
<file path=[Content_Types].xml><?xml version="1.0" encoding="utf-8"?>
<Types xmlns="http://schemas.openxmlformats.org/package/2006/content-types">
  <Default Extension="jpeg" ContentType="image/jpeg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charts/chartEx1.xml" ContentType="application/vnd.ms-office.chartex+xml"/>
  <Override PartName="/ppt/charts/style1.xml" ContentType="application/vnd.ms-office.chartstyle+xml"/>
  <Override PartName="/ppt/charts/colors1.xml" ContentType="application/vnd.ms-office.chartcolorstyle+xml"/>
  <Override PartName="/ppt/charts/chart1.xml" ContentType="application/vnd.openxmlformats-officedocument.drawingml.chart+xml"/>
  <Override PartName="/ppt/charts/style2.xml" ContentType="application/vnd.ms-office.chartstyle+xml"/>
  <Override PartName="/ppt/charts/colors2.xml" ContentType="application/vnd.ms-office.chartcolorstyle+xml"/>
  <Override PartName="/ppt/charts/chartEx2.xml" ContentType="application/vnd.ms-office.chartex+xml"/>
  <Override PartName="/ppt/charts/style3.xml" ContentType="application/vnd.ms-office.chartstyle+xml"/>
  <Override PartName="/ppt/charts/colors3.xml" ContentType="application/vnd.ms-office.chartcolorstyle+xml"/>
  <Override PartName="/ppt/charts/chart2.xml" ContentType="application/vnd.openxmlformats-officedocument.drawingml.chart+xml"/>
  <Override PartName="/ppt/charts/style4.xml" ContentType="application/vnd.ms-office.chartstyle+xml"/>
  <Override PartName="/ppt/charts/colors4.xml" ContentType="application/vnd.ms-office.chartcolorstyle+xml"/>
  <Override PartName="/ppt/charts/chart3.xml" ContentType="application/vnd.openxmlformats-officedocument.drawingml.chart+xml"/>
  <Override PartName="/ppt/charts/style5.xml" ContentType="application/vnd.ms-office.chartstyle+xml"/>
  <Override PartName="/ppt/charts/colors5.xml" ContentType="application/vnd.ms-office.chartcolorstyle+xml"/>
  <Override PartName="/ppt/charts/chart4.xml" ContentType="application/vnd.openxmlformats-officedocument.drawingml.chart+xml"/>
  <Override PartName="/ppt/charts/style6.xml" ContentType="application/vnd.ms-office.chartstyle+xml"/>
  <Override PartName="/ppt/charts/colors6.xml" ContentType="application/vnd.ms-office.chartcolorstyle+xml"/>
  <Override PartName="/ppt/charts/chart5.xml" ContentType="application/vnd.openxmlformats-officedocument.drawingml.chart+xml"/>
  <Override PartName="/ppt/charts/style7.xml" ContentType="application/vnd.ms-office.chartstyle+xml"/>
  <Override PartName="/ppt/charts/colors7.xml" ContentType="application/vnd.ms-office.chartcolorstyl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1"/>
  </p:sldMasterIdLst>
  <p:sldIdLst>
    <p:sldId id="256" r:id="rId2"/>
    <p:sldId id="257" r:id="rId3"/>
    <p:sldId id="258" r:id="rId4"/>
    <p:sldId id="259" r:id="rId5"/>
    <p:sldId id="260" r:id="rId6"/>
  </p:sldIdLst>
  <p:sldSz cx="12192000" cy="6858000"/>
  <p:notesSz cx="6858000" cy="9144000"/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/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32767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 horzBarState="maximized">
    <p:restoredLeft sz="18481" autoAdjust="0"/>
    <p:restoredTop sz="94660"/>
  </p:normalViewPr>
  <p:slideViewPr>
    <p:cSldViewPr snapToGrid="0">
      <p:cViewPr>
        <p:scale>
          <a:sx n="66" d="100"/>
          <a:sy n="66" d="100"/>
        </p:scale>
        <p:origin x="2304" y="2166"/>
      </p:cViewPr>
      <p:guideLst/>
    </p:cSldViewPr>
  </p:slideViewPr>
  <p:notesTextViewPr>
    <p:cViewPr>
      <p:scale>
        <a:sx n="1" d="1"/>
        <a:sy n="1" d="1"/>
      </p:scale>
      <p:origin x="0" y="0"/>
    </p:cViewPr>
  </p:notesTextViewPr>
  <p:gridSpacing cx="72008" cy="72008"/>
</p:viewPr>
</file>

<file path=ppt/_rels/presentation.xml.rels><?xml version="1.0" encoding="UTF-8" standalone="yes"?>
<Relationships xmlns="http://schemas.openxmlformats.org/package/2006/relationships"><Relationship Id="rId8" Type="http://schemas.openxmlformats.org/officeDocument/2006/relationships/viewProps" Target="viewProps.xml"/><Relationship Id="rId3" Type="http://schemas.openxmlformats.org/officeDocument/2006/relationships/slide" Target="slides/slide2.xml"/><Relationship Id="rId7" Type="http://schemas.openxmlformats.org/officeDocument/2006/relationships/presProps" Target="presProps.xml"/><Relationship Id="rId2" Type="http://schemas.openxmlformats.org/officeDocument/2006/relationships/slide" Target="slides/slide1.xml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5" Type="http://schemas.openxmlformats.org/officeDocument/2006/relationships/slide" Target="slides/slide4.xml"/><Relationship Id="rId10" Type="http://schemas.openxmlformats.org/officeDocument/2006/relationships/tableStyles" Target="tableStyles.xml"/><Relationship Id="rId4" Type="http://schemas.openxmlformats.org/officeDocument/2006/relationships/slide" Target="slides/slide3.xml"/><Relationship Id="rId9" Type="http://schemas.openxmlformats.org/officeDocument/2006/relationships/theme" Target="theme/theme1.xml"/></Relationships>
</file>

<file path=ppt/charts/_rels/chart1.xml.rels><?xml version="1.0" encoding="UTF-8" standalone="yes"?>
<Relationships xmlns="http://schemas.openxmlformats.org/package/2006/relationships"><Relationship Id="rId3" Type="http://schemas.openxmlformats.org/officeDocument/2006/relationships/oleObject" Target="file:///E:\Gaurav's%20Files%20And%20Folders\ACCIOJOBS\Project\Gaurav_Wankhede\Weather-Analysis\Solution\EDA%20Question\EDA%20Question.xlsx" TargetMode="External"/><Relationship Id="rId2" Type="http://schemas.microsoft.com/office/2011/relationships/chartColorStyle" Target="colors2.xml"/><Relationship Id="rId1" Type="http://schemas.microsoft.com/office/2011/relationships/chartStyle" Target="style2.xml"/></Relationships>
</file>

<file path=ppt/charts/_rels/chart2.xml.rels><?xml version="1.0" encoding="UTF-8" standalone="yes"?>
<Relationships xmlns="http://schemas.openxmlformats.org/package/2006/relationships"><Relationship Id="rId3" Type="http://schemas.openxmlformats.org/officeDocument/2006/relationships/oleObject" Target="file:///E:\Gaurav's%20Files%20And%20Folders\ACCIOJOBS\Project\Gaurav_Wankhede\Weather-Analysis\Solution\EDA%20Question\EDA%20Question.xlsx" TargetMode="External"/><Relationship Id="rId2" Type="http://schemas.microsoft.com/office/2011/relationships/chartColorStyle" Target="colors4.xml"/><Relationship Id="rId1" Type="http://schemas.microsoft.com/office/2011/relationships/chartStyle" Target="style4.xml"/></Relationships>
</file>

<file path=ppt/charts/_rels/chart3.xml.rels><?xml version="1.0" encoding="UTF-8" standalone="yes"?>
<Relationships xmlns="http://schemas.openxmlformats.org/package/2006/relationships"><Relationship Id="rId3" Type="http://schemas.openxmlformats.org/officeDocument/2006/relationships/oleObject" Target="file:///E:\Gaurav's%20Files%20And%20Folders\ACCIOJOBS\Project\Gaurav_Wankhede\Weather-Analysis\Solution\EDA%20Question\EDA%20Question.xlsx" TargetMode="External"/><Relationship Id="rId2" Type="http://schemas.microsoft.com/office/2011/relationships/chartColorStyle" Target="colors5.xml"/><Relationship Id="rId1" Type="http://schemas.microsoft.com/office/2011/relationships/chartStyle" Target="style5.xml"/></Relationships>
</file>

<file path=ppt/charts/_rels/chart4.xml.rels><?xml version="1.0" encoding="UTF-8" standalone="yes"?>
<Relationships xmlns="http://schemas.openxmlformats.org/package/2006/relationships"><Relationship Id="rId3" Type="http://schemas.openxmlformats.org/officeDocument/2006/relationships/oleObject" Target="file:///E:\Gaurav's%20Files%20And%20Folders\ACCIOJOBS\Project\Gaurav_Wankhede\Weather-Analysis\Solution\EDA%20Question\EDA%20Question.xlsx" TargetMode="External"/><Relationship Id="rId2" Type="http://schemas.microsoft.com/office/2011/relationships/chartColorStyle" Target="colors6.xml"/><Relationship Id="rId1" Type="http://schemas.microsoft.com/office/2011/relationships/chartStyle" Target="style6.xml"/></Relationships>
</file>

<file path=ppt/charts/_rels/chart5.xml.rels><?xml version="1.0" encoding="UTF-8" standalone="yes"?>
<Relationships xmlns="http://schemas.openxmlformats.org/package/2006/relationships"><Relationship Id="rId3" Type="http://schemas.openxmlformats.org/officeDocument/2006/relationships/oleObject" Target="file:///E:\Gaurav's%20Files%20And%20Folders\ACCIOJOBS\Project\Gaurav_Wankhede\Weather-Analysis\Solution\EDA%20Question\EDA%20Question.xlsx" TargetMode="External"/><Relationship Id="rId2" Type="http://schemas.microsoft.com/office/2011/relationships/chartColorStyle" Target="colors7.xml"/><Relationship Id="rId1" Type="http://schemas.microsoft.com/office/2011/relationships/chartStyle" Target="style7.xml"/></Relationships>
</file>

<file path=ppt/charts/_rels/chartEx1.xml.rels><?xml version="1.0" encoding="UTF-8" standalone="yes"?>
<Relationships xmlns="http://schemas.openxmlformats.org/package/2006/relationships"><Relationship Id="rId3" Type="http://schemas.microsoft.com/office/2011/relationships/chartColorStyle" Target="colors1.xml"/><Relationship Id="rId2" Type="http://schemas.microsoft.com/office/2011/relationships/chartStyle" Target="style1.xml"/><Relationship Id="rId1" Type="http://schemas.openxmlformats.org/officeDocument/2006/relationships/oleObject" Target="file:///E:\Gaurav's%20Files%20And%20Folders\ACCIOJOBS\Project\Gaurav_Wankhede\Weather-Analysis\Solution\EDA%20Question\EDA%20Question.xlsx" TargetMode="External"/></Relationships>
</file>

<file path=ppt/charts/_rels/chartEx2.xml.rels><?xml version="1.0" encoding="UTF-8" standalone="yes"?>
<Relationships xmlns="http://schemas.openxmlformats.org/package/2006/relationships"><Relationship Id="rId3" Type="http://schemas.microsoft.com/office/2011/relationships/chartColorStyle" Target="colors3.xml"/><Relationship Id="rId2" Type="http://schemas.microsoft.com/office/2011/relationships/chartStyle" Target="style3.xml"/><Relationship Id="rId1" Type="http://schemas.openxmlformats.org/officeDocument/2006/relationships/oleObject" Target="file:///E:\Gaurav's%20Files%20And%20Folders\ACCIOJOBS\Project\Gaurav_Wankhede\Weather-Analysis\Solution\EDA%20Question\EDA%20Question.xlsx" TargetMode="External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pivotSource>
    <c:name>[EDA Question.xlsx]Question 1!PivotTable1</c:name>
    <c:fmtId val="30"/>
  </c:pivotSource>
  <c:chart>
    <c:autoTitleDeleted val="0"/>
    <c:pivotFmts>
      <c:pivotFmt>
        <c:idx val="0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"/>
        <c:dLbl>
          <c:idx val="0"/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3"/>
        <c:dLbl>
          <c:idx val="0"/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4"/>
        <c:dLbl>
          <c:idx val="0"/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5"/>
        <c:dLbl>
          <c:idx val="0"/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6"/>
        <c:dLbl>
          <c:idx val="0"/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7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8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9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0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1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2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3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4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5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6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7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8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9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0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1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2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3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4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5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6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7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8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9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30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31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32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33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34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35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36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37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38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39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40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41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42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43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44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45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46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47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48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49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50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51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52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53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54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55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56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57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58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59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60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61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62"/>
        <c:dLbl>
          <c:idx val="0"/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63"/>
        <c:dLbl>
          <c:idx val="0"/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64"/>
        <c:dLbl>
          <c:idx val="0"/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65"/>
        <c:dLbl>
          <c:idx val="0"/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66"/>
        <c:dLbl>
          <c:idx val="0"/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67"/>
        <c:dLbl>
          <c:idx val="0"/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68"/>
        <c:dLbl>
          <c:idx val="0"/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69"/>
        <c:dLbl>
          <c:idx val="0"/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70"/>
        <c:dLbl>
          <c:idx val="0"/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71"/>
        <c:dLbl>
          <c:idx val="0"/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72"/>
        <c:dLbl>
          <c:idx val="0"/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73"/>
        <c:dLbl>
          <c:idx val="0"/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74"/>
        <c:dLbl>
          <c:idx val="0"/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75"/>
        <c:dLbl>
          <c:idx val="0"/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76"/>
        <c:dLbl>
          <c:idx val="0"/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77"/>
        <c:dLbl>
          <c:idx val="0"/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78"/>
        <c:dLbl>
          <c:idx val="0"/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79"/>
        <c:dLbl>
          <c:idx val="0"/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80"/>
        <c:dLbl>
          <c:idx val="0"/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81"/>
        <c:dLbl>
          <c:idx val="0"/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82"/>
        <c:dLbl>
          <c:idx val="0"/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83"/>
        <c:dLbl>
          <c:idx val="0"/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84"/>
        <c:dLbl>
          <c:idx val="0"/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85"/>
        <c:dLbl>
          <c:idx val="0"/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86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87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88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89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90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91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92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93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94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95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96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97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98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99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00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01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02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03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04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05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06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07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08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09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10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11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12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13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14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15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16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17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18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19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20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21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22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23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24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25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26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27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28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29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30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31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32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33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34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35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36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37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38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39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40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41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42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43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44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45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46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47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48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49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50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51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52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53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54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55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56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57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58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59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60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61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62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63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64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65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66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67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68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69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70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71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72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73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74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75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76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77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78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79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80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81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82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83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84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85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86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87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88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89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90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91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92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93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94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95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96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97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98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99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00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01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02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03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04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05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06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07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08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09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10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11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12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13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14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15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16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17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18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19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20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21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22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23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24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25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26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27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28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29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30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31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32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33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34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35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36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37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38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39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40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41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42"/>
        <c:spPr>
          <a:solidFill>
            <a:schemeClr val="accent4">
              <a:alpha val="88000"/>
            </a:schemeClr>
          </a:solidFill>
          <a:ln>
            <a:solidFill>
              <a:schemeClr val="accent1">
                <a:lumMod val="50000"/>
              </a:schemeClr>
            </a:solidFill>
          </a:ln>
          <a:effectLst/>
          <a:scene3d>
            <a:camera prst="orthographicFront"/>
            <a:lightRig rig="threePt" dir="t"/>
          </a:scene3d>
          <a:sp3d prstMaterial="flat">
            <a:contourClr>
              <a:schemeClr val="accent1">
                <a:lumMod val="50000"/>
              </a:schemeClr>
            </a:contourClr>
          </a:sp3d>
        </c:spPr>
        <c:marker>
          <c:symbol val="circle"/>
          <c:size val="6"/>
          <c:spPr>
            <a:solidFill>
              <a:schemeClr val="accent3"/>
            </a:solidFill>
            <a:ln w="9525">
              <a:solidFill>
                <a:schemeClr val="dk1">
                  <a:lumMod val="75000"/>
                  <a:lumOff val="25000"/>
                </a:schemeClr>
              </a:solidFill>
            </a:ln>
            <a:effectLst/>
          </c:spPr>
        </c:marker>
        <c:dLbl>
          <c:idx val="0"/>
          <c:spPr>
            <a:solidFill>
              <a:srgbClr val="A5A5A5">
                <a:alpha val="30000"/>
              </a:srgbClr>
            </a:solidFill>
            <a:ln>
              <a:solidFill>
                <a:sysClr val="window" lastClr="FFFFFF">
                  <a:alpha val="50000"/>
                </a:sysClr>
              </a:solidFill>
              <a:round/>
            </a:ln>
            <a:effectLst>
              <a:outerShdw blurRad="63500" dist="88900" dir="2700000" algn="tl" rotWithShape="0">
                <a:prstClr val="black">
                  <a:alpha val="40000"/>
                </a:prstClr>
              </a:outerShdw>
            </a:effectLst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1" i="0" u="none" strike="noStrike" kern="1200" baseline="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43"/>
        <c:spPr>
          <a:solidFill>
            <a:schemeClr val="accent1">
              <a:alpha val="88000"/>
            </a:schemeClr>
          </a:solidFill>
          <a:ln>
            <a:solidFill>
              <a:schemeClr val="accent1">
                <a:lumMod val="50000"/>
              </a:schemeClr>
            </a:solidFill>
          </a:ln>
          <a:effectLst/>
          <a:scene3d>
            <a:camera prst="orthographicFront"/>
            <a:lightRig rig="threePt" dir="t"/>
          </a:scene3d>
          <a:sp3d prstMaterial="flat">
            <a:contourClr>
              <a:schemeClr val="accent1">
                <a:lumMod val="50000"/>
              </a:schemeClr>
            </a:contourClr>
          </a:sp3d>
        </c:spPr>
        <c:marker>
          <c:symbol val="circle"/>
          <c:size val="6"/>
          <c:spPr>
            <a:solidFill>
              <a:schemeClr val="accent1"/>
            </a:solidFill>
            <a:ln w="9525">
              <a:solidFill>
                <a:schemeClr val="dk1">
                  <a:lumMod val="75000"/>
                  <a:lumOff val="25000"/>
                </a:schemeClr>
              </a:solidFill>
            </a:ln>
            <a:effectLst/>
          </c:spPr>
        </c:marker>
        <c:dLbl>
          <c:idx val="0"/>
          <c:spPr>
            <a:solidFill>
              <a:srgbClr val="5B9BD5">
                <a:alpha val="30000"/>
              </a:srgbClr>
            </a:solidFill>
            <a:ln>
              <a:solidFill>
                <a:sysClr val="window" lastClr="FFFFFF">
                  <a:alpha val="50000"/>
                </a:sysClr>
              </a:solidFill>
              <a:round/>
            </a:ln>
            <a:effectLst>
              <a:outerShdw blurRad="63500" dist="88900" dir="2700000" algn="tl" rotWithShape="0">
                <a:prstClr val="black">
                  <a:alpha val="40000"/>
                </a:prstClr>
              </a:outerShdw>
            </a:effectLst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1" i="0" u="none" strike="noStrike" kern="1200" baseline="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44"/>
        <c:spPr>
          <a:solidFill>
            <a:schemeClr val="accent1">
              <a:alpha val="88000"/>
            </a:schemeClr>
          </a:solidFill>
          <a:ln>
            <a:solidFill>
              <a:schemeClr val="accent1">
                <a:lumMod val="50000"/>
              </a:schemeClr>
            </a:solidFill>
          </a:ln>
          <a:effectLst/>
          <a:scene3d>
            <a:camera prst="orthographicFront"/>
            <a:lightRig rig="threePt" dir="t"/>
          </a:scene3d>
          <a:sp3d prstMaterial="flat">
            <a:contourClr>
              <a:schemeClr val="accent1">
                <a:lumMod val="50000"/>
              </a:schemeClr>
            </a:contourClr>
          </a:sp3d>
        </c:spPr>
        <c:marker>
          <c:symbol val="circle"/>
          <c:size val="6"/>
          <c:spPr>
            <a:solidFill>
              <a:schemeClr val="accent2"/>
            </a:solidFill>
            <a:ln w="9525">
              <a:solidFill>
                <a:schemeClr val="dk1">
                  <a:lumMod val="75000"/>
                  <a:lumOff val="25000"/>
                </a:schemeClr>
              </a:solidFill>
            </a:ln>
            <a:effectLst/>
          </c:spPr>
        </c:marker>
        <c:dLbl>
          <c:idx val="0"/>
          <c:spPr>
            <a:solidFill>
              <a:srgbClr val="ED7D31">
                <a:alpha val="30000"/>
              </a:srgbClr>
            </a:solidFill>
            <a:ln>
              <a:solidFill>
                <a:sysClr val="window" lastClr="FFFFFF">
                  <a:alpha val="50000"/>
                </a:sysClr>
              </a:solidFill>
              <a:round/>
            </a:ln>
            <a:effectLst>
              <a:outerShdw blurRad="63500" dist="88900" dir="2700000" algn="tl" rotWithShape="0">
                <a:prstClr val="black">
                  <a:alpha val="40000"/>
                </a:prstClr>
              </a:outerShdw>
            </a:effectLst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1" i="0" u="none" strike="noStrike" kern="1200" baseline="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45"/>
        <c:spPr>
          <a:solidFill>
            <a:schemeClr val="accent1">
              <a:alpha val="88000"/>
            </a:schemeClr>
          </a:solidFill>
          <a:ln>
            <a:solidFill>
              <a:schemeClr val="accent1">
                <a:lumMod val="50000"/>
              </a:schemeClr>
            </a:solidFill>
          </a:ln>
          <a:effectLst/>
          <a:scene3d>
            <a:camera prst="orthographicFront"/>
            <a:lightRig rig="threePt" dir="t"/>
          </a:scene3d>
          <a:sp3d prstMaterial="flat">
            <a:contourClr>
              <a:schemeClr val="accent1">
                <a:lumMod val="50000"/>
              </a:schemeClr>
            </a:contourClr>
          </a:sp3d>
        </c:spPr>
        <c:marker>
          <c:symbol val="none"/>
        </c:marker>
        <c:dLbl>
          <c:idx val="0"/>
          <c:spPr>
            <a:solidFill>
              <a:srgbClr val="5B9BD5">
                <a:alpha val="30000"/>
              </a:srgbClr>
            </a:solidFill>
            <a:ln>
              <a:solidFill>
                <a:sysClr val="window" lastClr="FFFFFF">
                  <a:alpha val="50000"/>
                </a:sysClr>
              </a:solidFill>
              <a:round/>
            </a:ln>
            <a:effectLst>
              <a:outerShdw blurRad="63500" dist="88900" dir="2700000" algn="tl" rotWithShape="0">
                <a:prstClr val="black">
                  <a:alpha val="40000"/>
                </a:prstClr>
              </a:outerShdw>
            </a:effectLst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1" i="0" u="none" strike="noStrike" kern="1200" baseline="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46"/>
        <c:spPr>
          <a:solidFill>
            <a:schemeClr val="accent1">
              <a:alpha val="88000"/>
            </a:schemeClr>
          </a:solidFill>
          <a:ln>
            <a:solidFill>
              <a:schemeClr val="accent1">
                <a:lumMod val="50000"/>
              </a:schemeClr>
            </a:solidFill>
          </a:ln>
          <a:effectLst/>
          <a:scene3d>
            <a:camera prst="orthographicFront"/>
            <a:lightRig rig="threePt" dir="t"/>
          </a:scene3d>
          <a:sp3d prstMaterial="flat">
            <a:contourClr>
              <a:schemeClr val="accent1">
                <a:lumMod val="50000"/>
              </a:schemeClr>
            </a:contourClr>
          </a:sp3d>
        </c:spPr>
        <c:marker>
          <c:symbol val="none"/>
        </c:marker>
        <c:dLbl>
          <c:idx val="0"/>
          <c:spPr>
            <a:solidFill>
              <a:srgbClr val="ED7D31">
                <a:alpha val="30000"/>
              </a:srgbClr>
            </a:solidFill>
            <a:ln>
              <a:solidFill>
                <a:sysClr val="window" lastClr="FFFFFF">
                  <a:alpha val="50000"/>
                </a:sysClr>
              </a:solidFill>
              <a:round/>
            </a:ln>
            <a:effectLst>
              <a:outerShdw blurRad="63500" dist="88900" dir="2700000" algn="tl" rotWithShape="0">
                <a:prstClr val="black">
                  <a:alpha val="40000"/>
                </a:prstClr>
              </a:outerShdw>
            </a:effectLst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1" i="0" u="none" strike="noStrike" kern="1200" baseline="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47"/>
        <c:spPr>
          <a:solidFill>
            <a:schemeClr val="accent4">
              <a:alpha val="88000"/>
            </a:schemeClr>
          </a:solidFill>
          <a:ln>
            <a:solidFill>
              <a:schemeClr val="accent1">
                <a:lumMod val="50000"/>
              </a:schemeClr>
            </a:solidFill>
          </a:ln>
          <a:effectLst/>
          <a:scene3d>
            <a:camera prst="orthographicFront"/>
            <a:lightRig rig="threePt" dir="t"/>
          </a:scene3d>
          <a:sp3d prstMaterial="flat">
            <a:contourClr>
              <a:schemeClr val="accent1">
                <a:lumMod val="50000"/>
              </a:schemeClr>
            </a:contourClr>
          </a:sp3d>
        </c:spPr>
        <c:marker>
          <c:symbol val="none"/>
        </c:marker>
        <c:dLbl>
          <c:idx val="0"/>
          <c:spPr>
            <a:solidFill>
              <a:srgbClr val="A5A5A5">
                <a:alpha val="30000"/>
              </a:srgbClr>
            </a:solidFill>
            <a:ln>
              <a:solidFill>
                <a:sysClr val="window" lastClr="FFFFFF">
                  <a:alpha val="50000"/>
                </a:sysClr>
              </a:solidFill>
              <a:round/>
            </a:ln>
            <a:effectLst>
              <a:outerShdw blurRad="63500" dist="88900" dir="2700000" algn="tl" rotWithShape="0">
                <a:prstClr val="black">
                  <a:alpha val="40000"/>
                </a:prstClr>
              </a:outerShdw>
            </a:effectLst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1" i="0" u="none" strike="noStrike" kern="1200" baseline="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48"/>
        <c:spPr>
          <a:solidFill>
            <a:schemeClr val="accent1">
              <a:alpha val="88000"/>
            </a:schemeClr>
          </a:solidFill>
          <a:ln>
            <a:solidFill>
              <a:schemeClr val="accent1">
                <a:lumMod val="50000"/>
              </a:schemeClr>
            </a:solidFill>
          </a:ln>
          <a:effectLst/>
          <a:scene3d>
            <a:camera prst="orthographicFront"/>
            <a:lightRig rig="threePt" dir="t"/>
          </a:scene3d>
          <a:sp3d prstMaterial="flat">
            <a:contourClr>
              <a:schemeClr val="accent1">
                <a:lumMod val="50000"/>
              </a:schemeClr>
            </a:contourClr>
          </a:sp3d>
        </c:spPr>
        <c:marker>
          <c:symbol val="none"/>
        </c:marker>
        <c:dLbl>
          <c:idx val="0"/>
          <c:spPr>
            <a:solidFill>
              <a:srgbClr val="5B9BD5">
                <a:alpha val="30000"/>
              </a:srgbClr>
            </a:solidFill>
            <a:ln>
              <a:solidFill>
                <a:sysClr val="window" lastClr="FFFFFF">
                  <a:alpha val="50000"/>
                </a:sysClr>
              </a:solidFill>
              <a:round/>
            </a:ln>
            <a:effectLst>
              <a:outerShdw blurRad="63500" dist="88900" dir="2700000" algn="tl" rotWithShape="0">
                <a:prstClr val="black">
                  <a:alpha val="40000"/>
                </a:prstClr>
              </a:outerShdw>
            </a:effectLst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1" i="0" u="none" strike="noStrike" kern="1200" baseline="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49"/>
        <c:spPr>
          <a:solidFill>
            <a:schemeClr val="accent1">
              <a:alpha val="88000"/>
            </a:schemeClr>
          </a:solidFill>
          <a:ln>
            <a:solidFill>
              <a:schemeClr val="accent1">
                <a:lumMod val="50000"/>
              </a:schemeClr>
            </a:solidFill>
          </a:ln>
          <a:effectLst/>
          <a:scene3d>
            <a:camera prst="orthographicFront"/>
            <a:lightRig rig="threePt" dir="t"/>
          </a:scene3d>
          <a:sp3d prstMaterial="flat">
            <a:contourClr>
              <a:schemeClr val="accent1">
                <a:lumMod val="50000"/>
              </a:schemeClr>
            </a:contourClr>
          </a:sp3d>
        </c:spPr>
        <c:marker>
          <c:symbol val="none"/>
        </c:marker>
        <c:dLbl>
          <c:idx val="0"/>
          <c:spPr>
            <a:solidFill>
              <a:srgbClr val="ED7D31">
                <a:alpha val="30000"/>
              </a:srgbClr>
            </a:solidFill>
            <a:ln>
              <a:solidFill>
                <a:sysClr val="window" lastClr="FFFFFF">
                  <a:alpha val="50000"/>
                </a:sysClr>
              </a:solidFill>
              <a:round/>
            </a:ln>
            <a:effectLst>
              <a:outerShdw blurRad="63500" dist="88900" dir="2700000" algn="tl" rotWithShape="0">
                <a:prstClr val="black">
                  <a:alpha val="40000"/>
                </a:prstClr>
              </a:outerShdw>
            </a:effectLst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1" i="0" u="none" strike="noStrike" kern="1200" baseline="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50"/>
        <c:spPr>
          <a:solidFill>
            <a:schemeClr val="accent4">
              <a:alpha val="88000"/>
            </a:schemeClr>
          </a:solidFill>
          <a:ln>
            <a:solidFill>
              <a:schemeClr val="accent1">
                <a:lumMod val="50000"/>
              </a:schemeClr>
            </a:solidFill>
          </a:ln>
          <a:effectLst/>
          <a:scene3d>
            <a:camera prst="orthographicFront"/>
            <a:lightRig rig="threePt" dir="t"/>
          </a:scene3d>
          <a:sp3d prstMaterial="flat">
            <a:contourClr>
              <a:schemeClr val="accent1">
                <a:lumMod val="50000"/>
              </a:schemeClr>
            </a:contourClr>
          </a:sp3d>
        </c:spPr>
        <c:marker>
          <c:symbol val="none"/>
        </c:marker>
        <c:dLbl>
          <c:idx val="0"/>
          <c:spPr>
            <a:solidFill>
              <a:srgbClr val="A5A5A5">
                <a:alpha val="30000"/>
              </a:srgbClr>
            </a:solidFill>
            <a:ln>
              <a:solidFill>
                <a:sysClr val="window" lastClr="FFFFFF">
                  <a:alpha val="50000"/>
                </a:sysClr>
              </a:solidFill>
              <a:round/>
            </a:ln>
            <a:effectLst>
              <a:outerShdw blurRad="63500" dist="88900" dir="2700000" algn="tl" rotWithShape="0">
                <a:prstClr val="black">
                  <a:alpha val="40000"/>
                </a:prstClr>
              </a:outerShdw>
            </a:effectLst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1" i="0" u="none" strike="noStrike" kern="1200" baseline="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</c:pivotFmts>
    <c:view3D>
      <c:rotX val="15"/>
      <c:rotY val="20"/>
      <c:depthPercent val="100"/>
      <c:rAngAx val="1"/>
    </c:view3D>
    <c:floor>
      <c:thickness val="0"/>
      <c:spPr>
        <a:solidFill>
          <a:schemeClr val="bg2">
            <a:lumMod val="75000"/>
            <a:alpha val="27000"/>
          </a:schemeClr>
        </a:solidFill>
        <a:ln>
          <a:noFill/>
        </a:ln>
        <a:effectLst/>
        <a:sp3d/>
      </c:spPr>
    </c:floor>
    <c:sideWall>
      <c:thickness val="0"/>
      <c:spPr>
        <a:noFill/>
        <a:ln>
          <a:noFill/>
        </a:ln>
        <a:effectLst/>
        <a:sp3d/>
      </c:spPr>
    </c:sideWall>
    <c:backWall>
      <c:thickness val="0"/>
      <c:spPr>
        <a:noFill/>
        <a:ln>
          <a:noFill/>
        </a:ln>
        <a:effectLst/>
        <a:sp3d/>
      </c:spPr>
    </c:backWall>
    <c:plotArea>
      <c:layout/>
      <c:bar3DChart>
        <c:barDir val="col"/>
        <c:grouping val="standard"/>
        <c:varyColors val="0"/>
        <c:ser>
          <c:idx val="0"/>
          <c:order val="0"/>
          <c:tx>
            <c:strRef>
              <c:f>'Question 1'!$G$32:$G$33</c:f>
              <c:strCache>
                <c:ptCount val="1"/>
                <c:pt idx="0">
                  <c:v>Canada</c:v>
                </c:pt>
              </c:strCache>
            </c:strRef>
          </c:tx>
          <c:spPr>
            <a:solidFill>
              <a:schemeClr val="accent1">
                <a:alpha val="88000"/>
              </a:schemeClr>
            </a:solidFill>
            <a:ln>
              <a:solidFill>
                <a:schemeClr val="accent1">
                  <a:lumMod val="50000"/>
                </a:schemeClr>
              </a:solidFill>
            </a:ln>
            <a:effectLst/>
            <a:scene3d>
              <a:camera prst="orthographicFront"/>
              <a:lightRig rig="threePt" dir="t"/>
            </a:scene3d>
            <a:sp3d prstMaterial="flat">
              <a:contourClr>
                <a:schemeClr val="accent1">
                  <a:lumMod val="50000"/>
                </a:schemeClr>
              </a:contourClr>
            </a:sp3d>
          </c:spPr>
          <c:invertIfNegative val="0"/>
          <c:dLbls>
            <c:spPr>
              <a:solidFill>
                <a:srgbClr val="5B9BD5">
                  <a:alpha val="30000"/>
                </a:srgbClr>
              </a:solidFill>
              <a:ln>
                <a:solidFill>
                  <a:sysClr val="window" lastClr="FFFFFF">
                    <a:alpha val="50000"/>
                  </a:sysClr>
                </a:solidFill>
                <a:round/>
              </a:ln>
              <a:effectLst>
                <a:outerShdw blurRad="63500" dist="88900" dir="2700000" algn="tl" rotWithShape="0">
                  <a:prstClr val="black">
                    <a:alpha val="40000"/>
                  </a:prstClr>
                </a:outerShdw>
              </a:effectLst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1" i="0" u="none" strike="noStrike" kern="1200" baseline="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>
                      <a:solidFill>
                        <a:schemeClr val="lt1">
                          <a:lumMod val="50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'Question 1'!$F$34:$F$38</c:f>
              <c:strCache>
                <c:ptCount val="4"/>
                <c:pt idx="0">
                  <c:v>Indianapolis</c:v>
                </c:pt>
                <c:pt idx="1">
                  <c:v>Nahariyya</c:v>
                </c:pt>
                <c:pt idx="2">
                  <c:v>Seattle</c:v>
                </c:pt>
                <c:pt idx="3">
                  <c:v>Vancouver</c:v>
                </c:pt>
              </c:strCache>
            </c:strRef>
          </c:cat>
          <c:val>
            <c:numRef>
              <c:f>'Question 1'!$G$34:$G$38</c:f>
              <c:numCache>
                <c:formatCode>General</c:formatCode>
                <c:ptCount val="4"/>
                <c:pt idx="3" formatCode="0.00">
                  <c:v>49.249659999999999</c:v>
                </c:pt>
              </c:numCache>
            </c:numRef>
          </c:val>
          <c:shape val="cylinder"/>
          <c:extLst>
            <c:ext xmlns:c16="http://schemas.microsoft.com/office/drawing/2014/chart" uri="{C3380CC4-5D6E-409C-BE32-E72D297353CC}">
              <c16:uniqueId val="{00000000-0579-4A11-82AA-191CF005B261}"/>
            </c:ext>
          </c:extLst>
        </c:ser>
        <c:ser>
          <c:idx val="1"/>
          <c:order val="1"/>
          <c:tx>
            <c:strRef>
              <c:f>'Question 1'!$H$32:$H$33</c:f>
              <c:strCache>
                <c:ptCount val="1"/>
                <c:pt idx="0">
                  <c:v>Israel</c:v>
                </c:pt>
              </c:strCache>
            </c:strRef>
          </c:tx>
          <c:spPr>
            <a:solidFill>
              <a:schemeClr val="accent2">
                <a:alpha val="88000"/>
              </a:schemeClr>
            </a:solidFill>
            <a:ln>
              <a:solidFill>
                <a:schemeClr val="accent2">
                  <a:lumMod val="50000"/>
                </a:schemeClr>
              </a:solidFill>
            </a:ln>
            <a:effectLst/>
            <a:scene3d>
              <a:camera prst="orthographicFront"/>
              <a:lightRig rig="threePt" dir="t"/>
            </a:scene3d>
            <a:sp3d prstMaterial="flat">
              <a:contourClr>
                <a:schemeClr val="accent2">
                  <a:lumMod val="50000"/>
                </a:schemeClr>
              </a:contourClr>
            </a:sp3d>
          </c:spPr>
          <c:invertIfNegative val="0"/>
          <c:dLbls>
            <c:spPr>
              <a:solidFill>
                <a:srgbClr val="ED7D31">
                  <a:alpha val="30000"/>
                </a:srgbClr>
              </a:solidFill>
              <a:ln>
                <a:solidFill>
                  <a:sysClr val="window" lastClr="FFFFFF">
                    <a:alpha val="50000"/>
                  </a:sysClr>
                </a:solidFill>
                <a:round/>
              </a:ln>
              <a:effectLst>
                <a:outerShdw blurRad="63500" dist="88900" dir="2700000" algn="tl" rotWithShape="0">
                  <a:prstClr val="black">
                    <a:alpha val="40000"/>
                  </a:prstClr>
                </a:outerShdw>
              </a:effectLst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1" i="0" u="none" strike="noStrike" kern="1200" baseline="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>
                      <a:solidFill>
                        <a:schemeClr val="lt1">
                          <a:lumMod val="50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'Question 1'!$F$34:$F$38</c:f>
              <c:strCache>
                <c:ptCount val="4"/>
                <c:pt idx="0">
                  <c:v>Indianapolis</c:v>
                </c:pt>
                <c:pt idx="1">
                  <c:v>Nahariyya</c:v>
                </c:pt>
                <c:pt idx="2">
                  <c:v>Seattle</c:v>
                </c:pt>
                <c:pt idx="3">
                  <c:v>Vancouver</c:v>
                </c:pt>
              </c:strCache>
            </c:strRef>
          </c:cat>
          <c:val>
            <c:numRef>
              <c:f>'Question 1'!$H$34:$H$38</c:f>
              <c:numCache>
                <c:formatCode>0.00</c:formatCode>
                <c:ptCount val="4"/>
                <c:pt idx="1">
                  <c:v>33.005859000000001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0579-4A11-82AA-191CF005B261}"/>
            </c:ext>
          </c:extLst>
        </c:ser>
        <c:ser>
          <c:idx val="2"/>
          <c:order val="2"/>
          <c:tx>
            <c:strRef>
              <c:f>'Question 1'!$I$32:$I$33</c:f>
              <c:strCache>
                <c:ptCount val="1"/>
                <c:pt idx="0">
                  <c:v>United States</c:v>
                </c:pt>
              </c:strCache>
            </c:strRef>
          </c:tx>
          <c:spPr>
            <a:solidFill>
              <a:schemeClr val="accent4">
                <a:alpha val="88000"/>
              </a:schemeClr>
            </a:solidFill>
            <a:ln>
              <a:solidFill>
                <a:schemeClr val="accent3">
                  <a:lumMod val="50000"/>
                </a:schemeClr>
              </a:solidFill>
            </a:ln>
            <a:effectLst/>
            <a:scene3d>
              <a:camera prst="orthographicFront"/>
              <a:lightRig rig="threePt" dir="t"/>
            </a:scene3d>
            <a:sp3d prstMaterial="flat">
              <a:contourClr>
                <a:schemeClr val="accent3">
                  <a:lumMod val="50000"/>
                </a:schemeClr>
              </a:contourClr>
            </a:sp3d>
          </c:spPr>
          <c:invertIfNegative val="0"/>
          <c:dLbls>
            <c:spPr>
              <a:solidFill>
                <a:srgbClr val="A5A5A5">
                  <a:alpha val="30000"/>
                </a:srgbClr>
              </a:solidFill>
              <a:ln>
                <a:solidFill>
                  <a:sysClr val="window" lastClr="FFFFFF">
                    <a:alpha val="50000"/>
                  </a:sysClr>
                </a:solidFill>
                <a:round/>
              </a:ln>
              <a:effectLst>
                <a:outerShdw blurRad="63500" dist="88900" dir="2700000" algn="tl" rotWithShape="0">
                  <a:prstClr val="black">
                    <a:alpha val="40000"/>
                  </a:prstClr>
                </a:outerShdw>
              </a:effectLst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1" i="0" u="none" strike="noStrike" kern="1200" baseline="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>
                      <a:solidFill>
                        <a:schemeClr val="lt1">
                          <a:lumMod val="50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'Question 1'!$F$34:$F$38</c:f>
              <c:strCache>
                <c:ptCount val="4"/>
                <c:pt idx="0">
                  <c:v>Indianapolis</c:v>
                </c:pt>
                <c:pt idx="1">
                  <c:v>Nahariyya</c:v>
                </c:pt>
                <c:pt idx="2">
                  <c:v>Seattle</c:v>
                </c:pt>
                <c:pt idx="3">
                  <c:v>Vancouver</c:v>
                </c:pt>
              </c:strCache>
            </c:strRef>
          </c:cat>
          <c:val>
            <c:numRef>
              <c:f>'Question 1'!$I$34:$I$38</c:f>
              <c:numCache>
                <c:formatCode>General</c:formatCode>
                <c:ptCount val="4"/>
                <c:pt idx="0" formatCode="0.00">
                  <c:v>39.768379000000003</c:v>
                </c:pt>
                <c:pt idx="2" formatCode="0.00">
                  <c:v>47.606209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0579-4A11-82AA-191CF005B261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</c:dLbls>
        <c:gapWidth val="84"/>
        <c:gapDepth val="53"/>
        <c:shape val="box"/>
        <c:axId val="1203440495"/>
        <c:axId val="1203429455"/>
        <c:axId val="1128760815"/>
      </c:bar3DChart>
      <c:catAx>
        <c:axId val="1203440495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accent4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203429455"/>
        <c:crosses val="autoZero"/>
        <c:auto val="1"/>
        <c:lblAlgn val="ctr"/>
        <c:lblOffset val="100"/>
        <c:noMultiLvlLbl val="0"/>
      </c:catAx>
      <c:valAx>
        <c:axId val="1203429455"/>
        <c:scaling>
          <c:orientation val="minMax"/>
        </c:scaling>
        <c:delete val="1"/>
        <c:axPos val="l"/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900" b="0" i="0" u="none" strike="noStrike" kern="1200" baseline="0">
                    <a:solidFill>
                      <a:schemeClr val="lt1">
                        <a:lumMod val="7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IN">
                    <a:solidFill>
                      <a:schemeClr val="accent4"/>
                    </a:solidFill>
                  </a:rPr>
                  <a:t>Latitudee</a:t>
                </a: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900" b="0" i="0" u="none" strike="noStrike" kern="1200" baseline="0">
                  <a:solidFill>
                    <a:schemeClr val="lt1">
                      <a:lumMod val="7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</c:title>
        <c:numFmt formatCode="0.00" sourceLinked="1"/>
        <c:majorTickMark val="out"/>
        <c:minorTickMark val="none"/>
        <c:tickLblPos val="nextTo"/>
        <c:crossAx val="1203440495"/>
        <c:crosses val="autoZero"/>
        <c:crossBetween val="between"/>
      </c:valAx>
      <c:serAx>
        <c:axId val="1128760815"/>
        <c:scaling>
          <c:orientation val="minMax"/>
        </c:scaling>
        <c:delete val="0"/>
        <c:axPos val="b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accent4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203429455"/>
        <c:crosses val="autoZero"/>
      </c:serAx>
      <c:spPr>
        <a:noFill/>
        <a:ln>
          <a:noFill/>
        </a:ln>
        <a:effectLst/>
      </c:spPr>
    </c:plotArea>
    <c:legend>
      <c:legendPos val="r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900" b="0" i="0" u="none" strike="noStrike" kern="1200" baseline="0">
              <a:solidFill>
                <a:schemeClr val="lt1">
                  <a:lumMod val="7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solidFill>
      <a:schemeClr val="dk1">
        <a:lumMod val="75000"/>
        <a:lumOff val="25000"/>
      </a:schemeClr>
    </a:solidFill>
    <a:ln w="6350" cap="flat" cmpd="sng" algn="ctr">
      <a:solidFill>
        <a:schemeClr val="dk1">
          <a:tint val="75000"/>
        </a:schemeClr>
      </a:solidFill>
      <a:round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  <c:extLst>
    <c:ext xmlns:c14="http://schemas.microsoft.com/office/drawing/2007/8/2/chart" uri="{781A3756-C4B2-4CAC-9D66-4F8BD8637D16}">
      <c14:pivotOptions>
        <c14:dropZoneFilter val="1"/>
        <c14:dropZoneCategories val="1"/>
        <c14:dropZoneData val="1"/>
        <c14:dropZoneSeries val="1"/>
        <c14:dropZonesVisible val="1"/>
      </c14:pivotOptions>
    </c:ext>
    <c:ext xmlns:c16="http://schemas.microsoft.com/office/drawing/2014/chart" uri="{E28EC0CA-F0BB-4C9C-879D-F8772B89E7AC}">
      <c16:pivotOptions16>
        <c16:showExpandCollapseFieldButtons val="1"/>
      </c16:pivotOptions16>
    </c:ext>
  </c:extLst>
</c:chartSpace>
</file>

<file path=ppt/charts/chart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pivotSource>
    <c:name>[EDA Question.xlsx]Question 1!PivotTable1</c:name>
    <c:fmtId val="29"/>
  </c:pivotSource>
  <c:chart>
    <c:autoTitleDeleted val="0"/>
    <c:pivotFmts>
      <c:pivotFmt>
        <c:idx val="0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"/>
        <c:dLbl>
          <c:idx val="0"/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3"/>
        <c:dLbl>
          <c:idx val="0"/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4"/>
        <c:dLbl>
          <c:idx val="0"/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5"/>
        <c:dLbl>
          <c:idx val="0"/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6"/>
        <c:dLbl>
          <c:idx val="0"/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7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8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9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0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1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2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3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4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5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6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7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8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9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0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1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2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3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4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5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6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7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8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9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30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31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32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33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34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35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36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37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38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39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40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41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42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43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44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45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46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47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48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49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50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51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52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53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54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55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56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57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58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59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60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61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62"/>
        <c:dLbl>
          <c:idx val="0"/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63"/>
        <c:dLbl>
          <c:idx val="0"/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64"/>
        <c:dLbl>
          <c:idx val="0"/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65"/>
        <c:dLbl>
          <c:idx val="0"/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66"/>
        <c:dLbl>
          <c:idx val="0"/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67"/>
        <c:dLbl>
          <c:idx val="0"/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68"/>
        <c:dLbl>
          <c:idx val="0"/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69"/>
        <c:dLbl>
          <c:idx val="0"/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70"/>
        <c:dLbl>
          <c:idx val="0"/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71"/>
        <c:dLbl>
          <c:idx val="0"/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72"/>
        <c:dLbl>
          <c:idx val="0"/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73"/>
        <c:dLbl>
          <c:idx val="0"/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74"/>
        <c:dLbl>
          <c:idx val="0"/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75"/>
        <c:dLbl>
          <c:idx val="0"/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76"/>
        <c:dLbl>
          <c:idx val="0"/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77"/>
        <c:dLbl>
          <c:idx val="0"/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78"/>
        <c:dLbl>
          <c:idx val="0"/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79"/>
        <c:dLbl>
          <c:idx val="0"/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80"/>
        <c:dLbl>
          <c:idx val="0"/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81"/>
        <c:dLbl>
          <c:idx val="0"/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82"/>
        <c:dLbl>
          <c:idx val="0"/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83"/>
        <c:dLbl>
          <c:idx val="0"/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84"/>
        <c:dLbl>
          <c:idx val="0"/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85"/>
        <c:dLbl>
          <c:idx val="0"/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86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87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88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89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90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91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92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93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94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95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96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97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98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99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00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01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02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03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04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05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06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07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08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09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10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11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12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13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14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15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16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17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18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19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20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21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22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23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24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25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26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27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28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29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30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31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32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33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34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35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36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37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38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39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40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41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42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43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44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45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46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47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48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49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50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51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52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53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54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55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56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57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58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59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60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61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62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63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64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65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66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67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68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69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70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71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72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73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74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75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76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77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78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79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80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81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82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83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84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85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86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87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88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89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90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91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92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93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94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95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96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97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98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99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00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01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02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03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04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05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06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07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08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09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10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11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12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13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14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15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16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17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18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19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20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21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22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23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24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25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26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27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28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29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30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31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32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33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34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35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36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37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38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39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40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41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42"/>
        <c:spPr>
          <a:solidFill>
            <a:schemeClr val="accent4">
              <a:alpha val="88000"/>
            </a:schemeClr>
          </a:solidFill>
          <a:ln>
            <a:solidFill>
              <a:schemeClr val="accent1">
                <a:lumMod val="50000"/>
              </a:schemeClr>
            </a:solidFill>
          </a:ln>
          <a:effectLst/>
          <a:scene3d>
            <a:camera prst="orthographicFront"/>
            <a:lightRig rig="threePt" dir="t"/>
          </a:scene3d>
          <a:sp3d prstMaterial="flat">
            <a:contourClr>
              <a:schemeClr val="accent1">
                <a:lumMod val="50000"/>
              </a:schemeClr>
            </a:contourClr>
          </a:sp3d>
        </c:spPr>
        <c:marker>
          <c:symbol val="circle"/>
          <c:size val="6"/>
          <c:spPr>
            <a:solidFill>
              <a:schemeClr val="accent3"/>
            </a:solidFill>
            <a:ln w="9525">
              <a:solidFill>
                <a:schemeClr val="dk1">
                  <a:lumMod val="75000"/>
                  <a:lumOff val="25000"/>
                </a:schemeClr>
              </a:solidFill>
            </a:ln>
            <a:effectLst/>
          </c:spPr>
        </c:marker>
        <c:dLbl>
          <c:idx val="0"/>
          <c:spPr>
            <a:solidFill>
              <a:srgbClr val="A5A5A5">
                <a:alpha val="30000"/>
              </a:srgbClr>
            </a:solidFill>
            <a:ln>
              <a:solidFill>
                <a:sysClr val="window" lastClr="FFFFFF">
                  <a:alpha val="50000"/>
                </a:sysClr>
              </a:solidFill>
              <a:round/>
            </a:ln>
            <a:effectLst>
              <a:outerShdw blurRad="63500" dist="88900" dir="2700000" algn="tl" rotWithShape="0">
                <a:prstClr val="black">
                  <a:alpha val="40000"/>
                </a:prstClr>
              </a:outerShdw>
            </a:effectLst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1" i="0" u="none" strike="noStrike" kern="1200" baseline="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43"/>
        <c:spPr>
          <a:solidFill>
            <a:schemeClr val="accent1">
              <a:alpha val="88000"/>
            </a:schemeClr>
          </a:solidFill>
          <a:ln>
            <a:solidFill>
              <a:schemeClr val="accent1">
                <a:lumMod val="50000"/>
              </a:schemeClr>
            </a:solidFill>
          </a:ln>
          <a:effectLst/>
          <a:scene3d>
            <a:camera prst="orthographicFront"/>
            <a:lightRig rig="threePt" dir="t"/>
          </a:scene3d>
          <a:sp3d prstMaterial="flat">
            <a:contourClr>
              <a:schemeClr val="accent1">
                <a:lumMod val="50000"/>
              </a:schemeClr>
            </a:contourClr>
          </a:sp3d>
        </c:spPr>
        <c:marker>
          <c:symbol val="circle"/>
          <c:size val="6"/>
          <c:spPr>
            <a:solidFill>
              <a:schemeClr val="accent1"/>
            </a:solidFill>
            <a:ln w="9525">
              <a:solidFill>
                <a:schemeClr val="dk1">
                  <a:lumMod val="75000"/>
                  <a:lumOff val="25000"/>
                </a:schemeClr>
              </a:solidFill>
            </a:ln>
            <a:effectLst/>
          </c:spPr>
        </c:marker>
        <c:dLbl>
          <c:idx val="0"/>
          <c:spPr>
            <a:solidFill>
              <a:srgbClr val="5B9BD5">
                <a:alpha val="30000"/>
              </a:srgbClr>
            </a:solidFill>
            <a:ln>
              <a:solidFill>
                <a:sysClr val="window" lastClr="FFFFFF">
                  <a:alpha val="50000"/>
                </a:sysClr>
              </a:solidFill>
              <a:round/>
            </a:ln>
            <a:effectLst>
              <a:outerShdw blurRad="63500" dist="88900" dir="2700000" algn="tl" rotWithShape="0">
                <a:prstClr val="black">
                  <a:alpha val="40000"/>
                </a:prstClr>
              </a:outerShdw>
            </a:effectLst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1" i="0" u="none" strike="noStrike" kern="1200" baseline="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44"/>
        <c:spPr>
          <a:solidFill>
            <a:schemeClr val="accent1">
              <a:alpha val="88000"/>
            </a:schemeClr>
          </a:solidFill>
          <a:ln>
            <a:solidFill>
              <a:schemeClr val="accent1">
                <a:lumMod val="50000"/>
              </a:schemeClr>
            </a:solidFill>
          </a:ln>
          <a:effectLst/>
          <a:scene3d>
            <a:camera prst="orthographicFront"/>
            <a:lightRig rig="threePt" dir="t"/>
          </a:scene3d>
          <a:sp3d prstMaterial="flat">
            <a:contourClr>
              <a:schemeClr val="accent1">
                <a:lumMod val="50000"/>
              </a:schemeClr>
            </a:contourClr>
          </a:sp3d>
        </c:spPr>
        <c:marker>
          <c:symbol val="circle"/>
          <c:size val="6"/>
          <c:spPr>
            <a:solidFill>
              <a:schemeClr val="accent2"/>
            </a:solidFill>
            <a:ln w="9525">
              <a:solidFill>
                <a:schemeClr val="dk1">
                  <a:lumMod val="75000"/>
                  <a:lumOff val="25000"/>
                </a:schemeClr>
              </a:solidFill>
            </a:ln>
            <a:effectLst/>
          </c:spPr>
        </c:marker>
        <c:dLbl>
          <c:idx val="0"/>
          <c:spPr>
            <a:solidFill>
              <a:srgbClr val="ED7D31">
                <a:alpha val="30000"/>
              </a:srgbClr>
            </a:solidFill>
            <a:ln>
              <a:solidFill>
                <a:sysClr val="window" lastClr="FFFFFF">
                  <a:alpha val="50000"/>
                </a:sysClr>
              </a:solidFill>
              <a:round/>
            </a:ln>
            <a:effectLst>
              <a:outerShdw blurRad="63500" dist="88900" dir="2700000" algn="tl" rotWithShape="0">
                <a:prstClr val="black">
                  <a:alpha val="40000"/>
                </a:prstClr>
              </a:outerShdw>
            </a:effectLst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1" i="0" u="none" strike="noStrike" kern="1200" baseline="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45"/>
        <c:spPr>
          <a:solidFill>
            <a:schemeClr val="accent1">
              <a:alpha val="88000"/>
            </a:schemeClr>
          </a:solidFill>
          <a:ln>
            <a:solidFill>
              <a:schemeClr val="accent1">
                <a:lumMod val="50000"/>
              </a:schemeClr>
            </a:solidFill>
          </a:ln>
          <a:effectLst/>
          <a:scene3d>
            <a:camera prst="orthographicFront"/>
            <a:lightRig rig="threePt" dir="t"/>
          </a:scene3d>
          <a:sp3d prstMaterial="flat">
            <a:contourClr>
              <a:schemeClr val="accent1">
                <a:lumMod val="50000"/>
              </a:schemeClr>
            </a:contourClr>
          </a:sp3d>
        </c:spPr>
        <c:marker>
          <c:symbol val="none"/>
        </c:marker>
        <c:dLbl>
          <c:idx val="0"/>
          <c:spPr>
            <a:solidFill>
              <a:srgbClr val="5B9BD5">
                <a:alpha val="30000"/>
              </a:srgbClr>
            </a:solidFill>
            <a:ln>
              <a:solidFill>
                <a:sysClr val="window" lastClr="FFFFFF">
                  <a:alpha val="50000"/>
                </a:sysClr>
              </a:solidFill>
              <a:round/>
            </a:ln>
            <a:effectLst>
              <a:outerShdw blurRad="63500" dist="88900" dir="2700000" algn="tl" rotWithShape="0">
                <a:prstClr val="black">
                  <a:alpha val="40000"/>
                </a:prstClr>
              </a:outerShdw>
            </a:effectLst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1" i="0" u="none" strike="noStrike" kern="1200" baseline="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46"/>
        <c:spPr>
          <a:solidFill>
            <a:schemeClr val="accent1">
              <a:alpha val="88000"/>
            </a:schemeClr>
          </a:solidFill>
          <a:ln>
            <a:solidFill>
              <a:schemeClr val="accent1">
                <a:lumMod val="50000"/>
              </a:schemeClr>
            </a:solidFill>
          </a:ln>
          <a:effectLst/>
          <a:scene3d>
            <a:camera prst="orthographicFront"/>
            <a:lightRig rig="threePt" dir="t"/>
          </a:scene3d>
          <a:sp3d prstMaterial="flat">
            <a:contourClr>
              <a:schemeClr val="accent1">
                <a:lumMod val="50000"/>
              </a:schemeClr>
            </a:contourClr>
          </a:sp3d>
        </c:spPr>
        <c:marker>
          <c:symbol val="none"/>
        </c:marker>
        <c:dLbl>
          <c:idx val="0"/>
          <c:spPr>
            <a:solidFill>
              <a:srgbClr val="ED7D31">
                <a:alpha val="30000"/>
              </a:srgbClr>
            </a:solidFill>
            <a:ln>
              <a:solidFill>
                <a:sysClr val="window" lastClr="FFFFFF">
                  <a:alpha val="50000"/>
                </a:sysClr>
              </a:solidFill>
              <a:round/>
            </a:ln>
            <a:effectLst>
              <a:outerShdw blurRad="63500" dist="88900" dir="2700000" algn="tl" rotWithShape="0">
                <a:prstClr val="black">
                  <a:alpha val="40000"/>
                </a:prstClr>
              </a:outerShdw>
            </a:effectLst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1" i="0" u="none" strike="noStrike" kern="1200" baseline="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47"/>
        <c:spPr>
          <a:solidFill>
            <a:schemeClr val="accent4">
              <a:alpha val="88000"/>
            </a:schemeClr>
          </a:solidFill>
          <a:ln>
            <a:solidFill>
              <a:schemeClr val="accent1">
                <a:lumMod val="50000"/>
              </a:schemeClr>
            </a:solidFill>
          </a:ln>
          <a:effectLst/>
          <a:scene3d>
            <a:camera prst="orthographicFront"/>
            <a:lightRig rig="threePt" dir="t"/>
          </a:scene3d>
          <a:sp3d prstMaterial="flat">
            <a:contourClr>
              <a:schemeClr val="accent1">
                <a:lumMod val="50000"/>
              </a:schemeClr>
            </a:contourClr>
          </a:sp3d>
        </c:spPr>
        <c:marker>
          <c:symbol val="none"/>
        </c:marker>
        <c:dLbl>
          <c:idx val="0"/>
          <c:spPr>
            <a:solidFill>
              <a:srgbClr val="A5A5A5">
                <a:alpha val="30000"/>
              </a:srgbClr>
            </a:solidFill>
            <a:ln>
              <a:solidFill>
                <a:sysClr val="window" lastClr="FFFFFF">
                  <a:alpha val="50000"/>
                </a:sysClr>
              </a:solidFill>
              <a:round/>
            </a:ln>
            <a:effectLst>
              <a:outerShdw blurRad="63500" dist="88900" dir="2700000" algn="tl" rotWithShape="0">
                <a:prstClr val="black">
                  <a:alpha val="40000"/>
                </a:prstClr>
              </a:outerShdw>
            </a:effectLst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1" i="0" u="none" strike="noStrike" kern="1200" baseline="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48"/>
        <c:spPr>
          <a:solidFill>
            <a:schemeClr val="accent1">
              <a:alpha val="88000"/>
            </a:schemeClr>
          </a:solidFill>
          <a:ln>
            <a:solidFill>
              <a:schemeClr val="accent1">
                <a:lumMod val="50000"/>
              </a:schemeClr>
            </a:solidFill>
          </a:ln>
          <a:effectLst/>
          <a:scene3d>
            <a:camera prst="orthographicFront"/>
            <a:lightRig rig="threePt" dir="t"/>
          </a:scene3d>
          <a:sp3d prstMaterial="flat">
            <a:contourClr>
              <a:schemeClr val="accent1">
                <a:lumMod val="50000"/>
              </a:schemeClr>
            </a:contourClr>
          </a:sp3d>
        </c:spPr>
        <c:marker>
          <c:symbol val="none"/>
        </c:marker>
        <c:dLbl>
          <c:idx val="0"/>
          <c:spPr>
            <a:solidFill>
              <a:srgbClr val="5B9BD5">
                <a:alpha val="30000"/>
              </a:srgbClr>
            </a:solidFill>
            <a:ln>
              <a:solidFill>
                <a:sysClr val="window" lastClr="FFFFFF">
                  <a:alpha val="50000"/>
                </a:sysClr>
              </a:solidFill>
              <a:round/>
            </a:ln>
            <a:effectLst>
              <a:outerShdw blurRad="63500" dist="88900" dir="2700000" algn="tl" rotWithShape="0">
                <a:prstClr val="black">
                  <a:alpha val="40000"/>
                </a:prstClr>
              </a:outerShdw>
            </a:effectLst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1" i="0" u="none" strike="noStrike" kern="1200" baseline="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49"/>
        <c:spPr>
          <a:solidFill>
            <a:schemeClr val="accent1">
              <a:alpha val="88000"/>
            </a:schemeClr>
          </a:solidFill>
          <a:ln>
            <a:solidFill>
              <a:schemeClr val="accent1">
                <a:lumMod val="50000"/>
              </a:schemeClr>
            </a:solidFill>
          </a:ln>
          <a:effectLst/>
          <a:scene3d>
            <a:camera prst="orthographicFront"/>
            <a:lightRig rig="threePt" dir="t"/>
          </a:scene3d>
          <a:sp3d prstMaterial="flat">
            <a:contourClr>
              <a:schemeClr val="accent1">
                <a:lumMod val="50000"/>
              </a:schemeClr>
            </a:contourClr>
          </a:sp3d>
        </c:spPr>
        <c:marker>
          <c:symbol val="none"/>
        </c:marker>
        <c:dLbl>
          <c:idx val="0"/>
          <c:spPr>
            <a:solidFill>
              <a:srgbClr val="ED7D31">
                <a:alpha val="30000"/>
              </a:srgbClr>
            </a:solidFill>
            <a:ln>
              <a:solidFill>
                <a:sysClr val="window" lastClr="FFFFFF">
                  <a:alpha val="50000"/>
                </a:sysClr>
              </a:solidFill>
              <a:round/>
            </a:ln>
            <a:effectLst>
              <a:outerShdw blurRad="63500" dist="88900" dir="2700000" algn="tl" rotWithShape="0">
                <a:prstClr val="black">
                  <a:alpha val="40000"/>
                </a:prstClr>
              </a:outerShdw>
            </a:effectLst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1" i="0" u="none" strike="noStrike" kern="1200" baseline="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50"/>
        <c:spPr>
          <a:solidFill>
            <a:schemeClr val="accent4">
              <a:alpha val="88000"/>
            </a:schemeClr>
          </a:solidFill>
          <a:ln>
            <a:solidFill>
              <a:schemeClr val="accent1">
                <a:lumMod val="50000"/>
              </a:schemeClr>
            </a:solidFill>
          </a:ln>
          <a:effectLst/>
          <a:scene3d>
            <a:camera prst="orthographicFront"/>
            <a:lightRig rig="threePt" dir="t"/>
          </a:scene3d>
          <a:sp3d prstMaterial="flat">
            <a:contourClr>
              <a:schemeClr val="accent1">
                <a:lumMod val="50000"/>
              </a:schemeClr>
            </a:contourClr>
          </a:sp3d>
        </c:spPr>
        <c:marker>
          <c:symbol val="none"/>
        </c:marker>
        <c:dLbl>
          <c:idx val="0"/>
          <c:spPr>
            <a:solidFill>
              <a:srgbClr val="A5A5A5">
                <a:alpha val="30000"/>
              </a:srgbClr>
            </a:solidFill>
            <a:ln>
              <a:solidFill>
                <a:sysClr val="window" lastClr="FFFFFF">
                  <a:alpha val="50000"/>
                </a:sysClr>
              </a:solidFill>
              <a:round/>
            </a:ln>
            <a:effectLst>
              <a:outerShdw blurRad="63500" dist="88900" dir="2700000" algn="tl" rotWithShape="0">
                <a:prstClr val="black">
                  <a:alpha val="40000"/>
                </a:prstClr>
              </a:outerShdw>
            </a:effectLst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1" i="0" u="none" strike="noStrike" kern="1200" baseline="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</c:pivotFmts>
    <c:view3D>
      <c:rotX val="15"/>
      <c:rotY val="20"/>
      <c:depthPercent val="100"/>
      <c:rAngAx val="1"/>
    </c:view3D>
    <c:floor>
      <c:thickness val="0"/>
      <c:spPr>
        <a:solidFill>
          <a:schemeClr val="bg2">
            <a:lumMod val="75000"/>
            <a:alpha val="27000"/>
          </a:schemeClr>
        </a:solidFill>
        <a:ln>
          <a:noFill/>
        </a:ln>
        <a:effectLst/>
        <a:sp3d/>
      </c:spPr>
    </c:floor>
    <c:sideWall>
      <c:thickness val="0"/>
      <c:spPr>
        <a:noFill/>
        <a:ln>
          <a:noFill/>
        </a:ln>
        <a:effectLst/>
        <a:sp3d/>
      </c:spPr>
    </c:sideWall>
    <c:backWall>
      <c:thickness val="0"/>
      <c:spPr>
        <a:noFill/>
        <a:ln>
          <a:noFill/>
        </a:ln>
        <a:effectLst/>
        <a:sp3d/>
      </c:spPr>
    </c:backWall>
    <c:plotArea>
      <c:layout/>
      <c:bar3DChart>
        <c:barDir val="col"/>
        <c:grouping val="standard"/>
        <c:varyColors val="0"/>
        <c:ser>
          <c:idx val="0"/>
          <c:order val="0"/>
          <c:tx>
            <c:strRef>
              <c:f>'Question 1'!$G$32:$G$33</c:f>
              <c:strCache>
                <c:ptCount val="1"/>
                <c:pt idx="0">
                  <c:v>Canada</c:v>
                </c:pt>
              </c:strCache>
            </c:strRef>
          </c:tx>
          <c:spPr>
            <a:solidFill>
              <a:schemeClr val="accent1">
                <a:alpha val="88000"/>
              </a:schemeClr>
            </a:solidFill>
            <a:ln>
              <a:solidFill>
                <a:schemeClr val="accent1">
                  <a:lumMod val="50000"/>
                </a:schemeClr>
              </a:solidFill>
            </a:ln>
            <a:effectLst/>
            <a:scene3d>
              <a:camera prst="orthographicFront"/>
              <a:lightRig rig="threePt" dir="t"/>
            </a:scene3d>
            <a:sp3d prstMaterial="flat">
              <a:contourClr>
                <a:schemeClr val="accent1">
                  <a:lumMod val="50000"/>
                </a:schemeClr>
              </a:contourClr>
            </a:sp3d>
          </c:spPr>
          <c:invertIfNegative val="0"/>
          <c:dLbls>
            <c:spPr>
              <a:solidFill>
                <a:srgbClr val="5B9BD5">
                  <a:alpha val="30000"/>
                </a:srgbClr>
              </a:solidFill>
              <a:ln>
                <a:solidFill>
                  <a:sysClr val="window" lastClr="FFFFFF">
                    <a:alpha val="50000"/>
                  </a:sysClr>
                </a:solidFill>
                <a:round/>
              </a:ln>
              <a:effectLst>
                <a:outerShdw blurRad="63500" dist="88900" dir="2700000" algn="tl" rotWithShape="0">
                  <a:prstClr val="black">
                    <a:alpha val="40000"/>
                  </a:prstClr>
                </a:outerShdw>
              </a:effectLst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1" i="0" u="none" strike="noStrike" kern="1200" baseline="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>
                      <a:solidFill>
                        <a:schemeClr val="lt1">
                          <a:lumMod val="50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'Question 1'!$F$34:$F$38</c:f>
              <c:strCache>
                <c:ptCount val="4"/>
                <c:pt idx="0">
                  <c:v>Indianapolis</c:v>
                </c:pt>
                <c:pt idx="1">
                  <c:v>Nahariyya</c:v>
                </c:pt>
                <c:pt idx="2">
                  <c:v>Seattle</c:v>
                </c:pt>
                <c:pt idx="3">
                  <c:v>Vancouver</c:v>
                </c:pt>
              </c:strCache>
            </c:strRef>
          </c:cat>
          <c:val>
            <c:numRef>
              <c:f>'Question 1'!$G$34:$G$38</c:f>
              <c:numCache>
                <c:formatCode>General</c:formatCode>
                <c:ptCount val="4"/>
                <c:pt idx="3" formatCode="0.00">
                  <c:v>49.249659999999999</c:v>
                </c:pt>
              </c:numCache>
            </c:numRef>
          </c:val>
          <c:shape val="cylinder"/>
          <c:extLst>
            <c:ext xmlns:c16="http://schemas.microsoft.com/office/drawing/2014/chart" uri="{C3380CC4-5D6E-409C-BE32-E72D297353CC}">
              <c16:uniqueId val="{00000000-ECFC-4D28-A8F5-4BA916CF6BDB}"/>
            </c:ext>
          </c:extLst>
        </c:ser>
        <c:ser>
          <c:idx val="1"/>
          <c:order val="1"/>
          <c:tx>
            <c:strRef>
              <c:f>'Question 1'!$H$32:$H$33</c:f>
              <c:strCache>
                <c:ptCount val="1"/>
                <c:pt idx="0">
                  <c:v>Israel</c:v>
                </c:pt>
              </c:strCache>
            </c:strRef>
          </c:tx>
          <c:spPr>
            <a:solidFill>
              <a:schemeClr val="accent2">
                <a:alpha val="88000"/>
              </a:schemeClr>
            </a:solidFill>
            <a:ln>
              <a:solidFill>
                <a:schemeClr val="accent2">
                  <a:lumMod val="50000"/>
                </a:schemeClr>
              </a:solidFill>
            </a:ln>
            <a:effectLst/>
            <a:scene3d>
              <a:camera prst="orthographicFront"/>
              <a:lightRig rig="threePt" dir="t"/>
            </a:scene3d>
            <a:sp3d prstMaterial="flat">
              <a:contourClr>
                <a:schemeClr val="accent2">
                  <a:lumMod val="50000"/>
                </a:schemeClr>
              </a:contourClr>
            </a:sp3d>
          </c:spPr>
          <c:invertIfNegative val="0"/>
          <c:dLbls>
            <c:spPr>
              <a:solidFill>
                <a:srgbClr val="ED7D31">
                  <a:alpha val="30000"/>
                </a:srgbClr>
              </a:solidFill>
              <a:ln>
                <a:solidFill>
                  <a:sysClr val="window" lastClr="FFFFFF">
                    <a:alpha val="50000"/>
                  </a:sysClr>
                </a:solidFill>
                <a:round/>
              </a:ln>
              <a:effectLst>
                <a:outerShdw blurRad="63500" dist="88900" dir="2700000" algn="tl" rotWithShape="0">
                  <a:prstClr val="black">
                    <a:alpha val="40000"/>
                  </a:prstClr>
                </a:outerShdw>
              </a:effectLst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1" i="0" u="none" strike="noStrike" kern="1200" baseline="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>
                      <a:solidFill>
                        <a:schemeClr val="lt1">
                          <a:lumMod val="50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'Question 1'!$F$34:$F$38</c:f>
              <c:strCache>
                <c:ptCount val="4"/>
                <c:pt idx="0">
                  <c:v>Indianapolis</c:v>
                </c:pt>
                <c:pt idx="1">
                  <c:v>Nahariyya</c:v>
                </c:pt>
                <c:pt idx="2">
                  <c:v>Seattle</c:v>
                </c:pt>
                <c:pt idx="3">
                  <c:v>Vancouver</c:v>
                </c:pt>
              </c:strCache>
            </c:strRef>
          </c:cat>
          <c:val>
            <c:numRef>
              <c:f>'Question 1'!$H$34:$H$38</c:f>
              <c:numCache>
                <c:formatCode>0.00</c:formatCode>
                <c:ptCount val="4"/>
                <c:pt idx="1">
                  <c:v>33.005859000000001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ECFC-4D28-A8F5-4BA916CF6BDB}"/>
            </c:ext>
          </c:extLst>
        </c:ser>
        <c:ser>
          <c:idx val="2"/>
          <c:order val="2"/>
          <c:tx>
            <c:strRef>
              <c:f>'Question 1'!$I$32:$I$33</c:f>
              <c:strCache>
                <c:ptCount val="1"/>
                <c:pt idx="0">
                  <c:v>United States</c:v>
                </c:pt>
              </c:strCache>
            </c:strRef>
          </c:tx>
          <c:spPr>
            <a:solidFill>
              <a:schemeClr val="accent4">
                <a:alpha val="88000"/>
              </a:schemeClr>
            </a:solidFill>
            <a:ln>
              <a:solidFill>
                <a:schemeClr val="accent3">
                  <a:lumMod val="50000"/>
                </a:schemeClr>
              </a:solidFill>
            </a:ln>
            <a:effectLst/>
            <a:scene3d>
              <a:camera prst="orthographicFront"/>
              <a:lightRig rig="threePt" dir="t"/>
            </a:scene3d>
            <a:sp3d prstMaterial="flat">
              <a:contourClr>
                <a:schemeClr val="accent3">
                  <a:lumMod val="50000"/>
                </a:schemeClr>
              </a:contourClr>
            </a:sp3d>
          </c:spPr>
          <c:invertIfNegative val="0"/>
          <c:dLbls>
            <c:spPr>
              <a:solidFill>
                <a:srgbClr val="A5A5A5">
                  <a:alpha val="30000"/>
                </a:srgbClr>
              </a:solidFill>
              <a:ln>
                <a:solidFill>
                  <a:sysClr val="window" lastClr="FFFFFF">
                    <a:alpha val="50000"/>
                  </a:sysClr>
                </a:solidFill>
                <a:round/>
              </a:ln>
              <a:effectLst>
                <a:outerShdw blurRad="63500" dist="88900" dir="2700000" algn="tl" rotWithShape="0">
                  <a:prstClr val="black">
                    <a:alpha val="40000"/>
                  </a:prstClr>
                </a:outerShdw>
              </a:effectLst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1" i="0" u="none" strike="noStrike" kern="1200" baseline="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>
                      <a:solidFill>
                        <a:schemeClr val="lt1">
                          <a:lumMod val="50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'Question 1'!$F$34:$F$38</c:f>
              <c:strCache>
                <c:ptCount val="4"/>
                <c:pt idx="0">
                  <c:v>Indianapolis</c:v>
                </c:pt>
                <c:pt idx="1">
                  <c:v>Nahariyya</c:v>
                </c:pt>
                <c:pt idx="2">
                  <c:v>Seattle</c:v>
                </c:pt>
                <c:pt idx="3">
                  <c:v>Vancouver</c:v>
                </c:pt>
              </c:strCache>
            </c:strRef>
          </c:cat>
          <c:val>
            <c:numRef>
              <c:f>'Question 1'!$I$34:$I$38</c:f>
              <c:numCache>
                <c:formatCode>General</c:formatCode>
                <c:ptCount val="4"/>
                <c:pt idx="0" formatCode="0.00">
                  <c:v>39.768379000000003</c:v>
                </c:pt>
                <c:pt idx="2" formatCode="0.00">
                  <c:v>47.606209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ECFC-4D28-A8F5-4BA916CF6BDB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</c:dLbls>
        <c:gapWidth val="84"/>
        <c:gapDepth val="53"/>
        <c:shape val="box"/>
        <c:axId val="1203440495"/>
        <c:axId val="1203429455"/>
        <c:axId val="1128760815"/>
      </c:bar3DChart>
      <c:catAx>
        <c:axId val="1203440495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accent4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203429455"/>
        <c:crosses val="autoZero"/>
        <c:auto val="1"/>
        <c:lblAlgn val="ctr"/>
        <c:lblOffset val="100"/>
        <c:noMultiLvlLbl val="0"/>
      </c:catAx>
      <c:valAx>
        <c:axId val="1203429455"/>
        <c:scaling>
          <c:orientation val="minMax"/>
        </c:scaling>
        <c:delete val="1"/>
        <c:axPos val="l"/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900" b="0" i="0" u="none" strike="noStrike" kern="1200" baseline="0">
                    <a:solidFill>
                      <a:schemeClr val="lt1">
                        <a:lumMod val="7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IN">
                    <a:solidFill>
                      <a:schemeClr val="accent4"/>
                    </a:solidFill>
                  </a:rPr>
                  <a:t>Latitudee</a:t>
                </a: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900" b="0" i="0" u="none" strike="noStrike" kern="1200" baseline="0">
                  <a:solidFill>
                    <a:schemeClr val="lt1">
                      <a:lumMod val="7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</c:title>
        <c:numFmt formatCode="0.00" sourceLinked="1"/>
        <c:majorTickMark val="out"/>
        <c:minorTickMark val="none"/>
        <c:tickLblPos val="nextTo"/>
        <c:crossAx val="1203440495"/>
        <c:crosses val="autoZero"/>
        <c:crossBetween val="between"/>
      </c:valAx>
      <c:serAx>
        <c:axId val="1128760815"/>
        <c:scaling>
          <c:orientation val="minMax"/>
        </c:scaling>
        <c:delete val="0"/>
        <c:axPos val="b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accent4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203429455"/>
        <c:crosses val="autoZero"/>
      </c:serAx>
      <c:spPr>
        <a:noFill/>
        <a:ln>
          <a:noFill/>
        </a:ln>
        <a:effectLst/>
      </c:spPr>
    </c:plotArea>
    <c:legend>
      <c:legendPos val="r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900" b="0" i="0" u="none" strike="noStrike" kern="1200" baseline="0">
              <a:solidFill>
                <a:schemeClr val="lt1">
                  <a:lumMod val="7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solidFill>
      <a:schemeClr val="dk1">
        <a:lumMod val="75000"/>
        <a:lumOff val="25000"/>
      </a:schemeClr>
    </a:solidFill>
    <a:ln w="6350" cap="flat" cmpd="sng" algn="ctr">
      <a:solidFill>
        <a:schemeClr val="dk1">
          <a:tint val="75000"/>
        </a:schemeClr>
      </a:solidFill>
      <a:round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  <c:extLst>
    <c:ext xmlns:c14="http://schemas.microsoft.com/office/drawing/2007/8/2/chart" uri="{781A3756-C4B2-4CAC-9D66-4F8BD8637D16}">
      <c14:pivotOptions>
        <c14:dropZoneFilter val="1"/>
        <c14:dropZoneCategories val="1"/>
        <c14:dropZoneData val="1"/>
        <c14:dropZoneSeries val="1"/>
        <c14:dropZonesVisible val="1"/>
      </c14:pivotOptions>
    </c:ext>
    <c:ext xmlns:c16="http://schemas.microsoft.com/office/drawing/2014/chart" uri="{E28EC0CA-F0BB-4C9C-879D-F8772B89E7AC}">
      <c16:pivotOptions16>
        <c16:showExpandCollapseFieldButtons val="1"/>
      </c16:pivotOptions16>
    </c:ext>
  </c:extLst>
</c:chartSpace>
</file>

<file path=ppt/charts/chart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pivotSource>
    <c:name>[EDA Question.xlsx]Question 1!PivotTable1</c:name>
    <c:fmtId val="29"/>
  </c:pivotSource>
  <c:chart>
    <c:autoTitleDeleted val="0"/>
    <c:pivotFmts>
      <c:pivotFmt>
        <c:idx val="0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"/>
        <c:dLbl>
          <c:idx val="0"/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3"/>
        <c:dLbl>
          <c:idx val="0"/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4"/>
        <c:dLbl>
          <c:idx val="0"/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5"/>
        <c:dLbl>
          <c:idx val="0"/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6"/>
        <c:dLbl>
          <c:idx val="0"/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7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8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9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0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1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2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3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4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5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6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7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8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9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0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1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2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3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4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5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6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7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8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9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30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31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32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33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34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35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36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37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38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39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40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41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42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43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44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45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46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47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48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49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50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51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52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53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54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55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56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57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58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59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60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61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62"/>
        <c:dLbl>
          <c:idx val="0"/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63"/>
        <c:dLbl>
          <c:idx val="0"/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64"/>
        <c:dLbl>
          <c:idx val="0"/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65"/>
        <c:dLbl>
          <c:idx val="0"/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66"/>
        <c:dLbl>
          <c:idx val="0"/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67"/>
        <c:dLbl>
          <c:idx val="0"/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68"/>
        <c:dLbl>
          <c:idx val="0"/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69"/>
        <c:dLbl>
          <c:idx val="0"/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70"/>
        <c:dLbl>
          <c:idx val="0"/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71"/>
        <c:dLbl>
          <c:idx val="0"/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72"/>
        <c:dLbl>
          <c:idx val="0"/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73"/>
        <c:dLbl>
          <c:idx val="0"/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74"/>
        <c:dLbl>
          <c:idx val="0"/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75"/>
        <c:dLbl>
          <c:idx val="0"/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76"/>
        <c:dLbl>
          <c:idx val="0"/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77"/>
        <c:dLbl>
          <c:idx val="0"/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78"/>
        <c:dLbl>
          <c:idx val="0"/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79"/>
        <c:dLbl>
          <c:idx val="0"/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80"/>
        <c:dLbl>
          <c:idx val="0"/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81"/>
        <c:dLbl>
          <c:idx val="0"/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82"/>
        <c:dLbl>
          <c:idx val="0"/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83"/>
        <c:dLbl>
          <c:idx val="0"/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84"/>
        <c:dLbl>
          <c:idx val="0"/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85"/>
        <c:dLbl>
          <c:idx val="0"/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86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87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88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89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90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91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92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93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94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95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96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97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98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99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00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01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02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03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04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05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06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07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08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09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10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11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12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13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14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15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16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17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18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19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20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21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22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23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24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25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26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27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28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29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30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31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32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33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34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35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36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37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38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39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40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41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42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43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44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45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46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47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48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49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50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51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52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53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54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55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56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57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58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59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60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61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62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63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64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65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66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67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68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69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70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71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72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73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74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75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76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77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78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79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80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81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82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83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84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85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86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87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88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89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90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91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92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93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94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95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96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97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98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99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00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01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02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03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04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05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06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07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08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09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10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11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12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13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14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15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16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17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18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19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20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21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22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23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24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25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26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27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28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29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30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31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32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33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34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35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36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37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38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39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40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41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42"/>
        <c:spPr>
          <a:solidFill>
            <a:schemeClr val="accent4">
              <a:alpha val="88000"/>
            </a:schemeClr>
          </a:solidFill>
          <a:ln>
            <a:solidFill>
              <a:schemeClr val="accent1">
                <a:lumMod val="50000"/>
              </a:schemeClr>
            </a:solidFill>
          </a:ln>
          <a:effectLst/>
          <a:scene3d>
            <a:camera prst="orthographicFront"/>
            <a:lightRig rig="threePt" dir="t"/>
          </a:scene3d>
          <a:sp3d prstMaterial="flat">
            <a:contourClr>
              <a:schemeClr val="accent1">
                <a:lumMod val="50000"/>
              </a:schemeClr>
            </a:contourClr>
          </a:sp3d>
        </c:spPr>
        <c:marker>
          <c:symbol val="circle"/>
          <c:size val="6"/>
          <c:spPr>
            <a:solidFill>
              <a:schemeClr val="accent3"/>
            </a:solidFill>
            <a:ln w="9525">
              <a:solidFill>
                <a:schemeClr val="dk1">
                  <a:lumMod val="75000"/>
                  <a:lumOff val="25000"/>
                </a:schemeClr>
              </a:solidFill>
            </a:ln>
            <a:effectLst/>
          </c:spPr>
        </c:marker>
        <c:dLbl>
          <c:idx val="0"/>
          <c:spPr>
            <a:solidFill>
              <a:srgbClr val="A5A5A5">
                <a:alpha val="30000"/>
              </a:srgbClr>
            </a:solidFill>
            <a:ln>
              <a:solidFill>
                <a:sysClr val="window" lastClr="FFFFFF">
                  <a:alpha val="50000"/>
                </a:sysClr>
              </a:solidFill>
              <a:round/>
            </a:ln>
            <a:effectLst>
              <a:outerShdw blurRad="63500" dist="88900" dir="2700000" algn="tl" rotWithShape="0">
                <a:prstClr val="black">
                  <a:alpha val="40000"/>
                </a:prstClr>
              </a:outerShdw>
            </a:effectLst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1" i="0" u="none" strike="noStrike" kern="1200" baseline="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43"/>
        <c:spPr>
          <a:solidFill>
            <a:schemeClr val="accent1">
              <a:alpha val="88000"/>
            </a:schemeClr>
          </a:solidFill>
          <a:ln>
            <a:solidFill>
              <a:schemeClr val="accent1">
                <a:lumMod val="50000"/>
              </a:schemeClr>
            </a:solidFill>
          </a:ln>
          <a:effectLst/>
          <a:scene3d>
            <a:camera prst="orthographicFront"/>
            <a:lightRig rig="threePt" dir="t"/>
          </a:scene3d>
          <a:sp3d prstMaterial="flat">
            <a:contourClr>
              <a:schemeClr val="accent1">
                <a:lumMod val="50000"/>
              </a:schemeClr>
            </a:contourClr>
          </a:sp3d>
        </c:spPr>
        <c:marker>
          <c:symbol val="circle"/>
          <c:size val="6"/>
          <c:spPr>
            <a:solidFill>
              <a:schemeClr val="accent1"/>
            </a:solidFill>
            <a:ln w="9525">
              <a:solidFill>
                <a:schemeClr val="dk1">
                  <a:lumMod val="75000"/>
                  <a:lumOff val="25000"/>
                </a:schemeClr>
              </a:solidFill>
            </a:ln>
            <a:effectLst/>
          </c:spPr>
        </c:marker>
        <c:dLbl>
          <c:idx val="0"/>
          <c:spPr>
            <a:solidFill>
              <a:srgbClr val="5B9BD5">
                <a:alpha val="30000"/>
              </a:srgbClr>
            </a:solidFill>
            <a:ln>
              <a:solidFill>
                <a:sysClr val="window" lastClr="FFFFFF">
                  <a:alpha val="50000"/>
                </a:sysClr>
              </a:solidFill>
              <a:round/>
            </a:ln>
            <a:effectLst>
              <a:outerShdw blurRad="63500" dist="88900" dir="2700000" algn="tl" rotWithShape="0">
                <a:prstClr val="black">
                  <a:alpha val="40000"/>
                </a:prstClr>
              </a:outerShdw>
            </a:effectLst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1" i="0" u="none" strike="noStrike" kern="1200" baseline="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44"/>
        <c:spPr>
          <a:solidFill>
            <a:schemeClr val="accent1">
              <a:alpha val="88000"/>
            </a:schemeClr>
          </a:solidFill>
          <a:ln>
            <a:solidFill>
              <a:schemeClr val="accent1">
                <a:lumMod val="50000"/>
              </a:schemeClr>
            </a:solidFill>
          </a:ln>
          <a:effectLst/>
          <a:scene3d>
            <a:camera prst="orthographicFront"/>
            <a:lightRig rig="threePt" dir="t"/>
          </a:scene3d>
          <a:sp3d prstMaterial="flat">
            <a:contourClr>
              <a:schemeClr val="accent1">
                <a:lumMod val="50000"/>
              </a:schemeClr>
            </a:contourClr>
          </a:sp3d>
        </c:spPr>
        <c:marker>
          <c:symbol val="circle"/>
          <c:size val="6"/>
          <c:spPr>
            <a:solidFill>
              <a:schemeClr val="accent2"/>
            </a:solidFill>
            <a:ln w="9525">
              <a:solidFill>
                <a:schemeClr val="dk1">
                  <a:lumMod val="75000"/>
                  <a:lumOff val="25000"/>
                </a:schemeClr>
              </a:solidFill>
            </a:ln>
            <a:effectLst/>
          </c:spPr>
        </c:marker>
        <c:dLbl>
          <c:idx val="0"/>
          <c:spPr>
            <a:solidFill>
              <a:srgbClr val="ED7D31">
                <a:alpha val="30000"/>
              </a:srgbClr>
            </a:solidFill>
            <a:ln>
              <a:solidFill>
                <a:sysClr val="window" lastClr="FFFFFF">
                  <a:alpha val="50000"/>
                </a:sysClr>
              </a:solidFill>
              <a:round/>
            </a:ln>
            <a:effectLst>
              <a:outerShdw blurRad="63500" dist="88900" dir="2700000" algn="tl" rotWithShape="0">
                <a:prstClr val="black">
                  <a:alpha val="40000"/>
                </a:prstClr>
              </a:outerShdw>
            </a:effectLst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1" i="0" u="none" strike="noStrike" kern="1200" baseline="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45"/>
        <c:spPr>
          <a:solidFill>
            <a:schemeClr val="accent1">
              <a:alpha val="88000"/>
            </a:schemeClr>
          </a:solidFill>
          <a:ln>
            <a:solidFill>
              <a:schemeClr val="accent1">
                <a:lumMod val="50000"/>
              </a:schemeClr>
            </a:solidFill>
          </a:ln>
          <a:effectLst/>
          <a:scene3d>
            <a:camera prst="orthographicFront"/>
            <a:lightRig rig="threePt" dir="t"/>
          </a:scene3d>
          <a:sp3d prstMaterial="flat">
            <a:contourClr>
              <a:schemeClr val="accent1">
                <a:lumMod val="50000"/>
              </a:schemeClr>
            </a:contourClr>
          </a:sp3d>
        </c:spPr>
        <c:marker>
          <c:symbol val="none"/>
        </c:marker>
        <c:dLbl>
          <c:idx val="0"/>
          <c:spPr>
            <a:solidFill>
              <a:srgbClr val="5B9BD5">
                <a:alpha val="30000"/>
              </a:srgbClr>
            </a:solidFill>
            <a:ln>
              <a:solidFill>
                <a:sysClr val="window" lastClr="FFFFFF">
                  <a:alpha val="50000"/>
                </a:sysClr>
              </a:solidFill>
              <a:round/>
            </a:ln>
            <a:effectLst>
              <a:outerShdw blurRad="63500" dist="88900" dir="2700000" algn="tl" rotWithShape="0">
                <a:prstClr val="black">
                  <a:alpha val="40000"/>
                </a:prstClr>
              </a:outerShdw>
            </a:effectLst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1" i="0" u="none" strike="noStrike" kern="1200" baseline="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46"/>
        <c:spPr>
          <a:solidFill>
            <a:schemeClr val="accent1">
              <a:alpha val="88000"/>
            </a:schemeClr>
          </a:solidFill>
          <a:ln>
            <a:solidFill>
              <a:schemeClr val="accent1">
                <a:lumMod val="50000"/>
              </a:schemeClr>
            </a:solidFill>
          </a:ln>
          <a:effectLst/>
          <a:scene3d>
            <a:camera prst="orthographicFront"/>
            <a:lightRig rig="threePt" dir="t"/>
          </a:scene3d>
          <a:sp3d prstMaterial="flat">
            <a:contourClr>
              <a:schemeClr val="accent1">
                <a:lumMod val="50000"/>
              </a:schemeClr>
            </a:contourClr>
          </a:sp3d>
        </c:spPr>
        <c:marker>
          <c:symbol val="none"/>
        </c:marker>
        <c:dLbl>
          <c:idx val="0"/>
          <c:spPr>
            <a:solidFill>
              <a:srgbClr val="ED7D31">
                <a:alpha val="30000"/>
              </a:srgbClr>
            </a:solidFill>
            <a:ln>
              <a:solidFill>
                <a:sysClr val="window" lastClr="FFFFFF">
                  <a:alpha val="50000"/>
                </a:sysClr>
              </a:solidFill>
              <a:round/>
            </a:ln>
            <a:effectLst>
              <a:outerShdw blurRad="63500" dist="88900" dir="2700000" algn="tl" rotWithShape="0">
                <a:prstClr val="black">
                  <a:alpha val="40000"/>
                </a:prstClr>
              </a:outerShdw>
            </a:effectLst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1" i="0" u="none" strike="noStrike" kern="1200" baseline="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47"/>
        <c:spPr>
          <a:solidFill>
            <a:schemeClr val="accent4">
              <a:alpha val="88000"/>
            </a:schemeClr>
          </a:solidFill>
          <a:ln>
            <a:solidFill>
              <a:schemeClr val="accent1">
                <a:lumMod val="50000"/>
              </a:schemeClr>
            </a:solidFill>
          </a:ln>
          <a:effectLst/>
          <a:scene3d>
            <a:camera prst="orthographicFront"/>
            <a:lightRig rig="threePt" dir="t"/>
          </a:scene3d>
          <a:sp3d prstMaterial="flat">
            <a:contourClr>
              <a:schemeClr val="accent1">
                <a:lumMod val="50000"/>
              </a:schemeClr>
            </a:contourClr>
          </a:sp3d>
        </c:spPr>
        <c:marker>
          <c:symbol val="none"/>
        </c:marker>
        <c:dLbl>
          <c:idx val="0"/>
          <c:spPr>
            <a:solidFill>
              <a:srgbClr val="A5A5A5">
                <a:alpha val="30000"/>
              </a:srgbClr>
            </a:solidFill>
            <a:ln>
              <a:solidFill>
                <a:sysClr val="window" lastClr="FFFFFF">
                  <a:alpha val="50000"/>
                </a:sysClr>
              </a:solidFill>
              <a:round/>
            </a:ln>
            <a:effectLst>
              <a:outerShdw blurRad="63500" dist="88900" dir="2700000" algn="tl" rotWithShape="0">
                <a:prstClr val="black">
                  <a:alpha val="40000"/>
                </a:prstClr>
              </a:outerShdw>
            </a:effectLst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1" i="0" u="none" strike="noStrike" kern="1200" baseline="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48"/>
        <c:spPr>
          <a:solidFill>
            <a:schemeClr val="accent1">
              <a:alpha val="88000"/>
            </a:schemeClr>
          </a:solidFill>
          <a:ln>
            <a:solidFill>
              <a:schemeClr val="accent1">
                <a:lumMod val="50000"/>
              </a:schemeClr>
            </a:solidFill>
          </a:ln>
          <a:effectLst/>
          <a:scene3d>
            <a:camera prst="orthographicFront"/>
            <a:lightRig rig="threePt" dir="t"/>
          </a:scene3d>
          <a:sp3d prstMaterial="flat">
            <a:contourClr>
              <a:schemeClr val="accent1">
                <a:lumMod val="50000"/>
              </a:schemeClr>
            </a:contourClr>
          </a:sp3d>
        </c:spPr>
        <c:marker>
          <c:symbol val="none"/>
        </c:marker>
        <c:dLbl>
          <c:idx val="0"/>
          <c:spPr>
            <a:solidFill>
              <a:srgbClr val="5B9BD5">
                <a:alpha val="30000"/>
              </a:srgbClr>
            </a:solidFill>
            <a:ln>
              <a:solidFill>
                <a:sysClr val="window" lastClr="FFFFFF">
                  <a:alpha val="50000"/>
                </a:sysClr>
              </a:solidFill>
              <a:round/>
            </a:ln>
            <a:effectLst>
              <a:outerShdw blurRad="63500" dist="88900" dir="2700000" algn="tl" rotWithShape="0">
                <a:prstClr val="black">
                  <a:alpha val="40000"/>
                </a:prstClr>
              </a:outerShdw>
            </a:effectLst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1" i="0" u="none" strike="noStrike" kern="1200" baseline="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49"/>
        <c:spPr>
          <a:solidFill>
            <a:schemeClr val="accent1">
              <a:alpha val="88000"/>
            </a:schemeClr>
          </a:solidFill>
          <a:ln>
            <a:solidFill>
              <a:schemeClr val="accent1">
                <a:lumMod val="50000"/>
              </a:schemeClr>
            </a:solidFill>
          </a:ln>
          <a:effectLst/>
          <a:scene3d>
            <a:camera prst="orthographicFront"/>
            <a:lightRig rig="threePt" dir="t"/>
          </a:scene3d>
          <a:sp3d prstMaterial="flat">
            <a:contourClr>
              <a:schemeClr val="accent1">
                <a:lumMod val="50000"/>
              </a:schemeClr>
            </a:contourClr>
          </a:sp3d>
        </c:spPr>
        <c:marker>
          <c:symbol val="none"/>
        </c:marker>
        <c:dLbl>
          <c:idx val="0"/>
          <c:spPr>
            <a:solidFill>
              <a:srgbClr val="ED7D31">
                <a:alpha val="30000"/>
              </a:srgbClr>
            </a:solidFill>
            <a:ln>
              <a:solidFill>
                <a:sysClr val="window" lastClr="FFFFFF">
                  <a:alpha val="50000"/>
                </a:sysClr>
              </a:solidFill>
              <a:round/>
            </a:ln>
            <a:effectLst>
              <a:outerShdw blurRad="63500" dist="88900" dir="2700000" algn="tl" rotWithShape="0">
                <a:prstClr val="black">
                  <a:alpha val="40000"/>
                </a:prstClr>
              </a:outerShdw>
            </a:effectLst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1" i="0" u="none" strike="noStrike" kern="1200" baseline="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50"/>
        <c:spPr>
          <a:solidFill>
            <a:schemeClr val="accent4">
              <a:alpha val="88000"/>
            </a:schemeClr>
          </a:solidFill>
          <a:ln>
            <a:solidFill>
              <a:schemeClr val="accent1">
                <a:lumMod val="50000"/>
              </a:schemeClr>
            </a:solidFill>
          </a:ln>
          <a:effectLst/>
          <a:scene3d>
            <a:camera prst="orthographicFront"/>
            <a:lightRig rig="threePt" dir="t"/>
          </a:scene3d>
          <a:sp3d prstMaterial="flat">
            <a:contourClr>
              <a:schemeClr val="accent1">
                <a:lumMod val="50000"/>
              </a:schemeClr>
            </a:contourClr>
          </a:sp3d>
        </c:spPr>
        <c:marker>
          <c:symbol val="none"/>
        </c:marker>
        <c:dLbl>
          <c:idx val="0"/>
          <c:spPr>
            <a:solidFill>
              <a:srgbClr val="A5A5A5">
                <a:alpha val="30000"/>
              </a:srgbClr>
            </a:solidFill>
            <a:ln>
              <a:solidFill>
                <a:sysClr val="window" lastClr="FFFFFF">
                  <a:alpha val="50000"/>
                </a:sysClr>
              </a:solidFill>
              <a:round/>
            </a:ln>
            <a:effectLst>
              <a:outerShdw blurRad="63500" dist="88900" dir="2700000" algn="tl" rotWithShape="0">
                <a:prstClr val="black">
                  <a:alpha val="40000"/>
                </a:prstClr>
              </a:outerShdw>
            </a:effectLst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1" i="0" u="none" strike="noStrike" kern="1200" baseline="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</c:pivotFmts>
    <c:view3D>
      <c:rotX val="15"/>
      <c:rotY val="20"/>
      <c:depthPercent val="100"/>
      <c:rAngAx val="1"/>
    </c:view3D>
    <c:floor>
      <c:thickness val="0"/>
      <c:spPr>
        <a:solidFill>
          <a:schemeClr val="bg2">
            <a:lumMod val="75000"/>
            <a:alpha val="27000"/>
          </a:schemeClr>
        </a:solidFill>
        <a:ln>
          <a:noFill/>
        </a:ln>
        <a:effectLst/>
        <a:sp3d/>
      </c:spPr>
    </c:floor>
    <c:sideWall>
      <c:thickness val="0"/>
      <c:spPr>
        <a:noFill/>
        <a:ln>
          <a:noFill/>
        </a:ln>
        <a:effectLst/>
        <a:sp3d/>
      </c:spPr>
    </c:sideWall>
    <c:backWall>
      <c:thickness val="0"/>
      <c:spPr>
        <a:noFill/>
        <a:ln>
          <a:noFill/>
        </a:ln>
        <a:effectLst/>
        <a:sp3d/>
      </c:spPr>
    </c:backWall>
    <c:plotArea>
      <c:layout/>
      <c:bar3DChart>
        <c:barDir val="col"/>
        <c:grouping val="standard"/>
        <c:varyColors val="0"/>
        <c:ser>
          <c:idx val="0"/>
          <c:order val="0"/>
          <c:tx>
            <c:strRef>
              <c:f>'Question 1'!$G$32:$G$33</c:f>
              <c:strCache>
                <c:ptCount val="1"/>
                <c:pt idx="0">
                  <c:v>Canada</c:v>
                </c:pt>
              </c:strCache>
            </c:strRef>
          </c:tx>
          <c:spPr>
            <a:solidFill>
              <a:schemeClr val="accent1">
                <a:alpha val="88000"/>
              </a:schemeClr>
            </a:solidFill>
            <a:ln>
              <a:solidFill>
                <a:schemeClr val="accent1">
                  <a:lumMod val="50000"/>
                </a:schemeClr>
              </a:solidFill>
            </a:ln>
            <a:effectLst/>
            <a:scene3d>
              <a:camera prst="orthographicFront"/>
              <a:lightRig rig="threePt" dir="t"/>
            </a:scene3d>
            <a:sp3d prstMaterial="flat">
              <a:contourClr>
                <a:schemeClr val="accent1">
                  <a:lumMod val="50000"/>
                </a:schemeClr>
              </a:contourClr>
            </a:sp3d>
          </c:spPr>
          <c:invertIfNegative val="0"/>
          <c:dLbls>
            <c:spPr>
              <a:solidFill>
                <a:srgbClr val="5B9BD5">
                  <a:alpha val="30000"/>
                </a:srgbClr>
              </a:solidFill>
              <a:ln>
                <a:solidFill>
                  <a:sysClr val="window" lastClr="FFFFFF">
                    <a:alpha val="50000"/>
                  </a:sysClr>
                </a:solidFill>
                <a:round/>
              </a:ln>
              <a:effectLst>
                <a:outerShdw blurRad="63500" dist="88900" dir="2700000" algn="tl" rotWithShape="0">
                  <a:prstClr val="black">
                    <a:alpha val="40000"/>
                  </a:prstClr>
                </a:outerShdw>
              </a:effectLst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1" i="0" u="none" strike="noStrike" kern="1200" baseline="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>
                      <a:solidFill>
                        <a:schemeClr val="lt1">
                          <a:lumMod val="50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'Question 1'!$F$34:$F$38</c:f>
              <c:strCache>
                <c:ptCount val="4"/>
                <c:pt idx="0">
                  <c:v>Indianapolis</c:v>
                </c:pt>
                <c:pt idx="1">
                  <c:v>Nahariyya</c:v>
                </c:pt>
                <c:pt idx="2">
                  <c:v>Seattle</c:v>
                </c:pt>
                <c:pt idx="3">
                  <c:v>Vancouver</c:v>
                </c:pt>
              </c:strCache>
            </c:strRef>
          </c:cat>
          <c:val>
            <c:numRef>
              <c:f>'Question 1'!$G$34:$G$38</c:f>
              <c:numCache>
                <c:formatCode>General</c:formatCode>
                <c:ptCount val="4"/>
                <c:pt idx="3" formatCode="0.00">
                  <c:v>49.249659999999999</c:v>
                </c:pt>
              </c:numCache>
            </c:numRef>
          </c:val>
          <c:shape val="cylinder"/>
          <c:extLst>
            <c:ext xmlns:c16="http://schemas.microsoft.com/office/drawing/2014/chart" uri="{C3380CC4-5D6E-409C-BE32-E72D297353CC}">
              <c16:uniqueId val="{00000000-ECFC-4D28-A8F5-4BA916CF6BDB}"/>
            </c:ext>
          </c:extLst>
        </c:ser>
        <c:ser>
          <c:idx val="1"/>
          <c:order val="1"/>
          <c:tx>
            <c:strRef>
              <c:f>'Question 1'!$H$32:$H$33</c:f>
              <c:strCache>
                <c:ptCount val="1"/>
                <c:pt idx="0">
                  <c:v>Israel</c:v>
                </c:pt>
              </c:strCache>
            </c:strRef>
          </c:tx>
          <c:spPr>
            <a:solidFill>
              <a:schemeClr val="accent2">
                <a:alpha val="88000"/>
              </a:schemeClr>
            </a:solidFill>
            <a:ln>
              <a:solidFill>
                <a:schemeClr val="accent2">
                  <a:lumMod val="50000"/>
                </a:schemeClr>
              </a:solidFill>
            </a:ln>
            <a:effectLst/>
            <a:scene3d>
              <a:camera prst="orthographicFront"/>
              <a:lightRig rig="threePt" dir="t"/>
            </a:scene3d>
            <a:sp3d prstMaterial="flat">
              <a:contourClr>
                <a:schemeClr val="accent2">
                  <a:lumMod val="50000"/>
                </a:schemeClr>
              </a:contourClr>
            </a:sp3d>
          </c:spPr>
          <c:invertIfNegative val="0"/>
          <c:dLbls>
            <c:spPr>
              <a:solidFill>
                <a:srgbClr val="ED7D31">
                  <a:alpha val="30000"/>
                </a:srgbClr>
              </a:solidFill>
              <a:ln>
                <a:solidFill>
                  <a:sysClr val="window" lastClr="FFFFFF">
                    <a:alpha val="50000"/>
                  </a:sysClr>
                </a:solidFill>
                <a:round/>
              </a:ln>
              <a:effectLst>
                <a:outerShdw blurRad="63500" dist="88900" dir="2700000" algn="tl" rotWithShape="0">
                  <a:prstClr val="black">
                    <a:alpha val="40000"/>
                  </a:prstClr>
                </a:outerShdw>
              </a:effectLst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1" i="0" u="none" strike="noStrike" kern="1200" baseline="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>
                      <a:solidFill>
                        <a:schemeClr val="lt1">
                          <a:lumMod val="50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'Question 1'!$F$34:$F$38</c:f>
              <c:strCache>
                <c:ptCount val="4"/>
                <c:pt idx="0">
                  <c:v>Indianapolis</c:v>
                </c:pt>
                <c:pt idx="1">
                  <c:v>Nahariyya</c:v>
                </c:pt>
                <c:pt idx="2">
                  <c:v>Seattle</c:v>
                </c:pt>
                <c:pt idx="3">
                  <c:v>Vancouver</c:v>
                </c:pt>
              </c:strCache>
            </c:strRef>
          </c:cat>
          <c:val>
            <c:numRef>
              <c:f>'Question 1'!$H$34:$H$38</c:f>
              <c:numCache>
                <c:formatCode>0.00</c:formatCode>
                <c:ptCount val="4"/>
                <c:pt idx="1">
                  <c:v>33.005859000000001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ECFC-4D28-A8F5-4BA916CF6BDB}"/>
            </c:ext>
          </c:extLst>
        </c:ser>
        <c:ser>
          <c:idx val="2"/>
          <c:order val="2"/>
          <c:tx>
            <c:strRef>
              <c:f>'Question 1'!$I$32:$I$33</c:f>
              <c:strCache>
                <c:ptCount val="1"/>
                <c:pt idx="0">
                  <c:v>United States</c:v>
                </c:pt>
              </c:strCache>
            </c:strRef>
          </c:tx>
          <c:spPr>
            <a:solidFill>
              <a:schemeClr val="accent4">
                <a:alpha val="88000"/>
              </a:schemeClr>
            </a:solidFill>
            <a:ln>
              <a:solidFill>
                <a:schemeClr val="accent3">
                  <a:lumMod val="50000"/>
                </a:schemeClr>
              </a:solidFill>
            </a:ln>
            <a:effectLst/>
            <a:scene3d>
              <a:camera prst="orthographicFront"/>
              <a:lightRig rig="threePt" dir="t"/>
            </a:scene3d>
            <a:sp3d prstMaterial="flat">
              <a:contourClr>
                <a:schemeClr val="accent3">
                  <a:lumMod val="50000"/>
                </a:schemeClr>
              </a:contourClr>
            </a:sp3d>
          </c:spPr>
          <c:invertIfNegative val="0"/>
          <c:dLbls>
            <c:spPr>
              <a:solidFill>
                <a:srgbClr val="A5A5A5">
                  <a:alpha val="30000"/>
                </a:srgbClr>
              </a:solidFill>
              <a:ln>
                <a:solidFill>
                  <a:sysClr val="window" lastClr="FFFFFF">
                    <a:alpha val="50000"/>
                  </a:sysClr>
                </a:solidFill>
                <a:round/>
              </a:ln>
              <a:effectLst>
                <a:outerShdw blurRad="63500" dist="88900" dir="2700000" algn="tl" rotWithShape="0">
                  <a:prstClr val="black">
                    <a:alpha val="40000"/>
                  </a:prstClr>
                </a:outerShdw>
              </a:effectLst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1" i="0" u="none" strike="noStrike" kern="1200" baseline="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>
                      <a:solidFill>
                        <a:schemeClr val="lt1">
                          <a:lumMod val="50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'Question 1'!$F$34:$F$38</c:f>
              <c:strCache>
                <c:ptCount val="4"/>
                <c:pt idx="0">
                  <c:v>Indianapolis</c:v>
                </c:pt>
                <c:pt idx="1">
                  <c:v>Nahariyya</c:v>
                </c:pt>
                <c:pt idx="2">
                  <c:v>Seattle</c:v>
                </c:pt>
                <c:pt idx="3">
                  <c:v>Vancouver</c:v>
                </c:pt>
              </c:strCache>
            </c:strRef>
          </c:cat>
          <c:val>
            <c:numRef>
              <c:f>'Question 1'!$I$34:$I$38</c:f>
              <c:numCache>
                <c:formatCode>General</c:formatCode>
                <c:ptCount val="4"/>
                <c:pt idx="0" formatCode="0.00">
                  <c:v>39.768379000000003</c:v>
                </c:pt>
                <c:pt idx="2" formatCode="0.00">
                  <c:v>47.606209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ECFC-4D28-A8F5-4BA916CF6BDB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</c:dLbls>
        <c:gapWidth val="84"/>
        <c:gapDepth val="53"/>
        <c:shape val="box"/>
        <c:axId val="1203440495"/>
        <c:axId val="1203429455"/>
        <c:axId val="1128760815"/>
      </c:bar3DChart>
      <c:catAx>
        <c:axId val="1203440495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accent4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203429455"/>
        <c:crosses val="autoZero"/>
        <c:auto val="1"/>
        <c:lblAlgn val="ctr"/>
        <c:lblOffset val="100"/>
        <c:noMultiLvlLbl val="0"/>
      </c:catAx>
      <c:valAx>
        <c:axId val="1203429455"/>
        <c:scaling>
          <c:orientation val="minMax"/>
        </c:scaling>
        <c:delete val="1"/>
        <c:axPos val="l"/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900" b="0" i="0" u="none" strike="noStrike" kern="1200" baseline="0">
                    <a:solidFill>
                      <a:schemeClr val="lt1">
                        <a:lumMod val="7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IN">
                    <a:solidFill>
                      <a:schemeClr val="accent4"/>
                    </a:solidFill>
                  </a:rPr>
                  <a:t>Latitudee</a:t>
                </a: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900" b="0" i="0" u="none" strike="noStrike" kern="1200" baseline="0">
                  <a:solidFill>
                    <a:schemeClr val="lt1">
                      <a:lumMod val="7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</c:title>
        <c:numFmt formatCode="General" sourceLinked="1"/>
        <c:majorTickMark val="out"/>
        <c:minorTickMark val="none"/>
        <c:tickLblPos val="nextTo"/>
        <c:crossAx val="1203440495"/>
        <c:crosses val="autoZero"/>
        <c:crossBetween val="between"/>
      </c:valAx>
      <c:serAx>
        <c:axId val="1128760815"/>
        <c:scaling>
          <c:orientation val="minMax"/>
        </c:scaling>
        <c:delete val="0"/>
        <c:axPos val="b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accent4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203429455"/>
        <c:crosses val="autoZero"/>
      </c:serAx>
      <c:spPr>
        <a:noFill/>
        <a:ln>
          <a:noFill/>
        </a:ln>
        <a:effectLst/>
      </c:spPr>
    </c:plotArea>
    <c:legend>
      <c:legendPos val="r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900" b="0" i="0" u="none" strike="noStrike" kern="1200" baseline="0">
              <a:solidFill>
                <a:schemeClr val="lt1">
                  <a:lumMod val="7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solidFill>
      <a:schemeClr val="dk1">
        <a:lumMod val="75000"/>
        <a:lumOff val="25000"/>
      </a:schemeClr>
    </a:solidFill>
    <a:ln w="6350" cap="flat" cmpd="sng" algn="ctr">
      <a:solidFill>
        <a:schemeClr val="dk1">
          <a:tint val="75000"/>
        </a:schemeClr>
      </a:solidFill>
      <a:round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  <c:extLst>
    <c:ext xmlns:c14="http://schemas.microsoft.com/office/drawing/2007/8/2/chart" uri="{781A3756-C4B2-4CAC-9D66-4F8BD8637D16}">
      <c14:pivotOptions>
        <c14:dropZoneFilter val="1"/>
        <c14:dropZoneCategories val="1"/>
        <c14:dropZoneData val="1"/>
        <c14:dropZoneSeries val="1"/>
        <c14:dropZonesVisible val="1"/>
      </c14:pivotOptions>
    </c:ext>
    <c:ext xmlns:c16="http://schemas.microsoft.com/office/drawing/2014/chart" uri="{E28EC0CA-F0BB-4C9C-879D-F8772B89E7AC}">
      <c16:pivotOptions16>
        <c16:showExpandCollapseFieldButtons val="1"/>
      </c16:pivotOptions16>
    </c:ext>
  </c:extLst>
</c:chartSpace>
</file>

<file path=ppt/charts/chart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pivotSource>
    <c:name>[EDA Question.xlsx]Question 1!PivotTable1</c:name>
    <c:fmtId val="29"/>
  </c:pivotSource>
  <c:chart>
    <c:autoTitleDeleted val="0"/>
    <c:pivotFmts>
      <c:pivotFmt>
        <c:idx val="0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"/>
        <c:dLbl>
          <c:idx val="0"/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3"/>
        <c:dLbl>
          <c:idx val="0"/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4"/>
        <c:dLbl>
          <c:idx val="0"/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5"/>
        <c:dLbl>
          <c:idx val="0"/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6"/>
        <c:dLbl>
          <c:idx val="0"/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7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8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9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0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1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2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3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4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5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6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7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8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9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0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1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2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3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4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5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6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7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8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9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30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31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32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33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34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35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36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37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38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39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40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41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42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43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44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45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46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47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48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49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50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51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52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53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54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55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56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57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58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59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60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61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62"/>
        <c:dLbl>
          <c:idx val="0"/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63"/>
        <c:dLbl>
          <c:idx val="0"/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64"/>
        <c:dLbl>
          <c:idx val="0"/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65"/>
        <c:dLbl>
          <c:idx val="0"/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66"/>
        <c:dLbl>
          <c:idx val="0"/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67"/>
        <c:dLbl>
          <c:idx val="0"/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68"/>
        <c:dLbl>
          <c:idx val="0"/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69"/>
        <c:dLbl>
          <c:idx val="0"/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70"/>
        <c:dLbl>
          <c:idx val="0"/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71"/>
        <c:dLbl>
          <c:idx val="0"/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72"/>
        <c:dLbl>
          <c:idx val="0"/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73"/>
        <c:dLbl>
          <c:idx val="0"/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74"/>
        <c:dLbl>
          <c:idx val="0"/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75"/>
        <c:dLbl>
          <c:idx val="0"/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76"/>
        <c:dLbl>
          <c:idx val="0"/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77"/>
        <c:dLbl>
          <c:idx val="0"/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78"/>
        <c:dLbl>
          <c:idx val="0"/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79"/>
        <c:dLbl>
          <c:idx val="0"/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80"/>
        <c:dLbl>
          <c:idx val="0"/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81"/>
        <c:dLbl>
          <c:idx val="0"/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82"/>
        <c:dLbl>
          <c:idx val="0"/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83"/>
        <c:dLbl>
          <c:idx val="0"/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84"/>
        <c:dLbl>
          <c:idx val="0"/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85"/>
        <c:dLbl>
          <c:idx val="0"/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86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87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88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89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90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91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92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93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94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95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96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97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98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99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00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01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02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03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04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05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06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07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08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09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10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11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12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13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14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15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16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17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18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19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20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21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22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23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24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25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26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27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28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29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30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31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32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33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34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35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36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37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38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39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40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41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42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43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44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45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46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47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48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49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50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51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52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53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54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55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56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57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58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59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60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61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62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63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64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65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66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67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68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69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70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71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72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73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74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75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76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77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78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79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80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81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82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83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84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85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86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87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88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89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90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91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92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93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94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95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96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97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98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99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00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01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02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03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04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05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06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07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08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09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10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11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12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13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14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15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16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17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18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19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20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21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22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23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24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25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26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27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28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29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30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31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32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33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34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35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36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37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38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39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40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41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42"/>
        <c:spPr>
          <a:solidFill>
            <a:schemeClr val="accent4">
              <a:alpha val="88000"/>
            </a:schemeClr>
          </a:solidFill>
          <a:ln>
            <a:solidFill>
              <a:schemeClr val="accent1">
                <a:lumMod val="50000"/>
              </a:schemeClr>
            </a:solidFill>
          </a:ln>
          <a:effectLst/>
          <a:scene3d>
            <a:camera prst="orthographicFront"/>
            <a:lightRig rig="threePt" dir="t"/>
          </a:scene3d>
          <a:sp3d prstMaterial="flat">
            <a:contourClr>
              <a:schemeClr val="accent1">
                <a:lumMod val="50000"/>
              </a:schemeClr>
            </a:contourClr>
          </a:sp3d>
        </c:spPr>
        <c:marker>
          <c:symbol val="circle"/>
          <c:size val="6"/>
          <c:spPr>
            <a:solidFill>
              <a:schemeClr val="accent3"/>
            </a:solidFill>
            <a:ln w="9525">
              <a:solidFill>
                <a:schemeClr val="dk1">
                  <a:lumMod val="75000"/>
                  <a:lumOff val="25000"/>
                </a:schemeClr>
              </a:solidFill>
            </a:ln>
            <a:effectLst/>
          </c:spPr>
        </c:marker>
        <c:dLbl>
          <c:idx val="0"/>
          <c:spPr>
            <a:solidFill>
              <a:srgbClr val="A5A5A5">
                <a:alpha val="30000"/>
              </a:srgbClr>
            </a:solidFill>
            <a:ln>
              <a:solidFill>
                <a:sysClr val="window" lastClr="FFFFFF">
                  <a:alpha val="50000"/>
                </a:sysClr>
              </a:solidFill>
              <a:round/>
            </a:ln>
            <a:effectLst>
              <a:outerShdw blurRad="63500" dist="88900" dir="2700000" algn="tl" rotWithShape="0">
                <a:prstClr val="black">
                  <a:alpha val="40000"/>
                </a:prstClr>
              </a:outerShdw>
            </a:effectLst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1" i="0" u="none" strike="noStrike" kern="1200" baseline="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43"/>
        <c:spPr>
          <a:solidFill>
            <a:schemeClr val="accent1">
              <a:alpha val="88000"/>
            </a:schemeClr>
          </a:solidFill>
          <a:ln>
            <a:solidFill>
              <a:schemeClr val="accent1">
                <a:lumMod val="50000"/>
              </a:schemeClr>
            </a:solidFill>
          </a:ln>
          <a:effectLst/>
          <a:scene3d>
            <a:camera prst="orthographicFront"/>
            <a:lightRig rig="threePt" dir="t"/>
          </a:scene3d>
          <a:sp3d prstMaterial="flat">
            <a:contourClr>
              <a:schemeClr val="accent1">
                <a:lumMod val="50000"/>
              </a:schemeClr>
            </a:contourClr>
          </a:sp3d>
        </c:spPr>
        <c:marker>
          <c:symbol val="circle"/>
          <c:size val="6"/>
          <c:spPr>
            <a:solidFill>
              <a:schemeClr val="accent1"/>
            </a:solidFill>
            <a:ln w="9525">
              <a:solidFill>
                <a:schemeClr val="dk1">
                  <a:lumMod val="75000"/>
                  <a:lumOff val="25000"/>
                </a:schemeClr>
              </a:solidFill>
            </a:ln>
            <a:effectLst/>
          </c:spPr>
        </c:marker>
        <c:dLbl>
          <c:idx val="0"/>
          <c:spPr>
            <a:solidFill>
              <a:srgbClr val="5B9BD5">
                <a:alpha val="30000"/>
              </a:srgbClr>
            </a:solidFill>
            <a:ln>
              <a:solidFill>
                <a:sysClr val="window" lastClr="FFFFFF">
                  <a:alpha val="50000"/>
                </a:sysClr>
              </a:solidFill>
              <a:round/>
            </a:ln>
            <a:effectLst>
              <a:outerShdw blurRad="63500" dist="88900" dir="2700000" algn="tl" rotWithShape="0">
                <a:prstClr val="black">
                  <a:alpha val="40000"/>
                </a:prstClr>
              </a:outerShdw>
            </a:effectLst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1" i="0" u="none" strike="noStrike" kern="1200" baseline="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44"/>
        <c:spPr>
          <a:solidFill>
            <a:schemeClr val="accent1">
              <a:alpha val="88000"/>
            </a:schemeClr>
          </a:solidFill>
          <a:ln>
            <a:solidFill>
              <a:schemeClr val="accent1">
                <a:lumMod val="50000"/>
              </a:schemeClr>
            </a:solidFill>
          </a:ln>
          <a:effectLst/>
          <a:scene3d>
            <a:camera prst="orthographicFront"/>
            <a:lightRig rig="threePt" dir="t"/>
          </a:scene3d>
          <a:sp3d prstMaterial="flat">
            <a:contourClr>
              <a:schemeClr val="accent1">
                <a:lumMod val="50000"/>
              </a:schemeClr>
            </a:contourClr>
          </a:sp3d>
        </c:spPr>
        <c:marker>
          <c:symbol val="circle"/>
          <c:size val="6"/>
          <c:spPr>
            <a:solidFill>
              <a:schemeClr val="accent2"/>
            </a:solidFill>
            <a:ln w="9525">
              <a:solidFill>
                <a:schemeClr val="dk1">
                  <a:lumMod val="75000"/>
                  <a:lumOff val="25000"/>
                </a:schemeClr>
              </a:solidFill>
            </a:ln>
            <a:effectLst/>
          </c:spPr>
        </c:marker>
        <c:dLbl>
          <c:idx val="0"/>
          <c:spPr>
            <a:solidFill>
              <a:srgbClr val="ED7D31">
                <a:alpha val="30000"/>
              </a:srgbClr>
            </a:solidFill>
            <a:ln>
              <a:solidFill>
                <a:sysClr val="window" lastClr="FFFFFF">
                  <a:alpha val="50000"/>
                </a:sysClr>
              </a:solidFill>
              <a:round/>
            </a:ln>
            <a:effectLst>
              <a:outerShdw blurRad="63500" dist="88900" dir="2700000" algn="tl" rotWithShape="0">
                <a:prstClr val="black">
                  <a:alpha val="40000"/>
                </a:prstClr>
              </a:outerShdw>
            </a:effectLst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1" i="0" u="none" strike="noStrike" kern="1200" baseline="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45"/>
        <c:spPr>
          <a:solidFill>
            <a:schemeClr val="accent1">
              <a:alpha val="88000"/>
            </a:schemeClr>
          </a:solidFill>
          <a:ln>
            <a:solidFill>
              <a:schemeClr val="accent1">
                <a:lumMod val="50000"/>
              </a:schemeClr>
            </a:solidFill>
          </a:ln>
          <a:effectLst/>
          <a:scene3d>
            <a:camera prst="orthographicFront"/>
            <a:lightRig rig="threePt" dir="t"/>
          </a:scene3d>
          <a:sp3d prstMaterial="flat">
            <a:contourClr>
              <a:schemeClr val="accent1">
                <a:lumMod val="50000"/>
              </a:schemeClr>
            </a:contourClr>
          </a:sp3d>
        </c:spPr>
        <c:marker>
          <c:symbol val="none"/>
        </c:marker>
        <c:dLbl>
          <c:idx val="0"/>
          <c:spPr>
            <a:solidFill>
              <a:srgbClr val="5B9BD5">
                <a:alpha val="30000"/>
              </a:srgbClr>
            </a:solidFill>
            <a:ln>
              <a:solidFill>
                <a:sysClr val="window" lastClr="FFFFFF">
                  <a:alpha val="50000"/>
                </a:sysClr>
              </a:solidFill>
              <a:round/>
            </a:ln>
            <a:effectLst>
              <a:outerShdw blurRad="63500" dist="88900" dir="2700000" algn="tl" rotWithShape="0">
                <a:prstClr val="black">
                  <a:alpha val="40000"/>
                </a:prstClr>
              </a:outerShdw>
            </a:effectLst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1" i="0" u="none" strike="noStrike" kern="1200" baseline="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46"/>
        <c:spPr>
          <a:solidFill>
            <a:schemeClr val="accent1">
              <a:alpha val="88000"/>
            </a:schemeClr>
          </a:solidFill>
          <a:ln>
            <a:solidFill>
              <a:schemeClr val="accent1">
                <a:lumMod val="50000"/>
              </a:schemeClr>
            </a:solidFill>
          </a:ln>
          <a:effectLst/>
          <a:scene3d>
            <a:camera prst="orthographicFront"/>
            <a:lightRig rig="threePt" dir="t"/>
          </a:scene3d>
          <a:sp3d prstMaterial="flat">
            <a:contourClr>
              <a:schemeClr val="accent1">
                <a:lumMod val="50000"/>
              </a:schemeClr>
            </a:contourClr>
          </a:sp3d>
        </c:spPr>
        <c:marker>
          <c:symbol val="none"/>
        </c:marker>
        <c:dLbl>
          <c:idx val="0"/>
          <c:spPr>
            <a:solidFill>
              <a:srgbClr val="ED7D31">
                <a:alpha val="30000"/>
              </a:srgbClr>
            </a:solidFill>
            <a:ln>
              <a:solidFill>
                <a:sysClr val="window" lastClr="FFFFFF">
                  <a:alpha val="50000"/>
                </a:sysClr>
              </a:solidFill>
              <a:round/>
            </a:ln>
            <a:effectLst>
              <a:outerShdw blurRad="63500" dist="88900" dir="2700000" algn="tl" rotWithShape="0">
                <a:prstClr val="black">
                  <a:alpha val="40000"/>
                </a:prstClr>
              </a:outerShdw>
            </a:effectLst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1" i="0" u="none" strike="noStrike" kern="1200" baseline="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47"/>
        <c:spPr>
          <a:solidFill>
            <a:schemeClr val="accent4">
              <a:alpha val="88000"/>
            </a:schemeClr>
          </a:solidFill>
          <a:ln>
            <a:solidFill>
              <a:schemeClr val="accent1">
                <a:lumMod val="50000"/>
              </a:schemeClr>
            </a:solidFill>
          </a:ln>
          <a:effectLst/>
          <a:scene3d>
            <a:camera prst="orthographicFront"/>
            <a:lightRig rig="threePt" dir="t"/>
          </a:scene3d>
          <a:sp3d prstMaterial="flat">
            <a:contourClr>
              <a:schemeClr val="accent1">
                <a:lumMod val="50000"/>
              </a:schemeClr>
            </a:contourClr>
          </a:sp3d>
        </c:spPr>
        <c:marker>
          <c:symbol val="none"/>
        </c:marker>
        <c:dLbl>
          <c:idx val="0"/>
          <c:spPr>
            <a:solidFill>
              <a:srgbClr val="A5A5A5">
                <a:alpha val="30000"/>
              </a:srgbClr>
            </a:solidFill>
            <a:ln>
              <a:solidFill>
                <a:sysClr val="window" lastClr="FFFFFF">
                  <a:alpha val="50000"/>
                </a:sysClr>
              </a:solidFill>
              <a:round/>
            </a:ln>
            <a:effectLst>
              <a:outerShdw blurRad="63500" dist="88900" dir="2700000" algn="tl" rotWithShape="0">
                <a:prstClr val="black">
                  <a:alpha val="40000"/>
                </a:prstClr>
              </a:outerShdw>
            </a:effectLst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1" i="0" u="none" strike="noStrike" kern="1200" baseline="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48"/>
        <c:spPr>
          <a:solidFill>
            <a:schemeClr val="accent1">
              <a:alpha val="88000"/>
            </a:schemeClr>
          </a:solidFill>
          <a:ln>
            <a:solidFill>
              <a:schemeClr val="accent1">
                <a:lumMod val="50000"/>
              </a:schemeClr>
            </a:solidFill>
          </a:ln>
          <a:effectLst/>
          <a:scene3d>
            <a:camera prst="orthographicFront"/>
            <a:lightRig rig="threePt" dir="t"/>
          </a:scene3d>
          <a:sp3d prstMaterial="flat">
            <a:contourClr>
              <a:schemeClr val="accent1">
                <a:lumMod val="50000"/>
              </a:schemeClr>
            </a:contourClr>
          </a:sp3d>
        </c:spPr>
        <c:marker>
          <c:symbol val="none"/>
        </c:marker>
        <c:dLbl>
          <c:idx val="0"/>
          <c:spPr>
            <a:solidFill>
              <a:srgbClr val="5B9BD5">
                <a:alpha val="30000"/>
              </a:srgbClr>
            </a:solidFill>
            <a:ln>
              <a:solidFill>
                <a:sysClr val="window" lastClr="FFFFFF">
                  <a:alpha val="50000"/>
                </a:sysClr>
              </a:solidFill>
              <a:round/>
            </a:ln>
            <a:effectLst>
              <a:outerShdw blurRad="63500" dist="88900" dir="2700000" algn="tl" rotWithShape="0">
                <a:prstClr val="black">
                  <a:alpha val="40000"/>
                </a:prstClr>
              </a:outerShdw>
            </a:effectLst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1" i="0" u="none" strike="noStrike" kern="1200" baseline="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49"/>
        <c:spPr>
          <a:solidFill>
            <a:schemeClr val="accent1">
              <a:alpha val="88000"/>
            </a:schemeClr>
          </a:solidFill>
          <a:ln>
            <a:solidFill>
              <a:schemeClr val="accent1">
                <a:lumMod val="50000"/>
              </a:schemeClr>
            </a:solidFill>
          </a:ln>
          <a:effectLst/>
          <a:scene3d>
            <a:camera prst="orthographicFront"/>
            <a:lightRig rig="threePt" dir="t"/>
          </a:scene3d>
          <a:sp3d prstMaterial="flat">
            <a:contourClr>
              <a:schemeClr val="accent1">
                <a:lumMod val="50000"/>
              </a:schemeClr>
            </a:contourClr>
          </a:sp3d>
        </c:spPr>
        <c:marker>
          <c:symbol val="none"/>
        </c:marker>
        <c:dLbl>
          <c:idx val="0"/>
          <c:spPr>
            <a:solidFill>
              <a:srgbClr val="ED7D31">
                <a:alpha val="30000"/>
              </a:srgbClr>
            </a:solidFill>
            <a:ln>
              <a:solidFill>
                <a:sysClr val="window" lastClr="FFFFFF">
                  <a:alpha val="50000"/>
                </a:sysClr>
              </a:solidFill>
              <a:round/>
            </a:ln>
            <a:effectLst>
              <a:outerShdw blurRad="63500" dist="88900" dir="2700000" algn="tl" rotWithShape="0">
                <a:prstClr val="black">
                  <a:alpha val="40000"/>
                </a:prstClr>
              </a:outerShdw>
            </a:effectLst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1" i="0" u="none" strike="noStrike" kern="1200" baseline="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50"/>
        <c:spPr>
          <a:solidFill>
            <a:schemeClr val="accent4">
              <a:alpha val="88000"/>
            </a:schemeClr>
          </a:solidFill>
          <a:ln>
            <a:solidFill>
              <a:schemeClr val="accent1">
                <a:lumMod val="50000"/>
              </a:schemeClr>
            </a:solidFill>
          </a:ln>
          <a:effectLst/>
          <a:scene3d>
            <a:camera prst="orthographicFront"/>
            <a:lightRig rig="threePt" dir="t"/>
          </a:scene3d>
          <a:sp3d prstMaterial="flat">
            <a:contourClr>
              <a:schemeClr val="accent1">
                <a:lumMod val="50000"/>
              </a:schemeClr>
            </a:contourClr>
          </a:sp3d>
        </c:spPr>
        <c:marker>
          <c:symbol val="none"/>
        </c:marker>
        <c:dLbl>
          <c:idx val="0"/>
          <c:spPr>
            <a:solidFill>
              <a:srgbClr val="A5A5A5">
                <a:alpha val="30000"/>
              </a:srgbClr>
            </a:solidFill>
            <a:ln>
              <a:solidFill>
                <a:sysClr val="window" lastClr="FFFFFF">
                  <a:alpha val="50000"/>
                </a:sysClr>
              </a:solidFill>
              <a:round/>
            </a:ln>
            <a:effectLst>
              <a:outerShdw blurRad="63500" dist="88900" dir="2700000" algn="tl" rotWithShape="0">
                <a:prstClr val="black">
                  <a:alpha val="40000"/>
                </a:prstClr>
              </a:outerShdw>
            </a:effectLst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1" i="0" u="none" strike="noStrike" kern="1200" baseline="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</c:pivotFmts>
    <c:view3D>
      <c:rotX val="15"/>
      <c:rotY val="20"/>
      <c:depthPercent val="100"/>
      <c:rAngAx val="1"/>
    </c:view3D>
    <c:floor>
      <c:thickness val="0"/>
      <c:spPr>
        <a:solidFill>
          <a:schemeClr val="bg2">
            <a:lumMod val="75000"/>
            <a:alpha val="27000"/>
          </a:schemeClr>
        </a:solidFill>
        <a:ln>
          <a:noFill/>
        </a:ln>
        <a:effectLst/>
        <a:sp3d/>
      </c:spPr>
    </c:floor>
    <c:sideWall>
      <c:thickness val="0"/>
      <c:spPr>
        <a:noFill/>
        <a:ln>
          <a:noFill/>
        </a:ln>
        <a:effectLst/>
        <a:sp3d/>
      </c:spPr>
    </c:sideWall>
    <c:backWall>
      <c:thickness val="0"/>
      <c:spPr>
        <a:noFill/>
        <a:ln>
          <a:noFill/>
        </a:ln>
        <a:effectLst/>
        <a:sp3d/>
      </c:spPr>
    </c:backWall>
    <c:plotArea>
      <c:layout/>
      <c:bar3DChart>
        <c:barDir val="col"/>
        <c:grouping val="standard"/>
        <c:varyColors val="0"/>
        <c:ser>
          <c:idx val="0"/>
          <c:order val="0"/>
          <c:tx>
            <c:strRef>
              <c:f>'Question 1'!$G$32:$G$33</c:f>
              <c:strCache>
                <c:ptCount val="1"/>
                <c:pt idx="0">
                  <c:v>Canada</c:v>
                </c:pt>
              </c:strCache>
            </c:strRef>
          </c:tx>
          <c:spPr>
            <a:solidFill>
              <a:schemeClr val="accent1">
                <a:alpha val="88000"/>
              </a:schemeClr>
            </a:solidFill>
            <a:ln>
              <a:solidFill>
                <a:schemeClr val="accent1">
                  <a:lumMod val="50000"/>
                </a:schemeClr>
              </a:solidFill>
            </a:ln>
            <a:effectLst/>
            <a:scene3d>
              <a:camera prst="orthographicFront"/>
              <a:lightRig rig="threePt" dir="t"/>
            </a:scene3d>
            <a:sp3d prstMaterial="flat">
              <a:contourClr>
                <a:schemeClr val="accent1">
                  <a:lumMod val="50000"/>
                </a:schemeClr>
              </a:contourClr>
            </a:sp3d>
          </c:spPr>
          <c:invertIfNegative val="0"/>
          <c:dLbls>
            <c:spPr>
              <a:solidFill>
                <a:srgbClr val="5B9BD5">
                  <a:alpha val="30000"/>
                </a:srgbClr>
              </a:solidFill>
              <a:ln>
                <a:solidFill>
                  <a:sysClr val="window" lastClr="FFFFFF">
                    <a:alpha val="50000"/>
                  </a:sysClr>
                </a:solidFill>
                <a:round/>
              </a:ln>
              <a:effectLst>
                <a:outerShdw blurRad="63500" dist="88900" dir="2700000" algn="tl" rotWithShape="0">
                  <a:prstClr val="black">
                    <a:alpha val="40000"/>
                  </a:prstClr>
                </a:outerShdw>
              </a:effectLst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1" i="0" u="none" strike="noStrike" kern="1200" baseline="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>
                      <a:solidFill>
                        <a:schemeClr val="lt1">
                          <a:lumMod val="50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'Question 1'!$F$34:$F$38</c:f>
              <c:strCache>
                <c:ptCount val="4"/>
                <c:pt idx="0">
                  <c:v>Indianapolis</c:v>
                </c:pt>
                <c:pt idx="1">
                  <c:v>Nahariyya</c:v>
                </c:pt>
                <c:pt idx="2">
                  <c:v>Seattle</c:v>
                </c:pt>
                <c:pt idx="3">
                  <c:v>Vancouver</c:v>
                </c:pt>
              </c:strCache>
            </c:strRef>
          </c:cat>
          <c:val>
            <c:numRef>
              <c:f>'Question 1'!$G$34:$G$38</c:f>
              <c:numCache>
                <c:formatCode>General</c:formatCode>
                <c:ptCount val="4"/>
                <c:pt idx="3" formatCode="0.00">
                  <c:v>49.249659999999999</c:v>
                </c:pt>
              </c:numCache>
            </c:numRef>
          </c:val>
          <c:shape val="cylinder"/>
          <c:extLst>
            <c:ext xmlns:c16="http://schemas.microsoft.com/office/drawing/2014/chart" uri="{C3380CC4-5D6E-409C-BE32-E72D297353CC}">
              <c16:uniqueId val="{00000000-ECFC-4D28-A8F5-4BA916CF6BDB}"/>
            </c:ext>
          </c:extLst>
        </c:ser>
        <c:ser>
          <c:idx val="1"/>
          <c:order val="1"/>
          <c:tx>
            <c:strRef>
              <c:f>'Question 1'!$H$32:$H$33</c:f>
              <c:strCache>
                <c:ptCount val="1"/>
                <c:pt idx="0">
                  <c:v>Israel</c:v>
                </c:pt>
              </c:strCache>
            </c:strRef>
          </c:tx>
          <c:spPr>
            <a:solidFill>
              <a:schemeClr val="accent2">
                <a:alpha val="88000"/>
              </a:schemeClr>
            </a:solidFill>
            <a:ln>
              <a:solidFill>
                <a:schemeClr val="accent2">
                  <a:lumMod val="50000"/>
                </a:schemeClr>
              </a:solidFill>
            </a:ln>
            <a:effectLst/>
            <a:scene3d>
              <a:camera prst="orthographicFront"/>
              <a:lightRig rig="threePt" dir="t"/>
            </a:scene3d>
            <a:sp3d prstMaterial="flat">
              <a:contourClr>
                <a:schemeClr val="accent2">
                  <a:lumMod val="50000"/>
                </a:schemeClr>
              </a:contourClr>
            </a:sp3d>
          </c:spPr>
          <c:invertIfNegative val="0"/>
          <c:dLbls>
            <c:spPr>
              <a:solidFill>
                <a:srgbClr val="ED7D31">
                  <a:alpha val="30000"/>
                </a:srgbClr>
              </a:solidFill>
              <a:ln>
                <a:solidFill>
                  <a:sysClr val="window" lastClr="FFFFFF">
                    <a:alpha val="50000"/>
                  </a:sysClr>
                </a:solidFill>
                <a:round/>
              </a:ln>
              <a:effectLst>
                <a:outerShdw blurRad="63500" dist="88900" dir="2700000" algn="tl" rotWithShape="0">
                  <a:prstClr val="black">
                    <a:alpha val="40000"/>
                  </a:prstClr>
                </a:outerShdw>
              </a:effectLst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1" i="0" u="none" strike="noStrike" kern="1200" baseline="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>
                      <a:solidFill>
                        <a:schemeClr val="lt1">
                          <a:lumMod val="50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'Question 1'!$F$34:$F$38</c:f>
              <c:strCache>
                <c:ptCount val="4"/>
                <c:pt idx="0">
                  <c:v>Indianapolis</c:v>
                </c:pt>
                <c:pt idx="1">
                  <c:v>Nahariyya</c:v>
                </c:pt>
                <c:pt idx="2">
                  <c:v>Seattle</c:v>
                </c:pt>
                <c:pt idx="3">
                  <c:v>Vancouver</c:v>
                </c:pt>
              </c:strCache>
            </c:strRef>
          </c:cat>
          <c:val>
            <c:numRef>
              <c:f>'Question 1'!$H$34:$H$38</c:f>
              <c:numCache>
                <c:formatCode>0.00</c:formatCode>
                <c:ptCount val="4"/>
                <c:pt idx="1">
                  <c:v>33.005859000000001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ECFC-4D28-A8F5-4BA916CF6BDB}"/>
            </c:ext>
          </c:extLst>
        </c:ser>
        <c:ser>
          <c:idx val="2"/>
          <c:order val="2"/>
          <c:tx>
            <c:strRef>
              <c:f>'Question 1'!$I$32:$I$33</c:f>
              <c:strCache>
                <c:ptCount val="1"/>
                <c:pt idx="0">
                  <c:v>United States</c:v>
                </c:pt>
              </c:strCache>
            </c:strRef>
          </c:tx>
          <c:spPr>
            <a:solidFill>
              <a:schemeClr val="accent4">
                <a:alpha val="88000"/>
              </a:schemeClr>
            </a:solidFill>
            <a:ln>
              <a:solidFill>
                <a:schemeClr val="accent3">
                  <a:lumMod val="50000"/>
                </a:schemeClr>
              </a:solidFill>
            </a:ln>
            <a:effectLst/>
            <a:scene3d>
              <a:camera prst="orthographicFront"/>
              <a:lightRig rig="threePt" dir="t"/>
            </a:scene3d>
            <a:sp3d prstMaterial="flat">
              <a:contourClr>
                <a:schemeClr val="accent3">
                  <a:lumMod val="50000"/>
                </a:schemeClr>
              </a:contourClr>
            </a:sp3d>
          </c:spPr>
          <c:invertIfNegative val="0"/>
          <c:dLbls>
            <c:spPr>
              <a:solidFill>
                <a:srgbClr val="A5A5A5">
                  <a:alpha val="30000"/>
                </a:srgbClr>
              </a:solidFill>
              <a:ln>
                <a:solidFill>
                  <a:sysClr val="window" lastClr="FFFFFF">
                    <a:alpha val="50000"/>
                  </a:sysClr>
                </a:solidFill>
                <a:round/>
              </a:ln>
              <a:effectLst>
                <a:outerShdw blurRad="63500" dist="88900" dir="2700000" algn="tl" rotWithShape="0">
                  <a:prstClr val="black">
                    <a:alpha val="40000"/>
                  </a:prstClr>
                </a:outerShdw>
              </a:effectLst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1" i="0" u="none" strike="noStrike" kern="1200" baseline="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>
                      <a:solidFill>
                        <a:schemeClr val="lt1">
                          <a:lumMod val="50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'Question 1'!$F$34:$F$38</c:f>
              <c:strCache>
                <c:ptCount val="4"/>
                <c:pt idx="0">
                  <c:v>Indianapolis</c:v>
                </c:pt>
                <c:pt idx="1">
                  <c:v>Nahariyya</c:v>
                </c:pt>
                <c:pt idx="2">
                  <c:v>Seattle</c:v>
                </c:pt>
                <c:pt idx="3">
                  <c:v>Vancouver</c:v>
                </c:pt>
              </c:strCache>
            </c:strRef>
          </c:cat>
          <c:val>
            <c:numRef>
              <c:f>'Question 1'!$I$34:$I$38</c:f>
              <c:numCache>
                <c:formatCode>General</c:formatCode>
                <c:ptCount val="4"/>
                <c:pt idx="0" formatCode="0.00">
                  <c:v>39.768379000000003</c:v>
                </c:pt>
                <c:pt idx="2" formatCode="0.00">
                  <c:v>47.606209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ECFC-4D28-A8F5-4BA916CF6BDB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</c:dLbls>
        <c:gapWidth val="84"/>
        <c:gapDepth val="53"/>
        <c:shape val="box"/>
        <c:axId val="1203440495"/>
        <c:axId val="1203429455"/>
        <c:axId val="1128760815"/>
      </c:bar3DChart>
      <c:catAx>
        <c:axId val="1203440495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accent4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203429455"/>
        <c:crosses val="autoZero"/>
        <c:auto val="1"/>
        <c:lblAlgn val="ctr"/>
        <c:lblOffset val="100"/>
        <c:noMultiLvlLbl val="0"/>
      </c:catAx>
      <c:valAx>
        <c:axId val="1203429455"/>
        <c:scaling>
          <c:orientation val="minMax"/>
        </c:scaling>
        <c:delete val="1"/>
        <c:axPos val="l"/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900" b="0" i="0" u="none" strike="noStrike" kern="1200" baseline="0">
                    <a:solidFill>
                      <a:schemeClr val="lt1">
                        <a:lumMod val="7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IN">
                    <a:solidFill>
                      <a:schemeClr val="accent4"/>
                    </a:solidFill>
                  </a:rPr>
                  <a:t>Latitudee</a:t>
                </a: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900" b="0" i="0" u="none" strike="noStrike" kern="1200" baseline="0">
                  <a:solidFill>
                    <a:schemeClr val="lt1">
                      <a:lumMod val="7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</c:title>
        <c:numFmt formatCode="General" sourceLinked="1"/>
        <c:majorTickMark val="out"/>
        <c:minorTickMark val="none"/>
        <c:tickLblPos val="nextTo"/>
        <c:crossAx val="1203440495"/>
        <c:crosses val="autoZero"/>
        <c:crossBetween val="between"/>
      </c:valAx>
      <c:serAx>
        <c:axId val="1128760815"/>
        <c:scaling>
          <c:orientation val="minMax"/>
        </c:scaling>
        <c:delete val="0"/>
        <c:axPos val="b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accent4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203429455"/>
        <c:crosses val="autoZero"/>
      </c:serAx>
      <c:spPr>
        <a:noFill/>
        <a:ln>
          <a:noFill/>
        </a:ln>
        <a:effectLst/>
      </c:spPr>
    </c:plotArea>
    <c:legend>
      <c:legendPos val="r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900" b="0" i="0" u="none" strike="noStrike" kern="1200" baseline="0">
              <a:solidFill>
                <a:schemeClr val="lt1">
                  <a:lumMod val="7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solidFill>
      <a:schemeClr val="dk1">
        <a:lumMod val="75000"/>
        <a:lumOff val="25000"/>
      </a:schemeClr>
    </a:solidFill>
    <a:ln w="6350" cap="flat" cmpd="sng" algn="ctr">
      <a:solidFill>
        <a:schemeClr val="dk1">
          <a:tint val="75000"/>
        </a:schemeClr>
      </a:solidFill>
      <a:round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  <c:extLst>
    <c:ext xmlns:c14="http://schemas.microsoft.com/office/drawing/2007/8/2/chart" uri="{781A3756-C4B2-4CAC-9D66-4F8BD8637D16}">
      <c14:pivotOptions>
        <c14:dropZoneFilter val="1"/>
        <c14:dropZoneCategories val="1"/>
        <c14:dropZoneData val="1"/>
        <c14:dropZoneSeries val="1"/>
        <c14:dropZonesVisible val="1"/>
      </c14:pivotOptions>
    </c:ext>
    <c:ext xmlns:c16="http://schemas.microsoft.com/office/drawing/2014/chart" uri="{E28EC0CA-F0BB-4C9C-879D-F8772B89E7AC}">
      <c16:pivotOptions16>
        <c16:showExpandCollapseFieldButtons val="1"/>
      </c16:pivotOptions16>
    </c:ext>
  </c:extLst>
</c:chartSpace>
</file>

<file path=ppt/charts/chart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en-US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pivotSource>
    <c:name>[EDA Question.xlsx]Question 1!PivotTable1</c:name>
    <c:fmtId val="29"/>
  </c:pivotSource>
  <c:chart>
    <c:autoTitleDeleted val="0"/>
    <c:pivotFmts>
      <c:pivotFmt>
        <c:idx val="0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"/>
        <c:dLbl>
          <c:idx val="0"/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3"/>
        <c:dLbl>
          <c:idx val="0"/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4"/>
        <c:dLbl>
          <c:idx val="0"/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5"/>
        <c:dLbl>
          <c:idx val="0"/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6"/>
        <c:dLbl>
          <c:idx val="0"/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7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8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9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0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1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2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3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4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5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6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7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8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9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0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1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2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3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4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5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6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7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8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9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30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31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32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33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34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35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36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37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38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39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40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41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42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43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44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45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46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47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48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49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50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51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52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53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54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55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56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57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58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59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60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61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62"/>
        <c:dLbl>
          <c:idx val="0"/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63"/>
        <c:dLbl>
          <c:idx val="0"/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64"/>
        <c:dLbl>
          <c:idx val="0"/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65"/>
        <c:dLbl>
          <c:idx val="0"/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66"/>
        <c:dLbl>
          <c:idx val="0"/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67"/>
        <c:dLbl>
          <c:idx val="0"/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68"/>
        <c:dLbl>
          <c:idx val="0"/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69"/>
        <c:dLbl>
          <c:idx val="0"/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70"/>
        <c:dLbl>
          <c:idx val="0"/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71"/>
        <c:dLbl>
          <c:idx val="0"/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72"/>
        <c:dLbl>
          <c:idx val="0"/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73"/>
        <c:dLbl>
          <c:idx val="0"/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74"/>
        <c:dLbl>
          <c:idx val="0"/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75"/>
        <c:dLbl>
          <c:idx val="0"/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76"/>
        <c:dLbl>
          <c:idx val="0"/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77"/>
        <c:dLbl>
          <c:idx val="0"/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78"/>
        <c:dLbl>
          <c:idx val="0"/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79"/>
        <c:dLbl>
          <c:idx val="0"/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80"/>
        <c:dLbl>
          <c:idx val="0"/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81"/>
        <c:dLbl>
          <c:idx val="0"/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82"/>
        <c:dLbl>
          <c:idx val="0"/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83"/>
        <c:dLbl>
          <c:idx val="0"/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84"/>
        <c:dLbl>
          <c:idx val="0"/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85"/>
        <c:dLbl>
          <c:idx val="0"/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86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87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88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89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90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91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92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93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94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95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96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97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98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99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00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01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02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03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04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05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06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07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08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09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10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11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12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13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14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15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16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17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18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19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20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21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22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23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24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25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26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27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28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29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30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31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32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33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34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35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36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37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38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39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40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41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42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43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44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45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46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47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48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49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50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51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52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53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54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55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56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57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58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59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60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61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62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63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64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65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66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67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68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69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70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71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72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73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74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75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76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77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78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79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80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81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82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83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84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85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86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87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88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89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90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91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92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93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94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95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96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97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98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99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00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01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02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03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04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05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06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07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08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09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10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11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12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13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14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15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16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17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18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19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20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21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22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23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24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25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26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27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28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29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30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31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32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33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34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35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36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37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38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39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40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41"/>
        <c:dLbl>
          <c:idx val="0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42"/>
        <c:spPr>
          <a:solidFill>
            <a:schemeClr val="accent4">
              <a:alpha val="88000"/>
            </a:schemeClr>
          </a:solidFill>
          <a:ln>
            <a:solidFill>
              <a:schemeClr val="accent1">
                <a:lumMod val="50000"/>
              </a:schemeClr>
            </a:solidFill>
          </a:ln>
          <a:effectLst/>
          <a:scene3d>
            <a:camera prst="orthographicFront"/>
            <a:lightRig rig="threePt" dir="t"/>
          </a:scene3d>
          <a:sp3d prstMaterial="flat">
            <a:contourClr>
              <a:schemeClr val="accent1">
                <a:lumMod val="50000"/>
              </a:schemeClr>
            </a:contourClr>
          </a:sp3d>
        </c:spPr>
        <c:marker>
          <c:symbol val="circle"/>
          <c:size val="6"/>
          <c:spPr>
            <a:solidFill>
              <a:schemeClr val="accent3"/>
            </a:solidFill>
            <a:ln w="9525">
              <a:solidFill>
                <a:schemeClr val="dk1">
                  <a:lumMod val="75000"/>
                  <a:lumOff val="25000"/>
                </a:schemeClr>
              </a:solidFill>
            </a:ln>
            <a:effectLst/>
          </c:spPr>
        </c:marker>
        <c:dLbl>
          <c:idx val="0"/>
          <c:spPr>
            <a:solidFill>
              <a:srgbClr val="A5A5A5">
                <a:alpha val="30000"/>
              </a:srgbClr>
            </a:solidFill>
            <a:ln>
              <a:solidFill>
                <a:sysClr val="window" lastClr="FFFFFF">
                  <a:alpha val="50000"/>
                </a:sysClr>
              </a:solidFill>
              <a:round/>
            </a:ln>
            <a:effectLst>
              <a:outerShdw blurRad="63500" dist="88900" dir="2700000" algn="tl" rotWithShape="0">
                <a:prstClr val="black">
                  <a:alpha val="40000"/>
                </a:prstClr>
              </a:outerShdw>
            </a:effectLst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1" i="0" u="none" strike="noStrike" kern="1200" baseline="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43"/>
        <c:spPr>
          <a:solidFill>
            <a:schemeClr val="accent1">
              <a:alpha val="88000"/>
            </a:schemeClr>
          </a:solidFill>
          <a:ln>
            <a:solidFill>
              <a:schemeClr val="accent1">
                <a:lumMod val="50000"/>
              </a:schemeClr>
            </a:solidFill>
          </a:ln>
          <a:effectLst/>
          <a:scene3d>
            <a:camera prst="orthographicFront"/>
            <a:lightRig rig="threePt" dir="t"/>
          </a:scene3d>
          <a:sp3d prstMaterial="flat">
            <a:contourClr>
              <a:schemeClr val="accent1">
                <a:lumMod val="50000"/>
              </a:schemeClr>
            </a:contourClr>
          </a:sp3d>
        </c:spPr>
        <c:marker>
          <c:symbol val="circle"/>
          <c:size val="6"/>
          <c:spPr>
            <a:solidFill>
              <a:schemeClr val="accent1"/>
            </a:solidFill>
            <a:ln w="9525">
              <a:solidFill>
                <a:schemeClr val="dk1">
                  <a:lumMod val="75000"/>
                  <a:lumOff val="25000"/>
                </a:schemeClr>
              </a:solidFill>
            </a:ln>
            <a:effectLst/>
          </c:spPr>
        </c:marker>
        <c:dLbl>
          <c:idx val="0"/>
          <c:spPr>
            <a:solidFill>
              <a:srgbClr val="5B9BD5">
                <a:alpha val="30000"/>
              </a:srgbClr>
            </a:solidFill>
            <a:ln>
              <a:solidFill>
                <a:sysClr val="window" lastClr="FFFFFF">
                  <a:alpha val="50000"/>
                </a:sysClr>
              </a:solidFill>
              <a:round/>
            </a:ln>
            <a:effectLst>
              <a:outerShdw blurRad="63500" dist="88900" dir="2700000" algn="tl" rotWithShape="0">
                <a:prstClr val="black">
                  <a:alpha val="40000"/>
                </a:prstClr>
              </a:outerShdw>
            </a:effectLst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1" i="0" u="none" strike="noStrike" kern="1200" baseline="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44"/>
        <c:spPr>
          <a:solidFill>
            <a:schemeClr val="accent1">
              <a:alpha val="88000"/>
            </a:schemeClr>
          </a:solidFill>
          <a:ln>
            <a:solidFill>
              <a:schemeClr val="accent1">
                <a:lumMod val="50000"/>
              </a:schemeClr>
            </a:solidFill>
          </a:ln>
          <a:effectLst/>
          <a:scene3d>
            <a:camera prst="orthographicFront"/>
            <a:lightRig rig="threePt" dir="t"/>
          </a:scene3d>
          <a:sp3d prstMaterial="flat">
            <a:contourClr>
              <a:schemeClr val="accent1">
                <a:lumMod val="50000"/>
              </a:schemeClr>
            </a:contourClr>
          </a:sp3d>
        </c:spPr>
        <c:marker>
          <c:symbol val="circle"/>
          <c:size val="6"/>
          <c:spPr>
            <a:solidFill>
              <a:schemeClr val="accent2"/>
            </a:solidFill>
            <a:ln w="9525">
              <a:solidFill>
                <a:schemeClr val="dk1">
                  <a:lumMod val="75000"/>
                  <a:lumOff val="25000"/>
                </a:schemeClr>
              </a:solidFill>
            </a:ln>
            <a:effectLst/>
          </c:spPr>
        </c:marker>
        <c:dLbl>
          <c:idx val="0"/>
          <c:spPr>
            <a:solidFill>
              <a:srgbClr val="ED7D31">
                <a:alpha val="30000"/>
              </a:srgbClr>
            </a:solidFill>
            <a:ln>
              <a:solidFill>
                <a:sysClr val="window" lastClr="FFFFFF">
                  <a:alpha val="50000"/>
                </a:sysClr>
              </a:solidFill>
              <a:round/>
            </a:ln>
            <a:effectLst>
              <a:outerShdw blurRad="63500" dist="88900" dir="2700000" algn="tl" rotWithShape="0">
                <a:prstClr val="black">
                  <a:alpha val="40000"/>
                </a:prstClr>
              </a:outerShdw>
            </a:effectLst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1" i="0" u="none" strike="noStrike" kern="1200" baseline="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45"/>
        <c:spPr>
          <a:solidFill>
            <a:schemeClr val="accent1">
              <a:alpha val="88000"/>
            </a:schemeClr>
          </a:solidFill>
          <a:ln>
            <a:solidFill>
              <a:schemeClr val="accent1">
                <a:lumMod val="50000"/>
              </a:schemeClr>
            </a:solidFill>
          </a:ln>
          <a:effectLst/>
          <a:scene3d>
            <a:camera prst="orthographicFront"/>
            <a:lightRig rig="threePt" dir="t"/>
          </a:scene3d>
          <a:sp3d prstMaterial="flat">
            <a:contourClr>
              <a:schemeClr val="accent1">
                <a:lumMod val="50000"/>
              </a:schemeClr>
            </a:contourClr>
          </a:sp3d>
        </c:spPr>
        <c:marker>
          <c:symbol val="none"/>
        </c:marker>
        <c:dLbl>
          <c:idx val="0"/>
          <c:spPr>
            <a:solidFill>
              <a:srgbClr val="5B9BD5">
                <a:alpha val="30000"/>
              </a:srgbClr>
            </a:solidFill>
            <a:ln>
              <a:solidFill>
                <a:sysClr val="window" lastClr="FFFFFF">
                  <a:alpha val="50000"/>
                </a:sysClr>
              </a:solidFill>
              <a:round/>
            </a:ln>
            <a:effectLst>
              <a:outerShdw blurRad="63500" dist="88900" dir="2700000" algn="tl" rotWithShape="0">
                <a:prstClr val="black">
                  <a:alpha val="40000"/>
                </a:prstClr>
              </a:outerShdw>
            </a:effectLst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1" i="0" u="none" strike="noStrike" kern="1200" baseline="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46"/>
        <c:spPr>
          <a:solidFill>
            <a:schemeClr val="accent1">
              <a:alpha val="88000"/>
            </a:schemeClr>
          </a:solidFill>
          <a:ln>
            <a:solidFill>
              <a:schemeClr val="accent1">
                <a:lumMod val="50000"/>
              </a:schemeClr>
            </a:solidFill>
          </a:ln>
          <a:effectLst/>
          <a:scene3d>
            <a:camera prst="orthographicFront"/>
            <a:lightRig rig="threePt" dir="t"/>
          </a:scene3d>
          <a:sp3d prstMaterial="flat">
            <a:contourClr>
              <a:schemeClr val="accent1">
                <a:lumMod val="50000"/>
              </a:schemeClr>
            </a:contourClr>
          </a:sp3d>
        </c:spPr>
        <c:marker>
          <c:symbol val="none"/>
        </c:marker>
        <c:dLbl>
          <c:idx val="0"/>
          <c:spPr>
            <a:solidFill>
              <a:srgbClr val="ED7D31">
                <a:alpha val="30000"/>
              </a:srgbClr>
            </a:solidFill>
            <a:ln>
              <a:solidFill>
                <a:sysClr val="window" lastClr="FFFFFF">
                  <a:alpha val="50000"/>
                </a:sysClr>
              </a:solidFill>
              <a:round/>
            </a:ln>
            <a:effectLst>
              <a:outerShdw blurRad="63500" dist="88900" dir="2700000" algn="tl" rotWithShape="0">
                <a:prstClr val="black">
                  <a:alpha val="40000"/>
                </a:prstClr>
              </a:outerShdw>
            </a:effectLst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1" i="0" u="none" strike="noStrike" kern="1200" baseline="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47"/>
        <c:spPr>
          <a:solidFill>
            <a:schemeClr val="accent4">
              <a:alpha val="88000"/>
            </a:schemeClr>
          </a:solidFill>
          <a:ln>
            <a:solidFill>
              <a:schemeClr val="accent1">
                <a:lumMod val="50000"/>
              </a:schemeClr>
            </a:solidFill>
          </a:ln>
          <a:effectLst/>
          <a:scene3d>
            <a:camera prst="orthographicFront"/>
            <a:lightRig rig="threePt" dir="t"/>
          </a:scene3d>
          <a:sp3d prstMaterial="flat">
            <a:contourClr>
              <a:schemeClr val="accent1">
                <a:lumMod val="50000"/>
              </a:schemeClr>
            </a:contourClr>
          </a:sp3d>
        </c:spPr>
        <c:marker>
          <c:symbol val="none"/>
        </c:marker>
        <c:dLbl>
          <c:idx val="0"/>
          <c:spPr>
            <a:solidFill>
              <a:srgbClr val="A5A5A5">
                <a:alpha val="30000"/>
              </a:srgbClr>
            </a:solidFill>
            <a:ln>
              <a:solidFill>
                <a:sysClr val="window" lastClr="FFFFFF">
                  <a:alpha val="50000"/>
                </a:sysClr>
              </a:solidFill>
              <a:round/>
            </a:ln>
            <a:effectLst>
              <a:outerShdw blurRad="63500" dist="88900" dir="2700000" algn="tl" rotWithShape="0">
                <a:prstClr val="black">
                  <a:alpha val="40000"/>
                </a:prstClr>
              </a:outerShdw>
            </a:effectLst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1" i="0" u="none" strike="noStrike" kern="1200" baseline="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48"/>
        <c:spPr>
          <a:solidFill>
            <a:schemeClr val="accent1">
              <a:alpha val="88000"/>
            </a:schemeClr>
          </a:solidFill>
          <a:ln>
            <a:solidFill>
              <a:schemeClr val="accent1">
                <a:lumMod val="50000"/>
              </a:schemeClr>
            </a:solidFill>
          </a:ln>
          <a:effectLst/>
          <a:scene3d>
            <a:camera prst="orthographicFront"/>
            <a:lightRig rig="threePt" dir="t"/>
          </a:scene3d>
          <a:sp3d prstMaterial="flat">
            <a:contourClr>
              <a:schemeClr val="accent1">
                <a:lumMod val="50000"/>
              </a:schemeClr>
            </a:contourClr>
          </a:sp3d>
        </c:spPr>
        <c:marker>
          <c:symbol val="none"/>
        </c:marker>
        <c:dLbl>
          <c:idx val="0"/>
          <c:spPr>
            <a:solidFill>
              <a:srgbClr val="5B9BD5">
                <a:alpha val="30000"/>
              </a:srgbClr>
            </a:solidFill>
            <a:ln>
              <a:solidFill>
                <a:sysClr val="window" lastClr="FFFFFF">
                  <a:alpha val="50000"/>
                </a:sysClr>
              </a:solidFill>
              <a:round/>
            </a:ln>
            <a:effectLst>
              <a:outerShdw blurRad="63500" dist="88900" dir="2700000" algn="tl" rotWithShape="0">
                <a:prstClr val="black">
                  <a:alpha val="40000"/>
                </a:prstClr>
              </a:outerShdw>
            </a:effectLst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1" i="0" u="none" strike="noStrike" kern="1200" baseline="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49"/>
        <c:spPr>
          <a:solidFill>
            <a:schemeClr val="accent1">
              <a:alpha val="88000"/>
            </a:schemeClr>
          </a:solidFill>
          <a:ln>
            <a:solidFill>
              <a:schemeClr val="accent1">
                <a:lumMod val="50000"/>
              </a:schemeClr>
            </a:solidFill>
          </a:ln>
          <a:effectLst/>
          <a:scene3d>
            <a:camera prst="orthographicFront"/>
            <a:lightRig rig="threePt" dir="t"/>
          </a:scene3d>
          <a:sp3d prstMaterial="flat">
            <a:contourClr>
              <a:schemeClr val="accent1">
                <a:lumMod val="50000"/>
              </a:schemeClr>
            </a:contourClr>
          </a:sp3d>
        </c:spPr>
        <c:marker>
          <c:symbol val="none"/>
        </c:marker>
        <c:dLbl>
          <c:idx val="0"/>
          <c:spPr>
            <a:solidFill>
              <a:srgbClr val="ED7D31">
                <a:alpha val="30000"/>
              </a:srgbClr>
            </a:solidFill>
            <a:ln>
              <a:solidFill>
                <a:sysClr val="window" lastClr="FFFFFF">
                  <a:alpha val="50000"/>
                </a:sysClr>
              </a:solidFill>
              <a:round/>
            </a:ln>
            <a:effectLst>
              <a:outerShdw blurRad="63500" dist="88900" dir="2700000" algn="tl" rotWithShape="0">
                <a:prstClr val="black">
                  <a:alpha val="40000"/>
                </a:prstClr>
              </a:outerShdw>
            </a:effectLst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1" i="0" u="none" strike="noStrike" kern="1200" baseline="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50"/>
        <c:spPr>
          <a:solidFill>
            <a:schemeClr val="accent4">
              <a:alpha val="88000"/>
            </a:schemeClr>
          </a:solidFill>
          <a:ln>
            <a:solidFill>
              <a:schemeClr val="accent1">
                <a:lumMod val="50000"/>
              </a:schemeClr>
            </a:solidFill>
          </a:ln>
          <a:effectLst/>
          <a:scene3d>
            <a:camera prst="orthographicFront"/>
            <a:lightRig rig="threePt" dir="t"/>
          </a:scene3d>
          <a:sp3d prstMaterial="flat">
            <a:contourClr>
              <a:schemeClr val="accent1">
                <a:lumMod val="50000"/>
              </a:schemeClr>
            </a:contourClr>
          </a:sp3d>
        </c:spPr>
        <c:marker>
          <c:symbol val="none"/>
        </c:marker>
        <c:dLbl>
          <c:idx val="0"/>
          <c:spPr>
            <a:solidFill>
              <a:srgbClr val="A5A5A5">
                <a:alpha val="30000"/>
              </a:srgbClr>
            </a:solidFill>
            <a:ln>
              <a:solidFill>
                <a:sysClr val="window" lastClr="FFFFFF">
                  <a:alpha val="50000"/>
                </a:sysClr>
              </a:solidFill>
              <a:round/>
            </a:ln>
            <a:effectLst>
              <a:outerShdw blurRad="63500" dist="88900" dir="2700000" algn="tl" rotWithShape="0">
                <a:prstClr val="black">
                  <a:alpha val="40000"/>
                </a:prstClr>
              </a:outerShdw>
            </a:effectLst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1" i="0" u="none" strike="noStrike" kern="1200" baseline="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</c:pivotFmts>
    <c:view3D>
      <c:rotX val="15"/>
      <c:rotY val="20"/>
      <c:depthPercent val="100"/>
      <c:rAngAx val="1"/>
    </c:view3D>
    <c:floor>
      <c:thickness val="0"/>
      <c:spPr>
        <a:solidFill>
          <a:schemeClr val="bg2">
            <a:lumMod val="75000"/>
            <a:alpha val="27000"/>
          </a:schemeClr>
        </a:solidFill>
        <a:ln>
          <a:noFill/>
        </a:ln>
        <a:effectLst/>
        <a:sp3d/>
      </c:spPr>
    </c:floor>
    <c:sideWall>
      <c:thickness val="0"/>
      <c:spPr>
        <a:noFill/>
        <a:ln>
          <a:noFill/>
        </a:ln>
        <a:effectLst/>
        <a:sp3d/>
      </c:spPr>
    </c:sideWall>
    <c:backWall>
      <c:thickness val="0"/>
      <c:spPr>
        <a:noFill/>
        <a:ln>
          <a:noFill/>
        </a:ln>
        <a:effectLst/>
        <a:sp3d/>
      </c:spPr>
    </c:backWall>
    <c:plotArea>
      <c:layout/>
      <c:bar3DChart>
        <c:barDir val="col"/>
        <c:grouping val="standard"/>
        <c:varyColors val="0"/>
        <c:ser>
          <c:idx val="0"/>
          <c:order val="0"/>
          <c:tx>
            <c:strRef>
              <c:f>'Question 1'!$G$32:$G$33</c:f>
              <c:strCache>
                <c:ptCount val="1"/>
                <c:pt idx="0">
                  <c:v>Canada</c:v>
                </c:pt>
              </c:strCache>
            </c:strRef>
          </c:tx>
          <c:spPr>
            <a:solidFill>
              <a:schemeClr val="accent1">
                <a:alpha val="88000"/>
              </a:schemeClr>
            </a:solidFill>
            <a:ln>
              <a:solidFill>
                <a:schemeClr val="accent1">
                  <a:lumMod val="50000"/>
                </a:schemeClr>
              </a:solidFill>
            </a:ln>
            <a:effectLst/>
            <a:scene3d>
              <a:camera prst="orthographicFront"/>
              <a:lightRig rig="threePt" dir="t"/>
            </a:scene3d>
            <a:sp3d prstMaterial="flat">
              <a:contourClr>
                <a:schemeClr val="accent1">
                  <a:lumMod val="50000"/>
                </a:schemeClr>
              </a:contourClr>
            </a:sp3d>
          </c:spPr>
          <c:invertIfNegative val="0"/>
          <c:dLbls>
            <c:spPr>
              <a:solidFill>
                <a:srgbClr val="5B9BD5">
                  <a:alpha val="30000"/>
                </a:srgbClr>
              </a:solidFill>
              <a:ln>
                <a:solidFill>
                  <a:sysClr val="window" lastClr="FFFFFF">
                    <a:alpha val="50000"/>
                  </a:sysClr>
                </a:solidFill>
                <a:round/>
              </a:ln>
              <a:effectLst>
                <a:outerShdw blurRad="63500" dist="88900" dir="2700000" algn="tl" rotWithShape="0">
                  <a:prstClr val="black">
                    <a:alpha val="40000"/>
                  </a:prstClr>
                </a:outerShdw>
              </a:effectLst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1" i="0" u="none" strike="noStrike" kern="1200" baseline="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>
                      <a:solidFill>
                        <a:schemeClr val="lt1">
                          <a:lumMod val="50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'Question 1'!$F$34:$F$38</c:f>
              <c:strCache>
                <c:ptCount val="4"/>
                <c:pt idx="0">
                  <c:v>Indianapolis</c:v>
                </c:pt>
                <c:pt idx="1">
                  <c:v>Nahariyya</c:v>
                </c:pt>
                <c:pt idx="2">
                  <c:v>Seattle</c:v>
                </c:pt>
                <c:pt idx="3">
                  <c:v>Vancouver</c:v>
                </c:pt>
              </c:strCache>
            </c:strRef>
          </c:cat>
          <c:val>
            <c:numRef>
              <c:f>'Question 1'!$G$34:$G$38</c:f>
              <c:numCache>
                <c:formatCode>General</c:formatCode>
                <c:ptCount val="4"/>
                <c:pt idx="3" formatCode="0.00">
                  <c:v>49.249659999999999</c:v>
                </c:pt>
              </c:numCache>
            </c:numRef>
          </c:val>
          <c:shape val="cylinder"/>
          <c:extLst>
            <c:ext xmlns:c16="http://schemas.microsoft.com/office/drawing/2014/chart" uri="{C3380CC4-5D6E-409C-BE32-E72D297353CC}">
              <c16:uniqueId val="{00000000-ECFC-4D28-A8F5-4BA916CF6BDB}"/>
            </c:ext>
          </c:extLst>
        </c:ser>
        <c:ser>
          <c:idx val="1"/>
          <c:order val="1"/>
          <c:tx>
            <c:strRef>
              <c:f>'Question 1'!$H$32:$H$33</c:f>
              <c:strCache>
                <c:ptCount val="1"/>
                <c:pt idx="0">
                  <c:v>Israel</c:v>
                </c:pt>
              </c:strCache>
            </c:strRef>
          </c:tx>
          <c:spPr>
            <a:solidFill>
              <a:schemeClr val="accent2">
                <a:alpha val="88000"/>
              </a:schemeClr>
            </a:solidFill>
            <a:ln>
              <a:solidFill>
                <a:schemeClr val="accent2">
                  <a:lumMod val="50000"/>
                </a:schemeClr>
              </a:solidFill>
            </a:ln>
            <a:effectLst/>
            <a:scene3d>
              <a:camera prst="orthographicFront"/>
              <a:lightRig rig="threePt" dir="t"/>
            </a:scene3d>
            <a:sp3d prstMaterial="flat">
              <a:contourClr>
                <a:schemeClr val="accent2">
                  <a:lumMod val="50000"/>
                </a:schemeClr>
              </a:contourClr>
            </a:sp3d>
          </c:spPr>
          <c:invertIfNegative val="0"/>
          <c:dLbls>
            <c:spPr>
              <a:solidFill>
                <a:srgbClr val="ED7D31">
                  <a:alpha val="30000"/>
                </a:srgbClr>
              </a:solidFill>
              <a:ln>
                <a:solidFill>
                  <a:sysClr val="window" lastClr="FFFFFF">
                    <a:alpha val="50000"/>
                  </a:sysClr>
                </a:solidFill>
                <a:round/>
              </a:ln>
              <a:effectLst>
                <a:outerShdw blurRad="63500" dist="88900" dir="2700000" algn="tl" rotWithShape="0">
                  <a:prstClr val="black">
                    <a:alpha val="40000"/>
                  </a:prstClr>
                </a:outerShdw>
              </a:effectLst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1" i="0" u="none" strike="noStrike" kern="1200" baseline="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>
                      <a:solidFill>
                        <a:schemeClr val="lt1">
                          <a:lumMod val="50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'Question 1'!$F$34:$F$38</c:f>
              <c:strCache>
                <c:ptCount val="4"/>
                <c:pt idx="0">
                  <c:v>Indianapolis</c:v>
                </c:pt>
                <c:pt idx="1">
                  <c:v>Nahariyya</c:v>
                </c:pt>
                <c:pt idx="2">
                  <c:v>Seattle</c:v>
                </c:pt>
                <c:pt idx="3">
                  <c:v>Vancouver</c:v>
                </c:pt>
              </c:strCache>
            </c:strRef>
          </c:cat>
          <c:val>
            <c:numRef>
              <c:f>'Question 1'!$H$34:$H$38</c:f>
              <c:numCache>
                <c:formatCode>0.00</c:formatCode>
                <c:ptCount val="4"/>
                <c:pt idx="1">
                  <c:v>33.005859000000001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ECFC-4D28-A8F5-4BA916CF6BDB}"/>
            </c:ext>
          </c:extLst>
        </c:ser>
        <c:ser>
          <c:idx val="2"/>
          <c:order val="2"/>
          <c:tx>
            <c:strRef>
              <c:f>'Question 1'!$I$32:$I$33</c:f>
              <c:strCache>
                <c:ptCount val="1"/>
                <c:pt idx="0">
                  <c:v>United States</c:v>
                </c:pt>
              </c:strCache>
            </c:strRef>
          </c:tx>
          <c:spPr>
            <a:solidFill>
              <a:schemeClr val="accent4">
                <a:alpha val="88000"/>
              </a:schemeClr>
            </a:solidFill>
            <a:ln>
              <a:solidFill>
                <a:schemeClr val="accent3">
                  <a:lumMod val="50000"/>
                </a:schemeClr>
              </a:solidFill>
            </a:ln>
            <a:effectLst/>
            <a:scene3d>
              <a:camera prst="orthographicFront"/>
              <a:lightRig rig="threePt" dir="t"/>
            </a:scene3d>
            <a:sp3d prstMaterial="flat">
              <a:contourClr>
                <a:schemeClr val="accent3">
                  <a:lumMod val="50000"/>
                </a:schemeClr>
              </a:contourClr>
            </a:sp3d>
          </c:spPr>
          <c:invertIfNegative val="0"/>
          <c:dLbls>
            <c:spPr>
              <a:solidFill>
                <a:srgbClr val="A5A5A5">
                  <a:alpha val="30000"/>
                </a:srgbClr>
              </a:solidFill>
              <a:ln>
                <a:solidFill>
                  <a:sysClr val="window" lastClr="FFFFFF">
                    <a:alpha val="50000"/>
                  </a:sysClr>
                </a:solidFill>
                <a:round/>
              </a:ln>
              <a:effectLst>
                <a:outerShdw blurRad="63500" dist="88900" dir="2700000" algn="tl" rotWithShape="0">
                  <a:prstClr val="black">
                    <a:alpha val="40000"/>
                  </a:prstClr>
                </a:outerShdw>
              </a:effectLst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1" i="0" u="none" strike="noStrike" kern="1200" baseline="0">
                    <a:solidFill>
                      <a:schemeClr val="lt1"/>
                    </a:solidFill>
                    <a:latin typeface="+mn-lt"/>
                    <a:ea typeface="+mn-ea"/>
                    <a:cs typeface="+mn-cs"/>
                  </a:defRPr>
                </a:pPr>
                <a:endParaRPr lang="en-US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>
                      <a:solidFill>
                        <a:schemeClr val="lt1">
                          <a:lumMod val="50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strRef>
              <c:f>'Question 1'!$F$34:$F$38</c:f>
              <c:strCache>
                <c:ptCount val="4"/>
                <c:pt idx="0">
                  <c:v>Indianapolis</c:v>
                </c:pt>
                <c:pt idx="1">
                  <c:v>Nahariyya</c:v>
                </c:pt>
                <c:pt idx="2">
                  <c:v>Seattle</c:v>
                </c:pt>
                <c:pt idx="3">
                  <c:v>Vancouver</c:v>
                </c:pt>
              </c:strCache>
            </c:strRef>
          </c:cat>
          <c:val>
            <c:numRef>
              <c:f>'Question 1'!$I$34:$I$38</c:f>
              <c:numCache>
                <c:formatCode>General</c:formatCode>
                <c:ptCount val="4"/>
                <c:pt idx="0" formatCode="0.00">
                  <c:v>39.768379000000003</c:v>
                </c:pt>
                <c:pt idx="2" formatCode="0.00">
                  <c:v>47.606209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ECFC-4D28-A8F5-4BA916CF6BDB}"/>
            </c:ext>
          </c:extLst>
        </c:ser>
        <c:dLbls>
          <c:showLegendKey val="0"/>
          <c:showVal val="1"/>
          <c:showCatName val="0"/>
          <c:showSerName val="0"/>
          <c:showPercent val="0"/>
          <c:showBubbleSize val="0"/>
        </c:dLbls>
        <c:gapWidth val="84"/>
        <c:gapDepth val="53"/>
        <c:shape val="box"/>
        <c:axId val="1203440495"/>
        <c:axId val="1203429455"/>
        <c:axId val="1128760815"/>
      </c:bar3DChart>
      <c:catAx>
        <c:axId val="1203440495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accent4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203429455"/>
        <c:crosses val="autoZero"/>
        <c:auto val="1"/>
        <c:lblAlgn val="ctr"/>
        <c:lblOffset val="100"/>
        <c:noMultiLvlLbl val="0"/>
      </c:catAx>
      <c:valAx>
        <c:axId val="1203429455"/>
        <c:scaling>
          <c:orientation val="minMax"/>
        </c:scaling>
        <c:delete val="1"/>
        <c:axPos val="l"/>
        <c:title>
          <c:tx>
            <c:rich>
              <a:bodyPr rot="-5400000" spcFirstLastPara="1" vertOverflow="ellipsis" vert="horz" wrap="square" anchor="ctr" anchorCtr="1"/>
              <a:lstStyle/>
              <a:p>
                <a:pPr>
                  <a:defRPr sz="900" b="0" i="0" u="none" strike="noStrike" kern="1200" baseline="0">
                    <a:solidFill>
                      <a:schemeClr val="lt1">
                        <a:lumMod val="7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r>
                  <a:rPr lang="en-IN">
                    <a:solidFill>
                      <a:schemeClr val="accent4"/>
                    </a:solidFill>
                  </a:rPr>
                  <a:t>Latitudee</a:t>
                </a:r>
              </a:p>
            </c:rich>
          </c:tx>
          <c:overlay val="0"/>
          <c:spPr>
            <a:noFill/>
            <a:ln>
              <a:noFill/>
            </a:ln>
            <a:effectLst/>
          </c:spPr>
          <c:txPr>
            <a:bodyPr rot="-5400000" spcFirstLastPara="1" vertOverflow="ellipsis" vert="horz" wrap="square" anchor="ctr" anchorCtr="1"/>
            <a:lstStyle/>
            <a:p>
              <a:pPr>
                <a:defRPr sz="900" b="0" i="0" u="none" strike="noStrike" kern="1200" baseline="0">
                  <a:solidFill>
                    <a:schemeClr val="lt1">
                      <a:lumMod val="7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en-US"/>
            </a:p>
          </c:txPr>
        </c:title>
        <c:numFmt formatCode="General" sourceLinked="1"/>
        <c:majorTickMark val="out"/>
        <c:minorTickMark val="none"/>
        <c:tickLblPos val="nextTo"/>
        <c:crossAx val="1203440495"/>
        <c:crosses val="autoZero"/>
        <c:crossBetween val="between"/>
      </c:valAx>
      <c:serAx>
        <c:axId val="1128760815"/>
        <c:scaling>
          <c:orientation val="minMax"/>
        </c:scaling>
        <c:delete val="0"/>
        <c:axPos val="b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accent4"/>
                </a:solidFill>
                <a:latin typeface="+mn-lt"/>
                <a:ea typeface="+mn-ea"/>
                <a:cs typeface="+mn-cs"/>
              </a:defRPr>
            </a:pPr>
            <a:endParaRPr lang="en-US"/>
          </a:p>
        </c:txPr>
        <c:crossAx val="1203429455"/>
        <c:crosses val="autoZero"/>
      </c:serAx>
      <c:spPr>
        <a:noFill/>
        <a:ln>
          <a:noFill/>
        </a:ln>
        <a:effectLst/>
      </c:spPr>
    </c:plotArea>
    <c:legend>
      <c:legendPos val="r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900" b="0" i="0" u="none" strike="noStrike" kern="1200" baseline="0">
              <a:solidFill>
                <a:schemeClr val="lt1">
                  <a:lumMod val="75000"/>
                </a:schemeClr>
              </a:solidFill>
              <a:latin typeface="+mn-lt"/>
              <a:ea typeface="+mn-ea"/>
              <a:cs typeface="+mn-cs"/>
            </a:defRPr>
          </a:pPr>
          <a:endParaRPr lang="en-US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solidFill>
      <a:schemeClr val="dk1">
        <a:lumMod val="75000"/>
        <a:lumOff val="25000"/>
      </a:schemeClr>
    </a:solidFill>
    <a:ln w="6350" cap="flat" cmpd="sng" algn="ctr">
      <a:solidFill>
        <a:schemeClr val="dk1">
          <a:tint val="75000"/>
        </a:schemeClr>
      </a:solidFill>
      <a:round/>
    </a:ln>
    <a:effectLst/>
  </c:spPr>
  <c:txPr>
    <a:bodyPr/>
    <a:lstStyle/>
    <a:p>
      <a:pPr>
        <a:defRPr/>
      </a:pPr>
      <a:endParaRPr lang="en-US"/>
    </a:p>
  </c:txPr>
  <c:externalData r:id="rId3">
    <c:autoUpdate val="0"/>
  </c:externalData>
  <c:extLst>
    <c:ext xmlns:c14="http://schemas.microsoft.com/office/drawing/2007/8/2/chart" uri="{781A3756-C4B2-4CAC-9D66-4F8BD8637D16}">
      <c14:pivotOptions>
        <c14:dropZoneFilter val="1"/>
        <c14:dropZoneCategories val="1"/>
        <c14:dropZoneData val="1"/>
        <c14:dropZoneSeries val="1"/>
        <c14:dropZonesVisible val="1"/>
      </c14:pivotOptions>
    </c:ext>
    <c:ext xmlns:c16="http://schemas.microsoft.com/office/drawing/2014/chart" uri="{E28EC0CA-F0BB-4C9C-879D-F8772B89E7AC}">
      <c16:pivotOptions16>
        <c16:showExpandCollapseFieldButtons val="1"/>
      </c16:pivotOptions16>
    </c:ext>
  </c:extLst>
</c:chartSpace>
</file>

<file path=ppt/charts/chartEx1.xml><?xml version="1.0" encoding="utf-8"?>
<cx:chartSpace xmlns:a="http://schemas.openxmlformats.org/drawingml/2006/main" xmlns:r="http://schemas.openxmlformats.org/officeDocument/2006/relationships" xmlns:cx="http://schemas.microsoft.com/office/drawing/2014/chartex">
  <cx:chartData>
    <cx:externalData r:id="rId1" cx:autoUpdate="0"/>
    <cx:data id="0">
      <cx:strDim type="cat">
        <cx:f>'Question 1'!$B$22:$C$607</cx:f>
        <cx:nf>'Question 1'!$B$21:$C$21</cx:nf>
        <cx:lvl ptCount="586" name="Country">
          <cx:pt idx="0">Canada</cx:pt>
          <cx:pt idx="1">Canada</cx:pt>
          <cx:pt idx="2">Canada</cx:pt>
          <cx:pt idx="3">Canada</cx:pt>
          <cx:pt idx="4">Canada</cx:pt>
          <cx:pt idx="5">Canada</cx:pt>
          <cx:pt idx="6">Canada</cx:pt>
          <cx:pt idx="7">Canada</cx:pt>
          <cx:pt idx="8">Canada</cx:pt>
          <cx:pt idx="9">Canada</cx:pt>
          <cx:pt idx="10">Canada</cx:pt>
          <cx:pt idx="11">Canada</cx:pt>
          <cx:pt idx="12">Canada</cx:pt>
          <cx:pt idx="13">Canada</cx:pt>
          <cx:pt idx="14">Canada</cx:pt>
          <cx:pt idx="15">Canada</cx:pt>
          <cx:pt idx="16">Canada</cx:pt>
          <cx:pt idx="17">Canada</cx:pt>
          <cx:pt idx="18">United States</cx:pt>
          <cx:pt idx="19">United States</cx:pt>
          <cx:pt idx="20">United States</cx:pt>
          <cx:pt idx="21">United States</cx:pt>
          <cx:pt idx="22">United States</cx:pt>
          <cx:pt idx="23">United States</cx:pt>
          <cx:pt idx="24">United States</cx:pt>
          <cx:pt idx="25">United States</cx:pt>
          <cx:pt idx="26">United States</cx:pt>
          <cx:pt idx="27">United States</cx:pt>
          <cx:pt idx="28">United States</cx:pt>
          <cx:pt idx="29">United States</cx:pt>
          <cx:pt idx="30">United States</cx:pt>
          <cx:pt idx="31">United States</cx:pt>
          <cx:pt idx="32">United States</cx:pt>
          <cx:pt idx="33">United States</cx:pt>
          <cx:pt idx="34">United States</cx:pt>
          <cx:pt idx="35">United States</cx:pt>
          <cx:pt idx="36">United States</cx:pt>
          <cx:pt idx="37">United States</cx:pt>
          <cx:pt idx="38">United States</cx:pt>
          <cx:pt idx="39">United States</cx:pt>
          <cx:pt idx="40">United States</cx:pt>
          <cx:pt idx="41">United States</cx:pt>
          <cx:pt idx="42">United States</cx:pt>
          <cx:pt idx="43">United States</cx:pt>
          <cx:pt idx="44">United States</cx:pt>
          <cx:pt idx="45">United States</cx:pt>
          <cx:pt idx="46">United States</cx:pt>
          <cx:pt idx="47">United States</cx:pt>
          <cx:pt idx="48">United States</cx:pt>
          <cx:pt idx="49">Canada</cx:pt>
          <cx:pt idx="50">Canada</cx:pt>
          <cx:pt idx="51">Canada</cx:pt>
          <cx:pt idx="52">Canada</cx:pt>
          <cx:pt idx="53">Canada</cx:pt>
          <cx:pt idx="54">Canada</cx:pt>
          <cx:pt idx="55">Canada</cx:pt>
          <cx:pt idx="56">Canada</cx:pt>
          <cx:pt idx="57">Canada</cx:pt>
          <cx:pt idx="58">Canada</cx:pt>
          <cx:pt idx="59">Canada</cx:pt>
          <cx:pt idx="60">Canada</cx:pt>
          <cx:pt idx="61">Canada</cx:pt>
          <cx:pt idx="62">Canada</cx:pt>
          <cx:pt idx="63">Canada</cx:pt>
          <cx:pt idx="64">Canada</cx:pt>
          <cx:pt idx="65">Canada</cx:pt>
          <cx:pt idx="66">Canada</cx:pt>
          <cx:pt idx="67">Canada</cx:pt>
          <cx:pt idx="68">Canada</cx:pt>
          <cx:pt idx="69">United States</cx:pt>
          <cx:pt idx="70">United States</cx:pt>
          <cx:pt idx="71">United States</cx:pt>
          <cx:pt idx="72">United States</cx:pt>
          <cx:pt idx="73">United States</cx:pt>
          <cx:pt idx="74">United States</cx:pt>
          <cx:pt idx="75">United States</cx:pt>
          <cx:pt idx="76">United States</cx:pt>
          <cx:pt idx="77">United States</cx:pt>
          <cx:pt idx="78">United States</cx:pt>
          <cx:pt idx="79">United States</cx:pt>
          <cx:pt idx="80">United States</cx:pt>
          <cx:pt idx="81">United States</cx:pt>
          <cx:pt idx="82">United States</cx:pt>
          <cx:pt idx="83">United States</cx:pt>
          <cx:pt idx="84">United States</cx:pt>
          <cx:pt idx="85">United States</cx:pt>
          <cx:pt idx="86">United States</cx:pt>
          <cx:pt idx="87">United States</cx:pt>
          <cx:pt idx="88">United States</cx:pt>
          <cx:pt idx="89">Canada</cx:pt>
          <cx:pt idx="90">Canada</cx:pt>
          <cx:pt idx="91">Canada</cx:pt>
          <cx:pt idx="92">Canada</cx:pt>
          <cx:pt idx="93">Canada</cx:pt>
          <cx:pt idx="94">Canada</cx:pt>
          <cx:pt idx="95">Canada</cx:pt>
          <cx:pt idx="96">Canada</cx:pt>
          <cx:pt idx="97">Canada</cx:pt>
          <cx:pt idx="98">Canada</cx:pt>
          <cx:pt idx="99">Canada</cx:pt>
          <cx:pt idx="100">Canada</cx:pt>
          <cx:pt idx="101">Canada</cx:pt>
          <cx:pt idx="102">Canada</cx:pt>
          <cx:pt idx="103">Canada</cx:pt>
          <cx:pt idx="104">Canada</cx:pt>
          <cx:pt idx="105">Canada</cx:pt>
          <cx:pt idx="106">Canada</cx:pt>
          <cx:pt idx="107">Canada</cx:pt>
          <cx:pt idx="108">Canada</cx:pt>
          <cx:pt idx="109">Canada</cx:pt>
          <cx:pt idx="110">United States</cx:pt>
          <cx:pt idx="111">United States</cx:pt>
          <cx:pt idx="112">United States</cx:pt>
          <cx:pt idx="113">United States</cx:pt>
          <cx:pt idx="114">United States</cx:pt>
          <cx:pt idx="115">United States</cx:pt>
          <cx:pt idx="116">United States</cx:pt>
          <cx:pt idx="117">United States</cx:pt>
          <cx:pt idx="118">United States</cx:pt>
          <cx:pt idx="119">United States</cx:pt>
          <cx:pt idx="120">United States</cx:pt>
          <cx:pt idx="121">United States</cx:pt>
          <cx:pt idx="122">United States</cx:pt>
          <cx:pt idx="123">United States</cx:pt>
          <cx:pt idx="124">United States</cx:pt>
          <cx:pt idx="125">United States</cx:pt>
          <cx:pt idx="126">United States</cx:pt>
          <cx:pt idx="127">United States</cx:pt>
          <cx:pt idx="128">United States</cx:pt>
          <cx:pt idx="129">United States</cx:pt>
          <cx:pt idx="130">United States</cx:pt>
          <cx:pt idx="131">United States</cx:pt>
          <cx:pt idx="132">United States</cx:pt>
          <cx:pt idx="133">United States</cx:pt>
          <cx:pt idx="134">United States</cx:pt>
          <cx:pt idx="135">United States</cx:pt>
          <cx:pt idx="136">United States</cx:pt>
          <cx:pt idx="137">United States</cx:pt>
          <cx:pt idx="138">United States</cx:pt>
          <cx:pt idx="139">United States</cx:pt>
          <cx:pt idx="140">United States</cx:pt>
          <cx:pt idx="141">United States</cx:pt>
          <cx:pt idx="142">United States</cx:pt>
          <cx:pt idx="143">United States</cx:pt>
          <cx:pt idx="144">United States</cx:pt>
          <cx:pt idx="145">United States</cx:pt>
          <cx:pt idx="146">United States</cx:pt>
          <cx:pt idx="147">United States</cx:pt>
          <cx:pt idx="148">United States</cx:pt>
          <cx:pt idx="149">United States</cx:pt>
          <cx:pt idx="150">United States</cx:pt>
          <cx:pt idx="151">United States</cx:pt>
          <cx:pt idx="152">United States</cx:pt>
          <cx:pt idx="153">United States</cx:pt>
          <cx:pt idx="154">United States</cx:pt>
          <cx:pt idx="155">United States</cx:pt>
          <cx:pt idx="156">United States</cx:pt>
          <cx:pt idx="157">United States</cx:pt>
          <cx:pt idx="158">United States</cx:pt>
          <cx:pt idx="159">United States</cx:pt>
          <cx:pt idx="160">United States</cx:pt>
          <cx:pt idx="161">United States</cx:pt>
          <cx:pt idx="162">United States</cx:pt>
          <cx:pt idx="163">United States</cx:pt>
          <cx:pt idx="164">United States</cx:pt>
          <cx:pt idx="165">United States</cx:pt>
          <cx:pt idx="166">United States</cx:pt>
          <cx:pt idx="167">United States</cx:pt>
          <cx:pt idx="168">United States</cx:pt>
          <cx:pt idx="169">United States</cx:pt>
          <cx:pt idx="170">United States</cx:pt>
          <cx:pt idx="171">United States</cx:pt>
          <cx:pt idx="172">United States</cx:pt>
          <cx:pt idx="173">United States</cx:pt>
          <cx:pt idx="174">United States</cx:pt>
          <cx:pt idx="175">United States</cx:pt>
          <cx:pt idx="176">United States</cx:pt>
          <cx:pt idx="177">United States</cx:pt>
          <cx:pt idx="178">United States</cx:pt>
          <cx:pt idx="179">United States</cx:pt>
          <cx:pt idx="180">United States</cx:pt>
          <cx:pt idx="181">United States</cx:pt>
          <cx:pt idx="182">United States</cx:pt>
          <cx:pt idx="183">United States</cx:pt>
          <cx:pt idx="184">United States</cx:pt>
          <cx:pt idx="185">United States</cx:pt>
          <cx:pt idx="186">United States</cx:pt>
          <cx:pt idx="187">United States</cx:pt>
          <cx:pt idx="188">United States</cx:pt>
          <cx:pt idx="189">United States</cx:pt>
          <cx:pt idx="190">United States</cx:pt>
          <cx:pt idx="191">United States</cx:pt>
          <cx:pt idx="192">United States</cx:pt>
          <cx:pt idx="193">United States</cx:pt>
          <cx:pt idx="194">United States</cx:pt>
          <cx:pt idx="195">United States</cx:pt>
          <cx:pt idx="196">United States</cx:pt>
          <cx:pt idx="197">United States</cx:pt>
          <cx:pt idx="198">United States</cx:pt>
          <cx:pt idx="199">United States</cx:pt>
          <cx:pt idx="200">United States</cx:pt>
          <cx:pt idx="201">United States</cx:pt>
          <cx:pt idx="202">United States</cx:pt>
          <cx:pt idx="203">United States</cx:pt>
          <cx:pt idx="204">United States</cx:pt>
          <cx:pt idx="205">United States</cx:pt>
          <cx:pt idx="206">United States</cx:pt>
          <cx:pt idx="207">United States</cx:pt>
          <cx:pt idx="208">United States</cx:pt>
          <cx:pt idx="209">United States</cx:pt>
          <cx:pt idx="210">United States</cx:pt>
          <cx:pt idx="211">United States</cx:pt>
          <cx:pt idx="212">United States</cx:pt>
          <cx:pt idx="213">United States</cx:pt>
          <cx:pt idx="214">United States</cx:pt>
          <cx:pt idx="215">United States</cx:pt>
          <cx:pt idx="216">United States</cx:pt>
          <cx:pt idx="217">United States</cx:pt>
          <cx:pt idx="218">United States</cx:pt>
          <cx:pt idx="219">United States</cx:pt>
          <cx:pt idx="220">United States</cx:pt>
          <cx:pt idx="221">United States</cx:pt>
          <cx:pt idx="222">United States</cx:pt>
          <cx:pt idx="223">United States</cx:pt>
          <cx:pt idx="224">United States</cx:pt>
          <cx:pt idx="225">United States</cx:pt>
          <cx:pt idx="226">United States</cx:pt>
          <cx:pt idx="227">United States</cx:pt>
          <cx:pt idx="228">United States</cx:pt>
          <cx:pt idx="229">United States</cx:pt>
          <cx:pt idx="230">United States</cx:pt>
          <cx:pt idx="231">United States</cx:pt>
          <cx:pt idx="232">United States</cx:pt>
          <cx:pt idx="233">United States</cx:pt>
          <cx:pt idx="234">United States</cx:pt>
          <cx:pt idx="235">United States</cx:pt>
          <cx:pt idx="236">United States</cx:pt>
          <cx:pt idx="237">United States</cx:pt>
          <cx:pt idx="238">United States</cx:pt>
          <cx:pt idx="239">United States</cx:pt>
          <cx:pt idx="240">United States</cx:pt>
          <cx:pt idx="241">United States</cx:pt>
          <cx:pt idx="242">United States</cx:pt>
          <cx:pt idx="243">United States</cx:pt>
          <cx:pt idx="244">United States</cx:pt>
          <cx:pt idx="245">United States</cx:pt>
          <cx:pt idx="246">United States</cx:pt>
          <cx:pt idx="247">United States</cx:pt>
          <cx:pt idx="248">United States</cx:pt>
          <cx:pt idx="249">United States</cx:pt>
          <cx:pt idx="250">United States</cx:pt>
          <cx:pt idx="251">United States</cx:pt>
          <cx:pt idx="252">United States</cx:pt>
          <cx:pt idx="253">United States</cx:pt>
          <cx:pt idx="254">United States</cx:pt>
          <cx:pt idx="255">United States</cx:pt>
          <cx:pt idx="256">United States</cx:pt>
          <cx:pt idx="257">United States</cx:pt>
          <cx:pt idx="258">United States</cx:pt>
          <cx:pt idx="259">United States</cx:pt>
          <cx:pt idx="260">United States</cx:pt>
          <cx:pt idx="261">United States</cx:pt>
          <cx:pt idx="262">United States</cx:pt>
          <cx:pt idx="263">United States</cx:pt>
          <cx:pt idx="264">United States</cx:pt>
          <cx:pt idx="265">United States</cx:pt>
          <cx:pt idx="266">United States</cx:pt>
          <cx:pt idx="267">United States</cx:pt>
          <cx:pt idx="268">United States</cx:pt>
          <cx:pt idx="269">United States</cx:pt>
          <cx:pt idx="270">United States</cx:pt>
          <cx:pt idx="271">United States</cx:pt>
          <cx:pt idx="272">United States</cx:pt>
          <cx:pt idx="273">United States</cx:pt>
          <cx:pt idx="274">United States</cx:pt>
          <cx:pt idx="275">United States</cx:pt>
          <cx:pt idx="276">United States</cx:pt>
          <cx:pt idx="277">United States</cx:pt>
          <cx:pt idx="278">United States</cx:pt>
          <cx:pt idx="279">United States</cx:pt>
          <cx:pt idx="280">United States</cx:pt>
          <cx:pt idx="281">United States</cx:pt>
          <cx:pt idx="282">United States</cx:pt>
          <cx:pt idx="283">United States</cx:pt>
          <cx:pt idx="284">United States</cx:pt>
          <cx:pt idx="285">United States</cx:pt>
          <cx:pt idx="286">United States</cx:pt>
          <cx:pt idx="287">United States</cx:pt>
          <cx:pt idx="288">United States</cx:pt>
          <cx:pt idx="289">United States</cx:pt>
          <cx:pt idx="290">United States</cx:pt>
          <cx:pt idx="291">United States</cx:pt>
          <cx:pt idx="292">United States</cx:pt>
          <cx:pt idx="293">United States</cx:pt>
          <cx:pt idx="294">United States</cx:pt>
          <cx:pt idx="295">United States</cx:pt>
          <cx:pt idx="296">United States</cx:pt>
          <cx:pt idx="297">United States</cx:pt>
          <cx:pt idx="298">United States</cx:pt>
          <cx:pt idx="299">United States</cx:pt>
          <cx:pt idx="300">United States</cx:pt>
          <cx:pt idx="301">United States</cx:pt>
          <cx:pt idx="302">United States</cx:pt>
          <cx:pt idx="303">United States</cx:pt>
          <cx:pt idx="304">United States</cx:pt>
          <cx:pt idx="305">United States</cx:pt>
          <cx:pt idx="306">United States</cx:pt>
          <cx:pt idx="307">United States</cx:pt>
          <cx:pt idx="308">United States</cx:pt>
          <cx:pt idx="309">United States</cx:pt>
          <cx:pt idx="310">United States</cx:pt>
          <cx:pt idx="311">United States</cx:pt>
          <cx:pt idx="312">United States</cx:pt>
          <cx:pt idx="313">United States</cx:pt>
          <cx:pt idx="314">United States</cx:pt>
          <cx:pt idx="315">United States</cx:pt>
          <cx:pt idx="316">United States</cx:pt>
          <cx:pt idx="317">United States</cx:pt>
          <cx:pt idx="318">United States</cx:pt>
          <cx:pt idx="319">United States</cx:pt>
          <cx:pt idx="320">United States</cx:pt>
          <cx:pt idx="321">United States</cx:pt>
          <cx:pt idx="322">United States</cx:pt>
          <cx:pt idx="323">United States</cx:pt>
          <cx:pt idx="324">United States</cx:pt>
          <cx:pt idx="325">United States</cx:pt>
          <cx:pt idx="326">United States</cx:pt>
          <cx:pt idx="327">United States</cx:pt>
          <cx:pt idx="328">United States</cx:pt>
          <cx:pt idx="329">United States</cx:pt>
          <cx:pt idx="330">United States</cx:pt>
          <cx:pt idx="331">United States</cx:pt>
          <cx:pt idx="332">United States</cx:pt>
          <cx:pt idx="333">United States</cx:pt>
          <cx:pt idx="334">United States</cx:pt>
          <cx:pt idx="335">United States</cx:pt>
          <cx:pt idx="336">United States</cx:pt>
          <cx:pt idx="337">United States</cx:pt>
          <cx:pt idx="338">United States</cx:pt>
          <cx:pt idx="339">United States</cx:pt>
          <cx:pt idx="340">United States</cx:pt>
          <cx:pt idx="341">United States</cx:pt>
          <cx:pt idx="342">United States</cx:pt>
          <cx:pt idx="343">United States</cx:pt>
          <cx:pt idx="344">United States</cx:pt>
          <cx:pt idx="345">United States</cx:pt>
          <cx:pt idx="346">United States</cx:pt>
          <cx:pt idx="347">United States</cx:pt>
          <cx:pt idx="348">United States</cx:pt>
          <cx:pt idx="349">United States</cx:pt>
          <cx:pt idx="350">United States</cx:pt>
          <cx:pt idx="351">United States</cx:pt>
          <cx:pt idx="352">United States</cx:pt>
          <cx:pt idx="353">United States</cx:pt>
          <cx:pt idx="354">United States</cx:pt>
          <cx:pt idx="355">United States</cx:pt>
          <cx:pt idx="356">United States</cx:pt>
          <cx:pt idx="357">United States</cx:pt>
          <cx:pt idx="358">United States</cx:pt>
          <cx:pt idx="359">United States</cx:pt>
          <cx:pt idx="360">United States</cx:pt>
          <cx:pt idx="361">United States</cx:pt>
          <cx:pt idx="362">United States</cx:pt>
          <cx:pt idx="363">United States</cx:pt>
          <cx:pt idx="364">United States</cx:pt>
          <cx:pt idx="365">United States</cx:pt>
          <cx:pt idx="366">United States</cx:pt>
          <cx:pt idx="367">United States</cx:pt>
          <cx:pt idx="368">United States</cx:pt>
          <cx:pt idx="369">United States</cx:pt>
          <cx:pt idx="370">United States</cx:pt>
          <cx:pt idx="371">United States</cx:pt>
          <cx:pt idx="372">United States</cx:pt>
          <cx:pt idx="373">United States</cx:pt>
          <cx:pt idx="374">United States</cx:pt>
          <cx:pt idx="375">United States</cx:pt>
          <cx:pt idx="376">United States</cx:pt>
          <cx:pt idx="377">United States</cx:pt>
          <cx:pt idx="378">United States</cx:pt>
          <cx:pt idx="379">United States</cx:pt>
          <cx:pt idx="380">United States</cx:pt>
          <cx:pt idx="381">United States</cx:pt>
          <cx:pt idx="382">United States</cx:pt>
          <cx:pt idx="383">United States</cx:pt>
          <cx:pt idx="384">United States</cx:pt>
          <cx:pt idx="385">United States</cx:pt>
          <cx:pt idx="386">United States</cx:pt>
          <cx:pt idx="387">United States</cx:pt>
          <cx:pt idx="388">United States</cx:pt>
          <cx:pt idx="389">United States</cx:pt>
          <cx:pt idx="390">United States</cx:pt>
          <cx:pt idx="391">United States</cx:pt>
          <cx:pt idx="392">United States</cx:pt>
          <cx:pt idx="393">United States</cx:pt>
          <cx:pt idx="394">United States</cx:pt>
          <cx:pt idx="395">United States</cx:pt>
          <cx:pt idx="396">United States</cx:pt>
          <cx:pt idx="397">United States</cx:pt>
          <cx:pt idx="398">United States</cx:pt>
          <cx:pt idx="399">United States</cx:pt>
          <cx:pt idx="400">United States</cx:pt>
          <cx:pt idx="401">United States</cx:pt>
          <cx:pt idx="402">United States</cx:pt>
          <cx:pt idx="403">United States</cx:pt>
          <cx:pt idx="404">United States</cx:pt>
          <cx:pt idx="405">United States</cx:pt>
          <cx:pt idx="406">United States</cx:pt>
          <cx:pt idx="407">United States</cx:pt>
          <cx:pt idx="408">United States</cx:pt>
          <cx:pt idx="409">United States</cx:pt>
          <cx:pt idx="410">United States</cx:pt>
          <cx:pt idx="411">United States</cx:pt>
          <cx:pt idx="412">United States</cx:pt>
          <cx:pt idx="413">United States</cx:pt>
          <cx:pt idx="414">United States</cx:pt>
          <cx:pt idx="415">United States</cx:pt>
          <cx:pt idx="416">United States</cx:pt>
          <cx:pt idx="417">United States</cx:pt>
          <cx:pt idx="418">United States</cx:pt>
          <cx:pt idx="419">United States</cx:pt>
          <cx:pt idx="420">United States</cx:pt>
          <cx:pt idx="421">United States</cx:pt>
          <cx:pt idx="422">United States</cx:pt>
          <cx:pt idx="423">United States</cx:pt>
          <cx:pt idx="424">United States</cx:pt>
          <cx:pt idx="425">Israel</cx:pt>
          <cx:pt idx="426">Israel</cx:pt>
          <cx:pt idx="427">Israel</cx:pt>
          <cx:pt idx="428">Israel</cx:pt>
          <cx:pt idx="429">Israel</cx:pt>
          <cx:pt idx="430">Israel</cx:pt>
          <cx:pt idx="431">Israel</cx:pt>
          <cx:pt idx="432">Israel</cx:pt>
          <cx:pt idx="433">Israel</cx:pt>
          <cx:pt idx="434">Israel</cx:pt>
          <cx:pt idx="435">Israel</cx:pt>
          <cx:pt idx="436">Israel</cx:pt>
          <cx:pt idx="437">Israel</cx:pt>
          <cx:pt idx="438">Israel</cx:pt>
          <cx:pt idx="439">Israel</cx:pt>
          <cx:pt idx="440">Israel</cx:pt>
          <cx:pt idx="441">Israel</cx:pt>
          <cx:pt idx="442">Israel</cx:pt>
          <cx:pt idx="443">Israel</cx:pt>
          <cx:pt idx="444">Israel</cx:pt>
          <cx:pt idx="445">Israel</cx:pt>
          <cx:pt idx="446">Israel</cx:pt>
          <cx:pt idx="447">Israel</cx:pt>
          <cx:pt idx="448">Israel</cx:pt>
          <cx:pt idx="449">United States</cx:pt>
          <cx:pt idx="450">United States</cx:pt>
          <cx:pt idx="451">United States</cx:pt>
          <cx:pt idx="452">United States</cx:pt>
          <cx:pt idx="453">United States</cx:pt>
          <cx:pt idx="454">United States</cx:pt>
          <cx:pt idx="455">United States</cx:pt>
          <cx:pt idx="456">United States</cx:pt>
          <cx:pt idx="457">United States</cx:pt>
          <cx:pt idx="458">United States</cx:pt>
          <cx:pt idx="459">United States</cx:pt>
          <cx:pt idx="460">United States</cx:pt>
          <cx:pt idx="461">United States</cx:pt>
          <cx:pt idx="462">United States</cx:pt>
          <cx:pt idx="463">United States</cx:pt>
          <cx:pt idx="464">United States</cx:pt>
          <cx:pt idx="465">United States</cx:pt>
          <cx:pt idx="466">United States</cx:pt>
          <cx:pt idx="467">United States</cx:pt>
          <cx:pt idx="468">United States</cx:pt>
          <cx:pt idx="469">United States</cx:pt>
          <cx:pt idx="470">United States</cx:pt>
          <cx:pt idx="471">United States</cx:pt>
          <cx:pt idx="472">United States</cx:pt>
          <cx:pt idx="473">United States</cx:pt>
          <cx:pt idx="474">United States</cx:pt>
          <cx:pt idx="475">United States</cx:pt>
          <cx:pt idx="476">United States</cx:pt>
          <cx:pt idx="477">United States</cx:pt>
          <cx:pt idx="478">United States</cx:pt>
          <cx:pt idx="479">United States</cx:pt>
          <cx:pt idx="480">United States</cx:pt>
          <cx:pt idx="481">Israel</cx:pt>
          <cx:pt idx="482">Israel</cx:pt>
          <cx:pt idx="483">Israel</cx:pt>
          <cx:pt idx="484">Israel</cx:pt>
          <cx:pt idx="485">Israel</cx:pt>
          <cx:pt idx="486">Israel</cx:pt>
          <cx:pt idx="487">Israel</cx:pt>
          <cx:pt idx="488">Israel</cx:pt>
          <cx:pt idx="489">Israel</cx:pt>
          <cx:pt idx="490">Israel</cx:pt>
          <cx:pt idx="491">Israel</cx:pt>
          <cx:pt idx="492">Israel</cx:pt>
          <cx:pt idx="493">Israel</cx:pt>
          <cx:pt idx="494">Israel</cx:pt>
          <cx:pt idx="495">Israel</cx:pt>
          <cx:pt idx="496">Israel</cx:pt>
          <cx:pt idx="497">Israel</cx:pt>
          <cx:pt idx="498">Israel</cx:pt>
          <cx:pt idx="499">Israel</cx:pt>
          <cx:pt idx="500">Israel</cx:pt>
          <cx:pt idx="501">Israel</cx:pt>
          <cx:pt idx="502">Israel</cx:pt>
          <cx:pt idx="503">Israel</cx:pt>
          <cx:pt idx="504">Israel</cx:pt>
          <cx:pt idx="505">Israel</cx:pt>
          <cx:pt idx="506">Israel</cx:pt>
          <cx:pt idx="507">Israel</cx:pt>
          <cx:pt idx="508">Israel</cx:pt>
          <cx:pt idx="509">Israel</cx:pt>
          <cx:pt idx="510">Israel</cx:pt>
          <cx:pt idx="511">Israel</cx:pt>
          <cx:pt idx="512">Israel</cx:pt>
          <cx:pt idx="513">Israel</cx:pt>
          <cx:pt idx="514">Israel</cx:pt>
          <cx:pt idx="515">Israel</cx:pt>
          <cx:pt idx="516">Israel</cx:pt>
          <cx:pt idx="517">United States</cx:pt>
          <cx:pt idx="518">United States</cx:pt>
          <cx:pt idx="519">United States</cx:pt>
          <cx:pt idx="520">United States</cx:pt>
          <cx:pt idx="521">United States</cx:pt>
          <cx:pt idx="522">United States</cx:pt>
          <cx:pt idx="523">United States</cx:pt>
          <cx:pt idx="524">United States</cx:pt>
          <cx:pt idx="525">United States</cx:pt>
          <cx:pt idx="526">United States</cx:pt>
          <cx:pt idx="527">United States</cx:pt>
          <cx:pt idx="528">United States</cx:pt>
          <cx:pt idx="529">United States</cx:pt>
          <cx:pt idx="530">United States</cx:pt>
          <cx:pt idx="531">United States</cx:pt>
          <cx:pt idx="532">United States</cx:pt>
          <cx:pt idx="533">United States</cx:pt>
          <cx:pt idx="534">United States</cx:pt>
          <cx:pt idx="535">United States</cx:pt>
          <cx:pt idx="536">United States</cx:pt>
          <cx:pt idx="537">United States</cx:pt>
          <cx:pt idx="538">United States</cx:pt>
          <cx:pt idx="539">United States</cx:pt>
          <cx:pt idx="540">United States</cx:pt>
          <cx:pt idx="541">United States</cx:pt>
          <cx:pt idx="542">United States</cx:pt>
          <cx:pt idx="543">United States</cx:pt>
          <cx:pt idx="544">United States</cx:pt>
          <cx:pt idx="545">United States</cx:pt>
          <cx:pt idx="546">Israel</cx:pt>
          <cx:pt idx="547">Israel</cx:pt>
          <cx:pt idx="548">Israel</cx:pt>
          <cx:pt idx="549">Israel</cx:pt>
          <cx:pt idx="550">Israel</cx:pt>
          <cx:pt idx="551">Israel</cx:pt>
          <cx:pt idx="552">Israel</cx:pt>
          <cx:pt idx="553">Israel</cx:pt>
          <cx:pt idx="554">Israel</cx:pt>
          <cx:pt idx="555">Israel</cx:pt>
          <cx:pt idx="556">United States</cx:pt>
          <cx:pt idx="557">United States</cx:pt>
          <cx:pt idx="558">United States</cx:pt>
          <cx:pt idx="559">United States</cx:pt>
          <cx:pt idx="560">United States</cx:pt>
          <cx:pt idx="561">United States</cx:pt>
          <cx:pt idx="562">United States</cx:pt>
          <cx:pt idx="563">United States</cx:pt>
          <cx:pt idx="564">United States</cx:pt>
          <cx:pt idx="565">United States</cx:pt>
          <cx:pt idx="566">United States</cx:pt>
          <cx:pt idx="567">United States</cx:pt>
          <cx:pt idx="568">United States</cx:pt>
          <cx:pt idx="569">United States</cx:pt>
          <cx:pt idx="570">United States</cx:pt>
          <cx:pt idx="571">United States</cx:pt>
          <cx:pt idx="572">United States</cx:pt>
          <cx:pt idx="573">United States</cx:pt>
          <cx:pt idx="574">United States</cx:pt>
          <cx:pt idx="575">United States</cx:pt>
          <cx:pt idx="576">United States</cx:pt>
          <cx:pt idx="577">United States</cx:pt>
          <cx:pt idx="578">United States</cx:pt>
          <cx:pt idx="579">United States</cx:pt>
          <cx:pt idx="580">United States</cx:pt>
          <cx:pt idx="581">United States</cx:pt>
          <cx:pt idx="582">United States</cx:pt>
          <cx:pt idx="583">United States</cx:pt>
          <cx:pt idx="584">United States</cx:pt>
          <cx:pt idx="585">United States</cx:pt>
        </cx:lvl>
        <cx:lvl ptCount="586" name="City">
          <cx:pt idx="0">Vancouver</cx:pt>
          <cx:pt idx="1">Vancouver</cx:pt>
          <cx:pt idx="2">Vancouver</cx:pt>
          <cx:pt idx="3">Vancouver</cx:pt>
          <cx:pt idx="4">Vancouver</cx:pt>
          <cx:pt idx="5">Vancouver</cx:pt>
          <cx:pt idx="6">Vancouver</cx:pt>
          <cx:pt idx="7">Vancouver</cx:pt>
          <cx:pt idx="8">Vancouver</cx:pt>
          <cx:pt idx="9">Vancouver</cx:pt>
          <cx:pt idx="10">Vancouver</cx:pt>
          <cx:pt idx="11">Vancouver</cx:pt>
          <cx:pt idx="12">Vancouver</cx:pt>
          <cx:pt idx="13">Vancouver</cx:pt>
          <cx:pt idx="14">Vancouver</cx:pt>
          <cx:pt idx="15">Vancouver</cx:pt>
          <cx:pt idx="16">Vancouver</cx:pt>
          <cx:pt idx="17">Vancouver</cx:pt>
          <cx:pt idx="18">Seattle</cx:pt>
          <cx:pt idx="19">Seattle</cx:pt>
          <cx:pt idx="20">Seattle</cx:pt>
          <cx:pt idx="21">Seattle</cx:pt>
          <cx:pt idx="22">Seattle</cx:pt>
          <cx:pt idx="23">Seattle</cx:pt>
          <cx:pt idx="24">Seattle</cx:pt>
          <cx:pt idx="25">Seattle</cx:pt>
          <cx:pt idx="26">Seattle</cx:pt>
          <cx:pt idx="27">Seattle</cx:pt>
          <cx:pt idx="28">Seattle</cx:pt>
          <cx:pt idx="29">Seattle</cx:pt>
          <cx:pt idx="30">Seattle</cx:pt>
          <cx:pt idx="31">Seattle</cx:pt>
          <cx:pt idx="32">Seattle</cx:pt>
          <cx:pt idx="33">Seattle</cx:pt>
          <cx:pt idx="34">Portland</cx:pt>
          <cx:pt idx="35">Portland</cx:pt>
          <cx:pt idx="36">Portland</cx:pt>
          <cx:pt idx="37">Portland</cx:pt>
          <cx:pt idx="38">Portland</cx:pt>
          <cx:pt idx="39">Portland</cx:pt>
          <cx:pt idx="40">Portland</cx:pt>
          <cx:pt idx="41">Portland</cx:pt>
          <cx:pt idx="42">Portland</cx:pt>
          <cx:pt idx="43">Portland</cx:pt>
          <cx:pt idx="44">Portland</cx:pt>
          <cx:pt idx="45">Portland</cx:pt>
          <cx:pt idx="46">Portland</cx:pt>
          <cx:pt idx="47">Portland</cx:pt>
          <cx:pt idx="48">Portland</cx:pt>
          <cx:pt idx="49">Montreal</cx:pt>
          <cx:pt idx="50">Montreal</cx:pt>
          <cx:pt idx="51">Montreal</cx:pt>
          <cx:pt idx="52">Montreal</cx:pt>
          <cx:pt idx="53">Montreal</cx:pt>
          <cx:pt idx="54">Montreal</cx:pt>
          <cx:pt idx="55">Montreal</cx:pt>
          <cx:pt idx="56">Montreal</cx:pt>
          <cx:pt idx="57">Montreal</cx:pt>
          <cx:pt idx="58">Montreal</cx:pt>
          <cx:pt idx="59">Montreal</cx:pt>
          <cx:pt idx="60">Montreal</cx:pt>
          <cx:pt idx="61">Montreal</cx:pt>
          <cx:pt idx="62">Montreal</cx:pt>
          <cx:pt idx="63">Montreal</cx:pt>
          <cx:pt idx="64">Montreal</cx:pt>
          <cx:pt idx="65">Montreal</cx:pt>
          <cx:pt idx="66">Montreal</cx:pt>
          <cx:pt idx="67">Montreal</cx:pt>
          <cx:pt idx="68">Montreal</cx:pt>
          <cx:pt idx="69">Minneapolis</cx:pt>
          <cx:pt idx="70">Minneapolis</cx:pt>
          <cx:pt idx="71">Minneapolis</cx:pt>
          <cx:pt idx="72">Minneapolis</cx:pt>
          <cx:pt idx="73">Minneapolis</cx:pt>
          <cx:pt idx="74">Minneapolis</cx:pt>
          <cx:pt idx="75">Minneapolis</cx:pt>
          <cx:pt idx="76">Minneapolis</cx:pt>
          <cx:pt idx="77">Minneapolis</cx:pt>
          <cx:pt idx="78">Minneapolis</cx:pt>
          <cx:pt idx="79">Minneapolis</cx:pt>
          <cx:pt idx="80">Minneapolis</cx:pt>
          <cx:pt idx="81">Minneapolis</cx:pt>
          <cx:pt idx="82">Minneapolis</cx:pt>
          <cx:pt idx="83">Minneapolis</cx:pt>
          <cx:pt idx="84">Minneapolis</cx:pt>
          <cx:pt idx="85">Minneapolis</cx:pt>
          <cx:pt idx="86">Minneapolis</cx:pt>
          <cx:pt idx="87">Minneapolis</cx:pt>
          <cx:pt idx="88">Minneapolis</cx:pt>
          <cx:pt idx="89">Toronto</cx:pt>
          <cx:pt idx="90">Toronto</cx:pt>
          <cx:pt idx="91">Toronto</cx:pt>
          <cx:pt idx="92">Toronto</cx:pt>
          <cx:pt idx="93">Toronto</cx:pt>
          <cx:pt idx="94">Toronto</cx:pt>
          <cx:pt idx="95">Toronto</cx:pt>
          <cx:pt idx="96">Toronto</cx:pt>
          <cx:pt idx="97">Toronto</cx:pt>
          <cx:pt idx="98">Toronto</cx:pt>
          <cx:pt idx="99">Toronto</cx:pt>
          <cx:pt idx="100">Toronto</cx:pt>
          <cx:pt idx="101">Toronto</cx:pt>
          <cx:pt idx="102">Toronto</cx:pt>
          <cx:pt idx="103">Toronto</cx:pt>
          <cx:pt idx="104">Toronto</cx:pt>
          <cx:pt idx="105">Toronto</cx:pt>
          <cx:pt idx="106">Toronto</cx:pt>
          <cx:pt idx="107">Toronto</cx:pt>
          <cx:pt idx="108">Toronto</cx:pt>
          <cx:pt idx="109">Toronto</cx:pt>
          <cx:pt idx="110">Boston</cx:pt>
          <cx:pt idx="111">Boston</cx:pt>
          <cx:pt idx="112">Boston</cx:pt>
          <cx:pt idx="113">Boston</cx:pt>
          <cx:pt idx="114">Boston</cx:pt>
          <cx:pt idx="115">Boston</cx:pt>
          <cx:pt idx="116">Boston</cx:pt>
          <cx:pt idx="117">Boston</cx:pt>
          <cx:pt idx="118">Boston</cx:pt>
          <cx:pt idx="119">Boston</cx:pt>
          <cx:pt idx="120">Boston</cx:pt>
          <cx:pt idx="121">Boston</cx:pt>
          <cx:pt idx="122">Boston</cx:pt>
          <cx:pt idx="123">Boston</cx:pt>
          <cx:pt idx="124">Boston</cx:pt>
          <cx:pt idx="125">Boston</cx:pt>
          <cx:pt idx="126">Boston</cx:pt>
          <cx:pt idx="127">Detroit</cx:pt>
          <cx:pt idx="128">Detroit</cx:pt>
          <cx:pt idx="129">Detroit</cx:pt>
          <cx:pt idx="130">Detroit</cx:pt>
          <cx:pt idx="131">Detroit</cx:pt>
          <cx:pt idx="132">Detroit</cx:pt>
          <cx:pt idx="133">Detroit</cx:pt>
          <cx:pt idx="134">Detroit</cx:pt>
          <cx:pt idx="135">Detroit</cx:pt>
          <cx:pt idx="136">Detroit</cx:pt>
          <cx:pt idx="137">Detroit</cx:pt>
          <cx:pt idx="138">Detroit</cx:pt>
          <cx:pt idx="139">Detroit</cx:pt>
          <cx:pt idx="140">Detroit</cx:pt>
          <cx:pt idx="141">Detroit</cx:pt>
          <cx:pt idx="142">Detroit</cx:pt>
          <cx:pt idx="143">Detroit</cx:pt>
          <cx:pt idx="144">Detroit</cx:pt>
          <cx:pt idx="145">Detroit</cx:pt>
          <cx:pt idx="146">Detroit</cx:pt>
          <cx:pt idx="147">Detroit</cx:pt>
          <cx:pt idx="148">Chicago</cx:pt>
          <cx:pt idx="149">Chicago</cx:pt>
          <cx:pt idx="150">Chicago</cx:pt>
          <cx:pt idx="151">Chicago</cx:pt>
          <cx:pt idx="152">Chicago</cx:pt>
          <cx:pt idx="153">Chicago</cx:pt>
          <cx:pt idx="154">Chicago</cx:pt>
          <cx:pt idx="155">Chicago</cx:pt>
          <cx:pt idx="156">Chicago</cx:pt>
          <cx:pt idx="157">Chicago</cx:pt>
          <cx:pt idx="158">Chicago</cx:pt>
          <cx:pt idx="159">Chicago</cx:pt>
          <cx:pt idx="160">Chicago</cx:pt>
          <cx:pt idx="161">Chicago</cx:pt>
          <cx:pt idx="162">Chicago</cx:pt>
          <cx:pt idx="163">Chicago</cx:pt>
          <cx:pt idx="164">Chicago</cx:pt>
          <cx:pt idx="165">Chicago</cx:pt>
          <cx:pt idx="166">Chicago</cx:pt>
          <cx:pt idx="167">New York</cx:pt>
          <cx:pt idx="168">New York</cx:pt>
          <cx:pt idx="169">New York</cx:pt>
          <cx:pt idx="170">New York</cx:pt>
          <cx:pt idx="171">New York</cx:pt>
          <cx:pt idx="172">New York</cx:pt>
          <cx:pt idx="173">New York</cx:pt>
          <cx:pt idx="174">New York</cx:pt>
          <cx:pt idx="175">New York</cx:pt>
          <cx:pt idx="176">New York</cx:pt>
          <cx:pt idx="177">New York</cx:pt>
          <cx:pt idx="178">New York</cx:pt>
          <cx:pt idx="179">New York</cx:pt>
          <cx:pt idx="180">New York</cx:pt>
          <cx:pt idx="181">New York</cx:pt>
          <cx:pt idx="182">New York</cx:pt>
          <cx:pt idx="183">New York</cx:pt>
          <cx:pt idx="184">New York</cx:pt>
          <cx:pt idx="185">New York</cx:pt>
          <cx:pt idx="186">New York</cx:pt>
          <cx:pt idx="187">New York</cx:pt>
          <cx:pt idx="188">New York</cx:pt>
          <cx:pt idx="189">Pittsburgh</cx:pt>
          <cx:pt idx="190">Pittsburgh</cx:pt>
          <cx:pt idx="191">Pittsburgh</cx:pt>
          <cx:pt idx="192">Pittsburgh</cx:pt>
          <cx:pt idx="193">Pittsburgh</cx:pt>
          <cx:pt idx="194">Pittsburgh</cx:pt>
          <cx:pt idx="195">Pittsburgh</cx:pt>
          <cx:pt idx="196">Pittsburgh</cx:pt>
          <cx:pt idx="197">Pittsburgh</cx:pt>
          <cx:pt idx="198">Pittsburgh</cx:pt>
          <cx:pt idx="199">Pittsburgh</cx:pt>
          <cx:pt idx="200">Pittsburgh</cx:pt>
          <cx:pt idx="201">Pittsburgh</cx:pt>
          <cx:pt idx="202">Pittsburgh</cx:pt>
          <cx:pt idx="203">Pittsburgh</cx:pt>
          <cx:pt idx="204">Pittsburgh</cx:pt>
          <cx:pt idx="205">Philadelphia</cx:pt>
          <cx:pt idx="206">Philadelphia</cx:pt>
          <cx:pt idx="207">Philadelphia</cx:pt>
          <cx:pt idx="208">Philadelphia</cx:pt>
          <cx:pt idx="209">Philadelphia</cx:pt>
          <cx:pt idx="210">Philadelphia</cx:pt>
          <cx:pt idx="211">Philadelphia</cx:pt>
          <cx:pt idx="212">Philadelphia</cx:pt>
          <cx:pt idx="213">Philadelphia</cx:pt>
          <cx:pt idx="214">Philadelphia</cx:pt>
          <cx:pt idx="215">Philadelphia</cx:pt>
          <cx:pt idx="216">Philadelphia</cx:pt>
          <cx:pt idx="217">Philadelphia</cx:pt>
          <cx:pt idx="218">Philadelphia</cx:pt>
          <cx:pt idx="219">Philadelphia</cx:pt>
          <cx:pt idx="220">Philadelphia</cx:pt>
          <cx:pt idx="221">Indianapolis</cx:pt>
          <cx:pt idx="222">Indianapolis</cx:pt>
          <cx:pt idx="223">Indianapolis</cx:pt>
          <cx:pt idx="224">Indianapolis</cx:pt>
          <cx:pt idx="225">Indianapolis</cx:pt>
          <cx:pt idx="226">Indianapolis</cx:pt>
          <cx:pt idx="227">Indianapolis</cx:pt>
          <cx:pt idx="228">Indianapolis</cx:pt>
          <cx:pt idx="229">Indianapolis</cx:pt>
          <cx:pt idx="230">Indianapolis</cx:pt>
          <cx:pt idx="231">Indianapolis</cx:pt>
          <cx:pt idx="232">Indianapolis</cx:pt>
          <cx:pt idx="233">Indianapolis</cx:pt>
          <cx:pt idx="234">Indianapolis</cx:pt>
          <cx:pt idx="235">Indianapolis</cx:pt>
          <cx:pt idx="236">Indianapolis</cx:pt>
          <cx:pt idx="237">Indianapolis</cx:pt>
          <cx:pt idx="238">Indianapolis</cx:pt>
          <cx:pt idx="239">Denver</cx:pt>
          <cx:pt idx="240">Denver</cx:pt>
          <cx:pt idx="241">Denver</cx:pt>
          <cx:pt idx="242">Denver</cx:pt>
          <cx:pt idx="243">Denver</cx:pt>
          <cx:pt idx="244">Denver</cx:pt>
          <cx:pt idx="245">Denver</cx:pt>
          <cx:pt idx="246">Denver</cx:pt>
          <cx:pt idx="247">Denver</cx:pt>
          <cx:pt idx="248">Denver</cx:pt>
          <cx:pt idx="249">Denver</cx:pt>
          <cx:pt idx="250">Denver</cx:pt>
          <cx:pt idx="251">Denver</cx:pt>
          <cx:pt idx="252">Denver</cx:pt>
          <cx:pt idx="253">Denver</cx:pt>
          <cx:pt idx="254">Denver</cx:pt>
          <cx:pt idx="255">Denver</cx:pt>
          <cx:pt idx="256">Denver</cx:pt>
          <cx:pt idx="257">Denver</cx:pt>
          <cx:pt idx="258">Kansas City</cx:pt>
          <cx:pt idx="259">Kansas City</cx:pt>
          <cx:pt idx="260">Kansas City</cx:pt>
          <cx:pt idx="261">Kansas City</cx:pt>
          <cx:pt idx="262">Kansas City</cx:pt>
          <cx:pt idx="263">Kansas City</cx:pt>
          <cx:pt idx="264">Kansas City</cx:pt>
          <cx:pt idx="265">Kansas City</cx:pt>
          <cx:pt idx="266">Kansas City</cx:pt>
          <cx:pt idx="267">Kansas City</cx:pt>
          <cx:pt idx="268">Kansas City</cx:pt>
          <cx:pt idx="269">Kansas City</cx:pt>
          <cx:pt idx="270">Kansas City</cx:pt>
          <cx:pt idx="271">Kansas City</cx:pt>
          <cx:pt idx="272">Kansas City</cx:pt>
          <cx:pt idx="273">Kansas City</cx:pt>
          <cx:pt idx="274">Kansas City</cx:pt>
          <cx:pt idx="275">Kansas City</cx:pt>
          <cx:pt idx="276">Kansas City</cx:pt>
          <cx:pt idx="277">Kansas City</cx:pt>
          <cx:pt idx="278">Saint Louis</cx:pt>
          <cx:pt idx="279">Saint Louis</cx:pt>
          <cx:pt idx="280">Saint Louis</cx:pt>
          <cx:pt idx="281">Saint Louis</cx:pt>
          <cx:pt idx="282">Saint Louis</cx:pt>
          <cx:pt idx="283">Saint Louis</cx:pt>
          <cx:pt idx="284">Saint Louis</cx:pt>
          <cx:pt idx="285">Saint Louis</cx:pt>
          <cx:pt idx="286">Saint Louis</cx:pt>
          <cx:pt idx="287">Saint Louis</cx:pt>
          <cx:pt idx="288">Saint Louis</cx:pt>
          <cx:pt idx="289">Saint Louis</cx:pt>
          <cx:pt idx="290">Saint Louis</cx:pt>
          <cx:pt idx="291">Saint Louis</cx:pt>
          <cx:pt idx="292">Saint Louis</cx:pt>
          <cx:pt idx="293">Saint Louis</cx:pt>
          <cx:pt idx="294">San Francisco</cx:pt>
          <cx:pt idx="295">San Francisco</cx:pt>
          <cx:pt idx="296">San Francisco</cx:pt>
          <cx:pt idx="297">San Francisco</cx:pt>
          <cx:pt idx="298">San Francisco</cx:pt>
          <cx:pt idx="299">San Francisco</cx:pt>
          <cx:pt idx="300">San Francisco</cx:pt>
          <cx:pt idx="301">San Francisco</cx:pt>
          <cx:pt idx="302">San Francisco</cx:pt>
          <cx:pt idx="303">San Francisco</cx:pt>
          <cx:pt idx="304">San Francisco</cx:pt>
          <cx:pt idx="305">San Francisco</cx:pt>
          <cx:pt idx="306">San Francisco</cx:pt>
          <cx:pt idx="307">San Francisco</cx:pt>
          <cx:pt idx="308">San Francisco</cx:pt>
          <cx:pt idx="309">San Francisco</cx:pt>
          <cx:pt idx="310">San Francisco</cx:pt>
          <cx:pt idx="311">San Francisco</cx:pt>
          <cx:pt idx="312">Las Vegas</cx:pt>
          <cx:pt idx="313">Las Vegas</cx:pt>
          <cx:pt idx="314">Las Vegas</cx:pt>
          <cx:pt idx="315">Las Vegas</cx:pt>
          <cx:pt idx="316">Las Vegas</cx:pt>
          <cx:pt idx="317">Las Vegas</cx:pt>
          <cx:pt idx="318">Las Vegas</cx:pt>
          <cx:pt idx="319">Las Vegas</cx:pt>
          <cx:pt idx="320">Las Vegas</cx:pt>
          <cx:pt idx="321">Las Vegas</cx:pt>
          <cx:pt idx="322">Las Vegas</cx:pt>
          <cx:pt idx="323">Las Vegas</cx:pt>
          <cx:pt idx="324">Las Vegas</cx:pt>
          <cx:pt idx="325">Nashville</cx:pt>
          <cx:pt idx="326">Nashville</cx:pt>
          <cx:pt idx="327">Nashville</cx:pt>
          <cx:pt idx="328">Nashville</cx:pt>
          <cx:pt idx="329">Nashville</cx:pt>
          <cx:pt idx="330">Nashville</cx:pt>
          <cx:pt idx="331">Nashville</cx:pt>
          <cx:pt idx="332">Nashville</cx:pt>
          <cx:pt idx="333">Nashville</cx:pt>
          <cx:pt idx="334">Nashville</cx:pt>
          <cx:pt idx="335">Nashville</cx:pt>
          <cx:pt idx="336">Nashville</cx:pt>
          <cx:pt idx="337">Nashville</cx:pt>
          <cx:pt idx="338">Nashville</cx:pt>
          <cx:pt idx="339">Charlotte</cx:pt>
          <cx:pt idx="340">Charlotte</cx:pt>
          <cx:pt idx="341">Charlotte</cx:pt>
          <cx:pt idx="342">Charlotte</cx:pt>
          <cx:pt idx="343">Charlotte</cx:pt>
          <cx:pt idx="344">Charlotte</cx:pt>
          <cx:pt idx="345">Charlotte</cx:pt>
          <cx:pt idx="346">Charlotte</cx:pt>
          <cx:pt idx="347">Charlotte</cx:pt>
          <cx:pt idx="348">Charlotte</cx:pt>
          <cx:pt idx="349">Charlotte</cx:pt>
          <cx:pt idx="350">Charlotte</cx:pt>
          <cx:pt idx="351">Charlotte</cx:pt>
          <cx:pt idx="352">Charlotte</cx:pt>
          <cx:pt idx="353">Charlotte</cx:pt>
          <cx:pt idx="354">Charlotte</cx:pt>
          <cx:pt idx="355">Charlotte</cx:pt>
          <cx:pt idx="356">Charlotte</cx:pt>
          <cx:pt idx="357">Albuquerque</cx:pt>
          <cx:pt idx="358">Albuquerque</cx:pt>
          <cx:pt idx="359">Albuquerque</cx:pt>
          <cx:pt idx="360">Albuquerque</cx:pt>
          <cx:pt idx="361">Albuquerque</cx:pt>
          <cx:pt idx="362">Albuquerque</cx:pt>
          <cx:pt idx="363">Albuquerque</cx:pt>
          <cx:pt idx="364">Albuquerque</cx:pt>
          <cx:pt idx="365">Albuquerque</cx:pt>
          <cx:pt idx="366">Albuquerque</cx:pt>
          <cx:pt idx="367">Albuquerque</cx:pt>
          <cx:pt idx="368">Albuquerque</cx:pt>
          <cx:pt idx="369">Albuquerque</cx:pt>
          <cx:pt idx="370">Albuquerque</cx:pt>
          <cx:pt idx="371">Albuquerque</cx:pt>
          <cx:pt idx="372">Albuquerque</cx:pt>
          <cx:pt idx="373">Albuquerque</cx:pt>
          <cx:pt idx="374">Albuquerque</cx:pt>
          <cx:pt idx="375">Albuquerque</cx:pt>
          <cx:pt idx="376">Albuquerque</cx:pt>
          <cx:pt idx="377">Albuquerque</cx:pt>
          <cx:pt idx="378">Los Angeles</cx:pt>
          <cx:pt idx="379">Los Angeles</cx:pt>
          <cx:pt idx="380">Los Angeles</cx:pt>
          <cx:pt idx="381">Los Angeles</cx:pt>
          <cx:pt idx="382">Los Angeles</cx:pt>
          <cx:pt idx="383">Los Angeles</cx:pt>
          <cx:pt idx="384">Los Angeles</cx:pt>
          <cx:pt idx="385">Los Angeles</cx:pt>
          <cx:pt idx="386">Los Angeles</cx:pt>
          <cx:pt idx="387">Los Angeles</cx:pt>
          <cx:pt idx="388">Los Angeles</cx:pt>
          <cx:pt idx="389">Los Angeles</cx:pt>
          <cx:pt idx="390">Los Angeles</cx:pt>
          <cx:pt idx="391">Los Angeles</cx:pt>
          <cx:pt idx="392">Los Angeles</cx:pt>
          <cx:pt idx="393">Los Angeles</cx:pt>
          <cx:pt idx="394">Atlanta</cx:pt>
          <cx:pt idx="395">Atlanta</cx:pt>
          <cx:pt idx="396">Atlanta</cx:pt>
          <cx:pt idx="397">Atlanta</cx:pt>
          <cx:pt idx="398">Atlanta</cx:pt>
          <cx:pt idx="399">Atlanta</cx:pt>
          <cx:pt idx="400">Atlanta</cx:pt>
          <cx:pt idx="401">Atlanta</cx:pt>
          <cx:pt idx="402">Atlanta</cx:pt>
          <cx:pt idx="403">Atlanta</cx:pt>
          <cx:pt idx="404">Atlanta</cx:pt>
          <cx:pt idx="405">Atlanta</cx:pt>
          <cx:pt idx="406">Atlanta</cx:pt>
          <cx:pt idx="407">Atlanta</cx:pt>
          <cx:pt idx="408">Atlanta</cx:pt>
          <cx:pt idx="409">Atlanta</cx:pt>
          <cx:pt idx="410">Atlanta</cx:pt>
          <cx:pt idx="411">Phoenix</cx:pt>
          <cx:pt idx="412">Phoenix</cx:pt>
          <cx:pt idx="413">Phoenix</cx:pt>
          <cx:pt idx="414">Phoenix</cx:pt>
          <cx:pt idx="415">Phoenix</cx:pt>
          <cx:pt idx="416">Phoenix</cx:pt>
          <cx:pt idx="417">Phoenix</cx:pt>
          <cx:pt idx="418">Phoenix</cx:pt>
          <cx:pt idx="419">Phoenix</cx:pt>
          <cx:pt idx="420">Phoenix</cx:pt>
          <cx:pt idx="421">Phoenix</cx:pt>
          <cx:pt idx="422">Phoenix</cx:pt>
          <cx:pt idx="423">Phoenix</cx:pt>
          <cx:pt idx="424">Phoenix</cx:pt>
          <cx:pt idx="425">Nahariyya</cx:pt>
          <cx:pt idx="426">Nahariyya</cx:pt>
          <cx:pt idx="427">Nahariyya</cx:pt>
          <cx:pt idx="428">Nahariyya</cx:pt>
          <cx:pt idx="429">Nahariyya</cx:pt>
          <cx:pt idx="430">Nahariyya</cx:pt>
          <cx:pt idx="431">Nahariyya</cx:pt>
          <cx:pt idx="432">Nahariyya</cx:pt>
          <cx:pt idx="433">Nahariyya</cx:pt>
          <cx:pt idx="434">Nahariyya</cx:pt>
          <cx:pt idx="435">Nahariyya</cx:pt>
          <cx:pt idx="436">Nahariyya</cx:pt>
          <cx:pt idx="437">Haifa</cx:pt>
          <cx:pt idx="438">Haifa</cx:pt>
          <cx:pt idx="439">Haifa</cx:pt>
          <cx:pt idx="440">Haifa</cx:pt>
          <cx:pt idx="441">Haifa</cx:pt>
          <cx:pt idx="442">Haifa</cx:pt>
          <cx:pt idx="443">Haifa</cx:pt>
          <cx:pt idx="444">Haifa</cx:pt>
          <cx:pt idx="445">Haifa</cx:pt>
          <cx:pt idx="446">Haifa</cx:pt>
          <cx:pt idx="447">Haifa</cx:pt>
          <cx:pt idx="448">Haifa</cx:pt>
          <cx:pt idx="449">Dallas</cx:pt>
          <cx:pt idx="450">Dallas</cx:pt>
          <cx:pt idx="451">Dallas</cx:pt>
          <cx:pt idx="452">Dallas</cx:pt>
          <cx:pt idx="453">Dallas</cx:pt>
          <cx:pt idx="454">Dallas</cx:pt>
          <cx:pt idx="455">Dallas</cx:pt>
          <cx:pt idx="456">Dallas</cx:pt>
          <cx:pt idx="457">Dallas</cx:pt>
          <cx:pt idx="458">Dallas</cx:pt>
          <cx:pt idx="459">Dallas</cx:pt>
          <cx:pt idx="460">Dallas</cx:pt>
          <cx:pt idx="461">Dallas</cx:pt>
          <cx:pt idx="462">Dallas</cx:pt>
          <cx:pt idx="463">Dallas</cx:pt>
          <cx:pt idx="464">Dallas</cx:pt>
          <cx:pt idx="465">Dallas</cx:pt>
          <cx:pt idx="466">Dallas</cx:pt>
          <cx:pt idx="467">San Diego</cx:pt>
          <cx:pt idx="468">San Diego</cx:pt>
          <cx:pt idx="469">San Diego</cx:pt>
          <cx:pt idx="470">San Diego</cx:pt>
          <cx:pt idx="471">San Diego</cx:pt>
          <cx:pt idx="472">San Diego</cx:pt>
          <cx:pt idx="473">San Diego</cx:pt>
          <cx:pt idx="474">San Diego</cx:pt>
          <cx:pt idx="475">San Diego</cx:pt>
          <cx:pt idx="476">San Diego</cx:pt>
          <cx:pt idx="477">San Diego</cx:pt>
          <cx:pt idx="478">San Diego</cx:pt>
          <cx:pt idx="479">San Diego</cx:pt>
          <cx:pt idx="480">San Diego</cx:pt>
          <cx:pt idx="481">Tel Aviv District</cx:pt>
          <cx:pt idx="482">Tel Aviv District</cx:pt>
          <cx:pt idx="483">Tel Aviv District</cx:pt>
          <cx:pt idx="484">Tel Aviv District</cx:pt>
          <cx:pt idx="485">Tel Aviv District</cx:pt>
          <cx:pt idx="486">Tel Aviv District</cx:pt>
          <cx:pt idx="487">Tel Aviv District</cx:pt>
          <cx:pt idx="488">Tel Aviv District</cx:pt>
          <cx:pt idx="489">Tel Aviv District</cx:pt>
          <cx:pt idx="490">Tel Aviv District</cx:pt>
          <cx:pt idx="491">Tel Aviv District</cx:pt>
          <cx:pt idx="492">Tel Aviv District</cx:pt>
          <cx:pt idx="493">Tel Aviv District</cx:pt>
          <cx:pt idx="494">Tel Aviv District</cx:pt>
          <cx:pt idx="495">Jerusalem</cx:pt>
          <cx:pt idx="496">Jerusalem</cx:pt>
          <cx:pt idx="497">Jerusalem</cx:pt>
          <cx:pt idx="498">Jerusalem</cx:pt>
          <cx:pt idx="499">Jerusalem</cx:pt>
          <cx:pt idx="500">Jerusalem</cx:pt>
          <cx:pt idx="501">Jerusalem</cx:pt>
          <cx:pt idx="502">Jerusalem</cx:pt>
          <cx:pt idx="503">Jerusalem</cx:pt>
          <cx:pt idx="504">Jerusalem</cx:pt>
          <cx:pt idx="505">Jerusalem</cx:pt>
          <cx:pt idx="506">Jerusalem</cx:pt>
          <cx:pt idx="507">Jerusalem</cx:pt>
          <cx:pt idx="508">Jerusalem</cx:pt>
          <cx:pt idx="509">Beersheba</cx:pt>
          <cx:pt idx="510">Beersheba</cx:pt>
          <cx:pt idx="511">Beersheba</cx:pt>
          <cx:pt idx="512">Beersheba</cx:pt>
          <cx:pt idx="513">Beersheba</cx:pt>
          <cx:pt idx="514">Beersheba</cx:pt>
          <cx:pt idx="515">Beersheba</cx:pt>
          <cx:pt idx="516">Beersheba</cx:pt>
          <cx:pt idx="517">Jacksonville</cx:pt>
          <cx:pt idx="518">Jacksonville</cx:pt>
          <cx:pt idx="519">Jacksonville</cx:pt>
          <cx:pt idx="520">Jacksonville</cx:pt>
          <cx:pt idx="521">Jacksonville</cx:pt>
          <cx:pt idx="522">Jacksonville</cx:pt>
          <cx:pt idx="523">Jacksonville</cx:pt>
          <cx:pt idx="524">Jacksonville</cx:pt>
          <cx:pt idx="525">Jacksonville</cx:pt>
          <cx:pt idx="526">Jacksonville</cx:pt>
          <cx:pt idx="527">Jacksonville</cx:pt>
          <cx:pt idx="528">Jacksonville</cx:pt>
          <cx:pt idx="529">Jacksonville</cx:pt>
          <cx:pt idx="530">Jacksonville</cx:pt>
          <cx:pt idx="531">Houston</cx:pt>
          <cx:pt idx="532">Houston</cx:pt>
          <cx:pt idx="533">Houston</cx:pt>
          <cx:pt idx="534">Houston</cx:pt>
          <cx:pt idx="535">Houston</cx:pt>
          <cx:pt idx="536">Houston</cx:pt>
          <cx:pt idx="537">Houston</cx:pt>
          <cx:pt idx="538">Houston</cx:pt>
          <cx:pt idx="539">Houston</cx:pt>
          <cx:pt idx="540">Houston</cx:pt>
          <cx:pt idx="541">Houston</cx:pt>
          <cx:pt idx="542">Houston</cx:pt>
          <cx:pt idx="543">Houston</cx:pt>
          <cx:pt idx="544">Houston</cx:pt>
          <cx:pt idx="545">Houston</cx:pt>
          <cx:pt idx="546">Eilat</cx:pt>
          <cx:pt idx="547">Eilat</cx:pt>
          <cx:pt idx="548">Eilat</cx:pt>
          <cx:pt idx="549">Eilat</cx:pt>
          <cx:pt idx="550">Eilat</cx:pt>
          <cx:pt idx="551">Eilat</cx:pt>
          <cx:pt idx="552">Eilat</cx:pt>
          <cx:pt idx="553">Eilat</cx:pt>
          <cx:pt idx="554">Eilat</cx:pt>
          <cx:pt idx="555">Eilat</cx:pt>
          <cx:pt idx="556">San Antonio</cx:pt>
          <cx:pt idx="557">San Antonio</cx:pt>
          <cx:pt idx="558">San Antonio</cx:pt>
          <cx:pt idx="559">San Antonio</cx:pt>
          <cx:pt idx="560">San Antonio</cx:pt>
          <cx:pt idx="561">San Antonio</cx:pt>
          <cx:pt idx="562">San Antonio</cx:pt>
          <cx:pt idx="563">San Antonio</cx:pt>
          <cx:pt idx="564">San Antonio</cx:pt>
          <cx:pt idx="565">San Antonio</cx:pt>
          <cx:pt idx="566">San Antonio</cx:pt>
          <cx:pt idx="567">San Antonio</cx:pt>
          <cx:pt idx="568">San Antonio</cx:pt>
          <cx:pt idx="569">San Antonio</cx:pt>
          <cx:pt idx="570">San Antonio</cx:pt>
          <cx:pt idx="571">Miami</cx:pt>
          <cx:pt idx="572">Miami</cx:pt>
          <cx:pt idx="573">Miami</cx:pt>
          <cx:pt idx="574">Miami</cx:pt>
          <cx:pt idx="575">Miami</cx:pt>
          <cx:pt idx="576">Miami</cx:pt>
          <cx:pt idx="577">Miami</cx:pt>
          <cx:pt idx="578">Miami</cx:pt>
          <cx:pt idx="579">Miami</cx:pt>
          <cx:pt idx="580">Miami</cx:pt>
          <cx:pt idx="581">Miami</cx:pt>
          <cx:pt idx="582">Miami</cx:pt>
          <cx:pt idx="583">Miami</cx:pt>
          <cx:pt idx="584">Miami</cx:pt>
          <cx:pt idx="585">Miami</cx:pt>
        </cx:lvl>
      </cx:strDim>
      <cx:numDim type="colorVal">
        <cx:f>'Question 1'!$D$22:$D$607</cx:f>
        <cx:nf>'Question 1'!$D$21</cx:nf>
        <cx:lvl ptCount="586" formatCode="General" name="Max_Latitude">
          <cx:pt idx="0">49.249659999999999</cx:pt>
          <cx:pt idx="1">49.249659999999999</cx:pt>
          <cx:pt idx="2">49.249659999999999</cx:pt>
          <cx:pt idx="3">49.249659999999999</cx:pt>
          <cx:pt idx="4">49.249659999999999</cx:pt>
          <cx:pt idx="5">49.249659999999999</cx:pt>
          <cx:pt idx="6">49.249659999999999</cx:pt>
          <cx:pt idx="7">49.249659999999999</cx:pt>
          <cx:pt idx="8">49.249659999999999</cx:pt>
          <cx:pt idx="9">49.249659999999999</cx:pt>
          <cx:pt idx="10">49.249659999999999</cx:pt>
          <cx:pt idx="11">49.249659999999999</cx:pt>
          <cx:pt idx="12">49.249659999999999</cx:pt>
          <cx:pt idx="13">49.249659999999999</cx:pt>
          <cx:pt idx="14">49.249659999999999</cx:pt>
          <cx:pt idx="15">49.249659999999999</cx:pt>
          <cx:pt idx="16">49.249659999999999</cx:pt>
          <cx:pt idx="17">49.249659999999999</cx:pt>
          <cx:pt idx="18">47.606209</cx:pt>
          <cx:pt idx="19">47.606209</cx:pt>
          <cx:pt idx="20">47.606209</cx:pt>
          <cx:pt idx="21">47.606209</cx:pt>
          <cx:pt idx="22">47.606209</cx:pt>
          <cx:pt idx="23">47.606209</cx:pt>
          <cx:pt idx="24">47.606209</cx:pt>
          <cx:pt idx="25">47.606209</cx:pt>
          <cx:pt idx="26">47.606209</cx:pt>
          <cx:pt idx="27">47.606209</cx:pt>
          <cx:pt idx="28">47.606209</cx:pt>
          <cx:pt idx="29">47.606209</cx:pt>
          <cx:pt idx="30">47.606209</cx:pt>
          <cx:pt idx="31">47.606209</cx:pt>
          <cx:pt idx="32">47.606209</cx:pt>
          <cx:pt idx="33">47.606209</cx:pt>
          <cx:pt idx="34">45.523448999999999</cx:pt>
          <cx:pt idx="35">45.523448999999999</cx:pt>
          <cx:pt idx="36">45.523448999999999</cx:pt>
          <cx:pt idx="37">45.523448999999999</cx:pt>
          <cx:pt idx="38">45.523448999999999</cx:pt>
          <cx:pt idx="39">45.523448999999999</cx:pt>
          <cx:pt idx="40">45.523448999999999</cx:pt>
          <cx:pt idx="41">45.523448999999999</cx:pt>
          <cx:pt idx="42">45.523448999999999</cx:pt>
          <cx:pt idx="43">45.523448999999999</cx:pt>
          <cx:pt idx="44">45.523448999999999</cx:pt>
          <cx:pt idx="45">45.523448999999999</cx:pt>
          <cx:pt idx="46">45.523448999999999</cx:pt>
          <cx:pt idx="47">45.523448999999999</cx:pt>
          <cx:pt idx="48">45.523448999999999</cx:pt>
          <cx:pt idx="49">45.508839000000002</cx:pt>
          <cx:pt idx="50">45.508839000000002</cx:pt>
          <cx:pt idx="51">45.508839000000002</cx:pt>
          <cx:pt idx="52">45.508839000000002</cx:pt>
          <cx:pt idx="53">45.508839000000002</cx:pt>
          <cx:pt idx="54">45.508839000000002</cx:pt>
          <cx:pt idx="55">45.508839000000002</cx:pt>
          <cx:pt idx="56">45.508839000000002</cx:pt>
          <cx:pt idx="57">45.508839000000002</cx:pt>
          <cx:pt idx="58">45.508839000000002</cx:pt>
          <cx:pt idx="59">45.508839000000002</cx:pt>
          <cx:pt idx="60">45.508839000000002</cx:pt>
          <cx:pt idx="61">45.508839000000002</cx:pt>
          <cx:pt idx="62">45.508839000000002</cx:pt>
          <cx:pt idx="63">45.508839000000002</cx:pt>
          <cx:pt idx="64">45.508839000000002</cx:pt>
          <cx:pt idx="65">45.508839000000002</cx:pt>
          <cx:pt idx="66">45.508839000000002</cx:pt>
          <cx:pt idx="67">45.508839000000002</cx:pt>
          <cx:pt idx="68">45.508839000000002</cx:pt>
          <cx:pt idx="69">44.979968999999997</cx:pt>
          <cx:pt idx="70">44.979968999999997</cx:pt>
          <cx:pt idx="71">44.979968999999997</cx:pt>
          <cx:pt idx="72">44.979968999999997</cx:pt>
          <cx:pt idx="73">44.979968999999997</cx:pt>
          <cx:pt idx="74">44.979968999999997</cx:pt>
          <cx:pt idx="75">44.979968999999997</cx:pt>
          <cx:pt idx="76">44.979968999999997</cx:pt>
          <cx:pt idx="77">44.979968999999997</cx:pt>
          <cx:pt idx="78">44.979968999999997</cx:pt>
          <cx:pt idx="79">44.979968999999997</cx:pt>
          <cx:pt idx="80">44.979968999999997</cx:pt>
          <cx:pt idx="81">44.979968999999997</cx:pt>
          <cx:pt idx="82">44.979968999999997</cx:pt>
          <cx:pt idx="83">44.979968999999997</cx:pt>
          <cx:pt idx="84">44.979968999999997</cx:pt>
          <cx:pt idx="85">44.979968999999997</cx:pt>
          <cx:pt idx="86">44.979968999999997</cx:pt>
          <cx:pt idx="87">44.979968999999997</cx:pt>
          <cx:pt idx="88">44.979968999999997</cx:pt>
          <cx:pt idx="89">43.700111</cx:pt>
          <cx:pt idx="90">43.700111</cx:pt>
          <cx:pt idx="91">43.700111</cx:pt>
          <cx:pt idx="92">43.700111</cx:pt>
          <cx:pt idx="93">43.700111</cx:pt>
          <cx:pt idx="94">43.700111</cx:pt>
          <cx:pt idx="95">43.700111</cx:pt>
          <cx:pt idx="96">43.700111</cx:pt>
          <cx:pt idx="97">43.700111</cx:pt>
          <cx:pt idx="98">43.700111</cx:pt>
          <cx:pt idx="99">43.700111</cx:pt>
          <cx:pt idx="100">43.700111</cx:pt>
          <cx:pt idx="101">43.700111</cx:pt>
          <cx:pt idx="102">43.700111</cx:pt>
          <cx:pt idx="103">43.700111</cx:pt>
          <cx:pt idx="104">43.700111</cx:pt>
          <cx:pt idx="105">43.700111</cx:pt>
          <cx:pt idx="106">43.700111</cx:pt>
          <cx:pt idx="107">43.700111</cx:pt>
          <cx:pt idx="108">43.700111</cx:pt>
          <cx:pt idx="109">43.700111</cx:pt>
          <cx:pt idx="110">42.358429000000001</cx:pt>
          <cx:pt idx="111">42.358429000000001</cx:pt>
          <cx:pt idx="112">42.358429000000001</cx:pt>
          <cx:pt idx="113">42.358429000000001</cx:pt>
          <cx:pt idx="114">42.358429000000001</cx:pt>
          <cx:pt idx="115">42.358429000000001</cx:pt>
          <cx:pt idx="116">42.358429000000001</cx:pt>
          <cx:pt idx="117">42.358429000000001</cx:pt>
          <cx:pt idx="118">42.358429000000001</cx:pt>
          <cx:pt idx="119">42.358429000000001</cx:pt>
          <cx:pt idx="120">42.358429000000001</cx:pt>
          <cx:pt idx="121">42.358429000000001</cx:pt>
          <cx:pt idx="122">42.358429000000001</cx:pt>
          <cx:pt idx="123">42.358429000000001</cx:pt>
          <cx:pt idx="124">42.358429000000001</cx:pt>
          <cx:pt idx="125">42.358429000000001</cx:pt>
          <cx:pt idx="126">42.358429000000001</cx:pt>
          <cx:pt idx="127">42.331429</cx:pt>
          <cx:pt idx="128">42.331429</cx:pt>
          <cx:pt idx="129">42.331429</cx:pt>
          <cx:pt idx="130">42.331429</cx:pt>
          <cx:pt idx="131">42.331429</cx:pt>
          <cx:pt idx="132">42.331429</cx:pt>
          <cx:pt idx="133">42.331429</cx:pt>
          <cx:pt idx="134">42.331429</cx:pt>
          <cx:pt idx="135">42.331429</cx:pt>
          <cx:pt idx="136">42.331429</cx:pt>
          <cx:pt idx="137">42.331429</cx:pt>
          <cx:pt idx="138">42.331429</cx:pt>
          <cx:pt idx="139">42.331429</cx:pt>
          <cx:pt idx="140">42.331429</cx:pt>
          <cx:pt idx="141">42.331429</cx:pt>
          <cx:pt idx="142">42.331429</cx:pt>
          <cx:pt idx="143">42.331429</cx:pt>
          <cx:pt idx="144">42.331429</cx:pt>
          <cx:pt idx="145">42.331429</cx:pt>
          <cx:pt idx="146">42.331429</cx:pt>
          <cx:pt idx="147">42.331429</cx:pt>
          <cx:pt idx="148">41.850028999999999</cx:pt>
          <cx:pt idx="149">41.850028999999999</cx:pt>
          <cx:pt idx="150">41.850028999999999</cx:pt>
          <cx:pt idx="151">41.850028999999999</cx:pt>
          <cx:pt idx="152">41.850028999999999</cx:pt>
          <cx:pt idx="153">41.850028999999999</cx:pt>
          <cx:pt idx="154">41.850028999999999</cx:pt>
          <cx:pt idx="155">41.850028999999999</cx:pt>
          <cx:pt idx="156">41.850028999999999</cx:pt>
          <cx:pt idx="157">41.850028999999999</cx:pt>
          <cx:pt idx="158">41.850028999999999</cx:pt>
          <cx:pt idx="159">41.850028999999999</cx:pt>
          <cx:pt idx="160">41.850028999999999</cx:pt>
          <cx:pt idx="161">41.850028999999999</cx:pt>
          <cx:pt idx="162">41.850028999999999</cx:pt>
          <cx:pt idx="163">41.850028999999999</cx:pt>
          <cx:pt idx="164">41.850028999999999</cx:pt>
          <cx:pt idx="165">41.850028999999999</cx:pt>
          <cx:pt idx="166">41.850028999999999</cx:pt>
          <cx:pt idx="167">40.714272000000001</cx:pt>
          <cx:pt idx="168">40.714272000000001</cx:pt>
          <cx:pt idx="169">40.714272000000001</cx:pt>
          <cx:pt idx="170">40.714272000000001</cx:pt>
          <cx:pt idx="171">40.714272000000001</cx:pt>
          <cx:pt idx="172">40.714272000000001</cx:pt>
          <cx:pt idx="173">40.714272000000001</cx:pt>
          <cx:pt idx="174">40.714272000000001</cx:pt>
          <cx:pt idx="175">40.714272000000001</cx:pt>
          <cx:pt idx="176">40.714272000000001</cx:pt>
          <cx:pt idx="177">40.714272000000001</cx:pt>
          <cx:pt idx="178">40.714272000000001</cx:pt>
          <cx:pt idx="179">40.714272000000001</cx:pt>
          <cx:pt idx="180">40.714272000000001</cx:pt>
          <cx:pt idx="181">40.714272000000001</cx:pt>
          <cx:pt idx="182">40.714272000000001</cx:pt>
          <cx:pt idx="183">40.714272000000001</cx:pt>
          <cx:pt idx="184">40.714272000000001</cx:pt>
          <cx:pt idx="185">40.714272000000001</cx:pt>
          <cx:pt idx="186">40.714272000000001</cx:pt>
          <cx:pt idx="187">40.714272000000001</cx:pt>
          <cx:pt idx="188">40.714272000000001</cx:pt>
          <cx:pt idx="189">40.440620000000003</cx:pt>
          <cx:pt idx="190">40.440620000000003</cx:pt>
          <cx:pt idx="191">40.440620000000003</cx:pt>
          <cx:pt idx="192">40.440620000000003</cx:pt>
          <cx:pt idx="193">40.440620000000003</cx:pt>
          <cx:pt idx="194">40.440620000000003</cx:pt>
          <cx:pt idx="195">40.440620000000003</cx:pt>
          <cx:pt idx="196">40.440620000000003</cx:pt>
          <cx:pt idx="197">40.440620000000003</cx:pt>
          <cx:pt idx="198">40.440620000000003</cx:pt>
          <cx:pt idx="199">40.440620000000003</cx:pt>
          <cx:pt idx="200">40.440620000000003</cx:pt>
          <cx:pt idx="201">40.440620000000003</cx:pt>
          <cx:pt idx="202">40.440620000000003</cx:pt>
          <cx:pt idx="203">40.440620000000003</cx:pt>
          <cx:pt idx="204">40.440620000000003</cx:pt>
          <cx:pt idx="205">39.952339000000002</cx:pt>
          <cx:pt idx="206">39.952339000000002</cx:pt>
          <cx:pt idx="207">39.952339000000002</cx:pt>
          <cx:pt idx="208">39.952339000000002</cx:pt>
          <cx:pt idx="209">39.952339000000002</cx:pt>
          <cx:pt idx="210">39.952339000000002</cx:pt>
          <cx:pt idx="211">39.952339000000002</cx:pt>
          <cx:pt idx="212">39.952339000000002</cx:pt>
          <cx:pt idx="213">39.952339000000002</cx:pt>
          <cx:pt idx="214">39.952339000000002</cx:pt>
          <cx:pt idx="215">39.952339000000002</cx:pt>
          <cx:pt idx="216">39.952339000000002</cx:pt>
          <cx:pt idx="217">39.952339000000002</cx:pt>
          <cx:pt idx="218">39.952339000000002</cx:pt>
          <cx:pt idx="219">39.952339000000002</cx:pt>
          <cx:pt idx="220">39.952339000000002</cx:pt>
          <cx:pt idx="221">39.768379000000003</cx:pt>
          <cx:pt idx="222">39.768379000000003</cx:pt>
          <cx:pt idx="223">39.768379000000003</cx:pt>
          <cx:pt idx="224">39.768379000000003</cx:pt>
          <cx:pt idx="225">39.768379000000003</cx:pt>
          <cx:pt idx="226">39.768379000000003</cx:pt>
          <cx:pt idx="227">39.768379000000003</cx:pt>
          <cx:pt idx="228">39.768379000000003</cx:pt>
          <cx:pt idx="229">39.768379000000003</cx:pt>
          <cx:pt idx="230">39.768379000000003</cx:pt>
          <cx:pt idx="231">39.768379000000003</cx:pt>
          <cx:pt idx="232">39.768379000000003</cx:pt>
          <cx:pt idx="233">39.768379000000003</cx:pt>
          <cx:pt idx="234">39.768379000000003</cx:pt>
          <cx:pt idx="235">39.768379000000003</cx:pt>
          <cx:pt idx="236">39.768379000000003</cx:pt>
          <cx:pt idx="237">39.768379000000003</cx:pt>
          <cx:pt idx="238">39.768379000000003</cx:pt>
          <cx:pt idx="239">39.739151</cx:pt>
          <cx:pt idx="240">39.739151</cx:pt>
          <cx:pt idx="241">39.739151</cx:pt>
          <cx:pt idx="242">39.739151</cx:pt>
          <cx:pt idx="243">39.739151</cx:pt>
          <cx:pt idx="244">39.739151</cx:pt>
          <cx:pt idx="245">39.739151</cx:pt>
          <cx:pt idx="246">39.739151</cx:pt>
          <cx:pt idx="247">39.739151</cx:pt>
          <cx:pt idx="248">39.739151</cx:pt>
          <cx:pt idx="249">39.739151</cx:pt>
          <cx:pt idx="250">39.739151</cx:pt>
          <cx:pt idx="251">39.739151</cx:pt>
          <cx:pt idx="252">39.739151</cx:pt>
          <cx:pt idx="253">39.739151</cx:pt>
          <cx:pt idx="254">39.739151</cx:pt>
          <cx:pt idx="255">39.739151</cx:pt>
          <cx:pt idx="256">39.739151</cx:pt>
          <cx:pt idx="257">39.739151</cx:pt>
          <cx:pt idx="258">39.099730999999998</cx:pt>
          <cx:pt idx="259">39.099730999999998</cx:pt>
          <cx:pt idx="260">39.099730999999998</cx:pt>
          <cx:pt idx="261">39.099730999999998</cx:pt>
          <cx:pt idx="262">39.099730999999998</cx:pt>
          <cx:pt idx="263">39.099730999999998</cx:pt>
          <cx:pt idx="264">39.099730999999998</cx:pt>
          <cx:pt idx="265">39.099730999999998</cx:pt>
          <cx:pt idx="266">39.099730999999998</cx:pt>
          <cx:pt idx="267">39.099730999999998</cx:pt>
          <cx:pt idx="268">39.099730999999998</cx:pt>
          <cx:pt idx="269">39.099730999999998</cx:pt>
          <cx:pt idx="270">39.099730999999998</cx:pt>
          <cx:pt idx="271">39.099730999999998</cx:pt>
          <cx:pt idx="272">39.099730999999998</cx:pt>
          <cx:pt idx="273">39.099730999999998</cx:pt>
          <cx:pt idx="274">39.099730999999998</cx:pt>
          <cx:pt idx="275">39.099730999999998</cx:pt>
          <cx:pt idx="276">39.099730999999998</cx:pt>
          <cx:pt idx="277">39.099730999999998</cx:pt>
          <cx:pt idx="278">38.627270000000003</cx:pt>
          <cx:pt idx="279">38.627270000000003</cx:pt>
          <cx:pt idx="280">38.627270000000003</cx:pt>
          <cx:pt idx="281">38.627270000000003</cx:pt>
          <cx:pt idx="282">38.627270000000003</cx:pt>
          <cx:pt idx="283">38.627270000000003</cx:pt>
          <cx:pt idx="284">38.627270000000003</cx:pt>
          <cx:pt idx="285">38.627270000000003</cx:pt>
          <cx:pt idx="286">38.627270000000003</cx:pt>
          <cx:pt idx="287">38.627270000000003</cx:pt>
          <cx:pt idx="288">38.627270000000003</cx:pt>
          <cx:pt idx="289">38.627270000000003</cx:pt>
          <cx:pt idx="290">38.627270000000003</cx:pt>
          <cx:pt idx="291">38.627270000000003</cx:pt>
          <cx:pt idx="292">38.627270000000003</cx:pt>
          <cx:pt idx="293">38.627270000000003</cx:pt>
          <cx:pt idx="294">37.774929</cx:pt>
          <cx:pt idx="295">37.774929</cx:pt>
          <cx:pt idx="296">37.774929</cx:pt>
          <cx:pt idx="297">37.774929</cx:pt>
          <cx:pt idx="298">37.774929</cx:pt>
          <cx:pt idx="299">37.774929</cx:pt>
          <cx:pt idx="300">37.774929</cx:pt>
          <cx:pt idx="301">37.774929</cx:pt>
          <cx:pt idx="302">37.774929</cx:pt>
          <cx:pt idx="303">37.774929</cx:pt>
          <cx:pt idx="304">37.774929</cx:pt>
          <cx:pt idx="305">37.774929</cx:pt>
          <cx:pt idx="306">37.774929</cx:pt>
          <cx:pt idx="307">37.774929</cx:pt>
          <cx:pt idx="308">37.774929</cx:pt>
          <cx:pt idx="309">37.774929</cx:pt>
          <cx:pt idx="310">37.774929</cx:pt>
          <cx:pt idx="311">37.774929</cx:pt>
          <cx:pt idx="312">36.174968999999997</cx:pt>
          <cx:pt idx="313">36.174968999999997</cx:pt>
          <cx:pt idx="314">36.174968999999997</cx:pt>
          <cx:pt idx="315">36.174968999999997</cx:pt>
          <cx:pt idx="316">36.174968999999997</cx:pt>
          <cx:pt idx="317">36.174968999999997</cx:pt>
          <cx:pt idx="318">36.174968999999997</cx:pt>
          <cx:pt idx="319">36.174968999999997</cx:pt>
          <cx:pt idx="320">36.174968999999997</cx:pt>
          <cx:pt idx="321">36.174968999999997</cx:pt>
          <cx:pt idx="322">36.174968999999997</cx:pt>
          <cx:pt idx="323">36.174968999999997</cx:pt>
          <cx:pt idx="324">36.174968999999997</cx:pt>
          <cx:pt idx="325">36.165889999999997</cx:pt>
          <cx:pt idx="326">36.165889999999997</cx:pt>
          <cx:pt idx="327">36.165889999999997</cx:pt>
          <cx:pt idx="328">36.165889999999997</cx:pt>
          <cx:pt idx="329">36.165889999999997</cx:pt>
          <cx:pt idx="330">36.165889999999997</cx:pt>
          <cx:pt idx="331">36.165889999999997</cx:pt>
          <cx:pt idx="332">36.165889999999997</cx:pt>
          <cx:pt idx="333">36.165889999999997</cx:pt>
          <cx:pt idx="334">36.165889999999997</cx:pt>
          <cx:pt idx="335">36.165889999999997</cx:pt>
          <cx:pt idx="336">36.165889999999997</cx:pt>
          <cx:pt idx="337">36.165889999999997</cx:pt>
          <cx:pt idx="338">36.165889999999997</cx:pt>
          <cx:pt idx="339">35.227088999999999</cx:pt>
          <cx:pt idx="340">35.227088999999999</cx:pt>
          <cx:pt idx="341">35.227088999999999</cx:pt>
          <cx:pt idx="342">35.227088999999999</cx:pt>
          <cx:pt idx="343">35.227088999999999</cx:pt>
          <cx:pt idx="344">35.227088999999999</cx:pt>
          <cx:pt idx="345">35.227088999999999</cx:pt>
          <cx:pt idx="346">35.227088999999999</cx:pt>
          <cx:pt idx="347">35.227088999999999</cx:pt>
          <cx:pt idx="348">35.227088999999999</cx:pt>
          <cx:pt idx="349">35.227088999999999</cx:pt>
          <cx:pt idx="350">35.227088999999999</cx:pt>
          <cx:pt idx="351">35.227088999999999</cx:pt>
          <cx:pt idx="352">35.227088999999999</cx:pt>
          <cx:pt idx="353">35.227088999999999</cx:pt>
          <cx:pt idx="354">35.227088999999999</cx:pt>
          <cx:pt idx="355">35.227088999999999</cx:pt>
          <cx:pt idx="356">35.227088999999999</cx:pt>
          <cx:pt idx="357">35.084491999999997</cx:pt>
          <cx:pt idx="358">35.084491999999997</cx:pt>
          <cx:pt idx="359">35.084491999999997</cx:pt>
          <cx:pt idx="360">35.084491999999997</cx:pt>
          <cx:pt idx="361">35.084491999999997</cx:pt>
          <cx:pt idx="362">35.084491999999997</cx:pt>
          <cx:pt idx="363">35.084491999999997</cx:pt>
          <cx:pt idx="364">35.084491999999997</cx:pt>
          <cx:pt idx="365">35.084491999999997</cx:pt>
          <cx:pt idx="366">35.084491999999997</cx:pt>
          <cx:pt idx="367">35.084491999999997</cx:pt>
          <cx:pt idx="368">35.084491999999997</cx:pt>
          <cx:pt idx="369">35.084491999999997</cx:pt>
          <cx:pt idx="370">35.084491999999997</cx:pt>
          <cx:pt idx="371">35.084491999999997</cx:pt>
          <cx:pt idx="372">35.084491999999997</cx:pt>
          <cx:pt idx="373">35.084491999999997</cx:pt>
          <cx:pt idx="374">35.084491999999997</cx:pt>
          <cx:pt idx="375">35.084491999999997</cx:pt>
          <cx:pt idx="376">35.084491999999997</cx:pt>
          <cx:pt idx="377">35.084491999999997</cx:pt>
          <cx:pt idx="378">34.052230999999999</cx:pt>
          <cx:pt idx="379">34.052230999999999</cx:pt>
          <cx:pt idx="380">34.052230999999999</cx:pt>
          <cx:pt idx="381">34.052230999999999</cx:pt>
          <cx:pt idx="382">34.052230999999999</cx:pt>
          <cx:pt idx="383">34.052230999999999</cx:pt>
          <cx:pt idx="384">34.052230999999999</cx:pt>
          <cx:pt idx="385">34.052230999999999</cx:pt>
          <cx:pt idx="386">34.052230999999999</cx:pt>
          <cx:pt idx="387">34.052230999999999</cx:pt>
          <cx:pt idx="388">34.052230999999999</cx:pt>
          <cx:pt idx="389">34.052230999999999</cx:pt>
          <cx:pt idx="390">34.052230999999999</cx:pt>
          <cx:pt idx="391">34.052230999999999</cx:pt>
          <cx:pt idx="392">34.052230999999999</cx:pt>
          <cx:pt idx="393">34.052230999999999</cx:pt>
          <cx:pt idx="394">33.749001</cx:pt>
          <cx:pt idx="395">33.749001</cx:pt>
          <cx:pt idx="396">33.749001</cx:pt>
          <cx:pt idx="397">33.749001</cx:pt>
          <cx:pt idx="398">33.749001</cx:pt>
          <cx:pt idx="399">33.749001</cx:pt>
          <cx:pt idx="400">33.749001</cx:pt>
          <cx:pt idx="401">33.749001</cx:pt>
          <cx:pt idx="402">33.749001</cx:pt>
          <cx:pt idx="403">33.749001</cx:pt>
          <cx:pt idx="404">33.749001</cx:pt>
          <cx:pt idx="405">33.749001</cx:pt>
          <cx:pt idx="406">33.749001</cx:pt>
          <cx:pt idx="407">33.749001</cx:pt>
          <cx:pt idx="408">33.749001</cx:pt>
          <cx:pt idx="409">33.749001</cx:pt>
          <cx:pt idx="410">33.749001</cx:pt>
          <cx:pt idx="411">33.44838</cx:pt>
          <cx:pt idx="412">33.44838</cx:pt>
          <cx:pt idx="413">33.44838</cx:pt>
          <cx:pt idx="414">33.44838</cx:pt>
          <cx:pt idx="415">33.44838</cx:pt>
          <cx:pt idx="416">33.44838</cx:pt>
          <cx:pt idx="417">33.44838</cx:pt>
          <cx:pt idx="418">33.44838</cx:pt>
          <cx:pt idx="419">33.44838</cx:pt>
          <cx:pt idx="420">33.44838</cx:pt>
          <cx:pt idx="421">33.44838</cx:pt>
          <cx:pt idx="422">33.44838</cx:pt>
          <cx:pt idx="423">33.44838</cx:pt>
          <cx:pt idx="424">33.44838</cx:pt>
          <cx:pt idx="425">33.005859000000001</cx:pt>
          <cx:pt idx="426">33.005859000000001</cx:pt>
          <cx:pt idx="427">33.005859000000001</cx:pt>
          <cx:pt idx="428">33.005859000000001</cx:pt>
          <cx:pt idx="429">33.005859000000001</cx:pt>
          <cx:pt idx="430">33.005859000000001</cx:pt>
          <cx:pt idx="431">33.005859000000001</cx:pt>
          <cx:pt idx="432">33.005859000000001</cx:pt>
          <cx:pt idx="433">33.005859000000001</cx:pt>
          <cx:pt idx="434">33.005859000000001</cx:pt>
          <cx:pt idx="435">33.005859000000001</cx:pt>
          <cx:pt idx="436">33.005859000000001</cx:pt>
          <cx:pt idx="437">32.815559</cx:pt>
          <cx:pt idx="438">32.815559</cx:pt>
          <cx:pt idx="439">32.815559</cx:pt>
          <cx:pt idx="440">32.815559</cx:pt>
          <cx:pt idx="441">32.815559</cx:pt>
          <cx:pt idx="442">32.815559</cx:pt>
          <cx:pt idx="443">32.815559</cx:pt>
          <cx:pt idx="444">32.815559</cx:pt>
          <cx:pt idx="445">32.815559</cx:pt>
          <cx:pt idx="446">32.815559</cx:pt>
          <cx:pt idx="447">32.815559</cx:pt>
          <cx:pt idx="448">32.815559</cx:pt>
          <cx:pt idx="449">32.783057999999997</cx:pt>
          <cx:pt idx="450">32.783057999999997</cx:pt>
          <cx:pt idx="451">32.783057999999997</cx:pt>
          <cx:pt idx="452">32.783057999999997</cx:pt>
          <cx:pt idx="453">32.783057999999997</cx:pt>
          <cx:pt idx="454">32.783057999999997</cx:pt>
          <cx:pt idx="455">32.783057999999997</cx:pt>
          <cx:pt idx="456">32.783057999999997</cx:pt>
          <cx:pt idx="457">32.783057999999997</cx:pt>
          <cx:pt idx="458">32.783057999999997</cx:pt>
          <cx:pt idx="459">32.783057999999997</cx:pt>
          <cx:pt idx="460">32.783057999999997</cx:pt>
          <cx:pt idx="461">32.783057999999997</cx:pt>
          <cx:pt idx="462">32.783057999999997</cx:pt>
          <cx:pt idx="463">32.783057999999997</cx:pt>
          <cx:pt idx="464">32.783057999999997</cx:pt>
          <cx:pt idx="465">32.783057999999997</cx:pt>
          <cx:pt idx="466">32.783057999999997</cx:pt>
          <cx:pt idx="467">32.715328</cx:pt>
          <cx:pt idx="468">32.715328</cx:pt>
          <cx:pt idx="469">32.715328</cx:pt>
          <cx:pt idx="470">32.715328</cx:pt>
          <cx:pt idx="471">32.715328</cx:pt>
          <cx:pt idx="472">32.715328</cx:pt>
          <cx:pt idx="473">32.715328</cx:pt>
          <cx:pt idx="474">32.715328</cx:pt>
          <cx:pt idx="475">32.715328</cx:pt>
          <cx:pt idx="476">32.715328</cx:pt>
          <cx:pt idx="477">32.715328</cx:pt>
          <cx:pt idx="478">32.715328</cx:pt>
          <cx:pt idx="479">32.715328</cx:pt>
          <cx:pt idx="480">32.715328</cx:pt>
          <cx:pt idx="481">32.083328000000002</cx:pt>
          <cx:pt idx="482">32.083328000000002</cx:pt>
          <cx:pt idx="483">32.083328000000002</cx:pt>
          <cx:pt idx="484">32.083328000000002</cx:pt>
          <cx:pt idx="485">32.083328000000002</cx:pt>
          <cx:pt idx="486">32.083328000000002</cx:pt>
          <cx:pt idx="487">32.083328000000002</cx:pt>
          <cx:pt idx="488">32.083328000000002</cx:pt>
          <cx:pt idx="489">32.083328000000002</cx:pt>
          <cx:pt idx="490">32.083328000000002</cx:pt>
          <cx:pt idx="491">32.083328000000002</cx:pt>
          <cx:pt idx="492">32.083328000000002</cx:pt>
          <cx:pt idx="493">32.083328000000002</cx:pt>
          <cx:pt idx="494">32.083328000000002</cx:pt>
          <cx:pt idx="495">31.769038999999999</cx:pt>
          <cx:pt idx="496">31.769038999999999</cx:pt>
          <cx:pt idx="497">31.769038999999999</cx:pt>
          <cx:pt idx="498">31.769038999999999</cx:pt>
          <cx:pt idx="499">31.769038999999999</cx:pt>
          <cx:pt idx="500">31.769038999999999</cx:pt>
          <cx:pt idx="501">31.769038999999999</cx:pt>
          <cx:pt idx="502">31.769038999999999</cx:pt>
          <cx:pt idx="503">31.769038999999999</cx:pt>
          <cx:pt idx="504">31.769038999999999</cx:pt>
          <cx:pt idx="505">31.769038999999999</cx:pt>
          <cx:pt idx="506">31.769038999999999</cx:pt>
          <cx:pt idx="507">31.769038999999999</cx:pt>
          <cx:pt idx="508">31.769038999999999</cx:pt>
          <cx:pt idx="509">31.251809999999999</cx:pt>
          <cx:pt idx="510">31.251809999999999</cx:pt>
          <cx:pt idx="511">31.251809999999999</cx:pt>
          <cx:pt idx="512">31.251809999999999</cx:pt>
          <cx:pt idx="513">31.251809999999999</cx:pt>
          <cx:pt idx="514">31.251809999999999</cx:pt>
          <cx:pt idx="515">31.251809999999999</cx:pt>
          <cx:pt idx="516">31.251809999999999</cx:pt>
          <cx:pt idx="517">30.332180000000001</cx:pt>
          <cx:pt idx="518">30.332180000000001</cx:pt>
          <cx:pt idx="519">30.332180000000001</cx:pt>
          <cx:pt idx="520">30.332180000000001</cx:pt>
          <cx:pt idx="521">30.332180000000001</cx:pt>
          <cx:pt idx="522">30.332180000000001</cx:pt>
          <cx:pt idx="523">30.332180000000001</cx:pt>
          <cx:pt idx="524">30.332180000000001</cx:pt>
          <cx:pt idx="525">30.332180000000001</cx:pt>
          <cx:pt idx="526">30.332180000000001</cx:pt>
          <cx:pt idx="527">30.332180000000001</cx:pt>
          <cx:pt idx="528">30.332180000000001</cx:pt>
          <cx:pt idx="529">30.332180000000001</cx:pt>
          <cx:pt idx="530">30.332180000000001</cx:pt>
          <cx:pt idx="531">29.763280999999999</cx:pt>
          <cx:pt idx="532">29.763280999999999</cx:pt>
          <cx:pt idx="533">29.763280999999999</cx:pt>
          <cx:pt idx="534">29.763280999999999</cx:pt>
          <cx:pt idx="535">29.763280999999999</cx:pt>
          <cx:pt idx="536">29.763280999999999</cx:pt>
          <cx:pt idx="537">29.763280999999999</cx:pt>
          <cx:pt idx="538">29.763280999999999</cx:pt>
          <cx:pt idx="539">29.763280999999999</cx:pt>
          <cx:pt idx="540">29.763280999999999</cx:pt>
          <cx:pt idx="541">29.763280999999999</cx:pt>
          <cx:pt idx="542">29.763280999999999</cx:pt>
          <cx:pt idx="543">29.763280999999999</cx:pt>
          <cx:pt idx="544">29.763280999999999</cx:pt>
          <cx:pt idx="545">29.763280999999999</cx:pt>
          <cx:pt idx="546">29.558050000000001</cx:pt>
          <cx:pt idx="547">29.558050000000001</cx:pt>
          <cx:pt idx="548">29.558050000000001</cx:pt>
          <cx:pt idx="549">29.558050000000001</cx:pt>
          <cx:pt idx="550">29.558050000000001</cx:pt>
          <cx:pt idx="551">29.558050000000001</cx:pt>
          <cx:pt idx="552">29.558050000000001</cx:pt>
          <cx:pt idx="553">29.558050000000001</cx:pt>
          <cx:pt idx="554">29.558050000000001</cx:pt>
          <cx:pt idx="555">29.558050000000001</cx:pt>
          <cx:pt idx="556">29.424119999999998</cx:pt>
          <cx:pt idx="557">29.424119999999998</cx:pt>
          <cx:pt idx="558">29.424119999999998</cx:pt>
          <cx:pt idx="559">29.424119999999998</cx:pt>
          <cx:pt idx="560">29.424119999999998</cx:pt>
          <cx:pt idx="561">29.424119999999998</cx:pt>
          <cx:pt idx="562">29.424119999999998</cx:pt>
          <cx:pt idx="563">29.424119999999998</cx:pt>
          <cx:pt idx="564">29.424119999999998</cx:pt>
          <cx:pt idx="565">29.424119999999998</cx:pt>
          <cx:pt idx="566">29.424119999999998</cx:pt>
          <cx:pt idx="567">29.424119999999998</cx:pt>
          <cx:pt idx="568">29.424119999999998</cx:pt>
          <cx:pt idx="569">29.424119999999998</cx:pt>
          <cx:pt idx="570">29.424119999999998</cx:pt>
          <cx:pt idx="571">25.774269</cx:pt>
          <cx:pt idx="572">25.774269</cx:pt>
          <cx:pt idx="573">25.774269</cx:pt>
          <cx:pt idx="574">25.774269</cx:pt>
          <cx:pt idx="575">25.774269</cx:pt>
          <cx:pt idx="576">25.774269</cx:pt>
          <cx:pt idx="577">25.774269</cx:pt>
          <cx:pt idx="578">25.774269</cx:pt>
          <cx:pt idx="579">25.774269</cx:pt>
          <cx:pt idx="580">25.774269</cx:pt>
          <cx:pt idx="581">25.774269</cx:pt>
          <cx:pt idx="582">25.774269</cx:pt>
          <cx:pt idx="583">25.774269</cx:pt>
          <cx:pt idx="584">25.774269</cx:pt>
          <cx:pt idx="585">25.774269</cx:pt>
        </cx:lvl>
      </cx:numDim>
    </cx:data>
    <cx:data id="1">
      <cx:strDim type="cat">
        <cx:f>'Question 1'!$B$22:$C$607</cx:f>
        <cx:nf>'Question 1'!$B$21:$C$21</cx:nf>
        <cx:lvl ptCount="586" name="Country">
          <cx:pt idx="0">Canada</cx:pt>
          <cx:pt idx="1">Canada</cx:pt>
          <cx:pt idx="2">Canada</cx:pt>
          <cx:pt idx="3">Canada</cx:pt>
          <cx:pt idx="4">Canada</cx:pt>
          <cx:pt idx="5">Canada</cx:pt>
          <cx:pt idx="6">Canada</cx:pt>
          <cx:pt idx="7">Canada</cx:pt>
          <cx:pt idx="8">Canada</cx:pt>
          <cx:pt idx="9">Canada</cx:pt>
          <cx:pt idx="10">Canada</cx:pt>
          <cx:pt idx="11">Canada</cx:pt>
          <cx:pt idx="12">Canada</cx:pt>
          <cx:pt idx="13">Canada</cx:pt>
          <cx:pt idx="14">Canada</cx:pt>
          <cx:pt idx="15">Canada</cx:pt>
          <cx:pt idx="16">Canada</cx:pt>
          <cx:pt idx="17">Canada</cx:pt>
          <cx:pt idx="18">United States</cx:pt>
          <cx:pt idx="19">United States</cx:pt>
          <cx:pt idx="20">United States</cx:pt>
          <cx:pt idx="21">United States</cx:pt>
          <cx:pt idx="22">United States</cx:pt>
          <cx:pt idx="23">United States</cx:pt>
          <cx:pt idx="24">United States</cx:pt>
          <cx:pt idx="25">United States</cx:pt>
          <cx:pt idx="26">United States</cx:pt>
          <cx:pt idx="27">United States</cx:pt>
          <cx:pt idx="28">United States</cx:pt>
          <cx:pt idx="29">United States</cx:pt>
          <cx:pt idx="30">United States</cx:pt>
          <cx:pt idx="31">United States</cx:pt>
          <cx:pt idx="32">United States</cx:pt>
          <cx:pt idx="33">United States</cx:pt>
          <cx:pt idx="34">United States</cx:pt>
          <cx:pt idx="35">United States</cx:pt>
          <cx:pt idx="36">United States</cx:pt>
          <cx:pt idx="37">United States</cx:pt>
          <cx:pt idx="38">United States</cx:pt>
          <cx:pt idx="39">United States</cx:pt>
          <cx:pt idx="40">United States</cx:pt>
          <cx:pt idx="41">United States</cx:pt>
          <cx:pt idx="42">United States</cx:pt>
          <cx:pt idx="43">United States</cx:pt>
          <cx:pt idx="44">United States</cx:pt>
          <cx:pt idx="45">United States</cx:pt>
          <cx:pt idx="46">United States</cx:pt>
          <cx:pt idx="47">United States</cx:pt>
          <cx:pt idx="48">United States</cx:pt>
          <cx:pt idx="49">Canada</cx:pt>
          <cx:pt idx="50">Canada</cx:pt>
          <cx:pt idx="51">Canada</cx:pt>
          <cx:pt idx="52">Canada</cx:pt>
          <cx:pt idx="53">Canada</cx:pt>
          <cx:pt idx="54">Canada</cx:pt>
          <cx:pt idx="55">Canada</cx:pt>
          <cx:pt idx="56">Canada</cx:pt>
          <cx:pt idx="57">Canada</cx:pt>
          <cx:pt idx="58">Canada</cx:pt>
          <cx:pt idx="59">Canada</cx:pt>
          <cx:pt idx="60">Canada</cx:pt>
          <cx:pt idx="61">Canada</cx:pt>
          <cx:pt idx="62">Canada</cx:pt>
          <cx:pt idx="63">Canada</cx:pt>
          <cx:pt idx="64">Canada</cx:pt>
          <cx:pt idx="65">Canada</cx:pt>
          <cx:pt idx="66">Canada</cx:pt>
          <cx:pt idx="67">Canada</cx:pt>
          <cx:pt idx="68">Canada</cx:pt>
          <cx:pt idx="69">United States</cx:pt>
          <cx:pt idx="70">United States</cx:pt>
          <cx:pt idx="71">United States</cx:pt>
          <cx:pt idx="72">United States</cx:pt>
          <cx:pt idx="73">United States</cx:pt>
          <cx:pt idx="74">United States</cx:pt>
          <cx:pt idx="75">United States</cx:pt>
          <cx:pt idx="76">United States</cx:pt>
          <cx:pt idx="77">United States</cx:pt>
          <cx:pt idx="78">United States</cx:pt>
          <cx:pt idx="79">United States</cx:pt>
          <cx:pt idx="80">United States</cx:pt>
          <cx:pt idx="81">United States</cx:pt>
          <cx:pt idx="82">United States</cx:pt>
          <cx:pt idx="83">United States</cx:pt>
          <cx:pt idx="84">United States</cx:pt>
          <cx:pt idx="85">United States</cx:pt>
          <cx:pt idx="86">United States</cx:pt>
          <cx:pt idx="87">United States</cx:pt>
          <cx:pt idx="88">United States</cx:pt>
          <cx:pt idx="89">Canada</cx:pt>
          <cx:pt idx="90">Canada</cx:pt>
          <cx:pt idx="91">Canada</cx:pt>
          <cx:pt idx="92">Canada</cx:pt>
          <cx:pt idx="93">Canada</cx:pt>
          <cx:pt idx="94">Canada</cx:pt>
          <cx:pt idx="95">Canada</cx:pt>
          <cx:pt idx="96">Canada</cx:pt>
          <cx:pt idx="97">Canada</cx:pt>
          <cx:pt idx="98">Canada</cx:pt>
          <cx:pt idx="99">Canada</cx:pt>
          <cx:pt idx="100">Canada</cx:pt>
          <cx:pt idx="101">Canada</cx:pt>
          <cx:pt idx="102">Canada</cx:pt>
          <cx:pt idx="103">Canada</cx:pt>
          <cx:pt idx="104">Canada</cx:pt>
          <cx:pt idx="105">Canada</cx:pt>
          <cx:pt idx="106">Canada</cx:pt>
          <cx:pt idx="107">Canada</cx:pt>
          <cx:pt idx="108">Canada</cx:pt>
          <cx:pt idx="109">Canada</cx:pt>
          <cx:pt idx="110">United States</cx:pt>
          <cx:pt idx="111">United States</cx:pt>
          <cx:pt idx="112">United States</cx:pt>
          <cx:pt idx="113">United States</cx:pt>
          <cx:pt idx="114">United States</cx:pt>
          <cx:pt idx="115">United States</cx:pt>
          <cx:pt idx="116">United States</cx:pt>
          <cx:pt idx="117">United States</cx:pt>
          <cx:pt idx="118">United States</cx:pt>
          <cx:pt idx="119">United States</cx:pt>
          <cx:pt idx="120">United States</cx:pt>
          <cx:pt idx="121">United States</cx:pt>
          <cx:pt idx="122">United States</cx:pt>
          <cx:pt idx="123">United States</cx:pt>
          <cx:pt idx="124">United States</cx:pt>
          <cx:pt idx="125">United States</cx:pt>
          <cx:pt idx="126">United States</cx:pt>
          <cx:pt idx="127">United States</cx:pt>
          <cx:pt idx="128">United States</cx:pt>
          <cx:pt idx="129">United States</cx:pt>
          <cx:pt idx="130">United States</cx:pt>
          <cx:pt idx="131">United States</cx:pt>
          <cx:pt idx="132">United States</cx:pt>
          <cx:pt idx="133">United States</cx:pt>
          <cx:pt idx="134">United States</cx:pt>
          <cx:pt idx="135">United States</cx:pt>
          <cx:pt idx="136">United States</cx:pt>
          <cx:pt idx="137">United States</cx:pt>
          <cx:pt idx="138">United States</cx:pt>
          <cx:pt idx="139">United States</cx:pt>
          <cx:pt idx="140">United States</cx:pt>
          <cx:pt idx="141">United States</cx:pt>
          <cx:pt idx="142">United States</cx:pt>
          <cx:pt idx="143">United States</cx:pt>
          <cx:pt idx="144">United States</cx:pt>
          <cx:pt idx="145">United States</cx:pt>
          <cx:pt idx="146">United States</cx:pt>
          <cx:pt idx="147">United States</cx:pt>
          <cx:pt idx="148">United States</cx:pt>
          <cx:pt idx="149">United States</cx:pt>
          <cx:pt idx="150">United States</cx:pt>
          <cx:pt idx="151">United States</cx:pt>
          <cx:pt idx="152">United States</cx:pt>
          <cx:pt idx="153">United States</cx:pt>
          <cx:pt idx="154">United States</cx:pt>
          <cx:pt idx="155">United States</cx:pt>
          <cx:pt idx="156">United States</cx:pt>
          <cx:pt idx="157">United States</cx:pt>
          <cx:pt idx="158">United States</cx:pt>
          <cx:pt idx="159">United States</cx:pt>
          <cx:pt idx="160">United States</cx:pt>
          <cx:pt idx="161">United States</cx:pt>
          <cx:pt idx="162">United States</cx:pt>
          <cx:pt idx="163">United States</cx:pt>
          <cx:pt idx="164">United States</cx:pt>
          <cx:pt idx="165">United States</cx:pt>
          <cx:pt idx="166">United States</cx:pt>
          <cx:pt idx="167">United States</cx:pt>
          <cx:pt idx="168">United States</cx:pt>
          <cx:pt idx="169">United States</cx:pt>
          <cx:pt idx="170">United States</cx:pt>
          <cx:pt idx="171">United States</cx:pt>
          <cx:pt idx="172">United States</cx:pt>
          <cx:pt idx="173">United States</cx:pt>
          <cx:pt idx="174">United States</cx:pt>
          <cx:pt idx="175">United States</cx:pt>
          <cx:pt idx="176">United States</cx:pt>
          <cx:pt idx="177">United States</cx:pt>
          <cx:pt idx="178">United States</cx:pt>
          <cx:pt idx="179">United States</cx:pt>
          <cx:pt idx="180">United States</cx:pt>
          <cx:pt idx="181">United States</cx:pt>
          <cx:pt idx="182">United States</cx:pt>
          <cx:pt idx="183">United States</cx:pt>
          <cx:pt idx="184">United States</cx:pt>
          <cx:pt idx="185">United States</cx:pt>
          <cx:pt idx="186">United States</cx:pt>
          <cx:pt idx="187">United States</cx:pt>
          <cx:pt idx="188">United States</cx:pt>
          <cx:pt idx="189">United States</cx:pt>
          <cx:pt idx="190">United States</cx:pt>
          <cx:pt idx="191">United States</cx:pt>
          <cx:pt idx="192">United States</cx:pt>
          <cx:pt idx="193">United States</cx:pt>
          <cx:pt idx="194">United States</cx:pt>
          <cx:pt idx="195">United States</cx:pt>
          <cx:pt idx="196">United States</cx:pt>
          <cx:pt idx="197">United States</cx:pt>
          <cx:pt idx="198">United States</cx:pt>
          <cx:pt idx="199">United States</cx:pt>
          <cx:pt idx="200">United States</cx:pt>
          <cx:pt idx="201">United States</cx:pt>
          <cx:pt idx="202">United States</cx:pt>
          <cx:pt idx="203">United States</cx:pt>
          <cx:pt idx="204">United States</cx:pt>
          <cx:pt idx="205">United States</cx:pt>
          <cx:pt idx="206">United States</cx:pt>
          <cx:pt idx="207">United States</cx:pt>
          <cx:pt idx="208">United States</cx:pt>
          <cx:pt idx="209">United States</cx:pt>
          <cx:pt idx="210">United States</cx:pt>
          <cx:pt idx="211">United States</cx:pt>
          <cx:pt idx="212">United States</cx:pt>
          <cx:pt idx="213">United States</cx:pt>
          <cx:pt idx="214">United States</cx:pt>
          <cx:pt idx="215">United States</cx:pt>
          <cx:pt idx="216">United States</cx:pt>
          <cx:pt idx="217">United States</cx:pt>
          <cx:pt idx="218">United States</cx:pt>
          <cx:pt idx="219">United States</cx:pt>
          <cx:pt idx="220">United States</cx:pt>
          <cx:pt idx="221">United States</cx:pt>
          <cx:pt idx="222">United States</cx:pt>
          <cx:pt idx="223">United States</cx:pt>
          <cx:pt idx="224">United States</cx:pt>
          <cx:pt idx="225">United States</cx:pt>
          <cx:pt idx="226">United States</cx:pt>
          <cx:pt idx="227">United States</cx:pt>
          <cx:pt idx="228">United States</cx:pt>
          <cx:pt idx="229">United States</cx:pt>
          <cx:pt idx="230">United States</cx:pt>
          <cx:pt idx="231">United States</cx:pt>
          <cx:pt idx="232">United States</cx:pt>
          <cx:pt idx="233">United States</cx:pt>
          <cx:pt idx="234">United States</cx:pt>
          <cx:pt idx="235">United States</cx:pt>
          <cx:pt idx="236">United States</cx:pt>
          <cx:pt idx="237">United States</cx:pt>
          <cx:pt idx="238">United States</cx:pt>
          <cx:pt idx="239">United States</cx:pt>
          <cx:pt idx="240">United States</cx:pt>
          <cx:pt idx="241">United States</cx:pt>
          <cx:pt idx="242">United States</cx:pt>
          <cx:pt idx="243">United States</cx:pt>
          <cx:pt idx="244">United States</cx:pt>
          <cx:pt idx="245">United States</cx:pt>
          <cx:pt idx="246">United States</cx:pt>
          <cx:pt idx="247">United States</cx:pt>
          <cx:pt idx="248">United States</cx:pt>
          <cx:pt idx="249">United States</cx:pt>
          <cx:pt idx="250">United States</cx:pt>
          <cx:pt idx="251">United States</cx:pt>
          <cx:pt idx="252">United States</cx:pt>
          <cx:pt idx="253">United States</cx:pt>
          <cx:pt idx="254">United States</cx:pt>
          <cx:pt idx="255">United States</cx:pt>
          <cx:pt idx="256">United States</cx:pt>
          <cx:pt idx="257">United States</cx:pt>
          <cx:pt idx="258">United States</cx:pt>
          <cx:pt idx="259">United States</cx:pt>
          <cx:pt idx="260">United States</cx:pt>
          <cx:pt idx="261">United States</cx:pt>
          <cx:pt idx="262">United States</cx:pt>
          <cx:pt idx="263">United States</cx:pt>
          <cx:pt idx="264">United States</cx:pt>
          <cx:pt idx="265">United States</cx:pt>
          <cx:pt idx="266">United States</cx:pt>
          <cx:pt idx="267">United States</cx:pt>
          <cx:pt idx="268">United States</cx:pt>
          <cx:pt idx="269">United States</cx:pt>
          <cx:pt idx="270">United States</cx:pt>
          <cx:pt idx="271">United States</cx:pt>
          <cx:pt idx="272">United States</cx:pt>
          <cx:pt idx="273">United States</cx:pt>
          <cx:pt idx="274">United States</cx:pt>
          <cx:pt idx="275">United States</cx:pt>
          <cx:pt idx="276">United States</cx:pt>
          <cx:pt idx="277">United States</cx:pt>
          <cx:pt idx="278">United States</cx:pt>
          <cx:pt idx="279">United States</cx:pt>
          <cx:pt idx="280">United States</cx:pt>
          <cx:pt idx="281">United States</cx:pt>
          <cx:pt idx="282">United States</cx:pt>
          <cx:pt idx="283">United States</cx:pt>
          <cx:pt idx="284">United States</cx:pt>
          <cx:pt idx="285">United States</cx:pt>
          <cx:pt idx="286">United States</cx:pt>
          <cx:pt idx="287">United States</cx:pt>
          <cx:pt idx="288">United States</cx:pt>
          <cx:pt idx="289">United States</cx:pt>
          <cx:pt idx="290">United States</cx:pt>
          <cx:pt idx="291">United States</cx:pt>
          <cx:pt idx="292">United States</cx:pt>
          <cx:pt idx="293">United States</cx:pt>
          <cx:pt idx="294">United States</cx:pt>
          <cx:pt idx="295">United States</cx:pt>
          <cx:pt idx="296">United States</cx:pt>
          <cx:pt idx="297">United States</cx:pt>
          <cx:pt idx="298">United States</cx:pt>
          <cx:pt idx="299">United States</cx:pt>
          <cx:pt idx="300">United States</cx:pt>
          <cx:pt idx="301">United States</cx:pt>
          <cx:pt idx="302">United States</cx:pt>
          <cx:pt idx="303">United States</cx:pt>
          <cx:pt idx="304">United States</cx:pt>
          <cx:pt idx="305">United States</cx:pt>
          <cx:pt idx="306">United States</cx:pt>
          <cx:pt idx="307">United States</cx:pt>
          <cx:pt idx="308">United States</cx:pt>
          <cx:pt idx="309">United States</cx:pt>
          <cx:pt idx="310">United States</cx:pt>
          <cx:pt idx="311">United States</cx:pt>
          <cx:pt idx="312">United States</cx:pt>
          <cx:pt idx="313">United States</cx:pt>
          <cx:pt idx="314">United States</cx:pt>
          <cx:pt idx="315">United States</cx:pt>
          <cx:pt idx="316">United States</cx:pt>
          <cx:pt idx="317">United States</cx:pt>
          <cx:pt idx="318">United States</cx:pt>
          <cx:pt idx="319">United States</cx:pt>
          <cx:pt idx="320">United States</cx:pt>
          <cx:pt idx="321">United States</cx:pt>
          <cx:pt idx="322">United States</cx:pt>
          <cx:pt idx="323">United States</cx:pt>
          <cx:pt idx="324">United States</cx:pt>
          <cx:pt idx="325">United States</cx:pt>
          <cx:pt idx="326">United States</cx:pt>
          <cx:pt idx="327">United States</cx:pt>
          <cx:pt idx="328">United States</cx:pt>
          <cx:pt idx="329">United States</cx:pt>
          <cx:pt idx="330">United States</cx:pt>
          <cx:pt idx="331">United States</cx:pt>
          <cx:pt idx="332">United States</cx:pt>
          <cx:pt idx="333">United States</cx:pt>
          <cx:pt idx="334">United States</cx:pt>
          <cx:pt idx="335">United States</cx:pt>
          <cx:pt idx="336">United States</cx:pt>
          <cx:pt idx="337">United States</cx:pt>
          <cx:pt idx="338">United States</cx:pt>
          <cx:pt idx="339">United States</cx:pt>
          <cx:pt idx="340">United States</cx:pt>
          <cx:pt idx="341">United States</cx:pt>
          <cx:pt idx="342">United States</cx:pt>
          <cx:pt idx="343">United States</cx:pt>
          <cx:pt idx="344">United States</cx:pt>
          <cx:pt idx="345">United States</cx:pt>
          <cx:pt idx="346">United States</cx:pt>
          <cx:pt idx="347">United States</cx:pt>
          <cx:pt idx="348">United States</cx:pt>
          <cx:pt idx="349">United States</cx:pt>
          <cx:pt idx="350">United States</cx:pt>
          <cx:pt idx="351">United States</cx:pt>
          <cx:pt idx="352">United States</cx:pt>
          <cx:pt idx="353">United States</cx:pt>
          <cx:pt idx="354">United States</cx:pt>
          <cx:pt idx="355">United States</cx:pt>
          <cx:pt idx="356">United States</cx:pt>
          <cx:pt idx="357">United States</cx:pt>
          <cx:pt idx="358">United States</cx:pt>
          <cx:pt idx="359">United States</cx:pt>
          <cx:pt idx="360">United States</cx:pt>
          <cx:pt idx="361">United States</cx:pt>
          <cx:pt idx="362">United States</cx:pt>
          <cx:pt idx="363">United States</cx:pt>
          <cx:pt idx="364">United States</cx:pt>
          <cx:pt idx="365">United States</cx:pt>
          <cx:pt idx="366">United States</cx:pt>
          <cx:pt idx="367">United States</cx:pt>
          <cx:pt idx="368">United States</cx:pt>
          <cx:pt idx="369">United States</cx:pt>
          <cx:pt idx="370">United States</cx:pt>
          <cx:pt idx="371">United States</cx:pt>
          <cx:pt idx="372">United States</cx:pt>
          <cx:pt idx="373">United States</cx:pt>
          <cx:pt idx="374">United States</cx:pt>
          <cx:pt idx="375">United States</cx:pt>
          <cx:pt idx="376">United States</cx:pt>
          <cx:pt idx="377">United States</cx:pt>
          <cx:pt idx="378">United States</cx:pt>
          <cx:pt idx="379">United States</cx:pt>
          <cx:pt idx="380">United States</cx:pt>
          <cx:pt idx="381">United States</cx:pt>
          <cx:pt idx="382">United States</cx:pt>
          <cx:pt idx="383">United States</cx:pt>
          <cx:pt idx="384">United States</cx:pt>
          <cx:pt idx="385">United States</cx:pt>
          <cx:pt idx="386">United States</cx:pt>
          <cx:pt idx="387">United States</cx:pt>
          <cx:pt idx="388">United States</cx:pt>
          <cx:pt idx="389">United States</cx:pt>
          <cx:pt idx="390">United States</cx:pt>
          <cx:pt idx="391">United States</cx:pt>
          <cx:pt idx="392">United States</cx:pt>
          <cx:pt idx="393">United States</cx:pt>
          <cx:pt idx="394">United States</cx:pt>
          <cx:pt idx="395">United States</cx:pt>
          <cx:pt idx="396">United States</cx:pt>
          <cx:pt idx="397">United States</cx:pt>
          <cx:pt idx="398">United States</cx:pt>
          <cx:pt idx="399">United States</cx:pt>
          <cx:pt idx="400">United States</cx:pt>
          <cx:pt idx="401">United States</cx:pt>
          <cx:pt idx="402">United States</cx:pt>
          <cx:pt idx="403">United States</cx:pt>
          <cx:pt idx="404">United States</cx:pt>
          <cx:pt idx="405">United States</cx:pt>
          <cx:pt idx="406">United States</cx:pt>
          <cx:pt idx="407">United States</cx:pt>
          <cx:pt idx="408">United States</cx:pt>
          <cx:pt idx="409">United States</cx:pt>
          <cx:pt idx="410">United States</cx:pt>
          <cx:pt idx="411">United States</cx:pt>
          <cx:pt idx="412">United States</cx:pt>
          <cx:pt idx="413">United States</cx:pt>
          <cx:pt idx="414">United States</cx:pt>
          <cx:pt idx="415">United States</cx:pt>
          <cx:pt idx="416">United States</cx:pt>
          <cx:pt idx="417">United States</cx:pt>
          <cx:pt idx="418">United States</cx:pt>
          <cx:pt idx="419">United States</cx:pt>
          <cx:pt idx="420">United States</cx:pt>
          <cx:pt idx="421">United States</cx:pt>
          <cx:pt idx="422">United States</cx:pt>
          <cx:pt idx="423">United States</cx:pt>
          <cx:pt idx="424">United States</cx:pt>
          <cx:pt idx="425">Israel</cx:pt>
          <cx:pt idx="426">Israel</cx:pt>
          <cx:pt idx="427">Israel</cx:pt>
          <cx:pt idx="428">Israel</cx:pt>
          <cx:pt idx="429">Israel</cx:pt>
          <cx:pt idx="430">Israel</cx:pt>
          <cx:pt idx="431">Israel</cx:pt>
          <cx:pt idx="432">Israel</cx:pt>
          <cx:pt idx="433">Israel</cx:pt>
          <cx:pt idx="434">Israel</cx:pt>
          <cx:pt idx="435">Israel</cx:pt>
          <cx:pt idx="436">Israel</cx:pt>
          <cx:pt idx="437">Israel</cx:pt>
          <cx:pt idx="438">Israel</cx:pt>
          <cx:pt idx="439">Israel</cx:pt>
          <cx:pt idx="440">Israel</cx:pt>
          <cx:pt idx="441">Israel</cx:pt>
          <cx:pt idx="442">Israel</cx:pt>
          <cx:pt idx="443">Israel</cx:pt>
          <cx:pt idx="444">Israel</cx:pt>
          <cx:pt idx="445">Israel</cx:pt>
          <cx:pt idx="446">Israel</cx:pt>
          <cx:pt idx="447">Israel</cx:pt>
          <cx:pt idx="448">Israel</cx:pt>
          <cx:pt idx="449">United States</cx:pt>
          <cx:pt idx="450">United States</cx:pt>
          <cx:pt idx="451">United States</cx:pt>
          <cx:pt idx="452">United States</cx:pt>
          <cx:pt idx="453">United States</cx:pt>
          <cx:pt idx="454">United States</cx:pt>
          <cx:pt idx="455">United States</cx:pt>
          <cx:pt idx="456">United States</cx:pt>
          <cx:pt idx="457">United States</cx:pt>
          <cx:pt idx="458">United States</cx:pt>
          <cx:pt idx="459">United States</cx:pt>
          <cx:pt idx="460">United States</cx:pt>
          <cx:pt idx="461">United States</cx:pt>
          <cx:pt idx="462">United States</cx:pt>
          <cx:pt idx="463">United States</cx:pt>
          <cx:pt idx="464">United States</cx:pt>
          <cx:pt idx="465">United States</cx:pt>
          <cx:pt idx="466">United States</cx:pt>
          <cx:pt idx="467">United States</cx:pt>
          <cx:pt idx="468">United States</cx:pt>
          <cx:pt idx="469">United States</cx:pt>
          <cx:pt idx="470">United States</cx:pt>
          <cx:pt idx="471">United States</cx:pt>
          <cx:pt idx="472">United States</cx:pt>
          <cx:pt idx="473">United States</cx:pt>
          <cx:pt idx="474">United States</cx:pt>
          <cx:pt idx="475">United States</cx:pt>
          <cx:pt idx="476">United States</cx:pt>
          <cx:pt idx="477">United States</cx:pt>
          <cx:pt idx="478">United States</cx:pt>
          <cx:pt idx="479">United States</cx:pt>
          <cx:pt idx="480">United States</cx:pt>
          <cx:pt idx="481">Israel</cx:pt>
          <cx:pt idx="482">Israel</cx:pt>
          <cx:pt idx="483">Israel</cx:pt>
          <cx:pt idx="484">Israel</cx:pt>
          <cx:pt idx="485">Israel</cx:pt>
          <cx:pt idx="486">Israel</cx:pt>
          <cx:pt idx="487">Israel</cx:pt>
          <cx:pt idx="488">Israel</cx:pt>
          <cx:pt idx="489">Israel</cx:pt>
          <cx:pt idx="490">Israel</cx:pt>
          <cx:pt idx="491">Israel</cx:pt>
          <cx:pt idx="492">Israel</cx:pt>
          <cx:pt idx="493">Israel</cx:pt>
          <cx:pt idx="494">Israel</cx:pt>
          <cx:pt idx="495">Israel</cx:pt>
          <cx:pt idx="496">Israel</cx:pt>
          <cx:pt idx="497">Israel</cx:pt>
          <cx:pt idx="498">Israel</cx:pt>
          <cx:pt idx="499">Israel</cx:pt>
          <cx:pt idx="500">Israel</cx:pt>
          <cx:pt idx="501">Israel</cx:pt>
          <cx:pt idx="502">Israel</cx:pt>
          <cx:pt idx="503">Israel</cx:pt>
          <cx:pt idx="504">Israel</cx:pt>
          <cx:pt idx="505">Israel</cx:pt>
          <cx:pt idx="506">Israel</cx:pt>
          <cx:pt idx="507">Israel</cx:pt>
          <cx:pt idx="508">Israel</cx:pt>
          <cx:pt idx="509">Israel</cx:pt>
          <cx:pt idx="510">Israel</cx:pt>
          <cx:pt idx="511">Israel</cx:pt>
          <cx:pt idx="512">Israel</cx:pt>
          <cx:pt idx="513">Israel</cx:pt>
          <cx:pt idx="514">Israel</cx:pt>
          <cx:pt idx="515">Israel</cx:pt>
          <cx:pt idx="516">Israel</cx:pt>
          <cx:pt idx="517">United States</cx:pt>
          <cx:pt idx="518">United States</cx:pt>
          <cx:pt idx="519">United States</cx:pt>
          <cx:pt idx="520">United States</cx:pt>
          <cx:pt idx="521">United States</cx:pt>
          <cx:pt idx="522">United States</cx:pt>
          <cx:pt idx="523">United States</cx:pt>
          <cx:pt idx="524">United States</cx:pt>
          <cx:pt idx="525">United States</cx:pt>
          <cx:pt idx="526">United States</cx:pt>
          <cx:pt idx="527">United States</cx:pt>
          <cx:pt idx="528">United States</cx:pt>
          <cx:pt idx="529">United States</cx:pt>
          <cx:pt idx="530">United States</cx:pt>
          <cx:pt idx="531">United States</cx:pt>
          <cx:pt idx="532">United States</cx:pt>
          <cx:pt idx="533">United States</cx:pt>
          <cx:pt idx="534">United States</cx:pt>
          <cx:pt idx="535">United States</cx:pt>
          <cx:pt idx="536">United States</cx:pt>
          <cx:pt idx="537">United States</cx:pt>
          <cx:pt idx="538">United States</cx:pt>
          <cx:pt idx="539">United States</cx:pt>
          <cx:pt idx="540">United States</cx:pt>
          <cx:pt idx="541">United States</cx:pt>
          <cx:pt idx="542">United States</cx:pt>
          <cx:pt idx="543">United States</cx:pt>
          <cx:pt idx="544">United States</cx:pt>
          <cx:pt idx="545">United States</cx:pt>
          <cx:pt idx="546">Israel</cx:pt>
          <cx:pt idx="547">Israel</cx:pt>
          <cx:pt idx="548">Israel</cx:pt>
          <cx:pt idx="549">Israel</cx:pt>
          <cx:pt idx="550">Israel</cx:pt>
          <cx:pt idx="551">Israel</cx:pt>
          <cx:pt idx="552">Israel</cx:pt>
          <cx:pt idx="553">Israel</cx:pt>
          <cx:pt idx="554">Israel</cx:pt>
          <cx:pt idx="555">Israel</cx:pt>
          <cx:pt idx="556">United States</cx:pt>
          <cx:pt idx="557">United States</cx:pt>
          <cx:pt idx="558">United States</cx:pt>
          <cx:pt idx="559">United States</cx:pt>
          <cx:pt idx="560">United States</cx:pt>
          <cx:pt idx="561">United States</cx:pt>
          <cx:pt idx="562">United States</cx:pt>
          <cx:pt idx="563">United States</cx:pt>
          <cx:pt idx="564">United States</cx:pt>
          <cx:pt idx="565">United States</cx:pt>
          <cx:pt idx="566">United States</cx:pt>
          <cx:pt idx="567">United States</cx:pt>
          <cx:pt idx="568">United States</cx:pt>
          <cx:pt idx="569">United States</cx:pt>
          <cx:pt idx="570">United States</cx:pt>
          <cx:pt idx="571">United States</cx:pt>
          <cx:pt idx="572">United States</cx:pt>
          <cx:pt idx="573">United States</cx:pt>
          <cx:pt idx="574">United States</cx:pt>
          <cx:pt idx="575">United States</cx:pt>
          <cx:pt idx="576">United States</cx:pt>
          <cx:pt idx="577">United States</cx:pt>
          <cx:pt idx="578">United States</cx:pt>
          <cx:pt idx="579">United States</cx:pt>
          <cx:pt idx="580">United States</cx:pt>
          <cx:pt idx="581">United States</cx:pt>
          <cx:pt idx="582">United States</cx:pt>
          <cx:pt idx="583">United States</cx:pt>
          <cx:pt idx="584">United States</cx:pt>
          <cx:pt idx="585">United States</cx:pt>
        </cx:lvl>
        <cx:lvl ptCount="586" name="City">
          <cx:pt idx="0">Vancouver</cx:pt>
          <cx:pt idx="1">Vancouver</cx:pt>
          <cx:pt idx="2">Vancouver</cx:pt>
          <cx:pt idx="3">Vancouver</cx:pt>
          <cx:pt idx="4">Vancouver</cx:pt>
          <cx:pt idx="5">Vancouver</cx:pt>
          <cx:pt idx="6">Vancouver</cx:pt>
          <cx:pt idx="7">Vancouver</cx:pt>
          <cx:pt idx="8">Vancouver</cx:pt>
          <cx:pt idx="9">Vancouver</cx:pt>
          <cx:pt idx="10">Vancouver</cx:pt>
          <cx:pt idx="11">Vancouver</cx:pt>
          <cx:pt idx="12">Vancouver</cx:pt>
          <cx:pt idx="13">Vancouver</cx:pt>
          <cx:pt idx="14">Vancouver</cx:pt>
          <cx:pt idx="15">Vancouver</cx:pt>
          <cx:pt idx="16">Vancouver</cx:pt>
          <cx:pt idx="17">Vancouver</cx:pt>
          <cx:pt idx="18">Seattle</cx:pt>
          <cx:pt idx="19">Seattle</cx:pt>
          <cx:pt idx="20">Seattle</cx:pt>
          <cx:pt idx="21">Seattle</cx:pt>
          <cx:pt idx="22">Seattle</cx:pt>
          <cx:pt idx="23">Seattle</cx:pt>
          <cx:pt idx="24">Seattle</cx:pt>
          <cx:pt idx="25">Seattle</cx:pt>
          <cx:pt idx="26">Seattle</cx:pt>
          <cx:pt idx="27">Seattle</cx:pt>
          <cx:pt idx="28">Seattle</cx:pt>
          <cx:pt idx="29">Seattle</cx:pt>
          <cx:pt idx="30">Seattle</cx:pt>
          <cx:pt idx="31">Seattle</cx:pt>
          <cx:pt idx="32">Seattle</cx:pt>
          <cx:pt idx="33">Seattle</cx:pt>
          <cx:pt idx="34">Portland</cx:pt>
          <cx:pt idx="35">Portland</cx:pt>
          <cx:pt idx="36">Portland</cx:pt>
          <cx:pt idx="37">Portland</cx:pt>
          <cx:pt idx="38">Portland</cx:pt>
          <cx:pt idx="39">Portland</cx:pt>
          <cx:pt idx="40">Portland</cx:pt>
          <cx:pt idx="41">Portland</cx:pt>
          <cx:pt idx="42">Portland</cx:pt>
          <cx:pt idx="43">Portland</cx:pt>
          <cx:pt idx="44">Portland</cx:pt>
          <cx:pt idx="45">Portland</cx:pt>
          <cx:pt idx="46">Portland</cx:pt>
          <cx:pt idx="47">Portland</cx:pt>
          <cx:pt idx="48">Portland</cx:pt>
          <cx:pt idx="49">Montreal</cx:pt>
          <cx:pt idx="50">Montreal</cx:pt>
          <cx:pt idx="51">Montreal</cx:pt>
          <cx:pt idx="52">Montreal</cx:pt>
          <cx:pt idx="53">Montreal</cx:pt>
          <cx:pt idx="54">Montreal</cx:pt>
          <cx:pt idx="55">Montreal</cx:pt>
          <cx:pt idx="56">Montreal</cx:pt>
          <cx:pt idx="57">Montreal</cx:pt>
          <cx:pt idx="58">Montreal</cx:pt>
          <cx:pt idx="59">Montreal</cx:pt>
          <cx:pt idx="60">Montreal</cx:pt>
          <cx:pt idx="61">Montreal</cx:pt>
          <cx:pt idx="62">Montreal</cx:pt>
          <cx:pt idx="63">Montreal</cx:pt>
          <cx:pt idx="64">Montreal</cx:pt>
          <cx:pt idx="65">Montreal</cx:pt>
          <cx:pt idx="66">Montreal</cx:pt>
          <cx:pt idx="67">Montreal</cx:pt>
          <cx:pt idx="68">Montreal</cx:pt>
          <cx:pt idx="69">Minneapolis</cx:pt>
          <cx:pt idx="70">Minneapolis</cx:pt>
          <cx:pt idx="71">Minneapolis</cx:pt>
          <cx:pt idx="72">Minneapolis</cx:pt>
          <cx:pt idx="73">Minneapolis</cx:pt>
          <cx:pt idx="74">Minneapolis</cx:pt>
          <cx:pt idx="75">Minneapolis</cx:pt>
          <cx:pt idx="76">Minneapolis</cx:pt>
          <cx:pt idx="77">Minneapolis</cx:pt>
          <cx:pt idx="78">Minneapolis</cx:pt>
          <cx:pt idx="79">Minneapolis</cx:pt>
          <cx:pt idx="80">Minneapolis</cx:pt>
          <cx:pt idx="81">Minneapolis</cx:pt>
          <cx:pt idx="82">Minneapolis</cx:pt>
          <cx:pt idx="83">Minneapolis</cx:pt>
          <cx:pt idx="84">Minneapolis</cx:pt>
          <cx:pt idx="85">Minneapolis</cx:pt>
          <cx:pt idx="86">Minneapolis</cx:pt>
          <cx:pt idx="87">Minneapolis</cx:pt>
          <cx:pt idx="88">Minneapolis</cx:pt>
          <cx:pt idx="89">Toronto</cx:pt>
          <cx:pt idx="90">Toronto</cx:pt>
          <cx:pt idx="91">Toronto</cx:pt>
          <cx:pt idx="92">Toronto</cx:pt>
          <cx:pt idx="93">Toronto</cx:pt>
          <cx:pt idx="94">Toronto</cx:pt>
          <cx:pt idx="95">Toronto</cx:pt>
          <cx:pt idx="96">Toronto</cx:pt>
          <cx:pt idx="97">Toronto</cx:pt>
          <cx:pt idx="98">Toronto</cx:pt>
          <cx:pt idx="99">Toronto</cx:pt>
          <cx:pt idx="100">Toronto</cx:pt>
          <cx:pt idx="101">Toronto</cx:pt>
          <cx:pt idx="102">Toronto</cx:pt>
          <cx:pt idx="103">Toronto</cx:pt>
          <cx:pt idx="104">Toronto</cx:pt>
          <cx:pt idx="105">Toronto</cx:pt>
          <cx:pt idx="106">Toronto</cx:pt>
          <cx:pt idx="107">Toronto</cx:pt>
          <cx:pt idx="108">Toronto</cx:pt>
          <cx:pt idx="109">Toronto</cx:pt>
          <cx:pt idx="110">Boston</cx:pt>
          <cx:pt idx="111">Boston</cx:pt>
          <cx:pt idx="112">Boston</cx:pt>
          <cx:pt idx="113">Boston</cx:pt>
          <cx:pt idx="114">Boston</cx:pt>
          <cx:pt idx="115">Boston</cx:pt>
          <cx:pt idx="116">Boston</cx:pt>
          <cx:pt idx="117">Boston</cx:pt>
          <cx:pt idx="118">Boston</cx:pt>
          <cx:pt idx="119">Boston</cx:pt>
          <cx:pt idx="120">Boston</cx:pt>
          <cx:pt idx="121">Boston</cx:pt>
          <cx:pt idx="122">Boston</cx:pt>
          <cx:pt idx="123">Boston</cx:pt>
          <cx:pt idx="124">Boston</cx:pt>
          <cx:pt idx="125">Boston</cx:pt>
          <cx:pt idx="126">Boston</cx:pt>
          <cx:pt idx="127">Detroit</cx:pt>
          <cx:pt idx="128">Detroit</cx:pt>
          <cx:pt idx="129">Detroit</cx:pt>
          <cx:pt idx="130">Detroit</cx:pt>
          <cx:pt idx="131">Detroit</cx:pt>
          <cx:pt idx="132">Detroit</cx:pt>
          <cx:pt idx="133">Detroit</cx:pt>
          <cx:pt idx="134">Detroit</cx:pt>
          <cx:pt idx="135">Detroit</cx:pt>
          <cx:pt idx="136">Detroit</cx:pt>
          <cx:pt idx="137">Detroit</cx:pt>
          <cx:pt idx="138">Detroit</cx:pt>
          <cx:pt idx="139">Detroit</cx:pt>
          <cx:pt idx="140">Detroit</cx:pt>
          <cx:pt idx="141">Detroit</cx:pt>
          <cx:pt idx="142">Detroit</cx:pt>
          <cx:pt idx="143">Detroit</cx:pt>
          <cx:pt idx="144">Detroit</cx:pt>
          <cx:pt idx="145">Detroit</cx:pt>
          <cx:pt idx="146">Detroit</cx:pt>
          <cx:pt idx="147">Detroit</cx:pt>
          <cx:pt idx="148">Chicago</cx:pt>
          <cx:pt idx="149">Chicago</cx:pt>
          <cx:pt idx="150">Chicago</cx:pt>
          <cx:pt idx="151">Chicago</cx:pt>
          <cx:pt idx="152">Chicago</cx:pt>
          <cx:pt idx="153">Chicago</cx:pt>
          <cx:pt idx="154">Chicago</cx:pt>
          <cx:pt idx="155">Chicago</cx:pt>
          <cx:pt idx="156">Chicago</cx:pt>
          <cx:pt idx="157">Chicago</cx:pt>
          <cx:pt idx="158">Chicago</cx:pt>
          <cx:pt idx="159">Chicago</cx:pt>
          <cx:pt idx="160">Chicago</cx:pt>
          <cx:pt idx="161">Chicago</cx:pt>
          <cx:pt idx="162">Chicago</cx:pt>
          <cx:pt idx="163">Chicago</cx:pt>
          <cx:pt idx="164">Chicago</cx:pt>
          <cx:pt idx="165">Chicago</cx:pt>
          <cx:pt idx="166">Chicago</cx:pt>
          <cx:pt idx="167">New York</cx:pt>
          <cx:pt idx="168">New York</cx:pt>
          <cx:pt idx="169">New York</cx:pt>
          <cx:pt idx="170">New York</cx:pt>
          <cx:pt idx="171">New York</cx:pt>
          <cx:pt idx="172">New York</cx:pt>
          <cx:pt idx="173">New York</cx:pt>
          <cx:pt idx="174">New York</cx:pt>
          <cx:pt idx="175">New York</cx:pt>
          <cx:pt idx="176">New York</cx:pt>
          <cx:pt idx="177">New York</cx:pt>
          <cx:pt idx="178">New York</cx:pt>
          <cx:pt idx="179">New York</cx:pt>
          <cx:pt idx="180">New York</cx:pt>
          <cx:pt idx="181">New York</cx:pt>
          <cx:pt idx="182">New York</cx:pt>
          <cx:pt idx="183">New York</cx:pt>
          <cx:pt idx="184">New York</cx:pt>
          <cx:pt idx="185">New York</cx:pt>
          <cx:pt idx="186">New York</cx:pt>
          <cx:pt idx="187">New York</cx:pt>
          <cx:pt idx="188">New York</cx:pt>
          <cx:pt idx="189">Pittsburgh</cx:pt>
          <cx:pt idx="190">Pittsburgh</cx:pt>
          <cx:pt idx="191">Pittsburgh</cx:pt>
          <cx:pt idx="192">Pittsburgh</cx:pt>
          <cx:pt idx="193">Pittsburgh</cx:pt>
          <cx:pt idx="194">Pittsburgh</cx:pt>
          <cx:pt idx="195">Pittsburgh</cx:pt>
          <cx:pt idx="196">Pittsburgh</cx:pt>
          <cx:pt idx="197">Pittsburgh</cx:pt>
          <cx:pt idx="198">Pittsburgh</cx:pt>
          <cx:pt idx="199">Pittsburgh</cx:pt>
          <cx:pt idx="200">Pittsburgh</cx:pt>
          <cx:pt idx="201">Pittsburgh</cx:pt>
          <cx:pt idx="202">Pittsburgh</cx:pt>
          <cx:pt idx="203">Pittsburgh</cx:pt>
          <cx:pt idx="204">Pittsburgh</cx:pt>
          <cx:pt idx="205">Philadelphia</cx:pt>
          <cx:pt idx="206">Philadelphia</cx:pt>
          <cx:pt idx="207">Philadelphia</cx:pt>
          <cx:pt idx="208">Philadelphia</cx:pt>
          <cx:pt idx="209">Philadelphia</cx:pt>
          <cx:pt idx="210">Philadelphia</cx:pt>
          <cx:pt idx="211">Philadelphia</cx:pt>
          <cx:pt idx="212">Philadelphia</cx:pt>
          <cx:pt idx="213">Philadelphia</cx:pt>
          <cx:pt idx="214">Philadelphia</cx:pt>
          <cx:pt idx="215">Philadelphia</cx:pt>
          <cx:pt idx="216">Philadelphia</cx:pt>
          <cx:pt idx="217">Philadelphia</cx:pt>
          <cx:pt idx="218">Philadelphia</cx:pt>
          <cx:pt idx="219">Philadelphia</cx:pt>
          <cx:pt idx="220">Philadelphia</cx:pt>
          <cx:pt idx="221">Indianapolis</cx:pt>
          <cx:pt idx="222">Indianapolis</cx:pt>
          <cx:pt idx="223">Indianapolis</cx:pt>
          <cx:pt idx="224">Indianapolis</cx:pt>
          <cx:pt idx="225">Indianapolis</cx:pt>
          <cx:pt idx="226">Indianapolis</cx:pt>
          <cx:pt idx="227">Indianapolis</cx:pt>
          <cx:pt idx="228">Indianapolis</cx:pt>
          <cx:pt idx="229">Indianapolis</cx:pt>
          <cx:pt idx="230">Indianapolis</cx:pt>
          <cx:pt idx="231">Indianapolis</cx:pt>
          <cx:pt idx="232">Indianapolis</cx:pt>
          <cx:pt idx="233">Indianapolis</cx:pt>
          <cx:pt idx="234">Indianapolis</cx:pt>
          <cx:pt idx="235">Indianapolis</cx:pt>
          <cx:pt idx="236">Indianapolis</cx:pt>
          <cx:pt idx="237">Indianapolis</cx:pt>
          <cx:pt idx="238">Indianapolis</cx:pt>
          <cx:pt idx="239">Denver</cx:pt>
          <cx:pt idx="240">Denver</cx:pt>
          <cx:pt idx="241">Denver</cx:pt>
          <cx:pt idx="242">Denver</cx:pt>
          <cx:pt idx="243">Denver</cx:pt>
          <cx:pt idx="244">Denver</cx:pt>
          <cx:pt idx="245">Denver</cx:pt>
          <cx:pt idx="246">Denver</cx:pt>
          <cx:pt idx="247">Denver</cx:pt>
          <cx:pt idx="248">Denver</cx:pt>
          <cx:pt idx="249">Denver</cx:pt>
          <cx:pt idx="250">Denver</cx:pt>
          <cx:pt idx="251">Denver</cx:pt>
          <cx:pt idx="252">Denver</cx:pt>
          <cx:pt idx="253">Denver</cx:pt>
          <cx:pt idx="254">Denver</cx:pt>
          <cx:pt idx="255">Denver</cx:pt>
          <cx:pt idx="256">Denver</cx:pt>
          <cx:pt idx="257">Denver</cx:pt>
          <cx:pt idx="258">Kansas City</cx:pt>
          <cx:pt idx="259">Kansas City</cx:pt>
          <cx:pt idx="260">Kansas City</cx:pt>
          <cx:pt idx="261">Kansas City</cx:pt>
          <cx:pt idx="262">Kansas City</cx:pt>
          <cx:pt idx="263">Kansas City</cx:pt>
          <cx:pt idx="264">Kansas City</cx:pt>
          <cx:pt idx="265">Kansas City</cx:pt>
          <cx:pt idx="266">Kansas City</cx:pt>
          <cx:pt idx="267">Kansas City</cx:pt>
          <cx:pt idx="268">Kansas City</cx:pt>
          <cx:pt idx="269">Kansas City</cx:pt>
          <cx:pt idx="270">Kansas City</cx:pt>
          <cx:pt idx="271">Kansas City</cx:pt>
          <cx:pt idx="272">Kansas City</cx:pt>
          <cx:pt idx="273">Kansas City</cx:pt>
          <cx:pt idx="274">Kansas City</cx:pt>
          <cx:pt idx="275">Kansas City</cx:pt>
          <cx:pt idx="276">Kansas City</cx:pt>
          <cx:pt idx="277">Kansas City</cx:pt>
          <cx:pt idx="278">Saint Louis</cx:pt>
          <cx:pt idx="279">Saint Louis</cx:pt>
          <cx:pt idx="280">Saint Louis</cx:pt>
          <cx:pt idx="281">Saint Louis</cx:pt>
          <cx:pt idx="282">Saint Louis</cx:pt>
          <cx:pt idx="283">Saint Louis</cx:pt>
          <cx:pt idx="284">Saint Louis</cx:pt>
          <cx:pt idx="285">Saint Louis</cx:pt>
          <cx:pt idx="286">Saint Louis</cx:pt>
          <cx:pt idx="287">Saint Louis</cx:pt>
          <cx:pt idx="288">Saint Louis</cx:pt>
          <cx:pt idx="289">Saint Louis</cx:pt>
          <cx:pt idx="290">Saint Louis</cx:pt>
          <cx:pt idx="291">Saint Louis</cx:pt>
          <cx:pt idx="292">Saint Louis</cx:pt>
          <cx:pt idx="293">Saint Louis</cx:pt>
          <cx:pt idx="294">San Francisco</cx:pt>
          <cx:pt idx="295">San Francisco</cx:pt>
          <cx:pt idx="296">San Francisco</cx:pt>
          <cx:pt idx="297">San Francisco</cx:pt>
          <cx:pt idx="298">San Francisco</cx:pt>
          <cx:pt idx="299">San Francisco</cx:pt>
          <cx:pt idx="300">San Francisco</cx:pt>
          <cx:pt idx="301">San Francisco</cx:pt>
          <cx:pt idx="302">San Francisco</cx:pt>
          <cx:pt idx="303">San Francisco</cx:pt>
          <cx:pt idx="304">San Francisco</cx:pt>
          <cx:pt idx="305">San Francisco</cx:pt>
          <cx:pt idx="306">San Francisco</cx:pt>
          <cx:pt idx="307">San Francisco</cx:pt>
          <cx:pt idx="308">San Francisco</cx:pt>
          <cx:pt idx="309">San Francisco</cx:pt>
          <cx:pt idx="310">San Francisco</cx:pt>
          <cx:pt idx="311">San Francisco</cx:pt>
          <cx:pt idx="312">Las Vegas</cx:pt>
          <cx:pt idx="313">Las Vegas</cx:pt>
          <cx:pt idx="314">Las Vegas</cx:pt>
          <cx:pt idx="315">Las Vegas</cx:pt>
          <cx:pt idx="316">Las Vegas</cx:pt>
          <cx:pt idx="317">Las Vegas</cx:pt>
          <cx:pt idx="318">Las Vegas</cx:pt>
          <cx:pt idx="319">Las Vegas</cx:pt>
          <cx:pt idx="320">Las Vegas</cx:pt>
          <cx:pt idx="321">Las Vegas</cx:pt>
          <cx:pt idx="322">Las Vegas</cx:pt>
          <cx:pt idx="323">Las Vegas</cx:pt>
          <cx:pt idx="324">Las Vegas</cx:pt>
          <cx:pt idx="325">Nashville</cx:pt>
          <cx:pt idx="326">Nashville</cx:pt>
          <cx:pt idx="327">Nashville</cx:pt>
          <cx:pt idx="328">Nashville</cx:pt>
          <cx:pt idx="329">Nashville</cx:pt>
          <cx:pt idx="330">Nashville</cx:pt>
          <cx:pt idx="331">Nashville</cx:pt>
          <cx:pt idx="332">Nashville</cx:pt>
          <cx:pt idx="333">Nashville</cx:pt>
          <cx:pt idx="334">Nashville</cx:pt>
          <cx:pt idx="335">Nashville</cx:pt>
          <cx:pt idx="336">Nashville</cx:pt>
          <cx:pt idx="337">Nashville</cx:pt>
          <cx:pt idx="338">Nashville</cx:pt>
          <cx:pt idx="339">Charlotte</cx:pt>
          <cx:pt idx="340">Charlotte</cx:pt>
          <cx:pt idx="341">Charlotte</cx:pt>
          <cx:pt idx="342">Charlotte</cx:pt>
          <cx:pt idx="343">Charlotte</cx:pt>
          <cx:pt idx="344">Charlotte</cx:pt>
          <cx:pt idx="345">Charlotte</cx:pt>
          <cx:pt idx="346">Charlotte</cx:pt>
          <cx:pt idx="347">Charlotte</cx:pt>
          <cx:pt idx="348">Charlotte</cx:pt>
          <cx:pt idx="349">Charlotte</cx:pt>
          <cx:pt idx="350">Charlotte</cx:pt>
          <cx:pt idx="351">Charlotte</cx:pt>
          <cx:pt idx="352">Charlotte</cx:pt>
          <cx:pt idx="353">Charlotte</cx:pt>
          <cx:pt idx="354">Charlotte</cx:pt>
          <cx:pt idx="355">Charlotte</cx:pt>
          <cx:pt idx="356">Charlotte</cx:pt>
          <cx:pt idx="357">Albuquerque</cx:pt>
          <cx:pt idx="358">Albuquerque</cx:pt>
          <cx:pt idx="359">Albuquerque</cx:pt>
          <cx:pt idx="360">Albuquerque</cx:pt>
          <cx:pt idx="361">Albuquerque</cx:pt>
          <cx:pt idx="362">Albuquerque</cx:pt>
          <cx:pt idx="363">Albuquerque</cx:pt>
          <cx:pt idx="364">Albuquerque</cx:pt>
          <cx:pt idx="365">Albuquerque</cx:pt>
          <cx:pt idx="366">Albuquerque</cx:pt>
          <cx:pt idx="367">Albuquerque</cx:pt>
          <cx:pt idx="368">Albuquerque</cx:pt>
          <cx:pt idx="369">Albuquerque</cx:pt>
          <cx:pt idx="370">Albuquerque</cx:pt>
          <cx:pt idx="371">Albuquerque</cx:pt>
          <cx:pt idx="372">Albuquerque</cx:pt>
          <cx:pt idx="373">Albuquerque</cx:pt>
          <cx:pt idx="374">Albuquerque</cx:pt>
          <cx:pt idx="375">Albuquerque</cx:pt>
          <cx:pt idx="376">Albuquerque</cx:pt>
          <cx:pt idx="377">Albuquerque</cx:pt>
          <cx:pt idx="378">Los Angeles</cx:pt>
          <cx:pt idx="379">Los Angeles</cx:pt>
          <cx:pt idx="380">Los Angeles</cx:pt>
          <cx:pt idx="381">Los Angeles</cx:pt>
          <cx:pt idx="382">Los Angeles</cx:pt>
          <cx:pt idx="383">Los Angeles</cx:pt>
          <cx:pt idx="384">Los Angeles</cx:pt>
          <cx:pt idx="385">Los Angeles</cx:pt>
          <cx:pt idx="386">Los Angeles</cx:pt>
          <cx:pt idx="387">Los Angeles</cx:pt>
          <cx:pt idx="388">Los Angeles</cx:pt>
          <cx:pt idx="389">Los Angeles</cx:pt>
          <cx:pt idx="390">Los Angeles</cx:pt>
          <cx:pt idx="391">Los Angeles</cx:pt>
          <cx:pt idx="392">Los Angeles</cx:pt>
          <cx:pt idx="393">Los Angeles</cx:pt>
          <cx:pt idx="394">Atlanta</cx:pt>
          <cx:pt idx="395">Atlanta</cx:pt>
          <cx:pt idx="396">Atlanta</cx:pt>
          <cx:pt idx="397">Atlanta</cx:pt>
          <cx:pt idx="398">Atlanta</cx:pt>
          <cx:pt idx="399">Atlanta</cx:pt>
          <cx:pt idx="400">Atlanta</cx:pt>
          <cx:pt idx="401">Atlanta</cx:pt>
          <cx:pt idx="402">Atlanta</cx:pt>
          <cx:pt idx="403">Atlanta</cx:pt>
          <cx:pt idx="404">Atlanta</cx:pt>
          <cx:pt idx="405">Atlanta</cx:pt>
          <cx:pt idx="406">Atlanta</cx:pt>
          <cx:pt idx="407">Atlanta</cx:pt>
          <cx:pt idx="408">Atlanta</cx:pt>
          <cx:pt idx="409">Atlanta</cx:pt>
          <cx:pt idx="410">Atlanta</cx:pt>
          <cx:pt idx="411">Phoenix</cx:pt>
          <cx:pt idx="412">Phoenix</cx:pt>
          <cx:pt idx="413">Phoenix</cx:pt>
          <cx:pt idx="414">Phoenix</cx:pt>
          <cx:pt idx="415">Phoenix</cx:pt>
          <cx:pt idx="416">Phoenix</cx:pt>
          <cx:pt idx="417">Phoenix</cx:pt>
          <cx:pt idx="418">Phoenix</cx:pt>
          <cx:pt idx="419">Phoenix</cx:pt>
          <cx:pt idx="420">Phoenix</cx:pt>
          <cx:pt idx="421">Phoenix</cx:pt>
          <cx:pt idx="422">Phoenix</cx:pt>
          <cx:pt idx="423">Phoenix</cx:pt>
          <cx:pt idx="424">Phoenix</cx:pt>
          <cx:pt idx="425">Nahariyya</cx:pt>
          <cx:pt idx="426">Nahariyya</cx:pt>
          <cx:pt idx="427">Nahariyya</cx:pt>
          <cx:pt idx="428">Nahariyya</cx:pt>
          <cx:pt idx="429">Nahariyya</cx:pt>
          <cx:pt idx="430">Nahariyya</cx:pt>
          <cx:pt idx="431">Nahariyya</cx:pt>
          <cx:pt idx="432">Nahariyya</cx:pt>
          <cx:pt idx="433">Nahariyya</cx:pt>
          <cx:pt idx="434">Nahariyya</cx:pt>
          <cx:pt idx="435">Nahariyya</cx:pt>
          <cx:pt idx="436">Nahariyya</cx:pt>
          <cx:pt idx="437">Haifa</cx:pt>
          <cx:pt idx="438">Haifa</cx:pt>
          <cx:pt idx="439">Haifa</cx:pt>
          <cx:pt idx="440">Haifa</cx:pt>
          <cx:pt idx="441">Haifa</cx:pt>
          <cx:pt idx="442">Haifa</cx:pt>
          <cx:pt idx="443">Haifa</cx:pt>
          <cx:pt idx="444">Haifa</cx:pt>
          <cx:pt idx="445">Haifa</cx:pt>
          <cx:pt idx="446">Haifa</cx:pt>
          <cx:pt idx="447">Haifa</cx:pt>
          <cx:pt idx="448">Haifa</cx:pt>
          <cx:pt idx="449">Dallas</cx:pt>
          <cx:pt idx="450">Dallas</cx:pt>
          <cx:pt idx="451">Dallas</cx:pt>
          <cx:pt idx="452">Dallas</cx:pt>
          <cx:pt idx="453">Dallas</cx:pt>
          <cx:pt idx="454">Dallas</cx:pt>
          <cx:pt idx="455">Dallas</cx:pt>
          <cx:pt idx="456">Dallas</cx:pt>
          <cx:pt idx="457">Dallas</cx:pt>
          <cx:pt idx="458">Dallas</cx:pt>
          <cx:pt idx="459">Dallas</cx:pt>
          <cx:pt idx="460">Dallas</cx:pt>
          <cx:pt idx="461">Dallas</cx:pt>
          <cx:pt idx="462">Dallas</cx:pt>
          <cx:pt idx="463">Dallas</cx:pt>
          <cx:pt idx="464">Dallas</cx:pt>
          <cx:pt idx="465">Dallas</cx:pt>
          <cx:pt idx="466">Dallas</cx:pt>
          <cx:pt idx="467">San Diego</cx:pt>
          <cx:pt idx="468">San Diego</cx:pt>
          <cx:pt idx="469">San Diego</cx:pt>
          <cx:pt idx="470">San Diego</cx:pt>
          <cx:pt idx="471">San Diego</cx:pt>
          <cx:pt idx="472">San Diego</cx:pt>
          <cx:pt idx="473">San Diego</cx:pt>
          <cx:pt idx="474">San Diego</cx:pt>
          <cx:pt idx="475">San Diego</cx:pt>
          <cx:pt idx="476">San Diego</cx:pt>
          <cx:pt idx="477">San Diego</cx:pt>
          <cx:pt idx="478">San Diego</cx:pt>
          <cx:pt idx="479">San Diego</cx:pt>
          <cx:pt idx="480">San Diego</cx:pt>
          <cx:pt idx="481">Tel Aviv District</cx:pt>
          <cx:pt idx="482">Tel Aviv District</cx:pt>
          <cx:pt idx="483">Tel Aviv District</cx:pt>
          <cx:pt idx="484">Tel Aviv District</cx:pt>
          <cx:pt idx="485">Tel Aviv District</cx:pt>
          <cx:pt idx="486">Tel Aviv District</cx:pt>
          <cx:pt idx="487">Tel Aviv District</cx:pt>
          <cx:pt idx="488">Tel Aviv District</cx:pt>
          <cx:pt idx="489">Tel Aviv District</cx:pt>
          <cx:pt idx="490">Tel Aviv District</cx:pt>
          <cx:pt idx="491">Tel Aviv District</cx:pt>
          <cx:pt idx="492">Tel Aviv District</cx:pt>
          <cx:pt idx="493">Tel Aviv District</cx:pt>
          <cx:pt idx="494">Tel Aviv District</cx:pt>
          <cx:pt idx="495">Jerusalem</cx:pt>
          <cx:pt idx="496">Jerusalem</cx:pt>
          <cx:pt idx="497">Jerusalem</cx:pt>
          <cx:pt idx="498">Jerusalem</cx:pt>
          <cx:pt idx="499">Jerusalem</cx:pt>
          <cx:pt idx="500">Jerusalem</cx:pt>
          <cx:pt idx="501">Jerusalem</cx:pt>
          <cx:pt idx="502">Jerusalem</cx:pt>
          <cx:pt idx="503">Jerusalem</cx:pt>
          <cx:pt idx="504">Jerusalem</cx:pt>
          <cx:pt idx="505">Jerusalem</cx:pt>
          <cx:pt idx="506">Jerusalem</cx:pt>
          <cx:pt idx="507">Jerusalem</cx:pt>
          <cx:pt idx="508">Jerusalem</cx:pt>
          <cx:pt idx="509">Beersheba</cx:pt>
          <cx:pt idx="510">Beersheba</cx:pt>
          <cx:pt idx="511">Beersheba</cx:pt>
          <cx:pt idx="512">Beersheba</cx:pt>
          <cx:pt idx="513">Beersheba</cx:pt>
          <cx:pt idx="514">Beersheba</cx:pt>
          <cx:pt idx="515">Beersheba</cx:pt>
          <cx:pt idx="516">Beersheba</cx:pt>
          <cx:pt idx="517">Jacksonville</cx:pt>
          <cx:pt idx="518">Jacksonville</cx:pt>
          <cx:pt idx="519">Jacksonville</cx:pt>
          <cx:pt idx="520">Jacksonville</cx:pt>
          <cx:pt idx="521">Jacksonville</cx:pt>
          <cx:pt idx="522">Jacksonville</cx:pt>
          <cx:pt idx="523">Jacksonville</cx:pt>
          <cx:pt idx="524">Jacksonville</cx:pt>
          <cx:pt idx="525">Jacksonville</cx:pt>
          <cx:pt idx="526">Jacksonville</cx:pt>
          <cx:pt idx="527">Jacksonville</cx:pt>
          <cx:pt idx="528">Jacksonville</cx:pt>
          <cx:pt idx="529">Jacksonville</cx:pt>
          <cx:pt idx="530">Jacksonville</cx:pt>
          <cx:pt idx="531">Houston</cx:pt>
          <cx:pt idx="532">Houston</cx:pt>
          <cx:pt idx="533">Houston</cx:pt>
          <cx:pt idx="534">Houston</cx:pt>
          <cx:pt idx="535">Houston</cx:pt>
          <cx:pt idx="536">Houston</cx:pt>
          <cx:pt idx="537">Houston</cx:pt>
          <cx:pt idx="538">Houston</cx:pt>
          <cx:pt idx="539">Houston</cx:pt>
          <cx:pt idx="540">Houston</cx:pt>
          <cx:pt idx="541">Houston</cx:pt>
          <cx:pt idx="542">Houston</cx:pt>
          <cx:pt idx="543">Houston</cx:pt>
          <cx:pt idx="544">Houston</cx:pt>
          <cx:pt idx="545">Houston</cx:pt>
          <cx:pt idx="546">Eilat</cx:pt>
          <cx:pt idx="547">Eilat</cx:pt>
          <cx:pt idx="548">Eilat</cx:pt>
          <cx:pt idx="549">Eilat</cx:pt>
          <cx:pt idx="550">Eilat</cx:pt>
          <cx:pt idx="551">Eilat</cx:pt>
          <cx:pt idx="552">Eilat</cx:pt>
          <cx:pt idx="553">Eilat</cx:pt>
          <cx:pt idx="554">Eilat</cx:pt>
          <cx:pt idx="555">Eilat</cx:pt>
          <cx:pt idx="556">San Antonio</cx:pt>
          <cx:pt idx="557">San Antonio</cx:pt>
          <cx:pt idx="558">San Antonio</cx:pt>
          <cx:pt idx="559">San Antonio</cx:pt>
          <cx:pt idx="560">San Antonio</cx:pt>
          <cx:pt idx="561">San Antonio</cx:pt>
          <cx:pt idx="562">San Antonio</cx:pt>
          <cx:pt idx="563">San Antonio</cx:pt>
          <cx:pt idx="564">San Antonio</cx:pt>
          <cx:pt idx="565">San Antonio</cx:pt>
          <cx:pt idx="566">San Antonio</cx:pt>
          <cx:pt idx="567">San Antonio</cx:pt>
          <cx:pt idx="568">San Antonio</cx:pt>
          <cx:pt idx="569">San Antonio</cx:pt>
          <cx:pt idx="570">San Antonio</cx:pt>
          <cx:pt idx="571">Miami</cx:pt>
          <cx:pt idx="572">Miami</cx:pt>
          <cx:pt idx="573">Miami</cx:pt>
          <cx:pt idx="574">Miami</cx:pt>
          <cx:pt idx="575">Miami</cx:pt>
          <cx:pt idx="576">Miami</cx:pt>
          <cx:pt idx="577">Miami</cx:pt>
          <cx:pt idx="578">Miami</cx:pt>
          <cx:pt idx="579">Miami</cx:pt>
          <cx:pt idx="580">Miami</cx:pt>
          <cx:pt idx="581">Miami</cx:pt>
          <cx:pt idx="582">Miami</cx:pt>
          <cx:pt idx="583">Miami</cx:pt>
          <cx:pt idx="584">Miami</cx:pt>
          <cx:pt idx="585">Miami</cx:pt>
        </cx:lvl>
      </cx:strDim>
      <cx:numDim type="colorVal">
        <cx:f>'Question 1'!$E$22:$E$607</cx:f>
        <cx:nf>'Question 1'!$E$21</cx:nf>
        <cx:lvl ptCount="586" formatCode="General" name="Impact">
          <cx:pt idx="0">0</cx:pt>
          <cx:pt idx="1">0</cx:pt>
          <cx:pt idx="2">0</cx:pt>
          <cx:pt idx="3">0</cx:pt>
          <cx:pt idx="4">0</cx:pt>
          <cx:pt idx="5">0</cx:pt>
          <cx:pt idx="6">0</cx:pt>
          <cx:pt idx="7">0</cx:pt>
          <cx:pt idx="8">0</cx:pt>
          <cx:pt idx="9">0</cx:pt>
          <cx:pt idx="10">0</cx:pt>
          <cx:pt idx="11">0</cx:pt>
          <cx:pt idx="12">0</cx:pt>
          <cx:pt idx="13">0</cx:pt>
          <cx:pt idx="14">0</cx:pt>
          <cx:pt idx="15">0</cx:pt>
          <cx:pt idx="16">0</cx:pt>
          <cx:pt idx="17">0</cx:pt>
          <cx:pt idx="18">0</cx:pt>
          <cx:pt idx="19">0</cx:pt>
          <cx:pt idx="20">0</cx:pt>
          <cx:pt idx="21">0</cx:pt>
          <cx:pt idx="22">0</cx:pt>
          <cx:pt idx="23">0</cx:pt>
          <cx:pt idx="24">0</cx:pt>
          <cx:pt idx="25">0</cx:pt>
          <cx:pt idx="26">0</cx:pt>
          <cx:pt idx="27">0</cx:pt>
          <cx:pt idx="28">0</cx:pt>
          <cx:pt idx="29">0</cx:pt>
          <cx:pt idx="30">0</cx:pt>
          <cx:pt idx="31">0</cx:pt>
          <cx:pt idx="32">0</cx:pt>
          <cx:pt idx="33">0</cx:pt>
          <cx:pt idx="34">0</cx:pt>
          <cx:pt idx="35">0</cx:pt>
          <cx:pt idx="36">0</cx:pt>
          <cx:pt idx="37">0</cx:pt>
          <cx:pt idx="38">0</cx:pt>
          <cx:pt idx="39">0</cx:pt>
          <cx:pt idx="40">0</cx:pt>
          <cx:pt idx="41">0</cx:pt>
          <cx:pt idx="42">0</cx:pt>
          <cx:pt idx="43">0</cx:pt>
          <cx:pt idx="44">0</cx:pt>
          <cx:pt idx="45">0</cx:pt>
          <cx:pt idx="46">0</cx:pt>
          <cx:pt idx="47">0</cx:pt>
          <cx:pt idx="48">0</cx:pt>
          <cx:pt idx="49">0</cx:pt>
          <cx:pt idx="50">0</cx:pt>
          <cx:pt idx="51">0</cx:pt>
          <cx:pt idx="52">0</cx:pt>
          <cx:pt idx="53">0</cx:pt>
          <cx:pt idx="54">0</cx:pt>
          <cx:pt idx="55">0</cx:pt>
          <cx:pt idx="56">0</cx:pt>
          <cx:pt idx="57">0</cx:pt>
          <cx:pt idx="58">0</cx:pt>
          <cx:pt idx="59">0</cx:pt>
          <cx:pt idx="60">0</cx:pt>
          <cx:pt idx="61">0</cx:pt>
          <cx:pt idx="62">0</cx:pt>
          <cx:pt idx="63">0</cx:pt>
          <cx:pt idx="64">0</cx:pt>
          <cx:pt idx="65">0</cx:pt>
          <cx:pt idx="66">0</cx:pt>
          <cx:pt idx="67">0</cx:pt>
          <cx:pt idx="68">0</cx:pt>
          <cx:pt idx="69">0</cx:pt>
          <cx:pt idx="70">0</cx:pt>
          <cx:pt idx="71">0</cx:pt>
          <cx:pt idx="72">0</cx:pt>
          <cx:pt idx="73">0</cx:pt>
          <cx:pt idx="74">0</cx:pt>
          <cx:pt idx="75">0</cx:pt>
          <cx:pt idx="76">0</cx:pt>
          <cx:pt idx="77">0</cx:pt>
          <cx:pt idx="78">0</cx:pt>
          <cx:pt idx="79">0</cx:pt>
          <cx:pt idx="80">0</cx:pt>
          <cx:pt idx="81">0</cx:pt>
          <cx:pt idx="82">0</cx:pt>
          <cx:pt idx="83">0</cx:pt>
          <cx:pt idx="84">0</cx:pt>
          <cx:pt idx="85">0</cx:pt>
          <cx:pt idx="86">0</cx:pt>
          <cx:pt idx="87">0</cx:pt>
          <cx:pt idx="88">0</cx:pt>
          <cx:pt idx="89">0</cx:pt>
          <cx:pt idx="90">0</cx:pt>
          <cx:pt idx="91">0</cx:pt>
          <cx:pt idx="92">0</cx:pt>
          <cx:pt idx="93">0</cx:pt>
          <cx:pt idx="94">0</cx:pt>
          <cx:pt idx="95">0</cx:pt>
          <cx:pt idx="96">0</cx:pt>
          <cx:pt idx="97">0</cx:pt>
          <cx:pt idx="98">0</cx:pt>
          <cx:pt idx="99">0</cx:pt>
          <cx:pt idx="100">0</cx:pt>
          <cx:pt idx="101">0</cx:pt>
          <cx:pt idx="102">0</cx:pt>
          <cx:pt idx="103">0</cx:pt>
          <cx:pt idx="104">0</cx:pt>
          <cx:pt idx="105">0</cx:pt>
          <cx:pt idx="106">0</cx:pt>
          <cx:pt idx="107">0</cx:pt>
          <cx:pt idx="108">0</cx:pt>
          <cx:pt idx="109">0</cx:pt>
          <cx:pt idx="110">0</cx:pt>
          <cx:pt idx="111">0</cx:pt>
          <cx:pt idx="112">0</cx:pt>
          <cx:pt idx="113">0</cx:pt>
          <cx:pt idx="114">0</cx:pt>
          <cx:pt idx="115">0</cx:pt>
          <cx:pt idx="116">0</cx:pt>
          <cx:pt idx="117">0</cx:pt>
          <cx:pt idx="118">0</cx:pt>
          <cx:pt idx="119">0</cx:pt>
          <cx:pt idx="120">0</cx:pt>
          <cx:pt idx="121">0</cx:pt>
          <cx:pt idx="122">0</cx:pt>
          <cx:pt idx="123">0</cx:pt>
          <cx:pt idx="124">0</cx:pt>
          <cx:pt idx="125">0</cx:pt>
          <cx:pt idx="126">0</cx:pt>
          <cx:pt idx="127">0</cx:pt>
          <cx:pt idx="128">0</cx:pt>
          <cx:pt idx="129">0</cx:pt>
          <cx:pt idx="130">0</cx:pt>
          <cx:pt idx="131">0</cx:pt>
          <cx:pt idx="132">0</cx:pt>
          <cx:pt idx="133">0</cx:pt>
          <cx:pt idx="134">0</cx:pt>
          <cx:pt idx="135">0</cx:pt>
          <cx:pt idx="136">0</cx:pt>
          <cx:pt idx="137">0</cx:pt>
          <cx:pt idx="138">0</cx:pt>
          <cx:pt idx="139">0</cx:pt>
          <cx:pt idx="140">0</cx:pt>
          <cx:pt idx="141">0</cx:pt>
          <cx:pt idx="142">0</cx:pt>
          <cx:pt idx="143">0</cx:pt>
          <cx:pt idx="144">0</cx:pt>
          <cx:pt idx="145">0</cx:pt>
          <cx:pt idx="146">0</cx:pt>
          <cx:pt idx="147">0</cx:pt>
          <cx:pt idx="148">0</cx:pt>
          <cx:pt idx="149">0</cx:pt>
          <cx:pt idx="150">0</cx:pt>
          <cx:pt idx="151">0</cx:pt>
          <cx:pt idx="152">0</cx:pt>
          <cx:pt idx="153">0</cx:pt>
          <cx:pt idx="154">0</cx:pt>
          <cx:pt idx="155">0</cx:pt>
          <cx:pt idx="156">0</cx:pt>
          <cx:pt idx="157">0</cx:pt>
          <cx:pt idx="158">0</cx:pt>
          <cx:pt idx="159">0</cx:pt>
          <cx:pt idx="160">0</cx:pt>
          <cx:pt idx="161">0</cx:pt>
          <cx:pt idx="162">0</cx:pt>
          <cx:pt idx="163">0</cx:pt>
          <cx:pt idx="164">0</cx:pt>
          <cx:pt idx="165">0</cx:pt>
          <cx:pt idx="166">0</cx:pt>
          <cx:pt idx="167">0</cx:pt>
          <cx:pt idx="168">0</cx:pt>
          <cx:pt idx="169">0</cx:pt>
          <cx:pt idx="170">0</cx:pt>
          <cx:pt idx="171">0</cx:pt>
          <cx:pt idx="172">0</cx:pt>
          <cx:pt idx="173">0</cx:pt>
          <cx:pt idx="174">0</cx:pt>
          <cx:pt idx="175">0</cx:pt>
          <cx:pt idx="176">0</cx:pt>
          <cx:pt idx="177">0</cx:pt>
          <cx:pt idx="178">0</cx:pt>
          <cx:pt idx="179">0</cx:pt>
          <cx:pt idx="180">0</cx:pt>
          <cx:pt idx="181">0</cx:pt>
          <cx:pt idx="182">0</cx:pt>
          <cx:pt idx="183">0</cx:pt>
          <cx:pt idx="184">0</cx:pt>
          <cx:pt idx="185">0</cx:pt>
          <cx:pt idx="186">0</cx:pt>
          <cx:pt idx="187">0</cx:pt>
          <cx:pt idx="188">0</cx:pt>
          <cx:pt idx="189">0</cx:pt>
          <cx:pt idx="190">0</cx:pt>
          <cx:pt idx="191">0</cx:pt>
          <cx:pt idx="192">0</cx:pt>
          <cx:pt idx="193">0</cx:pt>
          <cx:pt idx="194">0</cx:pt>
          <cx:pt idx="195">0</cx:pt>
          <cx:pt idx="196">0</cx:pt>
          <cx:pt idx="197">0</cx:pt>
          <cx:pt idx="198">0</cx:pt>
          <cx:pt idx="199">0</cx:pt>
          <cx:pt idx="200">0</cx:pt>
          <cx:pt idx="201">0</cx:pt>
          <cx:pt idx="202">0</cx:pt>
          <cx:pt idx="203">0</cx:pt>
          <cx:pt idx="204">0</cx:pt>
          <cx:pt idx="205">0</cx:pt>
          <cx:pt idx="206">0</cx:pt>
          <cx:pt idx="207">0</cx:pt>
          <cx:pt idx="208">0</cx:pt>
          <cx:pt idx="209">0</cx:pt>
          <cx:pt idx="210">0</cx:pt>
          <cx:pt idx="211">0</cx:pt>
          <cx:pt idx="212">0</cx:pt>
          <cx:pt idx="213">0</cx:pt>
          <cx:pt idx="214">0</cx:pt>
          <cx:pt idx="215">0</cx:pt>
          <cx:pt idx="216">0</cx:pt>
          <cx:pt idx="217">0</cx:pt>
          <cx:pt idx="218">0</cx:pt>
          <cx:pt idx="219">0</cx:pt>
          <cx:pt idx="220">0</cx:pt>
          <cx:pt idx="221">0</cx:pt>
          <cx:pt idx="222">0</cx:pt>
          <cx:pt idx="223">0</cx:pt>
          <cx:pt idx="224">0</cx:pt>
          <cx:pt idx="225">0</cx:pt>
          <cx:pt idx="226">0</cx:pt>
          <cx:pt idx="227">0</cx:pt>
          <cx:pt idx="228">0</cx:pt>
          <cx:pt idx="229">0</cx:pt>
          <cx:pt idx="230">0</cx:pt>
          <cx:pt idx="231">0</cx:pt>
          <cx:pt idx="232">0</cx:pt>
          <cx:pt idx="233">0</cx:pt>
          <cx:pt idx="234">0</cx:pt>
          <cx:pt idx="235">0</cx:pt>
          <cx:pt idx="236">0</cx:pt>
          <cx:pt idx="237">0</cx:pt>
          <cx:pt idx="238">0</cx:pt>
          <cx:pt idx="239">0</cx:pt>
          <cx:pt idx="240">0</cx:pt>
          <cx:pt idx="241">0</cx:pt>
          <cx:pt idx="242">0</cx:pt>
          <cx:pt idx="243">0</cx:pt>
          <cx:pt idx="244">0</cx:pt>
          <cx:pt idx="245">0</cx:pt>
          <cx:pt idx="246">0</cx:pt>
          <cx:pt idx="247">0</cx:pt>
          <cx:pt idx="248">0</cx:pt>
          <cx:pt idx="249">0</cx:pt>
          <cx:pt idx="250">0</cx:pt>
          <cx:pt idx="251">0</cx:pt>
          <cx:pt idx="252">0</cx:pt>
          <cx:pt idx="253">0</cx:pt>
          <cx:pt idx="254">0</cx:pt>
          <cx:pt idx="255">0</cx:pt>
          <cx:pt idx="256">0</cx:pt>
          <cx:pt idx="257">0</cx:pt>
          <cx:pt idx="258">0</cx:pt>
          <cx:pt idx="259">0</cx:pt>
          <cx:pt idx="260">0</cx:pt>
          <cx:pt idx="261">0</cx:pt>
          <cx:pt idx="262">0</cx:pt>
          <cx:pt idx="263">0</cx:pt>
          <cx:pt idx="264">0</cx:pt>
          <cx:pt idx="265">0</cx:pt>
          <cx:pt idx="266">0</cx:pt>
          <cx:pt idx="267">0</cx:pt>
          <cx:pt idx="268">0</cx:pt>
          <cx:pt idx="269">0</cx:pt>
          <cx:pt idx="270">0</cx:pt>
          <cx:pt idx="271">0</cx:pt>
          <cx:pt idx="272">0</cx:pt>
          <cx:pt idx="273">0</cx:pt>
          <cx:pt idx="274">0</cx:pt>
          <cx:pt idx="275">0</cx:pt>
          <cx:pt idx="276">0</cx:pt>
          <cx:pt idx="277">0</cx:pt>
          <cx:pt idx="278">0</cx:pt>
          <cx:pt idx="279">0</cx:pt>
          <cx:pt idx="280">0</cx:pt>
          <cx:pt idx="281">0</cx:pt>
          <cx:pt idx="282">0</cx:pt>
          <cx:pt idx="283">0</cx:pt>
          <cx:pt idx="284">0</cx:pt>
          <cx:pt idx="285">0</cx:pt>
          <cx:pt idx="286">0</cx:pt>
          <cx:pt idx="287">0</cx:pt>
          <cx:pt idx="288">0</cx:pt>
          <cx:pt idx="289">0</cx:pt>
          <cx:pt idx="290">0</cx:pt>
          <cx:pt idx="291">0</cx:pt>
          <cx:pt idx="292">0</cx:pt>
          <cx:pt idx="293">0</cx:pt>
          <cx:pt idx="294">0</cx:pt>
          <cx:pt idx="295">0</cx:pt>
          <cx:pt idx="296">0</cx:pt>
          <cx:pt idx="297">0</cx:pt>
          <cx:pt idx="298">0</cx:pt>
          <cx:pt idx="299">0</cx:pt>
          <cx:pt idx="300">0</cx:pt>
          <cx:pt idx="301">0</cx:pt>
          <cx:pt idx="302">0</cx:pt>
          <cx:pt idx="303">0</cx:pt>
          <cx:pt idx="304">0</cx:pt>
          <cx:pt idx="305">0</cx:pt>
          <cx:pt idx="306">0</cx:pt>
          <cx:pt idx="307">0</cx:pt>
          <cx:pt idx="308">0</cx:pt>
          <cx:pt idx="309">0</cx:pt>
          <cx:pt idx="310">0</cx:pt>
          <cx:pt idx="311">0</cx:pt>
          <cx:pt idx="312">0</cx:pt>
          <cx:pt idx="313">0</cx:pt>
          <cx:pt idx="314">0</cx:pt>
          <cx:pt idx="315">0</cx:pt>
          <cx:pt idx="316">0</cx:pt>
          <cx:pt idx="317">0</cx:pt>
          <cx:pt idx="318">0</cx:pt>
          <cx:pt idx="319">0</cx:pt>
          <cx:pt idx="320">0</cx:pt>
          <cx:pt idx="321">0</cx:pt>
          <cx:pt idx="322">0</cx:pt>
          <cx:pt idx="323">0</cx:pt>
          <cx:pt idx="324">0</cx:pt>
          <cx:pt idx="325">0</cx:pt>
          <cx:pt idx="326">0</cx:pt>
          <cx:pt idx="327">0</cx:pt>
          <cx:pt idx="328">0</cx:pt>
          <cx:pt idx="329">0</cx:pt>
          <cx:pt idx="330">0</cx:pt>
          <cx:pt idx="331">0</cx:pt>
          <cx:pt idx="332">0</cx:pt>
          <cx:pt idx="333">0</cx:pt>
          <cx:pt idx="334">0</cx:pt>
          <cx:pt idx="335">0</cx:pt>
          <cx:pt idx="336">0</cx:pt>
          <cx:pt idx="337">0</cx:pt>
          <cx:pt idx="338">0</cx:pt>
          <cx:pt idx="339">0</cx:pt>
          <cx:pt idx="340">0</cx:pt>
          <cx:pt idx="341">0</cx:pt>
          <cx:pt idx="342">0</cx:pt>
          <cx:pt idx="343">0</cx:pt>
          <cx:pt idx="344">0</cx:pt>
          <cx:pt idx="345">0</cx:pt>
          <cx:pt idx="346">0</cx:pt>
          <cx:pt idx="347">0</cx:pt>
          <cx:pt idx="348">0</cx:pt>
          <cx:pt idx="349">0</cx:pt>
          <cx:pt idx="350">0</cx:pt>
          <cx:pt idx="351">0</cx:pt>
          <cx:pt idx="352">0</cx:pt>
          <cx:pt idx="353">0</cx:pt>
          <cx:pt idx="354">0</cx:pt>
          <cx:pt idx="355">0</cx:pt>
          <cx:pt idx="356">0</cx:pt>
          <cx:pt idx="357">0</cx:pt>
          <cx:pt idx="358">0</cx:pt>
          <cx:pt idx="359">0</cx:pt>
          <cx:pt idx="360">0</cx:pt>
          <cx:pt idx="361">0</cx:pt>
          <cx:pt idx="362">0</cx:pt>
          <cx:pt idx="363">0</cx:pt>
          <cx:pt idx="364">0</cx:pt>
          <cx:pt idx="365">0</cx:pt>
          <cx:pt idx="366">0</cx:pt>
          <cx:pt idx="367">0</cx:pt>
          <cx:pt idx="368">0</cx:pt>
          <cx:pt idx="369">0</cx:pt>
          <cx:pt idx="370">0</cx:pt>
          <cx:pt idx="371">0</cx:pt>
          <cx:pt idx="372">0</cx:pt>
          <cx:pt idx="373">0</cx:pt>
          <cx:pt idx="374">0</cx:pt>
          <cx:pt idx="375">0</cx:pt>
          <cx:pt idx="376">0</cx:pt>
          <cx:pt idx="377">0</cx:pt>
          <cx:pt idx="378">0</cx:pt>
          <cx:pt idx="379">0</cx:pt>
          <cx:pt idx="380">0</cx:pt>
          <cx:pt idx="381">0</cx:pt>
          <cx:pt idx="382">0</cx:pt>
          <cx:pt idx="383">0</cx:pt>
          <cx:pt idx="384">0</cx:pt>
          <cx:pt idx="385">0</cx:pt>
          <cx:pt idx="386">0</cx:pt>
          <cx:pt idx="387">0</cx:pt>
          <cx:pt idx="388">0</cx:pt>
          <cx:pt idx="389">0</cx:pt>
          <cx:pt idx="390">0</cx:pt>
          <cx:pt idx="391">0</cx:pt>
          <cx:pt idx="392">0</cx:pt>
          <cx:pt idx="393">0</cx:pt>
          <cx:pt idx="394">0</cx:pt>
          <cx:pt idx="395">0</cx:pt>
          <cx:pt idx="396">0</cx:pt>
          <cx:pt idx="397">0</cx:pt>
          <cx:pt idx="398">0</cx:pt>
          <cx:pt idx="399">0</cx:pt>
          <cx:pt idx="400">0</cx:pt>
          <cx:pt idx="401">0</cx:pt>
          <cx:pt idx="402">0</cx:pt>
          <cx:pt idx="403">0</cx:pt>
          <cx:pt idx="404">0</cx:pt>
          <cx:pt idx="405">0</cx:pt>
          <cx:pt idx="406">0</cx:pt>
          <cx:pt idx="407">0</cx:pt>
          <cx:pt idx="408">0</cx:pt>
          <cx:pt idx="409">0</cx:pt>
          <cx:pt idx="410">0</cx:pt>
          <cx:pt idx="411">0</cx:pt>
          <cx:pt idx="412">0</cx:pt>
          <cx:pt idx="413">0</cx:pt>
          <cx:pt idx="414">0</cx:pt>
          <cx:pt idx="415">0</cx:pt>
          <cx:pt idx="416">0</cx:pt>
          <cx:pt idx="417">0</cx:pt>
          <cx:pt idx="418">0</cx:pt>
          <cx:pt idx="419">0</cx:pt>
          <cx:pt idx="420">0</cx:pt>
          <cx:pt idx="421">0</cx:pt>
          <cx:pt idx="422">0</cx:pt>
          <cx:pt idx="423">0</cx:pt>
          <cx:pt idx="424">0</cx:pt>
          <cx:pt idx="425">0</cx:pt>
          <cx:pt idx="426">0</cx:pt>
          <cx:pt idx="427">0</cx:pt>
          <cx:pt idx="428">0</cx:pt>
          <cx:pt idx="429">0</cx:pt>
          <cx:pt idx="430">0</cx:pt>
          <cx:pt idx="431">0</cx:pt>
          <cx:pt idx="432">0</cx:pt>
          <cx:pt idx="433">0</cx:pt>
          <cx:pt idx="434">0</cx:pt>
          <cx:pt idx="435">0</cx:pt>
          <cx:pt idx="436">0</cx:pt>
          <cx:pt idx="437">0</cx:pt>
          <cx:pt idx="438">0</cx:pt>
          <cx:pt idx="439">0</cx:pt>
          <cx:pt idx="440">0</cx:pt>
          <cx:pt idx="441">0</cx:pt>
          <cx:pt idx="442">0</cx:pt>
          <cx:pt idx="443">0</cx:pt>
          <cx:pt idx="444">0</cx:pt>
          <cx:pt idx="445">0</cx:pt>
          <cx:pt idx="446">0</cx:pt>
          <cx:pt idx="447">0</cx:pt>
          <cx:pt idx="448">0</cx:pt>
          <cx:pt idx="449">0</cx:pt>
          <cx:pt idx="450">0</cx:pt>
          <cx:pt idx="451">0</cx:pt>
          <cx:pt idx="452">0</cx:pt>
          <cx:pt idx="453">0</cx:pt>
          <cx:pt idx="454">0</cx:pt>
          <cx:pt idx="455">0</cx:pt>
          <cx:pt idx="456">0</cx:pt>
          <cx:pt idx="457">0</cx:pt>
          <cx:pt idx="458">0</cx:pt>
          <cx:pt idx="459">0</cx:pt>
          <cx:pt idx="460">0</cx:pt>
          <cx:pt idx="461">0</cx:pt>
          <cx:pt idx="462">0</cx:pt>
          <cx:pt idx="463">0</cx:pt>
          <cx:pt idx="464">0</cx:pt>
          <cx:pt idx="465">0</cx:pt>
          <cx:pt idx="466">0</cx:pt>
          <cx:pt idx="467">0</cx:pt>
          <cx:pt idx="468">0</cx:pt>
          <cx:pt idx="469">0</cx:pt>
          <cx:pt idx="470">0</cx:pt>
          <cx:pt idx="471">0</cx:pt>
          <cx:pt idx="472">0</cx:pt>
          <cx:pt idx="473">0</cx:pt>
          <cx:pt idx="474">0</cx:pt>
          <cx:pt idx="475">0</cx:pt>
          <cx:pt idx="476">0</cx:pt>
          <cx:pt idx="477">0</cx:pt>
          <cx:pt idx="478">0</cx:pt>
          <cx:pt idx="479">0</cx:pt>
          <cx:pt idx="480">0</cx:pt>
          <cx:pt idx="481">0</cx:pt>
          <cx:pt idx="482">0</cx:pt>
          <cx:pt idx="483">0</cx:pt>
          <cx:pt idx="484">0</cx:pt>
          <cx:pt idx="485">0</cx:pt>
          <cx:pt idx="486">0</cx:pt>
          <cx:pt idx="487">0</cx:pt>
          <cx:pt idx="488">0</cx:pt>
          <cx:pt idx="489">0</cx:pt>
          <cx:pt idx="490">0</cx:pt>
          <cx:pt idx="491">0</cx:pt>
          <cx:pt idx="492">0</cx:pt>
          <cx:pt idx="493">0</cx:pt>
          <cx:pt idx="494">0</cx:pt>
          <cx:pt idx="495">0</cx:pt>
          <cx:pt idx="496">0</cx:pt>
          <cx:pt idx="497">0</cx:pt>
          <cx:pt idx="498">0</cx:pt>
          <cx:pt idx="499">0</cx:pt>
          <cx:pt idx="500">0</cx:pt>
          <cx:pt idx="501">0</cx:pt>
          <cx:pt idx="502">0</cx:pt>
          <cx:pt idx="503">0</cx:pt>
          <cx:pt idx="504">0</cx:pt>
          <cx:pt idx="505">0</cx:pt>
          <cx:pt idx="506">0</cx:pt>
          <cx:pt idx="507">0</cx:pt>
          <cx:pt idx="508">0</cx:pt>
          <cx:pt idx="509">0</cx:pt>
          <cx:pt idx="510">0</cx:pt>
          <cx:pt idx="511">0</cx:pt>
          <cx:pt idx="512">0</cx:pt>
          <cx:pt idx="513">0</cx:pt>
          <cx:pt idx="514">0</cx:pt>
          <cx:pt idx="515">0</cx:pt>
          <cx:pt idx="516">0</cx:pt>
          <cx:pt idx="517">0</cx:pt>
          <cx:pt idx="518">0</cx:pt>
          <cx:pt idx="519">0</cx:pt>
          <cx:pt idx="520">0</cx:pt>
          <cx:pt idx="521">0</cx:pt>
          <cx:pt idx="522">0</cx:pt>
          <cx:pt idx="523">0</cx:pt>
          <cx:pt idx="524">0</cx:pt>
          <cx:pt idx="525">0</cx:pt>
          <cx:pt idx="526">0</cx:pt>
          <cx:pt idx="527">0</cx:pt>
          <cx:pt idx="528">0</cx:pt>
          <cx:pt idx="529">0</cx:pt>
          <cx:pt idx="530">0</cx:pt>
          <cx:pt idx="531">0</cx:pt>
          <cx:pt idx="532">0</cx:pt>
          <cx:pt idx="533">0</cx:pt>
          <cx:pt idx="534">0</cx:pt>
          <cx:pt idx="535">0</cx:pt>
          <cx:pt idx="536">0</cx:pt>
          <cx:pt idx="537">0</cx:pt>
          <cx:pt idx="538">0</cx:pt>
          <cx:pt idx="539">0</cx:pt>
          <cx:pt idx="540">0</cx:pt>
          <cx:pt idx="541">0</cx:pt>
          <cx:pt idx="542">0</cx:pt>
          <cx:pt idx="543">0</cx:pt>
          <cx:pt idx="544">0</cx:pt>
          <cx:pt idx="545">0</cx:pt>
          <cx:pt idx="546">0</cx:pt>
          <cx:pt idx="547">0</cx:pt>
          <cx:pt idx="548">0</cx:pt>
          <cx:pt idx="549">0</cx:pt>
          <cx:pt idx="550">0</cx:pt>
          <cx:pt idx="551">0</cx:pt>
          <cx:pt idx="552">0</cx:pt>
          <cx:pt idx="553">0</cx:pt>
          <cx:pt idx="554">0</cx:pt>
          <cx:pt idx="555">0</cx:pt>
          <cx:pt idx="556">0</cx:pt>
          <cx:pt idx="557">0</cx:pt>
          <cx:pt idx="558">0</cx:pt>
          <cx:pt idx="559">0</cx:pt>
          <cx:pt idx="560">0</cx:pt>
          <cx:pt idx="561">0</cx:pt>
          <cx:pt idx="562">0</cx:pt>
          <cx:pt idx="563">0</cx:pt>
          <cx:pt idx="564">0</cx:pt>
          <cx:pt idx="565">0</cx:pt>
          <cx:pt idx="566">0</cx:pt>
          <cx:pt idx="567">0</cx:pt>
          <cx:pt idx="568">0</cx:pt>
          <cx:pt idx="569">0</cx:pt>
          <cx:pt idx="570">0</cx:pt>
          <cx:pt idx="571">0</cx:pt>
          <cx:pt idx="572">0</cx:pt>
          <cx:pt idx="573">0</cx:pt>
          <cx:pt idx="574">0</cx:pt>
          <cx:pt idx="575">0</cx:pt>
          <cx:pt idx="576">0</cx:pt>
          <cx:pt idx="577">0</cx:pt>
          <cx:pt idx="578">0</cx:pt>
          <cx:pt idx="579">0</cx:pt>
          <cx:pt idx="580">0</cx:pt>
          <cx:pt idx="581">0</cx:pt>
          <cx:pt idx="582">0</cx:pt>
          <cx:pt idx="583">0</cx:pt>
          <cx:pt idx="584">0</cx:pt>
          <cx:pt idx="585">0</cx:pt>
        </cx:lvl>
      </cx:numDim>
    </cx:data>
  </cx:chartData>
  <cx:chart>
    <cx:title pos="t" align="ctr" overlay="0">
      <cx:tx>
        <cx:txData>
          <cx:v>Latitude on Map</cx:v>
        </cx:txData>
      </cx:tx>
      <cx:txPr>
        <a:bodyPr spcFirstLastPara="1" vertOverflow="ellipsis" horzOverflow="overflow" wrap="square" lIns="0" tIns="0" rIns="0" bIns="0" anchor="ctr" anchorCtr="1"/>
        <a:lstStyle/>
        <a:p>
          <a:pPr algn="ctr" rtl="0">
            <a:defRPr/>
          </a:pPr>
          <a:r>
            <a:rPr lang="en-US" sz="1400" b="0" i="0" u="none" strike="noStrike" baseline="0" dirty="0">
              <a:solidFill>
                <a:prstClr val="white">
                  <a:lumMod val="95000"/>
                </a:prstClr>
              </a:solidFill>
              <a:latin typeface="Calibri" panose="020F0502020204030204"/>
            </a:rPr>
            <a:t>Latitude on Map</a:t>
          </a:r>
        </a:p>
      </cx:txPr>
    </cx:title>
    <cx:plotArea>
      <cx:plotAreaRegion>
        <cx:series layoutId="regionMap" uniqueId="{AF4B4A0F-5796-4142-A043-DB9E2B7BF313}" formatIdx="0">
          <cx:dataId val="0"/>
          <cx:layoutPr>
            <cx:geography cultureLanguage="en-US" cultureRegion="IN" attribution="Powered by Bing">
              <cx:geoCache provider="{E9337A44-BEBE-4D9F-B70C-5C5E7DAFC167}">
                <cx:binary>xHtZc9w48udXcfh56SZIgAAnpidiyTpVVVLp6rb9wpAlGTwBkgAP8NNvEiWrZLWnZzb+G7F6gPP4
ZQJFggkgE/7n4/iPx/L5of0wVqVQ/3gcf/+Yal3/47ff1GP6XD2oT1X22Eolv+tPj7L6TX7/nj0+
//bUPgyZ4L95LsK/PaYPrX4eP/7rn+CNP8u9fHzQmRTX3XNrbp5VV2r1N7pfqj48yk7o2ZyDp98/
3otMPz99uNUP+ll9/PAsdKbNnamff//4E/Ljh9/e+/tL3x9KGJ7unsDWDz8R1yfUJcHHD6UU/EXu
hOEnFzEfI5eE9o/+6PTyoQLD/3o8djQPT0/ts1IfXv79i/lPP+Ev2kzJ+PQ0YjkP+v7W/srffn7a
//rnOwH87neSNy/k/UP6T6r37yN+EA9PDz+eyf/8RQTeJ0KxhxDyXPuH3r2P4FPg0hC5KDjp/R99
n97Hfx7Pr1/ED7t3b+CH+P2jj//3//9Hv1Xtw3P54+f/zx+9735iyMMeCdzTVGc/PXoff2IkxJSd
nrvrvnvy/3k4v37yP+zePfkf4vdPfrv/f/Hk//0H8RolFg/6YWnDy5tv4u+1Pz6md6Z/F6VOAWz7
9PtH4kPoeQ1as4sXu9PEjrL2wx0E29cX/mrz/KA0RDD8Cb4LFrgBox4h8Ko+fhiercb/hAL4o6HP
PB9esPfxg5CtTn//6Hmf5reJQpf6mAW+B69cyc6q0CfwA0qfIRyE1KOvcf0oS8OleH0WL/wH0VVH
mQmtfv+I4LOtT7B5nNSD2Eo8TGgIURY8Ugij9ePDDawdM/p/YUYKj03Gj8qwV+hbAphBRVMRtt+T
2k8bFeVp2FIeo7zQqI4JxyPn0dTnQRDGyukLvsqrlpCbt9Pjp5E+ytq0GU9fFqFX9l9X9bO41e3z
sz481DZWnnU/s+dQOr+f17j67n2flrp/Mxn+VvnfzRQfXu2/nyg/QtZ5Zs340yRxiPcp8EJY51x4
4zAV0OsscRCGd/YyLxhMGewyhv0wxEAFMGVe5gVGnwIa+D6slMGsIP8304L+PC0w88CFjzEKYHZ4
vovxz9MiICmfMC30NWucez0W/a7zdL9Tc2OpMuN5xF1DllY7Uq/fnXG/kp1tQ1y0u6RadFQ+tS7z
7kfWJodXrp85p6iemqH2T7qZq1plIow1dFs7+NbrXLwwrPdX7diS21C43b4fyeNU1FUbT4ZuZIf8
K5ybItaocpeBSUa256ahSzUP3vd53USq5mZ3bk7CDHE3LlDtLPMk6OIxcYpDOlByPWH5JNwBXUtB
i6jzWb03PQuW2h/S+97zykirOnlOv3aF4z7XVVdHeWPMnYvbbKVyL9nxqmLxm2n0q2/Yh2jw5iPG
DEGQQNSl2A1pwDCBWfH2I56MbAtZTPVtneNujwq2cVtfbUOd9PuEy2Ef1AHvIsvTXAApMby5FDcv
Qguy6tQdh/0Jw2bLk7kfbNqyV1vLneXvO7BedZJ30fterdsz3FKv46wH5m84yfL7lLHvVCbhXeki
s6pIM124Tsgu/azgC1FMyVdVNkuivOApByh2x/Aua5hZEZ69QF1H8kXlF8lXVLXLIamCJyePM1K5
CzMpunCmVBxTF5qiT/JjuLT0WSpIDvNqRlpFhZQ4lv30iuxdh7HojEqc8JLg3jFD1NdpuXREXsfG
l+mtbYiXHiSbqkvLBWTqN5MXyBMixW562zjO/h1COomMc1NXMv6F1vYgBlLI+Bfera3EfXUYAlYs
uXOP6cCLmKPCXIQ+zyLXSfkNdTW/KSpOl3nrT1EaiuXUG7Yrp6FYJZnIIMQDy4qa7eTIp/bEvyHd
osuyRavzGOelvLDwMUgSdG3JU5ONKg4LnS0s20V/P/N97y+BCpEQEdeDdRB5BLH3gWoomVRFFda3
GEl2kRCJg0gbtChSLQ5hXnhXtumQnPYiDFZpQLyrEwy+72Qtq0lHft7LYjnSfFj0pKYLa5Ik3Yux
ynMRDVR1m7NDq507mor8Lx3xgq3Yq7k1sp25CdGRZdvgW961/X4U6Xjgsh0PXZ3KXTF4CyuyTWaq
0kSWRAILq7VYK8pHU5jI8q/aNxb+lE+L0ffyeckmF/44SBFZsmE8uJBzYykWkBqfQJVr3LWbsjfa
KddCRKFfBxdaOhLH1vAkteYmSABw9llM8p7nebAeOi4PtjFj2EZkwnqVuKmTnzTSG/mFNOHGQjoL
HqkzRJavXf48YJmsA6dfDxkpdz0f5aWeG0sFXiUvZ6XOs2pn5Z5MhoWvpVgNop+WNAmntRpF/adf
tl00jEodLFuxPC5JE96NOpTXvsyPPnPrP/UwjhfVkKLYoqwPZ1DuyUeuirc+pqmIC+2HdzV1DiN3
0lYv/LEdo9Z3i71tTJkU+7pM22VKhDkprKyq22IfNNqo6MxbE0QSHCeJIjHPRLs0TQuvvwtGdbKu
X32fO7DOLGtN8rmrd16x7cpi3jQtXtLSd6M6cNqt/cW1Sb5kfelfceJ4f0AAtI8l5z255K3ikQVN
boI2rsJkUbdedeXoVEXaYV/51IsvJCl5rOpa37nE8xdaDcUxzR1n5dJc7RVsQbcpYsV2cNviUKq0
X9Wt5td+L5tFOQl9j+vOgwlftF8LRO+0zINnrtuYlUWYRmOYRMzvsu9h4902Mt9n3JW7qhv1TZVz
tSlaCoG+024Z95XGEXxg+bZ3S31DaMOuu2ppGWuQ9b3aaOHnsZXZRtDgEZZtvzjkI5XrXhqzUJXn
3aeYZZsmVGZRZ7l/X3v6LSu8lq68MKvWfTKou6QWkN0oqsdEsM9+K/EdkU2yRiMrNj8DhvrL2Lf+
rmUmRZFLW3lJSJgd/PzbG1FqUnk5mkxFuHPqFcm/9ZwX7tq4Ij8Y883qc6828Gx8tbLxAOJCqBp5
OEWRObqkNlhY/ofyFCuqIclfoggoktp9sTrHGWtUZyHeDsN00XuFM62yKZX7SvqOisYciz3JWrkP
siZqxBBeFFZRzBirFa7Ll7WfB7ADCUW5IGk1LsTUlLG1m3TP3IMlmWYyTly8otiB78YJ3HsBjzaq
JBPfl2Ggqu/9WOcRMWK6z3tfLYVfVYeS1OyCNbmzQhU2NwgeeDQpP70qWtWsfK8N9l4bK4/0e9jW
inDFOxTsrbyFgLRoUUNiNLq6WfT1sEQVl9vayd068qindudmcpwXdmrcKcpUGSwaf5xegL+0eaN/
Q1qfQdd+Vz4dooaW331HTDJqHFzs3FJ12cp30nLnJH2xs0LbWJlKdUtjSzaW1Ca9Yhi1EFnDdFU3
3XdRh+3eOGHmrUThDDpibpHttYgdqXQFW6lZdgKlCkg11nw3L4XGsif9yZ6xzNlW7bg0QaX2bzWh
rKeLQZRxOJpml/OprqPStn+l1cRCFvO+bnZh6184yMs2zKXNbgg4mLGybOrIqstcrFWe9RcMZSHM
asmqRYFQseCC+wcGUeQwNAGFSTvzblffSDdLtypUY7sW0u93Je8W5dAxE9G68Q8nMq2pv8xCEkYn
PreAcAaEtSOiJECwjI1pGvsmHa66Vg1XlnJJ4UYTKfTasiEsTUHkdOI7ZybZWJzBiUNgT2iOvWnR
xQli0Yrq1VSX4/7sz8odc5SdMZdnsa5gaWvqxyzw+je9e20o9iOd1k0w8gjpoonseScv0/oSZ/KI
iU9u7YmoS6tblLfBwQKyAQVL4aZmaVlJPXnZps3RQq3RK96KSp8Gy8TQcWmVFj/7D6ahbGO/lLfG
4S++i1ffFtt6SsJOGwfNN8/Jvdgg08dp6IzrJiT5jW0G3l9MeggPJ65u68ug9SGqAoBOZXHjSBGs
nXpo4rPRv3PUyCo8WKvhhyPYzgYLv0vGZZfwDRpHchBEtde2mUWJFuTQCNxeq7mZRXUT4oNj8BME
OxgdytV17jprNiMt6NX47M83zbLzO3M4HQzqAva3ZTCu7GHBNo1yqwNLmpMoMV51Om4ErlSxotys
nH6iLEIyqQ4Fkivr6Wxfzj6bGVeZGo4a1p9D6pUOfEcu2ezGdnm2s5DZlfVyOqFYN7/Cza6mhN8P
El+Ged3vaNEtm05U20SafsdKj9UR6WVYR0nidDs/T+oEdiVAnqTWyPKz5Tj21fakeGP04gWxrVs6
2Y6knrqCqdlGKCnZesD9kMLB4wfveoMhkWpadVUg2CvKMaHrkzAl3X6s8LRL6uK+9Eh3YerGuaq0
m1y1pke7gU37tnWSq3puLFUy2MjD9+ws3ily1G64Qv3+jGUk87d+Rx8sFBvIkEWd5+k4dFizst14
woUjUZ07UefCCqJFPuwt1QVqgMEJtWK9W0RWQbwBjtdWfSKxhMCGcz9bWaHqhkOhA3fTzm7Oviz1
TmawVqtkdp0lsdt3cT64wxdMq3HplzTfMRFWR0oRDCxNxWM2FMvyZ0QgE72ZTJPu3QkNke9V9Knm
t0meqEe/8EXMRe5DJKqrrc8rvK4MozdtToZISj94hTaKitjrVzpsqyGMUt3QhSKr3Cj9bWyoWiQa
8UOYldllWEsW+9xUjz8BiHD4wQvQlWw6tyqjvKceRIti+pziqd3zNn2SuKar2ndG/886LZ7qMKMr
RkhdLXzqq4WRbhNbcJLgXkevdhZouWpe9EZW/tD2Z3L2WJXUrIZ8OeXUHLO6mo6WqvgTKmh9ZRnb
8NHnsaGtWvMZdYKGfbEZ0hyWgtl86sbpaIJQHcnN2ZWFo6wborSc1OaMZBkt1kInBRw8SpVEbiaS
S9X1kbVtur5Nor7UWcSU12/7bBwjf+iCJUV1vbMNpFZeqClkZR2dNe/U/YSO8059/U5u2fe2Z69n
f1aWhKVZeIVEsSPoAeJLvu9hT5ZEkLp043Roevg2MuDRONF1SEQQnXgMKY3LhKZwmp7hI/X9o0oh
7M8uLGebs5uTW7dQL2463wk2ldIkckPu3/fcxK2Xi1tv5vRPHKvGOMC9uPVT17svghek5WY72qvb
UfX9JlUYArbOpoOlkgbid96WNXxcdJwHPh2szGpt47RgUYxBuNC66eKzg3c4wSsS45EOi7Pt2UHP
6qMziT+DQrHIJMLbKCKrGzK41U2veUyCsDxaUd7X/i7v0KFOSVTnwbL0MLtqcZDeurho1tUEWa3A
79Lb1s/SW9jvLgOs2ZUVnRHWwMpefZwRYtAvPl4R1severGIv+2l7rQfeXKoo7pz5SXt0i84xd7G
cn3Xw5GmnRXkh6JFFG1Z57GVnDo3DgYXLd4cS07HEaVLN9YJQYvTwYTkfSRZllfZ5dTmbA1VhHXq
0SoYNxLniykhydKpCP9Cx2BVMJ/fByaD5VdgZ/7I0i9J2vjxKJJx15tA/CnzPPJm+cDzeuuUPD+Z
o2nKorYdwit/wsE1Zd29dVsNZbEiZZesrdVrL9TD5QEJ5kQW1vudH08/9WLlthc4PC+9MNymsvoy
VV1xk/RZccNhg7Ts4Ai7sOxJMaUdJNVHd2tlnimPeEjDvWaPXpKSo5WOXeHtZl8p5Bwhr/fq58SP
vOyitKndbTDoYOmElG0KlR4rh6I7obvsImBVt4ToKh5yNEIgSfgXM7r9GnKm07pLfPxZVUlkAa4e
mmU4EXFRyq67I2F1TfKkeoBE0BRDdrs+OByNMMc7FVmFcfommpiLj1mY5wfcF0tfQpahmZR4+HkY
CBJqSyufhzHnuPfVMAwrzPhFXg7TFYXXdkvCQS9EjuX6xA5uussKoiLLMjolsC+9TWlObqykzXEe
F1Wjt5ZVBUYbSPEMsWXrIsPXcGI8cVZkCM0jqMpcKkQiMgzFpT83lnK6JxPyZG8Z2N++iD1ZFZfO
mF8FZsDbs9zCbKN6t4lMMORri31n76DRizPVh4uz4oxzKtizG4dV8dlzn46jGzmoC9c08L6fOzpD
HPgeL4wqt6fRpYFxTz/HKZv0MlufkVmT9AeVXJy2uEaorVNBJYQ2uEtj8cpj/CgSqdF4kLUDuzWn
pGjVO10L2y3WadgijmmMUIsXVmgbnCuGViGcuQuZL4e+GKEIEfh/ODxZDlyarwnFcJCc5fQnOWcg
t3jlQ7p+NJDZmY1E45mvNDAjFCvUuGVCn5xZ+dnotRMBZ7ddSUyzzkKpj9ivt4oEaN9zV8OUBNGY
qGYJJ0a9yArnRTakTXM5cojz+eSFkcVltUGR33rhyZMF02qAXbLJiqhgDIWR9Tr3kRYj2p/MZqcq
E81SUwF9zF3aJmzd5tIlXWw5wqcJpo8kUGUYgs9+2j9j7UBhgvThdRcEtzLIgs91SqeVX9N67UyA
qmQHZSiMIm+c0GHM9CEsxuLSxm9VVeOmG4WMkUFQN5BNe8g0LS5tJH+vTU39XtuTVsZQTyll/Oq5
UeEeC1nuw6HTSzRVYtHnrDqaQoijpTLxRSc8veqy8UXc9O5bqEVxqFsvy4nSuAu1O0SlycqD76aw
JYVYf41hW7UJtCoPoa6mbD0iSEYwDDnBGfcGTLPpi+5EsCphv7BDFHIzktOxjnrIK2wJRwsitIFs
gq/V7g3ZO/lTP8LMhIRSv08pNG4j0coNOg47XcjDW8VodKJPPEsqLRZFgP/Iq8asrcmYZWrPtzXt
CF1U+FFD1e/QTsS/9E2HLxE1ajeUJUQLT0aFCtkG9mLDUc/NCDNsnboBjy1rFVDKErC5jM4SS4WQ
8Y1QkXrrswLcDpsQweoQQHBd6wJnsHaWCyQoTSOR5RF8TSqP0mKhM5YWkfBWaFIlSAgkDErkphGU
TxdMDiWPioqu20B7z21R78cwlE9lja+b3mHf5Cg+Y+GOD7Klz3hoxdcAjSLSvR/CbOwgv82NiqEe
mqyGUOd3bEwjmxS13JSmkUp6//5VZ/OnZ+5VNyP/O7s2y6JACbWDcpPffJtS4y4UpKSufad6hKKk
+ZrCQStuqoAfJuEnVl704Yu85kX6b+XMtCe89UOw896PlSMe9lE/5msHZ1deH3j3xHQ5fKrZlTtz
dOZ+1vGQX6FW+CfkzJ3tClRckUl7954h+XHWlePg7xEbu3hqXRQbBxV/tsUgIpWa9huE611RZkUK
p7xlJ0yQRtMYQHq6Qo9VKL4rPDWfYdWrY8chw62TQZmcl+roD9mNjzT7XLRjGDtVWR993IqNL4zZ
6pJ1lwOU1ha5zqc/ZCKeA1h3vss4S9L+O9HVdzipd3/0SUgXXltWl/wapjtsvkbiH90sc+JKesGf
KjAPc7D+rgwsPilUCcqiu55I53+hA2li6mTNzdS3/SrHYbVveZHA/sN/64fgnP4ZiuHVD+pH8NNA
NgbRzltNmZ42aafLaNKUfuHDUEbjTOWzjI81+3LWnqm/x73T/lt/FscLD0r8fdAuGWZdlMuw3Nu7
CTxBb9mz1t5qaFvyorXsWes0xovCgiVxNuUl20Levr1o2nJxOv0qqMUGuoBpD2X/dYk1vbYNJPzv
xSCcneVMkdHroDvwsXAgIM9M4HUHqqfdiWsJva4aJ9uqDJvojQ1HaMlbB6rcs5VVSJeWse0umM2s
ou/L+65IkjfuMrq33VmbNuD9AZPxNBwdBmSLjCwif0T4yv3CYZ5dMdTgKytgQdlv24F8a/M+pydQ
J2D+QTHfLKpUOcUyY/K7mZxiO+o2KZYvPuiUZzR6tT9Bz6aD4y+CYNJb+EXFzjZ4TpwHNp3O4YLS
zvJn9cQDSLQno4QQKf2NVZxxcI2KXSg/suIT9B3i7MlSZ+/WyTtZP+AW0iO6PwZps7AJGJjUWZS3
fLzL4E7JKuzz5oJjJq6gtkLjchr1Q+o0C5uBqTTJooJOw50ssmEBteZY8qHYQ3lMFgtLlqYq9o3g
UDnEbXBSW5nV6o4Ue0t1fIRC4plPM3QhoMThcAd9Fk3VnSju1y9UNlODHNFnS1mc1ZpZ9g539iKy
+mLo2RNlJQQJqJ/BdtyBtddmZxKb0ME8deJucLxTQueU5YHiiYwkh4IrRTK8MtqpI1nhdkNm1spw
jYPLLLu3kgaH7CR2mzZcVVOZxlYxQFW+IUgdrE1YQjozZc6LH2s1Bhmd/Vgm68Ud3AQY75zrgPDk
eShpGTXDwO+zxgmW/ejX+yrXzs6tULoqOTZ3tYCSRR8i9Oxc1+Pw1qYdS7pMBFIXYpgie+mjbvsp
ollAt5adYBHeTwxitpkveLQ/a5n0Y13Q8mpIwhaOKv0drOdoB/WqPo07DXNmZuvBtNe2Ee70RmSN
FKCQi90dUbU6oxrdvxX97Iuqolw1KUKLsssvvXnpmkreHBvI5lgONtwnDs1LHhPtiSPCfY98tbO6
VyRUfNgi9yS/VG19dKcuu6OatLs0qdQiTKvp6yzXMsvuQpH9kbK0XI/SF5fSUS+N6aAoDdlYEsuB
O2501gQkEEsRen18lp2NHZWhpUvy6qS1Ct76IZyoasjLlqoIozMaYsJLf33rDCsT/tSTLHK1FYl7
W9EquRQeUnE25mR5YvWYXFoKZwPZJFw9vpNbtob1OIW8154TXkdjHY6bZCLjMcca9vCZoyPLQjwz
R0uV2VXYT+6VlaQExMaH6aAMZIbOUOOU40bN5hbyRgE7VF6USzf0cdjGtS7vc29QV+MwjGTOJF5K
IsKLdJZNVkZA1rIELoI4JWTmcVKqq1dZ0FZsW+foK/Gc8JDxcUcDom5so8OQLsOhp4uzzMfyD1YK
CUnzuRb/k5EVech/MVIwD3ZKBHBlYSGhGB2LGm4JwMvx8P5E0tzRi6YSffxGmJnMXw5hBxsfo/A+
e22cqbj24P9VbCwY0exF+Y5FqHe2vA5XVm7NT729c3fuPPMcGJdFvhmH7QDKP9chnAJXZU3GwF1y
uM95UTWELBw/CFcYkpl3Ernyoi4VPNqZ9RApboqQwQ8VFIo/qv3cOWF3QPkg7nwykYWh01tTk/Qv
pkXXTceiU089dqHiS1V/x6jxFsVYVmvLdm4P9wGxMpDSBq2fpO6lTr1ry9nGFQ+Jk2S3cMUJ9LCv
jc7ORINfnOWK93e/coaCCdLAjgPHuwku5EyIwC0FmBlul8LNsiZxw4PlS7g5HBGWoHWIG8gIvyos
JZ3QWZkGgv4b44kgcEEVpEsoD3cnj1bfIbhsM1BdrRLackjx1H9iYxS6rEnG4tIRFVziY3ApL8BT
cfCZBBLPJM7wTeZlw0YNcAdnYdU6rIsDLNR4R5ImshwfkN9fBLrVK5p6TVS7YXGw4Dqt2myNXQ9S
ujnvlqduTj1MzTANEZwG4VKqbC+mqvD6i9Z18bbjZHvu69Q3bIWqZdahJMpFojaoJVde3Zq9l7uy
i+ByuNkTlL40VuPOalo9dVDi3vWtgAXaiqzSYs8sXOVII97CMbeZAgCeXXV0uuGSyovel9U6H2on
wpxCrnFucj6Ux6Rj+9oNyO4scqAWuR4CM0UWcTZIFLuBW7nhxVkki97d5CmTUZ9W1Ru/lPGvdV5m
F0kZ+CyS3aC3g2e+e3PPvJplrenSCBMmtr0YMItK2PJedEJ/tu6tPzsAxnkbsRHuU1rWKqray3aG
meupKMCVlTFNIY8Dder12UHFlbMLc7LTOsjgrnDZr22ptx5aiLQZjk+5sCT3sqsOFmQINxBurXZm
LdaWiwPGTwYnhGVNiE8IC7M+zi5ffZDB3BVe4v4x+JA77RVO/6B9US8U7tyjEqOzgnQ338Nt//4i
c3uxIfmAL71Ci+WgGL2FWjzkElwHfyE5v3fccPhaVIWMAqbGFcpyfBzm0ktaZ2SNuIGipq3HdBJK
8ER0y7ZJfb10h/pAqan2Jy1iYoqth8GiHQnWtVOXULaFU5dvRn8FhVd19abxYDdvujJZ8XCC8q0Z
PwesGeIJpT3cEILUCoyl21vWUlbWBuFBetxsypAzDdd7AHciLXCcjXuZpRu3ETdnszeQStXDTsL9
EAV1WkgUwf0yV7ny6BYaRWlH029uS+5yPEHMKsJqm7e6W/W66b8gnsaNKxdNk4XXfZOKu6FL95RB
8RmHbnWXVTiAFBiSG6usjPY3RqcmzkdZ3WGTpke/AoeWmw1ezS3e11MQh01Rb1JIvUMSHi7hNjnd
MSdjN1AhYMc89//wJlR8TnWO1m2XO0vLZh7cpStEIy57b0zuae9HeIZJuMWx8ylkre12PZeQzo68
FHrwC9LuKQ52PUTaY982Pdx7KtiBOwHfW5kUmXssUg6ZSAVZf8tahXEgPnkp+lrNiNFp0m1b5l+d
+aKnvczJ66yGC6P22qg3meACwn+LY3sT1KJ4ObRwXQlyYWKqFY6t0KpPRgbugoTLkxvr8QywlG0a
6/TXvQjjQ96CC7iQN9rLTQ6Br3tucj5mu+GVLXsaLBJP9BCaQJE7Wb77P6x92ZKdONPtExHBLLiF
PQ812i7bN4Tt/swMQiAxPP2/SMpFebe7+1ycG4WUE7uGDVLmykWT1U0dLNap+2uaI+u8FwN/YV7m
HWqWAyhcuvWLGbtyIxtkz9N5iUrOt25q5T2v/fil+qS5bf0SqyTFeSP7H3losY4Og7cAFdfkpp0D
kHbU2RIgtjuxjfIpDic/B0ZKk0BBaYNZ7CefPcpYNud2HkhLw41s8SAN/oFw7FgtF+EcSwDQvcoX
F5bbJ+m03j6xVOeGHm6GdeCPQ3J2LGQ9Jz4Y20XY1Kib7YpRFa8G7z2WOfktFt7gJmfdZubeaazz
q2wNTur30iU6kJrJmaIsazZ/kPXTtJ2FnMRs886f1LQmzeJIQvKO6KLLjyBdvXXDEomwJEP2U5Xa
8CATfXjwRtM9o/HjDp03VYQMGmSRE2Pra9jnRdaOib9JNZ1tutmNfP/Jra9a+0wWZDtozEMe1mUb
CkyD72nueXCmu1VEtvNVyd1RiX7OebLcE+nWRylouvN1XrO3dE0/3shJSUlqmpGDw51p57A0WVLW
q4J81+Xqm3XyGxKF+X6qKv/1trteew2f4052BLwZmKhfd/HFg4xvPlruSg9VUCQn1wB/Ckoy2++8
s3QPN58ual18ntWLLiFY0244KoTLwyTiw64FnOrSzSWIKU6He889LPUF4IW8gPmR3AAEnG/5hD13
MFZWj6f50Zc1tFSzWE3Ij9uZFjqtY4f08EqGCmgALx/2tKSBnnQRs2SQ+zlS8vPTr2YOO6uqYYHh
9veuH0+nynXL+3XwtAwQjUSP9quMZqPbDkBvjdZ2VfSqqO6NKau2Q5pHIb6H1RKKFFzikOe7/Rjc
eBRArQBOXX28kU+67VymatyQnGJoPZ7vgZs92lPM70g0pWeL98W9HXNx7Vm0KSIZ3ZeeE93TLJLd
uEWhUAtHvZ/Kbanpz/iJp9Nqx9tmOovGvyTWi11008BOTYssoJt0yRBEbVFf18GQThYYRqGhSo/d
2Z40hi+9QwyQRFQ6r8ZJ7cQoSnP1uo6V+epHHt4kf/DeifeG0aZdoNfWlicxO+puyi8Kt3HnaLuq
vtDaLTstBHzRCIHvrS+rQhoanNc1qX00qJ1sSw95PMliA0xUtXFcXoZK+cghRu2Iqg7AWGc51YZ/
oCkNfmrpx6xFOXA27LQIhjRdTWgGfNqvEJbKGxau+tXc7jVoslTHMUTYRzJZrN+5k3TCcyPd0ZTc
F6th/gwkHCf9YUxcPGnIcL2EBjipf6D18lPF2NIYwMvtS4aNiqY3PQ6vg+ueadD0zDsV5gspRSoF
WoHwpRQBaVsz/jVddIUe1bvYMn+S2lHjlGxoOnn2tq/wB7KyvLk48zAfTJZBYsvopbw/3cgbYLLf
mS0Os2wAjDaIXU/S6eZyE9P1iquUUX7wWGmf20a3zn5l4GyXTL51Ru8ITtpxfyIFDasdLUvg1dAb
OPvdqO2iRjPTKJqQFBRvCX1juDqTzboU+H8ukDTJ5o/y7lO9i0IepCe3EoCBzWQUFzsG2FoV/fg5
Nd1sg5bf4ZTKdPxsNi+tVhcvWSLkxS9EgT4IiJGeerVi+NpeJs3uw9bDftkRbfIlznkfxJah7qKS
iWdWoyY7y21ZRbu6ytM9mZVlfXEYH5/zuG/uCiSlgrgHZqQYi3qT5+V0YonUP+fmIm6Elp6UEw0b
smKNJYLUszm6KFUTGr7TXsax/zhFFTprVNZdmnkgOQ0F6C/eLUmmR9iRz+fx1ewfbd3GTM6ia3F+
xqVooCvQtf4kU9WQHeSUPf5jyJuPVA+6sUXSUAWrQrezalMW2P5OzzxCa1WsquxMg1AR7rWyz840
K4fWOrhFsiNlJH+Z0VJGTVcDBg/hjRvJ/uSy2mWa3b46D0ZuHRyeLhe5ibcu0Ru7izQ1HvRO90+q
F/6JZuO8pJnAXbEKaL1Mb/Tkwxr/vbeONFKQGY21uVGQsWlhpx6sFySbm+VyqX82f6dnQ82RA4mr
LfD97hY5BFT027g5K+orGGjUJNoOSJoAKLDMFv0f19UcqWusOFiMcuppiA2JS5EDxfNr5Zx691Bo
DBlspg9H2XLz6LZOhW1LNMXXzutxUnvTLIakMWs/xRkumxYfktGgk6KoonyfpmMWZN0w7mI8VQN0
Xqbe3tDqY9OhF7DzlYVmVjv6m5o1xVOXRMAx5SN6M0Wrdul8NF/3NEATpOGYecNyZl8VaG2OQ7TZ
6osCtDFI/qa2F+FO21i7Oq7bs5slySZL4s+N00SPyHcBr1KUeKA3mhHSkhQMIJYw4q63c3LNX+zw
BPgaNZM4kxnJ2+ESdU36SIssH+2L2UT3g9DQmTVVmbYv+FQsYckEtAjdxoz8bAmbKl4D0T1WYWbr
91FXt3egOXCe8UdQ2z53vW0zN4fbcWldcZp81mp0jpPozb6eDRwQGbyzRxLbvCYje6Zgb/YsjcQd
rcjetPDHLvrlEjUbTLrEmM/958zv7zNnbJFplRE6SjpvYw+5BZRVPxlnGqa4NM9IxPZhp5VuuCre
GbbCyuINqd5JVycdfeFnS/noXkrHeFMIro3IxWb2tRPKuiqFTZdd+ByNQY51XRW0RJXXvUT8mRZk
v1rRLEqGZIf/EwtPiejHJCZtR+VDqi7S0FJNcS1DlnNtkkXDifuafVirkIvd6lcncq8z9OgTlwBr
NNToXICPAIaZuQbeTQdraDZJ7msB8Qfo6Vg4F/LS+TSESPznyLhy08R2Kpqis8P96IwEwJRuaGok
DyxPizMp7UKDfLWjGXqXALB484UDb/Fr66q83CHDOtT7pvIA2tf5XVmJ9ji5pYNKrF+iP3Pstr1l
FZfKdLuDVsv3s7RL5SKL32Y3duPvvr0hcaSo1Ldm0vlGK60IO3AdmUdfKr7Re/+3tXDnxFFRAbRH
9qmyQnTc+SxRz5whxSpQRaSV1gyocmVJuV2WzEF2cOo2me76QI2kMdCedSGPcSLVc6Ul5km6cRfQ
kjxGkZ8KC6eFKIZFqmHfSeHIotflEq4oXfVcT0Oy7Rl+O02baUeAij4LdHWzIKky/176wg/LotG3
Yy79e30eSDE0+g59K+4F+cpX0Zs/GazyNQYpugk7j0nVPUot/tCo09oRW1Tx1Aa8Lj8lvSP21Px6
0xtLS1KsbiSbvUY9bvc38nftuGTHmH5VAFkdKIjPmk+mGMWedIstTdcoZoytUdkOSPq/a5grCnPG
9sRHaoGj4V1THa292265pXNu1dFsDlRVTXxcOuoWGzb35xVoNfXRzast7FULedUf6CcY+IV+Z5/w
TB08Y6iXMt10fPOGK6QpGqMHSjB54m0PhBbwguM29o2fXAz213mC1Kf9NbPsn8joOh9yfRg3zuhU
R5wdrKdksMsAMOPyRyfEfTwkw6epc5ud1ot903AeVsyOrzQIbHp7gKLU69pNhbvpkoKDqyNNFpvV
epWtdlE81lsDd+1Q+UwGbed7u6bzqjt7rAFYpymzUxXYhnrVADaBvrzZhs0t56nQJB6JAxAGidpk
OSs/5LjNXlxQjyTzikR18yJ803+ihVmincOMG3aiJTpo5A7wumJbG0ILalXHh2JmmWg4a3fdiN45
IAOQv4hnkgou+q1p2h3KZZ64/jt9guv87S8Hehf0FINMxvNRXJl5Rd6R/zQpqzMUudWjVpvepddQ
mLF6znelsNgLLzU0BaGRx8rbITA800B7We3mV4d5gAO37CkBOh+I4QgUEUCyPknCKJhT7J2V0z4m
uRk/+Amg5zQzxYSODGqlSnHe9OaBFA5wT3Y6ocKNnGwQFbhOz0QVktLtxhy/iSZ9ccBygnrcvLTc
RDs1rnyM5iBMtkgdTdiOA6g+PIAvpNszpbTAczSk/DhL2H2mjqSM5pJ6PBfQ9dpR6HpNu8NiRm5t
jz8IOCPqKEjS1r1n2uK2+pqzm1M13YEpjuiiq/3/ILVwQfXz2/fJtBkSSCjvOTO5Bfhcfv+rOKmf
Zlqr+GOr+y7q9Tr6p59bZXwFOrn8kXn6l0n2xgcHtDR7sBRkB6NM+g//ZoAKTHY36lZzqdDPEHZW
KndU7ScYAFX3LbvLwyb3ut0qazymH9FN/FC6uRtUZV2fm7kBvsK/AWo2Q33u5vZ4Wq5a1B3dwDLG
wDVk9wByk8HWsqc01bMnzzOjY5k4PKAlKSJ7cjfA36M5dzYhmdbX362uac4kijoRP3h5yNDkJgK/
cpxzP6Quzs6YRfoEoXxbr2rRdk9JlfR75KO6879/c0B7BxKw938lhn5qi0GMyqHvGsy64dwpQWnF
K/QqvGia6oPU2akWiCLCypji3eKXhnAzWOSWkXzUZ4CNGF/NhtzctixpAk8W9UNXOpvWTGdokNkV
G/zLZvsSjcnPKFZWpKUVCCyS59qo31vkrVosSElmvTUWm9I10yUGXaEuraCUOzA/sPMws7zwiBdy
R1wvyzRp4n1qWeWxLNmAMqs3sFCh5HEcVWQflD+huJqZsgjrSIFgBF3Ph47WSrvLwJTwWPi9OFtO
PZ8BgTGLK8lfeh75+9FpxNZiMX9JY85CI3aKE2kBhngaNQB1qkw4YaUSDxkJvwy9pC6OcWmwZ97E
JZK5Lepgs7bHdvxJAwBy1pHEr7H75XXSn3r0Rj17Ka5nOgZ2HB22QmPGd5bQmhOoRsRJEyjWAN8/
r9GJ8vcpqYTRixPNxtQRRUDrZYp2BnHyKQpNKSownU2Yt6O/Ub1Wono56di31vZDMw9jrvd3HAXk
TPnWAw1lCRx0Y7NtUdQ1Nj+FDxi7lxzrIq2vfj3igWBFSE2guRfPzGr4WPu9EeBa8msv5Ac+JP7/
kLsCF4lASwy3kRiV6j514/aRCQO9zm2MwqgY7mkFHtH2sWKmIBEqyK9Wls/biwXHG9Gbo212FtJw
YweUe6W2etuUFzwyQEBhG/6mnXr12ZDAR8zETLmrPeHYWr6sps1sWhW9v0mQUgZ0MMXDumB/obvi
Kas8HFXN6YGrsr2iXCquplOiSld032i1ytu66tQGaIXendLFVJ94PwTV7Ep2djH8HCpf7Ifeh0I5
o7YZlMx3CuQ1oVvZ/p3Le3BscD/b9JOpvndoz21T0X3Fo83cOqMrT1VZpk9+NlUAUlXqu5uIz1pV
1R/QIh8dvFqynd11/kvNjT0ZrLFV7uKDoazw77EbTVWBLNJqN4HZdddlaK9VdlncSy+fLtgayU2M
pN93tw9BD1d8L31sdKas989e6fr3ed6jlKVH6V0Vjejvd2LzVE7cPIEC7HVGMhrU2Dhl8CebAVDt
4yT6e6+MzK3OKue5AJvIXdM7j30bu88kajvjUSj034EPw3nWDewvu9Q2t7Rs3Cq58weGhz2UNQdB
SO9Gd16b6jIQlRc2Y2ECRBb79QZsUQbStsK4sFRNi7osLfO0LEltFJZ0ceryAByFhmSLeonRzzgZ
LdXi70bdbSZ8tq+Or6uN6gw0w+g+WsEBgdzk0ui/cKPet0hG/qVFfRk49SCfs8KJ9qmeTAfUkeST
9ErsAWaT36PprdZd21ifLnGeR5tYOupLi0N03qgeZ/yE78GFdpgQ6LvmZ2MoUTW56pjdgVyKhwJP
p++Zl5yVxGY2Ra/5fiqdYe9P5sXtfOPaWkhxjpZ+16BAEYdKoJsnj9JDhATLI57v1WM3lfG9XRoh
M8SrKLOq9gG7L9Jj34L7mewPWemUAu1+hnPmfuWeaUaDVqJfeoiTDDioyHmnoKXjsx9mkvb7lHXs
mkvUOjJQqWwMzWJXax7AZSaB65qn1wkgjytZkmo1IscoH8Hll6feqw8ZOlWF1Hn3MjogxrAV/545
9RjywvXuk8Jzjv2YVntt1G0cJ11kLd3K/atQ2GXMtnGdv7dNXaPdoQx2XyX1iehoaMANeABVz8yC
NVogk5q1JCNtutLeqMqNT2NfLr5Lo+nSXkqaaOCLBhQ0J1vvUdlux+bUJKw5RdKOppCmhaZxA9xz
UNGg51pTBIupzV/tV/U788Uy1vxm20pu49kLyiKiHNJLMIsxp+hOtMxrdJKkrv6OlEgUbbX3mtgN
pRiRtbOAnLaS1L03WzxXC8/0vhTII4YzWePFy6v0A/rIr4NR5l8stA0PUQ2aJ2QDLKAgP2aMny1D
c7/ayGhsoqSvz5ORWs9m1zyT3MjwTEarJ5gJYpU9dY3+w5ntdTCkhAyV7Wvk9aAuQX95YPLB/dr3
qYWiSlndD5mX3Ze4wwZ8YE+8qo+eatA6qcX8qI/mObPQSIkSQHRhtR5d1iXNSJbbe9cHxwxZkTfN
aFitGnd8ymNdHEju1zjWuuW0RcJpCLNWpN+R0T40QtYvqXTHvWMPYBHT/fETS6JTWoIkJ7b2rlVK
7KVfogbpInSUZQOeOsk2V+iN0DTXQQLUk1/Nejf4TvHN1Id8l6V2dsQurvyUN+IIypPym+slz1rX
XFne/6jaCh+kM+wnQGbQMTeoL0okzlM3D/FYNOHIZbJDhg6JqQbMF0CQamdtspGumgf08UJI00Rr
s23ZuDpONL/Ut4YpmbsNcg2F3fzIEoAwlTmh4kVAhyo3THy3PTdAKwGOMw36Oh8USpQuDjZbskZV
/Jf1pEpzrxkxC2qe8Ciw7p27dOadwofwwxxblg0tjZmjqvVmuiqJdNStZprVZCPQJIkdorgnX1by
Qsf+87dYFcokRkAuXGGPRpaLELd9K8Dj2z9GbbdzFSt+6Bp6QJxhnFFOhnMqK83aWoCtfMFdcUfZ
A7KImFMil1dfkKXtnrjiTuBlWnw0wFT1pDud9gh6N6tyQBGGp4I8lE2fhqT8k8M4O2TggxOafh0G
/4C28+5SgdPnMk3g2mp8KwtoSQoamiiXl9WOZsXsYRSAGrooLWA3/isKKdZlDyZgoDJmteHUZwP8
R4c13mpHbp0p0TCLPk7h6A8e9/pXOAuL8H9s1bG1YFIABgaTwoR7ipgmtXXzLDv4pfBenAgAtDpR
D4ZWph9ir99Fhs9eSjvXccwGmobNVl7jiA33fONI2jTpzlGS209iis1HzZ8e7NbSPxmOVwI6i+MY
UkGvA1fdX2Bt6nYSLG6LXPcUHlZkV1Uakh1kjQ+MA53d/JWwodvpY/RcmhLNkijJySNZTBOP2p2f
1K8mFMayXEA/gUCIx5GrgFlfeVrZ5wRZiEtCJF/2zPs1FWa/GfoELK5x2Sh0gsjvWYqHOWmRXZbN
pudfa9G/+i7hFi15yNq7R59Atrfl0J+M1IyPykhDWtHQ++lwollWuv0y+5MsmbVkMuHsUgYt7kEb
w+z6gIToXMjKIE4bqJZ5XgNRIYV7AFvKdAHLpn7xjOSTa8b2nlar3JyVNzIRo1XQSpWxWxUK8NLL
6kYzkrkj8NRohTe3/w/GdY4e7ZlbekPGNxcfO45uTWHukigTeNgBVqiDhgFkpVNxLaWuP/WG/xH5
s/zr2LhqkzuKncrYtB94MYU6Y8XRKuzvRov9E7alr0vuFGhWEDNHkPlLZqNNBzj4mVzIsafF7U8y
4O+AWSV6oSLFnhpH953L+nab10W3fE9Q0R9xSsNvUU/Sk9dEoEAg3BZwph+YXsTnFc9FrkIBPb7K
Is3WLwN2IeRUN52zzxM1hTUOpdvMc7s9B6DzZbKHFDdZ27sDPyj/JNvPYhZ7SPZfUgtlPlek1svq
REvT1G+c4Gf6jXFaKpNU2fSMKkmPqrH/GriL6jJVKxfNnP2lGQ0ABQIL5HfDxvtdsRovzlTlpHrn
4mz7fNuVmQotp7JDbufOoe5b50NlgHnK7yp9m2SO88FKo/FoW6j405KniXVlsfeFbI3WNJ5EEQW0
WgzARByVaf+4BAPBAzD7+HXQ8v/HpUDNAZCxgSNnpS1Dk4yvM+QN7uoc3IbvRG9mlgYAmjK6bLO6
0oyMnRz7zdKLz6sSXCfRFNA65dkSeNWurj9KMCCGvAIi1610zQSyGg3k8VT7FyZS3KnRUy7LKEYX
4jydJm8I+xq9BmS3uOS55180P0ZxEb5kR0Oc5fadiww12u5AsHGjUGJ8dw2yjVI43FyHFHHXfY3N
LruzfJBitehmuSz/rObPCGyCn4AZzu6Z8uPlnxZNrsPejtDKQ1Z4mPzJKW6y/oiC4f/EgJ1sOveU
GKNtX8EL8ZIKR30YgB74wKxAWiJbFqJvv8vSKq6kAiVuvcmQg9nT0kRS7ECxFq2SSyxaUUDEKtAe
/YGuVebqO/jFAyMBsUM08cY5ofF6r1u4NXssd/uNsylaU/sAwBxuFEnfHnkn84/AeMdbQ5uKfWkl
+UeFTsud44x8WyRG9pHhjHdQPUDQtNQ9qc5GlqDrdtZqCeN3spIv5Ip+GvWIrOKOVl4M9P6wIzu6
kAvix4GL+irc9DSBufnBRn8AABjGY+LVxmPGUCTz6/wOkAnjkeTAkCQnk8XFjKp4NcPNQN+j4xiU
DrMsd+r+Wk0RCHdrbzMhJb7l8w5Jn/dFo2meOQejHolkV/OLEWefSEcDOXlpzba0xP94+5SgWSYF
C8Z1lOgoSKVMQQyWefUUqsrAmd6N05Aa/GmJT4L+iTl3vCy9PA2JGiDKjLt/T82a82sTbjKzzHBN
dH/atuHYFrvJzIq8c9wi68WnNBYj2AxVgMe//CzsdDjU1SB29UwqwnH2ZxaTnyPN7dFj2ohdpufT
Vxf28s1+lf9u38xx1Mxo0uH5fWNP8d+uS/F923q1n+MzzvKZXXc41qWoLknGUZBy4/ozB/hi0xf+
ABj5VH0eHL7PQGj2oXSBdhW+PnM3QB6By3uXlUBokZc58W+sR3+m4m79nAAUBthL/dkCrPOAfoV4
S0vN0Vgw9NzHMbGWL744kHOSjNh+xYPA/QKh+TiIDTb4+m4E3fYJGy/tSkPDa/ectyjWvIk0XeB2
R+t+zL8mfdYeaPVOYeIPsZ2Mjocyt15DoSBmhE6FM0Gs69isOhM/TMoqXxwdmRoRyfQOybjqBYdd
nICm4WPhtu6DMsD0OYtNlbWnEemKUMvH6gXEBhNax+NpTzGQ/gWqrUxyvEIAWpHnm9z+KxegCnxX
5FuKfgHT6vLOmHTw6dqBMy+WIp9VAr1kB6kVFXfgmRTW5k8OXCIb1Qj7J5p0OvRQ5cAFuD3oT1K/
kFrQWDiO1ZFtBoWRsoekdBg26hF48ER3JFEmPdgBv4KW39K4W5ajrIugFzoO3GOiBaPfsQeypvhc
ud12la3XoPBkhwJzck1Vc1xF5DBfJ5164275eMt1enRgrR+PMTmGeO3TXYYkVDHT6cUzPR8RxUpi
06N14Y4gAMpQAjkkMFxtVheSLcZvYWSSpwdd54vDu3irXeWUxclTINNO6skLzVb0G7CmY8MyM+HF
YDpD4zVAzGcaqpkUb1mqEpp369lmMSdPMrLnGEOl73xN2YcbOVlMOIJs/v1+ZNg3b2dgHl6xYngg
vMbLX1zH82/uR6mTdKY/oKPntZ7n1dl3ZxIM23qUAagykI6avuV2hCfbW2nA54Z/GrXh0yqiGTf/
5+M/CDXNX0UEF0g58KvPER0fqSz7slDEooNlb9d5tSGC11I2HqiI/M3C6Jq6dRlEvafOqHA5z9kf
jFEd39hE/1qA+PGdcVUdbSn0IxKIKF+89aKnjZmf8Mx8lVEzukBd8YQXkIG9ZG5ov5HRkhTkS3YU
70+y1Zeu0dcJXgUB3MFGAlZzNhI7HOc8ZU2Jy2zOa9La070qdFEg2dIS3X42iPH9dnF5Z13YfTeB
KBnmfgX6dWTTrGmTzIF+vwLFXhxvrrCEIKE5Z07JD2FCclGR/tWM5HcLSE10m1TtpVMA2+Qssu5o
0N3JvqsnV9vhnUEjeB+gKMw6sZapHJrFA68yQduVLet4n82dAfhSAxs4BwSRlwkM9Rzf75N4v8ZZ
gole3qVzQ4VoD0Xj41A2cwrSAH7Ni9NwcUcrsjA1+9WimZkIFRIrNxalbP8DTmKxv1VWHfyOXcN2
bRf96Mhg/l7/nrw+zSRv2UfXj/7nlE6nAO8f2LnhvZWg2awG3stw662WM3YWfc3OpEZnlYX8wWqp
szDqxv5s+4kUASnGWbusyZFCLGukUFDUQAYrWK5DqtRF5ydoS35do8jtn6MnQaDb6GayWT+BGPVf
11it9QQ1DGGAoAnJEBSpkdc6jrW7gIP+BDpaZZE2dkEn6mm7wocqlTa7SWETgMSXfo7eBlO1YIan
NVogsH+cbVY1zWzNnLQw0bh+xm5VNYFW9D3giDRP6uaaOFG0X4R+b01LeLJP+qk42ZG3YVZuX4uB
e4GDY+AXUQLoaNRCv5RCtz50Znocqkp+mVAo2hVWIfe0zKp225ue/xFU69a5EukFSZ2HQZ/KM3rt
HmpL1ns5NXiJw5iUZ61H1ThwZYGRpGjctlnIWrx6ZxG805FBO/s63AQjXcy0jemLPAOMBrHoGqh4
I9S6Xi9FM7IhLS3fRWxRhXKiqQr/3W51u7kGKUi2/Ah0JRLGPEfBl7U/abVoabr8aO8EiwGLyrBU
MtplOboU3Y59A10o36ioFBdzQvrPNos+GJTHvqFa8c3kZvU8llVzal1QBeN4WF6aOBF7bci/uxLk
DUQTTa+80bS6PqaWnQQrATUpZFF9z5IIHUYzComopj0GWvxCB+HYSmpNijmuXztFYI4eGolmwqKF
gkiicg/e5Cutsox3D02E90g4Dl4ag+wiyKZT/zPZg/qCPfpIpAHR4rYhOZCCR9gBuCjBb9e4lqo6
1MCr/qhU2d0bIMWxuFlcvZlCzuiktU+N6asxi1Y5UjjluyVaO8BeWPFqu9qRcc88sw8oFFpUQtxj
AGSYQ612pAR9e75V/Yjb7Eb8zIHWRg3XAR2AGtl94qEpvpFtfEgFEk4laXEceaj8rL96ru09jYDS
Hk2JDmYypsHRgTmvPAlWlDlANA3OeVLdD3JAK6r3ZFq6DS4Zuz2SBTqMtWtmqesao518E9vJ1Nhr
DDHS0QYVGIvC1cKuYm+DY2GGNyNY+mNsXMoErU+FFXWnNsUXN1jXNFuH/7AhNVkvcdb1TYh1SbN/
tDOs4rNRKH/7JzO8O+T1U09a+l0TzN7VmmZfaNAM7gB5FBfgj52Fg9a9yGS09jcmseiAHEtMWLeT
1h7BToV69a8oa6gbmZ6PTWiPUt+sCrrkulx97eZzb+K8TFdZxculaY3vr7dNhPX6YVfDXJNtCMr3
el9pbQFa0JzviUoOnF6vS9B2GsgWNGNQZlFxL+SErj5LYxcp6g2tSN40hXP6r63tDVQN9SPdx4vH
sEPU8e45vILy90c1sDU2Mp18/FjVmXcEPc29KB3zC8OnwTtYqvoxakq110uww0lmgQ820fX5SzN8
8FBMD3DYtH6AhyDEe8vsn3Zhh3r8oyzs8mxbG6ct3FOUluU5yRWqOmOMOjFNSUhmN0tNSdzrSUjq
1ZtkWoY4iAzG8ClsZazCZoZA0aDwEqlkw+bXXXHNSeQu9oxp18jhO1Bg2F6TZjVfbFbhaE+PdaH0
PZlMJRq+O0OglliL5wRseqcl+zznoSmFPctNvEAHkA2IaKA09pv9KqLZm5ziUIg3+Rqnohz52HXP
2XxNsiBb8prleKNUeUozNYSmi1dW4MFfgUsYgwbegWV2I8tSvCUpyAsN41gmMLIt1BEnE81fJMw1
F0QfI59e/f+8XmwpNkUhe89X/tHGTud9+LePRCbLJWeZX3K+jQa/Coy4Rvt/oiXLANx0XSPHg3XG
41/TVV/5eCOPwmvNVlEHroXzTRjS3sgkBU3N6r9e2ee7fzsVMgMbUrz0EUBCU7duUdOlMGyZTDNh
denKMfowTiaAbS7e/LJpa7yFpxN4gY9S6qOMRn7QjKrI9yTLu77f18L/MbVN82oc5dnccmsNHzW8
EONAARKWeKj8gNlXtZGDJCiAh2GBM/BOmCZoqvI2ukPfBAYjLQ4JijVBW3MYkpDUzM7wl/bBnT4b
34Yhu8XFd4bi0CUwN9CncmpA2Jb1kYX+X7ytxdCBww8060eeG+PlnYhMPJQl9ylKPeCIru0ryVZf
ksVtzoL/o+w7tuTGgS3/ZfY8hwQduJgN09uyshseqaWmN6Anv34ugqVCdrb0+s0GhwgHZlUmCRNx
bwKWwI1SLEGpnxc/Sg6YnEVUdjOyAFG9+hYVc9Bq5QR5dQqQTbvjOk4nPKuJHgbNqtatyObPYxA8
CgnjZgxii2y86RsQN8SKIfH0qW7iYDfXbDo4WfzmlMbz/JkF/BGoBX+lmZkeTHnUiPSFALhOZ0Uu
NNDxIil5NKNAEFB7K+qSzaBFzlkb5fFlz4H3nBdRve75CEBbqwKYbICCqLdL8Ds1JxJqGU7X6ErJ
kDi0cUK9AKA5lIDJbE50tcSi/r8u70wpotuJa2OCA+7GRQ0lJhC/jmEvdpmeVUhkdCpsWeEEIi44
3tBBX10xBZ3B+xUJ5lu53m8FtzLDJ3PS47OBMaodsXEZuk9tCOoxbEClOs5MnPDKQttZY2/GXAWA
GERuEgcQQoC8n6Ubxll0bZxsPeWTe6Le4qy1qGYTQH2nDfyhsziKTb16XVP1TjyJYh/FoRDhJu/D
Q0FgPl4rNwTqFOgl1A9HrPgTJ3DWLAEJ3Er1ByOt8bVp9HXYj1+TMaufY61jgJthxooAYoe2+Ypk
2/q5rzIGaEb8k3Xwt3wtgu7GHquTG3t9Fj/feON07CI6psDUxHaRzGPFl8nt3hogcAsASsn+oA3u
Ji4ZUAVl985QdZnbAkaoxhHdnV1aGSj4JcOxBVgidsPyzSK8GYb0+ljHfte3wVbdihpBybDPifQ/
60Mw6/m24HX9GGqsxiw/LQ9eBZJVF+kmi4y0cZZdA6AhAQJi7jy/ybJ2W6c4CyM7oBi1HlJCDhVH
Nd9i0nop/uETQ0mJjBwEaFpdhBcNnEihkbh7lGqjHLer7FXVVdNXrzE/o2RDfw5yE+BDgMhZhZa5
yDWdA/mqgFzZu7AHKd282Hf4na6QTikqq7kWmhN8LNO9h0SPT3M64BsWZ8Cylye2qHWqtvhWAeHd
EdYnJJ/ivQRU8XcnsnJC582psAEjVGms3Uu8+bmxEizjLfsBAIT8CyAbmlUJcIqnFBXuW12vJ7zu
QvuEFTfbdomWg0RJr0CMEPAvgRgPttYi3bJ0wPxUhl+BtsmRaAVRlmMLBEfv4caVXXPwigeRxKcs
crS101Z8h2T9+pKzQFz61uy37mTV/hBrcb8moZ0I5AwMwtiDcOD7zDt+yKkYhRZ/iVz8qYXisozE
4o/s1KKQbMUY3NqSVi4qrfcF6OJuWsWBbBUF63tcWqziGYhiGO3dDmVi6L/Ho0UqLUPv4pFFLXi3
agHlsEFtDh7RsgkNJ8PVoZ6GN4nllHgGg8kTySCNhB3U8LdaK4+i4tCr/p8iUERQoAY7/OUx1cJS
FzyA5vAB1FnjifY0aXdTiahkRnZd2xxOS0GN7A7SQXXJX7Nkuc2ffA1jAKdx1qY4hytLvo/drL+A
Y+Om/MLAAc8uijxjpUotkIqcriwHJxUkowaYxNt8xKnwIvoVSDn9MdBYIb+qTcyfOGHUjyUKoq7Y
1MZGmZfwr0CK3OhG5/zwmvbvogPAqokkr23sJsZiGkXpjakG7mUyRTXmrWk2de4VtYUhAJumu6hk
GiAbFKB9uIE4jus9KjgHFBNh6k/LgTmPwCfYoISflggpikjcFa0MblYPN4uN319SvLLCV1yFWpYl
tEyheLm6bBrwN5oVHnQ2w981KGekaI72CzWYl3/skJkPXqjMfsm5k2xnE0fLpMwLx7zaEeD+3+3n
pP7oVXFzSQ78YMlSirROPuim3j4yZvAPsfUJp8HVJwc5odeAY5ufjHiT5fvWtdJNJKsx6sEM13bX
88M4zOUn7hQfMh07NJFdcmC/fiafeQC/AIXoQD5xaIyg3rUh27nmYP3deu0eW43jNyR/hyuwP1nP
TdlPW5a3Jg6Ua449+bHb6kWpPWsNWI/mzrW/1XD3frkHUTLdu5t8NrZFh4pfDfsXAJ0IjoYhAI5Z
NLzc1yDgwS8V/AOL8N2mk6hAToY0R7Jr6g7g27FftT4xBxX49l5H10DeDHiEct2cr0NlgXgBzEGk
k73FMm8XHfVMhuPwkEUPmQMQSpkTeZMEOYY8P0sFySiXUZkw4PicOeYCAlv4SzolmZEFKVHMDlxL
00LuOAGzui1ePkg+AAk5ksgtY2OwL3zskSaEeSZhE2f1X3rkJT+yEu+hCuyhL71psS3+CNGps7Ty
knkTiJxnfuNTtd8z0aQ/EunT9SXOaBcOriGO5kcgsqMs2IqKbSa/fYMjiaOF8YmntvVCIuyBIieq
9a6D/AaCuCpD0gpIdknZBtliHyMHfj0EM9uYOjKENZG+DvJ7BXr38NgJMMhRlY/H+gJFFm68J62N
rx2Q0C3tQtpu+GGLgn14D0FSG0v1I2YawYp8jNotNtHY4CixKF9A66AdVAV7gaOg9ZAiIbobPawD
7sraG9Q4oIDF3ZOc6uHJl5rcAOCtQLrcnVzZxmxAwSkDSKIacRmH+jI6CkbcfW9N+j6sJvGqN3yV
YtMm8uVVCJr2+ytNlzidUotD97cr3US1STd0X5Hc8MZzgbON5gRGESwIDClcLkk6gHz8jfMC/Ikr
u9TBsyTNqVEhfu9CRrrkNc1iMGIJkYt9yIbmAR+2eRAOKGdKL619HIU3Dz2WFg90pRRkRx5K0efl
m4cKhQRpb0cKZXw3hjJWoWhwNa5pFGBwSqzmNBkbJn+9WecmH4bbTt9vGKZbH9o4Jo1BP3nUQH6A
zyw7pezAR2mkT56A3wLFAwAUmNrBPHpaWl6z2S6vgZMbh6mdHjsAU12VnK4AufSjaKr+kGKNHq5D
rzNO1Jh9BfQGK7D0TVk1hY/jkzfNvc1i/k/11NXPVmkYVvRXOTrJIRLtfEzem2lM56M9NIBaaMYd
slzb3Cct2S19FrM3F7JW6rswZPf7EKM1d7mv3MmUugCJizeoG+xA/xbmqxqHULvMTbWnJreDJ87S
a1npyYV60Wg0j01X+GRQSCskwf8IUbCUfQPK6hUPjga7sPjGUTUq1aCWCQsxNx3NPSlUXapS3MBT
u4H1Zj0ShDXFIWEVWOaeuiq2mcaPusHwEKsBuIf0zBl4W5N7qWVjhhZofpwZaVqleyE5ch9QDUN9
4OKmQJwBKhsZ36gbD1SY0o9kVfs3UGyHr4ZubO2k8j7nyI0GBXVnyqxB9qjXKKql1HXuMKDju/zG
wo6b/7CgGKBldfx4xCyztrDDU83RMfEKfrTsgYOq2X67msGLWqA84Fef1GR4JwuKYSqAvgtvatj7
VVhKDfWXS9Kjssha8TbKVzfDRjEq527678PeyMiGQtwMeXObN8Opu6EruuNA9GKbZcB8pg96N6Ky
u4mo1xutReYrALNLFAYOqbi0gDgdfU9z+qPw3C3JgsmpkKTciQv2Aly/d4tpNbiTcbE9DnY+uzSg
TVaiz7wTyTupHLAhMPkxYLGOmE8eozTB8T0ZL5chgPU2NgMMxl0s6lKD6mpM3HFCAfQMGVE2FIEG
NgttJXQNTKtzJwrQJXfOkZpunvrNmIMdxohMB//zvLdWdKlsUmQOGXsSmtLopl9yDpRXXkUD/o8y
6BK/j7E2BDlOnT25tVMvVGFEnhvkEo86dc8Le5ik2G1Rdte1nXsmwGOSS6vm3yJyJODkBRsZVsrx
PfwiQiXSoS+RpoCyTP2aBsD2x/SoB7ZjaFx1QOIwH4WZwPtONpZuZ9fZynTmF1ILBEckQE8peMRI
SC4Uhtc5iPdsCxiFcF2izEY+HAyveSXfJQwZ61h4owAuLbc3w6EezLkgx3QRkQuF7wDRsulAebAS
xtwBvNi0wbRTVMdWk3ynbT9lOB8FaMBRl83SN3vr1yWpqE9e1KUGuRI58jWGCWVf+N+59P+vkXtV
+Cm4CtfupLfL/36qQwgX1a3Z7TXFoGYg68VHx29g+TopPcluhqT+6BnT2mzKbqUy3x2U5Z9dkGSQ
KKRyIwvgDCznmIJQIn2RiHSTM1tfe1SdZExmfgZW2nlBYEUVRnbuM0zXAH81IKXW1R7zOg+fulQL
tk46tMirhYwaq0dirCGSv6lXSjPQ17mXDNuN5KRMmfW1AJL3g7Jsi/DZtIG7pCyFFjI/4EW1JzNS
6Pg9rOleKD4p5ijX/ngvddxrSNWr5+U+GpaF4XLPuAfLCMdzkHNzrydtUfgVBz5ch3pka2WFln10
ZDM7AVR0CSadylq1GeDFbhxItfQLlKAiPTP/RLKJgi6a+1CLjqSquRmKxl9uhe6KjG4GpZuo6zpd
jW76qQmiYm2MsfjSTqjsCPCweQA0L974rfeB5Jno500HYMN9AwijL0Xx9yiq+VMoaufohUWxnqV3
L71t0Egs3gbTPpD50Bgz5nTPBqhSV60D6igUYLfDqaZLPWByhwT9KsXmSN630E9SqDReZjGQGOvX
GxfQ1BqgT/6j9xIo86KfeEFnWwpOwywK1QezaI1ngQykhn0f8eZOxRQ1m6AzKpyKmTh36IA5N/X4
ivlMYDGPQ7odyQqJU6dMqKsaZVIJAV/Vv7MRiTf6pZNgK1sGpMbTO4DVLS2NoFQqjp1kxiYJo2YH
EpoOCbA5DpGigqFu1GsiTYLYBevRNBPwaEu9aRgJ4G7BncDh5UcRNvBRPIUVI8MEkEU1tOBbe2gS
p7VQlD/tZ4YZ7+KcIcfZQ2HfocjaqsTxgIuTOguVVCeR293a0VAGsQhRsQeDnguAJFZkvLgsLSgU
82i7WLZDE5/0dPhh5oxv0hE7ndQsERabf3stERY5Reidddpz43g7/K3zchPLDdEdp1herEFUNaME
qMUTbksAMbPmFpd4xmFBPMovQJN+6ZOgO5JygZBJRmsz1nWyXkBn6rwsZFXDLpomlGVKD3doY/xN
M1R/bkByiHOdNsk3YYqy4RkMFWdqOHbVz7KS8yxqjkxculw00lqrMxQZD/HQ3viQ2mh7kGMv7tIy
amD5+0AyOvkswXUvW+4CkCPmZsGRiktQAFNeIbICrasrG+pGg7t1cAKBxDwkNJKIGsbMfAskzAgE
C79sSUF2TeVssfK3Tqhg+enxOUDtLubfUey5F7pyHGHg6QniLqVgNHdnAtCxLIkO2KvEPL2Rs/jl
knymBj9cEgqpGXm+F1o8aC/NCJLa2gCETg9Wo1l3jKcijHCkAFYjMP4ZT0zEe8J0CVBH92ShR9At
YYKe1Cm/d8t3P57bJ1S+Ajq5AqUEEtLsIzU2796uxtyzbmRVpKeFT0Ky6dzU2DQ4pFoxAFCPvg70
hEsRoMIS6wesydAjUT23b1dKhmfeJ27wZK/1UQOWSljcmXWgdFojKXhEvRG0N0PMVfm5LlEfBwrn
1nq2gPboA7bFe40NbcJmEyBfwZXiXUeTa3hPmdpXU6+WrV1lm9X5jJMMb1psC2MAj4Z7yuO+eRRt
oh37qtM3QVBUX/hgonQM2EZAq/L8/9Gi5JPnA0XgzzGURdw6mIQTJtmACgssSTSGvxyglQV2pT5Q
N8QaFWw3PfvQZZV5r211bJkp41p2lTFpVZci10NlfnB0VNQo3/TH7OVsq34G9G1HFV6DV3++/Dzu
fkB2LNmFRFns7n5BTRy1RxP0w0DvBE9XfHAkKFmYJ9/NNG/3OpUyyG7utu0+Ar+4vrMnwGVIbS+h
zBwqZ5AmQpYv3MnIzSYwtCHvR98pQGREoAoTdie3ZjCDXcNAXdWxm1BlqFdAo1lwGLJkPfLGe8F+
JF+XY+rs6QQM2UOvHnP5Y5Mk4Wtio+hXHp/VQBE9mTPShKj7J6dRC+0NNsIARSx53l1soNOWjQBr
0ksDinechqDGu+yRw2XYWrQaHAevNCvWLvlkBReROu7sl8bY7g19+EIyapRJJo3HqQeStp2eFgdl
BwxJZIGKfF4rmfLV8yk46KN7XtxmU8sOTe49mCj+OscVSDi6uI3O1F1kGQ4yW0sHOrE0UQq6Usa/
80UuyVOpFdbuj67kpWJSOCSK891odiCa/fftqFF/55ragMhL8OTZKK26Ra11mrWjl80uEY21Np3E
2REdqmWP1rrruL0kqpGWukSIqrqUxqaM/798syJ2jrmW/SxMN21+Fg5jx3yseY605hqZY7O9v5E1
KLFEeiNeBTPOIErz2PeoT22RbQO3KK7C1YRCiBUgmNr5y4R9gjlOLkHosnHdmphG5chU3xZ6r18S
B8lr/jBl+oX6PAVakIVdFxK5gzsvcurmXoY9Bnsx7zwglSyXpJwzdziYpXP5nScFquOp3Uq8JMBn
A683MltnTbXyN2X0VB6vGlWCX4HVAsXzHWqiYuCj/c5kCRONIzsUArsOIJW+6GGB83ekGq/Tpo4e
End8RlJudCzmIcfWiZTNKbBIPMAqb2rNiB5IRg3gkJ0dOB9LLMLfrTUTf5Koxw5iFjjhPrX657Cr
o6Nyoyi8cUHqx/Jq0xS9se6xkYJkZ6ApVhKEd6riK/UIczESSGWmbumU1gE/unDVmB2oeUazfcr7
fm3wDixqvMEB+D9dq6mvd2Tbd+GtK+odO3Il5fvIU61FVz4UxSu2mbr1nTswv8HBJ0c2pXs9opr/
fWSvE+421fKvPU+nEzVW3L1dUbdk7ni6k1EX7PB/2bNVbf/oGgaVTOt6j6zC10Es/iNXzbxPVeM6
8CE97niezjzsUd1D3c1xxWxQ7NUfZgGqlHlyzUMUBqikisYLNQaesMsVdcNiXiwWqB1lR28K0mIm
cVogeEhGJrFE7OkBGH+QqTpvkK5dhE9K6htzsvSwr7KRqQYrFULFIRloh7KNmUhKc3mv5EaKJZaK
cP8B5J2QC5lgnfQW4XcjkYkahNxADY4T0BCvzqlkT307BdgvMy9eorMnVzYmoCkPBuCT/KprXmPh
yDLDFFkeNqAS8ZYrUZr6QD1wTXRnYOu8AHQNR/VdZA/bxs7ytXLIMBxY88xgTx6k+EMQMgBEP9/j
wT7skFXW78YGkKa2XLgxucCjRoQZP+Hlu3P/KSczUxY09cjBUfZxINKHAjXL/pyAslUpyAF18cU6
siqwQr6HI4Ua3wT9K0C8y2pLCrJzDRT4yJvoge5pAalLLkJzzKUzOTjZqYHU4AA4iDVMQYBpRWMq
G7oCC1+/w2FFh+IXfGakHybHGcvlHeN2gzlq2LHjUJZuDsIV+VqRfZzxMnC8oBkNe/JO2IrFJZ+L
Ayr//FZnDupWqSUjZW6AMG8VTQBymyTMdFho9g4c34/Uy7FsxjarVMRFZ9c+XVKDsjtzD9i8w40i
kRjVyiQpouBEspSchzhghwngL4MMqOwy0BG8hb53AYKYdUy6GO8liYGt7oHCZiCB++X4PnQ9MPfk
3oxRhMUERgwWjqAYm7BVSVk0/RR2/mgWIaa9v/JusCtSeti3mobDBOT7SGv75AVIIp0ftlG47dOs
8BZzyqNBBgf2ZVEjbY6OWV1HwC9yroWn2QSojJsBJsKwWg34zi4vzpqJdJs1XS5SQ+uvTedUe6ee
i/OU90W2vrksBYgdsfv/jyC1jERGFIiulAy1YwCXRy7ujUiFtcwwxHL7/d7IOXfEI5+d8OBFQERC
PgOyYUG3Bvhi+3QjiilVthLmBXi2OSiGK8MvxhC82ORBzcCczJ9Elu0CaWikFsgOWuBEuXVnAhYm
Nc8JZizLFaDrngOty0GN+EsEIm9giFdFAcIN/oVzc6NrKcfuPui+hwlbqrmR5T5153ngT7qFkrJp
9oo1yajxBmdcBXVf7ZSMF81XkUb1yeo1QIFOfezrfGoeycLJgBhWufZB2XetXR6MeQQvghyaGnto
GbYiKmut7gk74+mqBnPdnkxCB8DyQWidBbCUTvmsdfvE4XvqlVJkj6NZ+eaQdkhln9oTaagxSUOX
k5NYlU+XZMRB9et7ODLZkKNSqO59COpTczMsvhXtXh4a3ozlVkX0H29ilED+E9qAG8x2PN3lpsc9
19H1O2jg0cZBU8UEe+mAY7TBUvax76fgBxZY+1iEBQgrZmwqo9g4Rmr/IQSRaOKP3dV1zRI04qJY
t0Ef/O0k4BfjNftRFewJ+JvDd7PuvxsWq65AkflZDm1x1QG+hOV4kCIhpQ93ZYBqbJ72xTMOS4vn
Oqhm3xNCHHQ9L59J0Y27CAXYT0sHyShHxrGlrZwcjhlSXGXlNkW6tG93lblPOxY81Zb4ltm8OrEB
yU+rNNyHmHM8LTrmNOdEm54NPAOAYhkDrBAuRq8jCb7Mu1XlzG6yilxbW/VBy7atpKXARqP2JPLy
m+Nm4jTUdbHVh6pex9L33/Fx9PC8jM2Z+xbXYS+Cze4juajwNDqNIe+6GDj4BIAPLJJtESRgxDsE
tjyRcExgrulWjwJuN/pQdlazBl9VsIuMEiDB4VRsaxNHgtRNs7HbDzyI1pMw4g+jMAEdGTgMC20Y
hx3moPqsfdZ02Ruz/kmfAMUtddTwa6ub/JWuA/HSWmV+7MbqFE/DCGZA2zq2srFFCazBOcNs2a7x
z+xyPPtJU9ZzYK5wKAF9OvS1vicdUmHtI6vyhm/IbLlM5/4bcrC9zRJvsfw1mvK7GZLrLAaRJA1P
YmSZZ//1y2Dmv34ZjgU0ZvABAyua6TSHvYEyn2vAwg2g331xnQ9unLkJCCHlewIVIX6V8vhMzQg8
bbwxZP/m0hmz5NwXvDxN3qNFnREYjTgK+I2fGVYvUwnAiFbrkiXqb+2W+FYiAHWB2CsyouCDg836
9aJnmsANAbEE6KLO+LHBTHE/GIF5pmRRrQOnc2tPD5Q1SvXv3i/RkhxK3YYPD4rrnUQAvn1Q+ab/
jEOm3BNLaLsuLeAIGXkTIxFCu7YpfsNIwuJHANx/p54zN9NTEhdYUU4aaiPrBCBFo502Oy9uGxQb
Sg/AgR/qBvgdTaojFwEs0O7B1PIXB+Qr2q505z0y9IYT2I8AAxx6WbgGKrOGbZUouALufEKNd4JX
NA/1h8is9QdhJs2miMJwkSlFycZ8VZlZvyUZSitHfK0nOXPDO0JxjNCVkpVt9g3MR95WiZStkhGX
yUJX0jE8UAHA1YEbM3+LDNib/L+wxE3jX99dDyj8Dr60lm1Z/3qqp4JZmCmI6mXZrMTk8hRJCnOs
HawzXQFM9LZLChSQfus64D8uPWkraU9QzPjuW2rA5csE6rzeRXfhEuIxbwwnBxewA5ZEGUYPe+zq
hKWFyXcWXCJRfG4bzX7tNOY92yAu0kHf8IoptP2KSretEzflE4k8CznIsSHGM3UzlMKuaiTq76mL
XYx2C9yIYdNotfOqF6N1CAUgvilSb5vxtg30Ucs3LosdoO1iwzyWDV1RA/pU64iaC/uIgnvsldOl
0tAVychQ+VEYPBizwlchlN9dGGBNig2OHeIlvorFKAL5Ga0LtCuQeV2IISUrsPU0YkKz9Caur52o
Y1vqtkOaX01RLWwsoWRZaa02wV5VNJ6INaXFIx01XkDsJa1XiZe+deaDI5NOjN781uRgiRgnzZp8
HvbZtE4/sQKYTmRADSiw2AWTcRAXGUO5txrtM8mntoaTTq01FCVY4/DOUn50RX50hZ3M/3o2O+79
99vUTYszC+jHtm0x627Wgqp1gKA6ZvMy2bPrg7bGQ+pNFVxARjCfih4FmZIKXsnpihp9BFVfxe1i
p2TKzqskjZDmJEtMpVDG4ODczHlWn2hAJacR59qrQABf4bEj7+nOP2DdfGoGtiiVv7rZygCydupM
/8Pdjch8v/nEypcGk3cHavYapFq/xlc30cdztdZsUFGSjFzVXQDYYz7No7Em0Sg0zG0w48si79sB
x7ruN9epxg1SfgUWr2760pf997mf+Dc9yzu/cDT30Qys+MwtgI27c9OvHbceN64btuMWRaLWGolM
np9aZRn/5c1AItXm8TDQe9FjU3xeLMEYEZ+7KtqIECycjm4Z2SeSaXEz+EHFm407eCL+a4qBi+Si
CMxHbkWtPeF8qt7oU+VgUWOLfRPW30cN+EtNOefXTjbUnUDYi33M+EmJSN6OXn5tg9Q9No29JxE2
aYGYS5de5hVnI+hX1LsL2TRYP4XNhnQqrLIKh08RElYAh4aK8qKuBxCwWdPFE910CfBjusSVBmTs
XmRbUc51tSPNGLY/dfD+7gJtQC12E+fVuE7Z9MBB13Ygk6yNZxSpVcW4zrppow0oQnU9Xv2ytirM
s0F2k8RZDfQXVrib/yjYXn5rINwJy+Lw4//+H8vlLuZJHuiZdWDMofD07rcYOYHeID+8/Wj0SKEb
+pSfADv5CYXT4S7KsN8SMGDBfp+M0dmFcfTIG2avkONRb2JLj15AGZBe3R57abI3miVQYVrsjgWg
XtmTjEsLlF4tFoYVxi/4jACzaqJpH4BB5vQGgzStMNPi10C4fzfAk/6ER6K5zxucJVAXp8QN+O06
cQA6KuoT0uErKgWNByPl9kfBVyR1WMuvEzOWCClIivaui+MHUlIEPufikFUAHWxQtbOcVfUBju9F
krtIuZZHWdTPjd5dtgk70KL7QxeamxpVan4juYnwLznlpjZ8MmMBpoyow+QmSdwnFOO+WeQGCtVN
Fj+ZjX7sJJO0NWEblFXib1YlmMtgJr3GlmBy1QKJyGxPEVvZnoR0kdCjo2yqojYPVdLee7Ace34L
GczcemKnFYb20HtaddbT/FCDGfaBGpK3QPsFtremI2sDiqkS2qIN5Hw+KcOzknPk3h6xJ/BZl1Zd
37MVT/Icxe8i2/V24qwK5opnM03Fs57a4MztdfuAPFfxLOLJZ0FpXKdMyx9RqemiICHpdkFhoDYj
F8UjChkAcO1EZ7JQ8jYdXTDKiW5HZlk3mkBYt0G5iNT6ddIwIBGWFajU2qgAL4bnfK6H9tB7PPkx
Ab/an+Y2fgV1w7xrLYm7GCfeExZNOJqVJqmXrMLAab5RNJY3eLCzKTsDgqrYFDJahWgpUD1/mI0H
qKoyil8zWwOYei5+GGbztdeK7GGcZ+NjjK9IHufaS9mY4etsWKuyy42PoXdmzYgdahelifGEb6Bs
BtkUgwSfjlFaSr2x4Fdt5m8WKUsT4JZ02X7RoswP1HohTjerGMlvFIA0sRa9IhGVHxOJ8cWQpaOP
gNenHjVV3EtG69oEwrsTaj4ArQFWYGcTeABT2dfAdzzlwXnpvofxGsu9LLIgq7nfOba5U2HrIsB5
t6PtGGDnn8IAJYfIFdW/xWmxdbVQ+zlHyVPRi+lzMyRiLfo2fGjxIjrgSexJKKp7J5AEBT+dKHtq
rQllnbVjOLtkKv5uKrM+EAw++J1BP+VdCP+eGrATp/uxwUMl7nCIvnLxnfNT7IzhC5ltvSKzHvAP
sh6aoshOYA+6AmLQehCNYy7yEQQK25aF7UopSAsMysAvskC7CUKKtrX3Uy9TEt+DIz3YPiPraksG
KtAggOSr9SMDD9GvGyETo7QMwHuP7uZOERjtMwdyKH56v24Tz7PxavNvd7H1CI+vJEYdfli1wGIn
dVR34xogiLIu+Zc/ffxZ8J+1WWeHO7me7JF0hW38d/NKi7Oj0eQflYgiiMwZNqHLvZs/FCl6BxBb
vSWcnfJYPiTv13E2iIv6jKC3YKcyQcG5/HsouVmHOqq4wuwmOMUAxg8IPctmvv8vzLl+4lVugNfp
118292SKS1mv1V8KmOzJVmSggwI0A7vwwPumd9jRyesI01ySRYOBy/oz6l2GC0mGqGGXxcKugY8A
mIPPJMOWNLswnBtP6xm8VWtm9/F68SdH0v9xIBUi+ECDkWC5B3lzdEUD1qb7WQUcq04SSEZ47HlV
ehExTpX9wvgYeXp6JpGJwpF4N/XAtK6c9pIiBwh0jXGYXvI+wt4pszF7AnsYJmhKRXpqXPzO/Tq1
9Q0KD4BwrTR01bvhCVV2mFjRyNgwB2QmaUwjN/EWa5ZeFngrJKH8dDwr29FDn14E88g3BnJTwOaI
90DRgxbMehT1LI6VqL4kqdY+Jl751uj2/FjwqkVS1y/52Jsp6spdHCKRmVRknmY+5AB0l5IhRCnj
JJugAtuTFyMLWClopNKuv6hByEGO1IUzRnofPPQ8oH7IkSgaKaLaBTJ5iay5CAhljlfOz1nsTc9I
4B43ZhCCH9DG9jnJwmg8eNh0vVKvwFnOEQhxuU9dasbQzjE96sSevMBvNjxV7pMyQDJsuAOUGMhZ
5SjUIN3ok9HF5Zl6Wg0wgbxMX6lHN1TFwDjG5inqU96dEg4e5kJmQUtRb9tsj6IOZBnLLnkNAkVX
XhHlR5KlgRs+jGzYqRjqM6rP7fbTIc7628+Y4+jg5jMGtp6vTM8Qe/LScjE+4aGtBq4MFu60FLzA
aqgx0W8+I4ssBqLvA+hxhNud6vIv231xGPI1A8lwgXxwnH7VZR8sfdC3BzBCt05HMLbm5asB0r8T
apdxlLVYk2OHeHtmNjZYCY35tUG20ITziceI1tj4naFUEUU31PWcWX/ItHifS57SQNKk4m0IZkPT
ro7U9bDNe8hax/KRsQdmVD13N0aVVo+apD3VQbgDnAEGtHLpS+F4le5JSSNQuK5/u6FmQD4EQfCE
DjgY3CgLd4TDs6D0xO/CYer7aGOE/ZvRgnSfdrbwy6VS0+gngAldB25FOyK4dIvBO7R6u1dkmCRX
nJfKjKPi806evVNqkhn2nxDNEzdmYOcB1Sa50RBpd0EGljYNgCqPsX7kPDkSyGiZ6PPecqp+RV3s
dBrP+EIS4ihJMuAM+IHQk2M1gmk58bAddGcfF89kSk1sVYCgkfF/Zx+IwXiGvSUxS5f4Edjs6H64
EyVnniTPXWIF2O/ODHvlWBUqTIFk4SK5/uYayaHBkZpBGqd2N/ki7ma5HfBbh0VeRGCeJLdbOxVs
GSjSXcRIqAWa53e8BlGz7GKfAjs87GTLOj/WRGxp9PcrkpGW7O66plcKPzENFCpKj9/ZkeJ/HgMw
lc+TSNsdDdvYkyV8cvtf3AbZVQ3QRbKKHdTH+N2Iv5PREK2OnO02Of4vPoQyqasMv4blIyfmvM88
HCL+998y/H+cXVl3nDqz/UWsBYhBvPY8utt2Eg8vrEyHGQFi/vV3q3CM0ydfvnvvi5ZUVSrhhAZU
qto7EBtTr0twNgP301CN7IDlGaiNLlI1D7XPhh2JSHljRgo5KGTPeW7k83ILFJJPk/bd3eyFerTE
bDK792OvXuSVKdeTltz/fTL5snSkyuvZZb6Sm6udl6CehTLU1TBKvomMcGvXHEBPCvId6Cvl0TSK
Hx/w3c0WuBeASt3MMlYH2wTpCn+aJMpMW2p27C5SBJnOuWosW+vOogaouGGBRUuNgCrRn81utLoV
s+SuM8fPAHuKr7Eu4itwQousK3HOnJT3iZfr1wj1MWpA4mLo0vvyWL2bkLTulp5g3pXsWDGWG7vF
u8lijbNuQmtcZOrBRk2ieoFZ5nL1J3VpKirhKgSVsBuzeAMqZsT6nYhvuMz6pzGUe8MVxrc6HsAD
gi3cZRxi7ShDYa9qmRff6nRBBp0O0O/c4zXIG1l1QUo0srU1W/82OIjmGGX2XOB9CUhWu973mZ89
oir8H5oZJdm31PTtR5w5BntaO9esjtZ2GPvX2nkf2StgCcxrA4T2bW2QhlQXiWynpVHL6OK6qNAK
KvBeIFfgq1YaOByp6vaSlmVysIwcsD4yF5+czkwWQQKYDaMzJ1sA1jDgjkdvtpprV8tW9x8oWdNv
gb87Rom7o2GKE8KVCCQgeMba/EzaeTjIEGkh78bzXCTSt3d1r/kgIxJiJb08eO11YG5xZgIZ3Env
pJFy5PBDzoCrvZC5Xt1xztv7Vsu+l0qOxzl4T0FwccS+P/sM9DEEJSAvvZqv2zi0dykOoF+QXUNi
C5yUW2RM4EjPAf4AwOvKZTxa9p0HyKKVJbDF4lFj38m8yxmojuPqLJD3OQ1Jkypri6HQNdF0DVmK
ypA0DdAJjrlnHMgh2U1a3wJirW8wYwt2pIKDK8blO8SWvk6+qhxMDINTfSprE4H+ANu+vjCCY7Hk
BkIuTR3VD0Yd2btWFt6ChtQAYsxftEFi7jy9tFZZ7Jqr2gvNvWzDYUn/MQIEBPtGDSmpdh7S/xMN
6yD7aNz7YBiZ55J2NiZXpK3UQv+LuTJIV10bWvcmEm12nc3jLUJK8rnt/VUGWrKvgGhJVnbY66cx
FAgfAf4emV1QaHbx5PaO99jbqbUvgE8HjnvhvkYDSgegFx2L1n7aBYic5tlD3LO1iII7gBIOr7rt
4mN8kAyAs2Zy7+YStDkKE0rkSY5T2OhNYabIUiFFHQT5NIMHiEIxlG6Cn40VLARJhM7AgoejWOpR
Y9ZVvypqgTPPdwUi7P+ym4yT/p+oNLzJE5n9yedk6x0jrw9PZOVLgeQ0ks8NYNC0LXCoPlmRV6Na
AsdmFlJ3XZStd4D99o1dXiMZeqEnjXeJxJCt7a4qVlVkexdqEvzQL6PG7ruxcA+zXPqlcWz19kQi
mk69NNdxdxmtiQO9+FJXnWJgLkt9oYVILTGd3EuWdnMuAeSJKGicPwDaAuyfJk4Ap6GSOUHDcHwx
eutZ1uEr0O3K5mSrdBK7yKIL6vs2s0GgRUCYidtm2eHsco/EuGBp2WV/xNX7KFaJzZfaCcGbGIAL
VQqzuTqyRtpRbxgvUWFkKwT44mNsGMWX3NdWJNdHK94OYZFvCzW/wgZcC/LuSxbl2iFtGZBSldxF
MStq8sFrBgoLC1CduliIWPFZV6BcSUcAXotsEBejyb1jYLhIUy05e7VtG9jHVfb9/2dhKB/sNx91
f1+XSGMiKs/ErpDDnaLyCCkiiszTCsYX7tr2Rlcjnaf//Jdzgn8d2enY0zNXBzAlYw4AXm+OCYrM
YgD1s5PHRrJNhhzrpdnn/RdHC6xNmIpwYyMz74uQOOPwgae/I21rgWGkSg18nCqt75fPApCGF1KK
0Vz5Q9A9irHzPzlZsJjEncS2PS6uNGXE6/SUaz3YYQvePXDse1B9AaLrpLQQae6NA16m4SM1pVW2
S7+wE7D4QeZZkQlkjnGyoEkuksGXGp40uyHw+lVrFKCGNaIQJFD4OKCmMZCihEzRYTMraMODQLmQ
q1ld0QcDzenGIFuPAbY1upeUxzpoymOrGhoWXlGAo2KwrxYziu1sQr3ZjqaRrGucaKcN5mG2vTHD
OSV8kpoP7IoXyZvj2e5tWXUZlltuuNu4O4AHo3plXoiuOdGdaFOY0XhBXfV4CQ28CwHuLzaOHjXx
OtTEzy6tYjx6YTLbjT2AnaxqOJmp7y7rTvfXIHStsBXUjOw04LBhbDp7UwL37ESNFfIHbHwUaUBg
LyOFSoG9Mz9onq1vWZIfB9FoFrjEgDWBiFPmgzUFNh1BVZA0N3AQtLg1wFFXxnYkpQk9ouuyzZzH
isnojIS3rzlKoT5ZpZV+8kDB1OtB8UAi0eAnhoPqDAc+VfopKDmYxgALxjoeXg3VFG5YI3Rc1cuu
78MrNUGXR1ct4vdijHzAEBk5B2NrGx6QHPtyY4byAg08F83l7z9HEBXfnqBzD5jgOsrluOshtHPz
c+TFqGsoyAse8zpud1GrJ0e3qdBI1Kkup64azxo7jnHSDxhGUs5yGloesnUW8zTUZmCM6A7aqT/r
piWEMSbLmOn+cnb1cRbZ2+oS/uyFcS+NNmQAOBZnG2nV9BeUhW7tOQ7hstH0UTncZvdJ1H5N0qR8
abouW5sVK/Y0DNvt6OPsAcBl+UHvNCRBKCvkQyYLxQB2CSornWfHpYmkFjW7cmsN6K9BdwgKD5yj
YQAeehVenOKGdQDg1IHHKBBE8HFW4IQEdPO5cZrlglnlWtSeXJGMGq0a8XkKmO7SyAxwYCkn0zoe
sJNmu7THGW022ljnPRRK2lyXew4a69MsL9U6eAjL1RwLbQHaSOvEnGMdus5+tI3FgKymaR3Q+CKn
vLwLjNJd0Gl/ZLqPIcI2wNtO5D6zkHypGzx7lfF30tegAV0a/nAPjuvp/DZQB7uyysylyXV7S2e6
SWCCmxwWdJxLolJZ4JZ9s9D0AFvTutn1YzIuEpvjnJ8SM1nzE0sM1ykts7OxKfOGO4sSPXk6aFs7
bqkwXJvyPa0swF4018RmytVUCZu1Zv4TDxo7UPIlyX+5nSQM27g46u8o7ZNEOaoBJ9dzPujsevbz
u2uS+xG+HZAQyIml3KEWfCpDgwNCFPPV0R64UsZpEk3qBiV9J2oAQBieunJPgwJEBwvNzcy1C+DQ
U9cVizDCxxfAwpLTJFI9m5R/kPkZQGY8ibPoX1bzJJJZTYtSQupSM1RFfciQkofUAg8QDJ3+WvX9
AYSM1WvRgI2yzTR2TcEwukPyVr3nOiCNA2x2V0KP0mfAj30yhsLd6jkytXAsm267DiQ7OEt2Po9S
OJusSfR1xkMXiJZms0FahD9ppY1NdA0cso3mw9jUYntdFZa+obkgx8Rxpd31KxtQFwDHeGNiqAH7
johiAXYFEo41oHtlg+IWFgLPdzYsqwSGNG64v0VmQ3IgQofZZOqpaZ2LbGyW2Y+zktzVqKl4cyI9
gKqwatl8H5Dxuq6RPn/RY+kjQSA3nsSYa3una9mFmgRc8ZdELCYDsm1ypKWMrvWV4bTaWZDZmFqo
9e5Q6fJBWDfAjtdCmezIBt69c8ryFeDmUSWbB/0hdfP8M2u1Q6fY5IAZyVelkotBzz9nnndgusWP
WVmLlSfluAJ0incUoe9cZWKCvl6RzQf9+Kzjs/4RiZ763gION3himuzVa8PJgGaO+KunmdoAErra
jqJvVdw/Iy+PTzNDIN9tIhPPBzWTDGhm0cTNxsLeAQW+CQfkpfaP3RXFvgE6+5UaVuTa0cXLtJIg
LF8zpofYV+NEZTahXg6c7wA4End4sMKTlGG+HVAWgmTyEZv+yUbo3yrw9u5b9RImUVqm3bF2/DOJ
pqtIQTa6rD0kycx2KNpMLl5rAWRy5whsvSuQKWlLp+b6sTJSUMABbLRc4MNCL0EiBAFJSe8ASSgx
u2Y/iybr2/E0m6TkIs3Th0aFVEkESPdgnToMBwsKp4+ppnQKvhyQ4gGgyF8ywt2j5k8yAuSrY+9Y
Ba6/nZD7yI5mzE5RrFkuZ9nf/ZF2Nr7xR0MgJz4neCudiiJG7svopAbSN7h+ApRrfMgyD3xEGJGc
dYM+KUmmKwX1GiNODuBTWPt2v4jCDU9x4FjkQ3DskySceiRzlIJ6pudHYnGj/tOUG5nrdLEA0hYv
Ac5pGEtSk0fyNbp6vLJVJQaA8OsjNZ4qD0GcCfAs85jKQebhbB0A02/p8DhZ0TzbMdihwN7r1WDe
dxaG3aNkPn4Jxjgi0IpwH2pWQCxqVcfSs1Cikaa9SuxwHpxKs7bxmKQomfDZ1eJgrYlF137vNUCZ
AhWXTOsk+2jquoU1mSZpeGtqJhJ/AVL3M1NxtjA/wlMdJblsCKIL9UAEHK+1XmjLGwXyU4GBVbqf
yBY7MlT3konpPSH44p8n0RB1d0hjHQ89wnIfViDTeYWsqd9WmBW0Qjp4n2bRfF1YxcTW9Uw6105z
lPX9/jdkMgyWfo66iU1Z4Li41vgZZQThIVQQrLoLovlBNdTzU3dSzqLZDLWOk5JMZznZ/u6WlIBw
F3fUe1dWXDHez1PfXc4i6tFUNWscAATX6rl3MEo7O+GlVxyRP1OvKOjUWe7FqWXySbpReeSWi9ev
ilLlpncpAI5/HkLHW9JuL4j5r43f7Zi2dR82hjTmvquvLYQyECH8tSGd938kmzaK3GmSvWXHwHRp
Tf0zzasqM17ggDWOQN8cfguQaQCa1jry+xV9zvSKOzwwtGUqI+Mwff/Qp9CsdWWkNwvueZPN9Akl
37+OyEPCa20LaEyOZLJQbvq4YE+5oMTmqAR+jgms9XbdGWP8FHGJ/wskZizIiqNUf/unSaQFovOf
JvlqkqlWGi18tze869bzMYFEidTB8cW6pwNPUviGOjUgje3l61hFDBIkcIJND8TYe1C/7FLp4EML
NHUH6lEjEw0/w3lMvVgZggMRmiAegaQau1uaN8k+dMn8xmVm9qBkuvE7jad28jJPlZKbQB2/mTHr
k5BHQKLJvRUxelTMvGoFWGgmag+SYR9s45HJssmEZJMitdNjL/rDLOrlQctwfKpbdu0vR9dsj6Iw
/WJRF+AXAE4i0quDoDuWJCR9r4xSsMT6S1IZYW6vzCFs71jWbfNQAGsGp1PYZGmgCgOi5RK/FKTp
WaCsM33TjRAlv/JQAETfRr5PAtyJRRE4/t6P/Oww2vbH5k8yQHHnh7wz3uxoOE8jxY3Mw9cPChtl
urxR0LSbNWaTaQ1hnnzN1jaIfleH2IyrAwtGiVJWNZ66MnTLg8AHBCBqlMFsSsNZBkz/RF+SWg/1
+K07OSGrWycfrMzW23ZCs4/N6AZXgM+JfY2MhEVD31hKRoqExXgT4FxpW9G3nVJwrSjv9MhYOPTN
VitFxmxU59Q4hSEHQJGI+aIbx0MQIqk8SLV+4XJeXuKhuGBnb7zYlTkgFqdl93Xdt9sqS/uDPiTp
WWj+uDbEMHyKXQfPjjy3v+PYCi81132x9O7RbIN/ZML4rq8BPpwAb9NeZLX9fUzbeD8NSYOsjq9x
PpQfZahFf6nsvN/HXjfaC4Ib9rh84ih62tMsEkXY2V3qVH4e7Up7m08yr20eJVAMDmRLDVIJJNJI
2H0FrJxJDnai/8KsZRHJ5Yc8bezgHWaYro0wrIe+ecOsFTtZZyPSXz24rdUsEgAN3/X4Cr6TroYT
TZT4r1o1tPuiNlcAzU43bo+cQQvV7UiCVyrSl0gAAwSU8Y08WKVozJWXGRbwBsN9wgE5PfnucguY
NJkXefG66+yfoDaz7nTTurrA/DiYaqQpnniS1yID4jAfAEFBJPWkIZvCdK4mB2DIpCCZ39b91hnx
+xVuo2hLf7luxJcmYl6cnY0KrNeOkbwMXuGsRVWNh4pH8b1IBn0xghTvexDFBzeKTPA5Ixc6sHxj
71pO+YCqAzFZiCG44tkivlQOy7e+lcbYjJn1Ni2s/eBivwjgeOTvvzeayuTXigSNGS3jvneOpCQ5
p6x8HIG0Z29tWVXWr0hOFm3sGUcXCGejJpFMy3pQ6va2v+CDbBBZBaOSJB4lFwhT29YLUMGihPNj
k3pe9Crb1JmolWZGJvKUZ2OzubEvAbyyI2/TkqR29JfZCc4bP+uG/4krbLXUBXesG17KrudnR0lm
cdqOfBWKOlh9kCl7shvkNIk8UGMoFLeB13wVq0kks1jyXA95uicliTARhbb8TANkuvNDEokjjWjF
oBLBiswb5gPtjzQVu12NrolWU7+XaTUyJcWvSwRfVbfzgyxJkh0PEAN9h89Icv4tA849PsABpuEF
TXGPpNIJ+EJJugBw8nFfohBcDakpas9dGQbQ6/+Tn0i44lJF2IQXW210+Rn8Q+2dbTjNHSIr7V1Z
6fXerN3HBsW4wMRSWmqMChyTiQXMeLLDC/iX2tA9PO9CO0ShxS9fYS0RoeQ8BUh+wY/IclX827UX
VysjSOQ0BCM8UPwyxatNauSoYZ8PWMkNDVtSC6WeuiSlxknzj5YfHBl62++5BShCtSA1tAD5bhvZ
bwJmpltes1f6isOWKsM5wRT1IsnNpyB9FJKswvP63ZTE8xehCBIuVpkH5pKf4Rgb+ODsRa2f3DRZ
M5BZXQJvBBS9aoA7Y5/iNFp3vtnbC6+oUIgBKLQlKSR+7y1QAMP1IMsfLh/1Y6sYIUo9zw/CcZ9p
5DXC5QvmmS+ifELo5skqq/6TxsfmU7qkvqkEkQifjHTgZ8Pxu0++zOwl2AiHXV4muwI7zosFnuSz
HmdXU4AwfuniyBbpCIm1sTPkp8kYSXCDODATQAokGVDItg2Ry7ikYakMQMX2AhqI6EQi0wB7s5mF
T244MtS3Wo21bM2x2ZK2jwxjzVC3s8y4Fm6ZjwNsHynyZw949GdXNTR0whoQnqD2VEhh9g7ZKgFe
xO9qspk93Cg+eLD09N6IAqBoedFXxhVJtUozdTskSoNYs9jQMFKyygZANsjXr33WI4u2BbyDl/Rs
QUqSZSUyc+pY9HsNgbVFkAJ1I21SFKappouat54te8V8/z6ebeJ363lKYwBKYPJzo55tZg8c8AKH
sY/N9eCiHIsLP8UXjl4vA8Sfw2VYptnHsaxktm1SAA/7RLozjwGDXt1bspD3s49WMZtLViYbEFjx
tZa2uxHsVZ+RfINgQcvH1ehb+Ws0gsbJSuvHLDWqk5U1bElyXNY/GjKp7oPci+8qTwNTirJHIiro
uhA2ujDT1S5u2ZRgzMrF64D/hyVvve6spw5wDszgqxV2+envp07Aob/hKOQmDpwcB4dOXAe7p3V7
Cmw4ZdcFTto89JVEPNd1tUOhmt60fBTf0rgJhh0gijaZN2gHEllDqeWL2/E0Z9JN/cFOguNsRr20
5Zg76WmpBoSCs/+bKZM3WpRm345JQ3P+vTp5RxrC18bp643GRiSB+VWw0DjoG/zCNUGRTd0sL8A2
prrUNJ5AAYllfYkqE6FESyVzGgAnDM7UrR2BmWEWe9sxQ62XmpcWTVDdT7MLnIcMTrvpsaxctOWe
Z6w/1lk2ZN9/jSqGOgDs5F/tJsourZsZ69rzxI4F1fDcN9WhqIT+WDtMXNoQPwKSk1n1bjZo8mAm
fHzE59BHM2aC7knXEaOgp2hiBVvDK4uTpR62sXrOhqrROm1DciSPSXCBAdec7nyRIL2cAXVrURsO
fjg0BtIi+MbphzKPyZx+GYZZvM2hISlIFoV2sKDf0uybfNGQFGWGZJeh+2maQGi0sat8jKpG3AOF
YtEyJxPLsKv1FdgSAP6tsgASpQWg+0KaEbSx0tLcwEXYNykBFGOWwSMD/8Nu6JFPSEPfNAMck8mj
qB281JVFP4TNzu3MYklKkrltdJfZTDuTyKsse4e3Vzz5AKXRso+RZZoZ+bJw8/4psnpzHTSxsQ0K
o39CljBiaGnc3FmOrB5w86zFGOxZrifPYSbSjRn3+cGrIiDqZ+OI/1XcEv87izRwwt0gNf2U4/Qv
AQzTMzjjwrVZtN4pjLk8dW0KXENetk+R0O8tM3N/8FRMppEhw3Xepx9N8cyeTAvBHDJtWqRRsOap
0pixcZwKHIlRPlio7/99HPYCgBZhcdDwcbYEqL95b4IIaxuY7gg2cJ5cGpFlqzTOkxdEyM6F41o/
W7Pdl2ZTvpqDZS1BexBdY415u0bazc6IbHbVA94uJRPZ15TzTVXV2c4xACIRAEP5FJp2WKP0wSjA
0pntSGY7Lag4lZapHg11AyAsCxJS47TBNzZo3oZMSASwoHQx2m27QwaBqnfU4j0BaRD6Ru8DbH+S
0e0/j0lNhiRz+zxBohzn58htsOtdt7YOyJDOV7dAnV6QNcUemevsTfWbDmK33AmtGHFm5vXPON3K
Fn0XfTCzlJkPXIIPZhEg6Rf1EK0DvDh3g64jzYK57mfXEvbOMbE3H3VweUWdrv5J+n4FfiH+udZS
Y4tvQ39VDiAL02st3jaFkGuaqyeJvrFl66xpbg7Goo3f4oVP2kzgM0QCkmFDc20Hn7YgVS22pLXG
wFkNnXSnYQVwEACEljWytcGNwAog9NRxjfi/FanTNHUUYBr6r26BMn2x8NSJgNAMpJj72o7MyXCa
czudxnHg2Pu4lgvE4FEdMkGXKbyyVDURY/kGgT+UjSqMM5Ih28R9AzajMTVVLeXCsccWdzmqmlne
bUA1YlxohCSWZlt2jbdM+h6ViUpbv2t7pUW6mbck41CdoIsI7Kd9Yn6Yj3Qgb4mACJ5L795TxoNH
mXQf5/++PnmLrMjeFOKkc6FvQxk2T2ELSHhgwGgIoo/1U5me7cCXX7JyHC5Zr30laW119s6MHZRU
KyOma/GqYLGzn+ZE40MPrM/rmEvnkwU0XfKceKiLrgMpkn2GcnYk2CanvKjeGiFjhINdExQo7wrs
A/Euo7HW1iJZkXlvijfLzA1R1/ZuTkMymWVBaQMQJsUn0VBZL1ETDc+ZiXzdOPPzLQ05bx5EU/n3
SP2xr8qqTbvh2Qv0j1ahIyerIeT2Fayyky+y4jECA5HnDc/vVu++euWLViQrGv7biibnPLz0Q7d1
Cu/tfqL7h26vP8naLGxXrAIbyXyz0U063a8kBPEBbt1ZD/SvZuU3eLeQ28kySlm6GWKwBnW6OzyC
VPkB4CHsLEJ9fHRr/GsBPQ7sZ0pZj659bfNxFTaFLJdF0OgLlDRlB9J2IVJOsN0Kll2oTiVZUiK5
IUWOk3JlJ26xQsVptiXjMrHtU+Z0L5MrtawsEutsO/l/XnZSKosG0cQPS7s5l3t/AFvGdCXqYtXy
rUAKp10kzYGm/uka2mJ8oUmorhnnP593gIcVATKe+6QFvhDqy6gn1fDvsi5sEPWy+nxN0/5Pc/+0
RiHxOygSsI3eLO6UGi8Qa8UVlQDuXsRATz5KFxywvltHV8TJwgcEAR4zizvPo57riBePxbYX3NpU
ZZ5ga+sxYCPiEapjc/pAjZ/iWw50wfGujmKcUsoyPLDBwSsViMQPVejxOwuJtZUakQhRIOwJE99a
0PwUpCU7Jy2ilRfs8thBab0Ncmdg+Ljfi7b+KUKnfh4yKRC35cOj5uE68jQvL6y2gfU2VuOxM+r+
0I9OvatxgHvHHbw4mrTOHqSNPXOTVe6XuNfBXQGA3W9j750qP+XB4r+tJ0CQ+RhlUbIGxwdQ2+ym
Xw8q19KXIx571E15/N22YlSEO25xpIbk1GN5+MtuVlPPfbeefEkW9esC0NimjS8PQ4Tp1TFRPwAI
RQNwxV1xbXJmLptSyNcUxHp423k/RTmCecHqX4CZoi1DQDVe8Bcme33skKGrh8G26vINTpSQiq0a
AL16l9bWzDWgcFx8N/2mGJPotRsMF1ifv+RV5/un3334KggZeuCl7RSWbZqz7jyoHk+9cVs01g+Q
vKPUhmRkAqLXcaun7o+08+MBxaO/pknAQB5sGexpqrIgXdOWMJu9e0j2Ice01iyP+iHB0cu7d3Ul
ZJK7wGBbvV8Pzchp7dnD+7TEr4qFjW3vgCQ7LKQuwxuA5g4iorc/aPKX6EAPQYGLuwQwiXcArslT
USfaVY9t/+q2XXEJ3AbJORiRHHetfzWBkusZgXM2Nc/VFtixREg2Mc092VHj4Lm2ZHouNyjogQ0g
nMoNNgzucraJumHc96MWLwblnxQm0u7Pnu9tphH5N1FeaMR9faHF6TLAXvJkx2NwnMy4HHaW7lVA
2AO2M3jF/PQutx5Q6pHiHgk+Nlqf7xsO8KEbOU/wDClihu8rNSG3Gx3kHS7gi0Trecj2/OWFnCLd
wNlUQQR+uHdFE2ndts586zwaSN8bcyu+S3ULVfIi0ZZxnbBvuvXDsyr/FVANAtiifnbUXG6iQCM2
F0NnmN+QS3aKZWt/SXuWbX2OyoNGoJhIZ+1LqDwAKyZEPmYaPPo9YFd0X3Qbq27T5zhVgMPlP9iU
PLAotq6AUrGucQtQ0VGa4yZQQ5L1vTFs0xGBkLa3rSsZa0bZnss42dKI2cgoA6VEvnZUJWchsrdm
8JgNiiU1Jo31rqahWQ3BNhosMMX+Ng2ZaP/ByxhlcEhuPnQnZyiRyBHZ+m0qaXqaRN2sD+5j5Hdt
yE5n4icf034d+EN78MAFdnBV0wnwqi6oC551dEkfU5esaEx66s3TJ5tZPVt/0Ew+P6w0r0wzbxea
3VHPYeNPr/YdX1W2A3gWxEDBmZqad6ij62rQyNgC3AYkzN/VpvAAF5dYXnCebT4IQ6P4q35eiHrk
g72vM2uNkRsbq4qtZVkjG7gYcPchWz3cp8KItyzWsy8AIbrGQYwCsr9ZDNqYThZDUX228AralYkn
Vskg21fD9R5M3raPcVD7Ry/wghXOLNtXNsov0tL5A1LK5Qklc/aS5EWSvg4yBn5OK/hJOlq/JD+j
I38I22X3iV+C0MVAVcnkX9jhosny9H4wxhctjTKQE+rVgRr3vfcnmZtbDe4fZZMkxff/Egk0bnFn
gRPlcIBJcQPMKLgyE/npH9A1Y9lHnj803j2+BuoTMDTjs6sa6gV99NZDZf1DypChTvL/aGaK7+lQ
aUcySHUGpDCemfGZHIm0kocaJZM0muU33oxiTLdCGv9MZkVVdwsymacZwLld5XneLm8U85B6hrp7
s3DU1x+upc6Rn4VsjWLFe7PYshJs2XrvYe+HcoZ13KsXuln3D2kMiAzDPlJjBFq3B93P2lB1OSRK
qXaHuklmZ9VifFehbq0+RsYKdM/AuJdFMBzTOu9wp6guNcCpQMW/oX0a2+JNRPLSt7ahbUSHCt8l
PTKzbDBNoDARGW5iGpGo11AusCrwVXdO9Oon3vLNNjXi6kxa2ehVv6AxAzKZwjNC+Q457EUCjgWQ
V538ofg+1FlxadNMPO0Y0Y3jdXeJffM78TFbINXbAwMSxIBKWTLQZgAXO9zTsGKPf78ZrVs0QVN3
dQSjAV/mAgFZv0UwE6Uzgtsx4/c8dtPxS1tz7UAsOERlU2n4rMA2TGxnWZB5CtEL4PKT5o3zJhDA
EubmGSVkBgLr7fCKYGe3sC1/vPQgF1C1Zf9SAHi02sVVVWDThMjvByJfNQS0K6K/VKd+ozYD7OBL
y3ye5SXrg3Upi3DfKVZhohYucJSCEoJe39Kw84xq8/d/P/sWKRf/fsw2Dc9zXc+yde/mt2wXnRN1
1mjdO4F3n+CeAOltmB2dqsEhl43Mp1Q9rqlpDPy7RYmfAokbZZcGt4wvndt81QSwoHx8jXAjsIAO
2LIFkPbDR036fGO2OnhI7ag/u1mNs0xLs3Yf8tg+Fioxxa5C+WlzuhrlubkoxNlFOQM9kSpomu1G
ywyQX81s8KGIHulryAHwgzg/8rCIz6LQyrVtpvGXvIl+RrXl/9SKz2FsyR91BlA+xBwH1AkV44bH
2Fz8/R8WG4KbKh3TYK7hqVvTY1zntxjEaRjlfYUkmHun/NLGcXKHz4PyEIUuAmQFQr5JhWJyF5Vt
37R2WBKgVhr4X2RZNE+8R8zP1RNkLCPrYJGgIvdkRTri3H5eDtvETl9JRs0Hm6lb6i+NPT76KLzA
+RowIMPGx3ZCM76gTCPcCceRWxwk8aemzZAarmAge+xc8Fnin3Krdi/cNcHYlzEFpCe2SQIc2GVs
u8OBB+NwYKIcDooGpN05akxCarBx5Rt89OKUguVvU0RklxlgSmHYZH6Fp6Vy5EpZmEuvAyMHbj8U
TzeNPOZVfVcyR7sYYJRD+nfNIuwf8ha8HrafravMwBEZCFeBAYYDMMR7r43XiR2SIuViMgFzQbco
AxSSkB+yMUof1bAoBWyyGjy8gcJi0n0wfBfxEC0NzoCpqhpSTDZC97qFVfpyM6tnG+pVICWJOoBE
38hp6PV1dqg6Z08+SURNSrBUuhPo66LsQSf7vu5sQz181IwLBA7FdAFV2xl74Mb+4CjOXGVdbZ/r
uPofyr5sy1Gc6faJWIsZcYvxbGc65+GGlZXVJQQCIUbB0/8bubrsyuqv+5y6YEmhkGxn2SBF7Ngb
tE0T6DmRxBePUGARUQbGvb9qdxuwovueAWYI5jdw8QtLlQZfTCbgi0gnmirqOAXVnBgIGD4Tp4/T
BtiVRFbtsdIp9akVi7Ca2iPNUVAPRktIg3FXPSUDaPR2BtjRDqm1O/emXHxnLH2TIctRyWODNiLM
xtumgmRh0it2x0wZxKFjmPepanLEsbzqkYVev+BWQp+hDRtGaR1OR8Pr/dVoJO26K23nUDvWuFFI
6+7FGPpbcPOEW7DFF/vMz+ZDBv+L2j1UO6ZEQAb37wvy+9VuSAtlArvxtxFf/0xsLn3dQgELEvC6
qSd9Gb7YXANaFOfXKd0k49Fl6OtCV65XzatZ5+bXaZcFr975uXkZunq/l7d69SpXzUx/Xj316gWv
HK6aeq3Lq+T1xH7+qS7Gq5e+mnn1sf7xDV1WRoEb2f777dUKvK+3V2QDbDzyLVxwf/0KicNDsegY
kMl3fIJkCXgXWh9Q1zLbeab7VOWZeXu24dacrpUUQTSyrM/AXp+bcZD5VlxabNiSPPVA189csCV6
RsNO4CH0bxmOXGVi4ffS40digMv5PKg9hOEw0OVC95WAk0qb9MVJcKfh4IrFzw4LTSmTqHMyEQQs
RiY3F8e6KpxD4jjrBJX6OLOKHnXlub1QFkJ4+KqWz5QytAQRzxRYykVhyvoZdFeAwwSqeUbE5Tu4
8FDZPtZ350xUX1Sxh/se4DBhfacH1GwLZpuhk7FA8lSxa9fGstPZqqFOf87R7poH/mL7sg6KKY2l
9sNP0Fv0fiFBplWooxRAp3dBImOAvYbj1UUM6tzVLkjKydidZ2gXPXcaAOmL2tb6uUIY5P5wtY6e
OMxrX03sTYSl6nnxpIF6wU+ueong4o2TT+ac3UmiwQEhXQkM8K2BGCEuKty4QAJpu75oe1oJ7LJr
c8ttg7gRSUp2sKzwr9RyUfBkVNnGzSE33tu1eSMQDb8hgjn7JJtWX+y6m7j4iMSo+1hP0Jd2nqpb
1LawvTOTvTmguFT4jKHkNk2mSKajAQkYgScnwLxRGZTozpcisDAMolzjeLbq5tUQsnhN1DKAD7Vx
yKA6LwaUcBrA2N83EvXSUD9SUIgEDKknPVCgY7fvm3wqFnVreXETSrY6930uF61L+5OeOygkDeU4
GRE4YgBO4nb9H5jW4I9DpA3SYc90sEMiPsSUvmw8kQeAaGVZeCdvHFVjL3pK3IPm8AqTtoltQMGR
KTfcB1HbHrbSZYYwEsgitK136QpalDlKUZwRkzPVby3AUraF1ZSnZLSLUwsug23eqs/UTMuTtutW
S8DjP5nQ17DzyXeQCRzqcpH2UGW2QAKxktnwDcB+bEW1rYe2XRWJWUqZqFHudUtfcrAE/Ry5GLUP
xISLXcKxe2BGdgLln/PEDAP6nDI/WXOPoqfHoBzsPIEU99ZmZnYem3uN63prEmTTwsj9EPcoY9iY
TQ1IZlFn4CF21WNZBnaEO2D7ITx5mDpkSiH6dYIkSv8jSNQLVLnC18QEZgkBju4eBNv5alKVAQ7Y
Otv8+83Y/VqQbtu2T4gPMZr5XxB8+b+kzYiCRIjJ3JV+BxhHlKoEtSu9tUxI1oEMigfbgob1pi7L
+hbKqlMMrnT+HHoGj8Kwqb5DKW/RuwMAN84AgJ5i40cqQLRh18p/oBbyzNZofgsCr1uYJEM9SBhC
VEJrS2l1KPx8GhnnZYpvBRU71xcVds2z1tTZiZOqX1KkLqUxhB+CuUuec/EGPhIc87M22YW20ZyA
ocJexEBuvMpVH5+LQDQrFPIv6iDT1VVdiBM8//tf0bH/fKS5gQt2fHwOHGr/oNkIqaJQLnHZXQOJ
ubiRdXPbQXMxEQUqAjza3oZDp/YNnz5Hv/30fNf5cfRd4f4QRfbZEpq9VAlC7onb5LeDNMONX5jJ
Bjqs2a1JwM3hdwl9GTAVf+4wCnzpbBKTfBqe3b1ZIFOM2zYNtxKUmK99uOp80b3xQaTbsJfdUntB
nOapHWyOQIft3oQ2DsigHFY31E2RwxfmhIIcVoEBqyofC5G0N1XV3TVDCFHETBWPkphLcD3RO93z
Ofh8x9rptt3sEeKWvA6Q0Yn1BGMS3c0gmju9mJ4QeHNtQNPjZMBx354xyqYn6psCVX32hC2tNmlM
sQVyl3gQEF7QtsuA0aFuHhMICFVH3O58z8vvsDPI73JuxjOhPQiniKILmeenDHKwBz3Iuy6/K6gN
YhkbuRmEZ+ECNv8kslHNuc7mYe3jBz1qXRMwjTrNNFJkKSaAKRJigeQdPvrlbDKhBCR0usV5HYJY
C8jQRQ8AI3z0C45mnewy0389v5t0aqtjU9Sogu3UyVKGEQSLPCcbt5LIFWt2zM6uKYhHweymuTJ/
v/yT7Tz31zTNoenPZJsOM82VgCpAlHE7fGKiX7hVNb7aijhbs8ynuB0D9cpGgHkFaByO2g1U/gtt
TwvT2SofJZxmoXYX6K8GBp8xvm6Ag6VtDB961FND66+ChOWgXqheBLO/I9rj3JVdgXIAMHItdDn0
bHeAvP8ne9HSf7QnAQSIrR7sZ20BFvYOCgIn02GRHKD2F5hmmUCzASmlrK/mshzsyCIwaYebKSUC
ZTlzH2Xy6mQUwNi6Vn57tgWgPUK6vGYx6q6/CxywXsvBOZQEhCmGMd0IJK9eC0gvxDnI9o68ISmC
e167Kpk0H6kC1ZoyJALFtv3esSF4Cnknojrpw88BghyqSRsKyud0ixt6+EFDnOWmYgQrLJKQyzoR
9hHMidDt6hO1CUPCbjMUocQEEadtEdSvRYkChjos/X2m/J8tbSMUPGNyMB0cFv8e8Au7QiZqnnJu
ak/dv1oHanMLHzR2uMv+cqwlCjGAYQX9/hzM1PREdZOAnkg39aUtFapKhI8yaE1Z1Jjui2mY0Nub
Jm+noAwMWRfu73Q3FzkYeC79zJgZefrZ6ez5a06qR7TxMqy7rdci/da8NVYZbkDKVL0kk/eZ10V5
q2OQ3xlPiheGVNltGBaf2mYPTrptWKNiHcR0cjLGOD8b5wgnwXyoTxY/54++WyKZp6rbROTIjR9d
f6icHmFHJhY1BemCvrimZ+GwKOnPfj6X75WVgFGPV188LzO/DF8G9BK6e1l2Esn4HxotCPx9PVw5
oNcL5t2ZBdiv/TUqGLpjCtRb1t+ljM7yq9LvkfTiEhSFVizVkPwFNcfHtgjCl0nmY5xNnrENWnuN
BxgFhwQuLpHvUFDOtwG3f5q03WtQ4tfYA6QEfx/gXUV3SBbdf7ETl6a3dZLHCjzWB71Gy8ylk9ob
AF9xzBMoXEvKpHq1SdWtBmCfITuAbh6ol9BqIOLlZN19GZg3aVjL1z4FWnDixbTUXegHtxHBqffG
7mj/hLvmQtubUha7sctLiFJ58lUqEETkVeXv9aiXLSpsbV/aLu0OqQM2+gxf4DJmREEbK8vWyh7z
ECSyoDHPih6aVl11KkIwW+lL50BL07e6YSN9waFybw3htuflNz16tqWB+07qiu3O3dzNmg0q69qI
z2tdFuTgXQukyDcWMR9Z7wOenRr3zHfrY5tXHKhXHrwZDBnbKgDZCnLc412eeR+OnZI3iipCCL54
3g5yac0zAcWOnKbgjTugbyLJLFlbDItL8LylStzoiDnlCOv51qyeOtsuA9pZj/ZAgKz1wJcFEBot
oiJjSD8jiLxl9nTTzmXB+BtbEEkHn4runls9VGHy0BQQhJh5VeZRfWl+tXRXcaU2tiuem2WeWuX9
kE3yHrs9sU3meD+BNhZfqG4ANbFZ2Otz3yv6BSm77KS9UefSb8A/2AHQymPU44iDGzjAkkIsYm/R
2tucu33rikONyEEbaSfd160w4QhoEukADi8BLtXGs2dqddNGVimUEh3LWCYpH14hEbXWwN58smwc
BPv0Tsqs302ZWUc9dBwfsLnA/2BmBDeQIbGQqUGYwKE5+0YUh0ILSuCAd4KKNUC0m1CV/BnyfQft
MPW0AAuCeT0TYqPZA4otcf6kOASBwPOH1TSvZc+T14T39QK4Bue+DnyyBFixPzotqbcmiES3yCe6
RxfUb8sW5DAPfTCCQnGQ8o0hHiF7HDqc8HGY7HEt0oxsUZwQe91UvoL331xPVT2uUcbbvOaALHnE
7D56xDBjU0AlxUxrC/Bn5FnrovtQYgKRGgpFEPOg/QLPX+zTZrR2m1WpHRNXZTdhXQ071FHtWA9l
nz3i6eAjBPJlHmONpGDAdNUpIChh8lJwoERZbYRAL7AC+BXjdkrBgtoXYbkYHLu7aewEW74CVTaI
fNsfgTGeysQ2HkHGWm37SZQrzwjN9yA7GF5jf2QE0M8EavEoDwA9Fn5X+2y+BH1Gl7XNmygFg013
0iO8p5Z695M62+dpA/++LP2NM1mIPePxuxhw8hg8q1nj7DrNCdug2Y0tM5rvZup7kdF7yaKz8ha0
MB33H/Q4DmJw7fzi1EygzSuAiPIVA2As8zyoqE3fK074EZFv/xGAf7WoKMm350EgvJZAl4ZLIkb/
0XJIsS2bGiy6s7PHDHGEhBSedOiBziy/98FzoWdqE3Ch//5KJMTdXq9l/q9X0qsxnKj/1yudHSBS
cPlM0zB891CPyh3fXNnQiN6788VAicK5lWT5WEE+DX19OfcvThNqdK/cxbjoRrBOXxbQrSuvDGwT
kCby82NWe48+aimW4FAd33G0QXVhTp9bGdDd73bOHANinU36T/bGzwDGqyA5Y9X0E19RI0p96S4M
kmDVxHgVLc55YcPUIZvt+TSM70nD3kASNv6TPR17dd8A6X3273B8sQCWAqzeTF26KLAnj5iJwpKu
K32wTtmUryxQ/UbnvjV03aEbwIMa6ybN3O6AXAJHUTc0t7XNKaHAfB7mk49FvJq5+wb6Xpd55wHt
ri+1AyEKOTaoeJxX1LazDwA+f79iMaUfTp7k6/N70Z41YrB4MdqSddkk92eIMJ5MEAJLIe43A4q1
TV/4DD++dK9snK3pYDRb6A3dGxIltSKrcVYLm1cCgecJh0SUw0r3Bnc+EWm72xbOktgy2xRm3b6G
dYATNaJlbdv0JyDwPpApb1+FDbxlYrkJZF2xmOynV65G/4QcWHVvjf4tZNsZ6v7aciUyqNjpC8mG
cTPgJ6F7qQSECwrvqNpSIJtDOVEFg7aCcgt9MkDC7eJayhBEaL2Rx+dJ2pM4TW8stBOe4tX6Jwl/
Sfi7NVkVZD8HC2lDUazBWeHQZd9XYsHNsljp4csFR7gQZ7WmWtaycemSit6Ks7bqwe3ReHQ5IEG5
EFVRx8mMR8pRvbGWkMMmwKe6y7DOh51jyNRd6mEUoaOs2fhq7XlFH7WDnkBUgHBPMbXLpA29tRk0
/Z0ZuD8s7NPeOac1qHeN9qjJT7qyFvEARGzsp6S+HVXwLr3OeAZyn+1I0/gL3W1BC7EEzBA1kCkx
njsHfBaJcEExMTt7E4csVlncjRCse3LZrTc76QVL6r3rnl7QM0t/obs2cH3nBXXXqMAq2CGMqhfV
pnlRgUrZO6X68Kl0b/Qr//4uhxC7Nr3ol3epu7VPs6t3aTooIEW5w3lBFxlQWdGX398lS6dkkbOi
j/TxPCvbzyGHxpM+seuzv7ZfJDP+t03Jr1MvvrjnuovQ85AxCMUIMhNUtHWWBMqlUyjIHakL+VCU
VV1GDT4YbZQUmREv3LKv3gYIzm1lkwSxzGv5lnXVD8Bg8TRm43jKKmTgeVi9VR0PY2wMna3ubnBr
/Dm1TzKcT+epOA78gNyhOoEXbdgymlQb/AGs3eUyodYIIjM9tMK0ET9J6EPqZtpCJ+jx4mpZgAYn
LcKiJnifwdzRLEIDhI4NAwMdKSOB0O+ejCrd5w1+Bgfc/dN9rUyLrihHGaocw3KtyqC+dVGqtKEq
xXciDQYvAjqvua1kITcDB9lKag8N1MI4RoTy2g0yNPlPo56tvTMUq+NmDIpv7aiXUAOUMFSbQph7
QHCryu07XlbyZQA3sUajMKhlLTPT5Vsy2lf2bALKGrBNvvVn+4QzLA694zuf7dofhLJyBwgsOSt4
tKiLYrbhbDWz7YXo9krk45eLZriFin17cHiLnUOEat1E4r48ltY6I40fk8wiMfZC7alNnfYE+oPm
OPM1JiGzQ+AWMUDaBhGqwjI33GnAVcksXsdBA+5opqpDW4gCT6i52UPoatf7yNFpmzuWGAbHPY+v
PNNkPCA3DdmQeRiCGtVBj3717gnvQGUrypiWgJ5EevyqqSfp6ZYA2mG0v7lG6wFnPo4Ldxq7je5O
wVghveyZke6WwkcGgrz7gdfef/HHbtp7MPvgpz9y0GyBIj8JJeXJ7+iWh+N0S3MXDNNOegvhgulW
m/SFuCiuIaj7jC427TLZPsC8DjIieuAyDXfHJMLXFoziv5Yq5pYqraeuh2LKZaVWCfPWBp/KaFj0
5rJQzXxyYAiNX0y6RQOHb1vufL8sre2Qo0cWwQIjru5ODAj/yE5xOx6VN55X0SP6BZ1+hiy2brfR
Nr2WfofVyLZBbtPDZXliFsZNitPX75+Fg1h8x9zx6i+llzaSCpwjopjAEAOuBrOm4S4rOEDJKCz8
8Cdr2w9M4YgzFIuuodN3BtmzyDEAgbECQ8YBgL+nFCLn66ExwLqI3MOhsVu5Sm0kSwQZ5EJINr2Z
nXMvm3GgyONGqPxlICHyAaPJKv8VzAQjUBKWd9dnwl75Q2DszapP96GqoAoHOOpJ1TmLSxy1rMpV
66Kn1Y0LSnSQ28/NRhVQnOLQy7rY8nlgDEFVW5XuXrvVMwWZtiPsXUG5PtvjZDotQpKqZySQRnA/
NMabxb33RLXW55Q1OxGME4VsV4b4k3RZlNEfLbAcIFMCVXHiF95n0pfvIQ5u7y1oHlENl9o3NTgH
zJncIzBKqFU0UPZpNTWHNuY63G6ZN0Y+yV0gwSHizZdOmN5/5AZd5w/slAfQlO97AfjOQuuPTEja
ullmTbI/5SaCSvbMEVN1gOMkQoIcsjNzApAI26St0+9b2flBfBlO+JQ6SIs21gEnrdjLBrICrm6I
IULVP6SDz+9H6w1H7P6hS0qILyMOs/DqvN/ormUpb283IciQ5lEfEuAP4MUFT2oaHvWsXFRklTXm
M+LiWaRNoiyKe9t71R39OmOjrldNcSeIuQXSlJQ78iDaVrZRg33gAaC5+qBb2TwSFvl95uXJWvfO
fnqK7mu/YKjeRdrX+FIY46riYBKscNB8sx3IvEnevCD50e2awhwRpifWGzXGT8+q+Z0jU3k7TjhL
uUNnvWVqcBa11xh70Ajwp9wpN3odvayJ8pF10kPJDiz+uTGtMkgzHMbMLQ+GgdB9zfttA3ou66ht
+lJiP4ov7sxTMDuf5+kRPbkUjtFE8+wyD7vtebjKymAzBRXuTVy9oWyGfRtF20WIBhgniKF5e0Hx
v6gHSPGNTqi8sVmTrpzSc7ahmzkP/zCxgYzX3htbBCsrZ3gPh8+QhZEnJ3ajy2rkLIQArFG4gR4c
Q03E36U2egBEu6DR5AQx6t8Hfl9ED/phl3xdpHa8fC9I/u5gX6lQYfvSTSiuwrMf5+8ZWTrb+9k+
zHbym/3iD1jglb89uOZLNSEmbQTcWPI+PK9z8dfr+4Wb4m0XSAN6XlXE1C3XReqN4PfyAmuleWDI
r5HUHcatpnfJ2x7MtJ2DyB89gK29emlUOq4Ud+xtmVbpfUEhBMiUB1mDvz3CAFWG2iPBufO+tKaf
HqA9OyAI8i9rCCeLqeKHLAmDrd4AodSmudWtQpXPKC4JtoNlQApt7kJ7MNiqYQDTyy+XK1s277p+
TRMGBykYwcFhmeC2PwHE66V5DNZ0QvC8gI52hpqYJVUJ2F+4IYtb6d5rQpgR2YdTx1RxSma3dHbj
rfKOYAmjWDELRyAN2/FmFGFrPMjSpxuU6IfYDE6VsSO/X1wCdVVOm/XF7pYA4YHXjYI6A2XwO19y
MHI2u7Se2SM0Y6zGECczUYSv2Wm1Ufd1i4gjFOL8o8o2iWPlN/XkOTcZHk1OZITUjQO7zsG+D6O+
AHKJEUbWXl/nNzQDaZe2I9UGDq95Anf6Td8xvPqvhKE+Vpx19f7Q2Cs8A2qAwRAs//3IMVbgGa17
cC+kFp8LxKAOEE+O6SPTxqQH5k70pdH7C6gkGhEqHsCxTOojuAt6FU3EIEs7F3Z07uuhfhzro27h
XtjtSagWTHvrAZCI/xzVXZSv3dd+AiRwDnQXm3/486V0+rkANRnMBcqXklgbHV+wm74KccmiAU81
3P89HrHMzWuIcqKkPsdhX87oE2tySxRNi3atuyZANnsbP8EoTVJk6p1jkvC2BrcZuB8uF8QSZVwm
Xr6gxq/hlrfgh5ATNsfaU/fPrcmd1yiLR6On9ToE7+FuRK7dEggJBvsc/6UHc2ztQzkwYLp0E7EH
EQtpTQu7bbHTuxqvhQO5RZRIRFXSm8urcWBQ/54vOLsP0rHcXA3riVd9JE2iAaTie+7pIrv5LYAR
wj6/Gf2KEHfpdjR0kST6tfT5XfZgEF4Hg//2ZYbuVvqDIP9Cl3YJgZexATAJWiR2BMZ361ZfHLNL
EJBzo1ZV9tmk7Xlg060ssDW7DNSzi982YjkJVLkTCL74gA/BGECcKWJjD5TpvDKK22T07ziO4I+S
BJ+YoeO4nu370GH7Wh6juJ/bDYAPJ/CvoNASt51bB/iUWfhowL7Xr29kOUF7xG2yZ2jaMjwtS/Mv
GuwN1Nz8GPvuxbV8+mpbs2xShzsgddJ8wXNEst2x5cdsJkVVDhjdm/DZVKS96VSAH+Vs9gYo2+Cs
LVa6qyexv36StzZbiYKepzGATAnjwQmad86lp8fSvjmPCWKlK2yqUJCCwOqtvoSN/YZtQb9ljvB3
SVuoPaJjoIUHkwhCzB3EGnwQP+azmrYQf6E0q/pmKTdcBGU13rApHFHE6IxLwAWNF3yfD1qi26A1
MFqG/9g54+MIKR91hxrDYetZI3hXGZBBCSkslJ5MJiSZQ/PwpQu6wOk/AE32V0CT6wfEQiQdajc2
cW3Nx3hV4ZRYCl9x7CseFWrxwV9uHdJhgLiEM6hVF06oT1VMvpmts6SlaT353cgPDuBDC6OHWzAj
JzggMscxNEHsgeleNW0DVdjym0lr7GUVyjYD5cS929tPhXsA+W/zhpTsDlHf6ilUbNjx0iexO1nk
P76flm19ye66wVyVEHguyJys0DG/sEkOhudTkXT0MajqpdOxx444DDw5ZftATWeDmE7w0oFPa2d3
LgAOhgpeKNiA4xZ6Izs9ygjbsnqUD6pBfZqJ+mztVU/ttBkTkK89diBkOzXOVByoV3axycz0mxNM
kShc9y0QVK5Q2dVsFQV43WDyWTsIEyc6B0WCJwgnFHHLITJQQRrMNAtx7xC/vG94SjeBMMXiYsM5
KFv4Zl9ttIseGPtsEboWP9k8rddp0FiLHq09FAw+tYPg5QjiE2FFYcqaQ0gks1fIz6oVqKehAz+w
oY18ObyAnxkYkJL4byBPXGLbi4i9Cd2DwObd1qtH8uybYGqZ7WXvTksSth20/Ty+k6kCc4La5fMP
c5xEhq8Dzn66G1h1uQrHiq81W7GkDXghfdANFXTwnwFc9/CAfhlRDLG38WETlX9D/Q6tlqkDaGoy
E7YyP/kcwry8T8vmxCxQ8XkgCouqKjcfm8kgcQ9FntsahZprIw3CXTexaU/lUK0DqNifrNzYUxuw
BVrL7DCMcWd6/aHzm+GgWyh5+9nSNhRbI9Ln2mBVD4sWJAEgov/3+6arYYLXLKcuSGCJM9cWmrhx
/gEjbBRvRyGK9BFZ6WJfcs8+Bk63qRIT3FK6O2ageUyTLgUbeOYci6bdFKpo7nIUeNxC33MB4HR/
EgVRSyHc/kRz/J/plrZdjTZ+Gmd1D0EkuwgfuGiX7gwVgZLCeJhGwG0gw4j9K6iE1g0Qkys92jVj
tZAB2CT1KMQ690XhFveoPkS+cwRoMymsXcNs66aGitIDz4d8U4muX/hOlz6kdTkefEm+JbKMOLQq
n5Ku9u+4RQ+I9xrPuVmlh9zwgkh3udd0axt0eUvdrRHdRqUGgzzg7Jyy4S8JiUhQsqM3rwhRFLI7
l8ENFcJPdxXAbu1WJDONI8SP9RMBcL18QbyJ7H39DRuaBbC1xdMwsgC6bj70CPFtBRsZTtfzJM9q
IVYrjXbbBIObH5FrfyhdEMXSBOy9+ZjJHc5RbAWdL/Fq4efvjFA+E6YNTAaCLw4hQfUqJmBIzGRo
VibpARTycDbZo7rO21s9A1qomUQFPiJwKidWWKTxZVyU1qedVcD+WmFfQ13LW7vzxi+f/9dDFtR3
QU4+rCKAZNAvU6K8D9TqYnutialKwz539STt9ss0Khe4a53rG0sCYuOqH7eVoAI1V3gF7TzREqwE
YwE+ovkFBcC5qw7cUyuINkJQg/TfQ8OT0djk9MkEOGMJiE997Gja7RDwV2tImJR3dQIBxsxl5C3v
+A0pKusHKsmBF0nLz7wAzjsojAS6G5WxdHHOARRC8X2J2/RqQp733gsksvn4/n7MInh55gYvqV/u
8L/sHtOWe8euCtCau8osA+h4snCpbT4FMpaqwcKGmSz9ybFefZVJhPEyZyZCHu7VjypB6g8yO953
kAkuJmfwP2rp2aDectUtZC7ZDm/OWOVICT5q3zLNZCQDG7Rpg1sfzPlS1QQy6r3RIZyBm1EN8a21
7p1dJiRhh5Lm6i4hDgqCaGevVOF0sf6l6N+H3UKwsZbkBFoOedfq7xtEhaafRzWwBSyTiffHy1kN
rGD1CnXZw0Kf2uR4kw2eM6u/0pdUQldm/jK6Oc5WdmgI6HJUoJ1sIL9p4+targmV9er8Op7HzG3Q
55BYouCfaMG2GVPJp/sCqQjXkI/6Sc3dt4oUlw4IluSj3jjBTY+UgdMc/KKYfzAsDN5D4x4kWKAs
b1LowahJ/nBdHLAnsKqEQfnsFV334dXAlSZ5xt948gz5d6ed/EUo82rjJ+BXUkWdrCwJn6HLpmdh
sS4WnmXfDlCh3VhQM9sZwmBHhC7JkvVJ+9AJ1EBA8Ip9NIjkzd+uquf5XcUy5ynlBVgo/+6NZr4T
RWhCtGbC02E+R9sgH1yShKYxm7vOnLK4DEyEpzGeJ0hw9POJ/eKtHfUUjrpnlkm1HJC02JUiBefy
3KKyr+NppqfVYYhi5qTVwQd9OUclOnPv54W9P5u4XS7wASHBPuCW3ncD3Q40MN9+hGSY3pQ5sK0t
i2FppJX1lnN5NzmCPTSEmUcQ/4JVaHbmNU0X3ijUEYEx/oAbwymc/Z0ODwfCqzwKcuoBn4uIbWqn
1WKaUJPeqGfDK/3vaQNdHUtS+gDEqL3u+1FsfZy1SmG2eyNzORRraHCkGQA5uqVtw2xjs023tI0R
D9JiVNz9P/j++5rGIK9fUa9nZMZzUaTArs88xj4bh1s2tT97Mx2ym0p7k5ddEGkPfQHrWhpbM5vQ
xaZc4+Tko3sA9BtA/ZJVYDJGsFih6iDBMXEDXCTd2LkzPRZt+NYMsvj8TwcOfB2oOiK/tLPviNhu
U4kQOqjtAImwgvxgiyI5mlSW8Zhl7YcxZgiQFdn3oEbqZcIu664UA/iJoA+5VoVgj2EBdoTGSd3b
NjG9yKpbDwcPJFdYUYqnMqUObpduvtVdkys/5iBhWzOLVk8FTzLcvDld6VG38Ke154V2rEf9BFpG
PYK4i5KBwEcUfoLkDx6FFfbU+M2pEflDJb6BvTzqk8L/3qaA7ppJ7j8IQAvXCvSpW+0b5mC5DwAt
/OJbAUH7IGfffvYNQxn8R1n3H4qdCJ87HmjjPYsQP/TMmcv16gDTtRYzw7SzH87PNiTf1lWWByvT
61JoDENDA+oJ+V9j9ol6l/oTYhj4g5euuFM5EMXIbaPgRCp5l8k2WwRd0H6S+v08BQj9iHi58eAV
Leq7ldfsHDw6blwy5TFr6+yd9M1G+xpjeTviR/tNMShIkZrUD5ayvA0qsze5ZUFYBAzPJujAPyCF
89hbVvmYVChBCHFMXGq7DYJGiCx+DN2Y4klY9tsuDA4gyE73Q6LcJRgus5Ph1j9b42wbIBl7KnPX
XY5ziyZvwnaQPW7tbKnJ4/DdhaQoSq+R6fDcR7toIC8Hjjk2ILqq3abU7P5jexv+fqb0rBDFHRAE
MnG0dEwcwb4UydjIekFYRQC9D6wxMoz+DrB/f6db1q/WxdbiLYCEstz8k+/F7TL//8sGLCjSBpBd
oHPlU6ZrmcL/I+3KuuzEmeQv4hz25fVy9612l90vHG+NQOwgsfz6CSXlonw/90zPzIuOMpUS2FUF
QhkZoQqcyPZUT6TZ81h00fbGTxHkm6eR7QMdXK2ou4zTMr2rKqjUYpLrEYQJfl0ko4uSnYn4mxOk
XQey40KP1wVyecfq94Zjx3DsWx85fzXQtZODb6b3GBoBMYcLJYeXxX0ziwbIRz2AMO18tdj/OG8J
8cEcsUo7CKDSQSr3ebtJwdAalkOMc1a3RvmTBxqFosn/BwpmVVT125e7g+8i08Tmx8LZhGm4+i2n
gD1Mpl/ajXdfGBaOc4d1IZ38R1pEMfb0cQ3y58zZW4HO90PklI+mC1gpqvrxjMLDLa/zH+MkwXlr
XwjPFkOUGeBIod/nGLsmEQOFrwK6gdEBmIgsfRvINOi30ACrMMDMqL9HqmBqq1Wac/0AyrMWbGx5
qyPdUnr3zjB593Zb+HvWoDR/8dVNp12ScdoArCu0FcVBCHBrm5l1IYsaD+pWK3OsDaCjI++e5mfg
79lMTPhrCrHUJSyhefMlyEdx0pMPseICnzJjyzXDf4pjpt0HDQOic7BeJTe8fa+hJJ3MVGNTWHhD
dCTzPyehGKdbFZn/fWEhhmrm6HHnHoVj2bn05GfomwCNCYY6HM/i+KfG3mxd24D8AVPtfeZ1CBnb
+ssIyiqwMAzJhg6PUC38HRCJ4L6M8vweWTGlWY1DJZqtuLVQ/2/Z6yaox0vpaMDVFVX6YmHDucpd
IER7CLKB4sj+22+CB7fj6ZfJgIIucBb2PRRO7Z2s8/wo/PhtOs4936ZPXvOY8vzCCmRoQEL2YOhB
/DAkXvaScihbKXfSyfGC/FOzmj98rcTZ1ROoGGi08WIbhP8oCqXRLuoeLLWG/LUGQAurKOkDlFc6
LihMLKFDcFkCzmXm5RV7MSCy89orr31d4ZfGruO1A0zFDrwPUntCaQcYKCHLgAq+Z6aaAfiw1TBa
3bm1BIrJUCsGlHdWbCkkw1H5KcejClqqCAZlUvdk4uNGGRRfxyVOh1GKe4joAq3t91uRDnw+x/Mk
aIWDFlDPOvPOplZABV79KDwnzkKI92nnfuqnZ/xLDvQDBrNDvFOF3js6FVTTbV3aV1YOR4K7EyK+
SVWmKR7r9QKQZ1FSQH/slf4bKMCq/Xr+X5lx80RO4xf229S+AU2EO7XyoDl8AEcCGtNmxbGe8oNw
xZuL/L0yOUvw/+12YFKxcbaP6oxpR/8RRpFLJAEBgqf/kqbR2IMNJkWyKMKOhgfdH7orWTQ9T4Jx
np5LIQ8NPidWgS83kx8cc1HKp0C03R2vob9UM2v8XGmetQF4Nds7ql4MininovLFUwkU/R2rIyiK
2Xz6nEM37x/D4pqhgl5Nb9Rq+NzIxijCbxKz4nxbooLp5Ii69sM0qkC/ofdxBa5UdG/t1k4YCnTV
hLmLrcULF6M1LzL7aCavJCQZqfthEtluAWY4FyyNo+NeJhcqNyBk8bdehxycoxrqmRW0W9yu9I+D
wXeLH3z1EOnsxrgL8zZKNxSHnDVyMTQPoPbhYqmEBFYfvAR+CiHbBgHPWiCnE3qAVk3rhLMSEkPD
sIui/MciTVInOCICpTM4nNXWnwZ6oRerujX5kXzUtMPOyjP5MBtRlJ7+aR0R/+imqHn1zAl/55pu
nLhfNZ9aFE0DfFB/UYiYPQ+GfOsoE+fMd3anJU+g5iiufQGepH70qi/LdB+7xCdoS+1iUfzMuTcC
mAwV2yrugeQdcw79XBOp1cWmHsWoGVAunLYUR35uuO4KNNTjujeRXeBaFD1Rr6sabe41772KcXaY
Ihf8nTEvQNbU1jvsUKxX/OLsSC/VDUwzBEhfvwzV5F/FNGXgVcV5tVPbZ0u0HLBTP59ngiffemX8
eRjAK6fu/ubfsZg0ao4Qcx9AbpJNlXkEstY8BgkoRMOyKbDxyDgyh5OMEpzNYXx2OpGNIYo1FMJx
tt8mvC/jWynIXIfuB9HeEcdeg6z9ykyHdrtQ4RHZ3o0pWHpve5Dv1QCoHwSIr6hpQfY198gUZgu5
8FFebvw3sbYqg2Cow9qiMOTjfL9p7b1Ty+6+b8cy5E5vQduER89WG+3oMdqJKN/5jYi29LQNChMQ
Rlc8QzsnveSQLZyfwsv0xOujZ9Rm7Fj0tfCN4RGH2daLh32BVmUv7UejUYkujHDTzF5+hVl293mo
/A2gI6g8tv1PmTfmDwZQKY84Bhgh2wluHDKpqbSxCf0ui1Sut3skHyYNLo43gAJFXq63o1BWCU7+
U/ap1Hv2hCIKfk7I75k4Ks+sbh1jFw8SfKBlzg00t1s8Awec80ZxtY7NuAo1Zepjou36wr+DzjdC
yEdxdpv9Zufma4QP4BNF0KLzcmr5G998NRAHomgTbLirCSW9e+RJxhM1DZ/ANLfYJjHPLbZmjG+R
I5Bn28SdftLg4p9XCKIyxLH0V+RmoT5aiO5Rdkn3OAKIvgpSpzySKXSvvLdRIUkWNdDzqnc3syy3
/YszQIb1VY8XOaAaPOE7F8myDTCG3qouEu5cDavfJtrQH7Wu6cYjMvAb0PtVD6lb+E8KY4/0ivXy
bpnSNWcL4hj4F3+0lrH/3bxS1DqyThq4S3Qz+exBWpVZ8rVLjfySMZAzkLsFwncDuDMktlWUMwWP
ENsUD/hyko8u7y4UhU2rv9edTkMSBlGg0EuAFGDQU3pb2tYr+Wpr0dvSqL7KnkxtHE6jm3fXXjUQ
6I5Qgg/h7SyudQM7c/Uml357LaECVhtxeVC6muYu6JDearz0QhFzcBRn4jQGwbaYAIZdz3PrycNh
u5FAjZXpJuCWAzQkDM0MMzEZuIBam65fgKNlvvR8hfcLUkjeNy42e5a2w7ZvF8exiwO6PHmoWf/k
oGoZNZp+sA+MyFmPRmu/9pbUwwqiZEcIXlqvFfiTaRLEfJOHQppg0/7s4rtgb3Te3vNRVYyf6Oif
JD685wZ/MQEyzdOEIjrljKnr1uYZgBewG9GcJfx2jdkuIhaEdjIMILvBGrQm9awsB6pzmb6MvN/V
fMElhHofLjuPN9LrTjrqy4LsGkS2tlvIIBNFIkm0kTc+Grjxvc+vVcE3RVADtOpj7Keg5PYs694f
qioE70O8I9MEuuW+jN0SydGOg1cIIdQY6VhcgiDZI8sHyl3yxb55MM3cPw8efglXQZm9LUWr1BDH
Oo0ov3eC0toKBlotGbP0QdZ1gmJYqqz2G1QSGGC2UE2Qu/YJSIE5gvxKdehqZ/jPVpOoIX+SfK+n
2Llb3DLRznYfDOfFVemQqgWQEJB2tTwNjKIAh1nKqt1yXb2qnTU0LMsNKubrOLTU/ToTMDPLWnS/
+KtTajy/7oT3qXNKE/dh+WfJ0kNlUYdqr7R7jao++2IKVBKZzEKCUpmuqEKd9dMnoyrtUwd8V+gr
f9V1/gpZoeHi4DvjucIS5OdTx3c1mNa2NJ1VPejNK+8JdQ8ePsRce0V+lBW6oR3b/aGS0Uqzhv5O
w3HiHUpHmxD8Qfk26n343gc6EN+uDFlrOxrw1Sj1qt56cQpoKC+x5E9c5EWge3a+8UPkEYxpwXVx
x1MiLsJWQp64jfm66l7wSIlPQd1dzcEUF9MC1Qgq4UGR3n5syOf5yZvPt9ai6O3Tn0LLP8z0RyAq
hF9vl2WXMBSWGu3tVXvkQ3YNm/BZ99vd3JgjzaVVc6TE1tBAdYFGxb0PU+sfGWoFBhtEHED0piui
k6CG2CUmlFtDh228Ln69QcUx6gIn/GGAeoK4JDjSvrfzcxuZHhClFdBoMNwzA84MyP6Rx9veyMQq
Hkcw2phm455B4fXWDHFey1VaG4cBpeQHGqDZc/Rsyxr1Kl3/jXREtCmwHnFOQQYDweBT2zjNxkSB
w4Z87VDZoHuaA8hTiAlaQaambyjexjP5sUblq5IqqXSQrmUx71ZlN0DT0o/4PhlAb2XrTYbnGTD3
tdFi9wsIBTQo0eQqrp4aJPB7rdqSr3UBV8R3GibHajLE0mDjNDUBrbyJr/xVC/SlHeX8tDTm7yYN
BJHkp7p1PwsRt9vFtcwyogDoeRW2+Kj3j8vRjCWY5rIO0nueAG601QvseCTgCSDdkTvhgUkEXw3A
J0gNlfHgdi/Cwmmbh7awmweQUL75yKQB8nXNFow/+ybxLhOU0I+GasrIgoYPdamxBg5e+cSqo+Pc
XYbm0MKLXXz0jf7bAh+ixkk0O7U8zcFT3NwLvd3mjo3aGrxT8VvrWGcAvXDwRt0qSUD1USfaA/bh
FWg0EmCUfPCDreauCo9H8DG4SJQeU2j7ODLDaIpvkK3Z4/iBSoeo6ZgPvVDh7xvTBT04+ajsiAqQ
fg9ZypE8iJztjMR9DDSGj6BxMpBNrw3QX8OkXqlM6v3J/BfTrCE3clBH9K8iKp9kYRn7Dh9rV9/v
tXVj6NULUH54jkDk7btpNXhrgOhrJdN8N1Xj8E3zgWsdHWk8945XbgwB/vxA5BX0BFt/P2oF+OLU
Sqgdq14g9Ika1qyEmrbEywWCTPa56oa3BpX15iZpvXFFPhr1AHar1mQXKrADKceqGTNnq2sGfk5u
6tnA69R+tR6EEp8BWxRZNEBLDG2VIPD3xWenpnvNHmig2tKBrTD1dVfF+pnlsTxp7d9FgQqBFbmo
0bsyhX4A2xoaHthJVOln8s9xXNmgPMIUhgx6ABqrI/kcSHsmR4rkOEaJMHrgoWs34ph0DN++qMPt
j/gYB+WBU3TdvoU++BHolMiCktSoAtTYf3jJISbhGScKWJZZ4nsoJRshRUKegYejj4y2sIsWVBNB
MzeyN6/dhKKzGz+ZGY6hCqgXX5Z48jtO2p19W4Q3fjIh0owUVWI9zlaLnEgpbUj5hNjiFxemTd0A
WlgguQ5aOcoTConugH3sd1FayZOvGupZDcp2twBdiI82jUPs6K4VqH9y9KSKwBeJORRIC8ZIf0bh
shCNuLIMIJTya2KQgSllRTFzl2ZSpG944Cjysm5+A0QdvllRdXylV8EkWLOf3B48ERZEseh94Nja
qbXGPOwjaIBHsZBg6Mv5ThvrGiAxJp8yVk2PI34/cxfnheTJsEVM7BaUFcqEZnp6Bhr+B1mAzSCs
qpFuxyZptoDhnRckE2f/wwl1W59lBA09wJjYrlbck04BdklLNWRS08cgS/BVyICqp349jyj2SBoZ
OPbDI9FQLkssE5e1l9HlAssKw6AeBfPa6k4oZlSXXlbguvF56CxjRyQn/pCAmQ27rH/kMyG2E4pl
A3hFVeziollkztwnijeFzPdY8hNFCsef3fHtCNUV0OAok/YZpz7AMU4+AxAnCk6DHVVPnlc9F8Rz
8O4vjbGCeFn77JkOiCwGhnI2Fwl5dyrDrrJ3TYtPGCzVnahn91zgV1ozq9ViU2920vgyh8xptGqQ
MusoRX9fjAbcYbDe1qnUCA3PzsUmJ4VzazD2vmbO97T4b2+H7nZexhnwV6EHlh00YWrUBvpQFSKS
caIhJ5Ma4OjCSK/1w+Ki3gcmc7Lb1PpFUL7Yy5yF3Fwt2IreDTX9s4YH+6dgDDa5XjhfPBlZ21rL
jR2ZCWQH89K2Xlstj49Oh8Jp8o9m9mnCPvSx1dMYOvD4qiB/UZTgf4Bm3sX3DPORlfGz6aTuF88H
QKJV74reMK4+SFeu1RQb16TTf1ROIfcxnoMe8NaFcbQgQ+yqiNknXLtDoWMx4uvf1U1oEf5aIQ2N
iE1vYXZh6pvJ1XBmpubi6BA5LOp2qBNoUmM45j3O41Z0XaDtRmg2iu+TYkgVegeCQuTJvLPUnOSU
QLfhNHKzAmXKu03OIi2x+6QuNTQ8R5KNL4o6TJNRwT/+7RrLQlaMkzVLB3i+yMBEMGnjiuNUbAPg
WxkCHRJBB6FHlYfrml/6Alu2qNWtC+eBNaISmumnBPpZFFFPpX2hHoVQT47521JkUlNUD4n5KQH9
52Mn22vFxuwCBE76WLUmu0Pt0YbGqKnx9toXI5gHF187CjfsGGO7xff7QhC+6C9G4e6AeAMhEkfq
CgDmUy8DfnIlcjchdYUWjeWKujTui4afpgDQOWfMg/WYOzoO8vqPzf/Kh4TE21ya1h3HMcK7/33F
f7FYBbW5HLAz3AStBmbno9sU8tJ5ndiWLEHJGI/chy4SYpWkE9RdWg56Hqd/zctCbN1IN0EpZOD8
y4T0NGhx2TFpY/nMo6jYxlB43iSNA7OMkxO+rYYVjepgS3kIgnQzgLLimRqICRyQdUjvKV43GkDN
THxL06CDbcK8WsuD7hDnEYiyig4cNR7quE+TBmlZ6i0mAAQCEq9JsiGf6ZntSVdNIUD5VyeXdnSy
KzUuFCeRQ3+s/A65OXI1abbCV6t7nn2SNweUuljHwKqwu/MLFGJ5RnIidYcPcg6DtlMUHUfyl0ql
ZxlkhQ+i+TYwwgRshrHw2LeWj5DGjtvizs+G+lKgiC7E8zL5BmKeTdHK7LMoCrynXQ5dAB/Hr4yP
VwrwEnwQ0cwISN4k0OtLpYqaSwlh1bbPvmIvWl7ZyMrrqHqeVY6Ht1Qw0D+OtuoEOL5B1wsaGvXT
OGPrD74YSDmIc5CNwW6y+RNZWgJXR6Q3HwL70a/C2Jrk+sNQ1A31Pi3Tx1IloqlJYwA1h9Zxd5Sc
XgaoJ43mp+83fD9bivVsnqVn1dVqva+dxsU8mCqXA+pkKNIidd+644iXZhocC8drn6VjeYp5392M
tWyfAbkHAW3CxhWNZtCSeMCjJhxZNnUhMJhXvzLTu6gou2fbrYfQGjx/T7G6k8ldDczxGklJnLnU
7BADlluvppaZJ5KgvrVZ42UHHPyDwhoSJUvcBCriNwFrGrGDCkXtLmfnqNQ53qudLJ9NXquKkYKF
qqTtsjQ5+DZmU+Cw9QQqxDli8d/GSpBwSW7vchu/Dn8K+xfXsjtkJEGOAjnqyRlW9lQnm0VR5Y9q
LOS8iSGzViuYagUK0Sr6bwQDDvCFAyR7E7155UhngAjR9YJz20qIZRQOMv5tvoHQhw0N6imLznMX
zB7RmWxuQKVRS4Jj4GPnvKbJb+H+9BNC23w3m7TiPKwmU8/wmRXWcV2uaUEvMqqzDqqRwOzLFSp3
+KnDZ1cJ2iY8rE3hpCdyGmpkpCBy0nDmTD+Nknuq4geP/z8u8WG1uUuxCai516hnzrZQZf5EpS41
MwOUSNf5mXWFhpdV+4mrimSZD3/0/yGe1inf18msqTnUIBQEJfCwVhmHF5QaOcgl9Wui0H63iEI7
H6d5jCi0yfp9HpATN6ss89RYttOaeFqusVxRjS6x6vqL9T5Gd+MBKCLNAoTirKrXFtfEKm1rL0Jp
Xp2fhGoMp0jTbTdCU2fQp/xEPV9kDkoH3oOgDz7ukOO+uDTgtRMwZku4DgYWlMkO5drv+vZSWlJs
OTAFQHXn7YV81Btat71Qrx3j5qQ1+BBUE1zVUM+rs3GYp+n1dLIgmXWYfcsq1GtiMFzmBQoobwaW
a9BteHmAtL26jWWAZtA132+jCcBwJSuB0qVJt49G69T6nroWdQMR2GBM76o3Lw25UkuANnMa++hl
A6Bq1HUmvQE9IagTwqH0h5Cm+o3mQEFMrTIvqPsGX6Gi1lnFiv5d+jzf580IhuWxQhU4OVH1C6Yx
DYQd4A26Jxcex29xZFJDo6wBLYNvstPipzUDX2BNRTq/DKjYHFm2UzTh0uTH9+Gv6xNBvZxQev4e
t8x3qyDbG44hV3TVZeA9dvEva3I8sDemUrDUViY3m01PlfKgG8YvQOFVGzkX0kfqZOCDPaq0yZBF
a8BGNvjnjCc7EeOJerM5TFCCXEY0o4fOYt3icaQoeXmteHtVQ+affBTS2+PLTPn7HnszlUyaT8vx
2BU7UD4FIj3wKs5WGpiR8O3lXvyiYYDcsI/NB18fxAdm+XOEnU7QTYOsJ57N+Ot0LOepzEv9HkSt
G6repsY3S75qksI8zb5eQt8NWxRUMKPeWyNtZNRl1r6Wq/r15oLEognFTEDDTVVdwp8A9o2+LeNV
BYXYFjeLr8ox0ux1z4ryroDM6s4dGnH2zbQ5JLyJDr7UrJORdvZuNMARK0HIuimDsn8wpQlsQJF7
zyzxwUXo9/JzafNkVeSp+DZKfu3G3vy7g26y6Q0DcIf9J1dTWrp6nB+NXh++19rwTfe9/ksS4zC9
AK8FGNC8IGS4h0dWjd1muS2g/sRZDl493xYIt0H0Z2dvtwU+Zx/gQxM1TKCWOeS8cR9tQ9XS9+YZ
ynDuY5dY7mOtNPGMChWNWY7HtpPG5kOePtMYRaU4H9lwcGxtKIAG7HpYg+QyvaeIGJVSe80u25Au
Qj7m9C9mi6IYisde1j9OHrAMtAZFCFTIrdwBaq5kdgIC0AlOV5erOIUfr6MygUSgut3RaMyHwHxC
MnxEucEIbgxwnLJXc4zwHZ7qD0yxXOgMNKkyQqId73xQfGhtvnuPsIXMQlSeBdvezyQw6hBXwfE5
6lmoV0IUFrCOWgvJRH6+nQeWOIGyvP+BttkAnvwWH+wB9A+UsGVjEHoMNxhz/NY5vo4PhPvGSfej
jgJz08/6lWRZ9hUCb/fTCMCoW4P/dUp9BpzgtDaDPPkZefpnWWf6F2Qb/VUdCOvZa+S0FpPd3Oe1
7wEgj6I0zkbkmiBwfzD9kNcp2xMAEjjVVVplyauXpPkpY268Jn/T6MgXcNe+jlBReMyS7ImQPnoZ
eRujNSHqhsOk3IVMuQ128y8BCjg7HBd+E1AhWmsAVOPvfSzvhtRJwkYN5OZ0Alxs+lSAwAzfSvrR
yED2AyCJi1RqV9x5mnWXaoX77A919yzzMFMGeaTNzjjOje7K1nOeg6R9FP206mtWPLt6nF2zsnoi
SyiXOZpr5HabBzwL8ueeJ0BkuMw8NFZXPE9Z1u101LmvaYLHm3Gbjk1yyianvGa21QNT7OQbF5t/
ax1ovLyCd70PM+W08ulr6Rd/t9xmuVjlfgOK+VFqK71r9L1J2CTnUKMU9rFSuCM7stx9Wlf+SldI
JWoo3ikmfd/pDFim+lQZefmYTzhUGZECdHIvRNVhCqgx72aWVOJDJTPmii8V6Al8izYmuoUc/xal
QOWhIlad1ACNkrnM+0dzXoqm0Xqohf470H8KQ5FfQUHZdErvaASa+6FZfMiZu6Cn++9CaO6/iPsX
IT6YW3b4gD3/i9jlsu2E1/Zqtn+/05tl6v4MEXTr6BlddwKza3eiHjXcNaHwqRrqka8a7WCbtfnL
4rqZugzcTKU4vO5x2Lqs7MSge/GMHzJJmeLuRGkHSExQTYeGev8fX1MFaws8+Ifa6/5jOQi6uGAX
TvuN4el92AgW/CUldj3lEP0ULoMkQlN+8VF7vpaDGO7swcgPeLxW+0xP3PtiFNe8b8/ckVsIkIB+
K6mAfK41Rc/E9sGkuekqZvh9F8qDsTkKOlzbqgaRtZW5pwLc7xBjcB6zmMlvtTN+HfHA+ysoGDj3
RcQfsWsZthFS9BCP+tV4kNu8+DxOLsOXG+9iUk9omRb2eIytfdaxYUUzGZRZhtXbfJf8Ngg6Q961
hovERM/cDXj2UGbHNf1IdUayeHTxwfAK2rn6rGN/GpKbonzb/xs7XHeuRTO82A8jC5UUXBWuoVg5
Wkv8xHdO21Uv2gASAW7nwQZZy/LF8DxjJ8A2Mc9tS/etjo3mgrU3PUGaD9LMaq4R4FQpsj2cd6i5
IMJI8GB0/yqmIvhuG84dpI+TV+6wbDuhiPKI0y4fT1e7AjeL7X83xu0YF/y7kIMdVp10rlWrQ5MW
XJNrnHWFeHEOeK2C/DLQ8d7BwWlwj/xgfmU+2ywuiJUF4OFjm6bg+ZWiaDDSBVcv3+Gw+DQBOGCQ
YRMB/fjgnuLyGm9l13SLkOJoOUXtfQpK93mZ6qdudc/SncN96OTgxNPEcQs+W4bpIgPbxoZv6tsN
9kdg9VdOaoRW9MO6qx3whUJjYT3WOZ5Rvuyx4fcysb2NBB3kM3MDYz8Hojxi3aAm50RxNug9L2al
23vpOK46Wu/6cu2wNUOl9mfos+GX1+wEuN2b8XNuQtE0SwQ/kenm68At2WfdYt5pLCsBtGUFuYLG
BctIIvmx7VEgjPd5ifrMiIMyCWWrNm477kbrawGa3tB1AnG3xNaVeItlrDBeW2YcZpIFFHGl6zbr
wU2hSt1NoOGPAwDI/KKP1Xnw+68Jx2aYq8YrurdGxtpHk0YpjkL+ZNIAhbgadw4JanAHAdIBkMBF
/CxdfCj7xadcET1nOPRF5lx1GwsKThSRFQOIogETHrwATE8rzQ/SBxZ56Tro/fhCjcvBFbc2LL3a
2r4E/qwdu3hX1Tw6MNn6QFRByQ6wSQ4KQbOTJxQE1hHoIND1aw0J0mVotqvSNze6h3ulkdlJ8R9s
FGcLpFYnJMkMs5Eoi+DeWTDUh1k5Kj0+OAO786AphWFNmtAIwRGJu/O9yDwYZvBEaGN8gnSPtYfK
pyYSxkbQux5I/ItA9e2FQuKgH89qgkUbhyWYRkcNO9SiMY4LDrznNQ56OUi2UqOMPoi3E0qc4kzS
aa/ScljVEnjSxndD5PPLU6VqKZaGfCYVYPxpGPV9b9GRJyA4U04oTlYrLMHIdpx6bK93N/7bRXN1
9Q/TEj3fZn3P74sOlN8SElgVOloPRSwbtAP4yc8dBn24v99j1FDvucZrDl4tr9760vZXM6JSNn+n
3AZr0iLQTQM3kMob5OX73FiPyi1ZBNr8sAqS+4Df4ZPDuNqTVh9xMDCcqKksPpyy1HozxxKgMF6x
zY2fTJpAsTfmslIDCYN6RcPQrA4HqUEeSF0MOYi3S5D5J98S4lZjGJtueWzV31oqQDmWeoDMk1mo
P8JRJmCYI3vuDrXxt1l3cks+fTD3fpv0eyZRV/pBPY9s4GfqE0gu3nT0/uQze+SlvJc/RS4TGysQ
m8F1Ojw2UL+wlChwcOJvOiVdfjNA5uIDEc+mTWMLJxe/zdd4ihd7olapUX40r7LMRcqogaBa3kHc
1u8zIwSUrT173GjPYxWZWyuKfpJraUAz1p4Xk3qOmtBWGtugXACYdrXIMrCYN3MnoDVA2BmjWE4t
QJddgslH5jIQ40tqBXo6sSmKWlunYvKODepKD0bP5dZktcQmpDk50su+Nzm+RsCu6D+IAoK7kR+I
LT4E5avpVadWVflTBID1/f7tD8goIAPyDhgmqPCMGv5HwLAkAPEN7phQxARDbjlrNqA79U+RjINT
gPOwE5keNFygKvU+EuH879CDrWkJoRnUANBc7MoAstI4rnVD0wDlf5cG2HePUBJETY7zin/KxbLN
5EcbDN86sPo/MxSn7Gyr6A+QbM0eMjsDTldF2NpPARDiNxw9RKHb4aAm6dvoaMZSrsuC5S9j5Wl7
MzDskMwUtIynNnVMsA/r2YvJoX0+VvEPGoRaYXbf+shgqZlB3CVPwnJB3djlL+Qqo4uWWWAR0ED5
zN3o2cF55SVRpYx2NWAX0mf5rlNFkH4eaAdmcBBqq9E+B5WQO8kQr0EIzShkIiSY461Emno9YxR7
Kd5sgh6CAaZF8tn/640lM/AB/qLqMSQTh/2IbCCOAn5VlGktSh00L/K25KPGHew7QEeiM1kJy+u7
0tc+lKHdLERh0PiKPizUY/fn2GCy7VdgoSkALi+mVWLy4h6c5gE+et3orpdpc5pNnCJFwFnWbzGN
KXGcq2KcIAfreEV8n42Ur2PWj5971P0DZ5o9l43uXCc+AAWl/G2ptxttbCewtsMcf4VBnN25MjH8
hdNseaqEjm0Wr8trYkf4rs9T65gNzoH8NuMJdC548NpCrvEk3ALqkkYJAUlVP5s6nrnNpexm4ihI
fqch9xxzJo5qUn6oQNL2GAy8fiqMfEd1tBIlgiCfaoO56JbWYInZbYd+Kl+tgKdhGtjsaKD4DLvc
Ml8vFCqu0fa7ohGfosjGgRTRp8yUr9Q1KvDZjMDXswxKFRBEG+6pgb47GMM7UCjw8Z45aMgNJVtw
snc4TfgQimrKHQp4Epxs/YozkYO+s+15ErkdB9y3TdBfvWoS5xY6Sloydkfw34kzufAjwW+/jz+B
1A/wACcbJxLTTu+KT2TdxC0+GqCluCaTsOgcnK6q9ex4QGqYhufuMicQfL6F/4hZLkOX19LsE609
3xfd4rIM857BBVyzCFjnqtAh7VrcJ3rNL1CM7B67dGSX0bHvpZ6h/Ek1UdzXmzJp2g2Zruu0jzmr
7h07fptkAu92Ya45T2pSMES7gQxWvTqJp8ZRx/HUq3DOC31a72r1SMWSP9asFGpKFDJYZT3PY2Av
+a37PmlZMfJbJXsbYfenlv0whWKWwJ7WpUtw7gJllFu7D765S+Eo0MXNLDMFEunI+ENcceLdAZ/z
qMayuBUa+PicTYiPWBC6wailcn1kLqMU/H+cC0oiD7Vu5d4EVGczUC4kVVRGKG0APapyzhTBRCWc
tS3qP1C6tlkYiJcBimZqMvn+caBSlRTtBFK0BKm6BhVoPYCYGyojzS8mil1A3OW2m0bj+tERhXy0
cHSIItYk+Rb7WroC2hnHEy3ez07D3icOmeF9Tcq4myeWKBa/t1r/Wdd2adlCWrdECUafenG/JluO
bDd2+Xic9BjpbJTiCiDKVdds2Y/EjXXUGCpfFmhyzdQS0GVFLWQii80cODvfFzcmsOTK1mtCutZy
1SWuAJoVlfv455STjkupM56d2wc/BQSoTtRYQQS0f8plteEpMoaNy3UklqCIcHJoiLomA/fOtgNB
eNKBmns2aT4KjiYtXNZzex1ffXpZVRsXcNwVjczOJUgCQ3v6sEiQJJiEM6ldicOgPQV+uC6Fk1Ov
U7nth+mvgSE7aCpMGPXEf5F2ZU1y4lz2FxEBQiB4TTLJvVbbZfuF6PZ0s+87v36OLuVSOtv9zUzM
gxXSvVeCTGeBdJdzYgQAlYwhBWURLD2SSMnVcJDz1fB3JiT7X9jRXcgrgm/1H1fMq7BEwFhezeJN
7PVWlOxQR6pf7fxbg2qKFfTZlDj6NDSAlgJiBBeUZVKrFDTJ5V+VxC50jYHspPVAKIVazqgDkkPC
jwTfRw2h9YkPSD8luzOhIUpctqwS5jq/R1r5CgSobNPK6rcZH9wDKr5BaGgsLw0CBlddx4sxMzX2
DcRXkQe0yPkKXmbtpe3jF5IvuVXv0rFpjnMeagDj35PYqcfhIDrAPeXIcfkGELZzjBPDpzQUwwW/
RPjladWmHzfwqIWPDnxEz0tiIrMJV4NzFZU5thhRid3Ebyh6Wu2dKej2Laih/FIuqwOnDtGv5Eu6
BBnq5dtsu5T4c9asCvCPaZP7cxVrW2cWxWvAG2SI83UwGUX5yrsIzPdazX0yiLBFfESJ2qHlS/lK
opRlqVf0mnOgoZGk40WY9jcaUVPwLgHP4dKcacllMZ1jaQFxlLTlNNZPVYkdZOZ+KxxASi8EwhK1
AKMHeUTlr2MRoxAtZw0QVlmBqERXYdcC19MzYax0wF9OJxE9EthKKEGIAbKqYFrk4rY+LyfSkzxN
wQ8iE4l9kq0IL/IiDFk/npLRhfB43GZwlloVKhrSYAnOgAsKzjTsjEVSHVNLqlVvu+lOa/QFmBE/
59xNpCEzu3mvW+GnoZsRTZQN6LIsOGuQxgI4jXZnA7D4XRbyBBjaq96USdu91r3RRD1yOcqxSG+C
u3Hjar27bfORnxy8WdZmQXX/KcdZpAB2GbqkIRu3BGzmKrzR33Rj0GmYnlrKAbcQ6gDst0jnztaO
kJba5I+8mTLkdIrsusiGemoInl0OwDvkLpFdNdjmuKFuBKQzRw/y06rQgsNQs+CollOLUA+JfuAb
6NNHPcnAxCyvFTuvLHSLy53l3TXJXi1LvQQIu1MBWmvm2N2yad1ZIGtk5AfEfT/TyOKluI6WzhF5
zKe/Axt7HZEN/bsxqR3gb9KM1bhJ5yt2gYBp6F6QSlJtKHib6da1rzPnSxFZ3Nejvj+SRRX2FSA7
cZb9sODFzH1RslsLOg9jO3BNEi7u19A1xE+taU8++0wweysavT3SELRNW4Mv7ec6TKyrLSG7SQ66
Ghs1+A4Aj+V5Qwcv9J3ZIOUuh+P/38y4XI2m02q/XnScwm69KLAB3y+q7o0Wlxcls0ZDUMF0wIuQ
ttm0CYxyfk5mIwKQa4U/UqsWb8Jyj12c5vCWwwk4ZS5YbT8s7AzYTXUeOltKVG5YASQKG849lYE8
MXjJwf4LHEiZ2UxNAKRzvTDBiiPTm+cJNCujnnxVBjm+qv9hoYllqA3vAP1ngUT9mOu6xOYDbZMt
mz71okG0ryQZprzwNA0IkUTapOyJp4lMjHK1HzrjHIXZckiXvpP0Jua2xSf4Yyj/oN+KjUwSLwb/
6MO/GGi5NnsRb94NbBy4S+DAuPWIxAGEBF5MC8A5HeBZf5TOcrLbRntzwkXbpVZpnPSibJ6WHLyN
ZAHqAW/u0+AFRKtPmZkkl8oE+hHdMX0ULSn3AzbITyRCBi74l5Hh40cBCMhCxP93IkUlbSByfo56
wKtv1JiE1JjWGAABuTc2SkY9rZNTqPu7eaAFsbCbBA8eAAVANYgMFPa3O7XNgRiCVpogySLk5lpy
zO3xK4mQ7ysD9SIwH4Rh/Y2TQnMgXqGVYiisipSMWQYqGGxxQp+e2qCvwDNfPdlvxmUDVt4kfqAX
xPqIb8F9/o8XxMiCa2+N7qkyTA/I49GDSuuy5zRCEaowAeKg/cwLk3bAyApRlSBlTQniNYTcarz9
vR5vSv2hDcBrkdhj7BtNVAFCW/TptXAnPxyH9rTKkg6V9y0I5MYUWAurDPnYma/hKIyUMfPpP8Nn
Iwb6D3Q413QMXTeFK5iuu/e47jzqAGA1deHjMCAxsRDaAOJ15ITlzM53nfT752aoab4NNFO8OFzm
CW2utibYyUYkgjHtsnZJb3GONMjIGrxV6DJs2yfNKUoqS95TmgClBKhcgX9NHehHK94ilpt6asbd
Amsqwt1abgM2T+5E1xC1+3hTL/m3ux43h+Jb1ML1XYA64F7b1sXrFBeZz7RIO2sLD5A+UjWDX0uy
ExJWWoX0gzTckFbJaUgNN6bHts7ZE5tBqJcu38fajfa8s829pbnON8F38P5YmzlqcQzjFWqZZeoY
5Y9FxQtAXYwXkpg2toIABYZ7ThrkDkja0ig3N5SbNkriEd73f1lzGAM2M6sAezvpwtMQAN6RsM6b
+BGYn/EjwofGPkLKLB7EkK3WWZPFV73tPZJNrgtnVJYCDghZNA/UoKaaewtg/HdIj6nYBu7+dw0K
L+EyFf15IQVZ6247H9OyeV1l+K+bH2gGfGiBh0Iwsb1fxgEsQpamyISJahAfalV7AJxy+DC41XvT
4GAX9C0Cr5DEIY6kiECjK8+lG+nY21ZVdIxS5MpjY/w56erxBDQMZ4tY+PydT+Kkt3r5Gbhm4yke
gQdITEhSPrjYIbcI/+8b+fU6HMXG8KDqJ8RCQeyngyIdjjRA5EltFTbBc8nGjW4F2gtDwYZejOwY
dGLeilCPPbtCFYKfxAAMsbEBouhYZFTxuDGLxgRgRofiXFk00TkjLlTFAQibQ609ZEufe1qWW8dI
UjJPfTwCF6LtfBrORrgcmMB/azm21iemz+MFtcDIyJJDwCkWz5Omr7ZajPnZ3G9axHVfyGBkydeh
0oMrLUaXyqsOvF+6uNYS3pma2Q2XZNsj4Gtb2xT1t14LBINHZCp0jw5DxAkYKycS6WwEV5IGlMBz
lYM0TJpZEQPss2zKpJ7PCDWcSFT0eMJNXZwfAlf3Illfk6dIsdLnzHisQmNGJeBS7IAga4O7EtQN
tuD6xhgz1E4hre4tGMzlYksgfFEAxHwpgCJvIPOx9BxzutFaUktz9Qn0eMDOn97wdS8XQgpXc52R
jXjrcrbRjCJL96iyBfDY4IqdFTBEcToJaEUN3L3ltSznEpnH8J6RNqx4vI9tC7AZSbTsRREDlkpL
9C9Bbp2ErGvRUcznRaweH/RgQo1d3EweVcLMrXGwp7l467s8Rxb8sPjr2SSWBxZ6FVHDMw15bC1o
X3ZmJx+fdHQxzflBgHX3YCGQdkSa4VUV5sw2Q8yaynBA1Y5zvpWvWlWeU41pCoI17obXWkZolwg/
nr4HEEOLsvBHUz48qFfVMULp4eALKyv4qiVFjwrkwEGml7IleWA0AIKxUXdMQ9VEZcEB2IZLSK/z
MSqB4xcsQ8dKT2MAL2uJKkI2Y6n7wC2yjwOKWi4DMUpIeWU0YwGAD3RzkQ87K9eWjbJxiVxCjZH3
Bn5PpoFmHQ6w7QRKvlfTiuFqZjqwLjCihlvdn23rLBdkCmMLGFiLX8TNf0V9/lnEA96ydhvrOOBR
S7WwkGkm4nF6mwLjrS+Ci6PhF5CYxfTZQBkXvAr69BlxpffeImUdklZPXcocXxXGqTq5LJwWwGHI
kjqlHswemNSThv9LqbiprbMCoKG9m6uZKHbHT4Gz3WLEYMpJQDG2xNGwSwrQ32RLWzPUs0mhVNdL
+h1YmPaBRCkH3/wG1dTZJQr4VplRL0CVgJHggvL3Qk2bN6/VWDaHRIp6eniRQv0KP0zW35r67ZHd
iHqXph+A4lwIdgJlBzvlstf3mp2DtQrdVnVJ30Wpibhj9xv9EhN3kVzlpruudbOsWqbMi8cwtjX/
/ko308ka2N6nAQsdgl/pg4hDCDRQ+qUX82ek/tt7JaIeNcQ3RFNX7Tze20YzYECsKF/8SgMUsQbY
OnB6Fgj+pN9bAAR9ZuPYP+E7+0RSBFTdI07zIeC17PKtXni2i506O5BWF+AuHlGgDm8uUstd94WB
jW4TYbuA8y2OxXRAXg/DQC4HVlMChgF5hCatsmPWgpMHilJA+lmkuyhp8AjKyTcbPBaEVVL/OgQd
nfTcBo8sQUWkJ407YWcb17Ct9FolyJK2g7h0jiGeA4gs2dnunUEQNBfRIhHavHEGMyxBeRCoB8F4
EOVwxKN2x5ISjzVSv2OAAFERK0FFQmoU9IeS6dbobEajaHcrO7FafB2j5Ph2nVVIC2GfixI3C5Hv
2UpDZFzM2qkRQkMCBnoka5L4Tat4h3xDyBGPe7eYGA8KAHv8cxqfa61A4iEsb7pqbbXG0DUR/sqJ
/RfvJVROyQ0nkuh2iTGPx6LodGQ4y/2oalYhS+0XPUwbUJr37caM5mqnIPnu8PeUQmHy/c5kbJFa
lcK3GPcALGw165NmDMVlSud808lhnkTuUxWLfQUWqMHLhr+QQV+96taMTGkefokb4PeTZTvzGHFu
DUTNciKId+odwIoXvDMa+5OZpO3B4uBtz5Jlfkzt6BhPM7ARkLI3XmM9RdJkHFf+XAD3dJQNsreS
GYEKdJsUrzNSkzU1djskKBs3PodwGpyFDjcqwPWMz4Ew/xAtA2aENe61yUq+s6Sttki0rx7cEo6A
2uneahD8yiJYG9Ub6KnmRmbOrjemVuhZIajAbxT/Nhd4srdL/e4asx3gz09d7nc26krgxPvxXi7S
lKjXxfcB6l55zkCEv/KSsR+vudPlz/Fp5dapQkAALNH3oGfVbgLCy3koO+uRG3PqmWaDikgtrbyu
B8BqJrFVUarCDnObg0lVwq3KhnrULE4ytxs1pmnMsJDG+HPG76bdyaokfEqBN/UY5mNxrkFA6DG7
5m/AOQp3gSj0gwaSibdmzr+YY2rAraGVn8Cwhttvo8ce9AH7VAJYOpkAMqbsUdMCWWk7mWxYMTJX
KEyCu1RIl2requ61PZsEcvg+lrpB1NQzO4ZPBHUy0Tg/OfG5R8rocwWW9uefEhpYbdU+d4jDShuS
jNJwfp9FAxK7uVA2v6zjJs5nd+BNyOSpA2/2tHcfiTJ2HJbqPIv5wZAiJQcBL9sGRcW3PU7ZqB4I
3WvJwg60OYsNpHtuHl3slpFCDkBFCprS0EWFA06Qnfm5m/Vi1VLAlbR2lr5rE9R5VS5ga3IGMMyp
AmG8ETneemBAhsuxbmeA1CUiW75oknUcgBDWI5sMvjacRc+oNAZtwYfcBfvglVeRR1ZKPnWFu0/n
FIhlcrpSJH1keXPcmrvWKewDK7WvXWCyyBdBk5ydvLTyz5PNGg9QirgXGldZVnizCIo0PYAcoEax
q96fJoeLbGPEADUcs6DcTaGNtDErCDeA3wJo8aRFx6CxkHBsAVIsSKfobexAtmuG5rB15JDhUbMr
C4aSI5FEb0kF+CKnjPIrDbUJj2qke72a4I5+HUGF24DCIjY+RQZq/gEDN7BtmSCts8lRfjwMIvJc
6f9vJsNdDp2MB0iXOHYgTeLsqIsbs83VivSrKakS8vpTl4ci3zicx7tZzu/hC3N2tDSpI6DVIKOr
SnaBPWJjVxdzeI7AKmN7912HDNxMhOe1WyOx6ygQ+/+9JePamzvHojRftHAqgPsQIXWpCOH8XPRB
87AVL9NtJ5jpoVTTPFf6y9xGQMRaTPvRBpPX9xFbavgu6wVOD732wcfSXRiYSk6oHV72Ac6jT3oO
SsE8XMY3LR1+6Ejw+gvr2HmNFFex7WJQV8WgEzRkxoAcjUieVKOZpSh/A0SJLkthYkRtDrhHAAXL
IVXLgGmEb1CLFh9JxpE99eyAbLOtjMcF/qcMO0JExyO8x8vW1E7UrGNS3Yx7jgz0zarjzGbekOLX
RlYdPGhnZa9kNF0pStAvH500AlyBXwRAvcx0w28lVyBzkn5nRmBXXjRr+PIb+RgMwaMI03qfUlJq
JDFB5yWwzkCHs840vNHQeCn8LgcEDZnFQfE68xCVSh/2JP/tzJ/TezhGbi5gGeNLCxJjW4AFOtI3
QP62L6FZ0h8waKVc3QKRvRRa1rIHa457ZFPCwUyW2uHJ0AqfqqCrauj3c20+2IbzXhgNoLv8TE25
VHa5ITtSk5CG1CNZNIFCFf8XmEN10dSjxhmsyBNTXUTbZiqAHLxxmznZJlMSn6mpx/a9dycLJjs6
gzoOofO6rNDemZM+Yzqyz60A4OpynRvDdabbJF9LVMRK8oHZccHhkGNHj/K4O+pwI50yP3KmcVWo
R/9YJX/HyQQ+R8k1jjpN9zHPF+Mq18i1/tQlDXZAEm0B3vbm2rZBM8GjizGA8La8xQvtRkY2pDVH
p/SWGIy6XQky+k031phI+kFzsoMwszcynBk4hhEI+EOl105E2bL0xQRwkKfQ6EvE1WQ+rzKh/FwH
vvcz9VRDsnUK/l78rsvjI7CJ7/KTSLAmHjVV4Jwm9z7jiXKJWCD+BLjOD5S8OmdqMrt7793LYs0C
dAMqxpVd8avxv8+l5fXhhCc4Cujk6M7Wmt1sFwZlvz416C98fTKsTwn6u8/lA8WgZwsZNP6oDe5J
PQ7IgExvny1r/+6RIkLwUTUZ4qRAgIXvm4qw167NGWoRC34kmZvmCSocqHCbvlVnQDpOYbMf4Aad
904O9klF7pXoeu0ZcHrs7QWcYKSIMvtggg/vgUTRYrvXImhO8DoMqUeLgCzVq0xwsZmSFBMF0GBP
T51gP8q8RCDOy6irYV9JC+wzUMd0w2dH6/lTbmovoUyINDi4CObUQV2iUye7MjHDsH/ULBCDkNNx
iMYfdQ2XFzkeXVCyWEDf6W5kyjcp5V0L55kSUe9DTu5KElEj11b2alLB4CCLm5NpD5ZP8ey7oDaF
rctZLBdX7O8i7aRTYe7a7iIfZzsAyP8alld2pHBR47yhC4ZGHB95K77gn/EpSUu+w1Yi9m05DFG6
DYjYsfJI20a8fTBm4AWL3vg0gLbw0wxqFmlJksm2n0Dm6j7Q5LyfY28GLecxcjr9qTXAIVVHeAP1
+rijAtYE6cEXJwlBKYgza+t1LfAWA/2VylnbPkEUra7B1ygrYeEcS3wrb06JXem7Nad05e+zgQu/
ySNrBqAhittxf9ZVZaRGfFwVlIDq1lZ1zHRTxvMDkLRFtbbrshFlOU4XbEkY6QL4pdTtEx4A9AGW
NYjh1t6CkKG2U5qbhUgIdPjpODbOysugyBkUb8SdrESF/rZyAElPikIejKhHjU4HIzUmZgckYdxO
Ia3oM3vrANBhK5KmcI486JHqFjLg7UtazEIm91cxy60rorSVj81AuqmJK5P0tmXDtTLgEbuqdACc
AWlATh3L2TV8mlVqc7pZx7bkK+Yhwg1ziqRenHPCs6CtHiDasNVTY+bCbbNZdSQmgwmkf2f9O9Lu
7FNIG0c1z5aT12k0AZRufyEJI/bDAHSUPj1wBnrKxMmzkVv85FLi542C60HlNZXI/cQ1h3PUhYAD
nvrmlRo3jT9n1pBfadTOjrNvm8D0aMik2QBvlGEu4plEIECOdm2NKkStixGIAsPzIwgYfFIuhg1f
JnILN33EqiPJ6KI63MRsmP0QHkd4fCM+XebAtblvDTbqTTm8cl3qcLiqoSmiQiu2YZeA5kEHrJeU
3SjqvkexsBHNl6IKehB3RM2WZE0WIloGvnOBtPWv4Kh9clE39dJNzfCc8+EVtS/lV7xP7H2nAe8p
zZcCOwUTf1rBUD9oU6d/LqMRWxfMLmt3BnUvwDZoiBMeDgrREp3XYdRs4tipvqTZbF2DCbVbtFrI
Z8T6w7A40FDeAjLlwZUr5sUPuY0qQ9kU1YjiowGl9uB8s1eFBucB4iYZCqFbG7E8aZLY3GSb1dpM
qm1ZBhOOogmEap2lNTaWPkVXkWdsXZqUeVgMPmioxKbvRCK2KFo3Hnotf52X0cDzQY5oKatti+NS
xm90IVLQUgy8mzPrH0ve7+ogTq5mhf9rQzYBSk5PU6Y9k2gEtTg4LB2kOHZ4l2yVHfV4X/45NMZ8
jIG0+tjDh/wIGO/hgSGHggyUXOvcZT9GLfJlpK1aKAFxp+cEkeErY9J+3FwUTA8TKoEPZsCaM+AX
3xv48GWG0ceYesrGmOD8c0AsoETKlmQITt2ud2dH2jsZLRDWDv7rUAII7uSfC/zOjlvWcCwbsCvK
4g+ttaxdOsiUTHL9qvHqKAYAogXG8RQkvRK/muaAJ+sfMrLrsNvaasnQPpMxraXmzh/XU7L/vF6C
nEgPEUyUeYEb2mY3NFpEqGVbZnUOp8An4iwCbFuJxUiRcM1fzSTjmGLgGsD5q2apqdT7VUlLGk54
mBq3OqloYlmMIA4rdLjJf40wYsdU98AjAx9bZbCD0q4RRxqjIPx2MqsGlB2RRs5D/hE7IKzX9FuS
2aH4G4y2bQ2wwsS9jrGoQVA2BMDxkQADiQQToF5c6eAexEMKoN+3clJSkzsJkALupik1LUWTSRag
gGkTBB1Siz6uoYxteXE1NAmEgMb/enmUKWkjQmHK6maWWuruNn538c6ZXFROMySa/3obylgskwFu
wl/v/G6o7tRw06clLfu9Wo9s1bdBCpKV9C3+qzqV/w0c/w00YwECBo5u7YYPgF/s5PnRjCfAl9JY
Yx0HdKeUUnMzNshqtdWaXvfy2Ww9xhH0Q4F68D5hHdty7SDRAJW6TiOBmOwq8qmrLo5tXT1JylE5
ZV19nTLzGufSeRK7IMePVxTLQ50swyfTcGYPQIMCv0kM5xSFaYzVYDeUwzRj7QUcLTHAqrThE4/d
5BWOeNJRIxdrhg5kVisa0jhL2Ia+NJ+pWezgTUfS8VmJEsm6bYXJozZr5vNo1/VTwv5WeoF9EPat
2ZMSNZ3WHJfOBTJkqL+vzIA96+PYhYI1uQ4ZAwts2Oaj4yJ4iTsgBXccewPogeFAMpAf1KB2JE+j
C0bSGSUyNXx+MbjmHLyq13FfxPxsBhwOMCCs1Rs1JmHMBvPsRpMGTbatyqo934jIhBpDrkC91ZiM
ljnk+3d/keG65iYsv1jN4mKDV2LfgXwKcLBM1oTkynI0Nja42XY4vjsXntpldXKAi+EDUiNEVRUz
8tfMWGfrC/AvNRBdbAFXB1D5GSQ/lwhv1YvTMWeX9xLTQNPeZUpbjHkybMgwDBdgOQgTKTFImxo2
ZJQgt6HacncoL8hcpxVWbYOy+I3JJ3vX0x52cPBZ9HAAsbjcvdLuFgAItcyRtc0NChXzndGhXG7d
M5M+6OLoiJ3GQ5WVwZPRIerYVPk64v0SPM0tHsG1zlCQJy2oMQ1k1hgu9tlKlroMdaI1Nzya5gjH
fRLalJ7YmPxFIrLlA372FtO8dSSvQL2wS3f2kLOfv2LwLjkb9Z7LJ+Dx9h02svTao/ecmIzQMzQ8
C9R70/qQxTMIF4bUtRBWtSwQV7Y2CLniotnQ2IwNdCdLu7iF3GDQkDSDrJbQGmZuXOQQ+nY2F08D
mFtRRtUJHyFcZCvyagCMv18kzPhmmWPt2bHRvtij0frLXLYX1+rNU1VV+l5vWv2IDNzZsyd9T3k5
a3JOnVvekps6qmGRqwPGyfbRKJcbixgecG+SFjThwyJs7dTrFiBZq1QOm40h8rpk5gelg7h6ECPr
Jx19snnP/JCJIjeWiRkAGJbPD2odnGImUGtT5TWAI5hngJrq7IzLe2NNKeBL1XgWrD8jUZvMzA/b
m1kmou1aTBylE7J1d33HwWoQx8als0CuqefTiUTUgMgA+QKy0bhARhbZVSAUPFbGcLqRrV1geeb7
sULC7zMObX/QCTgvQXaWh/NR4HdsXUn2qyLMwrh7mSRamDQGqgc4Lnv8n7U6itOsMdqBRAAEraLp
jjRzPYwbyN4cXDCG3NR7IjkHp8i4QwaoAB/IWi3au+D7LHJ3Qr3xoqFIVOjDxUWN43k0ol9kYTle
SBt0wYCHBBrqLaCoRHURH7c0BN0j/nOVYR19nsumvFSTqPqti93RJonBw6tJsJ0Mh0lQHI0gIjNC
/RoUltwsVboPVDUbVNRG/MCEKfCuc7IfVbPH30bzJ8qgO3Bgzta+ZF2MhQC3XWG7OYMOqQbytlHt
E+RSIRMQqNykDUsAWW9mlAQfwDP1EtMQ3+C7mmxQl20AoSvkW1K4IMA4vCcy4MiCdGMJgyWQYnGk
7uhMcHHBMTVtIgYs7HVMqhRJmzkO7h0I4NreD4ciAYM2mgA/eUBP87YEKTa6fV8HNmIjuX7sdXtD
6iDIEPpq5At97aqZ82NgAR6EEgyLWoyXLNi9JxrKnEO7tQokVEjFnOLBK/L2Nhnxp4Kmr5AeU5C1
wC+szX2EDBXbyYKzAQAVn4V5sokiF1nWJGxknsL9OFiQqECaNIQziObQUCnU5DvZutZo8nkbWayp
lleUXEkWmaZ8dSPmWyLNT3E8uxfL6OoGRQToGivErqQaqBjb3WhA0sKGTW/Yy07XOwYuRTOu1/mh
ie1W36J6UC5BTQ5H9EaIvtyRM3/13q+Oe3L2r91/6DQjCPb4dk7/MJK7NSObZkTbZHdpzJPMJz6o
LA5XfldqiKMoB8A6XLakwCYf3zQlHltVjS5Z0njNEJGzy9jmYJ1bmHenUMa5ADKC9Z7gRlwPAIP8
k6c4XGjMQNLbbQIc6VM9/jGlQBu+1ZOmAK0vfEkIO9ITWgiEjMzZ+Lo+kNen9l2CHj3Pa6t9wwl6
3KuntHrO38nc1PBGMSAYliGC3LIR2Ay1UW3HJmyKDQmp+b+OdYkqp6b/T2sYEmuOjOgW0rE6wP+H
o0mg9WfFgnLHqULa/4Wsz9vZq9LEWElZiGBFTaPe/0mG9/f7eis3i2R6ybMcft/OOpL7UzlL5wBw
lZVjdTulALLVT4fqb52n5Fu91/CpBu1U08++UwzZ0U0r5yxkU9uauGl+J4tj5AaiCg+4Qf9m/J/X
G5zYHxrRAgj658UmEJNMOav/HIv0pZZESKVsqCcYcD6pV7kM5OKcCU/JUFIO9qM7Qz1D9ucQhEeS
U0PrGcSpRGPQnNRHsBie1FLUy4BF7zd91qPAHFDtLdvGMiRbWA32azfIQA7eP2OTJruMNGS0dgkc
KM3hTL+1l4vEH5PUQjcLr3OQIo/qywi5XHa8ZHgtAoe9BZzJL6xgsSQIqzJ3eecOozGRgg3lWzHl
gI+Q7GLrvJvub+eRniZbSzFbniIXA0ZUfwLDEgrY523sIoufQMcJbnyFDm9ciUxOAmpGQhxHyuIA
mgnqk5imAbJN242T/YNEBDpO8tVa2a0ro3wwin0l/ceadpY8OCVCzuqeaE01ZZIv3SdNRoBxREPs
l7phbRbvXRpTg/wCEJKQJgB67ZnG4aRru2KKf9zZFSUD4owS5sAa3b+jkhgmfxJACHnsu9h5aMF+
Kgc1dwGsRz0nD/xxwNGBFIZr62KTZAj+iQzESyTMA3ABGd1itfg7sXkF1PcSuD5hNWzp5pJKhJG/
fiS3QRb+hm5X3ZD6SNS7+cTrRyTzNJ8Y0kexKBnlSFt833qLHA5kbUjPAzgWQAUft6ha5ineiajC
XjX61E7dhaRkybUoO88xUFc9EoKwBonkYJdbGhQ8gx55POc8mMGajC2cGzX466FNmh0G/b7MQPy+
CtUWj7Z+dT7ZgL9L3N39RBrXzh9dWy4Xrcxqb0GJ4zZGndd5krHd1LEGeNQ/xtSjxuwbcO+4AEKW
StXQtEXOvZOpYWFPxQ4EoSiX/LADFzciXKJDaq+tD8MuS3Q7R5pvjaRTkTlvAIwohifaAKKQqEMe
QiVJenAup7L8pOYchHDg1saeDbieJHTiID2nCQOATG/Bzx6ngNdF4GI1TMiQhHAbAollNt8Ne9Bq
74IZBIUOAGIPYFB+uilfGWV1mAKJ+9VEyWmGTvBwqAFu90m6Xeou/7YUw6ksTfu/kJv5hRXG+GUw
Ums3cJudAWKuX6Nh1kGEB4Br1JIW61mrRAy5RMHUDB9Zkx/V+WvivX4x4FrRs6K5RCFjW46quS9Z
lP3NkEDyd1UDmx7Ibvgev7faOLzlfdFs074bHrupMLDxB7Zos+QRiI7KbTgNYN37DTkYAKnHa434
tTdEhiTmw2EY1T0/CcRoSs3scVXfKz6IvqpcGz26CC342yvJi6j7WC/8sQANaRW6DxqupGTrLUjD
Ql5EqdcVJI+ZWkvdB92qmksmJFMmSnv3uehCsfzKlOL+ah/fiVpZrbcaf3xgGiotLRqgruK42Dgo
fnwqdbH1v6Gmz/ZxoZv/G7WWutWbb0stpD4skKFBY9RIsNMPRI4QuSWoREMGrRSlCkFjBdMgvI21
u+rW/gA86nekDZp3Bw4CpBZE9GxkyAE25boMoDRF9jeKDiWIQT2wevBpbFFl0K82/1CTZeg6V0Ou
s04hGeo/UcJIa/5qg2y64CxAaAQKE3ctD1nrQUbUHGXzy8Rw8FYVIosUt0HF9rnd55v7OpOsyQGA
lwp4jmi+CZ5oXZ+BYWHW7gTQgCrDFgcY2uv93Hww6lJDRnWONBa6tzBJUBFFXVL3efqig7/GDwwU
8FkSWpnJHT317mRaYnVISpQ2AJbt953VIekMI2VHQySKvS9Fw/+PjIOSc9vA84Rj5vSekwxoWu0U
zX+SZE051qRSWTQAUWlvZoQZMmfSFpQCYdjkSMT/yG9GjD263KxhJmCoGCt8r6Ykf2ript67U/Ts
DIGkVZHsUWuX1DfSEfhpFd6TgbZzAVW8iYcdR9r3Y1QBqiMM85xvRFl9q1BvfiQZaakJAlZubRSb
bu8UydJNhxw+qY0ypp5myhql9ysYgDdOHLuuoucpj5cd4aFqIejcNlnp/tDhzfJJNrWiP/cSbZV6
dzIAPWPGOs+pQIU8zRwhCXeG/70ZkWk0IxV8R2NhmcF+aYc+2i0ZqI7u9ffjoe0Lf2lZ+DlY2mAn
jL4+8LGqvwFBGBQiM0AiSr06FygM84rBrL+BIWREHZOpPzQgmX4BTOoLAovOg3DqaZx9bSyRIQ0v
oNgXGc/PieVudTjKjzQqgB2ETBupmHMUqI8WE+VmVUnhKIWkIRmCHQH2RbY+Hfqw369D0mhFXZw1
lv6cTRNvVtcAFStQH4c1F16B17wWAHy6Wz3T4OKhq60rkz6ma66mdHdLicfj0ob5br2IXPNm+XWq
umcyWu9s/YjyouoTyu8jwfb6uC4RmTHi6y02KNrQIX94BRElsN9M4om6qRsjpTsqfdJQQwoQ2+Gk
k4sIuHoSjFSp29yONxX4sPzVhjRNEnytG1P4ygdMPfL4Iskcj6mgxbPrw2OsXME3vuMynvGTUioy
V7PvFOoCv1s2AF/ZptLDaau74JVU5I/A9v+rNk1tR/J7DkllR+q7uWpIPSKrpJ5cdJEPgDu5YrJU
tiRDULsCKEXY14AFx/2peSRz9eS1Gcvw4qQWfwXDQY3Ugqbaj1R+mVvG2cwLQCE3adbIXJUd/kzd
0xAYzwayxa96VO9QIa+Vu7YHwpIbRjixEJ6CvdSrOpLMPP9N2ZVtt40r2y/iWuBMvmqWLMtKnMRO
v3ClkzQJzgRnfP3dKDqGops+99wXLNQEKbZDAqiqvWkoFCmO9jMGVFOtUKs8gFJMrM05kab4lgF/
MgRI12l5FqSBfL4RQST1DI4KJLMMfiWk4MEBYOFKgwYvmMIgJIb2Hl94kcEvdAzKsDxoiGOaOUX1
14AON/TloR+1R4fBryMbYNKiDQ/ScXN3lnMdds0taZy0Hmgg9kOUYB+gwhveiJ01oJomLpAiNOm2
2VYXz1YxTieRPpOeEaECWte9FHCnqK4uYnBajJHqmbIyY5ODjWdNnVJJJaZHmi0tVYlQgK/KTM1W
N31WS/PV79HUgEXRZE38vFi/HVsNMdQ7wwa/aCOnCwAKuqunBsuo6s1Qz/3WdND0sIotUO8B6AqV
Eml3pYGcIw4swNYc2qM2ZP7goCw9d1SSELHkGPMAEA8MyDMeLkToVkQNk+MADT0FSh/pjGlucQK2
/w652ZwCIEgfkga10ihKmlGg1oGftC7kCvcfgLj0uurKQc+igC0D1ygjgLCkbDUAFguUAvDIowGQ
l/1k7dE8jwOt0k2xGW9thiJyG4Vbj9zv/McAPARbX2ErzMBFleD9cIFKJPDra9O0PtdJDpF1XrUe
gRPyaKTZagYKOF+hEf9tpnQjuMKu+F2nOCQC5rgjzs14LHIcTCHrIZw84QPEGUoySzS5rKw4KDZa
90fvgONxCkhZcZpzC9zjszHuLWD2fiYRu7dxbw4e8BaVFW2r041IVnuW4nP9XS+eqQ5m+hKFHxVr
2ZbB8sUS/CixF1bfkXzuvllB7c0U+Md/59iBWBXUF9Ny5NLbejoxjAHeqAB4vv7p/EC6MgI7FNjP
r39mX/4Vv5wcfOAAyTE89kXnXwbb9i8OYeSBWmHdKZF0ZA2DVDyi3mJFeh1AYgikMXXrbuzIELvt
YAOupjAPrst/3DnTmmOMpEQ2AiFWffRc4eonBNb3fph5g+cQiN+cAiWSuK5KLsjt5mwVqSkL0Z1d
V18SnicX1w6dEQXIqI6sZXYkXYi+h7cA7IudtdPM7oaUfig7c6OXLrA9W2N3U67pZ0wHpOWnMsY1
0C2G8OXuh78cp8gawEo/bn2u0s5mm1SAwzYWD3KrFWhwUltnsAT5D+DIAVUbA2RyghK8WA00G8yO
7UqL4z+rsppdPV60HwNizjrv6hA1ATBQhLaGSXWyseU8kV4v3Get3JlpMaA9ykZzMcgQO5WwJQ7t
JUWixAUTgOR3vxvdzXSJ/rUWLZPKCt0YFNw2bx9SZSMyVPM8tda6K/3sIGoD+LxpUFw7NdAM8Fxf
ozjNTyShs7u8Oqi4PlgNB8n9uxsZxqn5asx40fV8Kq6kqkMOiGnlK836UzR78XF5iusW2kmg9rKt
fHur3wT0QKeBnu/kYnaJoxg0xuVlQYZyeaGMMbqvZPlmflOqTyB3/QEk0qfgrf4k6+ApMwxssKwA
IPzRGFarRU5Ah/GY1bYlV5UBTqi68h5SJuCJtlRAmChzYDUJYOrsbkMiGZYQux+zB7fsdreL0edw
G+nqORFyf7Pa7A/oWwj/4fVftJO52VbVtNOh7Y9j2+hludn/kC/JsR/hD2v4fuPipriEalAHiv6k
vGO4yZ1qb5UFuPut6ImfqndDooZxAgdG2lV7kOoBN+5dTzPSMTt+YkiXMxSHBucw7aw1V8CysRr6
ATgzmSMKQF9DtJGtvTEIH8dz0tEwgGrpSfhjddAGWoVitaE0UC+8xN2tT96AZHwdowwEsoCFjzfd
KBxUomEAN70DXFa7fGjZ/zL2gOd7aNVAvjg9ojqZZLIw5AJWQLvJdmTWjlr0Kx8hWqYZDYYv+q10
4nZZUBu08xIch/MPcOG429GP5IkG/OxHXK0qGYDfQwFIHBBOj76Fqc0tqX45vxzeTHB1WNOuBoFm
zhvzEtQvS6t4WlUH0XJavPl4sizh9x9/59/TF6NQGvxoB7Tz+hQpDkt/Yb5EIc4pVHyZN7Jr5dMe
9H0Piy64c6dwiqEZmWmmDU4GkjRko7EuNjXAmKDpotVBqHNHp6JjfdJFbWkVxuuyQjXwTIVx/17G
ttipMG6UrjiVzYi/a9TFUYgumPtjAd1Ii1eu3wNcNH8A8MTLXOOFiRqV4cwU+zMxPdNAdM80I0ME
WJmTaOb1nf5PvrTckFjBBhQ4xupf17yLff86IIUoz+gi7YweCH1ZwM+42R6nHU2dKU/PbWGfwZrU
HTxejlz1uvI1a+W8kWg8AWuqipnNsUU6T7n7yCWkm9GMcwB2hSmAqWxpfNDLuSH+nsEjsuKF2ZhH
Z7TNFcpcI2C7jLhfQxGfvfFrNA4s8t0jKDE/5Zbtn2+eW/RUojC0qdlr/eCiGQj2/Mdllny+CdVu
FNqywkaZAnyXj6WH4fLZb5+ov8jigcwjLirw4jDwMF03yWw8ln55O4xj6pw8KQ5a7/ZJJFckC3f8
gFNCffxTqOgMcyO49FDe89ua5AxEE1svnL97zBx1DCvbZx8MtOgcdejysZ1alDf97aJngf4HXERa
wLTJPcs6oePOOk0mGgXRO4jpYiriHhg5rt362xlHjYPfFFsrcFsb8GlwIjPNbmKCqWfhgzYt/uig
XcVNm4QNGKhNG30WMQjIYxyYHhp32AI+pkL1IoamC8oLie9GctV6mpERiF7bOz2tQUa8SBbjXbgB
NrPVFPQCVab+KrNDfk26IP5YgpH+7LnzE+NV8nFRyarbz0YL3gHlQYPBJ4kDBBAVkRR88+OeeZ0T
0wabNNzaLKuvoTmudFBmztFxTDMc6G2RZWvgtNVbq50LAMP8WsTq8bZGm497pDgymIm/8q0qvQ7D
wPAsycpxAG23KnpECeV5UOQBBu6yDiUrP5A0t3lt78hqE6tA47TtekzSFvfWv0JcYxiCRzuYdjYa
FY+L4xLTBbzczMJtdm0Ug6WicP2riR7+a9WhnQYUWu2WdIuhGYuD4WIfrHWVY6UAVUiPWjWFnQ98
DReNnJO8kJ5UFiBaQT1ni2OsPsYH4pU5AmdP/WWwccrxUOimfVyAPGWlWx0sZUGybNqT443Zndlv
McyQMdp93rWdWviuq4KsejX6mGVJspgFjpg37RdqBfLRq/7yrvAt6Vu7JpvA6vZ734YKvF2x7laB
EbeoVHoHPMMVDUi98Uwm6DJtAPK1/VhauIX4HSGNRDRVP6PxKDqSVMkRd+WAsEMdIhD8t6TMjFIe
2qWG3cp7FzCwMfa9TnUJOy84OQoqDxX0I8imZbPoShdEISvUsy1+TpOGJ4qi4Q96Ur2vS/6k0uuS
bhHpEwGXCBSlB9yOVQ/gXWRPNISoJn/qdzQ3o+5Na4MD6yEIp4t2JKM1JP0eeNu4xnhfQaoob+wl
3iamtbkztOhUw3Monfd6dYowcOlXA3j0ARnu5lF0wWa2q+RZGjXq3ap+PJHYMsD+FsP4I3FY8kwq
oFGiDM6wbj3yQv4gIwh/4ufWQsEMrUFRiajch3cPchNVcu3QLVoDBGQABtzRzfEsoqGJrLeZ1vFB
JMDsQIkO6dp3lzvnqonKXc0rINC+r6cXlZ2jiLo5EK191HZSrF5K++lYpMpvvp6cppe3Wv+cx/0R
QPN4V9ALQw2pGsAIAWgxUoIHG++aqEaRI3jlF4kMLsrY8NZ/D9TrVOodRQbS3SzW6nWRR2zs9Z0r
Bd04LR9U+E9cgFIO1Lz2iaGN4pTUv2ZaZwJiZCPMHrw8ykUbhNeHxaIky535/6XTq1JYNsTRf7W0
CSaB0UhQRFwDhIOjHjrh0Ren8LpjNTC2Ldz20tVNfQZvypmwcfxgnK7vEsAcF4lgdJIYz+m8QJ2c
xceqOi59sMANevAGix9DkMyR6qZ9tm7tbxkoIpvsgeNkjCIzPOdiBvCp2qiOJOk3Mr2MTWdwUYre
oGTt15tdv+jfjaS6C//XZVkkj/h/anTHKA7bvSNndAWpwRzQHyTVQGIaTz+nJDe3JDFcMSx6EsmN
Akj8L3SxkzdAVFHLv32QDZkC9Tr60y0X2xMJZCAQPE2o3QFlSJjnEXB9HDPZzErXMRv8SMhT+A80
zF5f7cO2+KxVqGe0ks2yAk21KSvRkCTjft5o3Y37KGaz29HnoGx909gB7qYZIN4zjsKcBbaEMEg0
dskNTskd1In20SE0G8LoUNp+dSAPUt2Fko5gT5o7qBQd8kef96XJevcNRO+hY9d2vhF8i28P2FjS
lIYS2FP+zM8kVHVQD+ie9bzzMu1tITZTie4wHUGz+2U4aCornHO0272HOYGn4E9L0cc1rnyuFOle
G9bZ49wPSLrK+GuNZh2+tx2ZAf4Qg5XMycYaWLypcKHzGObmBGTfoAKpGAUW/vRVWCjFI28dR0at
e+Ul9l6kvFmH5Ej2Mxi8sJNYV77TnEbBDe8lB51ulYXyzBM8O2a36z9LG8lJJIqjn0D9w0kk/5nz
oF25SZh/qmVQ7VoAOKPCnnX7eOIS2IlGjhYegENtwdOTA+m6sAB71IFrHBi437zKARQYyuXB6BAL
f7vIyjtyU9TpOlW6KbI2uqBOPrrQjBspmq1QwLYjXVvVLtg3a+zDygqQgtpxsfQAuipEfxFqgUVF
KxjIx+wWmZadR+wYaYVFqdfh8xbMeuBvVt+DPojPAEvf1CLce6zlZ1CltaAwR7OaCcSR88Rf7o+h
dILM0FqIrNPkAAF3xJFWH0F7ay5xZkzmlS9itFGonQXtBfqq3WfYxDyRCpdZcp8x313r7UUCdJu8
bEF/q7YS5KHXoCi1Rqo8SBJBCTRg9SmmrfgFJTJodwVwac/NkwUUE9JT6RwVxtGgfX930x44MWcA
Q0IDRx8OwNYCq/MOpRs9up25K9HZOwU7ZtgNwKrcaTzkwA3Zl7V78GZpnmhoJxlOi8zsGtWFXRuY
AGDlHEgK717an8w3nsuU7GTSnjQL7bEOHrTSbvBeAUZS7O9jyztQiC0db+U1QPXVuZ9gLufurGWd
2AKgEco/ybJkjdq5zra5ifKOJU00FOC5HkS0AYggbjT8IrrooUYq4TGdX0kzlyX6f+cJdfBW1xh7
UrYeaIxWfQrKSqDHRasoLi59VJ48BepIAxK53o14p+tyvGL/swtFzGkHZEe96t0yJDrvnzlEuTga
tb8E/OvyeYzGIjFVYBlSN37gk3FOQn0hEi3szMqVttCMzORIIg1cBWuRrChqQbB2vItjA26yB5f9
pT3ulhIzww2h/jZu+821cQVHFbq6q8ozrVU+o5pj6b5amq7aqfH2lt/8oHrdRbfYW4EiZyF7MCZR
L1cH2ARQBCGfXBMwymD0Ald9VQKYoQpXDCMaPzekdFL8pe+QnwKLuKJOTY3cN3e+aipdvCgKOHX+
6sZ/Wa9v5l1mYTs91sB9ACJ1gTYxZJ/yqhkuicpNkWhaDNTZ2CNuSUdW7Wez7iNvLQmW0F+hNJsL
gJr0ZrwsqY20hv7AXngxKhGrYg8mUO88ZHkZ7kTqB2BknfcyS/tmg04c77xMvTqTq2bm9tacPLu+
jApgjYH8OkrmCfUZeFatzA601BRDSwreoQV9Hj7e/Or6VJrBVv+Sb/6mbkxuyL96UqJ6qcF7bU2/
9GWRuz+Km5jlD6xyAUFtxnO4EQotxclLwK54s/jpBp6/W0SyeF42nWkWKZgVEvO4wMusykFE8q4j
F1Hg+LWsGHNAyTT8L/Iwgafbo48cn6Qjmg59Vl3EJqPA64yVR6YQdBI8dbrU6E7L3wn9HQAOG62R
KSwtitBON38mswohOcPX2SYg2o7A24hGRtbFa9TC8P08R+0aOWDIBtIJR2AegX2cZIsLU2XwP45m
2MbrwRz7Sxm5m9i20w+2aNMPY5ykH0SKf1JtXkcu+hhokGwPMHT2SDZyZcH4Gk0sOi0e/cBmvLPZ
fKA1aEBROxK+YTvtls8SOENsBYollg8z8Ju4REm4smoLDFHodcDNqS9QLheDi1Dp/K6FQYk0I13d
4OJjtueHOzcyMhXV5c60HzP297+uQYZslNGKM3Zx06LHz8FA5Z498WpjZBO4BO/kOc9+BLyX58lr
+msr60dLYZlKJU1CYGsHdsg2MhebJxJ2zvATBXWl2e+zHP+d+xB/sHs/kCJ8ylsTpWwxyAKMWap2
XueMgvHggH0usN8jhfpNA8p82FlGab6LRvAEgxJCrOymtg8hVYkAGjrf24CzWRskA7a7eyrsF59P
wKz2PNx9DonzqagCsdV0uFMzoQdpGp5I5VrcO+e42CSJeHVLa3J2dt/hLKF4dWnwXNfHE8FDBYFl
YtMx5/WuR13dtVMlU3xkHfbYEEmHwqj4Wgz+c5GMeOErPal6B5yPsWd+ItdFpYwV6hXWtjHgtdiG
WbCSgRs9ZWtyGKYpuRoGzx9TLradbVUnv68fWY2/WzvMb4cojcVuACjs6s5gKj8zBEAvB5bXVlvJ
QCLob15s24oOtHAw+d3N6p3zKFzGHu/V6suA+uXR9kDhmKP5fM64D07mzv8AlKTdgN7fC0mskPIp
Aq8tUGm6dM2jGFnY3vhB/p5w/Q+9OcR7HPRUXgThZOg6kMLW2djvSlz9p/ivDeakOWfpiULAl4Bz
g+e72ygd8P507MY90TAFCbBfpXSBP4sZ6UQd/IMqr2lraTf0KQG7XfnpMJrdxd6J5KKX0bH/ulTA
8gBn+CIDOG7YAGqRWmz0MI7DGqQJ/ZFnFfqnyRCWrhMeqC3Hw81mtSKtQ9OqRTG21Zdf4hH1ymXL
0cykmreXbm2a0iBwxZhGyG9RFzepcESsHnHAbzY9ulBWDZqPwnlvx2hcxtuLN1/9fgISFAMOcStZ
/TUs6p9AhDGvEk/K61hE/5DaZK63ifvRO7qVnX8dtmHAiiOqWVA7AVKZTSVKRdPi2C8Apn90B5l9
DJvZ/Gh31UMXNfZLlgkOilXAzLp+1XwOQYoovdw8z3nAzuioZMuMdH5mjSh8/K5tViSabRiaJiia
2vJq1S8oiwbfjqpVjCQGy3bb7STxOCMdDTjf/LTl6O5rgHEdk3kAy4UTP9KABhLQw2h5KsfFBbxE
MGTvjn9w0SqapSZPHkUyvK1MK43oLZc1QEwAsNCpoVdYCi6hLpC8TL1R/COEopekTt5e0XOQp44h
XYlcpeJ8vi6xMYCnUVJSbW1LAPdVOtittCHaGyz8jwHG++zVlywEXgEQmMnFVH4e8i9bnBStraFq
FgGWUZjPZdOxYVtUJ9qwAxZmwqWqLPZFN93u9RMQDe7lyKbVstG/2d7TlNyHulyxcPpgAKEC3JTA
/jX8EPzE1rgnEGBScXSN7+pUthsSydDm2fceF1/buZ2T7WBX7a7PSvMFGHcnaxagBRwHpNekb38o
kjQ6/t8eAJmp1g4z5d7JHPOBBtkm1jL7z7pe8mck/ZubUDMyvjtGwACHy9+6pn5vsMIx/os1DNOX
eYicLbik7Yc4MH8uLbJh5PLT2KguZAtAhThLeWc9oO0Lv8N5xlXOhK6Cs2xBdQ7VnQeQs2919shR
rxO35b5P2AS8EWO6zoBD2bex6606JZIBdBvlFegUJMRGU0WowEBWtUzC9AC08U/ICj5b72jig1t5
KPUw0OP+rqNZMjpI/FmGCxj3X9DjNOvLbl2ByukR9E0AhvabEDiSOb8OJMooWdkChetcJtV5AgTx
uXS7ChmBZJMpFelRhlTmm5spjln+ioGUchN2IUzkmtaZAdAmzxRgaxhQCJgA6LBXkN7LTD36b0Rl
aPIo2fitEyzOlZAANSRvt6lSVAn8voRQIukCZgGytldLDp4TgohOTW+0DS2lA1gBVI03kCIvAnYn
3e0t947/Cp+s7wnvrhb1naBRYQOdGVGz/pPzKKx10OfNa5siMxG25kuYO964qThPdkUcjUAWqueH
OxoKkUl0r5agLEbPkBuuFpk8ZYNO8B1yPxLcumw+WV7+Iyzm6BkF+N2BzY65b4Ok+DxE1Zc0Tovv
6Kv/wafo3x3QYgC04dzdl9GwH9wePTiOmSbndrDQZKNmcRxkKC16l0nJBPhcM9/ut3eGiXcJ4GEx
kN9EK5I8ZDhfoHJ4P7RtfxiS4BSMDHdzDZiSl5T+IlNif8neUzbfaFhnr2mKZAHwFmi6VAcsU5UB
6piqKVjChg71HaPJImxR3gOWaW925qEvImx/4n54Bh4icDlASg9SeWBPtnIAyXnmbMnoTY39FNru
noxxAv8yc8Bdi7/5E+nK0PSPVRvYuDqB1cOWy6qT7c2ZOkpxEpceKk7OeOCaIL4Jks/JsCPmARL6
ake8A78sTGG4/xLI4klgLZQcnIt+2aFhCdV9GGvftAETjixMHAJMhdqcqMEpx9VxehyGNttW0o5W
JnqAQAQHEt96Jf3nQSIP5qJtZuUqfG4SZ4UQ3s8J8mzKSkP3PtMG8gv7HKDi/zmE1udOchRlNaDC
M55f0yDDhayoLhyp10sboHABMCWl86AMAAlFyrwB3eViHnGofMhhyMDssK/DOFv5QJp9sPOf1Oaq
u14X5CCNNvTL7QZciIwURvhDJOJyYFCr2f66xtbp8b5Yo5fzozEf/5QeMpSt8W+STjo4Rn7s0U9P
lHMCOeB32aUATFU4GRrSoky7rcvs4qhVGuUizC3V0lXNA3hvfgsjnQhdtmah7YQCWCpTohAVxAep
YCLtvv429qjw9XHPnay9uL0VU9l/M2fpgXUKfw/rd+emBEQlCEeEjq+tjH+IcnR5ces4hABXnru+
+suyfya9n/w9S7BNW7zxH3oUvFx7htrhym6Tv8co/poAc+HZwV39MfzQiKFHZRZ4x4ouTa8WLoxz
PGmeSWVI8x+3akG2olQd2rJ2I5IFKCiEaABMWfuTB++dG//WYNHOjVAVFoBH6WFs5nbrT/HLOPji
3GYm+yj9tjzzInut3HAu1r1du+sIRSl7M07MjwnwFz4iJ0G20eGAjVKd9hRJAyDRX2wvnNZV0Bx8
1f0EImnzgWZaZHOMrkHHdLd3Bi1q55Hn1SkBgxNVguMeZEam9FNq+SDG+CWJsp4qlJ6o/xZxvSYs
TSrp0HUdaeysPBvg2rqiRLvFwl4Nbc4U2cAMkgcgeEsZPg1qsACkAOhj4+Qp2ATST7j/fYgs44FU
Wt/ELAIHWz9uSBfOHttLEIVOHzIWWif0i/lbbubsFACP7TpZkbPqpFd8j7xkL1jVPgY9HtkLzQJ4
jrtN5IEFlsgSiEvhT9QKZNUuc2nKdZehekyjAsUEA0Ry5+A3jct1BbtkGf6mby3w677TlWpUIK1b
kIO0HKTeW5wGCKIZMHJVHeHAjq5w02scdjuZsuEZV+PDswQck0Jmjo6T0nkBKs7dzJOrxap0fOr2
Dohkn0hVWCh0x35o2pKYd8LFY1jUhy7BBXUbsY80DKHoduCMGzddUrFiXZrNpUaH4+NQNebH3rGB
MO0IfhPRhFaxNoFodaAFcJBKPqg1Z1ea6zZgX+NgtDZ+YhsPPBqzqzsV3mpEm8TfRpQgXee0X4wi
xYZB1vwASHrzc1p1V3IADaBcJaxxrqUT9g9tLuNtyYLk7xaNtmoFWnqeeLiZ2l7i5/S3kXN+XZ4t
cfjtXyUefmvyjl/nPsEzCnGm3f0dAK1h19Zg0wSEa4WbKLUpIpkGb46m4AxQlYssXHtPuqbvqIRT
bNvIKV/y8RNxfMd2Ik+JZ3OAq4Tzq+/7+bov/fY8gVH+xQluvLgbwKvn86uVoDtMe3X1Z1Kj6nY+
1U6SLl6yzN68ihDsRT4rdpMpB1Agc7SrN1PyHFm2dan7+cT8OE82jUK2x9GTDqHLsXVgxbxnff5N
H1HvD7rkIuPqxoXOriDTxv7OiM+JIrxAfgZ3GPkTCbVivzBrELUixQp8OuWgDaxu0WWGu4595uem
v4rSZpWi7XGuUDpjDltdG3xX/ivRx4sW9+nrXQkxBWTo0sRHpWheI9kvihCAlFMMdGkgGq/u1rpx
N2SyxiWbd6I4vTYSMeUGzXDYjub1uHLjnl8BJhYgfd0369lz0m+gO3ppZVE/RwVYtkrTM1HOAH02
V/t0CNwvAUotDhYweXY5mLG/yX4dyIH9BeQ9d9cxvz6Ahsh+wS3JhuxgBORbA5fEp6EU2acx6D7S
ek5cADx2KIrHUjje1RgN7HfUB1msRY9z7PIrmmdPZTEA5Ekice3W9fxadK23BeIoP4ROJl/9hj1Y
Mqqfm86ZntAXjfx2Yr+5zWLkBxJ/d2O5+8ERxQZ7gB0uJd1P/ZTUF1wY9AuHPY+QP43HMj7Sn6gD
N9CKmijCHaqNw23j2SvFl6SU7rfaB7ly6OT209iOxeMc4lFKBjfJD53o0pegkeG+AKb5fg698CWe
nC05pDXP0ANZyzOAVdqrUyGBPM+Z+w1Vvt84GqyfLTttT62HdDrpPbQiojjnW1wY3rZ2a//YOY3x
7E7dlwiJ9qTE23wCE93HzpHTug5Qls7fCe7nLHtgIzgQSNWVSX+p8UBKUws8GqVAMnzA73edgf44
Q+IeCxQgML5ZALdk/80CtHzUde2FO/muVRjUvMO+ugjmB1SlV4+9UpGeRBrSBu2gnT9Va62jmfab
ZS7OEwN3r9gEUTSe9CYTVOt+taH9Jg3vLj5xq3rEtqp3p+8+uMebTpWT/BNnHq5t3zfitCXnxOlD
e3Lag5NZizRbfPQOPs4jvh78KdloR4pzvAi0W0v+xzIAaeCX6BeOg7bZJqqjxlEdNamaucrgG2Cc
IgPpyKoNo2qwIZ02oIjjLSLmvir1TDOcylqnQuEfNQhZduavU9AdnjJDBFfRZuhuVXdK1oQbntEw
X7MqCbd/8kg8sa/RCPtqGx46mLkhNlHkWHtwwBzHNpMgGR4iY5MFib9NgKNZYE9cbwo/SK6iycyP
Q1Xy49w2qBshb5RCNqjl6atT3DvsY2yk00WtFc8l8lh12e4CdVmrr3OXO93UsnfmhJvr6N3qJx0Q
jbTj7JYXr0e9G6kCZ0zX5YQLUc9Bip4rslKaOfjj6ZAx0moQN6Cioy2KedNjt72e0EEkkS35FYYI
dNAhx6QoTUGpjHZaMg6TeIsQykJmMniFfH07PmDfbm7w+3AuhJCEmht7k7hGtsHx+BdsEkEiIfsi
ODCEyW3BVMqUc+Bm+YaUNxFwnt0oX5zNkaeXt4boojl2rdXvcQLHxi2V16Bwwn+68ZsfxK4qMh62
6LaefgDt6ZsbmMarQOPzuujG+FOMbR7oxT355OYch4i+dtHvnbUnBiqHg7RqtEEUItgOWTXs3KZA
8jQzQR+iOEQAZBUcayPaahXpaZgcf+pWN3I3SLxEi0etIuRlik0Y2sJQ8TahpRxV9nHO+AXfPP/c
GxnYotzxdTLS9ug7wtv0kxhfGdCeAQOdykcG3qHPwYRUq3IrfBcsRGkAmgijmF6rIEQLouEI3N+h
0+0YeVW0roC68JhWKJJlHA+7vjWBSoXa3yAvs2PEBNo6yIUGI41x+d9k9rr1WmfYUxzwNdXD3WOb
ZLQulRN+aRI874Meb01L9TLnEs9WEk3V6axFslbKOVLOTDnfxZI1ybINMFuQya19wD8sY4Kql1/z
0ave5wXYOzxmoRYm7M0HGmx19atFrbuNI+178PIZ/8tOTqnAkWdOsoekjO1Hcxpwf8jiZB+aAEDB
rghKGgIFgZujOLIzF4XWUslFVoPUJEfyHlS+f4jsRh93n+g0x8vy15JU0lHg8D2juh607S4gz+hj
tAu6ifk2dtD2M7pRtfaBnoesApg78joZnlI1jD2y+WEMDGMy0ICOn+GpzIAintRBf7iL4HP6muK1
f7wLiJEaD0ocjPUaNDNGsYv4PJ5JalMkNlfcz1YergQu2re0TFQIoQKn4wo1Xw24IwNEL/azi0i6
KC8UTq9SkvnGGxu4zgcd/TtbVszCEgSSyB0SeRYZeit87odEnEmF7ut0E/IY+DTC87e2g2QSQHmq
R+RF8DClqR7Mnu3N3KhOWkUzXz2DF13KblchQ6isWXnguMP5GEYD/u8bAhlhdbDD+WU4FgX2MqDT
BBlPGA4bE+2cVzr7MVzeb73EBzsASFyfHTMunwoZHpOhB9vs3VKsbobjUFnhqpvw36PILG9ftNEB
NUDJM0gWk2en83CNA76efeN4KPdvC/6UG8HiMcdf0Qnn5cCeiiIA+dXgDAP5TQTcJuahdL5i0Znk
Msfvrw/jYUuiBYZUY0fmGZvgDa52mzWJQZkg0FeBOtqvpu+OY4iDLkmkYsbQsvDby6pqj5cpilOK
jqX70UdXzlwlxlKu2MZgzarG/JV3Od4VQ247F5z5nIsbFv+goKw9kKT1xTDxI/43fGVm61wsNUTg
hX2MG7/4Uvn9lwxJL5QBrSbixqwC+7PAzuA16gy5tiw+fwBwRoh/XCQf+tQdwRVQGjuByA9oM8Z5
d67s13Jqv0xJ0qh1BjF5X6VhPdOVAuoRXhpnjHYk6UEzO5KuDktvoYi8c2m68D7eQ3VqD0hVOsp5
SDyNq+W4J1JjVQqUlpBFHwFxSeevIxDBKBqO9slyUA7p4l5MM6uhOdU8g5p4X1iArDBEEewXWogZ
/fExWFo3gFgfPnlzZj6mxfzKKh51a7xBcq/8RGwSqO4A4ktVP1JcKO0/LzMEiktKhPnRz9rxwM1E
7pF7Ep+tXoA/NEPewEh/mpnjPS8O3oDXiIcrPmanezMU34nn3afyECKFJ7Z3Gsjy7keqFsVhG1kI
F2+DpmoSUG6kztVWQ2nOPx0A8BxH37avpI/6KtjUXBobrZsrvDJDG79ZXB4Y0YoVEbsG6GNG0Og7
0DidebNQ4AJnc8IOAszQlvS3neThabTc4EQz8QdRu5AfICjfInRYlbYrkdjsqH39Ubwgb9vscBxn
KLb9/SO0H32iFml29y0o9s5vAgHcyh5EtfYUwGLXIotVlIG3c5QI3rRxGchKOu2C3xnwboRCBNSO
fAZeJq1AIW0n2yN+sSAjmQJ5mI16PjLhor4k7IZtGzIQ2TnYxdh2nvztp9ah92NQ1zoh6u0C0/0O
6mTwNk2+/bnBN92EeWhcaCVAh87HfEhBVRGWw9ZC8dslTPLiQE9+L/ofzr6rS1IdW/Ov9OrnYQ1O
gGbNnYcgTIZPW2leWGXOBYT3iF8/nzZ5kjzZp6tnzQsls6WIyogASfszXAD8PT3RnZ8uhS3LLSuC
ej07KLoKygybckDSWDQk/hhZK0uLi1uKtpo8WSYwBOTWNOgMMw0CV04L+zv8p6NcDuc1yWvQ5ZPg
SVi6b2aXupdEC417WLd3lRU90KXENnDDhG1uBOBMD1iDNtcy/17kqYPVKNY96zaAqvxclwyi7CPk
mg7wDUU/tBNXMnGCqxfH2p108S68dgLvvwruRGcGd14B793cQlaGqtTBp2xapw3jGxpl1664giOp
A5KHvGt0CribHrEdPlkFa67N2L1fCo+lG54l27ArjJNbeXLdc+F9H4e7ZqiynxxC73jHeXfhdgAb
BhPvPYuADTTctNqOrofbvMOxQQ3c2vEX+BrkxZBLJkwaXXIAM/gk6301DdZ7B7xtsxkJZw7S2OLj
+KZXJtYRpnsE30MBvdLWPTp4U/0+d6BKTXUb3iNr2RmNXzRAIvc9aJ1u8FZaCc48JoUjJJs+KtWw
Wd1Dx+wcpuIXjJXrp6oP6q02SQ/H5SW09IYqXTtuOLzlab/VROD8UqHMdqo5NO6LCRgxwQ7IbPWX
QUCTwIHw63M56smOJzLfppNpPU8cJyjTVIgz9eLTzHLufFsGJTorbqepjEBEVoJ70J3j5aoz2/6I
c6BTBkVNIPY/2lol1zfXP8fP5REKBscogyee5dXsNOA35sdiyn5WyZMrPfO7OWHJXsT5eBqEMV5S
aGL5FWTqt3oSQa5Y5YS4kjRnfYE3QfVAZYuoBHtRGICPxugvHR5llJY6lb5OUVah3BpT9RN/lQik
dMjoLBdq40oEN2xSb41n8HsvdQg9vov6NroxPCGR9u8YkjpQJDl1soTlVAXUAbVh3fTeQaWJoqlY
SDxVMpbAcbyPIRRW5chfKud45EjqO4VEndts5S+/tGFpLPat4SCdtcRQd+Fl2oXlIVBNwfgAzSa5
LYcAic0kEWet8io4NmnxN+GIP2rFOdHMx97Wml8lOGgrYLHkAwx55NYc8/yYJMgrA9v/ZGpDc5ZI
/C1vLY3yuWl5Z9RUOt6eY9l2+ec//uf/+d8/x/8V/lHcFqkMi/wfeZfd4uNtm//6p6F7//xHObfv
f/3XPwFlhC+PzV0P/1qwALdV/8/v93EeqvD/EaV1nedtYV0yIF93JLVDsjqGlW51AxzHpYmUd5bq
rL4Tw6cF9/Ktm7TxLMhDEV/EfnrOIfBq2CbQfUFyYg50DmJkFn08TpMTzpjxMVMRJg4JcGGIoSpd
YHWR+F2i38XStv0C+crv8Cj38ed3fkn4B62yUisfNeSgtnrD0oOZyfZq2QnuCSbk38j6R2M43cde
L7yZHfWojp1leJNS9nKpzw58WMkEq9CJoxsyx5PBZuLr+fknwkRsS03X4RlRApBI9VrVpZOxYQ2w
tHZKcHMD6fIu9zzzLo5ghV5L90o1K4vHa992vhsiYeD3kHQ7gjb+uMRbQ8Ju4LMIyjeFZE2UbTMn
KNY0AV3gMSTW5jg22+bjdXQYmq/MyA3389Rxbt9D5Cw90dS6YceXgcdQqOLRA+UX+qq4pFjJnqkm
St2A2w9SF24wFP7vv2mu/i9fNKBLPeAFHG67hmk5f/2i1SkLZRLy6aK7ZngkHyWnHstoNl+a3ZUK
sPviGMcrczecZ45Q0s27uR71RhGt/xqjT2XQbMHJxN2NJAx1PF73rWzDVSDN7JYUDakjacefkA6z
9kgXwK5JxsZG4ku11cJVJqT7I1cPMrO1y3ME6/ozNyy8FwAvAW9k21njm0VdfHGqfTGCkrULLSjT
hY1nr1uoh28t6BqB7VUJzadsE1RBAUmn1FJtp3AUldnVSZFmmWvQE552dZhWJxiHVpfWBFiQNnNq
91ZYeeXDZLSdt28fEbo0ssJPowa9dvzeG7K3339U+Ol//axg8IObgQXAB4fyqKv6P90U+l4bi8z2
xgtgmYE/Tt7J5ab2YFaNd5o8u/TLPjResQm1VqDulpfOSsp7x9SeqD2INLGZCmva45TQfIm0gz10
xisofcONjM1gQ1EOtp9OlbqbsGvaGzstm2sO3MlGJVp9qgo+NddIXbrE+txRgpl37iZkkGtD+EI9
cQM4323ysAxvpCit5yGGLiEH2CZvnPJJ76DVqKJkPWrwisGgoJtejLBpQQ1OAJ/Scd9Za1bNfVry
FtzDCWzEs3VjeKfA0IfXrtMCv3EH6xp7dbSH4xz+/NjN3hpGBe5YNU1vRRTvS3XzL3J2smW+EVqE
/sFr7rkTJavCa40DVQ0u7euY9TgYBR7dr70s3IHMEsDSqdT2mnBxYh6bL7IMxA9VgB5v8iNGYVAt
qkAtH125Pi0x6NoZeVodabe4XGjfiJMIdw3nnsKnDgu3mu3vvz22a3/99liOA4QCbBQsE08VeuR8
+vZIM3GTMGLiogFx51eOZ5+ZKfGT4vBebi3j16gISdREndRO1Vzo2dGK9M2XdqrSJRr6du12hTbP
+3dxrZHsRx2MkkK98jKUXkGOMAlyE+P5Szu9Bzf3+oMowx3rhHew1EXPkBsD88dxD6M2okhdc5Fa
qU4laEx4h6XtawxNt3RTCWTDmxDs3pt0iB7wczK376/3b6f69CaWub5M/fWVKZDe3Tw7hS/vO4PA
bKZee2n/FLe8yjLN0jZq8ZPTt802wEd34EkCQzgq0kXAO+mA7Z1+WNqo9KUN2fURigpqCrp8qtMU
c92tYig0tTiG+rs5/q6NXgZgQKzSv3RHEKlbVVqdbw0OfINRBH8Ac4d0JJ++tWkNPQq7HM7OOLkH
wDHh6edq8QPSANBJBGLgp7JOSVs7+MMoje/QTZ2+Od7w5yC1SKnKsd+2pXvGGj6FFqmR5r6bNxP4
Lziw03ItuiQDOxt0P5eqt+iS996sL2PqRaY4eqABUxd9Hk8RMcbrSMhtBy+JtyNgFSfXtFK/6CGd
Xcd4io9mAvstozMfu84C5KisXrE+jHeJBc72IN3y1cydG2c0jEcaLj1gG5gKW4Zz/J9pOLJYEUyW
sa+bgXaGpvM1TMXxf/3A2M2YO+rxDHNbuXm37u0ifdGb/uI2pvMLidY7Q0uGZxvCPJsht1toSufe
KbOsaJM1ZvrCx3YJrQQsK9rIe/Kq0r7wxoUgTwvdT1VL3cCC0NKEw0JHGroPUHy1oTjqoQvoY+Ck
Y8SX9gle474u62ljDsDiazJs5yzXkjlbElyDw7AizbAoUUmyOX9Gcb0FJF4XiPexNOJLckyNxRMG
BhxatCOrwCTTQJykYo/0WrsyWLhp2lgcqK0oOahv1FG6k7bHc8OBN8vESwBvFKO4YpVxoBJTVSot
HZ3iH/fEP6YiRdtEG6YgUKnBIF5GdlVariRvALDmU791s/YnU6uuyhjeL1Mfw1WJ6jrO+OpVp8wv
l/6xSIFsyICPyRWDgi6NokbUxLeg+gjI2soMdGeTKPjKEggGobYPcfA+/4/pPx97WNw4uHHMXomZ
+oPMfzRDvPfQXwp4FMMXrUKF9V1xzNv0/VIFHMrSS526panAqtRIdZi7mBssBOPV3PP/M8c8m9PU
W6HpVnL2sjLFsTGEaDXO+S3OSoeDgfXpRhoAcwCpsSMANUVU+K3cmh7keChCh4DmqqzzbA1kADtB
cnU/8L7bU40uXLUvVZAJu0MV1sC5gilY2mEBfog+bqTVVdWKtE6cuJPHuU7FqGJ5uaUiXTLkufWq
sLYQj+2KPbXRbFSKg1JBxtXsDOK+OGZ12lPeYFMuGmBl7qhneR0ag2PqGgC/QRN+PRjFnmCWEhIC
+8qFhzihNKlt2DYs0B+ozHTs7ijcUwLn4EB9Dg+bvvGdIC19yEZzx1x1ff9rMiy8EtbrO6IoxhPk
x6hqKKSz1djZplW9k6pSrynSYkcMRpkFGbTJzd+MXYJprMfMQxGm3qoGzfeYqO+ZjRN5uEcjiw/G
j2rVyylHagw8RJ/qKdiV4HOpLroIM+s3Q8iQJFSR1DbkcZhsqU6TLtHzkGDo179fmhm68XVpZntg
AZqmA99Gg1uOWrp9Wpq5eqQ5OJYwz4BviXbvverixXIrf0GXfgGlLmDTfxuC3LC2V5NEJn61bQDv
4KC/4mypOPd62oL/7PFTwoe7rBvbe2rqzLLYsK7pNlSljr8ZlAfyjgLo0qhBrhq0TPQxaLD7aoUF
ezpv+0ob6nNF6v2g/V8GJwnIpk9RtMJ9uNpTo2Hipi/Gvgc5LvO0cPMvNh542nDcLw8DmXoQHD4n
JDwVTfiqbV1blHig5cjXJd4vu3SxIijkcxFCRsGEJsidBZHvbRJ24amBJiH8MVt7JyaLXXvs3QFi
NZyncJQ1UnCD96NzIC6NQ+QQCHtvxYcdxw7jCJogDFqXXGQqEr62G+wQo4KF42pJUM711kTOVw2M
Yb79+y8Q/5eNoe05tuPpjm644L6YX06LRFC0FX66/TnkEP0JLTB8V9VUgfNapL5lhahqVQYXatfL
IfsFxgmUvksYqaWZvaZGumj4Zeo4XpqCNYxbGz8oDGvjMmvCIgk6fitKYIkOGspdPk0+VWH7CsyQ
ulD00oE/QnulkKWD4mjEMlWkrLv0kuVvQVMg6QkmysMQa7BX9mIYjTkOCFQgZfmBzsA/y16giFDe
MKTt/EYdv3YflilUojbwTJKdoxUPZKWytP9d7KeQNDC3/dBPKyFl7Msm00+lY3vfGusPR+H+UniT
HnIXGbtWuuMLRdXRoJ9AxOHfWP6HraIqCchcyJCQoyhsxZSsKeaiKMxFzUsUDaK5DGhtnX7/zTBs
9vXWglSxY1iGa7se/OiNL2cGJgQju4jb3dmeGs+flLI2XSJhwFLQgUbO0kalTI4+JFjEJRoD2ExQ
nIGn3Kc47MCyW7eWOJBqxKXz4nA/dHazKso0e8BvndLslD73sJP2Y1M4O2oDNl8/ub14mzPvk1M/
a7WlnSi2NSDBk+LjX1NsnVfVQ36aI4co5H5X19Y8T4cl3qkR7auXAEDpyzh78VyoRtM8emdOu8ps
NajcuPW6kHazbyCXDmCzwffS1ZJvOGfZFZUp34Yu+txegh5F7bzMP7ereKEn01uQyleNNQ8tsy+g
nrf32IcGt55RPMc4LnpxGrfYKfXBbWq01YsV2ud3UJSwbMDGwl8FRBvOhLtRtSkMgzOBcj762NSa
Tx81guR81D7GQULw0yw058c4qC0EZ6rloZhfIUsA7AxDgFjVVP9ucIrw3709erMfb4EiP97e5DX+
mHcghKUuU7bzZunCMNbTrlo/ZHBiZuVDiF0Vju7a8iHXnfe2pXcpUZzWN9Z/+C3wr0ed6lDdY65r
4FaJ4w/25afQDQDnh9mQnksXjDGj7bHMpwzUnJaCdNnOtNsJRgh/5qcsXiFLzsaTNtXIQIB94kM0
y3nUtDA545f1RygYe7SlF9y1zrh2jdR55OoCWjc8OWR2TwHcrX4K3anOc20E6bzv2mJPoUh9AtMY
GeGWqoaZyI1pD6/QKUlXUDO07rq8s+7qpsl2Y6QBVqva6NJGFV8ntdttljatCxJfRq67Y4y9xwHi
+8vsODt0louDZkBad2kQlhcalTV5dldgGaRehVpwEledAdo8LjNYfRoelneUMBYBohDmh0kHFbRo
GnYLqt2gzkoFTsPz6bvsgN9rgvSZizi+qfu42FWlbr6kge5TAFyyzfXIwDoYcdRyb3n42lAHTel6
vqZFOIhe5UHq7v/DXdH6elc0DdPRddO2bNsGN0BXX5VPC66qj8MRJkzaKWJQU19IJAxZPoZcz2xY
vbQvZJIvbbDnbteeF4LCAhbbKsrC6ZOc60LmiQqYE+jclnPv0kGasWYGSwQau3RYAOEYK+phcdqC
BtrctoRcLnQgnxIBrFSjijbQrVtuh3JF3RoOGZMdFWE3vQ/MMDzgvfUHnWM9kBVa+VJCA8ovYpZv
i66/FLh1/wpZ/aWgukZRNr+mqf3SNaJlUl1/iUFOJF1ZbKxu6o3Dq/JKcq0erRyqNbXMFWqvNwaW
6de/tACxJlaNroALBW/9XFHfM6V1RZd8coyTgNJRS2pWOJeFMknimj+qQnNvPsWpYS5AzpveiDp/
8oBGNura2AwxSFCW3C86NnFZdu2K5JFI12a5KHbnNJTbXuEFgrKOHtgAPz0s7wBzVTU4VtwEOOfB
L7lzQEeFM3OawspwAIa/XlGRLrlqpJLnTRC9EJ2z+drRy4fff8Ed68tT3zRc3OCYA+aaYVnsa6bA
aSao+bkAA+RhgRMiENqfhsJ+KYXpNP49XKjSxxiaSI9dboBLywQ7tlaXPSaiBNpRVAx6J6jqGhwp
gMHMAHhyQKzouFLEbHGoIFKdAw6SVDtK4tAFtuzJKarEkdbxlOahdr0s9iAyJOOdnopgx+JOa0sl
pbOJtF9ji9sS7n7fQyaQ3gX6GMTFjyr1YsP+vf1IEid/Rsz5YIqACvFdjD3fnIeBLpABdCZSSpS5
8azcOA08fR7pzK+3OgOuY/17r2hH49Sht+Kg3Pz+U8DJ+r98DBy/aW4aBjegf/wvyTXHYh6W/Dgp
6RN7Ag0RyuSTHyZ9E0EXUa/A0AnZ+LOSurjU2FI/mGm2gVYrbH0AQXrQysjCVqzrkX2psHSJjWlT
8NC7Fzk482PuWrAoaLz7pNT6U4LFFOQv+9yfeCXghsjNGwrOdcgOQunnpk+qMffrXmbrMg+D7RTo
7n2ZWmwLqLarf5/iXL+zp77dQgCvu5niAKtZiGc0yF++RVHZ4ih6xMl4PcgXcMlWKfZoc/sSn+KM
Z2n/azzNk3fJr8GDgQbxWXV4De9snAz5jLisS5268wyKfaw3A/j4juUpFLgwmcNQanJwEdqwL4p0
R03UuYSZKW6aQHwjzoxB3vY6LzkWA9OBZsTFApnm0hX6Y1kX/X5IRbljuYVtahhO7YqnenPyqDi2
qdh1sv4+V+HxdFdMVbiVKaT9VxpOFA75xPUDtgso2RyNVP9U/BQ6Fz8FzMPUBMtU81DqiZoOBi8V
UJNlZRzjuHvtZWRtW9FCx8mUGq7UAzCkcfxUn8PVGCrVFmQaBty4NnOVhs+TwKAUslzl6vdffefr
AxaKdjbzkJ5wseSydfPLAxbQht5gKfgO9ZhHExCT4ODBNa2Ey69hP4mPUiGj97al9G/jCtvGZxMH
/V0ePGLfkL5OGTh5PO7NbTIN8s2rngpnTF8N1Rwj3b3VIqs690kORfciDOCz5mG3UdrtN7vXAc0C
KTDoo/hgYJOwFopJaNbeDy9mZnJO9Upe2YTbpx8GsLx0tbA+hxkMqrnRWbcBNOgvPTQFkOnES/Oi
hBA1xOlvOxC1PnXQCHhxvY+QNiRNaQRQ1dkq7NExQfVnHhHA5/4tFQJTIb3x+8+Ec5XL/wwqcUzL
4Lrn4pyAGY7nfDkmaJneD5ZTyLNMge4xYcSNc7LYK450kUlawpEKl7QFamhFRWl0mzGHnxKFaFlX
Hh14PL2P+1Sfo9VoilyqTRC0WzvQolWm9Ddj5HU3hVsVVzEaxZVKrQurviIK0vWXjgnad9uoxA6a
OhK1YqASBAwBlMVWHMerf06VqvkiGcQHYY0Py+wUweFze8qtaftpDjXSweb50mW7JZymoTH1kPsZ
pNPhkJ0YR5GP46UqsxhZpwJPKicDZku1pWaTmivsWioAuAFJywykoYpMWr9GFq9qYdswXcof9KF3
XkoGhAzsSeCiN4B20cAKcGOEwRH53sZa13XxJoYBfG4Hd6Dd31SRYZE3cFvFyhDAE1+TcJ+KstLY
jdzUsb50dKhpKta30w4QrYfF4q6zTAj64JsG0Nl1joByiLHryklfZWOAWBrwMWryumnXQo7sMs3y
A5b10yUGGwwbcBQkjXxNYCLoT+MUjfBGVF+6Z6hSanXOVsOurFtBE3OCgCnkUCExw4u1R7y4eZTn
VscSydHXJuu5bwLje3ZNwLeQgarXfTyNPzpzTVjlTgXoKgCOvcHeEKF3JMQnbCbdLZgaeCiOCtm1
YEFngOgE31MA2ZExVkBaunwKjD66FxM36GRiHmGnoMfDNM3PVb4jDKNnLZpgCUA1e0KTunSUGJpD
QMa8McP0ykfLvU/rPIZFDUgNMseDeZRptRmrYdrIQXj3FGJOzxYe36uY2TcWs9hD4NnauilAoKig
5PMQIdl5GsrmDQJacBLNe6Q+87hbi8pxcLICwl6cQnwPkgzTYXT6W2qKOHyFVmXmtgebG3e49U3I
47lQjRMdv19GUUl2noB2WPL4pb1r4CkC+t/TpykhNgCyR+t9oxctyUCrxg1n36X5C7XNk6j3BaOi
fq8n9iuLQqhJNQ0gOrZRfe8Ve3AJA5I43Xt28INXPNylMC5YMZXRaxSfDW4K4M1pAQBHmuN/aacI
aktimfs9h4ajS9Q4aowU3a43YJGpxlLwp955sNO+j6NgGgaolOtDYC8HVziGhEKT/7BCBjOJrNOf
2qgf10jraNdh7Mbd2Av4GBfYw0JarNoJZEBhjzk2a7sNwm+VN8D6Ky+NH6lj3kAEKI5WXSVWSTpo
f/DcekmGmL/IfKx9J8mqC4iQkG2EynQRmPW+k9YzKUbTZaFuSJ5tdaQJTtTeNwGUfWuIjvla3tab
hbkxd9tdvXcD9jzHLfOpWfKuf5+FJduy2lFOW8cTCAxSN5irLvP4ZQK2lzptSpNXzucIp86DS5h0
+yUvrn1EUNtf56gVLaY0y18MTiI4u0iOwP/iGB5oZz2xwLzL3HRuIxi0249wi4fBy8rupQeRTKVb
OVjmBoyZ9KB5mXHibQrxyrk7UMKVqjsboZ2VQiFcd7Oz0Sg77CQz46MlcP5D7iNZDf9P0TgnorMW
AZwMBy0WWI6CCksX6hAmRMyjEAn6aRhwCP7Oiv2zsaDfgJlDI18Jqc7qqcs+ctCDZ6uR4K8uyr1/
ivTilInn3nM8snr3adysxSox0FAD52hAe7MVjOcg99LH0X2bQJWxivLHTl3cyniOhDmeLSw/H1sb
h/qaPoA1Y7X5Y22k2UE3WkhCqNg27aL7qo0B8UQnDfjrcC0GlSIOAc83h3QTQHTopvNG+QK1pG3a
jfpj0OnNBU+BFrJcaDdUmKfCBlVtaraNeaI/glHtZ1Y6nKC9CQEBXZMvOANIlaocv4nSZJ5RqBlL
J3ifkdrphSlMy4C2SqEBi+Ox/lHEkaKYl8+GxsJzgtOCle2G5bMZBvXO7XpnQ1W3sno/EMCIUNVL
+BmqOeYdzVFk4ZqaJRNQbFBzmB9zxAW2v7XmrKu00MD3wckDnUF0BRQ78NCfm5Z2HMRZvhGAKk1t
87nEmAG+xlj6PFcnGMBXzgD9ZZw8XktrnwWsv+S1q8N+OBwvXjKZh1DvcD6sOU56lS2+yyB3jjuz
AdJgnRaDAFm7DzdYV8CVJeqgyde74ZUuJjjON2Wjpasqi4pg7WUSf0nzpveG9wjeZCBa54nzHepv
4X6u0lhYqxlrYIPwkFXRfZxF86RC64Z9j5s8hS3tVJ3a/05sYQMjAx/LGtyNHYyXsBwJYUS+B5f1
sQf17hJoSXGZO7joS783PSStgSH+ZF3OAFIJuhKKhwQu/mJnPluXUxcN/IimmtlUx9oLvAPfWFCE
/URfp5/neyseXs11pF8th4TyUF5nbjr9rp01XOeg7Rqzp7AptHXdOgC7A7ouo1Xc2B0ANKN14xlx
d5a5yohqSFbSgYYlut53QP3eJpTBzI1mjlkOPiA8OO1wAAM7AYWhTxTM/osQfuENR4gh1ftF+Z5K
LSBLiq9xgFzuHVhk8rEA//BedAnMu1DrOyYfBybOQZoMV2pyWjP09bEOgTFBZwB06AZLNWdDvZOo
kads818lSwrI3ST9a9NLrLWZHh6LouPfelb4LZP9qyg0vmuROd5SmPDCE+7J4WPidOkZifFkDtN4
E/tj25fY3QXOQ5JD0zLHF7jUXfeQpKK7DyvjqZc6JJrAzbrXcUB1dnX3lOKmc5+ri1ZV+qboWbxZ
2kyzuTdDxk4UkXpgj+TwPwb28ziYOnsaXb199IxXqvSQFHyIQBigGsNn8gBMKVTTI+cpjozgHriu
9RzpNf097kj4ZQfOI3aBVQJtjxgchFKLsTX1ihwi5yaY3rSHTHQkakPcwq6tq01XmcEkIygs7wm7
iqdF4qEIEzyNSGxscKHaHdyQHAQcCVoseo3K2gEYMa2gQnmLnHv+TRSGQHoBGFUYEWv3rG2TFeFO
ksC5tQCw/BZCzW2OKGUaPlRt9f8coV4lYHDFMxO93EhQ11ZQftZh2t3AZqhvIQMUjcOWJWMItiIe
4mskkOSmj0Zxa0cZqImRJ267/di02pVa6VLk3NroJhbd7xOpeCngiBpXEGdXtTlOBGynQYt41eHX
U2ykcF7TLo0ONO0c54jiMBjO8xxRxqm1ygYNVhJg476/xaHuITeqJoC0yPtbnOvaoehi7bpMB9yC
talHHUlBGqA57a5Qb8pMx3Ad9m6104r+zTXwqCphXf6kanpVfaolkdZcmsw0n2w2zn1N0FtPhd38
3biPPqg2FatYaPuOufjOtcMPwXvsAVQNhvXhjReA+03VkRXfMg+polpu8gAHdVKpRvVNAX31oC53
vaIjSybxO+LaI6dcZh1NP5Imq0+t6hRh+j7h3DvYm5jbmKjUBz+HKOTOKXEfSRw5q4wueqNeI7Bw
LuMTKZJSe2VBy0Ev9GhDIqTUNvXpeNSc4ZbClvaP4WmggYSYlcPWG4cETvST9jpM5ntpaftSKqco
fJugIDeP8Orm6mbNsZ1KG17A0vwGrg68KbTxHpxWnNqMz26dmt/Uo/+2jPSHTsVAYMg6ptD8WDmO
yM9pZDQbYLvr+8IcT5DQtp9hR+fuZRRiR6q0jbXJS9dGAJgWVVE7OWLs7rO6Bw0X+ty2HpeBT5yo
Ef/z4CnsW0ALIi/wZ/ZUbeXJjXQhqokjKrBD9PbsqDc26BxQLCe6d+xSexLdjlpFVDMomWhXqjXQ
+D5FFrj9VE31Xr8pcUNeU7UNM2ODP34xD81ZiQxHXOoHl9XejeZgkwktHdNagcCABUUDkYcRQt4c
7O5phEAPzBGpWlsjv0Qm/yNO+HiDex64VzA1OfQcslpD3QxXC3zrqwB9c1fqsKzuVNvSIfERwnQc
aqZLG5XSamjWBkRA1186PH2ofem16ZY6ll7L7pVCMw4T6CWpg14NmbsfPOmqPbXHjjudPT5NGyZf
AwC18N128xOVGji8tSsqhh16Io7EysoOssQ3Ji6hdI1G6qaLoG4q9hnDwVzea2tLLwAnhUh241Xs
hmrhIBNoOql7N9Wt0eXHcApXseqg3hTqaf8ByGW6/OsJm8Wx2/V0xjjj4E19OWFzPR7ZQynjs14X
42pGUQ3wtcQCL98umKm2gOR+pQ8XgkxJ0C2VU9fbEpD9m0GAEjnbFslxGAiE2TpIQd5ddLZxVoLM
V/RzaaHSEhpA2d5bURiPfrpN6QsGDSppRtewdcPH0oMU7TRCEQDu1tEjclU6ZPMlwAOqd7J58ADQ
h+qiBoi/4mhDa+wDhetek+KeJvDfVeFw2uCXqnXOVKNR8AI+93xKgeKwjNUQihBGBvjKsyEPDjWU
6J8aeJiusUGOb1pVhRUpGNc2hPUo2ICv/Y2VS+ZTddSBMoidEVxEFVw2ZnWdcnE7xzbAj8CkcoUb
SDj4XYqnGHKo9/Qyk5E9MS0YLhTaG/jN4rGfHGkeJ3JWDRRbANuZYEGvNFPwSA3X8q9V6gWOzJx7
tdr9HAxK+ufq342tCqgXJD1sygMdS3vY/zyEQ8WOPHbrOxyINXeqiWUROybYVdxRe6mbcxNvm3Ve
JuAymS7U3iDbwa9DCNN0T63Ok45fJ3WJ4gI2HKP33xSwtGOv1kOmPMi21DFP8jF+CY4aqGuMk96t
Z1ioB5hNMog3ku+kJjDLDlpTF1cCiiaNBHA6Ze12iQdc4o1qVS2MO6sFqVCdwznEWydmD3HUgx54
8RRysWAIq9M3Cspbg2977H38roiyK+tK9cUp5FsDrUP8+Tp5haJidm3T2FjlCtPT4lB07qARMcTt
P42Ad7sEVC1zcAYX6TvS3cXxBhZb/BEUF/OpzT9V/uyhsEq7obA/x4xNfA+MAYe/DqDgkg3WsyFk
cagSHACREQ82BMWNaTUsOYtJf6HHP60MwAbeao4eXKmWg260oQtVqUNF0BKAFglgJhg45dGjA1Wp
BII9EIW0aPiYjl4BMoLv01FwjC/61Qtw32D4JTtRj19lZHj7rnVSH08O79EV1XTOrPE71aw+g4ak
rU9Q7XWDfazJ+LHXeh0LLAXgUVU7ycprhMVFXnbACSZTfE4t2ABYyMc8aqFZrmWWDbu+0uLHqYZv
hAC5dkVDrSTLT1KOa0jRFccwAmSoKgc4oGiipKoMTJyyaHme7X6f/zAo6/2X/IfruAZHVhySMibw
tl+SUlYpSgOnF3hIh1p5sExsXbxS+8UDbasNPQRYoJk6dsAdKh4zCOU21AYmC4wtbIh/4vbw3dZ4
+Gbb+H4ht8W+NbrASUOusQfZa9M6B87qrqz6cFt6TXcRYzBBvt8ReHhX3T6spvBgcLs/whlC3PSj
bmP3mXdbqWnFLQCw4caqo9YHJBnIAiw3fbce+2cP8GXgYszyB0vD/0vZeTU3jnNh+hexijncKsuy
bMtyaPcNq8M0c8789fsA8rTcntn5dm9YBHBA2QokcM4bjuiiTsGi6B7VtozQGRyCdeVluCvYcDcM
seTSfEH+c5pnSt7FKvGn4jS1fb6JqnI+KoWi7cJRayhXDuirzKO2NYNYQRKIQoSesOpOWyPY25al
H+B4ewvNr/UXc3SinWO0CmsrmqMKsDvpRguPW5pY3kOXJWl2kE3PM17MstLvZSt2uwVqo+aTXffJ
uQ7jjewOjLq8m+GeXl5gKLQbPEbN6rtlmcifLFodTUNKztSZugSZBgGK67zYWhT2XB0kCK353RxC
0q4kGc++n526MRtf03GAxtLN0FicyL3VsSZag8hMvlAcuNO0zv5JgusE7GF49dkVrHukX2/RsHBu
7SjVVoaAfw71sNWzKn+YEjV7MKDDQK+YsMS2yQPAAs4eFA+dVQOflK1syuDfcbFRdVtV8SOMv+Jx
reTU83QL5x7ZNJHSgOMEDv46KmHxrlqj36NEya187oSmsjSCMjzLVscy9dqy52BV4qJzcBPVBJ2Z
XKR5E5OnHRtgF+ntIb8dG8NejWOWf1O1/+eIuHR7iLGl92/XiNXZ/B9ICUP7jM2zPfAIlIwNW4OE
4TqidPkBkKX6kKSVigvXxoCq5FVYQYovRImWrGM37i5aDI2OIMNFZUEOXyQY5CRNM9QczQu0F2Rb
zmSH36HQ9FusARJ5tGzBh698I1APrjiwoZwPsgkGDNC6PJWdcjgBT7CycxvNLxFoGx4x8vQ68dN1
rpM9U6nQNEkDqOqkc2ZI4guJte0iA4x5lPQ72URbMH8Yk8m4EXGVjLPTKX+QcQMZ5N2lU8agtfN0
wehGwMOX7iC2CP70SwJVR6Opl7oWtEfUY0HeJMOlf4qoNsj+WbOGk4iXgFet1T72i3gQtF9DFuI7
u8y1o1KP2lGeCRmgY9itvXHKPnTjUDuTTI28fh9m9Z0MDRQfw0PDeQBedhrtaHTACrbufUa1dOWg
gLCSTXkouybbBcp0wN89f6KUNa9ITqVkxgeaOvW+2PO9RVgZ2ZPBZg+5CGtpi1g5AYzfMylQ+3id
nlRuupXxUxoqezRL36drIckPF9rUvqt7DDM6XDMQe1tladccVBgBE8VxVlFRbbWIuJivMqwfPWVa
KInmTwuDXSgLYZT35WR5+BDEMvVyMdknr3WNk1d1K/1V9muq0+yVwLxV+0IrUbZWmsP1YMRl+6Fp
yaY6ViQN9dU1TJ7J2EuEuMinqTLk82vImLAJ3LWVJ+Giz3W1XFwntrLdKDG98sJyaIpCFjVYKbB7
7R6TxDWgdKj9onLV7rERB+yLiqXqzMlONuVA0eGe0YaPcpJwc9iVhuUvZj3oL304lJigHuZkL+MV
C6V7q7mMuRXI8Ngx7gxWo/jPNM23RDdufMusg4WrslfMve5noILA7LDPeAl0a4ROHfX3UeUVu5lF
8JY/exfYbEnAaQloeKF8VSGDz+JpUJT+L0/33aeszuZNzhqWbQ+hg+EqS7uy/a+oxqzlg8PFjqSl
YFoPpfGMwsV0p9bul97s9Wc7QbmadcSX69joWV8q1dWfFb1EYuHvyH+ZJyJ5PMNPa8Jt4JgUc5xo
OsZIpEJmRGZP9l0HLDEqmy4Szxgc+ohlwUZjryYmd4Hirqu6rteKlrkbMHHOTZVXA7RLaLQqyi4v
Tat9a5vS/6uLykWYmOYPD4VBiCJFdPYN+z7vh+fQRS10MSkdKwZxCDWjuYlGCtmLz6dyHMJdc5PI
8cukKmgvM6/TP8TI0wgJkP9e6VmfnyaOapq2DiXGszUH1vsnPlU/2RbiSm5z22IPZ+hueJNrXbS4
aIzIdjGPf7erjGV1KcYn6kQnKSxipNG4gxq7qHUjuLCDXWVy7vrawYkyhTts4nuNbL9XLZVo8Fg7
KtBgl61pba47I4RuwkWSKAqPaDh0mR9H6Lwlw2UrBXSgeEArlI2SfTTimuqJcBL7pISI2cG0mTKj
vBCK3KtG4pVg5GPjh1Nds29iUz3893v5j5SGQ3Ye4IGh2Y6Ky4n26cmso5KjIcSX3b7rumkJ+k+X
Z5gb8NPLvczfoLbguYtpRnXG7af3p5R8dFFfubEHB3mNeym65Luhf5vwQFtI6YdAT5LNVDZkxYRg
U+MZ6MawBbybvH5++eekDHGe5RCOxW4QkFBfh3w+KEGxL4WCkOyzGqW+9FkNMkJyIDD+iOvE3Gtf
W+o1UmAh3mkQo9124zjkI70gewTbGdzl1eguAt6ftyxPwJAZrkulta0eh2p+kf1dllorspP5jdVk
xavXlcuh8+03rRH/GDnNrWyq6swu1opevVCtbiIwYSs5XbycmmnpY5+E4eXlZHyd4hIlXy7zwd/+
9wfLg+RTsspRbWQtPVezDAgs/9AYSvrKNh2I5bdePSxmz1y+a+7EenQ/0pQKPfLn4P1fuvjiLS/C
PDJCXEP+huRMfjnxvYiQraECF87nfGA5XdygRZ5sdBBfX5Bz39nsg34YKt4KthtUp3isiSgaoemV
f7FD9TSHVXMaygjLBT3cyS8OzGuVX+3MK8YlUu/YSGCgaSZ72URF7cMkLYh3haEoC9jy7Sb2BSL7
z0OjwUVayE7Mo7Od1Q7Hf4u79lVqfgScadpfKUINi0h43cS2aeyqfP4iW1cCvubghhOKQdZcX/CE
KO5k1zVMzpwZvPT7xmkEJLJwuztpt+HOncDBKvUd1TXjVi2NcVWhiPF9Ti4BDXDnZWhX9V3oQJz5
rwDbr8r97HmrCGqEmu3++1v1D4yhY2jICVlSZ8Q0DevT7SInf9NOrhYeMN6hnrYYov4m6xLtpTWd
hRur3ZOTFPPZj/VVWBrqyzBhxqpX+Xc/rtSXth49wAo5OihijpfBAnWdpMZsltipyvwVrxDvLle0
YDar1jxiucNcsfFUfV+9//1yqu+sjBGz0ytIPSrGeeWho7y+9qWebt+jziZ7rrj1VNU/hsoBGdoM
S1np7QdEGi0TGio/nxJrlNzE3bEv1QbeLbgEuzLf2p57WDzwv1CYk72oTJh3QU8uesCL4xUot7ab
NXSd5Wj65yVKR7tcotNGeQlNXDgy1fdLyDlq46iXSwQCHXH9KxK3/jWrfrC/4qGgyz3org0oSAKl
rhCq0NNTHk4mRuYCc3Ud0MPkfyRiXPEd+JiHcXguu6DhDU+zdRWo8J+bPbsKTXsu5+aGfBM8EJFC
7cSGH30fNvci39r82QSP+j5q5arxIbipze+eihhQXJr5ulXVdBP4nnX2FB+JfzN5hcJtnZHJs84o
qxwdq0UKUnRhs/keLwcT4LvHuI1eZet3fM4y4+5ywaoesAia0Osu7E7Dn8CPdpLIoqcKYK3R+Nqi
5XJfi4PsN+q8kf2yNVhpeef10dJo3XzjDHpyrma2M0msw5UCsQEo2f+VTeiGqNiu+L0wn8kS56wr
ibtO7J7UROeoNxRou22GE4K4HSLqYk/xm5FNjzmGgr+a9GtYxNlfIzfhhWU08UsKf3aVesh7Ye0W
7EPbUR6wuvjSloqDyoAfb9RIdbZFPzpfUhhpSj4mT0FsK//jIzc+E1JcDQaq6ZiWbuveP/HgyTiY
2pxToXJ7lzTQpBw7DZZCGrbqespdBd9O+q4HvxMab2b089olzxRS/isd4sRqKKaXAV+jv3rPx3eX
wv/CK5tVG9v+z6nWvvpBG77pIysU8MvmeY4wGWu6JrmvFdfa9t2YHsK2jA9TaGQk/4FMFv/jXkha
8dMXHbqtoTp8AQ3otyyePn3RE8voSYkW9cGENXgLVcPZdaBa921QBHeja4nVudY+KR6ZXDR64u8q
pnVVVXbkxcp4Rc1M+ZFn0Ib0BjyhbijqSu2a6j63y3o3Ta6LIY9THeHUmaAbuvk8csdcRJlOqnIm
XyWvFHZsHnDn/msushClHst9mQKrXBm8xQ+qPjhbvY/7G5JxOty3KNvYTWc9+gnGYD6A2K+uo91b
mYV0m6489K4f/vLS7HsYqtYrNmP+Ul4iQpe/vueX2GPvME7bArbz8mo5pujVf/Q1wpVMBsu4MsoA
3FrYnUHzd5dVHYKoGIf6EYyiNdf6yTeT+tHmVr5PVHxS5Vg4Tu5dOpIF46MsX0IqHUCkp/4b78F9
1YP7Wmjes69FDt+TiTJ64/Y/URv+5ld8T9hOR0uXOtEdWvnxMsyir9fFY9H0ABD05KtcSsq1459d
eQL2rEDOfxuE9bKoVL6Lf57FRgK9cSwqyD8aZx9G1+zbwMLo9dA8ym2kaCH4/aElx+SmMi/mtSki
5aby97xGbDHFmJwnx0pa/2/zfl/l9zx5FagM3t7rjHFdR9N0cDRlPJS5mi7mrtQvfQFkWOxV/z7I
uGtTnsm+PkXQm7zubsBgp4JywPWKdEyR6uj19SVuqn66qjPtVWfMHx2IZ9soDBuyCDT72csfE1QG
l6E7tzvZ14o+fgILT8/KB9lFfqg8RGbzQ7a6IIYJoGrqFoU70iEBdhoicyUPukxWydOGEuO2I0/M
BkvkudJZPapyWLY7LQSuPjURXgoiwXW9hjwLEthxCDRFWxPa2Z7UOulEsMBHG5LTAY1z68aqwwsf
sOiTYNq3Xaluygn9gsQzcGly2nI/GQVCY4GbHru8PIcm/g+p4Qbna4Tsy0QEgOKzjJcH7jv/eo3Y
Ke7Iej13VhR9N4xm5cSj+QX7b2szuKa1K2steS79/CQDQhzSFqNG0j6PHbQElTZaYbAbfq+0dgVN
zfySRbrNngb1GBYfMCKDzt+QcitYRdLUzCA6Z2Av3DoDgi66uCu+R8hB2fdnhLzGZFrFCvB5fVer
9hnMKOoaWkQKMW7rhxg8zdIcDfc77lykKBD+dRv4xvB0SszXxvfYcgqt27HNdlFaj8vJYU1upu1O
KQLlr9I0QYr61VvrteFqzK3pvoGbsqcKWO10r8QpT0waxKQWchs+kO2jDeCZDyZJngol26u5bX3p
7dTfJtYYbmqSjIgnzl+nWXHQNrfLk6uYr7IbapwCphHrB4yl7r10WKZG5Zz0WLFPbWE5N2Vh/axR
HowRr6jB66Ml6ruxuw9hoL0lOKXoqH9l5rzXNNDJKeYUb2qt/yzS0nhQyr4hX9CT8RJhyK9bKwPp
xz3MwojJ+Zz0r/+9mtfMz5kUF1Eai9+m51g60jSfRQN9y8enUNfiQ+v1BtIO2iCcKMJ0jbkZgiiU
rdZuOLo/7MRPFrXZ6C9qC+E/0JLxwfBCWHWG2Rz8uedAEmMrjLgfWjPFNmCmzKZnzbPZUSBEOT5f
QjJpnp1+7g/Un9VFIpqVAxS3toZ44eVB+9yq3XjHuvtVTnXzNn8o3OAoZyqmpZz81oNBycRODd1z
PvxsqeasmjB0VuVoFDBNOHRzUB76aCDxdW3rWQSv6dpWrPZWtZOhRtAi7LVlL1QvumjMHlpbz7Yw
AZSF7Lse9KS+Mdq4pJZErDx8iMV0/a5KlTfcs7xFXEdQfLJWDzdhEvsLqpbqxLJyUlYXCzmEwY1D
xf1WusJJWcirxYBsysNMZeWgQC6/dskJn2JlmIW76soaU1VZ+LXmPkyacWwKrbh1WTsomMXhkAQd
wUU7RbRtIAZr7hvT+xzH75RdpST413T8nYugKLUjOfmNvNhlDpvDZeAY052nBt6DHEDlOVqoUW4A
yno0W/gEqkQnDGRwW3t4vLjVyb4cNs3KytDs+9DZDQOUYFshcyDwDALnAHT/MvfaJfsrX9h6x47+
P1Ry5Y7k447FZR3HAhZVYJ0S8j8EmgYYcYHRTvHByTI40BXJZFLIGfvUsEILNY8eO0EULxRh95wj
HRd68+pCesZOnRn//bs0P++gYFZq6L+qHhVtFQ/YTwvLOLKskgQZykWOmt5OQBz4qnKQZ9dmVlTC
6KokxSZGudN0G88ta8rrE34KkMjvaiyyZet6cO3ulEUhdtUiSh5iKKvLOqZ8G2UGmeZBsctdDudo
EfU4pySVRwE3FTp0dTvqOy+BqFlC1NxIrpX0QZVnV4KVaap/hwgNfzn64SD6htB4/O/3Tbw5n5bk
noNCkk1GU3MtlqOf37mm8Ud4Rm11k9usfy3updbat9Xh2AiYKLuTYCGbbQYy1KiRITZs0uatgIbm
WCsvErigqxqG/QLxtPBYxC2FeiM7uHkdHmUXBTgQ3LJtZ8qjmozuKSx9bzvpfb6urU550dUJRQes
5PeyqThqskjMCRa4GE3xOSk9t36qmnJ+RE97Z4euQjZUhdtScGeUTTf6oWLltzPDOl3GDQQJG6no
+wJYxuQ00CVqq3/iR7aMwk45yYCgLxvMXar+IAehAaOGm7bjRo7OWqLB0MrQlciVBQTF4hVenr+p
Ke5vJGnC8e182cXczOUoe4ebqEzrxyDJzbOZO2vJpeB2hlmkSIjgBmwcQgiSS/QqFPMHhc+f8VDi
dOFhijZJQn79Gqe1/Sj5RQYiIuveR+S36oyV3aahwBG/BLahg4XKw4ewGFhMTUbwVuRwSSZAcHuA
ieGbAv1f77P4tekj7VDWuraU08kchMsiqyMWZF36DAZ1g9+h2Bgqwa4ffH6uA4AUc8AJYVYyf9dF
Q4qCOFrUF3kyrUne3KnMbi5YfyQ/o0Vsu/GiVrxyCzllAlRgnlQsWx/VKdAflHb8KruxLOs3ZpTC
CxM84z6zT0YURCxaiQq78esgJjuZ2W/ktbpw2vokndljCfZVk5pLRZiNh8KPXG9XpsmXSTZQyU5X
5tDXW9lUmik/AnN9TlQbj6KxU74Ng9He+sLqvNPUtWWjqj1PMbtjIetQlVFxZ8faI0KH/Pp9V1n1
lGtPiVCEUL1C7n/mvTfk0IWast9OA44nkTvdKZaSo9cejSYqvsOLP1vjgzwo2EI+FIm9w1fJvb2E
ZZEBQL4Np3U64n9UGJEVBSz+qxeH/e4m9zGKwl7Xfhvq6K/Ci5MTxiq4isB9WZhj47yZKsqSgQlj
uzXS9uxGzQNOgs5b5GuIM9V+t8/GqEeO+VleJooLb6sY9riRzcDg3fc097kFTHZIHBM/jAnmWsiN
ckHywNPIBFfeZvDyH5dm0JYhnpNIxxSLNmi1vdaFMPLScOIRrWlPRtd7u8j35yWeqtqT24TqUS+8
N9kyR689h+WzEhMpe/jZ3eKIod/LyZaZWos0r+abS3hm1Vjq9UuTIutaxTL+sRRUCQ0SSo1q/VF2
qXYw3uZq8UQ6TEWQOtGCtZzg2RV2k475EkxWvyBrwKsEeXRf6jM1qxS9BjngFIFxP0H3vVcb4+OA
LmYoCmZUn2ZcB2pxqURIPDRxuda9Ouz2GEFtw8RxN0EZF3dFof7jLP49Otppz5td2MlxAna9ZAlP
jt9vXmAe4LBV6cghJXVwIGdPCYy0Jh9worFTKsOfjvIXZG7/r5C6QN8n73OMAgI+lbmARVxt4ofa
MMdyVSzDzOucpE1+9FPj3ww+6eHWpZwDq97ZK25twwHDYLURpimtGyKYYI+v1wizDOyTGvmfI2pr
7tfg43/VI75EoT5g4mGZTrvpGpIijjadQexp9wmkl2Nn1zjDdJb61gQNd56uHI4Tu6Kz4c8PSp+j
t+7n09rGS2YXDjS9Fc4645uuGPHe1YDzyslsvk7opAfnQRkfBpAYm7QxOvhGnn0OND7yyrGMn3Z6
lG9T2gBUY61gPWdeiEfYMLKHC9X2QDFqNY3Trubbw/6OLGgvDg0WZxi3Wg+yy+uqYgUMt9nKTCcg
tOkwOWhhWIP2w/GceG2CHlxc+MeFsRttYW42wk1WNdIdDrnJ3YWq7KOzgcTAzvJQAwSojzLUbyuQ
S7sLRoHWFc4huFnCaDKGdNO2c8PfM8TzC1xL4A8CJqX4jxomq09SHTQ3zno3vTei+uwPtXBGU/Xq
e9kMRoVjkZPOL1FXlC95Bn/H6ozwCLPOeK0LJOQC86XPrfHO7pH6lN0OSiuIYCXZZjCGkb86xFvE
4BZnl9N0l+WavoLmFq9k0xR98kweWnN6GBLP26tpJLxwxGjoZv5NHUQ3l74aStvegiO803xLY/XL
XjoK9aeWWsFTpwwZFQKv26htDOnKRiBQBDRYga8c2NG3BWyZhx5O7zjGPI2VqjsP2dCt4amxUe78
cafpTiTUHYdbyCcqXnVtcaoaBTsDfJFekA/OeM5j1D4Lgl7c5JjLAf9yzSz+FaTKi4Jo95uZxuky
SwtWX9PoA5pi0RAl5cB6UFF2wFT6J7WB9zooibWSo+hF5jjOR8lCjiZK5T0GPYktMbUXh9AxHvqA
CgcaUQP+smRxO25bxyS1DmlfJ4+TsAc2FYitVYOagGxeBlxczuUE2ScP+oxeFjWgO9kaU1wIXW2I
FtQtUdMFwEAyP6ieUs1EhwiCqV/O+s7JC5xoBcHU1Nq/CutVCy3/7Oa2t85QCLolEeXfsHHAJ7vW
rBN4y3ppFkXzNc67W/xfzF8aPJmuzsIfAyD9hWIG5o0W2T8spbXOzveCJe5ZnnvBkC6B/Gd7Rwz1
0Tjso7ZAV1M0y0HtlmqnjCjL4OE1OHq/LEv2oddFsFzwmnWHM5uLkm2Qw28OSmjieC+/n0X0DUBO
ARjEwGrl2TXuz9HIrM2FGfbN1qkac9emyv3V20eeSR8faeuDmqGxrx1rF2TYpkV1DYZzrOGMJUb2
R7v3G2fdGLy2h93q7B1dqKZHb2DXDV07ONrJXDSrCAWafW07R7xEfmh+XL+O1vxktGpxLni/DwkL
t9VFGIhviTpwu59bjTpspoUrLGHj/QAMYQmoJfD4GhThV7ODMPs8Vvq32fHb9oxQNq5OXpchZEP1
3gimdjeXrrHA0gD0fGeA1cKJxkB9kuFLqvbaJ82D5BwZIy/hRpigBcKIvIptoPgCVe5VVKENCyKB
4VrhzsaFblX7mXnI2lUmvI5KcUfrxA3sU1MOXPvKERhrrvX7Bi939MAH5dkDDC41kKwGseM+MoKb
AUzZtd+fkEi+9rthvpNv2TXes5BCabg1ozF5L4VUAx/hDLca9rJLyqr+7h8pwO5ll44Y0kYVOSWU
w2KSD22AAY+enDRL/9bHU/WGaV+6rtOg3icy69RshhT7CtbE2Y2rqPNqFFFskuPFCOunrtHdt2qt
JN2tJQ9dGn8jE4aQa83mQpXA1rE1FloW9geJl5ejssmHgvyzCL6OpiJ4EnMNgcGXzcGv26XP57GU
C9O4aRCjTUKqYWKdOlNvOciFqWwWKshze38ROEM4Nl0UeeYd0oBkXF0ggBJVCEGgbGsdZnGQTXko
86pctJM3r1PgBvXiOiID5ZQ04JEbZ4XJytAo1Zo9F4azrxbIn6PiKQsHNOjKzlgySmwCDM+jGcUx
NNjAeLRtiuECo9BHTXwjQEArGYV6SrUq4+oBt51sPF2WSonqCnuuOT+WpMnXcBf1JwBc7UJVeu9H
F6ZLm6fZLwN8llqa41vbYZs5NlZ8ouw+bqGtdBhFF9/wSrZIlON5AIAMi7jp1lan6HsVTcOKaoXQ
LI9KPH/+DmjK2yge4u+z2fwRoCeP42xzV/G8HJGLIn8Kk/5efitVAx+Bf+nXeuRJ+N4Uh0bngxLx
8luvKU23Cl2eNIXvzo0OpcyNbgdlOJB9Rn5eFHxkJUh0GWkBPV96QP1uzgKelViNd3dRouuyLj+O
fsYWhlrqd2S/F6pA80FMbkEFdsW5U5RhC5O823tlkO+mILNhz1u1jeVeq5nWTenmH5/sejps8kbV
D9eHvXz2J2yAkKcuXmS/ERh/P/ah0upLHuXpWl4pd9KKG7A5LeT9x517lnc4lq6vlaNPffJGZP+O
k00Z/LmPJSa6MvCdC8BP+7lSvrEQbe4vmhSZ6JsM91/7BqG3chW1iKtC3frGuc/55vSuF39vWaiC
dbN/WtOIRM44e+fAbpOtmQgipa2b93gEzEvLLfdWbxkPGTieVT5V7QMcaJ6idoLEClq3N0B4FLak
U3KvpDATCrghT4gAOSiPT+3XttBPdSSW0Jr1vibJm+DQmX38vZv4z8JwcJ7HOX0ZfRNxrjHtthIi
H7a4UDQ4+2zlylA25ahcG16bEkDfxN578P/X3OuV5Qtd54Z//hnydXkL3bvLwrMhaQj4r0GtR8Am
gFbgZmnqY36EOvYJSXGBXIxkdpagsMeVRGV4YF8Ok9numkaxnmaNlFnVlafZmqynxkYtJne98bYT
g/GM5E/fzupONtHy5iY9luNaBnt9YO5Nv0T/T8zVhsw7pi13cNFq49x9TP1xIWfKlxIWzQP83Hfv
Ydt58sR2PrDYycszN7W/lb2Z3jh9ya7fUmtlnVSKt/RlFsA2kumIud6m6VXrBtyStcysBu6fWHll
jmFD2s2Lo2I30cvAX9W7qIOQkrP3aWKvLu8eD/tTMw02HKCAm6HhOPZN6PMKiT7H57xog+XgOtG6
KN2yJ5FJZOodTRtZhTIYt9hdJA+YnzQrrEPzF6p0hVC6qH6g9rwZAKFAJOmilQMI9WfhjWguhnry
GldKsLLwq30YnT7ciqLFYdCM6CCv6fb4ejeK59zmfgLH2ibrNLqdvtcqMjlU2uczZIQKiQ5+MBo2
maFeDKfMm/2l1WoHB6mOO7PCyU3XyxINOnJf0sVNHjQTg1XBBlPCsnr2Entf90F+kiz0QUWkEIbV
STLNB828jCGgXW2iFk4HSpXBOrWt7DAHpn6ybSNfyCJd7bk/4S/5j0YTlDeOM1BNdtvym6Lh50D5
T20g6KCqczKKVrv8pFCUYB0qmvKLL5vTpNIUj99rU/6kUEB0V2rYVpsixjRbAC2lM2IV2SffQDbz
6pPIswkGzhTeXtwZRajo0mAWQfr13ieKLjmRlGF5X2vRc6dA8LPtegiXelPEW/Zkf7Qj7hILpad6
psTbvJnIv+XT+8nvno8nSqF6MUtmZADM+UgKFicaHSSYogZ38s+Vf43sIg98F8g1pK8RIZrX/xEt
PxJebuBR90OFbK7QByaT6awwsLTXbYAw/Txo2M7p6bwiJWMNl8mmgJ42cb2eg364vKK8qOiq4aRf
on53yYnXNyiMqrXsCsXHVCkqaNdqXLLdMl55RGB5SHZwJ5uIVD2TxbMffJweIfCmG9mN3UR0WKVQ
Zu5bWxN/bfI4A4x7nLi37gADucKCM3mUhxRh12UHO2dz7QNy/xCFuQPsl1l5GBf32kgahJ8B4OdQ
V5YjhYRtVo3h2cMe9x79VJEmg2Ihcz5dkZ5gWPOFn8tmlwn+qiSxds743neluRpxTXJqlEKRDUsd
Q8H8ZyZBS4mjfmvjB5mGqsfMunRnY1q/wfeW3TKaZJ4rUwAqdOZI0342gufclVgYq3VzUAIl+wZ9
xiNVNo1IrDV8duzCj6XnhTdeEWU7M7Ln+8pR+5WJOuxLIyBUvWLZd7qa/IKPZd5NiPKREPOdrWz2
mY9xQaAo6l4f3LM5Ud2TA/Iw+2a6ShP1yS28+eTVyRIF+4SNJnrRsFEr7+ayg9QGb9tblnvZMiI7
GawumRD2MxsJnNUSx9vZWPIuZFMe7HR+77tC1sO8fu+TkF1y3mjcJ124q1XTAp9I0b/yrPhRHnw1
XiEOqN5fWgqiWU1onmQL67vksR1I0Y4Dqp3XPiNHP6biZ5BSFd1EcYs1rzhAX38/6yHdB5F1jEyQ
O4hkMKhDmtu6HkY419jUixjuSwoBubiUZcbjMh1SsZIVcmZ5no63MRShUqihTY0xYE7flN9iswr2
UsOsKUrisjBX104EMk92Jslkb3qr0naeE8U7s2TRos1qfXb7oj6P+LYbJZo6KdulsxGxBfNJ1q3l
YOX4KJuoyloOykkAkKOl1RjRXkYg2mighSxWL78vmbn+iz6CZ7fFCyjiRfl4bosqhxOsR+rCQSxg
VYVt7SwrUuQHpwm69tZQwvTg5vi/Uk2lVx5kp5xkFCXkO8fPk2QHkkTdp+jFZ7Ag02hTR1m7jkyM
VGeT2mNi+X+VmfVqmSpIUmu0V0oZB3dtoKJE1jtkuFylf3SzEKBhSz7DHsplJygf5uS86m1evFYV
9EA5KTd3NsnRyYCV1eCM9hCP1CLkQe343RUqip30yDGTXeU6S1HAcUkafAjVkJL1i1q7u14iTANv
HToDFDUR6wcWIGktwzMIMPO56BHEFAjQMR0/tH6PSTjopJs/WQaxqu/4+TRJrz/BZZ6RGZ/i44jd
4c2sFEilmcpwsoqoW2pZnX/NNP22UAPtlwpKAWKm9V2FDbaAdwxQLkrTzVzFBXYUfXcIusHYxB1A
yrF2w6Vn6sO3xip3vmPPzzjSvDq92y2LmrUXuWfrbBZxfINqL9J7oikPbXJyPUV/lI1rfFAq5lkX
8ZFGdkKOzoZ3bnQ1O4KmXs9N4t+bQlnPKgBMaGmI+apoSvG8ivrNgCH2vezyU0BmTZyF1DKE5+i/
jFZi9OJvJ67ezD2V/KL5lpK23dQJoNCsnr542az/xGvnpiSb/VYAbFm4QGgWBmXPXe30aA/m9XOS
+cZDoFTJUx3gDyq6G+zPD4rfD0u7joxXN7T9Fbk+i8cBXGdqTRVLFSDIrxALyCpo9cCdNnd30tjO
Sr8U5eC81kqu3fBjAsUp/O6qAXP5rHWbe+6W5gkM9KttlV/wYH/1zGT+UtgQEvAbeex8YBXQsn9W
2Hb9H8bOazluZFnXT4QIeHPb3tGKkqi5QUijNfDe4+n3h2yNwJmz9ol9g0BVZYES2Y2qyvzNuzc6
GT6xsKz7Imw2aWa0h7l/zPTQfpW3K8VeNFbMWj9JM3OCEMOC2dwMRmh9Kgrb+kR8PhyoaVcPic4e
9tL0abZLmibe6CkYXPlPqiVsBQUg2FF+BSUJ0U3V5eqjZQ3ql2h+lG6qmD76Q0yCwnNwWECH6eDN
N07Uz5Xew/lEmC5/Ns1q2jgcg04pzBtIMy7E9yVm4URsMVSx7gLqkRLbkLHU4bhC0vlluNcu/AVo
D/SxPN8LM7Vd84kAZ4GiVvRjjhXITIFSvJYepbrMpIwlGeZgo/h58CNV+PaiP65fSGXWrzIx0Kk3
OnkenZvarV9fyehTjVrqUgBpjBP0fFC2UoUyq8HbtOyrTrY1Wy9WeLCEZ2OWJNP8/uGejytpFuY0
PMhpdrY7c1fO8wTrMyvwB+QidxyWk21kRMZ+7auASH8YtZyCxM8yYx2QYJnrLKMyIBcKDL/i1tH1
yaodno2eJEpUDO+u3vEN8mNM8AITGFVcx9Gnxq+GW1KaW7PWuo2SmfUdkJ7NprlBbJHqxIJPd2oX
vb5lVN5d0lxHJfj/MBf5TfBlaxU15OXepSDWXDlxhSiXbAdg0gcpr0pc57rKecAzWVq4JiW4zDUv
cb64KJV5hlrz7I7buxWyq6IqkmDzVc+W8ZgXlH3STsERqsmcv9kuQnwZO0p8bkHlXxktfzyPhVND
2yl6sjRjnHwRJFOTzS3m7WAWpel1BZ/esnWvGvqyd8RTo2cY/6btdNK1Gt3ttvxW6jneMPgbbWxX
K1+lqIzEvLEBqwNVcEnloYdvH7yBra6M8rU5Rw2lFJH6dAy92+XYxmxF61P6/EXkUy7uchfZZnxq
HONlmiqf1I2HnnJpP3V+5nFgg+yz9le9XvUH6fTVsTgkvpbMX0a9eOryykeKGYMCI+D9WPraTeco
8Mmt8QTGtg3VBdOkpBAoFpwWP3oQtgiszuzoLGApYYSsDJKyqS7L9/NmOVV+Mt0+2vwrQSw5ZOkr
XPed6lZ8XHPLa+zYWkAKSV7uwHb3T0Po/Ep4+2zHn2r+Gvfvm8MWyTrYceeQE0Dc3yrxoqpL9fOU
lN1LW6vlSzO0X6S7JKG9gwtxirsJuTy1NbJPjRv0z16RHmzRGY5DtKuLybGXWivrHW/FY21H7U7r
OCUiEutYzvk9QyDoc13E7HF4H0eZN+KSnBloedNsM16FIwzzB42yB8q26PklRRU9lGqxLbURuq9a
ZsGTpzvKY+lPn13gPOe1CyHE4Ml3nH7HF3XYSZiMyoAxzGy8teGzCWQHpMkSLCEDqkbyYyQW5EZA
ppQLhwZr09mpBd2Q5n1as7SLZeRD5+9/pDw056PXIbBjJ6V7LW3Fuc5p61xf5HbtlOZ/6/tXiGnZ
Ol9K1L3WAff3o9e+fz2PHfp44lR/i3rH36AsbP6SOr5nnFLVzFBE8PaSU7r33dNNEh9GhnkfuncK
u0fmUK/fh4tQ8n3OmrFafw6p7umAgLe6afpRYxczBEcIB/Yrr0hYOWXd/QlajcwS+0obCRK1mvFM
89EubYvceIgaLQM7yb6wrsrgK9Swk6LNFrC/Mn3L9HgnkKc5S/0Hk1fQRpr1ZHinOCMXLc2xapN9
1XscZhZ8VN5nE4me2L4ldehcAvyM9wHiaFe5uCqC4oGTJYjrMzDYATIi0nm/vQelKWl/uXXGqboi
ZvBr+n3Y7bSDPhbBjsXXhBL198HJabtkB1FoPsgxSQY6vXlt4F7fpCtMAhPor71dJ7UDGyB50GyG
LxFQlJusikFMEgPVtGyrmEsNa213Uq+SdpkWFMQwu3nk8LKTBHFYd9NR+td8scSiPplt5dH/er7U
xNw6JgdOuf5IZlbj9FDVhxC6NwmOxNLOs+L9NdbV9Hzvaxyk9EIlRR0fDIJcJmt+DBfL3bgukUJI
5WpZY7JNMq/dD4uOwr2TlxuSCstFz9ptSAr6Kq37xHugjmlpr7nfpRVEgEKMrA+2bU565KHBWndT
B661z2wnCvdRb4+2tTNVFIn/CSwQMEHOCn4Z1Br5KGp0H0JyXSlOhaX9Bcx5OmJL5h9rXtpfUCG5
BJ0T/lARatmGejU8qv4YPBpTP269pIp+UBc/Qf/PvxZZEZOz8Z5tzQ/ZAyEUhY2L92woERWWwXuT
rqk/tYWXvEmPk2SPAASmJxkCDN5t+iFTrzJoqZyqswQXQxltLLs+YHQw72VUa7DLqdBB3MpoxQvq
htV1uLk/2DgDmSh952UeR2U/2llzg+WCiVFgPpd9OV4RbUHfCBztbXQXH2Np9xWPq5fCJcvhMVES
YCu44qpHabsqp1qrMEoDOWBydwZKP5ua1P55cjvrS442+UbhQw6QhWbcd6c8UMdXhT/MZ/5Y7GDp
rqN4enLG4p1kofUl8Rrv0sWg0WQwDLP0WFattZdm1HXlLojU5OyGSMklccxxUU0OCe4xe8GktGiD
PKKnDb4FvEqwUPr8cPpSt91iwVF1VzNq8IuEL/+BBb80OSVuAVLW17XfDkWmbhmtsjDZzyCv2Wf/
PTfrrfJsqOO1BxlO9Sbqpl+3vZtMFArH9gSM7CytFqZycb7HsEu93tPYxtyNh8AOmhffTeJjW/Yc
4JuAZObaBh1hPPqesVWWyrmUz+WSGWl8wWj9uJbVpb9LLX9b9oG/m0k4PLVgms2Bs9c2wrX0Eph4
HSSd7r/IxdV9Y180pbmLfveFKSn4vqnVk4TIQFuFl7ifqdIvYXFc2Kcua/+DZtU+6Ez1VS5KwMka
o94MEIU7Z9tJ8Y8jZbtHGfUryzs7WtJv1hltCrgM/QO0jKtEex0mSLhD0e3jQI+vUax9lj3ZSrn+
wLaWTt5LNyeLm9O/4qzOcvfgPaqNWnikb3R3rHa1kurbVVUZAB4jne6834HWBWan58r03CdncbSo
o5Bz/mwOW2tpSp+Mum74FxTB4rz2k7iD/xN7WwlgsaW8oY6PKJlpnFPz8jFXmvQy1GrLEbxNXu0E
2eWx7OYf6hTu8mL0/+Nl02dPy62noZ+MrRzcZGOoAy3bxWaPSoAKtHQdOIeUZ5+nyrtpAE5IUHnW
yWwH8xHXNW83uXn/OaXgvBnRbftTQycN4C6aJ+gnHqmyNz86RcfDu8vGN6WLsJ2uIRaasdVgVhjO
aCiy7YpRLhSkrVXy20QP655KQM8CyX9k27YgeEYqBKDMh7Pul2p+cVWj27oaW68OLeb8goUVa+1A
BV0d36URskLdhiZyNlVGKgf1Sr0FZI77bF72LYeL3O+2WRsDSFo6xwqG5U5db+uhcK5ykU54Fie/
ipSTdN2fJrf3iffbgISYHs0PNkKT9ebDw6wMe9JuDOudvmRhEXDrtwEr2V5SsdInd1GGbag+jttW
crf3lG2d/qnHOlrRVjfsnbGZvrldgEJumP/J+hBsy9RNn0H/Jdf/EjE6abDVkzF9XkiXV1+f7a1e
tfnjiODCc12nCouaEYCeoikXdURjSEuMVz2KzXuX9M+9v9E1j3zz736S7uMGhkR3koiqSB71ZLFL
W4Tpx+TBUofkLlAvPXJx09neVEqtHWw+i94OAVnjSOmm3Mx5Pnq7Nhv/uB96YkTCYcWU7LBM7qQA
ogT/pW33k7+/b0g6jnC7pPU/TywH96UFW/oy291XmcxD2XjsfoYqZtw9ggcbTWV/CdTozFfXuLA/
qo2dnNN5p53VpU9T5kDbrFkBnWDeXMZlPezPErLMkKdERlYZ9zzC7yevx/5/Pun+IwwFFqnOjy7K
DF97Vn0dZA5Ke2H6aAw4HyJf1NxXfThOF7XqrS8h/ipHte/0o9en0dfeSc7d5KIOpVcvhm/rj1GS
vd+Tk/2gP8ZG/KGVsw5OVPVOhhf0cHwrtMhjM2z2Kmafm1q34QckpVHdpvzpjnsYHWvrRzPbSvFB
S3lf3NvYT2FA1f0ev2MiLEv/FS+ICQhPxbOvP7qGOeMeIFc5H8tx2Qxz74iU95t0dV097ymP5PxK
kF6NAJ2iWQEBV/4ha580BXIhffhGoIX1G6NhtbaxkT75B6xznaZDa02cAmccri4tDnLHJI2Gg5wR
Qcb/kc0uAHj+Y69B6b1kUwpG+Y7MKHSO2TXQA+EjVKQ9TxABF04foDFt1vRHUMUvw9KSrkn5Gbi+
8ioNXvJgk+aivNMf0jAxd2GdJUdl0WWptf7mzjHpe3QzPywQiCxaDzGex7IOrAtH4KEjZw+8xf41
0DavMZKqA+vOa2Gm9svoms+h00fvtHDH8ydSKa0XvduFxQKcN+5tUcL9mmFVF0XvldJot6jVqZMt
c/qohcYQBepJRinps3LyZL98u9fRWmcwkwenecdSVjnivKy9WUb/DShb9idfkz8GgCJvMxTXE0Zm
M44b3fd82YFpflpsxpbTt2zIOqowiaOZr4DAnLduItG/7NosH9Z2ErnfZA76bMZlcObmvmvTqzA8
Gq3n3ndtZNaQ/yz18szrN2D718G1Qv2XDzUIg25gXzAGpDDbBauQRXnyiH73l35p+Snij3qSok2l
5MveqDpGZhG+yGCKNOymKOr6Js2EdPh2wGb1JA8yHGVY7MNgouUF9rspqBB5HepstzfB6OB99fvl
CnlNPSgu1aT1LWpUYX2L+OuDyDKf136ncKmxNtaDdMlbuukNZ8caXzyEc/U9i3PjCO6geGAblCSc
efHaGHXzq0T4y4AvHvAjB8UduypnG/bpd5/DwfE+IIFy6ROOvUHsfEUqFvXQ+xNkchAW30MnbUgJ
Z8CZgwyyv25O+bnyAauDd10Obb6ZvwzQJLGrXc6Jo5m+1CB32M5TUnc9itJe5V5ROcd3vlk8Yu+3
AAbKvTKOzOiCAp07Lp1YyK4xk44VsxOxdrl9eq1ddX7CJ8Y7elmWnYomrd88Z/qO3F32Z2jM7/XU
4m4M6n4BDnwIEJmaqhzf/TTNXwcvS/a5Y2KosVzkboLTyVtPi8IHGIXxlPU3yFUB7gM/qR+Qic7H
dy1Xqr3rgxc1NT4/hVMmO0VL9e8ezICy1OKfOLOD8PRK7YXkQHK2CxUp9lwpySQof+le5z9HPshC
zwm+BCiZfgJynN6sFtF3NdZRIebUmmCH2SCZyftrsMYLhcBH6UN2CqfZ3xenG25RV2FH+rtLwlpP
aXZegai3DBjI9ECmONpmV2EylSd/ptH3HqeJn1q1fMtGP/6kaNQoAmw1zhrlj2dcJ1ANc8FZV3b/
gMtW+QnG/dlbXho5Bi9nHQWBnTRJu9coO/r6VZpV/z2O++lLjsbBg88tHDQmQTLA8QSznKNEIQX3
1TZ67TlMbDYQzvzVj8ueoo3SoZTDHRWH/n6H8MPXQXWNg/Rboo6/hni4DpUbpZj6axYOybWL8D4M
svJUiWA16m3WBob4P9o5aYVd1AM97gYTmn/vaRvBdIZGOF8ta0HDL/DQtSnwUAmW0SoLDPY50Wfh
t8cYI8Rs1zjSQipPhqk/+wW5dxmUS/h3hLRM1NjOtqH+igjTtjslYwz8KJh/uEk1XB3bal6VsDcf
1cg6dmravkoXUID6UJV2u1v7lkllZ+/65qu+2A30ZveNFE76DLHffsuaHKt6bAdSJUdAFEOcrdKa
xlcT5txeD0cYkqHmHONibA58MwuUZNrwoKno3d0t/ALoGniNLL1LZgIEMkFiCC13MTwDGyuQYx3j
5jYiWPoF+Z/5iKPvsJdmsbySq8xqz9K0K/AOqLhNj/dgd9qEZMPfYD1Er1OnXDS/D77WnEBuvL6s
jefPJ63q//SNRMHTA/5jN3nqTik8/yiEx16JUNWS5kKHlOY4a8Zm1lWc4K5llb6uGy65Q9Ac15PB
mg+ygTPFq3AdiUgdUBunmJPWYX7oily7VtlunoPhu+374563SnspYhRIvDT6SzZrpoEEshoF7gtm
tdEVM7B4n/ds1GscR1yyDmqsfumsTHtUMHmlZuYZX21K8sfBzanbCWimTBCcmwb/Jk0m2X3pHiK/
gSqwnMiUUDEeY9SPpLUe0vzF7biw2DLd+5bCWqyNsEaoIPrIKZ/twGItF3DHkOxMzBvu5ADbU/Kt
bgfhuau+l+jFHUvskR4UtfZnXIG4JV/ebvu6T/ddYigP0qcXBq4xJXW/ExoDX381l+g1RnGSvZ11
wxXLzODgOkEPXa3DEMkryXTKrUoKCxg2l34Z+W99Q0fFITWn13/FlvIU6fSzW1nVLtB8/MIxmqAs
Mqlk17M4udk6zoWxfsGiGAakVeG41jvWLdaT/LnMh02VD9OjtFLpUgp9b1tlsJO+1puWLFLPUtiR
ty2aoLqOkqhd29KZBDP/J7m9B0W1seXt0gKDZ06gQfnZgCz89QzprJJDlU3jU9k5yqYsmuxDBVXX
k+pGSeYix3I5h5NIGxBjd7yNLPaYfuZ4Rd7WxVu612YXdPkuQKtquw7c1/sQ4aW/wc2emUf7rlLH
fwPKowWIvl7uoPM7ylzw50ld8oFYJoL1NXPqZn0Y71MO2E6xcQZrQqovifYfN6yya+0TcJB16kZ7
aa4XBw0Sxen9q4rigLPJkty6qGX8OodJ/YAhEWdddVxOuOOzp7U/tclxz6uPTKvg+5E6aO1KGBj9
6TlpTAdblF8z58HuzyYwL++oFW7yLbALEoZzVOyTgG2M44df88zVjkAI7KM/OOYXxU8vglzM2IBt
AT1gxGOPyeM0YqwlgiRqkpzZ+M57JYyToxv37bUzZnXbTs74HjZsdCHlDddB0ft3zBospXjDk+NY
6tHw7I3wXxdqbaKQWc0HcMPCx5097Xko8uJ18eViqU5n3oeIvn5RvPYHgmTtEdWD+ijmAjfT7oY/
7KVTr5r6KMYC36QzG7HeqXz4tdpgtQ8wohWYcmAdkEZq2PwC8AnHtv5st+rhDnpADP44qJFxb1Z5
cXW6Ov4E/+ZeQ8g49aC5ZV6kYhDblf/iPK7lhbEx+wtbjBjcNKvwFuYBfq6FW+8lvjHMEU96sbKK
qABhZmFfZhK+a4FU7tbzoBRSpVktKZ4QTVPBiK0/UucjtwNcpIJqpvIhAws+zF+AYtJFml97soJw
t04SiJk8qMdZYacL0DVxORNV4dAkX7DWDl6hfNzX7nCeDjF4wSdZtuvK6I5OEHjb+5q+LPbx/xIh
O4FqLNIbm4bbHW6c489detNzN+np65RkL9JtU0E6tpjUHYYCzYuFvb4TAY9pEdqG6mJ0WOP0MaAS
6ZkXYROlwetC+jIW79zV1IckGL8EC1nT9aNon1eZflaBbr53/cPcQfWslbA7lWgRH6RZWP2tSvLo
TZ8wM/MyCxbzMrsDDQznRa0fO3ZRr8tTy/BbXrcZlui8og+lUpenNnDYX8L2O4pfY+f0KuKmyFNJ
0xyL8kVv8egpHbjbwIxeXUw8HsXNsbXa6yBkEvRCDSxd8DCxPXc8FzGHREtn6U31Kd1XSxN9jumq
d3G9kVGtUuPXksOZDMqljpHV4eT+JC0+COBpEc7SZ0O7dW06XVPHNx7dqiTlFlawr4r4L+my9Bk0
gi0DVvYN99PwPOHrg7+D8hYEUVF9hsddbf1j2ZXTH4Cvq+PQmd3RSIzuD/8YsIr+QS2rOs4qcnfS
S0Ir6P8zI2xtl47XHIo2cl5g8yIG69fBc5wW5cmKCmCFKr/+jrPGDWUntvBjEhyaRoUvuAz0djPc
5A7AAZwDad9vK7u+pI4en219CFCaX2avc1C1MLLFoWAIY+dF7YyfgqhxEj/fuG6AKJlb51fes8Fe
MDiWezDcofgOeFrbx5ZRXBoApJfeQmcb3XDkfBcAORKwmzaq6h9jq48QlVL/aTJH8+xj/XGENWN8
ktiye/Q7PCR91cLNIMncm5bZWHRmwxbrjvFmoVtxM5aLPaPtfGhcv90A7QOa01ph85h6uL9pIdub
3urHHg0LiGmqh2edMqf6jT27jeSCAhLAaa5s8DHqkgGjnJqrtVz82rhE5CePkU/2a+v6dXwtlFlz
sTvj1vLDFi3MOqlPTY9CKz6qV3LUiNvIreWlHYvXXLdnSqEfsveG5nTXSdM39zR+svgkhlpJRl9u
fw+vHonU5DlGSjuFs5gFMxJknhmegEO8Z4ZVYWTy94VTbjNupD15lG3TnoqN1X8Mwdy5vs+o2inb
ujF7yw/T1mfBwcoOGXWEzknRb4sBBCMCBxDcqDAkNZPiLCCbTjLLqZflJwmUTn+BD98hOku0qrr5
2Vgy1TIql2Ho8lONfMxGBvTQOtcAvS+TqvaPw3JxAyMmo156+xQBj8d1QO78sLgkDadVGQxDBUvD
JaxVFftqKWgwLC3pl3hpdhpr1BwgQiVNGXCrkK9lCM2vBvH2BMf/C/4SKO01dfgkF+nPLcjRJf5B
YOX+OaCqxclKSmyOlwEJljsjLrNHK3/M8Wwz74PS70z5Cb4n5oSpcfpXHleOEGmnvqdUJE7Skst6
5uiC6R0bPPc4lmQQ3kwvyrb3TAr+sC9u4yS7YLaiRyUpg1vi+uWelNj8ztf84jZ+9FPrODIBFi3e
KKJibBg3MaYAk/7SeaO+kRBEQMnCaPN3eRqJ2Hrbzn5xLAJH26G+pHzW5hjn8aaLf1ahtYUaTYWm
BUaF363x3cwAwVe2oXxCcwLbgaKeSIioxlkZPZbG0sieUrWYF/jiOQjZ78W55l6FEtJOAhWMPjY7
twaGspzVJBga38fmXGvjpkqt/oI0lrYNLHhi2MZtha0C8JDzjdWFb7YfRMcAGMyF10N00QOqi9OY
UQ7quqtlY1BrLBe5c7U+u6Yzh/w8GR6rrv/VL4N1Z6SHWqV2Ic11VOYHGroBDbXowzq6PuX3D6w5
bnbsyz/ZNhYzjdN2Zzwwgm91jYpFMnzNWMavftfYW+m2eFewh/DqBxjB1htwk6O1SMB4I440AMFB
dS2z3TR6U1o1fG0qtC5MB/9UZwmzCsQS3Cl8knyIJDfWzMj/oU9Ccn1Wzk5po2hMKuWeJxm6l3CO
NSpp0Eishg90MV6o6LDntmP2jOwB0sO/ksl64W6TtNMe1v48RWRvqU7KDj6wlAPFu+oyJ3FX7dyk
dk5F6D70SQrIHD4qvKh64UXlHXqKVlqOh3ukbtlo2I1IYKCWOT1XdvtCMqe9CrVLLnmeJ3sd797d
yvmihpzdTEw7ZNKd6FUw1VymSt86VcPcYRcnvAM4n/2aJqNr3PJTW7U8lUjOXIVTV/oh0rRxUj5I
s/7dFOJR4iW/RqX5YXThDIubzjpXgtXMLh6EpbQGJ1rZ7Wd14n+3eAO7bImVPtx7iwGwtfvQCI/4
NmEM7saU6Eg8cHxPTO26XuYm1D82+VeAEPgdkxWkjLB//3OWAXXuo13eVA6EQJUaxUuoj/7FhMG8
Qwdk+iMOhge1Q2i6iev6KEfVf51c5fAbLkgmGZWL3WTpvm09VNd+D/RyVF7bEiiT29pAIga0LUKV
iA7Ui88atnX+iUPEi7SkX0zXpLlG9Eb7Mo1gHjbrgMQps+6femt8+WDYJiHVhGFrmDpnskFvgla3
F9w6yx1fjCZpScTRJGOL/axTvUlLLkgzUhqZMcqWWW3Rhg/LM9YIeQa6IL+eIRHLM9afsj5j/SnL
MyCnONepNP+j5lrw5qXuZxsQxAOucOFbVEGwn/q5OshgBFb2ik0IvkjLqPQpIDULahuv0uVxyt3O
aTSf+yWiRv2OjBmwXBmtwqJ5rhbTw9/T4YYcGwt64MLSTqu9b+XhX8hEUHfCwvyLGmsmRepWfSyU
qeTY5U2AjMr5iS8jlVgv077G8/zNI2V4MZECqX40ASTDlGq34Xx1C5P0lutPf1QGVfx5SnBZR/O0
nWPUxOYBqR76HcWnP23Kq4osCB9pNAM0w88PgglLY3ifhqbhnCsYM/Jg/2jLuGsP3lawZWYevIam
E+9As4zWxq+y8TKVwYvpF3xx+qjnFVf6z/wf1M+Dk3JSrm1jmzZ19MP2LN77vf1VwUr1mA5dccpi
K/zCSfZBAlrA/VtOwtiPYbmDcU9wdloYKi5/pocuxKAMcSxnn7pe/cWN56/D1Do/O8M+x2bRfHOU
btr5S6hmZ/N16vwPoaIV+s9Qlszo0pH7KPhQ3tyiLfeqX2rvAySIRGvjn65jBLCOu/wN8bnh6Ppz
dIZlZL6A0EEJaQkpE3eThs74PZ+tlO3PED6yEQzJFb03Zp5vqeMA1rP64g+lCb0rYt3ja6a65UNY
KU8WK/+rdCnYMexKx44Of0/I90Dw1CcZBbmItEwB/Lzo1ZwT3GgpG6qvxkmGTcPOOX98v09VPC0E
WYVNjQwGLZoqDTXqAyr70amb9QxUgRY/NXXPOyFJe/XWNihoL32YP/TmfVj18IGsvBwb4yZSeBfy
EQ6N3jz2iIr+iokyVWW3V/GRWifKj1F6pDkUjHZChOlurqpCFybDdLanBNnyQeNcvmSXktYsd1Vu
D3vFX1CHucp+1QVe7ldB/uSXGAjGXtE+o/gU8nXxOhyfaE6wmZ4RydGPqLoCvpbm74EEr2sFLg1O
nkvY0h+oEbq0GcyT2HUhJKp8gG65Y13kSfe4vgHd2OQu4Pq+89JDNbn+RVNn/9KhCgULfmmjm/4w
pHXD7uR3X2RUvwIlWuI+DFdUDpW9DK2XwjdUa+s1Sb58gVI4ORE7+zJxVJyvdcu92IHeJ7cQJpnP
h/zIyx7reVIYJCJY6LeTHgPQVQznQe4izfZRYZo/rf2pOcA7D3ljPLS4FG+yNBuPdpIb8y5eOjVt
uk+R1oeBQXHDjeX5w1FG5IlDx0nILqhjkzyLEUbZZsXY4f8ejg/3njQ3hnsbiEfudA/TMpZKtIzJ
pQfCyJjMW3vduSs5L3r71k0RPFUsiqxYxb+2ShUgDHQwChhJAOeQD/YDJYKlvLQVtf9U1qO92Muo
ryoKQ9didL43IcIfWw4aE7jRpj3Gw04yOZK/wS/UPRq4Mm0k6VOKnxqKIE9T27VXCWmX3I/Vte4x
y0P1g5yrPGWJbcv0Vywk9iv/F+9hbJMGBzA7ucg/RrcG7ZFKzjlufPVVugYLxhmrjgm7kH/ugEbK
q4klVWKXWHEuXYEDoMQF0rpZZ1GG/bMxf+btTAFHT/2XugnfvXZSv5Hc8HfWYKNiNnXFexZ/LvpA
+9Y3Gu/UBnISppPaN5IciC2m1Vs+lvNNi4x2K7N9o6BOAlfuMU+7p9FFjWHY3NFy5Gr5YAaOe+EI
rWy0hdsCjfJXU3wW16aMrsFiyuhEeCCm9QwZs5yNY5a2KqXpDsQ33LHvitnsWQn9/yjxhLj5nL+X
QYBoyJBSfUt66zyikrItZoASM2eVSz9a9UOUwDMOest5s9Oi2SS6F/9EMmDjmIX5Vxxrz86gVN9y
zdO2FTZXEKoc9eh4aOM7VgMf3wm6Cyufcg5Ss/33XQJe79LXgXL+/8exXSoOAzJTuHVr9QsqyLD7
fowC6mz9dGmEZTk+sN832PEHjWUgXoVSMZivy73odb82rXvrsDz+gGeyfrOftMS/lcuM9UB7x0Mt
AykrzsFLveWv5ZfhZ3iLh1APrL/SEENVKtzfLbSJt73VVa9tEdkHNbSaK2TZ/JZXSnbQyG19mn3X
2qgmGaZlugP2eU/FKT+oNqSPn7iqv9r4URSzZ53t3J8g9NFMEbjcpBQCHtnd1chqL/jipUq2XrSh
+xS0DuD7pb9MTf+Qeaa7dQJQHhZQvvumfG3Kdl+aVRJGDyI7sDY/jFKEfpDdv4z2hfrXLy5s4yjU
u53M8/e5a3oXJ4XGcpLbdGkP04gGhdz6Wez+igrQzbkkJYel2JhfBsxIckjb9A1W6F8AbdiHYhg+
OcOMeMNyMceETb7cqqb7q3Mdlr5BMb7pZatj5PH3tNaOYOmbAWaLNbuSCzog+JZ6c3sdk9Z+qpQU
CvhoZX9GDocEtTIfPUf/AQxXe3JNBQlIF9KZDTnRBsxK5zBwdAsS2z3UY6k/SZ9crDl4dG3O5FZV
8r2pR0V/tO0XiWp/h6JEDHHYnP9YZ8tgazmUFyv7tehqEqR/w76SFg+VPGlvd7iZNJeIDFvntkD8
Bp4WCNDlIqfN+8HTT3MKaX18kL41JC+pjG3WNtLQ8L1g8uwlsEIEmxLx5CEJ5oOLdNPCvOgqTEM3
L7L9kPg1svJJvF/dqsGOeE/9PF/yMleu6ApByIlx7DuZWmBCs+T1+58MB6dBMNyhX5bVZljg23L5
0P5wK0NOoReXcZF9GoHteMOwK0w//rH4SPQK0BTLBU+J9UEFKzVpzhgi58dR07U3s+9/SoTjwAhC
LP49B5Gyz8tCJ/OZd4+OpilbTWerr1gKwDQnzbdw3Mob5Pb6q50sDk8wtIxBu8QZvwlp/r9RETSC
d6RSf0VFi5SsRFGXq25gjuVZ0u0PlnbBbSREUJ9Hr1FV95xCYzsn0RC/KgCssDrQwh9uDgDHprrO
HjWaLyiItPs+aa3v9Wc1SKIfhpEgD6wb7sWcd3XEaR/6LbQ4J+7g6y3MO7lESgsxO1W8/dpHjg2G
3hItfUj0gkuUwLhP/b1fJM5xLPzP/6u2ed6rQL19+IerrrncIeQaPNwV0qMKzRiJiRdUUTcE9dVA
Nh1xp9QYgAmRnw4PzpKfBmZOftqULLV0hJLGjkpw7BhNOjsMaNG4l4x1siSv7xMcXYNSG+s6MOoq
12+ICB6VvlNPWq1PQGqXdDkCUeTIO1BnaCXVaDTWln2CXcb+ZpzeWYji84y65D5QESj0qgSvsDZP
H9GDHR/HxiNHYfTHcED+XjRDRBJk7Vu1SlrL/xUnIRK8xkmfBEvfxCGB7N8CFltj1uevz4oHbAzL
rNUpJqJfJMQw4ZDNiRbv2hyKtjRl4E4eq3T1fyg7r+W4kW1Nv8qOfT2IgTcTc+aifNE7kd26Qagp
Nbz3ePr5sMBWsXX2dMTcQMiVmWBRRAGZa/1GvY3+uAw1Kz/bjFaQHbqJ7S60r9i+djHi2PiK1e5t
IMLXEpMzOaj4ZTUHOTUija/fZXig50W9kS7NC9NukVT7wTKlOoRL5VwOiVTK5RQROqZPi6YbiM8X
XhoVnq8M/DSmbnzGXKbLmUyRs5/z1ilsAj5+jJON78XIq4NdIPev3MqIYjlXC/5AbnEJrb3Oirpd
bnwYFM5VBvFpve/Xfr5YDVl4/Goco22u+54EwOfT0TYey8jLjzqaQdcyxgizQr+RUy20s6tgjGYW
G5NTe/yvhFmzqXs9vBmiFnWdn2cu62AFKt35l3gsMy7jLnNjj/u2GpZU4s+rXMYpATlH5Fj+JlaR
z0iBLOIVatp00SFWHO+gN8pT8VPQ4pPWBXpRDGcjOG57eUOGfCN2vzJ0Ogyirsl9r9wcIegkArzs
NPwyBgCvewm62FHsP9Tboa6X20aBZtAGfX6SQiVqhdYxNPAmkeZQTOkticg/rDnrX4LSj1/YE0qX
HJRKe/OG2byVllwr8pUX1dWMfdfHyptdFdsYpPlXWNPxYZws/DvBY2JEoR8hm1qbaNl0hvEMpjdm
N8pDS72TWL9sSRWQEDsckYd9JLvRedmNZuxGEwR7cSlfNrtlp3WAZxkt86afl/Z4g2NJYJ31UTPv
5cAvYG/KvudGWWKOVpn3cxtY955v7k2vQoPg59gUmY3r1hyvLyE5M1JSYE7fYfm8jAUiU2KcZfU7
WHhAJEF86Vt04KYdmjzjrRzaOLBu8lLr2RHr0Ubk4KlS9ycDYDIZAWzp+kzLdrE9Tmdpxqb3NnZZ
8BA5cfOqFFfh4k5Xu1kH8s6poq+2G5FrzNBmnhKKub3Rg2n3OlZqZuvwvuUw1fGfQ5QaV9KSeDl5
2yR32cUtk1ADdO7IOOwby2rxE9Nhr4RagazZMl0mUDMeD5GO7KLMcNueomUSWmz90z6sznWOPtgG
v2fM0pfD2jbgk1sKDHIglXm6k571NJnDghV2ZR6sKvyeYCzJJmWJRQw6mGWu89ZCWwIQwJJ9FbXX
QLeqXRMjnnaJXdwORB9WhlTLkNnOuMfc8Skke3YVu7BQRdIbXOIXcCrpc1DM4U2GiSFSjuhz/4yn
DjJb/yGOylZ4E7bJXTkGqKo5kHU7V9+LGOxFILaRyqq0Tc/XcFPjvaeAgA+Ol5Ey22cRvoM84JIL
UtlLCyfTAzept1sz53vDTDC2otED24CKRWr+ITHR6elF5Kf2wfaak35j15W+i8vJvMJG4L0IvPJb
aJXrSfzXyc+u5QQvsOqbRHQr/2o5X0t/uG0XhGJa1+3D0hI0Y/631s++DHrm1uf/6bwCFYx8/FNB
HR8f0kXZq4hRo51i8zfBMkSujcdmfhK1xVhHchFoTVcvDHI/Baz/U1zxr7CMkdEygHS/jB6Hgfzp
f7+AjGxG8AlOkf9ZJzMrVxMKomuW6UntS1w4tGm6ljPTCOhdx+A2kSpbCTd5Yp6KQYGuwnCdyWRK
UtxWsdv7uOCniTLocrhcXWIQ7BAjzX6b/La+ilAD3UkxrY10QIYVEtodHo3PulreSjwcMwWMUBJy
i1BzMw3npvERwmf339/V9kgdf4knQV/vjLlqrxBKVn77LkEj5BNT5D6iDB9DXGRhy1oaKwuLfcgC
ankr9C8SzicoIQn05/X3lQ+6/mJyuv63XH6R9b9GQ7h/6xj8QjKoR5lpr1VNvsmGaGg382DWN0bc
uNrB8KovylSrRzeMmpu0ZHdio5zPOv+ACor1jDsyWueG52xAz1hnXLrN56mGoJ47drmV3jaC4NCV
exL6tldvEaRCAPxmQmD8RrN8c+v7jbWtDRXV4J8dl2aaB3OzwVllPjmBdhXgZ2xvy3wKrv/p1EU0
HzTzEBcbcP7z1dztJWQvcTmTS8hZpSN8ikYn0kAzmtwf/JcmOoCgU26k0igVyMjo7TNa4l9Nc2CL
JR294SI7GZTGfg0WSfxgli2GtqBxqx0KvZs83uUZPk0zUhjmJkS4+T6exz/41YNzM6bpfbUcLL5K
95pao6dgLZbzS9NpLbDaBT4m+wQwH4UKhxrwFBu4Apv++y+TKSvYYHLQe0wA8G+kVy5Tjd5WPoGE
SNmc0bNQbwxPD6+Nwl5sLLSHfiw0f+P65q5T/PCulWaaz+m2TMr0WGS++mAigviAhJQFlpGdX7/M
k8lp7vp3yOl8hGRuWbbfUmcor2SYHFzyH3t4JNruEqOeun4KUDILZ8p7HZsarV7PyI/xUrWp0U1I
y68SxXDlZ9Sw9eJroqLrK9GujJaxs94rj1iZ15umQOClGQf9a9nXt60TgGUoEO7HTTb70UegEECh
+q95p5e7OHaV+8juPbzuuvoqrFXnxtFrcBc4DzzLlcyGFWXap1UTgZgFSR0uJZMEm5qDqbjpC9ub
dLGGsb63xbzNu9n6NiisFLwsHu+bRXQ3ivs/2pGNYm3rKKKaNig+Iyof06JD/ChC4WopCOK6grTb
MkKaP0dISyYNiaHumjx6aDBFWR8NpeK/mu2cPfL1Gx6jJFwfDXqLN0IdqdZBNspjab+aWZU/RsBD
fxmFcpWF+xHuC1mcshpbnuVhFjxpSd6g1UJLQsbyWKd48tT1fv0pnvUoYDUDZgPDYio4TYE97Aa7
G2/RFx5vvQwN1zyySXiiOLnHZWgMMdhzHrvAKNb9yWUD8mlDEmcWrkmyGVlPs2Qxa6GsvfFwjt9M
cN8fape8nQqBbi8yombSk0HmXbvojJp1lyCSEM5HHFTHfW5o1mlYtLrj8Zs2jsZb5M7Gld1rBQAo
/ORCm3eIm7QlBUTNeYxMAD6Ln1ybWKAEBuXFsMFXGOSJHhN9UfJxSQFqWeA/qvzKq+5pikKRP39H
dOFjZOylHyNRFgK+apJ1FMwJDhVuq35v5p1OuuF25T2sFAftdbCb/BYvNZgRwoRY+Q/aa+hHOS4o
OOQhuncrmALV/BoXTnXvspfwN6Vb8Z5gvXVcIQpKF1jgrZa83apVG8fKEblPUBiend4Iewk8Pu5U
JC+eIjPVzpk9zAcYZdkbyZobu7TYc4pTF6oG5AWL4i2DUHwDoUN94kYobvrCeQuEEI8Zi7VFHqE5
Sq9tqfPTdzmVAwnbCgRV4mz7JqF0kajVG2kamJC1chObAC42yTDnW1x75r2nJMVd73XOdlD7RViD
Wm9OIucBtmN4pxlmtJW1X9LOHx061Y67gbXz1qzNCFPYRU+2qFDfz33tmUpNuUGG2vneDiT9i7T9
Q4FBt+2jjApkEJrnQpuLY8Rabwcrc95p+TBcm+pY7uTxYibVox4YzrPEW/Y3JH0oOP+Mg7G8RVms
fnfNNH8ri17Jz61DkcpR2/wWsDTCaYucH5m4/HaswYFJ2aCfNhbCMXcARfxrheWt4Lh+hXstnYEL
63whwlyQXtHglVcoSmQoXO2HhVulNpRkjdwrMULN49NYpvapMRp4wUjPoSFDree59kvkvYZRu3Nc
274tDUqjSgv5FyPGo9UV3Rt2Fv2xRgNpuXeaV8cA0lrM+QO4g2HTT2mxg9tuAlW3tTetem9mFa06
r7FOWTBOVPFoGmgqkTB2H4tFRKr2+2qjjRFg8GV2EyFMZEGF+SDtRpBQoKh0pzXLqlr5R3sl/fL4
/mh/Gq8banfSs8HYjm05IQgZg8UAkr7rdbTnnK4IDolT24cJw81XI9YoQ/AmPksvOYYE5fbcupVe
JzZPRp+UT9ng2Ahtn2QQpCvnQauqe2kZdjSBqQ6p+i3Xz/qaHGuK9m4OL6KznA7bBi97Vt8BqPbP
/XIwc+QtdXSqjtLsa3cGmV18lZZMcZvozTHVABc1xgNh6o8xMou7qPCME+5fVEGXOlxlFNAnkrDa
Sr1OYlKHGzwbyAIa8Ze4ooTaYUmBrraMMlZ68wTg7TJWQnnqg7mtJjb//J9vQc5/qfJxwpgVPAMe
w/HatCM8oagcjCDyc//OKptXKUFQofTvXKV8lXKFG3qe9Em1wlpGOowU9NF/mLdcRUb6BcRVi/rY
IVKzoywfZdHoKyjWO3YY38gyM/TD4Ojl47iTXlal6cNsvA06lsKLkLIcSmStb31tOF4SfjZ6fBJa
8314QXhYmfdHv/ZQsEmK9JTqxZu/MNPS0BxOfTvGoCDhrVkhEPIm1GoynzQhyO7NJupfcjPqHyws
JarodxY//g93+JEA3fieKbgthbNVPmOHZxwicOzXbIBQegusxbkibV59u3z34mneuYHdbJEFL4Cv
4t4a65p9dER0Bvz439rSny79XarzFa6gi/xFf53rvtgIIa8Ku+YJDxWePuV0K6FaKZBXjPVnIfDJ
IVgqr6Qh0YVdeH7r4f9zUhlSbByFjauG914x83Gy2NnHTeeeXdE70Du33X0wdHtA3Acn9tjdFW0F
cGVSvlhwqCX/a7u2eUZVZ9o1E2sWzBii+bUOQQemJIZ2In8i8nSr8F4/7ajR4rZsG9YRJv2zbRbO
bbQIdMkZvCnntq14+IdlO+1/6ZAhA3UW/JucnbTyDJe6dEQkJJ1Mex8iz7YXAoX4C3vmAcGRBoQP
fAut1E4N5cIrDcO0aXOBiI25f/aCMroS0NcsvXIqUDLSAID7x7/1rldYemSeXGpwYnVvYvvKat/h
JaUqYPmdqs/0G6N/H3m5IyJP5pOVBYt5Q06XRGmrFUgBssloAG1qmyaAHp71k75bbyZpj56h7woA
3Orx0r/eTEPS362CF9nowT3REPII+la5jmdNPXSJGTypeI/CxTWa3wfDfYpFNZr/v6Sw1D99p/9d
RZr4tzTM4XfXUfCYYp93HAdnOI2W/j6P3XMrSKrGbjAXobl+D61Yt647fXiOSmU7t/qqI7DiQUf+
vzb8LXm2yj7LVeLoDufadcO1xtIEyxZWOzUC4wbgy6B5GcZRfet2PD+NN4p1Op4ZeQekxDPeMMFV
D5HRGAfprV1stszQAjZidWC0zRJNhc6LUI4zsRtY7KZNbQqv7RbnWPnrS6yv43hj2MDkpWmozscQ
acpBrnIESjyctFlN1GMd2l9nbyw+UK/8Jhr5r2RbJdm4q1KErNCoboOjkMDlcOm5xORsEIq4nGod
BgmIHUNjirQrfXDOcQgXy3GNH7qi3iSVHXzPEyAwMDhBmiV/9Kmif7WrHI2BPk9+rwOo8HMLakxr
gBrBGItfAx8pv5HE9stQ6t7W7lKomjrLjTRlRzWHPBazcrzTPCu7owBG+bUOzG9p7x7TbEHzQcSP
ulr91nusy/WssZ8ALo2Hig98XUw84+2akrBYnrVKl5wVfTyJHpmE5JAt7kEXU7R17GImJOMG08jO
fZqcRNNMQpUyvYaD20Od6frnCapsl2A77S3WjhCekr0f+qAEliaM8vg+DfsrnzICwlugpiklK+RO
M7t/Rs+vPvvaUlRerlSSBWGfaCwuH0BetZ9A1wvkNagcvdrEYPAOppv/foG9ytmncQn3VYv4xvxK
xsRYdnhe6AAiVcJH2dIlPXJ58NW4HZYdocR0hCt1dw4fJcSNisRgxqtPOicE1W8g2L4iqZq/RE4+
k3aCN99HvK9cHTfbiTWL8KFynFm2YCSqs+Gp2UsE/vU4zka2U9RBOeiVXWwLJfAKeF+RdoPE7sGf
g+Bqjflp/Zz3g3HvbErDLBD+ySwsNGzKgcsazja0P/OqGEA3GvPDYFk/JEy1zOMp7ehnIy/Cl76q
jr/YEFuRBtMmmOHwLnVrOSCH09+NYYItrvURknhWBvqhq410yx+/B6K2WNQ45IxuRAZsdddy1RqH
GdJsW1EJC6yIp7id55sOcQfq5zDry6K+7WYneOApGD7Uy8EsIm9rWoALpENi0huBrVcXdMcyXi5h
ByoPCAMc/y/XSAr1j7HwtLNMlE5DH74gyWectB4mTuHi4Cd1mfWQWchiLBIackjsxgFY4pwvITm7
1H6kOVj6n7X/BGU4P607PC1M5mMejO5mRZhr4xQ95ObOxmis2aMRgwDkMrp3muOHZafBBgbcdW49
D01gP0fhb23jD08SSfNhBF3RDCfpC8opv1JKl0R4AMJy3UOBfZ4PF8hHHk3c/pe2QD0+gUPaJn+l
6BQcL0P0EbtlrG/SsxjioQNpAUV/RswWvZqgCLDkC9Ub6ct9Z9xN5dwcpTdyUa2Pwgm5XYDjL4ql
VndTpK1T60mrN1mzYKHHwNyiI5FTvFk8WWxyGufMTX6E6GI0e1I5APJj5Xb9P8Q4c5/OaJvWhWZT
fwaok4J5fCiDsr6LYa1f4DwSV/lN4KAx1kMV5NNYMiGfxvqLOe5l7FSOfwLxBn6MxJRR3MHFHo/K
pBQsD0npan723gRj9VCbcfcEjvJewlEdf4wS3IM+l59HGfq9hEOqFD6id7uwagxkfUbvSvfxIGV5
a4CfKJstGe/ya9CYN1mCcV/bDztDV+L3sHBnvhxR+JIlnbvHi7DY1hPqkqjZtk82qo3nsPOaxWqi
eZLDyMuVVUevHuGM4LUauxAjUb5+iBc0e2fb5lpvs2M24rE5zycpukn9TGpwHcDVEf2uS3g2/QB/
5P5NBl3iReSkew3zqt2lo8dq+6+iZtX4EOLKwt35oCq2KCBhgDjgsbCeadF0h0PsU2ohl3uJS6fO
PuTa5zYPzcWBQWJyiF04o52j/8netrvPHZCKpQ2rizzT26j28zXpmWSLB0f5Vo3ogtpKhNmG3RRv
MOTcjZOa2Y30BrN58LQpfuxSNDmtXVr4yV5SNPMQfrfCyj8L/0M4JTPsy4PleNZ2vSPdQLFv4W2s
E2RIOuK8rCBbjNkxZlK57Tu3chYphXs7BBr6TfHs3k7LGYkH93NvbL6Sbwq2mNSbv6FEshO/G5+1
6i6oR/dm1Cr93vXJ3AvdfFQwBqy15Mvg4obhN611CIBob+2+dc7g6MxtoDT+0Q94QfJaaG8GrJTl
3SrvzCiav6BEl99Ky1j8l7URXqG8X43FnZlPIH1ycDG8Ap4lriZDQvq9tsJjn3fGY7scbNfLMchW
7XMw8wbdNpl50wD3vV2bnnKmDOg/yFir4OXhW8NBphdAOx/nMgyuLW3842N4tPhZk7bcal3L9oCc
1LTXamSj/Wm5eqr46lY+gcy2q/5tMnQMKJYSZUaCbOu0ZbC/VCelJnlpXoa4TkLiU3qA2lAJkHqn
qzXabporfUmy9Ub1FqbDI2sEMtL1dIWJdvnnrLXf2nJEA6kyfWT5ExMRsHLBKuDHGdlVRvkVQkme
G+UTFN9qW3YOKCmvuNHmocZpkDSvzaLKOs6T82tFexqKaJcEPATlO3U5wF15YZtYXUlIvqlOwP+m
4X+XCAUeRAyDGlM/ffaKjQRrR9kNno8YljHCuspn3zv1aX1rLDqIyLlW/WY9XbsNTCl77gdUQZbh
MMip0sUoZgelE94bc1hvFKXUjwYCjvcDOn3mZp5QtIoNBfe4JbgOXM4Mqr9Xip4/fhosp42F0OOc
tLeXsY6rWKfGdb4IpEkgTHEWuNuBmvM2F8gTAl/xtXTLYYU1CcLpMucTLOoyfA3KNWV41iDfzS/2
DQfh77bs4yOyvij4jt/VZZcfo3GJSBO5hrsR+xDpWMclf41zqzk6Ger4ffgpD9xys9xqFM5vlcj4
bgJpPEpnLNrCcjpFenrTturmMvaX+U6I5ZVV5riF/bzwFIdnDZ29m8bplXscTOQZdeGndWE1bkrL
L0+XjobVxbEEt7CRWOd4832V3Mq9XsAmwc5revKp0FpXRq3Q1LqnGvfm4miHuXbz73/9z//zv9/H
/xX8KB6KlBd+/q+8yx4KxOub//q3bf37X+UaPn//r39buueynXEsXUdNyzVNXaX//dsTCjmM1v4H
oOixiII8vQLbne2tKIFC5/IlX3KjkkGXzLkBQ5d0tf484vTS6On4ovP2PuMa5u6xWZ+/yYFypbsn
RaGd47yeXjyrRl5nobRqWorCfzndaT748HoYkcY1Y/Ub6qdP49jpJz2ZbfhsA7SGK/TzzCsE7a5L
h7we9uWLqwA+4Rus6f2DnauKjtVfHtygDnmgpE0ZCXfcNUMXjD52ARUMcC2PerASSzNKkVtScYpw
CivekoqIcazgkEzoowMrS4/AHZI1Fk3Rra1w/8uIoprtuxHn48skEKTZSS6UpjjP//Nfw9X//tcw
VNVDmp1sjeVahsbf4+9/jTQxSLuAu7hKE3A+kxXUD6lb1xQMtWaH2265l5gc8I/QbssmXkPoyMHa
6oBf62YT76i4ou+SVsM9fJp+PWDIkYMVLXjvAqxG3CUNB1DKnXacoqGJ9m1TfUe3d/ch81G6jXun
tGOwDVWyy4hiQW+8tCk0UMGag+a+Xs6kQ6/ID0jMzR2ACF2Lt54E19ml1eooBhxTy/ChIrNhXLeY
OYoZc/Gx4VRa3vWpZnxsOJELjEEd1VcyVCZNZsOmM+yMK3kFwqlozpdLrjEumdae/SAtuWRXjPFB
muj5xfcoFq17VrmuXBKstLH+GLmkpys+Gm9senW+QKd//lMbqvHL31rzHIevHGliwwI5rv7yzVMU
18BsLA9PUalqV2PqkrdvcIfQUzSAcTBwd204gefxC9J10p661IYb86xPsXXXmSWGeQ3+uVskrer9
2vYipbnxEHZzou6vMXXDX2GM0cs18tK5C0F/n2otG8ikJ97L5CVfscmb3405e8FEyfsyIVJ2MJSu
P89VYD/yrOcZ5nbqe9C2cAPC5nc/pFI4k5G8xkrHR/ihwbhzHuZ35ObaYYrebd/2tlnd5Xe6P+I0
zv0OxcaqoRRC8jP5aUnQ2BvPGpSHOclTROmR9jC99Blp1ODKgAx3Lwe1Jt0Q5kmDOOnswqGFviUx
6R31qDt0nRFs675vF9tD5oUF2Qh87W7XWD4uzMte18/BMPa7ZEgi3v4pGte+3pKH4taHn44ajhx0
cgqNzbZWWrMzjLe2NV5fBK8tpPPwV+bpvV5kdCkzNywi9peLWAUaGEAQ4vXCaVVVZ3JgGW6CsUZy
EKcDHu8aZaRYK++yFF+iIdFLbE+q8q5cYi1sdF5zrv0jbKP4tI6WHrON33ynAxYic5cZMk2aMHLv
lQEgn4TWi8ipVjhnrW8NiCoGF5aYXMXTjdfCjo5WH8fX/QxgYfx50O0CSQMU5cESU0b/pUOaYdDC
oqmAFUtTZlzGmbZinDN0a3+JX5odSmeOh5vZf5o+2BOssQwApExwOn3ehSGStReal1o7O1cJs+sA
OVoK5UIQW2hjS4e/dFxCK6nMus1ctpDqV6XIxm9dVFmbpinHe81Mzdu6cvutdMzZfIc4ff7Fsebq
HLdpgp5cmX1DOFP6MYjvNlppnFRER+5IQrZ3zuhwAPy+N0Hlb62l6QKIMBGhp6StApw4WAHI8p3M
Uav83sAr+2y6rq5tZLgVsSMH5bRcTgJrn1/V9tm024d1kFwDL4L8AJvT3cjoHv72iY0x2X8yuvFz
2Z8cHeO9stNvGnLMKPm75mNiICCkRWsjJmt/a3TpWbq6ZZDd8+Wj0JfhfkZTYib7L0qLsJGlKR3m
ouiMl0ZKaptxEtPJfuBiP+Tr9eSipRawTFsgO8tPl7FDDFItaB9rY7ZAIhvzbRkgPGUDAZnIWoaK
jppDB9UOv9kZC9u4Mu57XzXu5azKzHlj6+50jJCls4GC0O2pxaGZHPNmjTlK3N6kLOClc40NDQUK
SLfAhuQHSFdjjTokYtwfpPnpp6QkR8akvhqXHyzxbB7gjfaLL5sHYGeJl8VEPrAPv68x4J23//yK
0F3vl1eErrquh1+bY3mcmtayXPi0OON5rzsksYwjxh8L4iu1tfQwNmZX/uaf47EarpDh8h9MBTHS
dqiyd1NVjxXWRr/VJq+Sqpg/jyDVM/5WZpiY5bXm8TyggF71IxrsbgMXeGHlzWHbbaVXRKeld+5g
Clu5anwa7Dko+vLVenBnpT000RDxJnKhgCdTuTxjXfRjqlF/jJfDaACIivHqPkksjOrXaKj169G1
/0igc14haaw/rgdVOeLAHt9JS4bLmVxHS1o6GIHgjv3AKre81hatd8MLu3ozx2hFV4q2vBNRfW8m
leB6urSDFAbNf+xBpdGb9c8DlvFy5Xm5vEySppxJTJoda8+97wdY1vz8CShl8J799MP+X9ey9OGR
EoJ6vFxv/XTLhM8f/vJ7FGHenFpDu758rHXKZYh8rjSLz3oGxC/2bP+WbZKxGTUn+93Fi24L22a4
BpHovE4eSHIW9qjLTONBW6gporL0SXtpVV3iCYdC8LLFuxyQ9TO2k+VW7PkhskjH5RKjhzrF4Zce
q2/w3+wCZ9vB73+we+MdVQv/POklrm+QYGqMsnR16yiLC9xspuSjsnaD7F9ftO5v5ETK0xSr4wHF
KoS7+h9Jpzhr2B2SfGdXtn/MtMHoN3OW4OQbjop3Ew1VcegX8oc04yUmZ+tIuyz9m1ajXtjZtXkt
b5bGqRCXD7Xj+p4RvrHV6cDII13/4U/q+NGzvGhkTGQZzbbuLCT7WHcdjdbBb9WI0zfbdY7dVJjf
bM9xt9geBrdY6QYPVUxWuMSF9JsPy3RA/ea5tUYsEbDK20ucb2nQDfU3CxOsfVjl1jk1zOQlUTL8
EudgP9eUh9gGL8T0BKs8NegaMBpIpa1Bl2/WdY/mjcRwVjfvWsNn6zRFqrfhUdjAziQo3VXsgTHx
gOVvzPWfMeqSY1kr/rVrNPFVUhXkJnq1ptKX1wcgpskjD/xyB+6j+VJ0mYE9hJ58tbPqFcwSZh9j
usPmb7weQ/xRO0XR7uxcp14+FizlPFW/W2MZW9JNNPTnmKf/ddtVHx31cmbmmMhDbuTuk3ESlHlU
kt6DCNeRqguDuzi+EYfaACVx1bfCOz2G6wZmVjlIExgjFKW6iI4zz+s7ca4NeVOf/Tjolec1Ma95
Zgukp3kQsOSYKPUuifPm2mDKyxIX5JLE46Z4+OdHveZ6y9bu00acNJhmqw6gPs1iM2DZv2z91KFI
2aT3+mHsKBT7wP3OWtsEVIRAFNkUrb8hZLVr+jj9YVvxj8Rsuy+xGcLKrjIE+YpUu3VBy+8Udxp+
m9P8jjfi93lmOYKeYLubKOe84csR7VFXzU7SNB32USHFDfKe9Bqhuctx/nsutUF7MkHUSzhszOrG
HGwTGTv+quWYzedm+hponf1Fc8f+oYsMxLrV8g3jVf9sDMhExEvGN1RK3JZSNTlJb9lHb7ry3CEY
9ywuiJpy345D+CSRtipRLR65sxGQywvKKGunOlbZKQzAeHt6mgAm/eswluNbxRf76CaoGgSlG6+d
BtptfHd+tqVbpuE6gnCtETj7yiqsjal5813uNea2ccPiyzBl2TabLfeVnIKOdnI6Y0ICLqTEcuer
0g7vKkDCP4pMfe4wU/3Og+M6VP3oT9BrB10dY/QQHMBwrMviTQwgb1Sz11ZN6w1+HcObiwQdlNQO
Tn6hPCFodZYwlgoh4GXlVbWam77vh+Jo2TMqB36mnZdYPvckQnUEoDZWUiTsdo5Kqfnv6JeTf03n
+BFimXeKUXA+qS6pIrcyVHQtOqTBNeTAs/821B2zeGNrJjj3ZTzshF/GOyF0ebm0DpnopIftx6X/
NhQ1I+sl6Nz3aK7VmzDrpr0KwO2Lkht/Fl5l/7CGVxwv8u9FR8YuTtX0GcpUvynn6MsYGmS/HN07
sxRMXgoLVcZoNoCbmWn60uNFcwdi/F41MeHCLjQ8NUpQPpTA6bY6yLtjM3aQIpThZkldXUvL0cLJ
2pRlf2NnrXGktvl7mirqK+DUbxbO3D9srL7cOjTf87pgo1130bMZV+6hUzPnKixwA7NsoEn5Mgnb
q2/OMglo4aYch49JQ9Dbu7RFT1hACgmymMjA57drC1bd2QtnvFYX4MPfR+gJxlaRUj1MhqKxOO1v
V/Ddz+aKzQvbEqYKOF8VYW/w56Wu9HdFpJWPJsUo7dgpfQYfqHL4bqj2vY907HXvZDcSSo2+pgSR
NtMejIi3jTrFJsvBQQbnDndomqWIZA5p42wGpQ6u9A4GNYTvR9ngDm5xpVoBxZMlpCgQxEMePpfN
rxmg49a4lIQvk7TJM/d10Bk7ialtuktGAwn3prtVTd+615eDnFV6a/Pda4wteSrtNGowJORJELUB
m+jRwQG6rMNnVw+rRyNCHXN5VsghtVNt53lkWGVC4Fblo494zWWEXCMrCmvfZ7DZPO3FRbvuqhpt
LG+k2bbZfT829w23aLf1wn1XWcmL9Jl28qVDW+ZOWk6NdD5OYOfW16qHLi79vRpU2i4fWpRx0Rni
RUGm/by22/x3a07ch8lUYnA95nwd99bva99lrvSmGAU8XeZLDIDWdI++z0aFxDNNrImHgo8cwzN+
apOoOraYuF3Ns7G48FCbzrEqfZsr61VuUJTUt+rPSZmhVk9+CvoeTbD7Ss+yO7tUUOf2zSc5ZG5c
7GYlZ3ludfWd1qXJa+iyJcOC4LkZq/AV7HU3Ja9ZqKjPg9Zu2SAmr3kwtY8z5ncyQQUncG/znoDA
h8AwIlp43ZdICs6IHEmzJNd8XZfJd2mNy4jBKjJUSKrgOraom+GlfGhdUKYjqvGPZB3jLYaKzrsV
n+XZNeaorhu11T/ls64cZajd2eE6tChK992bT10Lg970nedmkSqEtR9CjXe7o7C0cqBHgPC1bhWd
l95LM0M76fPgZS76Urcpe/XrumfDnlE3+d0w/GTLIxjPt6isn9kzP0hc0cZhX7s5dGywur9j3Ipe
arxXiwJJTtSmttUU1t/GQjlhzK3/WWELiBuE9a1JKmWTj5XzNHr1dLDGWL92FqBYN+L/FwXpKfKt
9CTbLdP1+x3VmuwkmzEIRsNurKeP3pRa9C6nJACrXE92U45vI+xa48uYZ8lJGfvPTW9p1qr7fyk7
r+W2lS0NPxGqkMMtCGaJIiVLlnyDckRs5Pz086HlY3nvmTpVc9OFTiBFkejutf6gP5dW97v3oyrn
VvjKPJUVi+MYu+x6BBkTO4YhiDHFWzLU+6ge5x/g03/OYe58Cr3Y3iVlSeKgacC29GQ4BWIJ39Lx
pxyp58hKLiX5ggJlor3XsvtvzKo+EbTDUrxPuk21VmVbBB73/eq/t1WkxZeIIyu7DBv/dRC4Knqx
0X5ZL13LrjdjMWEt304xCdQ8uZdXshDAdrbO3OmBOq4yEDqKFmpRvo41Jol4hQ7brtLKVwesiZ/W
pICFaJIXw0BjeB0WoYt2ytvB3Qxz9sbJpVOexrrSdhba8hxfrOlLl5BtUMAEXfRKLVH8oUMKfavg
INGqU353QAGofSn2LTs+ZsgOzyKms5jiFhOAf4RAemRz5l5kLYRrdAijId3IqiyUtnth6/gy85j3
m1j8kpLIPCDNi+QWymJ0Y0DlfXL8aG+T7Fo6IChUxVS2iuron1CqKv1ctQk7BrNWhj8tKxR+Mpju
J1UZpq2R7ExR2ldv8EykkGLlFT+eR60fnV/e9KPGWu2Hbbu53/BZPSuTg8OZSwy4NKzpqGNjB92w
P1miEPdJFLvsScXyCjfu7h1tP1agy8rsMw5V9UZL7JMRV4hIlFXxfRnKQzeDymEFu6/MEZSLmY3X
ucrDL4OmqX6Ine5ziQNyMLMfuYoJhoPe6Z9b9HyusmiGGk+IvG42H23yasFQYRHAmT/aJ6vXtgVw
1aD+M1/2mskZh5nxAZPr1PNhT3grj9xnt69vNKVCkcjz8m9CHY0zWqDLY5hAC1dMIm6GvTzKJnVC
+dvSo2Enq7KjTnS/x8vvqq3DmrS1D5ZJ0KQ14gG5YJ5DogdyWKXqVeV8dvZC4JYpkLVv8afYKoZv
yZRYgWK4zjme6uo6mqjJjlC4vqmjfT+Ftnpq8rbemWmIR43UFn2/hN+WHpoZqax/mbJIe5YPxdL3
bilj+i5DauRRdoiU4twjA7ktgOLdK3HtbOYcLYYlq9ZU0Z866FNgQw6Y/xqIhy88chR9aaef0VbG
njT3HgtvVp9a7B1Y+9LPqGVG986AhZGsOplGvrbN220xF9lnfMVJwkPnxR2LwbphfMEwc3iQnY5F
jnxS2N2k8a2A4eWrGKE+F606wQNWymvG5mw/Tzr+rYWWnxDjUA/5UOF8kdrWVlPn7lEssYo7o5g+
DypIVXVuq++KWRzSySEgneekiKpxlVoUD/qsVV9tkU/+FCfmc9IqZTCWg3NdLA/mwDiqd8uCCu8Y
ufGR/1x/n5Zs4qHC27c0tp3NZHjHuq9b5NHj9i4SKsmS9eqjcEKn3qHZWPutN+Auh8FbR3YnLYKB
85a6H9jvvterXi2BMK6DZGOdl0XQrI2cGLq7tsk/RWrFZxOqzqMae/bjgLhZIkYOMqT7HxfHGM6Z
lf2SNVl0bWPB0gL4KMenRdJdQiN/H68opfM4YqwKzW5K9pC20aJwq+nUpvUcqLVangrVHF6t9pCt
nLDW0sujN3XFdpDMsTL5igRlcXNSUW66yZp3IX5MPmeH8k2b2O/1NszACdbla4Jz1dq8IISPXyw6
Ze9VtfsVDeFwHRbF4KnU/CDGVb3ZvSC72abDMera8m2wtoCy1dfCaJCvhoUUyOYm7IRvDo5G3l6d
b2U2vma9inv45I53LgLZ2yUetIPgKP4ahnjhkIR/5ueFYWdGDNiuF+t1dFwR6A4SvAgs2K8zog1u
VL7Wg1qeXYhsCJTR3IYwl3oTxkqSQS+aCiXfhphsvEws9i8V+mI3e6lxIaeJ0Hp6p3O28mXVXcL0
UMRl9D4haROU31n6D7JXjrPJDu2JWXVgtJfXJI6nczrpfL/WIqsLv4j68kray7nZPaaRMfrqHwOq
BlSSU8Ee/GgLiWHuZncQQZ6RxdpocI8Q8gSFKO8iB8Ju/1Wi/HiSNdkem01Q6Pi1daaZB0Zsj0UQ
RuUI781G6h4us7ad83z0TVufCqynwuFOK4g67FBRPmjWMuFORduihbPyfinnhClEKdkj7yavRkCn
qeAEk7hTf40E9ORZiccvhiUIQtdFfIlGLbwWmolz8NrhJHzJHE2B1NHGw42o0i8DSa4vrqj6jR4q
2X3jVsqtSfRv7zdaJXRV8YRLZx67y2UoIDY4KV4HYpnIDYG40315mVbdywoQPv7VFinCOuluhFoM
c9GrmewAD+g4sBzdDOS0yBjcndfAbZQSqBrGblor4gepn/qnSbWc6MFqq/Ym21Wip3KUbFqsViO9
DtEJ8ZuS7Xir+Xq7wIdw8+qpUa38bOgINruOlgJsssoXTbFQf5SDHYLJsPi7jRP3WYXUrI5UpRiu
sldUToRGYp1tY6Mrn0Sc5o+m+fg+FLz8t2QeP6NNWL2/sjCa/mIm2FCsLyzv0JTV7zfzfkMtEe9v
RlZlUabNX2+oyaP2ACEDI+/1JeWd/vmmeqe/i7rofom97IoUfX5NVZPNA+EssN/QmP60961GIlqE
1e6jwyWZfklKkn/rMNme52oKX95d8SQ8Emtdx6oBDjKHGKqgc8Q9Ue/HErYSwImGbSfxoOQge2Ga
hQ9Yz0JX785lMTYn8rhYVuFFurXQFjOPom6mbZzGRIDBsgZhGSc7qYUmi4nsWVBjh/FXW+5p+Afg
F7orYxtIISYajTk1u85o2he7059qJ0p+mIkGzjcpiK7g5iHY7pw8N02ugKXZV68jRv6gqlS/ay0R
aUvv+gdPJ8hBOjfZJbauvJSpcW3SEWF6y/1sEZV8HrD+2dmiaXZ6YlxrpJIhwVb4Z+PH81ok1hUV
2vBnYzQ7peimr6MNf05nS3HT8jrcz7mYj3JSGmK6nevL8pozSboVD121g701/zVJGEm4H9dJBZpa
D2OiQh1fJ/15JWdGNSDoZjN/QwJK2+pKhhafzm+9hj6Dm0Umvo8R8p7/dcTMCCTJ/u97wA/PvyPh
+34P+OfBYkf5fVi/TbkirrLQYXlfa4jCQQlNeSu0zHVZM/r4gWHp0rPfl+NELLyNg8BUlpK57Sc3
MMsuf1FykfiFomk/0/wkCtP4ZWnu584qw8/WoqL3YoJU1gDpHTSlHo5ytvNntrfOVtVc/zPbc6HT
zYQ9ePzhu9zbji95s0WVgN1ejPyqRdZykR0yjF1NKt9ZXE0klE7pU2sbO6RgO0mB0x/bBEXNTN/F
VpsdVK3L3lz3WR5ZmokNTFmsNJHZyd7sv5v/MVqeY+TodNRsf2zrtz7qLPPI87S469bCLFehUs9h
T9qWK83b48AU8fhgf5flj1raGnuyH9a+Xk+oi1Z+d1Se4IM56M+ISv5V06ll8AHBkHHSXUfKWtz0
0/dCefI4ioAb0apnD9WhhTPE5yjKdMzc5vK92o95tiVZMB1kLzpS5MtHkEdoNj/pfbEfdM/+nBja
fEKMjZx3nhK3nGxtM67vVxL4JXdfFmqXdIdOM5Dx01bx98qwydCt9Q+mv14VLRo97F6tqE8JH+YW
AS4vheheorRvmU+yyZ7n0m9KUZ0BG1hPqhgwHPjnBNiPwSid6q24QTKvzYK6RPbdjNXlLgrjASY3
cqXye92Jp9HIra+AZ5egwx4XLaF2uPAFYMWIxRsOXyt8G0IeYQtog4Y37WTIUkdn4YYLk5/OFSvm
R6+r6snWhvy110j/cJLqp33fGdVr3Y+fgLU1t0moys11wutkVtUrmGOSYIpibeUoneORP8C6u7Rm
Bk8QLYnzOBuB7LQLSzmqjgvaab1jliskAEj0nGWvc/O42anW1uFECU8VOdL3ombzVPgfda20f/c0
MMd9eJ5iy+HfOX3MK9rYJSI0XfQCwVGUle0jCuHN48AJ6OaJxxDdn0fZksMmOhROmW5kVXYscYQw
QJHoB9kmi6LcQcbHmCaDfy7cft6Moi6jzYLK6RFDlMoHVZ7cZDG6iLWMRf2QulEVESVqxwddZ/Ml
q6hRlzugf+VGNVsrMBILrRI9MSc/rbzuXhZ1WfT3y5qEBKv1QzaF1dLd/zXOCdPkXNYArdexckhO
LOeYQo5OS809cVJcUInOQvckC/fP1b975PDYnvMNKqMIZ60DZZu8eh89J72xj1D3NaIyOUOJS87y
6v+q/r/avHRAmsKx0uDjfjDEoZpCLFDEPN7LgpDEeF+uEPMKTCXPWXf70en9GSbbZhWb0Rwwixwv
Z8KuQX5aXqpjnd4JhAHlWDl1tKI/+Hpy6sZ2MhoNoLCp3kXGEgZAVTDOTqB92W2i9r6TDIj4KbrG
tRxAfDB6H2DWpKZ/C1oVYXfPwUY8JqqS3cz2MUJFPEPKTxXHULVVXzdRNU9Z9ytMAPfJ3Bpbt3fi
V8SqyVU3HsrYBFI/Y2Lb8sN8bSItvSv1NVgZV8nrUIINVAFoHGU17Ke7XEFjogcSehsz7ckSnXhp
TZB/ExDRgryM3QC0klULC1zbD3vlFTVO7SjbnNEdH+CKMdiojgppjrOsyXYIZ+Ji4AMqbS+TpI7P
y4RYtqz2jesGlepaBzaqBilI9ZMHJPla4nFQOmqgzbl76YcSKU2Mj0IEJtrHBscSwkNQa4IE8Vd9
Vcj9ixQlbEM937Jm+NwPigWLdIweFzWECtABi3ejxyLJo0fsPWMkwMUP2T+ug+o+y3eDC6tajpAd
cXrxtFuVOs9ELKurq4/RSzk9Sc6KjtXupVXLnOguCc1Z7crDjC3OVla9NRABDsJ6J7ist3BsFW4B
xJ8t3otlYPam9qpk0/vuCb0HYJXz8HVqjXpjJUt5C6dIIc3eTcdEN5KH7M8kvKzfJ5VgM+Qkg7BO
wc5rXQDkiiFQN9S9WNxkzcjB4HSQ1MiHsqZYLvRa1cxBFq4TZFvRJH9NmMEWd7gfZve9KZ67KP0u
VvnBJguHjQ0y8j4ye+tGKOtHVevzF6SvsRFVUN8YWlO99bHxU47XO63ZRAbprQWnzVvtYn4uO2IV
E89qaqd7Lamq1UQthh8Tmvdx4Xo7TdqLrUUxRYgU9+QZV2exj3ZZba1yHBDJKLoALzIMt/85JgGh
izbUCKvbFi5KvtxP4FB5/E0Vm1zt27x0L+pkitd+tNe4ETvlWkPR3B1G9SgSRVwiJ+aQp6Xhs+ih
TrqL2/7sVDbIpvnrn7OdxozfZ8e2+ffsoYsan1PHHMggDDZD5SXBveICq07fKJhFBkM/QCyX4Zi6
i+0tQJ7vHTqEm7kOnQfkc6BpC+jebJhIqRsx67TeVp+8ybrMmOuB6iIcuzR3eexpb806cekWEoGO
83ti3M/D1Us5tk6uV55LfKQ3jWSzx3PMO0FqZyQEfXzf+0k2xdrWr23v+0M+4feq7MRv2DtGZjpu
7WILHNm52nYDrCLF+/Oj1rsBsHL3mk2ivaHp1t5omY3+czsm1QNQ3PSBs4XwjaiZXwnNoWhijxz0
1mofYjpI5P1JDgtLsoalaSJEjJvIJkIQU0LULMFnGxvzeCfTIMY/q7IXf6TxbsqKaKsbPSuAMF9m
tcqeyfeyswQtfsiKNP5UFcZ3aSEupuXFqPXfA3TFhryXGFvFitpbTS7rOndPdoMi+0fLED+9y3nI
fmqyq9X6cG+Ms+K7icNwm8BQMsTFIV8/CUsdfrdVSVUcZDX8M0626YlK9Kq+IMTtPiZ9fhorkt+y
hkmOcmimhCWwQ259Y43u2xIKcSd7daetkMnSCefawwxnhp3zoM7aUVblRlpWY4fej6rsLezdO+bF
MPSrFevg+HmZs9OAbF6x/LJJXsVeo5xF1B2I1HarPEvNozqNDxWLzCGxw+mTp5Vf+jhGUjF334rO
Wz7JAeoYJyjIwALhmPc+INfCt9odfw+Qd4hHPfNXF8K7/z1qUur4wKnz920cXsdAnfX7n9t8DJBv
pBXNF90Q1RMnK3vXtIrVEKtdwjPeDJzMdAu8hs326ywbs0nfVYVVH//VLjtl2/s0WQ9dfb8UKKTu
e6FpN00ALodorfjG1DpvlQe1S+g4y3oDRmBsLV9HQvL/HSCkq577L6qO6Xie5sDQMSxIIqqtu/9E
g4LbKmxbq6wja91yiDFnWDaeJopTy+ljfr/M+TeQM1lbCZwOxwpWjab30c7E3GGrTbX3qY3DNTey
gBBQbZPgHm1xV5R37VQVPhkp75PAHZGIoXXqHSwxNsIH2+V+kiOTJTk7Gsam+jqw7dwCpQ1om7IT
cT2LzJRrHmSV3ImyJSilbOXgZMLaxY3cNwdN3w20BvuTZc8cXTqi7LJqWKS94Dzt6qEhxbiO0Hiz
XRnn2GBTS4rsBY+o8iJr2KPHm0Q301Pfz3ASCZWfzMibjhOBrSBGTvfQj6CUvLSsAz4itDQ6NIlE
w7pdLqn33qtHng3rr6+OcvBSGRvNxXStRK/s2HdL9zwguh7YSSVIOFP1VKyxeV85JF7RPYPPiHbx
2CNMvfbqeR/uSjHWnHuoKoYS7qcom4JUUxMYeWhmEvVL7521YK+c3i+26p1mrw9kDZm03+1y2Ecb
h0NgfhnHCdcpf/alWt7Lwk7K6v3qo03T9OuUOM7ho4mAEx5mayHbkIqE08MziADGPzpkrzKHCcoW
SXMijGEd39tCxEe9CHjrYmVPCRzv+yKPQkDfMIl3Rgo0Xjb+1fNRHyHKe44dwWZj3kfxfgdDrOLP
Zn/VJv1371K6yBlFuI7oi1AfZ3SUarN8lJWMh91+js15I6vqOiC36+8a5h9n2STzbqWV3azVBkU2
FShVBJAkSbqvbV0Xx9dyqIKKLxjRzgcbusRdFI/jI+EoQPECPomsyiIzddBFjZMcUQ8dH22bA50Q
OCqvE2SBrBayS6zl6D/RBvlnfEyS6qc1LTiIr006ttCXGtdEWZP3mRB+2DpOWm5lG+IyhIgry9uJ
crl3EDi6F0nVP8aN1dwhHvEsa5WrAvPCHht+LMJcsk0WiEUdB2QALrLWQc49e1nzTY6XTdiZgNtv
nBcjG0kaqW77ZTB/KGNvvE5KtOD5B+BWwK7m267Dc65d9Tl3JiOYND0Oeld8sZpSOeElW+ydMps2
hegrBOjifqMt2jUZ2SkoxkK0rGvUt0FL7jVXeE8Jnle4+yxfwYC3+wYGHC8yLluUTIbDNLUxwg0F
9o9TdyKGgPPNlB7UIrLvIytM9xObajyWBufSeMZz2aDF4HYcMTzehKe1+bHFu2rrjTAGx0bsa9ts
75TiHtcSsR63vAHTA413NNoHLU93mVFlh7S2UmDkOWoc0exX8wINpYjtmxriem2oynQq4oSMpKu9
1M7UfUWimedLZaqXSqktQDUR+yC3ivam02jbbsrNB1C5m2rWo0dZIJKgHhdADtz8P20gLbNtU1kN
EMz/tI0ezvKxkodHnNzj97lRaxBiyPOrHKYCZbsju/3wMUmtlZFnT9ijg/yfSRnky42mOelets2o
jt2FsXceTDAavtHO9YmUKOY3sl6uyAtZl4WtAJWNZly3UZTL/fdSxyzupCEBccqUQVO3sq4PZnWS
V1DOGbqs/a2cJVt/T1WryQ8F+R+5EslFKkpDtOXXQrZ9VD/a/jUulWuZ7H6//Oj/uAU/Vuf3gvd+
KcSAMB2EGtxTT1Pb/S6SCAuObC1Sx4pzX9Zlt2yUVx9tHx1Z0iBe9NH971t8zP49Er3zfQ2zbxPW
iT9GlntTkA99SvLhiErED+CDy4M64A9jDpEetIB8gKeL8GnJReUrRHF+WubPKpoAPYzYzPIUj288
B81D5bUVTLDYvA2jwA0z6bIfhXtIDS39WYtpQOsqFE9KV7X7UsvNo6HkOgRNtPpcgL5f09kJFhX7
NMsDoh4haBBYaEOejaXKn3EXOlq4S7zF+ZDs3KgB9TdiocYE8sVRGj1rPb/Mvk2/deQBn/VBbB1T
GKQ78+4tW7Lt1JvK89gu9SFRLL+bnPFs48NyRoQ/PzfmVhfdfPTyYk25EvEgUFkEht14B0svjsmS
Gsc+QugBDFl9rmzjdQU9yAd7usYdXQ6CQfjM6jnvhd2hnKZoyVvakLDjA31Mk+oQozx2IWyKCYqZ
48i0zPuiGtO9K5ZgVrp2W4s1MV51iBsBLtsbUaSSAAMxzfcmO84KgjwOtFhEDdwcL/T0UWm0/mDO
7HDClEA/GGz7G2L7h7QkGR9P8XjXZ0AxWVc2QsESTJudn0uU3kxPMckhpBtzzJ5zBCu+csTappHb
+oSl80tZReMlRFZyg3ae8rV0lXOY9MWLjbbwoUDHb784HOEHgGxeQ17dTfrvFZgEf3Kb4QZV0z3m
czrt0lBTXkAcXMD/13eQsotAhIW5wbGkOQOAz1/VectTUNssgi8MunFeYMUQfGu93Lf1VJxzl2S2
U5cPnBWxYu6ifNPqhhlopJIeBs30ggkNUs+ugrG1jX2fmN7F1tVXcH9oUHRIKtaYlRxT0mWbONJ/
OPaUnRAYg4JmPrk8xpysLE5DCp5aqdQVUxdVx9IwXLRAk5oQU6UebEWczLHWNq1d+V6Sd4GnF3VQ
Ipl8cewkP9ls6KB9+EpX+55qgxub3PBzXyP62QnPeUqPCftKZMKI8zcemxNLEO5NgH6qrrGf0/nZ
6OviqThaY3IbOhuDbWRt8BYAnxMTd9rZWcNWflHcbSPYhc36AwbFyik0WrI7YgLatxL/BOJJqZcS
/lSbuz6dbrqdwqS+Kbhi+bOYEx73WX8HgSUK02P4s09nbdfiJnqSRe01eTBjnzeXbuojjtOd6gqN
91p4yHcV2cFSzF1j5rq9tbO631SD/aYywNGxAhrjJ3ZC3a7Wp/IkC91LqvcrWVUquzx5ayGrEQ63
PMb/jP5Xd06Ejpz/6BucKU/N6hPI0W4u3uttUX6LrW9ObfE9iJ0N/nT6qRS5flrM2OKIzv42h2bY
VaEPYPkLblJYvfMUARSMhTBkIm/ZyEtQz8+2Hle7uJqM05jaxsmZoWlCGpnAvx3DLPH8Mh6IkIwY
gKVC2ScWKXbfc7lD2VSbNO1Z9RswxLWLEDUOHLODbI6HLPSGZzxAIx7vRkqaehI3e1T5fqu+qs/Z
sWnsQttMuXhxhIOl2foOYKXZnlod5+65rorp5EXjdFLWwlODvI7RXSyH4hSuhVxr5BUqODEkHkKY
vh0pWjCOqJ+p6difCAJhArdeDdbwvWrKTzhw2H6tZnwC9brEEpWz9jMrAsZxDV/zMdwtSXZBulw5
Nav5oyzCBFkRJTcJ+2eo+7Xz0Ur4w+T/TzPrFws077YjzHIa56U4sQHqlXw4tXphHk0LgIetCc5o
Dtm8weiLran2qKEgK3oqPfHFKFtrW6jpTDKj7HBRqYuXSPOaE79SeHZ8sOaknO0UI89+hi7kOXv5
h8Uok22KSoD/SPTllNTdcrI6FKMIn6Md5lYn4hX1ib28u3fShA1JoZ6y1UdONFX//jH9vhEfk7zK
i3p4v8rQez52Bue+EBkP4Pi62ESlC4ZUbZZda1s3oxRo5kUeIvpK3J5k4ap1e+ozqFlYdoCthKTh
V2XpQ0xvTyIJv+D2dGtq8IBVVHebVNcCUGhnt+l9NXTPmjWdokQ8pjUoNAMcyHGImlNdEJbXHOut
sZXwPp2GZdOlxa1MxYSrifYN1XjEztvxLEjXogYfIYtpFy5sD8RlbSAJmdo91lkbBbbNjqip8naX
ICu9gadL5rU2EdMCNwl48WXWQ7FD4iUNEAdotpGFJ4WSjBEnP1jCSsUPzsx3Reh+zRQC4JbdPc1l
NQVTFblM8cJNo+uxby9dvos52UPgGp9ih+zqNA+g0NcA2JpczSwbw3QHcSlwdfigOitvP3X8edWH
6Cx9q2GdsEMuB7QVx6qAHxVcQLexDmCR1V3rdWwOLLfZxl7MIiFugD7xyFRH2NHRZB0gID14UaA0
VQS7hd+EFhbTHr0hg5eedFTj+HvSeCHeOWl+xBMf42Cdv7JnL0OUSYTXPIuQZ809ZR8l+XVKre7g
2t2dHSr2OYurY8qadUrCZN+LtOOjHBxkDrBQzbES87HjEttmKZctNBG8zpTokiWi2mRNo255ttpb
bKmBeTn5C76Q6tZOIRelSo2r0YSiQRLn29HTMaxHcnGbudGLMGHPjSR+IqebLix2D/yGmnMRYz3t
DHfrsupDun9TUcILElI6m8I1wI6w6w5c1SFbqWlfBheqfNc18Qng9sZq7Blb5BaNmiHJtk7f9YEX
1ZcmTo5FbIAQ8MwHDGIhC5WeCcsm1zduC5S8z9s9v0/0idvyppcVDIWm3fLPWg62K6x9bg/badRb
WDBm45NE4kst7LMVJ/xflTR9XAy+crpxXAge7jhMXNbd/12boJ2Wz1N51IyBo8GgkqtkN54tM9D9
noWezMZmrJA2tFDLOudq8iudewFWf1VOGlCoJi6LqaCJs5qKfBBQXTxPMxY/b3yIstnxLWVBKQL0
+13eX9sFay+14u/v5uyHVdXFVnMV416xcP0lAvPLM1O0s/LmmcPUeWl1tLstSMujqz6kKWIJlbfs
dcW7N/O43GRa550sDch7paEjk6XuLkPV/NJ591OkRehIx8mTU0whx5/cOrjK4ATEkCwoP901NV00
/Tif6bbnnbQEtfN4DWR7YXgPpRojDkJkl7pulIfFwi8LaK9e1vNJyftlD7n6S1lquu+yLb6O43OZ
53g5jLhNs+HTtuyjxk3TWHd2HlsHBO1RedWa79PMdgUxjvDManRJc6s+zNMDsnmWb0HV3jeWk57t
XCU9Ht873tAGBZnhZqjch3jCdcJounTfjSCSDGLwfhpmzn29qDz1l96GYW1q2HyxoxoH4QaRJ/RN
1xuVrwGA202V56OR5jzCONJAyZfB4AlnXbgtSPxOvakH/JeiGiNLQltI3ILZg3iF3GhvrW8qvcRD
cSXhgs5gFLZIkqD4mnl8T4RNalLJkohUn2Nv++WEVhp/PsTipXbjjbLAz0cosvB1l7CcZg7BUnkv
c6azRCMAt4+Waoc95hcdulcQLqRrEw1UaFkl+UM5gTUED72J1Knj9Qpg/oVVbcYYOALSn9lmJHSz
mUdnOo1Cu+pR3+wEy/OD8ApYFRaMIRaB+BpF5TOmlnfI3V16wssXlGNnzMVI9FXjLnQH72Zawz6f
WX9qURtbW1WREq0T8TArs+F7U7/+PWxFi9qed41aPgH8b7euUfdBqfRfs0J0O9utcHwSIC6MCG+/
LEYizjAnUIGcnPhHcNgPF3UEq1SieVclIzRxuIaZ+7yUpvLJS5UrOOmzjqr8PaGPYaerKQcgux0v
Wtzt3KzSzvFa67tkvNjCGC+qElknGxcW+M6MSGLQzjwhNjmMz0UoEJQ8/ZLEi34RsNeCFrmhjazy
0D5Nc9piOtJO4NaX+jUywVd3Vd2+VtU4+r3R968TTH7fs43hlZjuAHAyml4j1mwfHiNsSE4kfoIQ
zKtWzD1wB5Kb3pL1AFoH47XtbcjafKFfTUzpkAxpnFfgUq2PgKD7yvaD0w/M5mDqNATQTWIzFWj/
V847fKOaTvuctgugV8OMP682Ar4RiuGlimM0/9ETeG4SBWAn5qdNXz/bMIs3ndpZn+K+MJDaiKpP
ieCpPNvkzRwvLA5T26IAhBbKIxQ4ToCmGYHAuIcZnKBYB0Lb0oCVLY2jP3j2WO8iHTYobEQMeZJm
vvfSxNyneTfflU4zHkzsoc9E2etj57TaqQeWj7In1sIu4AH4VW54UOYcfzw7zQ/zWBunDjDlVgh7
U6eWc4RH6AT4LPCWYB+jU9Lm2y5ROcYm/S2f1X0ZteIKQrs5dEjCrfwPC+2l4lOTYeqYLtXnErpz
AEhI3ZQmvmOFebYT8w5nMY1TkPZ9aI0XULu/Clsh8MLmX9XrY8b+ARCwCKYaNsXEQbyP+YEv8fi7
GDLlVPBefGN2vYDM6Z3lxdO+ceYXFAvHwArt9bk3mbtkROilykV95nTipwX0Cs3RpkOBwNhmQgfQ
dw192szY/m6c9SiRWsZ4NEfxaHpvrqPqz4Uy/4wHTuYm39dYOfRKlD40ecFhwnNeQ+iJfmVZ/bMb
wfyCFQ94qKl3aURIV2l0YOeKwWG87S5DMrq7yCt037FnbFOJ3w76HdR6NIhWMYbUzV418ONB7Ymj
5RFbNwYeqImI451AOhRJzuRxJt3ua3n8UjktxAPfGBfwNv2pShTtECvJjYUrGM102mgzKkG62vxC
elmzm/J/ODuvLrdxLl3/Iq7FHG6Vs1TRZd9w2d02c8789ecBVG119zczZ865ME1sACyVSiKBvd8A
NqT9RUJ24GnegnJTo2hhBaZ1yGatX895l+PBXh9D3Um2ha99EL3BGm+QzmpfLEU5pU66sUrwkwqL
wHvVZhC7xrR4IwHAlhJJSBKCLinQfFP3abTVza96kRkb7o+vVZ/nSz2Lh3PHB56yoxGsECrfOl2d
HDMDoOpQDrAk7eFtTCt7G/h+i3VN/01tClIKZrae7ZB73+j354jUgO03KO7Bel1Tpf+aWS18IKN7
C/wpAuGxSGd4fl2NSoMS8WRSynJdtJqzTh0e/FWHBkOILwyEnTWEjvC1cTdVinlkofYe9jYIO3nm
ZS476roovMShN98KVtJ23P+h6EiQaW6CMqWPlI7tvGT6j9EhaUYtnBXn2H19csLU/dODkxZjYgCS
FeJEHhz8RksgOo14eg+z94Smo31o9elnPeXGNhnEGxK59XVyUPtbNhFJT3R9r4EX6Zshn5tDg1ch
oDnkbgeRK8iqZiBVRIoiq5dtYo/1VdVVPuCRx76jnNhy5CWu4ACquz0L4X47yW7ZU0N6wre1iRkv
A/cL/K1PXkXP1IMZZdPWdn4llV/v+06hblK7SxUaysHA2R53HqhpWqnaOwxyliXs9GWJtKsWxvbW
mNYJRaxnNG8uKRqiy6jtgHHlaNOOlB/foK7ikdPDWcqT9dBCDVeSnJslaCHyN1slt50/gpjaPxal
PAiKeWXPBTl8H6eNCJlnlSTUImkM9vnlcCzDdtX13Y3yWrnA1BIOqgbA1Da6p27ODOAhpQmRrF2H
wT4M0MkxUlxjp8SskKEQ/pBZkq0nMEHIqIXPRcrzCk0zBW/gybNbJIgsAz2+2l/5fvjaZajP6s6h
7XvtrUtfVVA5KC8E9aUrhp8mNd9tP1fxrlJDymcaz7cZaBP+ZmuomsayGIE5KMp08T0kfsq6eYv8
msqc/8sf8vxV9fvv7O86BMibzRT4QtGa72JZJhcbK5c9JrnB0rPtNZI+X9mHo32ddfO6c3w2u437
DbfQdDcreNsYcU/pyPDnRVY5wQLrHT5X9Xti2gH7p+ZnPWA/5cTzq1UmmyT/qIrQ/O5X7dmuK+ws
0L3Npi9BlhULNMextpyKZxyzuo0TOc/GmH4pclzgo+ZrMmpvftf+zFPWqV3wXY2mX25U56wovI7K
QRBQl4vUo6uhfGRF+6bqtqrdzd+rCF02H4NfPe1xQK0WRUsqRcm1aqNVRruOrRwefvRni8sahaui
PQ896pSZmsaABSu0PL1hrUVNs1L0A3WELMGpObP8X43AZlkORAJkn9Vb35F545MbOZghp2BQUf2F
g8zqowey4c2Ow97a/6a2g7EqrclddNn8LeWNwW6e/Uh3KyrD24xZGd780bRAzF0Kz15FbJw/nGbc
W/bgL0yIc1v0j98UN4uugka6jX2FR1Tr7UhHe1sevN8VRG0K1Qj2ue8Xz0Gd/IHe47hwNbzudUM5
/nC4QbB8cIpDQKlvgTQ/dspeny7dkRv8jlV3sk8S8zK4rLwKUmrLAstKUgo54FjV4CuBSURllPkq
QgeN2z8bqgj8zWYm5bJSdRMJt8IcL/LMaEm3OjDS1KGAV+LXPRSeOnrCv3wfNKWzs21bWRZxqVyM
gl/VwW/GwpaGj3BqXKposs6UpfIFCyTl3ZsAzFlpMov1kvJuzCp09cBOd7rVhDclLmKIpqGNTLGX
aldg0Q15FY+0dhDP9dqeWn4SVuXtC0gCtLzT7tQGPjWeZG6RtihAIn3aYGUJ0PY+PKs9d2FzTtOT
G9tQeKCyLgtn9s9w9letHaJ5Ww3xTxWiGKv1kNyfhvQoTmeRCaGwwv0gnChIkb9Q8JyIrYUE69RB
Vh+nBDaTZDQXnlsdO5ytFhLZo8Ykqh+DZa9ssqBcWjH2bymJXFEY7rEeCupsFanhsMlG37vaWvF5
GHz0DkCtPMK6oWH6OIMca+dZOrp/Dq0VjO/jCdoKiunocnc6pUIyhdwg4aPDd5g+GuT4Ka2516mG
l1hPyEKIsBxluywh8Ee7j3LZZl3nxnKfdas/yzBCUhfHo/KXwJHDCrJ+kloz3YC+a5okR1af7Dud
WsVLC5Ss7JTKNTIkRpAuwkFINsU1jETfQ9kPeVRbzk0e9OxnhSnZFcVxniEqfxMQA9HhMSBz0Fic
2XatWXIBUjFTd9yGoxYg5CCmUFjFZwyRCTklL+dyZccJhSQ7/mBVNb2U7VQfVNIud2lXzT/XqJp/
c8Kp2VToDO81K5jwiO3PfPbm7+GkDqSFVPOca017ddrBWcgOSCQfbtmcuxFAx+ThKpE2CfVJAM5b
xYu/9L0XbudYpUg0gpj08zB/N6L6Q5r/xREovtnsvxY6Sy0YxN0p9b9w44OPg6rA0rY7GJmx3ieU
A9pNmprORfYGRVefrbQ5J7rfJZCJ/GSreSrOVkKfwUTy/wKK57VX7ZUCPPO5EsipAglr2ZK8AtGa
6kR/lgyE3yM/MVb2ynSTaRW3xhV1adS4hKvF3cZitlrc4TIkuiZdy3efQdH/L+uLeLSjvfATlA7k
oHXt492hHD+zZksK/UV2wD8syDHCljreDcuLOYIOfjforgbXOd11sjUnX4ZNbRw/ZYP/aqJXjceO
7Wyaeuc4rnfzcSjYGPqsLT3RlAdoaslhKrKfj1AQIdMLb3yJEoepoNTCWJx9105dZoA1/5o5Nmq4
cPPO2lNJ928qmf/b7JKpw1+63MhxsgNlP5e9MGmY77EBCaQMs/EpySL9PMx9u8rIoK70sI6vmqbF
V3k2RgZS+O5ULf7VMdlzfkqsdCPjw5z05n1Iwx68yoETyYu0dd+ZC7+fEd1Ug4j0Gpd/HBRbbVcl
/JFF140/pQJ9Ps7WunT7BvlFIVc/6eOigoFzlr1V6C9tR+lfi7lRn9wuvkRiVEK+/xD0NcAYELvs
4rxpXcDP31QD8vbS3KzNSZ1GlsKaT3idYRSBY71pRWfZ5P056Z3aPcnWxOPRHt61tNeeKmAjMti0
dXGOG7QEpL8aG6JhbzRhsOrGWH0Pp7wnyUeFzXTtP3QPe5Ks6Sv+oOBXEJrKXpNwysDPoAaul5hl
DaHxURTgdeVY1Z3JJnWRu5FjLSP7nNoLUxQ5la3l59S+t+5T47HIXp3WsikhO87mPpasCUT4miKk
KBpXTqe9Yk2QXD13vBai5ZWR9jpnaxTno3sjy9U3blHpRXZxaJYI6NV7OVnvgFRNQ6uuZW+Uh8kB
TqOyCDuYeAEpwqtjNJehGtKPLNNC4L+tyxciaE/AGev1NI/9l5JPmoukx5//HGq7+ufQXnWrfw0d
pu6CBmuV7KKwBD7XBdUNHJ0NXKj4UxWeLdY8BWv2wNN+6CCCdb8Qkwu+lj3yVzlrmpUcJCf7mEjf
4LjaN8tM/zYZnum0l8Nq9qEWXimP2fKaOgzwhZxt1WTs+ipRlv4ISK1B1XSnRb53c0OlWw4+9eVq
1rc2me6fo25cvLmIvtaoOwhuTXNVMdtb4B1PHUW4lqj9QHJkHvSlbE6ZEj1b2IDKFvcR66VPhhED
rBked6BQwo2ddH5P0iuUswapRKPamYGawlrVUXiWQWgmsLqwzFgYuGXcB061iXXb0PIMh+S4CLo8
OtWDl70qQ6qu27hV1rKZNxp85QAUjB6P2StiNO6LC/1BNOQAsyRLR73vNOVNc7BUnHhg3cwfbcDC
u6lN/SAf0DYU56Ztv/AkqQDitfpNZXefa7NyAbBvvMV9/M7TSoG5S0v0YVqrXCJ8LfcVhuGrILEW
/PN/VvP8VR81n6W94ZPd702eYKl6mJo53OJNZz5bE2YdqdI1fxjcZLS8uZWNtGyNx5vprALuuski
11fhQGmSQjPp2ux+oqAKiDkPpZD/GKNiXbYpWw9HJ2dQd31D6r0RLDfMIdWdWpXZavLy8nj/UaYt
dBHxszFIEkmPotkMfsCaC84ylKOKuyZdAsZPfJF1W0pM2zMsbCYIAtMzaj2YkYZCNLz9FmmCFp81
+clL2uCGmizOSUXY/Bg7FyGVMH0vrM7dUmC3tnbrle95lp/JaTY/GgcYQG4q7rVJ6+rUskFeVabX
HfMeKoAkymCh1e8aLX3uu4wMuVP+Gqx8V+h19UslX/bPEzFGRkZOBge6uBIgg+fgULvKEBDfI3k4
oTsyraoSCbxWpaaQABFbyI/B1Mf2Kh7Cbi+b/xwG/exz2Nh86JH3ZWitIVyrY4JBlTKjCjYO5EoU
dsBCNUGi+OWZ0wbOytRUJGeQdFhRPaj3CMd7mJvm+tO/znh5nzEjH8qj64XpLVCCzcy+67nJdP1N
tBpDLZ6hlujQy3W8VTsANiHrHAWzZtN5ZdFjIU8OwqYQ7Iuwnk5ZCO7G4PN6bl1f2UkzHU3H5zpC
AHLDow6MSgfZ9kxKaCNNdyIVRd1EUY3knKshVjkIPE6LFn7Ztpm476D8APMpL9sIkAWYPuAarbpT
hpGtTuhSYkeVOTshHBUvKEvb5TShIelOwN84kwf2NePGLlEbMX/HHr1jA6dRZUu2lbESV+T7BYyx
t89GdMLCWkeZZEAVIgqi52wup2Nr78yqJVtcDxSrwTv3C76euGLruo8jQW4dgNfA8iAkD32DjCbw
kvhSm/N0eIyVZ+o8j6tJPO1lEyiTt+ucAquBwvWfcqPZaAMbwE60IireFywXKQTSkgcIK+XesEmE
PWJgq3JkDTnIWbLDJWWzUPOsQpOEuUg/pFenz9fuUJDj6o0rL1d9npHZ2rfo+ZK9KtRs2XQde656
UFA4rbTn1ETmB0GeXSt7Qxji60xX8DNkG5stxfUSPeyvCfDtVHGQwuqcE5jaqzLODryF3HlKNQVe
cBIBQhBN2TFiUctEP15badfGSyX0PVz7YNsH2IRTxDR95ErM8SRHe+Ja9lPKBvd+ySiPjCWsiWQD
RVQpWucymD3fGiv571usfQAvkEuRz45ImaJTUeDet00UJ1w1BaIZDWvClTOi1LByEKmhroi1WKb7
1f0wZu2Sp2x/fMQHKgD9qiyFLaVnFLw1DG6LiYLGY55v1s62zPRvj5A8u18mXtvmJqzr4NbqPx/7
MxnBzPy+PeuaILhl2a9UqobOOXYWlh1g8gx6Q2nXuobWjxUOyko6Y6CeuCfn6O8w9ZvJ2+s4nCZt
tWnMCSFv0UwiHwueSKsupaYHXyZ3gxWG8cWANXNC0LveTi2iHlK6iwf26/1GcLeVDqyxRR/efcsK
3T7dfe0sa9r36YjWsbA6B3HAd59s1Uozg+hlJnW9ioMh20aC2xvVZnTDyWMdSTKvLbRaYCV99hpV
HN98PqFybJqietN7Rvc3hiNwq36jBZA0JMOxETRHeSYP8t5eZ1+zYHLWCrnuw6gZ+rlNXQWeFUKa
WRZ+k7ylFqwO67T+j2ToyQxEvv0ckzfbIhF3bJvYXwXc3V9MhCL3YwBULREU6FEQ11pjmQMTfJER
8vj50mb3u0cB9xAVgfFOQm8IpvFHbIyIo/L7nZscMZ+aYj1lOUEXYV3oBNPfBvTtrJzNgGqRWk/t
c4PuxDK3TPKmQdAn++zSQUe+zq7J5hEUwh8JCWW4H+E3VBXLNTmn/giZIlwpI0a9PmJBrE60+iVk
Ub/zZpvS7qTZb1NnPZfzmJzclj14rA/NVXe6XiiLqVtTuL/Lw3/VIWOZhcoiFXJ74+Ye+pqG2i5C
dRLbZJoyJs/kQZlm9ZQGpgrQPOduTzHrPRZ4dMf+y542UbWlUkbRTXrajn3XHiIHNJccIWMOZg9L
S8DKFcf/GpjG9M3v00vdhMOrEmTREdbauIJwOH9Dj/gedwVAJGmUz7jL+FaMt0U8E/EY9dR95rRI
WXhBvAAE5lxKxHXfzfQLpBnjSzhEFgoBCLI6qQI/VO/xmkadb2uJpjp6T2oZ5PM7OQ97hT03dDRp
/qhXwQtWiV6KdlBN5rztYCjuQdN4AGOUsQ2o6rr2CVLcTFavRLDW0r8XeIg/103m/C3eZuo9HqnM
H3pw6XZuY2jieUu8odSvroJ1u1hd60ML1jEYvmVGhTiMXgw3s1P73WTXyg5De0zHHIufbqASk9hx
cwXhZR8y17qgcjzgkDciW2ogfCBjFN5YQBtNidKFmmDBYJbKnwafrPbVMVrrWR9YpHVde2eXAsxQ
j5OqxEu5PU0zv97Uc2fyXrEPpfSH8lyeZifZdDJ3o1m1d8Yq/kXju3hqSi9eSV9yJB1YOVGSzRNK
SggoUmgqhuBNLZwnN6miH6o+CreC0bpqaRF9MsVgeE27QG+NNZsgTHkcPMSWamqWCzRhlL2muvGz
PNTeyVIN4FN1kTx3nl8eba3/IbtkyHJaUeqAciKts0Md4RycTkPuMGN2kzHpxg2p5oemVS7cEyRX
vAQh3micyGagsjKcXUoRpYqz7T02F3AFwig6FCq85yDRrKfH2ZyV7iocS+spYAm7wlZgPsRTdok0
K0M0xUNwW3fiFeTs/BbryefBgxJQKoF9kXEhSbvUvdpHsIsVaRQn2tPUI1oQpka18U3P+OIJYLy4
4zxGpMH4OcIoavNLUhT3ETpFlkXRqMc+y0FbS8a4/bcjO+lho3lZApS5U0+Y/jSOStbKx7l9NqZg
H3T913q2jAvKmuYlzks6cHr+iXRMt6uiFpsHt/+JPkx/brBnbG1DKdapovRLl10UagU6MpbCpLHV
MCTRMrQP4xrGmGMYN/y5zZsuDpOPeWJc8lhuI5xw0CsCONPpNYwMxslD1Fb+JndNxGDEDBnzldGE
uZ4fUtMHBokcBdtLn1Tv1hWahGSfeLWKoyyySfVPMiYlCqVsYdmM7ZrU9LSUMR2fFTOzzepH0rff
3QhXPSXi/UixOAjQDkPgK/NXsqlQsSYZZXJvt0IEamelODQ6Zuc1wnBLCA44WTbY5VwjHz90afBJ
wYKiQNW7u3t3PSLxjhRfBj8bLrXureUaQYn75ukRe2RtCzGu6QWsVKZtcbn4bD/WFnJeX9a4+aia
e5P3Ls1TLtY0O2dT3MkKbzDhUpZ8n+TdbLLCq+yVY8OwNHet36I7C0wBfAoF2NKrT6EJF1geMtFM
QOAtEcIcVo+O0c6a+xCtH+d136EOMOhDhzTWtO58r34KE4USwv2WGVYRteOGtbSBqdMBeHr+OheG
vYFD6awMsR+nrFCdp7r52omNfCMOWTUvrKYpUfBjfKjhNQAqaRvrnQJ7B9x/iDDBbZ7TzzMZi0Vs
FLF4sIrNCATxj6oBE9x4Y3iwKi98wUa0OgFA/5pVY/jiWO1lsFQcroeBeyaOxNNZpdDQD0rAR80H
AQqreFOJrb3muDZSKyE+Af9sSlFYKP7Oehqpa3otfIteSRZUJ/qnTigNs5tCbAmRnZVsxnDFX5AM
oNKRIrAmqPKfzuomqAuvTecOR1++VBaYtxWFKqx/xYNYPpLxo6Gbuv9Plp7Ogjzb90ib3WulhMkb
AKe7OIJll5gMTtijecJfu6Pwt7YUjWqn0ErA/+I+qdW6/6dJU5Brx74Wv2CF4ItcWwZAifayKYVf
8Tf5bMrecPpHM8EI5z440RWQUUH8ntVmtSpdNBPR4p8+7KJZpFE9v6uK5cBPAneijFG2MbU52GcK
u0uvNOrnYiRBo3kor5o4Iv8o2GLyiMF/s4QTqpjI5lnFszexMvBEhwd5VcETR77EGb3nCz4MH/IV
Fv2sXpwZEjkUhTf0wP/dNzEyrEf8ECOHYqbVUH0pISWaZQ5VXy7mhzAA5D736l5qcMkxPY7b/2XM
FYUcOSTs7XbbD+Acw9UcaagxZ9WVHId7tUQVSp4lEUnsPAab968OHNbPHeIkx0e8AGl2NKd4l6GZ
IXOpMoNqGc0BxV3KCiJtGycgy1D5HnYyURvrbrcDx2Ms5YRJ6bRrNhmHOU/KA4rew1JLE+TR7SDc
W0prveS+ru3Zt6AvR8H5pShs6wWl01LNKqSBiPDc/hED3AvQJfgR2Rh3YSATDgiEqlHunSlwp+c0
HqqVk1NHaeXnv9V5j8Va1i6r6ExlE9kuWnIpK+Ntot7jMjTKr+s/Y3KYnPX7GnLsALLqfiFkdNbg
cG6ga0HuRvkfA9vwxWi1NYXPITjy2ZzXmYlxhhjRu8b1nhOrtXYNK208y0NU1OM5EAfZJPe9jS3g
5yMY0IUJiBwRxEPZZCBShql+6sX90AclFw7TzRSCezJMxM2c6daK7r8iRuVuEWcgTQzNiRUShkbL
e/5FLUtj50DLXMj0jMzCyMNo+VB14u7gT94XbZjCY2mS0Msj725HIauAupOufIrjF/n4kIcImlRq
NZ8h+ej5PfG+XRXNRm8OrV4DTMuU8TbW1XTTmwJ6IJiKjYzZgzbdoB1Av0latnNi3L1s64CsMZCA
u+j1j3HCOyIKWbBXqobPSFQc2FdFa5mDEnGtyz/jiZNGaxjW87d/jpfxjFX+DYxcvEhC9dSmofky
Br12ViZw8zLrbSsmCn2ek54QgNPfVBaW96R5TQ0bsZtxI7Pgc0XeS8Hirs2BU7YVimervjkA1gov
95bVirygjaa4ItZCbpU+32/Vjdq+oXqsPiGZic/q44xMOMLm1XrElZKM5DQs51FTP6I0/6rFevzL
7r+qXSogHsDk8jQ2vg86CI50tOzXpiuUVYGtykVRwOqNsxcLpIFBPTWowKb3AElcmK6/+GUS9muF
nZybeQaq1mvWe+jF/gYbC0jxsomLysrr3GYve83BQWs5c/VzVRbWu8C+l1ntPfduqL/2GCfKSSBV
s2sWWN/kHPhP80Et+25pwdu4eCFajU7mX9jKVqt+wC230X0A8zKotii4x0l9lS15QMuPNJqY4Rrj
sYp75fCIm2OmU5AGJ1GDlbeAjW8i4TRfRZZ3lWcB7jPRxKbvEbdaw9nhDRovZAx4qHfVxEFepHJr
ahlBdCM9PVUsAwX2REnT3UNqOFOPyeSqx9HVqi16/h917SLUNQ1mfYqVFEpFr3T1qQu8e3cyUJRc
yZgZQ9jdBKA5VtPUl8iHrAZdNQ+d4pOIjHs1Od5PU3E69F5ylGfyYA1Ampf3djDOfIPFoHsUdwLN
qc2DP9u83Nk7VqK2L58hwOAwU4qe/jNyf+SUv/poip8m7CrDJYNlSz5V/i/TFYr1uyhpMWho6vDq
pQjSxjOVW9msFS0kqUgHJJryEJvgcszZCnaURRZzhpB9Pg84AN/nFkkDaEift49psiNV0aW0w2yJ
neoIEF0db/JghGSfBxSiWnGfeMStLthT/HBOgSIQH0GAQuRjqhwspzpx8i5nTeJWJM9+T3Wo4CCh
lqATKae6rTbtC75xLOs8g5S44lA1iOP9valoxdXHuUe2rFYzn3nlCEp5akCRtTSfC3HANaErWaXL
US7QORwQQn0p++QoEHwvUATck2ypaNAfVb0Dwihmy1mJNf3KYEiSejD3g5TZqx24eS0yRlI+iZRk
+oJ+lOyTEcwqoAH9/4xP+8GHYRuNOwfAztoeBmujCz8223cnSC3l35uPXjlY9qpisCsGP3ofczXh
5aa4OnikyrA21tzqb/+a+2g+fm4YgJSudGcbi2x1larsAVtt0ch0tDM5+aZtoVoWgzllQPP9U+M1
7tkVcgpmbFkHrMWShSGT1aVXxUvkd6bdgPruk+n8MIw832kuFSmpGKlN39A4Uj66JPh7OAq/d5gN
fjxGSzXKIPz+r9EyPPbfYV7499Fm6BprNAz5RAud59gtvsDRea5KT6gTRdVbAD9Ahu0u0c/IvlaL
tivLL2DDne3kew3WQ13xRclCe3m/RvbNqXF4NhG1ipHS4NPemjAtrNaML9h14BgxaNabObNqRey+
+GmlL1LlM9f0tz4I648qSsh3l0NyU8jA7moSwnvn92zt92y7HPOf7viSp4X5S8yOESP7iAPSjHPp
JLcM2tpu6J3P2YEGzdFvyxfNGvDL8UMwjI4/fnU0TJhMXf3ZwNrjVote/ohp1KzV3p/cyb4p6IZ+
tCNGR4MK0GewKGI0JLoumpkrW1TQvUNrgslyYmPehqbRXlW2WaumTdLXZPriATNbxFob/4mKwALQ
q/LdiZRgJbKel7zXzSMmht06KcPiw3Tbo9v4wA0xq0KjanxF0qbcVnhhw17GTiQGTQAUMon3NjBr
anZleIwT7EgE0inVIucGJli/jYcI/zk0kLyWsF6+hs5cHO8xZHn75dzwZZG995kmuibFgHhIIudV
I+wiO0DPUjm7SmR+CzztlzzBT+1+Aibll6aqxjdx8r8eI6bPYtY/rvOf03+PUads3Rth8Gz5To+6
WvihxQN7ZjQqXxt2WUh4x8+yZSewhGLHzg+mHuevZJBZNkAXW7n+2J8BnCcrI8GiSXgyFm7fvfgO
JE1xR4gp27387qPYfO+TWDzZpzFPtn7PQ34DfMoYFUcrq5Jt7pNCAk1hvtlzc5Gbsrn0w2WJs8Q1
obxyLpApWwZoEf5QUR8hN9O8I1m2mAX7MC1G8BYFyddYnIGe/TyTMdkrxyF78D/0Pq5CUgfyUji1
+wnSOJoc2tfec0iY6lG9M6NB+9oYT1Wsth9hqJh7f+Iny1HV1H3Bqz0iL6H3lyCFhijjFG4aVCxr
/aTjmP3aws8aPC9CKarWnr0B02276JqbpdcKsoO5irWBWn4NSg1VEPydmqJX1sj0zmuvK+udrDFT
79gPNYnWHleBa9VX2b0UHQKtuw+TFWsxjGW28TLb2OfUCJ7ch80e4tCJmy1VJTQEDLPYFmg9//dn
//M4N9XUo+n7S6cxii25jP/9lRoV+/YQkSJkA5trg6/IskFtbVO0DdZaKQzFRTPhZyEhFkGY9Vv5
++the1N6pXpOh7S7Ia74w9Xc9mRU1DkNtdFOcHV/yAKPLOIEqr0PNQPKoKj5lILZaoAw2chyD+KN
3SIEbLWFqgBU01TzjSyzSbSqPAN9XVyg+dj4YXR/75Vu9XKc1pjrqUddWFhpeZpF1lixkvEs245C
DkCFJ7ZJnYKEKP5VO+ycg7M8FP4cnEmVLNXAQ5Hmd3wgwb3TjJrKRtScZrEYreS6tIh3vaLZRxmS
B63t+xbrczVYOQV2jo4D1BSTtvrF1HjPSGOgt1fp5U3rwhZ6Se38UCC/9Ipv/9lPL3quP8v3FfYw
uTEvnu5vc2RpV7Zz3XPRAymCLPBHpevzIrc7QQMDL+1tHjX4JtaFD5H2SxbeZdFehfWvL3y1TpaV
XYCZLf8q4j/GYCqMR3XhnWSpHiO/ZuWrib21/P5N7xzjfa5rfQ3GET/VklvREDUGhXVd+QCGdsTZ
MvuuuUiHljB3kHnMllZhNVd3iJzptX21qgFVlNBnIWzaarBtkBxdSslAKR4oY2mVj8t+CjfQ/LuT
Os2FdU76ChKpLO+gigDljR3BzpizmiW9Z9zkYfDr7jqbf2QjHP17HF3U91wfXXj0hXkfpYpVp1EA
KXvEmjZ2dwXF7qL6JTXvVH3g424kVrgLw6aESYlAniEOslt2RAJOrsKxWpZIZW6lr1fT6dpON4C/
TwJpKmOl1/N4jDTKNBKqCv74ljmedZJDIizbroODdIiYgKMQ0HMJJEKdrr3et/fTXAPZMId4fq+i
fd0mXrPBN3baz02+xmWoR7JxZqPSaqcMUsSpRpz5NKVwSbXOe8Uxa9jCZhybhYzJIbaEV2S1H+3G
znmZZJJGVxz94BoTsh9CydqzEuNg2cO1F2mZSscKJ9YSZGKWo+OFS/lOiHfMR2j2LhooQ/K9EnGv
QnzsEfo9/t/xCPSiTTp4iScG77rfN/Ml8QXVjhfxuyVewzgq8QIfoAE1KKA42k1mbOKI+uyIXbtm
Y/H5V4sqQLOOCpGdZ8lytW30CJQuwxdKNLMsbY8AS47331z1JwgXob+Xmt2Yo93usIVM788yB9Np
cAJCUmG7u5Go5+NZmrVOv/sEDIj+VgPjJPMz/KmQ0u/rUFgDFWc7bCFaytMxnpOVa/Qg+USPU/bF
WZ49DjIG8Fj1SKOJQSqc583nl7wJva8yeL8miiqoW7t4GMjgvy4nm574EWpnLkMSpsfHsKmr6n0E
/SHaasITNtbUw2Dro74XBhXrvNCpdN9ytK/Ix/7+f+BBINrT5/+/+1303xDH4fXoO1LV7h2p3meg
JKMs91Z3IDpJAWfXB1pDloM1nhyI7L539lpzfYezB6IjAIIzUfY4x3IF582mkFLWML5CXXeJC6a9
AlKjD99tPf0W6c6w6fS2P7Zj0h9ha1Y+UnFZCT2oxDVmmDV0cNEPlmePg+JTWLWdafcI/VfDZAwA
UA8ubIrvSCSJJNILn1s7ANmlbD4OeT61PBui9SMkoUsoN/iXtCmgwtQxUlDgl7rAtPdIWoBy8Pkr
xKZnLc0KQp09+Zaz0lvqd633627oG851uHYzRV1l3YhJEdJ1qjHa115N2+fZKNSDms/JQnbKmJeY
kFdcN9zKZjWpH3hYudSnZ68b7hhVPfDXlg/NxjLUHNMhdAtkGq4LAZNlqISfcwNnwMAtT+EwVCTG
FDDKBm52fjD5C8t2rK18IAcoQu+qOfnyeFA/nsf/7HzEq6He+BS+Dj3kzDtDxEC07azjlfHJHyGl
dpa90p6cNPffezvRfMyVvWgYvcxB2X7XsciAPgnnXC6/WH2TNgum51FBvDKI4j/jCaPauh/GYzCy
dTj1Q5xcLNwEl6wU916B/afa+BBLo/FrJ+C3ru4Y+B5CgAgav92pcTvfMN+aSZ+G6jcxyR/6o6aR
gZb51cF35vMYKrCMRRbkd2o2dNMfo49SkgzJQ/B/WDuv5cZxbQ0/EauYw61ydGjnuWG1OzDnzKc/
HyBPy90zJ+yqc8MigAVKsiUSWOsPsVhKZzOmNkY53CTesIpK/FWpUH7QUgbKKpaF34hcG4y6gglE
4xY3htNcwuSnDIY4QCp4/keYUo7aTSUAlz66lM54Lx858ZgIQzP/u2zJQ0LKdd2VQhFZmFXKvhqX
1YWj6tnhw/HSXJcm9jE+FPVLKll+iDjMX7I40w+hzA5lCCytZ5cE9vVzxpGhnAoT1T/xJzHryVv5
iuOu5DMcBtwtEAnMB/nJXx7YuQe9yCX/upER8qldmFG4A4VjXB7zsm/QWBTWCDxeVwR665ZoI2o6
1edaS+Ztj1zJDfgM6lnCQNyPgWUlU+9t08r9IR8MXT/tasrsR9m6rAPaePzUJ5cBsD/r5WCyqbiv
IRZCgFgYZu3iKTTY+8nmicaztn9xC8yjBSDg3yLwsOtfIK58imgaoSNqtSh1iWVNFCvuqdDUvREl
LGnkx8zneNekaHBfP2aZgVPyOiCd1z64MeHWcnzsYMTSJ+FZt5/dGN6w0r4PQ14/6RMZdpjmlEO6
pr6ldgvGD+sHsmjTAn7W+H1qXL5hdgu7CQNX0m+uveNPOt63/MMuIcIxU829b/LSg66LooMLN8Gw
g0WRRK+ZjqAjXnbtoeYHebCroNk4OIgizZf1j33Yj8cMT65FFc/9Y4329pc5wAK1iPx26aftqdHa
6baxEg9yvjqtbJNvWxCb6X0Nx+3QaYBT8litYFq2O1knQob+I6IVEc3/LSLpsgodg+7TNby5bNcq
TnFLMBfJ1tXidJnbcFwAy/r1rRK/dZMDIy6ZoMX6YWzuLqMdbOqVWSWbTC9I47Wm8aKgFLqMAzs6
6V5qvpgUn7Kp6J4moOm3ZNO+yagiKL2tZXRM4iPw0aYjDoks6YoAHwF5avcKX3tsnuC4CG8BtDM2
fSS46UJsXC0Ub9UFJcIvonnFL0sV8lSzPASuEnN5Hag7IM4WSbOV73jZyhtgCKepsXeswQPQDYoE
snMesG7EDAeSshAEwQwHy0UkB3PzydC6fo9GBir3TlC+DDnIm2JKp12Yd+WLGoOL0yJDvZGjoQV9
cx6e4S26t71pv3ZuhE8N5gcLtcIn1FZC76vl6wfTyvBSzYa3yUvTn402v2IyZ73ObdSx8jTbLyEb
mA1A2vDs5pq9d3NV3UX9MEAhMdKVCssgxudyI92ypEmWnubcVUUf2gesEfOg+WgPoqYnA2Wfjd3E
ZZ7s8+0BPQld7zYSKtGmYFL01mIh7bj+aY5m/zRVerCCTqssEYqwe3a7mXKSw5mOmjjSo8tJdf9C
Cc65vR5qq05W9oCFi+xzO3ZW4BfCE8bw2vEah4r5fMzjFrE55qepHS4K350bfenHqJIEah+fO7tc
V2RlbhE9sm7l2TDUyZZdrCtE5j76vFLvD3VsfZ8ia6kjIf1ENgMXkTky0avyxtduQiLV7C11bwph
dg8VQYS/Hj7AO6JSLOvHsrBsxPqWn0JwJ1uWFqkrvGK8jSwq1yOI8UyJf8qSNBaOX6mOOWdNHOSZ
2qqvfua1u5D8X7tlhx7u1MZ7j5z2I6JVq2mDVBd7T68ZdglbSBaMAyQLu5ioZg/aNgKTeb400ZYn
b1sU9UrG5KXT3Nl1i7NOhnV27js8gRGoG0M7e8unzELwYB6PdTLYz+WIimbSZG+QaKfdPCDmY+oY
alB+GhfQdZrdbDB1agJIm8iQ1pc2mUq+Rr5uPJi+9jaZlv485vOT0+hYrvfxkR9g8JYkvr5KAIec
rTF1jrOf61RvUNlSPcP08CC1KwUs2dhVqzHEkrlojUOX1wYgLGi9J24TyTroDMreMsbUa/sEc2bY
ciucoQmoyCHpZgTRu3hk3fiRvbjmK0g5J+j7AZY++erjZKEc5sRrFLb6vZ3yO9rOjhqBlEiwrTEL
53zphA6BqTgxmwSK0KLE2ucsTTwGfqKmUb8AO4huko7MuewuVYhjWu/0G9mUk0KtqZdWP7pLuXnK
nUpxvcXI/2RDtq3bz6n2kHKLf0hr/jCFiRyKAOj+ZVfGw4Q75Kf+Rjynf4+f2Qmv0t679E+oFcX5
Vk98yP1yl5uKPXD+64D6t9j6yiPMDQgvmG1s4Kcht2v3Tx2UlYOP5thKvpTW+vvBmYcnFCqrT/0i
PqQmIrDTzTmv2bQbvnlvOW74UJrTXt7ZW9ODOtc5gEap4b+gH92z52SXYZdpcv8BskIrHhSRZqVw
s3CQaSMA1YrpoKaTNhS0BsCyF8yfHJYHO80tgPKZXr37pePvK7QPVk6WDVtPCBzMIT7lU22BC00c
+FOlm94n+Eu2Rgf1T3SlWkWRjLWPjFfRatbr8pCSKDj9+YyRbYTZNBJANWqbvhJvVL1RlkNU6zfo
hyK5qMWkpS0DgInSDTvotNg6j7X1kFrt+MV3+VXRmCHOHxJV/5Y7ZnCOuqJZTjUOg7J5PSQU/8+y
ib8tmh5gG7coOw0QBVz+EhZb801FJWlPTebFGaOUH0oVb20Bm8uVML9TPYeNjMAAF4r+3tmdii4+
kA8JEr0e6rQFsVE7X69d8gyDnPGM9sZ4to0UFUPTvESgBPIQmjZ+bmW2b7Vmehthxa2AFrvnpuvZ
Zmqo6Ue5mj37pvqKiZz9nYoVhY3wpCvNi2YozZdqrFtKi8HPIojTo+wqsHS7bcd8M4sA2WVbvrqJ
EyVb5WFnIFk3NOtgLBNcJaxgKfGw5aziOhdP9h6PquYUIXLgLoz8u4JYuFZrzj1bD2dfRU63mccG
X8a0PErkOnCybmGL4gASbtxhg/AmyRtIooHxVKs6onm0DCr2lxbyTt+MEKme0Z8Q3JKAn4bd7GJU
42MY6vqXKQLm6+a6wBWDVkMNc18joAWwmGY0dtFKS93oIH8AYpI1WahVmC56w0MIcG/27OLIhup0
cQgm68U7DcMTsjzZbSczfIO2QSpS6Nrx15N/Id3xp6XhKeP2+me1yhGIsjvfyS7EfoJDkCB3ODVx
ReoW1E6O8wjIaataD5NTvinN/OYpRnsf1pp+6/AkWMh+tBPRB/fD9tDGdv7a9GdnKKs3x33sdTyu
wzSZXlODt65AEjlD9/WfkMe69FtJZe6pMaDREDursVDrm3wEH/ssbysB4hQS/aBEhcM2DfkLUBCy
RyIjYk3zNvMUh8s/BvIShaW+VuudHNA9P9j5lm8edPTVxqB6kvUbK12GEw25L2YEvcvqCUnK+UbT
gLuIzLdt3muBi08VP71iOxi4lDRapd01VZUKNd3sR43VQxaYP1VleLL55r2O6K0gO6mndx5aTbvW
MI09HgHxzZBi+4JJh3I75mhSWShjnCmsNqdyqJ7YHiLKqpihv5qb2lr32OJ9kQeNrIKdxPY5yztE
Ml0/3LmRpSdnkBza1szce+ga6q38Rsapfc/XTyXXyndQjMkWkDfvy6zN62DINrXFnX9yFCyHR9aW
WpLbhxx1qI1uhvkTpKXvg5/Z30XoYDbZsggTu3rH4CfZ96TCbgotfraqMri0cH0tbmT/KAatOnz2
qRfuZX8CjFhb2Mn32jBfam9ySMVwMHiGwqIUpwOgxSlQ+TvzAJWDbtp3MwAntVrpeKauCrRqNhc4
0oWG5yT1M27q1SryWALJf6TTTp+b11FZ0DOw41v2Y3DS84SP+9s3CJVuYwV4F9Wg3wdyvbzpvaA+
Xvub3K2P4hreVBebasbUru8s4zyKQ1aXCsqmMQWLFA7Jp75LTONku2BS3uSAPCRyhjxFFiJf5rFT
rru6/7hgtMWcHFRQaFjzu9NZ5s4XCkdh36AwKX6OUehgDuWpsFYaN3xSw2kr+0nfU7TCw2sjmyh1
HeI8qR/xIEjPcnrtBM8XAQGvDM7qoIfO2xR6Dx4QpRLv5WPil8WRLXqAdJGrAvTtO6AIrNQj0KuM
t6QPyoU8/dS+TPg05rmqvjCMstghqeneOkp7J7+XSdi5t0De7jRMGE9jPGSI9yFml2VleW7GnJ1Q
XS/dyrIecdZs7ktnRiEcisZUBerBJqW2NFy1fPFRBF63WDxs5aTup94BLpiPEsMc6551VyWQIf2e
Em83WXe/xgK/sC8trsCORAtvhhLqaFsryQH5dIPEg3YABW6hczsGX+Isu0klD61y5r3hA1X2urm5
cyuUHcwZT7tXBc3TBkXBG3+2xrvYznpu4eGbYibTney69CfdtmFLeA4pqF36+ajxirs9+SAEQM6X
Gk045Aet93cYeymv1pyk6ziPi5OHIOoZhfpyZVJs/mqZCOSGGVCCFt6cZ/BO2Y24Ox6H2tawFFwj
MhdlNVOPvruusmN15e8vy6DWMbw1izn/0ObhQzuh/rfWe9SXDLMtd5+2qhG52dE8zi0bo0M56jBB
rdw6GTFi1Joa38hbFDW6+KQW04u8RcmuQtUgQZFrvdzJNDuuzkPXnOpY35FgM97aOepIXDXBjVt4
9ZHZGOxAeHzG/PBNbgR+hVagZ1FRjz5CG98PNqORhM9ozV9Dvb5yTrOR/JArIgyqg8uyyDGVG1j4
zu66UpLLpcnWoKdMCez6X4yVUnmsAj+5lRwWyVqpHaNeO5NXgNKF11Lm2o2itO6u9nUgc05QIdWM
IdM6bBxwc+Wg9Aekj/6aBv6rYdj1D5Ovxw8u8MHM7gEZhP2DeLYu0zlyt7LpJSrOglPwVbbknKZo
nqd4is9ykpf5LWJzWbyinKliHzOra/LSwbmd4biQtcC9U5Rc5UEOyDPSduHJzjIYXZM3LXwr1r/3
60Css8y4QvSvN9z70oTD6nqAqGYVS7o0ZVlkDnm6TmpQ6rgKPcIQCr79doKZRyh72GlcTtyycl6s
NNuWHd7s3G2s+8RtgQfitb4e/DZ8r+Hxdi0OChZ1f4slxUG3EFftzPGHHJcTbfSxlmWjp7cI9e4d
1oZfnGDoHjQhnSp//zPPwhJbmIViN8VLNwvIV4dYgRwtUuRN7TbjBjBG0VOhmus2B48ECQ/mWbit
ezxyjaH13vTw0q0iw7pVk/Sjm+hZ8TFq87UBGbSnRtw52Ct0jzSkAoJsRCZKmrAk+liXI5KP/ncj
8GukKfEqur/wzK2uAEhnQ8jBJvUvN0VwIWGHc+Po3MoAAALSRWvz0W3anwgkT18tzScDM740mCnt
ZqqH52IArb6d6Ot4HCUkzx8nsEkwJsPiLFFqsoluc3GWKLW5RlxMjrI31TddnGQr08K+adDV7ujg
KfuQxcpdxWsqj1HdXZpa4ox/ybDCe1dnMDBzicasSL7yr3qjwqs9RlGP1aLexbuwVhFv9NtxZ5va
eD/AB5I7CnlIvcRa6ZVVbmrBr0U4eiLL+xFRmzYbDxGR21OJUiP7kNCpHtF7zu8NE22SxoiaM+ut
+NF2kRoWYiE4rJibpkvbbTODJQlta+Oy6oGo0nenOKuRr+vtBq0hkVAudO0GDFv4kJjsAXwfea6L
Ee/UKKugxhRGjkZiNFAYlR6+qeEGD3MTrOfKTu4mu8n3iU/O+5lKfbILU8RiDBW3ggsktUDsj5oF
bUfSlmQb+dS/23NvrroZlWa44C4ASLi4QamgdZqh7CSbEgJpYXeEz8CD7Mm8EkFLER+LeEvDFuIa
L0Pc9l/jjSxPFlGIHWgtLFx7x9BXSt7MJCy8qd9cMNRFMkSkRUWNV4uU05zm0wm3QLm/zVUv3ZVU
tpaR2O4arZPDy3BOcgcs97xOPuNKUqV3Mt7CLJAFi2nvbKRtjxSU3xBYEhhitXqMK7xsvQIELRKN
DR6MU1Kvc1Wbl3bDWu7yFvTMnqFhsEqRGUZ0nGDMIQDAHW8VsIW/xxSovncRIbnpU0dA23jfih9d
mnJQhskIJbNWNUzpbW3UcPfFwnKsMaTwMtNYR5FHbubX+lKe8SvKj75nwmVn3XlZcl6mTc1eT2ab
Cl8TIT/GX7OdAmjDczNuTBTRKWfT9+lQDKiA5V5zCbkOTCMKVwu+/8bJTM13P6PWLWsihRW0FxhE
F2mI94sBWfN3cgijcDjpdPxouETLaokc9kTxVA54GiZbPwo3rXA6xvLmFgUQcztYUB/kP6zFXvcm
LqI7+C4O6pZOuUFJ0Lr86xSQncssnMr9kIzB3RRiIjJM0/dQVZBZF2v4CEV/Y6XnGWLNL1EMVuod
TOIE04JNfsgXZBWrFJH/yANcWKRyuKGmeBm+JgdkdJXN6tJFZuyyPZhCpT72PDbly37aMeDKwoog
QvxGvhXXXGCdEmMrjyiwm1fKxrQRlkNXVWyxnfEbuCc2u5h7ahYc5aCyn1GcCdZj2sT7ARHCdSx0
dyQkK03d4AzmdjVUJQoMsqko9UpGpID9XTcT2rGReSMPQ9X/zElf7K5dKtiom2AK4z3UylfZn2ca
HAK7Foa+wdmtsvAszxD3mtdmhnDUtU8OmLoVLcuynDZpHmRHPepfr9/pJkO2DiG410j8ECJ0yiGp
Sk42hBl+vUrvHlG2TKinFxSBfLR3R3bzP2zExYvR/xFZUPLUwU2eBiO31nphNCdVAyramN6MzTqa
AJoxIWjh2vEFM+YhG3We4/pZAsokjMzHPS3LUfOAKDsu0q60N/kDAvghWN+iu82G6N00I7FUD9M9
Shn9SjZbkDqrPCjdnWw6vvLdcafoVrbyh9mz8CKUaZG5RxiqtRHmyQwd8zOhmzQXhYG+3J1hDEm9
rIR2Uqb10UEqK1FGzJddqG9UAR2TbAXJaJBnl0Nl4aKtRI+y/xqm6H69NvKqhuBVNDd42q8vhYw/
mmlQ7wbTy5Z91gQP3FDiJSWD6S+k885TEzaQXodw4QCb+jEb48+Un8YLxukFRFclosDTOlvETduD
kXgm/mk4pemlkm3sof6RdrmX7u2M1Gli1V97fRqHrzPAeBSiYEcKdAXLyI/DtVlEE4li2c79CVcR
dhj/Fif79G6NgkJwlvcpW9ysoJzr3ABLdyFvTNcbmByVzcAL9DVmEB8h14HGQj1EM2+DairWPlTZ
FUq0+YXzLM/i6FaJnPL22s1t6HOoMhP/d2hnpdWn0DaN7sCA3mCKOt0nvaJuBtfKT8o8TIdQbX2e
21gidG2hryjx9k99P3SLmRXZe8st/kIu8i1tYdh5icLt+M3FX+6lHipz2dUubgEkBfF0qOxlCL7g
XUGYIx1IQtaADzd+1Pt7vdDNL2yK2VOLCPhM31DJHx4Sr+z2nj8jAK13xmtnUhsRAVMM4xSPjvIG
HTz97Njcy4CTKyeXm+ZZEUCj66Fr37pmyk7XHnn2KRRW1wrfsXF57SNLtXKoCd5FdVNuOg+wimXn
80OPt+Odh0YncOb5YVCd6aFsrJ6dpzYeZNMulXCvs7YBFRi21dLonzV9qL/IQVPsRcaUbLdssmrj
Bjdb75dQv0WnU4F/JAdrhzVZmwVHAL2YV5LwukHCC2HnKG7RB8a/Gm4qSW/RmrWIgwiJ56HbzUny
XfZfDnIWhjnFcp4Tk1WVmh8KMFMLu2AL6Oped9vxi1zBsOlfELMGhRRYP9NkaSlq/hMVcsRj/PnZ
80ydRFBt3gDTw9c9Vvv1Jf01k47M/VUinKy8oXIRZgdtG3ve9EpBHtF4nDmPcRdNr268zkTU5GC5
fokS3SaZkt+jlKhSPl/rV9TcI+Utr/X3K9ZRuPIzeI7KtHIzpHPnMTa/dEUcb9FLhnIgmjNgoS89
THUcYedz1Pe0nAljNc0uF3jWwBZX8DDHA1fX94EYDoOhv9H69iDnX2YUDSY+cOw2KUqWzJhWQ48H
zoVHPRagXsoe05xkHMnhx+R7hPR7gaW7XAID3UefBiVuOZyK4dAPP4bJ+MCiFLPdCaObWK/ue6xc
NYTuWmiVAyXJP2oB4H2Ptt1a+z8e7ddaADYjxzLXrb1cL8iwKlaGw4iizr+VLRLNuJt7W93VuIEN
CxkC7AUXBblh/zUsB/S4KLD5EBUROYpQ5WXyREL47xn4rqLEzs4crdrkOAfodF9OZbsUnfKse8N1
UjnIc1MJ00uvreTEX6Pk8B8xshkoPeS2NHnLMq++fLShz38YMarg1Ac/0g//9pFFlkJN+/wySX6Q
a75CThiyHB1oZ0IJsgyEO5PqgkoIin0X6eERQNTHAXsORpF9CMLNtbd2Kw3fWhF6CZBDQjEmczD8
NEpr2wgg1LKb82fVLGxQ2q1zPyURBx+1cRaLl0bE9zZ2rcMl3B+DfI9MNZr2Ij4WB7UxSF21kb6S
M+RAECj50hEv01dKv/NLRRjngFsQjgd6c3TyFosYt/eRhnaNFoyP6M3sJMCpRfHWf45YMh6SBTWg
YeUnTXnbJkYFJiTOvtWU/vO41P8agFyt5zhzoSNQOvWAFu8LQ19UqhffY2lqADLCXmrzsb5Xhq/I
FyQvftKX+15YmEiJGxWfeScYs0VFmWOTD44PpqbOnJ0+pYe57KmFaq61nqIE97kRW7Oyxt6usG2+
sI5c+LUd38TBRfaBB7qxECYiIpHAwjXBJBJaNrmD2NdZnVVrmTuQIzSuI3+H/T0HDiApkCQ3KF/1
ghvajguJ3ZV06mqCLzpECJH7poBnjL9i5LBkYtt6/o95SJBgHW40Dz4pvUc7cF71qc6+eVOB3nvV
PGY99QswVN62aIpgYRUg9qh7RQcwetjBtZP7MuUWzx1yBDn6GAvXtob7/z2is7Knpo5bLC675vai
4TPCX+p7UCGuFgJiltI/og9RXeX0R5wq+nKM2reh2rC5B72/ybUyOIXKWJxYVDvrPqmVR8OAR4L9
uf/DwslbM34Yo4tKp1apj6mYM4VzcEKLpzj5g+kAlfb9R9gSH3O60x9z5Ot4A56TsRs9a9zgz2BU
tTX6HRh8iiJAN3oUAdDNNch10p6H/Ec4JuzNRMtHYGRayHls5vPTVGAe8ytW9l9CTH+4QQV077n9
TtM6+3uiW28FQkBobmrhpqnU6tgZQ4g3ACgNarXmmwit8nle+Gn2k8qc1+C87PTtFmXXac3TGrsJ
DSUd7or1Q1xbX3PNDd9L3OUXw6iV91jtDscAdcaVTMdF2h2lAeuvuDHeorg3wS1p0071EZaJxEMR
17OSNAZOCkg0xY+5R/5QiZt9oDomlFTKbzyxkIJvNKda2WHFUtSezOe2AwsN8htlwiJAVzGdMsQV
wR0mq0Qnaz5HCvq/DLSdlZyEY9tydkvrGGrmQ2P40ZcBut8taXzcW1DxfxtCDHsqf+r2smmXb75O
niyocjTRU6QmuaOEb+FAUtO1jOYcxa7xiE/OVvajUcd9MPHYRIuLiRdxQUEtEE23d3XR+0d5sN3U
RxTa/GhWUwzDp9Mx1/oVUoPaiFbuOC4G3vl6Kv3uoeHWcWhHnORkU5/1noUcXjFBotyAWekftKLM
sKDDTEcOYhdEUs6yl3JQTkp6PcBSTCn2vtmxgzGrka/SjEGe0ztflGpI9tArwm1YJc2zXbMFqfLm
qXf14dAI9zqhX1iKg2v70YEbRsqjwrXv5UCuKmDEPfQsNF9v4mUoRAoRfQm3l3bmat+TonMOvpQz
FPMQb16abazeyqugeKbfDHGxGZSu2PTQZA+4SX1voyT7huPAc+gX+ZPZV9q2tblzxPHsP9RG8W8B
1Zh1u7wnM6k5ySY1sYWF5vcj8n3wkx5YSLP3YfKnxns0gH3vgkh/GhpsWIOML0TMc2tbtrmO9McY
n5BXhytiDM39DNkcsJquv6CT8h2xguGmFBUfeT8O+25txF530RO1pgH1hKG7j8cnNPUjrH70AmR1
6r70tr2XHwomCjvhFDnkPsdZhNVZflIFCsGFnVSooXEnW3lleXs3shHHF4OAOdovCDSMy7EM1e21
D7PAP2dZht4s5AQZZo02fkCsX/7bWX1OSQdCcCPgpBSQrzMubfEa9dQduVv4J8CR4cNQePPG8mDM
qEPKghHPK35MDl899gMgQmJ1E5JLYQErICEjo2TygvtGWw8kJF+snn1HqA44JXXeKXQRteqFktSc
qhTFjDTB0ZIbhEGYkYbjpzDZL8O6DMkHqrfTawVAVoYFWvJxtfHX1RxxNdkUYSV488UMvPjsm+zh
U1mB5IHxYlMw2owOIlrg8dgKKKGw4XWDWw37gidfT5ey30r65jghKLRMQlb5bTtpK30qi70cHfkw
FWqVX+xpNO9tfwQWw8X0mLorpK9gLZvlTD1ccWv/KJtB/xPP2gr8Cm/ID6wVImj2oo5RY56DLH5F
TQ1pB7N+nhBWu0GUu0UqsIpe6xHx2rwvpi1yEtGr7iZvmmL2d07uUi8qk73sbrVq2mcjTi5yUhWM
cAlLfzzK0d+vrcYFS3bxmk1mfb42MvtvndP2d0lbDP92bV28g34WPMVf1+7yV3Ugx2YYp9kxQhRa
OKhq+3FmlNxHHEORImbhTTbmeDbKQEQw/FVqJAj7iWgEVhmRs0c3bfZR193DvI1uTK3ttJWcAido
oQyheRrMytoh5PocofqJzKeSUj5ELqlXawtvobbMd0pRsvv3W20lYyzPcs/6qcOIPTsamvuGZxZy
D2K6PCS/zszZTldkXvLMHDe5kF4KXdYuvRPeO+ag3Zup8sDuGV2ksEEmocQlSUI6qa39ESUnyygV
dXt0UB1zmXLPOrhV/T0frPirOCn/PjFJFcgeeTKH3Xd5ov19IoL/o5j/7SXkBUGXnvmbskRU0MJS
hnLasQAYX4t83KV5Gz12mahAaVG5kP0yzDcQGrBZPL3ycNmFfho/glP7R5gnribD1L77FFb1Cpum
EFnp69V+veg0oVY//n4111PbtXxRizLXqlSwLw4jjMiSCX6DLGTJpmW2ykmWuVJuL5dRKbdwHZVC
DpNi/7/OlW9DvpC8MnVx5XR93eubvL6uHB1+vY0pavstvEJnmVgumAnPO1vxYN6qim3eyrO4wQvF
T8wRoxYx0HeRs6g8XV3kcztuZaAuO5u6WqV23Zyvk/+vFxWvFhSpeXu9cJsnGNnK1/x14Uvff3JR
OT8FWHd5t58uqoEkVp3w87sNDRQHAkO5/AkusX9+/F9/F3lR11bHrXzj18/8P1340+vnvp2tjW4l
BfD7MHnpyljFthD5PcXFQ5dsZ7iVTchwAD6yGufKQcjxla1/X0bUR4QSn4wo9PDTdOw+/zHdrfLP
0xu7WMqL/ZqOA8m8KONGPQcdSUxbgJwT42s2T9E3qqRsY1GkRjPShU6IgeO29PvkIaDs/C+hid18
hI42fBwZOmnVj2QYlqYTpU9GYZrrdIb6gRerewT4B/wUt7rHWeTe6noa2JEsWm72Pwr0oOjJsm3L
8mihibLGLA5G2ftLfTAxFxN1EKvu0ShCDdDE6fVBhsl+J7Cw2VF0SqY9di0dqqxHeXY9GHggUHN0
P0KuA38Ey6bvGuUyc8ACUgUezolfw3gIvHcUhhuEUf5uxsC5C/CrDn5/vTKvCyoKaIikIIaifBJ2
kMOBxaP14KMkBlQOB25TiLkhIJl+ISkPGfknGonxIxTg9rFWnuW2WzZK5VluyAtUan8fSaZPYX/O
kWgAvn//nCMXmqZpNI9q8yIvbeeBu/EUB9376fk/mfiv7wl/MH0Zjjh5qmpXLOXTCcMCZYmsv3mQ
zzDEPFmQ9S/A0LKT5058OwVbISzNz1GadoZT27+wffmIUuf6PW3nHBScGiFgOWp7T/Wth3jwXyko
he+dCmRrNgYXpVPI7NOMeJ8Uv42LH6PqFn+NYiJ8TG3fIH7w4IbuqxwHyfJ5YhxU6OGIK/b5Tzlx
AAW7iYznZrb6Q5P4mJmjrQRuRoNYZfHIHP1n+Q1WIu97WwbJMyWCaq27Q3Jmt4RF57/MqcZnaU3x
a04v5rRhnpzHqsiOTmvMG73YNaaib1h0VLgJudaxz3pTyCcg517zGwupqr2lKlIuUFCChVcvyrLw
xffptURP4BWbeXPZq112b8xxsp0TfJCNTIivguUNHzD59NazKXwhxzG5bZxRowg+xN9Kcy+RXEqU
xssoHqc7lv3evkNXdpNh7/Rkl96rjNAs/bYwQGqW3Vcln4y7RDDd5hJDNqwAKN7Skv1FWGBMMPNY
LdWWZbqCz+TGTDV/KYflwVYNqveZcl/LkDh+GW2MvQFFxGejKex91QfqjlLHdGN5Zrp2nbh5bCZs
cUJQe18RHjoXtdifJezjTVP9WRbTs9Mn8ds0afUyBdn/JTD4b7aZi1lJ19cb+duWh9wuR4Rm+ak7
xbsV5e2pRIFtr7KAWAQkJdqHaUL137tVelJ578iTFqjUw9FcSF3bOO62kebOR0cyfVHDKzdOFyv4
YM7mDWVlDaXWKDjGNeDIqWuf6gCIZOLo4y5G0ezBcLUfCGQUd0GSTMtC75dQWynv/X5WmBMKQEHS
4Rkrzn4fZblIH5vIj9Hf4wq14fbk4pcqZv0ZGzIrlvN/v+afr/jfxQXlKXMCtXoHYJ1CdDHVLzzN
EdlrhhF1Y5q2lXW3Y4HPfYod6NKv5n4dsaZeD01CG6+0bcMm8FYGD1WAZpdKYrGuEu0LQl3Z1kBo
dV1SY0EY8SvJPW9dJEa/D7OwfNJn6wzDpvlquQkC88hWnW34iHf4PXULOZBm3Gyn0e7uc3xRT6WN
9bm8kuKUe1DgDXrkpbVrK7PfNKlj/GWaq7YCxIdmTLUdbZ45kPieyMAioZBW3yUkPg81Z1tk1ryW
jBG7CUKxv0tPEj8vJjUgpoqQqh6yUTOrsctZUNbwo2P6RtkXgGX9NJo4DXUbVwNnp49rtXYbID/g
1nEk2M+zbz9YFkVs2MgozjR+9YA3GcY41Y/cTuxvWqCcq6rhDl+Z/MR6A5TCBMQ1Tj2WEoGKp1R8
HI0SFIhve0v8IOsbaw7A7JPAWne2Ub2VZrjNs9j5NusKlAmnnL84M6rF7KO0bazV1SNe3j+s/2Ls
vJbcVpZ0/USIgDe39GyyvVFLNwgtGXjv8fTzIdlb1NLo7DM3CFRVFtgGBKoyfzPH/oMTZsgcx7A6
dN36pwlq8s5e7b74gZ5uh6op73Q1SI+6qwTHwR47dqZ2tLVyPXq1SgMbWf4k35TZx65zoKK9XKlJ
8/lD/D3CgANVtSZZ60Zvk6gaw7sinNDBNEf7q8XW1+WR+UaVvDtY84gdYtA47yHlKPPgZbcCvR3G
0njx7FtRC5YGMDYZmRFUW0Z+C8tuBaA7foz8a44OGROGGE/EZEQbpbS6LaUW/TNp9Y2wM4a6CtcV
Fp4P//+IOSryE8j6OmwRjlrhD4tZSI5hdIBV5sDfBEGMncul3ye4ELtkgNek5WYLlDEbLxFpNZzU
Kiw/VZjZ70ixdazYRu1JMZT0I6KwH9u8dF+xH+/2SUvWVKtN/9kN8m+XD+nmz204Dy8axdxDA0hx
jzC6s7YW9iAgv4fMcMKnwEmbx9YYXqjdlu+qhpQYyQnepktTg6+3GvLEu8vc0HqpSfBKf6FXznFQ
tBYGiVW+o1pACYk12llGvfcCPb/3TgMMUqm4xIeuV7x3lsjVteNR5kAn2+mDUr2wTSzvFRdNYWyt
s9dCG01IkwWy2Y+8RbcFHpb4n3I26wNnYW7/1hcnDXbsJVJx10IdvtflJismHhW/SmNS+JKmPRbh
ueteNKhJ50qfSeLl2Us3lhBWli7AzC11l+X0GnJtypmr4GTdwWvb/DGQqsWAtjom2xjdwgvJq3I8
IWI9npokGE+WC9vw0hnV2brSdPcoA9cQmXGJkxFHplzHr+EgR10kHYJh89u15dRLE2+F4uK0iSrN
OvFQsU5ydj1c+5IwfiVxSx3RqvN69beQa1/T+P+Jaa3gMm8ax+8t/M33GkuuCl/DL0Waqfel+Rgr
I/ia0jCPOVKYF5jW3GUY0CcZ/mBAvK6lXDmTviXCBnV1lnqu9MvhwzvgP6PXgT/Lxt7DB2vT8o30
SE7IuCjd43KJJU/rqptrXwd/CNK78lX/JYgvg42280YluSjrSw98oYQHctMe534RECZzu2tcVKyh
SfXpnpJWtbq0oyks7jSnLu7GXyPSBxs90HAp1Is7mROb2E9eOkNYvtu4Q2Mdd5l7v+nCd9cZ4q3a
InUxdt2AG1sCeRgM0yfLtx4EtQ7f9x4BpY/QNhlw5ghJaDtwRP8SWmuKvWavC292MTSJ9aG5t0LL
WjsxbvFXoeeLvjMpL3IFDFyD/xiQC6RFPK+bfkoQ3wetKDifAWjYeh7A3cINBJkonVe4oqU349oO
KoCUfwE4St/1CterClxocKbxxB5xY5Zpt89HgKeaa+dP8HzypwTaLf5tis27LCue3KTPn+r5n8YO
vAdpVINn3VQZlhaOpSOvr1NcBzofutuh7JRkTSX/2c6M4SyXiwB33kGH20lLLnD91BS4+7bqIZ1f
FfxF2v/a9IoF4+eZ8foq7S+jDSqUWeZ3N6FXe7BthbFe99Y3vDfSYxsY9srLU20n2r4d9i4XzV8r
aMw9skrl6ir6K2eXuO7WUofkEnrtNsG2rihPyctuBKS6TiYNI+3F2EyaXt02R3lJmsP8MXptRktw
k6vW0dGXpZ9fY4ESjj/APf2TGm3yHmWOtp7mzHz0tHbBrZIO8Gu3vdF9vIBDrAbRpLJNfNG68hWX
w2E1T2Pxz1RjsKnBJF6VNWWDNMLPR6DsPbAAp+lf0rnstnqXISXSBD2gdYoP0PSpUS2jGjy4h06p
+eoyeJlAUrzzm+kyXauCgQIlTM4sDLMHXYFLU+UVSs72CI2vwNmyzv0DuJx5LU3gcdqtbmmfpdVh
9f3cumQyiAwSTXspjB49Y1W/v0QnwGdzv59uomVQ78JqWzejuY2oCIiEgoVLwrp02vpGmlhCPBqq
FzxiFJS9xs7MewzdhaqP59uuoHIyDnPxKcdReu/NYb/teX+cjaH+mYdAqORgFG57HDO2jT0qA9f+
9FeE9MkowqXYaqq+v63niufSrxky8EfzOg0QHcl5GP2bP+Ik5PpBjg3yZpWN2mcfKsD++rNcP/x6
UbnUpdmALskbZLqXH/m/f4S1/LYdTDYkTTv87ECDNEptv2RTbq87Y9IOfaNYJFbUeqdjf7NVYa++
BJGiH3OeBWtpwtV3bxXdfpcW7oz2U9KrK5nZLtPVABR94FaPEqD4Pogl057O0WyhH1jy16iUqb4F
sr7FsA+jxSkLH7rlkAC42sxmqG2kKQMSos/9znTB6l0nhBrUa0qtkNuWi1wOIzJodZu3mKDE+UH6
5ErFfz5Qd8Jtf3ExGJP2jMhUtL6USz0XMzaqSuP20i493kKsq73DtX7aqNoZRDiCZks1lcxC9oiM
wCU+V9Cbq2L9WYqzEhA06OeRpkem1NKVOyhGa/bG9VmAregmL5LeZD9u2sq9iHfLqN72aCfK6SVG
Tn8FCjS2lsmXgQVMGyT4azhzYG760YzLHagDlBva4MYwAkxzmzKYTp05R+VOToHuTqdQ0SDRIz5G
Qg1B0h1Uz33hutC7JoVnAoorlo3FfIGQSRWvCmi1EUIlQNj7Fn3Ma9+IcON19Hr2f4nr/zJ3ud4Q
gMAQi+Qg0VFbZdsWlIX2+Y+zokn0z6NqZqu50v/X6Lj0zcvof4+TURIWH3F/fMb1c/+Mi9BgKxDi
X3KVogMyWu0GW4OIOjv5SrzXkw2sbrQrl2aTN7B/Ogdz+7DL6vUS7OR6+CiqItdguRwU5Y9gGdXb
Lyy4uodSM486vt5vcT2MdzA3vpXu1LxFeN+dVHtCk2gZjHDBO6qam0L2ZDS1E4eSvOZsZTT3LGz7
MhsxgCW4G+cFExCWNywp67c8VkB4qmPAY3sZjdsnE03eB2kNTQ7F2xqfQ89pX8HrSG+Rt/ajj2pO
N7kePFqkbBSjjnZKHnVnCrTZCWMzHJIoVD6pUcGexmiNL+jsnBxjMH8aXb/N0ab9BxI91k7knZ5N
q4u2TfC0iOVhYR7k51xDg2Rp6QoiKuAL4B9LO570loruFG8vzUVBRc6GUXFumsjYX7JLgTJMm3Ya
EIwbNJh7aEfjqdfdmdGMTOeMrmO0dkPj2XMSG4SaVoU70gcsQ2Wt5Svzz0zVvBvWOu2KfWZyEgcS
Sy2KXT3M9VaaQav0WIUOP2ecNqA0WSct88tn8S6Zp3sbgvZX22PpEFWl/RpnxrhpPMO6D8vWhO+p
WTdK0QVnKwSr3+pmAS2rctdt4YyfqtT/MSCf+70JirXrLdYMmjPs/bK1X4aBJbXrTvBupuIoeRQv
1R8QsB0fUS4tn+dcP4Qd8gSz6w7QHIDNSi5GJuU4Eyc1sNt6HVYpzu1lA8O71Z3bbgrc22uzcKuV
n9jtea4UcwbXSFwVB8E2sYxhXYf5sE0K1V1hWFaf/UD9bkQBzn3jjOm9z374bMvpZOslxslptU0d
fo56dG4B+PBpy1lRB/28/IF513hBA52aTltNeeGEDbRyjxsX8QRn7bv2F7utxpuwmf3HgsrJ3dCY
oK0q5VG6wt5zDjPUiZUZKP6jDDhp5230oGG/vfTJoazsapX4wOBG6jrxYpi4yaq4vg+Q3l5nKnd5
PZHIDMofDR61q87u7VctwWq7qtrkzkAr8hg3Fhu4kPzsJnTn6t0tnVfLdfOffQ34/ajEUDZRGZzR
r1BH8qloiZUWdnmaFYePjR9jSUU2AekpgMWgxa6hThoofE1j5ZAlfYgX6X9CuaqhuOlLZM7TKin8
YRcV+DH1Y52pUOyiNUokzzYWbRiYqPVWr7TptqXGgtRZZ+0BzRq8dRNr7fukeiG9PsKjMn8qCA/7
kdJ+TxdKSpKX1b6ptG6DP1nFPh5XWqd2a0iwWN5L+ibT7CfV4be9RgTIrPwWYZnuU8s/6zUfdJZu
+ILsf+MJURWA78EuEd1HfBtIC3/KNcdAgqhSNm2Y4gk1ZtZL10d8rxaNR2RSjVtuj3O26D9KV2Mo
2gYJ9XWoecEWSuT4ZBT19BQqCmkHx7qVLtCV3ck12u/ciEWGphXqTrbrNXuJlRBU2LWW17o0gniq
DoaOxr805aCAW0WhEWN5meT1dXzvYMtwjchrOKtmFYeXn0Pv3E/xApAAVtqDBrbTO0tTqrsGduK6
t6Lon8BXjiraEG/QIOx90Vv6nldf8Cl1gbQuATJz8AEHt+q48vjG/1fVVHSLrPVs+9VG4uTwm/gq
aVXjrJd7v7WVHbhNnInz6Den0RIvG4QCi+5GZKobBLoOECDVtTCKGvx0nmL4FllAAagHxoeSEzIq
SLsA0MeZfK8vzRJ30q3P84RHGrIq11HRDpBRVGxI1/4KlmaSNcWeZCiWvG5x66qz/n05yUHbykkQ
ZMFzntjk3lYRGw7b2hTd7L4Zpk1tHbOH29mN6jMonXjbR038uQEPMSiw68cY93RHo/bZ6r6xB4Vi
H8o6T57sHrM7CWFXikf77LzkOmsbw9DdTUTt4ZPhOcZmCqzpIM2phczTQcS8laZntlueu+pzoevV
s2c2/Jc05W3G+/E2xvd9JU3f7JuDXLI2+PN+6NhGhjucbQgLYAHV7tFOs/aUDS7OjR2q8ooOFlZX
vljIjGzjQYnIZFb5s2l4/5QIMryn+DWgbd29x7jaU2pS24dhOXRWjQSjW56u/WZe56ydYx1qBbFy
6MfIvU+K3bVHzsY0Ri6xguN5HUgpidzoc/med/q04Y/drvVAc+Z8ldYa9id1AJwfj3asPEIz2hdI
eQ/TDlyqtRIlYIRSplPgFK/SmrS4efx3V73YyCjDfImS1r8n6jFp9vWvScriRDiVo3qXxR+O1sjq
PeWT7h9FZPaqOet6s7+pMiSCZKApSpz9Uhs4XeqEfwaXma3fZfPXOCThbqiniyCAvMwAyNXZhiVp
glTNLnGHn3iq2Sfd9axTvZw1NYjV1W+nMhQNg33yqQ4eCrO5la5AATJqDaxmwkTF3jfqsiPqAAjH
xDQDm1eN+kZW336WjrntAjQpsaUbxoyFB95tY7gx67JYmdisnhI276hC/OsMa+uPPgA2/2v0OiPw
UyQb1Ql07l/ihvKhr82I0iMB/z1UPvAa98ePIx8YGNY7wgbjTeE3yq0cKg/5Ik1pJ+xXgZVcBy7N
cGTFmBQALH/N+COO1ykel/rttRujcWdd43TGE6KqYwV4QVlRqJ2qk5zFwVziebi0L6fXccwQ2rUR
W8Zljgy4KQnilZzKYdIj9xAV2qGdZ+++7M36DibDKoSjmW1TXA93UzTgzbzY4UmInIUjYp9IsBqH
60CTdJe5/XKla79cpHTqfP3HQNbXYKOWi8iAXL3qU7IWKFo7s/q5crBKjLOmPCR1WG7FSHFOlGLd
xJF6EmE6z8o2oZLaL4YJg/4vkyTKd4C/8O39f04KrNp8LG33B3UUbApcD/USqjkjFuRfYtgVG892
qltdHY1zja4N37xQ+2yM3k6du/h7WPPg6CN8ADTEwQ+J6iAoDp/jqTQSkKSa06ATks3HbsCyZVge
kXWTmfc5Ou6rUZ8XGaP+tgvs9E3VSx8YuKfvrbaf3izPPklAG2ThOs2i7r4KJ/us6kXGIjup/kGu
aJXzoV8osyvbCYrLURvG4JnH5Q+ZaS1UQqua1ae2L3BuHVsL/eqk/2Ii2yMRJLtqtC4ZhOmNTlAR
vsSjdXHAyLVoPGg61i/VAqKbddy2dBcOlj2o4UuXmAfpl7DJwMfKWqB6qquBuutwn/FtJ5Cr/REm
ksbacrV/h+lp9s7iFFNodi/3yYSwnFqN/QYnMegXklS+dkpSWXLR1wEDQDtifuSsr0lqL8ZEOqsg
w5sqqrd8VaZ9YdXGvkpD+1PUGVvS/fNXxUe9qYOwdVYVpXy0wqxYhc2kfqUKhCBBgUJup5toGIOI
28iMqcPdne/kO8XJCnWbm8ixfBRMbP0VUoV3aYqM17V5UYYy2HV5ludftLDHJm5u+uG5wd1r1cVu
9mCnU/4wJ+hZg+l+TdJ6urn2G7gkHiSWfyv6ceO/4i59nW58xAxZNUEhM6KtP1rg7lWoOAXvnvO1
GWO6J00vcnjTLodkzJpHbu61mdbZPURq55EFu3UsJyhSVtrB0krJHO8sL682QZt28XougAzi/FDu
L22l0r8qA36YiEc4jyy4nMcMC96xCsMHuSBs8+oO2aS9jGk8ibZFUPn7Qmv3alHOP5eTMbUuJ/1/
Tv73kPSovbGdxyH6zX09C8fiyL7uq9wQs7gh/OqTuwdDUdy7+Yzf4iR4aB1uIa/4P/QDTQHy4Tn1
pXghtYdI95dXsfYgNYnL9ltKGynEiqOvzw92T4l7VS86DbMyDrugL7R1P2TTSnUwNEqtMH0N4xJl
NmDsYohcIxdzMUS2dXU7hv6NfSP7lQqryk1vO+qt32ntLYYkbE2jLvxWH5G/a1cfL48CFsIhBsBT
rLwoy05Af5bKZNSiQ7J0BkmfneSApfPHmTR/G/5t+jXc1sJ5ZzZA4sJJuUWhmpcYdpDK7eyRdgny
UtnJiGtjabBxFhHYIIOzIDGXcBkvfEO7pXIujUuP4a4CBFEefBSqkNRx7oSAEAJEPdlW9+3KSahR
b97wt+p2EjEHY3njdtmdXqKRhF4+uhVLGQMVtP80F/JbFs0fTUHbXZuCkPst+NfcfDGcUnMzR+00
Ssl0Qh1KKxiNZTFP6UaL/AKLAL6DO7zw9FVSUfppwaTZR3PKyzOF4ARI/Bx4OyQs/rk09WUEfafU
PqL7huaAn+8dt3J2URBZr87sUwECg5Hp3Wtfu85r7IX2DjSRcYT7nT5G/PdW8YLnyOE3eqAIvgZt
gw5Oq2W3GvRFFJnGcROga/ylHZs1Pfa3cmpxrfe1/LEaMv3oGqOzm0trPA4tlJCqy7/YJA6+221x
GGzf/lwriFM4kJ3QGlXLU9ORCkM403v9FQrQ6RLamebfQw2/vFw1tD5CmyW0G9SPq5b2+NtVU1JV
7EFAOhTzeHYQ8zmwAnhCVNXLN9HSJwNyGNVyPKPaOp4z29hqzQhTZunSgwR65Z+nU7K4XkbZuJHJ
f7vWZaLLrvWAHc4adTts5/vV5AbpYjRovKb4m7Bl7JJzv7gWX0fF4FhGy85IzmwiPoJHv4w3vYPa
3fJFU0A+AhxLzezkL99G6czNYVw5JZvAa18iX04ZloOM/DHvtxjw8v0KP/uwO7qlbuzLBTaVQKDZ
u1nN4rEz1afLwQSsZ7fzWVp4QSinxki+XEBZUw8EsNO1aS+jKOcXT4hMysWkJ80zhEyrTFkj3qFm
IBDT1/rfV6u42gXSdb2aXKDsJojp8ToW/FfBxnrXuo9uMtT7uqjah7RGuyKK3PFtMuDmemFlfIur
dttKEdAO7Y1tVcF3zceItS51600NixRxdlV9yHMn21uJ2p9KwytPlAnqfevYMD/GAgNDthr3cqjS
ycF5ts+3176gdML7wlPcvR0jnvzHAHeTzvOVbfSvi8gEaWpe+hzatn+UlvS3U3gogNTcZIn9GEJL
adZdFRz0CHDPWCEGMrepyS7Iqw6wkaMXT1fi4+zY5VpGO9+pHvW5ZcNexy+RMkUv/qS8Z5FdAAwl
Pp744TE6q3cy2FnueNJLfu6kMxuM0EIAml3/fBkEvQzHx1fhmzK1M/Vgr9tUnKXp9CgIo9D3KK06
jD4ni3B7RMVq56fp/DiRd9ggjou2OCnjlY1IwhfWyi9o8Mw/HM1bA1OCU5SF0UpLB/9n2tX3ZZnp
X+fKrFYFgjhvOKbp4M/96Ym157j11Nq4w4LDRs4clb3aneebgXX2YfB85zZYPjk24Dj1Scj+UKHI
afSlc4dkurmvDLPD0I6Ur9kDmjRby7zNCjPeYfveP/ZhnG7cptNe2yRBb9/tqi9OMb8Gzdz98Msc
Gd6An7UdvyeeEgUrRTXvJq20v6KPysJGT8JPMbiHdRlr+pN8cpGBeFW0TN905MaMTcnKHAkPXpBq
053q1gsfrJ7isTIkPgVzI/hsRoVNZgaOel62PfD9+WDhlPw5UwoVHZgCrZUlLEcaTFWt6qmv8+4e
ejCLzKUfjJazyfRYPTrLrNHirtbsT+1CajO0ELxS2hlr4a1NBYJXkzbopyK083cbl+GF5uZ4fXHS
+tJYCwlOonqIiNCR8uLdwsD3VxQ1M2MtbLZrlFzLzS4MOrCFBfh5otCjVPdhN6bck8BB8kq11kVs
8b9Zltty6JdVkz2RrbsOSHCwzLgOTLIUk87yL5eJYQef4PM/yG7CthJnNTh4YwAlTN4K5ESk3+9s
59jY/oBqOJYhiDq2GPYG/YvpsV/1jOwJRnH/MmQhZFdV1U4y6OiARwPX0nYCBUCprT+idYlExTK1
NrP23rTzWxkMCkU5oJCjrVneOZe8V2763d6vnXkrabAx5aGe+tp0lGat6D+qPrHupGWkxUppwoyF
nOo8zhB2JcE2VF14LkMTybXCprpfORbLr7wNq1ctfvWpvgWrIZzuWxTrvmh4R6/bptaeNIgDu8Ys
h7OGFOANyrzqnl+wfTDaOd7ULA8+GX3w3cmy/N0hvYVDDpkkNNzXJHPmpl+5utpu+hhGlB1M0Uop
vA4VvCjbUV4qzg4CQCcSts6uxoviacZ9hwpaqSDKW954umn+dPQYSUO3/YeLWiuvK5WtM9sq3OjS
3WUlaW3ZsVCUwGZiLLJD1cTmWXYnMiBxDoo7l7hCNi/TnB9C3YLTt+xiZN9Tjxh/56F7bHsMSURl
zBERspqXwu6vnV0du6tLkMRfI4eaG8RT8vYmhxB436FZ+G/bC71AvAHxVLK7ixWGgaTcTRwPnyPs
Uw9uz9auqwzkAus4ep7n6dxHXnknXbVmfESE5iKMEVXquTGnj1Ej9IJDr9vmyQkjC/emRHvLuqI/
1JZBar801Ld8qtRthFvNXka7kHy6Y5j9jYxmUfkTdYj2TgZLPG+C2AiejQRZ3Uj5cblC0WTsMYrn
S0vjJY6WBJ+mUo9zaizakQPpbxQvS9eSxr42JY3taHyajEoa+7emJLn/MjeL+f5Jkvu34FBlab1c
KllG5YNybLz3IT+Kk4X2KVcoT0h1LsNFYAt+NzlISU+Ls69J43j3qlpFr07NqmPR2He9kq1fGAc7
QEXmpz52TgBiB4ouY/mkjot302h88qMSl63AzTcWtZ9PjuskCPOb/rGtoxtsTaEaqsbRsa3mCVZ4
+5TmYbzz50SDu0qfHGwz+KxGqneSlmrZCCwzKc35EuZF96C4/vTlpdXT8UuoDAgdGka9n7L0NNsF
/uk4hqBu1VovNl5Aq8oavR+8jVA7m9IhX1ll4LxEcOy2ST6nZ9Stk/OiZuhO8/2UOt02K4GoDGKJ
J+0yRCLosiktYz/dJ2lYrm07f8SJvLsTkcOhwAh5ankWS9OKvfaYe0q6FpG9HFvPR9/Wt2XMGx6l
xfIx8RbqsYnppvvL4fLqdTkvQAtNwBnBbGhb13JQtLp2yil5LFLFcpqzMrwEXa/hqPgImBhoI95Z
bMe4ND7pPBjXfqHOJ2lGabFBUsh6GUoUyNW+/GxFifnJVY3y4AXeYZrcZ6qSN/HCExFrIzmL5mkf
xl19e+3PVIAnnlHXv7kilabq7/xagbO2zJcDjArz3MfFjZthxRbGSwpn0a+komNunNA2diIqZ3ZI
dTaT9y1zXbhaaM9hBQItUUpD11iZqs4U7JZYGZSuEEW5wLWNe8+opocLtiOZWu8sSQQz8+z9PDfN
6vIvDm3toy3DnQGED1Wm76IaD80s3VKdqS6a36kDgXdV2/Fzzev/ptEdmmGWRmcNWzWZUUWWd18X
NYS7xqwP/Xvt5QoMn8F/pMCinXjzvA+F6z+CGvMfe+Q1d3BfrbX0SSzgINQ4CzvfS58c0Nt7Dbw2
RLCAC02hajz6X8IA8d2L5DqaMsk67Cr+KbU2sCDgrJjcYR8vZ6jTfJxJ33UULE+MGGXinPyWjVcz
1+2WjL/zUGNj8ODgEkFdu9dZ0NNHTZ2BSo1ug6o4ShciIK3CiwuP7k5X7y4RS6xRwrRzrbk5XvtK
sx4xC+dpjLEfzqqQoeP6NjOsCpMHtUYuYWlTPNNvejayv/VJTCUxVRC/uDqKl9JXV0Uzri6RQeGa
m+t1LQPX7QopJLVja2wqqXLvjewY26HKvvkY8iWdan0u8wznqb9EKAN2IkNkXyIalTsgZNH52HXx
Zy/SlbfKxrPNi3NkuGE13Ux6ABxe74rnyoDm6hUYRnjIi2ST86OqdPZpw3GllaZ7sSQQpXijZump
1C48HLmvpNNTY21lWdYMIQz5ebmnZOAy+3LLXWfKuEReZze62yM85NdvepBtKmSVPqWaGx0bH8Ph
zosXeSiRLWUbU0LXCxG1aQGsbqbYzM/gq8kYoxG5avIKOVPp/G1c4rGbIqVSBXvT1oejhFyiGwtI
fGKFoCmd9iQHc4TPsprt2CxX0pGpiCrbxmJiLZ22BFzCLudBMbUnc0i60+9jMjliG1IWenD8PT4q
OlTOQIm0p6Fm47uoHG0Esp0Ay0EhHWkvBzy3gLqlX0DcTa/uMyAtpz/6JUIz0QxaZsrgdXo7Yo2h
WN73wOu0k5FgIiVnf2tKn1I6lHLltEw8bxOH3CAyT0kHHIYm/4E3b38aeZucWiB5lzPpa5aB6+jf
+jTdwWqjGHd/xKronOjksMbKJkOstodkBlXN2jK/78zBOOisGs+W27tn1AkLf1e2IJYyXL7WVmuF
KF/aw3TEcdMiE5BP0Y/MVWPE9/R3oVPyrltjZZd9s+YFC8aX6QlANyxGcx5u6np2b+GiuRtsLXK+
R2a+KT0rfppb7If8uVJ3c8OKfF0WwZPSGDM/Qor5IQYn91UJ13SJlYMWDPYBvLK1kiYOzO4m7AH3
o3DJM3is70FiGK+VNTyzOa/v9WXRs4xJS8ZgWP7W+jUmkcs8s3Ju+35MAWAaw+2Vs3DlNyAK8yOY
1RFeDRFyuOrVSXOJaGt4+CQV/V2iu8ExdZo7Hj/6a62qGOcE9V29JJ2iucwffo2ViROfsQeAdkGS
1tJxJO5Up6C616K+Kp25kyu3ep2U+5G8JSwZmtcBS/K6Ki5sVpOjYc/gpUtOmyhgR30U/aZB35SR
1X7t5nHahrZT33hYdzwpg/pDxr1sEXgOcvsxgLl5wpMw2pYDZB9cLMy1gwrhaXRdNMXj5l4OWEc2
99LP9uR0UeaSgV99EnGdUClwspA4wSAFwdYc49P3SkOXx6vslhuUpuPYxyRSgbEFmfZQorsxhBgb
tmqg75149FCGJgq172Xb1HGL6THEaPULmTSESfJWP8mlbeS5D93YzRtrKZAWvXECBGKeKtPDWWLp
8tDvunF1HyEbuuTQLfXROlB7PI8USvm/Yskgq2uTbfYKFGuxjQMFCGYULZZkrfV5zoyXLLWmn3X1
xoaO8l01WwfWqdY/Q5hR022n9m0cgiUV5roPhslrYij67Fw0YX1TOkB/KMJqd3Ltso+i9WSH+fg4
OmF7j8ymfwgwmNkOPBG/kDFfU1XVPnGP+IdScdjq6db4RaE/LurkFmm2967F6KpZDnImB6dXVl3q
KjdigCVdo9mpKI5SGZtqNd3Jbx8iRO6xiruVX17+dqVfDccoGr5JF35CKqoTVqqtyyRSttIpB9Oa
xpUdZa8GUMD7ugk2rpOmt9GipSxdWCUARJv8AwqVprPpreEB4icbAraeDtDgaNgrGqg/UrY17oq7
aBwsTIpVsjRZO3z2qFXhL/mOLkh005g+mtOZ0n9ujPC7Ng7Kg6rWqFbUHav7JRylzHTjTEF0QpHd
fLPtaY129vCZ/I25n9Fv2sn0Imxu9FrtXsxKMc6QqKq1TEfGlmca9l+3RadEz7qP8exyWfmhlNyd
0U63dW4xrMEWreU1rmh4cy0KTnKAWTpjH/kkpkpjnCuHJEpwUfgV8LdJs3OZJFF+rODo4eYfk+RC
jjNTbu5Z0ete/EnB0fHUxH31xCLuR1pkzdeuc3A07zT1HscO99bjpl837Iy+xkn/lKpN9QJHPLkp
q6jfygRr/qb4AJeBgAX7qNeyA+D55lPepTuZZ4XRuFHRmTiFLVzzGQ3Hg7hSomFtUyKILUpf/7Kr
rFYOuiwPU9xU50vJGD9OfB2Xl6+6HGLHP3kAYW+kFaiuc25QxArzmLWOlzvbaQjwgVqatayus9T+
2nmqdpQ+HmHevavr6a2ZtlvpmpZlEttZNtmzgaOXggCU/JBykPSB3U1PTqIoN/LTXn6DICgOCaKB
BkIBaWi+CmWmCPzg/lernovwPqrsVyHbSAtvgUtryOZQImfQH/jFVTkar3qjUPkt9Ak9kcJ8l3RV
V1cg2CkwnSWX5ceetvFMZD9l1KKGe2ixML9kukpsHe7sEjjyQpKRA7nHNnOS56ybg5NdhP2qBRVE
6k1hF9UXKPSVpJVkQJoAIarnxOluTWPiJT6r9bM91iG1UFghMihhyb5EKBsRO65gB0W7mT38sSTc
KeLpzmvG8/V68pFFTPlOQW92iMLswUjIcg+5OSOWnXgvWmLlxzjGnU6aixz3GR1rMvPLqDlW7kOj
lwdpycEz946FZ540qJXeIUs930vLsp0Ww6ya1dUy2dKnaOO3HSDJpSkfPI17y3zv3RyZ7llN1H1f
4Jux4N4BUdaxuneglm/NMa7XWP+aLLcKG0GcRrnhq031AmJSgQBahuNN1yDf0MISU6oGZmpfZRiD
eMVpWPB1vMAffNVxHxytzd9qON9pobwVkwU/crTe/4eyM1uO2wjW9BMhAvty23uz2dxNybpByJaN
fd/x9OdDglbTGk/MmXAEAlWVVSStbqAq81+k1WdzcWdYvb6VZteFi2Mq2bc1dlkwGut7ZPX6hz6c
y4dcwRYTca9m39oxEMc4x1IwNEYE9rl4ZdgdLKyskFuLpierjaarTpGP+hE7HQgA5DYAr/AQoAn9
76MpqaKuVv6PphlpH8G/zJVgGe3z2MLQzaz3HG2zK3q66bXxrfTq1rV5P6k76Zae21i3BEgfn/vk
oGHavpHRX9a4xQFwy9Ab7vXDL3GD2oDGV4ZjFipOz17ZjmcofFNzbDWKJFL2X/Mvt85P4BM9tJsj
Ff55eYB2IUdiZAuE0VF2jo93yH6w/PA6zFmLUd1HKx/VWlqV6iUIa4z7EunWK4Qud+c41vx1yOd7
aym3prn22lVN9CV3vWHv1lp8XyjZtGtc869+sV5zdXPYY28Ox2hpirFRHNcvTe5Y99JlQHW7BqHx
IGOeG2IHJG47TdF9aRSwrh0+aLPjqe8FVP4rBed00+mD+l5WGZkzRTO3Mto1hrV8rsKDHdTae6Ua
GJo2jnKS0TKceQvP7nw/LkvNWvIYeJn3JINZcvLS3v3t54/rYRXySL/LXC9AF3Eov3R/efqgvKeT
3z+SUfpuLqL9s4UpY6y23U6aymRqsKZLEO+tVnxxuuEvx1KcM+VsZV+Oqb1zioHS42zmCEJ3ms12
byr7TYi8LYdO/AhxViQbGwT2Tu/OBnk9oP4ZRKIBE4yLFXXQhYJ45Gyy3Dpei+lKSybN8zQKZKX+
RcxZV/NWMK31Hra7TRJj+XkyNCLlzgZRKfFftRd17M66P0puwZ1we7SLNNh+yh7IrVwmsgcXdt4b
aRkqehdHuU2U6o8JdOG6inR9yk5Q3ALGs+oW2zx8di0eus/q6JrPXYYZcqar+qFMG3DjdpOT5/cS
57y2Mye969pZu0p035UNjIJtUINy3jrlhJhZ4VzX0LwFDlO21JElVi5IXhUHz8oLTDn5aXbm/oF6
yffRa0nUhPiio9xzjb20Y/sX8lpUg0w/aV3iPklI4BrBPuJXxMvXcp6C5bIQWk5DbeKLuqwiA507
+4sF5f7WJf1ayMZ071OZ+tJOcXWAMxDy51TzMw6dw0YL0PoN8/ROIrK4qg58H4M7AA7zc6Ji4EJu
Pf//iQgz2AlRxoHbcjU+u6qzSx0NYMt6ncwoOluK9voJ7bLe8k04FrkRXFa0i8BYUrtHQsqET6YU
Bx776ZttgEazkH76q41IcRf+X21hoZDe5N1v7E2B9/jk7hEr0y51bRWHoIizN57ZH5NsxGFb0//L
q2GvlZmK6Tinq31QmfP9UGofk3TFyi4WTJKVqY+cVnnISFDfOPq/8vi1hf4vfH/8NbN6kyDPzzdQ
ueepVu/8sLTeux5KtGkowV86Usn8TyZPDoDivipr95vrKcpm8oLyNe95WwDCQZ0u9ZHYd4fghA2q
8ygrwQfCeyRo1bsYgPJdGWrfy2Gqn4XdnC5dCKqsXWLlLVFLl7QkVLr0Dmuqho+ydE1Z/kc+4j4J
Q+Qgiapckl29pej7nM83dSc2cGvnnETf4rR1zrfc11Dyl7Z5egi8+q6wfX0AAGhHQD5XbQ681ZIT
ZsZHLe3n77x3I5zX+/k+ykz9yRmgucpAlEQhRH8/eXGbiNxSrRpIXzAj9XE6h1j6NRtQN8shMp/q
yY6+tJwUNDSoNm1TxJifG/1TPfdnYZ32C/W0wJmHNPar9NhV9ZpSynsQHuqUoBMCnbq+k8FqQAig
ykznIBOjzolO+K0DFl0IsTx93YuZobgmc5HjyPeOF2OrFrt/NpESnde09U/Kf9pan/rX92Bj6Gvf
iqcTmCVPjD/baX7LFYhMThuGV7lEkfK1qgrreOtiGxVep0RD8CQvQM6gBwCmQi08dMpvdnGFoRys
rs3uksVQTvp7p/jL9nmcDbOr7udC83YorMQvcslaHnZJEsd3zpLdkb7UOFlN0D5LYwq09BIO1p+3
OZM5/OZA7wj/TlBJ2Axi0qWU2hcNouFrpKdUCKDXIIhWsoEzrRLAY8djylTDV3ioBma2SUfmbxlN
pwoyiWGjJkHZsxW7W/ZyGZDLwkVlZUSd1umtH6lxXy2GQGPVB5vW6szfVCca9qAEnHvVhcujF0F3
yMIWsGXkP6AZp+/SuJ4O+tjBP+rq5NGegZItLbkUaWJsuo4KhzQdI/buYDiWG2nKLM3Wn5Qmca7S
1Vthd3QrF7z9sojSRjW2a+fJ7+aXWbPrV1etSN+U+r4L9OkorpO5az35mTI8p3NSUWmcT+I66bfJ
eKe1FKykWaVw9epFuvb/OclN4epNS5noNimn6syrSte2FTr7uOSCfxD3aRTQovOgpzkg+Bpvaq9p
XiFt2zNKOL/GDk0fnWdUErcBTgmvXWhJbBybpIE8mych4q3KTgW1V+VPQBTdfYz+4gE2Rc/DF6+U
xMUw5Ogs3impgZd4WtvnX/lG0qb+mB0UaJ4bO2ypNP4axG99VzTkQ/3M+mfZ289Sa8w6DXdUlWxf
K8AEHM7ppxXvbmS/9XNoP5UD8qS+kRyk23KL+JL54bgVGHw6xf7ObiA7/Jyk1jpmojkGddoc/zpJ
otwU1SyZFJmVtk3VfryEDgB6bUTwFdsTUvll8lov/Lwsz4yTQan1uYdxzJ6KEGQXNhqFzT88dTC2
DWbCj4Ue8fzWi/xgwLB673vvt0EJmh+8m8ndddMXb8TgN6kb/VJGBia14J92MX5F35cfTFWuOzkl
L3QnS+AweWW2tzR1fJ/6BOOBCqC2PuZI5NlYvGSN2t/J6NyjAGRGgX+V0UoN7hpPd59l0D6W09gi
810nL+zFzxJiVk3yEMZobTnL8nPWaHe5z5FNpsgPDztV31ZmfjLd1PhW+sipL6aUrtX9lVBY/q1w
c1RcfMe46xT8p2IIt7ufocPUOj98Qh2yJv8Z6uTqp1V/hsZD97Gq0g+LTp79adUc7V9dT8oXjCyK
g97mypGsJB7WoFb1MCrfwVIZF2zVDYwGh+r3LOnI6oZh+oAmTvbKh/hR4m/Tw4Ew1Oj/c3ptjx/T
DdNKZbos63sOXKsESnhT7PJ2/NAYEeEQz+hcjDzTV2k1um8aIFkIiSoD1kY3XGSgtWdISmPR4kE9
8Q3spf0RiCMfqgmvnybLnJ8r/PIjdVxJdwFouPV3MTOofzMV/008zlTTI7NFXe/X22Qshg1WtOZO
xjNNCS5yN+v6x92t79NsGfZcNAU+3lfgZneVm08PiR942DBre2ndLhYQ+QfYuOU+tY2JJxSxYIX5
DsmtU8GetKbwzOdpevg0LfYR9nAHMs1ApeQ97I9o1HgoTRykKQOCWseQ/vPA+l7OG84mXgrD6NN5
VTrdyPQPt2VlCXdZ+38xIMERT7nRy5RLpvvVVUnZIZWhfictueRqQXl1GZRLMwU9NmmquftlIDfV
6ip9CQufkFR+RSaKemxbwLTZyOS+wGplcmPUFpeq1+1yq38NdkGZ69a+xcA8RVo6jOt1slJXzQGm
NtIxixWt7CaQT1pMfJaNRZbzr1QbIQkP2YBIZ644GXydusH2Wkv9dWbvF8mdOfQHyLYNZTp8YcQc
ZrWA8aFmhWoW3jlVn+n3MryayazjdRk9dFCscQ9L9RCofx5z8IwwzTDIbF4Aann21u/olaEKiZIy
xu2h6yofOMgSLoE6ucpzMdYbaxxa+yDZdVNpUPtE6uAgGXfQ0VO3cZpIBfa8JN5vQWlvExTmToFj
b/09rZQEmRoDs7LY4zQ8t/pvt6ZIW0sz8yAx6gun5TYq0ta35urvGoWg1nPyKEhqFrn7ArU1fXdf
bHto3rXM6V7itjqWZty8k4ePsc72vq5jqr38IqbKn8HgjH7COaUmQuKKmU1ggE4YR3ZJy2g5knFR
9KE/ymiZuDz7nImtwzKaG5gAhaHf3csobJJ35BN7BMYYXCTo5ReLjcI7z7UyfIhySQ026hrkNiM/
2a/NRZjrQ6NrGXFK82OkjDRQoPylH52/CnndRqTwK6v950IyMpPl3K6eWUoM8x5Xa1P/7qnu82Tb
QGFqt9wZE7qS0oSTZD5ljeWeYpRoNsbSlAE1VTu4/X9K4xaKFeo78FXnTrrG2cI80cZjxiLDdwLa
61/swfUvulUioGjEA/AIkmAQ00eMkJc+VD/PqlX+QP1lK0AeVcmVC4c7xF8WAE86I97p9BzukOgx
vuT2+EdpacZjq7blb8ukoWqbrT225atVqjvfHYvvFVjlrYaw27J5AJZHhfigcyZ9U2M33GDb4y4K
HIRMdkfOFDcX/H+bF5g6nCoRpYxglu+LauhP/YThfINAUheW6Ze6V+JLHNvhTvplegKDJndiHfHm
ZlFcDscAGWoLuTVsbxEzc9L53fds+6Gv9LtYLTRuAPv5g5actCiB3i7p25+jPqiyV7R6k9O8jEpw
YI0NW4+RFi/kMI6hOL0r9QD/n5u1h6GwWXo+xwwApfd9quBEkinjE8malBKIrwGPhjzCuR7WVzLH
X7tQHZ/cys/8TQ06PTb0+Cp9VkXpAvjLpScvt3d8Q2UD80+VcS2Wmah8srk93/pjnhhXiJIYAVOG
vPU7frebwBLNWLIHHXJdWWImhzbg9J7mY4X6izpvmgXS8h8Ri43is4+PxS1CM1EC19NQQ9g3q659
jfbBT2KoED4Tv/D3aBvpK7v0xg614uBPNWqns5BIpZ/K/QQsJg8fYrP4EfX6/J2DKwSqsiqejKBX
7oNYcbbUsebv/jCcx6Qc0V/G4MUwUu9QW079u6uPGwlQQuysy6gOL6Ra1BctiB87ObOBtAGhXVXd
q+ZX30WqADJ7wxZfyZ7LmDKYb6JF1y4aBoPykjih/k03A29f9qN3Rsr8uPrYpwb1c8pOwxbJifT3
rAPCL8rMZAvN0vT+tursa5+ZzdemRUAiI7vzjMRGAqbNguWud/YlVrGL6TzPXhWeyzFB47WY0V6k
5Pyaj3q9U6zEPoTLedREWuypUkW1ubqm8dDuO8s6wWHuwq03+vPVQUYEiiLcP+g2/9l0W/0w8Jr5
LQEsiiCxPx8BwCTfcqSkEky4SY+mbK3R/JRuPowhdZ9vv0Qvn1EqrK8KBNTtkNWPqhXifz76nQe0
g4f62jZNzmKYYfWnGwAjDoq9jhPco3Q1oxVclwUyNVY2iaKrR2/Ss6dgcfsEsvbmdnxlU63J165E
7/uTO6AQ5485FUm+nQnQCVR1lhd9TAoQJxplL83bgDQjFODQyPK0w1A24WPM5maDbRHUY51CgZEB
ZZKmW+GSrST6dI8XhfElM3/MZBvevVzb23ZgNYgBRRpy79AnxykBcoK9zlGaltp/9OVLn7+ERI26
18n17YbF+bYdFB/uFfoCbmKZr9KHrGitNO6L9NSDy4O04JRoFeGT1vfhPVyw+s4GboZkRDl9s+z4
ro2H8NiYVPnemwEFCV3F9xUQw3REyDZCA1ZXt7MR97+HdfKUZoH59xhHWz30/D/9sUOfqwnNt0op
x71vwzQxHDPa5k2LR6dZPsSqjcsYpYlkE/hGc/GcsH8NWtM6DZVabP0SZPR2AD46gLZ/TjO7f4X6
aew8y4HxF8JGGUJ0QpalfLzEN4MPF/JGHojswN3jRjNshRggAyvTYLKdfeCMfJt4h18zb9yipM5r
q8kgXUJ89y+f2rXqU1awk6P0ycUqPbyyEj4geuk/erPF47SzyrvQmr8FVjI9OX3JA9cdtENI2ukq
EWtYzYklTnMXq1niBjvSj7Gp4lmsB/3F6VGpXj6P8jGUj2dsso9J9MQhgf/PRxPMWXfJmvxRIm79
bqypmxhk7/rJloHBtJLLpJ+8SLsjrx5cK32xn8wWddoRBB7lWL0bzuT576RPLsky+l8hA7XCexDp
bBVjyvVq8bByWDTko+7B6W36LvwDgo52KCO9XBRxgt+QnffwNyJBGyPW/NZPCzsot9/DpUU1Mn1x
oSXJmMTr458mWtivTTgob86UPubo+j/KkNMgdZDrqDNLuGpSb7eH3APwz1qqBo3VXkT5ZHSys/Dk
Zk65U0YykR+CIvNUhygn5Rg2KHix7GK1D3YVVOMriv/GekEwBX87xc0e8KGYzjLgN6pxvcW5IaBZ
o1Lv1tjb3KAtjm1uXaSAqpYqaSDH58GzVGSdMT7WWQsqQ3UcHrkmsGu6x6jVr3PfFxtpzmgzn6IO
mwFppiNgTWXMc0AamfZg2WBr/KotNrK/Z5uLPE1KHnCyIT6vzdsG/1P70/lgvYUbhGuwbl2wjEru
5WKm0dRs3LGiENS2CJ5JW4Zm3khUOnvX3FexYx49LYUsh+vfRey2wgjGEmifeCPNwYEHiGi5c+7v
3HmcMfZOzIc4LwNjU+CoAlCJ9410BjEjNaf5B6AVxXU1zR5J7XAGKn0HEzfnOVykhKelliB3sdQS
pL3eSm8t+sDg9sfjMkenVLf7YCrHYQjCguddjsnne41yyNHxS2+fLk1cmNOdP2XVeeJL/I5BfL7U
qearNPsGLzrQUi+liyiE1+AJukya7Lp6DKLwmwRBs0cLffkBIaJw5wKk88EDDoTtSJVf9Qbl2G3U
1BZMgO6LIOuUwSp3feR3px7WGaov/kfzNlrUencCHBps86TiZTB5tX2SjV2k36Opoj+u27ph0IIt
X8D6KHu4j42c05+suus2MqFftoMywNTYSgy+TsvuDxxAsC3npIZFVhXI1LD7PvkkcjeO7BhdnkqP
03TJ7ZoHWd9QjcW9HKfAbmdlU3IUM3NTH1zyI+ARDLEzp/6B/0IR7B01DZjaR6eFv4xB6PIj5LfI
/66h0D6tP8QoyJY7Fpbm8mvKL3ybtf6iGIPysPyT72W5/h0SFfS2RQE2NNe/XKZTGotOntU8p2Z3
jiEi8cJeZPBEEU8k7/Bj2CRQ3u4LePb/6OMtgRzulV2kuMPWAMtyipzOIJtaKoiCRWkABc1QynOz
4CJvTfnnyjvHXEcFJ3lryugt2OYV+sX13W+dVzlodDQH3zKx1zCs5FAOs/8HOEb2c8CIIJLDH6pt
s3lAmTY665Ubn4tuqB700MWrIDa9t6B1gErjXnfW/RQstA1z3Ezc+CrQUd9WE55waXIVtKiMSnNe
sBeBw+gt2ArUZ4iT2H431iOC7fUzx8RvcuppyVQA2giysz2U1e+DfUcdj3cbCqDDTrpKvDc3hh3b
Z11J3b3WOX1xhN+FCW5G2ZtD+8QcH+7gVONbIx8s+RSkww7J2vjjY4CzjUvhKZ8/fYwVUMAcypim
1cE+VAu456Dvs3BnVU5ySiaw8LzGdWS12L8gHTYPPDQrHTQNakkI4nX3talfQTu0hwiE/nqaUaMU
KCC5dCimfuWf1nacd9EDWHESuqAs1z6ZCDfpEk3fs0XAQqQsJqP7MnWASqUFpLp5zoLqSz7G1WWV
w3BqkGhL01e09Iw4nApgB6EZwN2tu8uUUt0IYuBX8ADII/R43M6Y9+6ACmlUV6c2LECF+zW2JJmu
qPseBbuXpPHVFwfCrub2eIcsraHkCaYYOkp+BXCRbRvW3YYntXIOKIK8RLnpPCzr5VjR75xhwNFj
h3cCALfEUZ84HMAZ0/o3uUCBPfSx6j1JyzEtfaPErnonzWBSrb3ZVv5emnlddXezMfMd9sLhTW+a
5hAPjXmnYwr3yP432I4hmW6gYQkYZ/rkAmBR3xeROmw1TYsfm9jGbYVt5nDuo+6L9N2CA0XpHrKa
t7ll804fkkdg1ePdOon8gHafYHsnqKJ+HM27wlKClTUm8CBpriCjxv482vy72S3NEs3kbW445X3i
a8n8Tj1T26Nwx7te8cmtoLuzqBn5zqFcNJdul24RaErA2BwAlPW8uxhV1JoSv9yag2pfrYdPPdIt
s2RNdYKvow0UNyAzgwfKEv8ahbZ3xaJKx8Gkoi4uI9KZKgpBdYIUBqSwi1HOrcrXifA2CocdECIF
2E3vXW/ryKipsnXljYwOGbGflpLbym+rTeiQIZamzJ3K5mQrRnM0Jw9GndMgC0kdwTbb7NxYtr+r
F6MlfwC/M6CwcKebLWe2aYzWZ/36AE/bbss/VPcg33y5qIk38LUox8P6Hou8oOPxSvU2CvMvHzL6
HIOsa2lq2RZMbn7qFpCSXCBVkvyZn9O8a1+SyikQ29fhZy8BCRW7+6rrXUqic3iuJkt5sdo2WXJB
2Z+Boj/N4PverSKPjwXC2WnuuUclaptrzDl4P6W2CQ7DshfllP673XR363Naj/FEzsLmR4MTC+xd
1ghbdfGpN5rHLuXLNSQqtQdbwfbeQRWrSmKsilWsg1OvAx9quVDI6tS9yyhIHLvBV5/h4rV4t3rZ
t8GIrnKCatGwKEzyIpYOLgzM4O/q0DZ7JQn425xsurq6N5wCc67vZ+A5c1cfpjYz2BODFl8KJuud
NGXgl77StxW0r/gHug1USu3zL7+sIPMoKtO+LXtbeyj5sb6Znm6DsoymDuqd0/xdBhgbZ4vjcbe4
G8+91x6zaUAH91/9fTCyn5SQws8WucHszYmD6Gr2aX+eyVCzJaTEIn1yKTgPXuUujT0Dy8Hhd2l9
iruFKAPV1ESt0Eb5ZZnbWlbgOTtb7wvydvzg28AvTW1qjW3nKOXuNqAGQ7Q1k8zcUZXwQQJE6Kjj
I4TmhY5qge6ZdzIgFxWWAkL4cpUOawmUO54wxaVCLtud7C087X5rqRygC+zHAQosKjo3jQ65+78L
dcgwsn8f0h+3ebcppL6jbRmCSbWrcmsWfNaDBs3Qhc4XkPx9Np1zrCRovs5Q9SLLzC9a7H+XlvSH
uqoedOT9dtInlzlL2y0wkQkgK+tIXwZvUJbGki/YOC4ghelgWb57B4ugvvglpWB95jDAsc58EJ8r
DzAPliLJcLBkhLR9dD/rKoDVS2dhd1LFD2ZJCmDFF+fq3+PYsZtdWPaprg8woP12RSZrvjOfMh0T
FhmllFs86J6yzowXDn/UX7XIMnZ9Wbg7/Lr6B9u2+gfULocHMzb/clwrP0mXufSvg0tYWu5LWwvW
yNvEng3OSR3Lr7KC5vPfRib5lP52djYnu9saSveOdQo7+uUMtZ2UEoEQA8vi3EIvJG/8kzZpYEAK
tSH9arhbw3iWjWRfmFsOwMmrHBl8PpTS8nvF3ZhaYPK/eNTbahugOQzZZRi99ZY6Phpb0rveNrGu
71WvRtH4FkWZsbmw9ZxORm8U2xsMvcv1/pBjq7A1MkAOtwE9x1wpLKtrG3avvQbfTsqKQ+tAs5ng
rKqhvkqn3fq1yvDulUhb+6UYKIXEn/3S1dYjCq8lkLZbqbZn3+tA1cENLPMfbv1TTzUFqM64v/VJ
iI5GDeAe5fdbv+eSIMK5RON7teBj0ZnXkU3Lk99tD5/krHbHa6k55sWcFWPvp+OMSmn6bpJF/LGE
LmCfT6GDn1gXIJofoWiQvZeFYUtoALL6wDej7N8x3IsrrbgXrJkg0uDTHEensq//7jIVtgiCPJN+
S/XWqFvXz4k3kNrSJRPnFDuVsO7L/TQCR91MylidR1V9uFmgADQer6IgJn1eYlfnzpr4NFMnXmfJ
rVyqKqrPoz881Ium2K0/wR7jAg9wp9R6qm78og8fZk5du9You8+d7jLiKmZ4ivr0xxqN0M7iorwI
c/ktfG4iPCBED2GUIigqE5ZL66VfNbbBp1t/7Gf9oVyyAmMXFNe5LUE3KcV2akiv76TPS+LF9BOo
wraxqghVAALXzqzmhbMpJkRNVSYFep4mRxmXyxCAdId4g546vNzrbeBjtll5p3zwod4E2yQKkiv5
5uRa9uFI5fdnO3YxGYMgUWxar0yuMjBaIQwFue27fJHTgqG1TqyXoClP8nanL98ipAvOfgonaF3S
lVulWf7Of/1YdB/qrKjvegrRl0mds0s3hdlFmnInfWxR0IP6rxi8M8ifGy24ZxaIRoM4ub2toLua
i7y7mVPsshEsnwftovZN91CkcByHLE3+aICXuo0f/bByz0bDRy2fqZM0ZxK5+dHWC/0tctIfEmHn
/qXUs+QrUuQo0bAHkpzHuOhVIYuDTxdnav3fTXVpgsL4GPUM9yPYsOv+jFKoznc4cvV4r4E6v3MR
wzqWeTkAz0upskVG8E0dnKtlkZKOWmVrozf2Z5toI/7heflWYVi+n7rUu9enCqDAul5j1OW2VwGq
uulymorR0BWpXenjQFWh47CcNMclRqlor7q8S2BTgxKQvlxiZA7pI6zSV7FVi/LkNvWaUNlRk9Q3
IAKVg76cfiK/4my03E3oH+4TP3I/Ag3kRk+qPv3JJv8jROLUotGvUZ8BA7R6cyN9cok5rWZtn1+k
Fc069NMmtfdtC61uBFN130UR+42iPWMHg6nLzy6JkEGMSTLK4i8Ze55D5lnmbh7JM2zNDuVPUxuf
y4V1MzbdYpgAphLq+DfoR/o2coLqqWrx0hxUhA/8rsG2JIqcbZBG7u+kUBHZC/y/QOvtgmS6z2el
xqkbYmpY1OO16ysUDIXFGqPVFZV5s3zp/umTQLkog/4uc2+M13XuukyGEMqysjqXfNpgl20FhyGI
jSGpPvCf0seJwWH3Dn8ONMcN0nFryp36OeoTsuMWhvbdbR35GVGCTGo06PPek6LZCJ7/zInF5rTB
H9yp4TYhCXiR1u3vAGU738Fp/jMy7yNdL96bqo+ezLz5ksVu8SUhX34OAMzsQNgWX+xmVEDi5hCk
l2ZnNfFG51zyIE0nvLI5iimvOcoGTVak8KzIOopWkzZZWEbU9gvPcOXRL7O/pbuHzXgYf0YhS/Qp
ShviT1F2SxY48rzpKy/AK5jkj7U6I/hb9J/WtfRRPZSGj1lRZWRvBcasOzML42PrVRkKZH54F2WF
C6Cc0b6rnGcPE0YZDJau1G3fXYccTln91QKzOBZJPhw7mOBvjTkHm35RLp/GEM2ZWPsKWb3cz3MV
3hdaEAEZa/kfZY/Td2gLayhSASiGJrn5PPUmMNCu8dmoLZsxN+7TTbXUvWBrAqYOEc+dUnxa3Ryl
4OLvAJ1FnFX75yIJw/04eB9388+72+jtDomi4XkE1b7/X8QVEygIXsNHPzNL/Ys7xluqQhNYRrDf
KhIQ2xg9o997LXtZcfJedZydsf87H5pvtYIZmx76LriKwH0q0XvHNxsaKdYAEbqFrFMoarUxs8Wm
t8WcY1P3wHgfO/t1LTL3nJAts2tRDU2a+87rmt+QFzqws8e4czC7Y2/W+sEFHvf7AlpqKy94i9Cm
vtq1T7Fr6VfTmbf6VFXAaYvhbGCb8jxP+b1eVNa74UbqPYrsi8CwQd59KoYTuqagg5cmNp+wXpTC
OErwVA1UaW0cW2Q0KMeXvA+7Jxk09UPHP/x70xfYVbnhG7LS6r3ZT27BTqA/j73Diyj31HvbMOeO
Ejlo37mulardFZCXph9BMtb7QFVPRZ3rh9aAzZd6WGpBANM2UeJkb7ZmjS9Vnm1kUKRxoMF8twIy
rNKleeAO6zngBG4Gh75sqq8ZRze37qdv4HDZSvi6dSE30jw248Rxy/WDgwHRZL8ScMaUJDPJ1Neb
lojQc0qrp+T+U1+ExNghRwjx7rNgiARafTZskz41sM+xQMotF5nnpz57GAqrFqd0bEx3xdBYb4at
KZfBSktMKSzrLa+b+Qm5wJO0lIguzKeLqJtfpUfN4jcVJ1BA4wzpGmIpjh0Wd7KW1pOOrPENPEhT
flIbRtCdsLKjohjntrqfKBffTJoSPD0zDlxg54osnQ/Q3ep7YFQuwmmLOhDeuUu9eBkf3RqV8KVT
gmIFjsxBXdrSqXfxR8w65xaZpzaJnjk54q2XXNJe71sq3tzOAZ9HQIHaWe/L+GQqOU0ZkYuXW6Z3
0kzdOakU58Oqmy9wPDAYl1soyTD7tB4f7Tirz78Of4pcb4fIUXg9TtNmbfuDMV/QapiUrdz6FfYX
mHidc+un7aUx5EW4K9IasFujo6i3lLyospbhaqQpbbmskXJb9xDXzGaON0K0kT40T93mgHTBP4SI
ABb3ikHrlHg+uVPyTZBivwiH6I06yeCKLbuN/hy4wc9ug2HmTqc0zr+tVpKysMR5io6pS9byOUDN
CnwQ2361Q/+T/JmS7N0m5bvTdFdj1MxHtQ2sR5hqOcmn8mGN0J0kOGD5Pm1vIa5WmY+3pVA72AKz
2FlzxpF+1KM7kxzDxpuU/s0ZnPQpLuazDEpXNxZ717Ob5yqe+zcvsJGJ8SBWyeA0ZOO+QL/g0I3q
8NDrEM9Me5EP85JwL6Vu/FOLB6CvJBOWOyu9D8YI2s82GHPnUVxWeg9YzFBOHkJh6IOJ/Urglegs
6p5+WkNkYONl3XD3YQMxOaF27jEzFtWxOCGhXgSJu5WmYSfjLi6Ceh1V+/TJtwftuYgU/dksF+6N
84++sx8i8rBIMZp9iMzRou8szX5uJ4z4IIYOkP3R2UYKOsz3IgW9hk7QXwDiT1/dEKlOQ7N8cpGE
/bLiEoYH0vT1JixdaogAGbHN9w2V9WxQqqtpGdYrtl4JJGuqR0Kz6DuEMVGJWQeDhU1hu8N72ZX1
VQIkHgwgANqFloGEgfngzcMVSWbrVbq0icSJp4WbpmDpcMFZ8N2enqASmmjqoaLjL0gMuZiq5py7
JPrr1iV36B3tGrPzr9KSNUp+0tZyFvbFspoM4L7nnK1G+SFdEvZzujGRmF9/MKLIhVbWK4wZ4Scb
/UI4oQJIXnHINzSzWibV/aR/+YRMvgGckwXqjKANCvp+nR3XuTesc5JRgC35YACRIuub5PeRNmuX
ovRQJEmXtLDmXZKlS8bFC9QrZnDw0mZQdauDVf/BK0O7rMUy363ffml2BiTSdbQa8rfOcJJzOhr6
c9PBwikXMLzUFsuKT1fjRP9q1vB2pNQowTIqpcZ6CZa5qBH6L6r2P6Sd15LcuNJun4gR9Oa2vO9q
r9YNo+XovefT/4soaajpPdox5+wbBgEkUL5IZH4GC2TAbQAsKKih2hAEn6cUCsyLUD/LVa8Mq8Gs
U+6OvYIdPCMSYvfD4jYnqdwlKriKSLvc5iTcWS39pEQEeJ8H2aPIIEVtA0EnjsLNjVc9t0UuSsSI
s9QcyiW7ruBnoGiLiWJ4zlxBowbwJlJHZkx2NrcpBt3kh4QckSsb9slV7PSAWNQmEoJFnSM/TJTe
nSZkiXQDd7XbPLTY9gD3DiK1I5I5cVVr8CPzZjene4qw/9nnGyHbTsWcvl2N3+wkfWpXf403ikl7
XuNj+8ZzTBARM31H2+QGN0h5bb+4DT6z4uCTDb9Ikm1dBtW/q3SlPGBNhw5qAvztMmC0srYV8tMi
WPSJsyojuRr023m6OLutWyHewlax3EQFSUUQKzyYeGjUyV5ap7lLOlnv/FWV5xpGdYaXk/CLsyOf
VnYUZ/OhcB3/5/CHmNIsGfFaJTq0k8jitMIcogWYpKlVfBLXpvkC1dTWoyx72f43Z2QxOg1oJHH2
P0HWE3D7rwGc4X7NmJeSAEWIGeK6iO5AtitVgINdpri4kkcBvstN/DwWaESRR7tYDVr8YyyrD1jR
LZXWVzCGS/dThvZJRBYV+cFoTO5FCyTOa9Ln5W0ehiLohCMjcxSDGEB1KOug2ShWbQzfWtktogJi
VCoQsHcmXJRoqjrq0JGO4m4mnlBQIHilluwOp6Z4uuWI6rJvj2g+BekJvhNII+TYwmPjalANEnf8
1WFX/RcXWuHmtyDFlcPjrX2LdFyuuEus0EJyXHKxtNRUPxV1r5/0GGO+gCJONrUUSeFlgZ/+dSpi
VPD36EbXwVo058lDlQftYu50wmIJ2MA7iq7b6BwtyUD9JEfh67+1BpKUDvZrJ9+SW8Tj3PZ2Nvfp
VQmfyYoxig5TvN7+GCgm6+2RAh8ORtNKHUIj+0GqBtT6G4SlDGPvk+QfkIWI8GUwzO52+GvUVbiM
UaNiIBSBIEGPMNJP/EFo1Qax0ApWS+Y/2uYXNQuVewHPzZUm3cgwN1diTByc/Ks8BYgG2rA/A0S8
p7TPpk+2t15NHPHF/KprvFhWepPgCze9HaBsET2e3woRaE+vTJyNqr1Q0Tc4zP23GXNb6bxV6SXR
Q2fayrBzhrbY1+l430oT902rLvFQJp/iBGfAQPGck2V59cmus3KdjXhZ5giRtWjjLDV8x8+5bRgP
7WA+IuBsvVFq9cDEjPa+g+//ikHVohpH6y3Jmn6bUCkBd0CYCa7OSTG7aRJFOcCRxqR+Cgsy5XNm
oD6J3i2JTBWlIxEPlTNEaTHqztjnrAYDDHjrBscbtea306Z3/GUuIZYjOm/QOvDN4e+ht15ugPp1
1MnSTtMxEuzgIWy0qWguyfUPW1bdO8UvrQdyRGfbacr7ykLt9OzZgQuTJjFPYwK6AbgXDPmhDx+r
ILUXmiNna4wRx/Qg4y28uaETWneg+tVrr7K6GCBWvoZWFKJUhJstCVftVasLe9OAVCV1TdPrtG5h
KrgDdaFBSY2L+3oItYl3T0rXb2ysp0KEwLCXszFy9xZRzvs1OKQXEPRaVEVZ8nC6t24bLbxzrNjb
hZRuDopvG0fwe9HWBSs+sUzKFeKb1jMCHTWKy6YENyw1VhCjDe5FWrKnhUL2CwkXHMHEqTiElVqw
R3KD1dwn5gSWoy2Kwm6WLkbR1y5S1EvLP9GMlhVnnez6qw4PSfb2v2C0rVKolw6RatE1Q2alIQx+
i0UbWN8X4A92Qn/Oy3BMdvzhNAvWDcGkbKc3uOwMSM3jWt+a8kqMB4ULJNK3fnzQuBPNeAyTdTKU
OLDOcBAB/nBQ1FuC8W7WoikOt5ih8bMJGvhem5XeksgBTOKb6tKd4BtxAVg6ZA8tBErFIX2NU1e+
zh0G0JWhaCUyGsihCsVTBB7Gpe/Kw22ePmmiAnQ0N6rfNnBqaIq+RI+LY2RJj6JLTIVv+DnRQ2SJ
Eg/UuG9LLx0y9JtxaKqNaDYqOOuiRYFBNO1KedYSN7iKlvOA4LL+ErlFc02U5rE0GuklrHrnINZD
LAW1Mh9R/ai7H6tW/jqdZJl3O+n/o+e/xHhdVX8KyKGNtocGf1i8mAAA1xp0+VNsdOnJjgLwYYCx
nivb/9o5yPhrcJdRAi++NCll8VFzPWyNWuiE3qju3KpBATiTqqWONvN7zjfbL6Lme1C6n0s7bS5a
A+p6sNmEh7aavLswvjF30ow7yWQXJQcWoBGMAN9lz3x2wc+jcNWiR2FP5jtlnL4Pgb7qgZK9mlQX
dwYY2W2B2sObblzFgqUkW2t9TLs9at39c+hDbpseKJc1D/WTssEDsejvTQdItoNE1FPk9fva1Myd
75vVYoh7trJVA9qnkfS1+DjFd0J8umy6N2nY6OfbZz19V4ygaxDK69Xd3Ff6kbfWB6rwsliu/Gt5
Yxwp9LjB/uY/NNcaww6Wlz0qW1E5nPtvZcZptBtItIpRr9HvgF1lq8qT8/MQ+/06jDP9ycqw85PV
0PuWkGHkD0n/MVbx1cud5k1TdXmZcvN0T60C5DM/kUNj6tEy0hT1TjfcZOG3uv3kge5Zh86YnJIi
CU6I3UhrW7bUp8wuqAIXhfXdWyFjlDyjdnJxpqShO2UTxxrdqoDk4tquY3KIrp0otxEU1WlbIrKZ
xFCmoHkieaIWLmWhbydZn7k0NzhmtK97GdYSZbe51paPOaWsOU6MzDGiiQHsr2LeXOETIykFuQWA
h7eur72lAF8IGEbCT2g12KnPb9SAXZdmOX7hKM8dRIxAcxSRDEbTjK6iqw+q6jyQlMMxz8JMhevN
jsuPhx9EHm0lXSkuaSan7TcplNTPWqK2aywVfdhYg3YVhxze5llN0m2JhNytS/TH1nAouMM7BZOa
tugydYyU8Z5AumyaLgYKJ6q3Ykn+yjAPgYfm9a5lL3K7W5MRr88IXCXXYdL17wa32rTkWpdN0CfX
eeDvsWJQ1gAHupizLEWY0qbQFaVoPCGyOHFGzG/ZpJ7TSXqOqJzUblO/bfda1RfXyCbpHqM8+CBb
ymPblc6hdCo1XViFA6mh6i13Ldfyr1MRcOsVAbfYmmQoBdKwXYlOEVS4bmkssQLP9jGyL7UfAd9T
CsM95fYjvCrnjDuac+49vHJX2iSuOihc9FMrxy2i7ItuN2rFJxHoUJwGgjEt0Jf20SvrAOO9KS4e
umBtaLxJImaESMn1K+0PkpHKmxJK63ST0r2lbYA2aJh87ZHDQhM8Ta4WehD4kXriNuYWIcBzpqX8
HpGDCV5owOB9qw0+BZbeTIrazhnr3u7FdtBkoJsLPdrhCvp2du0En9zWGFaF0zd7MWqo2p7vVvHY
xI18bfTwU5YFwSdcupRtbtlQtw2MGH8KMirBsbMq764s1Ohkl7290tkJv7dg7YQgkwTVjV2xD8+T
/4+18MYrmwC4bmhdeNH4KoXea9OBhVUmBrJsRB/Gaqm2Lv9tHt4c3UbhXhwHQCu7+Lp3V3uBTf6u
zy6mmmQX0S/O/j7oJY4PLGgKmQaQzbH39TRrntpVibLr+/jNSlGi6ZQcOXfQEc6EifC1EFur6QzR
VJh5le+sPgyI4KDLmi1WSNFinjGvMr2+U5R8n3v4QrQKSeb4YSzrfI+CWrbKSzfb49yISGYUjXd+
larbscrDYz609TGS82bb4wuO5iEiuDKv5FkOsdi2h7Z7z8P0jA3JJCf7UmCu4S1KI7rLU9l7x5hO
XZgg4J9aHX4L2GT2xOWiVV3l7naoZPUOX7lhJamNvvowEIEAh1JBPiWQHM2EXDZF2+Fa68Dv3fq8
1tVONiqsKJyqd5Y8YlMQSWWwE48kOgct+QoeJ18CngaCJgVRc3F5XnWqX25dsWsjyFHF+SoMvBE7
FpoIwg+IRaMDx+1xPAAPm8A0iup+BQqu8l8/tbqM3dx8wcNK4qsWgWUSXWLCfCEM9fjV9qJiK9L2
vqb+CBTMhkWLBCD3xeJ0PnwU1wrT6mflzqofykkGyMB6MosD8z0xZbIektHd67ZtbAfUVffm2FgX
ALAVe0C7/NTV0j3uUC5W2a6+9wBDpVXXfpXQzp42QMWT6mCA2GJCdZKdVj1gLwXDJHbre5LsqDEg
mvjmJSmygLr2I8QFAPHth7js1XMn7CfaQFl8aFaFn24dWU3IKCCoHpKe39XTX7r4Xw4nU8pK0Z/F
H/z8tz7HioE5FrWnZ9Ga+0VsFOAjaQd4L50VF/kk1AHwpUn8cWkV0KhE01LG4FRZ3nfRGmCBPcJe
f6hDeTi3bto+akYSbi3o4SjLM9iaaf8QercxGy7UcgTyuZVizbzDGGw16+O6lQFjcjCdJTV+OYYX
Mjn6lZF8KPqyfhjbl8Hw60s0eogN626wI22LT7GvApqb+uYBkxueRVmUP/vq6axItWDn4/i9mIO5
WNhu1J8EdKnJDBMXH+/zDfH0Ac4kgE3V6PHJ+e4N/zQI/BQJiDX3k+lCVN0lM5JgY47RYshSCyXe
pxxgwqNBXe/J67AxdcZQPorQXo8cyAqSMtF91DVWscZafCim3L5Y5tgeREscAMAoO9fkVc0f8SBt
nGrwUBAwuHrsfwMkgkOFRasA5rqhFv0I5ayFNsEUBZZRsXor3JOhtDDi6MZDoSfy0kYMcosuBN5B
ForCiVL2Vxjd9YOc68Ghtjx+VZFM0xn0u9xFDSOoAVzNwDjxSx3F79ioq2JDdaPDvuSv3/Xt9lUM
iZmGgmR1ZEAVnIrG8tj86I26O4kKMbK15Tq09exWYC6jLDpCr4WUNdWbywzxK8U9ZrEZ3VMCWjW4
oYEKsmJ3laQ+kKW/sLEzSjYeHvpMNc4CMktiyd+2QmeMW1lNgcwVT5YkguybnFS3Hh9FhxTL0bKx
K2Rup3E3CLi/mcJV1J2gvE+F6OmyZE2HorZTNC7XcdQbZ33IuGaJLnGI8XCe+kXDw8f5Bh0oHX5N
uTcc58PY5hDHQq0/ZmWTFVAHaZtdiWh3nh1EnOiaZ4gzp5epJOWXrtKCY2P5BThQxMcbEFNYwqT+
Jz9NPgMO63iff9KndKt86PWke/PtiYHnetFDXw7DplV8xOXrJjjWTrurC11fYHKO2NB0iCHNXKTW
cjdlkCu3AdEnRjPDHi4NzkMBnswr0VU7BpkxKvHbTHfSHdQgLLaMqrzPXB2n44669a10ItpRmf9q
h2WXHkTbKkBQLZMpXrSriaVU6C1OI5VXbAaZEoputO5bZeeIeaLHGMbtwaGC8LmvJl0S5LKvfTYq
+NhhqCzpY3D9+6R+Un6cJiXk9D6P0yTnHyb1qHNjlRDWKJOSAS9VSb2QqVsWOf4nspqStg/ZRCLC
4J0hLrEnnA6NEwPYNr1oN/d5wBMRLCq7legTCxhQtPatAau7mPaTok9JJ4tRiyJChYUCRFoO4kwc
vETDstEsuGIo8s8Bpfdk4Ay/muQUJ+XhbnJ6Ya4YECHzKrmRxItaB9g5931YJa86hEXyGp7/r4Xn
RSyvs6HRnuYesc78XItSivaBNl4/9Ecdm/8xD8N9MX2iujmBUuC63D5v2+1/b2psZrqubC4itlG/
D1oX3wNKbA85BNjFzS/TNdGsC/TWgjuJ36ap9uVVk/rlzf+yg1O46fTKWs0GmlC5Dggl5hc20/ID
e5m9lsXG/gaREOCJGwKjWGVIEd2QFWVXkipwlN2oBGhMJY6yCJVaxUq2Hi7zYey04ZJZ68LJgosI
FWOiewQrtA0LyCJzfID1oQrgnOUCJwEfM82fh8UKvb8Ry83d4ixTyt+X+/Bg85Kg8q/8JsLDrbIU
2o61lwLt4UN1StSiAIM+xCJgqm7N5akm0qW15zvJci5nzaO3atXcFqWxYIrWGldaiwcSo1a5RPTb
vUqm+8WMO+Vwq7VN8qOUwL+KLlHSE4epq64wYLpV6BDQuDVnQDe0YclSromXenejZPnPesfulEq/
dQyULHiOSoydNRgyezFqhWOx9sJS34gmzuzUfnrFWIlgZaSQLVllthSjHQQyIFh8Xb1pqbbsJHAX
BuVkWoUfK4+58VkM3RbDUcUZueaIVqFXD+JZxQpodhKUrz3fLkg8hf9N1zoZtMbUxMM2ON1OsWfi
FOXCkzhDizI4IQZSk8cGMJkZXxRfMw/QiX8etKlpjE2RAsClU3YkE6lXO//Z7kqv/M9TEXqbJRb4
x/b8SCJGAZqyRPa5JQnx6ylY4oFF27IGGSvIclFLrneKKmrWjt77p7kZTH35OESQAdX+2iqdvf0Q
QtExrha3GLGEmGP1WogbC9Yg09Jiihj8sLTomwdEHJmiL5Fma5u5PydZW92eZZ6048ZWEjREQdIc
QowQD+Lsn5r/S9+Hlf/7Uv6fnkZc+W60mJ/gf18mSjquJ/8U88dn46g5rNNhuIpZt4e7LQMN4G8P
/fvYPy338an+Hv/bmJh6e4TfesWj3x4RFzGYvaLjP57Tv3/c3x9dLCOmVlGDn8G89jwy9318Vr+v
9D88fhIDevj4Af3W/u1hfzsVT+uf26U68n9luQVb0iA95NNBnHWGkXxs/lOIiJvwZAdx9se5c8gc
9+HR/rjUv5j7Yan5mc6P9sflP8z9F4/2/77UH9+XRpLuEehG9Hx66//4bOeB//nZSripRDAV/vZJ
/4sX/cf3FHc/MmD/9j2Zl5nfk3+a+//5fvxxqT8+2j++H/OznN/5Py79x5B54MPbPS9lokkWRB6i
Lg22d/Zi4AbiMrB7XhpdhfcouHIF2CGd/oSOaRvo9lGWOGsRKPrm0a4N4TpMo/PAbQWQrIxoBojb
aRnEmn8uKJoeSj1LpPZwkxhzHCuqclVovXyWvLQ/RZknIT9hDW82Be46DdRnB4Nh4HOydtdOBycw
7VMYWyjf0xKHABo7m/5k2KZeOKkqVZJ5m+ENgNkivVFu0SJQTCEHQVUyyw/zAqbUeXdIOX9Y19FG
FNRifEDd3vFeqkoxF2k3Nsei0/wXSsAF9eTUPIV94b+Y9vAVtWY8haZWGiLmAO3wTrTAwaMcCKFI
tHJtJAOFZpBY1Ysf5c4JFhn6BJu8LCajKcSwDr+d6q5Xqsse+NDP3nY+FbGkPyrE5EIEYwJwhYDD
DXSaUZlY2aYrbd1Pnt1oLwlmztSF8sdWjrzXvrbtg++H+MCXGkJGLttrrU/qjRit8r5dBpGkHMSo
2gfPPQW1q+ma4C8oaipTOTRD4nWRgG5/h9j2FfEl5cGXQ1TU/WDyQki7dyvtl5Qmgm1S4oHlan13
Z6Fge4cJwyFoU/3oyLkarDUJaQGkZi5zRI4wzKVS3kWPSYCJnHPrHOsaQ9RpnbyddIRJde+w9HDO
JCZfXGAQuErJ3ZOLMJCUBU8WmQdM7k4kG6yNjun5nenoYPdqdPRGEjKWn5nPGJ2piDV2CQaBNE2T
dDQyUYCKpmbh2+4W2Lm6QlreeDYNbDIxaHF/jqIruR29KIUURLDWo6ObgMJdi+B0gCuDhJLxc3QY
i03Y9sFGBKcj9AEFhZaNCNZ1XVujYqDeRoGhNmvFaT0kYWVWlpV4HSMBshXBWVY4K32Qla14CRpJ
LfyUJG8nVo5Vp1qxba52Yq6ugc3OWkPbmRKuXUbhk/Hn6eLb1KannHzCq2Pi2mKzzRzTSHp0JAOL
xKnb1/NzqPfUbMcxfNW6KtgZURGvxagvYzUvoT6/F6NI6H2DbeNe9Czvzk7tXuS2D1eWrbgYgEvl
UwNZc2drHcI7UzPTauWSJvZV6ofySWvK6qkdkqUXZtFDWEovOlCzIzS1catnUbZsa73Hia7DlrxN
u0PkmCmWY8lXtACjhxqY+DaZwPOxmsPaC4Yu3IDxR2fFMZTXNkIbaVST8iSajaZj28AlUZ88dNwh
e8rgkuYWAO+8krInQ45QDEUE4RBHMLP4vbibIutNoH/aZYhLHS0iVb/XwPjuWxNxJdHnQzG+t2Sv
3RQeGt2iTxyyBD2qOnJICE1zRZxakJWnOB4jZMtSYkAtnbuqbeVT4IT+5HD2MGod0hYKrIvIOqhN
wNfZNXuSy07G0ULt/ygOYijgp3tr1nLyPlTYkvkAk4IR80QjLPxHINrs/qyqeYn7jNIHppefsyZ7
Q2YJoZ7BwIGnyup17enDhspCAWvmMB/UqKrwr546a7f6OeKSp15EDfpxvZaVF6/91vhtdMbV/a0v
nWRrliinjYGrgwBVVz4yPIqtnjB8HK+h0a+Cxox38VCVWyurvXu2/sZSlXL9msXyJYV3uvLBZW/b
2DyUegXNFpzEUouqcdfY2SHWa+veLA3rXoqAM6sjeV/Rp2Q6Upj85SwqfwjvFcXahugMnhPe4L6L
3T0akhJyeBxK3Su2kuUlC1QUpLNlmO2mD5tqAeqqrtHbhqNyO80yqsx520brGmWQUzOxXcSZiLHJ
Ea9rOY2WrU8+SQH0kHb6XZIG8lX0kGKYDE18CzQcAWKgdOQeEULUpUWfbikR5bkU84qpIt7rX1Ns
IS+z7b1Z4ysWgHlZiT5xSFMnvWrWM77q0Z1NGeuaassUk/AnO9KfQuQQLkVcl8/dBAM1IKSdpcor
n9HSg+kNBwjJIDbnbuZl945SZvdsO7ZDKJlnG0kDsADIKfKje5gEIB9ya1RXVi5LK3+qBo55n+4j
DwyG7gfNJPe7AEpYrt3SNpe253VHuw4PcdHb943t9LAlfHXtVkH81krRp7qQunt/KHkrES6lClom
C0WSqBil2oAi5fCud26zNQDLPFAD9nV51Xqj+d2WzCv2PchvJFPFsNSQsVf1fh/bpCD0OkwfRR/Y
rnOrFqgh5lwD4yhLd1pQjCd5kPQtZZHQ8cFyJIZ2bcosW6GNGLxYVVctcKqrQO5U59bqtEVpqx2F
kME6iYNc4RE4N8WZnlnJjqz0Y1o0yKCLvtaYCn+m1q9izbA2A65kSwjVw2mw8fr2HBVHSEuJP+HJ
tHQiKV0iaGvtosJUnvEeC1edhqCGp0vGvRtLS0yixkNrTu9QiRvcupDiZCE14fPgT1lqyrtq2fc/
jKF+18xGfc08B7xdHQc7ZFvSjQlg2OzvsELt73zuv/Z6XfcYqvvKKssjbWmiXn/WktI9DBWC9aN6
QsgXMRQ7fwxkfd1KFbiFwfyst1p8MkYyla6H7ZCV5em5h6S47tpufJVq7ByULVcSVVqkqeZcrVVk
9OZVnMOKda6FoVwzqTfB0dLy3JKYUHcWIIr17dw3lFa+9pRKWYlZYkAJR3nXK6hbzn0o5OUraI9v
ucxOOQeY9ezG8fc4aJTvhlMuxqypKH92zgIqSvrQBIic9o6M17tKJi5rJSh8kYOTapq+pZh35k6o
X1uqIVc7tr4PtpK+1Y3irVW97fZ62VI9yGv+ztwMQm+bPtSWoT+VjQ22CvSb1dr1pea2AtFt0HRG
F8A3j+psJUZTFzdzfyzUrdTV8VktemPRAt2sdCQ2zfagKHV1jREQehozWJtmYPRgkyx753eFt7ZB
hKx6uTbvenQkt/IYZrgUOyYubZCM6r7aKV2Vba0iS+59qIWIuaXe18QzD0XaNq9RXJLLS/RuL6fJ
8GB3/D2KCDkY7g2vc55lv8b0BVLRLlBy7wlp4C+xg6yelbTDBcv5cB1XTXhUjMq8r22Lu01E7L4k
Vffd0TvrocUThrtJRMhL2Sze03xj4ZC2UHAyfNK64ew5nfJJMVJlNYyaceZbnx2RTko3dhoAnPeR
zPMyrK7yrF8mlRV9SaH0TMoK1dUOUeOw+vKYx3VGMj9sNnmrVA+mr+WITdXW2+Cb17HyIQok5lkx
k/DHaFRfYH6pr6Nle6uO0s81VPGftypJ3qLYhoBGgE6jT/FFaiLI7JoC/EwrL6iW5z9abZKnl5FQ
GwxUqvLkUZFL87sRGWvL0pT3zOmKJY5Ryb1shuFONqxin2dqvG7yJlrWLl9UtTH03cRAugZloy1r
Ja2wkuoBRwBO45YPhdq4fOOzDFaB59R4YJflvmlZDawhJIHSKPjR30dIjD3BfrSQPwgQhCvqbK2g
BXGnZoOLmn9mn7wUnmPCJ3dIIcbzh1uAMu28K9rVwNUVdksh7tZ3RWQMGydAPt5zzXJbuKV3ttQ8
2WHw7hydLAr3pu/bhyIPfpgmsjFyL50mrCtqCirC73mxFy3RLw7dFDGHNb75HkVau5275jDfa5u1
E/VcZCvLeErUdFmMSfeQTi28J981Xx3OndFgZOWr5VIDBrYXTXuQj5TzvoyqnlzwdsuveKB4yyar
kq1oxlKTX2MVfKupk2KfIkSXGKSiD2ZQalxACXEBxhhBojTw2lUxdPUiqjT71AVt99zqj30TVj8g
4C25IAEmCd6UzBYqXMhHUMG7jmH9Je0UsFGO9q1BPdtKarSuQ+MuqYZr1vnOwesuBsT8pRyaD5nt
YS5IXdBetpjLT7A38MrJ1Hs75VIxLBNvzDd4nTZ7QwNekPV28aJaDroXGshc0XT6tF33FXtmX7X6
hcVdxb0KyeLehli3aBVj2M992Rh9aXrLOoyD292L/kj37w2zzGBncJFedr21i1EYPItBvHe/Ideb
AK1NEZ7vqvYlRhjk0KN0uMThuGIHHz53bYxLuzs8u1aWrmy/+iygkSicKYg1SdhIiLY4AFCjM/e9
be5rmNITIvoF1hLbRnuvOM25kBv/qEmgtSWX/17uavqFobbdxcpT6cEdzDt+08lb1qD8i90NcJep
6TTO2uWuNNNPkpkE3E2F/bAfA+8BK4v05DvfsyQMj22op6feKK9KmFfn1FMsPE4VuOqK/CyXTnzX
ZOVTbiIZ0tn5dezyT601KOfMyJQz5FdjHUpSuWw8P7x3I+0hL2Tl2E0tcQiHmNdntwcBt7KxM8OK
e8Jx5XFzMBQVQ1ojg7cQW3yeWBJbBr/4OuquJbb1X5TcDhYexh93qdt8agLN3Axp0/MdiPXXIa7w
Uxyco2sE6boo3IOuR/0uYudwzAzD2lY1BnJ9RC7Aon6UJ7a18tpk59TOfZhlzg8gPq1sQDn0OjgX
kCu/9rbGzhoY0KsJE3DZUmPamjwOyBA0cRVXb77oqfkqlUh0IbW/SPMMqVwPvxBVacZ3y5XvKv4g
H2zHRVrK4Aq7QN0XiOdQeMs2G+HuZiQVJ6WJtWSbFRCNASc6TS6PXuZSFg0K59Oo4YirbtIsaH9I
bbdO2X96Cyl71+M7eNrGURy6PjCP+FTzRxQW932HhPlYd/5ShV3yNUq0VeQO6ptn5mcTnXn2Xgjd
w/l3t2Nsm6/AYCBgt+W7mVvs1BUsc4tm0B6GovwCcdTdcS+n7PysWsRuG3zD4aJbtEHubQI14P1s
ivax78vPcVACIgVp+eiOqoT+FNa//Nfs4cS4O7ymsgtGrPkaXAwSYlV41eQCfQDVH161BIiio1XO
W1OU32pwP1+SsL0PRgseU5GoFznAvsYpAunSmnWCFFv8LYtq400LgpLNtuscInwErpbvP9loEuPQ
p7yUvqncAe97Ea2iKypuPuJ6kavZVFEs72YsUSAjhhpUabgZEu6a5QF3qsSXn3K9txdy4NTHBvOO
VZ26Bi41mbtJKygcGUZ2KxS/+s1Upt1nU4nT+dZjnXyP6qVraNYl80xnEZHL2jipxU0Lf9XV3dxp
TE3Xb8wVZdF8YSLph/0YKnoQp3CfbpDubYGvyUX3GeSo+Q7m4nYy9fw1lFmj8fcYOerNd4tg9Gj6
JZ4N6aVXe3/B7y0DO2Ja16TQv3aNW7zJcuivPbXq98LKCpK+WaJkttBbX1/xEsjwaKCjMLpu3b2P
NcFd2UMQQrzP/+KzK8yGwnk2HbOA9q4n2yKwndfEgXFflcEXEmj6El+t9lzC3CjLlVAcFjLE4kyo
EEtaZ57S7OVD9xzKzdMSjTQk7ttg4fiTn4fqkaJph2rdT6bldmIFfDXjeD9EcnJVkyK9RoGB225U
vIsIdrgT9d23QStCT0w3nubBz8A46OoWqkLyciy2fuoMj25RYl0/yZb1uAqqyZB94UYTkijZ827M
XgeHBJdjBeTdLC9/jdQkXLleru/FqC43L1JVs/0M4vAl7u5Fr6sWxSWy0Rh2mwzcB5Ib9d6pQa3B
ok1XbaJBTpk0NKFh6F9BdXIjyEc6SFy4JFeKtzzR7EEcSk3fDm2oXEQrVYNqg4X0LvaxA3MMk68i
5nufVW8nSX79Phoq8DNNUfaG7zpPedTeIXZev4Ne65eQW7qzPXjWaRySYOXZdfRmZd5GAJtVBY6V
AlAIFz/N4teFPO3fI0aDr2gXZMYB8uGzKgXqEe6ktsq0yv8SS68QArrPmh5Iawio5h55x3RdBo2x
KKFPsllLjWWLjfVjhgzi/YAsrC7VxmNj1dzSa9W7lhkAAtWyWCdSCsmZV7kYNIg+eSzn3AvY6HUJ
km8VVZui8g8KCgmX0XGql9z0j0BS+nu26vVLot+lXlo8WyQ5H/mFQaqg11Qj9250h8c85V3wzLhd
qV5fYDovJ/miVqRs29qFccSbOYX/iQUUbJQHcVAcpCqqEJks7g3baGlD1Vx5RR9vzPH/GDuvJUl1
bWs/ERF4c5uQtlyW7bX6hmiL956nPx+id1GnTu8//htCEoIkQYipOecYA3FM0acabPIaZXi+lsOG
Semuy0nCHvl2NCyRYHjHYxkyCZGz3QXcIjBaYkNWXXzxE+ffVZKjMx+kIi6AI4fccsmIvkSJj1QG
hK1fRFuuomn9qST25oX5sZ9UgPMp7HynTtI/kVBt1Gr9RnKG+IF0TAPfZRLvQ5AUB20hLZiHOLxb
+pKhEbulOiQHQ6A9NptFgEOsFAMsanTbFTskWcVVgCknjR7Zef2TKFl4dteS8176214Yk+8s8Yr0
gYzpaO1MuAl/ZjlOO9lPzGd4u7PjVLKAK00dxdsZUgxrjorvS18Q5zrrwkWhQwICo3U6OeaaRsZ1
Z84P0A8PzKuwGg0GNFb6sqP+3zvEEWokP8R9/BZaLUlFUay9RnCHHUW1yVT1lfWOeqwKoungBb0Z
9eqLRA7tVWrD0i1KJf6Z/jJKTf9hgJ5ATZ5lRztH6iUiM+9gW5r85ifzkxRA16T5w2s+M100rd7D
69I1ez+zX6NKtkoQkiGS5pKsJXd5Hof3Wlo2Dzyb7izVwdde9qmJpmUTsFQ4R3b0VTRlYVWeQh11
AcYlL2ZQ/kCuILpLlEi/UfOiw1d5HcxuvIsE1BZI2niH5g11skcuEPmaGS/bMUQ4CyI3fOk1iFpX
aVkgHpg85stEtmS/AEYiFRJovXSqZ0uJ+qMaoBCUAd6/xktSnT0BLxqkKYe0gMkbmKD6Wqq95Q25
rhyFEtoEZbEnW+hyC60zsXdcOstL53rp3DSkyKvJGD04hd9cm0A9jVYD0cnCeJqNPlqwafoY1dCZ
MmIXzarKuoidZD2TjtsQORB728HJL3NTwrK1HOr0RHFgqHUbv9des15KD23apCh28NQhXswOc1CX
+8JId6hkMl85nXED1hKFzKUq5jBZCg5wcQ9X0ZQFfeMloc0gtRbumQJokKzEzaPc6x4fO/V+Y9Jb
moIg1e5LyxmuSZC4sgmyFFdN/jJiqz3GGtK3IutYS/03qbXlO33JO9YZgF7ZaOFRVEczSi7iUGmE
eS4HXbsLQRDhLZ6TW1nTYRfe6pnWzh75ONAfLLu3HZGWlQBGoNGWLbQ6mjiebgwcaK+GwiQMJzK+
Cy1DAJWAZ2mV4c85+K1YhfQrBTyo5RIScW1LTqwW1HfaFAU3qUUmltGE5XNWJARJZzP42Qy/26aE
9+4/x+jZnO3R9K7v5LrQzlHy2PtO/ciyrnTRhWmO60wv6opDRly77HZ0a8QsmUdPa6bMk3UzOogM
VLEhaAe9UiP/aRO5paLfQNbVYV4eh+jnFywtVa0xeMGInbqSRC5o7rfFS6CTfypK0Xtp2ysNRCX0
WMa1CpauHTr7oTQKB+sp6L+nuoUzoVHf4hb81NxFBSa0Wb92tY/LnQ6jhZAeHIHB45gMBZ4hdPEm
I9L47B1EB91XJ5jhcumiWy/TIqsNCpwAh3ZGyzBbK6KZ2ER80gqdINPSa+va6rq9i6MyPYod8OSj
2peii1lqFuIh0pOwV8WN5nHaN1oPLHW5r6JdNEWN9bTeelE16CF26oskuOO31o0PqiHRrFthC0WO
Hl58R3FcUVWtptg3EBmchBGkjWhI6xMYULHX7n5neqC8KpUzX6fOeM5SqT/nTgTyOx1gHQNVUOBt
RzPYfy9lrUzgpdZuRLvYbN1ENYsTCJCavHK3HVBCpkctmtOdIMINOr+/I8C5WwVRRZvgxOVbGRH/
hupYtG077BBnm0nGvLu14bSVz0Mcfyvg9VScndzaD3qLd0WkoosMdZGwHgHUu6AXeS+axE7RLkoD
0Aroe4CBfKB/fj9CdMnUItR2W+9q6S3OpfX5oV7ga4J3cfTT6qJBF71ROor2ROhzwb1G/jdoNvI+
SZTFufsTfoH5OKLReuz0YPyid/NxdUuScu4GUWLc5V2t31taR1Z7qaBjZAW3M1lkb3I4xydnBhio
984BA0m+ibrCPuXTIN9IffB/Siyh7dPf+gVGcNuKb/UE1dT4iPENZ09xKxXwIQmDxFriEr4x+Wdh
kJhRqZ8CX2lcsXeQLNjnnPEB8S0bLjO+FZiTgOKXqvh0ACHsWGNSFR+WMY97t2mQWdDSMFogKKT/
S8guw+UW34qfMCJZOqQOc4vYqzlVeo3k7KiXgf5gEAxbGVAn/S5sG+X2DwEqVYkch1uxU02hAJ/g
WDviKWieOqcFXJU6IWxqVGFwap+K5JHAXv0oWpK2Xb7nsNuLfVKWQVTrmFDNpagCp/q/DTH8Yt+r
yyLEzoKzAP3n5iwdlCjvQKQSILESHybxVte+FFEIC1rUv1SyBsDc6L+0fqV9sYaFYDDV4n3Q0auu
2w6P4qBV39dPOq51GYqDqPMf1+Zc0x6ySp2+VixTPT9zqpu5Q/46rOKrXBg31R8e13ThLzBmJ79X
/E46VtZkHmKCwF9tdCAHNKbNsdQO2XS7qhvGPeowHcRmcZ0Ztw4IVa+IY+e10GE96rgAFMJfBLES
SlHEQvR4rS37RE01Wu31vacgWdpq/9mnKoaORAwkQkKBSZvM0R0zhDQr3USAsius+66G1GphGheb
AWv1Tw8QnEhUwv/TNfraQxy0nUMcYEnQ97yfY0p07TqqRA8V4AIAhpKLFCvKSx01896XxvyAA0SB
LWKqzqSGNK7Ya5Zjct/3/muY0FdGH/FFsfZil+je1uWD3Fvpw9pbgZtGg6v5IvtuEC68ROgt7lpr
TE+W8C9UBtBYpZObg7EA8LRlUy1s1kNojzcYVK6oVQuF9Vpadopu+PHGG0D0f3os7UkVdbsoRwp3
ikrbrcIKNnoZqb3eImFgsutv0MrNd0aQy6dpcF66KZXvRJMFWmH0jDB2oNqLDeabCehK1S8Og/IR
dZgJqGIpy9mdeAHmqZBusbAexfgXTTC+wV2qEvfZXpq/HERYZH2HRC8Hycu9L4/tXs1xzbr/rwNC
f26etl/Zfvn9ICsp+lNTMQH1WV5edJCgl8bsy4uoarKK5HQeNS7hBB2x5hEDsZnyvcnI8wzU0/Zl
CJMIjlq3AF6Z7QfewJ3VaP1JHUfVwhkZzfeS82utafqU3dpDf5Zxwh0CNePyly+6+HqLj78RKdmu
ympu9vuOcRi6+54JQ/TQUwiUItOJDx2xres4jsGBwaa4s0xUo56y8Cp2TJpxRaU1ulEmJ7ovMuLu
/RRd7SaWzo4MIWKkYR6PS1tDNF9xMsftYeBxK7Up7AvcCsTesqI9BDJ8sl6s+fJdtkBIoiK+sTAi
oHLQ8p0RsFb3UrnSbhsZ2l/Qan6PGN/wb8HUdKsDPvbMICV+XELgQwzBwoObVPdiIyFAuZbaVj1a
ARhDdbJHFyR2fT/lBh6V0AciE5UQRVos5zzAW/V9G6CZAxgJEutemr1wrKtntamQefbl8lVStdgN
dL3+UhisBDF027skjUI3bBFmiEl7I/WjYyDrE5LvNvSeOI4IJvlfJwSDvEFXyjepRE2han74hj9f
tVaXjzZEGQdS2uydPevdXeJYz4kJgLgZy/KY4yLy8iZxw6CYwEyySTJlPMgRoueiDeGp8Snzx5e0
iGViUsisVgBxIykm11Bu6+YB274MYivfI//Q7SNbSrxK0lht+lG8bsLaOYxW799OPtrnhoM+lwyL
+kVsUhKI4evMirsA3J8nd9kIE4/hvFW4QnZKUmd3apD7b7GSHSFaDUA2MgX7TuiJXoGOZ6UH7bjT
CsQfA2Uszn0xFeteHcAOKkzxiPnAOepEsXfWMFa7TE1V11Ky/BJAVn+Bb+pPaWsTO+JiAWeL3ZZK
Kh05THQXG9FzO3Br27qIEtT6OSmJ1rTv1P7rpI0mrraIsxSV+b+LRKG4FDsiu3ZesqdFXXQVJdEm
TS1A31cgx+1RdaLy4lRjfzbb8kXzHfWwXX6UhKNbT/BStQVJiKN0o6uLxBfpC5dhSfTXllRwczZ+
FopZkrwRGjvHCCSXyaJdZoz2UjU2Tr6tHjcmlBR5np0HUh1w86IgWMvEsAU8QJx0mNW4+UdZTk0k
jqhxSw7KpVSm+4aIPuml1b7Www7StS4+WTF2XVyQ++Eacw5mwAxKkL9IC+TrExG3TtxisVk7+a3K
I1nLoln037qyLjRPo4RqWNLn2alZ8pQnxciyk7iBBVNrC6ySBzB0BH0RNV1uOxwROapWuVZdJ+1u
iDpiBEv7dvvFwxRt6yPadm97tjZR2jbiuWzVT/26SOaZt6Hpn3RoGdCwIJzPA966SWJUiHpHVtG0
XnRK5ufkEtmpYKVJe3JYueJts127aAu6zv5zoKiLO7P1FqVPh3yqfvjj23FKX3PxyBGyck3Gl1jX
7HkvRkBrqens9uD6PWg18EK1xpjuxePC2Z1ftge9VUXb9kS3qiSVJKRtD1zs+XycYzteXgKZigK1
IK9GLmVCrG0B/Qebmhgd4zmTmtkVDcxE7Z+inpHajDLLy9TjFhyLi8HcfakJ3zM4l6LYoDxbfaxn
EZTQXQsdqXg+2+368JqvxfXu5rW57x1/b6k/Jhtjvw/4ai+beLkf2vI7f6v+rU0cIXaIw7aqaMMj
9udU8kBwWJaG333i3K5vqngnxaZbJgJRsgRoR9TFi/y3Pn9rg0qCx7Lt+fwLYo847foLU0ZuYF3F
Lpl2eIGWv709U/ESiwf7qW2ritKnw/7W9l9PtZ3+02GhY1W4bIJ+Fy1zZCSjOfmnuNT7ZQSJOfPD
npJFdQq3BbumLKMoDhX19STiTO+HT6RboOb23ihKal/Nx6ZLT+LkFYyh3qztJegu1/dZvKZi6to+
Cp/atjd56/e3tkJZkBtiKIqO22lE21bdTiOG9FYVpfWN3xo//dR2mr/9Uq+oMAYGr6nWwsa8fE3X
2e9zURz7oXH9En9uFR0+9BLFrVMYVf28TuSDmGM//Jbo9fmsWF75ufd/bJOGsSSFbdVkmVjE7CLa
RFWU/n/7iWPFYYmeenOsNqd1Wt0ufZ3WxfX9n6J4HpGYyUUxINWJBJ5v240QnxoxtjsF5R+tB/wu
BwGDWUxhKQG19kZMEqKekba4JFC+T3EVSiNd+7pNreJcf51ulw/19qKJLp/6be+Y2BEHjkR8e5LX
j/yn9/jTsX4m4cWSL+vFm/mPqZSL82K8zy7kITDaDQQu1Dk96DhaKKNi/x9j7YN5EAoDQ1zIthFX
bQUxquLa3iS4cRA3Y5v5RfVTmyruItlrwjhrwlDei3c2F0Wb9OiTjvfrKI3614nE9tkV1hYqQhJw
v+WtF919p3sZQlhVo8b+YIOuVy+eY9Mr0h9TMxUG6PpMhQEqiutg3p50gyyv5HfmSQwayPpST5rz
CfLQ9zsi/vH6KEXjh/r7YySfT6vn8bwNpnWMvdu84vTiZ7fRKkqiTez9W1W0/e1Uqdro0KZ4+rK2
FxcnurZJ8U9ANixrhspbp1utYoUHsYBDFi9LuKSfdtCn/OoW607MRKKEasTHahFm2d7MlN+BplaX
pMMLSWZedfFh1Dz5EZ6Gu76yYd8JicEo0gxnQl+dPnzSsIr5um1fSfFpHIs4md2hKAC5EkfYkX3w
Y7sxoiQ2jUH2v5a3h0Z96GLQ+9s3WiKR+UCm4r3oKI2G4qHbyzoIODWnXr7KKVmFpwaoE4xc5Boj
lBBF5lPVOEDJx+oo5py5TjFlChDk+55bJkaveLMdo+NjNJsm6/wu+FeCtQ4JzjLbdU1jeKKL0sDt
Dw0iH+B1o9f8fjsqnriTYoMtBHeGdRZXKZ7MOlVNCOTCmmc/i7YqjpwdLparaUw/Q1A1Z4779GDS
QcqIif8Ur3hahHsl7lsuxHHlUb2I16R2ulPS4SKa5/EGQynDK6eivll854uR7HE3wia/PO7t+iTy
nveQXHxDD+mV5A5p3yAZMbstMhTnWMZdhyZYuoPK9t/RcbS90UzVBUNP3zMA/hEX/2FVtxrWH1rX
V02Y29v4Hhq7WlIl8Cy822zbXVSshMhI257E67XesmVtKca2OMmnOWh9v0Xjp0NKibBtWEKPyFp8
QuwJyRthmPr5odBhh0Ydi9gh4lJM8qC/dtlgd4dpLB/1XscPRJYosP2TMWSPBM52Clw2WeDfmnHi
ZnP7aGbXInKsvfjVBErPJeK4gy79EJSsuxlBDJbl5YJWamcYJcJ96kkqGpYnqX7Ww1pbF6nrKna1
LMSLKN7zzTj41KaJ1YLosxY/7RfV/25grMeIYUD49iAnhX9souEAisxal0v/1fowtRre7bw5rhOt
xm1M/6nb0DhuYzU3dZecoeEkmoio8z0Rc8paFK2iLkpiYwYSnQIULLAfh4OuzpBvoOejN8Z+mzhW
M1iM3neTWy3M+pzUY4E+Ld6Pdz+EGCZjbAa7DmlvUDPphxdwm0XFS7naM84sxyfmFNyLhutk4XgS
I5IEmAmogepCNOEfFSU9iNdPPHEibTu1j+yTGHrt3K8dxG+nON28vKjn1VQUV/bpd//WFnbOEpqN
btueL7NbjqZ8IIvrYZ3O6qE/wF15FZctzmY2QXHM2j/uFHFGa2xkXEjhVzXMlXlvSTPR/PQ4w5Ms
9n/4wovrXj+U69sjvmrr6yT+oaE00WV+Nmvda2upOG2ej6zXVK+blXz3wSCWVRQwS13P12H9YQh+
KIqL15O88IJW68xdAwvcqcgsPhLkHBzSmFEovvFi/duo+NQkotlBGR3AXbbnuH+u5sg8po1+0HIL
21SMJqtJQ4A3LdTp7Xe/XjRIqkqFbX5ZWYs3QvwwMpUzgR+S8bbhJwbW5yHaDN1TVvge8rSnuQ4X
5N1/vFYf7uB6R5ePvyiJuyiT6L1rxhb93PdpS++KySuqiGnv3VIgG+nS69kXZnp8QTCsLSaRkZvR
aSShAP1IZmGxBl2LwtAb9dAk3LCc40Nx9kucBJUfIeQXnXQYLT3RW4zgMKi4taLeQiK/oN5WE0f8
3odJZ3vra8w9LxsDdb1J4tY0YdR6Za5Cby1W9QaOhKlKzj1oudnVY3U8qASwxeuqZe2zocckwqzf
/gEXAtoUXz+YXBPpa/ukg/0Ln/Nkug6BYFy9asPNMFEEW/7hn1vVfWvnGoZcYYOKYSluM1d1CeHe
XxQFnO643X9HIZAUL9+7rW21Zdvlf0GOqK4+kFypfhrwee9T/GznPHsQQ0KMBsmZZl7rwR1mQEIn
9FvIBmJGEr9sjla0Dy2YHj+8NaK4bgpjl6qVdcqWEYNHztlXqN+cS+iLFwNWquWjpgAGGifc7sjO
6+va37Ay0JShjFW2THLicYiSWsPKCGH9+0y6XpTYtw4aJZHnvSiKRrERT02UNGLZrv/LbjPrsewK
jwj4v6gkqeuizo70nHQ1qRxICtV91LeG//jsrK6Vjo1Vdqo7QEUp7sxq2Yn5SK9IXD+J4uqoFA9/
LY52E1wM/Xvrp8N5W+uheIAhppvV7tMicGp9SFnnFBZNZX4G/5ntg3TapWZG2h0upVD+rYcvIwHP
03Q0lucItQ9JBGKciGlrfcQWebi75KbTF/eDsAEXP2q6bPJlM0OCt4+C9E00iY1e3fSoAZxF9zy8
Og6XnC5W8Li8kWZbIzaRvcrztz68HesHFQioF+eHvtQf+lYjs0UirGpZ5EY0yugqJjAXjIUgrU46
+eDQboY7vWbwmAT69iy2up1UK2hnkk34oNlm8tDNmnaGZ/UaLEpcUZzPR1+KfpLMZnq51EueU8EG
HJCYhDPfagi1B8UL3KmG2+r1n2pZEsyCi0hzo8DwwOWnl7izw5OmadLR9KMMeC2BimK2tceurEu+
lxEB1KWK0s6XSDXqgzpHO0RC/es8vcwaWnk5eX/XLCXdSXYyCzUewm+9NHFCEvOcQwRk8TmZfjfk
TV/LvjSvRstYkdK6A7odwdRsR85bA4TVI+tWZoaTdqseaBX4DKkJHKoUAMVsp1t0qm9yFg+NDLmK
CgtAJMk6eQrGvR3PDhfqRc4Y7udOO0lBHX8t9S+zFspHZH9NLxmkJyUJ4IiTwM1ojZfnpfbFDP/t
QQ41iz2MghJSAUtQE1lbAv+/myE7Qn8J1ruvf2vIyklurGDakmnpkfA5e1CaBW6VxpU3TwclUeeL
bMdvUTcCasqQRILPXd7VcTEcTF2Pb3sF5epF0yeXTN7VwrzPg2BXTkyOnWlD5m/E7VFBGtFL41JD
uDjIz/msvHA92mUkreDi+IQeef8KvweBmYktqXASuCDDQWCt5vcEGFFshpTE5GpWe9dcziBOY4ne
dvtzzkEqINmevjrFt7EEmDM5g/UaNdWbobbgR9s4e2iHkQzJcLbvzWHKXT0ymv32gV+XUZDgJ94M
+sHtIFe1ujK/h8vNHQJuAsq/N+rySLWFsCKwwtQT3+1O9x03M7XJNTtnvE9DxXd96CI9e6nKmnwF
nVCS4qOepQwteFQPCXdF6rRH5Ed1mwRYFtCFjmziUjmoORySM7IN1TF30l1qdwp6mUl3ysoeCvpo
TLygS0zPmmtgpnK0Q8E3uN82Hdiri5NnJKnxdCudmBnr0wVzdjf5hoIMD1xuvVQ/IgQBjq8eNWTK
XNi7I1d1jHDX2uaj0+XxDdEVf0daLpnUUg8ewWoSfNuPfqvEoDvGGDrE+3Yg23bdTLqJWmxxjVPV
QGkremv7FOHstjR2lZ2dEytBBCCw0EVFoYS0eim8t8ugfZz1un1s4nrf95DSiZqWj8ptNmjnrKyT
22TZpBa0+PV0nQvgPLozkosb/CI3JH+c5+RUF9Z4GRNl/8uAU5SEMvscq712AyF+dYJsfzeOVeEC
CQ4RYDb4BhG5OUw2A8qGHMPT/XLcSdVs3Bt1fzStrDnXQ0FSGR++G1HaNqUfgRTSkr3ZoZ06jOPO
hqzy6lNrfVn3asso4OO1XwrEgshkSO8do6jd2oZd15gT56RUcuNBQQi00ciCS6j1blDa0o+kcC42
yqMTlB2t3Po/ILhPSEGowcwUU6sf4zg+akUBStfo7H/iJHpWCjQ0pTnoUa1rCOpZcA0MSFhAsFzK
u7YKoRJfSPClvDROaPARqoLJz22LPCBYN0FAGJWoVZpScEm7wM3z+WvdKv4uTQEXhAPUpZX+rBt1
+QIeFlC6Awi15DFmnRnsLd/XdmXXfe39AjWjNPkq1fFeNscKCo4It0DSRfxt57aMu296VEQwZvgo
y/iMJdMk5h7l5nmsIBZmiBbnJFMbZIqcpzBrH6Zuak8dID93QOLgFpTbU9UThJYkZxcT5783FVna
ZR1ZsaB6F1oA5mm8JrJrIATbJpLlJibNkUbgswaR2/5qlcxVWPCBTiNdLPbtY7vYAQ1UwoQWFogE
SRAnuwIC55DvAiseYp56iyRkImteGYQ7J4byU+ksQEPLYCQPtNupkPa6pN47u7kKniq1m45O1tY7
syCXRUULN8ktg6A4t0/Js1dy6jOo5VG+M7w2S1pUocZHXK2jbpl3je7DVNgA6IFTO9qpqjG6hk7y
WZPdWVpcvoVS+0MBznbjU9dfMX+5VjT4Kv5u5TOZ1a0E92wjDWSJg5UK1MDfJ/mOsMAul3RjL7Sg
Z+0/GtE9SMVOHWFQqBu3T3RWgUnpdUOPwzQrmLKTwnI7Cdi3BCCgTyt1p8uKcVUC84vj6MZFairj
itr4716Om4Nl6ugaJq5WRfqpzvAmxNHPAUZm5DGyL2Y11Cdjuma6rRx0FEhcwl+8pmQ870AcaZdS
nVW3la9pWbYu06F9m3bK96ifYIPoYpLX/CbdF3URv5qzz3qD8D9+DIWAmKKVt4qJfnWq2GfSWPFZ
aFNwsUBj3cqKVCEhD9Ox0gNXmoG1ZLiFVOVpWuhsuq6+H4tKecrHoL6Qmvs7gSCiMNwR+NWxM6V7
JftW1ab8CrHudA6zovJMRRqOiYLz0Wh7885aNrnePdZddVP4oXpu6hBUR6JO5PTJ38sysIDxKNq+
ywm2Q9q5k+uEQDlJcjdGAw2EIcWkbtaRW6F576YaRK1akTsu7zKIXMP8Fhrm98IP0kPi5MreUezh
oMXtaTbLwjV6PQSLN4wke7SVZ2ejc87q8tjUWGU1ID5WYicJWvdbjFXfjdXpmppjiyJ20qEXrjh7
OYYhBZh1e2vxJp4qyXxt+6p6NEMJt9Coeikwm700oO41t+qXBPFWvmwTuZM6mW5anTR7xkF9GVoz
OQW5tlfxjEqBoe6dVH0uxn6+URGF2qXGKD+mAXFWv1Bv8xqBB2OWBkYYondpOYQXS/0JHbF03xqp
z7pRhnsjkUe+Av0XYLNgeiP7Qmo5Ggjvm9gu5xrTk8bJgTOJ8wAqn1/y6M0fpn6nNbF8yPxAuzUm
VFmbachcO7mTw8a5zv1jqZOT2wBzILkWrw2iE15f8YTmUesOmBRpPrUQ2mtopKEtfAB6RczOQHWq
D+1nG9u1kHCIRg30Mqr2mvYItnf9YJ8X2UuPfAKJQZyeC02+l2qr9tJKKncGSjk8neAUye5Y89rN
CKB5SqndGHJo7EnrccH3I/tZW9GxIOrVNcUINEH5PTiDfki7TrogDjV5SmRDJdos02ysZrvM+UqC
hNvoOZES9O69rEc/WK6YEceiPqMVAroJjS6so1OCkpibGsWz0sSTl+GZtZzqe6zo0AgBUtk5ZX8n
oRdWaz5YYbP6kuoyQeg8va3Lxr5D8s5G2SppD2EDNw66XaRTykNJ3tO+Ckhzm4Lszh5rANa1PpSX
adBejTrsuRJ9BOpvlvczOcbncLJIoTey5llRzPo5we6VMzV+EE099hr03Mgfi519mQxPvgHJT9jD
1ODEkhs09oiLiiONbJrvJKV+0seufib3Sds7U4BF5QDSCJQ8ORSlhKYJMhTV2PlnZjR+mEz5JR9f
uumGUb5vYp+kfruCnorH54nOok1TPHPUHJJBQaFBlPyotVJ9to2SqG+bcsuNpoWAo4pDrw3q76OZ
w689Otm9WfWWvBvlACmMIn760CaKVprOFy0sLqImDuMlR6PJnG6R1SJ00Q/9EaCD/GTK7fhkeaIs
NkbQwKM74Lrb2irF/KcL/PjWIYfrqYrkEfrR4XXrMPRt4KU1BFxbm9kdfiKVTvJ4Tw68Lcv+RXWS
XxAxBE8kQgVPHarYhwQ8tre1aXUFeK0hcS9X04hMsNo+Dr7d3Isj5kKb77G1jqImNm0z4FWeVJ3x
agdPpm17qpVH176GjkM1teSsgnF5KvxUu+vM6UHUxKYx4LatQB2cRFXO4+l+nLnIpb+qVsFz2wFa
QIHZOoo20ATdAxCGI1b80oNuU4WSEhjcYu1RKVl9bXQUzNZz0IME7M7TB7S+RVuaS5WXZ5K/r7rf
pdRZTwBCrSen68e9nUUNYu/ozZCRP6KvI4WPokuUwcyb88F25VYlx5z829smx8w1yXR7UpuBYA76
ZzvRed0Mw0IinvunMgBzXXTa86Cit4wR0LvWUh2tLHou46M8mNpzgj3zLM914CKF0Z1Fh4FF1Dme
JcS7l/6iC+wpie+w4A1G/ZyZavQklU5+USboD9Kkjp7iZVMuqaW1nhV4qqiKjR2yQq1Iq7zgESsT
ZGWg0gBw38t64ZJQqL+UiLe4maZiMda59oIxN+wNBQVQsZcb5JwWaL1bOLP2EiRmcVeM5Q/RF4mj
8cmvwnVfMvyUuS3THFZIepvJbd7GvxMYGwBI1+Gl9q3mgRCX+jzGYbYPAbKmCJ+48VR2z40xJA+S
xYJ/qYmNUyyqmX45rG1+oGsAWFl7+Cp6ZPayadXiAPY7vq5HIY60Z4Ke9mKnjCzvtULnfTtl5+Tm
jnxS5SzaUPWaLuHC7i8OEG1+D8A/BMG19rAJD+TIVO5FddSj8nH0QbstV5kjnfmQSdFJ7ZzYNaHP
O3eKLj+XLSnxssbCrLYT5RmXl/I8OoytXmsfRZMZmQitz2Z2FAf4o9nf9tr4HaNIeRZNaezc6SUv
hqjZqmWSwCT1e1GNTG6WXPX7qohPlVord47eDE/6MML0Uar/8nEcnsRmtmOUYYxWWT6Yf9pKx3bn
Qomua4+psIkrkGevEQs4xhYEdGGHRLWi+OEvrb8TjCnFJH8HmK29cQNsT9Lz5F6vDCj+QkU5AsNu
H6UWlbmiVZ2vUxWe9Xkuf6NcfRlzKbobnPiHv3AxO5jZt9ayMSvL31Wgih80jbhJVRXNc1fG/06l
xG0LtJlRnkPFUZme5EShlwNNvk92wkUQ1rB4jEpWHWRJr3e6kUknu3bzUb2vegUyuTpyTtZz12V7
R/pKnqL+gNxiTYAWoPloKsVboztn3s3gYPlStbMgduhz5cmyIahofzQpkk4DLF2QQ1u4P0L7Me8h
f9EdrYQaOnBO8pe8IXE4kL0J0eRn/vqhVszoWjA/zon6RILn5AG+dVg6OuOdMVfKPpkMmELm2LVD
LfnaJ4N5GOoYd0ORE341rD2qygoijvhc2zHUbzSwolod/Ro6Vb4EpfXDbpKbuXCivTrPIGjUKv0S
mEfZVrHtEMsq8AK7TlzJb3JqSYcwjixivlny0EbSTxCPsMlUEUx/FjmW4Q/eDfWt8Mer3lWvupJN
L0WTSmgpVt/LMZPPySICwXoSlU1UJM+K1UJZBjUaxmin7uIkia85kDFytmX/mzNcfNOE6qFPs3Wj
IBxcSSO8YlE574Q5nWp1jjwG4cJonF8GHV5DC/HXZMzjezR3YixEM98rrdIcTpCMRj8tyD1cuYzM
hxySjCUAbGK2lT+1KRzfmsl6Sgwj+Klk8Vtu2MhLZfB/AS35H/bOq7ltZdvzX2WXnwf7Ioepe+4D
AoNIUTn5BSXLMnLO+PTzA+1zj0TrWnMep2pq72IZJMQmGo3uXmv9A5UHtQp3UjX6Z0Zfp5taHcsD
Uu0FFRRkONmHBjdSpuVOBAD4yTKEO6Mv5x8SwjPG4nyU+yllZ7QJcHef7CEu0zuzmlR3jsJmg5KA
ZGuEBhiyVk19hvQgW7NAxJQkKfEUDP3+suu79rb19fZ2WihietZfH49SOSckDcV5dzwcZan0Srns
VsfDAfOwbQpDwO7avLtN9GVBgz/6r2+rcmGVyIZ2eTxfigwdi1qtRKuPpjQ1yVbhEI/e8dCCP7rD
X4PYcfk0rFn6NW1Cu4ij4ws+YwdTHUihLW9xfgtHAIH646HeDlDywLS7x0OscOZ9QAb/17cZmbqs
YMfPjr9PK42HWc/l8+Nv9wc9dnuK7z/PmLKaKNyayFIsTRWsF4dUy++OR20/BW6oJqkdTH540eOs
dgFoIbGzuM3JOvDe8SXufcmVpgDIR60L7gSbHl9DMbjAHBjNfRRULwRRyM+MSr08ef94GMJE1fp5
2vctSQL7+F7Qt+xUALavjn8/UPsBY2/FXtdX1mEaK3Fdj+QdG8VgQB/fPL7gLWf3Ig/2v94iQWgd
CgD1TjvGxs8vOH56/ECBGL9N0/4RV/qDWJc9gZVcKFTQQ/3QhtPtZIrz9s17ExylFREtggPLKblc
6wepCfkTA3CDwb57//OQ6ASnomwIN8vyQxGo0RxgHRXR1/I3SlP0B/L5x4PjC+I/fIgkCQZzU0vB
5Xh8/EiepmwXwUiSM1k/qMvLz68CXJzZgywZ6+ObHfp88NObfhVX6XxA6VY+g62GxSlHx7fkWt4E
vTZfjuG0hWJZobMzqHdQ9tkHdeLPI+z81uz6/Ks2tNS7RItX1awX18czaynz5nScfx5FU+U20Wz9
PCpB4uJWVdwcz8QJ3K7nerqJ/FK762QCR7Wzfn6W1t9ln+B0tjRzhxxQeVdm0soIR+kqHcziToCL
3SVxc3H8DAlSNMrwzj6v0zJbqQnlBtWsrwu8fnvNjmRwiopugu0UkoYyAAXqNDDcqC9v4hlXuyac
lWsw7UQMsbikPqd6g1RF7qD3z/hn6KUEdxu5J68y9VJgKyZGR0pZVFurm1gCFVG/hIEk7bWxOVcW
/nQymcHZMKLdeTyUikJGVkZns6YB84gxFxwRqnFQVjTdEOjoOkHGbC1MX+u4jl4C9n8OOmXNpYWy
oA2fP0GE0CjXPED3ZoOmYCHEuVdKc+fk2UJuyfNdCV8ctSW0QeKbSuq0F8bHlqBKu+tVcgoB/Ngw
TYQHAP7w/PAqnccuj8gpT3Z8MGVTDeweh8jalMXXRBDOLV+pXzIrfqyOMmQTvllNhl0fiVVlgzHW
C+Yl11ogR6gOVwkYASm5CBRfObdKBvbyVry8HP9lirGyhggS2z5ML1SV/BsYXLYwNtYaN+v5diza
y96qiueYWiKMmEyyFcSVHCMVWtT0pHYvy7XhzoqBaLFRTaAGhYjsfP1g6NZF5q/1LKlBxPASYSoF
N8ktckHAdEvJnbDPbtIJsktRYj+eqt2qk8zSy5j7nKAfho2YB4ZT6rGMcEhRr+oR09oh98O7vE+k
jS5D39enPsEso1qnWRd5urIty6G+RViKNaZDtBKJ1avjUWv5950wtgfd0NO7KUIWCjYShO3lMBHC
zlGlcdqOExnINmD2HFLxwU96ZZ3PWXcnI+bhNYqugY0c9JsESV2SHUvEXINR76+ySE5v5TGI1oHR
p56eNqsvf/3Hf/3ny/i/g9cCbdYpKPK/8m7BBuVt848vivrlr/Ln29vv//iisYtXYaIaCuaShiQa
8vL5y/N1lAecLf0v6sxwLeIw2nTG9JCK+tlRyrSaRZMelEffZnEpMM1djscgzPfLOXJUPAXazLpW
VtJVwMTvFtks/vzX8b1CzXxgFHwa4rfHncR19HgeYoVoAsN1/qm2My0aOyX6t4RmWrY56uscX9g8
sOnImuvjGY2p28cL/493V94ce+KlKCfWPBi07w//a/1aHJ6z1+Y/l7/677NOTrotMv7/4ynn0Utd
NMWP9vSsd99L679+nfvcPr87QL4qaqer7rWerl95/tt/3sHlzP/bD/96PX7L7VS+/uPLC6n3dvm2
ICryL78+Wu64xB3X34yRpYVfHy998Y8v2yZ9/av48df580d/9/rctP/4Iqh/K6JhqpZpqqKiyKIi
fflreP31ERo+piaKlmKqkqbJxpe/wB61IaNN/VuVDMs0TFlRTV2RzS9/NdBmf37EY2GYpmJJksQn
0pd/9sGvUfzz5n08qq13g5oY0DRFTdJMRWNYYz+tvB/UiYaibOwzeOW1v+7W5CPW1bZdN7s3HfPB
wyMt3/Ovh+dXO4pC4l1TRU05fv7m4dErpIzyiGJOveo8bZWuQle+BEbmzh4LqztfftIeN+q0PckQ
TUkyNUs2cIF8f13poBuDn4q+DeUPmYDBE+zz8sbfkvpE9AJBl7PJhYW0jp1PGv7gQt82bIjvG24a
fAbYivm2KZ1RM7V9v3Mb6z4pXtVwExpXKctZi0GmMTeuWcDman4+ru+e1rfzFFPR+5nq2NmSISNn
ozJjGQyW97/Bz8WwMBN+Q65Tix1emBsq05NJ/4UsdkFyWVgP2LrN5rJiX4X1I/KSWwXFE6mdnGm4
ntghttRL+kPQHuqSjU9EpPFSKTtqn3WH5dVTkmw7/cYqH6bWdI36vCqf1fLBh5WsPovtXTe6snYZ
5cyVnWdSAy3uSmSsUZLJN3l1FaPsVvvOGByEpdrc3U7hXaDnTgqCudNJN+k19b0536HO5cVYGOj5
dqi+pf6PNHcrHdvromePiHQyyVrSP415UylPEg7dnY89cSZ4ePcSinsSGru5P64itfNCPXOxBHMU
QtQxK1x4KZn1MKBZUTZnk+mi5+toCvLYCPMI69ratGhZ69sYwWZTuTXNh6D8rmbn0TitivnOnLWV
3t9P9bXUPRSh4YgAGhNDAiJ/UMIfEjRXadgaWmyb4t1sHAA4F/dldzal5xk6byVbavAMKzzkoUyW
dp7O9ijTAQv506nBOFCK3picKCg2JhPAfh0RUEPGHqLE7hrEamxd0YmupL7iomCjQrvLh/tYbRHS
RmyUYDR7bmSsKuvUJTlF9rO0B3wMZ8FOe28Wgh2gO3sBEDXYyaUVGhWXgAi8fnooYqQzkJ9QXrvo
hzL5HtBysMuXIfRlboYfHypddCJzZY6GI+PlNfrfVelgAUgWxa/4bNu13DqsgFqwZau4K314HCZS
s+uu3FokJi1rm7brDCXmIriEOomozeAAy0KdW3OMbDpMuKobZP/06aqotKu+MV9hR3h6H3jRiAjz
M0LxUqMdKDV4qLA20bOqnreTfpMGbunDCtWlrRnt0mLX5J09BMNZ2QluhY5jjvwbhqfY8Y7uBNRe
EgnH8OqjlyiZcR/020ibbvI+uxZHhuiUrkxVd0nbPM2FvzODfHAobXtyRlguTjcCxgIhmn2Y2qvm
E9IUdoS69ewPFM5FO0P9xJLu0e9g/L5oiJp1ACeC/dAaTpxtKJ3E+s6X0DPsQSc9hfkqUSJ3JpHU
qV9jFZtGc9UnaIBlF9g2IbR7JijfQ3PfpuJ1Wz2lEqWVdgBIe5jCp1oS0N9nT77JesaFHKFxspaR
36Wktgr91DOhHY/KJSmHPRxtUgn7sBCpyN2bSuWVSM0VgboW9JJSZs5FIgtOPrt8iVA6LhGfsDgZ
xwkSRg8tJYkey1NZ2ZmISfRHq0GvU8NdLJH+DGVbRN9Jyy7FrobtDoUjpeajKU4milCkronvQLUB
D2keNZ0wvW52Vh67ZAHtnByTmJRb+M6OaTRXmhDaIMGdaMFxp9pZ299oVvXSd8aF34bXaQEcKNqU
1nOU1MS11Nqhh+uFE5Hz7aR47QcFO0vS3cqqR2ZUi8+mZA01iGAROc1Rc0cTDXep9aSgswsRV4VV
RDlGMW/T6hzogTuUr2ZZ3yCk5fkoGBdtHNq6dusH0wW1Z3vUDn593aOiHPj3PigyUWMrawVOLVIP
63UMUKt10b7gwbFboFVt/2BkvpPxxKnDV1EE0ineFd23XP6RCshABpspf20qKAQF/hGKBI/nfJTu
s3SrNYcGNdFqBt+Ez56xi+cOHS+kriZMzWPVQQp/u8gn9umz3F2KqN0jwIdqqDP6tR3r+x44Rz7Q
nTlVuW+qcNkIm954TXFIF75n6YNECldFSqcP3TT5ViVnpPLdvEU7Amwc+sDKxdw+juFFGyhoSWN6
vcigpwiSnKkDqU1MZM5QSd1rabeGbbbtENmHugDZIV756AArSvocmA+9aVDM38tNTBAfbOtu9mKL
QkDsk8+YpVXiI6Sudz+ipMPfoq29EanBFuSf3Xd0B5aWFzIhE3fI11wRjS7HT6PUy8fEd/NeOi/b
CRhIYz4PCIc7SS47YWysO6F1Sn+A81119zoZi41AjnqtzLGGwt70TbAItEuz2Qyjet4jKv4wZuik
jqNJsCXiUFBbyImGicUiqgiZg7bbV79HYTYS2x+VFCWrsei+V0Gf2tNsDU4ryPepbuQuQ1JZd9PY
e0ok+a5QdcN9KGZnyhCtQtYfurSd5bsJfW70W9eiOjhRSOVoyu5n7JDl5qaQ82uROoDM8y32G6k8
lAN6BaucKDVQ933HoIov65GhDzIA7SjzYSi2aoMOe7yhjJjkzYUESkUyHoyoXpvpXgqAe/ry+YSW
Rh1f9DG+48HLrJwpM0hJX77Np/JMUS/GSnsszd2IdGtdscZUd2airTUJdRGAkjFzNqhMW5OClaa0
m7AmttoN9R1KdzB0niOmGx9UxxDvFAr0gTVRsQVJaj7pighr4xBowqrP5+/qdEN+eCMZGfLppOtY
hOKdz7MlsxXouI652A9FafMD2U+sLcPyjOJ7ZF2hHemg4OqQXrTHrrUDH9hn9k2zDjxiK1mUt7KW
uWm6s8x21WkbZbpI5UdtAo/EMxAqV6hC1BW/UPuK/YjXLc7TlPpMFZ1xNERZTQU7STp3EEiUlPdF
JC7Bl5NE+blhPpSaaWuTSHZgXehenWVbXeNfEzmiiyTYFdJ9PmylESx+YKyU7iXpgBEAgI3N/dxe
99a9IrL5iu3WrJxItIAePOoV9quXXbZHuAY+VDueSTDxkPzzr0d0gBMxtensJDnvak/WIndIb8f8
TkMdAQifuPd15TxRVcAKI8D4yTFNyUmU2us63ZE16kTlXkOaZy6fk1i1KyEC7XGpUlPCPwD47V1b
oXsgPbaK8LU3koe634PXREYQRApq/am0DoZV0xy6kLQC+qvykn3Z5u1lt3DxTGFb7rLorgi+1T0d
GflOGP1o1HAfAJ5WLTAmXpTFTjHvq/K2mF/CbsVShvKF3ZSweMRnqx7xb52AQ+yKmo0as20oYncs
nbGcy+OhSlTbYoZOccSB7d4NaBeuU8gOQrUvp3atJa8Tt9CvxV2Js7uVm2dywZiaSneUt351Xka3
ooI/iMzc2zXrOX5FAn+jBZETxZuI0aV48XgjCjvW582AgRUiE3Aa3bbDfbxInQyrDdP8luiUbp+U
5qtgkT/Ov0VwUJQJEW7xqc4BEnUoqrHtr8x7UMQS4OkMYp6OLJIMBgYBw+G+aWMPYUpPQdKyBFdj
vLR+aI8ZooTYQ9NV2GkGINeiaOnsKgrcWvomI9tdCcD9BcvT0UvOSx3nleB8mvFMHh8U4UAG2yKn
Z6K0XVW3Unwok62uz/aA2g0cPA3wZ1s8WuqDYt6JLVjRy6jbt+JjLt8HTewChygCCm8Pc1PZVtq5
Y7GO86eq3ObxnSTt2vnJ7O/LZqWDS9AZX6IIRn2+RpJ6EbPx9XN1pptvZCtb6ck2E11rxnq8ACJY
DZioaWxPZk80iqtKJkeSJgehU6nJApA+6MrFWNya89fOV6mndHZSeGSubbN6UbsnydhKLeouGxHH
0qg+C6GQGIfah85lwhnjmlU0HAcV6C9G6T6Fe0G5jkKgNOl+GL4m6P4iKk7iZZ/wwJVm4iYRKozA
DlhrZRHm5UQ69DtI4V2ONnxqEGI0GJNjHiTNQJQAm4gUu6LquxqEayVgYsvPgyFxlwsIpUtmaIqs
ySJZPCHBUpN+z8jDf/eBpMUyq08pnFWGuda0ZFfiTlPFw0FgZ1xpIlPCjMtYsUN8eieYbH7Asqap
Tz8hfc8uQVNICNYXfVKvqi4BwTLZSR47I4Dmun8OgRFMD0Ynbmpg0PXZ2D6nxTch2lY6kjGIxWCK
nQPY8ouWKeGpTbrtAJ48GF+ArPTJbhwmjLGIulY+Vf85uG5QE2XJk3bJPKwjkpsmdk/EZov01GA4
IHzWKQFJh5BzEt1yMXbdAz3sNk3KZM0ZUShfK9r3ri/oaIHVcN3qG0PID7n0kKesnHJLnnBZN5R5
E2vhapzFlim88YrZIOeyT8cGbTWEM7m9ibiv1cfW6G206CECi04KDwUBPBsa5VmHOE6prsbgVu93
mY6MoMoGSMDlfbIzkepK9qyypBabeZQcJGFXKYJ4yjefqxrlc6N+VJPqs/CbfM5vmQfyDpKFRh7p
G/Ek80Ah0S+DXgHSRkYF8N+aB2t6HFzZnTaT5f453aB92Jgp6pZBYgU04/tIv8hqKfUHjUjfiG1I
d5Tn3TD8/udGpA9bgfJgapplki06SRJhYE/0tFS3m+Ch65476Tr2N1JtMoGMdtE+g2CJNB4vf0Y7
a1/pexNgr0Ly48+/w/ogtyJLaJ/zC2QZLs5J1w4ZSs1+G8Bf0LRVMGLO175q8MiwHFhFwUWQWggS
77GFdq0B0OzoFOO1aIGvSglcZEfVdjHZoOB5LipbkCVXzWWql4GXKLeqrLGpv0bQOlTPk/xmUrGG
roEyPlkUykpWx/xCzgV7BIAe48SWxBRf5fDQ9TtJfR5QAhszjBtg/SoF4NAavWiUrQVPlHXCoXAd
lohazw+xxuwwzU9WdZNnLzp7AyNYWYQwKj8aIx27Bpoe3sjYQusB6050X7b73t+Yw02d+6CXXFl/
NMwreX4Sm3LValdifpi49830TTMPVn+btxoeE4TcG1N7sPobiznJEM6VRWmf9UdN7rrp+s/35YNc
29vbcprymiBf4DvCbamzpyHaaOJz1VyN4/rPrUgfZLVkSZVIV8rWIua2PHhvUog+lYGhN0D7N560
0p3I813l0DudK3n1OnUKT9t+0qL8+9NFi4YlK6T+AaScjPuibBsrUbiwxps83UlX0avh6La8atdh
ZX+aOvywOU1SyFhKBlSdkwvEnrAmhRIuzeXb0VW9cVO96DaJSif0sodPLu6DeUqGzqYveV8LK4ST
qaP2IyoPIq3BpvNmt3HGXXsmrnIvX1ebP7e1PJcnyV+aMjXFEplEgE6/v3OtNqW4KNKPHWtrNz9a
4d2ysqbDbGt4GBUvvuD/+xMjncggAeGsavzzfZP43s2BBn3DjntYNsjE6aItlJ+UhOQlmXt6YQx9
WdQNVTdk/aQPU62e9UiiD4EJeMpqWMer4Dx2lU3sCs6LccXz7IDd9MbKZlvo/LlXpY/GC3M+/gK6
SO7+dLxkbeC3aUvuXlzrV8EGfeadfvNzvEQr45MO/SiDLzP3axS+SCvr2kliu830jvT+jO3favLa
y2odnGfMgY6+EjexA/vvkxT+h53LGiqpsioT0pkns32bzo1vJMyJCMCvO893Sjffqh7Ohw7kA890
2See156xLtz83PT+/c6lJqNSqiDvq1FGeD+AKEUbWJExgAiy4U24CNrY+TfVHlx1X6/jTya3D54Q
la2CJjJkNUs8nWnqeED1Uol5GKevhcq2C4+a711wNg5fw/RykD95ID+6mWjiyRb1ATYqvw0d6Px6
hpeRYEs3/aN+Vq4Cz4LxZCP7uSrc/x49/1YN8X+s/b0rKV6Ur/lNW7++tufP5f8LVcJlavnvOvIH
NcL6+TV9V1Zc/uBncVDR/gaVb5oGU6JusntjgflZG1TUv2XmFIvhr1PCUWWe/V+lQUX5W7ZERsuy
CWLK0fnoV2lQtv5WsQKU0fpeJnbLkv+d0uDJ/GLIVCbZniz/69JSijx5BPB9abIOfVTHaJd6QnJd
rvrNPLmB6ik/sL55iL696ZrLnxPnu9LV+yX+2CK/XMa6kWKp/ttCUbZsnmUSFs7k9K74TNCzC86F
12SfbUdvWZn8z56E93uXpUUFFhaGE7DtKO6fzuCoDCogbxS2ilbTeFXNLqIWyIMYB6mfy882FO/X
i6U1TSXnYoEhYFniX+8nlbqVW80YCNfVtfGouOMm3RXb7kJw/X9vbTi2ZMCD0I3lETcM/WTr0mYw
yRVB6x3/XFphdLsJtp3r24Cy3cDt7D/ft99vm2awabFkUcQlQT7dShSCMuPuko4kPdXz0tC3dXb/
5xZOQpCf1/O2ieU+vtv8qYM6GTShrpVV6ZrrYCdtDA+H0bPeCxx9g2/rZ3249NG/Vvff2zzZQ4gA
DuPQpE3za0vA6JJ/uwpdci2I1riZG7mfrrHLN/6pRar+b6+yHZQUVL7eOyILHlCXtrfn0I2/h07s
1jvzRgJ2rl/jms2j8Onlvl+Dfr/ck/W2k1K0ZgPwxP1KWkW7Zj14koulo5N/az11lbnImG9h+Tol
arWfjCDpgyeDuA58Daufwmb05MrJk+CE5h/vLztfBymbLanGbXrWfLL0HWE6p338tqWTy5T9OKyL
thydgTmGlhxKdWCRiKy8YXR0hy5eV67kwNjv7Cq0U/YX6VVGFle0P3twTtbhn33+5sfoJ5uqPkZO
JOn5MUuEIQHoLVfZmjTpJTwDm552Pt82/j7jafQ0CQMUEQ3NPM1P5JniG4NYj47ly7swyqDUeBH1
UCMbP5nuPhpQb1o63vM3z2ygGXOb4LfsTGfRRtpAasTVF87fJ3f0JDBcOlGnGQAsqgGOBS/L90+N
hS5LOvisU7C91iKBWuUEXrkzzsWV7Mbe4un7yWz0ex++b3GZEN9c2ZDNEG+ZkLhtFPsWhGZgNzyj
GTtT4UpDIs9WnCS2p81nodQHE+H7pk8W5bCx2pGlc2k6uqZiu+5Lr3nE6YZdaeQmD+qayvgnN1Ix
f38837d6Mv2WgZJUeNDWuM7WheqWtZ/8UHu0JwrQXrYMHtaNkry2/Syc4G6106MvVcNekrMZBm1F
tVjx++a1wxAZzrUZN7ObJVZ5jZYG+nQA+qztpIsdFmBwhi7rFK5/qGjyU2jK6qUVTv02VfNnHybZ
YUqyEesnsn0rQbMsw86lQNoUmt6cqfDKAJ3Gg2eBDF1XgTHu0rItdrWlQT2cgiFflarmo9Cp+k9z
qCeFCwlPM11N9SmtQGZpZK+M0gwMy1DvUtkf7vukpVYIOBbFCoW8p2mJEQCGFqaZgjC1Leb+hBKI
lKwTI9U2QzyEl0VgZu44qDg4gTHLVgBymm0lYnXdh5pwiQK9wBRrUjuVzUA861Hcw7Dd1PGT7tTH
dFIkw9Yy7LtcXI/j0AGQAoeunWr5LCe5qNpTlI5PWjaW+Q63RuTt+jS+mjQdCwjKzq3kYkc0Dt9E
+LoeznMDapCJn8ZeKWBij5GpX2z9BpruBjeydKKMV+dXZP46N679GMx/Vs+zLSQhth1S25Pb64QU
cH6l+wpk9yGL1kONJfu2x/eb+DqHqCE2w/SNAtUZ9cN5O6VQqErDwrMQn7BmD8mbkmGUDRnFT71F
igpe/C1aKz2AiQApikqGg+B2qMWfC2UUPkeq6IukfzG2lrJSemhbcOckdLUEIgasx7tY7/lFSaV+
DzMkC0jIg6YYfAT7aozHeq+Rs+aqLwRjny3OWSZZuMX6gsKFMBgPaaBMqzjSkTAUZesWux1441oY
vfZBghpfaxnTXqkQym9LCb0hLJbLVVdnuWcqQnXbBpq1R2movk5F6w59XLQ/oVGOFGzA9nq+lMaj
G2LVmm8jWTZMu2nDhYcvNDkgob5BHiGHr7Jppmh8bfXWuB2Rvb8I40K/G1pIM7IUTU/4zCU3Rl42
4Lh6nbqzafReDC55LVaYkWLkDDxkmLd6Kvzo9RIDvxIsiJ7kk9vzmO7kGCk/GSFKN0ZVxoUeN28Z
szB+LO5QYmaZayTtfK4qdJooq0Tavfp11sh2sg1PL2LdByUhZOB19BCMcZw2LrCXEmdNad6Y6ngF
eEa6NyMJyZOSEvJcgJsSm/jMwpnMi1VyqJqspS50wxSyQa5CJQDTOqErfTYUwdfaF6Y1bg3Srks7
5XaGR2hboNe2Wq7Mq0aom7NiVuAi+um8Mge5tyUKKbdFiyO5JYKfKQMRFjP3vHYV0S93WopVnmig
9JgouLbFJjg0P66tqyKNEUuxJDnZ97OPnreCUeYqDTGNLWHXK44k1hPPQd3hu1DFepPaRh4UT2Cd
p4dKXQpsoQZ1Ws7wnqw6hfq+mfhgpaz6XGwCUD6DoDdu1gVUvliqVn6OoLykFBPqm3JFaS1q57Vl
xlgLB625Vka/OZ9xZQodn8Q6dGfBR/REgH8EBQgedjCJjRMwB1BOSUWv1bEXMMRl2hTh9QIQK2Cb
N3Kwwm0hWVWoXOyQArPYp5g3vYU9pJ0q4QArREhzywaub6Zrqyna9Wi0eodKUz4A9NCqYAfG3zwL
k7h0hlojrRJUmde29VOCiAEkRwAwGGGzvBlDhnxZ9aPIzeQig9PmdMjyu7kZd9SVI43SfF89lbGZ
7zu0Nqd1H+eURC0ypUxck50Hg1Q7vrkgRSD6ZPKVjAWEbcTJj8FQ69CzQoB7TkOsVq7Keqjrw6B2
AOOVwoz3tVjGdwjOMUgbubfqVzASOngw41LCbHnVzhOzJD5o2I8h2wLzmZI1S3O+sDwbRJNsIzRw
lCwHGalVKnu1kDaX0IekyxpdB0eWIw20WtmUj3043mq5z/3xRaFwisTsnkHr5cVKjMYSLEj5rOUG
pWsk/JB7TuGJfB8h6PcO5BYKbfhjj2etIU1f/Uw3gKYxs63hnhVci+DX5FhFYTK3IxXT8KwHDIOp
cc7k4a9byexTpx5M0BljYliaE2uRdZ1VGMXAMpHEhDI6iVT/QcbO8FtsAkXE78gU5kOK3Pt3nEAM
HVrvZMquDqAcoUKpqG4tXIgweLaQxIoQJLm2eiu7QEXl7M+bog/3RGzGSIQq0pJber8nCkU8VTsD
0X4MNzGittvikKbfgvmTvdfvsSY7EaJaydTBQJunAXvaae1AJg0fcuFhNG6q9hOk8rJ/eh8e6Drp
YvL+ZMVFijvvL6NRxMoQWaycFLOVLnjwLXCCxScX8VkjJ/tHFo6KMcRFSNJo+2rsYq/rCNXXP9+R
DxI4XItsaEuxjCyOdHJLyrjAWiZD0Xdat4/1FlQWsZx8MbjDNj77LGP6e+zKxEZimISpqGnktN53
nJzPidDPMqYDrfQiVMpVPKU3ZZA+T1V6phry6ycX99FAeNveyUa4RcIryCrEdAjfVv0SyKU3gKOu
YBY5kmqr+9D7bN//e0Dz/hJPdsFTNk0spwhiNF526Nb9BmTNXt18GtB8tNt+e2kniQdfKhPsz7g0
dY1sm40vq7eETuLus3v2YTTxtqWTsJulxSLdwE2b2RcZTts5o6tTCQImL6UuokziI5hNF/zxJ8mV
j+4eRTwDkLpG8CaejhZ01lgCucRMuFSDF025+fPw+PD7DeY72VLIqZ8WD/KhLiGZDSJarQ2o0BCb
xuqTS/ggeNepnqnkRmFiKKZ2cpv6DuqTjvwbCRNcd73EA7pneY3LJmgNKOvps2zBx9f0r/ZOblbm
4yE/zFxTAPIusa6H4fHPnSZ9NIe/vaKTCSMZ5wkFwePAszqnqZywtFFootYSNF4LQPFFdpOV75nE
E5/15kfzx5u2T1MhWT+NozrUolO7mEI7oVOtTXcIt5TU1tp6BgVHfNs9hN5ntZcPp0lTovaikIzX
rdP7CLnaaA1YWU6+R+fO7s4FL3HIWlBYjs/C80/6WPlggXnb2sldjHF3C7oMLXR1DenOMb6pvae7
SDFuUTLLbdOwjf2xyf9ffPmi0Hn/c+0FEeku/x69Lb4sf/Cr9iL+vbCyVMuAfyUbcGX+WXuhikLh
g4FgaKJFRWApsPyqvQgybK4lqQ4MBmNbRguj+FfxBaaXqlMtsMD8qPy30Ln+DWKWIr/fJGi6afDD
qH6avMqydEx7vUkyEYugtQnqdIJRdWUhxeQOkepfjCwPE1mOHl498nrGo2/109o0pmJXDXnmMtfy
3PZdf5EgHkaEKC4AS9nPX4yhDb9qSkmUZSRAHbWKzIdVlspVIASFN1dit8UqGiz5OATbrADlLEP0
3EulD00znjF4qZSxeeiHRPEmNBXssMuAR8vibKJ4F/TTtdLW4WZWq+Taiuv6hRcNObKeNBk71N3Q
s6110oKkxDg2ANFTMyvvNJRnBPSqrSgFVf6CQZvdWdG6HFQ3hHawC3y8CxPw1huLiIKic+c/A7bJ
ycPP9b2MWH+O7FuudHaYiPI6QNWmcozagE6A1iCOqf+HvfNYbl07t/W7nD52IU4AXZAEg0hReUnq
oLQScs54+vNBe/lYomTx7ntbt+q44XLZ3ppEmuH/x/iG5N3mNrrt0GtwvndVvOPgkTgq+rJl242I
gGyOFDIsr1I5dEUpE6oNTSze0p4bpiXrV88/l/ceZojG3rOHNr9ZUxdQU8gmxEic9QglbkP/RzKZ
+Yq0HAQ5IbGo2hZ8ubzXimD4JkikXPt2Ut13JhLcyJPwV0+R8oIos36g2Y2aqgnlayvxFTbPXqKv
8nYWrwlvhobK8KZw52gkOrC/eib+3cKNkGHIptnUW2RVq7iKBNitF6tpvYvMtmWVMgKipCoKST22
BITO2rOhV+eKPDlqKvBRhZ2e7Fp98h4l8FNbzbIxYNiMrRno5Ss/yi4qhWRS38THFSm+trQlw3cD
UBTUoOTpObRqiZB2Cc4bSu9uai+E0ea/SRIgBa7hfCrnTfZQcLUEcXrw8YxaW2mjJi4K6olbX63b
I0RE7YbjSbnsJtSVkmnnNByILrluJK2YKbLehRz7wVLxA53QO76LdKkMpX2b6eQt6FHoP5eKGWIr
SLUeiXagzwXYhg8f9WaAJLWPqmUd5dp68OTpoMkDO5sKpsh1r0BxQ94VtA8ldT3NVSsCz0m+5eTO
tiHCbTV2WriJ67BZhJVdlk4AgnNNpQNdSQzEvkEgAKMUzbIWC9eoreAhhjMnnDSQzAtJn7JvTWVW
P4umRepI/Ee/KM3aeJ49emSvJxN1J+gvw6OYKhhwiQe92Kz1dmvniOykFDKiUSUQyqtUN3eWko+D
UwLHPUBAG11D5GhLLCse16kUg+HQfP8a1XywGEhZe+BbuMo98iCdIdOrK1upzDslhFLcmYX5qIdN
fSkCiPh95GlLcsONlYY3/1Yt9eJgUYOhDQHbw+g02dWrInki4DH83lO0pWA2Tj/aXg3XJgepbzn1
U7cOQPxGg+bxb2Nxa4Wd9c1W/fEZ7m6+x69YXE8CnV1Xm+VaGYakXJLgZycLmrPN/WA3AsRGTFaq
1kRrKYvkS0qz5U4EuvHbyE0FrFlRvpBFjBjcg6av1LK4q/tSeenaBjLDUHcIkMGL5gheHcNTOhfk
Oe3PtqIwABT/2RYef77soeEBVymgzUmBaxjZ+L1PzPC6FUGZUIIesrXQ2/AplMf62vNnYAe9cN8Z
Ldu6Lk3YPJ1UDmvDD+rL3AqyFfQo5RjQ3nU0GZlqbrXWTkFF8yy8ylyAwB8odPj6SNo6saaKOUkX
TTCQMORHyf0EXWAHlhEeR1Li2aJBvm+0uqYsnA1LUyU8BB0A55yo1S+E3JV7MkqG4zAI3lEmTY83
s9fF41Qb4jYNdXVbGEWg3cCf1eEwpl0Xb/1C8Zlv2rKwF35f4EjqfDWS3CzQIIU2U9z4dzn7oI4I
iSk/NooScwSgWuy1LrewqA7N0GHHmWDXr9KOjNjAxEKjSUH69/7ofzcr/wU/4Kvdyu4lfQl/vLzd
rbz+E3985Kbx17xVofKPEtFS5t3CHxu5af0FpMPCw03jVMYvzjB/9iuK9RcFVmoxmoKRHBwG/9Sf
7Yoi/rLZwVAToqCmoRT4Rzby90cTS4f8ym9QVEs1qMlQPXl/+E9EO6NdZW+V2rJbMftFfXvmgPD+
bPJxCHZlb3tuReIP4WRhRgVftJtSC8TlzdAdO6Vevrntn6hQ3u+7/h7Iki1d0QTCPm7q+4F6mQ88
xT296jI+dHxbDRAdy0v/UaHp4zAn5wBdgw9eo6dbRf5VR4128PHq6OdKQO9PG6+jmAJlETtaTZ7V
J+8vZqhn+pkvB650kW2rn+wMlxhQkbAWlz6N/HMVklPR3vwi0FVGgQRTwFCRL70fT2g08ZXCDtzO
7R9wUdDVXuIUAlW8gKp2hS9s0T1QyJ91kf4yX7Fp+PrpqZ+8JwDCdAvTP3t4nt/7XyCpUtklVhW4
gJ+WaEVcuDub6jvqPVc8xIiG7cXollvzBTLuLkeUTyzWulkj1778+pd88h69+yHzN/Nm/54CSTQH
qwzcsoQrEx4K69pEaPT1ICfN79cH/G6U+Ve8HYWgj3rUuFxYK5t4lx5w2lSraSGjUAmurZW4l/4+
Tv5nwMC5Czspg9Gp6lmcGVIc+pW+AOrbX+ZrsdUd1CE34qK/PV96Ozmk/7lOjlazBFUgyj59rGao
ZEbRBC6w2AUB0zT5u425AKe5RFJw5tuc5XVvqsCvo81aZZlPB2kYc9r7uypJmG5I0QjdehVfUhS4
TJZYoa7aa4S9N8Cj1/GVvCRJaE1KxJ21Cd1z5ZBPJlTkVDP4A+2pqp+WuWvTUsYAoqFblHdtf91o
Z8oQnzxDZO1ALrFaojx8vd1vX5s8HruWDoILVQZT990wvIjxnKrn00F0mcUJcyHVvpMpO6smtQDK
H7pG3z2BTlrJOG2d1FLPtB4+3iwUQ0w8vBmsdkI/KVvZfWXCp6wIzSolmvZMNBkt668/tE/GYCGF
5UKDAz05y+W776yYy3K4WCM3DOwLNYbYhJRvODPIJ2+5iSB37m/wTBAlnNyxPEmMyFe9xDWPcwks
WQZudUEXzyXt7j5Yf31JHx/PPJhFEdOybO7cyUI3iSS2pXCIsCH/gErj1HzG3a+vx/g4G7MaKDYb
A1NjVj59j6E/GYNqeJDQhucQR1DR3Fra77j5Ayn6j5PS/Fv/3baZP1jGMSj48h91vpmT6WGI1XDK
BIBrHzulWn8vB5qX0XOU31rx3deXdFL3/TMWmlx2XLNO9dQOVTcNwMuKsRQoq2t9BU4E4xvSH+EE
N8IdN5jZzwz52dvHHs5WDdukL3W6J7E5qZVIXiJmP1r69Dpwv2xJjXLsNQDmRbY+O8mfG/FkBjTU
0cyqiBHHnbpDWxA9Kc4scIL6nq7kZbb7P5jj3/dX/r6xb6/y5DvWJ00UIjEjF2hktJAM8Y34nnVB
jElg4W6n+2s4PnKe0RSuWQHrU0d1EQdTtJRbY5HFol3kWXdHBWWdxPqN1wNDrgOa118/jTO3Rj8R
7QVBSyVg4NZ42KW78JtlHL8e4KQt8+dG0LVDdz2/2PO2/e2iDoDMDkhMitxmaQULHUrJUvoOjmFp
rvJ9vUeAglr/rAnhs28VRBXCcTZOnChPbn8oxrqksMN1cWgNCFlhflgM5bCinrD8+go/WWBNA5kZ
dVcDfQ2CxPdXGNgCd1UgzVdY7LXb8LJxvWfzMVgoTuB6+2F0/DWZAztQLgP63miVne04UI/9OGe8
/Q0fJlsdKArFG3aKINOX1oK7TcMtgsbDnlVahIt63+/tB0l2zE3kzp8bv8vckUFyLV0p2pnX6tN5
5e3vOZnD/CZto7Tn9zSP1qufR1olF93rbhXi8fpc8+/T1/jNI5j/9zdbANHohOEkPAK/xD2HSbtG
4fr1Y/50PXt7SScv8miUSUiM+nyLrV3melsfBTE6IydeJouzCub5gZ0uAm9HO9mYqj4gUB348J9Z
MgOxvCCgYmnsxCY+4sj++urO3cCT9VPV4yYlNRb5jXLIgwepOnN4++QoY6JqFThBVI5ULDjvnxCM
SV+pZO5eskXhhD9608/OiH21nbM8nWAZruPQqQitMJ10u6ddtRod+ZvFo4SJcLZn+9n88PbnnNxe
MNwR3FR+jmYzRxiNW9TlTs6SXSNlZ7annxxr3l/6yb1NJaW0rGD+Fn7MR0gUvQAmtuZCIfnZiZxg
J27E6uvHOd/N07fn7eWdrHgtirCyFQxpAqmQKR5KJN00vnnmxPbJEXm+NIo5+Hc4LJsnl0ZyB/Rn
nXFiR93FtUOnddi3l6SCAMWbfMeAwBfxCMkhcyw32dnLczPNiQb+7/Xl7U84uVRYJ2aRTvyEi2AL
lm0JEmwpr+adTLDU6UV6ziVUK8eRDvjWndT1mRy/vtmfLHEADNmvySjQacKdLgAFjJiibeT5W5UX
zRYCLEqYZUN9QMFS2K0RzS70mzODfvxiLZ31TZUV7oGtn65wOnVY35vd4tVychU8fdFxroeQdLXw
F/ltsj5X5JnLaZ+8Vm8npZN7rUilruiRxg647kl6sboUeIoaXxCoQHAZJB8tMu5x1lArCUYYFpO+
04eB+97SB7L6ubUQ1BtU3+MC/uoFebdL0bdLA5IeyseFrgP0iH0F8TIePlyvTmfoqyqD3h2GvUNw
dgMNfvrVNv6uENkB9ukqMwbQ8VK7JZgNga+AX2Fb8H2j6phpXbgMzYy4I6s/lCOS5Nx6VowAcWQ4
bFK1uk1M8g/tIvomp8NlP9nPQzBcGwOEhTq1V4MJZsEngQjSGSF/CEVlAM6ke24mJdAI1ogI7tOc
XNed2oivzGIOnfSw1TSkewSVPC7ywPJQsWG9yCTwYJV2X5XKbdQC3Zii6nuqd9KCHMWHxgDtkooH
cumh5k+PceBJkPVVdCsZCDbEY3xaPnE0ZoG6OJc3ppmqy96urwXJFw7iymLbqeg9W0vfdIG6MvL+
qAa94tYG8VY0YYgsatPLuDd2ZQK4aLDA6BkQOmxSnHy7309GuG1MGi6JucyxB5Pglc3dmSldRrq1
Qmj6HKGKX4RauiUZ/DuHsN4pkHYuPTDRhKvSADLo38TdRFxXL1GZg+Qu+dJ9XwS/FF/9UYeycLI5
2o8gCYcW34WWmusiG1fwlh9GVHKOpgSXvSIt5TqJHCX3DnY+zn2PrRGF7RpOAVTBTt4heavh0ATh
egwll7yIY2003+NU6Z1kyPZTKh8T9KnL1ByuvUKCkakL7CfoaAHzDTQYpbojCl1JQOKV9h4Q1n2t
4gNS8+5QaeWTYcD78UxpZQWRDeepvR7S5jddricRetKBlI9NJif6Mg9sz9VzE795TIUwV9IL0m8S
F1vBHSEH0ZJWkpuq1iJQgONl+T7XYbbTO7tUgmhyh0B7CayuOcSqcuHl5ndC0QNnVLpbkr8Nd4z8
cTuWkO1oeD0CSn4At66sUlDaa8pH8cYO+k3d6r+RkFbL1LZzvC+DtDBKoTuRGR5lrAa+NK2LGELo
JD+BRv49CQ6TuSxv+paHkNp+vlUzed3X0Isrv7iU+O+dGhsRrcNlro1Xujr8EBEBTRK8STwR5Vq2
OCpUYLY3gV/14Lq6OzTrPwHQu9IARqmtgZfkRQ3WYIxumlF6BCJaLgY7vo8sHVaXAQPbuO/j2HI4
Cm65wnLNI9HJdpN/1N2Q0HRSs3UresOJVbGdcnm6p8f0KyF0cJXLheYj2wYZY5qh7CQhMmytELHL
d0HgR0NtpkVbDUmPf2sDYOfdaLD9HGV+doJ0ymikxgkBVrhTq0gwniwgj3I+0dVtLPCc/ZPStOo2
IdFzUzTmLsN9eKcNFbFmg1quixqqdeTn9bpNTBWNuqSsPWHsbCBrB5q6NvdXemn8UOPeIDoaAzbg
Cq00chyDDdQYVLMR6NH4plG9p75gctCm9n6E/JdW/c6q9Kexap7SYAICxR6BOG76plDMbgMFYbps
/Qq0BGSpadzWPmF4EGxuBzHeqgHYnpqERzyuA3mw+jwxEO8xGIB3IOMOLrLKcFcpgez6hOctvQKh
dG553n606Mv3ur3JVe3BC+aQs5LzaZRhYqs9CQpA30zbKjZSImxH8OoB3pJ6oK0mU91zxriYwIv0
xQal36aX40PfJ/swszeI1t08qRZmqbu5Oi3lonwWRrQysv4ltszfRV+8lEm5ktTogKSBug0xtXE7
YxKN7FcXRHtzlL4ZOVBLr74G8m45k5kZOAc9zjSRvy9T7bs+DWTozBpD0gJWNZHs8UJiXgFlXq39
ZLgHwXih1NPRmqyjp09HwisPkbDgtinNAcjRShlMTqVGeJPH9iFS2o3dhzeyaK9LpVhGAHhiyf+e
TPIVnKdb5qKtno8H0683cq97LBVj7tpF/mS0/jG1hkthT8tisi67siaiIlAWegu1Pc4rhOMtuVVx
2cGu1FgNY/FYjAQCGlO4rjrluU+9e6tIn4yq34gk29hSAirOj/2FQgd/GdZoTlCsXuK42KlFel9V
ZI2FSnw5Bf1TbVd3iWJcexbtcT8+lgGmksRvbvViZu8N9/oQ4+lK5neqrPe1L6Es8AmhkGrU2DTL
tyS4f8+Seoc1wNGb4girn8BVrVwIb4Dgwk1dRn1NILex87OAHCDjaFTUiFrJJhEtgc4SxGRceig4
WHOap0AbboRd8VjToL5DCQBLBvb7cdKk5ELXm3aHBQaOP93nVSEKyfHr6qoJ8ic7HHU3rjjosLMg
gxtlTtoO323PuuoLgwBvFfZYPtW9q+TsOYOCzm/QZc+RKi3NUL0O5OGyKSBJxMTejGEAN3VAi4Oz
CuG83d3no/JAWJEbihZEm6yP1wFWE6dIq2WhgQyoh1UqjJU59Rs8Amj4OM86WLDWfFlum+ffLOKy
NZEcyiDpF1NnbUZJfZSVfDPia7ENrVuPDUqbqul3uhXtBqHdF2PwfWSKWpUKB4Bez29wY1kgqQgt
iKwBjIgO0hQcJiggihV+NGWIovxNoKZHrbBXkaEvUykhtj35nZn1VS/NDOKSADgkLMOakEd7Eu06
8GaDQss0DnQYsURCmnDRZ82it+Q7I7IviKW762wPZUNrbsmePUyhd1Sk8Qef/HDwgBIq8JwD7CyK
n2xUvdioiQzBn9JNi5oXewlPN6iKn2TIYOlQ0594LwqnDsGBJXq49UP1AXPFOlcFFufMeBiTequX
/tWcVEwuj9xCE5rYhk8yTFpJu0cW9FJ19SWtGKxOOcdA/nrmVHXuahMTYlC/tOF0O4UQmck1WJRp
f6wmDe5Rpz43xsSROAIniUELUYwwrN1Ahp+jS9VNpTUETfsPujeWW01UjzGxLZ7OuxEjuylV75tI
DcPp++oh0WHv5egQCHiZXgy92xKlw7Z9Iseo7DR7mfc0NrsU/00n7mRf/xlLCZ4gL2Zpyex1KioK
PP0xnyLBlgHhiOfD/RrVFKhPNvQrj5mqFFkI9nIs1nbbUu4MUz5Qtefm+XW2RLjpbyJYYGvKSVey
6FC/YOQV9lXgB/CEJ1YUOerWyvzyebrGDkBlEae2uM9E+CiE32HL8n/VYX7ta761l8ZkbRb1z4mq
tmOBtKxTZdlJxi9DxDWUv4nblEc2K2KUXCoFYd+A31PkcFIHTTsijieux/q+ickZtOIMQ1NGwKPZ
q/eN8A6sdMVOFuFDPk9SfgIyrZRBFhrU/ffy1MmbQCLFxh8q9NizEqdBL5dOF9UQPb3ex6Ley7H1
4hGBGgNEcvzKUEFPc9mxkrheBMo5DO7qLL0eYv8+0DAUZWm0Vo18pcfy93GijuorCJWwWa0C/I4L
U2pufHNMwFrlQDKrtOct867YZV/rcvLdHDN75RX5Mc6siZSV5EqOq8umKYlmMifb0Qc4cuRZ3ARS
eOvJGSyDCUdLq/QJIRXVsxwSUidX9cvoE1JJelEBsdM7jLZ6MacpkNWa33lle2ym6tha8X2qEbBa
EW24EGYYOmXIbqC1430YzYS66qHSg+u07Duq+8Nt5nsD/k/yQ4tGwy4tQABHUgcDZ2RvQYjVQisF
uw3vAsvHLomM63DUNlPDMuJH6qodqwM5vYdoCCDtVYd81HY+BOVAir97uK0c+NacJmrzStKwKoUC
ww5g1EFUBx/U7ihNrpj050oDTTzN+RyQXyOCeOJLfzIpJ8oQ9Zj7D0NtLlI2yk4XpQR7SuqLFkzH
Nggu6gEkra7E7Him+ra29G3RDAQg+4SsYwufLYj7JhPHOLR/9p3EKzPa9xnHGC+VTBi0M1Jc05cy
+kcMN2iHm4nmgxFVMaFP8MRx5ShYhLpiKwFjJ5DJnaYK+nR773UWdL1ArfDnxr8m0NeYhS7iOflE
8Ru0f/Wg3sOt1rc1WG1mGHvRlFq6kMbqmZ94UbThhtzN+6kp7pqOzaGXtRd0u/WF7oGSx4BHBnoJ
pX5lyDnzG+RjuSdrhIxz4rOMBE6pIs9rarccLfNZILpaQDHkmych9UjhBEpoMjy31ihtEpRoaZER
5hiVqpuaZAvKqvWtCgz7myqp/tqMIw63HYVq85ltl7kaPPR6kZQRgIyLSnih60cxxvCqrkBzdtWi
7NTYCaLioKaaWLcdTt2sjzdGGt2aJl5bbJvJHi6haxZs9cbpQhT6Qgtk9tQsXpLMQW4ak23ZDt1m
DIp0C0HyPgIV2qXhUXgqUTqpJTll6rtWWD2FXfoSBBNaCKsqeXjqjeKDd9bR3G5kL2NvnrQ/xAgX
WiaEjF+s/2oL6KxJcYjSHD6nvSpny92sLyU5OVi13aQvRDoOa+xv8tofs/Ab2U8ILElcX6i+X2CC
sTeSRuEhTXkqkYeYNM0EZs6S6hIZPQrOI5aeNk+Th1bIt1LVX8sVRFXf0PWNrPVAtcOjpkD/luI8
OahKay2iuQpQjjIpawQE8o6E1KpEeSA4nAwmo3pqRVMAOSaQryZHkHQdL1naRqqyfGqeOxmJCb+1
0Dd5ISDksiARlAZzQiZ+9LIT5A1kJKgu0jIzl2gdzR8VgsINXy377KgXD6xaI2ceVrSKKhbpQPwp
9GjY8Zji1jgtW1cMBnjP3gBdnTQ39RBBg28kwJmxp7HSS78rXT4OFekB+FIPlR9C8c3GQ1smBAwP
5csoNaTqDMM505cyV3pOC4wkfeBOQyWDWOq0v6JrPkBhqm6d21FyI2LyvtwhCr6fGw3ZKlzaT7kb
L0l3PFNs+7Te92Zk7aRjNYVUfeqWkZVbG5n0FTrXVbhCpLOYFv1ed8Q23nUb4zLcas/eUV0CE0Ux
nDrniHqfNvj+fQfmLJS3LYeKaoYnz1XdWaxSr+N17+rueZrW550UVE+I5ejKo3N4P47GmVTyOL7N
/bPKnYeSLo2VspYfy7t+e37Az2p8OuMoGrw5ZE8n10WarRW0rNEufeFNHfFsU/VMs+HTivjbMebm
x5t2jWcFAacomhvRFiaMl1CyDdAyNSsTFM0VYi7QPudenE/7N29q4qcF0zrwBYduHtjfBERq43jL
eWmQI6zTxjHuvi7QfnYf3wx3Sgyh9hhpXspwRd07IryczMf/twFOHlQqcWwJ5/aFqWLdv47wLXw9
wJkmwusNffOU+pb6BCFPvHkR+yjBxiQAWPzj60HO3aaT1xtBbytNc6eCADhHNTiHGuf6L/OfOJ2r
3j6J+Se8uQ65neCZa/MQ+/BG2Ue8a6/6hpreneycR0id6S29tgvejDeB2Yz0kmakET7r6jcze7QL
k0qJcL++da+e168u7KSJhS/CH8iBpYklucZRvHqw4pV0WV04+pKPaT31S3utu3Scz3Zclfn1+mrw
k9aPqebsuEKuMtuPqzltqXU5lXBLi8U5E+m5d+Sk7YAJnRD7nqH6NNp7HkW/rMKZ/fXd/LSF/vY1
OVnSCpvcM8QQkSttbFIZNjCfNfc58hxt6e+85bdvMx+yX2pr+zJeiGRhr4lfgSGigZGSltrPr3/O
mZfotfP25iXSm6Ex8KKwvDT4ZSNqbgrRUjbmzzPSznMDnUwj1DGLzusYqCsfVc6uCVEJBtXT/sw4
n8ok3tzfUz1YLUF2sHLeViw51MU8A0Ftxq01VnOzEMPLelhpqD2nysHNM6s+ZzHQuWXg7M84mXC8
VMfnk3K9mDeWwU//YiYshYfGGV1pR8DEotuZa3kJFndFAPHeOpzbOJyZVl83OG+ebIJ5QqkK7kMn
ko0+PHbpJiuUMzLC+et7/3VaujbHrqGBsdGlnHwylM/CyjKCxKUA7kQt6VAPsbof67tWe/n6Rf24
D6L/SMA1KhtUkfRA38+ukUWLKNTrhH1Qs/17HxRszm9LPmuyIrxE44GkEKHaqVINXoyPFFpP3GRf
PCLBWBcuE9+NQVUC0e7r3ote21lG1cfFw5ppXCQFk7/GSexkVlCAD1qdJBJ6u/2KOoe2kVaQU11l
oaymXzCUzkxDH98OzNc6oYyYNRHtnm5vW5VjOg1StJnkQ/UllO6hWOqkYH391D67nYJLwuMJfEPj
wt4/tkkWcdrMc+rglg/jqjqGqxSV0LSo71S3QtPin92BfZzGSf8DRIt4X0cPdrqzHHwf613cp27K
5Kq/lNnd19f08U2EciHgZCHTNWFgnsxktUl0d49v1CWRe0P61FpZB5vUNbdfD/PJykddTcZfDa0Y
YespS7QnuYC2EMnz8cPM9ysP5s08ewhX/XbOz/3JJamoM3n/uGl8yvPb8mauyIUorLJtI1fU7CAU
etV6c9mZFNKy20GtN6EwlnHy+PUFflwRuD4UDagZeGAf76OVQtpROibq6o7CMz1VGjRhulKlMwN9
nKTmgaAO4G2QcRqffFu5aeUlQsfIrfDeKcIkMHvPmdwxBfV15YzU/8OHxdcLGIaPakbOQkF/fyur
TG0CX5dyNzdlN+hAqjXRTftPYd0IdvE1QWJFTYsgGWDD+2GMXMrsNgtK19Z+YhVcEjexhKF1Zpb4
8F6cjHLy9ZIMTM1jNIr/OXxWq/lV/8cbL4uLwG/D+gGZkNni/cWoQ5FEEMlTt1fXlRT/kjXr99fv
2sd5iCFUpgWNL1b5KNyOqZ1H+JuJCFpZu2Q7w9sRZBHRsbKBVY4XJUSh87jxD1PRPCrF7Fm3qX+U
csMOGjMkEhnimVdE5yKwHGkxE7Hzq24NJnOlnZs1Pnn/3g05f3VvPuUKB3RZJN08O4nfwRVFi519
KT3Mpg95gxkS1eY548WH74urnG1DJlBJA5byyewhh/TVsHWHbhSp6UqMYTTnthOsYVqt4ynpQUzl
t6+f5yc31lRVaMC6jQIEXezJVQpq8e0QFMS77NX2rki/f/33X4/N7zY27ABY/fH7sWaxipzMGUpj
Y3SpGSDaeusMGHCNAapZ+2gwvx7pk+f1dqDTJIgirGs59DBijOVlNn2v033dXH09xMebNcMQIJZr
MrbFD05DHB5Wk4RG7hqxQcLSoYnOqeM+uV0YL9Ha2xTqZCbakzXRn9qS0DYVQd4WFc2FtdWPFuTk
al2eeTAfbxc+TkyZ6ADxRoBpfv/gRZHiADKZ97ziIZNvakpv4v/CTvv/HVJ9Nnf9Z6zHZej/qt7Z
ZOf//982WQWXrI2hBUEhnhN2hLzqf9tk5b9mxDpMdHRf5JLzffNY/9hkVe0vSoWz6waSzytu/d82
WeUvzgJo4bHPAu3G4P1PoB6YcXmk//4UIaOxPcBYBllEBvf+QdkfEqMX+mW+8vxEJbIomnL8G/IU
ky1WSqVwqdLK5kbLLL99CFOc/7eJoKnSOBUHio4QXxq2HbVsU+79Z9WbIp2uiIyyymVukpEN2mll
TiwEchzZWzJ0Kjri+BDJsjHsSo0vG5Lbin1d91iZxqkYzX2rZ7FOuywrtOBYGkYn/8rKxC6ZdQum
Qqz6YxhSElEmuaKsRVj0c2gMfUUS5DihUSWBokWvkRBDVnWOFEx1YDi1ErYgRIuiSsp10LV1fFtW
AmmXiXqgkZeiqWD8bS0lUG9Tre3k3oGHWg9brUKo1i2G0OzR36WpoSBECFIW1dyJxx5yx2byRa29
VEZpIqFha+spGzuuhXyMTTWrrg27QMMoirEzlkbVtD96rY3FepwaW9vXiYy2bfL8FpAgqpCX0jam
bKkPVUGKfTAAmq3C5nrIRyLO9LylwU3z1/MXYxraMbLgMG+QPHSmtzPaKPsNWNE+JrUdkAmq9QXy
sJiIQqeKB/1Rw4XWO2VvkvcTxfIt0NwxIuFQleF/BE1z4RsW4rQ8MdLaqaSUiNROMmt6Vb0X/8wr
X0kXeSGXv7XWrxHC1Wo8vfSx7RU60BErpaHnNarACT2Uter6Qh71e70cY+T2nYybr1cyiz9hwjH8
ofnEF60S9voID4NmUh5ImKw6xAW9N8TfZbsyaCBbnmoW44K/NDTFRVDnNoRKpUdvYd5ZbRz3e7O2
/TAiFbQ1QnGtWhD0S+SXPMP8Nx0iOErbwLTbNFqZiNeTcFn4uaysUWGaxTYXbMztQ2CIur3QoZgO
5sqrssFS1oMc2wlYTzIAVPUp9DU7ni7TRM1rA8UbYqtvUcFtiW4Tspt7UlVrQo2lS2S+jaY7Xjna
+U88k0K6s2Ulo9+sR7lf017KEpI7V6beQWB5HIe4lZeykvaJdJQI64uHjQFOtAtdJUzb0lwB1lGr
cWFPhuibKwmijOQdtZyGbr20G8sacgyvg5r8jNqIbfjgJGlhWh288CkzNIrWVT9d6Eaq6PVKb70x
virzRJFmxrghNARQfmPszFhozUHmvjYrewKHeiclovABOaDojFaW5XvVqh/iqStdyJQewmS76shW
68OpB9jB61MEWbcGrzdYy8rPIacTRzWW/c+ul8fwqo+toXkssjzQXL8uIukCYVOeXjB8yOsZjZZQ
8q2I26p+mp2mtWMWEVZigvDMEBrVWHCdYWeX+mXQDUFOyqGkRccxV4v0oI5K6R8gTqYQe0bZVHZ8
cbTTfOH1Pol4pWk7ht6k3+m09rT4E7mGquKUWd2U+CaNXAnGYxvVXYuDDtPeVjOjUo+RuZSK+BGq
YZS6ZL/W8b4vfaEgQ6LOPe4VS+kVJzOo0qzktC2qZxbQ3jpMreGjZtUkkv0kS4piZ0LNER1LACAI
kKYmKTbp0Oe/Tb2ooIQKwK6LVDO7SwsPEq3/EcC0fSjMUE/RAeJXKh8ryoj6UzC0ybROpiJOaRgP
SOQaMED66nX1+l/ixX9R/PlyIX8B0PVuIZ///38WcgGfAi01vTsO1Zx02Dv9vZATbPIX3mwyQmi4
EQ00V/j/heeS/+LpkCDAvzixYpiZnXP/4nPxP5IHpdr82bnoZv4j4MUrOuPNSi4MDnnAToFxYM2R
LUM/2bwlOiJ3QR7dVezEjv8iVvaRlr2ja+s8blbanXYsegfOS3ghLhXFUW4BVJXQmpzgQNbjtcr3
8tCm+HWsS5hEcX4l6hvJ3FbNuGgjEjRyd+JVm1y9Lv+bvSvpbltnsn+lT+/5HU4gyEVvJFHzZCke
4g1ObCckOIHz9Ov7Asozbb/XX7r3vcEhCkXIiUQQqLp17xqESkDXQ6dWsp62WBQyoJBy8lbG90a1
icM7LtXjZ5m1cH6mid9f+XhXuuCSxZ8w6tcEdNMbukSawweENR025Nr4fQtcOMCHKKX3XqKFd4Gm
Jl5gd5GZ+DYpl9AiyIG74yCLaIHKdS6udobcoO+Eh6GKwL12tF2sj/3SA2qZxigegewybX/qBNBd
0D/XOli0vyF+hc8gQIJ9S8ACAR6gytj1/ESAo0zZT84fnHTPAIBKdwbWhoCtkwYa6McWmOMWyNnw
wQZFBCvWjbbMUdoLjHzoAi3TzBN97ZSAifkpm82weC2kOHSeXh2w4RqH0oAc7LYgxqvRAO6lHwhv
F5XbA6qoL2wpRo7dhRk/4xV1AIAkPxrNpcJ/pbexUdgaA66/KiBqPhf79geIytpfqE7oSrAdL0yU
yLzG34rvKXhGk9n2/hb2M+2lZTy0/WyO0or5a/kgNUnXzHqLgTN55b6Gytl0A07Bg/mC+NqWzO0d
X4DPy9snG/uXx9bDLDFO0D4WB7KLVxZyUOWLu49+DHtJwDmeW7pnhg+ipJWJqCPZi7fURtkK5FYX
7aq41uaG05UHEobs1TOQUDrVh6BfVm/NBrjV5Xis12zdgdFzUc/TJV/0QKf45hYkVNh2oMLSubqm
P5LFwL7lBfCzcz1fWMHcc6BoCJHXN2BoEFad9+auBn4WMSEGPJgWgQVpbVprcm52eH3wa+hAivyb
jp9czJdlfj9UO8tYmkc7mIV32KyO/cpplrjwtIsdNnfNLpoXfo138v1vibv/X1j/05QcP//zCek+
4/XPt/+41j/qn9XHBVbd95tQSC6jSAoglG2DYND9sMBSEzJSNmJLksgFWovTAkuNf1lY6UDy+5uC
6C8yIfdfSJrI2J1hUkTHkSf8v1AffsE62OAjMICSgTCKzJFIvqPPB+PEiMrM6GLys7DwNGS6dd8X
CYg+wtFbge/bvO/swlykY+mt1KjuasZt1Cwz6zaaoHr5NvpP96qplPM/3Wt4P8CSFoL5PC92qnGT
BHjdqe+hCmZHZfPFFgUjkvI3o1btnayG9pIN0N3UJLn3sYtth7YTAKYWnvUY5Em6RwQnAB00usUA
mGbXhYh4OYX9aNL6Lc7q7hQAxmmEoS8ogi0Q6h2eSV7Ms9rwHls89MSL6hq6gHSUtSMj2w1DwXbq
ysk9sAMy4DpmUz9mhgUu8ggnLD3wbcqGWV1aUD+AvACW68SgxdKAXNdO9UMHklWC6S95DNnsIbKz
PYpwxD6RTch6RNoBy5p/GVBd1WCPLPZxHmuV3C6Lfb72IKW8V2MJ5Hv9IOwjPwiGdtlbKAmIKtT6
Bzlzj+Drb5dj3/czKHqgJtpYicqqHjxEhc51goqHWMNetc9bcWxlwwBcOzJaDDOSZyi7qbugAUo/
ddJFXgQAE9f1EWjH8Rjkmn01BK98s2XBsuxLcg2DvDuAEv6+SFO20EOdtJc4jqottoygDa0ujQ58
Gf4d7TrjUJNWNtXIZwXMbFGwUV1nNIPLv7tJTZSQdg3VBrHpQJoB1WfeDLsOxH4fGmXLTaiaTAPK
1tqg0bx95651HKJ2bQN/eyotHl4Z08iqsh1jXtpOeAVbEGoFu6qHLnVXr4q4tnaGYTbbnHbt2jUK
fiR95PhA+4qL2btgSYIOyGOcgD6/6712l2eFvkBZIQDDXRU9qKvk/arqNICb5eh0BWYQcw1hU8c3
cLieGyhGWXkhggZ4f6IPBDtZBSirWrfGAADlCMUADeygV9rH2Xos22Id9Lp7yUHdicN4CjksQMNR
H5g+12wwFqGNgh0C3M0eKjWyEACy8Qgck1maA06OSgVQ7uFHL5Y5TpPHELQ6Rx2SKZDNRVNQFEz1
Xpkv1UDpynO/GtbCGkq6Rf5Km/5QsOTZRHE+NE28AlLe6GZZ2wLCBy6/Lc6+z3g88Q9675bgW7yr
xo1hjeluJLUFxXkgXncoDwKRK2ggsUXskLVXxtt4VBkvONGEa5oS7osQxVoNMAYQDddetTrtDzFl
1jHtQUYWoaLzAaJHyUwHm7CLCE9QJzODgBg2IPFwxum1vzXQVMEd/KMFydmZAHfqitlwRa3DvLfN
YYUcO78TDHUK5lCmr7wL1n3U9I+kKo8UUaBYriOqwarHdkSuI6qbqsVk6uMLPLEROGJaGkAvt4iZ
h6VNF3jdjE8B0/dOZTpvIaoTbBRQPqbgHPV1UMTsBTBHBw5Jn5trm437yE7FH6LttwzMFIMDSS+i
eUhOgycIgUK8aGSM7kNWgRopb0IndH/GDk82COtEKK30eL7VckdsEX9AX11+7X91/dD/2+XXe6sB
OvIakNO+bY36fVMEl4IM/SnlPLoHKShLqxQi7eC3S+TXrBoD6HKsYWm8B5L1ZgeMPLRQ7w8XV94B
ul7mK7/ptvc7Jjsxx8ACovN/9RlFVh6KrIMItlvGs6oVHarIynLPHFTlEeB7fwRxuw16K3iA8A0K
u0COtwzAhfqjxXEniH9UqaiWNRcu6rHi6kHT0k2KY3k31tc+GLOz5tTkkobNIRho8zQQAs5g6CH7
Bq2bp6wt0llaVuEpJVWwLgMK2EBpALJQDuFzyypIP+h6v28zd7imcXGm0o6tfYiowMg2BSfZ49jo
oACGHShlugTm3Fwx6G08G/WpG3pwJg+S268pbZSYwBy09qaOcn4feG69q+0REdYu4M+WGS0+bMTO
t1/ZJ4lL1/wUAcavD5wnWPFwcgStKQLUcvzDr2+MLBexSoe/RUZsxXyOV1ekx+OzrY/OvBtM7Bly
Zl2a0cWrXAzPeoItuBbU1X4E0dslDLTHAQ/s0ugEhOUTFu9LiF3t07z8faVsmpueY1SDr7/YlW/f
OGDFV37TcOQU59Iq8T/+D9Mpm15FUOtp7kCRJfy+abq9XqdkDxbcyE+hxvBUO9GJyoebMHJGRa3+
qFxNFHjeXNvR/OAqaELfIB55jvLUeHTYIHwjN8JFGdYBTmearY15dnabboNHctlFdgScPK5QRhwH
s6AJf199Hv3qp/U4uMQCd3z2gzaGsTXLxp67maej7mf82HggmY1Q/bT5Yp98Y5bre9V1iNjXfcrW
PIY6y2xyme5VNiKgId8l/VrdqgaV/ett4NC8aLHZLXoBsv0xGb7h5RnNEf8qn5yhRiFK7XYvQV4f
RrAiByh4Q2kuh3bQTIoz1YjzXxDMRGEHye6NqI9Q1K6b9++90QssUDYX92abRidD9uSY6pl4U02e
/6v7RvkJ77NMnxfgE1TvfWz6PDk29d7/MpIldBPn0F2MDB4eUJZrz3tiChSlA6mvbOpqamI1ECSo
hTAA2J8GvjiHPWPrf/8kk8+QDxtnJ9CmIgOJKBPoESz65UHOm0FQ/HrdNy1ABak2I0Zh+upIIcA/
1ZjaN9VBQXRHoFqVc0dc+fADqnk7VkXBwXFK7CfeuznTsZ+IOnYb9Tgt77xgWKCkak3GwtxbdgIk
e66beyKvLGlTV8o2jQqwba8mP3XV8e5iIKu978AsNQd6pl/WKIY5xWPwu1EDovF6HCf+simXEcvz
XA3kJOnJrJT3gaTx9zTKWzl68fAnNLXKgH54Vcv/Y+jkygwckuPyYPl5sexDrplhaWlvPNKvKBFz
71waRYcqZu1crZrYdr02meXeYXvJD8W73YW9ere3I+/mojAHuU177SmEsiZ/ZbcC+pqwH8CyXjyQ
saO+100NBKb+WhluV9Kmj1XhQzkO3GthBdYO9RyrYdWoJ1pdKUfsQFBeYdmYURlvk7sG0BrFGOoL
TeDgUSQoAMtaL9sV8uCRCktfhbrFF6qrQ7vrrpYaa3JQyMZiQT7jSITsOHlGgBv0tAPZJUVdnTqU
Rs5rHqevBb6iiDn9c4qjiD95OOSNkW3Vus6GWlDGgvYdfnhTP7f+sONyZChUJEMgss3bf/2nfFKk
wrXtIiRLkHylX2AcAWmhZADmhjeSoSSv4tzYN++NA46LZqb6dW1jd5gHvlXzajuZigyPV8JbIF05
sY8aj+1jDIm2CMwoB3to7KMpG2XnEDT0vcFAHdrnATXae+D3BnLKrxuUB27EyGly1EWLMnEzfSpQ
77whglSnqm8qZH1wJe3Cdob1zTeObBRYN/GutVvUx5nCO4NRYVd2uXVvxYN7lmMFoEHTWCV7tt19
E/g/8wX4aTdVl0c7dRV1w++r5P1qGp2ugo5Gu9isytW/X8Xcv61iQBKBMJEgJw2tKGiKf37CalSP
RUOcsdd4yBaGQWUx71jgzKLj4OIYbrpT3QJ06iCij8aFGLFLRlQZw18cUQQDlN3NXTn10kl5Tu5q
StVVU7o5OSUm6tl5VA9HDr4MU4ofgA5ppyxjZw3HWJmRoWJIjYJIIsEjaEJqEXeoccSxmhmlSbwa
oZt4vA3/ngWqxmAbRrWXLyAKW7oNilC1ptwbQIOlKOzFpWoqLWG7NPBVBxQF5f6D8+Q2yJEQ6Ykd
qsp5nmM6ZbpdsoZjYaUodGNVIg5Vlg3LHLsYZNdacVA21RCctUB3JH3cju5zfSg3Tgi6jpttcgy9
+vcMyublxPsD6Bms1n97OqHtLvFcwC4iHvg3OkMKFrxo0Mu3uM7GyvZp7i3LcNAOiVuccw0pcdW7
majBxlmZNVCBB9Zzntz60luNQ5Bk2Ha03AyZqx2sNCTtCpnZD9OoAeXLHRMVF6JD6WgOmdBIjNp3
sBpdRF4awQwRsgHcOrMysM69mRXPHQNLR1Jn+lUPR6jBC40dilyPNibPio3rhNYhxq7JNyD2cLXS
LJoPKF96ljOGMSTdMKPNgvjiWmG5srUcOY2uSF9tXV8VfTc8oUST+aNGu62ROKh/lh5J6XTHJIpA
9qrWK7k+9XajIwsuF62uGFBsawVAjL+PTI7CbBJE0NtsnnVWdef1YpYUfXi1Cy+8ml1jLrjnVktl
e/eo+yKGtgW7FDKAAERCtjRRvbGoZFfZeELTZQF1iAUIQhByCN77GY7qd8pR2TQvAteSEVV3amCa
K1WRi8xEqqDS6q1dhH5Ru9mxCXoEROQVNVNxzElGdsj0+l/sykMNyjuV63QTgI/iWMo736dVHsqu
3Eze36ZVpi+3f5628sQfNm1Q8fv6a0d6UCJZcf7HDxRQxs/rXeCNEQAiNeg0q9ivEbsAJ1XpQvBb
QCtUvSOmd4nbev3RfVYGDuFdC/KLeM8MqaxvHsff/sqm7gTbQn9sX/FDkrPKt9Rtrs/z3z6UR/QX
xQIW95CpTWXT0ksI7Z7zbecnt384gk8WSArH5zza240577EK3cV1Qq4eaAcWlS1QUMk8cs1GJ9o5
hQlOKTnaGz25yhtAN1fdbkDEFTd04yypqmyldqiaF4NPjLhirbpQ1QPbRAJeDqiEWvch+2tURd6n
URV5V6PI9vztXiPWs3sBvd/NmPe/GDgdzqEeZrdGC9o3ZNWNjTKpwcZN2k1klr9So8rOiQ7imx7Z
YfxLUpE1y8gKFq3c1URtFc8HEywqqEJudpBSyX1SseC5opBFZaH1NIIhLQDGagX+FRRKIud/bQsr
vBpx70N8VTspU897gU1WHi5QFY8lDlomvlc32RI8Bu2cgCLlVEA/6kTlVU6QxkQ0JdlMA33s2YdC
gyaSdJvsapKmzlD9/j6AWCG4E6AblBw5yHR2bVkguhFjTx7l4qxrzms90P5paEW2pAYZVg4AD0+s
ESencbtLHIZ/eA6ohHx+3JIhKqbbQDcC94a0DQTDPz8GTQfCG70Y+5e+RKQfxWE9SBscuycH7NPu
BEkZpE5r+5fVgu56jPT2irBttY5pCuoW2VVNm39zsrG4qI7J8bsBnS2qvKVDCL72QxCRO9VrWNZe
W85+xUnR7ExQGRwRW7Vvca5h0HzRdeDulnGtW6wqcSEiELZJPJ/8LBXF8hrmA7W10JKt2oSlHs47
cZ7oC7XvAmTpY9cbvBQsIfkSBGjkYCXiqoL7qgGu4xy0ZX5UPYavwE8AA/Rv2QCwikz+whiseYsN
6tZGQTrY6nCVOr37rRjApyDjNMpuD7G99Wrmfqvd/Kvd6nS8DSNezjsDEqN/2MlBYOFv3ymKbsDn
Dv5e1DEhvvn5O3ULs6qHyhEv1dC5C5AAlZs6bY4Q4wFVUZ+F/SEQZX9QVyLOqo1TQr/GAj/fVjnL
ruSfhaqMherYhIJKjkNk2fNCUHx26YFGo+PTLO2v2EdBZ5vz9AdNe7BG5AAnlImL/H9svtEB2LMM
Uu0mYoIHBPEzRLjcAXklvJCKUQcxn5MM2Tmj8QwcIqsmZSDHASED/2kis7nIBvDsAfxQ7qfGCXm1
d2Uz2dosR31HD4AB9Ch8D2/3+gKiGRA8lCAq7K1HaEADDp/bZEMSzXqsHXfPTKjON8nQXaKa7bAE
xg85PVE6xnv8KaCLeG/csRyqWdTWO1ElBsgDMVp6LTJEZqCvbkc6JJ6+JXnFQM6G6JE64Klz49RV
NnUmfPe9uckbHC33GWlRAgZSwN3UQBFo2KUJRH/T2lxbVoCE/DR669MQCSuHjaD56+zT6HSLJgOX
miV7ylTjrbPT6/6gelhjfttboXPw5Ong3Xy3KRfkcJ6NZqhWHWK85UsEKSO/q3tnY2UOjl/5EADy
kFlzxC6HnRjS7NEA4krZBYOgPDjbIpDMBOF3S1SIRaEOCJy7mXNn2PW9I+0Eh3dwnvUAoWs0QxJp
CMcO4I7eGHZt3znXzBL8vhZLFXiygSGVHRU/skM3fO8k0i1oP7gFfFlEXnhDZv2PpPJfQT4oKZNr
I5gbqYvqJVlK9/mR6q0uy0Gqab2kIZ4XyO+4e9Vo7ghCz0HSRL7b7LAG04+JQPjNJ0sSfY8nj7x7
KN8vXeVPUFoBICH+SbSor6E2Dtuo9RAYlc1AIAQLMafjZHJ4pc+GAhSgILa0b26hBTo/R69cSXZp
n60uNhakkOBMz+2lDGq6kZpp3wpH033HypHRld18tMt1XLtQV5PdaMiQDwQubqa6Daj2TxCOP6ge
qNbFt4DcblSW1GnXLIroOfD4a6Sn2S51EHRubOjDqRTYIPefX2y6tMWf/SabRpC5vuXavtzXWO6w
I50JgJ8WfG/iNH6o2lbzDTPEK2UIGGoz9HaRkBi8jWOw0Y3GefvsGlO8fWzpSoq2XXAQra6gFUOR
eWlD4AHRFDrCuboezkOehEeHFNA5VKOq37kgwsJ7daOVZgIBROnjtWCnRKlPDYKYIfM/3FdoJl0l
LnAARRgmJ2usn0fq6Q+Rg22anSJwo7qAadngsIGQmOpWZsJ9y+3Y6uacAINrJm25U91AK54oCZuT
E5TGQxhXc9ciPxsGnjiJOL+Cc5sfcsd4Um8xZUJubofjDT9R4dF9AGp8COQhz6n240Y6QjLPQERw
2qhPu3I1ahYIC37ZrmsMtD69wd2tNzKsPnUzRNuC25uwh6JIZIJUJZfYH9kEaV4hYYirUcQCq523
mEzqSrkpD9VVjV7TaseYgfrYGBwuUdCAnZ1RyxeCg7lLQP0M3OKAznUBe/CGU0hb/qQzwnYjy7K5
6ppeai+oo0tQMkahRbhrM4NdojL6zirnB7gi6QK41X7rhSKV5D67MmmHZ2Xn0m7a+j/aKWLqW65Z
AN7JdGjveLGvuionqrKhamBKm062ZqzX+ahvtEq3oDIfiiVefjqS3uhOjffeZToqdsEuyVdqNMDR
d7h5lwVIIEe+YXlhHSIvKvygtzNo5VouOCwzYAy7rviOc+M456HDdi3iy/d5w/Cw8+K7HWv2Cni/
elmNev69MO0DKqCbq2uH3u32Ubp9uT1tgEaTdmyVbJ/waM8LF1RyEhKhGksAqBel1NqqLnYCgOeC
+0j1hozWoG7ELtFtwLdIm3veM8WHiW1CiGTjouea5CJGAgtxqeyMelJkMOi916D2EbSZf7ll5Cnu
cPKZhbnm3dnDZURwT8wNDxRksQlCQgJarqvuFUwOFhL7wFrnj0oNMj72cSONCm5ZVgIaUIs4BKfK
z28IaIVlRZu1+XPObCD8sP/a6S3PQK8KwaJydrt2GCG7luZg2wwde07U0M1BDd2akkDToYMyKZKf
EOhLs+SWTshl18Vv01dHLiacfCW0KvHVgcxpxe/RqE3FnYdHVeEXFJ5BXTVVc1/Shm8m+wSF6P4a
VP4KEzG5eXp3H43VRZjZbMxifh9HvU/bdHwyjQTPFE9B4hCUw5PXjf3MQ4z3CErTm5s20vaQ9po5
Vxse7C50kMYb/JYfU7ZpJ/Ql2j45f9lOfelOM+M9xW8R9mlSs28hpBi5J6+vjyovmfLuztDi7tFG
9QiEQ5N672mxt9eCIfQ1LUqfKqs88gppGtQpIECcBXVwYXiXzoy8Lk7A9ffXztS3eGsPT1ZF0nU1
lMj6yK5yMwFl2udGC15E8CcirN2n5+m3HAzpPWjd9O3txwy5k35tpTjjKhfV1PKHHzrivumEvp3s
k6+a8/bQaETc5ovEABKpMSznOKTGF0SijUVfEc/PPRJdVGOm/HlM7WGneqwz3DOLn1RH3RNSZm6s
2qsAlsE9/zRPn8X6H7ZYwEz/7QGyAKAmUIwzoaf8t1NL3MdVykKRP9cg7dwiCh0eEtsLQJo3pPMY
h48FqUhWLZTxn4bVQJ2T71Vl5zt10KyBxQaz40V14rKsFib4k1aqq/WNcdBZf7kdcuNY/1kIGuxb
cD+sB4PwOet70i1A5hYsrCIXi64cnDWYxR45jj6+4CEAPOPonYjdGRTRcuvRzexoq2woq/BOEYSX
9zpENlVvHOxGYu2AberavLoMQoC3OWOefeeGo6/+qNRE5EGPndBXp2UmmvAOiey5I4LuqjzA4oA0
XJaIjeoWYBjbdjLQo7qGldggHufdKoHi7D63+0WN3dIRVVCIkRc1ouqgMO78oIGsb+ii6mKhhipN
f/Zy8J8PHvgxAdYO12LI2kUAOvdLSEHONyK4cwmgFrbo5VUkbYK55gEKqNi209jw8I7kSKUn4ZmE
JtImsqlkllDZceg7q97IdR95bG/nOjE9j1r7XS0dFWprlm2upSuj7IJdU0fOBrD6uxrCdgcFWatN
SBOHXgl9Y7mkq0ZL2V0c0+qgepOHgrypu97nUB486EFaiyd+Nq2LarEzjSo81Ozti1l1aWuGB4Sq
VGdaMtX6qMZY8zYtluqqsA9t5ZbOUb6scjeK9yjiDrc4NwIME5HuAL5bgGXcpEe8LwQKG3D5hya0
21laF+JHkdZnL7HZL6d+abPBAQrCyH0BBOFbBdnnzPGy70HsQIEG8e4tBDmihalZ9DCYEeiZaU0P
nFRikxnxHchHLejkSZsayNwrtH45dvOaPID3QTTPWkDfp9BcDxp24bUH/AruXEgtv75fgEroZon+
upBDtUFPGlgBIEqbuActrJpx1qH8adYQrcRRBEbPAIJzUdQsX2YdFHZ5RMg21yGHGza1DpAgaIwX
Gkq/UBeI7QNWn/IuGk6J5q4KgNj20/pH8b+xxH4P0He1X2jhHbqaTw3ALDtIi32D/5PB7Oal4U46
a0EYfCG2V20pyM/9okQKgaLOTnmgro8vahBBH1KQ/h4dZufzGGSVG80VeOmCxGKX4+S6K2WjulNT
FqB+t5JwM5kaJ+5W1lDy8cEoq2aF9I6P4Ft4RCmTfe6RZT2jLsnBkWqkq5aCAxBs7VG7DAvI+qph
WzryHtzdIEJEIrOIVi5PvJnVWt4qSspxa6RZtk9iyBk3RokfD2TQ5hVh9LGg5LUfwfwNyvoZ9QDj
A3h/WGtF2b/EGrAUkDhgiwFB8ZnbivIqQBTuoSL5Lqnc4iqihvs6KvuWatDiNT0xzVuqQWUKjExD
+Ueeb1RX05NuRwLo66UduJgRp0nuk8hKDmMBpuucAI8LpQsw4vIUyb8wQSoRbALIGKpLZVRNLIdv
VyjpQbEJShVv7sqoulhunZVr99oWChEmnfV2ybchj5560XsnVqTeqZVXBTi15iAsH3w10MWiX7My
0GY4vdB5zDiWFbcfnkwTiZOePuatyXZBn1fzDCGeIrWj8WHMdB0/XBP8FrKBBkPDCnbWEHS+1CTr
dwaIT6dxq4TAQ5f3UpoA7qZe/XBFH2GjQAEwWyUDR14wyH/UJAUBiWOKPe90ikKgoZvjl5K+/oNH
HujGsstROIrj2SVA/BOEo+a96kVQXZ96cgw7DaScpacwNH/qybHBceKfKYK4u0Q00bkBZu72vBUJ
gv49IqG37boCHmdVu2M2AHssT49DbWgPxK3mZTm23xhEHy66kW2SRGgP4KXu94WVoCJPeqEek66i
Isx9NZpEIRiwqxzo4hxAEDW1CUHDM4QBPhwO2q4Vq5JFv/+CKLDSVR3E0ayKXQvK1ualSemY4Jvh
id86yPSh/LS6qAbpsmOfC+LXrDoRBaoopbBAyGsE7yVW42ZMBnCBtiYyaSxAYdDoaDibmXF2zq02
AxRW605RuFGWyTy5hgZJz2ogSY1euupU81ZtjtqINRe66SNGDt0ex0nAG73swT/8k6YuiHOdur4n
iQfIvtGMe4iCGzsKNqJmjk2itrgBTRJwWDhje68HtNy2gfvBbvdWdBCjeEmD1Lrg5TPXE8v7piIt
0ByYe7zLL6oXMfpktIzd4jImgqDztinEVg22Qe0tkHZOVqrLLadeRZyCM0PO5gzlsKWmRmfEZdWy
NUSEkCaEN0ZWkr1uI7NSQlt3htri8AXP3l1rgEnatvACy0GWu9S5KA6DzHDhNL2qSo2/0cSCiCgo
bK9sDLRVEw7DGgiZ9pKMIM1QLlGMaAtQIM+QOcE30oYAr5lp+4cYuP0Pm0loClHDBTWEQ1De/vk0
ZgHXGRhenjxzHs+ctmjOhqVVII03421excUMGJr6omygv4fgcpGAul26qIHRol/v6jVjPQiv1q7E
aWfZOHd7DwW4djNdILWe3ll6YPqIRiEjTEGrvVMNS0mxFET/MWpatctAhg++RmpWO102ykV17azG
fepyuvnDPWqefii//3vwB/h1vm6+Kd5DqP4BDhrI1L/9f1WlXoVdanXfzTYDx1QAQRdL7icM2air
PEzwWud6fSk5jTbKxuWmoisIBpAHqFYUtcEzZWxi7h5ScCns45biCCQCHEYd4/TlqjUT82ZDJfXv
q/+7X2eCj4AE40rlKQkAwTOI1kQ7dSxW3cCO4p1KaqpubPfRh64anZyne2vRurMvzlM3qEp8UKKB
q7k3QHYnhDi5Q7xOZXJfNYjXW/PUs6wVArDhNRm97ORQa26bevFSxoM2A0a5vkOdhrnOIRCyDl07
xrnAAi9A3zpv0IOo8G2/oT5bm6UQI9jmBpZkJ69yUJIn2VMwYMnXwt5YqW7W02+aoNldZiIZB+TY
0fKs9IknogKffINSA9WNQMjgdGw4dJDneLCyn1E6Zk9dkmU7y3blLxtTo9KAL4SrV1s1Otga6AKy
EoBRyEOov0BNpqc8WKq/4Na1vW/CbbO7xsuKS9WSYxqExCdS96MBPHJR9pQgpZGzM48kRjYu+Ase
ju/cFdbV0iNr43AjhPJSVD679EWrafjy5UbWGI9/+P2DMunzikGA3XQpaoItkC4ApOZ+jfDrepEJ
ysMKiE2k7po+Nedpx7Wt3pHgiaeQLS+RyHap1NWwsW9V9gAyEEuEdowlaNXDJ0+H1g9wBSj0TZzh
Pi2TuXLLIMiyC0IP9NZyNiwEzaKKOn3juDyag60y34569yKg+/grzY8escG1nQHwQhvmfk/TKp+b
SMZfbIYQXaoXxb5OWro1qqJb1aU9nkFoFSxQjm8+ynnamvFf4/h7HlPDjtKZaUGO4tYgRB19K6L2
yKzx4AaxwKENzDezwrUbwD2C5jBq92XXgIRbeimz6g5NMa7tVv+h7MqkBlUztAVCiSA2mN8+QRkr
OWVl9O2sybJgpWwfPsyl9Qqx4mr3wZZi9dnXOpQau4L+/qPUR5Gs0VdmUkKrRs56sykfjZRi0ZKk
XSjjl7+67FpEjAF4WmXQ+9kEenW2EkiTLSPbQMWRmyD7BGoHso9y0LAUscHyWdFo7U71hSsCKP8Z
3HetwU8QKBZAa8bDvIPc45o6dXqlTUgPo81Ojh2iJ01NAohcVetkw0F4ftX7wN5pdvpr8uiI/qvI
Ioi4NqA7UHbTSSEogkqZmZrDkxOB4eLcOA05KA87KeJ1gU0lNlEYVDbUOflVpoXn2yel3rBMQVKP
CCs8PF5sWDQCil+uIH7TIygLq1m5mS+lp/3bDIIVdxawXNOk1Bjx5HM7X6lZ7TFnR54EW5cgIzKv
aQ3ukpwNayTa1U01pPT2fZ0+KndlgqoZAOhuKyO/+EyGdW2rGXjpqa5qigBFjolj7tVdgRto6zLH
d6L+KmWzzGybgYrnqPy5zcsVwIfgupZTDmCfkenFvYsChFNZyCSgjXyGbKyxR2TasDy/dkiYoTYG
u3FO0zvl8t+UndeS28i2pp8IEfDmlp4smiqW1w1C6pbgXcLj6edDsrqpo7Njz8wNAmmBYpFA5lq/
qSfH4E01R8J1vVjrsdlsvW4zWnX6HSZVuhkm1PBNRS/f0snfabATvpvCr5GqKfQHo++Gq9J1P7TK
T74HeQ8WDbrl2Q285IIOD5u7uSG3h19d5ShPkV8kEDaadCUv0MFvB030MRbdeHZSrPcc3h1reZHU
fylKz/gcmiHdpmXvbWvAZx+g4BDXEP5GT2sEsVFwvCrNQx9XU7Vsh5gVcmHFew1o27My8pHhV0Me
Z4jUCi4RQVctyJ9kq2ZDfbcjJdjKYqh45rEu0m+3qQTf4QoI2dn1WvVZRzxk4+tTsZZFmEDqJY6s
3a0vYhnpotImuN+18ZeczSkdBdJ5by15CWvPujKY14wM4nxbtxqy/GgbhcntVl2lyQ9E5lV8nOhi
pBOPCY/9rcFqbIjqf+65NNtV7E/hVt5HW6gm+Pf865572700bZrf7nn+OsDew+FEXhVjHcySHGcn
S/Iq8r5Nve9v9/Xf7lkOGmrlf91zkAgEDawivODxt+mVxNq2wtuXCWDytdKW9kFRgO8s5OmYQi1a
tg2U5cixcKSaW1wFx4c0TzFOufVsSF7ElgvADkWjgxzYqw0uuZH7nhghdj6yTkU3JTzK01st21cV
7QLC3bgaEEPSRyN5juuK0ICohpVQ4/QZYGT6XGXvLt+nJ9mhdXRjrbqFWMtiqSb6lcGyoxySpaO7
6kME/mRdDaSS+PUSRsi4L7p0+TWMeeuwSVZ2W2XbSO/SZxUpmMuo2dt7j6xCoQGHyWIn5yLh5RHL
I+C0rMqSXC03LIeKYEBLQB3qvazLB7U/jmb8OVVTu3eNKl1pqhtvzWawDipuOigaiHoZDCs/Jx6B
O9jrpOKxk4bl+DOcNikeT7/GdPqrVzP9zS16xA2En5+hg7l7sK3OVtOb4GnwsbMk+JV9Y2n8kM+D
CINseSLo32NrdjxspuwqrzyMhXWIY1AQ0LG3pWuLbaJPzgMudT+NXq/WoaWou852rRNLmWBjloG2
VnIfHYWk8paq77qvSr2uTBOHx6jXvruBei6ysgkWg/qIrTkfcjxUmzDSi7+VNvirUjv7w0YNaWn2
o49bXaAQbU7Ui2tMX9cOcr3E3+t/XDdqA/fJtyZv6YRh/9ZGBDZ0zf/jen0VOdjE1eXGG0ttY7Nx
24iGYLefYiiQd5qzsjCW/K60mIN0ev3p1bmzCcU47NSkKN5QGDxU2Tyr8LQlDOH2ZAyddsmjBFsn
OXLGrYXV+OyjQXFwzKRbywFZvoX75aLtjr6y1mCINkPQXibPfpTt4BbzpdBQ0A4JD54dhUDfbaAX
PE2a6bzws2v2gxpit6wL/5svNreBOKqu9XZi74to/XMfio/bjWSThVoIHxyqYd1JdzDCKeZbj3oF
06k2f5vccNzpLmHFrGnbT8JHC9lBMYQLL0PLZnprdcUUE5OmeWRt1Q2iYbr1GOAAd7Q7FXOguUGx
6o3HU/O9ZV+6dUsxbsNkUN4LNKBkh7IqqtUUuukxCKb4yVY6CN7zx8WSn0ARy76rrbjtg68J4zal
iDN+cHX42Ux2sB2mUuzs3h3fpkLfy5FJZmDp12ezIKXiXfIk1hcTr6RXK8tfqxH7w8itsl0RJM2N
zSApDVbT5As/tLPdneagBc6zMrj6fn6bCiW2ruV8cFPWdpURE1uaX64RKIdr6f4VQh28vVDLLJq2
pHoRsJv7y15dGj6PLCdPsmQPrXcY3DkoVhS4z7SxdnBm0RncVF9TU1GekgCXQb8L3gen4MNJ8PZC
/yl4F0Ibti0Gs2vZamdBulLMsSNoQ2vXm7/S0lXPsjTPqPdu8JrPM3YTkgxzJ6viulMmLHIkoDSS
tel27pFMlHtsrY7VaVcN+q532os+Nwjfxajqt2ZlKHc89LHSLGNwPVqSgR6z9H9Ox5DYbTMNfwfa
t94M4p3fdrjDFp6RAD0IGyg5tbGtQGFC+w3SLeJ9xrm2iuw6CTUEGq9evjrnCuCKoc1Wt7KeG8NC
r6pmD1qDyer8GWW3+CmNvPTaW1bwYIXez9ZOadNbF4lhvF2QLZsvRDr8r7ZsNMKBgHyiNgKzWNjx
O3aX9jpTPKJicxENOItvQVIeZXEw9F0Ef+dqFv4MISbhMObJexASHzdKtZsX0sm7a7nuFjfyr9Y4
HRK4af64l62d6nw3i1Bc5FAlWE+GOrwJRDMeAY68yutkuVkd5E1l8/xQef7zTclWpIZuN6WgMcRi
IanIVMwgu5mDJWN9spj3EbL47GRu8T9Zh/kd4HxkQiFdyZ6Bgk2Y7OTcmFj/TnTrJOeM5k5Wls3p
imCNUdqyxYD9GZvg6RUY2Jpgd3uVJbUvWKJF1pMsoVO1h9Gd3ErA4Y5GUPSPss0nEZmOhXuRJXCD
z8BFi1sJl6z3Fg/Ns2zLg+yHFlrR2Zmm6VX1wRvXqYn+xHx5VxXpgt+Gf5St6KvjiumNzfF2kbZA
eEdL3QfZmvOeJ/BtCuQFGevbFu6SOBQfwFuor4iAIzWpnhpbJHs4YcXLZDsxuhmqtpLFIFWbkyv8
DwRy8dByK8StRl+9yka14VKFUXuHvFaKlyHpik0eD8gQzzP1voHg68gT7Ta2WTmJm77IrmQvsDtH
OvAou4Zt360N+J4b2erVxC7Bxaair8+pYYarFGfiFVTi+mxVGE8u2vk0xvkXD7DI39wqqxCi16Kq
tcc4g8GtB/mI3sk8h1oFi4wQCAzLPUmXaZsnfv6seX12xlHurCqaUixFOrFh0wxnL1utqG4e/JE4
Lo69xbOsI4D9DfOq9iirIq/3d3IjRIKXCUat3tV6UfP0ZfZBK7GoC6d2JYtyBCKyYdKpV1mjhaz1
RiuF1DtfALfv/rHtxlt32aMfHL52pZXsZNENm+4UF911coZviOk1R1ndENJZ8AXtDrIY1JV58HnD
LGRRHnqhvxhNmp7klZAYRPactxd+ztyoPKjWauizFV+U9LE3B3VtqG235kmDuFiDKJQc2JFauPY/
b39tTUZuNYJ42sgJILLrlyTFWxDQ27PsbuVTvtTVSf+6fTcw2QNZ7/ALAjJFk72BJb6UuS6Z9UrA
wgHAcA/3KnmWDHD2dRQvZOlWhfsdFpF4doZV+5VTq5PIALk0ohYakCAuEZNElQ0f9RkjdM8c+rV7
VaPc/wJdZDVEh2HIv/oZXttvWsdp115YRqseK/WThv/3yUrCDI/FNPzL30um0L1dNbv/2i7H82rO
2PylxSbrAJlVUWGS3DanhQS33ouSjn0vSrRrMXdubJXOMyH73irH1q1brARom707lN6lNrRfVWiM
HzYWURtFCHtrlSzDWLWdRpF614ZVqOzlx84rFt6gwrLe2wBlZIyuvXYtiqeoRFVPKbbqYZqMH2Uc
uBunhAnW8ur8QIJ1JHK4CB21ADBGJgWZTFgaisiOIVufJIlIA927RHMGJRnCajUgH7ke+wIcrOPl
jz6mxXuLvN7pVlflbn+yhwaABpa37b4chLrWQchsO2R0+dBiCCiTqW7dvHNXjd8Zr7I1cZBBKV19
kYL+2wyoxyxLpccHUsPQ+oQ5+VoTzfhozAeUW8dHEIU/Rl0kB1mS9W6rfw2VdfKg2soAYjxySC8l
HRRbOLkjkIcXK2nrWXOm3vRz0VQ0Z2/HQbSUrYUZk4UUJtQ3GmVVCbwUgwLtSZb8MuwW3ghhN66D
32cj4xcFwn6S6QclObV6DkRpTkj0yFvtPR8ZvXvOwg6UfAmXmYDQv3kMLzk1otVJlWfn+0B7HLBq
nueRh/tARGnJuzOon68U+dPXleSAOMt9/KxdNz3nrBPyngSWYgbOTlFyHdWoHsX1P85Y4UOt8N8m
tSF6RCSNKIWpXm1Yyn3VWUdZagfFegg147ssyQMOB+MyVnNja2S9du06N7h2xFPnwXIaHByV+dcd
rWD8TNlynrEJLesIUSS82uHGUlLMqbLpTZd/UjzqNqYftrtW5z9bHmIhHlLDUE6yBCsiOw699iZL
Ar2joyhcBD4hwByjINRuB5DqX2dW5LXbJqk+ZY9Uq77qZXFM06VllvEJ1jNOmrMG1wSgfuGlinPu
EVC+IC/eLLK5AU97JHtVEsBh0ZO0HrSvEXHs/ZpKfdf5Vrrvmqi5GtpkPpnJ1p/0+prlbXN1eLTD
+yeMIjvIun6oYJiZ5degGhb5k+NtcudkWwOGp3p0tJrcPMtD7w2Qo6c42HQCn1dZF7oJOjLj3GJ2
2nowCKnJfrJV6euXLvf5b1vJcMo9G1kh233obaSQPA2FIQx0aZDluVXxg79cK+iewhDKVe71+vP9
LFDGcFXOdUpAq5l4v7fe+w0FmoZe8yOcIasEZ3Go4d9/9rRIv1al9yTrBYR5wmZ1uQNEUn2GbJOy
obTfupYFD3k6ttxz/X14XnYB9GwneWx08jYT3Lx3NhIuSyTOxFwnz2SdbJX9+k6Ef7YiVPQ1thC+
WHp9qG+VyQhOYDMBrYViOIxgEGTVvV6eFXYTnFrXrLeelUwvZuqflLIa/p5PEuDT8iSsvmocYbgL
Lw465dnnP9HGbXhQhPaY+uwhIvmfk6e1N1WAjMaeAAn/bHs+yAbU68Ec/TPC5S8921kGnhG5PbFz
HTA5ejE0296ttBf+lcq2T4N8JYtpbTVHi7DNQhbrIWGbxkohEJHeLg1F3/R9HD/JRk/Bn73il/eg
NIb2IicWcUVgdS6GNhN7ObF2nwjviz5Bj7eg65WhPpwly1GSH1UgQJ2Jx3qJdpdpvKtxPD3USYaD
KVCod8XOidaCst01fmW8i7L+HC0jfQyIfyKb/L8GKdqornKMtE95u1IAdSaslSAEdpwo5iqSJ/20
4o1l77BysTaZoudbvFcz4uNgKmTRqE12VvPLVxabBsfnKQurp3FMTbBunrKUoE9VbQtS71aGosHY
vWvaKTfN8UP2CkuSZ6L0hg/PHYmgz72MTpG95OD/1MtQKtRaNTskGpJ07ybE6nmGsmm/LiuLf1yW
XnXaF5tK6bXVqOvgOP49xAjSElMBIvZPdabxHl/AeQPkYZVH2QBNIj/XbdEe1bJDhCnjt8x75jVq
UnuXjZW1SUzV+uiAUqa1iH7EDggqJGgQKHUc/TJ0KHqi0xf9mEfiAJG8okbxNVIjfS1Hyg5Qxr9G
Vnpm3EYWmhv+qFJSokWzi/y4+j7DVCw/xKvVJvpSdvarVXv1uuj66CQqJXkQyqBvgGMXz0RayG05
HUIgbPjkqKQYP9twit4bgvGr3OrDc2j65UGziN/5DsiwuIZUEWRp9SOCK0fsPvqV+CADlLL+mCKv
WsUWClRF63R7VxSfLPrxPh9MYlEQGZdBM7rfWHBiTNtGvzRLOyax0D/zTJuZJFYE5sXXd66b2LvC
0EgSRcQCLb0fPk27OOFgEL9riv/Z8kJoNcs7+5VWvHRO5C/LMUl3mlcULyqpqh1vi2lZmmH50o+9
emkA2/GTLV5kD2twdwEuxI+yyhYeNjCuG+5l/ylAVa/KtHQlWwniI3U4OE/yUrLKDYcVsnntkyw1
oeEtkkgNDnLuKBLKxi5iayWLdoAQZxeU32TfocjEOYssdeFCeQBbFWUvhK7OuFAX34wIuJkJifcg
XLd60yZsamqt+Db6aJvxLeZLUebqR6n+kN0VzY22g8vCXhZdbeMUTf9ZGG21Q1ASgMo86dilq8aM
s/dcZPq+0MNqLSdFm/9Q8GOEhtp469jAP1sUyTUpTAct9ZwFhINb5rLofF6FFe9qosnXsinSSzgi
71vg+byER9Pu3K5XSJDO5f/Hwbep5qv9xwm0oGsWcVPsCXgQEm36Zax33mus5fWp1UprIetzIIEo
5PfGrZvIh9+6NW76ezebxdIeKSJxwsKU9caCJOLfUdJ4i9rR2mPbTOY7CHwiA3X0pqpeeLGxjlhM
80OU9UG39eIchYO5aGPzsEgIFBxl0Tdeu8Bu3kJQbechCxB9myfrbGvhQP5OUFde4DXd/lXXYqXq
OcEJlv8PMXqw35DujmedQvVa2g6CnUmjPPgeLCtBTG5jRKUCoFMT4M+S+JvVtWddjp8Sd9H2kfi7
xFNoMThN/zoYIlqXvof8QDm2GJZHoIj8urlko9KuyiT030gQ/cziLvwVqDtLN7iPStNfcScYPpz5
t6eUhfEYx5W2NUy7PTThFJ7qLrfWEWKmL+r8oCCNOfxQ7HqjVMTEzMDrdomhor6swItvat2YxXXd
XVkRhJDF0eAJiLJEfCsqum/sdK9ObsU+4Fea5Uq6UovYfE3VgWy5kee8Xyk2VjxQtItbZ4d09a6y
4+rWaoug2SFOymc6dw4Lh3VeGja31tIme4JYZ3sba/hDtvNNwFNy5sxqkl3rquC853v2vDLaBZoy
3lrTmQMddBpaz3PrlMb+lhQ7CLD5QgIvvW1UGcatFX64tUVly7oVw0g1tmpj27ci7zZtO7W1exub
D/201S3fu7VqnT6g3VmZi3Ss97VbIjI9ojrWDGi0Vl1Wn+SBf+/XWWygEDcNxz97yG5hiLgZibwU
7W2G1mWtLvPQSlfF4HuXzNQBFE/NMu1K/wLjArBWSHJzUwXhdKuU/eQhKOIfTmRpe1mSI2zFJ/Sb
9ZhjMP7eNU6JRYFeZPsyX+Z+aHT1Rc/T/iCHy/p6ipQHN0Q+CR4/AKd5gB/n3qoSPoqq88RaxsMH
gE9xzqygfrhfzC/Qgq+U4jFhQ/7bZfqElyqo/Xgt+94v5ujJHihmebzXt4GSHWxfeZNXvs8d5bq7
JDCm3eZwnn1HK4lpJ+3toERmewy9EJXdEpWEf6rTNLSwlpnLeqneTy1SaQUvXgQ0lGylAgs53k5l
16ZMcbhuau/W8l+mw6kJyl5AamG+xDjPYwctuyJZNkfFXQa5h2ZLjJWYmUzwiDRvXwV8y2XRtpAa
dyHInSCQBG8CsqOs19Cl3Vf45qz0fpw+tLpBZKt221NYtuZrRjRA1ieZN2CWDV//Njna1eRI8GQh
BsKCFob9UR7KJvaOYj7IYtOA2lN9ZHtkXV9VJKnJ8cM2R0yUyNQ/WPskrVetZ0wPvIRNYmNzg+07
3ZrAF+8VCcCX2HvZokFtl73vmPz7VJjYfA2TA25jRWAdkPYYUtZG9XYcdeUIpCF1zQxtHg4Yluan
fj7IM1kXkTBaBY6KyMD/bAh5Jf82LFbQIlDL4vBHvZxEDiVN7m8Ey+XbFf/TxeRYTXjgRNU5Mkfo
NwVgtlFn8r7URborJ93klFJMmvZ2oK6FlGK69+mNQF2qntJv9drBJAQizrOii2DvlFm67cMgfYv8
5MmAQvXXVPsxX4vm9x5e2PxfevhK1azGqUHz09Ozo9c2BK+aID/qqoMoa2zu71VOGtsgfP/tch8h
9KTdIdB8wrsC54L5cOvsjKqz6rJKXVpt2zyOJW9owJfEGomYYIgyCmdXIAO1qEarebxVljlsex0K
p6wr5oYaz5w1e2x1Jae5NWgOuFS4y+u7jtagjOoyTf12ea+7CXDJ8p8qXX8qe/3WLvvXNYqpf0z3
50Sy/N81vaT4l5T44lfHi10OcfNqWHYbpKEA8ZBxGRbIHSAMMWoZmZ2iUh8qHKNVI6QoW1q/1ttV
0AjI8/yXN7LSFrZBWGQ04lUiokVp9IB2waUukHNz9i4OUNesF8mT7n7INllTeX6MdIOXL+91thWZ
iyhPZ/CMJa4hWIFrcZXd5QGQNMt21XVu15B1ZqjGy8QJ651euP0Oqy0wMFkG6yHq01NN7GMXtuN7
5Rdaz3cXp5qFbJF9YJk3y1rrjJU295YNDhSUTdEZI0npFBcGK+nqFz+Ls7VVqTAG3OAZFejhU8sS
tmlW1pCHrsQGU28AEnk9HkZcQLcsHINHBDMFQmam9pawdV70cPz+NmLkWzyrDxYp8qnOYHhglkxt
gX1W+6L4JPE6Q6Tn3lHTvZom8V6Z111qgTOZMYzDS1mjCRPZgDA1N9nfZkJDkuCK3/zdtfz80iw/
+1O2KgyMogxLJ4/rjHj93svyTB7qqC52Zm2czSoITva/B0JrwQkOhXLMIlffqm79KRvv9X/0nYYq
nLFt/3GO+9AwcbtDk+lrOfe9Xp7d66bSjY6R+3yvuXe918mbSaaTrrgQ6+ablb2g/EXbys4dkg9W
fXJDr1goTmBsBjer1wjlFaspe/KcxnpWisZ9KXP9sXTG5IKXjPtSt9q0mJwmfej6zHuZ/LZeEXfB
RHtuNeve3hgs/6EiUfTG0dvDl0uXcqa4E9oJw7HvstGCRXb1+bmw5j6KxCr32RhAt0nk0Y8yWDVJ
B5ZBluVpxpfoAKK1ebCGwXvNfOcbP8oe3XdKeqs9Z7naX26l0CSw5Q6Pt5Lt7LKpUJ9kyUuIkNip
ec0N513Vi2md9c10kQfowUjI+4YKRIG6vDK/GgSISiSPXXfdqFaLc7ps0US4CNAe3N1nqJIY6FkQ
bnOEH4/3+rYvvXVugL70+ipfgT801w2aOI8NoJtHs3BwJDAdHdnqEmjJfDCIipyyjESVz26EVSl1
rRFsDTEh7D6XZN84MvWFsKNkZ7dx99i2KztWhqMajf0qI7KFRw57Z/uHaJt2pSYZgqxK6ZzHjrSa
bKgwvkmMWv3sessggdz89DJ4bGPdFIfM7zBy+O00toDgktatp2Uc6KiOa3a5ZoPi72fJiAYuxaNt
ifIFBaSCjFmOlE9uli8ZC5ytqO1mJVszZ7BOos/eCEanzbKFe+e2UY1UPtnZPgpxd3N61IoCL9sW
HYq7i7zN1UONiN/tkOT978UfymRny1xTggeiQsGDPPOnIvytKBv+qMPgLHgo3RyPPjlEm5o1zxZr
J8hDDWFIxmPM0IoLVfHQYR/3pFlYBYZVXf2oO/vFG1TjBccvE30pLALTsvPfUT0nLFCKH9WUtYC1
xuaMvohxGsh2LuG25ZchCtV6C2d1XOegvB7tvvf3Wo3Qs1nr/qM+H9g1VefeMFdVTLh/DQaWRXrd
n2Wj7MYr+ifh6/gg55AHlGQBgQcb0lTg0kJzehNTtQlMY/xmlGW/bkmk7wenjbdRByLcn+U/YiOO
zkWF5zhiZDaRCIr3hnAuZmYD9MkYgV78O0JBX+SkANx0qhwhj7x2PozA79n1COcBzl353rc/7Lka
xVd7387BQbIE1QIEc7DT1Ew5ujiSH0skeo41yOt1H6BXIhtknWy1NLa5MOzoAxy2WnoolyhQ4y5e
A0Lcdczohzqm17qqkCkG2rWrJwTG0ypXPlBeXcoOqM0kq7ZKzKMc6edAdYKWF4Si5tdMU8nv3rA2
XmPB60Tb/BLbln4hItlvgkzJfquTrSIOq+UcztiM3tgl64SdUTcOLl9MxsoD9pf62SteZMEoeEAs
MkB/+6Fw/nbE2CZr1t24VTVutrqPqubxgVF2i3r0na1skLfig31YkIGOFlIOChEVAJZ1+DaWTXLp
SkQnSegTcBbTuHWq2lnLbq5PigAvAd67c+v/9yjEb6vXtq0XiqF3jzjBdI+wEbpHJHj2Hpmk472+
jXISxdPksh2km2xIUhW5SaipcpCs5+8dd2ODHWCEV8+FbDcR9t6131VL/cjSwvwVe1skyZyfSlCH
QEPc8s2pFXuFn19/NoKw2de52+1AZhkXq6y/RvOJfoAe/mUE7U+mC04o2cX9wp1PnSoLsW0U7jLy
0wRbGOruDU03XPC1UGfVQMDAtXuSsj9S0weOyzZQYQXJkqyfq2Qvbwr97S3xq+cFgL9ZpKMcdf9J
ya6AhMNneYA+o6xixHk3sghclIgAjo/bKoajCJsdT7FmvFhT1r20ZN2XLkjAvWyMsOjZTCHKOrJV
ddLhIcuNOWnBUJG14XUExyUbZRVMC6C25niRJcsnxuDXR5/tTY7hUJ8dpNpAB6B0hS4/sYhZquCu
SoBaHx+ZLA9zn7qCbz/5Zr5QHXfYCyjzz66LcqSu6O6GJe/0rKjIdrne8DrOJVml6vpbjm3kSfav
+cpuEenhrTP3cIERPXWhSQCfyTzIFEJfgRTTl+GgR2cbqZw+G3j64OU2qjarRzM6kZdSV9xQ/zRZ
OHwgbcpz82kQXQm4UkdQMRuRS1S6D+DWHwES8o/JweZh8+SgKJSOI9nWNHO26AOi24Jz1MYsUkAC
pQJI31aWIenJHenYveKI6MnzebhjT9B/cwl0m406ItFkGquCrexZnikYp6+qUscYzObfGiMutxQG
/OGUtD7xJ97ShGKJnPFK7lUfy83aN1duoRPFTWYk+c4ZnkZvXhF5iMAFXH+RA9U9GLqYlq965D+4
cZwe+P3DDhXJX7NA2bVUjWCPjOan1wXfwzjwtn6keajxK8S22A7zloz4Fk2vVjSmW3sGPMyOtLEo
+Vs9e+VGZ+Dt1mLMyvCxrAxvE7aPOvRiiNzaS2to33AbcRcqiLAV1p9EOyFZCsxhluoI8AfvoWXX
8+shSpCHq6nBRU8pW/XR81SMXMgTLvQJOX/QNc0a0LOjHEpku1ZkOrCAankvq2n8MABbXIRFc2oJ
x+NpEP2dWLkGYNBo1kGhVRu0TbNFbwIwRTNqqZcRQKfoU7Pb6XtTtVvfivb1ZF2MUqgPHjr0C15O
3dqLRL5APPmX334XeRYt2fv+jAeNz6L+zLF/ib38vcsAk+hluzFgHeug1Ra9KIuFrrwHebK0YMYv
2GOfRBGa36GS2WWyMfhkck+Ql3HqnyrLhJVlvsEGqA5AjtmdiEhdmNDRNqqCR6o+5SkAK+ubHukT
gG/WlF5UIGPejZ9oW63LnBfsmHX1viqTc2SDrJ4C8nZWUm/EUEDl9LvvSp/nL63/q/ISAomiflWI
jrJOmM4lWiNLiGto2A0pL4/JwXZOP4PH5C+ZqniHlu8IRLL/mcaBOGuj0a+69KXtOu3VcA4dCMql
4ocvGryQVYG0FhKl9hzxNPeFyM/mNBwKFE2vU5Kde/Sn1xoUmfWU8M8g0dtt8UYRhyjYe1WzdvTS
3PuFMGC+9E/oEWAxbzfVNrLDctF17SPQj5Upxh4UsnnQCldZqOgtgrRrn52pIGE5FtMK8Q9xCON+
L1qwuSpWA4gVL2OlVXd9D8eswNt5bYLr8guPbH/kvAYFtPe4ad1D1lktj3P77DpTdXXMddhW9rZp
4SfnkYqQzLAMc9feTRM8BhNdFrQTcu3Attxd9hATwQejWg1jzayaERSHeohRxD+wioj0dTVWKLgn
9iDQaeW0gveWLn5rm3SVirywuy1ozX1REugCHUlXOYsmm28TBLlAyF5fZMPUbyF75IdemAI3L1RO
BiSrD6EX6RurVS+qXlYHgOQTv7DIFZeU/fGqRtJu2+rjT15iNjSZyXuqMRhbKqwMFrz9goOtbxIl
D5Z+6azdMHX/vuZD+xm7bOBGp4oWuf4DicBnLKsWOjm9fWAgmuDE3V9lzb8n9KbH0rSjg1oi8k8G
HpWWJbBZ7yJS/F0adwP6NXzJo6lapy1AZNH+zJyEEAYCGmiGleV6UiL30gl/n03unPNfhP4YPWhG
+5pbKCDGZfnZ5CliF37NPy/TwDz43Um1w44UPolqrS6e66j7Fgiz2aQYM28Tm4RK2bcbvxP5kvtN
HrJs2HoRH0hWZt5Cz6zuVBV8WFoavmQ9eX29Yuvih9sE/92JgPLODutjlhVig43aa496VRj72WFy
Sa6lgVeS0Uw2TeEfsfJ+HrFzW6ta91j62kekO4RqavGgst9YtlPXrWEuWgdFR3wi1BJzn4ZqvxJN
9SvUimJhIp2nil86Rj2IPMTDsqrTlecHT01uaLs4O4igtVaiWhRO/aym4VtlqhEqpQNbXzc7R46N
Z5vRI2gdgE0VXraHEp+uEjf5aISHIEnijkunPpa4ZLn2aC9CL9cXTla6m4J0z7kFsiiCujnncJof
pqzc+ANrKHg3Kj6VKGQR04+RKLU+jCKAkUXI6RKq3q5Plw0R+kOhjD8xW9QxYfu0+uyaWEa/R1cB
ED42zUtezsNytIDzFTiJLAlD4wGT8/V3ZkZ6mlUPcd/wDHYHc2P7tr5oFZzcEVp4S9NyALuKdPno
equ47NJFn0BODfv4QR660IofyI4+pJmwD0CgMmC83bObQLAgsoQKp7JoG/ErNqw3qx//EnpDDiwy
j4CxH0pYiIi1Ii9p/x+6zqu5VSZbw7+IKnK4BaGAbNly2OmG2ukjp6aJv/484JnjqalzbrrUDcKy
BN2r13oDCthGLL72SA2j8Fq+udlg3dBBirFLKMW5TfrquVrA4aEock8hfpsDRrMVQd1Bh5h1QDIK
2y5tAktb4Vum9VXY6ZtETeMWZ1G5yUOeUmXrJyO7rl5lXWIiNbQ8Ci3KJwOGZlav1yYvpnM95wu+
JrZxwuBweRyzKiGYhdYKPKY7jtOkA6nutbDNURGqZJKFCXZVA7QeM7Uppi6D9eK1hMR1Z9TnDFUI
1BdKL5CFSt3cBBJvpan1ZhveFEx4zb33/XlU7Cyo69x9lxTtA+FYwxeRZ4qPqmL61VhGy89B1H9d
O3ZOWjc235SOmqhXyPnSWqZ1gJza+5Lp8ttswfTJ4LV8g1YsASeDfQCnip7mgDY1C9iAnXmnfZvt
YUAzIVW/NZk1oMUAgDOxKvDNzTp9I5/Ohq3oxm+aF6MNBErqm2f15BZXV3zD73vy57jsvkEhm31t
NMVzohhRthAhYVPokZBw4sPezdNVv9UKLKI5+7bKYhO6wZIkWRJ57MyZRdY0o8xmTxwn5niTMptu
Pf/rdXbFEcAZe2UWoEPrVVAtS8d6JNYmo+Q9K6tQ3mTBVzaZwWjzKds4L4KhmCe/VbQiHBJjy4IO
gDRTAew36blDZlMLbCDjR1VV+iOuVj/dsaTE3COs26mIM6vrchzzRCJI3tpBR4oUKR+jfOqsyfGX
tDDCghSwb2AsoDeFd0czZzqu7WYYvJyHPo9vK/8LajsPIBXfyyxOn0mkIsDFJoJwQ1GftGTA3bhe
n21zYcFucHsnkQC6Lt2C6pidrDrmQwCZQR4N1wqSAS8BUzWKJ3samou3am6kZatxmNr1RzM0Ryma
9dT1ExFF630BHHwYxJRDfOH5j1cQv0vnpvwrNtgQd4I0Aloblem4yHA2Lkm04mq5MOVDxspzKENp
DGUF/8ZndEtu+jZ1JyWJK7saxCbye1BaYbFwpxAfSAgE9RBbweBVjq9WDYVIlgeJ78vL1Hok1a3q
2A9G608NSY3GS9xD0SS231NZDvustQ+YvI0R2ob2Y54i/9AWK7iFnnSZZjKh1oTQyIbmD7XRAdI1
HhZFWuFo4VoCt6PDZ8ix+GRPyjh3Z20pbqnSx1fJo+o7SfvbdNYhsKgynkfVeMiynBTy4uBiLOPm
1CRpGZj5e29r3XOyYGBNRu0HszcV5ildIuQrx2XE6KZPlCekB4bbbONaXFOuf0S2AlFUXDcHT/Wi
DNPsuiHNU0jxTLYbcMMA8KcRnnmurTY+OZqGDgOWNX4L/V3Vihv0xiO3xHyTPdXGAlRilMRuHVSV
+1iqRIGJUvqjq6L518ehYS+Lr0klkl7znqa281BL5a+Y+aFmSzMezbarw34p/vQG+B2B68KhGJ6b
QeQP5TjN+CQvyBd505Nk3XegniOWaFdRpZpxuODDeEhHmNJDHEf11Faodil/zdmcruj2G6e5zYJs
mK2gT7lPhhaZPGS3oIAaJEaXubm4yzhB0mm6BxTpbqpgS2UAFTGQiNKVHC0/2IVhWtlXMXtzhAeh
8DUx9idItmE2owHqdul6rqyyB1rZvmFyf1cQzgzcgbKj0/fftbTUA0NoJk9YycPnoTg9zLDkUNl1
k+5mbznRAamkcNrwS1DnF8RmxqD1sjSCo6RSvVp/9D1O0hj4iQMPBfYcC7PyOs/pwR6872Vcm750
RnId8jjNpbjOvY2mq5xvMyDDmgn2WLrJFweZ5HD29DbIEcRc58RmMzzyBeHGebSxlwxTp/zSVPN8
6EiZhaUAUV5moAkbJbmtld4+1HO2hn3MElXZqGI5sVcelXx0AlnlqOPF2YkcXBkVa32xVd2+EuNj
TmvJs4mUnaFpyqnlQfLj5bkEwDFVeXrv2c8mFoVmDCdY8+GVyK5nx6oiDuno7OxaI5lPVWtrhxyA
jZ+6gWPlTxjdWoQ3PcKhICQPllPcMy+9YtUiQulJpNHMSj1iAmqdV0f1YPx2WKZgOYsne1EdkZ4K
18FujhmVZz9R+ObiRQ17xxU+dOXyiCUEM0mcJqHM5Xdt0xfshn561SrSQuiLQqXUU1/1vDiQhk3u
Kc7nQ6mLV34qd5P5+0n6s8QSoT0ki3FwSjAyCUk50PqOCKdS5IdZx/zRQLrsS0Z+Bp5roIANBNQu
RTASUhw7C0XTDiUI0OGNfOlKKFwGhUCPmr+YQdCXs7n4KpG0OeCnzvzzC5mF6Zrm5V2JuzUYVS1+
THvju21Sh1/HNsqHIr2gEm/6pgKcq6Ga0TpXh10m1NPriMO7tpIO7zpNZd6Loc7F4JSKPpLomKIY
VvpA9zsfapR6UtGti8bOEh+NtYKCMJtqPKAhcI+9Yj3C0ZwDjHgrAlmFnfqMTz15y+6i5dMQzVM6
RvurzyaxzSHC8ZKMzcCTOTuk28G3n5a6dE/8uG1klGob2eS7jnLFiXYu1ijtWBjyik2bBy8p2K/m
SooBQzmfOgqMputdyV64Pqn+W6p5Iiq6+otwKxIotTmJ85rhcsRC/UN3yyVCbGSJJmOowxG3Gr+x
tQoRYav2+RLMy6iUI+mF07ysdcQqUrMJmuPQGpovdgYqQOI9yfVJtfQW+s1mEyhZgw3N4sbR3hC+
Eodmxc0i7X6MFVVE64CxTjlZJ8F0GAlU/dBaICz1O9G8YVL4u5f18PFd7a/2rylbLY1IJV5dn8Rj
eooRumNHyz5jf+Vu3ZkdB7/3QbT1zIemsed4iuzkHVJTy0QXakNjsLugKus5OdI2Sa0FvdoVFylX
Cu7rATfxu6Z4eVjP/GMU3yyt3ZQgiOD7Po4DJqntA3QIyvW3QmG6SHOOF0uMspUaI8Vdduep7zY1
29j1kbWZJLxEhWANGOxsRPsnQMyDurCzvlO2ayMWhk1VZ3uJlH3L9jc28G4ERIlUCPTvt6b22FpN
Jvma3tUigA56lMIxD1oHHlv3y13LX+RdXL7ZeObO1S2X3TH9Wh99vPFSRHP4rVp9biKxNXt3b0zE
PLjN/7/DcYvT7efZmP/1xwXLZRcktNZOQTfa39mcDDBKS90ObcVEYKQuznizehR1OCFpZbSiYujj
YusLT4DPTJ0OyB3NCOLvuPxJY/SiEDjUFPmApVd2KZUq8+2noUWVfsjGex23DwXzQFRXRhmUbfVz
qbBzUNAa8xFmVKJVf+orD1eRVXFDpxAo+tkp5YQkX1+Q/6uZu9cKJ9Tk7lAVi6vXzBnfheoap3FL
E6iWVUVz4vmzEPp10dYDFH5vcl4HwTPsjS54yap583YapEMKMYFIOU4XpbELHh30U9MlQ5TGUXqi
JvKMHuIN3VhGaHarZ6xkCKsgY135ai5owSiWv1J19pUZkJZr6H7hJebrbPl12xaR16x/+LGdYAG0
ejEn1KpcPZeHjBKZPknvNqWrcSKp3MIaC3K2EAdL9M2TWkFqHNlGBWmJrvZQJs2TlVNxbhr8Aof6
BNF+RUMTENrYZLFvzKkWqD2l47X4BupfXOMaJdkYbY1Dr6zdQ4FwhqGh59cyzR6dWbiXUsLd8BR2
yqu1yt9zkZ6cVZ5GwDKvjpM2Jx6B+hyTR//S1NjH17nyc9hEM01XG0GMpuVNUdn39N4YtmWW/kzw
0iWTFDTObH4f0Qq148z5W6Xk01gX9Fqxn8qY8KVO8s4X6nLuzN7+RWbeJRfAHOWocjiTLHmhNAjH
ZeggWpEtOTRJX1x0hZqmU5nreYi99bRSOjiA0jQOqyL7kPDx0LRTflK7Ld+BAGhfk2mV6WDfAPoj
jJmOL7g63I28yb7H+DTDBKeYoL8Wrdps5BUEMQ17fekn9bvstW/1JLtrPEKYpNpPHaapoDznHjpA
U31ICpi/aV5UkFuLhUkqlEtVXruqRSVzy94tQH0nQ3RnbxTKu7rkYeoZpFRh7B3ioQzRYU3eQQr+
SqW7PpoC21BDxe5wGZHrdYcKZKPVZMdSzO53Qf5aeC7Y+j5eriQ+E1SRkVMaqSCfjYUMdc2Gqvcm
I3AKR3tiB2BcRJv1px7u2WtmSljvVML/CvVsWl7+RyzcMKRYjLvXlC2KKZV59rD8uRs4nAdSSevf
ZfsXWYGMGmnW+quwvVfQxvjwZQ6E4W6tCaiL9YkUw59Fl5d1SeXr1Ev3PiBskdXgmZeRZaHMBNPR
Xv8u+bDRXvMuqKWV/mf/4/B+5j649/dmP/3z3Z9j/+cl9sP2Gu/zfKxXygV3Cgf2R8aq8vGymTSC
6K2/v9rXmzFTOWnv/8fLz+Ofp+9je/NfY/t19rFFk/XBUNvZZ29Xlj6Q4JZFdXupOoQwpFP/PWqM
JgHBdrxUgOyG+nZ873+89aNNF8qAiqUckyLtor1pt2V2MrGV9Pe+2S//7iupRxQ54qm+6MmLpak8
Dm5lBICIkpd9rK1sZvfcnE772N6ocNPVbIofPoYqu3hOmMY+3yQnz7uYOjCfzzfV/Sqo77Dh/4+x
XEFpVxvVy+cYO05stWzjqTFLLczcNjlZbYKmtdJZN7U11VuMUSlL3yx/Clf7UgFEftVVZY7WOK1C
u07te7OsbJ+SxUeiv/megbg45UZbnCmMwFqGnTghNafp3ngYRUkuJa4f7WbsH9B9PrmssVdhz4RI
a1FeYI6dCrb811o4/Qlxl/dalM7m7aGGCtsuppXEfpzknBPhq4/FLCPEUKqrNxF7dmxuzqCoVpT1
kMpclAr9uGb9mTpGEvBFe68k9B9rKdTv6K3Vh3Sy61BdNZRY04Et5tAGdlPMWKF29ckUDZUeFUEm
TYcoR+h9KMZRfe+cCcCoLDY2BZmksrLAw5uJ8S1v/xj90LNTBtA4JNaXdTLbQwV37qXMEClo5+YX
uXwshLYhkejDzUOtf+/tDUTh5NhD/T7s5+9jctDfPWsUD3tvzJqVCtP8KOXigVOT6aGpiumlTuMa
Gmw2hQrOEi/7WNYQ7AKOuu09b+i6a9ZVf5Gh+dcJ62w5yGGMYFC2a+xNpf+TTVZ63y/jtWt2UbGw
9T9PGId2C+9FednHOp7bB6nENw/f12bBJQL27rO2Vlhlo6h4dNxkS08wbe9j6BPfq5oK6j5kNeOK
tnDze5/X96FsWpdAbTX9tHfzpW9eUK391xXq4qjoAJV2zOsOcgUO+py3uXPOe+ZXJFv+Dbr9OKXH
9MbU4q+f4/99Hil+PBRUQz/u1/s8cdSy15lqHDsbvNVQcGoekQw0L8a86ed0+ITuY3szNmrzKLcm
yRWMWvVlPf7Xgc+TtWJ1kGxVnz+H9lf4vjePn2NuXv1VPUH0IzLPd0WPBK1OyTids3+9+hyzFQmI
QHjRfoZChenjtDrpyrOiA4aReox0fmvGm3qLfE9IBIUxMcNx72op4ufsSeBdO1aPtWC8gXy2XOF2
cjal1TlPkRHeu1M6tJc5A2eCVBN7r9R+N7wSfBt2vB9dk6L6We9B7stpsN/nWkxn7Pu6w34y+vHF
WYp2OSQmXPlR2k4UC4ISuyA7pypaikhaab85Y80WzEu/7D2r0orXrU6w9zI3tt/wWkMlSVb3fagZ
EqKJql0f9i6IKTMoZut7h87DQZ/xULIyTImUIVNCy/PcN43Q6KzWBHV7t0HqBf01gpz9ZIPp4hkG
w3U/GIPoePuqc1uPwbQYPFdt+6xuFy0k4a70vPphP7FD0DWIl8HjwbJLfx+bWHnCFD39o8f+3sva
ERINS9y8L2z72uTqTky6c9teyRG6SGDY+np2yv6IP04J9jPJTjVqIW/JdG9bUR09pSuO5bTpXk72
K0kCi+KvNoQNqKx3pRjJTpXqV5xcWN2Xunq3tHkhzmeW8xy7JBY3nOuaQXd2tu6o4MQxePEXZHfL
dyDC+JUM5mnvde0k3hzjwuyYhfbanRxQQQgV6x70rUI7z3WcvvczmayyoyQFjUY/a0jqBik1gS3L
5wQjSJcwK83hSBpry425hPNoBg5GjfZqlZw9/WBvLFRbHcV9b/TybJjKk1GLr4OuZCjzd8sTHxoZ
jmYmX12yd1EMaJE5xeMgsVuohjoagqhmNT9lPT7Hcae+5QlKkyBufGF68WtFXqvoiNVVpeP7WTTQ
RVuzv0q3GMNuzMekTsqPIW2Os0gxxpe8L3+3tmuce8OAKm6hD7cQ4l6rrvpG7N3/ds30Ns6V9leg
31B4vcVm6alfVp+AvKaGLSVwCQtXPR31qWTDXyPd6ieuZr2beX/JAPL+1iqE4ZTn0rPQbLKbq9DU
+tho5GlrJa9DACwtRe/sK0EfJjQI0wap9FI/htn1bCIgTyLAzn6L9KearPbJ67UNnV+7KMyTI6xx
3MOw1iVpq4KMxbcA+8epfpuGfGMXlmm0d/GAfKT0oj3AvLef42GhDjVMHVwNY37OhLnxy/L+CCo4
P/cdGiGWUp+NsaiDvLTFmaSfCM2NVs7O3Hgh9OfPr9QgKVAcAEGFuUKhn6IWFuG6zEje2L6p3ydF
viQrM5DBVHtMYr1BCbcG9YXHwrvuyP4Jvf+7xW7tfVxd7S57/bgfQ1zUuw7Y6fqz/Wdgcn43U8d7
xdXKt23deh8tY3ldUfXfj80IwZFrVoO9p6K3+NKNZO639+Gmub7Ueh3uPXTg25feK45p3Fq423XK
nfz+aT82eJZ6d3Ay/Oi1ZneX03ox1UJF1kI/F1253qqtkeqEQ6fUSdfQa4d+PI6uYqNlpNu3Wdcc
9rxL5ZPRQTNgH8Ryxr7lFmvMslTXSseuQp00jsaLXEMzwwD1o78f2hsKmGbfjLe983GpqusRce8b
0qjVlJ6nEVlsJuMGnwFLpBCGUA7bu832BygC2Lx7gz1TtQBORHeWOmevrrpe0Ax/++juRzTRjlFm
FbeqHL+ZTd5cKjJet3Hs/tWggOmEbWF3wX8dmFRvftT5KJ/nSsPRDBSVtc4HQI60yHaVTJIMmvUc
wQCMI5+Mwp2P6QiZUivV5IknCZKAPa7LQwa8ah/bz3OXNnnau25nPsO4I8uwvf9zfO165IuEraDL
mAhCuVg7pEucwjilqXNZAzCGYjmVLUXkbSwzmT0RAkqAc9jyrbLq9zbu0tve87wl3qCVNZtdDk4y
V07KZOdspOvhTbVr/dFuna8gRiSgF87AOgKQp4lrDJ1UUGOqRLE+7F1NAuWAjFdihcPRdqnzSzx5
IIe3LjKe1dM6ZR9/eB+yrSXIRJngpMMJVjWRYp3QRNm72YQblG1uiej9b9lWG8HFsLGk4eRSd6xn
AQV37+2fTyb6ubQr8bx/9mrDec1WruBow/ndBixadOxO9m6bqiu3Zr0Z3Gyfza6QQcoRgtp6+9Wy
eHwuW1K8FJYprVlarQZK14vIplhAInnpmKtNJLBVm8pQYmvluzMzR+dJ4vwEQHwVvEphmDxj5LT+
Q97iy0Im9HuLhnVAUT59rdF187FUbfyR/coNBEd5bhs7jqSxpljTKdmZOmR9bhDxfNKr/EuJPNsf
rHzx10vnL47b/qmrxvYbs5gjrc3sJzcHfUPuJ/tzoRDfk8FnY6Albn4r5zoHiZMkV0qkp3xe3+y1
NnzkOIFvtKX9KNehWf2q07i9eVLHsnraGwUbgieyoQaAqp8OCo/BWMBAd6eOelrSjQCugJ7DoVPR
2BxgsXhyvgKWXy+i7361falgalwtb9bQcdvNz1os9C/2mv6uVxcPxOJxXNr4mNrp326oiqcMJ4FQ
Kx3lCE1f/dJauUbQKo+aq9vvqX2iJFZ+NdZ1OhpKloeuUl4TxftNuK5G2Hf8NbPm1zCnJuWdzjlr
IEapsrlh3iI0Nou8RIEJ8oOXGsWPiSIRVg4uUKSOYqXDg110s3fQU8pLHUCAl6Y5kZHPKfnheSHr
/LWUqBNTJdC+dmvinS2PyifA9zLsUuQxTQew0gQWvu/H+MH64cL6vk219mIgdw4RvcOmqUaxviEj
ZiF3SeJlJt+rEpsLx3ia5x+6JEi6N9J2z0s1IH84A1AWAXlG5awp1NXgNHVHuPM68iCxEf0G6qHe
SjJgB/SV7ENt176BWuWF5RGJTTv53lWueF11Fm2G9CeHwj3gbiclY0qjmHP6MHv576VWssd5Qjt3
Xdt/VmgwrdS9H8mQ9IGFm8Kd4q2G3LyVRolVk5XPWveQ1KrxBeTnLyyu239MVDCpBf3NhgF7cCcl
Wd+0iENMcvBVROrwzU2mF7XRsucOlMre25vOwnUG4jzJse2MvYlbHaTL7G3OIdMLMioasL/8DDYi
zO2JgEcz1deF0mro6dS6966FkOKtyr3HvTeCLnydDMjYsz0+7EMG7IOTk9ndoXcL7dUbDQnKEwDR
1tuHMOFD8E2WRbS/YVt9LgYrM7FLdm60eFP7bIfXJQbSambtfe81lZaEpRvXx707s7OhXi3xGuNU
T9eG10wpQQg44/Ixpi+edhm92gbJyyl7Q1By5NGonvc3JK6yhEWHHdp+kKgalxWd6sN2NWVr5onE
nwJp4LKfQap7iuIGFajPS+ICFSG+Wnx8ZrzpmiDzltclJ92xWJr+2scO2nIijcoqZaVrZP6PLW10
pYmdXpzUfimnP623Gm/kNIPFsOYX1gnjrZ3b32mB0MR+jBStGiBO6Z1BjJpvtibBc43eFO7n1oae
RB2OmsF+dFKp9Kh9Zp1i85n1vgUMI5Yq8lIiCKho2cveII7ShF0RN2Hxv2P6klV+0nmId9t69rIk
Myiv2EP72zyVaWa8us1gvBarwqQPpuWyd3PFGy7aCjxkP0WbbOOVBWxxquzj/LqnjDyj0nq2t7d3
iTgCd48RRIfb1imD87I3Rd4z2/XTfHGS3HmRaKPf5lyBZo6xGijIBHZ0tZLn2d5BRjC9oyXHniaW
dQDqtw/5guYQYPO/rieGf5pKiUOY/QCj9EV5gUunHxWtHz66+5g0xUForGd7T0365rR2AOw+unrM
u9bqFAPceNqH8MKinDfkaoCvffK6jy1rHGk1D8beE1IZz9ISDWfwR/dmtJenFnDI48cQLMjLRPzv
G06dPTsuj7lEO8tedNOntkul2JiSl73x1PSkNsZ623tzjH1OJtxTo5dZEaz9lgUWnePvR5uMVb60
dFJnfZEfP8cMr/jrqSqL3tj2dy2DW/bXGY7W3Ksve8N9hILHSLX6cyw2p3eBY8QDij7qy5jE+YPQ
7G+fJxTsU1De6PvT55h7IO0/f1y0HycEK5ARCqzZXh4w0nqWGK/cWAMrHM2raIQEEe09G3sprJu2
A16ZvmjSlJf/GNvfZvXNLyHj5KC1XQXIp3bue+MKsoQOhAAY6oy1qgJIl1qMmA4FHNVXkcfta1y0
pNe8PDvtY1VWk6vMgZinddMGSxfjxZxV8WU/2TTcH0mDSrFhAv9pVVuGJdMsznuZeBVr+yJJFD6i
94oTV4HIrZluRiLQQfF6mK7OYI58ARxMgU8dKKSClNJs8aouIn/qc/eyH9yHMMHRSN733kVbpva2
mPPVFim2K+tkvPfm1EbeLAZQQUtSPYqkDes2VNSpPfS9Iw4axikAj3AAMjevl3EzbsnHuHioTDW0
7O5rb8QNfPjxIW7HR2tMUGxPqUnBS/gVD/nRShE8KCx2Og0RgNdq3XnOsFt2axBs4qKOCcwJJQXT
rY76QRKDBD3RR+396HO98ldQwgFOrxBJY1bzvdoHPgZ2vQkGXVWmCMTEuyac7JSwIJDgVoGkA1Ie
R/2qrmjNYUFlUFyAneQqp3LWv7DvYrIBvXBoDfVWDeVlURzloRta6LHj5F6qEQKcYbzn/ZSz/XPZ
J4P2rMbUfV0rS4sWKtrkOyTJRKPxq3qRcKZ8dTYGNGnI1kMn6g9eOxa+XFkj2Qw/quNdS3vveRPh
WyAx2EtnwntMjAezx+9UmZALbrIvaLq+URE6ZFJrj40t3etY4QJGIoCXn80y2REzYHdFtOwrCIv5
EqtyPLZOGvsgNeLbWP/hMmmE3Irho/s8BQ7GTMelUbSHili1smb1bpRceeqqFZs29RUbFj2slDVs
Ch1OHj41vTaJSAyxCFXTnQ69g/ll6Yr1oEr9azLjHwBiaggTHHs7dW3vFvCPe6eb70qedecKtcYH
ZBLBlbCmhGXvyIe2aciS6BP8rTUOkm4ZHwASnAeBIKMURVCL9uRVs3epjaXDnxtAlD2aKRa5cCPE
OJytbkMEJoMWmhMu5gCEfyHV9JNZrjqbVMkDvq0xAA43BKizkcHjvrF7BbheIeVVo0UnAbgWWhLs
2AeD1d6wYduov7pCX+DVmeI6ATS4KFvCw+jve0StbWE1IQq30UAdBG/KDi1WJCOySarvevVztJVb
WcLzRRwlKPM76OV/VtfoIupvKithIdBcU6Ol6bQXE4aHyW1PudcWUwH+xukCo06zh6HukiiZiTAq
jed3SZsAemeL3N603b0tVnmEHmhSONn7gj9AaBTkUO1OiFNqL7/czT5+dnEXJxUoU1KhH2CHHoKb
GG3nkowpjhAJZBoNXU6tEVum5CtEgDqY8uxPX7URaWTzzFo+FiBWkLcSR77Qf0SJRcxMGp7qA6Yc
srOeSYzofg667BDn/St+a3DM3N7gITaaSyqYB3PFxPNv7IN2ICcg6mc0TdWHMcu0B7k1jrlYlOqh
dtR+qidxaA4g9VJNZ4eiOANzr9WHSVG4AaCsY9YkfxQqDygxZCgKkcr4PVpT+0Uia86ifR7qGN8T
F06TnlADUWfoqR7h8WPSA+RZ7+xIZEDds2vNm5jLylfJQZa5mvLnHWuDUB8WyMVPs0eCXejDQlU4
eUFYheVTdiCUYpSiW5SlHmaQl1hJg80iGQtgXIXDY0qS12uZHG1vU5/txj+JG1cIlBnAG129BMRg
1gAP41O6OujtQ5j3Bw0qk/w7QRrMgP2GvQecT9gOWWfHx+dLDRCabkK1GUAoDwoGLJqqIB+JXkyS
xBQWWvd16ZaXObX7B1KNVbAOC6JolXyCvfxCprn3LfTkL96Ci1+mx9Zls4JV4tGLlCJ2I2vD6eBW
+7N3vYc2Y5o1e4VprOy684rCktTSHxNA1FM3DD/wPjDgBNtJqLTF8jjhVfTgkDxuNgJxUuqvpeNe
wT8sRNlzzDc4/ZjZtZPdSIAv5TjHGQNmVQ0kiirvSFTIxKTq1lrnzu0a3yqwngO63gCK8yxANywG
R8jMkVNTlNIbNLeQjn1trcEly9NohyLPT+0izdMoOu9b6b3BZRpUGf9ebXGA885a6m0QGeV3ZoxB
bVVJpM/JHOid2h/YqXvnEeDZyQIHCu6EkpQSs3kbINw7WAIOsWoeiAAfPQx+n8sJjSKHHmIyRSjN
5K2uFPv62XRT43x0bSL/iy2giInVulkxsaM3WeAY3QqgZ+d5xziJvSD1UF/TmPoCtsy+riY8irFp
XFeRUzYl+vhT1npY46YbqSvyTQhF3bEv/WttDlFQdR7QLd5vRnZnLMRbs4nnmPWMnbAp5H0a5XKT
+TZz0/PaRN5FRqjbifLUJo6aBqXDzwgm7KJI9h/DWBJ5WNmXotTROTSbZ8uY7eNcZ+y/tyZ2H1dv
gIcmtTzsh3vp9EWUsj2IytjJDkYDAQA2dna1bPOuJwbsDW/mjsLCfQJxRX4vDydF3Fc9JrlGDob7
H4EzrTrvGDB7q0hDFQaWaFqb1xUIzP9tlIF6Eebl58bDLsNIkdSKW5Aac+VJ0iz4NTjInm+FAGXF
YjuOlA7DLTgSQ1h4cKyTETTWkkwLO86Y95IaeUBQ+sKN2lx7c3lW03WG2hHbhxlVmmDZusgULMFo
8mOZpQvQzElLeCUDKpKrBrrIM5sriIzztMBIAa50G8zhrkj8n3B4Lg760OEAuGPm0o3Ab4E/C51p
qeEUrO5tLjWNUHConjxKc1Hed19W4EbveG2ANmx+ppi7v6s1XjCe/OM2MTf3niVwtlSBWHV2OiU3
lOO52uPeLCxhAKw85RDvZ6MBnhBU7q0C2DMGKbCI2oz2yzSr9paJpL5UecuUPQ/OQVg58BBKCoDg
mjVoUEzLnAZ3YsUOMMMzHycNSq8AKKAMAKuKnr+H5Ej8mJNgPRdr+iVFCg7x0eOSxO3BcTCa3JBz
BwDah0Lj10X/t1RQ3xL/sK+RVzlVJzELlklQgYVTxCcVb1nSjlAFxcX5H8bOa0lSZEvXT4QZWtyG
joyUlVnyBquu7kJrzdPPx6J7k5On97G5cXMFRIDjuPhF+L3IS+MrEvIoco6f9CSwLumgfJpZBFjo
req5MhfjgfiH2hmX2BtDdusPXjx7mM1bjzFbaftUR760VXOE/wwQ4/bNNfXpXkvjt1FllhpWATKK
IZThxaSp8tG1SRquBxToy6oAEWR1d7LZ8AbLVdqrcEQ6/e4GR3sFtusija1MTARM+mltwdXnad8c
itT2nmEBOE/q9DaD4Hs2ACPYeYDfbZx8LRkYIF8ZAa0s2UyV5JzqGWO+MgOgqSjnpHNDxk9GCvzF
OuRBZ+yxF+8vsCOKt86sm8sIW2QvSR1va/DGtbULG6XBXLfi/7SdfdDL4M/JVqZzEafzDeGP534G
7G1iqv0UIOXyFDRazc4wUphO76RHq7arcwkN3AhgZygJEnMZP29hargDUsFOyCZjEeycecyOzKKf
DNY56MUPWfbUhYDF8LR6w7SsvWYLZqZccHUhCIur6TxFC260Nib1CjAiXJCkEkx69EVRDP8Y/ydL
8qV6trx29V0ZcF+9FjrdLitSQgF6NjrIaa2ugoN/mlSDgWH4FjcgBfzXsQnSUwCd124NuEXD+IpQ
OeqGeN6tuhqCERLcUGYyYXBjByXvRXtDCjo/hSQ5/jG5TXAHLsuajwxW+SUSlTfaquCSXSSazKwg
wcLi7w11AdrXbXUUhErlPC2QQsayAId64NZBg9eDv0sUbVlHIDcAi3VkV+W7o+SHBI/Xl+lPsx9A
MS83rlnOKLENn2hriTofBaoomeOcTdlFamKpyZ1BFhFvdilrl5NIDDf3aWc7WXqQX5mgNc0GLMJn
i6vfOWjUsyiMON4ekvtwBcP5q1ue32hGziVHjVr2gCVI5P5LNGaKzJYWxneSzLLqHJaKjv/M8pty
cJ8BDhsXuaT8DC94CqNqQJykr45eWf4px6VjAMd8eYzrE5ZMwUvheh8zu4Q0uuWNpd6dkVrBkwnQ
x4r9ldYA7ZYd6nFKx6Oq1z8FDyzBAIy6q+HXsZ6K5EhWDTZmRJWT0se7zVE2vVecV6gGP3qYi0ev
CXmiNhKipzZpXuXZ24n7NLDuc5prg27dwkX8ynLcslNW3KUO078WZ2FAk/88NLDDOhDqJjjI45Kn
ITHsOdnWlai0AivUffaVsR8p+vwOX0cP9JlElwAiAm1DOVcasyj0BZMZIAIw55QZzXx8F5WjHRwp
QCK7Rn63Rue0Bw1lRxe53tg0rFE3h7hNvs6jfid3br1LUEt3hZVOB7nXcleStmD+32qIrywYAHkm
coTEJG9tDpKWwEhxDGm6EIgmoo9D90ke/No05dZsrUFKalY+dxUY9oPcCvmRel9zf9qg0PesoDPK
tao/2sU2BLnL9f6audPPAK+MU8ZogFb3qlV5C9M2POUzROdWnz7pS9chn+0stp3zHMwggXHd26nQ
OVHCbdATspK8+H8u/O43SBTbK8jueqivNdenh5pMDtLE0A/SBcj3vUNu/GIDyBo/pXB515u7wine
vTXvQBUf76DBNl4RwZqcG+y7c20+xm74Q+ky9bjdYTrBO91xoXRvnYvaP2eYWJ7kt/R+9ZTas3pC
o7Gf900W3reDrgDzWPqh5bWWIyX2X/O8rpwRDgiTg7SEPk5PDGGYuiwNQR+RdjLhWG/NZ6lgVzMV
TH0/IMF2kRY8dtZwmXKLaUl1zJ0B4yN3AVf+1+vaRXr1Q7DCXm4AV1gAKVvbm+MHV18AjEZh14u8
Dd3b0i1LS5Lkllew+rP0SJY+O0ffqQYwK+mzEyj0kVJfgu1tfddE16iUz5U3XLzG3EtLWA/BVuCs
fGkbNgikL2TC3pxR6L5ub/jWliVPksHSCtW+PzWA9M6hE52kzJTGLjW24z82QUnLU5PYeoyk1+iH
ckl+yFubbVnh9b52PdjKscGfmtcArtwuBR5TpIDcehuE8/Lh0D2IpoHORHXST/hQsE/PuECe+GDr
GIM6T/ncvjiMDZgf3uusWMxqsWuhTuSAUoa6u1kLVnUey5d8cLuTac4MJRpdPahBwdpNj8DMjg3e
kzALpnyxizTnoT4EUfnkZNW7By9XlXawvk5bWjK3ZrK1FalSDGl76bEflMYoQb101xLTE+hLZgzn
Se6+nKQAzziBWaHZ9T60+r28JbDayZXou9zBNb7lFiJKMm+ZcA0+Qqr7bguXIuSGdbGSXlkHhxoS
L/iGMdE/Rz1wd2RMjnKPJZDHHi/DE4RymSNP6R/5pN95sZGd1Hm8JWaJQJnXXaST0ei1Wzi7Jeq5
h7AI1i+A0f4JKT+7ygnlyUuMnr5d2DB2NPw5D94z9nLuiln2E/vVx/PslEuL2DoDVVOdK8dtv09v
R+3QTxDvt7tYZg49abJ8ZjI3sw6+BV1ISCXwAr6BSzYYiXvIj0oV9tagnBjoooyadVx1zGSwBV63
Ok+uc50A5rCfe4YeiUZxZO8zHMPW0dU6i4q0oGDPTdfWThgu9WNtJMZJzi+/y7ej8drqT7ORtyfV
NF7kqW6PVmJ51/2KjSnajUWB0j8U8r8naFvHoci3X9LrwI7paYkjDdMHMP5HLbNz2PltPjwgyG5e
gKZVd8LaGaKuuqMt/C7DLFufrzyJrY/ZHgwf6L9S6Jnm5NUHC4I0shhYfsdqwUvg0oMfUAg8ltwy
eTLSrAOVtUcLeLBf4Bvyn85cKmw9+vYk1wa99PfbTdhKJSZV/v+nYqw2wl56kPdJRgryYyS5jsW3
tMTWzDnC9oMBLcIMMtBVOvui4rEoVeSy65BLojhs8qqtUfa1/4bVrx9K+Z3vRhnrsWXu7oEF3LMh
iD0GH3oZv7I5wtK1vCZzgRzMPpjMH2itsJ4c9smlaMJQPUr1NeovX9AIMAje4es4TlqqjOi2YMub
5owtBw2lSA2Y2DIIk7+zBStKUtLvxrLrry/nESbOw1ig69YTb4Cnn2x2qeY9er0Fm1B/uPJDzPpO
d3X1KjdbBnUS2+79lsdGEJrXAQSQrbJcfUtux0pse4xbwXa+D8dG+ecOoQ76MPpM6TiRcANbJGl5
87jjCdP4pXz98XOpFbtIGdR3w0h5hGvLm38GEO2v0lwjXXUATS/PIOw6JDekpfx7VI5euypAOc3F
LdPDRypIAFNkm8J94IQIwUNKt4JtDigFEmz1JDn4vwatzq/rr19a8kr22N6ZdTyzNmbJ9fS8Y//k
P++dxNZaEv2YloPWs76r9fECH49SNDY2WvtNm5GalX5lGz3Isf+Wt1WR0nWcLdEtkOexJSUmx/3X
s76bzkhtqfjhUv+W9+GsH64ULB0+RnN1F8LoW15xPJzZq6jmda4qL7wELKVAzoRGxOR9WWbbgi1v
zvAEhX5Hnao1iK6VpLuVk29V35VI1DcDEEJswa8tWl6W7Y3/8FJtL9D2oknedpgc8V/zPhz2b6df
X9c5X8j9RQzabzy4OLQxrF3GwvLh2oJ1Jrul361V/Fv1D3nrfGI57XoFOc+HOusVhsS715Tht9p5
4V66BpmDSmz7RksfsiUltg3Itsof8j4kpZ7fIxjQ/9JqJBGSwobIx8vJ3jvDW2nCa1RyJT2zlM20
Oquyk+4Vr1v3DpgK2viWVuaFRi5p6fkZCwWsKFmZ5a5LR35gtfNeugdW/5FkbVAG/puutnYatsoa
gvQuRTlDwkT87SBPUoKtu5WkNAVHJv1bna0ZbHkfmtB2mjFoUpYsXJhegzqbh87R03kv898EgAHL
Rcn4FrRDdFrfeLkpW7B2q1tabtd/TUrB9upKMmAh5e/uW9IfziB5c5aAndASXqOts18H1mu5PJ/t
yAavEiZv2dViYcRYVkjezRy3anKsBDIw2JIS+1BPOtEt790fl5IPhwxepRxn4wFU4HMNlQLXAKnB
SrmhgeRYPlwljnjtq3RdfpZk2UXuTJn0eXaZVWfXZI51kSe8PdH13X+3mPluqLBVlZg8/KjoWdFb
K62LXLmD6IkRR8ik6GhlD7NXsh2Dmos2Pcoruq5TSgsYZz1uvsmL/PeqVq0GR6yz2Tpp2BzM8+ya
IBEMSxzSmgR1w27lbkv7VqCgfxZau3LRHXZmCwMyOuRt5cPSteBs6v5NONsWGwCRinaN3FV5LnUG
lUmvircyhmcifHJ9ecBzi+hOu65nfrj9clPfPaJ16rredZmzSHR9zSM2J2fPnI5yl+WyWyA/YEvK
jf2Qt87qpOQjmXOrKcXbX9LDUN/bWOvtsDHEKi7I/S9dEY9nAyHAow5jliTUMwRIiys+k5RaOntn
hoNMz1LqecA89STBu6kOXiMtO2vLOdSkzh7KoG53UmvusvGizKV5UPsMkN4wFLsm4lWXwMtcc297
ADw1MEX3aeKe1Ci08iOSQRguM7M/sioJanhyro0eNE9wsthrRjQW4nnm4F4Uq/epP74tiPZPAaSU
T/Bv6gOqcSOqHCQlL0PwKEvYnqhHVCBiu0o/xZ6DsqDZPUwxWggOsIWTzt7+2bP8+Tmtml/wHS+9
qZVfxtzEVSv1f+QlQ/IaH/g7P1BBimfNW+/N1k+P1Xp2dv2ADQetRR1nGHZBU9df6xlML1Py8rOu
pvYeRR3gVRGyXWqx2AKYLCXPuVWh36SqSBnFbDI1JThujBirx3EpYSkJM4EBR4Ew0c5NYZeP85RU
jxKTICsKB92zPEdYmEV4q4iDQ1khP+RPw3eTzbNzqy5SfplaGdiRoMRxWBaAd67PzC0uYlSvVQif
ho+RqIqC4aHNCjBBXjswH24K9w6kBttrHovtLapfUz9Fz8MSQHSJnn01+YGspnKVrDLDpBvdRVS5
CoTPDIvdGid4blDDflbZCX1OFU3bT+MYMIOgILY9oFWpzb3MsRTFQ3Y3DUP3qCWd9zQvQZ0B27Np
W7CrqbEVhHqW7rXSwRVtYHfGnDCbG0cdXRj/rymJ5sc1BZoD5V+HNrcdX0WW94TKTLSvwnaH7qlx
dDTLPExTk6PxBpi+MDTzznaAOgNr1Q66rSftDit4ZDBwAC+9sLyvoNrdN0uwJWmf56RgDXVA2siG
m1bqd/lspsZeMw3tToJiCv7JLPpK2U8eLHcvTFlsRtTgrfcBjLr22H9PhvybwVY6uHDo/rxbJnxm
kImgFYoKlZh+/ovtzq9hnujfpyYBrYAgzlswZsCu0cF6mjX2kq0psW6Vm/d3eh+3lzSNi0cegQbl
v1U/NaNC48pS80E1+rca1aAHN0qeBrtqoL4q9ae4Z+PIQezxKEkpYCv0M/Lr+bEedz3GHbtpqR5r
KaZ8MViu5Th2sMlyFGi39BmHdwdb+Q8nnc2bnKpuTO3R8cIL5DCcOjNk0U58cKrD9gvaIPkdhnOy
nrc25vap6dpjriJrs/exWO6D7BWjwplF+6JhrmybN4gWzSe45/0jS8dXSWG0237CtA4yVDYi1rTU
kDzHKD8elLhvqoseF66BALWh/bBisUQVGHT36Kf19/XAsnKZonYiBQ5KFldkMBPQbNwK3VTaM2Kb
2l6ScnuyVF0+VQ6YsOX+2OMI0KVaBnrx2R5/r38nTXL/bBc1nLPl/iE4DSIvmzz86Wkz42CinCJR
CapghuG+paW1jS0Sku8ypVhKOsgdh+EJ4AwIvACda9bqf6IfSqek19/qOggvvT0EaLyH1Y+yPEl5
PIT1KdVRbapmxWHBWnFxC2c98NoEUXDfLcGQoHviGv75XUHfp9jJfAl8Oz5CYYhv5ZjhYbgEEpM8
k1l2ASkARbVYixr8Bv9LRTlkrb0d3Y2YA/5fDkndAXyFqp0/nqbtCkRuX8bHUmU1cP/h10ltuchU
lHpzn7YLj4JtR9NqYcCiSPkQLUGOwMSDJCffR7Ew8gfI62rM4vpSXKool++2ShLDQe/Gh69jH5mD
Y5dVlbCsPDwxJkW5c75YQPFRlpLSD4dKUi7cojp6cRACXw+Vq707ItPNY1cC0PhYsPyqqYwhO77M
hf0txZ4U5NLsprd2qtKbO0YATjSUN7uMfUaV3YpjUoTaq1qGw72r13/koaa+Dnahvuph/djRwT6y
Nw3TBdFBvn69gf6XU7f6zQZa8sXNOBWbOeVDiprBl6hSvsJHDp6k0CyDB7+I7WcpAyl8TCHUfcqX
mmP9JRk0803zo+KzllylCt+c7FVtGuiXj2GdTvd9oKUP4xIg7qcPOzOpidrNvKPPBo23JKUORFM2
cnz3LzUZcC91WbuEuZR+ybwaHW3NaPeSNPpmuBi4ph5K00IRf2dbXf8J0yuki6xRP0YQKr80PbYI
Kny988Kv/AIUrDzYmW9eRiwzn0t7fANC0323yp+z27hfLcVt77IyQjrJ1rvvzQyQQnWs/BkRHbR0
w/534NjtdyBb+mGOcRG3G/9NA3yGhm07gPckFoftccYaFr7wP1nQIv8u/JCnWw6o2Gy+LwevPuLX
VqIw5xRvmWLZd03aTWhu98WbDmP6E9bvOylUgLG9gcD4CpNXfZAs22/YX3CH8izJETWJq+ZNyV6S
deyazzO7dJKSM3aD+qCi9abDiL4F0wwuobBC41ajFQMtuvZRYbPzBxbd4+4AFg9ZT6Rlj5U/OHdS
0re+dzS1waLd4XYy+/Q8CMZEX3q16vdwfKI7STqRagNTiPqbJG2MiPCB1P17Sc7K9NPlm/8oqanP
numv82cjBt/jj8EljAblJc1a9SHyoRGHPnZVQ149A/Q5IjvRv5Re+zmJW/UGWGF40fWWVyVGVb5K
3HupIPnoIp5Kpc4eJUsCE5WjyIbAUHc6hqsF7rGZHbxI9Rg62nNuvjRNcXI7t8KwsD4iY17e7Mkp
blEHWW4RCy5vikrQdJWLzKw6HWIPFy3djpqnUHOwAp+sNxTC0u+qVXlHdDPLiyTh6ACp14svpTki
SWn0YAmWalo/+Ts0/UDV5CPuymoLULxKv4Oizs7Q8Z2Tzt7Hd9sybrmrWK9mmDkPZWIBsFiqtZP6
1wRa8sqnTXtgWKfhRkTMXYJZS/09K3gN+N1/8rYqErOU9q+q17Xzvx2vtwBgOjt+qse5eRyVCrh0
4SJ9B6rL5Ev0V676n81xsL80zog+UK4X91lo2CgbVymIuGH+2lfui1QdjfS+jgzvW93k6sGtY+sh
LT0MWOoatRR0YT9DR/qlIH51jIu9C2zoXi15qdwx/tlpAMQsw22ePLML7hTbSc5RGqqvqKrUOzm9
M39TS6/51bFvBIzIjNFhnIwLa7Ylqrul9eLZaI7zujsIW2r5LsnqAmVcNKruS/rUe7sMD72vx3c1
4uR/F6x1pLjccuGRAH5Gxv+gzoEaH6Q8BPd4L2eLHZdMu4JOWDnmdU1Kse5pyXji1Y7WmoGmv1hm
Yp1Ve4C7vZ3CcsybDbz8zgkt5ZhqhY4t1eBcLPC+V7xumnvNMJ2TnWTT84SPy6Fv1eYzb6MK9Md1
fjB2fkGbR/ndeG/ukDAkHQvr9PJqt4X5C04iYpEm/Tytj5c2SxxIKsF8rKuqfoz1tr6YRjXcRW5r
4e7rl9gSdA76WIBV6fhgZuolslh+73+Pg/FzEpnKXwpIy/VCWa4hFVdYf07p8DNUFOebZjcZasfa
/BraaIMzRAmeoFC752wRFVcVP731aWydWQ5In1yoQGCcG4v1Mzoy25/D73TAPyAfKn/qAT7IoJMY
YTMITwLX/CtDGVnv+rcAa46m/dR3YJbRKW7evJY5YddX2hO4jQ54Dg5L8K6cA4trvn/RdQMPqtFZ
JA3UNLvNWpfdJOY4NVuASCA8dAmyLvjXfNKcwXvLU++bNsXKg9l7HvcA+d46TOs7SXYGynO5E3dX
Pe4RptIYl127Eqhb0bje5wBC+q4aQvWhr0r/c1TP33Ur0B8lNS8IcEe3nqSqpzm3SLP8Z0mFfXBu
0zL9ZBa6/9mf2UssrOa1NBzns38e/cz5HvOpPLej2p6ddgh+FPq5Hmr7RwkiC8ucqr4MwVB8w+Zu
31uR+4l55D0mD8Vj7SuI5weQN7o+1HZr3lIQFew446y7MFnGM2JHEy8RwmtGZPwldocWYmqhE3Sf
twqNURuHyu6s04Cl4GO3BDSM6dDgjXyQpBSwYVs8NjNuW1hW3wA7ceWgq0A3YDi6Y+2ueDSWwEaK
9+YqxkPuVPMnVgG+dWU0/ZiiBejRwudABwrJvVT/Fs/D9GOsI2s/LvnRkv+/67tILm31fdfnPMDT
9k3gIvj2z/m3/P92/v9dX66rVwPMbc88mrkV7wcm7C/lMNUvumPqZ3vJQy6jfpGCnMnvmidVEIps
Xsol78OxfDmRs1K8c6zzTZTAWtiWXtWoJ1pG9neein20l5unrZoUjrHn7eoavkFQPilZa0GYhPM1
avUQHB3e9UOPjs0hG7XiSYLR5HkV/Rd9pzXVUQ8T9T6oIOLRSUkChXb1vl0CSdqGAul+TWfVoWe6
htbjP6WSvyXlCMlD2+6WRwDatqz1TFs6pdObR/ep5Hb97LH/QJHM+57AZ6JRlfnV8+GS6qPzabJ7
76eBAB2rhd7wZLkuhqMJeitFqkbsvsImhnh8bUrlZOje/BVFhuHccVYRPP0CLesq1wgz4Hx91VoP
OGF7j36nsdG1nBvziiedu/YZ3IiF64BhnPSmHe/0OkSz+z8OO6u5jhUWkHOZfEmBBD1a3UcXkBVM
9N65mqlZIq7T+i+ZkygvCER3B/3iYSOWzDOaLgbaMYiQO+aOIQi8mHisz0qV9Wcmf8jiG78rs/2B
xMjwNYpxgk+6tn+Kml67qHGbXf0xNR/DQMcTQynnL2mY/gZ0mP3m4BA7+DvFNFHHwvr3BT+ZszF2
wWNVNM1LsQSGyvAwLJBLXCoY+kJFaoBsWG35qKXw4pFMVo+DV3SPUl+qYfB0xDRywgANcZpk8WQH
Mo+XbJ+8BIh1HPGlTJ8RHcIgwsIYzejU8YQPWv1oBV1yrqDWPCQZpApjNOd7xwVZDDvevjnZEF0L
pIxvnhlZV5Y9ijtvmoe7rBrHq6JG5S0zCox9/D66TxofiafBce+TcsLrtWaRJOoS/xS3rYoDg1qf
XK8YIboiuowAVP/M/kR5TGOne/FRe0I3GOwgPQ5ooKrvX+cOqx/Mnce3yEIeuTN3fReyKBUU6ueG
Peh9OKrGl9F10fJG9/Qr3jP9roqm8cHHhwoJ6jw9VFMYoYSFfhzfJggffjr/kTTu0ceP7Bu71w26
NtHCtZ+jV7CkvyNbnf9QEuMPFn6hl1sBC+WBq5+ylo+zP5jnfjmDG+PfAQ6sxOJhZEJlT4h0AjH5
owCXqHfmTw+sAVPAbLihjTo+14mjL2r8M6Jr9YNnTR1SyLwBzIzKS9ZoCMkg3jc+xqi1MCgfL7mp
RG++4jmPjgabVozgQ7OHcmf5w6VPh+mbaTN30rTgzS14U7QpL5ANUMdvEQDAY1AO/UWO0uPkWhuD
dpc72nBgLbG4gxEUM1VdkMGWhyGH3+7WLHNCEFGqSOxdpr2USObHkq36mIk+IRfYziN5VeXCQ2MD
b5/hGPholS1Wjq3SfekwsLwbfTVDvoJbkqG3zbrlANNjSaJo5x2ntsDncknq5gRpybSKqyT9tNZ2
sBPjHSYPkORsh0nBEuh5iN9TaU7lbfSSCgcLYhJsdSQmeTiNU7vRgSgNOWis/8NxM4JRJQT1/3Vu
Sb67tIOPwJWR0O5d3naIXH+MyvkuS781Uxi+0ef6uyJ2rKvuw63oc+NV9Rz/bAyhsp9zHrPjFfGz
XRUXSclBpuG9tl3mPViWckG6aH70ugZKYZu3X/vRqXbG4AQ/20B5g1Dk/Wlq2il36Q7QAd8HWq5H
VECUt8vi3yxmPKEOEv9RRXXMZ6dpvy129/vE6soH1rlvKiLuDxAFqodcq8ITcqbzLjHV6mErkFIG
WH/XM7HkKVpnr3ZfgMjg3LycQQ6Riluyt0dn5ww1e5b/uciHUytjAl9I97+kYFQRzFwusp1Akumg
Xtj8iu8O7qA4990YYECEdSiOL0ofQiHRnWcTJcfn1F56X60AYWCG7poH0xdLpdS9OCwVPDgqxiWx
itT/mlzycOoeHqIlkDwgmNoRXzR2QZbSrUDqSV5Vq9nJHHAFkGRrG/kxQhbm0MUTy/tV/UcEccEr
1Pq7FkzQ3/py+uKUTNrrqfFf8znvD0DF+he9i1HDdMbsyTUQVYkRcXuYrH64FKBqUXCMwOxjW3W1
Ug9NkKUXHxw1esxTtTplzHWfVbR2WTFg9Tq1aoWF9SL7zK8L96x5u18TGwUUazbNH3iKfvOb1P5V
Wv6dykJmgBIOvKakThhKfy7K1ka+j0UGNjS63+Pk3ft5XvwymvinYrJKTW8JgB7UkGX1uGGZSC1Y
SHpmczZ89uuhQdOcCYSUjk5Y3sIMKqCU5lh43vv93OykNE7DDM9LNOWkdGrt9LFWzB/JciZ2PPKn
tK5epSw2XdacEFpiTB49la2qPMY4CREPrDl6kpgEahZ8n3W1um5ZEsMNNTzE+PisR22lqpM555iN
qJ3kOU2I3KTbwDtFHHS/1duuow7ZQ2MW9p0/69SdY1ypYCK9jolXskXks3mipdrNczvtpsKjgrMe
aed0RipGCiQYXVSD9spSp1aUqTptx2i+8qucS5Tt/nOad1UsJ4ZDJiffztZj07Hvnak8rOeVYj+N
ucS7mrOtKHvssMyDYXsQwZbTK0MNRRAG67sDpWC9pPzAMFP9k2eaX9Y8Q37BdvHJS2iCvtOp1yZs
D//6n7baf59X+zML0G1Yf8NyFyT27scuP279TVKyXrQrs6cYYVeo4merddVbsVSTCr5Zs8wjUSmR
YJLbL1HT7ZBuGP7w2BF6ULrhxGgDO7WxeWiSqNrXGFgEEVSzoMl/WkUzoaEHprFXr3boz2fH6/4C
ljsdUoQV1ehXrydYR5o2fhQe+mDe0F3DtP2zznzvxJjp5iJhGlV6dNDsaZGy9X7ZChbZcbdTajpy
hGZN5PBdjzXGBncrt06+MM+8QML7bDa9t+t57dD1mN5qvwJc3H3WgpGTQfNDETt57NXm3onhX1ag
nljQOaasbhWm/jMshnuFXc+pwBJxQoKhXDb8CoVNhwS+7wUeMdNUL7lFivZSt4nyrMZMeUv8jJ4r
/2YyFsFebskaxh6aVJo8rHkaJi67uRiy63ZUwEreIauRXMI3VXmWAjhoP9sZxlXV9lA559emem1S
c3geGAi1To0Wes6UfJiBjCBeFvNDgs9KickKDjnYHlSdg7JDO+5GqKamB97QSh97bcQBbAmm1H+p
B3j8WXFzgsEC9U9QsFq8h2M2nvQCrTHJy1FgOM+4rLFg+k9eNzOQQNJUP1e46BWu5T9lS4AchVc6
1XNrI9eUtujijIxhnucliFKjvLiTM+0kSQ9iPMeoUUAYatasLb+xza+R1Rp3kuUqlY4u2ThjF9oU
R8mTwNB9nW0iNBulyrsCFPOMqVkvLNmWXrC/OxX5VS4seX447GyvNQ7tVLNjvfxIKYwSNb9ZNgKE
S5bFsvqj4yiHIQjjl6I8FhCCn1tNi17YM/89RpV/HTTjASHy9H7ErOpZAndG6x9ZK+u05aVTn2Pi
hjJ/oiqxAqXRN/C87u4SK7GeWey31mO7yD7OhY/7Udg2+zx3mbT5KR5Ds1W65zWNQ1J1qovU3IPz
pTwsLf22DJ7jxn2aPUYH/VyxV1R15rPnJcqTFd2CJWFE8d/BaNXfO1Yt7yYzXaaF8H1w/wOYsdUb
E1SO0pmuV07kqIWNd0X0jOFd91gW02FtUXMZBWCN2x2qyM1TUWfBi8ki2YseF6+lH4w3qSYBQzJ9
hy1QeZGk1NVQWT9YFchxOUryYFSkUBKSB+Zw495TA+85zQ3vGV3u+c4wuh+BX6MSsuTrTtbjJBXv
/NiF+S/VUMC8snMfPkgNRn7PaqQZt2im/RVT1F6UwLOfIYs6zziIVUctdPEyGGfnWQq0FnFPtWRz
RpJSgGCK+VilDBhx3lBQjg1btpINY99H9L9Jb91vdUPWTjEza5xzqlfxyZ1ATCBnGb6UsCEO2LMk
R8NBGW3vtJV/MjwD5XD0W16Qeo5ezLaBG2okrB+MrIe6Roqp0OJlIgFjlxm3LNw89XlktFEG2OEp
mIX4i1Kfj/Dw37Elib7e17zFyw9vDQ/83WKt4mMOfScx7Joz9q/v2oUl1C0QRolJMAhQcgmY1AKc
lEyka7uzp7PjPcYIvhTTW7gCrxact8qwu/6m6jPLLC2z2IX4sAWMkaE6SDoT1kNvZl/NhXjULUya
evkJeBPBPLKFf2RVCLuhBsmiALq7dxLoVTvOGBzVi/7Gf6J66v2KEh0NjCZH9lGK+36GISrRGNkZ
JP+TmG0OhPPZtENlb71j7oQFSYLOSOzabCHKXVyLEXu5LasyZ7RPsDuAYQZ9wTwqk6FAsev+mjrz
Tx+1iLSoziP2XwdLew3wdbwruv6bw229RdiBnVrN/BFOpnccF1RtwmkK70aPkx3l/253W2LyBNjD
Co9mwL1ScEm7qZ1+qJPAvLQYtd3ZRlFebSYJSRXXO0XtzoNpf07515Y1wtCH1KHyhGkCWs2Y3EWQ
flasQ1xDYl5IafmCuHaWhyWxDNGGY4UsCN/dXrtrULYIKpuNLqNEiS9Jx/t3NwaKMvfN9hokFB1t
ryiZz3o/C25VaP0ys1A5GtZ9MdTjXRPawxoYZjTe+fpy57LpR6bp1R2U3+rOyytExyWau16vHSUq
1qsSkyBx/Aq0k4caxoKdLxY7ltKoIOgw6PjXhlV6Tn6NMoQAFo7o8jclkD+8JbvMQFlGwzfTXzhM
84JRlNtRCOdUou3MgleeOdNhezLSTrekxDxtwN4KAi+dd4FOIIGxwP62wOrM8NyZ1i1ZsPfSDiSI
luTAFsdpjpp7ySp9C3OHwGU0IrYGvTga2ErP8+2L4lOqNTXuo0YOB2xhja1Rp9OHa4LIFyR57umi
D1GZ2BhIIMk4QoVYi5TfNUPK4YYxZLubG6fHFUWJx5vjFgcDm662GKddkGGtG+JPfVDdilmMrvpn
1n7+9NLxTSsXYV3GI/jGFhjOQaWf2Do/6lkPbzR5yIoq3KFRxkbpXIb3NliYh8Dv9uy3N7thyh4z
jU9E7lXWwUNl9aZW7Z4uo2QLnZXFsuquyA0sU9tZfYF9r1/mAQch28WT1vna1m1+MtmEAcXe9Xix
NMEpajGixAlc6TP2R4AJHvjg0mnET6au2ftJm5Sjr7T/w9V5LTcOa1n0i1jFAILkq0glW3LOLyy3
A3MOAPn1s+Q7U7dqXrratizbEgkc7LPP2sTCzPYO9j94uvXZEeWxblv0OyKJskG8d6ojs3Apd+CX
sq3LoF8zTqc06c0NmyOTyWnTRAMDGel0AvyKnySnpWuYtF6THFGFWaoQKFu2U90lI3p0cOEiUdCc
DtfWVuQb+0PUgqgYfLTGWf8OHi+MPwdEpfD96xyckqXIw4yArbjOTbimRJRmFnL1bAK+dcg/XwjN
7ObfPGYi28RJFerV9fcxrBujHQ+jnfIiwKHLhOSVFimz4oMS+GLUS+BfpEuCIKnHhm+PrfuytlgW
7BhPHuti7xgLg8AGfv9JGXsqijWk//hB8Zxu/YX5/daQBWwibDr+Su0pmM3xwaNh3+QPT+pgORT+
vQaBdKDjaZ4w05Ke4ZPAYNa80S1TuszMTwnAYD/xTbK2JgFziqmn1PgdY7Jlen2+XEF2Lsdzma4/
Ll8M64GNsuOQbXjxTWNPX10FHcnmFg0tNRPWtCj6jalHYo6ZiwhB9NQUAwm4kjkxJrijEjnBEQyF
r4VZhnK8IEVgLW+0Pb7G7BcRlNcNuczkg1a0cHx+luyCDCbEOoe4chaIXu556oxdlQzx/QJxfe38
f21Jql5iJp/LbOxGn4OgsuboUgDO0kmv8crt3CD9NuCwbhpNNrGl17egQ7BAgLSMH4+IRLhGTnZ0
LJS8IDfvIS74obOUUZzOT4vl7wjCxT6SYsUyhEm3lROSUXwVnTXt1k5P0ZKW7c7wX1KjrjduXsXb
vqzRZ+Z650qjOa0pT6hGlMHMsm4TnY+gKZfjZH5y8k/DYPHm7dQ/DgVRrT15Xej5Wxm079Y4g2cB
kOQ7hB6P8wuOXAfYUZ6GpHhWG6pBK1zhr24CAlM346KrTe6lB1cY5mYG2SVz8QJIrBOYJMF8ldRH
nRnVOekrPsRQ05oOlpO4fG15TYL5M066HqhT852vb6tdAF8r0y/MuVU02M9EKD7P+CXpukBLVdcB
yNRLb2PUkx+htell8pDMMAHL2P5FvgFhIt9z5d40mqZ9GZyEzcMqS50dk+qfNT3fzqQOj+1witeJ
ANl62RPPK0mXrdPD8o/kbPTqp6KePqyJQHlzXO5ETuU/rRdcb4MQSDQ6jT7BCl0DmZzwDAM2TLgm
wr6ZAILlnzMv0qZvCQU2HOPYaoqsVFhdOO557c2o9BD8iRS4dtpdX7nxPdmG45bWTh7qznuWuoqc
emIhMMDQluUbGfdlZAU0vId+zDbDUL3iF2XIceQMrYuMvCTcm7InSPiSE4szWm8Ho3wB5n8POs3f
DK+zhEDXZQVz9+roZ/Z3YxTfVWZ/DZ1DWGAPmd/kDIXCva/VtOz8imZBZuFl90t8ROmSvFmooLoC
9qeW5tHMu5vuIlTVy6UR++MMHtELil84xSo7zGID967fakNexp3b2znNN1kjUUsuRt0u0cfGYlOo
8AhJ4H2wXlg1ZRLm1rGvslsPI8amLZubqmh+K8c7dp38HDIOXlrcpX5ZRcIsDxhV0IPikbwWFTNX
76urkTSzBFR11OFA305ODpFHzUUkDdLobWNcNoZb6yh2jC8fslEazxjRM2crCJWyR0/uF90/EfNG
G7oSe1SAvbuiZKb1c63NnSDVe+enEv8wnpXM5TIzmrfAbPKrOUxS/8IQe5idFNp4+bKsYxnBnwEX
vn41Wr7azXI/y9CuZLeTiT6voDkLCXluIH/SkvLcgLH2mwHOYGPTURPDsYhjbNpyrzIj8jOy7t+X
rP0IkvJJttNJSzyNpnpJx/Iw4MEpNNdEPg47kGygaeZTCjgQQxtgtL50o6LlBG70kdNzf0KVd8tD
NzQKEXeBGQcfGmgA2RWJ+7GM+oNs6mrjlcbz4AOyGTP7faiKLwVOz+n0O/NlP9h28cU6+3XOjpOo
nhbGyMPSbB7aCXh5BodpLnBU83o8CkLE9g1tADx/DtrRsO5pQAJTG47JNN2TaUSGoI8+rkbvZxAD
aAp2WDK2iXqvBchfAMobQygiL80abFN5ssf6vgDNs7FW5W5FEOy1DI7v1QCgD9rQsdHuCG+/wCy/
YI9IydEkjf2aUIzmhrlhLHwe2HSbO7KNUXZQhUf3y6zGU2Gqt4lfiqPfa4YJA9Jn+RL0xjUr3yPm
snYzTR4vfXJjkUzfuPZ+zNVBN/FuOAyq3g28LCwSnPzpHeoNvb2M+l+BAvbamwyV6jCSp2YOBIvp
4FQ0sD4np6CfUu9Uxt2r/PinLIlQLvCn1bp/ldN4soPxbvLLkDyH+3ZMPtyKcyMjZEQ3qPLdY6Ye
Pmkzh7RmSHkQRH+uXBt0BMDG15QNvaWoaPTWd0wMxtNecM44BpyWm+qG6NGeOiAz0aq4XaZXOSIq
r6WvN3B4bstcD5vOgwhoCgxHTpU8NbL8aUfdb6qxVFEXTCRGMnTYp+ZxNoMHz6GIXFLI2XUyXzsD
VXY7xR/TyH23TvZOAvP2hvnsoN5BTikiEHfSKOmGdjEoUbxTIHdfYRBidEqQ0By0w352eJE9XkYi
T1YWdKuKJtsLGPj3/c2cqyqqHocKRtRcGObOdmA2DH32QAD8GMO2Z4OjkrwPvk09TScLEBmnMffg
x+OTIRawm8H0IUZI44uR4XuZPvoh2CUzSNEhI6M4KIKoRCLoaXCUGOOj2jS4eSjCOpGHXYIiMJlm
hWJdHKp19o+ETL56GfAedvBpbr+tkdp4UdyeDXydPDsJoyFhTsFQzLlcuuzBYvmJmE7C1UR+z5p1
pyRrfgkZTTfCmmgrOc/x4BNUUv+zINf5a8+UhEUiWJz55HPW5ynpriXFYjLWN3NA05B8EVBXZwaI
Xqi1X3yaFqGbXLIibP21uJwACn/WN37AViOXqPCnS8Igu7kkQCof4Kh2r4XdcXeoUPareevOlaYY
L4uN8KnBZIlvI8l+Z/Ts8dptLoQsV8N70+rZbdTWsl1NYUVoRubBdpDTnaF0e8yM4s5JKMjJpK1t
t947KFNdtyoK2nTeM6TtDLKKEISeZZr8g28FO7XAs5daHXcAF43xi+j3mTXFMZaOJhl4pFt5U7Vg
zEDci02J2/awukkfDRAxA5WH+eqe+ynAmzr9uMYVUcunjGDWGhEa4CPeu6LdMsp4l89C7My6ewey
cDXVK8Tn5oJo/ugEwdU6sBjWb9LnVnhUQnigfESCTWcm1J1NBmYSC3rt7zEtuURDeirMJcM9cmEq
xP3MJxCQs1rIbJf2TjjLk23KU5dzB6a8woUgVIKu5I/rxXNUjhCHq21qyX0m9ceqr3DOPJc4Ujfk
gnTbyuJ1Ikr8hkkMbCMr53XJrNK4XCR499WAzHfxtoXQQ97s4dqwdpLAo03gGo+iEbsZwO1lkWo2
cFAZhVowUO8vdDnSPwoWNsO5Bh34PqfOP1sayy62Z2DJjJBCNOR4Wpbg7agI3YCrvzGYHaAwITYx
ZX6FGn/MUhhJhfPryLHeSI3c70JNYt1EQnTBC9rmfeabNlQ5LypIOd0YAVeJ59qfCC4/ZCi313NB
19qmcb8QVVTY1gPAvirCKsMApWNFZtG4l2/YZmjEkW3T2PeLvXDh0lpaHzxr9qkD8jYENTdATxnf
cqsDRz1eGxlXW9OLzVC2z3lZM44krwBjRmtD/azGgFRfRIqNLNO9InEcaud6I7Gwt+J7sYKvtlrz
CCNby2U63Xu1evcG9QVJ9LAuSyht66PRmQstWYHoZfgi1r0Ln0TVIX0QsxWPc+HdT4PPWEZenWd/
ooHSmTSyg/fcHUm0r5yneHyYhAmqG4YoCWIk7pheHOm0PpeuOAlLcusmI3lO9DF607ttOXXMTa2i
NDPvCBx5tmdSMYOp3iXp8pDG7owX0LunoUKASx7DbF7f/ODBlwYmEfvC4qtGHY5jToFNgQm+Loly
u4kWKLbEnG/mfqLfkO6Ntj7X5TPYvIBmZ3zgmgz7NnW2Orc4ic0WD7WzemvY0gn9qyEB2Inoh3eB
bPBgwnNSe1vVmW9GWdJqmex9rGHu6ZgwvBIMWudNYTKPX2mH9d51jtQXQ11SYChv41JVcvpSt2Zx
pJJ2oQ6XpFRlQWg1s+THkIdQBkYY482tO8cKfT//Xrz0LaVPuSxTFRozbMA8sJejt7w2Iiu3sb0v
BQ3pmjlUZlCTrSQHphHTW1EnF4Wak3+c864Fsg/ZEOiV9BZKK3l1xj5niHSRxbPW7N4uqd67VlFy
zHKkTTjQHk4JiQ68AIbydxuTkVGk7c2YpDuHIJFdsOjrtrD/lQYDu2kO+f3CG+rGLxxJzzTEm52B
R2XTccdvA8PjbBhwKyk13NTLLoACvCzI7fi5uiguEuhsDWOBHZMIJV2tfGD2r4zRQrLsu4nLk+kZ
QM3zlmSh2KX1lA2HFMDGBtOSt+kb+1s5YKfKZ0t6NYlb1odnGQdv1egnAW4ep/1uGlCn8Lq/4c18
UlGrXWenNyvIYci+RRGSBguFYL3tUyJc7zS7KbciA4f1J5YYrN/zL/mWN3FAxHLGGmURdF7N3ktg
6eulB0YCZ44seae/nXvxWfNmgUS5z4rA3huXyOW0XU6la0J9z+ppl2Wc00xq/7ZVL9yj2EAw1V+W
Q7ntk2XP99EFnxLAt+mRWKHnwrKNiASs/QuDpPFGdTHuoe9Av3a+84q2/eRVE9UmxlR3xXFGdDWj
E9dlEXBMZYmKHQpe7k1Mtmi9XY+95t2U9kdn4aWq8Ewg2D40vHibWjn3RlkgGQrnbaZvaSVqjkj/
ufBUguSUuuIpWeXBKinQRUIoH6sTFQCkPc6wvg27tZscjMaQhBGs7oI0uW9/WHhjOj+KyUqdzvel
4KQme+ZpckUsijDf0p6ghsVuyINSTwBIyx0errvcm0+0FRj0M8obUSZjxCHwpC7k1sV5tD6T2v/0
puFlMLkwC/eF7ItHW9aRSMgpJAIYCjhBssvV0HO3MNaFQ/wwOObbNLr/DG9GV8bpNjhk1+UmYkzO
/u+tmcPExHzsppuigwPOAoAN7gJvtt7jy+HVN5LTCqkQpPapsOWKcDd8tZ3edZ7xUhJJvPFSR4Wq
ofA2XdwMMVcLVcxUNwGj4sLcuKK8auLxXy0YoUinFSgl9qd+evRKce1UcghtY6KmqrHfmwCqdW4Y
kbjk806BtWUUnCj6vPlKq/QAuOKqz9KdWbjfqd+jU/V0AUlSJUox29tLe1NIAkX7rjy2M5Gpk9lu
cYV/FtaAXdQmodvNtnlB4zkf8b/FNeBgd8uvcD2lt15WYxJWp9qw4DtJK90w9Bgr5yEeGaGI49+1
Np5sooS0bNIno/iAmVi7qx0aiYkbS9k3C+yxyBmtL28aj3aQPTaKzjoTgN9jfHmx0/JjsebXomau
mrQF6FcNf3OmbpZCnZsce16cfFJCfBKsmm68Zt657fIxtZe5PJON3KgCHIFrA3vcxm1HbX5RKvWe
Ll4aOQvSrJnZBMDbqAnpR+CSSFEM9akqiVNq3IfKV4IOuvG+JupkdiCkg/pss4QLz9+PTeOHlQJy
V4/bTGVvWdmL8Ldz2y/XKf/FbYvX0m7uK2iNo1exuMietCV3BI93vdZqG5Mfj8uJWW2rvWbO6NE2
ZszpTP4yZXFYFFjClGzQPDcR9aZ65mrEc74KJzLpqcLgSpgFqVVohuOqc5ISs2K3Jt41E5SfUnQf
5breznC+aKvJM3fIqyygtRlTFNQNHkw/2dt9HnpqwnBskBaVrzcML11BrV33netsXfAG7D8WeZRl
6NvcXfNqzgcyHaDoYwPX/gRknT+qdYIH7SHeeOgpG4eKjqu4PjvlyySKiADVuz4d39KZFvjlElwX
IqYwlpi7RHKhMD9xs5bxHkX8LfbGG5Tb2xhQPqcE5tDKztqSQnRdiupxTO33SkvBQS+lrGWeyg+g
PImRjbHOHv+sAomJKIN43B44jT0Sqv3WjvkXp98npkDHI9h8MpXXOGLu5c1tT30bv1Me4MdIKVFi
hPqTQSOntwhbmRa32PqVfcBlhKyXLw4lQ5eQD2mcGq81bjhrvuoKbXedvB152XXUuFJxptfBrlpB
0ayiLA51f64bgwYBT7D1C+OLc+9mYRZCZLF/0KvB3GQFspKQrET7ydWcKQ6NkBPo7Rthm7vEFi/u
fhkq68oo6WB1TCLQifA4qPmpyXiGtV+WoDsyHpdt+oUMJm051YOxDEDjvWLY/334n8+Boc+5L4cy
jjxGOADxtzZ71UjYuFc1ZBlc0p/0my8yYNwEWEhPL2EXLMfGYySdIacPiY5sCfynnjMZB/6e3WpR
qE4iRukDYs/R5mUt+2E/U6H3ij1s7hEgs/GRfOHPaSwvk13sPquhjsKag70X/3pkdoZLaX3iI2Ov
GbC75aZIyDku340JoGrjUNpLZf3Etc9NQ4VdxfE/JxdTiETkR2ADROAAcTZr/ibJsuR3V5m6lGyp
cZ16ePhi7ysN7K95wL69sAjHU3yExAwgHcVqDOzXoAD67e7axTh3lx+XXTowjsQ+pSDfB/4L/Dyw
hzXJEmsdzkt+Wk35ULW3bS7mTV6qxzqh+1z6/rFvBZKmd1vYTJN7/nevXSD+SXe3uOV9fmkdBEaF
bKj7a2EmKhx6hzsiIAWeqbIr8jHqqEs6TQ9/jCiuFbe1c6xnQaCOy+nt4CSpADaBs8OUEAksr4WJ
WjgehMak3+Zue9vn85uuLkGLOp/3sVP9qmwdziOkjQR523Q5KTtJwAa7OPQHHGcbpOZbtnjnIPm1
B4eebE8ems+Bs838muUxf6zUS+xk0IV8zmhp4iQbRqw3eoTloBsd+kHO2dlz1Yae6j7PTOu1CFit
YcdyukVi0RX5UFZ2LSbUFzmLG87YT9KsXofKL7dGLzKMFskbjBFG2H17zzSTGWL0YBm8mA49YodQ
DhGppvAie25nm2F1m/fYvnRbV4NgSLco9gSZ8l32tUMvbGf68nNlkr9SSJXxTHMFhAoj7nTc1ag5
wxnkLvl16YeFlBYTTfOTVQIENB2QL3PTYqtCsHLb7yLvYL/U6lAu6MxW6QZHWxzHapw2S0JjalgR
nzyv+JwQ+dhtGmNTY3oYyiY9Jvl8KaDtd5cRlw1qZQLuRPd3ZlXRWLHdf82l9RR/dCgsoVUY1K7j
aUCzxCbbXyWMBk4UI/ex5KqsG8TOyWTuZL6Zma8L8ai026B2oaQvtD3kJbFm6lD8snVS9Mu4YCAj
FPs+hVJBebfRfTHdd2SmRwPxRhcg/zW6/Dlxu7Cc0G00RA1LIWtSS7XHfO4gfrAjpJ2Iw27KzPOo
zF1FTblZPCans5XEcmHeBq1w9sKcuh2EyOPa5d5GFvU2tQlsWRM2hyQRw7VCby98DO55oV9kjcnU
HJ/pmvH+1yvWHxTZOBvyq7JBVufcCqc2l0SvzDtYDFAkujo7jR79065HtG8dbTAUCw+yDKrtOjps
xmp4A9Gzrd1L/dkwGrfOR7dgJS2z5qWWq3Pw7AY3s2iWKzFcekI9dhriN/DweUVPXVuSJ87sxlak
XBaGEgxgDwiB3Ggcs6T7UpV9FXpWHYcgV2q8nEy9tnlIZFsNAOpyS96Wmh9RLNzCTtm7oRDikqfQ
nVyRv46S1za2RnnIswIDE7c9Yz4vveQv7lx+JPNEKDGJZFmjJSP9+dUNXIzFRXUC9amvk+beRELh
iqo3Me/KNi0GcN9Dz3GPn221y46gkZmuM1WWR69nK/22CfNkPggO7sQLV0SsTqLe0yx2YMTsgvnc
pIS3MCv7aUoxPlR2vJ3z5dVRTF3O3vw8xMx6YgPq9zVBNCzR463OVh5k/ApSgpB1kn+tI6fI86er
hB4qwmFgA0ZJFmRz2X7Db+YlWvK72ZwMwqd9JmBmn9iNmsGErsVPa6PQ2YSNTCRs1lzJbgxujRuJ
qf/2LJaR5UbX9hFQSbNSVrhcc6K1vnXifpr276zXb9AzhFsACne7u3WQJmScGB06/gS+xXcLW+7M
kgkKWobQawaGTNA9DDXfKHrMkhSfPJ23Q2q8B73wt5PVE7iWFc2Zzp+3LVefdDxBT4e2V2haVDqc
cxjupWLlXLsH7CNCmBhFxLZ9zJ14uZKxSW+Do4+oseR4SaN3Bix4fMiPo1Gau96/g3FBYWguL7O2
Dutgogrr/nmc6YhINYZ2Ug+hVoFFoViu/PbJOR3G91LSInN+7Tm78zntcwhmV5xnjdWI48CkaUCn
gUHNfuiZG79NyCMxGsKsCXeK1GB898387iTkepXxuZjwVorpW/kI+m2OBI+78mlEFCDvLYD7W0vE
D+d5jjke5tAbtgzofBqX6bXUW661R3RBlef3hmih57sLl9zaNpsGK0pkzZz5vAsTf2jrH9NR/8bZ
pGKR6mCx9uwv0G3VlP/wbpBeCf2Ufi8nY9vrH/iLcq6qNEd+cct9CgIXs2FUGPmhMgl07mPnrhuC
/KoZuLadLkp4kTdLG2APpAludYG7TUelblp/6+CejXwtSNuYPpeluWWHzamCnY1oGZ/rmxofSLtb
8svA7si5g9A2DPJr+50zZMVRIX+0zSAO0w7pNW3cjP8hnJRJM93Wkslc4wutXX0YyYHuqwnaSdzM
A222VddfnndhswiORv2AsW7mXbHMdZ8E63CbXf5xUd8qnLRXf5+SZUeUEcpDW0j+2uESQRPrQ4X9
EU+uzVpKsLpvBFD8+3mJ2o51OG6tp3zKcq4D83UALxFZtu2FiXPwpXQjsQavSZYKptzQtJuhUts+
5iBTKeYg8k2vm+7Y6eFp9tp1b+dOtp378kZjGaN3THfO6ctuz81DsLE/FXCENb1aOnGUcKyxTOmD
qUAd3jr9MN3Mrf9Q1ryg9Vpuqtbqb8ZgbMnw3vls+n4Lk2WkvQF17LaPF0R+ZMYx1f/UZEER92jL
55P14kiche3w0XaQXJjoohSqtkHv3VZ0xKJ2FUNI0bqNGR2cabHCzLkEbaifvF+iWM4j8YVXRT/p
HeBvnIvxTbAm50RyVuFYtivsNg2VUaDHWOrKIn+AIkf/sOQCj/L8O8vp77upQIaRyUu50P8U7EsJ
BOneWH41+cF57Fg3mevM0VhXyc4oSUboLP/Xc/FoVuOLHud4I8Agh95iht6wsD4767fQ/qF3iMnO
fz3JBbpW5Venma01vZHazyDEqF6Sa+W0z32BmWLk4rKHJ+Y4roMeh08Sp9s466F4TPbGC8TXZeKE
Qhw6yRDYThjb3snGeV3Sf9nOiTwGWH6uGFR8ti4x40lr0G1veAE88T2UDFsyR9Qgvu507AO1yUvy
kulT2x4ZRbBArmSz3M4O3QNXxO/pHQ4UVpUwVut2srHuz/15mYpyjy3juMzxLXEhjL6gRRSWxqrj
8ZzJsrxWtfvTr/osxHRLlQq2OL0uYh7B1WlgCBp2hZi4ui/VGX2UW5mngnJ2qFBOnEPnjkdLk4Ne
6UdjWa3zhBfIxge8a7JD1VPijoHzYxfOtKnl8Go044rOVbAZ8LrZTGZ2mJ56P70e6aWhuX3aYhxP
FmGxeeovO2Mcg2hYmzAQKVdLdl9CZggT1vqm34NVOuKZZCsvTJv5/vajlMSJxdohcdr4SdzpsxDF
v7FPV65+e6863heREV5I3vpOrsNH4iBC5vllnD6ng+aQ8WQ3fhIKEGUoDHRsXV7muZ93GJ9YYa/y
MX/m/X/w/vVtH0QJegEyLaL/EJgbQ3GscpMfPeiHwfZ+2nJ89ZfhkS5EHNq5ASffIzgrgCjVxRwH
hHVx79BHNUgNlgJLNpEH/maq1o4jv0nX2Yuda0Bp/6xY+WFX4xO7dLPqkfF8TmplROzOcdYS+MPV
4ix7jzuoTpp9xcIdS+PNmbJf4GY1ynOn942JrY3x97T/qb3hlZwp1Oi6ue3EzorZOVnToSsHh0rM
0I/rf3bh403X28nPsNSZoiWXgbnT9hI/YywY7GLr27N/aGj623QNzhpLWlRboBGwXmediac3SK+0
u1qbPEvPbWOQWulUJ8m0WlF31X5cXHOLbc6lulDhVMu9pXQCbaztiGDpHmyeGMIat38hrnoOpQkT
naQ7pgxeB93ICr9f2vwnbboLdGo8OrXB300qp5CoOJS3HMIuGWiLerHWNLhG2Qj1QPa472bWVnv1
U9r2d85EEASYan6NLFIVXlcftZx5b/csC45CHe3yMFtMgquc4gRT7x77N9A/3dKx0jQxNOFOOKf2
3Wi0W9XejqtpXdfVvFO1kURdQVHWDoemtqhb0YSzOuPd0/XWT9dzVrEAxWlXb812vEp8gtsTk9gF
HEdWYAzboDQYV57fSt1v+3mgBBiTO8Oi6Fd1853Q0OtywiiDxMgiY7E/5djdCnM8VEG5bEeLercc
C4ke5DAsVEJkidXdmDj/WnGdOKya5AR6tMN+AzwOjXAZc5+DHzJSPhG/ROe/0EHZa2LgmGm5djiU
pgllhE7sWwZWblNl3mZqwu1hHdukrHYW8oCs5J22g4uVh3K07QhSXPC6tr39OujsCYcl5SgcKnec
GdSo5U29Oo+xkz8I1pSd7037ol/3QWtdxezkDIuGU0ODjGjKbZ6jRpLYmWf9xu60E2Gj5CM/odhp
8cUMFao5s9xZk+6X2dp540hVgtgYkFmwaY3yJHT/HefzdzHQq8jXjdU9lN00cdMw8hc3b3YqvzPt
/kxzA6/fjhyzbPfA7+mXLYAVOk7tMv2HJEvDvq17xDPj1mnWp9T1XnJPH0zbOXYppaox2ifwO4x7
CDw6ExuiO/jT5vRrCWPbmS0bBmiIORA7t2OHNdW/vgYbWPwTjiCHrTgi6t5LDyWuHJvXNQ6iflnF
Ph2t54Ac1q4L3tPp4ojP0pOhMFJgtCMFotIntyL3tLERuCv/2YTiNsXNLcCjGefV/NjNaDFjwjBs
48kzg2ME2sXtQ8UgwyZYl1M9BVG2uqQo8RA6JicHTgptVn/n+v2D41af/UBWmWF6sPYxpJnzUyCQ
l52AsQLXf1SjRcHmRiy5dKBhJGDDFc8FAZ2Mm4AXc53+szanyMCl2pEaqjP7VloemaFwA3M096mN
D5ctj77A61oX7kakNbPpjPrEnXvfOcON22s/pNfIsZvQuo3ROXflJIdtjadH+Tgf9XhtT3SDE9op
vfEFyYGoR7TVjeohSOJLtT3eWkW/vCwtzqXeEQmetTGzWva1dT9Z00tlIoFBRbpMpO8NBruHQFKU
UCgqplUubUB4UhnYCTNZEAeofuPho/Ot3dSL0+R58FBakiEL1myAFl6DoDmNZ9WK8Ww12XRGgFhp
6ynjgH1EbQaj1cdqEO1DLozigWP15f9/n2gG5h/hFLFtyhgWZJwmVti75rD/3y/zQEPPW2INu9u/
T2EHoA/hivf/Pkmukpx13Ndbdx3aB3SY7gG72GNrAu/4+5RDvOtNF5iH/zzg8qiSANMdv20a/feJ
ENKZ0le2cfx7HGZrfa874usvz/r3D7Mlh5SBStrW/GZ/nxvkMIY47FwwLv/3uTLzQwuoz+3fI2B3
LbhdcgRtt1C3Qs//+w9nu3tf1Orq/31eUBuA0lE0tP7v8VYnoViIE31S++a/ny6JVrtJcBj9Penf
58tmIXoqde84i+xau4vvcjI9n7oY41TTqvHq70MZNMUlA27dZjqfnoI+Ka/tDi2xTtTEzjH692Qg
hCXjN2NYe/qsTBbfv29d+mAIE8x6x78P8zLI9ww2iOg/T5zE6kRWIaLZ5cf2JdS5wvrPQ/9+lB+0
r3RdxPnvJ6mMyMY19hMECR6upq46cJw2wr8PMyZPzyqwn6vO4PcwzVuns4bHv+ex+E6kjL47/T2R
W2Pq6+og3v19dczdcMHTy1RN2dz//eOWXb8rem4tUFlpGk6ygXWhqiH8+zKO5uaeH5gdejKYWcUv
j6myNcV1RVPrv89TDIvmPFDvESns3Tg62S0Se7prlC7vaMFfnANtew+izouaJJsfCpCa0QBV4XHp
OxnGTN88UXv1YaJk+TKivnHfueo1XeHZeaXrvdXarTelMTUfom9/CJVlXLKvX/05r770/xB2Hktu
K9uafpUTZ9yIhjcdfXtAb4oskmVYpQlCpgTvPZ6+PyS1RUn73H0HQiAzV4IsigQy1/pNnkIbDLVv
6QiQPbaz73XPiiKhpkKFI5u3cs6NY5RPbs+KZlY+kK0CkpugQqObIfADrIlZ7rREj9napxbyQSFi
r9Vj8S0urbMFwv9L0IXvduqXn2X2BKzeKuddpXY7i8J4WAW5hzWKoxRnzOTR1YwtbkGT4bLo86Ic
SuUosfhpi+IsBhRPsbhJuPlSNMVAGZAcCr1YYrnDpW5xudcvTSBmC9Gspwtklmov295GUe/na+D1
nAGfpo5mdEXmz8fSkleSpqBCPMWI6zvUBNd9YbS3tyoG0spt1mlFTUuEiOv3kgzOv/Wp92cFeDYY
6ZuxjbCLpAT6iFtQsmkKI8QSNPcP/MykZS314RMiBsG8VIz6UxJLR9XIO48a8Xm0Xf97kRifAXg7
185UbSyQa2iznRWTVXGKvZRm2t5SO3vF5rXl95+o1MW19q1z2zcjQ8rFN5awB/gPGqPxnFq5+d6b
ajb3vG68OEqQrRwzQW4nqdod6H57jWuz+4itabXQikh+BVEYIpjknwo5uqSjqh61PEFoQTM7ShPU
ApvIL458cSgUeVl0jNg6rTW0Fg5RpMfrpkAlJU4pcCVRNxwiQ6vXWgqqINUp/je6khyUZlDXKNt4
B8VRzTU/FOshiiACZNxw+ZXtUkAn6xxq/0YzQv/MaoQlnWKZX714h66E+a1mHz6ram+4iNDAGCWy
Mn+F9m31R6gGzfki4/G9bmuDu28TPYGeCh/wPlt3LtqmqC2TzhB9JDzXbZF3/rLDLnSRlzJVP7c7
J2qFs3Lojks1GLuzOGAva8015CRWoqlMcUoLE9fTcmOdc2vDuDskl42qj7dVg6K/zfNDksq26pY7
iuDfRtz8EKoi0w/W/1TnDrI38JTYDdqbDBcVMJYdZGB4CWcNVeEFoJ1+Kfq6zHbPrO7B6KO4SU2I
ONFnddqiG5BnEq3Od5MjEmUb0RIXgp/mbELc84Azcw1xMHTDxbiZ39C9DzxnSSnXVLfNzzjqHwsV
abtH0ZU7doqkW7nJSizU+ziuF7Laga4ggVKvpFDn/w47SH8JGxE+pjRG5LLU6tHisQAQYOokNxnN
b+2qKBHgI497ixRNhPNJNU2H+yXEQGZ49aNJSR3NaRsZmK56VNxB3ojEfSrFvAm+mP9Np2eY8kZS
SPGLiSJQHMQAPFTKwdPkccyBj0eOufWmDWjhl9qxJf/z6CUFsBZUAz+RNawo8hjZSc0RqjBG+DhZ
Q8FRs9KPVM2cc+BBvHEK8umiP7GcJ+Q+5CdnWu4WBbQYyW+IT7N9lqMKZQy4TbtDWixFf+OzI+qa
/EoVx0KcqMdeNaR0mRhYzip+J+0ri2/TTJzWA86lad8iZW5Ie9FVhhGjon07Fb338daBuBYn0vc/
+kXzjz5DtZVtUkTLziaHiu/VsPfV4cdBlqtz0PC3jjp48cS3jDclhHwg51H+iaLdN0PPzc+Slb7W
ilJvdVPT17YS+ksn0VD9QAP+Vc8UymcwPFLV5n7qKegylXFwxfESU2NumKAypGWlDXsblS13CLUF
qHDuf2l/HIoi+RhyRD2bSn3zjEoGQZrZ7Ng7adddN6rSIisqU7qfyZ3mbdwkZWtdQ+2y1eRz7ijv
+JNLFwSzs32qIjMYWCOAhL5ZFUkeX1uZItogxcpKgsL1yXTnXCBZNte29PKdUpTxSoYgts0aL3m1
h2FLMjL9rHRaBuvJdfeJ34YXV/e+i5cbVZv/waLPHq0saY+uR5WhnyZM7wMEJTWtEGxganr6GjnJ
LyGSpAdx0NK+ORR6A7zWsJE4kNilFwAkD5oa6P1MxMDlnE6BacOB0/c/mj8vIcKTPL8mSZxt7peO
NWDButTWy6aAGtD34xbdFucoWmkEAc1qkb0XzbAExQI8ddvZ1dGiIFhvKzIgoMPkYJ4VUnkdWuqq
YaoX79ZI3Tro4+pzFidXYB7dVyyaDw3r0Y+qNaFkpR4O9tk4y2xoAjOJjfyUjnY8+C1JD0LG9vSJ
bp/AE6/hKU/icplVoDCnKvkswFp6LZr3gSiWEnyQwVm2pLsfg1epxUZcQ5D6wTb9wllVORDfrjer
ra81O9ESBxFiTHGiWUzsIr3zyJfV1jnoZWmb2vC6Eljq7NJbRBRUyFeLYBoWMaXkyvM4JidaGgYx
PFa/sqWXdrcpqhLPS9UzHm/B/D8dFZwljNKwzhCGuMjP17jN79yk5JvFa1RACvZ9XnereQ0O++JF
SXpxpy1HIJdgdX722VVTLyJSYEB3kISDuaKeStm2Hwo1LB/gslzZExvPMrQq9MbMU15ZSMqG4Mkt
vogPYtBA1X4BDiTfyDk4wbrV8nVqgXeNa817CdzMWuYt4ghq2MOjgt6JeU4L1a1PzOcxBmXjZJ70
saK+5n6kLUtSrayN54RrLQHIRg+9ofmLPIwhEIEUeCKbuey51kkzNONpLF0Sp5bKDhOSHXtzRN01
vQ5nYtTSqHQOteU+UJ5HYDQI4mNemeXRArFGCb0MvhRWsivT0HgttdyCU+EhBzImwTWXSCBMAdbv
M6mlViTVbf8LeJHbTJM71jwfKvVEbYmMu1XEz10MQwkBz+Acui66UUqdUSKJrXU3mOo+5BkBHCZp
qGiH2QP3t3o9JLJ11Pl8llYUaecsxv4ukCXruZ8ki9DjnRWFbq+rxh2HWTJ5MDTWoBwodcYkLlHd
mrpSEPyHfDrc4upSz/C2kH7MECP1MOCQ3OkuFoSQ26lxL0EkNhdTa/yn3ESzIkDobSma4kCAbpnN
hZX9xAJCeOgeIPoIUHTSgWRAuq3rNDrOtK23N9O4PHR+lyyjJK5f1SD8Kv6rFe17YHT+t5DvKsn0
AaOLaY6NVNFen+bEFjmFMtSr11Gbyged+6GntzmpEysz1U5+zClMcClRnO6hVDl7pR6cPSVP6lud
SkGiCFNvFfFsKHHDZigVQ3+esgjWFlITrOK+SBpMCnR4fLjqzir+elSe8VEfPEQYZoZsc0ynjvuh
jgMMgEG9Po8QaZdNj+N6FfTaQ5aq0TIwQukKSf6x41v4zQjak1512hXeQkpZvPpbqJs0j2Lpqvv9
KXeCH6F/XFUfZTzWsyIijfhZLVPtRXbL/Nlrf2kE7WelNdXbiOL8MvLnnNzJu3VVuoBQxqLFWbyS
e56xMP4piMr6UpxGCoIAwXTInRCFSftRRrdrX0bTfk2cpmjQSniq/t4r2ijDl7tRI2XtDNIuNbw9
lBF9HVMq3lGVl3aiH+I7yVPRqSS9jS7yFE3Rz0lnIqoxlcbYiIBK9IpTcShsg1qZ1YSzHOWMH/Fi
ZFC8T41T+vuB+/zJ46exiXsSc0pSpCc3VdKTOGMV+lpTTN3d+3vXUza2RuFeTP09FrTpj9ga7d4Z
GgcNssO2dxAHA6FPvkeJvrSKBO2SuoH7LU7vMdVAuePPGDFsygZiLS3GMgEwQ+9ZQvx9n6a1TH56
OlUlEF/iTBwqj2cX8CR/du9rVXsoDvd2ZI7RKkzQMROToTii1PTHdUhXUqSpKpPblU2N7JdrsHCy
5unQy+BrcrhayPW1TnBCyCA9ebKfnop4sOCIu9rCGdTk14FN3SLgd+/NNc1aUGnVFmKiOCCtnJ6q
TTlFio6qAx9msuRYw9NIcJq5jpQbD5ghFDPRhMqUrSsNpSXRVHUooxJczQfRDMxgwQNSfc4dVT1F
if4sursA7dZax0MuHNLhWimUetlCWFsxKhnyI06a4xmjbP2pSsfbpZ1Yb/Zd2OToKTGJisewRFeI
/ej0tpQYNcHMkLRjh6/SVXVxJvn7u9Wnd8syzF9RSeqv93crLhnxbpMKgeYClv5aKKEnPC5WdeaB
i57E0m/q6JOe+r1ZVD5MNAcIjRgVA2Mfc2cX7VhO32MlTjeiNSTFnlslFJ9YWToha11ogUFwQtut
X1Tks5d9ZQ1Amfxk7iJUcMxYCmGd5BqUH0rks0T0baKl+WCnC3vy9QhOhlQFJ/BmHluL7hzhf/GA
gPy+kXr7Kqu8/OD0sI4c51S00Us1dacOPJsyopxeN5F97WstnJOIDx7EaG2GeGIM0aungJ6udSx2
+k6yryWksVVahv1KzFLVjnRkE4ZHR4qd1zF8EC9pS638gNIrFcDppdwwpJBbptJaNIdoeB/xnUXD
qsqfK89dipd0ampjyojzddPG6qsOaywK7EMda1Q8ZBlyMUZWB5yyrUNXGNReQsV0wYXqT8MQ68gN
/RzuJTAM9ynjOA7cRJHYN3i0agasE7998vymfcJoidRhDDjU9WgieYOBTDd8vkcojfvShVp8EPG4
nlRrrYVoKZrldMGpijtdS8zpysSYoynirB3NWNfNUD72KXx7FgBA7UuJX6uMSGajmd43/9z4bfYN
D6cEnKA3eQ3osG3H2obo34Uvhll9cTQp/Ra5KvAXs3jTVKNY1igTPpCNNA/5qBR4IDnWp1AqFiK0
sKnzqZ1sX8YYb7hBDniSGGV3GXOnnYnXMyEpxq1ZfHZzoIpS0bMYkyJjX0GqXGaBaV8BDhxEaB2q
760tw0FUTYU3RUZH/A2Z2xVzi33UX39DxB7q9jdkCWsq8TeUsIZegrT4Any3XblFpK9iORo3gAOS
hYqwx4totmWULlRfVl/0uvoxOjqe9ktTjtRiQ9EoWcF2pk6iSeGrjE/6Qh7k8ggYvtsWSlRtkE1G
R1QK4oWFbt7bMLRXIND6d7vaV7E0ftQFtwlEyEMI5cweHbc8VuQzswbBhU5LP3dJ4a/Ry0qQv4u7
/IHMHJZR09kfzQaRZ2yG9XrOPoDoougG2BHYQLt1Yh5jRVu6vRQ8UDay5zF516XoL2wVLBBE5/RB
M7JlVndYRngNMzQnwPjF6e3bBbqtZum4aimTvZ5lyQ+6DhZ0ahWhB4onK4fbYFv6yrIsWxQJpgER
IkadVs32FBBQ0Q8pUKEEtopLzzjo5DcP5nQQTT/uzP2IuaRoiX4RoSTUjyj6WChTpyHU92lul+Fx
5BvJysf1Zi4E2GG6vuQI/T8FHoDJSgFnIYTQrbF6MR07eqKc7t/689iaN4pafUJtA7Z5+w21cZ5h
wF/OXq67Gw/poLXtx+lT1FHkqCW5/aZ18hwB6OazjGrTAhlH5Yh0Kg5oTRys+kKqXktZefHKqENS
B6OsIXWuRoiHSqhY0UOTFx0eINqAav/gndhjQMZOvTO08u5BU2vzbEwHXQW3aGTnIQzMSVGsOQDB
3MP/A2tZ6lG5VUeWFff4pqqClVyzZRN9Ylrrg8IfgiZZi6YYkIPyA9l6Y3cPs0BSWVWWPELeNM9x
4VaPdivN7wEoy7A0C4ev98tUmlWs6xFSn5gkBpom6BdR7LtQLriQ6FPqtMfsOki2otlmrrlKgxw0
hIw3juMZV5st3b5zAAGIZjUM/hKlGnkjmlaUvdSUu06QqdwnGOqrqm6Maz54ENici9KH+oHSBRL8
nvwdGJa8DsucLY3oE4cgSKsHOFfQlomVx0xbuWOZb+s2fQcLDPXccdWFItvhpRtS46SrXxpyCxBn
sKvYImMG5XUazMosush6IC9kqkNL0XcbcPN3bVCVvWghpWicnPSLCBc9gaHIWxatv14njDMZVEQt
LUurbSGS1tW7B4fqdg02F8C1i/Ed8os9Lx0q0yGlf2W6AQXovT7dW657a4l7VY/KxX2s/a31c564
yf2MFPOoOXVPaketeroB/oy8vd40Ngnu/Id5Tu+BfvS6rdcN0QFmY3QwIvfSJEO7QY4lOtz7xdmt
r+gpmHUgGwi/d6cld/qZaFdj+zX2AObjz3BwEyM7iDNxqIoBTRU1bjAQ+2vAVeSg/6WtW8Emk71k
F3b4UN4uc79CW0nDUgkn7b7p+uIgrsWioJ39+1//+//936/9//E+slMWD16W/gu24ilDT6v6r3+b
yr//ld+6t9/+698W6EbHdHRb1WQZEqmhmIx//XwJUo9o5X+lcu27YZ87X+VQNcxPvdvDV5i2Xu2i
LGr5xQDX/TJAQONcbNbIizn9o2pGMMWBXry705LZn5bRybSghmb27JD620VirZ2qbcsDBnitCBEH
OynseVqC9y1mUtA5LFQwCYhXXhjpx3I0tNshGZWjzq11R22Yzxq1JP0IKj9fS4rXzO5xYoCaGwaa
WYBkch6QFDXSTZHa3cFIk/4gzrSfZ1MEyikpyzhwpz5bk4OrKts6aLJzHgCldfXhl5aTylvDd4bV
P3/yhvPnJ2/pmmnqtmNotqVqtv37Jx8YAzg+L7C+ldi4Hkw1yY5dI8dH3C2mc9jbFfWNqadYGgPO
ZMA2eqRDpsOP7rB0kA0sKvcgUdxcJLpsIHjTV2cnsEokFOjrXdMATiq3Pqy+v9p5U34t4rLBfcZ/
LYDrPwZUw19l9TWO6uZFgzR1icByi167qcOD4kIxFM1YoajSaxLi+dMcA+7B0ourEvJ+Y7yCtYjn
o5XGezGaZtEv1+/zX64vafK2a0qIlq6C66nr1oh1VO2B7PM/f9CO9rcP2lRkvueWbitQvnT99w+6
sVObBauXfpAR6dCL4fMTn7CXOHyoBlIWEPtQyxOf8X24y5BFrdJ0d4vzqwamMDqiO18fywfSOvBh
I75wiTk0mGZOna094YfFqevq06ml/ojKDfOjLVh3FV7ubNGs0patXY+f63o2VOTDRwxiVnKiNtsm
0e1nw1VOYjxhl0PGXM1hcrrmsUTeeF619vjZraLnnhzzM/eAPy4YAz+4yI4G0HDex+iWjkZ/ai3L
f2i6/CBaiAQOpx/97QmfZxT42jx1Z62G8iMwF23h6vcQptZ6epuqSnq5GFmfbLIQlIePdAgS9kF/
kd3ieegVBYO3llySXU9/iye9WdZyaAz5XUb9fwNYyLw1zSE4pnBYnzQbk6AgMxIMU5n9n646TS81
tBD++auhmvJv3w3d0izT5GdmqoYqq7qt/XH7o6aMthq14lc8T5PxVVdsfVX5IbAQL140bePuJVNz
935bnH0IMmvREv110lioX06joh1SrgY2nWubrtNZTKBCNkvBwUBFAR5Hxnmstlpr9JeiMPMT9Jk5
sjfDRXRR4G1XrYT+rGiKAV11nsyyUR9El2V17UOFt5doiUPvKjkc+1BeUe91lqHqeivWj9Y6I8kK
JSDXrpk9iabJZBYM7p7XHmq0ZCfDS9DixVqEFlvXFlr5WsfxBEysZVMLYp+Y+zH7RLGNDOpsrevl
3msQyzASL1mHUxGZfPmPA8hMILUxFID7ANRtypjTDGuaIYLT3PyiaK7JGionKdV6TbGXJzuG+udZ
KUZEG/ch20Y/wQLKgXOuCJR6+Yi22klYw0RD6h/E2f0g+tDKGdkMP4juzAVWfg+tMb7aQwiHJABw
A10JW3pFkfSTTmr+UbSa+hG3FPsFfk1yli3/EbMBCWMsv9/LrKyAXTXSqzI0wRo6yrLqFLO9FKzh
LyP44XPFfwi+P8YTNsfGU+Hj+gndpdiLviR31lmdDGsXY+295EoNnI+h3Tuxaueze1uc3WPsKVo0
vcg8+k60VJEsxk9cIpPlg3ve+W7+cn/+ijPdbwBpZniS3J7CnlP9Emdk5M0hDI5rZHz0R4VnIeo6
tbrUpqY4yDWVm1TPzxlFi91QGoE1q1s8Lkpw83+EhQWaZjKCM+1FHl19H1Wl/ygOaEdFR3s4icYI
Rc5d2Lr/mjXquE3HLtFnYsQKbH+hUGTGFJqpDl+mvc0zB7ZEeCG1Q8UMyIBo5Vi1PXhR8CJa4pDE
TrGCWlZM7IrwIg56DpyvyaF/R61/SMvhW+W22gtCb7Zoiad8KI2/tPy/WhVy2y94XP8y1roYVrIQ
ShZebo47SC/yTpzVXT/ezkRfNHZoD3Qxu+UmLnaWYSM5mCmuvDStBs7Y7RxmW7RO0H2BPt+qW7ug
hoqGA4JiaEGtC2lwj02XjLhdON4F/n2w0FO/fkkNFoRuV4bvfRt8hLYUfjVSha9zD/MKgg5qrMGA
NB+UTyvyEpA2MUqhhWR/Mf3qOwpU9lvqZMhS5kryknH/X7hQbpb/fEMFLvT7DdXWNGRz1Ommys2U
4emG+8t6MjJdP+2KynpBfVmeiRVjlzeUeWEv7MRispcQuCDNFO/EOlOMJkH1Y1RWULISo/e5YhQp
py10/fz8n+bfJ/hq7ZFdKNVhnxZoRKY15M/E0r1DqIBBF2dmg+0Scqwt1upFr1BkDx0AeWpQzaWg
6V5yynJzlLm7Fz1EvqwZFpKkPup6kF9HOxh3eIzKcAZpukhjL20P5L1omp7Fsr+oi8NYK9nVMLI5
GFfwQgZlP6/2zY1mV5hVt6r5Apf5og1l8nWoMeKz66B6QjXS2FQeZDWvDq0X2BWXQDLrjWf4+gbK
806usvTdkBBwZP2uHHQN/VpI08bSycz2lTTsq1Wp5refocnkEClCoRkqt1Ab0ZGsy6WFUavWQafi
PC4QFYQ/nzV78PrTnR/534OqhslBqzv7i5qMF5Mf5RdItx+W35vvgKWamZO449VlfTLPTbN9QWAA
fp2jNk9xCGOyaMr+LEvQNFHQ1B/TlGRWZ5X+kVqPvO4bvX4wO93aqFLv7BybaqQmZXiPdJ2MWSKO
OYOJPq0TZMG66XPrCM9eIt8wjCdUyrxlluE6lYZZDKLSrp8rUtNzwAzdKzcuDQJFr7wFFoJZVd5J
QFfGN/6S8isLgANFeuvD6HB5aTJ/57FM2xQdf05L8e5xyIbinObFFxh1Cg4vugx1XSl2VNindHlH
sor+pK8tNGqTbtUDA3j3PWMDFdV/7ppHXOAituRDuCG9M56xUoGMVrXRV72Anopw+cdQAEJszCan
uBx7K5X0+x5aPbUXz0iW2L94+Aabr50zNh9SFK6aBoawmYXqZsD3DYWaqLkkmauttEZu91Y4RNwQ
vRzcsZ+jPwetN4aM98UoxpWSk7hAFgzNMgDU5NAl63YQTahnYFRLw8dwkAHFUkhKi1M5CTkVQbdT
Z5oO+jHdR8EvlxHBdlCjmCpn8VaVcHbuO9a47qTa0aCuDGHETp5xUYGALenph+a/d6M/fk15MLOq
TeWzWozpBgCVvdElTz1JiKBMKkzFl8orSY0yJ7Xt740qZy95okerhq/e3tDy7iApqbWA5tkvMreU
eSyGCfiG/kmg3ARXT5tWKaK/bMane9e9vxqVJ9G6AeTioLpd47/tExcRr9C38VuiUdw2A9tYWLLm
PTdtUR3rBNaoFPrPoss06l0VKcMjVgv+s+2UycJA6HAtBkPDTnZ6iOKBaMIULZ4yc61bcljNKyDd
cBmOWjyC/6qlGnkNzBOQ9nkD4YNwpoIESGv3wxv7k5B6l1M9FlgSPKmN90tYM7Rg75yrFlnDJich
j2sK2xW1sNnDGMOPg2gm0cD/HxvjxWCa2slVMuTogp1suHDTRBfM3E+a7NQ/+vBphs6HIhG0ayaw
ysj3//w8UdXfd8m6rRs2yQlSDwY/ToV01O/Pk4Jt+5iFKUK8ta8VpEC1Id91o702G0M9F9N2fUR6
07HrH61p7N6axkRkPT3W+98i/z5PRFKd1V5+vsLPeUEkleuuTMcZqnY52lwNzn2m8yBXrXHobXPA
+JAecRjifFhLpNBmfwxUZswuYCiD8dW2E3kBRBqwp+EeoMOGF37gCCiV7ka0xEGv0GTgRlHOFcMn
5dfWdgNrxB5AJaOCbFo2xkaN82gNgbsLtPAcpKHzKLrEmYTB4aLxRsSnfg4oBkgbaJEgMJ1qCYZN
xc+CBSt1Nuy9IwmjFSs1nnywSXvWDxEKiuqXcuzi50CxP0ZIri+lgv7WAP9rp7iRcYQ+7y/U2Ku2
edY5iE17W0urjQtqLvlTlKfrKDGzq5l24YPRYIUjmsCVVe5a6O2UfZpfh1EN5lipmlneHKU4pdhB
yW6BnILJz7wzMmRCMe+q9GNcSbAPyFxBHVO6bD2M42dDhYc+REC6PCOwX5pcvQiP1aQ1J9PesHzC
mt3cUBTj4fr3iBgVXQRfFeAzXa6sRhxw9uQIkkOITswSXcfklWfZNwHmUNX3pm6qE8BXS9+4FurO
qp4bkEpi49TFmbILy8BC4KAy3mQIsH5vJF8VCSyPiODdy7tmAFdkmRZaiTnUID+JWILn+fDWkX+h
amAZezUPgrdBmweS3e1dsUxx/cZ7wCrxoZe9AilmMOy1VE16zCh4RkOnfvcU/djJVvSlRHwNuX7H
vdpwdOcsSqPnoQ2Uhcsfc4oDp16ljtQeDD8ZNn0tq7sBG+q92xvZJrNBEwKEjVdh6QVn/seaRasN
AIO9xKxWrMHHg1YM4yJTM23rydLwhujz3Mp756Vx3fLQU81DnZx+3UVIV/N7wqYbV19AuP0ZJkcF
xL/pDkYBgqvV6O2JsChC1jlyvvNoj646H6GijeW7F3fxMjZtUhEhBsuxErlzL27UL+h4xZ5sfg1k
9OVHLEYeTc9Rd1VdBrxZtbji6XhMzMj8msTxRyp15bNVFPn/tPQ1fs8zTbcqR9F0VUH+HZkXRf/j
VlX3kWIh7ju8yEbigDd6tbWGG28KA85oJ8PROCrekyDMZ6ZUN48tamrnXlWuoj8aIzhX6CfmJVJ7
eR9txUZENIPK+LUpRs2s3hdBfnZGO35wlaBb+WUPZYec5rwn2/GuJSMo1Ry2l2Nvc8Mqvldm/hma
on2VbIVSf6ckW1jp3+u6kveSXKWLvEGcy7fSS6U76lM59fvkdKHua8OnFqFQiGSdTPFF7OhBG2B6
iljKXOz3xfYfmfn+EMD+3ZrY0NbgAWQ4mIYWrq24ZWVpgCU/YGRVrtscgtLG6vCIrt0W+6uUpC7G
nN2DaLte1j14vdGsahftrD8GRIiZm0wRgTWM2mVi9xRizBO6YtW5TPXy3CDKQN7KPElhW519eKsP
GRKji1xW5YNt1ZBs5WkzJMuTNWTQf6uxnA4ALX637OISurb0loAimEdhqZxGa8K/ITy1u08HHvhj
Op/cbbppePr3EkbLqA3eI6pL3cYKMG9FtgKsBcLgb2UZwEoEsbiWcHB/8y3zvXGx1AoK7EwdnLBE
9+Ck9iaOcCQVk9KB3Z+ulu4D8u31Ncg2uuYmbw5A6v1g+iXqJjR7aXiSxvxR1BLT0j1aoVE8e2jr
7DsFMrzo91Lv0VWq4llDvD11IOfCcVzpdc0SnJX8QzV0vx7ufZDgu6WeldpMhNwHRLOxsXHJ8YZY
pF1F6VBN4rMD2WjJckPmQTlph2OViiky8jPYsya7BKuVvcYPdKOFTXPwSxgYstfCCAsRnh2SsL+g
G+POczutXlApcmekB5s32UdNJUEX6bPqVpfazzPIOdVqQKkcXh61UMNDQVUbXDJYHoq2CHfvUZeq
vzZe8KS1Yxp+R+KR5epUrOqraAdTJjrLUyuzAwQIzOgsxhJaYkybik4/x7Sp6P73eU5UYnzfpSo+
rmA50RyExpSRJdUnpOdUgdlluY+nqoCBoioN3DbOa3fGN7J5wiBqyzLe+25x4rtZ8E4uBE44HprH
2Im1nawBBEhC1XqyS+qxE4HrA61sfv0UEBS00UY1lS62AlYH/Z1g13uuffQK1puFGg/vWeHtAyeu
D5UcaWuLTN6MxKf3Hcx9MlkjY+DxnkW1crWaKF8UdjM+alY+bEZNzbeaC8AxkmJkAUIKyLFfKXut
VIIDfLd4KeMvccWTFFIN72kcGsgzuv95iCyFneHgY17Qc6cpQOF6ZaudLT9CYxbR4y9W94klM0om
mGVhx4k2C6oZfd7tLUyNutTv4dgwQKrvx5muDP2sNgBQy4Nhntqufi9zp39rwaGvrFQn1+iVw1ut
6AtUbJznIe7Q9LGzYC7XevDWZNgoaHw9NqLpjCXYbK+7IMpbww6JnrBnD/hNafEmqUF1iCiSd2Q+
Jf9ranTNUadGtYpyRKnyacVmjnF0GZHlApEXqBSE6RMH9OMWaNV2j6IF7QPKHHK+dgaxKY56Y5d6
lrPW84o7gwy/CzhX8wz4ypzB2O0+1V5+Dvl2eJCWl9CGMn+GeOp+0FrvSz0q+A56gf4ij8fbwgBf
Dm7Ury6an9e8VsZNk6QoUUxNx0GOS0I3cH8b5c/qUs88/vM63fzbs8/UNBLEODZbiiOr1h95dAWp
EnMwC+kZ7BtCry6GZEMxto9yl0S7qisnJy4/e3bxk+M2lljfcrz5vJof8T12MKh+DJCtCoNw4G5w
xf14lmeaeQ9PZCyJxaVjCXWZW+x0aQNlRtwXa3WOyr8VwypHUDWO431NxveDyvWub7LoU121+hxM
e3oCoqBuMvYdG/Rmge7ZUxoU0cZPyRDuPRblYhLCvxFZUFPGw8q/lZhzIwmeoRfORGnax9n1OcL1
VBSjxdjPFrLYf45N82qnsv6HSob2940SNBLN4MllavzT5T+qXKRvXN3Me+tZUyU0rZshyq+xgWyP
P0brrkCCG0TSmKPh+v9pO6/l2HFkaz8RI+jNbXmrMnJbfcPYlt57Pv35iFLv0mi6Z/rEf/4bBoFM
gFSpigQyV67FadlI1b6eDjdLimbtXHR2cQVF0DjYcy8xerROxqNKCnOfJ6m5F2fl77O/anadASHh
WKMzU/Nr2urNJJOTtfYjNdcsOu222StSYR1gJYDMyVT05yCBjXXaBf1McogbM+OHGJRIAYMsmInh
jHgfhPo5P0vf1p6tOGepH59UuGJ+NF23tNWKX0mB9C34hvRnAJmhRQXdF/ikActrsnEFl2cssygw
jzVF1psxj+RtJEf+0RiMbKWPlM84vv7iI6m2jGGXOhCiQyhtCsJIydg9pQnSCzIy3j+hPgprnS9I
RlSXzAyUIDD1LlEfeh9EIDy4DWLbWvweNCiZ+9MqIbUtgV7eBkGnUx6mbdPtSq4qdU+ya5IisYN4
3eoQp1HY7gcvY+19VQxbOXRaFO7GPHRY7BJlrFzWslXfexsRgyzAMMyMYnBuMcgEzZRpv/mco7/R
yZEM04kClXj7q4rb4Q/gOP2qJJ6ysY3QmroLLczOnh59gULOfSA5XG6rSn1N6959EF3iIJpOEq8I
vIeHT/16parzJunKZTpco4YqJpESJQNSHsTZ/SD6Iq/NN1F64Allt+zb5McUnm4EIFzjoEwAccts
0XaxUxMxKqAJwjo0snEonUev7KutmkTaazQ6K5J05qOMUPGl9LvHWO1JglGZu1FAtoI/VrWl1PTB
KsvLdNMRf1+IX61iD+nGGdCUFU1hTUwKr5RhbeT1L2PamqF5ToZWCk26aEqhciwo2Ly62Q9tsKRD
haLRUSxwfWUVWHJxvK15VRs5C6LzarsgOM1yBvbtZQd5OZkS/1ksydhletCS+f4hD/3k0RjDj/3w
SB/61EgeJ38D6fA3XT3Eg2Yfk1pOn6MGqT5xR0GSb1n624tOa+WNORr8AxKfErW6BhAa+dmzVMMw
PvkOaZNvE+LD8y5Sm8eh9/N1bmvhSiQK3SjRgCrrqIPwkb2m4TmXlWFK3j/d1u1jkWuLUUPngrWx
tUvcRkJLrGZ7GdbFF6OOzt4U62zDfGdCL/TWRVSZUmgSnArk7rYQm1TrwHP0a5zG0Erl0vijRpEg
qn6lrmy8pdmVYDAUfb9PKFj71PPRBMokpZzqg09a1NYbZKMvIuUAmnrKEYFZFEmFtCJlpAZwLAtr
W27rIhu+2bBnD+zVXf6dc3Bx9UMMPeuhAYS8jOEpf2uSEgwybMhJRqWFowC3jlkkbfkPAxMEyfKc
1O2T8EBCiA1rED/XOeRcQBACaMCb4tpMwTfhYUG0lhvtcMx5pi2Qk6pO5XToZLND7S1RFrbiU9wZ
mSGdlqnB/miFz0kfPGhqXJzFyweif/b75JPF93ay3VvUL31o/R4Ha2/7X14+jmz9+/vfMg2NzI9C
ok5xLPVfw3SaIQHFlfvhaXRQ0VQQUA6S3ps7jt4uAMab+2SoYCmazrzGZQOkq3GwCCtXmnWA41dN
6ho7RFSKhUJsYl/AxEX2XH6KrAgGSB5VawpbwpXpos59r5cNR686IeAClWcOPEUeq73Jk/UFMMhL
akcwi0wt2YPmMQ2fIgomz4qZujue2zAfppbxNoAkthIjueROJT1EY9tP9aYQXzsS1FRRf/HrtvqW
+M0PA0awt5LIGrIh7fAaQq2EBEV8jgave8jgdKWuyM4eSsdyN6HSVduS3SnszhJoh6J97FV5PMQB
ml4jShZDkarzEL2PlemQVch51/1wYLHU+Ow2kRIi7eLW3wZI9K6JnlA9q3tggRSn/Krwa0/V3HrV
Bx1OZt1M12aRNxffzI8xWKy3OIEWZ8oryXXnz4cu889WWFw6yQ+3fR+Yezc1jNuB16eXf4XCg3Wm
xys0y4L2V6fyviVDExTOFx/E8rLW5HJPBWx9IiXGq7QJhiUFlOj+Rq5+Knk6AeEp7BVKJCQfbMeH
UKKJrKvtQkWhNONXxaPwKJu0B10L0m0WF6tMtl8htmy/2XaQzYqurJbh2IRr6tOUOU+A7tUxKfco
db/97hnDuvSKzp812lOb6s4vo5Uu7KQ3Ndn5xWA5yNBE6ryuFShZEt9eU3Lo7DNIuDamLaHrniE8
SQHVGKPfIFMSAa8M1HNtoJmrzG3Ygaf1Sc1t4mjpEHxrou5sk2z9ScqJmI3lzKF1Q+AGJrIdKPSd
0xr+Aw4JfNRZ6yOHMLag3ZBdnqSZxaEoIICSIu3aTl2RJJWQEFJ5JirYOlH41uVfejs/oy+bP7VZ
+aSUTnwCwCQ/Z5LyknmK9aCGeXUcjPLchXp6yCFxZAv3M5Sb9CAH3hU632HrWQmC5WWQ6QeJ2LOz
HNEGe+tMosaIopUr0ZQG82TnbA9Nte0eGhM9bg/RvjddCif1jsbfq05zVOrG3gIPUQ5u6sgH3+Gs
8LUfUe57a6CP7/3CGBHEJFwzuYi241d/SBY8ja07PJMZSU9FHD6zOqkeBgou5yyflB3Ur+2LbPOk
NuU4WRMk+cF7t7skdqsd+97aGLHuwyVglgT0dP8ijGi+dJe2t6xdPkbfyDHi0SnGsHWCCCpL0Q5U
tNqoYIxhfoOuNCey/MIypllqlsNrbWqamgmlh6M029Qb81Xg5MO8qyspIxWnpfvbKdhxtkmsuNAt
nHpRvL3GtirNfarvO9/ZpdVwLobQONlJvWb3ieqX9gOZN1Z4Yf2t0432PNYIelKiUq7K4G0s+R2G
7HSGJqx+dfoj5eTdcxX5zqFwR6g34Ztc9BGqNE3IIz2QGncjd0Eyy/k5n5EKys/pdGbpyjnhob8X
XcLYwhO57qjvnosm4KbkQVLKb8D29tlU51pGcrvtKBeFUZKmFXgjkbfoayil5lPQDN01gewunlp5
hqxi4LUwG8i9BG02h8xK38/iSEOR0De/3rvubndfR8sLUhtc/fdICxmCIYh/QWpi7/qiCrd24zp7
4pfJJtAV79gFQbX2Sy16IJUIK26uFafRLi0q5WXqljrv7PBm3mRJluxTe6x3Pj//TRNk9kHLBlQ9
BgQ/+qKGqwvcxxVaQeh49E5+yuML9G2gDuwxgeokDDetXpbb0HPqE3BzWOqcuHxT3fQoo5H9E0Ls
baOk1R9hiUCLaWkJpHBsDAFSyZs2b6I5euHxUiGKulWQud90hjS9MijnsGF3/AoYdqnKpfnTzpNH
hTXEvCKoeO7Qae4gx/+la+WDz7PwzWu5w86PsjNSBs2mHOoHm5/SOlLtbo1O4nCWLZvYgumrr7JR
fVPNJPyVmkcZ5hK4TnzzbJJ7frN8mNiKVqmuI8wbqwKKsIMNWTk6HlRQeFJ1hmepQb2UTEAB9Tdc
ifFPGdYLiNBYk5gQKq1aOAL346gZR8oZlYXvdMoXHTITYiA2iUpH4ZG9qmQKXgLfGCFCkIsdYUrr
mlbdTwUMzjfIHxJ2xJV5Saom3GsBFFN20g4PiTNtXwzjW6jk3pNDyeoGzd1mbXoskZRguDRD6n13
gMlBYJoM1yGhFCWOISEp07Z5JTxBggSPYFo420WWXGC9oAatrzay5cVba4SoQhmpPeZ/Ga0HuTZP
jk5pStAVHkWsAFQHNYDLLO8oMg0c98nQ9epsUf8Z5SElK7B6FRMvR1/Hx2As1DUZ5HopwF2wiGYL
swuKrYB+NeEEzgCJ+SCsVUNtlmXoT7LcpgAeEVrOobA2yjaea3rbbZsGhdHRVtI3J7Z+knXpz4UT
6udM838E0zPXQBkmbyVEf1XisFRRmts2aId130bp1VM7h3hlU303HVhuIZn4iU7Rz0IOrOdC1kc4
b6I3e0AhJJtU6JPpMChUZ6ohX1QIH1UJHhMoXMbSypf+pE0vHB3HhIIi1J3ZvS+XoI0sDR4s0yzC
LTZ682zf5r5NFpvK2gPV0HbjK2wdaPFmeQrYmAAgoS/Wz60WH5zQ+cOKNOcYaOyv/epx1FD0VEf1
MFbOXk9Kd2c5NpXdeaTNR2T5gJ7U/caJKxXS/Hg45dMh2KRDkq7YHAebnJ3CAuy3+mrCRKiVff+L
/NxIMTYLFXbbpRSjllQ72bIj9s3jMvZGtBd4UOuScel5jmzkQQoXcWEqz2boWRs3QkGDrzy/VyX+
AmYmXox2xYJLRtdndEGPJJphrULU3BYdAtrUcw9o+RZN085IyT0a1MtvRN/9oFT2ny6VrRJXg5AG
1tcKMuyqerUrpIFTSw9e2hLp5jYxtHPk+GxRwUIA51+H2jgeeq1NwffE3qZTiw4ZHzjiSo0tIBGq
x4Q806yAOmEr+hB8MGftCBEO4L8zPMDWT3JRC+jsa9ezr57GKjlQ5a+yJA2AlLNxp0ssBCEA4+k+
TKGJQupYCEZfKHuM3zrZVwEQABKEn8MmAO7vZEtt982omfOot8uliZiA4QckJL0EIYa8R9ccjVr2
a7IEEe8IPaLvuNfB6q6e6R0dw/TgmQolAixRs4Z3LLsQT8surKVhDFRqaTGarJq82iufoa4Nj8jt
sciL6/I5yjP7wYn0J74/ECsMczik07PdeNHJagj2DOm5De3kdijYxS2KlgTwMHkJQwgK/qHOv4uG
6fvyMrO6aCIxGM+R56IToNT9uvG18Xzrkw1zrcY22IvJRRjYLegnQzqInryDkEk20IGppQaYhGMV
h6aJ389iLY+WWUvelQqGaqI+w+d2ypOI71Ust6uYN+GxNBCdgMsVrijFcY/iwNfA2Ta1dYJccDwa
pckLIAkvkJuibJDxWBSkGcrYwx3NJ7M1JtYM0Vfb2U6NKPjLQltF+rFCwyY2ycL3KDbK8DpnBaVv
uqud5WEw5hpkgRefu14P1hBvJLaWheqNZxuqUEIIJxCsi9aQdV7TIDedXIWTNdRR3Wujo9/+GLSM
RGtDQYtjE7jNg8jaVW7FWmw6o3awQppxOr0fauuBLO+wapugXhI2JUWRW/ask+I3N/KjPwyJID+k
fvULz3tlXoeu9wgWJVjCUOmeTJkvRRB9ZXNFAr6Bc1RtDF4tU1McILoDVWs4RAdmwqT2lrlDd07q
YvWsVddAr7xwLpuxTDjJOoVOCEW5jMIfSo3I1aSjAidZPhIP0CMjhupS0i7iUPgKywLfbFbw8r/3
lXVDpUmvFts+LvWbX6fALN0TioK9xlnlsLPB4KHoO4g4x5njDtmT4pvVtasQ/+iT7ElH5tqJZOky
LdTdplJeNRCrBwIE7q1p5Amk2kMXrhI1D6FoaHtpmWc+RPRyHJOLzb7DtZ7tw5QCf35rATtmvb8Y
1JIhjhaPa8Nx7X1USi9+SAFYhyyF3pTVE4ym5VMGGimHSvAh96TyydFQdG2RouMJS9MmD7xWWkIz
bu0+wLPbHdsc+Gkamj+UcQxfvSQst4EM3W7heBH6RKR79K4KNsIa6T3cx76eg17B6krGgoiLBOmT
Ll95fwBjobu32vQQ+1QKmGw095Y0AhhsDW1jaBV1tK5sPhvkOTcJACa0xzPzOSGUsAGJLy+I62OF
eXedZ7zepcgyCLH4JToWSrwUY1Wn9da5kjfL29gG0Blve+J8kzMrvAo5ApDxworufbDSqWK9NYFp
8cKCGGAlnNMuJr/ZI5QjnGUPeYwSruH1bWzfo8lDQnstnLW2ViE5td2bNTYrtBXQlUVLj3uWA+Rg
i5aUkPgTohEibzKs0RpS8I1hOe2p9QZrBXVifrCjPeiT4Anl6laRuydJsdqnpOxffGqUj5me9pui
1UHua313Qp9nCxGHs7c0KTBvfbXyFS7B/OHW1VI49KCTbHYhtEEbjB0zQHN/BzlDdxJzpCWlvuyf
g7Wd9vMEAUmWeIEFX0sY7z2vV66J0n9PCU59zXNfnYHyME6Ja4SboLd3dT0m58aInhs58l5NJ6XU
S0eTMKTW7rWMYNwl1j6shBXwAMyRRezshDXTy8ekytqzF9jaS/O1KhJvo/oUGuYdJOYwPKCXKhXw
eockOSFDGoedk8Oqg2SO9ecp3I/DTofoQp1/cPhwqicKDOoD4QPPuLpD572Y/HkkZIHx9o73ovFt
u7hxthMtyej0UwjJnmiFY5o9oNn1XbRK/uiDZgVoDfWQdo1l0eztnhydmDWsRwo1QaYsQlQsT4Mr
vx90aWtJnXe6d7Pgz3ex6z0Lp3s/7AzK0h/IFH8yZF4oQxFOtcDdWbgQj2CvY9qI6P15Obdlw2iU
ivIcRdYq6OrhzR5NdzHWgJoHJZWPskq4C+z0wg7ZI/tD6UNn7WcP4lDEqPaJM2ixbH7eKe9wq3zv
QybxT2uWQF3UUlAinO8G4RxP1q6RvA/WmGIpUthdRVSC2Ott1qqCkbqCKCtsoM8nwDKMKWS3wfuB
ivx0F08HcXY33P3uhk9+/8DlPv0IID6CopYL38eJ5t3nfqV/4PJpqvvYv73Lv73a/Q7uLp+mryBI
fb/9v73SfZq7y6dp7i7/u8/jb6f5z1cSw8TnobRDsWr84Cq67rdxb/7tJf7W5W749JH/76e6/xmf
pvqrO/3k8ldX+9T3f3infzvVf75T2wMzpLlaNs+HSf8lmH6G4vAf2h9MpKIYhS7X+6hbGznB7DbL
rX0b8GHYX15BdIqpPo76+zu6X/XuI5N3HhGQ/df7+b+5PpsZtt6dHrI6v1/xNvfnz+Fj7//r3327
4r99JjU1EEbRobj1+6+939Wnvnvz843+7RBh+HDr9ymEJZ4u+qlPGP5B3z9w+d9PBaa+gc0F0jw9
HKqHpvetZQkiHgkPmmhYVQ+9nlYgd2iC0YIbs7DdhWRXGdrLcDlSMuWwopzMwrEfPDBxgFegIanL
nZrVvb4QZg/NMUR0j2B+qaATXe3oxPvCYRWYq7mKYCv8UDpJJZSaijlpBqCXBKf3BgHXfdfDejaD
oZ58ODI376dGP0aozE294qBa7wPvXbfRk4eLToI0L6v4Kyps0hYOcWOeJkm0JidFPEpOsiuozI1e
pPWDZpvpVSL6cjCc+ixswqvglws9ctkvlMlDuKlwh8x8gi074QLVI0uklKUpswqHOM/AcOkhYMHp
IsLwD68Ow+nZMlSXIOpfXNkZvEOrut+8VCMCN5XsjyCxwIFN5fqijYidTxmz826+G/TfLqYu4ZL1
uMAwfhsmxoqD8HN+z2IgzLjKdIp3kWwGgFiGZAHEqTgQJbRCSmcw3Q83p8i20Wqvh/WHMSBP/3T/
0Eu1PkJxvSaj8Ff5KXtN3XxAnByOxOksruJZ28Jl+qmfBVGwYH3Kd+jTgL72D23kre5zCA9xyNne
zhpkldb3PnHmx1a7oQzy56d+MUle2fsyH82dMIouK+5WiTxMtECdAWaSPKExHbQS/jSzdG79wij6
xdn9ALzO3Ivm2AYptUTTLDbJFLcM38eKYRXCqotAK1EqSpJ+BQQAcstwVJ2ZicT6mXEESSBGlPjW
AqEmbGf2q9DJ6nPnyfW5VHJrZ7X2k+i699fj+ASpkM1eA1dxSIAjr0zdQ7x0Gin6btcQM907xXVs
yxtu1xEGOR+/wAlUwc1Jma448wf/8l6v+6l01wRrn89uttu5qNkV1bt+PYB2qBdOgao1OdydXGta
DBdckVQ7qUBFvpi5klz+y3mNyJU8F+5uXbb9vlagEoAgAX7UUHuvnY6kBjVZeSqjvh+0vOpXBtF8
0fXB5XPltbB7oU059gdXTXI7MVwUYhcO1NFuE/xB9C4HZEyhdBXb5t6fQBGQ48t/JJmE9khBicNv
D99UFLR4OpTitp9AP1EC+HwlOq3Rzw7UvxoEQBYoeb5jgyoDukDTI3M0xfb4pVwDsqj7e/TPUrJk
Y8Z1OxN9+QjjK1uK+FqTDbv5AbXokIatq4VR5dUFCfJkFdRluPCNECIMkIIpcBBUezrXKS95N5Rw
yNOnTH0NRd3+vCJGe2sL86d5ejk8wVHqbVuz6g4ttc8Hp5uIeEQ7dH1tb6vIvqCIuLgZCD6BB+it
5puv1QGJe7Wdy5KXL+4zNGn4PtenPgS5tL2rPnzqNuVAWksq2jS/Xx4f3iu3tw3VROOcGILy4Q0j
Xiz/4Y10e8l0biDPPUBP6HnX1tyVyJgmUFRD15GhZ1RGpFc4xL/PBuD21ezeFua2i24jPvWLJjvo
dg3y/0vVNTakyDr7XZTzkFzXA+l4P6Ru9d7UvXrWABM5CKPov41tqcaZe2M5Lu/DiKq7izYvlLku
qD3Q/oGUFnT6QtW1IAAErEA9blVv2gBPxa5OLaTSw5SNaVAV23CMi22kxbZ87QxiBzKknnPhU06O
kShVGCbq14as217tH0SX7SNDwGK0k9x5pcjJ3IEqZzb21rjhNaecKGZVT+IMqbyFOiIFc+9XDX4F
iWqsRZcjA6qdKX1urFFy7yjxY/z9QFiPvwTU9yKQnCkzMJkDHU0g5ffVRF81XbLPkHyfrna/Ab+E
dwq95dvVPvSnMXKN6NZQwapuxzgo1sSp4XFvEsSiJaQJVNiM/Cbpvtmw6s1LivrPiM69+waaNX7y
7awvJZeJC//B9BRSAE0l++DaK8JJqbfRILHvbubCDIhIgnR478sorMr6Il6JEbfBYh7o/gnqFT5c
kNNcZQaOciFmNHt/I1w+D5nmprQ22IsRwgoB+SJWLas34ame+Ocr1D/415k/TFQacyUqvvpmCK+H
UcWnooyqXa/6SDZR5/IkfMO+/ewrt6NBmgbog6RC7GkpvJJEzUClthLFMBHNqaBARq3sZhXVBsJq
2QAdhFWMzRrykO9ELi7zzHXy5Cix2SrFwzoR+AL81L0prAUUJDdrkuX7oNQBNFXKOgTiAd0PXP8Q
lVDBM53dDfc+f7KC4FDWyPwhPDr5iUNXW+8Gajd+jGT4xq4jiXofIC7xaSZxiWESCxYG4Xy/djzd
FOir6lgAa9IsHfGTATheYPbhG3VQTj3Ibx4fAMnCQF8CwFfeCkMBZJUPj0PWUZ8nRTGZcA/SmVS2
SH7K7tGLR/mqBHxhp+Fi1rROy21PvPefzeqi66T0kmRZSMMmW6OzEcZ2WyqzwWchkyW1h0ANvFfY
67ZeQbS/tsPxKSuyeV8r0gv1c9mDCr0n6qx4UbTI2tlEnUVYHWgZ+VOYUljFlFTldQdhDXT5w5Qp
UqniSnad/SClgDC5i5yyrlrNVZaietvYvrlKCNi/SGPwIN7Dd48Y4Oc2Dyxj5VcGnIt6K8FgBnNW
sRbr5BEBob2OTv2ntTJFlazAR1nW9kb4bn3vE5agKj9Yhp7Xz+y2VCfhs0GHBDUjuBZQaoNFR692
qJtJ3cPvJklR7ygOY2ptKY7Oj6bkgFXr7WxTKXZwFQcHgEcegcUTLbgtVOQA6r3W6hWK10PSr5Om
a3nIMmDk93+14Ome10GgrLOQGqH5UMu7vG6so3AZVLd7MO1xfR+gwiu84QlKVb0YQCkzapVGEdx8
btcdo1OeZf5tEk0pq5M/kPgUd2EBw984hWvMhK84gJqOF2CbupU+TT9KNvxNeuQ9SvFCDuX2MWuq
7hEdeHUedIa/EX09iNsDqKgfUIx3j6KryHSoghL5aE1dHeh0hJlMVpFTM2fThxjbF2ET7jqE43Mn
oWSnll19NyTuG9wh3d5BEmc/uD0odHEqDjzeJane3x0+e6EE8T5U+Iimm9VeMRNtmW/uUjUQoBcD
7z5JFg6okP8eLcxGObxPdptCtPPEepK70lt/cjErmTeq5zz7RqnvnMbRd3YrBWAHR5lTcbi3hV14
CrMVQyZ68xRt8+55MwlXEhID4tvwjAgnMYc4u1/SHD1Jm//l1YQne1R/5kPhtkbTrj9ZphQtEGWI
lqLZOj59rdafIOpCdQ4OitUng9vFMNiG8fZzf9bv/DxRkNguUZEWk/T2ozrk3YOnejXgpMRaOews
L6aclDO3HLutaIpD1NgwQLbhQbQK9FMujdEv0sj3T9nUcnTPu1CYeR9SwMJxbKAmdwdYYudOU8My
4CRfFcq/gzkcLyM/ERX6VTF8unCv+92qChJwSkUJuVjdXUpL9h8pBABX6T6KgxaaNQgiw93FU59d
AVQdR1jjhJVsfXNKPXVX6M77ALUFwoAkDD9yuihFS5bW2OYr4Q/2Nj20mfXr7k9pIPAus7oIh6It
hrnX+sNGNMc6bwCjmcFcNCU71q5p/pJE8fvV4AEvCF+a1lZDHxPUTaYRtLEnvkU1ADmSwwu7kKo4
O4q+ABWenq38n219q1EodxQd7jRIeImmOGiBGYKjybzFJ8O9CQuzvvINpIfKF02x82OPSuaFqmKS
TfC6zQ2Aj4u6q8YVWXj/0UWD9SIH9gwO8+TfrGKs3jgz4RtrtvcoxlPc/3m88PB1/l+frvD7+sJ4
nwNQ8Iq8fHVyjID6AB8OrwjyYXdmUrxztKV6SWWGB5GA0X0v69DbhRPGeia8GzNAXdTX+rM41Fqp
H3O3WqplPZxTkyKPJHQhf53+wmho39zKKA+3lk0arZIQaonEx/HbKu4u+QtrTEjsw9hmGosqjf+Y
Qne/IVeNpGuDXGgZ5eUOuCDcUgBgr70/j4Mp4T/1ZHLo7Mw+/SVMN6dJ8Sku7GB5H+Mhij4bWu99
HmGQ4/+f89yv3f/3+2naUZ6jKlYsi9hAy6FS1y3sntva1VhvxW2rHYaCaVh6xdohNrVw11MCnE4G
0dUJ681HuBcU5SyV2qGWZBoiPMXcoin1owxEwIPwqY6KYSk6hfl2ReHeU4S0pPgKGS87QJlXPEfz
AZzPLNe1YdOM9VLW0UicE9TQdwECcUC3eebXHq+8g2g74vku7MRyBnuZF3W9eV/XuH2wJconPfAD
8U52E9voCtSQtP7ukyeDGZRU5pTqrT+FeUe/nSbZ+KVVjXwrxotRYoDC12fBNwValGm8MHRtYh9M
dZCQJeip54DqGqxEcRh/M19/agqD6BtGAwHkkdLa/+4rJo4D76tlwohWmo85JN5zcaYDWrmdpVNf
HkvGozj7B362ZaMrDumob8fLT9xYoqkC45XSAMDsb84s0V/6rfeBRysGWhCjmhBBcX5ULC9/pdZ4
pusJGOde1wAwh4/a1I0wSITMCyFR0TQKSu/hSJIAMI/Zq6oQhCcKZB2FlRX9bQ4kGfVzaPmPHsVK
rxwifrbIxjoOQT2kquR1llvXyjXL7Ycm2mrbFlVHcBqVc7N6kJVdQlM3DoLxEi2PizFozV6QYLoT
zWUVSMFSLgJ1cWPB7EMzOqAVcxsgRomDrcW3oaIlxvdGFC4toDSL3C5QZy2bYZ0pgXbJKbRaNjlx
Mt0wkMSZ+lwJ7vM8M6ubizAMTICKkJPucnX42XgIjhMa1i5yme7k0JePSlPbaE29DtSKXerJNDS1
dFTMflNrlhPMeYQOu0hSf908dYq1QKfr2Vxc834zsdcACAEWk4Nh34v+uHYmZdaxWt+mut+MMIsb
DK34diP36bJXxYmsbRoiMxxMO0ahImcHUrsB6k/d1l2XTnQqwwjuVuwXhTuYbzwHFaWjaYN5n+Ju
uPfd5x6naUZ+pwje9C+E0F4pqJSe6mxAWbbR802dlDGKI3CWAXz8/q8OfWCf3dIjLCOogAaZOhkN
Ii9BBij7prYwi+RjU5+awllYhfO9KayfxmYm8PQajPVcEHsnEXig3rW/gG9V3J2n1Dm1CxR0xmUO
A7ig+ya2qx2Fd9UjZlVq3T6rf8WZoe98KJ72VJLyryqkHIIdqcvgUZ56bY2kEiEhYR0mF3EmDmVF
kdTN8rltBrW2M9vvObLb1EVPfmI60SaI1FAKDd/y4JnZzIvahDJoDtqo+NKmLwjYj7xH5q0BofKv
ONYTdPzSnNBnkCT7CkTUHCUZZB2mQZUdO8ugaQLWVqkl6ccil6la7wYqACcy4qkJa9Rwcny38ecW
cjLCashteRlrOT5SgPfKrjP70iSTUHcWuK9NAxxJabPh1S0CYwYle/rqWrE9yzLPeWn8Ch0Vg5rd
RqOiibSBs1OsSeB6YmzQw9C9NRVB9ZDDOyesonm3Cud/OjaOvWBudWzJ66n6U2uAx2glYlJB4FhH
c2I7IX0Gin0gZ7jvvGIp+noglyPqLZN5GpK0GXIE0ww6BV1LR1HLpV1K+Qb6FHsZUbb7pkbhS0WJ
wUVuC/WE4kI8E/3IzOuLBLm/rTOBeil/ZmmmfHHHot7xAVQL4FrRG9Vt1azyHPcBLOB4zaX6Ivo9
NSmQUdYNAmNcJKjqVaMDJ6rh2XwN/tD8sP/RjZ47y3isXdq8HjcBhL8bWU+8K9tBMPRmimL6H2oN
/4nwhN5suJghtDDvK2v4Jql8Sgd/AYVFTA1UTNSonCQwRSelBvFyGKz4CBrPOqUFGgmSZ/A2+33m
pYRKRV/w++xuvZ2FfXZsUsixAs+8+Kxet3wXtQdxoIhdfzBCV16bsZZNckcfDaKJ5uklzxN7K3zv
Hr5G7Mw0wJyir3eF3C99VMo4XLoysP+sonAslPJ8brRW/L3uw/moD/0fHqKBy7FEHOTuUU0pkv/o
IXiiYsRUk8Af/tA9iYKPFKrNNew2Cb8iSfZP7rQDqXzHWhiwKaPkW/tEYsXmxJq2IcLuIngPOtDY
O3CGNggbYRBWJ7b50SBRNkh5SVHItKf5MGyamxxwv6/KYx1EyXe1JeCrFU5+HQAmooAoqat+zKUX
Ilg3D42in1kyQDxkhpREpeSHFU2qrhCYfyX1rOxh1q2v8CgOD57Vb7SU257L2ZCtYD/vFsJXHDQ5
/gqFHfIC0/CiCUZqKuHoZ1N6ZnM5b0fE2QDE6Yt6sPovdUUcLtOIjoxVPTyjoLcQJdDQo7Idbnx9
IaqcbdVSZrZpQvAO5Twy2630GLjDsPRsKTOplIEWVxx8U5Z3kjEdwJonPEU4BVurq5QUNN8Sno1k
CiaLcJ9q2v/uNPUGSF4oh6XutRj6SzA9ryH7MsjhoJvMI7eq05+jW6doM3oDBK4cRnC3+xHBitge
rI3o0jSPz/aTSxpq/T4efH02wsKxuI+9+4kzL6rW4e+pPrlF9klylAR9LihX1HBRJ8YCseH0/D+s
fVmTnDoT5S8iAsT+WvtevbrtfiG8XcS+CBDi189R0u5q+/p+ExMxLwRKpUR1NQVS5slz3DrHRtPJ
IOnIoHEjWIKdppmjcL43p73rtN9kXYQbNpjTkhjms7EQ92TrwmFa3qjn/9Nm6rGo8ENp6s2H5spb
IZc9GMBXlHi8EUTPacsPeUzel94mkvKZspZz98wd/e/zOb3p2DaKhGnKvuq9zVD1z0GyAvnlwmVj
fpZqGPg6M1DqCer6P5uZrjKG3kZxArv7llrvrp1+jtHD7N1OM1KL7OTx7k926KqK67s/XZJcw1ev
AQFTrVmr6VDVkbcWQztBGO6Xjc40f+aZVSFobMnHDcBLiHr9t3FdIFEURJ4ya+LzKDN/DcW9jz63
GTsQr22RjfrhDY13aBr3Mn8f1ATrFcqi8QXc/iJk2WY3MgUkcfw+dG5Szx82RHy/RjE00CwILa1F
hycbsQvUwv4BQP1wjQEtBoYVlPyarFzETQH9HvCEkhcN8uMB7Au699+DOpGd31IlVmJBfd4pUe5W
Z+rcOnGlFlntjdDSQDuekOcfFFKJZDO07aMjqq7XeFpp+Q30UDdiwhYyi4i/AXttg3go/ekg87Y3
SmXf0WHqBn/lS4iR3WwtyuuQQjTjRVFCirCAXvlKgjn/SgdEq4GRaBHzLscIDI5WFV65l9mXdnwl
hw/mfrA2oLMtlmS7zYGYHHBPwvfnOajDK63wzGIsNfWl+vfrAQWUb6bJgeLC7x1Yc3xH6nWAnjI+
B3U2IX4GtdPj5gvZDgxKoITRtGogNWzvbVahztp3rqIEyVqjD9qBTORAh9T/aCJXPRBgZXce+Ptc
t+l/n0tV3ecwSa1DwPjC91zxQIfUqpxtbEU9xNewWFx2FUiR2BQ6+97Mu4dhKMK7oeA6RjXlSxlL
ZxuZ8J7bCFwhF19ab94+ynHuKmxl/vS+XY9GmHp+silnDO9GzE+tvrZekoK/kK7tKLHcazKb76lJ
pTvh5EM1FWyPVMNTpCHElKwjNciJg5ketYzOUwJBv7nQB97RNhuAmmpdFIMt+wBgaUvgl0MjaCwq
kN8udZtKX8pHEPdMblDi4/dRizo/PYeJyquTxGWKUGe2IOMMRSkOkAVw+ne8GKC7kqsjmehQg9Vp
608ZA5kj3Gb1xBR+pturY2b4zaEZndRvNlY1eDvaSmT0iqNTOoDDMVp1ENha0DaFbLQtobOb7Tbi
DxtN4CDrtzCDql9zFIACMgRasA+kYSgW9fetmUOJQdOJodz1jTCsUu3adRkoMgfOio2B+slNqxOk
U1YXG5QZZJtGZ1NvvSpm30cLCBqk9JIl6pT89R8weWpSb42U49x7Q8MTnB5ZWj6P/aNjnkr3ZhPu
5DDEyy5EFVFduZ8gwd4vIwuM/sFguZ+inr1GYF26UmffsQVI8thTU0DbQzG+JTMvAna2JepwR5Z4
n8bKFPsSOuQr6nVjYazjMEUeTV8g8pu3C8xTjv4fF0Ay8cMFkkAEG1CZAvWKMpfu5PJsiSbCLtQs
XAD6lMWWeTYcDFUGpz5SyUq4CWSJUcgxMfCf9q7hbCSrPJBaVNnzaLT35AAApQ+yi9i+3kZOKDT6
1ljYBIeR8zmfCnfTuTFuKxes9VA9BT9Mgttu0GCX24Fs5YgobxqW25s9TFq5aQCURJwrQfHN70Op
aRCYUo9FnW71Yax6SBPcTG4ft/Wi1/oUdPCqHoEqOm1TQLA6fbh1k01NMeSkJQJB1PHnFPM8EKVc
johCr2zWelBU+3WQ/SAOQw3o0rspBhrpZI8g2lv9OkXJ4TCJDz5Vl4zbrAu/kXYNuJLZuTVmnZtZ
usbTekJkb4otOZGFzkhTCFJD7Iy1zc0cW3YOTjskWX+b9MN8N/tvk8YQeRtKkQT+kqFySu8paAPi
RoG3Hcfsdd6iaDud/bH/QKHw58GbgKfVHsCXsU2SjogW6+bN19ezNTx5nXdA1DvvZ4ZGrgBwCo6p
XTQI6ZTto8hRwGcaE4pRisYHj3DjPykPlekgrPkn6+rg2cLzEzE8KzpNadsemQ0gZDb49iO+c7ng
Rmf+MLor1Nijn3qM27C3MZFlRCdIibbHKasg2iXVUhUVdsWIaL92eD4vBpC4XFsxgM7DjLH74sX0
KnxwP4AvUi1zAS5HX6pqhYxKegX0eNx7gTK2DHJ394EVNtj5oA7LDkG3rC+vEnk3DoJ9/mOQ1bUG
2Fad6r5rwXsQKObvHRmqAqoTWECiPqj1N5lb2p+ydrzkKsi/Z3aGSkqs3h7Ar9mixhQe3DDtT60c
LhQ/+5vH+xz/6YEiNsh7oQp4FfTZM3gpIFysYRD92kR265OrRIsCMP5EgIqKm95hBMfWDHMoahtQ
T6hhbOwR7FU9+Ha3tV0OUDN02IGQEGmZzJPS+G5FkyqgJWlSwlCgsNOfJ+0tyIKlEC0BtBjLFNOX
kOhtyhO0DbADgWLV3EQNvbgn3lgLJsROwLCiTWTXpjY1yxNN8T4PmVIXvMepYeFrBn2/B9AjCq9A
8hGfJo9lV+EGYtlzXn7v9T69C8NXBfXrVY6N1uzhduaw4ADphEDabTyRooDqPZ4KOgBxrercQodv
LBTFT29GFzzYi8EysHWh0UjaNAsGzgf9Qo69VTVOCK+porhCG9lCnTX43vomHQGo+ndH6xnYS+iO
GBG1eUQ2hLiLdUec1s6J2eAhPo8IVRWVMMXjW3xH2n6xGZGgPo21BQawQZlfu+wljVNwEA3cXCah
gsQm8E0nFLDfHMohWbe5ATyfkQZb1fUb1+z8o6ci118hXJJtShApAmVkJXN3YjD/mODvAf1Qlm1y
lN7tc4YidvrLALNe20D/v/QjmD5udnDjrJ084y9/8fe0nSVhBWSjABdZBXqPPGvxK9UxSWqbQdwu
kDZ2d/qdsAxra1w4XtFB7LKxXwQyL22HICSCAxfe9vWCWDZVkIHSygDfITUdz/nfgxrLATivVGcE
qSrQ3+qDAZ5KwAuhn9FNv2y6I+WOB0UYCdiTCSUtsBvXVtCcUshS3nN9KEd3LeoK7O66RQcA/p1E
YNGpLSFk4q89csXUAocj+DiA7DubUXy8mdKxLY5yML+QiQ5eH1b7wGTdPFIkLd+XrfsTEj39Edyf
kDHqx2w4unHVL0GE7iLHJGvE27WResiTzmZ3ajtx8bPMTRN4mWw8YctkrZtpkAvCWloS1TdYl6OH
2uRDZ3QASxp4C7LTzQz6XgA4675/G9CKGvWzk3nNmA8pI6MLfTyTDYZvrm+jtWriYJVmtnoSA0cc
1Q3vmQksFx9rsId6lnGkzkmaJgoqq2ZLvUHgNrsi4tGSegO8as6e8r+islg9ueCCfoQcQNW2bb+s
WuPaSHCLkWflojq7UVAUpHlYi5+OcKVaUy8TPWTZUe8KNkx8IuA40ruU1QealjyAhARhn9E8UCsp
QUSJLWdzotkQs+pBYt8o0Gh51SlxICTtWgO2YRNnzxGKWZHwSEATlUhzJ3Ej723Q6J5RlY1HcxvX
Tw3IMRambJJvFb60CAGfGHJBYmXG6bjr4xKACx06xXYa6qgJb8CKh2bBKm4vgGbIzngpga+ldlBs
Yzj+Ku1Sa5lHxW+O3IcIQNQUG7NskgXXOnSGTsFFWqQuRwwoHMbuQibq9AQIbMzQkRBFhQd1eD2I
nGg82W6TWG4PjG7RX8huCkNCkgaaWajXt05t35S7mkf30WQ4oP4iSqu4YCCyssCROkXp9wLvcpCr
6B4uQpxCCybbeG0J4JM2grsZ7nQ6u4K6ElJ3PdJSYRutwvCFV5263kIAynBQFhAlxo4CB9SRCGdc
g0S5XeEBa99RR84Ect6V9QKCjPzgV1WJB1/Itk7Rh5e6g65B4SYQVIimaWm2fvrSyaBa+FMRfW2C
5iIlAvKLcXqtseHDt1p1qCAZmp+ZU3xyZVa+9gb+tahfVs/YDxQQvczFfT9UCAg4LoTZ+TjtVOz3
h8YM5TFBguzPK1ej8/HKrr6ywetLrSrEWar8FUn7j1ce+uxTWhfmMi2d4Tol5QYkZmDjnhxj61TK
+GpL3Odhn7FH0IEEa1D8hyfU/A8H5NGtrS1T8y4DodnSF0392RX9iwZtY/w/oDZCpnPKvhqWYb7E
g5+tGH70d3EeGVvUb6eHJEvFeeygnu6GU/Xk8wiE0dyxvkFI4+1jWPgYRhTH33obQcA/Poaawn99
jMQJqt8+RouFzdnGOnnZj/g9NxLyFUhCFE+ggq3u7Q6PFd1yQhMHYPlKSNRfyITVlliFwu631KTh
fAJWiZqdPc7DUdfti6UeisIA1JiDFNmfnGQ12Nx9jCqruMdWC8CEzn2EnoD7OMQ6CAMRpCPZ2jjW
qF/NdQWS40cgjIp7L3obDkkw5BMTF9EEpzdPfee8HYQ+ywB/94wB6FLd8pJhQmwltxE41T0g54Fq
DxSDTbBUrkiwwbEQXUAKZDqBDRaaeuZ3MgtIDx7Ii3RqyKuclDrVjXmPdUu0TOoafJhKOu1p0Awq
dGDdAOlMKEntE9A/7m8dkEaAt/nurcZ2XXXRrquwc7YRP9tT8i7PwH0FhokAZKjAWVMvOK/DPWX6
Cjb1S0gQLFAjH61n4MAkOV9ARjjYVonV2ivU+VQXSxuhqRBsTR9F8Eof6Ix6GVjcFp3ubTpgZ3rZ
VfsSJGHXidtPjFhqdUt55hNR2FKfbt36tKf57vn7uPHXLLXd2igkAywskq5aZx04lGgJOK8GyTgm
NXRC9GKRUuV0mL2dzkaVLzLst0OooC6saqx+Jfd2qWPYACkk6hXArlWdh9mLStoapX6wEzdtloRg
smjy2R4ozTAWROpV22/+FnN+Yvkm8QxD7GXUjO106DKGahHZJwi3wXbrjbVf4XcTwA60Wyzzgl9i
Cy+urpOotNBpnjCM4tVoF+xA2R2/upsmJV7+8JJ+qnOLhxy7/3sD/7Te9pC4CBLfWQUlR4Kz0Xt8
W4z3jcK/lNIaA8OejdJr0LL173PHtB/BsrM28L6BZorbn4wc+zVSqmG5heUc4ygi0jo2kH0pAU3n
4ki9HaTKFWgrHuKYOzQHmQdIi554gTloShtxMOCRsmJR8CqDglXPH2vVNKDfAVCpsRP+WIG4H2Qt
wXIawT67bOwBmoZR5G8ax3vrzbCtpqFk+tt47UGdPgrs1i40aSAC2/pdrf8UMROY+5XTnPCniJmz
3HR5e6LeSWfGqRfZcTjrvPmtl35N1OQ++zj2b870W8NTLTvJY5n447L0QuPJiNW/ztTI3mzy/ewP
PyONjcUo2nErysw+8jEA6Y6+aYGDeFD1qB7dobOPda+gSq5vzhZ03zZ2Lx/sdDNHv/xlCi7Qaaik
Z65rz0eACCQmx0lwdlSs8yClnNoLst06/tZELAEq1jTu1m2Xk7fqOESr/+iw9Pw53rirLrAh8WVY
/EqHosqfUL/qA/H4y0Rn4HULl+CUz9cV6WWSsU4FaFO8ABRov3snHGD33Pt2M9sqTm5XKPzq7Qq+
C+yWZo0Llyzm+ZpG3Jw9o3iMZbE3DLBsonopXTTFmG6goowtkB+wfTeZzcXUqVqDF+HR7AEx0Jle
vGnFg4CsMmQWGui2ag/qKISzt1BDNg9CeXG/EhA3U9YUXSBH2i2MPKy/dDXSkS4r+LGIhvoFemSz
vVVQKYIgkbNusrb5UmOtallV9WCXEdiKCgWksbYPejgqoOLb8AaSq4+x13+CyEW1gvZe9ihNhFvo
jGxS25S20dn/Hz+jQnihNEFdPo7cWob2BLp9/URzt9Ogus8O4+qoTGCWyZrlhbUcJZ4oNbehX7Hu
J5BghxDhMUCQt2lFam1J6GLy7YtrVeZDVozZXSLYDzKTV5AE5rZ0HPVZe5mhv7UL4GEqw3nEWhPV
zC4eAsjHu49kqzhfjShyvLdd6JOkLqhgfaCut+RBAxyFcKcWgH0kmx4weGBvneMAAYsTgPiyNVi7
+Qvg0u0+Glq25jr05cPudu5He4Vt0av2/5tdTjnUZ5towUfeX7JSBpuMDdW6KnnxDBpDewddynDJ
o654lrxF0bIf+wsjRDOdIgQltM4ROVs2+HyGQl6oM6vT6SEDCVmMpZOEztaqiCv2xHqZ3Eu/k7sh
8wITYTivO9R4WeYLacXR3rG3livE8IM6jAp0V8eCjd1hdodsH/RmIEIF9FQDFpapHi9OUvUv3cob
HfliGqKD4NSYQ80EzbjuNcOkARlY3YQqaQ1xBZSyULMYoWAWu/IRmenwPui9M5nx7YKhKAbIvc5a
TBlABa2AEMyOen1LvUKlvttkOfZ3t9ctoiO5WiSIkEAL4MNrmN62t5dvNK51Ue8HB+rjpMCCzgky
L/O7mgYyxKATkCGdHLC7Yw9pQUVdZ9mKfuwekinadD2Pr2TqzQB6x7z9QX1kug262X4f1I1Tc7R6
+YP8/18HJZQApKv0IkCc1B+vYRoD6lELaTffVBsfjRSrzccy6qqnMov+sfSqq/HbZBFgMXkGnaA9
N73fm9R7c0bESpxvTZmh4szK42YVGvvI0ZXFox1Md2jFVGc8/LVl+2W5kLnXPAASwpZuwdl9wCy1
gax0ewIR3HCQAmI5oR+IK+LL9soAYOJ5aiCkoaqm/RY0fC8s4G0XFeDcICmAUGhhf4PyDv/sMZ8t
M6Tb5ikHQ9M++uXblHICYKmX7tuUKCk/xbh3k07Iz0bFBlAz4kyhBm8BnQP5uRS4Jp1JbfurX2VP
oIkNQVi6HLuCb0gbLEJY5ez5oLhoQJy8pmbbtxAKhyInKYWRZlhdMP/8bidpMQ8BDLyMsxRrwXNQ
QjZ4gRMnwvtnAamO+eRj1//wMQH4OQxTYm/i3u5XfPKjfRKG6rMPOeteVvUnYVXpOQdD9GKErsdn
ckug9LgHRzB0Nh1/UbMh3KUZi7YcxYorFCY760TW+F/X+dSv7CqH7ge1Vef0oBVxnPUIUSHognrT
2jb9LbBMPyJXxXvirQfoqrvS2bv9ZiL75Fqzv61hImRy9dkIO96q8Z7sZKLO/6v9j/lxj3/4PL/P
T58zJETH+9ySuZsQVW0by/CgFv5+GEBkq1h/7csMvO+NDJC6KNNvre1H2RrYdsR/2h4kI3rA7GNP
KYReUh+qMCme0v+e6mZ5n24enoLS1xsLKIRrNQSncvVdJOplaAX5hmykndCD+fQic3NhDwy82HiV
2k5s7ZEaNWfcmAxyZ+GKoD/7YJl/Thr77QWc1m9uM4xMu4Vd1Z/BGuI9Z7/cpm7812y/u9HwKorx
f/Nw99sTNsZQYLp2tQtNervx7xOROPdAe0rUD+NGr8xT3oHZgjyFY3c7z7MDcCUybEq0fzsloDrk
LbhuyUcZrrdoBdB0DDmW2UdfAezL7ocrmKvZPZfRdAJtxB1507RjiOeWPSeHTDEeRh+oFScyil0O
HcxPZo2URORH8ZmaoPrbtkWXPBpQpHsslL1SusY1y212DmpRLag5TZa9AxmzOffmIwcQZizLHfXS
lByCG2dq6ilVDk4+mrIEvU7ex93ZjSPQohghghV8yShuog+iLQAThxzciWIpfVxP0MRL4g01rYzL
IzOhWTQ0vHyKkTd6dPI5lEIObQPK59twIRpzGfr92upsqBTGaXg/NihVY7EqvtdyAO2E3wFo3A9g
f/i3hwy6YzviVf+HB5BTCIvrlMdf5vCxf1+NiQ19eKxZCrYGEgchFc92cJw07f6QGhsi0p9tcz9I
9UGy37RggXVLw9q6jYOsBAOrKdJpzcmnJlImc5MQNoSp4dKdTTdMzfsgQuuQ17uJWuT6PpChHOHE
Y5RSp6y69nl2hPyg/whosP/oM/YJZVztGSSxPiTLm2CN+Pa4ps7ON8KzQsiq051kKsv8Uvk5Ayst
RmeJm65RUt9uaHhgCgs70fbbPFoPgpTGFvD+5I5MZjBgUQXi5y19gnEI+iOHHvCCemkOhhxcabLh
nkyyNlBBJP1sRx8B6trNwWWeCQDIr08EZh+ofhkPZOnMAqpP07coTYY9BeAECHK3U9PXcwBPJnZ3
wYv2njrpJkM2FqLvKb+nG4xnHco+fh8uirpecY+BvrnMgn2C9wCwu8G+C5viyWVp+VRgnWSP2XiN
Gxv3uMucpcu42FEnENLTzgZRwpIGvA/H86oAiavy14FXpRfbfiTQBMNLaAVI7wT2HfDdZw2Syq0c
k2+gwf3q9dD3AdFIuC841Bj9PLdeMZD6aaCqjWDlpgDNlCvDTNne1RB8y2jUDmlxS0MvxD3ywu4i
qtt8E4C1QEIG6XOfJTbYTnNkMHRmsdNSLtoOZC37YP/dHznDMwtb3u9RujwCwpoBqaAjf3/EAGs/
qZd2goTGreNDsLClSKAvwapZJniGD0MFLg0Z3UPFK7r3LGRZsDwOtwNkbO/BEYCYv4fSLxmEJ/Jg
UWrdjf3XSbluusxD7mn68J+RL7106Wp24FZPSb40B03pNi00+/QVmoEheNtDvTsaUPSmd3Z4LnmQ
8Yu7PTVbZq44WGGfE+w8sGz5txu9KgYXCtph0f3VrdGzEZD53U3vY+bZyE4XNXpH3C5Ks/UDGJWH
TAI4AWGybTdl2RG6YPmxsAxnq4BCuHJZAcZeWcFjHyF03TC3+sIS/iXhsv7ZpNC7y/yRL+wREOiW
Vz/7sPmiDF5+KZoyhTRO5j8qhh9zbfD8CoGKt6s01vjxKp6TpGvkwVrQH782tvnGGgOlaXkEZos4
Yj6YoQ0508r8zUaDNAVHEFuQ2AiDdY7Y2yNEYqqDi+wMhHlc55FssfjcSWd4kBZeB6EL2eF2AhfW
zR/SV4A0ChOr1NZq7+fDy9BNEC2tnDtXjd7B1otVD9iNjZWpFGnsSVyRbB/dxR/GWTyejLb2TNfO
YRRB8KPKzJMJlpPbie9ZsyX8dfKbT5WG6lPSNa+0RqbVMi2U1QCxeRGZe7LLMLhyOwD2IZ++9DFk
B27hXQoDa7vDIHbuePGGKg+U/FTHUKqAVIS1SpBnhORcOl3sSJhLcnDDT1nXOEteoli9FXG+FJMZ
b6bEdS4GELfzwQoZP4XCWQ9FhPAWdZCLhNzSssSPbEO2AfV/K9NNYgjT9eI6SNCFdG42bqpS4Ptr
KgMBSKEOWDSqz2DP9SFR6RqHXjcZ2zTh6L/UIK85ugHU+7jWjraKyV/2AhT+k2+UYMKqf9bKNl71
SZDVbycW+HEzAUEQ10J2sbRy61MTdN2K98K5SgvaAlmbFAckDMDoEE3humZQRUitqFzmNch3Ymdq
cQfirA+A9gaQB23TQtIvHU1r/d8+5EiHNAXbCdfet8nojBdfy7ILsd2yT7TlHCo+3TFjOpEMWZYy
daf7aIdJfS3D3aI3p+99/2sc+FDAcj86ry1kGRYgPuKP3I6CjQqAsZGgMTyzNEzWfSOsT5XRfy2q
MfrJEvDgYVX3HXTP9mLUgwz2axDAt+MZBT0pmDUN89M0jvMgyKrOg9oKAS3ATYxoyI5J4xrLfJLp
EjGn7BhHI0jaqaeLUvV2Sl1TZiKA4hbTwR6RQCt1WWVloBA8sSC8Di2w5BRGYNAwCtE+GE5aL6ta
8FdVyKvvotZrMcivgwi6nyiZ+ocHbvDJz23wMAejc818M4Puk+AHfLP1OVM2Wwsn8B9ZKl6SKN5O
On9EB1mpENgajrpxauc20sWZOx4sykB98Hnv5gFXB2p1JhTnOxVOW4IEVSN0yocWEb0ZIaThQ6Bk
+btNeGCgIFFqcia/8X0soY5oPvL7z/nA7RWfg6w7gX8D5Smmb6xuEZbBMZ/Akg7MjQ7SlA5AgZXr
gapMo6P1gQZF0HZa32xTGl4s47XBtvuQBGGNXbJpjPgO49XcHGXhXZUsUlTuJiHCBSBOSvSBOsBk
Fy1st+TbD95YLa9alQ/nm7Pra2LvrH784AYh92Q9ukULLvAXEMSEZ1HVrr3oEA/Yh3b0UjMWXZTA
vmUF+P3Gs0E+Nrug5mpapElk4OmiihXwRBA1uD2fRpbXILhe04OpI7ujeudS5l2xktqZeqIcGbiF
KQAQTMXs/MfDj2YvmG2BbBFl6Zrt0NP0iDErUZdJpyYRH966yCit1AGqD9gMPYQ08D748cGq+Ioc
3cRCeZBd+/aeOXK2zTPYqt61kGlz+KKoC8hNWJZzl2RTs3OTLt+XtquuE4QgoRGXNl9GyD36Rmz8
DGSz8yrmv3Z+MS5pUOGlzU7mFphHwl5dbUw5DypM70xPBKfsdogRefOgCLi2uzBVawaFvkWhKwQ8
XalAh3pslghahWfbkRZwNXprD64NDvorlB6AkPHND7smMJeIugHeHCGfxftgs0rkFvpokDdGOucK
zPB4LTLZnJkHhXrBCg/iO+BRMZNWHarQvKeWp010Bt6SfNd7ujxBD6VJqKM04mxj1oDf+VFbvs0S
5nm3Yj0iqYkVRMm6dLDRHDMGQsLbpZBbwqcBgmZHs40q3UVpKi4CpArrIJDJmn5Rlf5ZmUn5aMqa
najVRmF3LpsevH/oo0PYmHLtAXGxTqvwzYbK1fuoMoL5t4iq2vJcT/aV/OmnCPJ4sY65bNa3iWQk
7mzIFp9pHgSHQb+h/BRBJlCq1Jr/ysqSf4RM/Tt3gHi3iMBaT3bhuf7Sai12bONyfGYp33YqsL7k
0oKSddmqLbllSKHnFjb27TSww39NOzGjXngSNFw0bRHJ8mATLLA1enuHqsFoXbhTtyEWMmqmiK1/
aHLdJMoys22i9a03kghKmOU/MV4LzwM0hQ4iw19JTYcjWl55AQoRdG/qao5IXgOXqJtmCuyh0DT9
1ETKIDlndZfNzVhJ8xzXxs95JmQ8LmlcfqVWLFz3MnTmJ3+apueuFN3VgI4Y9XHL5ndtHl6obwRy
8a5VNjgDcEUwajT3WGDtIhCsPCfGZABTpDbUVwzMevBAGEjjerdvH1WXLKmvnuLkySv+qXHnbWUK
rHsflcOjLMoMtFz5cPQ0uRNgw/YuZU4NLR3wRc0uqKZpbNe9p1Za5gwYwMTaUHOwxupSZuGFWjSo
xAJ9gQDBcKQmTekH/b2fpU9K057kQ5s9GDpqW9bc2WKBMUDuhtf7EbX7F3JBUoZfoEGxvw3oCmFu
UQgABIWehA59kYh5krhohr0N6PICDBMhUtm1t0ibEGjm2nGMBTNcDpEtEa6cforu6ryK7lAtme8S
yBstTPJpGMrsyrq/UC8dyFkdyjD27manrMXDpcU9MM+bhWBKMt0s3t0G3a5V6stYKShsw6x0Vyi4
AoYkjE12dPHlvK8FCpkArU3tD2//MVH5uvcRBK87c5v2+bDzUC30GHP3B0+n4ntphsgc+NVzAbq0
vzlkrf8cqqqeHfDiHXa1wqZLz5Bjs/Tgg0dmkXjQtC+tuD77uWG/MLGZoiJ5qZuxuYxJDJy2Nvel
5NsMwPENklH2y23QWxOr9RSRrGmqjvObcWQhfiMJr1DeB3mkD4c+AuCNDwoqv+ho9buVziDz7l+w
4UnsMVyRJWQM65ysqrZRXkINz3VCyLrmYu0Klj6LAkvBpIu7HxViVQZznH8E0li1r9IvboegRg58
NnbaPbaHWH4frLpFsZ0eHkHsZh4+BWb7jJTHsE5zrPZbjYXwND5CtA5el35/oZZvgk1h6jKxtJQF
fIfu7QP51hvHKJdv3AqIKT30fXwYjOXGDMFgmoDCGrEAFMIPukYlt0Grgh/II/L2AbiisBcYfGa+
9vKJ+iNwu62YHU5HGpjrgR0Vt0zjU5Mn6uDrsoqmC8qLq8+oGXsRfqfRcLImaG2DhQP8jE0lT+RG
HpMRV9uuB1nsHuCjfhm4RYOMpzLm2oAoT6tFYpnyzhqC+gLsiwE0K1Knnqwr3J+1Fif9NcKOs/Ae
hIDgMM+d774IxJFeTn2bhBfIoG07jjf9smXxsAGTXru6LfX0AE/m3ZFMEjR9GzOwAZJGeFSk3vga
5fUexDvGT8u1ThAunb4IMAssfdT7X8GbZezc3hx2KC8FalMP8l3ULaZms59GXl2nyCkXmSr5OddV
qVkCeLSEJNDcere7wi3FqpDFobTBpXgjmQEsFLo+Ru+DXdUsD9SR4/ZaV7mDHD+LoOTam+rcgCHt
pf+nllb/ErMxBkcuWNHCJrRfBPi/Nqklxw05gbX1bQzzGufF+u7E+U42ZXLfNzZ/ZIUNYHxugr6q
TZPHXFTtCU+cL9Q5cV6fQVF9LkcvP9kqy1dQxoXAom6GPd6ACzqlQ2SkeITpHjVm6PEh3KmFerw1
GQf3GyBx+b2j/OaSAz+66IbQ/Mzb0VhVDSv31MyQsYA6pnzOLL0FA852wcEM8zlKmxHYCjPY+zxI
j6g69ZZYDi36TIhPUxHzs2moEAS6gAFASLZbGVUQHyrd1G5Cu5lxw8+IV0ITLW6RDAMKawUqG36g
5rubpWcDWAzcaAQqmNpvqOwAw1ZdfQ09xNR1xDw1WwmkVR9cxrCsTqiI81bvHkhJoAQglXLpaY+o
A6U8eUCTqPoaN29zkIcBxTlwEYEjGQ8k86FDMm09NagBGavGekApvfWQi3DTIkp5JY8iSW0gDsJx
gegUeHb91JsWeNqoPTk7NgqzhWqBucJQGtHqORGObNdOJadiWXvGZhzcLwyaWvsMdEyLTjPDuFNU
H6kJkRr72e3FWzMeVbJJUKq8Ghvh7eoSgmG0V/fwV+9EJZMVbeSpl5q0W785O52MjgjqpAvKanVO
B6rgtBw2SRsYACkX/UE4dnA0gdqas2NZBEquERlWGkB2Sp21aky2ChigeabbgD/nRKQIqoSrjGPZ
w3IA3XgxZHdhhjfa+H9Y+7IeuXlky7/S6OcRRhtJaTB3HnLfq7JWV70ILpetnVqp7dfPUag+q+zP
3Y0LXMAQxGCQykqnJDIizjmDuBaehAk1BMfOdF5nUxNxSCLYabv060RFSxGk1SrS6ngztXN/GDnL
Q2s/tQ0PL98ikxeaIkt5fNt3CvvDcTDq7ab5E0BsQVLXHZLwmPptfMJq5+MwOBGKfX5vB1kO5vXy
SHYaUXuuBRpVnahmrIsYi82HxoNgsACW0vI0c0E2Nnbgvz9bShRFrWcaEDpDGB1pVFTaBWF6P7Ce
PXQVymT68EaBcu6BLJY27EEfoW6r0dRYerGIciWO5CGRkViVFZTQSq3kWFEBKlkV4JCioQGkZA8A
Y7kLagISa1z+w5WEVajbECUuJbLwrkoYkNJDkR7r8RB2FtqqD1LUDA3pkc6oO7NVB3JiqwNv488x
PrlTP3nmQw4+n99PqV8rm2INKa1wayd+vCLd8H06osNy/E5WZqm3Z4UC/DNLkniV6KZ17Hj2vfJi
dTJa9XHwI1udyMYd8OsxOzlS5zB6KLA1II7204V6OiDoQOkMXrVUu85pqqERwVHvi5fqJ7LcRpqB
TJSmooNWg6Jy9KIWudLAIaingVNG66+55ul/nYvsP684z2X+dUWa2ZTSOgKLjccnHkZFDOQtVfA6
P5vY7piPUY3HytyL5cTnJvUiIR4kZnm2mdaeO7Py9ni1HWozQsUO2aZTBwUq+8gwDmSjg+Q58Mzj
ATADkJQ+BzV2EODtqkT/qKH83om057wusjdpOc8OfghvoIKeTlBPOp380qV7nXiCVMZh7JbjyP8w
xf+4DyTAgPICf/eaKcZORcftBRE9pEESbEro1E7sEJaAskue6+xS409+Mp2HcDCt5z8N8hyznNgh
/j6oi3Lr2bfs8NRKgC9VqnW3dKhDkUArczlbBgTibnk4LsjjYBR91Uc2S5kbWyPEHpW3Rv9paKKW
mldk3jRlY4CrQ+/GoMR4hTGmd1t4gbGNPRDBks1GhnJR1kKCGlTm6wZMpHtPVMlTrw1bWZgoah3t
uhW7s731sw+7AGPbvkB93RPLsIf8aZ/9f7VnBfBrlL2aEl9j9gqUl9Bk7qdkWQHa2pNyy4c5f5Y0
ZrFtmNMt5/xZixQmorChs5mTYsr2XxLf7o5kmuzBMvOAKKOc26B58Smw8of50goPnG1RBP1ynqb0
ms9TU0dvJNPUNJEOKudbxc3lYAAhWPEBgcEEJSmXJOd8qZVVChxA512mHjyh+j1wLY/paCO/0vSg
oIgKki3NMI2lCX7O0oLdB4CmcdKfByxPp5lm0zxnEcZbvG/EkTpRB3YXsUSdGsD4V10qsOIeFzLT
ygMvvry3kZodTQ54pndZ0oOqa2zScoVJH7m21ouPZOMOCA5QFH5DnZPbOC9HKnwz26T5Y55W653P
09IgV0MwK2qrGPsoLINo2gaM1tRJh/rntF6FrUKfY1XV1Rrb5zVWdrSecXzUQVCT1jPU5E7TAoiE
1MTcpF5g2XC/xCfHx66nAYJ463XDV7fGlsgXenMCoTjWeNQWo5HO6BB6EhKxcbmloR5Y1vHaGIdQ
e57By0DwbzXl3W/2aeZPF+kTN1wIR7YbhDiafSf8e9Nu9FcBIVbXY+G3VEXNsuwi5wIJ4PoEGg/A
CfvM/WoUZ3JgUCVeZgKc8kWX52cJHZEVdfCtBY2pNyg7FytetOHZDfz0EgyoPUBqK/zGzYcmN4av
FkDpK+jYynHZ7G2RIkbsoYJwJ965/Wuq29UijC3/VkpuX6gDWwBgK8YODRC7qSPXwL/smcBRdMVB
GEEP2qKxBKqr2juytTVDlV3f9HcFIoMby9faGy8JzBuj1K/VuKiNkEqiVltrwUYDYz4UgQFo8YUw
D4iq7AnUMgNdqAl1Z3YA+fnUSf5kp0OP1NKBhXz3u32cFuzQ2iEz6t0n/5/4mXjQgiMAOVPnb8OB
3kX+WG+njzfjbcgNJZHyOOTJdp7WRE39OXLaZaFV3ZlzJHQ61OTfNB5e1wCahXdV7KLsN4NiQ1e6
cmnYRv4sqhIwvrZMXh0HVQBtK7+5MciTJFc/lC1XcZwK6IfeIRkUYZeSVMvctbwfSJ2hjDuJ37rw
HRi94tFWql8HeDSeCl1mRwPZ1c3g2FhUgnxg4adO/c0y/aU2JOkPcHA/Kdbbz67WIbiPyPuFa7q+
hyqqthXYk10j6TTLttaN195u9i03kh+6GA6qd4tXFG1CoAvsh0JVi6BthnvdlNHWs4v4UIgqvrGd
wF8ZbtO+opJ+2+dx8l3vgy8qifqnpu167D4NeXINZZ9wZ2dr0YjsWSiEA0dXqx72oXCCY1GGbJn7
kQIFNquOoWMM93Vl3IOng71CoxlqTp5dn6Aflt+Bpu2N7PhjEJVpivYsQVt3LasAhdShs9JcgOtA
gOlftFSG58IIsNm3rOatZGsehfIbimsgkzU6mBXvt8BQBuvIjOUtwC/yNvMA8ELAIUe8nqW3BrTX
nEWe4hMPyQ2ZgOHSkJluXStYdFq287U62rRj0Qf+q7Wr6SThAmHj9mCN772pwwNaYPCyW2oF3MvO
qRmc50FJhrd+H4Qg8fw5kUTCeIWbKdpoVCKCBfXHxOQjAqNapE75jcjehpGPM49Vf6zThWQj5dtE
/DYdyYcOn9p55w/HCrWuynAOkLBZMA4WjyyxLlPNwgBpDAQHog3VOPjSrM4AaDxRJ5l4YJxNq/nw
r1DhjjSZz45a6bAl0VHYWfklC23jzkTQ7PQHe1PIz/bIrL+wpPrwL1AAtCT2CvxuvrheZN51PtBU
UyRLek31we+KJMhJcHCDUk0CQdVS8C/UZQ3uCc++xReTPTaQZNrVgHBv6t4yvgx48PpKBG94hYE+
pYq1U6/YcAOVagdEGQAkjyOR080eu3FklSEw5PN8GkkOzAMIjEZaqKi4URFEx8VfI+maukCJIo1k
gaN/qVB8RA5Y6QF74a9Tv7TvUCEebfCf4Z7aOATfMMSrd1Zl5cgLBBbUwpUOPWoL9KqWGX+DdNGm
z8XgA5MYrMHRZXyLbCALUTEbPbFBb1eu2Zo3Wetr22Zo6gMv6v6EPDvEx0VW3BV4zAOe18gXLCMe
vBjFvYvgblAlGMNykY+qIvZLpely+afPNijrb5/Nz/VPny3UNIjsjtgvgm4FXZUuKyuoDxM4a2yi
oL8+EOyrMrU74Eiqfd7GcbtAZBUUchSuc0pRrK0QjAGTkSNtu3a6QFsgjS2xa63FpoOY2TLoPHzr
ZKyyEO9on52GUcWrGw9S6WJT+RA7F3m3tTohDxpKQs4tV92ZzuigogwMZR7nq7mjKLy3sNK9RVqK
bmNFvrV3RB7cOf0IaetB9YvKkxMgnvkzefS2ZSK/aT0C/dMuocfuHzo8Sqw5rf8pxj+dktMAJ0oB
iChkm7YLsO0HG12P4C4TDjAoXrIuxrLiyqrqhVGjMrBBWdADZyiRtuPhC7l5OmhOWZ4jAtdgrxGG
dX2pR7fGB5ZvHP4ntw53/laiFBEyVkI9lmm6BZQbeT3ceRuTBcM2HZttki8j6IY8x7LQD7HJITuu
DfqLzrrvfeQ6t0g0dzdg0wZiffS3DJcvKyWQuRqnTZXckn8fiY9pM8SNd0MKZDuotcGwu3FQM7ZE
djHc09aWmrkeRftp4zv2ArERfmoilhnuo0JHJroAutShwlU/ZM3CMBq2dqWrnxhVu+Il0fAN4Bm3
H1eEOs3RrxGnSQazPgFkAnqJFETVJwh0eubGzwEqz0TXbqifDpoIv0Y8N7edNBUwLDiE0m/OWVVk
gPInDAwyDu8WZAyz6sPH4kot86pC9nf0pg4l/A78l1BaiHMkb6G1rs6q9VBMCH0pkMpBorGNUc2P
1D1OsfKqN2B8qxcOQpPdgozl2ENnDipl9lkhbmZ7bpig/ph6lbUychQadlgZMLzGjxXdaLiFgnMd
27jn6DRw7nMriaBwhrg5HZCjSlqEdP9q1+AXkuD1J8unkdQe4tCAZvmS5prHQEgIofjxYKbCWttd
wpML6MHqjQ4u8EtueNZZV4/GWO5FBzLT2RC01pJHvVyHWKkI7EE85zT46ZJcYrL1riyh3xPY63mG
MtQfsTsJQNPnKLnQoEp2cMcDnfkxqyWYFDiM2M+5a7LWQ2mjfHf0YsKG0nnV78iHTDbL/hpNU85t
8qFmlqXMXs493BDZyuAQlCxbJIxaGX4cIkQjS+Dl0U46pwDhkP99siXUQ+6sFNmmSbUfFIH8FKSM
wxAqPwHI02tUs5+wd/wczfwtuEmDHeY/aqH2hCpo62xq4AdsraCHUnwfnYs+keBeUtoVIDRzWdSB
iRhP4i/AGCnfOz9eo0hRovYjhHAN84LvKireMp/XX8oeeXuNB/odFjwOuCcrHf+PWbzHS6sBC04J
NL+I1xwvV9wPTOK7iNr+NJ1qltIORok1lYwLIInGHjrwFpVZPWjxOuwG69AEaA90GC8ovLxCrLO8
d4bcPQEsWC7JrimQL2ZlUNzEnjXcuqzD+mUcEIArABmjjB1t4IsfnAxyuq0uH/1sKBcdGPlOdOhb
LT3p42G2UVO1qlqyxNxkAwrCW1mdK+5njy6qYO8qx1vqZhmgrmVVcpk8sq7OHhF5RXljru7I0c+S
C6qknBtqlVH53sminyaBXh1oVZMA9+E4ZzZuaPEgavfUTAY2rFALZG+pWTs50oMIcG+o2Ydehd1Y
6ays8aLgCg33yG5YS+pFJl47FBnoLajX4U14rmusUKlX78zyBiGDK3Vi6Rouctbru1TTrAFsy3EJ
QEZ5qLE4QCgpjb0zflvemc60Nv8Cvux2ZxoZGxZm4TUIwPdggjdSbAxTKDOPZ3TwoQpw8EIc5uaf
/OZhNIJcaNjc/O9PNV/yt6l++wTzNX7zow5RtWrfGPdeAJFlDSoh2YJO5wOIP9gqs/JuAaGE5Dh3
iBCU9EWW/jWE2nO3M844N+ns9wskNTKShgDL4b+fJih+fjC6Cn2SyThflYy8LOxswW3jOqgQe7fx
Q8xDqDm50CkNyfPoGcqbxV6zwuy2hjQkQyroJEfGTjrkPUMViObly960PmwtnUXxRoOo0bkf7wDU
RqtqU6oYWImfY2lEFqFarhPmebYPOrDbQ4InEV117uhBr9PyNr5IJ8DKXAUNX8d56C6nK/6cGFEq
ALfB4d3StRMlsUsujGg1TUWDA/WSiDa4maZKlJGvg1ArJhdXcy8WSIi2YJhQB650dZjORNJ8nP3B
Ri6dY4sENzbG0UH+PJttfJxmnpU6ZlsBltBlZOOOB72be5c3AtxUAZjUqemx2L1TJiS029i8CUaP
AvJqu6BmzZI6C9tx7zLEW9Ki1c/ToFZBKRAgHkS+UCIqVSVvHMu6gCaleM8HdtG4nr/bSlwCgRMJ
i+NF1UmECbiZXN3bi7J7pIJ0KkP3x1p0RAIm+2wiD7KnxXADlPlC77EhSFh0CwI9+xqFkbjggbSm
Fh20AWzOiVW/N70fI9NXoyIvd4tq6XAPLAYi9Y9lYo/7+YK/1D/P4sj4sNFZk9j8JQj6ZKFnqXiZ
ev2tbrj3sVLxlTEWX8F7zU9VPRzJBHGI+FqjEP/Gw7MMqnmdvyS3prkGIGO6JS861GW1i62sPVOr
C6P4WsrsORMSTBrjzGTqKnBWcM3097Otyaxy6UR6vCUX6khUCtBFBhAP2WjOoICcqF/b8Wq+qi+U
tY07MFDP8/lWYu6F0aFey3DwgaNscI42r680jP4k1EUUkDnNP81uFKDhjaaPMP8JMXaULdi/LrNJ
euVt54rgNH8yJbxwYYAmEZhUfGHkW/HSW2gaF5/+qsL0UEZqgq6KXOjgDuAAqYzKmP4qmlQ0LkT3
0lQt58vqtXR2WoG69fkvbcpGO+hO+2X+4hAgBe+/Svbzp+skc28y/4Xmmv4P3S4fo679zdQccvsA
ho12BNO0e2FCJEHL0u5rVNUPZpLGDxEkGw9C11GhO9qhZ2dpWX0ZsA5H8adTbWpQGe2dNLcfFYju
yEnnprGsuV6eQ4tpK41l6UJBgO++6Yyntu7luR1bPHeHDWpFwJxcuMZ9ybvy1gHpVe3Exj2ZGgPU
Xn7qh0eydY2f79Iw05fTAGb6952x8ZQywMSJEj2sq5toT5ODEzc+ICpiLKhJA1z8WDRudFcyNQNC
iUnXlFuaHGiT9BRZ8jt10sfVQuOIFK5/M129tlpUm4V8TZM5Im4vup1fyJ8ObhR9zWJhnKjVYXm4
9YTZgE4Ef9Cgdf4VlSor6iRTBonMhV163YGa8ZBbOxEiWEcu9BFaIOP04Z4MmoDGi1sM+o4+AGg9
9IOvOmwlsadqw2c9tJrrYAt1mw/tu9e67hdIu/drKAL2O79DM1DaCqRbqNGMXPeUlykU+ICg/gKe
QhuUuGl9zJsQpWvmdTI3UOBTRQG+EMRolh87blCo7aY6vbk2P0bq49jIfPGpUM+KKoiJG9adho+d
+94z5a99Xb6pSmUPOZJsO1VB4gdRWvdhdKDUNtaAb3b1qiHI+RYxFEDGrf0jtpKbOunNFxXVPfRA
TXnlVthsncLsDl7BY8QpYh2sgXb3EPdQxpUQ6Pw2DodGqf0jxHCRIhiMn6i38awEP41EByRhxJGH
jgZmCyMG+CwJuidoVIDLGfbZrR3R54krkEZEQG1y48DekxvQER+z9aPbPFsYffOI6ACSxz1ovgHv
0BZp/56KANWlrvkM2eECRYlGuqu6On4qGvskciN4A54nWeYoj74oYernzOiRWrP68O3nyDaBGAWN
zLiPsm3L0ldaFCFB5Mvkic6kz+PprP2D7U9+vm7oeG7myac8m8at/ghmsN2nrN6UY2P9vcYGvqf0
2tQrkCVbM60AzORnjo6caZakqHZk76JkIQckdi95k+dbDvqBZzPNJz4rnjjGOracco8qJIjzJtnE
Z4W1NOxRDQJt09WeRn8HcTKg1FCmwEhA3Mxbcz3Wzi8D7oIHuwjif9Ful5FaeKHyjm4M2RGUysTZ
JR0YEi5Gu6IO5AmzSwgNQWsVDd0KNVTecXbzehZsej8Ry84GmrNFocZRpU3zELSmXIOlrNtMzQFE
bDYv8ZFM0Tyo1hhA4JqcqJMOrQBhGEBdV2rRbF1sfMxmG+3HbL6l+ZtGyRoRL8eMF8SZBfmhU+sY
5YValZ5Uu8hNyyU16YAgL4g5/epiFy4KNkePCgRiS3uUEiHbH+aYPMYBv87xp6tYBbRf8wbck0Fv
5/dabByJm8GDOukuBtZq3Y03BTT6wjEW3d4UEO2+t9vhqEP8dY2HozgGlR8sa2ewT1WcWU866NIn
2jolswNYKPOVj6q5L+TmJYV9MnR/65hZA1A9f6M7pqogXFEgZnGtdb0+1n7jrHQ/Dt9Ues4Ky31t
YtCuDvUQHvQ0kffjQOov4wwaOibKhaww5vs4wTy8Mvm7j4BPENTtG7Kl7bKx3eA2dgwDYq4DWEat
bICIcvzhy6DIoiDHKFcGkqcNGHrB/WHrq47OLGxVW6kchAtwNvWOZ1bwldUdVNwdwITGA0gxlb+t
UNC7ZbWNpKzCk6jGMgL8/mLYunjOXAuB1PrIlzb9ZwR1v6o4gq70f5kETXSFstyowXXLXJ29JuDa
hZhi+2oOnb5UcdRCS89vdzVvtJ2OTOdNC0j4Enm54aXouhNxaLsS7J1h1r7qRQI5SOAvtDZKHySg
94Bu48wvc8iG4pH8oEXqwzb30pnU9WrdyhLMQDYelIBopAf6yB5PkhMvyq/TJx7/FJ6D7Is80kDt
oFgQPbppfsoyzX2IQPh0wBNlvAvb/nW0JzreFmYQ2AcuQJXyq31AImORGVWxw+OvO2PB350Hxlvo
Q9vZNjbzcFHoHUQIqEcE4bCoCxZss7aHrpkGHQTHHYNaY3O2iTjpd6htK6/NeKhArI/sBWzUpI7Z
llWi2hSe2Sypyo3q3bAHvgqbe3uqb5vtmoiGrY7a4UVCNK2zspVrlVfk1qq1VHh6+Jph3siYaetw
PPN5/3FGtj/1orAU9DmoldxG+PUcHKQONtUg8seylO8WoozvYVFtEIhrX43Ui1eon+ovynEQ2TOy
aiMTwZemHLSF56TGySFGBAoUU5shIod1jn8gEx3EGEWmM6QpoOWaDxCiRfHqJhIKaOURcEdFXGQD
AQD0byx+RiAnu7jj41cq88WEstwushkeybnWxXtb1/CWKGJooDeVb0NMx4jePdwVjsnZ19wNopXB
WHpxY905BkNWrTslFbDewItDzfPdrtIffdbUD04Q1lvPy9K9nzIopY2TkcdgQXE9rNhXhPajlScG
uRK60+9AIUg16nRwpSzWnmDmmpotwHt3/MPBttiWpynKxfv6fpAeoP1xmO6R0wDAEAoPVyiDfNgK
cda8aC8Dvv6TZoVn4VU7dg5jKl7IQF+hZLHV7hFdw7fQhn6+Iux/jNTVDrleE68wUV5BpFheAwRj
Jhs1qQPV7fXOWmoCBAiN3ZiPgIE3B9vMR25qB+HDEtIQc5ODQBHfq3WOLB8V0g53l/HIMA6p1ide
lf69YHVyavrYWxKjN//LrjIrOWXWKM+ECPwaXL4JRAnzBW5b4w18Gwo1/2ZyKxTvwfWC/4iEhc29
7pQgHBoftX3w4dsEYDS2TBXcBQbIq5WHRBb2hsOrrUOZp1P9M+RiPuxUiAGOzMlO/oOMvLWvDcAY
1HW8s9sw2CDJgbyeM+C5iFw52G0AComTZGfEaf2FPII6tLcRxPkWWGyly4l6vtb0bvvHNhHPI18G
lAxz3J3JQQ0X8ArqZ/SVqvJzk3oR8W/39P0XYfu33t/Gzs7NOFXhaGo7+MOh7ZF0hRR6cewQAdjI
0rDuJUrCIHMsh/fMu8m71vtuDcUPiznOo0oM7Cz9zjuhCrycxqg019ayB1KJ7je9t8ttpAUZYk/j
GkiNC552PCTuYC11/euMmZ5x1TnIJPZpAXEfG8jrlqcVBIp79YHEnv2gyYC1eZM+2nql43faluCm
Sa1NwlBcHMZFfgYIXq5R9lQ8lcL4RtBGjX/DYyt+n8fo4RCsNI+9KI7/TEKtocK42MxNt+qKDeSR
g00ifP/EekCvWPdM1e9Z1kCaLvD6i2M77clU2MiEhWd8reLJweru9c5YIFtQoEIEt0SGFSbCwnZ+
IhmadGyysUm9VgNsJ/Vir2g+Uu+fxsY8QOYilSBQ1eQFywSsKyFAaxadcyyUjqXmaG9LDsKAvn4p
lJNZP1QsnDvo0a7AcOun18AfAQwqPIGpm9nfJDDEK9Bq2DdaDtW/XhPxo59k5RpKUsMZkK/kwPOY
b4c8s26tKGfLhvHgpTHlXZpk9g8A+1Hf6Kr3oPhruAgUyjea2ASRP94V4EdwEYpx0xOrGw/VA90T
3f5kN23JtyIvJ/UhtzfTW2C7j1JCGGkWJErzoN4yFYAMd4Ag0dxh5DYEP7RbMNiAiSpH1T6CK4uC
he2RmnWffTQJeoi3w+fe/tcm9UY64GH/cmw2oEankOkK1LYnVgm5d8cFFqoRocjmFGlwpjYdRhcv
G+Q+ikV4MrD4JD6DSLXfPZYFt7zt7Dt9iC9EhmDJ1tqibDTakFefDt+B0vNvsbadvMhs9ha8ugRe
48r151zgr5i8ZJXzjXIqa40IJQqEu1J/Di1ww+G+9q4yqMDHjYf/GRgZ5KC8JkDQpbXOA0rFIY5Y
WXd1VtXLzJDdl8i1vjauiL+bRY3hYx6KJQW2Snr8zl0IrXY+0yHI5uOe9itwo7Q90iSNEZ49Q/ua
aJ49LSib2EhPWRR8pWUabRAcoFwXjtXEB1qsuTZ+gwDD52ti8yJeL9V5yVkr8aoYmb/IXncK0I7R
brfOcnYlO2Q6E7wY3GIBwt5hC9BM+iwgLy4NJ3hLPcCgBbjYLlEStBcHAGqUGtTBWwRpAKaDe8MU
obf9dWRshMOtTK1niZXNGRRM8oxVrzxjBxLtWKc9OVYYHq0o3PhmWtwnSdTc8ligoKWFMmiHmMuy
9HR9R71aw+qT7zuvU6/e8/cK4I8jFkfYtXBbg+QlImTkSwcQ121YK7UbaoWFy1f//Mf//n//91v3
f/zv2S3KSP1M/kOq9DYLZV391z+5/s9/5JN5//5f/7Rdx3IYs8FhwVywj3DuoP/b1zskweFt/K+g
Bt8Y1IjMe7vKqvvaXEGAIH2PpOcDm+YXCN269s5yR1YFIOnv6rgHDFcp8Y7UOdLn8lujraZ9rN8G
8RGIlW1MK6yWsWaHUjOWXPgQpFuHeOUgl2ovgr4It5PKYBzWv7SBI74EKISZlxlRzKIVsjEpBELA
TEQHP/Y+28i5SJOVjt/4AfLEqJ4dD0ym3dkaD11Ul5sMDz0wMv3Vm5TqC8j00x1rdKzYWcpL1CM5
zeRCY8mZJoCagr7491+9bf79q+fc5vhlMYYcNLd//epBj5dpbSX4fd2G/Q5JYB9VU8awTm2teClj
JE3G5UQ7AAddOHZ5Sx4cmCdAtXWUif3Zq5SedkgD59M8rT7SbFidglixdmCsCl6SsDRXkRW3ZwFJ
zGORgyejR27qaQDpM75e/j66gn8aNd6jq+5BacRP+hPdZkbZ36ggsg62beKZC0iD+A+/S9f6/cux
dUR98e3YKA3hjLNfv5zWiQsHpfPyflqk85wBl5/ZT8hQZFcoyjZXQPUf6XEYVlLb0COPmqMXyrXk
tc+hVWwG7lfEgNWas1SCNQ0PpkBWEGtgrP5iqvIsxjUiXop3MtKzZ6blkAzKW7j2mX2sxG2gZeUt
Cu03SNiz+2xk0y/AbQu6g9g7kg2UYfG2zsH/SL00oAy7DRt5+RE1g2ptGdrA7VnpEsGpaD8ICdZ+
TwLy2HngzLDauFxWHlCEQX0P7Xp2/5uvbdxW3Nw7UO74bWlPCnOmYu5h7CT5uaHxgU5qEfTA8lc/
GXb4vWzd9KEeD4gU5iWLQACGRhryZtEAenhI3Vw+mMooN5oxZGvqpdFtm0yjM5D33kzxRjs39bVp
1/EncvmmFuNT2ag31FGYevAffhG2+8svgum6Y+Afg2K2AAxZWOPt9OlJhSeL2YNKxr9neEVBPk7v
Lq0BemXCGYbFk+FW5ldahNla05185nUXLXCxRNNKSEFG8ZkkYCeVWBKPneRh6bR08zxf1KPaW4gi
QGjvFBHEZeLiSIOog5r/0jZN5uuxt60qB1U2veUkO9EOxlG3HeNIZ3YXW8VChj2qrZAo0ne2E+3n
7r/5TAa7VNv/8Oz59bE/fpkggOK2zh3XBBGdy3/9MuOg1I0k1b070VU9UrGpuzCAX7g1Q81F0Xdq
rJvElS+Zzta01iWPsgyA0mvtFgy3IJ5FGjF3gD1u8l2FPMP4nC3Hp+unA0BG50ZBvA0OZIbGB4JO
RoBwmj/IZRkboHc19fRquHG4oGALdeip9tGB7EyIKAFo3TVbyWWU5+Cy8dzkylHn8u+/FVf87Sdm
2UJnwjBBuavb1m/fClZUti/rhN/pkMs9W6NgBqhNYpSwCfBWESeqz6No1eXXkA/J6hP1cgZBA6JL
Jhv48wCMdUAlT9TKnuhRB9fxelWVkQYu7rRaUilgxkDPASlk/8jGisHI3wqVi+fZq+KoThM6pBvb
MTSUexFIMULN31FTjbbWAUIp6K2/2cgvH0NNk/PoR7a+crDUtrWXcqT3Xgh/sO/xGIauiOlHYOri
xZ56wgIaW14JGS7q/eTt2lUFgVzbPQXKHH8C/St+TvkmMqthJxkKVUa7nnUczwgEFcGagh0/CPsd
FOMzZ9FUbndvjgCSHEBkpG6xUxpbY1/bQ0EpqRGWg0RY4EuQzreGt4e4d35RdQia+aH2jk4qviRS
1XdkyvDqWiXIYWyoSR1GAgiVbnz9978Rk/3t1nGht+EaEBdwmY1d+Nj/6TnUuzped71V3AWBMUad
5XNUleGbbFF06HVcv0XmJ0R5HgqAwa8XvOVgxEB+33vJkVbaQDcVLBmChw+/jnTLRscGpj+5qRYC
4wouFt5GJWJSoKulphMO6yBXw30TCLCK+HITjsJ6eaZlZ9DEotR0bGKHUe8cMbLcjM20BPlo4bBu
R00AjT6mpCakkNchSs3WjoVfOSGCQs+s1uHA60/Qa6DFsTIqywk4hEDVsE9sQN0m6DVLQSQBJTBj
gl5DbS678Sz2CXqd+121Vm2qpkvQdXoAc1D3bcbixTSFunLT9W/iBvjXDiCeF0uZUArX9fSECgXx
YPjF3gty4wWsIvUGz1RvS25RBP7zHLmutnZQ79RgB0F2btdf52ktf0AEeBxO0+Yq8xGKz0+VsgfU
jUK6sS+a4AGc6zbqcxCtK0W17ytkBAArEEuwX4TvWD7JRToU3mPcDObK07rkRqI2dKeyxtzTTKxG
BnCeqdVT/87NO4CToZPVeN3ShGgcgtPAJjvjgeysrPt1xSy1NPjwYaMO8uswytJ1a5rDCbcQsapu
HB8RFGmr9BUE8AdShqyj+si6wX1BESNfRqIPgJ+AfKqoS2PXhQjYG6Zl4RM46asTVofKk48AM8Q3
Oh6H1x4bI2he/H/Srmw5bh3J/krHfWcPwZ0R0xMxXKtKKpV2S3phSLLMfd/59XNQvrddRTIK7jvd
HW5rsVIAEkAi8+Q5ELiW8+4RdS4fcnZ+/pinUw2ZgKJzjx8qZdJu6w7A8eOHEGEWb+uad6JWzO+Q
YSdWzifqvVDmyYEvVZeMg3p//NQQeo3lCd7kiPRzglTWUO74+e1en2Q3QpFtj8laiAaB3TBRtseE
UXCskNHPNYMKbHTHoyEcwZIG6rZXLiN3YSUjqZfXW9Gryh+dEL+L0aSh57X2TDzTpduSiLUrJTUH
PNAEugZ0cTpF2Ob3az8nibdDWpQuEhadXXaQxMvC4r6g3SiAQUIlmTaiZFwO0cY6ybCl8LnjHzKE
A47fq0w4pbSwRE1+GF+0PLemMR+fohgNGlqpENRa8GJHdCuhQSPHRUrJDeWksNBYNOz6qqlQgeu7
Pt7XUV6aNeH1O/CTBq6oFSEUZ/LxOhaQnQckUX1QBBQKlDzQPtBTZSepL/3wW/2qa1CROf5zwAH0
O8kPQheApsm5fBKK89sSUYPEizwuBoUQgjPl/CBEGqpshIHrIBhPkGLtPZSXji0DoJu61YOWbEAV
hozI8XMdtKOCpnucGqWE4A1Y8hW1IHdRlyEe6Mv0M4dXAlwmffv1HcDw+yhUe+FGpRQrR56VFiSr
eP90un0kVWl9kB8d/wYJRwjjmn5dpz/jCBHoY7OVxvimDRrh9vgFHhWQ28vTQOZxKZ0GmUfcQP+j
KMcX9sl9oA4DcN4a3978iWlXddpJii3PQ/kYJF5IA4jCBL7MX5s+8UVLGsRyfhgc/0WRAOR/3P1B
AT47VMoi8/KvLJFZnKMSjWgaVk7D4SEtXp7oNCUQGgyjm58B/eSpFZjQ/fANOeGEJuXBthO7pe7x
7l+fPt7xFQGUavlpH7yNPz/Ni234BqmNX99dR41qyWGZgaPJPqY5U1UPnwQZXC55Yo9BDeJglDys
LCbBPeeXf/4NQgiS1bdo88h8Ilkj/duv78sgkcd4jh/fD78yITLudDyDJTwsREWXeHx87s79OA1h
NcnxZvTQ6iWbIkRZuglS2yoCTSSQ1Pt+6iGoSxtO+ja+Beitev71HR4nTagPCYPR+x5UGwW0MoTD
ACmnAATTCe4cdIHmwYPMp+Wup189fnj8w0cheFQG/zqQeGhV/fvfZ70co0+YkA++v7rsAwLNLpwP
F5tXU8ESIgmqip6s8+Gi1SIdUcnyNz97uMTC/JmRQW5f3wt+hsIlOFQq+kc8+TV4wPH5bszQ0waC
aiNWwOLotx2I+XgVaWtfEN0RXM4B3gto3T35+NfXjz1hWvXTm//rLIdVH3Nan3kxVqEfNLMP/8f9
ym/e06/6v+m/+vd3nf+b/8F1hf9d/JZ9+Fnhwv/RzL/r7OfC+p+/nfXevJ99YGeIQMe79qsa77/q
Nmn+ysXR7/zdL/7j6/hT0Mn49a8/PnPALuhPQ/iR/fHnl465u5MFpz/9zy/RefjXH/+b+F9ViNj2
54/68/u/3usGWT3yT12Hm+uCpIH+D3HQH//ov+hXOO2fyACqyAryeBbKRFTwJdBXNsG//hDVf0Jn
E9lADTReioAI+I9/oF+Ofolo/9QVjUgIimU84JDU+uOvYf+Zgvy5XuspSXJ+OqkiEXj8fjKo4gSe
4IFK752TAzVC43E35eX3aIvSfu3m+9iMr9Vd+xDsWGkmcp5mUkUJvy/eekiCqgQZp+Mdd2LL17hM
jBps68YCVaMJEtIrkBtJ296JNtVeR52Ase/Ot93S4OyUaUAAmk4DDAYdMg2vIYQfT9Z5JaPLHBK9
r06GVKhNLsYh5IfQ++aAgg3EuIb0Wtn1Vthwt+hcY10nLIvS7EWUKf7QVxksQg+x2BZOt+G/Z9/Q
hnnd3AQ2d8tcNcYkHu+3kyECiZX2BUSQDW6jucQqDpSr2R125bZzfQuEW4HLmNS5T8785JjLPbFI
wi7NkNNLDNnoLPTxmYEDqitHcQpXZmQhyProNEFWFfQnSSr12RNbQ4Bju6y6xJDcaguGn+4DMjgq
xGg2jR1ssjtk0EF0hwD374wRCQcJOVfscTLbd5pQZzm4/P4aI8T0rNBVXSR/r1jzeR4zHXcBQbCk
CwhAiKDwMx+N1ITvqwm4clR6N+gF3vSO5AibesMY0sr2JiIvgN+Yl4mAGT2fyqCSVdUjEPaiy8YZ
gQm+Qs+SjNbqr0U7fCCsYJCmpX/dqj8Hdmpwtr3rHukj1LfBg2QFt8I71QdzY1MyeouCEwzfjC3U
bRlnytoGJKKgwFU0CJahdeB8mJ4ORSKYpVu+tyWzNrnUaAx8aPlms/cdkeGiCw8VUPbBySnouAbg
orPkPFptk0KN6gQyrbd1+qoAMnN54YTFfqMWQL7OI8+ioXxOv36yB0oVOgMpyCAMUEW67Vv2gMLp
5IIZt7jNHM4m99qD9gLU+rZVMdUAy4B2l/G+Ief1GaylICuSLgv4my6rsjJz0kYcy8FLtfjPWU2s
9AtAVavcpk62z79dHvFxd515DqwpEnwHRSpcRMeCyMmIEWur6CVNcTFs62fBThzpNnngbMlqrW43
mZJTuUJqeL7BPE3p8TyzrOHxjwccNghBLHg+13mVihMa0mODtJ0JEU1XEtordBVbEX8A85OjhM3V
CL3XDi1ulwe92C0C0CLAyKtEUTWcdTPLwDxxURm3sZGBOiXQ9uk4GCpyzJetLLfHzMxsUwY8EAdd
ADO1PTl0g2Q4wOX7eEvs+oGzWoY91qhmfhMlraS1UEOCvLlvRCKupmov4yV7eVQMK/M0JI+qLVIY
sIIc7djf5fVGSPaXTaz55On6zHdhnXparvuwIbkAoMWWb4uFrdogwzAbc/oCjm3DvYrbfsM80Zb7
XxFlbD1FxMZDmnW2//lQG0VQmwKJfJ3cprZ3C3Zes3xsXFQAGBNJnezc/WFKExH3ykj6I+48d/+g
G5K24GGqQeNHVwdod7CBczBG+TuYsBi+seKLsAZsLMrmNNLWZs6hDOj3an0wPvM7SKuYyaE6IJtj
qG52jy6GJ+n+8hIKSzdRRCQlCEhBdZHIGv36ybFSyFTq0Uv+spc9VJwpxPQo2+m+EZuDSUykhA/8
1Vib8QOkL016SXHbkdiEcW0Q1i8zyxjxeNOX0ZBSf+q2mdVw5vDBv1bfRDfYpAcOeQPe4F41+/Ic
LAMqwApP52B2zCRjASxCBLONRZxuW7sIFwNpq5vQF7JQvtCMsnMArWSYpaOZORaCKKC28ZyRtEU8
BXCll4SAZBqdUz876M2wh8ZQbkO3M+l53oGW2Uy/MYwKDKOzsw6kFKg4oXvQUB+II9jTRtiCKM4S
IUvjW5F72doyDkBdBTekDgFSiV+EV2kdQaQIBPdGQm56KTLAfcSYxBWPgYVjmkLEFXF07xP3DTKp
x9bkIoMPQCOsmp4iGoLAChNXjoAzKzO/BEqoAMoDVkTFrVSAGp94/inXoY0i3iYtirjeAeBRY8Te
SYPrUn0fuBLgyYPcOOBoZ5xHK3GHIosI5Wh0hfTc/NRFd8FQ5wRLyO+wS5xwl5pIFjn11jf5K5ER
sa4MncJ/RKIiclQR8pyfD1kCTNCYaRFa9nm7bK9zvCtIBaqM8l4VWM65sppnxmbznKQdN+gVjAXX
jSU6QNc7AAY9Ejfflk5mqhZnsTb/ukmkO3XkLJDqnF0kSZb2spTjTS8DQNwnoPreewVzyVZnERVB
QBRk1I7n7wx0bGdt3MkRDVfvKii1vqsbYuR7ZZttvAfVBR3aa7ePD8rN5Q24dp0gU/nL8Gy71xHA
L4F6NPwz8g8sDXdlYpRb3M0Wy1uY9mbX10DaogGKDQOt8KKSNLN5JBsQpNEnFaeZUPhsXJV1bayc
aeCV57ErkGGX9Hlo7I9IZJZg/kYgDqj/de3GroQbk3N5I7RYCRqRDmF2bAOPhVcp3h2ijBTU+Y5I
omAArb2ILNAdOEpt/54+qCIH+sevxa244fEFg3c+yQY9QAf6ciV26sBxzc5Ggc2A3q1JttNLu9G3
EBxwEDVZis1Y9pXwSNaQnhPxVifLWx0qiZWARs0ICZBiK9n+ztvU16iVmOzwaO3SljW8n3lF0hAN
Hp9qJ0ewrIW82IMBCJG5ET4PojlY6KeKTaC9N+SHXDmjlVqQLrAYY1zbU6d2qVec2K0qDg0OA9Tn
aY6g34dX8jfdxkveFQr8gfsT5JOGbAFKwjS9cnOfDXkWElZiIk3ciCFnL4rboXXVTV00BDaW5Ftg
JTLBOKFDCduo3PZvXEVnpumVezJqdPynQs/DNOj6KwsUL1vJLM3c1CykLiAdYAy7fMsJbuqwLnPm
Qs+ugghSyXGdwXRHjPR9eOw0w7d1UyitycwfUc61CxfAFVb8vXqm4GhGfkYUkUEWZmdK7QFBzZVY
aO+J3gqpHVjhU/9aW+oO2regrGHEFCtRi3xiT5ylKyVd5ECCTx1LQiYN2m9DnLDucOoh80MEymN4
zuMA4VFROl/GKfVGPpAgXSu53h1xagNdoLefkiH+0Da+xUzdre0VaAaKSMLjipPm+bSsrhQSZgI9
IXubMyQ7fpMdSOc5sQmqwvBWRvg3ftPuOYexSdeu1xPDZDaXTUNSpU5guLaD2+g1czzrs//0nMkc
LdGu9u1GfLxscm31Ti3OjmdwY4MjToBTyOCS8yUwwIEe67IJsrb/T23Mjp4CfJzNGGNUGfr57NEc
7fgKKV+r2sR74fb4agAd06Fm5PFYQ5sdO4PAQxiKmo3SN1744qUDY1zLa0ODb6BcTbOFKhgPz71S
n0otaFBPPx6p/LQL7xRLdhMo51xxFvMUZVmjwz05ykQJ2qBCe7TWbHukQyzOjLeK0wcGZzFPkWUW
63xss9MLbXGt5IG69BgkgARtE7uiW2/zAzMcWfo8fcwJPOqmiBNQKjsfV46UYKAHGNd4NznlPdlI
uQOaseBHeS05kEQ1SXNIXOYAl055Zna+1cZGG2U85aFreQ1YQWJMuIazB85ULOkQmvwLvYaDO1YK
femTqA8j0augHEiBkbPtBn7oQVc4NPBUEHxq9n34etkn1yZTRT4E80hrLEfU74mTKG2tqmDgCY22
f5qamza8VzzGtjrOzPlhDNafXzaOiL4TG42uR1MhwEa/K7b8k7dFs+sNwuOtxjr26cFwydJstjIl
HEkLfAOe/CQ3dAcduSa9sJHewNuGdWMz5k6eHVOTkEYlRVMYUioARPOsF2BkDb4uL9Ca26m6CKwj
T5APP+YITyZPJl1ME/Xo9k13FSiF0i5wk6iFeJz8N2YPzRCKSHQcTYDMzGYPJCQSGpvha8BpvYA7
5dBtkBm6F83uyUd8fXlcK459Zmw2eSmUqQI5hLFovMqj21F6uvzzV8Ip7czA7LCVgQmbwvrodZ7b
3Ka7wIpN7UHHW2m0eEvYtN8k1nNwZbHObM6O3E5tkDEhGBQ0LA/oe1XMCceuUhhA0DjVTX8IHXnL
bVnxx4ojnpmlXz/xESiZQQMF6rLGOGUG4e+DpjGygBEas4zQsZ8YIRzgFopOx4ZUTDMi26R95Pw9
Y9VYbkEjrRMrgGxN+og3j8G7o9lPZnOLtl6r2XxqiZmFpmAVkF0wGEZXbkqUJ0UkYGRe1Bf1NODl
CklLYJQ+cJst2XgWeFBRnoCixfb/aWs2jZnc5n2bwlayLW+qB9+mOWDA+G/TA+t8WonsAQgReUXV
EXLg+Tjb0GKheGQYFFweSLxyhryBfKarWIPZovpa7FnV1zUPocEvuiuAIlnkuiUSdyOAJSFkh/cZ
j0M49Y000xmrJaxEGvKpmdkMDqUcg60Mo+rNCn6iWh5UD96B6KdlV9+VA1MFEZoR3A13lCv6urkv
XFZwJdDjaXbTnP0SMz/tPCSdQ8gYGMUnHk2tKTu0Xq/ailE9c56pPdZWbwkWfUBBfkI2K/M3Yi7W
LzHLPk1yOeqQqKXXHbjfoL6UWOiJNxWj1d3UwlnzeNl51zanAHYvcCSoCoDJs0ErQtTkHQd7gv84
RiAcYJyfNHKbTypeoYBzYg8Ki7vOI2mKEEWk8bHsiBvdprCEymXFVKv74tTObN5qvIUHYO+gT4G2
B2N8DuA7KC2/cKM52RGWjJXUWrcood9HQcWVdvycH2tKGyh8LGBkaEtx43vB1D8oroqigkBlHNgs
/1yZScQKMgVT0srL/KVRxgAcdzL6I5LorQreeHXT9ndDgVcbYjxsTQ1ghcu+sfJoQxHixOTs7pMC
NVJFHkNsXrhPyawOBCq5LTaFsh0/px/ld6W2Ijv5GpnHN73JZ26jAGICj8TbG1lmOhkndwZYk9A+
102hIT50FohjkS1UXsU7KJ8a0S4xWZHLWjx7am8ezwL8HnReC3s0MyZfBVZnxNto83fwMwLmFAPD
vGoagv/Zhuu6qC5RsQShL7K9YB1s33IzNUscLdyEXGdh/p2tcWZxtjV06HWg+R4We+QZBWRee0j8
mKGpuxk0LIz+ivmuWl09gNgFHWl0bVEhiBqRB+fi0SJNoYPn/40zP70DbigTYuQWw01XLilgxJGo
QW6TSOr8QZVA20eTuxFuanUWNoiWoMnEmpBNpighfTLT1uAfkUW2GYbXxqkQTYKTCigtzY+AMvKi
tE6G0BgOnTVYRADaMbCEx4lWgCGQ6vy9oZ5YnF2UUUbyPuQwVMkFEvEptNGH8BCjmEVxSdpVtPMA
aDEZw6QOMt+Mp8OcuazcpAH0OmA0flZfpGf9I3C8xw78hCh2d3Cj6V0tjfhBug/emKfsShyHw+7X
FM+cF+QiIMiWYbs3R9O/Kl0PIT8IfJxox9woK1HIma3ZoaMEuHqhpEUnd0BJhD4uaBlduGJaWt7y
Ol5+KGsJEih80Hp7frwNJM2hPuuB+AGHAAUt0IjYc+i4gh0zo7icQx3JFRUgZAHYL5w859b8TIIo
NoFyC7WW3bYo9ny2VnXzG3Ullik68JNzm8vrsJ/QZW6AB6sCbpWz5ZswACYAGjjMiG0FhXA+MLo/
T6xlEKhDDRLW2t2+s5Cedb+oT2bPntEgOGPuPtboZveh0OhZkvbY7/rDZCkm2eAheE3hnNEbq8i6
El6cj20WXgTg0BmaAmP7C4Do252h2lCn3Dau74wuY5Ovjg11T5AnIOuN9MP5XEZFOlXTgLFpe21X
m+HuZ7JPufKZaK61scGCIkk6gEhEmcPRG13uCp7X0fEP7BhdNrqpxf0ACEfqQCb72+WxLWNcneY+
kFYEQB84gPluk4eyVBTkSEPhlZNxQMavlw2s4AvOLcxOqTLS0RHf+XSxBgudkcClbFRgYdB7icVi
TqCwvHh0ET1iEu3gR2vNHM/cj+DLDiQU67oX6FBZ5Rt9IwQoUdd4L0xXnlVFZmIgorciQ/hQVTu3
o13JG8yizMpBdvaLzHYE3t5ouubwi2TXo417fqfb+lNrSQ6/6Q35+9+Y5tNhz/aE3qlDU0LcCgd0
/U7nGE2BNs384GXE3u2sSZ7dta0m5i0ehHjq4dgE7SD3ESHd3pmDDX3wv/mIOV/WmaPqQVNpmQYQ
meSm901wRQyoDWrfB1R+Wlz1xTawmZHv6igV2hmChiUFfSLn+z5Qk1AEMNlHJtdzkdzaZFa3gV4n
CvK544Pn3ry8iMtgDWNUVbShKDL4EuYJjDpAx2vBSQDdVoPb5Jyp8dl2QFPsZTNrex7ZH7w5FeBw
F0nwQdT8pBdA6ymNqaH3k1EyoZyrM/fLxPzNkIcCz5fj0Rv9jQ6Ge5QGpYfjpkdp8CMxOVbWfXW3
IRUjoEcege4ceQj6lDHhckBgGyt+R8sEcPAVFNGeiQ2C6Vv9+vIULp9/si7KgPrT/0Nta45JRyUw
wVcGak41wk24Sw4Bkq3q3nvorX4L3L3J8yarkWGZ5YU9RQC+EhhVoDnn2JTKawY+1ZFiCX+0NiQT
jHqfmrGp3tE0yLEkw94FC6882tQBIwU2XhXnmCaxScs4h3AkdoH4WI5GeCPZkRPuk6vys89hlb7M
WMiEhY9SoxJmluL89AUsRpdrXvdjDFQrmkc/j6jimXN5DVfHhTVEhgd4tAXgPhk9icsKCKr53kMZ
bArhVVN2/y8T6qxe7aNewstoITZok2NxL8cPSceqstKj9uwFIlNCJ7wmcWSge22xPFI8CHIHT6zt
5joDxq3aQKYQIUO47S28Yt1oz20GFqpBWDOrAOgK5kweTTXztzof9A1ENtQftU2ArKtLEI8avB3b
3YZ70ralOyBOemqdyUb/dWnTgJre9fIhwr4wmGlmevrPJ0FRUDAU4KH6IhcL6c0KxATKD5AbW9ym
x9Zo3W4TI/873ZVbCpMa3N+4IFZcCG0Uv8zOrkF/6PQWLO0wS3EQmQVZc3oLcm7pBBtkf9zgmjnU
RTCK9T61ObsISZxrjRArP7LByTNgxmMgGfk7ThBMPnbC5lsUxh9o/2VcTcf1nM8wTSMgIsXBA/zM
+V0IWYs86Ij6QzwgbeGKjmIW6d29ZqFX0kxuQOwdHwq8K1jdDSvnAD3P/2129mhqlAYKB4n6oyQF
KLMMUksPl7foMQNyaWD0Kjt5KElFyynKhCqL95aYoN1JjPBe3lAEVgJ4iXwju4MNNQCbtzq3MIFq
Zszs2gh1FL15XkUUjuPu3L5fgU0Tym0/Uv4ta9/b5O7y+NZ2xumPn7noRAK9reAuCUCpHtmG/q5+
rSC70kF47rKltcsJfQa4IxAwocN1fhJlPiADYOTBkRA8ci+072X64JDU5u5Es3yY9iEbibS2AXUV
/0XrlIh2itniRWT0IUWiwORPfG/oNnazobAPfqPZ0Zb9vljMJ2hg0CSG0ImyGS4QzAkEmkidTz8A
l6Q16qQFy1FHSSX2YsoIMo7QsDPXpLbo7STjf/CQ2Z5rINcmoFn7B+8ib4+3p6s64se+c/z77JY+
DHNXN2tLa/Ge4czc5czW4R2Qpe5ls7+WNvED98hYYjqfl36j2Xac9Hry/Ur5kvaD429a/A4QgTUa
mzsWYJgP/UXWSQHjB57ctGEa1cp59jIN9RaMNdJX5+Q39EAX0VuA4pLLKh0u9uDRDmXhAjIEazo7
U9FOXCZ5PX1N5aGGHm5PnhjzthyIQFCVpKUeFdt8nkFo9GYQar35QpP5FnLCbn4dbADVdZj5rEUY
rAi4A3EdQ5QG+Lx5JSSpiyLgZO17svU34xMt7KI4iMZh2mPDmrUZqQMaFeGbqgAIuoxmV0C8ZrvP
U2ollor+u7aHRrkT49GZOfkeIGU3cqBKtZe2NAWKVBrEuG7KQ7Ajt77DSsEK8uJGRLZQA+oR0yuv
1OnA4OBVaYwQHNxw1XMrhqBBuhdIj55RxZCnLkSNtJq43H9J/VGJqg2kebpSsao49tIUiQmh5SLf
ikewGVVfI4bbSBCOBWWtx98STOg4XHFJmfhgDVahKwJUSjuGvfAmD3oJQd2gSvQgRl5dGPrBKJuh
C/xtDRrj4bqbuKkEMU1UKmirkGtNfB71FDzQJl4PqaQa0zhBY8+EVkygNi9Nn5dAiGrJCJZQQ8qF
EsIDSigjk2AJYgNtYiEpA1DOlKDRbV+FuhnQrJ0GouhbFXRiM3uSoNx8paRcDmRtHFXgTjWGKG7B
UOwXkGirLF+KiIweSFzx4WsrBRyUZqYm4oZwG1TiJIyAVUxqfYXSXlFtATfFkReaNVrJdNmCeKav
g2MXSt+ZvPcFKUpAjxQSFQK9/SCS8QBJW/Q/mWFUo/cCerQFVJ2NilMaHjSv2qbGQhSbvpO99Fvg
BRCPKeSCj1MjQbVE246qJgQtJKwz6Bo7qj/GfmyI0GDkHOhw89OdoJFcuBk6iDHoRi11AWpDkU/k
xxFrIG0kiM5VDxqIfJVDpUwEnOJyXsdDaCcyJ8mFETeS5CdmHAltmJojWDiVZx51p2EL/fYKFXwx
6jnR4arSB0t7qee49NW2FHIjRSttiPdy0MoK5H3Lfkh3kFgnzTZoda4tDVlMqiQ1Ys5Tou9qpQXk
dqwHWbsf8Q9IafAQvhwPIlWUeEoCVc8OXefH5LnNoJsgQKytKCZTrRRfc6VwBBnzBrJ4ddMaoVro
4Lke2qhuEWTzBHyJvALFj23DRVVSmioXj01o5vIoxDK0qmWfVC6UMOXgM03aGMsQ9JCV5vuii26m
vOKEG6kB96tiC57YcPdjiJ+2bbUQW8lSphThI9Qci0QEP/PA97EVJl4YlFdp76U8BGqEiONqo65z
X9wFUDBQbAg9p8O1DkBEd6V5otA9lchAg1wnhSArMmAZ6BdjQ68Tr4jstOS0ztGKcup/aDX4gqF8
5LWN2IOvMC5L/LqkbfFgUkWcWk3Qh5A4aDvPysa64cC3TALxW8B7SfKQqLmP+nwETnzF6CYlQ7VV
jIkQvGDFAiqLM4Fy+CtSIL79koi6DkAN6OxeujKKu9zglZRXcHfWuZReQ9ogwfHfhwRaYFkNEtVt
PPKCcpNFbTTlyMnA12szT/tM/d6WDSkoCm7I0CqOTiOvhhKxUjcPkIWAcKwSe1UmH0qe46TwLgH/
D38VQ7Zh5IxJq6JxeMxiQY7xaNMm0b8Bm6dYXYdFXSW7IgoVfc8HSqbctF2nRo5cJrr/I6NqOBk8
N9LUrQBeSP5HFWJFoKVQiZVgpIMGmQUTLYC1IBq61kRRcNNmU+ZD5FbD3vEcTeqG/hlCTVpgN4Hq
Qc9myvTO1FTNm+xWlnw93fQQu6k7SyQQG4Yei4ptBc57SFEFstFE+AlONgBloxrwhbEEy1Liq2UE
ds7OjwZTjnAahyg3hoR2XzqjJoxjpjuBVhX50MIrIUZVV44OPVh8i9HwAeSvUSsDZVV9DTJIVfku
esHgO0AOD/JNo+mgBJLLPvBzY6q5AazYsaAX+yjn26C0+CblBEcS+q4Acxo3xQ85CF9A9RCQIix2
kB8Lya7FBvPueL/Xo+cIvOHZIQQ9aHSTl7VaqNsiRKcAVJxqqBY+eVEnTmhHVTMxNVROLcEv7tWh
DOW1EESFNiMwoCnE84AK3DZowaAksxpwiLPIIwjLTiNjDPYZ2SEHaSeZwhfFfodmYyOyxIvH5R3B
oG09rGzjMug5Nz1LzE/hJBVSAOKb3N9DCnxHmKmJZbSIKjd6qgmaC4kEeMb504YbB5Erhvg76l3X
UBq+pxVg9KQaXGUUu98ACC1eA6BtPLVHR3zylIP4KPrvYE9yCyhG3yRbKGY9QSVhp5vARwTmKJkx
u5FlJfw4s0p/qxOrNZKONXrHv9MkQAt8tgI6H8Whrf6sp+KKsyDPA2kd1CrRP6nMom85jxWuDOn4
/A3aio80Jr/RFLTiGLqIbjTQFYkSUqmzZ0cKofK+hjYNfeZnVr4PvdL0tsrW29DGSfRqpxBcHUzG
TlgklOjinVidDY5Xq1ZMxAjOglz7O68YGbo1aTMQ5wI+qGwUBx3rLiujukS2zczOfFSYQIQRR/F3
2aBZo9oId2i0MyFRt6XoMjDkuqLdABAMtVI3t37DfZYRO0gNdVVAGU7XKNv0ufuQHOm7UOY+Gwfq
q0igBY5uCwcg2tDllzOy5MsNQuGReB9AowZlDW1mCxzLHvphtU8d7Jtmh2AKzbE6TvnLS7lmhfJb
IRhHWRGpyfMRxTH4VJAq+izLEWwmvtCCy1hujazVO+OypWVWShH5U1OzHT+UnFKosvqpvNF0uPSM
+5kqBxmq2YdGfittUJCy4gyxucEijWCNcrbtBzKEONHVT8m7zVA4BWtqWD0whkdn6vx2wPBQdxJA
/qsgOpnZGIMwQz1I/aRAXd4mxjAhv6i/Q3EdzXG6bGInXra4PGEAP8J9xMuaAlKYeQqniYc6Svzu
k99h6zsaTrJ6y35uL8EJWLZTM7O9PqV+o6Gx6lMenPADryoH2iIHgBM22uCM6HDlN0x8wvJQQ34I
qGA8jcEEhd6Sc6ccUzK0YaN+Rlt0B0lGcVBvum/yTe8ITmJ3aLO0wGn8H08mEgpI6xEQNy9hA5VW
ctygyZhMelzT3l1g9NisU3SyZk5CuxmxWjSSQC7sfGS53EGozBc+q5d6NLrrAlnLvjcKG7dssPkN
HMuKjyCvAOY+XtWRmJznMrwemYBQ7gEELp+lZ+FOcWnLsnfrXddoV+3cyW1QdavAHvCfY4PQrXFi
el5W5GK9gIBv95ldd9cS0g00u9E9g/rbYCf6lunMmbGZx1RJzyVCR8epuUloxXYOlGcOeCAdZvgi
K8ZvLOYyUYQRovcFFEVAm2jzsooGeWpJrAf4zE++FtWm+6Has3I3a1vwzNAs+ku4yh+4tv/U3shw
Bcrbq8ghKmi8kNXEwxriad+8G1YyfwluoVN6MrqZq0ZDpRbjOHxWuGLfpCfHR95yutNxsYIBlBUt
rV0Op9aOyPqTwCwMIUOvZQSnp+ZO1/lbYKEbpv2kDf09ClOylhuV6Tvajb65vPFZkzvPW+p4EinQ
tcPrG/AILgWEzbfRQqLu0ajawW0CV/lgbY7lAYfUIirfOOFwGACufn4MyGWYBM1Uvafcc4gUlawF
jGt9ZfWoBfgk6hTKkrxDl0Rdqnz+1XtSXM8V0TYiPYbXCOcRq/gOq8R+nKTzcw1tgOhoRt0ZJGX6
nClJ4aCNKTXdKzJglQHAbHIrYQumJo7Sa8FOd6mrmvlWNKF7q5m6YvwGiG55/9JfQSdIqqL9Aefr
+ZxOKhmUVIzfaSQMiSKKRASgtLqmXHftbbDj1cfLnrMMKmBQ0GmOWJdQZ5stoi+h/Q1orPeBKLeg
ufPHyu75yr5sZGUhz63M9j64svFUDuN3PkBcEW7qPULeB6RKdyIaN6C7wrLHGtVsGoMmyuOEa1+V
2PBVnKa47y3Obl/xpM9zg1IcVGa/Ye7/5cMMbspT5mmgO5fAhSoG7tOrWziQ/klvCx2q6ka+zdEq
0r3+51OqoeFBxvOTMlfMOREjZSBV1KG0BqyzD5yQb/tflImR7o3xm3zLMLeYUZWn9Sc8GdDshNz7
bEYnMPb0VU5egcYF2LID1eOxY1yyoEaNQQ62gEG2zArf4oyBWWxHZP5pELXYknoaZSmSJq+dIzo0
aGs2qi3vO5tGbJ7JbQIWJdwitpkZpL/QyRHOI/yFJmT9qh4ImBpyV7ZBDGEisw18Dctf6JydnTcq
IFEiNjrCGgQ2870Xi4GK5GNC5/S6deGfTn/9G+HT4kyZmZltvjqTAWSrk1ca0wevKQATlV1eEzO1
INvGrJ8vuzdm5maeUqfxmMswF225F5ozoMx2NZjtWNfPMlyCIQVIEHgHwlAwPZ8vleajfBdKMGIP
Fg0ItQFzCGruOwq/xz37QHqzZb1XluhSOCJ9amLjgbt2USGEWIYIGajo03+XXyjqS7UrUAXBIQVM
JtMdFzmKmbXZu0UcVQQUWfgpGjRFQPuochACH6lrzRCiHwagUO7IcszleX00KwLeg6MFrTGzNayG
MR6HJPyEZ0JB6zayaFOMvJM6IwL0ir0T1pwGs/pvgzqNUk+2HVQk6zLwvQ+6FTIQLHc7CI6C/Yhj
VLiZhmYxtleTLGgwoZCEdArke2pQeXiGxH4krZxcIKJAc9iRimKBc66CqQDlmv4BIVeXf05wPsem
v9WM/hroe6A6WFXJVcc8NTjb5uCwgz6ZLn4ILnlBahcNN5Mru+quQesLq06+MjhkBeEZCMFwOkuz
rYemlxx9keJHLiGirSB1smVcNyvH8JmB2WCKamojPK0/YoSzlAgiRs9SZ6ZIQ2RfzJf64tpGqf90
NDNvH1Ql4YWMzhzS4bi2PSfd0o5S9iKt3KKItEAyj+COwgzpUX3i5nqUax3h+I8x2fbevYw8scJw
8LWV0XCfAI+OZArahM8tjJFeeP9H2nctR45j2/7KRL9zDh1obpyeB7r08iX3wpBUKloQNCBI4Ovv
oqpnRkopKqvvfZieqJCUSNjt1l6LDAo7AxYvawjm6kRG73OogdUCENRdiPVht44LCL2rK0X96dm/
HoF9o1dG0IXmQ7Gx4MzJBRR9yplb9vrITKKXDOgCwG6czwRdqZVxorHp2XksQweyyHgGi9iLgEMJ
6qs8eSGXwFJuf6O/6wvDiYHBGA77gs7S41fQmFWPMiB77Fkw1mhjNYIy8iIR6nWy+K1FcurdXZQJ
vpjqf0Y8fgYhGVl3qp6e53srAXlqNN8Zu4XiPr1YutgLMN85aKnhEK8D1XazlXBhu9g5c2+6+FSz
1+e2Bniy72a/6CG8P6tcSZPRbnqewmY/hnOSbp+dcIyLqyYq4jRqd2PURf7yxNTBdl79RtLui9uC
DimYWBfu0efcIMRGDKNS9BG0xnXiODhnZeReiRBC3CSEXurWjNCgdfO3nx609AOl68MGYvOPqa2I
X9N+9L2HJT+PNBrOWrVK13rSxHJ90q3+/PSg4uED4ggwCXTXPgH+iQCeI/eevINKbLCZevvybHFe
Fr69E/P6vJqGBYwcqvUI1QlQqx/30wIKAfQV5oNlAELug7/9rT/yRUJQ4If3M6QGf8epy/vxIQce
iCCtC8QzYGWgv4GX9nFUaLGqVA38fsHJwknDHs7rxadu4iI5xS/1cYZvY70JNqG4sQxlH5/YlGhk
Muf7SiDxqe3KTMRtfSoQ+mJCoE200CoFqkACSrePE5r7FKqqtX7vXzvozDJ289oOFJQZ4E3vTlIx
nRpsee3f2QvIv9HexmDFbb9xQKYMf+W+29RxdV6HfzNX9nP53s/saKu4VxqVTfX7csOuLED9JvvC
P5BtE0877WYMTXICq37ksXwe8AgpanM5lbLS761zZwvujC24nq6Xhcy3v+FhfnzMPw925LKggcgn
FWbnXi+tkN1BC3mgHRYYYb79jSjo1M4dOTAjsFGib/T76tbZWpibF5nnC00xmqP+Lg/J57kdOTAF
MzUtxUIug42rYgthi72EjeLIrfzGUp6Y27EeylAix6FhKYvbRQ2lPF/4e+l+SapCweaUJ3hi344v
NZtbiLBhsOypB1nwz8HIChB7RK/F6VfyY8D111IuhABw22F0jl//GTAeGADjnnpocV5Ws9FCLGdY
Utg6GtWPfrTOQZx64nH+cpb/Hfa4b4PLjovS0+/tlXaf3nZIOtrfa6SOOPj/Am3DT3VTfHQ0/j1N
VL/BbQUP3jo6nswee2PGeCZdmfZ1CZDh3oAA5DAMwThbpzKrR81Lfw0HvxEG24cTc2x7gLSFMueE
uCSoKNJxSxxbZZgk8qk91pWHFDnA5jTH6kfz+nPcJSaCH4P6EVJyH99PrroCEDUbKYIlm1MmkJsX
4RQZcb6tvOTEHn50vT8PdvRYo2EBcBDdvodK5hQrBOllA7ocHBwvMKP+8FsMNV+dm/cTPHqzmVeW
czHb91kdeOB0gT5ghUKcd54G2nZpQvl/OqjvBzx6sz3IMRaabd/LlVddi0iPl85P/YKLb3O82PRT
bugXiwrpeKjWEdQ1YZ2Onm2PDaRxePHQi1FsFpo23Rmn9Ymd++LSL7QGiJqgTIv/Hb2fVTVAZHKu
Htxr+5A9LY7KclhQY/fd0LlfSt8lyjanDO4X7gpKmtApQ2wBhZDjmo2dC9FwSu6Vu57RD51pT6J7
PDGzL+75hzGWp/ydAwHUTGXzkdyDwAgdwUhnWhspNt6eblDheFxC3HkKIAHjjYnVBicG/+Jwfhj8
6PYZU953hUPu22hEiu6NVDndLMRfBAj+UK71k0w1X1gm0Lg4JvJzyEx8yqjOdl0M85w/yDSWsYGk
Kl+j/LZQHvwOBcHnDXT1hTdwyU2jYfAYu5BKwxv1qntwvDsI89ruU5GdsgufJ4QhQPj1xqSCbMvR
/S4rdPEo3iNFXJ2Bv34hGRUBRCxi9fgbl/vzc/lxtKPLTSU0j/JxGW15wKBbtYNvG04QBDqVvP18
Ll1jYd2EBVoYeI5zt0WeFbbPsXR8z4y9W121VAa2hdYBfupQfLFLyK2j3wkkmaBfPs658BGjp/Xw
aPWbIpcB7R8qeSLpcmqIo5d/Erks83p68NgqnS/aOXbzE8xdX/jKwGoidEMrBxQpcLQ/XmQlM9Fm
1YStydYUCrDJkojQaLyQNIC0W526ux9hAYsxw3gLiY+9/PcTV2UtPOkBQ/VQ++dVdZZRELEB4HTO
2z7o0LDSe2HtmfGvH4zPbz3GRLODs/TFILt09F6kpawFZf2DXtlrP61Xpji1ih9TSW+zQtBm4bIu
zVufzkInYGa0snrqYgHX0bz0Aztszxfw61KMLFZ9rGIe/sbN+uIefxj46IS0WEu7T8cHHjl9sJQN
fCSDoU8bQHr6pJH+Yh2RM0EzDqrnNk7MURw899AabrXqKUObOLsp5amH/YvjDtrv5ePB6oii8dHn
55ULpeN0ftDkDhRI4dxd9e0pudqjEsTPrQLuFDUBJC2A6D06DEwwp6+b5cBbydCjBl+tgBtcNgj9
p/0qjakf/fr4nRzyaJNMCL16czch8/OTB0hfGozGZIZkLogGpzVvTriMXy3k+zkuP39nnYlRsw5i
jw8Ed7h8YRXewlOQsK/Owvshjp70HsDecRqmB6u8ylLU/Hzv1KqdGuHIQ5PDlLeQGH17mQQQE2Wy
AJY0EpRnS3SNa3zqcTq1bEfBi+EPtDEwoiw3UGUPerrJ/FMyo1+Ogb5SwFuQTYK+ysetqbiLE+5g
VtVdxa4cACTKU5mkrx4j0CqgA3eRT0Iv2cchMoH+Dz2TD4YPOYL+Bo0mdywUu4XGS1ogr/gJw0+v
TD34m2Csn7fr/dhHx6JxJ96CYuthgFcWjbcEvXQLX6J+nl6jpAM1pZOEXssn/jeL/3nEo2NCrAJ9
WVQ+eLaMtG7btuAQS6HuRk+djqMCxV8jQVwNxhKQAfTpflzXynbKNGMWvHkfJOLueulusDcgFEcZ
ukSIcnIxvzor5L8DHoMEPQuMXryRgCl5qwUnxEI5b/MczGgp8F7itQlTP+pOFQu+nCco0iBxDfDs
Z/yV5pnFAPljoE3eVGNCC+JioVot9Uzx2Iblt1PJ3KP2y58r+37Eo0vR6KSZlWYCSWDcLzo1WszQ
4w2ur2JrXU0J2kfC+lHEParEVeTDwo4/8stTkPIjftrP3+JofyfqzmiQNB+yKbK3bZInZEzQHUbR
rhPCOT6wDUgoDlZQ7hViNuD8min8taX4asPfrYNzVK1uG1s5I1a+MC61KcnTu9I6YRne4trj6/J+
iCMb2wOIwwB8fdANbdU6/LoAWFiVd1W3Z10fSdVGGZsD21yhryxgaFP0f2TTGaEgQhtlYtaPnPVB
Lbu46cN0ANeAt235SrU727+oDTsqsr2ezetiTobyFtJYbnWwzMtcPOiqSjSXxJNrnli1L+3r+zkt
TtI7c1eAuJFWjvnAQTT2xtzRbrNDDxfWXudzQIAl+v8d8ciJqEqFJB9WcanlLPK48/MCkfJAIcOS
IjFOvejLx33eNFBBozMTpuMYPT96XeanMLYL0qZY03mziOPO4eRtjNCCA2E0JwKPIwzMv+/Cf0c8
esc1LggruYm3rkdebVBgHFuABnUAZubipl73CLNPxW7L/fo0SzQJIHOxRCPHYa+k40CMcWFvk4/S
urLNxB+yuG2LWEccZ1ihJ19/fd++cjHQRfKfEY8OjmZkQ4uK3cNUmSDYfSryE8t46vOPj4lfToaJ
GRmgR20d9L0Opw7ily/Guxks3+Dd0Re52Tnou3ngLz/xDF1YHIp44apAVPVWTI7Mq18v2qltWr7S
uyGrWohW4eyDk2JtQC2kh7j26SLt16/xu5kdnUDDEcBqSBM4xOrMfjJ/jKssti9QJE/GJLvsgTXT
VtCiWKFoRf6uaMjP8//Ghg78BnomjyG7DS1QizOxrvcl4EJrd12CMM06s1EnX9AI3V4Bl3XqAhzh
vD+PerSbXdGUjkYWy7vIOcHhtc7zZycwQgKmeeS10TvZItLzI/NUAPv5hcE0wTUGFmYCXNaxb9NB
vjCtZveJJypR6BDIYmeTrRbUJ5jQN6fQUp/vhbcwLQCBDXOzCKd/PEK2HFrfUtWz4aJry7sj2fWv
j+gXFgEDQGfmTRADNENHFw/3Dro2Q/e8dHYU6zqC5/Qwh/nVG1dFpJ+4EV9O591oR9tGhQXNXc4e
Oxed2P2aOCem89mh90GlDFcMeszoZHOOroJEiV3Olf7A3Ckuuzbk9biflBWjynTheOXVkEN178QK
nhrzyK02GB8bu1cPQH0lSFtvy+8/W0bgEq26/SLYR8/F3yfCWe4AJvumqw2MBJoJj7auGUlrsVx/
IACBnMu4fljg+c4N3YMN7FCfaUjlrZ0TG/iFy/tx0KMdNPjQ+ULVTwgc6hsVzddLYVWgUbIAF3oC
SM5J4snPD7dv6OC+84BgILh4R+sLLgOrIpN6UPmVHIogtV77/ObXe/jlEItEuOWB9fFTuqYUs6NG
vX+y+yRlT15xpawTz8ZXI8BaQ6cCauTQ4Di6x37f9FII40HwbdOBDt9NKu/EJD5bGx/wEgf5VaBy
gWQ5OvvM5VruwoSy6s4oLvIiDVMT3Qvamd3h/+jWBGT818u2fOJHN+TjiEc705Q8X7hHHibIlnTi
MnVWZXYAZUr062GWI/WrYY5iHiYqLUOz+YNJr40U78Zo/pzH/7zM/yd7ZRc/P2v41//i3y+slT0o
LfjRP/91KF56NrAf/H+XP/vPr338o3+dt6/NNe9fX/nhqT3+zQ9/iM//a/zoiT99+EfccLA+XI6v
vbx6haQMfxsE33T5zd/94T9e3z7lRravf/7xwsYGpFBXr1nBmj/++tHm+59/LEnq/3n/8X/97OyJ
4s+C1/qpH4fjP3h9Gviff1jmP8HECLvgIjmyMGVj2afX5Sem9U/0AyEBvnA1oi9gKV03rOf5n38Q
Bz9C4hMiqtADX+pqf/xjYOPbj4x/mgsSyQXHNxLagN3/8e8v9mGH/rtj/2hGesGKhg9//rGkwj8c
C5xxCKnDNvq+j/7Apenro2nsfDXlBcaJcCRMiqbf+jpvKdg4R3kOfGYXWJOdrT1d1WGmNZdubb6o
YvKDyVUsLEm142ZrAF3t82A0enNXK7S8F/ljavVWQME2nbSQHfHma6333B2ZtLXnadc85Re1dEjk
+VfQ2xFhaskUGjA5eEcKKJxDgMIZbCNQRHserZ7HWfNsjsZ2VuAaZxpf+TJ1I2dgLNRn93pQ3Iw7
ZtFoahFfMtNKA7+dytC2xkAr9TR0TIrMeGPG2oQqoWsMd6Zf5kmNBzg13FsGarZgoryLedfwoJcy
DSvo+lnZY9P5QQqt57h2xffuUtk5krgD+vnNwlwzUq4sb4JuVESmMjbcIRno2EXS4d87Un6T/XAx
Nc+TMxqoCsVw/IDrB9VbnE8sRmI/DXLLiDnzt9ZUjOEg5jIcJ2utxkEgpVRHvjlvLVslpaC33HGA
gB4sRM5uzHVUUHK9BTDWqkNw0W4H3Whju5TbjBkdaEFeKocFpe+9goVAi0Q32GGuL2rABi+cABTE
G7DF3y07UtfpD7tx0QO7yLhyu9j22cLO5k6PtrezkEOPNXHbGOrHva5x0DCjCTlsRDBIGkOl6Icx
ExrOIwx2O1z0njMHrXkx5RxsDh1NY1/r9wyROU+7VZe3XQC+czS2t/Pulgo+xI0hhlC6dSRd7UbN
ELXugrE1wQ87EiOUE8sD15nuUqe9mlm6g34I+ud0BfaVAWwwYPsB7wv0VvGLQaNZNzO4XjxQouQU
cj8jecrTalzbfbctJLhIxl6g620C+HJup8AttQtrxl74jl7ELbhAaRZOfkq2mVUK0NN4hzQdLjKV
n6Hvy1/N50w1BDQcRRHNRQ9XfQLp0FCUL23qYUP1OkgLcPd52TmVOgiWJ+LuOaPPLQFdDskvmomV
Ie9c9Dp1Uxs1RKBy3UNFAgnc/ZxjdNPgQKxl287NCrR9MB9JtxwIYbsOB2tqgkmr4JuPt17a6HFe
4N7VOXmwUu/ewGlbFZ0Obix4LZ7RPhl6A1x7+TIaGynL73OfibCys2+9V41B2RQ3Rs79wCssgNKV
ty98kwaek7I4m4gf58KeQ17mNJAjkgykXo6TGi+HnK+12qWh6U0sbIEnJhOHxNJsr5RXw0pOq9zG
ra9NcOMMTDcDkRMVTXrx0hG+pLmKIRCVbiaadF6kqLyd7ytz5zxKt7D3YpzmbTM2cWoI86wboBRj
Ks1PmNQjHYLP5zrbsrLVV8A1Sui8WxHV3e7SzhPuFOyi7yWLbTGVEWuQreCzsVdGcyksiAeQtgSM
rK5ZyKdchgMnl/YE2iSFZyDXWJl00rrRHTmttCYnceZ413o4DY51PgoVFFXn7xwtVow0MW1/VEOW
njfS2M9l6ZyZFVJ3yr5bHIsYtEs7TZPZjnkaWMHkdOM03jfJOxrZjDwXSpGtR6oY2pskqszpvvUb
ZwemIbLDkw9FXc8uQyOftB23Rm+NA7vpRcn33eTPW1kaEeQzZFRZdh+1Y10Fuj+YEckAPay0y9Zv
2VYJg577PehUzaxcmRQ4lzLro6bCF/LdGfJl6gfpDLVpjTmiTpNHTQq1wG469CwFJRcDM1HNqzLU
co5+oNbswnas7rrl6DZFd0uk9pRlrQrAk7QbDC1wvGncp6JsA1DshQ2C6XVJkR9z6j7pSN6Cf4mv
CqO/ye1k0B2x0hjds/GSpHObYEMsHS2qZfo6IcYKBRi0gpZAno74vQq9PE0M/EbE3fbMNHJ3zTJv
N0jSRmBXawIfGLBQtdY9OI9qHHiVrhKUZ7NdVtIb3TK6xOi3ro+Xuybw80nlhJ7KX/oMJQl9VndT
2eMBpCzyCty3KduwmeSB7RV2nPdqY9nMDYjRo56G/p7Qqhkyk/1jUXYiBJOXXNneeKfYfCc7ewAb
lA5BmgHA1t6LZrMzcaV9K9SHrE647O9AJoY18MHuW2ZjkDflDIOlx0g43WadU+xSPqAmnZMDjN8Z
E2A/lvVz4000BK36dIaa8xXUWrYUW6vjEVYeNQKH9oH13LpWhtwZ8VbTErZNmjaFWWeOG3dkawQH
592YOhdo2v1egLnBmt2Nh612tZEeaOo/DUqACYQhx5/qTVDlJZ4G22zPQSbZBUVX3XbDAL4A3853
nWWtB+jThT6yaBF5FuZYhSnuRqOE3Pkl/kVXfltal4Zo7mt3Rs/j6O8Gv/diANNhIPAA2UoO4VhO
epxS6PWajbsihF2MbsvXLAU1culJ0F0ZeAGljOeBzM9gJS5r/lz5vRMVcw00SUOvF1rRVenaqy5V
GUyvI1HWZyjJDAPAH2a2b0XfbtijhgOwmwwRZlZNz7u0I2Fn6uuZSZAe++LSTjN6MfrDyvVrY5UR
qiJb5i8TyOZCQ/NeETRAMr4et1bbmivRjGszLd0VxDYf0r5FqbWdL2HfQGRo8SxuRo6DqY9gGhcV
jydPD7MhH6LU0RNY5GGrDFhhNIvshwEXuCv6CFxrm9mYXluAMIJRuvxGdahHLBMiekpXIBCdQ/jf
5zpYtQ6NSzqgyPL7chwiljtJDZMSdH5XBEad/1CpG3gTyhimsRcFbLILrou4JWzrt4IdqJNGMxht
tmAzdAMzN+Z4qGgZQVM9jzozffE0KpN6dMUubZouHCaWJU2uh0Zmfsd799Cnuh0PgDmEPZrRAtOJ
TJc7UZp2666pb1nP7E3Xde0OXIRbo53Gs6nM+cpiNgc4xjKiwS7taMyGe2PCG82Kag6poE6kNVet
50H6yFLdJtezlVHU9oU3133gQ68bq1BakS9A29zNE359aOu4bUwe5IyWoT9a6LKqcf5YDwH44mwS
FljAnM4OiYayIKptAWcVsnmO2owaND6rucM5H2lcydBwxotKVehDHvzIEHDs6PLj0TZ/QHx83PhS
X4NMMNHsBryHLlgKkDyfE553XZRanQfLmw9bQ/PNpJQO/AYFEslOd6Ku3taWsIKUyBsheplkLrod
GZi1ilHC3ps/qGF1mGAnE1u/bGZfxqYHVkXE88iPiepptEDFY5f6UmIfQW3otCJ2ZxOotwxIjGFS
a0GnKlbg3MN7ZG3m9rwGU+M5nDMwQlVDGurlWjVGtZ+tGpyQ/bD3M0CxoOGFC1IewNHIAlEX+cXk
EHB4ziAvtPNhx5iXeLTKt0rq9WrubTd+Y3XsECaH+liDj9CVMekkDKTgL0MGJYFaM8JC77qgBJAt
NLoB3ZZIvQTgJETbM56mmhU0sBQgfKq9kbDzYeOuTdFUidXAGZx7sNmorg6cxcLUs/2j06aLqWr2
oNA99xkNiKjOhrR9nka7jus+csanqXJVjCu+0SwIj84u2aQ+hZ5dee+VB1Wk6brQJ2xx3uAAZCzy
CzysgxXVObSESJVHNR493qcbsMDCT5yfVDrTNSm0tQLEJ258TMBOpxidTY+1UYjdfGPLDg1EZYdm
sZFcOq0Rt17erTxlV+Dxk5eTq02BU0ZDVpRbEC5eZZLLZMgJ6n3j6MS0mJ571uahBXH0xOI+2gT1
JkZPfB3qzdzHBUdRzKVGlHKvjzrB7/sBhKlWw81kKt3QZyBxVKk3gOoT6MuhRQHK22iFLUJTjj4k
vMGICMCJyNIIDLdzXGbdRdOw4sIYBid0qIS6GVxjqnnNdmbmEPDMkEGewQ9dNHdN5pmHIqOxNtRo
Wp+92AK36YpVXITgFCz21M82Wk4WKtUKcRNUOCJQQgSuKupozJvzkSgr0UURuwraZYaZgmEO8K+o
N4dsNePE9aSVaMNvQ92SfqRbbRaCd1aGKc3PlDfvi7nzQnSxkKAXfDxkJcgwG5VIC/yuqefidLjd
Yw/JtCCt+zQsPP/MFJoZ9mbbhxRHrXFdtQcKLFtVBn0hrtrO1EEH3FSweFxZNThhoS1FowGoHI23
RiQkaK8yW7suCLtLswrkYj5YLNVYPYPtNJIEB0h3uBtW1I0tjjCsFN1qzPpvlOgN1E0mK/Bmqwo6
xAWRYm4XIRyrWjdMxbo0oWltV9kqHQBkBSRpB8avuFPddKWUj94UPge8M9Gp3891UPv8rvc8GkwA
boy9BZ8Ex5E2nbbmpMgR++V2zD1+Q5k+b/zmwukHtob/FQ25gXthajyiN6CEZZGtCHxPxz8DrPSy
dXzoDQ+9FwhNnBVaIgp/iilietDqdjdljXvf0C1UOu5MgLDCCuxrsWMhBs5Q4KR6TaNKr891O+rg
PkWeqYBQ9eDcAgSFKNajawNpLKdC3+ZIi2/Qu8aODyyEdsp3jXQN3EsRCUP6gVUDrSx4lGbqOhfy
nqcMmg/tQTaQ+TKrPfF0PJzqxvbTW6+UfTjm/AoUIIjuNBweYW2lY7UwvdC3SZszvyJB5qR20JDu
bsisGXkKbeVM5WoYjTqUkqUxiHzLtkqIgJtdjdcFcqWh0Cc9kmMOukNaZsnkIf4q6A7MBjbklhow
NNR+7MEWlrW1rT1oMgmwqwVZpgEfb7lR7sn7FPSkkTlM8K9rgivvxXKO0Ntqx0Tat9Tnt47rIR0x
WWoLh3HDRtaEnacHTDPQ/c78IqIle1oIhYO6mZ3Itzb2DJVBr9SCTFCYFGP+1ippBRYzsaCC3jle
dYVn534S+3zy9cCYxJ2LCAOzK/y1Ltwt8+gLrhACrnZAwFCDtBUO/frtt1kJwtaU46gW+jiGhVkh
4VCw9uAJmL/aLUQ4jOgY1fCeIThvnLCs2ngjRp/utWFCC5zu12tN+AgMCz8w5hyBSTHj7ZhKuIbK
A8k6u7F1BOS5507BnA4HpMCC0hD0LC00jjtr3+tj0W8oG74bXmcHIMrIg2EC03HT58nAG3NtV+Ia
D8uKCJusCqAAq1SRy6Hl1QqkyEh+AD7KbIwEWyDOXk0qzqpskhccBHZ1qR2IV8XNlM17EKfttPJG
oHgSF8wAcZI1kMASmKarsRU4Ws91B+FgXnskajNQPle1fan7zaruLRHxkX6H8N4YGkWxZb0Zcc0C
HHzi8HrTJoLayyUoPppt7vPLIRVNrNPq0prohe9VLDY5VmCCZSlzo4in0cjirsUjBuxJ0dTrrJNR
M6FNxk0t6CPp1kNbgVNWg+eW6KQeg9H0X1uHW6ECv2w4zyWIkXphbH3xvah870xpxppUVRaX9mEQ
sIDKKh7TXkb4m2xfj82hGlUwm6CYtVh5QxHhgWIQwZPMD4YBCCcxv2mNq0V55X9Tg7kaldLxwoxw
hOBHj21SIWUTOgpvil66ftCY5aFM56imZhbqmcESe5Ir3BFeGngcZV2jwbW5yRrjhxBdknI4SxVb
wZHc9Yjp1SgecDvoQry9nfCDitp6WPfoVmDKQB7tyZUpslFVl2QGd4De3bUQY6mE4cR96d56Jmqy
XR3mhiWQ/DlHaBgRHR0xgNSEKOQHLFUhOHqbEFxkiCdAgUTEpZWmgGmUGsObtrFzE/zmFt4ju/aQ
GfPcsG02TG97UNrFhAEs3BtjDLlI8MKFgzlclc6ISBWEdI3qI5E3e6ltFJXpxka+DtzoUTaB1htE
y2A689iaWQjEC/s2pe3WQ+Jx7VbD3cB9GsBz7dZZ05YhzUYXcMYcfgJSYGVNQU6YlQjZ9bpZwmio
7LiLsTGaCskU7xIBbH5m20ih2BPvE4dlF6CfZme66e7qkdbnk9Zf1i0kzBzDOSggxgPQi9RgJVcb
3WzVzugR9lSQ4YLwQoH2sG6s1g4pt1CE6AN8HKpPioBYHd9pN84+jjIVKz76ejinLg+JApW2Kvrn
sRpUMnswSrVrPrkpna/JnIdDqVRUTJ0dgVPwTPAKbSe9PcfTkM4xLxsNuT1LbKmU52VJoSRXUDdU
dcoOSNiC1tnIDTwdDdRW9enJ7dIL0ZRaMiC5i5Qw5YEQBZxy+Cbu4DzlXSP2Nd95s88j87ZtgRsC
4fr5NHb4FGJRHAdBo9IxEaZIL93W7i3S2+JgkvyemjiixNQubQRXoWHTCwNmEd/TCwly00lpYvFH
u8RDjHxJNSK8lcpZg+kxi2yKEyGq7ODph3FWbNdI/xYZZSjeCyTf6hY6QgXNN4VpHJijDzhzfURg
BwPLbQGpMSA+VQ9nILJ340KlWyyTc27gW6oxMxO3z7oEQsUIrZvpCS+yv/WlWhdCHwNzqEFWDysR
1TbMlTl4CD/saVdDayooUeJJ+tIC5TfqY1ZdDus+zZEiXESsgXlzE5R1ROAQbKlTDfCbcZzOWi3b
5QI5jhm3YzV7xhMTdJ/h60Q4Ytf44zTy7QwRxiSBl4c8WiC1mcSgz145lKtHbaBnek+vO6dCKyp6
uGjWAzboj3qiSvtKQAY59iG0F3R01VfET3TVQQZn7NBPQ+jOddvhjNj0puPfdLDKQqtd20FAHLBv
WoDJ3DLXDU13EmUbKPE6fZT6flC1DGSUGc1iVT1JwaegKlqQN4E6NTRhgYOctImnPLVTRpZgQsNB
1+FgA4UIeVu4LbF0xwnJVyAboQt9SG1OYmVuLc2QF+lsRNJCHtJJ5y0RUB0wlQkrhqgtdCYvgIIf
Ws1FfusZHMUJNm+mehgvUmYjouMkHBp2Ac6nDNw2dhs6nES1g+45Voyr0ZQEYsIgqCYWkmVDgeqH
IumlOeuX3WVvj9NGQ66wbGYSmHqjImBfsJ56tm0147s/TDceYuJ6sn5ocHZoqqYDkAmPpuvQqAVM
NBX+rl+CVlC1D+uOkYPr1mIr+/lZA8K9tFF1obkGpxSY01Vvg8SeQ3SX9waaB5DzSQbzvgFzeyRn
QFobZ85jWiIV0hcNysZ9NcRmc2M2ur/RrYvMnOFiWOamsTU8xTMybL30w7rg6gB03lovVBVR0Xjx
XN6AXVffXBAJNxhh1nneF1c1zXai5oj8LXFmIOgN29a9p634MSB7G5C67iIk02HEkB2w/y9H57Hc
NrKF4SdCFXLYIhCMChSp4A1KkseNjEYOT38/3sVUTU2NbZkEus/545r1B0MURlCTL8lBlBNjMQ1A
Z1ma7TWZinAzN7bHTU2PXW1n4Yz0JGKLDhTC3/2m7O8LwXTBzH7bVcalm8drlmT6jvD/J71LMrxP
sx105mo+Nj11J4tS2+n6R7cUrxj3YM2lfXTL5o9rzIxjErCRe2/bdR6qRJL+98ZAJ2CTK2dbWCBI
c8v5vA3BVncxo9zE0TeY6DUSEFWmi9Wtrx0kDWZ/I9I8aCHZt3tOuf/KQT9N5jGz9dRPvSSPtpTJ
TTfMKZyLjZHQcj8BoVgAtcKvWhfhwKwO0F1+uqVa7LX8dfuwHVY7smD+g9H4LdxKOfDnmLVRxLZ3
7EoIDlPlXGBRrPdE2Hf7ds7/CK2cTpMjjzYDDXei95v3Trln5rlM1SDjym7oebEl01/Jk15m85PU
U2LFMjfZeYixIz0H3FS0gvu/LdKdrLkIIbUuBBadCkHhJHHyLS+FujM1Why84e9INR8Lb9KFlOUp
2eQGrlUmUT6J74ww1qUGf1wILwFRc0iop8ULJCT3VWYZdhS6Mv4t299c++2bH8f9069fzEtF9WSL
j3aonSB3QeHqXnJ/0rU2e0oRF+WHU2TfXSLc0DC2nLmVJXbRc+uMUe2jFjAGmaHtOqv729cCuV7l
kSptic3nTbs3Hu+3WtrROikDaK0m+avzSjcG51VvGLuu0il1UIsYv/wkhpNwFlST9rfTT7/Sqv8s
1jAG6Aw+7c3Id/8Ns/48ritppZ4Be0HrQ7AoqQ0qNsl918kvLdvmV6/4lHVOkKomwIRkuez1rI5X
oThHp8miXGoJeLv+sxk0DnDqGXHVlTFjPUmlarfLZofFY/nrDgzNlW3M5zJPJGRoRzaWlORI5Vy7
1ZxWlyWTEWK4D544bqzOGXyvy7/yb2Aev+utV6Frv0B3fA7mn3XMP8Q4+V6+IMngztMWfrwp0Y72
JpzDxicimqY8c5wEDUvB29imu9rJ3mq9ys9Ud4rj2KVt4AnlCQAd7kWIu14Wp1U1NwiU9F9LpUNs
9WPQLH3LDzhpYapsauy0w39N11+NwnyqreaeT4Ptl/0q4R29qDI092i01bWs25FzRfwDH78xGhvU
v0HNuCYn2zZ5+55MBe4AeeHvSB0c1N6oo4erHVBqsXIIK8Wuz7zuRKfaXgHxFYVZ/wroxqaQ52VJ
2qNVAv1RBgHW9TxJCwC/oNpD6bWAkYvSloYhwkwCc/AAJYAWRnW+D97qXCg0riO2fkY9tekuU2YC
R9DSHE1by/5p/ZTlNkHmyPVUFtC4dcWx5inLdVj4OGbdDOyy5r3rKx1SDFugK6K5cstbDcZ6W3r7
OujenuaUGox3zgIFKOXEhxJ2S2e9KSAXJ0fz4rJe16Dp1dBcTC9qeq6xJbMs32y/R69wXhNdUF5H
wovf2WX55JTqpXRutWOKCzl53XHY6udCcdVDkzaXaWTYzi1uyUgbpzCZWj9JwESqhYPwD2DLWWuq
2Bw0v+F3Hc3iPGfvNp/gyGph18OuTGWcpNVPOq8+nOwhXYAJIY2Wi4Ovnyj2yMk/y/K9AiVu9Ws6
Gmc4g7B5aHiD1oaHU3R/bCtwBpn6gzXTPcPIQlNdvjoQle+F+OkN3iMG3sdNKGFiNVj6asZV+ZzU
X7P9p1GI3KyLJzQcsSaKt4UvdTLs/daBLXOR7rdUPyqacq8MVNJzEbRKru9GFd6OZJXG19YEygu6
3Od/IlT2yaGGc8rbFxWgizdt4zqzQu7or9q1/3k1pSqFEz/+mwa3PgMr9s1rX2eHocTYoraXdOmf
HKymAUhOvBobLMZ/g8oNWCIET8hVnf56aw3VSqEkXAPUr2/YOG5c9bVfUqpa9McccmuMF7u2Yllw
fJrid13/tYbNJ/Gvr/+UAFq5h2JDNHEzfebTWV2bUE1BdgWNK8TjHChz8nXlT90kn5Zehj3ZvJDV
QGXvGvA0copoKY6oI+aJ6tqFyAdpRKmLiqQuAwf4pqjdoJjTYEtUDtLE51EJFMuIewduwo3S4lcf
j7KK+tQ98Ly+LKt4X90s9twsWpv8qZeshwpQJIikiFRqTnOWnO6DxpRoqD9rj0I5yJdWqw9q3weE
JvtFDWPT/hvbJRyHva5P72vKM56HtFaxbthHKKUd6Qrv0HE52yz0CTyPSLvdNOrhWhQ726ExUqhB
0y63VEcYRm8FgBpOX20mT0vj3ZVA98nLqr4atfQrY58KY4hlO/pgT2HTc7548+sA2GOSdAqTkWKr
kcbzahCRIZKTYa4xAwgnWgkGiAJSPCU63x0LgHa3B/fB6BwLXcbd61q/gtu/GPKpUNAtwFfK9uRN
N0PnIR74VJt9bXxZs/Tn+tNtXyuHClinC0uljdV2i0f7OndKoDKNOPx8ikhjS2KTzi7EpL8UUBos
Eahkqaowk1DVKKgcAXTbzW/q5qAVvwOzF+/0zrS+rbnzxwlC2FHfRsFfAZRwOE6aFynap0q9pmYA
/NNONOtPRS2DSSvPdr75plf7WX6H+ogyEtdpyoLBVP1t+PegCmwQbmH1vtpPdwZgmEi+DiPoO2tv
e8WpWUkyztugTC5zc82m9HdkIeEX3eZx8TOlOBV1fUJzkiKE1/jlMBlu1GhXlrg5K/0ChVIqUd6k
w6s0WB6r5FKZwnzruRNvdaLc1LbonmTtkjzYF/xYi36RPCMjjQ2HfijLsOhrSRmT1x3KcVpfAcDI
pm4G41AU5Tm3Z4p+Cy87tDmZ7tNPlYS69ScR31tFjh0gwTbKwPQOa10DqyBIkDFhV77UypPeMUm0
c9IEIN78uEubxummnpmYYBQszYp6zfyTLQv8llp8NkBNQSaYsS2hcrgPBBKYqfuqeAKYfUNrZDdL
JJH7maVHlAYPjK2O/5wtf54B0HeiZR3f0iaUrfuocs/DEUlN2ohTfy+X6W9Rboel+6Z5ix5eN6yM
9necNI4bnhWqyQQXk36vO+2UVb30x1x3w3JOdjbHLZcMF4SxLaHU1l2+FN+KhJI1LMDBbY3S3ASb
pVoqmWKq5Py8qA+VrRxolDP9NLNAVKtT5bBA5S8GvWadVoRJfS8/3M26dqttojabzl49QPgNtNXm
jm/abG8KZIWvJtSl8fuwMlVO3Ht4lLPNCCFM/N4xXmHzDrNhBAu4EKHEcToph2xxPhZHoDfIFDhj
/aJUp46xd1bTPSvsj+zoTPdW3yk0HqXlNCVyN6brcfSs0JbzTw9QvOT9aXWrl75b/puOELHvsiPJ
qMLy62HqmpEhLMgCmAyq9GfyGHXHzIohY1g1TdsXnUNf6nhfXBJQGrFHhwGKbEWDtlS+OWlnmPea
CfPBD5FnxdKE/okJjxzjUY9pgduJVA/5Wn3XQQsjP8a+DJ11OUhFYbItX5nLnzSWB0v+mAOijdX5
biXv21KZfIozE1y6gUfVX0OVIxqrQtvVnnqRvzZUaVXtagXNOLIkevUhNYa7uaW7zeLR4kVHYb9T
c+OvWn03WfOtb/YPFWFcrA5g0hCV7mIGE2m6eMzUz8VEAuLYbViJBj+Xcra4gw0vOTkpb0SbjOcx
m7QL8gl472FufVmaH7XivrWtdmnTcTiVHXqMpnzJitWLt44l2uk5KRW+ylEN2kz7qLquP5VpagcU
ba0F+OfMwj0ZYqf2NZFLWvFpiTWobf25KkvtvZagP+lN9xT7OJXMizQbklO7QdKV3sR3zyKmkGzk
O03PMjChu5hQTdGMxuTfWVHacJfN9bUfD5V+AIMMLDUW7hZAtoar97qAACrFdsvVnt/D7q+mYrwb
iZ4e2zmjfbqWl9LIWuT2yeIrCa9Jl1t5aHq4WNOCh8MIC3w2nJ8V+E1vFs92hkJoXg+z5sD8m8Hc
9aFaIQnjz27nD8uUoWuS+Jflr8b6Y+g1hLuyoxHYNzgqZqdk8q/mXVnqPqVkh5YSjM8su6rdpZzJ
dSXDzAisZgtGG2rNC+B0Vnk0bXOnDx/Otu8nLxyWFs1bHrvIjMR4WaevfOxo0etBBDH9WtDM+Raj
13aXCTUXE8QfqsOjzrRnP9eXq6FucAtq+JC19aUTjCQfz0C/LJFE2bZhVkn7PFY5rIRY92upexD0
ajTbCRxLUv2OMBJlt9DZxlR6bOWITzZnJOz7b0V33stEDZKt8LuVuVUZhDwu0OCRuYqnuhS+XS9H
0dOzWYtbuRUXpWkU0LnSPTZr8ashyKSrUOVZsbOnmuhumax2MNfWk837duwcheCF1lqiavHCatTO
c5k/kVb4snbWlb6+m0i2uFv1i4MCqG42iO8hO+lJa8dj/qdxmyPo55fOpN16sW32MQkIgcmz5fL9
qoPf29tNbiRd95Rhly/66OwRYF0ey2fyVDQ/TX9erADfxA7RAFgad89nmTLrT8lxzdyd6WJPXIZr
A0/GZb5pzps53HNt4C4lj5hRr5+9fZLduocwrv6njslzIbZIs5UQc2NQFSyvGgZDsLtJ2aJtQrho
bvEq68hu31Slu3jwe4Nm3iW36ppVlwK0LJAzo1fzu2R9BMK589yXZjopk/uc1Qg4crD58UdCJDBl
7DaqlLUNsnOQyF4/Bx65Ulxt5aWelli1hp26rFBfwBxbyr067OUEkXf3VCXKWpLvQcj1jDDPtIuz
aeXifCfSNVKHuCOHqEP+2YyxLt84qfyuIIYM7ZoqrJA5dBZjbCqUVBkPoJyEuS3drwwVXZr7jPj8
Hok/oPWaMpb6KfFlDYiyzOGwKfQ8AkN0+2Juo5mHBPIz6NAZsHs5ZCx0SC2jboxaVIAoqOYMhoMR
vXPuoj23EEuP4Qvdct0b+1otDrlDpag3B2nevcipfBb2BaQf/qE/u5h7UD9H6WbHArpSlofJdN4m
hwDRtIps6NoE6K1K6c6clJgYmmyFF0Qe2tr/VZm2W5UpwNAt/Y08Vr8qtiPMWVQWxQWmiL4SOlDD
ykKeU5r/lcpy7Jdn5mNQqvpMo2HG5OWFecbqtqmr3yeslvyRUl5Lb9mNs3xqcg1lMF70mpNx096K
McexJqY2dGcUlfVgUaDZPecpIG32m3F3SqOl8h6tg3fJtxeB5tI3rctgr1FfF7zdZVQVXtDWDzDC
iJ1mjh6wdNGcUtfbFdMUdvWw7+fh0nYfqwXrM6GrTdsH0ElJ7lZEc9Ltvdwy/NnK1lAX4ykfEZLL
ZPZVo9POSoN+l4vzb1kwMsj8qbTcW2IoZzaN0PG8Z8eL+hIRgi6OTKrLBJ2DNq5MnLsHkeZbDMdp
p/Fjflc6oiPDbV4Kj2HVRUnSSl/2Wuihscy7BHET/rn6BeR7z8uFFelcdEwX9fwv69BXN6y8iZOr
56aved065oA6h65bRdT3OQlhbvefqae/stiuiseTthF2E0gHxmNv5e6/VPbnHCJ3lyrpe2IaNbrk
z61Vnqek+Ny05oBcIVhyAAMlt47z0nd7s2/xRqtnmUKx8+iLiRgXe+qvPdqbSGR3e2JpE47Cgby6
dMhpR2WU1o4gmjXISKvyJ70C1/MWBMNQnom6c73iTXRoI73qw5v+eOWnk8IFozUpPMC/+cxpvVuR
KLYu93ofWAISp+g+i9yJWuhJPX3vVwpmNv2CBu0hJXOUlxHeYa+nOlXyKjrTddTQYQ+XCqQ56btT
Jfpb6YIrqB25e0P7a4xjdexnxsY19fO+J1QYgDrPt5/JNDnxMnMEUsxfi839mw7v1iZNf7GV61ZU
geJ8S/XcNqgmNZir9S+ifp5487G7KWHntDFhP+96Dwjtyj9aoUSF2e5NKAi7y2HifhfHuJdVEVtb
CeMw57vG+2/OUoVTf2DA1J4cge+w3w1JAVVHvwXR2T5E3wVwXaCZ8fZaUUSrtsQ0L78VmvhZSc/I
E7q8VqZyujq7nK2yXB5JQrtyzZ7hgSCE0Tq6szhvyersM299UdRi9RmfxEnReFKH4rgJjdWePuNm
mffuZMZOn9w7TzEflc1Hs2Y9U1PlYiCqGRW7ihuOCGhN/cZ5+ymWhLkn0UBMZ+VFDmxlFiqsYSDI
2ZtAStLT3Aynut50v52711RQjpxLeWHFOOhVc23NFEVDv5DGWO0rV/1SDJO1WfstBy78ZEyRr3ef
6gM/KZedYWknN+2fs8LYouUpq+eDEPrbMq77VF1jo5W7rEERsFECtGQnZM9+Oxqhg8YGvdRXvbYf
c1tGYhjVUHHW0Frkbdzqg2HwjBnabzdQSTEYd/5h8hnrnSbsCLKRDAICcGF2fNpvkeLaDdpLp/3R
56k8IYm9Dp4auZLxJkkPrpr92TzX8tfcujEzn+3tr2tnSegq3TOenmetSEwfy80LX2ts52qYbdN5
QwC6K2AwqH0V/NKB69iAU5qXRn2GOT9pVk3/q3fuUvk1pduKfEWegExuIi0BR53nodIwotjPUk6n
Go1xYz7gVwlLATPntQXD8mFWEIAsg/e6zVhvZvOaFT/oAcLcWYAtRfHX3/Qhrk20n80YggntmLKf
kAWj1OqNk3A5XS2LRG4P9s2ejNeqas665cV59reQXdRAFXTq+4pMehr0wNH5+lkYVQq2TTsaTfnW
qN11k/PTAsVssjgPXnK1sc0hC8VFFC5i3A1mHZrZsqeSN2g1LSjb5GowjC1yOyrdDyKpabp5VH5v
9rwjPILtgrGxsL7digZUFkVjHQJj4wO0PgwQoApA2FAE3H7vy+lijOdcloFhi9BLhe8Y2alR0mNv
8kLyS45oKHpGy+Q+CfXJE3Pcc30U+tl1IPECCqh9gjYPPaSuNJYD88yLsRrnweR57dRhlxVAeiBK
eReNlaR7mT/UyZ6FDiTYdPEw0dc6GzdpuEgKzGuKkjxdVOLa7jmKuIDTYHCOGZOIVFEkYHhK6n/t
YD1toEHrY4y0zWsNXhVpW3PI1vcyMw9i0Jx4ra29qf1sCc6UdQaLs9z+mBNgvqY7IUx7VxvWSdHT
21T2D1kpFGU9pbcS0bkvkuxVEc0a5q+qW3zlzAVT2rzp8/CpjdlZs7dmJ8etfN0eOTZLcl2hW4RK
hnfi3UShhIkDrLAimaXPOBJvyYJAKYd6MdfufYXyjXKI/UQ5deOvOii7ZPpEcLTzYA60VImbxN3Z
Cw0mNfeT3YdV1sdjh6sJ9e+2Dd9O1dLKjqOTtxqQJ5N7dumTnU87pGj4qV1xqkH0HKEfV9NKTsmy
Nr4th09vsHcZMsO+smIwhSEe+F+mjrljMHazNy6f5egexyF5PIw1cnIqm33N9Q5StRNA2uqoLPft
AZn2vx4GF49NCHfzOSmR/sniVFXWtfXS49STzv+eTtnJSz7kQlqJgsNFYLZatPqx+s6s1LP+O3jI
F7BmHbrNln49e9FIm5jU+Xema9xVG1Wec8Ij5RFegmAyTGQkl/XCmNkirEaMBu/n7OpRUULhuHee
kSJ5MTWmA4lmK0qsIRoVT/EdTNtYIQAkLf0waFpcZ/XDQJGBy20i8pz2zUkfWFiBHnL6O9Peaybl
dlot79jnEw/waBzHzflZXfFbyTw0lAqFJjfeoNsy0pCfoJ9lckT5t00QKUvklenFayCUsMED3nK4
u86ZzwR+I3lbGs0KDG0MTRQ8RZF+ajoKxc0ue2ZlpOzlFmuLJM3DKMZDWtpPzHRoyuwAuW1Qax1B
gNkDDOExVOrAECiUdHOMHE0skSPbUMeaEhkG2x7kbzhuw9Ea7OVKD/rdyZZ74SKPyLaICSFlT0UN
n/Qle5vc2igxt1uCsNKxl1BfkADahvXD+XGfcsxX8s9iuxEV5LFZ9bssT2P63gMJTtRgDwxWpfxB
Bq+iR9sZrhI5o8MinEsumR4m2k3/digBYdu+6qZ5tqwxdBOBPJsYGrEyjHvPNVSzPkuAMuYUaepn
w/auiSL2ThUv4i09VlVx9Erv0psYnBgnE314XS3QM4PO8Cq/S1t/Wotb78xvyQDY3y2+1jDqT0kw
zXK3DupJgwZe2+wu53vnhNJeDsK1XmaLYrk6f3eVtYLCcvem0p+7UnseF+25YNboaW2C+m13LueR
I34s85I2Gkvqf7mbBVnZxYv+X1EdVxTctgurbkKdzHcFmUAH7TSXU4AJPGBNb9nsSQALMiUDFAKe
qrcsyrzCDHK1Q5tr3HKjuxd69ZVU3lmHm1Eb/VKYyLjHFpoibYvIzcendtUwISXvorzas3NwiiLk
wjykffK3yZE6OFpojPBjRvHG9o8gJ7/NSj/6TUansjLhkoBziau2Q+ukXrTejguMQtNrqrjHNl/+
891nDKPowFb7QwEeogfMg7B8yOuts+J0M2hZ89yrBACwhzVWc1NNecQtv19a683WitjLUWqmhsAh
0W4Iuu39MDjgFm0jHkoaQuIw0BHJfcrdJfFr7ecRgoFlBDFROjS7QctCq6rCzTLPmpufRKVhnare
xQxAoerFE/z+B5jp2e6t76ofHhr4aBjUa6JW0ZwCobJxc+DstaGES7V7xCqlCCsQH+7UCGn4jlX3
IpKOqxNFmeH8phrr5VIXb2qSxKW+HHAX7S1mnV75djKeJg4mHvjn2emPow3EO0NV8Gpo9TsoIw9+
ectawdifpBHtmoFgM1usaaf1DlDvV5muP0VHMp7GKdemvwA3h94oL4z//7qEHSBLK8svH6DskNx6
rXmdWhJsZf9vyrcLMcnXFfEgooxY6sptYbQYcyVWZcal05z0ZQsq7csQGIZaNzvkWn0UOSXFrpj2
ie5qiDTbHxTB3wg1dlYHuWdhB1Ayll1lMq4gJ3pHNlNW/unLefPHon1bCi6zCmqwmOv/xFh8JrL8
z3Sbf+5CXmyCbbHvHSwYHOW9eMpnaJD+mqYbvBIEV4btsBKg99g9dDxJD+i80vZjBjCbNh+VpRyz
ckY/y/cE3FvVFkuATmpTruwV/AREaWuxYmcIHHreGtfTngYx/1sT+8eASuqnh5C6Ud8U9BfdAPBS
JGfT0T8Tc+yBxdevrGjOKwTgnHXHGnschmE+eHTs+RBuhuFnXDeYvIOZGyYHeEutYPE+qmY54vHD
o8vyW26ssIV6SnQLtZvm4BzTSYJ/CHjRXnZ8xoaB+gRZixAO7xWgNHRCg4VxvZVMfGlzSCbuHvFX
d2CHm2PH6TBn3xsQaK8woqPJE75alWrYuIP09c7469jA6pZa1aH95mlSDWejCxyDI5YhtuuLEN3/
GVzgHVgw6CbmRV1gHdODyQUeVJrdrPbfrYHuzdtXgoTBstyrgCaNVF6d2Q1zN4/bco2gj66FU93R
b7wVDV0nKzazuUa3Xu8auLbOHFilHTeUTXvtiuJVU9aP4uB2cgjGvr3kS37InF/clUdpJldppmWk
PyilhttaKG8oYPZbg4UsTac0Wq0WmXwXO4n+1aY8UyAMe2s1IiSEha9V1ql19lYjf3GtPOFbQ61S
ym/2qrfGG5toEI+h2uqDzkt+u07sc5m8buPfHnlBONeexmANcuW1vJk4u+gqvvfZdFnTMlimpgpw
PaOPzZK/aIlJS9u+nCL57oHVLAn1g2r8FW9yh9c7wedjGki4DOOCqemcre5/DrAFPk2Es3binZz6
nVz7uPWWuLU8kn/c9r23cxC8PNDdu1S/xtR4MGG8nDzKwmn2vad/6raFVh3qVinqaLCW13S2njHI
HwsPGcxKvukI0WaCWIghjTR3vSdjVE06NDKml81s7ouFrK7XU3oYMwsJbot9Z0sgphb3pjP54FN3
PluIi7LiVbSz/5+mf4f1t/YqZPrti9fKA5fVt547u7QoGUKbJzcjOK8C064QQUqxZ3TrNAWx2njH
YXaVDniNUa5Ht3fvwrgnSv7sbU7lV+icB1hCq/lxJRwY8s9K39gttJ0DlsMkPe+W9uyV85upEWBN
TDLBTSgw5rDq2mCE2qv15Jaxa2AtfnPz4YKlHYtKz2tgoMXqlJ0YFFqmC+S+mnreDPHUlWgdlYzh
CLO18ZrpjGamBBFO/BxLrDCR5+Ov3VdKcazt3MBWUvxRlT8Z0HVrVXFmfMPtnZZ5Dl1wD8RHx9LD
hSpMPvDu1e6QPRnO82MMM1W/RSnuOdsHwHLXAXBv+WFM+RTX6pgw80rVBfy11KjkZMuc+kmm8HTu
2P9kShqkBqXKRX/L+GZ7KlBtab85Lr9Dtp4r/b3d3vBDBCo0Ymchg1CUm9D5S1vmX/hLn+/c3WGl
xXpY9QFjKOxGiSBb36WdGaiZ62MzwRg3IC0vVZjvDGqbU6kd88B1tDfF+JSGfms42RDFhC3+l7IE
utWJT023BzyKQK8ad2vpfg0en3Q9XnGH75q0CpNcEWEt8jArsfwMT2VdgsjkEJPwPhvlvL63yld1
lNGMnzsFeU5GJlHZF4HlloSc3co5PxAiDP+z3rB2/gy1vZsR7lJb8Lxpw2sjjty5IPXViwraY5sT
CoUlEpaL/McDRUcXp5FP4aWHFkNigtTA2nqeJQft/Oiru6Kq3i3MI1B/QD3JRcGf0GcVnmg82mZ/
nBvvOmmv/fZiWvp+Ho2Tjo5KuYze37JSgm7xGM+6nfOIKFBABhBXGB0C3xLD8upCjHaxrbUYip3v
Tje4MF4z2d0tQ/0cNxBiOxnjVn6lZeKvD3GqKUfwz/lMgsCR+aQIy5xQsqW8GcDYoz1dx+SoNS9W
pV+twYioPA+7h0Q8xVKvo6HU+Z5dciur8WnpUD1YT4phHwgg+YVm3lUDEDsjuYlwxKzKY9ZOL61k
HdpIuJDkOHT/DQOocQ6RUcn1nBtyZz441FLcahNd/Yyfm6XcWPTR14DXglV1Yki670alVpkdzXDU
MxPCW4Yp0gfD/HYZoMnF8/rsc6u0YJTgveMivIeQ+BsBpMamFszD9IQsl8qy3AYxxWexKmGb0tfC
bKWpkBDrFNVlEz6cZX2fnlfVVmPTSln0zAzITFy30bmUS3VrVoUcPkj5bj4liXZTWEE98ZRt1aGo
ceOtv2NHoYdlnRcUcrlwIdAL673VOfbLjhgNOBHcfTHXzn50Ecbbyam2j0LeJVfFmFDIO9Vh40By
68ZpmoZg6BVMjOaejCRKX2bvbgwZp217Whk10saIsHvsbWWXqchBkjXfCYQqOkFXRfuvNZUPz4CF
KRhUxHy0zW0/snoVokr9jHFn7boLh3UwuED2RTKEmrfehyT9Y1briwS/UHhpUr16pnUsbnrlQOM8
/Nl0SJMJEJr5Sc4llENiv+qAmYkAW80bgKp2m2ZUG8oQmW6ZAGKgkVlUNxa6vl9wrLDr4mLXlv2M
sKHM7Nd5eq01zB5F7wGQlueOg9HosciX/yPuvHZkR7Is+yuNeS4rGDX52O50unYPrV6IuCGoNY3q
62d5ds10VQM9g3kaIJGJVDdueJBm55y99zokjLDDmiOPYTnfxSL/JE35tswx4IDbt8asaC4Xnijb
/LBVQZx5W1TzaspR3PogRZGda415eFSeOyFOrhmtNOO9jd68hlomLT49ENDsRj+2c+0nUt82jKg5
o5Y/pa1d584LpmKDtXvNKoBwHIKCcWeu56vEdr9bSSaWRFu8Kl3tPukWjPQdY5VW7UI7D3Qnj9dO
qpEsaLwLj8jAQdCh0RsfhpCs6q5xEaTxLpQDclFmIRRbLHRDVo8e6RqCNqfOrcI7ObBLmNY1izQK
Rs19zONiK1LgOoPLtX7DhYiZKVXHLOm1mNL7PiQxj9uIcENNOl3vvph5Lqv5hstB+b0dwIVZnF2x
VQyARWye66k/ED854C/dudgHYuhwU9Lche4PvjUG4LlPaIeiEjwpxZXbrxJFgM30kVd7tLxZ/moz
rv4wObW9ycvg0fdHO6m9uuZE0Ab/VLpllIuzCHNUvg5j1PjsZsiM7ibG7A3WgVXrGS9pY/tUYFb7
EvNLL9Upzb+K8NlJd8gbPwklU5lVj5K6N0mWfVSU23QqrnK5S+fukA3xtxDGGsPpelT9W2S2BxKe
+owjpiwtsCSSmuRmMCzlC0iQu6zyLlmW+pNZP7vNvG64BIXAWh7pH7dt47zzJ2XUGzt5j7rDRM4z
5IorSQ4Tw4lTFv3NTw6lUsH8iCn+sEUmoQQcVjMJjqES64eEvDs+tzUDjo03ZAd7stdJYR77CEmh
6w4zrml3KPeJxsuE3BWGP3mhtp4qsEt9SzJNRfTgtL/gvgMrT1YpYXpLY0HQcu96wx3b0HW72kXh
r6dAWvYOs2nu3i4whs8x/XS8bNPyWjFziewIqxZRiVTj13s0Bwj5Yh213a7hhGmrDyOXgH8etLh5
trNbvWldRUaQL9ulIO6jBvujlvOGmpZHc+ftDdwkq3iUly6RWJmLTSk5u8zcGe/Siay0AVhtcEof
NevUuebGKdnIwzriJbnwIQJywHPkfSBgXIrpRWbniCtZ3CLBvBl29igwCI3mSGfCBMsYwFINGxAF
u3R8up2CibNax2JeGyK9d/JvLnhCFNOym8ffoiq3Aql3KH4bfcIfUPtTlT0Z9Z2Tkmj9TdA7dWPC
rXKsyoee1juVf1x7B+pgHZuPvVVuNQ8+MVFsmTzZ4X2KwZzbaa2llW/Hz6PJXGi+UnPrKLFtEwUt
txC2WL1lPICX0WiLLMhHSXUUk3thY/cfzIXvkbL5L1sw3In9yH2z7u/ZHwQKNyU3n9fza1oOv+yP
cVbEVpQP/iRfu0wtdkb+RecVwV4nU8E0Al8rOlvff+hDaj2Pk3uBWrAdiLSdnJHw4KjkJa6q+0ZV
9sqLmrd2iG0/sgr3ZWjmb62JJmzGpMTCxPNt1lS/gLbZu9Y1UxaIdegF5DD4bHVpvi/58pMCmolF
zy8oqMY6UkpMHuNtW+rYOpyy2pS8vLabaIx2rHxf6pq9nxiQMVAZviQh85U9y27nVA/whOq7In9C
bZ8DJEoMs00rd3rdFbAVni0O1zn8M3IAQq2onC9m0xWbgIadaH707Kkq9iP268J71jEpziXtcFgE
JslqjfFF6DmrUv7m+puay4BpWStpmMq17e1bG2xYFkAdserPhYN/QFaZcdBSR/JAdhsHlM4SYKBC
Eu6xZlYmxkY+9sg+RtYb6UQ33ekpJI7masOXCBlCVvcjT7MwxH623EDTtzUCAYdQXq+BoazjHo9T
FRDmpVC6b0emg9eOxr6xfvAUmynSPbFwe3jGKerhcwUxoWfLesEjYT6XBPzscN+WgJUiSBDjprPx
n7c/KfaQZGm3hEfXlvfbChU0YA8yPHNFjZTV8dz+TGXk3xhm9s6Mectl0DrUuPjgWpzZt4424jjG
5jN5P+l41uPnXlHqJIc6/u7bO9G4vun+mcCEDo8Z02AyJQdGRqmHCVADCuCCswyfwvbYhCx/RTms
lodaGRgUJAOYYzTuXc7foj2QXvHH7pwSslFzs+ovarmLh59GO3o/w0zDqx14U9aCnY71W1G3WLCS
U4mSV3XpsW8vA7OfUL2W2ND0eSXTgVMUpFETlAPvFqNIevVVA00hlK8A8VZO/d6S5RSzX+Qnj7Lb
TJqgZ25vxazNYiJ/8xJoKNU2rW5lP9QN8w2s4+1KMvPXo0seXlTt+QAVQR4AhVlFvPEoZWQMXYVJ
m6ZFT/EEQU/9/OvJYZgRjiQLJYvPC6oG9xYo39nNgLfLWFX9xkkqn0DnyKizrwjOaw+29RF1rj+a
Ww/22JLxHnAhecuVRgJMXm2cbG1r2vfZo0kasWkx6FCALOkBwBHZhIU7f50q9tdzSyMeeoSPCV+h
kUPLQWPE12Xh8zvIhbA3H01BtGYmvd0teA+8wtdT3Xf4aLLqzb4FeMMnb2L4yyAtoh5Nq9dKn7Cf
f+QG6QbKxDa+j51TKbuT09HDNZyVYh0P7z2fssklpXNI1fx1JKunnPvIIulaQfpyVkp2exczUVm/
YvNj5uL2lwEHeWF94hQIJTdEQ9U5QhJLSPkS8MhgQIzNVmein4xBYm9DqsiG9ec1ghMeGJpE0GtE
7Gwehvt+fA4BE7Rw1Ir6u6zUPidmMFofbXLA97IbrXQXLd1qaTCbYBzFDwMBJYJQkgQl6uftgTF9
12ZUXO0UEhOx2nVifTp8arWe+vX8KVu+qeWhbM0VOAP2Le+U+TxwJ08pz8zwi00TpwkWXEQmdKCS
44qlWLzUeK1RKnVkVENl4FhAIM4givqDM4BcRMdfJoxVCf7yeeNatNecJNAe8fjRJyIwz1RphIp0
htJxTDoCd5tXPVVx+dRqt+eaWKlVUoRomVwPJfY/1Brea8lvIRNPZQxSaIwyBHY3Znilqz+9sAGC
zMvdqDMwrPyF+WWNuFOraiX0RwueF3JEQHmXtBsvrMmhNGEJIQmzZaEME6QTUZ0ya/3Ka2+TSAau
YYzFwIwnFaT9jbUxF8a2STMiUXyjqAS+YJF4mYD6jaI7Myn9dpQeK92oGqKyZF9YO77CsiTw2X1V
eU3dLprarzIruSRKvoSPYW0opI1UvkRZh+svzZ8UbdbRcoZHAzfyCHLwBlNJbSaXNgovrlnMAVY7
UrC+ZlaMI1jj3ksZHDF0xs89LAKw30lLr+VgYsp3tgY/WIUGR8/HqKhez+60gVq1XxCsOEywQg7H
OL+vhzdFkDHUL0b1TTJuFZ1V+IIT/SDjDA5Kx7IXEA54w7jqNvCxl5VGbFBaxauhQQYpnDg7/fUn
A6E3mwZWZ9PAaajknkH+WFbmb1aNnV/aOIQj2caQDbU/0RgNgdUgIUUhBCRr9B6kbVHdJ+23R8u3
UmXnT5o+3N/KM+QBMLODXBs95AzBQrZG9zC8ZlUSGE185xgZVXn6ntn4LGqToCPhOxLMytjwGKtz
4TFBclphfqTQq9qEisfxs4k4SFQt9WNbhog83BwOuafeYXR2N9cIRrLlBeyZbjozaQEJVsq5RROa
mcOiK+b1WFmADQfijkv5ysblt7GfT1Whf488vi+C7CYUuWg723lyFHV9l2ad+eo0Y7ExRXaCjkQ1
sB15nlIMPmT+wRLekJYzqOWmPihFLEiS3Or8DqsW77BnzMfM1Bi8cSJX8blfmkdAuHcNdbll8rNT
J00CacNJKmP3DfiNRkxHWy+iUOvQsh5/kbYucnloy+xcFpEL27H7M4dHu5k++nkImjy8jw11Li1+
lk2O2OigFrreD86dfhVhtqsy49QYsX3DnFxzy3whMHrf0NiZHA1jBaNSOw9UDD3flMX8vMMJMOHA
JksiIb/Fcnyfhu6PbqVYZdlGqMu1SdSDYDR2BZQYHtaoGI/6YD2WMctEys8OU2XT8I8HLn4mhZ34
aU11P9BjT2TFexLvJTcG9zRT458i/RTVwywfkv4StkmQS5uLLNpr9VPp/FE4DBu32ueSzYzlnpyD
ET02hBpI/PlWnIIX1NddcdYytAl81HWEEatCJMK2Wfu1AY+db6ixsvuES5rkFMSL55zZojcz0JPo
UzGWxB6D0ZYar+KQv5ne3fJt7Jj+9+rFED+T+bpE/KYAINnyrceOmZYsBlm+ecsPVWxgVyu3LwW9
zZxp25Y0idUmz8XcBnM6BkP4XWbNpuipVeYsDW51fxyEUReksbVvuO3KfL4YIBNW1WgEZm59psmD
odGDcj9GOCD1GgdDxnhcZctu4lodZ0K1MyAiCCXN3B9yKTctn+wyOVuVo6Yt0npPnOmhnOqdZuKw
aqzwq+rLQ6aGp9SxVk17RtD0B7xLtZu+VPpRY++OS59gJtKf0BwbzHzN+xy+t1X5Pshp7YjisQ0h
1biIfIR7mBL55X1BWj43orWXJeuFQWht2g8D7TiaKQza+6WDFpf1zYEVLddWe0nS9i2x4HPZ86rn
8HbAYjR/vCLyK728NpV9gGOzrjI6TgpWwdjLSEgRu4qJwkDR4OBgjsgKY0IYHYbuQxAl+1gM1zSD
gzf7MqS50M1LyzDLRJY3SXi60cXuOLq0cVNmpGqV30biJUT50Jt6V9EQxwCogIL7Dn4KJRgt0O5J
pnc4pXMYO4CTz4l5b5XddtHQnJSf84eIr6OXwNYNFKuPqx7cbUemr+spqCCIk5irupFsx9bqGTaB
1Oy423Vr+BjMeZ1u4VNwbQ9+7jkQfOlL9JCkMPbd0jZfMn4AJW2s1d6ASUi+wluLZcbaO2wzmZ4N
mnDaJAHEuyjazdB2L5T4noj5SI6F3vFY9Yeb/p4OiJA64+dhoFLIQ9IJHVgZcjDL9zz/oGYeMhni
/DhLbdglv79xavA/cxN0zzAINnGBwF4ZpwIraW0eY6FD0+Vhw0aSD/Umjr4tNW7mkskYVKo5feb8
X3UufPHYe+/TxzGnBMHHSPbjLqRnsfXpTjEdMDP7Ht7rRsTE7uyQcDr1+lwhuuLIaLkdVSjwhqCW
6tn7zfakpLa3nXAzifoUpuXdLT6Zhfc1hMeKs2xstT0WWt9dQD3JzzKb+bqYdKVYnpKB42AZD6D5
3jRKoVTgmTCQMyX7BdnrXHqCSHn3MEGY405pJm/FuIkxSYfAZcTM7OTx5pKW8Z8JioA90NvEzb0L
JmOYgfUY9xXBADIK+y0AQt+b1Fdcto+30krDcLKOQ7VvyN94QuEOr6MVrntf1+3DRPi/BAUg0qOO
XbeP3D2HC88NwEQR8n8XvP/DEYbOueMdLmEROvGxsjAHQUapXHNfNNbWws9Mj9mq9ldgGEz77pjp
2mNHLzCH56i8upBcJ5l/1ksZmN9TfDW7fu9O6lKWsA6JJxEkHXnj4Gqg2eAL0+e9tMSDOUxHdLZT
R7gi7xqIYvrKCNOeypvNUeOOS+vqaOa1lzS0CgDp9Ggs4BGywf2JaWIT9WpbLWdlFsCGeiZHsUsw
SvRdMDEYtWgibe9bmDW8J5RL8cBMr/SMoNTr53Scd+NXZThbhwAQMdy9rXt81Nm862wwkU77rjxm
MQtqzcskdx49SWE2x1iroHEYQdLep5P7ms7VuTHYXXn7+cBFNt2D5b6ElJWTtlydW1LmpunwerjM
t1BNStFfhTv6ufsWV1tz+cnnIhhQK+wYCENa/KSqfDJ4+AXpBl48SvW9lFBS8EbHIG6yudvOcsFD
rQ5aj0GrF18wVe8AKoH9fxQZgTBzPGgKDw0YTG1IdoOJqXbIL31u7zTE6AjbKgGQc8Wc0q5w5aJ6
p3w+TWDE4ikeARBZw3YwdeJgRILMHFt+vNbKu0IxM+zygAgSOhd8hIPGJWD8ROMNL7EyaM1tEW6y
9JkMoWs4u6yGUERGxQnjJ2/0tt3QXIb6y22ZZMW8+rQHDbydIdvrzL8iKlqjf+jr5gq8mW5UbewO
JoqmrXJjvhZa+jYs15ZBfaX/tOo5i214NdnNh8CZutXj+tCbPdy4Go/ChEGW+xo/r8zqXUlfktXR
d1RSWVP8eMXyGi0Xp5A/VhsAvt7myYI77MUaTIDlOJb/YNAAIBTeLbkC9xx+p9BPqva9LP4kqG/E
k2P8iENSXmP4pEcm9Ls+KtZpg+8+oJEqyUAn9cuo3QOXArCKXIP7SI/enfnWcLEs5o/I+q0C+iPx
lUW52loJX1v7oOT7aKjRCT4S8IEeTvaxZNRZMA9ljo3mx1V0qRaGvmJe4dwrzJ7h9kdmwtYrPvSK
XGnqvEoHkub81oY/Xan5PY1z2O+87k9WT1uhKKqlfKBK1RCa4HDvHfsVo1bQVsj8Hh5iyt7bEsz2
fnHyB2E/jq74FPZdPqkNwv0qUhhjnN+stE6QalakK+sm+iyxyeoq3chaABMGrC3G1cwhFS6/Otf8
lO+tCe8O0B7K7W1j/s6xIHUq9jYxukJ/NqongJVQ/ARO2BA8I2ItaEeYRNgLq/1AHwp3Dfd5Gtzk
+YEkiNdcbjE3W9M2BodZjHc5L8rAneHRdelnrEOjL8aHIkrXloOxCAFC1EE4IinMxOvsx67kdnPv
jNy6v+WWygZLKpr7BBJCVl1gJc0ODMxh+glrQJUK8EYydX5EJEFZrS+x0a0QI+HOmAFWrn0WSUZ9
41cCKINejyxy62U4C0GUQxTcpcNZmvv2GaFFUIDmu+Ge32m4yON0mUgFO+ldkt9jBMd+KhqLccxL
GF/TARDet2TiFgXMbEfvKR6uy7Ids1MSk3fznQ+vusG43iuMeapF99SbjWg56Q7QC/cGJ439q09e
YKKvmxD8O24sdz4NmlrbIJYH9qkU1zi5ifXeo10ykJqyE+rl3KbHxvS24PeObsc8yfrGDsDDg//e
ozwQxmpoGUp29j3vFPXxwHsVb9kuwICmu5rDbykkro2zyZ0GE4vew3iOtXhYje2VlQp91B0dLvRm
Iio7rnVx7eM6mHpxcY9p/2wD8cj054i55lw4e7z6TnEAuOinhYZ0dGyRHAskUffS89WndvqSRiG2
Vqx312r6KCI4Z2KKLtgkSl+AKrNV6636MT0Oc6sfklixsxQQL9dCWEDvomp3MCTMubWROFiGee5f
In4nZGsZz0OGmpU/MBqCE4SPI0sLfaeN5ZPj4R2WTeIvWVtel6iT97jq/HBpYW8QudlYae1tokyD
lMj+USRZ5iOdBu0qIyXuu1gK8K+shVduvA4Hd5Fb5P1hY82At55lvSXz2gMA50ToXEc/TFp0UTb4
sQlKG0e2MBM/jprPHucdynvxpmvhEnTWHrZOEoSx8Ysm9KlUmZ5LqNQc+NFBgkc/hZAUEe88ukaA
67gbDgmAr2MPPg2LeF2fY2EV7KHocmQd2lwjHKJXyxxgAcIl2v71t50Dcizxapyht39LNmCnpbPx
wO6G4glfu01l32Ge+UorvADakM5X0E/2MetNPNGi5P2xmINZt5UdTl/eZ/Qpe3Ix0j3EWm1f3Qwa
V98vaVBaC2Zlu9L8pV/cbTV7TDBK1zoyAv5OzBl6nOF+aGxpoLwa3Y00pDh2dQwEMVuidcM2Cvhi
WgoLpbH+jKwrO/ZIS0evUr8loMygU7LwlZZiHl1GUp7Qmkh/edOurekiZn3pduOMljd5g7XznOLO
m+aGL2rBKHWjMBgskPyqwZGi425km1FOVVw3uG7b7Gh3aU3SoXaYvBjikCsl+AaH+9aYqqDoBp9N
7NMpvs3mpAtaNe9n/RDlpb1rwdFlhbCPDtmFWUFOrhzrWGCT5THs7poyrgj7kp+kHgU9k4xXoMPu
oW+ZfodySqg9dHNbsOj9FCcXa1y0Y6VeEteuTyAYdZXgmjEMRb6VOZlWAsV2tIS5Q7hgfVNNsy+j
HTQ50kCEjQKz7D68ZACvyoXLfldUsChp167Ngy3RIu8Wdc8HZx1lu56SpN0vPMAQOiHq6y6DZ1xP
eV5aZ0v+wjfhEKvqd2zmCw4YcdcB36QEjFD2lO7uFodriHDQeSG0s4gg08KvSdZwMHt6ybgeD7GZ
cZTX1UeC1ercinCnLbctxHb1M85M5PFrQwwKk2M3iYPtEPKzw6bapLq5KWGvbmhVGauJPNv2xXDg
anvsIeKIEGZGLJHO4iGLjwh7MG/A4HhG+KLmijRnpuhr2V60Umr2cEVtl1CFu15QsVfmsVks2Pak
3lDiLVxYRUhlMGGEANc3LdnNVgjVIG7zfUxGhtjXeCYnTeCJnqHZtzlzMLO8jdsTwoajQ7Aj9yQR
EZT4uZqWFVgnKeeQ6Ms1QqvcOTr4ncJ5728Ub/cWYTSX5skSzQ2lMxjbqemeXYMwW1rUV+h+yAbV
JOEcl+bJKp876Nj7wca4yYBxW+WM1yrwi00FRi8yz7mS8662mCAZA6RYOPDsTeAWZcMFZ1Vhor8K
AKnLQlVkKyARE4BTaKYB2hs41DmemNpp2EATvOQNrszQDNtXm4JmJ2PLH29B2ETR7GVFclvqgXQb
TdVFz28mGI5kGas4cEZdXYe4G67Yir/MNs32C2iOqNTPRQvHpRhmVo4luLwSriw3v1t4GFb4tLx1
sWDj7RK4gl7lflk6J3oWa7fOkSW5acEyncKBVg18CEnWvp0O+VOrihewbSibxOabuJ8CVx/J3zsx
yzvE+KrHqQ2zPZOBp57qRDYXI05+zMxMtpJsKa5W4fidsgCyZQwqZAUEQCXObia48pwRPvSccfF1
UZE2TewHTyCiGbeRRe+9JF1rb3RTfTf5gB49SJbp7DC/Fmsj0yxfYh0rC/L7oMqSYGLrB7WTx+tb
KLGRufhmYwPjAp0sIbCKBGc9hpRulgBhQ4hss+G+6aonLgRkfB/aZGMZ9a3SgwDKdWKQ7rcKAccr
gRyavf5sxjapDG9kLaycvrXEgBiXlDZu7vJ5oQnLGdRCNeJnVUbtVixnraBdG2uselCaSGGz98dQ
HjH8GjrpX0z7UjXHOp4+3c7JCY3TnrQG9tXiFg5dqvF7VFF1Rmuuzqn2O0WTewi1yd7Wi3OnTVl2
cGxQtkKlJ9E2zIE0YzMDD18lCyzfAQGOypgUt5rHPTTI48zQ69RgRghxh4SdfIwZfe+9Plu3NQH3
GlDPyvxDeMld3Z7xJhy/M6F9iUo7GBF4Ybez6/2CRp3hFYoy6xHrh5XBJ48dwkC2mB8wlZn3XvMx
R/qOOZ5J+BPmWzTRs6lYs1ep3m5IYo1QH9tw09zC69HE1aSKrWb0NrA7eeBnJjeeLHPfZc7eN9Ul
rBtc61wuGwf5XDfoXeJCseYKHnMyYguGembSCLTDIbZhXxSY1px08YIo92DDm4JEOeAYI8sq9iRM
3TrJxlVsV4fbQ35ZLLBdgsEWrrSO9N9DI4xoJ3C0OTVw/yrj8M3FCTfou+vUjJZzb71EdX5mFDms
De+aeFZ+bLQQQXJuGgILbPdoJawE8WpP5qEoK5e4lcNdEPVbMM20AkJtvHkMQc4VNV1t6xIQUVA2
HZ02vMLb5Dmy3+ceXsH+o68d82xW7KnpcKyFTn1pXD0lrUxhxv1U+QhQBfP4KNrkohaHIkzeLW0g
6ZtzcibiFherdPh4SDnt1H/Eff+bWw4VdGkCBC67nZypLAQJpA3I9UwHR9Z53aGIcGmz5jbZePT7
ZhnHgTTsnzpyXtNW3/Cv4zVnvrsNJa63vNBIcSLPkiJ9z1t3PC69+4ABzyK+Bm/Udj0Q6xbvkhpY
i5fgAPQa/nmPfDm7NZcnSUYztOxVk03gKqBxkFMhLe+6Hf1f3HwzULrP8htAaYqsnSqIrmWiNmEu
ODUzRRKuMQTSrxn21i1T0xZYJONsvBtU3W/jTH/q6sw6l6xUAHGDERZetmQkhMZ4hy//DNraeA4j
lNfRAoCsOvMPTCptX3Wky6cl8s7LzYY90jxYg77L69A4Wrh0Ur7GqcZ5sjb571nXMve7mXsTW3Lx
ApSwCBqYvyTSoqtsID8u2cKPpoanq3d/pCfeonSgrIEAaFdNix+COWTbTEFjkN9gj7JaMbcAMq1c
IPkJVGF65m6w+gdUh73GQiwiTN4hTgHwGwm0L9p90LO0jn5T2CN85UkErWvd4G3GSeIJQWntV1Bj
6KQdbc9HiPmsRyZ3kgRIZGHHvj2FJF4znh5gvwQAzavG/GSV5Ak7LiO7CLT82ja1+dy6MNkqAKuJ
LtLNTPnzlsmP2Jqmd0b3gq0Cvqywn7X50Bz6EreEqesvhAIeG+rK65IlB4ve4QIY/4LyMwSUas+4
5dnkpuPDqjp+R/XsBIuNGwAwN9A82+l4tWw0gO48GNVpsYhTzOBX1460NXrR3MAVLZjHhovxAVP1
c5pfh36yz33q9D61e93o3+VUyPOMiUGzkC8tGZ2hR3RHCyKXZjfYrSsb6AeNQTIlZ8dFfLRy76hJ
8R5OuPZoMpklardAgvc8q+I2IhyhK87ZA2MeBpuyOTl2CBcRXhywde9QR3I/CPoWfMhqo+fcRGNm
HKepz64oretGhO81ZHX8OJvFhqU3QqdaDZ7A55zgloPD5g0e0wq24t05y4DDPYnexzEsTt58z2bC
CB/JbTGKw6SpoCFPM0/3zbYnOSviYZ+4uW+CxMLndSIsAMdHG94JwO/nJDeCLpy/SymsrZMcB7Zc
lSZCTu8aK2XZyOql+mW9CpmWhCnTgM+3tLHsJArnLz8+4BB6cypgrpKdDMd1ZrQfo2vSYFQhoLPo
Q3fnZ+7ObUczvrNnzq5RgUQzepa/6WWC+byHX6oPBFzHrhbnFtWwnLIJxrW9z9uZEwtTr3SXR1ur
vGsx6T64RIcLfAbE2zPMB1jCyieqlojV8tYC1wqDb74vlHvzRiTvsYqMq4PBqRYxwLZWm3dk1yCU
GONL3RPKTEzgMuXN5+hq095NAe+WbjHu0CS+e8lAH4MImOpUs/2McI8Wdw8ogECTAEXuRn7QZPCL
zulPTqgCI+G3y/KBs6l0tV2UleL29bDQpPW8E0WoEes0EEwsaj4eZZavSWNbqjSo9Ufc7jhI8MCu
sib7g1EchV54rJgrvGtrZY9xi03V4JDxYztndUErQQZOEAB1p1VbNiZ/61bLGDMu4bc33omdmQ77
6zK/mXSW09qse2CaeYyMvn5P8ORlXtPSBOQVJgDvTheCLPx+EoQc+h4czMJOpqnFUcgk1k94n1dF
eSNXZfEvW45gl6SYlBYHZu9EGnccu62D764xzEs9dS8yEmz3qeN728SbmEUmgjOe3d6ZxlcX0n4P
B3aM0FNogthroXUTcat4DPBKE+8t21On8K/odrfXFvu3heDmRwupdgY7fuQNA7ssaVWmSa0mr9E3
9DPYONPjOPewd+LqAhQyBLKwzWaLkAuZTZLuX+zu8mAZVkeeEyP4m2RnATt+hmgTaw+acE418USi
c35LwMh3lh5fTHIwWzUGI6fkrsJe1kFp96MZIyW8md7Hhzyt88Xb/a3KUx2ojrn4cA4Sv/MoKmoH
iLUFptzGf0sitXdwS2fJeyke6hBjSpV0LCDUn7zQHnd/LS/9xxrVf1kS+vXfrXHFHccf/3Uz679s
dP1vN73evtA//8L/+ML/X/e3yv/jAtfH22rVf/v33zb5+vyXLa63/+0fa1zdv0tpENZ0balJhwvn
f61x1ey/m5ZlaUyOdMtgv/L/3uIqdP3vZG9JlNuGrRuS5Sr/49+6/1jjSpH4d2Y+7CKXUjqkmfkF
/x/2uOq3HcH/sZD3tp/WNfnFNQMxxzJYGurYNr+L+uvzgUOera/a30J3HkmylAkyszMEsh66XWLW
nI9xMdyNTo/XvzMrggWVeY/v5hW30p0yQKJ7uiMoDUNvNxn1H6oocYldopRVdMrt5DF13fnAMoUy
AJQH7ggBfneDTLlYix4duwwv2syKSXQ15/+yrtjiw/mv3xJbaQ3d0B32chv2bZ/xP31LY+N6YWWj
4GJ+SlfKsB/awh7WeW4mxyjM5auMzO1oTOqxYR854R61XOCHIDm2+Q/7B7ba4GBKK7JLTC81IYT9
55/KLB/J9aXPjZM/2nnvnf7606I0+xQ/YH4YtyydGq5hPAm/68foqQt1tjNXtbVenC7bDQMl0Viw
HXrqGMqz93TdspzgrqUqhlyG7WapVP5c9NCaHYedQ5aY85faIa08mM3EQrZpT5VWH1MjTS5K04t1
zgBr89ffYpOVh8XKWe3BnjpqDXdfRObTX3+XWyra/9O24n+87/+8BJjH1blt+f3P58eyTc91XU26
uiU9HtXbg//PHzZ2fotqj8VNiTapA0rwtszD8LGnXghmr32soux/MnUey40r2xL9IkQAKNgpPQk6
UZSdIKSWGt4X7NffBZ737rmDZtBIagoCUbv2zlwpL0UgzaPJ9UgZLoaDwGzAQe0htWpXRaWPny3P
W3010KqnUlGVVrtO6lAfgsTCsMajPoz9nZFiVSHxRNlVZfLbhpa/7Wd6cUPYGUlgpMrQA6e1QLrF
Pq8z9Vk6VoALHQFJ/3i5Cvqlb8DYDzT7A+F8NE+apjPlZ7806EQCBaIohxC/UZTW8RxR3iEXhc9k
fYUrjJPoL+m5PeeqplwqYo+43r9LBT87VLWRjaeLh9lxiuCeBNIHyQPIpxzJLG51Smoddwm8Jsbm
PW7iLwdMglkntO4wJ06hdVOD2LwAhaTmRhiANXDMrxM80quTArtO02yHO3481N1bJmjBW/XYe91g
916k6KgwsI/L1mR0FDCdyM2x2rg9k6lJEWWy0seUBYjBc9Ow4iIoeauYWrIXHc17HNUpjR8d+oRS
W3dHDn87v8tOLhjGFzqPy0xR/ZtT5/lLr0xHvzLNc12/N1XdXNDHESk4moy4OUabzm3TlUYRt4lo
rd3ssVwTy0jOYT6rIiOA2U6BpC8dS8dZpDQOr9lkvVtVnB8wwpu4LfWvR2vXnvu7Pd3Ukjwbm+kv
hKC1pXXPoWqcshYb7OOGQMuLXpbDubYDcTAMfI1Rl16VvjZuPqPnS9/EP+X0E6I8RMaAZBNbPBIV
fuV1HRjRzpd8GLvQdz7a9DlzmXFhSYW+RrdhWjkEmXMZZGImFGGfWmpBhd0XhZ0k57IkY0If8uG1
LNQXZyhuTbdu+7G71YYVPictDSMjPBWQaM9TmdGYow/93qiooEDbk8qgV68RMVa47uj7JvNDggwg
sxF9suQ/PmngyiBvc/gOxnzT0CzbKTkBNLtS66Mn8l0ajoIFvjMY30D6ZJ5OmUW/gjy7NNK3YVHl
3uNmRB/gjVmY0xrW0f1NbPLmlWVNJ4GrikYaxdruhQ9Ij2bg/zxu5seih9Jt9u0ztUl9fdwANVhG
dp+cnSqrr2m3DprUoglsOTup9bfR13tP/e8Nnsjeg4c+eI97jxf+fa4t4/ZARGbbMTBL+3AX+ZPv
kdPke2UFTma0kcybfiN0gjCabRrTsItzM9oYYWZcawVHS+8ryanLoy8wu/6JHSuaAKN4KqJKuWbz
jcls5lr7h8czHeSja4wv9joC6mkyspB1FaqwGScVgZriRQsNvMyQWI6Ppx43lSqrfx5yFqZbIuk+
JkLF2NePdHftxKFKDIYBqOH8GTRLQc6rqoSf0RgkXLeA5em93q3sxiC+Km6zc2zH/3fPJBltPQwa
HbAmN9XF42WgFhmjJn52TrzXP8+l0hfsryHwx4YoYTzPXTN3iMFmKEqK8b3rmPehQkT/bxp5/2SK
NuSvNlWEcZYGtgktQ62A5sH+76vDf18dC1gXRVb8WOU4glxW3JMe7fvIfUoV592du1YQ0opzVvoB
ULxU566NhK9ViB3EFsjDYbpPEVHtLF3HCuz0ubLsaq0nOdd1u9/GZuh8G8HoEYqifZBMgxwLsvqd
o6VtYtO1DvS7GbBF5C5U2mcPVNpZqJOTbkLisZd0aqutVVCfSJmMCJvQjmsarmTowU52JTtjEVak
KTvMc1aT7YMb8IVPa85nlpr6c/XvMILZloGydfFCDHbT3aPa7O6mq+/pqyfXx1Oljo8rEEZ4CMh5
2MHfhQ06udHpMcdTulouH5nJj4f/vuAklQaZqTv7gxV60AAiT8vsggrn37sZ8VRQ7BhPGWnZADcs
9H3r2G9A2F38xZo4a608W8j5romatS/CpFc6YodcGaNme/NEj8NqrpWpaD5yvMF9Nvnfqqow3xON
vHROFR0rw7RWsinll4MNdFxrTsQANtK08Yh255rFFg97qWu7Wmc3Bz+IubKCSMJK4X/KTtpwjWLD
PxhVqpkgPbirKeJm91aze/T9LewAQOXJjC40/RAWEhnS4zkrGvQT2tkOPBuJAf88N39xkqO+sF0W
pbhXsLHhDTfQscB1QndWnhBRF0eI9QuDZfsiYuZyLfzRTk3lLaLmwF5RgwwMUzT7nRL+7ZHVeY9X
G1ftlqM2t3jD+tOGl3LHwTHd2KIuWU/N++MpFMCcolGyZcICyHleuR6jaqOy840Qslg+nnPaFq5h
3dob0575Ae2kMvM3RzJPkmxP8lj2ZNC5xZw0nZKkBxQDdP3JyMilD1MJ4Xx++LjBHpksW70at4+H
OHcPoczUY5fVr+WQmu+ZlnebqCzb7ePhhG80GzVwiBYxyci1iHcyfnTNSXEXskgA+dXQTHbpe5xQ
mUI9kJeoxYumdtE/z2sZYRhVzm748V1uV2PryA3pVQ2thgSB/LlhwjnEZfU6+iLmLFMacI1d9O66
arjp03bYutKN3iWdGmJL2ysTsuGZns1ONesR93DmgDFkLlaqtNBkoqUHS0FLBanDuTm9Mgf52t1P
qx9c3WoPEIyhuyuNe26B/ydjybVHg98N/UOnQz6XVaOM3HPPq4Mowmezop8WYO1YISPF5WwUAlpj
gSmeccUCfR7NktRKvcBlEeUtt/sRHsbdiuTVR779ZakqTbliLM71YDjnKBlBOs0vJGV7dwMEsGGu
TmdBGURDM8JZZjXuvS6mq62LTzNXQTFyUJBaDM1G6yz9JQONuu7zGmfQXBf++1CfHz6++PFqNUnz
xnViQ7pmwR5dN6+GQ71a2W688/06uKkqv0LaNt0PXkOfaJVdN2pY9GxQywFdLDQXIrixraJ9Fmnl
15iiN0+kOV0UvxZ7PY+PSRekq8iZzHeFJO5Wk8nfYQa8WlH63YiR0TlTs1sdsn1JC6050Gdn1+Mf
esuUe8sXPQ07H+xPS8MpmDLpWdBidkMdYDBkaLQl92Q6TQ6JIMTDkGkEznhTINfybWUugPTo4vtI
wKJ8Mr+IW7tNA7IzpMXOvoETtYrbvnmKzDbdDGqsn4Y+UHdjMraHKDAHz4ScvUXbBNYJerEITXKC
SnPcmE4W3ajgk1EXq6DCqSozKV5VXaWMrLL3FNKXgEuB1soY32m4Yv5LweKJoB7fs8leAkkwXtgv
4XaViFYLaX445auJYe8LDi9kkQZ7WyWepGrhlahH8UcH8wu9OviEvKSsxmyoj3aGsAsjRED4XITt
Ti8mjFtT77V+jmhkqOSJYjFBcw7koUqCtzwbGrp903dZosQd/LZ4KceEeaYSKL84g2llV59dX3xq
4meK1e6ZH9Q9l04Ac16GIxZ8Ho5arXvhHN+H96R7jpjzpA62y962pk3o7q2W/yBB1rUSZmqfEqc2
j06a/k1UxHWMUbonzohunYjCviQGJymjuPLsZti9WzvFTZWk3S6ny+0xSzIJDodJUNb2RYvr9vy4
meZ7asLHiRMR85E1fgq1K387tVr2yNTDRQA6lrZd/cNl8HdUYuUtkB04V3w6N1N1/DU7qfFkdw0g
HHJqV3lskjAlAwWQ2GR7ZhsC8fZb+6yPMWjOYspuRUkmqhoJ98UFYrWw7Y6OreCKqLrtj3ASkAgd
MVGMrs0YdVRL5Inlq9pPpIi31GpLIFFcHVitQ5RQo3pOzCD2BDzJjZ/G5Svij9cmsYafxg9PHVOK
dwxASNtsIkk6R0tOBMqZK4dr2Efe9/uaLfVPpcff5tA2L53qD5twarqDnhJZi2wSFfdUMxtHevPZ
o0Gh9BTuqai7/qmJzJ8CjNOnnraEWRlFcfQ7q3/WavGUKG6BPNFSV2pt6geu3OpLE/S7x/MV2hfA
SIxbQy52uJr8lx55VRGL5Mt0y3LVOZHLpU+rbqkWADCbn290H5iCZZ6JPg8R8hhMHMjJ/NJV5Xfs
7fDW2/kubAR7Pz/+NHDNvkpSKD28M9kSoo32Wk9ShRBVV+vHq7nPLsZQuBQ9XkXzStVsKTpYIr44
VM27D+nr8nhkSSIkVDt8SrX62LVwlCmshAf6KOM0zexDarL6hEhV9lMcOgfOinRfmboBl99g3qdW
+rH1I21b6aZ2KpB1bjqXRaR5hRjQLlI1j7y+HSiWoPhUSzPNtXXdxcWNNpi6D2dLTdX48tiGaDVG
Ws8H0ycgcBi1/KUegz89rrIf4Sd7Ux+qj8IFFlvkeXbyB1ceR98moH3GOShafBpdEvVq2yFUysXq
EAQNe4RA6l4QSGMFVyrlQ438v/E/jYSBpD8G+YHz1r0Npfh9vA57hmrfGqObxZD5QNjV0nAjhWAK
tfXCPNY9Rtj2RrU77amaLQFgcci8YTftO5DBFvUxCwuu9PUUvVnJNL2HQsU/1ZmAcPUCEZ9ftR5C
Hx10FPEvehm81YpZn4ceVJUVAAnLkkZspSq1IyByLM9dZXtFrIZ7ZQBb6taN2Ps22ahRwQU4hN+0
J3U+95wicXdJBy/LGDM61DVjkEyg6yaUO30WdUiCY6HgtJ0fPm6aEWnnZDTXODPTZ8Ih+g0VF8v0
FyoF/xnMz3Ru3f5aC4l62lWzuwYcJGc/dCWqi6cmmJMEP+qW5l/y2q+2fWBp3qB0+kH2aQLZrDPP
LZCjdY379pmmD5xFYr4/sFp/gNyvfrOePGAbCA7S1Gql1b71k2fZd5BX2nvUMLUtmix7Nmipr1H/
UOoYvU0yBlBzdWBPbJaFeYgcXGLq2EVnUPTkSRLX8uT3uFzM0j1HFbYH3QaJvXLYXvdocNt0bWNL
havJtG4quabl0nG57Iff6SCUSzyF/V0jCvjxdIuY8OAPYhMMrNqWTLvP0lU/zMaob0osnOPYU7hL
PGGfza2MiuxgNO5W0/G4b8OIJBH2eU8uAw0Gi1Z7tzRQ+foE/XLVcFiPj5vASK+9VUN8BNW302o8
IeA8uosUZnvR53uW7odb6wF/nJ/79wWupym6XMJZH8/9+0JVu9WaYTGXY4GtxzeCq+jV7JaPdYH3
D2D04+HjZiyhfaVcUosiyG+6S9csNPVtQ9Lt7fFUolFR9aCHJwyMUVMNZKeR0wAJEGwJMs3D4zlU
+O05U8T+8aiNovFGfn03pwTA656/4XEDMMVT0H0CW+IpRa8XvuYibGMyeoS/pdTucSL69J+bvCLc
G8C9UNayrzOvwRWWpCg3ImwgKxORK1121A15/Ku1FsOwxIdp1JfoVqVRg90a5CFLJbEnfBKMdkRD
5JB91wTj0Y5R8Wso40xyqkHi4KR9aWaEfkzP9RKpRJ/GC7/4hD/hGocuP9jTS+S3O5fIHyiFWwHx
EsBxECSLnm+b4wpNrOXls/Jl9fA/DNMrayp2tWJrGixN8ymK4VHqn2k62w9vzrEBQQLyENxDS+Vt
MviJwldVgbCikMWa9+vERihLB6CflmH7OkBzLZy/vfM7JAGwxnifDxeXN+5Y2BwRVaoWA27tKqHT
/+H9d8i2jfpiaW/6QIuiLrBNDGtFvkLHWabq1/x2hP8+6eTiAdhv0i8xfZTZz6NqGfLVELLjJ5Cx
SLnCHITYGhjYQ7/Y1tBqlJZkxoJEaU+aCUFSCdEhXzUBKVbx6TrFejCapQqwwkZt1nyFNYEvpEHE
+q7o0ZtbHxrG6UB+gOVepRznTpLjwyrMG53J4u6E7IBfV6ETcrVo1BP7SLQINtoR+tlXy2+r4fkJ
tCN6llU7kn7dsHPCa0bGHUrPU1nfLHFV+23JEqRrb7nL+I3kH/5QLfHjgfOXUgd39W8mGL7ig4MG
hR96YeZ/xujbqjQMdd9ZVm3ntJ1YfUlMlMfDVfCHMfV2GbJ3TgeIrfgUjUPaf/bglUFUAoIcl7K0
mKCSb+p/qrjg2vkEoGvViquS/4GpvnQr9rfLhGOG1gD02k/DmFbZ5vzQadL/BlX+66j4X/gDdDiA
fRhtUpmnLME2CFE8/AmU+RDGmJ30/G5oOjYMA84+IcOlwIP+brlkj+HWKOeowHGhOHA6MbJxunU4
dqHwuAu8WkmzM+JjV/2ZajKsluze3BHB4ipTFs6PLlfDd1ytQazTx5YKigjYX5uSZBgkjhjtYX4u
htzkeExI+DRD/2s9Aw2wxBpLnwAjR8Q1k6V4BY1yzvsE52gAFpHDmgiF17asT/R0IrkyfjAHt91+
E1KJueUrKH/CufycNgJmxr1GIiBOFBcVWbckZBYVU51t8QVMxTrq1g7csUXf7cBnoGciWyHV12Qs
E1+OSER50xM0vq9xemlxkEAB+FVMgyViWUQe/UWBBtzGtP5qtTu7pkGKaW+lhRsdLiB2Ov3ZsI4G
AFNWzpY0n2VdbfGGN/hE9E1iLCTBaWyr46WqMCVjL0gEdAlsgFgzFJsn3NA9qFTG4Az7+zl41frx
iz7frRmww4+DK956rrOO/I0Ydqqyoo+MDBAAVBWu9XEDvkqtnpp6n7TLOWuF1EWSb+HyZpfYZINH
d3Adj+Qnv7navaqZLF2FdgD/kkIc3PORyGj81huUCTSD2+JSKQddOfjFJSeitfsqG+IWqifwAKpx
C6pTNV0nJKNdvJtYdisYjmtONmE+yZE/ISTf5tIaq9z5qBQ2bCtx7uxRLsjamLU+dwXgvH+fkG1J
7YWYqSjeDjFJ24cywj34w1yEFLTBXyK3i9OTSeEgyKXqd9ZwkOZpDA4OTWcDJsPKjS6N8lcVz4Zy
kxAeAuImrBab4TY5leqiVLyo/JK4e+gSc5q77gbNIROdBWnsvn2tNTxOtAYWTMMxZZvgLb6tEK35
iinNfCYTCQMzBS5UtXXwQSm7lD2r6/k46cDx8LGiUGpMrGAcbuJlaXYMXDXpWNGYPVn5C1qy1YC0
s6OYQGsXN9th1hUka9ykuXprWXrkME/io0VpbZHf5cnFKNhQoTtjZIpIaItvSu/3lvFskRVqqjej
+WzV9x7rHYLpDr7JudE3Ps7c0vjS+r9We8nLHZtln+SdYN8Kz7UuAM6B7SN6nJpipSQkaD6xy+OK
35W7cLjW2FHaOPXo4aDWINlK0i9dUkZCcB+xm/LeYNctGmyC7kumHEwEwT0DhTNK3dHamZ8d0lWi
oaqVC+mUiQLRT+zbgHOWy0zQBtkB3oj7P3x2MfxXRC2RSCG3itiwa+B6MBNTcPfDLi2w7ZIRs9Pz
o0onuNsgV68AtxZznOfCpp0tNRRLfDEgFj7QDOuGg0uyX7Ccz4/4T/zMivJdQCIwOGEXnEGkkc23
hKwQmtyQv7Noybaq1VWWrAzgPOPR38PRlgs8x1G/Q+htfMjqecgWw7jifWuuh0UFh3a3EC551lve
bUwCSe2Ng7Z0KL+kgr6D1tQFpaqK2kYtor0hQWzTfHa4eMrgEpecR4W7aydPHxnmWMVobqbIJXZy
vrH7OQNmJeFBiyAoQFUQaIebZ6ll4z5P19ShW2FYW7UpdzqWgpqrWh7GIORe6rJFIK3tcmMAN8Hk
HfH8KYw0NIFnPICVXaIOI3a2rtj6KsjujJhZR9Z2tHRyy5toOq8ixnqL4SSmSXi5zed+iJ6bqgqx
feEWoAXnpU357QYoAGwF59XQ4pIn+wEKpnXBSht7RtzRrhD4rUw4/+CzA/YoBafQ8CdwwoPNbpo6
Yw4TNVCe3WVnLkPES+CLZHFochQ6oKDnJSuaBk+YY7oQNZ/UaDmY2s6WryYrbpoZ+5bUzk6TV8ar
i6hhQkKt71vUU6jko/jgAJWHW0NQI7iG6FtmxXepVJfJrT+LKTjRuvI3xTSw6oCwU80c9lBTHx43
tN6+B4BVRcqpgC0z9UJa5Sb7TWmyKMV9eRa2iZ+snQ7gEP8ggl6WbL+FCtMHQ0pMlZX2x1HCeqxZ
fwk19Bx5D4358wgmAQ6cgYBIUoGoMdpcVaFOWZvg8gccQ445bDkMmv/uz/1XNMesakgcWbvBiABY
wDgc7oWe7X0KrC5SQ/D7mGQrV7ybajtisLC/B3TF0xMBdBI8CZkJA1knzA0p5RxKj0FdC3sB/nNH
CEAYf5EpQjRdtg3soxN5uOi+uTRDATNUfgmfBlTH1EB+CVqCK9td6b4FeHEkLEvzzR+DWZvzI8RF
BVWjAKQLlJ8SoJLO8zmAVgcEKf/cNNybFd38fnz37Ygc6/kVI0mx+MoESRe8qjnnwEBaObW/eqh5
U5+hZyjhqje7Kd8FVnDiFezjr0Bij72uU8zxJf79cbcC3Ugf/ohrkJVsRPoKBKiypmunvYgyusU1
YjOrRhZMJkprEY/9bhTaCyRFs7oLksEri4/xoJIXfteHPn3qlCzYFyPngMJErTP/1GiNZcpIXwu5
xub8jk3BQKOqfZXTP02fzHFaoq3Gp0dVBVInBVWo6bSfHPWn1yMbliOZd6iRV1yny6RhaGDWDls4
YlKZrySmmy37zFf2ZmislcyRAHnIkqHON7h4hD3K8DimgCB8UFkyTUCeYOAikY2158LXh8MrtpHh
VbaYUnoiw5yu7w61fy8alMBV1RIqG5TawWz5akPPv7V8ZufDHSdJmYHAOim2iXIWgH34tC4a5Uzj
EQxKgNXfRZSiXpwaVrp2cpk/3FHWU55uS3fPtzHKJ5KX7RDdmqb6nYL+oyKjXqQajCdMM0m/M6MM
EOKnEMZa1WMkpp1nA+bJ6aabDSTFs2m9RmjwreK5Udca6AKcCFb8t9beQowFAefC1LMKbWOqdSlW
Vv23Cu99NMHNIe2rHT7GfgQ6PG5G8E1Zsi5O4XOxZEO3AG/A+b0SbMgjrk8Li/JsxPG9k8WuEzsW
FpuMOYyXBBKiDapUmBUrTewUDm571ftFx8fJXhAC5PyQ7OJWW1tbI4/lfgFcjfyahtSniZIeNznc
z2VVLdINQUUTcKldahE7OqF+dODiLhET4bvxMcUST9RBUCRHakVuIUA4rnLUn6xcabVOesq3FWR4
7L3GxGfxrNTnUBAGvlYAga0UyPYtzHjMNesogUqxCrTNUKCv3udccYZX6tnBXyXwJZgWhuQpYBSJ
6w2/iLOJZtoK6WboUieapusigbu05PuCX5Z/XkV2hNp8FWqL6BAhN1/bYsfnwNE2qYO14k3XvNFY
QWREaZsXu6pdYVblaJCSXGOPb2KitInKOAPEGHuSInaNcmuMVSygb4Jtu9jUQJW8mMlTr2Dde3Kp
65riqHbInDeDsynINnA2U/oe+iu6S5oCRxQewroHEym2qECcaeua+xnQwRE2t121jYKDwRFoAEUt
JxNC5MaJaUTvgm5v3LtdshVnuUMu8jN5g2ffjCszifmPhEGIETF+mnSIhyPqSuIgIB2utbHCPmEk
h5Ieay3GRZqHa5pCT4bJn6rDKETLFLU/aNPBY3wt8r9ntTwNczF9z4sfaal7TEd08WP+HLSg8gI9
fVH4gHDoMi2lJbYW2gzoZR2EXtc5Sc3ZMPpMdlTU+OBj+e07Xwlp4doBkYcerPTsUo+XIGYoeqGA
L1oU9ttR2bDV8SnQkvioKpu23GTpq4w/3PhCzWqB/KyOU/MWJ+maRnE1t9LPWWYvRXZSrJOavGLT
Z9MKcmo6Is4r8m/Asm0E0uFEioTR7xGHxzFImI6Lz4ZaVNCbIIF93q80L/PRi+054znf1u1zNN1b
ncRS7WDhAhurW4SCIQPpldnngQMp64Ne3TL54uIQSoiTVVYYdLex+9n59kKtbq58CxqM7XI9wSX6
bSMKQQw2yW/dEudHFzHa4j0KIP1LUEap+gsUXKnjXeicSFJU/Kcm/bHw7ozTPaOXAHAp3LfEM4Z7
Mi8oP3Gz6X9UOEJkIMJXoxjENMzHlVhx4T/5HFNff9fHj+F5bIh6BrdAqYxVrWNG5oHksWuxivVb
6X6G/NZJflCs7ZSxtn9XBe5r8JQckIa7jMw6nIXqIcj/EHdr8TY6BNTXnFPNn+46v4GhRqtMv0T0
g6Jy+8/PQhdAZAUii6ckD5ec9azsGF+I0FnWH1glHW2nZjuygGr/DwWhSq0dpzfenpK98Fa4P7ID
6cIzRC4+rzvIEDUGmpzTD6g8/NgcP/eyLNWl8wVaciTgzF3VoPEmIrfovoTnBprPMHn4ckWzFf17
DXdMg6QF2bq0t5X1gQJqmZK7Y2/neCudC2eCBPzA3Nhd8d4mFeF7+Q41yG2wO91qnQE+no1Wo6PS
afmZYawJKSna2aGwN/bs3oDetQ44DIq/LZ32XMrYXQHm4srVdksn6tMNqZIfmhUqW1wkrNYt3JAP
ZExwqBsYdkOWLdUJIK0WgaoaGEiTbNO6+0YHuA6vJmwtuhZIJx1I5u3kQJMsfp1BHMeI2k0a8XAq
KwxfkjARjJAlCZv5UwGm7IJh/kMvewKz0MtP+GGsPeLfBAcFuy1QbZvARaWuXnN6xn1nPOtM1ciG
ZfSl2PF739XGW+cksOjanyhlCJgb40Dnmfldo1OQ+aSqmxo45rz9js2/NRgAAiOm5LW1ih83zuhx
tJsm6omQxf6fhE8j6peyr1+tGQSnCo0+EsOdvL81s7s9SJxlMopNOozLlAYpgaQhl2hUrXSM4PLx
7/8fF+IQ0hgx7vMTjcuYjryEjdFPoJdUPVwGBXtOffCP5PhxRquXDlXVOg48n49TIRyaLhyDRdOG
PnP39hz27tmolXNPsTBkEFN8e6up43s5w0MmOFe8Nn9Nletem+4qoIKACgFCG+SPLKXTYMReBDtU
8SKkRdHsO6oGsjkWyc132Kq9AACmvXDVwUIY4oORVjt8QailIXUL2TKi8dziwrSTo8w2/KnwFm46
kBxJRvc9eGKGy5z8vadoMbST45BcwF2RvFTVVfgvJvOodMF57y720n+xEzZW9zg4N9W158COlD7T
umqPQrIZPk/a1U8PYfoCgwIP7zLhdzb0bQf6lkfUSSiao+rM1wTKWbFu41psKuVZKhcSr4bq4uck
HC6aAHYLbmYO4oxDgD0VXENijgc4x4fGfe+1i/1uYIFP9zSbbnwR1x6GO2wQo/oamkcp92rpuc09
5+NqrTswL8RRE/cQVMvRBd/+VBSMNUByw1XAXJf7+47NmPo2RifV2hT9t66cjQGDza2rLgCX0Htn
6V51WKL/JP23JvdD86Q2P050srpvHVftYC7gCBF9ThhUBN1py9yi0ChL/b1VADpjFdGvEwzq7OBo
n2FH2OBv7u5GfjZvkPer7UF0VBM74Y1UXrRsw53q1hTrxFPD99gBbROTXhAtX/N9kWpPoZX/tZ12
q2flVQ2nP000rPO+3YWZs7cHCumm+FN2HEyHft7jJs0xH7nde6/7G70sfwmmXxVgBOhxzsFkw3Mx
OV7c9H9chonLvNfekL/sOoQuBjZDmCKIbRws1io0Fvr8GZsNu9s6uMqgGq0aRf6AJDsgAJJLJ7Ul
4APKL8O51XWEl55Cm4QRpFSjSTpBaL4Qbcl3KNEF+QnEt4xIB5GMe9PaRaM7nMsymLZW3gGeZb3i
v7uQ9OXs47A5hGJYuY2ALC4nOoekImVD9xEncFC6+JqEsbMFwbjx9aC74/TfKgFhzapvLhHmO214
NoSRQPOUCmMQtimpVtxmS6IGvM5F4LAuY73dFwN7FdD7MXpnyyGdITu1pvmnQfrooBpYNXl2Mx2y
6SrbJl+ZJNuN0rP41r1FulG0NhIsNpGbWbAqSJgjLo5loK7emyj9pQTYdVM3nsY8YemP1GFjU8qi
iSHvOPZMq2yfZ05JOP/UgmoUJIaFSIyTFrb/h5G4CybWdM0a3Eo5QpduQJuPNtc1lec+EGxBPIz3
8HwozlP2yAdibumRznBKNBqU1cg8nyMLTUxM7TYneyXlTPhhKqeWpXLDLVY8oRFZ+IrtuajRzkYK
QsqZVXqL3P5J+tC/pMpL3oPdblDTDPZE2C9rqNIBikna9G/YB+a2wCzHFsLexC4lAlTJiqStSGEY
FyPOYG4oAWDQiCYbYAL+h9ORxJ/GYDvTZWyi0oBYTxG6R7IoUTBmEVGiKi5tGyIQ/QP0Fra+jmp8
Zmk8kScQGgrEMVx60u5XrtqwUvebPPiTeC1opUVJR9IdGYb4aXY06u69tAkkiPT0qhosLiqiNcLh
DMuikBbZQuNCqbX5doCVmLARwcqwpMh2XqeK3hUw9Nzg8r/rYUUyXj/ijp51Jm9EzjwZ7bdOrMTa
Kki75uoXF/0NJz4dRvD0CCloZFV7KZxTNH1BInQPvh2s5Fjlh4jB97EhlNBDpWiKmP/SnOH5Ytv9
aKtaa2mvpbG2wIl3axLf3xgoPj1NkdE+Qcg4qvywx42Q3VGqJpkZST+hFBBrggEvet1p2wlR4RHJ
AnEXBOY1pb5MMeUfSBQBGz+Wu9En3HpyB4JDZQLoUrOzVRbqL0STtqkkl15BPoetXw7e46Zr34wE
b2vQFCe9E5qn5O3/3th90DCBK9J1PffB/r3RI0m/9vH4f+4SAYZshV/6GznbWhQ4OGxOqiDTa9an
xlh33dxDS0GBOPhUkvJbN/KfiRSBOpREhLk25Jm+PEm9FPtAyruWVONrHABmc/vmQ+ZJQEbm2IN8
UDKiOdzyA9fvxWCAdg2BkUVQHIVzcMjzxvhLsovtFBi4i26f0N8e01Hsnbwg64FMgIXQfWC9KdgX
TbrdUQ3y/ljHrLRqZxcLX0QfqJfQLPkMKLrOv/qSj2Uxuf/h6Cy2HMe2IPpFWksMU4NkkpkyJ1pJ
JWbW1/dWT16/elDptOV7D0Ts2JYW4xKP48H8EFJYHJCZ0yWEWMmUso8By9OWP7CkXod+2TGUEId3
VrOanLpjGtzCss0WybyPFyMPNinj61Zpt76lpTcSkrN9WzPoMXPdoEUpbV/W9GuDjGEhlbEC6XLA
nR2agH8F1QcAhLQuhjOUlMwSQJYzGld3eqpoq2ZoDxNaXSY70lHtq24vl9K1D/VHGTEbE9nWZzIA
h7bEpR/J76YZSCNILBJcheKdS+a0Mz2j3vSxEB4bTIuk0KtLOFqjM4zMikRCC4gwBy8GyA3Ngj4P
kVRjCyV/3JMdBJ86Co6sHA+lSBeIEQr6RlHshVL6kLocynGE6L3N0dCqTd6SjopzXQZ2sgPhphFz
U1II1eRYrLVDNaGbSREfMokZTbsf9GljJwB00cCXqxT9Mu0SMcqIeG8SI75V4vcsgWQ9O7P1wpxD
clOr/AiSJtp1PqPban0veLRfNYmiKB+VbVta/sqM1IlTxPwZhG8Z7v86K7prGPo0slrP7Zn9MjKV
dmpntpdh5AqH5/NJUs4BDw4GX0v+bK2u3DQiY7C8I5ilGaH7h0FxNdpEufRDJB09dWT0MLBlUSoX
fgX535lZEPk6/hSDjnxgKNUdPtSfsgmGS2XVwyXkNt/mXsyKqVGHS56m6wLDGdMkphkk8NDq6c1q
LKR6XZyI27SRwpoXxGnmhZzvin4xDumyuMrb2lbDInSSoqrg/uN71jXApGGYl3tFmZ7CdzS18B9j
1fYU5dfiVQTmeVS1hQLFhuELPythGqJnX8Z8L8pCySVRLjPrHs2oSv+fBko4TVhV+Sx8InMliMhs
tCM5zTColhqnT5BeRn8bl+SuT4eyd9FALeDlylm2qXSqPpWFRTU6bcfAcVAg5FIchET5oBncF+EJ
Bf7CKNnuE0+NFw9s15UrxE4tTLA++AllU5fvYOS83NR1slbL7Vi4Akq6nhu83onyPGZU7ZBquyoA
TiFurkATb+D61yoraVRimIl6PN480IDWtffI4ko1Jxi+UKBpBoPTHPNSKRLvG1NEJqgJs59W3uuZ
ZpfYZANxyymajQdrmpYy+e1gRmReySNkJ9foX2acppu8DHEP9fcuBhuj5AR5cHEZxWsEBCWKZBi8
C3lj0adkw2cGrl58cKh14q4zj2Bmo/iGhh/Izk9qIMckrZCfA9f2GDA30HZD9qwMHErxv7B/hbQ+
/GOgYGlDcd3763C0TRDC8cus1x3s+xCc0XckXQCehI0jyxC9vYVsuQPZLb75iFqAJ+1SJURCRuJL
5mdPDAR0WINNniHfu+iVFsiEXqEJdhomDtwxgXV2IV3y0h3iW2UdDZbpcQ3W1wNzsq3VZk4GJr9s
C3EQNQGfKZ7KroKkISPz6ukyWFl+wSGm72Niw48jG5e3GuhPqRzZppPDSa3bKuD7E7cl3Y8tkBzI
q967Nsw/LSaprC1ze5TshhavrfmwE1ZYPDzDqtinxLMBa+f00UC5iFDwDjn/h7K/eDNDyrv6Hdo/
WLRrkBPVRtK5MMZ81hVOAD0bAJLsIInLUUbcxyJyjjXFzVL0iMT4LMLtmHyYIlOOjQBiWrmqyrkW
IOjCgNoy1WtZg5eApRm3i60rMlPzuo8uOnnCdc7QG2F5sZ0a/9W4QZLMTcKceeyuUsnAgWyovgcw
nT6ZZehOeuhZOKubtrIV40ggG3IQFgtW++fVplOxGhRYcMiPOgd/QeYFMOfZa9RU8N2xCshHkXu8
hn/YdlB+3NiRgTP7fbsKmrN5FyGHiegycvQZSV6CrTwn7Br5Gs6PaRmyS2rS+X2gvuFxCE4jY0lu
Wwla1OStG1CK5iaCB1vB7Rbd1DvVdAye/OeBeCjM5cAxRCBvKJ7r4CrR7Y+2FMBJR4VhhgdCmHii
PPmHTqBv3ZFFNT+lAhoTtEcf2j44Bn5Dgo8TeneFaDko6sijl9q1nuqrapqu7sOfHYgsZhLnbbKh
38Eu9ZFvxsZ6Xt6z0MHOpob5nhVFx1xHJxUBk9cMgEGQCCccIZHiUsBuhnEzwJfvKp4S6Z82AIU5
lJ2yY34K5GbZM4SvNHDQ4wZeG6ImhmXha/TRRii4e8CgEhG3FNI9w06/gk7bg51iN1K4xpxxZUIw
Y4Ou7X35T8qrJXnSRCSRiQpFulzNdk7UNL7pWFIOan3NVVTw5jKP4mWi0jKItZs32h2BgJKxDKyO
8Y7dsCmWOV2Zk8UqD1V7yQx0e24vHdp6101bvu2x8qvnCkKdp9wRj6Dphyb7tbKfORuqlP6EpFpJ
1tnEfJK7YWYudf0hlKEtBg+LyASTmhVIVs1mQIdnXkCzI8DB85fZ+Cm1Moi6y6C98a5u4ScuJxh3
EPK8uePfSyPxOypwvhpIHG+yViwm3l/RQlX7g798TV41xzp4c4lwhS5GafMZJ2zevH2tHFnOxc1H
NBOzcmhyxbcyEDnBH/3WJVii1g9yKK8kggPyInEIWzXQOKkVWYHcH/BvFiLU0S9ROggWLiNYbDKA
7Cxa8XlI1i0l03NomICwzigS9hcHS4U+QsclZkv8SBdE5ivgKoynKMxAPCuyvPIU+ounPOzl6s5L
lwwNyw280b3QXKPkJU1bS8RsihyH9VB+JLXZOxJ1m+Lg8ap35LumQRrGoWOaACgMotP80iIX3bkS
XmZcOLkd3SXtthxxkeZ6tMjZlcA3eSD26olWZKpumuaWKqEjttiglQfEkW/zfmvFEudNjEOL1E34
ovrZzO0qvlf8GTZf1uyVYhdgeVVXxZzPcQv/WH5MkXns5gB5yZbFfc37huJP6HnH9rn363vXuMWM
uDGDc9CPDPndOoS5CEnmUnEDscsNEJ3tqsKRadwXWvxvSvctegrDthRI9aySopvcsUbGP7Wrx+NI
xHe1KUsXqLPeOOpcsfLY7El94zEr650hHCKyuqS/JjvKA4Opv8B7gTxD0MNCQfbcvl6jqG+jx1D8
Hs3xpXjHYHho1Y+mfETFkYKt0fcV2F4ph5IOWRq8af3uOpapz0zDi7nhC8EUhCH4AZmTn17L7iK3
9bIOz2F3D4p1JrPdmKMK3FDC9gYt9jfmBDSHtyITcQx8OFhmxiUibDTd8pt6ws9M+EnLT5RTGafX
fJFwIOmYOymjAd4Qq4lzZ+kpiIfaZzDvLfa8wwgHOuVktvch2w36vbWuAuFP8rFXzmHhRqqdiVS4
BZIrVxZtTXU7xEVlyYyPEmlem81mwiX7Ot+EXUbV1dnw4NHtnBT/I0neMh5pE6cgKhCBKL1+J1pX
JWOziv0Qbo9jpJvKsAmG5BS8kI+HC0epcLoVfEbb1tj25bZOO77yp1Q+jLAOGa/iB2Gi4cn/CFvG
EJTLT0+9ajm+pkc2J+wc6gkxTsdIcivmp7Z0QQPu9XondY8BxIjHYWDETP19vuMvidU19LiKYGj5
Hwj4engh6AiA98TbRtOWkjg/LREwEpVUgfAxxICQWL+qyxg4jTJu0NGOxqOHpKdSIW5l/bssXFWn
KiRgIlllODPrnTkAEuH3Y6aor2bIsHT3zFMmXboa8g45xs9UQNC4E2M7NR3TcDREgxgLQcGdp+xM
PpV2VLgRKszWGdvcTSIi8jhLvIH6qjUe6NKkiPX4TpcOUfVd8JAJdrHGHzR8ltkptVyTLFXvbKiM
ONfaRYg2Q/iaqYZhdBiN7YAKccl0wCqwtMU3n/sRebC/4m+Mo08WZa3+rXjrNKT7vPGGwz5Vx2Mx
bYgDDrovEmcbRr3yPw6fKNDJIUZqvcQ9Ihd3kg66kZ3LOS23A+JZJCgaMFOw90vCf0gLZLnfojNS
onelOjnZPta/aLwa1V5sNy1pB8jaghN3vo5EEFHDSapg+9gjlPoDOjKrqQmVgj9zYGyr7ZThO+g/
0QijneWvR9gxDkcLoYS/5qrTjKOoPyzkTcaWN1GUf+vwk3cG0aMv2LwPOpAHzs57W7hp44gnOHCp
Cnb/gRaZ/MMEuJKgf5DzSjQ31X30CiOkWtsaEI+PVJ6MPH091cdUvlVBD0ydbnHdBLYv7fvwybZi
UabXVuahu1gojSns0eCcKv0SGk/0voj/PJrKmdUNYuaGAnHQ9vOtRH2sTa4XzhT2ZxVvanPryYeY
Lq5UlmZ5ASkWBquWMEn5ThOLk+VTyWBeQe/e8b3h92dJiSJjQj9UHzxrp4SvpL6iPauDx5wDmV+q
+J+qb4VnLzjAqaTxewDHKH6YzUfVPS31M5X2ekw2HHKxcw5JVsSd562QYer5QY+eauSE5lpHYNzl
2yG+D8klrT/l/s6KWVGZcPsI2x6J8uBeqId73bsxC+pKvObVIxv+Sv/GBcFetcS9QDqK/N1Xj0KF
iAoeYZ15LSIi5gD8OHHW+DtQPe5IG0n6HUvyQ11AWbCcMgKKYUuGJ5M9eWDr0dFkhuIR8TPkW3Hc
ZSrESnNZRQDVdmRTBCTL9ciCE5brjTKmZEDCDgLfn3MaSKjs7hlXEym+5omnoZjcJNoIw5qyZohu
ccLyYmGx5Slt1dpNhMpMwYuaqUDrYHDlI9i20JzZhXDg0e8bt6BM6jM7bD5ybdnqFCm09zwsxjPM
HrOCN/7HcRfx894ComIvOFBxU8mJeJDH85AdaWOKaENYm6HurSFbpMVlQpBqHuv0wze/uLQ4VA3z
lVMjcpWhC0a0K3e3IflTrDPHUKlwPy4Y+TRz+oK6k8UnxFpkJ7BtnZEJRfea+s/5KDIcn1W6debH
Uy606jXnWJKehKIZHUrU/EwxdMk4JQvh3EefekIyCMWEykWv/IsxAATzs8iJrEqspKSLV79V/stA
Az+KShQaqOTgWmRx404coMU9RuEfbhlSImk02LfzRHqQ8Rx5q2d2EV3G4pPxScRqI/zpEGukV3hv
8K8L68OS1gZD9OEiDKRbr6f+z4/3SeWIPmM15L0K04Ah31jg44l0Q1apePADio6iXOQEVdPBAvDb
M/0m4i4xH4bqqKV/LWQkAkDL8yr8zvjBOIAYywI5WUihbRDj2hO0043RCeT+ZkyxTxXmXkPfwW8g
NsrOgpmVor/qvdoJ608IOC+ir3uAPT4BERklUP2Wmk5n+vQ1G+8kK3EbgvV6vmYxEmIzACJqmngA
SXDj6GiGazUX2iRAhkhu9URZtkjgmakyEEHvBNcq++o0A/wgMvQawwM8a4R26rIovYthanO6QL6T
1FBkkVzUYB5CJ+4+1CYKV81OY+sQ10R9kAq67Xni611er02wtaWxPUT1tZpcdHy066rxqKpFNVIE
kN4i3bkbuCqk/NnxSOeeIzA92JHMWZCI3t/QIFTE+0gL1NQz956crXYtblH2Zs0fCu9AQpgy63N6
uu9wb7R/SJIdigrGqRnaxPYjIeitOekko1/R6GDQphmLzAsKpJ4JQGQWR8Eqm32SzFptMtL7dstu
v2vShRZeSuWHdNhC7hYScUwiADvPNlg0l1YLQPNYv/OEBf6KYIDuBqOLoHEmTT9VcFKwJtTiPu9h
8n10FbK97FCMV1KpAGz3TGZqVEjZAYbMqqV7SIwL43z+lY4hRDoYujG73pdU3uA6zc0Ef6gSV2jO
msGWzjikzamNjkU9I6spxs7GeNXGa1HsRoS5PK5A9NTigbxZEPYGCR7yqMfYaYT80OQjit3W5Kmo
uEQzstBSY179KXRJOTLtWgmfOOrwLEt37jjE7Ea0o2+GforwrlwBq021bzXYq+1WqUDRbxkrltFR
U9lrfOrdHYm2LN/GZJql9fGwm5RtgtWMPd+HpSKI/u1UxJqADpj9VP2hw5ScLimtDU7Mye04CgWF
Dt/GdQHRXUR4AnATU3ZoU3GwuLdM21t1L6UtPqJkeogGgsguAwgaZJitR4pJNIiI//IzNlxVCdh5
YiPzQCGc2E5w8pjjkfpq4LnqX5nIUm6PSj9K/o3WzhpOVGV943DqZeZtHq9F2V9WsMWcx0j5GRRx
0xz66mJl/8aE6eZnNW9x2aXcpeqHZI5GQPkP25tCz5mUSzIwmToYxVEql4qIYov97Fk3fkr1YP3D
k89/hq+zm9YcNcVAmCmFiE5ovWOSopDa5OmSoCISJhdeNYGr/dbTH8h3uX8hnfVKhCg2c8S4vwXS
zgjuJUN6+dVRIcSuSZcsrQtkZwJ8Ry4bbe2hzYUFBPqpp4bu41+xa3hES5pxVrILoXskkpNR28zG
a+1Hrd9ejSbjJo2fafQQiPFTS9fKf6OAAX+wXsx2EtH6QoleSZdJtRttT6vDO6gPx050qCfbj16n
KtSiZaHRogz2zyApTtHTauBN3yXZMfNKDp1D3b1anEYZtSXeiRHz5KmW/pEfnmQsmKstkSqd/JGK
Z6v78qfXMDwK7a4zOImvUu54zXaiKPrRtW0TbENtY0Y2WCGkHllIyjzLzU1VovVHCnuAFloaTjKu
QLE09OUoLj1CFbax54TnRtyE04v0aXYCkfohxwervRL9IBcEdO0D2dGNTSKcG6Ipi7NBCeQRmLAy
0j3XDsWeZNywO2Fe0jWsguw9bTE9+BywSFpkUhqsKxBJYbiO8ovycyicVLLzgQi7jBX2Epy7Ja79
8MySQG3dQXW4OeD/CjU9G+6ZLdrZMXyyt23WsTb8Zl64iZHMLMcg4vAxjEfqQZSE9fqpld6K+fng
ZjHNKCR1cprF2jWKK/QL+mwQi+TNSlTsmejbhVrMQtRlNbWL4mkEMm2jh4rSpG7FhcZh7RWcTcx4
73F7kUcJR4XxNIAdrxHELOWpXJbab6tgTliY1aqtiptnMrRmDAeqcZVawNnB0VIEKdFLtljHIjpZ
JNM2S2m5jlq+80D7pgbuXG3lK7alO4jYVQ5jJCgB768Eb4jk2QZohgTzWe/3zINFrGMByRC/aaUt
2XpXF1NoaM4fZi3+8wSV0GUyZKcUTWJThce86ZSF4ULK4AXEpIxoi3DLTC7AjcP03JRpgbEj++En
VR0L+65Z3KcW2QMiSbVi9sU1avG6CURZUYOY/peUrnv9u8h+e9YyePM5dDmK8Jp4HZMPoi6c4ikY
SFcUgAwLA5L+RpWxk8ADQiJkc3mT7NPR0fFF5u4hkuJH4HZhhwWjkmyqP9+KV0DK1mWmLOeBW22d
yEvQiqNYuRUo0hT7bXEmAT6zjpHqVNaZeqhnpCq6A1JfP1v0uIplRtojUDVfv5aMgkZ2hXo/LiUu
TNmsIQLq6FgpTPiizQm7Bv/0hsEO02jZiZStiGZKjl3e914XljXHB16XXSnw7hOhI+JdqhH1Up8V
z5LwKO+M75tUbQXNGDTeWUA7IXzPeXNsme9XJLw1ybcnCThd92y7Szm+JyzAhbqOtLdR/KBKz/tX
WQQorzJSbr/JZCyNr7Z8Mw8juX2O+uIBdHKlcSufbu6mp49xjkeWhv7gwbXF57bPOCe4CdCGWiwK
YDEvjfLbE7keRWONYotIpX0H1n+E2TeNuMGQLIxSAYj/s2QLLPM4MM/KDea2d+uYQBVVA+5aSkfV
KVDCEbQCA+DXrDZ6Kq7TtF76FCmZekfTANEa/2+GQyIpnIJo+2LflOcy/NI4FHDsUPVTTTcGlrQb
ZzQkXCtA9k/iYLQuEXk681ecxgolobGKsANiNB1X6FICxQmZRsXCqlHeMfLAOgrsJCw3YRQdc0bB
hkbmuL9cwoFaLA3uLUwEG2R4rJ2rDf9+JgzZBdVJYDCKqdaNhXHNb9bhR5e+OuQqBDg448C0Gm1A
kAFBjXedvpd7/abXwQFyIkukf0Qj1ExlfXPRVzzBCcHrzcGIN1l5HBLSG3lAHnp5py3f4lTjvCzK
M4sRLEMMVjyin2arEiaa2vwh7bCf3XWGtZGYmBSaQS5rZJNjvO9qu9fxfSN6MvpvMxVWeXM3JoUN
fbpVSxLQWMMhvkHFIb0qc0Ta361b63OKzZWkg35i6UUrNOKe1PLvbvBcI/fsNsUiWKLGLklryAdM
YAn/czEaqRN4bEfrVzX0W1cTVTD49XYIsZCCy2QpVO/aLnwEBDmkhUhUW/CpEQ+WIvWVUXrl3o/M
Jr/QLp6arAspXPuo2hKWMxJSuE5yU75rYCS2aYFe39yL2d2AUJuj68jQqGnWlr+YaImK1qDcdqin
Bm0OoA6+egwyk6XZuow/E4Xd/NKmGG7MrSbJWKdmNIHR9168ok9iIh5THLE/HsK7RHJWR2VL2ZbM
K1AEnoRfC0TelD0Cb3okQVnNfpDaEkhJ8xaC6rmUW0rPZ9Oqdkn9lm0Vzv9U8PfsOQST1h9Fuygt
E0Pa1424G1WB87qnrXsmjM9bGrUqbVZB9SOKBTYXuIn5UYKJCaJtOfbapjXhItaoN5FZhEjMVdIf
lAyRT0pCpEiRoDwKIiYDdqti/jZrGCwRHPef1kAkSiswGggWFW4d6neL4PKFqsl/utjsOSF5zH+a
gvexcKjs6li7V8K4bhoFsoq8VWVOKY+GdUDxPk/p6s5alPWbCVQla3bdSAvGc9I84B+OtSgvUgrH
ev5K4m/q6ZiYVWd/kDQWxvBt1vWyFL2z1RZM6GpE9p8ahDKNGHFLnR0oVntAM4ZE3CAcgI1uhwm0
U9cHkO8LXAHkuywr8zY72PokWs073zAQGUOZNzBu0zLfNnOcBesO1HHZsPbijxFVSV1fsLxsLFzA
ClqEAJ+fknxAWXNHlqzlCq+B4J+m/qCBpmOJuzASRqxshTUs3Wb3irrGyf5perQkOocYJ46MUEFd
iEGoEy7CvLHX/gxNgXd3jYh8ZD3ZoV27FV1yhd2+Etvg0LOLkdmwsh9j7+Zx6cvVyZRuxZ4bLMxN
PiaSMJl2KxgtUSvkin4eCMOqETt73mfkA1XE7xobAfuIs1BjJOt3EfzNlRVFhPiiDc4ivlpGj2Bf
S3U6N16aB6Ve59f1Glcfjwna6qSHu9LrDrN1YBiIzUWnZK2gMG/N42dBpkQkBa6BHIY4lYVnuTEp
bZ2c7moknGDT2Up9JtT1wRzt6K9TzjKKhYWm9WuLmjjlIvGkDVX5kJEMk7rRrJ73DQQ8RUrIRi/q
2QL07Te4T1D3lHfMedAwfXlMbKOeGxVrsh99tdEcp6IsfeYwl/mjKGdfG1PV6i1Ci9a0vSDelebB
+I9z0cCRZGb1Qf0NajCidL3U6OJOkZGWxiYS01xh/US48gpl7l9dcNorTYXEGo4Lpj/GWMFKMDHD
RF/ktPPWVH3MGnBdCS+F6iXiYlDZcUF0Y0VvVAdN3BXcIcqpUozFHw6tlagBJdSk8Yz6ToDCRuIR
EvRshSYa4D+YjadVj0Adq4Va30lSqLrv3vgxplOLHrhHV54GhMF+i1yHSfJKKzfScnpGIVoGTXVL
DNYPPnFr4KxEecVsjjWHPHDCuLK3W6rcjhb1SLAcASsY3LOKq2aYAaf8O56ygt2xnEFS0k5lhlcf
K0hWomPWgGcY33NPzozKSlnXEyXYc7DTUKFe4F5Od33LC6KqDEENkboWt2/0kwIGVcY9yNsJauo+
657oBF4R/TH1n0pRjlYK2e0xV79FDaCnCuWLt9siT1g2BYJnLgm5niAqpmgiQCQuV61YgSYNVxrW
2wrUHTw2TvzQYDz9neK2iHr4PblOR8nMkO5EZDUXYzldVDH6ZN3Cr9yIfX8FH0feGALVKJG4+KPY
AdtGmO4YITofFMTCLMhECuBBl9UVl2WDYXYBOmnBl8ixMjxk6Jelwpmagky2ndrKX6YKJ4wQrQmF
p3kf57S3dcfzLE1MwZGdWkw4I0rPCXOvga0/tFTcNelP2h8pf79Tuirpe+o+zPSS6UzAxIPQHkgD
b+FTtK/Gxx1Zhm21HhjTdLnFEEWL563deJ9S3diOVRsuq1jbdT77yWwc75Bq96kkHbye/EKtR4+R
v6x4gv3zyffOFAlXBe6uhMo9TOXvTDbm8TNffU+onAGfIKKqRRF1XxF4CHZTxqIT6bOicfiAiUQe
O2Ax7L86WZWk3vr6yac4UYc/C31bUP81VD6GxpZLNlczv3Oq1A196Yh/g84jDgyGIDqKiZGvkNd5
1kKBqoBIKcSyxmCOMZBvV3Ig4Gwrf3g6VfDcTbCqzeruR7p6ZEarkqvGalLb1APwFetjTND/RH+e
thH1gWfvGZXnQYCYv9b0o6yfpvYQ+smvYIrvvHINHjV1fiYNEcMZoNAfzx82UDE0TCXippgHisn0
Ew2dm5bjjQIhafEYgi2mWWdaSpIWWQ3jj9k/Y+EDw8VqCKejFY5O7xV2TeZfzLRc+xqSc3ZJGSUm
xznCQhzkhVHV61q+9uP01JTwUIloaWQ1fZjoLOxBEd9SKOeuX2eIHxC5fIHXUpR+PYT/NNzVVYnO
/V1xxWNPfZjjHlbvUqwRktSg1UrdAiwYN29xhhXLWPBJ8pEROxRE5HrDBpIvGIckRn4sMh7QpvEV
cVf2g/gxTBJRQmJvrHQ/3MrxJ8kCfLW8oeEipLvpqpAjo0XJHsd4cgt1ZNs4vEeNvpXNTlhVv/UQ
PmvKrjZ/R2W2aUscTjKPnf/Pb2/FuJX6ZtEdg/qHiWWnwjsh7hVFbL5Tp8gt0H45raH7mNmtLSxb
tA1i/cp9ido6KtjD6dG61SAnxYb4Mar+Jk10dO/SLvfk5YTP1WxfvnQMhVNR/npMWQGbXRpp21f+
5GaK+Rp6jtyy0RCc9Si3a4BphVaiLaZZblpaatPkcqoF8RUosKbHsC13sUddp7Kda8E18srMRekB
TU7RDxCEjJDJn9Dqe8myrhiCeSsFa6JRngXtQ0eh7zX+UsdBAeOV5lPAdomEYyO3r4yjKp311eUs
4ukWy46m01P+NaRPDCSxJtGtbZwwBPzg9EwKfI2gdDX8MnU8+YMpYM0M6Bw74ZUO5UZpmEVit21p
b5OTojCxI9ILSDsSi+YRDHCcwXW15qpL6I+lwdYtcDvpfRSEHzOiaZfmkj5Ko4AGW3hlgM0wLTIL
j8qrJsZffh+shbwznDCy3ESST51Y31A/rnIoSL5PLPxaDJFxkxDSllBWfCcaUXeW567bGbQ0iFpZ
LhBa3XzX0Tb/10vxue3wq40jqZZKaYsqINI6rf+KdlUPT0jMXudoykXzbjF/U6RgvoWvEuqLnDej
7QlF5NhaNu21rT6E4AKrYHzlwfA9jRaoCmFp+gfFf+m104tHvvhLemlmQlQHqnBS4ItF4yWLf8il
CIMMJf62rFBz7n19k5Rn0XJDfgK50vGubDdm+CNFjO2z66DsxdoJzL3K3PNYYbbrZVYZ+W8aGN+j
/lvRZxgUwhAgmC21GF1nZ1zyI03QAXwqT9ZI8Ddt1Vf+egodUIQSOTCqebNG+RGr/o/ScVFxG95q
0JicPyFLmYBUcKn2v9SIYB3VCr7EwKuWkqn+eAyrguAwyg2xNdswfg8oBOTTCCUasnO+W07xT5HA
kSF399rhAT6N9Dimt1KxEyLdMOloGeLG7zK+IPoXgo0mcXU36a01UlznQvuV8SzQzbKQ0lo+WM3g
R+ntm47aCRP5Do/7a6owLMOmBz3SfAShdEhUp5kO+rTu47MBLyd8a8GGQzNIdqZyHYc3bKDDJOxT
j3HvX2ithAbM9w4OKkZOES/nyC5yZ8UXa7pGA8Ovl5kAJPsNurPnPQlqyWoEEtrb9MT7FDtpt++t
TRW47MbZlUMvtEMZ6XTPAVN2BuJaj6l4Ky1DfzpVtbCH8jd9YbIbFnLPjC0YtdMoDxsWbUCrQjbm
/8tYTBv/C5ydN+5XNu0JerYA1s8W5Hih0YeLblwc2TFdqYuYo/aZybNpQwp7F534J5b9ld8654uq
A0XpRgKdk73a27GyzhsUqeeCPtN/Gv5J178q3S6Kf4JwlqPHnNzDOyUqv2wClMhlHzh8+efC44U/
+oLD7p4oTiqcqJHk8KAPdkwe0IDkgtdot/1sa1aT6Ag77zSElb6ckgIeXAmR2QDXUAaMkwz/bBIb
XUsN0PXFasyegQ+oztU19jBONaDJNlnYoVDunQmEgvyogr9ad0gnhkLYYIuZFGaFNURlXfpKAsxl
RTCiLrqL0jlrD/S6EClYRyLkKRRrWz3lwPGTQ8qKa27DA7Lp1lOxD6pzKB0bkTnXRiiWITpW/8rv
7KvHoHwpwrttF5WFTKnRiiWj0NF7IB0h5xf4AlNUuIPxTD9iSBzmp8h7mf1NQx4Yb1jGo+4RtWto
fLOPVzMEDi82coJ0qbFVAQyTx2PDhlb+axCcsHSHx4Wepu0JinUi1nHajs2IkO06vkwzHF45juN0
E3OCB9gohx8etV3Mvr1AY76paq54fKvtRRFfOt45YpMWPSehmhDV5OJXVsSDSehw6KpPQb52phv4
z3r8AhfArnOtF9ZKQaVHGFp15WOXGb+x8epDvDdgaVMV2IuEgI4PUR8udmVce+EcyP9kn8GKEqUv
U12VzO8MKzwAOhQX4NPvpq9syDXg4uFryBfO9SI7mh4qVJzSZqxv6HvDYP50NMJNTzwU+5fUKULA
T/2IboR+KmWStwB0qMw5oo6So02dy1FihUf9FpWYcfToEY4Qi0shXWVa37H/zjGPInBzDNJlmRIC
x2LSRhXnRmRe2E2ouCSbskdqPnMvZCRxZug6TFBC+JgibgEtPqrqYxjhcl67yQmqQ2xuLP3N18uw
9mGUf1ap9quFEvMBZlh9EyJlTI5M6DLzP47OY7l1JAuiX4QIoOC39J6iSIkUNwjqSYL3pgB8fR/0
omeiZ56RKKDqmsyTqOxuMn+M9AAMrsrg5PFW+pAc7PLHLX+cMd7HYfZe2NanUWJ40Nr6Eilc/GiN
MmHY1A5i0zmPMko3zAxZr6GRylj8TamUo34tQK3Yl4AtY+nuDZWf7YZM3aG8FvJmDOHVD0mA1NDQ
YeYdjkRSF/p+CPCvyFMR7lrvEqmIGZA1fifTvgMXRMHYshrAWcVjgGLGZV0sDstWJki+g6cSdvSh
YP+wd+7MsviWSROukKPmCH4yXBOZfzeFp88rM/pWLHkIS5e4LjP8ijIESJrLAdbEj7xI2TrLg57a
7RxbYbiUoqpBgdJlZ9PuOkFpXRcMsz29ZBz+B6VFmdkG80SfB/3AnGKw3nui1rI1CU8xvtTplxLo
e9DSP1ResUMwOcNUX2cfj3AsUwxMy1K9Bk7LfYY9eSaN4oQ0y5iNOXaLnDLHrsEhaRodXORX2jwK
0P+wu+e1djiiGrr5IstPLSSMYG487XDBlqCTN4VND9KRAvWxa7xN2/ZyPop3nEplBSpwYeJndRYY
P+Aq+cUK9kGrbYcRwumSb9Bsj3lCf7TL861F+2PQ7zOj25A1V0KSRsPDlAK9LZGeTr3poDASbPuh
h7uC74oklBIJxIIvkoKPZbupLiNkOPAhVnGhLeY6+PZRC9Hc1mx5YPrgUdz46aEX6yFcMnYTzT4F
DhBcehvjBx8a16ncD82DPRzqkCBWD6Rl3gjSYFjDplGN7VdCiLKJ9U6uZl+qY53tmmFRS3miEsOz
Rc+Irsl6s7tnbAIHRnTGSjTPQactdGPPNes1uNSTi0eaWT8gwl5pOsL8fm2K7awgeyY54TFTvu30
xHcHjdNo0CaiYN6Mcbfg9njAUMhYPURvgLhxJS705Dob9zXsgqlZyAzq3NzkcCWyBvGO0XMyB9l1
zF+pC+fBmgViJ71z791FsFSDKasPfQaa+mbDjWrVHI+4eKk8y6PRXRIE9bU4NAhuyTCaIXmbAbxY
24BmH36GJL+eYV1hntp/2OxNprZxZjZ/bT5f6ZSM3WqLWC8/yqgdQY5r7NhzpEfHuXMOgyXGwjb8
1I9JAR9T35JvWdJ6QXl1cRK+9d0ni+chnvviBThuWZLuUT7xhIj+ygr8N/EY5RPL8iUZz+fmP398
1P61q65W9SvEFwbkYfopk28Ec2o/RD95fQ6yI1sTztnpU3IKkEJndTs6FViaf57yNN44EG9ZJZ99
szBBcYnxLW7Zz656XPiBflfQVTebwnsr5S34CwCh0Re357jdJsNHjmYnaRAYXzRTWVvO8GcvewGf
daUxsOBvyFYELM6icRtbf+40SPki/UQkyUISiwdM1dAAQQHQ9zfCfVTV0Yr3Lg5x8cNVF3fgDT23
v4YsEVPmJNoaFI4W/drWSUO3xihKASrC/qP4SNo/Nf1G+o/iY2a4v1QOMxvVlixWiU+4TT/O0392
91W4D0/78ytCXheKmcLo5kJRUjZYPTe97OJDJuJk5jbZNapQKxrFF+FCuCgkdz/S6oH3RfGNjWUg
D3FAJDQe+vOIR0LTbpjdJtk/0klwBavftoKH95HkS3+4TsizmmEpDJhPhXB5iZhwyWCgCziG2nek
q1WPOGJYmMm0Tp0xgr9JC2f/t4V1CvOycWsJHucOrPbkbm9Lm3niScHslAfvFWqLcTMqS/FVdOwQ
cQN4TKciXNc6vumEv7BsFjV8EwPle/hKEZJX8jXvRMFKk4zS7EA4LeolJgPywDA90n9alxSSg24g
AjCuSbUqreDQAqLV+jBY4WL+8Mx4y0Tu00peKZIC/choR5+JUrKnes+c9aKSR9k8SrjGHTAOR1no
rQx4jdxlyrYLHRhTnIVJHJVpzbWYA4/mHopWxmDebf6IZNwqTKkyeALNmCCR3ceRXCpMiWv3L6Wi
I7pJ7YBCo2maNFeYXvQIEkcQ0gfUFgup0dU3fnmzTcDSIanBTHE9M1/MYzaejt+Pa64pzia3RDJM
m+TY2VqNzepdHZpik6ZqOqta6nyxDnOj/hzc5B/TqWXVfqe98zt5iQguG2kFAYhFzYV1Cx4CEk/8
CEnGi/aWQPiq/lYNbY5gUNNfWk94ukcpbsEX81QghmqOKFBfIR9lCEGH2xbOkc5uIbUF6ihNkD7o
cXGG8A+40VyUPJbdgeJLMHOkJG7pEi8PaeIkh6HhM4Il7oFWZNxSGTQaE0akHhHLiGd7ZukA+YZg
eITEsTEJYPxcNn4yzWTTEtyoqBXIgrb/bNiW8CGC4GsLd65EO4wcJfM329HmAt58i+WEARh2TOHw
vLcfa9fh0qryR2Izq2yZDqmOwZmrMnGAhvxt0SkUbvfMkGtUNOYH6hOcbZpy1GL830HMUtSWwyo1
7IdW1yccc609kFgbWE8yi049YyEW2li164jIsgbNp51PE11M0bCGUY6lkIRqyFbOlJxZmXvHCv6U
BB542zQsJYNqnZvuZ2k0CuVk99UM9AROA12mIGC2buely9pwTJQXJtIPL0dUq3Y6pm8QfCzEg05g
9QBcZMN4LYm6BQ/3qRTqI0GWSNxWJ93r4D3NcDpAlHQWmiKaKzRNUCNUq11kEMgCqwhYV1OfBAck
4tYCV5KSIMxWBiZnPvP3QnHXadHRBIJC0tkRlE3D392KWxXl3do1Jttmha4jKPN+HwPu8LyBNJS8
xddLVFVI0zwr7eLKyPsy1r09bwZ2P2VKMhycYJfbc9KsC4k7qR4+lKy4aImhbRLt/3FAQ9lQROqF
h9lUbaAg/oiE1HF2vovsigSUX9lEJbOusofPTnOXMB7VS8wOQZl8VM6D5S5luijuuVZoq5io1mMD
DSyOs18e1QwLSZwfzek/iOFi60pyAGtFDhyGTnl0EZDMIvMr6UAruvS3Y10vTkqsctoORkJpTrJw
r1/07r0RR7t0kUE4O+ETNTEN8JxsoJnjxmlNaqGU2rvtsRQxOyreDdYRWdxCuyENjDgLClKLb4lV
phbycXpVBCcZQf4swM+9whk7NwNiSBXg1R+eEGLdDyN3xfSvCTGH8Ei1CUceHUryENaKtlO16htE
+4hNJz8a5RO9ZDviOfguLTEbAOSpb5BycOF4b81fT2iKD/XWyI8eX0Jp/Jr2o3kl3cvSxcwJlGWM
1rCr//gjiuofiElk2uaA3AaJdYn7vMQFwhaWOS2BbiZNaYNOSzjWviS624oPXfets/00I8qqnP34
LUVYP9UyXcngAjfHPvRgvHJJMYXEk5IDHGJ7sBzqbe52QGzFYkTnbWbGhuYJmHezwGc3HUL9LBwG
3pXvgBi7WH1ziht/WcpChWPeHbd1wCCGOxafHyYia2HQgdbWhiFTGcGBNt5bqimZQBNrG0y47Jby
k6lvS20P81TSwCsV0jm8rwUC3b+kAa91yaQNIzrmdnVopt5iySJO2Qrlr4dVagQ/UID5m9mx54w4
WccJtC26CSWMVGTU/BnaNFEgqNCgV6yYd4llMzybln1CltbuWhmR5CgqezHbzsk3jw6Rzr8Mk2pG
8aeyrYK7In50liD/+EjZewa4smxth2CAsqwtyOziTwAEjKYSH4jh8wMZtyYP2OTKiONnW/lzh2c9
4YeSI6NLQCaV2I1D85+SLCj3o+ofAsbpYwvFb2njHGWssXR9UFpQp01zhSzRz1npqvz88G4VxUpi
lDOjTWdg39NYaOe3gH2xQd0Y6g1Ga04ZFcuGte/HIy6jSDsa+sHo7zVPnMvrIsIP0JGzwL1SRaHL
MbWbnSGYWRF/XnZbPVmO4zYw96gV/FkTccUcvH6ntH9mzYcEyUyfJflnmWOp3GTFHuVl3l1ludXj
q7TBJr6VxruUe5RcSBjxI9bBG2bpRn9qVGQK/9RMVxSbwJefRKCNrPeJDZO8ZWpgXVLt6rTbEl8t
oWozCSpgTEs0Ly/XQ/3+rVUH/NTCOVvZzVORea41xPXqJY2+cWoU/ZlTNbQOttjI0Z8PmMba+tzy
B1obsKqDOOQWokKYwO46Dycp9wwkivZU++skT1RvCJad+ssboSpAz0HMS++d+9eSFPokuXrFkZex
/Dcbso80PKXuHwWTrV5C633ZZX+e/7LTv8zD+kFdegmkMde7nz4+RsE5Mh5dA092cjaVnJCYf4Uy
rUcBMPZcLjfZsV87/SMa2+tPvvFesn+fiOkw49F/tYJPGEuKxLYA51Q/x8pa50Ut3dcwnHT1xt29
7IjtqsijSt3fVFmzEnGNBxpXDYt0QCd3iMQ69o6iekrz7oVvunjxkAfyk//F9vaTq3xi8Fr8uo1T
bphijdoOzzoMXBjSOO+EfhL4+n6j3DrzfFiOh6Cos/d99juxzBH6Ixdr6vcUc1L7URc35tBpd+Gc
NIKTX1ws9ZcGjcigCuEjakidrdbLtZ558UoLTEUGzqqjMN9SIMot8oh4YFVkXwSbhC8A94iUHdbF
GPP4Gk37Bsv8jiOR3brukS20KZtd5T9YwmzD7KyjUU0PafYa5MWVvCVY+O2UNRf6aI3IVGbGsbsO
Ky7cfVgxmjqMdkEjfmaJhqd8Oh6zBLhEbc8CmllfxxyW3wPn1ls7iD4sJWYRfEpIBD7WZt+4kxKp
FgcdQ0m70NPV4F+FKWdRjt5na4ttgYSWaXHLcik8mwOw/F0qt6Zc2fl5rOn6d42+rJV7eHKQ/QXw
Uc6oJc18m+YHI9pb4sSWyl2W5SIEQ17vViC4dg16Xn+X21z/67JirLauoltR3PHMhM6+9Lc15IkG
Au12rC6CV1XndF/3zhb8UZMcNLn3srebDRA2QY2JnMs/qtGH7h+Dat/YCJKP8DAa56Ky3wz8o6X/
K5WVYu/wSBXhhiHj0phhVJQMJXusHRtz5OHdDfZ6hDaOYmNYT5oVl0HPsijZb5w10lo58zuUrPlh
lbpwWKZyfx95FzBZKVmqFonvFyK7ZXpSXYwnC0lYZHwylw2yun9vQQjN0t5H9FD9nQbqf0m44Z6R
73LUhcPeJyer2qbZg5pxD6Hu0WlfIPCTe49AP9/l8laxMw33mCOFDkZyGZgPimBsUXG7brUDj1bs
cf2c+Jp7E3DRyXMOQPW6bgFaaIvDzMre7e4PWj1tQszPAr0RuMxwqVvHdJfZR925yWSJ4Ud4G1R3
bMlIKU+tuz9sJYMgMLf6wXIWst/iplHEUu02yGVJBkNE2YZrxnM8mMyW9DVnUBqxNVtH0TlUVmhQ
gFRAr0PJ5GUHfLJCv+J3kwZV3yZcIqwTc2sotxritrazYQYJfEKc4fhQ7C3+fZVcy2rPKFnTMVjI
t3gXAL/RR26HywRVaf3dFEXYuuItIc126NmugWymgmQErjNowdufnY3A2/WEVvgtwC5rLL8KP0VJ
kqQP2bvwTcEoKVB3YHNgZBhZiifgV8KfHo6WifC32uG5TFjIdcm4DJPbYiaKcx1+dP6xIUejYjYD
AdR3io09RR7BeckWeZUspy1HUKsvL7OR/yNfClNaR6WaEggbfkKx4T4r0f32/ggmOVYYaaZVt+tr
52bRIqcC1Ufuw9oo+V29+93i90SKTMVhauvwxlxR477EKtFdOoNogbeCuOGx1WaRklmrXpjTCRAC
bJNryID+gl50Sx+iNH8qo0CjOa9KtnnNmTbw2HtfiYOiNHq5ErtQLwdQXHEwTX+CjUBe69pkucmi
uSLf76qD3n6Sher5u67YhXJpqno2y1n3p05VbYqRMiu7KMFg7bVsg/4Q8wG+JEd27ipyXMYUuA1R
q+fbqtygCjG6jeauNFTS1lx+DMYJ/bfMzX4duFB+sRCXo6NtbfIGdGM95t14EWqavxu1iHemgCLo
/eSK/ITpyGF6FG2yxlRmavJYjPyeBpdNF0Nfdr5JeF0jBUTNoSlXF7vcAsmb61F8+sQDJOuGxoqE
qh6opArYyN1K89eFouMjqTWYew6YalmpNvkpFge858Ww6bSXXzEWBub6mWMS1rXmXWJ8tbxh1lT6
0avWTbIXxZahHVHNqEgh7aMA4yko8h+QcgxM9Imy22Acug3Ju2UFUL7SLUp12KE1lyrvHgtqb7i7
I27knh/d2un2Poa3hBhYnchKOcPLkysrVYnSeQtheh5it1Sdz9jfkcXII86MkMVVKb9cRN8sR1yY
g66nvSmGYj1H7btuQiRLDyvtL6gcZMlGEFaz/5k1l7ghLOHNgIGoYy3d60QUQV5Mdi1jUwM1i8JY
14QKNmzddN0iep/2hPGqA7HhupRmE+zChK3ucbTh+i8xQ0jsthFW7nS4o8iV4QcStC44Z9k2Mddm
8KWzt5HOMosDxNRv4eCvE0RUCaMWEFkZmyHOHIX+cLwLH+vhplQ3Brc5ZCjSSpCJO+xz8CM3MxN/
QNi+IpsvHtA5OXt5GN97kb4rffue0HaWUtDOou8qloIGG7whsTyvGNUgjT3DOhvmLcbXIx9mmB0o
a1bR5LJMjxUDiK7/a/tjnJIIQnXxFrTLuv6024JTDMbqNhDsurb2yHOrpO8urJncxSGJr7xzvtiT
sUDNhveohiW07Zu3UvmpWCEV1rYI9l3HHGc9+A/LZnYKYFA49Dq5z+yu9bDNGsgf8qbdWnDLsG7p
9V7j5E5jnanydxd99cNv5n+AjiXlkXRTWjCN8NufAqncMKL86lcdakUFkLbF1TCVX+yaqr2ZbkXH
lnoX4EEsmIzOTOdSlMsMCooMdmn14cltxYwUBHBhhaCrhzrblyE7kTheVXcUSvrSqpbMXVku1Ja3
d8fi4mo7CMWyYkf0xcXg+Z9BtpEDOvg0WXkaehCAAc15yujgVYo6FrosJKxFmayd/OoyRUeymWrb
oL5oCGuy5CkMA84kkkc07f6xqttDqUi+tsCGu6g/GzQGLdGp2SVy3szoNzH2nsvMdlOQj4b6kyWq
TFnDOSnnpdYhNPBsua9j0qHs2ken1xySdHJ+uhincY1rV6hAM/biC5m9K34GIwBZoN2g+8U/a6Z7
qVwGug+oC6rXMKrapYBBVfOHJSN9q7rs5RFIPyH0bv+VcT7ljMvIw6ONJHuQNQgjRy9d+NQ0gwm5
nkbQ8p1m17OiMU3roSQZFByxqUJaSjNPeTLZHqeMs71+eOI4m49zI3ra1bdlbbhRU29DSRPp0GWO
KtAk9V1MMoGLX3KiX9G+2h56mDVDEjQ/8ML2ob5Gp2S4S+tlq9DXEQDfM+eY2zCTHhlaF5OdZbcY
q11M8k2KmO/ojM9mzOZt8QO91scO4yEJxNSpNWt3sLjjmJzt2vqbjaAsftEkZbGLDiw5Ny5WWGT8
bNYiMa8r+y56oFZ9qcxz19/3lstkfJhTM5n+Iyt/UFUg8VeqQxJdHIp+zdvjyECDTlMOhY4QrqUz
7kv1qoCURYQ38y1rVulfoTeD+zVv0EcmfGmNcmj9f/wZMdiHwUUDlr4U70FMDeDFWRgSrXevyWnV
RnWRgaQZwqeJP2zjxGgls3kYFYtBYrYifcdLUDkWcI8imtwPxwjOE0qpGb5VjvjaNjlQmnnM94db
1AqZYwKoYSykJp8liiEZPlo+eNs/MVWaYzpjuQ/iOVvKBvKVjgUhriFlkU/GdDr0fyZWkE4BJFhB
5c6JDk90OMzoQBziTGLrDmO06CwkO295+y8hRjPx+FhSHGBGyKQajz8Dy1kUmMa2TJR1T1Hv44lV
WlYnFDi08NC9C17qdrxpMIFW6QS6rNDFQ6pQzPeo6Ob6w7bLXa0na9//cxokTLriTrSxca5yl7n0
HCrNDtJrGs0Ye0rhQm3wjVXrW4fRCucDejNtMp7DaA8pDU12rYTekevlMhJ8OO33oJirlK83Rc1d
sbHKOdJ7xkwVloK0rqjYajpkkxfcWgBRn3fjSYwIHkOeS1IEVexlYTuvtZwP1UR66vt7SbwlsaBM
d7OF4L3TQdc7V+Ssa0CYC/KKFxAbwmECWsJfyEzAYLZ5xG4ZowrkpduufD8jd1L7SRLHR2nuI38F
IqiTQtMTjoXYWV0UBrDPz4yxm///6iD8Miv8V052sfyBzg2scCMU5vQUdb5+Is1PHZYCWikr5HSj
OQHvLlzZCG5BZBOtNGRfebWtYtI0Ie3our3JgMM2nbrMC4QRBbyOegj+RSrPsc/N1bf5TxbJfWc1
bDWbU1zxfNOAjeVAnKhzCLX4Qx1ykIHGH0C+dwHFtRKXTGfiQNzCaibOYqK4RVm7AjDIgzn3xk+7
0zC6qidcZ7P6UC0rp4D82XGOpndiaUEWwmpEpnro4H83wJShQCeEBoz8E1RwUFLg9MOvEf6qAB2C
9Gws1YkNJDp+kioP+Yjpgzgt2fHT2pXqvm8+Qt5up5KLoT5Lhnv1PmKmEifflfxFAaX0vA76ihWs
l2ytXc5cLi5+CdyeD9wGbU9MJ5udhn8C/GIK1pTG5unpkWRUnyhccxCtQ+M+BCJyWus2pA4cvB17
zdFimUAhJqLhFOQA+zKshzEWUApBW1mqxFowD5NaT2+9lxQTKvqYYQubxA9xjAc3EwkVVMsxulUx
pv5pSIJeTp32vLQT+aMeL+34UpFZVMnLdH4G16AGm8ZbN6V9tPBndYUE+jCjZvD/BjI2wfI4lxG7
d4rDwXdIToGJ4IHB6Vj9C36DwY8pDh8xulYlDjZgUk9RA96YeCNTwaLI53T1bO3LtIkS0s9WoSJi
7Bl9gWl9BR1BbeXwdKIJj4UMGElHhGe/j87gsWZ6xGjhOKg19htnif9+Z8MeUKnDSkYddpRN7+By
Ev4P5THItaXOVDfOo0UpTXw6NmwTiAg9IXvIFByAw91HURAJW6UblcqK7MEu3sGeaIgg76ydDH7a
9llZy7x87wNszDOcy00L6UHXF1VQnfLkJ0jOJWLnoT0PAWe0bc9K/Dgp/irDafewhkmh0FjnhAcN
f5wV/gs8Z9Enjw5MXggLvtuo8J1U6iOOMd/s5lbpsTO2pykxB/Q1fTZIuFovxruD1btiBeXtAq6O
WEfFyfbLZnyZGu8DQY3Ifefm6M51/RWhm6g4bL0APJU1K6uflOrbQIEc8bW7U1pZxm1UoNfPzWFz
zI1LH315Cmy1aX9KVE3sA3Anr1Aj+CQVdyp7YFxkOL1pFkEZ/r8K00xXv+XDm4o1VNIc+F2PkO2j
YeE9+CSsifhTRxXbqcUit+GjCCovghX8ZhO45iPA7GAMLWwB5xoUzRuR0AeCUtcafc3IZBHXCSXy
ro6SxWSeTbEzZWjFMiIlS9gedgDqGxeqTh7NtI2JVgZ+/hqp4rCSpoZ97Fa0LGNb9pXPf7qmkvvq
4VkfFwk4CoLtOmwZnvNXiXBuY0PVUuwg6AjqXxJixUkXJoobc0EEpiRLUYeL1Hc/YUlan+3MTfVf
F5PhIfJt4PfrAarOuckfed3cKO6VGDknV6yk/QEGWYIeEcrWwM4TDuQAAJjC722CFbVrMffx2yCD
bcQwmdZgp9yZ9Co6vg17y5w8zr5iGuauwasMW6mw9kzeXb9bFLCCmLKRaaZ2d3ewNzZTNMpjO5z7
iOnMal1qBZ93zECbBwRMp4jfVE4YSaUP24fbzWxeUcqZYnorTuAkaOYaDhCSoaL+o/cfyaTRfTaW
yrQBpdfUtbAnKRTJhzpi993lPBVAs1L3U7q4Zb694Cf3cex/poRwmpBMJzt39FsFBGDC46izYRW4
1SLlXq87jHLxcCEJYK7jT51CQvDBsS/57RGDEDNAgNAXi/S2NRel8mxB85Alv5a8paHy1ChAknhc
STeleGbAyYtq3RFwRCPP9g6iKSRQK9jnOE9dMrRU5qBIEvLf/6c4/LFJCZqOn/9AlJy8Su1XCUnc
+Zck/EIXmAGxkxhAiGBgVgVKlglCTTZYzH930/tlGptppsr/R1bdyc2wHXvPaZWtDGfXpyuIWoiG
OhruXy6iUrv21WFUd2n2kUC9VHDXjnCqUCzTKY9Lk0RbQfPrDk/VtHbjAMiZIodg6YKFk4n/TOdH
r1jdxmSPAxwIbTK1FtsmQ3lFExPlGAuFbfc9KPdp8uE7/xzWJXUZAQJ+FtO7xA7Z9uXaKR/QSGVP
6I/J4uWiMo4XGXcMGrneFhP/TOsWGdWGLBVsxeeSxa3PLVMwStI7b9HCD/fkwJgSCnl5cuIPtvDw
SdF7snJKtwHJMPltxK+NVREv9IYEVp+iS9fPHZI1lASCKqhEAcRrGtR3u0CRYrMZIZsGdRgD9Aad
2URmNh2WNFDcY8b0JVsC7TeYal9E86rHaCkATUC9Cx6/d4jmKSgj47sb3VkoJTJlTUYWGWNi564P
R/w/VY2t69VaTC2qfxNOjjZRx/lvz7PqVZ5j65XU5rL28ALWP13waP1urbTkMozZ0kc154hPBKhK
pVNI/jFgCcuHTn4Kop5UQymorJsaukqKO9l4G5QL8BWfIib1SR6l77BmmvrtAi8UPtHbBCmBVMRH
jggC4YlTkEBG01RwYhvYPFT7zbV+ZXAJmbwJMiRTf9XqO8e/aORJj72LhpZPSqcwLvfsR2DfVbRc
6cYzV9zgtbpT9T0JyysHC70zvqL2HhQlP2Y2RKQw+njerx0aCAoqq/hg4tDan4V1aem4Uz5dRtdh
8AqVnWAapPC5TpvJ2IXvyhhpXXrfhXLV5lV6Lwiq6FwcEZN3syJ+IO1W1PggCoA3quXcYTqnTKsM
Rj8RriN73MIepwVgzFh8DQJ9YrRVHw5noddRZJEoaq/IvroBSR+mWCr3xrwks3Djd3KRINLLc1ZO
cBWAjsYFctTg1w4RApYg8qC4+MisKjxy9MIOZps4X9mAYbp0j/YQcUKhmq8EA3KDatFvCIucYjh3
QsEMSIPRtE/HZnvqLjLUm0q8V+qWfaszD3QCbu6kTvYmepiRvpECUd93RMQI5Pes26vRnhur2mfv
A9cLFRtCC2gAt5qv3mQzDm8UrF3xJ6qHVlLNMH0l42CBl3/W8jhoABbDdauDLXXBdvI/RJAiuOYn
ZjAlrDJshL6IyWHqrukkvRE/CRt4Q/w6Bqgehfe/iJsGnSO/ihC9sd80wxHBx7xXPDavPCre2Qtf
iT2sxXBNf3KyIELvhYutRK4zvdxxilY1+xo5YGxzWKTlxVCZrzB/csLhVCGvHXCWyOl276+EndP0
lDMm9izho/JTYZ8BBAXh6dDsFPzpFfaUgWJ3asMCD088eXHLmj1QRV8cO1s5nhK0p/qfxydUMLZU
is8GyPu07bX0H45Qv7UXiU7J7EAM+D9cIVq3jXnTrOgX8arTQoqIxdnyW203OP8oMe92UrlI1y+5
FGytnq33UfP89hxZJSVOWPQdJbq5GQcMIHjSyFyD4xEF3dUv5HuuJIwFCh5zvDz4nVm/5P1Vrw8W
Tsl4jhVilkAPYqjJxh0ajCrU5agQkZhanz7NjqnRbwHXEyr1tV2vhfFm9ASB5vlGFM6ZTIQRaUa3
N5D4s402MwZHSsrt6NDA5qBIO2F96pJntMJWm6DOc0PvO1MpnmyPaVSfVA8JoSXaGcahST16X2dG
8cZ1zf59Ovk8PoyUQX1JrVUU1boLMmSxXbZXrRxiTtl89WithemHa8MGaWvpQbdMiu7Zom0GdGM4
l4yl8EBvz3XxyutjP3Il4NxSuUmWdugto4x1LEg2l13rn4paSpMIdbxnnnKWZM0qqy18tAFi1lUg
MDRa/qUIfFaegwkQgewF9MATY2GaMibfjoddELeE439l0chLTMWWlwwxENEySmSAqGevHOg4si+l
72bOZGsq5IRBpvZf9ioCTTtIPvLBPRFVpEDuwOMWoM8bTZhGjVRmMmdQP0Y/rYYTzUipeCcMjZOu
DPVXG44WCVaon8M+gEA9wZLjSeuiZuFCiBZ4QmZ+tM2IuqxieymwHlcX6TGd6tNJLg3BG5lK7PxZ
PumyEc91d1aDmrSTfh0VSKW9ymDDSrpAozibIvgX9Gsbhm+uBuvCI+AJmo1Uvpw6/bMDYlGL82B8
aCrhrDU5EqX8B7yB+TbQGQckijaaS5WIBF4VcB0+k+oOWlnQqNyVYcJhQsSP1hhXRBSqN35E07Ej
rANbHHaNpAYyTMzs5J31iyZa3J2ttZKwHaiztFWqwQOXjBlnQvqHdHIqWeOnuMvmahNb4Yk3VNJV
8Z0YDG8ZBQw9El+RsSK0RtSOukur0Mp4lzXt0hiNtS40GAMBqSKpRb5rjnyltYGaFwqLTHT+XvBN
tsfG4lVEhAUASJPmPmi5OvXEWcV9/HAckGrDsM9iGmP2RXtR4y+tCVOACOklB+N7iHymr/omGuB6
Q4hoPQK+Uz450fYzO8TflKW7kibKwkQKf58dijHPKKb6hMhSYf/rSbXiy6KfKDRkcdW0XbM8dpNp
0D6JIRU5ad2VL1d1Xb3hB911WAyxLRJUiHMWjDDQd4SJ7cpSseuWrmSzxKk8TODIrrnmOh7n8CPW
r4TtfAjpPmgHK8D9Ordd7FVLixQcFkCEH6rJtYtiBmHffqu8ZXV8N/TxPffRs7diFbKTtx9+458K
6QZHw9RoRZZNwWEnylYeBxBSIBWod3VSDocAtTP5dzpmleFRMcfw2qOXf3i0KJm/kNEbGr6Mwa/r
fqW/Gr+Fb2ufpID5u/i9jmgftGaWKdpGGb4RV2Sg8aX+ygZsQKYCx6PwvuAu4CBt/rEHo/iRfNMY
1fd1EZCXVONNrSp8Sa2qHI1BMYhwFrNTfbOLPYedcUDNRsxJAvnVyBaWynL0x6s2YOktLIFiVgBY
RmPR0y+lbQTqpvncpSgIc2td+gfb/wN7AKbvFsMyIBcy/KmGnWz+I+q8dpvHliz8RASYw61IKidL
tuRfN4QcxJwzn34++szMAbrddttKDHtXrVohWZaJhtlNCu7M0kKSxmlAkCAO5zF0ynSp68wqXQnH
NMM7hh5PJ56xwcA3VYeeLvFEfQe0YGm/bZSRWZG2KHS1N2QUc52RbIrOZ7W/JVO8xkaQa3avUiQL
/UYt4YhDGCqcUnEjb2/VHxTDmXFUOizljLtBTN8EnQItiTzXfbCEiQyOmpukgz5+jQP5OdhVRNxF
ObLkttpM7aXAhoDK1oweE7ufxB6E0V92LHvj1OW4pFRZQ5lU9DguGLCB9JSyqqOYReH3wuNRWonj
EdpjamyarUFnXYXLFnd8siesDa60WRpqTq+noLKoILIkT4HWwGgTPVrF/wRyMwkexrwdV3gh26DN
pYSkE+IB7VZBil8jmdVT6eAZjMpznTjoEXBIzNc6wppQh5icVPC3GO6UTHT0Zd1WVJfWGu1Scr7H
Q7seVLLCPI0uL0NHHK5jsNY2jdaeblwA43z6pYxpQEo4o6fsAq+4+ClEivoLnpWs7tsiKO2OmhgL
nHXE/h4H3EaKZG6FLiNVvn5UPcbRzH06dHnKDBh8xkPFxJEs+pjmOxpS06HG6lkUE52qLuygLFX1
dPWnZKtk9zYIn4TpbBtMHxobshj7W1hj+pTPqlplzwfbT2G5bRN/laGeE6D09cL4iMviintplhSI
IFE3mLJ/0HWcBKEZjAk06NDrf4IMGmWGgy/szkKIn2Ga7GFib0RW8EjZwjyMR8sxZBMSNwU2WAqY
qQEn1TK6gYYUNo6VvoUT4VqdAUPNK8lKwrlqXj19B0eSGMZC5PYG7UjzL550XO9E5lX994S0aG94
lJAkbIVO3YE1Yb2NAxPZ58bgk50MSyQqOCId/nOCkTIiLKvBqXxQTN0iElouwRITyUJ+l6FSlLSG
UBhUFoXGPvSZZuHdS4RTBWWjJQPNt8KaFWuInS7w91F+HcnOQn6BTipLr4UwELTRHAZ/JIBRP3hj
QPyNvhVnnkPzE4b0lI2EujIirjUHXDK9V4tJIoMDLDvkFBlEa+dqvzbww+mIxcpzca1kV4LhQVw+
IFyeJcaoOCwQNyiTM0btVLgBpFyx0fZxGn2GtbbXuVg19c1v8qUOM2PE/IwL02KWTRTEEBlrUZEI
cYJ2qz1FQ/rpII1CcFAo8QsRlYV0aM3pNGSTrWEBj/LRwAhelyAcVCXICP4sERk4VTgO10Gn4o+E
c4cenrw+TPTk1xRfS3JWIic8KBf8OYWCnCe1OguPjLwrFGggJEaMdtCyDlKeyJvaA/WSzcdYyUeE
0bDFRO1LZ75Rwlhnhs4h7NaeBTFp/KZF7gmRiLAvsv7NbFKIRT4ybaDu5OS7SVIj8sllpu+Ryc2G
gad/iGOUgHuzWssgaclSh08Cs5GR1n78jDAwQvVm0L3++J0LOF7RyiFpwh8n3ZhM7CIHFtLU32R8
sYSdKtD7fJPRCjtPUBPH1C66YXTLcEp/cx0X/QN3fvCK7uQpAEyDlkEo8EHGKu+Uht861jLjJR22
Ur5l9oMHmKQeeo/uCX2IDO7kjZ9/AV8f+LdX5nL+36SEs+PJBLfV+X5hZOnJ8IodtOuvaTJf3mQk
ds6q6WquYmLdXA84LpgDgROw2Qjf6L6NVmy3gzbdrYaLwO/HlzaeildZvIeEIVPmQVyyPaarFYIQ
7utoQui5MwXaYycgx2X8gi1C7+Vbl6TVXAkDADw8pxHXbntSdyNtSEDOsbzBQwujD4Rxa4lMBeET
Wy4x2wNVmuGNVBQLFmJr4v3T/Etb6z1g36YtIJqXvbKtsgCPw2LttXMfJuDeOgx49E3hwRw/jUQw
zthC4q0EPqMjnlA9U7aVXiArreKqbjK5xMQqvBLvkJ2GhheCv4Fj77LOxQ9FmgZbHRjEJrMcSgPH
CsL30oMk7hhTeCLwHitudrye7rzY6PPIP7oVIe4zqk+MiGdVb1UUt1s1oqLQ+mJjREDWrcH13z2Z
5e2U8QQtfpWN7fcg4znUJOnRgPpC/sNMmeQOgHiHNhVXE7g72tkY9gTBQJbhCui7dcU1LWmrodhy
xfHPBFatbtIUGcKFFFBVrR0QxAZCvLVQ1XsUlG9pr13ohxx/O4UoR3pOiPk2Cxx9LAHQGIVLVC29
dpRSFMKOaDKEdsR+HUT0I8NvrwsYZEvuSOZ1+bSkrzSguOgParCd1DXrQC0gyEbGuZTVo5Egm5oH
odER9agShGcxZfHu8+gIR1miw+3laK2kLoAtFFKR5FQWZCQdBG6kdtGAUwQ2rtTs7NWOfGLZ+0nA
5qCTpqBoA/NM9aAV92bYg0+3vorhEOyJhY6AK+kxIdl08pNk6ZTavhd+wv5NYUHa5C0SD6zLyvKB
qbdEjafJz07+GDuEp+yEZEZOX4h9wEM/eQ4jPtQRBIePmVTbmjBONEw37RT9uGZzlaOHGRn5hifs
Y3gVAr5DemJh9ppv1MPstzJdSIwA7xL/YeRZemvKsdxbk6ST3KHdqSyjmNx+z7kKnT2IaG7SHjKD
h8hPzZtXZ10HH4X62GjMhA5+4E7eWcCoD3Zxiui7zfHiMKf1YoTnb1AAQ24HLo3elHJwC/HDLxDa
WKjLxJT+TS7E0U7zN9VbBgbCVj6N2+gI4GiVMxN3LdtKXXxxY4FOuNpocNoBsyvqI3HpYzeqUlr2
NpZCjkcHJX0gZqIFY4Y8g8QxSxdPGTXnvi6usin9WMVPmE6M3GATIEiqwHDfBRSz1mqI71RxWM3g
VMXUk3kk2WcADyTDSjj2bJAGs11+WZS/bZr6sFWsG9uYZhMc/C1U0jrTmTH7OZuXPJyVwQSgJayx
lVXSgVp6BoaLvk/s+K1CmSNpHaJxKg/4UWJ5bIkD0EZtoRTWAjTZ0WZXhz7fpXJ5lbLuMgn1VUJa
5wX0D5W01KYdbpZnwcgeKVLDoBLZO4qlkbEg0DVLA4pB/iXIDGu47C2Th2adjbDtK7n41tQemQ6+
kFm3LAeMAHDy1JCGdOI1Tu+IfRaxyDGXcbgLBg37lFukDq9EBAMUwzlsDBIFxn70sBXIcfA2SgJ2
V2utvib9kSBmM18p9YaUNY7yto3vbYwZn2d0VxUiUHIo1DZ2RflzSmC++F2z9I2J9K8PmboriJHi
K9M9zLSzwhvpkAk1o9fDb6jguZR9azeN9N5pGIAWqsMg6poR2ZwZkN5y5sJE7aFQYvKCfs5EA6RV
655SpOOJwf0Tkx6QYiZNrjWTRxEBkI3jr45oL6UDxp0C4yVZek641Y+mDgx9zvB9kJPUaWYHgYyt
WmZ5u2VAFjHxhTkiHAGFcNV99vjLxPQs83htvjwG8UeTDaKVgHLsVuxU4EkLSZMuQQRuXFE17oku
0w+0TH5lWdjmlYyVSXcgPSplg8XrqY65Dn6bKvjXa9D5Y/WhUlv7O0XdE85N/GWAszdMSLl+T4bs
MI+JM21P+G9O+6v3eCQq20JGXpFZrs9JQA8tOjUPksh+i/DQqMed1t4rWOfwSuLuorSrQCUGJm8R
P4cfMvCyDpRVKb8jwokGonP+BgRaq0Tp4DIkjzkWfMpSoEpTsFHRyOSbfdvFvezpa7H3fkK/X495
+5Mqwi92Ns/Uw8rzHNSMjktcAmtxLUQQjFXJqSHgpMZufAFHm/HW8Zk45G+x8Bmxzg2XhnItIf2D
HgCXdMw6lYvHzM2yisS2BDrpiOhaTVVtL5TWqkXEkwfv78G16LFKj0wcQFvNIXZjGe6lGWPmXyMK
EnZiZXwkUPaQ2i01NFQtJpwVeiRdfHQm1uYYJnheskNg19Gnqr9eCHqnVuu8S/eBKti6ZN4L1HJ+
jMBMwoGLOSrXkiGkOjxEyp0cu4S1WEmrZU0OacaodJJ/63qvRcPTwjHXr0s0HPhNMxbR4berQYD2
SdypXKB57i97t+UgmgWCljrbKtreHHJbTSBBduystw5iraK+1JeFxZbXqN8NHgT43hDvVh/MEsJU
skG8xigdc5pzmd5HlDMAg/ioKrDISpx0VDPdCpw4eRrp7OX+ETXy2W9Aen9LSF+oMFWFkjiGLDyX
m59B6Eotpt6QceMKlU2/LhOD/hDDbVruYPxpvQkeF7UD3F8RxHnieI3IwZryAHFIcpsWyFH2y72f
z54A2tKgg8wgvxrqTeEc+Jqy7weyGvAUSLtLNVKFMwrB/W+wlhVkhcCgrzNikEF8BwA0lQH4CHRo
NACmyYTB351tu9W9q2zMYg8K0hpuK8SNppNpRmGaxMFmSmQLk2rKU68m8ywQ8K7KlmOJH1CBvxLr
kvwYx4+2eFX5v0Sblh49hD5HOGEeoUrCqkjRgAvd1gJ05d5fIYF08mG2hL9gcrUc02iFtc27qOAs
bzSL6ksVtH1QcJN5xj5LBs6KdPGr59jcalxNhK5fLPUhhKQfsdJSSiYY0SeGBz1r7/nzpCRf6OWv
IUqINhtXrf03MQ53WQQNXSGD2ZUDzPx9g8AZogshjhl4czXZ59Dsqmlfaet83Og+63b5j7Q9lC54
qmqvmQjTYJdb4ZwR4iPoK1sJIFVBUKRyU5Z0o3YhCSdh5IRXx5CdKi12VU7eQlMszSq35ZeO5mEK
oADkvZDRtkoOXrULobMwqTSRU+PAxfgN+ihmAUS+41Oa7wpZtVm1UhrOOnrV/UnKRgBeeKqswoFh
2XL5zIxuIweQcD10NvVTowkJtN8eUlckq4eAm4klSYW4Mi0FJcAZjq607JiIpcV4z6oRiMMRJn+J
8QUrYH2xUP/3aK5MpsNsmxNYm4frepVOJ66/tZH12MSUp0JXtkHoYej5q75aBTKg+guk8K0Ktwmm
LelTTluTjgEm0KxDqFzekBxFbgLNm7i6yW6YtvEk06thSS1/JBrOo2FFiaN1Ti7DFeNhZoFsHkNT
QmQ3cvRVd2+tdzHiN0TMLRWq4VFmxDJpTVejuQr9ubEe0aSRPIfJJ4J/urcmADKPLrqWrRtOpV6c
xSFZLBUgqgJ7kcHa6PNYOMs5Ni+VUAnVGB2rfDNzaSlo7TEOQ9XJ49g1ZRXenk97POYfVUNgETKI
HGvyFIptDlBOxtoZoBr+PfAqZ6gvvrqGpk91C5X9bIzR0vWHkAGhnIjg13V9TvH9V7s++MiQ+lsC
bXRe+5CXDEh/pUo22Ti8pjp1TCiRlUqcWbDQCMalzYMZrWswn7Gxvsof1hSgEEDKHez9EditXJeP
ajM+hCC+pPXNKqdzOcp2jFJhoaVGw+nG80cSL1gzsQL4K9Frd6KGBa/QHtLo2NTNEbMe/PplzhKJ
85mvsRrGG6kzd0PaLyPGJjmszFy4TMy3p4CrPqckLVBmKC2jse6tDg6JYpxUbzaGo2ar5aUuiDBI
2JAM8eZjFDfDzhHhRBEfV5j0XYqUbLyMnePlnuEyP+uMcjZrtB61Nh6GoR6cLiftU8RsvyfQPicd
TWoI5TPQdAUnCVeWgqGwGqRuWH4IhZv/mlAxLexLgvqaipEIa9Svlq3QX8hdpKAQT6mB1ZixqPnw
WW9F8xJ1ERhWUshthnqTSZBTfVZ0Mdd+cjzp7TQId4iW/E9OCPLJNoOiBt8LkaWPGWY/oygSbHlF
hNzEgVJG8GOReDMayyiep3EigcfMkGV1XAowK/X45Kn6IRLQOvQNxiTNOlIw/9O7cyX16OcHN5UE
2EhwE2QTuCyV2yMScTpnTrVEMp+SzOzEJS5LtumNe6Nn3cyFZyM/i+CfOLxpWrmlTMRlPYLnrR+V
SJu7OLvtL4++PFsgFQlsb8q+LAg3bay96ZMSQtFH4VTXd3U20bOmZF13XcudP88Rx3WjDhvqx6Ym
GAqJja/jWCBDDkrBk1X16En1mhYd+nUWfkmSuQ7Zrqws+GcmZD70uGgQnoqQGZPORQnhrsCcsYKn
7PH4Ji5cGHGWLsNHisGTqPqzrSRua8iBAUmtEpY4VvsUmCZ3mfBbM3mvPBnfw9we4EgA54Q0e/4/
cfZ3AayxaolrWWOho3re99DZWtj3xNGDhi2I4kn9t7IjiB5AgHktc3Vx6vGu7SAmyOEjbogDsYiD
oIFVBLYVi6VTvtW09QlVp650x9686XpLnV/c6tA/SAWjVIYKczRcXgcOjgBpf2+83inR5dYSFvPp
KZpyxnKmi/pqZQ6Jo2MOIpFRYoQ4OaG3yjoTh2TEeplAwF38zIEcigTlkJlP5GnVSG1tD3QhxIal
8ubYWGD5MTwFNPGZRZmlAyRg9Wpkb5b3pjEvz+46QkdYidTgN+nuNyCi+eiQltYbNw8f/MLMdyYj
3GqmbLftZ182AY66/SoX9XfIgWaLtQjJ8iumofduEpYSHTzntq6GW63cZWO89ioDqprfvBnqJ8Zc
CLxnyz52h0XArSmF+pc0ioe2HnASsLytTxC5hxWRwFFo46OIfDLgFi+N4a7DqbEg9ff6v7HGJ7vF
ukXzu3NT6lcFo2WVoHOv/KepFJG5soKe/IHJ9rlXUMc0ZMmllyhCGD9tBT9GVYG1A0OyWtZdoCeu
EQUIN1K/e4AKPapZav51+bBXCeaaWVLZNOwrH2F05FVOo3aOOmsyCHcJJyIq1N9efATMBuoc07Cc
yFT9jOAq1WXGOKpTy50tzGEi0U+VBwxWfLdJWPb7aONkjbVUcYFImbAMyRKLVppf/rzOkYgqPxOT
Dca7myAXtgW4da86kcUyok3kNQg0VzqJrCI69FWDNGPwqK3r0i3wB2V7UK3ItfiwoaW8yeXMeFJE
nDCE0hmI1ayYVfbIt+Ja3UVkjhD7eAloBggCWuZD+45r90GhRug8QNvwSioa5gqtIylgvyTUoTHi
/HWk72HPythDWnqiCJkL27BwSRuLhtS40EGwJUX49UKNCErmj6KE3c4gFx/VUK0UrstqjB0+Tw6/
dhsU6VuDm26Gv1H3x6rztg0UALH/l7CkRxLp3inarjk6JSJqLq3QPAk6uTLRbshjbNzbI64aVHV2
A1SW4euXk6S7tDyD7SneJmhy9GarW3BKacZ3skajTsxSpRfHkf1VCxg6tBX2pdl41qPmKw1DVyR9
1wqlJ+wPI06Bt5A5pfFML2ScApXXyL/nfxQ4pqNpPeBx5HsE3HoVIW7C1h7vHeyB47Uap9uhbxi0
e2QbmEfQeIxC458EC+g6rr+iEeK5LyDlRAerjcs5aXQaDmKGe6fXbIjsNllrDeQnlowy2zTfM7CC
klQv3PfcpCN0S2ZZtieqRTRKcxC3bjJjwFa01yoV83tsS159q7p9LjitGa7KJln1GIEUxH0NTXpU
rZbgtvtkobKZrfjNkDn41OfXKoN90KJsyPIrXjCHSSY7WXQrupyawUlPoH04I1Cyhmv6RfGxzZg1
/D54Iq4sxDwh4RdwjO2NnFSecJVR8OcR+jS4ZBORkaFLncuUNbNBZVM6lH7dV12H64MdYqvBJoAf
GKphnWAO82bhJVQkOuRsRsPCutMffpS6KKuLrHB9KVmpDH3hK6xzeBVFJyynQFunGmF15Idk0T+G
LTNZOcgQQBYDdKyOvCWSYLNp33bcHI0u75bw/Z2lj7kZS55UY0+V1WG27TWNk1gzLU0TgRY8xnxq
wPUzJcn073estjRPf9/+fbF+Q6bi21Fv2E4TGadec8RYQZbSbIt5KYZemXENxgkXIqHMyNXmu//+
aJTlRWZy3kvMheL5D/7exd+fog5IkA1svFzPt1NknRh104XPb0mtmnwbJyaRqfOP+P+S+qCmvK/8
QHwF0+K/Z8hjsulGLIThWLfltquT//3iN9JekSQS54p+1u4LOr8QZXKQZaZPf4/9ex9/X/77tlLD
R8ucWw6hRG0HEVsQxy/ambM4oUUYTXqs/xyH/z5uUASL+Gd/l4YmMmRCXmP0tE4XeqeiAYZmzCKM
ZNYI/UiOtCooSzEi1bWHJFTM56MZMmcI7mHOcG++fTRzyvEbvk0Nrh5NaoJWllDyp5YeXRmO8/NR
cHKE5i+JwBQmgX8TxdXEEBmkpFJDY81QERmRFZ4DjSTGapYoWZWPrYe0D1WPBkPQ1vJ8iD2olVkj
R5soypUltfLx73j/fYkV8J4YTwZ0OfRw2vxeJjMstuhVUV7GrzEakPMEWieDmsr/1P8/BbgOm45v
LaptC+8AHnVVbP8e+XemzQbK2hg8aqVi+BcO27gkODwjfjkRlM1/j0waJLrbKtq9z+NEcv9Obiax
L6QKWEfuRD27TNJXw7bUU5JDW2Sxphly8f49x9+XrCNZVLJYzP5+JJvIBHWeD/7fF70jtiAytX6h
Rp7OWU/x6xlC4GrVelL41lvBNOrt33fp/FHwJ5DKJHD9gl2Y8tUzLAwKTJBEiZb/P3eNqcMNGEhC
QnrM+UVhmIzmfz4X/LH/feW/l8+nFoGiVS2LUPy/t62ZBmhiTA/wdyf1WbVPvYm083ZOR/WDjWjl
V4hf6TZUiGBIC1awvycb1F2QlGsVtgmoGfZ7kHaOYp++0dlBy9cvIocyFlnk/vv5hfCKIOS9iFrQ
mYqlosP2KPVhLHDnwYi9iaO8JBsGOGdYsQpcTYrsrOxwxgpjg0/vwfrrZnW4BJROja+S/73OKqiJ
f8tFpKXj0l5Uu2rnrfHOgL4Aq2DprxDKwmeiEek21dpfDfY/ffHNqJNqZ1TcocCCxdejZdaBI0bN
SexRiGi9NzrJMcG2/TTBJUpXurDEDAFgQnrhcXqzoI+mDvgJPGf+KauN9SC9d5yOpuTgdld+Eoeb
+y5sABKK5yA9uqrKKc0VjnEkpOCCZTY2T4dDo1HA/YYo6jCkoykoVdwSwK5IrnAUw0YJHkD/IpU4
sNHekzRYI5eloaz/5d/Kg3YIkCeV8fLSMPRy5RCnR2KITWFsocxEt86H/UjfTUJw9wpufLiZv8eU
CRdUsIsE2qid0HZRtyuz0aRAxI8MvIz7jp2nNnxAtVtgzaJREzjz/2OTY56AOk6HtAx/AkKEDX6T
/ow4FYDIgN384M2Gll5DcYkFmm0cMGImZiPQQRSxT7KHJ+Fc+2xw5MZVuK3h02cuMRdiQHiRW+D0
YLEmkpfiYOUGBQp5O6ALi8mebY1aDrf6p4/wb67xNxAheP/0lnRw9I5otDjWfrgQwAVwrSC6jjk2
dZpNxhoZ1B18ZcY3lQsuEsNtxVbaifLGGW4ePmQQW2FPzC+HdpzXMV7DjTCEHkCFzMR/zZOqUuOU
Y3DGXMGGpxj+WC9IeM1zFlakSwSRtOr4RSHfICiXUWZoT8xEnhw6jK0EwxFe/TuFUko18IOIyhOc
7mEhl0Bfhr82JmQU7UQJwUH49dCuGQciXeYBOr0PiwK4k6PR3v0iB1WIQXz4nyqErW1ZOMMvDU31
1j2kw3BkHBvt+s3w7DEvXcOMhl8uL7EYZpj0nt2yJ105zRUfwPuunuZ3/s4f8Eazi/aK6IlukKA5
CvJMmFtUWCiltn8OLtMrf+cnQFVyHpLSTp6cVK4ErofqOY/UJru7Mcsa0bcv1G/tIX8P1WJ6hcgZ
5flh/M10K47hmQuuYciBo+X8//DOMHHWosFqbUpe5t7Fhb/m7fE+5qENhFAMxJ4Qtfl1gJshylm6
HYrPVwae17jEBCCFe/II85Mn5AHVk3SZot3z3IJJ9AvvDLOYZ3aBG0m/FkEOflqEsi7CMyeHT8rp
581z0pESTIw97KP5zYPjdx1WVbJQPyE4dU/lxX/UT17A/6FdS+ffcrH4P+FPc+v5nBzwAS68TWvJ
QRDNTdUw1D5zkcYMiYhrGV2+wdwXDjAgCA6NtOgarLL5NgVdTG5yMl/JBjZSrD0PZBSehBUnjaCN
uQwLxbDVHgFFgrUwr8lNeeMvile4ZxxZfyY3Ha0JTGtXP5nXcDN+61fueJYU3Ozng87nRSywh4kq
v5skFFxSazEC9yIGh5u/C4kLh8HNxBodMEf2H7tF9IrRHGRb8Rx9YcmC18GHcTHP6oaCNWKULNrj
P0FDqIXdBT8DdVsEAsJ0y5FAK9huZb35Ej1s/5HE74wZsC9rdI4arnRjKBCGiSeRPEB6aFpzFauN
us6zllhcWvIVKXtQeqzvymWIhBb7QqjTGx8CXQw1GuYhv0hYGAALUDdnrQxwJ3TMRZnYfGa6Be3A
JrLB359ZGm+Ai2tBuA4cUah1i/E9w/LzF1CDH0BBuKf7aalgMQzXkaFa7RgDqx48kIXCmSttqwSc
sDm7OLlx1bhRqxDXaPwGzRAfZZx0zDw+SlUI7N8HHG3eYNXH97gGBE2b/sdqATImlwuHLYQrp21x
h2Y05EopaikaA5vuAaI1Lkp4Rc9aOrIYWKrxUEKEl51m3wdirhjuK7xZt4C4jR57RA/k+vWJUPFA
32pwA0AY/anBgiCSlv5PPTY4ZNTIEpWkRks4mRe3hvXNvRieWZDbjfEyP7sbizeSwz0WSBts5T/1
z4ZV0Xj5PyzsXDjzEvGKLmLleN/SazY4deKz+g1WcS6O3BWQLGfecb2cV7p4U/D9kxsIgi4ONYSM
ggrZbEBlhUSLmIN5J2JnMB79Z3SzHuSrY6+gvBGyHWmf5IL32HUgwJjeoltyA4UALZ6FrBtmeXr1
iS9WMzpA43C5RrDQUKy2IXk7qytGqeumRWO4wFXDJ/CJKGdOeuxglIDKUoP9I66bDGTwzF1Ppscj
bxF4X6sPNL0jjFzBgQ1uwEhlbmIbA6tsRxdAPTYw0WJwgMXoSgC7QE5FKC8Wd+iGoWjcpBurOhrN
fF6L8CgPHHWZ/utPXreYYbOTd69P04f0QWoBsH+2aE8wEGs2MowXyU9iXsZRulTPDLOAeUnUP6cb
qAlmcyx3fCDIsTvox+07q3vnw9tIrBzNPPp7p7nwC6w5f5SbsJVu9bvG40D13rOL/t1rLmsa5naX
+J2jOJsQ3rgd0o0GIdZl1ZG/1W//nfWI6pWNIXgCMMnfJpZpp8bFWIuNFMcHLmcKlmv2EhDsIG78
1iGrk7HEgORUWWq9CeBRriyPqXhFxlnX6pBSx2Btqjn+CV1XHnG+gUBQYGRCpzWo5llJ2wIhzESO
kEmCoTzBsMqb+kuv6LYaU4xsRWl7gsFx0Sddi1nQptUZQ0L0hCzc+S25zOCxtTqtzIBbQtMMFYIa
7i6SZu5yXp3NSy+WNC84dxzatQGpOLdJpYMSDnwBQhYzyR0W6J6IP9+a634jQ1rtVt0HSjSAwcLp
YofoFxN7b5Sysh1+Yzrb1U9iD2CpW/riKSblEaI7Zbj6pUB1uidvIK8htM0v9mYZjbjLQJUkkwSz
+WwxQRBi3XzrfocPvCmSNxEDQkKP6LCn3/rKaxXDQqfAZfeP7e6D52g+9C/IJDi3ciGCguKsov1S
K5TX7m36Jfeu6pzmMf2m5sILl96X/9k8CG/S7ykXdfRQ71Avv0KKCMYHUHfERX/3rzx/f1fO1QcH
qfPt5hddJ6FyjGwhW+LezyHhXRQH4Z9HJsvkILjKMZkHmf0FYW049CbsaGjQ6BRRP+CpMr/BKF5U
v8EDrQVFC3/B8K7nA0D4AG01oe3BPMOXnNNii9gU/o4EMXOSCybU1h2tALUdvDuR/FcopjCjocYs
uk9x2770B5Rt7lcKJRTzbJj8jpsV4B1RyD/rvaNtxeUIzeV7BZNQtOM75rsZh5aAz9+cIMK78K7M
NCEn+mXG5l2A3vEaJg2OK4EADMIykWdxBUYq9is8JvmQpCUWLb/8CbSuHLlX4ZpMgfiTw8R47FdG
cYiRNi+pRQ4DlRa5kmCL9+aXc119DMAsBF9+cbE1Op3zghtBx+IMGW/vRlijjKsaZDR2Qm3j6yul
36B052hyNZWCHeNQP+6T3uWsyBLeqzt04LMVNYcutiML1wKnxZPz4e0EpgUJsYGLOdQIyyZk8B1a
fPxYF4QUsXupxgnTeOUpvofTLqpgOCwgpYc4HFBZ6XO5StEU6UtWoOhCKRb/hOfkGLNkEPyJaotK
ixIoS9bUuhOuEFSPm8mafvzkYRUlC4cMlzGKNTRFva+igh+Y8UXVtSdE0KKLoudBw0etTaWjYR5j
958jpWAFe3HLZsDaIjy6cpBdM1F+a5KX02/QVZZTqHbsKby/IHPKFknyEjkuFapsbkzF7o113oKw
n1kYonoptqiVnHm7ufEO03P1pEWhUqOGpUjlG4V+5EWZ0L3Eka16/gVF4gTeZhXLqaXlC/pXWpnY
+y+1V0flH85/Q7kHnkPr9ElFxpvmW9RIwROBEjGleLlSYvK5AhuXN3rstF3RIwHNjbVbgeOo89dp
xJHboQ8h1hLTZ1ikxYsV1gchp5kcOW4Og04qF8hnaumI36G8QPmKV4VBbDXPjvKampqQMc+du0DH
67R1UglEoMYQxtDBfYunFsrjNbgRDlxRknIIECcw9KLaUJc8AeTQt4IWhM5yPFHUM5D7a+d45/Rn
vPkZTqygT0I5ciQqQhNqyVycCo/gSSMrDLNgitKRbzAUQtMzzootCsQeYxRtfi1+ie+uNcca0M1A
foDMtKBlJTqS3YOqTSwd+Zp/U06GEkGcVJhQCGSoffjQ/vADrtyAm3NJWnNvoubiYv2JvtK9WYrw
2k6+pbOroywh1/1bpxb0oM3ZHtiRpRTncgi0jRSjcsN9DQ5ReG4VOL9RbnT7cGCEGbEMRhVGeKHB
i7QGGmOJ4VC272KDqHrRejR191OqwivVC9kxe2FXGqPoaMagY76Di4TiSSt1Qs0YV52wjjXGFh3A
beunG6kEvWoCGKitnnN1tpSAkow5OYzvbzGLom0RvUdhHJM6iLJO03xK2JiVupeoBJjbkKaMnkdO
2+MgFJ2rROpXF8IjEb2vUSMtu1Ch6wQMBXNNXleRYNlSiD6gL1qYvkRTTq2VudgpCCDeTl+pZKMy
t9EMSG1hggKqnKgtK4/cvrHkIkkmXOXLBtQmziacLRe86Ujf0UjQI0DjoleZrwoVjuJ0ZqDYIkhB
Oczyl1jyToh56SaqsPWYqMykFl6JEMPKSm8QFO8NAOLG8O4YWJEvgln1wiMisi64jjJPrRxRUN7C
Pw+ICRsdEU93xo04ZmgUugGFVz50tM9NZO0hxV+snoQJERicSBHq8eoBU2fYefDJmN1LJw1bRLXW
4EqQb+cm+mTBb/D65TTCIAs4A8FEiaODKzPhffelWQlWTrsmmv1+U/IvBy355JqbcC9+zqsC3D0o
Ly/+C4wl+rvqGBB/OILZ7QIa7HyXN58zxFKvVWQ2o0uKCJEq1rTuMb9sV0yylRdLahysqDGZRrbc
VtjAYi897PaDpP4PVW+2nLrWBOu+0FaE+uYWEH2PwUzfKGxsq+97Pf3+htd/Is6+YdqeIEAaqlGV
lZmFlLd6DBb0cPPFn6ieCNUUcMFCGV1TxxHOZQ4Hku0e00pKhmgdC+MvBva2wKwYYGbLvnUTa3Y2
cBC2qldGdOm1MFuN0lqzAz6RR3aK7g7tYSBtO3zUJ62E8TN6uPWY6ULylfFd3cTp1GJvbRhuaGIM
2I70qztUOghJZ2FMqjb4+q9iNzQF8KKRYjXbsRy5VAzO9Gr8EJIGsjd04chSnq0+UTLBn1w4DOob
fcg4qQfCnfRAuxP8Y1XvN7WD6F2q0rdkOh0rdPcUmktKeCp8c9gxbAhwhUsA7CNKaHvui3SajQkV
IjW/CRbzSysWAIL4BXhGlTrih4lfClstvvn+FncFze62ygAOletMordCbMlAajL/M41JqiKMOqta
bhaVCi1/pPlrxDZKVxteO5q/WYfP9yZtIgseI7e2POz8/J8KOb7lmjQlyKI8tchlJkxLQ2kVBD5j
PILvrkKwb5bOMT1zG2b5KvePE90mFDTQmT4VxOQxmuld6Z00c0f1xF5he1vPeBFxUXaxrTAJjGjd
S7Y7IkMeS9qOsmncJ9q0yP9KN4kDcie7PZVq9V7XTs3wY2tZUVEGrugVUoEhyKKY0JhtfIrfxuju
1S7YgwMuZtAmc1mxNQVctFehOjvHwdz5JG8DuwJjY5GH+QcsuL2Ci1e/S7pJn119GyqFYedgeiKw
U2gn8DLUjZofOmuJS2bVLrHmLZuTRYuAJClawAhvjH44GMNIPe+SEsAgTlBFOdsOBoyE7Go1tbic
NUm+h9V1N03j2vZQk4sEsM1H2ke96Q+EcMPHot+u4wE+hHHpGFuhM9BGCzDh62WsSnRLwxY3ZKft
aa4bhs5u+in73tYo0LGERbGo9xwSBEq6sGaYdE3eUD2aB/dl8Wlt9Sd0JLZ32nLAMoW6nfoF+2H1
iwQHpC/AvQbO2RaIkCnl+j/pOiSH8G4i2dHyKdz0UvhWFf1ykCTDLQbolGaHhUjCKUcZis8CcI5H
WwxKKYP8SNzNtAlXvWzdO4/B5LqJBL9vu8+wVP31oFT3LIEaikC5NZBFTUP/qVvnyFQBMBqUyVhT
7XCZAIhi5gY6HH0DdZgRDn8j1FtukoKZJcSRTnLt2qVsZ1mB6oIeKSkriAKJdBkG+pKshUDcvwj0
gAXah0G/emmqzHWcp8jRhyu22DXur429C2Q47GW/riQQlVpGNJjJ48ZIh2VZoc4p2SGInspGNzDd
V3R71WX9j6WYJ2aL+qPT0hqtOiRu9aNQqpzlYTPjnKElLcC0XVku3l8gjnD8n0xi2yo2JhrIEOtd
orRcMf3M/QfqpUu3Sm7XcDFYmQCcJhrJCXNQKrPhOioyvpvkSq0CBay0NQYElbG5yXXJlWisUNU8
EvMeIA6GyYiRb6W5tDWCiy0cJ5kyZOB/HsCgZLT0qD8ytTewiaRv7bB/4JkXXQbTMNZexS0U4IWj
S2MD9wNEX7G72bVS5Wwn+UyEyuIruAEKDpEsQ9QV3QFyPiInPvMED/5CUqfoOE0uul+Y/+rTfPmM
CvgFnGJ8E7vzIzqqTxAmMMruQRIKrvKQUU79fzg9BTr3hvjzpwI0AwLPTkWw5KqT5JL88kh17H+X
jOx4YC1FqQ/SpD/zvXkjD5cu/GH4DY7kqDZynpnyKzY8rEBBbf9yW9te8cwXua13y1WRTPPBv0vG
KnAwPjZpfNDfgyNpL7k7mKSNlzbvGLimM+NzcpsBKoH3MCUKKKh7tPvpEa2dLRCBCRWXc8zkXBqs
OLKMz8RYgj2I7gaNP/ZptGSuE29B9IEF8jf/H1k54DnzVDFGA1QmU2WrIxEHqg1F+upyvtk3ORyG
OfyRD0qXhXPLc8CXqC3ivb9xmqX0M63ABZNfMu53wiwQFKAo14m35jMLUO7i3UBN0S+/rA/njnhD
+hycHXouGdkIdSSFOwJg3EDTWf4av4EgpR/5FvwOV29vn9mBxJggqk5tbVxxfmKUFNI8yRawY6dP
GBsyVPrBOSdx3fKuQL+IDhAcQOMmNIk8n/DDhYNhqQ67Wtr65lWceAc3EJf0g0cxQ89YCocpg/HR
OyFa+LvNOSrnDKyGNdb9kpJwVdXnXxUTeywWTghLh0jA2uRn6YM+Ca2qjhTcIX2dkV3QcrIVUWlw
CNpVnDkqAG56FmvA5gU3GeEDq+I0PqkDcISmd51qF0fvzwklqFEV/2DBv1VfuDAZMcDruvN2Pco+
aWYcq3f0eWnJqI4Z7U1MLSTqZTAPTqmEranYviMYGMT5r/rAM7RdzTSkbqlgqIIAEjkEZblEMw5y
K50V8WtMbnfyGrJ0kN758J6c0rt0TVFokPRCzMFnD5C6AFYVzw4wJIhdvayQoCekvdxgZjDcMRxe
dRBoToqSPWH1fvOztbAHwCfYqRLtMITdMLNOnR9Zm2L0Txkq1jJX2Q6wKJslmURnDOqRarb7jIGj
fsrn5YhzG/elzt94XoQNm2CvwRRiRm4fmJemgGiv3XsVQLmHdbsJG5qDdgF9dyyA8nJ709dgDQvK
Qk41IDzGYe/YIiGrcfx1+Bar4m6QPgDiHAYIFAcR1rEHx2YczHucy+aXlD+QTdF8VMZ5LdycW/kx
yS57S720MCTcZfS6ZVla953KDdkkdMTkeXNsN93n8FnS8aYw22NCwyg8h53lCOWX8GL9UlTTtqE6
prkl+ifffgMB16V9Qy+Q/zR+5XZFPiuaYc6KZ5RvzuRW1//SOG4zqk79JbMbXQgbrKVf+cn9Z7Z0
V82n/93QZCGaqfVa4BIhJP85cCYjo8J/hBMbYFIER1qFJXcAf4BZLTYzDkgs8W7OIXuwlXO38J+9
zYy2OfcZQAPnjKKHenSGqOOMT+S1jeqXCb1zbgbfQ5d5SPVll1TB+C0+/X/VMTqWb4Ayb86l3POW
mRuf9Be4KVlDvziixad5RNeSWe2/+ouQFk0uDaFlNQdan4N1ipctAfTmRIyZLSKetUXGOpeXnuit
6U/9meDiuKyOBn0JpnD8da4QSs2CK279m/iN0HjRtgYRN2O5zbnmf83apmXzicP6bVQIss26Gm17
Z3X9wXSkguZ9fSC6h4ZLN6GLNrgfEVmCfkF1HmtYuCChnbVP70S/KsmEOw/xmnYGdD0I77lDQwIk
jb5ydLWS7RQcHMoKQgITDzK3w22E7pY1SzXwv9m46Nx2iZ72SnN9O2292/iCSA7I8SIAcQX+K2PU
J5qdxd3bcRrHp/Sh3hym8dUu4YdeFyGJjaYnBWbJgOzaC64xIa71AcUWhQ1cxGHGp0e2TKFFtsx5
wK5RLLAZIa/7JZsWuPY0p1uYolz4a1CzWoCaivQ2oOBkn+Ti8wrmhVDd0qD9A71octOW4IVikA7O
Tyz0at5dAc+4DWkSZleeKv2q9poeaOt8YV+BvUzfbuXY/EdzIIYXHy2lfq2nBx/ZC7CrAEVd5QeQ
TobDR6yjQsdarV/2NaXt3otPqFf6HTBi+5VQD615e1htV6ucaXfIfRopDKK0YTb9EDQw7c1hlvjz
8lZil4Svwbv6VQASgozdrWhm/LOv5Vdy+O7XzIt/NyvuFFxyZvrRIYn5wR4byXR0J4vsXb1DdvMe
1fd4/HFMLB2PBuPp4I0wkjOcC6uU5uGQGA1HLECqnFjxbe4SwmuIjwIoLZqqtZXAVsRmGqTohLSq
5ofg6KiY5qtQTLO5TwsRdtMso3SyaWLGKXZn1o4lZAFxAc/LB+tC3tAOO7XZqu2KVkytnIfyHPtn
WjTNR40SWbny/fMFzgQLa+u9zKez1VwLiD1aFt5+Gi+yco25oDTKI4YcA0UjqMGZy2dILQJcZLK0
Qwp5XreA9TMs+7rEZR4Zoh3pl4jESAXMhuQ3XcJZi5YO0PsAHt/dqQ4xGwlVIs6MD/Nfv2dI1wAS
lIPCAVleIJrgaeD4XA/AffVLMQkvi95ZqsbJzNdOf+ASMmMofgEAoQ6t37wnq8h8Fp8RPXTDWNLu
A2TvZv9IutI3le9HWsT6J6iyUClSCKP8wG0JFRQJF73IYEGAYUueAuR73B9i3YPr1OOS3Vzc7ZAJ
FNDtDTYipBJEQ57M7aXqAklgN2GzB23khgGB5H/pxHHbkbERGtgz4J14w5Iq8WIcgIFIAhrPBXGk
y0xbDkYNvte/E9kFXqV0Hp5UDf/hlRBTfGnZ94Afohusn3VsDNieaQogOGcp53O2+Yr2B2IwrP9g
Y3bZXuOqUALQU9LUrYEDJTOSlPn4Sj0dYdd4G0MuNjbuX1MYUpRjJkTqgeTs2/nGzwi6mPQWN7OB
lQlr9AtvYlB4/iBbM5o8yLTIo0AV5zL2QMoSRRj4v98tp2iBzwoE1zBcKvrC6da1RxnJFoqZ1az/
oluC7JyUysk/Y+PUFlDwZcQKt4A2gw/yL1YFCQsdimmBS1Dw0fyA19MqYTWM1rZUXdB8bF2yj/gF
Tt+zTDgDfHEb5hJ08xn9LvotDu/C4w9rhLxpvOE8cw5frFW8N5qj85g+nV+oDAlUIzD6bnIRAjPX
DXu5B+1nfEutX8IzqX/zqT9BlxRlpT610aXUA3NmeUypSzFfL8jZSAZI+qhwyZFZMl6zovyTq7VX
Yrbg1v3OvnnoOUWb2bxx2UnqQKELz/VZEWKSw5zNgjo440604F59+8q+6PfMDGjAXTF6hmdFu5kJ
75NK5w+GLJstGkptEQGGEnoQr4ZkkKrNVUsChFsuefrwS8lC/U0OXC+hlJBKEINBe9iG4Gp4L2Ah
iiBuD0o8lj/7UsaY83YF1eTve/v1guyADn3HlARGtpi8AToefBmwA1s2HUZjDKU54JbNRTBit4X/
C28acqax4JqEtJUOdQgrfFA/TKzQIye4VXh2I1RHfVLPAZUbWjzNginBUgPYs0Pj6dOGYS4noqZp
oQBz4NmQ09VAtbEYuk0Uu8bff9UyOSqGQ6wXOO8LPKpYMfS9JPoZP0TjDO/Ck7UxNiP+UfhZMDCW
2gKAlK4THhaYCrQL5CINOa26S+LVpCL8XKSIiHWcFfetvEgcVzQE2XhAj2uZ/v/cYILQcXKDHdtN
jmSK/jJ+rpjS+3PUSNpAy21hL6fpztZN21LxsoWvXXX854pZtCbNIiZmsouhsDRAqnM785/u4e8w
o3HE0NGpZtWuuDtJBYUKR5+zUcMNYxQnYoLyjUaNNRGlVlSjBK+2XtNXAoAj6VMEC4BGEw1pDOTS
NzZhKhJaK3Rkwm+aSmzS/rdzCa68kFKJld88qG5IOVjV7NhPqjrqY0FPUAU3h3QubFyyyETekNQh
nSElYGvpfiEREASTaEOkAxukS8PNQKZBDU5Vh3d/+5Rpvlj0OObkKCU+J9iA4YWSolGbB6A91bz/
Rza/hZJtVNQkiU73IjWomyUp3ua66oKScCDuKdow0o9TrJjAHH0VyaI1mBQYBfRdsk8+K98gfFMu
4gO+8F+y1yKnAAjR5yS0nG9OfQ0fHVEuG2Q4F5IM8hXAQvhwtNhoj5WApi4pV3QVFf8DOes3dlac
V2Sg5DDcIqQrNaeS4rteNMka60uCg4bWbhLpGfwyntzZoLFzw5lDfuCChNkyJuNEt6fQOYd5MEMp
wJOjcQGpgY+AaRbrA9f5HCXXtfkMv5Nr/la/xTgg/bIdcdFIZsNZ+Y81Md7ClwB4iznfIgAXZPwe
0lvYMcqan+u/Y9ndaqwXtr6vUb07cCoo3Cas5VQ0TFjRYoKZRstUBlFDqTJjq8UWmRu07Jecbv2r
+mliFy6HrbrkEhGGJvW8V4GzlvqXmW96cwVNlNha2IjoILmJhjTBmbZpFmxL45SqooVaxTtDvynt
CQEs8xQPYXohVosnqTu64klM0F9m8QNzW+5GX3UzaOoNU+IwkHA1hTx6lRv4XeDF94yc7F7le8ly
0QPChGXtM59HGEZjbIAPHVkCnLhFygwfkuSawc8z7dzurG86dZiES2fn2zziP5DNtXNZuNm9f5e+
g3vyQzQgCPTvJsBnP2en47f8y7/VO/uo/aMrzfGie7uT3pxvuMRkZKo3N68Gh6XrXr4HdwtDCphU
ONihmTvwL0eAZ5VTOFKElLPoo5XFyaIbLe+SYslmxc5E6jSYKDQ3RMdgYG9wc+ydBshOIrHKm3dm
llTTqjVXMT7bqguqJy4Wlyk5TeGahWM8+j0ZMyJbfw61ACoAMYl0zH6vPiA0EIRrW7SuB8Ivw0YY
ho0+g3D2QgEK9eJH+BWjHmgxJJjD8NDiRXn7j4jAxeUAjAHAeFQBEgA/+MB3l9fJ9oxQTjoGf4GN
1cbFdMdmS+jDKot4aDczUnItdvtiwUZ953iwFKofU7tzdqyzf5LfOS4pMueGxr7kr6OP+Ia9IUGa
SNx/cfKsM+yAd5Rd0rk5tLtMnNNgEPyO/iu758iiZPL48b38iul2YAH0Bg0BszLSQ646HBN689rM
tOg8CX5B+h7feBEH5gLrcIm+Qp7GQsJiJML7dUEikuDr7oBG5YPIR0xtrURnJ6JbsdQNukE4L0E2
SBfZvaDT8IEQljYtBk20+gAchvnoUK0t6ok5eevWWQU4d0wA1C5sWvpzHsP9tH+k3kBEugjH8LTo
lkO3zHFdRFv7sjHOwN57gb+20BOY47uOzTOspeQIcLwytu1eoI4EqF8+hTcuicQySiG675Tdv1iR
Eu9oiw20vfwViWshQheIJoTeQcf6avVf954wzpiiJDsGFW6CooUOFVMAngLRyyBNkKuCavF38hYy
XLokpLrZQ305l+IBfPqWfOb7PzySNDZ/Y4gJ1r/SkuIC3C88T79kwBAN6EQjFvvAfHL8gJ2LDCee
ud4z/hbQxBmDZEC5bJFq7IdijK70W3urAKcNpUaRCKFzpcJAxl0D+h+oPvaTTHehNgRBDzCMca3H
ANu0gSkAgh4tmbIjxS754EC1ws/tQt8VF6YxeILDE1D4qATABYUL+Z71Y7AxM6mJlBo5JVABzr60
LLCU/ZkOGnMFqE14Hk4n3IpphjxyqaJZixcK3o3xgvuWKMkoL+4viMKWuoySMysfakg0rK3Y1eKV
XLoGkfEHF3v6t3B6WCLZR8UNRupAXl2IDIlC02YgKbwlGCV89p+YIGO7k7HgKdUwx8+FSM334VtB
cqLCMuLV8FPBbOHeY/QbU1YCcZfzSWE1BclKfNlyyc1pU5wR1SEn81Xv3pcwmmpEgUb1HNBUZ8Iy
tZk55/ZuzxgIkkmYQNcOCk+xU5I1sKxqqOKsTaAZ/5I4gpfOH8WFOxbqCp71SG0PXIwV6RmUSLQQ
tV+6Kt9kHvoTKAh3D2BV2tRwRABRzBcwAAknBRYpBaV/zyuhu/M/LERrQX3GwWkZIm4VrGbh5ebN
EHcz3phN8td7ksRwl4gNUWANbJab8Js6OF3Bo+d++A9MF1g1RLwXeYhxATni8P4C6ka5ANozy0W8
Vy5w+wGvEKeCSjPXtg/3zh/DM3eouuf0NMjPbwE9AQ6GW7YQJEDPJjX4azRkoolAysM7eLdmZPyw
yzsCxUPl48Pymkggv/YJDEiJtxTfdAQ8AH48sycXsJ4QUEsHjOpIygGSSdB4PZU6CQz4UViccLwQ
VqXgIjQuLs0voAvdbc4GyEl6BtcBiYSec9W2ADdX5swgFOCEc2hOYpHRip1nFhMB50YNsxZDauwP
FwnwgrLhQjbm0kB0yTkpTqF/BHWMQxdnIxrnpoMQZJXDxQNLS7FWE5ecdzODhfM7QiWlQKph+dBi
5RkiJeJKnlv5CH8XkieLosR3k6aEikYKjo5LqwaeO/1jgUjqr+JzYC7GG3MpXzS0u08ZRyEuFmkY
FTj25U/Wjv/N8uJyAmVxPL40TVa+LdQh1kUu4yYqSnaWFVfDxi6P+ivEXYh4DCSMTTRQpwiK/AA6
QjH3xrqI0Rj8rTmAD5I765fS3/ZXrHPIxnSfoYIUV7BX6ZevZ78AvIhu9kt+5sZ1AEJ50SNBtUHE
BO8vQDwZrMiXf7KsQcpEWfeilwuVR6xzZUG3mlKfBsvIeAqXQq/5ZbQdCIEqehBgozRdgBcpKwEf
+doUoeGGp9XJ/B0VS8DC/E3ompInx7hDiayXuPwu3Z1D8FDFurIIVHAkMIehGfdGLGG0aasJIhBY
RUMCr6VY53jATCWlZzAgxSx6yrHe+mhU9V+Zd//iPdxAHMDR3hD6P/lirDk+DVsEEEa+R1LJd7hM
R3rQwj0XVS5It/aX4D+4I6DtbPmVD8ZLgYs0kgkXCj8H3LN/sHQ5Uib/YcEwkKGR0JcDr+KgDDuC
01aRpNOJ+xb6EYqGkmnyrvmi8UR1XT7RyVBNcHY5jXweLgBwCX+UX9zH/E/F0URLBHyEq8HfQE04
7wKKvxgXTpF+o+zg0/EaBb9FgtJpfMGg/QNR2mf1q0IvTle8Na8En0k+xTsRtohSf5EB8pTxIeyr
P8Btb8knjOg9zTz+kxPG1+BnKh2O3VgLhisIfUW6jx7sg7SZUD085Ff/BP3mTAz0+itRo3UPH9c+
HwAqPLO+6EP+QbNnWmPGB1QtKnuaP7wIaACQltYQH4eP2LHV03uZ8Q2eyad3C88xKDXwEieIpYa0
IQdI5ow6s4j2RoD1kmipFw9ipnPhFSf2cxbVY/rlgD0ZwbjkB17BpyZPYBDRhU0b59KHfeuX8osP
pJ7aF+AEb8wzEUiEbxxRf+VipXKebN8Vn00w7tHHzSC50cQUl45tgWtT49UrGodTVDEhml2wgs0v
QZkXdym3Gju6qJR/SIbJB0lFA7w47iGMyUdPRKJAvobSgQgpWnBgYgSETxUPKjRB/nf0V6+xBYjY
xJUFfSZCQG/f5wwKWrCXMbCjyF1qNXjciNH7ffkGfDM8CGkeky3n+TfZANBS+LQ+KZokwhJuDjrU
A5eCjdflzBnziAH6S/SLua9pOiCGpsNquOyJFHkDDPng2DzYASnQKA6Dq/eioGaxc8dz3lf1Pjm2
C6sdGORoCBJiMRoMD04oQaX3AsMbc4AeJSdjei4dNC1G1WBYPlwaixvI5hW4HsWYIPsLA47CTJ8I
eVobJSQjJGl+kR3MhFHuam3sB63ujiGjM7jcHbVPS4948lRvhSUR7KKvzK+jeeWbmzQZ9a1pds5q
GmymcMQg/2HQ6m+TzJy5hmNt28AJOKHlT6DU5r6rbaF2pzlp6EO2Uz3aU1iA0VqBoLeMMdBlhh4q
Og8VN9BiY2wrhWmRWcuAV0atieHLvndpK8fedTlcUduJ689EqleOHUiP1OhXRUORFw59d6uxsjxB
DtsUqs1YsUThLtHCgwIOnHsh+F3eYXPqyfVPMU1PJdLLf75SoyGTfM62ipeBojGc4e8BUbq8Vi00
NCZdHCdCpF2nqnpHlEo5rDfSpggj7Z4X+f9+RWLa7ao6AH3NR4jZfiQfJFPv3kESw9HEEmwYsLQy
B/SLMQvPl+UJxxGsh+3Acaj8LQkVNr+OWHBe8Kct5jDnMP8WfyvEg1OTiBZ2pC3//vb30MhlvLDL
Ov7//W1KnXExxdDS/l7297wqLQHV4d0qVSJD/gmMWx1HApnqvhQE2NVcN8bNUJUjsw8a46aZoQVi
EXxWSgdGnZT9KfXk/vT3kzNk/7hUMgqP/+fvbWFunS5t8J+wkKVn0aNt4dJiwcWeF5jho2rBcDMm
6a4V8b912EOqNeQKCypLgJst+k5LC4657jGcQ6pWf78NuTUfbE+6qyH89AkrBOyyLYixSflR6KH3
rw9b9ICGZm/h1TFotm+WWBd5/wZJqZd+BY3v72lYvfVhBQiSBtba8UvTBS8CkvB8b240Jc5shX7P
SjoFo1EWG0dBy+fn6kAcyPVbqwPBj1FmfFh9fMQzIHxkJTRyS0XALS6K4TnS+e8hbFIdnSTMypbJ
hF1v1TcjC/wb+f7fL6acNbeicNiJHHJYrUEqXeeWvmNaQbLrfaZBtHEhnzWJOUxMN7kYSqivS0sp
736p48WSjMda/BZikY3O0lb2f/85RTJRssILajIHfd2kfrixmJbABFbZ3iXV0K0y2Y5PJT4ArtXp
5rVKgITDWvEeYYt/XBvi+BqH6tlyzOGaJayZxkZXk3uFicKLCRAQUr+pCvJyoFYzrV3RZP1Lg1Ru
RV35ofhjw6hJrXwHOgYxxyuHfieEnKksnEsTYRmkWk53asvYWhKA8oOhmc0aFC7daWaJ/lmxyo0n
DfF+imH6SiW4h9f31qVxYuvS44KpG0Wx7jJu+bKyukceYlMTttY/p6uspWWr4+rv10xhmAexcpu2
jJlzJrW+tvEILpGo0fbv19gJnFU7dt95UL37Ce77sqahysglmJPJoLwlAdbqkt+j+/QGWkOsFyWT
iSDpSUXY/yYz9ZUPXP/6lubtJl8fV2j8r57Jb2HV4j3bFLBx47o6WuIhNRk/N9mAYJmlssWIv5k9
YOXs73/SRNvpQRV9MrVl1Rk4s8RMMoBWqg37rtOifTK4TYONbKpMEA+67KImNoOzirQE2RU/hn1w
qgpQQ2zkmIlcFpcg6H5yI4g/LAdeiJFoEu7sGD7jGpAz7kO905RmxlJZMvgX/sQBDwZjk1fROWmx
pIKZXeDRXYxHHLd8TNo82Cahk+HfxnCRMmfMqN+G1S0IfQP6dzES2UKvxSJMDrA27VBs9E7xBc/5
Uw2V5qxqFEgjdkrLoKxgTjJh+Gw7l7TK8e0SDwNeTRvPpjCvow78Ez+Bvwd1wCRAFg92zeLjnoU2
bS5HyBXHetSyFa5A3cGTNJnms2XvIz+8WbHvbcbElvc1X2hnCyQpc+SDahfeNk0wCMqhGjMuLYPa
CrmbDMuf7h7qb9zZTHUI3K4Lw9PALHO51OQfz2xeJpNySYnAzmh2rUKMlhZy1OBn4vi0gbtMYXUa
5Pa+DsluaKaVlEMX7qNBZcp88Yxx1QFqr+2HPTDiPXdG9ZyythOTqbdpi2WZhtPsMq5VGbGKE6wR
ZKm7XpdlCPIVyP6Y1jsP+aAelPrabOtppfjEwcxixi8XMv/CD5QRFQwr4cvfsjA4YCLirTVvCk5/
D5ES/uOOhw3bmtIlrUkWOy81v/v3YhyG766mnmQ04ngZc+unCVrM2GXV2uiO0Rx03YIIUQ3mTbYk
sOghVlZE2nJXiAdevmsG9d0uC/9eOLazNCQmTddBL71JeXe0aB0iWiIoO0G4LDQ5eVROoW+DSsGq
J3vVnRQdo2wUVA5lHEgWSFv8iba2XPQXAqS6jstGc/G67/+lSXkZNIWavEG8A6EXsBVZ6GSY/YFJ
kvJSzYN+O3Wqf2yc6CZniv9W18lqNDU0fRZYDdmC8RjDfAPtE4ZDQNtQnRpQfSmCbGziIpWlfb5y
DFna4tNW7YkF+bIwGulKFgToE0ZMmu7if9FYtIypxbw5iRg5pWdhf648yr9GqiQsbBRjPQYp1pey
Lr0VGJsntX9TBs6z36vcl6xUBtwJ7cJhsg0UGg50gHSSjZ0lQQTKUm6qpsjSo4kaACKb0i/qW5Xr
wzGIGiaMige518aj6ci3TM2ETdlHCtU2ZXhEkhba02BG/LruTQeKBbdXUCq0TVi6V84nzOSu7VYG
/o6a35J2W56Ny4ecXgxGJ/Y5EriQ9sjanlJIVL7FbMN4uv095Njy27IcXcY+/YgDpIO1pLDMRj88
YYQP3V7rtn9/+nsYJgUXnpShWPXYm/u/h2Qi9oUKtsZ/vwZ+5SzTCoTcj2MmtXnFPVHq7OzLwf8e
tKAF4mWa3rrKKm9nyMbk3jxu8tNUoc6AlQviz6zelek3Gb22hKYSlZCm1fKhbc3moLV2sghlent6
pKqYHxLCbN0MMEP2/vcT7HMyXj9c272N5VQp+P6O5iylpoUUZrbYMmhJLIzMzOlq1Q5cU8s4qVMq
X9OyaDft0AMLiv/EAlFfmEMnzWvcT3aqOtlUruLHSUSjvI3gwRW6svB12Tz2lh5v6qHU1mZlXpQE
Zk+dWTZEvzHoMEFk0KXS4QeWTAjVRt+Xt4ZW0ML3oFJl0Z7skVs39pSdjGL5XenAmFrVu1tdjOK4
hxgx+RXDFhVg7c7K+03oFfFuHM0B2NxKIdjRZGTzGHAGNVCpIYGYfO1JIM/SvH0fIlXaTW3CKGq9
PPpjto56TzvkHX3juEQKoKmjfqin/H8PcS0ztMljQmYYTNlBagA3aq2zN5lHOSBRSISGWq4rDe7T
OHnGjmQIQ4SWBH/q6rvj2NGPBFG0RQINpmPPEp2qNq/DfD/EoXUZ9DJahlrYQAE3T1obFLc4rhn6
WfjxuS8Zj6UWOn6Y+tgrK8ZwIJgEFTPJWZFBVfmS7Ug/TMSjEQ5HXh3kcTHomn7wWNsbPaYUmfzC
getiSqueQQRHP1bXpElfvZ+CIzFfvJ/9n3LyyrgfLLwVBueascMWE3I6gLNADhmR3pxGM3ipFoOS
vAQNDhvxJurTfVMxvMZR4UkX7Rp7x4yGh3nVQKY8fIbrTc7kb6x65m2rriQ5Nth0V6qk3gotQ3H7
xgXBdaAH/VE1+or4HiPcrKbqt8OiBs7GBORL7pQl5mfkd19Fq9OLU4avqaB5Z4OLko8quJQe0e6g
Bc5MZMAt5sfc3fnEeOah3ymtOQPIVv4lQNr1GXPvplyl/k/aE0dPoX0v6ldQvyI8HIZ31CZtfI+U
C6NlE+Ueple/u6jhQ2N7TbRTVV3tdO9Yb2QABYQeagokTQIa1aAtrMh//8SKIH+fKAaBDdWO4cSk
CMLcJE2WQJd+uyKnBaejUQlCk+JVJ7AHamNC1p6/CwqZJmA4jtbQGNg49oLDy0/p11mBqOXPMBSH
xmm63ssaxnLU4fNADE4CmN5gRAMIA2Q2fnMRzZPeCjsX594yDhofGmz98DRD5yZtcSIxgPfp7Kx5
Nf8pESwOcf3kxUSGtN3Y3zyHipEKe7hisIBrQjrMxm/7NVzJYM8gysVOixCWzJnV1NonPk4GoFfv
HfWEPg+lEEx/qTpCmIW83J95bzzOgEhMrNHr4pLjevcJWm6Mri9h5foDwsgHxrYt3MMuwrEf078Q
QQ1eEMl8/MZ9AZ0bK4rW2kGaD9duy1tKP9Bm0xlHLnY9DEpz7lxbJoQwJ3ymG/Oa9hZSNRmW/7J/
AgvRycG5rj/zTrBFbJjU/MRbYEWGanid/5jn4dr7WFbTp5xP9EBDQSidOP/J1X6lZ2tlHIa1c/X9
efWu/huu+Q8OAtBKIYAIK5sF53Ng9PUqx8iBVJEPigEakgRMvJRlla3DuQR7BXQGLuQ1X4HpY8U2
g+7rb/lYb8Nl/NamDRm2dugAl+xoYaF7yUDMYWiNuGrNggKKDfYLi+FafNL7mkxmTi/GZJk/GQjp
Tdo8c3ZmcDWwbHDo0sxHvk+3ZhVY6CkEBWzVq8dOPakoyVlr8BtAyJyb4r1XqDFwzAIfaVYoNTkm
7F2ybYk1H62ZZEMgx/FDWSbWxdfPUM/hQUEQjBZQudkN5mF5yKJN8ttiEwrj503N3rg2kbWACcaq
b0N3TJc0CbwYuz/Gh26K8mVO524LDMm8KKYh+/7WSlzspZSSEmjpMC4bIgtvwHB1wsKjm8hE7rKE
0nUeILQG1Kw2HZMu8yUzXtvk4RlnuNcw+K6kd4zLwtcS5nExXDVmVJRERMYoqjZoYXxAr+U0xwQn
xGwTNycvW3IfcMMxkFW9zRg8wQwT8zEysXKW/1j6alA/B/0kItmw+r8snddy41iyRb8IEfDmlSQs
PUXKvSDkCpbw/uvvQs+d6FGo1VWSSAB5Mnduw62mSTb+kSNl+DDBWqu3PLYoBJoTXAYegembe58w
UEz8sXkk2QN+OA50pJFzDz8H23pexoLLj+gYmHCuHlp+FCC7iHbc7EX8AhDvvDa/OC9ygxBS3oM9
t4RWgBQGRI5E5QPTiapyperNUt5j1U9rmz/AjcWf19jnlQY5NttJXa8Fj3vduUVxmtHSpyh8rOqt
7M59AkMHpQPKy5JPdX4r9sX9ySDtrbZH+GSs99K9oiEh2siTpxLQyB5hI/8bErLcNhMEKahaxrES
thFbe8leqiAR3yX+/rfERm509OxVjek+9AtGW1l/xp5z5DEN75p+FuRvGPOYDNPbCVgBYgADZo5k
OH5TIXCINrbtcXrGmDyZ2FH5/DbigGnzcihM6PrlMX7JHmQYK6BaERbV+5bckPScfMqcof0+SQKD
u64wgkE/St89cDSxCHL8K5ZfVX6FK8q3rWUwpzeWQVzYTT/fW9EeFFs2bWz/G7K99E9HtA5j/jMr
exKm9Zi9/Qh3hb5tE127NyJBxBR30XPZ+3KNo4jBfSm+6IeF6Prhjx+CNK0s8ep7dNon172a4Hlc
caDMuIL5rSKWpPiKnrdQdITsSvNYVk6u+cZeOcD8y+PTkGJ9eGz6f4Ok8GI+yuzbGP768stqXrgs
qrIfJfJTfcwV6xxnGK6Swg4AugybIBbRhPG1BwG2lUEbhBzN2oSvwlv/4N0kBZm8dkxrsMjYIg8m
0VgusYAyPvLsmufvOp4JKo6krJmvmfmuVR+MfnV1CdlUDptoX37WczA0L5AuEVCQvk2MdZafnskf
om3V4wEeSq+j0Zlv8fzdGPdew0DgvhCOql/Ak8yQJQppA+RQ+nqNReTrUr9huz+mrCiOE0lHHJg9
HpGrllwSDpW177Ij930NWWGGS2ab5zC+ARSzUEq/DFSCnxwnOoFrR1XAv/jNUH1j2clAJpWvSTdl
/it0d4IVmRFa8zWVPo7TuHauvptm9JckZAP8qP1unl2Sjyw6DSKkY6fijMO3gbgnshYKyEK7jh0S
XvmXJXYMa78+UeFKDJEcHlAp20oCDlw2eW8LW0oug+SVYNzHb+1tGRx6PsjRl/QtStG6bMM73zh7
jJBYc2wylRcSxArxOokfQ/WDIF43fEH6CK3jNDyq7pZnnrl6z0Kb2PTkQxr/Wh5nzD4/0/Pk5d/k
DVEqajx7oJSlm+KNh0gw7qLG1Y55RL96jCjCHUqQgvX96BusdrQTl49X+yRI6BbTXaqXRvbqwS7j
33zEDSu/aitotW0mGsDxR4MQdLNMh+ZQh0ZiGgdOmFZxRgB6fn5dHrBIISSYh9ccEO7IL4qwsrMd
ggmFN0m2G9BkGh8dHypWQUTkVvsUfcxNZm+0mqDBw9mi8nYsEkCHCzfnXY6Dnr6RezyCxoCbQY+2
ZZudqI+862GxzaJAfpGY+Te4M4gVOkla0lSw9TYgcTHJGSV0X9RhzhzAWSPUblMwT8E4+FiJ1zSX
E2m49vRN+mCsHzvVmx+EMKDy0eZDSkwcdJoOpz1koNTJHSXtSZylicMD6+Z2ITUvHS5ycrWmf4pk
txB7eDDb5D0d0p2mvebyKR2IgbJFWmhhZF8CHsFpxKHOZFA5T/3Eu2hGKBeDfiSUzi3bz370EmIl
KZfWroQRhCRQfp+VIMHgczg7UWiCxL5q/UVNmm2JxlLn15KXuxF3fjR5z5BnssV0IbwU3SEuf7ja
9ImkPm3qh0N+b2YRLjFuJH3clrjnkEORkfZb4OcxHAy4hrnllZG/Tj2iuhoicl6c0nmCLaQjDybW
pDrDoA3fMgUyYocSCd3KFBhPDgNieiPBi1j6ZxwsOPFgy/EuiI9meLoVpjhC5T5hHBXZeyNfI4To
OXRXq9iwqziy2sYA5vmQtRe5fEH5tEHjjf/AP1X4k/WLjEyR6bN/L7ubmb2E1bxR3qHNiISqRtBe
pue5EI5GdhPziKBzfPgqcWdCR04wSBDQgBvRPp73JW6TKmuuUhbsBdBrYaVUQv0o1G/xDxCl/2zx
hNoML/Nx+X4+nn/xC2IwTmv1o5l3st/sLVvfdR5Cnw0mW/Z8mnzDGU91kL5be/gOD3ZbocqUS/u5
Ud4w/9J4wuklSIWFs5g6xpv2Pf5xNbS3Du3ucfGWt/ScCjvzb8Cdib7T15zBX5jGkWlgyOtXLJzg
d2WbCYv1wZk0NxvtXLbjl+ltIiKa4ZPoxnZt9pH9mtLeUDwOR13wTJpAdfc8FnRZpq1zppsO9ymf
m4MXZSQFOhjvxv1JHHwaYLodTcUwZocNftVyZ2wY1UKQUbjyE4lVHs+cZZPpRWtIPLVFFZx39IEq
uqTU1jOm8PSj0l2B9DRhG2OIgGW4vMfc25BtAb4ctQuWfn4qkyCiblSUivVjnV0oyBZceVLGEPhI
jim49eCR54A5cuxwlyz4tLerEBLydD+69LxAFfidMcOXCJVoEpcj5HGx9hbDoVJqIjbYe/4YcWCc
um35wIWDfQFicrQFGFFJjQOHF40ppFeV2V48lqr9bG16UmHmDH+oZCBKgaiSRO3qYYDBMYQXA9E3
CzkgiUY+42f/Ib6AQ4rYv2F4/A6LdyYkiLQW1uNHZomY6w5lEMwNFhU8Rg2Rvi/QV41HLiFHL/+J
rintMWrYRjlw5Nr7YiIx0OlAkuTHxJsWU4ctom4+5SaiE0HEKL2R1UKgYsslNw+xcY4xv2OfzMFj
Fq6GvJZiWn3gDKcR/WDucgJvcKb55Tsa+/Hx/GSu46aevpnBSRk32ROkGDBthVcz3rDvfJJ7FO2Y
zoDEsXHgKxjqIOrGBAGUk+mhbT0Ifsil4BjE/7FC4A7BboZH1GkIn3ZMXOt0aGEOsKEn5xo8I09C
v1XZarGdUE6M66jFT2Z4YljUbiB6vCOGSEbTTiR17yB/4QGbEOv2pSyOCVnkX0QOK0lR0T4UTmZH
uAx5JIgj0Lyu/6iWrR1obEykR9BFcZCKkACsj52oc3RuQ/0iEe3c45dCJs9uwDx9x3lEYqaIDyGY
6Ljl3i4BvhLaLyTwu4SczsLBSb3m9hZINd52KUUY6TzyFdzqN9RQkBo+3hppS6YtDuy000JJT2Uj
EiWTpRZuuFjzrFkh+oVtRLugbMzf4ruW9vqHprkcacY3JYeHw/rmUOeYWyBTIDv50r8oB80l/Dez
xsICjjGydw18PvBIx/9/3OXQh5CucQcjloT3sXIvN929uiz+yJrPsfbt55I6fYbJxJYTFSb4V15s
Tb5dBfK2Rjpkeyy4B+il4Efuk/Cr2s5yu518rgKdsAbIEKFE2nWYH6z2DFuiEkUaqxfhmwMJCIw5
iUyDiRg6Osw0QkoAARAMgid5R3OdvotHTUBlvCMYluM0Gw/DWUl2whtQtCbuRlw1VSwr4QFtil+k
+x2Yrumt+zQSi8QtimYaXXT0ubLBe2BE6Fq6Ubrlbyec4MOuQBK3sgTt8pOHRM7s+lH/MZ+yAFOo
bSQ4IZMpIYBtI45U6AgmK0k7Nq8VhnS1S+FhDsEwsUPF27z0wj+TJGrNbZadiHakpbCAKDqx5soU
pD++JuAsnu4XiU58W5W7ClCSsF2awsoNyc8uAotoSZH5c61DbOUoQlqxdmcIhiZuvZBNUuvPXQBV
Vu1dNXfkeAc7EFwEkpsYfvWmz9MGr+YuhHabrw5PEO0guoXWF6J1GDW4XGJAhZISp2BgJuQH67Td
eBhmUMI4w8XJwbmxEw5KGlAZG9WZJ3iQbiEcVhlO5mC7IIvOEwwytUu432CJ3O4IS3rMGhB/bCij
2Mn12ococ6YNTBa+JAfQa7SRNm19+NmhIyfFakYI3wo5WOXeP/ySQNghspsVUHK1xU/lYLbOREWr
/NzVB4TmxmGoD8c9HutGe6DR5VVEcNmsM6ajGS7fUrBIV8IRs9kBM8AK+UlvR43F2WUXyYRdeWiC
diW0LWULQgYXSMkCNfqqc4eSBR0Id2Q4a0Xmldgo0wby/gBwznZCYvMT877NfGbmrJVNmTlJanP9
xguAEZoyOmzqEc2w+oHr6K/I0QFJmkscQlwEm+T2+VA/oj8qFl+FK0GfzWlZRx75DxQTygjs5W+q
HOOI0GxNwzZhYqO1RANwTT7Tl/qv/xtHT/mujwQiNGfaFJ77ayfceb/2xn44G3vt8KRNsQUgJmL6
aNn20328SQeVUNpte8uMbeFUL8Z34ZBd5k0eUnZAGdMvM5u+S3pLPil6uaO8EVZ+TM/1EY90TnJ/
eIvP+mU1VGVt/Ad8A8+Ntyu565m56+UrdpcQ13rXOpdPTPdcNQtEySW/buKqGF4DM7MBlNkIZx3M
kPn+XzIxINBVOkQjhrDL623T2h38aLh4uHEVJMdhLr4Sg5WYCOLtKMJ7tjsXVVGTXwx92yGV/0RR
90TMh7WIhFAE+P7SNb6p7TXzEeN5hJ01EhEkuzbNnqBsDahPOfBRoboxD0YGBxnV8W7RPzvlKxyO
PNMZcwaQ2Zoo76H4r/+en3R3FK6eygBECtdxIS/TFWQ6x60IvV2zBUjkvTsh+ZJ3Mrw7rJmxCEXg
w0tQ3c6wG3WnsPewUGPZkrQPkWjhM0jfS7NTruKLkUaF0MzYWQAgOE0+WOVAQXnSq8K/IIwTEuy/
jCWZCCgaQEkRV5rryL5xqyAxicjlfqFosX/PBdzDVqcylQMy3JfiXmw/JHG1MVMVSO2egOvkQpqJ
h0kb+ZsQ/sDGsPkG8Fmtz+CpAQL8hE7+BvAUwvOkZnNEjp41OOAo6+G/3rakC9tiBmUDXTYZ0wSs
0CgTD7Cl5+OsarlZy2t5hTv0KG8TlD3B1qb9FHEMnSfTr2Kw1o3yI84sdrczj+eTXmOjf6JNan6Y
S3ILN8Bt9K95D48xlorY80GlZHYyMY7xzdlm8MsgySM9Rd8EjxHpPQ8phDNcOIDLq9ti/Rg3LH44
kTuyQjhwyTqjcQDc/gt9njfGUv2DMZZ/um/OZNoj9J8WZI5uU19Hzr6XJ10O6PWWH1N2h/ZfIuOD
tEHJUMuBqu+xg6mEwOAARbDAtMzty81Blh9MN2Tefn3KbullODR+cRku3Qt9O/AC71mLWgms7IOx
2gTMBQ74aL5XNfup/5hRslirDP5/xh9cDrbIgJ/4g6f/lM8c7sen8RBe1V8asOq7/NO+2XG9c0QS
rgT+Ikbb8VMCoLb2Da2uaJsLz9CGQxe7jze66V4DT8bk68giQMECgx4KLxAyC1qIVgBnXvxC4sep
/Kl/KJXze3I3XKjA8ApZUbSH4fV/Ni5w+LSgvBsBgtL79Bp9LK/irttWQVQejT9SD6EBKXaOL9Gv
9ApHGAI0rPXFzu7dq/7DtomziToMGZVOOIU2fV6uOnAfDxlRgZvITY4MsosBqHKSP+j38m8wD/23
8yQQTowsSX+NHd605MEH/dJ9xy+MTGsfiOzH01TPKilL7DTJUoZbsJ2pGLrbIlSfNv1DqnZrGX2R
/4iSfJX/65LwbCvZqujMlTtqVgrbnqBRqMOsNqzNyO/439P9/2gmhHp4TGg5gjTZhZjOE3W11Q7K
If9oLtiogKkVv1rs0jVhqEKjTf0YEXcz4YF1Vjvw64FhiR6hPzEsJfRxNImIwpAFf3MlWo4EBEJc
Gy4mgAuLkQeTHCMdjT51mhfLK9HaF2YAXopOM4VvK8mmw04ZUP5t6cW+NBZ3A+zKrbowW52tZldc
6JjmV15rjBoMXA7/DIaB7fPGv5C+LMR2fSJWUeFcxtkxISSQqF2MV7bivxpaKDsq/LkWfMi2AIcN
hviiv6IDCBG8HqkdsofOKT549SKs1WrT/c4n9dG3jxFUdpVwrP3g+pTJtlHbluqxLKa49g/xb21p
AVUgXAF/oUsB9wIqDA+wmbiD4xpO5/oCFVJ0Ua7/0W8mNOt0l9WO1RKliSEn5LTljan/G3i+83P/
qM4LEEazzfbRvrh0d0y3oKZipgMVGGNBfRMy+VhudRfR/zfHGU/o5S0nZ8haIY0Fp+3OXp5OrOzo
g1VI/9GmuuSskzbKLvPYhFqO+SrdgbbTn/CVafyy3NUHjEmBe+7P+OYizfqWkjn+8akibtrIr6JD
H/ncizEtLooX8wCTqs5cLdxRhloGOdVXoWaizuOVgPnjpo9B7QuNd/refHCrNZdx2uX4RyNEOAz3
xZ+PTy/xxlf1X4WEBA4g0vXMj4pdxY4VQvA7X8DEinOXrQPVBDHmxpRcjkcdZMnJ/Tk6cnQVvvZD
AdUQRryD2VNmgbAorZzqnHB8UsNS/ym/hJ/otjj9q3Dm5pBwKfOHQ3p5nqiAxV3+N772Xw2OP2hf
eNP+yTASQJnXt33d0gczgQPgL7yMu4y4hW3VL+AYo6YyuCz1vPmUf+ivTDEyjqii0/1y5VOFQbS7
mF/YanI78FaYr02FKmz7jNYbd50FkLSQmxvMX81l8KuPeaGS1w8AzBRAH4k7lwFnYaf80Y7puqzU
eEa99HtdEv/quOj8tUAwXAnWn43L5I2hGAFZnKtrZcERBegGURR+zKAyFHPgDhSEbwDG3LqAwv2V
EwOuaUF7xcyEDOdDfC3u1nty+28JAh5OSwg1HNp5IP2Qpx7x4IV2Q7371u7QYHQwPqxFR5zCsQXa
1W81or5Nq3gxh+obIj5UeToA8ODwUSEDDztpIEJtu/ZBnG4ntJmGQm+wasQzRpPUxiJojfgEctwh
+GzZQw02+ksBuR+7RHGVXmLEwV9CyCnzrdv9Lz98TAgszH9TombrawixD7rya4RXQ7cFl/tgzz6u
n5uoo34WmWBQntZsQtKyFjtaT0iaXI3+VH00H5yl/QME5/kH0Ju2e+o6m0YFFuZg192uBINAm2Zs
WFHXwx3E7JtdmmgeTJyJcbTgkhW7NvdJCTYwlAKPgYz+peLO/joSUqNBXQ2I5npOh9Q4aMn+qQeQ
YnBF1lHHp2THI9yFnrDPnugX9xAy2uWcc0Vo8wnsRqwv+vGyh52pWJ7ReVWyi0r7CRCkQqrnft+L
EzQPF6NQMQn4VdZaf7OwL8QmrPWG1hfloAdcXW3aXV3bdw1xNxcleYTLMctwed/qgBrtzcQ2Kecl
YCTD1nADj/2JtjBz+AqdXoIfgsIKfTd0tgTlH8pIcS0XV56YuxFA7RimdVaew8784uYaE7AduyZp
NyOwz8sWPzceo+hOzIt0CihvGow+9pK065/cxrzJBLtsaaKiGh8hkK/1oW3wfKdMGPgxOFbkynQv
BGx2fsi3vS13MBEqds1Av6wxdZzBCySL8fmlIIAcGHLSLY3eZ31ro+uicDOs7sHbWsTZw4nyN96P
wl3R+c4u8FnA6mK0Wd/RXHPQqbgSpK8gHlzqaPWW3q0tSB8S7Mg2bdZIqkMMFWf0W0llEXK4iKpf
R/NeshqXfZ+kf7S6B1F0J+eTW3REpLFoewLJZvw/rbp9mf0aaCefuFXA1CHSzDoOUnOOwzFoiiNB
6H+LlZz0ND6RUBw0rAzMGkE6fxwpNNkSQ6Yeh3mw5SeLNHV5bQjV7Pg/bpNJYSCu/OsNXDWQSvAm
mdqLWgmoGPP9c3FFLtVor/85AYeaGgNy61ch3Pk7S8thhrTIUk9r2QiTbdZ/NolJE5w+WpwAsQV2
iESLUPmQ3jP2FhEAoifqxm7lTjAWrsJOCeqOu6gswD0+io26V/PbHP9ICGIH2guDxzlivaeQBD6W
+1nJjqNJo9sCKiQUbEE7Whz39VSvzA7RN2ZwYE2iIFnDv6EcGsxMepECF9SifLEYr3LVurdPFY2b
cqpMChXDvC63r6xIBwJf+w5iRNYl6BnQ8GAaoJTzJYYuyyzXgDyliT0uKQaS2K+kQNEo1SNF2g4C
A2HT0u2bTT44VQXEl+nBmLfXJifkOgF9qIsJ2FBxdSapUIpudUhMcv4TD2nodxkyIRShIZOHKMhO
1WI8G/P7BzO564yyY9ic6md2JVoSK9YJ0eNZ0PHpGts2vFtiFuhTdlHmotpJliPRNX5FMEHBXgNg
UwacmPQxI56cSZWo9NE8+RCY7NIUfLnBBUFvVn/uCuV/nXf3GTP0NOkvc3mACegUMxZpUn6eUzSk
BO/MKhQ04NtGuumy6JaKzn2DRHAjC3+N+pXEXhxCpzp2nAO98taRrEcktXiLMITg1EHahXuQxh1L
zoO8B1+o85sR7s3hYxG/pfSeSy/jsTKDsPyCE9fDmUuFfTu/Z1SavPxTVSjuO6s5tMU2v6joUCWf
Isd4TFfCiId9B+tk5LMAdbg6F97whJbuwwOZ4X+jLwRgQV2xb4ejnlwSehSOF8XLVjMDG+AZ6YKc
eCFQKwgr2DRc6pMperSATK5KuzMYeHO6KnAmQOmFJbMfdzipHKL5XguvDZvWlkHDb58EjLkiDGfR
m0GMxGNj+jqG5eOuh/8jBzpo8my9JMIlNvHzHKjJsKcx3S4vHQh7iJaMigilC5u8BeFjrxQ4BoYQ
N5AvAVFCqmFDsivzH3m6K8+rsm7vKhTFurvo5ydy4Jqdq1PmdoHUWIgO7NRH6pPmP4tvgeQR8xob
wcxlMJiLCENm+duOkGGAA91n+Ko1wKMxY/qxld5xQJ62qeBGDWuul8LyMeYmYj2NXGs+reTyyU5Q
Ms6Q4lgsOZW4j2LcDY3zAnuIt8e6WuJtyA7jM6UX7ljiC+PJKGIATxlZTXZOpHbeabLwkTeaZ4La
OZPFtszLI2oCyYa+rtzTzqO5FcVz8WQI6nxFPZSE3ZubGC15bNPsZqXLoxnBSfSWe3dRxMOEd1Fu
E8vOpCTOV/xi5eowqDDnERD6iohQcBv3Hue8STPJvDsd+D7TLrnxr1YXpM09b+5AslnHxgc2yl1/
BovljYorLkRB3eTR17r9gI5c3rO2lUp/wYwOQ4d2V98keksJq7Jbv3i9vUS21G2TJ2kt5za74pE0
KC89A7xRM8DQ7+ut8SARkwz2nl3alGLlZPUBHacGrLTwHCtl57MhhOadZ2fabZMfzjq/cRVuu36v
xIen4iryzhksN8n8IWJVBH0syPS9QrR2dNSqu5q96Nq72ZK/vOdon4pzzY0nL8c+CwbrLAbcjqgv
ZKAMvI+SL0E5kLio9W4oB5VwLHPsqj2BOJ3WqSx/Dk917pUyN4lngis0Tj47EumoptuM+zQ55NLO
fHqa4bYp6SROJDEgQAKmqarBl0Qz+ZneEQ7xbIryI0NTpgQ8bmN9ii2vJoeKk4BWB2sl+dBgMizd
W2zOpauRHArDi6GuO2AlkcIkGeqsQ7KevgZub69L0Skz55sAGaN7GbjrWVxCSzJ3aNx2ac994xfl
h2H4kXx/EpbQEr64TYlFk3S/q69aGMgz1s/XuGQFvG0a4a2QrNfyOpu2Ag8OO0zFFkmfwqKPORsY
ERLi4ps6FnVekgWVdYaiP+5786WSDmXvWAXLAy9a9xHn1a4tnW+yOt9FopAl/gevErcL8zuMtOuT
6OjBtbAoY3fOOgKMaFcrLHx8+AbZ5E2oRQfEmpNHJYcF2uas5u4Tx4UFF4ZtnqNTFNF/g0fnHiSD
RQha0bcgSRHj2hJ6kONY+qH0xN3j32H+I4tUbg9VCHZ4hHYryOCXZB6nvhTZFWRP6HMBF4+vU/9t
9s7cR8bAUdSWPxYZlK4O9ypL44U0aFjWlldBZJyBxjdgfYnh6PrL0L9Q1JfGpdIaegDjYGVYjZ4x
Hzr9GOlvonGBEDyijND8pfL4OLHHYHSO080SPljsLbhbmJ5BAGB9HKY3K/tsX8XlPAjHRAkk8ZQa
t+QZiMIpJTtZdGJMcPWTMJykOtBQp9AAYhnO6PmT7FXbcHjYk85JY3etMQhi6tPMSqLch/q+EIK6
fo1Ez0oeZUTxwVxqtIjPxlQI777o2KUPgW5/mV6K6SWpfifEp6VU20e1+Ku6oFi74ijeptOeEGnF
9EXh8oQ6iz6VnAEiHfYkN87WaWhtqEpV55KdGcMalJVjHzuq4sNfip0Qm3HlXI+YstQ1g6ckLhdD
7I9aqlzrQDKOCc5UZIDRRz/HM9E7hYqAA1q/17UvlG4WrtYTSvv0R7is9d8JAV7GAQ1as+RHpfA7
ChZ1EUZYadeSFwaIyfHkw3WGv+kgo5hBJJLcb5KdQaAV2/yaFTE5J+wisFV+KYQPqYNz5nH7zQot
y/U5Y0V7ECw3HcjQcsmNlDA8McO3p3iUWFVnwYhMlgms194761guvjG8WQB9Vs3S1C6Xo5oGpewJ
8T7806XZi03haOKEmd6qeS/GR97GkMWs9SLIB2V8E2Z4Hu6rKgb0Iktrcy8uzVXSfjUWEb6ZY2t6
yCykNS412TBvJGyKCez3A0WmUkFToaggtnXawpUxYijwyjQWEP2GgzUgGNkibEGz084G8aWoyv+d
RXzvpQ8ozfCdstkjdrWuwb/o/h4s41rjTQrh5NhSwnmBcZkLwBGylaRopvwixfNTM3yTwb9Cx7CB
tcMcyxzMqGdE/EH0ff4cf+SPMj1rT8pG25bwEsKM/Ohq+wkk1jLYLS7kEIU9O6xC2KL48Wc2Hd8d
WQFcm5i9OXN9rzgKLBS0mazm2uuIU8LzULZfKeAmXvQgcquhvcb20a4tgticqnjHM9hIz016NsTv
p34x2ZDh3sZirQKUGpZbXUQ7XfitdIDR2g3T13kk7QRuQhIs+1BGws2DVeT3ieZiPE79STA+NdSZ
xhkdD7h/i4gpk8+Djp+T/1SvI0o1c12jRLcRJ5DIjVjvlXeLN0rw9fSaDl6NguhtTJmy8vcWg7WO
dFkW6KKWu1W0XIsY89UB2YU2CB+dbwYlWyYlYB88w6XShIfUv/XXBkgWrHnJz2n/tg40qQBQB99A
3vd4/P/N0UteeRP4y7T80i4VoYN0jmauILY9uqMykfKDspq53DT1YFb7SA24EGXyzkQ/5ygMj+Ci
zEzruFZpuB45GHmyuEeuUg+3stqu3ddZbdj0QjFvwhWaWwhQU1H7uxwgIqbQ1FqOjn5rGX5jeBMl
xjSYV9esu9Oss5fD1JglxGSdWf0o59TaFBNBQrdBuSXW2zC6cu2gxw25IpTYjzQ9aNLBAHBTDjqS
IruIEpYhhKXrgY4lTa586cUtXjDGLFlgK281fjNsQOC4sR+GWsNhF5p0q+8QYdvtszlorRtBOmdl
eFuiVyF1lIZu1+mtVy25L6Wty6eqf21DL1ddtfdhPQy1ywwkDY4YB3oFbdhjvY7sEDg0UtwO7QvQ
7Vf1AUDSvBCzXu2KDOkBRMFXtgraN+v7Ut+xCx/u/X/PvgHrqHNTSC/sXiiaRoo7oO7loPASYxTd
oIrtTPjdW/iFSoGaYMzawyXqxeyvDAZ5CxzB6DybF4YR0JGZpSfGyxeAZBgjXI4CWQNwH2T5BhOo
FeEgG2HgGVWP8THWLgA1WvtBvRkiJgZXGF96UDjWn6Mcfj2j8dOMcMEEnm3VjxLeekx8mGrsV+YZ
/qQ6t2gv+WkOX/DWyx+WelsAc7ERGIeH9vxQJhbE//gSdwJYJd0N2MhYknZ7zbGTYk0sXSeWBxbQ
dh8W6AfiYz6/5ZbP4wOnUC73FbWowE1KUF4trJjpzDoH4sPa/4g4EWJXAayFjzT7UVbY5lZA0iEH
Ecx5IMizGgekCWjaMcdelea03SO0y8Yr5KhxCkzyA5/vz8ln1ADZKsRdGXujYcv6oRhei3VBgL5r
PDTjQZVPsXHvrItiOBppIr+kgNB1uwJk9fBeTlf8ar/T1e2osoeeyWg1v4jYXKMNUQHF91bK6BYo
oo91S9i7z7bCIu5BRLCV+GjeCy1IwQ8qtx/Q/X7nGonCXkYiOpwIhlp2deVZ1d8V5U/XmS+/Ypwn
BEwOjmBT2oyE6tE+GTB2HeRUy25UbzKv1D1ReRGrh24coOwiXH1mvKW3ciYg246rIE7vgoiXjAen
WaeBmgIx9IbYgbK/MD1iJw9qAL6nc8Q6XL+n6A9hoKb+NL3Rb87dgd+BsVCa6DKOs8yoc2I6EKVg
XPwkOo5PoBqbIE4L+m8RuQhpkB/xfO5khUnjnI5+RwUWtWNo7VoM6Yod4ClJOOVs4v+ORetIxhh8
JrmGXbmX+4PVeqx62/4Qr0eyzUpbl6DzOU8SSRqvabyWsZiuDTRGYbYNVPlqVpeBiI2BzJ0Vk45D
V2uOZvdt1qC07eIrUwzx0c+nPYjWpamPvbQevua1lO8t36oNDMOdhGvKatYwWWhpyWlhNaTU15a9
6vj02trpjTdtPCXWnqLaI+QTHslw6OsT/QfznhqexAz17GHA5jLZpvRzhGBInjP1wVOwW6KEx30e
wrR2EXmWoCtNvPgD2DK9PJhMpi8/WWG+djK7XClPgk8RS1CFfStjNBwD8TQN7wJGYgurYRgKc+0M
5m9bH1jQQNaVsO6aD4qB+xZhHPsn9OjwtdLOESdieYPOMMqOVdlQYebh+pxcPonSS0W0YPsyjZRt
SoqV3S313EcvCWy1+BfO6jgcp+f7MLIxYFonHRRaj9G4c+LpmrOOVY3XWWfgQzgEQ3VNQ7o8ajPL
zUJedoZ6K/uvEa2AYg+Ca8p4intLchrVT924ioU/Sfsi8jA5nJmldWoxo6ENSy75q6fZFS1m2Kz7
lr9C2e3wYe8Pz+5nzj1JOLMZghRQjitdyDCdsTvnCn1NoIeebrHjLR81d3/qOMC3SsjMgYWnO6lw
tagcbpt7WuS2/wEdaWxr0HIYhoRDA5lyKR70OV2yl6MPQ92hisH38JQ1bzHdhnZR9MNKKUhLaM7w
KXnWxNV2prvUFJRGBzeH+K6fYuQPxtGKDk28X9rj0F6rlGfyuelYJGrJjZaQER71hci5F39kCIXD
AXg5/htY/4F5yMp+zt20PkckfHTfmkZQdLROlzRleeguwk6f3XT+7ccPLbtLXKEVIhH2TCtLfp2j
QIMaBOBfHGZxbz3Byy9R6E3TuQjJ3dgVjVOzW5XILgOm3zX6caiDlQJWuawSs+So46pEVV7mt8V6
aK0d4xpmFzw4z39d8pCzFwP2cDh+YqJQjPuVcAjWHh4isSJgFksXFRedVt/sctNrYMr8H0fntdu6
uUThJyLAXm4lVpFqlvsN4bbZJPb+9PkYnCBAcrJlmfzLzJpVYAoJToZ3EVQllf8YAMl7NM61E4rj
YIqXFaq2cogFxxBPQ8HtxKvCA5jLYt4kCwVJ3wzrcg++Ov/IybZBCsTbaT4fLnDUHPT7gYlilR6r
0hngJ2AEBkr0Pw8THXfMRzUN9VMDs90f5pNU/JOYqfVWmKVwELNQsz70ihlKVjgpkLbB6Ma6y34S
vxrF1ZBeKmHjNZXrZ95XnDoxowCNrsKAgxHJuq/0v6VxNftzWrjybJeshERgUB3/j2EtkdHcDAhv
D+Ztyv1fPDHEzKI0O4vJQZ8+ZtJkxFve+Ftu3/qb4eqHTQlyNFyRxQiePVXL9Ad6wgRTofZFsamH
ddTghbpKCP0xN5r+B0X8BymgE+N+MRiGFxnDMls1iI3yEQ3rGBzJ5oLtYCfiMYvxTybJdFWMuu9I
QUCbH9NTTq8k6V8JHMMuOzDIHwqvb6lxw6GKWokpJFOA1ACxB9WFXJ1Biit407iyH436aKDz7KHZ
lBDBJId52b5Wb/mC7vtgIchCptadm/7UAyg9uNACy/Cqh6OxFPE1svbTEwhgNh8TK0J90E0OFMfH
PWBI0nXugzSTxVlj2kFb3MLTxKvWsMSxT64x9ePmV1Cwf1fQxmLs6SpunfjxTSFYmk96+5sydKMx
A6hYRy+jkntEd2Kf2r+4e6W4NQboRO8gRKka1fW5qsK+PxwFNO/UTW6VBV0b3cuowaOu84sBo2a0
K8Z73baHatn6waR/7iwQHyiRWHlqPUrYc3z3O4tkgPdUvEGClYQXM0F9Emnwwpu3sj+pYyDm3l0N
RCVEe3AXzn3xoscnA8+3IQKmWpJnw/RXBWJuuJCgK/v6jProeekO0nqcGh+9JSua6hV1HDWQVTE7
j2qMdzSa3GOzHiQL7qRvpr6G/6T+NijbqAQIrmfvpOjAkUHjhoQGDTLaITNvquzPGfpZf6kOzdsY
P3X8sqYVWoNPCIYJvLPgTXwdDc4UP/EhIbQ9wwS7N/1Y9BsTFjGYyUVCNtuuJxXrhhjw/2ekKMiG
SIeGuLrjQmqaVyQuEyqAfTBNNgrsUKhyTRrANwWDaaRg3cwHvTg+VXQvd3LtHNjDoATr9Dqpp8aI
UEKWZWAogZSd+Tew7JlASbqXQ+RimRZfY0y1fxysvcCsGLZQkCyIq30qmTYBAd3g33mivDlUUJ9z
P6exlg/cEEWDoA64DmMot6tYK27/uEIprUanmD29jMQ8RHOSlsfuMwaT7zyadsaS8RJklT2Z7iB+
dzkpV5FkRInpZqkLXtxit89tP3gZk9XZ7icylgMIskoSMgQ0YEMw3kRPGiiGv6z+XY7SxW07AEbv
0boihmdgBjHiS3ddwkm9iiCZI2S8GRVMqAjHeYMevJgUue15+SU9Gj5F5DDutMrttxByp5yvZYl7
Byj1VWWEw+trViXIbUH7RNfFCIJYnCF+fXwydWdroVmzUo+SLLeo2OgTuYYZnZ4bgozN66R/WrlH
uOM0nEizwZ0Zk8ZeLI9lSbgue1ocImZQw32b1y73Q7m66+DBvWKutBzM3q7XJ6ENFUyI9eEolb40
RyrE3QExyw6pHaGgjjF4ML6S9cw9ktS/Cu1NM72M6ZcuX+PmlaTHWeOcOIxJSJ2U6a40vENca+qT
rLkQr9Mk5OkA8qQZaz6qCbfC3+kBKHuelpeMux6LaQUqqpvdHYghMYIvvo6wc5mOMiPN9WOnveW1
n00fJo7cMQEFpS9m9Geh1EYiXnLLZzHfhMalL6C50PA4SGkBrtY27zyj31M4/1Ha4bva2FVGm+wL
ta+mt7p6n9ovbD1qGuHedWP1as4B+D9TGVYxeKm0hloRuavJ8MCp4WiIXjHA0xueS8CNscQ7U74Q
vQl/UoPCms7EQ2Ry8pW00+jX03ORx2gMFloFcjTH0jxmWFauDsdLvrr0U7RR+rJ//JOV4kUpzpYW
uLP8VHA2Y5iSecK4dc/33+HVbn8KXj8BK1gzG9EwnBT1ZOMRHSvcmjknZgPe8ShktswkvagjEq7K
gBC0lNK/uxnAKCE+p8mPkwUw48LTsdQ9tHnwKniKJhpY0NkFONOpFlvBnj+xK+vUN8e+4qqwY/E4
kY+43ij8YLGM8FWSsE1OeAoJrCzdBRnVklM5+Hz+kgZw4QeQ2cmdFBeehN67jeKxmCDm0FsUd1/t
oym+DfWptbwecB0O6Ss6rkxxUXVkVrRop9yixHiSR1i8HokFqKvhbE5TCM+5kKNaC5np+uOCEuK0
ytAossucP4s5USX/UE6a8vaDa+Je+d4Cmtyfu/67KM/TCu0VqDZQmmM7M/nxYAYpJmerx0Yb8a/8
YkSMfqBMbXtGUY0zDqG6ZDzWXo544UWBupMKwyGf9vecvurQKIGpsvdJEQCAgt2viRBK4T8oDxNh
xlRFkvmDsoJJvwJmMK9QEiJxYVr1Prcc8CDqlmvBwRSAT2w0WyWBALn2rxoiFYKC9ifhXGjMITYv
DYk/THdJlNgc7RFoYta/H9SjqJwLdm4bGsPxsdr3eS8ah/JOF86eIG26+gV2Nrq9uoASeHBS7vdn
xG9UbrSezDcsA/4Hg9+Dvvq8cy7fWolAT+DzWd01hjxPp4e/MrpdfCNzG+Yu3uZkJ1RgwmidTNfI
PKbYoop2KWK5Acupqlu1vM2D0NkFuwJyBQggGQUJ/8GB+hFkSOHXY/CwowGCkLdVGFA4LB3Griuq
G5dlYwoTCbIdcmqwJn6dcCeuhsMQRJ9/BtPtjW/VjKNSpU0kwsugq1NYXXlzVTvr4z40VD9Qd0US
tx0QmC4L1sE3Ju+arZg/ceGCuvVU1x64vgSxlbs4gu6VI89BLrgxiJz4BNdo+jeWFoTFRIaLByS1
Ym/90L/WmYHdlRIK+DEX3JGhk3BQCZtF54MB7PLe55yEh1W/3IGtyINYmyaoCcWiTaYydCTTRUyh
Y2wAGruhgbv2F+Za8ZU8GEnRPvBdMU8NWhAYRfgZyDbAxhTy6C8g2oykuEYOrR9Eujhc1zfuoNYd
l+Fbl45qDRcRCn5VOTOGrqvd5nvci+UErsoQINpBrYakEz8jFzYgfM85ebrf4RIAifiUT6p87GfS
yRP3Pl/QswiQZu/XQXqHWjp/o+zB7hXpIkEIdxrlxPKl9mcgNAhYYPHRpeslsRfnOT9vUq4MJBsX
Bg8cD8okEz7HkF95H5AkrPeE4HAwT+moiBchhqJ2ze4+llbZSnYwUC7NJ5xIdO89rF7yNKNM8h8Q
PWH4Qa7/0e+21mDSYT8s2yztVIZqeFQ4YYttpM2IC/ms/g/Sj0AiOfGWtbMippJCQmX0QymF1vOE
K7aCbTa7X11x+yIx0a8fkSEzYsDLN2Tw2MIeEPx8ZqJNQXKqsZhXZBCfo1Kd6bEkTG9wDKZ0/aXR
JQZpB0xWLYhFolUkTcrBGd5sHOzDscPXv3ExbV/wgF/gSjBKUduL2LsimgWGS2BWGHUk7nB36AmL
AkFgireOnzfoXj3lfuyXqCKbDzf7LoSORwInSAMavi6gTGAkZUKpQsYme6MSccXwvOWv7sqm1yp/
ZGZfMCFliEcGOWHEO0q+RPQYPeSlmysXqlIz+6v1s6m4bR9QBCOPq167FOEgU5T9NDPE5CxkmokB
CYkDQbWexR5b0delhAZwAgNNiSfsYa4H2cNp37EqtWqKB/VfvCj4isFKBQoxn03ygM2IxgqONigg
+19JHKhhOBnyR5AzAHRpbZBhWs2w225WBz0EOWgbvEUVtmOKhbiLEduoOvDACnM/g17nxPxFGtR5
6WItN5OoVaQZsq1jHfx+JysSl4MyB7nZcF1Fiwbtat1fHovN+QyEg2shbXkL9bdARonnVjCh68e7
Xdobb+Yf96UOsQKBIM7RtG86YuK9QgI3gSI1C56E3kOeh4N+6On7sZ0YcMSEuY9nkvqUVfcL+D9O
CjZ01GI9o/6AzmHuW/qldN90bsNomAVN88KkH48UhAh7RWfGJu2ZG15gpOKXV6y+/ghr9JVYvtzt
rjjQa7ZJOD1Vc5CvkQ6tAMcN2VXw34UDLyDjJtGAiVZAL7BS43J3Q4B7MPTzGjlQ6fAMyuUzU82x
fabay4WzTPiRZQXt6or1yVoIVnUMTjfD1yWPaQ1zCtG0obQyatd1+45byIkCPkHnB/FedHLu5dnN
svt1SiS33zSb8Y6yG9at2LnpB7enKZKO64/JCYTZMdF66NxJlBYBbJCScU0ZiKnbb8pCSDxnfF+h
g3oGIAc0M8XlL86lKjuOj0+77wGT3RS8HQ4bKnH2MvNGwZ6p93J3rYIC1AmdMRW/sbhcS4LhwQWI
QTER4kBkel8bvjvG0hCvvb3c3RQ5NAq4rMQvtsztYWfLsW7XVIAxdmKBVri8M9YGHsYVVy4xCscM
eAXfRdiALSY+4YqFXOdwa0I4Sjv+KD4/NrABBXi5sLJdk34atFUMKtFPRfJeXdiKKOTLci8RSFPb
8AGr233JT6IDTg+D0SQKEWuA7I5K72CMboafSuZQQdIOeToHKibW8CVIOSceqvDL/pAIzEe3H0/k
kke/lyXvevPaqtGDGLneNbnpGBAYSJt9wH/zRZ/Vn75tgnv2mc5k4UXYBTB3n/B5wOoRtdfiWutF
I4tSD/FVhaBBtC8zjTu8Ocao3CAPDZgHAJqCBraMThY0PHHkZBYOLM8DexuosDi2ysmeJFRTwpIj
wRBwq0bJiQwJ3ylRu8COBHXikXWTDUW4kJwNp8SHXEPejT98ESdcruBeVg7O2Vi/XTX9bY5dQ788
Twf5Kx+4v0ApPB0vcFgNJKYJ7pzx2+4X3G9FeMA7WKnc8erDawjREGm6bCJldDWQ6mgRsFsGlxMp
mLBw0oNF8eoH+uGnpv+mB6ZkXDa8+4ctBY4NlWm6I/iEnU8yxcnENHP84yNVSK/1c65yuu8Tzvm5
T+6EaMH6FkVnyPpwSpe9tNKwqXNRuthZzriN3X8oxx8w9WBi8g4ktB6KX96AoPIHULbH7cZ+SB8b
B9dNkMvgIjdHq+BjpvmEG+YXY1+AOVAk/FAG04HGPAcusyVeDyqj8QeYSaaJH3ZM0vQ/JjKpFjBD
a29WiGBUfa1O26Ik9x0916ZsJUN1N77hEuM/fBpKN/lSbjMjRioOgrgQJo9uoR+pzuTMXbDWoSYE
wRIIhaCq29NYzniYIQlYbQXZcLdv/PliidBzdzC0Ge21LnaWoZjoBCZ1ibegkaVD55y1ZfEgPsIY
PqcRDKxsZGEoe1DQYCl+xHUhrL4FX7vxj1BzEXesfGfkeBurr//NPxhC8IzYf8iYmJMqbbBpr27S
B2Ps+SWRdjesqcES+YuwDglJK/4WMG4Bf2MVbn2lQATU+8JGcsGkeg27/fA50Qvv2ht1Whb2z8Mr
Qrefxs+pNThpt6g6en11RHGKXL5wm1N5AcC44wLBoCyKr1riTI5+gOjhCqdYoj7ZFV7mKZ+YI0Gu
rb8xXILvZlBu7Aj+jJAXuOXP8qRgnfGzicOgJn+skksZA5KLuQb3bNE/Fdwa9BemFx8fryqqB5RU
MMR84uFkJ65d0JFj6Q8gLh/LR3qeXkx+SIjvFJkSV/lYYsC0rxzrbPxYN9g+2b/UMy6Zy6Qj/j+C
j5g+2XQpSnYrqem76tUGP4cSAZZKL0y3RMTDO8Ylx+4Pqgg9+6z6sA1rt/C7LzCQ4bBeCpj62FV9
mIvdGUgB9lIwjOTBSY8AhbifIUZvnlh36msPecQvrvkZE/icto/caMT0u/qN8OY4oOLBKuEBoWUO
li/oTDav8E29QBq1nMyxQhhAsDsHp7Wt0gU7wG4eYhWyfjgTjvwPUHwcDqXdHDEfggBrhPdL8Qrk
HR/J3EHosKMwabWj4te/jHcT7IXq3XiRX1x2gEPp4BfH+MJx69Zu4qgXbIAvGX7Fu+kv/RFfUAlQ
SXwPf8iXkFBuDpMIB69obNzMlx2SDh10W9NHle+AJKM2rDzJ77zpCPzynZ9JcQtIST5WLwP/pjkq
TzhouvGZjJ5LFmQeMJY33ljcv9pPs+yYqD9fm+9Y3Gtsyf/zpLTLfF6eHt9Yu6N4g8gPavBuOlDk
aD7+4re735OUpHykL+wmngx/sPIRIWrv/UUlF5UvKx6zEJQksusACp89hPKbEAiR9ayfhnDif8Vt
8eMTVT+N0Zph/nJDRHfmpfl1kDwVJ8kllu2QXbH0cxV7OCXhihoQnsVT/tGc2uAonNmL8RVWwmX+
X5XUnJpTd2KXDPxh4cZUHopd/Bm/xC+vom4h6NnK5Li4Fj5vCJOX5g95BQtwpeTlFtccCA8xbTPG
KS5bQ9+MzJ7BTmZ5n3deOmGUhukceFKAjAztvonxrLSfvpIv2tlq2R4TLreUuUSgVawXyaUHNRtv
FOg5uXAeGdcavhSaxeDnYHIlIl+IX5Uk4sDKH2foTp8L3A3E5FgvVAh53ZFZS42pJ/ojBpLI77EQ
AO6jmuffJQwuJgetlPAGUwuuoRZCnXpcyxtEFWjd6sUETmIpVVgaLoT6vAIgISqaO2duAxQcc+6Q
Y2h8JG+IKhixTtKhT5+YCRtEA3BFk88hR7BUURlG3HEljkHVzl3fkXPC13il3ad3Xa1DiimRsdOe
sbhBWm/Kr9YCO75MVnwpjE0y81CiiSJTB7E30hY6F3mgxfeoqJNbtA8C9ASUnHON/EHJ3zppj+ky
moACgw2yY5+wXPStsAihHDllMMD62MX/0MbCtoVfdIQb6yML9DEu8dG3h8tJfhVf77/V0/TFXXpc
ro83JgtErk3bXb+7/2kot5NN6bOFqTHCA1vFMsMlXlerjn10fxYP/fvUPyVhh7vXU/qcRvpTeSwg
23VChe0AQJ6ZPVeT8vBlabr1w/CuFJXupBmzyawRbnVCnlfGYfvR3/BC43xrn4sQdhRH2mwzPecc
ExXfhKIJV3WFRxz2lHiB8rP+WoaTenU0nTaOwJaHHj8zAuf0wtMGIlzzZHM89z+UyUAV3YHsiTMq
I/wsjO/HgePhVYjPEMxyC+nDrkfR5pgfiFI9iHJP87tE5jiaswzIeG+d+/f4c1kcpCCb9QkEu5UO
Nrg/11GJ0B917WIP3/BxPpd/czQAqe+Qi9RnhPu7VSIXlVBcG3Qawlj6wvCXK5WsvKQ+CNDv//DP
e2v8/j2NGk3GDcbEUGb8IG6LObq8Y19+hZuWeE971X3Fx+6AFgKFpl/d1AhLrGBpYhtZ5En+GwPJ
Jcfoe3orj+Ib3O6fRDURcbOMHvp6y0BEsEEkU3pCurGsM/BMxkuOZ7w1JAnDX1E9WC3ZB+n9Z6xT
XHB0RIeVXiSnuGkYqXUFWaAv5kM41nonuUkmvoFSFdJL33w25kdXkQzJCbDPJZKaHfioExuGtouf
gbMKXG+PFwrUU2r7uXUyslN/SmuHYChfAGOxSDloG6Zxyhs02XCxIcdhLnow0he80Rm0KRlc/vPA
OYvVOxIg02ayXUBBTEl12zN2Yb2K4YTOR9tyiLFXNh0AtJEMSHwMywh4EYNdSQxr6ggVl7kQssbM
qOzOTGx5pPWJ7dwL7w0gZ1WVlp9LIWZMuKlaXCVSZ321aD1Q+SqKbdUyVA3ahypVkFJBXY2l6VBr
2htV0FRdEEaNLA5jT7mlLtyQ+3E+NMMFcRwxij3i4l9xs0TbX1UZ36e0Lb8X2GZUcsuqTyfKNiwl
0PtcEGDCIMICnJynq/H4ZPrRLjdReU7U53L0Zn7tFYmY6FcbhEh97TzIjHWAdFBo6cjD8ijRQ6lG
Kas98aBRtGxYQv2aFThU3iCd1IknoA2iJ7Lm27yegIXi6tKtR5osDdcUbT/mPCmv4tgk+Qiraxb4
dvGDATDprmO/oI58vFnTYSxd0iigx4/FqZ8cUadl2nXnFUOcat9Z7gJhY31ildQ2TeBIsCjHF2f+
D2KaWIlq3UVPoatR8YiENEDcPWY+tEIQI8WIVPCk4cjoU0AcCiqglW6HxLLh3nBi7DW3AFkn3lu/
zVv1lhJTptpJbGOCwJhW75hynhONxnAMAPsGloXAccG5Ifui7Mu40Q0qdeyZFkjH2EA74geGMu5w
J9Yav/qN5GETWXlR5ZfEehatD5PKaTkUGfSQHSa8OxDTdPxQlDclPw0IUssqokVlhEv5bgn+ijJN
Oy1DaM3HWIwkQru2ST2GWW6n+i/DOSHCZkIuf4WxiX3UAqqH3awegbfi6agyA9TQgIBD4PuCpI1j
OXhoF4ZZ/4YuaLpjqR7Ge3BXIIl7pMc1z52JAPFsKR95cxH0cC49HGfbh1NiIVgcCwRyRKNjIcjg
7wdLgByl3luGHo8lCOps3HiyRY4dWrSOVy6t9LdVbgx88YqUX7T8kpnXZmTs4GvF9zw+Gxmg5GXo
TyYlcPJLyoYxPJMbw3ScPrtQfdyuxyIUme8T4EflSkO0EAAdNfJJeDCW9BUO4lPyC/Fza5ZtNbFN
8EDMsaz5rAhRVj935bnAfqR7ItxmC/IGe04w+vpf2JlfmCOyPJGS7lC81/Uhxk2QfewmM/ZhIXZZ
fRXOwqXBMYaEwQA8dYW/wIAOoyFQP5LjUbW+9UfgXOOonh/I7cy/LkGb+ypXRwGnIMhtDw9HXKPE
+8AryFiRIk0Eg7Ynsm2wnTpkpd8tMPDcTgtp9TUZa4qOyoXAnCg5dcSXFNuJhdafY4wmjZqu2jdu
U595PWT3jUYIXbY3iZMP9dVVV7c9meMWi7ZwBbiYwtntMf2TLmJxzLPTUL4OWWD2Lzr+ZyzX6sDj
JnPHnKNYv95f7qMDgcc8NciWtsA2bHa34D+CFh5uDLzkzEfhg10zja99+UXn0GJzhu/UFry664/M
zk+YKjSo1ueQyPZ/Rb0j2ajWMbmBsUreEoumqM/1l2kGmAeZ71PwuOEuc1o4iTmx3vVj5WAauKO5
2+HWcCJNLtX/t5QGaPxdbvNLR6da2QapD/vamzldcVBO3JHyjcaVvas4yNgMQF2s2ibHKDAzdmq4
MgU80N2W7bTCuVqK46PTK1clcaZbiMbC0QOl8b57XmARQSIBWuWOL6dd42v2zJvl7KUwfII1d1Do
XCl8Ifxiv4v1unwRhRSQ0Jpye52U3/tRbwTBkSp8NRXx1HMaE6zXOYACd+QKytPcvq/1dYCgKtBN
0qkTZojREcyQ1S/BELSfTL4i+WnouHZAfwBDLb0s/GAEegRY40u9Z1wJmYfKEfBpM0VI9+N7S0iS
vJdjykK2JSjUtHHSKXWBh+8wQ1X3oaJUgn/jYL31yI6P5mRZHrxt0EfqboHIXzY5tp4e5qNqhW/Z
QcUfBpC89RDjMXx9+JAiln+4DkJsgLJgSBdpQa606fbMr81z4LzSl8FNdLHdU6ngD1ysoazhr+5W
2BXFm2wAyMGm7MuB9qC4UTFi0O1Lm2OsRiH8SDA9OMRXRUYCSkXT/iyjDbAt+GAPseoysIJLy9/5
Paieqdm7L/1hqwcmjCfjNr7zqzPyKvHJJFIXgjMU28j4VT6gjeEbuyOse1L30kt6LW75UQlInoWa
zfFOH0Wjixx2hxK9nK5iDaHozOneGQTnnGi229lLsXrAwgV/mcskOcwsVOijcdjAw7Zs6aL8L3Cn
/arBJ6GY75L3jLAwNdTNXQyhiN4I5OUT/tEUrC/yd3GT2UVecyYeU+CEIz91iwVVv7kFj/Oputyf
hH8ssyYoaOeR67Esep8NzyesENJm16rgJe1JHrZklzxmowKNwhvSnpPb8laUcOz3AxfSGwU5F4hf
MN56qt407KMBZqsDv+02x8PXbmSYuOnujQlG3Z9CPjfdKV+u2q5xX4aPiY9hvAeQVf8v72FoclMK
ecgPET7ayYFyXh6w+acp6ne3/JO2QAiwbFa/+78tj/gTBaODnPHGJa+8jtf5i8p+ISr0HymgT3if
SqbNdq7QCmMzBAbAzwJXgkHidn0oJHgE4anqlEiZMXws7Gl0+erlJ59/7f+IKeIQ4rfM3mKsiYhc
gPLaBNnq035OBjP1aGFSTeWRo6cGS+Fv9Xv5o93Ea/lDjQn0trW3/9ALAnpTqXQHLUi9jknf9snp
FKTDZlmQv/CoJgQIOOxZtvDLBoMIJJFqu4cmy0FCAQvJnP6dNmhbXBhF4HUAVyq2DQNzRtBi3o6v
N3j5OjnlDP+GJub3EabRdC1epZ8crfqVhQ2BXdMgPTiJgRXJztrVzyBmOl7P2PtQf0EDZASyY8Hj
AZrXkBB/qS6pW/lCDKBplpl+2zgvk7JMGPOWpzweEe/gKPTdmC6FFdUaaBWDAo5fEYkXR+tvA4TH
XWPik0tRg+fgs4lAnubUy9407OBgip7lGpD+hL5aGRyJdUWkIl8GZtOP+NkmT2xNHqN5TF7l03rh
Uxy0WM4S3E/3p/SpByhc3NomKBL+NglGpA3gmYXh475obZzOUJbcn8pD+WfBBthpL2pqGyk9/Inb
s9Y2w8yUGxHOJ2ZNdCs/QJk63Ldt7OYsXHv4UrZeaxJmuYu/t3WEvSZ1KPwRxK8p9LSD0p+l/DTP
nnCZbnmIuRGua9X7ILio3I1/hKm2WHX+sRVZaJWwn4+cGY8lRCHBzZA2F6T/lkw0rJ9h/0GIJCuG
dTtM4Zz+Ua53PuN3JYN26kyGW4DtCSgmjhyBav0jb35yO7R5gADKT9peV7dOULUIFwbfGyEa12E0
ytzEjVeqjFqQ+FyHOAQSiHuX+ZVMMB3xZqbXGCDKCK9xWnIhbllMG0ssRffEFsOxt/6llUfbh7fO
znyrmCxCQejv3r0qbbJ+iH+jXV4JbGlRZUIJCjTMD6CbcPPe8dLCqjgUQGQI+yp+yUIi5ZgYEJaw
Cgzy8BfZH43XDIt29hReXYNbKMFj+JM6CmfgUo/slZEBeszP8iQWj2g3HzT4PymIHxebugOT1sug
mV7bgvJgr5tuAvtVDXoCqjnGcHIdHXb4nTgpLE8+QBp0mFkZqlzIMFFcHfh/+OyEe0umu3Bk3I+n
oFXfuvRDj/f/oHeq6E8sl/IzNp+r9cmMwwXX/NxTYSoNbqUfEv2wdATdhUYeNo+jqh+LKgBn4LXP
Ms80qPp9PLr3JIgHpH87Er0b3N1e8T+GTynkBxKvjNLGDAEXdzxtcUyFKMWoBGxBlHCYoR3AF8Ku
kAkRTtmwU4kwiChTKUStYle+Vh/ry/r/w2DqgjHbgqWKsF1RM34L3NYpLhVg11BdmOlvweyFQLkH
fTmSxSi3nG2N4iEOfQiTxhHHkf1qnIw/ovZoNorqYAw+xO2GuvzxZCmnuG53dsmSvx9rmtr+PJEh
UISxiYLSN3BegcFdO4kC2cyl/4NdQvuMAwP04Rkg6opeqW2QGoIB2LDbZXh1FCJYoOi2BTDQ76jk
gYR+UeExHOgMN4tDBKqslmyFAuvfvXQ5pDBf50NPfjWtHrYUWyClreJ4Vjix4vejbwnQf4J8PKL8
lbIfkysnfjBLRnfs8PqAB8zKTisXPW6jeiwSLhg+iFHNNDKw3HE+TL1H5C3zqCpxTKYPtJ44TmAI
U/lg3Qyc1hbRV8Aog/MTbxYqy0HGaAeC0Zsu2Fj7Sat3X73Yco3qSYbxxAbBSUMAebJnyxlwCC5O
dHZwvuB7qTi1YwQvhKxznr04Q6PAduZKfqQM9zQPa8QFFfRzqHDnVvAINazQB0g2hd+YvQjJk9TS
kfDJtLhYrtDGI9YI4OxUKpKJg0IjOpwMukSY4Xh3Ullh9f/wwM8ZsbMBt/oDL+z/2zHqH52xEF4J
Mm2Kx+z2zkHPE8u9bHTZ7O2RUkRaDl19oLOm6b3DhClCnr8OrJemCOmvGgbl+vGhn+vlijU1meed
uZtqkIOox8ix8juNHinKzOf7iGV3lFDZbDWFk7HFaJXXMqqzS2W63LgN8ivs7QTWfHWUFx/EbEwZ
9hx6zCzKlwehG1mYQ+RIDishEL3dcYSYz4X1nMss1Ws10J+/NQInfCjiDBjjvtKHi3EQ9IuwkJGw
J/dHrg7F/diiumRIYGA+e3nQemaYe21+0rjp2jxE68I1nmp2fj+Vy7OCdeOY/2sE8TdmC/QJ7JgB
OG4WWQ08CPYl8Jl1nTCJWFC/ye5Uvsv6UU1w/jMjbb6K+CGkXOaOKNorJMWfAgG8s2agn2Y+XOUK
6qapkkerOzm75O7DaWJUr4L3g0jisy/5+v+YFDSCabLLxUVrC+9Ahb6xOFbiLGXIRDSWDkIeAb9Q
Ji3uUoUogO7DQUEvRBncOTlYju63eOZ3ZEBAkkLuQBK8x+qCnMTjZ/osI1E2/Bxk/sETwGEPpDrC
ImdNnZQsc3gb9D2mjdqgqP6h/xjK0Cogn+whS4C6pwOu3vLNEonycwjsFDJHxv4HMSgmP4lT/VNQ
/uEuxPRU3f6suGkDqXocpm5G6f5WJMjQqJVMarqw1C66Ci9lb6Dlv3NUBYpJOAL4TktXfJqrY0Lg
R5uFJqi3VB3J9eo/eMfq/WhgeuJU+ATmTp34FFag0LyoOgeG8Rhv4spK6WIrH0bAACY9Nm9MQP3+
hcPhwTjXGV9EGsx5BjPZUYMzfoA5Ms04Qq+IyCpYnHOHiq+v1d5b1+RTaZND6QEWEobID4SsT9UU
nyb/cb494HYxtuRsWfdU6KClzbPsmu54UsP5ZYZOxBn3kib0nkkwMCcjrYWGBHhMTj+6zO2+ua4s
AlKWSLChUljPyeN4R6mJ04c96pcHRCAmiJ94eNBDvPWfKjTtHaG3gwMEhpfuT89AAaz+c8Yz6MC3
sPQd5lMurQc2yrUv4x3HrsKew0VkiEmpOMK/dFXaET5AJQ4CEHeHqtzjOjMxsd3EL9w5VX/YRgfC
ZWFxQFiDe2KutnQ/NGhhW9tAQS8ii8NM4rL27tQypd3xW9IR5M3/vQSxMTy2+4mqoc5QIdrW3720
WyyuCl9p3R5MZILK+BIPjsWL4cERLjUctjjVAu+8UqB6o76sFmS1rXpaYT/HkC+sP51Art1jaQ7r
qobaWIV4FkRdIvzEeQ+/o3M0yXDjavyFgFsHqp59Zrn1+pspHAtnWSUR8mUYX63hSBWANp+AJea2
JqYg+FJXDLiz80q+AUKbUQob3A2MjZZGl/fIkFZR0BE3T3LGQSbPBmuayucukzVokF9r/tusUMA8
g05Mu7Vqsp/n57KgZD2pHCfFvj0t1PCiJ8snoyUO/ULIE3lKfGdMyakrJaJJyJJbmXlwILs6fga8
oceLBVW/gcgfJQb9FdbhwF3UBOluA2og4Km2NQSwEUXpCz+SMcb6sb8IQ6CAXDx2Cz2uEvALI1yQ
xqBkrpFSnoJyEBQFXdXDtx0KKjOGYl8JICtupgeFBvB01PD5gkcgsKO3NoLCbyOBoiLdLAcC1XTJ
YJ78wTiIy29c+U2CRv96tyIZ657Oa5mj/sfYeTVHjmRZ+q+01fNiBnDAIcam54HBEAzFYERQvsCo
EnBorX79fsiq2e6s3q1Zs7bsyqSKIAD36/ee8x216dSWpTGE9FRtGbn2dJnve5AtWOb4dQ1zfASN
HCJXsBMCQtqIkNiQZtvkR724urTxs6fR2xrVDkdDHmzwnpbwivfTd2WuWiahQrt11EH1c++4Gq6T
LvYQSIimhUlPWUCtsyzUsVbXvry43ZOCx45CKsn39L5EetdYpx76qWbv0Wto6rO0yI6ic7o3gdji
x9LPdXJNsg+FVI5W6h2ldcEAHRWN91A2zw04j/7UEZ8wbYtqIRlf+sfYf9RpsmKOwOD/mVfLvn12
hTrHbn8wquZ50OAgVgEtag6PIUbyiF/+V6IX4S3NN0AnJEaYm5SQG83Y4eJiWdOgui5axkPDbeoD
sJNL4syHdX1h1yX3b/LOYfo+AMTAF87hrSEFj5dLVg3hKtNet7C53qXlRp+emPF0wyGE/ISeJ91Z
c3QdTVomec5NfFEvVEkiXNpyyUoS1wg/Zuw9RANaLvdRJDnZAY2eMgk26xLE6ZNNblaiX4pp6AHM
p6+aQgpbWu7G9MDHyAT7O0fBOnsO0pCq0a9YEEyN6jBEO5ZX5A5YHGk0C4VIxeCReyl9Kdw9Lrio
oOXIajqsxvJFt0cm6ZvkibPXJyrPsT15wXZYV0f1lWsIXZYdpyl4hTsHBY2kskZ8UZGBsq3gU+qx
dRMhnhuKr3a4lOAk0cISiZYsPSQIGFIBtNfBcrZIEZXg7MJ0o0uiU149hO9znJ0zjbcNHBnG5Sjo
2GCNFZ4QJL4ohTMynigBtA2iLKJmxDWKn7ETUuAD5rbTe4k0lMnWZhoeS+tJLzQe+o0D/qg7Zwgc
4mJmt2412s1IzVAnNU8SHEumbicA4DzlgX1W/n1eXonpdoxtHu8TdXABaZAMX+VrIr88pn1s/ah5
cWFrvFL6ytraGZbFRJzcnbgKtVb+WUvvSjbw/tOq57h3LNecXLuvwXlQ1KeSiKDpXMm3kvPrsJ0Z
C8GNvY/v7PlXUICaGQGbwPnj0J3M+RPFeYgOMeOyfb0fUmRKm1j8oI8jgbL6IOl3A/YCHkCG2Mle
jjcj1FxemFoDKeeuylqEgQT3EapYLQv7OPanBiZOspMIrpbJD9dcBshVOfDH2huAQPUc0SCFA52C
nmdWShESLcuSVCZOB606hc2RIA+v2knz3sqRHJnjtWv0i2H29rpUPGOjQaqKmp7slilhs/Xc9L6E
MUzxCJObHgK5b2iW0aRVmwzG6Gt0eKD5Q9tppuTFR7o004VplRILx2bSuaw9WPVI1vDwbdL0vnCf
mxnIs26rbeKBuVvq6tbwoGaRCUmziPPClq11TABF3DC5qSFl2Eg3b8wHue3vxsuImixZB/6qeau/
gi94xz2ou5CGxh4no9/StGWqQGfmLQFk4W48vLv5WoNjteg5umxZCW8Xwcp8HU40vQq61YoB0KGM
rl3HQvneBFtGqoryNbtTF6ZrZLgxbOHAic842ytzw0ZodA+KG6nlxHczoBREb+wB115kBUFjRxYi
JFlUuDQdFT12eksFZditmR8wZGWo/z7pprICOXMuD822FaclG5DDV1ktAww+yCdhd2H4Jd3aPEbD
lqkp9ne67yl2StgbzcWDxmWvBbvBhMruwcZDYxtr1UxPo0V8Qg+7RJBiHOPTD2QBpMRDf9U3gOeE
y/nOnpKbUfRMqxII526VPRol5byhN/DXEN3Tx6SZeximJSMkGjf5qzctXAwQw200bmS5zwuO0+TQ
YL/Y6d7arjf83sdLg17QIz9pPSb796C8l7iqxl2Jiy9B6LokwEXRCC9OXrbumZEiRWLPQ9rGLhhi
6KM38mrGL0lz7MWlsal05gCG1rrlKePJsGndF5x5Dg3gIO5pScA44l7cJQ/TR+0uiddJD/HwwBqD
sZvIG5CVNTPGaX4Q0KgZ1k650AFoc21jQVm+MIs5abHBfwfoAwInKsd466LpcDFV0UbG7r1gqdkO
CGOcjcxPgdi7JHbr6I2ZeS/4MvIVsuxEkGRmEjWwneqTGV7TehuTSwXh535I1wQ7aoxsbNa0tSHu
Cirt6eC78Mi2He4OiaJ/mYs5BYb1WT5qyLz4PWegOTlRzqM4zdyYKEgdWp/wcx03QkRoYaIxsWwb
i9Q4ldMqLI/MOgEOge+M7lTMYP+Sp6v2y0HKh1Ovo5y+NZDb+ocGDp9/NOeY8Tt/2LkhtAyMIAtW
XYdDaLT3ayrHg+5vSXuU+jYHeQEUqjuU7CYZRoQjEUKkqsFDKpztJHHHc+VuPbIG2ldST/XPEMZU
Dfd/Wzg0DmkUrATDonSVYaBnMMTNgy4E4YmxqYpdASh2WjGNS08ekmM6+fXGZCfjfuYeMcxVHstX
u+Hg0SnQ2J0/02hdbxsYeLQH31XLOuRbDo9hyRj2Bnt4T/dyJGV9I8d192ZAoyTvPFmSsbjEP858
mEEFuzsFHrhKaiJoj9q4bkhvRIuDzANekUIduqDbSlwQZPfaA7MJMoklT4wJTPGWBzk9uYk01mXA
YCTqsBh2Wn3MAh2ZlQNiaJrBoZYRfHolCNrQx7kmOSHZAvd0xa80Kvp80VY+1x3K41TrP5x8XEWJ
h1Cws3+YsZZtq8FCKYZbJScGe1UVx0YUzxAy8UXUEiMhBY9qxhqwbf1d9N3EBA3YddyN2kqJBipT
vasErVCfng9z360tScl4yhHn2ixTyM8b7AVIm3nHwsBrwpOX23sT1AJzM+49e8KrXehLj2y+ESVE
YXF/wefPS7pH2qQ3hx7D5VTjLmhSLebwbezDdOpPanQxyTU7ryM/OdG/XfKWoIEpdaZqishuFvIp
Nk9p/lY1j4ybXMxu15wgBBkesuqzFU9Wz7yxPJT+wRmXZH8Q9ElaKQASaV9j86J5YLJpZes7hzSW
+tagVcli3pw1TkSieNXtc99fcmyPVH99e9d756J44jkRNnfnOt5bwVkYNPxm40SLSQenevQRKdDD
PGKjtuXaW/bZzhiQ+e9WzpzyLjSvFly52qSpuendR0/uhumOJKomg176RK6uaCFM7CyaFIOjqR0D
Eg4hIQeMsn+JirVLlsqPIiL9fOFT1XnG1az3HQ6s7It9O0STFGBw9r0lLWh6GIsqkCjqxJbVE63T
90CClXKDj6bwPL5Bj0/At96tgumInwKUd6E4csbsadunFVC/lsNrkIqa5t8Hx16CsODViOCr18Au
juZsHOU8qsiksGO+PAojtHyUSrGHcFrocEhIYNC0wmVOzAFUhDtnestTIPsIEok0pvFhv4HSHKuN
cCik48mTt2N/GUhbICXZUwUNFftDBqxDRYIqJfRIgBQ4/T9q75GiZTp2+rVAQ6H7PxR1vtF/iWgZ
pndm+NxHJ917Moh0rYksC09c46Q+a95JVhhFjkV1YYEnTywPtzUgHySObdnO5HWOuXbJ0WPrOuyp
3a5CuRcwsHNfNaof8DuiX0Wly8FBkhXmkc+nBCKOXQf9peG2pwL89jKNn6vDCNJm9wQTUgcyy1HP
H+lZNyM16UOEnqV/qARkaJ28RhskF/Omojml+IaGtwpWBst/hxsDfNFLj+eXX6EKICX1D3W0js2j
Cj9D/+Sytxj5V6nh5zhq5ortWYVfSh5NJLV9zqdf2+qNuNxC/xBz5ovJOFyDrYkQwnY/Okr4Ebf1
KkNqnOnXkilV2rzSxyiLqyxXoucSTg1AvWUsT5n5qPPkqvAHbqrcTasbhvQqz55Do2k3lctAMAwZ
hGuAV/zx2ZfaIagH4Kv1/ev0oymfigg1EQtqgetBitfSodYBd6R9YjZgxumTF1HtNPs6OjT7b+G2
2VAcQ/0xNezTUMUsr4f6tR+PXXGcim/ORSaPAYAEmjPMusN03fbrpmAnXEXRte+u5dRhmPiRZISU
RLus2gnUgV797qXHDNiAdeipC6qUCHjnxmcgiau6IB6a9TQ6NHJrqKs4xdm5MJtNy/ed8+O76QMe
pWe3N9J4t9t7E26Ng8bhJRTvntjE/Tar9y0wv2oHXCFELMXYojV2Ll+flAMRJA0TGYh9yXRTOK8p
eiKInBZM+p6ZxaMfq0cSGQdNXWzyZeU1jc+DcTDSSy3oPr8r/zFGYdYELxnjPpBgzTXkOqBOmd6y
Y4AeMNoQoD0d42uB77jnB1p7BEgzWzvFw1PdGVujfeRx4PcmgCtDzRmDd/hRTnuuzO2gLgg7ioIg
1kV2ZPpmu48dxCUEx2lB/UArdTXDnLxzGn9QcqHZpXhpWDyj+JLkn7GvQojBydbJehLRNCjDJk8y
016mztyPcB1d4xRml8k4pMGOs3QKBM5kPJLMXTlGQKMvFg3Po1/vNHlqKbRYSwftYhS7BPH2wKwN
jSlWx+IQIpu2i4OlHq2eOuTGkFtJ4heqenOTZHeu+iDi1Er3ZLPLGW17Nyw48iTpWnyp/pDUz5m8
z7DHS0bh9U6Hjz2B/XkZDQQ1rWDi33bQAHxgdcRfmD8KlO0tjEYukTDP2ncQLLFX67sbGxJg5F4d
Lnbfb4MeQueIboatNHtNozcbMnZMc5nhzz7ipN49j+ZZZCtZ7iRKN3kSLV7maK2pe1dcZIazrlzV
6esw3jUUPk37aLrPSftu66tYAZt+ZKNTdXlnEAJR+DSNuuqcuus86WdPboEQ1Aj1hQtAs/SXnqDo
0UOXxA3kF2pkSpvR4KozCCFuZlxC0zvHBkg4XeMKiczbagrRWaeXCF9fjWpgEcswjInmLsCIRYWK
7VLpzUtjr/pgRwFvgs9NL7F6T8yHYXgXyT7GH+ZwdO7Bm0KFScWJw6IxvuUj6OSVfGPdqvLPVjHn
By4Mscza68Vd45xs+6BVkj7qA3sJUotw41WPMSIng2XH189R9djhLbCSaxUCPLs1k01g7RPq8X1Q
M6NED5Hdci/QBKyKRSWuDAJz89PSHsbwVH2UzipgDgQnn4HemkDEXN5CJWlsKHcvxoRe3TLwKT97
44dRXuIKDFf/KZ3XuEcEs6JN2HqbTBxUc7X8udGQR+cmOEz2rgA0p69tJmxM6tktiycHBKFMny3/
Lu12ZrlvAdkX333yNk5Hp3yKa+i8H1m2daY1dZeT0N+AsgDwBkbhj5b5dJvQFkPewJG4ZeZjb1rs
geGK/EjHOUaM093hxApHDhvKX/NHkO5bnumYdQedPXIe5ppFsIh4GTkSCWpHDmIEh+8b5OXousVW
WEuCF31/A+yf3Nd49sVyUvbLNynuCTd0YdLbp8J8R9ToZVsefSf7DqHw+acmRS+xKdWbD34mifiv
/bQu/W34ERekJQqduqhWS0s7iIoSjHDw8L2rPmuHEst56dLbtDooay/9i299NekPB7d89Ky7jxFS
3YoSe2bt3QX0qknjSrcysyEMPPiQznEJ04nQEG60e94D7Set3ud4RxO8BOWEWpm2fJ+KTZV79qq1
wXNqnUKEKfY/b+U+ZfiWUM0EaHyd6sSxJdQPw9DeJBKNh+2foe0nxY4Occ2hQtsa5NnRK7ORvWgV
ocL+KzPsqXrs80Pvr5sShjpiEYKQKHCIDwGdMe3j+F67zdIPw7ro6QMK04jdkxASj4sMKvtHD7Im
fKDZ7NYldMuTvR8Ei9A2iR66Ggq9/GALUeXh2avp+7QhJ3pX+NRJcM0Z7I1b5KrC3dR7dl90mS5l
vKxoSmg/WmI4++LOLV4FVj1iHJZePBuANn5+bwyPNnjFul6bw2s1rZmu1vKx1q50znMKW1aJ6tYY
76WGzyDsmFE/6Hh3ze/AWvDB3jjqKPKyW95MGex0UMJwbju68SBQEOcvyx5I2KnqSRHDEknIC82U
ioRAVomfx+Qhf0omMFMvOQzH/JTeifqFte7GmzaOd3TQDQVo4o3jVK64je3+EsjPDitZ75KWuRjs
W9VvLfOUm8eQSSiCt6iFuq3DfVtY5Rw7quHq1E5J8kyaoIuSxT8FQOwi57bLkcFu0Ztm2qlVqAZA
gJjbPl1FxoYzovfOi6xsDY7GDv2o7sILD2/mFVxGr3bbnerI2cb3DLYbCBL4n9EF07Lrj3l4BDLq
RdiOz3gAi/ipK9iA5THBX6emjj7ya9Hej/NUiLlSc5fqpJFCj7zLApRuEFyxWi+51ZIKavZCz65W
ubSHk+U/UCNl5otgNGYfO1gRP7g2/EITse3Mh4iu4Pc0vk4Vj1lLpZkdBLY67D/hNogZau5T1jJS
UWL5VsSn0kUiAv2Dqltth2kbTTSAH0b9syP4YDOWpGwiXZx7aMLbJM6ieUin/YjYnlgjTPbNwiI7
ipMurzUusOyCVdpz49PD6fAkETA1LYeOKcZNUp5FSgn5VJWtwKzxQuvFQAPKRejfOeqG5isjQBqc
Lg21csFb0uSKr86d84iv4qW24JqsJ/KYFLEIyxvQu6ohEYyZOLyR3/727//1n5/DfwTf+SlPxiDP
/pa1Ka2TrKn//pslfvtb8fs/3339/TdpS+FYnmnZjmXplmE5Jh//fD+rLOCzjf/lOo1rDtVIclu8
KlyIAYvxB7YTF+VUQhgOeYMg+1ZgSeIMv7wBva0aYd7e0Pc3CEy2UCqcGENN4caS9zVpDtlLMa7r
n6wOXd13KN/1hZnBjvwfXrmQv7xy13BNXXcFoHPdsj1LOPavr9zvZR87PiP/OCxLCHtzeLhsHzw5
Y1I6jckD2hI/DMDJdXLvayDdxGSYLzoRFblZ+R+9ZzJr6CcO/pWnoUZyGF7pzdnhDbZRdd/FrnNq
bAtxHvj5W9cMvHXd+fc/r8C//3IJ6p+X5DMvGCQHYfOnv/7XNU/533/OX/N/PufXr/ivg/qs8jr/
0fzlZ62/8+N7+l3/+ZN++c789D9e3e178/7LX5ZZQ6fjof2uxvN33SbNf99K82f+/37wb98/v8t1
LL7//htZeVkzf7eAA9Bvf3xovvWEcP7pVp2//x8fnN/A33+7hu8qec++/uVLvt/rhjtTl/9mm7Zr
6KYuHNMy3d/+hsebj3jOv5mWtIXtmnySZbt8JMurJuRH6v9m2abh6SBEHVOakoehztv5Q3w3Q9d1
z3Z0IR1pu9Zv//3W/3iKfr9m/4+nan5q/vFUOa7tCdvkppxfn+kIvtsvTxVZKYU3DRoxZVrCAUJB
85i6UV/4WpwfA6tDrF1ynsmie9kgrnAMVuguRVQRT779NMUcGOOC+Uuhvw001Bg14h6VXXjXayDy
dVkrVGXdY6OUsW8bS9+7I4P7aooWU+Hk66HjAFhqXvkWX3hIuqtoUsp6xtv6dhKDu6mwHw1ZOBwi
UaBlGVCXhQIlcDLuraGKqPkauVIxSb8K99A/Xcf/y5IjvH/55Zim7piuYRmOYOXhPvjnJUfGRdhl
SdgQ80LcQ2u3w4Gh2NCwl5ZhN+9/Rre1umg8KQ1zhJjydRsYxLg2AfM2q8d2VzXpGkcYWXkRkI/Q
8aOV7Bt39fv7jKKAuq13AyYFVcIza4FtzWboeIBAtvfhL2eBiAC0zv9V5/7NX79DY34H/3z5HakL
3bGY/0uhm671p8vv5F3rdG2Ov2PiD8fuCoKFw00BEH096erZcK3idUrkLuesj8wWzYGMwmJZ+eVE
o90MDpKuAvAvF7Zxb4ud8oIff/0a/+UqOFKawtVdU3LnC8PiMfnnqxDTsxFZGToI7mMkag6Be/XQ
1vd5kGA7TzQT3VNzb3cKhiFvZuELA+102rxTfiHRlwIVs2kQKT1/qse5wrVL77GL+0Vdud2qHhN8
+7HOySshDDiW2cjQTUck53nDycbwOGgTBd3oof6zE+vhr9+eqf/LJZCWIy2XZcC1BZfj17dXxIYr
R6FLLGQ5Ya96RJJSk2KmrSqVXOoWtVXkBAHWTK06ZxkTIj2b5EGmiJMzA9GSU0fMM/Uefc7QfY2R
ke6q0aPxJFLAdg13rNN48VlLatQpdrwzpDCJJiBdLLY8nAVdZO+0cGAwOzQ5kFMRZ6dA0Uv86zdq
zNfpl3vNFqZnukI3pKcbjm78+kaD0pIid+Nu7c4QTiA6bWmGl6iK1KXNjQliZw+EzZeLAGOlX44E
ufjqq52c+1aU6TMsK3L4XM5IhuaDwPQ7De4cQ5m/fpli3o3/9DKlkDzxnrQ92/7zI2F4mWlbRdmu
zcDoOeKNkr7sgHhAA9H0cw2wQ0FZESYW95oWNW8hGs6+4pGPtG44BYP7EYRKbX9/xLMRyCXcYsdA
bBWWY3LUZADjiLzCkrndxRDesBA0Clc/14F6gND8P7yjP6/xDluJrTvCk4Znevqf6w9RespvBqyO
bQ3sRyp9RPsadot2stPPaccMG1LJFNSEFtNSA/PRIAZOh4M7hZeqXY27xjPJE6spQpnKhJvJC+z1
aMzqDreiF1nJi1Oo8u6vX7Y53w+/Xgh2QNsQum55nu65f7pfehlWog31dp1ROtIqZagTaKApJOOT
tGwh8blt9RjacFT0ZILPbT9VQ6b4hOzD11DgRZ7m78OWOjofx+It12FFEvlocWA65FYfomVCR2pz
NUKHiBGZAnzyevtJjFX6mXSSkiugv98aTEuZKPql8T/ca8a/3mts4DbPgnA9KoM/bzCjSqdiGttq
bf7c9hAJqMh89NKD6EfjzFfVyzFm3FiOdQYAPB0p+guyeAP3gV26XJcZ8pksMR4Jmvrr377xa9FK
2WFz+wtTSt0SlCn6n5Yl8DWT1ZuYDdnsLfj7CVGlfcOQU7QIHrLY3GU2RnLNIvhnREBlm8XLUIG5
GgaIx4mrkH+iDx2K179+Yea/3s3ScTxb8Nvi/z1nPif80zkgsD3DaBt8JUMPN0c3ovqhHjKElWTm
xcNh8ot8P049vdNcIGnJqbjmTFeBivEh13p9l8TIrkfLm94dXJRdIjziK/1sMcgRRmfp0lIWFTCi
dMZDdwCE9Fgcx9AcTpGHnr6OGmYnGskymZM4XxbiKJA5vpio422iRf/67RquI359EFzLJjuQ+0RY
PMG27Tl/2gDDvvTZu/NuXcG2a/vb0Rm3ag5ALPTI29IXvOnkcAkLXK19i6PFd8anNA7pZpbpnR3G
8AHSk+1V3cbSUU9YodEtCjFbnQFa5blO7iMqpRu9G5+EYb+EFl4uI2Bn6XHE1BUzKQS8BL7VHfI6
RQyKCh0HbL+6pH0D0asIvq2EEOV+dB2AJjP3SCCjMT1Uh52j27f17M7SRHTI2/Qcx6CqQaFjIfJI
5lBd+RzSJDXL5HYItXtaWg6kj2hpJsVsSyOhOS/eIiT7ufDu227qQQ+Fe8fIw6Vf6RJoTKkBlDHk
3hkkIhmBLtmfMctRWnLIbkJsCSEoKkZWt06SyJWnglPY8aNlWn95Dfm42bQNuJsWifVlmzk48IHw
nZFYObBayumtezmdjLkj6scwwWoQkVkDUsSOIE24oUHzfxuczUzDMN4sREk6cDsqIsxFumsbfrQc
/IXZARpUOWB9W9Cx2jpBTqyC3eEl82lvhalaVxUQw9BhwzYrsctGEjVym2InwPNJAFWDRQrL94TD
T3UKZzfFWobvXNXdRz/Z/rL1IDFhoFGhgRnZVN06i5g5h9W7XzEYpaOPHsopkA9y9SL9QDWHbFp7
1KX30Rg0z/Pv0icANhD4BoaxvBVG+xzZtKbzzpoIrPc+E0Q3Bk/MTcW+BcefWy6u803kgMJ3iCfz
c9A9osL7mEn9x2DWaLsqIo+CCsMwPBtfEE8d2AjsXBkBb+LJCcfsKWp1mnjWrtP7K6OdDdvvyXYd
3Asto1orat/D3tvaMbBXuc8YwSHz8A0UHEaQF3AiuYVdxeQY9kPjA5SzxvmmT3BhBO0bHVk0rCaj
uQTAoC5Xid16UIgYYPHA1ohdcVuAFKzB3+iGdq2ttl8aBX0nXzNffWsyFqomsTcsAbWHD+OIoUia
zBlMK38bMRDlHUPFsIZSmscdMqAqxnqA5VdYw3NN5T/Un5aFEduU1XPJauQz4FNQZatSArtT2WNp
BG85zqGKlDXOYkvPkExQc5LkiuauzIuPIG4xKwztc5Do3W0FP9sebXWblS2oxMSDBAjFpOyREOox
jr04bVy0i9zqJtIB38NqXFM6N9mAOiNiJgInO+QVbIdhZyjwKZ6tX5MAjy9CWWKxW7KbJvrSLjE+
qYv3ZGx4+R4dioXPY7khfFxXxEvlTrauBesDAqMXN4kbEgSfIgkBF00jF4+xsvJeMg2TnCVx6nKE
Y/zD0ai2PylJgbq0ARhyMr81H21j741nxyCEr8jlk6UGQh+mGhRv0KAgM5z39KArPfxo0yxftvXk
bBW1MkEWdMgGPChaH4j7prHUnVHpNZRcTceqDuamznR5rQFzU+rqizYg/reai5a4sq/GvBCxbmgX
SyGhtETqfOkhATx2pD7KAei7itBMDATHmIX9IvVzZonxOVeCCaE106R6035BqAJpN4rzvW901lMr
keOyh62MBmh0EDB/K5IJRpQqjNeJk7DWRuG1HENnbzZwW4bA0V91gtBu6opsk4g4LQRg7mZMDPPe
dXBB+F71MBZut3O1+rnOmmSvV9NLUcbGOWgR5DphiTuqr8kA93eOCoinEX19r0nGIFMSPnJOqGiX
8tsbjfHdS9zo3iqtgTnBIDm9q6dp3qmTwIRu2zf9q6NFS9k5yWfvYIAqarWPx5hESQMfMt2sCoRK
IB5qEO8l1+4mzBtEG0Ol3cW+8YFscpupEI0jfOufZwy7lSb4vXm26qB988me6bS22o+9Ve1RO5hR
z8EX8uTI8nupa2K90sG8LdDjylkpFceksJVmHT1UcbWsvBILx2QAOrZc7apZazPUxWOOhb61QUuO
WmXfmrXuPTe9OrPRN9+a4Wz6ovZ3ykLb4YiU5gZHWyJ7bPMwwTrGDTPkG/Ioqq3wufX7BAdoa/n2
aRqQH3dRjX9wQuPYh3F6jV3jyS2M8EMqY3ZuOsPJtRxmWrlHbpAGeaJKnfzgkSs51qwMN/os5C4G
55lz8z5xWE1V6hQPTZZhWhppmnuZpa8bdjfypkZcV2n2PtYiWbrUn8SxNREUb41MJf7drRmSRymD
1jLEI9nrfn1vJUWNbQ0fWK4wfoTexMWPZbJ3yKtDVtychMDTxfEJ/KRfNad+/reSeoDMOPPZnfDC
JkVOxmIZuMdk/uPnfxW09qF3/+MfqgkVH+sDUsdJuTd5WAgk3X50X+rTH39MXtoveUgMeHV8wBAx
FPc8GZalO5GImJfjXlh0nDFvA25STbD7+W8Nj//vH/3HX2Va3npJXxw0PPN1baBOZrutgLOeioY0
dGrn5i6KLd0nNLKiFsCOHMXu7c8yOo0Mzg7MgEkDNshlkeXFKbPmUJMHmYfKiRZpovBu9YyLyyDI
8ToM+X0fYr1zB6EevBzlcJmmc/Yq6YqVUT0UGnvSz6J2wBD588DmlGl4qBuI+n5ZvGqxfogngPYi
5kbU/RgyhOMDD3YLfFWSxNCybHH/IKxxWsh57ZQ6V2Hh0u7GdqMNBYB53c0erbmE6LKTYT3SbK0f
LCnByoAEoZsTjXQkmBHp0eH3v0W9m21SKoEmbVksNNvkPneFfafhpVOdY+NJzonVCPGEmeFY7nhq
IJg6KM0w8BDP5vp5ufv5x88PM7vlr1VZb4NiYMtjc+tSQ91M/D6CMFafuV+ZIDRz+xS18rnvtWzX
R8xcnKD6TsPevS8xNuW5LS8+ZvZUjpj4+oJfnfAC81G4CLwDMunikUmWMf2+EuXWOJyY3ENwdazg
wJkpW3Iia5hT2OJR1+xVphEGanuwx0jvQOUSlGCsGGQUHJHOWQQqZsRIZZG22CAhDwWJCiKuz60U
0ZnOLHPVgTFQ4FWABstBgB5Pa+Y2hLLbeHScrEUAkpn9oWofp5/nh1pjzmObbXgx85hVQ2OsmWqw
cn4uN36uvql/aZa1APjzqLzkBdnNLvrIPJnPlChyt75ki4gSGAhh2tPYjEcNOytWAaQVZXen182j
VTXTKW/0b8sof3QtaP2xU6iLRmKi3B7p2FB74X0bSyiLhYk608uTi2GJtyCKcPPS4d7YnXlp+jB8
0Qqzv7Uq4zzRUoYq2+VHCZ3u959dGma17fMc9o1OLIUz9O0zeXT5gCXZTCzY6zoK+t4HVVoknBx+
/rUL0sffv9zMcPQSgMhxi9nfcgg8E2+bjV6nikbIYkXOgFF90c0jFXL+m+5K9GtDZsGA07HxoRi8
YefywIUM2qqpYvM2zVpQoH561g04PQ3+xdpw4WkoF9YiHA97HNRLZn9J3Z/WeZ7YG8pGZO1uNyxg
oddaG0I3NW+mWKlDZXXYV/K2uxq8Biwgs/288N0j3Zs/Wmhl6r0XxHp/WX5149gJRV9bMISu2C2O
D4Oyh3PdBHf2vD9EpH//8ZvT017te9t0FsJu7Htj1MMFsF4ujHiebDEsOhmla9ngTG8a1zqGGX2V
eUPtvBRgATfqtRtcRapbAPWv7IsnC1B5nc5s4C6DaxPfsahbEXajOyszYGXE/5ut81huHdmy6Bch
AibhpvSkKEMZykwQMlcAEkDCJPzX94Kqo0c9eBX3Vj1JFJnIPHnO3muD5UpH3Gg++RWG1LfNIqiw
fB4Y2GMRKbyMf7RSu6BPwvNAle+3SXL79w9XyIf/+gk+0YQZr5JCnYfPTcz7tCmWuJi8gHrmfsrQ
5Yu9INv3tNnWVocGKjHpEd5maQ8Lk7bjUUOtNdrmlHRvzeCk7zryYK4nRAr4dfOT15MLnEpGWzcO
4qOKECFPEmWQgEtFVXP++/wz2/y1ST73W/vahC64FhPBYzTleLvoL1PFOcR/tECbsvrdt1Jm5gkI
Y9ni4dWNGk6uGF2ykhJnMzd2BLYTl1aY+s2FugOjocY89ffXv+X59++smSg+J7TFus6j8Rg5MOHR
dmnqjrF/HeaZ92QM34DljgP84akmUosPBhshz/R/f23KNseQABl6GPy1job8+f/7Ey2tF7dQPjEp
nMFOF1iHMKn1zcjbbqfJJcaq6caVCXEKaY5bh4R53DtL8ZUNLna2JvchHLXFzVxw2YtVgc6qnl6k
YzgPYwjmmTYGIF4b609p+OIFpxQmoLQXSBrwrOgi/d8//f3X2//25rzOABk7fURp5RSn/xrIWZUB
1VcAn5MSD15cyIpRqnApQZYRxNTj/Ki7DFzaEJEcmRUFQGdARxQZeUPgOAND66zMAq1m3xBjZfu3
RaV9MgeBmpfg3v3EAQZuThKAs+q+BWcFPTuuwrc2A+LOLMkrZsBki9TggKxh0y//zu6I4MhwIukJ
4q6c6veC6ROPUxszGkJLyjgFCu8yfZktriDKkYukqwJYVtTqwQ0IAah7biEV1+a1Fo51phGrH92g
/OBKPJzyRjPECEm3yQj+yBFmB950F3XoEv/+kUYA4/8a5dQTJFS407+/RrmaG3z1HgwhKu6nkb1q
U+hMogyVp2wepg9VkTn53wrnznhR7dBu6NTgF64JhOYmLguvfC3z1LjLauOfWTSQg7PAvJ3ctDn0
pYsiMGF8Mpp+sYslWiaE1jmLQzNSGXEaFgP648EnUcZgxnXn25gZhtKDIt6A+kbMCYpdmkkKwyKc
n0P0XHV2CbX+yYrJw/TD0ZX1oj+VakL62Zhfw8j1UE7VEvYTIL32IkDoFWTmyiQ2LtcJxcmA0y8X
SPr/G0hkpcNuPc/hfR65iH8X00JNxxX/KegzQcZUPZTVQXYohUT/ry9U+qyC5H62antfZA3RBlM4
7/JWc0yiW5M4y5aupYFMuv0beA0BzPXWaBUHU8IHaqOqcK3lLh+P5V2f466WobrPLXTXON3z1V+t
EPuljydQPjQuqQZCgUCxBrLlVG1PHzlsLV0gM2tL90U2Y7qd0eKYrdWe86TXt9U/1HPxF+0D8NV9
ex6ET8PQjXr50KHWRMqefHEIzptAh3dlnQJ+X7YbozXyjZmTiluxHtuVp3pKt5IHsl9eajb2T//N
8PBeKIWXKwoysGqixNq6TJ8Ku7T3XFEBO9LbRRFpbPl47Bc+zn9G7LpPashx445EuzYm13oH913W
yeiYBJrj7u/dMoeZCNISUJtrg/9aqk5zDooECSzQVvCgGEOpaFs/k48MkUGx2kDcZW/Jzd+CiJT6
+HsDh7kUZ9WGEIUsCaaowHT73/E7pznivHB8rHwM4UVR99v5rw1ty/yY1j10pywhstjyy4z1r4/S
9sJbBh9XVSK5ae3xy3SAzFn5JM6Ivx5RMxId2iBCbpebrGsZ4BpmwtmXv820IbF0I5cNaUGcSHkO
1l3UHPtGG3ejmf9EC95+TqzxNP59TH8zv/+WTlSOKMArhH9/36qxobjjXY9QGTrTx+xi9RlDsNnC
Hs331jN2Uxybp7xPuns3TE+W52ckWjNPkJl6ikrnsR8QuJsdEeXZbDuvUytvkgmpZmmEz0U0n2yU
LeuxI9tHOINxjYS694oov/TegibwG6IMdZkRul4N9Dtk85r9ZpMixnYZtZWZ/KqTSJ6SmBRYZPIE
QSyd17+7BS2o6dDn3RbpLruoMgpnX9mvpcdlcbC8+jHUDWbPIn5W7Cg7g0nZafIZOccNv5ZW3mmY
ZgSmy59U4IPZ/b8/GSXYbV/jncxN+l91NjWPY0HMcMRHu+9NfDK0dTi8lvOHK1vBlGSY0vwldZYf
zmAOrBf4Lk+ntNLiWZ+G1iNDshtinlllDtcwjqxj6/Ud3U0kz+b86EYpqI5RwItkC1qVGGKPf7+n
V7SE6+Qg8pN6fPkbsjpu+vB3BP39Y8j4SW1R3c662TKWdM7x7JEIqOnQDjgkV4PrO3d1S9isp4yd
/Xf399E8ljLnFsN1JUBKsGt8PzinOnCOOVaDSGn33vcUZM5GffAuOvdGnxEna6NmjhNsrYZAR2TI
MDnP0iiBNQ0ruWzyDiti57sLSYWcpb87X9cn+aEb839BatO3yE8GTQMZ7OoQgpiKEzo9XCSusPhU
xixaFZUD/8aX//un2HLXWRUxXPTtEcebMW8rDqOPkJtnyWDuS2b2u5umwSENnF+jm03UlolGcss1
il7UXZHL9kIT3ljLeCQpCQr0MLinNI0WDBk0f2sqXiuRtBTSQb8OuqW774dkswi8snnjbbNmBAgB
Ngg5GP1Okj9cLneiseVZDM/x0NzMTndlk/v0JdlqHEO0bkwCy+oUYhCrPEJKJVSP4cQjq4D8O9HQ
4BzMcJUvUjZ3RP/qpTGO4lrhk+cimsSkpPa0S9oQNF/hfBqqGbfJFB2zpaHhDHQLnTj/noU6WSLb
BHYutxnju1WegqU0wBfbeQA0zUgweSA8IT/NVL2FPQCNOiUm9n+o+iWhun6oi5Xib8g/83uCznCn
0hLl9I6xDAySPbwiCIXjTO6sxKLhluKpqKJ/Fa92W5uwcEcT/aiRHzKrgb+bJ+mNgj4WhknCVGB8
GhxyYnJYR7BtjYiApLEKbDiXRMOazECGyt3UDKcCKDtZHvI9IVnTjFs2JwxbhUHzdgonTP2aXD6Z
f7omhQ14agBCP5ap7WPnprtWa5DvFopTJgoUgc06JZjHIi66iyx6Uhkkk8ncy7oqtp4ZkgMgNGAx
NKOl9KN1ETcgkjJMMvTwj+NPPsEg7JmOjKmttn7zOtkk+Uas+FVj1HsXH4K2rimd9dms4daSz2ll
82MX+9RcdvDCPSHd9DMRa0EOn6As1CK3L5HH6xcfmYQZjsbdADw8TSJSXfOCTPa5PqXE9kwCxKuN
ur+sPyIN/6dHpWxwIpnSO4sg1PBCiEEt+DquXSCultOKsdprn9q8nXpkkKOODdK5a81gYWU24VtD
k2bfTtGXCxNSuClNboVvNG2s8TCL+AxJ+HucAMtNKbE+WeBuOPitQ25XBMjS6ldJc+dUZruvJntn
2zaIeXwTlYf4KQn9eGfG1VUT0hLH7R22LnSCRzMPrkXq4lQu8g6mrDDwK1I3xdRwoZuTven+TIk6
TGOpN8xnz1hxXx1vvpns6Z1GXGklDypMxo0lUkzNU3aNiu7LSvtpY/j6U4oEKwmN89R3o10AfLIs
OnIViyLfpaZ1qq30XY4RTsdpZlLHW19oLKaF0d/2MvlipvU0Jf+WZ6XjQAwiw1hl2GvZMiNMPzIg
wjvdV7RrZ6v9jXOf0RCmhKSfPoe0+tfiJVwbYctcLoBB1bWjt7Zjg5RDFd6WwZKOF6RM8KC52z4b
mleQKjyMm65PxXOP2Gk12hCNG8oRLzi2s5ezv9WvssFfZ2XNoyjCY9DH8mlaogzc8L2OMK+Vpnkp
BHFrVv8LftSvfNBUFsP90XWzpQIF11nm7+ZESRRIZ4cHsJJ4aWNLPXlgIiiGkEbmat5gxIEwGj25
BliRKOagmoYMft/ffD8pwF8IrByl9WHIYB8PpGrrHP2wTKKDA34uFHRW4wVk5jDpK2PRLvcJf+Ml
0dEOqpocu+KR+7sizSii+Jq4no90cna8PQw8fQhVQogNB1S7t9rim8cbfCux1EHfdisayaCafbru
/pgfLVe84xSJP0c0JdyD0bgZNc6a0jwWzIeCmRh2q15aKwyo1n70iU8RubSu6HS4xXdvQ8TTpfnW
DlDjGoibZQ5NibbzNTGgxiUqO4jRP9t0cTY6le92BkUvUepTL6bGHM6JxFw+qZ/ObrCjDhUsBu0z
KMM62qbEmITtws6xqZs0ya29ST+8c3ZOzASMbpHggpoeqPRezFOfO0T8xcWxUxnYeiZGq7kxMPgj
iGGQBC+2NeR9Unng7Bw2phQ4EUoapnP0JVchsrZF+LrJ0dvM0N3mQj+OLqdoJex9ZmYuiVosAgdS
haBxOz1P9QK9GEF89d99KiNWJya2ol7Sr7HYa/pImwprfmNCkh2KoTlriam2SNx034eQaxynYxkM
k3cvw3urIfAAyFrVdWhnHcC+RodZclL1c6EdsmVytveA35rr5l1gX5j6kTnnlz9uAMzTTNX7mMT4
GMg1zqdsOqkYyr2WvQH9l/uGTNwXxD7IeUOAGXwc23CAhGnTO67B70ee8cJBguzfgrButNxgGn2o
ysq4DA0DmCAjfoeARkKt8+A9HW1jU8cw0gwmwz4UCb+WH0MCHV9kKQ1wc7GjJOIjt4gbiExKHp6K
0SNzzqQR6yHcKefJWLlDDyAwZCbJ6HJoGnJ6lqjSntdBZXdXGTX4q4GKwkbHHcYVQABZfHs0InWN
w7KeBYRNmtVjl16bghzUgEDaWPvvjSRnvXGWcMoOklYLS2EiXceEYCV95587k4k3QrStlAfCZiZH
zMC5FnXVQ4zccy3CuzQfzHOSw9KlDYCggfze2o/aAwvmOPfGpkkbXF8uee0tLEmzBVw+meFNbhS3
XpU79xMZMzNHIG1j/UCfDee5h/t/jiCEgzmQBni8uRr/dbDk+p5Et2xQRy6NySYzIgvOiTyjX7vI
Dku3Tq19H/ckSYaVc9LTh4wZIc8xVnxeutlnMUZnjKAO1gFrpGVXTPjHBrc6ty3ujMQdsd+Q9JvD
9qvq9qNgg4ywxsJhz5mMhOQg4NU9pXFebYK6x3sVX0SQFdvG927Krkt2bdWcB4aK2xHVFV4ZuEcj
HIe5G+FHZsOPJAE4Mejo4ICWisj7AS+dDs0PJqLtvmlgdzgdoFgJ89MJ8wk3A3OmGJjRXMuH0Q7x
4Yrq5MrGO8RhT1vD/CpzZyEL052bc6asdo8UzykwDujwqgmkOKWNxOxCf8JCYZhh3vKM0t5Ntcb7
XJBVGNaXYlHKzBNWs8hjaGxAei1i8G4hxu5usH4G206g1prnUBLmkuv0nxlZD5lhGnunZF6dSAo/
0UZcccAVUTm8jiHlgJhYqobA5mOKow+vKGsY3QYjQot5IRSlC5WHBayTzNvIDu+PqCYOWAJNDIxG
h4ETcF8UnCqNZ70LRaA1wQFYoSBqZJT+FVfh7TRWz8ilz+UcWkBFarUyY0qbTnOclqskgFPQtwaM
FiZ10KF/4ir7DGxAii0SNlAKdIgmLkq9LLEhzlm083viuLj14y40r9UA3CENCWHoTMJDe5/0wR6b
ymRmgBqqsVuH4ctcWeOjeqZDd53G+Zaog7il7o/cS5s4e8/jNi0mmxMUACZyDcDh7A9mpm/kRGPP
78x90ND1L8ZzYZkWJET7pQkXgpGQlJg2Wy9iVPxXkP1xoISNezK64s02iuc4ndZZmxlHN/lGP/RK
TY9ialsp9ywW8ZtISYK2VElEqfKjV7tXzb7KJ8j6mI61IBm8LdL3ySOBYNExnUpjvMQgdEyv50iJ
dLKhC1UGHDlmiD8ZM7rcRE1PkMBYblQ2fk7EqKYhKYV2OoMvFzVzxI6/KqAJLepgQDud2nTcNOQA
LoAjErfrAmsyNXmg0Y0RF+85sSFt+27Qh9t0E07oUI/BOndtGixcRp2lrCnZb/faKttd7qenuAUS
GzcdQAq/pcBoAsYU4LfCQSNbgt4eZ6wDGWOQY55XH2z9Fcxk/WKCyG9u6xJTr7SqZFv46AcZ2i5D
Mudki3nt1oTLen7EpaVK2D994rod/UxDxVsHUgdHw3PfbSa264xp0Ga0piWDCd9H0W7bfoQySVjG
WIzQjKKc6wXQmDDsA1hoHCMpbMGuSp5tDtnluKFj6j4qltKhHliQtEXfvDITOyeCqCPd8rFJxEAP
CRihVxqn3n0cbbdfzx1gJ87QXWyTT2VO95KcEMPFLjd6/Xm0IvPeBa3ncjkhRdemgzPbah11Pu7d
knDYsvL7Q4JXAzAX8diqhXRtZP2tU9Cn75tXayKYy0DFVCU3IULqVT0NcCBJrlPWeB2Uz4HAxGhu
iQVzkhiKevvaigVMEHyldvhexMhJfJwyEUp4SC5EVFKMHtwmrdZhijHUgmqleuermwnvmVsoS+PE
bdPIT3HxRnfNuXU0VjkP2LzCYEQpYO0ddlPCOepbN7w3mqg6tbb4devnjKr10FhiwR95CPwi+kCd
N+1q29XHoZ5hlRAWFZgbPw7QMQFao38/7Aw5+itHaXNnGTEEv+5H9Ahy0s+sTAEXF0y/3Mq6Tm63
skiDC2689LcLSxLeSVEEJGXq5KgGViO4YOStFGNkf/HWjqSr9U+T3a78Hk8AvnQU5OtpOkj7h37N
HkXE1hzTnRe8WaRLivbKPPdLJlAEvOcgT9Y57jcfQVF0CttqRfj7pBCr8fh4CeGzuEyLctUQ69dP
7qH2Tfzu70V73UjeMCk5r6hhQvu3xqLphi8hsAUFGho0mkTqJQdvXTMGriLceYZHpKVDlCk2AMZu
dPmxkKE3wKNqGT/1NAFQ/52bbivgjIatXs/QbUcyQRyGCxEx3X7R40FYJsTlvkErZNXErVhXG5JD
zzccEYjNBWIsQVXP91+mBQso/rP2QMjjyhzmd7zAW0WNZSbomCihrEvgXIrhy096pJr3WCDFpdbf
kt/X8BHLR8+V8ZxPr67trbsB0SF8aK5hlIBqX3vmRvOyjDkhzrUCCVZDJCEU4aFxrI3LwcMAMRcS
0BmhbyhULIRkaZNuopS2LtEKJRcVIZ2NLjyIVdg6c0YtQLez8cenTQWel8kdb3BJkA8Ebmg4DlNK
hd4YGr6as7XWXxVKjkxjXCBJcSgbZEjutosIYVyYSzAlFYN0GOcX674p3gUStaRz0azlm9IDn9gj
nMOjWSORNAQNDTwonTOuacnS7EOaK26Wn768uYEmp0Dww/PNxNB1dH5upuFbwcvyy88UpUF2GW5r
bjGhd0+lX82vc/jFYktQeqakksJ7SaeXHhzpCGaPEkeinRbEeo2Y5+EwvlKjEuhUUisUO2Qou9nC
r042OWKmtctxwv/q/FX6XJ6f0pR0InXJ5JtP+yJh2dp9up6g86PWXfvhN2p37H5QPJqHXL+5eKPr
iDrADzYWXAabLklZY2alC4X8cANQ5FjBIrOBFFSaRIPCXzPvAAfPkdUC1ozKbZE/deIS8wsGEN70
AJ6XboxBDdz2pM2TEuGBNw37JyazW8N0V77zU9Jc6iHD9OEXh+u9iIDQJzOhnT4J7w8FO8VIbsTE
Hl2ROzX9Nqzz5QEq6LvV+orr5L303ivuQCNYsIk2+whcrOVgju3nsH7uWVdGSdOEqwVVtzk8MvNc
Z8A3lsAyWb9nHewtDEFJxjSQGyJPZUhwXMOR3wGXHGpIVn9PV8J1YAjeSoMMCL7Uw+VYodBGdQpJ
6gNPQ5BtkC6O8pGhz6om5M2D+YECy2YltfNTXrEZELRVu7y+sGVnZRDdzkuMxruTn7lf0nwExnEn
QBkHyeIdL7eub20tcPnWvDMa2tFM2xGbcUkVtLJmDouM9mdv+nt7L5wefXKI/RhMd0QIgAN/lC9g
q0o80id+SgtSaBiudHO3/P6hv2T0vpgVnnweWoeAYuKhdNKseg6JaIH5EDk5h5CKoZogTeiY+SwB
Vyz+kUnNYKXYYgmKmBUFubdh3rtJVb2uWko2MNXYA9e0pQh2wHXP1BgzAPIlgss0cEhUFeWSL0Kp
jwSXRCuxC8hfdZEOatQHTc12T1cDXjAjMJS7x8yCspRGr6oh1ozixTDeWxTG6JAAUJDqwtoe8nZT
gczQZOnNAJGpo0Zdb3K2oslGxUG0cjd8sVfVHhB2qtwauz/9RGfUq+FjAOLXYacb2vcWFAstVRGj
BvK5wMFnrGuadMTxmKlFCLq1NjLaA1zwBIoEAAyU6ortBNQ/F48ZlvBgEpNbljy0UKmGOzt+6z77
iIZuCDQYtpMeaAGmFh+yUF+BX576GqpfnAJn4sO3CceSv/aLUc1MVHjQeLHuEjZApEY7/3hkB9YB
zzqbqygAgXUJiuiExFHAWSJCaoa0NAtWCbw8lLJrinxg982dwrJecz11Y7E4mLYBqJkAW04QUqmN
PqHZdKDhQKDKUGSRbXL+3pmkIldkPdIecjn1BZ8gZM45qQm2qY7K4NgpribeMK9cPk+PzgrRqvzK
TO14rcoCgIfr1qOmS9j8C/zeXQ5r2oFMTJiOou5lirPkWjdUbUUTbxOkPcxesarDynL9j3Swrm4E
GCU0K3cpIhlm5F81WssAzg23VEKh4IJ2Bn15kJHxR82+5PCpA3QTCCUnEvsAjPPpScDEBLCvUQcH
H23zOuj3ihzylOkgAcv2cGRk715vy5HsxuaBndnXi0QZEZQA3ZOCZh4+Pa4lcYfFn5vayKaZN5fG
/6mMYKBdHR/iqj/VzceQ/ptKsqOfsza5LTVJgLAqul+DxNCE+QQPNCfn4AqyNFfSvMtdVBVoaod6
+an20sXgLPRIhmS4O6JmHwnAiZN2SyeZHqcVbv4WIbtqSTCLN3WrlFuM2carRoKUMJfPSq1NipzM
LJmfkTsE44KRWFv/IhTcjVG17wRBGbFJPjyjSBpUgKCCfLP8aiayloAqZoqeyh7Bef2uspkAjmqb
SKrG+eTr251JRhMmwBUfIhr1kIqSZqG8pjXohramt5SO35ZLJ0iFC1mXjhtsEj8Nt8uWUiIe1fSf
HSqOOiNdSl5KHyCR3s4NKaEeMaMAFDWo8YYjryLcMJgIKIsgULTvNelHE8f28uulbrWrm9f4s6Vd
Uc03bX5vM4ildmIQgu2h9DkX7jv1XZWgTLg+tkwflg21oAMQ5w/LUqmMNSC8bQWIxEIDlTCtdhOf
nZ97AWvKB/hVJmgRYgDyFvlzZr5xlp5kkf3oqjymFmHi9bWb3iKgTA23mMi+6/txa3QPi9Am2fbR
Z+X8msYrk7WluGHdDMAjee8MH5lATQHnbtqpOFSEBy33gflHm8THhSzDVK2hWRFUWKFAMcnXiG7y
dUOuUxREG5umfll+G+hNxHwQ+b5KonVUZ0svc9UKyEGfA638NqlXa1TSdE8NSlWuGR4QL/IcwnTv
41RLY9C9zNrYBiaYCw2PqT2BoWEwr8Q/kVHAzyFCYfJ8OOziONgKHPPCuv1bLBLKARGfuP3wyZC4
RdAFEKHyruWCq+bXYQlS4o2PCptxirfyOYUjuBZuo/dJiSeQN21ZuBnxCEL719iigh5W34rCospg
uc0eQd6AWgPjYDuclm7DY47GSX1JoiJse6IFVTy7Xv8Pcx5LyrLJUsPEycNNZUEwjgHDw5C7IPnO
um677PaxvOXIXh7qxmRKEP8m+rXvT1WIS+1FxxZ2CQtKA/iyhoUcLOPBB8KoA1CwTx4lU0mpObYj
lxAKIZYvFtJtwu1CLIge60MGj5ZvvdEqo0ziITmC6fBsjDxkZbS8mCV1keYofuSCL8iBVnJW7+X8
I+n6VpRlefacDGge37Vnb3ixkXjiv87k6hKfs0Qmkmcb0Q9Zaj4O6YGSxGWToLviUdQvB17i/oaz
fanDibHlPL6i5WAqaIPlqlGTEwSpNNkuj2XFvkB1t1iRBSDZjKatafMhhXqdW88Arthjhwq42tOy
RqveQNgM+hoVgsl5mfpPMh+2fws19I5oQXUvr8yYLZ9yy4UsUsu7BgVMouIb2eicD0YytCTKQ1gJ
B1TFAM1A/mE7T91UoRkDhxpc8bcohyrXfU0NaLm/FuHPgIP9BXMbaiBGzHQeWmYjwZF25W3dpOvl
LWkrvUnI7XQR1sRhchdYTA5/bfE8zeDBoiDcKJ9oYH5VlgKrY9n2lx3M4/mq53hrfrrWRMcKzXuC
ebZ/GcxLSOSrrr5H9aHxxxtDvgMBu5/5rJU/U+KiYQx3BQ/KxL6ZcbWHNsL+CbLJu3UGUBjAANyA
dHDgMculK2G85lHMNiCgiEwi2I6yDzcT9f/PoG9iCQVwI4wa2Qlu6+WNwBKzfMbLw6jZVr36H/7R
Vcqi7hn0JvLFnA8e+DHjqXSmm6L9GgfgRuygKag5Hl/gm3vaQOsa1sDyk5fftIO5ruARXhW4m5LT
I5Gfvf1YWz1cUPRf3QyXlOsFU5GWH5KlmEJ4mh2LvDP5UQ5ff49Oa/PJY6mayaac+b3i6i5sSfHq
XnqHk/xRERhiBbAi+VJrIeBy+g7cXHwL8iRHztDB359a7pjt2m8qNDt3bfDIYdpw/Rr4XcfmEgBB
X+omt4XwCtlq+RrF0TbQj2baQ4P6YKnnkS5gSnsxYW6UROceOnWr35afp2A8Lgc39eFmarEM8W2X
Fx/Dr1k+Nofv6xDUay2xfA1ju2HdA5ZZFviyDySQheeMO75P3AXnQ0AGKo3f9XJ6LCdKgvs3n3+S
pl571DucJtug4pHl/7Lc/e16BBHJyoy+e3L0Jg0WCClm5lzYSGqZUrWpgw8JN4Y7X07D5rEYJexF
QdoJYUndB3qf9GDk/qNpc7hhu9o7lbW0q3lLBVsX9Mgtqv4Q4LBJEpyK3z2Axxhcb4x+AbVkT6bk
3oNgxepY+3HUPOjMumGtk6GAqoFbfudKurw5OQsmZzANAKugtw9buTOgUASHfqTnZBt8gtjPgmGd
OpfUSndmT4h7l5/GKdrnvNElFb8PqtcALTzD4dZMGEJWSAkTFx5P7Z6qhHUmrsjQaFRIqAiMMdL2
jJwBrjksRtlNH71khOKGBC5AxUuiR2tKDoGuNkOZP/uBQX57d7ccHhGVwdIp6NNzUYDu7/Ymc8jK
Da/UD7BgESwgQ8OZWdPPZUM7TnP1ar0FcfhAB/8nqa3baMiudC1fE2BOkXqem+Zit+0DTcAn2wkv
bsLWzjx9p1S9Sbv5buajRju4N2F2Lx9iB3zCpOOFq2rNFI61ZBn+PradrWMk54xxj1okXKY6h9Fz
kVfPtrsphYfepj+ZoD5SYq9qZ9o2mMAKJI5jggLFIozxJw2mfTeEl0gyekRTV+bdzngbJTO8MQXP
AQcV+DTN9QCtcUsbQlskR5CkUCbJyUayn7LItRPtKBOeptF7LOb2Sl/V0t0paml/MI9KnOTcCrU1
RUHJO+4Me0RszogS7Egd72oDjxJ3ul1dBDe+Vdx5s3dQJrJIcbLd8FJYdNEjlNTa56KKlbOHzRlf
A14Is18u22rjDgZBcjRwoJOYRLxOzA90l1x8nTLZCC5mXu7JeL6GPgCzkUA/BYsC8J3J+879hEHs
RdNhnuN9WqEPy7NLF4p/TOwhnGX3CBkyVV6Hyr4tpufCHmjsjFzTDOBeXhh8QiZvKx7r7BZ9/clU
Gpod0X0CVBsoVDitTChnQrGamIAPk5drymrjzR0DoeagyFpJgvxupCyx1bguhb9DiIObFp4/bew+
v28qXW0LYT84GVGisIA77uRjz6WsH23yA0vvqfOgRzvwpBYcFhjOuTrU0LmaJiKSJTp5EEsqyCap
Td4JRMnuwR4Z8BfzLuJOA6gDOm9BYbyitbs1fOguKGYV6Ri5NZ6XjSVua6IN9jQrHhtqmgK1d0Fa
L3SLTbrqe3B5Yrle0i5xW+K9uo1TTNvI/gjokS3g4VQ8JdMZPQ908oDKL1M/wXIDY16KSKn0OZOc
BeXsbwr31SAF0JnSxyKmthCAuxAsLD/RRYHc+z9+B9E3ocuEBWARUU0d0/33OaK/PIiri9/e8tGf
kFgTUT6N5JZP0WHg5tG4+2b+6fNnbNbb+tbEs5U44dry9FG7wyqmHUR/trFB6hTcgvAPZWNKNFm6
aS117uoI/vVDYv1A2GEmEy8tGyZEz75HCingXExvh2SGsp2HMaGeZD9SvE+kp9hG+diN3TYQwbeV
3KHUWdnjxcEmM8dwB9kHuyHfRDbAuvyWgfo+Apys8/BgOOIYR/nRSYcj/bZ9mA7XwJ32efMcAM9q
hNy25FlbzohCXu96Rz66St/3TnMIXb1T0afnIuQijNkKvCfXwU7qAFc35ldBoIkramBz0wH7fxgT
tguttHYipvEsTvT6Ld/BjMJtq96DoDnOJqx9QzzkYXeukG1FYIF4W/5h7VnlQfPALPon6HDHhMXO
KsK7oZtvnYCpVL2XJF/CZC2paTNgpo4BYo2TP2L4tnPy+6oWcM8dcr9E+KvIsCbNaYFAlJoZ/1BC
fIkYZg4Oja7mtRhIdXJeqfnWlmtB4idnpn8ohvcadQ7dvAJtC/It1E+ZMZ2HEUSspg3kMhRi8MkW
wpWQ5DfoGW2Hd3pG/7LgRMn14475nMiKQOGrvaRnufYxFsYhW0KdCWWcURzU3lnXrr0dTftUk9Wu
xvuJhrqZ5d9kMGy9xAMan1xUGUENjQJauv3DIOzvuX4SkntRmDmPgW28iyy4tPNw69/h73+NeeZs
9alsjKW9uOv8+YGh4QZGNujZn4l52miLgyizQ8UcUCDgNg0f1qe56sVHYXzbzoyQCXH++MYkNVxS
hRA+EjCxriRZzJJegbhtqyesug+L0C20uea7jGIBnBb0OQ3Sref2t9MkDdjMQtkIOwIv0AqWgpYY
EKluQD2bnTIUhkGW7SwT6bdlfuKAbBoimml+l4TQCUHToyN8gwGExY2EH5yWt9B0QxdzPI/+BIC1
jeKtV+kr9HWkEDDFH9Qk6Th82RYCYp8xF0MTNTBXY5gnB/9jLo2dVY8UtYhu2LRaSi9/fpHdrq/+
h6Pz6m0cSaPoLyLAHF4VqJxt2e4XQrbHLOac6tfv4QK7GGC6x62WqKov3HsugOYPNGgEG55CLOcN
xmpbIWbCPpXZDUlV3R40xHw2EEKMU8s6ZxrjRQDT3yvo2CqSpix2MXODqud6cdptPuDEazcOoWLp
m1WwMtP6TdGGq9RYWwg5aw4Vo8Kh+2dm1HMhjj4r3SHIX+uluZp/oGeLeYuPz5+cU4+GZ9ElykEd
vgxov8Wgnm2S/zKccLJTlr3b7LCdHJCO4tjgXawK8jHVrVoRcpPWwP8k8PPYDzhwBlkSQcDMZ7hU
2rCuE2PZdbgQDGfFT2YI5u5AH72wFe5yQvJgjDPtDOtD0JgfFkhCsp2ZTqIXsEkC5GaKSLFtGUhI
JHCFcL7YI3MEritr/GlhE+iReZUEOU9pv89F7A+Jd7KK7ArOH7cqnKkpWCt0x2HTvLv28B54Yg1J
5CREd4tS+dDr4jrl+pudybPCjSF6Up/K4Fzq9iXBRmrY4avOlR+R9fdAdTdIuCpcmkUGGIwm3e4S
bnUsmGMJD3/cMufdyQHZdr9tyUkfw+hWDwIhxkO29q2R9akfepRnRFV55D7l43oQ4da3PAjaDbJ4
5DzS656xEv7FCfG5eAMQJB/mJ8MyX3pIXCtjpYp/ogZfKgSrDaQkGs625SOaH5D52jagrlqwOXUH
6XAeHt1RPTpT/1NP4j0LwSlGjrFkAXXsO/UU1BOJFNGbVGx16RTQKRMb7ivnnUQrvYiSdVVPq8Bl
28Kq82OYPLbhWUNLLhe10B7Ut59h3756RdLJzBErITzYoCG7xqSCY8hN4i6wyGnaWx4LvbJapqo8
IIZ9Igzl+VIacJGlhgQWmHPffNgTYXACZQFLEkLSeezHzcTiK8+9VT2SXZuRS6a0ZJWXABnNRRpw
yMf5ZX6yylg/xu10zuyYNazYjo62Sqr01oFBHcG1m4r5UJoQ//qc01nSLoy3fkwfVZAdW6/aNY3Y
WBMYVotuiA6YxuLNLQJGHOGxKmmVNBIs0OyVOSwvArPrLl413rysQoeUNyVwcx5J0apMPcL3FJZc
Kgm+Yj5uhEA+mLbNH8984+ckjXS4LtLkozMwY/RgX421EuER7lUUFv1GGcaDSkcroOE4418o819m
Vn7B52XG47sMhQ+u4+gYyS9Dw2ySx4zMnPnrp09sm4KpvQgFKQ3JYu5g3oTlHdCAn5Mi3EVexY+d
mGWfy0JFd90AObY/wkTzA9wsXONPpbQ/+JmLuImyJWr3jalCQ5jzaRLngrPv0GR8AvbGrFEReCkN
VaF0f6Cjd8U4YMzcAbWjiDbuudpfhjLe5x57b15zrEDGJkaQTar+ZJq9MzoOTuk0a/FpDxGDvgx9
QzwwFhCkZiqet4Ves5LD5zRNqxEJtZkGq8Fx9p40j5gnj7LFG2+vJnXaIxLY2qN+qr12rxrEFMbT
ys89IhG5mTHNoycTR5Grm7ABLyTyZ1r0RypWTm1yOTplZC8bHB2WJBH7Eigwh3Qi75kVaToHqUAt
UZqdUiDWqQkble8U/yONs1YZwJzJ+7QC7eg5kqyt4YFJEPeJQcijTmpHTgy73p2bmWlSmB/DIP+/
CvPqYg+L4wzQYdfYHkm4wE+9HcldK2kb+5ZqSQTfhZZeTdO7tcW0zkpt3XUOqhDkLmwWLHIs2Xus
cWqR9ADKqox2WWPxlGZPHdVwJh6ZHXHCqHu8z3d2CXsmTJsp+c9ogjeYQ1eZGOz8673ijHs7IAGq
N5F/e3dbQHrVsHQG4wqCm18q5r0Io3tqmcex0s6hpkIyGDhFlFM6JI+Ez6INXSSMDxVkem25J70j
g96bZ3Ugqu10F2YAm5VMxOupqSjY0xbjmAg4xZrbDBZKRG1ga0BFjOP6Ehrkv7Q5yN4mu8V2fLBr
wqpwoEx2+5KKc6ySZ4RlBdPoxWns32L46sbiNbXIeRuQ+O1wqCb7bFnusyqMbyzv3yl0f0Ll3DQg
Q1a+Z0PytpANAjLLQSybO84/mus+JQaSWIN8wraQIQUn78X7U6LwSx3rHcbTTd903MMjKzbdw0Bi
HpKEwMkICac8RPOt0ao/FO+3Ou2ugeY8jCj7SGik8HptYSah6HIzdeHdgSNCWe/TnWOieet+Josl
N/JKwrrKBLTeIA9Z4d48DH1x4SLYkDPhZt46O0PGFaITPeZ9YZJAcZ+s2244WhYl2LCY+VvLduT+
rmOPKYNgNJPiVJhZgEuZt2tstQvIQVxljDiXhsmuaGK1aucFK+9aI/XXCP9SFMh271VsSF0GNyjR
lyOxhFNM9DUSYDXULrEh122tLNWgvsW5cuzFlxsqbwNKf8PMkJeLXT9Gp2py+OYz/0QnBjMlZq8x
JGfEk4sslf8ltlpi5UQ70ZQ5Ho0tpjtQ4nD52jp6Yw0knRH9yIS3LGZIwDGxdHR0HvP+Drv52RR4
JLjw4z7fe2XFX4XRsRGUoMKq6ZorKyndM//pW0rOQ6hVj06J2Tu0DYsv56Sl3Q3xZ7Foi/ot15xT
Phh/k9hPeGf1gLxvGAH/JoMDoWTuaNTjeTC9OzKDL4ssX7qTu9PRritEW2dutM/t9uik9UXFIYO6
+JGO1jdROGPM+es1p0l3rm2Sg4L0mlXiWX+WjqQNESfx3/IeCvOVR+ZaG4OdqzkfOC+JuTfNr4aU
EMNOn5OBOHEsaEmGxv4buUrU1NHXvP571aafDqszPELHqbefAnhdWCi4ZZNbwSldVeC0AkLRKf+g
mJxVLby2XfMXuQxEo+oA12zdjdE31vGOD44HJFTNzyKqlz3GkEQ8VdHUR7OLjkXcfJlAg3xLgI7u
B1bF4bTgpOetCacDh/ZDZPjPGkx/bZf94cT9cax/NTrsxubbUDBNYPsBgSdleVzrm4FHpkz17ZSg
J5nyz2Hk4Zjs12ChWZhShFB8j4vW+9RUlIdUE5Y57YCzcgTa9lvn6sfGbH7CAbRUVsxHM14P6ZKi
PRjFa/6MG/ICyfLIqz1QDyxozWoKlY0gFbgMqiN66EtAiIZe518d0ahCNe6ZFf2n5cGVLSSxSOkN
u3Johuv8MlZr04Zq1MuN4nJoGGFOGSvnEL4Q+wEglGl0N1ANGVwQwFbYILdKSahPStRwopMswGfU
0strLHGYEF5Ld26RX8lk3fFsMiVn85vqhk77UGcrm9caVO+aFt1VVP4FN21T23+xo//Lc/02gjxw
kADJor+YNYF2SoQAAEHgCgpGtQQz91dLb5sY3ugP2JjZKL0rID0Wne09XapDFOWcS179ARrtUrSf
ZRBA1WBwExd/IRPVCAzi0FlvSeHcLCLuEhVxsQ4ff5aNvca4j6kLaZRZXQdE2c4C/4mc6ETYu8AW
29pq99ydl0SPX4zQmXfbF+C+F4tjIDe0XVJ7L9kxEjOLu5WqSMB16ASB+4pZFmqeBZy8eSbW8Gws
8dWpCtCli6IHp0Bm9Lvtc7TTk0fxFcXKzahKTKUYJnrPvEmC0UYVROmpsNiUImJIkCGkXe2D0/1A
BHUT3bsCBr9wraecEAsXIYrVyN3HYjjUbrUtGpSDqoDhn14qoe7Gg6RnzZWQpYX29JgjlyEp3u1o
gSjqvyt1fKuVg6wGskO+1KGHVSzST8HsieXqiOKYtayHqc0kubJFlNxNKamuZMd6039DMFxYAn6g
/D5M5XRi5wpCHxyw1cIxGrtFFuRHps2rRaTPDeJTSuua5uOqHZKVTuJCgbKnm9yLGdpHUiWNwn13
8uKBRwrNStr+19gRMWacv51+VIPpCGXkpIeWP+CjLnNtNzmvrFD3QQqk3km2Ex6IwZbblOBTx0Ty
0r7CrPWZya4YIyFqqtZKJrcV07iwHtYGgHg1LnzLOsAlo1sYz+ST7sDJwFRrt5Is+ZJMvckFX9Km
BGUejap/U3tnL6CBmbLGBt2fEfvd9JCHNXPWBUzaQjA+i1xrFyLziWWzK/BZaBGoG3VaaTf8k35L
AHlfMi3MQ+fdCAUfmLc1DVK6PW7kgMS9yOCQdvR+Ee48tzhUzo5N/E6LMZYoxaNKu7MooaXGzUY3
lZVQXSKKu1Oi1rfIaS4R4ViYsaFLx+v8CQS9uTbR3em9S8bgELGSlxEzpPPGTdab6L2bAdGnmSkL
2XBJ6vrJXcvX9yTugW4cokA52UbFM5I/OCw3iRRHiDtfUvHWNiFDQSi+8vrXYsFaDfpabVTUdcTe
a8z7sT/ZIv2eqmQTR2xHsFIgWBGM9Gq2401gJHwS/QWF53YUBZpk77g0suE2eMPec6hShMpKw/VH
Qp4CG+VRx3AbPUOLzDONpmdJomSsjHdOH5Sl3jvv0kJvY/K1mnMovbe2N5h4FQct3ptldUIDj86t
xiMhzqm7VIwRqUSJxjFjg6C33xXp9r057kJbXnIpTvKmmWBr0LT2U3HqU4abxfBDaEiTW2zF/1OC
dQQucQE7xyMEhi94qWw1E60DOdVOBcOQDoEBD9FUBvE9H56N2pA+mpVBRmZutBpwrMOC+Y5sK9mk
OVOLDveQ79EbhZie36rkNUMPZzoWK+eRt7MgQRkHFO/mRgzJGsTzhr28Hyhy4yQJwvNxBQ5lNdnd
RtNueClWuUtus5Ks2BCuMpj+FXaHzqjXCk4USvalDePjmFYEQPUt80Pq46BhTCS7RvjwK8+xTTKS
5hIhYE7uksPX2qSsV0AYrNyy8I0yRhDDxHRb4dCYtPG/EOf3qkc7bRK00GfmVhtrkqDGeZnmY3XY
hh2ltHcRlj+NxsGM3VOFQ9Fr2jMcRVLCBCNSNE7o64sSb7aoEA41P23JLKL31ga1i5tzq44tQp/l
5BpXtTZ+Y0hS0fDGLVEv7LJEtG1+lfb/g89b7gC0XoQZW0SuxNZNBRCqsb9MnX7f2e3B04jzGPya
IOV+NFHOUHz1CVgmZu7zr8OD2BbheGCdsMvdB4Khddbza8ooTnxljRx71YhYQ0mJw2hwrkCD+S4i
tptpiaK3ZceFPfUzt4rvfnY4pb7mBcsck5nwQDK6g3VGtHi1Wht8iPAdA9E9sMwkYUMiPqeympa9
EV2A46/MaJZZKg9ueNvvEfRjDxsUfds0um/z1YYosLK5/fKueyORrbCrM2rVo51a/N87GzkpMNDO
dhoUpgCueZYRWEElRAI4N3WBmMCypr0s9ffEi6mo8L+x7+AAM78jIsp626NrJ2HN5QxKJDm+Ff7W
Za6qYgdWnJ89VvsgXoJmW0XchnejK4/ztAdTgcBkPiBNLq+DVC5jPt2NoED6pZ/w22wsGD6JvS3S
ALoxqOlR86vGPIRmfbb7DhoVPmscAMI31O7dSEhWBzJ50mDIA14eLrwUgjPlVqZyY2YJI0t5dbz4
OPTkaNXZuZyBaDEK1/ybPe5m7rNdgjUDwziO/QZr4maoxAbixKkNGn+qnxbAlYDXaJO15drN2RqZ
eGfTJeK31ewHDd65OhrWQ2juKg//GHXWyKAlG77Vuv5EX2obDJd3hls+sJry5BMD6sdjstP4Gg2N
pL8CKhAge8xNPJNTCCd7HmL+9WmNhbuIrpwaJ0rnAO2cdcgMa9eWzs5urRNwfGu6OEl9iUQrFpIV
ZdM6sFwxRWEoyUPNl8keq+aQKujY9HUGS3VojL3X51s9SzemW/n0WPSLvzV3mTEMW8c2tyJNNsLV
NjFpMj2pojrzg3Yal6xN9ippe8i2fFYQJzFOGy1sj145veFCI4bqPxuqJN9xX5H6fkjcnxE6jtNF
Zx2fUudZ7xP6VekGJ+j6lEzZNa2je9RywiOAMh1MgbPyKMiZ43O278xovBjs7jSIWG13xSS7kWHK
pksM16QH8BqNX11ZXBWTgR8pJ3F2riU6u4aRo6D5gxiiMRFPN4Aj+HPjOb7GtL5NNAFjfnHT9tJ+
yJqEBCsn9Y28mlIPwYtCVDMxJmTFssA7HhyjmvAZ9juhvSYvYh0mwy5ugrUZkLmZs6zb6l7zoRpc
BKIgIrgDcArWFTkiExP8gzTLXvVy5vjRImaFF6roR1oVHZcY8k/p8IKd0Q0wUuWnCe8zkm0PcyCr
B7V5OG3zDxTWd5fHTyxvx2RMTnGsb/OQ2T4OoJL1ZqkcXGq8uIY4zYjYQIJR9c0yCVFw018VZKw6
LNtKho1obQaYd0wWPd3HiuDWqyBDis0n3+jqukA6BMyN6RG+owvk2FXcp5Cy7K2BkhFEM7Pq8k2g
aS5RS2WSq19Nd2DOllwrdNoAu8J1K9qd1SQ7xUm3E/NlO433vueZZ2Csa7UujxZ3W9n/qmO7NNR+
60WAXZGP9KganYxZHGWlgEJXjCvQEGutuab6dxk+wTMzoedKtA2si9AlO5wFbTarI1Y4B6mFUQGy
J0nSlCgY3nrMZGxlCUmnCIz4zalNgUR6buuFs1f0jCmlOWgmnfZwHHJcqTUOIlvfF91XG9QHJHEd
BXnoEKZtY7AiSlMLFiNd7dpy2icO4Mhn0GFqE2dteCjS7EtvThZ4TDKx7C5clt5na6mrDGOEi2Ld
4qCvBs+fMMZXnLQNicsMPcTs9fBdO9y2JhV9eSM3BA0nFFwz3oPjACWYnhmsHmrBotszPmoiiGx3
AatxVwbibNRgtvRU3WgFTYJJR8SWDtimGXTrIGiRRMFhMw17aQosCTV6yZVlGiqKZThcVYgxwv3u
0czbNvhkFcktAyRrFqwOL7aEmwFuid1P57RwWH3rBmuDxRD/S7pNh14DKRrKXDJLKoP5ZOs3U712
XHDy/YchxMbpwtdi3KeEY03YfLz/TP1stARgxUfbgjUJ4MtLltlEvNs48byzJixfhNqsYp0mrn5M
NXtG9RMoX25ATwGPmKAdgQYGsV74StmuBxoc5NGbNu5dzKeY0iCSvNlxSnFfoR5UC/bug24Cf2Tv
6K1NbV5XMfGNGXgyXw8J8tW7o2EaH1GqcY3vh346llV5lV1Pn14zkpLIvqRAKz7F1zLtQlDa6Vl0
XbpOTfxvqXPEbLGyR4xRnYJ+2qrMrSJ2ctTWcd5hXjI3mJJQf4V+q/7L9RypEnEVS2ypp0j21240
8w2JI9z6rPqkhVvBHsdmXboD0jyJQUIJvjLrpy1+R5IlVU/ZDirZ7IgD6g6FN6ERRUOSJELFZ6zy
X6uhvDmR857YnNBjSTuIf3avSgJmPKBvhHzH+1JXNn3pbRKgs/C7QYXrofuS5CqTIq8lXIn6QtPd
h+7IW4U2XkGBhdiup6dgPja4us+h6ReVfvJK8ZzFL4aFSZHdg47lCRKXUNyrHjNQjt0RA4EtGFEm
+PwUNvZ5/VT5u1WE+CyshFg9hO75kQVI6+216Jwqf7iCv9wqu0cNM2rm/R8dKolWb46dYYV8J3WY
EWibYu29eBuCPRGnIcMli6RokGZOfehnLQVr4kGuM+TnJCKsQEwy6RqRW1pJh9uUwaOC69rMmm0j
4j/Rw85uhFSWALn6ZaU+K6jrwqgPyqzZA/gzLBw0MTY51wu16bZ1Yh8a5ycLEdwDh8giNhmcPJMK
3B1GTpdRzQVLwTffL01KMuO7Dm6MzNH+pz0Cegs5MiUyKSUkYSbcCF9hwheliseFcuuL38Sie/So
A2MiDiq6JhDprfQdoEuCjevAQhujWvJeWF/RxLyuREmCarVnt/U09PHi6dolb7mvG40JV8nibenN
MJQeKkyuFe8/KKxD6KV9+BlxWnrqsE39qkju0luFeKEUi9/2nqOu5ER2O/DnExLnihGlSSWqi98C
+rGW/9j92c1uSY+z8xef8lLKLxKJLJOt1alV3oONifRQtLfQo2F8A4kxEFXSMqdLS7aQNFlvPJNs
trud1dl7gcB+0eqHGB+B1IAVITo0WXgOZgA+pDu33rTXBYc4bJ7AlZumbD9jRjrrqEs+raz+U8Or
4w4ETcYW217U+EDHAW8tK9PY1ykrdFqYeRAf4GroWyRYEDGnTwVnqYZ/tgnbjc3633EZ1xOxhmI4
fSjk6VUF7rgo+HSd8L/cqiyfo3UPs/vQOfZ+qL33gthdhNggfalDtfbuar+2yvzLz6oAgbwBEE2/
qDr+sQgsPPVIhqWoGNOQ+TNGFxhWCFkie6FqJDyF6Kzb9FdhGZJQEbnR00JvQ1gmfw8kjVHkHHpa
LsBsGvB+JXEWiVF/TPJHRO4qNucO0mU0IDvQHkinXQLYAGGSivuSOSpmSB3HahZmEnexUsUVTo7a
IlBkNa9Bfw+dhn2liH9yV/1Pk+q/2Et3QALEOh+YPZTjKfCjwvxj0MHoiXbD8IK7QWQHMLeyWuWo
wsM635iFdcpmzDhkQMzM6TRsAjrzmtdd19+Goa0nth45i7p8YSGzRzXCQfCH6mI1kykt/abRzWnl
elZ3cXM+aTcarErgP20FOPfk69JaxskrgdpZXN3uWbgzjIVxMRhLv9evPHhGEKClajNUHXW4aYYv
fFZWTqwjro8ezLKOwgv2M90MpfF7kn3bA/+jkhgjvDdf3swZQbqr1fiEWqRV8shWv8iwNoEq0ouO
5+tDB0pfHmwHLQOG6DK9SVyx8fCbdV95tpM3O+E8YTnkLtqBxuVIU7Fo3M+SoFkcH+rNbCPAaH85
w5AETBDG7PVs9jbaha4T9LxIGWT9tNXn7KgyQxqR1lhH+ccw5rtQ79+7uHmZWfgDfMcfnOQwYoY8
yWxj9ls8uGQZWC5A+T91uPX5bkJlmjlHhR1k8uU2mzsWcxbsVJL1uvRbZAheQwRqCwKO0gVcDwC9
PF+QL5v2n06HrBuWPo6MmNBMu+vu48TddSeXVi3gnd4tY9f+n1LKmshnb4c/nvGHvRrY6gbtyur+
MiaV6A7+n5dsYaP5JwVdSfToWeXZpJdomXpx2LQraFsk00Pd+h1pvJLAXKZ946eutpYMY3PBnFsJ
DuS3EfK8aYxHJPddvzLjQ5+gwMSiZOYmsKlDSHCvYZzYT0cMAA9cB0tjbztbiZfmQF0cDgh/uOLb
06R+TgCyqhhpPr6R7A9R+0ISKhmmFSTEDyOW94gyuYnPlnOGKNwI1kT5gbXmTL1FTGYyyD77qXXK
460LZDvZFWIzoUUuFgO0cOHjnB0ZghNc9h7+xvfwlNxm8wOGrLhmILexvFXQdNCygGGlYO8xjDKv
dFvz4rZUb8tlbX+o7j/H2KvBhZBZFvwYYCXAaj0Bd5CB3EXANDjrkTHZjEgieRKOHjgPJxZXkKb8
6aQhBMOqqI42RyHXRqmR/KUu4Zovowoqb/lIh2tVIdYl7/UxFX8xA6fqpZICX+Wg489dsRmKX0LA
StVapN5891AhIC5P4g8TpZOqbvGNDqg1FOOocF8nBjbOdt97rzj7189OKHPahPw8iQCw1M5ecLKi
FR5xep9zRBE3yJt0cTVoG8inFi/yrTSearp1+nPc7bryL21Pnvrjin3ZPEZ5VAiMJEmdkiBGwCDN
u0jfc/vZuFejeajGAenTpVIvYf5Q4pdi/rmoYKvLgGuJJGXk0Z8NNWHQEuD4L1H3Lbeizv42HL9H
9aeas7h4tP7p1a+HAa0HLtm+5Uha3LU97KR9Sr1/HisnNf02NIZSHebXHW0CYnXySylkOddK9x62
32H921dfAcMly/3FyseofOa34bs4OvxGY8TBmt3s4MOWX652ml+ihvDC8LuBL9qv8YHL2FWO9kSg
m++HFtbgTZVudXFzwxNvT2Z85SOc0CsvtWAI1V0HbJaavW3a+6h8i2av22+ju+M/q9HkWRzoLdf6
vah+hvRCW6pNZ8/55jZrk3dMOkuFVS9eArP8G5jPoCfwvEvUTIuB65sV8tT+FMTFaRykk0ORh6zc
C16VNPwRJYo8CvOvDZ8+QLo+2xgbE05DTIUwqLMmA35OsceY0ZdvY/EG64xV7m/Ypoj2E9LJ33j3
gu7Sa/gGuBx6mwHPqcICg4CAxG/PPmnbll9UGOcwwUaL6C4xRxMhvkSuuhTJq6pY7tHzEPaxKLAr
ytkUQCFcm9SVoth0/a0eaUQ8RnfJsjN+atTkzbeJS9Kmy00/G1jA0a3BEzt5n6Fz7qr3Mn4Lx52G
+5pPZTRfjvKpI3GvUAOi//dz5skZIkk33MqOrBezhnUBEztvYeU1IGcc9mnHxENlcrf6zxEBBA0Z
IxPsAsozpBytsm0079B583v8xvlYIfSjsaAyDMZx1+Y+JICF6fZ/Jddmwfyu8a6q+u1CeqokjEwX
Wy2jcVzkwzPDoxUxoTSIpip7Y1mNLo4d9O95sijJE7axLJkBkl3Afjl69Kj5KwJ+GbZVXW5N94gC
N1aPgB+AWjPBjIieGIN1xkaqo1GYRmeRDs0GxfdKlxEK/nILhNhXsaXEpCxPrESw4ziEBLxa+zlg
bZS0H6NdYhdlvgFfdJWad/Y6S81ce9OZo2EXSXBZrOgGajeBOwgrFQeKxA0MdbwYWO7rgI+RFSo2
sRJ/Ub6fvR/1r1sdjYLOkL/ayCQAVYIVflVgE3lqFWxJqlzXPecWFZbMQM9faudP/Pa69iGrL68/
D7ytsX7FUiSX1Aa3xKRFlD8mUldn6L9ld1DSYoXS7CyYKmkWGgLBepmu2eIdbZMR9cQ5LhmhCWIT
8YbXYMqScGN68T6m2Qij3E+UejdBo4JBsLIcsSyJiYu9d+RZS8CyQifC512Z4NKz5HCoYZM5R2nE
tmaYC234gIq2EmTEa0yLYuTETknuQXBsmsgP6ppOBnI23K9zFpAFaPRr16ZbHpF3hkuJstfDjD1J
fUUOmKq/S/thV/NSNCQTSaOEhzUYo5TAaTRYh678tV12w5x3g2IwHMIOVOGZRIJhZJjF0FTkAyJ9
TQf4/tVSoyYNvq868uc/Kcdup5UAHrh6VbRhnol9jz9AA7s0ODaHo7meHOxptjjliYr4Vl74NfJ3
xl1tQx+oB0qCactaCyOWtnaANWI7hYj4SdgqhpLQT7DhqBnDfmLQk3hfcH2CnnQ5jUYMXEDWAwKg
RxdFrFOtneY26Rp6J33jhM13blRLICv7OKbrzYETJHSIAharwMsmrdUwRX4fDUwaJt9CxuQ0/XJO
c2EIhtEONXsrmNSuVaX1VZKAJpIXKrPaBuVfT4hjin9ShSpNI6YZv+zFlpIJENg3P9H6w5jj77PZ
AXa4kQKPBQsr62LejjNA1c1NYLrXsHwqtYGTEtOig6OS2PQRpimSD/duQ/iYf55BG5B0KUQlBlwq
naED58aFKtC86RFLmv7UWtuGpPTyaoxi1dABGTJdJ622jqZo3VRLY7JWBpe2bHDPax8ePdzsIgDb
pZbmrSaTJqo/e42cpuRbILllHg9dJllKLHYefv4Cxq2HNLYj7zARa163HjwqN1hWQMbCcOnW3Q6Z
vo8y9urh0h1rhopGQr9Z+SJll0G9eNVTJGAZye4lZa18dcqzdSJWIRggEZsyKqHfqRaAbRZqcgV4
xjWLdXVUfcyUreA0IPElhsU6rOpsejQB5nNqIxjqx14bN0ERrCsr3umUGoSg0cWGfindrTGRkQam
c5he7uiiUWcF9gonZGSnOZ1XA4+oUZk3TvIu23Tf/ScYHQ/wdKzsbeqPJtY7y7kTubmo3fusizPA
FEwYh9TyP1wLK1SmfHdVUhKypVtSQ65G5V1JL1ZJfv1Sg3qBrVnhDllLbOMFI0NLHSE8gS1NEfxh
ooAKtNChgMw/BahDEqHkysxFKZJdP/Bb4lGh8uTby2w+qv4NdG6iw83HTl5pHl56mZpnbe8q82Gj
2jbB1TQ30z5gMrKzQwQYTVYcq57JCLhc+6b9mMpX3XI2Osqq4TJTbJoPlKt9vWaS2Wt36B/cOrqf
T8/M/URVTel+CWbPY0eoFyVsTV5Tkb3mf8TxV6If2uxUtge3/xoK2immDybDaT2xZqD7qorJSbHg
Gc8dfLQI7yEcvazWNlY7HTX3ntlfmXFjRQCqB64Iq0IZzzAU9OJYIomU43xUT2QALTfM8v4N1afR
67A5SdKYnp0NmjahNG2VZYT6ikE2CsCQPDSUWS537Iz6MENgHgwCM/7pPQIvRsRE1EGLcArsVQ3q
Drrqhiiu5F81vhrnmCKid7VPXpkt5wneIykxuvRQbbD9QYQQS5dkMaLz4uBbc/VF1TF/gKTslgdF
uajZQzH44jT8OcW0Umto7XL28kBAAxdjQCKenycGK+G4cOvvFOlN07864wvV1qGk4DD7Sw55srQv
ZvM715UVk43MtNaiwTAY7LhT76TIwsbg/QytdRFjhefTmBDvee1VDP94UPiYS+Old28CGZsORD9O
g0XZ/yTZ3SsfIfVJiz9hiK62shMYfQeQnlrTgE/Cwg9KpGt25O6QK0KMYB8xcGN8y8DsEfIvDPWD
Z2/+10IMYI4QIIpHnzq4H+j+Seacj5R+HekVkDUW4Rfdvnrmhigg6MggXjU5LoN6X2h+B8KPCQLa
yi0zV695IDm2xiNCdfoGVdzKDlm6b9j3mDgz9ey4O1NPLwDrSAJ26IJNb8TF5HBmrIv+666pxikd
j6p3NytSbL7T9GP6H0nnteM4kkTRLyJAb14lyruSVP6FUDl6l/T8+jnZA+wA3b0llUQmMyNuXGM+
JWw0LaukHWCnZGhB2P9SvlmxwsrNj+eKHY6aNLGxhWG3hNQ9B9kjwX5q2NZ5+MSoFcPghZMGCKt+
vBwfuOhgIZrxeIsczCd3n3I2ngoqam539HWhP5xG5j4lMGmK1o+eg+aJHtMuM24G5vforjRilk3D
WQeR7c+MncyQmfddQLuTM8AOfGDmm82pg+JXo9YzV246/aCkuuN1y+Sf2VFHC1SDwYwbR+YEpd/C
ftSIjM0MmJpth1hDkVXLuAJ2CqDCGc5vJArYBCiqU4v5+SXHVic4Cx24jBG1PGfg2tOK65wYP4Wp
LCcKT5XPH6MCxNWIfZDjEZjD8zZ286oSCBSHHLIVctoJQ/w6Rm2GgQWPhK5XvjWRxbbQgVmsVsLA
fN44WJapCheoxQM7AF0hCVH/iHHAV1G6KxqHaqQw35bAC1Adlc9MdoJ11OOrPCESkoMmtGwC3x7L
xMQGmYELdV5ilUjgZOG5x9eMShC1CH09dlnIv3lK2eKFfWmB7c36UPdS+P1d6mCoXKBa1ZcBFUVb
Q3DgvJU/MT+I3lm23Xsg8N9DZVDSCQPQXyae3pFKPUpfYIcz56tLcxmr+r7HflUkkk/xRzhMzTrJ
RL2ZlW3JPQrm5J7nGgaxlNP5L/+Dr65q2gWauefL5ePWf534C83nKngB4vbIV3XLn1jfrmcIjMkf
RLFS/8hSUkjYvsU3f3eJZtA/NBW3F6KS5gcTDoixr3qzjuOrAik93JXauwMQHbOB8w/C2/KylFy+
ZkWgxJwc4+lT1z7Q6UzJvVI+RXGxHIxhX0gbZghzz6dbg9xMkbjkjlcM7KIZqMaQryaYTHmI/3lk
0Vcd+Sy89URRxGfrADpHAOQ5/CECb+Ggi+edhHvxJveY43gDtib0rwZ6qYYZe5Zgeqm9hVzZoTk6
MUWwuYpwXaK6rlU5lesg9OIKgnABDaxKcyj4bescE6BuBOKYja1hvOBtQ7n4TayU4SqgzqsGU9Vy
k5r7buQe4v5jc8OlAY+8qpb2NZnPZsxQkZMPF8XlbD9y/WDxlZmqYhASRWd5RRlAbAll8aN2K92V
qPV65zVP/wb8k2IdPkItgJ9A3pVPt+BdEF9h+SUv4CQx+qhDGOAtZN1NpYQKCjnwxO4+bvyYCHJ5
N+FFlFT/KJsp5ZsVbv8+17oBDQXr7EM0dw7m3cat4bdghZmRrEP+kG/iTGG2eKcd5HpsYaW0GjMZ
flFpXM3hpb5JR9I+PIfdjV/B55O1KldPb2MO/2JrWvVKH5GTNw/DaoHUQiA3m9WOzqv51pDXqxE4
EuE/8H1Zka8NsmeoWPhQpBjDqI66IMllgq1o7Fyv2DaCIhmWig4Bp6fjZ9yAfQmXXsHsMAca8jK8
bdaYcjj5p5c2fsEAc5QidE5IHbBzYGlM4fO67L975yb/Js9pagpQNcTj5sGkgjSubvAaRvvZeBTI
EMP5IZXJZJSpqV+PmFiCds3Uoa5xx5NJFjsEHwfje4lW31R/K5jg3QQOp/Y+MgK67Z6vuV3HyQZd
ljd8zsE7zr6erG84NUivpnDNFjswv9REuPit00EgrUzMTwMM3RkghLm/Sv/jgbRUlDqYSC/kNsty
Socv7g4PJ49tFq/WslTHe3BXkgpneM/Y7qgN9gyIfsZnozuw5vTuw2gOASTo54kA4wip3Vi3Kzu2
iV052FBuvGbXOAfiYBdw93xZ84tjiIuWYdKhsk9VlrK22QjBehf/ZmjDDe19E7B12+yv49qdjFVi
4cy0ocqFPAPQ9SdLE7P80mVdJS4lvYfcwhNmMshp/xUgEzU7Ng7cEiHXBWwys2PrZdkqIXJsnpjC
Unw/or3F3sOF8jU0y+eMxCd5PRxCDtz3rHuf16m6a4xrNd+lpA+yc4HnAOSxXk4smDF/E/2klnfL
vHhw85OMBsV/juxLmf7ETCECBz/EIPdz8+NTL/9kPa5IP4u+x9TzC334IjNeB+e9teGrMosHg+Td
ygqVSYHhDA04vA8IctvAZiKOQCFpBNu5WGK39iiD14pBSj/x6KY/7fxa5oxvxB9iPXqEcxn+eTqp
Bxdr4K7wgyHtS5XBqMUB8cuOrl76EsouHksmI9x09cGzH27yN9vRUhBIOzWxH7npkg1nH+qnkmk2
5p99QHIwo0UGFfAHF5r1m5UnHWa24gm/IrSJ0mEc//JGbl2c6Tad0W4SL0AQnJxwr9q71/+l9ls5
o5YFUpXTQg2fAyZ03SFPV4b+cCHCw/ZFyOY3aJtVRgqQhKn6MQo0LfggJwyG8u5ieoy4GQwXn739
x7kk3YP0A5UohYV0Iyznj8k8S9jF4FTgmUuznyoldNm5OdTZpMqwOnDJM8CPCCdCXpWocOlwY8g9
HBExhps7JqbgXgYo1KjD3dM+RIdCQeNIb6DanEdgSffLMb9HyQrGFi9odT/VnyO+moMt4PBGk+gr
hNBodrMewwdwVwv5o4Eol9HTQSgQJEP1HiQpVDsKjWxC59I4T/pwk4pVvR2hNa6C5E1xL4I6Oma3
cqa15kp4pImU5TiThY4rUu9Mi8SAPQFvwcsl1+SPhopc1Iuhx2+TugMh/ei8ldYyTqMzrqNo0SRY
dg0wie9md0lLQnXBa/7+mVpELnEFayTdBPAM9QOpC9QQafdCcDtzkAHW25defuXVejDvreIslezU
Injm+hJEj9kmyGCCk9Vbr/tB9ZQUV6bJIUZEU0OfQe/FQAFSDOPYL7f9YgvVNR4ghu5cTxwX2Jcn
1MRBumfcyfy3ZVgBAYFrFDLwb81fF4efjjhuw/5ba9jTJvj9lXT4VI4zQxm9+kMhFFaHhtvYG7gF
fSreXxlNzM3oVd9wxvHyI94JvciXAdkME51HMIZ+Os/oLPVlCcE54ehyjBvymFVnsefLMq9+t+vX
2PiIiheyAln0dvmbOd8oEDIWiLx0c/CylgEi0/SSeQk7FG+CXl8H/ZEG4/yTiXuGXE4qA8FqwAqv
elYrilms7tXy0GvnnBpWtZ7Fk8k+YlxLQCx5aazmSqK1ojxS501eaIwC1OlT/s5IeemobnlpZP5y
deQt4JLzpxZD2PnSMdZvCU8lbYe1xcrB+D6cPmrym1rQpYnhBcZN9EiJxSDiBaLvv7vMH1swr/qR
22cdjwy3PMb6vXDIXvwYSHQjvws7ZPLhsUo1zHVKuW0RZaJHT130S0q2Xv81/Sc8IJhjS6d/jTGa
KLiwnXEzzbv0sXL5uZyQn3NK7dLML3F0TfrpUObmlfamBI5CMOqZhxHDbAsFZ3IgDmktTLGRa5dG
Ats2qHX82abH6IGDcTvzVbLZiBZade2wstQvkT4H1rnTZfaKfCxFzGAfz5J2rVNpqjZdqLOzJKWP
rYJAGr5gUs8E3+EUEh4ovyZbUJmRNUp4NUTIBEfFuDyaHCMODCGqRELNcCwTvjowxubrxvFZc66z
c43Gpz6F1Iet4HhLFYN7eLDaO7nLbH0IyXNmJFQR+BKCaNvNTy2NVRg1VaBs+J0AaVKYMEIRr3wS
pju8nAdScW96C0GXaWcDvXNduAwSqbapYQOH6Rtado6yyvtU9Cc3YN+D44ol2WvUpIS2YQyz0NQj
LjH99DPAKsdLA67JjrsAt5SDc6EVGjPoR2SFa+xhG2UNCXMZWS9F+I1XCCPoOMdVB24UR4DrLuMp
wDGQFF0qNbrUxQSSAUozNM1hKhwY7URHdCW04WgbyhgrppkTR0YIpJeD57wTr720LNKjmEnKpR+h
L5XPNmpuyN2kuGY/riwvuB4lnlJRgyxcPTOPrgyQt8jvuLyQOLjQjAqC/MsyXrhCC2f6kXfKG4JF
g1uEgBuqEK/GwARO8Q6PEjuMF5X5wNxwEXuE7xCOI57klRup+2LP4jbS38pRjw5JrqY8Ngg6QsQW
wuHSahtbVODSXCVv4j44qB2xU0r6szNSxHGlM+jMMf9MKtmCMPjOAMAh3QPDtxh/l54H2uQYaJsr
jyTPi+F9kEK8JCNtKZ8tuT9X+dUM+AgJ5nXUyoBGQANQhlgt+Lc13lHuM/LXycOjtWAZrga2VRZ7
1XMXdczjp7+RvqQwX43pLo8zpSBZ1wJavNnOQS4irpTGKWjTqkDA893pQg4SZzguJgy/RimAIm9X
Z8ZveBcwAwDsvqWkyXGgDPN9g3ND2l4CzoN6DyVlkcFNUFvVLzm51CZdzxSZWmD7ms2LdwSN4zXM
R4AQRnByyB1oJbcDK1JvCwmNy7niJBHj6791VqDeCnEm59lOE45MnAjHEuZMADUk/q7DbTT9RBZO
9O9586LxnQuVVEYe41n7zq+1SzUMK0DePnlwyUuqpc+9i+cBQxIO2kK/DaxGso2o3QuMciP2snDV
RxWGz/iLd75r176cStoQVHh0WIpMA5ISfS6kMg7EivXZ9+88TNC2lk2LfrS9c9VdkI2Zn9GAAFwn
8VsWRFBjb/Isd3J25TH4DBhwKndCTbFqjfpTdC37p5Hbn5IiFSm/bfzUR1jqLiw4leV7kPyov038
Z8CuM+kxRfrpRS/u8J06z+68c6JbF51czD4z77uMTzEv7KoDe705VL6CyVmENcEZi2B5JBZAhBgp
p+1RV1GW40VGxwPdHZk9GIFKvs6RRT2OB+NdGjoPvJnL8QSNGGDlvaZaR+MLN9Xgw+4w1T0b87GK
q0Wqvcd0NQ32jx33Fs0sn4Y3ywO2h/gkxzAD7xO67ziNtC507BbwE+rMU4EKTr6E694hVUpdJELr
xPkzEpiG9s/Mucm3YrsykDyxw/XEY9ENYl/FrJHx5nJW1km7tzVisA9E92IP9aUKPGOvM+CEFvT+
hGt+i0UEtq1BjIORX8P7v44tnNgBVIlNgMeOjfL/uo6sJiLkISsDdmFJWj+SmpKvOdTVWzxduHUz
VV0YHIYMzxH4TGyqliH2DjRy7VxQuk3Tw0zfmhSNJC4oKIpV3rsdsUqm1MinLZExwnkaKXLazOag
+Q57scFwpyKGE3aJwv6PhBU0TUbMSzPR6qJFnAz4Nk89qpyJSTqNLF6O0WG2Xr0CQIdhXrnCk220
N/LqZXJPlDEv4sS1UwGdVHgTI+FfNCMt4vFdwtjEcfeWt8EHgBBSdd7Z15G4mKcRpHFahuZ7TACq
fcAuJlKg9h9FVco7OTKjCcDIi/qSNM8pHDwN52oFG3M7nVdNBD6lk9nm0HNQ4bjOISZ7zVCQ9Wqp
do6HUzS/stWPTnyW7h8j/oXPU3qYJ4R4VGW445kzJpbjc4iCs8ACuCMUp1yk/Vdk3TCjyqaDdEOj
OpKJQuEtzu+6qixQPcBZNPzeYjIFzC0/JgN++kzGNtoTAU4Ho8Z52ApCzB5AUTGh6ici0lkvNLc5
o6tpK8nnoh19F/q1h9QgEm8J8/yIGWwOfG1UYsFQ0FuS9MHJmK7yxlwYrnpUUwajYJmbNJYnLBLT
Z5V4DutYTb8uqL7W3S0NAyLey6EhE+mFOFk/fsIxRc2PYfLlxocgdrfRQ3Ue6IlzGCOAAeGEBZUB
m9702enTz8Y7Edq8QKPY6FBObrnxFjCvq8Hh9JAxVQ+s4RErto/arvanutrmpY6N0xb7taX8D0GM
D03Zt+tnTbzic9I0V6O5eTKirFLYwB5T/hjEpyzTwUOfY8PFZkTA02eHBUx9G4iX0zBZfk+ALAMX
c+sW5L24Vt51tE5u/CRfGbtoiGGHOlPJ+p+m5wRFvWrkD9ehEwjip+RP1XgpOD4nJ0og/BdRc4n6
S5tPFs3jaFPLp/A5gDBgJDIQ+GtQaijIDw06wBKvA5J6Stgp0P7jae/VG9YLS78Ag2WqnHlfWXNi
RQ2/6G0Z2aDBNW02X4bzxdHUfkg8hpgNrcGM4V2XzPAOUf8iUujAd0Oq7E6V+kh7cGCJNrscWORC
waUbQqrA3aj4WrCR95RMKQztl1Z+kn777S4ryHNrXjE+4MP8U1xcpGqthz3Xehy1QD0oBNDao3b6
pPNyk+/WvVKAsvvizw/jdygf2BxF5hJHuRa2Kz2D++VJHpPfcXVZrdr4TWFGb3gr503MtjZ2aJ5f
+cIVnt/mjjkX76z9e3B4XNkqtMhcVTlGtAy6ihg+xPQ5oTFvD1WEJL7CueNOCIsljpHy7pxR4i9N
cunIdoaydosYM+kRHFW6aX2eVtg7tgDFaqIuRhcPZ66OLGqECVQNSENp0msvov8JYF5O7EBNt5uy
mys+oS4zkXJ87dPR07XdbCIejLbvQAbwHwY+NSClu8Nba+VLvYHRN+Nn8uX2dEnewUFmLQUZRfcG
SXYqbwUDJx0ykpWe5CINZ8cnF8IfvJ/OfENRyTHiEZwJqanPrvYcHVzzVnsXXbunXP2y3Zfew2xP
8i8xrMm0v1I/KO0LXNsoxGHPDi601TlHRJ2+OOV5aHEjPjFaXwy02Br2oGX82vUXRSXP7VXU93h6
J0Zs8SvHoXoAc7J8abKH7f3l2t1LvWUTo2MwD1N3cpvBj+p7VX+ryadWf5XBjR8TvDiigcCMEaOR
xXwLogP+FvJ9cu+WlK8dRowqnmvTsoZpU7ADwx0n38sKDobzrAwxApj3QcH8b+9ATYCUj0Ixek2s
vVzhjnNm8owHCS8rJpyaOYrjx6oTz0Z7s2yGZuUPhMVhQw1UbhGG6dG+t7Zq9tQSP8rnctuLUshl
HU+7QTuMxg5LrhZStmLQvnsfQ7RtwycB2D6/Fzq3Om4XnYTbmoOL+hfRmO2qPPQdeyBZFr2itSdj
BOSuSip8oULJisuXiHIjvVvJjwZZKinunvie8ZlNre9/og3z24yPSppv4n6eT32UsSF1/brHxoL8
4OyQdWW8xuJG6R8tTypDrymTEWYYWKVUuQkHU+gxWxn7GLp1cJ8pSifIIqXbrqyJQXkHZ4oexiNJ
1rt7Nr5k/A0ZLFvSsG6kfcmXh7Le2MYMd7KWONQAOmOW+5b+lXGiKhM9BFyz0bs240kPfkY4dDbe
cgKmI9bwUKdBXxkNe+bWcbfNvAvcsyu+1foJY4MVfT2hAYKBWuJ74Knoj4T+4RToSH9H3H9JyMzx
p++pqNttDT9RZf0ikcd0IeEBV9F2thUa2ozcFugr5Q0GWiWD7+ZrUN4c41JCDpNrXsUtr2qe1BG/
ymdr/IN9GfcfNTlvTmtuKriukfsBX7ZP7uXELD+9j+bnLmGcLyYIJwXDRQ1jUyVeDSjDBve1LC9a
+cPqtuNXzMh8Ba84hHRpZGF6RQahBpMH93G4QBilYbKrUMgrUNEU+rSceKNq/NO7C54lAKMUPJJs
y25vk7WhceUycmrivuBiMObjSyZ8ABETOrYrPLpyvmtMJabZJ9XC7dwIvjFDsoZPC+fmYiAighE0
n2vUv1qo6NLXKYXaNv8LdoEoxKRDerZQbpSg6CWpdfrLFFDhtLcBunONdVpjYMXAEFd3MZ/k0xYu
hoLecjMo3+AQh7j4AMVwcZsnmGjTRWW0Zmsdkc9DnufsSd1+TR07rMp4NQZEHzqjcTYaHCPK5E2E
/aoqD3l9DVwIAJRfIzdwUUEFD6orMnkeZB49OLdD/MeJgVOrn3TlNm4+HYb58kYMWvqZBQZiDNkD
GrTpP9VgrwXWwhnWnsy5gC4hFtEuK53cAX46zceQkaZQWQs7XDvFrppggBGupZFlIYntHnGtCdd+
yBH8j/fKO1fDZ8C8t8PXGv38MqJ3QjeXMecmfxYJYLLK6nRX9Mp6dqKNibe9ADsfoP+4T3Uho27+
GXQ4WbKO4reG3Vtj0dbJN1vwx2ic0qB5yx1lxzut5d1nXY74kpAfhx91smrSb8y31P5r7bTAZnSj
Y7+KjK8hzyG47RwbxsEerCez/gKKCHXwLrR3J800DrOWrfQcmLe7ovxIIQJrIb5p43oyMWWz/K4H
YVfSlSdmqvMLJWLV4DsYZjvb1H0ThqmbCCz0w61Jn+dNzk7g0VciHZKjPToZPOKcBVbG+4lgcIHj
cFpDxuJfsb1hhti/youlmFRSg3esOmwLVg02oWBfDPoVX+84SW3Fh0jCAJCoiq5bOjyerFL5gBjA
C7mBki5v9ln8IS+KTB+I6PsZAFNZMjZ+FJTn69b74gJ1FH0xRoSgjK77Hs7PmtJCTgVarLq17bxZ
gOAuCAZ/xDCcDeQL/tJZ3owhpQTRo23cmuStmb8iq5/MplpCdVARaqE+p4eLUO85ecViiQkg0Zau
qi4tDSnMC7GXqFiAWhnBU+iYgsiWirkZFxEHQTCMCTQUwsC3Au1eNQgSdMVNGNDggM1JUr+NbGSU
W52zRwTMcq+ZVMpfMTCfMuQmQNJSQjAEXiIOVzmquRI9QccCNwXXXTthRKGpLRiH1Uvc9/qVaJ/k
5tEl4W499R8RYlRH38pnRuMRciOWcx9tFXovC1Mk0gvqDzIt8XT8qUBPVGFuhU5pEYcbHDRwTIDs
hbdqmmPVBIovqbHyrvYMbaUJPA6GxMbTC+tLvYa3wmi+MpddNS9HSlDP+vbQP7ktY/wBVTVxGMwn
SdbsiCjbI2LSIki5Zag91a+yxdFnTuuOHlfLDV/u7yhdEV/8NfUrt92t/ixu+Qx3E4hiaQdYrdac
6ohfWRu19ZxTnonJubTBpeFZzsWLBrc710JyXnCqs/IDtmOIH9AB53sCBXA6QkKC1NLhhuThQPOH
S1yGIrF8SqLpPATtD/bOhdK/Yn+2pCU4YXboNTWY36S8zGkCcZrtVPhK6/ndRDBnzZhYnSFTe2zd
55CcOuMov4RXDhyRcLYAyHr6e8p/mTnIyL4VO4Nkvjhh6sB1cSmF0F8jWwY55OEvYQhBULFG/T4x
tCR8KWJCM+nlKrNvGXeJwuDEmLc3XjjS2PAHHiEkNjnnnmNijz7tB0zOx7U23OW8NgXPd751HJSE
d7EgRJmzAs/phkM5WJODGBO8qU79PA2ZAmbj2rSe4rxcxRwWLk5bnJ5K9NVF+wEvzyr4t13IBSHC
WXascrDNM42PW7hzi03blEdPiCe9/UpImMwnzoFvvNDFHYZfrH8CsATMpqU6HEYJLXjI0/TeFiq6
0hlv+b8mfNanl1i99Bmy/5HKmCaJEL68GdYODTATchlrZLTlWgc/LpFW6BL65P+q5mFRVftZf5F8
9gE+Ae6/K5gN8tuWHxp0GK3GTeQYJ39ym22ALsGrcsgOc3JzynfbeqZQwfNwkWO/Nf8KHCVc3HQ7
cBhiV6Lpb4je5VZZoM+Zc3mrUwisE20n7ui+CT4Fl2sZnydp+SGqNZ8O9e5tit81vrA0NYwmnDO4
sihT9fCZoL2+ktXXs6mciRVZmLD8W1QhAiSzqf8S8ulFxdEPG3Owz+xilcVxBakooUdVCH1jCMXd
wb6PVIJHjaizDnHWdhd9i9kv3BpV/0jsh4VijF8ysVHJXXNML9p8m/FWJFwjxuekVGR7fZEPmPwF
8osMVbWbDGsl125sXbkhOQi4XmLZrmHo5mwNASKZr3nmcqpboGGjlZfNrOEcHWfrFmd3iPed9m7l
awDzJLnx50TFNDU/rucE1n6IVEq/xeC/8tcvB4hI8taK7EUutc5kagMvyWsxZGKNZs5vQQApTPyU
++ZgLGefWQxoWfhsgBMW94SvykfQqo+E3NQc6QVNP/+x6Dg6A/VdnrP8SctQx7/Ib9kTDY2//opF
pmqf3Cd5Z0OLNpjVmAv4G1yStcvwOZsZZcLB5Ls85ELjZ7ksfNYE+jJ1nZrQ60CeoDJlYJdQudn4
WxLNRevVR/C0FNd5bnJ2Y+Hi59Olp37mzIWxNxEggfC0dmPS1DVywhgUEDfsxBe0wQvTrLZNMVwj
rHyykAzdCZZ0j7FHNCNQ8t57vSXu7DWY0m0sgjNBJu9hI5jxR/Ao0fIZL2rB2Lao9qnd3cE8LTan
cposOg4yrmBqKfDH5jv7em+YZ7zdNyIztrPTbeVyKTVtS7TakCDZEiUmxdJKMBqRKlslaiCSMttR
ebgBnsp6FEH+KhCVzh1Dwh+NLkLgvOYY3rIU5P1qEE5sRrUPs8QFGNM1LeqXOVG88sx2cOsfkpeK
6YztkVDamVwWgbF1gHErtH8Xv3Y8xtfZQCApDVaAJ4FbE8E6beav57EZ2ZC0Y68GdBTkvSIXpVHZ
juV8mXOIe71K59EuQWUDoDdPK/YKbOeembQ8e0dbW+ejsSFrdZe18Q6IYkSnT6LroY7mo6kL6h8Z
oj3Teg3wGyh6IKyIimRwfEYjjZESuxka+pU8zqtLWCIghPdbyrq/vcMRQtkT1l9KbitwrcdvUac/
BNAx+jCI8GhpwWbF0PZT6a28WX2ClHSL1fJd02po+/O6Np2fFNebBZGl5dpFB+AVE3h+mSMXbPfY
0EFMDWqaLoLL+/gnG6l9ij74cg24Az3G25y2zCZRp7V2nV8qETAzBfvV0+JsqXR/NiyB0AX2nXFM
b1GgpmgFsEmBsma3pHNn5CvYCiJI7g9Fa/GNdZYj4HEHmDVUM01E2+NzO4yMSdgh7vYU6VsMepBh
uwzZ6gKaTOAEE8mt/VqJkZBDMCadpQZf9MafyXryOntdRY5fD+kpukQOJjod1tcp1HpGsELBzYn/
LO//8ZHDGsBQjCAiARHdQqe275mhOTaVMQOo6EuxoUHMkN4DhU6OeIeBAwQDCExhT/hB0yVLQ+8J
dx4oghQASLFw5TO7cdmSmhbNnB4NSy5vUdVCrCorP8nq3cDIxYTSM7dr0WgY5pPxiwl+nWHkL7w9
MhKSeRFf1v22wrc5Z1BU7uOKIXHUoA1kXuLZZ9EMN2apY7KKVRTwcUzrAWl/QBnCA9aC2/4IuDJJ
hDSrbbLfZGB5KwE221by0iso75V445WobcvmQZrlCq9L/FSlu/iqLVuis/rncZJynOTYifSpCIf3
lNO469QDoz1kZ/pu0rmjVe2cQprOoY7vNDi3Up7LSobQo8RiONeqJdo6/HRUWINK/jGOYJqm437r
CoOjpl1NMWihoe+UOltHKdF06ozJLg2XJpQjcU5M+1ztrvVf9T+KXrQJUuM9bZRrSuqv3tNxly99
lOPr54L5OLtior/BXx46NKVvLCzUTnmxbzUYKep4wEQOpxi9JCe+TNekh+EYxZQxFKO9U3LlZgXe
xXTVvaV6P9qoyhnHm5KPYjkJc95ZLQpSE80H8DYTToo4J0PxoxNXDBmVX+dBe1JhmG2VHm611+X1
tjfmX61ejx06jR4o5ZJr9VJHBZw7Yb2ZQpgNIWVFqCUBp7jGtBTbHTyGINRpmdi6+MAYoKL4O2j+
mJpfntFcnanRfLUCIRpDPAjDfjvhQbcsccTg8eWkR9sVKQAqGEGY/7qseYy6rRpQTLUYgIhuZQqx
c9IyI2QSvuo8Yoqtmq1DqE76XmAEBGK7shWCk1wTJDfpj0pgnYxOH7dBfTdSbGNK07vXZNbg1Zre
tdwmJiWv/VTj1vdagQ0UoAwZgTSIQbsOR6AggnShxsQjU/ZqumYqLg2Ol/q9OyIBztNN7slMPVAG
KyG9vCrns5NVe6fAjwAOeIt8iXwWv8POA7ES0puJpotaBzW9QLW/NHTvmgIGWr0drrRQ+a2T6Lej
ng5VMRw6dZxWtpd2y29vJlVO8wxQPAHx2D5iONOgBqevV0cNnsMUYfilE6Ex6+tYnep1Fcy/nQ1I
HRsthtoUm0uCtJ5zj2kZ6uMOi57YXWNPjgFYDFMeBT20Hh5wbKxM4APq+IEDxxzxbMOp3ap/S3t6
CKXtTo4Tr7rE/SY15S9lhjblpbexmt+i7F4be0pxLhY3Jt9rlgqRTVgVFDWIbP7EvnvQegsgvBu2
XS0OcdtvgorQJM8Jn4vm2LvTVyvNJbMZD+ZJVqIj5Z2OTadjWwFdsXaMekkCtqzfZrZdGgnZ1al2
ydkJwX2m1J9a9TkanQgdYTivhe7pG1fpmJm5FT4nzXdrhao/eJ26cARD8TT7gGL7NBn8QzREGJkA
44UWtnVl1xyDgDFi/xlE7PBxTWvkSm1Q5oSs5lKN1rk2oy/g47XaO/hQunEgynku4S2Futfx01iF
HGC2Jsydo0Mvy7Rio4I/tPVQQGQoojO+skdlrpW1i78gseSU9pJJFBdyRGO+2YEt/4bq4SXLjX5j
F+sxj1F3mP1vHYuvuGe2bLpxDHWPUHToKoglmmPW6eV6yMx9W9hrIsZXChuaP0NQUYS6DnOTqA+9
3+UaJ1SB0P04hM2+AxE9pVA4QukfjHd5tVZbSFHWZJxrhoFlGZ66CY2+lr01Yz/4aZNg8o/AEnIT
c399Tnb1BCsngnNZtpgChYrMhvWNPqw2kRKC3C1xPVB9I4smaHXlum9QwWhDz3k3Z1iFAbphKfue
lAYGDzwsm6EF+RERwu88RRqgc6DHUHajXtvm+L+su0ycG5MhhoLFaj00t0pMO9dW8GpImUVM7S0J
8TnQBvJ6RvukRB5G7ta1CWLcAezWfC6RCCFzwMlDqWAViCHY1hI24mYgyMNbZwbDiKbqrSI52W7j
l95r9kOAiD5tkX51tY7uqzIYcfBy7Ao0XPIsFMB6BBd4uHaeUHdRhmOsylPQz5hAppbTb6BdRcTh
bk28ZTIXMVdgIwcfC/sUK1Xpd61tUK+DJNgNjMYeNWrMAxB3Vu5rDanmItk1hLMwNWcAFpYRZAau
EC0WIwqsts25RwmVoqvU0/4RWNPWbdu3pMaRBFcQqvOAVJaO4nA0d5qV6JtA5FRRDlRTD8duf5xB
0xw9f07Q0u169B0OtCmvyRqcvfGkTpR3Ixv6U2N954wIJByegEA6mX4dceWTupN7URv1louBeSbB
TCXPQqXp41po4dWDuOfnjnpTNdjv+VxspoDEi2xyNqP1oYUsWmsGlmw1ZjOoO6q5eXJM/cUMw55J
mfXT6YEDqEF4lYDz1noxkmBXf5v7Cqu+hECMyQU9iqXAcnppzOnTCSGoV3p7azKQErAIqpKQTn/A
oC5QoRFGPUODYgBCC+LkLeHz0I3BxCuG7Nb3th9IjroTOefArtVD1mOmMbcYrKOmxaJoFUlrONOQ
noRIPWlW3rUG1txQXnJPOVk6/e2kzcDQwDpZSIlPhQs1SDvao8ASw4DYN+DjgzMCKKrjstskqep7
ERqeoB7oUjvJRc3xvcQwGSMl0tqBHkeNnnKquoCwCXK3GG21TTVv0/hRjiS6dTTLncsPq1aPpYse
3rOQepEQElR5jvObpKGzDVIkbIkkw7repm09OBwdXKOw3g6Z2my4vZAVR/ytVJZEoMsBXTInW6UT
DkpzcUtGZlSR7IdjsrAnBwdb0xzPBF7+R9SZLMfJpFH0iYgAEhLYSjWrpNI8bQhLshgTSMaEp++D
/0VvOtzdtlWuonL47r3nxjTZYkZWsdnppHxivVz2OedLf/oHAkpdmtDHk5zmateqKMYcWq0ZUd1s
tT1yClii8KpzuGLnzTociiHDpMtw0WvHp58OlNe5RKniPCIO22/z2Phb1UYcrTPhHVxRUu4+MZPz
wq1l8LgU8YvJwxV8kjJwENVhcmYqbFqhNqPTnYraugyGA3QEu/dQMYbB6tNsmnW63jA5TdsrtA4Y
LY6FiTEvd1XANbcfaUWdqvAsyEGmYZZs7E5+N5I+8D5oOBtjHkik3Nsu3iKQs7ddgspkyac+0gha
M3uvP1IKRp0Io6e0eIwk44GACnt7jbaJrGbhoT+e6sg6j+9TDoDMXTVlAA1LbrO6WtOVG2LCGegE
jObBjECzDHHGxbL382C5qAHDsPNB5Unqf1rl7Ih5YPBL+N0JexrxHUJwbRAZcC7hprMXsKgewB8R
PTS5hcGQObUv8uCKhMssyCDZWf3sTMdQJcRwC7POkfWbN8eAFmwfgpmalo2cFdbN6lPaXANLOTOW
aU++wBhd4I3daQOLTy8D8x3/A7DR42xoua0jne46kntYTOlDrXsQ5rT10tw0zrLcsmHuSoelS6Xh
cZwhk+Udka1a8P2N83OXLL9FxcDVl8xjtXV0Go4QaRV/2ZqJE8NigFDyUXRI682IPytmzJSmMcBr
tvMAvn3dudxFlQQ6W/zS8/Qct1w7gyZlH7DJFUofFGH+HLv90QYG7iiEH3eskaFca21czi/VFJCY
ZuJ1xRLClRP/TO87a9o2/7JqFFwjGW+jZpYdhRyE/23m8/shz7DlyU8nEcO28XLGzwIMCQLzVScx
ASXFim2Y0eYBmh0dzmpNBAzMnnqOfAEkMHv6y+Capkmtt1Mm7rDJ3AoQX9O4Riu4mnAszUOgBW4E
ZFlsm8SfthLi/nXrz7eqGxJ6xecfT4SvnlxCWi1J3Dntcq6ahc553wNJGHjvADeTLd19v2FAVN9k
Um+1PmGi69Rt4dCeIBJ4xk3L9ZEHSKR4xiTsR68Z9wAobqcsvhcEXtoC4iFMvWVj+erMIKhh8REn
gOGcdUYiEaOdY3bzsNlFNWtFVwJS70t6mczrZOZli+v/KXEbFq4JH0mQ/XV7OKp4tt0sOnVV3m3B
VFKaURUfysOZ0Ys7Vslpq/TwvPTTt5s5Oxla7JOi3zeLT5tRDbu1Uzw3AAbfWxsyT7Og09qwNFms
8QvQgINhhLdF9cyVG986RKyMyppjNJ7pKTaM563VaBu2TKYtvBojE5S28petXxAm1ukaI3rqnYWq
JgUtxXCNG50c+rF1H40r4bXtcHmXFd0cwY1iRefITlykZr+laoL1Hm2oHar7eHVFC/Xco9Yp1zKn
YKzbK/YmDq4F46qEUc36kkYtCGCFWHn6FBUt8omx+sUWqCfyfB48NmH06FYDYa0OOaZgruVMJOjK
ouCyTVOi4wTIARC2WuugQuetydrNUOijCyfDD9NLlPLlUK261BlWBPpx7ko1vw1aQs26DLJiYFPm
8duA70KnCkRG1vLFGo4FLYOjyweXt4QFxSRfvCXcimR86yp8T4XFLBLg6pUTteDD+UPSDYC9W9Z3
glzJEPB70lxC3WViyDcOhO3g/uEzuami4LewyemkjOQo6XvtqAvepJX/VRfxPXxnAv0t4/+Ohcwd
7VtV4KU2+ssPEF1wJshMvbQoZkuHnNPw9SknZvIF7h9YPYRRCAbXOS3zvc9M24dOpvRdMDNOt8f4
MjKpAQeRw/+OfqwyvCfbS8YgXA3wqGOtnvcVLk+be6ajf0XGJiQkB+XyoNMw34x18pzMOPQc7y0y
H3U8nSi1Y3oQsj3WgoqFJmEpjMsXNU/9fsLFcGxH0hEePgjcTsWn0VDQvJwR3ghmLgh42W5KO5UJ
4QB6UP/uPNJoFpqkv8xUDik2mZSN3WYgOFT6x/QN6Zwu+8jkLf0ZVAjF2Wdv+gNG56PFVXPovA+I
MJh7gHvNkSJygjwxw9S1+SqmAnve2DiXwrG+BFpmGmFpjIvuEztPSPYH+jB+O+P7MLknrMpEzUGa
dC7qQJA2YApnx6ZhhJkil77t2q2Dnko9xoIrH9eYsWD/ifZvIqtnP5mvhrn4bgImk0HK6pSGcbEL
mui2GNx5NyKWjzr+7EROLLEffocEO7sFvVv7Pclox+KsSv7zisHYoW7keL2op0BJkLIVsYvkPfb5
HYQKkaDD+jnOwLOotkQappch3zQiFzvZMIkL3PzVV9/cBS/dKoB4MXZ2WH3MOAexEbjmouQQ8P/g
EmEQBtX9qh8oExF0Ji9JuGx+5kLfDxysN03iXFTRgJubilOZprdKqJvJrsGdtvoxh61dKQ56SSV2
zdhfEom9XWcR3IF2Pnc1wz+0BOUtQN+rGyJLjccEP4HPOTbD9SADrgkJgM85ZuwfB+ekSS8xLzTG
uGi15rY2xEFz9v8UKMQmwdpWhZT3qSjBo1jnD5LzM6kI5nVpe1d6LCpDWbBIG+eSJvVbueJxSuBT
FbtAjzA0Up/QTe3fhQt8Lonx+Y6O+FDk32jOV8IVaws12kygkA18GpxEdzdH9i6TELxsxtVqfF9y
k5FJYZ9zdq7EMev1wBNpK8GziSJVTODXjWvuW5vOlgYOW4oxVlbqcfHlhxUhm7ppTK5SzluTT/d2
MdzrlBWybR0LihmONJi9bpjtAsw26zyLeC3PZdVyhvXjnmWzJ2w53fAewPkkGWKP2TunoUtVMrVk
W3uOh5AonAEOZ1OjZ4bhJuMAPWb20VtenXlFk4QpFxXOJKS8LTZ2+OHoi2VByFWXLzAj7jnCPPiZ
YVodcCmZp2NX+y9Gt7QfBjeu414yq7/PZvx7lmif1dzfNlb1xWT8we1vVFS+xLqlliLyNiWjnoZz
JJbmaVjbvsWh12bXa4xrvbtb2upnfRkRg7FWyV8ZcKwWlrfNsunP0oy30TAeuBMDP1qeK0jt3gxX
1Xbq3eL728otmAOl35FlsKcCAsNw3ZQ+FzUX7HT1aFjb5uLB1OLI9HLCZt3UfnpVj+Fzl2a31tBz
xYj7N35fas27vMOXVvovvOMvOTNfYzEwbjqw0EJRBk+Z1zWT8x2G4w9jeUzIY8R5F6JPYXrz1jP1
8BW8K5MvpzBF4tdhZ3DFtzgxjrKjvQajokrmw1jxNbWNuLdosbqi9Ws4V+764uw2v/aH6FaTsMFS
wZA3YcQZ5sy8cVdIE3zGUcKpNZv+VmX15QwhXeRJdrGxEiz0TUDqVB1dXp0S175Lt8HovwcjyHod
+yeP1lOHau0euLWJm7doZGLvknumv1YuuzmeXmJV32e5OYyGS0hPgmNqm3d7sgGhivccZFFtJ99T
zhiBPk9wmBiCLZSPOiWjht1B1OazWfg+2t2t7ab4mllk9JSabRwkKIJgh0OwfoKJEGjhK2dmsXKs
z0h723yi+DgcoG93TOHY2+Q2A1lq4zFgTTx2IT40KX/S1HpUOfC63vVOuVo4oBQor9b08e8NHyPM
/ehrB87h+MbyijaMdblo8UPicfLHYeOWwUuL4bOi+DWwD9nwu7QdkSGCibp8JliUQxhmREqPIMkZ
l4DR3TyMx4SVeGNNy7lNqSAusIAJ0kw5XSj/fvCkss/CpC8jF6yrBuNOSENJ/+0OkLIjlMIeV6UD
ldIOQRN4Tf5gNwsTlclVmNubk6uqxwESY+YGh2REyDeCvZteV67x3MiBzyjb/oo1IX6lBG4rYmV+
i2ighTlHKzwt1T4+NqMe6jVJHRccA1O0wKBkBV3AKgIv47g438cDZn8OqLcpQM450uq6iawXK88W
xnc4f0nFjjlI23k+Lm1z8daysSDFyuOhzv+bcEy9+rC9eJum4s6PW4Z2g3uLjvUFMpy/un7vUNLU
MAREKdCsJxszkClnbKPsW91r4o/IrUHyGq4iVysg1YMRgBR7H1BMWIQG6xs8kDQebqpMHgaJD0dL
c9SJfMAaUuy4lQg/+pt0fGFqje0uDL1vq0XgY0bwUnB1ucbtTX/0wyiG23Q1J6gW+5IQ+R352LYl
omyC+Kmx0OB8zQUqjX+6fKk2ADOlfMnIfrbaHBDObrVCGyYuOJUtmJTKvFXPnZQ4AYmmEB7bNB0c
TR8kqlPjmwG0TRAAf5RVVg+VlPoQrHaG6mGyszOF937u3Xom/JpWp7HxFvaOT5taVfhvPNF0B+Uz
D2xlqmeKsQc4EOOe2uD82U71pumdF+0r4L0NnhW/bk4+5McmrehrhMd9XUzOc6Od6UZKWFfwEuaN
UBza+HqDMa0zcRLYupiyjh/j0BxDANlbohV4wWoRHd1cXS/uYsNkmMCyjByslO39uj1vT9q5DvB9
ZMxovmnnngBY1khCnOJQlHDyxPQns5l5wIT728zP4CCZ5jPMupai/5UFtZ200+318tQz1aGkK+1u
OqRJ7f74lgHvnKB3mtXOmDV/NbjaldB8N3XcHkru5AGvA1OSg1CiEPUFM/nw36g5vfWaXh+yxXl2
O0PQQqMftBeW5U+3TDkttl9pCtCgYzvb9ky/r/vS+uwWYlpWcYo8GovGkMPpkj7FuPtw7sdnKYy8
GkKWC+7laxXpvixXR1qJRip7C95A/EtlOFIqmbbZMNNMJvSxuGBELdsT9AF/Y/uolrNrPc19ezf6
2tqzmT/kgMfSwL9Yuh23jmV9LiMWYmwDPgdtGsV1wHU9uMWVSXa70lRTU1Ex3U7CfwodBf5gGs5R
iEzbtWTMOLbgzoqSu2Wyd1awnikoCoCOwMaRBEDsMtKhnCyuq2owx6AStzWl6Qma8IFPoLC5Kno0
AvWI43EAHKNyBux7fUZhZ3YI5LhnxST7EbRbKXBAZHb8GzRYQUi3lHvH4u7Uzs7Bt2mU8Tq6V3KP
EZanA5wxy000gJJPZ7A3oE9tnip+RtGuJySbQHsXEnQvPqrc+dsIt6TVYzoY2LsUH8OprCUmLLSy
02zT58OpDy+93WyqNRjnoXIzFPSY/sFIsrsBwcFZzoY9AwoVBLAGbTpTt0MPWG1G8bLznpEG+0yO
mNaFvbzlmH7SYViB0MQyqHw4/7b73Pf0MYm2fLBsBBCRXITkvBS4HPhtH8sxTO3lBCfh3p4MqDIn
6DA/Zb/dbDDQcTcUNd5g372MAU4x4VJ50AEfmZV6Kursq3bsvS8rBksqAE/MRkoiPswOMQqdReNP
kpF+hJoHja5wLyG4LBtbXz0752FJvkRX3nXNRBEr0PqFeCjEPqSNJbe+vZTABh78jmhjMHuMlvP7
fuDxWtqUegjKXjNQGiSj8B5r6f0KGyRehveA6wl07PZoJTzJsqztfROmNyO9ZrQcwOqwujsTj3h1
EWxdIC0MqRQc4PTDqjid1p1mWlsRtctLalo8U78VLQ0yXcbO14ZIi4mFeQLvExbT9gJk/7kLLc4k
lPptcg8aRp3ed2yxVFuBwLcEDAXZfOCGYO1kzEJ1dLYxnv8+2P5dsFzGYUjpS9C0qKSPbtDCxWH6
zdll3HoIhJS4OQfdxQ41U/oSl2phQzNHYKek6nooK8tNYTEqWGFGeS8ws5f+jMZrfcfOYDOSICyi
aDQJIVFI3HRKIRtkfl8ewxmajZUgic6Z74AeaB6HmMjfgs32KgdFs5Hs4SAGOOiM2FtzQfStMp23
G+P0wuzkydc0NkPt0uFLtsKkoGgsW/qOtgb1mujgSAnEpEmSR+WHStx4F2uBOQP3Rht18c4A4G/M
hNVTgk/uJ9mRJyyuJ8tiaZzDPdwt+GFOfGPK+q7ssJ66QfDJRB2wQFJw7iH7zvAZicivw+a6a7f1
5J+p/UupJeW1pvBO05k0VJOpYtfn+lG6WDITbhx5ZuE1D85N42AlipgZRCgZU6Ee3JAsFG6aP3Xb
5nihrZt5Wl7wmT4Mi3YudbzrO9jalWx+5zG54GBnwR7ekdEfnKm/zMbHXAZ1YR+6PdagKX7JxUrv
S/LTSOByooQyTtvHeooAK+Tx0V0DSs01mh2JaO2IK2Xzz6/r8QeIPIMx1HsZtWt2wXg8BxaJJ0KS
URJFO3TaG6RvQRdYu48wInlh+Eqd8CZdaWgeHldW2l01+Iisi/XrhvqPCDhQ07axHTJxcNzuZWSP
2oxefxkJP4ctw/+pm7yN2zoQlZK/BV3LY5b96QV0R/ZG4ilJj71P/+Toab7OT6YDKG0XsGGa4huF
jnfD+xuUChdfoFGClj+2jQfR4paOwyfPsk00zvrBj1Hu6OcpQ/PjO8m09+z0zQHm16fWq93o8sgX
/HoZa8xPEx+h0Na4k9HapVThBCe6t9N+9t3Z/UMFiTpklycDzajHsf0AP08Aba+OBFE193OEJd52
PF0JmidZeEFslil8Sb2jKKj21OiGYJ24LWetecLzdA03N+KmjfzXLXw0bHgdMnszR+w6sE/RW06/
3PlerdBDALU+lsI8suQQpI2RambR4WFihuPyw0tsMTKJOZmE+q+U1h+2TrIt7ne7+NOudzy+FS60
BH94rxggKKfFv2kNARl0hClfbKQ/vHj9spcRMmecfDhx9zx6XNkCVgbAI7gms/Jvp8u/o+KNaqn0
WW/8L21VfsZh9vlSBzzRlKMxahubjzaTpCvWEK1ahz7kzjaJJHDn3euGL1dLSSgJ/FsGRHCN25zl
YMyfkWOebbpY/YgSKurb9pTgJjspVEKbQvzHa3hkkjr6lQj3fCzqxLlYRBYI1okbnQhzrjPs7TwS
97IMW2b1wL7Y2p2h4iZhgTdXYjkmIYmlUU0R3jt5mNdbkGYOF/jNp6RzGPWMNDFKxH5ciF/FayGQ
YHOhRYO5xrKUG4Zyd1UeqA0zFpInTrtKrcX7FCGExDNycDOYS2+jw/sh+6OwgxcnRm6aVySTlYW/
jkdM1s9oKfUGEL/7NpifJKy9dMBcMC8hytRDyiV0Z8VsEpGX/3FtBKOlyT6WcDVzZaTxolltVVac
4QUyWeerUkXLlwrHI0LVUzsBXfVGXOCBfgq6+i4SWUViVlMJaf/ErGGTI7LtIgsNOrpDNY3w/nYN
z212GJw4OKnvzEk/xDBbV3mwSgRogleJWuBgXlOnebcUcBxdhrgM4xmm1uO7iqktYAjGkvAchDzn
c8OALuEIUcTIHGMjV9dEtMMzeOHit9eK/lBsqAwPkdmWmPQDEC45WppVkgsvyDOD2MvICYopmsSX
MimMdsx7pgE4JyezXdY5UAfVtEJB4aMeKwIMGkgcabaBCQF5IPejwAeK4+MzKxzsjh31Gbr/oNj3
O1p3oFQslEGly40uP0s0KhC+7I0Bk2GgK2DpDpMhxkEWbbqu9fQyUlGSCAdvRljexclN7AUOVmVC
mZ7b7XNykQ5/C7KIT4aTmE0Xir8iO7Yl/gy3YBRuu/7RC/uJtvbHmYeTmRsvNodjFbOpOoFi0kTx
p592920Cl4u6Mo4aDukVzpbZrDj2pO5XzcWLL82Aa3xRybmrAj6DDgOwVEpehxahq0CZh0bYE3xs
z93VPcetBNqa5lAUo/bO1SrIQqdIWUtAn7u0HnCQ5LR6EjmfnRVM2Lyys4lSuZvMty0C1pN8HX8K
DoaRtNDV/TVC6pUvjZg+2sWQEQzn65A+yc1oAIOXeE3wAHJ0pAgH6mUGDtTgOxVdf66KLNnObvVG
9+NGYq25Ht7Ssn+rAraipgE+NiTtzSwRa5I0sbe9HpzdiOjMs47WroM5uI5S2gELmpMxYqj9Erhy
O643J66FduwGDHmZuWN233RF4B3qlv54cGQ0FLtqw2rFj27ba1GDPutxJbcMbTia8lBF5OPgzqip
efTzgPbn5D5Na6AC4F3rtvmWa0FA5IOryV8p31vOERbJ0uUGkkdE/harPs05lpbBx+ttW0zbvdol
/5m8tz1Vt4ZMriutx47MLVWHyw6tr9/03l3YwGmY5uQPM5FXP/pZxjFlUo85ji7qEeptxJEutu4D
G3EOVPqjEP2LbbePE1XUV1WAIOnG48e6aHgk9KiNCJ7KPL/IRH1bqf2z5BxDRIGghZzUgzMmyOIS
W4rfnJFBWUntbZxNL67Mcffp+aBL/VPaQbWtBFHEtvwcQtzt1cqBsMIp2hR+9d6tPCvhdl8+Q10c
dHTWIwNLrKddWL05QdqB5XjsFnKI5MpfHBMYjlDFMTV/HNbhrBofpOyo7vZO8TqTb936T6z4SrSe
fB3XRvjMCgl+ciPJ/eCUdG+uD74QCkFA7SZzplVmQ/rsKZBr8nMBBddeqDiOvBUEZX8pV5/yClHX
jRGtQj4j2wbEylexv3Z5TO1qr+z8rhDWjsknw5YR7pFflwe2bFalDIR6Sf+FB8ZARKxKnVP+MURr
TKdWtgOyK0HmV2MXBf0fQBBFgY1JS9ZE2K8AeKBhKFntUxhBs+oPc0iacu6Kcsuc3x8s8vrOJh3r
b0/BHaudZJdrfGDBYIMwtIkvVOMTjZGEMmT4GE/9exdOXLJtILEOvV1ZwKWDJ9EJgQno3lbbCs+L
oYmHkelv06tdUY3NlisRZ22h+6sRRRtsiuDdyr7BO6VXqQ2kZW7bQxc4HIuwM+TVH7drH+QoHsfM
+unKcK+YkGwdiRRXN+PrIuHB5yS3rrtp+vYX6/Pff5lSH59oS0O4oRTcdyeiu15z7+FeMS4Cmsia
cy248hczuxm+9bcJe7scnQjrjMbly0srkjLYcx5HrC+pZiY+YonwC0vXJidULEXAdYSBk/GoGZl9
lEKuHWhQYvmyUDTxaQFKi9rXdmju3a77u/So++sL9RpwzPTiffocETaLxzprVfE2qsVt26Hek9Ow
QpuRtrZfnSDpWVaS27LH08Zzf5etL9j2wgPZCu4rscOfpme1QKIv3VMa96/UVqf0Nmm1dX2gVsG4
obKR8OnyVHvwNjSRNfJe5qTAlsw0q2115jym3CHgbR5JMYGWwMK6aTyxF359h6nur+TmeCUnXkMe
lAAHm5tyhmkbTBvHsCtzCsdVsnIvG+8VejdJQHu6hC26CeQYk3xWc7JsjSe+R3IzS+UsFDVCRuvN
8CajZZuokA2XIZ4Vd2Lv6vkctwFkSqRpO+FeaekG76hH+Dl24xsmW+mVAbdbUgGOnIF4zN5FTcaI
3bW7tl1eZhzSD2+jMk8NXT9FPGxGamfhkCaoMGwnwcLVlnMR7N/KP2tx7dore7PHyR0nNUJlzpQW
IVHsrMT9jQQd5iFsFmtIvR2a5cNEvekQIST6dBsxTnCg75A/6bzslblQdtaUM1TO8yJG/E29efJr
uRniUuyjllyQWyhiuom3Tyq6umVDa7JfnOzKlNcrysJjRSf5aKl9tFyk5U+bmSs7fADYWCUjRlNU
+AgzPuUo4zDsedUb04gZOsoa1Vg+23qi/EjSTaKGdYK8flKKpuaJ4AIpIBRKC/9AaxlKiJzx11p7
WOZcbFuDtlPXHyKsj7HdkjanuSHpeXXJzPDPlPgGEiqSrTZmHJ/6C05Ibp9YOfe0DQdeR7JoYU4V
Wbm4XmywZiPPW59RlOeyDNCG/SG8eKQjBYVk4L13gv6NHKO9KSyOLsSzV1bKV+Ory5wvemMPIj4u
yJ2WnlmkzS9epa+00oy9TXpYoU4eDeKxHVGro5nB5Ry5LF6nSY5ae6TXLXK7Yho2zHPxK2KzutYp
fKW2Wv4kU+jvnAmMizf9beypOSS4iGp78SHT6yNDJnLiAZVuFaYiPEXtV4eOdeUsUbVjTR8tfHUi
AQGR/CQYotMSzTmbYaoTornhF7dMqXChzQDnwuquabZtASo49Qbacjw2bc9E2HwAxmiOe2QBN15N
wiDWykJeW81GpcOnzfQ+w7B7Fa3SU9fVz6L67YfKR60ufosUAjNewF2UGDq7IUgH7Rq2yhzvX2/h
YBbCF3yTqEBupm0muKpE7GLsUBTtxC8Tk1G6VPZD9iKGENZC6D0RdW9A2W0HcsR8/vlbqasn7iW4
YXkXqPUwc7B2SO7auYYu6We7uQHoRqwBn+zgnLMUf7RvWMsbn/OwZOrOWWsHJ5wnMwruleNsjaaI
K4OIDlSGEa7tvCzKJr6kAM4I8WDmNf7bRDZ92kRckv6mqmq8ftnbkHGzWOK/ldtxfqD4SliQsUr9
JpGGueVOFAH09TcT0q96XB2krs24tD8psgA7DNxDiQc8WwkOo0Gw5zrexLwdc4nChT4RTnw/E64D
WO0BmdJIRwgLfdBZMvK5hcWoKs8uZV4PWzfK3OuA2wPXtamiqLZzHvXk/ihyLQzcZ3BvS6bvhSyD
g72I8Eo2Ni0MnU+FQCT0fWuVj1ZO2E7W6FUVnQhh1sDh1mTL1cyiM7PiyBlRWbvVC6P0aTMWY7gf
kkie2zj748jgtR3D4TlZkCv60L24cT0+90NR8PXCwYuD8chNcHxD2bsZeqtn0iWzpxyLrlvOI+/l
5PDSSMhuWjpNtOvunSIwn3ZIR2LZMSJRufNBYL99mILBO/o0bvHQusfOow2hkHl38UFycsFeAxYL
LXknWwIkWYb8Bz74XVTxs6t5+YkMitLW97mNBfgbXhI5rkOv/jEKDWDmMps7OAD0tQmr9zdVPGnC
oLi0iCU05CiZdQcovU6YfsUFoEkqe/Uj/7A/ppb3kWvHR3QpJKk8D05Ip/m5xv17Tuf5ox4XWhg0
nN65yiN5skAhTWFy++8/HC9570YP90Vsx1hdZZ/cZm5r07bEgTxdEjSTyPPhLgYWk0x7WJDZ3p0p
7EjCyHkfK8Y6ONIZ2DgqIV2Atpln9Tb1FdUf4/R3ZJpwsBaRUOsgA06QA8132qFLmv+pcC1rbzvl
kzZRftMaVdxUPgNqLKIl30RIDu0hdhZyHIO39xxzp/y6PsXUZlazzHPmM0mzc2272gTaIm3LJOzB
DVzIUlnm7kJ63jcWVN+tJ+fxrqwiesYcBCfTUlrXTwZjaSrWE8e/j4YTRrPnUQp2A+79o+eIfKs7
mQhmj3aM1aiOb5pEr3Ex7vpzZJoPyrhhAfHndham0rt47okCkje5LoJ+/S0lzmyJjh50uDXspMi+
KolU7s3e7r83fXG9+eafR0YEQXEXgeLy53Q+ND1pZ6O6h7ZS11PhjqdiCnKumVF6O/n0B/37lbe2
l5oC8N4IsvxjdqyrscjiVwLDlEULO7lxJrluSJBEmOCDGAgyQOdFNh6ckgtb483mXmjP3PPRECnn
A9j7dN0ys/cDdujinY0pB4ZmLQ/2IuND5kF3QDzfJU7IBbXFkDtrGjxonKqeZz9KntWjXje0zu0d
TFKQ0RdYijqomMYNb05itOAOuXNCr8EAwloYrU9i4qbFTUdCvx3s+i6ZMJOrNveOdot9dSowivcc
vE6iVxhVKNzVcF3n196rqIj979lVazZl/asK0oqHJvKeElmYWzibYi/XJxfbSn6e/dy6K037ijV6
vs9Vl90GYYE6Iebsa0JhgWCHbwcTYH2A79/eVCZDs1n/3nmk3UoRK5k4psZk+2PgMAWvP8vT3X/f
fSvBhZo5+JCYDOcsa2DUrITGnn8vkeZmWmvw+Nw6btJQ0DLyLtYYgRIoI6p057c5QYVrDA11EX6Y
jrzI7b8HsfXXTgLPUQe+zSMuT5Mf0aEYJsmFzk5vKLZWXf1Yec8qb6fe8/9/VSUFppX1XeMLYbZp
wslRunV/mDr9EwCg2CpFGNHhXxkRITiz11b3ftjq64Vw5yFtE9B2zjcihqGsvlE3iqYPUfvdJXXd
p3+fEe2mK3eIyUOXFvV5seHuQow4WmnjfIwB4OHS5hqZYQH0+hueiJrgKYDw/CUfW28bjQGfl5eH
WBYJY7t25T+bfkG18HwOUIwMwPt54i1V7rUEAHNpRwi/IkU7FPrU5nF3UQOnjzDSD4RUHjmoy/ta
Bv2L5gqaqoa62Ra92UehM/7cnv3QLs8NNmVMQjusyT72gVk/yaw9aKv5yqJoftc2xYlNNL02LPnb
rEsY9JemuPEFUPnS6/KHINJ37hhFW8eO6wfmn2QD6JzaJN36blCEtfftpP03gL9efDndkpEFSDiG
xd7gAnpsp/ChHZ1T0xDTLIUjj1zZMWcVU/OmzG+cLlAU65X07z8lceQ/SS/kwuLnn9IYSh0trsBJ
r+9ChxC/50E88/qz8F3rUrFmbq28RtNfo8KD51TnuKE6DPmU7uKmsO+TBSBpsCwCuGc9rlW2+o5x
BzcSRwfNLnO/p0qkR9MSVmokWcUxqaaNjASkpcCkOztI5s8VBb2gi+/rsCJoSYranVtF4SCllbRB
O7fCochIGf1G1K8+cWLgauNjz88ZyT4pwEVXo6XyH7SD/WzSU9s38kXjrgUYIdz7qRgeVnfqthgn
ekBJBeyAm7THkR6+7b+vxeQW2TmeF/s8WbZBroHbl7QpD83oRY/ZxiJ7tKumsLhjVmXt5tbPqGWH
s1wC+3Ta2d41pQCMl0zBDWQV3PZLq049w5aTmDHTpM82Y7L/sXdmu3Fj2Zp+lYSvmz6bM9k4WUBH
MEbNsi1LeUPItsR5nvn0/VHOSoeoKEVlnasGGqgEypAUKza5h7XX+od1lBhIqxddsTN1s9ykeQqh
IsVoQp/QZXkfbegV6tsxsqyV7iHrAoHsopG53IS+zDYPeTC0QozfWnsfJEp/ZoUUBLqeyZm2Vz3I
RkcBIAX/JKU4j8XNi8QE4EXpUoXYo6vo4Hrw+fw02cY9/XTof0sRi3N0yqVNXXdiO47jlSrQAikF
uM2AZukKDDOLqfPOwg7LUNm0zWVR4gtU1bW36hX4WwZss1Aqr83IpvsDBBcPR9zo62brg2sfY/m2
9Mp6Z0I76/QoPgfDZW8jzlEERgtjC1Zd3/gBfA9O1GBLj+HcKvx2a3kY+iW0sLS4RJdGSSZRaPDR
Wevvozo3t4o77rO+JKlNLK5C6OE3FmLIrjudTu43qUwQRSigUydNtRoLHV0b29sohq0vbKjwZlqZ
2zoWD6mCWF+BUm3u5tZytAAI2oq/81WWBsyUAsZBtE2YjGnoyRdB3xroTBf4FCu4CefijL0t414G
vCiVgseEE0qvwEVZMml9WyUbg0mJ0FEtb7LJIDANHuiDIeUkVDhKEC4HSf3UJNIfwbT/DZV63bKJ
U1gtrobIuPAHGvrCF6OjtuJOpVq1BJ0+Yb/MCJuvc5DH/R1fh64gaJ2sVFaDlSqITmnXZjrsLc/Y
c6uhA6Pxof0k9A85hkoRgEFYPdoazoHj+RpKAmy5KcwbM5GeMwnhYQjmKAZ2cb3K8Mbqa5CgahCf
2VLr7dFre8hJ1AFHu9Cma2CPeZY6YhwgFY/PvZyYq5ewnE7rwIS0Amj3QihQyYKx8i8tHnCAErnR
jevM7Li203ZaCq2nhVdg8QqyWHPD8szWMfpQIDZaorgtcOkl4Z38mcsfJeV6M9apqoFEyg0JKjW/
puu+taijxNyNsgW8tbjXMveqlrsfbgeJtKqMP2wubpGln/FGa9z0oq3cq8C/zeHO8mmRylGHrl5b
7IJaoCA1dSvrRKZeCyK4pBBc6+hIhy3sgxqaD7d91I5rJMp60BdLb1JANeT83LIsf9PqAvkf2iOr
ugYLq9KgqNSIKmeeOFzoEWmYPrQu+rt+MlNPYmw0BboVyzrY252gDachbZHmMGaycKPGqP34eJR4
3m1i9PV5H2i5QxvnXMvSy9rEWgfLS8yNpcFpx6skAeJfysM+p+26wTTlblCU/csXiUbUbVMUJW9I
XMSFm8qoByAwLmRKHyToQQy5n5Js7ChVe2NGPGXJKj+pHpiApGhvIOPHDvTsfRr1d3Ju9Ug+ISkL
ixQrikF8CtXhoWISO/XEW8F7D1FOCmJADKOHoiE3MpiFeoTno+/fDJnoHowQwEv6PdSpAraRjBrF
CFHZELsIbaM6G++MgfMyuLBkPDsqP0dfZkBAiJ14On3v6QRQF54w29hEXaEdcFYjYlaZmzFAokTr
oGtokn3XlDE6B2xqgOdphRQANvzGv0EH5ZtWUtTqW/wgYAk/pLoJSSyRr41BfDEkYKhcpKj4ZPEf
gB2NVWX+oWNemJIdIMVAQQjjkzW1KIueqA4A2qKoHvjcJaSQ4i1uMKtiK7nl9womiTfoj36WXkdm
9fL8LB3ZtSgo1rYK86xirFFeUJDCZy+l7/KyyLKyuKGHgi7hiJfcBIu1fbFLU3DNOgJK1GLdW4/a
UW0ET7nGHQKbv895GYXnscYdRMsEYD98ID/89l//+O//+t7/b+8pu87gxmRp9Y//5t/fs3woA8+v
Z//8x+cs4X8vf/PX77z+i39cBLgiV9lz/e5vbZ6yy8fkqZr/0vRt/vpkov/57ZzH+vHVPzAiDurh
pnkqh9unCv28l2/BOKbf/Hd/+NvTy6cAPXj6/cP3rEnr6dO8IEs//Pmj3Y/fP9gvj+nnU5o+/c8f
TV//9w//J/Wy+HH260+PVf37B0X7KCzTUC0LgzFLaAYf1D1NP5Hlj4alCNNWZV1mimjmh9/SrKz9
3z9I2kfVlG2OVVlF1t3WZO3Db1XWvPxMtj4KWremLcvMKVXwd/8c9qvX9+t1/pY2yXUWpHX1+wdV
yB9+y3++5mlcOtdZ3ZRNkxiaKbD05gvm3x9v8fXg1+X/BQ1BEiJuvxlD6RsLBQbUJwT7OkfrAanp
rdQAjzVVq4p+tKCEcCS3NN/xtS4oqifoQZac3Q/1UFhcamJZPLWay62WegaNkYgeF47NHnB/RCDg
+zaRfk33qsrMfR9LpbFW8rSgugRKCUlGZE4gEHQZmeBa9QprWxRKSHcq6uLwCygMAPeQ2E3Lh1pi
SYWqDysMWnH0qCcJFiX/TP5WAkgwUGUYaLMlZT8JQCnJLY1RlicrrtTY5Iq+61Bz4t6cLxo1xT+Y
ynuiIQ2kupHdnHc+7+XOlurY27APWdkNlIHa3wEV6gE1qxCVERI3VNdRIfoOgBYnIniRAdvaw/A0
k0c6Ot/hRbUqQgvwkii76OYuFhKKOOSJhmUgyuVOJldSjiwrMsvqGGlc5PXIRrzdAnq3aAo/OAP+
jdxo1+KU5co9DYscHBh2sDkqnzYcBp6K4ySAW9AeD/qKNkabYmPPJjDs26RQwy9Sn4xcs0FUdNqF
NNSYkLi9r58h91ulVwWtuV0nDBs5+syOR0x07DzX77I6oXuUwd8A06rZyC+ZpqU9VzmmrF1qC3Ba
qloi3sJeB6hbSUyMgOA/WlinFvrEVG00e8DsxFdi+9yq6JHSUBxQQZYqoU+28lKa25h1ST5004pr
RHwfqkbHPWgUqrEBEWPjTgW1pYs2naIZef29yfGAWrmKpJOdZYEVknOrGjDttZqBfxnPSqganDM5
LeoKE6M4rB6atsiKS8TwGuVq7PrEOEPwXMtw8tCrClvBULHKDQpArrUxRwCh2LW3gPVWXcGddd9x
RVtGVoJwjpHBzNFG2plbOaPeJnxKKWvyDgoHUZT68l0cdGbvDHJm2zRyospVH0Xc6waVL71IKBJg
BYSgYeGBHco66BVbE40qCqV21qfbQQF1WFrTGp7wlq21r+K0QsPYZ/3t4JkFgn5LnU88ljQvqQtr
U2ffRsRnfEoy5vM2KdGeuTGNCrVklJGROCG/yQH929CkZRC1aaICl3HzFGnGwIjKqa0tiyJLzxUl
EWgxa1LICVKUVXcZtE1Y7pAVKDeAGIZi6ukk+IjIZofX2SRURDmbTU+5DPo+K2AQYlyA+wanE5AB
F9xnR8tBKofgh1CbxKS77CkjLLOutnybvlGpNynSG03CdW3RQV0kF1K7MipR6AsL7zZmmZRfVWaG
wlUQpS8L82PZwbU6AqQlNxmFRdhcEdVUu6+seJcn7qS5lXSlhhwKaE8U77LMdXW0/ooKIy3adCOw
ZNkL225Te20rQN7QOfiBKXZJB7vOXLWmio0nbI7QNl++u6alY7a7XrGQHquaqhjwtKxbnSUdZC7S
75C6R/NbV0GqRnynpnmLizHNK1FiTaBIrc0yDsqIJKO1pK3pth1ea6FKU2wFNThvPlE0alXKmvhg
6jB9zBa+PawV3I3gRSniURh5WKzd3qikVavC3LjQUBjsGCcd7/hRVxtWw0IdM25P5MF9gLcHffzM
xutH9X1okxGES2ks4wLxhAj48zMFNwEJ0I7K7rvVp1gxVEpqWZtMQ8R5j5dMJt2oslzaD1pp+AMY
JMqXD5bd28GmxdpWcspsoBUnusliMxkGrXb0WIUEquRZXj/mmlTgtFf2CqLAHSaKw12qIQLyhGJC
at+66titKc7q2YMZ6OVasUfKoUWSTw09QekGFQjFpaEbZlAlkSlRtVHfpiW2OCAnc4dX2vbbjE0R
Z3jqcPVVaSa1fwfnuGsNWB3cUpZFYFkIBVetD2UiLCVt67lq7kKM6QofPNeSZjzSGTn0gMHR67qq
3MtM6Il1QXE4skHQjTqUuphyc4N4QdSUGKebgv+f+zkHzUGy8OeZfHgGc5i/OoEBTatUmS3KQopu
KDqJwOEJXFNG7fTQuwwBbdn1Y9r88f7nK/Mjfh7Aeh3ABvTPvkcAGMdUyi6x0jGeqi/Wg+GUK3DT
TruhMvQNLUE3XiOc6tCzW77/HeQpjThMM6bvoJPOmDZkMNIN/fV36BuPygVtcO/Z3agON+nBWI5f
229i1670JSjuG//M+q6uAgexYvtn1voqaT18wlO+9Dq6iZ6Oasuaosja2ySHOy5AGz+9gIVCIdgJ
HW9Vn9FKdnDuW9KXdU6OV3k/oixejzduhkKis3UR7oJt9SW7QG9q5X2WV2Lrf4m+nni4xptgqqwZ
4LXILykFqrMZlClZI1lJc1FRRVsMe7FUlv4y/CQtIew2S9AFq2w9nPmb98Mei2oyb23FMgzbsGdR
AztvBfrYFymU6mD4nKFwEZrndXH2fphpZryaOSYbvCLr5NFQfmwxmzmhS0WuzLML1X5EWGFJz8+Z
0KXvB5Hfvi8VNQtdtlHsgPE2T4PrWg1FFOYX6Xm5C++DFYzTc+6ny+A+3ZgnpuN8NmqqRsIESMZW
bUWnNfN6bqhxWpiNa+5y/I0LCDYQK08MZ/qEw2f2EsG2DPimgiC6+joCTTCK/RYSJ6K8jiJ5Mv5x
cILGuc/bdG6ye//hHRuPpUMtM0xbkAhOz/bgClFVlWQhygSEAH1eKgIux3x0/n6M+f4xjciCU8N9
B+1zeoavY/RpImSwQjtgzw+9jaXJmFMgViXas0Z6FQ/VWW1q9iIG0fB+4Pn0ewlsoq9jGDqTw5o2
14PBjUpridSF2ZYn4hwabPs1aelzYsUBpvL9UPPnqPLp3AQVQDIyU/FlHz8IRTO4Q4JLQYPIDPPn
Ju60YGd72WhfvR/nzWT/OSaN2QHYklvp7M7Xd1rfxraxg+LujA4pZ7V0HW2R7YwtDg3hiX1Cm86X
V7NRUwwdaUGWr6qrxssV9GBcYZDq9EzNdV2a6aMdNu3XYQCP1XiSO8FoUfBZ1HZmGNo6HSXymXSQ
PbGl0GfhsRG3AlsgEu0hwLC5ayDCNGVe+44c0iKYbpqjRXGWXo2xcl0JLZ2F0gK/WZEnqN/DLrDG
vQC3m9HySJDok+OmQ+11DKFao8oS9OckdmH/XA82hOAAbS1ZZz0KyFMQRIe4zND4CiooKikQr1Qg
ud5C28Hnxx3/aJCUjg3qvbZik0j3FjfHc16tH6zjsIFjZCs5XDy2RxKKAodF5F8+FaVWpTvLHICp
nXix8xmk6SatVkoG3JIswXn7erLaqWmZNtzx8j7f+UsE9L5RcNwAON/US+RtHd15Cfi3ykH/Xq3n
Kn9KP9Xl01N98Zj/P1DwmRIYCmP/ouKDHl7VPaavaj7TX/xZ9LE/qjoz0lJ1iO8Kmvd/FX3sjy9H
GDsl25gmFF7QP4s+svmRW7RMloIZgmnz17+KPorxkZ2VBcQfmbpu6fbfKvrIs6PbMNnKTLIhVqOs
24o6zaODFdlZNZqV8DgALroWuvgl6QUw30BPkCcIKw0XnkFkBuY9emU1110+0W9gbA4yly9MJFGc
EDaKLGi+Wztkejp6zw36LGeNn5vmZ3ywfPdeNrpi3AeN3NOjLaowRTuos34MXBvNry7sLbe3tEcC
D7AX49DHcVI3Rgw3a2yZjVIW5YVfGED2gFJRKy6p+O5FB5hsY3UB+stKaijKmYsvsr5UyhhhKD0Z
m6mo6tKrwl2KqyjLwW4cALjw/1NbH/SVJyPMCACtMVBMgH70pfHoKCOa13tY3dNTebC7aniSTWh9
vZ4lKEI1BVQB2wTVeI9eW6dchqLpYZCDxFRXPGSBVkxkYKKWc3sY1jCjkfNr8hCMoS0zZKdSscRB
xyQV5grFBdiDljbWKO6Ghfyp8pqeKowZZsYqi0rkbcsMqZmFkdrqZ5NGePtVqaiGIcPWYU5jTg6s
plDFc+WG9VdT7uAMWUNJq7tWQVduo7oR1hMN0dh8DOJET8+pm3VYZmf0JvZWS5/rqfQTCDR4CUo2
X7KOpK75VmFL3G4QsfegNieSFeLdVsgKajI+XDuE7RCyo0Wi+3VYwpbGMPAmrsy0AYyI4Fg+aMoD
8rQA/4ZRoprf5ELOt0rr4UoSpArQKrdHX44zG42l6i4UyvjdLXXehSs1Kh1FqhvWstWi4K7wq2Eb
mjUCGx73OAoZGdIyIDQ8pFiVpE7BQKVDrVwkdoDtIHTWau33LvSyeJJsCdUYb61aSZ97xRy+R55f
Bds6CGmWhOg5V1dek04eRH2K7q1madF1aw49/Q7Z54bU14qGY7cpwwOMMwMtDlgY7kMcR8L9WqQ1
zj8cKaBtVPjBoxOpmWKtZW6iX2RR291S75q8XQmtMMonuAM+hpC9led3YCtIlpeIHaMwnSD4yRO1
1R59orQD2odMnZdsMdRKsn3XUGW4S9oSuZgxVkJrH0DHxwpacNXu+29h2IzWjxwQTnoet1WM8WqX
6RwpgNT085TVwk0uGUxYlFy9R2qzqhcyx90xQZkqoSShX8i1LPDkKQYv2kWpqZfUdBHC7YVL61dP
3foRFVr/Pug8FZuzUNLcfKl7vtH8qIvOjTboX9qoMqRFoF3LNbjRrVapen8GlLUiY447pKcRhWhx
+hSDcOtNaWghTfN6iI01yiitfwVYJqs+x5BzcLfty1667VEoRGRTtimg0bdUgoY5jSgaqm09Xmq9
kdXBH1puqdTEIjS/l7xJkKCNn1Z/9H1uTfrVCbJXURt6/s7UxlG5rgGOQU60Qs8V1xmsNYyCXL7W
HrwwrDbUQ12qWCaLEsfyRu/PRw+o/ApgT2TsagigA4SIxKxkGj4S/Yhl4yMfcRa1EQ4yiTyY8r5X
c2jrKeuHsh0CxXhSdbDjEKdAySK3vHovNzRgZYhByPWheWtplrfz9XKASSGrbr5RAMzSr4LpAxU1
TCO4RIMNaTDEMhifMDvxs5WodKv4JNFPBSdfj8qnLnRd+5pEhjZ2GsvUW8NaisbvoSdibY0anS5t
WsCW4UUQJSjcD0EXw5dpWAlQxgg2aQJF3jZJiyK7yMA7TtgIP/e3ShcjCKy3vjQ+2k2gGd1e0eUA
RYW0ZdEU5zk2YZjK9pVZgOXaIi0oxeJTUvn0M1cSdXKUDNmfPTBdnCRVa90phT+YZ9T42b1i0Ev+
bSI6+4HGM5lZT1pDN1kt8JewB49WmCLoYK5y+OmgqtLavOXWEt4Grk6NFsBjDITPpXG4NJAqpCHm
N5648L2ukhzDK/OHTvXkaBkEoa5+qtXI+6yVRf6lViu8PKfOQ3sWi9wInBopq44yPlN6DZcYVgjz
zcSWEllQd4uISpWjsWwmIJLrrA+aDcfiKK9Gekgj4sHgFja1VLQ+nBwlRPmBm127/P8pVj1MvSdl
Skv+dY71KUse4+BVivXyFz9zLF3+qFET0Fkf3GYNVfkrx9LERySbFdnmwqYjNaeR3PyZY9Fzo2dm
yYJClEVbzuay91df7aNhKLQ68Hgwmcy69bf6arMLuEHyR7omKMYIS5aN+Q2rkdTGgFSCLeeomhta
6lG80dXuM1DHrYAfc5aFimyuD57P9c8b1WGZa5b9/wwqa7oF8vzI/bHtyDnLYqIkoxq/kPAewwex
PHFJfZM7vgyNMhoNTUWbOlevc8emaLKBaj5DozrrmPcSjJ1rsUIV9qt0h1bhoDjlJdxiR7/+D4Z3
EHi6Zh4krbKEPm/qE9jH16eDGefm+/cjzNPil6FRpiT5limaKLN7sZEqve9qvDVR94BvWhJkjxdG
X2IysWBL+x+FU2c1Qk556GykDtDHv5gofgLGG6zrUBTb9+PIsxrGz4nxa1zqrIahtHJJQ5Zxtfdg
v61nsOLmtrokjV9hyoxkVb2Cb1B/qU4Enlee3wSeVYZoA7HUxpfAwzNa/aijk2moMKi30groIJil
RX2LGwZq1BM86lZbU49dnyq4yUeX48ED4Gp1OHWkRBvUNufoDXfizrjJLrUlNeB9dJGvqAFfew+I
6y/TC+vECz66IA/Czq5ZqpeUSdAzfBs5ISM517FcPvFqpyd4UFt584RndbEkCVvhIZzJUsQBEOV5
hoVQ6V7dR/f+6uSDPL5C2G8p5KvU9GeLX4xNMsgRa7C+H9foHK/kLUyJJRZvq2y3x8qLWvqfRYZ/
Xb2fpufbMf4KOl/4aj6g4UhQxNPznbZydzistEt9D411I50oNB7f39Rf0WabADefJnW5IIC3WZAt
OPL5pK6zTjaa065ses+fp2HCXvwPJotN81sFJ2Kab2q2XGYTpFYGWrtKuI/RWmDFrk7MlmMT0tZt
agicghyas40gSgK5LirWgbJB/fK5usRgZuvugiX3qjXCBWDEToQ8tvVQUqeoQd0ChMlsB1AbzXf1
SeoAJDFw4ItOe06iU/XMY8v7MMhseYe0pgva/8xK2BlrdFexR9umV4g8Y3e4QKU+Jnlf+Nt6E12d
qm6+1NRms9OiZmubHIgAaMxZ8GqqtARoYy60i+K53KXr0ImW5hewH3t4l9tTS/DIK3wVbranKMOg
ZuYUrp7c7ewrQyeF+ivLOpJFHBuQLRTakSqtuilLer1ZwkR2JWtyckKtepVf98KJ1/gFrYMf1Y/4
RkLYwHk/4pEhHQY0Z+dgqqWAdGuGBHrmTLTizNQu349wakzmbOJ3ONFIcUiIaeIjm4qy2l5z8jvb
WlIZpeF5at7Pa+zTxvxqULOJjwi5aeXN9J7W6W5Kj0IHAdPP2Q6VnT9ORTt20L6KNpuEioUnSY2m
Le8M/uK9XG61fX8OVNWRVsY5WVn/PD4PyuLSQzJoSWv7729e1JxljQ6JPBW5Z+eCEYyabifEL7Wn
iIDixK58ZBt59fmzI0DHAGboOj4f8IPjKhejPjhSciL9O7b1v4oym/lpnVJgwLVsoXsOVgjWs4vr
A/p7W2mJfyLmqJfogunpCiGPTXMiV3rpCM/2EYJrtEioyOq6mI7eg/RWjXXqDCXBlRq+HILa3L8d
icqqK39Sod8Y2oj4ACXF8O/n1a8Cz94dPCujSKZn647RF0nHaCk91Y88usIPxjZ7faUrQzxoCSEH
IIQRe4ii2xMr/PgM+fX4Zu8u8EMqqFOI8Dw9l67ia3jJi6mPi1ntxOYl00SOb/N+1OlD33ln8y5/
LsqEeUlQwOzbdN1u8SfflZtTYY4+Pu5agjNGKNy6Xk8NU1MHJCgJo2M9gERMuGq75tQhOm0Rb8Zy
EGS2YSl9FxeBQpB2XTwGZ+wcy2g54iS4ABa3wJb9xJahHsklaef+GtVszwqC1A4N+eXhAaNDME5F
GeA7PBUF0caF2OOHeB7vottka37qVpys1/ln3E/cPaYxfDWylcSpdt0VuHE1h8Kw8pH4oOC3OXWN
OX56HHzT6f0cLE087L0R/7zp/mTCpUD84cJ12qWxGMeldl4u4wv3xMM5/mx0ReP2oAEMms1maZwQ
WNPpIRvK1qMQPqKFkYhiGUcnpvAcmfPzoNL+CjWfw16XNm443Y1wwnjE2WnZpxfZJthUTg8yp7+o
79TH+FJfYs4MaP3bf7CADoLPZnbQVlKK7tW0gOpdcwG1cG2stbOTb3DaYN5ObrIzm4zGss3ZBuTb
FRKfcGOJg1ydqVDtXqIHXi6CM8QcHMPRb/xJwcZBwiJw8EE7kQYfTweAHv3zC8xeaAK/LE1wCFh0
+6k1i87/Nl/Vd/A9lqfRR8dnz1/BrFlChQGV26vTyoKDBjVMvs7B3FqqsYxxo37/BR7fmn6Fmr1A
FfGViNVBl2RADjl9st27/1mA2bYUuXEqEP7DhVZ271Gx/gzedvd+iH+xvn8NYrYT+dzL0QchBlrd
mNkvpupEu1T3Lo7UwMPiZe68H/HoU9MVWUakQqZEOR1mBxsKvmVRIqEBBAIWuU/UOPDOfj+CfHTG
H4SY5shBiDTrlLSaQsCDW7e74DaDFd8ujGfkl1bBRoZ/iUMbJmaoV6zq0+nMlDW8WXEH8WdZBWj1
vAIpOm0rHk4T0GEwgDYWBtHtVXEvvtO+gXBQ7bh2KttTCbE8zbv3ws8WPHgLO1FeEsZlt2Jr2bRb
yk8LbA1PJgHHp8/BUGdrG2OMqrJfYu21/QS9K5bWNUZqi/IRAc2VcSrVmab8O2PTZ8vbhX9e4MNF
PYRKluqMW0D6C/V5Kkv8G8jNo4nVr9HpsxUO0LhR6+l21mNBTtuI/iojhBBnk8tZ0bPXlYgcCQfQ
wgKLr0tDGEv0JMwCXTug+u9P6xMLR5/tBr7bjQ31ZzIhQIdq9Km1T1w0jh+HB8Od7QXojAd9OK0b
OrNX0aV1Y2+tG3E3vdRkSohQUL7SNymOi87pVXP0WVv0ICiXqDbQgdeLVkGYM8pqdlPaxJOvLDwK
GA0w2//+U5TBk6CspKm08GdjHNtORlSYMVo5zjuBnPRAL+pTu+qxU0gGz0L1B/AKANHXgwniDNmX
KUovO8q+d4rbaV/FmEzES/Mm2ynTObvEbN48MbyjC/Ig8rygYMVmX0nTbVjaujfuXl6EJLPiCsD8
Mlx5jnFir516TW8WpIyEsODSb8iaOdtrNVxqym56bbVDWQ2L5iUecNZzcBmBXHeC22Bbci9Z28tm
DRHZ05Z175BXw/Jxos/jnbJIkLk9VU88tgFTdKPbNTU0ENCaPf5MCq1xWreiGy+a+E6yzzLsg3UX
yDtewe/PqKNX58No08I9OG76FvcnEREt3JEiw3Ju4bmQpm+Qk1yroF6W+R/oqNabf6MoffTxWwp0
OnC1b9s2iR9Df59SBJK7H/qV/yP9Ef7AC32t7b7DQ02rScCwvK03p3fHY/uRYrOl8R8Uunnxz/fy
ges6LZy6vvfMrzF2RCce7LHBsYBodepUha353U/lmpTB05nmVrfq/U0EeD9xctTKH7W7YumTuwLg
MpFbXEJmSNanUudjI1QFiFsZCCeExdkqrmCqJ7YgPvvuQyesc9xoT2zqx/pT9kGM+RUEf2C/aF/2
3O+uvyx31ab8SneIHUJccclaxSv39tQN69hWexhzdqx5XRCAOp/G5X7VvM8q+ntFe6rsqBzZGFQK
qaaJnbPBC3y9KuLCGq3Gm/pf3+0ra99sok2ECds5EIsz9qHb9+fK0Vclq4pGgV9V1Zdt8WANKlkq
115GtAryc5PdKv54YjYem4x87l8RZqvcgNlfDgMPzZuYjCFebmTLVoayPGyy3tMXJu4H/7NBzY5E
YEqAWu3pPaFCjPATjpLY7oUKQs7vBzo+Cw8GN9vFPVrPlYUoCRkzsknhuXHjbdVtu63WaML6y3FV
32DZeOLsOHpWHT7S2RQxUZiv0p9R48/5dexkS+NH5SACdQ1pYys/nBjlsVNZ1YSpop1LMWnevveL
HMHj8eWs6lbZc+twRnFQ0idxP2kLwDDL7tPpDuy0S8xT1sOo08Q6mJo1VS01NYhqRuDHELn065UI
RvEVJxNuIn6IwYpdNytwt/Aq3ao/kdYdXe0Ho57tYgJziZ+7WKIjcmEgMAYoTl2//2zfrD+adgB+
qX6TvwlNzFaH35S8zMjmxAVhZRTbATzR+xHelhGmEDTwNF2oU5F4thqagWqjZ5jTTRXjD3Mtb/Oz
YGcthnN4W6f75kdHdBButiQsCxFJdQpXrbrViDXnSOUiAVCuwyWxHNxSlunTySXxZpeZDXK2JGKz
qpSoImp63t0F6cpFRdCJbpKbGjh7sMuL5aqGtpiTYzDoUwfe2xU5hTcUMCCCrRuO/eu5KvJUyjv8
OnjG6bl323IcWY67FffjqlifXhon482mjRhkyrsF8SZ1XXLF7mJKV90JmJHe0q85Wc98sxheBmig
C0Wr+W052TDMZCxGnm9k5+cBbFJk1FBaPLHkjs4dEAI6CgPHSph13nkYAkwSlv1C8ZIFHhknVsPR
ifIrxDxvSPBuCMdpwRXPw3MsXQhMprGH3sk0bCpHw1XSdPR0U6r7qZDzH2R/Lw/yryG+FCEOdjVw
2hhZBMRvsMRzy33nf3t/hMeeIdhHUls4AUK84FoOAnTjKFd5gO0DcuCXOPXu3fZUz0uZ78yM4TDE
bGdGB0qt7ZAQ9qcJWzFuMXtaIIi1RQtqfQoQo5wa0GwflofYiuD9TH1KNhRr613218am/mzf402C
bc8ESTKh3kFUR2N35d+GqOMCCuW6fXaqq3J0Mz0YujKro3BnS0wY9nyZK/8aF4k94vxkmzL5ZrA+
lW++OXdfP+c59EKWbPDwCB5Mrig7POGi8Idandto+rw/Zd5inWaBphd+MGdaT48tzwW3rm2aO28S
BFuXP35eFIY1FieI5aW33efH022q46Et8lwuRNpbAltXoRLQgXnnuGjukB1fxeuc3ne3sR4aRKcW
g2Pe5TfTrf/9MR+dVQdxZ0NObQW1J5e4iowK2nB9kkL95i49PdODALMjwci9PPdSxBS8/lGtHnKJ
NrCkLvEpX5TKCb7rS5HnVa40CzaN9uAFZjBHDNwvMH3aSN/b6x5tjlsJdLjulEBbzAUGfI4FHqNz
UNUABZlQou627RdlXPfFOv9yap28yd2m78MVDy6pCqVpnnNURWmBhubp+pXxVRTnWWmt4/FcEbJj
etAHA7GpT957j75Sm3TKIq5szYtHtkgkRQeNvoBHsbMacUkf4BSU9W0Miu9okVqcgRO7eJZM6XaM
3JcM8nHI3XDLvQLvECRUTkzOI+f76zCzJErjYuFlOmEseDWPYhWdyWdoDHzHtnpcJQ6Vn837y+Fl
43o9g15HnCVQsiTGFmuuqWaAFG/vZAZmYBDDu5VyVy0qbYFb6xeEdKcK/BpTK7Ssv576Em+vU0BB
KDHy8rg4QaCdrxmB0aRvq1MDIFtcTGXxFFAy9wxzI86VBQLKt+8P++0OS0CZXilMYAVa6+xsGQez
8NFTIm3kthbk/UotvxrB5K35n73SX6HmiYdnBkGVRDzg+BxAbd6SFWML68j7DoLZslyeruYd2VsZ
Hc+RgipyhW/JwfihZXnELOqW5XlPKZpeSroyz8YtDhZOXSz7DQIOOmYYn/+NEtvRpaILbjdsBKZm
zZ4t9jYVXBQGLPb4uPQIq99W1J4sJ7yzrvLHEvHdk6iHtzXFaQbpk3aWBVv+DdJcMfVA4KxHAfk7
fK1SmQAC3hnvdqXfhsMCJbTxrruKfpwG4zBdjqRFEAIgA8AUsKFkv96E3agewc6z/9SdhkFpb2C9
ECAig+wQqn44EMMOMxBvxQO0vdLdtq2+6simsB0mHVKMY1OinoLuki0eI7RGdwjJ+PnaM8t8WEq2
11Ib9by+pzapGY19VQfCRgsxk8YY4edOwfXOb4JNmeVyZG/02I9VFb3qCuA97rzdGGrLzG+AFztK
EHhIx9r42qm9Y5voz+CJLCQ2c+zz6MkMcgtpL8/wKg5HWMcXCt3gAmtiJRxrsbbLLpWRremisQsc
XAR7WUeQq7bC3tFbJc2lZUKJ08B6V1Igx+Bgj22vuaxlLaSJPsqjWcrLqUaKGYInlLR5UiqtGe67
FjAVFKaayWPilBuZOjxQIQbrnttHj9ShlxgugCbIGxJeE1lYytWIyZ6ZtR4OQYFtlAvXGmxeNfa6
Pn172OUZb6Er9J5Tr1cDD2V7CwHUAvBSCCwZ3fFOOgMIN0S4BSMHfCtXUqaMTqJgfH1m5GpuXZlA
hZpvaA0FxqqPCiGXOE8kRn6J0Opgoo8+FmJX9Enc3CZDEOkNEqp1JtaGlY/Juukm/E0jvUju0OAI
G0ag4HP0R+GFndg1qMEC84ZAGJUPeVNAKdTLvLiCS9jp+O8EmOtYg4vbi1W6I2q3WZLY2NL+X9K+
rDluHMv6r3TUO/vjAm4T0/3ANVOpTO2y7BeGJEvc952/fg5UnnYmkiPY/h46oitUpSuAwMVdzj1n
qcF3FA1adQtFpjj5DvEDVbKUSoOoUx2jtOgMbZeV7hzm9Tu4uhr5PSd5Qb5WwzB0X0cIVSsuxA+h
IriIIHi229YQxwcx0iCJpmB0Tr3p+6kml61Rt/O+LaeEioFqy5xCGgni3FDlStNMAx8SWHq3YTGB
0H0eIUP2OM66PmSgThLzjoAss8HkWx13wXxXlPEyHxKFCNMhTNWceEYIJfdrI0+n+aIbAxDYUtkE
kEPgQiCMwMCxGk5UVQqa0h7YMXPtoAvQ2buZVQUaAHYuJM18kRZlgUlOMIqJ8U5oI7RebAICV8gn
xlppQkYNiZ/6oiQE2pkQVRgNBYKs4zDcE9A0yPdRp8/lDXxZV/qJbih+JYsq5EjMVIO+8LKATDsY
sknrPPS+UvlQVzIm8hQ1SGIMmIJV9AkKUZBBL8HCdg/FNPN6BI+3DdbXBL8wyiW05YQaSIRDqU/h
dNGMzQKNRQ26RvNUKXPvmm1EDJWOlrUYtM1NnDxwY2S5jJrJYCYo8GGqL/fiXIs1u13ahYpy97qx
6WaQ6l8VtYLxPznRxdAjBmSGIBmmmmDR2ZF8rjFkO2ZRqXqVVGnNV60Y4xD1nxzTj0AJmTiON0lD
JOFNFOoygYI7Bv2+lWqSdztwNA/Rawct4uDbLAVhmGwFGTUAEwIkQyu2vgShSfB+9xArH+ebMQAN
w3hJciI01d1sdkpsHuAjjDRAK3SMxR67LHQYlmnaXgIRLbiWxYbcd5i7Vpdth6Crue8rcIvNd3U5
EdRsYgV+SgNXc0SugIMgpPOXLJyT6iIoZhA0QFmalN8xsagbIMGVywjkWwshIsQ9RLJo7X1P9E7a
B5kpo3ApQ+SgMvwArHRNtym6qiJ30HjKQpBmjkOnDV8h+VPE8uWgxaAuv6rjRA6CPeRPcqC6sI2Q
8OYEfGvlFVAq0owdc9hov50+HXXXxl3UIwETqsoqG3RnlMKZg5fPo52VsBLUMUdmmLAyFpJqiDqY
gZ4KOJBntz/0fr4PIDdlh7lXevwRhdWMWcdVAc8LWWl3gYBoGADop+l770bf8aBddIg+oB+1/wVr
50EHVnhkjf78KBFKxEEuQT5G00nwGjWDDZZpNFFBkbbYAP7do6Tjc2el1lK9Y6Ps10tNSGK0MNo5
zSXUBM2XCQVAkHzvDQfqyzFostFEzt6a/R8VHo9NM1/URPUYOOeP9YIJXHZr1B2nCxRAtlDfxWAN
L21eS+x0pD6YowSH93lrsQ/CODNhD656m7vgyXXTaz58crXoc2yHTc/7Xi9rA3ZQFff1JxO8/b2N
tBatzADzNQUA1hpma6rYHm6DpwXj47WtP5Kn8rq4CMEH9vnFOT9VGqI6zEjSIrqka0zjL1fNcQlF
pAkYz7JiyOipE8cBrAauGkh8NRAWgQ+JnZICN7iG0gBMQKKghADX9bifEKaHgNLWNgQY7eVdsXOn
8OPuTxZ3ZJmp5pEOIr8jTUxKLTpM4rxp4qc/2L4jC0wm0C+oTugB8pCwkzHR14aifpNNi+h9bmYt
mfu5harIxN9VkZsZIPHAE6TRVwnq2kIGevAkt42QVzCjx4/Nlo9NMQeiHVoEAQu+Fu2wSw5N5QZL
35t+5o4bZfv/ty7mLmTAA04Q50VqIMnPk7rVBfGaivDNGac4vraBGLeinQwNzxALEhtGEJrPVEYK
jKNW0SNrAr1gAk2IkHPaz73IaZbGHLm2kyPoDtEvtaX9UtNVfOL9QjZ4/qye2mEOHmqLQhFRO60b
Bodum3ndpmlQqgZT+F19SQAb/oXmzJq3OMpBNfYcgo6giEFXYJGbNod6ijPcS1ijetOCqhhYfMxa
Hjp+6ru+WB0TeuCCAGsh8wolUt2jqPKR7ctQkHuXH9ATcl/JnXnTPM93qWNuW14nYH2pP20yzw/p
NLQ1MxzNYvaSdmuCgBf1ePBk2smjoKH7hRE6lwuM5q2UqVX1zSzIBV2p6C9ecT3cZU6QWOZBt40r
ER3GpXfCKx42iiWEpHyFcP2Yp6DFP/kMHDUaVR1VPT5r42h+g8dP2pS2YFOIKBRmLiACwbklXItM
MCPndUshf6iibvG467EFNhrPAAVl9hx+V7C3gvPbc3XMIplDJMZZYMoxTGbjbI8I2MyB89ysBISn
+8icGQVnpo7oPnYOKGQ1r/JAl2aPHkSOwK+Uerze8OppOfpuzGlZkkoP5AxLiiVg+PtdJ/rawOtS
rYTWp6tiXJoEmZga8QM9HeVzCv6mG4ySmsiTYwvC6d8NaMn75ebzh+H/2EqQ24D8C0VMNi6JMNUp
qHQrR3twEHjScSJiQUX+HfS13ChovTyr/TTHPEQG0ArQlYS55VUPfXrZEVxDzc+NFnt8Wmx5sKZ9
dCHzIFHn8TXd2592ldOgHko3EjS0YBesVTdxbJtPyz0kqx3T7tzkdnhGJwEEEr9QQV19EAGhUzDR
CrJ7lvNsljJBTj/iPmifR+mzMH7XutmWs98epMK3A3bXwPSsompn+R/S4UjqIvhRYw/+JgfsxVcR
RoIbN9rEmMnnnta1O2ESDf1hIiKo1Zhr3qlyCaUcDKwnW+XVfCWFq+FT6q6wn95RxIO8kj9zx5BX
z8+xVebmq7NUYyYKVkcA7NPb5CtEmVEPrtGYkoCNrnu0j//IiR4bZa5/EswJWtVAuJl3cKL5oT+g
lQJiR1f1FZTdCdQ3beX684u5dm6ObTLOIElKiKFQygMBlbghOvTCBEnNTSHx+n705LNxqIlkQQHo
BHw2LCq7MwZgSdGQxrmptu1GuVIzj4aj9G6EoEm7Qn8q2GZ3ghuOeKkwmuc1+/ElL53PF7zqiY7/
EOapqgawo+d0l8nN5EDc1lleYh/1Pzv/KnID4rWo49gYc3o1JZkyGYo2lpKj9hNBDkC4/3w96/fj
574yJxXF6l7LID5kQecCFJ5gdxdDObBAgBdxnkPeWpjjOSGQG5SYfkEFwnPFVQ7ky+dr4VlgDmMu
hGBEpHc9hxYaBOS6NvT+wIKqaeAuAocjOIpP/TOk/bQsCICCrI1ioxbXkKhzPrew7jrAL6CJiGGB
bGE+uVTKyMArLKK/QGn0Gawl82HEHJSrH2qHPDXQDH8q3njR0GoEBsDTf8wy5yBaZmlsGphtXUxW
y7g/duhiJt/KnktgJFBi+YW23erhMygqHZuJVhKTXJbQU5FNMAvCqHmFjgpiXGfa1Ch3TI+N4dBm
Ib+wcz79RJ+gI6vM406WFGKFKZ6gNCLL96FOrqFm6qAXAVHA0Vj2QVVCDmzU/GEGvaMmpi9zCsG0
P/rOP9fOPPUgqoRoF1174wQ3UBuEnCpARS6drRsdVbyi71JgT3/0/h4tnt6ho7LhoCptSSj3FgUt
hhjgE+3M+9uo/EF0JG7+KIs53nD2SLeZmfZ0w4k/4xxltvxO+5SUVXlGDSgHrT6gknxa/dU3g9aY
AM8Ad5nB2A16M8rRfqFbXG3RVRgPlGZCt3XwLVpZaPHz8NUDfWSRuUXNqDRQl6dJBXBZhvAGtlM7
ru8+PzprQSJ4U/6zLMaRCtPQRDKBETF8KsTG0qCtnKfLTSFvq4ATeK8sCOoLGN8BJy6cHsuVriwx
WHcUfDqAmqAlWdgDYKWyef/5ilYc94kV5lBKkA5vU1r30Xsp/1agme7FYi5zzv66FVCkg/0OszAs
yEzHMO6U5LAiENTlpYNm/NEy4LMRRxug5Gdeh6o1plGu6GYpRgFds9kx6tD4/UcO4CFQ8IELGQUs
FqIOltEiMullAqdP6SpqXOL/lW9/8EGOjDAvqZTLDaRZYCStAflrJbR0OQHdWhn4ZB3MZqGzmqKb
BxPqFaQwXxcgutz4QrBfzb1kaxFyfur8efXtlbtzbJWtWCUkRluPfqJGRoFh/hqhGTk8DLUNimFO
rLD2zsCWQUBJreEOsTNmWQhND4Rv1O3Vz+Yu2HYIS9EbpcBwHqBo9Wwf2WJuEPjWwfNEn2+AfhOr
iLqbDHJUnx+KVV+AmpspIfoxkLydPh0yRKPSPMTeBbq0k6DBa5FRuiwIGOo+N7RWYpDFI0vMCx1L
kKVM/g5GptKC/O78iATciX0qQb7RZOdP5pQxinlsk3mPpagb2pzajLbtY3kLuIZr2sDTP2OUFax7
vMR0DYZ2Yo/5YgII8BOd8lGKF0LvR5A2e26Q/+4Hp7oH1P3jdQwEbxG38bwLQcP0C5EQfY6YpApI
F7CBAqUNtnM2OQ77MciSZaRUbpICNrdwN/rtW/wQ29Ghvq+v0Bj2+WWqtRD3xCzzSoLoWi4UGqen
79Vld1kf8k16MW1MW7uTG2fcJq7gqNvPz9Tq4TUxdqLLBkH9gXE3Y1jqpULznBrDw9q0mdLFNqCf
97mV1ZOLm65BiQUzbWd1KlOoqDwbwivaLum6Tb+AHU+wgdD2htJHbYVPIrd29WXwDSqo3cAimxmT
ZILIyUc4kOV+DHSfZsScZa2ZQDVYAosW5Sn6WPVR0FhmbRuakA60tCW4zCqykWeuxsxKsCaj9CUC
VoZp1TPZDcWEVmcfY+4if4yRWLutT6c3o4Mof+QB/OxjdVE/DbI9IEmpMGdFDQ7Bi1KElpRwnrh1
AxBWMSQV5a4P0OLRrhlROYGCGwaSLLcXklqtPPHemPVd+2mDeagHQRtQaYKN+QKAsBxXyI6AAujc
oPehp4S6Oa/MtHaRgCgC+ljChKjOBtUm+EzA+AqLGJSxxeleHR4M7ZlzjXhGGA8hdLpegHidBoQW
tKJRtSOa1d8sO8CUHB3oQuMp2qHr73HpNFc/2tHymOAaeQopcjpe1b5LHpCkcM3eYFUuqLZnpzos
++iGm3vzVst8xH6WR8gJU5sucHzhZkytprCUL8ZW8YvnEAqcLw1U9RzuG0TfUdb/H39Lxim2Ullo
Mf2W5KZ+bg8Y5UqsPoEIsZUVIP6JgWKCytOwWP1V5LaiVYLtYbrWr3kdJ84GmEwfUUoiEW0F/B3Z
dKfVl8F0Pf9J+QkkBBAPAWkwQWjLvO8QE627ToAPE+rQLjDN0/O2c62GcmKCnq2jCy+RzMiqkG6n
L2QeJFP/Lk8ad1nrFQfFTe8Cm9cyWD+vP5dFt/bIZhSVZT1HsNmV8ve5G7dD0fif38b1r/PTBHMZ
I4g1jqGOneu0ZhM17T2wbd8SOXc/N8PdPubqVUYi9AvdvvlizkDwZ6mgJ/CmjU5piAe/vEaL9YJ3
+eT1O/BzdczlEwAbzzGzA7DcDZrJg9NtJ2jl2hUEUACfrW3pUrLoSzQ/NRhxNH3wRCqGszz8EaRL
Ozk/zHVszAJcgwH+FOVuQBwk+5SA1rRbL3vWqw9yyl8wStd35gOgtALwOrrbEKE6PUBCqhMoP6Hl
pH0DYgXlxuFefQJU0addPVu5WaCQZyuPgMZegeTsD6IyiDX/xzhzY9I8WqQM43tQbDW3vQKJxyl1
1ZxXGF47wQYQh4apGiLgOcwaM9HojVzEyQLpkq2RG1H+Hms8Ix/1g587SYcPJBViz2htAVeiyyyN
KnAeS1SPokh7lOAUxeGNnA6gfIO2CTz8f0vDUJAd3Mfb2YuvUeBEDariCugxMej530FP/JFLKNve
zGJRBS3hsx5cVfc0dTLd5WLBDDsYxH9Xso8alOFSoXOIgSAUnqg207HBpauzZsLJtcjQWRKg+kG6
/y3fcG6COShNAfSv0mJvjb3h/y+LVO9lB7yXIG0NuW8jQ3VELdIogIpKYfpJBhrudFERhgrkpE3Q
+nUnB0VxYFtaG9NlW+Kkb8RBtxtaRHZ6ZV5r0ArhBNxMl+ncOpNrN6HWTKXYa3hKFE8yLBzbr6o7
OqCxor1Ds+IZpL/w9PCiLmaAWAn/Az8Ge0VmCvgmHYaQ0kcMQqESE/riE20b8iNIJvX9WNyJLeZj
Eknu0HMSK6S+yfcwtIAhBWmlech0KwNkKXqU3jH6QcnldGcB2Wxn8QKOlbuKyjtkT+nwFXrDH1//
6I5MRSJkRRJnFuS4oY7oQfoFjtYu/eIu7OHtiVVfRjH8XrYBFHFffxG23G9MrwWz5XB8dIJHAZnV
WUSiplUq6C2RccIQu+te7WNQyIUCDFw9XTwvPqHPx2f2mG3PkxYtnhr2KB9rC7aV0fsVLBoNB1gz
eDAhIgKUN5Ufwc+PtlbN85qqu+OZrIzALVXU+wWDAKdlEggadhkvbFjbRtBKYPAKUN3zxDEUSTxo
ioqq2pP0StFKuY8YVn8Q9oKfASIrclNVevXZFR5ZPHMNbRl0IikqbGS3VXaAvVn5VvOSC15Vj+HO
+rgpNCSQwbOAW4nVMXspa42oFTimox3cNBFY6cXGMl/TW0AWB0eKnHgBSae6qyk864u4TbfNYseR
P9WYV9k0QIzgKP0uAO/8z2K805L3hhaJLdheX0cgDVDjgGowkHC5n1+aN0JjdfDJ0YMo/va3xowd
7gyh+GQQirGJQtUE0MAKNZEiqm7C1oo3CyQWwMwSOaB3QouSl+0yQSmWCiEXTQXjO+o5KobdmC8A
Be4qw8wKtM3RQ6oPyxZ8aV6zI/BT4r2x45clzp9vxiKzuXpap20yQpn8hwApNnfaxH5Pmaz86IKH
uf0Yxzw5zVTTF1PMKFBAZhtEp6dnDJUxI13AUwoW3cURSxlPgIrxmk40nQiq81ZeQ+YvEkSo3E9+
MhHey0PDEdY+vJ+pogZJmWFo8HbkL+aEVBirzEoMWlnDtOtAUNFtlBtF3Iv4pAV3Hv40GMQXxXqP
7TFphtg2XVIuugGyN8VahBiiyaO1KDz3Tr3p6bIUFBt1UNFAzRJgJyYoSiHBO0YTltWPsq0n+w43
5fOg6PwRA6zp2ATj0DslGyZzhlw4wpPYWpzCSScUgGo7fRAfYle/1e6gAmfPhRXfBe4wYZjQ5uVP
5xdEg44UNGwlIkNb9WySGdJekdi0svIBdapvlwDvGPKjixnC2hGQlaA44Ye452fm1ChzZlq9FBMl
DaofqHSMM7mpH/pUP0B84Xlhpl5Nh05Ai4xlGojtUfBSmRSxUJMOtXqJPtSSh/31A7hjp9ip/uzU
nmJ3vumkPKAR+3XPrDLZoJKCfhKXFn0wRweBCqrWFznQ95lkZ60d7otNeL8cQDY0W1j0JoBqkWLV
ncUV0WEOMv4OfFXIS2PtaAJDE/X0fk4hbszS4T0fvMEZs40Cd5RClc6aS8t4Gm5SJzjEL5yjzVxS
GnPD1YMYE+B8ys/IfOAqbSbIlsgA/m7692473JlP5EJ9xWwcgAP67fClszo3/DqhNEDu6m2yAew0
fEKbxv38D2G9MZVWB+oM5InwGdBaZ7HmbQjY94Dzj7c+0cA/lHlgbXTTdhsHluhQqRtemMbET2cW
GX889wMJogEWi9Kw40CBz00uRshfZQZnuOPjjz/yUWemGFcYZ00Kb/lxsA2fYE7fPPTe4ixboNo+
uLNGh2aMqUe9cHvRuyLAp/wazGkJAo14Zo+Z+9WpJkZ+U0Rw0MJtpwysRINL9G8Laq41MazEbDkV
LdZp/W0RIj/o1VNFYbbo0SfopICZid6t6F4CkBnDTjehW+Fdn7350gAkxeW6ESZQPTPKuOuUpECj
LPiwo714+YGA5bz16svJpdESn+ecvUIfu3q0RuYKLRgVB3UezKmVGV8O5UB2RjnUHgmU4Y5zSxh/
/GNpeL51Ajk/UBKc+oiItM2A6hW9JdF3ujDUOqisxK8xuMurVwQ6dJoEwXQFVatTc3EagxAzhLnY
sFPBhaB3b0uYfFms5T49mFBEB71O4dEKdo/v6YCBQUUle9nLsxc9T+AV4bNAsG4S242JOXSuaKAI
fXG6RUdhzNDnmZqn8Fhamj0LknybAkbJ2WZ6H5n7ChsgsMSbpACMw2yzYIBHGLB02ZJAvgwJbiDD
KURvAf1i71TuAHoNSuEb8a7Lyuc9scvstx63bT0iQsbJnRxdxnRGsJ2vFluxl+kXRjNWTu6xOcLE
3JjKluu0hzm5EHahHD3p0LG35FHjAILYGg89tieGmKdtANFzBalU+rAnwRUVKaFVulFywswbAnex
Jbzt+hb8ZX1j3chckq21hVJFTYyZonwF3erTM6PW6pCTEP4XfNQ3RTJcjWX7ZYmTR865Wft+x3aY
WJR0cQuiwo/vhzrWFpPhOahmJny//mre8I7LijvHdOfPVTF+juTlrNbQtIY2uAT0UBGXV2Up+EQf
rhWlTC76bAYXO+leP18lU974+JjHZhl/F5MelPYEcUqcvi/ydwhYW0qL6b7xPQ2kb2UTPCqawTlB
a5f+2CbzVgdzO9WasMhWInwrYigSQX3781WxlcCzZTFvtLGEQgWFa+ymjGk+FbKi1baJ/UL6ouqP
itLZEFr3tUxwhfahiebN5+Z535LxOGOdZkldirCeVnehVl5GEWqEXSJvRlX3swkj32bZu58bXXNz
x7vKuJtASUAWkWDJ4nIlB2+4JlYaYHYiUW1IKHM2mGOMpUOHxDsYUyTcQfBn+9DYvsjyDPNZEowW
EjQAs/b756tjyIo+wp3j+8H2CYJUncqgpl/UoelE7I4jwEYd5pl65EwQxdsqVmFHe16mz1sp423M
NpKTEWw+VrO0fhkD8jCpmSsa9X7Q5Qd14gkqrj3TYMXGtJZO5wvOZjZ6XEhwacAgnYLpa0z1id+m
zs3qq6YFa8WljOkUVOuIk28lVBdcaXjRBTfuNgOKWK0TKKDGhGwDv8aythMEYBMMW8nQ8WNx55kU
xbPc4lQDnmEg95cOrSrsSbtsQYTiZyXPI65lEaixgOdLx/AARIWYEz00yljFDQwOTyJK+I9Uc4Mq
SxrNRrJLrJCblq95QwyGo9cFflE8c8zFxYhZuug6PBNSVQxwenGyzVERRHk08gDvMu+geQeouTq7
tMhPK+2fn/KVEA0MvAAemdBoovXt06cNtEKSPg0jspi8/9YaqqWOxR3YFqwBKuOfm2KgpH9fKBWV
B+NjhgDg21NbVYf25QCaWPqM3xO7uVqQSUCQgqKuFDcJbeCjAZ/jNRHWnP+xWfrzo4hPH5NUimeY
zdvCIWLw0I0iDwq5vo0/l8ZsY9wuIKxZYGOWb/IZSdjYWBGIjqb89vNNpL+IDS2PF8O8ZFFYJEA/
0u/VKzehVG5NffCnYth+bmYt88K5+LkgejWPNk1LO2GoJyyI+gQ6PpV+i1LbgGAYHYwrvZ4/ps5b
GnMVErVKhFml3ymELgvZS6BrqhZeB23VigTBFwmkArTIeLqwIUh7MpSwEkVD7M09qASMcL4OSPPC
2cLVM3FkiTnufSvFKljO6BbGh7Bwmv5CfPy7Ag9mWMWGD83vwQTGhxqu+jH1yDRz5I0uJlknwTTx
F8CyQIgL2Q5HLq3gKbQp2uyP7hhKiyqQOyC5YzM9MobdYoI4zdKbGuRTqdMNGqe3vHqNP1Th0eul
Jf7TD6claAN2BT5cqIJKhwieSngxxurZMEAig5RVlFF/PjUhBN3YEmUCMWCZbaQoccq29cH5ziEp
WF/JTzPMHR61NM5ijCBYySh4AjA0pszjs1j1tRTNrqISSjvFTG4Geo4alMywQWuh4N/KQ6+RD+BH
i116iWVwnCEB3yZgsPyjdOnYNpOutRp6Es0M26Aa28ugwysk4PFKbsVzLTw4tsNc5RmTxCDzgx0K
4q2u54OY7bJXKs2l+vm19Dyh9fZQ3snoS/ucu732CY9NM3e7WYomBtcg3d7A767JW6YBgAjuHzzT
o+iIMtJ73h1bvdUYxUbpBs3w89naudOLpZVRqZ+8wC9qJ0KDCwysl4od9rjTEeH23xW6hexzc2yS
cSRVoS6qFkJGebRFm+I5hJ18MbuG3150kJkD/uh9chbM93YvVH+7OMzXEzZB88wb7VK5kb3qAmAQ
3vbLq1/+aCeYi6oncttNKnZCtTRfeEquzavmMvqeihsgelSvuVt2tODSvQ+P7XV2GN4VPwMheI1M
On2quPrgq6fh6M9hLjTAfUNTpXSXyIAI4MtIeBVgngXmOQ5GrW7U+OO8YWBc3IgXipV+ycBLrb2V
mJAD5qVEJAViQ8yZZZ5e+MtjXFnahu/qV0OD4zPBvNNGC94R0wTwM7ssD7L7IUzl9l57GViFS4eB
eJV2+gs/O4SM51eKPIjyCNubSShy5190M/TS9knuALadauQfnGrB+gplZAF4A+iQGLPbXTDUwlRj
t8H6+9z1NoVh5PtqJ/malYDNHQpQXN601UUe2WR2VRXbJUnpkS4wagHtd/Kgv6it099IO4oA6Z6b
xaq/Gqktp3Zy8aN/8v9ep/8K38rrv3ez/fd/459fy2pu4jDqmH/89z5+bcq2fO/+m/5n//nXTv+j
f19Vb8Vd17y9dfvniv03T/5D/P4f9p3n7vnkH9yii7v5pn9r5tu3ts+6DyP4S+m/+as//Mfbx2+5
n6u3f/31WvZFR39bGJfFXz9+tP3+r7/Qojry7fT3//jh4TnHf3f3Nr9Gb1n21p79R2/Pbfevv1Tt
nxTFAFZAEQMpOBG43OMb/QnBT6gfRu8Lc8oy5uL/+gdoXrvoX38Jyj91+APFNIG4Q9uetirbsv/4
kST+U0Ynlg5qUmwTQuy//nf1J9/p53f7R9Hn10j0u/Zff30wfvy8HCr6XSgmI9YDrk+EpBHb9uvi
JCZKnle2JH4hUn7VTqT3VbO5lHLzmyYO+h59lYek1TNrFlLTjXrzGyCWoQWRwMt0iemY2FOQPsLG
FZlRSJXn+8FQDgH4KS9A93pvyI8aBgsrKfOrWH3pE7iURRdBRKCFTppEm0rPryIZvzGR08dmruyj
7/FjxccrZIAPKkH3B2qCaO5R/CK+BePs56QJs14oUht0qE5SSfdGN+wxHG7Vsr4Lw2yLJBoqjSCR
RUDzue3TEJ6apn0nNJjWKyPZ0CUp6F9NSELJbjKgrSleq2AbrYbN54Y+0BvHn5G1xCwyWRqtysGA
as9p/o0ss68v/V7JAOmoEjAO65ikk1CEEIovmBy8UEjl6lK9A0XNhZ6WHmh+vbjzQxk0vmryLQyr
nZxtjXl2iQqWgFG5SkdMK/SL2VlV3+5HSQUaIdFdXV2eiWZ6dTAdurJ6S8t4q0XztwpgiFR5+HyR
H1nA6SINYDRx8jEUC0QES8sQdyWZhwmienJTb8ZRfZ5qKbRarQqcetTDpygyZovSVoYTupt55MeZ
7I3aNbiXD1mvOaZs7Kq5/w6VQrCe1tMuXyoXHAEYdwa3rKkXjqnUsa2Xh1iZn1Ip2FRR5oUihLhN
w/l8MSvHEjcfN0420Jk8H7BJGymJpQKLycZk37TxQx8J4LoGVw3Ay7GZuCLptlGBYdJC4YSfp+EP
PZYGprswXUzlNSka/DRP0aosAXl8l9pacqEHL40W23KXeAA/OK3Olfk9jT3OrLGpRAkZB1FrYK3p
VUfWutdC7v0xTiqrFseDWD9nE2At4Au6HPJat+sivJmEGDMyaB8MOchfQAEDXHwiybaRpruFVBeZ
Xn6flw58MO2eyMO2rxSIaiUW8EBWWKPealTuAgoXKynU+ybX7nS52Rnm6Imj8q7moQvqbW+WBRAY
Z8RXB/U5S/qXaDCvskAJLTXTnECYOI6IXkHm9B7vusKkNbo5tUhLsQ9TdglffBAnslVDXlbDs8Ik
NQVUT1Iyw0oXOdU0bI3xXUwXzuFd+6Qoq+IagoAYjG1M+qJnRtklJEvtAFojE/pMpXnDuR70V7C7
RQF5eOPQaT1jKJ3DshxjUGjbNAGthguzAh5luUXj3jE6tzQufjsy/fukQrgFYGFghXE1mbitCcRs
MVPYpNlKgBjYaeFP3WEjgPbM0TrUrG2h4mZJa9cRbg3Aeh0+7Yzif1EMAp1W7GaM9mecK19DQ3c6
sfG63PSblEc+dpqT0VXiMURpjpapgXViV5lWphmPs4jCkQMuFq/wcl/ewv35pSdsa85wJNN7PbfG
xKVLM1Qg+oc1afqiVxN0Oyc3LS5Bn4+2T7KVki/mHNtzdDvp6M100OeIhl0iqlu5hNzLgHlAGf2B
pRF2RVRwXs3zY3y6E4wfNI1ImJUef1s3Rp6wlK5Z3n5+jM8DgGMLwDeeetpw6IR6nOhetw3mqjAH
kr/L4pewGznOhUnu2X2G/AdjKQ1bBCOwhApoakl9NUKdR7ucCMb5TPChlD14cHorB+VP3fSO2KOL
OWJkBaWGz5csUUunN/d0zYwHIoHYdIuMv6SSm42ZYNRIJdtabqxY2FbRhRiEX5XsEcIiVlNxtnvd
Nqj1gOND0I361ekupC24A5UFtrNtvFF3CbAhf2vvDm+8jIsZb/ix40e2mHWGBualdR2H19hLr+kh
v5XdoAaKN3KUvaJb8PNg+JEvu9TS38hG3PCGqujNOdvnI/uME67jBpVAFfabNi+tUrgVoG+Tt09p
VtyAudHruLVvBiH5Y8kyoHAEzS201JgLMwQdqfUFJlsXML3Sqq6pplaxUXzRizb9Vtvwy/rnRnFt
qOouIDcI/JD5nH5TDIwTcC3HEB6JGydPYiAkO3I9D6DYmCUoyY5K8hBAUTtQJLuWxF0o4C8D+f2M
kGBEszWQvyGPsjin/Ox9QvBGR0oQxAEzesapMEaSPAX6AknUIdlMZPHUpnlZenkzyctO6uJbUepv
orjahXX7ZSCZ3wi1U2YNp9bAYPvwSVDNBkkH+HHxICvA5p7uDpRWtBhZeWTrInidzCa2yqzwBAJZ
I72yh0ABZDLyJPU9jlKvMgfQy93FqWE1ERoXJtkRUbCVIrGb2h+nbD+DL6XI8l0xw1cb+reUZHiW
uFRRZz4CfzUyI2RmyGUBqWXuaTHFRQ/+7Mjup4eqTW0AcVQbI/p7yGMPi6sPVyWPC5qezZPrYgJ+
A2ArnCABqooNvzCsAhkKPQztYeoP0xDuNdV4rcnroFbPERQt1JZci3nD84ZnLwDMYoABqB80aM97
AksoZ0UG2mYwJ7aFPZrxpiWFM0oY8YzdXL2a4tvQqDa9Pr+Z4ugLEJ5pzegxJ+JD28k3acd7/s8P
LmpS6NUaoHnCzp+5yLCR+7zH3AEFeSmDhW/gJ05qD/bk6tqvlKZ4FhlHqQCuIgPNBjHDMfAGM0/s
uW6eSPdYd+m1FEOSXTWhlT4OuyWJ91OvWK0YuELOI9Q6fyPxLY6XztyVJgzEGNN2gtU2qD6nkjNV
94Ve7IZFcoZQcNIRbOdCchiE0lrq0ksbY69N0+8Gz/SvoIcCIz8GoP2sP5sGOWxb+lcYqLcum3Z5
/9w3rZx0OvSG8FwHjB2pxKlLUOqgGMTBFKwuFLb6aHpFObtdY35Fs8eN4uQKHIBI+CbOUad/N3PB
oJIrUbUPIG7PdL4jIwkHvEiCBQYWO1ISKwezbGlEHM+7Yga8fmgRYs4XcDpW4awdsqIYcpiJ5juh
bCH391KKHafFtnZUQCUnowQHHgEwITEfaS7LsCSNiXpKKbbIO4NnRXsI4qcAuGV9Tko7aLvn1DRc
qal2+bhcKV321OTi9eefcuXvwNPyMXSLlB0QWCZ8ztWehM0sxTbx4TlsqbN6v/SbzQBBjMzVAofH
9Pp/WEROh7QDDwpLPKaXAhbemBHe+NGlziElluZMdnpPCa3Gl+nr50s8P610hT/tMSuU6SAUhcIj
ZAs30oYWq6NNwy2Qn1fIzFM79O84QiTMVUVpYGBngN6G0KLkNyuXk5ZCrAiNJ3Fw5qTeGFHglXmx
yYTWCiKwa+uvfYnJ4Lj12jy+GjAODOEHS6seonq2YohTieKdpDjJBDHKZHYyHSwGS/ytqKDeJUte
oI6gICq+asp81WDuPU9uZ5Lv5Fb+7Vtxsjp2glBfRAjt5EADzEa/FdTM0SIdmlAxx3fJ5778fzi7
ru5ocTT9iziHKOCWWMFVtsvZNxz7CwSRhUDw6/fBvWfHRdWa3p2bnume/lSA9OoNTzhfZ3FxwzJ8
LGoJCTbPyQnaLWi1JCFVDMASMzeB7xYxkiDJMsRRCmQ4gOHiIY7qjRD6W1NU+1yr3XysdZhMAtA8
aY4lyvdSg1GxmEIixU8/b6613byEa9BREUwg7H+V9P2NDu9Q6EK3G7pNNoMEWscaIGoB+5sTsvM3
tLhkGtNMqnREutrFhptTwzO6KiCyL5m/VXRh1U9Nyw6RUfgG43cYChzleHqHxZVvTc1nlvd/C77G
ZL0sVWwT5nPzMAFWlMqFRBHcuOZ/DKKzHIqAHvMSY3xM+7z8eNfvTQxch0D4fShvpMfi1liJYRdV
9mLxxQGnY9fz0ShQD0LwP1b+VNqa4csCrTC/czzfbGUw85fmPv/52S7jJNLHEUvMLQ3x2ByJWz5Y
b7OFeMEBVoj2DI73kqNsV7bXRQ22+Njzs38LKr3RTmnTITzPHSM83vCsOPVtD36J+ksKgVEOupAE
8r9wkVauLj27UcAA6wtqdb40sUwAGCVzjtNzG4e5Nfh/1J8bf67eeoB/hnBucXLNlc1/oQ+1GHL+
9z4H5BMZBlzUL+7hrhhrVnbWP+tPwHVt6GH2pRqAEoJYQ1M6SbPaKrvypQk6V/N9AbzhbMR7/tSS
XlqKVOOpBZx3GSZIMEN8Uq3GaS11M5EG6jW82pAJBHuocFRWvrEVuGhI6HzExf1gVh7FBPjnXXDl
BpsTOQ18DdvGXbbIFaRUk/sG9G23YJ/4Vh54tn5KRj/H4ACE0V1a2Q6v7LVQfHmu0OZAC5YA2qoC
1r8INLA9bHMzRwVK7su7BsoVk5e42t7Ut9B1gMDwTBj5EncCbSRtffbYuQn8xcNi7fhdZmRI99C7
BL8B3AaFLA5BJdqigmPlrEgHghNmgCbdDpyt3HDXrp6zZRav2TT6uuHw9nTFq1I59Dg+87DfS0iI
OtAEe/8f+AC077eR4ijueMMf1lnFC+jI17ZHbjtrpiLVxRBqcQGmSCEmzC8TVw2jMG4ddcc3DTKl
dJOAkdvt013/0uTo/Iw3BcAcXheWIObToPmcNTak4Oetd9nwsudU20InAtUcnPAWkc+KKetbHT9n
DkAZzOjAIb9ptv39/+9mO1trseF6WnEWpdLXWqNTwPwWegQnmC32gG/A/tRpD+Uf60gh57ay179g
zOe1xfljLrfYQMoK3hXAD3UsBIvXzYXlDu2pbfQA/pRONonDSB9NBYoQhXIo+mKnSVAWZ0jDIGvb
toOTVtS19d98xAjThklw3R0Ac4HCQ0Dz6o9h8cHpzM5y0oaWfk/2oo03UndSoVhrl9mD1P9SrVNp
IJwSGMXZzwOuMRQ8jh4n0BT8baBfP3bSViW+CnP3ucSivUkhLQVphl7ZUdrCmbFwBnM4pFrrcAap
jK681Xr2pMCc1SjLlZd2LVaefa/FgakLqZC+XhqER3a4nEovu52aEG11TDPACSod9VO6y/5FlL5s
75x/rrkp8u1aHHS51jQJufa4i8I6SIJ6Y+yMf4UcXRBn/vtAguCJWwhF74Urc5MolqhU6GHOUDo5
duN3fQtz75DDGnFkrr0CpboS7MF7/J/llkIRrBv6xoCRuTsWm6pNXlNrTxJ7Y07ZLrEeR9X2pmpt
Xnvtrj1bdBF0JGq0lT1i0c6DmbGA3JRfetFsF9M6Mgb03jyYWk9lryT7MypkBjuj7Yph0flnRPsu
UgVX/gkuGIY5EJuaG+ocuyf+VYfV2rDo2k2CNi+6vbjcwWdY7BtmkqEXHRaUR4Qz+TmBpJUZAeDf
/sVd5tBf8EIMVk2Hrq6KgI4O81zza4vKUK4Vk8Hwe35Mfaei4sXt6YIYvSHIZOpd+5SHa6oRFyM/
hG3ynyWX1Mda1TmkPwxkatC/E6p+U0Wkdkcc0nQuTTPWrqCfl/p3c1lytuJiCw12BESthS3UB1og
vXAfIiBP0LmqnTqYPY/AEWlxawIlpv1JvdzVD/bjWql/pZU/ywtgPDOz/WFDsRiwFp2Q60xUqQuX
HszeI6eiXuWi+6w7UDnwzQ8OUyukdIFYqUGu1YEoDfQZ74RIQb5ez7eIpFEdCJkGUSJLHStUvPp2
VpQRbk2Qq/4bBfKrNzOS8FkVdq679MVtqYD9BeQaVizyNiRV7JkSxHvK28aIdhMH8ELjjp1UvmVG
fqMUK0fp6p7+tvriwkz6yO7aCWbghb6LkiMzw7RdWWL+I5Z3MqZss6wVIFYgQ5xHB/T1maJy5J+K
9KmXtynGjivJzbX4A3NkBfxvUJ6BQj9fQeh22ffQjkdob55HH/Fnn0EpzDFC1dOaf6GUenWbfF9x
8dokHTNTJFvziqM/vo/6V7xLjhZ2ibXPhLs2RcQNdeU1fl9ycUtLZUm0CM6bcL+EMgJGprmQw6Id
HaGIG2VsAiPL3MqAH4w0+lEM5rICxmTLnGnUA41C5BTMVCeCdG6T+0DQ0YG6I3Rl07oLddr4ukQD
mewJvevH14i3XkvuTT07ZAw4PyV96WrrYNjdIZ/6GzaABU0HlzWVl6KdVU0jLOy2WSxvp8Z8qEEO
HacCjd3Ia2myUcXgyW3kGhHkDiXFi7rqQ5fZL5IogSWjza94QymFiVwGBHJrDVYQmfmuGp2vCcsR
0HyeIpQMKcrlkYYWp1CCSOV72Hb/6bLiblDNYIJ+KwMTyixKp0jk+0rqMbT+BXkCN64kn5MylKRq
a6QMzE6YC0zKo5yojzZaUXqmeyY8yU3euUa56yPeuxmEgBJu+Un8bCn2CfpmgSpN2x6T20gxN7Hx
LGmoZYfkTgIYQ8oe23JE/lfOjCxfGHglNbvJ28kr6voWJvUbzDN21ETVMZnulMHGW409qWnntNON
jFdw4/yobT9UW93jMRB8WHwUOpUhRDdwN4d2li7kY0ekO2U85qNxwMAMLurFwawP0kg3NlV3alyB
Okq7Q89GDz5OyHGZr7XNPkZO23RdaNDqI+LC6/X4kBAA4FrJCGMB9o5cOLKySla+jC7ot6DktYBu
BoRVW+xZFYkY/nT0iCFf6htB8nsIs4e6c5oMRtjCh3edcG3j/+z08k+f59u6i/wgGfqsa1WsO+ys
kG6Ml65z1AeCewtjvT+Sti7QOAex8yA3Y4FkzFi/atzlsKaOeFQrMXKDzus9Ac2qej8GJEju10ai
13p0GtQoZ4CjhQmKuchCSIW2IoMnIEocjGBrsZFMxRUS7MXRv9Hi6MVIG9eOmNu2JzmBQJCI/HGA
i5Al/qht5wPhejR7EPryDcO/JZVrdO3/JThCpWd2Z4PvySKFaPqkyoAsStzofS6KglnsFBJ8nQ+N
LRd+MetiG1eT+3lIidGHZmoQVz+/AaD5l0kW6eZ4rASQPto3T7AO0Xbtrv2zxgr5apicf2vc15h5
YLJkzqPRxWKdSaU4BlnFpWrp8RpiIuK1Zwe7/1NHVZi16qZTYYg+py2juZkbUEP/W+WWV0C7SBge
3BXdiAA5JpqNqZbbXvvF1G0JaCmlOSyIMXKQfhvqfdQWLm12DUc4YNOLRulWlrcsrvxIix7MDM6M
gCq2yd6mrwbrgNlpcIiPlGcBNHS2GnRzcej9MjPm8Oco5hA7ZtnuJak8VqzbtbAVX7mJ5zbCxauB
f9eMyMNgyFzci41ulkVGoEY4F1nM4YfK7R0F/JwqQAvubWW1y/AyT8yhsgtwhQ4D8UV4AfMwy5UB
DTUwHyfX3syiRWg2VK4oHITw0seY4SX27N8/r3ulo4ploRQCSUtLxp4732xgDdYirfH9SXSXWWia
orpP0EFQzYMey67AbOjnBa/liGcrLl6rJDrw9EmPEzW+a6CbqdqdHms3Stk4IOB50VDd1nZ5346w
lUj59ufVryQes33FrDODNhZgnOeP24EWkw5Gg8RDql27mkHH3P15iWvDkFlVDNNuWCPIkPo6XwOA
8njAzY01SHScBxvDKDl0pE5U6+7Yg3XQao7O9Z0mv8GHaG/y1FeN+ACCgFsCyGtwelC1fKVhe60O
AWwHpADIEMI1Y3nSzWHihdy0kBTOxB7gy+fGzN4kHrSjveMtd+KSbyeE3byqJqc13uyucAc+/LE6
62NIS3/lLc3X1vnpgow0vgX483MivRy51jYf1MSarzWQpRUoFGC3J5isoSwTruXkABG58oate4le
HrTzhRcFfskKu+op7pyxzkA+01y7xqeJ17RbL6vdeRkNdwM0k0CbXpxnMgH1PQ2oPTOe+WyqPYmk
3gA0uG02/np6cnmO5+VAuEGZB3mvJTq5Emql8gZPVUomen36RpR+qctHyxBeaZXPpTatlZfz1bD8
gsAk4PlQrtgw2Tnf55Ns5FWjYRgiqX8ZvOabaieDhc6KGNSBG/j0eRzTQLup/DZbWfvK5kHegCwF
ioUoxvRFTU0Y+rK1iqetqx44qjtFf+05QI/m/c+79EoHAYt8W2ixWQjR67Hgc0HbjM/mPOHOKCj2
BIyByKKPuiZtmqjK3AGYXaOFPJWGWbi616Q73S6eVNChoyHFRdU5lZo+5fax1iIXkP8wU15//qlX
tvXZL11EnaSpTcgqYr/JxZ+muMvkztEFWbkTDfUygOKFwMwGEw/UCWhqnH90weM0Gat5sDmqG6OP
N/UESyOS3hcl6gOi7ESEBnl0UPLyt6L9ymu6z7uHZuoCqkuOLv/FZbPV42aXauKRoZC20t/mBGls
QXe86YKhe6/lj2i0woYWN9mgwb3Jz/gxkvmtDoyjVarumJUbPSlucyu7RcC76ZXKZbzf1UYRajQ7
AOe9KYoeYuJF8Z4I4mdl4WJseaKgCkrqbyjHuQzIQGL0QR1Jt7aWu9DsgWfzAIMSmd7xiBxyg7h5
9GjbrAbbJutd2xoek/Ij5flDhgGrqd1NthnSZAoZQA4CpVpsyQEbi+2ELjkX0lGuuaOyBqA34o68
2MQpdwvzOPbcLastegmhpKfcyeG5asLVeEQWilZ6ecrSOpS0cUvG2ukrKFkrum9HuV/URVCzucy1
Gi+ugZVP7jiPtniNL1NMPEt/jHp0Dkt5K8kTfv1tRbET4EMZQbG/jWtEBDgoo7Bt8l3TseeyYiC/
llDHPbDI2pbKXd3DEUJPwlG5y/AXlW7FwJxC0/YxA0cYD6wqwmFp5df2Q2ZxhzSnRIdPeSb5RIk3
bfpe5/2OGnRbx4YnVOrVJgZV9kPfRfex9SFz9KmzLYnYpxRLBys6GOqdbP/JjPqtYNqJ0L9koH5s
j4cemndNW25UXrpd8ZqqkmO3YHXKxR72Roe8OFAT819RwYOqTt+aWcK3flAacJ5Qmyv0plL2BrRF
lV7zct47XEtdYd9aAOM3IIpkyCBleizBy/mId2rWORDwcnv4ZgnAXIgpdoWq3w+peRPjTMd0Z1e7
UYu92pp8of8W9jYGffgehu0Wue9LiLIU25I9qCOgfClE7KqbCGDkMvqU47/52ACiSrYGDH8IBxYB
pkns2a6etNpRIjS0x3R0Eu2P0VuOKczbBPtNyiC6lWfqa6UGBLzCGrabOCWeAB+xmDaFnW55jB7i
UAIH/T6Qj5n4VY/yUZV0Px86tzAMPDMuWL6XBNs29KPgBWaVOuRyI5cqo2uwEnv7N3xWXLhHOLx9
ierXoiGujGGRYg/eRON7O1W2vLm3WynsEfoG+28TN0ErTwhrJnKbMrTsDxXhho7J35Qo+JM7bKl4
3MrwvnRynhyT4ciVv9z2FaL5mhZBSVeBFDPT9kIwJzGJV0D3Ve4LtzFF0HEQXSxABQXBW/roAOxR
kvEka5XbTe94fTBz9xRc2CmqEmHsh6rGfArE/uQTzCZ3KqedpsHgo4puSFY4FTGdLMKAFpqug9q4
ak93TMpuDPoHtKsDNKKP6kj80mJbUT9UEzu1s7mZdYs6jDoiAk+EDKe6abcZhptq12973Kkc143a
1l6Ccz8pH4k0hO3UHifD9kB5cVgNbFc/eHHRemMDrl1mBDIQQnaluwoqrXyadgOUolS5d2sa76qq
dtToLQ+N6kAdtIwdwc2dNnUfnfbLxHE31WcV2h0liqtkZE7eVbeaXfqFWuKwyRRGX2JT09zNmwGo
Ugvygm95Ud8M3WM1yJ+xER2QBdxX8V4n7xHGgaOh4XQPe338MAfdt0b7Ra8scADLwOK1kzOEqR2k
PVzLwvlvWxwK/F31mDaDCyj6zVBoe9K/DEXu1UUblKkUFlZ6GCegEhIZ1sJvEo5eQe0dKqgtq2sH
0jF/JrTxkhjOgyYYOAiDNLMd4Aip0F2tSt96at0hCMBaVPI1ZGeTZocmizw1+sTA09Vpt68LoL4J
WlKD/NJM2a0oxElUh0YHiBYnIsbV2hpRoOX6BgiZsO72uao7zATnPuJe1ukPw0DApfwQEaAx1VFp
e1/CUl0xhSlXnAIBuRyRtkjwhqEHpt9wmnmNYnt2obp6r2xbBReFNdxYHaY1ZARoltwwy5KdvhsD
C6y+VNU9XuUYlkHahQCNMm0znF04wMG/PfZGmfuqqHwpG2/kOt7gHXhMjGg2xl4v862N6gvtkG2r
NbJT9JXq2AXuhQr/Y2zxwW1PHSHzCc5mLh6HCFdPqnqU8Geg/Xx7jLclT1uHlX+JBckczt/g2+v0
OfTAZeOpMio8hO7GJtCGNHK5Oq0l9le7R5r5hSMFVuMLw/Nt6pAowFGmEXIz65CeeCideNA/6xBV
WJsnfeHYFgkoIAD/WWmR8lQjoxBYR8qjg6AWQwq8VE4dWAFG3bimcUKv0y3suxK1DaDhXqSifxM9
qup9jzdsCBKkxq9EfRVd4dn5exs/qMqjEhGMaO4GcGXH/oNkx1J+H+0Tw99WADACxs3t8ed06D5X
0S3F6FyNes+aXmg6+V30XEjoYQ/gIbSnGXaZx5M3tp8sw5tOwG+DZHqcvPHmN0t+1zHSRMBZMUIo
tccmGXHX/8kaAhzmXTlZCMzlSvZ2ZaSK5A3edhCWBWxC+eLFf/s0o44jQUcMSIzuterQ1hg0HEfr
XUf0mXSA4QfT6TMYRKGPGUVvdl5g2g8Ol0TXauSraeS3X7KojqaqlBpLxqeLQfzNi5PGHuXiLR4x
JqvxX/vMbfCRqKheiDiSSt4o4Ea6Vk5WEvxLRjIae6jRTSCKMCa7mJEVNu0qVmP6iiv3hos+LKT4
DjR+CEIiDg/SMdHil2HOgYAl/zljv979/Lb2IpdurKlSDAj2uZo6wSMVWSRNYkh0lKh+C+C3qh3C
apBJgNTkzX2nsUOOyYKe2KGhBl2WYPKfeJWGfBrAo9HKDg1Zg4Rf9sDwejCbhiIDEmAMMs/T/cyc
tMwakKZ3lbxXMunOGuotsUHo124bDG17w8wcq4enaQQgMLaUng1ru/ZKnXn2GxbF3qBSTWL8a1Q9
Q44aONkQz4AFJL1da0hfKdpRU4JtD2V46BkuRUz4qMQijpAzGdpvPX7UI1hEgDRIYM6Yr4ngX+kT
4d3OWAMM1+ARsVQ8niTYgeQ9Pn/nda2nt5hSz/M+zXKAqdowGiCGKm59qrwBEISVMP3V7lkGT/AW
oJ4CqhnMAxcnEBd+iqwQq9fJacwpygLtjqWW19Sqa6D7S07CSl2JbpW0cSbRHZURmY+eIb0b3BIj
nFaXvTE5ZlGC/JsdEnDPfj4f8y+4/IUosefeK0Cfi+Mx62zYnTy33mHQobcAvZkSys7B+3mZKw1J
iN9DS3KGJqiAAyyuEcFIo4h6RKeGPImxDKBTtUHfKnYHCBJqLLsRiXjS5A6eOCrcWcpx7QdcPWRo
9FsgtIGmZS02eAruiJZ22HVWtvmCDoGZNHBHC0UOi8p13ZxrwXeeL1gz9Rrxb/7n364BLa0Loyjx
6XO+NfLRkeLVHuj8bS6+3QwWhKcCUMrLdhRnuARbHU1eESRsC6RuyAZg4B3lLxTLXUzK4mAVFri2
5uKxuJqkRpmhlT2PrRQv93oFKBpIr7owX3mCWVKxskGvdaHAm0cnC4QjYix75zWen2cNFoTebBBb
dy2KGlmR3Ab5+M979NoXI1DNAXsQmi5AVpx/MVanchQZaJbS8qWwDxI4Bj8vcAVZDYgxSJWI9bPT
ybI7HJspJDgljsgHn8gZ9gTu8uhTP72njaMctfdiiyzy2LrQtbFW6HnkSvMSRweugmgn4icsB44t
HGIVZKOxm+ewRKAhwtZzl+eoo2s4JzY++OSnIilOgpn3NC92XR4fGxG98uJVLcmWoTMQkwFexE+9
RrapaTu6XbttDYeYcZdKqOoxRIkUOWy1bAoSjbae0nxqDWpkLXastLpTSLXPkng/jeAo1Kcc/3+W
C1emmgNVhhtDkmCUjiKgkyK31aLfiVKAggxAkTz4TWH7Q35PyLHu3qwyecqr8UXqCXd6rZVco8jd
ugZxRp1OGcwY1PJ+wEaB1OXWap4LwHpVhk5NIpyoygOhP/z8ZRdydDNWEBYewJUBkgMp9os2LYDZ
ZTQSFayuuHiNdBAgcGV3KvO0PN1qMDKw/M6T9Ce5fNOSN2O6NRnE9hsUgbOCQayYO7NudjEfvIYd
LHnf5QkmJ4j94rVqoQtXlfdwWQltkv2l6NhUjeIO5qpyzJUkAIN3yDdAdQZPshRwINSCjF+NgML0
nahmQmu5l9LeRa/NSyjseMrhHTHeyfV8i4La+/klXjl/UP1AEgQaiY1fsIjQpBckrTWcDkIfkgFQ
f3MtllwZz0BCE5pYQNXPvOblvKBKGxKnXS45lTl4KbN2RY4mRgbvG81sTlZu7Ytk3I927rR8CFOT
+Oak4K+wPdKAbrdBEf/5mZeHEu8aCK6Z6o0hBobfi+vX6vRhhMhTBCHpzNGM6raoJ8eeuDOgGFIL
I+yxmX9echlQsSRmrYr8D8ji0o5HrXMNkg4RMJf6NkMCbgDGIXWodMdxBRu4zPSWS6nnETUrmFpJ
OZay5dpn3ckejgMcEdFZ0OIVuvqVF3n2VIsXSeNSba0JS02oHI0GQqKNBFm+e8hIcV2+1Qbj9PNr
XO7W5bPN//zb/V4pEhtFjwXN7BQld9a0dluoa29vkTxGdWl1nYIVxhgi45XRPZU6+ZCxWboImi6Q
8vdHqYC4mBzE/CGLqd8Wt1LKG6fS6wMFDbfHWCgq048krp1BvmfdbzXjntqAlqjnwdjCCQpbjfX3
Mfzpfn49FwCLr/czk5iwfVWUfYvTXIETGcUNfj1jp2TuEIKTHJUfExEuhyfGZpzgL0tOUvw3Irm7
svh8VX/PjJaLz7vl28dh1VAOsaTBUDbMdFfdwTqNfcxi0dlt4dZ+2MR+sQVQfR73I7quXLVXP9y3
R18kElJU9CLvCGjpkc9EfEpFtLMhB9URvuPSmu31tWdFDjgbzSKBR111/qxxKmDipmBXlDQH9/xR
A8Q5VjyMf1xreOlU85itXXfXlwTwF/qCEE1fSvuRqYoitQGcJNcgDdEgL2t1gOJGGM/3bpVm9+2g
+DalwcpnvXbmELj+Z91FPKFSVBVVrUeOSh/M5CazEbwStqnKv1oMDa+ObCLgllL0RKkJ9RQwpozq
syjS7crvuBZCFQhIzRg1IHuWaiUsQaevG1PJIXrQTO5sfJUAM59YIKm6syzMF6rzEwo55srSF6DO
eWdbeO3GPBZEPjd/mm87O22SXFWaASILvXkUHfNquKujTaYeR3NyDUB+0fDYprMfFYPZlhpSbdpn
/ecAPROaGxu7C3Tzr6G/JD15gggkxhPjM8ssH8XnFIHMlcEyWEshz4d2jCieTILGLI8f2yH1bMZ2
MasCA1a3qX6wFCivsWjLBQnlHPgSNLEgGd6y217zze5JwVBPLeGjFAU8QapX7jkxPiWzB0FaeHFr
oauaSSvY4WU9i/eD14PJ6fx5Zg268/dDWkIwO0bY0ZpN1r513d/KXrtBzYvLBt2sL3qcjXQaR2AR
28q+7pgBkNE8/oDCXZ0fMchsnbIjGjTY9Pciyh+7qLydePRQCT64ZimXnikXaD+S+tjp8JmCVocV
Z0dNYVoYS8rRaNTIV6rivczNDRWFl86RXyYfwJo4nRK5kqke1Z40aB5M4QCr9U5+6VJ1E03VSzpm
NxPBXCtJpTeqUmlWa/RjqDYyzD96E+TFBArD6nSQeIGhJQEIv+hBq4Z7iIF2pDT4zDY3mPFiglfp
R8goNdOnkYGe38pHs37m5rDLcuHUHX9BdH1KTQBjU6eOUUTb02ZsMR4y43wz5OlnJ9+kUxaYbX2Q
8z4wlN7JiYG6fgjBsnOiMQls0GlWzuRFbNAgdqhCVkD/+s9XI+jbwWhJbmdgk5qOKR+VgjvYco9V
TzIk2PXtEP0hpUCYeuRQokzyMZygtNAkLXVG4H1//ikXW3DxSxaXDyntqAO4ECz5+k9OkfjY0BC0
nn9e5KKhgnbK2fMuAgGgGSzB/sfYDYJU0mfs2y65JUF3SHarUPJlXfC1FvzCoN1IYKV4UbdOPUuU
EhO3uegfjiA4hDqinOa3T2tYya+G09nVPT/Xt7UWMV7n0K9EJDfhrDcFqqtBwrsAGxPimWG+6Z6S
lRT16rb5ttwiXlg5CLZZgeUgA79l8Jyq+Jp8yYWS0vz6UFaBbgBsKzi1i08FechcoTK2/mRiBKfw
GzYCpjSWpHW5PQHuaoJQRsDvQldSkiXHqpUnVW+dmpFjLFt+WmOeX1Z3djOEeVLhKOlmqDdAjkGe
q+2OvAAbrWMHNoiVLO7aVgZfCpI+OrovuOrPoykM5FiGM4tNhoE2Bxe7i9VQa4aVAcFlqos3NFup
ofhDOEOb9nwdNGMGaOfiK0xp1/qDrt/Z3YutAKZAFEfgouCSpw03E79pSn6MbYGa7YGzJhQt5pvK
HTVbB6KmAoRRS+ndQnkukVQKcg8UoiOBRccQ1CalX6HsXSR6GkwlIHuAHjJUY9QlOKtupU5XoR0L
LmYwAaMV4SP2JOgliJdVnysHfn4H5wcDi83FsX016UJPs2AUEipO9wvDsJ22qdMAIxwlhLjrTu/A
xC8zb2XN+bD9tObiMJIJ5aOosOaMkibQt8gmONsLlwRtaECPZ+V9Xj38AANDTAIgysvRgJUhcTGA
CcZ6dHLr37PmHfHolgegPUcQHlizZ73I5LDxADkHKBtXOjiti5u8qWNpHNlkOjL/sDUIu2Ftrgtg
adZMhvRrkeb7UotrwU4GodjmaIKIYt4UHWyrEiDekgRJ5L5Xc/BQbnWtDdSsOAwSYJm5FFIZ/gXw
LdEreKPzo0y7+0aPXV1lAHw/q013M+hguYAUQmSB5C+DgjlAFXRfC+W1FF2oRtaRs5e4N3ANgrkO
+7XqM+XjjQHEbBVt7R5FWJ/8gcjAC2OAiKcx9Fbeft5Faw++CH+92QFtQ/Dgpfas4yKWVv78i67O
HF+/vVlrHpZ/u/pLZpOmMLBAtuWgb+i+tk/Q3UfMhFUn3uS/sJW5FhiB58dQZ5baupD+ngqRl1DD
xR0v37YjWu75Nk9+//zeLibJ/zzXfxaZN++359JyQEO4hkVmnzdsgdl6S+63UFd2FEAi/AwtUXCQ
/JVlL7Pb+XX+Z9nFmUBPQWg5xZkQv7pfSB3jFxCF/HQHlAWmVBSMDF8P4jukuk/jZu1AXsxrvx5a
h2H2DFBHdTXnIt8eGgFQ08bi66Fh5uGnuVN8YGLnovVGn6ajgDxV+qi5FWyz0WE9rBVY1zYragjI
6aOLq19oqMVMHkQTA6E9gYHEZXTip5X08FrI+b7C4quWZsdyWZ9DzljgJk8OUFTzDXA5zN5YmSxf
+5ImblY0PGfxNH3xLiOljy1NxbskcKhXJj3DB4QUuSp7DEVR2rEPaj7+vHu+BqrnVwayN7R7Zhtf
XI3Lvk/GKzXKE/STuI4GfJ63zxFNNE9NItWvo3uA+yAkOY0nSEMaTmtOutNbKagQjX1gDfdJZxxZ
Md3phe7XYH1xmoPmlm0YG++nfgjHwVDcctAf0mE7AepP+JbWFdCARv5JzewVyDI7Te7xFTdT2waF
eZ/Y2YelJmHTlDs4n21/ft4L8RConKOTjJIToP+ve2SxX+E4khNKdMd4ICGUhrVNFhSu3boMs1RY
B1fQ65j1zaStfoImgtv4+3VC/fVfYSJ/AukCP2iZYrIGUljIHnRHAzJdb45jQ8IOQETIuAYZ1Ncb
uYI/R+fIjN1rRhvGxrTRW+qWFmaf7K8EcwTcBUF3AmAL2yQ/xtlTEw//90iNl/Wfn2ksIvXERdfO
UHNENLj2TG77Jj9NG5Atg/KD39Qn/qAzd+1If+nAL7Yk8jMMD6FaSMA0WgS0thNWG3O8HC6/S1Ls
V7r11umY+PfsTkAqS6MejNvdvkISaWxBvWzUzzh/kmEBIJA/kqZEUSk5snhWrM80eR/GXyq064xe
Rnl9XyBjTau/cac6E8zt1wq9K9XDed63yI2LyDZi0DDhobTNH9kOIt6fJDQCCZq0M2UNfUwI1Fg3
nY88Ycs9yIkHxW15iFbC1mVDd052v+Wfc+T8Fph5kcZtnUBgjdzD5MmbOXrEU6DPq/npw1oZeAGB
n48V2HJQmkQHGft58c0yYo1oW+CbQUvwxk7v1ORGld+kkQSlfpikQ9yPXioejPhTb41gAPEtyt+l
NPcpSAKg0wZJPzq0j/fKKJzB2BKo7lPWuCOgxz9HgCvpx/lPXSR2gNFDGD/V5iT5v0g7r+bGkTRd
/5WJvscsvNnYmQsCJEGKlLd1gyijggcS3vz680A9Z1ti6RRn99x0RLVEJZiZyPzMa0Za4gAQUQ1e
LWIWb9I17nTRPKlnSszqJ9tiuQkJlpkdk/zy5Gyvprm3lUTWVxVtVIU2YfVTUfFMUa6GdgEqQYYG
Dtn/dKTpZ92+CHDKoilXkhjdIu9x40CqLUBgWYrWSiVWBn2nNPsZKPFazPSI5dYdAny1wk3WYtmS
yFtdTbB1gGxsvZT6zxCips6Fhcj5DmW+l9qxb8zKJjGQJ09Plb2G/64fOepL3FGWUmNQvV3nqzGG
V7OzQ+jzxeSMmYdynYc7xZoPRbfUsBPjLhiKtRlCuR2oXjqGl2njldN0m456Yq+q+yb5UgPMcqWS
D6SLiohcOg9zRs0SP5Su/T7Hh9J8HJpnk/pl9GOy6nXa16uhKTZWqu66/jWQ/diBMpMiJRhujFR4
SnClW7EnzzdzA4GceltVf2+5WPp6Nzsa6DF6u5TJ5JAJKuEIh19aA5FOss1ogb8bDwtot6iuFeNa
mp+S5KIWfhR2q7r66lSbwHwthsibzdmrTMOTzY7mDAdS5rhF4KBnCFq057hBrd6ONlN1l09eoOfk
w2s8Reigvwxps3F0UEB5suktx60o+yI+4QXG/ZR128o2XMu6tiKZnOJFEVed85IXd0rwM5Auq2Fe
CXLFTDrW1eiWVbpq0HF2QI734+NgAuQHHt/z2Xoi5UqwKjMue6Wm2f9Nhmk059mqwgFFH/G/NK9z
uu7a9GOclJVOj7Yg+W7FuMcskMLhlzn4GWaYq6GmrVxX8/cwKI+6zr8cNEXN7xa3UKu9lslXfJPW
QxWvkyahGBJuktG3ynvArttBu5enW1xn1hEWMs0PeXFOqFr4GXQtE4LC9CWoLtWAc1n93jTZ4wij
WRftSoFiX0nSnn0KtiLdj/MdzjQXVnXTqFQ2lW80v2FfXrWWWDnRmWgLPCNH4MeLBk8l8lbiAfxk
fmmt9nZfiWEYEd/Vkt5DyO7rDLPJpYW+iYLwQpWabD33UrxXRLHtaELFyqDgK3LXNla+yQbH3kC6
2A+y2Cu2fVlZg7JlRdke7fUU2FtkyoDGKhdVGN3PSDlTq89T7dDK5rqHW0KJNYldzYwKrNY6uN2R
dhciZL4u5AYuTavI95ESXCu7NItpfoVk1Gnd3SdZHrqzaOJ1KtJXicALbiooke7Z6hET2TYSSWKs
rdV62qdyRVNlEihhxfqN0FoeTgWoH/00ZOepVm6SuM9cte3uotx5UYo8X9sSoW0tMx2y14F262wO
x+CYRsV6xqIFUFv6baZZhdjRSh2uR51TM4J8ogHYbuiD38nhq+MkqyQndZ5bUl30D3Le9PDeDnYz
TsjKjKlFti3sK6X7trjdzVZ3qPGVspHGqup2ZQz3unOXdpj4ooJdLRLmhQ56meovTZOa/LlKvuqd
r+n3dQily7R2mdLjkIESEkIqIeh3+hiL/QGiaGuzecY1goT6IDkLUq/0U/12bq11mlwMSrZWOGYt
9ejUyoUyy9tW1IdWQd1rBG7Wa8e6l57Duj4E8eSmNbgfwXvexMTKbe8Vje5rU7hqK/vSKLdK6HiF
9SJnxnqU70v7wqm6bVbXV7ltHbMeTDXWqVbb+/KAyI/8E0UBN1API+oNnTN6tahXJXGo06tuEHGW
tf2FUTwbIUJAGDjFc0RGMFTHzphvtDJC8Qn7PpM0i/ZdViU/4pFjQGjronZcHX3TYiSVyMFBcOVI
bbexHXq6UrVJ9PQmuUy5MnKxDkp9o2SqL2uJF1rpc2GpL5kqVlQ8VIy9IgRQcnnVhNVlx6mwbEKg
Jqss7DnsnpxiQmr/p8IgVg7Kv0JeUXumJrwpuM5K2XbVwV6r1YQLE7NEkib66xStnSwQu1ZTPbsB
VAx7IQlv7PCxscpbY+pWdt1vK6VA/Sl1sSZW1cd8xNe6kL3cghNU7RvCPXXTqx3MoGkVGFeiy1xe
cjfTn7gA3dzOVzbv1WA9Se0DWfmqmM3NDLDJyWe+7kWkpKta/RmaLPgY7uLxJuaZJ5pp5iIr4kBW
OKRWurVGSBpjvk6RKcman0H9EkdYOhTFyhGZ24IUyocnJVVgPHzPxqM+Ps3BDwswrnENrnJlkTca
0WMRbbrS5ly4jORmJeWXermd4tsp+m5EXHQE/rJRwTsA2wr1Kql+VMWtMqIjaV6L8D6Mp33UaiuJ
ZFBbVEjYeGlzY5eHccIZOuRwvU7jH4Fm8qeEq8XKZizMVQ9EBU0Zt+Xxk0ZyFeeJS7ewTZRzJHcQ
1UpzYFdAfliQXQ7XmWFwzKrFSkprl8r4eszsTWYjJYimQ94OVHYTghJpA1HiICdcu2WOsK10sLqv
xUxOByw1b+91o1nh+5aP4OLoNzfdldBQxrOqJ0kf3UjPXXWCOTdvJCjfARJ+6lRudOOqmHXPiC80
cRE3ASRWePf2CzHsanR8w7mA/+fkvoQvgBjyVVfzyPZlM143dr2AxFaVfjCjR4MifW5Dn0YjQYeh
NFqPuoJcdhX7BU06TdhuNe6LsNrSjVyVUDXxvUwhwRh+pLfbYf5aRQgZzE9N3a1Fq/MHn+uidUP5
MsSy1AxXYKpahZKqjlRWEe2VHgl1EwpRN14N4iGhSBjYP6NM80oajkZxk0s4qprKto/Dl9ogDUi5
YsLp2ZopChtfCjhmetfTh/2ezLdTjCLN+AjFDE/fxpun1rfLaSsX8UsCPAKCk1nNK4OKZ56GuzA2
+O1uNQ/Q1pTbOq/vCk37PpVq7s2K+RjVwUYMFdIwwJPRtNgMMVYdOaUpYjteiT55pLJE/J3Nd5Pm
PGUN0gNI9N6pLHpd9Oeafp/ct4C7uWpliLIagrEfUxIlL7Q4r4iBExS+m22PXcii8H0uGfm1JqTT
ObQBbTIWiJaTXITehDZXXU8uEg+HQtf8+Wzh+9d64schTnKIsY3oFQuG0I8dQhjputxqt+nDd0IJ
XM11SgbqOe3mX1gZ4Ac+fK1ldt8ldAmWJpNWM2a0a3fNNvIoFyBefX7+fsG9noxknqT9kaRWqlYx
EuYIP9V1cZVuCRgS9/ui91d6/VG4CbU+57o/B6L6bIdAMzDp0dOP/yWNzCd6abbckKwvXiVxua+s
ljsvzf0qFq6QFLL7+iqGtfs/Tgqpw7wb+GRBJVOp50ph4C71VXKIPLzpSBDakrYp/OBE03etrfIo
0Xd1fjKD+Ag48UbKzHUanyOYfLa5FjWOJZcGOnIKV7H0ahiivKZxk7G8Ub+SFBS87LOoq1NS2rLM
C7ifyJciD7o6JxvKrOfJmhinOMQI7gfU4BcGCSmjf2Z2P+uFvR/pZHYVNbPCWWWkxnlGAX2cm1XS
EvIdhVLjqdDAP30t0YRHyEY1Lwj4z4z/WV/s/fgnr44c5klW0qgi5deeZ69AazA/Jj/lDXoQ1VmR
2l8rxh/m9VTT0ejU2syX9VOJZQfHIb34gvkZrLJzS/gmvHmSwbxfwtOqgh3Ps1VVy1A3yX1xL23q
Q+U3a9mF7L8uXclNUQfwvlNesbx429OUz5+TS3SLNoNPCNpYZ4orn27dv7aUftKAjEThtLrFRJsp
GN3mPswSTyfU+v9bz1NJRbUaSju2+dr6tvvabUEHQmqY3fhF9Yv/udjY23ui4z2FZRCy1qdNx8SO
U22IGc26QjeEgpHtNcdlRGerrbMv9u3vv90nLRX2j64BM8afXUap8uN7CWSAPhYQPb6dLi6Ps7oC
G7Re6F2AnytP3nTXXblKHNfeRGvnRTrT1X2juvyyqd6Nf9LxwMusioEjci6E2Eek39F3p2DwQNyy
7q0ri26mgGTeJIqnNDAjim+y/KIu4WNZX4R17MuJDueYDKoHQBRvrWbYD2m3R/gFwumIsGhXHvvK
emrCq7iqXUMK7ifJ8pWp8ZSetIIQXyIB+/2sfhYUvJ/Uk8MuLFF3yw2h40MRrir10FjzmV356Wv/
btpODjmELOQJSXrU1rs92dnOzl8mCczhWX+dT9ruywbBxoFaIoKYbz9/Fwn0CpQQu2AklBfgdQQ/
M686Sutm040XBInuv6G/tpQnf90Tfw15Uk1GCxN0MET9t97mor+GRxOqX+gNXJ0znvn0DHn37U62
P75uk21lfDuBjMQsEMvGruLcHbss9+n3QeALgJlB1Zq+18d3LEnThD3HO1Y4VzFQ5zYvPQdpmLnS
XaH22//55gOeDx4LOoNJYPpxtG4aTL3t+EqdcpRF5bXaObjCJ1Vtyv3vhjhZoHl26sS2WaDBVTZL
VZvM4Zod4embZB+4pR96yf/ilXo/5Mkc1lo7BM3AkClad0N5GObizAifxrzvhzg5ipxyjmZ9aWJE
u4UEOPqBTzlglXrNGRzqZ8fD+4FOjodYikNNihlIdbAjrgvyp8H7/Sb4LLZ9P8TJ+TDMgE6TiiH+
zH5aHxEbcDnnsp/PjqH3w5zEOqoWInO0HA5wDfK4gcM6rCrz1SilM+fdp8fQu5He7rF3x5A0VEkR
LnCqURzFTvPCvXJLWYj0H+FR9Zk61JaK9e8n8cw6nUIbh6mb7UpnTFOWvbJGgULZ/H6Ezxtnf71J
pwrRdTSGPfhYGt2b3gt9a4Oezb12QynbLYuVcf374T477d5P4snR0JtqNMXU4OgEQ+tAEc121oV5
pv107nR4a9+9Wyp5VKe8WEZx7pL7+TBsqd03q/JorKtdjjeTW9DGNX78/qude3tPqQ7RJPW2Stef
QCZF9cLejXv0co7hWdUL5exQJwcFDPw6qEeG0jBjUK/a0KJyipS5iQ5v6dbp/JJm12LQN72YKaJp
0PEmt5Ye1NHawHk8ir5BR+Y5ju+U4qEsnuASUKqEb5IoK6OjRmcCaRGtO8+XekHFWxe7QPzo+tar
YA/itOoX8bjNCwSDpNvBtFd2Vq/U+KoO8VGyH9UYIfnyNp+idSY9dsWdHN/HE7rLqKuk9o2M6ohm
3OUkCWnh51XqGTSzSwJnkWtrBWMJ2XnoA7D53baJvjn1F6VFZG0muK8pyUWbRkNly3E8DXE1qV26
WtVtG4FMSx54gqMkXU2Rsx9ChHpbEM5ZRTHxUKT0EKfHMOs2cRlfZClSg3I8IgA1vppt1nqiJsFP
xwBF0y7eT5107NIQDVR5jWPzhW6kazvNcdEYv4v4Ww8UoUnIctS7CWZnLWBDauo+0oN0bfDinNlb
6qcX+H9fqerJgS3kxgrG5WZYuLntPe5023qt7WlmXmTbczfdJ+3tD7frqQFCb3WV4sy8PzjrAhtB
84SW7aVzpbrIb/uUlVtoyFsknxbDF83Nd60PEnYATRKtz0GuPj0C/0KxnmJHhN1S4e15loI+UIih
rejOZACf3lR/jXAK+7DsBuSKwQj6tt5poMf/vTrdp4nOezzuSU9cCycVnUHGWXDqybXmLSbC1U28
DjxjbWwnr1iLo75Z7vvirMfEpwfvuy+5bLB3R6JqJgXKkQyelvZmVGMv6g4aikBv+/Q/vo//Gb6W
13+GlM0//4t/fy/FVMdh1J7885/H+HuN8+7P9r+Wj/33r3380D+vxGtx19avr+3xqzj9zQ8f5O//
a3zva/v1wz8AjMbtdNO91tPtK64C7dsgPOnym//uD//2+vZX7ifx+o8/vpf0dZe/FsZl8ce/frT7
8Y8/FkzTf7z/8//62eXXnI+tvpIcfv3x2kSnn3n92rT/+MNR/w4hykToA8wIsgvLLTy8Lj+x7b/L
qg1UApAv7H60O//4W1HWbcSQ5t8XChsId2uhlWGl+8ffmrJ7+5H8d/hDjkPZ14BZbat//N9H+7BG
f63Z34ouvy7jom3+8cfJbYKwBuCwReOYcSAeo9bwcW/kIeJnkYRF72TS5mir+CFdercWClzTAHUj
SPRNIY/jusPtirZIZP+5bT7smg9PsFz7f+UnwJZRiVhSf4QUsLGznZMnKDSF1mVRhD59ZIQhFGeN
6XV00zaob5hauZqKacRvwSbrc4qcW4OeEBU+YrHGaFcNTgzvVu9fU/T+gZbg9PR5mHMSJorqmLue
hClqYw8dZ07o0xooMYYGQyBiZ6adWu2Q1Pgm6wjGdh1CYb8fV/mYqL1NBHbJmkHqRIkSt/GPS1H0
9TQLU4391rOSchPk9bBzZp2eikw30xnye9IQNxjAOMRa7ot+eK4Dk1pNaSND30t3RpRcTF3XP9z9
/slOHgzUG3vUVB02HRqjmLJ+fLBOnq1Bslquax3YCE4I0kHrRLDOsV10sfkY3KTWzwqJnazD26gL
fMiGUYhAzek6gCAxmyqaqYenaBx2QWeCDZWsdetMz4nxSmO+uJwiO0cLzUQ+zVSe+1a8GJkcP42y
WXpaF2R7JAiRKJibvaoBQEhzOvW/n5uTDgJqHDBbFw1cJkahgm0vd9i7w9XAZWXIDLv2laF/sCMd
xvoAcQs2PwyYrBFAGorvzeCH00ApNpydy1b7Mjp2uxZhaF2m3mBGYMILLCmEftHiE3Quyv94i2KH
zPJBjlI4ZTCM5Bk/PqEjycgqylbuW4Ewjlb+xdSrDkUjJG+GTu9cmbZdr2sgrZBC3lRheV+KYrzr
5+5e1omEaPXvzkzap48EOJ0CAaQR6lEfH4lEd4ymLMipeChPWdUAynJAwuSOAXynAB4hw5PXwKP4
+hy8jE30bKPO6euG2Ohxecd5eSY3eWNfvnvr3yaJ1dOWIxfGzJux2LtlDKES59lsln4AhNirS6Vd
zyO9aUtCK7RRHHHsuwWlHGh4iWWm9b3F5AxAlg+iuP5RONs0l+/SsW4PrZZHoDcMdS8crOh7B3hT
EteXbRiEfqZlOFfaTYlbtGWv+XZ4dvTZM81h60ER+7Qs5hXuzOAYo7beRThUubOC3HAZp+M6a7Gm
t+dJ9zOFBnVSzY0/ZwoutFHXrKUu1ZfrHVVWFRxVHkf0lqM4vZDV/ElB7+B6DvBVMVup30uV8MYi
Hfbz8h8nqLN1GKCvq4S2cjGW28aejSujMKTNaIKD0Cv4mHWj2xtcTdUrgoM9LrNf7cKcrjQFG7c2
5+xOi/HSKPRh12cq2vFGlfhTlD/FUnVOYOjNn+r9cnFXIpqF+g7sNTqsp42HdOgNDgSl8quhfzWJ
WQFwwasyunzchUL1y2COLyTEokZtMn3HENq1FSAn3+BZnD+qUvmUTp2FyLAOTqK+gZJPGOs4KRJs
5nDAB8Ub7Njy1Da2V0NCXbOt0mjHhfwMDqJA4cftbXbnLHJgP6XkO3mKR4oMbKQTfXlpCj9oe3UT
KVXtyakl3yWt8a+A6/99c37sai1HD6xS4kYHbJeGbsbJWxQjvIBkiMwk2FG3CioJam4MRO+rUSFt
3Ko6inn9uA5s8VJls34GVPamAHKyBja0Qc4VYhGi5JOLW6pbmHFt1/iREMlGsfvxqjXV7SxweqpD
2rZ1Ii5FNyKoaYHGCG391pwt8BAFmWAU6WgtNxOiyybeHzHuHo4t9pLcTbteSx/EMH2znCRzm+K5
ALG5xQOVpLWqXK2FyV5W4Qu0va2md46vZvNWT0hAira6VbVG8X5/XL210d9/0+UEJW5TVNxf8EY/
zYlKQ07iyslL34m4iWddfjAcPA/LYbrKQpSba1V6nibVFYBhn/thqLYiqAEl6e1zNYnxcSyzeRXX
P8asK7a9I8JLAL/c8HYafou0qNroFDVHAhoVoFe0D2j5oGqt7K0ySo65HIZAi2Ht5kNlQW5Ddtlp
Q5h2aaGsQzVVb8s0TLwkd77F8C3tTKFm1OOTbqdJCqqFvZE20KI1vFSyWd6rUYEJWOroG1CTrVvE
8THVh2BdWzA6syRZqQd9braTqKRdaYmNA3hVCssZSWI79n8/tZ+FFkyqCqeG+JdO+MlFMOgVziNS
4Y9aQfpTSKqnKIXhTkNj+kmOBQkH1JmN+1Y5O11OgNuENCiTEUufBFplNPE6TKIEEh9O3+rJxgAg
CMRdperNBmjjKm1DZatxYKwSIfV+Ftb+nISYHQnjqWuVaRcLy0C3iRtgjLJHZLxrr0l62EcDYJO8
UmGz2Wcy1bde+MlTw3MF4UcotCRzJ69b3lllLXVB6tdtka3LGShgWCYzJY5VLzBiKdWLQa/bvaoG
M0AiPff6YAo3oo2QNElCbMsneVXL5ryzJmldZFHmlo4cH6yguaqUcOPUGpw+4yW1kejovUAL5YtY
Q0CLUl0whNN1reeYzOq15WUEVQvyTRfOfBxz8ZxF9YUzCO3gWFx+kOEn5ICbBxGZ6W4qzWBjJ+jC
W3Fp7oVWfhunLtv0s1ptzDnxCU+yg23PmzGt9Os+SKJ1WIiGBdAqL50DlG/zVr+wtQFIpyz09Twg
DpolgwqWTLsCq69cgIBDyyerCIsnYO55n75EA0yioC+DI3u62QHcU9dnNu8y5adLgtCtwiG8xO2n
EbtABIe8K8791NGeegukrGHm8kEE+oMWW6T6XALbSkuEO4Sic3sNtXoj4FzW8uA+mutqndVm6spC
yrDKm8Y9MJ55NZQWiKUQIFXcZALaro69lpRI1N/4yubcHDvK3lhw3gUOMlh6a9Mi1fBZbcwIqHkA
SmOxc1UMLvx2zO5ieUJnVsrw2AngjU2OylWdKXRZjdDTnSbe1SmQtwQPB6ubFlsUfMNq+4banryN
kGBcdVVi79IGzFxQa+ajJsJNGinxCl9J66tclwfNqlGsrbP60ioqoH3VoF8SZ0AEBgSZsIJ42WaX
Umzf1RKWgG2MDxglYGeTqGnljrZz0I1RRgsZPG7TuL9fpiW+/WWVLCy7kRdXaIGdvO5Y2gSpLUWZ
T8eWAZIJahaQNtnmTe9j88yJ9rGi9BZtY2Ulo2OlEeCSX3880WwjtbqR5wPGM2MH1/X5WkplZWUF
fQrYXuX+0BzpyJMGXtKQT/3+y35yoCoyblpLRkIUe9o1sMYlZ6oZXsOg+jhWjwP8eJ6VE1+3QTif
DcVOCu7/+sLkPRrGI5xOp6XvfFSLUAPq7ve461wo8Rd0O6+twZSxfTRzosw62cZZvI1MC9rkTDQc
Bc3eGUruptKid5f1t7OdnQHCnOBF/nwsXCqw4FEwu5HVk3UAk+fIGYY/foaD2mHWB9dI68Gd5anb
QWiI4ReEAyrwlbmKgMC7EbtzU5LvoJSjEEZIjj97W3NQ6r1Ih01uju1BRe0EvEdxnQgzWmOiZ3qT
M+JcoCTGbemA/VRl0MuBA2qx1IczO+vTmSZhoppkAM/4JZGToEMkvZwKf5EXb1veXrPVsDKmd74P
EEYP1azeSQmq/lbEiVKGqNFXHTd7oWTHppuAs9YadLqiq86chCeaH3/ONm8Y1EouJ1k+zYLVHKIh
fj7CB9l/o0kAZQfpoDcyoYpTb2fTzi9WPlZ/w0ayAaL/fs+f0JH/HB1x4qUYtogDmic5eGHHVVPl
qvDbqg6OXTciJ69rF6yCQxq1zalsgYhgoR0XwJ+9Dy0MMYqhFutaOKmnxG105jU8IUH9+UjIaELW
XQSRzDfO/bt8srLTbDYG8oCicAZXaM0mIWMglAC5bfTP9tTZhzi86urROnKeFO5oZcExSm7CNjtY
xSC8rNKwJ1H2czgEe7Ub4m01ONMh7UhSQoEQozZPB6Fgpjh0D10dnHmBPp1UKM8Gqk6WofwSJZHb
Bn1vGwKvFdmkOCcjtdGGx8IYV3EmjmVnuOGwlA+SutzrxTCQdk7hQa2b0QsgKEDRkW/+FwvtmAYA
N9kxFy70yeFKSCBXDW9AbcEmlZA5R0yqxf6gkEq/xDmCqcmw8pUdjNSEsdQNG6wt5ZGimqNnqH8t
5E5c0n//XMsNcnLDKLgoL+KUi9fvafFAKFBc0sEufauIOdWpV3iiyHcZ5AY5r5+KjgR/sKozhZ1P
RlWX2qlCJmir9mlTOne02pjzSFBaEg+TmSkHy0wBfmeSgyFAQlQ3DgTuzVlM2id3DABShYSIfAYF
4ZNVyDjEJSENnEPDN8m2tcXHAFOkrNL3CvTdVdTV6YY0bysUbPzUdJLdqOk4EUmUwxAwuiJjnhBy
5bvyXL3WUnLuQPjkEib2IDWFCeVQJjjJjOsSubcRRi+2kM110NAITRUBT5ZKqjv0suPjPhHf601z
4chFu+0kzlO1nXdj318MWaEdUtO4TEvF3pULh8xSsYko8xAHL8n8+vu980l0AlgL7aJlRvGkO7mn
JE5vreWS9LPUlFBVlfeRUNZTmW6H3rbOhEInHf+3Y4nIALNNElRVdU53aq8lUdum5DO1HbVuN021
XwxS5EndZVRY93EqXdnlzUDhHR1srJpySXUr3HPOLdBSMj55Y9Ckxb9rObEX98GPLzIWBU2rF3JJ
cXdU105t7nVD39daDeSwlQcvqGRCNV1/ScP+OiKwXamj1u5p4GrrMMqUM/Pyyau0nHMUmlUKktQy
Pj4OysjChkSV+WoRh97Yz4/VMDpU3mBIOOZlEjrfHfmsauAnuxRBIYrbYLMY/bTCPckVauLqlPnF
DO+os+cbc9K+Tbq4qk3nqm0b1Lkk+AzyyOv1+11n/PqNF8llimic7SaSGicLAGVaGuQxqP2ogqQR
tA70RBx/pilKNlU2vfQZ+Xg8p1/1pku8ejZWjpFo+xEqoGuE5IeRQKIe7ccOvnUoR/mXDOVcOjZW
dqmypcic5QZaYNSudAxCv4YKNAE9HIvbKS1xicvKYJVj5PY4m/tB+27gZ2IKamvhYIW+1AQG1U0t
WDtKvbTeTZvwNTGPdoUnbFLnPj2rVUZd4Ro9umtzlrJNlsomJiuFfaMncK0FtHhi1erQxIN4IqrT
8FXI5ZLfUZLEH3BJQgJwV5T24IlO+/H76X3bvx/395vIBKYJKvYSAOE+bqhKnxpjovrnIwT9VE9d
TQye7ETkSCj7C1R8mqK7lhXh5RRfjD7HQQqiVBmDsLBLmHNNYw3rukAFrqtmYx/JFQlvY1/AX7ou
CHd3qRJIrt4aKnFsZ23UiRSjhMey0QJxIP/gYrSbL6OWHueiuwrjnBZ3jw9JrmDihCCdsY2SgCQ/
BxvD++2ZcbbrZAlCNBkY3DcZB6hocvzaaLdhKL2A/ZAOZTAcA7tB5M883/769W0gRyNWos+kcZGe
dpkUMUsElnbhG0v1ulpYADSZWi+tVZQF2+nJhszFJRLe1hKG6NbcPCddB5cMCyfPETFC/XGb+InI
LLekHjZ201rtlU2kDuOZ48sC6/rhAKMMQ/FINWXUysGm8gqdHNvOrLZBGMKwVGICIit2xHXWUpec
nX0+5HfOaMS3pVJIVzHeHnVTib3cOT32AX394AQvE1h5+MLWo9Ybw0Uboc45lkGJQw2+2rayKRyq
iVdRcdN00qMQO5Fd6a+S8AYatbFvz9si3taoFtIdy305Wip0/aVmXqW9J+bXgK5S7LOu0WrDfBxs
9ThXVxvMEzI/NSnOTMP4kth7J1V4jDqG/pp0r7DqfqIx12wDuVhpskTrtTWGQ/lakuNcZVXhQH6X
EQevsx+4p3l6XsGfFRjnqXaNkueFkxUsWXlhVNRySqyfKrijcjMLN7avAyVfidlZmVp0CVAPc8iI
GM2JfLuHV5RHx0IJdq0MJQ4BYFzPXWOwn6TkTh83hgPDPbLWAi16vTsaOk6842PZhp6a4mekdB5U
UM/O400TFVeJYWDSFm03XYbUibikQIq1DuYqRbNKxWUn9Zjx8L84j2iPr0QpoytC1gduqexxHhav
DbrTrlUj02ATW3pOd6zCg1IeBFdDdVNr7rS3DFfNj5G2sQNXMXmn/cKhK+tryTrtDlPqAQAXKGM6
cNY3qzj2N2Fy9GwZE3bflG+s8U6z/XnaSOoKiZlA99TB3TQQ4KMbTcYM94ZEc9PlW6wUR9tvhgeB
d1A9P5bx0XIenATtA99Ekis+kmse2RiNgfOW8EfqvyaS4b5kHHTHiwtfUQ/luEb+wM4uB8QxjEOW
X3lQojFxjiJMCi+6+WqMtrG6i5WjN49PSXUzNJv20ORrPZdua2ee17rTrXlvV030U/HT6b4QPdJy
l05APxF4DmAwW3su1B+WuI+gwtvySwCwFE6teeuMMsUeUa11Uam3dmFh+pM7V4kN69dwEKMxXK2T
njQ73VIqL5zYk0KgRBLWeKbuIp3tTVSLGhWOaP7TnKFrxxSxZDy6DL9tofiG2S4oxSYYVxH6DCkw
MUqS4OrHda1g/lBinC0BzW/cTmrcyYT13keI4x5zA31RrDnzrlnFBWpSAmUuVGjDiYpqkbheazEz
z6EybT05FLti2JcmlgiD5bYS+H69r4go5/WgzKtGDa+FZABZkMGFBra0F9i+GVJ0iNNmN40QxMN+
x/6/bxTb23heLoHm6vZFRZzHVNVV9yXOwr1UF8dM3ITy9BBWgML1eT9PKvxFsd00unmM1XTTw58O
65ESbvESN+iIGcItZ2WTMu26b/8fjs5jOXLkiqJfhAh4s4UpX/R+g+CQbAAJn/D59TqljRTTGnWz
q4DM964dXKJyutjB7K+N5hXXT8OqNixqV5ZXmar7kTTmotaifObQgQrQxedMsoRO8Jr0LptAG+dz
LEyPuQ6McSMF+/vS/jSnV+XtG1yqm1PEdvceuxtIprxfN/rGECUs9fgwFqC4dhi7xuMaD/1vph4R
JFrZl6sTKYXhNq3OVvppEsDUCP4pSxPTvq5wmcuzh/uMGpRwpkrcdg5VjejPgRE/NOJJZxiBAJ2Q
DXYgLLYg36x/WrpzID+K+Tu3rNPs/ur9XzkWYTq82itzx6iiGmtxm61x2RcUiP8g8wvFvIZ2+aCI
85lzCDP3RtNHpd4nafm4DSZmaQ4K7OkesU457sYt8sDKO+sZ071Didiijowqf/70T5nWaRo4JjYz
HvMM/7sTKt85ClvEDbWNzXBGCr2vV0KR8YwP+mtkDe6bc+u2du37wBv2apFX4nGhdr8wY6dHAnbT
Y10QKomjPDWpbZuQ4i3tsZp44ytyDoWCPYKdDsw70Hnq5HatR7BBT8CJj/ggZ67R/6uuGtWCq+Mg
cWzjcSR6viF3t5P8oE37BiMfLehHcXMbVX7XE1fdbqw42VfrBXtt4JwYmsMkB5o3u9hNy6OHSdms
X8UW4yb46n91a6VAjViACQvL6kSLW8YkYMN0p3EBBVyRYlsvHKv1LTXTuwZKw+BnoRt1GDEiLxUY
4kEyaPoGJu1if4O9lc6dlABr+xQ1t08msecTggBnXWwbtuOR8VIkqz4cbt0D89yGpXgvx4cK5/ot
HLU1/2Ns5fBfMewrnmLBI8h1avMsSI06cQAzyZto0OJZp/t5C8KYKmY6JeqwKtGYqBAWKsSJNMjz
kpFhUN8PrcD/3nB19ZQAVxHobmTwOXu/bRql9h5/JhGb7chRh3L1PMnnDhTb1F4W52qKF9rVVqJo
WzqtjXLX+f9ldWKKU/c7Mw9HYrPOxq391eD5r2NhPAV5R8gq/5UnjfrJ+8OkXmZlhPryGnsszYFJ
OUsDriX1sAf3b8cvJyNfQhC7OCU5WTYtP8gtinHncYS1uNdPPsh/CXlZEa6TkleSj/fOiLjT+B4Z
K7P3ar3zludq5LoYzpENxdrKPbxL2L1OzMxSHuh5jm3URqeaX83aqytpJprPNW8iNXdhPnaRwxMG
zLo2kUy/JxIQZpq1Cbo23rjfw2x44kN3iyOATWqdHO/JGa0IkieuNJ7b4jU3vX1H8bhdWtyx5Y77
Jizc+2a+r9Qpa6AzSrhAUezcrg/zxgxXgxcqc++VeJh14yS34WCVE0d79rjWZShWZ+eT5a2Mfo+K
YLfcMhHkelz6U0Wv5eeY/pXyvW8+BvMh8gmpMS+1kxjjW7T4/zW5gnBhLHBQY6JHE2SE5LyGpvdS
Wvepe2rtV00yRWmUkKHTsncBb8tY/GX9sGv1n36cHprSj0uid+zbY9NEWkW0SM9s68S2svdFsyAh
S2TaRaZTEom9xMN8Sq1v1Bn5QfgOb+udlt9NC4W95MVZj90tjU8mtOOU6priFubbznaq+DMxeemy
+qty/zxt08XNcl7MQ+amxyZ/9rS31PpPqpeFAXJjpre1JCiscCSqHlUBDTdon7klh76IM/45R2Ft
rXclURP2rMKaR8czYrc5Ny5t6X4fzh4NJEOSeVrYeUcjraK3fppeFPvegZ0lHLO3tSB7YzXZJenS
zL9trbifqmOvX9s3um4jmh9yFj2v6MKdt/015dMsX+r2QelvSlwYiwywzeyYZ7QUiEOxubysu5Iu
FF5ERR0ei/GHyJ/4BE3z2BDzkrU/syTxhTy7gkgC1nZSbmtus7FbjteM9JnBO5skKQzLxSQRMx/u
C+esw6T2zm4jYajlUSTpx0ddnQsuzXjeUaZ7insjMfI/UZhE1ECgk1jB72SRuDCK/jSVRQQLc0sa
N5O2yhYyN4zhYakeAlnKC86K8ZiN7mUhd4ZYc1XEwyaPfkXf8eYEF5XVzWnYMv+q1bfqSpSZCelF
jPe5Rh2sRVmzhZMpN/5Z6EMvkw8owIC6tGfLN7h1TSa8V9qPOLS+9fZJcksCdzttf3bcbxY4YJ7T
Cs52sObgVGnNF28kqUSckqb9WGdW0qZ+JL2vyhujTvnHPGA6We41rXETHy1oOBqjir1SZ656TP35
VoD47E4/6+wm6GRC2zj0o94k8PqMkQ05oOvyUw3ZXbVzRj51875faLaEgtWIHHMVxUf2cueMJt9S
lSoA+hXWvSET6Nr2l1vXszQe1lhbrYiwkFMu6S/QyZEeqV2fL7O2Xg3uqaElBOs6qrtFPC+2E/n7
evmOA6sIca3yzZ0cuFaT69YLq9k5FouB5qHuf21pnpGz7lyLEKkNfnP29gbhWO4/e0ty5jiiI0Kt
eJ3VbpB/RoGw9zKbLFGPjBiuekQ9nWTMBHphhv6rW53qTAzU0vBGEupDexajsP8Fk868HTBM2L9g
33zcleJifXUhrjMYhx0ttmEmSH0DnCi270y+jow+M5DptkQ94lblEDQ1kNDP/42nrfCjbShy0h28
FwXnPdbXfr3OXMPAH+g/Q2+IBwJMyl+D7mrdWN9s2sq5WDIsUMK5pLyQ6ChDn+8v0H8m+kp3ahqT
lPuBUO58C0VD2Jr/4Ptx2u4rvk8EcpGVX1K/+c0sxGlCAa0s5GGVS7nRdFZyCrp3FplMu0zjetg8
grdIXNvsl8oN+M2ylLCRSuwDi/gOIFiKgtY5oV/Pvmv74UFI+Ege30c3m/5oNr6QxHHHdv9p5MGd
ZshxN2VZu8uWN4R1u7EXr551C9GpLtpAGxBJRdne8IitSmmiD+vb3FmTZmZ+Ixsojku1HUzzo8w3
6zgTcZObgpwzDVTcIM6gxlIVetZoRC1/jbIwE+mnTGGKX23yONvwGpcd4/pQEQNE5ZLtsYP7VCIr
nF5a72mRbrdHOaXj2RjcyGLuWj2GPAMg07FpTiyrCmOl5jw7ZeFd4YYuaBoKpmFWimD0HqrOpwi6
5kC8uqspyB5V9AwP+ssobv2CnpbFjUXWo23Y+3SQGI0ZCZXp0QrdLg9mdzt81HBx3fmuGOSHxW5Y
p0PEnJpYFd4Zckp/DJdxCH0cUcvaBYzRwtGzwMbcviU1P6SW+tCpKUNILX58DdnRYotjn+uPebHL
c0I3SU/xvKIhiWreeV11ckztYtj/BSv4RN5X/0mThU4Mdb6bZwyrAuA68lpFNk01fGKEIQ4R3Zbb
lhWLrROO0sRclq5VPAAGzqHRrE0IFH7IYBYA6hgn6hIjRJZlZP3Y8qTn88dW0/pUmnvH5tsqjPaP
hNOflUZfTxUPIBEPtm/WEWMsLyMn8CtL0gcdnRG23rtBITBDVFrHWi5flFzOegnaN6vyV9ABb5Km
F/ZtR0C5Mx/NOcfCogDAZO+FFHR9Lnb1XFruCyFq0dYbD9mCwm0Cqd5mcr5Re3ITDWxLXJa6DyCF
SKmvf5Re9MwOOgFebfuC1lPE+uzg7C0B3QScZawv7muQmfNh5sav/NWKvduTRxf2SXVUvddDfSGl
LanqLTgGWhrTlWRF8ySZ/gqEsQPnjzZbf5tr//T29A5k+6L1gs/+dgvNedhqak0W3eUkcIoLghG6
JErzIKz6PIzrMfCbjyBrn2xw/XAqHvNp1hPNIXXSRxUtb0l27ZS/UJgRaYYb+cRycSYFD21q8G9Y
744RjGRL0XBNyfhLN9VvoPXkORaCwCIztBvttV2R7SKp+HGNG/xEDY+3yhfH4TvUrOar2Lyd7Lwr
mq6vJRB7GSDFrPnJu00/+ylPbb8WsUgnQg3PclsoC1+Hr9Qe3jfNP2pDywoV5J+KGdEVDwIVbWh1
5fO6MFzZnX4kZvyOLC7Xqy89bA9SCOIaYYi4p9ekp1rZ7laCgczf3iMK36ojr6MBZCxuxYqG9SLy
EkbL4N9K5/O63Eml/It1m0izlNFpBnSsDWgJy6+ASywgH8PILzayDiJVjtompoM9mNe+Xd8mY3nl
Pez5m+X7Wa4XrWwYSfRHx1CHwdZ3qyhqPO3tP7PZaBoFDeyMsgs94g91MVF0b+9XlXG8WvKa29YU
mvSZmHU+7bwF/RBdjaRelm95m4HSpbob3W7bzsZY6Y57f6yf1zl/n1AkJCmvU7g44EuG3j8FzUo0
LLEWoW8sv3bpnXsVgBVkr8LNqv1WkcUGN5bHIm+QlLobOccKCCD3BLw1OJyTY5RbM+u2FeV1ZC/F
r74iuSpTD7pgOy0NqrnSGBfGeZ+bazmSHHMyx44YxKXEQeePWqyv3qmU1Z4YMBk6Jmdm3+RMeA2Z
U+MUTV7jR60LB1X7tFMHr53ml5Fna6RZmt64T1Xes3slOSNB6st35QMD9ytfY7G9wyo9KbWmQDlF
v59H1I/GugL/gaYEONvCcaSwvhyqe4pfzaguaX701MmnwLPcxt3ScfTWYvtvrLrqmDcltaydHEM1
zDL2BYFSkwmO23NH7FpVHUXn/U2yAKseGTSdZY0W2nHJBPesiB70YzsTF9j4nogyJ0dhT0zgiiRv
R95gEw1BsVAEBe6W+UK/bBS05+LOd5drWyo70blf8nzju3KbZT/PgBUZ0YTkcfErrnXULRUZJQIq
kmSnRDP0cMtXAKpBa6PVZeB1PbrMa4rIEbwThrpQtHPDqEj/YWEmx9PUK7Sh65rGWSYeZNO1KNM6
g7ixuWHDYoxOi+ba1fpyvo2+Y3uoA/Ldh3IG5WG0JK7b8vvuUZruiLyUtEJHmk+o/oF3uzRLzG5g
BuiDvTsKyoFIJms3slioWjy6AwmnlWyg7Svv3AInOl2JOlDodxq+I2NWJMZu6cRegbjbhl5ys4ex
Vwy8HN7LtkcALs8y5VXntW2y+ctBRnpW7U1yMnJPBiBeoZ7uSblbD4tl/rL1VP5tzL+l0K6u917m
N+R+Zpm0MutuK7VfSkUTlVn/Ze1XO7c7qRcswWPzPFSjwU7fPLmi3mEBOPuN80beah010+tsL49j
gd21d7TjNFafwfwtJgYlTXbstStVyXq9y9VJgNWEsMwEk/F66EV+L9L16JH2Oqz0fyOuIo6u+wP+
plBDnnMksElGvPD3asvgDCs8QevrL3ynNiBPl6nfdGH7zpYJSMBMnHU7B6sKq4UWPTTrjBELm4VU
5nUO8pv51v/g7eELIQA2P2GGO4+T1GLVCkaPbIsnD3Qt0DnBNCvsO/0FqiYPC2F9TVW/s/rlg/aq
J2E5v5NBRm+nydiUXEyr7fwWusUk0iTVVJ91V8M1S3quVx5a0d9nOFwY9ZvPzA96wJa7VaPbcbHL
faOKnxQXMh/n3fJ/7m8ghaUd7wSm3rlVnOW0qkRc6IQQTkRWWZW4FhVdOCqdfYAMrMOVBXVtmY++
1vyN4wbJEOQQPwEOhTR7mAfOMvjI24Sd9EP6hzYDfahr0CxmP+qZtjc75khXm571Wmv2/jws5FyV
Phe3DvkMR1JDdUlmEZIwU348GLy5O/ma9rq1+zX17nuT8pmJjhVdOSaYxv3coFi11a9PuZ6+FVRZ
jFY8t04VwhftGAquQ7ZpodFq76rUac9q21g65X/54jyrxQS88lAlB93vVs5HldHc5fpcDVrwmToL
izSh83GZB3rMT17zl3uinccjwLSub0vbAlQivMRlxmkatetWRXR9sPddDlhe6NLlF40gf6KMQ8PL
ywY5ju6f7wGYrV55p3LbjApPnYPZKSJaSTXadLdbYjzWPRhV/165mDun4ehOw19qIJ+jwv5K2uC/
yR6LeBX45u5J+uqgDXs77tbmJLshvcjKukV/oriz5EWjkK6c3YPZ1epit30SIIzabZzK/NngYkNg
n3HpNFT3Qc1Y9ZqfXRAda3DeVXYjbQT33tKDydukazcHpKrk0Y4EBWnhvAx/9mR/W5VjJZ3TnCqj
ePEDfut2y94bErHjZeK94ayTz2M6Z8mQNqgDhftuNMVJG52X0gRb1OCGQ2PeUMhL90dTzq+scztu
tnILR8/7E50Rt0LX4kn19NkVE0PUEHw2IHiAEo6rFaHumMPuqGkEjE4a8bSy047ZlsFtVxVKfk70
JSPqvvL89poKazu0g3hfPC5FWX1yXe6Uap+dJs4WENausCeAbwYQYwAKJUkSg/8bik4HwNUGWuA0
CVuzuAQdh5JBK0XggzqMYn4t7amn9WD7RshQ7LMS3qmRBCtOJdmxbkSI71MtTQgRe0mqNEijuVQT
6IjzFNRkhTcA35zw475k7MiJ6RalkzRl8N0DUsdZPxpgSNNjlyGk97LlvltZ0rYiO6BPtsNMIwKZ
iFnM/agsJYEBRWa8F6PLOn5pBgCYuQD88Mr8x837P4xeEoFmx3wnuZ5Hazf6+svW9AGgFUHf29Zu
UGvA62nwufTLZenYmuabMUNfnWEna7BhVAxHc/ODWKscFcEIdlE/iOeVmuVkyFcK8dYbmD9TFCcz
8eSh8rxTZvNR1uDDxCj3UaE7Zy7ZW5EkhcZF3R51WaLq6iFJJvNPEUYbB0jKMGda99xz6MurOPOr
cjfi0LgN6kwENwo7n/O9lCa3phxk3DAEDCxU4M6oXPC7ObtUM4ezP9ylmQNA4nP25tXcRgIhBKKX
6r1Ip3+mwccHV7PXClOjPU8Yu2DR8X0sXVgjU9rZkKiZUPZ5KjLGVE9RvSTVw8RpzXpuxduornOx
JWKsbHQCvGNGl/8aIkedPLEMioIEegst+75cL2xB3amz+4dKdVmSDexrgW+2d1ZeP5v4v58KELex
sUDVU6iopoiV49SnXFsOjZ6bka2pARBhfqihqI7p3BElPrjPzcLOo2tLnGO3gm91bsladnWuYOvq
lIVQeO5zTtU6wBv91MOAGcCxZgAy9sAyqp9yr7EZLEDji7ITxzTLU6BEntlg9v3nbZz2urm68biJ
aKHS6DltqJGAi3sueEKEYTHmIwVFfsz4CLBZz+ZJmOgx8RkScF4bv3mR/dcr43Gp6npngKnc6x0y
w7zJ96M/9OFXBUu6OepdaoSVnoyydV99b9ySjH1vV+UTaG4BiM1zFvrCeNwq+eVzFu3KjcFzGof8
RkbtPA6ubqFa3DO20zAw9eQeybbFS15AQjW1E2kLoRxiwfhcZNzhqWw86FbLSTDcNiqo4b8Ji5xr
927W+R6Q6/9BmJ6MZg7CoNi4pmR1SDXHvlRtz2edLwRl1aV8dAf7gKw/O5lMd5eVaol5apM+ndJI
l5l97jzrQ9NNEqWr+rJ4A9q4SXwGmjVAMW63jnRQT5ZjXrz1bqle4CJhkW5qzzUn6d7T38ogIGdF
4Cwc3UcEENUOg2AR5sAz+81IX/Olf/Pw8IbpuAC2TtkcSaPBPya+WoPD3rGqKepHQrChWhKtrRh2
5XLFJ2AcurQrrl1xNzfluM8b8YK1YU1WySjhd8Z+NdnYrYDcWa8Qu3wDbLaHFh6yQklrZ7ip7eG5
KgJsJJ5J8Hlmsc80bMIBO/aNN3Fme8NvMRAFolOcHGz4GteBDPG2iXBC5ZGpsyJYKR0qqLSeOvoV
ksnMzFjm6UK28OhSktW/5zp4dWrvJm8lfpYRt7BcCk5uViFHpCc5zmAYyHAy7ITDulmXfEIAbKEv
wjWDmmAVPByoLIMnjuBE6CkyThba43oEM3IupOO2q9G+amZz364ddNT8mTIrP/t0J1PXPdK+Op0z
u2SpLG5f13RpZ9zIjrnZ17zSz0G2Up7Qj8fZrYZ42aDGRUWxlxGQglzY90VdfLAC9LsVo1CdDSTl
dt23to4c5ma6oWtFnQKKAT5pwMVm9YIgqMMBOIHDGtvbYlZ3hk8qSFmtHrmMxs7xs+3EiXFCSEbY
cmm8KKUOCEJf9PG+zYeTAAuibLTlq1vYx7JkztxHpjIQa3tpzr6srjqAe1Gw3fJ6ByV5zNiDrFgN
xbnBgAWCvvIQyWwLW5EPlzFfT3oZbx0YkxyYsDrceLEw3Y+6FduzKZLCFmBNffMWyJHT2WFOV9Ub
iWj2xZ4w1hmtQewx4n64cW/0rJPnVx9mv+42ptfUCsKqK0i3b9ReVRMFkB7c2JgT6w7deT+x4Xqt
tkt1Pb342h5plhHWLMqhrTn7Akt6ZLZVfTA2C6jMYZqxve1LGvB+ounbcAUXNs0BFUxRLwmD4HM/
MQmv2/g2t+TarDpAp2s99MYZO8/XWs3azqvm+/SzrG2xI+6U72OCHCu0cjq6lf3XY8KMK7NiuvOt
5jQDV2lYYyJ9SGrwqUS3eKpNo+r2Ww99BN3Rz4hVvIl3m1LUN9i5jELuTu6MfhwPnV8e5sn0r4FY
0mh0N8WJ3hMvbtU3TtUgA0jPWEPs9CSW4NBn/BG+Wj7twS3OovZ3bi7AIyUaxy1Tw642+7sslW/b
lAxOMT0Wrffe5Xwx6dLem246I+LoOPa8162mOHv1rS7O26I4Dn0fY5Xu9mVuGkmPYUpqJFVYfX6c
U/J7vKElSwj03QoEcF95nkqS9ZlZH6dUmVGrTRfd7vEE1Vp5Zh/fB5XGzFNXS1g46gvBaBK0jPoi
NWE1PLDRnGHRH7uYaE4uvlzt5sa/a+mrm8xmOGHzZw6fzfSwDO17Zjj1uanxhqLP06TsoqY0u8hv
pqSQmdw5g91Ei5aiKFinOAtYdBjQ9YdpEUykhh8q/NTnshyNo55qYBHIdnfOisZnJdUALTtBfm2x
futV/Yea09/pUrnHm2jSE1pwdY10vlREbCuJA0HN1ffkbcbVMUn16HVuFrtgZsP8ru/dfgnr0Riu
xZIPV1mjvemCLZF8OwhAdq6joThbDVA7mBZk9Vkiix5cj4Wy97s6cmoGarNC2tRfnKpDdjcfPGPN
TnPQD3HjAktCjC2ngr/MPredh82V7d4cbPpTeRABSwL3ODbukMyFPRBcdWvJZDUbJ9VAhd5cZRM3
KUPMW3BVOSKOdBVN4iwEMHGC3bxtXbI4zQNp1TSyrKtMpgY4fQZBVLzKJYp8guKsl6Fuvmn3Eolv
LgxG6a0PBfGdP98v0r93ptFOHK09ov7Ld5siP6oq7rO8246Wln3Y/dTuCgHy6FdUIq5IZGKJWaNw
mn9pXqCbmARQ8wIMnJvbRdUelYleivUNcazmo8TS82W+qI4JDAfXZTU29E7o9NTYjw++xW26TPVN
R2jsRnumVMVFZJYJRjQlPWCoxnOTsV3Wa9m567VpnGd98FgbnS0xXLe5//9/bHpV3mf7sVrzBLdo
z/GuYt4+4ynzvf6+n9QHzEd9dQIQtz6vnV2li4FyHKqbpaXvC21sItdwclz1+F/JTaCsOGOMZy/o
k1n5L6hRoHnaXo+mIYh1MWpwC8a2o8cRGSNAWK0FJ5H3dHtNGpmMXEa4Z396hYRCrRoTEdwf7oY9
i1uVLI2H9DHATytNQEOrrY0jfXex5tX7oO2sI4NU1OcrUgG7Q9+jy37Hd26FJfCcNkGzwwZAU2nP
2Zjt6lZaJzgi81X+2oNsE9tdiY4y6NciBmAw/VNbjSesqeu1F+pcBUhbdDv3uO6U+aBv+VddEyK/
BR7s8DCdb2pTRfzjqfMWn9HMGWjJeedZ527y5cG81aUYitQKRLNRFS9W+7TqPs2LUjaQy1yKaY/B
iKwzPqlG21tV8E8fKGWv5v3cTldM21B11uMM+LdfC+BfP7Bp4dVSuacBDMTrpufIm+2LWe2iBsZl
S8of/gJpPGvisGydPBI7+yYA2k8CWZXfEMkwL/gYNJ1hJrNXG9ylRyNFuFnZdXeFo40UbVgmI0+z
S00IXcq82ARlf56sgNy0tgTLEPyxQD+FZl4ElEBXqEdRN//Mm1IjG3IzpmySrbo6g6k92X3eRuMw
XfwCQRxStC94AtoEkAw5NQurv7hv7poTGzfFXjNmz5mXIz+RrUlJ1nZybZoAx3ZM2EIJafDeinoD
JZopFtpAdUZl6aEljJeFWvkks0nXRpnRU7ibFAK2Uyr+MmMj1A7RHSdVU7rJYu4IsjP47d0gGQfY
zxEeSKs8dfAn677OUz00xkkA5KO0t6kSIgAn4xS2frPZSIiToXzZ7z2ETe6HwVMXbjf5j5ejeWJR
oze+niiuKI7QwjClfffpeS/VZjM8aA0lRq12yvPg0aumdS8cJAyNSuPpppkUxEr4hNzf4voyek45
G0TzTIlIMvj9yTADgvUQrtWBdzdMf1Yb/PpEwIWfFeLGQvjXumM0YHa4ekV9p7c5AEoDRVFxsrAw
JIGwL4ik3/nyYNrX5cNUxZMs6b8QQIbh1lkbnVPxkgPJ1Is66WP/1HRuS/lrgWCSCBKvL9+kVZ+4
U4LTNotdabUfrLsvqCGoKrMR0HZSXDHSP+luNj9WHbSs2ewXfOeh5qGJI68ILZDwvQQeDAVQxTbf
tAbr4OiTP8vSUTXvs9L/xFrdDT2FIKWZ49YsQbqtNiEA34iHlZ+nmNviIkcvSFqPunSUWFS2WNXB
8zL9VNwOaDjCC3xUngy33lORy3d3IfXDt4tLDvvjDEyOvYZxoVUOIYEmZT6+fp4Z0FtV382IQcxc
zM/WWDyky6OQ6xaBH2KW79TrXEIRzf32OHBtSYqArKFGDJj2iKvEpYG7pWVq0viDlsvWkApgTQDo
5pC4Ln8ggU1g4lX3uXTme0oO22Hx/F+5pclsmtOJ4nmZjAByc9Mvp63Q3xZruf3uzgNumlsdYHrO
JuaJ1EtfaqSa45xSVlsZ0y6Xxb6y/v3/x+Pd70LBwcS9HDxMaEo5a6vgBRaJxCHXRLYtd4HmLHx2
xXOfFc5u9B63ftyRWskTLEAL/EV8K0uxlDTaWdcstestH/rR7vR9WXqfMGUQTG566FN0QQjb8FAn
NGfClVABo0w3GSYaYDSM/Vn1o6/iOyWs6UOvTgy9NXkONujhxFtlsDWjmEBC5ytqzWYML6P5ydXu
RYM3/0urYDxTbc0A5z9uOjCe1Z+XhZen7gmpnPly15UobSxvc92SF67T/ZI6TrOXnflaQlFCzM9d
fbVG2mL8mvgT9Ha5co6NNoEY92Ai1bcx9+fabf7MonTOkvqzhkCRU1VV6IY7/xscU41dFQr7o5m1
YDfUC/nMsngCOxqAFHhBOrv4barROfM/3SCBMi7tBgWlj6cdsCuawN90JOyhMbkAPQJ5nCpPoljp
3nGrP8uz5b7OWiKYFj2xbvyiMn5QLpLC5NgPfMZUkNbPSzrf23MDbIOLr1I13aUI5dzOeG/X4lVl
xTWV418uQOB8vfqD0Hqgbhi+rwfZalsG5WpLYfWbZ02gHNwcN6lb62/VEgz/TZvOCO16NoV2Pjad
/lhV8znzXbSvmXzBMvJK4gT5Dqha9bUHalkp2s7a77pCw2WZhPBzi0wLatmUpi3TBGsN2NmReH8U
9cvKawrp9sGJ9jX3pAVQZq9CrZ33zmDeTR3vKxGD/wzjSzdY9wfObfI1kRHoDbP0fNOvWsbJXh6Y
ngknGJK2vxbz1sfLYENkLeuH1szXyhn2CKX/CXHztXR6spQtUZVp9i581cY+mwnwx6Zo+8lojsIh
mkkUOG6/JrVfYnpqWgglp+edpZ9uEo9+PT17DkJD67uHwTivExFBfs0wHFQoyMYPe2GU79wS0bVA
YjnPQEoQ4UywLnX09g0whsJme1DloZTUzAwGn/UydEmrU4I1wEPWpYiUUJ+Fl8cpY96DYpKttHyO
Sct66IUw7hzTOOateVg3dvD5JrdD4PI/ks5jOXIci6JfxAg60GzTO6W8KW0YVTK0oAVA8/Vzsmcx
HTMd0y1VJgk8c++53Ul0Z0gk8PA7NEWl0aj4ihH8aNqMvLnJs4wTllH+hzFWuWueje3yqDodT9cN
modUZJztfeOl3UqK4YkE3mxfVBA9PSASa5mhkrbYWo8qTtAW4hW3afVKK2MtHZas8MAITHCM8PmS
9taScK87iXDGtu6ESUg2QjveW66/8RSwlJESEfXRRbqRYZ27PAVdxcPBt0lj9WZ89ERVLM2lbauI
pTo7l0UlHJeZWzJURBDkrnRIzF6N7mWb1fE6KNnhWbkVrHCgcYjcNJbDYpgegudZRUmMsqD7wwSB
fLTF27KZ520qF8KFFvk3SQLUl8h4mvitaE+hFHh3CCh0IGwrT6yJM0LV0dyY/v2yDwv3uW7sMxPa
tbGnv63tIlsayk81IYDIJkpx+HTsToz1jDSYWbsm4Lup/jZTT8ERyFfR6Zeaw2TbFR6/i+v/VL79
LHqSg0OVf3qO2uQwAPeOJBaJYnXv+zPf65A+GlO99W2AgyntJojjebFWkb4AeNzPqcXkLsB20Eeb
PphfgTvTigRLf/TF8DWUKZxGJvwteW5T/CASTtg4md2za1w+UBi+bZu/qGzYuSW684oqQppi64GR
IcMJQGgv9JYhhtx5UXH0ueXA6Jn7rlBXLvYzaCMGNCG74MXmpRiLfh3r7mf2CcEb8MMoBzEMyl61
67q2XWcTqToCt8EYxJ9dxtouD/MSEdn02o/4PCJxtYQn9ng9eScqArUJTAeWxjHhJmVPoqUjdnmG
1NnY1PVZla6tXuPhKJFUqkKuUgZ3vMHvlSDcCpHErBXK2aXeDbX/O3bsWWbz7CtunmUu2RirV8+b
t54M17i7qMhjj9GxvXEsb337DxuufuWK2Jxqjogkdr5svPudGdBuBmhssFJBVpjCZ4GOL0OLfkrn
/jtSybkLMKMME0+PvISU49x33YOBc7GxgfEUyG+e88q5cldualVt7JAZNlLTRsrizluij2x03i10
IZSCFSVC+8+d6CsVS8duQEKYhMElH/t8x/VHtXqHAqZZw4o597qcTs504oU167jg67QsUFOZ4WR3
kuDTTbD5+UdX+FeE6mOePLqhQhAWMvBsLYuhRvjmWy07giF7rAQz5dlNqTVf2m65toV1hl63aYv4
qmfvyS8S9BtdsrOy272lw0tWlRBsJLcD+/FqQPiufe5G1y7RgeQJpoQamUr/XSEnxJXRcYrWnCUa
KszOajMa7ThU2zBI1oGX/uCChmLlqWFLEttr4WeIzBmjriOcXvucybfLp8Jl1vKaE6Qnk3LPXIj0
xyr7wk9J9Lzqul1klWTIWtG3sPCLela4mXJ+Oi91TrreT1gi+G9r7a7+5qXyjp3ZxylJannyVVMo
R31DuW8HRK7V266J3LXlC2vbFhJG9sCUD7eSDYZhFRcLEm5mpCZmtG/X5VlZA3/H0myvOiUZBPAb
+VX17KfQ1K0K4bstfeJE7ZZfbzjbqh+3E89DScatn1279nadJrs6Gdkw28PVX8jXbOX0abz5njyK
Qx7WuyrRdwSQfEOJCtj829CCUlYDOXMjUfSfJjSf/sASJ5SvFeXJ7SMZYXb722HxX+ahQcYUlt7K
VhJZXRo+9EOI0M5i+RP4msPRvvMLOvA6QVxqHLPzivi7m+td2rkUlWj7moapEU4kFlsS/r34yFqY
Cl2b7OfBPlWpv2cahiLdDBt3Hl4orrdT3H6KrHwIPVrTao6/ipHH35ZYl1wMkjFzLbYv833qLq8o
nxFo1/JlRtLZaWsjwqlCesEgwsEk09eM1ttq4/vTXgtw5wNj1dDqNpTLH4ZinCHkyHfqrBChBDst
7Jrk29baCVPCCa33wCIuTtDfNVPksMhLP2yYVq3lfTsDmz+nYEVpx2m0YQncNuOzpycuC6PXPhoH
ZcxnZ3PdtM45sEjwQ8bNKGat+p4JuRGbhfTGxG+3MW3Rqi/TxyoLLOTpPR+o8YaVRE01VwwNF8Y5
tcA9Zc/9cigC/swhss4hLe91wWBEKfUylww/BT7dW7Wuon5juY1gioWeidTtVz/ZloFTbjspvtyC
XbPWGTPM+SGoubaFxnVaFYpbsZRo86b00SqQBqHBuacCs7i8WnT7ARNlPb3jy/nyKvXelbh+Xasd
V1kc08YN9cz57RnQJYwa3fwuLbOGJdVyHbKkoHeduQWX4bevOvyUyXjEvE1BAhRlF9rVRcjgoF3k
wAXL5kty27ph+m6D6sjCh/OC++s4u9l7zVaVIAq9m9CwdR7+Ob8JvsuY6Zel+FsW8PYo651rERvc
ymr6GJYLtIIcZZ16HBfHhbgVcioxuZs7DxO7aO/UNPzLobGt+12WCw+L6s1rkYacvWW5gVWxE3PE
AI/rdVuP/ge4x63sy2Jn6xrzHBKplZvhw43saaeI48gCn8jE7t30br2RaK6y2/ytNNG8h1eyNgn7
ifmN75tw28QNNiaET9+n9ZdfCG/vBTCDZ4T8u8ipL62lz36QBNRRxQlnwHXK0eQmBPbgYuYfj6Kd
WHUo6vbY4mnalH224/lQe+iYlZkvbLhrHrj+2XNwRValQ828SJKSyn4NHMGgRBm2Tl85JGb6/D4L
P5yT0Sn1dJj4HtbWwsfqBwsWFd5tN40AdA2d2c4km28yseyy+j3KvGnfzIhKBJHT44zezi7rT7eO
w01D8covi0rFMflWy5vyBF1hE1q3a9O8WvK3iDp3Z4f2u2z8bdW0McmVRYq3sjuqosR8mFtXM3jP
vZ28yuU/Fzr5z6Y1v7P23xDKewDp+l/Yw+s65PuhrV4HPYBLj4Z0YqJwmOfuwECeD6xESlYzElkt
XfurU6QTbnEu3QUbysjQx5mFw86534L8D46JjSy1TWOCtcdsPlVL9S8w1auU7keV2eOpf21eLBMj
Hi4gJNa3sU3aTkjr+mRNbwykLETol6cGebhB8G7G6clt+vZSTH8qPS+blM0dccDOH+X2BDAkBLuK
JfpnaubmFlSEXSkS9jpJgVl06Yv10Lu7fnTvl4zvuFP+j28PLHhR6eLEyemD5RVFuYIkM4ExaZZn
lJsVFIMNQ7XbBh2vQJh4eBrZAAUMLrtc/C4WFW06ly6VEEnh0t2UZaA3rU52g9G/kj3PoQRoiJDk
XXlUtCBsTmbgoHQAJq5Duzh5LHGeKIG/sL6kK0uAS0TSAZ5vsJDQVRmTwVUP02Ir4+C8EKlsleVX
yQeiJ0seU8fjX5gzMxw1PNpZeYc55c7p7VTvZh2/snM42eNzMY4OZyLthFV/NMq3Vpm9kGual0Cr
xgflLh6UMETOA3OjXQMHwhVBvc11Csh2aH40sX6bovWPVDTsWWvJasdg/ujl0V5iJtlj/5rLjBlp
zrsTsOPraDJz65PI59xeQBmGGLksEiAsj9WT2y7HXgmfNtf+CEvzQe+LPqdLMA0jNDgsGQS+kUGg
tLtjUi3O1kcIv6Gq/8yK+k+w4FAH8inWTlG9a7sNNoFMW4acFpHokstg9LqjNel3EsJRz9U3M7Kz
B/5J5U849qb2HnO/vH1g/ls1zf9oGxG+Dm204yO/WIy8zrbn/9LJ7YIYPZxiKTX6F9PLfp+rW7ay
2ELNJx52+R0DXBuxkO9VzQi2stQrLLBpvWgIq5i2mc05oPmKZ2UCdk7I3uCzURNjwBUqZYYCY3Wr
+ZduArsmdLvFcOUH7kfNbtT3aHy13b8mjf5YsuwSiqncwK3Yo6T6SJzmj0iGBBC2tW7RIXr4YzFl
DYDIhmHc5Fa2zby/rivnQ7a4n6MWT+M0lTcFKD/fobacQnSJ03xIMvspj5Q4ttPEHE9diHXF+VsH
NkjKbGO3w73dzAT+duyHxMIbljYhcceUoqfWnl6cGhmpkzhvYQ4LQPHHn4KG3LXJemF6um8H1taW
6ZJVjlsoa+WepBLilCekN17a92SM494pB6ASQbWdqhjRwdl47h1Ml27Py0HYc01GfeeVp97ptsPI
LiNwNm7OwKBA0YkD4Sja5buqbm8VTpCmwm/sJHh5lTt+VukL8NEvPxowzhhVrCHUnHybeVmGeOii
bZnc7oF0zRbrakXXDM3rjk1Vs5v6+RtktkKQyxmlz70n7uzCqrDCMClyMkCthUO3DHsp33Yenzo7
pGAT182PgfH8Ui+AiZeOqUDoG1a6eYg0dVz2Xcjbp2eq4qn/nPQAwqVhDKgTa7wh1ud1K7DDBxGP
KMTy1zrSdwRI25SwY6Kjow9A8izZa5XJkpw9DeAk6UpopbhV/bg6OFMzrP1OLRevTDcNlNItgJzv
MBqhIZTZnUnZ2fdNLLaaMTEwyIlVklWzuswNDrJwGemMo6/R671tUNp3EbuTVUaswVpMDAi6MeVS
5frdizQVm0RLKOsqwZMuSRbowjs7IzRdFTbFW2bsM8qxw80BWcyxPM6W+HESSqbK53wmVR6bT7VC
SJRtmZL27CbQdZcy9fG1VlC2cAxlpAPus7RfL2HT7nFrWxQbRJ+hoXuoPPFH5LfZnryqFt1y2Pof
iCh/UzbTbJs4tY3E/sQ6dT9Ae2DOjKKsD51dmyLIYG5k6QXr7bTsoNWJi5VWT92tOETF8Tk2sAqg
hJNmVMpz+6T1kB7l7XERpU3cORde6VAU+qMlt5WNKxdw32YExXVqY3mX+Fw3+cIUKffXN0BNM7+X
KXQEbSp2snP+0VRevV+mCY0Xxs0W6ynpWiHfWvxIBQE4Brye7rmPw6nA2yEbluTDATMURsGyPlKJ
0yEM09/aL0g8R4rO/PGUDOIFx5O/9Sv5mIbjh5LsshilkcPtK+5Z2W/6Ot5VFhKgwfao2oaBYcpL
K65QJN+01dLCRQTJK9a8Xn2tZsBI6L/pVSzW1BNM3xXnx0fmurDpWEPWyP83drRbyvzPMGLymSae
ceQfyX2p+tesjR9NGYiN9iR+s7sujO6G8p9pcZEIFA1qkPetm11DIbAURuRwdaaMTwgHODqKo1R8
4HkVfrmo/BkpzCwxx6xfN63PpDcYMZU7NxN+RK0U7AhNUq5/QAMFCTeY7+uUvjtb4n+Dw1gQSlbO
UIbc1ix7rnkhNnXhSgZDxEePjb9Bcimpbm+1BGAAkYdPs5o/YoSwa98jn3106+2oujtk5bh885jK
f3EZQrrJGQG+vR1qz2ZZzutvhw35TkiUq+xfoi3uF14nOER8dQhki80c9veUij+1l1XHXL1rV5J/
7jFpoae/bWL/yBzOUFYEJNvqL4OetrRGKuTwTzVNX3HbEskgncNct192zhwaOZOgBKl+ptgBrHHT
KDV1CfAW0jz5g+6SbJVfENrA7HfgtWQqaB4GqDaWXOWdBoQhAX/TZ3nm3qK1E1N476bDcaRHvAnX
H7m8HiW2bDlmu0wpFPBUxbTGgaQr7kimEC4e+Ro+lFr+wMLk4eAPRzOCST+/Vq0LuzSw3gP32LTs
ZRMfyUvjyd8yX5C26PnODHF/drzpyzjlcUB7xaRZ/UwwDg6zx9xpqb6whshtSQO5riVLfN+Rp0Lo
AOhobLZa89mCaUG+zo+Og3WccxPRXtcyYuBpyWRTh880HqBbCpBswYIfLE4fCuGINcIM5kI3cwBH
dj6Jg+jYQFWyvk+6GvaBsA/h8N2ugoQ/bjHiBLH1BxA1hDA2tx9nP+I8/k922F3GIXu2bGrmniMu
LEdM3xpXiMfgyszpZvYJlwqtf9UsPyzJ+CDPp5cuJl3DFp+5Hz7VaORZKKKvl/OP1LTQojoHyUkK
eiJTb+D48OBBnlp1dvbHZ6+4cnWPxwgEg8m8c1qkW3reP0EcPGjyzFdufJyD9HuZaY+ZxIpa9uuk
LM5BHK77qXzymkxtYVvQfFfpKhgfgqA7Jfh7VrdHh4nZuK9ipGsezzFz081kqXA74QRZDZCMaBaT
Drn0/O13ro06C/VtluMub/sNS+N0HUz/mHCvOl2+oSgDG6DzX52BqLAXRMYiO/Ypwto5v8fbysb7
Zt9NgIhKzbWDxnZGiO5He1uGTwpl7s5zYWV3NwUIAlA3XcjFmrGpG/k9JhXOBAldwvKzHl3BDteH
M35wb6xUrJjz41PI/LHb2SjmGav/hn7z61j71rORwgY3CZ24SxBAruap/sRn9DgFzMkTJDFj89Il
QbDOvNteqsez0llhiSZ1AB5gIRVym+Gn6Udng7jlYFMmblziNwjWgfPRF/NTd8SJZ2DpL4i4YufZ
S9vX6q8J2nTdNExAxcAxZnoxrzQjqWoOr046WtvZSx7nuf7oluSep8hsaF9BjNCE6hjkQexS75q0
w2UAeal12eeOizqWRJOvmWwWPCdII6ab9CNzmmNghz+wT2h3DSdoMKJJ0dHuBsLDVNvRPOsMNX/2
N1cLfqZoNut6fBzjPttQjVy7xvozkf0Y5yV8oVuc3BLqjXLtxx5k0Gpo9aYLyKDM+DgWrDgp3v6q
H/V2HFCFL7i6QZ1o/xFNwGPS8BEaXlWC5Hh6uuYYqek6YVLkq4rrO1pAw+oDAikW4Emzk6b/9MPx
OxEdDYXuI/7Yd1ZvvUxDUu6yacH+1z7YImNHYzEMKmLS90gQnlCjFwMLSNXTJ9p/VVD+ZBELr8nf
2Q4g9eXvjMNKu3ec9SHIGNYzLTYyfMk9NxHPYNzxhlfeGOP2jlCtBfPftvwqGB2u5i57w9zKfJIN
/O1Hh4H71tbhZRRDuJ05DdZTGj+M4LCRXh3DjJYgi4EsOEN85mbLMF1l/7wI+wE8vdRD+MOJcB5K
2e5ExTbXHdVW9HAvBvuqAw+rW/0aQutHvj7geWEIzoqQKfaARjS01b+CnhOXyWtoA6LuhfsG4v5Q
ukptKkVKBV/IgvNy1yv+lLR3B3zFAMiw7YjS3KGx6f6PABzEodes//2ohGndvbbG6TYNHhbqyumd
HAk+i2hxkBisZUetYEb1GA1ttvVviDx5mzG5Ne1LpMCejQHyi9LH55ficJfxFkERS0M/eGy8SWya
rAV55UCj4EP5kAzcVpEoUjwVe9b3+R5tKsw3fKYIo1w4M8VuphGXFsp5t8bUU8NJCZo7t81/y2b+
QbZ/lT4mn7Raoxgfrsrop2oo7qM6oNDCNRfzPq88F1Saj58budLtdUe4POa7NqxoSz3VbfnjYToR
CNK8hp39fNfN8SmyZbtnoEMsDfipZZs06c+csBcOU6gAeUaCKP5FiWpgnAuQU9VDBQqkjswVVT00
qvI+t/r3UoT7tJHVHn8K6ziP33+goKV9yfe2B6nSlAfPapGeD43YDiFWka6sEQmLv2x1FKhQl+Xb
WPXbEClSPheERs5NfDDujWYEIXqVOODBshyHTCCybieltYnZacMZhLFTe0DuXVFss+7bBMvfiJ11
Xxc/juf2K9oeBEICpm7U8W6A4qXY6/FyzGG27keVbe3qJQ75MhzkuqAr6BgyTRvQCv/HUWCQ2iL4
CGaMtCjv+r2NhfHaoHUPqtBw3UbFdiYFRlppfPRSGDsQdRGnDksCe6m8dlhg4c31l4GjK3Usede0
LiKuIMpOY++bpwxCGz7lmhFmGW+tzh72YxEc2w52Qdx28WYeYHgIeH7LCH3L6uS7kmZ59RD2cGTI
3KMMbt1xazFG27mDes+L4mTlMvmIzxEUi32pE/80w/PZlM+95/V/qyJ6yLUszsk/A4sExzLWUOQy
znEUrJt9636CDNhKCzFRnVRbjD07VFrpRXfxWoEwOPmw7pCHZM62FsW10bKCocBKLsNrC9PwPdME
h/DBe5Tp1r0nmHQ7TX2fevCWI22yW3iR3DNSWsqerVfODVQtaCSyyUbJGnhET6Sowx2nPeJO/4dm
P+Z3Eq/06gAEWTWXUD74xLR/LMSj44j2kmIO20DpWyAERwU4k+pFCVr0Cd2+bMp78qH4H9P01Nf1
+EJIWLAmzSNk9VQi1c+D4RxmwZ1N53NBeLVuRGrdVTE1D6NT79x3ajO1+p9HNMqUYEGLJBP93kj7
2rsUoAieuBRTjPl4GMo1MuPlzrVpKaxlftXjo2ZsVxb++6LL/pkRARblMb7ITvK0+9Yeh2m+6UNs
UZYqp33GBnpy3WU9K6kujeN/paP0D5ZXOmg8E//SoABaych/8Hr4SO9ZkA6PLFOybedWZkt0mFml
2q6eMyTzdSkwJeRx/TTRFncVaAsBmPLsTuxSww7GHP16dm4cyUk6vuR0MdCTQv+KieFk6fhl4TU8
L4zaKic5VGyyidNAE60TdMa4K/UDmY811jAWVxiT/hbFdO8LM5EiAZxqlEh8bmR3VZtkEw4MTJB/
s2zxvWtQeR1lCLMtNEBXJBUJE6jkK9KfouN0sGIFMqmzV83Qxkc7ghmLejLdlk3F3j0YxmsdiJe8
r5OLdHK4bGn2py9YD5FCRc+2wIGdw4h/5+AzVBuQbA692A+CwURG6BNbyPkDPMlDnOvqHCu19hIG
OdZ1xB3clM54Q73EG78qvoxcHrXslkvRcM6rXAbrZPa2OVLqfoJrmkU8kq4Vzkf4SdaFxS204V+I
sd0pqJntairFvdNMEiX+9NE3SXEv8KvtJlEPcBGaKtp6Ua0OuGfRPLth90TfytzVBzk+2PU/+CQj
x3McXXfQTv8lC5blGhxo4ZPTO7OH28tY35JUYsx97gepiW+JiwrE2P4F3g30DgkRtcicejPfoFxL
xAmb5Km/TbsLr7090tyV82Q9xDWGLHvoz6bMrlRhybVKLjk4gYsruvKcU2zz/QYHLLAbx84+k7F6
TjWGIr8PIVwIMuGk8X7tik4kt/WbZ/fmnDkfanYkENlRv5ceeIXShtJUM5EPIUFVtqvuSCTY1viN
1yjc1DGIC/qzpj3VjdB3RvnTo6gz6hlYttlEOd7HdJk4Z9nVtyOEBp8VZW37IH/a8MB16N45YzQ8
YUE/op06ucw4vcVpPu0MLN+fMPrCe+Tf2xZUAssB3mDGorxnwFiAY9+KvI/Zek+8qbX4Jh2lO8Re
tcXUKJ8SUdeXEdENDAlwUYw232KrBTM4WHCPmnLei3EJ7yObBxIGjANwZpk2ph9+jO+8s3CPjqLq
GyhzTNlzcRPGFwi9FhTZLRKXaG7Te+Rm3yqpnb0blHetWtL7cP7uXct+tBoHdB48PHdhzpA12jn3
FsGWkhJ4tcibp6tpHhkOfs/Sq54mK6VLi2eDsWhE3OzurBJWn6OKlzaG0tLFA4JwC2wAdyc3zqku
f+RSFgcKvwI7oFVfy+Wc3hytkVAIYah/V7WXjte4aM+lZd5YZ5lDHvl7u5Dxyb15GGMk4nRsxdqr
FiQHkMkVRV3HI7f/LdW0qnuPCWDx3Q7jeA7snJJYReG+SRjtZZ413ssu+7WDXt2NwrNfIDzgP1k8
puGpCybJ8Y5CtzwBnqBeDGANup6cj46VYda2F+ea0i0ZUWEQZF8KhBC5rI8AZl0y1N+Ywvfug3aj
Z5M9zWH9hD8G4ShqZkpyIGn+Qnn9/6Emw76bINUZUmy6fbJyXHbeDKeumA/lLoqA1QMXGEkos17z
2yp1iboeHRx3mVK+fVHR/RCCcgFGCE4/f1Shie//e1YcEgqO/zk5hRYosQjZHvgvIDX+ciPtIKZE
6zqwvB3r73+ux1nlKEcf3TwcT7aHjjLLRibzDcrSOUMe63ELxWl1RPRdUYUut93VNJ8IwtulaJ3Q
+XhvDfanxb4JUEDKP2tE1cZ4T+kcul+URq3bmpPfEu5nj2sXzjDP9uLHy1948LcYsBQkWyJ/hhhL
fm8ADAW90z9Wc/HWLfWqWWxw3mzm10Gr/xQeLFid4IRswucxysRpWZAmBHC+FvkPHJS9d9ixgF5k
W1NUznBcxuKwOFKc8Cs7ezV6f6YCapkImxMVw7JJWvt51Jj8nE40lzBi9OqMrtpGfvruToRPQgX7
il3J2kpilQpBh2D1Goc11eawUiVjlEUGxR78VQRnBdasaVGkNoliHCV79GNzfP7vL5hSt2ND3Igb
p95rrxnolZXJLxJ0Xlu5eAYtdBjgDPutmYjKsu2h5ae0wbG02MclhY/WVN1AoCqeTsY5uqhTDkmQ
s7678VDsGC9rA5kFDTETWgKv5IpJ8SuETjSZU/6gB+UQT2oxDnHqj6kao70ffauAqwX1SoggLH6I
x15gKiDgtWMOOtcqAIeEWabjnzuUdf6sKqsl8K38M/faeuhaDs9kSi7a1M9BstyEuZNP/mKu2Jo9
5M7A9ncpz66qv6Joso+1k4JQYe5qBnMYYuADhRn9vZcykYfj2hzINd3HTJevYE87VHnRdA7UDbJs
0vOQob3ulFOdjNv9cmbrypSvvm6yXT3Rnyg/Pk2p8+PHKO1ZMQnIe63a+mpi3NpcpyQyDyX6UJzZ
+y4u2EzPeHYBXSNqQe6fEsx1yDrxmShAmyWZMncZ8msCGXdOhe81EghOEGxnFSlXWLTi+Tete33T
DtVnxFERX/h9acebaco+lRO+WyFLGDL68CimFPUqjbp7acx7HyN4D6FBxq75F8bocNC0VC8SqyeN
r5OeAru5FJpmIh1k8OiDzTMUz1NfXKQ2X8E4/q0ryPhMkscH1N6TUeZlpJ6du34aMVU6L7qtA5J6
hXfRozkXA7p5EjJHIDPae6nMqWNMjVZhQGbljMt9EnHnYtt3tsLPfYINgbKGCSEqGCTR5U823Eu8
VesJt0lhSo+xr2uhSw2iMw3pPwfUyNjo+FhPHT25tm5pilb2d4hQyqBT433PwrsBWRaInc9MJm+1
Uv3e15E5VoJVoBMGaP8jknIqj5MniMnrnML9hA4ULVUn8fCVgHgf7Xkhy0gw6I76INgPc71VEME3
hoHldSy9Bznm/jNpT6xjx+XSpANl4XKUXRhu4sWZHpSImp3bhhkCByRcYfnpUStcF6IHqeqEfhME
h+CigEs0cAmvEDzdjzbSXVi0nOPGjKcIPxi1VHqKnWwHHOZhHDMEJcV8ZSHMVKjH2WIlQX9huXbq
AyvYUPZ2p6gDn+8KKeH60t7mM4UqnpHuoou82XsOP9ZvHaauQ1ddwHqkK8BOcg89ARHN5LUPwNK6
h6nEXRum7rOjkXX4Bc4HnSf5Gfodt+c8e6gRSvuMplFDVHceINLKk1c/lvXcnFPohaxQ9W2Br/a2
L6eVtdQK4fJLmBHqrEp0WGEVfAoIsxyKw4kk5M3MsP0Y4IFYZCHPtMI8Lnb1bocwAkRZHkTZ18jh
WQrciodgqU+08vaR6Fdv52v5VzqiukDZd47W6OzNyIYT5BILyACue9biP8PZOa2qGoWMF1+0hi8n
VHLNY148RB7kS+OPu6OhijZ9nGrWDc6yaT3St2mkcAp2NBcq/Ku9/JnRkN4tmVr3rJ/usLQ+CjiJ
L5SVuGmdC9IYRBRtjeiq1pDJVftaaxJWgznmxHOS7Jw17XeOKR4aDwQNM2GoKL3wkYFBepKB/Yct
ApNUO7sUc9W9BC62AWTxzWyPh8qSJ2k6WqG0vc6Jc40GFXzN5aVCyeqWCwvl9M6XajibRT1gzIYO
MbrvzAIPNYOuEo8n838SLPpAHKdwvCf18Nx0xXGZ426fUvGu8R6GdBBnj20oD4p2T7ZjDoXr6EdJ
kapC53kAMnly5vLoaZoYZ/QwvGfpRZYCfJ+hypCTHB4DpAf42DUyjQTzXhvDRLDireaMACsVz3f/
/cVzS2tD06cOfnkIJMC2KYD2RHJHdhIy5V2VjF2KbHwJkh7MxXBsCjKG7d6Z74LULnAv5x29IKuD
rkMWlXjzBev43i2Rq0VBOl8rzzZHhw/YR7eIbwkWrXEByv/3l6Tv90kVjEcKEXkp6gUlVIElHo8l
4WJFeJQSv72c5QwuN50YvVcP2BuSM8kBr3YweJckN3czwdEHn1HtgQDUX9sfwn01kQe1WFg6lV10
bwxuuQjDs07b+FPrboaMefDzUJ4TdRMWs4Hd3QK/iRwhpqMlBmfqqCzH27AZQMEWDSiTeT9yLoMg
UHuu2pPbwphuYfVWPvZwPFkAES2KTTzS4zpnb5j18yVBamFuSRHonMHfOk28j2sYOkkav/hkAD2X
wHxxg/+PtPNadhxLzvWrTPQ9RvDmhHouCBI029Y25W4QZXbBe4+nPx92t2ZIkEGoWxMKSR3VU8m1
sEyuzN98BjZQ2QXMq0NpInNirHB4E+8lgepOZ5ryahgxrnMBhHL48G7XJ1J8qx7a2I2epF7BVIBm
PQUvhA9URAwHjX+djNyj0qzg/VcIoQO3wV8jk/6iZ/rLAC/b9gfVOwTT419E4dUqpQBhAlFyEhXu
tJxgPGD25Y2ld5mH0unPwD+ECXqmqxRlHyNG3S4wKnFP2lqsJySolo6bUVNfRqsbns2BdzK9ZP3R
qCDfu2Wzd0EqbxuzHz5XYvSCHZD0QZdvoPRUB7fwNep9RrGLdA4oP+9bWy1Bj3E39UDQJOjMuuUf
KA57UK1wp7HgPXwWJbAtPfcmeBis/ihOPNYJLCTEuIP7pOj956prOiTgJOR2lAHksQVMl2rpT178
0s4SofRUWpOu5SJ8pfgP4i6Jm485aKM7/oqdrGW/YLghfl/7E+Ag6+/j9IECc4GVAfprq7Ady3Wj
i0Bw9YkFosXVSunQGACOdBiKAFKkOnECII874kB7ph3dT12M1JhV+DhZJTBJ5Yr/JRpG/4mHLn8h
QsWtWm/lsE9eVFpKnc/SykQmN2ro9sS5AYLTC9HiaSRkbdHrIhxoH7PO7sgBALNvy6wGk4HgCgD3
dvzaDiqUtfZllLCU9qnv3dbDJJEzgGUJATe79LE3eEZiBD/UiE/7mmc3aE4e3NjD6qNHGwEq7WF0
IR4COceQ2EUol6b84CvSlzx3qlYvv1qIysNgELEhVrLqa4nQlgnj3pBQpwkRbbP9ENkiT+l7eK2S
9hUSOzKIrflBHFFhkkdklPomoEylZTIugroPGCzXP8M/K6Ky+IJMcbPXDHRTenxGFZ4cXLXGyGOg
AFpu0pZoJLZfLfRkZbn7JufaJwMjIioCvb6PfURrxTh+HNIkf5BlS/zgeapDGcWxNDd/8bqaV/eE
OyvA3YaFET4JUCZSGRnhPKJbW78A+JO/yCbKvPJgvEiJ8FFtxE+WLFSPQJhQT4Hzk1aysa8zkKWS
a4U3eYV4p6eV3V7ri7sxVoTXCQRn16r5Vg6GeGdZbbMOUzSDkcNGnLBrnhM4JuSj3HpDKNwHgc8h
UeEy04UwTQGD35si16JklqD5RuhkSAmX4w9NliVbQjPpS1fCtw64h4IoQ2eph3pQIjdgQ7QAaRG6
w0cZhRFQUZUg+Q/v/8sarI+uBCaYDqy4lkXMQ7lcdwKIVjIZc420IJ0toAuHiAbCg4tXSOmi9N11
WHTBbgpBPICGEGgDb/I26vaJ6u1NOlBP7AoqJDyeaBfRcM8sAIS08Le1gt6h0LA/Wl6Ce31AfUZu
30AoVc+5j04f/aaDpwYyAvB58QXbLnp2poEsXS2TIcJzKrrGPFTBKGxG/60xtPh74AeY3E9SR0aj
dDsdfzMnz0LYm5VQbAIh/0mZozp0kZlvwO61jx4yRRsN0tYWHAiU/0jOXln+6PFqL4OSCJteZzP2
TdOzz/1oL8WZ+kGCQbQKZdXaAjiS72TEllo1s25E86Cog3JHnzW/HeVhZwUasCyTO9QTFDxb6m8a
xmcv9M9gtxTD7TCm1loZJGvPsxJaba9/H0JDcUSvezI6pk3WC4qFCcRao22+61NBp0wRgDBDfLC0
Adk4Ay0Quy6S/rEy7hQ5KW5aUNKgWckcfKpswH1eSaR/JDBptmVClojigkQn9iEoVITckA5ay6X4
oBaUpUka6NLiiV1/q98CrQNQzmPvg9H0e53m9F2LMBG2Oo+ZL6OlJOhgLyT0rqoKtWrBHXZynoIF
gg3MQ/VeGjxUwaqC14iGdbKE0FTmW2+amupPLYcwgDG6j0B6VmLpIt1E2umMYt3eB3LV3Uit/5hm
4c/Yw7ZlUE0yFF7MUAQHgAOluAmBg641Jdhj/UDlPqy4hEEFKAXy8m1vbsFLdqBJYwxVxsRzsqDZ
4dUOAk8J48F5N56Cz1Xc1mgT0YeDyglm4ZCbIpr4Lg9A+JJPaRO+amJvvVjAQynNlyrpctXQzZdF
ABQS4DWUL8GH9FTW1hDGJnwaNG6j9OVHkDA7Tld/XfFPFMLzX8i+hDc1cJSV3sj+C7UkCW498omi
FN2bhuby7vITB777pqEP957jmDICAvhJ03YTR+VGKAvQT9P/h3jvp6arwp0zGpzonYS4tSBwX4kx
khgNlMiDSNpO0uDSJYK72AbgWWSNtkTkInWLY9JOKrM7GCXVwVJkPqe4RzUheZKRs++5fR5kJEIh
2MFrHZVg14jFff6rzcPvdY9eMpYpAIyk8kZoB6jl/JRDqrcO1dudlwvVZ60FSieMinnwNU7T3GvS
Q5OkGzlr2ke/w/IoDUPI46BxAgUNTAG7GRkNGsvPDBtHLveQudRzKxU5GrxvsWJoDEiuI1Xf2gyp
WZZUg0PodDI5wre0BGpS99k3WggpNkNp4QgURm8Dts1NKIqaI7dl/gQFfW8mxfcaeZYfRXIXceS/
iKL+AcnV4KGX3K8uSNA9zm6fhCyvYS7V1T6M1GzdtugiBGVpUJNAF0Erxeq+kazigyErP0GwSy+i
W+1x08scJS30TZDV5kv7NoyavsPDJVhJQvqapc34CuwA5lhW341ClDl6NXp/OAr+14/+/3lv2eMf
Xm/Vv/6bf/6R5aTqKOrP/vFfL1nC//z39N/5979z+t/4113wo8yq7Fd99d/avmX336jKzf+lk7+Z
6H/+uvW3+tvJP2zSOqiHDw1X2dNb1cT1+69gHNO/+b/9w3+8vf8tL0P+9vtvP5AHrae/zQuy9Lc/
/2j/8/ffNPwt/+v4r//zz6bf//tvdvMde8w//qL/+bffvlX1778JhvpP2ri6ZlmSLImWYmCZ1729
/5Gp/nMy8YSyo5CdQGrgj9KsrP3ff5OVf8qGrquWamiiZUDq+e0fVdZMfyRZ/zRlnTqaohuirqnK
b//zs06+3n++5j/SJnnEr72ufv/t1JxO04BHYieqahongIT+wmSJemTnC2OJyl6Cm3titDvc5Xei
wLFMwbXSi604EZRHEmD/y9Hk/PkrjqNOLoH/cRE0VdVQdMukW2gwMk1UpdOogKK7ogXS4oC1tVEE
BnaO3Uzz6XqUUwfS8ygzO1dTzNADjaZ+qHBAKtDbjuBevfHpepSZn/CfYSxDQUeEITGXp4NxuS+q
PsTbRR5sdwvK01zRSZdfRrv/WD34G438ZO0uGHvObfqYQWKZIp1jRRQVbfIhPfpuXqdIkRZM73zf
ePRTaeeXS97Xp06a7+M6CTH9hKMQciMFYRDQRABpt8rB5YYC4CsgOTkEv0R8BkxyfSaXxjSbSLmD
7UcNgIA+0AyZmniz4P387hI/W3gnY5qWzNGYJu0jHotTYwQx7yfd7l7dgwLR+4b28L136z6D/UG4
L7nF0eZAcrVT71Nt4dPN7M7PJ3a25waxFLCV5tsVG3MbPwLwv+FxGx28Dc9qR9oI3QafuM31yZUn
a+CzocucNhwo6Oa+G3sfDT2pKUp4eEw7NFZpSkL23taoSK2QUlj7jrYxhb3rdJ+FrfsJ1Yxd9934
ef0XXNiOBmxyfJNVw2Dvz5wlES1TyftRlQcZcZsH7asIWBeN4I2VyzfXQ104XwyRM43yoSrLqjg7
XxIF8wq3asCoGTupucmsb2G2sO0vjuYoxOxwYSJ9X+ZR4vTUPPQaAzDhVxglt6a1cFZe3IZHgWY7
3WozowRFSvrc6F8nZHpTSLvRRM9G4LUvKMUOWOP6+vxd3IlHMac/P1orPWAz15oGF0FwSbtHzH3+
jxFmex2B1TIQI0Y10gArgq943P/fhjDb6a5bDlZK08dp+09Cd19ArL4eQDp1C/9zG+uybljYBtLV
nW3jIJMMFcNgVoCjH5r7ZtxQilwndmBbd7AgoMPY9T3VOzBdxd9Z30ehZybHWlp3ozISGtSPu9FF
lPjL9uuAFOxqYZAXd5Kuc81IgJrw8j5dCQmMJEEthwiZnRauHU5N+LbBT04s/B3HH3L8U1Foe2IO
xTBVXL28GOpXgbcx+pELv2XatWcn2NFvmX1SdMB7LJb6yAEYqR640DeC7UlrHksbAAgLC3Rp4LOv
a4SIUKsCwVSMiCxoyhq8gBxR3euDWgoz+5Kt0dNwr5jf2opt6i52CZd+MlK+HubShqbVqBoqOveS
ZM4+4xCCUJIGhLcp5j2GSIPrarJwIF46p45DzL6OLOe6oeWE8KudjE+klrQ3k/VTi6yZbPD6zKKF
LX5p7o4jzj4RarO+3td8Isv43gh0vsoPgbgwqunvmK85STFlMm1JVWRldvqitQFVp+P7iC3KjIhT
UefDj6xEK0/OwxeLBuXCp7p0sRxHnJ29UHkVI8+IKAEs09wbn7ZTGdxjk/Q3lsTRyGZLwoNCkChQ
aclXi32mh7sKjYDrIS5+oKMQsyUxZqZhokZIWyGsbS8y6ER/qVnf/7cos2Xg+U1jJi4LLwQ4KOHV
MRRfRjT9r0eRLpw+pqHAwsVHSdWs+RaSXcmKEELFNcwod+SpO5Henoy/n5Y/B3WwHSeBEFNAQ179
kLnB3fXw51NJFiNNiZtlKhLvttNzuI2jLMwKYD3K5LvdDtWwTooOfTpFA/Hyd2KRIaIKKJryPFHj
pMg1HBwTx/M52rN+pagvOVJz16OcH0mMSDF4dxqGYqrzlyc4jcBEkwnfERr9g4RH7hj0w98ZCikv
GacsaefbN0MGIYkrNDQrf93qb0X8vcCP+fpIzk8+VdRM3tCywgNCmScCFWUj30SLzPESiqqWGX8y
dBjKeM9pk45wq6OVbrxdj3lpPeg6r03FsCAWzM8lt0akKNeC1MnRzJsIS8LwITCjzfUo52eRKupU
GSTNYBLB3J6uugJNFEVFHcFpM+2L0omvcOZeke99zkvx/nqoS8vhKJQxPV+OUk5sR0EgaDGTqGUf
4wwxCZrl10NceHhhMGcCLpUtjUL0/FnQlCqHt+YWTvRR+zyuMT8O18krCNa1igobwvlr2NnCKvl0
Pe6Fb0XY6T+WbKhUPk6Hhi1cYxowZRwJD0Kkkuw4jtYK4gPXw5xfVaqGBolIHUJSWIWzc5DeGHsW
UXFHbvynDNqpgWOHBqyqzz+6+rfrwS6M6STYLG9xvagqcf5OnRCs7x1azr4Ty77rDL4ULhwUl0OZ
FumDLnEIzq7gpu5jOEA9GkHGd33Y+iPedgsrYynE7HRFgR3l15AQYSBssNv9kGjKTV2LzvVJk87f
4NMn+s9Qpt9xtMiLpi5jFUCio4t0mb2k+pqJ4VbIA0SE9XBfB8pTLQsfxWCywWg+L0Q/v8FOo8+u
Y3Kzxo80hFFcGQVzNCZpH2+y4VsW3Itx5oj1F516QIV0R++9XY99YXefDHy2Nru8QzMX4V5HG3+i
LYOKbrMwtxeOKu39rU8tTDXBSZxObdVrfWkqIqtfb1fIwq5z6XszwjcJi/X1sVzcZ1NV4c9I8mmk
Jg28bARaQZsHxVshd7puePO0AAiXfpfqzcJb78LtQpXWwHPF0iz6zbOpa2Qpc5NO5av5LeoEYud4
Y7R3reyusoCGZhCBZBVL1uuDvPTBKMziBGOh3qPMN12pdwLOokRNu/aHn3u3o7b0Qr/0xTSRb4IV
iWigh306j+YQyL7uEkKFVD2JdQSDZPeoPOTGQqp7oUSrQiOlyq7LpKMkG6eheLyPYQ6V1qk2Paoq
4IHt3AF7Z+tIajjFI5K4d+H2+gxeDqrLMMC4cyzinwbtpZhejMbGcr9CVjIP/R7q9FpfR7fRiwaM
YOutm4Wv9v5ZTp8rDJTMTeKkRCltnrrh6aV5uZth8bY2fkiwyF+p26IQaPfI8a6tt3y79IC99BVp
arA+CamcfUWj10MLpkjmCHKH8kWI4n9Fv1UQhxe0XRey4AvByEJ48+kYi8pnw1M93xCbrKALJiPm
KvrhTaoWX3yY8FbWhruFD3jhVjCmC9tSePlRtpxdPCEqwIYpgN/AGAtF6z0IwZ1gI5h7UPfVOrxX
NsI+W9jtl2KSmZh0iqYSvzWLiQGJN4z9BHjBg7DB5hhJajuCObAwtkszyUNiKgZYKv+Z7QgN4R7D
tcbM6Wz/EYVx2q3qJtviY4Ec1kPwkq2L5wCm7Ar89/XQlyJPXTBFR2cZmu3sPKvEpgWmJ2aOUXpT
p5L+L/xKaGxdmi9swQuTacoMUdRZmKY0n0yswkq9xWbZSbp6pftowJLdNSixXB/RpTAIOspk4Xw6
bX5WCn4vFChPTiAlMLj+DdUWuBhLFdOlKNOJfZQ7WG3X6NYAx76s4++DMWGTzI1oxguJ3YXPw2n1
n8FMP+MoTAY2xygLwkg1FMMPOWC8urnV0Tn4q5MGkoo7zTSnFzXU39M4uikj5wuO12nwC9PwlW++
Iwm8uR7k/BbTeC+LJq9mLhptHmQQyhplfh4VgFsR9nktg7/+wDyNIJ8OQ/ZxbUHaEbWlKDjIIWxe
obtJ3KVNc36ws3xV0UIFRuLg0+fdmyJAaTvHC96BGbTJ7qejyNxjm2GPG2Srbqqls286Z04uEuLx
ZLZEyeD6Oku6h0HrKtjIJecDxF14Ibg1bJO7fDNCKbMtdQUzc2EbSWeZjslW5SHNA4YXLcf76Vz6
pa9ZrjSpSBwA7OD+jrbIql/l34efYmwLdwilrlELpLT4iFrHUk1dmj7V6ZCnk4JzCdUbWTx7HYYV
JGXP60tHvWs2mgOs3GlXwlcKLev/xWDPJ/g02mzheCObUPE0ntaO9QMIpA2kn3Qk/4bplp3aS/3i
s9Njmtujwc3uFc+I0hFpd0SnOWndYRuh9ZbVC5fX+QN7FmV2RgU5HKcW+VLSD/ND+hjcdG9Ylz+6
O/zCnOYRDmqwWKi/uGwk9oZmgpPg/84uFOxZkFL2tYzkDuyMOdmPrXjX2/FNu3FX8kr8ZEBQ+VXb
wdp9Kp3rJ8yFeZ1uaZrwBvDGsysGbedY0KwwdXpz3PlDv1ZQu8rd+q/eZCA+FA4yNqRhUL6YjbHL
RGBc6Bg7VU3zVhkAORqZrCHtkZr76yM6f6ROGTIaFVzRMr6n87SnascqRbihdMJ9S8pa7yCbOXiX
HoqlQ+bC5LHb+elUmEDAzJMQUfCiRpPD2inZBbq0dQ/whO+U0g5/NYOjHawD+clOW3qGn90K70+A
f4fVZqUmURvrsS8DwnpIoKSTrq7xVxPV9xCKBUrHnDLWWXqVK4A0w8GDvue/yuVjiOtRZegrdO3t
61/r0lg0CoGWSSXQUObgk9jEFgu+VO9o8o8eXzb0sm+vR7i4Ho5DTBnDUUbQQDtpQj2u8R+SaPP1
3wa9jbYKnCK7Bs20Sr0AvSMzHj60oxWsTMNf+AWXlsnxD5gtfjVuZWVMkA0tcCirsvjG6IpbzxLi
hZTkwiUrk4+yu6izQ+mZv0hxesTXDdsARwdvWPhDjNNFRlvOaMFZ+t2tpXvfjQDAfJPlEhBzUV7L
JiYDUVrs4fEvrdOL4+YG1qAr0nGYZy9NonTdGMpIMbQWYGOeWGqAF0GxML3njWwWq3YUZ3YV6b2A
9pyR4RFv57doiO1GKKrOuFMfkVS4Cx77b0iMbOPtEiRl+m6zC/ck7uxOUjKQDGnO9pclSHIwwR9i
sQJKaiQH2Bl435bRp4W1fOHWJaSimbzLTfWstVHodYeTfAQV51f8E6nmZ/elWkcv7irdoPJx4y8c
A5dH+O9w1uyk6XsZ+2SRL5i62YOb1w+qlB4Agm7GznM03Xq6PrzLCwaQDUUHGcjhbKPgJN4Uuabh
voeTtglFTyO/lsSFW/5SFN45FBogVPKCnP786DyAd4YSfYVJnIVKvFhXYNHJWdJ24XZYCjM7dkq5
hiEwedFBptwKrvGUBdUnyt5//QI3j0czn7MAPnyQqyWIXnlXjj+xJkJKfukhcmkhHEeZpbYSluW+
gC6/02MV0rjhIS485i9c6S2eTOnCspumZr6xjqPNbh+tREVQwEvPwfdvck/qEcuchGapbv/1tWCR
s2sqbS9K8/MjCvGhREV5CqS+N7kiqKseG7tS+ltRUA+RFdw6oYuerjgA+wCgeqL4mmBPUmpWfRuo
C3nPhfXGUP4dZL5XjbqOrBGSiTOgRVd1uzp+luXvf3mD8oqTRJUKj0jNczaQekJhREXMTSY8evWw
xjJ+ZcByvx7lwmIjCg07XdRwBZ73IxGdhgTd5Zyr3XdkpVZlGKOAiIC3+OZq5UICcmnaVBEMFEcO
qak426YYUuDbkgkVui7RVjUijFNQBFgEIi2FmW3T0MeV3gyZOdO7MxEtRUd4hT/bwsxdjMLvxeGA
pWbNa+1FF3RKk2W9gzbDDTBR9DDLbhvWRrEQ6ELaRm4I15/+Nxn9e+346AzN9CHrYpX2hDY+y0gw
e5K/vb4IzvGepnwSYhrrUYi+gXITAe7nVhft7iN0crTWnqOb4hUvLG0t2JA2bXGtfy+1ewhzYAmb
v36Cn/yC2dIoMM1JghCfgT78iidlpvww0S+8PsxLr3ZL5f1lAWPn2TJ/Q2A3zTyOJPNNi7NLgSFh
bYqQl4ovOITZNfqIytDt+nz8LjXo4KEZsnOz/nnhV0zVqtmJa5GiqRNKjrfg/E6Ug9rHfWNAMMkZ
Ng8PwQZ0nIMs43apMDNdFNcCzebUQs0wlSxyJm3SM0fMDIv1tSh+ivNvk5q5iY3j9aGdr1SIciaP
MzIKDd2X2cYTvTjS+qpuQbdj7Zs3u1aQXq6HuFA2YNJkk5I3h7tG3jNbqm6Xt27GC15b4Sp2HyNn
06xi8H3xd0YHjNJG+ELxdurT9cDn2524GjhXGfQ+o5uyxaMtUuoVlN1Iz5wi+4jXFXKxHvJEC0HO
+0BUHoHSUFiiBg2lY1bp7PXGk2iTZFNFVXlO95oTHQJ1ZX3DOVd0alveCeu/3DMnJjgxHtVku+ZZ
o6RFdU1MB4OaSPwJTeJVZwgYVy+Uis+nb+qBUilQdUMyGODp9Kk+JUk9l2onDxE/t8QdfpS/kFVc
eJ+cr0DgNcBsQe9Qx+eLnYbJmlLBCXVoeP4k34aqupGiOl5Y5ecZ02mM6TccrYQgHqS2UNvGkRK5
geVqpaAn0DkotOEpt96uL7ulAc1OZrF3BdlvosaxfKpwhdd/QUNl8TF7fiSdDml2UqCAXQW5FxSO
ug0f8R7dNU77EXdTG9TLwuxdGtCUAViKwmc+W22Uq8vK1IrWafLRxikVIb7v16fswjH/R5LxZ4h5
dhYbMYRlBCsoFOHdvkufgaYFW0CYDiXN3NEXNu2lEVFuowUnS6ZMwe10PeDi1oLsLHEIqq1X3Rxu
xSF2FoZ0nqZNJQYqelCwaBLPa3qDL+plIzMk/1Y9oFisVBuhWQU7aWc+ushgmbaKPoRqS68gXB+X
vtmlzUu9lHMCHhmoxtmpZGZhleO+xLmOFow5IGwR1DtETBc+3IWJnNIQeaKWiZT6ZtdHVIYFEKSw
c1CnwE/VxXQWFdFkc30ul6LMnld1hNRYgXQj0h5WZUdmLKyQRf/LDwSqeUdDma0JiPToBpTchEUr
v4ZYEstN93MskoXE7cJ9QfMDEwAVipw81X5may9ou16OplT3rr4t7lPHd7CoRHBqM6zR3n2NbZwq
r8/fhcXAQqdTaoL4nF71pyE1CT/Zpht6MFyRLWff5Opz1MsLQaQLhywIahpxoDEVyZpf811X6EUj
kfS2Ti2vcHLYtDUmwh8su7FW09iEdbXzOsdUdou9pemSOM2b6M7Cw3wnO5JqzEaYjr0VTrpsZMOS
o9rNVvturgM7vPdsHPCK1SL640JAQBH0UXnrMej5rR9wghSFNAx/NNBWaDV9FZ4EGzfDLYW8zl4q
pl1aNtzBQJQnrOs5CrUOe1OMDazqeydMbM1RaBCW5Up/xB/KZpQPmG8sVZ8v9F5UGqwU0zhBSDbm
FVO9H/EqQEHc8bsbt98b3Q/Pva0t5FdeUsXhv7UdjdcAZWLfRF8HanzZmmsXCrgY/WpH9Iiy9fWV
LMvnH5qeAm8BuqT0ROY5XWT2I47o6R/zXiHZgbQCfTz/OxtohQsEbpFraRMhM+4ggmx7qKlEG2u/
dLxeKKqSynK6U4aDf3OG/rGMzAiNqBwcM1r1zrhG2BQVM7uw3TXWegDwmvW4qbf6E9Irf2e1nwSf
3f0D3h0pKlKD035m3pMnbedPi/3b1EbdpodlOup7Q2O2v8x3DjHLgcLDfCG0gZp1gcRw6zUyLF8y
bHRVW2ltWgMNYsjbciOjaYAaL4R8G4Se8RY4i8O+cA2c/IhpbRxlcaEkGbilsxp7pPzizVfcQd7z
Hsu3KyNZv3dynb+z8U6iTifBUdQiLeqspJrjiIcCTwIbNHuxAm2+wuxnnal2vRUQqV9a5xfSu5Oo
01wcRXWlxjCzKWq9xgG5XXHljU76qNvZFu2Sbtvv0AJdo9pNTW5jUgRCPm+FxOb17XYpLzv5GbPL
yvQUsfVMphyZivXk1riNtvUKwXfMLXfe33jXsKsmqvqfy2y2sKuhwyohYmFXvbn2q5uAbna0xBu/
kJjRJFBxxUWZAsT4LGdpGikHtchaDgL87KH9BDidUlC1W7SBiuJ5YQrPQMGgVWn2c9eTO1MQmk1h
EfWNUmp8yRHZnj3MuX2CU+Zmqh6IxsIdfHGHHMWazV+B4Z4gmcRqol3gQzZuE+f6cKYs6OwgOIow
mzw1MekORrRvJdRlk09ADuxe/OLqeDpgCdKZ+ipaKkJfXoRHMWfpHwpACAorjAoNUKeylU9mu4v+
nEJD2C09DhbjzTJBM5MQAY3baceXe2SdH5LtD+OD7sBlWet/lRdxujrmD58y9/QiQtfHMfF5l5Hk
09Ts5fonu5SYHa9Aa5Yc5XFgFrHArqrXY2N7GBWtJRxQi5VFkbC5hZVT7b0fJVZjzhIp/ELmaepT
4Q6yrCWz4WbHGM5C6DP1HNmyiikTqsFevTUxUFgY4qWFz00MQwfTtHPFiQj/s1gr2NO8H9GQm0jv
3qZG/HKVi3ucpaeHsYvY3t85H4/jzq4kE/sCjEsZX7zn3Wo54Vq4NzbZPltbKHcuykKc7z5tQseq
VET16Zyc3Qq52I06cDiaZnl28IPy1kR1WTTbh0irbC0OJqg4pcNmfX16z6uSp2FnRxhCwx7WOFbp
gEfZFsWrN2KrhqlgsW0S0ZalcWFaz1fNabzZMVZiIE/FhnjxpMWVj2vMl9EGXDgsp7/l9Cg7jTI7
yrAOUo3UIgquRHdCoTsCykSxmz9p4RLh/gLI4jTW7AgLQxAWTUosmIOaj6OF+MADwtb9fat9jRNv
pZnd7ZC1m+sf7sJRNsUFpEL5zjLOGnjIBSEGmQTT1kd1QlknG3c/NQZAHHc/8+1S2nLhlXIab7Yf
wlA1plLbdFRPdZycDWGuUUVehTuQJB/SxdrUpaUiG/CGKMJKPD5nZ3VoWGoayRX3kTus8GxZ6fJt
o7gLS+XCEaohr26AZuXxMb3bT88xv0wNw+84pgVlUzrKi74NwPT5a5yxMQ4//NEMUITVUgJ2fq6d
xp3thEruDL2oufpE41MaSUi09wtL5MIEyvD/J44hiT1Io9ORCbiPoDVjDk7iPYx5uQqE12aRp3lh
qxGEGuI7Ne8MxtSKCXYlbjJi0oEXUT2UB28qI1bVvsoyfeFjned3lJOPgs3mzJ8cu6EStI5ZKbC9
CgyHcztD8s5IH4tFoPNStNkpUieDa6ai26BRHq7R+d8gcraOknuxSh8rhAKvb+gLF8DJ2GbnSExz
qh8af3RMqcd6+Kdgoa/36uIiFxXlJi3uhr+s5fTexZzQNPTmMRiarQ9fr828Sq3G6cpoFenDJut9
p0yX6tmXphGgpaS+E03O3vUZ+qhFVnlYC4qF7SWyXWAZmoM2aEVx1bZLlY13lOPs8KdMxEpkT1MA
PnsEFOg3ehC9HDX2fLy//BSBe69FeUJsfiLRLX7hFNNWUtNH922QIromBQPepv5Y40nVUqrmBsTz
BEM5ZYcPi7gOBXwxM73V74XIHA9WJklOOzmxSGWCRZFRIc0cauFX5GsbLKixstzFedO9IWVsFXYg
WvVD2fj1rSzm6VoP8LappRChIAn1wOuL6NJcH499togU33SRVugAEJTpM+aA2gol54emwbC3NQ0c
Y6IF/uXFgHBX6cZBe6FkcnrGFBgijI0Vj06rjo6bWTZ+P2RnAuy2eCVYH68P79KJBlb339Fm+18f
3X5oA3MEvBSv0Edfhd2Iv+xSUfXioJAEA+zArQAvdzaoJpH8yC9FB83lTRFW67ym2Vd/doHXaVa6
vT6oCxcBHCWgbcaEbDt7tGZVIwtYedeOx54YursJWnI9wvsddrYljkLMlsUoGzmeCEnrBDhK0ufb
ptHXst/nxisGyo5WP2OhvcJS7KaMNNtMAeun3mrUviGcsA/irYC5TwvsycBjELDNSsqpjOAYkcTi
tsVsqRa9p+u/+NKtMnGuecbTvT57WWN5hbxmaYC6KqWf8pjjBTZsfLNBZEX5cT3UxennaNLR86PX
OwdCxQ0S9Hkn0JfPcxaVoiHhGlm760Euj+c/QeTTFVUaJnLaCUEaWcHPFOuPUEZc+DUP/86lT/nj
38OZPcsad1LvjivRwaNw5ZYYxtCdKtVuYUlNK+ZsRR2FmWb1qIgVDdiZNKiGO4IeO0bOLdXoxlZv
wnUvOUKmf2zUdOGCvAA2QHXhKObsrAl7QCQxC+a9WBDj1llQtOpUKnaRneyFQ/JDNlf4CS2hYS6g
i0luRAtahwjg55zC041ekOARDjkCkd8Hd5sjdm/Le/Uhve/vguelXJtn5qX5BQAGKQK45vnrOseX
oewlq3KqEf/5nTH2nEZ9htW3EPmW7+Bh572lATDujY7R6QYPwQTuGuinTwUl3dE2yiQ+6FDodomo
iDtZbJQDujseblIaolNa1OysFI3wERzaSq86xc6RiXBaOAzrWtP7DZCxEEM9qcR2wEgeNTmPXyCw
yby2ERnBjzYXxX2TDu7Oa5BJ3ajYXAQOvbEAi4Ao795caE/WKm3gmdoWaj/1DpfJaIefVq7bZYBg
isPlEWFRrOMCKAvhfjCN4qasAnGbt630zcwRwcU2I9gZbSXaY89PEzGYWEuaCdQTM9mt5+PQhqAb
tC0ftUWchTC4LFd+mIGcaAMrtCPJKDY5Z2zrYBPbbsNeDp+FKGkwEpCBC1JBuRuzXrBrT/wh1+qP
zjRw2Gh2fujvOivEqiXRcbqCHtuCzFpBG4s3rRmQ3/a4m1ie9LHVs3uAFJ+bXPqsx3pl52FrC0m/
xfT3JXfFZ5nDy5JwwxOr8LVUg8e0izdRK21NY6Q8iXNSm5SvWRU7Vak+tUG49X3XmuyBPnt1gPlO
d49555vkjfd1Kd0OQvQ4NsKnNIme3VDb6t74rUvqvRbi7dPlpDVdJj14nXqLhdZzgv263mZ3nlY8
tNhW2ZaFdWFTyVucM2jn9IW879sAbet00jyvkPUErhsl0T6u1V9SbmGGmLmPdRjdxGpyL9fGLzUa
7EwS90wPxsC4iJeu9zXth4fREvY6XqN6wIsjaNKVlwlfqzgUD6Mee+sykdc4f7F4w7Ul+Dhm+rpO
VuRlm1Gob1qs+FLoF3uxqZWV4OKXTYaEv075nIip8YDlmLGOAjLI0sKy2xVddeMKjbkPZVFdIR8d
444l5etUUoeVNekKCYXWrUo9u3W78bVLxi+DiRB7EvrDOuabhHoNjjeh1yYO9X1pGd7aSofCLk39
S5JLxU7Gf2QPfOFVbrtyV0fpz9CF9xrEQkAHNEH5tPZDB00BeiV9qSAVXeA9YtYokfBUZu3n0qZJ
UZm2vG+N3n7rheq7Jw100pMKRlWaPudRnhwKz2zwd8bboi4BEqhl/2vQUcZ2maIucTedyI5Rczi9
htl+VCg3UDoPIZ2JUY3hrnpjImFTpPF6tAzYwNH/5+jMmiPVlSD8i4gAifWVpaF3d3v3C+FtECBA
EggEv/6kz9uNmHs8426QqrKy8sPK5DqJd0eXx35tSYztLgEuhfu0CEDh6lLsBjxCfQgmatgiYxGZ
nUv4gdhAD4mOYH7ISgR7tulm70jDE0L4WQD3BFTB/OGH08vsgfwVdi9E+0+e5R+MKu/RJh9wD+w3
K7j1zYD4bXkF5g4uWYRi4aiO+qQng585dnsczTIigBpc9ap01hOoBXSPCHAc51hlkMjvFt1w2Nxu
X4EgSqelWHj9g5SIOfZdgdfQSoG1Obtb9IuP6B9Tpgfxbz6jwkl8S79gXA0yxkb/+cD1rJ25V/CZ
4AUBHmH+XjxzH1rrTPq12BbvcQjJG0Kg/B3TPsCzyGVgXfvqzKCxbwTRZANrPuttyukUPq8GUNxx
gMuYADAWz8R/dRFVmLQCxGhlLwdsS531av1u3fjYTN1hAF00bvz2xmygsEhnq9Qp5/04r++t7N8n
Q38JKE7xyhHbbyEDJnWqUqVEd0Nu6xGnpywfVcee7QDfdKjJmK4hxPiIh/pQalHmgeThzg+7OwAC
CMMJx6Jr5ZdvFjxQEYLx+SK6NAKfMPGXisVY3OoS2xGPFc6NsfK/BMBdrsfxJwub8wG84JE7ebX5
Nz13L+B0xEDM3LeVP9hkvsEkd0cGaLK2dU7+ch9shNXAQPJCjXhtmROPAJeZiBWOBBthYfZ5Y9Gj
0NVxJRBwhOu+jc2cApiZ15VJUCMUa9edN2iPf4notgDnTK85nelOROzJROLaBVWmHVI0DP03tqXC
qS+E7e66lWQKm7vUcoAJaVNcUgAJtMBsuvXBGuRl0+E9isQFXzzkdxBQYlKxB1/b74B3n2yHHHWw
FgBzf5ZLLYDg3oDy6oIHReoGj1EtEoeVdTwAHs4q71OG/EGBgBwjpaGAY+bR4FeGJWPXE7X3tu3d
c1Ta1VViz7QovTVVFjkCzXwHz6iLIxwEtIFnp+2Q647l/cb37kKFJxCcMqO2U+UFoE/2aW+JC+Cn
e8h+r/9jkeqyKLGTljhj+YMtqv3K5/1fskFonFS6UeL5Vgq+bTIgQ33dgsPSj2k3mLetUc3fCXOZ
grqLa8Syx+0MTBxsjiQeCIDwXWNdVxaeNtY+dpa+b4O+glX/24MY3zmgXTXmIZicvaz6HEDytA6q
r8kDqIGGIMRb3RIDZlQmJcA2sWUUxg4WvVbK+p5DB40MqfZB5b6RoeSxdEcAIdansuk/ZDQ8S1nf
+To7yM7HPnADFAyoN62IgdSoE7dCtLuw54dymV5ax4qwne/nfiSDWK38vrmwwZHw11O0gCEmqTjD
mLrpD0DUvQAJ+joY/+wQ/xyFWH4K1JFwvKudq68+GX/RCF1UjdO7WR85gKQ0rK9ewFLaj8dtox80
WPNgFeDqTQkstaBi9BHWboMOlD182coB3qWPxqcpGPDVSzCoANRN/ZFieXW0fqtw2EfNiBXasVWP
IFK0qVuFrywKDwRiUrwMDGRofEiJ12HuC53hQKQ5Sc9+W5U4N1odNh6RpOSNdTSlNyfMXWiGohRg
phn82Rm84WRSFR4paG6mHQMQmqesC8MjbGnn9Y+VNgNhCyZ5MwOUDuqejwPWqnDtewaeHXXuouEr
GPxXEGusmDrLOzDP18Xyc1Cy38My9O91Z6oEhu1H3tU82boZE4jI+bKFdJJNbWEytj2oNgNoJbU9
v5rBdo4Eq62Xv7+DAxvofXcMT8qmanYG8LR7BC5iSTh4yMliBYjPr7YDmZBVP4U8hI+iter9goU8
iSZUy3tQGpCCHFb78VrN0dkiFZD0vt7Cfdna9rvfsDCPkEYBXZiMJtjJpkTSR9P2M3Jo6GY/zmEH
EvZEbBSV5exmY+e0zxWt14OrtuEwuwyX91SNbr7Vs32VnmVfwbSLYtwdMjceHHVha4mvP3JShsTU
F620kyOa+NqC7AWvApTH5cL67inS1EU5DUeIVX3pwHwj8WfXMkDtrTEeLIITRCt8TlX/ajfLWyfs
f9xvdkT2gCDSjDn1J4LtcSa609nnFoxwaNMlAIOpmXDhN4P4Jmq40m25wIWTqqU+cJh6M20zO7as
/h2MtQ+rge26kspLFVNWzgKi4zHC3dM3IEJoH8dsj9Xuip0DZzwaV+9tWV14rYAa6kEpn+vURQSY
T6qPOgCuYLCLrVlApnEpSIne80RCkyDg5OTJ6Vm4wQ+qN0SuGbfBoLsm2eBPwM4607OH+MtYbWKM
Q0Ba7L4dMuHb0wE0+3wY8BJM6Dawqn9zli7vty3f1gXkkFAierefjsGMbB3Pymv8xSjocHD67ZDP
Ul2QC3W33ajOytYArWQxkTeli81wwxUuNI8nmMR/AJ1xHiSsSQDrASQacBC71QivEKtuyvbPTTs9
I2Huud/gQe37n6Hp5d2Dyl8p7zRzevUpeQuDRWdgRsl0IjhrRBc8db4PGmYbBulm4ExiYGbEQ7NO
KH43+j9T3XJh18FTBsR4DTcVdNxHn67B1xTOdoqQwdSfgfCQC1qUcgPKde2+RzW9CovnuvX3YNUe
S2A3TTDNieds7afplt+qEc9NYG5gAHYopcUVE9IaVDoYGxpHu+lU4WzVVf1ll8uTMzug/oDORMth
X5P5amnhx7CVIRJhGX8ahfRwdHNx6QJx47oFhNqLvekj+E6npoTXSwLJsUxDPHR6P9f1sxqrwg74
l9bum1rtF0a2TyBz+nhb4K4werx6ymxZGKF6QP2IEgncSLjwsUUU6PnJ7xGjiOjQjHQuZg/zgFlR
gCPQmYKzRCWD6ljVuyV05r09ljZyzcFJElIfpGXtqgZdXG/PR7IYFO+IIOCBSXkPJ1YwtiB/EHQf
m5+36LL0os+ONRVCB/8EgbaijXOXqHPcwT4NDSI/G7nDNlBa+cETXdkzSNvvpI92zgrvNk6Hv1ZR
X8aI4OqQx2Fkxdzgol/D8EmFDa5erHyaCUO2ihxaiVqmlo9UIYzKWOs3OqY+3ZoVXZN4kBL2KUDc
YItc3tc5TGprfKIRzqauGfGp6Gu/1J+uXf3tKCM9S5zJHL0jOeMC+tH7tNh3M9bYand0TpeaPUtt
+UXjjoiqbRX9JGH/T0VbEIu5epmNaXYw+KmEI2DmQfGpOqGYgkcuRDkzdubViaanEUwXvg7fWzRU
6UStc4RAwW5ejmQQAKj5eF6D5s34M4+p1zyjucq2as5Mt+0rqvKuUSZ24fr1W/FcwZyZbnx4qFmZ
IwvkRy3LDyCgt6EFjTkI7p50b/7a5/UW/iOdNcc1fuS8RsiT8u+mm88MOSnxVKP6r8h6tMoyaYcW
l0NNd1ACVLoxEO0Dcprwp7Pj7NHH5ryVF8OQZs66KoJWb9vAVZkHJYMnDiJdYVYcE30AXtnIy2c2
LR+Ast0thrCVjualcl6CvsQ7pesY1Ggnxh7Qc9erB6cRWWs2lDtDYq3+ji/RRyvYmmic7m7Tvkzg
rYKcfp44B0QXao+pMoN/FBhUbexay6/jGPCH6wuIPnldi6d1sT9xH/2UAuuh5bqdraU/hA22BGFs
SIchenZwWsXexgvki0FrBJKy3QC7dsEClg2qVN8vRlxMVAa3CMi+bkIyUSDhcV3MEazgCwfJLpBD
zmiPnX6s7FPGDp0TJbyqcg1UjpbBiWzBHpD0j07MQSrBvhVhG75EQtG7aCnSicEPxlsIvsxCpkfp
6lvU0TYlsgQpcAI03HETXyKNt6nDX2AaD4KWcKEFZr9idzhZ/B5mE6f9OxFp9YMpyk9Ytt+bY/06
vf9ol+0rVAzgkvmzNYYArFdp34AbrdvqCaD3s5wxTGldfMGAlsZQ1sH+BAa5H9fXcHBJBlDbCZ1+
2gfLqV1Ckwa+CuK2p2e8Gw+TUgIkNbuYdbRmm41/z6Bb7FN5ZbyE4CEDkFi78At65HWCIpAO0/jd
teN1swHiQwHTxCCNPwBDKLHxGl5tBKDFAzCuCfDBT2IiF2tBCLxX57yjmC2A5lYCRgpMZjwN1sWS
wyvomjd81leHi3ycuy8UK2cPIG8d9ElHBg6U6XZnkEeqysmWnj4OxvwEROWshm+VByfDJUmXCtJE
0NKji0Ie0QXHgGHt26+DPUZjr+7gfCO94YnWOOFtjB9ZpA6WP71HKxwFIdVXgR4vFn75HYkKRGVc
clHpvZWINELvr652UD0yMrVgDYjdbKMCCqOdjpwXguxBjKjml67E5ybp9OxyTDfsMnhCT3hsFH+p
+yaf0ZyHlbgBGlwMEqKJUwUPIxuSQdNr1HgIMQGKN7K8olvgWuzmbgIycsXBg08J3XPOLHe/ee19
8LudWq0Tnb2L6MjZrbesnmYAJiUWj7HvevR5iW6vzVeKi0GQHC89ULE6W8Lh3dTlo/ijrfXi32Ik
Cj2OLmGdnwFdOwIGfOg5FKeF8wxk5C12SyAd3Cq49BMO8NBUh2DsPh1Tvk8O5vmk7MHP6zRJ+GBB
eRPC+l2ZMIldL33OXecIlFublKsP7cbFKMTvlp+xr0mxgBx46ESA0sPTD/Za4umhzkEtwcVzsX8G
wvBDqaMvHdFnRe0nXZKrN3mfGCrexk4+88q6jEOfIJIXj4XB8T9/OMr5wKzls0HhGSN8BtxcrD3a
Ag/cEld2VcCC9Gqp/htaw2VwNXz2TB/8tjvbFtadlvVFMLFHDGPi6z6hSJcAXAAigwEtp85WYaHv
H9HZgZUSubt55WfZW9kkvCPK96Iiv+j5SvfB7xgaivaI0u2xFdGZgk5tacRGzycvrI6Cu5i0RW1s
BX+i2n3x50MIvF41b1nFVDwGY4ZDJubGyUcWxl4nwd/Uu1W9UfPQTadwHLMtWPIQy2yT/aCm7tZ4
079pZdGe2puJ+4WBTjMzeJCcGVA4SxblLEgSMlKnjpaYVJWnnlQHe7EuYdj8Q5jGFHcLfdKWG8Vo
l+7+HJaZxUWFBTAgYqYSfhiNKP7J867ag6WJiSDb+vHaQEIN+hbozXnMUUFnXU9vBlEopYSq0oyA
yy4fHVzAWq6Ja1VFA4qex6PCQIzElXyapuBZ+i3GX9Uu9EyB5x49EeTHJvIvyzaAR4qhldO+DFV7
7Ql7sLw5J2xJ/R5R1nWXT9vNIuOhccxdYFcd0h50kgcXFESUsodtIIn2/GRaxV0plgzov0IXXngo
gTVHPOqyZj6QM9Ua3R1IH0lJ3oZlPLF1yCeLX3zvR3uYBvgUCX0WexyirQChDKyO5tRv7oVu7h4l
TLyRLtfrnMBr3uL3dgromw/SVG8+qjcPbVoUfEyR99X2fWHjAc4Z+TQ1222YE07CuTAjWMabAH2z
TKO63jvqNRTDR6Tlg/bCdzP/CNUnYbhkouq/Ir98gYT/z19MgcN+xyESmpkmOugSwfDKb+516c1+
RjiLWfFQ/XWurVXQ0iTl7AOMyDNj+hUP0PTo+Pgnj+ZJLGHhRs1t8NTZ23qaSNLhHWKFqZtdD+d2
Yx4H+a9BJTiRBxtTYorOQC84hYko0bw/NVzG8m8aD81N4d0RjXP606m1geju+YUaFVS595606Qyc
scdhA3GWw4TPHeFDFzWYHLP21JuCtA6nm9csiXKd88z8FLpmCtcW3N0LpEGsGm3OfKSNOI7lXrcy
WTFKtieEVqDuAVC6TSdXnzzUyDyw85CqNAJfK0LEROT4aHfUYdyaPRZS3x0xZ9acI8kn1u6HmNoH
5mZgiICoOAGRdasBQrTRI1L81g5cTOuWjZzEYXsOA5X4AYt79THXdlKH787qxN3f76hCoCJHWO2d
GKsPUDd1DpjBEaNv9E9BtgbtvusozhP4whd08xIZb7PJIu9u1n9hxRLNh9ypYTkdoTaDWI7zFAYL
DCD76qLrIHURxmOguA+W+w8nBciS+KbLpdmjL4cj/Ft59AqVL7GXsz8f5xmdletC/Wz3bLD2hJt4
XpxPq3yD/J9pibBvfDQ1QubYOiY+3KC2go9Db3FrEDS0QaIHCApV1cwhGjVAX49TgkXeQxfwFPH1
N63rdAIyfTBfTdPHzNYYo4HmR89CzgWgB/iyH7zuPhgNZwziLnvTvnW8ueq2kShe/yQfeR1LvA0u
Pbf9l6/N07iqpG2d5A+DHGBgZXB3/4HrN96n0PoSANl2pGe4QmTecAftth0zOaayR9sEJCOduqyP
aG6NFYQZ/knd9gSR4zXyijXCV4npToNNDNWwg1wd9IpvGMyktgr2jdWf+2F8F/aStVa/7xv85Oan
Adfbh0LrjlsCn0PhLQ8VTsXFD2OLWagTaOou7sFXP7wDPcq+1UNQTN6HtnGWUfYyQYjrqxCsIvfI
g3nfYr5a4v6Bt6OAujmYe9dUrxtpdsZCEuhwC80E1+OCVsLGTal5JhY7dqn9Cr5S1iB+sA6HBNml
UVw53uOIxgOndcjPY/NqdSiTJ6QU+l3M5fdGb9FgxUifjkdbPtGpGMWyWxjO+/YbS4tpsNXFyMbP
MvDSCb4TZfwL8acxcVR0UjxIhb1CuO0Q7bYdB+IWHhvBA75o/zC1dRwFuemsh636tTBJnp1rI/Dv
qXLVarxyJlnsHzDnUhu+wNkzNjQL4L03MNjbtn2LYA2K9czHYwRNDBUxIwyZFjY085AVqzu7+C5l
mK6ie0Trgwl1VT/Rge15gEoKY6Ya6lXwgZgqiot+u1pcJuEQZcMUVclIsAQWcfcrcLYnDO/2fVs+
aoyfLNy8dJxSGWITXakEcQKHdeOprss91PGEwGvUi/JnlluMTR9UOwiBIhE03icCAq8B7lh4y3Nb
gZztAUdc850D0QIX0vjXlkMlJuJbenVmewx3n3Uq+SfDVUmgA6He0YOdm7ZM6QSJ3N9NDHqzv+VW
AJnLp3mwNBkdIHDXMHaFFSwHLSjk5ruckDtpkZi7SJOASlpznTJSnghV2YJbJHa5c1OAt+kI9O3Q
+qd7dnSmZh9ATtoUewj/niGrr9FCO89hORyoqLJQMeQhBomt3QMLZe4w+xPTgftQ3UE0Cqk5u7hF
w87dsZLuAX9J53KDhwXPsr+gLw0lsnywqmvj1Qwbc49qc1zstmgXlVamR/DOVD9YcjpwNn9NCy8Q
LoJdHFVCesZt2kVJS+8hn4vBaZ8kmmZG6N4lzQF0nmSKIJY74taGaDJoCel2LdnbRtkJUQ1XmDUz
u2yScPqJHJmYlbz2g38pt3ZXlW7qcb0XQJJbVu4YL3X85Yn4VhZ4PZZH13vQ0zvTS5eAePyxrvVe
DvBSQwr3fX4u8WMD7r20w8VVcGSo09bYd0VIXrd81yuMPv8wufV27jaZWShQoufNf7W85QQ1LFnG
OeVgfxN3+6O7wf2Nh21k0N6qA5BiYLCLk+M+TRHZO4jBDq1HNCSEF6rDJ4przNV1ZslDA15yoM6w
sf/1KtTcIubetnrIrQl6JyLknTpEw1DFTl+mLHjH05TCtZa2ROymie8hRWd8dlPD/B06VHSHuhis
I+C6+0E9hg7bsx5RnzTHxDTbuuZZz+yAHnw/rhMAzdbOmtEVLlPSlrgLuP0Mpvpeh+vvihEg5rI7
X9a5Dahv2cj9tNwQBh+LERGl8nuEKqkgn3fNcoecjiZ+KRy/3wuNUULlYjcKAPbaOvgGD30D9Uh6
znVV7OJ2cGqgcwc1Fz/WZNU0hckQ6Q6vc2/vaAVbSuk2CJntf+to2M98fUMaV1r2Sw5Y8TNCpjIe
tCU4RXauRZSALPBHnn6DYBImlFVnz+Fjxjl7R1cGOgQVEcIv7PJifNF18eigR+K/0p7tXydgLRYW
mpcSieIJaZYvCfy8iqqcN+RejvOzUogfGdFRQCQ2uW1Fx6mJ0FvBNEE7zG6c2cYbNv/rLBs3shtP
PYduIWgNC0Nbe+RuWqmvA3XqvMfPLbgeMXGnCxD0GR8dclgG18n8GfWQX2e6auJtOCL7Pxn4AMwY
Qm3qdx/ek0hNx6i+9uodpXp/gEF/F/VuMoTfFto3awPi0JjMU6h9Ow817m9H5tPf+LyR34ZgMgFb
dgcrSAl8kBoujfzagjOUGBCu7Yv0vH0PkbRbotSaMHof4hrXxzyQXVhjw9HXh4qGrzDZxH14A8Ey
9yUMLpBWR4Sj4ZwVXruPLCSakBUyki56TF4kqSAvAjCsX/DuyAkFRzvuOIbFOLFpYpi2d46ywhS5
GJiVB+W4C4WcsgaJBefeUZhuWch6RBbGP7vaxGMZjR2OKUenbu1jaM2V3E0Wql4z9AegHWJ3in7Z
XEbnKvCitAmCbV9uDJE8Vgc4fFUiT4lJjCr7WRx4U/PUgiF8V46YHbOudtMSdWeMf9aUUsPDh2Hu
tgdfKfvEtQGrs4KEn2AMrotldpechF14gjWBAuwH91/XflS1+JW1/UE1aJp6A0bO3YY1qyufJINs
b4jFGw9mtNE5eTijMZ1Zi3nr2rw227jnsKffOhsXEy1RHIUwvZ/U1FZZs3b/aqnpbcR5l4u+/R70
DXoV/I86XeArS9bVREmvp6QLl/egZTlV8lWO48mfUCBP9Ql6FfqGP9+iKQsVVGXKlf2KTK0y9nqa
zYQc/YrsfKH2MBpmlEKIalrqpLMjLk0D0RBLR/+2mliF4vAJl9F3ZO/k+hssJFnrJl5nC2TbOZ95
dLWcjcHSQ+0UmtcZSmmi1raLO+ofanzgSQWjDczI+0XJfFk5zBMqD0uwCko/3RBR5w3gnE24B8AK
LfsHV0NOD7uMDIhjhnxODIuVIJCmTCqnZY9M7JSP1c4Kh5sMpjPb7JNx51xONjadFEYbEJwb+EUs
YaeTExwB6y5Q6id1cIUXBC0a3XsVTlz8X/80u6i2IRo91cM3pmWQvCGgj39XxtXTAfzm8uCZY4it
sWH7lVP1j9r61LMhI7WPhhrv2ljlzjAXUEBP1GMF4ShlXP0WsGiKTciyFg0MHrST7ES+4EWTeBTg
WMPWKrwveNFB2U3/5g6La302tpPrak1Hf913zVqISh1hQMiWzkM+g4dbjh081GxWVBeR7q9Sm50L
QVwv7CRGcsXSWe5DQrQZNOsRSTyufIPkXcaOW97xhO0HqnMeURmr2X0ctLlYjv+h5xJn2w/gLfjL
x1cGuPsol71Rfx6pBILEDofdQWFZwugqWyyMzAehUp/1RbOV+237CrajJPooMOKXY4QiaXwis3t0
JX+LOJpDeWVzlMqtSmsXAx22fDiDPDaNujVO+665fkb8Y17xv5FN6L2hFEjF2GVDeLKm+gWNyQHl
QIaY5PPmHhsZ7gh2XeBzif2hQ9Bgg34+wsFp74Jl/sXA7VwG34B9xFOFRmy7bXY9QJ9BEiarir4S
MaaB8OhhTNtCG5ti18W8wngq3ugEc7ZTxa33O1unHi+sxKcSbG7KFxQC3fhK56aJx5HnwwKx3bbe
zABBW+G5al1AkXtcDm3RtyqrPXSaAvOk0EUwHj+M9SEyY87h0F4WcefwaywEToOwffU2XbRy+yF1
mPHBjjsGuNz86q924XfQ9MbuZKOoc/BQq9CKQ8FOE4pYAwL9QhEbqOLFhlAVCkwqEbgNJAAXbzbe
W1t86vkWBWDXN07qBA7uzc+lzxxc7nWVrao/iFKfzV+YGYQDCcPKQopaXEYIfwDO415LhIUpR3Ob
xg9CPchXSIc122e4wtZk/ARRuVBprWMEJbX+phumOxoV6QqwJH63maQhBhpNRfbNXO/72rqJoDy6
HuTVXkRonptklHOqLZFEkHkc+rBZERQ+a82546QdBnRon+BOWS7RhnTBShy9YEom10lpgPTh4TPs
Tc4J5kZ9bFfswtfxH07zQwVHf7eJVCpYYlwUyP2hGWrs3zTPKEmxZjFiShm4VxFRjGMhxa4VYOMn
vFjXDnUVVP/EbiCULRfj7bhvn0A5wuyJJkgQyWiJgZdAL+zqndJ43ik0DF4dphKJthvizvv1Jey/
wrVKMJWArFhY67GxQbQec6hKsSrb3B8Rq2aJdFXDQ0vxyUFLZuWFDFfo+vE47ZuR4rrt0sWA3Ex/
+d+3QaYcN3BC+zapoGY5Xxt7M+EECYumsxhQdmIWiuQb4b3RZoH7yI6J1/xTAheA+wSzYUoChrRt
D5sWOFGmKPWt7abY/D20dK/okitPx1LSR+qKG/UpRmC4QUUN55aEDLLuI5heBOgyWu8V7/aIUMRu
X7uD89RLx8nyU9NExdCjYqUUrhj4g8L1WCJNOGDN3iqjdB6bDMYWmMcwtjJQ1Gr6b+nOaP4urXRw
Jxs8yHCyALzabKxgTnhogjHFvf9SYZFWu0uyjb8M9WVdwutmRfsKS/NYjEKDtMUcazOO/hcEb2XH
0k5MCfzJ8azqGEiUZEblEqHIFX1UIN0Cy/zBz6bs76qD0b98dKIBkgXSwblJaIRjmslLq6KDgYNt
AkTeHUMQw3UeIJiggQC5Si/ES4No0CZKOlamfgVBdHQeQ8xhVuaqpBzcQ7UNaRM6hefLUwsFOnZb
AuOjeafVeEbaGVxdMnFpe7GsBha3Gbe5ExRwuT3D3XIMtI86R6cr/jfWCeJu8xOMLCA90az0cSOI
t6Yxxw7DodV5cxk5YB0ttWSQNobGQ49Ya8xH1/o4YTLMcfCvIcoR7DH1fnNw3CCz167YsA4KMzDa
Gzg+klHhpeNrHxusqTAHF6nUeWT3KVrWLJgG2G46/NkbjDAQhzChao8u5EbiwsC3qZRPevcH5GZb
hO4HosU4pMBynuhYAhBEHmeyNZCSRcE0LjfUEaWGycf20XqwxLhAGzf80gUqA3M7hayQYqSfd1DU
XXyLOFFiuMJTXn8wC5r7ikAI+ChVZRfSzCgxonen/6IuqEAiumL5DyaZB3uRCWLLsyl6FXii1/ml
5XfHXk4NJIUWgbJiKVzY9GOrU/slcNOlbd4nHzZMCbuFwH9hkYzoISkbDNnanwo/llWywI5SrP0t
81HietiImfljaE4YPWftn5Q2zenfnBfK1a6e1ifL3ORAkzLyU4u4O6SNZJWHCxFjgFoZNHthtw9t
8ixd+8Gymyfbnc8dIB/z30qEmeivKD26l0t49TwXAVcaO5lr2Oc2JF9ignR2EQpZ0biOkJfeOwWM
eQSPLDIxA3d58JgF1w1uov4/js5jSVIkCKJfhBlaXEvrqtbigrWYJklINCTw9ftqrzs7oqsgM8Lj
uQeiemv79mIcjK/GM/dBlv1y4d5oh0tq5TrdQK8fZNx/h1ZxGaS6TB1da9IU1cJVBQJJ0nwJ1GLW
va9EWq+L3Lz59RWS52D3tGpJt7NCYFD8R9++staIzLhj2AWX89iY9bGjzOY639WRXtuIHHZAOFIG
vsSuYDfq0G5UjcEGrsqjHqiz5FK4zZPoxM3EGNYH9TmR9reANem4a0T05k7uo8VUvErUVdasRama
nRnx9VXF1pUpo7aK8X4Gv2bf/O4ineHJqKJjoMK14b+z9PQgIna2D2ppTTdRnsnTPpQt/QVLnyOa
bfiVY89t1Jpq13DrF0B1LTPqTk5I2OrOP6BL+r/WyPVXIdHRcnX3hqh4izO9nSTm9D5kqbO/H2tx
zDUeIsGTGR76xHgq3B6nHzmlWDcZ/CyHIl0l0Xs09o9h0H6USGMVqOTId5ACRfUJ8TMNxCS70rN2
xlKSLfPmU9PZpPeBUQssq8VKGzFV5XAkT36JPL2IGlZGzNHaT+vXKBkAG/UitdRSBPmud/SyHPJz
brjLmrKgqpF9/XE8ANE70NTjrkzlSrvUqgV6ExO0ZVGwoZoTNS7kbQrqfRaQRuqz8rROXEJi0urI
tHWh2eeT1qzNqtm4Os47kKJV4rarmbrKDYjvkc0JXnOl5cXqxSVOCEEuSvHCAbjPlbuI/YdBpQdb
TVt4ALjE7lSw9yiGnCrY79QW21LSDDjQ3k0aLbxOPhcqPKequQYxQrD6KQnK6Ix0RT37hzhxEnP+
FtfR1e5PXS198qPTW8aQz4/KfgkxQZjSKA9eDzQbmazGLkLjFA30ldG4bKorFukDide7LALbNkdg
5fqfkxUMKJiwzM4KCg3eS2xDRjxTta4pdksvP2Jt3AokxiH0Tn7EgoHKeh17vGN1uDQD76pj91sV
3U1Mw1XBCHRmv1ODfOrd9tI4w4pItaeoTb9YxHqN8/aBDMx4YZrQt3q2mJYPu5QqToKBdUFw7jgM
fMlwJ6W2iXNb7cos+Uw4Cag3//Apngab4bflNAjhYpwXJpH1uw5zAeyiTc7R2EHJIi4bVnweXfHg
ddWj8O5TyjDYxhaQbRcwJ7FTfpLkajtsYssGiqLqgK9mEc32sgpyqhUvRpc3lrUeV633OhSo4hVH
p25IexPFe0FX6WiPC7J59lP9GmfFlzbVc2jMC5XIh2hMd6XGSWduMTg4MmUyzPDNnBb3YL+aclEo
vR5i8eo5Fg3oGQ1p22L6ifE5RIPzWA73qRlYpYYDiqc3dh3H5yKRP6w3vEn220JjFujr4QPaFo+P
wyyky5911+6nYL7Y2ag+cG0xUcxnvQi13vahzSjfnS7xWBuLJECJ0WFir6B0qQDaZD80PJB3Acgc
Q4k2FdeHLCoDc1G6otzbkN7Yly1/Oc5m9+a3iXfpONy2rpqIMTbc+Cll0zlrfU3zNM3zNTHUMbDj
jVNU/3KnO+Wh2a/iUXYIStaj5RkrQ94DuPp4V+cCPSBO6H3b+hTNpL+5NihfnYm/MubBFkV1UCOG
BFCJRTvwDtmjTFlPqNz1LLPyiJZzyYLwE7PIESzrJiJIV77lbB+0dkl4uK6WQRt/9/Z4QrvgfSmL
/eCH/4rQ2czBUFL7OSGjLJRse75L4KE7LSdaMFbn6YXd9evIxR1WOLfYjTA/xDC7dQ00JweXtcxV
T7UYp7+TwnTB/PYwk2387M8Wc4p8jg5NFx4T9szGAyzPBKkBe/qJi+R10CTu6TpbJRMnszc7Z2El
uzjpXye6lN6mQJCOfAfQfx9GkIi8vjoqeJpwN7LHnQ3DNddsZLCehWnuMkiBN8qUtpAAQV6CGDg/
mTRR+lVxdTInOXhYBym3rZM5wppncNZkiMIap6yTCJtjkQn4WWu6m5OSt8E0lqpKP8zyf6fNdSA/
HS8aRANj5XWOpECjHjenbAiM17x1yMr0+GqH6FuYBd9zwRDatejDUku8s0nirWwqgyFw/4+oS04p
9PCnwOj0LSjDfg0fWKNt07rrgit8UShH9muVWSY6rmXWv62ZynMg3Z73l329XQYUKSN8UQtbpmgx
NTRxMPN/9zMbhRmVNw9+4aKdoZU6S6vr+UjiTHKT1GFYffS92T42sH+Q3pskKv+KKvuV+fyY2txT
JYf+Cj3iMdPxIQ/vZ0Ldv6iWCdw4MYmJYqS42Cr0Lgx9BBorSzdhkh0nj2l5ar/EDoSx76Z/Sd7O
i3pwn+uB78VIC5K92U26UBAYm8CLtzUoYhOSU9QO+3JAV+rlGyDPoXbiKwGXOy97VYl9cZx2Z1Ug
DVMIK4P8fOWRJZkRhNTEuVJCtzXdu9N/+t6E4cFd5xRXENnpYizFyYiLs2QxGk6bjjcj99p9PHbb
JtC/5fipR2IXmmvitEs10ZFER5VFG3yCxIOuzWJYVtN7IlHW5o9hJD6G6VHQy3U8mt8B6zTDLDvJ
kAlEGaxyEb3ruuWMbxivzl7NzMBDZVAvbof40w27cIyeLF0sZ+63yfQfKNnWd1scSQOCk2reWBbn
Ag7EEwTENbEYynODUfwtayWXSdnfjKR7AKvam9AfFaaswZI0GfMKPuW7mbunFCNcqjn85izcOWVx
aYXnbWUJ785J1J7vu10WvuFvrAFZQpBds9Gd5y/GdGJeRe4mXYfBwz0Lpz5EgJC9xatM129CwQ/s
NrylHufy7Lvjssqag/D4l6cBrySLrz6EPbK9Ots7Nn6txK79RZ7oPzcGGJAgDS5wuuzYNWE6VPbq
WkwM+YnhPidt+CLc8DQkMtpGCkmwz6lM3LZfAYUzqDN9ABL+tWsTCmo5jNVvF4jjaEb7fMgoAuVw
7flt1E9yF3i8TDFjwUlknOpO/m60ztH03Xd2g0yr0cAv0NBSxXF4qdXMBqtGvNEv5Gtjvv/nPN/n
VtPBxmI3xnojdzbuueUErrCKunkNXrttUpyFCsci1vNMPhh+tPNqFEQDT1PmGuO2JL57PwSltRwU
ZBMTDxnk/WNQOxABBrsSi8nY+hzTHGW9/TqOGYyGEcyHsPLs9ai9+CbYQH8069Hdte344QnvFMYt
+lTxPZRi57lVvyDxLlw5ZYYbterowLW5J2EGNiGbAPASFgGa4V/S2s96BDdxnbq6YAsMj0MR/DUF
hip8DuT55lmAKSh6LzKosxwYcqG5qnMnbJfS4eGz5txf1KYmIkeGL6N2Eq4FRwK4dpdJ6uBTz3N+
p12qHa5L1K27TGNiHtmFsHNLNEU0PX98pHajbOmdY1JyBfsJaj2YH9U6LcAin+TVMCPQlQkUvYmn
fQ8ItupLH7yHeoQcik83lP9w6+9l4b/NmffBnjPvx+SMXjgs8LyMyGA0Xmx8neHpIqdhC5Uqlzi7
J6roplyVuYo3Pf65je12NWCZ/CF6ArsGSOhM+84T9g9zObdRXsAW+8EuldMlKTR6F7vOlnVkPqeh
mawjPe+qstJLQwLQOSJ6DsPhRbfucaJlGmvgGyiPhYN/JuiTL5lOq85kwjY5+LMKPLemq59zpOS4
7j/ywPE4T0lEmdRGNISkqGIVdOmun/XRb8Eoynzc1jjwUJI5BXvQ+H6eD2ZjXjF9wCLC1QZyj3/1
WEgxYE2kp4vV0Wi8x4nl0ctehbvG5f4cs3LHqmM20Wnz2amRX4Q91GvTLf9quzYXta/drwxvIiKn
0awKPR8MOX63MzkOkT/u2VcaL7WEUEkqb9jhC83uLmljZWW0/KKsWubzyTvM/qvP2buMMoTrfr52
g4KENwsehnz69XFoIBaC28Y++hjNcbLz6zK5erAjp2wS/jIogg6Jr5IXAZCxMNraezCx4t1q7ep3
kZE/kir/yTDwsynPQ1iTYYqYm84HWTHTILLRx1mijGUWpT0PS/2ivHnnVdzUQQmsGknjZCvGtpOQ
10EM1aoN5AWK318ag+jWg0dMmqLmGmsUp8JkihF6e7s2KoAcE3nV1/BbqkOohgD0mI95Y6JemwgC
RfpVsouqmSB6PCdAW86fG/kbF6cLsCk/MSIB0mpV1Ou4HvuVZZNMmrXNZ5xXf71tP7n6DqGG/EoZ
rULTO1LIbBNzqnCX1tOCPFWuc48v2Ugd8LzyYrRiPyTT2Zk4oM3oX6LtESgEY2+fOnwufkKlUDe3
tA2+erYTL4lnisi9TXHhGEx0c7qidBa/3YxdPQ0HkE6/O1Z+ViCAJ9YibDv/1LZQ52PVG0sA0vQD
J6tY+TFuiqSybvlQBRdi6vN1WbJbIGxppAC9yXit8UTwBuaX3NOQ2nOzNq34mcU2OQW0iBA7UryL
uEjMjCbQEevWbR7HatqLwLolTeoxYPR2+NOPDTTJOhQR7oTO2EcFWM5ctlg62wuoJ6NEd2V340ak
6VEqbtMit2b2J5XHqpoOczve7BQ3qIrjdT93cAHIsnN28escGcc9jpagF2mB0Gx8oLWN8VDlbyMx
27THmLv4wDQfRYctdwSpWmTKfOWfCcZWXqu6PDdRvmWm+OOI4pQYaM2Nk9k0/fGR0KVpJSbjNxna
x8q4f412SamgvWXWO7ibg3WY1ucQDgkaaiMS+ez6wX4M8q/SvqdCCOdfnOtD5Ok74G/ujNDcZ/Pw
GjAuX2BTAylkyk4L2FABdjUT3wCj9rXJ5fQ5OHiX+Ya5UqBmWxawpB5zsch3+h+VZM5WCrTdXrtX
Wg3XX6QN80A68/JZi57mR7kB2lEAPjbOrBJpBr0AwZx2zKfibZwa8aEOfDiaUYFycGct88hv2dnW
U1rWugoe6XlAPVn8gFMji8zH3LfzdSd7l6G1nbxpWxs7/LrlY2rMIbNxaaL9GqCd93l5D2cT1IF4
13Mmz3CS/LwG/+jEi80DbYXYQlmxHa5o5T7UFgho32tmTZCiaxmVFALYv1HAgjG+mrw7mzgYqyuW
Ga5LNLWaeKSsc19nt0dpQeBW33Q+pbG2dMxzahqvuus2ZuE5ywBTo6q8/9e5qJXtAIMUwLpnC07m
NNdD+5V5BXnCqgPEsyW8oxlA0bSN8NeGS2FEaJ55jy5JNe+/bH+6qnpUBLg9Qj+451K74dnBB7fo
dKDFQpGzhJ1sIA0oIuPiq25N+8vrG/hUGLZdToQ9y+On4WOq/fZS1L730foMpdxqLE7s2wpvRRUM
aKVztGRT6bhIATsexFB0eBiz8MEV+T0MaIq2VW5YWzsPf+vcNlgXypmn78P2oKmc1UQUEvW60lei
2hlEdmF5tL3OXLRFnRzCOFYfjuYxdwzPpXNMqp22/XLdjpNlrxInGB/nxJIvHllRPgAgZvJgxJlB
HxvdLd90oHrSd12PMOxed1vd3qPCVDRsWx+5LBmYqohaz9txDvXB6lr7xa51tGkMD2C/Hd01xQHp
Fp1vXfyYef9URhcrQk9mvpk2oItZroiB9qKSew0zfzRn06PpFg0caWJfscwgdzQWppx0LA410Q+3
vsEnueL3eo+8O86D1RTtn3aD/pFACDGyu7lOX3NXd89N7Fp4Hqc6X8iwM1+IBBCI3Dp8KjDlH9m6
qZfT2DJnt9kNjpUi9NbjwCCBx7Xb2ew13bpGkF0bz3J2iXLds8LRDBhKCeaFg4scPVs4VGNLzb/c
a18wl7ZcsgMHvjI3jOi5b1N772dNh90GeGWZ10O0wc0L6FPHzplSwTlbkwC/wArhdVvA5gRUqdLz
a2X+H6EVDaifvbcUjp8unTmSFzfuLcg9LUfqJ1/eEo0hvxstmR7DyS/3DTzbJs+4lorZI2Y5TiTV
eYXs4LMgcl1jzgS068UOqQpxPGni4b2eAywstklpX85UgThPWG7mpNpaz6KE+nXZf7oKjNaqV06K
eFrc/9dmDNrnoFHde9DNLf41Fxf0YgwYztK7DOQa0ZL4370bYr6by7m4KDw5ZEqMmqJmZr2d30QZ
MQ0V463ArFmq1+eMHPu0+/a6nKcYYxkn4ghfRJMBO83iW4s1RnGGmRtjNf5HaWzSiVHCglVOrg1S
xdxMGTFJHLT0/kL50nwtdJHs08iNCdPrBRBArP2jcgZj6wm243ptVh2n1sCoM/sOB0Hm7ikHx4fS
0tmezfAiAVp2YhxLRaq+bL9n2tNkgL6q4rosVUfXTd2Jk7SNmfaUOVj/wM2ET64rgdYt9ysxHOtz
yjlpC9gmSvaGpD0rFycvDkGEQvSgJonbg+khEY5jWX+xIEg9JOVQvkwmIScue18YL40kS5OJnyxy
YPwDd1yxd4zhV5GT8yJaM/tqR9spzpOXmVc7kvSY5EiSCxFN3q/9MGaNdxMt3WZjmQIWK91Qvz06
3VAee1WES4MUoKVszPY45SiL/dhVB491X4VBSGvfPdoyuniFdYucii6hPJtyoIBv56fAJdxL2LdU
IuFL1rpa5rxuKo1kTfnLjqF/zYyG3TbZxcPav5j4OtFksmsXm/syFXtFAMJi8lOkztZbi977dfPp
giLzV5bOq995dG88ktp7DuueL7NneO+XKzG6F1977xHW16WVlr+5rI8Mbg8Bm9lQAje+mvbB7KnF
3Lh35rQi23/2njsVjOhu7QuQyzUYKfnb2pgYSnAbtbpBHHTjdG3fczjE5OJMiu2HVuTZgSwk6JhU
qWUjza9smhQ0k30tG2/P/QX5bDISTMd+a2ftybPa+zxheJwCxt91VXLH+/kxQxrezxppWMNq8UyO
/d7pAGNST9EqZPMirnhWO1XsdAXbXhmI8V5Ybfu6uJDotp7M7BBAJ/Wd9aSIUFS9etFl/ICjEL9n
s3f6gD86eqrL8FhxgLlD9BYKaG47gA3VdnDMyM4KR/lMTCKsq82pFgSE4mrf2TnUOVNlIA9mf8gU
m7wP9q7gLxwyA7q83k+2sZ+yfOsp/cdwYS/7/mEamadNI0eyHzzYWfkTBkBKcQWvRQ7H0vD+z0a5
SBKcckuSWZHOr24aPXUFrTwTxdOU+4yhbC6oQK2tXl+DoUGh0SQpuHEOtOOi5FfBPwpUluj61sbD
1RHnyaOM4lsociZiyr0Hdtj1Jgnx33rVgPZkhl/IvtgCkIvf28ltjmEuN7PgriX7aUFnG67KIBwO
QxIdZ1slx1FbBxptzJi0mETCLNueWCu6colkjER1bC2k3Tx5L+bsG+iHDqy5qtnZgRxdUnwwOAX8
BCQXA58fNf9scjzu1vhHY5T5RuL8IGYpftG1uapt7GvWqB7zpnlkKFIsqjlBCBuC71Tqn7L296bI
k40vIx4XGdHsdJdQJ4TzBz7G+ugZ3SzCz0KhHYdHJ0XLJKVn0c7jrzSSc0yVak4ZPGPNvIwhQeR0
T7OXf1qqIWMpQu9Xxi7GsMsS0GdIwpe4MvcINUvsgSfPhGh1bAoD897GWR3fTw1mp/j2BJ4DbjLX
n495ZKGNtEa1NygqyB0Z1mmMiSHteSICEHqza3dOXd9wEBlbFwP4oulDLqNZjsgHxNDknvmbsKOZ
KQRupTR5SXR1JVYrWREsttWp/RlY1bOX5dQRTOOH5JcGjGEgY1aiyh4Re9BIRLpMHckIvzdrRBuC
aKyAFQbZmDzW9/07KLJJZvIjmKa3aIT57IbFZYrmpV9VWzeODtboP3S4y5WnEAXt8a0czLeqjnes
ZFvarbwN1fxBp7+RzrzOQ7w6uOot6AKnzFdSNFtOHEAO8eiX/V473vPQRu9pQCvYtd5hGrB71c1w
nVyxuYd/jVATeZCy5pC3zWzeSoMQjrSFkMH4sy+M2N2w9/E2e8EV5By6YPAhVKIEE3u39CHXYugr
UnAXTvnbt8M6AOqL5VGF3zbsXEVuj0j/1c07S77Pjf85yr2NUOgm0Vo1Ppc6Ps0xpor68yvzWA8P
JZ8yNHPsv2Xhk/ap1PCFUHyf+jJY3C1DqAMP2BAWTc4OdG/Vx392/TjrGGlqWvc+Xw7UbS2/II1W
M6afJD4y/uQusNbMGvwu3ZZJsBRFv1TNU2JW60Fpbn66EF/tppg5GmRhkYMvRfdLMkVvo8PovjKu
fRFslEJA80kRAmsm6WdiTDkA5PTGdKvzmvYZWDsKH+jEF3PwaZfhNmzsNYH5n17mHX1oEDH85fGJ
IcGK2BmvufUDc0nvVdXWIbCfjeEPKa3H3ucIZ10oUFJmw8RBL1jAueyRmEPvu2v0hmwImOmfiiAy
0lyEDDee/Vzg3/TItI3J+XIYmo5YC4YxfCqBpFoBxwWHbuO/cTBtOuZz0oJJx99VipxsOWRkUHhq
RhkBqH+kgTOambnxuzCq42CXSzqOl4TReWbEaIopia492U7gJvd5emoXfz2EV6gWkwUQU7JTxOyW
kfOdwS3VPrAyTiAGMh5ZZpLMuyil7spGdL+SRugroE1Pjf7KqlMoROJv/pV5fmyqN68jZLYwV66y
ztK5FoCAQmzs6NR579aAeOS8T9gMcaLcmWimNLRFWQhrd0/uAMwPI+TXaJ/iiZ8Esnkk1611I2dk
abo+wLuLFKS3s75m+UNtJft6ZC1J+FpO3kryMFcJ2Sx3oZLEmlT0iC7+UQzOc+DA3iTEDI3yOic+
P13MH/gW29Gat/CrGowz0YTrTCWH1gmvadttXD6PysYmPTwavb30bfD+vMWrM6+t5KpN3ILcoRXm
IUttetdj+F3CSHcM0/DlZNM2rdtb4QJmi5lVGOLahQ99/17ZX6hiJ7x2mBL1hqOYYJ83p/mcxVkY
v/74Vlnz2vHRmRiF5Hc6tY1vOquxy5ZLLyDxpsUbNVoULgwzJ8kMQWr2sCA3xuOKQOC6f8hSZzlV
H0Jdht479wA+UwJrEJ/RnVZqvAz5M7mGSy5MxL/X0Iwxp1nrsHyMqPrixrsA6iYLKeyrdJ0Lstmq
i0PA1II8Om9Ri0sdB/QVT4l6j1HKEOpdOCzupTn4tayXKcf4wFzerA+4gBai/21lvfL6hza7+taX
zy91xVviNatK/klsHHGTb7S/VlpjwPE2KchjX7yFOts56bMiaFZFX6kgrd7M9/HkLgxtAafv09En
OLjEec4YCROYoWyqwatSPkXYG5j50lE8yeyG84vlaI3AvvjsRlbWNC9hcO3TXwUX2PLMNOOvKI9l
iPecghlKxMyvw4RZlyV5CuU/hkhyqz/GrMvaxXNx6GEp2pnPrcB0A6mVzGypHPA11zU49M3lY0qw
GRde99Ml/KWZu2gbasO6WFMiId5J8jrSRUFuWpuvkN5weGK9V7+V86NqgieLS+70rzqAVHwamb01
vJeOEXGJ78uIOq7ceSZQOSFec7Gc1MMU/IT2z3xnK7ghp+ZktT44jHFS96uNdiGo/804ZZidbKOZ
UjWdYVwkgUg2u7WtCyGfC42kMHMQFcLalVO4Y0H7JkDYSXGKNeUreSW4gxZqevarc8FYXHJKo+jU
afgwqva96QnEQspMyveYjM6ROaKRwDCa74aHzd0mGpfypmVuXk74Zbge6gY33fTAFrM7CLcqsieD
uVVBTE5Duplj3wTDCB8D9pis7m7wKXrPvR/IvTXM3NKciDnTHwPW7sZ8ti2GC/Zalpp0MjATO151
KbeBhdvI1W11YE7toti5ULjmfGqi9rED3NqVjfyu/l+6VzArmJGMswfduM+Gb3/NDDJJxSh/PTP+
Ej0aXBvrb9NsP/MxWze5xb3NwpTC3+XeRxOzK5LvdM5fqvw1dhiNsxx4IAK+we83pLRO/j+HzezF
e1p8xNhGTLtDT33E9ANefy7xwTIYX1nDizIH0oICAu0ufXPReH5VOqyt6uzML+P0Po64mT1Yc3vG
U5mftGxPLbMh7JyIKhlrFo1wU+MY6NLsQARSuZoyngLkMAQax7tNDVfEXI8LA49EBRWQkiTcc7PX
SU26unqbcuNmi+gCgwKxAAhVx6fJ8Xk6Zpu0QA1W7p1nP94IJLHCTG5pUd4CJ74MInzPKhf3ZO3u
cjPdW4G5wrC4cZrwG7PaOirDK4gFjzNKZZM8ARbsK3PYNmN7MVR5LJJi5Zrp2WQk2I/hOpj1i+3g
hysYby8DS6ELpVxiiD0pM6n5FlgcGmnbU6J664TimFNg+NdpdbREhUGsdS+JxdmgneFNICEsOlvj
fTAQRYlxRXsX8OFusm0recP+svZcTRNFtVMNJNH2PGntuOubkjlN4PxUiRBbCNGlG0Q3bdOt1F6A
qWAiddR2XjJBx0myRNgSOTC14kV1/msSWU+kNv6iplLk6m1myk1q2BvhyoOj0HmNUA+rMc5OUz/s
mcOclYQ+lsaD7MqbmJ2LnMpnV877+j5lcgaXgnVMn3Or2Bt5SpWXIIfwpG7Tu/JQigfG81dyea4D
hp0hpk1Tg/folsFDk7QPpZv8EA/6NSfyickl8fPVNkmyS1aqP2w4GBUC61Kk9TXq8AOQipD2Wbw2
jeJPWvGPHsaUIB2QFc+bvoPKksshavM1rdxtdmyceTUBCh7pXrOe5RL5qyUHVxAM0mFcdfZ8xLvM
vJOzikwb2/pRuXqB+4MKLrp2oS2CfMsYuqAbf8lEQeJ0axxYtvWp7u4T4oV2QZOSagh0kgQ0A+g1
vD2p78OQ02o6Pe61jOQrPAjt1TIEDuFeH3pWakD2zlfsHtD0zdbK++8xNZ4JTMNZlCcgNKHFfh7i
lb6akqJzZfT4b8GG3tM8CcBrwTE+IZ3scxX59rXvuApSiLodUqg4xo4FY11JdD6o+fVc40Xn4Mis
q5B9iY3aMDCJpdegM4kA1t1T0o5fs0px5ZWH3sn+JUH5wJ+Eo4CGUc/FuwksIMKOOUM2YBF0+IPK
s5Q54QKF8WzSfW5w0dmnJgk4iULmeaZzsm27WTg2WayWEYSYKYZ/voe8zEgvZFOPZa+HzNtLNYZU
x+pt1jjWM4GXwJSZXrNByVqWTdhvPA2VWofUVqmtV3oqH6zBXzRN+zNAUbZh+2jkdnIWdstPGTCM
tEqHLLWhO+K4+khHdRkdYn8KBw7cSgkntlCIYg+rwzy+jy4gs3D7Fy8lS6lDB1uGNRfzIEoEhQSQ
1MqqaVW4M8aS3H3NO+OFt+Mj9cadjD2PmATwJyZQwcoLRoZsWhpnT2fpqUwI61m5ume9lGHZV7Jm
mU2HCQRSSyiaMPSnbwbGGt4HfLqxmh/h1SYrQQ3LG69FRULuuZ0KqlK6zh2RCO5WaKc7IHkV37Y/
96QvNdmhcVR0rpsyfbbIdVmJimSVTtzj6mfmfbolQa3qa4Bkt4XEMXEqGhxzl95JqSi7BA5Z2NOz
28mk4Ac0fwu37u8Kaer9OXk3styokmA8lrg3DTFS+IbkEs6Jbg69+ma4bAtajslAIlBX5Rw02mL7
TOS1utpnIXA0PD8cQVXDrq3Kuqxnsh5n2ePhJdBElzVuqIbD75cBoQABHhlXkUs707cUxdHNuuKM
w0Y9yhKSLmjacpeC3S6Ro6sdLgGS88DB34JOzLep9KvPumUTJxoyYAvYKB7IhByHOGm/1dT9REqy
2kiAxDsdYdJxPNBVjMHOzACHur6iGY//1fN41iGEQJshmhnRm0iDXTugsUl3Zyv9Yg7zrvdoFWOm
D6uqYkTbce7v2xiLF8pjs0hSUre8NDggjEOo8ibb81U0wSkGcLXdlguAl4O6yz079EvZrJ4nQ26s
BgCY97e19D4Qxtax7bPNKuilU3nY4vxQX1Iz/QoyXG/xPL8NMfLvoB7j+3VeOMzlgwjUVxGNCqJ5
EMxr0RFajK9yzN9CrsxDDEY1Lf4j7bx25EaWdf1ChwCTTLrbLsNq76VW3xAtR+89n/58nA3s1cXm
qcKsA4xmBhCk6Eymi4jfiNSxUU2QL1omTTKp5lvWcSSRh22VZHRFh2mQwZvGa4N36ExoaMgrS4lR
+wt32KfdVPabXZLJtfZvJzHIf3UAGwi3bCFlbxW4NFtuASQ3cpr6mjG8eoPxq6RSHGTTc+OH33SD
ipAaop4db+w2/V4g2kNv6zpThnuOULhVlrYP/XLc6ZOpHBxh+QhewIHVy7w6TNYI30kOyRaa1XPU
dk+16b3lcQHPZrjVFe8hSfr4wq4aiAAYmWynyvnganr29RiUy5vM032UaW7aDAcoQT165NW+MrNw
IxT11gh7qk38+TIbHmzwldLQqMMW6aU5JOK+VtpsH3LKwgiEEB+0iYBCA1gDncXD0KCuMoY3Dk8s
gFkHJ05+VwN2sCDRAr+6kwVkd7OmIauMuzELfrRC/4MgIMUSpAwnpAjMehuFNCSQV2pDdwi+pbBE
rC7hcFHdvrPfzCG7r/HToC6Y1rDHFRQ3mg9wGO9a7ZHBiGtVSFcZPLp62rinf7RVqukw1xf0QnlK
ZEeDndZYqXFtlKlwUxAMvfVbAxdulGV423Cra53+ako4DnPJp1Hj27CM0ZtSoA1xJb6WQfFa9uTM
dVI8NCaNUHCG90YI2jJFVurCs6ObSU33GhQXztDopi+qO0El9SJLNFAMiKGiwvgeK90dHs3lDmVK
vDLSm3bW6rT0W0QEr1Gk2PtZfihGugnSmG5i1b52Jp6YobNPrHSfp+ZrE+bvgJP8C8oQDy0fMIJ9
K8bpbfI6KGo0Q53xOo7Na6XorrLSdgVC6mkO+KPU4UpOl7WK/1LpK7f+aLkWEpE6BfFShdjHTigN
MF2o2Ff+Ze3Qt0TvJI2nbaFjH1ZWl6aFIERgQxEMY+HvGxk9CT95zrpgvOjzWkczpsYTEmkMvJ2Y
UTImzcOTqHb1uKUAOaMH6ewpF/SjkcrQHirLvNQyKEatuY17jAhT5a4S/Q7B6IsOXVLD6K6bInrx
PWs31LZ+aZXTfKu4ZRengCSRfZ807u4KLZFK/1OOyp2EgKRAvIH7RBrjj5Ae6tp6jYzyI7Ocj66a
5g7Ro5oHiNWl6c8hM3/wopZgEkmVU8QcdhZAQbZhBTMtqscLul39Ji75yiKcbianvFOo6yH2O95a
ddLxpK40OF09FbcUKPDYY/A2Im2H4w02a2q+k579rfVjV7b9ZZPWV2YS09JW89eMzDfzZz0OkJ6d
VjwXoj5UhomeVAklE0X0R6Ekz+hUXYZakgOG1K+91rtHz5fcQu2Nu4qirWtaiK70SCRC4qRrqozx
veM3T8JqD4of9h+oYJhUNOg/9aXzQ06ljhhgqIOST2PaKdq754wI3EbdxdQXP7oyfom9DMCsIV4C
awSzO7XWhaH1Tw0NxQcZK5Yb9R50QKTAnQH5My1TbjM7pVrlmZmLLJL4Pmg1Rg5oMQUXY2jMDbp0
AvpGKT4C5OgrElWctLwa7JJLU1WcB9QjjII6ZSqUq74EYLPtLTX7GXRznw57TGX4puYTC9yLAFQg
2V4fwrxhiUWyiqj1Qr9Gv0Li13zh42jkv+nGoA/A1yaR73NP8IcqJE9/pEniwPz3G3Orpq2J6imK
wb+nSekOCR3+H5EXBcj0+1b6U9UjWKkc6TgIwd313qogU//WRukUV7GYdXamZlJpH3jAUw0reVX9
AeqiAhM2cfrIpQaNTGaWzVsbSfeuiQCXjoPaerf088v0ECNwdVlX4LNMMxAXGG3wlLbQmJgG9P+Q
JcwOGa8FtAtRfkHJIdmm8QiQo6YHjkxg8hQblu2iPWZfK0mv7sx2VG81EeEl6g2xWyBatxUVQF9l
RNUDapRS752G6ngFfOp2mCQQ0g5pHStMUXTStehSp471M50GOT/H1U3edH98wPS27pG/OjhI3Axw
RF4qSy3+GJiycpEU6UFGRXPNwwaZ58SNp/6t40WFyL45vHiUDciz419xE7/WjXNnWfB0Sy1EQgcN
Qnya/NsiSl+iwfsV+Y3c+VqP9O9YUHCAuNEkw2uUSetWDRqxNfOs36BWwSu5wXYSSVtMt3oao+Us
+p9o0LK1YnyqZ6XypAz2KIi+e3lNftqRgbalXT2H7NMtwiwfOQhdKp7jR6Jy7Zd8GxCeXnbIU2SY
PeQI6a0BvpdJhmvHBCJYTEDyZJRrF70DbUnFKGje8A9aTZ8cYN/PIi3vq9L0aSSylXwNYidJ/u+6
DdVL2KuPGhoul2WjfaOQjDeFSgMqpy4k0U9v0ga1fNTWoTv1NaebwNDaBtmGAYuKMkDwk2dAtytS
4y6mD35h9Fl2ZYjse9XLhnpUCr+y7Yr9pAAQygvcm0LTB4HVdu8FtYWNMWbfoAPpAFGxvwuKCHGd
MASHQ2uALQio4h/SdBmiYpFBBERBu69hAY4hysZhkb6HQ/Czz2BTt5OTArmO4W5KtB2KGAWEWs0T
MsPgu55Q9+6aDmaiXgiQAGiBAIBGVxpJEf21Yr8dIpEb7aZta50X9oywd8bkLYiSYdwlMhqvghrm
aCGs/GCGOSh5K6meaABTdJST/TCayq0k5T+MxfQdw5PsEIuuA54XOr9qzaHprZUWNZVeK9EsQ46T
/tIw/vKpuJh70EYgHUJeOKiNo/kw1AbKOlmsJumuFH2VXodo2rwn/Qjj05IljymRaPEVpSLWZNPb
NQLqVG+11KkBwAoyyailixDyrvWaK8QfEQhBHB24D54l5owJ4VHo8lymJwoLCzUrLDlkATNRpKHJ
w8r8CXEjovc4/Coz40MJWKs1AsUbzeJ04fSk4KVlSJY2enUFGBtVWNBeF20bhdymgLfsnsw91oPi
zq9AqTtekl13tT9teprKMjXLPf19+poB5hq+WbxJLaJuVCuXfCQqNXUODq9xSlQZ8CbJAHrM2pi0
bhSEolhGL0bSM/HzMatzylEVdJoHI+aGrjvJmW6Zv1FawwpGDK9xw9/YGNazNcVQMOGm70d7qO+t
MgYDK9ml3PxvQc9a9WX127EMdtwEgicxwX8q5fTGk4uFm5rg12v5d1ASaNrDdEfh63ukowZiaPKh
zjVSc9wVR3x+9rEo/J+9F+sQcCg6ewK9BkGfcisC6yVUDC6Rsv5LP1jf02bM/ziZ7dxWfZ7dltxB
+6lA0KGL1GGTZrm1A7Nl3HWA1rdhplBvCu3vEoVbFAW0P94Iijof0bETI/LIZFWIcCKluNVTE4B7
JLEeQSc031GMmXi1o1Xg9+IvDb6515Yn7z2sNmRknYhEHNXqrUUVhnu/iacNR+qIMsDQmkCXqecG
BnI2JiYdm8hUA0Q41Lm2HvTaQ95341Wsgk/xa4vOlV9QdET4DCMIB6BnTOvlPYcydx0ZhYpgpAX0
T1rNIe+K5FYgRfrNEGKg/KuYL/7gRT8MjJqosOHHhYpQcpgwgdxXeWF/90c9O3QByCER0dGWY6bc
6WoKxpht8KeruAnsiW9SeHV1W8cOhG6zdp7kgD5gGCSwgH04GJ5dlS+9mVtXpLDlVY5WxlNV2eD1
e2l6AFIU1DwngRRIRQXiqUqS5go7zenWaSukNtSMcv2YV/Qrk7FNZ5n3FjMnxdHNfRjoINhyBOrg
FGe6PrgaTZl3z8sH6vFlr7udMCvQpU7zLdTg/myKeqS23aow4jwlooBOLamnqgU4eYZUYgyC2FTa
aHOrju7JnfRZBDwx8r3UWMKBySsJpxBqo367L2Lw934SkuxaAJ6BYVtuHGoVT5AQR42qMl+LGnB/
Ywx3aOttbcO+GbU8e5kaD7pZlwj+eFVYBy+Pb5vIuvQM1JNjP6/ug7END9wud50aInw0qyhktCM5
Yj4SlJF31DLUO791rhEvp/nU138KGy5ykPS8cyBloB/4ME1+/JAnSA13Bs0zvcFoXm08LK4C7cZJ
1Os2sF+Y/atZoyxr+0ejhDMQ2DkgUfRT5PAiQVvYan49FSQE+AUV6OACW/RbXmlFACtYT2hc6ZvG
Q73LiVnbEcSkOoOQ15jabZf6yBxP/jNk8ssW3UESo78wiNOtmjE1OLmgbR9uuK5bF4ZCdWh8u8BP
xYROpppPVGika4xMVWwM2rsSxDky9k1zoBJwCdcDpnEW4TamKyg6gN1B2Mh7F8U4/emaHq+iIQh7
Uh6EpnrPyA4KZ9BTmJXacyT78WBaY/JXRkYNg05ni236KoToF+jxVTsJJl8JtRslLvs73c+cx9wq
MeQMaonQCEhzyvkIBMM48lue3IMWA4sYIeSH5LzbsR7GTdfaETAhdLBnMNxrZwn5iP6v8TH0Ho8e
NfcL2qSFlet3Q1LUb4msG6BAyqRxLSvTg9HY2qEBOczL1479hgp9Ih569JB3mtbIZ6F1vLxHg/4L
m6Ao0Hrwve8yyjLvQF4RuVNhm4+dbfZ7P0TPSCm14K6Z0mpro0a9A/PfvenqbDphdWrzCMvOumUC
/a2PJV+8E6qvX1Wtr3pIcpdgYuORk5XyYmZc9UGC6ItW6ohyt3bXE1uEJWso0Xh5wwIRVymtzX2Y
CwoVvNIePG6mX6qSlhWqLaVibNDELf6kKe/NXZFn2bj3zUHPL5JAgB3S9Eaf8Tb6ro4SC1aTNr4r
MQhIS0ADmlKYqr6fyTskAqpLaQwzphTNuKn1itven5CqhcLogyucwn2Xthl43kE8hBbSlF4YJoea
7KrapaNZfXMUmevb/0PZTyRBglacrSF+p28UuC4JFAOMJS90NFgVVKtIrrAS2uaDvJSz3IWFugfa
EPNd5SHz7ukcAeTGYfgUofQqtBe7RtKRpyLC5KctItd8KD87/i0cFafM03S003A3NFquTZCQUIGS
f2+/rjkSL23T1g0HxuaxbWOlZ0VbBz46Ds6tLH7m5i+p3vwX47A1WFqGhrGwsTCg9HkNJ+Cu1L2J
HgPovURcGOo58+w1P03culVVlSZmS0tvcKRFtJ5LEavJ4FXoQJaBnHLZAmM6514sVr/Lf0I56vGU
SZNqcy4J1e2pxsLK3yNfNm2V1+AJQvwefwQDmfEziwGTbv7apcHmpxE64jis1uSQ1+1RQJSO3i1/
NiyOoj6mzo0tQ9NSFdwOrRq9+RTXeT3LftfkQD7YchQFZbPzJcYoOu3yLRVND31iXrpJIVseD8Ov
rqgBHNigC9CLqox+N1JcqSqJTBI5yS60qd2x7fGFK2hEoH9c7UzUFsG1eW+KOj0MZcuwy+Rx1saR
tjzMmibkGr9I/UC8G3icmuNTXgAitWQIWVSL/xYoc7Q1P2KQin2rB89hZXq8WHwElqzhQNJjXCBo
SbpXi1dV2B+5pc/KQCEuJcUHsrPf8xwgN1kfnRhErsjR2r9CkhkYdPGMFMY5voJ0F8lz5FTBwUei
HN5vA7637n9Cgr7EvbnbpcBX6FHYPJAngG0eza9GJDelUz0hrHijUu3dCMN/I1fgZTrL0YXJuC8D
NCUMylxSKcq956G36CU29bD+qjLQ8yltTDJ6BKXxQS1+THrxG6wZ1b6+jbemNfyYpdeDbtR3RkmO
KTTg1Ke3nVjzRv68YBYWs6YBzroGEo5JqdjTI2Luk+462ccuqJktHdugv6mfcds6c6SINeNyjJ1s
2lHC0lG5O16pzjgpmM+1Yq+5SONQRKNe+dz+UZ6wubl0XISB4412o5I6klVe+Pv2zMjPxV+YQhc4
OxSRx8Cla1+hJXNAWPamceszFr6rG/LTMBdHJ8a6hS+8RgDu5ymE4VT/XJGS/Dz9GVei6KogB7A1
U5Wqvjg947SwgyboxH6i8Tpm6Mbdnw4g5oNjcbAcRZh/gk/OvbIxKBSNfr+fwh6dTSTElJCEtxPx
LsRUj8ImD0Eb2YJ0JBkzxG8p0uszP8M8iq8/g8MJoulSk+ricCuVFtpDXQho6TC/MKTzleDajF7h
jVwItKe9bxP9mx7yT+vrKOWCeIpezvwMq/Og66ZpY1DI6l3MdEPNsBUeLm5BYLyOckSUN9ddpW7B
INIYbCdYBR4lC8QxritpoOHmnVlRKzbjuorutq07Fl/bXsxCNbRdgpanAHPZKKAv6LPa9Kjj+nc/
1Pq+k9qv02NeuTWPAi6OCKPkeTQhV7SPedVGHSwQs0IOadiaPMVPh1o5jY5CLWYXD80gseocvHGK
AZ/rCHkH8uDudBBxbgYXa7khc5P1fPToz9kNkIVLRPnvw6t8Y+0Ma0OxZBv/6G6TW6xSzkQ+N5WL
Q6/okalUffZpvaMo0G68R/8gDrgIX1R/b8IXlDzuELY/s2C0+a3xZd98WjGLo86BpT4C8BF7jAZu
ANEazQ4gJa1WfZu7zka7n2h0w5vZcNyb7Sa6iLfnD/zVoSN+YhiOpmr2Px/l0wHipU6KEYmDPBe0
8QZSjLq1aQLZ0HJPT/LqGoKap1PsdqRpLE5cIEd5E6Fyvlenl7AB7klrK/ovYggVoBO0S1PXluct
7foRrxg8OwqHNlpefkPPYQe0oDkTZ8XPWxeqYWu6gUuWuTzxwgy2fB1plM7KIURDerjkUYISVJfd
z3pkoNhmU6kyejg9hWvXidB0VdWxa+TX4oiZ6jRDS5ZiWIR1TBupLoIH7ukQYnVon2JoxxdKr0cK
0hTEAKODLdBFfeF9o+khX6eDve029oX/Y7otnwtrE++jM8FX7n4AQKYlLQZnkj4dx9ZGJ1IBBDb7
XsHUCm71XkvEL1MdL8OifollfZkX4z4bujMnz+q8St2k6+RoOlWj47hZGJMnG8q09/sYkjXc8/jc
Hbk6rSYXpCFIouzl6ncSrMUwuQEvfVvxpJtFErYtZlAkIPal/ohOpAZ43zokd/M276/BP53+sKtz
++kHmH/AT/s8L2RhVI1JuS5OKV8IPEVgQUTh95p+FTXr+xLKaxTlZwa+tus1IABojGi2YzmLTwoo
mxJ+wxlXIitqatZ+AqAQWtqZ0a0uW9hZKKZARmcFLZatYfYjeC3eIPKxxPzpN0XZrbPL/hp3iN2C
kJ8ex310iK7wvNKjC/336cld+7qfoy9G2aDuLEXC62NytAPmhnRI+Z8YPelST2mfowhHX+x0zJWD
27Jo7yEoY6DrtHzx2Gj6DYoc+30RcXk8xbr1nKfojdv1mV15LtC8ez6tHMPJC6dVB4pU7c+xfQcF
jU3U7xiH59MDmv+exXVoWaZBEYAj3DbVxS6kbwWvIBk0biL03j5McG2nA8w3zNcALBJVtUwKDfPv
fxoIzbihTDEB2HdTgP/ug6RUHUzFBqEBCspngq3d7hbcEg4VRxoQShfRClEGXR53AFgbFaswkmW4
eD3I9BGYJHoPD04/DG4mte/A7Aa68zBIQvlICwwDIPSgaolYs4kRcTTeJ3lHJq3oeH7QGIWiFG9O
T83q3H/6YRengwx6+mu+2u+9Eb8uO/+rhADkTsdYOQroxWrSETboacoGx9Of+KEDNR78VCH/1A7/
HEBznw6hraQBRzEWa9VBnGn0QaftaVqNu+6GmmD1kO2zZ/8q3ACqfwkfaOjdAK595tePwj1X6lkf
JG8pyzYtHcDt8SAzvTL8Xh+1/RiXH4HS/bEz7yWedbBPj3T1g1Hyg5QthcbRehwHHYBqiFoqx8K5
FFgbJk52ZkmI5fPUNugmktMJ6gBSIIB6HIKGba82recDYWhRpfI18LXwp63m0ahVjB2tm9Qv3v0B
0aNCnslrl8Nbxl5sHlmEFLZxOHaB2d6IwXmYwXenZ/BLuvE/MRCAsCwKW1/WYzearWZjg4b8wUX6
zSi31KZ2NBD2xl02brBXkfdig9bAI1zWc8tkfXz/ib1YpyBu+hjkauCaynOY/kCr6cz6+H98vf9E
mBfqp8NuAPOWFzkziAAj2J9SfAt8mtD412yxzTzIBJBtXt8OJe4TvfV0Zm5Xx8cTGegmJ9+XbZDY
Xl8lWIm5mF6Mm/4bBf6t8zTdqe1Feil2yPxieX6mVL3cev98T2qg3P8GZg/LLZE0nqw7g5geoKFw
ehu1ej8MxZmJXR2ZIUxqZJqciw3H84rFI8DWJArcyPydIUg9Pp6eutVRcKHrBvonPEUXK1/4dWJI
pKzcxvhTDX9lc6XQTDkdY31xfAqyOO5jG0pApxq+a1xQab5MnkN3/izR47kX/fLt8M83MTUuXB70
XxMyQ6+x7OxZ5wMVWyjBpnYda8Fs5dX2mw5fjTObenX2eDtwAJu6sJdvCNPujHAioXWDCloHHJQ2
2NgAWc7M3/wRPr8k5mGZQhWYgdhkY/Zicyla0QXqlAT/zN+0FSgHutVzY1/EykF7iC/lXj2I6NqX
B8QfnZcz0deW4Ofoi4O5yXDqCKKUwxG8boBQ7MVwmey9rfagw0ChaPuCm/vW+H0m7PJuXQ56sTLH
AcE1VCiZVJcls52+ywfjUe61Q/TnXElx7TOapPHsAWslW6oD+tK9Qah2xqsrKTh9a+ZkV5Nx5sUw
r/QvX5IHJ35FUho8Co+3c5vRQNBLLoESFeSdFBKOrYbeo28GuOzFVoYS3aQ9AjRRL8/M5+ogee/a
pmkKqS0f8Glq1HWlMshm3/7V97gKartKbGAPbBw32dUouOMBuT1XYF9dPegXGPMTW6jLLaIHw9iX
uuK7vjl+z/XpPSvz3emhadrarP4nxj/nz+fLJ3GkHwasUOmGT8azdR+QkIkDLu1off+B2iH31VW8
hT3nX1QfqOFv/K1xpliyesg5JuVo3kg0L5f3AXbbQ+OkzG9o2jgzDHDHviv+Ha5TqA5DFex/m7ja
IXF35nRYm+A5BTVI9h3whYslpeOvkOLyAuQEbfkoAIKs/st6xbwT5z6pTTVNo7e+OH7SOjW9ZmRk
lsNOx+BoKM7cpatjcGzdMqk3GY65uOXGOmojGXOONsmNDH+pcBFOLxGxtkSc/0Sw5tfn5yVCZy5s
hyxwUWiJXdvRmt9+JrytAiTqwQ861U370jhENQxXJ+NU84LY3xfo0dxPQDi+n/5xvu5FhND5VCaF
e8mvRW5SKGpbDlNFaTscIYUFj0pmvKGKbZ0Z9td5PY4z//6nUWOVY4qyjCJ83+1NUP30xufTA/l6
4RKA/oMOqIc1v8w6B7wMuNlRaleTIkI8EzZ3U9p/W9XBH8J5Oh1sdTSUWi0yakrIy2tQjwopQZVE
rplgJ2MM7wgP/zkd4ut4WOqflskin0pbGKxdBpyM0pXYBnhZwBbc2WPlDmMRn3k9rF0Gn4PNa/bT
1zF7uDYjVjCuoyAnDLryokMdDZDZLpfdlTrEVxipndnLKwM0VAHAQqUL7nyp6aa0tP0w8cDLFYTE
Z2SKr0IfmTScuf71VBKJxBuoCOnp8uC3I6kgsqfxPvZvG8O+VcSPrP3Vm+caYV/3kjBYfBa1cYof
X6qptdfVtWHnocsb7doovpuQX8fSOTNv61FwyRFgXyjCL07Z1q5M6RtQkXzFBzj3mIT3aGtsT0/Z
uSDzgvm0IKBVRqbmYd6oJUCo0ixuEXP2rptx+vfnraFKnX/okEjePMeB4rbWyrCuQw5C2BexBCNc
o4d4ejT61/3Kl7HYrboBfQnlp+MoeVFaKFKwAgx8am/iqUFZwneGZyib5a0RtepDBLsYCYhagUXT
O56K+MaYXxUCCz4v8uWlXSBuoiDDiEU4BOkyKfqbNJOFS4s5RcOgq8Y9VAIBudKzTPzRkuqHXons
pk4RTUDRzIGC0Rp/kzRFnqWTQv/bGjq2EF4p0GLxoTUnqYrPGMaz+x51rDNTsPYoOJqCxQHcVfQ5
W+SWXDp+1SPizsNrAar4qoCbjkqmD5oWzPDB8EtvZ4wpCkN5sD/9Gb707Lm+j36GedV9WlVjkw+V
htClq16Fh+S+Ouzwotip19tzVYa1s4UcxSLzMlXqOIvvjZiqX/dRz04MxjdImhlMiuKjlxo6h/Tm
zwxrZXXNb3bL1EyKX1+untRTwJdGZsiwEP0AcbnLN+nGuA2eoJpvw+cWMcfd6ZhyNaYJ/s2UkkL4
MhtH9C2AgOFBU4kA0Q5mhJQtKmxqlTyiH/JcTDMZuRzyy7w1d3knocYGOu4npbxuKqSOmjL9XU0o
4VgorgOwgv0WRdeWVX6ESFNDTVeg+lRVsVWyzHpUsxQJmb5Jb9K+o3/TTVg06RYoh64VbmN39baH
AL8Rs5RBrQUbcONIUrfDY2oGP1sDrFMQNG+YDoMHqIaHBN+ooYNSLe17FVHoM19kdXKoqBtAEngs
mot1VgdVrVs+H2Q0ryvIDTHu5Wfmn5W6yJ6oS/8nwrwAP63kqWtMszSQidRQEOm756k0NqcjrJzA
RxEWx3zKUQgV3QjdNrOv9FS9iDXzAaD3fzMQx4K6T9PYUZe5mAa3wcsydgrg5AYxM3yGGts/1wJf
+yAcaY4z9ze5tRYfJIj8loIIdqrq5N02o4CqkElve3rG5hlZfhObcovgJkGCa5nR4mBRInBBRpta
ips3v0v7e9tLXAUMmB3Fmc+z9ow3P0db3JBBGJmlZ1DgmTEMzSX8NMoQ/d7cd7f/HqvAwWnSSSGV
44AhrVucZ7oR65Uy1zSnDhnlGgigeIudZwPI8ek5XPtQZFeC54WuU8Ncpj+6D3PVnEeFjlo1fivC
6cxXWlvXDlewCeoV4dblgmuHRCaTZ/pUOGrUX1I3tmI3Hyf39EBWXrQWZSo6O5joOQzneIOKMCwq
fNpJxDUUhN8i550D3B2U6aZO5E51zl1tKxNHPMCD9COR0V6+YwobQX5lLk3N8FqECDEPhEdsbdT9
9IErTXCQB/oVyplRrkwmr02NwPMvddm/9xMdrbyQCxWILVpgeA14H03y7fRUzt98sa8+BzEWCSuq
O2aXNwVpPfIZd76ZkYkMMHemYDI+Kkcoe30afhZOUX9Uvu0/nY6+NrE0zaTBvjZM/nX8IbvQVAdY
foHLOfUygG/3vXMYurVZpAxFVYgbXKP3cxwC0pUNz4ZZtBFHgC96oVWPnfj39XOH3NTRKZzyuWiQ
Hkex+rpF3pw3KAI9kLeIiOOEc6a29vVbcUJo1C0Ej1xKJYvZsrLMaRUVQc0JDSIFd9xG/ykGMd/T
GwVEa8hrwI/+dc+KoDr4P44MHl3L11aiNLnTByQLbYNkookewPPpNfD1OXccYF4jn25b0xhMJeZ0
dwcAwRVG0AMOQNK4p8R+5lj/utqOIy0+UqUpQ43wCsx6nae8mC2Xyjz4fno4X9fbcZDF40GvzMYy
kOF3qzrON/j0fUyoW0FoPQf6XxmNrdEXMlQwzSvYUFLFHoXNkEZmDePTyl8Dr96eHszKijuKsfg2
GDcqWE0mCcVGyKM5SiwXQCbq6xSXvhIZlQtHJHQ8xta86GLgB6ejr0zlUflqUSXBfMUeJJxWN9Uh
G5GB3/hW9henKHkm0MoSPAqkHS/BUZlMlI/QJ1ZlOW3jykGrNH9PSvsZUOzu9KBWY32qLi3WByrp
+MBbM0E/ge44IbTnaS3U5kJeK1Z07iVzLtriyAiwtR/DRotc1Wt+qsFfDSFBHAO25BPu6XGtfqxP
41o8mbrBcbouRF9wqkw0Wx9wcUC9IDvzpVYX/aco84L9dFgAbU8tgJ2R62Mt4HnNr1RD1u70SOY5
Ob4SKTbasy48BaWvHVeuC8humc2cCRNFM8pk8Avtn7U/XBXRvwSS2cZRrCVxp2iRUEavL3JFCVHH
QrMRz3MnOHPwfcGRLcMsdlKhOWipJx1DCmX6Bg+l2OCKpW5UA+PIFGr6LQBla+/rWCINbYT4ioHE
mtBVE22l0bytQB9d602TXttdILHkQKAI5JiCY5FzNvs9Pf3OYjMq2HvkBqRj1zS7DG1OG7NWVZyZ
kdV1hOwbXXz0eb50MzIcwhE5nfB3Ucvw0EkH7r8Jcer0Svr6TqXGyxoC/TkDQNV5z3xarQI5bqbd
i1wY6KhBw0vZ1MFo4r4C5RDfr18CXYRtl5fG39OB17b958CLQybwyF+auo5cCJk7hO4vIsTpqP2n
0jvzJlnb9p8jLQ4YnKux3IzC1HX6hwBea40U1bm8ZW1Dfo6xOFoMHgfhgEgGFuX2Fm+gTZLUmE58
GKN5k4fNfzMiQB5yJlxQ0dKPP5qJhF/sNRwxpZdsm+FPYotrdCP2p7/Q2s2qf4qyuFl50vcahjCR
62QZILixwZlCVX9YuC0ij/PYD/EBlYRqgznTuelcW/sAdk3ToDRr0E05HiCV34FmjRq5iNmgY1Rp
+r2j+Pbb6QGuLUEJoIRcncfqlz5wCAsrzqwxcrtA2UGY3ab8N0WsrTT+dZWZlPNTpMVUBmRnUe5x
uGGEeWUoxYOH9ubpwawUWOe0ds5RAHNKEDLHc4bPpqyok8fUmOvgELdbie5KYSPAYkE557VK5nSv
O+2fDovmM/fRyhZzVBwU6eHAxIGKdBwbh7hw0nI9dHUHXafxDwnbVYZJ9ukhrmyyoyiLswqQc6RF
KlEUVMVHs9wlor6oh71ZaXuvyc70OVbW4FG0xQFl8UgwMWtGq9/QL4fE2yS+/u30gNZCUI2SiB/x
1aCCHE+bU6PL58z1B0etsq0BavUHTiPWmfRoZZnDUKZbDV/CsvRlBgss0m6SnJPWxzscV++uvxSN
gz52W+PjgmHxmXgrV8pRvMVZmJlqWYoyjqjLpkgrItRS49lE29+8B1sYIFIRPztc0afncm1xADf4
H4TrPKPHcykc5ERSe0jcUdEvcy1DlqRyLqVsbuOQDodqeb9OB1xb8+Q2AhAjdV6w08cBh7AE3qCb
vJI7rE+h7rxEoUUrpShf//8CLV4beSOtSYuD1NWj6m7CNwuf1Nta6Z9Ph1npjsyA6f8MaHGrhGE/
jaPJoZvJ32V2pXpyNg7c9aG31R1/l0E5rYJLPTS3jaJvTwdf2wkGMg+8QiTlgy/oXQOH8C5TYxfD
FgTVxV0eJ7vTIb4we3lhOlCg5gIIm+HLg0otsxLNbIHO3GO3TYtr0DcSu/F35anFxeKmurNQ8+3f
tINx5rpeGxzIOKCuNqG/kJYwt0WlIsT7fFD9X343vLRO+vf04Nb2OPUjDegdgjVfYCNTVqNvlY4U
uO3npANAYR5aVdnWbPPTgf4ppixSD4bwv5GW8JGsHy011acShJH1y9rr17yrpov4xrpqNvHWQgnu
9+mIq0OjUktva055lloLCNY0uKd6GbVnrJyyS6/wN1X6QDHhdJy1/TyDloCwCodq0mI/68YkVdzH
5yWo7LPmTgDva4LH00HWTqnPQRZ7WcNZSK0UguTo6bUoMRvQRzOUOKnkb0QynFnz58a02NJGHFVe
WbPylFxD8xitk3tdoPzh+8n4dHpk66GALAnD0WFez6/JT4mEmoUtLuLsLoSb3ER9LDykcsP/oogJ
sOF/oyxrwQhK9UqnM38tHg1BdV3pZ2CJq6vtU4DFKgiwdde8+ZBwSkyLQqX/UJRq02X2PlZppJ+e
sy+rwaQHIeErODDvaIHNc/ppzsC2KH4h1XwGH1yBGcQtozjoXXAdIs7nV/WZQ+LLJ1qEm8f+KdyI
RLtVSqN0Kbm4WXkYk9qNgzNP3S8TSBC+EJbevMdmJsZxEButVb0Yqcf5LdqPSDTC+kr7/0valfXG
rTPLXyRAC7W9ap3x7ji2E78Idhbt+0r++lvyh3Msc4ThTc5jYCA9pJrNZnd1VUU8ElXFcwtaNf/8
Jp4mvu8WDcvWbR2Phvd7bbMseVJHEGIii5raBNnaUmk3UaUzzL23xdcl15vrIY7fIGtZX+ZFbYXL
PBnB+d+ws2hFRvGeWKaF7JvvjyXa0BoKaL3DtsrMi7aANEtcgvm61ZLezweTCqLwrj3ICSMgAjqL
qc3Pm1zXEnQkIaITShUomZf7Cfo/vfViiE7DjscoGNH41856s222tqrHvKBTVIcjOqheka86ejGD
5sAyRH+zJJQiDMDVwQ7Pp1P90iYYZ5zrUMVnhAhRep/nTeEuEn0A7aQgRT25kXEJA2v4rzEuDGdq
UTYQZliLxpXqGJo03kCksRRY2d29jRXuK1VVMieo4dVhGw+WqyzAGVQNSOKTyRRND5+81dcFoU6k
Ia2xiM73XaBe2TYQWaxDeZKB264NHxLCD1DWeMRYImQLWHvTLQXU1fL0j11fWcclVBt1SDyheSAI
rXNpZBioD00dF6ZCbfAhmmMbTiVUosqlbLzzR+208Y2pBjQV0L8FAg2NVS7R7yqUbcESU4YSyDZc
dcBcTZ/0QRaxS0ZSP8ob5SgjyZprNTCH+LW0QMs5ke5Pb/L1ZwAyhrUjo1R5KHAU6U2hAE0VWlr6
c1ba2wgE/0VLvxNSha1pCsLqCX+ShdRUxwaDpEnHdcGfj0UZaA1ynwqQT2/yVFfvwyywv0BHwivB
8FcGg1uF4Hk+v9unLgyrOI/r2PuK9uOiebfilPWqrsIa8xQ0BiX7l8YSGdlfG2YBUOnRddxz3EGZ
p6LTISEM8TOohnqQuHHyl9IFAqx2mAv2uEPiixBapxEAC9uY5CIbMIwyyKDKKlQgnZRl3/Na1LE5
IfR5/2IbE+veboKn1VTQuIMAaQgtKtn9BppwEIu7K6lG3HkSKhee5YDdv3LcxAd1qGiM8DS5WFeI
QhA4cIDi5vPZicyKTWV8urGZLssFJofoQKCgOivggqkH/y88BZMHQHID73ByHhSFQb4sAm9haUJs
tEeJS3myKBFkmafPj/UYbMysN+NmU/sBQlbJiJtvdgt2M+ZH1U/9NJxAKqjeJ4dlcZpQSM206yyg
DlDlFf9/MquCHuOczyZ0UtCV8lREcU97Q63LdKGB7sQuy73IL0WwvtM7HgUboPkAJrJQYuADK+Q7
hsmacSGyVm196NReEwksacwuLtQKVJLnP9/p6x8ba5gA3iCaA7PGo5fkxKyiNKd1aA5Qk1WUJEhk
+txW2htyvSC3jQsC3Vu9yB5INVySbhYk3rtBYPsDuLLROnrRgr60D6VDajjqE8jhy96BzPkhump+
ZxX4IcIutARuu+tQeFquw9Fg8DhJ3domzUyoR/RwKNmFlL3xlIHrSwnBhfbUXfz5nPIaFfBV0bfD
exbwfe6BgYLUlOozHFg3ayXUR3Q7wWYuXZTtMgqu5r3gDdiWucLeMAjIv5yhSs6WBsWvsCtvB4be
bX9pDdWFwHFOppXfF/RhhftuXTQsY5PhKWEoFzNa8OnyakHZTmpRVFFnPNI6LwM7ZIM2ksDyei18
KkXAso18G1SMmFU7wW4vZqW3Y2SVoQI2ZA1abPfGXAYWuCg6qEFKELCMO7eb46CNlwAKua5JHs7/
hL0Yi6IZkq+1cIA+wudoJIO1l0I1ASCy5FptJSfqwexpvKpRAQDg4J43tntCNtZOOrGZUtlFHCHl
eFwzgCZQnhMPUsxX9XFwh2vJEwa+vRi01vQ1OM/OOGCdyiVL1/VBO6h0IUT+CCJk8CMVz8Sx0bB3
VCf1ChfK4eeXumMXgDJg5UGGtzMciKOTJzKORlgal3NbAtP+og8vrHo9b2bngOCmAj8KRpfJ6cgv
ojoGxkrkHdCqdoflKcJUV1SLDoh66qafrHAHhEAQKVFAbRxCNOMb6K1A3eilj0Ase1HpZhe9oF+/
l3d8ssc5JdTbAe8fsCpIAqdO0jjUhzaiR2+yB+OnbDtN5euu27j0EN0M16Jip8A8WEU+n4k8A9Fy
PGG5yuiokGXCGy5QXcnB3DvkauGvdREwaHt6SN4dafTSQJTbnVZ6Vxzdv98Vszeff0LbL9NQTtgB
kLbPPo4l5NxzBwIWazpZBjEYvfBoAFON6ITuRCQYRkRSEOPxNFgdbpOdpM04SlkOHhyz86kbQaSt
dsqL7hmiq9lBcePUH0Lz+BdOrKF5hPI5xDD52oNqxR1tI9iUwTGqFNeR+SaLJp93EiBMGHzY4LLl
fqliYNFhY4qfou6CiqcS10/CxfJPFridGwY70xCuq9COXhoTLCgvpL1iyW1BvhvtY6y/qd1Xmtii
K2QngH8yuwaizQfTEyOW+xjOilLD4IGAbrqFiEgIpZv+FxoFmMWBm0KbC+xbniqiitgNP5td5V6y
0hyNnQU+/bCC/KhkphAFWFygX/48mH5aIxd/BgxU94zh4yVlgSlPyVEV7TBaxl2lSqJGsMhRuNiT
4PE6aQtsWSYacMrVMMuCMyawQLjwAhhAycwUm9YXF+aqRCOc1tpLCbFhqGDi2wDtzocPS4OiCrIz
bBjo2734QG8KL/Ksrw11IIT92oQiPNGuF+rAUa9v+1PyBHuSCcIV6UO5BQW5+kKH62i4zzVotWY/
z0eLvTzfAHXwP7beq6kbjx+hgLHoZluH0XX+pQmWQ+NTSLI54A0X5g+CdfGV2aa1e2iRGn2IYajX
gb4x3XIUC3L1jBxzCGmfX9rqWychZLOy9R7erMywKEqzVbcWKxcngdQIG1FHrHx5vJbkBxRSXQix
fT1vU7TC9ULY2CwrcOb2HXZzknDDxr+HKXMsbQGpMnOmQUAGuuv6mwWuf98Yk3uz6WwZxuT+rY6u
2j4WnK3dgITh0fdqDyY7uYA0aFMkJw12UKvNVQ5YrUHKoLDKtydorQg+106OB0f8MMaFpbq3x6oC
ZCWMZYQk/Sbp7jR6HBbRu3LPDqBZYBck8kpqwS0KWmezBK6lBjls+WWa8Hj2KiPEs8t20yP1IP6S
A6DgyM038WNv74tpa8MZVCUrJwF3qzWNrCeA0iIcqpmbMQZxHdHDfd8Ebn4MfWCIim8FFLkhTSC+
q0I1LX1Fua0BTz/v4yILnNsVJBm0lkG4bGnvx9jwqJJ75y3sfiIgsP5ZA7dNELKqqrHCGsbuZ529
jEjbWkh9jcuP83b2/HtFev1jh7vtVej7Dfrq31hJJa8Sng92LInyb9F+cQ7XddQG3zmsqPeLB6Gw
y/wRCq/yT8OZPd3tQm12exH6RbSD3GGiy0jrIofNaiFBMqFzbZLDoOa+xDLBxxItj7vi7Rgcf5OO
pmWBEc0kIRA9EtL87GWDmw9lcZf8AFJHqx7hEMoQFuTRwnuh6iHF1TyrPdTU8C+oDZnScSxFGaFg
I/mq6TJh0hQ4mxqA/hojjy/mjJyw/z1QUSf7HXbFX1dAM0B+GCBLdKK4R4pZA/gFygBY6pO7uu2d
mmju3E9gTIEo/ICXm7EymWAiyITOc1VC9f6rNslOU2SOkQAHYfzsRkHHavfltP1R3B3axWUOeTz8
qOZH2bol1MBAfR95faC4+u+x96m3Mhz9ee8PvBlgukNLDhXWE2Yci3R4L3Yqbu4GxSKzcOtqgsgm
Zm1qQRtl9/N+WOKzH3uxmgnUtjgnSnud4bGkfWVkOc5DH5wPNbtJ5GZNfO6TTiAxMQyCFm3ijH70
m/hZILkykG+u5pZe/CDaRKFF7tuhT4PcOMa3mwKIasGhoMzmNb5EXeqZTx3aQyKO2XdY1okPb7aT
S3+kgRrZiMZUqMzZ17rQvssKOH6G4pjY0IaZfrFy9GoZKoqF+qOzbR/wly+xhg2BOqEBoutqsK+X
Hm2eUi0P0aQ4U1a7bT8LbrDdpHf7MdaYtsmcUqjyaQYQqmGVlz+jClJmXR8Y4xWDTk1isJvFxI1j
xK8Fnb24FBHG7iWJW+vc9QbZnToFnwl2KZbdwcSHyX9ki+VB29hNmt4/73kiF1//vllrlkuzBgQ/
HK/+HtGLKXqQ05uBtIL0ba8auT20PKyUoe+plC3cTepV8CGNmBb6XZpgt0oLZyhuIPhbyd/UKEd7
ZA6hyjtjXD8eJcFtJNpb7uLL2Fho84DbKFtavClUr6H2ISn0i7FlB0kRrno3hdh4PHf7QfU+oRgr
WftP0q3tGOCFddL7xEN3NNB/04cUTPHT9//0Rd8JbzdfNBpqSLoS+E8DxacFJaUJ2idNB0U5SxC1
TvnDUDnbuOr7gd+Y0gkEcfQFyyMhqLLBFl15C/PM59iHSCZkF0cEr85da74lNM0VV7LQn+1ceini
L1y/25nI8v5DNz+kiSCbxib8kHIa4TbTpQKN9kaF9GhUvhrJlRFXx/O7vP9lMeeLJBooYv7xA0mn
2dLWnCOHcKAKjlXzzRZdP7u5Eyra/9jgvFWf7Mlc0LcIG1wDcqK76RQLzuWuCRDkr8THqGyf4PC6
HJrHBZ478tAEM4PgfD4LLtHVx0++DZAXGOpciTj5k59EBiSAC22FgIJ44DAcVtoBqOQKPsgJkTNa
ZQYAwf/a4XYLcmpyUoEkMFRujVBTPRYQt/LaxwHqEAf7BYKCd7qb+eltCtAuCrqHv3CIjfl1GzYu
iN5AB8FR1oSsmJy2TZx8kDB1+fW8ld3v9WGFP9wM8FZKRliRSX6tVeRIm0WUa+4f640RLtcsmkKu
4kluwgqp5HcIsAXstlpb5xflr9xPPChyMpzstZsDiaFA9jphjWv3Wtr8BC47karWLGsd19LcBYw8
2il0P6ebXhbNHO9eCBs7XErSAT4wJg2WamcJRCnb9hFJJWiaTftutMqvSQfO8fNfkLdIgAywZBVt
VguTzie48tzOwZUc62owWknuJGQd3jbRhoQO8dSlN2ahiOhM+FD1btHE9JcOGDsQZOvfN54JkYhy
wqzBHLQZTkT2XbNmbzLuzi9LZITLIwYWKTII1OeAxrHTsOvYvG6qx/M29rYO8EVk/kAenPIkGYx2
s0nAPN/NxfBDrjtgYyq1vRmkwboiFPMpMRAIgu+1tzBbx5wSqOjBec8/8YYCYr5UU+YAyhO/uiS/
Ve38ksTIzc4vjj/Z61cCIhXoSQPf6CQSd9Og0QSkB8FkvcnS7579Pv//8yfq/f9fkXeYP4EZnvLD
ngH5i0HOFBjN+Cwr/WEZdJ/l2a0kiV7Fu99pY2pd6sbhopF0Na2xZfEy/Mwb80qGUKdrxcs3W009
Lf3T259fGufgkEAf264Dhf/Cip8EuiQy8kg5s4NWhyQQFOUwogeGsPP7ufO9QI0BbjzU/FdECBck
q0LKFuCopkApMXOoY65YJHdyEoexLkQK1cQsFgFemIfTgekI09QYPgjAfA6C5LWLX3nFbRNoV0VQ
P4Iliziw+51Zbn8swdfvdGHliohodxwHvwKzMFCwtFbwxOevGZu1pYECfQ5WNWFwIenlpYIiaJv/
RZz6ZIgLIVXXVH0dgUNA7+7n9Ec+tk6t/Cnr6/ueQuQNnBbADwIj/Hk1UK2fIcg84DjHQd0TR8cT
9Lxj7AQMC6pGQECuRxlF688WyiSvptiAhdF0o8rPZ+Ig4gq8b9cIYgUUGkBNjDrIZyOsytSWZRBQ
6GfmNAqDjuST1LyeX8lJfed9szZWuC+C6r7UW302Q/nKvpWf6EvyI/GM78mz/aIUTuVX90Xusb+I
uICOfqyN+0TMphNkOKCVJ9P4KNfQpM30O0oFaaloB7l0cdHo0hEIsge4b1ybXlXSlS5U8zmBN6w7
iCmrlcb5PfBya5niMVOiaaDBWNm3DFFiYnpYZ5Asm+Or3Lwx2xgSDflR0b/FSXyvkJcaeb5hvoJM
wymnb6lBj+piP4AgX+Cm71O227yc/2ncBiRFHdGoq7R3BamVCTD1Qf3/Nl6bh+Vr/4J63iMuCLdD
VS9zZLzt/CrU7ubGZ6KEcy+UbjeJT51JxSoJvYpgUFXqkSU+sAVsoeedee97b4wYXJGYWa2cQuuY
QjYZ8qKGtsj+bCtRIE+65v83U9zVII15WVklPvpCWJhXqK7V2Y0le+etnHBgvH9AFTkkphRXFiXt
cwyIB9mAxGtNg5QYqm914yVkWh0T5LTZcIi122xcXNKnh0i/N+dbtMGPNHqZyZu+yAh9MaB3v6Zk
ENSE+dce/6O4u7+lxahPSom1Qzi+nM3KAYcKKF+nG7tpro1ZOUoAqRIIwAgi4q5hoL/epSxUXM3c
buhaDD7InAaDAhofs5OOvTJ1jq3qr5Im3SiQ79B1dgVwg+gknZRS39eso03+Lmdx0jOkcmOM6bJQ
0F6XXtopxzi9tlLjuqlrT82im6y5VTOIsNbtpR3bz7X8wxLhKtfDenKYNz+BO8yR2VvMtmYayNUl
KPkDMFB9k/vJHYE2jpkRdLGICmQvLQBDGKhwycoezOfFpgRamaleNNCpBWBsvIumy6rQ/SHRA4Gf
733Zlbl6FYvAjcrDJodRxoow6xnYmAYP5afiuHjxpQadO3preNOF7o9BeWxuwFkHlXrRKVtPEb+z
BKKw0BHBuMzJpDjAqUWtx5YWLM0xU5ofeZxaTlGNYYJmCyvAERJ7jamH+fyjNphbtCNEftCUOL8J
e7tNZPSjUUCBCAKfVBhRJkGDWlsCs1PAizaXiSPLi28vul/Gk+AM7zo0phqR3gJxLIP88PNZ6pV2
KMAxA7GDK+Bx40vIwgS5OyD180lQB2JIy+7yPgzyY8KZimlJZdFwGUuQv+3t11ST3LyIbyMzFyxu
77LZrM3k4oQELlqpyKI5GMZnbfhZNZXIY/ZuGgJOz1UVAyN+JxCCIUpmnRJY8FAo8RIAGZniygRg
xtHD0MF16ulLKNJR2N/CD6tcBEjUusZMmqYFPSAMkOEeFrdMlO4aIn6pT4cpFwFVdw/GZpmck9hW
D6U2sPoGS0D90oceU+yMKGe7i1979NBlXvz8F4fgwyIP5tIyzHSjOKAFdWQ7UUcHx+iTK52is9xY
zeG8sd2oA6S4atgYTzkZmsRcbS0ZPaJOZSWP4CicHUgyQ3GyPcigA8012xls/VZj9ZfzdneTbhR9
/zXM3aCQmx+nEWOPSLqb4wqGJS6KbugGqsc5SA7Wmxi5veuxG5Pr3zcP9rggMZTriiWogQHos7uC
1M6sM0FatB9WcCJWCjLUOPgns84sCuFFXNHJMQoBkwtSZJh9oIfJQb0sfrE/L0lBLObDnPp5VZUV
9Zk9ImbaNQiJjAr5dNiZInI1de/q3Zrh0rAaFHuyGsHM4M0+uxruCm+5NA9D7moeCaMQstbX5E7+
MXvLTXLIvmSH8pb9ilGAnp/VZ1EtZP9Tfiya8x4UwCkrJwm1F9AEkL50QEjqVObDeSfdDTabreUc
pjfjasqYugSVVnqZVvyagFge++mGDkYruPp2A/bG1vpbNs5Jk7IkAFksASt1F9TSz00B0tPz6xHt
GvdMU7olpTTB3Ec2YTCyeS6bb5SIkFEnfeU1T9x6CheiW7Uay6yuliB9Mi4qDzPL4QCUj/IEbabw
/IJ2H56QtsHEC8bB1JPaUZalOYEsAg0iHZxiZnepSq9pVzlyVDp9MntVQnxTl1wo4DhdHjkV+5L1
g6OltwOkvLXfKso7oEgJMbh6PP/Tdr/nxy/jQRXUaGbaDEioCG1+pZC6H0pdAH086Ta/7/TGBnfJ
NyO4mroOO72qI2NC1M0XZ5UJRxshAnY19WIv+vXflsVFGxtDFG1HEdzAUgf8fgNB0L+pLG2+6Xt8
3ZwEKadWmS0wASnZqLiMMSBANdEYmOjzcAGEKpUUUVIT0ELfD53qgsfbO79Tu4dt83G44JHHibxQ
LV8CrQSX/2wEOmiYSCvIT0RWuLAREUT8Wk/gAmr8UzMahzXkYAyiudl9M2irrMJkeB1wkUNdlDmv
u34JwBY0OHlv+2ot37GiFTHXnkyy/8+nPyxx0aNIOiJnVboEJJyfuu/pRfGWqg7GRDAQXNUuERCa
KbsxHk/af1bG5XcL0Ngdio9aAA1zn3kx+CncyDOuFgCENN8MpfD/I1+37tfJc+vDKo/lUxPGNEZx
colWW78js1Adsyy7EIpSwP3gke1mcvqnlNDc1vJv2W4YjTQ1lSUYDQ3Qwbty+nXe5UUfz+Kiw9Is
JBokbKZ+W94QvAjKa8ziB92N6jTuKEhd974cVC8hTamp4OPgHyCLnPeSKY/Yw+ouLju3tFrXGAe/
1AShfC9HBsvAyhaHibiTKnRtApigEASkuMkdyT5UxkuqXkXVQ5nd5A0wl9kPwT6uVTrePbYWuVNt
yR3ygbGggcpSf6GLo3SdU7ffqKU4NVTqzKV3K6sL0lGQTO5W27aWuYOeWawsZx1rlaJXJbkDINib
1UttOi7yjQb+uGS5bcjgsFRxmAyezQ7kbuyXnN+k9eTmbe7as+g+2P9NEBVfxX8BruD9tmrlMc9U
VH0kpoZ2IzttQS9IDF6HDhlg1dgOaWQICmAkabgpkQVP6rMODlqF3GEyNNQr+ahkmIhJR+tR8KH2
4uIqvorZcID2T5hia8TFyCzxpGBSMHnUcMYwvpBnBzvkTi30ML0BcatwDf8/GuY8JI+njAwL2i/m
w+y3N/N13zrW9/g6ParfIGfoNpg0kh1J0E3Yze226+XcI8+hraY0/RxIWnc7l5KfWpabK5qfdunj
zIojSHuPkjodISv0oE2jKLncu7a39rnbIWqJPGUzlo3S+ejoVvetrSLBlfqemvGnz0RrBqQGK88P
35BsoHE+VDZUcSiznqVRf4ZUGcDj2vTa51FIIu3Q1vrzUqK5bBtP5z/sXlDb2ObTxlSyjMIsG3SF
lgiN3RuJAWwm3UmizHlvI7d2uNRxTgijUpmjQbgYISiQL6s+FTiLyAR3GehmlzJrsUCWntq+HWmV
Y1uoYZzfL5ER7lmaNXoHQBYAGX3VO9IQ6JLgDbjbngbJBWpza1v4hIdFlaSK5msrNTmCggHFrsyF
FBPeuzhxAPR2l+TBwAjccg25+oAhayj8PKifzy9zL84AEw8CFsydn/LwMTbHqRHn2jq1Pzm6lr40
sgHs/5K+nTe0mw+BGUFXVHNFnfM4tj4HBl82sVzrpfg63tDH6S36mTyb16Mnhc0FuUwf2rdFNCK5
sz4QNWFziY6SkM3zeijLYCpDIakBftX1Mj0tyssiW39eE90a0bjemM1GW8naegkwvXM1kPHIWiqK
HatTc7Hjkw3uXBWVkRQTur4BxgJAm+yOoXUkeP2SyZkBihWKqu34/8rbufYNMCIAbujPZYNEbnKN
TuhPoO+UOpCWx6Sd/HjeJ3Y/DpwO8I+V2YnvOZWppKlFTOZg6r6VTexENrCGnSAR313IxggXLWKT
tM1IpzloNMNdhtxfxvrPYwXomD/WwcWKyhxB7kvnOcjL1GuS6L7vMFFyfq/2KhKfjKzr3LxeyZCC
PTwZ56D8rf3IvyxX8WXuD4f0GB8zMP35KfhxmD+Fw+zrmaP9PG9+513xyTrnDlpSxsWyWs/n2k+s
1Inotyayr+uogiKa6NTuXFafrHFJCFjGJCbFrRYodu6kVHfzbvb6OPMyYbth3z0wqgg+bci88Mn+
EFF0G6DwFNT0dTG/QtRR8OH21/JhgMssmlQbNVKjzl/O85U8ak4np04Tx49j/Hb+G+08J2z0E8HT
pkGdCr22zx7SLhWG67sONe8sBulo97tsrLtubC9MSU6cgZqXLB88oix/c8I2drmvpVVqEnUK7hB7
JCGFLlVCReiDvdsDawMcCKPiAPnxg5cVOCdptz4Ae18JptvurrqN1oZQADH6O82HVooHCg7Bo2Uv
PuFlsCJPCKh9+BiI6KTrSoY3SzpdmRE5tAnkbirh8NLqAXxo35rh9o8B9omvliC7XnL12WKx5ndm
KnuGEWlu2izWb5VGslMVch80dFXylsayvhx0vFx6OzF+mQS0arKk9Y4q5b2/DkMFTSezR3mRRf2V
vfOy/bFcoh4viiSndkwCuQXZyQzuzQ60NYIzsxdtoHIJiiggVeWT18+S2f2UKi0J4r7NnhaSKT7r
48LLwZnlZvUsHw2VCueW1L3vsLHKf4d+6BOT9RQVIgxaNo2zEhHYr6MHBEr7/2FO2d3LjUFuL5lm
pf0wwSB6LD+Yp3npSx5Wh9GbnvDw8WwgUcLzIWKvh2Rvd5aLRgntmrk0ZkjPurPf3TUPCTAAo7dA
mbV6iW9FHC2iD8kVwQDr6Fsb9MdBY5mDqwyd7rZaRt6WJi5uWU+QxYCOwT2/yN1j+7Gt/FNHTlWQ
8lBsa5J+of1rpSqXbBDlfHs1cmgNrtKGEBk+panTKWVxTwggBZMOYdUOnCaZOr0VU9SCCai4byQj
YAqmW4ypeWARUjZasyOaJJmTxNNvbRE9L/e8CUQT0L9FMQOk0Nxe901HusjoSTCbzZdJaZ9Tsxc0
BvY+Jx53kELFiwUEXJzD0nqSa22toNOIAITTfJ2WyI8G+yLK5i96SUUwzb27c2uP81YQnaW0rYGG
KlKIvIxHUDs5rf2oktfzHrP3Mre3hri9k8kwNOA3o+h1lq5Zda+tRt1Cjq6qsTsuGDSQ7B+EHotZ
O5y3vPfRPgwDL/L5zl5iAwzvKVZomN/mBKRpk+gIiixwDweUOZPBjmEhX4bbQVmAh8Rcyn9bxRpZ
N7kpbqyUmTKOuQIafCOXfasRKYnulYCBgwK4HxNKIPXjmZfwipuHjMBG70dh4uYXUNNLw/zIfHIY
IS328y+WtDG3butmSUm1GHajZiTQwSYMRXsXwpSCXRMuiUvYIFCQKWRdEgnTQ98G63TXAIjQYLoo
CIsZYnZdYbMm7oLDrOpiQR0B9HwgryqWpwXi5Od3bffAAvIBZQsMk51gd4oR5TlmSugEDIWLp9cF
oYnXAq7DRP2VvVAEuLsOUBl0HqBG+fn72NMQWUYCt2Yo1+YomQ+za7S/2hZkUnUteH2LjHHOoElx
VmnrKSVW5vapfawH3bFBlafHT0kpev3sJrvbtXF+wUY2tdSEX8wXUPJMMOR9KLwU1wrgCA6jjtQ5
4xGzCte17IjGFfZ8BJVJ1IPw6oG+ERcJa52mqSoD57tkJRjVY8dAeeG8k+xenagWgFhaWxncT5p+
U1VUFgPgcwC5Mrijk4NeOcTyATxNoaGLHMG81uiFqNa1uzQNAMhVKB4eyrlMDuWHWK4pDazkaNSP
YKMSLGwvkYe+EOpo6+JO+gntMihqBEB70Oa1XXvEzLvLtsvJrwRT8C7TqeKl0gBePt2UBaZP1wbm
LHBGo2ID/c8T/tqCkNYEyY8GGfhpcXumP+qR/O38d1s//ed3yicbfJmrL6nUom+2dlCHYx+uk6gk
UA+iSdCdsLhSfCKKrFyqAK1y7p8qRqzHBtYihyxQ/ZUSI3lbA716iFzz6/lF7WTEn61xQVFeMBG6
QMk3aGrHAIkjVpYE5OeAvqKnBmWQV472/bzN0yj52SSXRi2sn3G7MBLYEbnp7XT0Mbp4pbAidfGY
Fi1w1zU228klUVOjxgzyKvBK6k9eQdzSz26hMuhao5uq3v9GzIW4312ruKUVANUQTvgHu1GQodJm
3J8D8ZvjGE6gPpMqz5b9FiR/sQtqFeKYotbtroturK6/anNrQ9Kga6JFJkGu9JjxasBKa1TeqDXf
lUK/b9RUc6K4uCp1SXA2To8+PunGMOezXQyJ556l0GMzGsPRqXZEYd1XJL3w9Ar5ozkPQR1PqeCp
s++9G7uc9xqxRkwyYpuTzqtbV/ZXrCMobcZABjkENILE8vQ7lcjPa+XcF69kRccEFQkAj1JNp/FG
ZEgXhpsFlgcdYPaFau99SvhX5vx/fsHu+dksmvNoVGVGvUB9IzAydjG09u/YXBIHHZt7MJGG58/q
ztPg82q5CzG21QQqeDoJpJIhPKxN8zwrgkrSLyuNGRdGD6ZCKWkuSqY9d4MkegOtnnMSdT8WyyM6
+pk0kcZUhvz9cZJzr1aAm2cC991JObDKVdMe09VgAuBbkxBmpGkCZFmg/FgBFuYBlKBIqMC0oV1A
ceE4XVPH/B6JqIf3/ffDLv9WN7UkNuQedrXb2R+O2qF04+vpor5C4Aiza+V4/mvuRqWNOe4x1Cmz
VYGhnwZ1rXoTPY44sect7PrmxoL6OQI1SqFMVY7PVZTSHTU1MCUgS4s6nMlq1n6cN7brGxtjXEaT
DG0LgQcdYytdB7Uu8D2WSNhAjnjezP6NvLHDhVV0M7IYmmdISFE1Im7iskvbJ86EqlETWoJysmhR
XCiVMGtMIJuI8g3rcSMTJ5IA4ZZUUegU+QIXOrViiWU9RhbKFMcAv8phuk196Qu9kx+Kp/Lr/EDf
NEFBWXTMTpqg6aDZSo8U1HzIMdYAqRRw4P+qHqI7E5CwbgDcw/8fO6iQsGp3W1G6MZHWg2uVH2C3
wN5etpGxBOCS6QFII+74iKEKOQPZzOi1X5XrzI9MkH+L9nnvRKw4qpWvAdot/MhwlHcZ7Ud5fbgr
gY1eouXYXdhBRPoZww6u4tY/i+S4NK+gmxHY3lszpg+QyaMjgjYmd1O1OhlkwnBR1KXttiDZZOy7
NeYCKzvvGWMVycFDBmS+p9PEadZ2s6ZUOPNHELcTgDKDGqSoHhrqIar6k4cqeR6Iarm7iwMnBaAD
a42cHwdAlX/K9USiwaT/6MsfOkGLoBFV4nc/3sYIF87GvEsBfYPObEWXV7kZllc0uxtXggDXzWLo
omtI27ns8Hr5d03r3zf52zzoEqkrTUegYcFytfLPmDf0rviNCwKhJhHt4e6B3BrkIpu5VAsIiHMl
UO/LVz112guwNn/pLhlk6x2U4d0ChXjIqP7NEwCCRlA5wQSliv7i54VacVK3SoR9HfToeyYPj5ZT
xfc9FUTunekKuObGDrc+FUxoZRtHyNWOTdpbnj4nUzCk0sOgOvMceSyVD1Acem2iMXyftfpl+yAh
sReMLUtSEM12UGCiTH2IqDw5alWCD6tTe6+nD6qT+BYyzb94yW5/MRf+MdHd0T5hNMi6bAlnoEpz
pZUDwY2262joKK7zBGurgMvqpDJNJrXMFAQlLUhc/RkyLBimwXxZF7bP1S/LPW9w77BC2clQkY4j
u+JxKCyJFi0BxC1IWhaUZoeJ8CrQoYF63swOjs6QUf+XEREgDQmdsM9+lfSL1lgWQOHyBfUTN72w
0CU1Q9WTL4Xv9L093Nri0vButtNYZRMLusZyq/g1xZRAVmLy4zVrb+rB9Gz2al21njyF0yKIFOs6
+Kx4a5v7flOv25bOZhbozb1KHAitpMuBFYdUF2B7dnOfD0so7Hze0Yk1I8A3soGQtLzPQpStk7tg
vrgwDvGtqKy56ycKLuiVxgafkosLWj+Y0Rz1APUD+ZCvtC/lNcveznvJXuYDZep/jXBBYTLJVJh5
Lwdt86vHvDs03gR+uHdtYAgPPB4GeJMQzj9vWp8badJZK7K5u8nj2i2be6X50qWm4Fjt2oGeCGg8
ANY+4WaiqY0gBr8JtDq7LpPiEYJZyOsBSIEqkH9+13bgwv9H2nc1x60r3f4iVhEE4yvDcGY0ylby
C0uRCcwZv/4uyncfjSCe4bd9XGW/qKxmA41Go8NaAD45EjZ/zNHl1DGr1nsTwrTbzit7G4lZ2Wuc
8lJ7KZzwLjw0sY3Oi+4qT+3hbLUzd2nXMJ9vaDP5DrKYwtEGNF9l8QHikb3c6zjV22SjX9E5Z5rt
WvApOwhwtLcVpZdW+FiqcMgTy+JAHoLUCsmjcJu7xf3sMNNrjKsmzCZOeQMasNBdOwizhYgH/Fiu
YEEya9AaOT9I5bzc5XJjG02xTUvMBFbnQ2ig/0hHl6SytsdLfuUTbgTzKEAl1IUHYmZOBc3yEIXA
lAUbpQmD62AimdNGZn5TRGFgN1a9TeMEjV5D/0KG7ACbeQWTFnd4Nw37LtckV2tTyTd53l6ibdla
+ca1T1S+m2FBrKo1WtRYSuVdIfU1VTCVRb1Mqt3KbP91ry34yZDOngvLWA3x3up1cPT2dYQ7SwF8
qtEAk2INQ3Hxzppp0MhcVoYY0bA5taySJxrG5WW8Lck2cDEt72HYc7+WH1z05seyBHNWS2oB+Aev
/sFRalvxCBIOpYeDO8MEr08GL0wjQ7Ej3QQzJloTTqUEeXPbJnF3iTtIn8kxityYE18yZ63Rdung
HEkU80X6BMCuurEwOdAzD/LPmFVq9thom0LP74w2qjCJXSsgAejXZt+WLq9j0cLhsSaaZdSCspFM
DkOV2KVxrrTk4bRLWlIQyAAKgBUA6UxF1NQhbqak5gjZQdtpjwp/4pW6q5O3mmU2qEi9XtfOlWzt
kbfgfQlBTQdMR4Ai+lHbidO4TxgQJjYyGBcTObUtstJc8fn4F1weOjfQUoJqJmAqxJg0kwo29KTm
m9ayNcXpX6uPydMdthlflDcJNBeDyz/QFna23u27dLcdyxbZzvomGGivlHh0vZqRIw1nNZpIMQBy
U/3ut+Eh4VtFwRzslqdbQFjgpKwRaS2uL2JxCrAQdK+IfZg4JUpVANdvw2pzJ08tKnTb03az0HA/
k+cBawUlY2BIiskXPSnmPl29/nxcdvdA5rhQ94qX3+q+tmFu5JruuAd7NHHym+Gy/B2vUrQsZQrA
7IQgZG4c+plmxcSmZMYVPiE/mHvrbOZ3m1EtZt7VYpN46w5o4UjidQn0RRA6wng1wf/IsVmqAwKX
DVfu9fRCTxNnKlcO5FISFyMEFt412DsgyApCglhmEZ4iNQp240b2chTs1J2yGx3MOG7CDVnJoi3p
ND/cAJ6jYyRcEe6LHNgqsZlDp64mW+CewH1LHihlN6ftZVEtFSVIY8a7Q++JEItPbTVVZIRaqq/V
ruLxsxRsfPk9AQ9pd5ufr70Rly4n4FHh7GMqBNhA4jxakedpPljoQmqBvqttprsIF+FcZO1u12kA
FtVD6gHrZwIVCJgS3+OIwAzDhuOx/TnkjWgK9J/bfjsPmAFaex4p+Dv9FAM4w6gJYqRA2Lgpz6ZG
w6piQXmIQRdghjuNG7des1NsQBq7pzdwIXTV4K6xoohfMP4hiOtzwns0O2E5m1007Ap+l+Qfbbzi
VpbCF2SsLFRPwMT78z7K2tSY8hLrmE6oHs9ILpiWi+3Ra4HUvabTgu1jihL1VBANU+sHkFHBSmWK
gxLtGahL16DilScbwK4rz6p5ZYSbCDzUSJiq2Cy0SwiW35SBkgcJOiitFq2p5IbHv9i04xTh2Zit
yFpKwX0TNt8MR88qqwit1Iw+rSLcSoFdUm+MPOVzwqXb1MCEIrscwJ1A4bGDtfzmUoD2Tfq84EfS
YzQY61GB3Ruc9DkgPt2gPL5pzc0Y4ZgHIAZB0c+xXL7a5TMv4s9FRuoPyduZtEiIlsYQjPVGhkWW
99HTJ1CNV/izhyl2UQZi5bV8zZLp0LkvSwXZi/ajAJBNWZinOoo4TfuihQeil04UvZ0+cksuDH1D
GlQCERMFSsH35WTMzKzMglJ1gcMA4KsITJCY+XqdXGVrPa01Ny7r9CVOeAshtTmAbQ/HQYlGeyTZ
WTNgLlZaw1BZthIDpYSZpwuvb0GtJg+iKNfIp5VcBHet2+7KTYKQAQNLg4shPR+5UG9lLRcN5Eio
oBxRlDieCITSW1QwbogdeupVeOg94lW3QOBYOYg/EODnwAjdlf9Rcv6eo6Mw8ELJcftg79zqXsIl
pH/0m7kfpiiwpo7pBtveQ3dDC04NV2ntuT995Rvm59ePM3H0CYIvGLMOWNIKanIqK3d86H7ztr2o
GfByU508VSbYb1X1YWWd5wzeKaGCCyBsGPRp7gtjhxoVaP1qZi4d0GC3uqPz54uSNNSJwEeNoe4f
7KGhDtyrLFPgV4k9WC4G60bgm5EWtSJVcbR68397hS6dEg3c5sjIoQj3Y+7YSme2qvmG0knoxvFH
QhED17enl1GZzUNQDnzmmJOhmFlHgko4I4hrm8bMsYyDA2IXAqCYyonvTb+5SPe6iyHWrYwijvkW
w4KLN2uywbKEN/fVak1nPhfih2g6QbmPzPCeYmCD969Mmxyr3DYeMlabOYrC20l+K3aKO51la0a7
9Hia0RXnJAmaC394cskc1S74FOjS13qnI5jHq6n2JD8/U2FLc4sVppNSL1+tcC69KL7JFpyEqScJ
R8fmnyhOAVu9F+57myKYm7yZAS3yjN77iyjkm1DBU5Samsvcmt1hiGkv9L+otd9bf3GXoFqNwBRW
i4l5cR9ZlZuKHEDKXDhGyo9t8BSN/nSPbeF8qpfTFrx0eelznXquj2M8X7TgGBjoRtpjLf+0OTRO
PHhzo5wygzam3pqhLngDHVLmCpSKoQ2RWKDJUt2KE4qtS+vJMUAroHO+FuAshHI4igBax7MCl75Y
aCy5GQeMo5xmaHdh9oymbZtSbo+a7MXxWo56TZjgvks8QEFzO98gxi6XQMDIrxieToURIXKr/dPb
tbh8R5oJbrvOSZfEEfoK9La1SX4fSr9OC1h6IX1bOyHh31dlWAAn/I89sCvqNipgsNjZgKZJWtmS
u2aBayrN63t0A5eKlgUshQGCPMOpMIFWxyud7AtXwTeVhPznaFb6CIoIVFfV+7a7MvPQscI1RsGl
SOKbFOFpGSYBPn6+52ZGcK2wVadxomofwFE486sWDN2lA/IvdEp4aDOvHTlebY9Y2z1dKNxFtCdK
J0FVtjMKWz5P3Azzoi0DpgLzyrv1xsjl3TNBQwF6jZ8P6qY167CRYJDAaQS8bOto9OG0RS68aLGu
/5EgZukwHhon6QAJQ/lm5dfR8KoHl3xYe5ItKqJg1BazZMixiu/0JG/6XOcQQ2NzZ/Fol0V8Ldm5
dEljxIAA5VXGIRbnDGJaZ1NvGd0m1Xo0VI6Hvkj9BIXPhh20OPa6It7RSLnm6t4IpXujZCvuY/Ek
fH2AiJnLQWyJUZiQb4zKcsca7fq0v66H5O4vtuxIjBAVBYlKBqmBGN4h1djybSlFV8HI/URZ43dZ
3LYjUUIoQACVrxW91W04Rio7+ZAANPu0MkspaqTc/rNrYld3hcdyF4B+bqNk5m3c9NtEHfZU7nfI
x4PuiNoYW3H4pN9lVmkXeuEV/LJMQ0fFZHiAzoegI6A/Ulec2rLiiEhklEaR7RHcZl00iRlYMRir
TCnxqiCQ/Tzha1Szi4cPias5XYa+HTE6UC09V3NmzAj4v5tu24SxG1iWk4G9bGWVF/U5kiRsZMbj
UksqSNJsFcn4x8hhbuHARFsv1219E+1xi69FsZ9JHSFsnqlStLnOh2BWzEc0YEsPwirr0f1jeQk7
qKG1q/LSlqoH0JhvsyG77Wm3V+hgS3ni1OplwFAPVDU3S4yzQZl2Qa/ZZbQdpss0vRuGN4Q9m7x+
T2TMUcitRwvdQbOSUwH7K6hbp0l0G5zwaAi0NsRa4ypcON/f1BEWMQ3UItPKUsavniSn4qTdKRiQ
8cyh7leOxcJ+gd1FsWZiJQ0BnXDdlX04WdHcxJwPj3zMbCm4OW0RS7qowFFW0RGCwrRYueB9jU6y
ORJmBuh/tfa+DeMbPVbWJrMWTBxEV19yxOgAPRsKGNHg+KeRP2SKeRdpQNutA36mm2sVn6Wni4F2
cwLkZBOtUaJWBup2udK2LeL7mbqZuWZyAaDJ4DZAH8N+5suQJxDUrpyuJR0xMgihyAojGS04ZLVr
hsEyUNFOQyUFp1fR7OE4qVNEaoZsYxNt/v3eAa8CjDboDUU6dd7bo5huCjNLT+tMRtddGtpD3lyj
OeCCRWvTWUvlrXmaDjVIgpaDH0lbgwwq2FSxnK1r2ABtBSMti+zxBVhS1XCNST7M2/jcAwW7395V
rZ0nQBjwi9ZW/j0cMDg1jr5kPi9HKgfmZMmSpLSbPL5Ly+fOvJxWuwaWjsRnChzoEIhUxPjBtMYg
NcNc3nQajCR8YhlaRMKVnMZCOgqJduTZ/wgRY4S0t4qmy+BDFIa89EQcym+51DkGmOC64FnnlfsX
xnIkUDDOLEs7JPwktNQlyAEDqvEK5fQtSeKVHvslj3WsmOAciyxsLJBPt1g96wVw/m9FrK2osiQC
0Ago1CPXNZcFvxsBmYuCfKjRZAZkGGamV4OE+dXTyzU7VvHKOpYh+KssyslkjpAR1NJFHVieVhcA
c6TnusxuqZbvem3cdmQNgXdpJgiziXOeC/clZhWFM00yfUoS1hJQLElgDAfaO5jSp/Bd6p+DzvSa
6LchMddYc10LNo+xYEzUIceEEVExIRJ2lhlpukE2ozZym2f0PJGUX13KzJV1XfCRSBSCdYkiNkd2
XcjvVI2sx6PckU1NOjx24/6FBwGxs67eB0x+Pb2JS1qhaIxmL1MDPLMYVw21pQ5tpJMNThqKBnm6
n6S+tTN5WDnNPwUhIEB5FaxfiG8M0WWUWoskaIpJrgTT21TdFky2E3r2b7VB6QPmPgMxwULEt1NH
IyIDYxX9ctX92KQOkDztWFkLxH8a/ncpguHnEwFOvY7+ygo9DWjlwVhFWA1XkT4AEBFQklqIrs4J
jr2sK++0gj8e9wJR7Ccx1pF3H2s9RwtA04LEofBGmbi59jxQzQmG4YJN0U2sKl7TUD+xLno9A2+x
ZhforO9BNElRZCOj3QWRb6QKGO9bu8jqlQ/8Uaz584F4hMtge0HycLaDow/UIt6HY97iA5MotLlq
OTRkttnyQxzxK4xMPeWsQe/rtazGmNh74vqHWb8EVnIZymq9cpQWvwbkf8Zs2zi34piGFlA5N0fS
+nodY7D9wmpDOzMqoO++hkMKlha0fyCcDosNL4tXSQrBfBufBfFzK5UrKyNazbwwx58ieH1iDEwq
dHwK13svjzN7vssqvGWq8cpANh5w37Ye/zptL+IdKgoVfIkZJYMcTxIod4t8GN0iVjSXWkXgB6aa
uyrio9buTK7su7bhK2/8H45aFD5fUkemoDMjCIAp1vpZ0O9jkHZRNbQVtKwa7SGp4q1cAFVhnDyz
eTit9apkwQhTnda5pfHWDzD0m1d3XK5s2mm+IlkXbdU6RWX4gNJy2+T+tGTRd3+qDM8NB4GkOZ5Y
gsqtViZVP6tcNAQBp1bp+9YwiIPQvneiSTNWAtxlVY8kCmYFRICsnGhU+ZyMPiM3ifFYTHudRyhw
JXZIr+KysTN9DWtk+WQdyRUtS7Uw3I2ykz9dd572CP70yEFHVeKgXVdD2UWNEW7bceqs1fHmvTsO
O+YlhtWg9wgzFsaPxL0U6G2Q12D9JhNLbE5KDlcWXHehsjZ5KQZRoqR5s4/st2vKyKwVCn5lAOKj
fm938ttpc1nTRQjTZM3qpqCBBJlfmtaHGpxL2VqYtrhTxwsmXFesZRN4NiCkxOQh6I6oi/k46aXy
LQ/9RnsZOze5pb9Wplo6CphAwASUjJaEH3nMfhi7EdNkpZ+GyXtnpLtOSlyusoshXCNfXdwoHDr0
jgOeCMxV3zeqTMuw0yWI6qTeNsPn3rLWLpL5GIlW96c0DjY3TLcIIlDD6VXMH5Q+O5Q7Fb0iGC88
p3vQ2oOOI/JPm8XS0h0LE3aszEYjbIGb4IPKDLRUqa2Er9Jwp5ZrrRVL18OxICF3UlMVpFuZCneF
Sck4vGjU0Mkn1QmnbltUmSMVzcot+CPvMB+qI5FiYaCsZwS8AbpFB+tScegBiCymLT8BROq6v6nf
2d1a59vSIUNiBcjfgCJGzU/wyWpZB30VJpVfEtWLxncqDa5SrnFpLNngsRTBDzcgQQ+zCkvZ0JEe
okqyLuOBUucvLONIF8HrTlmkI5KBLlpqXBcF2xYyHvdZlT11lKxcLWvrNmt85P5i2ZR04AVWPk1K
J0brmYSJ5RIh0mmV5pPz42RpMy0gRhDwV7BBI6PojVIhph4ArtDNCDpZXXplZ+7aCP2X9ZrTXTT6
L4FiXoGmTRgZcVr5xOr8qfk9dTuaYGapv53Q1lf928z1p8EDOA0Zr5nNSHzOgb2uDsIG+o3tIwsM
J0r3YC63w+7j9DouGOCM5oTuMrR/IL0gmIYm57SdYlb5SflkjKGNOciVnVqTIBjElEZ1yKNZQoIL
g6cel97/Nx1mkzwyOZnTlsUjJChRuE3A3pRS/nRaxIJVG+g/x10BkwMCvOANikRv62CscftJmIzD
fPNEHZ1MK0u1LAVQeQawIDGDJxh13TWGVVCj9XuiI291qAfDSY3z06os+VLo8h8poiWTyYgNbkFK
WU2OZCLO0zJHi722fSb6szVN4K/daeR32l502oc5aiiz3Z3+hoXDhI6qeV4Cc+MYVRJ2LE1jFvMu
gKJImTFweWeajBcWQOw1bZOUDAmacMUvzWsnOAyI1DGsgf1DClsoLdNBkqSpBR+eVJzT4UJqrtRE
wUs3tMMIoyiK3Q5rU1+Llg84LMxgoVz64xmZNArPa0Nqfa0dZ1IfTeW31VCvId39qJrDV0C1+dWM
agOydsIJK4ueFVKX9H6ECSWMROyr62gTO6AuRXHnDzXlWpi2aKlHIoUNVLN6zGnFej/uTdSLzNtS
lrYqS7an7WRp03D10s+IHfUa4UAocTFlPYYofWriWdYh97XrcSePdh1hSmpqct2VO0b3aZDSs2Io
wjVc2oVrZh47+ecDPt9RR66FpJNW6nlb+U1JbQz5OmRo7ESJnUC+6mGvp9VdWtVjaYKXycxGGYgM
aXke+GE8bGIr9oG3vzKMsXT6jsUo3/2l1hcYpK9x+qzivK56pzR7pKDabd3RTdxgPlZ6Oq3XQmQK
wm6g3KFvAA3q4tmr0On7x1oCdlvc9FqLawagIvrKEV961X6TI6xfGhtdrbKZ89KMH8xUc2uNAAD2
NgT3rVqg/TYPNiXoLFJFeTut4eIZPFZRWNOuRR8n+ESB5Q/un9hyyk1wpYAMJLAlZs+tv2u13yXn
YmJ+WgFNM+IDsSYGRI/EtLhW+RJtPat7D0GVcFqnRWs8kiCoFKZZbaWdgbc6nQenMUufS87YVyvP
lh8tfLP7OtZECEF0rucTkPFxt0Zz69Gm8dNz1BSRa/H0B8ldA6v40fr5KW8eKTMReSO+Em6CSBu0
JNJS+K573Z88ZD59/aoBlFVr9/bEnOxX65QY4rfxdk9A0LByGBaXFS06JtpcFxg0ZLM3pECFuhMw
n4Hye25y5lV6uFIz/S9qwibnrmWMDgi3AgNoXllhEtiXcoA5xMMzL9TWLgf2zvTYk0Mw3BHtNaLN
YVTiixITLLYlpTHw6BtPz2IMTDeP6lD6U5I/ksbwThvXomcHc/0/Xzev0pFjxUiyUmYSNqEyS4fh
XZVEL8TYTMZNgI69vum8plrD+lxe+S+Zs5s6klkCM4HDP2A1kvoaPG5n2qj+qjSQV57WbU3OfKkc
yakSWQWO4qzbqE/2MAVIOCH33gz/tiT4acnA+MKE5IxSIsaLGA7Oc83ScT1Gvhq+FRgs+gtNvgSI
oWJASJhJIWw1Gs+SlvvTXE+VyFpEOnsSMTbDK+cfPUSCcjIg4m5zeJrytS3s4iLfxKqt3sZv6GpA
6dvYndZq8VI/Eic4tiCJYrTsQSvgbNtx8hZUzJ2AAJDIrmnenJb1o/3qzx4hKJMxlbXAgmHphTHp
c6Skw0k3/FcGZDZ7UsuNXitbLSx+ATz1opENbqP+8a5Hpe7GnG/A3XKtToFXq5qnpLnbsLXO38Vb
2fj6MsFBAG5/0MMOX2bItV0CUa3pgGoaGbsp/XV6ERYPhIEZI4wRLhC2DEGox0kJO8UDzSvT1EHn
hYMZLvd/EzPHPUfnjjcWT4cIYqqeoHs0Hxho/thbXxfPpwUtrZyFXDI6RjFbhEHF74JICFonYiIX
kA7VYxAzXzdjP+snPNii1/9NlOCzyMACbul429ZD5fbkuQgurR6AgdYaVMqaToLTCopcA9UqBMnl
uzaFNkYxXaMFo6PGVoL6NUnCNtVqgvoeWOX9xprcIJN8uc99E2OCXf92evFmCxb9yvE+zZfQkUGY
g0KZYkIns5bmgLMZVRTL0JH7F27ySI6Isgyj17KYQqNWfU8AwzXxyim1tSzeijZUiG7L0ArAXzFr
g0gl41fZGtLGwsags0vXwUYkUyANCRszIAYzyxjRgpmgdSa4y8A/C+CwPXKk//6kfpMkbIyiMzMv
1Gq+idFKXj4E1k5S1/L7SyWMYynitqSZZmkSuEj9AmhhkZ3v8LSx5wlAXt2WHrhBa7SxJyHeciuR
88JOQTDQaOSZj/YHQ/KgdZbahxJCPND45iTdDGa9soJrIoS96uYhEXUIKl8dnwFkK+srLm7BZX9T
QdghdQBASqfi96OY4ADKFlCMgxdML6cP6FLsj5sWrTGfUIwIiL+f0D6EIegUhhBhVw50a7qAIOGO
/kq8bMMc69dpefOvExzCN3GCVkYWZ42uNL3PMvTUUf2BM/UeDPVXIdAytCl4HgxpLQCYny8/ZeJM
Ac8B8+Zi49GYKBbGa8Pax2TbDTmgtWSfOeM1VnSnHvJzsvK4X9w4EOT+I064MNQiAD9kBdsbktTV
jQZhDTimmrWOjXmlfmpFMQkwZ9/xBhU2box4mgdYyarVUkwKkcwueOA3U3BF+/AKtRo3NdNtlGXe
6S1cSl9iD78kCwq2U1bEZguTaTx0fhgb3MJ3aBeZHO7Udu7JAJxH08BpocuL+iVTuByJNOWNqbR4
3YNxGKNbdmVQm6yF80ux4jfVhNOQawN64kssarKLtyCi57KtGfZQ2u1HtNW3Jaiz0cDu9LljgV/v
4bSOi97/aF2Fs0HTso9DCTqWAXeBC+QkVuZLQ/WQKvoahvTp9QS16HfraYs2soZpPof0YybvbdPz
SucrXvhHdy1CbywnkoIo7oIN4DNnc3T9R0aIPkDAZfitWx+Ce+OBnM0wVaafPPGt5em2aQ+H1pHP
NLfaEeTBI3vtqbGUF/r2DbMfP/oGLWAg0B7xDaqfXcjPjVM4eOLe5jfVRgYB3loH5/LCfqk8//xI
3GgxamZN3vlBXPtRl89M2C9Waf2dU/uSIxzCqpcaXcfot6+mNvhAXPM+BnK9wz6KHSbEQA3urdVj
lx3Ol0ThCHZEqqWcQGJsZHtaPFoktzX+1ueTTXPVzcuPim5Pn4j/cjt9yRTOI2ca7VAExkoWtnFb
zvgBl/WWmSA8Uf4P5HLLmwdQHoCqaaqqCyrqPM+lNKl7P5NKR0fnT58Djn+4Pq3VmhRBqTrswI3W
QkoKcBWKTHb6hI1ccZj/xe6/dBG8SQ/mx5QE8NLGbYQpzPI2VDb6QX0N38yzyEvu5LWQck2imKtI
VL3R+6jsfY3YnSc9atvKAdJi/oHq0q96X/qrs6aLMRiqdP9/v8S0BbIIA5/m4GXYV/ccpBF2AoZL
bJtXWs6MjhOuJi/XRCrfzzcbg4wRihA9lh5I3jqYVFjbuRX7ECvPyRSh6pLDPnL0SHvNxXCX95u0
3FjeuAdS28WYumnldQ98JXD5L6cNPUVg7kQyS2wqjrvSUlqOkJO/yqYTbgmghuoQHfVut2vPg4u/
i5S+5AlriVJLUCoj5LXWHVcvx+l3Fj2dPmvL2/UlYo4Nj9xxy8MSeWgEY3H6LmNEhoShd1rC8iMH
4Gj/rJpwwXRxalWMz0mPyS6elXuQrJ2zM/02B/BHfpPva5/5awQ8y6HCl8zZhI7UMgH+M2GmBTs1
5slOVWXu5kaQuWoQtXY4xdpfJAhxi34JFK6bKEkVAEpjqwqvAygjeEvcaDNcZTtwbm7oiiEuH4Av
YYIbjttCkXXJwjs7jX5FU76ftHQ3cHUlQb/UlA2QBAr0AlDtoEAsvOcHUrYaxqlQrQJEynl4oTjp
Fj12MsAmDbv10sDuHQPOhHjJPm4R+YXu2nto+cwdfYNwBnoeaW04wYVNEU5c45cYy+cQDsDATeoy
p1srWy0u7pFA4UQwImcm/cwxWOG+aixPiTubhvG/bOn/DP2OxAingmd6Q1kyYW21jyB+ZdYjoben
T95iQHIkQjgEJa1BQyUhhuXjQzduSLevjGgbyvel7LP+BTwVm9MCF52JPqOkqET5OZ2jBWWqhCqi
kbxKkAp8kqsVbzUb9o833ZEAITKQOHiQqAkBclO7armdpt9N8K4PzJPz3Wld1kTNi3vsQUhulFoB
UWy6bTJmy8O11N3V7I2ka2gaK8v2eQyPRKXdNFIWQ1QwXtdq5gzdXzQJzEC4/2yMWIrFQzvnmVV0
Pm1xHSfZ4NbUNO1R1S7ZpG4HtlaZXX4DAxvokzSWqJ/4bEc6TaHEctLgrZaV+mM61DeaUkxOWtT7
qaI3U5se0PK14cOIu41t6zrNUFLjt8j417aq8WAlZlhc4qPPETxmoBoYJw4HPMkr7rTNTRI8njaX
xQvnSIBgmUmDBhqS98gXokvckFTkDB/7CvxREVt5NC5LQuOzDvhBFf98N0zWhUUxWazz69AHTeSW
yx6t36M8XTnMy/c23NQ/guYPOdpCC10QU8PwUhscsilyF5RnlW3MyODa7zgAtnHtgPUkKhzydnot
Fz3wkWBhszpakT6Ik85vtcaWtVuzvFa7h9MylnwjGrgBKIduewJOSkG5sGGd2SGGBDiKD7IopMNZ
cx7W4TaS5B2PDRS9AbaIp9yKJc6GILow3M7obkO7tfqjnTFE22TecARcJaaGzMGOWYjSHrfRRzMU
l/l6G6om2j7iNwy7A3jItPCHiK1sTaChgKyGmGfUm9DD3J0j0+ldssaPoY42mjQRr7Bay8/T+m5U
6HZklgp3Z70MmEbFxN4OLC3BdRF0mUNr+ReaSEK3NcbABmQJOi/4XdoYqRdH2ZkmZ4ZNKiC4R31K
ANsgv+djfWmZ5aHs5Ks8AYiVSoG4FJcblQb7wYo+pHHUHUtSnsZiOBh9jE6DZPLTTLrm4/grnobL
ZiofMVX6SIKpB3biCJSAEuR3KNBv1c7cWqxu7IGTe0Bw39fMfBrU2jGjYB8o/FJRUSTSC/OpiFUZ
41ADQFYpIKrDKJbAjaKf5YF+GSl9s+OKnDlpn2JgoWty2zAS4uhWrbhaFPlTOxA0lgyHrq1lV1aS
3ov6yDHTJN9USqK7UQbouiIq7+DVGgez1D1qldGex/QKiAHnphKfoRXGchilwAXWuAEgHsysDUr3
UVKz2VhdUbjAP2RnNSocKMYnvW2VqquTgToDMd8qpbsE0WDkxkHloMnuIldyp24NoIPS4GAm+UUW
qbGjZ4bHE8B0Aw2BJZKXacpHTcKLIFJsrmv7QO0Put67JIw1QO5lHzE3X2S5f2s5iGfTqvaA6504
ZY2O5Th8o7gYosZgFymKIbaUyrc6AXpmW+9b8JxmiezXxNjrU85stS82VVTfIIO+yVPJoWzyS7mw
NXS7Bv1tZAKwx/oAev35QN+H3nhFzud6GtrQ6QbVDmXg+lbaU6c2e0kBXpWSXpmR4ckAmdvEvHlR
muBCCnonLStg7aTTtjNlyLB2pEzuOeGo07CXFg0ACnkPFXboowOpULTTJRcDdB6RqQ0UkwOrwtyN
9doO5NifWLSpG/kVwxdONl0NerKVQ7ZHn7uHIT4HHT+uklj2GDFXzaWNFI93LCgOlIX7miebsoSG
rLYVehF0QNLQfqPJ0mH1bdRgCoCSdzM09l2hgfSGAXUp5fFGl4ydMmiO1BgORoGcKtDONcz2htXo
j2N16GPggyY4OROS8AF7qUvrVa/GfRto15y8Tjp4GpA923T9odOkp940fxVy5CghkCN7+mAB74/I
AY5z6hAF7GPqRVrTMyvSvTS542nmYmTGzzLAx+nE1yz2nFjc6yj1+35y2qzLbVb+Qm3a14b3yWp3
KeYminxy64g86V3xDnKzCTyw6nU2tlup1B/kEDatDNuxLfYjMT1cGOdl2bmFfmGYYI1UjJumsixQ
ZTWNDV4DPDDTaKcWKZio5X5jZsU5N8rIQR8KFliV9mYAViseX8Bh7RWOGjzl5+ZoPKKMhTmlge4Z
utthUKHmllGpgrzBPMgazR0pGXoP2KGjPWXmTUKTyckz+dcQE89KeWlbxYBxVlULnCyMntU29QJF
vVUiMHqOVnDJlDF16ki/Unu1saVRbvxkzOGhG5+WzZmmgpdDYk3jJCa7ZqpJHK7ys15vbwZGzxvL
uqib6L6bMKNWEsAUGikGQxvzLDHAjNaOae3Wapz6cNQVfBh6iSOjRJ+2pdu5bN4YtST7baLcFApa
nJlsYXQJVBimFN1jCB0lp6HYNKYk2WTCvCeNlcekZgcmNz3aPbtD1cKx5mMYAj9e/ZAmOcA4YrnD
XKaXySbaNiLO7IZJj6xXb7o4fwgn7tZF/EhIMR3UabzswXINFrkDCZUOvJPGk6qAkcZo0WOmGxhl
5ADC8QLGVL/mmon8aZttBoK3PK1vh4KkQMtWuY0y2o1kdOdq1lzLJlpR4+hZyjCmmzBFtlFiVL1c
qkxbmYy7zCwfa7kqbKI2Xt+qFwkzHqeepttUpqWtMOUQDzNSrmVkHh3jd5Mh2VLgf/dWcJFo/JdJ
hl+GlRz+H2lfthw3Diz7RYwgQYLLK7fe1Grtlv3CsGSZG7jv/PqT1Ilrt9CMxvHciZl5cYSrQRQK
haqsTOC0joEFQrAIm2UU0zeSzB9Njd8aTx2ITYz8m6QOlWNU5U2cstGeC/23omGKdyDBRxlZ+ymZ
3rGl6NU03XPcNbuhiz90RX+PlHqJeFhe3sV2kFNnDhWvbMO7UQJXICiCiJuHym7Iizc9T3dlSnVH
MVJXUuIbXZ1O/YzLKe4Nv2mqFPvJHNlIHuS5YTiKAU5olxyKanwzgjDySrDA2EobP5qjbLqmCtnF
sqOJm0jhvT7pfhDrzKEsgZjWECWumg6Y/8Wsq2+QInlOc4U4Gpt7xGVLdisFE3dWXEj2pBevfZbo
L60cHTKU3/3UwvUSq+XtUPYvLcvfJ2ZIQPuw3Fb07gm0MM02qsL7So2PGfIDREsE2HKcHVkyEFIY
4O8gRlLC/lia6v2k6sdGjcFwPyuQNavoVp/YfSSpqZ0YPbPrWtsXseUbFsZVo8Q8jBNwfr0cYHo0
fpGwcqufXqyyP+px9UuaIp8hqJV9DuxTB/Wnvn4tJ9lvrPx1KBvH0OlpmhM3JFNuZ03wWEFGEjLm
zfc2GxyppPd9U290I37oUj3wjBaC4AF+BgsbHR+NDsBMLsNFRfVs0a7GLT/jYBlRB2UJfbSrTP8V
W+SkRxAnka0QNe4eArypTXXiRbL0qDTagaSJ7sSBpbhyyl7G2fAlI9jrdXAX6+1eqY6EIVno4u2s
KY9TPNzE1Qelbwh8zmTMmVcAb2RrhvHQAoSh57dJ1596VS2ddh43cjiB80rWE1ubBj9D+JGL4XGu
k7ualJvCII6egju6jjZDBzIWwyxVZ7TgYx12qbNuVExPYF6h3Va9fq9a8t4EOZYExVcn1iLTmQrF
dAIFvL+xurFUQJBQJwvb2A+0pymWdxPIl+oJGQoOLs1aL57Db3oUQs0EbZNY77+xkB4tY3Ashfhj
Me6GqHHHDMPn4CB5kIbhLiBZ5Ax1HGDoLt72mrWLE4PZRtLeSLg97Dg0HETgnYw4C73K6QkDxyca
F3Ycj69dh2yiKdHRq4sydScCnkc6LkUMZVOl6Q1ubCSR6o3STtW+l/IbFiFPsgCXiLSjROvWwySe
h8DuFtK3emq9aY4BpUg9zOpDlIr6RDfdMi1sEMv6sdpue725ibTmODL5Pmle4u5FI29B9t0Km73W
WS6IOW76Vt90iDOyBFZ56GvPuKjnttvp5lsRkB+WqudLgHWpJLljg9RMrcubyJowsaQdKhmba1hb
Oa1vF9KjIDpIU7MHaH8bJRHAbMUzqcsXucIZlv0wlLdJp+GLKqbdmuONRSNQHEbwl1SNbD2r36aq
fkvzHuqT411Pc1y3tcE8rVE+cFBvp5IelCgGE1b1i1UstJXO+k2t6KVO+r2WFtuo6P3SBMVaGRym
fjq0jeQERLKjKv9I4ho8PwVCUwX6YtvqJUDhQU9lh7Qo7Wlgt3GdQKfMlBy9To/D0BzVWd7SanwO
y/ZeCvKXHleB15vNaapyuGlZHKzM/OiNEVCWMT5FxeC0Ri7ZeHQJHnX8wxGkp19oMriajRqHcZWN
0Flqpq2kgyvim5X8Y+n10wTGBCC6pxuYY+aqgwpAblqXgUUtlY8aCpGatTdzTfBGvHyxYR1nRpY/
P3t5B4bWxLUCug8Dr4pxPEWdiJabf4Xyy+Cev6WZBbHSMM0nVaU4JAlvOrzdnLgZJFdi6a9KxeRV
VeeCKsnKwkAAg4oCBFlQUJa5l32Jx0AzKBMFOS0FK0Sa3lUYxXevP+35Agn/3uXqFjAiBWEIGiLK
gpc0t06Vnrhp3r7WlDxcN3XpcMvTGrDmRdSAgkPt60Y12UJc2Bmtb6rf1QZTv8GPfhC1FhaXOq8Y
LOuxZIxPAYy/GOL2qmu7Ecros+zPIH8mToH3D0QYMYzgFMUTiAMBKBENTy37cM0k9wmHiuh5wKwW
jOn6x4zk1+6MHr1K81aKu6dctf5/18g5Rm9kspRBGAX6nMGh03snSXK7MOdXZcx9TIrvshRwhE5F
5J8wgjfcFOU7GV6u7+ald+JDQ7BoYcMDnc9n//bs2I2sAOGxpGHVlG2ioHS6QkSWIjKx/PmZiRZz
FSSWQWI259Nj3HZbvUkFhes1nzxfBecuw0ibXGsiMB/1gZs1ph2Pld33369/q3UrSxhBYfmyFVoO
8qjSDJmRPp9o/aiWd7MIl8aX6D79XsEwxOL+i1rO12+F6pw69pYk+2X2PUavyZxLp+6fu+QUIc1q
MDjYC2Q5V93+r0XKgX6yYayoEYH5K0ImLBm1U+kPw/CRtaVdidDM6x/wz+ooFzoMvMaDEkPgvh5m
G8aYV4z0NpOtf6wW84GeO8lt0GLoPMRVEsuqD1pCX8tKDxQxTtM8XveIi3Ee3hR3hsMik5RoKBbp
EXRbXfpqnZqfzYPxhlT9I73Jf2a/wOVa/8ifA++66WURX8PV1/uSK75TMhtDS6DJg0LLYZTooW5z
sLUEN4VwJOFy276a4pyyHtpGGxf5n3m6q7RDhulcXTR7fBkkzm2A3umr41soyoTmhD1LMh3zXrP0
ramD3fVPtrYO1EyQ/WPOEsRlnPtVidqhCgxS9ca6NcPfav0esvvrJi7wLotDQDEXXCmL+NwFs5wp
ETNvCjxc6SPZL73bwDU86WhsFkGK/4MS1Np3O7Nncd8tjvOxL+JZ95Mb/X7Romdu6MVHTFSifecm
wPSI7smL7jS3RL5DbsTJ3OoA1IPcv/Nkz/Dje3jdTWAndnaKngUflFz6OXClBHV1UAVhfmPZ1LPb
o2AdawY07fz0pdy1p2oDTiK7c/GUJPZki8D2F+hELA5SF6A0BVYX/A68AttARlp3cjGCShU9kg0r
kHiMO8lfZIXibeZVTuC2qA/tzJOM16E3bc0H0QjQyp6e/wYeId9kZZ8ZmUX8Xg28rPrepaJ08bP5
yUWPJZcnFEMF0PXgU3qQgaTVxJB7UAAF8Qpy4tTWS+xk5Kq3+W96D6Jht4lsrXECDzVLJ8Sd+u36
1q4t8/w3LH9+trNSYKCQgm6DT40PozB2rS4L7raVA/9llZzvSDp6wKySej8wZS8I3lv9exol/vVl
iIxwt00c9xbSAhhJleYuQk0/Rt+knUWiUxfd5cUzddCLYXxhweXznhlrZdQbqTp8CqCGB+ZH2g7N
DxtPGfAiOqGrfP/3hMcgSHaWeQkAYS6oErK+ycJQ7QZUi9WHNpBumzR/CqkqyIRXrrIvZpYQcOYI
BLoJMWGYACchlJEzTNVFEDIYUE5homHTtfhMQDSmosWL2T+Ff1gUaZRmGOIjvrYB95OD+Eyd3h4h
VQlgzzP7kAR4otW1YR5tITiFahCfX7Mmz0ZoqRK/rWiCwxyftMLya80En1pJ3q674soLl4AmFgAE
sJpiwJi74MYGeU/RGcSPFOslJ9ADoFX/o6DBISLmtpHHD5I2Av2BNfeHZ0LsRdZVbCN3xgoZDNDB
4v7ErEFwVU4/5VRh9hjQl+uLWze0MGnIqoFnNFeFIBOtJMxYEag1oyKko6WASfAQtIP/wQxen0Cn
IzhikPCrM6J4FgThhA0rm6NC93EPUmsBDGptm/Cu/WOCS930Oiu0slQg5qah75JWDL0A6H6j7Jaq
mGzXBlcDh9f1Za0F23ObXA7XdtIozV1H/A51nDZCt0mvzH9/S4DN38L+QN4XlKE8VlQngZ7mVTn4
FqCBv7qARMc+oe2OtjPkKUwtdZskNQUnbG1l0IwEdYCBiXqN5/KVSpX1haLhVWb1tjagdzm/Xv92
a2f4zAKfY5nSZHZxBe59lrTIeJBCPs1R2xHQfGJJcgMeO8FurQZ7C3Ee/0DXEHR4X71QkuIG6rel
4rfvGUDMkdMc4+fkm2ZPvrQpfPImul6Wv5BPCM4Ncj5pdKCLkToUt6euAGBo8IE88LTIwEij5Oql
QGdi9YueLY/zxliKNGME3ZkPnYTI0cCCZrOm+6mP8XPFBhHX1VrkOFubxuXI4VCPstJj/8Dddcja
4YcUJdsRep2C0CFYFV8ZS4Mh06rG7P2RAPvRO2ZyZwSTO7Cn6/4o2CuNuy/HGvNCaWf1flNj3qmG
irZxzAzTQ496EtEYrZ6uvzulcVG3HCEf3M9wRIUYTe2jNAjBDC2Mxs31NYnsLH9+lgNojc5YmdDB
NzT2rqITHWS5aH9EfsBdVcBq10EMqTtfKQjIzY0bKwNXHDSQx//iCDqi0fIIBA0M99FMyO1kEguR
qrUPU1jZRT46mC6x+2Hw/sNnO7PEfbY5G802lwiy9ULp0GMK7ydGRWMjK3sDRhBwrC2snFgNF4zS
oiiTkOSDP+jNrVant3UnvVxfx4pLwwSaf5aBycULvFYLuugKrewBb4FdVdzO4DWNMi/WLSd8v25p
xQm+WFoO8ZmjRbOsZmMNMkIzGLzS/FUX9NBGv64bWbnhUcIDZfYiZEwuytdRDla9OMsGfzLT30lq
/C6HxgXh0lsa5sciUB4YYSIm87VdAt5VBogVY+KgNf26sDHKW40MElxh1lzCZC/5d5m9Twa8Pxa4
TzfkupWFWYDcuTPBphS5FoSar3+4lRC6kOz9McG5WjWVRlvNeOSotH3M+vm21DOAdZIfUUn966ZE
34u78Uhcp4HRLq/sER1qKS03WimpgvWs+fX5eriLTofOURDEYPCqDXl4zSBJ5wzWlDuFkZtOr6mF
i4dKIFjZ8pdyd/n5R+TzlQZfMcTMzuAvnfIqAmYjBwSwInZenvKpupky5oJAwrn+PdcOlmIs70Tc
AdBn4R4frFNoT2ZEcFK/m+BkjJLCKUORl4uscHdfGlSZ0kuj6isl20dBiA+rbojWChKUCyAwskkk
WH9Xw4VwTa4YEGaqiiJX8YKBq8ZeCmvUm/eDW7jVU+jUG9H5Eq1t8diz0ASMiaYlXYiaNTYO6ATl
kbFhKyup6CJcdRAUfRbuY8PATPpXQzGpQIWQKaOP7s9tCjweYA+Gbeb1+2Cp26YzNhFtgHkzRRxM
a3ktSgl/LXMhpEvlYmJyon0qkWZe6AH4WR96p9jpmGyBpu7bfHfdLdd38swkF1KsOtOjIYbCA14I
m7J3cn+20w/D0x8heOln7wAuubII8by6lWdGueCikkbJiQajIf1uAWrQA3c2NYITt/o1IdmjIV5a
QMXzCWetRpEW6Jbqt6/N70VfOvRCzBi7tQeR8P8dnNYEejdrARq9bDwlwUwLFS0uoOWjklfA7YKS
cPxRZ88m+RU3j6ks2LQ1Bz2zwhM8qlUXDIWGjkPN6DFMk73VA+2kn2LtVy+DdjdIfrNApHN2Mfq1
nPlzq1wEi+tCbaYYn7PxVD9y8hNg/oULnDowSvAXG2U9J7+XdgCyAfjXYFBcNIe1ljec/wIuumVx
GcUUxTafostdjc44z55ESzsfjr2leXohrIcJ9pOvTwUE9GRyAYuDI6PA3UaYls2O4QaZ2LGG5rKJ
GjdG4nPBo120wVyoi5BG6FUEswunAt62GwpewWQvetUqq3YAU4BAGZrcECT+GumKOAD1Okjzsbze
BSh7391Lsj1vp8GeN9amcOPINg+A6AKB6+ZCfYO1HAMUcH/Mc2FAKuZGCpiEZYbjcZFwmkopFqQY
ayVN9dwIdyQTY07mLEMPUr9X/NmVB89QPLIboQurOkbhyIGriDhR1bUAh1qjZckyhJSgOff1w9as
ZHoPwIxf6r/ojEXlQJ1BoseLkR+WvQTcJ3G6tkJo1QClfMPYiR1AOk1uI2AqwOzPSqAdvyvytpox
QIRXZdTt05y4ZTkCJlkCgR4AB/sI4KCj5LdA5bTtM7oJKUhma0eJHoZssKM8d6/fFqvHARRi4AeG
FJrJ34wFVcADWSLwTJO+q0r6o4xUX0+xpFHEQ7z6Bc9McVdhkYbNGCeh5neIpw6UHe6SkRxmYFC9
62tadcIzQ9wZCMioZ0Ud4IhP8cfUtofCiv3rJtb64Cj6/f1unKNr8ZR26oj2bbQzN9PL0ifTBkwJ
2OHzO5i3XEC1U7t7M55yYT9ybXnIKSBKAbrFhbLoqyda86ixaqxGvEqCm7KM/Sr/D8VTFegtPH3R
GsQINZcMooBvqLPERr+dU6cFs33GRNovnzgLPmlXNQMdCcgbGRdlTGq1iUFAyOtTMtS7vrTa5xDz
OD5ts+w+K+XaTi0N0wXIzGw0nDpf1QrJm5tWOeCrBBugEA03LlKQhNcEcN+Sxvi/DG1Vc8jBuGDN
cvory4N5diVj/N7qI1TSs0B15daowMEbjy2w4WX9lBUAsob6NGM6DLTzcpRYg60mORQOZ1I9jWVZ
PxdKJt+iNzTBb2l2mIw+fCgzkCAA/t5Gbi3H2q4bB91lEq0AMWbZTjbD9iEscgw+MUCtpzIvb3SZ
RreyDKhmQ3Uc6+tOuRL7l6YxjjKCFMI/t2uEMPR6NG0ENqNFbtRuQTfsk62wZbxyaaOvgwIJRuE1
GZfMVweERJphhAbs9H64paatNJviNjyMj2kMJghb2Vah3f1Q3vSndAcgvQP6vqqzFbIZYsB2QY9U
/ygkJzuJnhOf86acS335YVw2oTapkRsTftjghLcyBmHuMg+vmL3ltB6b7Sxz8IpxxFy+Kyfyi13u
w89qFuuYPKXAIADUlmcuRkz+w9aeffLlF5y9lOoskCjUj3HmN8kd3fbbzs/uQEW+vW5m5fWOhaCn
YSyUkvj3q5lILbQUUxajX7W1Gza51w3WjZw/44Vjs6l7vW5t5UL4AhTlAlnN2hIX30jBL95sDaZA
zbuHrlnTlpvrhlYPxhkilbt5YiqFAKszaGNOlcMq3R5AHWKWGEBLBqeKOlcuyNbEtO11sytuAUVp
UCqgj20BdsCtj5E21LMI92nXhL6ugJEl+neAGaQ5QA0P9hfsF3pQXzesLsxRHRsE0Uw1v02RdIjB
KdyHoaA6sLJTuA4Am1janiAW4xx8HGYzqAlV/dEwNmal7VNtIVYbBLfq6oNEg/ghVIogxn3hf1Vf
m0OSI3vV7s0N9TOPfgvv84UtCznVydonW/NbeKq2rR/6+SYStOXX9mvhO8Jbz9JkhU/xBpID5QSh
Zz+MY1tqH+JZVMxZTc810MpCCh3N4wul7H4IgcgOIg1KuyjGgu8P8yWvzUbyGndwoxCU32QL+WKk
Do/Gz9gXQZlW9lGjFphQVLSHcLFz+zibEYO0G7IWeXhWNOaM3dsoiZoBK0EERsClvrjLImj51SeL
YGRBB2k8H1HLifvclufXGkzqgYzxFl0QsdZX9NcYF/IrmiWqIiF/RWvSDvXbEhiAmgn61yvx48uK
uM+Wp2Du/3ydY+rDH5WnpD4F5TMEye0wYU6I4v3QdYIH49pXXGQoDWjTA5vF1x2irgES20LvmvV0
S6THAYLxVnRvhLWN4dt/DlSobPyxxVcf4uT/gTqjkNm0f89nUeVm5Wh9scD5RBRisAkEFZo/aoVb
LGMHmAG/vog1TzhfBOcJRr+ESFz/fmucmNY5zfiRUhGLx0rqA1YogNUwCIALhedloIWmINFEmWvq
ksQpguIpo/keg32uUVGvLs3bKsNw3n9YmY6xfrTFMdvP86tPKCBKPcYy/WR5T8b7ImmcQX67bmR1
ZRBgAiIeZi4a8HJCDDanE3YoTw8YF7SD6o1aWxI8zANSp1q9v25vbbsA3QHr6sKED0/+GiWaMg9K
tniEnk0vSajcD6BAFc0KrRUMQb+AQogOQ5iYX37FWd40K1YAhBAQsNqmv4mc+iRH28CNkQ/KLtjm
2tIXZ4NraSiMQuGHgCAHy+PDRW1Jg9wtRu97d3ZV13rVMcoR3MmnbJc8JLaK6ThXFNvXnqRfzHI5
YjP3xMoCxF1tswAoyN6yoTW+KfAASRzNXRiczLcchLOV/e86ICglQicRvonLDY0EvhlC+gmjbBQw
4Lnfj9qrlQo1O1dCCCzg3sSn1S5FDNGzMmI8uHW8uMme/YKA14E+GEc8MRzdbzfhqfh23UNXIvAX
g8uJOfOdAIOx1qAMul+GL8b8Gvc/ZSvxJvac5SIM1pKA8g+X87VxFa2iUkZ1An2aH+lvGoJvVg32
FEduJxJnXDnlX1Jubk2sHiW8SGXqsyi5i0M8ubv+NkuGwS7HtIL8ZHI/N00puF/WKnaUAHwLMCcO
IUhRvn5KMADF84DRKp/t4lH/Qf3ch9iq5aFdkMU/qQPY9oeotPx5a/Ef9cwof6t1hgLcWZ7OvtFU
tpZbDm450JVYto4Hq6z8BnmRI9XPlvR+3W/WGjBYLdIswAMhGc4XaMKubGO5hqeax3IXvUqAVH8U
qDCAPQJAbszdQVvMDwJHGAGWwHK54r+GFzc789isz3KzY4CON57iR69gpzsZXrYj7uxBS2YzC7tb
a357vlIuiOd1rWZBCr+tLTt/hwZ7cRs5Y4l6iJ055eAGoEGwF+Ln7bAVtV/X9xegO1QuNV25mOTC
g66NkerqIGcB7UiKqfkcs/YRyH50h7adbTUD4JKmXc2t4EJei/AUwf2PaS7URqmMKRvwTCDUpg85
MEkl6Nwlh9mDG/8KHeW5fO5TWwJJ8nXXWv3eZ3a560yKzEo1BkX3+0qxE4zOz/VPNXjuRhHT9Fqw
PV8g50kpmMroWOh4mpNNahJPEarSrUXXcwuc60hZQcIIclU+C2c7iSdnjH7nSG5L8FPq878n01/2
iwt7WZu2ZoHExy9p50tB7NUowzPqdhrklYgI07HumUBDmcYyNgcA79dzKLEhlFuzoX5wNPfYKLc+
LKU4thfVa1a36cwQt65+SNQxKXAEggkUlES6k0C4cd3l1qZfKHqufxbDxe5sArYLZO76Z1DBlNKH
hHmUYmduySE9ifpXKy+tc2OfBYKzCAbIcxRQOZjRJltmicwd3UDc978AD76Y4Z4jGjESA3uk+6wk
HpuYXyjKbZuI3o2r24NiBsjHMNKDf7/6QYQEImQTThFIOTxFz5woiwUR4aJkgrqSgmf2Qv+FZ/3F
k75gFkhvRoRgEKy4fW8TD0QIS7pZ3ban+VAesl20zXx0/ICQivbJsRA8ji+C4fILsEgDiR8C4sVL
NR0M2qsWfoH5Y/al12HD/OCXOnqDL7vq8zK3nN/UPhEhDi5ye84uf7+XitSlWYKRHv1+gC44ADiF
C96TGFyl1JFtWXGa0mu/Xz8O/JZ+GkXzEc8wvFpUHnRGB8IwlwJordkg2kMqjkb/WGvjLXChV5o0
Y6j1WvXL4JQ3j6N0N4n4Vvm3F2+Ci08EQ0hWl6BviSh8QzqwqhmKMzX/ZSUQ8yUWLmcN/sGZmceB
JbNMdT80Diw7RmnhzmO4ub4hF9nWshiIYy8vSQPDXfwEcQFmsRZiOoiBzz3oM14WFAOYyY7hcbmO
55/Itu5FT4OLtxZnlB8ijjprZjkUs9BpCO4nD2ApFCsTNz4yN3Ep8tpkG3zLTujNCU7bmv8tlWyw
y0Fm9eJqGQnGH/thAugxex9A9Idu0/Xv+flSO08iP5d2ZoG7UxRQ0xl5hO9JbQwQ6wgoJcQt2gP+
26ZQt1DABhycpM24qY/SnbUbRVnlZxHl2i/gbpxhSmQWEXzcxpNO2m2LAx7cL8NLzB3fws28n/GB
VWRbDPMBMrgRCIj+2UaUbH0KDV35HfxlFA5hGcQSbollNFLzqg0CrD85n8TPfuA2z+PBejAckNpt
iF3jg6h76MW4pWPtKtkWgZLXDq21qJYuaFEoRnC5X4lHRVdgTt9nc+6k7Y+y9qdZBI9ZjuTFkjG6
hZkqzPujF/T1xkrJpAUMrER+ruTObBWe1t8GpW63xW3F/rHc/uloZ7YWVz+76002ZGm02JL0HrRC
JagRP6778sW7kzfBfTN5HqOs6mFCfey86jbdY9f8eFMgTvgLLz55EBgkl98PVX0AujV8QRxQznUt
HJymXgwGIaiGXosJ7FjsJtiz5hsFHWATe6p6q7Ef4fAusLziHueW+YjUxLna1C0sLy661H/AQeQk
vuU0/iL/OiAWqYK7cFkM5ywEo0/6gjVCes3P1PZZacxkVFF9USXH1EK3jhVbBe3AAP3OPjjK+c2k
a55goSsREFYhDbZwneL24HK3PKGNRfUZA4ZooUwzWFLieB9CUc1FHw+wHB0obY+B1869bnh9tX/t
Llt/5q4gg+qgY4S4mOzqXe73W2UDmqitqIktWh53AlszneYCKrp+Ub0n08vYix6v/BsSZ+LL9+OO
Hc1YEGdtJvut9XMOdlpXbZTCsKmwD0SWn3rpH3+/GHf6siLsoibWly8WbEbVnSnoJN3ptvkRe+lx
BqmCTV7D7+CoBl+foiHIOFli4+GsPMtvpshv1g4IpN7hpkv/DWN7X/evkVINtGSoyqin7JbAyGGS
7NSxfmY3+UP/kLrRffQcRs51r1m7Tomi4gGwQCWQNHLuKtO8nJsZ59KguReP5BvJdFcPa8+UQOoT
lW4Xd3dRHO/6ejg0UKEdtHkzZ8FdFxt+G6oRmDJRQYnnoLBNKr+wogVjYCWjviGbu+s/ds33cJJR
LIcY2Ep7sB0a0odwcTU1YexmDJ+uG1jdgzMDnO/NjZzUdLnDrPExSYCySXdT//u6jTX/Pl8E53Vx
FhSa0S01qUg5ptPPaOn3M2krsZfrhj6f8bx/n1tafslZRCgbEMbSBJ+r9qFYClYBzVO3oWd5sRP9
NBF0gbH0Md6zFdhdxveu2eXy6oRoLDAJVijv420JrZcWU5KK1x8bQbK59rhEnoXZiqWXIV/MBrOq
S8tAxpnRNuF2OsZoP9ryjj6U3ozx8SXtypF2kSN7nraBJ6zgrgUQoCfgMBgswluLW+jQT20/4tf5
wQ9zM98sAwmp0+/J6yLHm29E9laSH9xif81xma+qj2FbLNU1iEBnVourbJ91p8JMUUpkG8Emrrrp
mTE+HE1UaYsJmwiivMJmd+Nj7mPeIrTpMXrJnqB7tsc8ibwVVVhWj+Bfu/riXGdOC9SdPI1Lo4bp
rR2V0a4Bpa7GFFewPpEdLu6pE03Kocf6RpBp9O7k4X10ypzpDmOiOBr5vvsmuqEv0BXL1Xa2gTp3
RefZYJJJwgaqjy2AfF7ugr/UbZAKke/zPW68xi636h4HZ2vs4rfrKxZsqM5d3BK+J0NrBQkYA++q
/pRPym7MdVtjIgKO9cBztodcGK2zvGi7JXNeUiDwiPjmfhktgSYYRCuReEIYjHmRJ8LHKMueXQSe
M7tcaE2VsWTRhO+7YOeVG3Zqt9lO98n/YTBA9DW52KpWBSUdphf8yVJa18pBuTmrkOYmham5YR4W
/vXdW6smffEdLtboCS1VTVlm/TbSe/u0xJrp+7gv0F4s3NqZvukP1y2uHRCCkgVQ1yagVXwei1w9
YA1Q1/4Mws9shrRb9xPM6fZ1K2vlEXJuhjsTVqX2RrvEUG3T7vJTchoL3BcYz/VrhzqRB35eZygE
p38tVz43yp2FHC35EuzjOGiTeiMlHcj8c68fggckAE6hMYDmITIUygKzqwfj3C53MFpgZSCtihu5
fU2eslvqzzvmm3fBVt/1+/CpeIoOxal5kwVbKbTLHYyyVfMgXh5fZGOiUgFO5/wU+bhBNktzuvNB
UHJg+9CXRF677B5/Is8XzB2TSAXJitEuJ3I/IgHJ/RFqZepG2mgHserb6vk/t8adESlhZmXOsBbt
kEJ7IG/fGajPLzxfolguOh3cXSyllWQNC82XMk33Or0J8/IRPalacDxWzQBQQABCgcAin2GQJK8q
qcHGRdVJ65+65GFQngUncC2Lwd//xwa3FMWgc2vWcErziHm8J7DLu/QWVP8OSKG3YozfWtEDsgJ/
7XGZBeBo4LluYW8pW8WHDkNyxoO8w/CP335YdyJFzLX6/7k9PqNIlTCxKpCJomAY3kZ3xFsSGX2X
+Ka7jOTEoGu4t3Yis8tXu/D8v6vkw2epscakS6Wl1zwtfR8aYELlCkIWmdODRRTjc4JtXD1qZwaX
Pz9LnDSAmaDYAYPgVHDSl5QcJUzuDM1Gm3bSeBpqj5jfKT2QPHcEptfuXRVsDcuUODjh+NKfNQeg
aa579PRvOm+B9hu37GX2Fii7qOi5REj+s56b4gJK1Q4FqSCrh3u3e+rCrAkdmhmQeLy+JJEZLpJg
GJsBazLKfg5ieEXdWxiuv25h1S1xYwOGiq4Aum/cHRQWdTxOcid/hkbNGcBRTrea5TUbywNfuGsG
m7TaajiSG1HwWn79xUc8M81dQ6rZgfcKXCW+1OBJWPX3RoH2YjZqdhXXN40mkmS76NEuie/5Wrn7
R0tQeGwNFI3SFwNok+dqIznyLrol/jzakvDsCb8t5yWUZa2Vpfi2kIogLlQzDJy6R5w+V3OLXa/s
ZOKile/EwoHRtYB9vlLOcZogiRLob4D4lh4MCaK71l0H3Ml131mLLRgyBvYW5x35Gfd2gRAHywMC
EgMr2MtZ56Tj4Cfmj0zSjol2GBNDcBrW0qVze1xoSUwC6vrBAtJsLE7ySPEwayDrk8w3uVm8AdNz
mFS6Hf5dAPt//ebvQrkzAkGXnqJArvoQfvLK9jFGBI0jEX71Ag/xaQbTAyBdhjrNBQoT4lRo3gWJ
gbegvu822abzF2wQwSvs+satWkKrUSGQWMLW8eRsbanqA5h1DF9OMleJoc0M58zBBlFSIKCgd2B0
76mRuUkvIqZZvXYpHGZ5g4Jrjwe0hkYXaV2XKb4KlJlT7+oTGMkxuwaOOGIvc0egbtBEQW7tUjo3
yuUWSYrLfmhCUJImGWRUwmJvkcyDnuZWbvUjs8Lffar/GKYud6JFQkuh3Q+wYbxd/+zLcefjHYrK
ADgYYM25AH8i9hSSOkUGUAZpvpmgvbMzQggnTV1NvLGMVf+6vcvzAkZDSoDpBb7LsPjG8lj3NSh6
QMiKqTw7Td+n2lPKn+Zwj7lPz5KJUwuF8tZN4iKBzCEGOGTuQ2dMa0vD6vCi0WZ1V3YypJyaDU0w
5atUeuT0kwVtmmLaNbIiWO1aNDr/ulx0SBMrGKELhKqGNDudDl0nEB6ha28z9dBgPlE0qr7qyecG
uajAjEpLtBzl52Q3gmBXPaSbcS+j41ojoAdOKXDitZB+bo67LYuqo2krmaiQx+kWrDE3cUJdCPTY
/0Pade3IjSzLLyJAb15p2473L8RoJNGboie//kbNMequ5una3btYYAUI2OxiZWaljbiuNDwxzBtZ
CQT4kFjT84EbVOKqsAnWg+hCszhF07XHH68x9gMMCdrC9hmkHACpFYDkfKWQRg+P01FU+yDXisdu
0B/GqOXMtq36PGgkZiCxD2xe7CSUozorA8hBYA1PmZj4qjXb9fLLlO+K7EZUf3dd6Urh5vrXvLQH
cGMoWD5TKN/oRfVCTsayrzLR+C4rIMfejn68SXe8rs3qpZ2IYXS/t0jWSSXEaIBn7+XHqfkJoiSO
ZqwYGF55VH9o0xtE6kxMUbRNhvGmEpR2ZgI2p0EBON+ULs7QKereKi0lIMaS2Ms8ThzVXyscnIlm
3EqWkJiIWm/6luJJ2LEEEvg3rTQwnws7/016J6bd29QWMU3Kq3f/D+nA3afdahlA4ecpjZkqY6OO
YMiZfMQ6PmoWt8mvaU+37SYMVUjYqHK1LbbYecdeuVZgq2GNBotoKH6xTbEM6JxpBpovaI/ik/tk
v2wAZWlLu262JUfx6mMf2Txk2rUoGVLxXFAEmcsVlwYbVXmNwUyULw1bdmJHek0CI6DQMXWgc3Bj
VkaE8EhBDg168CayZ+zVZelFgnyx9Yw3K7GNVyzVIECu7fF9cGaAKomb+HneErAQpDZ3EuHyE5+L
ZyxHCNuk6IEzjsNiUm1xs03/K/rQt52HmuoTuS1u+Qp1GQecy2T0qZ0kgcwYjfItQC0V+Z1uBH0E
AHONN/tHn4TzgIMKAkQpUIB0dPupdzrJxZPBHOZRQwCwgAixaXu772OOU1jJcc5kGEyjRCB9rqBX
ggID9oRc+hAW99mz5fTu5LW+hhpb6v2Fih7naAaTe4RgG5U6C/iTym3/m9xQPP3ObiubYsCL0FRh
y7PGVYnan9CG+Zj5mKpiT3DQSMyDUU5tAsiS66/FSnUdH/OPDHZW06rMrsVzgdbaoTuMH9Zr5RiG
bTyDslDfLF6GZWJ74mHRrV/hiVTmWxq5rmUZ7b2T2TMDwTY2iVc48p2Wu3SOjZo9rcr+/Ufr/LCM
6SnQTQlNaGjnfBM3O9O8rXnehXNnbHEjGeXG1CacDJyNrp4/mzpv0/F/XBkGzgxUnbAVzRhzXpe5
JPUQQZGEqgdtH7rUR5cAN+m3iAR9XmeSK5Ee+sSqrX7594Qbhio1W/OlTeFgEUq1AabhFn6/KY88
3V/1ktiI/s8h6d+fiFTxAOfAVdB8ogMU6bGU3yPl+bru80RQp3kiooukCGgx8FU5MJjy2mvyXVvy
5vZWxkygc7oMEB9EMhQo4lzKmDVim9PSfLott3htMD3vRKjEhtvaI9ssqL9HJsfYHjfm97wk7/ZW
NRIkIGjUIyRU2RWvQY1aq0D2DxbYOLByACQVVfq39+d15PYogf5HCutHCLaIs7iAUkpf5o7sJJeg
mm7cDM7kxTeDDaZUQHyknvDe77lz7tRsLx6dE9nMJxbkvg0XgJ9g7ALDqN60AX6MX21lO3Nzh1eH
XX1KT4QxPiQVy5gUGf2c1rwjTXhjWfm+tICIEOkcBV1pEZ5/VMbSx0XoiSZjphiFNGSxw632Grv1
67RLPyVH2EVvmTu+8gIU3gEZY8/1eUrNEf1W0ow3WgcEv0X96KfmpaqEn9ctkHtAxsrFdhxDXSCK
j61U5Ut4A++Hp1iu/oRwM78Zt+I+f7aeZl5ecZkJnn9XxvKjNLUABFSC72w0QNg6LIcuA91mG1dP
YhbuU0nnrdmv+hrAQgFqH+hQyD7PvQDd0yFkQCsG6K6OKsg2AWpRzkPTXMkbKDYMJoMk5EVIOxlL
GIa+WTJhRFb2uPjiS+3bxBEewif1MX+RnJ3mVI/tq8K5RfrbGfM7E8pYBMI98EmGSAWn8U4c9pSL
naMmPAmMHdRjIS16Ecl+mtgJlha9JrarYOxc+RGogNjqQwFfcDORJ3fFFM5OxtzasoimWeuqgQah
GYgeMK9cLKuChhW4IL1PPRr2tn/x5lXWrAIbBMA5wdI2xbdkrALqUxa9RB8moJ3gla+3tR+7WVDR
JxdzJM50/AvdybXDnkpljKJpQ70Rc0j93lF1ANALUlU8SneUlGTCnuqi2oCKtgaPvHLulyeayfPj
BIhWevgtevbkT+0AHMYjXcwjB7owhMrJK8jkeaEv1RpWb7EKjClpgMog9WS0CivRwlJRgqz/ZJ3K
D8roZN42SOvjHe+Ua0p8Ko5RJtGcrWlI6SGJ9VmXqqOK9fv1D7n+Hf+ciFGc1MwUlNAsTFcYqT0a
4iZHX6RGaNGNnFraSspuQEf/iGK1hajdFMV47+mkk+TCNHzjRgow/B3Me4kDssU7F6MfhVg3TQtc
eT/sa7erO1BD4jVEZF0Cu+n6J1x5Gs7OxdR9wCyQq5OFW4qaGzk9FIJl14lmqwvAzAlnoYz7EZkE
r+7auJboPvrojJ7qZF71bLo5djiJb73zImrOR2S5J3JZGKeoQf6atb2zGBj90QE4LKeBLPDaZiuF
aqodoF8xQXmPPI95h+S+iKwZC5aoX4WBsZH2w6u+pUhKEV6g8ZVHzbZqWhowUgBBgUCUbS411ixb
fYFLGwaACMRfQsHxUDwBjLZbYiYoSorzmNJHaZW2WvC64isTvfhkJ2dgdNySFzMiPc5Ax8H6o1XY
UAfU2t4kN/EEr9x8g1e+TS/GS/dLSbnzBauKfyKfUXxpEpcRaEq4sgygV22WuC3IHLRKye0ur25z
YH9dt7TL4u75gRnl70mVTRFCLT/pGzc11YD0tZ1Yqav0id0Dz8ki4v11kesvKzTEBCIbsBjZ1Fkg
UpW3Mu7x+42Dj3xQ9sKN8EBXVMDi/iFiRoabMaxbw4lUxvO3glDNwM2kZl5u5RzT6MsmwXZaEaL9
+Fd68evKdCKReQjEUdPIGGNIq8F8r2Brm2yyJ9Emx/6X9Sp4xJUc0R3u9T22HiQnV+2/v8iKyz35
AYzByPVkxo0Qaj5q3N4CWI9OBTRi12z+nxfKWE0lSoncxLjQAYXy8WF+7iun2xtAcRd2yvNwFPfl
ceK8slQxL+KGk7MxloJNeCHqsGDlD5W2nUvjPascdSp/YwoOmBoyQJ3bH4Q8ck666oKAcIV1fxPd
XLaO0AzKAMY4mIt0a9wSLDJghwwls222jd6LrRB0Aa9wsJKz4A7/SGTi+jQC0BbWxDQ/ToEaUnW2
1v4Ka5MTZK/6HQMzHZTQXb4Aza3kOJrTDl/TkA6Z8NKGWHAxzC2YJ+2kazg0jOumCG4X9MhAa4z9
5/M8bLGA+FhgGwgAEPGd5VcPCcazDUfBHqDd7PhTW6unM7FmhCgeNSB2YGVui2QQCeQtteL0RYbB
fuS4y2GybkuVF5PRH3+hmCaFmqLH09kdx5i01tgryNz7XedGG2WTBdqN+ti78Qb1VIfHybgevmCN
3AA/NP79zkZPCmhG0gpzMeBwozMBTgt4Gmg3qi7ZDtgBUbYcA6Dqdnm6P9IYswPuXrvUIXwaJQqN
9tKmAgHrV3oju/ydtFXVB9ErAOVUSGTxIVpDSpRsRiAdY8xuGVO7i+5Ni7c4vPocAf0MO8Og+EOt
k3kC57RohITWBgdf8kesTQNBdvqhHzS0vrRf8sHNuOO7a24EtiaiggW4mgvoU2JYVVGmLZgFaoD/
iqZTg/Hs+k19J07sTUHbKdY8SoIX3UsNMOKLDKJ1v50KO5mf0Chyh8KyRw00uVHxOIT5PcV8mQ0B
0zCzO0uHWvSHOtuZJVb1E1SwoxrgXqCBT2UbgdFGUFtPndRDC+bPkXqIGR27XrXsDuCLGQhkutoM
whGrd5G0D4s6MMWKkxishc8aCPA0VRIBvs2WUUcS9SYQIfGk5rMTA55mFjK7C/f6ZHAetdUrAl8X
Ri/QiL3AdE1zsVOjyUSwKfReb1Y7g4ScHujqYTASBOxCDH2hxnHuBhOUg+d2AlgG6F2cCKxj5rL4
ldA7YSX9k+9mqQaWxLAsBoM6F5UVhRwKCsxW7cdwnyxRcWeqN02+kcVk5viINW+LdpmITjJl7mKJ
aadYGo2QVtlMdR8rdzAtpwFOv1UXNup9HDVfuyZAxWIrEpcEjlPmKRk6QWz6GQ9XbG77GNhI/et1
O+IJoH9/4l6tUQj12kD1VyEYsSjeZ17+uebldOq6AQeLdI3VgrnuerlXkVYnaLY1H3kFyFQjdK+f
gieEcdtWHc2YSZUXP9faxMGO+HseV59Ll+mc+1jrUoGY+89xGG9q5W3Tq6AY8IWNvmsdP/MG0IZ0
HgWBiLGNdf1ca2MEp+K+Y/CT6wGGndwC0hxVukN1U2zM3s3dGaMSr+J7tAVm8Ga4z9zpWZmD9Chz
7HdVNf4c9bvpdCI71skcqwKStaZqXU3MvuqGvHHOx7m4b37yExlzlUxNS88nbCY/eyg2xobOESdO
CzAfR/IyH+RhnBBm1YBPzsXYVG6mZal8f1PpTuhvDH0TmYcxPCJn42gL73SMcRlhFXdxhsShKz6S
HDmZ+EiWB84nlFdClhONZH0fSHTAikA3ySjFc4HGVHSgK5ZobzuWy61n8o7E5FxzV6H2Z+LCWg9V
1BcFiPe9TRdzk4MRhLbxEgqU+4KXJvB0kXlLBiGb2p7qYqW3rtXcjWTi3BXX1BgfIiiZruS0IE7X
Gxe3RVdjeO2JDXYJmkeHNqrEGfZyc9DmqLzWJu98jFuJQvXfHf1OnJ1ktux24o20rIvA/giFpaWI
ZOeeXhLaJY5zzCXIKRHsJkHDa5h4uwg8IfTvT+x5zEMrHHR8RHU4iMCUEOLE5eg7vQc28EOP67/n
oBp6IiKCX1J1alTmsX0Rj8WucsKtrjnNXtxGR/SCkZeDdyIQ2/3Im5lbOR4mvEHZqYJkBDNIbMlR
EuQaiZbhj8q9Kf02Bk7tSKH3zBwO+LY6rRqJYBhng3W1W/JoMGrTJ56MnT7JNfbRfr7pj9VO2xfP
0mE+Cj8aPcAf94anBcWdDK9iT0G6S26JPxdAI8q+uiN49DahI/im330ktxqnVL42WqMYUCKQrSED
BPrW+R3oxChAdIHRQRmoSIBgcywQMWFscJ845EB8SvnxGL7yM921ZEYxkXWKFO0OfSvGTkxAZIxy
hiG+l84vMZ8M/D4XzSPA3GhoPDZOeeRd+dqLfyqSpZfs9Fqzongwff0oA3EBSM6u4aSf30P9TsmH
cV3xsKho4+taGEvBCRlX141JGHYChkLLN3C5eNGmD+zKSRzrQ9nNLt225E0brI2PnIlkXN8kZw0m
vnHEznW7Q+cvd9Vr7ZZbw8/uq6OWYqd0uclt6V63bMlrjovGid/XSiYKkO5RyQf1CJY3GOekqqFE
11HM77xbpcOZe8HJnAKWnGJOizcMumbHp+IYN2VWVmQNaWP6Rlj8FsmynQuJ59JX8AgAinhyJsZR
CWEV6aTAmfJth0Vk4aZHZcYBvPMR0K3YmMJ2JDZTDMxSkR8ZUk0OwNaaHp2KZ15qTMKquVXBVOTx
eclulfFzyjiR1FpxhnY1aUUNJLwXzJqjWWeghMYkLy2X0GvDkCsoo2xKNZd+8ABJVm6N0pBgpBb/
AYEF80GtYhSW1IRzNKfMKzQgkS4B53FZCaaAJ4gDYTSZzlEwjq1akHEJFLfiX5yIxb1g4ECq3R9K
L+9d3qzgSihKJ88xY4eK6+X3I2XdLwXcrD8mjyXJbEW2HLU7FjJmbmruuPnKy3kmjdEI0g1CLMWQ
ph8pzIH8ou0pg2Z1iOmQKRpn/VO+aQLB/fuwhcaZYMalDUS0yGJiIzIFwgkBxK9p8QYWV7T9TATj
wgYzEVUlRaKclL+XUHZkLXZUiQdDv1LSOJPCPD9ZNGhl3GKs2hTfSZg6C8kcgqJrlSj/wCOeiroY
QFZDMglIqtFdoXVPzPNN0MTBSe5EAFKUgfbzuupzPiA7eTzXutAIIzR/qt+X5aFW30ed04pWVgz4
7EzU+k5Ct6qX05wUEdaLG+3TrMTYVlXMe3R7U/0tK7MjxkFP0uNstbtWy16HqdkQvEFy6gKY6pem
1aqdSV8TkL/trG22kVEdQf7sleZ7F36OxcsydU4UamBKAQFCmzq9OKFiMqOat9iNbD20Q76pBixz
XP90a6+XjpErDavTQM7CTMf5ucJSrsA/B8Nq3mrk6dmeOITY2OGgEGfFe/eLC3+7qognEpkHLC/U
Sl1maIeQV6ZdReNDIQ5+UkuPszL5nONRp8cEpWfHY/wu2jNqFtP+QvbSvwyP054iiAwE9LC1w8NF
4X5LxknN/YhVWBMmlh/0nbVPMXb8NUHraXQXcUMfrjjWNUXG3C+zJuIFGz3aXhiqbeiS7ymCFs80
8XgQf6uGdnJ1rKfqJ2HoE9QPaySXfbID0YRtqs//5M4MU8ImKsqhFxH6AJ4HxUqAvqvZMvgAcyDU
R0ctoHA9vCKVvKqMJ7IYszbiMa9KLF7ShvdWilzrVr5H6yvQbPNeRsCDOQJXTO30xxLMkqscMdD9
JQSFK2z7DY/igvdbGFMsU5IqYiphREhO7uP5axiIt4iTU2qc6tjqNZ4cmrVAhAmSMgjQ06a2rf5m
ARViO/CGSNciLF0+EcPYniyHpjQsyNrLQ/1U7cJt788gvF4wxZ24vBEX3pkY28OkYL/kGZSmVCQn
Gw9S8opoieMteTfEWFwza42a1rSzPTcYOC63QocBagQEoslzzDxRjKnNiiCEWYzzqBhyWfqtEh0a
wD429cN1a1uVgxI92g8SetlsVlpVPcAIChTRQ/KzNj6MAtBtWHDpRV788V0PvXDFAHrE9C0MCiSw
5y9NNtYoXFIIRf2D7iTRKX91G97pWyCg2ot3iLz6VT9U28qd96HozMHI08jVIPLkFzDf1CjH2hwy
gE0IeX7IIsUL62kjhZNbTt/79p6WLI/XP++qWp6IZKKuJVNCUc+hMUo32n280Yv3tnq7LmM1NPkj
g4WxQQk17TAjoPjYOvetoriRkurluojvVseVy2MHp/teF/APLk8OmgPZq0EYSIcS0PXGw1DY6Yu0
gwXkuzwYeN3SlS1hROAnx2NcdFWZgI2j4IblAbPNClhRy038kL3z0U/WakNnohgPLMdz0+WwE/Sb
KfAf8PcwIhDfCv/OoujClcjFzV1Lts+kMu44KcHGW1Pw0sbNn+jCHhaiv+vSDYZGE6zttVvTltHr
Fra87GatQnQmm/HRplTnAHPEicPjjAlLihY+bSwUItMEW2apF3q9w1El+hGvqRL1SCeRtN6m1QTY
WVqsHlzFj53+OTrCAzgIcG8t7q7wCpjvuf4wfoe0+iAl2oQBmjH3emPYxGa6EaE91n3TH4fxprMm
O23ep7hysiFHtN26swEaq6FwkNEHw9zai1zcihSjGcPCRho/yWCWjovP619m3RX/10HqjHuK0F/O
wFkMjFn5N7CpnHY+qjE2RCseLNNKpfbs0hmnhKREwTAlgp60flKj2ykr3UQJQrHfC8boWXnuSFnk
Xj8cxxGyOSFqsSJwhTAeEE/RrdhEQadkd4XOI+xaqweeno3NBbusMlOMbH1XQXpH87NNAWYnir+P
5s7vIsicDLtCgYxq5Nw6wMHKHd4kDscfG4zDqntMXrc1fkKJdbam/lVmvBo272MyfmqwhH5uQflN
aXoCpQAeBEaLwOIOCmK/2Fq5TWSwZsXE5pVbeUdjXJU8L0MeYq/Gn9OttHxlvJY+72CMOxqRghud
hv9/N81OK2ys6iYHwOR1VVxNnDAHTam3AIlyMb00J8VYxT0cLvkdPXRbBciDaEjch7eKQyezeIPl
a+am6CCKBykfFvjZEAuU4wmAj3EoStzcteAgEm8F/VmSf4zGbMeSaFeSwTsjVTLWy54IZUv/pJjI
0g6wt+GLUjm2TnmbPStB9SQd/0JvY82nn0pjao9xGUUFQVOIhgfAD6I8Jrlt3INm1sF6CpetYC2Q
OxXHWBjYIgWhUSEubBJHN15JonmR9iOOIm8cZ7sbZd6jtVZHOJXIWJwYGWJBGtyhGpg78Zj6mdP7
7bZ/5GMRrAY8p7IYIyN9l6Cmj9PRSfca0MMDPiVwkTYKx4+s8IQYmKMysQwHPgLlAj+kkooyVmtk
aJTua8EqQoy1pupGKe1kA0wNsFdLaBlljhbUN5VfBxrQq2e3C9LIlvfWO8+7rMB0nv8e5gUMhTZr
KxUPU1i+RO1nH2eelL0lVqBKsz2Xuzl/yuOjzOPz+J4zuDCWk+/APIhzMyxiIiJEQPnGW7p7Oe4/
lUn5XSYlGNYxWlepbjamW3GooWeK07aDXYXtFgAa90Kv2d08OJiNcxIVfR9xdDId+p+oGOF6JaWO
ep4K5lIicJRy1a/891cbongeSJlySP41HYlgwS1M8bcct8CtFLpfYwL47R7otWprvkWGwvOga5HK
H71Bv+9csoU1GRPbEApWExRbiT6IAbRALXVVkbvaSA/xv6/GEBlTX5qlAYH0v41B2ceoqVUHioPN
69Cs5qenh2JNPK8bUzXwKtBlI/lzOFBmLuMGFaCgD2JXByao5ExB+SDb+isgyPlUtGst4hN7NETG
8rsGFd5U6yR/eNMDzbIpXUfsIz++bX6bj6BOQmrMe51Wk57Tc7NvriqYiiBDKAEVAIUex4MUAyC7
dUW/wgxT7hSPye0/KSWeSmWyAGHOBVVQkLRqnRYMYfSZYfqxToeP62/9WsByKoYJ/sdMVmplKBR/
0R+GOcXqAW9Imf4fWAUFfBUo5EyA90kspJtkkgJ8CsB1jOXwvR3BHireo0HuiwtxJosDmbW2uEIH
SBBKgF6ddtnPLW8R50oJBw27xG+UJLkDf0PzVLqULoe4zWdMaXMAESK6lZ9+8O5s7WOCZACcaGDD
vVwji+bEjBK8XD6JG3vsj6R9un5bq7poYD4GC6dgdb9YdtAqLVM1IaFAR8sbuhGb5L7eC6CqMgLr
d+fEuzjgj0msebNToYwqxi0pRXOAUPCtBkkeuVU4O1PW2LpW+pwDroVlp7IYfWx0EutVndIDjlg8
ap3ql+ANDoU4nl+17XVpa8kQeA3BiidTeDAM0Z9rC3APsYIYVqYfIs/ZVr9FRwVbqS14Gja1OzSi
vNA3MJsR72PPctUH+V7ihBgrKoNfYMlYApcUUHEyzmXIclInBH3vSqhtkGKAVIq3TPk/TvlHBnN/
y2gmMakhQwVruXVovcnVsROuOsRpJMe6MfF9jxQ0R/0BJMtngKRxfejKK2WK33se6FjAQhizjIiq
mrVY4CcExUMfZMAJzR/kzV9AMl959M8k0Q9+Uj2p5RokeiEkdW9dD0TD8mAGyWaGFnX24HV7yzHu
o7seE70bdZ9y5jLW7BOLgUhioFKmeoHYJ+QiICN1zIW0XlxgqaV87x4n7Or17uyWXnaXPQ0PCWgz
OHpMPx/jYyFWw14SKsdoCTGfV88HIxkEzIMMfrSR0Lc+6ingM+3wJ5Yv0VAY0fVanMUr/PFVeFJ+
kh/Fo7XlefqV5JRuRYIyDGNc4gVyoIIfKNAtB7+WYruWJ7sJSTBm99cPu9Y2QUROiRIBFGZhbOL8
hpt2tqJMz/81mDJsjxTFUgn67Ublo86ufVhQoGL/CvUXNGuYD9uYbWK2yvd91tvyZ/yVggy68foD
+dnc8y9y7QueimOUl4STHJkLxBXFa4dGWljb8fjO+X4rDzIWyuiIn2YC1JZdRDGkEASXPQb8lFvM
0X8p4LeM/fRHnjpZ0GKxM3KMyhk3xOM9zqunw3ifamioUygG49t1gNYtfQdvq3eHSnyzlPtI4Ewt
rTxVQLQCQr4FDcGWHqMbidZVeRXB1TVtNdvVpOcoSWZPcj1udWysX/+Sa+ehO+qY5tRE/IH+/Ymr
UeW+BWArJqRa8hKKg4M6sS2EX9eFrOV8FsCHNQ0dIYqOxHy1NMMQUWTCto3bMFA2dCVhclS/3JUO
dx5yRTXOZDH5ZSoLaTqoowk4+vB+cfuHDgMIgBSgapFvyvvys7mh2PTJ6/VDrryCZ3KZa5tnRBXf
o7Fahd1x9CntJNF4jBAcISx+QTtOY6/L9EMWYJXXt4rJUT76Kxkv/M1mRQMJsLiyE8SNJiid3EEf
sqw+mEm2E1ryq1MWT6vkbS0QTxlRrp6zpuBETStafyaYyQElFEQWAFKafj9GpHOThcito1qp9dQp
Q2wnRixurl/YWiZ2JpJxjKC9DqephBNpvVzz0Heq72hPhgLwl4lTdB7FxebXftbi+zO5jIfURzHG
w4NLNDPtvisWxCpTfCuq+cGMBy9J5LupsdxSMw5DCIKoBDsgtXkDCLPSja1+3xhY/MvDbN/08YeV
tTfloB/NnHA8w0qJCuMZwNCly8+YkvyeBT9xDWknKsKY5JiK29K2kbRp9jPgaFIuT/ylDzoTxCp1
00bTIkkTfCrGUvbAb4tdA02RpxIznRwt49454++kYjajWcb7nlr28jV60b72AYRe2FVKcSwxI4He
NBBPudHjSlJA54IkJHSAXUZoce5oB9WKUe+GYMqELoIRPNvJdzqQbPMNn6h+5ZiArQXSHh4qXQPU
M6Pa5Tg1max+z/bOL3JrY8KEljMp95b4pL+2t8ZLxkWWXGk0Imw1qeeQMSN98SprU9rlKY004i1e
xwcQnNnFUQegBYiZFSd8lV+V9+s2fOnszyR+6/CJjlZDOjT9BImy8bbMsj21j5Z0tJYHReKt+Kx0
FM5lMQWxGuj5czhCFk3rFpcyags0twpKr3b6Pa9QumIVpx/zO4Q8OVqv9NXUyxCHdYytrGednRQK
8AdknVfpu3xUcDBsXosKckXzYte2qEAH0oWQNA+lHSq/6+H/K4HxeFVpzdqoR9gZaHvtxyLWC0qY
WsMZebp8Qs7Pwdi2bpSYYNDxhEhCVX+kjRiigNtgOV7JZXiUIeJ5yNUrOvlw9AedXNEgV1Kqavhw
FP+J0sjGSEetB/GRMrjknri3trzwhieSjaS0OJXETjD8RftK+/sIbNuGzsnn178jLSmgeaajG31+
LLNfFMAR4rZava5tKMyNao63fdO1dtVmnKHb9QP9Eca8+0ssTKaA9N6PgRGfDcpjsyT+kLS8dYcV
JUcfkFaRZeR3F1F1ny6mOQ2QQ8JoV/fVRlWqx+vOaOUopyLY9nePwpk8p3jHWrV15jgB/dJ93Ga8
J4z67vMQDS/In5Ow3e9EbnPQWVMxHl1tMvY5hlcoyaritUDrdnkp8WVIeC6PuSE5STKhN+gNdaIn
joijRbLXxKKwNfDdOCBjqG1dXgqnBGnR9S+64t7Pjso8Y62sEHXqQ8O34vJ+FhS7MuB4tdfE/Dli
p/26sJUs5SwOYbOUeQAR2pRmgIUANRmlJxdHOzrMPsA1NhN3peiyv3kujclTCPbOuySGtMrrsauK
BDa2LayL0QAUWEQoFuZYFiOPJSgQrx909av+CezYGH8o9HTMTRQfrLIbn8NeAoTOPC+3I2owmPXF
FPqdOSYdx9B58aTK6FE7EmQXVqr641C86ToIiWN00NLZMcN4K4TFdlbVm6Wsb1qNU9Jatf2TAzNq
pLSFjLoIir8qAcZqqiYbwPRyHp+1kAvTzABcwOol0mm2MmAUrVhHBPfZN34m7UqA8NLBYh2l2GJv
YjENRYkaC3m8F2HtNjUJrzagJXSsc1GvdPIIJa1WD8CtBMlOOwvb0IqwmZ7MblrpSRCZkenKYVZ7
1zVopX6FGSWQLlOOe/RE2FFB0mbinIno7KBvajoysLywGGSn4LLe0n04nsZy5TG6gyYxAMRGfNzJ
18Ef4kc7zasOkpNuwNbp/4Ng/fx4jMIURkoWvYc4Cla2ANMg3Jb7ycEwNQXV5/R71rTz9FsywdGo
T0BqwrCWn5lY4O5S5cmoZQ7m05oPP5XBKMk0RaIghpBBxw0ARLahhCgNFy1rZUn9/MMxEVGMtW0S
9tCLdJuDRvlnCWAGe1HcegCw4/DNACzKttKBhtiTXprg73evzuVTYzkxhqFPyZhLOGchNq5p/NBS
HpTHWhpwpvqM387UBLo/QsToNAfNBwXC6Gg3ClA/1U2p2uEDz8DXHgq4J5QEAOuBySLmTEtWlOak
IQ9XBACzDrdgYHCjLP9YhMHO5eihCk33unnzJDJHVMtSSKLFMv2EVBPSDjzwOeYW7aIFZWef3AvF
8A7CLt77uxY/nR6USZG7uaqG2Qxxefab5OfSDV2vAcg+SPuWfJNrcCw/f14/qbzmPf/ItNj5CmMg
RB1iKCymgu1wzl6qZrEjSXP75UVs0ZXvPnIxmMWDBk8qYn20F3RH049aeIcpNgSS8BCCZhfxT7Mp
f04DRgaGyS36na7ij6r1KOXTexNqnBuiPoGNAU9/NhOiT+OYyFkk4Ia68Escq9ul4nXVV8MhAGSh
bQAWHAW9inNbMg2VCHOLTzM6kj89teh4KcF8qO/5vIkrKzqw2xNZjN9Iy5pksoarN7Qkdsks48LV
tJW2caGTyM0TUPJsxEUry62madOzJhAwyrVd1j71UqXuq9qKAHwlxsnXVFnpQyLrwtc4KeS5Aw9q
Y2tDmdZ2ONWgmhOFaP5IxxpFxmIOgeWcqaEtTYXpTWMavpqy2r1d17KL28JDiTFERCDIcwC8yXzJ
tijGZCrzODBa8yjHICnLB45CXJgsI4L5gCAfL5uwgQi9jvwKs1sNMihVP2TAblOkjTBzjnRhN1Se
hUkuZIhYKmSPFI1NPKRmFweD1P2uDWAB6MlX3hnPZR2CjVL+cf0L0p9/oe8n+sH4wC7vSzmh+kHK
yO7BIqqkhqvC8+pqxvmS3723C1kaAOlAV4bqJ9svi7GtmBFSKb5ppo4I5l4S184sVIemmlyMtPhq
jlzEJ1J6v8iVk4r1bgA6Xq59LqPhNMOvMj8U5u0QJl4ZElsQu50QdwuIUN7NVCg8YpovpBxem2j6
1PL09zLInIhiNdQGpNl/j0AV8uQZBJ2kaJJ2Uf1pLp1FUDxTJ84yAOas20mAv6myxZ8x0qVwwowL
RRdhxidyGUVHTbBQ4xJFzrkRrdoWpk5p7JaEdXBdHdYqjWeCGHXXC2MR43nGyE87eLEq3ghYSU8i
a5sU2b2qV0+TED+2Vr4xyXuWHUWp2xENUPkyXrHrP4V3ZEYzLbMmVZ/glyTqUw0CFXPI/esS1p0j
wmxMphloCbKlY8kYyjJFMxLBLwDD+k/V6Z3+t/UT9GtPit17dJ4Ls2t3QHjL4u/N0N7P8G4+gfzD
/ycRFiDskG3gnmH3zHlRCKgnQZQRjYShF9X5Vh6/OOe9GLQAuKBlYJZSBYKNiJHVc+2dROT8aVFT
hsfqJjw2h1h1qgfamsFwl9iD5Cf+7F7gutvbEhhS4SfHA1xc6bd8inGCDB3jV8wRxTGMBNBgGL4g
JK8qktMQYH3Xz8gTwURYcqHrlWZ0hh9VRWDIgHmteCHChctE9w6U8fDNUI1LhjdiKLUQRiiqtdkj
qnlur9ZuOslOLggca7yI26gksOpQ5uMVvjOlTvIkJdiEH7JkG1bLQcnBWRA3HDugn/3ML3+LwYWI
EoCHL5rImRCNxdRDLeZ6X5iPSlhvTeXFEv+PtC/rkRtHuv1FAkTtepWUqax9cdku14vglaL2ffv1
99D93bGKSSSnPT0YNNAGHEkxGAxGnDinBPWAaiBNsj+gx3Ydz0DOjRe94IK9XWOez89xvdnAM6Gr
cQJTiUoWSWFEbF4wWuS5bmS4s0e8KuvtU597KlYtWV6wW8jvJG93E+h9S+eUIC+YNyPMmy2ayZoH
4PBBluu4wNKUmJGfti+X3fv8vY70ACxeYFUEFRUa/8IDekn9FopECZ+x/gcClwDLg3GB9qq6ppH2
ctmcxNVhzQLjCrhIzllR8q52igqMGjHd6vmB5qMTW6yvTl01zlFRuCpPPL9++PIwYATwjoepWrH8
sfkFigONlsb8OW3esBXFwn9EC7wHgPibqPj5r1+BgkmhAlKnXa2vescw8bO+Qs05LIrhNmmH205n
90lV4rYlteK7Sg42uhsmcJo+6HnPkEMb7eqRdMh4oNEdbWl7XMafXmd9urx758cAD1vkkbYDSVr8
S/CVknlbkfl+HhO4p5EchyQPL1s4Xwe3gEaogVyVgOr1/YXSsSZ3XYxax1VvR75uhZlPbhhTTY5L
zUBRExc10FZnuo+6Mbd6Xgx5nLlOYI9a2Fs/iacfLi/mPLkDrav+x4zYZljyJrMGZufxYI9PE0lu
+qJugyUrr2Y6vmV1umBUHdWPLXmec6KiKpctEvEXMQV0r4CcCpHR7QYrn3R8S3NJARJZHjItP2qZ
oSjZnqMQscqdHXGVNsUFgEYHPubtGqKWNLZh/lU/9LH1pX2ti2P7gkHrm+xNhac9jyXv7Qq+kqED
AIlkBtplIxu+l1ZJoY9YGqfWn50oxQhvpNhO2QcF5NDxHHQvLVN0zragvp22UxqjzABEK4M0Hrvm
RIFA5r+UETKcfw9yxLfdmxRiyVxt1O7bEeGrZqfCWR7HDkrlU/JvU2NuBmkilCZw8M6odTM9tYsZ
YOjY0xg5AmPCUdfDoEgLJN8PSqtgICaGD2yZ2M0ot6ZyixqBsbKsY+c20ah9dJmj2CaJFQ5Kxe0C
STEEfCEnzPq1dBavYXFmkirSFssOcsvvg6peVcKgEg98Z0rIDftiTfCSX1gM2pfHIZ0CszdCt4Br
pIp3oiTyvrMknOVsY90I/gkoeZk/KGkCQluFC8iC1d6ESBA8QYAj35oZ3w1ZyBFYoymadEznDmNz
NaUGCdKtv4Uu1WGu9Y9OSxTbpviW4uEC2adfbHRgsVcn0dZ5Yb2wq8LB8EuuShlVpoRDtSVMWybW
sji3syyoqyy2yYw8ZLDQC94+XY4a52kdefdZhTuT4cJuuxXrMjFZk3duNLN8Bs2LMweln9yZhfXL
b4aXy0ZVK+TutMsl25Y0A0C3OGnGzxmwXm1ZQm181qvTZTvc7d4n+u8Xx8/izs5UmKmfQkcktqoh
Bwns/H2Z3Dgbx2Pp5M9zVT0CuP7dNDpVjqVaIP/zneGiNvCQ8XHIPduKfAbCO49AkcBLTDdwam9V
HA7F8ftdm96ZSwrTr+d6wkF3dcjMFeZpcCrFQ/P80fT+WwrBZFgWqykdfMtyMEqM/Cdd2G3OAzVK
Xqogn5tMlRyrPqIQVJZ0pcNgwKKfayxsKo83LewvWup3wTTUV5d9RbE+k9cSdt+woisqvwVhMake
ZpfdrMNbl3wm/npTz78um5JuFzgkUZvg4xFinuotvpnhP7N4oBgZzc3i22DUXy7bkF4zHvJg/IMD
Lj4sek9LMWZWa8eqYtfDUt5NDrjZKJ2+X7Yj3aSdHSFYIYXMXaatLO60zbvKa20N2nHbgt7271F3
txSerjInhKts6WjRGEw7JgTo4cRcnyB9feuR9CPK9qpALHUJ9KV5pg+cpThbUScFS/Uly+IOHAoB
Sdtv22LeewxyedqUf3W7vokuf03prmGczXAxzAGDQnLgGZqvJyX67cRPHicg6JPWOKxEVyAoVGaE
s5ymQ5GOWZHFjVeDSyW7oxp7dubk6X9bjXCAadqTxhlhZvSaAF/4kBd2aG+vl62ct4qRsHHRyX8+
GtCi709ustCEjNYC6b03pwm34xaBoeRtzqOmB7PAfOQUYuUH9+vmBH/RJ4ZxmETnApMcQE2IDgm6
06VMc+240PVDkS6vaa2iU5LtFqSuTRN6H9C2EeenoZFssbQYWQyC1dMwQoKh6oI6VQVAWVTamxFO
cqFrDGS0HouXIXukFTDaCVWkibLTaxp8HgAjfhA0ExzC6TWjtFYEvp7UsbPR19Qo7tdev84t+umy
V0hXg4KRh5TPw0ESThLpUloaU6uBBJ4F9XrTqSaHpLsCojiCeUXsjThllmsFrj/fy3BfJOGC0kZq
14e1do6X16Eyw9e5u5bAZjVvuZ/m8VKQO6MHWzqB6h1IGC6bkX6u3Wr4z9iZWYuOZJAPzGJUZb4X
rflxramipaNaCXeOnQnTRKmwQtiJ54zgS2FyLkg06KDNXjqEitXwt7WY+KHc/5/NEXa/KLa5r50k
iwdgulE+SVL3GXom2l2bk/o0olrfhWVPNEztYmjgC8u2Imqzsg/TPMH0RtMDsrdp3ZtRw1tDb3WS
jy3q0ceOddZV26flsZ5xL9itbvenodWG0GbT8liiA3w9t3XfXlnFoF2v8+qj9r/kz6Akux3nJXmr
t5oebavt3ir8NSdD85wD6F0zHIFhfENt1YgW4ndR7Tckj7xhc0OK1bSBntSqjhM/bpe+knANrF63
lrW+ZXFCdf1Q1n16pAbLDnnvgWImLel4PVcJyEHXeSRPoL0gp8v7dA6B4dETCgDQBcM0Ax7E732C
tiu4owoX+xTxaeMeClRHLqgIGaAyGML5hv5rAaXfFsHlryMyoK0phKCppgYovlgeF2jHOFu86e7B
bH7ppeJWkh4orhr3jx0xnZwyd51I7WQxXQsK5t8fUFRVmJBuH0YydF7uxM0jODkbsjqrAWeIsyuO
HuJQLDDXKvt03AtEL0HhFpcP1LPRMxFCw7ytZVdZMOMDb7Cu/W3dVb/stvhk1NqtwZoqKAdVW1YW
Kyxe8HdsXh4XozceFe2qafAL0i7xMJAPxCwfqG/9jf/t7fC172JSNfXT4umww9nlNJDWu0gZDuBc
wuzO9JM9KPGAPMidfczdwgT3swjhjGM+f9JDRCv0UpCOVQB3kupkgTKEPqZ9AMxFHq0n7YfisHF/
uGDbE/KktXdSM/FsvlguMg3qZiDLtUN3gK5X4H2zv2aH6o72oYcHnSogy0yD3wZ1SYNfyIIPuTmt
qGcUeTyv2hsrm194/qsaVFKfQW0QBW1kz+SsQoM2vmnWNI/98ouWfMzLL3n58fInVJkQUiTij4k5
ajgKfVuHZvICwr9wZo3ijSM9cLuFCCllQzTdLfm5dos+rugUJ27/LenJHUilTswEWUhTKg6CbGG4
LtHa4E2HsxdpO+pNQ9Mmj43tDbJf8bK9tNUWXf56spC4N8L/fHfYdFr3dVvXMGKl90XRPplbo9gg
mQnoZ0I3AYxtJgSg35tYsnHKRjRpYn1tH9a5fk0tO768CtkJ3psQQsZmo7hjrdxEtd0ZxhqS0Ysm
622bdIUfyM6rC9UJ9MTB3XLOFWNB7MoykfohiXnVczoEjmbPUVauJzufH6pWSSN8zmqE25Gr4SLe
u6CmEGM9HhZDs2W4HTktxvjsXFuYCiE3dRc2R3LjH/JbwEHKV648jv+UR10blE2kGpD7fVTFSLX/
GUKqyBgoX1xMi8QdxqGqJGj7YF4we4348Ugx0xmjAoRpx4hG2xz01+5V86QebpBu9O5bCL6EIbAk
ZXWXx+3GDgNOORQlgpV87iZV40HS5H7/2QWfyhgm3See5IOByLppFwPzKXNHA4Am3wAshZqKhdHz
xW1DNreHcpxB2OFrL5o+KZxb7nJ/9l+4nhBVXQ05bh7nBpdl/9andwQZ+2p9HUivCAeyxtze2UTU
gpkQq0pcrJqz5BVZMH0AMufavl+P5GB9Ht7ADxj8F5B8Wdq0cy4RyADVMOiyc7PL90ILkrsFAnJf
+LSMi+FSEJMUwdTE/FIcwuKt+Lk9Xo4fKvPCHTJ0C05C1uaxl/gH5N/xnKRfp9W40mb7g5bMj17W
ZYHd+c+X7cpCvItBfAB48D9D7G5BCxZkQiXiVl7+KrVPDntr2q//mwlxaSCTG/2Fm8DYmmk9tLQ8
Jman8BtpjAdDkM3rcucaFGiHG2Sdeqgxd9Wz7+FVNLejgrxAeg52Nvhv2F1Vy0xXEGplsDGPDFo/
1WHy1i3Y8oYFBlTvw74Z6N+cvZ1NvoE7m8PYpqRbsK62/57OZTSWRZgjuSeQOtxU6tbSBYKbGi1V
qK6ecT1B/89gc+3hEPRttGrQnBjLoDeqsB/awGeql6Y0lv4xZwupZ7WZnY/MBb1+tn7VyxHEm1Ab
pJgvilLoUFx2Q5Ux4VFpL8iXnNQFF7ddHL0tZpmNwox2otPPy4aknujayDegIQ+IH//Iux2zx6VB
OpMW8QhpTXfaMHKzKHIAlQnhZkCg2rqa4sOV3XRD8yTy/E4RGPhfcXbZupw9CERCkCUT/A5Vssbw
2zGPac/0p8HTUGDsE/A0kSY7ITDZN/OwfEvSvvpw+fPJ9+mPYf7nu8+3GB2mPh04PKkf1toI16wI
EvJIyXi8bEi6Qs+GjLELjNWZRMjWjYOPsSV431A0QeenYKGkYdbfVH4G9piZ3ox+rXjxSBeH9zLk
D3C+zpQS9NL2c6jbIdntx3B2zFC3xtdJL1680lGEXWkVBUghjjA3sYtiWRU0FLk3jkDSGHcOYGTD
wzxG7M6KpkP7Ql+hTK6C7kpga8C0Oy5eCiBoOudENhgKK8NUFfFgPZuvoPQIthP7WN1QTH16cfaM
9DBWGT3fRQ/XFydNxCUGwTLhtK1L4/m1CzyNX3jIB6EfGWiz8dit1ZHq/a8aGh6FBRbry75zHijf
WxUPoLtmhs9gtW2Mj51OPmeu8Uuzx/vEg+hFX+i9wuD5iX9vUEjBiMWa1SxKwIZa7w50LnckMQ6X
18RP9PsT/86ECKXQQZAGQvC8iBO7ed4sINic7oA9jf43M0IcXjKjW1qCleROdu04bVBAzc5yN8VJ
U+zQ7zfNLoxMjZcnqYUdwuRR4CffHMzzDPZpXJt4pakilMh3x0aBAZSaNqLJ+5jF9GzzE3/Gp1vd
oBqHoCxeLn+18/FfhGACvPX/NyGERQc5YDENehHbaK7H9pFddyf/ObklT8PBdFCaqg7radIUbifJ
xmHWNMG34oGg9EztXV/7FUi5BGb/T+GQfC6f5hj6g7EVGa/QmwhL/6h66p2HyXdWxTJpMy7OZi78
ew7lq1W1D3OpQfw9oTfGgCn9v/i0aJJBd9NAfcgVi78utTI7aSg6aTZ4eYYILHbQm4dEJZmi4WD/
qqMmLOJsVniobJEQWkQjGXNOeM6LTlNs62z3iJa2hamLgh1W8JYtM0Jlp7D0++iKR3tvSnAebbay
JK+GItYpa7/6Wl6FzPWa2wkEMPfQoVtukT5bGD6CYnAy2uQuX4wkBqgQXNl1a77Oc4s/oQPwW1k1
uy+NX2vRhNQUBIrLdtLrOn0AhiZRgEtkEWn/s4XYTtYy6/W5wLfPQEeWml3MpubDXKm4EuR2IOYL
6UuUCcW6sllVi+Yx7ARbyK/OSq68yUFGP+XxZU+ThQnDdW3M2TjQRhXDBEjNvAXlpzTOve0OUpvX
1raoyoSSa59DIv8YEfY626oCHLuO9pu+Y2HRvJw4eBxsY48Y3TPc/4ITT/r9wMsEJU+0HM5UQ8vF
nii0PNN4c08zZSFy38RUkDBLqiFY186I8T7GJjTT80xHJOLjorxOPX2md0hKYyh2PhoKzzt/jr83
Zr43llL0NlyCFRVuc7NCd9HM0mjT46EfkV6g6JMwVPpKxdUoSaDem+UOtLu0FjdvBzxdy9h7o89W
CE7mD8PJvPuHNNy6WU/KzgNfiBgZUBQF0SUGcUHFIxwx2hpTpTVF+Tu+c4kHExSwpwlkrHrUfpg/
/2t9OlxjEHrlpJq/4UHCh6VVSy2NTzYMlnFKEzfMrRSJsB8trFC81n+XbM7X9seW8DWJWSSt1yGu
z9ec55oEIJe/mlFGyq6V35F735ktjCyDp5iTc4gty6asm7JDdI3XeDnyvlv3jTw5gXUsj36k8k5Z
HAGE4T/GhKMwr5ObuT2MNS6EiGhYYYbocqT6ve+X1iPs05YlK0YechYj0x0CgEFvVnsbAuJvLDQ3
660tC2iLWum3bjWMEJnv5zEpPzTZ+rhU631rsYg25Xcn04JJoyrsvux08tkAXsyH6/rCzZm3zWpN
BfBQkE1oG9Ak5JAldx7NjuvyMIiCgn62vTK7wAwheDUHixY4qoRcmpDtf4QQZ5t0HdG3MFk85ZBi
5xQlzU3XXGefebmQfOwfQYeNy/yg2BjZ3u/NCgc26YwEpL8bnBrtut8KePm9G07Q0n4gYX2cT000
MUU0lMbevVHhueMTVhmZARCQ3rteAC0I6ImMzkfmQ529YV8MOt5ZZnPUnOm+1Mlprfu3NMtU51l6
xiB/jaKKyysTwtLzwaxdQsoy9j80L2lYh84XcBrfdgHq3qj2X/7QsnclIuJ/jAlLtke719dxoXG2
mGkwWObDRKzAKKrHFOo+fC5KqaMmu0b3JoU3nj9UQHeQAgDQMQD1OETUJhccD5/BzFcHbmwiwbeT
00SvVbhkac7wxzJy0vf3TqN5gw2a9fK3U1U/ONkxmg0Nqt3Vc32kR7R/L39d2VLxovjdygfeVcy4
3M7wRtNL0cmvrYdkqL86HS0DECcoMi5Zjo36jmmjsg29A1E2KV9a38hGnBbQLYdFq30tNjtcl+4w
DZ2qmvmbsFSMmTtjolwS6TRk0RkQ+indML/RbDYNnWWbDouRbQeAgMqgtGeoHDZoW1U9XtalPyCP
cXonZM0EkVY+Qu8mrgUiqc6OMqNqH6GDuTwmK33FiJl5qMvuRXcSCBhWqXZwZqAnq6rPPvSGSzBt
UziBZiw08L1FD81af+vqAcqfTTsGBQTuQtAjtodCc51jbY/TAUM6Ruhx8F04muvy0Uk858PljZZu
wC5UC/eIZbBxI+BWiLXFCdKq/dgwaC+md3mTKg6sKjAKtz1wX93cWzNAsrSNLO3o+VQRe2VOu4+C
wvmsBpRHgNJGxCd1pKdox9hTQFZVg/fyQjAg/P4wQkDCT9wKPjt5TlDlfUBmXXH8pInmn6UA8fTe
BmQKzXFoMQOkndaw60/VSw9qyTzWpsgYQ/qljqq4/nzZFVTrErIWDI84dMlxidTMvXJKHyQrluqR
INsizFRbYA0xQeQrPuVrs5lLp3cBJf3NXdiikQE1A64sgDoF9Fmv5iEwH1X4bGm2tDMr1iuqlBZm
YiIh0ePkrv+0vJRPaWRc1bfTtX7khRkdUoFapEoGZIcLiTSekig6ATInHK50QzccEQQD3qZzm5F7
j6BXTIvIWf41QhcQX4zfo7iFmrUjuguZLBNdPBhKm5fNOVjkw/RfSGhJvXJvRvCQwc/6ovW1f3Zv
YIe6D+wTPUxBfouiNSi+aPRfCLbK0gp0ahxw/QMsfsbc6fUgZPFcWKX6eCClS24ZK69rb3jW6Xbq
PTD65OVtMrkRGTBdkNVljjx4sp4vHw+p64KPwsLcqwPvFbKbEXQ4VYMRk1hHWcVi313tc2IWioMv
yWqg0AYcFGaIUSQQ793KsdZ8y8w0Zhq5TtrvXgr9jxHtNpTNLagLN6ViVbJH2DuLQh4F5bPamRkQ
j1A++1Qdp5MVjAByejf/BfE5/0TCBQxbaD/gIeuAMIJ/4t3zeSuacTWtLY3bX16MJ2UT1Ahqn4gZ
WG/m9+mWcI2jg/1m/Oh+2X3g3g1llMfrwxhpcXGY1a9r1Q8S3gg2yBM9mmHxPBwBpQ894OWK+gft
kH72kK9nQYs6WsyOKnJnqWG8RQFJwlDpGXJLL7TO8I0hi/WsOo7AILHmi4F/DR5eQ5WySizxXUjH
QSEIYQJymCLAqvPszeoKPjni2ttN69YU6gFdVv5aelLGbVrrYdkV3qHqJjPg8Nuwa0DymrKmf2xa
Oz1MUNhxTAwYTrkiLZB4/LufJvhfS3IHbBszNJ8062pI+ygxtXs9976Tyv80LdMNcw0V5lBy04FE
BCmXZdt4pP+WCtz5IcVLZTRB+xZvzLvztvrrlJofL0cLqQlOSAGRFxfTJELo79YezBsjSePVhybJ
ClpoonhuSS4XvKZ8zNAAOol5NMHCrPUjXT2DM3uACBBQ8C50B+/a2wYWkLFzgssLknUa3tnjK959
tLrFBVdSrAgjmdFmBABWQB3iwELQ5ncHB2/5LpzsaD6pXj8y58XkCR/LB3TkLP4nqI0ZGwQBYstn
NMQY13ZICzaBVlJXZZCyXYN3o+eMOT+MhwgxPpnYVG4L4oFRZUFXbjG1VTgYmb+DKsfwMEUOKjix
6+vTTPM7UgKdNeGVwYYVzSjMOaAMwg6N32PqaaQQ9p3G6PL+Sb8ihHCRI5gW5teFpelOVbSeP+NF
Z4KBlxAIny2BN3/6CyuODgOQr4HekJCCd6aWjWaCCA9Bh2gYQNvgPE/052UjkuAJUIqJ6InuOXQO
hKWwoRq7FQ2POE+Hpyk5AvcQmOsYmGMRVqlqSlcyqIaZAw9SfJjPwXkTeRBr5OErGO3w5fJjcUWO
zaN529+VIWbas7B/1V9BO/BUf1hPVajicJL54960cD+NbKtWrZuy2DHaNRi97tOSTafLX1NWXEBP
DYNdGFJD7igmj+Chmj3amQC3+1q14dFUOmHnr8adnvjaUV8zcljTtI6SBkz3I6vS68zuwR0LrNdx
9pL5q+HV079PaN/9Jp4T7oJNBrZaaB7pWVw34D0wb3Tw2KVzESaZYrxJdhz3ixeiqG0ky9SZ2FzQ
wsd9/90bH5hX4DUO5TNwpzSmqcjw+AkQciCszAXTKOBHwDsLJwRI+iaxZ4w9ehQd78x02ph0ZXGt
JxaGCDA+YcUaKQhIDhNgeJ1lOl7ebtm1gXlBF3h+UFKiY/3+yy52m2XQ70CIAxh+shPky3PQLvqX
SqsVIUdWgsWUEB5eeARx7K/wcafNWAYbU1wx6Iq4QLXGMKvBDpYVuT2yzBLH9lDkUTsEKs56+Sr/
WOYHa+c/no2To3nwn7aGNnuxToFdJnVAtOGTB4ZKxZ7KAhKIi8Cpgg481xd4b21yRq8fNezpnGAe
iiFVn4djNh5JD234UXXxy6q9LpdZBA4QA5lQzHtvbjCzISkI6K6MuLlqjlzvvo/8GAxbgFarvqTs
3gApDVwClQ6cFMFfqJ9UGu0tTJuxz3aFHg0IOCfGFNmF7BjurQiBzu7NAQkxLt4ZRyfU3eUBiOYx
0A3tC9GzT5hxBNurxvLD5cMgX5zNxWNd6J3+Do07NyFaZTfoWeK6slngN0vgzl+9vxhxQf5n/LEi
OOOWFI1VphjYa6324FJSh/44nEjiqPZKfuB2loTNSr3B8qYanjEDyHvQ3ahf/09fuDrpzVNuhXao
n9KfKsOq7yhsX10CMze36BoC1YPE4oPTAZ6aq/i1pId6tzrB75HrOkTTsFv68sbcY1l8GwcSVIsq
4ZTduoDUYLQdcBMPkev9+fLzEVITK/aLNsvjPGZvpG8U1440YoDjEheAAdU9EdbdELedzIL7O3rk
OpRCkiTcsjnINgpSwzL+CzffWRNuUwj9giSpwFwtzacbHQ2henJfy2lTvEik321nRgj34AmHyspU
YpQreUi7z0X5/fIyVH+/cI6cjADJlyCoV/PPakKmsmbRZQuqbRHOz4i53cSkSIW6ZgqcCTme5Qf+
ctWzF78fD//eGFeS5HB4jNOKYRwsXEZTMqDViwlhdX6jnRbwUsC24f9pqbAmOzx7azwC70JdZ6em
l+cZandaG0w5DYflR0u/asA1XV6WrKKExPzPuoTjQ/JtnowK3la4y3oojPkTWit3ud3fA7P77HDI
Oron90vjslCfstc8R/C9/Bv4PolJ1u4niDOT+sLI2izwxL4GBArw1qz/lKhURWTOsjci1OjxqzWj
aBlq9I2LdG7dfmo5ZA3MijXRbLQsWtr+x/+2LuEgu4WVkAVwuLjfoOjmNiYNMtJ8ATyKHi9bkrsL
6kUE6DbwV/AvvHMXx8hN8FcgQC1r/6sc8MZ3zPxtzOrbsnL7/9EY/zE7Y6CiG2hmYQbUmqdXOpMS
nag76LgxXX++vCypYwCyZkLeHEQ+IsLLHNOu1FPAJvwG3DCeA2xGTX/17aQYF5L6BuBqmO8G6fUZ
4mq2yEZNimHQxjeaY40X1sH2y6uEIGUroZAyLcPfuPzOouAa5bYmtt3keVxnDhRjwSdsPDSkTx7B
FeqroOv8Lzs7X5CGRuXFs+yzAtpU16vT2viM9pqG+VQ+AGrxBlblOCmyw2zQ+9Iv49WpS4D0yo9A
7h1Ww1JVUqR7ufsRgtdonp9uDV0zzAdUjyMdHsjS32cuKjeXfUa6lw7I4F2UDM+5YiB66q5t46Yx
Se24p8M3Y5nSaPTbp34z3ogxqJ4T0rO3Myjcc3Oy9QPI4fHqH/t7zfFidNLCXvd+VEmpmlSRL84x
IL4Aitczlpq+olCp1TAsaHf0fpzHr8Y8vmhd7gbGon/c+upvIhiQyv/fnuim7obXMUHtZnbGq87y
P0+lcQ2okIIq6Xf1U/RQzK3DDKAo51O4dsHyHHLieQwMjF8GmVH3erjY2/aBsnWMhpV4t5rVDU/b
BNZZ3QKBP7HzIbIwLGaDXsScrkYPQ7I+buXTaE3LjyHPkqt0xSOdVRON7aXygwx6N7dWRfVwXO3h
ZLebHdjtOhycuiCP4HEsoTFhTVGJm4FBfqICSV9hbJjIxejwyS0cxFUyG9XTZY/lDnK2eMApwNgD
uCdAn+/jadPkILrXTEw49euz5tU346ASLZJBll3Ez//YEDayqswh9ZmLWZIoh5rjoUsPuMb7MIsQ
XO/aNNK/Q34xau6/YET0Ti0ZIjv9e/tCsukz5BmJx8pYs7WjVuahN38o3b/pFGB81uecb5LxS7Py
tLZjrnakgx+W4HMZqAqoJt2snQnhQxq0muvcweAA1brlq+dUS4A59VQlwSlr3oI0HRrc6HlIZgfX
PDOrrPO044SC6YECIAUYvQvSitBwP65R+QO9tkbZAufJ3pkrIkviLF+yMbWm79PV8ItYq8bHxfme
Y4CQWE+2dWNCQGgaSWBTS3H5SkhHPTDCou9uYyz4fIor9+yiLVvsmldkD1lvXHlVEtnzGDAd09np
s76N1z34MmavVNwV0s38Y1mEGI2Y2aRrshVxmXzA9BrmMqnCgtTvdxaEsz2jWjGsEyy4VfGBtsud
qdlHBJL4cgiR3Qu7T+gLXrmidEfTYoFXOnUMANJh8UGlXhs3lr1cacOiqKDJrry9OeE0jznzM0Jx
COrqZmyh7DBOwWKMQT//1ffDhQA8Bg7CGUjRyoYMEl5GEVvWU5kCTD3cgqwyuvz1pMvZGREfW2Du
hRIpguOosS+l7n0xJ51GbtbcbABzKzxCZUx4b3nmZK9Nh2/XjV7o1dvJXKs43UCDM/SHy+uSujen
czYNpNBnPUfD7Cy2kqzEePP8WfOyH5vbP/9vJvhP2L0FWkxcEDCl0FgfoRjX5EHT/rhsQdrJBAzh
P6vgR2xngrSYN9VWoPibV6MDuSZuLfY0BfMXFOTmyISa83zyblikAqFLjy4XyPEBQD9H6Yz94qVF
UlBQ3eT+VbFNEAcq3QqqNIptklaId5ej2GQYygGv/RT+V1z5dWB8hYBhxEL64hfB9lEN7JB64C4X
EBBx3Yp/QMmrHbvuqlj1Z7Ja0QZaeL/9q/jqEx/zWD7kcMTuRatVGZu9isYJiFIP1VYagZuvXy47
iHSfoHGj85cb/i8Eo9mup8HcJkxAtiT2tfmbSedro+k/XzYjq9Z6GC8DFZjvm6hA8xi888Mx1VhX
oToRV69raHUBiSrQqG3WnZdFHBSHBDk2/U8qN5RcyWiaorjJtRB4I/q9Wa2rO9saahqTKWuPVQlq
GDDqEePrpLcHpiMl7YsyRWCsFIFKVhnyII4Knj4wGMC0EKkWs+/SWSeIvfF0y7FG3QG4+GCI1W0L
2RHY2xIhf8NS1HUDLS+8hyHMPcb8AOhFOCLhDusoPai+qiyqwCD4d3R8WvT1hN0En6m3oO1XAEvU
f6IAR/SPvR/yHQUDEAp7SDzicTxswNbEqiFrWQ/Xgzgk53pGngXkwvs9NdY21y0+Iokp+TUsn6tj
Hdo0YKETeIH2S21RcuQxJA/HxRUKUIEYYWpM/m1rjdWuZo2u5RoleCy5tRU2SauKZvzHCzkkbIEc
Cm1LHbJQ4pf1irZZRiyu7wKQOSJt9Z+n6+5mOBjH5W69UW2l5JbzwAthgvaM4JYQz39n5hUBLhtI
P3cOcu+0oRN1+ehLIgwsoCEK0KDB9+39di25yRpMvpdxtS1B2lwV+QfXfLpsQ34Cfne2uPQJ4F/v
jUDGoKmWHOMKVgzNXOtQo09ofDCv7XD6SCNV0UL60XwoAaPk5UMzS9gk04TEnZGgvjyQZ8fNkWqr
KlxyJ9+ZELIqa6BzBYA9H60poJiFmSLI5Qb1bX9rhhy+q+oDyQM00lKLS1NitJtv4y5AO/Br9Afh
CEPERxqz4zTc02oMONNl96wDj9iZgV0fE3B0X948+df8Y5kfv53lLbctNlop+P21B7181te/qJAD
e+RZ8G8MqmG48L0BLS9A5bJgVqdo7mz7pKEpgFLG5UVIvXxngy9ytwi/62srGeHlG6aD2/Ta8z4q
JSwkpGMeZBo5PYhhQW1EjHz+NvteyQDtbmrg0kwgDL5rGQYpwhw3qHO78GGvA2+MZzfZk3noQhvI
LlWJULZScAljTlwHL+rZdGGHK09nBJ6Jnn2Q8/GJbbnrF1WDTXZzwwjCPMe8oWbw/oPSVF8B78OJ
xg9ZUCZg23pfzE39y9vMJCyT5Ieuj+apSZf5AcUmdnV5P6UHEAN9CFw8uTx7OxVD51jjjGWCcCbq
Xpyw/5lGNcQursYXTvpVKo+8gRWJoX9vUTjyblIttNQqjjjvrhoDM2XQqn/x4/rYWUH5oOI1UK5Q
+MLmAgX3MqsxJgrAin4ootwKpqCPSKjfDjHIKl4uf1KZ4/xZ39lgV9eu7kQdKE447n2rPxiYx9RU
cDnpRbA3Itw2zLLbhiX4iMbTGnrXTjglkRYitY27605NMyOLXbzig7uNi1aKeLk2Hz1Q3MJLDOMO
ZdbQHubD5a8mITzkGlt/TAjhcSgKRpkNbvU5hBSsHyT/j7QvWZIbB5b8IpqRBNcrl2TWLlWppJIu
NLUW7iAB7vz6cWrmqTOReImR2vrUVmaKBBgIICI83Jvgo3aAPiaEcg5leRiO5ksz302xddCPlR6g
zvNTeTvIniWnP0K48WxnWle7hRxK8XGJMOmZFAzFtP7Nfr/ELZhgddVUkGpjhcPQcqviBp8gTwIM
Tk3GUMdE7fWd/V985d+dFQ4AiNlmztL5/46vGpERVD+QGR925XstUk0c7T/44nSjt7iPO0DyU3xE
Gswg7TjqSIBmjOM0XtKx271/s1avW5vHtHQV16r8fMMzcZu7uNDFh5exkQ7jW9jC/XwDQlIFEITN
DzuHoB61RqCVgWpQVW5z70MAY4QTIb7DaANSjMHADbXe5h/M2DgCjBbb0IsHu1SgKR9iskKvZ2Gi
EhxW5j4TJPglLYy8STPMjlmJT0J7DC0WosIRe1EPmaBA5xFfIvOoykGkh9JGZWPPZ0FCKq6zNqcC
rLpY587KvLOCr7EW0EPzg9/vMok6SEfD7q4OCA9cLyQfMfpdQnI9uu7BskOCFBM8V8ipIfUnrL5y
bO51++Sq161IuWByUGB3ZDH71IJwDEurbrpxyoBNJUChV5gjCLlZ/tBz7/UvloIPCIg/am2XrEXI
vYY5xeAT+JiAI6xAk/TxugXpcbcttIn2QA2Qn/AMnCzUDCcbWlWcjPegVSMhy7L3w9QeaPsJvGt6
kPobOPZ53BcYdMyz2PQqVTYk/WTwV0BFoZAOicbzZ82w9D1muRnoXRxMw5AULP99ySzFa1RhRSzN
11tBNb0DWY1d1NFY9O8ZG1Up136TigEN9FJoPLrA91viYMk4Nl3frSjOY0Z4fvCnbj0UacUDC9Q8
wYjeYtSY1AuMafTjzNNo6Gij/7KhTqEKdLKHE0asQA4IGL5jiZdwn1pglquQn+u3Jo6iyaCe7If7
a5h9xotf8TKU7e0+MQEhPoDZLh7haGS27kSA/5u3Jw6+93ncjtc9dfcBcWdPLey/4CSX0LpqBtMV
UrHyht+MSZOMB/d2SEaFGemB2OlPAA5BwQHv7HM7WzpvZcYQxPp4jjGSHuU06I4kme/r2zoE+9P1
ZcliCebskTOj3oAntWAOJCHcbgAET+b+2fZutxykYXr9N18HpOb77J0LRg7hfHm125oadDLA1gVV
DPMu81VUWfJl/LbwqyF38nXcraKMGliGX9ivDdfym2lsxqApuYqCR/ZkQIT4n7X8KjGeWJqnxRgm
YBYS38wCGzPrlYnBo3cbaUOPfy6JCuQlq3Od2tvP2Ym9nA8ArPWwNy9x5vtvVB+ifdS0IGrGkv1q
uvDxk7UJwRg9ImdyPZRQrITfsFsW5hHt4sqIvKc1At1xON61gNu4QZoFqvKNdJ2YRMQRhh9e4L2q
WnNw0yC1BB1nGvZTHc3b+Oj4ddxtq+Jek5ZK0QD5bUx8vs+p2VML7rJ2ob4G2z3LAhZCxLYKyQOz
Y+3L+uQmJoaJy/Zw/cBJX0c+6gQ+wBEYhRRD9GyvGP2jyPB2wjyExn0eAbhbF49csEjvQ6Zd4KlQ
NrLzAYpPd5ftxQCRmLij9e7PjQG5RtQWb6ze/Oy1w8/WchXj9RIHglAz7nJMXRjexWxJy8re7Ty8
bkGf63QvkBYM+WQcLPveMLO/yBROjYkCvRsDRzEjMLaTzhsRptfq9344xFsMKZr2plBRksiqcTDo
g+sQzQPwswkvO2fy7Gmc1p0ERQ+7d9uhfZyT6c4N0yEZPgJidsxWkAdc9xfJzeZjSMYEGtzE8KFo
FPjtBuSDuA/GzYwmAz0E7y8+2qkF4TmZb9NCe+oWIGe7WdYpskcj3ECPnWMUGG08xV1gSC5SLGhX
aLHR4oKGz3lAKy0NbfYF5vibwwP22D+7b+Axi7zI/mJ8Ie+3cLxpp8CMMCfwCrbM69spawH5GOS3
d/EgQM7EC68EFHIt9vvVStJki8jRu7ECJF/36oRE+ukAjUP1Fm9b6Jedr7TQmIYqBPSeunyM9XEN
Z8NSHALJuYbAPWZwsJHu5Rj3zLwx9SiGOS17eLWA2WZj9zJkrYJQ63IlAJJiWBSjmRjSu/D8wXLG
auTdruVTHVOtiXANKj6MBDAHG6gqYk4LXYmLuTCft2VpldCE9ql5Axax96sDEgn879IHiJehPhvH
ck2DrWve6iUP0rmLAMKHNPwUTGl1KGgTuHoGKiYDw+TVT0tnyea5oW/m913LP018Dc3efwCJw4vh
V04w67MeLPN6RH78bC9urEOgdHAzhcNL9+5kXcJd06DApqcpZr27waaBV7IXfR4Ugw/QX7+4urF7
wMICKYYYfzElZczWCHfHFDtaWMO9DR1XKEixMl45K8Jp2VwoZZEx+6lnFuYIgO+sm6CmKf1SmsYQ
TVoH6iGIPt8wk+fH1aMUpC/Gh4licI56KIUswOMEJgQgw7bGfPfSGPqB0Bb1ZvazndmLt/JPTdN/
AFLxHb6IDioO4gWj1z71PrS9SVMdmlm/G11y0Ju8iJiekw92ttIYecxx7X385i20cqQkmLV2A8iv
jSFpkJdgBu2DOY1lVNqTHfhVB+m3WXtMoRwOSqJ4mepjn89GlOXrXVPb94BXlxil0o1wdUYcbBvs
NRt1/Whsm1ekRjd+32GMFJzQwbiwPNZ0kBinyC/97tmfvQNdgIiwc/8zYLePPMuenKn+5Ntz/2TQ
xorykc+x7fqf22XjN+nofYcanbvDnek9n1+NbIn1YQII/9vSZ3dWT8rA4jyPLK/i9zbgyYex9d/M
tY7abGMHtzOaB2PAswpsovdmOoR8UCldXgYJ+AYIrnaF8r0uI7zx6zrfvGzR82Qh9AvHwL63jwiO
mpLl5vJtvBva0SXo7KCkJgQ8e9QzguALJ0R65NwRiGR4R2vPYVDgcsEhBXxm+9msDxpQLjvznnJY
UHrYcEsivEOmzRR5JpaFAtAw7vQlTuMEk9s+puX86foVIrOBs4Rpy10hF42I87Cuc73JvBXbaG3w
lDkfcapbR4VVuHwPo42OTB6vVIxHXYjI+pvZzMUGXHSV1pG53Aw6KILSG8YUq5E5x84bvXew0FgR
Lykj9bQK4w+Q0uPtm6cPwGZ23zuuffzzTUMB0nGANAEGUayK5T6tSGb6YCJyvLtZs0B9qCIDvnx8
AuAJsDWqq4B3XzSH/JUUbtlgdiqdzKjn36zWC4cR073VvW5tiutKAvGEJ6NehJKVg20TQSx2MerA
YmPuxnI81Dbmsg8tstykDg8Hz0p0dNcjAqkp0E3qHrykUrzaJN8NDTgACPcBPggvCWct5y5vGIMi
nFvqAVAEodXXMa3d+Pp3k5pBsXofw7EdMH2fO/vauGzMM7RuapQAc+1+6gDYhbbldSuSEjX6p0hL
9rEYlG/EMuBsNWDHgmLRr0b3/ExpoD0jZCQ07h56GmQHFcTif7EI1QMMyAAyI8Yq5IY2HaGwnjQQ
/AwXB9wvxpaMbfF51Z0jmZsvFtsO48rizEzf+3pFgAc1Elao9IykO4ww8v9+iFgWzPWx11xGq6Qr
IJlZdBqI+Rz3o8FMQ+GzkpCypxC/LQn3gNlVdueYEM7Yevs4WCNIAjuaWDV/ZrYSJqwyZp47Dp7f
5TqbSHPH9kfVPA5WEZoLpFtblWir7CSiyr4TFOP9s+dn55bqzJoJGaH6ZfYFihXpY2VoH5axgWw5
3755FgVsglmR06dP1E5/XPdcyZV3Zny/LE7KM03jOVXD0T8dwcM31K/NDLHLBcSN1SvPs8CpVcuV
usvJave/nxjMvGGoWnsfVbPvNMd/6SuIpqfjt+vLUlnZv+6pFYzcd2zF13NWbCOQVcP0DChxdN2K
5CY92zwhoe433jHbhmwYUAvh2n/uBsWtIz/lJ7sl5LYd02otM2CBR9DMJAcSdR4S2wAkX4kRt+kh
V2pW7oH3vIiGUHZiUgjM1owGHHyiAl9BfZyJEXObgoVhoxgPg4CRgd5smh21dfnwXzYTXAnnnwwZ
b1ltDI6ht9mXzkdC1Lcv/82EEEBYN1eb0SFUjS6oQ/qGvU1aoSnugutOgUfc+To2qzXmwYLmp7c1
Q5iZ0EdaClOxWQrHQOvn3MqY9QgMFhxDy6Ia5N+3JIKkWhmBb9xPsv+/vqgsJKKNhsI+KlNoOQtH
d4B8GzowUEyaDuSw5Y9wRrCOHXCUUYCwjQerCNihZvf/Hy1ZqWmMKjooW6HdLaYAdrvqHDAISBlp
GjK9yf5n6gvQZVVIpKsc3fx1fNZb/2jp2tPglrfErN65fMUYZ2V82nrtbrWMx8nWjn/uUCYIRNCu
wtvzQu2o93KQZM+4hNkGUBtkZRlTkaXKV/7bhHi9uimoSlwOE6tNI33zApLqQTb5aLar5iAkD1Ak
BEg60O0CDFGs7JLBWPxp50w1wD6RkYcJb0FjLA6rcwM6dsVlLilkgXrtxNq+8JMQTXuDDPouQYEU
/FDYZuTO/VtvGLFfsBvQNX8whnWX/fqmIyMO5yVXTDjKzumpfSF4r1OBTMGHLKtLnFjz1yfDqBS0
4rJb6NSEGL07jbiaiW9X1Z9Y+THVHrrxj3vp57soRGvKs0oDxxXQezr/7q7a/CnNzPF+ZejRXvd1
xWJEPHjWralVbFiMi3NOxyVAsSEaF8XFrfgqRAjRWd2gE2XBChTmIjvLw975bztGhPg8pJoF1BEi
J+ZKofPWhqaJnlCriAyKsySiKrd6ScGdv8vl5jU4zr1yDXSn+kRm6MvqZhUMZHDi//aB9q09OVCV
2TLM7CNGNv0h36yw8h7wDFIcW7kXAKCvO+CnA2Tz3Ehp5G7eZDrWVT/O3sc2v0/dz9fXIWkh7z79
rw1hIV3FJ0/fIDwAoI2J5lZx60Tt/VIHu/quGqUsjbAn5vYln+wbQWmwa1YTFXVjntEEre5SI3tn
OcOLO1kqDnXV/glRj9GyHpgO/663d07RQn4M0bzgCu/bA4v4hjvdQSG2GRYG7GvNAO56mELMgT00
rXuYMLzE/DH0c3YoIZNz/avJD+6/H02IdbhTHKsvFzx78velB7k/VfYn3TnwBuPdYWPQXhwP6Sh3
nMGCV7QTUMiT/xNcmp/1ZlOEB+k6wF6JCgwG6bGec29we7CbZTPMdFl/BJ4n5uNfVD4sLADTQyj4
gAj53ELeb6QqNTyjOstAobaNipHGnHFFz0O2X5AoBHwF/Qj94m2iGz1LOwM8dSVr72kDUmuL3OaV
FV3/7rJAd2JGfJ/Y40w2M7MBgLLLh3ayQ9p9bO0ldlwHQqcKv1asyRc+ju/NM3pvWFOmpWGWvUzZ
EoyNClMiy4BOlyTcEI45rta4oTQGNulnd9RDxo3EKL0vmg0W8hIzLbRzg63wFV9MFohO7QqOAeBY
zTIyA3kHSZeCFFAap7Hbp0jGFSFWtY9ChKWlna+83UuNBgaPQCe4sOLAwLNw3TdkYeh0QfvPOIms
KdKswSphBi2tOSZTOsf6yJeQ2GkRVRWfA91em3eTAdTadcuyU3xqWQizRGcQgijAANIN9ecut6uY
e9b6F3fhqREhylamu1m9DjqtcXvSV/TeZgIiyO//bSVCXK3LuYCsB84X7ZevgIbHNdEUoVvmDS5Y
lslesb/E105jZ1a41rFZTvEe4y7QLzC/p1X5F99kx1VAOdjwUUEXtksbGrDAajZqGT5bgpKNYzDl
lqowKvvyp1aE/doJX0cUTRC/7e+u9aXkX69/D9kh3dm5PFA5ghBcrJvnZjVPYLhHpbd4bYtbrewg
G/yj9TtFS1S6jhM7QhBK7YkCjZJhGtIdXruF/TRBf3R9KdIUDF8DQ5UeivBA+56fz22w+6r2sFeZ
bR+mjgRa30azxgCwLMxH14M/18T+NvR9FnO3/DFNKipO6SpPfoFwTqnZgS6mgYTvbLTJSPpk6EbF
KqXefWJCcDtIpOp+ahYg6MkwtmE1qBqQGcOkE6rV1/dTagmc6FAGBjgDXbzz7QTMrV3TBQDZfCnf
cs6fm9FywiWjiltQumkndva/n4RVNzfmtuNwDbyT44nYYe4uf+N9JyYEz8hp7mukhwz7OtUh8143
NFyvb5b0HJ1YEL48pl/HtPXKGrMY30sXp6lLbPoPFG7Cv7FjoTrjuOhCirp1k+Gmjc/Aw5bV/RT2
MyooGyeRq3e38+Kr0r5ffUDx5b338FAhs381Ps+/zf5PrlrP0PZ0LdwKpQ31P0qK7Hng0/pSO1V2
12Uaxi1Zs4btoLnvSqJvMUbPti6A8oNxy0ebg5NzRPsobdNo80kfLC2Yua/vi9xZf/9QMZ33KS+o
O3NwZLXTAxC279x+uW1zS/GmkSZzoGzYgXvYkYuxVrMv9clB5E+AEeC3k9c8WuDAD23KdzqpdLqv
PbsL+75wHvmsbTfLVljPXZ55x2XaDMXJkTnd6Y8RLod0mPySg5A7wQn64juQldeML6vu3a/l3xQy
Tk3tj8yTQ7rpK1kqd39i+dmuzWCwgPfa3yRFe9MI7P7ezjEshJyi13KXufsjn5KwXEDYk+nHhanY
ZWTOAkQ38JeYibmE5bPRrAukyfDq+lNnrDdV3wXZNiu+jiyunVoRQgLJmDt5e8bCFoLUP+1QK1nH
w3W/3z+xeEBPjQjXARQerFIzYaTQ0NvGTMg4vacEoK0OGR8LZpCSXTeo2jvB5wzuLoStMEhmALga
kBuMWTh2qr6ahGUfr5H9nO24ERNz5OcOB4idu7XMK1Gd72764QAZIwBV4ube5wdUjUPrOPah8co+
13FxUM1oST8dxsGAiTR1+yKn7dq+dgn3aeKz+t5us+MCvlTFRu5f5uLL7Sh/xFZMLIvDbswdKo1m
WpMUg/WCKnYTtDV9mMB+BRGIuFtVFQ3ph/vXnojPdbrR89cehJBVv+udexF03oLZaxWBWBqTTswI
340zVMJdArZX1CJvu4E8m1SP3VWPuWM//4Urnpgyz10EcGPuuQtMLYWTBbxr6c1SZj9nrlNFSiH1
h33MmeDiBQGMcMraSh/1ahnQteiLkC2vVaXF19ci3zZM3wOpBcSWCMMF1aA9mNylyeLyHGthrz2o
oSKaDY8ekr/oujXpUxkFG0zQuLtshkhpsZg1b+1mhvN1TRYMlBght7PbLCvfZqofet6HFDwDq9Xf
Q4JrDgC9chS/Qer/AN0jgwJS1hORv1q2OHwtUZaAtMRXNzM/1MRN2m3dohkZFeLlqri7pQcA+DBc
2mQPK8IV5mNwvEYvEFEfN/TkWxFvE7/65/rOyjxlR6XDBAAQF1z83crYYqM+njRDAX32Nl7ZqnCV
/XeKgQMDgMjVHAICUjFlY33Nm3yPjOnqhngKhlr/oW6eSwskpCu/d0Eq3+vfry9Lds2gvgd+ICTU
l3gx0FpOVekC3lSYbZwP+e1aL5g5NtoxWMstBBN7OHDr/XWjktkMPHFPrAp3DaBOyOBMhCweNR+N
A2mAXdzH1saI0xid/LA4qKa4VQsVnCQt+jFlXY6Tbm7fjc5ugqUebnf9qbycuwAqjG1ATVfRWZOd
/pOF/iLXPHldLa4NkAoH9XcJsc+I4FUXDMADlWQ9Ds2sGtWQOhBaEh7GckHEKObJRrqNc+VsFARx
5XyTuv6PlNMpzE3M305+hyeR++wy/uJ6GHa7/kmlCz0xvf/9ZKG1n+sNb4DGGE3t1syAs21X75UN
adyR4XDdltx9TowJUbsY2o4yhl1l1IrsxoM8r/GYtaAJasx3mDfKA5uyQ1V+Ybp5n5HhTafej6bI
D02/Ka4qWbDbu0D/s+WCJy91btpoNlZJfjO6bxCUfSiqLx3vb0ipyoSkACygOn/FdYT3Cyid5uib
C5mxZKv6CJEltkr7i9a2jxvjNHBL7w5DH3HntNBwzxRHVvp9/7Utls+1zjMXmxOamIY+RT1Q/IWP
MRZoYAczsT5f/8CygH6yULF8npcdyFJX3P8cUPq7NpvMmDJveU8GT4kv3d8SF0F3J3TxLQzRA6J4
7rh+UVKqOWiAApH75B42DO33BwaioR02rRq+kwzEIfDt46ZAp6BtI5ZeVmeboUCCpq5jruvBr3W8
sWdkYKjHdnXcEns91rNW3KU9r8O1rjtA+z1yLMZCA28CL+LCBtrN3DhNqtlcbyjIxv/inXf6E/eL
8OQkVwTocnSFaIJJFVzWzhMz8EK3iiMYDRUXnvQ7n+yGsPdktVOXZOgw2cs7ArDrNH6r5lQRmSQn
lOCwIK9AUQXYV+HdSggroQqLahc3AcIpMH8e+BxcZjpf3iyonAZLZSqqUrIAdWZzd7qTPWwn3x49
ApuUt3qgL5V1B614YJ50sw3TeWmDejSXEJpwdZiv5c9KA4qSLstzCuXVEBnlAF1pQ3UFSs7w2a8S
kvAOPKkDIRxMzkuf35Q1G+5yPaMHj5hpTOpSxecmuXKBgkVt2Ny5eVG3P98FdPwGKEOhh0x0isHd
BWut0zDt5thznHjvuURaNircV/JOg1G8fFFnQH3z4vVpjf2QNzDqQbzd8kpU0RR9UYkF8GhZ0IqD
8JlzgUjXbc/ZSgs5Q73aR6c0H7LBUaQlki91ZkLwn9xws9rdTQxdcVtXIGchDxjXujWhpHE91Mou
lTNTwkcayZbSdVjxQpnm5sFq+XyzQCot8oCr8jQtJr7GXzUNjNHdxnlUNq2h+Amq/RQCjrb2SzNv
WKxtVWHrg1Fu/XF9kZIQcLZGIc44jPHa4/sXo1b75NfW8uSXUMDTU+YGmPVkUe+XnWKgVPIYg1EI
ou3DHqjrCg9OrZvtNHU9mlCE9djyy/qt6sYA2laRRh2SDKVND2vD5kRffV/x7pRE1lPjtgBSbagO
VP2WtUnuftvcW93+NnVfr2+q/LP9Xp8txFWn1VsbLGXY1CWPO1sPp1rFCiY7BiBnxfZBIhkgHmEL
GeaP9KVdsQoPVG8jXxOmG1DzqN07h7mKLFLyvaCpjdovHs8wJZZtbGPV9LGrwag850/m0pdRy8md
xnsvyGr7bsuKF6fMbqZmVqn2StwTln0IKtl4tF+IkdLGBM2ouZ92dzvo+hhl/Ro6GKUZciewyKY4
b7Ijf2ZPeLM6xbDMmQF7GsQWTXafa2Zo5w5Y0r+UM/Z5erFRmS3pnzvMmVnha675LgTU77Bcowx6
+pUVqp6q7BMSEPOhbWsCfyMWAiiKy7m1L4zNTayvVWyOLGSIKAvwZVBLiXj3nWr+4fpBkHgpxuB+
W/213SeXfVe7jDk6rPJGOza7gHfdV89GP4Y0VRE+S871PnK3z1WDgOWiN10aTeetDR5n41Ac8qk7
0qV4GOb+8/UlyWDbZ3YEF4EA/EbTCWtab133mB2rW1BU3FVgdyyC7DNak6+eImLJDgGoUsH/itoK
AEdCjNY5TS2DYbqEdX4XpCb7mVUpLj5jAVNXbWkhSYnCIaUm9ykBEMC6qFUJV98ABtu1AKdksugg
TC3wJOyhiW6BoqJ576a56thJAiYYGyDhDIpWNJpExFY5u25quniZ6LdzHSz3VtjcZrcFih6YdTID
Htb47/p3lLnLjqsCksGxLpXHxp10re5xuRupG9D5W9E/TErBMcm6sBpgsfH5dnop4SIwNQiNFRpU
9Ko5a197v2YHxxvozR8v5cyK8CRqSLGgz2hjUob3d62+vNTr0SjWP394AUr3a7wJHZyL+biyII1p
NVaRTIsdFQba750VYJYkaCxDETZkHUeg91A8gM9j9FQc1XQa0y+syQOeE+KUc2BSHynQ6vD2c1Ol
NthSnK3/lBmF7wTuOo+RWU/Zoc5q9IKIlRYgMtHrTLF+CfeGD8Asyo+gTgFTuZig7k0NQGJ4l6w8
0H+Sw5zQF+3Zi6bQfz99Lb41h+LgKbxU5kAIoLa3q2SDg2c/pycBtCon1yopADd5s0Eyy/UalMeV
jBSSs4CD/q8VIaRpmCRF08xANuLRW657H2rafqSUK/xUchucmdnvqJPFtCVdt2nOUMTFwbtFHj9H
tu00gT6BAcFZrU3xxaT2DGhk25CKxTSScPpsK2vBhAdsTN8BqFTaQxNU6xrZznbv8e4vavv7nPRv
a8Ip1GqQ8U2ps1feMIe3UeMFhaE+BMVZHy5Eu1tqFVGl9LOhsQReRR1ybuKzbNFqSI3mPuD8rvUR
qXwPUlPfCN0yVZxHmSFw0wERg54kGIaFjey8FgLRezFibB+97qs21ED9fbkexGSefmpD2D6vb/0l
d3CtVnQMc4sGjWrMXHqAoU0M+XKwM2IVwmHats0bUgY3T7/UeazbB/ZID3k0BFoV6O5RS2Pn0CW4
5BpV0WP3bKGShtczPhEGrVHdF6vP0BTjhUFhWTvW9cF/qp7b7ZcMtBbPB98L60ceaz+Gn9ahOdBQ
RTEq/Xwn1vdzcnLuFgAD62LK28Rcntbh2wgy2MVXMAvK6jpnSxQ2d9DAM1W5mCpYb+sPDUj/McxW
gXp/maPmA/oWSf2qsilfF0E8Rr8aGYLwSDHMvJ3NPc1qnTXZ5p80p4etVqGjJZyePlb2r5ndc0+2
j1RWjaFdrGwOUdKlqF9/K/OoqT/Rd3NSV2H1MB70+gAezF1GYkrm/qaYwizsQrXil+RddvZb9i05
+S203KCYjDdZkuGqd7SPLsjXdTKEM3tqU1XjQnok0fjS7V0pBm3Tc2OG2dkTROjhtZ0eVwXEysGK
cv3Uy9aDgUBoceBwALwqrKcap6GcR1QDPQd727PsbQaUeRjLPDDt9t5qfWWdeQ8k4lmEw5h4bHo+
QJOCSZQ7Grt1NobPuVO0ohvzCsquwL6lYPd1nq+vT7aFHgiLQDvhQn/gouTW1gTZMY4e0/vXvhwj
1/sLFoadRw61c4AqQH0inAIXoNy+tAucNlC6U+OfysYs1F9EZ/R2XR/ZNkLnBVX+Yg+LQ1IAPFdP
u6uK9dAWfzEYACwhSvZoI0O0TPwu7pjhzea0bVJY9fM8DQfXah/Ywv98OAQkxCZaRMikwAgu3GVV
Xi5tCw2iJM9AWmutRX2nr26q+O6S+i6s4KtgbBwJt3g1Z0yfMmJQaKDV3SEt9cgsrWh2oT3eg6QD
JEJ1oyqVSF47EF5B5xjZhnfJdurZnE05GTFC7Dg3m2d/q+f0HhWZ+xEEJNe9WhJ4YQpvUgALsEZx
D62Mc1PrCEts/aVueejXdz4Qx9eNSELDmZH9HJ+Eus3gxJrrAeprvR3jm0XrdDdkTyZfgj5XcZ5K
jSHMA+oCANQFT1pPzWwzNhyiBUDmwSaxTUGTtFhd2HRpOKGzdLy+OsmLAE2u3wbFKuRUpiUoN6Y2
Qe4OFqzxBcweZQhmxjIYBvM+dbSkqbovTq5KFiUR6cyw4P8bXqetZ4ygANa9o7+Y4NlzFUmLYjNt
4cuZE21LzN7hy/E8Dai7POUkfZqMtQ9G6h1Mp+4UFmUOSXSoU0KfEqdNfNmlJGdAEWBRVWUYYb3W
H6e1+sqdmsfXP5us+oNkAsRO4Pbe+Wj2tZ94ZYXO39YY0MUCucjN2qZWkNsbCj/Ii90GjARdT46l
438AAezNkK3fDdp9WPvyxvFSRVFWumYI5yAi40lwoT88Qx13QWrIkCOPT3SaQ3dxHqb5zwn3ges5
MSM8Hos86yEipbeJw7pDbmX3DVO5pHQlREcxBvexhy7w+Z5CoMpCA32DxiLtuiD35wcMNXz121qR
YsjwlciWfhsSAdOTN4/OZlvYsoQcTDCzF+CTfc0j95k8mG+lH7YH7aZMtHufhiqCb9kiIaeGL4Vn
Djg0BceZ8pJWDilxvWXWsVnBgt9aI+haalMRN2X3wKkhIZmv2Vx1fECuwbUp++C2G8d0ASo7D56+
zAe2ZJYizZavDEVXwMMtpJr730+OxKjPdk9srGwBpYFGoBzYv69VUyaymAJCfbylkMpfcl0NDqpc
6YquTcmP1PCDzAZ9vqeHZfE2tavifpPVn3aQmWUgt/bMC+ZwMPNhThXglYT9nKLiaBy1MD3mX0F/
FmWHPLkeU2T756INhkKhbQH+K7i/2U+Z26QgMsz1zg5bO4/XAkrJoIf6/OeGdtU7dGeBLwYJx/mH
MoeRV/O2MyZu4Bs024NRQHmrUAkByW4YODlIx9AKxkSa8CD1mFk0TQ5/AG9/koKNesr0t+sruezT
oO+DQK+Dqg0edyHZnXXT4tcQEAPeh6Ifk+Yb5gAWVIp75gT6DBHLtXDz44w0KS4JzzCFnk2KS+fi
oP36DZDGMj0IqQIlc76dHugbW7132yQdlyz0GktLtrJtEouw4piC1uFv7GHm2NhFLXYW83N7Xe7X
ZTqvkBHW6mCCivZMzZ0/qNfa+Pr2XnzBfWUICQY4YkDnKcYqcywnh0ACMqk98jRMxd1WDn/q9IIJ
IUoVheaN45ij3ILtiko6deHitSQuMU2vMHUROgRTwncq0dDrgG6rE98qgyXjRwy5h1WXhw59sL1K
8ZUU1jyhvTzPc1fpA0QHJn2KG2+428xPVZsHeM0FZPjTN8D50sTCnJN365KuUCc2x20NMmf7CRrg
j/5cK6o7Ulf/1yE84UVnd57dNBSvHqcuIjQ1Qoe/J1sF1lNFdqYyJPi4vlllg+GqNvFWezs4o/uo
jzjWYwPleqDDfvwnP/f2c3ByczX5VJpNCj/POcrQmM78Bzh4lQzF7sln9QbhGwlR158wRtiZcD8j
7W/Qm//Su2681dkxLZtbjHa+p5vH//QNINjct/lkYTSryrFvMnDH1+bLqHt3IBl4py3syUagvL6H
Kn/f/35iCqoeptflFhIZp8JohRfwwQo1ewoMcrB0Fb/RvlnXNlMIG2a6+ajc113SIvgFAGc/6fow
hgzsjYotVMRAEVFas3oo6wXronMfVa11l5X2p+tbtweeK4sRgaOkacut9vYLxC8/sla/AZneY4cR
/pmMX013em/pCIuIVH/MjvDLPcCDustu+uiwnX+zdC20ctplWtfNQWQyqp/23CDVnctjNdL3ZM38
MONZEazG9sdFRcG2eObcOkVqXyGUVMv7wS6OlaMaQruc9BBsCEducAdLa2uHQShluedPaFGGFjRg
23f1rUrxSWlLOGoYzLZBLAlb+q2Gkr7xz27LTZYkv80V0f4y+dzXBeAeONSgcHDRh6FDZddeib2z
Hoy3NR6TogowXgq++jRwWaAmEpSFY4JSnIcEEAzy4tN0oE02zPtl1iAs9tZ716eBNd/1TDUE+Qtq
Kp6FE0siUiTvLYeCoBdliWCM+QcvQ/ElHJ3AeKueXbzjQvbK74p7/pENR29KNj8eQaEY2YpoJjv1
pz9DqI5AXq6djAoXHbTDolTbQjL/ca0CH/HUhHCXrhsZbbRCu2TBZGQwafattbhPaM+ohu1UaxFO
uWHVqV87GM+u8Mw3hrvOV5XoLjtqwlqEw1x2bFg5R/neSrLxPv8+PrP/Q9qVbcmpK8svYi1AjK+M
NfRot3vwC8vTZp5BgL7+Br7n7KbU3NLd3s+97CyJVCqVGRlxyv3Io07haK+tdN//xKCi4BsJnPL3
j9rcOB0mP6M+XRW0B8tTlud6PgHJ4bamIBfZC8/bD8WdbL2FMp+17t84aki4a6n2ina8rfLs57jQ
cGBQdrdA1uVUi3AKaO+e29rmblWID8YUCgHIIoNVoSVxmeJmYD/2DK889sfpXmNedCdCG4iscrfr
rHaSwRjSyXTK/cmsA2ZNd1FRi4gD9lKi7eq4jFwfq96yJ6REeWY/mGbDHEYwplFp/UOsqJ/RSHw0
yCwiLxH4DT9wVMsTCqM5/MYCUsuYddfIZDeSwPqYCjzn/zgXSJgxOCYDvsJ9vkwxx3wi6yX32H+r
fQbhZP2Q3Xer2HsRqJBet2JH9PU+ypr8Po3vVrnPpzFDXqhKinBKW+kLsJy6p6nJ8oDJQDnowG/p
dVC993oGdTI57WwHXMzgDdJjVAN68pKZqfmSAofxqJsTqjlqC9RVnqQuMqD8BsAA7Xg9/9kPUO+/
l3ODKCEkK1UcMKWazyZTjpGi/8HDBaMr//0Q/GtMskALN5X4ENXc3g0Sxp8QrgKtBrUZVFgOf7Ie
CF+gHoFKH19fyYjSmGQxoJDL9OMkqce8TP66bmL/hL6b4GJSpS7lIM8a7qe8UdyYRaehb7+iaSGq
Iu5/m3dDnAdLRZnIcteWoTrUICqtq+JA8nISfB7RcjiPlWw50diAHRuNykM+iNTHaSLR+L5oLZyf
VdEM0Cg1MeYyvALBa2WC474fWP7eK76X0xN5TMz1/y+Z6Q7J4ORy5OqSjTqe6IzvbhigwoBEo/2G
duxl5o520FKCnQRpkvV9yR400KouGJ657mS7+7Uxsv59c8HKS2Qv0WpEQyW8eKqGH//u/18Xuf3/
pz5e0HPF9wCdQgWWFJb9Y47GNRRulsCdE5sAmJhXKuZ5sk8lPejyfTeH11ex+9U3JrgTMsd1G5l5
jHFy9bE3ZjeubixovEvR8i8/B3dICl3P+qTFIZklyxuMu0Ulgrfu7sNiu13cCUloaXTD6sHRbfIg
vdIjRmtexsAO5Zv0FahG/19tHX8TK63UpZTqRVjbd+l8qyjTqZH0sC5er9sRODI/31bmOmUahSPD
3UINw1WV1gi2bv/h8u4Gv9FDG2fOLK2zJAI36H0ZwuKaqzXBhIt3OtI0yNE2WFWVMycP7Mwr6+OQ
e2kUYHxSsKWrE3x4P4HbxcCwPyT2eBQIpbk5zbhOUcqixGF6cU8MIM3GIshYc0Y7+WZZpD+Je6tU
oo5RF0znc4+lRpoNlNqHMlSU9i1R+1CqlF/TqB3rZRKYWg/Tx+W9m+IeTWDJ6hAS6wbgqtQFtWtu
QTe2Nz1lPrbgmLnuNrtBdrMuLsjGgw6uCw15FInPiflkV+DdFLUi1zLwtQVxMXYA10mzTA26BXn9
Y1TMM/gOVWfuhnM3ESDJ5PQvFuF5o1kgFcleri9wt2ixomz+++W4CGxANovQGVQY5ZIqQTTKmV/Z
5Xg3Qo4kGElje11cZn4N3RWvZcriNC2wdXOKGcXrv2T3hG5+CBen1ZzpdMqtImxM1OaVwbFV0Qn9
2Mxb74KNDT5QDzWt52YsQ7kiwaiNQEllILAcoJAhgzAvw2vSyQfVB7IExOXNLenSYG77w/WV/sYg
XPviXBinrTIkI0tKVDherbB6gwiKBYQbuEBczDgEQ2iguCI3XuqdRb3n/fi+2QIuvseqMUNrBh6N
hESG3oqLJ13v1i4oFkt/9JriWAaiBQtO0Ydm+6Iu1dAjMA615FcjCNFY7beZ9O8OK8823lAKxoOI
lmE+M4fk0MuJnydFdEPuh9e/DwzPOE6kfrExTw5NsRIV084svhbMqr0Kw1QUkKumyXw57ad/uTYu
ENmV3bVJnZZhzPKHblZ8zYrOVkZ/XnfNveCKSUwVT3K0usEVc5mPReA3qYwYsajRM3AKYShsSn6u
10Ziz/dDrgrKmHtnHgA1S5cheQSlAi740C4poHeEAhjQK890jgtHj42/ri9JZIOLK1E1dQkU8hBe
E6V2OsK+16OIIGkvAdyug9s2zRr1HCMpqw3TcrR0+JWOdgBK/ZOV/Umjb2uLCx5m2tpLVeETxdW5
LVUvh5i5ojeiGLVeo3yM2prh4kTUZRjziawyNKDD7Iwx0QPWjvRIoTCNwbMiccypBC09CNADkmbU
kWr1DdODmpOmJPP/1Tfkn1XxkNFEN6oSAxVQAQEmOHOMchS8QHevQuQu4N0zIar7YcJmsSFBCSQD
nD9ZbkEx9CVOrO8V1QDEL8tPU4IZgX48250yuCVRKQpxw7d/vs7tL+C+rTxIM8Uc9rrOAWrQ4GmK
RP3AvRO+NcF91y42lkoGPi3E6wQTn5XD5NFRx8ehAJ2GqHSwF/jfjWGijwsnPZut0ujR2rfkVxPK
IxPpPvVmLxiq2Dt+WzNc9mn1GOFL0NkPG1b5iakdIOnndq0emCLI8G5hbWuKyz6nRm1Aq4Dtm4MI
vANOH5p39KQd7dIZoJuD0qwTvaTe9H2QnCr8kxxpa527BQwVIPgKrRgM0ap3y5A91HUfXHfBvett
a2INp5tHjBSxlKhQrw17RDJafrfYYcm7QLbvK0l2+lEw0Cr6dNwNAFXDRslsnLli6Xy5gVaqnXpg
HHDTUTpeX9mOKQNqjKC8BOMFzjEXpHsziVIIpCHrotlDCpp+jMhj5Cdt7spsfLtua8fxYctUFWC+
NZCWcMsiZlKlFlXwSGGZ5US63oK4MZL8tMlEMUNkal325oOpai9LcYf7bSHWZ5tJ36IiOk9LL3im
rHGBuw8uVsTtHkBrSWanGHksUrNzcg1075HcLM60ND+miv6YSfKEdvwZIA3v+l7uRKwLy1xQZGyu
ZMLw3Ro7/kWj9mjY0g9Qoz0ZQ4YeefnPD8CFOS5ADkCxo+FiIos0oNTHDqktA72MrmOtO90sO0ls
/8FduzXJd//RZMzrDi4TljNQr3E0yb6UR/Q4IVYf57nQf6R63QQEk7yfKZ3TAFhFUHzLI3umRiyi
Avo4vwVOmI3z8sRSGvJZ4FSwA0AkvOpa+jXvogPQx56W5R5aXT8pqWW3Z2bYGv3XiOpQNMbIU5Vg
7KgdhAn33vcnMhDBCgQ/Ic7FnSVlsrtRAS1CCI6L55yNfkkIyAowgDgnWaDKwz8FsWL5W3vcgdK0
sWprEDiH85TdppEFkonhbKizf92t98LR1gx3oKy87QyzkZtQ0fuglsBcJT3OuubQOBVY2osQW0vc
AWqGHvqsKYKRnkJnQ55Sh2bVvQSKo3+3Iu7k5EpZSbRYwOWSRdFDFg/mF9toEC16rZP9QqobUW1X
4Br8w7IHNdSqWNKEObPOSjeeNHV+GixyM9L2tpBEaahgI/kHZivLcVckAImlefzC6jJ3NQbqXxDW
EEHME1ni0gyp6gHvBOQntKDc1izGYzsbhQP62lhgSLSDXEYhNUtZZT0OVyHL7TmtBmAQGs2+hTqP
7BrMLN02nhqBo+xl2tsjRrgko9D0YSwY7cAH2B0ly4FSakjC/jgqjhgkINrL9e+bC7LLajmSJxy0
pJT8rO0ORErvx0Ik2LXX6f2tNI6OH6qvENC9tGNIiQWmXLMNF0wT6ikQQN1nEGiy2Pkh3bZP9eel
8VNPBIFYt4q7ly+scltJooEUSoYCejWwImgLQ8L9GCcCN9mzgi4KiJrwggN7LLeHet/EQzJj9IOp
/deuGWJnJqUIP7iTYmAm490IF3iBnxhKENcCPziXkdNZ5K9eJoc81l4LkO05EVSRWR+/FGoneD/s
GUaepqE6qKyj7dzqGFXRrqsB8OuU6Xui0FXijXwumVx7nTHbzsCsxmlSma4y9d//cdA0t7a5RWt6
rGAwEMzHqhWRT7LFspPZpyp12kZmhZNJaSP4lnvlxwuTa0zYHAjFqsqhwfRXOJ2G1Jm96udYeVaL
Oe35AAD2t6H0LEeaPUze54EQJbceA95htwvmbqMyt/q57XD2oZnWHKH67IPXEcMOy112hxExfzqY
qWDFO0HOhFr4ytgB2pwPKi9DbqGIoWFkNYYUwUMU6+2ha5XSxThB7iVpWoNTsZyd6x9278hsjXIh
fOrrSCItjELNhNyApat/tkwqIorHaNvefm4Wx4UdRc9KTKWjsxVPkWE4el+9WKm6PKV6o74lvY6a
rmY33iJluSvXLShTMj2y7m3wWQXgqTMxZNtZjpmYvWfkU/0IWpWfTNJnj0TqBG3SBQBs8yvFRP2b
WjDAJiy7GH2FjrdyG0vetEhv+lg+t/JyqnLlwYgkTzPAw6wsNyxClb2u1dOYdrjFcpgCMVkTd/eJ
bfSgy5zOoyS90TIGYYo8VU5HU8zNL2A1ievadABbPsVVcg8pco/VQ+/UILYw8U+dwtSDugN/rsLA
Dt7l4yHtUslhS/oVOo03sjI/qUrta3l1MOrsmMpG5hC9OOEzdM4cJWHPsiCb8gPGOV9MUt4g9wxs
XO0OuELDxMiCdiUC1/vpMMfNwQZlr7kAnNSoWSBX1clYxqchto4tI0Gu6SfoOh8gIA3Oujas7PSh
ZDQAdftJgnJwNWbHFeQ3Gf1dkremx+Shc9q4bpAtDyAMtV+03pbRLTS+ZHS806EAnzTTLwBAAbEc
yH2Wotpmd+WbmbToS+jyj8Egp56Bl4yw4oSvPweVXv/KFGa4NlkiJwa1VrqMrZewyngxey069FJ1
zNUm7JPEcmsto6DntmyQjWufGStvqyg6TvV8BGwFfPJWFM6Wiin41jqMun47E/2gWv3jPFHzAQOy
JjwpHnyaLgv4V2fDoVEO9LDePUqdBF/JFFexhu4LRi8DOqqJE0s5SNRKRFDMU2meVmef6CxhfNc0
mQMOvsGr2QjXKIYfCQpzntUrYJYrhtLFlHMXmpqknyOIEjrLAm7QMZcyr5ntPkQtLw6qQenui1Jl
7mRl4wpi/s1RYAd61qReGcdYIjr0OOl5m4COpf41FCmqNZJ0NuT8NCtj70wNDbLEeKn0woey2Rlj
S2+Fkh87HFvdahUvBufPQwueaCCqHEtJbuGvN8YwY5RE+gR0R7yAFCuiHZjUbPlZz0CS4hUQ7rxH
w1JXA71JmOqAvUt9nuIKVO8mraiT1wxOPYFFaKDtsa3Nc6VgYKkzqQeOVi+T40CyOjwNJmtx6jR7
gqgKdWjf3xaYuXZzlLZROh9aEICNk9dGXevW1vK1z0vdU+n41JfgQIZqjObXMozotv3NSmbiYtbA
/FrL5Q+bjU9ZKamFI9lW7ZQTEpZ8SoljoIfbNKntylKhuFpq67gA2dnWl+pWLim48qFO4cyWdZwy
7ajP9nHKaQX1ubhVAHgBoixpcus+MjHFbLbDN7LMeAIo4xKgtNk4MwTKPGYV062l1rlDFxUCEEO6
3HWlWXqNbH+2czX2jSYyjygq5+gW2QDUTJPuT33W3GmJBj5rVr7WZpS74xgnT4AtoLE9gvAJbfFj
TKUGjb2hPgHDi+ImCWJL+TRVy51SRtNjnZvdMSYMBM0dJJfiVh/corZOxIzDjCQ/1aLWbqZuedZZ
/HnshTqLexmwaawMbhA7gMoH/8amQPTIZYV+kXyab1oML/4W99CCznQTX4QI2MmAL4xxVxEzFbRr
jR7DLbmhOmhoHxPa3s/mJOJJXe/uD3f7ZlXcXcQyMiVJhLuIRN/SHFrTkOYaZOIoLXNj3DxDpgge
63st3Yu1rdfwJpkZSFRlpMBGTu7sZcWN5s8H01V0pz5OnZ8LASu7S4RQBYiWMGD+QRbMaFMkgjrs
ZYvujZJ5RnfpRZ1BOl030Wufq19bwxa8l/byF9NYh12R/qJTzyVshGZWkcZIJSIz0fxh7jrHbhvU
LyXQokr0Pq7TT9eTl70aEMj+3k1yWVql6DSO0gItW2/yW4hXBvMBuik3oxc5sjd9Fj/TduohFxa5
6oGCG6SB3iD4UUzlpNPuhHnls6VXT6ZkuNdXt3ceTAsjjbIKmhTQ2Vz6DJIQg+p5XIVm/m3AxaRN
D7UpolgWGeES+4EkYKlDJziE2tIhQfIBUIN1ohA4uL6YvTxzuxjOObK+njqr7QC5aYkL0g+/iUSp
7G8UFn+utzZ4b5hke5TydY7XBbLpr/LRcNNDj6Blu4WD/AvisG7m214TDmHsiTALe+6/zaS5I64S
1isTy0EKYEVK6liatDxAf20O2jEaHsc5Mh8MqRaBFnYP+iav5pwkw8bKpYY1Yzaw9iAWk3qGUtyM
envXs+kZrCetu3TS4frX3POa7Vo5r2lYBjVAE2S+hl0GChuOyFKeavXhupU9FAheRKsmMihgQc/N
HTaQpw5IocGwoxDkolKF9G6Of5lafFKZ9Q11yXCy6bGKyjurzEChmq6/42Y0bcFJ3HPeze/gG7tW
hiyliIEMSdPOSTHIj+KdwMRuKNtctfz4nlRVFtN03H7x8jVOXcPtw8SzXSD/ZSnox3A6oqjvi+C5
v8eU+DOzMcsX9eshlTVawiwF0sJhYzK5fW5BulbTvzFdxvRG3xyg3BTgPv5iUCE9yXqp8/a3Z5b7
xJY8TqpcooE//5h8DdIx+ewMhylQfPNXGog6k3t+u7HGy2vJ+RIPWB7aytPZahtIEL90wKZfd1uR
Ea7P2+c6Er26b8M4eklASDt9pcY/70dC8PHvq8HkUiU7NVui0dUE3lwsflhk1emLm1L/58iXCztc
plQkGY16mveYDQdfcNcT0MIMIkDDXgjbLoYLnGiLp1EM2eawKqZPrJpPbV7eN9H69pHN18zNivSo
AElcgcY3lfI7NSGBXkhuEaPJAsU5PLVrt5HjL8hjs+P1b7mbuG1/HBdfZUPq025txyrpl+bYBMhO
PWYGU++bJ/p1koVDMXuxZmuQC61l0eakWjJcyHXhWHEDuiMRW8jeTQVBIbA5qYAZfuBKHhVMSlVz
0UPfp3bMWj9qFkWS+G1B7aNWRGnhbsZkgf0B2egOqWlWmWD8rFaITnWW9RZUuHg6qkc8jQQhdH/n
3g1xhwJKjlFnQ+wzrPS/7DrDfSFIN0Ur4U4D1dV4XlQYyMzD0qPMglejrOQuLh3vutvth5D3pXBH
opHoMLAelvLqL6ofM9SziGiYe+/GwYCsBqZIC2SJHxDYWjk2gMuiJT+59fPko0pVOTVOEpoBGM9V
bLdzpaMmFOnZ2cULs9zaupV2uiij1ay8OChM+ZlngL7oLj3NpQO8EpgoqY0CayEinNs7zBemucNM
KnNMh2QF2YFOSWud6Lg89N7sK9/KYEKRzbn+FT/SN6kKKGV0RYM+kA7OQ+4mAOFeIVUdljp4doGH
X+KqqCK7QK0Q5wdgmTOQOEnnrtlohULDm8D86o/c3WqBNIegYAL+lQ8kY1o/QznckuCvN9D9VUMz
yO7BHAm1p2PkANbviU7grkttLXIZuBKlep9BAAeQYfZqpoDstrlTu5KrLFiqlTolrKKSIVjomiR8
XKhlAtGKLAUDBZcvJSAsSpIpQCZU3eKmhKBaOT6qrLvrNHICLWcTDFn1S9WTc6Krz71CDi3IThxb
AlzemN5ImxfOAmisQwp6iu3Ob/Lev/4bd040vsX7T+TCutItpYSJaYCt6Bdp+kUAmVdS0WNuL2G2
8FREtgxJVFDFcxEK3FDg6RtS6F7gi5epqx/aXytfcHq00VZ3xXUGoUXuNNOxkRYthsXipkuxJEdz
FSfOHbDM3pTHzobNP+nNXKyS+9zlyhelWrA5Ysw4kH0tdlNfitwJClsecSMgwnJfpDa779ubveW+
YJElSTpjng2HGfrateHkGJCVwJ1QU2ca15kZ334QJazr9n3w7I1R7tlc64QWdMJSGU6TNtpOTkVR
atczNya4M1uY0Js1S5hoIoCyzpb6o50MQSQULYPL8s2maRKawAYqRKDFeZzMx+vH6//4OvpKzQsG
KEDauBCAJkxuQwoRt8qyOEoQ6wi0IMpzk9LTT6pjfccAs0iEa3dZ6NSBRA7kZjof34sutosOPHkh
Lb7E6o0mCxKO/VVtDKiXq1LNFoJREfatejVC2R+/Zl7uFiYuDuZ2Dvlle/MfXRobk1wIKaWFAVeJ
NRmNG4XEI2CEj12gqam7KjqjbzadxTfzrhNurHJhJAWLHpTLYFVb3N50smN8GKlXgOz8B0bEBp/5
FZ6G4lAissuFEtRP824ksJtBtxpPqWClLjAMTJpEXgM9qfxgBIuEYvefXZWbFXPhRFVlatYTLK8V
YaAR9cN8WJlYmKtBvETFTSl56XfBKdnJ/AEtBWwOef9aVeHOYZaDLGSuSmyz6Vqh6gPRAmUwp58d
BDL0O9zFG3/OvZP5I65rX2B9Nx95t87joFhZWcOk5rDewLquuXAtP3cz7DjIbizNlV9ENve/798L
5rFQNMriKK7UNiylz2NdOgX7ZolwGXsJ7WZT+VGbEpmDniYV6rTDcqeV2XOtdDd51Xmt2YhOp2g9
3OnsWrWYdB0f0FQQ5AxXRwL5IwWBifxzvfqyBSTukFwXVW9FS+SO5yjZNvIXfLlKNj4XiHZVIr2B
1vZUWImIpXA/pdi4CX8ma0VmOdpOIaOfVy6R4kfmQTW5cTIGAlsHfb7Dn13uG5vcabT6pDH7CTbn
YC4C2c1tr4BRSAnFHjh9XEM/oBr1bw8Ed7tnpLYJtFL+E2tLv6/XWJvITupO6GAohW8fS9GltQes
2QYBwl34Rj4ye5kgjpY+Az2DkttouGtvz5NcDFkYTuT0qY8ucAiwgSifEX5cLgI1jUJSq8ZGF6Or
BKX/v9cLlrw+/P6zZOH1Ijg1GjfgYdelzaw1CqTy1xnA0tx41iIBOutjLgB6T0DqDBP9GhskkJdX
tQ26eUmbCQg+iwoQ8/Ie4CVRpexjAIUNPNZteyVUQIP40kYRTW2ZRbDRxOFQtY6MukBN71vAVfoU
kJfybVAetPpT2UuHhNWOUdXe9Ri+02O5/Amc80jdxBayaEBo+EpQvMlfCm8+5/7yNfXpoQ+Ye2NA
0iJUD1VIfl63/fHyujTNuU4ytJYVW+MQliXALw0MSHEQSxJY+xRXSprgurndD/q+2QbnNG0PREhc
6k1oNukLwK2vUqsLAsBHv0QBDkg+yBToEIrnxZL0zojb1kracF5GUAtUj1WrnqQl+XF9JTtppEog
WglqNyhjoJPC+WYhtzKBLhNYN0MlsJ7zEz3k7vJj8WI8zyJ/eREd8529W5mBwRptYPN1ef37pt0d
ZytPCqnBOQXpllIxALoJBWvaOQsXJta93ZgYcoCoB6UdQyUGXZGGxr2TnkYdGdTkATxF/z/Z4v6y
MDmFKdCVLpjzQFLmaU7acVyDl7w28mMv9e1PrTdD4atw7OfOzVBVcq8vVWCVb9EoRBpBdkhHoFrz
+6HQX4yJCDptO46Izfx7YR8csZ7ztCbqGFrVedaJQ8abuRQkn+vmXD5l1QsbXOQYUB8zU0sZQ7u+
l8rxQMFgmmVA0CxuDLhbWY4PCmgcr+/dx8RFhWAKXH6V3DFRWrz0EmpUDNCLmYYWiY/5fCyAKFPU
EQLrgvC/c7GtlnDIFAwIf+SzANdQQdSpxjnufkqNemD9U1pjdtF6U5bW10xU+5TYicaHpjI8qf41
McH+7oB1gBOQgdcDZTuESfgxRmVWasheURqq+fBWyR0opSXppY1aP6rjH5mxfF7SFGNlYEbEEPOp
QF9DsNs7ngp1DQvcrCowEMi6L3c7xexyq7UNDec4OegpXhipKljljqdemOCOoJz1LELRiYZL9csc
z6r5JYpEtYSd0IKmCCSaCGLyR7XfvhjMbCibEVx2StBbZ2AtS58dqvMSyONJUo5dKKxp7Tnqxibf
YganRGGUCWxqIUOHCaXizNOg1Qk+FgPP7uVJdogF7IJyvH5Adj/Z+1p1LoxWnWlOSy6vYRQtAFRr
gadxrpvYu362+6lzyXVjVeaiJ7CRHXPzbAbsYHmkQFlyQZs3B54X72vRi2X3PJJVoGkdyDIgdHjp
i7HWgs6hnWio31soYxRe7QIeH2OqyM8OmFi5G0Q08juJNQ7gxqR6aTJihEmNAZMz/IY+SRFKUOin
fAf0z9PVkxHkXuFSxRm/i66Ife95X+zq0ZvLsB9MZYgKHP2+A5lXh0K2BPhqQx21F8057h7AzSJX
h9qYgpp5nFsNFtmQJnbI3ICSfD6WffvPr6SLzeQcs4M4iqwuHQ3TIcVGqnKYa8a5l9Pn6965fwDe
t45zTmraMfC8Iw3NWD90pZ+gO3LdgmjHuKw9Q6g0TRkfh82ND9hqAhWP/qkdRTsmWgkXfaUYEKSk
xF1XN8qhaKoj65Yvf7AU6Cmaqx6hDdjy5ceXIHNiyVI1hqAehzSyGvlZ0VLQxItqKvvHd2OJc7OU
zDJeN90YJjX4ddNDE6DE76YuQckfj1OxcOnO6wI13Pelcf62zJ3eRTUCcCVbt6bc3Bagthkl0KWQ
5gS4soAfav+23tjj/E6fCrBVVLCnzpgn1xCN2k5/6iw4oVZ689R58VR9phbYQMwMrOFTK8Ckkt2g
sfkFnF+WSzPJ7YyPWS0SphgK9WyOmWcrXyYpdvv2E/osIcpnryRrvZxOQW4rDgQ3b7rOcIG5hlDi
/ZzpTqKM9xFaL3atulFUuV25fLKa/DhSIywyBuA/C4Ze93rTOMb93ZQBjDpJoUXXOX3DRQHJ61Pd
LZRekI3snrvN+rjzkKpam4HGZwxl0h6MwnrsW4Ddq/j1+pnYv942driURG26uiXr1Z0uADagAQaw
/Nr11N4A4+r9+sE4o5YlCI87wC1cNu9W+edp1EZlP8/IN3vKfk5af4i79FTNzNW18ovF7BvbZt9M
dbxv5ELku7sJ0rttk9/ZbEnyusCF3vsYncHcuQOqONfMHb1zkMl7hQbODlEWITLKbbOeNhWxV6PF
EUKo6SE9URSs1ewGbQk/giaqp0yCR+a6Du7Jst1jnow10rLOxuTbGOrZJ127z3Cjk5R4s2K69gjO
M1U0KSw4kh/kMcDfz1oVBqUKfRa5P6R6BDHpxWVz+1ngtoL95CUy8pZNNgoDWJxDPTNokIUFcXRS
30Zv8YzzBIiLwGcFB9Jaf9EmdShbNW/Ltu7DKo5DKWu/FJkuObU1M1+wNtE+crcHUKFkqlu8Z9cq
FcgK6k9juKI3HR3kYRE8dHlhGjxGhAHevYLfDwYPRJjsakiYDrtxGzsj6R1aifAz+5u4lnFwARMo
CV1uYpLbUdxluOUjjKDWRDurk+bTWhN8q/2VQKoIMrwWRIu40wZ6idbqG+BOGShClQotVXq4/pEE
FmwuWzYwhJBXBny9jW6apHOiTBCYdw2A6BIKd6jLqrz8UMQqlig5dqqyDKedMjeWFIGj7QaIjYn1
J2w8Gmvo5W4tLwzWPQPzRpU/Mdn2lql1lR5qFFPyJ7mkroG7GspzKyP5pUFoQvVKbw2AAxPloJiY
zatbb+gELCo7QKl15ODdDJeczF209D2DmWW4maD8TPMKfFbUaybMXE2fm+RzC6UUDcSdeIpjTEpE
/7Sf/r3/gN+5y2ZjwRGdqA1ur1CWw5WM3Bq9DGT2Ye/Vif9bdFoNRJKa+/7y96J5VrmkrGO1tGGz
ms7TpDnrqNl1l1d3k0wdsEsbyo9AYHIpF1DqTdtVDOWoogYSjPa+KsnnqbUftJWWRLbZQe3YJ8Wc
x2NUDC9LjwdrGs2PKo0rRxnJARopzCkyDNOVld/GM8DZAF6CLzawB9BxqreSamDGT23vCEbYwKtK
b1Ok0u71hez7PUpqsg2qcpNXTBuiGcfNQsoTlYQ+JimJTxGbWs+c7BcML39Rh+Ze0q1KcNw+uoWO
0egV4IG6jGJ/GIEviG4tVl7RsHyOoGLmlZqzrG1rG4W2MPeQfEoHUUz/mN9xRrnDUNdM760CRldQ
FUkxE+vIX7IgvQUPoO7IGLfH3OvkiCoYH3wFIz9Ew9QYYKCWDJe5POpLg0+eK4gttgWJ1fi1tM9m
f1cnd5b1dv1rfqQL+23K1iCvY/4m3bw0pVNDLQ1jQoGGGC4xxy8YgT2byxQ7C2Gh0cs+LYe/4nYI
WWqc7RoD+PV4JIWFMmNzq0B5pGhQXi0nTAXLr1FORXnRutYPiRgEZP7rb9y5iWuTxlRjqE/PODeR
Ctq5fvTbRfK6sQoaWmMAt/DlQv15fWd2L1sdhWnNhlo12DIuN6adID4r2Sh2TKhXVfJjiVTMFlUg
do0goq/9EnRLeBRRHhGQuErdiEkBoBcRS6f2rSYiIardLdxY4W6OTE4rEI4hurVV5pTG58X8vtQQ
AEILcS4fk+R1VEXp8+/b6MNnQxUVqYoB5WU+imP4lxEKwlOkmCogc31QskOm+xJx2zvztfWp1x3J
QfKjAxh7l5/yK+sDlfw11qh4lh5ADt71z7m/B++/h3MjPTPNqlfXMhltamci/YOxTvhiguqlVNRA
UvNbIy5dlRrBdcO7Vwvml1TVln8j7y/9yJpHFEE1tHDyZjiUMwBGSTeVgtV9jI4qIsa7FR5fk6Rs
idmaHHRYnK/6a81kaPwoQc1zpfyDYE9TC1a2Br+Pn/jvlfGXJoiz9TmjcKvc8OS4CiBvU3bLjZa3
grtTZGi9kjYZQVuZGvpfq/+CAyNitwYt3VwtfDy8BZY+XG6I94a8areSVdtX5ryksPu46GoFgReK
fjEGt/P6TipkPKxxn7LSb9VEsInKh8X9NrnKFqN9st6o3OLiEdCs9aEpV3d0fKHsTk7v8vbcQFMG
DAK45G4UTDTM8VNkPWMgDrRmrSfPD5X06bqjfohFlz/kA4yyWTowKcmYqpdOzGT+NBDgNUXDbh+O
A2eFC6s6aSWVNhluVPOXtBwTlESvL2PPAO5NiI5BYttAtnC5n0kWLfU0o/9cZeX/kHZly23ryvaL
WMV5eOUkSrLkeUheWI5jcwDnmfz6u+CcG8swI2Tv/XJq13FVWgAbjUb36rXsuAhtwXw4b+EPWcFv
E+woWWhkuShTEyCFeIYFHTwtW9OdrgcP6L3SJUAh9+4/5hDFzp0szGC6GqNYSGHZYOfaxgcNya4h
QPc3IIbgKgLRd+Sng/3JEmLm5y0UjB4dG7ASQDZKrnwonW0zUltO2snOZFWengD6UTQbNdJ2UhXy
HiD0Xz9jne0khsMg6bFgdZsJsnGFG/vhT9W1Nmj7PdbBf/qSCguK7HvwY2Qa7t8aXXyfEphdlxuh
ta3vgycntuzqPyw3eTxvde2gfXxIdP4+b69hNqNkdDBqTKnX6IvdhpM7gcrmvJm1WHaSMLPnWWnB
yBZVKPKMpG5t1UB3SOtQzQVofvoOpAkSPIkTzNbP3u8cndWXKFFXSkgOkyHum1Z6EHROaYK3JiZ6
RFJYK1MCAz1p9+OSfFO7+WqyAJzT8ewmk1vmJmcb/3Dafy+KZU3rzAzqjybiorgTHyIAsAH39023
dTuUdp/1/WCCDoNb4+VsJUtAV6gQgRomqUXJMwqgd1mDep/qQlY3xVFzxIDfSPz68n8/9h8LZdLE
ESwoGNCDSQjkBaVO8S3eAFjwPDhtYUcuF43IWyP92if3ejFIsVgYJjzUoQPArRPf9njcbhpP25l7
wGnia14ayFukKn+2GY9R3iK+IK0X9K0Wp04jH4tecg21vgHpj2925SUxpU2WLa5lolBohXfnzyVn
1SxaMJNqsQXp9LARq8xpIO0sj/90RPjzh1TpLzjZ16lV6oEynm9IfdTT49gd8LKoS5569MpC8Er9
eDoyN23WlhAXo8ghtUH9K+nC1B7UmTOG/DWz/fxAZS+jFIwjZVwvmEP20cz3wemAfoO6pYI/hQeg
KifCrARnlL8MlNgwTYZ3C+OTBlHzDHRoSMdUoXflxHrKpkZyiGm6593gaxeHLkwDMs8EQgmZH7N9
lZJWpqwA/VckqE/KeNwOYXklEelC6Mn1oEB4WSMuJoB8ifDgpOur/G37fdNPPKS3ujEGkgeIJYP4
ZVVeK3H4I5d5879rsfN0je+MlCd2IrHSJvCV0WJ8+TyBmup++WEdO7tFnwGdRg3zgVy+yZWEGoQN
ogguPcw5YDDws/dbAB7NFmmRvYy4W5VWtlxLNFW/M8lDY2Gy4/x3XNtKtD6BIpAlOubMXEkVEQj4
nvAZBeWliC5K9QbY7fMmvj6m4SqnNpg3wgJJqL4y8EYYlWmwG004tEODIdkGbLmR+GY0eXKsuwIq
CNWk2iSyLDuVw8EuBYzj1VOCgY7IQKEkVI562ff4/4cLuR10L5ZQZNRVQXKFcRn2y1SOaOJq2UNY
yNJLnpe8pOQrUIZZCnO+xgHD/Rg0px4B2p6jeKhQhLgAxurR8shW2DWv7Z32Gl9zAfer3wnwOMUA
JIiiiT+7RRnmgpiKNVweKjKe7OgJxn3gf16TudomTRzZrZwKwz+cj0e/DZPOUp2S33aZY24OjdlI
GsAsMYaMOyCSGtEua/TMQXKgCTwg0lpMhlYmKgESgIga24VqoeqBLgSqDUlG0WRL0AsR5/mzer5O
TNC/n5xpTVsEDBgBCRvKw67r8mvU4ED3X+3kegrOO/5q/DhZDltsTuWlNdQW0Vip3d6jxIcOARZE
Q59FQu03Dtp28xeTrTQJ+PrNfu+ixVygzdSLid4gPPb5m5F+U2Tkz+otyWW76TtHym7DXHOIPnhG
/xIiTzm/auqJX61jbFuRwKb1pf8mjL2VS2Cs33ThobNwPnXL1iFPPKGMg6dlrnFeXNQDv9pDDETZ
Q1K+IHvMeRSqrJ1QAgbh4yRCGeamR3VbNZ/runJSDLiGCo/wdN2JPmwyEU1SO6iGldhhWboWpe+i
cRFRUS20ac/vpcwzxBx7MIvqcakhx6Q0YXFqpz/LXaVuwQ/5MrqgvCq8xoncNgAeEeQDEFJxMEzs
gB30LrnlTaTxfgsTCsZaTlopQewjqvFWtrJnDspGjMdvIMngnBx5NRDoIpiXwUIAHCRzLUVxZRXz
AmxbVGe5lw3JAiWcRnGFpNOdppgvtFwGXsMwCxtYvOo2AuWYnYjRwdD3U9GJARKEwU2qvgLLpTrb
1gR6qQ6El1upzgU7r+vObpKGXBTjtCR2Q5rWjcuh889/v/UIAHS1LKEsB9EbphbRZYB4izmcc3SK
bbipGyfD46sDFMyhheK2QueHB6n8St5AL6kTo4zTCMUwG8IC7ySoTTuF7ObHaF/4oZv+wO0pC/6j
6usBbTrR1hxXBI5+my8H8sQ84yfIQNWxCuGzjTu43V3hgqIpoMMN7V3jzME/ByB/Xi5bkNAwxiFE
IFDbqLo7+d1WfU283AFz2ptul7mzm1014JGXrV7HCDcyBipQamVVp2dJFITE1NDWQXEzhxZNpx1i
U+Yl2atbaSoS7nvLhBcxW2lN4HpUGnSPstI2NxJeshTq0rmUfsMEk687BiDk5PjsSgVLh8zk/xtl
97NcKnSwKxiVRhO8pqiMK43Xidn9ODXAhojobyjQswP4xc6kaAdyCN5EwkoF79MvYE6N2JFqqnSc
Gj2VrsAdmjh5ZuyUDJVjI7wqlMmVzNrL9BLExxMHXLh+ZD+Wzz6xl5j0GJbApU3RRdFeV+129BLT
Sxzz1gQP37BshCFYfp7f9dWAd2KVCXhFB57U2qRnVjH3Y1MgdkX//F19uqvsu1ov1QY2DABjxthN
h9ZWip91dMTIKseDVi+Kk7XQw3OSYgmYwk+a9+eZmVzGZeGlmnlbSqWvLeH9+W1bP4e/fZUdPgCv
xWioFaoRZgr6t7RyFyEFWl5yzptZa3Oc7p3GeOSkhXkNVVQa00Kw0UDTMfHSW1Ck7WggLzxTtMll
4fBqTKu5zcdOavLnnZyjvDKEIho2TZY6xfxkpm8AuNhDXflmdJ/PGNkqef6/mvGf2GQ8sQKjQQJy
zQEzD5qforY0jq0XdUiu5PuIZq8b1R+KGqPaZm2Xza75zl/3+mkwJUtHY1+HKs3ndWfdkEqCALRJ
hnnNGgTNCtlyvijdui+3lPlhgrkkR61vk7YWKSCDMifUzrSHfJQz+4qXfefdUfQfO2eMieN1IjdC
To1pWXFlyc1g65H+SpbcT0WSus1Y3tVawQG7fp14pRcjJidF01Q1C//9eRc1oye1VuLdPTxlP/vd
4hu+FOhvgk08StA4qL6xAezVsbYGOJV8nvOuns0T8zRMnISBoREXHaQNwC+GXj43Tj9fpRAF4HzH
VXf9sGJQVzq1EolpaoEeCxmW6BQ/yU4LKDUDyG22M3gFkBKDM1XgVn9Xv+iJWWZvw6KtRLVDkjPX
wGkuqpOkh2J6CSXBFUnmldxyJWc3DXY3o7Awq2xoN0vzZNQ7qwBIz+Klq5zNZGHDTdNRT0LrDMz/
ExhFrMFOB5yOocDLys4xxbA4eY9b10v8njt7u1osPXFYFkQMdqhxaQVUfsUdCSrB6ZrJNoogwRSS
5InBAA0A1D14h3M9uH98SxZPLIZFZooDzL6Tq8XbZP6WXWqdHWLQy9jIrhxYoHoDJo1P67mWbYDy
R5TwdsVoCgbwP7uv1aK4WvewrRNMi8zeeKgdzbB7H8P+AFDbiRtd8g7myv18avN9P06ODLp3Sqn3
GSJ8E+RWCGzLVaWUnqbecs4mvSqYsHdqiG2oVaRZ6loFFDfddts5corL0FWOAxCztuaEYKDEuBcn
j1rrkMAmZREDeAfjpMz1FRetkSwFemxRDj1tR3WWO7IzPDFyEdrRYbvlMnCs3CSfLDKXVVUPiyxO
yA0G0G+Eb1JADsTJL+aL0q8OvDb6Shg4Ncb66tBkqilEqK4ouuAvYhgYS+uFVsQhbFi5gA3UUnQ6
D2zKKguinktFKasUgUBKWsz0LM13aQ5V+7x/nDcC3vXPvh8Xywg2D/jhQip7rC7b8fW8gVVn+FgG
6Aw/W5jQNUqnArn8CLo103RkL9pJN/8jL2w2vArJ6mlWLEOlwA3jq96yokHUndBJj9GJy2+zpz+0
my6YazCxCN0Nim6+ktr/AvWDb/XbKJsktto0LxLtQ8axsZeHH4rS2WmxF8LeKwrJV8tHzq6u+eCp
Qcbh9T4RjRnyGhtA0QCm7u4wVYULArIABhIckO1irAVMMD5vSPvL5BmKirSPAD0NqDeArJ9Jo6QG
HJjlUswQHn8qLcHTKugr9cJdr9+DTNyeJbCaYlw1VA1vICInY2SjJiWiNDC9III+QQczL2McTbW4
Jyg9+ZkKphmZeMX8s20CXWw4GfiKIQO6pjpuWrw5ZFYtq66gmVPKw+yDuzeFXshUxVtzCb1ebTjJ
E/3Jp/EZS8K4PfRaLQPDEijzfz4ewjAtcafni5/NtSOiUqpUEgqnxbbHbVSIi2eNl7IReRz/YbOM
d7OaBEoPA6pQFlsUM+WkXxox1Xxhb15bT3RgfLLV7eQYzvwkbFBfcCL/H7fOWavMTTs3aq3P1CpN
FMGuf0B+gSI8GJL8Oag5JYz3yfAvW0sBT1QYy9RZwpseuvVqX4eq3xpD/Ab0X3aDS7fYW13c+RWa
edvekpfaxkSWhp7XoAIQbDV4UBJRukuWcPJIXaooP0hRfmilPjuEwlABUjeYwWSUBuo+lSzZxizi
PWhNDfFQGjFqZ8SrrHAEqR6O6VzLD9CQ1Z9DSL+5DcB70E6fQDIpWjNo6cY8PlqzKrvQ2DVsczDj
IO1rIPQaVb9JM2N6XfSx2umNifHIUrWe+3buXKUsqf6RML2CBK63LkyhSS+EEZJPi07nxhVNXFzI
fQ2aPeYduQIsePI6uUhum1iY3RH8/vacvOhK1byc96vVcwOgKhjiMKSgsI/GqLfASlXIs59IWxBu
1VEEjPAxyp7Om/mSpb470okd5uXYWRXJDIzowJHMa8hKObjx70104SRvuU+4Lw32lvxlDg0xC0sC
ppM5pMoUV93UElBOtT9q9ZgbN5z1sOGcNcBcksVkQkootVSsR97VSvlTwzOxe6SEfkO5PBbKNTRt
3L9I99nEiTVMf9hJHioSTY8jM5X8xqdkqNYe4wLyrbbTwN9cHXLetUU36suRBJgbvWiMHwGr+tkc
QNOJZY0mnsG3zYVAKX5j13R7NwJ9H5qnf0EqzLPIhJxCS5oiV1sdO0sRQsSbQpdgEgitG2d4Ffh1
k9XIChZqSGRCY/fLHQX8GngbK2n2QUNnL2h7xXHqxRoI/Ur5Wu/eOJ7DVorZD0hP5MkHbKpo6EYl
hOaUh+o0SC+rx/CC1ofEIBHt88ZW7yrr4xgwSUciNVEojDjdtXxnQEsNJL15e9Fqg2OhB78gqkhG
wamYfpEcZRfIHPWShHqDoKL6KmZ2rGurIXvNR0GjtpPN7GOsIwgX654S6BpXvFfaH+LMx4qZhMNq
9XRIVELjDGj9bnAqbbIztwB33Siv/7yiwayVffuL4Bwp52JCzU+a36QsquwuwrBDPwSVAjBGJEQX
aa/457/qF0AFa5U5lIVYqFUxIbr1u/gO98wuP8Yg9gMZSOjLL4vTbjtnus/uuU0yju+yDykyp3oP
Tm3Nn3f1MYeo1cvklHeyXTm8XhEngLPDwyjDpZoRdTpkXuJHo5oB0us528gzwYTwvE8Lswnpt8tM
Ow33vc456quB5eP0scCMCuM50IVLJJ+UgBf3d2o0eDNgeXLWuoAPbc57BW85TFzpZwkTiFKMvNQY
HSpGnk//eHCBdTwmnqRlWGlqD8cTApqEql7mLj+aR3Gr2+lReSjd2MvuhbvzC/vyQGStMgFlgopn
o6jvucMvzCiJgy5GpalGecJ4IxCYKB2ZN/TI208mkshWosd5oyB0gVqrWIog1KXgX6xMhng8WPsl
EImxrEUCoM1tlqqa37nFVnbGDaCOl00AFSDJgYQ3ylgqJ3FZuxFOLTK3axmTWIbWIJiPFyimxT/D
1k3CZ80UbLQpTdOeTcM5v0jqd2wGcWqRScW6BGr1JEEGoWG4cCbzTV60DyBivuc2fulv/2oJyEpJ
NoGDYtGVeKtNdSpNum8eqq0KCi/LwUE7AuLh/gWSeX0nf1t7x3qe3OMdEWKtGhaMK99mYBp4iXJb
f0123b7yFuRGcgC1aAFM1hE4ev8Cr7CWgMqgu/rfYlmMLLgVIrkns05v2c14k4Pk0TpgDEtCJiEd
AInPoKQcc2LMl9oQPYqnVhn3CUclJiB903z1mhzNh8wNtxSjXj1bD2LAqwzxdpjxHNAoSSnuVd2X
N+au8Ic9VWPvNryrZt1BP3aSuQcSsui5NSqi3yV4T1YRqtaRW4IbzUp5MAGeKSZ5z5JixJCkgbKa
9RibN4uYOSq57zTJPn/m1m6e08/E3AX5EqcdMF66P8yPHWB7MiG+pt/qOOa6lfGi2FrGfmqNuRXk
wSSglMC5az1ylNx2k/rGTbRF6dipfeGK9yah4f7MMX9H8pwcvLzDqLIx4eBpVoluByh4VS0oxsXu
EwsTPIUnknp7fj/XDxuG0CHsQv+XWSGUotERtKTFj7W3LARFk3XRDZxrbu2+AZwYby08w+mV8Pld
MKWlUXQavlk6SrYgP0cDD2S06hUnFhivMMeSUDC05jfiZJf9qylHjtRfpMr3wuRA6lfv7NPVMDtm
SDV0bluc3XgrvrVH2jxVt9ZhceptBEZvSNJwrpn10HSyOjZLkAW9k2m0aAAbnVwdCXHqmne0F5Xf
cttfqz5/Yo3GrhMnXCxNGJp0wSt1p+6Wi3YTusWjccAIIOgix0eL01pYdcAPcyxko8k0nSgNHNAc
Ly201qSDlbyc93GO/7FoDaWPqsXKsCI6aFgDLRhaImcVq6+zE6/4UnVXumIczVzyKUxocaEX1H3P
NwBm+ppjNpuajzlbjbgnG0e/48l36rNZsFDC1P2yPHbkknTgcRLujPjh/OZ9mex4vxhP7DCXCPgc
FnmMsbJkafZdfleatZ/Jyr1epV4qx/shkg+mgcpJl3CO2mo4PLHMxA29HkJJjHAl68q+bq96bfBB
QW0r5NaYSjsxVV64X02zTgwyYQTsbWAbjOAo844cIZF3CIGknV36CgSyjnOTcTeWCSRJLHfTEuED
qpsJ6gAAD26TbbuVuaIAvCPGxI+FCsybaC74wjBibFKyTQwThyYnyn8h32AdhQkcijjUMRT5NByB
0YsCaDq0TguCABdyxl72MFM2awi9iDeDDpCr4HP8lHMeWB65JcykRdZwV2cX8VUievku8sK75ajf
Fs+zW/r5bfXdSm3pG8cuJ7qwrBdx2YN4c4HT1B55Ro/PQXHdiGzLoc2EKLVb004uue0LTpTWmXSV
hGZe1AqNaUCC02nDBPdQsqkwbFgD4yLf/MdVMtEmlsyoHgvYS7f6rriCgCU6EnYTSLvJ67eZV70q
vI3lfVAm8FjtAmpFgIb89CJ61ndJMN7Ht8lBOVqHwctazDOLQXjUfnJWyttZJuoMY6zOKqgtkPNR
VQkoyMpQBOihCNDY+r4xPd6Ny3MgJupYbZ+Anh/pUTZiLFc29pAy5Hw+evS+JJYfgU1nQk2aqxbI
wxFqUqDOgUwIpI3s89VHeF+MCTRKnvXzWCLQDNGzIP4MDcuu9dKVrIfz34i3HPr3k6svb8K07+pf
y9kpAdkomx5xk/dhOGZYZgSdoHc1Le8BOgqUwPIU9HT+gjKb43EsF4LRdhiNluEAdIpMdQpfH+3B
VlEpCW1QzLu8k8W5Dwwmdmhxl5tzjM+kRSADahtbyzvXVJ7PfyROTs42qtSqMzpVxTlqlMgGC2vS
d/5oBAo4vEpAms4bWy3Nn+RfLO4P9YKGmD215pobQsXSXSuCeF8GyNZ7A+k+PHJvcI6/G0yoSJtq
hJAqdZBDdQGwz87aS5KT3Ks/TckucOPlbvMaDb5xx1kt/UJnzjOL/hMrgqs2hMeom/gKvulOAbBp
h3K7HAT++4Pnn0z0KIpUU8MBgVg/ZHfzEfzFnng7eMKmRmdHcDWXszpOQGRZWWMpVfAl31enQBqq
v48v1W8E96nsd5uksLPX/3qdGkxEkZum1wiNwULQPszefFh+AGqhHcmF+bTcxziL/3S28Ve2BGkB
QNPoXBNzoQKJnMk1hjn8SrifyKMRcWAj65v48e/Tv5/ESFVvhzYskDxLS2RP1tEiHefMrYfHDwuM
90v6YJidiD2zqmvL+JYvoTOlihuZ35WqtROoM+RS4XN8Y90XP4zSI3myLGW2injqceRaT8+RZbYb
VCIR/63r7gHnnK9nwDPIOH8ICIEg9zVqMnjYJYGR+AAaefGz6jebsnWyVx6s6QtOm/UM5hYVhGGA
mjG9RV+yyEMy/dbXDhVSoHB7zDDH6MVnR6HxtR2E0ry/qMCuNcNkKnvxP99kTkMjKw2x6P2aXVAw
fH8QvM7OL+JADOJ7zgfleNH7bpx8UBOj2hmkUxBcvvdveGQGWoDQfcREbIRsVtrpvriHuAJGGePN
fHPe+Hr8/r1OFnlUJmamDTJs1+KBFOgrRQDDFNcJsThH5Q9Fow9LNKCfrNLCdJTQ/irga0+Sq13Q
mTTjPt+SK0xxevF3bkTjrY2JL02ktzMml3D+6y1Um21w60JpXnZKFCXAoqbbHUG9qgJlAe9a5H1R
JvKAMdgySALLU3yzYJpSzcurrhFsM7kzW0hIdD8Gwoumf3h8fmwwE4xMFRwkhohjSomSQWH1mAdJ
axdXlC5ZgWiOI+KH+HinODN6ycfMOe9Jf8g/PuwzcUnN6k4U31MBzQac5BJpnJve2gvwelRuNLOH
GzngNi04QZ6lYS2GdpwKGVnPCA266aLyqVSs6RpAyGPawQMlIq9zwfVkNjp1I3qxUq37SWT0YHvR
IbcpiaR9zZIpu6inXnY1IW9cIC+JY2gd8OrzWAWi1WrOiOGUTREnIGLOuvblP34CJmqpiTbkFq2n
RA94eJi7zL8zt6o77XCo/fwu+ovbgXPI2NnIVFEbIYtE3c/NJxnEzEPjh/lh4nY9/lAC/u1erPyn
oCqpIGutBvfuLmh5MXWhVvFd9ksf7wNO3Y23KjZYFQlI0SAU59fKtxSJD4YD3MKqbWLwBufpqfya
x34siwlS4Fk0ZqkEFgIKGXabgtYxvGqEgRN9OQGJZZ9qinquEw2p1mQ9iwkmKSRSumO5Mcf9vFwU
ZAjqWL07743rr5+PlTHxyIIUbz9lEk6m8bSkG3HZyWAvmZor0tyet7SKmTm5rVly0kTKRkEVEASg
MFLuyzd9Y9naRXkwXUjnAD9H0NVBq2DmdjG5lpncqGtqskBkiiZjkg9uh+lWfZgzm8JnCM6Crb4U
x1yCSBfQdNwLjgaac77DBCJxwuPcJAJNzH5VwHrtqI4HkGrmG0wG+6WrVL7e2friVq+FzJdc5rkV
E28qRavn1MSzCICs2QP0HHSwA6j9IDuK4yl46NDrtoxvIsPhguEhW2w54HF9f5nuZ7JFlka/FMUy
jUQc1uZJ6+0R6N+XGCWEGGfpUfneC3aW2RAp2csiSN3Be8a77f9Qxv7t6SzSQ0wJtqGHp0sG5FJs
eNugXxbdVRS5TbFrl4Mafjvv8e952ZlPz85kD8MMvekUHj/54abBsMhhClBkgG7nIfabPTCA4Ke1
zaC8zA7ysf6h8acseFk6S3yWgyp8LC2gVanvg5PiEmP4bvuOIs3oWD6dOaQkHBKqpABRP3L3nRM7
VSbNGuvEkMYOadboDC50UzGCPHR2se+fRLSniWtdyQeeqDon32A7uaVmLamRAVCQin5ErENe5Jy7
hxdTVCaR0iQQsVu/ShvVdtrK94ArQE4YSNn3pKa9zXbkNu+Qt3L7rJx7T2XCGd7L+lLOiCjdUwd6
NtR+d+MYxBj7y/ApTR9xbLz8CwV1nl0mkg2aOmSziSM8OtXF+NweodGMar58RxLQZFg7fR971jce
2IB7ipj41Y9FVxgGzGZP6jVIyI95APKoEhPtOqr7gtP69YWGB6bxsDzkbnLJC12cK5Lt/BaaPlQi
deBJu0kbY9NHuVelh8GAjmah+udjBi+DYpvAvd6ZrfoLytE+qLihLKfxlJ3sUsYcbpZMU6QzEYpt
BxtpKCZ9XqGrfWi20MN+lSrPOI6+sGk2bbXj2eOcS3ZyRxwN3ZoFHcUkEAPI5WFoHs5vH88AE2xq
HZQ4OeYD/SHF5VaQjSSO7nkT3C/EpExx2ytSSfN3/boByA0lzV3noeQHUUV8Ic6DjRM93wd2Th/k
QoZZRyh7+VImeJOgBhmpQC8pcRbFM8OElHGWimpq6QNtGd1YQfM626sKD6fEs8IEEEOS41Ia6V1k
qUhmyyS1DWL9rIYoDM5/JJ4fMDHD0MewMOIB7MLdHOD+8ZWKMyr1Du87c3TYPq6Yq0s2mkCnqptu
i5YfAn++FS+IPwb/ClN/kjqzvdtE64yooYWuRCncEUMgFV7uypFEh7oHPy3axdComLudrgSz8F3F
/Pl/2k62i9tH8VAPVgf0VbfT8rsxyTkGeHURnXlhhYRAcaJFkKVpivQkgoPavMJUl+ZJud2ghq/u
IzdCwrLPdvyrjeMuOv37p1M2TC00YHS/l6AGeFCnn/9t/5iQMUdtW86hjCusLfbJYGSOmPa8URPe
Iuj1fbKITG1UOU8ADY9yxRYjzVvCgscLyznBbIPWwGWR6gnui0wBh68NNMhRexQcA7Pctg5A+KXk
tbeCy5vd5ZllAsdgaNUyUWSZMR/l+DWEgDpvQp2XKLODsiOmG605ho3qSbuEABwK2bWDKAWyGjf0
N1TGrLqB2uCj4P7kxBLO8tgGbqtEmAEOYTpsDVuPZlvI96PBEyThlcTY/q00hpWe0hK2VqP5OGy1
fVHYyo1427vxjeSZj809rzXN29UvPVzFEmI4JsXXW5mj+NjUTRUUPiU7SfD+S10DCnGTR3lT0QV1
eKRcvK1l4gokRkUlFlD5SsKnePrZY1In4T7xORki29SVLKEIE1AC+RBvUHfpleqpJZ7WYEx2lZ3q
K8+YPaXDiHwMPOfMf+ns9mlb57R5nS+VO5EYqqI8zCrXbZi4okMXrDJjPJwpF3QH/ZgpMLetT7bF
sfQjN77XvfPRkredTDJCRs2aBvpsbrsbTO+ATTizLQC1dZG4Myb3z1vjXeRsG7e1SKyYI8puHYj/
qp/afgjIhbABVz+fXIhXf2cbuBVE6yBghzM4g+tTs6MbAZrVkTdJXlT6rRteKo5RQ93K4U4iclyF
HZRLpiabFHDN+9F4DwU/D+P6nO/G8xSWCEfIrXwsImTfv2DoBL0jMbVpU05HUyP3s38Lvvpd1WHn
4fSyBVFGhwtp3mnyBQUN5ZtlM7zVI9AiUJ+cHGFT+urAFa+jGeSZ9I8djzPVqjLBOIabMBv89n5O
r0zNy8YLHbRf4T4nvAyd9+ww6fc9ud41kmZKWCDIDBg7nj1avCwC6V2cWbR57DCcsMkOzoFvryz1
DENKk6H7hTZuumRwTf075+jR6HtuE5nQsvRp0stqSGdFRw+1IafHNesO6ERJjhzbIJrnRTPewpjY
0mFASStIj4DZx0+Y/gpmMt60zfivnm0WhhUkTEHJ7ElI80VckrBc/FSA2nL2Mmn7POfNx/0BzP1h
hb7uT1wiU6NZq0u4RAHPl1wCJGmyIcDmgh5tM+55z5Av9La/argf9pjLdKwriLwW783LcJN7iRdC
j85GY83ugmUvEhsy6D/ocV/glqkX6ZuxdcrHSbCjf5fsfvwU5jTMpJzTIhHxIskqJzILZ+4Fzjf8
w4n7sEF96WR71biYW63BEQd66WflU+ySbsc3mGZw+XPMfyhzfVhjzsJQj6M2GGhSNCjQUjznsrjC
jYDybLQDNAbPIDD5IwltHOEKEjaKYPf4PZzR8fVL4uNHMMfDKLHibMDxWPrdnFS7qOg4ue4frtsP
E0wuD/iNpdUG4Di0Hry4irvsq32+1X1yqW058WUdIPJhiykD1JYCLS1MKvl9l9nRnG5zc7QF47sY
XssxiqXxsJ3MMdCkXRkVvIXSD/Y1uP02bomf3UfEv653MU09M3sCo/CQ+ksgOL0fQ6b4rTgqjh6g
YJpyycQ4H9Giu3Lit4sJHXZVx00v9e1mnDV34vLEcJbGBJ4uF+JQ6yvJF0nztozlbaGP37NBvT7/
/Xg7yMQbEcyvpjIhEZyU2JZT8ENpoy/KxFUznqwK77Cz7POmMI2WSVvk/y+Lg871XnXLbQHSQP3m
/ML+0Iz68A0mtMR1NkJKDSvLtBuFaLY+HTMlRuUtt4n1o8oSb05v05HXYeZ5BhNjBE1CGQlC1z5Y
EcrkGKY8pYkvzO/MFWExAaQL43bo6BuTnm4CNHL4TenscUMBH4YHbhtIdnhFsDRo9nUb2bBBEOtN
D7lvKRDYtXnD1rwFM8FGLPSmn0JkpKmVuEMq23HI0wlZzyg+PiUTY1SUdpQs7jGFnF1KseQW+jGL
uZPV5xcC8PHnM42RkUXIaBN3etF3KiRdoh2IHbfyE+acbeILWy669fy6FJZ3Bq8+KTF7jfbtFgVa
ou/dYhmDKQugQguEO3JfqSHpzkN9Uw/5c9hUWGpJSWtlVU9xP8x152aZBvE0aOR298L4rLQV744/
H2JAJ/Z5Xy3BzBRhxkFEfeJS8bULC4SheGZWwLXHCfqiDZ6dNqnQxQufOUGA903p30/i9NTrpTl1
sL28CJfDdj6EW9Cyt0+Um7lz1H3/SB7Pm+Stlgk7gEsuZtMgrR+nHBlFbWfTN61R7KL+d5n9/58K
RWQjTS7kLQQ2UU1z063xEgVSELraoXtbvA5s+rwSDG8rmbBDhizrddomGQcgqRTxYIgjZ0k8v2RC
CaQDq7kMkRoVCRhlZdWFTLenqz+z5gKMRpyixPrr8mP7mKASq6YkhCh6+lIKVNh8bw2JMwrX4pI6
Vngkwrcp5sGk10t1sgI9ZAnjiRCz+eyOnVJIokyxn+NudsKNClLXSvby12rfK/ayWSBKl+EuDG/U
H/G11blzxFn0asT5+AFsoxU66k3bg/APCdNtXEAXKCZupqfu+TPAs8JmR1Jm5YrWIJKCgg6dDchx
QM5zeflvVpgMKQcLBlSjKOohwThWfKtaxE6Xu/NG1gsuJzvGRK9anZSw03Dbdn5zoT6DsdYFPeCu
fqJ1gfoyus1/nLe4GkBODDIha1ww8iAB4ecbY3RZR7E7pfU1FI/2kkZuzpv6wm/8nkqc2GKCFdjH
01mXcBEApOkUg6O/Zd8y4JVoUUd/Wh6G4/Kd8AkX6ff/cv+cmGUjl9RqtUknFv9HuAi5qmijbQBb
+3ft8BNTTNQqBN0siwSmChOaH9a9nHMcZDWMnBhgYlYZikvedhh1RdPGTiHzXSeBMhG3Aye1Ve7V
rnNMQ/L+44djAglG68YOGnvoM1xGNySyy+v23vxW7bOH5f9Iu9LexnVk+4sESNT+Vavt2LGzdJLO
FyG9ad93/fp3mL4z0WV0zX53MAMMBgG6TLFYLFadOgcyTtb4OHwBhXJvhZzbbbu4+rFctiWryH2r
zx0Mt270mN93D6Uf+8OhPEo2yN0s8eb/ry7EOCnbmZWTTplFiolR69MIWeVUF3b9Qqyuy/zrn5Ue
rSt+yfZgp6jWup6+m8FR4YuDchObA+8D0qh0zQYTT5IkHRW9ffd96DZ9pcXUzuqd/Efn8xF51Pmu
GWNiSdPJuU465OZkOZnBtyZ5WsTjAvBSutyQlPcy2S6WrZyDCSdZV8l5AKYZwK7Ns/i07LOH5psA
l1RemvtssgjvOuO6IxNJBjETY2HB6auryFeV+tFY5JvQiG7KSJR2QzT6M8l3XTHcgBTkLSwXp84A
X8b08ryvmvE5qXndMJ4PMQGH5AmBF+GKF4QvQgS9QkFwrnsp53ZlBf+UEMSDQgQLUfhWdsuxM1t7
mRVebYUTpNlmbQX9rQpT15RoqtjrqKuEfvJGk3V+YY6zIrY5C03LWG1bnLuyvq0NvFsxsD/+uP7V
eM7JtmZzozXDokXxD5TzxEkLh8pP6V+kQ3pRBqsIUc/lpczbdwOUNgC7gRDqO8Bx9fqIx9EkOc0d
Bo9ODaf+X6ivHWdp29/vww5zB6WNWiYTrQgk+9HFLO9ueg5Pkp/vKeo0ceebfsfTcd7MUmSIsICc
HXz676XW1dKGYTJUwQARXzFJe8F81lEyCsfOrkSeONHmgVpZYtK8tAAlUUlAOlJEPYSJbrOc5+n0
Yf8pSq4sMCG5m+Z+SmhSHGTNYptz9r3tgBOOSyXxiFS4eL7aZInvJwUcpmnNvcx5K6R/X31LIhtt
CXZWBfB10Z6D6LTANwXwRrhgEpXqk+ikXlRbvPIDjUTXls1Ea1kTQ5jNwNw4zf7SEWuMMSvULq7c
g6u4K5zrXrpdfV99ZiZWm2kzNyUYFTxIsi1WPc/gni09eQaiN8d8UANAiJbbpdAftGk6gUHMk7V+
PwVAlsUQyTMb/KgKApl1eYLy2i5C27oto31dkYyDweFtCBPDl3DJ9XCCyzXLT305V7wUf/vaWn0K
5sDOhEwzKY3ZG1MTSrcoEozI4VqMw6OflU+qI0x6hMfMmDhp9a0xb/VMt4RWLvF/u4Pe8Njhtl85
qx/E5JOqSBpJzkFnKx4UTfDfeZ6/dVbnyoQ4S3+Pg20H97xu1/b748MsOzTVF1OpT5TItvw1OOPi
tnb+CjWVEIHShIQlZia+Kx66XF7IQ3hvP8VXppk3qjrmciQG74cOkIR+2asa+EvrwZbxv/OTBAx9
9612FntEXk9FIMdsuKOcD4gM3O+wGcChKa7g+S+bn0Q1JKWNsiEBrmw+DM7sZt8p6LqzorfRSXYQ
C7Ezv+ZdGpsRXNVVIhomZNJYBUG1ijTRoP1TCgeEbFmhQpQCXIfAuBsPGh6EuZ1YdYQ5Ed5ytyvY
H6bZbR8Vg+CMmeixa44sWWVmRZXVnPvaWp6zs+l2rmSPjzTT6C3NzWxizU5X2SSzuycq3MSDn29D
I1c/iHGGtiq1gWjouuqStbyMT8VXddeHGJCtXGJa6akGMTfcoL5U0HGed+aP66FxOx6s7DN3XEvC
wdCLd3xMets9QlPIUVRbAoU8DFMSafQhzQIU/hbH8Gak0xQZ/XNFNERWCKwyhVQzUlSg1XOSQYhU
9xKvL70G84v25MpUyLzwxXuOVXqhfrp5NN0gUFlTYJ25cIM+M6FFjwyW5kUgdX6IvwQAO8moeDcn
+aJzGNnYRRqKTjWU4M6QT9d1dlRFEYxGwKOLeJk2ibY+Q2goLzuHsyj2DLNWmOttMQNVlxcsip4n
48mkA7hetVN9hFM7fRhOfFL3T37D2mQuqrpoojqRYXPKbOFBpgTkfqtYA+aeyiPxJFedrMjlpbVs
4vDbqgqdFejmoJTJbF9CisYMBqSbowgu3fHGHG51BSKYaKGHWseJU9ub92GM/n2VHAWBFE8apX5S
wwDNLPMgKhWnI/9pcI5dEJMJVVlljhqhRaLMTp9Gd3HUm+XZ+KpcWlwA+UW/AxebJe76G97o1rbT
fKyOcRpwaf3F55gsw6OpNTkIrZenEgPEnJPOPkXYJTKeEkiZrOg1lkiZdCntU+/Vf8Avx14qrBkm
sWnnNhur7N0hDavLQUgBkJ02/epbHvzn03uONcWkLOaA/5i0c02pkiQHY1J/UcNQ3jwj5OI2/uGw
/Xev3jOKlScaczrEoFr8HbXEU/9luTHd4EghI6G9/BQuGq24caIK+wpnVsm+s0BDSLpyxr7Rnvk7
88fBOOq+jEcdLyPg+CKryTYlCoomE9bXSqekv63bXdo+cJbD8Q/ChI6qqotON7Fpih9CU8Zadrkt
3Ra/ejACglvxFNwKXvuNl3B8Qh6wX5EJIrja41GkXzHZRxdwxRx0W/ZLnGkKGOZNYPE8kzDhBES6
shBTGsDkqBx0Lz6YbuXSxzjuAdjjveM+wX3Y1TFBRJnCMi9o45qK6UEf2O12owcp1j+4cTjRmGWZ
aCc9k3LKnyqGiy0UrZWXtc3xEU6oIkwMEYxWl6XFoD0qK2gsyRkiy4zcorPVZ9p8AYMkrtbcGs8h
xnufGhuyQrw95FxxbHKcluDhKyhUZVhMK4f+kUR2Bblrs69RxKNn4nknmw5HY99KSlhKaPY7w0u1
l1GYMt1F9OnkOp8wknPOWQKJUJ9SwWxwBrPkK8iaEox2kpoXt+hBXqd4jE/K5O/XNhRKqsSgTX/K
lYTqYWrTQ6dZki25g99BOpuTJ/BWxUSWaOhIPFDsdRO/aeZTLx/L+cd1z+Q4Jkse0YELXy1UmKDB
q/BSv3EpETJvoIMXP2QmfuidjmIUnRQMTtFFcmqwwVY77SG6Ravfz7813vVl0fP0eatAiyMqkANG
2/vvWxUQvda0upE90WjtqUrsOgusKT2XvbozxtFqgJa/bvEfPP7DJOMdhoEGv0IUggcA+u8OiLMf
BHv+Hu1yjz/rsL1tH8YYz4AsWCOUUFjFthmH1k/9HsGx83l47u2r7cMMc8dIpEzFUqtlTxZQLmxn
u0/Og/IY9DHv622frQ9LjH+oUlZ2PXnH0Yk2sVsrcyIv9pEV4MVe+TyI53bM/zDHXC9zbHRG0GFh
SzA4gQhAUvTC8QeeCSY7LUVBpzc0zXLIIb8HieENHrwnwzIPv+9o7p25HS4+FsVcMvOiQCCvx7ig
8jp5kHqxKsxJpV8oVUP2trh0zp73bOKZZBLWQifjPKkj8Zq+CS7hHAhuiSfWQ9vrEueDckyxuNgx
mMo5lULMgnXjXh/0+z5H9yaqnOv7xtk2FgUrR9qgFh0QSG10t5SHVn27/u9/wnD+vkX+u0smEyeW
XGyjmaLvaWaTOVBCwHtacpMDL+Z+Kk6zlpggIZtlJs0NlkI9EOOB4HDRXwCcBnsNyCb30yMdITJt
/dVsLFmz+giwPF6yz/uc9O+rB0aMkncTFybxtOVRkSJLEri5FSfWm0zogO6J2maQGIVigXnWDr2d
7YMD6MZBzJ3cIkE9QWoTRAiAILmcrdx+yHxsJRNFtBBBX6KvC0jaq6e2Glq3gR6u184J0mSklZaW
mr1jxn1x0kOzxWxRUnkpptg51x3vbDCxJhbmpgigSeSVQmurRm8BCmkBwmFfXzBvM5kA00PgVIwW
mOmBA0za+z7grOMf3qMfX5SJJ3EhlzM6j5iohkCadKxvC4cyvsX74kbGa8pRnkMuH9g/vDX+Y1Rl
QbIdROmmUCxFT0mk3urVCDKa3UHoR2LpRnAsq/gw1vVZ08eHrDT30ZQsHE+ijvLP6Qqaj38/JaNo
dkVhYNlBlhzL8BzPomuYujUAVnp9C697Cnogf7dEljaYmyzGYSnIfkjzN2kef5Vy4/xvZpjQA9Lv
Ig9BAIv52ec+fO7IY19yGlqfqHT+Ht5Qw/j7Urq61PNUgI3WjTUrvwda/BT/zJ7D2KIjpoWfnkcg
RvMzL7B+Kq2zlulHXgW1fgDd3/x+DuzO6TOrelS/k6fCK+0K0JD6JXmrbo1ddDC/Fne8NwHniKgs
RLZNyV9HJH0qHpejeUMnhpud8JYTK8RsSAypCovcX9/PT800dslMhBG0fJSSFrmFasVvyq/6nuZn
uqvflYMlHBobAY7jQv/wZPg4lky0McEU20ZCJQNjLYL/UTpSqSxIVlHCL2LFjskb8uOdQib41Hiy
ypWCcF6ZuaUEv5rmaBi3ZddwziBvZe8pwsp/skRU45x+TMUvbxW7PODtfyb74qm5xajBq/6Ds3nX
XwvqewBc2etD0yxqynBdu5R0St7R4mLmlT+BSLahvO1R9T/1kNwAF7nn2KYB5Upoe382rWzPSqJG
c/2ehND5NMmiAzKqa2K8VnB4AzKc6Pb+4VfGtErLoDyGN9hUgLu4uVHQ4KqUh+tL4hlh4k5V6UI9
dDLUzSByr+6n9CGZH6+b4B239yCwWkggpH0wSVhI+LR4wS/AemxlnzwpzuCSY+IKjsDpJ3F8/72r
vTKoz41GEgUP5hpzC2Hysmhfp/pJAHCcszIa+a/5AxNIykoFe1SO9Bc0WLfZpYU/NM+1gyoKql7/
60MPY7V/D9WiHIpjGMrwCNB8WihJ5U+qlHSc/eIdMCZymMpCBnUEbJuS+sg7WquU3D9gQ+R8PLZc
P85iXEIrC5zkO8hOur8JcVVXwTjPnwyXXs+sQXz7948XQjBw7EvEKTGarbA+5b3kioADz5PuROZN
3gacaMHxws/lenFKjDGA21cpxNVPKmgbZO1FbjlDGZwjzJbspTajBOBIHbK4t9roRxh8IzzyHl6U
fx+LXh0powsLcywRdSkinIAwGcrNlG1P98G193PkIi54i6J/X9kDKXViEB2QL6HZJwr6tcpxiQ2H
c355PkG3cGVlGXujIiZu5dYVzvPkNBdgUm/QJh1sKBj/wsiXkx20XXMCpmTisSduGod2gKQpGkF7
nzlnRhe1VTfjnA0efoA1fgGNVfRQPFTLj3fG4BOBHtlS2rHx2ox7Xt73XuD9FLs+zLOTJpHYh0Qu
6XTG+5SiqoA9EXUxcMh3FQotKihpFDe9E1wQ5dBc7Ea/yBbiHFok2U8wlIIo11lOvckFe3xC/ryn
Z6tfxpzUMVTqSgBKwMv24a6p9kl304KW9jXVbVW0zNvwIDfoow+2eqgOg/SiRzG6NjwA0nZKvvoZ
zOtCkyejAGXV7/7lcFTcCgLNZyoUV+5x398Bo+oUPnB/PBomjmOwDIF5rqMXhlzZG4NLNfpiV1iJ
8ShoD139nMa82c1PGC/2czMpgL5U8yjTbhjAPoOT3y6d3X4BujH0SxNjjpItDtaSAqZQ/OR1cbZf
q6tvzBzztlj+UnGjvDPNBdn/KUSdFJDOO4MDItiuIK1sMYc9BkhBbnC7eUGZv85TfTJqY3IKOb3J
AszgN8+VMuyrPHjKeuy2oy1f8m9EU88AHx1J256BGf+5SPqzaqLpJTcvjTaHnIBEP/W1M8nkE6ag
lpNJGxg1ObX5W6LwJgA2w+rqG1DXWwU8LVXyaBBgYIFQcNbfCJj6F584UXWzkrQywgQ2QSmFVOlq
ycuGvMLgl5zbabXsCqH3BDHr96mhQ7BXEW7UNN3XZZY5uoZ3LudXcJbKDsIEUpvMOT1FxDfPwzHd
jafsLLiIGn5/RHHiJrnjwtTo/lzZP3YSBgXKKa8p3YH6AMjkLW320oaojKqdZBcQKKSlUUAfeIno
J1aS32dYlVWiyBrA3ozjqEXfawoFso/25EjH4pwUFnCaIvj+78JLd5t6MWg56d0NQnq3hhZbtqv8
P5jn3Ux6oB77nx/COJg+ienUUKJa+VwgesvHHFC53BfeWke4m57o3Gv7TDhHe/uFsbLKeFy+CKM0
03OTP+Vv/W0MEhjdFl4Nq7pVAUdES//f5HYfBtncdVgCDU8MHYQdGeacTDC5kR917Jbk/0sXymws
m7XGQRsX0ztJwjLb8wKm7HqwjKnlnBbOtrG5qqjLdTpSIb2xuo36wU3yH+D6t4RY5ES47YrP6svR
V8EqApEl+Qta2Dnyi5I5lHI3uEB7owLtwzG7HfwJbC8ej0N2u1OxssvcctPS5uWSIqFMWshgNbKN
mQlrCTF8kZdWot2lRmTN7eRpKU8Gezuo//dIsGiTudC6ca7xbXshc8QKx39Qu4izgdsd29X6mNst
HEaSkAkYhdqlk8saOAbTLzHoWCEtck545Uqa+3wOdB9rYuLNgpy2W6iEyvAyut2eImgQ3O9EMDTz
p494H5CJKV0qCyQwMH2kLvlTP4oFJgzTH9evi+3b4mNBTATBALEpFe8HoCv9AtI3Yqzcaw3vTcjb
JhZKMhoZ9F2p4E6OwmaYnnXxqREv0/hLzG7MEu/eOrdqHbIEoJfVxpTjJf+QA0HiF2hi01RZTrO8
DEa0mLBvij+601E+qjflqXzF7NgdYL7v2PLeoRIECmYeMQzFxe1s7+XHD2DcVArDIUozyqghgoif
FK+alP38N1v5YYLxTR06vS0xscamfOxKyRqN2u5m071uZTuQmaZoarIMlK3BeEy7ZNMYDSoFkQ2o
BQKhU9qU2Wh0KmtCQRCUXP9/YP77dfBhlO0bK10eL1WKBMPswadEXPmMsm5tp1RpnEL1ake9649U
BDmzUryQll/dU3YvvzV3/4LHkf0xzDutTogyjAEKHBJmnCnMAbP359ye7js3sMZ9d/qDOvrm22j1
AWhgWl0fsjyEYRnjqxdHSsSpHKKv3UWy8i+0Qyp6/R58QdNr7qFByin20f38FPJWlpmLq5KLLitm
fPrf4KJhJwM4jpFETmaxGYhWZugBWi2w6CG+lAsoU8WZYhuQBinl2IqA477uvpuZ6soM/RkrM2Ys
ZEmgasQzm/Fx6ZtLSELFkmWocgjCrlI7XujZPPgrg8zBr0ozlowWG1ei1YFngBVyZRq308CVDfbk
FxW6OhW+3fDyuzwfutqF4gOyW8XDY92WeDWczXtwZZG5mqYyM3pjgUXVWrxmrwFEF54UVMUKN33g
dcu2o/fKGhNyRlOOo1ZBmts4kNLxUjfYY4h0Fx9iqOgk9/TYm/sGb4DQzv+gInLdNXW2tTyrhZ5r
A3wmzHZkOqC/bUtN5lx3zOsHXGe7x0bfA37QKCBuW6YT8CWHWehcMW/AXt8dc1VxwWXsXze5tS4i
ElUmsqjiv4zbyGbcjLlhEI+U3a4PzHtFgCRLzRsi2ty+tR3GWYQpm0RRgbOYD9lFOnYQ3bwd/em5
8AIEL9Vv3qTGii/Jrr+kzggJKHN3faFbWT4RVVND6dREw4U59Eqc6IGSLMSLCJ2TRds8sbpStsaa
B67YnNggoqlgPSoxdZOJltogEa2jyCOqdtdBpwR016+aUx7l+wrcJZKd7Oaduk+O/ChA/2k2UK9N
MxHUGJRoDpGhghCmc8hTZKOmuwv3FH3XvPIVOLci6doc81ELYGS0op8JxkK/5bm565rYyuIffftV
azVO1N4KolQDQdeIiFkwFvUsp6QXxlwkXooHU6f3Vgn2kus+spnXEMxjEVnHxkls9VGJGz2SOtxz
7zqFoLuOoFhfnky7c9Vff0YvsFnxXdtktizQsiAZCpyM/hCcehdD6z9SV/eknSKjDNm4I3LS9gK9
Lh8Hcy88Xl/y5rEwJBU0AMDtfuoMVRhCDUaCHZzS3A7Uh7Ez3UIvrSnkFd03bygw4f7XFJO+kDrN
5vydJd2h0pe1D37FS+2g1A55ZnNfuirnhnrv/nw6DSbGlOAzqHaxZx6qxbIESVPiFSATVjEmG6iK
0/SLQxYcwyaw9Wj2UuiBDbEUW2I27I1WdKJRsVs9eWkkIO367thLECobW8sYanueu32vV27coqJk
Es6w/5aLy6IpKrpiAmHMDjw2ihwjSHWg1ZxeU+UuHGaOg/MMMImIvhglKdHj9Mohs0h0K1T3191p
8423XgJzn6iS3k/RXIheoKg/+1i80UNdtDuzcjq1PkRDRKxCqUJrljBA0Weos6etYDWT2HMuNt5S
mQtHTqdebnt8SzIRWySVVTaCe32xW3fneq1sSqKYSd22wA+0Tadbitg+dfWcoamaLJzYt9krWJli
SUgwrNAmXdRD20PFVGrhDbscX81dXFCDoJbJWRhvF1k6kmQmprkUMBftMX+ON0bsanu8qOz20nFH
CrZC0HptTFxolGocwD0HcY8e7ykMseX7YnbiMIhs3GUtZ22cTdOZyxmMIWOt1xEA4/GC9wVG50E7
aggyx8zWzbheFHXP1RvDaAdgETsNb7XoC96JtqCAOUaX/ayOLXQ0rzviZhtrbY0uemUthOqLHKKp
70EirbnHVNDoanbmma76Wg/Ps2f6oS0CacWN6byvyQSUKjdMEf0OyQu+6Gf67mj9yBP3wO4diydg
DHbqDx5FNdc5mRCjZX1T9yps0ukd+vSOX5ud7qOob4ceLz/erJ2uPy0TRzRZKwNTgzWAE+8rL/eD
nYkaEb++wTsGTDQp+jCehimXPbOLXG0YL9ECnDeYPha7Gice2+NmqrNaFysHkQV9pcRDrXtqiAfV
4khWSRVJ28RVLOE0glV2ROvb0QvOFbS9fZJqSqaiSBBuZyonxagQvREQNWnvHdsHoZQIAjv02YiO
MucW2MRuyCtrTHCJkM7FyjKALcVBNLN7P3BoFk4fjODedngUdO9ZKJtyrO0x4aWoxlwadayuc4p9
sxdNCpQ7JxeK1tfd+GeEj+oPbn1J3AyFMskNnsmuqS1Mx0A9Tncan9eY2zyiqy/ARCKzK+uhGMGk
0wJXmnW3FSmsqfrCiUCb8W5lhYlAcpCJmihi3dmxvBUXS3iuAVPov/bO4g6vhqfsyE14Lnxe9287
9K0MMxEoqxeRGDIML98DaBoFT7lbf6EaEqKXmXZy00HT13RKl7PezdO6MssEob4Vk65FPxJhAe87
B9oAz+JoTTci3lqSC6rI0Oqgaevzejm83WTCUbRUxTTJIGPpRcFKwRihqZG1QLX++vo2s6fV8phg
BGTCgFwRFas0KbxWf8KDlhMHOAt5j7urK2vuIXq10ORJLxI7j+od5Eacsi2d6wvh+QcLmTVVsQvS
DO4PboFD4sSoLsQ70XBp2QETHSD+d+LaiZ26OpgcKCZviUzsiZN2MFIdOU2lRqOVgVfGzqcMmDGp
5NGEbb4iV3GHBczKYZkMCsHnVPzs0v2Qd5FHNQm/y3fBSwsQEyUHig0rsyvMz3APIY1qV6Le+9Nv
tZmaJIuCISLKiof67fdgkmbFjzO4B6o/aIptBxsT71VFAjENy/4X6CkECWnGWAdjeZh1QwQnlTw7
UWNGjgLWChx9bXq67knbR+K/RtkUXErQNIUGDwahl58j+qY59IWuW9jO8iFIIalgYJYIi4rTUHrO
CjppSPVcmnNpp/b3xS4vZPevEjdVRGCUTR1kNyJzwLO4mo3FxLufVjpAcFSAzvoguNojVYMWDJDy
a8o+s9F056yROj3rKivD7LlXCiWgDTqqngoc70Dbp2gctQQ34J8gXzcPxtoek25EZqB3E4XCyOfA
R0R20hM5pDtJtBqMcWrW5BYuJMfxvKfgebvlbepWEFCJYSomUEHGJ5rFANPzUdUjNc8Vw9KbMLd7
Q3PDlMvfvXUjrQ0xN4NcCXKMtxMEr1EdDx/Qa3Uq9euiRS5nB7cOAprFBpA2mq7obJEsBjeWEGTv
oYYOc7S+eS/fK2d671W+fBH2vE7D5idcGaQ/aBVd1MkMtbrFcV8yGVlEM2uW0U6iVQszb25te20m
UcHEJMmfmCMbWZxyccLaAul1aFNL6zhwne21fBhg7oTWKOQxonG6JI/x0jhRD4GB4N84HbiP6BJQ
/voErxWJEmOqKpO9SQqgX5njWY22fjGrv677wtbnWtlhcbQB6LNGfQC8Q6wuDaYkZ13mxIt30g42
XqxNMOe3CUdNSpURr73eyvb903CMd9m+vKlOkU8wIwoojVc4oUtww5aH9Fjv+4d+X8R2Y+WAqPKU
b+gpuvZzmP0rwPaczdGCU4bsMghrOwALk1a7GFw9qMmPWufitOkCr1lkXhRGYBZCnvWip5+rfeWV
vuIoL/Re5ZfzedvJHDQZLUSVqKPoJeRXVoFh8d+Qna03k56O1Ukek4gUCU0rq7G4zEp4IlH0dt0l
Nx+2axs0Tq5slNooxqMGgs7uXUcLrI1fWoxHd+hZj05nl+Br4erT8j4c8xoAwbGaahHyHyNBexKz
p/UScA7C5rt5vS4mvoe9lA9KOYie1HWKHSdBZxWptFvE+CLJgV0nxbdQke7DqL3PJ4gOVJE6W2OR
j/71D7wVwda/g8kcigClpsA0kHzpI3FTsUGyMOi6l8756F43tdkyWNlicayjEfSFAaVkZCkgnwVV
N0QPgXGwMasIgUCH3KCkxXmX8L4zi2OVQVccG5OJBOUE3TDgKQOPNmEUr4HAO3c2khNPWFb3vCzL
sB8BpsxQLYDGjt/dgJYJ2XuKnhOkKxHCKE9y94UHtN9MNtfflo0r4zD1ShDLXi5oRy3KkAyF1R7w
yodsTG8kJckhSZDcVdEMDo9IJ5aaLryzuvVuWP8GJuAIFHpmLAjuv88qmsEjcl7FoqRlTQoo5PL1
f/QoJgLNwtwOdQqPCl7VDvqrYL4W3Mbt0p1Rn5rcAZenzcfPbHai1gtlglJdpyY6bcgC5TMoxF+E
yFEDQIYoVHexKWeD9KTfxT6Qy7mto3SRJ2D/Kmor5dX96Om8cpuwAt6ZIldxK0T0OQx/A98M1Vbn
vy84QYKlgY+TypxkBXNZ0aI6JBfvylnYgyqOc1g5cZd9COqpMshJhFgfZtlFHoTMUkbjy3WX4Xwx
9t2nzSZKPUErenMcHEel/AGJml3ZVX5fk/0YLqgfVMtFaw3eVvGiH9uFadAn1M0Yt8p7jQmgNwGk
nXTOV3ZHzYfMLOdrbr6VVl7KinUvTSMtVYLQN7wEd9U+3qm75piAky7YD9DSFe5omVZ/Km6VY3Lg
ZVacvWQbM5UMYLmkt7qHyUHQppXBFwOUBt7/tplMwOlnQMr1BpcXukujB91nrJXMjeNJsVZZYymn
u1oyy102SItz3TQn0rNS3YKQl6OAf9erBtXqlYey75wSY29BqYDZF7OfGa/UToPKlbOuM0EHpaYo
xXHHgJ2Zv0ii6ctLvZuayI3l4dv1xfFuE53JgJS5L3sITMNXS7+OexuoIn8AgqEqfunBZLVpi3qo
CWBoOs+8zIilyKdYzLXbMplRIQCHNkdIW/P+W90MB5JjzDrYL9MtaIwsXW8dDFRaA7hnry+a57FM
JiQXpSk3JYJ6qjmiZNgogvMSoK1K12ppbJdmmuK6U5IBzMd7inmLzot2EHRLHO38Z3CcvWSX3CWp
C5LBBqUUzqZygjjLvZZPozxlA46ImKZOnoEbX/1ZGTw9rk+E28z2fZLwNs1QjGKg3gZP+B7cKanV
vevCpndAo2NqqfWF+9SO9+mlOVRfwIkDgoNdY5sXfjq2ORi6/t5MUlSngl5pKp7nlKqC2LLTPylo
pAZfB4zFYqAJaLXBzv3JKjywZmAYskM2SqXNcVeXzw2olM0RfVYeMJZ3vFjx7yAP1DqgWtxLuUyW
uuh3TR5fagVjqO3ghrXpGOYEaiJwbMjExVOBN2PBiSUseL5d6qnrGlwNddd/66DOE+mV3eW5X87N
+fqx2r5wFVQtJE3VP81zhVkgtiBkgj+I3Y2oBkchjn5JSXO7gI5Vz/xsftO1lqf2vO3sYP1WJdlU
VYMJYCQAP55kdLInaXuNHIIFouo6T2Zis5uMf+a/VphQZTbS2PWUNCE4zW5kxwf5lg7GRXf/CsKx
tsQEJ1FX1bkPVPp00nwMvoEvXoO30jZr5PLmSzkfj4XmG6EhB3USIkxpGAmjxdzlbLQRJz/Zjrf/
/Xgso1saRWUSjLAydLV0mBUS20rYGhwQFm8t5O/1g7gcE3POYaUCPznJ6je9bWNLyHrOarbd/GM1
TKjp29yQ2zrBav5C9Mg+DSQ84PTmKPfKEUwm5WnUsSmkUaGOYADIBjAPJvYwlinfZ9Bpp/z9ILYH
7Q+v+8VbH/3OqzqMJOvloqRYH6XHk6AvRN+z/669vV4ek+QIXdhGEpj1vciInmI5NZ1WUHJrSvr9
9bDE8z4mQDRtmMe5HOClLiUnIVeepkx8uW5iEyW9XgwTHmpRHOdoinQPYwj7wMbg+WO1H/aRXdu4
B73FptO7yl72/+yZ+g8vjg+fZIJGRrSwaSBLSLuIjzRo1HZ8ql9ED+oHuNaCWy4+Yzt3+49FQAT+
7iVKNMbBQvBV+0baRZF+Vobq0qbZHrM+0BoejF9DoP+SepTVSpFDHrJd6sEFQyToBCDqM0cwCmQp
rxSVuujgUCKl7lm+7dzsnuwCd/h6fXM3b9CVMeYcqg1YgNGNQV3S+BEJt9MABEoLWKr587qdzfi1
ssOcO4gEVmNCo2Q9ln5A/FlNrT4enetWtrO2lRnm3HWEjGAYQlihihIyMiOjeBtEa76gkBS+ygOU
zf3oLOqu4sweFYuubP2xS5wMIxSiE6Y26W6zglNQ4q2dOaN6bcZZX1FvIq1L0sYTW+GsDqJ/ffG8
rWSO6RAiG+tRNvOGpLV7KbDFYHDT5hzwukXbAWH1lZkDGUYdUM0NNrNxRjd8644EWUMI8ELpk6+t
I6JMONnhhfZOixOmKnlwE/rvf3pCfthnC7DiVCfxlMG+QkKn+N7nxzjPHvNI34Wq8V0EcZA9NVzh
xM1Qu7JKWyKrqyMt22qSMw19iH21X5zqrLihSzPwxQ6/tiAD5FU+OH7DVmFR2TQ6HUhlzxh6m0A2
t1dxMDlwkO0kfrUsJtxAJ3RSFynW0d5v9hRTO+wydKDnY85la+MtiAk2gEQJY1coSC4UArKsHpT0
B2IU/+YBvFoQE2rQUxSWfsQ5AEDyYe6TVzExD9eP2iaAT1vZYOJMgzSpznVZ98hdcPdergXjbXxs
S0BaRDjCfM8xSJ3rmsszMWRRyzZSCyQUFJ+o4NEXPVDIJ8juPZkzoMDbJSaOiGmW9tMEtyOY6x6K
OzPRLDPl5LPbDbHVF2RiyFITPQ4yuF3n1E+mpeBSh4ITQJcpSonRTnv+A+0fmiRf+Yhs0bRZGtlM
CYZa5gOkNL7TjJNmm+3jcOLXLTlBiq2TkrEk6VQWCFKgvv+tZIluDRdIuZ0dfXxItjwqtrqZJDIW
1TjawRxfMlqTOUi6pWnH7Jco23j8pB4PqsNxErYuOulJGQ0p8gaSHEgMAoUavYGBA0vYfiWs1sYE
jEhIAk0PEXIBJ8z2BlpQmdPt9NceJDaF3X2jTYnCTV4lwRJ6l3PkeEukf1/F+/8j7bqW49a15Rex
ijm8MgwnapQl+4UlSzaYc/7625DP8dAw9+Bc7xe/qMprAC40FlboVpNSz2fa9yTe9ZGtYDiIdgVb
XvVee8VuOqpbNJXsrhvl3DFscjSpzGpQA5y9LMzccN6BjoyDjlx/YZCkqLNMb0vAIyWmae5pQ2zk
6DZ6B8CtRvviFM6a1gNaBXOWFuT6IH/KWBykoDfQMPfzJCQeiA1EO3ymBkU7fRJFzhOW/nd/nHIF
Lf6iZaJlhh10zOdM6QzIg27a+RCCe7xvTpqs2K18J0Q8jajV77WwxThoJ2ak6ScUrtICq8mIQ2Se
G66+RRYmGDdsMjHQkcU2UIuNtvm5BmfRsCt9y+Vxqa9/JxXN79g7SNtZzHcyZlSt1FA3NgUIS8od
ZDROxj1VtETi8YnXAL7aAqsvrDHXDJqBakVJYK1+nTS7RvAheomXnVDxMBIb022SU9vqIcbstnv9
kK3fPQvTzN0zTD26AkZcpvSVMH/aTb5Pt4pPO1LzfYLRG493slej81824Zy/o0mp1OlsligKJhhy
60CXn1atHRu9HQo5x2WoR/xxABammEC1VisxxCAfsFnam+lNEezH6e76Fq4/ARY26FW7AMewL7ug
qLCFwRNN5OVu81TYJZisSnRCSQfaxWhpNqg4PAmSRDa/lrt68hY/gAlba32MJmQ+gJT1d1ONbGt+
vb7E1YHpi4PiSPy+xAnNeGFCYWtwrLPsyF4KjQ0NnIy9XRxBG4ZRCcFPPSQgOAC2DtGLtTFHHrO3
VaubWBstsba37QPl4A6O6LqVnPYOyr+825xzIjDu+vtawWhRVzVdq3JW9xPGtGJXRyc/hKPqZ6qH
XTpxxT2H65XdxToZwIlmIyoJjaLjY3LT79IP2YNmxF6/3ZmPtXeD/l/PgKYtOmGjB66g8Oo1sTDO
4I/ZN70sjMCfwdHQgH7sjzShZe76/Xxfe5ML2isPS+fqZvBOJwM+tRLHokE/bpqDNqk7Gd27kP3V
c+GyOLafuYwGNYwIjmd+pPyhlVM49SHbUTUkXssOZx8/35cLJOjHsY3GFqak/gGNAVBjPFX9Azq8
bGJOfxVKLNbFwM6IEkkyxTLWldS3qaA9dkJWO1JaPcdQXW4lc7TJpJ3nEV2ysxi4c1k/SPnMezPT
b3QFYdm5BjMl9SBSgXUjVgrfDMTpXo+sFDSCo5Bat4WgV8Z+HCr5QZ0lcx8PVnZvZjFozszTjCGW
j8QaTDDbp3HW7VShyDM7qot603ekdfq2mfeKpZBhex3RVq8gDZquUHVFl7TKQGZmxhrBvDPk9dJ8
U5EHVa6cND9ME5fpkf5Pf+zPwhIDnehgiExdhSUQVuOGQ61y3NLBFrG3P5mQHG7ssholLSwykDmA
oyVVIlgUmmJjYonySWy/Im/tKkrsjMVOa+9bUKhe39HVs7ywysBmNpS5hikhZDXrcqNF8ovSZR5G
ur9cN8O56z7vi8URK1u167QUF3pTf6+Hp8zi3ObrBcDFsWJ2ry/VeaxQv91IZeYMcn/Ti/fCINhV
ADaiPUnvG/FOFbLH68ta3b2FVWb3BHXUcOdgWWJjbop5wOkINtkkcz4SJ661WCrOXu0NmdBIs/Ew
9A8GUDS43auuhcs7TLi3Gu/2ZjnhZ1DGplkkYVl3ydvoKm7+ED60oFIMZ1vxaowD86S5eP7BXClF
0CTVZCHBrJRKMnlqX+sgKB7VmldvXw/aLw7PylCPdVXIqgmHp4/H+nH8qD/yDWZIbxqX3AqTPe1q
ggZ0mxcSra5wYZf+fXECkjEQSrmA3dKIXlRrfDSGhKebsQrqCxvMIbDKwpwFGe/GeFfcdJ+id+UN
n1hg1esXZhivJ4I+jmGPpRSzYTlC1z8UVnAcu4CXJecZYqIrcxwzc1YCDBkrx27aa+ZLOvD0fnh7
xgRRWQ9C4WTGYmL6OP2PviM/2OfcXArj4EKlFa1olsiEQ4Q80VC0CWJQ+ojHyvhxHZPWweLyeVTm
nZbnw4S4iUByDo36EgbQDbCgIj8iQ/+QnLm5Ec5HUpm3WtAOuVEFWFnjxbfTD/lZO8qjQ0nea2/0
QrBPiTDMK79z9lNlwqiyqfUhAuvJBu9gJ+iFr6nZ3kcZ9Kc1Xjae4yEq44WSXOfVOGCBVmcoG1S9
XsCltO/C3FcGiGVihsSR52rXguzr+pdcjUs1S5PArYXvyU70YygtbTGLhBeqIjZeR4q3Tlb9Ku++
aOnsy2LKnQtY39WLRWZXwVhUCiPNnzSe6UsPEE7+AKGQk53UL9opfjZfg4P4wvuU69fNYp1MVKcj
Vx/XKawaDzpGCFPwW5u79yRCuzqYltGpX3y7vrHrWdmFRQaMO83Iw47ep5Wn+6KDZsYDjmP5Iu6s
r9VR8dRvuWMdrQeuYbqBf4aVlw1mEHrOstiMBDw1pj064KBJbTlgT3qXbVyqINO+vsz1k3kxRr/2
4sopQ1PHPCHeaUYEMopQDBpHraTUVwol5rjqP4DOxRZzSAYtVKLJxPO7+DF4VP7aVAA6GACAPgnq
SQ1vnGT9Or3YY2A7aEXZMHp8wbK5E9DVb6D9//ru8c4Cg9ggvjIMUcansprcCZPa08X3RHjp6sS/
bmg9dr14I/vUFaPeaEB6QJ0CXcyYRAu2P2XKee2OnE1jH7rSWJvTTA9amCDd+25JPCmA9ariYikM
gICQU4mJiE2jyvXacd7q6I+jSZhiZ25LfiKUA5HsM3buu8loc6SWcY+fCgU0JDry5NqwDzNtnzXl
F86n4pxf9h3T5FWpVgOOVP2aH38qGVlPlN1YgzQTN8vLs8agRdHUaTnRxMTko16/I3vVrY6gOfxE
C96J4sHwZ+S8hIscepxVAGuNp73TLkrA8G2/70G8S5x8z6c3WL9Yf51h9lWTC6JYViXckRYzGz86
/RSF4qYG19/yFzsMVhgYtZKFGSmXFsLT6L7yQagKHmMdWV2oAW54ERHvlLHAQVLIaWVY1jzfFqRF
/PON44Ucr//MSi6+FBr/k2zoAbbx0QJNsr7XKRvOxrjPt7od3wzHApJ1fKmw9Rzr5XR/ptQXdlES
yIe2hfdTvdzueTrFm8wpt/KZSrwXGxB+8embeJDCygjMlWVaBW1E7DcB5Y08WcRWd41b7bKNUNrh
nncQVq9NXbY0EJpaoJphvl+pd3LYTDCYVoUtku96AcG3erSvf8RV579YYSv5E8mlfKSZY1pc704t
imLqJt1zg6tVDFnYYcLzQpZLSUnpN9vr+2o/bwUHGgwnwW/9/MSLONYxZGGN/pqFh+T4kwHhB7Bf
PWQ3kjucIi9z5ntMlu6GRyDkLe9jrbvHwiITPILZOpyCHl9Lg5BU4EtuDrpwNDDDI6cdP/fNtceE
jqYyqZIp4OxVSMXUj5S5rLWzo+UjhvP5GMm1x9wBstzrQ19ifXRygtKJQcdra3yClwJiL960GM8t
mZhx6uNKIArMUbf8OceobvjP4fWYZ/HZmHgxn6F7bcV42wyYQG53lf9fSUAe+vMWxIB/okoFSKXw
vVK0Syd7aiYEZxbvnHFAw2BAIzLlSE1orK1JR3U45dJdb/Jy9qsZ4suesUNLZTEYZZQh2CmDrvAU
aYJSKTFiWwz1yhGnDlW+SpMOQk8Ai3oEoWs6wH4dtngfjh1eikwpESWwB2G27kfb7uoYParh17o5
tGnvzrVX6l/KmfCsrt54i6UzuDIWhZaEA6zO790P5eGTsAHKCLT9XUjs9C25Rd4OnR+8EIzzWU0G
XVIzN8YxQGiehRi2azo7C1IbYwy89a3GDIv1MaiiC5S7KhdQyz+3rqbdi95PAu+h3rUCini0q4VX
cZCp6//xGF0YZaBlquuyBPc7Kg7gbujsBLc4WtMzHyxokMZ7HPzgM9Os3VhQPaKFRP1+OEi73qOl
4wlC49kLx7l428Cgz9i0fTnTV2R6JPfJdjMfLEc+F7svVCFwOPC+Lg9c2eGkTOpVrQxgT75D0tmJ
vORU+ZGv282x2mRn6ZazvtU35WLHGTBqxlowNQsoQds2MmKjW8TPXwRIC6voAktc49Z4CPe8Za5P
yS/MMuBUC0lcTnSZqj9VTnM/nECd2GLyOAtddL2NjmlrTrKRTuGd4eqnsXOsLVro+S7H+b7sPJPQ
yTNpRITGdZ59L3V12+TaM2ePOV7NTjNZkdyIE+3riJ4HT/RSdL0FezqcM8V249IZx/lEGU35HYXr
SZDLPlsMSvWmCYnRBqaFbXGjHWjFEByxe9mGOCz3+HKtMdgUoCFHzkZ8VVSLN7I3b6H5g/YK6DRA
Y4cXZ613OizWxiCU1agg3KpgrX+ljyjjQNur8JR66k403tLPgzs+S6dyn5whCb7lfFTOwbEYqOoa
U52TATtLW8hoWKKByD10TbffixuwNaPBQridDJtjlgbHVxDSYvBIg1ZKC3U84IMf+CVKwP2eBnr/
iwwP56ZhW9eIZuVRnDU03bQtjNpOs4c44fFdr16jBlppRYPKC7A9r5SUvrdCdPRWddfZ+dxCyUjM
7uIGZAvg+3QKkzeNt/4isBTT0DVdgUoE8/4wp6AwJIL6inKWQPXgYNjatRC+UuW+cJuh+5snALq6
kwuLzCkkZZ8mEE+QNoOaY7opdaDEbAn+dddYRZmFEebwFfOkS7FAWzTN6XZKy+dpFlyigs6hy28m
tE+4eVq6122uoufCJnMETXEuGqPBVopgnI1TyPtGPBpBngnmnAVBHuriiLKKAd1nSTtI8uv1NXD9
gTlSYDUzQWSf0Xqb/GO4oSTFkTNsquPotU57opKS1y3y3IGeicWTNBDHEqW3BAErIkVt+jDLxhn7
3XUjvH2j7rIwIkaRpqhpCQ/Po3ONao2skbfrJnjrYC7xfJbVXCYpqkF66wfqfV4l7mTe/Ssj7AXd
Jn2uKBXcuorkPRIU2DRFAk1RwYmEOPvFXtJJFEHRtQIQFdLXuLjlkopyNou9ia1uQuK0Rdt9pstu
D14OB6SEX1pBNzg4wDPE4MDcjmKcEsB2ZA5HDNScA2v2ClHlXIC8/aJ/X/iXRcrE0AMM/VbtWNuG
hFg865+uf/v1MPGCL+wlO7Y95IQkfPyfDOKyVx/pNWt51iH9HGsZHRSVkXzOb8JDua/RwT1xtpO3
TgYdBK2R5zkF/vTllySC2OzA66X5LH//cacvVsngQR5nihbRci7IVFzo6oQf6hu9lOjEn+APj6NX
OORuxiiK6qBLz43s9jBCBc9WPcmeoYAHZqe7IQCvKcSczySm/WCn9BR6vMwFz7UYTEkrabQECd88
GiO3CT8yQvyx+iuylcV2MLBiNkqSmj3gsSwEEYPBUYhm0pGDwdc/6x8qXyaoJ372tlldmdrD3G0J
yZ6vuy/PBhNolGneg6sV+KgKL4NV2Cicu9ctrMfAv/YK1b/fT2Gr6l2Xh0jAoNXhUX6jgyeJ091R
jUtM475CX+8DdSBneMm+JRue9fUxx4V1BmoCRYZcQYybM92VjxlejqUXnCcICoSewEs10c3650Ni
sJ3jVRM1mkBv6bEUXnKQW0xuZYq2rN70Q2dDYWeravupbdyMcIbHOShkiPRYLKAublpdGBqYxqw8
qguBDUVGDPYQUCk3N3SrI6f35hxU/1qF6fnQq+/LfX8auB1bFAiu7QGDRVBVQipbRPfRXMueJD6P
celqauK2UHNFno1zRHjWGFiSSFJC1gfB3dDrrtwXN3NS7sBImduzNm2jQOCdyevwYogMvJAgDdIa
POobtfxedecueJISzi1Pd+jaDjLYosxlFLczPqWMdl2zlx1SPEya4UPS2rt+NDm7x5bQtUmLRvWz
JQ1t07X4DobmwDwq7Rt4nv7dh2KL6KSX867KEbrEreKoEToGle9d+LWQjmMccWx9diNe2cHPHMDi
MIS6NXVJg48E6nWkEUCseE9bVsKd7kOByRuexyPwwE2eKHsnBE1u1Fek6+3qaCCmHtxm0xsu1W7l
wxEHbj9Ta4tfNolxNQ+1Bfpc/a1Qjub8fv2LrufmLnD3+ZBYGOhChdLRw3kab3Q7SuFJyTsph2Vx
24VUdIez2esJlYVFBnnIkKpxmeAGoQI45DD4dFDGQqkMtHlb3tABD87ZcntVRlMwl4hDfuYWQAW4
nx3lU06Ipyy/nuldrIwBl26Yxd4IEdnVGK5t33tX9OZd/ImlgTt9pz1eYM68oUQAAeI76JhtiiMd
DSqJY3GT6hRZ/nRqAxE3OPlNkaXjRxdKPMYCgDUM9H1kxC/ZbPm5pHqoUx7rof4aiSYnOFgHu18m
WULtoakTRZxxaGXTfIFnHVH6xaxDUfzVO/BihwlCxi4WphJUiBtlAi/4GHvVxNNJXwfViwkmCAlQ
BZks2vIi1RhQETPHgvBMFt3EmGHmHMHVgpN1MaX8fhWraSQpXUsTDvt211DZi+IYHuJ9wRulpxfB
FY/QKNgsz3qLV42g089zV4N+2NO26QPNC3Tu1EP1uXfoIFO2IVxXXEexywqZI58bgx40JQwLdYyh
RugW2iAi5wALzwgTSHR5FOlagYZcva53iV44YMLifKr1+++yDuaAp/PcpbqGeyIg2WGUrcNAwod8
7LzOMLxyjtzrnsFbERM7jEE9D30DpBRMHRxeVucMVPnw3xlhogcIoBqTqQroVsvIx2ilk90L08N1
G+vlzIuLs0Qs8aybuikI4maU8x+R1vpSmQZuldaWnc7a2bTkxG7q3rA7LfohmpBI5fwA+brr6wxi
WNMADmiJEgd/TSE/Tpm4y21d45qT3f+hpYwe2SsnjWVkCSawMKYjblXIRMaPZAuuvK9iadPB4epx
9MkD7+7hwJXOYEiTJmOcQpphE6sz+nV6Ry0EJx1AARI2j5y95KC8Tt12ASOprmSTPn0mMOR9dB8d
0LrsUJHZ5tjs6BDo/1CFWX8p/Tp5OoMggyk1SkEHxWgjA51UjMA3TTU7kvPfJQQuphgcqXNQO8aK
KW6KOsZgU/hgtrs2VP8qaL9YYaDEqtWiaBrEJUKdWyCpGOx4CF30z70WROo21z8Z74sxQBIXeGTi
XYVguuzBvZalmzos7+YofbtuZ33sZ3HOGTDpi3YcUeqVNpXVePlYetms2rmSOobwZUaQbAatbxgQ
gSjkXSiKflVVkGlIXUmrPKt8CVqe7PJ6D/rlF7ENYEiABJMiYulgZd0oqkfHumJwg5Re8jhsAEj7
Ztci8OR50T+Eub8+MEvrghRGbZTGfwLr4h5EPKC+U890mIyE4A3g7DznE7PsLpGomkX1M861LNt6
pylF2oNm+FXnpG9UQCv2ebpd/1BmuCySgR0tTMRKp5OigxPdKPOm/YjA7mWAbcWg7yEqScQrNHDC
WoNBnzjDIzRo0cMhaYVjNIrTjrdJraFDXdsYGLId+9K5vreca5ilvp6sshulGHhnVuFJ7HPfiHkJ
WYkTmrF8Lo2hQa8uhY0est2i1x6be7KFEGF2l/mVa+yT2m2O4A2+k1t7QE/B7voSeZvKoNFsGUZa
zog0pDDd6SWUN6Iba3pIgnNntZ5a8KhXeMtlAEnvtCzoAjxr83pylFh6M9KO2KZaJ7ZaR64SNMck
mc+JVc/+9ZX+w4Pw4rIMRIlK28dKSABRmUcbnIhXbvXKRT7ahe4h51hyXIftJRu0NNcaCecjCuTU
TsLgBqTwoXt9STwjTGwTa6EckwzRdZKbX0BF7fVR+e26Cc73Ykmuw7IwlFH5fKJE28qn3DKUv4y3
XRwQY/vAphrNUlaEUyCCUb7BoKAs+BGEma4vhhMrsWzUch3UWU2rYtNs7rvhpW4wI0gqCBt/uW6I
dwewtNNaGlmZEsHXqEwdZei0buRdhw5keVu9CJxL/h9SOb8822QCF1UlvUkqIKPqK5tphJxncOwd
cL9tMGblpuDR3F5fH+9zMagxkFjLqh6oUcfaD5LmWyWVZfTtiZxTtPbBUM0wVNARSDoqCr8HnKMe
1PKAabJNp5P9rOSzbYixM0vjgyVHu///mpa2GGQiYFbIYvSsAwnfGvGgC3vCbbNZO7BLGwwEVSoZ
xI4OfvebxnRClE6PnS94+UEknvo+ucqzzB//W4ugF0bZaYZMyYRQmZHQEPf9rrlDrOkku243PvGF
uFaDrqUtFpFqTWohdodEw1fyPDnxx3QTeda9+qjv5n3+Nrnxtn8SXJ62NvUD9tW1NEsfgYuHSWnV
ZArTHvs6mMdplnU7I6XuDmH2LhjdrVHFT//KWT6LLAuDcWJlEYEg9MZoXtXgWZjOrfR63cTqqV4u
ijrTwkZvFUqR0xE88mwgqqPUcoKjPnYYmnDppDEvvlqtDC0N0lO/MGgFYjh0Jryz8fB8fMYLdnKE
1+ZNcuszHRk1j9rdeBftRi8o7O42v5O/pfwRh7UX9PJXsGDWBlbdY8D6MyAadykoYxM/PTQYAvsM
oLm1uDUwWxpkQGaCDJ6qD/RQvjc/wg9wkbiY6EZHw177oYHih/aj8bLTa9cqqn6SqQLaIAPCbLUQ
6KEVtWhrAP3Jjk7FK2CKkre8rvl1/LyYYfZySPLG6iKYMWTQQ1e1PbZvItSGSMi58Nb38GKI2UMp
LkkbZPhoeXo06pfeyO0o1z3OiViHz4sVBqKHRq17EDDQE1GiQwufKtkHbtJ7rV3sAojOv4d7mZel
XTdq6LKoonVYYsm2hVixpCRG6g+7eY6y8BuoaXkLW9++iw3mqLcQ4cssmj6nlALzY3LXoTYCncaH
AYDZnGl3Ok8kZd01LibpT1ocdvCPqN2Q4QqXu3sxJDYU1CxbED6ufzLewhgHTMbIEsDfS62QTQeq
xSYSfa3lDtavn6fLahj/i9Foj0ZS+uYGH8Kb8d7cTDfiCeOxLqgg4hsIFLjWXt1WO7TX4Dn87xbJ
uGWPdF8D6RIUJWbFVQeyMbToQMzv163w/JCJHUhmNrGcwkpYqKErC0PvNGbNWcrqCCLK7v/1djZf
axKrnUE7Ru8AaWOh9AnlrsrWbyF2TKUE/ejciDbv+v6Hq+5ilQkbZmjXyoEGq8lzeBtt5227DTYz
6nXglfTJhvfo5Xglm6Qd894cRDSTbephcqwQF2rVI2fKI7bgbiaTJFGlmEg5ckEoeNJWeZC1hnYB
xKL9uZPb3Q6oYTm8p5S86iiSCtokyFFbpsk4SqljJqvXgMUWWPpDO3mWoE4U7LVt4ZOTedR3xO9e
jbv8IN2F9yDxBgFE6KcnHlqvbvLlZ7CtjhIxpMIEfdOmnA+dEtumsU9bzrVDj/UfcZ8sKWAq01Qd
lPK/g1hfdJECwhCMD+minSXQPU738yi7yYA53ZzXtLMKmQtrDJhFYpmoowlrLUjtpWPuml9oFoGc
qFC94hQP8V3+nQcuq5lVA5RJoqjISECzZLVIuEvGWGCKqH+3jiFKGEjmusHOgjAZ0BR+ROOT3OFN
L6160cIs/fvifhgiKw9bcCtv2vZV7h9F4fEv4Ew2ZUVXRFlR2LrMDA7jQEKzymYuH1vlqes54fPq
x1Ik3ZDBFgOpDOYUkHSYdSPB/99KNy2x3Fr0e/GrYOYcxFy3o0kiOGREEApTF13skxGjDdZMET0m
4gn7JMWQHKGNUwMH/lczroaCaFGVZcVEC9jvhiora+WaKDTjOnizm7rzNvtsS6GJZfFg3PI8YFVU
bGmR8XddKYTQEpFWaMRo05Wj3Y/1Xm5VN9da15hLb2gHVzI+IPTgkEZ1Rf2mbssTeAfQBoDeVTk5
Cznk3dCYFJTy3oxeOhE8B/rodMbgqVJ9zDM4MM4qmhScGLopiQiagiL3Z4KJe4s3Er6KSIsdZD9V
P4RpFxt4CAeY+COVK4yzHQZ/Q2yy3DYmHKjVRgySEh4RzWddu5HawK6gsVHxOm3Xr5fFehgX7xPT
QA8djqgYOibGs0HKWj0pmT0bTvlDtOzR631rp09u8Hb97NL/+A/YVSXLFCXLAM0sc69F4JRQBXMC
JMUFXtqvqnyTjL09N6BWqR6G8IBz/RepeEjb/zLJwFHWWOGsS9hUoYq7TV00Otjrdd4Zo5/m2sKY
MyZU0SxkUIDaZD+Md/RnP0BF2c0Pwo3+qNIibokxTfWbDmcdbYsDiOtB0GKJzHFLE7mc6wm7SrN4
uZuezY9op9v5fYxyCoSyuaXx1fOgaqoEfJQ0meW/MjOpmglB1kT0hQcTI1915WVPutu5ya2+nXb6
Nz6orO/wxSaTqRGMdkBanB4OCyyLyRza42Qdm7Dcl1ngkhhcoHX847q7rkdEqmlqsqRqisYyToi5
gT6HEHeB8VBN3qyAHO4spnurR9Nbu9X8+F5Gf1/lGDhEH60H/XF0XRjJFpI/DiWO4g15U2f9w800
Gb1QkmRJmEf9HcqFNNUqTKOZeBXVbm5BIyfIN9fXTP+LayYYEEpnIndhYSGbieJrGOxqTXbyWrED
4RBlhXvdGG89DBA1phYWoRphPYVuo2Zk98X9dQurrqpBWFEUdXSMsIN1s1jkQTvl5qbLAlsLQIus
ELtIeONZq7uGMNKiClA0P/P7hyGhMJESzLQbQqb7ITBAkGal504H8/wov41if3d9WcpaBxiePb8M
MsdhSPVWiLXE/LzU+52CpkgMQe4wQbXVd5FDttmelgHpSHi6J5/DIXSoT9gpHlX7js4yR1BjdaMX
P4iBdlJnRp0R3CnVGO+g1WmPfeS2vM9JoewP71xYoQ61DJo0RSaShQOgzqeuOgqqgW6gL1nyeH17
eYuhf1+YKVpBbYwqNTeS+l0NEV5oP4Lq5boNnsswqC2DDcIgNF0pQ9FRS++QTvQKQ3DN7gHyhfZ1
Y7x9oz9msaCmS8CdA3Jw8BfH0HNVG3fU+32qloWdCzzO2NVbfvGRGAgZw6qVahGHQYghmZq/Ev1I
tKNaxV7Q3SqIOQye1Nz6FbgwyQCJPMqiNqTwCzoh1b0pLu2bDV/o2PV4E97xyFjWI6iLPbZtVQqk
rBtSOAhlY0k8xR2eYjd6avfFY++XT8ZuOvA44tb9RcdjTsRlpIrMEgfIPhIhwYnX0ieJvKkEugGW
g8qQXSeFd91dVnFZ/2WL7dqP0z7pxwJfMMhuSbbtuorjj6u3+cIAg5fok82sGHHophN3VfhdhroV
gd6tmrrdSG/2gKOqxVsQA5dqKVkDUfAWlqfMzsngTCpnPOYfXPCyZwwAQgM8rdBmbCIoyqGTlO3n
Q7/VvGin7fO9cMt7Bq8/73VL1Q2kahSDFSA3oPkhTjm2sN/ofnVDe5SSyqaC9bIbuTnoBhLAPXfY
aR1JLmaZwz204TSTLqOenx3ix/Q2Ay8oWiMP+rl5zXbxNnHLp7/RDTPwFBcxqC7TWOx3+MLkuAj5
IgQlWnG29H0I8sqs+3Hd59c/4MIIA8iqKatdSlem35kYMWycGVoj5gNlWEnc+CuvxMK1x2CyrsVq
TaICB/pMCcDGQ4bmqxk9/uGW5i65UxSrALJYH/PlOkXNq76nl9p5uqfZoAYhQ3lIEihWDm55Q2l6
UDJ4UjmRwerZW9hlgCsh41gVeA9u4gBMLlBunwxONLSqp7LwDxaO1TZJhGmmcOJkqd1nzvTUH8VT
MdrlN9XuvdB0ky/9Kdo0D9GZdyRWg4XL+jQGy4R+0KFYD7+RMfkvD+cm7e3c4Gzieo11YYVBsFkB
o32qwVvyo3DOtuMhcaQ7Hfk8PJ/35Ikq5NJGWto9J+wE3IPSTvu4fkI4H5ItaIHZuc9EAgWEavg6
JR9ETjhvdd6R+GPcwOir0KiICeLJyh7BZVKgT1iFZGR+XzuhzTuCq4GKoUMJ11J0EaRbv8OK1glK
Kko0BMtCR8g7Pw1Me5YaV5F9I0LT5VtjPF7fw08qxj8i2IVNusmLSKys/5v2G+6yZzQT3dPyfOSr
kl0faPXYsGsve1SgWS5vQdp4mmM7jl3Oj6AL+/NHoEVPs6Bkhtfk7z+iavqsyQjqoeKesrYIHiVZ
ap6k2Em/zdtwY2DeiJKx6YUrPAYZELB0Up+XJ1z3p8uvYFzanCN4U4pfoWn5Hs0Xm6npP66vdB3z
LiaYL9xJUlp0Wos+oCR77ZvwXBrBqTfn0WmS5muqprvr9lbjGlOBvjK9k2V2gkoNeilHcx3Gc8l8
q5MCE4BVuzOFaLb1UEMrf4vxLavhQdC6V13ssgAozSl4FWgZPZrQgiE78W7yys382SQUOeENcsuP
43720+fpaH4btjwJstV9XthnHEruiQD6DkptXwx2lyh2F0OSHJlfbb5TomRzfZdXe18hZPTfbdYY
zykqKS9JjWSQjGlLAuWseTugaBvc5ltxI7rFOf/eOhNVefd5JLKr8c/CNONRpYQwD7kiNCyI/b0R
SH7ZC9ser3wHlKW8/Miq6PRyoQxaRKQb+oogARXuuh+ISjyUxFDhH3yrwQNHub/VPEjfQFBqOhSb
Zoe5QD+/K09bXjl+9aguVs0EYEaAAQcSI8XYy7cSyHTi4Pv1T7p6iS4MMMGXrswiGl5hoMgkrwg/
amXaF/LgX7eyOlW03E/qxwv0tZTW0CrKBolW5akgrtqbtlDfW0l3tNL3rNM3ofGg5dLfPD8Wq2NC
ryxrE9IlgIVES+4lLU0cYsmad31xvG/ExFkGSYNipKCuiYlP1DCHFmDwcN3G6o15WQhb5a+KvotA
Q4qFBMSXVONeLgeaT9PdvprRV187TZU+oSzPifBkDsCwVb9wMtO60uAfn+NR2WRbW2Nnet2+ehZs
SE7RMVlPvVURQAvfK2jatXaaglUILW9/Sz9pmLpOO7AMDWnw3/2IkNiQKkr+Skhth9mxbFLblDgx
33pT5MIK4zbh3DRBTt1m7mwUzl5/skDKuzh06EyyCqq81C8Oocfr6PsHgL2sj/ElTK+mJK9Q8XLB
MtRMdvKjPSooHJYHC+pndBZ5W712m2LX+/wW+HWI/WWc7TvN1WbQJ2gtgZUs9LspdiUxO7TSAE4L
njzCuj9fTDH3lpLVs1GAqh6kV8qm8/ttt6l2Mlzr+rFZf6BcviTLla1KQqKoEb5kCo33CBU2+VuT
WKdQ0I6y+mZ1e8sS3NSMbDP4mkTlj1Z+LKFCJNatIxjjFjxGdpHzmC3WUwiLX8XcZWMytrNEo5XO
Mf30ttpTNqH0TPtM6KBcfUrewQLnXN8L3pYzV9oQl7LYUpiy5GM4fRdU0VaTg5ToTmlNTp1/IabM
MbnKD7M4rmy7x9RqXd3mcGehHcgzwfXtBLI2ecaUoAKdJoj+6xkCzFVVHjOwG5hg7TVi3RmtQnat
Nu3wj647IHsSdkksRXYcjclzH494ZbZl6BKpULyqSPXz9b1aHT1Z/nDmWjTk0lJlC/4ZnOpHCEed
oA/9WLggVeSyLHxuwh+PgoU3MJimC2WJsAo5snYTP0rH6Snaj9vmewI6m+yeig6gFfuG6oT+H2nf
sSO5sTb7RATozZaeZdub2RDdY+i959PfyNK506VUDVPQv9DinAE6i2ni8xH6vvwpmaPL7RSkmJiZ
LeZpUbAHMvuy4zjEmUS4aEBCdxRBgCv4iSd9YugisxSvecJsPbfLMIAz7Vk3lPkuKPSbF7XIKtwA
5LhApnnI3dGfX0lnmXaPhcFwYQSpN7FILW/HDr+x6FLyufJNBoxUrbKAhzFq4LUYQGJUceYS3eX1
AxpQwAXFmCdlgZJEgR/fxDmvrcDZ/KB6s82Zgq9FZrNrPMOqFytC5lKCQ5mEdvXKKhfdZL7QIEyg
S7okSAbdyCylWVbp5GsNn981/gQEIiPWA2dGu8Iq/aoyfyY749Rh4jL3k3Nq9S4C0gfJRKMwk63+
pnthqIaiaPhRmOv+uz1f66GXxmbGrwmV93UVDmkCG1cO9mS0r2jXZ7kzBFn/8dau1qMCmGxpwylM
oYpIOsJkNI7rmObVTTH2R1/wBEuxlhL8CrOT4T8FeZ3wQX2QW2tlFS5vOo1XP4QyAYmq1dxiTPgh
nO5M2ocSsnTcbvcfXS1BAb5k5JgqJ/IlI1Q+wl+aPyMtrh0vGQazP0Y42m3UvGlhrhakgpW21Uau
RvMbnm8fCGgJJQoO7Hnd2zXYq3UocJYncP+thNCY30Uv1Udrizvxl3KOVLM5ZRhqrZ8uUi0ox6qG
WZ7ACXbAZKQ7iMjYjS8SOgTYKM66yBSIF7G4hHoDEDf61hQjzVQ6T0++R/xLuE7/Jaq5+n4Kp+VQ
FZeJwz7PY7mby7tcH47bJ8m6nRQQd0a5Qg4cz7JcFEx8g8PNYARNN33Nr2+gQTdrBVnkctz/bKx+
oLP9HMbhty6sVTMqWI2tjK+h8bZdqjCfBXwNJhYx2qnk70XT+ts7djuFevVBFLKIPVemxgxc7S5J
PWUfx+aIoRTitKt+3Zixt73i7SaZqxUpCAmz6X+F7MVa3doeHIwceYDw2kGssLyP4KmUU1PwQI8A
4gzjruDNEsLYmGh/YFWeb5rQq59CQ03YTl2S4UVOc2HWHB4iWEbLrvEH6ZxMr13CbIW62YdxtSKF
NZE8J0lH2sv4nWh1sKByUASEIISVq2Z9GgU2kzG2PZ8S72x9lRLRnxvIK2Cyto9MgTvx4O7YPlby
wzcsFN1qlKVLvA4rHka3Do2VqBUa6Dq0Dug1g2OIgdYShSI5lxLyeVzYONB3ACtMuxqgMGW1Q7Me
HwUlUjVFcybie1pZNfsccjS6xNgyxhHR+p5tHydq26MtTh4Jh1VWuJm2nEZBh3h5bSWCuFN71qAr
45hkynGBMHQ6RkS4QOXke6h/9GZfJo7a5O72dbg0Sm3cB1rXMxWTJQPvDwHK5wphz+BP0a6OD70W
oC+3jDy1dDgBERXoSZxONzPNDBcnnOHIHFTtWc0wCKj/WuZPZP3NORvB6eSmmUdSxbFdgcuD/9UL
rvo6aL6R+zrhPzdbLVg1v132S7GPOGfC/z84reFKUPfkvhVjIPT7an6UpsMkN8i/YN4k/V4LTmPI
Fidi+K48h9lhzH4q2V4Cc1qEsUT1rsoOS+tloqn85MbXMPPL5lszPMvrp8FShmGdDgWNelkjwp+w
ac20PKXF7KqS+NkM3Of24TDutkzBHp9loRRlMCy6DGF6XY1yK1rWYHuR27noL6iji/AdGCM5qQPU
KSYaDj5kZ9m1AaRl7NiKvmkPiJE0pA2AE0HnG3bsRG6DlDSGDJj6e6xtpbBQ5Mq8zUk2ZYrvFUHc
S31pLiWL94H1nClXKpVGPV3JDHnWIpUYK6WTFpk3ipiDUVBZ4CfZhMoD4ygZ/ohMoSFUEoVpJDHZ
GJWBKs3BMnewpXPyLs7c2/aJ3iQb0K5OlMJEQ627YWqxjymgF7o28FRnuAkoFpHSIwMdGZ4pXaLi
IMWrNcRSJmioa4p93lvr/Dl234z4hfFdjPtBV+R1PZZHNGIS/cLsxAGG99PP6tj6RPdYjs2ms9XX
mjlww1qV8ryUXmnjuMJuSvNromvozz2EMauRjxVN0UX4uMIohDjBjoELszJbZCNQwE28JDDuke1e
IQLPFlti4Atdlp/6NMw04oaHVV2bVS/Z4ZI8bx8aaw2yu9fZj66d5HmA61Yo2bM+zEcuTRnxyu0e
iq/7rlC4USRGm2kS7gVc/NwMvSY3eU9crPiA/0kmYyIng522h7foycCWgiOIDIACyPztj2W9BQpa
wEeRZuIc45Vz3zA+jCQ791CAfxfMv7tZYXEQSqybSYFKktR6nYXINrRgtAKpCGaFy7f+DZ/f+Omh
DAwyGGarB9WuHWkH8+i2TuJwUIeVHjrb8NI9EQNJ7HbHMVvaWQGLQoFQVqZyhoku8uN0T7KLHVIh
PZogVnSwlfcgvmKynjCuGl3EUhV9rUQStyumuGtOZG6/sNJX4z40KzvDcQuMTBtrQcpJQzKz6TpM
3EBjfjHl+tvQM+JkFirQg6mVqvEC1wF7WogRQlvJjh/Bk6bbssl50nN+VN5ZcM46N5o/UFpUPWwa
fNS0W9/0neSHNnSO7o0jnow7+ehb2X4zrE0k/34FEC1GPMBKh3uSz01rpYKBKTKJlQ5jbiQFQ2LU
YIauANRNVn1QHoW3dTQhpAc5Vf2AQax0tiuXVR26VH82fGuVwiWBK5V0IFV+wx8cVbfgL6LvKfE6
N3MiJ/7UPJhk+FGhJe9VlyA8K4hnbS4FSHyqtoNErEocZo+VsXi5BB2i/9sBUijUoqwiDBxQaBGj
nTRFh0KQGT7q7YrpF8LTAzsaJFVHjGeQ7Ie8Ex5Huzh1hEPZVZzxU7OKg16ZuZ89svpfyG/fOEGa
M5BLc6NriUfa9kc5xRzxqFhJlZmxsKvz0ZH1kPHiWQtSkGL0aRSGpEaqNPdxdOhT1EVaTGApeoC2
alucvm8f3u1K1NfO/oMt0OiEvhjwhYTjZTglOwG1IDDnuotvMOalGdaRntlR526JSwPxYTPKnTny
xSnJIfUeTZjfWyuHb2OGa8rCMpohsO91qCfrl2szOdxoCvvoqILpNd33x9Fjy+0Rm0ZfF52XdBFN
qxh5VKjnlgyJWKULesWXnQRh+dGPAqL7ywKWm991vQ715DquzYsqvvSIt7DyuQtSBlCxzaD4yp0w
tVjzaTcjiusFKWPOceLEJcXlw5ANtOtLY4ZwKoLcR5fCw/advOnPXa1GG3LJSJdG4jCmQDgn2rv8
e/ZQ/8B797RT6BeH4SBZhb34jTufJluAjNXiKyyLwThKujGFy0QdlWV8MZkEkSB72joYtGLaiJs1
yetvpaKLJeUgbrDgKGeobfdvox2/E39VvZN/dK5xXz8gufts/Nje4VvR6PWiVP5CXKJQNeYYY22N
uEMLk9W1/qRKtsY1rCd4ywJdL0WZd3HCQEsrG5e4xkahHirRM5FOR0QqWdMTwrYsNjXW6bFeCD0c
n4xGOBcprpB+JJ2ERPVMfiJBMNGLYfeKs24LZekToWrBFITbAp1lfNCznMHVLRNT4t+G7HHq/Tlh
DUDfcv6vN5bCmjzEYKJAZkZl+SniSmdRUV2WWNMvrFUopJGSVFvyFXnIPDGT1Zoh0zB4+vsgmQrI
NR45L/ue2aqGevZ/8CquP49CnGVsyxAtfShCgcAJwoyWMr9tP4LbNxNALYHsSwFbw98dz7QFIYlc
6UQ6oHHz8Yc4MxsOblk88H/8XoK6FtMYd3FqwAEMIY2O7pKn1U5TMLkSnYsSkpPmghzpAC8QsoxM
Hb5brsT14tQFmccGbLViiDxXsaDbQhyQe2osI4nczgCtusCXx0qIg+1N/cPD+/pk6sJw8qJGqgg8
y4MGRHEZxL30QLYV9B0JP9mT0zcd++uvpO7JpBZJwad4BqMLefhARaeRGR3/0mufvTozI2an002f
6WpNurg4caPeImcI+OROnPZRrz/C+bVRU2fV74cSI+KahZ31BBSqGLtLrME/HYzfu0uXGhW+6vq4
wKxPBgKhaE8kInqMUQiWeKg9FgvTbSvxtRhlmvRGyLt8xmfWVW02lYMCpDkkH1L9vP1VtzHmax3K
GmkllxsyhyOsNX8BOWnYBpP4ub0G47FLlBkKBXFu1QQbJ82P6gLRC1YUdDNEub4UFJzk2VAWSg1D
t+zSu+Kjeekx+3gZwlhPkBfAJGTyA3K93rRnheys/aNQRuc0bZZ5EmaGvdMKD3mMTL7MisFYO0jB
iYEpIcFocUpxFP+MZM4vx5qRT2F9CIUdstxVc1MDsYpm2a9D9mMNlaO+iAyjdqH62XpFFGagfAPN
r4iYTm9y2iclyAMZk4EVRuvxcoPlWUDSw7AwTO0QJSfywiZMYY3QHByh2MCa8mAANV1f7FMMy3Qi
pqOSRbZrdTC7KLFnqL4Mj7z+noasvCHDKtG1xalM4nrl8flRCUnbsbHK9aU29jVEO1fj5/a7Y2AI
XV6Ua1WR9QX0AW2iWOPT2H8UT1HOcvcYF0emEGTqKiWNOSCVpqZwRRKn6HS/USVn+2NYxoYuyE25
oEZNjZ1Dk+R5PnCNE59BwXoWdsYKG549aikzrcnaQfLtV/mxppl4jiPzwLHWW0WqOauCnrL5Nc1Z
0tGsXaRwRAyzmKvRReeGqQpeZXBoch9RwRoRvzljfwWUMgUkk7SUdZ7gg0gbl+otjnSQfBjSDv4k
7/bWUNuTLz5sHx150htPnq6/gURgrtQKJ1cLnF2mj0X5UiazuaK+PA7f6vC0howVb85uXX8nhTKT
wktSSQ6uc5IH1YsuAu5ET7E5inehO1u62d21xxzNmDx6T1mNJYxXTtflZDkUIMkLVMmkxZ7RdjnU
DzPIoORM8SQoK27v783m3quvpWtzJXRFWiFHwBW9qLvxcQL3VHue/fVhtrK71krs6kCY6RI7PCUu
C0GZq1OuijKrqDE1F0RvAwHxZX039laEWseUWxgw+CF9tFZ9DC3V0c7tkZmQIX9/43rR1TudE8Qp
zHHWJNwULe1VQ4FltZq71pt8lqvBsMR02S7mwiZOBXzsPHdmLd8r5fP2YbIWoCCnnJpiACsbIqN+
uG+02YyE7Pv2EgybR5fslBEOtCbhusSFYFZCYU5TiC7YXz33U9FAwD/o5vaCN7uidQEEmAYyc2DV
omxE1BLhJzKWP74VJ9kiCsSEU4uUBlEktPiDgISE+gqCD8bTuB0SXa1MtvsKwWcEKAlHBvTRdv7U
3FcWTIYJxqIfPZ5FxIz7bgPP1XrU8elLM4Y9uR+NU/kQyPZqOFRm8gyzCI2dPfqwvCUgJBLNmbOV
d3Ya9LaDdfULKEuC0KhR5ZLDBToPL9+kYL8f3Rqx2Ypef7xOe5lAw0AqICSBuOx15A/sHppzFih5
XFaH2M3hwOuTpwyOgTaaqiYhImmH6KwKFRiJjMF4LBWE22nSq++mHNgxnPkcLFskmTdDVS93QSbm
FAeylhawahM3HYOrxSj7UnAQjUolfBaf/zLkb/0cQasFLCgTo6mdcX9FnvRKXt3fWIjbpMiRRSdF
SNECCc9shog7IRZo99/g9DAezCWK/Qea/v6yf/DQVWo2KGWGBZF7TSxf3yf2YJI2bP7eeOQt2SoH
s/IMZwaTs5efM0+NzVAwm0D2QzN6wrCnM5mrxEKQ7Q0XaTVqJNuyZdDAORZ+W5FTbHYVuGCME1rk
EB6oru6PmVn+pwbHr9sr8hRuFTqUDFcZpiUVpD2/am+JxqpjM0+YQihIXCrcwAGhFkuFU6aDnsHT
baLs0ns8pF+ZBpvxUsDi9Pc7JUqD0HAkBEsDyE3/JEqz+pnQ6/Ve4iqMuJKB/SJP4VGa1HwBMgKS
lBoD1dE9ohsX7UDPAE5M3iZ0vTw6BNgdNszvpLAnTvSykCH4fuFzW21CCpEdZfReNC6wl/Wd5Jy2
Hg6FP0Met2ouAHcXqwy4yowt6VN8/w6Hzxl/9vf/4vvI299akQKhMZSWeewR3+X69EPqtJOQgXNG
kX3o30KjsknMMO1CU1tat05HRrGUBRQ0nxUPjnckivG9oyu5sTU8E48vf6z96SW21gMaYvayHd13
LtLHiM9KdDEqVv+iuqmDvfgB1ryJKaDFML/gMvj71UYvZaIMCXhjyAzQCP6NIzRWXMOaJFAXCMcI
lw7uhg3hH4z7AeIMpgfAsHji5VZeIXakDbWupLh1BtYYp8laxe8GJJYV5Ea52JzmR34RzamUX7ad
rNt++BdyX4DmamERHM6LImNh0SOax5lTP6keDiMog8xPzwVnkr4jCcRLdQTpI5YfTlBj4zZe4ver
5UG997/CYT6il01uQPJ81P4L79EVIF/i26tF1myYk1jEN47a90j+MbASbQwzc6kYXv39lkuQNSFF
ZLHc60nktBNKL0pqouLMKMiztosGp2IwuGmB5IOiPSwgWBLgDK5v21eCtQYFSXEblsPSwtFP03Yw
9RxdcXVV7JKKZ0QUNyP8q6tHIdHMFwNXxhcCM5J2zbzpoq7FYtNn2crLE7g6HqFQ0kIWYUsIJSG0
FW3J1wMSQRR3hc0WhrmdLvn6rgvcXK1npBVGKUCo4xYacFxSrREsN3oeQypUgohAkgjmWIcWuCXv
dGU4TR3EgLRkr4LYdp6i3slaFs/0JSG58czoqXfRyMOkUS9GbbT1X3CrPfU4OPqvwql+rS7vlOfY
iu9kuIqpy1kNqkDEX8TYDtrGEWL5yDvmjrSa6y8ywIQffFKe0QblbF+9mxNMVy/10mdwtXXhiA69
mNCHkT6C+Ue241XTcCGDbiU7wPB76qp28hQbMA6gtEHuDoSdgCbDzl63f8ntKv/VIVIO1iyDW08r
cDnJ9FaIl2ZGDiih+O/dQXVrT3dmVHTaI5NCmtiarZMir/NqBzBtXHdSh3XTIPQKzOGunrIj+gDs
PnCWq3OZM7haK5pRZ02Je5wf0jtCKoG2JTd7QgadBLmMs2W5dBdikavVej2GrBgp6MheddI/at2M
ccUmt/2o0BpCSNPyHdEzQ6TpMw7zZrLn6jApSKulMtNE4rtCP80mWn6YrpZOZAQUNh2KnIxw6A+I
IwsgqgZZIVhJ/n6IQjaHjYouO3RkCuB+ahDBgiDUjh8IGXVpscKvPzgwX+uR77/a2pwfx0QgiUvi
wPDOHAyICprVJM4rHsxP0m4/nbPzx+LWD+X9fzPiX8tTAU+ecpMoTriz8eJWECJCFroaGJ7y7RYj
4WsR6kG2uZSn9V90l+qOe8vfw/vmpIKIafYTq5Gs/Ndkx6s5nzLcptDSHtV9ZLN06i9Vx38+z69f
QT3PulFAkU/aRma3DVp7tEnXWAciqMwZngtv8BoPk1CeamseGRbHtLwzuCoZ5DD758gerPi+B2CB
HJDxvG4HEl8/jAqY1nUZwzRGb0S3SOYaHSE2wYqmb7+iryUo52PhWw08MHjAnYMufSJSXO9Xb7J5
qAWzA07mgVOPdoTaqqyTR4SuHAxYzLZsERJ99dgGhYO6n1MEgoNZNltE+EDaq/mnDM3xDOi4HS59
fTTlpNTToAoqh8YrdEeciOMgeV0AWjOLVRO+7UT+XohuXG3jlqsMgzipgmAlkNhuXuTurBoMp4tc
0I0LTEtbc/wA5VRCqI12VQ6N9tHHmjFiituF9a+nSneoGuC/K/sUSTXe6xykbpGgEJ3OGsEEtZfP
k10+NG5/nHxW7zRrCykcKuNSF1HnxhuQ9V3TN4/8lNzVHLSlZdFl3IvbdvrruCg4yuNqXmYJ+zhw
h0oYTG0I1OpNKTFSXWfQtgZL5oJ+q+y50lnVBNYRkn+/QnujaqdqVYH2TX8QSsku0SSUsqKA2875
1/eRvb5aZIaMxZREOMM0WA9E3nDeaRgG1v8Ls5Z+dVcoUOnrmevqEPtIbknpCp+93zvkPxmFRfC7
2LxHTCZTMpLcha13QKGLwKGEDwEx4hJMcArGoDnqTyQtWJ/+zaDk7UL01XdSOJIbYV0pGEZDvSm8
n04NkuktCEaIh61iTAOEvyynh3FNaP1qrUoSlSvxhVVs8bv8iTNzwkxtSd/CQ3boDuNp8SvGCDnD
CtF0prIQ8RNEeHW3LeJzl1YHxN0e4+UxbqZOOTuJAapYZLdJOJc+hbuiQRNZjNGC5qf+zj+uKF7O
R/U1fVBdfs8yB6w9pRBmKOYmHWt8n8odImghKrxfySyqKQaM0RrXssKNpU5CAOWxP8yPxPCRIrT4
hPQu2sZCUzTbZ9Z1+UPo9fvB0zRA0xonYyEgGOC9wQl3ZRD/SPbTUfAREkK1FlJL98i7PqrfZ5R9
SJMNF7C5AVj7S6FOz69xBXZsNNYUkRkPrSmEoaUws64M8NYp0OFirp2VCoZC5WeLmzA1nx95ba/n
ploOlpD+mtvvY4/oq2R16LEuLwU7tcKFyHjBf1wFFLZTAdpL93yyj9vKmlEjGcu7dr3ffjCsPaWQ
ZxmSSFNCmIuwwQyH5BtSaa6sxC7j4dNSgYk+VXxbY5FJgw4PPDa5YKSOWUGOQQVVSgb6/abG3Yg+
+gOeBMlauKnbvk5eck+kVgYbQ7f3IuZExc84slhRzh9SAr9fiEEBD1cJ1VhJuDW9vfxqFnQ9mrLV
vmNi810O8D7UffdEWor+Y7FHUzQBnPu8QQvhCYneNhphnwwTZQc51tCsU+W9gX6bySsziLK50R3D
ITVHInneKW991zRQYpI0U+hjhgN5u5dW+P1r6F7aBL3CgyFcLHbkV7vKwqRuIGBG9F94B7et9Nda
1JkLvdZAjUVDucAw5TUon2oMzmgoPGXNkURYWNLZfi3kAf7TL/hakTrkTOX6rBzxQNVsly2jyUEH
WYlAxpa+jKW9VqW9vd4fcgVfC1ImJeEbCLTkcFDrt6SxkC6wSbe55nC1hTSyhPIaC+qZS1K+q8JJ
VdWQ2aDOQQBtKeCwr/cyqsOCA/rvPSv9/gff5+sTCUJd+ZJtukxIXMP3CZ/XxzqQ7AhCDtb3MMd0
x1/yXKxginWKlB1BR8kypBwUn6OyXu114huzUPgVEx79Mef4e1QEfi6Rxrg7N4k5oK7+/x8qTdUT
d3kpNSTPNKGahxuLASgOmaZ94TeeHPS71hkUSzxDltyqzstn50tnKeCC5DUqTVap4A9R2NePoUxN
p2aTLPHoCSIZzDHoz91zLpikrkWoI6XEKs7JuX9mR7K3bdzXwpTBkQY1XxuS6GuGHCQ4gymKT8qI
o14e6tDlcMurlje3n9Ef6li/F6Vbcku1FiHhga3n/NVN/PqpMxMnw+DuuCfOy7ozLGGX+nAJcSCB
+rC9/B9y/l/LU0BVrVNtRBoaIPo3BYKKnTkHyU7GsjLnTvb6glKmJUPX8XF73ZsDy1c3ju7WrUJZ
77sMn93bLYwi6dFJjuOZqDUISFaANtTtDqkvHPN7I6ic+qfytP0LiKu0gZd0I285K1yLajnedrgs
5qJ1DwsfWcaI4kIsHFMuZ1TAWOtR2IVKTgo2ZKw3CffZ+pFXL1JUm3kVmV3est7z7eTP16lSwIUO
pHiOiJhceQjBiIBBlfiRtIKNjoYi8bgXg94ZgsKeOmvpzdAZ/tNM1RegyBSOJULMTwsUa12MPbng
6TT1WWC8HNaGUr5wkmj/61Ypktac+gH5i7sUUpmC/q5wv7Yvyx8qDl8bSmFSEyYj35E+oaaujpze
ovESugQTJ89mnlZvgwwm+E4aBasTwEC6rBh8qu+WOqwYH818NxRGrU06lUp3KXLq5iKktrhOnqq9
zVlsd+NnWB4S8SHKSz9fCysWeztpGxOBiFF+KwXeHWUkIBPUxvl9KyTuHGIisuSD7d1i4CjdD7wo
dThGHXzqrM3MRjwPU2z2y4uK9s5eeZV7dEIkjCw7a0kKxmaw1vfFCjjBhQeRhBxM7nJoPZZ6+2VS
bwM1aNkIQKWS9cRQdk7ocYm5BrnNOaBxgiNZoOlQR40mtJPj5E6H3krvp32EZNCc2izfhGU36D5g
aMVGQtpjk3sk84eT6IUezLal3xkW6AMFOEUFaJ4xrmzPb7zPCgdZzjTdGZxlcdHyF+3pXP2Wz6M9
LbVgztXiYGxsxKlPT/MAAoimm45JkQRpubxu3zLWm1QokOMKqS4HnZgQtwxqd/bFgFBUiiZvsmuO
5I9tHTwFaFwBaXuFDIq3I2eroYbpGWhYlCLDq2bdYwrUMCvdKRFpINWzOujE8nNORnsBWWOxLJYu
jB7yOIGoZp/be/mHGPU3vikUvq25vM4LeT/DLg94p9opj3mQ+INHUiijlTwZu9rhjmQGHvPw/7Vx
+Wt9si9Xnnaoa2vOo+kfWVvFVfzKk3wiwFAlJkSEfDggrJQ76wKrxIRerdjrTSuqKw502akgjQwD
0mXKeSkq1swAXNy+PHRZdW3QJc5pBDWau6QqTGn0V/4UtgWy77D/YVAsfp4/DkllcpLCMhnkam5c
XZrZp5XyMio52GI0Z7naG8QYIfKsHFJ4Hy5KG+AYMR56Mwv4g+Z1d+m9Eqiv0aPurx2SZawwleVw
0qQ/08plSmHg1xDvfkks1CAfK5R/CU+WO0GgqwBtdW+ySs3EvdraBMr90tOEF5oWcCl3z4vamdLw
tP2EWMEpzQPQZtzKdykcvM4ZXiCRSgq8tZM8FSNSDDUYd1jlFFZ4SpP+yNW6rDJ5tJ0z2+oHJDYL
hKdoQNxhvAAqiiWToI61ixQ8QTg6K8DvDTZlg0cltatf1Zhj3FfyN7ZOioIiRZolRU4Q/tV5kVha
LDqaIh3lKp/NTorOiSEzDAnroyjskWS+bVoOjaX9NLsgd/8hrRrDPWHFtHSRNEOv4sDFmDddMSTk
rLZgrp+Q3eOtCr1dGM8ifYpFDcZE8Zvwvn0xWZ4CXTlF2W1cIjJOO7pEaRaioqhVFU7sRs8k97jY
hW28Z2dxH4FzZHnYXp1hN+mSqpRH+oAXD87G6A0zalbZ9+aYsOQ5WL4ATfgzQpBJX3ugeawNd3xo
uPjvU5GVfdbxbjxJ+7iDLstouIsyHZcs9qe+ZZQ/WF9KIYzCZSMsGH5CCFpPXsRgdAe6GL1kPA8W
zmiU28M3uaHOZBiDOH5/cc/Frhyopm4KL/D0GAfI3FrK81EqOSx1gjI8pCyGU/3Yv+p2h4YQP901
n8Xn9n1hfh4FMXGad+lERHBHlzwUoqEK9m+0pZQO7+ceK+HGOjUKbeYylOOxQRazmnsTw8q2mA6Q
nqsdxmex1qFAJhTmQp1Jqy3KwsT01m51hMjoGW3rM2iFwHAbFGdWwpT80Q0opSupwlqUC5/C6BGR
RgH7OIFtS/T/r8tQwVcpceq6KLB8y07fQS1hn6E0zK6xsb5GxNdeeWylok+ahBF2VNz/YjuQPPlf
LMPyUHQqsa1WPKjDyIWfrOxEpJEVF1PDxBut0HvbBSjvM+k8GT4aXTrN14rLRZ0k07sniF7bKypR
DZcBKmMWfpAbvXUpKPyQQy1XcgMp5h5UnvE70pwKb2bPeW1zJ+QbEUFpP9H7W+lmAk9sz7osDGur
U3CSco2ElCd21xAMM+uhS1L2jMfG2kwKQvK6h3zBinqXofS/BgNFEE0PkdlMmkMlK4xM5h/aQ3+H
LjqFIFIbtZMkYjXQ6UJhTXSy+1K0wjvVJgVn6fnSl2Fxd6AbYc0bsvL2OoUq/CBP8KbhuujfIDNk
N87k65aRY24NjceZWf+I30OvBMlX4mmewQeSaoqPo7OiDs5ufGO8T7qUqicS5PU69L3NLuGCHn3J
4zz25AXL7aXrqWKxSlxHDGDyMYM5nDQ4k57YQ+xj+NtlNuHeFA68SlXT5dMpztLB+MsiYagTfWGG
aBYIkyN/DjInA2UbKe1BRPNQfyyH8BWiO17xxNsyKLCZPj8BuY3XS88Wg2aTExIy5JBoNhm3Bemu
DV3a1hTd3DECVrsRy3k0KK9GLNtkaCKs15NGQqdP0D/ZedByGE3ZJuNFJOECnjNb3i+P4Pi1GHaT
gVYGhVYz2ErENkEbI0m4oY4JdSPtWLqFR6BqvbgELebpSmt9Z6xMYH5rpymgmg1jnnjSMdvbUBVA
nEryeqU/2MTo6CeWm85yfAwKtaZQ5MYWWXs3PdRBuCPXWrcbu8G9/jevleGQGBRsKVPaSGEB+k+t
H3yt1p1p0K2VJV/AgGKDAihJnya9JAPiHNrmG82wi3myDBVyDP9JivD3MxV4enYYVRxZKQmHVPGS
Yepe/ZntYpsnTNBSiyZbImwLOpP+mQXC2wYAC1Puz9iCcKYiqcHxTSe+AhHh7tzi3jglVoVZf9Fs
YmQk5QfebxihK7kTf7yjWJpyiUallOW6R1g5ievHEsm2yGcWX0G3VcmCER/PeBObdSWsR7lGZVM1
Hd+hQjp2GDHMNCuJvHl+miDxmTZ3IUQNwupnU79tL7uddceyFAgNVQH+wQI7PCF4ho4fnkYINb/s
WDWmdkpfSQZ+tVQXE712fJz2yevgx98Gn8X7vflm8DsoMFI7MauSHLe50d/EfrHDHu2QKSOO3PY/
sQoFPFM1SFpIuhx6uwzk3CRyZwkUCx25MksHPfjey/32Bm+CLFakoEcZk1lEr6vodvDb+eQkRp0l
8aVZLruyL51EYOl+bedDsCKFPrVQ9QJW0l3hfBGOP8bWdGyeOVBkxB9NoFjyZ3IujyzWfOZbpfCo
0Iyx4onvoB5JvaR9RNTXxyaUjkmiWzzzb+S9Fo9Q7uwrq/rc3mfGc6WHiGtpyatszGVXkX6U0l2f
dmaqnhvuXkSDw/ZS2/ltgb/8+1W0JCl8yCcSgjJ+Z2A6O39MvAotmMhve8wUwaZPj7UoGJIknWuh
EEAyzJpZPhGlTd0GbQKYV2swD4mvLMxlLUjhkFEXs7Hm8ApiobEWAfCaMcz/TcMlkregGAo616gn
MWtir6kRrIkw/xL7hzw9Y4bE0lPGy7t9Ia/WoR7CIPQiFH4uBBTZgwGrMT8NP7mTbA92F6R75I3v
qsf+PrFZCfHbXYFXK1NPAeWPNFZJWhAD1IdpxQOI7eGdxCyEsgWWGm7VhIGk7Xt5u4D9e1mJNtOd
LuSjIuDoiCwrIUeA1lRAchPlvgCxNOEyQo7C5P3JB9Pr+i8GVm5ntK5+Am2wO6GoWuLQT9YCnlkw
9Ox0FIwnGzypO2bx5+ZdvVqNehxlbVRDRZIwotcGnVWg8XDgTO1SS+N97mAETNeVtST1PDqlSLqJ
eF3lYTysAWmqMS5638RZF/fDnhmW3LQgVx9JftEV2kRy1cfyBEeEuOn9nfYKMfUHpYDzRQYFehCg
S6UFchqLXTu87R1crU1ZZUOXQZNOOh9lD3xgdxIGF4UncGM56TuZt0qs+FQ8ifYIE1qf6ofCblDS
xC9iXe3bRu3qh1CGO6ybfgBRDolVjnNlir/yHzKud3hHWm+qg34WQBlr83tmLZN13hRYrRFfixrp
SgiP8yEx6zPG+izUTmfn9EG4RlgXbBscJdp6S4KxCLKG09bFxc211uuyYT/KJ565peQp/sPBvdpS
CqRCpQb1EGnJI0+VyCNKUFEWdvyBvJxtZCJ/amMp2jj3SZqvfIV3+v9Iu64luXFl+UWMoDevdO27
xxu9MEYaid57fv1NtM7ZZmOoxh7diN0nRUw1iEKhUJWV+bu82Kx7N1jHLqv+tfzOuyyJvpiHThob
g0CjWozvSG7m5hYE6htzgBYCMLMCc0CPFXLp63mI+4CDZBZqBi/xR+cSfOf4C23v8+BSs/Pc0VXu
672ymhQzvkuc6D5gYOBZIff8UWbxodYKTJiR8ne0KTAFSRJaIiHwez6cGY1IfLu1lVQ0EtpM5zDN
Rjjy1O3wCB1sq/1BmmwktUtWrOFaxlUK+vXr6CcLgpILhFa4BLJ+q0BzxcNkT/EIDUfd1h/B87of
YrvdseRgF98joizLmNc2NJVuOXNd7nmiB7vSaJhDgcLe8FF7LC7S5YNxsUKFtUbWgzYk0/Yyb6w9
41cjPujcD1165o0AELS7KBwZyetyPLtYpOIZWMASdJrJHGYxmmH0TZDc22edZYDKuiBI2mUZuZP1
8aRhEAtVVMYS/nDML2ugIhfEyASt1pDndG/gHbU73ST6caTdigIpSrMr5hlb9vp/LNI9Zr03uHQa
ECsN6GFCAq0B7DPJ3zPgtTVwHB8TNYaq7YcSuBKkK0WFET+XS4UXb6T7zE04ShOGPUhjgZC3gXgj
gFPaUOmrAkClTB6SvQ4abbYvOirQNqKVB6bBmUwqCpJRfT3+lw9BZVwGQDVRXmEODXqwkIQnD5EO
ZMsEhREyRQlZG023nnWu8EOuhS8RDoNw3f8MbMh1oxsrfRAgGmtScXnebfaZqeA2gnLFCwf0G0gx
RLbIFL9UW/xBhHbpTx/YbVSi7Qbt0tAltcpgh2Hs17pjI3kWX7OzH0JFvSQoIz4ic021U2yCwiQ8
lynGBXpM+/VQo4FWMwZg6zUr6p1v4lv7SwWkEdAtKS/xxUnHheizq8Smk2yZdzXLk6hApBSR1qJH
hdGtY4dhYkJqkm5IEk2qMKxW9B8uyYvfUlGJK/I8T8gkYwToXXw/mJjHvtdhLXLAvcE4rowQqFHx
qQt4T+cwooSojv9Twyy7kBEDl68nYNoNRZZUcBBfX4thn3txRfZpSE69uO7LzJRG1gDFHy7fixXq
PMgo02k+KenUjnjIAB8EI9M6w2O2WoP9ZptvAgh5MwVk/+CEF7OU9+uRVMQSmTMn5Ezorq+hawMn
jLasWsdyJUe8WKLcPZPyYQpJKcI7dHtIomAepwVzxb/iulm+Qy62KIfvhsQ3sowQwFi8VaCSA+Uz
WzgiNXQiM/rGWtsf7oyLPcrl61qT4rjDLSmZxqn4IT/UjpZDvURx+wORLtGgPiFZgWpmRxK+/7ah
Nvu61DkwmkwoOhK+yWUB4c5Dsy7fVJOgEdsdK3ifp3m+hq5/1ktP+3QqVLsgrkweGUj9wc/d7Pyt
ePcDQ/WNOfbmeDpHz71xjK3+R+MQcBYoSXf5q7jqf+U7crVWbvLNcyobvTh5HWyVu9KRNrfzoz88
ZS+/kyqRCK1RaKoIvjZCF5Pgd4a6k36LTmqPoIR5Oyu3awAGOFOQbVY5cZlA5bIl9GyQ4YX/ibqk
x9quArd8IIRA3Wt212BCSN8U63DTOeO++9Yc9DX/KvUWK5si235ro6jY1WmlMvjjeaOaDZHHJYeb
jWkhZ/eLGUkXdE1WFUGgB+8UPpLBWIHyX+g9dsW05vQjKP9MCZ2y2zsqLrykDUOSIRAkCAav0LO4
aizwXJmRt8IpPgb74Knb5N/CVevybrXL3wQkDvpJNz2zsvpdjwFclksthJb5D6DHbzO1EUZORcCs
vLAxoVhpj4bybYqlrVeV62yUX8PRW6uh9KgmnsNpwO2hNmr2mvgXDRbD0A3IcEKOSZbp+ZSh1bww
IfdSsJe3AZoA6TqEeNAEnMjK2EZmg6cpO09c3ICZVepIBZAC58sMRfK67++NKXrk4ulBrkCaM7XT
QRjr2BT56E1u48o2YtHxAu/1tg8sXZVXW0D9BC/teknpzrEu/UBnSf2pvNZgIHKI/ggkhPq9uM++
sUt0C7nGlV0qIe80rfwNkRk03JaDZNVRyyDwOLsPdZIMA5upCTwUaFQ62ZClMRTqBskTQbnLx94i
vdh2BQp0p3CiwKw2IyQnDSxVQIlbB7wKlQBQgX+cB3ldVpK6kBxf/Rw6K+lqT0MgQ+M7FzpTFf3j
xCXbSEtWeiyDIEllIIwXci3Y09Gv4AUZOQ+1tSqw7eVI6FClIDG7ABTV9cEwWFGEZYXaSKMRyryP
8bKKRv80xcmLzHMP+qDeMxyV/Nqvm3lZDRV9o6n0dSg8kDcODxHI2pxA2ZVvRMwzMYunCzm+YSj4
aKKh66JEC752MggIFAOHgjzUa/A16k+NGR0rBMJxzRrbkhatqZiM5EmNT6Zfi7Xv14lA7hXQV97V
Dhq8eJ/quGEwgLL17MAVH8XPzOWcBh3tchOZWwJrKqx2Ld15xwJzZMbfSPdisFwHR4OugFGKp1Kg
UavSsSac3H09WdwIdItaMl4bi8dBA/m2rkuCqGhUXumNAx43SQFRlOAhL36Kyp3JxY2tYvSW4TqL
18zMEpVRRp6c6nFF6i5u/JB+aG4OxrVqBEGSBF67+MRKYVkroz5eNQ0xrxOBS1kerKb3TbCVOLJc
mXwXbJhPxMUDeFkdjeiV+cDPhxzWRqt1+snqa7PBHA/e3SVCeN5ZdQ2um38hfkc+25cTOTNMxZfE
yJK04XDyayc+CnYNLDj3Nm3I86AEffugmt1K2xLqQmY1d/H2mJmmgo6XJjVQJzBNaAtJx7DHVJpn
axZhjS9ANc76yqyPTEUfz+PkqSTUXprxUUnPo/jLyD/+f25KA35FsHV44BtAiZPbB3lkjb1iud2P
QXTyfpslr4H4OCmiPaSnSnu7bXvZYxWZXBcIQzJZ/qwWn0xeVAk4JW4ovKejjXm0cNyGrYB6HasC
sGxKNyQeo+2GRJf9ZYOv5NzDsZ/6cmcE1dFI5HdOknZ9WT8j6hjW7aUtpNMYHbvYo27dekBXOwtg
r51OXTq5pd+Zjf/Rxk+37Sy9j64MUd8wGsS2KP3/ZhugueKd+p4IvABh/wZ6FxS+mpWPHjfD7uL1
QW4pVVNETaV5ypoC/XOZRxINuRMUG0MIC6T7CXIyKdp8rHOwePBmxqiDB2LUTpp0GFPxAKtPQsEa
9VpOSGcWqJOWi6ANaoMSmXhogtkZ31HoAGmFjICyxRXpijt+bWxYr9vF8z2zSnlJNIzKJPCwiiI5
J6Ym2hpK9P32TrFsUA4SZGKJugI8UQRwDcoEKaZKZGE/SWJi3rbE/IhUfQigIn4Q65q099Jo4z+Q
MfDAHd/VR/1xGs0CGS5pArO8YwmHjWfUxRepO73kKyErBXxGMleWAvberOXPytFRO8GuPflu/spY
KXGHL5fQzCJ1t/NeOMVTBosJaC0G1CXIvCMwRh+/+4is7vNCDeBqgdTVXpAiSECKNUUA9Y44WWn9
9NAE/iGL+tTMy2jnQ8TOjMTcub1QhvPQSPqgTUrSssUF1IorLc/XYfQh+axJkMXgfHmQnmPc7B7o
IjwHxRiJbz1AO9fbi9COyxKzxRwpBB3s20tiGaO2TglqAZ1KBExf0gdLEMCaOSGF8AtgtzJA0ngm
HngBqzp/5QvU7kWqGOWKimsu1gozNyTLN36o2toTV1Pu+MVJSjZTx3i4LHvMP5WFc7lz9knDXI5z
jzD2EwwBSHdBS06oulk551Lxeb62c7FnZmcofTHFt0Nkvh9QEjaOvZsdszML+e1tW/bEy4KoK8Cv
hbLoCZFMLh6k6cGbXlWZhQ1guMa5HDhbTK2IRccP+GiEO1+wQwcKqeBHTi1/Fe47x/iVOYWFsVkW
R80S0PbqK1L3wBRV/wGn90CBTTa4KhFSAsixEiwYWN2/Jatxdft7Ll+pl+9JXQtNrOm9EODM6eWP
pvnJDy+3//4SGOpqTdRlgHGJhlcUeAb5mIrdYsgeOg42ZxIolPFKZNFqG4gsK3ZFlwM1bgoJKzZd
xlIv6+p3kE2fbWoDUS0Ua87tkQnUcL/ViKYV72ZOtlIYxQ+WB1HBRcwBkGhEHHXRjy2ufWm12uSG
+yJ1mRScS2Caq4VRYUUOQNuQiPjARW4SFvd85W3jXYIXe4eryH8nMq21DS7XX8FaXbe78d5vGDf+
Ugt4/hvoUqqolEKkkJYXYcuoV92uBsO3d9euAB21JCALfSt10aBEtz1xtN7Mscf6kUXlwPBliXoS
IrZqTc3Dl1PIrUSeo2clI91dTOcvN9S5mDJzIi7IRRwlfOt+Kh258O2g/s7XBTRqWM8xxmVBVw9j
JB11QHpsJHAru8HkrHjTbsQ1i0GI9dGomDMqo6RILbr3cZd+S3llLSYGI3tgfTUqxhTS4E35hHga
+/59I3QvnuC96Kp26LJ4fTvcsI65RIUbJebxmlTQL1ROvSM601pzYrDw/CZHZOVjjGNON0v0RC8E
2SfNySjPLMXDW6uq7DbhX1S0TvSUZyoHsHaLCiy5h8mTbMSnbNzOJvT9wZlRmKi5Acjicjb3xPig
rM2jwouqg+Q+juDyDVpvvCXYyjoEraZhSSt0vFCvhozvgQlgW06s/7mW6LZkU4DyQiaA4WBPoDvD
Z+h0a0KIA2GK7pCs/q6mcznZMhU7BiMpvJpIDRJNlQKSxKDFhVodqnRdaCXr+jSumYB3kqt8fT1c
FknlMkovVxN8iGCUq40um9L3eAWimZVoa7ETMqXRGDtJEwwmbZ9lBpj93QqakXqvm52sWJmCPiZL
RPcPL7HLyqigkvAS7/sEU4/oVWNM3Rk/iESdR8h9waHebiMHPM3c521fZS2QijOSnoI9kkiQpkZt
GZW/1jBBWFbapxDWP26bWq63zPyFijNGHyaJ2ONjkoYAsGWW9IrGGTIah3uGVhXUXIP7GiNDXc+4
gsgibjkNlcfwXgG5ZYWgrbpnFXN80DAz9WJkhGzm+qhAk/ppng0Djr32KIKroVx5n/zG3whgh3oz
gKTiNhAZrX6wQeusTaTiTS97kz6SeCNkndkOiR1Gz1r4KIcsQCTjaaRQp8+rY/Q+NMKyk6adWQ81
KsZe5u97FTT/hgYuIVNR6/q1zUTRaTmllRlZEyvdpxnzvGAKmp6gSsUV+s2bsxdhdLt/l03CAj0c
kCQxvGdpdnyeqdE0eaI39X4IVny3wLhLDmVZ4r3JE3Rl3cAuduMhX2GQGjUacJyciUCChw4q4oql
lCaHWcbbx2jRmQ2o98n4DwAL6sQqUYBSEUKgqwlgpsq+98Jg8h7z1lxMpmZmqMOahnlVBRw+NKpR
awKoIZgWyeLXNaPpu+i8hipAIUvWAbIm19osP5SMMEqVDOspM8PSgGEb8s9aOFZcxfKdRe+dWaIi
LDQsBS0pKgTz3BxfUmdqEAXMsjcNMuSmgw06daPn8Xu54yIzAYsTz9IbWd67y1qpvWvERkwiglMq
fw028CIYWTIOYW5psE/k7tUaEmRNxFo4WdiX+DdbOLWXVZ5zYOwgZp3pTcIcfH7wPpUDeceFUIMS
mfwgy+XMmUUq4raRpnA8of3Xn3Fi0od4R8amiF5S7QYQdbGqY34KfrKIqs69iFsrpUJwnOeawRnI
gQBnxbu52SAI28U6BpL138zfL0Hf0IC/bCgVefMgUvWKMLn+hkvjnvY3XGoCK02md4xn7tsErsVA
BZVbYanSOnpm5dMMp6YpENN6Gj1ewZcm51Rak3P6r6pVDNel6Q+NsO+H+qwR+1i/JHdEzQXIPsff
KKsBcjmxze7KLs1Vzr8uTXqohGMWR0Sjs7fkrXrPnaR99hjY+r4FvPBXhhq1Bq5H0uIvFEbQX34U
XXaWpjgMs9xrayI0MLhE/3l4JLPFtcutync26wrjgKpUZOqUQk4wC4uOkPJDykr08phT/8Tzb5wM
esxEzzteC0P4SZiY9bZ58+5lwrpy33wPB7PYhTiT2TG/g3w3z2QGZYR4lYo/eRN54lDilKTTScyc
MrkrWuhX8qw9W3xbzvaMijrAZGAEnsdn7H4EdwOGJstjvyJ6eEScY3RHgLDXyZq9fawzSEWd1G+y
Ws+xvgTq5ODOWiurvwURX50HOtpkQqZ0hO60ehNcCBlsk+/k7SM54yvrobUMNbx8S3oQJYzlJh0L
2NLJGKQKuUP/aEAOyN8RVtfQCqG0glHbY/ei/yAwm38BV2BsJz2LkoZ8liZkxFdUMXwqtOu07Z/S
ECrREibCAt2SeyLb3FlZHz+rEfcatkBVc51VgjeDM0Utsrxh+HY7/WL9KCoFVsWqb7wBPypHxygN
PFuWXsIJxWfvaGQPt20ttwhmm0DlRqPXDHpLghAZO24BL4KGwx49aSY+g+HBGhWABPTItJoM2xEh
NGFHPJjMTbJyV0aco2kPdU+rOJ3Hx5t4vIryoECnys82jK9GtuBGqNOocMP7WZ0nJAkgLQGQyEAA
FTD0Le9KKFuz+tDnFtQta1TQUQWuK6cABa3KHsFrEjpibwaNWb0On+grkjRAux/BNm12voU+dZma
Q2MzVsz6rlQAKqpWjkYyQ6iYyUY/TG52FwNVkP3CCBOQDJhTW922yDJIRaJRAyXQQFogIJIwZaEy
/eHnbQusVI5GSfmep/+myCRNEKIMjcS9A2ydwCT672gHak+3LTIyHBqWkbTZkCI/xy2VqNBzAJR/
Mswk+XHbCuPL0QJy4Ezy+4g0ykTPB4QWjW/+7bYF5pejokZQNG2bhPhcHDgpIXgz7JSjvg9DDNII
INvyHFbazVoT+ffZEw5yw/0YkyfcEBfArd5rrEDIuo3oR6/clKlXkbFIDVcQuB4wmwsOhlXr400R
Pnt78u72LUkGIx64275rd6yhD0aApBkPFXFKapFAPqP/XPHxhiAkWMNqLB+kgsmUSmWnEEEATw1d
VfmlaLzlpyxpEUY+RrMdxh24M5QeVsBSZIrCaep/Vhjj1LKQlZEth2KMjqmqKBgK3ePOevBU+kRS
nUz5EULD/GBYPwgPbMi8XJZGTpAeXYxRV7PXIQryPcpgMsIg0hNXeQs/PMgihz/BVwzAOLkDwE2S
oJemn4i4PJltZEJqlvfw8jOo49fG2oiuPjKnzpVccUvwyOUqPoQoCUkEVHZkk7f+4aV0sUmdwLwP
Ar8lw+sjOA1BcAgiGNkh3GnQs7hPjsQu2P3WOJr27WDDWiz599nRF4xK8TqC62zjx7Ct7HDIrNRn
waMWSnDAkaNAJOgYkleBPb42I08yNJxIa692JJfb9xbEndJXDVLj2QZ6Aza4n1JUUaSdcWx8s3UJ
0ytQB1vjxfve71gVwYVpvuufQ923XZrJ+UgKKkL4EFWPXLUNg3tD8l0/vdP6FuR4Bqqjd03KBNt9
PVDXlqmLN8x95Testd1mezIbEa78fQvYMKoMDmtzyVe9Tm2ujNG1BXUSwqQlDZ4xRK/lqW1HW1B2
vPcdMHxGpPgaX69NUb0kYMvrALOzyNnEcqX7yqY3vKPE4WnTdu9iO7ldjtxfTda33fdrJLw2S4WM
Kkj+0/7OIGgT15+t9zyET3zPupIZ20ZXE7Iaw94YGiC84uWpH9ZDuqnSu7p/H73CHLinIXnsMGIi
ttmq/ou++PUiqeBQhko9IUcDTBldCe17AJ4S4z6BGhkLwvE1GMCQIIkYTRM0EdNC16dUTdWu8Qly
t5BffKk3Pf1hDBmDX+THfvHJmQ1qMXGmVUmEsRKXH3MzB7Fd5aV/4xQzE1RMm0K1zFUZGT244B1D
PfD+SorNTNAZSfTy51I1UZUNjA3SJbUyqePKqOAUhfY9ySCTB6IMKD4yIvTCtArZlYsZysdBtRtN
AvE9QuzmrYgYergF6eymP/AQLt5GbmpBXxt6daUdPoHeKDFJLTpw+l1uxxgrN8edFIFyiomAY30A
yl8mv20Sj8wjVG54hFLiU+jom2ltoM7Gv4l7kC3rD6zrmWWT8p+urAY0GWBTGV6nCGJxo2iVMgOK
sgAwuv7mlAvVWYE5Nh1WGrvY66tkFb8aj1DbAKHMKV3xd9pRfuxeKsdYRUduRWJ3/Ho7si2kzNc/
gXoFq5CLCEXiXWS2HdDsAToDBohNgVhZ+RgZJay/6Ag8Hrl78ioo/+e2DsyL8DtRhnsjGlzHAt7X
A04c8QWyAfh9IxYMqyoacJr4k7YS/LZ8YKz3a8PqyiCNpzLi0KsEHQ+r9NdwijYdwICCqb22P/nI
lE/ZetqKEtjLwCLwSapV//vr8do8dYGNXcP1iUSa2/LT1O/9Zp1Xj7eXuAARuLZBnWQ0cUCZXSGQ
B5vgCe8gR9j9Bk/XHZpXhEuAifFYvLgu20hjqiRlwtwnaCHPCktEn8vHpMLv8OAz0RaLsX1mjDqb
fSMqYdEAGl7Iv7zm3eN/3P6AJC37cnfM/j51KgMOcLcJJMZuMIyPZRXsUg3TiAb4R1R+pTey23oF
A9W48Bi/3jPqGE6eiKI7D5q1zh2dABmqd0faxGTcozm031ntoDNg79YaqUx5MmqpVjP4Ye0Edznk
6VftenxIX3Snc+Wtv8vQuNHtbB0ch61qh1vOCl6HbWai3UqQnSjpOtmBJQjC2liyMbNXQodpnyon
GMDAe27lO69mBDvW36eCTZAlcSjG+PuK8jAmH2HKyN8khgEaWzXGqSwlMU5e/CvaDLZgDyCbvZMd
7jTsM1vYZfv8QbWix/ze3xV4j6AsDNJEvKcnH3DSaNc85wh9pSWayb3HvNMWs9iLX9NArInzByXI
gG8pdM/Mo9DOsmI9BvxKjRr39hFixSCa12ESIaZsEF6m3/5cnSLUlwhfkezquxFYWdaFvQD5uDpB
NAbLQ0Ek6js8DUbFhEbguwReythqnGTHHQZHOGT3PZOeaAGde22UCkXqaKRcS1JZ5QSldYi929L3
AbMAGm5Q7iF5FZ+yV8hT2uDrl+3qm7YpDtGq+MnkOiYp0I3jTM/5BVMkTWOPkJjt9S33GmHlskmK
84SHExImjFt78Rk28yQqWsmaAJHUGp4UjrI9dvUxHHo3j4JN3Su6aejKQylC2y2LMoZfkbB0a51U
2NInYVLVEZsco4jQeaqttkCD5NNaEEun6mrGKPNygjZbKBWR9LwX1ITMMlcg/BIesz3mjB3vHcpr
qw6Ef5k5bX/zaBAO22BVA3rNlN9k3K0yFbXEEBOcU4g1VxAniNcloUcxJ5A4dqtsxcKeLJdQLitW
SP40i8GFJEydEcGTxFVwBw0zzHkN21I29Tuvt8IV9xMTPZbsYqgAQgyeZSAjVB+C1i7X8io5MBfP
8DSFypdCxc+TasLPkR5b3FTtMT6SseDI1R6SXedUx3RTArwNDjRm84IVw2gYG9dz7dSS7DyHRPi+
e4re8SRywufGVO5lDPp55r+gKGDkpzTOqVfFgpfO06YgCVGkXaFF5iju0vKz4n+iPGAnSmHlamXd
DtiMg0WD16Igb6qQ5OHKBJljtdwV5Xbio5UuQya+GhjWFmATV3FToVIsmZsCJSHph3pfgBZh2GnP
E6BVxKuMzf8+vHBtjIpWfBfFhkc+KSqPVg2JjYQFKWB5KRWWxLZVCzkjicuGsBh169bVtn81C3a9
EioctVwe51ON03Cu3q44pwXarjIbKIrddofF5+8sClAxJ8omEDwWWJCmJqYfvehaYiUCI5izYg1d
OGw1sPMIHZwuClH3z48E+iVuc6cfTdGSbGgEWPym3me/tBXg8IAP8a4CYofzvDV7xpWxZrrOIgda
5BUS4mwHHixhT8SdNUd5QJV4Je8MBDg24mWhIH+1oTR0SeeUYVIIfFJrZbdrYqvOVCfVPDdVDKvp
OCeoIqscyxUvYjK04gBFLGsrzwOXz2voE7emXkUfdZLss0x4vu0DrIyKrkb6g+gJoYLtIZqjw0m9
jx/6Vbrq35VvKlRWmvvY9ZzbNheofcgHkZQzk7cO2pTr64fjci5PWjie901wQf/wXPEmOCDctrfS
Z/9btYa+1bMMjBW4yMwaIgfA653y7747vXuGza/5xoTQPavC/Yfn2eVnUQevU4wwlDEgcib+7ED4
G2EIzHd8PIUkR8T0xPr2d1iAC1x/B+oAZkZlILnEe1A95C/jCwyiR1Osh3txAzAqf6cc/DtUvXfi
aCt3yudt68vPmP+uFsII15vQVU0v9BzSO/AXWUqWW3F6f9vCwuzifH1o/1+bqPMp0CaNYO3BbAqK
/DVnxh+SS+qNolNa3ga1PVcEgbqAWRjfgmrdO+lNMZWYlq/by1KpWkmXS6nXk9n93A9k1+vG3J6k
LLYrVf6QUz6GPiT8ies1sEpJvbAqeSZxxnKbSNR4CdLQKPLSmDs1x/CWUmOkg0AYxJ9AED5oTr7J
7S5nK5yRD/slg5Ykg1cJTSdC/PWHj0NNE5oaniycAkDUQZbj8A5plGsHAl2UTf+JuFq3jR7GR9Qc
3b9zbVAwQWQGZHgSrawzjZoot01D3kwA3n6rD/nWQ8B30vt4RdqvDdiEHf2H2oH2krM7FsSR3PZf
PsDMPJUN5NpUoIbTgzpZFlBn9XxblLxXrzZcDOuat918Ob7PjFHhLEvapgtJCklmDccBq8zB2RCi
iC6juSIoJgHLVyvD5iI2beniMZ4Zp4JW1SRdC/5cUo1InrxtO1jof+p2D45Wk7eFAw8SOohw317y
8smeWaUil8BVE1f62N4A9O/To/7Nsyo7eUI6uQbTYXwwalO4R/HljiB08DR9NdYp2INRlGQlmYs5
7eWXnGFzs6dM2AUSSNiw/uZtegOT0V5bl89pacqb5FfxYmzTAqSaoWt8cozn8WImMTNMnbGqgypl
QTwc7G1Wr0pW1oaWzGzYMfb3nGTP1qdHHQYWJ6xvcMuXCfKIpRUfvHVve6bkpO6/0JFhWSRliJnF
UYrScQyxMCPgTkCYvsVTc1KSNDBFY+pMfeTcMBrXvc/dtzz4JXoVPSHO20F3dxvILN6V5VfE7DuT
nzv7OaKSd43h4wNIp2o/oCXUmdk6+VDOb1OWY7M2lfz7zFiQ+thFD7k3XkpW3J2yMjbldmBEDHI6
bkSn88TEzIrB+/KQ9/jCqB/uIa0EtmvZTbasICySs3/LDhWYeIVrx+6/CU32mYKEwdtkr957deqe
ZKf/Kbzq7+Q6GBwAAy3uvTq0j6S9eQ968fj0V0+02U5SoWryhaGM4xahqvqZavug+bsOhSLwhPrO
UHi6+BlAsnuKi+53FYXw8U7AJ/8ebsme/y5fnFmj0oo4EWU9rc/WJpcol4YOyRc1xzup7sjUBlwY
MEE6NbNHHUytGbSyzmFPAFfUuYEYYn65QLYsRyakCTcC9FlT17cV0EEUK2YaRdbzxZ1m9qmTCPaq
clAV2M/2w754JBe56LYQVakszuYfGFfM4hU+s0YdRUiq1LEvw1tqR90Gn/2H8iaEZnVXfxuPyZP+
CxQ3hxhT1MJoRpOJRCK8UwAh/izu+1Pssnx3AX59/fGpjMJrqiFNyc8huWxzB5LnDUHbx4+sTvhi
CJqtmzq0Y1a0ikxYmEa1eGg9sOiKvY/ypyTZt7/w8ntnZok6j6PQjkKcgmcKDKu1023I/HQEmHC9
RwPx7W9GI8gnlBVCAiZJEBe5Dq5q7HX1yA0kTyII9ngVbkSQ6bDKGsslvYsdOiVIjBYgbELFl+wL
0ayeMjRhxDu/hYhDcgzWqWtsmAnn8q79s7Zz+j8L6X0Sq00HMjeXKw/V+CPxT7y8YuzXYqozWxcV
b5ohURWpw7o6F6e/eZLB6wQVwMrRtlNlpk/KS7MCwM1J9qyG9uJFMrNMRZ5srJSaK/GAQsN0MxSC
2RfAXPO8OdVIQML12NzdXivrc1KhJuf6LpJ4GJS7BG+y5zw/eWNt3jbyhwNw2TQqxLThOPJ8gaNG
RM7En+F9aqmAD5+ZIN6LVfl6294yDGP2GakYwoOZXlZFcrS3AXJ1bVc+Z7b2mp38e30DDgo7OipW
Y8mCNT42hzAzWWQlrM9KxZZY5aqI5+Gl1QANyeQphd8UAZOydfmiuHxXKrAInYgkkeSsDQg+ZQz3
5wcVTVADUF+fCfVdfn7NvioVVpqg9jADja/qf6Ck91R81vdEII80XYOHaN2BhttMoUAau6xQvTDa
ehXRaHowQ5AMjyfcQf22dSZ0fyNbfff2HarcvG2sSEmjX4Na7rYfLdfsLis++9ks2Hg1YHegqcU2
vgVPkGqx8u3wXX3SvoWbGgttDtq7/HDbJsNzzj20mUmjl/1CPh8V76hUr0lx7P4KGDBbFRVkeq+Y
sq4SNZeLIEjQFXYVO7cXQaLG1wTmH788N3pni5B4IU4iA9vlKcnBF7iT0PusIM36UOTfZza0pC3r
UYM3piPK3fFDADHK5DS8Fo5xX9Qm9gytWtYIzuKDQoEsC/SyNfxHneta6lu+IohZzgc9WFA/xqWC
gad2QsLUi7mJrNE3+ZZbe5X6efubLqdpF9PUWW9FUIoGA4ofU/bkR4ojx5kZy5XNDU+3DS0/BGeL
pM65nKgN10iIKuIqPWafCQgX/H3w0G7AhrVlwbqXXeWfZdETR9NQS5lX4YmWBdG93tcvbeW/MxZE
duWrO15sUBWEpoW0g1hjQUQeiFA+14f00Jmeq6zk8zh+v+aP3Ia1tOWy8+VD0mNHeacWEkdctLfU
VbJPj6DthSLGNj4UDlF5qmLMxpbhGflZMIU4lg/IZdXUMReKpAi1BquWK7cMUZ1UfnKGwQqRiyXf
2RrJ/s6OYdT3cd+fx4wBlHPA2SE/DUP3c9S1yRYjn7e4qEg3qlJNZloU6prTWp5RIFp0IRVXgCwg
yRZU6rYvRV8PvRYu5AEgZGSdU0oSY5mLHjQzQZ37TkbjvPbwIuPkD73cGJiLDz8Vwazjt9u+urhp
M0PUKe/DrIga8rDOQCtdFYE1JNty/PE3RmRUiwW8nJVzujbbsz4esR0VspMc4GevfB4yDKCPL7eN
LO/KxQjlGB0HteIpxDsOQmg72cteGwGqN7dtsEIVPaLW9CMGVAg5qvTY2f4aYgC2uJm2BN3LZvz5
QxZyOVGUo8HLMCpDOKRVOT8IbbDNam8LFM2+lEXfjGTwYSnDYA6+YLZF9SGLyloPwcxZ+ndGEoFZ
UVM3fm0w3J/5ESjnBDsyxmJEctDvvRV6iofGDDc86WWjdMfSYfhDLn/5CJSHejVAfzKxFgDu660y
19/GlueGYPsgDz4WOIr50anbqMZgFx+mCKJtFebP4hhUpu4L/qpQ8mCnZL1senyvbbgB1y8HYiRz
rGtlLfGJtK3aGF6RQyBKLxJw3nU1GC26KXBveyHZ9i/Xy+zMUp6ugfMeLPukjquJ3JNWp7tK8wxn
GNEDg8ZvYd82t3ywLuGOSnxC3o8LQyOxSIJ2oSJC+WdizHv8IfH9Z5NpHuW0GKVATLAk/yN5AkP7
ajCVB83irOqXsSWssu1uYNzSZB+/fMXLRWJQl/Sg6nHQGdjnBJc0oWdXwC/H45V9++ux/NcQry8s
8L2VaXlWYtmI22FfW9M6OBEuosGJ39g6Vcugt9m6qGt4LCLZyFSSp0JUTzT9h+IzsaHFZQMAvMaE
4kY5Bh+6WR3l7+2OW5egRGIiyhevr9lvoDwU/GhlXJHtRNh3ggLJTwHxgkwCB2QsHIRq7Bk+ytpM
ykelPmigJwCDpFMHWcFVvCEiYKzNXMa8XI4ejdQcJAXZB3+uXfbQio23ZO4CjAB4Ifog8J02/jfS
oiMvRGCyX+M7fY0RG7feNECO3nYsxs0tU5eD0GtaWDY4lhW43KOnbjq1rE7Y8rGcLZeK9GMxVYmi
YLngRMOoBXpUKwKiq3aEcXK0h9X4ymKPWHSdmUkq3IsQXGoqQkcs9ao5/h9pX9IcN84F+YsYQYL7
lVst2kqSJUu6MGzL5r7v/PWTkHvaLAhT6M9z6OiDHX4FEHh4S77M4mtdHRf9x1DdTJLxN4dmY4rx
9Jk2Llm0Ukk3fdznBCNSM8TY43e8N5AA+JGSXVoIIiF+tfmPTRagmUX9UNoTdnQ5goof1GB0SiBF
6VLU8OK/0htLjH9rQluC2DXOx3L/uyxboKoOhQNolyNR/bueycYc4+Zipc6MkYLoOj8nnh4oe8nN
HXUnv2Qnxf8PJRrBs8RCLa1YjZtlxfp6D4Oj14r3kTfeoERzt3hUAvOvKiWbFTJOrS3qkswdPl0P
FRiVqE6UPaiZKQgxBdeaxVbWpj2Y0qiaQdiH3tQ9ydK6M6WHy76D/0hs1sI4j9qu1rSiHa700AZz
EH4oeswYGfX13U/qyyyU9Sg2er2ZZAcMJ77IffGre5ufwPgWybCmIgPEgRa97wHP9rTMH+8ad97L
B0qUp35r7sDk8iQWueP3ETamGR9TLVPRqhpW3/1SAs0tjtERXEcHqnJPiXvFZRx+Zr6xyLgaSAD8
E0PluIAupQ01oF54QF0xMCDKBET2zj6Ut2g7BdNeNFzBL0//sc4iNduBTNpAXcH4Uh/GgwLigOJm
uQP7Sb3v/XRPQeHLQYJ8S37Qv0iekD5HcFdZcKaVhd2olEDttN6M6Yr2C2D4h+4Fgx3+uPsvSxaF
yIw3Iq2MJJ06ByUZERNHfl/7bX0q59q9fJMEzxWLsoyTEF2TEdkJVGriIFFJ5fbd3LupakCToJZy
F2rN9e6yUa6PsHTQ8tsGlF8/opRNPp1qCanWkD7L8QxS0maS3UzJ4XhtLRasjw9vA2nn/83dmchq
jNKiBfIaCzz2GCamUzlUYHW+ofMDl5fF/2h/TDFOSS47xe4yei3jBJq5kzPlr49VKiJG+X84vz92
GM9jEitcdPoGY3ruCw0X4zsDBf7sqYY4NBCqcAWrj1DyK+acfBsOEoxOl1fKvw9/fgHjgPR1GtEI
hpNfh+bGGpsf4DQRMMjSf+JTerP5bozHiTPd1jsLEXEYVid1hChU30FBVZo7p5HH3JXrCNchEYzc
CBbG9k3idajAM42trdr3bMKASfG/K+6gM/NnXWyLZJ4zEuYFDokanYzyWpEeFev58tfhp2wbG6z3
aOywrGhRjKoXrQfKLPZjdosvv7lkRMeeX3HYmFPPM8QkIshFaehEVZQty5+rfawfCvR/KV1t+7a+
yZkL1tgG6hxC49x66sY4E9WMmPta+wlrlY/hUd1nuxU6lv/pwRdZYjyJoqxyldKqOM3R9D3Y2j5m
3MSDFlz3uFkS40dUEithF+PoN1nlpyUKZMPkGwCmCo4J3/f/e4tZNzzqUhd3K+xA+tyHWpieOAZG
/9f98oqyUHUo/fjeihz9Sd6LElGRW/5AiG2egLhOhmYIUVIFB+5BgxxbCBUxe4dJKrf6fnmdArfM
Dvkvet5NhD5x0LsGA1Dh1/11kTeeHJO/edf+fDh2uh/YagtMjziL2jI4JHo01NhZTQECgVsq2Bhh
8yK9/Q2txTHEWG8AngRUErUrEVhFcDhYRZRpjgepJMhjQ3BVFvppnMEYKK9O3rbgNXq5/In4wTRo
wk2N0jFgRPPchaQz6h+djaOYHsJdC+Le6ib5qTnFtbmTPTCiQjjI9AzwIojSTO5d2xhm7lqTxFaS
KziHpPCxXFcG5rERBiHU4X56zCwiy2D+0mTorpwvz8TsDNQU6WN2018TyIpSpq0lKE4EKHMRupJD
8Y8nZmONcYllumZJSunnJ7d6BlF3j5l6cBMCVz9MTu2D6YLy0P0nJgZ6+C4tlPmO3SyPJaCA1Ef2
B3WP2Q0abbngXhXWj4TLZD6dqYa2HTcIyjvfvLN2VPqpu1kzl4pjatBVrm9BOp+/ScLqIPcGbvaX
ib8gW6dqSQTDWTV6SXIsS1+HwIe2115n+U1rDUFcyQ1KNvaYaMvqVUByP4qDa/qe2rZP5OZJcAFF
H44Jt0oLAyi1XapBigkvCfN2cY86L6itUvlegTRgbByUwdrVteaZorFqfpnuzwLZ/G6ys47o6ceX
bK+7WzB4gL+Xnp3OKw72UbuWKbePYMXcAHNjlPGjs5kY5iLjTio5NHEhl7ACoY8o+uZ3tbn3++xQ
fFE/0NzCqIXrdjbGqcPYPH9RRWKgcxAyzT/Swi0eaDhBSbZSV/uCIZjTdAhRzAAX0rtg1YKzy+Z7
S6Rlc91hqykCavq23hm74mGElDNyakujLiJIH7LUyQZIyXvi2IbPWbBZOeOc+n4ql0nCGzm5SjDd
1of2kF3Vp+w+gUIFlGTA+wU+WId443N3smSnBCHtlZgAkRsUbH4G46gSM1MzBbM4QWz8sKunLrK8
1HoRY0O4QePGDuOkCtPSQI+J/U4hAxK7ylW7Lw7qf3jIBE7CYJxSL1dzbGpom4R944dW75epKfBD
/KBtk7czV6bMp4LotC3yoXjuz3vN6f0O0vGZJyyv8T/QnxoBc0MsAkhUDXoqQMnMu8XH6L0N0DwI
mWnBuXqPa9f8hddTDJ3jv9V/DLNvtT6kqQLmYDxhiz9h5uBR8mm7QHU1iPLsRTpcfE/wxxxzH7IK
8TkxcBCnDF0XTTu2ZvNg2M0q8Hf88/HHDnPgpW4u0RdGFFzUCR7lCQ5Vy/PgsnsRLYY57VYdl1lV
I3020/lKShoPDBZfdTP2LpsRrYV5EEOMof+WElpa243HwgmzRXDW+SYsy1KAkjFli3kPlUg11LCh
gNRqcrr0KRsNwQfhVzVh4R8TbM/YBkINlSmaLezC9GC9gcGezkK2AIWuzvLW7FQQcXsJpiEbV0Pq
nrghmEQjyh7sX95Pbqy/+SXMvZ6yNIriFlGb1eWObcZupzxH5ZNkPSrT/rIpfgNpY4u51+NKQrsb
YIvKENR3FqQ56lt5HwXCN5b71EGqTDFtRQd8kzklJK272QICF653vrZurB2Vq56/t/sRPIKGo7gl
Jph/65mLmoBc52Xrpq5akIi3PqYUN897q+iaulK9EzlRb/ske8mr9YoM0sFGwUxwjvjVno0x5tLp
pCs05Lj0RTV2NXQ6pxvrRJG+3Zf1Rhz98r/gxh7z0iT1olskhCeBftbeCIu72ZBOsW0DcF8NX3OS
3UDt1p8s6UbSUlF7iX9rNtaZr9ovRm4nFd65yYXWw37GfFO2N6+g5GU4GZRn1VuqkqTcAD60JI58
rYk1kbm+YfMTGN8AsLqZKj3GHeRjtk9847XeDz9WF92m0r+nFCkCX8QvsP0xyNYVUj21p0bFmnsv
vJd+xKoDUCYySKoYAkoKZDoz0hxRS1RwiD9I3DaHODJSvctoLdQmHbAPPTwtcctQc8r4XeAU6KX/
lDZuFsg4BXkyBnh0LHAMzB9U6RaVbFAb/aaPErWTuN5uY4x54KFWlpoJZasaieqpcexDRdAxkvdB
WhwlETXpBYflg7Rts4t9tszLpOB9x9T7yTBaXyW5oGgtupEq87bbTUFMifKlUDJvhCzhQT5ggj9I
Z0f0VIiWwzibpZr0dqJhRD7KviHXu6WcBQJkou/D+Bc5LfsuGhbwP0TxTpW+jQBOtDoo5pu7ou9F
d0tkjfEn5dBqqTVhQR0mJewXyencAoMZrw3oqonXgryNQmGiQDgSSo/ZpTPPeBEpyewyotxSfaAE
FDIWHUG4emc5upvfD/tK8PDyP5ytWLZlqKC5Z059l9QdyWKss1mh9mhYx6FdBSb4VTz7jw36GzZn
3dStKZYpEB66p/BVdM51HEEnm3q97CTXDY5k9Uo3VFxQ5j32ikzAuo62k6yzHdou7WPgSeGs5ijZ
VdLsq5N6iuzyVlns+8zsTzNJrtulCi57Lt6uQhNQNhQLw702W1ueI1VOC9r6MKrvejU7hqEIYjPC
OyeKAr4M21QJiofMh9PnzFbKCvkIhI+foZ2G+ei8d6OrxEeufKTCsusRNCyoU8Sy2z/kx+W7cSsi
ZuOuc/MjmC9L5HJF2QCHNW1sR+3AW6+M7uWt5FaBVBSADYyJAJXOLrQ1VFsqdJwe6ybc4UI4VG8c
j1zQXbdOBXadCBVggU3eurY2mXWNoZqnekIvIRj2pARntQFoM7qhXJGyVx/hQUWZ7Ufwx178rU3G
W3elOcpGi6NaQuFxF9730G7DYnFLoN3mdrexC3g5lVsE2Cl5re8xPN3iKaTz05Lo5eCV/ba/hXHn
TQoGg6nHb0EzAQNxyp7WX3ofHTQxkTbP06qWpppQRwDTt8r49TCptF4eYEt5TJ6VPFiedZgD+6jb
P0u1Ow3O7FJMtHQSYrB53kHD7TFtlXzE5OeOSSuieNJolV/bqcECatvn6S3ybQC8mmuaAZAXxc99
7XsCaMmb8IPzakAb62yi10WVlKgGrccf6Th+tE9TUA7NMUpuFGM2eN0hOcV7a4+7+yiGtgkWzwKF
MUc6GjkxzQB6OwhRizwGG8jwGJnDaWzSQFOn12QxVseqWsFLzk1Ntitn4jpwXWu/Q0jEdS8g2oPS
d+epRwUUs7T9IBog4kWsGtiUFB28/uSTAAfQ0AqpaH3KssZ9a0Y3eRY/VT157SeAiQWug+eXddmS
TdkEdfinltVgymW2xh+FzNFrHn7z7hlIAtBLchJQHfyNPTAWmZZhKuqnioRUxwrEU7A43VmDaK84
K5rd4SONFygZpi1yDTzXqGtEU2UNJQqD5YWqyjAjMcWX0yxnABkeNMJ2qw8BbADMhithPMS5JZDe
sUxbtujs6sfzsAke0DhrRygY03QdmBZ4wwyIdlA47ET3kQefO7PEOL2urTVTppEXlGYD6aWFOEt0
7OF9rMEFhB4FFlHK8YEbYXz+mUnG90lD1hgZ6DwDq6rcNFyh+2d4tlV4c/hF16NA62JoGITBmOan
IfoeTu/aVBxJNBxmvT0WBvBEGrRxkGNHveaXdrcTnC4a5n76gSABo1/bBDUXE2WEg/oPZATFKGCk
U09Hbzm+I+Dv2HUexXGU9+BZLY9isD0P6aurNqSiMY5m6yDiP/fOdlgtpUY3Zzm2B8rBBnpbn3Lr
xWj7ij4FL5nW8QaoqqFphvXpGcrKLNNlHSEbCf3sVg8Kn0ZSpmu+xd+0l/YW4kdAhumeYIM510m3
LB1hnCVrIEBjXv0kMhIURnHoqK58sqf0guB4PNnojxrBFEODW1gAo/8k+00RkxIUMHVCdYnO95VU
8tpOKvZV1h37zjoWx/G7dipe7JvRpxFjeZ8/iRQdeMuEILchK5qNdX6Ubza3mMi2uoQVgrg4/NaS
20oXJWxE5bxnug2aDlPVVETdrMySnGadMkFzMkCmsbfAcRWPud8pppMY0PxsT1bm1OtV9nO1HidZ
9toYDrI8YjZcjh9ro3D67K5P/Kh6lpbbpjmlw2Nl36fFVzu6oYKPJeDDU5BN4IGrvufTq1qYbpN8
zbrQK6WjhHxm/d4TP1wi9H87yHLfk+4xUm675MHK7vL2Np/3RvqAl7UbYkfJryHQJ5nXVpk68ewk
ZGdnrqR4ygmaHrLpSN1LPD0qUgZlswWu4UZJiUvSfULuzP5lsZ8lsIR9GxQ3ng/J4kTLvouPJJTd
As1nSXJRYRuryOlUb21+TPl1Azhy49kT4DzFzWy6EPAzW7cwwkDuJWfUDmH7HvXfe/W9xkC0pR2z
BQSI9vfZ2kkTcSawrcZevHrSeg2uNAmpLyCaS+/F0bVKMCbmhL0bhj+n7GRI4FLDybWGvWbt9ORu
sH5Zchek0eSAK9Ytk2GnTqUTo7maPllmh/FrUHXJvUt6y+36Q9Tsm+owJqsbATE23OTGgzz7bbSv
sqO1eEV/FVnXXfSwAPKLCSoCFIH6qBEoOqeWMy4vTfxc2U9adUys2+w9jyiP6S+y7lJjcFpp8aLE
KY3XNFOdcj4YseYn+pFAQq6v7rvlPu/3CqIffbeqR7m/wt9qQmcun3vU2e0A1JNa/ByXV8N0Vxpv
kkTctb9NlV0VrY6spI4kHyM0v7rXNsHl7b9Po1uFQdTukt6XLD9dILBt4ElRv2WV16wIbpfG7fTj
NL1PVeLk5lOfvUkhOiVe/9BE+xElvfBOGZ4UYIeqxHSiCgrdSiDFX3QQQTbpdR0Fc/VdKpOATL8m
nM9Y/lVlpSAl4lxgQ8cL8EGIo8M/njuNWCEAW9OMgBSJO4JMCZSwAlfIqfadmaA/YeMj4mm20ypd
qCucfM2lLDgZUEwUcAY1H8G0J69gbBiImjSEah8qL+fWjCKLBpXOGeE2uenJDoabBuPsxuu6H35S
CQRMAl1r13OGdC/2uysRXxQvrz37AUyFiaixlJgNdjR5nj3ihpmfYPgVDK7F9YhMa95NkgfBF+/y
LvO+I1w+gQPUsHY2fAOjy0IWFZuc5p0bAT7b/LxsgDcTYGwtMGFU0yxabY2wQCF8lKs9R5/FQAKd
PK277Bq33iuC5lTdRYFoTzlPwJlpJpyyW7mBd8GWpmh3qB9KwHRc7i8wcGdmmC+3llbTWx1WuOhh
0IG4TP4R1tY+i0FyFMaChII3m3dmjQmDcnNK+76HNd2R3S6BaKDcOmDBtzFo0e0KV73NnzFucaLN
aLtx9aMWTB6GPgPrO9RT9qJkihMR4udYaJ3ZEHfGg35+bwjmgH/Pzq35dCfX075sy8NIosjJ0xlq
YOQB1F+CMJRzaM+edmbDlzYsrbTG0x61pqOUvbsYh8unlp4MNibaBg/MJksgVsgAp0UbPASSXFPV
vTSmdyDH9UmcfpHVshd8Vm62YaPqYSnITLGRzD6mBoH0+oyzOrl94qSvzT2YxX08FSDUeNGukbs9
Ke+XF8ndRgNRpklQEkXIef7p0JOz62TBNkoaygvtftJE/A68IpaOkB2lVlAiKIjFzk3kDWlDgz4T
5TUIm0AlU9ygXPfYzY59lQdIcih7Y/1MJ9n6tzGCREITZJ5121yJAPXcxW5+Cf3zzWuSd+NcRHQ4
CKSgVv2GErToC3LfK7SFIIipIEFlY9rcGtQxo6gG0NEFFGZIa4QyGANUvFdCZDRnPYaOVAERu2l8
rveuWflPNqTtpJfoVkWiQMmbGlz1/MH8mQSii85JE84MMhtYjnOEoj1Oi113rtV3LmRynWQWdY5E
Zuifb75TPJcI5T8GHwwQEE23Q/OSta+XDz6v4HS2FuZNAj9sO5QRLcrUrpq72UN7F74C9WohEs+O
+rHCeJqYr1D0yZjnKB5juTHoAem9WXUTUCtRjcDyanpJTsNBA3xNmNtxqk9nC2U8JTFrNdFrVIPS
YeodrU9+dkr7mFoDsPxEc9Vl2UeKeW2mxVU4pxDwGG7jJH2OIxE4lQcKO/sljLNpGlTyIQdAR9VK
p08Hp4iTPenGval2PjGgP6RB+HVF7DWaTixqHXP8uaGDVFVHgUpGe4TxrmpSGPNY0K3PLGdeH3KU
kQfrxrZvNOE0Ofczb2xRP7E5wWsRjWjUaHSavHhWguQqeqMahb8nydtd7ItuJn9vNxYZLxv3eHdr
GucsR8ocMu9/9D4lARTjIbm3EzuJ3B27aLJPBmqpPTEHinfKg7oHNbbxrvSFe/l6cuqzMPGvEZOW
ADcbKEVFY5q085EMpdPUvYcy7UiWwFJW/7IlXkv8zBRzLhqjNGpFw7eiQPTyLtmZ90ZAlbRF+YVo
TcyhMO0uxGQ/vGcq55VjRpOfFMpVl2lQhqqFgkTcp2izg8yBsIDeXYsSO0h5G4gLXMZdHMDSTvGr
R9FsBP9u/flczMMwWUmqSHTOsNeeDfWtbLsgtPdm+qKkoXf5e/GCze3JYB6HQerjNaZJmjWFuqOl
6ldTQxGuaUqHFMSrZZQvVHN/2Siv8Ai3oaBhgKcdUS7juuS0K+xMQ8TdB2ugB5nfX833wEIfyD70
/8p9bKyxpz9q4hzs9LCm7cAb7DboQGkHFcLnFMZaPsFicHl9PH+FhrNl2xZaIjIbo0llHBGF0iLr
3YtZZq6SC8NATtHeMIBvU3RU43QoKpzfaJLMixZOK335Jr89FQ/rIfHnr8ap3Pe/aLfJX/ZtgJ6e
l3yVDqIcl+e0ttaZu1cNepcOFKFkacA8l+NbuShvWhneX95HegyYnOFskcylazqoOat0GDuTUTds
Gj9RND+Kr8f5qz4d8rX2ZPnbZZP8ogHFDppYIEaimJBiMMJuBdjmo+vvVwrK4tUuQUS9Nx6jU9If
jIBqZtblX3hoXAUDZXjcJ4UNdZOEpBixxVJtorg5RGmX9kUvvlupaH28C781xHw6NVpHHE5chvSw
7DDiTpw5wBCin96NMaIEx/Bmt86grWZcicEivNEh2kbDYwdoLy2Qnx/bYp3VtrdwbI231N6Zqkuj
7OKYHAsX2dLLaFzpv+Ir8tU8CNtcnPcCI+8Q0sZQLEJ8lmsayjOL3lW5iqqJ/Kt7gNgMWuCdR1ui
A6QTMJcF6QRh04NzT2HVIipofIEjYXl/aj3ReiCO1GAOjCNluO6gK5UfxXEEryqETEmxMVNH0B5l
D662mJ0yFLCkPCIWXvSgj8BhTPkS5HcAGiwnfbYXkMSj7f8beytaK+e24geAiVzTqN9jRwnjwtSl
SE7xA8wf6jr7DQrWpAbk3XzJDF8FthozMM7l68p5KdEBhp4MOKPgDNlro5QFSUu9wUfNbNcOlfuu
M7+aYX7M58mPivhw2RzHsVsyze51DXXaT40dCKjmkISCc7CM9qa10Y7VGlHWy/GtZzaYCzr3kdab
06wGhQEmrtKrySHJMoG74fVF0Q4zUEpAPwe9OMbNrVZcx/WiALXoQgwoiV39FRh3iDDlgVk4MpII
f6WKj/vmVH8LIZgiinF4IbYl6zI6nmhWYf6UiTwaO62HnP4CbVeD1mOGeF797Tc8QSQJwzklFq6e
DrElU0HHk3lHDFMqbDWzMWOXk31tv0ENyY203C3lEA0aEXCMlwufmWPCt7Eco7CLVLg2xbN26HH7
6OGHe/OJghRQat83tiCK411+mEShBG1kXTXZojMpmi7V6taGc0tPizumDtm11/mprJ3uDVTDEMMd
CleRwJuCNutOmBVznOuZffrnmwSjlk2odZLGxpyt+VI82EHyFnvm7Xwf3y5e8qrt65/GrSK4jby3
2lJRslE128bCWdU44FVbJW8blGPRz5DzvR7vMghufNRpj1noZLUztWDGEYU/vNLimWG2CGApTRkv
+MJr42n3v4d8JVeyoSv1z4DDhPKm4M7yGuhnVqkD3mxyMw2x3aFyGqBLaTaHmVwbxQ48RD5kUX0y
PS6gJUm/jkDP/oclU7fDxGIb47i358btuavayaRLnq7aA72vxvUAHt0fFDmW70SoWcEW62x9Ab5r
TcJIUwNQjmTKvbUj/nolH9bQV0YPr5i0Q4fUs79cdvD8u/vvkUJl43yZQ1R0TT5hmVr3QNabGm3h
QPWqneFFXeONfvFOxJwM1P9c2lvGP4Vzoct2RP0TSJY6zZEbp++dDBA1itldJBdafOrp8kp5XQ98
UBs+0UaQ/alPNcmhMQCdZQdaXCENwv3N0SJrcGfyWoJoN7QJ/BzQGHRXe2VXkzV1p7oyH8PFKAdn
yeraU4x4frEUApaAJZJcXRrrfTmSfp+N/XiQi7kuHLw/djDZiewtWoJKitmWpyZuoA5WpPZtnaug
OZxVXUBiw0NEn62OdUh1P4eGldpA5oMibEWUSZVxJNkFH8sCYgOyH7R/wHCRLAhKeC/4dmeZt9XQ
pEU3ZwufM97JWed3C2bja03g/bgud/P9GB8kU7e4rLggerbct4sJkZF9ng+YCZVFRR1e2LNdEON4
ithaZTPCgkzJ6ySMyU2ayLfxr8C/p5HN0bsp6sKQSL8rAtovqv0ZB3HvKLvwR3u/7BPRR/oIDT9d
OgPH3wAzhElY4BVZpb6zwpDGH/gvctH5b1q3vYv80ZmCGsowdzEyBNrnm28X4svmUfqr/MBCSvLv
r2BihdpayzmqEyNoJOVoDrFfhMCU6E/ofTgZaBS0pnZ7pXSUVFRC4CSCsGxAjtFWNGSdTCqWZIaC
kZLZDopueVY7E3My1S7H7K8LQuzYieLyVq87kWQyT+n1zCzjYMOJmMDEwNf1nunQno6aBIp9XwFJ
hPGI9A5demn1VIDrryyED8QFUK+4AWlM0ASxerVMp7oOWlCvZLe1qTgG0LxQhRBBFbkR42ZzGI8s
ZYMNbTIJuYzRBWOY7eI1AopI9nrT3ld5KbjL/EhmY485Bk2nWvNQwF7ng8mpcZbKH55AHtVhGCYs
UMH36jdxA4r/yG7MMjF4vLSWVOQwS7FxqGoCiOk1s/O7sjl8QUcvn4R7Kzp4jGuOZKMrOgWxYk5i
E0+bLDm1NHVBqWfmlTJW623fDAZ4MOZE4GW4fswEIR1gGQQ3nnHMUiFX4JNX9GCpDW8llZ+A2ezy
s8r1/ahwAMCDKVQoGZ/HD0h06kwxAC9qh9YIqkYDhi0uRkcic+P/f5n6qMRvwkGl6Y2hhjYhyPzk
yZFlgJuWqjzpfS0krBKs6iOX25hajMmakdVIQd/5xW3n1HepBEGdaFddlxjo/TbfJGDTKQQIIpFV
xlXodm+MfamFQWrulexLiIMh7S/vIa8gZal/vtdHPLhZWVlZIZLsVMINaK/tysmu0rvip6U6S+3o
94o73kY/Yj//qZRu8vWybe5p3Jhm7rxZr5ap1dhUcwHbtvVjmt8vG+CV2c8WRzd4s7gkT2VS6IDQ
tCgSKx7I0cG/3HjddRNEgSIIKEVfi7nWrWEXxRjhciXSSYpVtxslT4tE9ABcx7zZNOYKD8Qq87EM
saSG+N1YOmGCJTXQEh5P5vxyeQO5IdbGGPVkm/0DUUA3kwaXWW0aJx5+rt13ucncWKRoKloU4zRC
E+HP2Mt60IJ8ZgoHP5QgRQ0OlmI6muHDXyzKBosCBihQKWTrLnorSZBRaySoXut+lb1P4byrKqiM
QzzusiVeL9BCteVfU8yRyPqRlEWV43I1WviS2UQ7RLPS78Ns7F6HqsDIRgWo7ljpaDkZw7wLSWns
Lv8I7i3b/AbmwMzSqhZ2juWOpunIkLJXni4b4BayUElDXRuQLYuw3Z6kXDq9n1uJFpbdxQc17125
rw5UE0A0i0IPAhuzahZBwiajxquw3qrvVVXqmloKiPlYoIatXsXkl9LdtLTAG+aBaACeb8/G7Atq
nobFDgj0VVn0DYG9vDB/VBp4gjLlB1mKZ3mo9tjaXaKbXqgrgm/GjUvQN0P3xdIUy2BJQEZZadQC
pQ54ZTt3ZwzI5YjCvGRHCYdlDWOs6Y2oIMk7KBub7LCYTVqznivYnO0V0GR1l06HyyeFd82hYQNm
io86OUtOUSpDsmphjFgfajZqkV9XGnBpXeyEYN+tK1GAzz2YuoLhVcCKEeywZc8xV9rKzJFb6M7i
SgCLrXvtsAA8BSFDwTtKPSF7MHWUWDEADHOfRkhDu0zDtoHzn+2idbIoPpFyeGilNvPkaPTbLAYv
Y2wcL28o78nZWmVeUD0yVGmS0zDQzGX2+jF9tdLqZQxnUZuB+5JuLTEvKRnyomh7bOWooaky7Iqd
Vjs25ENnXxsdsV6EaGWM58wHzZKitsJRycefai0/NZpeOIZcfL28g/wzsvlwjHtcNdKkrYwPR2r9
2E3Vc1ZGsWuGoLuBvu1hVvvaqa3uqh37vTyl+0qvRaUa3isLeCZ6nzKqevCk569sS6w6lOJeCqpf
1k712tKpEXcNAVJAF7o0fpi63Zf0GLpC/Bjvym8tM7vcr+ZcGQ08t9p+MQco482iKgPPgRpEBhQc
dx6EUkweGTXodY4lLLRdhlkCuU2DKQF9imq/p5N0VHJrcWedPAzSJOLZ4x2hrWnmcjSgDx+TBg9f
EX6N5B08qtMJIZoiI8y3K/psSolG374CMH6gXQfrQEgoCCS434mArpyipBTgYs5PSCi18tSHsFKt
izdFa+apwB/4l6/CJxcG548ZZUBNZTQxPzUTlr41zKyepECp70NoAlsQlZZOBIKJdqG64Hj7XzNF
ag8T97T+QhCMMUdDt4wFdNGDBHBD7aYD2LXj67YVrerT5aJWbA3DaMBBa5AfPd+6tE91ZWywqmoA
w1ReOmb4MkOZqqsbwXp4llRElDSuVOVPwIm8adJGmug11sELOqxeY2MUKtTdeRG1mz49pFjU1hQT
lzfJkBsdvbeIEaDxLeVdkC1jf6okw/DqDEpBYztHAj8lWh9zCBd7SlY7olc5Hx01+p6YmtvGL+GY
/K+nHaujAoHoaiOq/PRsQ1S1LDW1g1dKHkblmw7g/+WT/unSfhhAuGoiOv8MjB91RYPCGE5ebx3G
+b1fMqdLRHOXvO3SceDg9TSKCWA8w7DWtWqXOHilDUJJSa1v1i5CglODLsOoOsHh++QhsCSgUW2C
lBkgShb8oM5SMxbg+QoUVDL9bpgxXwQ/JIg3eOcOeCuCsinqR5/w6JiLKBWduoga47JR5BqY71wh
2jYYIFPAHNrlz8TdQdMwEHmrBiU5Ya5uESZG1y5Yk5buZeBXHNNarqSyCgptfrtsi7d/JvhUsIm0
F8/icnSSVzGYCqXAGlt3xfRiJ+rI8A7d1gI5Xw06uHZqp7AQLsUxG8ajXkJVQJ0EzAd8M5qiKDqw
KJ/qb/2olfCHMJO3sh8Pp8xeg3oQiXfwPg1UdXUN+6ViypeJmkqg7+I4N7EYpfGzqHGk3HYilUor
qv7ffJk/phhfZ0qTVJXVKgVL1b/WIToUEbgCL9vgLgfqlhgCV/D6sY+E2SchJop1pJXlzu5yhCiJ
OwF0muL/ly3xHlkTGra05QCEHZtQtmAyq5OihZJL2rmlNDj9+t3KKoz2EtfqTtXy/bI97rnGsDK+
EuA6KotJUu0uDidVkwJ5SK+ledpDu+jhsgneibNkdFCJZYHykHV0S03iqV2wJETOTlce21lzB3Cm
XrbyufkPD0dxa0DOUYQX6+EypGPyUtYmILPtAR2C4Wbe67c9FcoCz3e/K06IlB9mURLJOxqWbsFZ
YqwcnoiuflMCU5NaXdHNhctrCgxOFlKyX8e1O4VFXNzq6jTeX14n74Nt7dHfs7G3gMdqsSTcX5JU
u6gpr8yh+psPBnQuVmWg8cXG5FIURkOGFyOYyzsNHeqs+WKoApgldxkG2FA0HDpgxZjmmhXNWdNq
cBByfRqat7wUnOvPCSk9DoCpAlYIXBPChPN9iiQjSWMkiUE1R16f57tUItpd01g/u3AGZ+nQt86g
508t2GedIZNWJ63GhyHVRf6J/0tsAwwimHmzVdZ5zCDJwpAdzn/nz57iJb42OSZUKjUAZdP/Q9qV
NseNI9m/sjHfucv72NiZiOVRh6TSfdlfGLIt8wZ4gOev30d1t8WCuIWxOmaiux2yKiuBRCKRx3uv
IkaotSsYfdUmQgoLY1p83zNNnGxSe8fcZBhyadRon4BKOUoPIct9MxPGYquHeyFOPV7mxgAGvFKa
2Mex3sSpel1P2SspJFH774d3IrbTQdjs4KmN3lTeLybAX2HaAA8ss+8GRblR36rhhnSSO4AMJ7Ge
pWTcnj5p6yJhoyYGCeH7OQsKyzHXlAH7Jk8PDn0C26zbpg8msDtJH7oYLQrSTGC1a6vpyO8iubus
iPK8yxpqbaRR8Uvnu9obu04IdKthT45yUW9r+S6Fi5vUqrekLIan7D3pKtllQQlkme3whtVWV260
EdWp1mxyodZbr+XCZ8Ugn5hQfrM2mhG6IxpCBzLtmvAhxixcLBK25pAdfCKe9g6SzfyN1mdFp7cN
tq1lwKbJsm0hHYiFDF/7eto+VgXhSFvwXkhe8OGnAdroLJJnT5xNgazW53XGdl0jo+Q+bT4hCm2o
yKErGJrnPXJRVBHwnHLcbT25HgfrTJXDS4auI0mDKZ6W9eaPPpgHcFneeh4QunF2r8Rtmdodg3mc
Wc+Kb5zP/BzoCkLHx0zTZN8K5K2soy0DN0pX4Bs/QhJXNV7fcd0BVfOgerpHv4It0SS3JvJqOzzJ
bwyvQKvv1wEleIHoleN2JHn+Zgu7ZFIx0X6CprlSef1MAj+cj42olVgkhVtPRyI9qxLol4eTn6GI
1OXnNBNN5K1IweTDnF3GP2a0yWNdKCtTMypbNNMm0mWYRm5f9fssIoIw6+N4NTrtAL2lKIC9mocx
OOfhEMvB8BXWrPb1Mydxe1CHm54ku9KtvLev0st5UmAeZ0s9w23PWbXpDurTv4eXu3a1IuGlWRoO
huN8MFULCCcddfBlnOIraLv9qLpQ6GOlg2FzBGgMOJuMy2kC3Z1pB2GuCE7Kxw6peS2AeYb/mYih
+cg20Xo5cXSseROgy/Sh3SY3jRfugY8S3bMzG+LBejk3f5aYNSee/bU5E3UpfsxP4ztoGt5yuKRk
A/WF431vNEYQrJlgNS36i6QKvzZ5ubMBOT1QKYgVBjwE+YUwkGgNU7qLnWQvOL4rt8nRF+AOUWbm
NO17gPjNNXTdy4KY7p2gBTKX4QG1MNqwVGCDa6a+VJk7UDINzapikJiGyDDR2s116oaaiDldpBh3
GWs5MceJFtE2rHGFxJFEn+1KcfbKYAAvh0XqLUnKFEiYg+rULqCwW6/tJ9CAWm1/aCNqnjVSOIla
TVa85dFyc+evk5uGZiW8CYi5b3oSXvaqsUsjiu4IdGec3tuVxyhkAZkSmRyE6XwGtlQzZJFVCRm9
JGueyjTLfYeQ1lf0pNvZlMkPuqMRNwnl7Pm05HUt3yXPz4eFZ05yta3bHFs8YHSbWMxV7asBYKMJ
Fem46kPgQUwb3ky1AMB2LIqqXa+FYxptWdZaF2OUSj+IJneHws7bCzlv7TOC0c9AlsbmWk10davY
eX1rjoXsJ40ub08r/nHuZD7PFgbckKvD9Ak/sJMQCxM6FJozx5V/Kn7ldTvngVHfSD2y07ZzyWeG
AhzPARg2fFEjVzQ3vO5SkPl0ALin40tw56tVCsRPXRxt61SffsYq2PdkPRuD3NainVZlQJtqqLPr
4yY6pJbV+SiddDdGRJxPJGJR6ZHtecgRwNB8gTZC7AUecRJtAU/X3EwtU/xRDbVroGgKo+IPg2jz
wi9kcSaXlpKKh8XsVcCHowI3JNlqbyiPojr6x15GSEK+Bc9BBykXpCqOLa41nNJhkQNJFzPsUqf5
QNjadpg7G17Y1+wa9+f2tzEuOJnqsUyA/EV2R0MLHcrTFRuii0FO8GYTreK8SFzseKQad5jwDreb
TMYiZpjNwpS+ZYr6mz62PnCacPuUt8ibS3BW6I/t/Ey6lBsXMIn7MiCVpzp7BqAQl3iiTVu7czDO
hvoaLlr0lnBnQiMItOMqAapMkl+MKXPTDrvXCUooaw53KYW7cqqaJHpmpDOG/bDRuyvd/unUwCSR
LiZwHmcCaWtOdimNu0rypC9jKYJOSjPshlQ6T7ryPHPyICf602m3tmoX78vH86jpSGvqYz5F25Sp
d1Jpbg1JDv6eCO5UmUk0Ur2Vo20CUsMfJo30u6HU281pKeuHd6EJd5AGADJVBY2BYGTuzLNpX4HV
z9G3RgaU1gbcVgGY1Us3uhMNj34c2Jjt3kT1EI2zxjyZeHyCVa3MjVEDt8c80I5xZJ8pXpVeg1Fw
X+dudxmf2V56kXrqpZ3diAqKq4YJeH4UbCwF8Jnc4rZR3bSMAceQUhMp1ZhsS5J7SRRvQrBjqz2A
qpvm5fRSrx65hUxupR0gNBYdZoc3MpAISXlNna9W/P20jI8Y9vOqLoRwDos5Eu5BdL5tbNSY76Xn
EpB/wHbHFHL73J2V5/r1zOoVuqlboF1N0lzpPvp9nCPuS3AubagZqsUZLgRgupVu1YJbbpRf0zgV
lOdWg4ultpwNMRBWlEj7Wpvyebah9sGZ3WcELE7AvTbAvw5rf+bWVV6quwSYWHUviChX/QDCOhRL
UEv58GCrizGttBSnB9n0K1kG1gTmKk5vqUgE50OtRtbYlGrRNmrs6kJiEhoo5VGyBHU0kRjOeaam
PCAdOUbb3tF/UJZu0HUhaO9e9zXvq2VzI4Ud0ttFJlXRtisbeJgISJ+Iujf21JS+SSJg8LHokg7J
nsQKKLokdMuZk2Si3Kpsa027SjWtcQ0tL/zTS7yWIkI30q9t5JPMJuZfWDNv4zwWIUc3GEaQ/XBf
+b2fqgdj8OJAOFK65g6ATjA3CSG78QHVnIylnZl1CP+OpND3yZ/xPOI78g34tMn9FJi74souXFE6
ffWNvxQ7X6KLl4gyA7QPBYHFbvG8xSt6bzxNxDVk13iK/QxcuToQntxum3wZ99OD/k3yK4EdrN3T
y6/AxR5ZDcKjPrdg0Ulq7ICXom8Qto8eUeLct42xCE5v75ppA58P/9dAXPKxig+yPDOxsNJW+NA0
V80gCutXBdhAckXSBBXBN/NarOl8w1WlCgHAWwee5BmdRNayZizAlLAcvOnmcW/uvkoagtQe6ljb
0QIdY4fMpXqBmSqBN5vPOB/t2hqaAmaYwY/j1azI0ywKIUUvAA0C2MQYQCjojnWJUyIh0LoTNYJs
uj29Pau6oaiOJhjAhH+YSy1s1lZdl8Qg3+gmv8WA6Iutkn47VKm0PS1q9aBjTPKXLM76tVSeFMyi
IgeS++3jTFOX225hePYVYJ/PJ911fFHH5ZpxLEVy1j6QMdVGBoKlsg0fw3rY0UFELvJx35CrU3VV
Qe8vOiH4EkEZAXm7iXGg0lZKfByCc9aWt6UN3Gy9+5GO6ZXWT0/VOHlvy/lf34f/jl7p9R+m0fzr
f/Dn77Qca8Q/jPvjv67KV3LH6tdXdngp/2f+1V9/9fgX/3VIvte0oT8Z/7eOfgmf/6d8/4W9HP0h
ICxh4037Wo+3r02bszcB+Kbz3/x3f/gfr2+fcj+Wr//8x3faAjIAnxYllPzjzx/tf/zzH6jJLSxr
/vw/f3j5UuD3/pewl/o7S74jBPzj83790utLw/75D2W+2/rX+T+lt/8mtGYx/mDK/wkAAwBhWQaO
MubSYC4Nbd9+Zhv/CZBP5D0N9AkCtQLf4S8Nj/bifW/+g7TFNU1A04WvfHSYZw4ERVbmHkpYBUDw
+VxDmQACCwyn5FAo9p1kqxQQ3eYuLsCFs1D9T8FLQcex9J+CwDUD8kdAWYM86fhG6W0M/sigzT5Q
q/sKwICvVEd3bWhu5VY7D3MZ4Nry/rTIVd0AQ4g8Cp6vePMdi5xGZEpDfSwO0XRQBxfBZccE6VKR
CPVYREgSBEPjVBzk6NkYbnM0t0c/PqEFCm3wRsgIfRjuiMuaGnackINugvqbkDOz1Xy1Fk0oHl+3
f+7PQszsoBa3Ewi7lKqMWnIgkRSULNBMzF/2gKJPBY8PkaB5SReCFLBKlaatkYOpNDeqau6nPPNq
Aiz+OJf9v7d2nCOPCmIVSWyQQ5XuwsrVrRer/a10wsd14+xatRoN1OEjRBQ/UBjCpbxzJk81S4Eq
8/q/37of5XAB/hAXZQmeXXJgkXVuaoWvRaJuA9HOcME9GsoUOtVQxTK+9RMCLcPTQ79tfusN8acm
toHkJu4hFfTVxwYQqqh6VnEDT9CCESAxamNXm3m1Ob31a+uF2jH6Pg0Uj9Fadiwl0zAyHA1ScVAB
H4CUQREif2v1glBhbcmAyY1KGHw0Zq+488/KEcNBA7qK3UlP3Sk/yH3mVV9IIcgKrGqzkMM92GUl
zKO6IzidpfIEItug7QaBKiIR3LboIKR2cgWuDHBBoeKHhcAbzweBN2As0txWggbMDwFcKFuFbpd2
cSirZytxK9BuOKjdVCieJdQ/vflcBPeHjS2FcQcfGA6kAPYQlAHA2tbaAP/Xt4hfoaCvb4oN4jfB
a2XtIgC8GhDaVdBPfeiUbQDoGw9MBgusQXbosLoDXrtrVkSQy1hbxKUYzt4cwBqr1EzhBWLbpWBI
DaZJfwLF1nmZ1aZPMTgpuLdFinGWlxDSpVqakUPPwN9Cqhz8Ij2gtrVWNHS9dpaWunEGyPTSyKVO
BUtKrbjIoqPGGnRoi/hy2jZEYrj7p05A6NJOOvDR88gNnTtQNszjKWG8OS1HtHCcCWahg2HFCRYx
jJdR/6UuGjetBP3Zq7pgvBS5AdyUHxqOyzG01aSELhVTx6Cq2nujaphbOsjrwc8KTGHV+BbSuCtI
BmEN5pXq4qBpt0Tfm3UJRNjcbeiOmHFwevXWvBHCX7R/Gw5Q7XnAhCkxxxBRaHoYESH0sXFRf8ay
EVpbSC5bDlKRfMdPzcYhbMcuPpTjYLg1gTpWjCk3wNc7gpVbsQX06uuY9YI0vL24Q1RaQzj0tkMO
EchknClz9al2I0dg2Sv7cySFO0ANevpawyD0gDeaP2rbegCoESrJheQPyt3p/RHJ4k6RnU2G1jkh
OUiYgmpQHta+GtW3Urp2EgGAAFeqfvPlR2pxN3kUxYMUmT09oITn16DewMijfJXt507S30WX+EMa
Sg0oQqPegGQQ92ioi74wEVeQg4z2it7oH+JpQqcs/cT6LcVwjlwbaNnVU0QPkQ4IzuqMhomroIPf
AMGpJTq4a+a3FMaZnzNXUQCXSQ4lyuvgr4riwut6wYldEwJKH3RIYcbiY/5sMgcAt5gqORja91G6
nerbqRW8tlbcnbYUwS1aajlxVOgwuoyBq8vwI23wY9un4+1p4xbJ4dbL7tC9phQxPbT0snACVkpe
2G7HXBSmrC4Zxms0jH+rH0d5cuDOKNGkIKqzX/LoYoyRYe0E27Kqy7sMfn69UdWklWKTHAbnMNB9
bWZBk17ljQhLfsVhz+xvf+nCs5pOaheSWsH2yyBurfeDKDwVrJXD7T1yRvqApCTeWeo+k77H2k2i
Wu4n9n2hA7fvLSaR0fyB/WCgxKjig5L9rJwX4ZaIVOH8dJIZsdZFOPtpSi/QrL9TxioYSL05rY1I
zPzzxUPbIloU5QRW7Bi3Q3qvGqnrAKLvtBDRts/mtxAysrkTj0hwLQYQOzD0NqSC56LIgOebaCHB
GpsYHJs49MoAUGYpUEf0k06Xtvb7D/kjA+aiG42WmEhVcEer2nOrIYCaTApY8VoHeZ1DhDnm+R7h
nkNH4rhbrUcrAKUjdie9qPcgqz2XQTWvAXswEbJKrxoC2m5AHYtI8SPVPMifAVSg48E9Hcb8KcKM
lSU6nqt2MNPTYXwL7p/PtTGnjTW5kckhZuG2M6a7Lu52p02NKwz+cTXPddq/ZHAugI66VCT5AD1+
zj2X4Ib22TfT759n4i0AdYPBOHo6LXMtzFmK5DzCGAEPL1SQdQGqZFCb/WWeav4AFizNSs70rBOI
mzf9g1EsNOQ8g+IwolUO8lU23aDBdzd04CW1kk3ZB5UiX2gd0KcsEf7IqnkshHJ+QmWjYzYGljUr
0GYXnUn0O+sE7MUiGZybUChLyobCPFqgrFGwyEaGm3SZ4HW8aoRg40CqVAF+KB/RZ11RtE6HBBYG
cc1w16jeaWtYdUUzRhwIdsAcwVdQrKkxp6HGHaTUYeuVjWJup7QmO7AcfbOTJBREvquLthDHLVpO
mNFJc4zdOslFbT46Oqaocik4rZRICudfjVLuimbApWcBFVpPDnbReYWIJVYkhHOuSWHJtDfhgrru
acz3eYdqYbQ/rYhodziPmlEjJamKqyhStmO0S9LOLTOQi5LPXHnv28JHVC1VwzSrcUitOe1Xm8+D
pYiG/VfXC+DVKPgjefmhH7YcqjwkPZLkPd0WcuQappeKuoBWT8tCBudOu67Iu2LCellZ2KDvTk3c
2Omz7eldWdMEI2zznC36B9FDeHx9AyIWTeExdl4PR88g+WOOTIVpDjenxaxt/lIMd1bKvrQTjD7h
kWjusiyw+9rVZddh939PDHdYun4YJnuCGCWPPOTI23QAWe7VWP9+OhGVvfdV486LaaAtF7cszguG
q2rVdUrQFr+e1mV1ZxSwiujA+lc/ZMgJidQ8zFN6AAH3OWztFYN4F13XfkYVTGnMGSqQ9fFTXOi2
VBQ2MBhA22LcyFdj3VWc4LQuq9u/EMJdnHnYoB+iwj0tOcyV4zOKAkmiAiXs9rSceX/5CxqDQL+U
4aw5Bn502swvBGW8luhVBSKGpt6F5U7VCoGbWd2ehSjOosOMJaod4jILFYy0apUPHd26+EwAv9SI
s2ipU9p0mjXSJqAiHHQRBIdIDc6SAaRJYiuEJ9OLYqsa8SaSqmsn1Z9Pb8xa5LRUg3f+EaWqQlBU
UnL5MSzZrjDoTa0DE97Mv5lyvG2LhrqaKRqXXXOiC7k616wGfKaoIxF2qdAyQCoxf4pFfUOCFeRD
awnkzO0QQ8TQa+fIJCauke9tuxREG2s1E22pCncfgPcjR4MIDir9OXrRbqa4BUD5nl5gmstP/N9r
Vvojml+K40LrfFIbYhgQh3l7GnnMOEe68rRRiFaO8wpMAUZh7SDqdJyzOPFLdZezzWkRq9nJpRrz
d1g8T+NQNiuHIe8R1/5ouCU4EKIz9T4cNvKG+tmVCIJ63dCBJwH3D0g9Pj8pd3XJEge5PCBMPORl
j8KjCoZAx53izlWlfHLVST7PWC9Yy3UP+y6Xs45syKRUGZAXNTpgkw3Wbqq1wMQkuikLeeBEsjjT
iCtHDWkKWeq2fVR8WH3oAU7vyQjCu/EidTGujabHRpT+WTeXdxU5c4kNiUaxjHhb08ygqWWvBLgk
00WzHOsu410MZzE5RqDQboQdZOGVo7yU7PeLQjjH75/PXRyAIsjjwUBmATUUXzeiS7MGUYTqNG7d
yLp/2v5Fa8ZdH+NQAbSqwpqVQ+328m4wSle2d39PCHeHTGqaD3UBIQnbpBCgZK49idBuRJpwN0hK
tUkCujs99MnT+JWi3zbNBKksgYg3up6Fr0gaOyscu6CHcrpWOoD/XfSOwB+tByi/Nv+tF34hgubt
CCgdhhpQsk8MV23BWmBtgZFNhBlfgTb8QFeGTlRVCqGNpf5EfpFWN+XvYbL8eUdg9sNB16IJUDJu
TwYjGoqyQYgKSHMfnjxDkzcY2npdsDGrDuddDk8zwTorU2cM6YOp3jsMbHfJWUU7r+8zwXFZ3Z6F
IK66ZLS5HuUNLHnAa2vKN6PzSOrQn1715lNhw0LUvH0LS5CHLnaivqGHMLsrYWzO3UQ/Y2waqIUA
BSEjsucOf0j7yOqKih501GNMcyOxxzHvvLbY0N/ErfzLFN5lcT4ADRYpKSIUN9XmVqcbrbmliUCd
Vce8UIeztj6P8jG2ce3U9IpN+KfgCl09MO+fz8eKscwAsKfj86Pyx5jnbmZnbqz1gneDQAs+XIxG
VU/aWUpV/QAz7X2f2w+fcMcLPbhQIA+jWEt7nBZl3JjFbTn4qSJ4NK6fk1+7rXMRgBrJU9lIuMOs
8r5md03+rcGY7RhepX20Pa3Nety7UGde0MVBQdpaH8o6h5M52Fs9SG7YTrlMLrSzGRFZuh8EcbZI
Nf5cdlFbpcBAPGj2FpNsEwZ1ovDMZAGzYoG3Eao2+72FagDvk8skgrvJHtN7Y9NsJY+54zPdhxjs
SjaiaT2RgXP+oCROPBYWVOutO7nwif5VkgWhgMi6OTeg1S3tEnOih0GJPTX/IqmCHLJoezgnICU5
8AvQvHXIkK5wwnvkW9Gs6HX5dhB19q4WNIDV9Zf/NLjHo6pkipOaOEgAjMRkmte4ypPta1+HW3oR
78pt/mAHokY1wQIa3A3UNLENNETIzGTiauzFVIPT52l9AS0gVIJ7HaCvnH2PMRAMqh4pMtt5CjHc
za47UEjH5blZid4k82Z/yMYANuAvUZx5T1LRI4mJDGbIjCt0pD2ERZjikV/5VFV9SeuCPu62p9Vb
t/F3mZyNN33pRIYzzlmznZXcJ+22qe7+log3pILFqWVypdmJg2vVQlu84iQBowwoZorgOlq1BNCB
YSIf2/QB3lHpMWHVzY3YwEw7G2nuJgURxFUiEfPPF5rElp43QElBSkEtz1CC8nJN9B5e93ELNTh7
G6yylJS5k6Z+JnvJVVz64HgJdYs99ePA8SeB/15/8QMoEAMTABL9yLEdS0arDjhBQ1v5CZrXk2bw
TLsPaGHuAO19sMtsQ+3qGoSzfpRle1JbAgtZXdfFV+BuYCUsy7EC4d6BxFtLP3TZ42kLXD1Yi8/n
rt807ZKazkmNJrvL9ReKcxw2X7TmYhpcMhmCI7W+hQtxnJkURpSxJsSKOjvVcJVNCZI3+16+YsEQ
9PtYSDW1eoYX8niTUWo0FNQlnnrFz1aK3Cy5ZaJeJdEWcb4JqKBkAlwnHsbmTxIdtPrh9BaJdOD8
EEumYVBCREiNdc70wtXtnSrEOZw/5IODXSwUd9uyIovlnuBCt3O03un7WPs6NymNqlfYnymrAXb6
17HiLt60nfK07yCLdNbBlAl6PZigCr2yJzpo1HW0QqAT4gO7sUpS1tY1npNJeR31d46yOb0nK8fm
6PO55UqjkBUDQdVGxTRLGOeuUj2p6VdaBx2QEmgt8AJr5wYUApihUDQDb7C3ny/cq1okSp+XqHqY
hz4wNsoOXL6XdWC7UwDuTWEfyVq8MtfxQFSiOOCj51/8VdRYTTkgn6pEQb5H0bNxcz/0w022lww3
fxx99m/MQM8nhTPCI6mcswslfTLlCgFFmpNtVT2yVNk67Qu1Bbu3cqKO5HBOr5s6QOlOIzlM7Ll0
WjcHZGPSP542EZEynKvrHTmcWIIlLO0rK99ENvGcdF+1P0+L4fBi3p7LR8pwLs4KqZaN81Zpd0zz
UEEEV44fgzyjB+FXC5rcPADX1/601BV3cSR0Vn5hj5lCQYNu4dro8g2pnzoae5L+TIgfjp8YvDkS
xbm/ropIpozQLwQMSFR7ap37NW6pToQ8JrIK7kxrUW0XRO+Re1RuMsNvmjMh5YPIJjjPJ01Wl7cZ
bvOMYIbIDJLyAQ2bbldKv58aWC7aGwnnYn9Kq60SSYWF59IZ0/c2E+y/YK007m0xjUMeAzOIHKQu
3UlD7BeS/Tw48e60ma268Rl9EHDhGh4Y3N6rcS31PWsRgIXUGyeQfpa6wLWuarIQwe06Gg5L3WEo
TtkZhkTGwUsn4lvq/WlF1kJJPJHeNeF2Xi+IqYcGLgx9i4Kb1yBytR6UM3NTorHIFZJnzx7sgyd9
F8fjEVW2VSVl0kHcYcg980wDesV4bRyAtO5sKcj/RCPngmXkAQlamZTgYh9gEOpPp9TczvBZL3iw
C6zB5K+HZOhaUEzjUrL2TrcJNUHQwEGs/+lKF6vG3QsgkorQWgRz629AbI57FrRLXoQShC/vccez
QNqquyTzsGOnzUOk2fzzxXGF2WVUjmZ3OtyF2u0Y+qc//63ecMoe5u1bCKhCc8zDAec13oc3auH3
XxXmhr7j1UHv04shqK7yB8PrHsGxG9jBaelrXs/C4DnGmhFTfGg/wVAH6cIG09nSQEx/qKvJKzL6
gungJ7UzSoGVrF1NQEu10Z6KSYgPlQTFAgNZ1yL0o5rtlvd5emWZXwYCUObx+bReaza/kMTXEqgx
pBVrYY9JulOKjaU/S6Ke/jVlQCyARlsogtQ7t29Gk/SSLuHCwPMsTL9pSA1UWuKW+qVdDoJtWpOF
TiTUE8HYDuwIzvrDWkZDoIM7A4yhOGBs1N0itb61I45zPihfpa4V1C/XFnApkTN7NW+7vLFCDOiB
Dy9KIt/urkPry+ldWjtbM8nNDIJl4RbhhFQZ6WXGCjBf1d2MJm2OgB1yizjTBIdsVZuFIG6vzFSR
amTLUTePXgpc7PTVKm5P67J2kgDnBZZJDfxACm8OAKQs015B7wvwbu0tZuVI09deyjAJCKA7gVNa
1+ddGBfj1X1HlbFH4CVJX0stMNBiiTN8WqFVGSgfos0Ks9sAzDr2SyiSxlI8x1xGM3q2Xfkqi4O+
EgE6ra7bQgx3yYORuRu7ORPfh71bRhe6/FhPV1MkCFdWtDFkcCAA4QNcgR+g2esuSrTKtAqwTxku
zXda2rhyI1iyFV0gBNM36E0DkwqP5+oAWWQCJhY95EkKnj7fILWLeCX9xJAuOlJB3ORYGqBJ+PYT
hulZ+AF4t6xNwETl2+2NqXdBloi6JFZXDUQ6NqD3AHvMl367prcMmSF0GOSfND+bRuYmZPPbdgbo
aKA9wQ/gScvXL61+alKnxTT1oDzWaqDTG0cEDbriPjFGiOI1oFoghwfLJqbcmHHmFIewoh6Ai6YR
UCEvOQ0qJspLrri0I1HcyUwmTQK1Z4nCX4D3+dyIBFA/d7hJH/PH3jcAr/qJFq4jidw5LcAYliYt
JOZT5rWDJztnDv1EHftICHdKbZtJIISgqMqqfhL9iKr7Ebb9CUOAPQFSHaSMmMY7djitRNMYAKTF
IZ6uWzvQ7DtLVCtftWdbccB6BvJVlafykOt8zKoaalTFTyX6ErVbnf1+0RTz879E8OUkgxSgBDXq
GcunfTUqYMJKuSd1z1KRX1JVBEWw6nFsA0NM6EMD+L56vGYRYDnlqS5weMbhtWnyQCrR/agDH5Tk
gnO6atkLUdz2gDUQtZwOF9zYZ66qZXsERgIR69vzrg0XD8gYXwT7I0wZUzexfhWFV7kmKIasuoKF
FvNXWETbZiUpTJXh0Vi2icrrtDmPn7ruwRoEoe78aOSiepjBuyqcHzAKZibODOkETJ0XJYsbdyZG
YIbtdtV0ntSojmEi2JV6UauvaJs4dwD6JOmP3JaWPDD7Uns9fUjX0p1QDEhIuHoAWs2P3+SyERZ9
g3TnjAWrgVII5TF9z9wuUP1so6AVUuBS1038XSC/koMkqWWPl1+ZYGQual2ppUETXoWN4OSKBHEr
p0206PoRF1EHBkG6xyyo52S+molIOVZ3CPQVM0MUHl4qp9BQsdTO5uwjNdg3TDl7qdyI+k9WdVnI
4HQxTFYRZ4CZm1Yf1MVza16w7qGRHgTWMPuXD2a+kMPdC2VECyMf8ToevflRDgYGP7xQtirgXSKf
fjstTaQUl6hR67YCSjoWrrSmLdF8S2v3pnSmq4IJ91Uf8a4Un6ED+3cSt3oOQ2jOCrBbAAqgMRrX
oZtGFjU8rp+nhTAuXZemedI5c3v0oLjalXM1+Rip3AAoZwhkcMZnGxEcu0g77spooz6TjBDBI+jG
8srHC8VNbT9OLjJ9/7f2ix86ASpXzpwaV+EgP9nqd8e+07LLXBbZukgh7tZo4nQaQU6D7crtXV3d
J9T2IudVBWKyE/48rdLqDbXYLe76cJgpGeV8uw+G4qX56KrRi1U0wd+TwnmIltZRWhI896kiXxcj
2v9ZdqXmieCOEinDO4kCgDXqgGgIBLBosu7781jUaikSwfmHBDhUIIPBUdIU07WKTZZ1AJ0S2Nm6
AQBd0NAwYP2BjJWkSd2FEu5aCajOQz5sHG24UVCIyKUpUNkkeEqu++9f4vjRQzi8KESLFXKdZuqa
xrfI3H5m+98FcC6hMIoJDyKEQdp4LQN8H5gBRS2QsVZGBN7OuxDODUxZUussxaKh/zF7JPsxUMCP
5pr7DMRKGggh5t4n5JoEidx1H/4ulosi+7hVCbD65rgoO5+c8Tqb+kepUhCwKv7pZRSqyDkGp84w
FyLD+PqzCKiQXgUU2caLN6aPhAytfbqfQxYRXQPHYfKWqj5aWc5HjKld5qqECKn2B39258M5O3NQ
6yNb81OO4n01OUeRsyoDHREQ6ZTqoFoXZnimtoLwa/0Ev4vgnESjS2C8tqBNmKEzru3dFoMfcTa4
pzdLJIZzFF2DGVXTgDnGzlVuYE71zPgEOsKcZsBkOqg/Ld3kNElSJDgQd1mxi9OFnkLVrL5akSSq
v665h6UYTpMJ3J+AgMKFrunlVney80oTMkHMh5MPu5YyuEiIWLRsYrDeHMKHNqj3ZNPtmi+NP/p0
M+5ENYK1rVkI43PpTWnLmtGiDNcrW1t5sl7GXuAURBI4h5dSogELB5uvVt/U6WweX0ny+9MGtuZ4
llpw/g5YSRiwpgh7yiLZ6i8oXm7ZdKWyn6fFrMZzSzm8g2siR+lCnJcm0DYYQwvQyOz4GGPwtWDc
YSJM+XFaomjxOC83Yqh/LGMs3qTjgDbbkY1eqm5OC5nPxgmDs+YvsXg228D3LyoZq6cBn0ABDQ3g
VU0bqJG2K6ef6IlcHlSL82p6qfV93uLFN3b0W14536iee6f1EW4T5wy6sZ2GBPS4h3RvbAaMWAaZ
16GX2esCBN1+860TAbsK/ILF+YVqUIGmr8Av5NWXjrUek0RVgbVK9tHCcW7BNgrTNEOk7NVtuSf+
tCOh12AEUvXHXZt6orFbwZHiOSJolxp6NuDBzJqgMK8nY3IV6bKSRZslsHCe8qHL00SNc3i7iaTo
m/Ethfi5yMuJlOH8g1IxB70eOEYWK1IP8JTfwOUIIknGJlCQyZbAANfFGWCOxEA+xki5A1UbUSxN
HZxqC0jkKrvGzbTV6KaURJDS62b3Log7TJOpRrFNQ5hdeKjmgnn3ePooiTThTpJdF3oSoo/9kGSI
uLWLUVFcXf2pirzCugt6V4Q7PxJIaiwsGzZIeTTJHUFJl6HrSPKJKbiORBpxx0jSpB4vMMTfyHl7
8XTZo8Ol0m/T1j+9cv+PE/qlEp9oKHRA2WB4E4Ikm+w79NHvSOxsbFlyNt21mW6bJu02aW/ku0bq
umsNiTA0wJA+ADbOt9NfZl1pwFNpGGkG2gl3bylJlY0tiCcPsZm5cr4zp9gjUmBIgsfaipNCwWqe
VdNUXLroHjq+SsawrQrTBiQr2kS2RUC36bfppt8MwRwgE5HXnffq+OKapaHP1MG/gbEvH0vrajIM
pQpw1s6+SizXBAeu0l9IzW2m5K7cnhnh7nfX8Vjg/5H2Zctx48q2X8QIDiAJvrImiVJJsuX5heHd
tgGCIziTX38Wu3tvsyDewpUc/eBoV3dlJZBIJHJYS4llnMG2GcCu83PX5CIya1uEQ9B/s0wGeV6g
gyd6ebwvxSluKzF47yRLYSY2mvuYJ2FHjFdXNRcRFBTQFlCVPTWNM1A3LoMYbt4xYaQiCC1r/Iiu
kUc30UhajvDLzfotSTENjEwXiVjwm9PK6cO0c78QLgrAbPN7ryK3JQWmSElf7b8u1VM8sdcNDYjv
YPiy+OH99PIq9NEEQ05vMYvfqi3HbxVAjYTlpaTwXun8OLkPFsCdjGHf8/JwXc7Lu/JSG8Ubs7kd
FqqJHExIIIa1wkEOYa+LBnVCFFdMg7bLGu4B2JtmYd7ey6ndoYnjzzRRvHAKa2NTDsxraX71+u8e
8Khl+6bD+r9dUYdBkzxnjFoDoJvBomN6u9Z7Z/u3dvrhj1RRp0HxHERGKgcQulfcZQT0rrfk9U+o
i30nih/IvaDIpEQmoAcVtH/wmoOpw9LWnE51HDRhZJDmBNMyMhugE98t86MAPIOke0oOhW6kSGNj
RPEF/lTbfYHezDMb3WRveSie1R4/+qAcu7452x70tw0sP2R1MuFxZjZMcDoko59pbpLQCHTVwJeX
6+XuKKe/9WKwFTfwMSm3LUBj5UMoMtC82HSc7yXtf15X6WWoBHEElPYEA2UO/rxUSTYJm11R5oC0
pYeq4rcy8R4mFBiaLj81XqVZwY045lKeslcALWsbL0WzGDl3ePU6GIFgp+qwkBe2u+SoY4TcNI2V
esqOmZ3l55OH1RwpiPxuXETQhq7FRquTsmVml6J+uzw6+H13WIB4jF115567PTmm/x/UBVp5iuMO
kMJusxrA+wi/7HfVrbMXR/+hHMLmi3EqomBP3l83ku1VBMUyqrnojVFfVZhtxPgQhROX2a8Z7WrF
QxL/57qI/4dSv2UoXslJqjmfRhzi9i9yWvJU+Ynes1srmg/lPju5++vyNlVCB5aJjkIQHKntHakn
ReAIiKtJeiplDrqw6anJjeN1MZun+bcYtcXDGgG/jxaz/JzR24Q8zAXfedk5NnUcb5ueCd1qmC0C
ZTNRmzs8M8iMskMZqAEgvll9xKkOr2uy6ShQiQblEGgzXnTFucLuCVh+l9jnZ5Y8zgXoPwU/SXMf
WJ+vi9pUZunAMn0U45Alv/RJeU54ZUk3BzbYccbNMXy4/v2bew86PKiBKSxKlXAB4HoFuOFxlXd1
8zCm+ZPDQVMHqOLrYrbV+J8YtfhD5xYzwTWiEsxn7cfKeUhc7+d1EZub8lsTFcQbrZ0eyYI2PwfL
E2wiOwCjPBe5oKGf3TnN66EB4bxX4pQzWog+tYu4xwsJAMjdMaiPky743ajEgNDRRIu5BV/wEhO2
mdMhSBbs+yllzc0sydc8q4edsPjHGqk+sPqW5d6rgHw4Ns/McKZjxSck5ersr6mf6jB1a9DO+92n
6yu9tZmOtbRRergk0XZ2aZNc5Jk/2j6wZmqffRVmjBplGqeaQ7YxBrbQWf4Wo5h+RlLhgVMFaTnb
N85k7s3bqp6+gg/A2aedcx80e86sh5ETe99mcR4lhTnsnKmeD0HMpoOotCgrW7EcFHYXlhw0q6mu
pSTFJFEmWSa33pflXQ53mX/PJ7nzyX4OdKH8lsN0HDT+u3Bipq2ezb6PST8bmA6faiPqwJk3gLF6
bCxNNL91cFZi1LPpNpbdCt/Bs0S234Zsiuo2fu8P4HPoit2oq2RuOZz1rirnJikTtNhYcGiVw8IK
jSGOders79ctdHOfYDkAO0NHJJpwLy20wrlMvTIHf001/ChqgMwN3tECeV81kOe5fprfgCG+GCuI
bsGRDKh9NSwoXSIKO0ebnwN0OTPSQgVsbtLq+5Vly0VcFfUAW7AC4FVRZ27vqonyvYeq2RHQQumz
pNnr8W8vlVKXMbXtucRrD/fcUzIcOnnrsN31ndo2h9/rtvia1TOCG32VuAt1HxKi1W3f98GBBZ4b
Mo++HsLoUpvlp6xEycYtQOKFyC21PkzfHAB7SPr1ujabkdvaDJYjvZLh+JUjWwv56fFvvpfiGN+K
z9YceqG1W4jmTVOzftu++Pf6LXazEsgzsP60i1KBKDDYXFjpIevpX9fV2hRig3/VAg0PQl5FiJ9O
UggmEST03QHx7xlkz5oclk7EcqJXevgzy2g2pEjAtGChA8ure7CqwtLcKZunaKWIEu24ZjcOPdza
GcyKZG/M3A1Nn91isL6/7/zuY1txHcjmpivCuDlelZjVwZzLpWIcf++AZA+XpWv+ar5nmLQbzY+T
EdH2iesGnjZXcSVM0W9KiOzNDgGDRb8ZbD6CZVzT7bl5Xlc3oHIpSy/3wGqR4I3cwZ6DeY8z99im
GoPT3HxqLDemaMdN2yIHInYaGvLg8se4/ODRd9ftelMZpO1tEHe6YPVT7FrIxi6aGjdfl8ehNPmN
P0/HTgyaNdvM3TsrOYoNWG0bZPnSmdQc+ntvlxzyHfAovvMb8ybemZpW7W2lltkTXEYvQcvtSsZ+
EgwokWVxmKR7C0Pm0n/LcQWO63+FKH6u6EcvqQWaB4Hg0Rd3iQ6ISaeEsjNJN+bSNxZyuKbaF2MT
Fnn1XXDn+boBbDQd2cCox5gWqu4ecdS27JnKoZRLO9eIqsryzq7FLr/HAClKv8lbEjBrYcqiBe0Q
gAAe5tZWzi7JMXMStyFoizVXwtbarcUoa2fMtd3RBda58VN2kxX2F0fmAKMZhvfXV08nSDHrKnUm
r/Ms+GzbPzHXPAR98GgIHRHultNe66M4Ndua5qzLXCCNjf0XtyqjTPY/0CZ+xKMDUxXzxz/SSg2H
K9ow05/g4TzWvqtlcS9cfubJqOmW3nzewPPgIeEHoNVTX/aOAZKucYF9bw7tvfe93MV7dmK38w62
8QXIGntdh9Xmdq0EqiFkn8nB7VHz8smPOP7kS4xY+q9nC8SBWglxLq87gD6LaXBgfObCUImxbOt+
MjW9ddbywFQLXmshyzW4ChZyRAcCk0p4sXjdO7dpTsVoHFKZnkFNd8YD6RT7+deeW9/A161jA9m0
RptQCvZFbJz6KAtGI3GyAR0wsyDBbpSNdddPQx7yfixuqRjiUyPsYX/dJjVCVZt0M6tx3BRYC7Qs
8iPqsgchvPcGM5+pV0xhFsu3+BDkz2wTEMhIcCk+hJsSeVWKQKll5XAUDvsxSbsJy0k4h+uqLaf3
xV4SG2P0yHIhm6DsZQeyEEqZL36K+qb3GwALo5tWhgEr933c79ykDltHaNZz+dJrQpejsjIgBiY5
z5inJVf0RByBDl7NxaIToLh65sTorp7gs9rZvpGYA/c9UxPLbh7n1cIpWyRsEN8MHu75Ni0eiAHc
dMqHUIpZhyKzFYzBSwUOZvYJklHKYs2JPRlg88Fpc//qyWMhorp6aLuv1+1gQ4plLQgHJlhTkShU
pPAgb5Jp8Dmobcle0uAw2/RosvFOck8T9m1szoUoZXPyrmhZ3M38DP5ZGTbz+Cx7cniDOuCARYp4
wR5Q3QQcCChVx4GfhVHurBmgGx6/RQbL1lFTb5iBtZSRLIK5dmyOYgYO8doJ9CX8jOaQn8OE5kIL
OF93jmG8fgoURCsmtSm+CXPaaquLBLwosWJIqgp5RqfPvjKyL0ZNNHa9ZQhrMcvuXZzNmI1ma3E4
9zSsvmb9FPbGYdZBr2y8yy60UeytLFLfA7MtPweJe48cYh4mlX0/SpDvTP43J0tvXLCZvd6tXghV
Lc8y0QZOYOR29nkwh0+OSHYunTSNWJsmYbsEXYuYDLcdJS4rAcYLcpe++tZP1s53yp1X0J0zvn5k
EvawEqPEZXODGyE3YeKea+7k2N+PqXO6foo0mqiNBlUJCBE6TfxcDvXR988T2s6JV++vS9m0uN+K
qH0GZs8b4I13kEK+yD4LfaSG7M4KbVOTltwWRIE37i1PDhWAYLDbipAGpk0zHubDO3Oob2xrR0au
WbeNS9WyHYBPEPdvjF7FKTRzS5Igrjko6+b7pK73DSDbp/rWct8R8a0brYVg6Poibm7VSqRidIyI
vhJorz8L+j2ley/+VlHNPulEKAY3mk0GHPWWA7K9PBhTEtrSvWGBTpNlcZTgADNRdoCZaW+DmDwd
HaucksXoaif0inuX78fmwWVeCIQajbPbuoqQUvMCcDD6gaeWXt0qB5+7AI+30Z0c477StYNsfj+Q
AXzUkVA/VG/V2gKntw0KoTOaI+/KAVxP8cfr+75p0ysJiktbCiJlEuMyHbr8YPfyWZrur6IyHpjt
v74pFx7HB6O6ZyP0Br7G5dUgu3aBTmuqb3UMciTR3JusvrmuzvaC/Rah2JiI084uS2zIUD6J5IP3
+uHOCxVUGLPAGqq4GbAheL58HycZdQDoC41mPiSdbiB387ygSAckGhugDZ6yNQjpJmucsVypnRwp
d485M8Le0/V8bJ6XlRjF2dTSZMOMBOcZpJIAhzlS54FbJIzbw1uyj5YDCBdgoPqovgaKKMHBr2rk
8GtmelMIGcZkR8WX6xawlcO/EKJYWY+EQ58Syc/TyTstwPP5zj30GO0DFiUgQqnGcW4tHwpijof7
wKdoJL40ah/1D3S5wXECr9k4tsx/ckrjY1bG4z5342eEd7fXFdw6sY6NiQeMMTovEbjQeVZUbg/9
rOG5lZ+TcQwTEQrWaRTbMj90UQUUzQVok1CvVcFaKYUJu+CN+xVNxDHIXMbKOl3XZuvAoiS7vFIX
XABTObBB0hqkqpcoxPRujXrMQmoUz9dlvNQEbJbI3y4dMjYCX8Xs8He5QT2sWOUYx64s9ryhz26S
avIaLy1hEQP6I9tzIMpXLCEL5OTPWQlLcNwdHXezTHaFTcDmHebNr+sqvVy2S1nL56sou0jATD1I
yIrt4akyP/uz8/m6hJdmBgnI/GHrTfBBqts/CClGXlaIdWcbwXUOcHtgL+36sdqZpDpeF7ahDmjo
sS4A5COAeFJ2CISTXtlxqFPTx9o92VKT795Q5uL7FZ8QBICwN6eCn3PAbeX5Mym7my7dpd7rKQ3R
UrFSRDFnjwGtsfchyJ2fTONdo8PRXH7oZXCz9DfCzwBIEFhBKqrlxA2PMB+7YjTFoRo/J+6+El9i
sETI+SHp37ItK2lKylGQpjKLHv7ay4Ii9KsgPyTl2N1c3/ytzYHf9Jd7AUML6j2Xp+YckBT3XAxa
iKHsQruJhMAY3I8/k6MYWda5aTwmcAPp+I14Owbiug6DfLbGPy9brG7RWh3F1gqzzZnVYIsaGjdh
Pn2Q6RiZaMsSuQz9BI8T0teoXesQxje8HCohuGWQmzDh7JTSHvGngkx9xs8s/0XT/2RpHDKz1QS8
20II+jJggyZgcC/9TjnOPnc7HFRO/iI/3ZSHra7NfssXLMB7AdAyfQzKKEZn51XrzERW38rU+FQZ
BIkxdChdNwWdDMVVTz0dXVpjrer4bIz/sYr3179/Y5kA7AaviYQoqpNqA0ubVylgkgIGngZ3n3J2
qM3y4LPXdxihWOy76LdBhgoQf4uaq1ug72hL0YPMzsLqspDEPcrh3ZPVykdrqjRLtnG7XchaVF7J
ArA96EVreLbYevTz+WvZCdBajs6nOs/l0ZW+7m21uYYr5Ra3sRIIwCriJymUazjCxO8lUInE64E6
EEkBzhTL6ALxUY0+2tlvakwBgSOB9SeHmg++A+TKpsX40usNAlEUqg6Aj0IjhuJ7cobTKb2JnRG8
HQUzw5Lk71KpG+fcsGs8B3+LUXxPZtcYvWohxs76ves6p6TQDSRubctahOIB0D0DbIlmZOei5Xtu
Y2outzEHkWiiT40mKpng4FekjSuLnY18vAlK54Ch6OtbsinBAsRjgOcIjpDiAzAwVJG+b9k5IPPj
2LBbpmtp3Sh0OTYFPh2A6pbI0FK2w3GzdK76ufwWzP6ejuzUe84xDQAtm2LdOIYd3fYpHqr9xHWA
fFvbtBatbJMb8MyOOxzXSsqz5yXHjgS/uvb1fGwOMi2BA1w0G8kqdRF7yxQVA1XHOW29etcKs9xl
I/raqiTRsR9thAl2gMwB4G4CvLPUgqs/AjgMaPW4eqj0Ee7IPpxpWd3jBTacEjYRTZlhawXX8mzF
/1htPXsB45i/fgz4o1/ckdcn/6HLSiXFBMe4rtselHbn3O6joc4eTTcJa9PRnKUt170Wo1wTk42J
hGDi/Jy1AKqj9o8pbj6nLv0yzW5IeXe6frC2xUEgOs4wkKCWNOwxRsndjdmZBWxnu0dRfSbO+zF+
4uWrM+XL+v2WpJyvoCbc9RqDneesQZKP73BPhtLTTSToFFLOEkDk/a5OsU2u8z7NQxrzUOaPYtyP
oDh9w9otdwSQoXz0jStB3CAnbjIDl57RYrzHPYuxCO04MsZ9Cw7x67I2DXwlSzHwfPQz0WdwEWPV
PpuJ84zOsKiYYg3e1ubqUbTyIpZDgGorq5cW1YShaMLOZARVEP/kFw9tA8YvTCLnry8NLs4BBS5g
US8x0fJb1jFDT7027inuvzy5KcXZLk1NM9imNqgA4KVCAQ+kTlbnZoo57pyU36b8FyNPKKv6/AOL
T05baU7tpr9bSVJMYRJodp5BPXkmtImSUXycEvc0m/1Dn8jDdUvYFuUji2U6WDz16WCllRTxYnVp
a4CjJasxCl+gKX84gsb89f1N2COUiP8rTDG7oQyk2RQQRhz+fgRHWVeKp86cdeC9G0otFLQIhkBy
6CD/c2kLfIjn0XTd8ltCzF0X7IaKgNHuWfsk3zhGF3IUJ16OdVobICY9G5gHZuxnzcof45x+ub5F
W1Lw8nddhCso36q3X+AnbdJJnKKSnafx7JEk5K/nDYPbQasAoBks5ONUdI62iplZ+g5De211Nw7j
oeavxwmACLT0I0x0gUes+rfJKWpjpgi4pzqn+zZ1P3dtfCesyjiiBV9XCtoygbU0xQQcQWvGZiya
RfMnW7Q7C4m/ds4PuavLlm5EkxeKKVYwJi1rLdovp7UYI4wWGTuv83XdS5tWQMG+sASVAVVTjGDk
qMuygRSnNaO5nE8IL+8G5mmc3HJvKikMBK42XCm6alFZXX7Gyo2mpENZznPxWsnGJyCQ3M49OVk+
MEF6vouZOFqi0vTTbawfYDEoMo42UoC+mqP1LV41rQXbwyBBSFp/b/g6yHCdCDVaKAGCXzQ2O3v5
netFlo4fdqMb1YFhLziZqN4imaUsG0LhvmMVjFsa/c5ArMX9IGL2O5fdZw4Iymy2z0cnagEinWh2
bKNH+VL2chRWWwYuV0bLHspV2U58CI7iaOwIQEFD9tSfilOpkbe1lmtVlYt28syE5d6A7eIcsbgD
WAddu+3GTYtHhUeQtsdl8XJSl1KQcaTQCC1lZ7lUv1uQsPdDdysL5yBYcrjuYTdVWslTnMVksSQR
wwzzaJ3jZKONLcv210VsHN8LlRQn0dLGG0jbsXOSZecENXxfpJ+oMxz/TMyi6coWDLBXpxaDmKl4
6NKwHR+9N2QBLjRRTJ22U+njKEMT0keoj4d8LG7SonzLgiE/g8Yy0Fg4fz+wV5pkBgh1ZumU33Kv
DD3P2OfDENZzoxGzcU+g8vhbjBJqeS3JWqeLjfsM/VcJnugGKCcBy6OrqSwLr/jVCzmKicWBcJOp
osZ9izHucLAxESitv16/+SDiwDQbCUCHoRKYyDiu0p5W2Jkufu+Z9UObZU95rxtV2TqdazGKM7Wq
QQIRHf4aJ/QDL7sHWgD6eqrHMJuLG15lp+tqbclDWyGeEEhvoRVCOTrTYMxZNcKmy2JOwwxvPG7b
EXPRQSL5kXPdm2/rqPq2a/4dpdp4vFyeITPtiphJyBtmB/iPxb5Ly0ebvP4BCx6q/0lRXxPEmBnA
/yElHaxHy//hBeMX0tnh9bXbMjtE9R5Ka6iiErUDVFYssesly4kk5HvH6X70mfX+uoit5aJoNvbB
u720HSsnKBFWbbYMZLN2iRprwgC5hjK4ewAH0aTRZlMU8mm4YynSturOtIJkSdNBm4SCgeqJOU3Y
xz+vq7NlbUvO7l8Z6r44Pm5v6UCddm53YgiL9o5N3oHJfZvnf6aPryxdbXq1aAsc2GAGV4I7/zL5
JMLe12WBNOvm25cWDYYWxHWmRE3CSJ7oXB9j7pzcefpwfek2xSDxgwgV2FkmUQIRHFEk7k08uzqr
DF3+NZNpGIg3hB90JWTZv9W9YPX2MHlGjrsaVBZiznZO3mruhEsTwJgk6ls2QaUL95xvI7i6FJET
CTDdhnZR3DV3Led2WAKssFnmV9rgMJTZ6977LwUup3ilkx/7wk8F66MY3N2VgYx6a8S7jtZfpl5q
cjKXAf5LWcsmrmQxHKBpjIMh4mN9GO1P2fAwp96uqrwT808uErjXjULJhL8UqFhFYadD1bdBF5GF
zyJuB29nBb29751uuBVO90u6SHhJDGB7lUv2sdV/vv4LLs3yvz8A7QVIBlgL7+Wlxq095m0r4y5K
G3mqLD/MGPrdTF0vqk6Mci0KvA7E2Btd1CVjiBLnqbDBptr5r4rwXmqj3E5DFRiT55ZjBPy7pwzE
cX4sT8EwabZtMbnf8coLMWoRxusb0Y4OFq2fs0NZu2fUAjRNM5siXPhZ9M0QoNgvn68scR6Rw60t
tIfbMrlxvOyUSx3zyGV0968WKxGKsY+ebaaxyMZIdvanfpjAJ2/8yuLkR+3w5zdY2UqUYuZtjEcE
UqpjJNCji6GOHSuLOzrHmitje9GA5Y0MO12ahC8XjcwjnnvGNOA0idsaNSU7+PYWRf4nQe1z9D23
w5tfTtGcpHeBlaPAkkS90Zz+TIx69zFzamjp4LhM4lTN/F2blCBft/fXxWxbwG9tlKvPFpZgWWlP
kV0m+xm2LBvzmDQJsCnr7uN1WZseAJ3AIERcpndVzOgxT7ORg180ckDXUjnxubEwEJ/oyDI2PfhK
jGJpUxezPEdDc9SPD07Wh15fhsKzd4hnd0Z2Q1l6e10vZeDx32O0kqh4UJDuoZQofTiD1t0DPm4/
10D4xrxFZ32Ye0QSGPforSNmJc9zkN7k8WMgP/Zld7j+O3Trq3hYv61j4FrIPgL+7nf0R58m0iUY
MdH5vk2bWamrnLG0rqe+GeH7ait5VxfvpiJ478gpTHn1Fo2WkSkULfwA8zmXp9mv687p06aPqJXd
2ax8yIP01ul0yYdlf14485UYZf/Ahdy4Fe8QX4DvhMpdYli7Iae7ku3jctScuM1dWglTdqnI7GEo
AuxS0Q9hCqREp3w2pC5FtCUFXYoYUKG41dGCe7lyjVXk/cxQO026POI5UOpoTXaxGH+93ubWcpSl
o4ICpa6fe+DmpqALJqdcfPRb3QZtefW1FHXNitYwPbjdCA1DH0HO/Wyhtfy6IjoRilFLJ4jJ4Jp9
BBikfckqFmY8+flHMtS3Ex+7uM+GHouVdGh64HfTrKNx0ey7+mQCYPM4Wu3Uw/l5hwqTJMBaOpJZ
99LccgGowyKPhTQKnoPLaq5iEzGbXRlYWC2LpM9tzN+JIPheN3PIeh0G8KZGK1HL5ytRoxvH81Ck
c9QOzb4OrFMzFncV2Iev741OjHJgCpFZMUmhUSw+46IKjeJueB0M5z/3xHrVlMPiyZh7LdggIuQJ
PowiO7Rmja4QUj5gZk+CVZkc/0wp5dx4NdCbpe9A4MI9HExxtWsCsgNYr0aQzh6U09OA4jQlFdyN
dOd4D9i3D3YqHuYWkItNUL3Bg66WUU19tkELpoEsmYH9HCClnzfAOxpx62Y0/n59/TadAtBt8GYn
qFuoTyMwsRFpOjhNLS/DNm5urERXLthcuZUIZYvc0ilH6sInJCk7Dqy672nxbDMwDgTupz/TRtmk
uKz5wEt40WEK/mJFfGKTrmF58xT91kZ9FoGNz+5Yxs2o7B3/3jHYs99207NlcN1wyfJj1Tt7AR76
d2vUqu+QV5nMUImNujK/N8w6TEYkVfoEvdgeEmztR2l8KFN+e30JNbulwuSlSVW7pISXAI/jyU0A
wmqSb40/nEHp8BYrXymoZFmEHYjU6GB7rCM/Rp59cvxs72t7KTQmbi+fr9yrnIH8R1LYn1nXQAsq
TgBV/vqGRXOBz0vxjDUxoH4pAkSxceoJLBog8kIHGby0O1dBFVa5obnEl296YRQrSYqFI4HbyCZd
zivAIsu8Ppqy+8LjJHLr/DDxe7txPv6RbqrBVz5qwG4HxzeCYiftzd08VB9kAFw0INRcF7UVpWIU
4O+xV7RtqDShSTZ3rW1yuL2hxEiluAl8zIqxIGyBKeD49C2mvhKnXFZ0chpuxti1ouYoLuVIJQO+
oAn2rg4gQaeYYh+SuhOmdqYxskDn0gG4JW3MUNbyOPtP5di8Qa8AmLOYBEDsAuDZS2s0cKx6q+dJ
ZOTGozc4B9qYp57lJ/wfGnPc8oZ4tViYtQXcCBBiLkXVk5AjzdMk6gZxAjHzoWoAhZNkh+uGoVS4
/4kr0CAA8vflVYbBt0s5Y2c5MmhqEWUxed8N43xLe3s+UmHykMXjjyBNxGEsgKc4BaDQxtSuPNWx
TU5V7/uaH7OhM1YW3UWAVwEqnKm4LVvOZt73RhLljRFN/oQxxixyha4IteG2LsQobovT2HeSRrKo
mfIwKPJHryo0fRcbzuRvG/GADwKQUkdxJrQv20EYmYj8ke78ID/OnbEzUvIMWIpd4s/3TZN80ezk
ktVRHNhapgoLYLLWzLhsWTSRAE2AVb2f4w+dU7yzujls0YBf2u9zNz351YOXvmoS7G8rslAbtRdy
FEyVmYoVTcHkljSHvr31yeuSfWLWB19+mjuNnE0LwcQAynuYDUf346W1Oh6aWcw+FVEirUMuQBKc
V2iSeCWZzr/6EIrRcKhkor3yUk48ZnU1shFrKZowcfOdF5Aog4sJ5vtuLE9NkaKLJ/6YiTgcGIgL
3CK0SPaqOubLX6GcByJHKbISzC8toPfpJHZjLW98KvfXLWdrUW0gYmCGEzED+mwulU1KoH4Wccyi
pPZOMKGjaRj3dvY6fsl/tHGWwXrM9WL+VZ26D2IAoUEfDjJGf8/H+JC3+c0Y5Dev12aZfEW/KvKp
wN261MYjftE4CcRkLTmAXzysgfYgnfx0XcxGNLcMCprLnMvCcKRYIiXVQDO3SiIggN57yEmn3PtQ
SXB8G+wN+wMRmON1FlA01UWLup+aTmRpZOfpLA/eVLTVntRm0QLflNmvmxD6Z5+AvgZADnTCAdRZ
0UzUPG1Sf+JR3sLa0gacUey2MHVUGVsuElN1wP7EOQYqveIyZm5WseNaLAr4dKDleFt3PGyQCSJZ
/TGO7xoz1vWubhk6bJx6ABpBLKRWRXjttH5tNSLiSbZPgMtC+LDPex0p9qYYzCOhLAZuKpTuLy2Q
DCUdqhQMy1MPAOw23zdJGZmgwbpugVtilhgfhQpMDoH7/VJMQgbbGmyPR35S7eakOY5ABYvfkuUH
KBMQm2DkQINU4SW6Qqa8NnoeFdXZAwsHOI0IDavXtbD+Y3UrMZ6ijTeKsmvsSUQDQcLRpbcApf2a
DM7jaEsdDNXWygHaEkx7CHoW87tcOVq2wKn3ehEFVT+ig1kitQFgsiOgqnUYdX8/UNRbGY12aJu3
XECkq10iGLOYeB4THrXzYO8N6raLgTsh6NfqPSgmpltgt1hIq5hA1+ykHxZWXx5wL7EwtSon9FvT
PTEj/TmyMrubhwVrzKIl/rNXjgb+e/CBfwF8JDBf48V1uSw2sgcFceskAiBdsxut4sFd5mqtknx+
veVCAyz/ApyFmetLQbWcQSEhAx6Zmf9Q+N4ulubXUuqAujdcNGIvjNO6aNPBI1rRx5y73pmyKb5t
JeNPY0IefZHE0ZDk1mGoXzez9ffqIVZAExVaox3TcxQDTmvK7GZC8FpIsR9HskO3y9HGu+fVawdY
QLSr+/Bj2CXFdlPsPUvblEe8Tk4Jp39lVbcj1axpBdk4IhCDRmWQ+GFsWMUpCCw5oYOUMSTlCKgp
QKWX8+LATe1ozrIJyvlY3jeQgL4jzJ4qttCZE22TgLIIeZj/DMnohZ5T6972m9pg6nl5s8FXqh65
ssQUl0YlomIAmynhp9kyToy/IWW6gHyiHQzWhlKlYgJ2mXVDZXY8SjGilSV72pX7V3Jo/2NnFkg+
0c6NbAVymZeHp/K43yUtnFffBSiX5PuATe8lmQ/X7WyrtwR9YL/lKG/4rk3arI0dFsUYR/eSm4Y5
iLifbOuzUwzHlJ7zZtyXXNebumUPGL7G5YxefBeDpJfqtYbAjGICcj5btnuzBp6toWP22fILmEo2
l6b4JehVVrCuCOgwjBjuP6fk0/Ks+elUlXwQ6LSrwyFzqa6vdzFi1cjXEhWlZCcHYG27LEKN5S7t
3pvlfQe8pq7ag8hrl7I9Ee+ub9+WxdvI9HhwgMicqVeck2CqHEw9PIo9c+ea864t2RGlw911MVtL
CRoOQKoB+tAHWM/lbg1SlOVMGY8YWvjDcsR46lA734ag/eW2Qlek1klT+hqKBoNwMTUQiiAFI2b3
oR/su5ZW91Xmasx/a/0IpiABF4hWEEeljY4HkdrCbJLIB2acdzPiX8p7GAbbU3Rpa0oFG8LQuwd/
jl5s+EDVPbkortQjpoSiDvDA5XBuanCa6MATFhtTbJAACXNpnwAqCGDcLreKN4YL+NUULBw5/yT6
ORK0eqgDgZ4q764sKh1my4ZS9jIjhrkapLAQp17Kg5tM0LSVJBHQ3I6lNwHvs7gx2HS8boEbakFM
AFw6eF0gDysWOCVzLSeJ8DS33k3lLvfTndEfHOOdNDS2vuWZ8KDElPQyC4mS8qVC5pi7sq6bNBK1
fNdU/jszeR3K9j++3Qdm6QJEhRtEHeqsipF5c1oghiiTUyCqE++9fWN4++trtqXJSoxKFSxipykT
hxu3+UA5RSvunIC9aBc0QsQfrova2B4AmrhAu0H4i+EmZdEmAYqtgcgsGp083WdO/aux8KIs/F1W
ph/LQldM3FBtLU+dhCNxLJq5KEVE0LpCm+y2TXRA2xuGfSFi+XxV9agrzHQWFIC/nZEfh5aENSL5
5JUN2X/bwgKuhX+QnV0ICi/FOGY7ZM3oTZEsxG1J7M9Z0T3a/0falSzHjSvBL2IEdxJXkr1KraXl
RfaFYXtsgvu+AF//khrPiA3xNUKesG+KYDWAQqFQyMqE+11foLXRYAMhJ8JtX7eJsEAQw2KT0/dI
+s3Es9ut0ZzbRnIYrcRtDOUfG+CouxwK4GFDkbAoO7a4eN/xKlZPva0kX9XC1LYlOgif/suYEPAu
7SWjO3CsUHakmbJRHbolQxhM0Fi7bmYtRboYl3CsQ14rVso2I4extYPI6oOO9T/i7CPKtB4xlZ0z
6nsH71Y1bTbXTa+vmqPPCg24rYm3ZatkaDS0kvTY6maCvaWeorQnnlG8k7L5d0hCOIIf4gEJ0LvL
uWxStVFAUs6Olv7Qad9K/daaDryTdeivDAgcFHMfBbocCBK/SzPFgD6heLTY0baKIDaZP6L/RKkN
Sc1kJTyg60mHSCVOWjik4O2guqjw8mqnx0gjbY/2qqz+aVi1KYl6K6OZmbcs9EcTfW4XuhwN6Ysx
6g3cBd0RlzO3vHWNZF/1+rtETV7WxpgTB1w2X5Q35xLbIhJZwLYMqJKpRzU/9m3rd9VtosvUgVam
DOnP3D5qod6piRGcor8U5FQaPcZJE0AHAqSF+q/r3iy0eP49ENw1TRzjL4yCwnzxhpoNzo/wgDwE
XbDkmJF0E1rMs6NdCIb9YbjVB8idTHhtQ7HmuvX16PS6lwTjbkzyGsQu5MDKel+4uWfY7cNAH3uQ
DV639BKzxRwMd9x/t62wYIUZNzTLGAJhXm2n0DnV0eMQJ3uleIZ675bG+W4Y2F4Zyl1XbxvebWJp
NXltspHZ4oaFkwXZmRiNFWLRrnFCfuytHgzizQN6130lygJzGjeqnR0VFgXMLu6zUH1Wrf58fRJW
9oaJ5EnDgTBTcYgJW9uGREVZCflnoRwm1iIJoRsHMkPXzayt6tKMEFAaKwRzRoot2EOLR8/8Tt11
w/dcbSRrumoHpZCZul7F8SnYcaOOTMXIk2OuTv4QuoGS46mtBkoqjiYJfFxmSzjXrLTE8lR9euSK
eUB9zoem+WNjW/7o/AGCBIWfWSkWWpOWIRaXyzDSY9Po8ObQ9X6sJ0HKjKDSZN1T6yN6NWNcRjBu
WNSN4kQ9OloeuFXoJVV4mECOUboyefZVv1uMaI5zi2AZJpXCtBCTR5QU/MJREFX0FvKgm+t+txIu
cR0B7RnmDE/Z4sTpvQI9gCGPj42TlJtG0Qefqbasu23NCnYvHu1QpEMnt3CO8TLJCk4aegT8/iYC
o7DC3yfR9nf+uTAh7tM4olkdTTEK1+iX6A3os5V4a4Wq3gRsVFlah0zT63pTKwVT9ir0ItQ/yExn
SIKqg1tWI5owxiiFZo0KmsxjWirx3hlTY5+ONA5KPibb64u2GhMXtkQoTjvEtKljvPeiUHM7tg6U
VnZG9blSjU9GFt4ahbZJsy9NV3oQKPpx3fh8voiHAnpVEZDBDwJBU+EGq5GyM+oMjSBuBblzJd+N
poHXRO3o8vizbUDv4bq9Fd9BBoT4q+FSTggRDiFiZFlo1HFytMDfkfuTpUHMfepUWRfuyt6GhwK1
hWwOtz+x/E4JeGLAfq8em7I+OHw8ARIUKGkRtFEtSYQuTUH/Gd+fueAMMB7Nr7HC3qZjFbGEQpiH
5PygFfxBa2wU4FnvG4X++fr0yWzNcWYRR1BsSBnHheZUFPFuUvnOZdmP3v2aOzKs6uVCvR3V/EsW
llwy1o46Qd8Ir2E2e7BlSsqrI9HQGUHAqqm/YY3p0L6cJrGSn3S8urVgNLC/qvovs3y+PmGrw1iY
EU6tYUSRwQ6hcN4qD6p7T2Xl3PXvgxwaJD5guhaLJrXppvWQQ6h97t7fsCYdfbdDIff6KASg1O/V
0GZokmajrU4kwQLQEQtuh/lpPLo7fRMfU19/yg96QDehLyMkvjys3hoT9mhRdW5uAxtxwkulp3Go
2k4+JKeuD0lmRAiwSdMCPawmEO2KviXpo6tsuS55RlpdG1Q1HYhYOagPC5uFZng1qG0ov9rtgCLj
dLTy79cHserECwvCJilYpvRjHRWnsXgg9YfK/eJUiedm7wIe/V6QhRnhkpC3+m8nK+KP4bApqh9V
9K7z7q0JYc17PLMjCkN1US0rrvucqc1HYpZtvu8Ui0iMyRZGWHvqQpGO6GgMRiWQgPvD/KyopWTO
hOvOmxGJPSs8aQGB07Blum2/AVZrAwbLG8dvNkj6t+GGSOBSlwfpW3NCKj5v3TGCxs9JqRmgUkda
3PGm82y2nYbDda9bnz4UtmcsE5jchbzVMgeLDi1GlhIDQvf2LiwkFoTGwH9G82pi/gnL6G9ZeQP6
Nqiqf8xiL70z/drPT+xLxrzyFmR/O/fOkUzgakCYy/W/RyXsVp2GDSctIulUGshaD7HNvE6VXGJk
Uyds2HSwSyVJMS6i0EOoKr6jyrJj2TiEzRolupM1KXTmIms6R31zsMr6vq1kqo6roQeaBHODNd5T
xIt0piHDV6FwDoqJMtDIlnexH5p/6UQSRFf9emFHOED1ZoQ4CiswnDQtyJEmehfvFKsDA1WdGwcb
PYE/bZ68D3342wEXZgUfr6t2yKIUPg4YR2BDpCBMzpoM9rO6VAsjgpd3RVZWEwCyp7D5rvZfUv02
MZ+u79X1MASMGQ4zC/3wIrUJmmr1UjExEHQm9xv717hLtmSTlp7a+9qm2vX7VhJdV0c157xzbkWQ
Xl3uXdIkk2W1yEf1fFdo3HemL6yU2Fj1voUNwSsYwwt2GqoQIKSuZ+CWaTxE+qfpfSCa316AmQMt
CO6EbyT7cltLJzrM25WcCjXIYsgn43zl76fARwr/akcEOUbchupwATsTORnJvaHUHjMloWd9yv4d
i1irQQOWMyZTM2+kp0z3xx4VFKA0uliSK64v/6sdYWkcO6N5k/cQ6ibHQgmm5Ml9XyH7zbKIsoNl
rKQxDycojkffnPrpndDjt98X9mUMIHkZoXPtVMXKprP5MZrqE+kzySknm6n574tDbhyjzqBaVJ5o
/aHJHvP6xMvz9e2/et4sHEs4b0I26bxrsBikenSnHTS5/tv3hcPG0MsIZXieQ4X2zpnuXRkgZv3i
AZZzSFXNShTiCwyJGitOgK4/JbcjsihtD36e2/YH2c1y3PR9UKnfC7+wJkyX24ZjmSbQGDcTxK66
36W6te87WSf76pm2MCPMWjkCHjK4UP0O8xtq3dqq5SlT75ltUIUyes/Vbb+wJSTWfFJylXGoL9c8
/VW44650KtV3R82LYyhcXneHVY9Gdf1FAWFGF116NGXMBGvtWJwa9tCFHi9Tb5TlhqsuvbAhbE61
tPo+NWhxYpYyPWhl5TyXlNLg+kj+j+O9DkXYnDZn3TTECMn6bgh4UASlr/j1M9Ac22zXbK9bW1+k
V2OC39lKZGV9A2Nu/jO2H0i3zcsvcSapRayvDhoDgNOE7oYID4AeUmEBzFieGpNxD/cF7iuFejA7
078+HJkh8QhwFWMmIixOWq1FvpqAaLEGbWloORJD677wOiLB35SWAfPoYkRxWt9Xw3CKxofrQ1lb
GeBogSPDA6CqifUVm4STMVALEaF0Pw/T6FUaP8ax/Rl0UBInWIsKC1NvgClOE7lF6+QnjT/Q+pmO
O1X9FPHGi8z99UEJuOy/49zSlJCihcaodNSBqf6I2AOalwLUzw/VtvTTXXRbQh80SFF68XWv8gs/
kayabKCCe9Rdk1UM5J4nB+qAFI0OFVTuybRD35TXyArMa74IaDIaEaBjhDdvIdZ2VWNWw5yNAlz0
E/JzHsn7n0ko66pe88SlGSHMNjmuSOiahJ+Ylj8pxq0e1rJVW/fF16GIZYsx1cYWD24n7QmkMaNv
Hw1EpXSnH2bQoadv9X0U6JIM4vr8WWJzm52TMjW1qjxxOt1Qjd2rzNobeiZJ6FfNQGMVlXnwGwGk
d3lyTLmqgGkBCb2m/zWlfuU+ZUTidjITwsGhtAmz0AeMKx3aEFPyqRk6T7ckvY+r9y0dIA4XC46a
rHjfskAKl7kDrFQ/hm1zyDdJMHit4Zke2WUbJZCRnc2O9fqA8nsrv9oTy0w6aaNUbW04Xq6kHrOq
DG0w2LNTgq1t+wpRz2MviVTrM/nvGEWulNyuOGDQyF9GLflJQFNhJNa3SioPJTMjxIkYL8t47sJj
Q8acwFasfaZ+paZMq3R1AgGGRoHcmbHCQoCIQN+NJ0YUA0dKAEBFE07Hi01SpH488XvKOq8y+Lfr
AXh1Jy9sCtGCDFXKyxqV4QKIonKfUnXTfOXElnj8aqBdmBECRkjBG6eFaXma3HSnhWFQ6hYU51FN
T6Ibbqqb66NaXa9XcyKSNyl0Y0SMwmVjuEmNDwYUrXsZrfL6/loYEY4uu4S2XzPhxpERLwOB8855
4SUvEw+1wfygBs1Oppi8mgvqC5uCI9ZNpZVThD1ND9pW38w86O0Xa2dvq13msz8JuAtjQiSsRhXq
pSm8Po7RT5mrh2zSA8YcyeVT4oIiQlkH2ra0K4zJQLdyYu6H+kcM5PU7OzZ+x6fFcGanWVxy2YBU
nZlYL3RtnCdF8RRG9uXAJSFJgCP+Y2d+yQMzgeuogh0z1oqoreB8WYM0os7MKsgsM9xoo9MEodNA
sMp0z9Gg/0WHWAeBefz9uvevZQBgToSuKfrqwAsorJs7OGU36RBvibXJx+QC0SHrpFhbs7neii5i
AxhssS8JuJracXuCUJUkX1xj2sdluAPhqFe0rvcHowEc7QWVP4vsXC5bOGlo4kcn7C902tIttEPb
U+h0MsbB9YiBQ3LujAbzizBnNSgHuxRUkKcphHoPPZrGRqOP10cisyGMBIbDjAwoFinJbQXZWVr5
g/b032wIzhe6IIZKB5RZ7OSpNx4ZMpiCSTKk/xOFXidr9o7FTqJuxpg9wMHqfMeO1QHJ3665oXyP
3s2g2skAvmv+DLmOf9dGOBebyDYmivviyWqbTU1Nr08SSUa7fj69mhCOwVrnaY4qC3IXiFs0dGcW
t+rwBJCJx5Vff7BCJtpZkJuhueDlWFlMXmknSTpynLjcngJ06Xwno/XYcFlf93yiitkYasVoCUJE
QhQQHAGtJzFPxxHZ32CrO8tpzy21rDulGsvb1Eg/VBoENV2lyX1oGX15/xCXtgX/6OwWNx1iFKe+
SxrPtMdzWscfK4UE1+2sOQba8XWQ10FaBU1kl36oW2mWjFqLTUvuuXlQFUkKvRrlFt8XN2wBOWAy
wSta8jCE30ZIIKHRD1y714exFhfQuIUmJxNgyDdI0DpES5qZ4WZvdTtu3vf2d4v8/G8mhLxBQUfn
RMwOoaeCKkPrJd2vMfyj2XodhrAa1TjkuIhkOF9p8QAc+UdqDqNPEurbhb29Pp71lX+1JaxMbJsT
5MhRemtC55AZUQfM/ftZ/zU0zEAiHK1gAOqK9yeNZonpzE8uY36DKcthZKg+Xh/HahK5MPLm0kR7
zWoqLAx7HJ4bRNLadw/1j8mPHuYE0pLkWmtxbmlOyFnbmqojWNFRbhnLk64pajDqEABwMtsjTv+N
57Iep1XfdnH/BILVdt6o0+NOA9iJji1UlndtH1QlPCO4Poeru3RhQojdNqoCZmubxcmMjS/Ql/xI
SnOXDMrRpZNMJ3jV7xa25qi7CN48z6Dg3COqlmn1MLiOb7lM8sy8PmPArgK/iv51MX2kalUa6OeD
iajYNgxkA80Py6Sb65O27njuqxkhRqOTVJlCFxmcA1lyQKmc7XQzRZ6p+7aHh8xNvK1kbxqrR9LC
pHCOo93YQpcgTPKK+Qar/d7emupP2jleQj6nzaGSSWiuuvsid5znerFcaQViWwN8CngUigMy3dTT
M4sTPyT3tvrx+oSuLtvClDCfbCJZiPYNRIvyJs/PpXLMyv9oQpi/EM05nRPbqEIgq5voJmWT1yuS
w2h9yvA6P1NCkDcKOy3EC8GZhQhhGhXxs67xNAYZbCA3ehp+6tv8T9wdPcv/2BN2b1fUk2YxIA/q
/lsG7seyfa6rz9fXRsAV/30lm/mjXppu0XwrGHEnBviJ2jJUVRx3FxtDhWovCMwjErC890Fet8/x
Ewbe7cIxvUky2bPKWtxY/gAhbmQF5AwozJwgCriLa/U4dqN/fZBrDrgwIWKn7T6HKnGuFiewqHXD
p54gBm6um5CMQhdOjxyZ+NQjZTxpuZ35VgJWEuJUreTCt3q9WI5ESFYGdehcEKzMEE/yQ9/UO8WP
DtU3dCVsgH6RTNv6mGYBIRTXTCBFLkOElTDkX0rj/AqnMYMUTm5t+q5l++szt3ZGgcf7XyvC1u1R
K2pHs8KVvB5u0JVz3+nKHY2qB6IYknei/zN9r7YEZwfZk5YnYHs8mTsj9vLNtHdxjbE87ldesRn3
ThxcH9y6570aFJy7UZGcqy7uzty9h4JwZJ5HKvEJySqJsBTHachIK4wpcT+CIU0xPvynIYiQFD2y
jKaJcDWfOuK5OVKvBJWZ1pQMYy24oocTjA9oo4P+seAGpHfHsbI4wISQDzJr80aHDpNXqvmW1Wbv
RfUgGdfqvC0MCr4wTjn4D2s81EzGrzY6x7I2m9WlX3xfWHpq8WlCIylCZ3abO7d9e7ItyYEkMSHG
tbZpyyKcFFSoQfDHouLLWCv7sask+JF1M9C1MIGRRzfG/PdFqkDiCgtWIYtkxuBllZc0htfIej5W
jeBpCdSMQGG/0bkNoVJVdHgUOTno8qY/nPwv9316ML+PuoUJIXjq4M819AYmIiP3cW2pyLBrqde5
P/9gxyzsCLc9UHCgGE1qpKnWsG95edCo8YHZ+p+s/sLM7OCLZRlbylVlLswUILtO4zzI1QFcMZnk
FJAtjLD6Ydy3HIwIeDDos83I1L3ZdodaisOXmREOmzwbhonWKEH3Ds4Zq8t/TSm6nJxp+vgnqwMm
E7wE458r7MsYeh48zjSk2u54Y0+Z75bJXavEfzRt/5oRw3JkTErigFoPCN+byA0MBgyuxMTqRQXF
nX+GIoZmyFMY4TQDlfuj0nvhrt/RrXPHHugnfZtt4sKT8QauntVoGAffMjrg33SYlEPtFCoYK09V
Xnp5aR6ZCpqbBheIDj3Q19dJZkuIz0pGGxZZuBKVGc5qm45f69kI7Tvbi9JGUqFZPX4WIxO8Yhg1
ZsZ0jnEKuAppiVZStfpAKIilooh6OGQ314c3f1AsQoLi8fdUAl98uXv7DiSWDriuT5DXOYD7+IQO
lRElVWPf5swnZfHBSAD7aUdJurV67C3sConqUNslcOLwy77pzKMb835L1eHr9cHJjAiRFozNQIQT
5CRc0Z97Fj7FpQzavmoCHWEzXgSFQbHACaLrTLNG5PTmdJ+6GzuUHHqy789/X0TXSInRsJogiE+j
5ZVuf0ob+w8ePSDo/e8QhMg6hQnurW4I9FodV14LURaryCOvi2W8QKvOvTAkxta6agg6i2eAab0F
Tt7jpr0HtmdrjaB5dPjh+uqvhvKFOSGVA4MpRwN9iYrq6O6hK4FK0OSbhkwMRrZCQoAYGeu7Kgfq
lFrNZmz6fZhqwfWRzJ94s0kXIxGiwpQD/D+0uJtG2uNAzpG9Jc6Hoja8ON8OseR2IhmP+DI/dYXb
9CkSbcBvPlY9uzGZjCljNei4YHyF4owLjkbRqQ3AunhsMCQ9SXMsjfwYRSWkw8ZtOWi3Udvu2DT6
aSITllj1iIVdwdMNPBUoeawXp9RUH2n1xTTqv1QpsFU2OsHNld7JJryI4CZ0sLbtLt2NW3MrRxro
c/72xivweg1yb9UCdlEI3fqgRUqn9jzyojZGc9CTE39QwGAeGk815N6hamd3XzI38p3a9vJ0kxlf
K2Uz6sxvGNt1uh505nQDjaGNFTl+ZHIvjk69xSUH6HppZ/E7hVCv1K7Doy4FgjnbJB/S/bRXHww7
cHZA8W1lwLf1JX6dFCHkk5YTqxuxxNHAPcvZp0kJGKYkKK/ux8WI5pVZBGWHZqWNFqPyFBYosCTg
T7KaGr0eWuq5zhBk4XAypMQ/q4kIgaAtsRz8f8nCFkYpWtRrdwJQNrXiGkPTgtzUt13lJJ5lDLvr
EWd1GgnK26DiBXOOK6xZH6fgoRqxZjWY/2v2nKmKV3eymoHMirBYkeMOkVnNh2f2RMOgclq/aEuJ
/60ZAR3P3Hmm62hrErajShi6nRV0i2rxsI2yzO8TcteTant9xtaWZ2470DUDZIhv2n9cbYjDAs1n
p7qG7jT0mD63k6l6lpK5AXN1SZ64Pqh/rYlpvdsWeTVyBwgWBRQ5vcf5xiJ/XR+RzIbgA06Vd8jN
AC5SqnA32NZ+MqaD1sj44WVmBCcoXWME50Oen/IhvilDJSin4SOd1D9IOFHOwc4xUGO2RbpUwLCL
iUHD4tRpOu6O8LRSJou6GumAlkcvg2FCKF5sQCknpwj7CmVR3nsznJNui8/hnp5nyIUs0K0d0zbk
V8H5gVG9aZ/oKwV8J31TotLrmpDt7oLeRoHqugusIqWWVoST2mT16JotrsOlUW/0adjVaT54Mc8O
CIJ3qV3dtSR7oKT55oS6ZEetRVm8x2Ct9JmQ+E0LAgrXap7ihjwo5o4pbBNF3tCWm9T6URVNUMoS
uVVHXNgTHDFiRV7C91CeV446e6bpwZG9D60ECagT2AiqkHV42+5Y125MjQIOorbJLu7JLantZ3RF
B1qSy87dleFc2BKGk4x5F6ktGtMgtO2b7BhGfdDL6BdkAxJOQmuwhjGccHcwp69Z5w/OhwEluVr7
dt0PV5z9YiyCG/bNmBeKg6psbY7ajuVgjY5iu5Z4++qMuZBYwH5CD6cYIhqF4WCPEhzrKj0VLVjX
ze4GGFXJ2bri18TCS4YD0SpUL8QrI5vc3uUpKgp9ZniW9RyHP8f6ALWAUZuTYNkNdW1US3PC3OGm
PdTMdoARnbKzYWU+d4AIq95Ht/5S1STgzHXQYONAkEiERve8Tkw24LZVRK7nOLGvRXyj11RSbFqd
vIWZ+e+LLKhWptxtdCDN0iIP/QT93VAV/DSajy64juqi9RSLMYlfrNxb8dav4V3cnJvjxMzLZkiz
dQjXnDT3W1ZBM9462oWXwk6t/UG97sKWsFpm3TFAUWNsKAi3d1lxpNr9FMrwTC/c58LdAWYsMEkC
dzaTHF1OI5Tb0gyPXC+glkCHrIA3HOKN4sf+sHGfytxHy+SNeycLF6u+uDArxCRgtfTEtvE8yceb
gXydht4P3S/XY8VaSFoOTQhJRVPGuVpjaNhOHq6xOsJfqHqajFNy7RUPVOSA7s2U/ChWCfWFdmqB
PpqR3sN2CLQg3Qz76Nb2lF2Orj8mCRqrM7cwJvg9r6BdiisbLpXjkz1+rIbcK2VJ/9ppfzEioc4w
xAOr+64EQgKS9TeTEftll9/iDcEIQpfikEq+qMT5XiW/Yk4kA1wL8YvZFB+R2MTB10+RprN0DyJa
XQmuu8ValXo5OPFpHGqmOWiJUHEsf+m/on2LN+vK8ayduU2f3K0S/AEmFvYgPIHDRAOzs+CHYYPq
vl3MzWQsxm23cq390Bjj5+vDWp+2VytCvEC5mADthB3V8LsJadL7tKh+h/XFKGa/XMRbyHASvYPa
3CkEPBVPYUrtm9J74OqWRZqJu6aBECte0fDiXhihgjdQihYX65YWfxFtryiH61O1uoUWVoT9muYl
6WMQuZ1YC1Jt6gRWGx0r533Ka79nbGFG2KlGpfAYtTykkUYQhanf1seB/gEJBPCOrzMm7FRSgTch
HRiKjo76AZQddy6Zgi6JJJtGsjCGUGKK9GTC+zcOddoaPi8Sj6unMd6ErYSWbn1pXrDWYII0RVq6
rMvHAblx/IunacI+WQ5DdaqoKlp8GrXYkuER12MBao84y1/sCV7N+oZXeoPpazfatr0z9mEwKl7n
oT687Xat5rcSDNX6RL4anP++2EY5s2LKYkDKaxW0fuMJ6m6eXVVe2Emqt7KZFJy8A3EHag/oUNOz
8FkLlS2IT9Kgdrr3MyDBAV8HJHg5SJ06M8twWRpzuqN1HtgpwHtatL2+Z2XzJvh5Nk6V7gyoqlRM
C4zssUU5L3aAvv503c76tM1SZLgAQptImDasTKXyBIQnY5p+GvESq4aTNwB4dt3M/3G8VzvCtKnF
1GDHUrz66sqpHV0vsfK7tL5L3eFxmMLYG2uOrjt6o1E3SHvUj9wbxfqzsxCSm/8MV5hWPCXUZjU/
oDoowQfuDhzLNwpy54/zBsi30TaVHFPz/L3JN18NivInaekYEIXA4Wsopd+SjW48VLoJIJJf2RLP
XDU1M0eDWAKFuDcxy3HokCgACuiIV8Q5ldBBbntfVc9hKRnVqtcsTAlZ9Jg3NAp7HPFaaxzNUH2A
cNPc4yrxGpkZIWvupiofJg5oGqhDv3A3if280x/UCXxJ193zMpmwHfCzaehGU8EAhelDMfMyShWm
qYDso0nu+sn0nBDSf5Xs/na5of8xAR0+FK3Q/CYmzRDbUDIIXKGomLt+x7dpskPA8kqyvz4UYae9
NSTstKwbigbErug/CPJv1rbe0aBUvOnIfXur3thnmYdfLtJbe8KWakAuplUpet+Rw2SKP7bHKpWc
xhITLw9Ci0OEd2ZnGOMETo7qVNintn3O3il//bcHzKqxLogobVvMxHhpNSU1WHHfFg6znnlkKsbO
0jlux16jxnr6jRvlGG7RPKW0T5Ilm7fLa5D4PYWvxsWWRY0DyhHGbn+fVgTi23Zza4fTTUWyJMg4
1TwbSgeaoWzSuD03jJxr3j1e/wmrGwBdSrO2K6DIYh6icjPiEQRdqZebE4+2LToX6H1TDxE7XLe0
upYLS8JWI0ZTxbqJItBYg+u3K3w2Fueymf7EZRZm5u24cJlkVKlCXGDNXGDAlMTcgAz74NjD9vpo
hMr3P0v3OnFzUF7YiSMeF44BO5Y3bnS/9fleP6jbuUlB1iBzfY2gG3ppqqMZmvYGbDSX3JnD0yTr
8RduweJYoNYsGDCAh5gYcoCx6n4wqGYBc0zT/aBVdwWpjipYGf2oUvZFDpq3KOUyxJFQWHj7A+YZ
WExmqqkhMilWnsi+KIGnyjflzg466k+bzk+3MjqSN66I2+msJaJqUJ/S33RDsxEAvrJHpGSmfbCM
/hCTOMCeu+4ib5ZNsCJ4Ym/YblMYMYqrrt1vLbXX79W6eh/bG6ZOsCL44egyWhSzv0c1pPcqJWiY
TG/+Mr94Y+JlKyxWB7zjOh+aOQqzBpo5t+Do9Em+0+wH6evLfLBfBETIP2NVIC8ATiGUioU50xKt
d3s1SiIvd26aWv9KGnIzQlsgjZ1NzhO0/Vcbu4K4TdHdNW2xIW6xee+yXf4EYUJTfXRIPYNup+nJ
rfeVTBXirfNdfl84po28HIyQoebuFiinVt8stBq12XvDujCPwtms5lMcdqVWnkoIuE13muzUfOvb
F4MQK/ohoFI6UYfylNi7JjkMspLCy0JfOgJUhfAqgYMZLxOOCH0ejXjU85CbMRDvz4rNd4rd+Erz
3OZnrQVNEaeemZ019pi5CBbJ3TTTu8Q3Eb8rybnVwHEQmduiCAj4FIzwc5FnHhsTr8m/DOW3zHzX
HXTeIZe/VnDbuEUBRMkhjO3ZfHjW1RBvT9aHIifvgmHADlREHNSw0ZKLvfEmXY3Uvk1C6pRf3e42
ig1oYp+7KvUMspnCc5jL4GuiqxL0L+MZEpBTTUODoVjQmwwLCgdNbp1Bu7CFrNTBGdm2jUdJqeDS
maD26+DSMuvNaLiLQttz/vsivujYbTjicF2x7Gby3ESP/b7gkvR4XoJXh5qNzDKAyMJtULQ7RFSy
R5tQEWVFbp47hfu61kJa0+y8gmY3ceWcr4cQ4TyDbDReOw0I187N9POCCQeqpYOuyagM59xuulsQ
wm/SnfrUB3zT7aLgfXn4izFcLJC6obEevHWmEFBSSJUWkB4wz1neBrwdfZqkIOWVvfVfOgPMYN6g
oQBgyVzkfSsBrTZI3BC5z7Vt70MnvGlYsjPb97En/TYD/o5Z/B11UUvYSkarqh3XW/OsDVYwNPmN
GYGVIpdJmGjicGafA9pHBYgbVAQAc186HY2plVVRbpytdGtYe8K/Wy5aTdNjM+Q3Y3ebJt+JfWeA
AJYBL9dqT0n2Ga9Kkjgt/IpZ/VIzkQjo2GoQXRLByE2jguto0MuvTv0YjZVXJtskflepEdygL2rN
8HmIbUATRoQ3mk46tvY4kbNdQ6L9lsd+JOuHEXYwdhNed1FbQahGiyYEjy4nsy9SpQJApPwKyhUv
s9RbvXckoe9yplC2xEYCpAnHDoStVaQHlyZwElh4rMb+TXkV0NHAyZb5g0m317fuZZggIGyHGQ3e
B9EVrA4R3a/pa4VCWvmvhPNAa0bHUzP7rubxYzFUkrqN8CY5v6yCEAeqqwCEvoD6BWM15yQiXd1E
8LFY2VMGJHKbxT4pmr8qG/TDJaBuraZ9ynP9V2pkkFuiNN7yIbfuHaX/psT2rk1r0GPpOHquT8S8
ZK/xEpI6SJFBMQAxGBU3DqDwLud7pK5t8F5Tz06std6oxk9RbX9Cgfo5Qy9sYdcbxWp3122KawxC
7HkruHCkF/iLMB9hZ5iNGZvmmargR6XhaG6oEn1leiir+1ymtBgd2EcI1teGNBcSFVVwWGBVysjo
3eKrm7bQJj6MymM8PdHGTzvJ7hPYJGdTUHsCDA9HKWIz3nouJ1JLeF7ovFXPROPmxoobEDy1arS1
a6MO2gIoVTf8ibeA1B/U7KsDkauButOhbPt9zstfObScfI7Hjs0Q0dQrqa3twaQk4wp9MyHIJhyw
kmsog6DvWdSmKpy0jcs2tc4pGN0ti+5yZnxzaLfJmO2nuiI5Id+sNGTqEXqRXYBzEvBBYf6x8aC4
lajGWVUUNJlocRUBsVu7Xy0cMZIVuLT1+3lqUbMUDmOWIu+YHHCAoAa0GVTnwMLhXJSapCvsMga+
NSNuGLWA2iP6CE51vO+KHZNd9C4j09vvz8NcZEmk6lKmRuiLaFr0RaiD3zeV16U7l0jSMdl8CbuQ
FRFHb3wyC7MgEbMg7Eg2dixDxK9PF9xgFirD9hBWpcy1sgTF2owcTFBCoel3gL7j7fWAIiRi/0wa
mVnPcLqCJvty0niUWqEz5OlPNHls20K/4Szcp8p4MLJhY2b93UtZo7S2CuXPM3YnzGU0TusDff0J
wn0ycXNACjvAMlJu/TSp+5MkMqiEzISwm3hUF6HK0PWjF4HT3raGpHQn+75wm4xzPeJqB4h5Todj
1qCPpXYt5l9fq8sD5/dSgbcNx6+DXMWYf8TCv5WuTHrLmNy/DAUTNOV0ekrcLqS+2jqhl2txn3oT
BxPawK30XWnYW9vC3jJClbux+z/Srmu3clzZfpEASqIo6VXSDpZT293u9CJ0mFbOVPz6u9QTLNO8
m2ifwcEABwO4dpFVxVKFtTAG0urWceqPegk+0/qvywpKT3GnoGCLURMlSAfRgkoactDn5UfRD58v
ixCy2teKCMZWpm4euQO6TvzonNzPiZ8FScC9/GZ9HIJ/Gl2qzrxKL8H6Ykfj2eDAk/vqNEXnSkXX
Kf/7DBN9oIEA9pH4gFbWMtONwc1ImndtawcOMQPFuW1n/5zt/HtuzzKEaIScL6pKJweVhZWvISvW
H0C/cg/RaM7XDMtIeBLpyZpYcUQ6MXhDubYe0XviVxh48Wyza082ct6jAXA7r8IXjCIbe/k8v/59
2xntnKMcgBmO3UE0xNzxnjfJjzWrrtom+dkZDLuKKihFoZf0Wp7gELampQDVxJANvU0/srA5AuXw
Rj+t4XyowWr2pskh5/n4BdfANj0tFw3q4bEIcOgoMieKK1ZZkeAZuZVjgHxDG+v6q8V616uIxVUW
JHhBsqzuSBqMac7zXV9fb8mdYXhTrSKbk1vCb9p3dHuJiKGnR33fgLIA5UOwNJbHpAbuvnGz6udW
yV8rP7JnUcKtRFOsAzoTDBxg50uTJ1t/S6KBSI++KISABP6lUS99ZCYRwZU0xk+ue2ueeMQ9Kjx7
89xXnr0TIrxdecxb04hR69ewTIwdhWqDcffR75qOxu/Gv+qxlF4QMlodAcvEx7BwanwhZUbzbYEg
GoK5CZ3i20TxBXXfqDi55NnNTpRg02CqZRm1MPjZBTQkhyLYyHj92a/uMEVLPU1xllJ72IkT7mta
gO4PDONtPSHM9FB7A5QPSL6fT064Ki0rkxqFCgzFFYCBtLmXsj8qIvwT1p4l/G6E7cKo26TljO9+
YJ3E58W4GzQ/Hz5eNrjtR4r2xggyWgBAIpUREfpWm+RjrKEfk8S1gyIjf3QmdE1G9zisqG5GfX3W
nSYc6uHpsmDZ7ewEi6h9YHvXuTMD4LIYT9N0Has6ntvtXlBMhDWfxsh1ow3pC2i3bbCuw43u9Ldu
/JWPhl8OTeuvhapXIrXwvVLC2z/jyYsA6IJlcEBJ+/yqfADlUBgnKKUaZzdQedT2rF3SUUgDli7t
7bnHjBdo7U9jhiEhLfanWjUSohKzXeXODEGZAZQvhhmvxXyIUkA4DoU3FZUiod4CzSVlhDe8BO69
YWxDNPFiBKy0PXOxjlWrnypDNWgqzTv39yQEvdla42yg+AJJE99+vx7tY3oofdJ48ZX21Th2Xh6o
mTJUCgrhL2nnrDQIjAPoFJlZekt35iM23VSlMNV1CXEP38JjXTmQ45gfnOhH5wTO+PN/c14h9IHv
KM/GFM5rlOnZmtug07QPbxABXmd0CsBSS4ggQk+6hOUb1cearJWXonLv0zn78y1NlNX+E/IqwOYp
iJswxHpLMV1a0f5KB1GFvpDTZV2E6Yu/Aznq2g7qzegXm45w9S12nRNoAOy64wb1HIfVub4yPOJp
wRv4WLYS+n+ihNsndhRhFVArbu0W3zdz6XX1HCQYFVuma6Phh8uabT/8ldPupAm3lK3WCMwvvLFp
feespyn/ETeVx+p7M7UUoqQPxrMocaM2apyu6TrsH0wAgsPDNKReu76/rI5KhjC6MligjaBRXN2a
6501PK2zwhCkrrnTQXgfGu6WC55hcNV2XZANH83+pnD+qLn7ytbESlVhojqpaeCObReg5o/Ur0GB
Cnw0hSpCofhfOfBPAAuhRWltuu5eha4Z4ylLAWLlta7+6MQfLHQ7zIkdlha0xS75gW/A48SLa2LG
6BQ57VOUg9O8drgPMNtrB7BDZe5eL3r7aNSqJpLcLp9/nBDgsTAfmWWvtUBJyd27nE5fDC26wjyQ
F1ldUEWOIlOTv/zGs8DtB+1Ow8nXnAErdaO2a67mq9ZHHSO0sbtSBlqgAlyUmxFGDRxU6R30f14K
M0dsNuUVpv5HfLOV03lMP0WqXSO5KzzL2P77TqGUdwBVTjGlS6sD10OqomxX6SCYTwy8+GSc8AFq
D+MTGCZvwFHAPDs3FaUI6atrPOshWIJJG13rNgBy0/7larZvU+o1EwDwe0MhSZpxYvQAEJhIpPGv
lyfWZVaPahZWCAghgdZ+sJL4GNuPTmdjPs32alWrRnqCO3lCMKFgjyL5Rp4y22Ge3ln6aVRiWsjt
eidEMLUJzfWutfBCLg882D5Hy1M9+fpX+2QeljNZgssBWP5S7uQJZgfmrahYK3z/RtS8Kqb2RxQR
P8qj0+TGuZe7lq/VGjnM1fjJ1COflKrURvkLBMNsHM7NIcWxgksNm5fbpGRz3tR9ExYKCu3PFiPa
phFV6djBYtLe9NrOTzvLK8zj5SOVmwm63Fj7xUSEONAN4KOuJiSCoxHdL5vyqNmAZoxUc2gylm8o
8yxHSDwAghOv+VaDY7fpo/EEim+fvF/9JTC8HDyLaA8rPhikMX4nUMw9bMKqykBCkGBiijbTgVvs
PBrJw5AOYUsWFfKoNCI+yxNb+sTmTr3WW8lMywbPSPi3tVgPb7gspG8Az8SUFvoKL2NIZANB10gR
rbRYO3QFwPrG1q8TlZtJVdmJEbwsAsJKoRNs0/Tr7K+JgQE1xeVIrW4nQfCimg5DnRdAv+jj2VuK
x6x5F6vaZVID2MkQ3KcqpoRNG1xz3GN9imGMqB2Tb26RzJ7dJF2gwyYuX89vZ3mV7wIeAgPoYM8D
PtbL+7GijmMUw0JTxPW6zxtf1eolQfTB+NDeGlfMi7z6uNwYZ0cleLv4V4KBW2Nt8KrgVBAMQ8fq
oGt0xgboPBzmm+qoHbAPNBx1bEsAcfswf7msqdRCgOEKOHYkGYDOe6loUWhLVE8ITWX3DsyvIYxV
MU4isxAb233bqB7wQ8Rpvcg080rfJoGLvPvZ9u3Jzcl7nU5veJX3YgRT16fSmNoZKBu2fe9gKXtu
MeBcB7z5mHm58XT51KQ6YTwLfWIAv4C/6uWpVUkWV7ZDUeHUP9LZM9cvo6q9tBm1aAg2AJBBGoXq
I4Z+XopImsrkbgLXdQp+TrIk6Fj9Lls1VB+j72/QZidKSDA67jakZgiwpMbXimmEdtq9L2qnUFyR
9NQw4b7NVkApsQZpr8WI9mmFL5aEZmEf6V+6cuEYcxsVFXxZwLCfBb2qOQI7pATDBZDzmtusCazp
pqs/5j/64ecbDm4nR7ijro8GbTLQiaji0ucG2Ox4eqT5m0x7J0a4n8GIy6kdsUoaj8773GD5OSqb
2iuSqTvabvKQ1Nl6IIVqFEKaE+6PUYhFSUY6rKhhOVc7z8cNQU/zo6N5AuK3nyq39OXGYVE8iGg3
v2I/wXBdNwFJscKFVb9I4RyXkn9NDFUbRCVGyF4ikCl26YbFPCIHG6juRSxDfeHxsmHIPhFsTPb+
q4yQsvRRas9DhOzW6Y4jH47Zgu4O+146XqFVxyQxgsvy5Ab/nzxxlrIBYfiQFpiN4fjarrDonmio
O8XaTWZNfu0oRoqExZy/SwKYSnINnaH+9Ip3BaM4EyUb4IZZa0GSNed5zFeUiuuHdXXe4zk9NoQ/
xml1l7iq8rH8Ap9lC8mAgb86TxuUbE3163Q0PVYOh9xoFSFEKgY1QyCeYeT31Uh7bxF9thK8ixxz
YIvZenZfeKgmK0Ki7PnF1Pd/YgRt8qZHuXD7luTOOvlgzap8g6twzlW6bNaz+8THTBmAcyxw0M3x
Y+x+zNazPirqIioRglu5LBodBk4NwFZea+sjJnNAAqVIVVQyBKdimb3MY4YuyADiuRSEA9YE7BXV
iop0xmB3JSKaJ4+XstUbfBfyYAwovgvrJ9fvA/dkBMSbzvrVZddVaGUJb8g0OhFALHFyK2+4P8z6
Y5fmy7FQZ0jSL969ZsI7Mld2FtESUanpIu3BTDUWDCY4reoVDJ9Wk2u+4UyLx4b1J2GDCVwb7gZx
XKnyAIXRixlhWQ+ZvoCM+FZHe71wshtzUE0lykOU61og78P0LibMX9o8xrY4IhQq8VHffEOD8IkU
6PkYs59Y9V2C9YAEkSqva+RulsKnpZnbTvSm/s7djMjuk7hC5jZGedB9afryYGDnOX+Tyz1ruBnW
TgydyVT3NYqDRX8uzKusOoCa589t0yGAdQemLVbRRcKXoSQlYE0TANsS+jlqjsQNqfsG+9/LEIKT
xvRp6LcPkLb7gW6Zn9KzOTz8b3oI0amcYnAjmHgeSUpzj/IFUqazETtvGOnd6yJGqCktl3x7NEzn
nrWAkbvpVUmZ7KXfiRC7IwAeX6qxh+/QqBmum7JMb0iWp6i/9KRKvXgdwSBJV9WglyxK7cUKUWrU
28ocXdQr+i4/INm4pwXxYls//U8X5QoRKi5JnBQtLqrFVLGHGfsma10v6zuF0UmLWHt9hPBg5aS1
6xJVb0Ah09AMsgDL3x/Zl+pae9JO3UP/SYW4Jgt6e4lCVABNU5sXWM7GVNHHafjSdoqkTHVDQjgw
zJJZa4LGBC0a3WvW5NOgYVwUpZOfl+9IltvuFRFSFr1Obb0uYvSEJ9DwNE9afyiN1iuyzyk/zK4b
XBanOjchPgCmfm5pihk8PPxJ9H5W7UjK/z7Wj7AQgcEoKvhsCjSqukeBFhyCxbl2kifTyRW5pNxn
/xMhZhRj1Gv5ZOH7uqeRX9EbfBoHaV57tekVRal4feR28CxM8NR2Qg2k2MYrkv6ctJ9QMJvewFPg
YoDs3yOzBC+l6eIOeoUrse1zZ151GH2NFEcme0P3IgT/JNlI7SXVMNuQ8C9jBxCK4t2kcX92P182
L5WgzTx2ryjT0gmfavgepBlQ4Q5W8gXdMK+ffl4WozIBwTurNmNgh4cJuEYZdK4GCI3JK7XQ0s6F
qieqsgDBQTOnzRcLxLK3K4oS40fNOpa54tRUIgSn1NiS8GHCXDLpb+b8YY0+uao3W3oxOiYVsQlF
JSRTJI/NFNibtx3/PBPqO/N7ClLCXDVjL/X/nRzhtMopzdxOc5CtVctnrGNkXl2uweXbl+vCsAZr
YoULG6svjcxFvLSBZNElSLWroMDewBT7ll5cjyrWLGmO7+jPogR7LuMMYKIFgajeLjEnBmI7fp2x
B3zSAIPzZxw/YVcaYz3nJD9dVlJqEzvJgokbQFk0sKuAKKc/tGnuNUW4qC5L/m7vhAi3ZYxObBYJ
yuM8sD1sQnoYcH+MPjSHIajuigP2m4j/BrWwbAhERBt09yL0Q9vpZoEpcBzoMpTehDF6k3i1qsUh
fVR3UgSH4p1W56guYBzYcA4Zu63XW2sNgCpgJL2vqUjHpV9HjmFiDdwE7Owrzit0bdZaqydkkU6K
KbxqwQLNBM5tP2qa+MBowZ8qR48Out4kZ33m3XuzXt8SQ55/g5jJjgNNGgbAwVvbyfrjks7YPsmN
5WAx3h7ecodY0bCwoAuNhQdrrVPDXldgcHsVMNWwrmjNXvumhjJ2RP+TIng5QFVYRAeMPYMXMQKS
23gmP9l7Az3R+EgVXxrSiLKTJbh50mArjU4rPm/nHj2bynOW7kHrCj8aVWBXKlGCXwPdzAEnK+oh
kx4S7SNg9TG98WloVAhJUjkm2tfYsgSKldhTSaaZsYbhy2Y2/0oty0usz9Pya0kUo4C//47YWAEQ
E5acsWaLFeLNFXcvPmbmuoGsBhzaTgkaopoPVgq/imuPYGI4LjuPjgcQfJzS6b1TfKBujsrmh9j4
q6YfXbf12uJoJueGPaXmGUUTT6/O8+KPsa8nigkvadKw+6VCappoRt+l24qeYfFjpRVenx9KJIxd
7J54psi4pOEbkPgUMy3o4Ys9Eztz+donPT69ihhh7pQ2t7EKC04lQ8hNC9K3JdbPi9saTH5Me8RI
IWYIz29w9p0igrNHDZ3xDCO2AbADV+z1PSKoiptJaqw7IYKv11GfDnqPeD1X01W1/uSFfdWw0asG
FS+c6swET69cA0N+G2AjxnC9SNODuUY/mKnYSaW2tlNI8HILfAiLs/VF3MrxaRnozm3Jjk6B/2Mx
xSfK9pNfeSAWEYALgjf1FVXb7Lg168FfcUsxvH+VxJl2piXokS7bgfSKdlKEg8vKYlmrFThXA7AT
AmvR3zVx8a62o/cNXoDLsuQPKsDOdUz5YMNCxELrx2iYM/SgbyezvG+SsTrkGKoDww2K+YVj0BNA
PT47Mdbq+75c/WnqVFMrUjvZ/QLB7Fdbi7DOjxchNamX6HdltvXzA4We8qt71lOw+yImuTXb+PhH
eaa5Gk7pg+YXmY8P/8M2TN8AR8b+eVmmVDGM2RkAgDM2AIyX8dpYR7TJdeSVTd967FsKOlj9TRa5
k7HZ0u5NoHO5Mp4i+DFjroJ2dpZD0WhvSiV3UoQkT48dPtoLCsOT1fjO8H3hyYGtx8vHJTX7nRDh
eTOcDoUOinXeqXuc3dNsrh6NPDNSRNntz7zy4Z0Y4W0aDAtMVDnENFhv6PiBuL+yrPfS4VBqP8pc
8WgrbODVSNaqLWmvASthW8Eamw5j4eFsfbp8clLbflbJEF6nmLgFRQEI382FQ/zMzn6wlD5eliFX
BMnNhq6C/QDBf/Bt7kYtw7Ex/UNZPRrru/Et8zYO8Er+FbGpubNlLO6khrYV1Cm5bTHDgd7lqvo4
lx4V3A7sWhYFepVw+3k1R3aiI9VF70Fbbt80Pw/mb8AGuwb6zLbgKfNs5i7H1N9tCvI4OwFA/Lea
KFJouQ7PMgRHqVarSXSCEa+mnL43RfnBQLJw+bZVIoRjmrLRHp0SZZK1u4qd+1bZ5dqC+isvfD4n
R0Af0nLjHzKKDT6d+dmRmB71pmDjuerPqcJBpMa7kyY4SE2tkdsLGMzBzB6UehEW7jVhLLh8aCop
wkPWdGY8gbkTpT/idt6cZt/1Uj9U2Gf/3+QIrkiMJKEtw4M59sniW/HozcnwIZnWn/+bnM1Idv6Y
cKeMihxhJbPLdzMbuY/5E8szC8s4XJYkDf27+9lOdieJt5S05Yj7iQBl2/10Z3aTZvdtyRWZleqG
hNcS+FHZXEcM+Zv1uW+/cv02bU+XVZF24XcRQNyk0qMl5miE4wP3Kbrd5tHBRPKOvC8+bgyearA6
hac6QjAozVwHlgyMAZN2X1JSfdh4Ty+rJH0xHQNLAVgNszFY+vJ2WtTGMEuFHKMr4x9LSu6ccg5B
ZX090fi+Sz7UlvMWT9pJFO6JmgP6TVGNKaS58uhfBolBn67woi0Sv4pAOxlCpG7XCJth2yRkPDxZ
/eeZ/2UhDRgLYEN/uHx+0ivaSRKuyBlmbMNkeBPmbWrAxLeWKrtV6SKEa70DwtVSYP91iOKvkW0F
CQayAfIBZBQemMC7vqyQ3MafNRL7Qi1KSXnbI5nuD3OgpV4OnkLzjr3nH2Ofn7K/lsfLAhUWKI6a
9KB/LVoNTZV6qQ+Dg31sal/rk3tVtmsQd+3R6guFCUpD0k5FIZjTnpucbqBNxnqVOMfmXDpPpoqr
XRqPdkKESM5pH5VdgYwnxYP4wFPW3C8ZGT3DBa/b5SOUzkQ6O1mble5i7JyTsUlSbN2t933iN1fN
sT7RgLbB+BuBJFLZyHZAF/zr1fad4YDttQJ8V3HjnMxgPef+cKyvYj8P4kD1JCotUogYWLSYHVqg
SW2+X/z4XB2jwD6sDxsZRXYAIej58mnKL87akCaxV2iLeKSsd6gDFjn95xLl/GhESewP62Qc2dKq
vvDkjRFQz/4rS7g4WqUVJ1kJS2z86FQd5/N6l6cewDaC9Kgia5Kb/bOwTfGdlQw8HdFUxjnGThGg
qgjw0EOqv2PjW+YHnZ1WwoUNFi30JHFQtpmrK401wTCoxpnkcfdZFyHCRyZbzGnDILKdqT+wIgKn
QqTacVMJEYL7wkHmSjqkLs4QH4w4/qlP5C3fkI4DDEEHvEavmJRXiiH3ebAhYjkMvPf51zG2FeFB
btDPMoRwl0WmRusRRpbn5z45z9q7SIUEKn+knkUIwa5p6dw1GU4qMTQ/We0bW19Cs41PRobhqapV
jJXILflZnOA2Sdusa74g1yuL9tcaLfieZLbpOXFyoBxfG5cDwv8TXp/FCY4zpfpUVyWaDciQnRM9
ZIHmax9jMBhYfnOyg8vi5Fb3LE3wnniwRkCG47pW60dlfW5UyZH074PomG4Uo7A4wXW6qMjyucZd
5U1sBgmdrFsDjFcKLaTPuou6OQqqAFFwhTNzzQFgJBUW8lKmg1AtLW361NNOr3wMd7IHqkftD1Sr
3UdjGd7CFwYFweZtbsDfVDB4s7IGrMhmIBvVvmY/uoaj3K5oTMgscC9CMPg5tqdo6HGIHTpdE4Ic
EBySqwz50mVjkMrBJDZ4p1zMG4g1DdJGZT5vqEVTmXoOarQ2xRqlp70lW9kmvv+R87uUvHsb8PGU
EzIsiEP1O1a3QQnYp1g1JihXBghWxEBRH2Xhlw8QXta0TCKgQxiN/qtsVkSKDpCc6FDUruqD/aUs
QF1gVe13K9nBNiN6att/3ynUVU4BYuq+Dou+PfI487OR3bsLlub6TjHzKhXFDHODMHdRnBHMbbAW
bV1MiHKAAYpVAG9w7vn0bSk+X7aFl477j0rMBay4SwBfLsL8z205VwAwMMM8zv0yKf9KqPH9soiX
T8XfImx4zoZbjhaIuAwVWb0DOISkCSNtCLSa+6WtHUG+qfjqlIphADFDwxPdzlfWBgPR+iwFspMW
n7KGeHPe/FjJ8P6yNi9j0N/aAFoMYcACID8zxE8n4GdajVPTsC3/KvhVk+ke2qcJO+rxe2NSbBTK
rABTNBaA37Fh41AhIjBtqnpSUxNWMAAGKQYnavVung0fTaxPl/WSGcJe1Pbfd7YddzMCNtfr0Kqs
07Am9z1hirxEJUJ4JAqrzetptMywG9yg4VjpqqvgshYvc4Z/bgd7VeiebFDiIoZp0XcJ5n+MOlyN
m6X5piPcaP1NTs+WrlrWltzNtuQJkhTdxD+i54CpMC6A/taFulaf+/YRSyHePJqH5s82Tn7rhDkB
IOiCvx0kWbpgcd0QOWlWWk2ol9qhZ/N1WmUBzYyHy0cn8Z+9GHH8hxS54+g5bcK6mk5ZoQdgpnpw
3e6PWv2vtDEEIzCyHmiAqLWH7njd9IExZ/6IHq9WfjdKFV6eSiUh145WYHivht2EubMEaQT0fZsf
+DIqIo/UEp4vSAwJmduCu7jCBbnl/aij9uR0v1bafi3s7nj5jqSSMNqDJWOsawPw/6WTIhhMNK/a
NiT2+HUbGE9NkDOkbXTVF44iS5AeHug6yLajuO2/vZRVFLQxrHoElWzTn3oCxumM+tao6vpLPBZr
KyAy2VjciUWFuIPVPdRYk7INm+lTYWGZyroj9seVA25uUiU+ktj9Qtam8i7GAfowr2yytCFLmFeN
79bsoWwe5vq6mx+WTOFPkrsC2YOJ+R6g2+MABWFmlIFCxs6xoTjPAe2K3NOmItAm+1TosaLDIzlE
mMRGbgj0eLxLwiHS0rU5qboWWJfNg73SziNs9somOmtN8WhERa8wDkkoh0DUMUy03/RXaUOyGqtd
jSkPUel9Z0/uqTZUELjS80NSwkCcgToyEwJFNBlTp9GmDVf9r6o5Zx0IhIygV32PS8wcgGzPYgQz
t4rUxOS13oZuFvk59lWBsoR9DJXnSm8I017Ewp4xkkeho0Sbxuhdo27DsgXpjXvSzDWkk3Hi03Lg
7q/LYUIuDFu5QO7ZIq5wdNRt48KmCBMZnfzcDZwJ6FVPJv/Wqlo+Eo8yddg2qE3gw2i3v/SodKjN
bgLCa9hU9zlaPWkS2OYt737o2Q/4xBusbi9NcKk27l3gn0Iv0Gz6ZARIhUU/XT46mWHj+5IQpKvw
JfEVBLO6k6JLhnuq42OVgXqBqeC6ZYYNyF0kD4iuW4h4eWalNhRVHNVW6JR3wJxkfemP6RXwa/78
WdrcE8QLW/L96rFgpGtr2jc8JNXq1+O9jp2Mtpw8s1JkqTJzMx2GaTrsZW/e+lIhtOGdsZgbK8RE
kMsPQ/1UoA0zknNG3TdYANrwGz69i7j6e2p6F8EzLETztXV5mIztbZ5k7+JOxbklux74KYwaiffG
GfJSGzea0LlcOyu0q/uV3brt4JfkWIMT67KlyVwHFEj4vEM9AWxOgpykGRuS0LgLgerLvNYa7wer
uWl7fiS5+5TPQ1jp0R/VuH4nX2D2w3MEUhkUU0UwnqodOWjITR5qiXFMhnDoiWc43wz++Q26mRRT
5Hj+GFR8eYZISEan0RgPu5k8JfbMg6ai6TkjLpBdaDvcGbg7r6zG6eqyYFk0p8+CRdJnWjIMO2CI
MCzInJ6GPspOTYYqh9VXqjE0WaSgmCEFgRDokKDkSx3LjhdDvUwcH0wlD7dSR8CALaIw+O2knrsi
/9wY/f09awOJigqhPJusqkkZrDFFxUm3c4+bhW8CZzFaAEv4kCdfpoEqLFOu2bNM4UlkaD8mI4Fm
qW5NB40ie+AgwVFoJr2qnWaCjdgcMCKTi+1As7EfXCt7X6fjgzbUj5ctQhac6LMYsfXoYIzP0HVu
heNQ+QCYsfldxntgnYcpfbosSho5EGkp8lg8Hq7wxteuVWgtkGXCqWa3I0+OrYbw3tafWabaFZSL
wqLyRt2CbRtBlNt1k5ENODwtqTzXLa9sWgS8Lryhrt4SMxDY/xVlvLRz286TMQJUWDiR22r9Puhp
WJYPPFHR90jtYSdHeBb5yBntp6HDV1TtYX/wGosYnkPTw+VLkotBBAQxIKD+RBioFLgDKYi0eDg7
jBwdLa6CWevPVbq8xb43cKt/BAnn1maLMRk19IlB56sPvxIg4mWlal1Zat6AqrI2qCHQ6QnxYYl6
M4/61gpRlh6c6wKsg1X+a00+d42lCAvSULQTJYQFohs9c/nCQ3eK368LcPxZejb7OWw4Vq6MyQ5c
Hj26RLWCJzQ0/4mBm4bYy8cgofglWqYp4SMBBJ6e9PQqXzDk7KbDyeJamJLmnKyovGhlHqDJehji
hR0MrVZYjfSxxh7R1tvYFgeE8TOntFp9MEgXwmj8NYoPTR3dF+ZwwJCYF4OGVePF6Q2GCvQXCrZR
NPFEpJu8YpG1OLCfmZ8K9wjST2tWuLY00CP9QFVpS0hF48kBSI0dkbELS6DLzL171Q78DSIsACsA
PcdyKcrnL6MHtvQmO+41PMh9TI6pZlbXVAPG6+WzkilibRCDOH6QFIqzAzbDx1VmbhbiJFd4sBt/
5OQtrrYTwoSYS1wAlW1ttHCj6vZWghw3jfpfydJ/T2egiTRNq6oxKvQS17mWVq8Zi228kTo6hGx+
mjUVzq/Mqy0sI6F1B6QfjJ2/vKAlthdzyLIhxBSafmhZ/quvp1PvrLo3a/r1WA+ln7jtkdWDwjRk
PoVdQ3Q3tjSYiZXAaZ0NXhgzlEuejPVQ1o96cm84901xXnrVVIQs7O+EmcLlVdlqZ3jIEI2NUOuu
gbOwzIrPILkIzLtt4NHInoQY0QLkVZ9mvQub5VdpF+/T+vPq9B8uW7rs4QfUy39CBD3iGQWGKV67
sC9Wv5l/9vqvwnwYVcwwUsPbiREer6RNnCEdly5ssRsAysPzyHvFccleLsAKYk8Y/K+gmRWek2JC
8mw3RheuJZbMTP4wY4LApJmf9E+kThTG9vv0xUQaQrBJqKOtZoq3k1VTk5kVvqoMzfpKMqDKZdGc
BA2w7Iyu/srL1G/7KYxT4mMd/3j51qTHuRMu3JoNsFpMgMM0zPV9b67naZwU+klPE4ngxmSKL3Fb
yKaddUyXbMUD1er5HSvN2F8NVnkZxiQ4CXN8UCtCrtTanwWKA9k9jJBS0g8oz+VXdHW8BoDp7rwc
Lp+c1N5RX4RD/QbtFPIb7E5lqUlKFk5YRgbiOgC2Q+c7n1UjitIb2skRrBGVu8XCmMcQFgu/spvy
hhMVZ4JMFdTjtokcgu998UF32MRmzBDgg9+eDiU4Z0uzP7FkCviaBZdPTaINEnYQhyNVsRjs4WVQ
jxhMu+rNMSypnn2v+9h6XNtpUCSEEoUwX4SdCAuV+2225KUUN51dbs+oJjhL/snIfiUplo5td7lj
kVErzE1i33iesEUHul4gxLNN413hZ6G0A9NbPoa8owdSYyUeyJ0JKZ5Y5Nzkc6cCF5HKA70XZdig
ZdiVeSlviEonG0wUuHvswrPpsGg/pvqDQf3C/HT5riSOhL10VLkJKGp1V6xzT4vNmZ0iMNkdqDqm
JuqPcYy5x7R/g8u+kCTopNEuatM5G0NcKJaL0rn1rKU7skaF7StTyURVHRMZv3dmhKRvAhI+G610
DrW0Ptob6ZLOrk27Ov35yaHkCC5UjFSi0C3YRGVbrGiAqhUClM/r1ghIuF2w2Kq8T5IhbaVADNPR
bUNHfKjcodCihCZzWOXGsanYYWyzu2zRr6KUej0pvoPPxdft9esbtMOwKE6RgNBbHDapipoavRZN
YZLbR11zHnr2sylUr7D0qnZSNj/Y+RW2T9IuG+M5xE5iCFy+uxwBKXFrxfOkEiOY3qBrQwVgggn5
RH3laOOxpewdL6Pj5TOTvfLoJGKaBUVAfKmJTbciSxqdu/UUjmmceCOfg5ImBwvF4j6zDjzTT26p
3TnN9KFOe8WFScLhC9lC0M2yZoUQCnasVsfmZjwd5ig99Gv8Rc+c95cVlZ4nCrgEm6Jg8BWL1HFS
FaXudBsqvAZCkHLBv5wAHv3tz+VgB1bH22tstX3BkxttmSsWLzPerPoj4/pHAuI2e9Cf3iAGhr7N
bRC0WAQxCBdxlXGow3gWphytUuIcu6U8XBYjeRZR8cFOPIRgjE98sLKasLh0VuQs9nzXgjIFVD+K
d0oigiFMYFcQ80Y62kgv/alLajfrlh4vL2/1QE+i4TDx9c9wJX9XRPAk6eCo2f6HIbGXUjiQzPEO
8jGkTjQfkolHR5Deqb6ZZLogsuJ1hzb44hByysiMR5LpMQlZmnWePazsbgF66/nypUhMmSF2EzSS
Ue1Az+2lLrPLKkcjAz5A1+WazOTEx+axnifFQN32Z4T8H90IQ3fAuQbyLVP4OquSUWt5iiMr2RRU
4DwoYzTecs4O8aA99rmKPUJ2eKir4B/YA9XFSSTwIg2g41vHMAP70sEsdP0GQzWFwqJlh7eXIphb
GhekoWyAIXTTjUndE+YJQXz4Z1jSf9vbXowQ2srZbrBSk66hUbQ60B6r3K/dMOqcN6Qo+HbBNZnM
0BFxhHeiqsu6A1jJGOo0+VZgq7sdsts5+jOc4L/1cX8PTNgmvplMId4Qc8r5hGJOaBjGl4JhBBa2
5KHa5l+2bZnR7eUIfgqev6pvSjaGXWkcerCWTa7f8W/9cj2pVp5k9rYXJVjC+H+kXcmSnLoS/SIi
xAxboMbuas/jhvCIAIEQM3z9O9xnuyk1UQq34y7uoh2VSMpMpXI4p6gJ77nbn/HICFkFlh7dfHd7
NVvKthYhacGQ1zXmiK3+PBMHBbYMfU6gRZuqZ7jQtRjJIQC2vLN54yHe8gpgVrY6MGeA73d7LYsi
ye7Ad5BRRpGSID8onYxWT5mbezgZeFAAUVfRUO3bdg7iztpRAyAWir3b1AR0OKFjFLlcYBZdezma
IbPW6pA3pgYPywHUmcO8m0ifo6equDdjVW53KxTC+pAQsAAztPQPXkuciNk3duaO50aYQd1mu5Tn
e5YXAXzVkdv0VDMjnJBf9ib/5e3N3YiYMdEHODt0BaAAIvd0zYmGjAfDtIYRi6BJPtYtcAzyrx4Q
vrLODaiRhFqiaqvYKhNAKnragWKOp5Tc9VI1BsED1JrOtbb0tE+RSH8Y2ney4Aj57JAAArmY33P/
Ey1V7DMb2nQlWnJbDR1RZabGdE67GUyYP82mBkMCAlCthyppqDaqHiVbx4uzNfD0WRoB0W16fbw8
Nsaxw/P7nDTAcgLpTWa+t/s9XllBQpOXyFAGGu1Cu1XRMW54gSvBkhcAdISdpIY/nkXslPvJB6I2
oR1ImMZWEXxuuDTUtAC+Cf4xvO9MKf6AFgHD2yft2cz6fRZ3L+aYKkYuFCLknMxswdV4LF9KSw45
u0llPoxGZUW37WHD+F1Q3CynhIwZ+uWuz4rmKa8dHVJmlh7yxg+NmL9pB3Y/ze4ByS3FrbO1KAt9
Zj7anwDpL6fmPI62MBBg92fU8O3Q89v8pdkib3Z7UVt6gEgXgRtI+5Yk0PWiBhoja5dX3TmeX6VJ
kGrf5nz3byIkVYtT2i/qNizt719aLt6bo99D0TMV78jmAYG3BxzouAqeRLp1YmXTHLdYS16A3Kts
grq2Hqap/uA36S4bO4VCLB8u3T4Lp95veTIEmQbWFtrrCEa7gY4hQfmUAscLAQj7OjDz9d/vIkpw
SNQZ6AwFsOP1QTWGro1eooFmCXhM2TQFBePBMKaKa3tLH9ZipPvGYaVhjA7gagB4FUyAxfQngPXp
qqfPlhgHFT4TPE6odfznF1cJCyomfx4SoztPwn4ROw99VbywqKI2sXU+8Deo3OsLcqS3WNhKiJUl
Y22Df+Y8MJRXEIN86ucXVf73Xbt4HGB2ABME4HOUXXhclS3LRAU7BYKWeaHozEpArOi4Dx6IH/pI
tEP90yk1+8ffK8RarmRWk89B3Ox1A/p7SIS+2v3sDRE6lZ9hvQ70DSTsaK/F9M/1Jua5P5GO8/Gc
+ikNsrG+d5g2BLo2HZ6xHqgeQRYaLVLyo6GNc9spB9KckfoJmM3DQa93PWgzbovZcqt4CuOZuiRC
IOx6PZbbWJ5gGTpH3H6HascHf1ZN7m7GMI6PZk0k7wEJJE8ZxoldjoVfDOeGCG9nuCUNDeGk6CzL
3ZOf829lgp4i4jsfCLLTwWxikNylRq9Y6qaRrT5DsuVk1CtHi1E/KIvh+9zT0PaFh35yVVVOJUey
s7KkLeO0hwVwDXizlf3NytsCYZqrig5Vkpa/ryw6NbmBOnrZnivfAZ8UqMyQ2wr1olS9XraukvUJ
SsZl95x1Xj305z4bj3qcvezjU57ED8PA4OXHThHAbHkqpDUWx44r+ImROXwqMvix4VyXe8vdjSCS
npPQ1FQdFlv7t5Ij45L5nQXK1Knoz2mhH+zGPo3e/CbLVOCM28tBHmhJ6SNXI9kY2Kp1THS6zbnl
b100VAoWFfFhVHaSb50Sfv+PHKkgK0aHkSnBZeUAdktnr3TnLZ5hQT0gG/TjttvY3Dk06aE7BWl8
DPFda17s9DT3DTTbCg+5QGpFJXBUi8k93hazuXMG0ppLleJpyy2QPOoUVdQGBcyHlh6YVwJ6+4uD
6/62nO3l/JEjnxBnAP7Ueiyn0gpkAFpm772iKIJ+7ovotqgth4tkrQ1YdCRTnzTKVxUfx75H2Oxp
4mDM9jv8W8VFrxIhHU5axObQmmhtoYxGg9/tidcqHsObG4aCBJw6TgZB+fX5c1ePPWGZqFK5ydGi
xc4cnRMzG8VmbWo0WuQwYgtGXF2O8iZgwWZenoOiO/2MkqgXfzfERyO573E2t49lU9NWkqTLgSeJ
GQ8N7sHY7yK0IweTmMKcPFjW3xdUMM2EgNVADzmS9suHrHz2CN5k8DOawI5KR+A9k/g8ZhZ6kbV8
32V/hyb5X0rwStiyvythU2y3XbW80Wzrdd4+FARgtyxEe+HtzdvUhtWapEyB6Y75NPnGcIa5Rl5f
hYjaj+bo7p8hBuMlNso2pmHI/cFtHNuuSXFGbsrPnHpfx46HKJmfbovZjFfclRxJuYmNGkHX58NZ
BxMLsMuyPTAygWW3awFioeqG25YG7hLT05EcBsu0dEZzOuYsqxAd7cx9AQypwQ6NFxg+i7STayoM
ajkJ+Y2G7P0fYdJJAa+s8HiOGMgC1Ak46cugs/gZcLbHuDWjEbsS5CxXbOimP0J5ahkahDrKdb0y
dR1/GNl05nr7OrbF+7Z5Rhuv6xn4/WUSDVS40ro4y3WMZpTDuS37oPbScBg/2uZb2/5A+Ic5OwlH
UXnZUnkUdzArgSSObsiJyNwYEsRZSH2iWfeMF0BYZPZbK7MV56USs2ztyoCp3xtzh8ruubYxjg2k
r6hynnFbYJQTXazwRxgSk7Zu8mKH0AIibHtnWh8r481tc9ry4evfl15MLt4vrZUhceNz+6Fw3Tf+
4H8YiXkSRfFTc7nCSWw58pU4+Snttz4YGGt0GPR+jng4dgM26DQwm+5FLf6OxO3//nUtTIq47Cmj
4M9EZX7W+i+t0E689QApz4ZnlJCQlQJV8VL+RxOKdGsYZT23RoNDGhL62YnLuyzV96lQQUNubh6C
btRHPbyU5OYTnwqS1hMCbzsluwaFsIlZd2Xd7KZY9fDc1GwHeockIrqRZIgTNrcYDkwMDBkN/ltC
ins29gIp/eQ5FrSSI+0cSMBrrUp1zP0ANa/39EMSFy9Rjf90W8s3d24lRvLibTskaTpjjqDV5kPn
lBd0+34qzK8uKIYVoYpq5ySDHX3SNLoxtmeL/TQwcWYC8d/rqUKKakGS2SasRHtLzHAtieIeIeXO
TvsPVVEfXGc83t47xYLkaSbLpAJ3ElQhHdIX+vjSZca7mmuKBW1LcQBvheABwaRkqzPVO0RCuIXG
Ir+bTeedjQSv26t6LlVi5OBBj7k/dwImNFuX3p3DUvgJMLxtRaZ6+3welyMFrK0fm3auQU5viyWV
Isb9QAv9HXg4htBhjaJssenF0dLwe/eki8gZuedSgYGpzvZPGCQ9IqXzWlgN5v69O29KPz5HJR7F
Lbu8uvdyr294xdB2NBQ06MDq1DZfJ09hs4uhyMEQhvBRKUe53DZlOCJtmMnkNYiOq+YjGdiJGc6e
jexOYGi+NQng6vU6vL2urW3ELestIYqxdKBcr8sb2iJxmqVljEx3nvu5FE4deA19zXJjRA1xUA0k
bqkJMm4GOmuWQo0v+SUO70eyehl0G62o8t9WoxbQ6R0xFTA4W2q/liM5pSadS98b0exUjmZENBp5
3viQgxz29v6pxEheyUdNcuR50p2bpN8BeDyMm/JuYNY/iUFQdH1MtAI6TcwxFePPTth7RmhbNrAt
fYU2LEbzRAEtjNqCyQYpWDkwJo2VtBbBHJFjxCMoGFHeTJP8OY7PX0mRVMD1umaeCw/uNftglyfC
33aaImG3fSyPC5FOn2Tgf3Ia5E8yMZy6BAwnhv4wlUKxXyox0ulPHQAnKoH2/BjEPf3wEw4vtGYV
G4jiVORKozahkUGkOgbJ4+mDq3WY6abu4bYeb7qexzPxpMvI9oipOZj3O48gLtTc+Fs1zKHP+Z1I
m3c5kOyHEa2/t2Vu+p6VTOlmcoY8sbwqG89drZ0b8+1sHok7H0w6BqWxvy1LtT7pdkIiEtGDiWZp
1+53tB0CG9k7owgs83uLZglPU0R5227ujwLK+UjBEJ1QHRkITEQFqM4UfRmKeucrjUmCuPx/yL+y
JhkhK3a9mQ7NMJzNSY/sdghN6u5Ru/VnmoY1EiFBMg0gIemSYPSnr9QTLyfDUFz+m9trw2OgwoYZ
ErmNuvbQutZgVOE8lp8M/QtIxGqkRvuYB37FwlL/OxDZX4teyZNcCHW4xZ0E7YwTL040nY9d3+9u
a8ymdq5ESC6EaUAptW3Mqjjtl8yMHDIEifelBl5JooIp3TRwzCYA7dDCDspUZbbfdQ5lKIznuhG5
In0YQGZ0ezUqEYu+ruKXnjX97JcYQBS2dkiAr4762+m2iE1niE4/nD5m/VEkvBaBbrI+9fKiO5tW
/aFHxrLovc9tShRiNi0LdTvDwqirj0LktRir71pQJgLrfprmLyZlkWWLiAh0FiJ0UVjx9a4BsgDd
v0t5+jcUqrRryN+MZqUDChVdZGW86/r97S271rGnvy+psZkyTCnZYMni3puBfcDIczRnxyHep+nf
PdL+L8onAEFBcdXCKILkAP1J93mGp9OlcYZXdm1/8/0srB3teHtFWzu2FrP8faVnHfpgGpB6gAVF
m4+FM73i46wwzGs9e7qS5e8rEWywWetmYDCzKB7PzgAUruQIDA3F7bS9EqQekNfFDMATLKnUsIeG
mMCJ5UXykNbVfCr17NNztutRiHQFosVCd7gL/tE4A16/YDvTtRX2olqHdPBspHOHnsjiMgr2zc1z
N9AbQxGeXtvk7yN5XIZ06qUxW+moL14FdUSX7kaXHXr9FVVp15a9AEXsz5lIR++YOVhugaZ6SXka
AbK1qN7ZCY+M5mglqhKzat8k2/dzSpfaCKiVkvY+jtFiw6j/V1759775y9wR5jIADHmtyvoYd+7E
uuk7KKmPLn2FTlKFsWzv2KMEacdyUaVJ7AKFGFyoOwznJN2nHiAmGn+vVYpC0vJTj4+Hp4uRNmyq
JiuJSyjBgPL40Ox7qwibUmGVm5qGVls0WuEKwAPyesfSNEl0kYC/QMz0obRY2GI1TQJs9Ek1Sbqp
ACtR0kXTUl6OehOzC/OOVnqfq5z/5n6tft+/Xoqvmf2IQXOgeZcv6zjI0g+16uWg2C25jExaNOKZ
Yw8K2XRnGG8M/mqed3pdKZ5Bm0r2uBIZs6EwONILE67Jca6DoXbeE5vf9z7Zzxx9wp2dKZRAcTIy
YIMwp4zTvIG86RtJI0vF6bq9Hgf945iYAUiZZDTo6S8RyeBksiS2QBZmDpdZS9+XBut2CTCu7mmr
/V3rzC/rwVQGavDWgrAtWc8ApF6KISTcavNJtH3QpqD0+377ttnUuJUMyXj03phoqSdw05n/zm1E
FvTlT1IkihhgUwxw6n5vn7SUsuzdmuvgmW2y9/rwWSwd2qpOmU3NxnQZKByX8R9Z5QQrtbrpwD0T
+28G772bJwEm5EuiemhsMoSjgQVPDsAoLFzC11ZagBq1qHzQVYwvpjrIXlqhCMc746X2vrjXDt4d
OXqKhsXN7TOhdxZSgIALkWKCllZJA64/UCQkATEe4EIHFeK1SoQUE+gECH9eAwX3phPVX7LxNe8U
SrB5QKtVSFcbCFgdhmYDhLYMwHBp4GRzYFg7rzo8Q6dXcpalrqJBTehuScCKd+H5zqWYUOahMzGF
g1Ptl6TRRLM1HuvgXwHECgs04EmOU/6KDJNCjvSY/+UFVquRLDRtRMNnH+EzPc17dy8Ofui3+y6a
Ir5nB1PFK7NcYU+ubHTGWgSQO4Yn98ZmfK4T8HwgxrGzUG/Csbgj1ptsfM1ECKgfhdveVolHadIu
ejRpmUhAitahd9nt9xMIlb3kQCxFVLXpvlerkjaxqVhX5eAou+TFj6o5WcNpcN87vAryTuWGthUD
T3ekswH3KI+4zSWtC4+AfzPOkZ0D/Y8RsfHjbQ3fvO1QC/8tQ7KkrjHEVFiwpK5wgDw37v28U7wR
Nk/GIphhAvuyj06TayOqY92fBnthxyvrKHbueOGFc5UFyqPZXMtKkOTb0MUyCt0B+YZAvuhsxo27
N22ucKDbQhZeHkhygFN5vRrPa9M0dlLywx2AOhFONuv6CJ288bPiHmRsfguS3KhVIvM25vA9zKWn
vCTf4VbjwBGDE5Z19SWxVQQwm+q2EiipgqMZPiUF1A2ZpLueFoFbpX7A7b8bc/zlhlZyJKc6irJ2
PR00a+UEpq58vtQgTb2t1aqlSM4gQ9Yy1hJo9dyIu9wGyLqPuTXH+qu+wKcrkXzBpKdMoLEAoaLR
3tXfpyI9FLGiFLnpRVe7tfx9dQXhzEs/ifFS1OuPFd6/No7nhJ7rYEh3SfV3BbSnK5ICEpQ4MdSi
I6ZnGMDj9X2DzHLrfiyHV7cPaNsn/FFuuQjuVm4OypcOcpL8rqC4Vv3yvjH0MLZjhS4oDFYmEoxz
4YLUFIdkOFkBF9f9BOvVcy6fx0OSa6tZP1UV2BdwKQwdyCtbO9+1ny2AN93etc27xyYLDT36Y54M
zqBWk5qa30zfdeO1Rvc1gh/fvmPe/ai0oOWgn1zeK1GS0y7MlpuZAAGZ3zuWCFlS8/3EfWA3OoMZ
sD4zD1qvFW/7sRlPTVX6+9tL3bTglXzJzZaFY7DeRu5qrt7q3XdziJr8OTq4EiE5WEO4lPgpRFQm
26MgVep11LpV4KhG7zc1cCVo+fvKhF1azj1AdhBzI3lN79ycULLrUT1RdbGoNk3yrN2U1/2Qwlf4
Lgv0wM/10IkVxU+VDkquNTeBR5X7BIkY6vGANdqxzocyBIkUAJ2ybq8NGPb+N12Q3CyrDT0nAw5K
s8A6tOQYwc5Z56oRz02ftDomydPSnNtoAcfKSvMbKQ8tqIh79y791w2UXCxAoHXAHrWLZvN5p6V0
Cro4vuscJ2ws0Z/tjCg84LZaAJnFQdcHpp4kRW/q2fDSscLFPog7D1PsIWZmTyTJv90+J6m599ft
ATze34IkRc8BjeW1Ezhitb7czT4rA46pZrQhvchSVwvc9jNzXCADA1NnGPn7rrYOt79g29IeP0Ay
AHtwKsoWsufWE9rRb2Z6tmslB8m2FKC2IEGw8MhJvrETpOVdi4xUOe3R9sTo8fYqNs9rlUmRFLGY
25H1g88umim+F6QKbaLlUT3SN/8mR9JEYM5MJDaQFWqMfVue9R+p+/a2hE1n4VroUgZxmGnIhf+i
G62mS6vsovcfyv4s+pPQk8ChB40o3NLmmawkSfeFWxaoPTcsuxRGvu9n+irprNPtxWz6B/RdL/jB
SC5Y0nZZPS3HsS2yi+m/wLwROn60Zj/9HY7SLxt6lCJHRnFjTHVZZPCvxD9izDngXIs0TUS3F7Op
Yysxkg6TGXFEP2G/bAN0ztkeSh0m5MO/CZEOBWePIVzQsV66ztR3HJW7e1omLBrMVNXqr1qP5OO4
rTdAURzZRWT5bvCtQ9m2+8xUsdarxCxquLrKS8024nbk2YUY7euitPeV7tyTolZ4AIWqPUH0taoy
cVmbXwYQfmj2KdYyQPkOQENTNLJtm80fnbal29yJJ1obcZ5dEGzZu8IAun4yoHZ7Ww9Uy5EucNDT
15U7w3J0Zz7G7Bvr2q+OeIEBbUVyZvsGgn3CKYMkA7xX1+eTCUsb+o7x727JA5tlewIMAM8PhfUD
c0DG+G1i94av4VVrKNa4qRkryZLT9sZYzI0bp5deoz8x43RX6OZ5HFWFw+VnnsTlKzGyEwL/hpW1
NLsk1AiM/Nz2eyaMwKou3Nm1z3rgPkqTEbdmqrlFRqAeVkJDkzmhnsfgwFIhxG5qIcbeFr4KoM3I
XUa50wj0h2npxXeaYKRYiK0alFCJkBQdxHReby3OmzpOkM1l1A7NszTgcRWS7ukdxVsIjf4AuzqU
MF1xwdio4gW4rWWeDd4hlKpdudGi8NlcG02K4NGikWMmPCC5/qV1PYUD2t6uRznL31d+Liapa2cO
5KQYsS5YFZrKLqtlO55q8qOIZakrEV4Cur1icPLL2Bj8IEpTC+LKfNXqZArces5PxMgTRSfZpiMC
a87v7ZO0wKorzAyjz/9C6hToyi8FzUJ/fNer5Ki2T1aFHjU4mqAWplviW1aXH+NShTOgWorkb3w/
8cwM64GSma/c0d8TX4tS2nzJPBXlkOqkJJ+DFDS35wm7ZrmA9s7fzsV3m1xGf5c7iif5pnovrNAY
FQZmpdwWQzjxB9B/5hc2GPHJAbW6VncmKNwHI3rGlbSSJIUmjgA/lNZwhmaPJBDDrukAJ/qlQu/9
bTmbe7eSI8UlpBlSv/7Pg3of/GJfg4OxaQA5+5CqhtRVkmSTnVO3EC5Mtpz1EAiZgWuDX+NdVwFe
QleEDf+NaT4xXgB0Yaz7P0BGScFHXmAcK5uK75nj7UqX7V3t7LbiZOnHmnxNxcfObHc1sQIy1a9q
A53e9Y4DMX2kH+rqnqiIGiUorV9R8+p7JGsgFU2RuqwRx9huEwizC+hgRxhNiERjnm0vC4FD9UoD
i56mWbvbR7xp7CvZknmwwmnjOcXVworpo6fXHwZbVdxSiHCl7kdjpkZDC1yQmeUe5thG2kBVhVSJ
kB4EZgE8Npxqdpln775oCbpSqGKjNl3W40bJ8+2a6Ec+6yK7pN5DjNOZP1lGZBiKq2vbDv6oppzt
YL6Y3IxDChU2ut4ePPaFo7jutbu8VIjadlePoiSTy52xSBCaZxcHM8Z5CjCXSX9BbFWjqGrfls9Y
3ZSVMSIj3A9YUfbZ4/fEu7jzMTPf3Fbjp4vBQDExDBt88phYl/tS0B3mtHbZQcda4CikP5GdQYHh
74YaFkO9liLdwGnjclAAFenF7IcA1DgirFP9zuBtonC8TzftWpDkoayqb4uR9xBE34Hq3UCHWjWG
E1NxnD5Vt0UOCps2/sPGSQ4+1r0uzgYgUZfiZKPeLD6Xw2cgjhFgB94+oI3HzbUoSd1Gv/BbpDnq
z2UMxAb9aHM9IPO8r/iBZXcms0Kj/0H8D3mtghHe3szHRUoaiDlCRkBIkV5yZw/SZ63aAe050G1F
PU0lRlaOIW5Ax+3Ri8UfuvTB0KdXXRxNsa8IM576umUjMT8BLlDUvh1JTtZogw1iS/65th0gMbEs
SBqheqmphEgKaFYj5mpQxL3Ynb83RxJVTafQiOVWu76FsQ4Q/iy5QrwFZIDiik+MgSux+qwBzsqh
+U5jSejPSTA7GHhx3d1gJD9vK+Gml1iJlDQBYLh9lxGTXlqHvJ3QVjhrTahbKl6A5c68tTLphJo2
ngy9gyZUnY2iXZyFMVrX9Oqjjo7cnnn7KdMjk2iH26vbNjG8DghCAzBVPGmP8n1zNjWYWOW8pmjq
6LwoH1CAokFSD6gim1GlH2PgZTbGsL8te1nS0yU/ipYcie9yezTQqX2Ze/LOQVdGFzDmkhbRDG7/
KHWsvxsj+uWLV4uV/MkwlRlg3Rx6GQYtyL5prI5qN9QNRcfEtso8LkxSmb5vc5GbGl1aUfMxiuc7
I1Gc27a6PIqQ1KXlKbownBhaSYqXHe2NO5Za1VvTq+ODhXm2wE6oduapxiPh8iH8t5OTLF0A7k3v
O0gH8AcAlb/G9sspbUJHNQOzbe6gYANE0PJCkjZSA6W1U83QkH7wUElx7pK+fhhjAkhg95I1+nFI
yd8n1BYX8yhT2tmmmgvOO59eeO3PAatomGTuT5Hr50JHcJDyJog1GuKL3vBCgE0t/uvu/+sPkDYX
tJWm0ef4AF9PkQPNI4DxhsLxgL81KMK5bQt8XOuy/6s4CwhPmulNAhbo628642PTxWetrPYuIFhv
a8zm3bDaVenJgAYbr7cJAsfOBgNdR3c1GxUitq3uz2LkJ0MP6gXXb2B1rcZDql2SxAvE9Ob2OlRC
pEdDQutyKscJcYHB7np0CgEcLfDM6nRbzObBAOgGOB2GTwC3eX0wbJ79VmQuRdZdIAOhGz8B4ZKE
WexG41R/ui1s82wMABYvnb8uSj3XwoRmi2Uoll1owc8J5fukV+za9nL+SJCPBk1lyKdYyKcYpD10
LYv44Jy1JN2Vk2oMQLEYGUQqR39sU44ku5REL/ejk5ODydAZ+U9bJj/sBKuTesSw7aXoOfDx2jD2
NIUjUi1EUgHSAL+FFdgzbXTCCgXkuFB112wq8+PBP2XkAF+UblP0q/I4GmZ0ySdlGoik/3p7t1TH
L7lxkPS2qWCoIXmiDcbhvdfCRl+W/MttMYtjfBJPrJazfMbKm4HsnSOm8PMLeqUjVuwr83NX9KHo
ELsoHOfmxbQSJfnoweNi6puhuBCeBwN5scxapzxI03ejF9VK9DqVOMlPO5yCSSxDPwNqEz+ypHvp
AO2hMDwkqvMO9VLxEgp5uL2bKv2TvAKKTXSBlEJm0qShg3g3dfTdbRGb+gd0DhDW20BHljtL/Xlu
NfQvTN/LZtxXroneru5F4hiK3N3mSlZiJEuqQBjrjD5qOqI3wiIe972tAjLcPKCViOUTVqrXV05p
8pbn6AO5A/TxNJB9rbdBXr0oE37Ip5+3N25T01fiJIMyhdAGjeFsxHzR5ohmb8fyvcCDS6l5m6YL
LjnQ9gCUDyBv1wvrepZpLBXd5yypALoGEPhqF2vR6CtWtK0Kj3Kke7XKgGGpZ0jG1Vp8quNvpEeF
PlVFIarVGNerwUr0tkvm7JIXwBFIac4CUmivSM2jmKfPeduvtk5Su8ZFwbakUDv0iSDhfuqLH3p1
l1cKI1KtSVK9NimY21pldplYtafj3iqGk/9DFIqIRHVAksoRzRo0HcQMF7t/Q/UcDBmvq2c9tVc7
tix1ZUUeSnC+OyNI7HvDD0x3etFb1kvD7t/eNp9ta31UNsl7twivWzsucFEUD4nDHziYBbFroFM9
ioLve/0f905y3x36SVNuIlcfz9qhIdVnIEgFpGkVz07VsiSP7Y/C15oaWdOk/1LQMwNni2udx+mF
A3RLDP8rYqBtJ/RnF2V05Q7NVAUpkXY2sywEcbWtv3MzPRzsew5C99sntunCgUWLLiRkftGUeK0Z
qMkD6G1w2GXy7cAQIMMaakU/1aaCr0RIvmHUuzk2UwRDmE06uLwMG6M71M9oQ8LrbiVG8gq+X3Mb
UNsMGfTu1KVeRFwrjBPVY2jTK6zESF4B6pbP4I7GHBfJ90M9B05bvud6Ax6F5DkbBwRfTCjiljBl
LrSGzIgYJ0R3rttHLRuC1rBD0qqGNTZVYCVGMiLWxsSfoWqXPGaHFPgEXVscb2vZpgGtREgGNFM8
hQmqfJcEjSz6HPZcCz3tles8xHl3aLSP/yRORvhgacqM3mxQHSKmHmQTPet1epn0ctcWyDoXgLf0
/Oi2zE2jfVyi3J840wbAx5hFuuBij7rxlAP0DxjibX6KG4U7UomSDKpIrJaidwxFHEaCzGbohqWB
k7xO+zuMeIS317WtHa5h2sgNA2VXMitHo9SfKEqSvQ2qvK5ECsBp0A3+b1Ikq+qNxkaCO09Rjko+
dSY9YRhccZ1vuiEA//xeiHTPWnEZu24DERVGI50fdlcE5o/bq9hW80cR0jVrFAClajBAcfFqSsOm
bb+1pvspAeEjoPTcoE+Gu7n0Xt0WqlqXdOcWjUnb3Ma6SuAL0reDFhmlotdlY9wTvnW1d8vCV/FD
UlspYDohI2UBRsuPzYFG4K6bgilqw3TvKmxp08cuDfJgR0ITlNweSwbTKAGfgn0s38fD0RvJjk7R
4LgKrdvO0T8KkjtkRe93wH+a6MU4eAczSs7lkZ+yII/SSNW4uDGgjT1cyZJu2lEjuS0YZFV+oO8v
xW480q9+HrQ7Z3/Mozi0395WjE3LdcGXBbo3A/kuSeGdvLThJJC2872T418mVXy8qXir35e0PR3t
psprKAXN8Ghu3OSgVSZykLH+d0B8v6oLvrewFdkAvJWLU7NLzRndipi7au6dygo6LZyqN7d3a3M1
KxnSbtVjz2urg4zGJmHJ25BXb9NRVXjdPJOVFGnPNDszekCPlJfUJfsxRuEzKQ63F7JtrCsZkkPo
e7QVtzGGpWsWViczyvb+bn7wP487HqV7qhC3/NqT3NBKmuQa2AQEhY7S8pLpGh6xxT4z9J3tikMT
v+Ol6p7Y9AwraVIgUSR1XLmMlxfhPVQYM0dYEYzpEPoqVDWFIJkKzq2AO5mJury4MYeyARuuiiPX
+jioNGL54hv7Jwfg2VQDI2jAiuopdQIQXJxZnb1sW4DmTyQCgQiGdbMPQ5V+ua0mCn2XU0Ro0i/K
LsGc4RzP3VHkw0943G/cia3nRLGPR2ZJAUSWl/nsNJhCsMlLq3pXGD+dTH/OK2YlYzG71f2Up6Qr
weEJJdS+jmLIAp/rqnnWrctdR/0KjBqAvkOV/FpGZnTgOAHr1HdbmGFcm0f8EwCGdJFlheWE/1XP
KSKtJUqmxWcMocxpPqGrsG0Pgn5n6VuflABPVOTxtpR9LUiyqoGI2NJLeCWv0J0grusHUFV/qZ3m
YCYfb6vdlgNciZLTXtmMpsyp78tLLyqgb1f2J61WpIe2NHstQrpoe53k6G8Dp7OYF5aGT2U87OJR
UUvcaBM0AH3yRx3+88JrlWudxE1b+D076KP8mJyrI9mbu3Qvjrd3bDNIWUuSDKhF47ybTrBU7hTa
sPNqkty1XTGIIEGOIEkJqAJFxi4Yj3Es9Gygzg+S4eZUak2sSsdueXtAJoKMAvQNPlAgr43ArEe7
aH2M5RnNl5xNQGB2wznnRw39maOq0X7zII2F64XoIEySXaOb63Ga+hjBm713DMAfaJ0Y6Nvbu7u5
oJUM6S3VcxspdBu4Y/WU31uafqax+4Au8jDtyLFSJcz/ey3J3h7YPH+WJJ2la89D7AjMn1oH71zs
+KHBNM6rMdTDclce9Cogireiag8lz1g2pef3LsM4OTm2dCxB7OA/WNNw+LdtXD5jZQ2abZVFzzDj
7ZAiA7eMcP1jVTX8jYgRQ5GCaD+FqXpyX7utX+CqwJgGzp7juah1XAstYysFA7ANrvgkj1rtFSvp
earH/Zio8O+kmOqpKMkVTwUdACzsTecMFI37Fjn9fZJmZI/yqxm4VvXDI1oZUW/ku7bjD16vVXtr
ZmOQASprd3uvr4/06bdI3nr0W13UrejOvbDv68E8JcwOGVGZukKMHAEBmdpJbAOMroK30QTAeiOO
g8pXTedfG+B/q/HADv0/0q5sOW5cWX4RI0gQIMFXshf1Yi22Zcl+YYw37ju4fv1NejxHbIi3EZZj
5mkUMdUAC4VCVVYmmPIgCsMxBnv5EQHNolFXgbC+BlY0Gt4xe8ehoTEB1Gv8UYr/n6mZWwEAAAvg
VMkUayzookMuQbf7+1jrd23GPvY23/3x98GK5lEnAo40sOVemsloUtgAnWFFRrLXLf+I6tdWaExx
5Fa+z4WZ+XQsjhw4ByBuwmsIZ5AfbZSA7ennVKka2ZfX9e8tM2dgl2FbQAVKR4yxitHBhK5JXmt3
OkqRY/lnBabXJqSjpWFWvgEcCUo9htadWRHTcx23hSJDXIkVoAZ/WYj07QeoKIUjo/2xhGZYFgtX
F4ZrJxtuf77+9dcNzYVAlC4M0AxffpapBFa45GB8NoS96flw02l2DmUldoBS7afrtlZdwHyxJZ0d
s4hHO8hAgw+a44+syZ/tQHwGQcnTdTPzF3i5tP77Qi9mpEsroK1WiYgOkMWOyU6DMsu+GNrEzdCr
RyV17HdZEvvbMbZbReFpNTgsFijdXqWRl3GaYNiDhk+ls+/Dahs6T7446baqxrC6yLm2QHUgdcAN
fvndKBe00AEEO2p++DMUzZcoHrypY89RN2xjXXMTjBpc39dVV4GYOa4wKHPjgF2aZFXe1kbWQRok
w5vom0EbL7L3eauaJpSyjt8fkBFw9CJhRf1TOsWpbtXFGEIESWz4ftqku8KDtrBwLVfbZztAR1TF
rtXNXBiUNrM1SVM4QYqbuao3uoPqNL/pOuoVGNkXkxvnYnd9K1dPAirUzACs1nDkbJyR2hzB4t4f
4/pdYn6AlKzbxSqx6bUsgOsWAfOFA6FzUKldfrA0ToaptH/to/lMkb1pnywXE1K7ZONsipvrS1r1
DtxSuKcMCviwdOr8PMydxsI10urNthoL10BNIO+cQzkV76+bWo3ys6giyNQ5eyVw3fPGEGCLhwgA
if1NXdh0h4ct9a5bWT3MuHwBSwGbK4gcLnevNnWqlQVu+qrGTANIPUtrb2vMFX6/icrNdWOrDrEw
Ju1ekxn+pAdQG+hIsq9o5RIoNrSVqiigMiMFKEGDIo0dOLoR6fa+9+sYSGvnu15b7f7vFjT/ksV1
X9hlbRQRg7JKdKbBMSNnYr7B41Bzx/HBfW9TOZ+OIPytW5BoOJq2tauAWktLBgTyYxZkf/RE/zcg
LS1JB8mH2gmLtbGFAODoWizcFSl48f0cYsXXd23tEM2C46h/z3Jpv4ryi10L0LlntuZA8iu/18mJ
g/rQNA5Z8vx3ZqSPA0mnLDVN7ByIWYGPbNzaaW6KcNymjUr+TbWi+e+LFWmJYWTxgOy/rLhX58m+
ZOlTYVXnUqkmvebckNWkDoZokZ2b0qoGPWlDf9YMmlL/1Of6gzbXomxDNX+8Fn4gWo2bCSUF8HtK
dmqD2Xk7az6A4GUbO9VNIvj2DR9oYULatTTTTCvPIeECggBwIxmdS5zq3omqLTDgqkFd1Xqk67bT
BHdMLW+PoEreRYTsrEzFSrjqBYv1SAeo441JiikfjtYAct9cuHywvmJ2361iFaZnfTVIUqDHgIMv
PwG0aBQFGkwtpGEmb0qzQ280h+tfR2VCWk2ABzvog7BhQxPuiKV9aDVHEXFWTVAoQYI6yJolsaVj
4welqOpwOOZ4YHh+1iUHqo2qZsjqiXmxIsOx6xA00BDY6o8RqgQJ4Ktp+r3uVUp5qx9/YUV6YuDZ
n3Z+K3rMiaa3tZ3coXVwZwr6gUR/Vlj/HagxIYIIgMz4lVy5VuCI6BFCADLi/VRnZ6do33I0kRFA
f33WMJHr6mWU4bVcoM6gj/q9XXYeesLfJ+jpZl23eYOfLUxJftbUug2sE1SORGZ3rjME9cmEGIzC
m1c/z8KK5GrU9gPk+hyxJkkeZlQsCnCfgOU5d0an8Oq1lIrMw2VwaRCiyTUaXwfxxTzddhRDvU3q
T1n7rrSLUyS8tvt2fe/WXBuMb1CAsJAl4oF0eYAq02763ET2NowF+IMH4zNgS6c2T3fX7azt3pwd
MgzAgtpC5olpBc9jPzWaY+O0Yjty/m0EFwpUB4wSXeyxUaRVKnPSWXJmVfEpgWBdn0FOHuwLtceK
qb+dSqa5GFZ6+LvVSTmwZld5MU6QlBt0q9iC/e3R9+NmR83k3IcqssPVtVnQBkKv0jRxui4/GVQV
QjS1oZU29eW28LuHOO8zd6zjUxbkz29YmAW/wLdDZifX6nNidy1lNbiS084LQzDKROfJPBKV9OSq
Gy7sSBsYiQio8x5XRWIl4pSbAm8jA+NbiZ3+vL6iVUvcIQ4nBtUdNt8oi0TLFsWU5SE084yQHGzj
PRn9pymxbq5bWbuXyMLK/CsWVnwn7uPagspuWLRHJ7MPNu0UObDKxOwmCxPRpFfRVMHnqjHJzkAl
4ZVMVILOa74GJWzUanSoLGOk8NII46HJu77sjkVa3dWmI1zS109lC9qiXFOVDGfHlQtSS2PSobUC
sylGZjXHop3ciR9SdleJzyEKGbW5T/0f1z/RWpBF5RBJA+o0NpcjX29qUxnY2D/OtWZjj9U/mO57
1wz+/GDJ3JqqXhNrnmeidgymQxhFWfxyL/1kgLYCx6NyNEPDNWf82FBFpVsTpvDxNdcwUcoABzCK
Q9SRvhrxA80QYTIrXGIUxanvuixQXFGri1mYkL7V2JRE1JYPMlK/rIcDq/3uvRmHabtv295WrEdl
TIoOdGqAX60IvBBgcC9imFAqh2gXFSocisqQVF6gegyf8I3umDntpiJfQl07UWW+orIiOUJstmNL
NIgzpvVwhBD75yFod4TGf9T+/zfJQ2qPIqTOkX/Jw8BD2djDVCHDJ0J8b7q7cuhL9zEtVZne2nKW
dqT7iGnCwXhN1Rxp+Y37oRtq95bxeP2wrtoAnT4uPYugcCbZqFHm79L5zRoEce4mSYCelVmE7sij
yf0rUzKzYtrGcVpC4/2o9QAW2+a7sGhOpIsUVeK18DMLBPxekcyrGKdNTTAqBInYpvKBbGFNHLjm
RMTdFNjJdqrCe70bVWUGxT7KJWOBUnvjC0g8R0OiuxV0QoEwLs6gbP4jeNBv55sHoGy0TDCtJsWH
EO1pbmc66loAx6bvRHEPxZLrH2p1B0EChqcfdJzh55fx1LCj1BA+RcM0Zh+bPH0MU3aeguQwDuPg
JnmuGDBduwuBVURCjmKqpcvAS6CydR8QaesY8kcRfm7tvQXbnWJVa7F7aWX+FYtrvbVjLaJ8ao6O
YMANmAHgBJr9ZyDP358HA1XwP8huww8vrSS2cKjG8KJNA23LM8BVJ2NrD6r5sbUbndp4087EjeRV
96XR/ZY4omuPWpSNXzjr7E1DtPQgUEv27IkdG1KHd8UQqGr6a7sIdji8VZhhUty2l+tLYzB8Wmnc
HYOsAobLoWxb07xShIo1j4CUJdJj9CcYSuCXVjqzA1mg2XXH3jJOU0x3Fko3Dbdcq8w21519dUEL
U/PfF27Bh8ZoHTMSR2TkLpnEyQlUKixrsWG5mvnvCxM5No3Xmt0cmYNhAF3fmmWyMahKRHHdjI22
ANqo+D5SKO+0aNDQi8B1wZ6n9mc0POmD4lG7/l1eTEhPdWJ0ehNA0OPY2QffAs3Gz3bateXT9U+i
WIisbgdxg0QfgYE8ZhgCp3nrOu0/PcBMb7CCI4ozBEl0Kqep0A1Je6vJxHFivWdofIM2ztbgquC2
2kxEJR1tRBRr5p6i/PWbIdeiBP36Tb+lHigHvGTPtv/2EtEGU9wPq/4MXjRiO8hSQYt1aS4F2m2a
SjzQfaN6Ltv22xio3skqE/P9sfDnErCo0ooG5Nv6gPkGCva12FIJtKmMSN5MzKl1uA/m8pTxL5lW
Emh594pUYdWdF3slufM4pUk25QhmTsSgJRXeREw7R1a+Sy0V6ffanYo60H+fRX451LlGSh/XHDrz
xAVuxC1ojCTrULZ3fqE4P6vLcqD8BcI/9HgdKd7UQRJrXKDt2tkJaPjuB4DLo8wbEoWrrZ7ThR3J
1eqpyHPL0JpjzB9p8pVHj2P36c8PKeRA0c21kOpgpubS1UiJD99ZOKRxWbqp/jUDMVSI7uTfWZEW
QvwUaLkI102TYRwyhEyzH5xKVt5cN7P2XWbNabTViAVIlZQbcC3XhiJqxbFJjb3fUlero2fTDzxR
RT+um1o7PZA2BkiCgm7tVeed91GGObRCHIs4/JgM2aPQVC2Vta+PZjvqCoYBt5b5uhwwcjlmCYSQ
Vkb70Rg+ove1C5VEj2sHBzRxkGrWEUCR+F56QMrjpi0mCyupUSNJ78fszmorN+82taXAKK+u6MWU
nLsB0JO2vgFTNYeOizXc11O9G4WvcIMVMw6QTqAxsDAhiPTmckUFVDLEjHo6Bn301az5aYJKrBPp
KgjXig8AfA9yFihcQsqMzH9fhOl0avsqMFCHsbLJM33bs4Pqz0tlMMFREmEG/rWkmyAGoUYGtvzh
GJX1hGkFPX9AhTpTHM/1hbxYka6CKRW8xIWDqr3fnq1whGpzubt+Xla/CfKmWYuPzn3Vy70y6llL
DGyyx3qeuQ5iyA6DGDtUXWoKM/L8HAYq7TbBKOqxNfuzOYmN4MMhd1RSCasb9rIaWXdrGh1KtNLA
I4SFnmAOZJYGRexfiWWgg/rfhslOrJtoQzGC0mhAo7uRM5en/VfLhEpekOzf8G3YTLtm4jkKpMXl
t6FlogtHIN3I/WRTMX3b4LUz5qoi6eqKFmYkLwuC2rb7bG52sRAKPXdd5zxxkDA4SlX1VS+AMDgA
r3jAA197uaAxsUDNXE1oEhb61umTh177GDn8z7GAKE4hMANUC5iSHM00sNRlfpOhSVx+DIFDAKO3
2X/J2E3JVcnN6tZBqxeq07gJiKylGwH34utDMhxtrb9JAx3UEmOI8ivGSSzjLd7wYkvud01V3fJW
oP1J/Rku8lQP5W1qqd5SihXJqFS8NkBejZQAMTreaxrbmma9J5BvKi3VYV31hsWCJG8gCdrFkQ5T
fm7uujjfYjjlFmpKuzecIhvoHVTJLcbkJ/UwDRBOMqPhmI3RKRXZBsu7y0Fcf93MauhZmJn/vrh0
WtYULQ/QBTKBFyni5BaY8TdcB6aOYqWOyxNsIfOGLkzUZucUZYbaR29aZ4Y5LK+PTdXlOQcVqWXi
4FpDp3gWHWJUWgfEWcKgtcfuaOcR5oN8aNMN+j7sMzDv289CvKF+CDwPuiWWbuP1ziV7et1pPOon
0LQDSzZYkYep+31GVWzma8uiBiq9QKeDvFYGpyQhlFsmH8uK6bApEuHpg/1Mi2aTp91NxSJFqrPm
DUtzUkzNNA1NJmfCIy4jOwOsKTEA3tcdbnVFBP0mgDHxTJBBwWmQly1hQwc4/Keg2KI3uPWNszE+
NsMbAJkOKnogf6H499VLfmiZHWhmqCMokHgTTDT+LBLb+DFmfer1ROu/606dKkouc+YhO+IMJOJg
JZtF0SXHqBm6kH0zDsdwgiie9T1Lv8VABmMMZAPQhDv2jZu27eb6pq6FP4qLCVgJ3LgIGpdHzAG5
TVh183eL9S2Go2/qAGrvdRAfqZg+vsEWA3YBjC3AtMmd0F6EPIGo6nTsMTfT2vxQ0+lD0BjeYNAv
102thVpUmGdmDkDWoZZ3uSxM1YD9r2TdsRyAMnHoJrTg9Y2KZWnN65dmpIgeWKxp0xi89JhEdInf
op/mH/5uJVKBNHTyoa4NNO6ykJ0s+tAx/3ZsVGhd1ULmvy8ibTx2uAc72h3bEqJNQUqh4WARFV38
mpX5HcTx+elr2p6BhagAWPgqLfV3FBKMJlWpHK19+KUJKQ5xNpkg7LZQT7b7bd9krgFBEA4Jn+tf
Ze3YLM1Ir4gmBSNC28NMYGpgXeB4CUVV8aUYflhJqEjvpDHXX50G8Jj+b9vkakLEQ2cSTB+O2jzF
GpGdHzxUZu/aWeJpluZG5eiB2uls2/d1/oa24YVx6SQlbT2OrLa7o+F8a2lwcqwnkiaKJSq+GpfO
UZpDFTsK4X4FY54QxIXkg0eISn5j1QxDRmHqCAqv2l1mNdgF7bEW1vut11vjDzFLZYq8Vnn6a0tU
n8mjEX0w7GTKL3IueG3TxAFwZbCOUQ3AlG+/K2zVcOlrN7w0M/+MxbG1Oz+otCTojl0mnv0kAY+5
LzbQD9s61qQIqfPJubyeLm3Nv2VhawpYX89CxEdhpIWblSa4gVFAC+xhu9dDFzyHf/zwvDQoXU0i
NaD0xrGHVl57sfaQUO1Q5Y2nW8H2+mlWfS0paNgV2pKiwoMQox4PZukf2rHeAtq9e4MZJC4MzXck
FTJZix33RTq0BVRMwNg6DPV+aM1tndR/fGNg3xZmJKfwzQqTDBPMYJ65bDGx9TVWSqStOt7ChuQM
bZP3UKgLpqOFR9rgOrnD7kszNscbXnDqu+NIE5XWw+pXIrbB53kFncllyDqzzMLJa9yEOYbrutBl
hALW9HT9I73OMufde7Ei3beW49tdPM46qqN24vx5DNtDB5keV9PbTT+OCoTJ6qlamJMuXsidOgXp
BE5wYoauP3HXp3btDk2yTTH643TFOxoC5nR9katbOdfyMK2FbEyXPh8I4GDN0hHU9bxxI/uJzm0d
Ck7963ZWN3NhRzrCppWKimV4hFRZv8sTbdPZ4/s6KQ91gtJ7WSmukdf5Bb7dwpx0jg02gSywarCZ
IfvUh/oGjEI311e06vgLE9LFb2Icx6otHK6Z+cbmk9sljRvXt02l8EPFJ5LpQDpjMCoEc3h77xx4
HLvFUL9H1WxzfT2KLfuVeyyiOgo6dodaTgd0aub5dn/Qu0kRxyVCkDl/ufgs8ggipr6zsNRaJEuj
QGnF+OgEBijmyHiftoc4oZObl9rjWLENtOI+XV+fahul44zBD4JxfXwv0+o9M7O8yJw2tXIbVWak
Y4yqPOm7BrEJhI5bcyAnaGSA/9LfXl+N4jwZ889YfK3AGJ3Cj+AUjj5tjGaTUohxNNvMcFuVqvTs
yK+u+xdHl5vZE+2rofMhlZ7R8cjKBkTPfesmU7MLKhCV0vhs1PGhNZ399SWu7+Sc7qIGjE66lApq
xE41iFzgLq7y01AxcpNW6AKxXldVl1Y3Ew9uC+IWYCaUR1JyoxdZn2AyO5qIJ2ztnETGIzUhXiI2
uf/z+rJW48bCmJRGT7wGQpggmWHal966zxyQBA7bpFKJSK2e54UdafsIyyuNBuVwhFrfPcSZ9jZo
cq8v5XLfZs65GRTLMY5GZmSQLoXAPoy6KAyT4F0p2E1VVUctBdB4bMCh7fyjFyrO30uHeGVODoSQ
kcprMcbBuyE1nvKA7rhjgIReV/jd6qogsDpTYKCZKlPKWlU/CNKHwTvDCdkOyOy7JhWmG/dB71k1
t+5YPz1f38jLb/V7ZQuT0nVlpnnfAZSnnfFIQLExv2/bPwsY/5lA/EUbEoQvhmQibgAMa/Wx+FJh
lIJ/sqZD0ddum35MdFVOcenhr01JbhFWmlYPoLM5D9qxN7iH8K7Xeygfba7v2qo/oGz6e0lyFSlm
UexPDvyhikAC3ech84y4HDbERx31uqn1D/RiSjq0uuM3FM1vDYLqgO1rLP+cVSoyGZUN6cDmesKn
esC2icbZBUP9ufBLRRamMiHdgWlaNXPDXTsD/rD3++lu8qvd3+3U/BMWF5NmFomR9JN27oeHqZk+
jqT757qFlfOJXjoQDmC6xEisjIZNYgBsKzFo566Nd0mwG+yPLQddrfm97Ld/Z0r6JLbRV6YRE+2c
4xlYluQmy8JvQxp6ut/d9kar2LvLm/bXwblYmfR5IPmnAQFlaOcirl2/yktXK4xPoJXZQMzz4wDd
5CkyPyOqq8Zf1rd0JhFByAPGWDqxph7UScJH7Zz1Jcb0h+ekGH2vTxJ9S3j3XqAAo7g6VmIEljrz
KRhALEH959JNykFgojnqii/Q0tbEPYqzXpI+2D75SztS2AtyqnVou2pnPSGPycSPDjRDWflPZxcK
YNlKNLpYkbSHrWFCil7A8Zu2+wA8sGf1wefO5951l1w5wkszMpwArPcT5N067QwGqHSDyDcA3m78
Od+5CeAimu+4APEmlTFYkMvSAkyGIIQ3ECTn4ZFnfzbE+NvZFyZmD1kECm4N4Ck1hXbWwE/a9Z/A
iea2kGw2Fd9l1dOIyQ0DsBiGYvOlHaajqVuECBctKrReRks8c+su2Q7AHbnoMH2+/n3WzQHoYyM2
4XKSbgpWZQmPKTCFJDJ3LcY/DTp4cVTs8kpF6LJ6amfqPQAKMBksu4JAu9Sqh147p+nwIzGyY1hH
J170X2ukK7RQoabno/LyDvj9wRbmpJVxf+iNEefpHHV0U7JpSwP+kPf8VNFgpyf9rplUScvqZi5M
SvG3GCLDIfNmOihstzXu+DMGGEAYr3iYrh4q5K8ziyKqIDKBO9A4Uw3mM+0cd/mW8erGsFUA2hVu
axyphQ3pYixae4jwitfOBouzTQKiks3UcQBCc+2piUNjP3BcLIbGDLdMjGDbGmnqNnHbn3q9RQGj
nfQ9ZFQTRYBcDVsYWiAWJsvBESgdw7QvjCn29eILz29pso9BWPkW7tl57S9GpGhfmFPRtw1cR0uZ
caz9KD1oNE9V8G6pvvDbRRd2pGiP2bYwFjjmZxHnewLmLQ4tgyGqDn6XWF4VkQ+V/tXw0w60oM3u
+sFf96GXNUrxHzj/oXEGrHEM0tsgsL3KsPd/ZUIGFHc1GQISwIUyp9TcAYQQ2yhgQnHDKDzCkc45
SA1rNF2wiRYJ2SYuq4d6EtGtMcRMkV6tb9k8v+lAhQ/QjsvQrGFwAXz/SK+MANG5+RR1yde37Nj/
LMghEoplfqt1uJS10f8AodK7rOgUB0ixCBl4V3RG2cVtop2BMDymPj2G4Y/ri1iNgpiq/b1NMu6u
0XMtK2NEQZBQeTSuD1EKkjK/+ADByZ/XTakWI12WgS+mLsLU1NnWwu5QlVq0DxL/TW78sp75Ryxu
ft8QZTbEOa5IMcQPk2UkgKlOKsjt6u242LXZzRdWBEQR8drBeaSW9okSqAhUI+iADdPDJNWToJqu
cASJ+uy/6POyLimUmn2fM2pVSJpqEYHeRK83VVDnR6MMq8/WSIt3oHxlXjD1gErx/IeTZI5Lm9HZ
a7xVuaXKaaSQO0RdQ60Ab4lUswGvuBlj/UQzr2wUbQuVHSnkdmiiYkIQr1boKWcbLeM3GJTdamXK
9lH1Z3Oev3cYgzU2ODYgx8Qk9yxT3F9CIC3V83uNHxhYzFvfdAdyHLm1uX4UVtOdhS3JS+3Uhga2
htBhiHQbhnsyPuPl52YtMpHQnVTEq6vmbBAd4lmLMR5Lirp+U2UjZi2RpkIeztM7fcdtXP0Rhud7
xwPp+FOWqq6stUj/6wWNNBWgH7nSldaTxUtz8s+jSe+79kNcWu8CroheayFlaURyELDWYHIIL9sz
jcXnrhbffEfFS7nmg0sT0j0CMY2qHTm0kKMKzuDve9RULbbN8pvrLrG+X1DXoCY+lEGlkAL1IhZ0
1MF+2ZGzDXPUbFHl5HeWBUe8bmotehnoYP1nSoolgkRd7qe4VeIANOVFoO2NJPnHjO3aSwt2Ki0V
UbRqbVK8qIGQb8oIQVm3Yu5OTpjuQY7yA+1rX3Gw1r/Wy9Ikh+h5jVGrKIMlnn0YdboZcY69tCWP
BHrbin1c974XY5JrlBH0s50Rx4okoQOWId95h3EAaEFd/1yK3ZPzDNtvzCm0cG8i6m5ZCVIXZnyf
zPb5uhnFauRcw8y7tspivPgMAabwIUvFXRiSt0S+he/J+QaDg/Ws4v65ov5tF3c7VloPgltngAY/
s+FG+KpLZP4K8tNyaVGK6wKa44XocYBNKI5TTTvmrekRU+x68x0n00NUWx+iblI44vpHs8DngHCL
2WbJEUXE2rKZpuJLU3xz0IlGc71WdR3Xv9iLDcn/CKvRhkE7BGFd+0JL+x9b1TtYP07/syBXwfOM
OmNiUgS/vvg0RdFhGoxDaY9fAVvYXXc/xYYR6Y4iIYg24kD3z4OV9+Aybh4yEY+bxLQPf2eIXOZu
UISGlFY++uc0wDDG+FNvq9uaqNS6V3fORM0TrN0YBpbl6HroeaSGAT8HuLZ1B1adtDy9Da32DlTN
CkDCqq2ZN3mGnHHz1aC2kyV9a8HXRrC5QoUshJxtR45NobAjQQT/TZGMhSHJ4aBqQa2hD6wzpf2m
Gf7JjFOlcw/S9HBu6GsXn5PxU9g/OL6K72X1yqKYbgF8HqQLZN6CRcKdDtBTF02EyqRZnMbgOcbU
waactBM0OVzaha3inbp6tBb2pBsrBCUe4DkFwlTzTa/JfnKGt/g7ZmoB0QIWG8Qvlytq0jGloBLB
iqx0n9rvuwiChU2jyCpW1/FiRX7VJwLSDRaYs86MjQ+QKvRIpL9/w3lamJAOLuD6eQ6wjQ8phPyQ
OscI2rOaqRqpXS1xoX6GzAhsEQaXSUrLJGprMXdmSodG03jTmU6ZB+7AW214jOuoA1AhHDNNv6GY
9k++WlCiMNJdBJhudts6Tpttsq7UAt3jeCGC/SYtgXj6EKMg1dR/NPj5+5wsfqvkrXqajW0RpP5Z
kMbNddThaLrTRlVnZTVkLsxITsqNNCunMPfP1Be7zEgOSbKrLJUEweyIr+7PhRXpJjNLPWpExBme
7WITBC4ee5vebu5yvrHEPcm7bUYyxfGb/5/XbEqHY4LMWKgHJH6Had13cxuiMMLvhWWhKw8S8z76
GESq98pahDENQk3iIFybMmlMQ4uBRAk4CBODYjZnEwnups3PIf/JtEKRHKy+5pfGJAdJwZbMxpyw
czvmG958bcPJy5MHo+o2XZ/eCPzXNBY3BJqz7QA9bx5/u35o1zbYdLiJnhww8q+0CUtatYE/9fRM
Bd305Asfxi36gBs2tS6tc6/KB8Wa15wVMECEb4J/TJlOPZqEX2eC1mdALbC/H/uIu/nwcH1Z877J
frM0MofDxTXRJqM9Mw2TE/AvenkyUQdn+g1XcXGac854zc682IWdaLSHsJrG4JyO5L7UG8NlVeel
FdkO8T9drT+1sfhYZ3RXsPyxFsCzm/QGvAMnsJ/+zAYTkLTHqfkKfnRXE9HOMCKomzcbTHh7AwRL
eDntu77fhn16n8V3oTbskkTbFb196KNkXwOyiY/7fH3vJGKRf6PW3OsB0xX4P1EnuFxU3NO261Fu
ORn1Nj+Q7XQTVG7kmaOHcW+PuNHmz2CBvy1iBgmNdkzPAJh0abHQq7GmkBc6NcmTSD6AGlqxpJkB
4dV3ohbelw4m1jELcmlgQvMxNQmUerU02qdU82qHuDaBoATZoliyyfUydwfanqDkoni1rZ0wujA9
/33hIjTXo3SqbXCaossJbQsvE/x7OAHKGfwIAv3dlKs4nH5l469Wa9kYnLfBGAWqpEuTU1aADEs3
2Vm0udcK6EsAwix64zaHfpeD2rG1jRs9cc1UbIlmuWmYbPKKuLR6aILSTXr/MBg3Dc1cEMGcWPz1
+tdYi7DI3f7386SgF2MC0exbjZ5L/Uw6fZ+Y0I2MvDqgGwyT7q4bW91+zF5AKg3EY6+6bkkgWltL
YSzR6hMjLitrdMPa57J71BPPzFU0aip7UuShIPzxIZBLz0ZfbNAYMsPPpaXvBHs2g7s2U/VLV7tR
FJOdzAHOAbyY0tEpOVTf2ha3smZ8N/UPQEC7nG/88BtIj2+K4UMep17DVaoOq/H1xapciuCxXtZl
Cw+bWOjace4VebypymOkvC5+ZfSvnHlhSkor/ZKhPplYSDsgiQiixzguXRulMJBGuLF2l/rHIDQ2
RWC5xfgo7H8iUOtOgOt3DchoMzwcywqv/QAkL7Vn5zcOhYNza+ukyc4cWo/x4anoVdqva7kSyvC6
je445plk0CLvx8kwB52ei/6LXWc3E51A2mZ6oTahCXU7kkcnarbXPX31VbYwKkMXQVAYJyUCwnmq
zS98Ipug/AD+TS9ATCsy7oE7fl9anVtNn8Y8UYTYtUO9NC59JseqhqqIKyQSReKCp86NK6ik1Mm2
sd45ra041YZig+Vmemm0SQ7YCD1Xte3VxbBPxKcKrF4Vuw147llhcR+EsWtXzNWMr3E6bZDJ7JEW
bOrwQz2CwzWF9k5oe12W3Fz/DmsJDtpwYEc3cN8Au3oZfau+zWjdo9ndi/hYTUcmxlPif75uZH27
X4xId3ShR5ORopp1nvQw87j2lJSALmC6B4oX05lQ1eCIalFSWLOsMHESYvrnbkTdsYpsV/NRwR2c
H9fX9aseJh/3Xzz3gNKAvVq+u0iukyppe+eM6ZtdYVIXUjhb8GtC5u9HIHxPxJbXGBrYV6Fx2KSf
W6PcDwNoz4Jz2WOsvUPRGlJOG4N1b8gpMeGLqrwOXSNgkS+/a9iGEQApvDrrLRm3SWHFHgVA/nOX
9RHodLmqcb0a2pcGpT2vxypo4rLxzzx3vppjtqmZ+Y7S6BOg7B+INT74bfy+wp0+kLRWHOf/xzg4
tzGug6qEXLdiJB97rpHuLMAnFuedF3XvO3HKikcygfulAIJD+5r73xWffz4crz6/ZQESBfpJkFdI
iZpOBSPAJvvnnnDMOIOr0RVl7GkGjdzEdnTX1vMbjRbTpq/j29x2XJz6Z522qiG9eXNf/RCuownj
gKfhVVkGYvSDHxVMP/H6exW8j0NVNX/1BL8YkCsyTQhZTiNO9RMikZsU74VgUJq+C75NhQpYvHp4
F6ak2MwTkYSVnegnjX6dplufY/RLU9QEX9mYOX6hSYA0CyzqQItdno6hzLsSAtaIetC5z2/K4jZV
yd+tmZiZZxxzfq7isXppQmRl24VNChPZDTGe6mKrC0X4eZW9YRUAe+GFAFFhymSm/r7nEODKe1RQ
u/5sYLo+4fom0LsdKa0n6MJtesv40+tiNom8lOK6wISEzENmYwQwiHhZfHHSXY2UG5m3b328fqxe
+dqlDSp/nGnqWp6z4ssUcLfLgFDoHyryIx0PJvlw3dSri/mXKUAiZvI2cDxItx8DWaw/kqH40qY/
soiAtumGk28pveFx5wKF4Ee9e93ia7cAdYZOUCmBaBGCleTdAUuZ5pssh8Xea0S/TaH50getopb3
OiJienFpR1oZbUF6VpR2/mWoD+3/kXZlu3HryvaLBIjU/Cr1KA+x4yFxXoQkTkQNlKh5+Pq7lHNu
3E0LTTgHAXaAHaBLJItFsmrVWuU18RpfZ88TeyL8jrFXa9zYQjGZ76905zZlHrQ5sb2kK3h0Laak
CcfMuALRwCfmNO62cjTuZzZCoj6MN8zDEWAM2W3TITxfnmDlV8gbb2ZDMsV2fW0yKNAaVsAxw7F2
S+gTGbN7ncGpBjSvoLBqGgoO59VpR3/sH85o08Cd4HzXZ1oCcCtHisVi2RVzIz/xwKcbpVvIXwcj
oC4QUNvb7SEzEsW45SNgIbtFRgJHMF5WNuo355ZLyktuMJDSRiza0M4O08j7dnlq5XfUYgLtYFBN
9sBFAR8+N2FbqLP2i7ZgU9o3Wd59siYC+EerP01aur9sSw4Csi1pFYG2tisx6dDRcMwghvhacmtk
UJIaN42qx0Dekn9MLfSNYGq0zfeneGc7AqpyduiI+3q4y8XPhvy4PJr3M2cSEJDZtglxBpAsLJ9w
klZpvZF0Mwd3n2WIMqyqutihCMeu3XqkgXAahbn3kwdzFuDqGJEF9ltp8vLJLrO+G+uQ8enrNI+v
Q8SOqTUFozHv8vKjZSfHODMntyUWbQKCHPTsh6gYHa0x+90VkQJT9d67z01I3h3ZM2jlFwWcLmPx
AbnhdtMLShWX5veegLoPxE516JbR5Ug4X6axHMDS1A419EBxneflMU5Nn+IOf9kb1pbn1MxyKp14
g0bsvh1bwwyzsml9AvWywhBHY2ruayv73WuT4jBYGRYFdSt4d0GT7r0rQ3ozzRqaV2bYQs1AZGJH
msyfCP3gpQpucGZmGfbJsJwUIkwtupnDvOh3BR1urNjc67WK8mVlLwEOpjtoXIDwHziozs0UvVEK
NCriYQeEuJ3RwNMr4rPM3HCaf/noSoHLD9llHQVxoMH+hPuTIaW807KqKWnYut882h4677GJv6MO
4btWsr1s672Ln9mi0vQJVo7T5JYiNHor18COLNhLVreqcrjKjBQbxpZ7aVlmVTjZybxFHwh75ISo
aonLr5w+SJyFBPFt4uQcOS4BfScA9QxjFDO80o8NN+gNiHUizOrtg60LRU/Lex8/MyirTgqbd2Nm
DQVao+8LCGoglKsIGxRjMhbHPHGGvETql9OZguj5YNEnU5h+Pz+XyM9bbg1lcNW59D5MnA9Jcoih
BbFo2fUFtNPmDfOOkOzGHIqAik3NP192vveb6tyW5BVpzPXBobDV9E+W8R34wR3qGsIq9pftyBfu
P36BEgqOJ4iavlNs8LTCoNxx0Ret1UEhsqAzH/W+29h2UFTuBhTQyHkLxeGx6htvRmWyTFxn+iot
8jLUi1999SW2fg7D6+Vxre6qExPLv5/4Rlsg62uSrAyturzW5v6mz8fjZRPv7pbS3MkunlsxFqhr
gOwVkMfy9pZ7M2RHor04WnIAa+LR6Y8p+6mwujxI3u1kgLBRdoVMNkLu+cjqUhSZrbkk1Otd7z1S
5znSDpbzY4yvq2TfcjOoARdC38Vlu6ub7c2s/EI3KzabIvJIOGiVr+vHiP2KnWuSHId+Pxmqlp9V
tzyxJr3KFvmu2o1hTV/oc9hLqkOiwtwK87aqjm3jx7mKM3p1w71ZtKULTTaZyJblDjZ3kl3pKaBI
hfUzdfSNGan4/Vd988SU5JtVXkSJPsQlmF/a4+j2N1rUffjoX54DgNNQtIuhg1UKVZphlnpUod/O
EumtzX6lo340ahVy9R2aZtkBb2bwwD33RVZFpac3CQ1pTzdtfcNZgkrhgz4ext5E/9Tsj3Phe03q
m+3ol+1vx/kyJ4qO8bVocvoR0nT21dT3NLF5WBi/2DT5GS/9mrX+Zf9f849TK8tXnASUWEBhmJcO
DwEJ3pHo01w96H26G62Hy3bWnOPUjrRyaNkUQJVaPHTT4qHIvdjXG1MR9BUzJl8GcDPVE8dlNOQg
DSUUtEBbtKQpJmz5UDlOnQxEPp3nmpb1wOziD7mhALuCliLj4KGW1tbfa9ASKey9Q8NIzihX6auJ
V1aL+2cIUboecIdm3OKCHJb8u23/jPpx2xjJhke3lWH4bqFKc6iGKx3YExLJwHJgTns0Cc/J1kAR
sbO1DUNdpee7y06yFoxP51Y6A4a4BTsQxb6rmA0G7cofyyoAtXaQpcOWVzdsUpXMVl0Gskf20gMH
Sm0pICOjSrIC0JOwtrrrqvi5sOaSWZVqXt1kJ1aWfz/ZZIwJjjnzeNjHFZqhWHKVFeVXd2QbV1cx
Pa0dMdCmRTct8s4m8ATntjB7tmaVOGKMWARj88BN5y5hTzN96QTwM7QCpkZFYLu2uU9syhJC41SQ
yKixuY2u1EFamt9E8awIhyob0ko5KQE0nsA3mL3PiztPSxQbbc35TgdBzycuHkFSlUEiKywHupny
B57G20pnQWPZPnV/pugJvuztf+ib5FByalFyd3cYgfcHTUNo97lvoBPDTQnuwj/FYEOsZtyxAVJ6
4IgR6VEkD3UU+xbKyNxmfjEcIJyj+J41Lz35HJmLKXXcJjIj7AUzL1+7+L7XbAj6NTu0I14e+Nqm
OzUkLaWljWk1uFjKVjzm1YMzfRpUgq+KxZRJ/z0IyiKtF5Ewt39k7IvhAuqWPI7tddTXPp9UXNWq
EUkXBjAaZaY3wJzV7iOyi6ed7Spi4/rqALZEwIVjIHN07p41c3IwLWCP5UB89JXwrQTc28lT9jEN
Y4su5w0Ym6mHLCVEreSuBq1NQdxBtKVZ/NPEDD82f9u48Vx2gdXRnBiRXCCqJjNiJSLiwFl8n3pR
t4k13m2YhhYoITzVNXg1KqL84iDEA/ckk56wpB2hDV/wsNLpTdXUD11hfY7BNNpkzStwRLusRrt6
1f2+PMzVoPVmVr59o1oXgdxFJ3hK/Yxzxx8q1fVg1fNOLCxfcHK0dBkwpWhf5uHcpbdzwm/poIdW
ptI5W91PJ2akUDWLyRgqDgfvwPfZGDdWM17X6dd4MjYgYzykXrG9PHOrd3CoGv//isnRCJKv6dwB
uBPaT2niI225STf8po39ofSnTeoDnBekwWWjiuVyJK908eKwcwBAQ2NOvjuRPviEN6oer9ULHc4R
4KAoqujIIJ4vGdQWkxLBnIZGNQXDeMwNBxRKu67+lrT5UfQ/tOZ2eK366DANs2JaV/fdiW3JXcAu
nqYUBdUQTGVbZuBESchmAGwcLLiX53I1jXA6zMVzTzyzHNMuZSmOk8Ea6WuK3hxwvrSWzyugBuye
39ZGmh1jBoxaUxgzIGypivljdT1RDACgGlch6DSef0I6lSnukwYJKQmZdUPT3eUxrs/m3993pUfN
EOd5NGqYTWpdldneI0kw5fd1+3LZjGIYMijCLbUkyaCSFUY87jajPhvHxCEfbSL6E/fR3O14oOyx
3tH199zNxwE9IqE91EZAMvrN0cq7xo2u+toLGm/4enlU6zv8xKC0Olk09l6VCTzmSyDD0ThM7ave
+OEW+s6by3uADD4X2XNvF8HY9z7kjH1DewCWUlG1WF/Ev+OWGbi6GLWalIMchRWmtzHdwTmIfsQz
QOOg8AaLgMJpVOOWI1tPJz0aBCGhdhXdRPtur30GctNo/G4HcOC22GuPo+rV+g6+Lq2uHNoE+AeN
2sZdM5/pwZtBWq99B7n3Qdg0yDWKSxESv0104GYXEOMnN3N/VvFBLTv+3X33bcHlS1lqJwPTKmNZ
cPNzpM/fIKTri1YFNl7fLn8XVN71U0l0Nugw4zaZBoJ0z8yJ37B2fLzswOfD+UOpiwi+sIjbaLuC
YNp5dCEGH0hTpNHRYyQKXDvDMaUZeuDNpmKrnD/C/2PJQLnQAFobFzJTeppEsdHV7pRExxT7fzLu
q+pbTPmGDN+NUcXwfX7S/8cW8LkukNPAh+syskDXEyuGinIKPGPmOwXZ5MCmtClgHeULab4NSv2O
tWmErgKy9Kgkg1tCOid6KKZ2dmXlYUytXZPUO0GbrU5mxdm+NoceWB7AUQTBH8h5n68W3sVl3hhR
FjKiBe745Hhj4JaPtXnvth+qEf13CgGYQqMURaZSFn9KCk8wMmV6OGnAuAsPiOx878z55rL/nQeu
92Yk/0PXZ4u6IQ7YMkvqTYEcYdB5tX1ox+Y1aZSaqqvrdDIqaZ06NyGMirgIzR4NNhwcvW1xlTGV
pPfy1W9B4s+oXEhooisFTTaov0qjsotsMGu90UNo//ipwx7rufn84Yk7MyGNBMf2f00M0yfkc8c2
8XvjHn16ikfOyowtGwh4ZEcnaENYttrJDSh2jd41JqpDItrZNiLbOZyGQ6MiWlSZke7mTGRV56Km
DKbAX67xkBEWaMqwsLosLjpLAV1xweAuXXXyhGmm27t4W7h4EsbfM7yoL6/K6jBciwKwBrVWtLGe
z5Yz0RjiVaistkbmdrsU3arNrrA1zq4HXcel4H8zJ81alRRQp3d1HeoJOZp7XtoO8jHzz8tG/iBz
33nz26DkMyJNba2PuKWH7UYPQBfuJ1v3yO+12yQ+4H6/0zfZJu8QySHmsVXYXiLaJdvLhJ+4HzOa
dga5nh7SPdlhu+6zfQM4SzBs6IaFJPWjRuHwq04C3W10URHkIuTAtyBlWMlSPdRHeyOofp20heK2
tnI8oQHvD0DMsuEskh9mzqxNWRPnIHmKt1Z7nDMQOZEvzHjMoh+dSnhnzRrezx56OMC1bciJzQ4q
pSXo5TKkKdIjqJV3tjb6rJg3DfOe8gLjbBUVrpVjCg1/bxalJ+icJ2bdAn4OWqUHx/mlIcsXRzfE
vI/+QR7VRElk6Wk0gBgDi8+5f7hamht9lZGQi9smQ+vdvKXGv8RA5NahFQI7oJqTnDD3IBZnxQUy
IHxfJg/WOPtdoqi7r63SqQ0pcthp1GsDVJdwg282Ri2A/rhpizC2Pkf2T7CGX95Xa05+Yk2uGJMk
jsHQlpMwHsVGr+O9wyvF1l1zAgspPhdsEkBdywBXhjbdTncnElakO+ImDmptQIafPQATDRUAcm3y
QLhuLcKlDhJSkhckem/mYsZwMtji3oPVXQ3VtzYa/JinIMtU3I2WsCoHJXSyLPqyCwZS5hFjJKk4
bRAieP89tY+9e2/GmV/S53bc0jHxOxV4fXGwdwZdvGwWdBXABVKc7wZd6wSpkdYvUr+vbzJzCCpN
cblcm0QbgnYOwbt5wS+cb6VyzmmcOawIcUm/dkSzH7kI+so5mnS6HQZ2XZH86bIbro0LOm1ISQGU
j4AgOX3UkNlpHQYowcxuJts9FE2CLlqVlsHqyE7MSPG2FyXgYjXyi1Gct0HutugOdY42rbfIrNyL
nhx45f6D+4PF5A9v8EIRJM0mTQFoFy6GlpW3hruPzAffqg3kjFQKYVIq7j+XzRNLpvQosPJcSwYj
JaG5N3bTbRXwoBl3YzBtyl2+Nz9WbfyvORcQYMAKQRwsX6JQvdK9UQjkNJEyIq9Vt9UixY1jzS3w
uAFGEm0T6LSTnoqirjnFlQlBXX9sadA7D06scPZVEwQlRlD+AWAlc0HEluMU1IhJ6PUPSzW42DX/
IEDigoxvoeRDcwE8/Hw/peiqAytZUoYzGtmMnO6jwkNLbVkeL2+itVgO0uFFRxnrQeW3ZzW30M2o
kSDsskPk/hqL75d/fy2QO4AdeOC/XuKP5F9eJybRkhK7J/kC/vi2yb8XxRVIDOPB+/IPpqBptvR8
oKNbZjHM+8aq2gSJTov8TrnxaS7NA5/nDVD8h8RTtTqv+sCJNcnNBpGVuskwcU7JgYJZ+gtde/pm
OqNKKFxlSZrCooh45/Y9KLa1cWuyeke0YWu0+r849cmAFk85uSwTpHEX0CViDhRv9A119o0yI77q
bTj5kMXBRseT7NyGNhstSIyR8Ox3xo5v+T5xtmW6qbc4+lDPsFJAA3aNMsgtPyufgDjY8QIE64GL
7oBzs1Mc5UVtT2moJ+YDKXTfA2olTbPSb4awog1ksN2NAzXiNHK/FqmqdLS6B97My/el1iw6bxDe
DI70w8iuOu03/tcmS3aa/Xx5C6y6yoklaX5jqFaAylNPIbeMltCoDIiXbisqFEFjma9384nTHjkK
REAgLc7nE17PDVIjYZXqtQ/dEN9J7MCB1hSgLZvLI1pOOskUXlOQYbIhRbxQpJ+bqmrDbWhkpKFH
X2sv8tF/6kP1GGpxIEYt7ygHX1MfKV5xKwu26ByYiOyLBLLc4ZP1Y6k1HNOo9Q9T9Tw2tm/bhzh/
YqrexdXhLcVmG2ybeF8tl4+TTcc52rQ7Ckstf8nFsWTVlk2pP9hPsX47QNiNQAbo8oyu7EHcKNCt
gkhJ0GIknSxem48Vj8c0nJ2fIonuC1d7uGxhxT3OLEhrBgikqc0ZikIJZE2rGBPn+kMWNPb9ZTvr
I0EvITJlFoqJy244mbwO5CwkwSRBHzvZ6djCutF+3NOXpPNfE8tQT0zE01RUMUcueBD2LVAU8D4L
ZHJprjqH1+fszdDikieG0lg0fK5dJGd7Z9MJfQfGZjBFBIlQLI5q0iSPK+y203lC8lDnXRXUNO78
tq8Vu1ZlZHH7k9HoZd+LPi/whs88FATj+7lKFLIJigmT3ZhH7YTcCl1CnZf6eW9tyhYo9zozAx1t
4Jc9bc0YJLKQNoeIPWqDkhukMXOFBtmYECi2DXJxWyCXXmP+WFroP79saiWEo+33ryk54TLZOTpX
B5hqS/0lhphyJ9JvE3EUWaTVES3Vdwo+CrQ1S5eKPp+MGFwGHGbGX/j5q2mq8BBlh0xX3ctWR4T+
OMRxGHqHPAHRHXMrgvuLnSHB0jC99CGjBCb52WXby5O35ndolf5rSnJu05mcAk2BQO5kot1CRcbe
d0P0Dxkd9Jr/tSKf55w5LJ0dDMgajU1Euo2pd9dNWSp2qoQf+PNYOrMjxbc8qjrUopasjt5uGSqW
Vr2n0asLSdGseImbr3ny0DW/L0/hynMX2TC0ddlIvIAOapnik62LVK3TQUYGV7R8gpa39azP9ob0
GYOGuffaGGILpMHhss1VDwH6FNWOhW2OSsvGO2SvwCWLno6K6xTdu1GW7gzueMPGpCxR9Q6vHbrI
ZKKFF2U+ihzq+RA75Cwh5scB1jQzsP7yDa1N30Dyp24dkL9A/mqy/LgfVC3Ly+/Kd5lTu9Ke09M2
ErY5YmtD/Ccsdmxnbcn9GNAdLr87FXna2tN+Sdj+HaZ0pNSapk8VCHlx2UYD5CHDdds81r/NHd/F
u/nl40vo0qUajJsF3sXyraJL5qRe8H+8CB1glJj9oKvO+9URuaAdQfc7TkrwJ50vXDalQ1qkyAo2
W7Kzg3TX/qgP8x5NTTv9MKv40tZC5Kk16RrDQPMxt10HpBB3f5lm2A/13qZm6RtGrHCNtU3nLlrw
UAFCxdSSTLlZKly7MUkojO6a168ctHOR892a49BkfuMpzs61/XZqTtoAWU27DjpRcMRuP3X36bgp
bMX5IpED/Cd44WWNGuYiaoTX1/lajYlJe73BJoug6hMb2X1GH432oUY7/tjOPopbYRnl0G4Cj/Ov
y764tnCnpqXbR0cmnc+ZjgyTm9s+koR3mkBi1cHSoa3++2Vja8HkxJh8Xlep07XOsAQTlgaTR664
PQVZrQdFzbcj6DKb4gadztvLVtdW8NSq5DCgwCaZlUDfozDsO0Pvjw5p7l1PRe/03i+RFUeYBBgC
3fToaj5fRM3NiSdQIglrcLumZRw0/LbV6RWLmqCcmK9/XG/63KC0dKJxMq8oWRm2c/rVNMu9iPO7
YVb1aa9EkjM78gsPFwjegCG4CpMoxsv1jmSfsuSqN5/NCPgjr9x22TduTH6P9zMdVEiM9w66WEcU
Mz3wrr2DR5itp7PJBP7RKm5Ec4v8FDUOVvvhoAIrAJXgXYl0Cx5I54uXlFMj8qUZCAkdwm51lu4t
Z1cRtmly8CN1il0nAayWHX9uT7o5pGyOepZgVPaNex8fmr22jQ7NV9s3d/Xe25SHj26BxZwNlgzI
OKIfThqel7cuejkwPNO7NRPwoF4X3vO/mMAaUXAX4c+yjid3IdO13DwvUhpq7dFOcj9pj6gEKC78
7wPIMo7/NwKQxLmRphizeBoxDj1MDuQQ76093YCUVhEx3uc0LPTWIwGLvDUBYFPaWRmkkgebAVzA
szCHsksUv/bFlWa9NKaiPLjm3bhjm1gaXOaAATof0NSN8Qg92QIF6mSbxgAtzumDPv3uTLH7+Pqc
WpLGZGVOM+QEpAHERpP4lQuOlHxSPP3ePykgSvo2Ghl6yrth7swU7aOCRVcJjR7t0f7fhiGLntlk
7HRaItef1nQLvt/bLo0CIkxFYX11JGDPc0Ba46ErXJotIzNy3QOjA3DGn2YbWuaK3195r2CqFjG/
BWCGLKRkwKkqCBPj/hzqpD+w6FMbX2fRb8eMNrz2IEd1Z3UvUaXaP6uxHPV74ItwLQR3tOxv9Zgn
IH1BnHtur81tHLrXCajTjiQoN9MBcpT/4HSANIH5Z8HoyJL0VLMEnc0O0Ad0wJI+8XX3h20qYvf7
8x1bFKqIFLiLRWNTurujgsZAkjEWYVeR7RAlod5XuxlV/Y+P5dSMNHWW5djj7CAo9KjQtsgT24ke
1POkiD0S4Pc/RwN69pHERQpg0bk8DwmWlgmrQx45FGRT8MAMmiDe1gf+Nbs26w31RaBuZVgLQxYq
0YCS2IARyGHIm1PqlhbqjJUWA3IRZVdRO960k3uVCVVwXVsuEFQDJ+3ipmTJXdlD7dkt6oGA2aeH
BABVct2rWsbWdu+bCTzrzqdwbOgQQcx4eSL4xXTIrbuPu8ISrPH6tkEUaUmbF51IfG4dJIRIzX9F
rfNSz+UrVOUUHrf8zPkb2AJzFuBtgIY6MLSs2smRauQVpIld9FaBTR/ss2RLm2ehgVHfeJ2M1I9b
N0B5QbFlV13hxKjk5n3X9HbN0G6X9IZfzmHWP5rsc4v06uU5XHn0nI1ObocozLkQo6ejNboX0FNt
xPypg77pdsr1wu8E+hdd1osraqTxpjPMdGtg0wSlx4z7y1+ydtpbS3oDGBokvOTUOPh5clwC8MIz
ky9NXfh9UgVgS/NBvNvO1v6ysTXvxx5D/RiFjOVdeb6mpd1ZxOY4WHjypZq3ZdP7TJU8WbUBIklU
kMCHiIaucxtan5ezbcPGJMoghu9E022eKt7Fix/IzgkOr79GpIEwrfaIcHCfMKxfZbq1slCgGAkE
fYILbK1qXFs9L0/2ghyhUmjxgiwCizSD23+Iv2ptdBQ8QXbU9Amx/I74LnBPHftxeb2UbirtddDY
luk8IZY0jRPMLN605k/ktx+K7tB1L/lYg+Hdtr5CU9yvbJVgniICyBcqAkG+htcuYDvJsB/RWizi
a4KsgGVlB862hgNUOqu3l4e85j44RyGNDUzNcis9dx90plvcSQHiESXb1RAzZOi3rCyiMLMeaN7M
LJ9xEt2qiApRLw3EmXfrZpuhKf22ejZbFcxUZUfaDbM1diPrEay1+DNrA73VfXTv68PPy7O2HkXe
hiP5Cc9au411DGew291k7EgX+zgdZtv1Qep+2dba3jtZIZueTx2tIHdSdSM4zQS3rG0sjGTaxJRN
RWDaRfrYQq/a3eNAycHjXuaeqkiv8BC5NWd0elailxQ0IK2xdWJnb7rdnUlbRWBWmZFzwG3JY0sg
T4q5nXwPwlx+k1fV1p401eto9UF+MqVyI4slujKvcY0M3flFNIcMiamhRZbbmX0dHaWj/qPNvtga
Okk9sY+mbs/HTuFBq7eWt30nn0Mj1cZOGLRARO2fuZHsU10FKlmPJ29HnbS16zxLyhkp1dBIm8Bx
uK+XtwCZ+V2KzDobAz7gZvHtsrOu7b/Tg0K6UNBYc9q6NkWYgY8auaK03Lukmm6GVjf8OnbN3f9m
T9qIE4/KjEVpCczcCxocrOEbGBooUFSXzaytlodMCgpAuEriEXe+B6t5dm0e4zmwQIjHajoWca/Y
5mv+70Ht3Ya4KDg65fuf45p22s+g79LEo119G8lLmqg4ptbC1qkNabZcEtUA+YCGKbKGOhjj+Gfa
agGPNArk9YR6d6yCEK+9QQkSpbjTAk8OHngpH1vTxJvzBm9Q7arf1cdi1x+mu2YzbttA7FWVnRXv
OzMmhcqp0+25XV6grHgZsqsSYgZVG7Dy6bI3rL3aYMcDHwL0Cpa/zt2BZEYH6D/YK9Pr5Dvas/ds
Ux+Gu/keLAWH+ibaZl8uW1wdGBTc8DoA9Ab3yXODVpXPpj5yJELiz6V+TKFFgwKWX8yqFr/19Tqx
JE0h44wOmmYgeXjTbWOk3XgQXfPracM3hXK9Vnwer9C3YUnzaDTxJJocw0K3753GH40ie9LB63N5
8lRWpDjozFlSVBZccJxuSfNgGs8pVYShlfhwNpDlE06uNwZDsnmIMGtV/mDp99nHMZXLc/1tohb/
OPn9sgG7bcYsGs7lIxq0/VILzfTl8jSt3DNgw3TRDo9WLkPu0Glpo5msgg2tvzLHoHNHP2GbSHsl
2RfLYooZWzuDz8xJq6KBXow2YCDGSyLaG9Xerr5W+ZfZPOb6Y4Yb9/w1ah9z7TN1PyEgK1xifb3e
xiqtl4BIJSrOeI52k7GtY7JDcV9xZKx7nYu0NSBYKPPJvo27GoF8LugsyzvDfTEBIc+/Xl6x9ajw
ZkIK56DTzSPmzNCyHx5MDmbT2Q3GJKTiYxJ0f7JUWKu/huSCCS6frOsmJN3MIdsaI7/KIRCtpd3x
8nhWV8UD6GaBduvApJ57eWNWNphhbYp2331HHgrx9PHfxzhwI7JQTn4n88WTaNTtHPNVuiaeBfVu
iunhsom1JVlovJf2M9R4/4TXk42a0EmMhoBjjcZrPD0W5CnHuQoWVYUDr3gXclJomgKVMtDw8mbN
HbTAlmWM9KcVfcZTVIe6SHHUYuP1w+M5syMtST9Cu5jRNAtbh996Lt/TamQ+8AZbkdWKDNjamCzd
RisYWgcWvMT58udmXrHG6lmYsRve3VTRjXCfLw9nJeosHaSQxEb6GGI5Mg/rzFNjqlmph4Q8V+ZV
7KUBlGt8aGY+C0v4ZuNsrOJH3omgibt95SSboaw/HBlspEIJWpjRWLf0Op2P00LLEU1nXP01cZPb
N6P4aceKWP5+Ks9NSPkabRpK2hOYaAQwszG4ujjzXYhlXJ7O9/fJxQyAzp4OPh7kRs9H4sWFZpJ+
OVkBd4ZYd5F8aqLWZ/zKJipKtNUhgYxvOZ7QLy1fgRKIAgq9QmG67ume967PKfLkkSoJs0z+eabL
QQV66SJdmkze6XtGeIoJluMUTNDKnibzwUZL5+VZex8jzk1Ib6SBN6bea+BpHCk4V61P9aIJPew0
pZLi6lhAnkP/MIPhXXG+PHMaNSweewOtZ2SfoZxJSPovYzkxIXlAYTOtS/qpDg2wwKD/q/+Zp028
T4eM3gORVClOiPdOgKl7MycDDGsvIVmipU2YO43pOyT+mek6B4W4qXoqKeZOBh6hwl3ZUYy5oxP5
BNnZ+wgvict+sGYC7EMGOudRhwERwPnyRCJCQ7QBE/MktpBEeK55rKhdrLmaYaHLyF4gfWhCPDfR
8IYW82gbYSSuhI3sBr+mxde2+Zhm53JBQGPZiR3JpXU+stjVSRkKLiAtneT7aAYinJPhUPXOrobG
ALz86R/mD61mSzzAf+TseiLMgg24TYSW/mUu3C3emgp3W12hEwvSsKKCAQFk9TV6tNDOYbshBeX0
5UGsrhCOIgLdWR0gOWmFLD0BB02kG+A1ZXsB1h0Ix0wgN438ugNq+7Kx5Xvl4LYkF/7fmDQex641
6BlCt6BBMt3KHgVqMWn3BPBxhW69SQU3W9utp+a8c++rBpqOmT2WocnbwwRNw7Y0g6lS3U6Xn7kw
KjmF3fcdEW1sIQZNDPW/yIr93inivYFKv2+LdN6YU3yVtpBKNbtOxZK8OqfAJ4KiBthg9OOcD5KR
nsZJrqMfERlneud1jS+azzXKhcMxrh4uL+DqjIJXCCQb6JlHsujc2MgYcXI21uHUQ+wt22Qgci0M
hZH3p/pCg4haD8gNl+ZHadnawhw0mmVmGHX8yDlazePxV97WgejEp6oWr5fHtLYDzAXpYyAYolIs
7YCEdnUH1SYznNLGb7rPVj8GYwZBNMVOW5s7KNpCrQOPCxRypRyKM82GlhJIkPRzG0CGadNV1Y45
zf7ycNZixqkZKYHS5GQ2sxEYFbzTA/TXbUn0Me66/0RbKI8s0l2mga5OaYG0qI/qSOdm6Mzlxs26
rRs5ikixOllvJuR7sp2gWpRaBRalJlthJbjzJ/Wh0KzDP8zWiR1ptjgl4DtzozJEFD6mJH6OUu3D
zwr48JsJGRs9pFY2FZpWosmwPeZFBeaq8kcVTZ//p5HI99MSBBOGw7Ao4E29p3OLBq+sVZRhV3fm
yVCk2bKtzGYALpohaNhYsudo9yvZXR89AMGkcIAVU4CjACWCVywigS0dFdpcoqvfKKsw6oER4T+a
9qWO0c/YvyhF21YiKN76gEahUo4ns6yAp1UAATbcwo6JrqP4qyi/as4uh8BE2n+zP6aS8WfvnBkz
ziNopqe4eXcArTNk8mc731vRuLvsCSsB7czEEiFOcgC6l0VdBWq5sNFvsnkPPdCHLravWP4xptz3
Y1k28YkhMzHiFjKqIizAbu/zCFnofHpxOQ88N91eHtTKIQvBFHgDyh8ODjvpsqpFvCTQejfDegDv
unFtJPOurqdDP27i6ssC22AQRr9scyWUntmUIjYEwdvWa9sq7KA7beTRfed6irNOZULaUdRlHplR
dwz7OtoXUXvnpamisKOaOcnjvNxkDXVEBda8OqB1eczGMiimOoJej/Epyiy/NfotrXqVIuu6YYQ+
JInAueRJhu04BwDGdkVIY3I/mdld42k3wGzu3QKSYpq5y9JqZxTp0+VVW40cizLWf81K7l8OOM/z
lkGiTwCveTuCGyT1brP6AdmC4LKp1cgBfkDcnAE7hO7g+QaotJnlaT9WYWGx3zGjjzU1D2k83hdx
PPgjR8nRc+LNZaPr4/trVE6GWmDINE3Gq9As7ma+Q9Obz4tPZbKlsaXYAKuRBEBKsgj8QmdV2nSJ
N7WmC53wEBUn5lv2s9GiZw+0NTqo3mOuGNjKmQ8INMBP6FNDAuQPKucknHhuk+aaSFp0lP+Op/wa
CiO3vEk6xaBW5+/EjLSrcy3Tcm7YIoxcPbAm0F5HfNpNPdlohbaP40zVtL4+i2/jkvY4koqFPg5p
FTaj5msWJDncT0C5QVBYMbL/I+3KmqPWmegvcpX35dX2LHEWQhJCwosLLhfvsmzZ8vLrv2PgEo/i
b1QJD0AVUzU9LbVarV7OkS2gcODKQS1aNOTTyBvxzKhUngb6VN871cglW7W9hijWAGYFI/KucMZA
LE4AWgkbdDJAJw8fVfqFT4oP0qeZSir620q9iFp+ysoqWmLUrZqSJvKSKsgzzP/N3SV3YkloIxHj
CRophDTD2JY4VY4aNLP+2RsdvzBzSQu+ZOHEjGWSqzrAA2HjnKXhpB4H74fWoG/UiHoZy9222f1Z
OPGt5hrjmCpV3kVODPzi9DipoJ2p7jmXhNCylRM2iGFavZlVtFyMdreDi7/IBgzKa7Im9k0xjgaU
T2SSgAi2fL6yg7wF8phFWBeBe/kzCOORT0bRdi5nWW1uc91QL0PKCniS4BM/FdSCxmkC+TbYAU0X
c1SfGv2emWBQj/8978d/okYKeQMNxbn/BInv3NjQYifrVRa5tOwbO0hR1uie6sKkJTDVVKfmNrr9
jE679GgZDx90t7M9PaQA1SxGNI7SPrkBDjZv7xQTZOQ+YAe76s6q4pmGYA5Dbc6fyiJWU6CqVG7B
geOI52/ia/PUWgB+SLtxvNQzLQaBmdcA8OirWQ558dBWRZZcegWesoZfolXubVOOv2kcVmDLwlkb
VYK01uDV0TD0SB/Qy9Zz/bZxD+cX+HQjX4sRDLNrzRYUjOjomrq7Kn9sVCUwlO9dxyVu9zQKeC1H
MBimcIYG8ImA/oIUAe3sjyZp7oFZ7utqfaREve9IsT+v26ZM1BBB37GQ9v7sEFmdhmFG5G2gKTaq
9SmMrb3dY+4vd3aW/rEYeJgyid/aXMuVPEFHdMPRYbbR2dIO5c5J9SOf6uuZ9X42yYbATw/67+Vc
iRKyCymxOtXhACmZ+3SXp14YJ8oRoIYSh7+t0TKHoIGEAo0tp8fcbky8wkwOwLN4x7S92sAEc1i9
rEa1LcdFeQo93wuw4KkcdJ6DwBRjI1GuY/g632fpY5Ic0vjxvEFIxIhJSGeaQNRug0Wk1u2rqnrM
q/hCJyBadordeUlCk/J/G/RHI0vwxOOoqqWhFTTC0NqF7ihhXecXfZuEmR3fjqYVdYAVcW4GYOK/
cTz0l2xMmOuYlgPQA6a/Tldz1HgOp1nad0OwDJpnO7MLO3+ZM28P4xDIQI6Wr3tx0a/FCZuXa9rk
9EDfiqY5vRlM7aEsZe21W+a+0kjMdNV1qo1xAxFGaoBHYJptdu+YA2P+PNj60/m927KStTAh9tVN
QhEwtHCJhuvro+9ZyU7P79ReBpayvXAINi20DaHaLYaiiWG3nYq5m7ncD/aVyySnd/P7NVwT0AYh
gRiuFSmo0SkERJ3eXDaZ6hNLD9+xVujSQL1vKfmJ13NnYFOMDCpM+kdXS4I2vyfNnRwje1uVP3LE
k2uSpFY4hSq68cDVZ3W+O6/HhoGh9RGYWTroANB1LDg6poLUiqdAS0hT94lZqO7o+m3sMkmac8O0
1mJEPiHaTGyoaK8hPrs35pu5HsOGXWvx9/PabKzWWoxItJ62U2YnLcDwxvbB9a6nt8E9/TzxJ9+/
yF9drMQqiAqcSjTwYyyBBR3m1254A7CJAxLQxcOQa8bbSv6vRQobZM4p6zLMG0WJV+2bEWiitSvZ
HNmqCXcqZhbteZhwp2IO1B+m9NiZjuREnjezV2NwqDJoVp7AjJX0ziVXI/leFm/rwfi9UjjyS8Ua
wPS24I4R3nqlxyiGpwZwnGZ4TMdI+/04b2HLcgs+3wC45x8hwlrltJ/i2uBo0SHU78sjKEcb7wcQ
hwO12dWyhq2t23QtTnxKI+dQWYmWwFNqYXJc+pNnNVgalMtdRXxZP7REOVdQTrdqJfXMFLZG6oDV
O2+qg7oLTe+6aXedjB1o0yZellKcKKIzn0FuAk7crjTvbDf9N6Mcb5L57YH+egnFylrZFFVVYdQY
Z/bD1D7qQ4vax5XLH88bhjAW9tv8QJsAgEU08KFH9dQ3NLozWFUORJG0s8KmpnsHpYKiDikeo0mL
eMeyr5T0oqLxxXnJm751JVhwSnRyk3FcrohpsHZZ3ges79As5ti+0gAx4O+ELZu68oBagn7SgcDD
psjtGKhXIcve5J+GUXLONo3jRSmxfWIou4o3BChIhersKL8s8JLvXFWizabnW0kRnOtcYy7YVRgQ
gftLVfliSnvQhJa+V1Yhzud2M+8tpkKP+UP2SC/oPg0B1UyCJvQO9Z58siTGILTI/yfQ1LyFbcAB
zvHpBs2amcyqNZl3yaNyv3T/m8/9s/axudJ26rGXEc9tb9OLNMH2JgeNnfkCUu4yGnLvi+0ll8M4
SbZJGGl4rZRgdRzIpUMMzO5ovp+C8iENmiANbcOfD9VFc4FOybD+/B47/6OYmNzWGjIb9SJR45+L
MYxtM8j+0UpJ9LVtf3+kiHUrbWJdwSrcvBiuDPS8xoyjIXF/21cIOrh+G4TYK0ZKNjCaNlU0YrSR
1DhGwKaahg8DuhTLWgkm0HJqbh7YsxLGlayNTGaPImpbkmmKQxbxqapdZYT5sfahRcdxC9HOVAaA
Lti12hgMleaXGHUD8UL4V1spupI+9cqsyzC71KpFH6Rjeuj1xEFdq/frspNFIcsd+SpAWC234FKc
yYoHntQkmomNNibLCFkbB06m7fUk3vO0+dAT5djO8cN5LTfv7pVc4e6ukiKr+ha3QGY818XloHxI
+5syvu2mSBufzsvaNltkF80lRemJE4qK3atJ4QHQreuT72ZbPapGvDsvYtux/BEhlgfrNIuLdML7
KlHUL25R7OZJfxwyLqnRycQIWUDiVgXJCkTXKmmOWfJZo/Sr2sj43f/PGXzRRjAKvXErNemR5uH7
4obux+MyjBX7VZiFiqSRSCpLMARiONnYNYBud6vb1vxeeOauoP0OXOiXHq+vSQ7SzsK5a8BbQd8I
u/PbUQMP0kTvOBLxItkvaSe3sExYPyDU9lPND41qS4xv2RLxgC0Mb2gTdBaeVf30gstQAywSFWE+
Go32DUICjRhXJdMAchZfKpWMlG8rulqJE9mdkBJRBy0D2QxA92j8gDKuM1wn/f68uW+dqLUUwQ7n
Mi5T+Gb05REa9MQI4kQ2frhl6uiytZdWQBOgJ8vnq8gtiZtCnRQ0zGH29dYt20PV2Pd6q+7OayIT
s6znSgwbG5OaE8Tw5E5nfpJ9qWSv8M2gaq2KsFoxA+BJrUMG2/FQ3ZVhHShBvC/95mIByTRkMdVS
yX5lci9LJ17TiVMDsE3Fo2/Auwgo3PuK1QF1rvvkn5p+GNzpNqYf4uzjX62kWMoftaK0+gaxFTEA
iGukmXVdlVbte24sG8beNPIXBcWhj4TWXV70ePi1eNXOxcOoXk/9hStDHNm08pUYwQSNloxG1kGj
qu8DMDNfD63sMbTpHVYiBPPTS1MvU3iDyClZaIF6alT0Gi1i1j6bq2ewq2eH87u0KRAFAnSkArbV
ECsFloO2XntxRyr68C/rFmXBkaCB2czQJV3ypvK9FpHV3wkVfHyiGLgaaxgkN64UjNvmxRObP3sA
qmmYhPdo0zRe9PMEUUMClkF7yaqQcfSV2nfLbl882aNspOG8HPMVUBJYa+uha9DPC6Lu2CzB1wcE
0rmr9hj9k/WmbTqpP0ohiXvqpNwK7e45SC7xVj8AUUTJjuPboD5/3YTouf5tF8CMPBWRJuiCcGwY
YjlVn3TKlKdWaW+mxh3fXnwzQNOimoA2Q4+3WPpGHK21VMcFVWru3TiyXZE0YT6lhzKWDRJv7tHC
xaHZxkLhJPjdxAJOy1gii2ub/NiPU5jaw63ZJ0HlysjGN4+VhRgCT1g0eYusME6cYeQflf6Iu6D9
tePQrr5QowvHWAXQtAzId9MeVtKEmGLkGqeja6vRaNt+Y2YReJACr07e4ytWYgSzm4qpBTEB5vtw
F/tGfaGOT673Sdd3bXw87yBkCgmetukMD7gTnhrlyN0lFxq7y2WVvk1jeFFGhA3M5xE8ETVgzjl6
LnlxFWe7xOt8dZKkjrctwcYAD6hE0PklHKTEaerOHDL7rmn3fbHTdHqjmleqMgZz30v86vJdry56
UAX8J0tYNoOAvSnNHRCfol/JMelFX1OJDWzvzIuIZVlX8RGvmT5NPXamKLowc6bALsYjJmb/UhPB
bed485IGNVKQ3uqBUxqhMsnYIiQbI7auszGdf11Co3ZFKoCHAVm4NZ+0+nJQv583Z8m+iO3ro6lb
hKMOFzXDN1qh1daSsR1IlLGFnXcapTI4Yv2IApbD1T7q+r6q0n1jw50+n1dmUxTgb9E0CXAO9KKe
WgCZYkamcrLugM7sD/w6dZ717oDhoDn957ykzSO6kiQ8O9Ny5LampPYdHQtQ7H0D+s1eq8IB41Tn
BW0a9UqQYG3GSGhZ2EjlM2W+R5FxP2XZp0mfJc3KkpUT4/BJ0SjA1maU3zIOlvcfmoWhQe07oTda
mv+dSmLarEq0jBgFDtCAp5LR9Z+8MgXLQCwJryQrJ5bCTZuOwDmE3TXacTAtH+OpXvc2SPzfscjL
9ohFZJc4GsE0sYpW9S9KcVWSC1Obw5m8rXn2tRzBt02OiesNxIhR6x4z9sUElJNpXmU5CSi5O29x
MlMQLC62dbXjDBHcDGQ4bmehXY4PPLFDFfhc85xKgizJNolvsW6yTEUH41NkGixiHT/kM7CjmAw4
YdPPvWyUiKY21aqBAAsbpTCOO7XblYV6cX7hzvuEV5VYHaCVVUERLqKMFaTWTnV/KM03iDsv5vyC
veIaG/Qas6McN2ncYTqHYWbulmR/5d4Akn3qSKexZ30aL1Gbw8O6+J7ZHnr6K7/n7eEd2vzkHAZl
1UJhcSqJtXUzovEM7CqWskcnXZBTY98lbnhezOb2r8QI56d28sYBJhqIr1P2XNdqUJJC4m82Symg
8AN8wIIWhnHbU1U0sLk4VQza3DYcw1+IvnoeWswfAy3AXG8Q3yjKu5bvRaawUVShVp7GMAabFwgR
AFuhfGuAIHx+9TZNbqWZEF2jKmtYuYdWlqlmiV8S+xqTd4c+l8HSyuQIxlA1mpl2BYBaAJ9xAdju
e4Nmy/z1ew7qizpi2YIrml3aCSpQjfc5dQ6WXewAYe5y8z0ndSVHCBKSOXG512YoWFijPznpLpnI
bvIsSRi/6XdWYgSHXVTT3PIRnQxNkQAiFSM/9/PU+XUtyZpJ5IgPx6qsWMNt5BHUId4X2XevGZnf
ZM9OIuNY3zitSFMglboMMC0J6dOTBGMbRyuFJyXjpVZdEtkDayvNeSJgMcTVUwGKoMWsh4CF5Lfa
pfvyc6X4xmEKyc67SA9e9vYTdCJQ8D/27BXagCo7UutfKeaFLPKj1d42NvQzSDgRstzsK60UIzG8
HBDSESsSDHl5/9QgA/CrHK6hRrvEeZ8g2yPBuGnZDHNsQJgOAPF2+uZNtsS3SSSIXSx6w+rSNOBP
84EAmUwLeC6toS6eS3iWrpdMbGsbjbYdwKiylL+7MD4siH7O3fCsfxjCpao/y7Dyz+sEztfTLWKk
UvKZg8yOY0QuRy93B1S38xuz4URXKqFP/VQE5gc6iy1ep8utA1Cvw1kpD1lKdn8nRrh52rap0xJk
bOiemyLPbA8ON24cvZQU3WTaCFePU6deq3pwOmaZ+JSGDNg5aiyx5Q3PhiVzXPAMegtet7graELv
XYpbNO0PADMZ1WRPpgOzZcWATWWAtowBfsPDY03wAhhYqDTawNpoiwp2EntfWlt/SDH19I69WckR
HAHQ/OBcMjwazSy/Qjf3vlCmj6woJAdUpo7gAkB8UQ8GndWowqy47Tzx+p+yfhuy82+nttJFuN3y
MqmMwsGUh9OlV44GTuTR+OxanT/Tan9+2ZZleeUMXkSJDseNWUlIhadIHkdUDWf+WCpXKboCpc1L
mwa3kiSc0b7KFSDAYOXi8YOmhA7S8NWwj52H8wqd36BXHUt5bFVGx5HcceZby3me0h3NZVHvcs7/
/6KBdOTU3fRaojRcwz1QPnUh0noHd/C5r9114NXTj5MMXnHTgeoLawZYezDFLJiD0yc8jTHxEWnp
tMtLVI6zd53SPyLQ6C5oRGozrzO0DrmJeURWcc/L+MqzleM7NkeHswGfLgD8xSh0zs2cOhRAkVrf
7BPDCPRGCc22lBj1pqmtxAiHtKopcTE0iheCifY45d8EA2mFEQI+8Lw62xvzRx0xzTeRjgxgEAfZ
/Kx9s4HKY43N362YLbi12cliQ21gamaXBb3XBC4odWRtyFvPOJStFlCrhW3mFbidVlueO+WwsC7U
nlAC3+vOzg7BaQqaSDiCLgBN+XsuuZVIYY9c0Om2DFA5UV5TvxuKyHbSRyUtJO5gc4v+iAHoxqlh
K7FCW7TSovKTaDfx4PmuokjcgUSEGN8oBmvswpjgcYC2az5Z+eN5K9u0ZpSC8ZjGlCgm5E9VGHLb
GuYRL8TSszGNnH6sNe2GZ3HInULyrNJksgTPpsdDWic1DGEI1EAPAJn1YehDoEwl151v+0hj71tg
PYXj89t1BHGoCYQ4pBJA5XaqI1toPViHaGRSWFBi7CtQk+zbqHafXRVYH+eFbV0RCxqEjoKgBTw3
wdlRTM+hmgqbaBhSVZ/VNiTO7ryIn2RG4hWx4LuAYR0QnLo42evauRMzhsZZ9TDvrb12VDBciJSi
D5KPUA/TnYYVBpHCOxLN5kquaCygflOSDI05Ea9z76OHn7FHj8QQKP0gc01btoLtWnBSANGFAsTp
nmECcOzyiiGLWURVemTOuE/6XdnI6pxbvfAmOKMxiA1keKDvCT5wrOeCAiGmiNjQ+9wt/ImS0MFz
v0juSvSaTvxAVfCzkLehl/6Kw1aCxXuesKopMuoqF5o6z2YWMKOup9kfy5ySNmRgz1Yk52DTNJER
NFxk0B2wlJyuqTPYdZEooEWtivIa49nh3Hn/6EQ2Fb0V9aH2CUMBDxwYzITjZtr1VKneMgjY9jdV
ll6Taj7QVPuCp0ZYY0zaP38cNk1lJU/YwYz1Rdfwn8wrwzeVfE6m9LKtytsukYF5LdfGq3MHvlkT
BqHqcCanC2gprQXuwYV0nl1l6b3SHGj92aP/KPTKVtvgPWq9CBPuMDZ0cdFPHeKM+Fbrb4e4DNpx
p+YyVPetGwbt9/8pJb6hDLXL+gZbGWVpdUjpjJTX0Essb3OLAIW3TCjjVSg2fmR2ZjKvhgy1Lgxk
7sCCrY9o6k759AMI6m+vvQHO7UWasE06V4qYmPAd+ejeDACNoE0VprXe+H0yBbRVK8lWbVq86arA
QlY1B7DIp3bR0A6wBmOD10cCaAol9IAXnKPbk+5nsj9vFZu79SJKvMsq8PJaQ7noRo1gzrt/SKM9
vkMEiCZsHVcLZvKF8zvzBLA8TlwhETGECcr+sSNLE216IiCuAIHRg8sVi0dxOllpylsSWV7sdxXb
x14VGoospbYtBloAQgmUGcby+Sp/N8dKBVzlAs92g161rPxEquHAjVESRm/uCUje/xMj2Fudcit3
QbUVAYHieq74JZmZxMI2NXm5pUR6Q3eaNDdzMLHVA1JDqe29kTS+kVkS65KIESsuSV+380yBjqDw
cY/2lYtcV3zg++zOW5hMjHARZUWKqxhEDVEOwF4CICGHoRoqhd7b3JeXRRPbiG0l6we3Rbw5j5dM
fUz0T+fV+Imo+eo++HOh4gl9al9uq/OyA7ps5Exa2HnzfqALTHh1T7kO2FlU+lrN15P0mOhsX6Dj
qBsm39XvFmQLVNKDvPyuG++oLSGg+e+Wx+E6/VHUVuakLdwKWV4rJFMRZjUL00x2F27v4YsY4XpS
KZmbVDERoHXuZQpecM3jkVW+zyL/iHEFZxQP4KIZCw9jRzm43JRkZ6GcSW0qOcLLrz2zkyJkPq9q
Unc1drJvgQ/WmRcYmr/ipRcM9o7X5qVdxJIy/ead8WebwKZwuk2l1wMJOkeRabTBeUY145Jqc4TN
A4i+ogbGnEpU3KzRvBgGQKwFidpA45LiZbJMpi2JpYUgVb3ngXIod/JW9O3T99/OASr5VFxil+mk
lhCXEB55OZCANO9w/gBu2qC9zDgD4cQxxYZfbivI/zIYh1a5/2a995FmGFcsuWx0cDkyonUAeMB1
QGWGsE8EaSDFZDGap/BX7XGy90P3PODtRWUvgvNiXqUTqtiMh8JU88hs3LDyLvXhoausezOXISls
CMJMwtIfsKCPgAT4dGtmYiVzXGYwt/Ybz3ZzDfizz3YmCfo2DGAlBXt0KsVG6F+arjJHU9zvKKlC
3Zx35w1g49iCStIELRYuX1A6CSKSxgZLFWjuQM9t2v6QtQHGpHZtyfcmay85iZ+sJvn4VzLFqVWa
aGaumgk6H4ZvDrsE67nfxbdDF0yJFfJ3vIMRuIAvbRnjtyxTOLRKwY3YiEHP7BgZgLE+1Ynp98ii
ZpI808ZRAvgSIJjwXgMgsjhWAQ4IRQdh54wm5vmAfpgLwM2jUcmUbJhMzPL5KiJTB7tPEXfO4AC+
QK4wsnLnyFVFImXDt54oI1yBpT5MVWFj0Ury7BUBKAjCzr1hxq7U3bcHZieihKNkxCUv8iTLwZP5
re3ptTs/qiqVZM42z+vL5ojMkXle2zH6ivNIjYvPA68+tc0cxim5ySYptd1WQmStkRjUsLYYvboy
5sgEFKcd149JDdIyEP1kc3KTZDD30dX8FtO54DeTPOU3XcZKUeE8I005t4UGK0QH1edCfRzc8fb8
6d02QNMG+LPjeOCeOzVAa6Rjora46Cstx+BNHWpE25WODHtvW5E/YnTh2BZtGvOkgiLwRbeszg5z
LuMgkIkQ7ldjKHg1cKDsck0DBLu566d39NvAFIBQDuJB8D+I71raYUaoqWgZkRbPAXD4OG2267kM
nnhzTyxteT3DxeFWOt2TGTermZQ4rlzxAtvxEA2Zt9x+GzLmz4QbUrImhss9z4ORCWJU9CY4I4Pj
BhhyCGCUvWq0O9t6R2cKiLHQPmS5HniARWTMidF4MOtcjaykDG2ugZR08g0px9fmoq3ECI4ntrzM
JXqG8AooiRpn96ztw36UkcJvup6VGOG8MCPvytaCGJM+psAdtB9y53Iqnt5xKtEtANICZKKQFji1
ACNT2orlTRlNicIDIyGZPyDy94uufEe3pwfUNcDioG0AfwRR1tw5eBNWZVSyJqwKsFMDeBAe/B1X
EPA9DfBwAd4HFAWnGuVId+kAnowviuwCoRwg7YKs2znka0c+nV+75QcLwSmYvmBtOjI2aFwUKjg9
pZw4TJuisvwyuqD6etbIjWI9JPRIZISdy26/yPoNlP6C9Cm2gNcV6Ous2jEjBSATTX7BqmOOzmK3
TcN5xujOlwmsHefVOzXA1yKFK8EolG7MeiD0gjzDp5N2kU/5h3HKdipBqvK8rNO44bUsYdNmDt4l
nZEG7KDDB0cBKGSs3hmlcohV719FNQeJvFMX/kseQi48LQB5AUQz4ZaoHMpHWgGh1Sy1nZeTq2F6
GzjBaxHCLdEWZTzGaQEQ8ZhlD21iK/sq1rV7MARqkrTrqSH+FgWWAwPHagGiXFZ3Fds1iOvcfsos
dMvdz9UnXjwk41MJgFYNoHOujDl82QvRFDXU+i0sHRLKP4uNK2k5qafRaWkTjRp6Qbvk0JY66Ofe
NiP+W6kXMSLxU9/TXi89iGndT0T/Wqd3Hvl63uq2LHyliS54pFSvACCQ9h3IdpMbqhj/xIRdOel0
qfRgzj4va3OPVuoI7tzEiwm8YlCnUT8CRcUvMMFa9pcFHS7s+OtUSuDatg7USjURE5ImqWs3k2JG
RXyjWreO1gaVnoFrgwIQWDZHJrEIQ3CEINYxvbRom6iij073Y6IPPf9+fvm29DGR4gdTFkaowepz
auJDqtbeFKd9lPR6ULL4QkHRsHOAkBQr0ZAad+fFbWmEx62u4S8UQ0XL8IhmtGlW9BFFBNmjwd4Z
lINXsU/nxWy5obUYwShYRgiPudNGzVjs6Eyvqta5eIeI5Y5auJbAoCDEXlPhOSy34VlJDTozhOWK
r2uTLPQSAEV+ndYl+YnHMqqctgjFAnhINe8MZiFacXxVsXygdhpFvu8TgBGa8zHJaaAVN2M77Fr3
x3kVN21jJVu4qFyYhqGrwPVuhtrzrbILXbe8L1lRBn1eu6Gatonk8Sm81V7ruxjQygmahdcC0Liz
Io/mO55WaEvmR8ec/RnD1ZX3NbEfaw7cCSlMjEzZxaetBGcuRqlHLW+jweJf0K3o7oBXcBzz+Ygc
hp/gapaoKhO4fL4SqAMaigxJ10W6DjrthB/Bi+ebaOYIdK8ZAl4OpsRkt9zyCtVcfJUYM7Woy3E5
F+DQMjofCDR+lx1nR9YxsuWT14IEvwWYdvQ6WGkD2jVAIH1GV2kG0qNCHUFUcavIaAgElKtfNrMW
J/gwU2PdgE7wJuLU/FGgGm/qFDlgYvul4eGtmgdmA8ydkdwpXh3ycsr91KkP5w/L1uKC3AtODelb
kB4KLscrPAbHRluQIdBgynIkh7+b7CmbZXhsyxeJYcJKkFg/MGpmNcRcBLlfKbt2s++NcpFOX+z4
k0kjpX84r9emK7XsJUS2VbQcCXtZ4j9VvR5aUO+ChbCfDpMla9jcvBRQZ4YjNZaBDvHogRLG0ipQ
11XxbctvVe1HkT6f10ImQjhsml7mpt3qVjTn3OcDA0HoQ0EksYFMiBD2KPloFFrVtJFeLkCUwzWe
S8BLkOmyuSOr5RIsrXOtijiz0kV26lV3GiBpv2JC8m0F7d+O+EWKeL+R2aLFPPVtlBoJWKpV1Ghv
y0nW6bLlKZYWg99bL0Y4QwsAlyZWOxB18sF3xrYOOoXWkebW9I6Au0RhuXu06yaVZIcli2gIPkPx
ehMMBEYXaY2+q53qNkO4+lc2J2KSDmXjTRl6AqKaf81JE9jkSzFK2kI3vc5q/RY1V5fIbBh1PwxQ
Y8G7A40r9fN8JiFYUnw3laEnyIQJdzP4HacCcBCgLRnScOita8BDgCGUfKzUQXKUZNsjuITZVkDm
S7s26pzUr8YcAPbu/vz2yEQILqHyvCyhA7ZntB4tp7sinSspiMrWS/AHVWfroFe2OiAuFbtkBG2S
mjwPcfzFSd8G6v76tAo+oVHKuHXTucO7uxz8qXbtW1iDjK9MclpF0Ali89GlI2ujBA0C5RUYyol5
DfLHvAXY4eif3x+ZMOHiyWoMksbWAD4e+4LY7KF2laWQ3Y7hMNZlMPTaRT+2MohdiVWI1SmEtb3F
FewZy81gtuvbpKqP71BsIU91QEumoiH09MwOnPQJ5iHwOtaVfWvm/jQGzPvXSDTf9HjIZIa+dS1Z
aHsCkypaUEDZeCqvzhm4fU0YOsU8RD8qz/XwNBmTxNi3Fm4tRTB2jTlun3gOPBHXO4AfpzdMtyUe
detArWUIVm4rTQxiOhsHiuUXatFlIWqoF2pt3cyu/rZuxV9HaiVMRB2o9LRUeAdLUBTtYk4qv7L0
YZe4lc9KaWPPtmYWEBVR+fUc8a5QXKdF9zP8eKqmQeXcWhOLQK/mJrIGMpmgZRtXFwa4SOLCzRHO
jdkXz70wWtsHK55vebLju1iVGKYCyeePRsJlYfO8NtR4biPSfGzzB8J7sGbgjYqUZ3j+PG3b94uk
ReWVSqCYYP3YwL4N51Ns3Fv9V5JLamzbxv0iQjhCtFNLtQExY0Rt0JUj2cSt9P49WnhoxlAN3VVF
KDvVQXd4zrBeNKuj0rjNWHvVZf+eF7IckNeb8iJEOEBsBI9ln1Q2OlhurEL1WUZDz0x2FOPa1rxL
URdVqKwhfXt//ggVuy95A7w8VkKo116XOo7PvJ+rt6Gf/D6tGCcEb+VS6xevJixpMvMMy2czGxya
PX/QOX+c3eFW5c2+s5T3bBcAhICCir5zR8ybFWCGMewC58jMkCXIqtvBVq77LP54fsO2DA/Ackik
IzUHHkvhEuw6c4wrRHLR2E+BUfNd2qiS47PlEdYihONjxbFjs0GnUUUumXUTm+kOeHwoaknkyFQR
zlDfl8aYtjWL6i6dSnAsak17RNFR2v69qRCGYgBNCC4KVews5VTXhngEVAzqG7o/m/Syq7vELzCm
ObBc0siw5eYwhfNHmLB6KY1jN0PJOSJ9cxm334skWljKgee5o9PDO4wBmFW6CSNf+lpOHZ2W5WOR
tIYZDaCLVUh3k0mzmttrB2iSBWcFORXxFneZApgliEAbCCgdDzqQ/wH3FSeyh59MkOCJ6rwbOWtB
tkyG+wyQzAXzbeKjxen8km35ngUX9Lc+4iVOvEaZcFDBg6w2F86cf+BNGyZ9Jklrb/lVG8EcrA3J
WkDlne5M7HX2oJQQM5kcHY/Oo1vMFzU3D1beYqICRKZjzO7YIMPk2lTPxlyWjhFRIKAKr9iqTied
WEMTufYQTr2LGgT+LTxJKL55dFdihIjVA2IeY+CbiBg4amKTHeZOtlGb52glQljBJvNAkBqjKApy
Qp865AA89YBNtu6zcQwrO5f4b5lKy8qugoaiUDEkaMwNWOyZb8Zkb+QyGjvZ5giuoUGHBHg0LAow
1fo4kjmsM31fYor3vInLVk7wqwi0pjZ3YxNATJ/S7nPvFkFuP3VAGk9yyW0kEyV4B0RZce3NrEGX
5UBCggbF3ClAND+4aFL1HLD1yhCFt7cJaUHwOKO7QezXGc2219G71UTZVPmgxwHVhSxNsynCMXRd
BY40AGWEMzS2KgHJWkwjs7cPWVzfj9ySZDM2nd1KhHB+qqlzFFKAwTbtGz/jz5r+wSXPBvBkzpuC
TJXl85VRZzrP5ynBalWl7c9Oc+zxfD4vYtOoV6oI52Ych9phBNS1pveEofUv3AKb9izrANlWBCi3
GKRGC4hY9WqUhhJl2faSPtleGk25KUmcbZmygyYFoPe6APQQJ/hpBu46DLcgkq/pvdm6h2pOv/ZZ
Gha9fZGZb2tt+xWersUJh3RiaTLoMyzAJfeDmlxzm0ueKFs2tpYgnE17TjMgzKOcZCYYxcj1AGen
8svSDfvB+vZ2I1jLEi7vMjWKWU8hK9X5o9HND0afhYBjDt8jBi2SuFTRcPSqLpA5ozMpKH+jc+qY
smXijV/yRAbKt2XSCOB19Nv/hIsQVs6tDTxTpxw01nO+gy/rQz7xGxXwnZLjuWlzK0HisumKSsYh
sSKQctYF0Hrzb233FZODjTXszy/dhjUA+0LHZDiWHbA1QqiYmTHAnRW9i8r8qulDA0G2Ri9tpJjO
y9lQydZ0e+EvRELLEJusWw3EyGZHezD1/I+0K1uSE1eiX0QECBDwCrXSbrd7cbftF8IrYheL2L7+
Hjx33FUqohTteZob0TeclSKVkjJPnuM9D9r0koDeZYO5fN+1xX3eaiqAkcqglH/mQWgmlKloOPAM
Je5fSEF1/mAmnwx0GK/7thIX8A06lssCOsChnWdT3Szb0jWzHpST+UPXj75lp5nflu2n63ZWkt2Z
HSn+hqbmJrSARJi68be45DGUe4fDdRtrvhDgLsCJgAkJVyYhHRwhEpE6eHzN+Q1FQzshxhM67dvr
Zta+zqkZ6evkNhuTuoiGsJ9eNOvYJE/c/tSCYcwix+uWVA4tG+DkqIt1DHVilKSFZsfnGG2pFMAE
1If/mxEpAvKpYe4EcrRQZ8VxLJ8ms3mimqVIc6pFk76/QQHt7uOoC3Fad4FOoyloU4YHa1W5X5zS
st91GvUUt8blH5UqQWBpfQ0IKRdlbhyBWWLAa2V0Al4AQ9exHw4q+oYpbpxEf0ajR9FyW/9kICQA
6zJ6xjL1sjFTC8TyGJ3SLL73Ymg3svIDKqyKy5bKjLScjSGAqsAjJZy1LyT53iYf9fTpb+Li1RNp
8cbRGxqCwzYkMV6TfASUYux2TcXKvwrAP4YuEBtRr01x6qEWHL1Y4vOYPWbD83Vf1gPh1YR0UpQd
j4VdwBeQgAXReBtriU/qYzQ+D+azlyhuKeux/mqNnG/bLCZuni29a8yzoNJZ78xkvk2tbOeROGib
v0t7r+akizcqHFnTJkh7SfpC4tQvqx8RSkHXV1ARcHJurUTN02iOWrBDjLfRkINg0/kk+KxIE2tH
OtFffVl+xknGMwzwAII7tg+NrAlFZm67EcXUuY43qdO8/ZaP7PBqS8qumMOoG2scYavnW7s0/CrR
7somU2zV1WjA/KFl/O5NyYO9hWBN2QGpGebsI6epn2qlHwu26SDtGv+8/pUUtuT6ujWjcV1Mbgug
48di+FgPbSDcuyb+RLNaERCrW+rVLfnRimmAsc0T5NbOdPZsgl5sJj7Hs7PXRbe1pv6Wd97bnzOQ
Pv2zknKNffbMSG9cvQ9dr/pA6/nGpnxvWMXgt2l0A03e3fXVXI35E3tS1qDenHlpt6zmfAcpHL/N
ICus6sWqjEjJAo+Z1KV5IsKxIlsn095ZsR2UUBO67svqxoL8NghDwKjkyVM0kQN6mpFobag3ue8O
tx1gcWDMSc3H63ZWwwLPDNyTHUw2yDLcrtfjNToUIiyazNeSXZ1BS9h56uJfOcW90jxcN7d2rSQn
5pa/n+SLpB1tPk91H5JZT3azrVe7ZLJUbb7Vb0SAAzUABdUtuZmtp66GTr2BwIuouG0rARZ9p023
iUa44jupTEkOGTM+/wSywnDKyYiRPeqzjHtBznRFmUtlaPn7ycpNAm+MocRmGsYi9CCsoXneV4Oq
1GJVZpa4PDGTe2U3gagGL/a+AG9pA4QVUqBSmXs18QHFC2CdB54k+SkowGqekY47odHdt+Jzajig
Ft6P/CN4bRRH1GrInZiSNqxpsnHua7wGifeiicSv/2rJTgxI5/kEoQszS1gXYoiz7u4070U4f/Px
T0xIUdZXRQH6VxS4kpEEc2Xgpf4VFRtFLK9/FA8FbyAqbRCDnH97mjZcdwccsPYUvZTevEf1dHLJ
cZ5sJJ+RKI6HNVg1BfHNH3tSvi6akSYk1YYQnUZMNuXTvYEL/2a2ymYfxUm8wURIDlS1eKcPrnlo
huovwJFnv0CKjcGYHcj7cGA3NB5Gmr2BdsSnYoy/Xs96a0kWYt4o46JhioqutHfLQpR9Hi/X2TrF
zeXO6j+De2JC3XXAylbR5+vm1vbwqTlpDyf5VPbMwgsxRdfeKkSQm9pT6SV/cR+zkV0hbY4nvGtK
D45Ei9scPbgJUML46ECB0Kqj/QTOleveLL9WfhSemJGb6GPXQ+qnAeQlncoArG2+XUx+Ej/T/vm6
obVlszGEu7TOLWiZSZts6jOtgVAlUFamd8iSPhQz2Ztuub9uZtWfEzNyMAgi5rpNJqQLc5uA+KcC
s5EfD+1d05cKl1S2lr+fZHOwUiTzXGSwxbxAM+qADxxUVtVetxsVrcZakGN82QMjHQY/TZmwoUlF
NnJAfsM4NrvA62vgUugB94tt3rNbqCPcVNWsWMu13H5qU9q/JPFik7sIQcue3wOrEA6Awlz/XKtR
gYsEptgxUoOb2PkSplPvmnFaT2ExtDdOXnoH8Cje1hDN3f03Q9Ixkjlt3DlO2YXc+eZGzCfJx0io
ikerAXHijRTjNOKlaAoUyWsRbXQShdo43XGGBirTv/+NPxhrB+mxjluYdJrMSRw7vOpFWGs9eNx/
ChrtuzFXZIe1M8uGyCFOK4wiWURKQnMR60Uyo8HtcLBPDO5hStO9mHTL76i+oe4bha1+N03AQfbH
4AUEPZ61YoKgcjgZ+b4w5i/lHG2S2VHF3fqXerUjH44t7bhZkyE0W7yXhq0NZSun+V7lqoehYgVl
0Lmhl2TGGP8A0Yr3yLJ1XwTR3AXoO4Lf4282k7mM7WO6DzVsKcbtIcrywa0AcM/SwDbyQLOaY1Q4
f/GExyTfHzNSlFvcq93UNlFHjM0iKKpmp3HykXZ5CE3Rx8YsFdez1TS0HIR4RS1E/MsSn6RZN2mA
nY0QhMnksX0WW8a+c7CFr2+o1Q91YmVJwCdWxl6vO2MyBhzpP4vig9XddlClcw+i/3nd0Gomhx40
+HDAiQMFz3NDk+XkJI5xELJy+lSXdMPEcPCYwL3WvhliHFQNUdWrVsN9kR/CmBJmlSzpk9mV3UBe
YsQVqX/UyT5jaNx7X6dE1apR2ZFOX6vX864y0imM9WmXuTWakd2WFPyAYRBFalKZWv5+8r0KL7L4
NFkD+JBtPwYNZ2qHdX0/eaqC7HpgvK6dFH5OzytMXgqBOauXfnyh9gcUDbZUC2rVNPh6ZLxakiIj
skHp0Ojo4EXFTW5T32j2dX8vmk8m/2kNP66H4apbuDKjW0h16slsFeh71zpvEYbujOjjW0M3MSG1
T8Vd4SaH67ZWv9WJLekYccpqLqBTj6bKQB+iHK/RCXXMOq53c1Xvr9tavVH8a2s5Gs/jogQnqMU8
gCCgDvGOz95j0tD72In+JgmigASgGVD2oIU/NzOkRV0KB+HXO+C135jDc8Tep9Znl6q0k5fFubih
n1iSjqrY4ibpgaXGSZ/dcgGKW8f9GlfpQxT371tIVAExugNPlOKbra/jq4PSzWyedUhqgBE27Hj3
K+UzYEzklmS1Aq23HhqvZqQzC6IkXQ21UcwQ2EOQNe/G6nuVFIFWq7axyh8pBQIiga4/n3HiF/Z7
Ok8Hgv9qTq9YtvVthU474Esg/ZbP4DojtZ6CAi+MMABE6XxknG2K3AT/tvVolplqCkhlT3IrEhh3
F8u7IEoPg3ljgpQg9h7AJjiTVpFx11fw1bXl7ycZt+KYS8f8OcokwKIWI3QPxnwLurDg+gZej4hX
M1Jit6OW27GOSzQeAjNBom19RvZTpXpRLStzua9e7Swre+KOS6qcQbhsCkuSBZUp3lFPxXunWjEp
oadunugACw9gjujqgIm5993W/GIyiG78t0WTMiwBycJUWPkQAqp3k0Sun6H9PnkeLI//zZTcd7C1
eozjphvC2HU+tyL+MOgF9AHMdjM7uqofoAgGT0p+dDDKZExcXJZE6x0G6nUbBuTOJtZofcDvMBRp
fe2LoauiL29sByMFUvAxhzlkdGwB0AR9V+lfxEQ+GMan6x9LZUSKvEinaT234wDCR+eTa1c7k5o5
IHX97i12/uEKozihwLwB2k8qL54OUZzSyB0Wmlq/rVwz3UWx/pk3pYrX4HwrXRqSkniEpz2ryjoL
ta5Jj1E1VgHTPBXcTSLG+L8Zz8IzFPg9VAykYBhBMhNHEYuObpvuUUiNUoiG6wxVMe5Xc7ON4pus
vRFOtOlq1Uv4d1fjNV3AOHUwsuxSE3Px+I8ssdC5k9WMGV49kDfbj4m202j/oGXO3qHscwsGGsKh
neJFybscNMX5mHx3k/o4xYbqjn2x2NIPkZKK50xDRWu0KkTRBIOX77ihyvQSvcJvZwEkQ2tHB82O
C6jXeW5MkrFzu0lYD7w58CPfpZss0H7aU+DsyYbv3e31QF1x6cyc5JIejboz12jz2Mbk53ZyGL3m
w3UT53vuwiMZVlEJSAVmGYQqZpNuBy/agzferwfx1i1HHaCKQTVIwGoAlj5p4XJupEnjEu3YshoC
7fkBgKJgVs5XnZ/6/3hzamZZ0JOzq6pBzzIj/UGrtN5H7eRbQ/VQ0ijg6bhpXJXozdriEdATowS0
cO3KcAde0bKLK8bCeTY2qdFtij7fltabaUh/L96rmeVnnHhlxxNopFmrHQe93Oij63dGuxUdUxxg
Km+k9NsWAKTYFNFmTclhcgvcm6xtF437t0ccCMQg4oU3/oI6PvfGEzOzurLRjkmVPdsjMCjUrd8P
hCnKI6vuvNqR3/bQB+v7vEHTd+DNl4lMj0LvAkPvvv4nd2Qeeui6xEOKgvpRT9je0fL3IH33I4yn
/YUZDFcBYIqNBCjm+aoZAL9V+mxpx8jWP1SGsxNUf+LoHV03s5ZxTFRNIRkF8hFd9sZh2pjnQotB
60xuU7N6X5SNwpPzd9s/e/TUhORJ5RDNyUb0QwtR+FHUBqVuBZQ9p/YnENsDa7Dr2Zv57OHNqU0p
tLU0GY1C59qxy9vATcgGUw5QvogVrilWTx5RjAjmj3gOWF8jpvdtL25cV1OE27I60nF76ok8olFo
PbWjhXTdah9wR4+NXwQyn5biuqf4RjIVJCZweS463oNGqAR/3HisNG9LR33veTzInB7iQtEu7VS3
9fX1c9BbAaO3dYGgKNqiROJGDyziXuyXlvZMYl1Rz1xfwFcby284SaYEcCSSln0cdg35GvGx2Y4T
sTY85QxMg3asWMm1LGRievBfl6TIc6DR0LMEXdGezb4N5coW2EIvpYfr+1bhlUxJzOuS1DZduPjH
l4j98IAJKG/jTgFbXQ+LP84Q6T4LZeGOV2NjHwk47CeoYbjpj76HNms6BnkR+Yn+I1ZCyBQrSKQP
ZmhohekgsQtLftTdzi+dAARl/y0qZA2jysyGujJgJDY+l8POmm0f1Gpk+nb9M636YoDXEvOJGCuV
Nda6xCZj07sCkyn3vPzRWodZhTtfNWEaNvUgiUc8R7ppgVK+7nO9iMPEyzdOQbfjPO2Mvv+LUxzi
TdikmBTxnN/qKSfbiIvUWMRMvSPaVreVZ29cp7gttXp3fcFWM8KrGTni6j5xY05oDBFG80ua286x
HFoVkaXKiBRhZDDtrDQsEdLC9CPOtprIj9f9WN2fJ34sX+1kuQg3NDPrRHRkIN3K3b7eV7U7BYmI
Bp9Du+q6teVdcHFInFhbfs2JtZITbc4GMFiS3rhr9eMU2ZtJn3c8HoLR3tRT9naDUMpcONHMhV1F
lmqgHXQmIx1jDjkEp535BkSFGEWpPDwCd5YKMbGkTMm7M2NSSoUcPXP0Cc9dg7Ri6/StvmFRAjDD
pGd+nhbUT3DdV3h4qW+JisGpi/JbjObg6KwMEbaWLQLPzt5RGj1p4H02Kqv1RTIeuwEhNOpb0o0/
LTYeMg3zTBZ7BuwjLLXhp5v0T9c/9MXTf5lhoWBVB0LZMj2IsJ5/6WZyjYSBMvPQQvCbRI+0MbdV
t4NceiesQNfywGw+xNFXiDhurpuWIxqWUccFcmWZDvQu5JHy0WLMAuD/MPAuYduYeLENzRkTHA0C
1Axx3jyYIAJQQb/lI+i3WTwboCGFAZ4LhydNbzxchPVDaRabIv5UJuhiuOUWY0U+AUGWpv1kxvR4
3Vc5p/426gE1iGqR5REZN8hnvL/6OpoPrubk4A7CGWFZ1Uez5q4izNZW1dJBLU9AMQigonTCOnpX
aBqxpoM2eRCdGnZJ08eBFjk3HJrI/9GYlPfMZrCZlcGY0wwvacdB3lHf8cS+z0WmuDmo/JLyX5SD
p4FazXwAlSfAaG5q3Lsaz+9R8YNoW4E37fUvJucIMEfr6IxTwEAWXKH8xUa9zUfWeuOhyOs7EXGM
c/QPud4ep7a9c4e3VS5tspizQfFDQJC9vNMl9+KWjamNMYFDN0ePGMYCQVJ32+tvo/f5vxlI6qGM
gm1PLm4pkBZzut4ZD1Ui7qhmf0T7NagyQwGRXL77aYJdvAGXCzFsE+TbVGZgmnW3AvKl8h6SWfiQ
J343YGDy+ve53MbnJqTQI0Y9dLTpxoOoMD4vcv6z6LNNNnXPUGjVNpjj74MmGho/yfuX66Z/z8pe
uOfijevgpAL6XMqZCG57nLVxPNSZbX1EncK6mdgQVo0NKhEH1DVohwWAVHAfc2Ebi/HHYoz2TcZ/
Nmy4AebmoYzy9/MAXsGSfeibYpNHPPKnGszASEcPZQ8GD0ubpkA3ijQwRV7uo/ptQKclFlyQMCHv
GnhboCgvnYJVWdKJZ8V4GPv62NjxTpTjT29oH66v1uXGdZFlDdNyTAqdbzmyrTRzjRz3hsPcs01e
3OqoIC+TIg5RVJ8ulMQXh9AbxGECWWAQP0lV7EFElM9p1B/meNhU3idn+BGBp9T3WnDdNd80D3Wv
KArKpPOTsn2MWxGkqPAWier2dBmbLsQdcK5hzhplPfmSPruirGLH7nHEML9yDD+vjjX/YqYveXHo
dO4zrmrCXhSWF+dxjgJxALEzPH6lBIIxAbsYXOY9tNv8ydzU+yxIPN/yjYBspkM5KBb7Mj2em1u+
+skFMW3LGWB+NHkpB4mXdyC08QvtixPv8unT9QBaMYVMBQYdzK7jEJYfCm5ks8mbsJoubwK9eIyL
byT5lsZZEE+KvHVhCukeCFqPAt2A5KVLi5jSPu8RPGLvlXrAO+NY4rLbmMPjQBLcRC2mOGSWf+8s
kZzbkwc+ZkyW82YcxV7Hhd53nDQO7Dk2N7lodcUHu2izLCjQBeqF+WsPiG75QNOJhr0TJWLffBJb
NzT8OnDex+/ExgjcAzoPCnsXR4BkTlpKLNqYGODC33taYLl32aRIK5cX199DdeAMc4GzAdBPSsIZ
T7NltA4yJlq3yXGNrKsxiMGeAWIsf04g69t/mxK+j2xICruqXq38QAL6H+n/j3UZTsnqsquioQX+
Ko93mQ6JQYYycb2xyC9OPT9pjOMbd8Fi0CNg2MCIg32heD63aNEZ5djuR+u7yLONXVO/6A60v88H
VTK5SNnLzWDJXwZYvxyUAM43t9fMwrK9vN3rOfPzeEP02jeyI3MU2+1iESH/qFMb93AAK3EZN8/t
dNWYx0IXdqgnjV/b4BqvbrwCL442CZL8XVOomt6rBkFCAHIFXLWA/j83WLq66FsqOgwTgoMS9r9o
wtvlnf0ticH73dghXZ6A17/cxSZfvHw1Kium9RRqQ2zCnOmcV3dxVmwxtv15crjignxx6EhmpAuR
kQOmwM0ZLuD2iOF3vyEf+xjCsi2OPBTKx+jZ8vgbm38ejC49ObQTQJoF7rbzBeUQNKhZHjegW3C3
gzbuQd61Twd9f30J177bqRkpUERFCQUexw778k7Pt8KGCBjz/CHyCS5PtfbpurmL3PXbK0wV2osk
BdTNzr0yKtbmEO3uwop6fZDFrPvieIQ/XrdyscskK9Iu08GHMKMngyEeU/cF9bWyvDPBvhDTtzYv
/vlKDh40IMldYAvn/sSJkRZcSyDrUvMbsJrtBo18sJz66bpDaxG4jKH8a0aKwLkqSESSHl9pdPZ5
aaKi+64SKYYK2YNJ7uvkM5pQimNGZVP6VNo8j4B3AGwJVv1dwdOPCSgkAQxnPoS3QMNZbecxxxnA
VeWctV2NZxoGzqyliCGv6ZiBrgXPC9B3lakvKuFH2hct/nF9RVeNLGUDtIYX9hkZC1kwiyQmPtxM
nIPGk60x9T5qjYq31Fq8WxBzN0AOhHqvXPtv+iECBz7M9BYgdab3BfVS1VzAmito24McCu17zLdK
qZeTocqyCaRNTSU2dlG870e6LyBM9/YVOzEjn8uxZjkFq0FAVhK6NWgCPZfiKAhTJKS1vYvrIchE
IL/jonByvqP4pM353IDxygOkUlj8MBPtqRt136TJ89s9gvrhAhZBbRR3uHNTGZR659ReBDky9wAi
/zQddoWpyOOr/qCnjmDGvBBAQOdGwEZQ1OOcWmHSksDSD57bo9N9O1e76878Hhk8u/Ei6eHk/WNI
WrioBx1YPNpW2Bk/2j65GemWO8M+BYqd1+PWm+fAwPlV6enOnSO/ripcQB7h/t6O2+31H7PuNAIe
BQoA+OViSG/N2oT0X4UM4AsK7rWSdFkw6c7RbeJf122thT+e3P/akisiOhk1ZpN4oRt1/A681z0E
rzrWKr7j2kF5YkbuvlsZL6e0SfnShbKBmhqG21r7IlgU2OQmNo/XnVIsoCXt6XkYCdLGzMMu17f4
WXtu8Y8WmXzWse/XTSnWT0YZcZdlo97RNswMlz64JW12aWPqB53mX69bUjglt+CzdBSZ58GpZnqP
KiaFXgKpt4ZGFSfXikcWiOtxwcCWQzF6+ZQnL+giie2qEIiIAm+VlmFSGTM/1qyCMV83g2L/uRlo
naYIvATuaJ7uxygO+1R4G5IJRUpUGZJOfy0XA8oSmRVC8viuqAvf8MbnWai67ytnFbjlAGJBiREg
Ohn8o/e2LrTCqMKufYIGzYfUqJ6uB4DCgkwtgSPXGV0MCIeQe/TLcX4qG+PjdROra/XqhMz01loV
yJvZQoGOZp4o91oVbWZVa2flanS6UnJFiE28ajIBP+zW2lXTUdPij6Y232pzAYSj5xcDD2tWKJ4h
K9vnzOry95OwHvEMKc05sTAQ9dJaIQgjA5PsWa4a3lDZkQ4Sp6N1XwPvHTqQiPKqZguIzgcbVJ2p
q2J1WjWF9GUuQ2WoD0mRTYwOxTfqQkgHz6rNWC/Kn2hWAvybfi5yQhWvYpW5JXhOVjC3aErjHomh
QmltbB9TW/gVv2Oqi8WyQtJRDAHiV7ekBOTRJk6HCl+qaN954ISxCj+rjzEGKpnqCby6pU5MSQcF
ScCgO+Qw1TL7JjHcYz4pjqK1HeUaqP0CLYApeFMKB61nqKB3tokiTA6qY7HpOu+xzbMfb9+4qDfZ
uIshci+kJTKaN7PpjGaI+Sd/oO5hbJ5NNr2JoQDrBID8qRUpAnramkzQwQxbOwrwlTZGq4U95AWu
O7MWACdm5HnJPBV9YXSkCqOxSXxXG2/KdP5MG/tzUXsPQ9upJDgVBuV6T9FosztqmhnO5nfX3AmN
BSMwQOlw0Kov131bjYfXDyXv2TYdaGoM8K0Gd33Bym/TlG65oQJnqTySvtTUgtOSTMhCpjUEgqKo
Wrv7sk52Y5L4uGAqrnerXlkoXGE0DtzoMlReUHcsl6G50M5cv3GybVVWvhYTRWCsZSAXMGuMpuNh
a8ua0RmdYqs2XHDF2kbp92m/q8j0HvKpv4b+bQLO/4/1V1vyDDJPID26DD2HvPw8jbfccgKruZ/n
VOHT+tL98Um+biV6ZniitEzUGrtNhyIfHckhc1XC3qtmwNjgoCKFgUh5zGUBxDpurJdhab7TjcfM
3IhCkepWv86rCRnRZEFIjibtXIWtw/0hz6GXa/l9ti8LRYldZcg6P4jMrHLYxHTI22iiByOsO9Np
eM5IUXRmwJNOVL9YiWnX++tbd3VPgf9/oePwwNcp7amK5xyN3dIMSRLvtPLWzZyXqmTOtkV7JC36
vyguAgoCal/L+N3QlQ4ncNUmjLZzGSbGU29BMu+GOU9sukvMjemoZuNW4+PVmNzxMY3GnZrJWljF
wWwC9oLWzneZnSoEpFbX8NWMXJdlgDjpFeFtyNyvRh0HxjzsRZoGmZ37PVUV4RROmdIXo17ZTqiS
NKGTJrjSsk3tdDc8Sf7ixXTyocwlXk8uRryd2njocfg2Ot0mQg+AKQ4wMPcfzSxre2KmbZNmYNFs
hmBc3gAN9j4VJkaqyeF6mC+7R7p+oayzNBkX0WOoq5yb6d3ObMHMboYGxp4ab741Wn133cTKdzkz
Id3wmJGVo1klZhgZ+ibS+10zTXdtVvy6bmb5Zy48wb1rqbstkzmyGbvoCq9iVehWz73xgZkfW/ou
iUJSfEGWUHRTFMbkWMtmL+JTk1chTTvsz3I3JN09QZW56tyH1LZeTGFoiohY2U1QkP/joBx4Zabb
kes2VZiBX7xptmVNfMuI0bI6uESxcy9ggrj8nRmTwm/OjW5uogwMqMaPYoHPDKDMMP2MvmjsLuoh
DhE/u02xs+02iMcbl961Dv5fJtmW86frH3YJwSsf1pQ+rJM5mk6X+KFx/t50Wh+P70eToCHI3zo6
JHstJeFYY2WaJEUT9l6tM981hfPscN089tpQKLbFWggRDKGiemCilyrXiHk5DKOb1bgb9mD2H7Mg
j28avLVoqm817/2oemit7fRTe1IJBtW+ptUTQsLWqD81kfmtit+mAPT7FgWoyatL0lFdeCMfaUnL
UBseTetdWb90Zes36ffrAbG6crh8ojMMhASw2+c5qysN6NsJuw4dCiGwwtR8nRkvkSP2pSt+lKP7
ohcq1a61zbdceP+1uQTpSTpuWAqmcGqVoWc+GPwzunF+Fj9YzvdR5d1augRichn/A6m2Lbd0Sly8
BUY5ytC2HrLyAVfeSigu8GuhgCoCyGJcoKttQwrzuQb2vPJwPWSF2KQxVOJAW3T9G11uWuh0gXbE
QZcbh4vMXzWN5sBbusj+8mjfdju9dv0SsKeUKLbRqiH0cwC6QlEE47vnH4aVBUjzdFEu6ocF30M2
FVLdGz15uu7P5VehFsgHbVC9AgKEr3NuZnQaCL54dhnOEENgnt36mRZjvoK/+dqJCzu6eaBxX2YS
5AHTmOUU8wjcCLP0ZXSFn6ITQkDFZd5pLFccYpcxDVu43qKcBIwF9KbOfTLrziONkRo4xF4y60NB
J9/JfDFvOkfVp7yMuDNT8mtBb2ua4XZhhJ4GIQmzy0BGY/WVIuhWPtKpQ/KIDeVa2+A1BIdiTOZW
IOwDi60nVMJWEvXmkufOvZFOpGaGNCV6skZYtxARIOImRs5BQQma0N3HmAAMMxZBWtu3omVvLsqc
m5a+GY0sMhYRXCzpofWCZPrQku31UF/7VnjxAJsCjDj+x7LKJ6kOc5NebwpXB0cz+K0HTHc4Kt7f
SxgYVvDUhrRrI6DAbbOFDfsxf7J39d7d5DfGPb7cLtule6IoB68Fxqk56TZTclGXDtP10DHekfrB
6FO/q1VSTZfgx3OnHCksclRftAwv/LCvN3RvbYGzf2qc3RgYQbmF3I0K/biS+vC4AqIO+qKAUVNp
ETOijZCgHsoQM1o2RsRz2/d6bW8PTmBOSiYaaQ2hT4iOOd6nyBNIgeBqOw+LrAVMxeqtOCysdmt6
xTFPh8B4I3U3rkGLRKELAXl4BPyofLiTYgZeuBmjo942G41RTEQgIcX3muker8f5ikOnluRmHs1t
nml2Yh6J3u3bSr+npf1kRPav62akryQ7JHfyImDqEzqDmy2rfiTV17T9po1BocpJKivk/OuMRZZA
Bzo3j5nIAbpyHjjFI4SCu7vKvc/XPZISxG+PPAiNgEEC8BVUic9t5XbrOjXzmhA0r6nPGuenZqOA
et3IikMLUNsBqhL49gupnrqIpzZyMWkGXmgPg9VdvoECiB9H2fa6oRVvwKG8kMRbro0ri3Syg4/U
xVBT5B3ttoZUmPEer/u3R9qZicXXk4yapbahVXaPqbmSbJOq3NAWDHPx9Lbjb/kuy6VhAXujQGFY
kpk21oxqsMvo2PA+sEZ26OvY15Sqr2tf5sSMPLodsymFNDdG+Au8fak2Ow+tU/2I9bhgfpma++uf
53KXYjgAnPdQmFmoDWUdzqYHRnEE5S+0X9od76fvJEUfsXqbks2SdhYzEOrGGmIwRVayMUtgZQsX
YocGmO4jbTwkuXacDBVi5zLYFjPg1gcADi79fnafREJFOwvEQFAvYQPbGLn+w56HN+9OmMCb0oHE
sIFZOikKmho1BO6k3rEnUAjT6m0nVBx8lxFwbsI7j+fKLuwsLqH721buS1+CL2ee7gZN3Jv92xS7
/v9d/vXGuqD7G426tbWSe0dc6zY65nL7jO07PiiSwFWPYEY63IasaEXh1t4xTd4xZ0/1we/iXW0r
+kGrn//EGylz9m1VQyYc3hQ6BIWbfl9a+t944pg4o6GDiCeLdBDoFp+dKUXhpgEmDE3prJw2lfku
q96IHPlnx5wYWjbuSSib8wi8ngEhIyJy+iv37DT1SZu6VZBYU6Rq0KytHOZ38CCC1BkAgpJbjp4j
2PGEOA4YFcuRoVtBd9czjcqE9HEyGrHCK1kbugZa63W/d6Lqbbf332uG1x1aZ0g3uONIG4f0eWaN
eGIe84rtBqIftDnelLaK32ktZ56YkRnzR5GaA9EM71jhn9e64QDsN6Dz+uYvFgwsLpjXxSAHDunz
CEhpTbTazvBN6LQZibGdchWPy6onryZsKZlBTihrmrbFhmGoUuTVRljFpjVmxckpvYT/+S7LVRoF
i2V4SwIejlZrxHHbOkcrTUs/BbFXQ3UBrnwryC326GpCYXDdr1eD0tLFBDyLUY9TreAtrmvVLdA+
Kc5qS3GLWrWDBz7K+5YH4JO0bWYaidjJ7QYsuh9seu8Z980bB6P+WbsTE1LqHMu8KVwL583c2ocs
Su/jGNi7MSnAXF8eDcdWAFNWt+mJvcXlk7zTGH3ENTpCpwgXBj+2J2BEuflyPbTX1w0PGjAVQalY
xiI7sc00TMlbD32SBk7vz+zJ7hUQv3VHXm1IC1fZ2sDKmrpHr8BgJc0hoZEodujaseZi2vFfN6Qw
G22nYxAE8Y6ksqbPWjNOqQ8BNXf2dbvR9r1ZtAqemFWLFgWCG3VZaFtIO6nOZ08bhO0eda851qUJ
mB8q9o740hnG0198I+v3uCVYwxGH54HAMKzWxIx4R6uuAuGx7WDOG+h5Ko6FJSeftB/+iW80gFFc
BG78YsKLG2aSRTP7H2nX0Ry3zmx/EasIZmwZJkmyFWzrjjcsR+ZMkAR//Tv0fZ/FgViDkq43XkyV
mg00Go0O52hHI8rvNO1MzG8FGwOUh90aBS3VaDzevDFfJgoVG3X7WuvDxsFdxNrWcY2GopeDz9l7
zAO8jSoIKXGtirECCVtgSBnMeMwrTD1pd7jQ0aX+GTk6iRsSMvb/qrMStByF1Zk1B6PvWr21j2Fc
zS6ZFB/cxvcRECuzOToPYFDoq3x/3Tw2LfFF5p9szUpmHzltkvAEgVBlPUUpsJ6KlrsNTTGSpBz+
myxBP3R0sDSivXMsButoRR8du7wvMQBYde8KUjDDrNvIzwGiX/B+Rk14wrXOBAjAl9jubpArkWSg
N13fiwRx2oONBsvnEa97ZNZvmc33Uz+7GBH9cn3JZGKEmylEQzBi+9g5Ngp6lSplZ5D20Ci65PQu
Hu7V6X3RhgrrVeSsMRXAPB0pTx5i8sS1NHeBR30HxJqdqveSyopEKxHerirCKkauvUVK7iMz7gmA
jd/GVPrviwgdIv+zABHYXRvMKbXYbB/5CHI7hQ++wuIPTdRJbHpbFaA0YGCeoqwnZDNNFgM/HpWK
xy57Gofcz8ndmJgSx7B9SP8KMYQ7EOlGgGk3CqYSbab6Wpnkbj/bB93IHrhjSDRaTuErW6BAG0eo
ilHPV1ADU6TmSYanUVk3d53t3LFE8vbeXLMXCWJ7V5epNWZJC3qMR/JdD0lQRuov3snAYzZX7UWM
mIqliZ7Bo0OMmnY3LdNcbkc3BcH0KsAn3nFMV6IEz1aiU1JHPIxX3tg/hvWNHiX3PVAirkuRKSSc
UjQzKxikHpEWydkHxvQAhfDTRMlNImWgWcxWNAJAYZgIUZbpejFJn6QlmfBsbU9GX+1rSrzRtiy3
onBAU3fsezsw8/Z4Xb0ts1jJFLsLNaOJ6wrdKcdhKPGKqd0+yT8UsayXZ8PXAZsArCPI/6EWqgnR
ngVmLs47qMb14W4w6bfCTvd5Xz/2Y3osijCTPGI2du1CnuAh2h6Y0xWHvDYCyat9n9eZS2zAk79t
MHCJHtZyxE6JIbdirZpCNHahR0kl844Vb7/zsDjAiAE2FmbbxaoreERH9Lrj/Uey8Tvp7kBlHXmW
Qv6jGMHb2Rklqe7gMrJQOqna0UcfEeAh354HxnqttBFOU2I3YHbgFkw8Aygtuy3Vb0P5dN2kN3zp
hYzFNlbRVRROVmZj/umkaMNn3B77xCBvdz1rEWJiXmWknfAKw1MijDJwl4BN06qI26ft7roum+fm
73pRMSmLwI10uIlaMCl+z7hP+g/T8KMsDlT2VBYLx/9a8kqScEKHyaS1PSTaMeEAe9Mjt2u+RU4c
hC11NXVy+/yYASo+S8jbHexqLRGBXG7XbHbEJilUzPpHk99a6q84P6CpQSLmulW8ev1VTO0I7XGd
j1o+7DvLVE+lU/2+vl0b3nSti/g27+M47BUbutDpXsl3SZi4vayrZNskAMCiL/8w5XW5XlOaFOXc
GeTIzOpDM32mPAwUK3uYon9UwOZdV2h71f4Ks4WH7GyTSI9VA0GQ8bsDXjXgmCQX0LY6S0oY4IYL
AMulOikz29lM8/aUVF9MzPeNn8rxtlHvU0XGRLW9OX8liXeQBhiUmum5c0xT5WAarY8LCYzwMiyB
zasHYP2ABzENB8HwpULwbmqJ4QbnCKb2b7AGNM/ld2Vc7oBkINmdTY1WogRvCthby+xD7I7T9j8s
LKOrOOAqs2RQYptyKEYdMFGxjBUKVlAn4BWwptE59hY99ejNC0m9t813RNwEjUzor0DTL4QJ6iDc
LxKWDw5yw9md5XR7JXJ2VklPplq/vdoBUbqxgFAZgLETvF0Z2rxAPxY690sQlozGrqOy4u2WHSyw
eCZYkHXQNwh2ULczKbJWAVsmO5RoAisUfgt0qn1d20/XD+nWEUJ90EAmaGlnE2O4sez0CS+i9mS1
j33tKt2Nnv22+SmRkXxvXhIa6C/AXmgsnIzCDjWDMdE8oupRR5eZHbZ+nrSHGFhss1l7iHWBjxkF
utX4E5UhQYktLH8uKED/YdhlwQ1DWu3yXKEvkLAotuzjEI2PaA73R8e8Dbl+M5vNY6E9JpEapBrQ
jprejfETNzLZN2x5Q1Qv0WeH0Vpgn2iXn5DwoiW5xttTk4RBlE2HFEhG1/dy66gBLwO0pBhgwi0l
GKYVKrPaVrV9pGp+BpKBHyvV/YBerutiNp4aZCVGzIVmZjdRtOhoR7slbkm521q6y1jpKVaNpqq9
o8uQMDclgmAOZDDoE0cT6eXameg8R1cOrq1qNoM4OTtIHmqNCeSpDGhvj2rWB9dV3FhJNNyjRQKP
DtB6/oHHWoWB8zyiq0prraNeKh/VngTdUH2dW8mNv3H2LqQIagF4QuHZbFlHIIt5GieHNCzPtlH6
Ea9vpClsEcFvOQR/pghMlOnR6CQCCtRhSdHY12lH84n9dk7dPvS1++5HdtR2vdd60Y5+ur6KG15s
LVDsRNJCnSYYgkX5CXiYDKs4jvRTr+q7TsohKhMlBDYp77J2NnLt6JS/DHT3189tfTPFkjSYCIv2
ZwkxUYKaEy4ZdFQIfiRJWF3Ns0KOw44Hul/tu9HLb8x9GdT7+I2cEn+EYVALXRUweRPNmZdW349l
G+a9YsIINaDNavG4r3k1uG1i5JIC7qZiqKMhWCPoj4Rml7J0stBP1zjTcaSoFVo4hi5+Ui11Sg6l
Myj6Uw9C+y5wKIpH+x6AoAYoF+Oa3gD1yhgPtV0otsTNbG0pbiUgBVJ7WXFhrSu7GpzJSM1jyACx
WJpowsm/WMzxhkoGf7t5NNDxhesPDB7oO1yc9+q8Z2Yc1UVjExwNDOv2x3IHIuT76p/qdg5ML/Op
Xz2/8WyArGvBkoSHcRDuicGxyuew76OwOHVzflNHlVvMyYMdT25ecP+6qFduRhAl2FESzao69sN0
1MqflO45q1C4QqnMOSpEl0SVr2655XKD40SDDjrXXwEk5xUaDXM6Qi32g/Vz6uaqJuuZeH2bC0KE
e45qaTViUBxAC0PI/Aks1W5kGOwhsdQT4PUmf67axyzJmDeNzdck0tFT3MRf8yorJUv7ykaFLxEe
IEpqji0goQtMN570xLcBm9Yod5jDltzsr4MnCLLRkgjgVdNeaoOXBkqBZc0jYPscjbHOTnE6q3uA
VyGOIsmnOrSSHbBJapemxvhkJwkIWHVF1uO1YUbrTxCzs0lsxiZKTcWpKW9SBxPFE9jL7vXEKwBl
ft1it5Z1pS0VjqPGYiSaM7U4tY3tJ9EnnQ+/eGl5SSTDVdmyV5sizsY9b6P9RlhXwmclpXFRnLLB
9sIs+0AcmW/dVAYQ5WQZ66G2qAwrh7azyro4GXZ31nnj8lG5Z8D0aQATcn3dtrV5ESW4TJB7lig8
kuI0TX2yJJrNo2LKXgyvYqPFFHEHmqBwxxNFhMwCuVFMBzMbj8RKv2pmp55qgz3rQ0IO17XZXrgX
QcvvK6dcAZIzAQZ1sYDzfzMrto/s5nNoWV45DRKDWxbmInsOnVAEBzQXumWRYhbOMSE9sQAEVpx6
Db0XnHnZcNdpP0cyoUXioe4lY4hbmi2cZADe1Q0wgQhW5yjRpKQqjlLnTOeiNLw676qg0KadAVAA
iVFs6rYSJixj6bS2FmcQVqGIGyb9pzozXKWeb4g532ZzeZMoti6RueUr1goKHlrVMTc65DDEBO87
MwkoAIvMLGDOyR5l03kSWSIYRZqi9bTLteJkltpB4+mzTeovCbFOmVKjwVrRHq+b5dYhW+lmCps3
2hm3nZAWp7zq/5nN6qZIZXDCW0dsLUI4x2HdEm0KTbiMyT61fQcq2czwK9wMkn2SGKIp2D3rtayI
egjS8/HTyM8pTwl4GrjltllEg+sLt6UVXI5m4wGOOTARqjVMCtT+zbY4RcXs9by5zbMcsHCmIxvS
27KItSDh+sAQZW+PA4CY7B4TKxX9Po5J0INI3qNlfwhjRzKGs2URa3mCRdACjXRWDEdVKZ2nLR2W
wCy8vnabAcBahnCKATKvpU0NnTJ9fFCdmzabDW/ok11WJLfjFD6jRFt7ZmsezME6Xxcu2zjhNNfa
pFtoIIV3RJaQh0ZQhvSBKgB+vy5Hso5ihDHMNdrui+UkV2qgd7YH5maJo5eoIl7GpZ2VaWUgsmis
7qGKnwAOup8HWX/acmzE62S1WWKqy7CGwUAwOh7tstwDMNydVYApFLG+763ZYzkYDWzQ4igzij/X
l1Bi+mKjBjXyWTNGLKFePwAgljSaywDXGmcfOtkLRrZbglVkVtvEWukUJ26PD9bseKOj7K5rc10E
eDUuI4BsaOsiyfFIAl5wYBVdQBWZr7huELZIzmtUZaFYMUSE7BHoAMDw+KJlb64oI7xAcQoBJh6z
CDHE7EQIfGWlHYoTrdPAsP3UBEW46pb58/X12lbmRY52uV66Ec59Yy0elmQ7o+G+AcYGL47jN4Jb
YSjhUiH9UtAQIsPe6RCUkxg95buS4T8ndyMQ6WmyAGbrklqv3mIlqziQVUWXx22C06SGe5JZC2IX
OHfb8bkwqWQFt8/P3xUUoWdRktfVZoSbVbXKxXyWwe6U/Bcb8NyR9PtK9soU7nh7AH1Qk+D4APEM
GJjGx3gu3HiOJU0GksUTb/gws0oSm7jhm1S5Cetop82dz2Pga8Q9/3Xd/LaP69/FE18Gds8zpKYh
K9O+lnPuYUQ/uC5hUxttIY9YQI7BxHRpCgogkzqHpuZjg3HD2W9NzVPzHeCLJNeERI6Y/0ULO17X
E+w7hVHb41M1nUqAlXMZJcbmir3oIxYw9WpMMxBjF6eCaV7OhmPRvjmLuBxVDUOs1h9KH7E7bND0
iVr1IiIZP9QGfbLtfgceWYmdbZrzSoxozgq6DcBYAhfH8kC1o7tirnzeUImY7QX7q42YB6nDsLZm
jKGfHONTM9o7oBdIIi2JIuKcmWMmdaoOeLpg6FD3eVKeWNSV+26QlZQ3XQ0QkDEG4qho21o+ZOXW
iopj+ifCirUqwG66XYFXrT1OXqiDzkbWqby9bi/ChIOTVLoN6ltopY0aWOcrTbkleZ5JuuQ31w4I
rhZStpiDFwtQyqz0hpa3xqMaPiVR7WvIcIyydrDNs7kSIlhanTiDllQwgVi7xwXg0+w4ZN97RZZm
3JYDYhDMAyNtIxpCEpE4RS4F3qz/Nie+AaQPwwx4Kmme2twZpLeRU9EW4ozl95UZNGZZJAaeYUgh
JjvHGXy9lWUpN7cFHbYgJwASEKZOL0X04F0HR4gyHGOneQCl86ewjA94hPnvcM4rMWJQoHUKsVN7
OKp26ClZGoDUOffikN8YOd4m14Vt6AT3D42MZWuI6NaMyuiZOenDUbGiA3K+QagubDgy0IiNQ3oh
RjC22UzQx2Q2iEDbQ2X5pWIGThTkuQ+grOA/aSQOa3WDFWmd3SN5p8zBoLZ7HbNhITLKbxeDEHRp
CsTcFP1TClnZ2+BEhm4ZSEfOJgElcMO0o7VU3JnSyEZMthL1BsrQFij3FqoPMZrSs7QHzJRiPPZ+
uC+CKEh7N/0+eKOvByCYf0d0sBYnxh8FXjt2bCbD0WybO7Uu/QK8OtOUeLk0Ib/su/DCW4sSyzeY
WSE6m9XhaAyJN3dTYIRduyPGGLTKGCSmfofBUdl88pbNr5ZTRA7ttbAdkmgYjk5XBEbDEJnod1GU
SSLTDY8EMCZwjYBhDUYiYueB1km1mjIdMMCVekCEuzUtJrkoJCJ0wekxs4vtXB9zzIurZ2TNv0b0
zV3xi5G/aCECKCU1m0obmeIjQGPbg2rOn6MylvVybtwREII4dkEjRfpNcHljOVA7NJXsVJTKqS5U
t0i7wDKbnwZL3rNkOppnQHMALjoRFSXROVo++jQ/JVF/GEqCqcpcElxt2tdKhBAklNzC8UH9DpWD
3k8xooWyGvX4UMpgBje3/0WQaMiYrK6TMARXa56CSEG/A6LAp+teTiJBbPhx0AeEN2qrggq99Wma
7bVS96+LkKyWI6yWqk0D+LVgw3Mb+5kOupXKR1XnPwkRm4VrDejROanVI9FhxNa014v7avj134QI
VpwAqx4lyyE/9X36SJPIs4npKaMpMa/Nw/Ky62LuLVUcXS/yGDcP5pA1jxa9R6qbmUeS0GBTDs4k
6FyWIR9x/A8Nx/mM7C85dra6S+uPFBRohRZo/D36AFwFbUkA5X9F/DSgOkRKMAKfwuJnlN/MeCBS
J7BkTFabdgZkNhTWNRQpxZ5dzsdRSYwKZbB4Xw7cLfIHw5QEodsyFn4aE+yyqEtdRog5GtbQnYtY
1zGaYGLGvh3qXT3Zu3cYGviw0c+CQZ5XyGzamMG/2bAAq9NdzZmPKmG3cxf/vC5mK2jDIwS9oMuu
6GKIoxvtpJYMJ9PRa68zHvL8V9rnblMAaEXyWtzyMyjKgxYFdCMq2pAvF05JFEur+hZeufxSgmdC
NWT32JY1ryUIEWgXk76caiBDNG1mPie0o0HhZNlhXprrWS9lUpdoJCIcNjmA5HmJ90hJDM9GZ12u
5m8vf6KTAQawkC5hzYRFS5uqdYoIi6bEX5voOGIut2BB9kZswyVJuRYjokF3MyDJwwR3gJkzH1eb
z5zC5xOVuJsta1tpI6JSAEy+DAs7QjeKtatHsiuGp6REMqdyM9t6+52DGrUDbiwV8xyveLPp0BO1
dVh+YpQGWVv7nRXeAx/6P4pZ3MXqjeCojI8ALclPjTr6JFZ/8NoKUFaVNFJvmDZIN9Hmji5q8CSL
N2g5W0XmcIUd4zA8ZKb2nBRgR1AyN2ShjDV4w8M56EK3QckDRsxXbJhcKxIdRFfGI2eK2xbGsafE
Lbpe0ki3cXrWYkTuGfQOxzTqtPzUzl+4Ft11vYyDbXPRXhQRYQwTpFgoeGBy0Af0u777x+ZoCppu
qCq53SQLJsabZYoq9JiXkGMNv+t+PnSjGsSpDEtdIoYKN09GeDnaJMabZgB4ujL/qPUByKD52y+4
9b6IgboGnES7TBBx9klggvIlqYEo9/P6tbPxJryQIXhqu+iqambV0uA+epP1aBSRr1PmO/xJA7TL
zD5dlyexNSoEoEMUVRUaGmFr00+lygsXbxEuyRZcszZccKKr7vOJ0mH8E6nf1lowx8Q1nENmMYmc
a2awyBEqZFQrQKZOARbS1se8fiZ5QOiv68u1rQqayNGdiE5X0dt0XQFa2oKw49CMz30F5CAjvQVJ
y+eilaGZbu/MX1Ei4Z8yIsVSaBY7YhStwCw78/os/f2f1BEPjmqPMe8x2HDKugRzG0CFNYcsdZ2x
2yMDuLsu7LpCmBS5vBA4ltPqKphBWQ5VMKDN8+Nszu8o9+IA/W/ZQFp8KSXr1SHjsY5DSn9g1PNB
b99Rs76QsNzlq4stTUw69hYuNru26aEskOf37VzJZRCmsvUSjmYz52ZmjS0yUUuljSV83idVXO/f
sSvIBTg2/sGgBW0SYkQJ4ivjsU7KcGfEbfQhHIpMImXzaP6VQkUXQMg0muDjZMcwdyIXVMt3fJr8
ETWE9/iAF0HivCoIprQpMWx2bPnsoz/Db9vhBqAtknht0w9YYN5emGWXPqRLGyjKWldCC68DzVa/
ptEIbB36MTLYPubn6/uzuXIvkkRQE5o3lcr0Pl/Yd2h+h5vNZYDDeo+Q5d2GsAavRMFzjnMTkVmp
GMaJxyDWuqMZkR1h+fEdYsDs/efphjkqwQNEbJpLE533J6Pj7hxVfgrUmaGR9YhtHpyVGOEObcas
z9oCqYiBN+Hot5aShHulDvm36+psGsFKjnBAe2UKa1YhimocJfPbmobeHM6hzweHoAIzhJInz4Yp
0GVihILnDkl3U0ix8DqNuD5HKFwncNBWPRB34oly4sSRjd1uqHYhSlxCsM3qpp6yY5SwT0PVuKZa
cs8oTT9Bc7DE+jaF4YUNvizMSb2iKLfqLB0IBi9PFam/Uas/lKT64PTTvuTd9+tbtrmESOugvwCF
MvBgX55bPaPVPPAwO+lz72Uhcq3Wd9ORPX02grgF0uJ/UsTKP3iao9ZGBumk6PMhdGhANB9UY24b
Ps9m+MGKJD5iw+Av5C2/r26kselbPS2Qc80YsONBOsYTGdigTCXh6Or2nJYZ0WAQJris0In+GEV8
dEG8c5u09lcliz+lbXa4vlvbegGvV0eVDnMuglBe6DXtNCM7aeHwUA/8RouZLI28aXwLu9S/MsQi
TGSif4JSnp0s8wbjDo2KGSH9gTRvRhskKopXgI03F8sAAvHlHmmtgnHLQbOAcxIDk60cupxiRMpg
qqvREPzy71i6lbhF7ZVJ2A760Kbl2nCA57LvM3LMnGoK3iNkea8sbe+4Oy6FxE7RW1Fm9seKJ0Ed
qruEapKLdvPA4lX//yLE7SGTmjl5ZGcnngJTLhp/hawPSNW9vVyF3XkRI9zn+YQRhWoM+6M22O5c
9MFIo931xdrSBG00mPyzbEDyiYXF2J7MLswo4nmM5hsZyGxM/tCR/B1nBmU3jJZjBAGTb8KZMdSw
5WmMSylMnqfsoZeN4m+dSYya6Sj+AvMe7vpyz82hG7U0RKjAMUqYG+Oe6LLGwM2VWokQNgNFVyRk
ZwZfkxZ7rqg3dTZ6oUolMalME8F6GVNR6WV4/KSt/VFtc98eK4mI5UuFCi8G/P8ultizObImrXMF
IxN63pXHxs4bD82i2W0ZR+1NbhW962A28+1Jlwuh2uUOATBqxng10kfD+KwrtT82hTeM74jlUPcH
iDayr8iRijdpC6ze2gav0LFlRoDyfFApE+oW7+g8uxAjmLOWjwVaTyrEWAAejsvuSZ3GA7KJ/jsO
J/rfVQDEowFN7AnsJl6XtEcapGeRl1XlY59ifsfqJFtzaQ+YjXWwXigogyPiz3+CNrYJQLcE7uGs
mD+NaV/hLVQ3N0N6Y8aScYLXkgDhBT0Q5aCAASbcSyOYQcWnoYBlnpXh2baRVqauSp4N/buB7Mv1
tRM6NBatEEnhGUThEQyAxwlaOXzKDIZSyjltpx1Xfmv9I+IFl3XDfoiIy9sDs/addhiVj1VtSDz3
ZWDyWrjgjxJFY40KRGLM8ydepTue3gdO0ezD+mFUn9VqlmzhlrxlzA8RJHgRMO91ubB2ZJSqmkJe
Zbe7hO/REBd04afEfKzZx0E6C/t6HwFNtoBO4EgDuEBkTe7nnCVNxdWzNihuGt1EPbvRzMCafpRE
lt6WyVpUX8UMpcqpU2dEPXcAK3Mwym87u2QYMVX8s24kafs/pFAvrvHffVsrJhhoUmL0o8ZU8Vkt
v0CWzahrTK6R8oXA4JQON/WMPp803oNnFQwXgWN8xZZmxQMhNyHGRm2uHfT8R6XL7unFYF59mAn2
DoRqgLwWWyrHPBpNfZrUc0zv4sTv+tArS5BWP0tOzeX18/8LsJIjGO5SlNfKgWFnR4ymD6M3dl8a
Kw9mq3bVirkaezAqLdDnE80VlyvERQ2NFfNe8h3Lq/GVvhbAKkHvgSK02DJGekeLYnRYnRPUS6oY
9OylZ8+526leM0/A4piCWT/U5QdGE88afzjmo+QLllLdtS8QLiy9Wghl+1Y9k+auzD8l8Wej/8ib
xrctL3LOAAb0dCkY08Y2a1QDCQBw85EvEt8WaQa3FtNRO9vD8wQkhrF1EzSCj293TxdihF0eZmbo
/Qwxetu4Fg9Yv2uTj6Oeukl4R6lsdOcydPpjVDpCvyUltXhiMeCImB11BpryznHbH60YVFiG4ZrZ
JInKNxbvQoywY10ZomkF/ciY9eO/lXJw9cj40aJuiWWV3Mwbx+RClJD00J2qN+zUIGeAK+zHsP1U
45173QC3tVmolVBNBn6R4IrapjDMEI+289T9E4E0sR9cc3ic6e/rYrY1+Svmz3Teyr1Wo9KOUwYx
7agFYW4eLVs2crC9/S8ihMsJd1ZapBX2xYyqHQ+V5yZTvaio3vTG+J+VvYgRtp/U2TJjBzEqAzdZ
ZPpjJuu/2biLdJgv8C3QAw7IgOX31WKlE+hqHcSf5zb72jS7KDzM5W8j8zTZMMDmki0gGmi9A+ap
6O4boKrOQII3H7XhFk0SfqN8S5xkd33rZUIWC1xpQ7R8AUMCXnDS3Mc8c6vwW6LJAI624jCs2Ysq
wpqBfBtV446Q89xVu2hKT6TXgo42P0mb+jEbTzSrPufx8BGwzwDupwGXTrFuHqXVJwghxKCYKYln
Ts4N8OL9gtEfXAtVzwiNRz0zSsmybhvJi8LCwbWmvGtytNieQ/UTkDNQnXeN/BvnNyOXNWhIdlCE
IQJNNGid6omctRBPkNotGfC9Cvc/mYnYpaVZSU5aNpKzEX4II3CB/2Owt8EJ///ZfdkhEQYr57pa
zxEUSdBvlH2oi+NMjnX1+bomkp0RU9VRHSK1NUHKVOieaQZDdA7JTzV+NObH65I2LQ5ISghdMM6F
pPTl0TL7Rg/DoV2uIssjZXEXmwz0vZ1vGlw2W7yp1UrW4uFXxzgDq09ZxAM56/WdmvlG9XlSK7fW
MYDevSnX///btBK12ONKlFnpk5HhMJ+Nguyryb4xmtQf0OF0ffU2zXolRnBMWpURMy0ZbtfmAw2B
6ZMe51aW+ty8+FZCBL/kcBNV86SHL4/UvT0Ph1qJJZ5Apofgd1rDqubOasgZuQ9wLJm3s/6gKP3x
+mrJbE3wNxXDAHtEYGslvcurozUOHnAHWmnz6badgcsJyPLAYhfB8eIhYxYwncmZjhXGOn+q6YcQ
M7KsGrxouL+u0+bmoJ1hQQpFhlpMFBQh00eTl5BVOwc9ih+pIRsf3RKh4z0FT0yAjiW+YQc2d4BT
SCCiIC6N7Q89Lz+/XQsQNQHpEpzXNrIRl8el5baWVSwmeLqSPajDDxmXOc5lc4VXCqAXX0QIR6Wf
xhbjTxE513n/D5LJPleVozK0foJs9ORUx5SaQGFWJf5ty7LXYoXDUzcDsdCshxOa5h8SG6+z4tPI
ZGm2LcteSxHOzxyWvMocRYW//lj2XqP0Hu/2mSrZpuXPXFtD4QB1iT6Yagpl4joOtOZH03+sy9aj
+WGsH0CufN0oJEqJAfccRXEfcewYuFndNGd7xyo+KPW3Lrclm7Rp4chTArJMs21gzF+aH64lZewz
Rz1HpPYLJEKpJQMul4lYfl9dCAabiTqMVD2bmbabaRXUye/ry7W5OSslhDOUMGsupw42kCmNi+dj
lN6k+a8iH1yQsqZg/bsubnN3VuKW31cKFSWQgwtkZM/gcnETXh+ABefGUXEsK+f7dVGbZ2glSjhD
ZV1VVjbCEPTG8Rw7DWiJ7FYmu0y33Dbyu1SjqJ2DgEZ4fYHXnQ9U0dVzMzI3t9Boz0CD9DAbwHP7
57pG24v3Ikq7XLwyzvLUbDT1TMOvyrwrzdxnikfJ03Ux2wv3Ikaw66lNs5o0JjIzxnzo6XfDmgIt
77zrUmTKCKZdKNEQtxxSqizzlWHYlXr4A5Q3sArZi2FbFK66BVdwYWq+XDfa5aPWJCpSnPwjSiOZ
82VqflDQ3lzXaHvd/ooRXwsAXp4mO0cmFROUn+eq8DDF+H0CuN51MRJtxPdC5SBzQYHXe640xx0d
fwIkaho+5+wdwSgqPAu4GWzBEEeyR42XCD2xas6Sm5z8CsGILuOk2lqztRDhCmK2PsxtAZOOZ+2g
xAVwQIw78ChK1mzrkC7Q0aiOangwiBZgotukB1An8s4p9Xq6j+hjjFFj81fPDtd3RyJJNILOyCOw
K1XqubByX+8OpXnSks8cYBBzJckybq0d4CwMAxUfVH3EIK5zSvBAzqV6rrV7C6/gKQw9gormdYW2
riD8cfSNA+gOpd/lK1YeOwbQcGXbuXpmBvfVetjT5G2l3z/PHrSFgYWXLBHpq+pKHBpgf60hAg0t
bhvngYZIhKR8f12Tja0BujulgGD/U7QSPHXfWQPjJuPnIftc4fmWks+hPgTcOGqZrEC1sTdwBCjq
wd0gM/sqkxXno+Fw4KIpJeYSftogmxwe3qEOxtQA8ItaLEhuLjemxQhvmiYDRCRf527Pox99egRT
UG9J7Gxz3VDBRPkLqqCL5VJQAgSvZqgLfqYGEtj86LQVIGBu6bw32dt1QvVlAbaFoQEpX9CpKDqL
KR0dzzP9mFj3efME7HPXKu6KqpDY9YZWF6KE+2cqLZ7aDkSx/hvaK2vjo9F+1Nm3JJM5n9cnaOlL
p5ggQSUPSMHC+tkJGcM4Y+M5jfZ9dx/L/MDrEA5/Hw8gG23uxHlla1PSlGbbFeM5np6AWVg2AUka
sFpGrlGfwkZSChWvHxuOYGEWAKwyXqmv2jmHRDVGwtX+3PMbK2Geilgk01CEldQKxRMEOboK48Yw
OSS+urSBMzxOlNX1Oa4Md9CZ57A4AKrD8fop2hSDUjZ6epeBTxFooLMZGrr1pD5bU+nGymeTAFC5
+/QeIXSB4tYXJnrBh055pGlKASEApfDi1glAWHAYKN29XQxKesB/RAOA/QpEBUhAiZKMUX2eG/VL
nqg/Yr26K/Tx6boY0Z6XnVmLEe5sAGpTpV20cQbDHxh9xoSUJD+xtStovsK0MIIP41V+zwAbgW4r
tEKd2Ac1Dwqj0pmbTS1WIpbfV/eaHi2EC3hSnbs5nAJ1pOUepVLyxij3z1qtpAg7P4ydYc09pDRz
6Vbmh2qe3LbZTbKwY+NUYmj5ZcGW31fa8HKmdoVc3nlm5LbuQEDvKG4PGsSpeGtZ41+V0PlBMHiH
ZnjBnQHdsy2sOa7PSgpkI67ELtiHfyvWILl2BOBK9Isvdoag4H+ChOdOqLWlaWswZ9iIVyitS9gQ
BWU7fi/t6VymxT34bfc0R/7f5LOkPLhpgZgxVDUAEoH6Y7k+VgtaKOXIEGYbj0YNfoq2oukuzeO7
AihiEkmbhriSJBwnFUS9FhhOYOtV0nmRMURepZiyV4NMH+EN1FqlWfGWVOcofx6dxrP4k6LLEGLE
O/XPjqGsjusBzUeWWF4nyUjQ46ZDiNl5qlm5Om1c5Bai8FtsS8xjU6GVLMHiaydTSTpDoUltXUtV
7hWATUS8l8Tzm7uDqU/kMKHQq463wa7AZFCN1bnMzb3BmR9XYXDdn26dXQ33AsaWdBM3uXCgusyh
TWjCzvs23o3DXdYr/tTtTBl0ytburOUI50nLa01lGPk6W2101KxnoHB7mtb5PcsCEslK+DKt/o+0
K22OFFe2v4gIEIvgK1AbZbu9te32F6KXGXbEItZf/w6ed6erVLzSc9+JmImOcbSTlFKZqVTmOUIq
12k1o4gU7Juj/VWTQ46x437amdHLpxcP1KULixdBNzc84Pk5bTCCV9Ia+zPOup8BT4N1b1kVaLLM
VEyyYNpo4CVAa1ikAN/mXE7dtrbO2459S8y3Trst0MTRlL+YepeOh0kG3LCydhCGbA7hD3Zx4WJn
dYi6qkbU4CnuW4VrsHeMhe80U5abrpwiDDYTIInrDsbAxP7kmtekR68FyGPSrw7jLmbcifr9+hYt
ruW0/oulw51ORzM3qgjIGwXXo2Eyb7Czuvw2lfdQoh9bdywDO313bN+a0EEicagfXfVXBIrt43Xc
YsSobMtv5XwPstbtZNzT8m5eZjA6L4o7VysOtnNjxUcjVr0mOyZq/HBd5w/+QPEbdGCno40BnSwX
8aMsWanG6VR8cyaA4TTVFzV7jdLMVbNq6zi/YnsPhFof8z5eGD4mQ+WCZWo/RsyjZuynuW81o5/Y
spv2WkzFJe73ZwnBxsocXqAUhs9KVDcpB2/WW9fhILwZXMfu/EpX/bxRfQoOwesrcmFpGF5axqZQ
g0NmheaO8wPElsEprvHurWP3RrQn8ddKebwu4qIXggoyBO3mEhfLlECGsetvQPqwib4qL+bO2hZP
udfI5ucuXALBgIIBsjXk9chTxCaSUknyNsopf+tHa6OZj7H9YDZ81w1HDdhHo2yg+sJ9C+IWp3GS
kViGkyVjDXF6aXsFuIPQZQtyZXee3bKUNSVceCATDRYO7l0ol6E9RhxAzJzcAYDpzHaUO66V3xMr
dJl235X761smkyMoNfUU4yrUyvbDNHZBlPLpAQXOyo010m+asf1cb/4yg2gAxhANy3B6AIP9sKCT
RdRLo28wksp2NbvDrsXkO+5lQHXY65asK+/CPBZRoEnEnR9yNBFGTB0SgArmY76Pp6dhrtyszXcx
/VbwQ8LtzWRGkjTi4oAt8kD5BCwZUOggapzbR55MmTHQqNpZZeL25jtlv3j19fp2rclYeIdQnIEr
V0UgpsR0xqi3smpXlVuuvDFzb8hi34WZQ41TEcsnnOxQx/UWNCdptev5hKrCLgEuWr9cykvmZ73M
K63Z36k0wf7m3GlCLYO0hD8q9F2t38rskJbzZ53fh1JIUWAI6JcXmR+olcZKoWPd8uho63fj/KXR
X/9ka36LEDQpCw6A+gSaTED4ib9N6p31OZDWfw6PTVT4hWXwC5Rw51sz81AJgTtc7QbrDQzaeOa6
7e2X62qsbsiJDGH7h6bRiqnASk3kmTrb2uFuM+8iQ4KJty4GzUNLKEQ/sCAmnQA/Xo5QJSUvbPii
cQtQKIlLwDjyJ/r8FiRsC8lTUDvMJYhLmzdbfauaH7q2t+NPvtUsbg378a86QnDtQWVi1xFWzXFu
zfqVja9N/3xdkdVzeSJCiK1m0qHVV0mgyIiEJt+b4TGPv3T1wyDDqVnW/ix1QijFLWghVlIxR2UL
ZqYCC0Wpiw6OzHzKk+fBuDE+yfr3YcqQsczKaRRvKGJDnJrgpcBGoNn1eoI8CGiSHS6Px3SQ5IEr
q4arIwIO2rJhZiJcJYtC5kwzeGvBr+WR/DCy174vXLPdloZk+OfipoplOxUlmHRecNIPDkSF1X2k
vWi6pOwnU0WwZJZmKMjSpABNSIZe9tav6zcbraagsaXKX9eNbc0ETnUR7NlgU5p0MzpEdOcLtQIt
exq6z5YYheUS7BlvGV2aLztDm1tu7Gi2D7lkR2QrJlx8CpOXGiju831Shz4PD6H2GsZsa2We4vy6
vmASUSL22jTBMWcWRLHwnnaBzoFOUhyT7LvBZJQU63uD0wGYNBvQgsLeTJbZNmlCqp2JJpGQfbdV
tA1psgltmRRhe/QUgKJKolY7PQx0FgzOl1nGoyBQV/7jBDBgtSQygC80RMitCZOFpooJ+n2akUNK
S683iKsY+9H+1nSFmyvOplZjLwq/OrrENNZlY/zcIkuqRlRhFfs4AWIzcHH2fVv7VR0MSerx6qkY
n9Be74YAtssm3df7/QROquu2shL7libDf0ULS6vWxdi2Bq92dvZkZ5vWCN2cb1tMXl2X83/oCOAK
tBku9UDBkYeThpcvBVGp3YQ780bb89QbvfwOaHe7lvkSaasWgy6c/0hbfn6SOGJGObEdFZE2r+Ot
YRXbUf9bz7MbNSF+ZCh+Wc6e3k/PM4ZjNGWfAeJTTyc07/V+NnPZ1yzlLTGIoWz879cI3tJUgX1b
tXm162Kv94nXut1X24/R3n1o7opt5GMW/PoCrLqAE4mCRZlD0miNColG99Wo/p4rewPeII8UKJXL
Wl0+HpevqSfYUA3eNAckXFjsQ7Q3MLG1cTy72Yye7S6sp7nlfRJa8H9PqwX6b1xHwUMsgvzUrap2
PUP8yfVfGtvXzncAk1xfwlUTwgAOEJkRsIH3d25CbU1TMs1wOiR9SjCzhSHFYXtdxOounYgQYoIK
KrNuHuNinxR/aeYuxkttEduuxV2SyPCKLgpvS4j7jyxQSC4jeCcnAiN+PWNNWuxBvxsUm34/BsqO
7M3DdZVWVw2PtDYqo/CjYkDIndrmqTPBFpT3ngOW9zayJCIWT3FhbicihI3BrcAKdRJWu7KpXFRB
vG78eV2JtX0BnYaDYTDcCTBGfb5WU27XoHezql0WPXRp6up0a4I70nzNE8kD+qok+F/nn6uUWFoZ
cqUdijmqdzN5GcgXMm/0oQQH0sFgklVb2xgA//4rSfBBc5cCFGkyEKmNXzHgowwjceeul/idVV9A
NPTAIo8G/oRIgYzhFdJWdVbvzLQHP4zuonV5k9F7NfoFCpMNeu/cidduZ1oezrY70S/t/OP67q1q
uhQXUbBCjU/siVNHkxso61Qo67xUeJVk7Nsgy+bWwiYs/F8Z5NxCtF6fUVOGjLb+2UZPYcoQpsGx
yCTruSoHk8gAhTfMJZidy0nTCYSoJuTk5KXOj3HcbDIrcakUMWt10U4ELYfuxD04XVaC/xcZ8DC9
p/OjXT0Y8bc/2JcTEcsnnIjQ9Z41SQ+HqqRfa3pjj0+FLI//QMkVfQM5kSFYuaZl5ZAkrNgPXva9
OrRu7tv3TeTq76NXPJebYT9Ebv723ykmBNvEcApqJQrSU+3GxIC+8q5UkgfOxadd00vweW07T61a
wA6GwvHa0twCCAcdKq8RJtBma3CJIrO8VYMwARaOp6AluRcMAgikkdnNkNhU30j5veGPOWg3ri/c
qnUjTOjg8jRMIhIckiGxJzDE17vErAB1fDCHm25uXJpLEmyZHMEqVL2jbVrCn9fhvaPdL0/eTniH
2VKJPqu7BKqLJSmxVEwCnFt4EtWUxVFS7zBONS4vWxqG6KsBfTFAE0ndwrF2n15ALB8GR1HpBbKI
JQSqjkRNGKZQLHbQ91u/pvWPvjqapQxXdWUBIQcvdwtq9IKLcK6Yog9NBIw2bFSbu3G4G8bIS/PD
nEo2aiW0n8oRG2ZBh2tZqYXoQdu32DhYraQCI9FDDA0tCzN7HPH762pyk+HLUN7U8eNcyAZxVw7P
mR6CIRRAkuJRATmZ/i0nX7McKN5cBnR5+bS5XFPReLOQJVmoKwm7gqcfpyRtW++0J/qFvtFtson9
xDN85XZIXGT7+1Rib2v7cyJR3B+aZBW1M16jO+pHP3taJwkRyxcLbu5UI3F/cIlgGjehkflF33a7
/pgcaED2sgaptSzlTI64P5aBKb4KerSbaaP5NXJ8tzqigW2jb7KtdQfIk+sHVbZwQhwnGq8NPLfW
u5jpHkMDuEMkD91rJne6NYK/7tho5eGEpSvtfeH8lTZePEni3Ef/xLXtESI4cJ6yulcgQ9kDjCQ/
ACHUb3f2/Yfd7apNRlzAuRK/2kWyCRHZAgouPKI25jo7xFhe6V5Zx4FCPkcr8XGnhFFgMMBE3rg0
QZw7ubLrbJOmXb0ztAdCjmn5V/fZUWWU5s9ECJvErdxImgZmUNmx15Ita20M3E4uK0rvusGthCJc
j0EogZsrNXWxyxR9V+gb07BVeZi75vSC7oemCvgMXg7QByc/r0tby7vOxAnbQ2mqJSqFOO5r29Zt
vdlH+9pmdNUnZ8e26Xu0tSUarh/iExWFtIvk4HYGGiSibQCurH2+te7xDgVUPTfekyMSI2sj0XJx
Cxf2fyJRyMKauhv63oCW7aZ7MTbp1vnevqlb4k9H0w8lnTIfbCmX0jAtu1Q5cB0VnBSAn4jaT7BH
NGZss73yU73Nt8m+3TFPuSP36k/jDbM4z5VX7tS99UiOpqQqvizgtQ8QDkSXGHGcLy6lmza5cRgx
GUwf9OFrOkjc/urhBv70fzQVjkWnsqIvl7CSVfcd/wJia8nGrcaVEwGC40pGo2nzbNEkMILwNtqX
W5CsVG5+HIPeQynQU93qNvWK4//DTteP4m/thLNhapyqiYZ9LN+sh2g/7JJNcvsY3iseJgO9yvXq
Xw32MHuVKL1urb/lCudjGDs0qi7+rN2Yb0Dn22Ue+vteiKu6ii9jRF9PRk6WWDgb9sxLBCAscX6T
fI9gpTOwkHfspr7RNirKTDDSx+sKrkY89JUSe+ECUkVyLj4Ybd5Feb2zmxuiH4fyG4AB/0AEMNEx
WIPxD5Q1zkOC0lCA/ecoz2QGc4f4yVIztIj9QdILqKaP2S2QzYlk60PEgWi6JCNcuW2T96h5uq7E
6ukCyzGYXtBMoRqCHZCQMbWNcMuiYXRskvmWY1LjvxMhbH6Px8BcCyeIAOJGFI5BnYeS1B157Zo7
OtFjOeQn9QMUgYseA7b1rkB5c8NUvd/RvEp9i1jVwcbzkNe3fX0EeGjkqkNZeVbJEq+0J+JmmaNu
MIHVBckUZ5vGiYxdVmtmEKZR4gJTKsndLgyHfVqCExHIvLFnAMLb43lf7tUI87skLYiP+S4AaRZd
c5vprN3gpkTdWA3xl8nQlXdOX76OIGwA3jgH+1kEjiUjTWZAppWdPwOrxivmmj7jDaisMQGYAg8s
Uo3S0xLnWe1VNB0VGrCv58lS99pcDbs0BSCbMuXGpkQ322bkWe+qfaX8mOL0Lrf7xO81rfCSWCVe
34MEqwa2pD/RfvY1DfW9Ee92QCeZZ7wzMIw9ulOoDd5UMZB8dHnhM6PJb8246g5JrY1BBZBkN2Po
Pxzziu1TuK0nIM3PQPzWGp+bw+g6/Vxt7Q6vJ+iFrncsSx3geZDiflSUyUfPX3xrWG206+YuOujj
TF6bugl9qypib85Aoof+B8urYC3QpCoBLpdPGCDTOUf7I7BNMNMDRNTCIX5SstkHM4m+t3O8vyn1
mB2Bkqx4jNfNhoPfwa3SNr0Dx9G4RRHXviOx07wiI7JdveDj66jYryOa0Hc2+GC8suE/i1KVNbmv
nS0TvF1o5cGFHwzM5zapaiFGxKoZvl35EtaaizYv9/rRWrN6E5kcMPmXiUuxOWUoSIexGqy1WWxT
ZB3zNh/f/jsRYoBKIwpIG4jg5MVIfzjsjhd/4KtPtRB80KS2Y5qEAOW0p2kb49jgNhtYiYz8dvEz
YsZyKkbwQyC5S+th0WTG4Ev4lalvmXIgKdJRHHOHSBz3si4X0tAxjS4uuCWU1s833+p0JzEHOKQs
e52zZ8vs/Xzcd7kMxWLVyH7LEd/zc5Aux22rIxGMRl+vRr8o0+3nTYCia4gukDNAPdbOVeGYULdw
SHExmTKvSFJcGUZvjmVdsmvGfCpGiKclzVAFXoxZaQ+T+nemYN5AEifWRNiY31vmRpd+IcGYHX1W
zSJkKPGYVeP202B6Y9E3j85Qqu/XF21t/09FCUYdEVZE3MG+OP1rMtyAMVhJDrolCd8yKYJNJw2p
EtQUUXuLbic0qmuWy+2bVDYQsioGgwboR1xe78SuxLgdpl7RK9x+GfPUzMWNxMu6IJThVqzuz4kc
YX9GQy+jujXqnUp2av+MJ/qCSUohy7qL59LGXV0DNTXg9sXStd6BpW9GmNgxnmzr9BfTiJtW92V9
x2UtXWvaOBjVwT9LB5nYudGYMZsbs0EJDuPQaeJXiukmVKLPmlc7FSJYABDeK9aF0KdvTPRZunn0
TQ9Nt2XfOra3Q+MPIo4DUgBiLBcytKSc+4KkZSjCJ3a909N32kWuhQrpH/QOg8RkgQ1H4RK5iOAI
Qp5ydbChEkrzvuXEfjsxP0TEv35C1yzhVIxwg03rUG9Hnda7ibbBFE+BydB9N0fbmFi7jCE5ui5v
1RxO1Fo8+UmK2oWgIcwKLF2XapuipZvUmgLCre2nxaCFEBPxS8MQ6r/CDtFBazW2ZMItfyTJvaLc
EPv5uogVd3AmQohtZpJYTlYisdFD7o/RDvginkH+4jLw4XU5mAAh6OLAygk7VM6hZiUD3IHZ3rb9
w2zfRfWe6bIRhpWNgTp0qaKglxMFlfONMWY7LYkFdUz7e0pvrSEDz5ns8XulynAmZPmIk923C5IU
IDirYWHNI8CtG9cc1Zc5DR8cGr1neXY7OOFTjpvD9b1aVQ7wEsRQ4VhRvTyX2zQKcGUbxCFwRxe+
BZajKbRrTBbF5ufveRhM/C1J3C0VIwx8KblRPdV3TVk3B94OsUTKqj6g58EMPppyMSJ0rk/lxIMS
xT1ObVdsFHt2ic32limD+ZaJEU6RmVd2kzKIGXX7JoySv+xc3Ye68Xp9d1Yt/EQb4SSF1dAowH7F
FaGi30fb2LUxWTivDDRKyggtJCqJ1xECN2dMIWQ1lhNQdJuppLsBtPf+Uyqh5gLeZRQlMWKyxAlx
gyYex6FjZdkR/ZjDcKgwLzZWR+D7fc6dfsixCUaqFjALE0/R54bQh1apVHOZHUv9Hs18bjsDjV6G
6ies2T9CdExxWg6wBS76vPSw06hSc37U4got5uSBONG+6rnEZwuhaBEDv4OkBNmVY1NxHHoE+6XB
1Kw9Gs2WjTd4r8d1zyumY5n+uL47lwot00yY60OIQP1fnMxYOKbbUCPpsU/eB3pfdOgqk6FLLP7y
JMWCNnjkBjMyOIR1OG1LODtOpiRcMSCj03csDExZ6Xn5+8LvBxYzpGggZcKbjPD7ldRQGgwyNMe2
tvzKbN10wr8OajOcePlUuKod+teX7XKDcO1ZkhECXI6Fv/zc2FSqjJrWpdmRac+W5erW7IbaX8Tw
1MaS2PXK6p2JEhx2T2dwxhWLKGd8pAskZiRLsASvs2wQfI7z4UINZAnCAjp2o1QGkGCONUh6bIXc
5eO0Gzplg/bnzfWFEyctP2QBxmwBAsEhvez5GvSsmIY8OxqoMDWuvau2qZ8hXfD4i+41O9kr9IqB
0wVkEfkpJveg5vlOlaydFccY62PY4Mlzx8FCdRPRhE7oW07RPnddvTW7AMsHtTG8hzNlLz8/ieqh
xSsVzJXZ0QKsX3ac0MEGLG83J0c1qz8X+f5ZyRNZwq616mQMTINjxcTL1jCio8ISt40KycDT2gIC
UxHDiHQBtBCNIwknNuQmVBpacF05ndsQ5jqjLB+SiRHcdzX2xB71AmsWwSqigGE4oM9+XN+eNUM3
dBQybbCjWOg6PN8e0wKfDtBB2qPDHniMBpXBt4zY7W3Zi+qaNqeClg85sYPabAAbN0Ibzb6daeji
Su7HpsTYVrUxl9CqIv9B++m5kEYfUq0aWXNs6sHVyHcL5VBt9FvZjNiaUQNX/185Qj5c2e3cNNnI
j04SHhumuWgjOXJN2aXJW8PV/ef3yAScBcQBYhajXOdaZeFMK9ADpcfWtA6Woj6qqubbtbLtks/R
zFofJ8ixYNboKMPlkgo212RxODesbY9zvq2cY1q4iQxpemWPbBPMPxRHCOMiokMAup6NLpghO4a9
EmC63YPX4P4Q3/R5LJuvWQ68EAfPZAkOYWQg0OlLPT2O6hiDkEV/yejgk0q95z06LxrN3nWtzAut
hCdUT9DC62DTLgdUU15M9gzKeUyVh55Sdy/ATZBU6Vbs70yEcJgo0xUnTFpkkI3SuUaLHmtWB2rZ
3TV4UZgKWSFgTSXQiqJMD3hEjLILZjGnVQXa2Sk78jQZ96Mzdz7uYt+um/maUidCPvAWTjyE2mrK
PNVaduwG/ZDGyaEgk4fBOIMNz1EkK9mK/Q+LqSOXQ+0EWLMAHlAF22iMPsdUEmmPcVUedZAUEUX/
wZz5iRr9dy3KvAwYl+j59rVYwwCYthmNxHf07um61svSCSbqLNBsBtINY4mR54fbjOLE7BhLjlnM
/RTg66SKtmrxEqct5qf6t065VZFLXRcqjhMtygOCB2jfCF9AnxNB/60i0VKzTIpjPG2rQ7dLfQdw
SZtxA0rhhz9IOM6ECd7SIhHp4fmzo20DyojmG90IbFU2R7Nio2dShEgGNNKuiDmictJ/tfSnKPpc
O8fHkgG3Bq2pOrL3i5kZhWmpZTEEMJQm/Ni6TdIfIGZTzUdTNky3EirhgPHyhrFAgL2YwmljaMwZ
dKBqHjMMwSquWdTp7KGXmERumecghrtuDKI4PJguwJco9+IQ6FR8pZ9TDoJs2xgCij4j5W/FfuJ4
7vkDGXhJBrGmjQk9MWXKUOsvUzLwYABvBmSM70P/13URovv4UMOylqiFpTNMwSfitPZOihfLAFwp
QVipd0WavILP6TBy65Zm2fa6ODGMfYijsAXIo6ghivcdjIlzZlAejMnXOnvhAHwpaNCGn2SKskQ5
QvBnrCY8JHMXpIPmm/N2tLKNXX6rZV34q8t3oo/gh3SrG80sNHlAFqz38nbMbqd2wDz3bWdKCvKr
BnciSvAHRT3zerAsHuBJxu4P1L4LR0nDv+gM/lk1h6Lub4JikwjOfe4LACmqwxBMExgFrbCJdg7p
DO+6DaxKsUG6beHeBuJL4fk6VPKxB0rOGKiAC24Nsi3L6U/M7ESEYGad3vMxV/su0KbJU7J5S9rC
5WP2Suzms6Wcj0U7kSWYmo2WC1omNg+ULPVSZt9lgIOb7VJyfVo9OTZyTQK0XfTdL+ZxEuerRgVC
GoWlUdpvMDJ8o/SO57Bom5X21+sbtGrUJ6KWTzkR1Sp2H2tT0gUNeenr8tjGfDfM2Y3VNptaGlVl
0pafn0hb+lJ0q4/QJMdeOvaoJpHfKu8ze4wLGUH6uuX9XkPBvjVrHlOrNwDzwxOXoSekwSPQ9bVb
3aalpodrB2YWxLc5yxg1nucgvcJIRsB44eLRGHdQ3a/wlnFd1KpDOBElaNOWeQZ0dCxcTTqX2vnt
WPyckkjSxrj8ltNMazFvFHQMFfBOBhI/IazS0jY5MEQwuNmkmynbKDV1afXqOPc0ekikrK5rW3Qi
Tmz2z/IywuM2lOJO79t0+GKT/vD5dUPfDHquwbVIgO15bnCOouRcmZIxMFrDJ8m0V9L4PqSTBBFl
XZPfYgS/YClRQ82Od0HZOmDOaI+4pW6ua7J2dCzcLpaJUfDciCOj+dxjHsjGg3nRNLkb2rT3Hdxk
rLr8YqnNJmeOJECsmdypQGHpaG+kUQ7/HbB62DZW52ECbcPyRqLX6tKd6CUsnV4q00RKiFHnyOc0
2tRM1kMlWzohcCMCgXw5y9CJW5Hvc2X+sHR1T6P676bI3EjnuuSwyuQtKp94uWQsGR8tswsAu+BF
1qtO72w8rANfz6LP161izQWdbtKyiSeisjHmetcPaDtM6YuDEjY4nd66Llk4sCRarTqHk40SXBBa
E3jRaeUYOIQfQ2V8RVk09GI4Jm9C1LVaHaNosvLEuhGCdAC9Nqibi1TwCosxqF7DI9Ge7MJY36ka
8D9Cy7++jDIxQlwKc6sDPW7WB+Gkermlb1oOTgBTVtiRiRGWsBhRlKgIvFHaqUHble6oRg+9Hu+v
a7O6U2AI0oEwDugsEbtAz5zSrPOyC/p239DOZQA1o+qDPvpdNboWkaEMrBrhiTxh9YC9Ohp2iUQ/
mfcj22f6zwx12PjlulYfueJFdDoRI6yegol8MtTRGFjTtAc36He0lD5nrY0JO/1YtsZGQ4S3NeZb
Wf96XbZMQyEwzujf7QwAHgWj0nypHboxm25r2tGzkctmQFZt5LeWH6TWJyc6bJFsDHXIg9apPBRD
tsBa801DRki76qNOxAjenSXqlKutOgRFeU/QppJnz8VQesw5GFxSFpAs3scYyolGEY0KNEth8Xjl
bE0UZdOseXJ6w8UVVXJvWvbhiomI1e0UVO0VV3FvYhNADgjozK2dljw7uOYmQAoxD7EMWkemnODr
uTnZhZFiu6qyPGaG4VfjsGuofW+Vsk4WmWUsPz9ZxzqONEZmMgSZ1Rws560x2bGY/r5u6eu+w0Ae
SHSC7kZBnznPq5Y4fAhyUj8UtbZBu8thGuJNWCY3Gkt/9N2Yuddlriv2W6agGNocR1AlYA1L0PIM
RNl0GtmzUgZQsnz6pXH8FrNs5cn6OdpkqCOrUSewmn3boEcd5AayMs66PfwWIvjCondoUzmYA2CA
4E/CZAcYjF2PpL3TZEnn/+EQf8sSHGLKnKLqTIQTJZ0P+kz3uVkfmGZyv0lw56nbJ+yll0QoJ4b0
5/U9W19MtIujVgVbuegaJ33XI68eglrTFF/RGvOo9kRWVV/3Ur+lCFtWjp1SDB22zMR92xia23TO
H+qEuTWm7FH5868rtW78v8UJm1d3k827oUUpwfphD3sj+TEifBbObUR3eJ3eXJe2biq/pQnbZ+jZ
YCoGigmzjo7bCRS5A155ut4rLJlfXD1h6KegoG1HOV8MKkOm2GGfKzyoq5eGPiQ1arOSK9CqCOC0
YX7fAJ22WCPVcGYt2iPJHhGJ7STZxpOzrwYZysyK3aHEjGIiWm8xayTOMjVdaxWZ2i19w31gd07j
aRxTwdd35lKXpedoQR7F5AXqL0Jw5BPNFdYn1uNy9eG2HdhARxtYKrlur4lZyJQA6OCAT0cX7iVV
SacWuBrWI7Cql4fRCBUE28zujbqRcZ1ftFAA4B1lCkBWA7ZzqcYK16yUxarm0Nl4RA3L0yfm1dOT
DuNWrGM4fOup4U/h96Kih9bJXEPlD9dXVLuMzCBpQEsXMIPRMo//njvfqWGLqQ9NjKN7X05PuDy4
YfZFnxWvqW5J/0jjx7J6GI2vDZ51ap24TvqzMd7sIVBNsJlr7TbOXyQftQg9jwjIjtHfAYxwQoBJ
L3xUyLui46lhPHLfCAyv9TD46vEgd5Vdvom2iuRGfWm7Dl7UUGz76GmzRAq1JK8Sp29r55FG02YO
k5ucyjzYmogldqNmuLyOGILlKmVVOUqs27FbWOTWqFTUpl6vr9qlT/6gCoDZojyJ9izBSQ5dBMbT
tGTv1PxZh7hPlM/zvJ+U4xDJmhVWDogFEgQ8uGBCEvDngtEWIx4WlLRg7x37WUSuU+duVm8+rw5W
DC1mIB0zQax5bpgNAW/wrKfWowLQBN7uR6PzDEQYDLuZqeypYk0hbAolGPgE3LkuKKT14TARvdAf
63k35olbDg+FrPPiQgben1HQxzMSxODPQszEo3dUAA3MCEbHChjKRFEy+EkjYzS7zD4WOWjxMNGv
C65LURc1zsfZ5pmD9vPvNVzwlAR1ZPvZ1Hstjm8+fncqYOlySYp/EaMXsVi7BY5ERx1MiJqmWfRR
hbaEACBcW+C5bIdy1+bpVxplu8GcQXAgA1VeW1Ad3QoQiFkPTC+dWwg4BO0mSUMrSConckFT6g1l
uMtLRTLttS7HMfHajJAA4q5zOVFYZXFvRDQwq4+Bz+JnFBXbMJaVwy58BFYQ9VACcDETb7XitFeb
Jkke4/8HqVYeWjpuOvXX9TO1pgkY/LBLGF1Eiih4IW5mtR4mqRk0jW7Eb6AawCAeWMCZdmNHTiKb
J7nwSAiiaKlETRXlDs02F4VPEvu07OEohokGRtpXyzjrxtT53ibx38DiASRFv72u3kUsW+QZOMHo
DQA+uQiKpNTKWA+qSn/1sPOyqj1Tj7ahpngdK7aEHuxh9NOuer8u9XJRl6dhzVhiFToyxIzbbJq6
7XHkAvDv7Qum+pqiBfjA/R+IQa8yGsSQJ9qidYxDCs1IbAX1aG60rNrE6JFvQrL5vBg8pgMB8eP9
XrxnFrWqdHFYhEE2htts4O5kKDfUUCRi1m39tyUKZ6q1QsthIZ67C5X9SBr9CIv1P6sJjtNHbgUC
Bhul+XPrU4xqztt8pkHZO75O+Z4U477KNEmyuKoJ8PkWjhdYgIjt3VlKAwgeZiGg9+NxopH+quIN
X7JeF3eSxTecSFmM8OQoMTueQXvQ0oDGke5Wof3eJ+YTr/LnwtIlN4bLY4scAtEdZFRYN40KgSqv
9bEw6hgtAZ1z0PvBLaJ0Z/bzxrCiHzgLkjLUasDC3QFdnAspIjDsz3VDgFBBKAHdKnsA3QdO+Aas
Xu1L3CXDtuPKLzXNFE83a2PbFtXkKyOm+6/bytomopUI74DorAJEsRBKRpvm6RSpFDX0XvOyfDJ9
zPPMEinLJp2ltfBPBASgCxUIaGHF3vbM0bmiKqkV9L2COX2+16rWtVPZy81lJF6m64DgZ2BwAqmA
sJ5t0SlTpExm0E5pMPS5R/P4tcI82sirW0wUfwmr+q/r67emGRhwHNwxcZVBl9H5FirOmFVD24SB
PUZBX2g3YDp9BZPU85+IwVUJgBZIMcX4NVlMbRiFq+067g6EbTG+7idRdrgu5qLBDtEKuNhLro73
PIJk5lwdBM+aEzs38TpZZUE9F52bpOnfxjw7Wzz36V4+Z82unGrDVczxLSQ025hKwTwjTMYt1bpP
wv0h8UD/+TKhC9Yme3kIPv+ghDaFAmoBO+hjNDbYEWB8qzZyW2BI9G3xB2YKgci6dbRy4b59LoyV
PNXAVYW8Sm0DGh6KBm8vqSYJ1msmsxAEIsNfZi5EKwWCbKnxyIZ7XjA46DxuGsX4DkJe9/pmXnpO
3OTRKoiSARp3MAh4rk0OX1mWY6QEWsiPyBn3Bc83tQG2wL6QhIJLxwlRSwgAMIB62Srm9E7MhmgO
g7xJDnjgqUe3B3/6LTPzrvZ0pZy+kJzbf7CQuB5h9AduezGScwXtbmZVZNphwA10pSAVeSk1839I
u5LluHEl+EWM4L5cyV7Z2i1r5Lkw7LENElxBcMXXv6Rn3rgbYjRCmpMPinB1gQWgUJWVmW180rx+
YCXPDElxQZDUl10QwD1ex6IEH4U3bu2qjOpCfy/QBvF+7pP0ls1LB+ixLPDjBkPJoZ13B4+3TcSq
euc01gcyq3Njy3l6drcOngb+ouXBxK3mJqncO50maJN5799WAMpiA0M8cOmbSj6ltTPZgjE9nurU
KyLg1Utr63jTzKPCtlqV8uJKMgx6CoBk8axFwijP14rAzAaTVHOc1s+M5ptMvyf2GNpGBvrYIepq
kDAoheXe3qMo2+COWxTWvUVV5XIpzV5DhDaVEWOaYcsS74s3VUfNp6Hvp1vbLHY07W5FMkROcZp7
6L+5/UMJqD6puvevNn7JgtPH5B1EXqRtPzFTiMpvjJgYOshyvlGNRE326fqOWDnDlimkZb8bOGPk
hu7QFZAMGvFJjbQHwQ2YeRutjHxTNeqyamdRkEeZykLx07pc1lEvO+q5iQDsMNnmg3kTzGRbu6oH
9UrigP9/IT8HFQQmU6VbfJ5EYlOBkMk1eJI98ekwsz9n7hw843WE+Pb11VuJUNO3wbIP/gQ84GWk
4+yOFunMco4b4kMV2YlGku04WC5E6oYJyp2NfzLZqLC6tpbnVpdfdbbbJz0dB8PkegzmkwMpzKgC
V4ShJIJdyyHOvbOkAHTR+HZ7Au9aa+FcL6Mp1/cQzkHv2IX05MIA5YYm0bajnWwtDDemjn5sqQrs
u7Yjz9y1pCc/bXFIVGmnx05R7VtTv9H0fvOfvqMcNrUDZFA+w1MO0ip05Des6EK901Hq/FbVPiTi
fiTTt+s210IVOw54ONR+UFSTdgSh3KqKBDsvzfm9WaVhTp0ny2uiXqtvNJJtQa2luJPWAufc5LLS
Z4FT9VTLhIbAcawJJF4YMarNyAN11XXPVs1gA+IQxbgKGjaXZvy5tqZ2LkTc8XQLdcntWPFNMxaK
j7YWF8FvM3JGqfU6G7XFG7cs7gBVetVJ+/57dXkLYPgZzSdcRdJlUPR5brKGWPGoa96euF7HN06u
YeTHhPJ995F1O7Mm3eJmMlPWgAUitodUu8tmfYo5uEk33ty0irVbDb4zU9In4piMLtMSd4vuD9Ey
+BJAM3AmkUPyjVv9Wc9/fSAkftuT61ogTBlJ6sDeWLcR1W8YqITnj1yY2EkYvUa6YBsyItNCq3jA
AKIRu764cVkfCtIdWPr+Yhli4rcV6YrRfECS9LIWccu9jcmSEFi1O/R2FcGwhJb00raAUll4y6Hr
CF6jy01UNUHttz6c4TkJx2rGUfSpxfU8JxCoaYz3XykLEfdCAYLEDqMvl9ZI0Xd+i4GYuGP6C8NV
UpH+HiU2xUtmZcti0Boisz6oBDB5JeXfohIec7PZjM1EjwQjWyJyRWSvmkANE+ccOhEoeF96gqFj
MACJzoj9bm73Q+p+g+OD4lxYeZGBtR6Fe4juLc4sP+LsIDV7DNwnZWPGFkSvMJlHQR+he+WmSFUy
Aysb1cKzyNNRK1jYraQVcwbN0XjXGzGqg7fogxSCx0tykedNlI9JOCQq/alV31AxgGN4AL4p8Zid
Q7skNXQUHa1NOmjbNi8eqiyPOjxf3n0qYH5jKW1inBdJt3QFNl6OmQdU+WM/y9NtRjwzbEeti0xH
qN7qa2Fxbkr6Yr1rVlNGEOAGEonc48/Z4B2ve7O2Y/Fyhi8AQlhvLovBZ9Y8YIYSSO1042Sfuf7q
8eyUeLFAJnHd1mpYoIgEckjEOt78lwHIvIEmVdKacarb884CEeXet2tjW4FndMcqo0RehmHR2iFI
1z5gGo8FaDcs/P2yttTUWGUP/hk8S5wkyjCv5CR5yJIfCZqc1OLbxlU0r1bXFZkEDkEsK1pLl75i
drEC3SYMzqwLh+BzB33TYYDX41OLYLnu3Vqc4JzTkdSDuPpNyR0wZH3uiAMMrc/vRp5YWwzDkv11
IysJEhC0CBVMvwa4p6QrxE6En0CG1AT0mNqx4U/+XTtOdpR3lGyum1r1B1r1qEsvjRcZIZnlZpd7
pW7FOsnTo8Vb/0Yv0lpxWb0ZaV2KUw6qtaA8wXGK0qP0jfqemUkAZ3CJtFHtNUM0l563ISz3ooqz
/L4fpses1B3MNnVD1GKuOPScTP923d21w+v8d0i3JiMCXfDeQQqVe3fg/wbcQ9sFOTJ48oFiyIXL
0hbMTA6AdNFZMao89EA7c9wUGAg6TZooD9e9WouXc6+kbG10RaPzEYnh6LLXpmxC0nSvBlcBDNcO
FZQaAE1EFW7hpJA+IvdEtTAFxuCcNLajp52mnBxwQoepS56RhWrg41V1WNcCFCcmav0eICwQark0
GgSlcGgJ3xqcXK2VpeFEIAZ/fQHXwuKXGhB6ClCa8aRvBWrVPhN9Y8VtOWl/Fg5I2jb2DGuhwX2o
jE+JruonrCwmGgkoQGOGAgUPeY/3NNETH7iVGFPsh2qYo4yRJ56CKHniAB256eMIcb7rbq7FCZoy
4LNBZoLq1fL3s7QEpFkUJc7CjmuzHCMfuCeP6NMmIO8k8VuK+QC1oPAN0hKcY/J7uaPWXGmCWTFN
MjtK+inbASDWRR06CIqjZe3ToeoNnXt0nAAtWOLnzCdaBCV0VUzEB57KRRmEZgHZYa0+gupKYWrt
ogFjGw5KPMrx3JPSESubG1FzXOADKji6fgsIIIIx3wj7C6lbRUiuxAce/T5yO0zDwT3JLyPQptxw
UWfUxnpjD/cVWLUWFNIwfG3YzulVJPdrsXFuT4qNCZN9gVFMejxQZw+2h23gj1ttKHfXQ/BXA0t+
t5zbkQ4RAqL20Z9bZEEF31fUOdo+v02CT1BdBi8VCMvJhBHanxzoApf0UZeAK4Ym29YBNZEJLrb6
e+VYu6YDMsDVo8G7S4dEccevLgUohBaWFQA95ej1raK1HWHrsZYOuzq39slk7lGh/0A4oZ0I/v2l
yIOS5GXkQqiwAwmgMGPqfSuMb1Xwx2A9mtbBahW4pZUtAgpnvKsAvgR9vPx484YELaJew260HCzu
YD2JvJ5CPtAt99nz9Q+8snhg7wR3DBj0MPUolzwzf3SaBHLDcYFqXD7aKMcvaH5yuG5mzSfk6/Bo
wUW9ecvXBUZiFmhdnA053dT+7Oymsc83eld5YWeM9X+0J32sqa/Afqo5VjyRrIoyqIZUrHjCGNBN
35Z0c925tTXE+xH5JTJMNJyXv5+dadnk0AZkflbcDxSMek1qbvHIc9FDoKrJhJVjBnrtuPPwkMPA
ty9tx3T20hb6ZwaIGW4a5y8kR+HsJGHPnj39flLBjpdERNr8aGtjXwG6j48mI0lA1JJ4GdPNuHfT
LGonC2qZDfQlzalLQgiTDlE2ViTi5TTtbL2uFC+wtXVdMHPwFKwDeDJfrisZGVIJG+W6xPP3Y9du
kiF51vJ30wIsiIQAQyzA0+GqkAmA7SKF7i3Lrdi1Cd/4ef5olkUVOXx2d3VrvJd9cWlkQwppeekB
bYRm0KVXwNTV1A0aO3agGNKH6QTthzbn5i3wNlME7E66TRv683qIXu4/qLItLWe0NQAIAg0jqmmX
RnPuVGz2WRFDIIC8zmT4inkJ80kre3MfiFJFYHj55f42B8gvoCVgZkQzSrp6HaCXtXJwu6NIZ0Ds
2kiz5k2pqW745VL9HZ//mEG9AYi+pcAhoy8Gs0BfyLbz2CVQqLDLo62pNA8uk4i/TYCXBIkKtFcC
OHS5cLRPaDq4VnfMszSaTQjJ9l5ote4ubbzIM8i7Svr/mAPuB9AV+ARioUtzWY7x/bw18pgP2NZO
zRoIceRT6E+tIiLW1g5lT+xsXJqYuJAOLVt3miavWB4TRAIw/sLeDvmg6qiprEjnleZQ36gG+CM6
tuFJe5+75btOiX+W7MwR6QsZOR+F0SIIbL0KK/FN1KDcG56v75/Lk/CNEbl5azRFn1hOWsTpzPRT
PZXolGXT/AQm52pTjb0TWZWoH8q01U8AJLwPrP/WvLR96cCCEa+cPK7H+6kRJ/CVP1x3cG3HnoWD
rPAFidDAp76fx4mpOVvdBKOg1phsR8rO2V03tR4TDsrFGFDFAJB0OLCs6n1TK+2n3Ix170VJ2Lru
yu//f7F/dh33THi+m/R53GMux2++E1v7oxOP/80JafugajK5NfpJmAP/Ok3ZbS5UOiWKZZI1AFNq
6llFf33z4BUVpgDiOpa+f78b2OoAGC6lOE+GgDh+RkeoF+VxYIv51Oe9ceiNUhFba5fPmRH5guX6
5GmDP/VH1HO4/WWmGrr6ESCOrrhz+s4ITvPomfzzdddWrQJ5bSzJLd7t8p5JMdmrFUUeN6Z54GIA
SE072GYVmaaK0n3tUwH+968pKdskljUOZo5TLm380HSnTSLeh9T8+wQ4NyFdDDadtBI16jw2+WBG
pd3cZ3XBToWlJYrUee3GO7PkSb0jxyjtggjEnQ2VJjZsTOO7nn2uAIlRzZ+sfqEFrYIBFAgvyw+d
ucKk2dBgoxrGS8sOHbi7jeahxTP9eiSsHQj2mR3p83QBgH3e3OVxV9lPqUi2XuE8JsDC/Tcz0rnG
QfdZEh/ukDrZBmbxaGj1C6ZS31f9+icUztyRzjeu8TFJzYHG6Xhyzb2GMb0AbJLpR3btmRnphKtR
EZoXibJ4AjE4xhYCch80/VbvUsW6KcJAbiZDFa0A2TACLjf3Rf+9MZ578IsqtURWN+lvf+TzwO0D
l3BhIyc1tU2a8qPQVTMEikCT53LKtrAwzQKArjs96x0HZO8Y2GxzPcxUfkifP+hE2nbtlMc+VB14
395pgaHIQte/CMZmAbfFw1buCc1z6o99F9BlcupnN7M4yZx9PbV/WDlKWtfdWbe1HJ2QfNKBEr+8
rXWWiJF6uf1UkH0FpdSyBktj++IWqvqNytDy97O0QG9yPXF6ZPI6iJ34UN6LfkZrcmahMzDFGboe
CL+dknJS3vnVbOeINStzMEYd3IIO56i5zodC4beZpVpw5hIVAXiDNFxxvCgiOpdb852Uif8/bH6b
kO4dMnQJOO59Ghept2Oe2EMmtIka9i4Uxhszcl1jTkXfDgaCutWS8pATA6NS5ZDdah1RVU5X77dF
qgYjqYCwy+kn8M+gMS4bBBxkHECZPHZovQP5FlR7W1P161YD4cyYtFk59Qy8UPGFSGMZzz71GI0G
jdZ12LLUUPHDX1aH/lnFM2vSXjLxEC/nguexkxnPpUHumEe+WKX34pX5nWlP9wbRFa8v1WpKuyq3
0V4VAY4KNt1z4zgGPzXQ3tv84E+qFGj14PvtnSynZuEVBP4vPPTAmRx6qfdSaYbqblXZkMJ9Eh7p
x8bEjioZmu45vTP7af+BE++3HzKZXdeiretksEGzzzZmKwEoTZ0vfvWhtAfNPwzBYnYKgOvL08EJ
pq53OKIhgSYnwQB5D6VvJ9cVh9BqiC8wRIwyoOEnPyHMrOVzAP7seO7tjV/3YWJrOzz8PnJPQK0E
TVpMi4JD49Kb2hF92sycxh6/zQ0WNiBmGx+18fX6x1mLZ4xKGB4metDQkQtlrtMBbqzN3dGeq4Nr
HG1iRmJkqI2geYTpmuvW1u4kKMoAngAUlePJFU4G1ohKrzsaD+wY9DGYdSPXjph4H2/O3wfDmZ03
NKF+NlRAL+SxVjlhISjYFKDV3TsfyBvOzSyLe3YfJXXAkxlE+jHz+qOwa7zxspuRplu/UUHPfokp
yLU/lPwAusBLfyErubTVOgFB069FSYT72i3GT+tjAFlYFvGCaxvLaox8k/sFVOnSTkyhZiBn2mWT
XzyPukn+qMC9kIRtMBVVSKZ56LazXTcv7/28y9QvSpNgUF7QJ9LhaAO8SOvSxOetxDEty4deG6AV
C7YpYhTvI8D75xsvaDw8doGjlWuumtUXPSqHKLXxae8D1Bg6tA2LGjie93qFqvWZIWnlUzaVo5bi
YdAZL6m1Aeg5rMkGuODrZlZ34pkZ6TLrKReisAge1fqD8J5J/2yUP1Hb84w5um5p7QRDX8padLUx
yiD3bywvLVFtxe5gE9tiJvKRzCaI+X3F0bJ2t+BQWXJcPEMweXMZsYLk1LJqZLqtz3e9pt9C2O4D
a3ZmQn5RF1rT1fNo0TgRx4G1oW6MYaU/dxo2QFEpDv61w+vcmHS/zOCjCRgZaZyLQ2lBTKoOAZWx
+c/rX0dhRq4eET2fSe1oFK939sKBEGu1Oc4cKwQR+/frptYCYYGUoN4PWh/Qp15+IYd5E2TW9e4I
1YdbG2u3fCUD/37AjIt5W/Rh0MyTb0yjY0KQ0ref7HE7BimK1qGvpMxdXbYzI9LbYLCbpnZAiBk7
2j3XgEmAxHdh+9Fcp4rts7ZR3TNLUlwDQYmgXm5msKZFhRXm9sNkzhvPDhvj0/WVW3UKUkseRlrR
y3pzOw8Z6weMpMRV8NmYKGhEH02+Z50qDVTZMS8DwQD3vj4DPB8LjDoIq7mt04cx6PdBkyvQkCpL
Usj1WTmXZarTmGdHnt3qZbXR5z8M5yNnnAsaBeSWPsa25EwjGJK28vTafqr0AiJffjdF5ZiJ56a0
HMVHWnuFnJuSIo+3YIYe+YRdNBP0Rh7mHHQ5RhalxhTlthcOUHW/HharJ+uZc1IEFlbgYPxmorEO
plRCoXWqJYpJWoVTgVwVrSdX72ecrGWZhcD2aOaWQ35Lnx/M9tZT4sTXwgKpLsjLFsg2iPcvA7BL
OSGZhzWs3XFb2V1oem2IqizEaali8dYOPWypZbbagjH50DOtoWJ1jVgvKIgcelFiPCq/9d3h8/WP
pLIjJYckKTFHuNTj886L+iTdzthbU6kiTvqFxLtMDJF0AYLuQyHDA2m4dC1B08P2a6gUHMfuBgLc
nyBitSEDNIoJCUXzyfM/JRjt7pIfTvLCBvb0Xi8vUj75bHfJVPOhAM1BlYDoqBm3KU9DdC931828
DcdliAAIOkgygKlNfg1Ny0iECR29IyZvtmN5EGBtmkmFcZL7ktz5w8t1c8sGktf03JwUjk2dcjyL
G360gQ90q581m28B998a5hezeoTwz6bUje11myoXly1y9pggbdsZc4vv6A454O+f+uSgVT8s92Yo
O0BrDtetvY3OywWVopO15Tg4ZkJjEwCzw5SK4dRrNmClTqkrjpJfwNsrqxlIx1WKx62OGV1UoqHU
HQzjZ6u1gHB2IKmQAXOJ6UxaQ9ut9w7VqO21QLNDazIecoguzILuWHekSfOR1cZQHOb7ANsAmeHl
aiPFKlt74uJIxikC6Da052ebB9uirfdddsv6SoFye3tmY8FNA/xSFkBhGLq5NCgwSTIRt7aeGlYe
ymLeCPH1+idVWVj+fhZA5qgPnlcjgAr9r9q4G1vFd1T8/3KVnFZJACA3SqONUUFlSt+hmK7Yd29T
q/NFwkjNpQtC5FU3lsh9ZwAomaZ9zrP6wRsMjK9nBbiWVAxFy556E5n/fhRkWZf2Wt02J+BFQNJC
P9H5ZNAKXP5PQffl+pdZ3WxnZqQvM1T9zLMah+Q0sqjz3Mju+gMdVdWVdTMg0QHl3EIEI+2zEqx8
Vgd+rqe643Hrpc+VaDGqUL3/Bl2+0r925IJe4ow+a+Yyi9u5PMzWcG95r9WsEjdb/za/rSzenoXz
gLKUOfoNbpbmOcsOQfWiFQei4u6QuI+WMsLiDNhZ8VIFYY8MeBLUyvRqdm2ouTt61CxyKwT1l7Cv
eAbKI8eKRF/3PLJNo9ixpCKPmDJQiXuvfTmQ92BoAZq7i77Ipa9W5XDaZKhlpDWNeuIBvm0Al97v
rsfh2g4GOhyfDqzRePpLh/44MAadZHRSG6vbEtLtna7bXDexdosByADahyWVg7bIpSct7wcITrZ4
JM9/ps5Nln1nxk1m/8zHh2F+vW5r7ZYGaSj4ovA8wQCPdIYLWnlobCBpzDNjb7W3QfqlL9FR40EI
Pqstb+6rQKW+vBaV4I4EZwKI9RYa3Ev/sJX1VOjUfhqDP/wfNd7KU34c88frnq1bAZ0Z4PUYoZXr
l+NCkKC5WEWzQgGTanuUvyoMTdb34J1UZHBrtpaSOSCnmIBCrebSo24uLWZXqADrHBxKmMuEMvLd
LIAsZ4rMW2FJbnzrpCgsn3soDwKFG3J02sBCPwwH1tbpvnN61bdai8UzzzxpV6HGBZXGJe+woDFi
DCwMxI80FbeO/axPL1PL9te/2tpZYkCLEaMXIAIyUI+5XMoiKSEWWdjtMahsJMP2qSvIgQ4iTJkW
thoozSwR5vV3z5kOHzFtIY/BKIaO5oSUXjQgWczTXpuObW/fltPncgLfBf/puE1IfT2C8EM4DntU
MRXfdKUuvRCV/DYsb4iODFnVwee+K0LWICUfvs5+EPY5XGVzVLQReqpRk78yDTooXdznz80sNiIo
ttfXYCW8AGwG9xNOBFDZyZ/b7hM7TwOaxUGlnwB/jkhN0rCjt62vakSvnNcXppafcnY3NZxRYwYF
xtFJaT3W4NwocopXv91omL3RuDnkqoV+e9ih4wRSGJyp6JtAgfvSZBrkQ4MToT3SY3bg+2zv7O2d
fvAVi/g2A8OcJUaZbdwRroOq4KUZtxiYN7Z5Fts22J4szDw+TTkPx+xJVx1ybxdxMQWKAFx6SLRk
0mdat7rJqGM/ecWuG2+8LEpU2HOFCbmKMQDGiupwAeilOBhsX9DjUO+uR93bO/XcC2jxXC7YbNVB
HzQFRtu9IKpM62g1vuJcue4FpEkuTeR1Xvdi5Ckam8fKexbVPigVb4eVKsKlG9Jd6pcBdYu6bY/i
fo7aY7VLN+6RvsybLsp2niJJeLtTL41Jiarh9VXPUPCJJ/okemOXlTu/cKNRV3il+DYy85zezjgO
KE6EYTb3mZUfE6IqxSlckSH5AD7aXLgjHl0tZEfM0IIMg6G9+NxWBMG6oQWRj8YaRCOlIEiSGXw1
k5nFJad7v+ggtlsSa9PZWhvh2lEN0/5KOS+fRvhGC04eU4uYMpO7Nxju06wxN6djJdyTM7kRBJkM
537Ugj+ZrW9rNCbo8Hmwn3GDb22mh0b9VVjv74Jf/AqZPGk0jEUairdH1gR/NaN5n7Ze5KZNJJQV
41/b6I3HEFPGpBGE8d6M30BE0KgqO22PyWf9pxamEf2kRXaYFJETlTuyed8c3/LyQC4OZgxQo6Fl
Gsjpq61DltepghEipu4O1CIHqA9GTaWC5KxubUy7gocNpHDgR5YixxdDQ2hvsSPfOq/WhsRZFNzy
my6CdE2kuhlXthzY3pYLGG9QvImWv5/djBPGRHpm4azSMShgz0YkGmXFc/nB0ofyDJQ7F+YSjArL
p3pPeGX6ImDHbmPsrA3dFPZ9FvUbfUO3Ad30SWQosKFrXoHjAw12QDHQ4V4255lXgJy1Ja85iflY
74UxPtRKDaOV/b3QiPzfhBwNiUh1AbweAUVKF1Xe3gO7aFH/sFJFHUriOvgVdmDZhQYCmiPIUmX5
bovn84iXADtazhxOwx2fNEBYrAi14WMqvjXTn4G/6d0smub3yf/9Y3phYFxoehZ+18tlROHAaRiy
sljXn+dqn5Fj0GWh3Rlh3qi6dGufDDPz/9qSEpmZiJQZDhlwMC+18B9dzRWp7/I/yGF4bkG6MoOB
+HiupyQ2+/zRXrQnKTqdYadlbZgaojmMOvjz3p1tQFzit1fSzYnZKGoOdToc855t9WI6UC/9bybk
nnrDkqbTQGgac9CwTL6/B/2FKgbfvsxQI/jthlypopwNXlIzdnT/9PfebvwKNcitFs3ftT/HjbvL
NlXUhvkGrOGKjaz4Zo6UrYm8KZe5QBJr5g1JXsA+E/EOTWkIDna1Ij4UESi/BoXrFAnWEvFB0302
lY8gm1bopqxkhufrKBNSpbleM9rjXBqzRwtkrRZ4Lqr3130vPpZcIKAtp3YVICBa71s39i+p8D5d
j+qVhzOIC5BoAE8HSgYUIS4PBjAkNLNvdsPR0R6n6VPj4O1YfLezhz7DiLt949aHotZ3162ufZ8z
o55ktAP01sXMq3aEAs8jSbrIGlWs0Wvhdm5COvBM0umY/PL7Y20FSR/5WqdBurBkPPI7z6i3zojM
acMFLffXfftVtpQOJ1xTC04MC4vhW8m5VqtLkvkYUU7SNJqml9lrnrqsQu/sa6Nj4M2ngPiNu6CZ
EPpDcDQnbZOwdqtZrAs9oBr9lj1NjkrcYGXjX/wsaUGqoS5tew66IwclnD9tvEpsTPTxPICRu5Op
15FiHZYN/XYdcLOi7o1xfF1ah94jpgueResJ7CzHalPvJwz23NTHejMfukplbemKv7EG4jY0sJdp
Z7mYnLOElsHYJEdTY3vXjTiKAmR+5hXW0/rJjD/s+uiOf133cVmzS6OgskId1MBU0cIysgThWXIy
tF0N0bcS7bU5/eoi2DQCblWUdqOaDQplgre2lo0KrubFPx+Vpktb9TBPdYum6FMvjnP2ko3wESUf
5/0D1Zd2pDhJZ1FQzRtxz4FZdG4+FyM+W/DlvQt3aUS6wMGNabu0pSTu7QxssHazmWu2IT1mv6ir
UmxaiXzAkpEXQxsFPBfyV8JrgFFiIluwQY/CmtBw445BDIjf6H1s4R667tvqyXNmTkoUpmpqcmSB
ONzMNCqMh6T+zAo9rKpPmarsqTD1Bplaca/tUPc/5iPYGToPk8IQP34FNefG1p6vu7Uaf7/dku+i
phlSQqZpOAaAwlelH1rmPRmCMBffrxtazoXLTYXYODMkxUbBDLuZddxImn8bWDc9mtSBr7i91649
sMWjyo+yJQji5MJOa+HS87wEPeGSREiI++ELRjuPWWVF1vCZsS14XkLqZIrLYeXiA/ITXUIQ9wIC
Iz+qNQ8y0ZY7a8fJyfd2gsTYnJmqSbgSFQt/AGacfvE+6Mvfz06l3PbRZOoQgCK7IToUMF7t9l5P
b0z6+O4vBQU/rCMOXPftfMtUsaE2anhTmIRDnOyVuewbZyqF6pX9e2FG8qdNDd5rBGY6/z4Ijrl2
0NMHlEvxbora+X0UK79eShfWpO3r6LVLCowAHNHNTYcfeXBsakX0/aKekkIczYLl5sC9iHkJ6/IL
ZTYpaJs7DRo/YMnOwmZAi23r8JwHz1mloXCLEVhe0ycHkKLicWa11r6SwS3KF9HmVf04zUmRLCqg
mZ0lEffqzLgX2eiYn4aJL/CjwMLDEhQ7c6mJLLQGNAzpHaUpIGU8qAl50kiVNRvH74tko2uGzXe1
1Yrm83sj5OKClFGU+cRY0tOqOxLd3Bgt1KiAKrGD999ZMAPyzF+pBi5jaT2NzOfFQJBqzB6NGvpq
4SWdKd4vb7cuJAaxqZDZoSr3hp6j6ca8ncrcfJqCmm6Qq3m3AWlUfeK3h9+FFZnYNC8SardBiUpY
Y+2MEeV/ME25gwp1KklfLlG+2AElAvhhQHoslyJSrcYsFSZOnqzpj9Y+1BPZlMUnoMVp+8lyyees
NcKOO9/QgD/k9MYp74pBD7n1p+HuxPw6t+4rEpI/rkfL241+8aPc5ROcHVy+Oef5WKfdMRNDdtDQ
jtmOU9YeW1Cu7pkA0VcflNax7hvVnX257ODiQXUO2QHUKdEQAUPdkl2eWe6HujHdkncnDwJ+bvu9
HJuDTwbFs3TVSrBIBC3BCpLhSytFgBkpKsryRN1uBP7Kr/o6wrQj/5HPqa2A+64Z89FNgmAO2E8t
Gfql1xYEXB2bn4g+I6UyQSlCQNluVgffa1Tl/svk4O/1AxwABJ4uRrMwYHvpWT31ZdtXpDvNtn8a
oMBcZ9qxmdw7Vqs0Hi/34VtT0vlc2JA9nPWEn5yg3QuPfoKwlIo7eXXt/nXH1KVw8Acr4PWo8ZPr
9VtIO259o92S4X2b/R9XPCg4gjIiwJUtmalaaCTQ0eOnxEp2A7iLZpMexinZXt9Wa96gCL3Qcy9T
qDLxGsOPN3Ars1NZ6PpOpJUHQfgcTN168vm6pbffBkgeoFsMiAEuXXjp7VAaVtYZepKfelp8Lucm
j7y8nhXuSP2RZdkw2YLO96I8YpqQLLsMNqe3x7QCOPrUWsmn1P7RuHvSBFsXT71B35BiiupEu3Hs
T235NSnuSdaEjat6cL5dVABRIEoHzFDwi9Pu8kfgIU0c6JmVJ6/uyD51zXY7QDsrzEEwpqrZXb6k
/3YYY11IVxEoiz7hpa2W9AFhDYBSfJs+WJtsG2y1H87e2OqHRCjOqLc72dLB+QYgOPAvaA9LZ5RZ
A49Ch4qetKavDlmBCa+SN96TO1Zfmd6qasWr5nD6LvhpwDPlg9cd60LMAUMBouwexTDeOszairTZ
Uet9hFd/r2IARrIggArdWza0PpgY5UGJ4JyrjUO9Ten0N+Bp3l3fA5eX2D9mzAUwAJJBXKzSx5rr
opztPnWfGs/fUh+ChZi/C0C5W1fBzujRLSknRT65FosBcHSL4B1udlmBbgQ/kCdo0Z1QGI/AiPZl
8OvQd5J3VTt+eYZuJMjkwZNnAMJvXoYh2NF0zfKn/IRjyg810cVTOWzzAKSA4/h0fRVXThLYcqBw
gjc7mMOkVeQUDMlUL/KTSUEgZwXDzvKV3f1VI+grAXuFJPxNN8sHoWmVa+ZyzLdfDBPqRSOwXtcd
Wfk2BhBr/9qQyjZlanazKwJ6KubODkuImYQmaBsjnbcqBlWVKen79KXeWMQSIGjJqgdf0zaiDe6r
rNxe92hlyy4Uf2DfX6ZGjEAyM6ZB2o2iz082aWiYExELqDEVrl+GszAUy7d22MMaZtgX4B+4exan
zzIztPi7rpt5dbI5BJLav4rmqHHMZPti5/Jgk6exkxe3Qr9N2hPjmMNNQiu1FL9iNVDOfoQUjVar
zyltfH4KODLS15opEl+pUfz31lrCBCR5YOQDNeSll67VmkabM3bC7HdzbHZkO4STtxuiaVttq72W
ba5/w7VQwU2ClABUqcuBf2lP9HpmM7vkp7TwvoNXYQ8S8gcxqMC1Usfz/379tiNFv68VeFANLT+Z
TZTs+z3Zupu+gFfFNtul+//mlByYLXeaFPFyMlorSlixT7Rhw8zucN3MUm74/Xh/65P02ExJj4p+
Dp9a49uE5mmXA+pmnogJ3i+uUuxai7zzDyUFBoOas1MWU3dCd19rToVZje7RqJx8/EhEAKLg2YBF
oB8kRUSTEp2w0uhO9QDlCaGHoGm7GTP6gcMDlyMKRgDJo5QtfaN5JPYsMlxVWhuELaqIVZ3GaWFH
Fnkv2SrSRAwsQQYPtPToCtjSdxqK/5F2XT2S87j2FxmwLQf51aGCq/P0hJ4XY6JtOSc5/Pp73B/u
TJXaKKFn52EXi14UTYmiKPLwMKEGaGXbk7IknkPdXLNdxbkrJ0l4tnWWzuUIW4RTRmvdqPoTsfpg
6NTdhDdWTfXjdbPbcruIql9HfK9BvOCDuN6jxt3RDIGZOfmlVj1jqj3IuO2muLfnSVJt2Fbqr7T1
EJy53WKhbYdBe1i82InSRzu1BswsIqnevIyxKsU8yZQT3o9OBsYIR8EtqaE5iYO3oLYmN58aJTCN
UWOeM6TKx+vr+fq6Es/xSgWnowsJTlCMqsE8DbJmuxlP5WT6XfPbauxgtobAtp7GzPLTvAkAD/J1
U0Fb5JeOR/tu0V2L8GMZA52EnExHtGBQOUimHw3Zdq/P2GtfJ2wAbpwMmqMyh7e1W2JwJXeeGXPc
vhm8Ne1e2o071Y4kktzah/M1EfbBVPMmnmmZncx8OS4dDZZsaP2EmYHR2q13fQe2HOm5MOElX41G
3/Q5blXu3Dd4vDWM+dn4acx+m+z7dVHX9cJg40tzjkGCY5URwsk6q3ZJ2jxQM3kpWe9nsSIFSa0+
7O3WAdGPDC9A/Ybg41IQkxC0n3YnYz8Hllft44/ji+HyQEfls5Tlq7duCATjaJQDa7aOaZ+iauA1
xEM4OwHulXvV3PlMBWz4+vptuYNzIcJWLWQmozbhGprr9JAm0R1l5nGKq4frYtZvfbNyf3V5rdqc
eZ0Zwz7Vppua05IVXlENn2lW7Jdpdk29RZa81MM2nvfXZW6axplMIURRVXXhxdB0JzA37lNuYDxr
5SPzcJrGl+uSJIv4GgSeaTdYNZ6EaDM9VcjCl6o/KY3bysrusiUUbj02VqUF39CdsuGbnh7i9C5O
vg3xzyjBNApZ2nTzBDvo3QLn6jrkcF3bM42Q4ekmNYVGFNMW0qc5/ZF3v4t4r3WyBrutXUKHmAUk
pY1ua/ONAXYzcvtwh6ljPPbL+BnfM7rJ0NwPRSaxiC2tzmSJwXFvLUY+6QjwRmae8h9TcVTjKsz4
vs8kbmnLIkC9jcVDXge0MIKnqHN4Cicvu1OFUX1q6un0VyEjt1lXRjxTyDUj6YHJYiDTEeyb5po1
F+vK2c0XNbpLimer+shgHODaLE50enq/kZ+LE1Sy68ie0KOBpxJ6irWAlCdqSgIuAS78XwQOqDBF
LV/HQAnR7JyIj8W8ZEgBN8eIBg6ITRi6W/j3jnwerQyl9oBEN1U/e7NxbNBZel3FLY97Ln61nzOr
zyPDzlNwIJ2qlc+87CfV63RQ0lyXsmmFZ0oKft2KeZ7z3GlOY2J4BWZSztXHhWcB7d2FyupBm8fr
TJhwvMZJzYZpWZpT1WSule2VUfdBjZpPX64rtWnwf+WI5OZd3sdFN8zNyQEjok5elCV3MQFBsnSS
DRIbvvPKJKXO8LpVtJuZ3ZmyIUZbPvbMAEQGczPpWuS28ft5c5sMzwPZl0CxzPo6iddVkh//25oJ
Hl1HuhK9ldUaJh3MxvL7LMC4H/+6EIm10XVJz2waQEPQPIxac0rYU4nRBoDnBbEZ9MZnxobjdVlC
49qb8yv2WDpRiYmQpO5O9j3Z8dJlO8x0a37sP2seCebDY6G6gy2xic0Uy/mmCXcVICdVTjA38lT9
5j4/dvsYLEW2u6bRs11+O8le7jJTF7xEXdAiwzsG24au8I66U36Yyo/XV1K2a4KPwM1hTmOutBgV
nrvjhJke9uLOOFoLAW9MvbsuTaaR4CRyYOlqDtLPE1UfZ36sy9PwvkL+f5aBSUQgBQcUFROuhNsD
5E5x1hBkIbjysUrtgLKPaSmb2COAf95KEU4UVZtWVfR4OhF6r5aW2zvPiTWgyfdGBxzZnoD8SQ46
kXG3b63fuXLCGbO00dSyZsxPtE0Phlne0kwJ+s6QoMg3xVBrHS3vAOkvQv3bCgPrkoz2p8n4wYx7
p/2uyiiKthwsOk3+iBBsW8PgoQpBGrZp/Fw6D1zGby77fcGuY9o0iQEc5Sl27lj/S08l2Y2t6+78
+wVLrjEpAjlyuz/hQbUzy/Z+rqPEXazGTVG9kXgeiTIiqn+JuGZlJpRZwPXnmPMTCsHB+0/mmT4i
rGwY6rptKPRpJsyCaw2/jb+wopL4bYlhidFqNWdxM1RQJDcDTu7V6bTImOC3HNpKtgZuRAqahFfY
ytk1NChNTpNS70+m5TDXwOwTmlp3dp2COVM/gOxIEsptGcKZPLECH40kjSK2Hklt3qUJoqsyQUNk
jely9HB9j97Mt1vzkYB7IWwF8SPAJoLXGaqWRuOkzDBq8I/TBW29BagT0SWuGLe0znYmGfemieQ/
kKlgA9iPcQN6sRnxbKTubGa5aZt5Scfv5gL97HbqI2X7O+1/X//OrV2mKL1hBPbKGGgJZ4M6iclG
RsDKoZq76LczkOO4fL8uYyuAwhx01PXwD41kwpukUCKbYdYfO0WW+thPiV9FyT241R66ejlONPYH
nMnrIrfUctC9DQIgdP2hnHQZ4GB6zlTSCu+SNAHdclvggmxK9hT39tN1QZuvk3NJgnJAVkW2suAw
xtmHDOwHdLjXaurHRrlPRv2UFH5Nb5Qe06oAWqgpvUP9W2Jr6x6Jb77zTxCu0SG3ez0zQeI0qJM3
mt8R1KXgB1B6EjgRmNe4Z9UfJGqvv/lGJjWAaQXIGmjQ9aidHV0+0Eyz+Zp4WEtYRcB2TmA8G+4U
EARYtn9d3JajcM6kCTeQkQ2RVloIipE2/lTXg6uOilsobThM2s3YU4mf2DTYM3Hr38+UMzMAQknS
Niee3ijsW1v3eCV5HZpuB+qqNJP48y23hII+uKeBS8NJFIwVc5Yx4ThB7Fgru2IM+uZ79TI5EkPd
EILzh19H7hvOVkwcVkuSNImFWKvP69idi8+WPT4NOn9Sefn+tPKFKMGngOu0UcA0kuPCqBrFM9HV
WbqY+xynboGZ9NTX7TaWZAlep2QKBnkuVEwm9tGS23mM4JihDdFUH5TYdKMS9LQjGletj6au7BLt
e5r/snLXGGGsi3ajwjdEuH4ajoG/vd835m5wwjo7VjraSaTMqVuR6MU3Cr6CG4gNmgxmTJZx1F7y
pEamf56Njh8qVremN0VOZAdLNC/tIbEVJzsoY7wMB71Cc5jkTL11kQDQAjUOMkPAgd80LvF84KR2
Rvtz5PQ7rtOdtWj+rMrKtG/jIYgBsAgOCp2wyOFcniUQ+pm5A66izwblrpbzU9SnEuzj23VFbx6y
4eBbWuen2iLS0iQdaYH5avcYxeEmeuulkeq25S9juKf1SwpcbRHd9oNswv2bFRTErn8/cxM4OEiU
AtmxB0VRNzEvb1Lw7UpuMgG7i+eLIEXwtFNKbZCfQ4p5X9zZP5AZJztyQA/nA9knd8XgKber050P
zFMO+rtTRYJ0wfMWY2W2CUaD7uteHe/pwJxAywk7ZXPefijNuZb4jjfm8ioP7dmI04C2E+l1rJ42
g5n1WFPymJADtSTLKft94a50Wgw3jkfe7lv1jpWnOn5v1Cx8v2DuRV6Bl73O232q347dvd4fnVHi
6t6CZAQZq45ndmfHE6010BXv+Q8VHdDPyKrckwPSeB/nAVw1eYAxRPvrF/Drm+LCvQoyBVsHbK80
UJts94qujZjJWg7BlPaxpyqY19wP9vBNLW0jILXa3uW9zXeKVtQ+/icQIEbMH9hiDAHNFYb2g6g5
GEQhAL1Xps/6FA2KfWzf1h0dbypEvbsyqtVnkpTNvqtL9TEZ4dKH2sCoYswZ3jckTw6KA1MvzLH1
dOWdzLWvGYMLPy0YCZo07AhgmvaEUpvLvljdS9/IfNZGAAUZQFGDpht+yxBiDBZbExg64+7EjmOg
+VkQ+fTGujd27d7x7feeKpCLIArGP/z3W8C2o49OBTgnhK2llL2Vfb1uHq8snhfmIQgQrvzc6TUt
tVKk24AnWZrHdAwKjCbvzcJN7OkTiTW3AD0XXbyl+dKqT736jSnqLoYPmfy+t0O7ySUncSvveKY0
FvvymHCjq/Ux7ZAX1r3ocfGB1n3E22P0DNfZR6fZZ267Z5KDshlmYQ4ubiE0IILq7VJog8FzZat3
6lNNwfiqBrGTu9ZS7AmqFtfXfCNIBRENSDMBl8RgeNGA7EEtDHNOh1OXOt6kKx6PC1w/hx5jwiar
ROn553WBq6sX91gDBBpCQeWqv7LPnrkdQDP7vqohcM61Q2qcUJ7wrYSB+PLFjN5978CgdACEwb9F
0W5rCD4u0wsH0zzBVtvQ7qCXsJuqJ+D96h4Y3J9kKd9c5KswPBOBxgOACADUy03rmijjGkzlZJYI
vCdvTgOF/r6+epsy0D5nId8DFkUR4pqXjUmKan0waY9lXni8bv3ekngVmRDhtjbHsaonYOBOed15
s2Iesml053aWHK0t0wOpxB9dBCMnhdZ29fqWKMo7qr+Uxa1eYBwLgDuTTzQZm+GWUmgzQAgJrBoM
UNgd2kzoC0gJpKFNKMlpMBV019Yy9oUtMRbadUAsiKZhQzRvi3G75Q3E2NpTy76ow2l850TC/y4W
G8BtoNIxbehNQ2gxU6uo9VWGnbkchReFM3fSX8xJ1jbxJs6BSZ9LEhZNMcqpVGPUgZeBBjpGf8fF
8g+uDl4O5wZzhgBUE/yrgy4TgyQQ0c7TBzw8WzdtmtHl022ZWLIZXRt+1bGRSrOA7sPoG/EZ0TVg
qHUAX/08zOavnPS+glnmLoZogwQwlii2HXKjxxC8XKurE02hyUpn6EaE3CukJ/Gqr8mOIxa5rTw7
GHxjVz62tyB4HE7FZ/shkcw6erNziLTQxoV3OtJyBPf1pTNqWpKD1RKRlq5psW/r6ZrtoLJ61dsb
+1UMUPDUWQd5EcFVxBWGxBfL2O7zG/s+PuQ71DQZRvtAQc2LPUxx2utghon95iSLRt7ezIJswX+A
HTcF3B+y+S7aW95yWPzOqzwQaT6qOyCgf8nv5bcFQUGmEKHwmgHFThE0z6G2q3fV3rrBaCaw7q3k
XFVw3dlvhuiA1v7/6oopHTzYCjudoaGxN8LFL4Jqn3l9AAK3ne7WHlKe773CLtUTW2/VmcYTq6Ge
bp7UeodZp80sCSJlSygi3fJe54tlQIb5oQQ3Zr6zHspT8glMG7v5oMkI/2RWIiJ6jR4zHNoea0hv
x2D+lIN/LPPMzu3DPlhQOq73zXdNEuOsVnAR4wjLKIQdGG3YqGw9FcY+BvlntsdbZ1fsusO/2AfA
LMhOa2iFEjsARsvozMiuIOdr/PRfVTxx09v42NwM3CWe6tb7rJOkNTeVA6HhikDC41pEVWk8jkmM
wZ57HZDlFFTOlHO/JonXZcbgpRnoODKn92PH+nVd3U2X9leweFNkoECozXzG49G5V8i+5f4//L6N
EjI1XgloBF/WdelIow4Nog03MfydP/Q1Gm6vy9hMMhlnQgSnRaqSNkmtIHPAYkw9YmV2Q2lKXGVO
OlctU+ZFjs5einbs3R5A0yBPYufb9Y94E6Os5nn2DYITI0VEeWol3b4d09GtNFs9mqz6HvHalHgw
iSQRuqPVDdgqOwp/Up0G8jD2nnQyxpsrfVUGo1KBJ1zTPeItO+WNir69dUGHMmC18j2KdWCr0IrO
kXGX3Onr7rw52AhZ0fINAgtH7LSvHUft6g4mmOi/c+1OS29068HJMfUtxzgVKeZgU7czcYIfmaoB
cx3bCcv3CIKWUPWAsfG0Q3QcRrAijbv+EzJ232Whw+amnUld/372QiNxk406g9Ta+KGXvg1UXCx5
YWwe5TMRq+JnIqpsWDKiwEFO+Q2xHkkqozOR6SCc5QakiZFSQgcWo+uwBz2y47Pp+fo52r5bztQQ
DrPTdDwhVt3u1UeQ53hZMOE66w/pjQY+vBaxDwvso0TmmvoTTRAGCK5OHV0ioO4Xli61Z2VYo0qQ
I/sg5vLiyaNH7uEu89qv8BqyTvCtvToXKOzVqBWAg64xQWZ+MLpjIovjtoz8/PeFrcqtFO23MyJV
qnyICCoZTTCB+pQH1xduyyLOxQh7FQNOFWkN1OAra0pmhRGrdsuYHa6L2dbGxrsWnJ2oGAsvpkGt
uiVa4262lF4+PsToN7QbEPTL6Aa2t+WvICFFrCUZsUBm3u4H/lGrD2UvYzDftG4gKv6osn7B2SFF
P0un5xwrxo7KB/OL4Wluviv2OqILEhTPsYe/SPzrVmxxLlIwbkITrls5lMoW62ZI2r02xfdAMQSV
WRxqzfYc1Tm0+fz9+qaJtgF6pZU7CjlNdb0YHUEsV60c5Qmih1aefWRg/jNZvWsm2YADmRjhJBFr
0cuY5EaYTnUIzEHsTkVSea02+Nf1EZfxVR/kopAhQBnLEMmgRxtk0DUtSWhhNDBInb4MunJK2XLH
OAC6raZ7ndU8ocny4bpc0fhf5cIprQUr2L6YTFTnTh/r2dZDntPbJsLow3wIFWX2VFCnXRclmv9/
ojCAzkKwhqqdcJwZWEom1tkkzIc89ZTYBilKhov/upTNHUPj+v9LESIlNR06a+ljLWx78F+A83kl
qqoZlziNTTEOev+xWXhFi0woSTqNrZXVRtjmnV+blafP7cFZ7N11bTbX7EyMoA3lJabPNaMRRiZX
P/XEbEMtNWU5gdVfn19QrzvzRwois0u3YShjWpO2McIx0Sy3SeeXzE6/tTO/7TKzAvDBkFj7tlqr
uQF7BLsT1NJtMGEVhaOFJXKJI8vuIiZjA9w0bOePCPHpYdmsjlC51MOotXzbWvzRcr4qVh06UScp
LW7ZAhKUyO8SVNWp6Ita0CRozmSga6lTQ62uDiNdDo7KJbYgE7NqfObcF3tBp6u9wOWNVTCPmKpY
mSddkaUwtsWYIOkAs7MJ3pVLMTSO1brHSImwIaWfsiGMrUNk1v9gAbb6R4otmFynV4ARIb8LXl1t
V5Q1xu60koh1UxFkiNH4CZo85F4vFeHcZnapR2aI1pBdHLWPcTwGbSxroX2THVlPD1i+0c0PwnSk
DYVoSO+0biW51UNQjwNRyDXHWzKTPINjpfQVkKp4RZvThwxYaF+pYwcsuJrig9b6a2pHsSRXs2X2
5x8jOFnDLhMwDTES9jW7zZXZ1WL7zh4LTI18LwpC1FswFKdJO9WqcAWTvjiMuXVQYxPD3ZjE00o0
Ernom0aJeBepMHuDeYz+MtPlkw4sYb5Uz9ed7abBrMwMQMUQwFIFmywxdWGMRpxjEsWH0Ux+ZrR9
KmLZyOEt5wf2rD9iBDBQi/CcTTEz0A+vWM9TjmGUKZ/7T/+ijIloAkR5JppUL63fwSjEPOIVDGFs
jo6eB6bi/LR0mb1tKYPzBXyPgWwW3O2lmNKwKpCo5TMIVnskc3NtwqyuKd9dV2a1WvGCQv8Xrlmw
dSKPJVg1+v9tgJXIHLIq9lLjhdDIn3SyV7vjkNRuXgzBuwWaqOTCcQAphUUUBDYlaSI0SM9hXNQ7
DrAFicEfilJuRQpf1VoXDD2SwGVjJREV4R9olBG+vFlJMlmTWeEGSVoFhNVKkC2/ryu1Yd+QAP4e
ZEJQgrYFh9hrEd6mU6uGSpvs5ij50drWDWizZQXq9eALuwXjxvgBFDFW4hjBJka9nTAfsdHCiAxB
qxaHHrQgmKXijrODMjweWfHvougl6/cmTwd/dCF2Vf/sfkydjoyTBrEL0AbrTILUeulbHrCW+hEH
MTemjvDE1TGy8fq6buqLmhsI/1ZArHhjjnnCnblqtTAD1XdaLB4az4vm22KD+LuqvJSh2UTKdrx1
7WB04x+p4g0aIYiCjUZaqOvKfuHIYqDBjqJEnsWpl/aDn5LJT4vaMyb7OMyGV5uyQQabBnX2CYIn
c1RGe5VzNeRmvnN6HtSY1x6ljn99fTdugAtNBbtVMQpMGzScjNJY/DgZAI6Pj52Ze5GiSkRtOBqI
WqWtSA5QlV3akO3MSqtpFUx3QRqNoe0zfcGL3Y3gRMsafVeyJtNtqz2TKByWWO9NMLpCYtx3QPwr
XhZ9JsVy6CtjjwmdbjPMXmweUu29ZEfrcQGxHiYPrRyhtkhgVjR41Sxjj1WNJr9o25tZSqGzYR8r
jBHeGc9LcFMKF2qs2mkDyhY1zPT0pw2SGWaDPcpWMskB3DAQi+oUng2dFxhaI8iJ2DBMxjQjmGzx
Tmaf0yrgRuQtYKK/bonrZgieDXXodbgw6rQUTvTSPHSjxyTJpDTCOW37G1NZHN1duacjiZwthRwM
MV7fFEiWi5wljTlQkoKYK5wW57lJnk0rMTH2xLqhGWh+r+u0sUlgAkIXCIJXdN1bQvhqObFRjDHC
OIeV+zFncJt5UA+y9iiZGOFGbe2FsIriwYzWFwvNi/PsIk1O3CQeZWRiG7uE61OjGD6NBwYYxS53
yUjsLDXVUgt5pDNvqimI+5VSNodVJkU4uH1TIF6kAzI2Sawse0cFO7GL0crdeymbcFAxw2qdSYYZ
kGvZ8FIdDeiruK1TEpqtvs8N4ncz/erk2e66HWzqg7lFNsI5DVgvYdWqpXSiGIXCsFc7da8rjAYW
Ld//VMbWmMA9IrzCU0kwNqarKCPXphFa8zJWuJ6MOAG/cplQz7KG3pQ8ATfc+YU4wegiR83zqY6N
sCoz56nN1NnTM0QH6BFGfMWX6aRmdnYc7IQ8X1/NbckASq15NR1TVy43rTKQrouiDCmVKg5A5eha
Kb8dM5qj72BAbW32+oYokqO84Tag7h+hIvig5WmrWkpqhhXGofp5tATmxLtPS79ED2kZ29+v67gp
zoLPWPMeK+jhUsdOTzFEoh/MsCvM5ClKqsqtFsX22QKm3irTZVhkiTzRzQPWxAxnfXDiLnBjG/Pi
JnaIyZPFZTw4GwmxiyO3OrOzUDJnxlyx0oIkJXuY5iWwbDsoVbT92wt4fqJaspLb8v6ePcGXVAsS
AUaJlycfio+zASYqJ7+btRaZXxtcUO0/vHQxFA+MaetLF5lY4R5TnL7MyIjHoaYvu5oXfoPoimDr
rhvIhlq4KLV1fjTAW29Y4PhogI9pNOwnA5PqrOeS7/kS70z1UNqJRNTG9YJ5dZiLh35DVHFEiIo5
57GuL4oZ5qoVzGBnKzsSYMpOcF2jTTEYjQfaY/RSofJwaRhZO+Dtnhdw+ho51mAcNvXhuIz5/n8T
I/itcQTbG03gixmfdqW2hAxA2IyXkoaC1ayEcAZHBehKZOJA1idmrhYzS7Pe5CScWaMsbsomdqem
Xf9+p38hRtCGVUVtFEpCwq7Kn+r+czEnJy2Rvf82vMOa6DNBZoyUMp7Rl1sT4Rk0OjWksGLE1GBM
lFTKE9ej3ZjLgvZtUagir81NCDOEqxJNORgdQEYSgh7m2Ko3K6DO1ebWr+f3zd5ALIubGMkbwGCR
yEEnpLB20aJb0TQgiVmN0a6aVPi9ZqdMMl6QLY1WCjMgadYKtQi1TZUMf+zb6GlNT9IXpUuATt1H
Wis5pm+YQld9TORw0Pa4EheIdZM5I6Aj5RaijG4ClpwtBxK1ZFeA9OvjZPT3BAPnD6zqwjQGCJfZ
7ezaA0ZLSF4MW+d4ZbUFyBwkmG8grF1ckjrTGivszCrIlPmGpXDyo/rz+jnecoCIqtcxpAYqe6JX
SnW1SBgzSahE8QwuvwL0fkbrmYCAN2pxGltZR9yWXmhAR0JOX0ccUMFczGFcWb8jEqrJcF8WybFW
QVJp67vrem2Zi4V+UvQQ6uskV+Hhn/QxRnPjHIaY6PpIK6cDAng4dHUbgNhNAn3akgVR8LkwTvRV
CCpF6BCiBRDHYdWChRVso7lLI/YcF5nmcyob8761gMBZ4T7HpBE0FwoxjcmMCZvmkLDpkzujOTUA
lZWaDJC3qdNfKWKgptHeyqIZp8BBngzTnLJdEs0/W93wo3iR7NWmRq+YAJxuQK7WbzmLZdBNilYL
tIOHQMp5TNNPRjr6xtQdr5vEpphX6DRK8sj7CSGFlhnJ0qWLGbIW1LWNaXf3A8lVf+CKIzm8W9cW
OkOA0v5PlGB9dl02Y5NDVFHRzGt6LT8g+ZBJXNXmHp1J0S/XjdPFTpoaD9beme4WEPCPufoptnQX
3T+SLZKJEu4TGzwJkcNsC3NOyyZ2gQQwb0iOXGVR90iaqDOXrOB6ZsSL/3wF1xU+s4malbHVxR2q
10r3u1W1Z6OpPJZmHwZifAILVenWvP6HKGBNm6xTuDBbWCzH5Uk+KD0qHmEM8F2XHkw01+u2JKLZ
ssJzIcJKpkNTxHUdm+FYFzftoB31JgnUTBZtbvl1TEEBdAVs3vDtgk/qyjZOnaWyQmKOpyjNmD/H
zpeM4zBHLb0tUCx4/+nCaA8EG2siDV0ClxvWoolI61MI5GCY8Y2ieY70BMCe+ON1OVtH61zOur5n
hjEt6C9NBsfChTWb/miDm0DnvSxft7l8Z9oILmme2bCCao2Qx+Qxq/gdMjaHJsv2/ViE5iKDLm4a
hQ7KVITtQByIN0gddai5xZEVIgvKXMqtW0tbAaBt8y8mriMviGwaGjxFoN+kZHMzDrA+nmPiZuU0
u6pSMdrgH0pFCNNA+YT/NFQikuUPGpmIU3d2WLQVCK0ms+hRXMFb/8t1a9hcuDM5wj5pjd6g+Tc3
Qy2jRzWxdjyPftpECa6L2TQHTOY28KTCzSGO9cJyAnCUwjNM5AlzzQnZD9OXPD/q/Md1QZvW/Rri
WkhaoFh0ad3IU6dGB5BcOBegt1VJ0KnVvyyZhY4loN4NG9n1SxEmnSOFaQvSnLlzlwAK0HAMZBtl
tfetGwOv6j9ihMsJo50chU8qcGl9f7OAjr4Y6dM0czfV6O4fFg1OGw9rJLdBd3ypETXLuiZsssLK
bqdyH5WYHweKO+W9g6zWlwFKk5ihgWZM8NMLLq6iFSy9ttARDDqKclj2rNX2o/XekQirGAR2SD8i
loS1CWJSrV9oviDAGyq0eCOZVOW2TyzZBMgtmwbTK8rAGFKLFIuwQYtimEkRcyNUh5j4zZqNwCjU
/mFQmBoYZYepfpbOFck1sSkVs8sxlAbavalPgMnbrJsZDsjsEI7bRfqilDz37BaMUimy7bdxLSvN
b/gIB12tYGi1UORB5+6lecR9NGgNYVY4pDY4gfMvmpbt6lzGxbktBqU51KrwXhOPLmMtTyKKc1VU
5pckix6pM57GUpEY+/q1QmAEbf6KWRf47P6r55FXxogF7AzjQbESAE60J62hu7miEq+3qZGGIjmg
Q0COiXUX1oAAYVgQg/WgIfY4Kz+C9qU+0kpT3esnWCZJiFZMOo4tYJ5mqPL6iVR9kOXKvTX80xYB
BgI2I0yMge+7XLtUndQoigozpO24a/pih//vcZCOtt/copVhDa5iHfAkGFxDlaUGpZEd8paceJIH
La0enF+YkfkvG4TkANAzJmoVYk4E3n3mS9LaoanPD4bJHsHgE2aVzOQ2dwdTdjTYNSoFIviywfQ+
bnOEXJRmh6RBpxuvApb/vG4DG1cfmnURNLwWkt74I3B6gnQIN1ZYTGnm6a0WeXxksvTo5t6cSRHC
7ykqMjYhwRTGHAOwUmWvJ8aXEb4c5L/vv2gvFBL8OG20DGxTmRnOWeUhhb3vwAYWg4Tt+rpt7g6y
5ICDraTkIt3ZoBPelGDBD9UqcntLC5X6m6o0ElPb3B3gvl9fFCAJEG6LrKDDNIMVJ0wiKzDj/JCg
hH1dkc2tORMhbE1pNHhQtvDTaoHWc5J0vrbwMKZOWDrq4bqszUWDqwagHHkvwGIuPQEbSQaqgBJJ
y3jyjXL2p2wJolrmcDZXDSUMwLRQyzBEBAyP+qxhCk4Oemu8pSxDJFLen9VAK+9fEUI4182Kgol4
ENF3+n6gD0pnHZfMllzba1Lpza1zJkVYL75UFK+eyAhpholu0cLqoKhB9auaNSI6hWQ+XzLNxd3U
PjMwqUnEb20X8stoqFh5KzF9/nK7SqdfgK9TUKss2ZEwMOTS5iFe/gHUgHFiwBjAByE/LiZDdStr
aJITK3RyQtyKd+zUt0Mf2sr0k/BSlZzcLetArhmpVx2gQQBdLrUaMRR3NNHkHw4jojxudLpPpkXG
LLq5ds5ay8aVhIK2kPYCki5ZMHhLD5cJkwYLxY2XyreAOrt+orZO7ytMB2gSB+VkwULsOU/bqkHd
SW/qm2xMj0WXBIM+HrJIVrneEoV4BHyduFsRKgvrpuCNx1VwaIdWrHmopHkAbbjNHB2jRZLZ3YhW
V10sTEXF3Fp0bFzuUAV8UKWNFWLkonNj3nyoKEZlTCWGrxnObUlNCTZ6/XLxmCF/7BhgXcLLTNSs
jtAjpBFk9NA7wj3D6nqXRxGYAovpQ9PPil8k87chkU6K2bIRAlYg8IsAjQJ3JegJElRM4QRqKNHY
IW1Kf+ynXVpV/vttZE0NUROYAxC6CstZjxb4lCyAHZoBiLUGQeUQFZ8zTOImkSVxGVtGci5LiJMT
o1MAL06MsJuz3RIvbleZt5oFvFw07f9FLQIIPzq94D4EtZrShnlw5K/buKeRp5fFPLmDUbMfTeEw
xwdLUi3JIm5qZxlIEGBy+9o/cLlhSWIifTjDdUxq80Md8ycMTgBaiXxGV8mX69pt2saZKMH3VivM
i9s4bWiJPiwqyJBTDN6sGsl+bYvBQFR0yq9vDmG/uqKdlm4tKI9p9qli2scqqQ/moP7LXq2VPWS/
AH4SQecKzlWEtj20eM1q7GZo8yqVpfIGGgVVrEiO86ZOZ8LWv5+91Rz8PMaXAkdfaPXnvjRMl49k
x2Y2utf3aMtvgDUBDhGPtZVn4FJQMeZZ3+pIvg5Wv9NTM0goO/ZEP4F/HcS0qP+aMuKETd3ORApx
B3jwHFA6dQQJ5nw3Frabo6jSK8nuumYyMYKh8yQ2WjQ5kLDSyoOWp1/b1NjnaPi5LmbrKkZywLZW
QB46ioSi2kBmOwMcyMKVQp4VzbpRmt//iwRbfESpTOeZPThmiChnAM1r1gZ0lAK9t5bLAIfAimAD
k66Y9q+cfNAqkiMVlltjUKXlS66z+jAr0qkSWx7IQG11bctU1yLUpcmlaWM1CYrUSCNW9+YIZkfC
v7EaPESFbH7iplIYVL92MlIgaAQbsLquU7QEzq7NR1BsZQMmYrWF60yRDGSwKQnB+vpA1HEJC0op
rVLkLMtQWy1TvyqLwIiS44LC+HVbkIkRfF2B0CZLKPqxBoXu4zT1McPnaaCy9MD6M2I0AT3+aLN6
jTP3U8PQHHNoAAKZnTIo2AD2YWLOnlb234HjrlxDxzJeV23TLM5kCgcJXeox2m1wXkem5V46GqcK
hMuu1iQPMUskb59tBS2gXDA0EYgCwe3FSVIAY4CwZalWPuUkiapf+v+Rdl3NceNK9xexijm8Mg6V
gy3LfmGtE5gJBjD9+u9Qu9eawfAbXO1d19oPqlITQHej0eEcQn8CX33yqIbe+7GrRJW1/cN7F8o5
PoySKbg60DfZmHmLaT3lua0r3Wd9Inge7ArCvNLbsBdqUZwyNqaBbppZgzJi9IpQbYhSLYW+qHIv
wMjc9X5Hkjh9NFjngNcJtkx1KZxIFmhKE13Wi/3FbGP4aDU5Jxib+pY0lgpdTOXSBIw0TTwAKX41
EQQKgszdxQCdEeQNIDA2+BjaaPska8dh6xJGkNJ2o+xXo7r+KyloRkbJAeQECrdlc2mWo5YtuP6K
+paS/MZiQ3h5y3ZNCVB8/xHBma8+j4VR98y8oqp5bcx6XOszauBD8jkpCkE8eXo8KGegsgEnjqgI
D2wL18epq2jAIqwbzSLFyQTkR21ZZ7fQCLtHE3cn8BCn53MuavuUI69kWkiDzVkrYS4u9dgqB10v
SvJxIytnMlRORmOgAXZpZSm2O8eZ4grtJZ8apZSpOytMXgHrarfPWlGBXbg29NRGwzpbBk+jS/ex
Jo3tU1APwP/o4HJAG85XXC3CagVd/lZs2dN1ZdCDkkx+yboQnUsfsrF/RGHI0cBrFYMmJhepF2O5
aLPjtGj37Gu3sIAWapetSwxdEKufH+FW4/gjiE/HNDSnWV/IVgxwXS/TuoMtxGY/V8hTEZxCJmXf
jEqfdjFgv+4tgHeiy+rZqUSJJY4j4z97huQLdgxdEg5nx5oCnqexBQQNWWPr2Y500EXYfgGkhG8b
TWoRiooq2y98v5TPVZMTWFFbxRygKsWrroKtu3R7sLXplZeOfir9vOxBzjdxs2oM1765XCjFqanV
mPozZkmTAPR9zdC5WEVK/nBZxP5y/ojguWRsnTjtWI9SnDUvGTAL7U/z+lUm4FcQQseca93JagzO
qOVhUk0mj3PMzMRDQ6pXFLEmd4G89kE6/y5t5lbz+m2RdIqG9Ac503wFaQaj6gXbuvsh6OzCQBLe
3sidnW7roq86sejKYoc+pvknKuqtPnX8/6jIRpm15Z1QQuDi3bbGdTUkvRRXIIFOgQAmj+WP0QHF
RyXqr367p87U8UgW5zPYCIeRKajqrVkdLYNquJQsr5LZHIAQELdNhMyyUbcgHWX+MpNf2eQULpEa
b7LHyXWIczBL00OILrglNtW88F28XgFJ2cgHpkCviucsfQSYf6lH5qC4mnm3mI+XlXhnw7HNeFhs
eKOgIOE2oYMrqhStlGIFUFHJFEjq/SrfkvVD6YC3cz0Rw5n+UuK2K6paiumi3FSDBMp5M6omEXvG
zta91Z1w8yAsxrVzqp5NOhVUZg6LC8uObECb12nkNP0zktueOqFlj/26vH3bL+TOCkNEb+NS2DvU
9k8FFqwCiV1js9hMwSMlD17bPg1jeVATPWqHydWLT5MpIujbMcIToZwR6na+lBLLpVhThqBUF7c3
rejyunZ824kI7rxyTXKmtiqkmCBtiEuUJU+KA5DvT3IvYMoTSDI4SRhraNVVx2Is46XS07As/Syd
QKseDh8jPv1HCbeJKFSktpIKp+umkiqNQ+GwGdWzSKtGzVPszDnMhVX5l/dv5/rB/r2L4lbFmnFM
bbuSYhWZw8TJonz7NxMd064Y00CzPGYP0W7G67uO8qclY/MWe8Jl0Lj1oCKrJ0Ji33US72L4M+rq
cbKSPJOg5UbhYiTaJaS5po11R0sRDtueLDQPYNQViVB4Je6QGpTbiTmkuGFqNQAy36FvPo3KvV4r
3uUj2vMVx4I2KzsKxh0TZEj2ikXNFThauueuv9ObT7kWqfqhV0qBU9+z2WNpnKNogAA/ZA6BQjSZ
VypSVCxVdHlBe8pwLIJzCyrGrBbgxzbxRG6J/WLUgV4Jsg47MaONkvH76XB63ZEcdDqt1MTkpYyT
aOM3UZ/L78lhDOwwvRpFoyDcSMrfNqshOYkU7zbQwxM30rJUe01KmngMl0Dzm2iZ3OJm8jdqHSoa
0eQgxv+RZioySLqRJke59VQnqKXXZCoJjeVHy139ESF+4ASZ19wsfuUzX/MqHyiUwKIkviFwGbsa
ciSbi1jntkw6Q4aGYAzAHU3TS2pbcHx7toV5JcXQUUcGWju3POQXNQKE7yTWujlKTCmwgSxQoJGq
KonArZ8r4/aI+c/jwuGHUCAAxQZ9GmLLfFLk731/S9vPl/X93IAhAnNRb4PX6HLjs1EjsWnWpVY8
dkvlkaR/6WrauhZG2rwiK5O41gCrVNWWaJrifBsddDRgoBFqieoQf+mDp9uopXKSn0j7YNWdOxrX
87fugxBOmzKeiuHsubXAgSkNaR+rdVK8kDZNvhqkUQBIJKXWj8t7ubskzBoCBRVgaehdPVV8DS0M
aSEx+alRH6vlNc++KFNgohflsphzHceS/ogBhMepGKVGY3mZJF2syGTwmIH+aGqbTODZd7yUg4Iu
immOhjkAdA6fismskSVDjdWk3as93maMvgKGIqiy4VciA2RmKUA+t8ZmMV0jkRqnQIm2UQn7+FqP
P4Kz55quegsqlS7GG9H8QqjpDKgfjuTXZTF7hvYuBuwEp2ttSgc7qLVFLHfwhwCq1L2y7OMWla9/
IQjTcoh20U5h8tkcDOuDdKylZmxV6OghwPRe86y81fSsFPgODikVmq/CRaETbRuuhGHzlt01Yy3l
wzI8TdM3ucv8cVy8qWFu3vqqXiIpfD0Mky9VgLQKhwRYQmtoqqvHpNfLS9705CS6576D21tzxfBc
IhlGbA2l7nZm/onl2RC2JpIz7dqRx60vSAT9cmaKELqNQ2yuBTU5HoVBGk0i24NTP5dJfmt1kxMD
yGcK9KG+lVM1e/n4Eo+lcVraEDUnSzoYcZ11j1qylK7SVTcKsoMFma5X+jEunL+P9kgeX70HSkBa
phoz4iEvU/CUWbKPrqM06Kal+qjCbhuJpk00NCFRAfK6U8uAm161Su2NeO7LYFRA6UK1kCyi5/qZ
Ab6JAcwgmlFxaPb286M4spGmfsqduojHoQ1bJ8dS8mjtpuDyQe2qBYDpQPMEKiRUHk/FmEDnQU95
YcYqUshek/3WW7l2MQFy3TrW4bKs3SUdyeL8J4YNJltn6NcbWzXIxuKgGNTr8kUgZtMt3rxQaMRA
M24ctGFxB1Qny6KYVmrGfUZfALXnRGttlJ+laaUezZQ1IJqWhQYKaNG/WB9qt+bW6Aamle2aOjqy
RGtGdVEJBGt15y10TOMZ9XHXZHhz/A+iUKbjghTgPdZEBUFXXI1OXG4oXCkIpufxoxfrpoSoYCKV
gy3TeILGTh+Rxk8ojfXOIJ5BzMnNO9HtvasWR0K2nx9tWzZIQ+usLY0Z0b28CwwD1Xzj5+UNO7+8
sRSMgJjGRsYE3ANOKySlKzc63uGpq76mcpjqJEQ+MtDKAnM0XTBWmTv1nyh4WQ0CnkHgf9TCAZHz
KsrpR/BdJTL4G1aLaMOTYeYu3vJX8JFu0/de3z725afRVAO7n/01EcRhZwESJ5dTl76UpbzWbAOv
Xzb49chMNZKUlU0ffQlwcrhNRumRAX9y6OKpGXLqJkaT524+WHkaWWVthGraJqIH954Hg62DgR14
lACL5NSnrTLMH9SKgcw1+VUDrVtLGHWdAYjdjaiAuKeqpoZ5FIRGqAfxWYRhMQYjm+ott8v8pCsx
swRkOkU067cXIGyU8pibhWMGUNepRZCpMszVqmgMwGzba60idFjiTi0CJIu1B7s3/4WdHwnknx5F
MttSmWFdqnI70UdLRB6wu2/vC+K7QLIl14akgP6h5Xmg7rhW0iFttK5zyURGAafWnv/fJvG2/Cla
XM7YkZRJlYcUwgpqfaot8F+r8/XoZF/TaQEqvXODmTOByF37egPugB7CXXI6qA52OqtGSeNsnnvX
sJQDZvU+XfZge8tCtgIBh4wGFIsPCGp5ixqBqPlMC/zzmRZS64QzSYzFio1soOlnHXysOtxnISmz
l4IfvheUpnZMDZkEgF2ivAFQAb5Ez5jUl/VYNbE6xyb6kO2/8NzqHVG+ZGc3t4kVdFgDzQLti5wX
sQD8uKL3SYeVZaargcfrkJqVCFFgZzHHUjTt1MgASsLGxkqbuGnKT5rzCPx4fzIq35SEdbYtoOci
EjRhohNAxr6BkYlzv3K/mnWmZNJTH7CXLdtUeLXh6q7tbvmmWgTtvrt/R+K2lR9dqJWTWspgGm1s
DqDYvbZUwUNK3fFPGA5FlgRVUECdnYXA5jKlfSPXsfPcxVWwuqlveSgsB40neaaHVPtnxytf5gBo
b6ERq/h7iAh4irtIRK616QK/tWgEAA6UhrcdHuWna7VqxWLqPJTxgHewlLiadK3PxMuTh077lBq+
nX+srfbvp8axHXK7qxZzZY7liGXBE/jt0pc37TwreArUtcCt7LnNY1FcwJy3ajqm4E+IiSwT5Btq
1e9qYMxPuBv8y95lVxSwT9BIDveHjB23jxuWJvoO0+eJtBKGnsbmfmX5z9mi8794P6FpA0y2GDtB
hZAzBsXumTFZffrMbIK7E7l+AJ4mny8vZ9dZHgnhn9hTbtJUbY24LK1waTPLTRvdr+zskGe6u6bE
VXPRVOyOQ0Fk8L4wbguNSWOJbZYIRNTyB7OXO2dNb8H77NqZKEe5Kwp9TNtkwzbswt03rJk1shQU
z93Z0f1xykx/bJbGd7Kpj5R+6QXbeZ4vR2AHMO4/AjmlRylroA6mu3DB6X43zQG1+1DRWrx+exvU
ttrBcoaQzY6nW5Of0uLp8nnuqifWCo+9wcrxqTeln8GNoqRGzEbdV/LFk5gKOP0svCxmx3MazpGY
Ta2OPOcwmNToHYixET6WxPDlRTTAtuM7AYGlbchr4IxGO92piFEja86qFIZGM1dNfilFcjP/qofR
HagIi293145kcafWKv2k0jUzUG5tXiy9cBGVh3Q2BPfB7rPmeE2cn8qGstF6U9JjlHAedJpgxIaF
cp1/zm0S6SAk0Nb2dVyKp6SfBG12uyf2vkRr+/nRiSnNugLvDUaXsfwH1YAxKK9zGlxWi519NOEW
0TeI4SiQZHCXjNrnAG5qoRajMfvtJIeFmeDZJkJt2lENjBsAmw8peqRJ+Nd2ItnWNJYSec57ydfk
wnUKE9DQjteQlz4XSdu5OU+kcS7Snqwi1YBREM/jFy25tZJHOtYh3obuat2V49dmEDE37r3B0UaK
3CMQKDdeZE5PMLVLTA2QBLFEJwB6fWnq50mb8LBBFpSVL0xLn235F60A0tCMB1abj8QwPq4wJ9/A
mXjbLKacAN4H8MBpi5Zm2gRODRW9rDG7m3u0Uk5jUo1Mcw9iu9hoU2eKOqDqWYc6cyTtl2M6GUrD
6tqqILcAU2E5PpV2SrufUtvQRBBC7NgH8jZ/4iM+yh3SqjScterirDMJ+ZLhyOsvdppQJmph3Lsj
jnYWeB6nplhi/NckVQuFImpY9D/1zM5cqlqDaxWKV6VAxO87v1Ok32a9HtRZeb2857tWamOtyMAh
bcpH2Wk/lhT9ZXpMq+yK2tLdtPZRns/eZTE7d+/JI4hbZuv01kQpHkGOVLmlcTDpzaL/TPSPh0lo
/UF4hIoxCpJ8hRognSgK5JTFtHQK4oQdSaQ0WOVEdrSDbjA21AKdPV8YktpoLsEMCjA9MLpzen5W
SmvgNNIiNtvFdeoY6H5J+7jYq0AOx2KwRdBo8cPQogO6la2UywVK6lKZiMasBM+h4UbxS7+I5Oce
VNsdHgnWp8vHda4Vp8I4e3eKYhjqyqniCSnwX13qqIlfp3qDblHg/gt0Y8cGNrISG1VwvJNRhuOD
W4BbTYZC8riSSGShuc6ePheA87Wb2jVhFkPauan22i8/WlFVaVvI6UvoVPS2EUc3IUkqW+8diLaa
6ZOsHFiyPmjVz1nXMSMHEtKBCha7s7Oo2AEkA8tERZR/euWaMoIGy0rjKesinOc1hke+TZr2cvkA
+XUhC4bJcfRsWoB5VXU+6WDlIBmUQYl2kGrbM8wnmclevXxXyl/6fD0PohQffwlz4vjnyQrLLplV
W4dMk91xiIfsq56+dEvttrLIZe7Iwt5towIIKhQATpwe2czQTdzNWFo3tXeddL+gf2xpqkMr+/bw
68PbuJ0TogtgdCIvxhmd0zR9lrcNeBktqoIhSum8bMm8WWoVt5d67SCNgGnuhcQwOxfQiR/jLEJb
zXzUWdmAvAOIl2rpOakoA3yuiAqwmYGjAadvOgBfOt1Gq0o1fWBSGytj63by4pZk8rJK8S/v4F6Y
u4HJAdf4DTiBz/5One5gTFjV4mnOnkvMmMnfm6Tx0wyAtp3lKWVszz+GVsRuyGsJ3CWMCyI3rjn4
Fm55E7DkpkVqS9RSv63m5KkZ8+qhClh1sxFDCxapnrsR5N4w/4X/ZOdMTwazU0YmO387ZzX42zkP
oLIvQuJXXy5L21naiTDOZzWJmuUkQ5eBzVY3Z+gWjm05JFLpDtPXy6J2b7f3dZnbuo/c46SqCdUX
iLKyJzY+1kPpFm2QmAIx3OWGBnNwd/xdLwMzHEb8ufuGpqZJjI2W2XmeAitsovqa+XOA3nofBHAC
F3zqG8+FcWGm0pStNACEOtLMn2ZlxbpUH6qk+4wh30DClL4qi7i/ROvjC8ZFhpFytYDI9Qeqj5Wb
P0teF8y/sUDmSv7HnrBnKzQ491ECsz7VFWynbc0Yim1vKqMLCriRy9rBXdzncjj1qFcFDRkF5Eye
GZFDHQ7XJG5j1aXClKVwCzlXXFdrl40TZNWNC06IuI+cuzXq/fKJeDQSEUOfesfzlW0O+kjxE6nN
DXuFNHVUAs3sb20mecOcCN5Vp6Z8LoYzZXRMzLJUQsy4tl6hP/TV9yL/3Cy/leRw+azesDPeI51z
UZupH69oqpEuAbRdVL86zzQ2DmnoePWX4koKLK9/lR+WEIngQD6kt8sTykDCiaPTO+2fDwBpCi5U
zJOgFnP6ASTrgI1iFki1KQ4JqJ7g9m4XTbDO3YM7ksIZN1AxdCCl2KAtt67X4jVLItJ+yP+eLYTn
hBhVOpjgVewjq8mDOslduSxKF/x+gGnXAwyHi4iH3kKas7MDJgV6fYGjewZWLmkrsEQ36uhS88wr
UFSG6HTKWle7G70lVEP1UHuZ7JrXROgs9/YTRDfo2tkKqzYfm7Oaaa1ebvspZT/aQvWr1ny2ylXA
P3N60bztqQbE3q1jAr2+yHOcKkfuJCyblm1Pja1c57F2ba3ab8EcNaS+ViV5V7tDshqqKBe2s8Aj
yUiTnkpuV0R/kkT6qGFPQ3Og+Zeh+euy7e2KACgognGIwnP/VMSiLGk3VmUfjfKdXd2Y3S3pBNlE
kQjOuJYESRIAHUNE9bXNDlL+bIsadXaOCGzbSIrgisYLhoc/sIaeoALSgbR3Dhbi9QA70sEuw35+
eLMwO4HZbAWY0Y7O48oDdI0iuiFDVKpgeJQLX+0dd7YNQYpn2xDOpI7F8MDyptYXSash8V8syM2r
zjci954y16HRKb+ZU4azUQqc/c4ZoYsQrd6moW/DsdvPjzzwtMwrS8F9FYFB6jDa32ilHIzSEsSi
Iimcn68aMwPb5DhEQIhua8ntU+QmbVE9b8eZn6yFU+l1neQOiZE+MrXF7zVyW8oiiJw3gFn+iI73
i9NpEAsmdNXWIRpDGiOne4UesTC73SrAeigfnIfs+2XV24sxTlbFeaGlUtS6SSBRuZ8CI2yj7kBi
zDd4nScOQ3fu/iNhZ3CWOVh0E9rRIXKyxauL1s2JirHCMBkTt6pF8757sRrQOZGRx+gGnrT8s7ms
5qECVssQtXq4hlaYP+dfAIy+hAru/F4UY+85i2Np3NkB+yDFJSwPUWGOV9PQfGGy5neJGuuT6PG1
q/BHC+MObSAjaBsqiKoAjpZ2s1t3L6spaOJ4w5E5U8Z3KTyh4cBMDPBW0xBpimuk7nq/hl2s+evB
/EmD8qUqt4vYzx9FgeieliBzil5WwGthEIYLe/VG7kqkLekBtETuoHynauev8/1cHWb7Xzwb0J/y
LosLeulYVmVbYCfX7HOtH9b8C9EPl01s77CQlwXzAJ7nmCPiDqvMp3HMh3mIzFT3yLBcpdLkqvMq
ELOr7UdyeFJ7mQ19oxc4ruVKCdHxcxiujCvVzcLaYwKHK5TFvbaq2mGzCqiPaPFGX/VSj1zR6ybe
ulRa0br21QFd1DLa/lWwyZ3eIZ3cI5FuYV3dj/KGBXLQXGnf68G1W3/1UF4LnRhTUR67dgSZ9T2H
j2v/j2BukVRjTK1lCDalG3k6NIrAwES/n3tKzknRt90A96Q3Onh45ns05QeXdW/XvR+vgbMlrR8o
pWByjdBi7GM0A9ZbRFqkBP9N4Lx7fR1L46xpTRM4wVbFRexNv+uH3tv6fFq/bdzJl4HoMB0+CpCM
LMrWX/bnjDbjOwowzKbQtdxesIezpyFVqS83Ckrkgl3cTJT3hMdSuABDzVfkdcG1icjJtaMKc6Gu
hvuk9NU3zAoaqKFSBU7nmihNOLFokSLxfORByrHTLXgQILCGdYiKZyhFgzjfsCnDpWVyN5iU5qYy
G1gmwD6ql+KJ3qfP2h2YG0fAzfr6YTqI7sx93/h+fJxvzPVyICCDxMayvxj9bEk3tiR4JuxaGZ4h
+jZPiWk9zsq6iqSKmsLKyKKj2wYVVasvBXhRXMH67S2nm0dCeDNTVZKPKcxsCLsbPWiiyhs9Bv9E
/qs4anfbjsRxdkaVzq4HE1qfkdt1ubGG1e0SERHLrhCkdgHWiPYrtKCcmhahMwb9TKypWD9104+u
fWqH35cNay9kMg10DAH8AQiKb9t6ZL1pqnfVWPZDxCo71M3Rm/IVY1a5eTMv/dNlWbvLOZLFLQev
RSpZEqC8kCWRTfAzBwUTOPT9a/FIxvYNR+vJdXtBcguGuv7AtRj0kf3JiKyrAdk6UeCy72uPZHE+
KbOMbNmmuuFrWZA/aP58MALT7ZFDRrtcILbV/cPCWBxgxN5Qk08XJ2WMgEEeoZI+WG7PbHd0btb5
G0m/Xj6o/TsL49b/EcRbrK1Jar7di2mc3VnhepA87Ta/Mzy0t39w7Pkfyz0SxlmuLA9zPi7wQJZ5
KBw/L79cXs1bS/yZUz0SwOmdXAAXAfTk0DuSad5QDq3LUpMES0oTPzOW2uvAMOCbTVJGiZXmLkAQ
K68BlahfW43lopKVuw5SEV4+SY9EWZxgpO31SrrKNzD75bY90d1G7nO3WkAG1rC88LSlzf3GAeJg
Vie6K2d4EZtDm7mMAq8DqAmJj9CjC7XCyP9SR6N0JRQI/LLSX9cOheA1l82o7w2G3FdD4mYdgMwE
BfDZZCwuWyXiliqRvVFtRPu1dwcdbRdnQvqk26XaQq3l/qmSnpokvnwe+27gXbk4s7HqgmirbQyR
Kt/a0yNox9w5/XFZxr4fQJ0RHNagPUHr86mpqLUlLamBMx982UMrqV9FVmBFWpCFqSCps3/1HMni
olRDKocZEDBb2L+GRqgcEn99YiF4rBGLgOdeYJ1vLaNn+nwkj7POumnVbC4hzznokR2pAfMG375C
XTiQ7xnCvC9FlF0BceSvxMXt99nxl0jyhS+Q3XMESejWSYsGMb5MTc3KbPBncxLOwbq3r9htGi4P
6e/Vk7DRhV9GlSCS2Ksn6Biw/COTM+VcH6ZlqgiL2kC6Jwf9SvPzsDtUUQ0n5dxl3hjIfufl3xy8
u7rb5M72LiuWaNGccdBpro3Zzlik0Ol7OY7AXVkPI5id/jcxnI3MrMlUVZFwLWMSy3iQhytnfLws
YtuqMy062koupJUcEC1RCyvRlN9J+ReT/cu/X7RTXChbWNYypi2OqnSi1Li1MaitCNRh9z48WgIX
u049JrxIk7OI0cxvc9UHmr1rGH66vF5ei0AQ/7A3KKuyXIY3AfDvU5ZaHs27qJqloBXS2uyVXY5V
nG8tLTo0ZKkd9s1w7cfxpnvOCre7JjebO5leJ594sjsBBNhdBOHZvs98306+7q5OeZVoIzSivEki
42DHa4SxF2+bB0kEZrTvM49kcZd+XpraNDPsaJ65o08fUBH0ymvTnQCXG2z9C4rg1tlXd4CCYbTU
RCaIU/eN4gCTeVtI48RdfchXQZ5d9Ps5dZdsoq9pjltTYi1o3m6MSiCAw0T4J05yUI/bxmcw08O5
nra1daNusII8RtXbL75JHph9ezxxzLC4T7zytQhFicBdIz6SyfmhEry3PUaLkA2vv8prROmPdBZc
nyIR3MFUdmmptY6gFp3N0rK4ZvUtrwSqLZLBHU7dFDPmXSGjMa/rOXf79pbgn8tOYtd+cDpomMZ8
PsZluJWgG4fWgBQbIt8uvhCFurL2s6FXM7kd04OqxuZngf/b07ljgdyyhlHqJ3MT2DQL5rAfQFoh
WpNIBOdiZxXEGECQHaL6Zgl6tw63fFKGtPPWcLGBIDWHy7u4KxDlZvBtoRx31nheoZu2HPUtqpiM
OE8VzE0KU3Jb8MdffQCI/yOD27fOakYyd7Ck5HaItUN3PYWYIb8qPWGvyvabLknit2/Is2aesZrX
VzPq4vRTdkCcEqxXtYtAJb3bkhNZKHyZqhfFnvV3U+pUVBm2h2KUPtCwwhTj7GUPaJHxJlfoyy9v
J2r2+JqjN3cBVOuGAvoQjik7VFfDYb3aSmUkFIWc2279/7t5hnTTSZOsAbZ4U8at78eOtWjLwlmC
q2L3Cn7XDzRhni5onlIQyw2oyC2PFm6nLWmLONMnLomcqAtWTwk6D1ybgkvxsurjmj8Va+UjsbIR
V8hq/Ei0B5SJL5vWvoPaeh009Oai841zUOjH7Eynw6XbB9sNMh/0n38jqdURnrkCYfs6+C6MMzJa
6j0GPiGs82cUKGpsYOobt3LYhFmoiY5s07Fz1XiXxhnaMihZnst4VBruFKg4MHKVHOSwDupIlAtW
9o36jyz+bblKExCsUry/ssX927yMu/UuiU2/QqeMm7h1AMgez75ViSt6Ae1Fotb7EfJNdtVqzQqp
ElREzFCnN21yaEswaf87v38kZzvdI5smejWP4FHeclvaj+oOyND3GBh8Xr3pJj8UPgnNQKAv+9r/
vquc0RkD8GbM6U3i6GfXxdMU4c3uzYtbPFT+crBiocjtV15QGoMzOA3j+0nR4HLbVFT3igAIBINr
utkDuvs8dpgFSeq9MOT48LafH22qqoIdEyPJWz4XI9bV65ypbimKp3bTksdSuJjNUFNVq4AcjqNT
QsktsbLWI0AxnD3FYw+yuD64a+poed4wd8E7IHOmLtNRz8CCg2TL6xQMsYJ0IWLFl787GERectcC
joRxlp6xsqg7CguQpLC0KxTfU88gj+C0F2jk7mm9C3rrMT86rbVs5Jyq2MdUutJo6q3Ji8YOAq3f
VcEjIdzdqacguXAyrKaMv7Vu7ypfKg9TWMifpFe/RRebKpLGWbWa2ksKUqEtLhhUf44xmNTqbnWV
PNh+FUu4tjskyg0vRxN05Stb7aRwzSdREkXdtfWjVXO2DjogvWAjPGgfGP7gTy96JHvbeFHjZbfg
BooHN4vzEKzIN9sLtLl3YvVL9V2w97txy9FXcOY/NIokryWSLMuV7Oke2gDvJjSmqAfRKasCnX17
2h2p0mzMnQHySJT1bK/zWQAGbX8Kkt96QILslr0m4RKiC/Y68aprsDK45o1loN6XB9O1aO9FWs15
h76S6r5VYKsyciaFFbY6xhQWwcNkt4BgoVMAiFSoLmFI4dTTgQRuzNIeC5bb7xK7yuYb1lkAlnts
nBSjza1b5HfZcG32XzMmyGvt7/W7aM4/rPWKYvGWIrTyzwO7W+y/EhIZVDSCt7+Pf8TwQQAbEd3o
JsRo5MmcfaK8MCpwDtsmnV1P75vI3/WZ3o+4h1MWjRIGwTut6+NlzX5LoNp2DaVafAw3Wv6y6rUo
mtp36O+L4/zEtORkzXQsTkZ+ees3Wh5MNMBt9Z/SE8He7h+Yhe4wDTfuWZ+xU9epYzbQyBRRRh7W
w8NqXuftt8vWvh372WYCBRBcoIBGQA/cqUZK7YApzS1bncdjnF11BwstGOKJgb3FAOEEETbgoFTg
BpyKacYhqZlTIzcv3TqF41ZOG87TfU3/Re+tfiyIszDZWBmqThWC0CbSwJ7lLFcYsPcub9qeHTtv
XEIWwA23QvTpcgaUw0q6IMOax/JvOAsUUYrMXcLtipiEgcTOtbBhCKEPVwW7I8bfTqUpJS1SI0MC
Ms+eFPs5LQQ3+o5Bnfx+bjVlC+DEBJjBh2r95kwvtv1L7hVX6lN3JM/IfArMaMdFgMECLVMWXlag
BeNUzi4oLfGHRdmofBvL1tNJjSFdRbCqnS5BoC+94Ytg54BHwNW6WJ0bveIk9EAVcl/IwWLN16nD
vmfJFXoKgMHxbGVpvFSNK424XQDuSx9r0HepFH5rdL5c1plzCzj9Gi6i6dMcpT+CiEbrLV8zXhad
RSq7ktiHdxc4xRu4LyCY0VTCjxI6ExgEJ7th0bIC1DPRfDAxBE6SCK6yveWg8RwQOMDRh4PiDnEa
NSXre1gATcldkWXB3FtooO7jiqaCnduxNlASgOYPAxfg+sO0Cqf/hrxqs5IwNJVGSij/RcPcdzzT
PMxB+5Bfibpzz/XzVBznQjDkPKLRANEgawhYeEDJwUBvIgS+30k7nMrZXPNR9KOjdSuxiQU0vOUe
0DSlm6n31QweUK0a7qzcuZeSh+zVsqzMdTCsf1kdRdL5izrH1P7WEgIrTFflswxmSMsOuqbHIHSL
4EORkhUjjLrhdmPThMqgoAihdyLGDsFe83d5aReVhaiXRaBUvhk1/dC0TWjOojHlbStPb7mTrebH
JXpQrKpFSsYICMpeZ6KDvPnBJsnX7dtMr9zMlF1a/BDs8OaWLwnl3Xbdp2VJ7fag1aM7q2B2LGY3
aZoYgLEA+GVXwGsD+NAclBAPfbuzm+JrLpHWvfwhosVz7p0k+To7LRY/FjK+o/Bs6dc8F24u3UiS
7NHiWh+IQOb5lXK64du5H+k2QwuHJVPItNXZG4xIy3SPLlfWHOKsbfvT5RXupJ4g7i2gBtIEuBH/
j7Qra5ITZ7a/iAhAAsQr1Nb06m4vY78QXmYEiH0Xv/4eeua7U6UmStEev3aEs1KkUrmeo7h6MM00
rnQgLrspn8AQsK7T8SoAF1SIjbDb9pgdySPCtB3f6UpsmxZ8Jlrx67mVsaZ3k/FopHdedjAB4pb4
n6/r9zYAuFRPiTuplfzzBR3j3hg+ze9vGF/+/4qlGnOOUX0Xx4c3MzCNLzX91MIsi353XY+NR+Pi
MymWaCTYBPdFOh7J8jCPBwvDU/EDyXSUIpufBEYAlHAsH2JR7tL4atqlhrl+krp8bMmexYdh1HQd
dSIU3z2Ca3ukI0TE1tehPlTZt4Vphrw1ItSlKLkU4NywcFiefJirk6DP86TJCTdqYvjw/57UG6BR
p5mXSkINLFL0OwyO7MU+AT5UaB3b78AF2A8/dHUqnVqKLZMlk6UkeHeM+LE2P/H4WL+/rXmplWLO
lTXO9lRABEY16+nJa/ug1R3dplM9OznFlMdZYB8qWw2gT3cyjeaqDEf5w+i/Z3O6S8ofPnAVrt+e
9b98855gXQ2ootgYMlWacmcAfE683tIsI17gJUa+a6tJ57k3vw8yKA+bhcAufY0bzjw3a0AQUg84
vNwHun8STGRnJBp/tukHzmQoNtDVTk1yGzIYezHFAyM/CVDJdIMb25pghwY0DxT5k2IGC53nNHEh
JUs/ufXBND7IUbMpu/nMgTPrfyIUK5jd0gSiLKzAljcEu/AEnyO1/gS4eVCKW2l+um4B2+f2r7hV
47Nvw2fUyuwaGhnji5kfSd0HYwUUjZvrYtZ4+o2hnWm1/owzMSt4iB/PqwlUdTA0B4F6aDn+6uqv
ZW6H12VtqbSi4qysdIDlVSnDpV+xzE1h1IJ+RBEuGNznQf4UurLA1oc6F6OkEGJuvJE0q0r8eXTs
IKYPKUq8HXuclyWQoy7g1KmlPEEmS6hdxTAMwe/76sabf5TV3rS+Xz+8LQs/10p5hTovsQR49lZH
98MRf1Txo91rLFwjQo2sYgm4Pybz8ZjMt6bxPBtfRvI7IuyVABozSFh4U75NXoKE124hwsxfKi6C
AiVfX5OubqpxJkP5HkDGGJY0h5nxkQSuhVGktg6AIqsJezfFEEDQgqgEE0lqVgwwk7qywQINbIC7
Xj6T8sh1u9IKhs867wSkIMBusnU7AeTBynF5bmLGtQFVihIEAOY3W3zuwdvejS/oo4XEqQLHfaib
SfP6bKl2LlY5QZdYU1ouUI3VTxxlY+k+TrbG8WzdUrxtK18DILPekC3RGfyhCYOMoXWP/nzreOlu
JkswOWlgVRTYWe8jnv7nMFG/s/GsAmidKC9RwguaYqkTduG/ZMsPLdjMxpuNMWDUV9EzXrEqlcTE
N8fJdAyJinEyt8gxJdYCmfvuT4NnGmEu4PzxZDsqrro/NwDgc+zx2Fs8mLKfXfaNj0/XXc1bRSCD
AfoS9UfmELVzYdUdeBf6YsbGcg3Me1Lep6X9cl3GW6d5KUN1Z6WbzFYztyeUJgILCDlWQ4LCeMRg
vObENJLU4seYWrReBBmPZfKd8l/5cj/Ej4nWHWxUri40UssbbQzylgIzVScHqTfL+oA3tyLvECPc
54DZzyxsHpbzqXJR62nCvNXxU769tJfyFfNmWW6jnyjmY7k82N0jG460PP3ORwNNvA9YMWxGK34B
Cxyg5LHy+Yg4aDfxjxVCuaT76buadGjD7/mAdfQ9Brg54A6rlBLwcTWYd6r5yBp/DAE29sDL+WMC
GPrKksauTsFHUrrPEuUysxM6yvatkzyXvv79LCYqqwxEw9jbPybssSpepqkNZPPupPJSw9Vqz2Sk
OapUXQYNc/6jbtygLr6klo5F621wdylEeT5qllcDo+V8zEQX0uzJK57meQksset04aruzBTTqF2n
j0fY99GtHzLxx0giz39+v/WdfxbFZRglljR7C59lnqxdXP812mCzozyox3c/TRfHpmbjSRcLy4LB
YUkv26Ei/k1y44NnLSF2mT77NaBaDS1R3paXOlNOzc6BkGdMhQ+ZDo2D2vlMm3zXk69m/sf1Q3xz
tTAWs3ak12UVtKYBAH9peAKDMZndgalr9rqAjNZONA+u8ILYLcMGw1vcTPae/7lNdZWaN1XoV8lA
GnJAXETX2btLyU7iJMnQzOJGNPwm7vJgWW7dSX7PhvRBkp+lGQm7CkfRhoBk0MSEq22cpzmrbIZH
zSE2OHfeBGtekwL3BpBDp8yjdWCY/V8IE2cMQQNfyXX7h2Ki944Aj2+Ti/adD9CrbCDrgPAB/Qzw
/lzqjblQWoC8Q55sJD3poyid1DjVohTeS2dIy/w+AG+FaMo96huOXjIhK8ykDyhSdEmVw7YTwGXO
pemeCCnZTzAisnFvZ5apQ7NczeXyYFdODcQKoHrxUI5Vgh4b9be2boYY9CqjB9blJRiL9rGamweD
T6fJ8SO0iDXPg+rWoBv27YHvj++JnqyvvHTY1naNFKqcwNd0N00G0EcWfmr86TYrKieYjfeOQb1+
QaCpr6woBI+fcpiOW/pJw1x5WrjzqRATAUR9h+FX4Mhr7PTNhsOrKA/4EibM1QEPy6WxmOncs3mo
/ZNjlHdLzYJeFnPIRf8xycXX1M5uBq84kdTzdr78OE2sDFaoASIqcRhMVHSBYPzOtB0bsOvaOoCn
sDaCVq7yk9K064spc/xTTvsXUeHtTWf7CAa+ey49zYjCxqcFdRuw6hCeOyt3wqX6LdgjwP6V8xsJ
vgFj/DO3TynwNaULXIPi3XqhtAbFKDIQIPaqrUYg9oDHrcrTm8UuWqyuL4FtsV+9GR/4Yn657nZV
976OdpzLUs4QuFajZ2Jr76b1PoE8syiLIE4ZmlE6uOqNe49iOGg9gCnuIUxTnE3rWK3j1ja/Sfry
thXWyfel5tze+lKkOUAygivzbaQJyvWL5Ygrl482dv7mgOUvk/Ei4zkATebRs/8ox6+jpUkWNiV6
ngOoHaBsYG770ipim4725EGiAZLa0sCyFPAn+gfKxI6V5XHJ96XZ7a5/MZ1MJUAz+xHjarW0Ty1n
gQ1AgH4RuxLQ8NWMdcvsfmIfXb/a/4ZQDAFhnRrxL3hfLxXNm2YaiTHZJ8f6zMubxQQ4pcxC7ox7
o86CPI0WLFdfl7lhMaAZXLsnyFpRm1NkGpmViwowqTfAmdk1DaZbmK6avfH0w2TOZChWmVQLJfHo
AWCmmJ1HzwXC0dhiQu0ATs25iDiYqoeA+1j/Bvp+nyf72C/9KrQtkAgF02xrgYN1Sis27HSgd289
jmtSARbONE+mpeO12rjywOtjYIBBiAjKUsVoB54XWTvHxil2u1BYcm+QpgzyJQ5d0STB9Y+oht8e
aLoIAALB5ImiAFG5KkRT5jy2DOPkwDoT7h2dNg/NWZcZvdFJEaO4MROPvB8ncM+DD8rVeLj3waIQ
GsK/qfxZR3uv02m9oWcpUlL0uT3H+EbMICc+OWFF551bUs3RvTGFC53ePDkiRgUkqyGmHZPdkqIl
hlf3+tex3jiTVxlr1YmBZst6rR2cqWJWXp1kfspvSN1Gfjp8RRQeJWD+sov0EfxkXwXInUcj3tlt
F5Ze9nNpv9sGoH3psO9r9sPJxT5bQFXvjAF3+tP1n/fm0V1/HTz6mmujgKXWfW3SkEWsj27tR575
ZI0PSf808iTseK05iS0DAg4nIikPrLO+mtgTC6uhIG7hNzl9nqx7jjKMiQKQzZ3/KEi5fT7FXHMc
AzVCYuhW9t8Ku9hVzY5hAuT64W2Zz7lGyjsxxXNbC4qMhjMnrJ0hHGxdg0EVgc4cnAiGogDQCiJw
dUeDLf7cosVIo0XUJyPxeeCYtSbwUi+bKkM5LwOQgWkMVqGIS8Q/zhQkI7mx2+V4/bRUU1PFKKdl
WAK8kJNPImJlJ54woHI1yWHy04AO0ymRtu7p2dYLI3K42AQgQorHKuPYyCYQkEVibACzHINLrfes
CjsnZaV5SLdEgYgEULrw+Shrr7qfXfLGzZN+RNod8Qq8D20RdSXP8Kmc5+tnuC2HYYQQsTjxCLmU
k/ZA3RnN0YnKhf8whbgnHbYzuvcRZrzSg8JhAfyQeBS7vOpKY5z7hljm3o0AHX270OLo9uWzKwrN
7vOWcZ+LsS+1mUS5SKvsaGTXnbvPW9M8DDb//htHhnRqDVqBcq+u9ZtLawE2aCCRUc2RNduBa3aH
KdVRgW5+mVe8Yfe1uKJYALe9ETgJrRth5+/ZWiSoKoYPaTdrXI7qRNdLhGRsna1+FaPYdNXyrFjy
lkZp2hiPC7Cjb3Iw94GNmvc7mc061vVttXyK9N7CZreak/aS5I7T9rhDWX+qvPGQJOYLkzrC9U21
UJ8BjQNI3N+stnZmki9khMGZTXPyK2s3muxpEt8d29A8eJs2R1w8xQ64YUGfdWlzdZeZQ95wHGAJ
CPalBtB8crhucZvKrOypKHRhNtdc/37mDNLJymMw39Kor/BsF/TDQJObkcq9PYiv10Vtfh4wyFN0
asCD5Cn+YDQSzG4YJY3ajt/bfRYafffgmTo8oU0xcGsWQJRRQ1OHRQxQvyxjjUMrPX9CsF6ckhx8
2WNSvbNH/GreZ4IUj1B7vrSs2iAR6snPWWeFvTE/d7kuQtjWB5SwFjVtgCQpYuiYAQ+OQJ9uXAA8
tRxyDCc5U6kLzTctga11Ksylo6OhWIIsgf7ruoOLgUj71EgvBPuKEQg539fU0oHmbFo2wyCcA/Y/
oP0riRbxeV14LaMR3nIQ5MQUzVQy6ea6tlX6V4pydDX3c973KY2adPk12c0+FeZn2g0PhA+/8aii
0Qn2LZRjkBCvX/HsHllAK5dzgYAhm7M/UMT8VCNICjsgN1+/RFsHdy5H+UqWYRuzKwwnqtGWCYrM
b46u6Rf761K2bA4+FAP7mIBAvVTRxmNtucyNACJuXx1zLPv0fXbMRXy4LmZTGeSc60V1UXlWHgiT
Gp7IUYSP2hk7Zmn5xFBYvy5iywRWbnlUDRBYvekRF+bY9jKLSWQvY7R4v3ghvzPvL+TBu/8mSMkC
nZKJZQLGVlQDIS8gXeHuJCvqQNR2EuasE5oIdfvsfArWBXDLeSpZbUmI4RLQ7kZO5mBdRPCiGncu
ODt1fmHTFsi/ghSLA5iwzEHPTqIpnvbTGIdx0+z8UmhsQSdGiUnSyXESMnt4vD1ihqKo+l0aL3bY
Z1SHuaETpZgdyJG8uAWlWiS78VbKYWe02U1n6KKszS8E00aJBg8exvEuXQJWffysnF14Hyx8CYyZ
l5mOEFMnQjk018agWmEWTmSKlu9GIfiJ9fl791DXh26t2PxPEeW8LMH7oRugCHzPczyYQZPOJytL
NTdoWxn8Zsx5opSvFhWlbdVOUfY0yjhQFffc4GgxEjc2dMn95vfH/KWLWp+FbSylkigWyjpjsWg0
yyb0CHBCFuCRNfw3ojeQ06+jVwQLSa8b3mdPgmklqKAklhuJ2IqAsBYJkKj9htM5E7Ee6ZkIe8DA
CJ1sN3Jo8t1G/ElIfZePfWBOuv3CrUPzkJIA6Ac4jVDnUlRBjbSbWphaSqcPywIosLl/nlMdDM+W
GFwWH70BSsGarnwbdPDsuBkpktNR7tyO3jcU9dXM02RzW88CWgL4h9FlzCkpd9M0CE3iHNqMND/Y
/WfbWZ4L6+fivI/k+O/slAEfia5MJehPKYL82My8rhA0Gldy46G6EU76eUrBRHDdEjbP7UyO4glE
YcdJAW2jJalQG6mAzTVjWey9XAqrKzhXR3EFvE4cfJ3EjbqiNwNfDst+IOUfuTv8TkCF7hCoWnF5
HAS+l/bW0aIB+VPqRJ4xiiB2hiRITIOFTOq6plt+B41nH8CxYARA+12RFKcW4ExiuAOzRNpDHjuD
vXOK5vXY1sakg0iHYUzyUkQ/D8zD0JUTIXjbL80YloM8LCj0XDeCTU0cn2ASH2OYaMxcipEOlktR
hiVR19m7vGoeuW1qkp5NEWu/ALyQcI3qAHtXxO5ooRITuRkW4wzzNmudw29o4a3xICJC9JcUp9bU
zUzHOceVkW63S3nXh7mZ6s5q88KcSVn/fuY64yEvCMdiJ4qViNfQlP9uIb4pDV13YD3z88GD109/
Jkf5JjbmcBY7Np2oLbPnvEj9sGisH25LqqBh2c/rR6dTSvECCdpFtF+vp+Bef1eb3p9ZPjY7QdCY
vi5pvX7X1FKu5+Azo+7rFFW3PD11Rhb2CQNXodzTmB69mh1Iaj1fF7lpeuhLrEaBKRmVsTMRdp36
EpdIYoPxgKmS+Rgv6R/XhWyeIG4oKCZh4SiLXJoFHLMFMJnOiSy/eKjj+alr52gp3dN/E6McX+O7
BUABkGA13fzJ7rD5mKRxC2DqjGs+1OapAR0JJWXEcFg/u1Qo9gW+k4QfbWWWPWUDWU5d3OlAqDat
3MecPCq96wyGYuWZbc1d109IGOP4oZ2me7rMLzOPd4Wto5rf+kI+Qmp8G+RzbyrlUgg6IlWg0cDE
Xxkff8Vxc8vLZXf9C22dG6JD5iCE81YO6MtzS2QqqGeUSLSn/qW182+14xyvi9jUxPIwPLNuUCFI
vBTBQL1c1tAxqtzhJuvogxT5LiW/E1djquP/xSiZaZb2MVhLYzdq0JoH607gD79R2TuToEbuIHPo
0mpYP4kLYhHXC4fOPnBXhwmxZWTnYpRX1DUXTOT0Do18MURymHaABIuy4acf95qqwXrLVe+GuNDC
+BY6gIwpXgCYJMyN085DN8Z2Ap6Vh9zt70ZUkYzY38fDqDG2TUs4k6dYgp1leeu3KClPwiL7HONr
4SB5uWdp+ztxlQ96cQp2OzBGqsinSBAkQEILLxr64TspjD13+a3DdYtumyd4JkbRCGzftWd0cNYY
lPqWdfbelMmpIvyxHuyQJDqK+M0DRBlkRQtea21KdkL7zmhpO3iRWfH8OIP5OzS6od+XfCifrt/a
TSs8E0Uub+0ESB+EWMZqhW1UYtR7MvmL0/zJC50VbkuCcwA/O1Am1AfPGK2hyGvDjZYJHDolnb5k
PH9iEllrRfnhulrrB3lj8shP/idM+WCNKHgKvmg7qqn8g2bAfhrs9ralbHn0upaiG2lLJGJm8f26
3M0vt8b3mAYB7+Ar+vRZHFaOzMi8ukQK25tpQBj/JVjzVOXsvXtQayCGdtT/C1od/pmgtiJj7pfM
jSRCrxkLI4UXB4ykGteh02f9+7kY3lZ5aZgIkI3uNJddWFv1nUN0NYzN5+lMm9V2zsRg+80x83y9
Xwapd7mwY4BisEYz5rlpgWg+gd7VxRidOjUrM9LTCaS1wCuq7mkhDsXQ3rndkWrnILaPDUgJJkAJ
kVYox0bS2hXu0LhROol93AMCYqn2bqkbA9aJUY6tzzJWt5AVtZO7z4YPDMrY2jmaTSlgXwPuAyZp
3qAJJWY3YEYMylS03NUVw/g/8PFSX5PubYrxkLciHQPfmxp0pcMKHezaKDBm2a9+HD+2M08xEFFo
XMOmrTHMNCId95jzOqp/ZmsTfvksxxrONSfNDfcx3tSx+K/f8AMIUSl2abCY5ilRSj2A96/r4eys
rPAxJ+zUoTUyNyz7TNd82jy3f0Wp9b8GVE2iWos/XtqFPAVAtt3u06zdX9do+9gw24qpXVwhdRwG
g635CpJhRzmXLwbwL+9aXruaG7r5zq57Tv8IWXU9/zYzGUtq5yxqMN7zxR/T7KsjqflVFiDMC2Jr
zElQsoZ9ua7b2yNEoIjW3ZqGreUZ5bXgWWIUxJUsModiD0Cr+7QHhY42LnrrfyDGJlhWJOvMoNoA
dywx8qW0WeRNjXV0v1vVnAZ5kpuBGafD7r064YE4O0rFN5iyqds8ll409/NtZnl3abY85VX5471i
QOWKkiPiFN9dC92XX6wn0mSoOjqRaGWyG9L85MYtxue8SpMvb30jE/0hwBJiZO4Nvp3kwD7OGOZv
nMQEbmR6Y1mgo0Cx47o+68W8DBygz5kYxRQW2fbY8xQsmor0FFv5jVfmn3q7uUuW+gFIbdiYTO/8
DpnBdblvLR9y11qA5ZiAFFO9Ul5UuTHL2ItY2/VBLX8Jc/paJPbNaACGNNa1RN/sTTKgtYHcet1K
QsMdGLWX321JpoWQ3LKjvkUgVD8ZVhbw9Fvt9R/cpd9b1gfT/lENwwEe7si0x/xmIepv+WjmorwG
liSq2I2gcFvzMGP0sShvDSdDQAhO2cY8pNiwrVkWLsLFlANSvFljsW9DQwxe4gZ6qMWt5VhFsiFo
z2KUMCMqyB1jy8uAueB6NJ7tvP0xj7tp+vP6p13/Q9WkwIO+Jt6Y3cfUweVRpx2iXqOQCHxHgz2m
PpKJMOY20XXotkz3XM5qYmfOc2hLC9wmDou414XT4J/SjP2A9LvaM0GQmYvAS9Nd3OuQwbdu5rlc
5cqAuN6IwcjkRAyDFQZQByfDD4c0O1w/xi3viSE/E6tcqMiCXutSvbnzRYJJfQ9Njl99ZgUpSMtq
7yl3dQ3VTQM5E6Tos3S2K+LcdSMD3eci7z/LDnjqtck/NKkJIg//aMbO/rpym2d4JlOJF0ofgW8s
ZieqOn4Yc7aXrDtIozpeF6M5QzVWQFua57OLR0FgSj4o8/wGt/PjXCw/2Kjr4WzKAugpZsqwpuZ7
yj2zlwplrNb2osyWZTDw9NQvJRI/KfbU0S3gbJ7fmbD172e2X7VtgbEo4kaknG6ScXUdyZM56rh8
dDqtfz8TsyxzlzoZdSOw+PVhV81fU6tMwzJfJ36EqUuLNrXCQhG23zAshTjyUpzgTeZiI5ZFCfWO
diGe2nQ4zB05XbeKrbcH82UoNGDix0Wh+FKMN/az2fRdHFGj/OoT4HATAZxkJOa2nEI9msKWo4JV
YAAMS5KYMFI+1jKnmSMbtKimZrydWkD6k+GbxApFXHeohGd3RvPUjY7G728dpo32NUF3bMVFVSod
oDUrfexRIJUtrT0zkv1CO/QWrcP1w9zyHihP4wXHuCiAhJTDnNqhiauuYVHsTPuMDWEylgdSteFS
/eX3GIF2/N11iVtGiScU7HRoAKPHrDSZR0NywYhNn8fYD43cD7hpvIAmksbOh/dLwoSoA0E2VkHV
OBlYlWwysY0ZSawp2HyMaLx86jHcPVrVX78hagXIQmxgIWJWHKKTGYN0GVoKJXFDnmA6vp12CXXu
B/PdJZtXSBykHDBH7H4q74pRpyRfC+eRXOG6u4+m0d+ki24vacv6UHX4fynKVZ4pNhxtg6JFbxU7
Xr0IZt9IVwf/txqXGmpgYQF3iiCmc9WNl3zu+xFFoBhDnMVnmlufYjvWOIstRc5FKNdIlrnoxIym
XLNkkRW32CWYI9efNC/VphgfRV0bG6kYyFI8bZyafroO40dZORb3CYobcjK8yOPOO6kx1kAUk/Br
a35dj1Gb2YmX8SIhBgytHKIWGHPO7N7YzftLNauY184V5sfRB770scZEuVfasRPl/XCStDp4hout
kj64fm22js0BYPa6GY4rrza0W8xs2jG3WARWmtBdpp2HLYXcMvbXxWy5HExUoloDTAMfYEyX2tST
ZBUuDosyaT34AFst5uVx8osdwoH/KEoxBIJVN+mYGVhG7fllqbvvtXBBdBt/re1RU33YOjwXhgAi
NYpXQp0ZXjwu0T6p4iiZ4mMvp6gzs0PNkt+wONS4ADOF0QbUHJQXAqWvDni1ORxOmt2VxhACK+e+
yH4neABZ85rqgGEbxKWX34iyvu1cH8VBp2nuZfO9wyC0Q9/LRrBenzMpak2VIB3Gog+KgxjIfxo9
wL9Rvq+N+dN1g9v8NFhSQHEGlweDDJfK+Fhh8rktEN8RP3I6sB3l1c0kdfsDW4+3i3uDXUEUGUxX
cW4uGUfbz/B4szK7Ef6wT8l4l7jmi8cKEdC03Ltm//6VHxzhmVBFtyGLWSZKHGE3xM9mhWkK9txK
zYjY5gEClGIlO6AYU1deOWfovDn2/TgS/ngvadoFZunvOmv4fP1DbZ7gmRzlnTOKch4tP/Ejn/I5
qh3rT3zP6pB52WPM4i/ekH8xE6KjfN30R6uNI4S1Vy97aR4Lmj2JP/sMsw3ZA1YkEn8H1LHbXujq
JlsP7Io2ZoPcGatAagkvRf5Ji5T7UeulxqFIu59WYum02fpWuLIWokeMINgqZJrdoQJl2TXCrMYP
e+q/oOmyW0rycv1TbR3ainRqIugH3aEaqboZMUVew7MCYerIETSeukUUoayJf29YOk6RTaUwfQ+I
eaiFwvjlJ2LjWHEnN+izE39MRj/00pPjZPvrKm1lMmBxQJcA84lvAVz5YvQ9mH8ZYnxa70jcBcMw
3DY9u2NT9Q1IouF1eRtKwVWs62Bo1GI8UrlVFlnahDWovdsDuDDj9oMFYq3B626ui9mqll3IUQ4v
rxtBkrJFzYpbB7ZEozH9UYoGZCzpzkXu2TbfLTl/HGR+ui5540AhePUamF/F0uR6AGcJbzGUXZmP
vhflRvN1vcR9DRqTagoT0weSvHavd/tA/5WnvPZ1bxheGSPDAOxmODT82BkiaBJdM2NTDBav1/wT
69DqS9+2S9MnPcSMo3OSS/44Y7ywnrz33zCwiaKNj1QJy3XqcyL6BT+/wUWuumdfhFUBEIZbQxcq
b/ikCynK+4GJKC5mH02TDPNQJ9kJOI3OFZrIcjUxJbVAbRpZnw8MOrQWlHDCYZmf94vrRUnffa/q
LmmDfmpMUAG7rnEvzRY4FjiCuAiWwnp/xPSvbNStlQwXFG/mknq9E/l5FbT2p1I+psbX65a+aRIr
WhUSAaRPaiBjYCDKWDzhRdLx6zDlqAQPDfV3c4qV7PeLwisFr4uZ07fcNtijmTGSjt006YkDtpp3
MYgSmKebldvSCOAUGI4BMiYyduXUht4Zeku2cRRP1qNN6pMl00dKdea3KQbzidjoXMdw1DHd0jOz
bHJQuhzHNgCuyck1UBWrNWe2ZeRr6wdtMzzxjCjTUvXkNCyZ18HTKbu34+KUdcv+Nz7LmQgliEir
cs6bdvGiukmKIOsxDIN4FNxhuUaXjYcXvQcPCwEO3t03m73tsmAXvx5Z5NfJPsnJU+4tPz0r3bdd
pwHt2jw2lGuQZaBsjlTg0n+7JTbfSpRNIr+w975dHoqxPP7GsWG0DP87+o0QdSkibgyzLlNktp3F
dp3nPQ2GfMoJeA7+mxzlaVio3ddltqB7avbh5FTYh573fmdqnvStEwOLNjai1ykRjOdequM45SKQ
07AoF0sd8MWJd1Vlvn+uZq04YNYBHFfYHqb+pZSpKU1/yJCnV4x1Y+QsPYZYWez5Y5R0Gbzc+8/u
TJyKxlrkowHsNtBJFk7+jD3FNvDj8bAA1Pq6nM1ABUYNH43GGlRT3iI7RcjcZ+ik24s57IAftezi
NE6DwrJk6A8O3y2jjRDdKvMgnr3qIOru/eOHOFuKxQ7kpeBnUkstjdF5brPA5qfRiBwyHVGlPLlZ
qwmNtvwecgDcZEzFYB9Gca9FVwwZZ1B1YiQPmDmELQMrKBu6w/VD1QlSXF/fAZNn6kwkN2l8K43P
GZUYf9ZloZeRnoPRHgzerFxhWM0GmLFaOaqKEd6Hcf8kXXEihb9LJGAFO686mWK+JSBE0Fw0e/U9
/0YUkIhiK1zgGjmjPgHpl3dgTM0eA42MnVIg3YU19w6cZvY+ZfyDnH2sScTkPk6W9satsTVVseKh
T6sXI13ua4BYBS6oUU8ddv1Fyh7cfqA7T7JstzjlsWxKC4BCbRyiUpbvrn+O9Wq++dkI+gFgB2Q+
/PDLn83NRbS+FbMTNbsPQ+qdusq4xVIEB0quBxCKUd7RAb/G8meuEX3pm15PzEHqiS+FCgVArsil
6KQo0VsgwjsJwJONtAONJft8XTuFsOQfGai3Q0OsSMK4L2WwCZiGrTmxk+DLHghztwCi6HcxQM+R
D9MgaYqP0pILZpqGOAQI1yG224cs580uLd3bBgm+xk7eGKazopZiDB+VYIzJqwVap1qywnWgNPe/
uGwMRrDmkR7x9I3tfbiu/GWM+7fuK9ok/BZcBzDLL3UvGqOdqDDYyWvy/TI4p4nbIcvo7Siwf4Ke
mOtoSo6Kw/xbJCbEEAWi4oRUQXk9zRFPEWjC2Gkq7GfB5QFjqzdGXexYDha7ti7sYE6nEO/ICdht
y7t82N/S13G7tSKNf67yDOV0dCe+TCg7NXnYGBWiXRsD4jo4oC27PRPjKa4yFnwu6spip8VIQ9I0
X3zsDL7riftHFYpewdpFRxiv3I1hGM2yFb57yp1qhwLYidXdbsldzcbYxu0HfO/qJTHKAQY35XsB
KqGjvKni56bORXLiMx94OIxd1x7apmJx4LaO2e3tvutu0nn0EsBgcfNdxTzoCqI+9NpQ48fqEEIu
xQXRNAWtUIMr4VbTwU1llLbsBHSkm+vX4fLh+UcMljlQ6cc4JuLHy+uApouZNVPtnhKH5jsiZB4S
GoOD0201OFivuciFU101QvcN3WdgnQDv9FJUUy0zwCjgTCkQeoNFCtAtZGS565zF/NV2pXtwJ1Yf
0DAuvgAXLDmOZj59GgxneJoq83vujn2Y2oOFsmYi+K7pJ9DFeAm/BeC9+5QaTvM8Y6RC4yy3XNO5
MSghKRISLJCurim3lh1Kn4F02KmzxZ1piL0YiuM7vwc8ISoJ6IdiWQghh2J7RetJ0sUUfSPki26b
H4s52clZaj77hlYIa7CHjXoWbq2KqMVNlAVbubinKZY/5fQYV/LeExTvXL5vUca4rtTGhbqQpsTb
vML4EBkm9xSDTWgv3cQIpJfRJ5oY9gGLPsV+wmpj2FZ1HfQAPtQ8qW9sHDZ3ruz6884KXLXTTfif
e/dkEePeM5ZbblsPS+trznTLzwMXGjE/VryAsqPOPJSZPxY+T3wwwDqHqvizGn70koYZ1izKtLv3
3WFfJeuasyYBXE1QvVhAusHcNoZ214LDpX45xXQAxm6805AlImAFmUKJFaon2y3+ksh0NC/olrg1
EYT10HX/QbnHYJxKuwbgfyeZjtWxI0VKQQRj0XAu2vyJ4CHQPKCbArEOtg6GoqXGlO83jDbgdtc7
YQ1OATbdh0p0n0B6nAdTUjxdN1VlaPJvh7judaD2j3T3zWNdWlNCu6yPn8dDfbOyxo8n+TiHxrE9
8p2lkfYmGMHtOxemOJdOouYi3Qacr5ja2rmYTDBK7/9Iu7bmtnGk+4tYxTuJV5KSaMmXxEnsJC+s
JJMBSfB+BfnrvwPP7kaCWMLn3apJzYOr3AbYaDS6T5/zmbT8fsF8f9ALXDm0/hTnYcuqLejGEGSQ
lVw9A7TENiez8OJW8w9ZB9kCbvQh1B6eh6ncVe6rs4I68Pa+XgUcEfwtjG/BYwSQRfqGLMsrk8+N
F8+s2QO/mNrpx7arfrdQLIb4V/beTEGYQwPCdtDFwXeUwqi1ZCUrlyJ5XicvmjI3JLkdMq7CYlxF
FsmMdBRGA40IY8blUGbFAqLFYQ7XrAOrOEpyio92lV9JpqQYuuSttbRgJ48bCH/mruaEFmG14itt
rufsipaMWEuJKZAKs8MTEAxAJoeQP36iVFWa3zxkAGgBLgGAsgAXXEYsTjW96FaWPPe74d4Oiz07
6J94aO/LPYm8z/+F650Zkw7ZVAM3SPvejfPWGMNJZ2HqGZhuARlRULdt0BHt9bbF7W38szzJLaxa
J1NjYxtRAfpMMePXO8MDbX1FnrplBhkb2KzxXLQw2nC5i5PVt7XmwyVIO7A98nz2xBvykaearXC+
rYiBRzxBzw25AprLkiWWa66TJE7sktwB+7H7kFeAsE9N/1Cy4as31XfgDFA441bIQA6OMS5U6lFA
kELGTO3JqpMcu4iI/IHMwxAuRvs36ToWuY0+76B09b5Z03+iP9q+bxVbE+9D6SoFtxj4aUD4/Oz1
sW2C4SsabUViL9xNvq3PTYiDfpaN1A7W1CIVjwue+MFEenSLms+lkUNnXEXxteUhuDdFUoApKEwC
XNryuho4+Dp147Wo8PsH28B9gqmuuVdieDbPNKaZxQsXhVUMjFzagroHMJ+GOGa2eyJ+GuTkZ9uO
u7wzA3tGZ8y/S1on4vOPTv9qOCrmyc1thZqbYPrBzS17CyB3Y7nOwlumHETrVdiDPDJYgcMvZ6LC
3VyneojGmLK20aoAFAvl3cvFcrdOwcvSIn8u/0IFEqz5HjOCMa+ihNRx2j1q0OMtNCe+HViEy1/5
DrTikVui3A/Z+EuztpWzgZDajWvdDqaufMGIMmiOAjRLXpfCCov2Xl9VxZnNxaI2A4g3KmEWkFOX
Vq3W6KlrdW48YP60mx6dnn3zSz80tA+GeUr07mCje8tMXXGJbwUAMYuIAq+NJ6MpeRS15qIfpxGb
nLnLHZIlft+M+hQBBJ4Dl1EPd+64eofbW7xxzwryVwAFQSaINqRkdFgHTcckpBnPwxKj4xtlREXk
suGqeM/jvQ10HcY1HGk/Zxsy8KClI8/J+m1md3W1RKn1UR9V6PytpZzbkSINmtIZY8CKxl5hfir0
/rjYKsLcjQCDpQiiQnAvWrjLL10DamVr5uI4xnWVWWGiGZ9xDElQJPXn259lywk9YBExxSRGB4kp
WVoxLdrTGlcQyfSXzknvWBX1LP875+19bf4NYoWAt19q8j4Kh7cbAXZRLxSzb4DZSXf5SLJiEKR1
se31434YluyTn/oYVJxtoRPImtVXuL2kVHNtUsrC+hV46ZZTN9a75Dnj36HHwzG6UUNHaqX9Q9Pa
jw4AkiDbDn0+hV3VIU/bF4Dz5LaluhG3nFWgjSFLh9avIe/7nMF5stVzYqC+vB0eLF3IvKTeO/Po
BBBeUKFbN1INEVjxoeFOQLdK+43seQIDru/Eef6dpbhFQNZvDWswogq2rqFJsv1tz9pyYRTZ0KXH
8xnAB/k0DhTsCL5rxla9fB809gQpEjeALJHis27ZQcUdiEMUggm28vKoUMuDyB/urefJ8A5sdQ4T
KNU8Jbn41vc6N2NemmF0oguFwHGs0fwzXbOdDlLzUF/bgA7Fj3dvHS4hUDALwjMx+nZpy68tv0kZ
llQXcdf/v7KljV27MCEtZ26SsVtrhGO9hah6ugYu4Y/QOlN8nK0zd2FH8gJuJXxyqAHpHb3Ivndk
JJE/lMVuXjI96EmRRnxMIS7Zm98XvTTCFvxugVmkfy0z9ECqKWvwlvC/rzaKPLc3+TqK+0hoACLG
jeHi3pcPhJVU/rDgQKR5WkdDVwt66MlVnILrYwcEE1i1kd/b4EyUE99VA1bdHHDMm47vtfSHDplN
KAAFrZ7HBk2DTvt1e1lXHxZVYOiJizauJ96A0oabw4hpSrsBcTOaS5HmWUVI0JYPSFal0W1TVzv4
VnBG9BKEEJC+kq4OZ2LLaJEaR6K1vYck8d0fo1dliu90dfBgBe0xKHCgdwcVQOk7ETbXRrZmsIIn
QwuuuTJnQS0oQrJKxaOwaesN9gOlD7BdSJtXsLL3Wi/F5jn63bAku6YoHhZnAKmuijbt+uIV6zqz
JXb37L1S+CbNPUMz4gmyH4KOywwMnbn7hk1fzBIyKphy/UEKpwgbewQ5D/gjw9vfb8tVUMNBJceE
Y6JsdfkX1Jlj0ar0jRg5/iOHBp4Qw2xzhZdsLhS6yaiHi+nsq7omA/CsxTMCumi+N6IT55Vh71Vs
V/UNWtNOUQSaQ4fAagtMMesVlAarhf8XTiSyHBRXgVK7aj1VdlUtiHLkuUI+g2w/JOWpc/eG3SpW
u3Umzg0JDzv/qgX37E7LzdjmRhPmNaS/5oq9/50E5xHZExInlMQxSnJpxsGgfesPs/4MnRWMvGvt
HHKat6HR5I9Jjxk9d/2bNKV2MACWCoxVpdMqjvbFg0myLznv1FmgAR5dI166hoaYefpA1iny5v44
JlkWNPgHgqYHbqlEzrb21xewYWj5Cuo34dNn+0ummntjBcNe6u1BAYiZYhW+aCsIgKVXZEugC7+i
6Gz5UDYjYl5sdGXsc29f1cAamUK7d//+A+gLrRKQ1xHshxRAWW50veXO5FnIeQHpU5FQH1Ss3Zs7
9seIjF8COJ2Atwe5rlusx5K331ZuKzCmV5ccvAGpF6hnTEFrKne9RqeDLgC1jXgezfQVE8pfCU2c
z8jI18Nip0No63zcVYmVKiLY1tqE4jf6ehjBBRnCpTcsYLPMoV0Ob1hyPWpSSDBSrdTvbn+mTStv
tTJMEwMOKh02zqps6DH/Fo+rdjA19A1nfrhtYjNI4hhDpcLXoYkh1wLqBHj4wsNd6vE25Lq5T53k
FXjkR3NhT53j77VR+wKdwUPRUYXtrbMMfiLRlBcdBLnv5ILRCZtbmajjkkcjSe+KxI34Oj1UtR6t
/Zd5NWPi9wqrW5fPuVXpMTaA7qGbSxzkLm/iyfGC1p5eVovHtzd2w4yocSBDwcaK8Z1LDymp2zAQ
VhhxSbq7ZGy+NhO5a232+7aZjZgBMwRWMHALcIPkIv1CTX8EtCIeExuUHPTJh2pe2XePpFi+/G+m
hLeeRcBimlYTcyZGTCdnZ9DpIxuXqO7ZGJSNqsG8uSwb2RdKcaBAlANUkqBDPorzRRc96vTXbBlP
TDcPyZjsbq9KfAfpQnHg+PB/wK5RkpKyvIVDI2pYZwO85emLzumOGu5PcJArAsbGgmBGdOcFzPIq
DzAXPOL6ajJQzbSeRrvB45T9mPxTXbyP8x2hDXU90J+CaA7zcKCRlUKTnlWoE7lYEDfo70WrftCC
KhazuWcgh8DHAfUXnjCXnuDDDVbLb3GEsuw4oYBAeR5XuUricyP8gekLIE3QDqBvKr8o5oJ4fJlX
OEGWt5Hr4fUGrj7FFaIyInk10aaaoRCEc2rxNqYQ54hAlfy+ict/Psr5UsSOnp2dujYYg08bsbNo
D6y7n0EssPSVguN7y8nOrYifn1lJiswa6go3bjMYAemnXeK1Lzo9TXz+dvvUqCxJHlC69oyJZVHH
8mk8Y7SIIjoFaH0/NLWtyvm23A2s+2LuQmjaypjTTtd6u2/gbiyd/2Za1wSr95gmrsKrN9cE1BSA
3Zh2AyD6cveGdaqR3HZGjGsSr4KmO1q1970gxQGKJu/t9OGQwtS/bck4ZEx2ogTz5g9jG3W+FvTc
eJyM/OPtz7S5c2dmpIdWMnBzzj0sadHrg6ORj2uRhlWiK/AcG2kYVgPImdAdAg5Z8gaTm5NGXJhh
jpfuBx/SjlA6t0PNwECf269pSIr5KwR7VY+e7U+GBNZFguRdtcMyZAhLWQ5IMdnw4kH3qgI+P+hy
Y590xZfbe3ldURLfDAVMIK3B3HfVSGAaBQmJiTNcuyhw6NR4IknPkDvbz2VN3VcOrsBva8IADrJG
I+hxG4RWotXHlKQj5hpTLYTS5hyAY0c1p7m5DxhMR0qKzgqI3S5dl+XJMvsiiM16/WWBcFYLyF9g
E8i9N70isRG/S74w0en4jy0pfyrndtBmcb8YzPncWVPUEnqa8/WrV+UvltcqTuWmCwsEFkpm0BSQ
8yg2+AxTwSN59kbz4HXNX52HnuegK1a1kYtCru2PGbHDZ6FzrLquBeGXEWcGW4LOsh6sZI6yOnvF
VHlIW3tnt5hgGejLba/aXp5QO8P8K96W0gntPa2os47osTFPL2B+x0AWTwLEIaooiG4awhsC4ndi
IlB+v1I+NMaaa3o8WtqBgrm68JAoWtX+9nquu8bilIB9HZw9oB7Fv8uNTOy08agxked2Vz4aUbYT
SJAxsvf5jiqRIJt+f2ZMurwx9p9OqAHqaIjpAXPMvbfmn5z6U+3Zqv3bzBPOTIn9PXMQbwCVmZkV
RpybrS6Qje1+4sqrbus59lYsQnKF1sHVwzIfvHGpUnwmZ2pDSlk4ZT4LBscNnRKlTtffGWsWArZ6
dEuyu/3ttnYTtDpQrwReFcNh0hL1NikMLqKpiCIUwOGu9z+5oNMY0ae5bWrLG1EqBoIBzxY0hiRT
BFXoIusKnOr5tXM/ls3nyvx028Tmas5MiJ+ffTA0SApn9hM97tvigTk+eLGM+5RlO26oeJ03TYEJ
WSQOcPs3TeszU3bD54FB+CS2Fv971v/ga425qfonTVSgsa19A5uGuIQgxniV3BfTajiJh0UBV4wh
3iHU3OEJU+aKaChiuBzjBeMp+uZY0lWxywRsUFvWXH8mnV4EQzNGtZdhXj4vQ8L8NXTMMRotXVUs
3VzdmVnpk60IwCamlfU3xAmO9pO5dDsH4yy3PeNNf/NqeYADCKJnVPblO6VweGvbPWpfht39bglA
O6CNLVISdHT8rNXgr2zyqK++4pG1t5xOEYm3rhrMLP/HurTKkQyoqxa+Hlv0OQG2kNmvZfK9A98j
NX/qxVet7xWnbevKxpMTNCtQxsBjRIrJFAR4nqXBYp0Nkb/+mGn/iKcu+jPWg96p5lOMLe9BYwvT
FoI49wrm4S6dZlNADGLAJ+8797mdY65ZQcvasCz9vddHhZbFU+HdrZiS6bvvNmA2iHzhOM+hlmbh
SiakVc+3v/rWJrgAGoA/Fa/8K4ji2JYlkMzMiPXUDqF7E5bpp7LgYdMNAYDzio98HRLwYkFGjOe+
SMnkAobeao5mGf0SF0BgBp2N1LfUR/4Rk+kPK3gSFK/Y65ODXqJQRMJMI7oAckclXYx/xdPF+tZM
+Mjag0nfPRGEeaNzI+ZlRE1BXZ/45rRglCFpPrSZTX/oU6lCJ13vnI8FYGAO4HAUtGQo6ZJ7Hmt8
Y4rN7mcz0aCsvvX53nn/m+XSjHQKAc/jpgkR5djrQYFcReVYBzYGE0utBjXkDly3irfYtf8Jg8QV
W7jR9Op1SmfmDz1wSD8qEFeUw445P9uiCYdFBftV2ZK+lNGsGq9Q1ohBjIzpv12rQ4bY+bWU+2KZ
3h1csC4MHULAGXWaKzyJnrWdz6uij1ua3LfTGtR5Fjg43O5s7yaVRsS1o19Ykx/OLQf3jgnkyoEs
OuaVvRM4B+8KjyowndfZ3qUZKS1PKIbd2gxm8uQuWR5po6jUXC9DREdfcDkLXh05PGhlXrRlXmMZ
zcd5vmPZl6R49xIAtAMjGsi+MPl2Fe9oizw9SWHCmT7U+ZeMfb0dTzeWgNMpWP99qKQh5b+MBgxS
g23lTtMButAsfZnMA15H746iIgL82wbYVC9tJAW1Vm8ypwPJ68AYTmb2U19OypKpFHJQssCNCxJJ
sHtgvgACJJdmencFeiHpmkNSnjCmhvofVDnuaaO6+SWvurIjxRwtyT3Wj1UZl+7JTJ4rS5HYqNYh
wsJZHmryKTM7syxjWmcBYKuW2YRu98qW53d9+rd14GoTqBI4EcapL+3YLgpiqaEV8WS+uDSmYFpe
mCJcSu71jw0ozgjiKfivXPRr28ztiJuVMaYHA/DkZIYZYKpY4WDy5PSVGSlS1nNiNCXNy7hfQsgv
RiCfOpQHerA/6b/IwYyyvap+olqYdG7Kqe2wgXC2tv7dLHnQuH7AwTF7+xNtuQJqcf/ZPullrI2E
1vrcNgdMBgWG/90zgHYgr/6o6oRKyd7VBkpnhzb9wjMbG9hZLxDSAYTqsXR4VA5fW8fa+c3r/7Yu
6QjpuIf61W+ag19AjdPD9Fh5cuYy6DOVzqiUpv+zMARpAFWEOqtc1NR5AaaXyWgOpfmNtjzEQ8un
v0r+ydC/etZHoEh3t5cmXdr/MohgCvAUYIVyFGq7sUhbjxQxsAZgRLgHTDPEIw2j3c8rfWdN/cqY
tI9pRQE1cGBs8u4mKy6TI/Avt9fz9qw4e2Zd2ZDCEU1A7AxUdBEnD8lhPCR36U+/CvqI7+r9HC80
UAqFq7ZQOOtZAFxr3Wo0ouObZa+DHa7j40z+btn3Iftf908KgVrXjpZTwzv8+oPmPNjZl7n7dHv/
FIuRB/DJQjD8UyZFbFpLBKJO0n8om4eJmUGq/XXb1Ga0wAACoCdQPwJ29nLfarvjtp35BaaHPzA0
dQm+zfwlmX/dNrMZ+s7MSEFp7fS6TlqviKGINoKBXf9mv4+yF3zoCHmgOxOiR5bgg5B8rizzWXcp
yDgNLbLKPPB+1EOviK3by/hjQ/IytPwnHy/qIs6mX0BA7Zbl0+iWd7f3Sm43XK1E8rAyoWWXp7Ay
T80R3yZq0+a+LYuDj5d7X2O6eswCpn332wc/f3IyxHfaRH6Hgrwqldz0xD+bKisQ4MrqJ/AxFvGw
kBd04XX/ZWmmg+ZNeMUXit1VGZNyPmCQR80Gdi/OEoxsGQ+k0kKHzXvArnRNdU1u3l5nK5Ou/4RV
q9MPY3MY7L86/jsBT6xRgJWguDfrNlxLFfZXtTjpoBUOG3hrYnF0+GFXh3R95v3fZfqjUCYAW7nm
2UGQCYsna05zVvLmUOV+0BAaEcyKKVxUtXvS3T9aLq3XBRFqGUErbv7uQTjjgFm8mY7zqIeu1oUe
ec1HDfyDv432UzYb0TTstXqOfIMFBfDyXfVD8UeJLby6dcR4B+a5UGR7K/6d3QH6qM92ZhfNod8Z
ezcEGbQe8CTMwmln7FA47UMM9d62eR0+0Q5EDxJdQUCgr/LhyqOz5XOjPnBw0BnVEI7+FwBWSvRB
320IcQGgKPQIkJHIby5zcbyV24zFNpLitbx3jB/+0j1XevW+x6MwAkwY6ldCMB5obimMYmbMdiDo
w+KyrcPRYicjneJ3rwUmUI/E3Bsms+R0Zy7XfALVZo4M5IfVP3Sc7fUpTLiq1XB95LAUVMQgP4Ue
MQB7l3eb50w5HM7NY1QAn3xOeFBgBKe1Qi2ngZdkv24vS2VOiijWlJu9PZA8dvoDNOmDpXvSChr4
RjghZN62tZFhoUuD8iLqCCBSQMvocm1N7flUH60s1p0kHDI/yHjxsV6eqvVeZ1qglfYjNbXY9H6C
fCpI61fNUVBVbCz34i+QrvQh8cakIA5mCni3o+2e9L8Ryw4dCGCV+lPX9y7O2JsYMiilAPwXf8vZ
yWaaNupjrgux7zEyB/rBbeivInM/397VazMYzUDtkYA9R9B/SJs654Y1EnPI4jztPrSFCxbn8XMz
OYqzvGkGTRyAfQH5hcnL1dBKoxUrYMY0sqdxXXZr6ZyWQvWMUZmRkxVCLZDD5FlsuOUDHZs9z8HO
61iZIl+5joFgxQcnnCXGPzZccZowH68JwSDuHv2hCJM5f0U1flcbKq6bDVOuDrIzTLDZoHOTd67L
UckBL3kKtqji0aM6aOVaD+kI1w/9qL2zHo1QCEGTM2vSBmL8F+BQm6SxUc2fE6CKAwwO/s2ZiVzL
V9Ujrm/US2NS0td0oD7ySj8FJNZ/Tvw2D6uehW7LjdAdGZDGpfGseaUiFG/4CPh00LKxMX1iXo3u
5HqX1jnEwJ7ruvg8Uw8UqhmW+U7RMZGcY3VndqRgYfK805rFS4ETSpPAcqpj3RhJWIOr7t1HWNDm
COEBMcst35NjNueY+gXVYFrbz4Iq2gSHDZQIFPW2ra+FoUa0sVGjAn++FCnctskG+ECKh8AamCBX
XjE+zaslMIoD6O0xrP7OyZm3HTy3KO1gjezDq70aHIpd8Yi3hxFwdLIwMqsa1ZZ7pP9YAqgY1z+m
yAAauQxPnc2yhHM3jVGVYMHEyw8GT+eghgIe1A5fSN6SIO/sHrp/VaQz8+tgewoyHbGYP5mc4AXC
MBkcxvwXWad0lYK3xMxaBrJO18ak7jwNr2AuSRW+f3mB/WMEoJi36QHAqHXpG9YooGNWJrfQTGDe
Y1f3zqnrXXQsUZiOysVMIzxbVaCmrZWdG5U+owVKp8YDZuzIufUEouxvc94cbh+BS9/897reGmjo
OmFI4PL7FU62GNB/tY6Yj9oTa3jMV1qH2M+w9PmO1eldDyI0xYvgMpBcG5W+WEMqJJQ5s450Sh+t
jn0rLB4WRKUYIKKg7BhonwMLigwSQ9wSNaExTVrlCvkfbmFsOh3rJvbRjty5fB0+uDMHP4XB9dCr
MGI6NSVREN9trfLcvLS1maMli65z6zgX7ZNNliiz3V+gcfgvNvPcjLSZo19nJSS2rWPe57vEqj/n
QKdrxFRc3BurMRG/dOAnMZKHG/zSUZoszbwKTKz4Zks8aXRXLORuSN43s/nmGhdmxJ9xlrx5c9aN
NS+hWe903g4ZiXUwO0MVHy9Tg2sr4udnVppiIHNrrfAMwoqoMbt6b06VD/AU/wgGRl9xyLb3Dm1d
ND8xSSXzTlvQV84agCCOQ14fM68NvNJ75JOK5nfTjIVhErRZhbaa9IkSo55zvfXtYz7Mr8DvBU2J
skvBkv3tmLFlxwFTJv4TbWrZzpQY/WxamfMsRF/Sp2l4Jq7ivSDdK29fCA9L0EvgUYZpI7mWNBut
0EWoyVErk0M93gM3FblJiuYEiJvqOtQaaNqCc4Z0AfB278q5r41LJ9fok9SrObGP65TuoKZ5x6h+
AIXtu7q7/zaDCwL9MdCOyITatr3UZo9b5FiA4XRP6CCmwzi4joHUen+QQBwEBy2uE1BBy9o20KdL
rGHMyTPK3e7woLVhrvpkG9EWwouCtNQV30sWcpj7EYTq1LGf82n6VtMSU5fLYwktdoc3UWN3x2wm
UWWqNMQ2LmbUH3wDr1vB/iM7Y4aszkSJ03/W++fZ+zyRgwtujNlMg0pTjSpKqNW3L4bF4SUtJuEQ
CKVYO6VdYjdAYz7zffZsRGvMwtkIisAIzag5uN37/RCTQJBkxGsWU+yyykO9gC0efNTuX0luzdZn
p10gxgu4ZcXLQ6qnOXBnt0/2RjbgC8pgzCpCQAXqKZdxcXWNae7tPD1Z+rqvbC3siw8pWoJ1MR57
8tOcVXx9KoNSuE/zBJDIiZCj7kz7wbX2Ovlqzcs+nYunbGijpn/fLOjbJ7xYohT6XYjdgE8hS0+Y
Og8yi9/Z3muzmg8L0h3H/9qXqyL4b5wLH3O6+ExgF0LsF1twdtcAW2oPE9jXTyPX8JjRwnV6tFGG
1yHj4g1ZyMAtm2n2+w88oOJgbhNPG1QpJKt+C5Acn7HMMSUHzBSFFrcel1Ql3LxxFaCghPErXNog
1pYPRG8mRgp4Bz2t+XI/M/tjTbWdac3vj5SYQ8Z3g3IWeq2edO78WR+AV2zSU+WR47KknxpcA73v
Rrfdf2s14HGAKimuHfD+SJumQRvQMIcqPdV5+mEup0g38UrjyfLpth1xjKTEFCXGP3aEy5y5hA1+
m77RzPzkF5+G8Utrvz9XO//9Vy1B0DCXq411mLk7B72b3RUL4AN6XymuacWGya8Hq5vmAURI2DCy
uGG/VGCSL0HN74B5UeHQG3uGdx7AY2g+AtjsSC6wQJ957AHzOQ7tuB7ajj+RzOoUG7dxmYhyHtjh
US51wW9z+WEazZ+BhhqhXG8ZIXfteDD1R49Xce8PkV1WKtIjlT0p3gKP2bcgxaanZu12beCT5IUv
zi4zykO2vG+29C3yQa8JdEcirwLhhfQcIqVnO5QaSKnyJCQt+2se0c7HcK7RoQB928M3HOPClpxB
VdwykmQmxyZxGW5/d0dQ8Ahbw/x429BGdL0wJLmFq3N0k9KCQIarec2a/jSBkSxgBv1GvCkw6zVq
vfaQkfr9VzMayCaY2sEZIrQiLj3FyfWkd6uGHIfR/+3N9n2jWfHEbMUA4KaDoBUOvK4A8ltSROJD
X9T92JFjQdIv1dCC0EmHe7D7YaI7l6nkSMTlJwUmRD3XhI8giwGc5XJV/jQnjKWQQFwyowh7vzsS
Zk2BBa5gNo6KZGPLGLB0YnF4rfiywB7EwO1uZpV2zDTz8zzbQQ357FVjsTv5u9tesuWO56akbRxr
NhQ5rbXjuNYHGyIQrNBitIIUhb6tFYFNCl0H8EzgqSyZ6WrDZkC/IuV1MnBtVoEBmjQoFtZK3qot
v8ALD6hx3Lmg5xA/P7tBCmY72eBBirOxiv3qeM8tKX4aOTt4Zfs0gMn1v3D3c3vSyvJ1sXjXQ2QI
SL+4WrMnQKJDrVZlLeLXXPqfqC2AsQkYE+S98qvPSmkPpssFywLLRIGSdlta8dzoUaINEZqqO76Y
v267xvU3uzQpRSpWFkASgK8XIX/dJ2QJR3DumIa9ry1D4YWq1UmxqiQjxj7nnJ6W6mWwf+uNFxT8
LzjHwSVdiJitCMLXToKlifK2GM/BBIsUo0wHLJp0gZO4mKkNxqQMOYZlwLhzP3nuvZ28/5Ep7OE9
CxIsEyUpyUl8JymN1snJsWcgbDNS81AVGkaB6PLX7W+2uZGA+77NTYAZTVoYwXSt1hb4ZpSnj6u+
hClw+FB1syNtyPaL1kVzNyyK3byOIaiogzIBhAa6hea9+PnZkUv8vmGLuD5p2dyV3bDXy/oIkul3
pyCXZoS/npnBe3BlRlmSY66TlwLL6kFTXaZNTPMZOHnrcHsrxVZJJw6SiBjGFAm80KW9NAdKLGNZ
bCTw1boWO83th8jr2nV/28rGBwPiH+8DMGj4DuS7Lq1o+JStIHg7aYkVNPkCFWk/YplzN4CiNwG5
SjmrPtd1YoB3z5lJ6bAtSOEdG4CW01J3UTHEdrUGWq2Fgr0zmWdMPI8B519vr3PDRy6MSvkjt5O6
mdI2Pek+T2PeWl6c9qANm4pEFSpV65POgJ2Oxdo5Jd6xLYlo/Tvrvmj2GpSZHoAqKEg5GLpVVJZb
nxEwV8zvQ9ILyrFSBskSY0xMrYNNG7VzrwbSGmoJThPyGfw4OgvQ7Xl/zIS24R+TkudAjBTtB6tP
T73lhObkhWZfPBUDKkoDtBJ+lmA9ev8nPDco+Q3qwuZSVXhqOkn3Wlro5+rsSz6ppAg3YjMKpwI3
g0DpAG9yeSLyCs3aHr505Ib1BOmTT3Q0oXTmAMWZBCwb39ffF8m/wOJAgkF0sJCZiE97FlaanHbe
NOP1PJjPU4Kx53SiR3vwVCWrjesUeSqSHzHWhqqHtH2zRR3WrzY5tsl0ABoCBBl1TGcn6nKVqS1v
tEGDiCQc3BUYKrpcUleBigc0+Okp9ezQoSc69aGFunpxZO6umhUPja2jDTFt4kKvDP/3xHk828Cu
MJcBYpiIy9yKDOYhpuR3o5dFt91v0y/+mJEzoKw0u6H2UfeeqnRvjywwe4xN0AyQRuKl36DD+XLb
4FYcQQqOBy34nB0Q9knrWjwf5W6LnhxvCYDReW3c4qHw83tU5Xaz9zQP02ueKSHY4uPI9865WSlS
jp0DsjLboyfT00CYkNf1ATRwqvf1loucW5FcxE1Gzxv0Ij3xEnhyWgS9BoL4nkRtNQWk+mkBxHB7
O7e+n0hLDCCQiNDludzOFY1vWxtwnxbleufyyDR57OLK8fIuqFCYvm1t67QJmhGMx2OiAdQQl9YM
oE7MRccu6ibbp722N9uZBmNXBzOFCudtYxsnwBRdHwGZBhZPrkYnjjFBqsdDZER1MdDNxdoNzZKG
AyA8718XACaY6wSsQHSYpMOWWrg5PQgMQeLLDLTxg2Y3wTjcGean20va+FrndmTuQZ8ulaPXsFPx
fUUOs/NK0yacm2j2vt22tPGloC1kI/qibQCognR1usMIULsGS3jNBdngBxR0MAm4oFVaeRsHS4BL
ATcBHALFLHnr5tyHai9KcoOf3s0aVIF9BehzI2KcW5DVtPVpLm3SOfkpM59scPZod/rY77LGDjzm
Rh0GiUpiHG5v30Y/EI1NXF0o9mDyADH40tMJd/NpzovuNEBSAuDWh9wxg0n/aXl2lOXPTdo/gIog
mMgLuBAVji+xbbxdnsCE4j6zRWML/Z9L41qZEpIuBTsx4n3LR/swNtmhmE5t0T101RCVM723miSy
F1NRUdhwUBBGAKEMURKAM94aUme3jtu0us+6Zjhl6G5VH0gyBp1O98biBytVycBLU25v6wQCFt4p
ihgC0nO5zmRY14XX6XjqTevgrT0AO2mgI39u6RMoXYOeftK8+bFL0w+kMHbgXAN2FPhRZR1gw4mB
6BG6mQaoaAy5EA+xEQ/ErfZwWiFupp/MOr7tTpu/30AxFPIFgL28edvZtk4uKnUsd4bTaB6T4aFT
fbaN0y5a4//5/dIt0C01vmiD3++TD674XEswDF5gIUO5vZAt/8CL+02FAWrynvhDzhZSQma5EEDi
EyaZrHIKIB8MtXZnHMOeKBKgrT1D3gPlZdtGLUE+gcWwtI5Xs/r7mkKfWxvu87KJbq9m44YB6YKN
WxN4TUxWS/6ntxMquX7LTon91exfdI4ijIrxfSN6XdiQHhQdOo5AqDXZqTcgpbJ2gdODKA4QAl49
utm0T/NjtbyPCfHtYF0YlfyhXzDSm/eI/gSZMOvnXTs6oAYzFW694XYYawcRi+jIoWcsmaEJZQUz
NXaaiwziblPE3HswSUS5kgRvcxeBZ0GkANoEGOhLv6v6mvmsXNmpyr5Apj3zAr4+JwY4z708qKhK
h2rTMc7MiWNw5ub9uNLCaTnMtfPcBOlQrjwcc2v66rToOikO1dbikObgWIFZCQxLkhu6NnTKgFdv
Tl1CDqNl7gEb/kXzNZ6r5NBxVO1s+0Vb++fb3r9xwER29R+zkmdmbY9JapJhiMJ/Iu5x1hT39tYm
nv9+yTuqjliawfH7ndzpdkhMZyinFHpYcaoa+dlaCu5q1JSEmBaE5S6/F/jX4IEOHJEBgq9XPJxL
FdhpI7UHpvuPCSkhSFlB6n5d69PUQ0IRwvAfGg8XVZbsKidvIFjdsmC2VPOcW65xblX8/MwRPaPp
E4b/Tv9H2pU1t60j3V/EKu4AX0lKlOw4iR07jvPCynZJghu4gNuv/w5zJzcSxBLK/uZhpqZS5RaA
ZqPRffqcinWRqL6P8U8DIoP8xzD9gFgrg3DJdafYgJwgr/+7TjnbwnSxaABXL28F5vtsQ/MbXoLY
7r2dJmGf1p+G6anBDFqi/5NiKq1b3pD1n9mXvLIqjI5wCyvuZgBdaeuPzo8KvE7Xl7kZuU5WKflm
HDdjbcW/9/Wlif+x0n1jfqfJ64GnEFj7+4nJ76Um63oP2XFzyzjVsh1jADOGQhsH8s7wSq9WZG+K
L04m0ysButaSguW3GSak2HsT1cBJgYzYSADOViQFYjTQFltDley293wgNMIy63bW1EczcCz264hj
/73GTrdP+qw7oyYziNOzW32qRqcIi6ob23uNCYC//bKdYxo5YvYABL/uHVv7CFJHSIiCtAjEc9K3
7vCpyKek7271jr5ME0uAC8J7us0nFl23tOWHp5ak7zurgWsUNe1uE7eufXD4Pdo8jsb6jrCP1y1t
vWjOTk5alK1nk0tLr7ild+PO2Wc3KRrIwRiuSDJbxdS2tYOnJyetK2d5DUa4orxNuf6kpXOgD+wO
M2+Km1OxfXICR9hc9fbc97fakH8wGQlo1d62S/fe01SOv7WiNRnVIYJp6RjiPI/ETmlmjPE6v01m
rvlF0T6zuSnCNldVdFSGpK2b4gaf8Tjkt7XIv6W1FbYjfx5qVe67uXV/1yO/vSo9K6p8QO5re0kQ
O79DrQMUTQbyiuuetxUyVlUHMK+Bz8bxpIheWHFCClFlt47+GZAasNoBCAeRc2Ica/py3dZ6ClKZ
D4i39dEMLT8PEo3np2TnjckNE7WCuPlJxGcyhVB08atWgHz+eerJ/rq5jbOCtBAF1wwkGlcY9Lk5
lpq0TzSkOGxydxiRCjXaHQymIjPZNAO1doBAMc+L4dRzMxNjS5mxMr9t3P3igar3VxerRs43/AHJ
JyrpFKhd0GxK/s2ZvlLxMXbLyUzTd6YoOuMRwqiYyjOsFCza+cpVpICbbC8MIjTowAPmL3cDsxFv
bu5iYQQly3K8z0Hd5ipurM2FrThIzAthrFEW7MTFtKTgnutv21L70KTtHjnVe9J97moV6uP3z5W8
D43o/0zJ3gfpNQCOIFB6m07jc6E9tjbdDR6UF23jdtBA/1E2gU3y5xiUsEIzMPHthmapfSIYUgwa
oX2oKtVo9lYtCXBvNOVxtBgk8qRwkmPYwG652d3WpRVVY42I9Y0Z4oexfOEzv5ldI3KzGBRWXJX8
KEyjRXPutrzO6nIs4vF2cNLPXumAkjmL9KHnPo2NBVQb5fvS7MedhsqGr/NE1YPaCAZrm8FBoxmY
UczCndsfOY97S8O7yvHyFcvkmK02tH7GbHI/s0UPHNByfyiLailvG2cuVP6w5XnI/1BABK8j3snr
v58k7/ro0JHwrscfR+8SnOC+lpO7RosPY6sqzGx9Sb8R9w5QdShlSJ+vl3haP04Q+R2qISgh1yqs
PqhbFRXqVhaxIjxQwgK4GAK80pnGBXSWavzdW55M36yi+9BkdEfy4UMaTyOGWup0N1rfeWwYflWw
zxkZtNff+QTsXphNhh41mP3Wt+DJrva5RupsRHFUW4zYX0A26yTp0clo7Q+ZSpVz4+4iq2gjaP4B
AUVp9NzYZI1N7lKRI3jU6d7L3QnioylGQaD8Hsza0B+9fK4Uj5Nto2ueQQCfvOidQrGccpsiA8DE
xndwLPuGM+6LongkM4g7FxUr44brgE0BeHHAC4GWkFtI3lh6OrQpUQWb67p/h+kxQt+7bZekqEyV
mB66fmeefxWo8uLg1jLonwlO6c60IXjWAKKHaVswnPn4DndZbMx+WbAAfXaFs6yf+N+I/McY2BU8
IJI8NHHOz88rQSWusRUbMbo7t0UduTK/8eKb0dsNmA/cOlicKhxyMG1eX+WGYQg2QHUegw3ogcs0
Epo1VclQ6MkhAyQvHncpH/FkunX5nb0kft60YD9TqdP8Tnel1QIcCqAS8I3Q/5QHfy1ACLwMii6H
GGUqn47xA89FWBRPRnHvZmY4FzdDOQQkQSiqlxKyJa4/mG1gTpOvDfMjt3iQsfdNcTu63Y4tXbQY
1k3ltLZv6BXCSpSQLKqM5tEqyzCt8ycDHFB9T28MZkfpnB1bDQxaxpMDjKyP6b6gtaowZ8U73EG3
3kB9Vmh+lQIaXnS3BJSmlLzktPQxuJ/6c3XXNM8UPDfXj2INCBe7gplrJFAAil3IMjZUS4fMSt0H
0fB9Gac3LFXVC8+/2N9uBnni/0z8vglPYpJj9UXeLLUWDajYdeJrRbO9Fnu76SslKv3HS1v4TldU
OvqVGO6WiWiFiRx6bDMvSntIQBY7OwbAyIRYGljZs0kBuN8whhErDwEXvRFEXekKbSsoWWoTFlbl
VZQnfmfRAELTe7fXwsJQUbNdhob1vsbU8xr4VsGg86+VYMqv1qEUFS1T6w9JZPQHNKIDN42ue4TU
eMJ5eVB2RlsZZL5bsupELIOwiEYjUj9mxZGBh3Ywf/bsaZ5e+oTvHFB0seEpjp88iGua7Im/Dmj9
v18AKM76AltROdKjKMnqAY0/QiNv4WD1BQTUTo+s+7q4xS4rvlxf73ki9K8xXGFoz+qruCuVjOnF
SI2xNWjUZxg/XtJ7fXhu+2SHPo/vgMOhaFQUMOd3yv8sgjDQwYDcKuJmnZ8kasvABHOXwG8wFdLV
H6zqIcsVBeaLDxsIYbCHY74QD5dLvVXmsMWrSptEmnfT8hudHq5v20UMP//78lfdeQm0nWKTROmU
B3w0AWnFhOHMwj5+z/gcWlMRlkTFpX/xEaxWQc2NoZCV6UhmgZ8nvsRabLhRac/Roi87u7WCbLbC
eC4UC7z4uiVTUoLKW05rvcECNTS5s8RfmsgotaAH/WKiohDZsLVy5OCzRqMSkzXrv5+ESNrjTrDo
YkdTjkQtBQwT83COfpdO96n+z/WDu3QMgIJXt6Bo4l9KbUN6hzCaxlbUjdl+QW9Zz1VT8BsmAGAF
fRMm/S1g4qVPKi5AjcCFbeM2bHc8bm8Nbdq/ehUwgTtrZYlCMJR2zJqB6heIYRFoEsJOhxZ0LqL/
n4k1cJwcitmtD8batSNCym9AwqM4Yxqfr9u4PPhVW+7vMqQrxEyr3GPAJkYEj88s/Uk8nH9+M5sB
UWHLNk0ZUL8E1yF1LnjI+l4XLebD7Ghc7so6MgluEXaTsKcOStrXV3UZ4LCqE1Orf5zs3AAtim5E
WSMqm+9uejPFoz93ryrnr0EUL3f0vqGPgCH+CyprfLxaUvdIXAb+QXgpYDyHUsllveHIZ0akhZR8
ISbk7OxIx4s4MvWMhu5iqCAtG9uFSQ3MFKH4hhKJLGJW8JxqvKJWtKAcQPA1mh27S5U4rsuLDjuG
qSUD8sqoAsrEYxSddEzwOlbEtfiYx+IYO9WBMxdzHE4bWOLB4tarY+i5SWn/BKFoUOC1E1V1/NJ1
0w80PaO4Td+VffehSpkitG1u5MkK138/8TsGicOSZrMdWTQPe4dETqndLPGgeKRtfElnG+memzGs
gTh2DzNa64EkLnKHu46nO6PbG+z79S9p/VNn6fnq5ScrWn/KyYpq5ogcGSGKUw1ruiDDdKBfcDt/
WEQlnsFhUkbXDW47CQFYElgccCNKoRuVhQQ3BG4FqGjl/feleXZRmLY+z+0nFa5w+7T+mpLeugaf
K7OeLWyj2+OpOaPe5479F9SMVeMHW7sI+DYGo38P08utvyo2KhY7gIpZoKSHgmydgZWrOODQFIFv
yzOA+ECJGIMwEBCRjmuI47JwU2FFxvCcgNKd/YAaDlQcDpj3vn5OW5Hp1JJ0OdVwmrQXiExJUR41
b94V6f11C1vHc2pBupoMuwfaecCmuUMWpBjW0AQNuZPur5u5zCPxrPlvy/AyP/dwIPUygKGhRMBY
7QS93u9K75a27Fn0xU8gsJ9F8jX2XIWbX1+cI7t5wZqWFXSwo56gZdAm8+CnCTiuHe/j9eVdP6eL
JkhlltlIutmEk39DvS8UsaXYwE0LmPHCiSOSYq/ON5As1aK3Q21HDRlDG3ScmJNXuPXmbp2YkJxN
gLzJzLXCjuY+DqfM2AFtbJXfru/UphHUobBHK++nDDOuzYkAIY7raenm2p8Fqk52Tr6baaGSdNiy
hMR0RWWtBCLyjnUgDxtbSC9FJRivpnrZE3d5346qqvNWKF1xoig6r6y2jvTMqxvWLR2zrcgT1UPL
utRn68SVpqMrGnfdN5uwL1UVKwLDVqw7tSpfuY3oxEwQGEyu58Fc58N+4ZjJ0AcKnuSpe/UzE3Vu
5N+gJ0EB+CLV1zM7pn22WJElmuPoVbcN+tnXHWNrHwG7Afwc4/KY+JACUZlWY+YUsfOQTxmmnOZC
+IP90kOhao7tADiIIB/GT9dtbrnIiU25d+6NwixXZvqoXsygAW9OmSZBkrq762a2vl0LTogSMzwe
H+/5t5t4dlLgsgWtFi/qsOK4AgGIVBWVVVakzzfterOAhpCNxG8JXF3cuZ39hnh6uhDpjOI5a4Di
WR+TS3Uol0fA+CO8bRSJl4S/+jfpB+Ac0xVA816SXlqJR/Uen+5Dt+vfGWER0uNyPwX2vtwnoflw
/XA2feDEmPQl9YilfcYsM+rS/t1gP/Vs3MclVaxpPWI5w0Pb2sKrH4B2zKqcu4A2m+CdKT1keBgt
cscPBlDePeF+Zx/eoDCCdBLURQSEUGAABoL/3NhsZR6mpbiJxNh55/X5Tcm9HTjQbmpLNTu15XQY
TsHombcKmsuPGu62DerWmhX1C2poY7xrqQrYuHVAJyYsKXXokxUf1LVm1I5pCHbBPW9+jUou6q2A
CsY+HBGFxwHsfr5nFNWMuk1q5HR6HzReE/C887vuS8v08PUO5wCWgZnctSctV3gdjDVYyYRUyIjz
0PUg3ugKKDXZhzeYAcEZIAkoy4Pv7HxBiKaJM65cfklTv9STAIZcC9zaVlTHtxxglYL/Y0b6fLg1
eLoATViEP+93Vf11TPIf11ey9e2cmpDcmTjp1HE+YTwCnJnp5EX9lB3qqj60Ja/8JqUqhtWtNa2O
AE9AzgqNGWnrqoHEuOrhC5mDoqeHpHV4FSLj3xB3akIK1rrRIGvBOFZUJhjrTYIJIFLa3dSqqYut
vTu1I0Xsuk9SC/9lRWBfbo5J5/djVA8tDy0MRx1SO293rz+sE4Nytxh39ThMNWJPETcf9eVeFO3R
GpMwjvsdr2fFt6Q4KTmskg6tTXQDsY11cWcY9GNSq6pcW4HhdEHS+7Ub0ilL4xrECvYY2DMPBAXm
Xji/IFDxOuDvH6/ASwkNbwQHua+VOoyOiY7QIJLJz8F30HOwdQ/jG0LDSsL8x8y65JNyQyr0zgAF
kh3ldnczAbXKlnpnEJUE/KbvoeeCda3CinJmnJTCbdhYmZHtQtO6agCjph/c1t7NBd+xclbkqCpz
ciRiy0hqjSBHTdNbL6+Pevwub4ujVzCGarsqA5egPf87rJPlSWEJUvbT4iy4lyrdiAHMHSmbMHJU
eVowmJO2t9wm/qa5yPn8Co8dGlRxSg+dkWInrn9zW49raGH9t9HSec4t1IhIlWGj53hvzvl71sM1
h5p+bqo07Oz5Q1pm+8Kdfl63u/lpnNiV4mTmMDLU69dntz9tLfOb5kufFkGffn6DHWw4+FTApomM
8Nxfpxm0sUBkGBF1p88ZfxAMAM3YbHfgMVS8qzad6K8pOdlg2YJHnsCLQHj1R66Tr0JAsM+dKrSh
2seh0/fXl7ZpD90gQHnWOpyMkai7pp3aJrcimtrfMzIF6J4f9MnsfXRWfBv/57q9zSMDbAloDBt8
ZHIz22jmZnE1fJNuJ4J0MH299t5Z9kuaLW9IDDC69seSDATE1Tw2dYF3cUFIZEEmkCWv4w789wtc
GyuQkgH+9OJVupSl3de5YUUZLpg2+QrqiL0wlzc8TFGeBZ/jysyCbvm5941aXxoJzVG6GnPovafx
vWGjkN5Y+xyptbto+wGqlNePaf2b8nPh1OZ6jCcRmpVjbmBe0orartlzsw64AWbmcVBcn5tmANoF
smtlVpW9L61Tp++71Ipiw9l3yeyDBxrVUxW375bToTrynxlpNTHJgaEtwU00VpDuGBmGd7nrxxn3
C9I9vmHnTmxJMSmxk64GEyJeC31z7Kc2ou2Mh4mqqr25JJSVzFXMCCgjyQy3k2XJkw5pL4ouHX/P
HbLCWn1mP19fz1aAQAaDbBPSQnjVSWm8jaKv3QHYGqGk2B/TxSl9x37n2J0WYkh12EHlWeF76z0p
+x60f6B1CDAPoHDSUzXPvQSVQGGijiDuC8984Uan8LutRa2PRttY8Se6XEDXvWRcyoKaEYaQfKRW
mn3XL/kexLNC/Ly+f5urOTElJdpaUQ8rbyDKc1USAC65dyrzDQHidDXS9WQ2XVNjsBQVBLDNGjnf
max7cuMOyK/xS+u0+45nhWIHry8LdFLnASKbtLlwRuygPsX7rm/es3bcvWXnAELChbtKpUue52ke
vs4JmTwmCkA5QEwRuXP3lvSagkT6j5V1oSeRroxtZ9Im5BDanHzKus8kB5a26N8lCX+LX6+oMcDs
ASiQr74s5URrSiAiJrsMiwWk3I6r8IStqAC+MrSFkO9iREa6KgZwNHR2jZIzHcubxRhCcIPsiJPf
V0Qost1NBzgxJcXUpEiTZG7w7k777rm1Or6r9EHFuLltBB8oMFpgMJeDT9JVpfCKwnlgs9v6Te3y
gzsm9VscDXCfP1YkFxh4S5xpxlKAmgX7qzhmo2qkc+uioycmpIMpvCLpWZKARWL6SryXzol9u1D1
Tzaj2okR6UissmaFYaBhPEICztJCzbnX8Wbsmh1ikMKZN2uk6DrgFbdqu1+gyyZDmPFsaH9qpPku
j/RPIlxrpJ6yRrr51jm1Jh2RU9FpWQB6jHjSfeC5dvCsNhyKca9PPHDG5aa2RdQDD64Zxsv1MLT5
TZ0sVDo61/O4oSfY1bn62PcHC9jYuXksOlWFVmVHPj3W8aaIJztiAJKa3vsWb9QKsiz18S3rAVUM
+sZgpJD7HBqklmZt9RKWPUFD0waZRzot/iRKRTDadEeY+J8hubmRl7G7EIZivfCedcDM2fCLDlbo
wFVUgvObcQL5CUVfbwW3rT/lJIizadZBYY+nN+QWQ+oU+25QoWe2VoPmGvhxbfCkoA11bsKtwY01
5eih1IAZGV40VWnQVj9tEL7Sf66f0FawODUleQLV/vTW0oIeeqMJxpF+LTwvvG5my+FA7oFnLWh/
Kej/z1eEdps7gacTlbJVa9wGZWFK4l9mPB5MwG+v29pYkm0gqYNiO9JwV77LJ41bzQjpi6jJ208l
j32DxIbf9KrK0sYpndmR4gQqi+jbOViTPZmlj4ahD0SU2MXaE0/1z2VhKPZw0x6IEdGahJtfZMcc
bAiYFV2z42yB2JbR33C23InZuh2JvffU4wU4Eyk3XgvCuAuBBr9UrHSTPtfzaTIhD2uEXdsdJuaC
FUg1mLp1XKdmzHPXcAtR5IaNdqutg3XIiB3IXfROHQ4ZU31XG5+uvc4EAscC9ipLRik7rPBKhpdA
RAU75sVyXJS8i5urAdoVXKSoA150dr1Fm2ZU8E2wzXXMn7XJ93j9vVeSE245A0bM/tiRA15S48nn
ZjgczXtK7PeaLXzefCyyHyX7cv1z2tw0QLrJCq6FAJv06WLCwpowLmRGibB2WdPsjUn1wNzeNBRO
kUbCseVScNyOdmMBXYmmB8l3Jj5fH6JZw44YvSqXWJ9AF06NMTZAMrAevDLPvc2067mJJ+RfHFMu
Dy5GyUpfc+tdaS3pI+kL9MFoBmhBpWR92TwxyFKi+IWU+eKpaTjCzLr1xHT9JdWitHH9zPzVW3tP
cxUJ0+Z+npiSPikL0MQMm2JGiyXA1DAFplmGs6MiK9kI6qACAt4awFj8ryxvSIhoWI0uY8QKB8mm
HiCbgG51fJegFHHdCTc3Dz0ijPP8HldeV3xy6fYL6GSyEfXnoeyqXVtWH1lbmj7V03+IU6z0i7vr
BjfXdmJQuhfBhaXbUHJBaUVMKDPXjyWwl1VGAsT4/XVT22vDl7Xiy1FBllzSMqFOtyQ9Kkb6I0mF
eSCVbh8x2J74xaA3fgEQ2XWLm4tDJcfAMixUW9ZfdLKbeTmL0uEloGJO7nf885j8suwy4NPrC7D4
ooF8wq2l40KWVlYLSy9tMWITZ8f+1Gts/JHpOfQT7EKA5qjpkkwBod5aGeyAEABdbRB6SKUCqPHp
Wb/u5RQXgQnsSYnpbE65P+WJ4jreiounpqTSEd6HRTH0QAO4wtmV9XdqMMX2bTkGEEiY0wQxONRC
JKcnGAW1DYG+aUI/YT7EyR6L8WtV3M4q8siteIHvdOUVxVzoBR4gLSqABxOktJNgdxond6zy7mla
KvoNWzsGfWgAXVYx1AtF47oC72KFtDzKBzcSZDksUFd7vWeDPn2db8UMmyOH96rlbjJUJX3wWnAH
on5IF8wj5S8ZoBTXLW3t2amldbEn35BgTjHFGaA0LaTIDOprmKWMlzf42KkRyQPEOCXULWEkad2o
74ZPtjKyqtaxflEn63BKFCT6HISawOxM+3iuwPYN6YdbzXFjxeFsnf/paqSw41lxCt0g3ICODaLC
MhNe0Ji1qbCiWtCaAZwsaGlBENSRFZRvjh8ziBJ0oJLzW9NSBFHVaqRKKN6xuqEVOBugDSKv7aEZ
pPLmrQBwsmEyN5dmQtTcbWEibkQA1qqR+cL42YhIsMfr3ry5GGBUoeuIKSpEgfNNG3UNld0eGYOe
52ETN0Hbq2hhtkIz7rg/JjwpNJuFbQxtYZuR6fEMpHDNfWJ64gaqW/a+0OJaATrZXhGYC4AcXbM9
6dOp+sQZGg17Zwn6jnXzY4pR5OubtpVLIgFayVPQkwOPqLRpte4APUPNCOovkDI/LETzF+85t3ya
vDDtx3Vrm359Ys08tzZn7ZJYGKKLpmLwIUL0zqzZe1ppP99gxqaY/XUtYMTk3AAtjHGwKpgZCu1o
QQGIYK65zlR32+bxID5TCtZdosvV1tRzUpbnxHkQixli4vyYU9Vg5eaGnZhYf8JJIBhJYtQThBaj
GAoCMyUhKCxQ7HrL+xVoR8B4HZQnURWSzDjD2JktbjUUa3bMLAKQC+zcQcnEsRkMAC6D2h7wjhd4
GdrlWY3HU/yAksOvxaJfDdD2dACzMJT281Ic+dyxYGyqz/iVu6S0u0CbLN9iAOBa1hN36dHT6F2p
zF83j/Lkh0k3SGXpscgMtNm71AAXrYNiS2vWb/H+EyPS3WGTNnc1DdED+iV6SOsmMp28DzVvil7v
//B7PGuQjGMkV4obFmjITZ47zgP1eICMfV8TbU/GRJELbTnnqRlp0/IZ1ICLicZjN7BIb0t/iZdP
dqUiT9lyGjROEAQxXg9GLikD10phTUSg41SjTO+1z2P3Mo7PPX1XGt+u79uWF5xakr62IWcd3vaw
NNWe38ztDjwPr68mr8X/P8m9DI2pPU5bzcJzIkuHcDbF7ZCCgpywfZ5YD9dXsxXaT1Nv6XjsYqbm
Am22qNGeKX2XNp9GNLyzeC+6W9t9vG5sc+tO8nzJtylpMSgyI8+HYF6YoLfpLfEbkpW1w40GNFgO
QXovBakC9VBgU1b0iBm0urGjbhteX8XmltkGrtuV/wS9mnMTVtalxTCgaG068x78H78AEXvK4izz
rUIDkQjd6Zr+lq8IeT74jzDwdDH2QoyR08WY0E2L3QPmcw+pY4a5Xih2byt1gTKBtQoGoIAjtzGK
SbM0q8JY5FykD6kHPJZT3/QLu5m0ThF+Nn0BfMfe+q2geyvdJnaTY0EtDmr0dChboTkIVbRMkbhs
Bp+/RuRXsonHXmcwHBVh1UNpDgD5QMCLjbOp8IktQwCOgBMCr3GAlyS3ExWKrWUlrMiB+q2W88gr
vCCPVYnY1qatekGYNVgPSHY9h7aVW4CxMaId3aNpcxCxKpnYcoFTE+tPOEkmaJYwb+KA2kxe73dO
6IlmVy1RWqtEzlRrke6fnozDWHgLOiUV/5IkDfHnuip317/VTSOrzDRuOfxHzlkszpCWrQXC2tBD
JuZ9CdjVdRObG+aAUXrt25sXZeNldGp9WDwgRscOT3EtPeqTRkJRaR8GOqg8Wg4+Hk7fWbl3Maeq
G2AfOD+e2KusmqTAkDWUGXe91WY7MNgUz+jEDHuGMhg6ggS9tNhT1dLWv3xaUP5tGQXdFQKxKoJJ
wTtFWXfq0saI0HM6sLzyTfNT58y+ldqHMn9yzMYn45fX7e1qE8H6N4YS4Ujmd5nHRDTdigWcOhJa
5tNsMb+FYH2mf79uSE4fZEPSmyOPh8EeW8RXYqeu7+RNxNP8XTu5kV1g7s9J51eGP9mgdInwCcDz
MQMkVe+yfWbN71Nj2F9fkxyTfptY24PI2MHwJvczXJD9AiHRATrd16E5xI96tviuOSjyIdn/VzPU
BimFi2IX+miSR+ocbZKlQUe6XerQSCEIV5pPCLp+7KoGFhWmZN6arAak3+FwflpGIFtsvSkgxUEY
KqZaOWqsS8JMF0a6cC8BBCaFpoI7Zp7Twn6YuP0uR6+YOuyVQFrZxLrUkzCbJ7TMagzLRR4wFiIx
gyEfXxmYZBPSB0tssC+1eBlFAI7rQU6ALWTpF0xWHBL3tYmDbGsNWyfLqR2tNjAzhNu8+jnYQZ5m
QezlfvPa5Fu2IzlbE4McmxPYGaAw0fdi32sqApytOHdy+LKTFVm96GJt07aJNdyKOW5CqMQ+uplh
+p3ITL/OmtmvtKQL0TRWjdRvup6zjh2vfAee3CGsl3ESOcbFo5nd6XkWYdrrcD0sbHxEYJVCZxBa
b+Dnkovt1VDwqmtTEzkeWGkHxqfb3ppsX0vzn8ipXwvQw4lBuAC9EXBh4HOSM6POLUy31isgxgfv
sSoxIVnpmuKW34h0Zzak6F1Uw9AkLcb8yuZzArUdiGPTqgyv79sFXEpeiRSySZrTeakzXEaZCLV8
emzj5WE0l3vKMh/X7x0Rw9E2nMMAaenrtjd8Es8NdHHXmiV0Y6T00lvS3kyHdIwK1OAdYfjZdN/W
oFrMvEBYS8jqb5w0ivixZdQDU5cHHVqMy8lVP3cyE88RKTrIwLuNa989s0Jqtaaf5yYE0urDOHof
J1LdX1/sloOe2pVO01uqvqpMzDiC5daHLtueV5Pf1uWR26+dQl2PFABFBywtgJBecH4YicMNO4mB
bBGLD+FPaO4Gs6m4IDc+aYD58MgBlduKKJZiFqSKwROu4R5eWi8sNXHoMGnw6i3DEIMNUjqQGcJP
JNeMB137l38hi5OAcd8oyNEY76GUozC08aWdGVrXehLnU8uZQEyPsxnLf4rxc7JKKs4/ri9ma79O
F7P+hhMblnAgHFDB7zx7Cg2CEcqpP143sbmMVQceQzp4Hcjv3Koql4ah/oiAQQA1K33hLsfEIK8P
tXCu/8zI2JWxnks0TjU8cWpv31e134zFBycx9vX4Og14B1U8HPvaP8XjE9U8mVOtjWPOwZMNJETX
f+rH8QBe9Uee3ZuOiqZz83hOLElXfSIcU9QCT10zS7/oGkTiLFPFl7l5Pic2pE9mFH1K0SrBI5T3
SVDX9QstiAGZ4eaf646wkfdbKP9jDmNlJb4ACIgpK52aE/Kw1Pe9/r7sGRo2YTXcM1VXaN0W6fl0
ZknaNvTPkxmPa/QE9eLnbJgh7YCqBBKi8WIfIpEROh6vxAisPuGiYm+DaM1By1m6NXqDtrno1+n3
uA/bfufFU5Drk2+r5pE3IvbaHkL+Dy56TMFL4WeKQbRcEZRZBj00tXUcOUQ9p8lVPMAbewg7KO6t
XSgUW6QFJfFQNGzBDQxEpJ9US0Dz3Sz0A2N0P6DvCZkG/7p/bNyBqLeBGwW12A3AgDskZMZ8EwJF
mwW6PfhJv48J5CbT8pgvwLxlAHroirfBhVOuc2lgk0DkADn3xYURp0lJaefpe6O0q+986ucw43l7
s1RN85HavD2UhcMVbUTJ6HpqELnESxFNFxQx5NveWDiAqkuJN08+TC+jrX/jndO0gd4u2YEscffJ
zJP5y/XtlQ70wqh01Te1hwoG6id7i3TiceBOuW8azezCykJTYkJVbZfpLX/B68LcXzd9vl7MnCIV
XT8QAAspMmFbuslaZ2nGuG2z4+LxJiAZDWLi/GP0yzOkkD+xOlMc6nlI+589AExR8ARcB6bPbzUy
OsNcL0ZyzKo8FKO+c/oftqli7ti0gqWBFxyjF6hPn1vBN1PEbg4rFRLFZKx8DJ/vvUSVb5yf2+/F
4KoB9ziImFCM/j3HcHJFp6NuLRxT7UcNZvTysOBTj+0fernvg95QyR1sLOrMmhRexNQWE01EdhwX
K/EtLxc+TpT7ZjKpWGo2vGLllsLgEiagDUvWy9R4YvOx8pIjyQlkBvh8w/MFypnIRJo4fwcFlNd1
VX9vJUjjV7prExV3cG6cn9iQkSzjbZwc4z4LTYhGLKURdS1T3AVbC0NEoWAqggdeuDvqGUTPlyQ7
uvR9bD3imeJniQA/+YeYKYaYNk3hm0LwAswKm3i+og5wYY6EF30Ka2aRMVfFEcw/X3WjTYLKdtm+
bpz8+/Wv+fwG+ncXLRP02ohh6LTLVP9ceNBSBbbsoA8e2Y3Y6w+ZRn6OltNGBap7iiVumgPrLzIG
rBFDtudLTHGLVouI02Pp1kBfLX6agdtxBghPNXx2nm39uzBEKPB6I0PB6iQwST6VKOXmIj2a6FnE
NgRlRBK9fu/AF443EFIgIJOlxVhtkkAtOMmPtsk8PQsg6jK3lU+gf5l/0GZRlI5fCZM0VPGYuIgi
kJzHjYPSOfpo+AGS62vxZNBltrxDmVgvddm/z5riC29Q3y05+eTx2ddZnfjXVytRpGNHMdG0ijRA
RAkV9IsQ2bCS9L0Vewcnm7rdlKdPScNvaWMWPnKoY2zN9zrp9rzonWBK4zuzTn7NlXgZDGizLWb1
S/F71hP8mxj+/j3gL0cTHgxFdEWinPuSLvp80bUuPkDz8NAyezd6eZDg0dC2zaGoPwk+Yjaq2E9e
o7gCN/b/zLK0/2YjRoz0QLUlZSyY6J2b/RgMpDnud1Y9t4Ttrq/04qMBUBv9Ph3vbPQukJWeL7S2
cy7cgZgH3Ra0/2WOVV1qO6/3jCG+dRe8ij80Nu2ge3rdrvwJgYMerXRsMIpdGJzy1uvl5LLqNTp7
c5fzowk2a+Jq74tF8cKXLyjZgrQyOxuNYW7L9tg6g7ACPe1Jsx8SLY4f0ElJGkWqdrGRIOtDvQIE
UEiCQTYlfbBOZoM4yV3SI62aw2wCi5XYj6mmAQWv4u/73YY9905op6C0jzohnsm47c83r8RIkYlI
yo4mt/b4Wvf/R9p19UiOM8lfJEBe4qukMqpqM1PdY7pfhB1HynvK/PoLznd3W0UJJfQdFtiHXaCz
SCWTyczICDAjekRv9zqdv6nReEzM9t0teq93TK/pW6+BaozBcoxXZT7tX+Mu2/Wj+6DYxcGtuJ+Y
IOrXuwsKWUHN56ApJjSZkUjjp88OwyQqaO4aerzvAktPR70T6DVgzgHfRxntdhVRnXaJNmdpOE7N
0a2eBvorG/ID195s51Gbtmqet6+Gv0caNTNwmqAdjM7j4p2SmbFikEk9ZtE7m6DP1FoeahhWX+w5
wnieF+jSvd5f4t8az+2XQsNXYNAxOipg6NKbObe6Rq1nNTpGqWKB4hO82nrOLhFyeK5AqDNCNmgO
QiyKBuBLxRQNHqEUnyS23cv937LIABDYBcIfmYaKRrUc2JMogyemg36M2ODTpveirD/VEPZIn6rx
Y8Xf/4mf/4YV8WOujrdBHR04aIQVtKZ+tqoZ+/VMVT8rhi0vkirAS1PCza5MmbQaxmGq9GONccWu
Hw+5y/cxNGZ0kFn2Tgza/+8aKAIIJNDu76g0GfzfpuFT+MC4uSCfcGs6smmupXqjH0tD9ZkxFV6V
s2OsMA95j+HZ8RcFv0V1LqS1A5UfiKsE93/CIuqI8H31C6QzxHlaUKZDGoU1c5jlUeUN6fCDNhb1
XKZ+u29seWBvjUlhZ1STPk4qLJdgrN9pK0/pYbjQ/L5zLzmNDy1Egu+b3Nxi6To0Y5K5VdXqR0yH
7VsGLccMMORo9JhZfU763Gvq+miMX+z5B6j5QjwjvPu/YOXYIDrZ4JFH3QZNVWnRLsRhmN5iLkbr
SGDHfwjhh8r5HqfPRbdFNbG6wVe2pMWKulqtiBkcFUr3vfGWqb+cNL5k0dPofJvq7uN3P9DJYNsR
RAqoSEnBKeqtyG3HkYYW5ogbfUfpCQrCXmx8ur+FK06KiXbVRVaJXjQewLfHJG0ilbriYepE5ZEn
ExrSSCcb0/JyPm88qdYiLuIKZh9RH4KAuyGdyTSbAJWt8yTkbfpcTQP3tVqd8BC29l3SPSpa8pJ0
eeS3CbN80wRrWUfLypvyJNrDt7bAQfKtg5QAYRcUUCrUwpe1TKsgRo95A/YlVZG9218c5UyU7732
ANU1z06eB2sjD1mkPTACsBiCE94nuFSlcDhDFsFq9VQPZ5dHhzyuv/eU9tCRbbfKcMIbr+82V1hy
kDkK0ktArKQEy3Jq2nM0hcJEpBYGxrZPSTQaG066YkUomxE8haDmosksh0XR0FpTUBJKWPHUluNj
O21xM8nHDgsRSAwVacHf0R1pISYtyoLaLkxALKarX10QBcyV4WnTO7VzTzXe75+HlU8E0R0Q/uBB
j8Ke/BafVZ0lthYnoYOKpV/UiGrU5Xow1uhG3DclRy8sDcLWKDwhyQaDklzIGHWmTjgnOA3mz6L7
XE/cn6wfmvbe2s7GbbiyKtTQQNGESVq4vCo5XoGx8ArIfTO0xrYIG7M0j5iuyPa2k80bPrEwBc05
FXZQFULpGcncbUAB1ldzGjNNw15t9lljfKknigsh2zhKi82DGSgIY5YLM6Yadu/WDDeoMgP2boVJ
DBoOmu1KJ9txop27RPfdttjf/1Yrq4KRv50BBOVF35PXjpPkfKrDxKXFW90a5MJjS3tkhHyQUVG4
BFRKMWsHkV/wSCwYEUBHplVN2iBKFCNO7eQlHcg+8tkbnOkhatnO5EmgIGNqaRncX+YiYftrWzR3
MIsHQIUlHbfJ4lbKgf8Mi84Iqhhgxt9Kr6ZQuf5TjhCzPaJxGkIf5njfrvizN+FKLPnKrPjaV3mi
QhPG84KVIQVad9CdT1OleoYzeuOwRXCyiFkwhUOHDhbuO/RGpJwBD2Zt5K1lhuhoaj7v9OSJmsqW
rtyKeyIgolYO5TMgEOR6bzN0RZ6UWBBe6545vSLse3YLCMmwT/VuY/fWvppoYyNKanhILGZbi37g
cUHbLGwL7WjXsUfZL9q/0T59j8GQ5uZfnL55mt1i46yvrBL1SnQ/BDTGXWBvXMaonjrgGNXbHw2k
H+0Ti2s8ogYvKb/c95AVU3gdCjVvqB26uixKPakO5AXIYIWNzd197qRfoUaY7SKHObtMZ9bnoay2
RstXvFLobBui4QGItzwyWhpUM3ujtcI5oscqm4/ZNPgoAp3Uonm+v7wVr8TKENEA+sEy5XBWlCSP
VDevQiA5cm+AHo3VbUHO1myIuxRJAWqjCwbH0akU2uVlG071H5TMApZsgbrXNgyjwnB5IYi1uDyb
1qjIgEHbsK7sQzqU3tiQb8BH7xTX2IhUa4sBehg6UuhuomAgBaphSDoQFcU8dFua2ntjyJwxhIB9
uQXgWHE8tIOxZ/guyBTlYq/ZgbDeqQ2AlGkb9gUNuNntk74DZORXhzvnvh+s7CDyYki3ChAYUjjp
os7HdNCqAtacajy0hD8oTg2mtnrXt93GhMRa1EBtDxrRyBDxDxFbfBV0LZgBQ4IZhymnp4k2XuEc
GqL75cD3w6w95eZvFSkWLYqNu3ttkdeGxWV7ZbhxUzvmeRmH6IF/TaL3qqse47L7U3T9xotjy5Lk
JclUV1M31lloQ//vaNpdsx+ROUOvWQA8wQi+0bNctSeUGh0w2QJ0KH0+iB6WxqSTOGTVa676agaC
jehLan4MG/E3RUBl+F870utQy0g3VjZSxzJPUjL7pYom9OPAszwN0lYr7HPdlib/ZplZ6rzUpQLZ
u40DKD7S7ZWN8QD0M8V4K9D1cnDsuUMiLZ7tkFu1EbbqUJ20prOCpjG23mlLU6ik/rtaU8r1Kj3F
DQQsRpg0eDHGUB6rtJ0Zs416xtpJvzYjvU5dbFKLKZQ41IyfqfE26/8Iqb1GA7n+Jo+XtrImkdsZ
6KhAhxWlv9szEDklGFmTNAtLZsf95FVaxGwrGDAxMBHkzkanvOdDnvZvY6Zj5p5qVPM6TS8hvkxr
o2ee7TClfm+LbkStsIr6yGqDLply+pToGs02TtJKvBXNH7T/EZjQp5SCRUwrMzaHagqNGjXotgks
a6vdsXiOg/j52oQUFpySzmYXsSR0MWHem6VH0uektb06fxsrMIO4p5n+uh9ut1YlxQcrS4HW0Jop
jAl4GtIZmKJhI9itrUqwI+FBhHiADO32Qw8JV8smFUcVJUhr/Aa9mAadM6cAeTKHCFxzGOL0cH9Z
K2EItvByBhEdCMFk53ILLXHnek7DKrlo5DUvKs+InjDfENy3s3Ji7L+JNAoX4JWUL+EqVcsBt1ge
AjTqZsFfjb29CTIt/BcWT+XjOKfFq5Vxe0tvY80yKE7QoUCygelVKSSoPLUi9PjSUI3zkEJCa2bE
z0sDnPPfy+HjUd2+NiZ9Qjo5fTaAfyqMbdVL7W+K+nlqXk3y+vHdvDYjvZxLW01dDQSC0Kfo/Tgi
XjtDjDo9Qewu67eeQWsucm1MegblCRKKUkeFDYg+0CE2KehxfK71MfeNjhT1ucxSCLPeX+Ey6OHF
hSQKT3eI5ABzdnsWeiTaWT+Xdghe78MAZTCDtuccrdr7ZkTslK8m0bpCYweDrch3b83UkW4mrs7t
kBTJO3UgMKyk/mAPRYhHb/Fkjm4ZEJ7RjRx+uTrI2aCao+LxLlhvpfiFFu1c1gXRQlZD0pQMZec3
uLe+xHE87e6vcCVu3ZiSNnKytVkB2gzV4SSiO2JHxOeJs4UeXPERByJkoNXCkkDOKO0jumNu6mSJ
HjqZvqug1NVbJHDj8qHY7EktTWEngNUHfQHUkxZU2EjRHAUEgil492rP7AAbNL5O7ufC3jjKy7iB
Mo4YDEDbD1QWhvSNsoSmZpPEJt7lyV7X3qfSPKXGT2f4AXTKhrcv3fDWlvSRhkKNR2JmBmqw835U
95hJPrC8CdoI9RSN+5Wypci59MBbi2L1V4l1rUBMEBIBVViWEL0CiZKvfEyp4W+9UgdUTgM1BwR8
F7Bpk2T1oJG4DmfGEdp7paXolsbU9cwRzXAvsW3eBwlT061xkhUXQQkT1RQwd0LWWSZDKweK0Xua
lWFtjyCCLMz3UXGzc9tODNe2+Xb/hC1QL6gR3ZiTnX8GJ7cZ23U4upNHh94zk3k3qsE8Fp6t4PnH
zWBsXhTzt5ZpByU9cpSrsr7acKKtVUsO6wDdmdcaVp0BCqAcKpA1xGTPo8v95f4t1d/GzNvlSs5q
RWqSoaRqhHYMPIGV+Ir+YPaPyCQhv3Gp8tBwnzS18VvS7xt053mbBywHLeNLB9gRY6ceYy6ohvp9
tkV1teLVGDlAMwMAOczW2JJXu2mhuG1m1WHMDPqZVZkNJQM9/qHUGHO5vw3LuIqR9CtTUlaesjS2
mShoJYbiM/asKluyAquL0ZCaoaqEp7c8FMwpdcHOie/ZYIzRUDB9bOteV1Qbb5mV2HMD4ZH2zC5z
MHN2M8plLQhGi8wIIK2MLKk2fHPme1pPD6bSbzjRmq+ihoWGGpDmqAZKRhFZjXyI8xYFYttLnN7L
3Z9ZeiJ0C3S69pmuDUmfacot8K+73ArB2XkyK/fIta2ZqrXvBF5qpKyojCDJlXI+ozXJCNZiK3Qc
9kAbfQCHkz2EWRQNf+773JYlKe3re93kJAbaaspeevI11RBG2M/7Nla/DPIucNviCbLgjrDsuqOq
rlhgAtIChzvvZqRgEMl2PMr5Fs3a8sWD3oUJbmoUAeEHci0zp61pZCqzw2nuzH0TK8QHyBZdGXDo
H6ER1YERy6x9iImBNwVczRt1rdX9vDIvfblxAows7m2s1e6fes18dgrrGdpb+/tburVK6bMhXbHq
brCsUOd0r5rRCQ+hV0fPMNnI7IAM4w+9ap6nNtrdt7uyPCCfUQsHNF4oNIr/f3XHu6oCeYWuxB0/
VhBXSMDSqQSgLt64d1aO2I0Z4VFXZqpoGqBqmaRhNNMT09z9kND/pwkpXOigMdUrW/gJLjlP1dL0
iKx2CzO7tRApVuTJBIbHKbVDnTbvPYPumoXOTPB/+CgYi/sbLfDoNm53qydaU7VqnoYud/yyyw4Y
dN6P/Vbav3KM8czGXCQopDGGKffbmTsnk2vjGOejcgBMcxcjHPmQcgmiVP9oIxyhAoBtIN9R0AeE
Svo6kVsPtTZGSdgZYlnZ80iLPZ5VGxfVqjsD4yJYc2FE7rf3ahyPhYuHvN6VB2V2Hng1+90memfF
CwgYjnBmEFtEXnf7gbRWL0vaNyCTG8H8GpMvRrKlmbayEtHrQ1Macx4o6UkbNvYk1mNuORenPZr6
UxwHvbmBol+auK25SjHHjKCWOap42I6ceE6VX5LiJxoxx/vOvPAy0YgFpgOvZ1D9YeTndq9mbapB
49ClINHi+YPLyywwOpXuDYvlv6duKr7et7dYFewhZYCmGPp6iGtSwHYIS+JUV9OzEpfjb6VgIyo5
tn5RGu3LfUvil98kuZIlaf+sWp85AO7tOa0+QfDLp8ZTSg8NGlUD/3Xf1NomXi9KighA7ZaDasFU
x88QGlCM2E/Joe7/3DezyPOkFQm/vwrTkK0rE7A/gvBM73aj3fgl+NWs6qsTH93ua2FtoMVWPxUq
KlD7gsY7kSnwBDrGTfM5PasKPZhJvoMq6FkdthgNF6dVrArlAABhQZOCA3W7qgaArYKMTnu288OY
PpZbjd3VZeDyBBAA6Sogzrd/f6ZjNEMssj27FNWGqficmuwACPL+/sdZ8wFwAYAuEzMvWInkbl3d
ccgg6d2ZgJlcN/a9ER9Sdm6rb/ftLHB1oiV+bUhytmwGrKwsW+zXIw/io3bknl7s4wdyyHbVAWLh
W1pFaxt4bVDawNQa2Uydpj33KfEhcesN5Dn62IQ2Sg2YFRKy3RjOE1frYuDQBBVinCoo+2MLefk4
M3bRMWYcdeZGJrJyim4sieVenSKmjSRtesc9mXWc+BjwAEeE8sb76ahZ6R+Wf2vTecM3VnYQVx7w
GjbUBoT6263JCU/aApxk7klN9EvRubvMwuhcVG6YWXFBMODhuLpAk6IFIZ2kaE4ZZQUlp64uXoco
PsWW8mBCnqbPtrx9bUViXARpv2DHlBGrLYvb0koSclJJdtAhz9AS7YUZ1fG+s6/EBjQ0UN4Fe5yo
S4oVX30rjRtzPZW9cxo5/zLW80VXt7pCa5uGQgOQk2BXx/STtGloGkdd3s7OySygWGV0buKNgOp5
DcY1OahuvPsrWrmVMOWDbF6wriFKSK6QRFY886JVTgqLv7hK8WQDDprxzINKm0edz/etLdv+OFY2
9EhBrIHIp7rS6lrLKMjECwBCS8t8ApvYY15g1t2kqRoAC4PBi4JkEHN8y8evukO3ztqam6CWA+YA
9KaAGpWCoul0kAxGSeeUOBg6QBun85QcepjOFgXMqiFkP5jqFfympmSo4AW3gQ0nJ8VWHnU98rsY
tzGrN/xRbJeUU4Cw/l8zUuxFB2JQSm44p6G3nLBuxwK4uRrY98wtPUAdfhSD3u4Kzdwq9q5+yGvL
UhDuK8MdW4uRE2QXXQCm+4Y0KvQMLGajeVoWrjG8tHoWVU92ATb1P9yt9NwXTfu8DaLCHpSNVufq
jgNQDc5r0GojRbg9mr1h9BHmeAAEAyaT5eoPd0x2DSEffeD/Z4b0f81IH3ZIewiXoMp/6vT6CVoc
R4fMD1U6baxmLQoAAqkBMAV80QL4o5aF0tS2igjdtmDTbr9aagFwne2T+sOdArEioD3xABL0fXK/
NsormtiKFp3cqA8mkgRD8nM2dADi3+xc8/R0C+qwujYA0ZH9/J06loKoSZLBiIpaOWVu8VqM9LOO
1qlatntbazceeOumHAzYi3vIkIuCmHzvSnA9OScVQwieVYCIGvA2DxS6nyprC/a+ZUyKbZmZ1ybG
TslptvTfTaoe83JkmFJtn9oPysf/Jz0RmrfAUAH/aMqIxCHWjRhSM8pJ67qwMrpgsOxPc88P9+P1
6pLAuQB1KiTeaMPdHipWkTnWao2czLFOfAB8iGeY84uelSAE3hrpWT3BV8bk/SugVN3lMzlZwH85
WvSznomnlO7GmtYSVri6g8kdDFADPSQdYbuHcnDBGyxKjy5OQc9D2n3uLAYRuDzsmvxMiu5Y5fyY
qUPjNfAT1aGvldVsXIaLIp44eOAQILgIcRvJT92e2ohXqYVQEtFnQyhMg+Det4D89HqVvRTAQntt
me1mO95SHFsP31e2pb1u7ITXRNGjE0Q1gjIeDm3ZerQGzLv4knfWMRqtIM3e8v7jbzjA5gXrjEhA
EQRuHcpRR4u3jsX+TKRsd/E0Dl9ySgYPE9RbidTKGkXRGRAxTK1jxEaGQWNFWlGK/U3H8kfqVF/H
WN+3M38iBd+1SXQGGvsFBDVAdG3JNC0/LUzj2oeshOCclj8txgIUExMC9JzMjVdxvgOXUMAxi8tH
tNCcd1frMKTv7O+f1vUVY2ALpMYghQbq53Z3uzLWtLZMYNYSWSPxyir3QJzl5QkNjCLymJb4mlGD
kGOr0rk8vHgXC/0/ggY3BsYlhyJG3ae5wqwLfNhzOPCA4BSiADXdX6IIOLcJD8wQ4BuEC+HLSgFJ
UUih8wFph9OAYYobyndnzE920j8UZX10oN50397qsohA+gi2j8WQUdmAcWrSmHKy2/rIkanGiLdp
WW0sa2lGkNohn0I8B6+D/Fgv5rrUYqh3/qoB+d4VdcTQ75yI1/Fp+GgZjwAPpqIMaaKLDkYYKfqx
fsaLN6LWBVTRflF+76ooAPhnY9+WDyVBTI75LMxFGgBgSed8VqwxwxT39IuQxFMJehFDfbn/aZau
ABMoRqNDBscDbv3W2c1WcdTMmqNLz6PAjMgeHDeBE9vHUtWgFbQFOV0eaSiCAHuAgoCAncr7hr4S
REnxCS9unL2OJdtHxQ7cjqPfJE+kTr0527V02AA+Lu9f1J/wVsIcMZg+FqNT6Thn7lTU7kUbNJT2
E6/GGGvVRQEDUP/+di5dEPLSwNOBkQX/XnwxDN0rhlFBZ7puqwBUAaAIGHdVp25UO1bM4NSC2gEo
ZdQf5AmYCHoF41DN5mVIjmkfZNpp0nb3V7LcNJGdoxgOehTU9eVHemdHVj1VE2QUSZefDLN0A5b1
/BxZveOlprV1mcqOKOg2MdCuA4mMaVlL5h+u3SGtaoVYF30CxSeqX7Hf9GmgRU+u/kGUFx6TKNlg
7AAXC0BEcm2Sz73ORsx+XQCq5C311MjLPia9i5q7sIHnMUDkSPwQIm7PFTNITCB9qf2yC4hujaSN
QX+QP9tFvnFdya4AgmEAHoigosY5hkLDraF57Pq6z6lyKWOGWahmX9SfnE1w1/Lr/JUSxDil7UIS
Uh4qA2ubythgmxeowntqkwWk9uv2yZgfMbOzcYb+BoHr6wlLApkDsIUYogGfgswHbGs0LdoRxujX
LKTH9qAAteOPpyEwdtORb6mdy54OagEhXCycAUkGCpa3O1ilkJ2sEt28pMMIIa6WdV6HUQp7q8O4
3EMTqEIMpiKVQqIq09hjInlyMxduV44qhvP6o066wkv58FbUM/TGh2lrI8Vr/XYjEWUBVBEs5Xia
yulEHSWORvPeulSGI2ZExjKs6hcQGpzrfrT9Kc36oFKn2MNPawDSFnPbFt2iMpNjPiSNMQUDWCVu
foy4yZ1VvBQKUy2y9DdT571GuZ8X6K6WGC2Ka38uzkhxynHeePovjwUanyhjiskYkGDIF42Sp7Pr
9hm5WPRhthXPVR41svVFl0YQ48XQPUb80c+Xw3DlxGUNoKp9oeAkzoufQuqqB5rzfiResSKK54j3
oowB17n1z3xqq6JKTPPCJgOaSGbQ0yzgKPXdN7OAywGziY4NUL1o5OGdL1cVjVirrGEq0t+tqoI1
xfEN+lbNsRebrZdmX6aG7Jn6zBOwBuslhu1fVMxUNP3x/s9YnEYopSJ/M9DhFWRqMvlXbwOAhLa7
eXHcNOy0xp9VAlY1pAYf/3wwZQPmCxwS5mBwld5urIn2KwSnDP1SFqWfpr8YhCVqjEvdX9AynGlC
jhi3G3ICsMPI8UWN0RHuccNeyj/kmR6LfRTUwcj8cZftioO19RkXh17DsgQHD+DFqNHKF4Llsrlk
ygSWlHygQWO0nq6/qfpLBWgnUUsvVcjZsj2FUI/r+kd9FcaR1uFRKvplyBtut3SuoqFqjNK8KPmz
m19G8A1t8eQu3mdo+oEVASFNFeJ/i6g21lZUFG1kM0+bTcjnsBw0/1o3+W7tHlxXHY9pU7JdYsfQ
tpui3le6Lfq4lW+K3+AKZnILDXt4z+06S9DMt02cGZcZvIz7aj8e8SS1dd/2NL/YDcfNse5FEABd
Il43GHnGg0BQx90aNB3eKKTuyhczm4tDZ5DhWOQT8wmnW49QbelBIAa3wGaI1A+cA3J9v7EGvM16
BBzzEF9MP9t3x/pnt7P36X7cuhyW6zKQ9cGS4IGDx0jvDydRxgSlTHKp8yPuqqdqivxcrzaSJOF2
NxchIDCC4gLNJnDMLngarLzUy1pL7cvUF56iP2vUt9Q3vK/JtKPJVkKxWBPAF0jEcBIQToGJkL6V
jdusHSEpdGFx1O6HodPDATnN3mWbLMSLu1W8d8XtjmWhoyaft74vS80Y2vJXBQo/xXK+5/M/Hen9
gRkvmZ0FQ2S8j9AluR/SFjEa3wnLAnhATGggw7h1xnQa06knY3QpCFe+qa0FVLFLNSMP9IwP3lhF
enK4b1Ls2c0XRC8CBHqCFRI11MXzAGR2DgCJCl48JIupl1KlivzCjZJuY22LjycM4UAjdqGcvSCa
A6tVpXGdkQ9ggBbbB14GCHNDkQLZIO508ROu+p9WVwxj5lTmhfMz9A7nrvWqFjKpv+5v2cpKbsyI
n3Flpkn0ZpwhUXHJNQMSplYVGmb7aSw/iiQg0nKka7QZy7ycKXEvbd7nPumslyG2KTD+m7LMWxsn
3S68AdV/3zblew+KTE7fZoX69QgyvfnjTmAbDo6uyA+Wz/hsUnlv6yCG7pGpVy99tyvZRx+h4s8j
2wKYF294oEBvv06ilyOPUNRGkAjSJEOP+kFr+UfXgaIp9NlRLEaxxVwwZXTcaBWrUMiltFyvng0f
8kSj9nLfz5aJI6wINSRBsyuYEyUHwLAWqqRIXC/tDosI4h0/tvs6aAN2TPc0qI+bN5R+Gw0w0oTK
B/o1aDwAb7jAmxmtO6ll2pkXI6q6F2azZqe3rvnZjrs/JVfzoFLSzrfV4p+ujqYA0zuxV0IE3TNm
Z2tSU4pMDqgHMWcCpIGJLFJdzPvTZIx60D7YF+aOLvMMnkMqp+uGLYFM6TgjzOPix9UFlAHIoPCo
unWYkTtqpzEkxupAQqObA1pqP/Ukfr3/NeXlaMhG4Y7gZUW5H08oyUw6xXScwOl7caI0mCt6bIYP
ApNR9RMilajrE4FgQK56uxJlijOTl8gvMItTzWHibEyI/b1gry4LGBDPB6DPBEgBlRixxqvIVxkj
A3u6o51NKws0ozoY/MAAC8L82mMHBY/+kdHuqGGGl5mPRuqb/Wup/eG6Gjhd5E3DeUwQLLs9GuR+
7eS7mb+axm/OP9a6ws8U+HqIleHb4oWgizzs6mdyBeSYY6I5v+wm80rS7wgAjXbeHgvb8jNoWE2J
T+0ouP+BF34EOBaCAYo4OEaAcUhBNAJZaVbGo3qm6uPs7pPoU7ZFFS2lW2JhAj2EXjiyVqTCUn6Q
lbjKrdHUzrhef6dtvVPAKWMbyiNYzf1BcXw1/ef+ouThJ8kkKjm3e2kVHTxBMbSzXX7tTMNLWzdA
5+rYOLFvWb03DKlPRj0oTeaZ9iNtQLo8erX2FVPW5yL1el31olTzK9QoqohtxGHp4vrPrwNztuiA
oLYll88mJbVobEzqOTHpM8h4nlKb7ZnZQV3LMDZaE6ubDwFBAICBe9Bk/U+DO50bzYl+JnZ31li5
19VnI+WlZ6av6PF5/aZK1Prq/rUo+bFTjm5v91w9DzQNVNQGaPzYc+PZ2ZJOkJ9+2Ed06pHDw30d
LE9ufMYAe+ZlFlmXqI3PkB71dTs/JjkLNFP5Srr6WI/Og1P/4gPfiCnyi++vabTVTehpiOKE/Kwe
VaCRRjP6n0su3XXH8TMwV/sG6Eznw0EYM8iiwm8AcwEgjhTAyrlNmRXZ5Us+xXGzb6ZItY5m1Dlb
gz4LZxHwRbzTMYcv4qXc/snMnqo9wYaaGd2P8eCldbybGDhAM7Y38+lB59WGfy68BYFOTAKi1i/I
FGTOPLSAoPDRF+U7CNAT8jYXJ0U7lGO0ceSklxHaInjvgRITJUCcAUsG5GR9B0JevRzOAlj2CNX7
xKvsafS6qf5k9JrxkEdz/1kbjSYgTa1vPFdkeMR/zEMtGbS1SPAQ4m/jkcOKVgOYazhrLzywvjO/
9lmQ+sDo6Pt8T/f27n4AFB5xc+VhuciFkOOhziouvVt7Cc8Kp9OqAVz555E94t6+//dXtlOgLBC8
wB4CQLQU0sepmEulyMazqag5eP9rRz2QAWRa0MHM90PeUcvrdHf2axDq++Di+CCUWGwoshLRjkJw
h2yEFGTGHDRhU9YN56o/JPUhdjsv1jxqbqX+KxuJg0BQ1QW1I9JacWKuLmXbZCkKpO1w7pqQRWe+
VYqQqyt/F4KlGDjVqAhigv3WgG4UllZ3LT8XD7rfesIvquO0NwDz3qKwW1z14umCkIWNQ50MLD+3
ppK4N6y20hqwYkPkw3Mmo92XXVsHKQrAG+dtzRaaXTjVQGugTyQ5oJIbbVx16XBO+RdzPDXV18jc
OlTiG0tOjskcaIHj6wBTLncSGFrVNDKz4WxWPshXdzkUIz2N+SaOVLTLN9rGy5APGj70qcGdAH4k
0A1ILte5JldA6T6ck7AJQWN+Zj+0g7rXg+lohfTb/QO2vNska1IGM7HMsKsEG2ge+EO+i0LtoO+h
WxpskcgtAzCWBTo8MYOPurQuecVAjTIdaiyLgs4GwnkWJZ6OpDPeAHnK70J4+q0hKQbmVV7SaERM
gu7KE3iYogMKpWf7FeqifWDv1WPv8beNXdxanHR89RojR2yGzfl53k8725/3us/8eKf40d58dr24
8tL9VnVq6fy4x/ACRsaLsvRiS8ckcmrT7MfzHDX/tHHy3KnpN0zRXu6vbs2MhXIfgKaAfuHRcHue
y5oMrEks40xy0Emb5R7EvTuwwgb/BzNCuBHdXuQHclurLsAtSsd4OmvFc1YeFeWhtj5+lFGMxekC
PB8lCrQHb5dSz6WTZCyd4e14m4sCuhqK4jn/zHbOxnqEn92GDXFpCAZiAKuQd0i2ptZsqylxx/No
/iL8q5XgHp4/xT9H3Fz3d255SwpLFsgB/vsOuV2VXdoCnoTLoxz/yfRjP35GnAeJk648TPZzWW/F
jBVvF+91VM8BVsMbUvL2yVTywhhK52ylXR7MGTvzZNyD2vctiefMUwem+GatPwDtfUp7oF5YBA2p
xC4vc9SfoqQ9lnqm7WP8e2PPV34ZCu2YPhWQaJSgpDc+mSFbXutudzZY4ZXM8ZyxB8piN28yCawc
ClgS3xXlBKTm4pdcXdhu3hkTmPTaM+tPpH6ZpqdmE9az4kHYXqCIhCAeqgqSDUoqSGMRrKYzmMft
xyk+lMO3odthJmfjHl2Lmje2xG+5Wo8asTwxJ7U5KzPzLfcPL54bjCR4EP763vcHZhm7PkuCtvdm
Z/4c9clJnzrP0beCzeoXvFqz5Ft2AbwHnUh3VrrmUjjNN8PpOs+M9ZdI3arYrJwbgKOBI4bSA06p
JmWXFHCmqDG0Bi/Ix0zXdtRmQZ0/6sbsEeNbrb7pW1WQtcv92qQ8sjO1RermEUxS9opmx17rjXBS
jMAwRj+jf2blc5w9agCeDobqDVPysfKvuBvx/AF0S2AiMQ0lxSQ9ctycZUBwKdqDpu+G+IvFd/eD
0drBQGUW4RW2AL4Ume6VI03dUFQ2+rEoOij7Ws3BJDR+VpL2030zurh1pPAKG+jJIMUEbEBGKZaD
lVRqO4wUAzMYwwWji/0Pb856/tvsnFNvJJgO2jEj1NTXRH81kh9JV+xcNUNnH+ootZ82RwaVNLBh
V8M/3Xi4//NWji605gQZPKqmiM3ScSIKWMVLAHIEroyotQddwNk0dhjmNdzf902JDZU2AsIA2APg
XGyB15A2HPw7RFUQJcCXsVMy/loX+cbjeS06CEwPygKih7R4nhT5AFHFyOnO7Q7cv01YadAcDZCc
HsWG+mByyg4dKGk2dnHlPYuhe5RSXVzWeBjJqYeDIf+2d6sOuZx90P6LtC9rjhtXmv1FjOC+vJLs
RWrJsmRb9viF4ZVYSYBYSPDXf9lzH85YRzGKE/dpYiJso0kChaqsrMyjPMyn8B5mpK3teN/csO7f
X+Ure/eP5V5cH9E2ZTOGIeFdVbih37WRbYp5R+hJKvrGUq8UZH8+2ovPBiksQqbB20u4vWao8jSc
m1Paqu7t1PvN13h97n+cybJ0FtaHq70wYFbHqWfH8i9IZeYtZgXjfunUJ9zP/3+v8sXdJfJa5+xq
AzbaPEf6O/ySyoV+r6u3CovrjfBi/wNIikHfK5ACgz/w58NNw2I425P9wkqPkcBy7TRxYHjNZ+q3
YxSXd2IgbxRpr9xSf6z5IiUuNYx4C2ncpYRT3UL/yg08BMrOAfL931/jPx/uxY6EzYLnftfuUsmH
Pe30+BS95Xv46vvD3X/VHgQF62UgFROXhZrx/vbSPVauRnYxgAK1flmEgRrncszJ9IZEyCvRESMA
oEWg3Y1m40uEYAFzlGie6MtW+n4e3pkh68dqP2f1c0Li//0V/rHYy1A8yimlbN0vVslnNs8fYAT6
SW5vGT38nS282Id/rPMic4GgAqLkFOxl7ZoH8n7vp76qj/priTJwXVvdw5VLtuyQfobmnb2nbxlX
vRK8/lj/RTbDZgaQwi7uUqiPerxRE22n6Onft+Mrd80/13iZP+Rq1UE32Cs8CxcVz88hyDdi/utL
QGgelm5XqcoXx9mt1muI3buL2i52epe8Ndj+UkD5mgPhGf6zwIuza/dGk9k6d4EvZQIaVSa67O+Y
2HQbO++/s84CW39rqOKViAEOFaDMGJQj7PgXjxViVEU2gBk6cKgBDgWD0lM4lkPVlaR+ayz0lfOF
EjoHiQC5EdqFL4IviNhGhG0wl2os05uywcy0URnMdbU5azskh2Vv3moevLL9AAWDl4b+3nVI/MVr
HT2lMWZ4oOywn2X5btvv+fTl33ffa0ugbXDl4VxpLC/7E+jLzwoWp/PF1g+hbDf2odJvBIvXrmWk
xShrrwYOmDN88eqICgI+wc2ETGfr827qrxBBc5p7eiRvZFWvPQ6+Dth112Zl8dLwMUqSxWFud76k
sT9Lvnbb6j/Q/1El7rrdQZ7/zyov8gy/sb/nTedLXNjj4pp+NdNTnJ///dO8sr2Rg0ONBwyJK6/1
xSqMwBilgA/LZeTqM4H8QNHQs2LiIxX2jbv3lQABjQWA5WAlw2X55X0ljYQAXEjMJVLbkRp9UtNb
/alXdwF8toApXxun/4XBLhLdKe4qfSE36ib+hHyp95CuPKR9fN7+R+Le31/on4u9ODlrbCruEJUu
uZjYXVKo7yQaxwMmrNf+37/SK1f9td8GBAwEPrTBXlyFSUbpKllhLtNwT6AEH+W0zcTj7JK2EOdZ
v6U08Foc+ud6L67EopaNzDdciTIN/ZJ8WIoHx9MDjFBq8cZhemVXwLERBRCobZhI+S+mqk82CqX5
+TL47PM01Ael9rdYo6+ugbOKWXRsif9ije61yIcKNneXcVrfrcN0zjfzlrfXW2u8uCeGOIENgvTm
osxyR2JxNs1bDoGvYf64Wf/zHC82HAuhSdi+bhdmknYKHwy8kpoVtnV5dEfAKGbbPTpJnZreUpN8
JeL9sfCLbFbVtlQLxBEuFGxl9rwk3+a4eaOwemWPXyno1+4JohE8El6UA+VuLRPxdLkycFIT93UB
ajaB19dszkWO4kcWx38/Vq8/1n+WfPE+s4p4ghlQXLfp3itMfkA5vHLf/32RV84Sdt21/AYdC83d
68b5Rw0HggUEQ5LYXPBwaIQiIE1lN1l22srPdm6e/n211/fIP5a7PvM/lhuKqBEYyTKXFWQmrez7
QZRnqPh9hBtXu0ZFny0c1JWxy8hbYmuvHoF/LP3iCsasHpRIfHk10uWtVh/Tt5SAXoMzwKz4e9wE
oxFIlP58uIKyDcLhmbnoaugSdOsDGCrwkL5ZdX0YwmMoDJxRWF9oBCupP7gSf6SYbgRtfv5P7xks
iwpjYEAgIWCOQRjowv75U7aMgkQAp9kjYdkAXMWgLwGTcAjr02m/J77KHoC72rOQGCk2NRCJfWJv
yab9uYH/34/AhA+y7WuHGJS/P38ExlTFjIXzp32H1H2ztAkX94S8ZSaIHvCfp/O/V3rx5lWIeapY
3UwtcUGYJZW3nAMLqRN5O2bLkCZbbfJWrVJKb39Huc0nzB/FRIx72hOjcQp9O6PrawLvinEgxdIW
dmNc4V+cDKCObsow70je5XtlIN+vqSjqpzVOXM47Rpaw/Cx5bdIeBpQj+0uYjesHJLXandQmdjnf
jmEw1dyNPJmKsRON1mE6XeW0gZ4EGOzVn4UNLAiwqOaZQk+xEch/QKUDfZT0LFlTcp/tYGcu4LVg
6L3AHFPdzL+iDUPVd6lNtoWfGkfmnB2mYd1o0zebkhSukVWi8/P1f8w7mbp0PNp8bqIH4ScXl1/q
zE3TTbwy5pZz5tcYlsjJvvpfG1Zmn6ibh/CUpwbwvUuGsJ/ciEZ92WXLYqJ1bLNpHchhIiac8zxK
4VAd0ZqG48R1yC4uRGAhXGLNBoIwFidMdHrZy/gnnwsLDQQON/nsW1Kg2YnZuXxn9QkaI5bvbZov
Fa86ML5DcyqWmGp+LEqOJ0qoHFlo5+D8c6UbKC43ro6Hd7uamxHOdjaG1Shxq2enNEgYZJW1CPiW
DCoL4X7W8ES6yyRYEwnItakL3ToljXBtqHK5gYm91svcFgts324yYf1wJwncob+ygXLobtEBQIM8
mtpzej/EE43Mmeo0UZ+Y0iz5nJTLDDSRNiYWLUzBBneKNwyh9PALEpjOKpalBLlcRVpjYBeukRCZ
TTRJoq/rgnhvWwg2jRI5VGHT8LupWARKNY+1UkcHXUUwPQvo+PlbzNmX/n5yrJE2OswyePEM7pqG
greCoiAmpKziT5FmebKeGUvL8cs6JzHXvcU4RfTeQ2soeVKjdckRjdjiW73kOal7lhItWpWGuYQX
NxQW+UWMPIym83VC9CEhbIzbcY6YvR29zeKTQ9iunsjifPSXhI8bWKjrSvP3Il+2KO/tgJblUzk6
lVy4NmZg7e5Iun/SeUyHy0C2kv9Ymoj5T3uzsxK/fCAaASOCY5a/cTU60bAhj5c6dNgmpSrBlB83
8d7EUD0+7ryaBnR2dbadRQHaNIXnX+T0k2GzrH6zZphyDK+jxIvvFBJYSBjpYVT7bYjYVkAKo4Hf
o3lExdz4j1DNWh8sKfmtL5YSEy8z0/uvqKHoOaRshJ9LbJII1MDg1+JZVkUjvg9NMTIolnjl4/Gc
N2QQGn5zoPh0Pq11U7boa9P1QA3HLC7T4IUco1nQjLagHm3+c8lzATccMNNFc51PBC4PKq9IzBmm
xOuTKkDJ/inzhbKnFTbipudqr/LjYCyU7oea8fyGsiia7oaRRu4HV1VUoCRXbP0ofFPOJ2EaGdlD
0URePo2kTKa/1jp17qYkrvYnqia5Za1XdruSCgBYpLHiB74sy9yvfuamjfmo3gU9xYeQSTcdt4ZS
9A/hqDOGoq1dtCefCpHBC7RNJITkn6D6lpafZrukSWgDk1X+IQxjZDGOSfUSzmZyRThiVFSKTzGe
Sh1ixocNBDPiqMVgdj3uwMh1Oc4/Mzh81I8IqSJ91EXw+q+hxoc65tpkpLfQ+K+Hg7ZZFvos0UL6
Ph24tzcu1JylreDrOBzhUZJW7ykUjCLZ1rPU5JbDjnhO23iB9HPe1oVi0Z2fMqd/p9YX3kNcIYqi
trJ72duSrvvDYFP7pWRzk7tW64xDXtDsUXIDmdj1wWwGp62dqwXR97SPwUEWxCgBEkXvq71ckRfn
0bjerzyKlt/4wFHwbZLmCr0cEEwMqVtPKmXQ3VlmHddtVcRhEXcK0AEjx6QOqslOQ1kN8fuFQ983
abNmCnQAd4yFoqcVPkt9XjA1qU7bEKX32YhOA6YHUj4tcbdTHbNDHKYtm7qNNAX+5tCkZF7RJtTJ
8MEs1tp+quK9Sru1QR+MoPGeMPTzRii71sOtLEEFGVpuM1UfcnheZqajmQ3JzaB9NNzkkkTZMa69
3W5kHnMocZRcyRgEcD00vm22ydf6uLpxJ/frHNtuiHn8oVyycIueXrGjlUWK5CPDdZY/NdSTcmn9
DrrjI7ah1Y9Js4zjOz2W+XDGtA5aKAWnZro4ahi998O856dsb2KRXDud8XyiOt+ntGNuCOF2GQpC
bzUKrux22t0oL/iuhD1uiQ+F7paBBvsbXBLLlyNHPZP186oQ8GB2i0GgDmzSCu1rodZhPuwTbvLs
bETiwvKYDzqab0VlYvKeVG7wx4SpTH13DL5+tLMlxzvDGPKOETewtmnKP5NdD7S7nrfwCA8PzQ7E
1v2s1wMIAjV70FrC7Q1XFivwgcDeKn7sxpj5EMqBDd+nPETyLttYmj9IyTc+d5ud1wga6chB2CGR
4wyXalrIaLnVzu+Ug828ZvobSAEJhz5AxMdy6VMSTchFEmHE8omDyK8g01pntHQnPw77oiFxQ+ul
izM5mVt0z4wnkB7BDMr0MzHZGnrtB22fRSrxJ1riCwEdeFE0PIKPOXy3GG/nWS7Dl2IM+DtuNRZT
2cg6CJyDs3Ukzh14xtcyPVBNswiWNMUifqJ9t35TFlDKeTYOHit5td4TafNkQMwW+YhZf5bN/i6J
IVhnWkzUFXnUTnuY6SFTHM3wzK6WPe1b7ffeQ4EpbKd0AiMhO44lbtXTApEtpY9NBg1I32OMPCAV
zqyz9ksFVZxiwg8Cs/07FMFVxXpkBIW/Af+2ZvImD3LCd5F7OYhj5hTeCl5l1cgGsxnEVntXjYGQ
5MrpLoehHzGSnfUoJMGemRZcJS3kLHV1q3JTmfcYB6vS1sNafsL1RDJOfxmzZ0VApek9u0t3ZPT3
dTXNAHd3LTZH7qRL65UdGPJcnp9t5adqPEyQJzoN8OB9l4rcbvd1nEK641gDvbDRnQVknL6zU1r7
x5j4RmH0xhk53szD1Ej3XUpiPNw96xnKX2NdsiyBZFSIZv2YAaiD3R8v6Ji+z5DtZhimFanbIJC+
7ePyaVlUTc7aBHa3yVqkebcgxYTtFJI+WPd0U9CAJCGDNZnDuJo1Lw4sF3n5nGR8HIa2Wl05R5A7
S9IodDPB3NPW1YuuTdORONax6nnqpmXpBIA8v59xOWjShrlAflMEXG3mHV3yYtHtQDjmqPdli7U4
2BzmCFWvDLI61tYxUXTuyYrEsOpJI2T2Ceq3Q/F+MU2MfGmlE6JyDfWAXR9kTJAwtIBC5/3e5cj4
LumWb+TBghK9Vy12wkjWbpRyGqAiMjXR9IBvwsKPFOfVqCOU49aZ387rlqixy5tpw/ed82qpPjV7
bMofRDCdPCOLK8d3SLVz+mMRyxo9mq2QFeCGMrOQDLTLumK4qK4k65ZkzyCZiRgLqt6p1EMy9VdZ
qDzvgiXDqE/RlCSkbJeQ5Ps7vtXKg8acjo19yMhWR6H1eb1v+6FIMdpwX1YByBAst2yKUCuWKUQd
ZBkwU9qLsOdL/q72+eL3J8PVmOwfmnjJihOcYH3xrLPEEdhoVKAVaZz5sb5aQVpIS38spcDdfrOL
MprP0OWK9NhS50MGI5ZSNs18QyvmivKIogdo5dlGW5Jes2Kbfyj3SizjEeVLnh/Ag7ThSayzi3+X
AtH8I9JvkAfbPB58HPW6XJYxu3OCCn4o41Ax2he0VPCbGrOUztBorlQ8Oto5E+omvkVSukTQsUw2
UZ5Mpbi6hVHvJB9IVIp068tUr5vsoOgwV993zpXi3Tgmgh9x4Q2xPEPSZUQSMfksNXtrZBV4G2g8
yQP6k3y1p0jssf6maITNOrkh1neO0XlBPxyXjjDT3KYiNakkLTCkgr3jia+Lj2Ye3PhlFhCYvpED
6syvOZ3qAES10RCrlPk6WVR/e70a0UemRvzsrkcG1ek2DA352BSIY+RA5yGx54VzTT6hNR4b0FWz
VI736aIYGUEdkYR+yEJJ8t+ox3wyHhIo3u1FV8LVehf9Npm8IkCbmkIhz6ksCJTYVHFtp2O1w81T
H7hFu+seEjF0+daIrUalBLNZDCXJENHiE2jcVX5e8wVkFeQunKzHyGzrdj9tojb66isdpluVRvBm
aeuaVtE5W1cZHQYKjstTDA3ZDmkmh0DsJiJYBRkPBSXRAmWccIBW3YQpu0fcN8j2t2bj+9gpkyXs
/VqNmbwtOL7/11FB71P1MlmU/YaMzgSPPrTIdIeYMiDXsJKq9JzKjUzLeWuG1ItuLJBQQuGIg9PU
B0/tELdGSMyPjFHt4z7iQyNQMjIYnT6jNxrNv7wk8fjLIrMU39bV5O7LvDTcPjNv7fw5QpMmgzzd
gAntY1OGmT9obAP96Sr6Lo4jTu6yPTlCbH636L32URsk89UvtU/qC67PMO63FXSy8su4K7rCe3RB
4vU9tvVjgVysorGRsKPCzcztDSxXh9x0wxSPy9BOhKar6GTlHbiU1sbLdGCmKN0HMUMhxXULBhSU
vPNIPr3ulJ2y7abcCG7AG73gwynEmyqnjWoVcYp93oe0ZtGBckehwBPGUI63UcIz/QEkTSWWQzOu
LPoarw7SpycQ7Mv6UU8634ZDhYo8TXuGINrsMC4zdazuSikdgCj4nuLotXkR9rg4wROv3psbpN1i
itDSnIm9aaoVvaaeWISfY0VT1GOu8ilGHXNGM2iBUCZhmYv7gKA2gpkVNCbcz2zIQjgmfi6RVE1Z
5HlnEiILehhcjuy7L7xFcdeaONX15+DqtJ2YOOukmb7m+C0LgfwARMO2llTj4qYODDgWmesNT9c7
ZKXuzsY5VR+2lLrqoeAJHw8AOWee91DrBAwx+mRVH6PFp/PtugEPr8S6HKMddVJC08G0SewgbkBp
7vyn2Fu95a1F6dfHMFdZnjZVT1UPP+UPhSAW0miQ6PpCKJCRdhwkqOd5vhxmVuNY1/lqp7stn4V9
j5ZmIAi0psq1Aype74b2YUmW+Bfxcwg59DW1g7Z2SIuDbfZh8G0s9zr/uGbIALMTpUC7i25LqKqf
hpJWeuthB4opz5MuzcyBMWRwSPStdQblPZo+jTArKgLGCtVnYyVKvPdiZRXGTpUpzHslc4KpZYr2
hhgwxxjxPEM5Dx89dhYYGPBT7+M9lKiBQpoMX7RE0+UxUo7zrC8skNfntGDb/Fkujdk+jjMpxN1g
p6EKh10xw/FMWeMh5kv0viJQmrQ0hHexj4vZdwAzzMaOYdvRMHjiYU+2O17kKIg6rwmaPGhfNmBy
jxAeZoSJDwXZ8b3H3Kp2SWlzRjGUBg9gcZoWVG2JX9OyJVAMXzq+TcBZIMCTwgIpNbJo4b6CqWYJ
tvaPItk51MUKSXiLrbPephFcCdHwi6GEzcailUtV2vSUG4iKfK2liDfMVda72g4pesb8jhba8Bsx
Zx4yER4223ML/MayQwZfHin7moWqhKOoVzR9LvFCgGnAlkdUNVSpkAAJIE6C073NQXDm9uA3JOVf
xbyCKpOuJBFHXs32F3QiBn5ERMQXkIUvMEJXCZTVS1nSn2M2TV8BldFwt8Z7sqIswSVZfgKs5kgB
fhR17hfSfyG+uVnb8p3icJFrl5VG+rA2CIMz7DpxT499OU7c3aSNt0zd0gWZgO2CKabverdIUW4B
QG7SnIpINsPewel5z9TPhs8akNiA+3vYP4B2W7r8PYTxIhDSozWk5hvqxDix74sJZC7SCaR8OLsT
hcHK7wKN0NJ2GFXKpw6EAtHDVTB8Lo1R5gMfoX85Hta9nBwswlbsXroU6ZoePPXpdao7XRXpa60A
ePbObGJjSPt2hWI2mfMV/5oBwAwMryg2V6RQ6a0z8iyirBShLXO7TOA7V2O9P+qdoF6ClGK5A3ZO
GrR3okNpxj24Dj0l3Hddkoid5P3qQrXcm5x7fTPHGNf8BgRS19kBuNmSPw4E6e94dNFYIfBpu+fD
hc1lwj5GEwDSL4XdvaT9BH6eezBklNnUgw+GrKYH89rLvpSeqe9eNjM7Vck2o8ZWENOaL+Vae0R0
W2EU8YAwPXh3zJ3TLBySfdOTwRNxS3+bZinUAXm63vEt09jKK8DC/Ebu+LTTbWmzOZH52O+YbHUb
8Im5LOFAr9Sc4z9N6qIVgLuXBeJRbthD4/ecXObV73NoOcASf4TfJT4h6qowPkNJC24lTMwuHNe1
rDisiKNc28Oa45MdEgtLjPdEBKI4fIo3ux/XEVMSRZtljNGbFZkzwK6gNIS/+Cxxw0LcaryPN1eH
Cw0LBLpaDAXWyzu81HI5l4uU9fcG9CcjuhlVl8raaVNF9JOoaqMHoZYC7YaCKgSbLgtMABFHhjuu
tm28gwEbOKyAAePTNrNy+Vw0ozXo362aN1/gNnNNP+MxCwZmi1msZVfieglraxygmcs2gwrzWMP5
mNUQBBkIFYdhGfbkM9cTkJqeDJZ6dZiLaMwjIHSKbGdDxJzeGT1k6j2rLV3LnmekoBbvuZ78Pc8w
WHHHfSNr2Zs4QpDtKnQekB02KYvK7IACiY/xCZKIGax7pBtdaXqcac4+kzikwyc2LcMgP8Ihyay6
RY1HHY6fR0r8a7fowZ+NBIHoGQTqdTrBlQUczcxk43HWUR0fsoSygDyQVnyXhwC8gbG+YswuycO2
4V74OgmTrI/oU3F7wcfAlBKy51iOdxUXtP6OQmZFWUNTV6wf8phZckP3OuOI/wVKnN9FbEG+72FY
BoPsrsDQBjRSgaE3Ure73dKwdBXSvwRIZ9noBErevNLhoRlx0f9uys24ewTpVaH4U9K+j5GBmxsG
z/D0kWxLU3xIF+PmuoszZOeun5yvqo9oZbDlGE8wmm0lNctmuswsJnQSxN/yLMamSO9rjaTHHUvl
9+soP9dZfoCQepo9sihefdWPEeVV3uKSErgjw0ZEqttlQab+PNEqm99tBfXjndyQ+T4jnUJl3mFu
h2CyzlkwMA5Yskh+NHTdKnsCVr9MX2VABwbTs2gjH3wxb3Y7jI7k61fn0I4QXWTmaHjnkCfER87i
/SHzUYWBd3xjdAiAQXzZrB6/NJw16O9wxHCAsltingoMtasJgcmspzWK8+MI24xl+QINmBIyiJXZ
nD7Ekwnix7TIVafHEUmBaC6ZK4nEBILRcps/DG5oGnlyYXc50iTosm+HdWBU/MrRzbPqeZGxglc1
H2VOP81jZqD9kvGU/RJk1M3Poc5889e0oZNwAuuPq/f7tIXia7nXIT9BpGAh8hZstmbZbz0Dj5d0
lnuTHK0ZyPJlNAVYrwtbA/1IsWFL5PyVcNFHTwz3t2YjiUU2hKnUAu6zYYaHREhYylqAEBZSTTaZ
mELuVM1ybIPnc/jGU5QTNxwJfVXeRLbgORSpFxMX34GgZVCpkLOrn2EzqNHgi5IKPtnX2/WRYnYX
xpCJ3uyCGz4U/qSzlLmHEspUkH+Oc+98O+iyPPkJ1+I9tp/jgGa5Dd+KTGTb3kM8a45OCVuje8HN
/KCd9R+v198tLrj9oUpxNmJctCVcOjomgbuEM1Syd+QPlI0zxqlG2kAPcWZK5Jea5Wy5ZGrO5j5V
ue9ibcOAq6YqFGYimK0n1WXzDhESgA1TAPQIICB/RGsoGR4hodDsrRR4e+OdGia/shaticz+iBlu
g9CvI4jqycFNo1W/mVon/xMYeCiPiDlRdl+lGZffYzyGgwQPvjxzHxbcReU3su9iSbpxW8b6UGUZ
GYpTyCe6FyjDSaO++tGyuTqZlQYoX2xwz82fCjduCWmZiWLTwazVAqMY0D3P03YUIkVmlJJpF5+U
wsTb3AWAEhiFujZsgfInUYM+h91hrQDxlCFxMC2p5cTiQ6LreOwdWM7o6YsVDd9YhglkNbFWMYIL
qt78CFeban0XTYWqMBzoKNZEdNrqDmQLqGuOyZoD250hsXOPHjbP8lOCRh8E/30Okh3aVtrkMD1A
wGl8l1aoae4BlpUb0inor2Y9ZJ+E+xEJgAqupagoZrSORzuL9BRXKIJFn+4Vbq7HdEjyaT5VZKZw
LM4xaSa+LRBBBijsbEHTAzZwqfg9hH8a9ljv+SRRP8QBzB2kMAIOMuAqnDfUekBzdBXWM6Ct1CTf
bLo26K0iGMxID3Q04lFbAyo7bNNtTjak4DayFXp3w7bSbO4AVo5oH/u4VraDRrxGIQ6YydrbHX2r
CQKkhbWqz7PNqWdCx6tZ3Y59x7cHGqcw/gSU6ndEqj1mDVQQUI80Yu1hWVRMv0a5x7Nooa4Rub4w
zG7noRhJ1G5oDctwZHavcX/q4PO/xzBYhkJhWrB+H89hLb5loKYkU4c+uU9X5AS1LDWai6vV1YFO
Tv6ahM7GGlsYguprzwa1oN7JYpiQn+Z6GYGPNTg3MOSGiPwxqvd1um1QXll5BIasd/Sna4BgqkdE
oMNHIMHN9BFttIygOyA3OPrewU6qlDfR4If815Zs0fzBQh4ihYgpq6LNHB2sdsovgs1bduvSohxt
uw56diOcencoBVn4Uy8XasYqux9wIVNIx3uiTkmoNOwklinxJ3RryHaI5yWtb/wKSYQbtCfWEmZc
hMvbdBi3Ao3+Mas/p3vuF7RkMSe6JXeAmwg2H5NqyVBUmUTlly0q/fKu0sTUUecrh1ZLO6R7CHcB
gcA+rwyg0HnG0I3oSY3GKT1CSklf18chNAAdE2btBnbnaJARccBp23cU+vuIVn+ylVt+FszX6/u9
gob8TV3CSvrO+pX7us08Hhb2QjqpJ4dpoUomh9rx4gvcNaInYsepviOrmr9hYq84UhJwjMYFDcFW
o7LVd6a24kcogUwffGMK+VhuDCNVEiSB+QDIe5Tv7VzuTrUQL6ki1uECo1SCezD7pkIGSGJL6oOB
v4MaW4JUDP15Ojfq6iYMZfGgDqNQjfpRzwOToAU0c6pm2JLbOH0veeD71K45ZA3qlqVrqL8FWMOZ
76nY4m8IiNmOFgSwg5KhN5At8f+Rdma7dTNXFn6Xvm4CHIrTRd+QZ9SsI8mWdUPYls15nuvp+6OT
RlvUDx2oOwmSAHFcp4o17L3X2mvdp1pQul8zKAppcqxs0s/Zq92y6L/bWuYsCFjKbVjssrg2skec
Bdsy3zR9b2v5JpsKW6bbucrU5tgRyMqbHhaGVt0Zahfk1qPajIHDg+sYRf6zDEOd9EALoY09h6KS
qfCNOk0zfat3uV3Q5IMccvSAfy1aRVd1TsQfbXuLHL7n2lITe/T0IKnBc0js4qbdBhVB7PcceRal
PhKQV9EP4D0jdnYqqQixPsDMpD5mTiXqY2pKAloghCCwnhENn91bFbx33vF9Skf4YjCTzPQSSFeS
br2wMIeKJF+jUwdcjroerp2qw2+ueidyw98tT3thbzGKp+x2CaAVp08KUHHcb0FwZd37qkU/R7gf
VZH2EySUGoTgQU0Lw1FqT4lms3e3RTEiSLRTazGPCHAimBYhHz4ZaKGEiPpOw9GZitxxd2CziZMc
3Ny2CnGlEpEBIwTkjgYqI+7YhTcOhiczdcTKAvPiXMRhm1xnylTWL72iREm/rVSTLpN9o0fka4dg
bhCA8mAZxebgZVpsKe6hDzQn1vb54GpCP9h9lk3yTgE4cZ4VYi4zuO6CMevtL1Vh2GF0l2EToOUH
JTMMoyNToqi6E0Yhi1Nmh7ktX+acg4RtF45sY5rGnqlADhiuNUUGIXrsIjSb64n+TPgOaqnVJRY1
UumUh8F16+zCKdFPQsCoHJs7UjgSw21VTYaOTkFliRJCMEKzLn9s6JWnitosdmuFSxFllxpEgD/J
2WX9VNVS1S6DrtMNkHC3HuebtEJk7TtiVJrm5fXCsPAmbYywUSPvz8hxUnWqh6dh0AjHIGoIK5ee
pNT0Q7cmw35wZ74u1fbKTKOLMVCMpLmgv9Ktt0QtSoyZXt2A73uhVpv518Iibb2WtNGiSpvUU8OZ
doUZWs4uL/Mc+DoH2C48wUU/fu1opNZ+DKGLar3nLP4MI8U7qWNp3liKYb5o4ZSHv3BLLqdbc3KJ
ery25tq4MkRrKSe3Nlr5kyK71n0NMQZqf8VuXYjnNutalQAyncRsb2aynsFPmnBSroAa1fCKyVrG
T5FS3z9ovUvx3ddaAnAbaD8zsxfXKDpxxMLIMeUmiNQKlKISRRj4DeR2+x46k4N+FtmyaNQLNUjS
+a7pK7t4oeRu9vdTY2XtNmrDtH/Mp1qZXsek0JpXsvylBpKxiqADUwMg8NtJeqP+1aXtPF2gS5jn
P5LKdQrQqVyXUNAK0NjpqGAVrueA0MmkfbexymBdc3Vs0+fIKGb1ZaS3L74L61INmg0XkzvAARJz
MD6q1HWMQ4ZEKrI8eRpHhbIblCjXTTCqLuuPU2TE050ahkkf7lxqCuEX06lt/VULrD71+ausSvfm
eVCF3CpWIDr0oeYqT6+5A0yEFGFBSftgkiykr0adZARJPYhNcQEiZBf3/FV9ofg0r6eIFHfT5BZP
THokNhw14hFuYaiVzt4IyEd2uhin9JdMlbw6iM6p+p+5mhkRlDp4HTsHKhuin6UolHlb9oMOncpS
cA0UB2or5BUXiZIlDXBwMnWmb05jIPWrYaJlzry2jBTbWy8pIz3adbMtHWsjrSm1r4amQqxwN/H1
sE4M+jy4SIUOlMgVzD0dN7HUbo0RFoY/jzEZlheUtg2ApbeutJ/qup2szsvUIAh+8shQu6hHNTW/
Q3nv5QmWRDW/djW1gsHr7aCenC1dW2CKFuQlc5PrU2B8IyCYeZFsY65kuZvssoUeYEOn0OctlhhF
9pSCZFNIk5UhlKcyKevl2kYPobrpgW7lXgazK4uNS76ilVuFv1tcAT9HBrUcK2xEd2ynLkt/U5EJ
jYdJVGHEHqe3xzyyaIb1fSwVCNOWFGWzjdmE6s8stqIazF0OZeHN1iwkqoQwHL9qS5VH9xsyHGfT
TxSDNhlMKAXXwryFhOVTbm6zwre1pEkeWiSIiETsxu0QxYwgY1JagRFYX+WZAmhlofdc3y0VAuD2
0bSSe80M9fQxF+4wbQYzVvtvUVA58WsJwcn6Oat5UFwXVVMHlzbt+v2Dhcq5+k26NLfCwZwq7V5y
IQTbAHsy544yNu9sF9g2TyHYjWH55UTt2MdXSyufYg3s98lqItPZz2WTyMBzQ3NC1NvqaJrN/F6m
0uUmD133d9aFHaIa1OVn46hnqaN/L8JqJLvNWkIoXv0IvLCBLSWu6mkU/ZcwdcKZ67i0Z32D0LUd
n5rcmWYIARNX4qaFD5b8GMPcdLJtWk9W/sSFGlZ4XCDifBGV7mheV0quqC8UVsC4RM6bTWa1FDkq
WszpZYNV6FSB5XejPXSCZvBewySroviz43XvqsZvOoCt26ke6+a2W+CkQ9QZuEwRO5b6+JVJZ84d
XIZx+tpoStH3fsaBJ6hUtQLx1EKkdXcMyPz7xHMVDRaERfkkv25ce4ihZ/fFMD+bxSzLF0pkNiFa
KPOo9PCnnMW3IJqt8bGWU0ik4+SjpPTtBhNulp7aO428jfMmh+Lcs/az0hTd96kZIMkiGlKjXuWN
lBi16x6DCuVaFrAzvtVqHHaZzyktDwGZfXgP6a60H5uJZI2fgOTQV8CbQD0EeIbGu2lALhYN2CRM
dnng5PHToBQV5JguEK+haQYXsYy5haCZ3Wa2dhdFaSkf+35WZ4L92f0RlElC/hxxPu7SCQYogMYu
cLWbtoqOOhXcTZ7ZSkavOgXXUxuk3XQ1w7YtL41iGPRjoTnHGmgoTXziF+lgDknercWeNUhd27nw
0BpPHfA/esliIqYnN5kMrhotyqwayY1AqUS6ofKOIJVPySKt7+E/9OalkupG0GNtVxbxbZgAZ99K
OQv93pibqgTRH7PGJN5JjX6bwUyxd/WkHjH4pTLmzRSqnH5TZsZYd76InTa9GBuT0MIzgiEcX8a5
n4feQ2+rRkc3LLvIt1UUk3mw28rW9+QUbF3PRMcYVqLWq3ZwEyPlgSQ/JeC+7K9Upx5tr6PFD5Ms
pes96ArDfJFHiy5fHcOo2lLLMZWL2hjKAGK/YhBt6lS6PF23iVTlnNPXAzuUMkwEr1Bg09ADNxHe
jxiH6II/Q+PerMDpg/FAB4YDO468EbZA0DR9I7dD5FJy3NqqLcEWyB9xHAkWoqCgvGL35cME50x5
lXrUm2JbjvAEEy+uR9cYPaeQ1vytM2QwDruQp4CoOamb2f5N1SEdnksV291bO4LA3Xpt1+XaIeSw
NaGvjZmIjm5AxtUfpUmZLt9r5ZxBHA3NzIbkbIKqlY9q22ZtTV0+EX23cVJYFhTLymAgLEoJ+VSa
wEUbQ4LI0iYHkKHtUqqVb4/VYP3i7+f9OjY21+G9GUUzGhw1m0f+LtMmlS9048f9Q23lSRtuFEg8
9zUv8nBjoe8fG7+pvJgZ5kQZ/Lvfjjan5UbCmhyeGrNTmuvYmvOKWEe3ZfgE6w5CSQKmiCle2Mg2
ry4B/fjVFzEatc1tX6oTLGGtI/lIoGbGQzEHe7XgPs9gAYhOvIxxP1o4cMEKnG5Mksa68XSgmhJq
YqUSWw99URcPRuISAvlzpnXx5FN0p6aN9x5QzanlEouFX4YCMhVfvltkW034fQNFOK3Q1YcYpll2
jREPFCOgvLDKNN9JMxvqyzCXs7wwGtyLpwtttpoZdnqmzIWPOQ0FPB9FzhHGi9Y48K18CN9pG20m
LnjMnO2yMPKFY4pp1gnqA/jWzq2yYHoYwJpEsIt5PNWDHQzl+NgLtozvAguBWTj2KI1D3qXW/AJg
M+H5M3UKl4xXz5lM9wn1RvEd8DCV1NGo1CEiHSlzNFdXEMkb98JqLBtTNiI/W2xmNUynX8WUswnN
0h1MqhJKDsg/uxTMbbxhSA9/oLTDW2JHmhgHr6HBYJ6fHMW2FX3TdfDMv5ktzbXaRhoFsImXR5Pm
fAFGy7tHqA0iuoZ3N1m2V3Oon6M5yBNoW0bqBPeGmvQT17XRQBuk1VTHG2KstcjeyhayG4iQrNPh
N/VTU91BuKtdsS3iqZf4SLRNUOx5eCRZPxGyEdFHg0Y9T0XUKn37DYep0uj3AD5B93NuBjdOdotJ
y9DthrzCQ+UxCOlfxNCk41cfgHgM8ymenCS7aiYKnr5MmlzcGBrn7AYGf2EeLLD8DOmr2s72Y9mK
WHi6kgONeCP6qu6PxA7ILL3BVVWuLRphct5+bbQa5RftKJxDr1Jh+O+B8Wo9u7TIZ8LmQHOSjnpw
k9nyVbXjWPoR9nlOuxE1TxvxuaSAfUReD2qzn+bt1DzU81gpP91hYSJ5FlxnR/XjCDS6AGZJIWTy
h8xprzqjhD0NiDX3X3KoR/EAOb7ISQPLhczwJa5CM++28J+b0tkmwThSgu3jwPXiPOviL6Bz+jT4
Qrd67V7LqbtfZKI2pB+Q5gzOVR+zIrSG1K0inG3T8vpCDYqbdCJfD+YMAJrGjmg+xgCG7s9KchEr
hxrO1pyeWAQkKXaErTK6KrNQtxFVTRtTkHO2eq61zw2dP+NVSjwuvpRFQ5qtVbNh/+JH1UXqT2mi
qbGPeWPNHUGZoLTRjO9gYozb0oXvP926amLa0VJYaAQrWQ/odG5zy47N+Qg30cmfKBWUzcZRBiX/
NnSNnf3qasrKxbFTQ93INk7HvrvnMGTunghJ1PeghkPZeBmtE+FDqMVhZG6CQZoQVy3RDobwkJCv
+xCyG2VvKqeWQioAAh1nSrxxM5mFGS12C6kU5wmry6PtkAZcCb4eKNAx/DysWk3zudnpirrMhxHX
cJ+EZO6sjdZW4WTv44bO/+xCBkJRuwOHsJz2owlwH/pWaGV0kpRmpb2aM3WihyoMYnmBqGogRq8f
8i62NgmxlbrvEi7PF1Vvgp40LlQSTdvQl+W4P9LSqupL6twmZd46ypoM9x+N+uIxyyqjdrzZIayA
carSPeMptlKV1TZPYnMs7zvWIBEQzbsyv1UJEtvJd6EfFteSOAhgcyo6RWnh4eiNYm7L2k7qrew4
GcuhUasBUn0nwuGahJsOsI2aWm7Y78siyFB55CiaOJqO+mhs4rlXmhvDlbA9NqTXY3olUiHVbRPm
TgIXXpZl2JPd8MJ9odVEVNfBHAbqdw39n16BOgx/ALYdzWf0A41mvSA4TV30YmP3+QRDGFjJdny9
0KQWX4Wm2jTBfYTPk4oGb5lFJX1uSpC6+cGpzcbVtm0dp0m+dbqZp5dXqCisrUxsd76XvWokv40s
47B5SOSl7q9aQPmndydbGG4GLD/CtGkY6rTxa8dVAI6gHumFR0yC41qWiLgLj0Y3oYyzdUpBTkIZ
E7GzRwdz8mynDSSHwwbAwyouM6vHm0G1RFV8m/NGVUksMYInRJZ4gCFaqJpUTGHXa5Vsb+OULsLL
OJ406VfA4cAfigiT1PTbEESDGMwdm9brKdg6r2NmFw6wENC1fEU2LqPRrlC4uq4k//9mW4cU0eAz
tA1dYITKXTs8jbB1ENLDlEdtS18O0AmsLQlCoB4Xsq35y54SOTj7TJrG/Fzoo0NVmjotltMtqZfi
IPeXjQJkOIxpVwIAsufydgi60pTeoLvtrB/G2ZJlsmsHtQtDT+ihpRfYACm2hONl06t2awaxDTJQ
On3bpddpNKWQC2L+JggC4P8QAra0ReT0CI1qPolneo1N9aZsi8l+MtBgBtEXbmt3oL1zKXWORExW
Dt+pC9wi3ccdFa3ohh4GirXbpuwUVV4WlcTUBP5FYLio3xEjyb2bW/CKN7K1LTXb5rql6O2V1llg
g0xw1ocLN6f45XphJ8wx9xPe0R7EShuTurgaCH+C1M9sy7Tu2hIuQAmPQIlA/ELdbQINdLEjokOa
cXBs04eQmQWV7yhGoPQ+/QRFl34VEWqP4ZamC53Nro1xxhdjI2Iy3U6qpWNKrNoZbn5JA91I8RRF
5vnCVFtA54WYCucF9qaq1ddGC+bzpShbHTKQ3zcol53gEZkBRACZsaNoJtNa3jM9SbJ7spsSZlox
JlCLPSs05pwic+JKWAF6MeI7mcS2nT0I8IeYe6iuxQhAUuCyNIWc4+BhBhXvXtyoHrpiU2dJYd7C
4DK1jdujMDh6FX1f2Rc0igbgIUk9FBomcaRmDHftUDX9j2pqhEONBFg2u9DgUpVk6lKx8xLe3GzT
NOGMehN310Vrj+RtAwZZ3cJacb5J4Kb7rsHjMb9oOOTa6Ff8z6SWc4XCDbQ6K8FUetOooA2goCko
cuwTzDgph4QUpqedsm6L8WJQOcaR149zO19VEU151aaawib6yqAN3omE3u59HxsD/ptJRy/HuOHF
07sXIkhKqviaTp3O90GOSeGsjLYe5eSIYelCdoxm/XqGujw6VD+igLer1XVILFBNzeI3wGphmDt6
8QQ0X7ygtJq6RlOWw0tT6lF3oCOvbYtNOcSZo3hpTtH9Kc75Y6EnE5ErsLgiirGvlqlnFmnMBHKr
ANAshQS1r7Uk8QH92qT3NemK+Sd8O2HcuhhFGic6h9RMgiJAuP1FaspW8iK1HNs7CEGQJTd0jozh
/QxPH9qxY9Z5dEvBICXpMJKoT/w2GPXsmtSqiul8nEqF3upaoTjIRS25Xo/taDTmUz6L1hy3i+tx
NGycjPbCA8wCzLRobUgoN2/bBOO52M+ngDbeqXWXEhnV1MVnfSzD5DJFeiLKjnZmHER60abxJm9G
ggiPVRmUu2KEpHqbUiQv7+eafJoiCCWF0AtoJXG/BFwRdELwTncUy2N9mDNKjnrvNq9d46jJpdbR
uxHu87bWi0uo+EpKWqGSJk6HEd6AOl30ErKQ9TJDHk0sl0ssi+kzGeFdqnR+plNlRLu+oNO92MSg
otVOGYw6XAzrQYwVos0Ep9h6FJQytmlFPSGnu6Ngo/b9ToW549r8WNjion1MC9WyIbp2kDY1A96p
7EdolJPRadamsPKu3ovc0RT7qIZtpGc7vXLNqUaMittImg9JroNGiJdJrYwp/Jz/pmbZOmkZFmEW
HDXByX3byA4fahilhrFAHz528O604neXl8ePe/ZXSgwMgsK/SpAMC9N03gumydCUkCXd02zuTGuL
zxnNRFuxsJyrzcdDvW3MBwKzUZBc3BRV/Y9P8Wo+0oTOXaejODn1zxHrxLB+pJ7kfTzIWg5Bs1BY
RKyScM2xUJtdax6FEWe5behAniserBwuOsGIbSCiN/yGHO4ZNs6f9Stcc78xlQ07KxQg2MbXj3/H
u3XFkg9jU/JOk94O/uvbj5dUaayOhuxOGlGFDKGvMohwPA1D67o8M9i7lXURQuVffEKLbjF7JXlQ
wPlzoLIpi+HaEmAX9ILRvvPxjBY1g78k4VhYkmOXf3dYVoEo6tsZIWFUQJ4pgtCzlRoZdzoEdH8Q
AZjMxwNp79cOaXqxGArTCo815EpXYXRKNSuKDHO3Z23XQ/jwiqOxkQdx1B/yY763rvLjtP+0BDkz
FNAZNKr+sNmpw63G1ZVBRQUhCpZlbNqbqNj04oyyz/svhYsAf7Vu2C5dCGulZb2kG1WvUvOU62Dq
iLp3h+isVc5bXQoOGkbWiAdxrvVFR3s9SBzQRwBZQ5xK8TxRLdMu5/abHl8p0waG+ZmvtRLL+jMY
h81A7QMNK329aFZu1Lo1FuKkoh5ZZpd6fOfkpTeUZ9xj/mFSpo5xAWJ3BuqOa5uVunN5vLnaX9o2
9kV0ATdl60C0VHrpFaCundN/9v51F6nxRUjSxmwF2/u3G34ac3UAeFxcVh6pc3u8dEV+ztp2tdfZ
ArZjOTS1CdW1LbE276xylxphJ9wTDb6A8toxrPYmimZ6U+ODnG4/Plqrj8UB1szF4gTdHRUC6PpJ
UeAgZDEClacqvqq1a9lJT9V94IyPh1kL7ix6djwq6Osv9BY2+uokDWrQ1RQd1ZNqDS/uZG9at94M
oUK/WhT/iHAeAj1GwLjYo/XRbD4e/d0kLVz6NJQCBcJ9Jj4Nb7+bA82Emp1SvGQaCZF15zjXwr0V
6f3Hw6yO8uJb6+LbiFSAiZccp+7tMGGq0tZTmd3Jsi7d+HGs763x58dD/JEE/uvORbGNqpll2zpN
xhgQrje9WtbI2aSG+8cWUN3SMrFXH7qt3OqYWnxS9JAlw3YBqJYTpqKytx5sEBA92TfipNWPqflD
DwApzvhZrA7xv4bg9eCR4r8jFPJ2zWhTlviBYMBXR9FzPH+nF2xX6dbBKZ1DMl+7UXtmwy8b7a8F
ZJBFOBLbbw6y6mIl9HZAdyF8RnUdnBwqjPaoe3LKzwyx2m5/hkCbaylL0QxENPV2iEJJyKxnDb0h
YBY4iJ11TfM+Od6ZtVvttz/jmEyDZTNQtl27Z83lSPW4joPTmB7nHpahemg/G6P9GYTWTHBr1cRp
ey0mBSeFjuaA7km1gdaR7Oyp3RbJJ7f1MgraTDbClzBn4NytlqzvWgXdHozAgNl+hod27xyhAP5c
PGjijXPm+7xfNxgbUHRw1jQRhVq7WIkxJuw1eQ1TaxNZ96NA+uH7x+f0/bbmCnAs3TAFRwRHordb
QI9rpHJFrf9CFNUxrjsKh/NFgfmYm27ITRzlPhraxr7X6Q6NDrZez/KcJOvqHWFJ6W0VZJ7Lc7UE
aG9/AoJXulKNk3lyq4jEeMbm5xC6WktbxWBfmATeXypVz85c9O+PF85f9I04OtvS1q3VqGitVG1J
QnnS4O5d1mD4QCVN+tlR0GFFCx73EQJqLDpW24V416VI2DqnSl+Ibsgrq+cc/95tEkt3jUUU3mQF
MXZcTUQf3NnAVc08qeNI/1tzV6vF1oTxcyZaerdTUPjgn2LxMdRJuVZTKXWzi5CpME+OMkYHZ4ok
EIihoaxj3VcB6LkblF8gpBb7j3fouw+FkiTJECOjlkkIuvyun99PcRG2//Uf2n8aEnUcR4NeALZ2
tANzK4bnj0dYv1UGN+CSr9LYwCtBMrJaQnVoCoyedPFvC1tAhKNx3W8oLaNArN19PNq772UTcRps
PtdG5413/u18+ilzm7ZVywfigPHklKn2QHtIsaOd85yk+PulW/IQHmKTCE28C3BHxa5EV2q8wXPu
ZTmd0yhhfzybd4eXxx1RW51YaclY1xt8ynJR9hJavxdlxd6V5iEMkbRHU+ikp+7iOBOe2Yf/sH7E
tugLsxfYiuuDO6aGRApjCMCjpJ+Y4dagmbaDpv3xxN6tHfYcGJmipssE+c/VnpBp15cFSqOntv1R
Zb/L+MzCvTtOy99vQ3M3HfzZOE9vt0FYVTOoN29vlke7WtmmMQxj29mE7dIyuY3PWY78w3wwHyIS
Q++dx3Ed82kVLcUTLUOnMuh2GB7cqFV5+HjJ3u0FB2UZ8k8uIlyt34UT1ATrIYcCvdCVEP6PHzPq
Usmge1pRXDQmHV4fj7ee0hKymEtWsGSMpCGrm0HpgR5MtHhOGez86Co4FyavwyM2NYfUVk0OENWf
P9fGXzcPnYcRLe90T9kwHrEEjlCSOTRDlEe4282yu9PA5tRfH09qvb15MHiJtWXHkV85zko3NYfu
CDemNhGHg0G/aAMiYjedPh5k/aXWg6w2n44wlF5YGVpViOdA3UevJUp3tnWXBPkOsPZMArxeSE4q
60eY4WIJhx/N8nP+WsgZpkqNnprEPalLQpib7mHQmw1CHvABYZd+cnKr0VbbQqU/yJocuvk9u9Ws
L52aAzzCo902NMZOEJKM0dfLfvzk7l9PcqX7r6AEkSCNzrBUf2+yadqYCd22rvOiTPPWdIzN/2ua
65xn4m4CeAgYD7T3wolKP2/Dve5M2xy9mj6ZzgTx7/bMsqxsStPGBotS6GpjAr5NRanB7144wdem
mvrVHF/XgXo9QfMKVXf/8fzWp5v1JBOnJEpQSH5nLQflr02T9cXcNvXyGXUtN/cjtd4dTZTfPh7l
H2a15I74tBKnYfdovB2lUmipGuplVmGTb43AgttrHAjFL4qpQckifvw/jEcHJKx0lxd5Xe/MJEAk
utKM15hV9FIlYLVapkQ3M1qvG6tNrRvS2+CMVvs/HEAdyZRFi5mL0hKrb0crQmnQb0rshn6dqu9b
F80hWMlJ9Prx9NYWN8afr/bXSKubpVsI+EGS0SI9lPdVM+0MgLteodfJ2uWMKqCYuOYlfax+V31p
EV4Yk/7MznkXz/EjSGks6qE8QuTrq4+qJzBs+r4y/yee+1N76DdLkuaerT0s5/rvPH092LKP/9qn
CKlUBSrGiwENfRpZ6w3G1rbuIYz5XHue9svE2+rMKi+x9tsxNRAWMkMiIQpja7ViSIMUj/Bkgqyp
olplK7vEuHMa4bUpcm60bZXwUaZK8vJ2Z+KW99NlaFNQxYSbyeKutxIUu2zo2gLsDIuYqYXP28B9
6VHbpIetgXaHSmEXfPpypW6AywBBE0NScHy7yHAU8euwA/BXB1JqPEH8Uvdt8xyikmHjWvPx+r6f
IzcPB4bwnFIgpZG3o8VjIIq6pxsavj/qBH3tObD/JIwfbcB2C5WzSN4rzmcjW3JRhiWVI6QBcHJW
k3S5AdI+UIA/FAQ/fHVSvkWlpNUTvVvv4xkub+DbDfRmKHeVzM1TVmgKpASuvSLzNchgansD+cMe
Z88c3L2BjOKnR3So0LliKWYt+MHbNR2CGJQSgW0mh0bj2HhSycsGKavEqLRbMQSz+GmUYxKhHlG3
DWmDpGX7nAnRchjfzhs0kpqaieclJkv66lEh5I6tHIVxcHzLtrLreph6iD9V15nd948nvL6FlgyF
OrJAUobU3KBz6+2MgQIKtE7m4gVnm6VShAP4sB1/Jjeh3/j9V1wcPx5wdcm/G2+1axMrajIU6YqX
wYHgiHDF+C2m6C/bXx+Ps3oy/4zDymkWaCU5n77apnmgxo5ImRf6yxSXPEtH48Tac51ryZf/w1AG
J1FfIFg8zt8uoYh5s8thKl5i5waajW85X6ww22ghqkSfi1H/Nau/hlpW969rfFTh0UFnKV6k892J
IayXUEwglkDW/nhOq8/EBYa/OAghqRL/0NYi77aBGAZifSb5ces1r3XlbqmHaso5049z46zepTBB
UtUdlBYNQefBFrcGakAYac7q9uP5LN/g7yMFBLTYwJAiLVviXZzWYD3P5Uz9qRO+1cEd9u38zLdZ
e0WxZoSclEBxCaCShrPI24/juiN0DFHFkZcNiGcoM7JeihfNP+u+3FTNl3DUNsg1+7nOS1iXfory
gkSrYulViirz3PO7BDFvp7z8HGILYjjKeubqLgsJV6tObfk5gFY7I8q9wZnvCFO92MXqLuw2eWX4
KLNvowGhouqZU3TuN7xfdn7DUtSheEVlzlqddqFnCFdPOmRq2/luxqdqwnBvoIs+K14iE/ZgFPSP
VlRi+f6MJi29O+aGdm19iwLvXoVL/sldQB2a5I5aHXEJ/7b6QrWF+r7jgg4P8iZRnuN40xifTECW
RBxgnZUHGdapqr7dBHWjalVmBmzoqLgVsOWVcpPgrpYanrTOuUavl3c92CqJnOlcy+JQMpjSHBLN
9sxk39hnrrd1nLEMQvHRpjzH20gJ/O2MUKLWBlPSM4YSXRkhgPCsBJPfRYicJN2mjIfdlL267OuP
v9XaIg8/N8JiqnYsIxHcuyOL8UNQRYhpgTHC2aMdc96Bcm4DO7/Q7P6uyF+UBCUHF/ZkVZp+FJr3
yHVdINH7ODf9hZYEN2M4XrbanTW/ln332UCI37dUmrlSbIK9d7GCnSlobwSFeRLKtlCwoUiPnWKd
uYdXz9iyCG8GWd2PdkV7Q4vCB4GGRYqiHaf51ay+ovpK85lzZsnff2kGI2Sn+GEQN6/fTL0sAcpH
yH64F3ydkTPQg9mHX7Orxh5B8R9hHG3rTz81f6b4v6MaqwhkhGCo0egOjS3XShrygQWmDbRFUT2c
2VHrhASWAYVMan/Yf/Jcry9oUmyInO5EcSe08NOrcY9AuVvTjlZao+mhKfWPpE6LRSFz3tmDpW9G
utvO2Fm+O7M6rBEIsiaPEUu8vhK7NKzzsIvMU50deIm4g7r+cyQYPiFJNJ1AFvUsCEvrKLbvKOwj
sUkVFZr9UEwbuD7+MJ11xlm/MJgI/WG1USGAhPUuAynRnai0AJiRBokrqNvbdI+b/CY6pLvz6Pk6
GVgGc3i9yWRhdPDWvr2GtCaT5bBgmt2E2ss+1vcK5yA4zcavWvts+AO/gW0C5QtmAGXOdS0QhZIC
JiJ2B4F2UeFPZz1qyl0oPrsVTKIFNp2gdotB3TpLbWII9jZGnCeKKlV+2b7m8+njLf9us4GWss/5
QKTBML1Wd7eew+oZI4cR2mSPYocRjyj9nqlkrAfBaxk8CoDPpHQD8rx68rQ2KCuLnp+TGjh7iKlH
/qAXutOZ2+kfhwGoxIlJsAXW2fVYOXkCTklI2ge7hUeMpM1lgmTPx0u23md/OCdkDNpCb6TetgpZ
UHwLnUHno8TIfbZ3mE4gZevJAMRyo8P9+3i0df5F9g4GQbBA6LFQeazVtqY/Y1ICIri/qkD6A6z2
3YLqnWOgrOb2r+QL/AOKIWDsu6g+mhNlIRiCfTQ/rOIh63/J4tVyDlm2H6bnj2e2+lz/HovJiWVb
vNvcZSizjBaM4qWYL/P4Rrh7JzpjUP+P0/nf3PUPz/GvbChErEVNjSXHk3fFsJCE2mIn521b38K/
P/Ollpf2r3D6X/P5a7Dlx/w1WB2mmUScunhB+mLTGzotg+L+4yU7N8RqL6AoOYStIJEcW2jvxbSn
r+BzT8O7BHJ1VhMxd7zHDJHypOuL8nb3XVV/fDyPVdDybpDVUiUWjUiF6MlSUxXN2a9F/6WnC8tR
NsF/k/ZlO3LryLZfJEDz8KohM5U1uGyX7XK+CB6pWSIlUcPX3yWfc4+VLCGJ8gYa3bu3AUeSDAZD
ESvWSmQSiDtutoJm0RWHm+E/xvWxeDkbKr5+EVcZJL4KLdB0FBSlxUzhO3Vd0pUZIQ8jvE40MIag
bOH8oPkTx0wE+0lkeLSdjbuysi5242NtvXQaOJ+wcc6nunqpyVfoqoTu+HkEv+/tM9rxtStT64I3
pjyTsQx0wKuv/XKSOaKN7FnYuZ1XFgRXc2s9H1OIkF0wexa6rn5YEaUzoirN6yNYCTGjqUsQpTsm
8aIC5Ilmq4N3TzDZmRhuScHid+HdeS5Po/Fl7B8a5WwPj0b5tqd19YgrW4KTg+N3xSfiO1bjGMRe
Fgzk9WFSys5px7+vzAgxYUomjYJmB8Wl6rezhNT4kQyST9YdVwBVPbDFUPMDTFb8wHOaJbUJSCcu
i1qEdBg+FpBjk0TPnfuDxpW24jzWVoQqvKoQ0mow8epUl5w9J2kP/NRn24qqgYe33Xp3uzZ29Gu3
brDOOkMX99JOH0FU5INGwF94LklFZKsRgg5qJ0OHIgBWA7mIigUgzDq5PZoMqS5Zz97ZAPqFTUPh
ArxPgiV9mjGbjXlbeJkdDQXYk3tyur1lO0EHrcu/JtafsIkELXC2ywCBnEuFSqINUgCwwflLBma6
4guv/+HWbI0JEa7Mqr5byrG6QJInKsb70kOFzKSS4LZ3PlsrQnBLXMaYobLq4lnfeyNMnDRMm98z
hslub53sdIR4Y6gF9NEsnE45N2HnQDqWahIHkC1FCDNg9ODuUvHqArZnfyqePeBGey/S0s+3lyLz
AiHOJJXDwCY94GB4fzSqFwcUcGD69cnURnyQ9ef2rQFXuEIBgU8VwoHL8dnjgHUTD11M9JclfZ7G
n7r5G3PxElfYCwjIQAGGBdcuMnrhAnHORr2xQJtWlGkwVP3BYRDaUMfj7e3b8wTQ4wEyh5uK4q9g
BrAKFHL0trwkRRFaBgttpwxum9hdycaEcE+bDPwmIC0tkemAK63SvljJZ7R0JTn1rhXkUoBQQAgL
CKnraEDxryvXLMvLbFsHQJoG0LqlB2XsJIFgz68tNC4xB4Q6riF+9zQEhDyo7pUY7VNQTASJLmiv
jPtGBvfaW8/GjiNUl3ow47nqUpQXZ1Eeph4NZxfsVKquSNaz59EALKHX5FkWsPDr79hE0RpcCX1b
KcWlBcWPB87tA6r62fzoygYKdxeEHB3cmGujUvQ0I+0rUDNl5aWrH0EozdDznaynt7va2t3FmAL6
PxhluV7Mgp4keHCd4gLxRX+wrHvb+9Q7TJKt7W7ZXyt/hlw2W8ZddbZAUVZcmP09mc9q+sNyv7T0
cS4LydWRWRLCjZpimBczmMVlqb9CiiEgaAZW7iem/Ox1Gd5v/3z+b+9EPB7U9hYoL1vFBfq4oZeZ
kWMNUW91kndhL+Bsjkhs0CUdiA+bdfN697uWZk8TcyWRYPeGYmIPnFuYsVRNwQmKYRholo/FBSzT
Vn4A1V/QThiQ/vEPvgZpVNSoVuSW+BEPpmoQ8XhmcfGg+QG1NHAaVA89uA3+mxnhHVXRqydFoRcX
RRvuzbkLelCM+eAzfFtN789nAcYD/m85wq4NBqACRQo7afpYGxeUd0tdVorYdbG/NsSeve4mjbuw
GVsGCDg4pGgWKuBq+k8bJtbB8Kmtd6Y2FZcmP5t1BImZAEHuH4xg9tqDm+GD7VWP0qsgutPafXHR
waan9weQPQSLLDTvOfLWiPBwQk530UBcAiP0e9nf5VDNo3ZkONN/XIzwBDQcRBJTxRBlvMTPwdzh
5PpZzxdJvi5bzvrnm7AJvioOYg+cPlhhoAf23W7Sw4y+GJXA8V55GRIZ28acAQYq0MAVIwzEymcD
Y66w4z5CGh1ijr7hSHrmr9Yi2BCOhtEGjIGY5b5Y2ScddMQ2KDqtUEsl75k4L4kgdr0W4WgMUAu4
IOQoLsnSRYYZeMMvM/tOpy/ceGdr92rxLte1t7rDH5toW3jayncuVvdHDAcpaQnfLsiXyvBAFxjp
SAzfeEsFI/q1Mzj17DbZCN8Gl8NDnmhPrZO9G/A5+g9mkECjzQOEC4Au12ZmsC51GYijL3X74JQv
GX3guaQKsesKGxPCSgro9pUshYk0v88cUJJ9mCBCU0scbtepgUkAcb+ONqBYIZr7ARTPlpdfPHLX
8fdOHlvQhPiHzdrYEJ6adoD+Zu8l+SXRn0n/znU+Lcnv2yZeJTTrsW9MCK+MkoBglCdKfhnmuOkO
pL1vzUtvnMs3Y5tgCMMFBr5qVtYH8eAx8wfdzsXML6MBcnLrZBQvLWhRaX0g/PPtNe05gINRXHw+
AT75CjlBTHfswb6YXwgKaaBJd0DsDFVaX9MkgU1mSDifufJclio8vyjmD904tE0aMOPZllYHZHaE
Q0qXyujRUc8vfCXgfiTOdMj4LzurJdntnk9jdlkD6wG6lpChuL6cvQEi+bzu8wuqolD7q08DwVx4
fbh9POuvvep/rJ6wsSKE6sVQ+cTJkF+yBBTbjRMANOjbnAKU8LHVjtP4bLj0X1aG3ijQw2tmKAIS
Coi+2KmBk/K6lzn/rIMgu3OHf7iuzl8jIv4A8grMmdopv0AL1G8mjAmCvHWWxJ3dF2hrRYig4G/D
JH6zwAog11a9xCBWR5Ut1sHO1gAtaOBfG86XoWX/cXlCXCWNmdmAJ+aXZfyidR/tXvOV+eW2b+x6
+mYLBQ9MQG+VmbUKG84RCruMg8NsQgdLthaZHcEHm4QZ+CLFUemp7jtaQNMfMxQzR0ik/LcFCfnC
ZAGZTyxsWpPiI6E9awMASECRp3UtecBlS1r/fJPNYfJW16CLB79IHi3whqb9vTV+IOZbP+Zwe/EN
52hAwICYQiy4QRkrIZ3d4vb2qOlVELR/v4C8hMroNnZiEfhdgA4FqkEF1E6IeQoAB6Agr3JIHD+M
oCstOvDRmW8/HeCzAVICBZH2uo2tdF3HvIXBDVjvD2msmQ8JfZ/0H287wd5aMD2Pd+/PDKf4AVw7
swOysDy/QEONtqCYd+NFp5K1/BlpFOIqykX/Z8USClTgH0+helDgKUe9gIFkv6u+a8YUQifch25i
oFZfiX2CAIOvlp+84hmE8lAV/KQa45FgPO0flrx+hQP5gPxCxIyCTBAISVCmQyT3nYZh86X8qJDf
t23sPCTany/9/7UhXOIhd9LCBGE0Gumz36r3eNUg+fTeqmgAYZfAtd5xQ5W4/06+dGVTuM+KzgqQ
kcNm3mfn0n1vGC/G8A1CMNHIZTxOMlvCja5mjiJujj1U5qcBA0RaHxZg49Ldk9eXx9t7KbO1/vkm
ekB+1GRuP+K8QDJdg0DHnN8XBPzQI4laWe9m5+AA81mnljDOislP4QnzZndOenDTIwNwotIEN2qt
/Ia4+0Nvju/4pAY2g9XG+vDmNV6Z1a/XWNHU6fu5zi69AgHc9m7OHm0gqV1ogS695DbuRGOMtmD6
GEPv7soOc21LS9BK0JMyu6Dp+gFl/qeRTCfe/gL3f3x7VbuWUCpeeyCIyCIWkXMNY3zg2L4A+Qh0
0ft6FY3XnkYq8ZA9OybQUpjmRxh7VV6rcrQqy1xNL512Hi20JhY/tx6pjHhmzwxyT0w+IeZj+Elw
xDpNaDf0fXopaxIU7KmuJ1+hn21ZHrXj8PC8v3aE3J0q9gjFWdhpqzy0vcCjd4oKFdwKucDbY8aV
KcEX0NKBZPPcpZfK+wJp2Kk5FwaE8HpM/rz9oQGCckWBoX0AjLUQnVoLuaC7WAS9A+tkuTih3r0D
8+Hbs+krM+sZboJF7QxuljkuuYDVMmo6NdSU5inNJoln7zybV2YEV4A6NwU2IiFohX3BxJ1GP9fp
j9uXR2ZC8AIVX9gAjsOErp3UWQGd4kGj6uG2kT1XA2sEoI3gcQCSRQh3WUYnC5xA5IIZMD8ZT0r+
Xl3/yXsGF8JtUzu3B8NeGiArOH8gNoUtU1jZ2ovtKV/B8Qko/9GctGCwQL8m+QrZWRK4a/AWIKCu
Y6eCSycDBynFgIm9rPnBWdQOmAMtfyl4L8rl7ZF0a0rsu/EEsoEpW5SvZfaJWl8U9CxtJWwwOXB7
69ZsQUifYAfnBICECaYaYetM3g6YHeDK18JSw7mq79Kcn26bWL3plgnB2yxQ9i8OocpXjnk/QPBb
CnZVDm1GZNLOGeREkq2T2RNOyVtKDMyAzPxrXeUfPC3xIdjc+g0gqJ11WpHjhScDTu1cqO0uimP6
ujmlNtWxRHchoK13Y42TGJ1TSY1PZka4UkBnccQ/pnwdbVDo6n1o6dy3VC7ZQJkZ/TrQWYVrVvaA
DcyREUG36Es69X5Ge8lq9m4tCrsWCi8oV73qxJpKCxICxQHZ2ugEkDw+6Xrz7HJ6x+xJUrLaW9HW
lJAzzwVYVUunxfkYakDRVPK0OTRdWfq/Fx+2ZtafsXkhoAhnQe0CZoriI2BNHiik8eHr6c8jhBFu
XyrZitbN3ZiChoVhg8pf+Vot+qcMBEOnbsUdOfOcRLctyY5JiBC6NnUsBXHx14LNYIDQv6goIQ2N
Hruser5taq/KA3L1vy4hhIoyUQcFBT7lq07tcG7IgZpDMGf1AZIMJ+AJH0twNtjDGENBQlaz2IuE
6NSucH+kYBj+uN7R3hxsyroKXp+O4WxPp7mS8U7ubeXWhHCxUndaoBWIMNFC13QZ7qw2CZfyxPB5
c3sj97xja8i4XotZdNyqoPj2tfOgPQFk7zjagTLLZiT3Ii36GSv3mYX/FScX7JxaJh2xZUOmr0qJ
R+ocPOd91qrnyoPYXGV+ftO6MIWK6XIL9oATwnyJWIbJtKo0ZhMyqaQ1DuCRDYc0O7eVGt42I5zT
agaAJwA60Y42wIUiuHzrstFtncGJPcgpPADaCeVK0mSn2sVJscz8dduc4Hn/aw5cnSDtQBPfErye
Y+YKgqmTE6eq3Tz0MxRsFJX0b4uBr6wIz6KarqgbsNPHpgYhg+dmfkz077cXIridaEKkmhwgIKWi
verEdOifEGJNv2yZEbYac47/YAkzduChWunBvPWXbMLf1LXQ7048Gld1dqJZiWq6d6qGSuIIYkD6
nxVt7KyesrGTDXkzJ4DyxG2RHFuFQyW5bSG+V7pNCOWdn9C3z8JM7/JzTvgTAEzz227yqx8guCKq
Iaab6FhoXg74YEvB+8MjUi+She66ILh4MN238pOLwU+FyxsdpORiu+WTX3iz9R4qm5okf971j40V
If41gCy50P9j8ZJOp8qExHPZgEWYve1t/J89czF7hlFMzJeawqF5Q99CSA6HVplDxMsxIhbKOvYo
mQXZjRIbM8LRTA1lFeZAnZjPNtSsp2hUIPgHda9TP4Oc4R8cfmNMiBGgQQMPLQd9HIRf/bLO72YQ
Xo1QL/9vZoQgMaHOZzEjZbGK8dW57M7GCBrr0o7+xQxeDaAjVv4zwYxasiXXasJiY1BCp22PaZke
h8w83Daze0LoUv8Z4Hd0V3gGwTy2mMjHWOyw5KgY3lH3hoPV48aa6fvbpsRBtP9xuo2t9YZtIoVB
aFITBzeImfwDUpQAsivHbCw/QM/z1JnpZ8t9yRrIZUBnti+G51a3/uXsNr9AiIkGhdS6ouN2QWM2
BCF4mKEv1iv1v5zdxoxwu1Rt4VZbuk6s4NPfNykGxuYyf0896ETf3tPdcLGxJFywtuuneYScfGxP
09d2saE4qzfQr0b5QrKm3fD3p+OC9A8Pv3B4Je866hiMxZmhHpVK9yF0Gd5ejJAr/fEP8FWBqhP/
rb8iwFUo2G6HguJ0av3bAA2VkTYoHBByhz86zHP1G1K4b/cIkMXaqJKaIOUzRe5EaDlYXJlJH4PG
qI4gPvrO8CZ6ytjUSo5qPYrNN/66OpRhTWC0AaoFaYZwod0lS9pMwexqBir+YEo0+wXqY8ajB3KX
oIIOUwhBayKpMO5sKSjdgONduz9ozglGIecOBUWtK+Pa+W5T76TZSYgPhiOwY6HStu8gqik5xPVv
FJe5sSgSoXLSemVOcMnzpo/HBXrS4KtJZrzMoCZtsjyYsvxjr8kqGsb67SHYxfwcJrNQSgMfquif
kI+1K0tRx7hpF9pc5oKm2qEsdWI9QCy4G0k4cmcyPw1N5alzwLlrKdFsQXH3M9gRh+yD2WSmOYXL
oOvtsVBwjQB7tDmy5yGxl/LRBrBHIUGrQjzNd0hNowxac9UcYGJZcZ8VmyjKWZ8pGwLIq9pDiFEH
Pv6cIPJg1JG6dA0Qp1VZGfNxKYehwMTvBBXbx7QvjPJ3qk78H8LQ1ZaI0S7vljxbcPg6CCscD/mm
o8YWLyUnvt58cefxuYG8aJ0gwpA5/nwT1tViArFlmvXxbFiKTy3SPPKMq2/PzfHBialijH+vsKr1
V2yseEUzmYz0HDrC2XxS5m44sMnGwIXDRsmC9lLaK1vCxnkJhxDV4EEbno/zqYC0b4zPN9aA2U7n
L6kFnQfPLVrosUKTGAp43qp2ifEpScTY29jtkoVnZJoHI4cE7xAn0yel/fFWXtc1Il0tU3g8qnTh
hb3g76cQYrPcHnMYp7zSoqZ/fnNgB8wTCgigxDFRvRAa0FY6d+WcJn280BXY80sxT40Doo+F+fkc
6pUMrrST1GDmHfTciAfeWvG+9pUEItZq7vZKTLQHpn8aOswIax9SiLXcXtfr1xf+7gKyiNo9xkw8
IbqqLuktCmmCuCUaPkizjhwKW7FB+SPl+H0dyLemXHELe2Pu3cxASE3TivoOW0IoZQYqVEHBshVx
lYQ2MSVP/uttvLYplHum2s3rZQ3j6gyhMNAl5077CIUwSB87i8RFbm8lPoCuj8yjjdUQsEnFWZ8d
aN8fZjadvbw4vP3EQGAMZDlI6VbQ17UZF3Vbt3e1JPbc9HedFfcJIT9Ady9BA+/t3NaMsBoVT4EO
AD3MtK7mJwD+xZgcY6AUTsq73MkUSRazk1qvgJi/6xLS+LbQyn7UGUSWoGqqa+23FvQ2XmHct6tC
L0AcJG+DGSSR9vTbcWg4NbakVP06vbn+BWsw28Rnpe8Kp4fmXzwAOPPYuvocJ3wqDt1kFEdltJyw
NMs3CncggsEoGk3IrMC8A1GNa6ON0kDHynb7WPOWgNmRpUwBA3ALVSjJVd9d3saScKIgUk2HKi2G
uMsYuDerw4hObT5V/jByKNA6EnOvs6jrhQnnqZBJTdo5H/D1Z4VceZcUn02H+cidAxNKkTQZ/LmQ
hU2ZUeEIZ0JA5UKxxgylQyi3o7GRBZSOkdrn4J/6qEHRM1u+376Ru1dls7HCWzuoPJkMaiSxikZN
RtHwaszzUJk+c2W5vvY6R7ze1fW3bHy0b1kPJmOvieezdtBCesSYeHE/hlqUnsHYenth625dp0X4
nkDHdVUEAKBdxMw2bWfbiZ40MetOefeoydDsexETaRcYocG8A6EX4fXW26TM3aJQ4qSvyb0zWjrU
KBMWFXXZy8LL+kCLa9naEh5UQBRzZD25Es+ZARFgQ7lAsymGhu2596xz66KR3JFTVqeHPJHdvL19
hMrG+smEShW0Pa4PzQBvQGtUOY29KfHHNEoM2WXbu9tbC8IzzkjHcnWYkQctD4DK+eBtOmTVV80+
uIUiqe+JxNB/QtbGmIgFTqx85k4FY/WsPerevd7nQOW+90yIVr9D9TlI7Rr0xY+OeraVswJ557e7
JcjJMC+i4wWEGNv1ds42GCwcgtxI9z5iNGVs49t//55bAqcLkUhAQNHyEDbTVipSQOa3jat+PBAt
D63x25gp4W0re+nQxopYRreXQVuKbhpivXlUync5U4Jah1Z5VvuG+dFUu39ZFWY6bOCOQJgrzsMR
6PjamINVYoj+NYz6xjdVebm9JJHc849nQKAR8jh/qNXErDXLtFEx1GWIXUTCpP08F0fQWcRaloZj
Tj7USfsEksTArFgE8RSgeMpzl2QHW8uC1k2j279m9xhX+Cs+qPHKGuufb0Klg4nJHlNtSpwnx4X/
6Ly4dn/fNrF3sVdWnf9vQojGkE5uR/DaIjUCoBs1s0NdZZLbtrMKUCdCVkRb5/OhZXS9CqINJWcl
mmGZ99hChNJmL4kjQ/fvvGCACK/OjmYYlA2EG+X0DF8hoIOItfkRXMOJ90ubvzb5+9u7tWsFPNxg
24OTgFrreilmwyYMTCKRVAfQrNYPbnpXk4dyenPFflUm+2tG2DG36Hrd4RZelRysvOldMr6YzVdV
VojdOfsrM0J+w/hiJpgJUmIGzYbZWk76Ijn6PQuehwGmlWINLiY8WcnoJGnVMnK2Ekc/u+PQ+3kx
y8hTdhxs5XQEtArj2KhaCqdSul3TVBSCTHnbHc2OHkmjRlBxlgTtnXB3ZWZd7OY2Dp3ClQYCwudJ
ncugV+j0qert8keulvZ7pyoshvzMIiC7HRVdxrK/43krnEuDqiC6Ra/KslDNZqPhcHIu+Zc8/5Zj
JjRt7xz+fNvB97YS6ESAVT3IKOmucGCaCqku20yUuJmSQ7a8x7cEdNrfXlNZ6xCgA8HngoV7KVzW
pGx0aiUTj5veeweBoHuPyeLBjudhwgyFB8daGfdevU31TGm12GOcQq6DkSVKG0nOvFOggtwzZuVA
qI5E6xUf+OBOVlaNiGs1+aZnPwtnOpqA79tQsoC4L5IlSAOEKXEkbrh3RPADBDlwx68VnWs3VMA5
uqjcorHZHJXspOohySQFa3FYYX0FMf1pgSkeQAbIuAsHNJmU6klq0FgZ/PanWkXJ0QyML25o+lw7
QlrhLntWQ3YcTm93v41d8YWnk9pM1DbGuB690MC3VQ+alZFY4W0zu87xd3liwKjh/hxsjDRWvc/Z
ctAGyS1at0fI1LfbpwtHZDZTUaWODueDlP3YHyDQFGTO98Y7dVLBwr3AsN0yIYjbOWrxKNaO8Tir
YWtEI3xvpi/e/O32nu263WbP1j3dRD9b53qJAfIRmAnjUYMCYkm8owOhn9tm9oLsdjnrz9iY0Z06
rdCuHuOh+E3Vd2yIpuH3mLXBAJkmGYGuyD0t+rm+bu7GmqFBPAR9ZBp3Ufq0hEWkBmag+ciXP3Sh
FjCfBeoBQPewfciPtxe6e25oRCGRsPFVpQmR1siHtjRSBKikfrKqQ+FChGKZgnTmkh01V2975Y0b
S8LHQK+0hd6qgGZY9IXwD9yawnZMg0X/XWv4f33UYize+mAs+LLDKFfKrajMaWD0c2wu6onNaoyW
bZTOXqCUOZJ97x66m3hsf2PU9QVgyIAkGGgrhyBN2YHM7JgMejj3ANGr353WONl5GiqFeVdP5gPB
PAlVu2jueahx1U/IfdJ1/u293b3ff1cshhG0EqsajeUxLk0duuDZPdTSotsmJMcnhpDKAvaKJxY6
XcuD10d9ovi5afpkTP7jWoRYAu4cG40znJ5rPNf9N2JI7rVsr4T40SnlPNYe/HC2ncip6YlIlR9l
eyWEjmmkzMg4jsMdSFQb7YO5NIdxoGFHMOl7+1x2Qy9Ud/F5qP2pM13faM2tPHMwcxZPOjs5qXJv
5nrYuu5xVD/OZJSZ213axpzwUGKE3cuGAgEkqX9qzgMffidQypMr/a4p7Ks7vLEjRAtagN6sGicK
CnMXciOVr9IPdm1FTT0FBJQthcYiPVGCNDfiRVqu2Kts69CY+L9dFUJIpSo51xagetwHNUiD7lj8
oiD0K331QA/4dnQOt09x77EBbhLJjQ1ZiVf5B1eLxE3ydIqdUXlnugrBQFjjE258erOdFUmL+t1a
WMNQ07W3gPDAUukystjy2HPZT/fdaJ2UqXr7ckCu4CFzR0scNR/xArgtLYE5ZHijkw9daRztHDOm
Cg3fvBrkuuvYFAqRqzD49WryHlAzbgNYM5UWwDXkvmbjodKY5OV6HTFAGgd0KwRqAUKBW1ybqfLC
g1AdCM/ARR70NQurTtJmfn2Jry0I+zVCD9FRQOIfE5Yd+u6Yt1WoTwziXo+FDN2/49vXxsSMo21o
MStOE3cz0lwQXkQ9vrmD/DNAmwdy8CSfxOtVub7J1+bWiLJJOWhTgc3advqYp58yE7z9DP3X4Rdw
DRgdLfyUfGw7mXysdI1CmCpsZ5lVOjfxWIbm2Qjzg/lkPHgX9WAF7VGGxH+dw10vUQhWpHQ0NGTQ
ECqaH2XZ+FPt+XWLQcHSPUyT6lsybrGdnsK1RSE+1XblakqPM0zvedjH9AhxwXf4QAkggy5Jp2R7
KcYMy03GCV+dAIRafhsPR0hdBspn029iwGxOsr3cuwo2BFIg0IV6LmLitbsMdZ4NdYeufca+Y54/
ZVMIppG5P9ngt7sdPna++gDC2tgSdpFSLUWqoWIhc7Ac0MEjHxS/C5K4P+sfmyEgma8ce+gx+InM
9J7LbEyLBfm5XKy0dBFThnN7bx26o5EH2gf7qT7xyAjwS97l5+7EwvJBlbRM9+7j1rJQPGIlPGee
YNk8rrpoxdE4ahE7ytL9XRfd2hGCs0mTacxH2EljwEnv8zAJk5N3HD8qoYy2eCdAQ9MLNY9V1Xkd
Br72mU6FpoWjVCgfEu1pIN6jAxbu276yawI1CG+VT3DA5HNtIvXcxe4TDYVQELrlRnVHZhmv+PpX
CIHShCaOtfJYgG31T/llEyiHHuOARYoiqKM+6covA1KLTvbT6GTcdDt1HHMlnQF/F+B5GKYQ3rPZ
gH5lm6DjOvTfFrvDJwnoZ0w3aGb2Va25j0TfN+3uAboAko+IHd8z1w1EEQw0T2g6XO9ilhek5DPe
Arf4remfVeepnftwFes0yIsyPpeaLHrtndvWouCF3B3UKbUQKPHt6VtQPDS4ZE17FvBFC3CqpYJH
yhYC1pjzLjMN+Dmq/VP3pMo8bydSIIvCBzO06dDXVVf7G7dwsqmjZYrcgGF6H6dVKTQos+dB++W1
T+0gS932jmhrTsgO8qobBhAW9fjcxXE8gSpgID+p+6v0Wr8dv1a6rMq8/oWi24NYEsIkGLQBnk+4
WVQ1KXM0XN6GKC9jQR1fX9LZ53QwJUF3xxKAfHB8QNBQnXeEpemVSiaFE3I2jeZx1W4zhvbsVKPE
zM4Lhskk8B+s/UiIpQrXC02GhdO1lqiNdZAYD7P50Vm+OuCn4bK63o5vXJkSfENrrN5TG0wFtBUJ
XDTB84bcjV5yhPZtAFJlfN/KGK5lJoVNZKRVqqJyUGqgczBXH2frSc++EzuHxl0kJezduVxgaANL
K+ZQ8XVkCJcrY1rn1h26XE1zV3MIhUFa73Zg3zstOJ2DDy8EX8R24XrNU9tBZx7FIicFtkAL87QJ
Wf3TAzWCbY6SZ2SnEQ/g3l9zYjLV5gX3Eh0fll3E4iJCb8XxTd/16bPqZ2EC2ULJ+vaSHLAbmug/
YDLeBUj6eoFWrjkFbbCFxW8eZh/SAKL2Ea2DDBLFwRJoQROOp3EOZdSKu0e3sSsc3ax4dpaWRXaG
MjtYYhhT46y0Rgnmbe9Oo+u/knPg/YdA+vXqmJtYJHMVJTboc5Fl4Pj/yYY3zl2jarqiu8EQvqqs
oVYubGHTQex9MdCLSkz7BJIQf6XwA+lZdNsVd9YCF8d4KMTHIAwoUguYaeW1xGnHGFz4kZPksZEz
n5pE4oM7B3NlRniEZ1vRydKyMZ4Scmda7ElfBomJnUsFHm/VRRMUqZJpCIk1wPAtlAMKGmM2yu9b
zzfH9KSB1AroFkDWJd3j3QX9tSYO+SPV6Tx70siZD+rZhYj8NGTh7aORmRD2bBldjyV0GuPWmp88
o31iuqxsvXv6mArRER1WWSnBhNqxhXcMRcORtge1tR/VhYY8kcFrZWaEhGikyqhPeZmeq/qjA33t
yo4n8uP2bu0eP8oyQHpjahaZ+fWlnI3GnUwLJVaO47etL073ux2GoJvvHSKjc17TAyF9sAGQwbQa
ep94INaT26RHXspLb7LIFFvd2dTwCo4oR7pzQA1Jj3DXkIse8UqkhEKQYAg0JqVdOlgUAU8od88T
2Dw11C86iZ1dV9vYWQ9wsyDd6ryuoCi0c+6FNivj0fKOt89n1wdQysLTiqz1FS+Pag7A1U0eavmA
VzegKGh4GvFFif7FjIuveECY8IgLT+u8zE1Wj8laaTeOfTHeVXUXzPQfEnAbJVMov8GQByDT9YZ5
tmIWjo0nNenuUz1anLcX56D1ZuoQ1oXCnOUIDxkFbCTXZjygnY53WjuB0CgikN9Jywi1RknyuHc0
aOSsGAEUNZGQXC8GfCxQf2vhzsVihsbk3Odz5deZjCpWZkZYU7FYA6vbPj3P1Dy1HT3XKj0ZuX26
7QF7voxRXxRPMX/hvNK2xHBSaiuWi8Ii8AgcVJO6bPx2L6GyAYBCkFmBUPgCu94wrcN8t9sjBR6D
MVq1Otve733bT3w17I/dnYzZey+2be0JCUdnVDoZO1TqVf6Nep+5lYQWedDLB9K9UeLlT9qxNSVE
HAdcY21b0vRcQjJv6XiAx7rwQaDz+fYpabvHBO+GaitGczQxtKn20DRtOgCObATkVB/SkDygka98
4pF7ME9rwaaQwV93PRBFdYg/ASTnesK59ZkCvECWpGeeuFGtNUHtoAxmDZL7tPM5i8f0rxnhuBTo
cDh6YU9xOTl9oGlzGhWTwiJv4dW7kqcflM5Vn83EGsIFIj3+7Z3dcRZ81yJpXLNvpHZCBARzHG+h
Mq08L93Jq14qkGa7qV81L4Mhy1B2nqcrU8KNZl0+L/U0Ks+k+z6MD8ROIzKnPhYmWdNrZ1lpF5Bv
Q7za01APu75wALbVvU1RoK07cpeYFAMesoj+ei1IgdDNxOiojslckR55VHoFI+5qeTb4l9ELCvAv
eyAOlbH7vlrJHx0YBFlwCAI4LJYNFasZZhfwz3PqKo3fZ6YaQGVNpoQqsyI4ujcNddFodXbuKnIY
PfPIUcC57Wav9mtdiLuOMEMdGRhrMd0G6WPTUpioHcAnsZbJbX0rK/zCPN62tB7uVbZ1bUmsUfYq
ZazDYwjaDQ6xgbs6MQ6IzX4G1h9P+ZkxWTHldXwHvlRFlEDOhegO+t1rd0vrCjU8quB1p8Yh0aqo
dyCh7cy+aTyyzAVY/htw50BeGH7aJD4IrvXmy+1FvwpV+Anr0OLKOIP6kUgDozplns3jmJ+5mfu2
8qscPk3Wf7QhLFPR1YHONEHRP/cCs9SDqVsn0qbwPy3FFsIh+AHsIYfa7xkQGLPnvj3+Kqtvt23s
eOPK9misFRsbWZ+Q/TdODRSh3fFYN5snqKV+z+gYM3bf5qZkNTJL69XbpMpjl9sQcUrLcwJHsCjE
mesazu9Zvsmsj7dX9doJNCSBYA5G+xwCVeJMe1vY2qRyVY3NZIxsUkSWN58HLZVcMIkZV4gWxuxh
vrvjPFbryorGmi1Bycr8XuWL7MXYN4WYoSE7xzCbEMg1Ng2z3S9qvGRzpFXkbpmzg2rKRjNexz9s
HC6NBzFGzAyJ9XENaCeIaBc81po8nPLhWCtvZokApnZjwhE2LXczthhJUp4xrB1Bijekk+ziSFYh
qpNV7aInljOVZ1dHi05T7giRCWy99masAnQQCOMAGmAC4tqbwZLiKIlRV+c2b4CkjThxD1V7qlD2
vO3KMkPCdjUdb1BVLqqzl1lxMZaWT9rpQDDh0Y6W7Pl7/WJA2x5zaGCDwme6J5YfMQexgLHQrs4j
tLhrcrIKEJ6BDdTVAug73GnEOtxe3ev2FjKuP+kDqED/H2lXtiwnrmy/iAjEzCtQ1MAevAd7234h
3B6YxAwC9PV3Yd/TrlJxS8e+3RH94nYlKaVSqRzWQiO++B6MG0LJnPXzsS8Nf9Zij3dJNFeKb9Oj
ikaHorZ2zpofL55uS944UBCMJmVUF0CzLoJQ8IYlZtKM89GlgxukrOOHJWcDoFioDI7+urr6U0nM
BaHcCWAo8fBWRekozBrmI8A8ImAH35flAViA/ygIYlD1Q8Njvlf73B/zOxsI/LcV3TAgdCoZgNxH
lfLaww9pWVduo6C/bWVURWiWJJgLoYGTSzJ7V9E7+OPPBQmWCgaBuqoUCIp5spsS974xhoCmU9QW
RZSn/adSzQIy17Lpv43lxezfmiX9ubqW6Ib5RJQiHZX5OOMsgmHgSNmE+fc32rQnhhCxqX7Y5N6h
k8dcmTe7VvpCtiv0aI3UwVxgiR6tTLV3GrlHvRt0v7NfzeleLyzPLtF6mchmSq7P6aVUwfsoAH5C
FT2ekaSP79L2saWAFk1yT8tYqHbMH6nktMgECntrqh36gmoscabO/pgmHsJ0zwISbcffK/EHLsVe
vLZaaAibxVDWCjwl4iZYGs2qguqYmMLYdsF3HSsCsI0NsgzB5v4hVbTWq3Qk8oWVRNe4EQ+K0R3b
adg7fNihm3A3upbf5sgf8a/FqB9V/S88wqreb7HCeo6zMaPHH+qZU+ct6YtBFU+1DqzYFeWXxj4R
vASX5sgbQ5If23C4kOyqjglkeZwaMd2LkZAZOHVjdlrS2vRoT9AhMZqlp7jV8qHBlBpevADI660S
lCZo5tuNiA8lcZN99TC5/AZB+3kYKuIWbnesFMNH+ozWs2dwHhgcJlzL4Aevo4FLaUIYncdpH+cG
y04KQlta8L3eyfCfN47H2iOBurhlA0hJjGniGsRkcR8j64j2dMMKmWMFdZcGzhyhJdpcEskb8vry
Qo5iLVfjjsbwmojbT5ycFLlr5ic73tfJV8c5FBgJ/tN741KG8MixKielIB7IT2062UFfjNnOqLRh
T5RsCLltyaCItiwTwyBoRIU+SEBfZVP1ViNq3fGj7nBf68H5mn5PFzQXgBqrKbg/JV/MMglyLlvN
DV8DwRCNqwN4H6IPr4s0i7MOzznF5o9apn3Iq77wqdN6BODDt1d1w/QvZAn+ZtAbBsw6KNnFtT9b
z1qyhCP9YuaaVxpkd1vYhuUD6go1HQ2oqEi3r2Z79uSqkSgEo3ZanNwpQT6t1no/mxBj3ZayuXz/
SrkKhUmm5GlZVsXJKDBdkVvKIzfm+SucR7Ob47b457a4rbO2UgitOGkovIljx0mm413ctsVpWdpp
TWSAFMxDin7ZM0a1HS2b4evYKIDAWMCKLksSbgUbGG37LX5djbM1tUaSO3PBh+OMpArj5C6O5+cy
dj5iEtqbVOQchjzEeKFvAiYAmM9/c/IBTKPj3IPdyBXEY4bF5CQn+anj1qlmjV9l+d2gyZApthYZ
lW0kBVQkU66KTsQd9ZI7NDuxoQWYw2lkTwn5YJMTmz5RWdpoy4Bw0YMLEfllnHzBTM26MmYd2Gon
DVBaU+s8LZV7l/H0uDSz5PhtOE6UOVHkBqkoWFSunm19UzmgOQDMFIJg4J6F8HL3bSZDfdqIKlBJ
t1xQAiAfdjUPi0c04TUZ8tNI6QMtY2CkpE6otMZ+1PtXneLSLxGqTb19vH04tvRbs4saGiDWor4Q
jnL0MynWMBUnxhLqG70+hsM0xSezknZACp4MiQjdxgwukgUr4MHVA4qpNLfdxOojRTXeT7p7nIn6
DnPQQZWXRzbKam2CL/slbn1yo5xrrRhhl+dO5SympTE3kZLNZmh3xRKmGY7b7fUTNu5KimCKLJus
mjhFGy1zN74fWYdUlbnQ93bcxneKZjYfrNbq/SqJ3V2nDKqsR+zn8NdZzvbqA4RbtytGMmV92keJ
hQk36oz1Lk7q+M1KeuNU22NJvQYQqV5OKQbltLxJvQVAkqe0RWnXA3bzWuq00O2VN1PmVaCD3w0E
YKk8ztvAiZ3J75xR83HL2ZKc26Y9mBoemTA8kLQKnqmIp7gEJ9oQ0aZ5GbUx0ioVI+BFUDaqX1Em
edYKlr4uFKbNYRCAV0OqT+xEpIz2hjK0ajRU4xK0TTaDCyNT7jDy3EmuUdHnX8kSbG/R+3YhQzNE
KyhQE86H7I77ANHy0p35Zwf4SpRggGY3objbaX2Umv9o+ictcTwqm1/a2CnHxoA2EFRxjyDXd3mU
uiKOS3T3tpFOyviUs7g4DWja8JqCqv6sO2kQp3Yu6ZTY3K8zoYJ5NIaWtXEP5msnf2OAJAFj4ijz
7uL0w6/Vc1YSFtBMIbsjaEZ73mgJGKAi4nr1Q30aDkz1p7B6qMPGBx2kInEXYjH2SqCg1aAWdu3U
sIzsQ/PK3uVB7aOibXozWvXQdbazFc8Obruo7d37raNgjK2eDn2/jENU5FpCQLs+jKdFJ1NIAZj4
0KdT7icFULluS93evt9SBbtMC5aZM2DUoplFnfmsDfdF9nxbxIbvRaYe1V+AtWHEXzRLVN6W2C2N
PmLNq6u9Q4OV1/DKA/Nu2R8K+zUZJW/hTZ3OBAqbh0bLdKo0lUddVu2TZfRB4YO3VPk3R/pMjLBh
c6cVTW5zHpWOGmDw4WNFSZS5f/io/mWKZ2KEHdISq2WW1o2RDtjM6sj0zDPrT+lQ7hp1d3unRByi
K1nCLZU3nU7qDLK0++po+Z/7+2SX4aCVr6eHIkgCWRl73QnhVjwzjauwxs0SAN4bM5xHk3ywZpAL
erxwxj1ASZwfTdb/IZ7JT/1QCUXfObwIZpv0Sw+pJaxyy4GMEbJ4s/paEM+cQy6butmyv3Mpa8hz
9pTotSXLtBZSpuy41HvW/ZO54e2d2jpTqP2jrw/wLGtL1KUItPUZGubd+8jY62EVsoO+5zt02hxu
i9l0vGdyxK7OQl8yYhWQ0wUkNPxs5xyraAyMsNu7QfkX5xaeCNE7Ci/oJhN2Z+DxjE45Y4yM7m42
d2lxD1qJ2wptbs2ZCGFrmBG3pV1NY5TV0ch2yvS5SD7dFrER0K431b9arJ9wtvvG7KY8b3QeOam7
L2v11MQyhC6ZCMHBZSbuefDKjZEzhMryGHeSjRDb1X+dkzMdBNfWznmVDgtivRjchy4PS8xNdADw
7uJvWZ8dOFBm7E73ugKcoK3p1T3mYgyAZcSeDppZWYvIlpc4X1HRA1qkc5mu8ai26oiR3iMozXLi
vAOEuSTYFTsdfmmOVkmkq5BDxVP5cvdip55cc3KWSOeDn49VNFkPaNX2OBJWw2KAvAIcNCmwOXPf
7b7nwPya+V9cybgn//0EQd1y0jh6abG7tn1QyqMS71rZqPPmip6JENwHjc1KdXpoaQMzljcHV8FU
qbqzp9Pts7Culujfz1QR6YdBpl24PbEhB8Sdthr0qMHZ6ifahip5f1vU5pn4rZIpJOBckMdbXNXh
2pPnJPsA5ozbvy9ZMrHFsdLVjFkWlswxGp8YfpwBr3R5sPq3v5CzQrOgUxNzseLgUmXkPKu0eInc
JGqyR+K+lRh1SHRZhLtmDK625kzOup5nbirWlhoYpfYYqack6vfKjn7AKfYBby5JzWzawJkgwR+W
yJfUVtKxqO2RLtE/gp4FYK+NZ+vRWEhKlZubdCZr/fMzpeZBmxlaYhD5xeZbVXQVpr8BThord22b
yPDEZMIEV6FPKpu70uQRyxugk7ofQZh8GlXDL+dcRkq+ed+fKSb4hE5DcRe8MCxiYYfpb3YYw/74
X9z36xV7yyoEx0AIGAmSEXKMfX3gYXYgURcNpzFQA7ZXMBp129hv24YtprXGkdTuwt0FLB/V86x/
R4UZRJ55BAh3z0UweFvapov4dxFBw3xpHRzML1q3WuKoP5H621JJoqV1E/7vxUOC8PL3036ILXfC
0e20MjD1DzGJJroEPI+RsNktti1Zve3o7EyhdTfPzL0HJV88qDjDQ4DqWnLQD9k+x3Rt55FdGbqB
Et5ewJ8Isbc0FJzGnKjNUjdYQes+f9XD3qMBaHx25fo43qG7/EH3Bz/dua+35W5aPzLWQKdEnygK
x5d6ArgPXK8YAYCvik+/puWNkJ5kOHCb1vhbjDgWyEtMSrTtwCI0b47D+5bvl/Gpd973XPIi3oxC
McOGdkYV8JGa4Dk0kpUgAI7HKDeeUzy91U9SgofNp9w6J/cfGaLHMP7jMYZgbck/tn4aNIcMw4a6
//DfRO+bm4TWVyBiIltoXHU15rRqgCDOovy4ApqwQ7NbcRtkm7QtBsPROmiYrasWwKwuKqOYsUm/
kBOGg/kTOcHZ3TY5EaTtVyCILqL/lSP2ES1FDNTYDOpo+y6cQ+uUPZTP62hDGpgw+MI3HvkPIKnU
wXIgknnKTUdyJltwVC36BOtFg713EzAxjDXMB1uumnxLMY9i/+mAyJWqgt/ql6ZN2dSzaNI/ldVj
yiVR4LafOtNH8FNlkxPa1lhLegdbvOMH/YH51ZcVBYb6slfkppc/Eyb4qGxoRhtEiywa4nvUmZgu
c4Kbp/dMgBDQIE2vTk4FC8wVQG894C3uT23mzfHBNHaO/S5rP7t032lIcS2HRPmi1pM3N+8l9imz
ESHUWaoMb5AZNmK+8FDbscAARFayK/Y28jXrIe/8KdC8bi/LU24/kWwbsek6i0vEoRGtn6rEANM3
subxXtvlIQf69t0SAh1+haLx+TeJqqv9Xd064FoxUGF3IE9wZUNnjCqm10YkIZRHArzEIUrfup0R
sns3MCV3zUbqF+OfQHgAHqSKsRQx5ZETxSzsNp+i5Sl+Go79vvS7KD5YXvpghPkuCfXjbf2u7Qkw
Qih9gV4clQ8s6OXtpvT2sFhgT0cb5nOBNlBg3aiH2yI29uxChohNSIAWkNMJMiym+Xn6UKH82xmH
bIoylI50910++FP1SMdHBanZ3Oo8yQdc7yE+AHXF9V2NWRzRaAYbAz8mZSxy7nlohvyg+H1YHhOY
6Tpxf1va9R2xCltn3kCFa2hit/PIpxpYqxCmnjBxj2rBFBrhsJcVZa/jhUsxwsYlVB30wcKiVrri
m+B9Nq2PafM1q/y0/Xxbo+0N/K2SOJbezLx31WKNTTS/Oa5YWq5v3QGL+bOypzBKQ1KG2xaItDN2
C1O9hjjSm6mA4s36BWu4N/ZzYIf5Y/5m7h1PwyEHjfvutoI/0eguDzkW80ye4FWTFrjzrjvhvgV8
l+JbjHtdt6vV18S2vIK8zu6+t0OnfYeinWf0wPSKQYaiNTt9/pqDUFw5NMMzUoZTiTkUbfCm7K6N
Za5/04rPPlJwukYRA7rehNPtdyREL+G+izJ4PrJb/d4sqaxtlCcvl0QIEzs2E9q16718ao6GT4P5
oB7roxMl0hNzfWleihJcbBq7HNioODFT/GBML3MtWbmt38dIFO4LMNkDLlDY3c6om6R1cVR0/c6u
3nFF4uC2fOj57wsbU5Xz6NIUv9+Xvcfi0OkWX2M/btvoRhyzQpWh3woN1+gt14UNSZayJxbDIQT3
ulU+JBPaK2kVFE40ltxjveaXbK+ahZeBXpHJrsHrjM2ldGGPMNSRaF2LPVqqbw45uHruFQqWMnCX
9J7Rg5u+S+en2yr/fIqIx/JcZcHHoYbMXMCzwQ3wfpfklme47eekfaC95tVtepd1jtdg/B4lew8c
6N6AzA6Pg8xUQZEUOi7QToDiO7dOQJz5UbUZGNJC4E95jp0DTnRvk7e8eplJH9z+8E2D+L1VV7f4
4Jjc0XB2WPvkIOtYpvvJkizOpoyfXY2owmCSf/UWZ8/vnNoVYyo2BH0ctv3Ux6fRkiS0Ns8NYk1M
ea4Bl/hSdHjlWNkCNZBRSNRIkWFRb92U1tnvCzZVUzB0OyNnkQuvmuNaaV5rumto6ik2DVq2BxzU
7Y3ZvFgAI4+JY1eDQYv9JJOSj4pdYtXmUA/bUx42B/Ozudd3gIT0x5MueUttbRJSPYhX8e/aWiJs
0pDXFh9qRD7qvtZCV91PMnCwTb8AO8CMMyifULkSDEFxu5YWDKvIXC85jIgYC/9ns4ARrmkYWUZ1
W6Xf4oTnlK64tVrnKs6kclfSQKk/9I3k+Kz7Lh77c41Wuzwz7Sl1bEomgvvAqD9gYigYrGFX9/ab
YZtvaKUPgTYgESnTav3zM5EWZQUCRCyiUzVLgD51Z7ewpfZst8h3EhvcusfP1ROuC2pVlskmjUWY
t6ofkz43/cJM9hNAw7wGjMPvyOzMgGaqnrIme0uZ1e2rMUbbR8YH7t3+mK0jfv4tgoHOczKiQoLz
wI0yKCxtt8yyTPVG9xmYxM8MVDjmvZrZZmnhELDQeuIo5C731d2yM3zrZPn13gqWsAAGu+XpPv+8
vMmejD+pB67MCaggiP9xRNADcrm3TRWrLZsTI8rLmnq1TX4Ms6N41FzRxHoEeLWGcWZkOg9GN/7g
5fAVnLW2p+eYP8FLcwoWA38v64cyyNr+WYnBYdjllPsj0e/BEVZ5QOvITtQyJcWLTaP8/eHiNaKi
qDQ6hc6iTD20FZBz7tteEmlviXBAlwD4LOwQdLxcG1MfskErAczCF6DWFkYCEDSt86yM7W8b2pab
QhyPtl8Iwk6I95Xmzj2fOOURSlcjkM/0Q7HnT92P9VlL9zKs+q3w9UKc4KayNkWX7ARx1hNSxT45
JLv5SXlyDtOBS5z8xhmCKDwfkE810dm8hk5nvmNYJisG4ROPKms/JftRNnG/nkHRfoGAZyO5aSCv
L2IhcJIhrgFvQ9Tz+6UI4u7RbgovBumOK8N239ol0KwjdAEGKcAXRNhupWsyK2mQfxgCTBF+6ZG3
1Y7W48oLMbzXP922iS3F3BW3GwAPmBMXX8pWnNlMQU99ZDkvWfdQprsy32fVI0m/3xa0tUMqOm6Q
wiHaNZOQ3biYqE7gcYf+MLR7JsNt3VAE6EPAj0BY4dhXnURqXruqQg2kTJUiUAe2J1qOcZ34O9W1
QFe4jNL955YLJoFBBSBvYPoT/xFxK9QeqZwFxNSRuQ7ouS2d79S2yT1DxcxeUTcg+bO/87mfPaaW
z3llv2o9PZXWOAa1mXyaM/teUxigq+j0oKQa94ykAsA+kF+HWv3YKLMVtka/T6rxXlFQ1mkZSmNm
8oGkQHDnQ7u2Cg+yjv0NX3ShlBDItJg/RJhbz5FGPinjA4gSUMz8etsSVn92a+EEt+Cqy5wO9jxH
bYv3k8tBYKV1KqZYrOclVtPwtjSZRqtdnnmGXrF4lsdkjmj7OqBrE3y4mJWVXOGbQsApjBgdA7lI
5l0KoUtvWkVt6FFNXZ9zekgwZd+SSeLAZWLWM3CmS5mUBuhbLDtCp8Nj77gY+630T/psSZzCT9zr
qy0600cIF0D1RKfejY2IOXzytRUa2JwKFWPq075Ba3ZOi/tKT22fNe7JNVNEoXXlmaPi+nUCEpd2
JP0HDa3tHjMKEiJLY3lTWYNfib1gCgCo5ZS4wWJWzSnJF80v3Il7g2oMXuvMtddkrPMMzQ2RMwVc
FTfe/sImztQTohFeZQPYFrFdiz4eTS3FqF12spJcYnobJSRAVv6WI9YTx2RBm/fg2pFh0T2d6mE3
4nY3WJl4sepE3RhrHncWCvJWJWob55FkZtQn9ZdBZZVXTMuPMi6/2DG6FI2u3o88xWqgZe0vVgOU
Xkjn20h5i8hqU9uyaQZWYKSwN9Y96TTzGD3elrF55s9kCCueq07cOKVhRvVQ+0RJqOfU831RNX5f
UBmG4/pjV9b7W5hYucMjIi/As2VGXLGeLHcJSFntbNJEZeG+5yrywKYd6molyQZs3XDAAUDFYIVY
wD+Xp3Ooa6ZVfcWjyXlAUkQh/4/fR2Ag9kqYFhiH3aHA7w93bol8THB7j7YCD5RXULkFqxyGUC1B
AbfBzDIYas0I5EoP6aIH6NtKxuVen4qgbhu/RTKnt+eAkNHjfXGgab/7m0/QMKmJuis+RSz0u6PT
K04CHdW9hdISQT/D8q3bTYG+Ww5MdodvpSIMgDz+R5x4QO0mj0fXznk0nqy9uuv3aQDU99cVCnhN
R3BZ09WWAz+XRy5NRGunpjfMBQF43HpK/3FRLXTfSd4Tm3YIgt8VjB990qKdcM5NtGj0aEsCPCJe
TIDakKRwNiWcRduCGjRHCqdoSh4RBrxr0KW8/I0ZAEkUI9fIfCF1c7lOZetkbW5MPNJf3NGzTivd
hetn/a49rrUOWQFuUx/0LGBwXgUJr4gsnGaFaqQa45HSPVX1Q5Uebuuzue2Apl/vAmDU/zx4Z/e2
Xkxtmii4t1mWvoxx96W212dtI8kVioPWqOMDUAEpLnDEYsAToCuXyxb3s9th9BPxgdt+S6fuy6Qq
bD863adisYAJkBA1qGvwCDeOqvh5r8im7Db6gy6/QIgf3XyoC0UtrSjVRjxY6uJZLbnqqXR5zkHD
Ng79Eam/x4XE4PBh6amf5+9lheZGp0X+lJKvClfeT4t5NECV6N/ehTVoEa4F5OZcDfikJnrLxXc2
T6ZcK9lcf46tcNIILrmnXLnrrd0KItTP/9yWtlVGNomOhz2InpDsFAd6SxuDWHmVGc88B8kdhqLq
rzlsWXc9PTaCyiwOmrV4RdLsEvPZZL2fOGC5G2VD3Bu2B1wmAwgGQE7F43+1/TPbq2vC0hRkU5Ha
+sP4Q09Cc5RcTBtPr/XwACJmZbMC0NClCGBW1nB6uh7ldf6Q6dxDYTTohvy7FZdeW5Pj7ZXd0uhc
nGBjtluzKetMiFMKdJ+rvuX+Y0lpCjYiFkDzqujCtlzUq0Vonx5NDsQsOToTmQV81q+1g+zfgpl+
Gb341iW0Up4ivb9COoLE4nL5xmIZtIbgzqtGf9zxAF0cnxXf8JDdWoIikFfHpRIF95obdZkmDNee
nqBvZJXI/1lJVvH6X9mL5G2eGxHZhYrCw6VKe8OIWWNGaudEzawHinngShamen7ntlmgDa/aNEi6
jja8+oVQ4RFDhrRelAw5ITKpAA1ESDP1EpeyZYrnWydETCyZhw6REIdOhZ9/Nfvvyl/c5udaiHV/
l+VI3K4hyuDe2+beUCWZs40+QTAJ/zY/ESgwpuZcqrw0o6bS/Wxs3ux2vqdG+sXNzUAn7bNegJko
Mf7RKFAmAKnFW+PrSGCcteJXgHm7fboluyYirmRNq9uzhnM3oxSkfrLL59u/v7llNqhg1u6elRjv
8rRxC6OHaQmrGMDslnQPVZ17iyURsqkEUqy4Z1YoXzGuNF0FbYoJngIKuWPmPltk8zlrPlO8y9Zs
HUCdgaWEFs9LLbqmNTCMwq2oqvLPS0tfndY8YUwrQE//29Ap/jLqnx1nDtxskhjMlmNEQdhG2gte
GPHlpegmtUfUwWoe0RgDEAag6ix9edcpSjDWihRYer07rhQ9kybcLbWqG3h2zFbUJN1Xpo7Z3jTL
49yzya/t4hgb6h04wwEDXQ2eS0nnacYiacPYsphzhYX7Zo4NJS1oBz+i9wANmDC9oHd3VWm93rbM
LaM5lyPkxfBKAd58jLgd1cqwA74lb2TvK5mI9c/PgoHSSkylAWdW1A/toc3qOz7L3lRbrh5A4Gu5
2kW5VWz0GIC/p0xpSiK3Hu/tuts5lL5zebovmvrUlH1ITUR4cSarom3LRVinW+gyA8LRpWoo5oEy
nWD11BOGFg7NwUZb8HKQtSltPZLXc/evHOG2duJWm/sE/sN9WXagcdkD6TzN/fTLvAO77GHO9ret
YvOyPhcoHPWypwXSJ7hjUtdznnjQ+/wQB/Ba5Ek/kV16kr2GtuJkxDyoDwGHBx33wr3pJij1Fhp2
0DCyx0EHouEch0qmoELKD4RzD1GtpMq2aZdnIoV7tEhadMPTmUfa9KXnnUfZ4fYqSgSIt2hWVqle
UzwoFfM+7nfxX9TwzLM1Ey/Rrssrs0+ggDW+76xdCR0WWbCxaXo2TBsYMI6Om0vYGNNqdBXY/RBy
7/xMjrg7897cq0ERJoEMAvf6POHiQqsWYOEBtnz1Jp6JwwtNGUnUDsMH/I9B0qunaWqDhKB/U/uc
K0NggXnj9j5tWDvE4kqz0RC7oncKkWKTVrnZ5JipSkdf/0iCdm1p9hsTXAL169rNLJtw1q7d+6VE
YVVjJzFqA3dpxIwqU2rfyfLBcr0MHIdFWKx4Gp8JR3PHx6k17eGhbmhhfwQaZl1QH3dR2bP9VGcA
F8yY1gCMuEmQKfeNkZdFqKRNOz83tJtUdEtZ2QBAolGpFCSA21oBrib+aheTesfags663+SLaja7
BaFX/Ka3bd8fl3E2Yxno8MbjFFgMON9AMXJd0xUBxMY+nxZCLVwEO/1j/7CSDQByR31Bz8Mu8cuX
6rv9entnt5b5XKJwxGvLLudOWYfl0n9m/jiNB2q0f2M9/wqxrlKkFKCdAzOhVpuis2FEOs84jp/s
z2NghQ0G1tmnv1AKk/5ADQP2lCli1SR6B1LsRUEwqZwWaKQezD+v+VgEc08O3s/wyCjcX95rSmem
Wty28TMjrd9M9ACYJM8pE4mD3MgdodH3J7shujTAFyREOU5XK4oecxAjoEJA/EybKaoOgw/l0Rc2
PSF2eCnMEk+E5phQGv75Qq5lVDAruhZOlqDl1CzOQAAX9pw7GLFJxiPPi7Av/7zFCCxFa/UZGd/1
v8JdChSNObOqhkRLiUNH1LkJ8nEmx6FFt9ZtjbY8Gagm4KzBvIPdE1PZuRODNLRJ1Yh95SCxBaGH
c8Rapl+UJyMs0BUm64HYuB/QeYas31oJAOqyLoRAbbVYiavkauSiHQYt4gnGlKxX/qSFdaAEreQN
cn2lQho6LYCIjfgcROOXhmkvWd6BYUwFLEmb71MCRD48eWR4dZtSTOSB1/ySC60upTB4RcJqSHGX
r4v7Lc5JcHufNvwSHmkgYAUsOl40V+CUXEMqzqhJVJHkOzB/jkBqOpGm+X5bzObm4KG9AjVjd4Dx
d6mIwSu00pYlAapa9aOlzZMzH1jaHLNJ34HH476Ku8NUk7dYn5CxrT+6jgzReGspz79APOEO6N+V
EnA1jnrs+ufizzEFANmBTJkLFEXTwK1yqWFb5gZlFuJGpq4NEU75vcdNGKDe6yuKDMdjIzw5Fya+
sMd0tnNXBd4OkMSYX2bEX9Jlr7fVy5KA53BpjwPNHgwmS6dev36hJNo+kBZ0wHQmvn6ramzsVoEH
YVkzeRV4N9vGfMAFH5aZ8/62zVznVSELAR+Q8QhyFSLtZsqzCYNPPYlGW31y1TRghvoAdroXBwO+
TtZIXhqbqp2JE/YvtXWyUB2qZXbxYzY7L7UT7jm0DTLLkZy6TVv8LUtsq+POlBlxgaBraMhymnmG
NppCLSUabR86ZHqAlYrMNCovlya5wLm7/YJ4wGr8eL+Ozasv5Ml6tEL1kPsyTu9Npc6kCQeMpzoD
kD6Uou49mBZdKiuLyQQIGQJDLVVrcCBAT4Lm2IQIVo+Z4rVf1wqpFqQnwCzPknSPdA3XjzrLGQy8
M7t8BpxNqoTV0Q5bPw76HGVL/9fgrQw8ab3qLzM+sHrgV69FWdwqIo41MjoKAewsiYYJrF6LY913
JhAjrBI1lF4zlJ1eWYBspL0klttoV7wULGzfqFLbLbOKRPHsHqyi+0jRRcaW6tgWip/G/bu4mXau
Ej9YZQoCaKeVhGDC+QOZIe4gzQLJLnwLMofC02eal8XlTVmc0mX+HhdDyOL5kfbfylSGeyjceb8k
ARQdiMzrxSdWiC10P5eD7RQgQ2pL9Neg3wQ9a5P+h0A2V3IEe43NPmNT5RanKq3DJP9maJNPTMm+
CV7ySogQOmLTlNiejOJk0/o0LxzQrOxUFNO3WbUeMD0he2QIh/BKnuAmq1nRhtrmxamlLfOSgoGW
YGxlAfGmMdhruRIstOsQ+uWpI9oSE6KAo70tXsjyLTdyX7ce9FaGK7ItB69tA+MR62ymIKcHILCR
Z/TU9kiamXE0mepOj50nq9WD29eZTJRo3x0yhiC7BZ8Y6p5N8dplaHB1Q5283ZazZd1IQKLkuSJ/
o6Z/qVKjLSOQawEFvMRTkHdlUBvNfmpkL6YtdRwwEYE4D3Bf6Bu4FJMk2kQGNx2P4GF7AOWNn2XV
u7kCKNaf1kR+mtyZKNEYWKMSXro2Blnr6bvaptohKexUkuaW6CO+HvIi6aliYntyA317qAgd85QE
TqbVe1PPBv/2Jm2dItg1dgl1BDDtiJtES8IJKOaO7uQGCYgjy6GQ1P+2HAMeemA8QiXGBpnn5QZl
bLEWdBwXJ7O7V9OvejODLcp3wPlAm+nPbRuUQcDuhk4gwP7ZF3F2SVJrmTJa6vRk14969hiDgUFf
Tq7yFyjhkLOS+upI2uBlealTblV5ngwOPVnFS5w/5AhmupfbO7NxfC5ErH9+pgr4LpdhVNLyBH50
z1SHA16VXjvEu78R4yKQBu8fprQFB6eBY1Ul/cyOSQIssBc383HD3haxeuKzSGI9NjpZJ04B5IZs
omhjoNk04l7Ni5M2vKf6h8F+zvUDGd6X+o/auDPZ021xQuDyS5yGtigHXQMgThT2BjNgWkNd2EA2
LofGYR9Gq3zH5yyYLEw9anYXTPYsa9jeOLVAxAHkL8wB6Kpi82ZrODznChix0jx7b7sxWBS0U991
p4nZkvhkyzDORIlsPB1KIpwBiuFo8+rRZhpGBrSTZQySXdsWgwT3CvQAxyD41QnYe3FG6HgszOYO
Y1h+6bbvFvrHDNyrcYAYTwPzGixBzHcBShs7uaAj35pszIork9+U7GAPWi9JBG3uEHLoCLUwf4iw
9vI8lUsFvOxSY0eLVpr2bmkzJ/6RuW1nhcVYNo3t5QpFrugvzhdwTuGLMBaxWselWDqyqYxtezwC
LWffg0ik11N/UUqJmNWoxTO2gmWg1geIXyDHX4qZCp4ks67RU1WrOzXOX2tG398+Vxt+HHgcIC8D
Eg8EiNxlY1bj0BXQRKmNLkIKlISJa39h6DULUpPFftzEsirmlhGuXMaA30MAhpk1QS3XmDvXjscj
Xvl7Omb3NbODUU8+3FZty2WcixE2STeaqZ/skZ4wYeY1bP8/pH3XkuQ20+wTIYLe3JJsQ45bM+t0
w1ijJUjQgRbk0/+J0YlP3RieZswqdCNpQ6oGUCwUqrIynfqDz6eoEsdm+THM8W1rW554aU3JXNH+
snq6+iPa59wIM9onRqutQek459Uvd27fzR2UNTXgoVHWVRPLETJPRj4sU2wxP9QW7ZSyPiT+3iTn
pv8BX6dDOtaw8Wq6PqiUiZrO8tebc/5Oigyfl7Rud9qTm8cEDB34S3TXh5DptRG2YPrHplA2NLoP
q4E36UHvH3M88ruHdU+3c3NBF7bkvl5evwVaRZmGBbkMRCxaV5qHnLHycNsVNk/nwop0lQsr0FVr
1wHzJImjTY/gGD+hXH2ELMnOaMHGYlAJ1KGToWkuMJDKxmGgdzIqt6qS0iAhaZ0nwfbEzTcueegG
g5UB9y4+V5UZnpZV1puZIWKLzEFDi4RaeVhUC3ikvxDMSzQNC1EsPL55/1DyxoIgh4t5FVV+2dNL
zV0Kc4pbC93JuoMy8hpobP2PZpQvFgqGQw/Ztylu5izJxHxcuuYLVNV2MpeNCAtwKBoGBu5DC397
7Q1Lbgz6CHqueF6rJFvZwyo0P8oH78AZgOoMOhm3t2/DLwBGhT18TpAYUdNlPCw6bWS1HueTySN9
IOzRcr3xD3YPgsUS+QpQN6YJrpeleRgDKRZrigsIVohsCrSG3vu9u/MtyW9FuQKhDaZjLZC6AYOT
mslCtrxqHSTM4EnmHUha1kOb/VrTn7f3bOOTvTKjRjqu5SY6Y1M8VSRGpf0RM4kHyMv9waaBlwEF
UykVihzpetPGztSmrpun2O+gueQCVUaM9+tkfr+9mq3PFvkdcELgaEJBXdk0ACasFkKA1UuybPHx
MLr5Z1uw+8JBMFrLKpzd9pftFsNOOra9jf8aVpxCN0XTtzZOiw3Os2PmJ3/8mS7OHpBhz4zy5SLR
GsfS77WYr+RUo24/i+KguWl0exvVouXLo+MyzVOOywCwH8LsvEyafGlCrTpX6ZjgU49M/GNtZGGx
2FD6y09tmwWYPjvctr/xIaMH8m+WqdRMdfSm09VHFj246xGjOw+esUfnt7GTVyaUVMzPPauqF2Qt
ulkcjbV4z+gapPoeznbDDGiJdGApLcgwYyT62u8rl6yoNyPUOub8zl+WeMXEnT2NOxu2bQZ8/ciX
Zf1V/vnFxVvV2li2pAN9+dJ89XJI+YjRPALa8/X2wWwGJeB6X9IvHZPk13Y6s859m+N5DZzo2cpo
sJr9u677PFl7A7Y7ltRXtr1qRUWWUo+hsTQ2gVfbaN2LVQrTaXgQ1JFWsTfO20qvx2vjf6tTIfMA
ZEoWLiSXKyUx0YyksvujQHn+9iZu3YvoRKAdAUAEXopK+kIaUzBMPUA0uzf032OujSdh9eyQyzFl
qyFeUNBx70W/6SEXRpUvmtUrIxjInGI6Qu+jyO8r6zcr1/PtpW2emnzdoC5m2qDHufYPNCz7qet5
lRDU5Avz4K1g8fc+kb2iyMYWerJVioFCzwKjueKH5rQ69tyMVbI4bbCABGp4t+hGQNawSH/fXtKW
KVnoAcmIjazipZF18WnNLS/aqYTG9eQPPsS0rM+Vb9/jvSMCzNl/ajFic9vgxh5itAdzVhCc0wGE
Vm5kT5AS0+UEd5hbnrgB5sQgX93TUu/MdW0t7NKOEjNyDA67jMJOZ/7swGU4ukeNfsrchIth5z7Z
NIU0GrA/FM8xf3ftFrMEezCwMyUrrQPH/93peWjQiICvFdiVP9g+KRgPmCluELXQwwY6TXz1sazm
eZwPwNChMHtsjB1P31zShRkluS1cZqylUdSJt37r0rhrIUnrlYBnRqVfv90jgJySCa2BoSEUlpTt
6y2wM6xEj628EY9QcjNBNgAqCIsZPrR7vJ0kaiNUwBwYnk1MDVmaipqqUZbXpqwQcYPJpEDLxjbI
R6s9IiBnb3/Oo7wjQYMoxWivmO/mzp38glCpdG4cU4inYM4urmtnZ3Z145O6NKPiAuaBaaBa8ee4
YTEGJYOOfE0xVMA8cye0y1NXknYfw1YQcsR0xuvaMJ69ta8LasSNlYatawQpYXfGO4HyJu+e1u6N
lF3yxoI9REFUa1FYVLtFesNAwpZi/3hTPghqHYYihcaNtdPE2V4WRK/9F8TIS7p4EQPzHmJKFeEi
ZsYYUFaHGKVJaP6F++d8nR/QK90JGFsJKBb2r0U1YpQ5JWyZofW8dOdaH8LJ+lHo68EfqgCT5gcx
3jfGp6WHa4pftwPIyyX1+hD/ta08ImpbQF7XFyIugJ2CemnheVE++wcDZHkj/TzaPCIoswq0fKBi
2y+/Uqp9sdL2SEEW2vKomcSOW6kwyn/OGdhlCwyRQO2oeZeAFmrN0twALgMSOebnlvtByq2AAwAs
Jj92iiKcKjPgVf719m5sBoN/Lat52EQw/ZBrHQ4iJ3lI6wUSchnDNB94h3fC3N4qHSVHyb2hMArW
CuQoMy5XPZwEEBE+Dz3jZ2F7AeM8QAMiNoe9O3fTNFI/tDwADUGcVUwbq8Vsf/DqhBAfWop5kNU/
9MoJU90L6QwKXiOLJn2MvD2Iv4zdqrNJWXWQEkCIFa/W69ieN7WUmDVFDGH5oCjqgLM2KisW+n4W
9eAmoJMXdFBdv32sG9cXivd4KaOLqaOYofj4Kgho4SzdRH0LQCzen2vqPmSsCt3KPVS8+YOH65U9
JanRau6ZLXR04sHWH7OsOmg9+n/a6H2+va7tg7xYmPTni1AlIDnuFTb2c/FyGggSgf77QEXzUYBI
ubCdcz/Q+670vzftLtOF3LTrswT6RRK4ovOMt5Ha/GmHSq9KNzNi/SN0U+Pq4H3j4pSHYySZfL0i
RC6ys1y5b7dMqueo6U27lLhwZgz5DrF+Zp+KH+VdGUhui/qExmC/c2W/vgvQbYLuOW4cSRei3qWm
X/auPmpOPE3F18Z+Bs/cI/jfDqAQehr97FtZ7oKeNxYJEhLHgCCdCS1r9RHNmON03GncuB35Q6eR
5y4jp9sb+TrMoTMIHVC8xzQHrRklxer8tLNzl3Zorr+fxN1q1xis2LHxOguBDRAmOlKwEiUw5U6r
Ta9os551QKp8qqC+QIdgmj/Rvt5xio0Tgh0sAh00rMZTYllLTFboPO8Sq37U8Xow519Z5x/qKg0y
8kzaZechsXFhYmHIFMGPho6dZSgLG2uql24ptLjvf5TsqexKOQP7wQFtGdKyQJuKc1F3h9rsQMlk
R+06Bpr7lLk/9PwjSVPzkJbWTm9FnT/GjXn9m+RhXMSBpiIgbjYLHGi1xh76oLkfuc4ziNJOJH3W
RXcifnqPrrZmfu8nGuikx8WGQoP/dgAefol8qELM+iXRvf4lGt5zAwXQJ3bc9X5If9ZtZKTrB8KM
nftz8zNB1RNjHfhAIWl4bSgztKIQlXBjTWh61Ha5fmC5vxNgN50YFxW+RAh5Y6zi2shUEn3JSsKT
pjpRYMxRaM/yKIdu8x98kJJyT8cskQOl92s7yzgv0ModgDhgd41hHHoaVOveFMzWYvCtw2shAIQH
iLJjfgcqVr2yumRBr0Vkd4ZIPKsIyj06xK2TQSNREpSDAwlh7HoxRkMNPXO8Lim0BgpO6eMEmYvb
+7W5lAsT8idc+LszZDPHgF+XdO5Z139U/ZPdPY7tl9tWNhcCD7PwdcnGufKlF30luF63bryw8jwu
1kO323rdisR4eqK3i8cuBpOUSKxNIDIyzb5LnOZUelk4QiBglw1z04iDXA/vTgPSGMqB2CAdyLhu
dIltRHmnQ3ESwsh7kM7XORZaUbgoXx5naO8qR8IqngPU43ZJCV5yqzkN/ONQ3bnlRxcCcrfPZfP0
L0wpjtxR7uRNb3cJq+lJ75wHX/D7XEsDbr+RL+wlsEK1XU6NoSABTNK1o/k01Qt38WGqh3Sl18Qz
L3Z8eet0UA0AShWtddS05cZe+LJXuaZPjBEo9DE/tqAP70h1bJkR3d60rfNBLgNLcrIEDGXXZmx9
XpmeFj0aG/P7XmsOmVE/aGOvB1VqJ5hX28mcNpeFxzpIc8CGppnKx9ONizG409IntckftZy9ayfn
hK7Yzu5tXf+gWfufGfWAVijfWQUiQV/+hkxwLl6KU9r80Vp/TemH23u4FRAwqAXFLISE113KFdV0
Pc/zPjGNIQvZkmnhKHnx/5sV5aRmdPyLVeCkqsY8riBvLHtzL2GQF4qSSSM3w31jmCjMo0557Q3Z
6oFTqsc1vfA2ntbuS7f89jPxG+Icobv0sciWb0geH4e8ScbljawyL1/VpXXF5RuGnrKjsT7BoMKh
4X0kxJ4K91aMgMYEJusAgcM0nxJYm6ZoMfDf9wmhfzXGg1V6p4Y9tV0V3j6sTTf/144K0anHoWzW
wsLX67oHfXbvHZTalqbeObDNr/fCjLJjc9WD3ZYJL15qgdniGoxDnvlsQiE70BwaDoO78/nuGZTf
3UVUYsxGQ5di/5D9fB5n9P19/wCCyyEsze5Yp/X3/7aPynmtwiuZ58HeWsw/fPJkGJBPcL2dbdzy
Cpm2Q1cazgG40/Wq9D619WYmyLPqu5z8TiGD3IoIVE7R7dVsBYpLO0pUGnPLGGoMJsT1IE6mnX3q
WPPutoktx7s0oXzByKtsp686xNeZhV72N288BKPn20bkrqth4tKI/BEXXuDnUwPqEdePy1UDbapr
f2oXEc8CwpEuav+GGbizE5Fqzv4gBl4aVvy9qEtnGKrOj1nFosLWT8zuTrfXtnVzXJpQPHxgZMED
Ne2SscujVmvABd2tp8lhB8A3IqSXZ7dBwfG20R0HfMWfV3baPOu1H0/2B9yJdtkH43KfDsfbZjad
A5W9F9glCNiU90RL8e71urFPFlTm08UDhaWZCJ0cbpvZChKoVfzPjPI5LS3G2iBv1QOx/57TWDcg
S6B/9PiT2GWH3jOlfFETbw0+csAt1+ppbA7r+JvyHwC8F1r2BxEdD3wAVoH7NcEif+3zeenReS5o
GvsGKDMzLzL76oBJrz8yA9wbWoTgDFAfFyAqzGt/zdJ4Npao7d2Yc6jkFW9Hv+FyN1HoQf0KnLrq
mFpTgVcbCuxpvGp6mHVLVExtVAMrdNsTVLH7lyv90o5yPqRvvQEzvUbsl/U70s53fC4Sp/08pvl3
vHti4fTRqj2YJoZIFxaCM/9Q0fFkmG7QYbwM+JSdL20zBEvlVjyrkQOopfy16iC/stp+rJE+5BqJ
J0fs5J6bXxlmVYBrgLuAK/baU5ps1FDmRT90drygxqBlKkvpu/3kzSB8YUaJ9JXVpyzX0x7jCB4E
FEEhY1gZyFGmE2/E0YUkSGg4fQDq4R0X3dzCC8PKl+DXlBgV9/14yXUrLutMe9C6fg9+tRkSHTwb
gW3FaL8aErORYfQiR6ivezcyQVU7T3gDORjC+HrbRzdDCEYI0H7HSxV/XR9XN5Wu1U1rnwjwiS6f
QbprDve1e6z3krVNvwCGUbLHQtxAHZrKnLV1tDHDgY1uOLj6QSxFMvEmvr2eTb/woRUMbgzg/9QZ
PXCBLS5UJ3CXLGP/Xp9bN6yBtw/XQvyo6QpGdKbZn3rPJncjut8739fWIjHxgQIP5ChQG1O80jBX
sNMuuMm8zrxfGye0XBDBlu7OLb1pBoPMaI9iPxGUrw8tsxEje9DXxa5Pw9bPz07bhuuk/YkZKQ4G
RC1mTHzpOxeJDivrvrN7XC9N75jBUFrPq7HOEZn4Xi9qc0EXlpQFVRxFxA5a3EmlJ4t+Z2Qf7HwH
ALD13doXJqTjXCxGG2hnQx+sS8BPmpj0rrONnSL45iKklosGNRdZ8L22ACwIXvbl5MWY9zlaDFKK
fI4NYzjf9vAXCLiaf0qaCA3tClwxanmsorqwedbrsf3xwfzpQbY8jcxH4+MX8wRZbMie+tEvd1fH
8QU4q5gFDBm1UrwUXBBoKYF9xNAKkLOtHmttqH+VspE1ZCOdX6QN2TM9a+c9yIbKJSWvTxudbg9j
sCjT4b6+3lAz76GIZlVyoR3uEMifpWBRt/9ak/Ug15kd9+TgN47w0qLafq68vgNrLtbol1qwWI+6
+IuKbzvnt1FmwEC+nImWGHLDUjxxFKzHy07nScnzk0G0MEWuzY0pFMuH2fqZOnmwFvzeXU98D1K5
eYgXtm3lEJd0zaa6B46oiKeYvU+/yXW+s0/OEXR/c4CE461yry+neGlSSbu7RSvTWcBkG63HFRrL
TUjC9GgF/gmz+8dm5/PYuNBslPFlm8WD5oSmXGg6b1ebp6sTW9o3q3xneJ9F92GYyqDz2U4qsLmb
oGpBRgykD4Znld2k/TSmY10a/zhoB0XnNDLgoPSxj6sj5DOfb7vOlntiIkW+1dGv0F46XhcxzE3L
Op3SwYl9Xzw6a/Nr0rwqAm97dNvOVuvMxn8GDlgHYDMgjK6/vLSlFqiVByNuf04/QR+3Rk5YRORA
v/R+oFNwuRkBO1ofdszKfFgNMSamTDDorEE+QUXfgrwz7TK9M+IlhDo9CCnZe3KwwNCnh23SnvaI
plQGkhfXRFxBFwNXPZi0FF+ZBsMSi8aM2HvIHu2jfq5C85E8gMv+mB/3NnXj8DD7APZ82ZtDcqAY
492Qitw33bhYTXQ+6Xleho+AKhxub+JG5ojhU+CEZKMJ/UblzZHmzphas+7ipebcMR80fKwsAwAG
A298O4IeKpsXtuSSL/zRskF1vBDYAojvwDvvREeoW9R776jNnbswo3hjV9odyhKdG68W9eJuxeuW
No54z0Zvj/1pa/cAkbbxRgKsGG+w6xXZjY1+Ro/epuV+hAZFL75W/dmrd2LURi4CfkSU2zDlJRsp
8s8v9g38xgW6kbMbTy1aR1HpubwJ+OwubnDbGbZ27tKQksFVU8F9p/Z5grmoIE1F0C5QE87fqD4i
vyOsB+pUYBl2kPwqrk0WvbJdVoLiTHdCJ8tDpoPgwXF34u3W4YBUUkLYwbuA6HS9baMhwDJsoNPg
l5wFtj+G4JX4CyPdB+7tPcC2du7SluJzQ4YCkWOv8DlDvzcL93GxfpN+D3S25QgXVtT3uNOKzoMy
DjoOU3VvpfV96S07m7YBh8Jos4aHArhE4GuGkpY2c5e1g0BJDyMdX6EMcWaWcwc4RFSVfZQu9mNm
aiETc5BDjefN7ge+ISQ5ANXgN6gw4nwtcrdZ+zSG2texb6vj6ODeYHtMextXPug4JL+Rh6lJYImv
/cJzMQSf9zCzDNl47FfMa5ouaaIlnfLAEAZ/yuaZvLu9tg18qinZM0HJIRmlXsH29BakrVKsKc58
fmLTEqQYtTYHjDrSM+YQT0P6jmh/edYnIr7eNr3hm6A0xolKvj+p4Hy9XsHWsdI14sft5Edmkx36
mQcT9D9um5EurtzGV2aUT4A2dTe7sz0mqPkBKa37X/F+P9F8fPJKGuM//TQw80Cm5XDb7uby5IQg
6HNBs6H2IwxCR95Vc59YMzuIrAOzBmrRnL09CKPJ968Z+TMug3CDQv5cCBQkwHva1c0ZDdUdE1s+
gjoEYiPmx+EiaoKRrsJmlev3yZRV4Vj+4t7vxv9cMyf0lxq65XdlnocmdQPR7NWppBOopwdog+YA
jSixZspnD05hneH4UqBKp8OMgVhkAalWRVb2vVrywB3f3z61jVAmExuoVOMFjLxDsVdZxIBMgGfG
wiAQae9Pi8s/3DaxEf8Bq5cznfjkcG8qJoBvsaZWoAht5uRMDHHoZqoHZLA/LLq20xR77YS4/SH5
arpS+Ah+cu0dotOAqACNSOy2wG/q2rkaocDd7hGmvd61azPKBV1zO/WqFgVv4S6DdeiG2oZiOp+M
YucaeL13Ej8p56UcsMDh/Xm9HsZzVg/IrhPeDD8bOoSLyB6zTpwYOHlvH9PrcGxpuGfwTkEWD2kq
JTyNU0ZNUbZT0unjqadfNWK+A/f7g8+sE37aThzeWNilNVUh3amc1vaKjiY8Ewdq0lPbm4eMGwEv
+M51tnGVAi+EcgTkl8D+CRe83kSwmQ2p2/d2LEDMj7mVgFDIzeT+N6KRT6WkvKMLPVeZfTcIaGje
3tYtjzQxDgbUqEQpqM37qgCGpUa9OZkWPGizAiTp/nNX7KkEb5oBdhRzbiZiuPqmbTzIEukmnZI6
/+4MkMykX+vl6x8sBe8ucGiBGBdDbtf72BlaalU+bJgteXJIF4yj+WRk/PgHZpBgA5Qiue5enu8X
EX7M9LHT+owmpC7ClmNEK+PhOLydDQDdqgszilfoOi9Sa4C/z5Yfg7ftHXAJd6xwDv9tNcp1vDg8
y3SrJbG3itAwimidrWjx8x0zWxHpYjUqDy145VMPc8QkHmrGAtNyv7XL3t20ZQMUDcibgJZHDU/Z
sdQeJ5uKicRzXtw7vIyLfk+1Y8sEZOvANYAqPNB90s0vzt6ZQEg8TR6Jm9oPx3Y4QgtuZ6c2w8Gl
DeWOgIb8PPqpMyV5YdSBoc3vGtOMS9TKbZFFng4wgEU+QSwR7y4j3cGibC4QKhpQ8zY85L7yzy8W
2EHrlY4uFqiNXZQXkNdypj/4fjANjfEQDNhKxp1rE6QioK/qiyxp+/LQzFbgDvndMGj/0YziDWzS
0tqZ3Clp9Sxwre/ZwAO//+vtXw8yBvS4TGCfXpVFtHQwilSUWUIHLVkoppeGLHanP/FsJFsY/4Po
OYZdlVMp6owwQOBywInbI+ZD3qc1jd++EqwAJBxIKNFIM69PpbNop9O5mRJunow0D0wWW9nbGzKY
MwPNJaqbLiTj1Rd9P6RDWiKni9sWMi0DfZqm8W9t0r7cXsuGE4NhSYLRJCHpK7z6bGKuGoDiKRl4
etcuaHeWe0WDjWzkMvFRk8bVnzsNwwn4SAErmcBOlX9OMwvYj1B/+7vsOsdS3qG64G1aag2JF5KG
2lBGOm9CoNR2vpetFWEmHBsm4zQO59oBMoyHQxC4AhetVp8n4oYm2CSCuWlPrTvHPKfR7UOSYez6
JYFyy4U95ftMJ72bHVpLh/OAkX6Y5yms6Vec2G07W85waUe54FxnNIkgY5bozmQGY922B2tO91og
m1bQTQLvP1pL4O+53j1UqvKRrhhjdvFo9owmaZbs7W8H5L//mlAOyHVXiLtw3NRFDg2n1rLOhWif
IUr+J45wYUc5mFnyqWYT7ND0ifjfinWAauV7QTGYsceqKq/LVz6ATAqVNxAr4V693jUC9PTgaZzE
lTBCnZOQCzvyvD3Wlz0zys6NxpCmGdSB4hH0cRNbo3nSA4e+kZAe9Up4tNQ5AvYeryEV/zNYXLi6
TAzTvIpNrQ8wLIUKCilCnk8/bnv15pJeWEXkSODrG2Ew69rrhylJlyaYZ/eoo5eZo3v7J2ZQzcDT
GxN5KtNWllKD4POfgDpzj27O3/miOWH0fE+Id3s5/7OjTpYx0aZdm4+wg+eq7+GUtOkhtdsd196M
ORKoLBHluErlV3yR3SySGSiz+ZTo7Fisv0rt2UqPNfmDxw4G8f41I1d7YaZfMmH0Zk+REehhqXUn
a+wOhdjTjd/ctAszcrUXZgAGsXJfxwsBClfD/NPOw0z8vH3+W5eCHL+TsBOMgqsbthJ/Kuk4phjS
9t0W+MnSng8VKIHq8wrqpCGshzUTD2Zf+DtHtbU4TC5LGk3Zplf7WgVFldLlKYnTqTlhCC7UmDhT
4u/cQhsLNNArN/CQAwoBLMXXe+gThn/bAAttCXIiaNTpbsC97/nIg7LeKTRt3BGXtl69gbM1ZXYj
gPFa87uV8afc25vU29g1XBHSsyG5BlSl8gSe0F4Yabn6MYhezgXhZ7raB653O7WYzZUgzwRMSPao
1UZuy5d2drXOjNmUkf68DNAVS0AWPH6/7X7yqlHuB0Nm1QAjgfsCul/Xp+PxziwxzjgkWZefS3pf
m2NYT58WjDFQETZkj13+tr1XEXxcWgFGBGtISvqpGfOoyn81gP1D7yYQ9c+M7tG2brSKAX9F+Qwl
QQ8sAWrSlfsFc6u5mxKvWEOrActQyY5jC2a0NSncMeh5dmpHI9KEHoxt3OyBzjf85cq+ctdnRIeA
VeOCoI/OoZZZUYYZa5HuNak39hX0Mph/gTETn7QSd5nfTfrkIe4a/pdBL4LZW+Oh+0DEp4KNuJV3
3GbDPa/MKfd9yc2szTuWJdXU913M7X7uTqvTE+t02z+37pPLIKVkfVSzSN+V2D6P/y3GPLCbx255
drO3R+GLzwAIjevPwNEHkxQ2PgM633V+HjhrFoopu/ebk9/vQTc3zurKmFLSNXKPDejKwhgUfFDO
O/Te72q+M6vEzgCUKp2dWLKxh3jZQobGRtqE3En5xru8zCxTeFZMp95b77MF1bVv/tS76VNdtAWk
S5hL9OHtiQ1EKvDMQdEfvPSviKPoatWeTqzYbvsTVOxDovWH1d/TsNr4vuD1oOjDpy3ptOWfX1zR
zNELG4yvdty649EZ0mRuHii3vt52ww1/v7KifMUeKirzMKBzV688MLXpdzFBWee2jY2VoDoN9A6w
Tzisl57UxUrc1IWmw+gQCICNoV0B1zX9Ndt/kKnjsQueC0yAQuJDfVb7zjRVGBXJE55Op0ZUoZFa
KIu/nQUcNQjQsYDEAK4HP7g+ll7P0zR3UfQe8/kE4gQcTx/d3q8X7izl7gLhH7rUaNNBJlBdiscc
ZE6CL5L7FG0D1tr3C7Y3GOypiNA9m4La1PkZqO9fRZ7awUD09M6SHd/W9ZqIDTjLxsumc17Nz+Yy
W0D2TBnII9wmSBd9r5OzdRXhE5QaDUAQgoVdCTLVaIP80KiXuE3/Wtu4GN2HdhmiKRvQ8bbuMZN2
568nN61DCFa2eOPuKTdtBJ6rH6AEntJuDQfSeUvc6+6h1r+4SGgHbIxmsXuRuwG4A/bOaM+kee0H
WWosNW/FGqd6TqYitj2w5mD+rjLc7qGYdOZ8Ay2JQ03Mhdq4xdD96eeVBFCmLPgCrmbLGmngcXc2
Dmk7iboOV7Gm3k8HcMjpURN2ZzlB1TPD++KOWc3e23ZD90r4MkIqnobsHJO5L7oKyMeuV0F4YVaF
YYIlo+4iI4OlOTT6MmK5cRzLT+hHhwM1d66+jXiADBNvXvnMQeNPcRc2tPaSY/ApEekUEUajPNcf
Ol7+RzPKG2dpOgew+x5SlEQ7itSJsokeUp/sRLeNS+hqNUrGMLaFNQgccDLYRPvGip4HORnnaBGN
H1CqeW+3d+XrMqJfRFM0lfxqQhU+tsC7G3QG+Ew4+0Et+pBVe2WJjZOCXBKmPQCXQURVP+wS6sCm
3wF9bJB77h1of6/ZO6e0gamWarJ4qGGICD6hXuKr18zmAm28uLyHdMihPLIH8Ge6hzFaoioi3+pw
yf5gC6GAiQcIqtaAISkxfIGo4ZhK4DiZazAHhxarIPz6DA3w24F8wzWk4DIGtxEZLVBaXx8V5DZp
BzwTTwbNCWrnZ4EwZJAEdJa37WwcE+h7kLfiHWpiMEJ5utnMbHrKKzc2HPpQGs4ZfOah5+4h0DZy
BTRawWCJcAkwrFqoTF2tEG4jjFjk/RPz6/smfX97IVvOcGVC2TGSpyXUXar/h1/+B2BvPpp/Nff/
AOz9qPly2+T2oiTJGjR5gRZULGqa8ESD2g58ASxAE4e6xx6P00aQBZkaKF2AE8SbV23StzMQSbrV
LzGnVZxrf5kO+DD6OSSp9n40liDXfsy79dGtSxnFeOgnyewRx6XECZI6DpSFhyUGdQUoua2IN37Y
MicxwPHkZtbZYM197/9g6xwUsxaWxt7s5Jb7y1kgTD2hsG2rracKQOYSCk56PGLElfL8A/Fws6ze
wcjcv2+fogyyyj32AvMENkaO+PnyC7kIikbugpAZ2tHJqj3q0ATux3OW3fXrT0t8+C+WMH9ybanK
DKvMCvhJJWck0y/ymc2Wx2w4QzA1uG1r8wwlevWfZWEQ5NpYnw66J/xFj+n9dOziGrFxSCCNEA0h
Pbwdp21d7OGrNN2pOcXk32THRlZ8sytxbnL3l0OnI2opewuT2dH//7xelehYPrRGk3c8SdGj7poW
bIIumAUbwBUp+Gq/zVZ5bKcfmY2klxxqIcJxj2p4Y1bier1KBodEjYCuF8x4dgCeBmD7i6gKfaD7
MQYS1bvY/q1Ac3mWyvfo+oMptGm2YzPN7iTRRWqXe9u6dRFAalbGMYhqYgDk2l9AX4+sHwldbD+5
flA/+0/99z7MDyTUH1PrALK1NDDO3s4g255VJQPKK90c3J5oMWHeedYpDZxhudf09M3jbFBuvFid
cm33dK5708E1hyHLcOnmqC1ZNOd7CLitsCULhhjXxOjHK8bEel2HdSlxI3hLHXTVV9DXBi6LzPTX
7a97Y9uucm8lDabE7QUnAHQLrT25dntY+vqZOM3xrWakEjeSHRDl6iiiKTFE1/qcLHRy4qY3womY
B1tHr8SgO73S15cczPiSZADZAYoiSly086qcupy6cS3ayWWBNnS2leBedEgO7nirtavAw/0qAECA
zPnHkpFO/zxwzVne3V7w67sAHTQ5AoX2vZxNUtyE5JZduZJq0NGTNDtX5RpY2t9+c19qey/110eI
MAngP7QdATJ9NVo+OqAVqhbMKnttHg1o2/WLGVq8iW6v6HXowP8bE7wgfAf+ARPL1581z0ibUQHk
bFnZsecBWUj3VJI2Ng1JPvizMOANpln1rp6apatRRAMRT/qX73+qzTOYr4Mh+0rfzs4kBydd33oR
03iVl2iMmkSvQakNKJIT8AVNSKaxbmfLXj/P0WGQQ3d43YI12VG2jPjalGqeSGObjMc2/95YdmBY
9OBgLkgsz3a17Bjc2kDMWEseUqR4/is+CpJ6tGNon6QZENS05+U9aTv+5LnoT9OUGQfhsa+3/WJr
kZc2lUVa/sD6hmO0HAW8O29xTkNvPTam9Xm0/saUzSPoL3eCyZ5FJdRXuTV7Ka9SrFIEVbEEPflA
qXds3ce1+OwJfceeXMF1ngC88wvqU+pSoJl37fm1GCyvkCsEjuqhrDGZmrXRYLTfu3WvJbphSuKQ
JcpI8sipBG8ZNLgpXfIp6bMOVZoqYKKJuvaepc3ONb0RNa4sKaEST4ReN70FgA/OIDa6ZEumH0lT
WxU6yxqbd/bwlWdKYjzMjgE2h6kbwCWu97AY59Qdil5PxuazaT/VoJW0+sif3pvdznv31cJgCeLz
6CAi/pu+2pKijUHAw1gbyegEC/gR7Sb09ySPXx2TnE4zkAfgxYaApebfDc9ms+znOpmq5yYzIp5/
KssfXNcPt7+tVzH32o6aelsQ2RuzlTfJ4AxB5/oH3Wv+j7Tram6bZ7q/iDMsYLslJapZciI79YaT
ShIkwV5//XfgvN9jCeII42Ry6QlXCywWiy3nSJ7tiyIISpSY2kElVEzzWqwnkVFObA+0q1Wsoq/A
kMGX3+wIsO4ujFoE+XSLpEQBkfdOh86pLstNZFrvWPr2cTs0rgCUgafE0b8impiRx31Io6reqQ6a
7C1grybmRicyLKiFkB0DHeAdBp4vEis3Ix1MM2etcNAig3kBkKkNjh9Z5QNeoGcUP0uPjF3vWX3k
ek6cPQ7m9BUOpANEe/9cOdn01mOMjneTw/XYvB6AmWThXFVdp2vopToPZe/8ylQKTO+BTZFvNJls
MPhmHx0ObQkcLFQEOOuG8FZRQ80cbbWke2Zbe4uxg1ICdw2g/281ekD5402L5A6aAAwxCmhQ/k87
CnrqqghBT+YeQ1b590UsnF/gc6LXmrtYx3GEVYtIpaArUaUA1niu4u2konwBtmr6/S/E8IEBnnjj
dNXXm1MO4AdoYx3AGmG4y7Onsn7CKAMg2LJRBql6E/nCr2IyjBe3eP5SzCBlxTSb4TzTPXLpq5w1
nk7fZYAXGssUmeAPCnlyuo/3tbu5hrlIGyNcKA2iJv6SN7hId2AL6dg1boreYVAfpD/YMAFN4FOp
P2vxfk6ZxCxuwbR5zzqSpQgROcW0yT3ZhbxmRj+NBXaSvZrEVoOJ2oma6tca7Z7DrmaqOqORLG4i
63PjdKGWexiJ7S3Fa4chiYIKu1MYXkz1ZNo3bdKzZzbmM54FdmjgKvR7qoTlMYsTxYq9BONHs6yr
asHoMKL76mmFGxekCXoEIL5ibyG1AWIMjYaPRQgYOSJj+rk9qLiebCAF6PDoKo7q9UqFTRqSMQJn
AyXTOwtsYKNWfa7HQbIjS2IwCsbbBnmxUzTvyuhBQxbRYs9ma9+2+tdYbU5ElTHF3YYOqNPwrl4V
PYlAeBGeqEWBOx60VjqQVDGRiO5HgzS+xn5bU4zGKlm663aXrqUJrgEU6WwObUCZgnQj6DvMk2Tz
x4qkjyOxvtw/QLfrx0WZNjArMDCCmffrbTJj3e3yhhr7JGyfm0L3IqM95ijF3RfDz8VV+AqYIgCP
8RFgkC/gxroWYxRWwVpOU45Cm0+rGpBIb7cEA/UFINPhdY+3rkgKW6alBpZMaKJHsd/kxU4bHnFc
325vmChG3xxS2IAIEHEwErsbwZYBZqm8jtaWCWSY1jk46ixZr9ttgZ/BfqAYxIewRFcasaJHSxHm
IXTnxNwgHr9mvSSJdLslEIFMKkYoOS2raNIKpfNkTug5gz8Kmig8oZj2N1qAbAnsA9ibm3HDmtNf
RJOa7wFXuSrLfh3buQ9+GomY2+MCTS7ECMZVmyExcpzcfToXx0q197rlbNUy2VBlkNw3t37gSpTY
fmhELTHgK7EvZqDH1EM/9OA8GpUfSRuul0TZQL/GJAFiPEBSXB8ZqlGgKkyjtkfX8IxAT/8SOZWv
DKtZiou5tIB8Eg8QESjMgAf2WlRVY6LSGQ11H9aB26LqGGhp7HWWxOKWjNpBeGhy6mxco8I+9WOJ
VlsjAo2Pofmzkx217usMlvr7ruZ2sht3NJqSQGWLjhHQlnHDv7yj21orKeZakIvyoy0LGJ4tuWds
SJAHEfM0SZZtKQRxVYS9Ko6ri2zbtTjNncc+mfGqnBTgi2F2vFCTnUPadTHr8VqnYLUN00iylAtC
OQo2EgK4+lwoeS3UjN2iqxRX26vz1i3sTRh/DHN97TSlF4Ijo4xlTbG3BUnMmuGG4AExmBYR/lxL
VJWkT0Jwv+4Hf1jrfraiK9QkCgBTgc0GpG0+OyqyKYoFF3UlUzAYhUxK26MDY5/GR1MDLcuH+6ay
9H0A/wCuj4/ugpLlWqcoRcOaSwp9z8YDA9KWDA9u4VzhosCD5QVQDImA6++ngM7FXH8FqlK0ara+
Mn3HtKPevrXqgJ1xUVx3YYW4kIhgCxllhlvoobZviY5Ik4AWa6XF2dueK6CuRaYBS4SheJDW3KT1
3ByePCkt65wjmm+NB1uNAlrEXkNlhIqCm/ifJE7pCRgtjBgIjq9hyaylXJIK4ocUtUTgIgCSx7u/
94tS0C4JSAQHvkgcm1GLSsm0YrTOlrZBW5aeBckbp6b+KHIhQnBEnBq3L7PJOvcgh1vVefzsdgAK
va+HYMM3QoRzWfemivE56FG6U7ut9K4NKo2Ob5vR/CMFDW0g/gCsyU2wkAH5o8QQnXUeHLZKKzVI
IsVzZ1Xmuxe1uZAjnMgpx0OP2YV1Ju/7VbIFesumpn7zhTzxWuSwbRV0sv6NJQCCB/kLFQfJENKC
WEAGYG3InK0tGb0OaC3h+MYcyf8W8FUId+gXl1ISt3puqMw6K3O9rvXCT1XgJI4yyrFFq77QRfA4
o5E7eWJCF4xRofLUIzVNPKN5Y6wtaiOGQaGeAj8ogznUEQjw4kzLkeiKJ0+pXRlhwZJFoIqLaSME
q+i4Eey7LUIlBrG0dQZmmtJilODb/fOztGKX3+c+/GJjzERjsGl8vykyJNXd7RgRX09cSYpTiOZe
VuxSjGBkSVMl9lik2P+JfEA2YJVHTPMYm4KpGgFJmpz/Qi0YMwZZiI6xAcEQao3oY4nc03mgn9Jp
r0+1J6UXEWOCP0qhzRhjhy5uBjFutOyautGsmucs880nZ6Ovi6N5alVffezXJEgDd2X+fLteaJ/m
CHogv0VN63q7GKOzlYCf+wxPuinTeYsbPAgN2ZDbyyVz8WB9Ue1SDjfLC7MAoygJ0W9inpVezYK+
jekmtgy2Hse5AjyXkayrIqErfSDjalKKYpWoID+fMmNYMT0lATqUJ49QZQQFKjrjsVRsnehZs6nc
JFyXmvU9dAbVIxlJgjevEAaseP8bRhtR8hMsLXITIKEkJjnbSIl1ermNehKQLJGEvUJswxfoSozg
0DogqNcoU5Fzohfe2IJLZPTBTVG8kTDnjxykkTjYNooqprDhsQ6cEDW2yDkkpdeXaJoGp0eunOdw
8DrHy00ZPMWCQ0Br36tAYeedFu1gRQ/FmuKdpnwGybwrYzaTiRB8Wh8BGYwivX8mGhLMgeoe3UTS
hbC4PRdaCG5NKw3FJgpy8q1BPTJvx1TzJ/0hk3G9y1QRra0HHa/JV0uJPvTt3goNcMOu71v0gi5o
LeCUdogMLFMEkYubsi8Zg5sxE+YBm9yz2IdO/0hDGbHxkiD0bGBYEjToqBYJyugKGNApQSxV5dra
ntJ9aLi/BmXYU9Z8uK+T2NH24mAwBgfXiawlWpQEu+7qqc76pLXOgM4afILYI0rS8VvlOPWJVFVx
qI3a9BlAyjZTTH/0LOs2JM+TXUrKL/d/y9IV6yI5x8vL8BpiANSE01CXKGedO6db51nxWFayUywW
rP4cY2T+MJMC3Oibt78WJ5oVdbF5Zp/bVb3rNvlmjLzkYQr4szxczxL3tLS+hvYqUCxbhiC1VdGG
Y57jB5p4JSSO2/nU1p4eYOJ2E2/ur6GYdRAVFGd7lKGpNLVIzHMbhBuyHrftvtpRD31Z3hvbSf+I
AusiXq4gykB+8PpuauspMTQWmWebFt4EuM3hATVcT8klodGCXaCH+lWO4EPiOcxSq4abUuxdan+M
TEkSg8cgwh179X3huEVx1ZemCj20jPJxqF1M+jO65vpVTN33ox5vQQT4He+R7/f3auGY4+pCMh+N
4q59g/KNqhuLWBmSc+Sepoh6EdougSYeyR4W/Pff6PcqR8TSUjDcO/cK5DAbzUrrDr1EecPWKkpi
cSd7Oi064gthwqu5TmOUmFpsljaeQHM+V99TWXf9Sx3+nkLC66zINLsiETYMTn47gUSZBcrZWYFy
5hxuOY+yvjUHz5Zgdki2S/SUlWFHc5S45KzSxjN1r8swuen4bvcXj89LuxCLe0ACSR0rxn4ZT2TD
lQtX5lktvfk0BVaQPqq5p0rCdJluwlHWqpipNLTJue4/Narfmxj4qPzqjThofzzGhXEIJ7lK1KYu
ZhhHPB7c5jcByjt7+wPnavGEw6yoHWZbeohwsEv9HNCO+C1R0fdy0LVEkoxaNvbXGFdYNpNpYUwn
A0Gh9Rkldj90N6SI/1GIsGg4TaxJKUIbFWBU+3iiCsDwkB6P4H9X9z3Soqe9iNaEYDq3UchuUN88
d0Zxys3wYCkSnyeTILwHK8dsq6KBoekt3RSuc6wdWc/E4qa8KiH21+pYGzdXoEShPoe/E7Q90XR9
f51kIgQnB+y7JmcFRJDwkwOALbf8SPof92UsHskLNQQnF01WNJoMhjwBISjJv1d6jg6GIJY1Zize
DhdyhADQsqPetVrsSJdu7TL28/LnHD/3ZeI52Syxr2WdQEqDVjEAJYijZU5qpl0zaPBs5dEs96Tp
wT27pqYMl3hZp//kuEKzSVqVWaEkOJekMZGuY81H1x7PdoIJFO55TBnSs0QvV7CHLkOLf1hCXlke
w/JhzvMVyLpCKbz5st296iXYxEy1pO1ayGH1tgelC93r1ea+2clECOYA7scumyJ4G3SOayEyaQ/6
G5s//twCgMj4nxW43Edc5DRmCsqWHo+Rc65udftBHyLwmq2mf14truqFnKhSgHKA6tXZSoCBWqsa
8/AiWNWVLCBZWjPURvF04SPXeFpcCzLb0mB9jiRNMVjFClec69VNGa/UGHnc+9uzZGnoZAH7HRq2
gdos+M+us0Y1ZYN5bpRo9lJSoymj1uiMAXRr9qNpGBuJxEXl8OYFuKOFvm3xMUrQkAGEGCiXaige
uE68LmrwtRmxI3F4i4IcVJCAW4eORfF53TJAEVUhnMOkAYToV/Mz6n7fX7xFCRxEEB0THIBYWDwQ
Kw82kJPNc24RIANpz+hrxFiaDIdoaY/QzYK2W6AvolVH8AZxXbmhETXIEwD/xQgmXBC9fVAS2XTR
0l3KewI1AF9gbkNskNacuDMnnvPAJGtUHi0a3F+uxe/D0JC5Bb020LSvzTpv+oiGtYINKQ6leehk
4KGL3+edH2guQQwlptQzU+/YCJY0vEuolw+fHFl76uJGXAjgf79wAIPVqU3ZqHDLUbcK9cCsOn+i
H2ZDUvlcum5Qv0PrKQqfSF4ICxUBixsNRz05A+0Mdcn6a0ri31alfpxBIep0snL0YhLDQKMJhlzQ
lAEbu9armrOU9gU1z2QzrY0V6LuPNaCuVv2araeti5fCz/uWsHRwLgXynbxYyIRpTkLUFK+Qinoo
wYMg5Kim7+8LWTSHC634j7gQMoZxYgIVEamZYe4Ct67jkzuWMqyDRSkc/gyZNcDiiodTJz1R+hCP
qwJEyRGgKGIiSXkuLtaFBOGSRtcCwww6MjB9fTTRv5JwLEyJr5RpIVgAer+Kskan7Tl1gVucz8Ew
/c2zA2MD/y2UsOexVWSVzhcqU+jBHatzDioJWqv+/V3nTwrxLX8pRtj1JJoYGyiczOC+KzWPkl3T
FJ6bPqEgkWmy1uAlaUj6oWMFJO5gaxBOKm2MgVURAveR9ohvtxGe2MkmN35O6YP0ulnaJO6cOX4V
uKNE/9z1XdlWaOE9d3bldSYQmACQdX/1lmztUoTwYCMhCbWRwQ4mvXk/TCC9T/XvqSUr7i+KMUB2
gL4ijK6LfHRZPVJg+6HaZYUnfTbBFbWuCyYJNPjtK1oCxvH/X4iYpqoLmzDXGEAympnqQ82BKcF9
UK8dsAWc6jimQWaltp/b5XxoIsV9ur+US5cFhvkwX4rOTQwQCEGcVY+uNkQdXqbpntHHpmd+VK1i
jMT9mxxhy9R2yFhNGryBqNueGycuAtPMz3XuttvUAlL3fXHLWwdYEEyamuhjEc6Xlbd5pAwVCjDx
B3i70Zg9XFB/IYMgr4OQFL2oYlDKzCkEfBLuWZi8R6PMU0A1HbcSKYsbhEcDsMbRI4Fq8vX90Cl5
hqAx56mDHMivD2M/r6kVRLOMRmHx3JoIsgGTgGBevF6B7Jhg2QpypuExM77WVBIuLG7JxfcFz6rk
VubqfYktIb7dgD992sdv5NJ9eWOBcOg/HYTFMlCpQuwDGX15jIpvmnuKW8lw2fJ+vIoQois9SRUN
twRyhvXKmj4T9beu+ZryRsLcG02Ec9mQkQ1KCgMO80NcoP/0oZKVqhc33IYB4x/6XMUeLIbBKBtD
I8hZkzD7hiHi5h3S5YPkpluKEmFS/0kRtn1u1QgZiInnpd5XsweQbi8iP8wiqJ034un8WbMLUcLu
102utiCYxwuboZvQ8YbxFBoPfR1KVFo0gQs5gglkul4UdMTBH1prZZHKa4oQcBFmuy2A9vEXTuZC
lmAHY4jJdK3AayEcyrMbxWutNycv0zLZ8V88nuA+x+wcxpVvGp7zRg91dxzxanC/mWyXGImX0Y/3
lVm0OPQgYy5fR1v9DVNLhUpuSfFiMOcT+g3WsSWbdFiMdF4l2EIKbA67Ma+AwHzW0LdP0j3gDHpw
W9uVs6p6X/ubVgJkPv5fIRGKaDYZTS0Xt1pMH7phZ2JQ4G/qL5cihLjaNWJE0wwaofgMNEGj/d0o
e62ReLXFU3qhiHF9y2TJoGCMh4cB4bsweVdaRmCrz+hJ9u04Wt23gkVLAw4POIwxq4lTey0rQdQY
DymOado+hD2Y4n8S0NH9mwwh3NDjLHFKFTLMMUj1oFICS5YyXHyPApzjPz1u8ipAW0g7+M8aia9d
GYxbNEc49Xr0Q4+th61WesbzP6kldv65DugQ0QlKzlWUr4B0eMRx8o2cSKpJy+f0P83E94JWhkZb
GBADJsmkf5/XfxN0vq6cSE01jG6TmjasLWvRt78x17blm/9mZWJfdpuyUUetCMF7ccJU9sze1YPk
6S4xZMKX8eLp3tIsy/UOobvRbvJpk7FDSyXuf7Gx4cLIxG6DKAEqXVxgKxTdZzAyGkSbGoiSgb5K
38rE++cCvdgX4WJrMSdL0hT+uTIPhR64VaBX6/sWvHh3XogQD79SJdYwYs2SgoIlbJ3lO6X80cli
G9nWCOcfXGSJbSUQMzTnrDvR4p1RSArjMhHC8Y9aHQTJJkQwJXDRhku3uawjSuZixMchDbs67xlc
DPn6p+Afr3ovOww/lA1v25k29zdnqaUUT0G0k/K+KETRwjXQ1cisVjUMIPwVHsFkvy429WECLFbp
gw9izTbOqZDBti5axIVM4RTVieJmTghn0CSf7HlVloaHXk5HBpgm1Y3v58Vp7YaKkS7HfpGj9V73
G884pMfwofox+8qm3kSP85d/XE3hOCE2qJuKuzlytJ9KHN5ojeRl6/d7NcBE3oacOlkIvGwxF6sp
ni8a83gR4cKwDze4kw54+YZbC1NCL1fSu/CXRMnFY3AhUDhphZGrKMJAoPOhqz2y5y5KV7wf5Akg
gz8jP10xX5c8JWUmIxw9CkTVuFWwsDYmDhtvMN3ViJSW9SzRjcdWN7mZV90cIZqklpnSuoLJaBp6
2FCFDqLj9DPnIJCbaGVLxElWUiw8zH0zhEWHlezjD7T1MzZ6lazffrEx7+KEi7gHVTs2Vg2CvHMf
aAFPos+1b3mzz1PoxSH7LFlB7jDuraDgULTJSV2NQKf2s4pxQG2rf7FdH5HsukZzXnhqptV9ibJF
FLyJPvVjEaL75Ww4x846ADDA12VjqNJF5D/iwpVMptplLn9lGI/dms/JzJGnpJ69YXCRGEn/cF8n
metyBEcy54wkjCvlHMcV8bWt9S5VvPl9sdM9oD+e7GdblpaUraPgR0IrNdq6w01gTIELlorKfCRU
0oHI9+KecQiuo4yAK67xY1zN6ynZlMPuH9dN8BNOVE0hGyEg/NCsedtruHJnL3E9y3M8fTUderQf
fr8vVKKU2IThKAp6pBvITLVo3xjz+zouJZHHopMHChUHLwFiMejJr+2vUo3CSVVsjvZif1mAJLs/
v+c9gDmmPurgvkp8H4R9AqkeuqBQ6+eZSOEQJ0PRRM6cIDWA8eG1qY6/M1vL93nqJic6V6FnmVWy
MkaWSQ7z0kHDo5SYL2BOQBUQNjBisVLbWowYi3PKTrip8/KLnp1bDs0c7R1mBcR+P7WJl88u0M5k
EFkLF82lfDH+mmdTC9PaNc42WTvhr3LOfM0K8npc31/hhdN2JUco0KggYBxrZLPPHftlz+e6Mbw5
+nlfxoJhXskQEgl13RCTGopxjufAik8FkaQQZN8XrKQfkQ1BH7tx1ud11201Irn0l55CVwrwH3Dh
dVlaq2QuYIaAK16bQbOxT7T2APC0UrehrP9j0eZfLU8cuM5SvSQh3sFnd7D8GG2H6NaKYXWWtR/Z
b3WSeA2ZAQge3knQJ61VENc2uxI0LFT1U/L2SgLy+i9gRBjlgNu4Xj/0hI0JjrhxVsNPsRvkJjsB
anFTMRms7qIyF4IEv96Ag7mqQM93TpTIj1myMruVmjz/hTlfCBFcAxgpZlZhmuTcN/tM/2akkpc3
//+i0wN0J7o0eHXspk2dpG0aJk2G70/W9wwj5LXhgDmk3cDOPdCsnMfS+UTT8td9tfgm3IgFeDpw
KcFRcjPoHdlk0ucoN860sJ5M1vtqnPimVj1P7rwNW3t3X9ySmRsX4gS7i4Ymj6ibwvFgrlwzAZiQ
elP+rZsqP6yflL+pRAPQ61U9wQYNHbXNzIa8aHokdbJW2yDtt27TgX568CZZGkBbMkXbxhie6gD/
Hit6bfOVSrtwrjL9PPjGDy3oNkAF7g+pP5b+FEQ+9ehXzLZP5/urunRtgIEE8HAOwA1uRqbyXDGV
EXP852k+ZmRHnW6FYfo+kWVSl1zupRzBpTsj0n8MPPXnBEF88XWOZUWBxQv4UoLg1Kcmjbo5crVz
iVkX3wyMbbKZOq9bzWs8mVdEsnC32wUGJZSK0FYElFldHGk15soyQgAAnfG882NFX3VM9cYslQSe
t1Z/LUaw+rSfkmKaMP1VlPZHTDb32TMds/eG0p860MaWtimL2BYlgp+DAO4CNMhi5cMeJ4S6AMk6
Y/jFr60fI/tcs0fCYn+kX1vzY50MHtD1VlHnrlhSrHBGtrn5wQx/m7RZm/HPYZTcODe/CGDBgOxy
X/jZOe7j9clwjJClruKgrlAoe6NqD1pBV1mW7nKnCnrL3dkV+3L/WNz4NuCEAVcJUDcAu4F08TCS
pBpLtVPPff44VscqSb1yAEkmsv+07Df3hd2cDaBAumgWQ0six4URux7rQdXbVEEbChpEHXvT99v7
39duF/BKgIh9Vg527AzUbsEBdyLU8lQOyYH+miRK/bod/MTaGuxT5R57PORH8CSq3fvasTZKFnlz
iKNE3jE8D+7/qhdoqqv7g6sNXFL0FQJCGXfX9bZGueJSLTLbsw18Zrd8jxVa5+xbZEfbyM3Wnfl+
GruD1mMgHa+6YsoeG5c1a23qfyVttQtdJB7UbYW5Xp0+gsYMhBDUqb8wdY0hek+PNhMoTecO0/M2
sOOrVsm8XM3exzQ9TaUs+31zB3NlgAuBliVMnANy+lqZsY5I5Ewaltg5pka5T6bGt8unVFP8PnvS
8tTLQbR6fwUX7YZD+wDmUgUGrrCATptaTcubzZ3Zb+m2MGR2s6jUhQD+Ay7CWJMlJQDjxxaGOX5I
KqREhp1rfO07DdDo6sYkv/Wo8/Px1Kf7vmbenD2RWdnO6X7ox1WtPdZN4wPqYX1fb9H1QlsOVw4w
Ou6hQP56/bNCtejApVhPP/UJiPZDvpkHNQDa4uq+GHF50VsCxBcMyGs2yIFgqtdihl5x7bhFxbTu
+fK2smN5owagoDjNjeu4AIm7wSgf02mobFOJngZ78gFXDpQCL81DySaKngxIepjl4Kw96NsiN73O
UVUpQzu2zaM9NI80xlRhSDaYJ/ZzY9iCQkqyaKKrEcUJi5aBwauqNbN7zOrPaQw+2WfXfJ+Pn+rT
AMCh+xskLqAoS7D/wbDHuS8cyAKkY2c+JfP0rkNx45+kiPPBUVoNs42+r8dcdVbTkD2ERPey2X66
L0ayTzY/ixdnjTZRysox7B5bQgHz6WUuhi6UxpuiL0Yjud0kCycmiydtDi2ti/rHuHI8ux78HtBZ
VVtKYheZGCFVEI2gfQQGXffoROkqicEsXA1eS5P1/ZUTQ9g/ZgCYVRfktYCLE8TkWLdBZQ47djpo
/qJDXB96QE1MisTcRH8gyhFM2zFngheIzY4OHT10OfWyG3HZBF4VEezZTJtwaMuQHSfqgmFr56gf
Y33T8ktYRnFxk6EQleHKXphbB6K3OVOhDJzBA0+uI2EAvOdix2svrJV4BdkWcUu5kGb0qcNKNhXH
Mpx9u1qDkcFrTG7n5/u2INsjIVwuzKRltFDYsY4ObfrUylpcZN8XrvkYqSMldKPiONOHuVwn4eb+
7xdvXHFbhKut77vMSqy6OE7ks43yuXIAx71Xle9BgpYXW8P5fV/e8hF9NTnB66h5iEHJHvKq7JAP
+z7xi7fO9AgqmYKIubdjquVVATKC3i/JlsQlGBIlTlpydMSR0gxZAOp2tDwCddWL7EPj/urV9214
KjuJU5NYgDgENSuKnWgVVswoHuf5SFPJUZHsiPjy0Fmaor92LDAw8kH/pRo/HBlOv2ythDPSZyQG
cxUOowq2HqAUp8nJdE5WFhRvxbUTtl5kN6i7NMmdlB/7AojEnzNFsuuytRJOCyaVzRjwgMWxH57m
svZG9Yjr8v4JuckriEoI9muk4BgYwNt9LI0XIAMUZny1Wk2Btla3zUGRJPMkOoltgQllU4ymlOIY
mgMoDoLI/F7jyXZfqWUTQMrOVNE/gazhtT+OnXh2szTvHwHLlo2YSUgsNp8UZKwB0pn00/Tkpr2L
MqiVTfXzfdmLCnKwMYyUYcxGFW65AkAaVTyBmnnUbAyY115Rov9Rm//mtr4QI6hY0L6pei5GoTGQ
tthKG986HvdiGRciBMtItLJJ8hAi2pbZmF3LdQ/9UW8tbwpSxPgzK+iUZUpfHAfd9Aeg6BWDturD
+G/8zqsyLwHDxRVtVqZOKwdigBWzZ6Xmd6PxmFVtcH/3+bJfPvpFbYQgSs3SJmNuWxw1/UHpqFd2
kvMqMS+xAghCNTtXUFk/luRHln2eEE3TUHJrcg95owR5PT78N1yu1Ty1YWFh7KBpzroe2JEGEP6N
Ncpymou6XMgRPHVnAA84sit6qjF/OdI5SO0fNLXXf7ElF1K4s7jQJjWdbmbUwoox9dA5ABGfZAA3
EkVc4TCmGjDdDQVvqH56ZxO/TxtPmq2QyeB/v1Cjw/vA7pG/fmyd1gO3b5ij8BpKKnuLQv47JUgO
XgtprSQDRzfiv84EBujwLRwMPNj+UYhwraWDkTdx7rJjkW/y+kTdkx7+0zFE2eFaD5W6LiMWnhpl
BUrTQvvkuInkcr4p/V8fdaRSrmU0zDDJWENGWnv6xnnBunKeh87LH0hQb0JfBuUl2RyxKylvYws0
mXjTJP0HzI9HAFPK/23dxJ4kmFZFav7WTLsH03mqZCk3mQrC5Wgl9syUGO+XPvw2Kp8L9d04fb5/
3Bfv/lcTdoSzOExZYqQWRERF+DMx0x2rklNW/SiBUq9klsQKZArxv1+cyracwXAYI/pXzUPYrlCU
bK1/uulRAroW0VulzmhVFsfYHUFwWawMXZbVkmkhHHs6hNVEU8SAs/Z7+lq5Pxtzd39XXogtbu6U
i20RDr3aNKkxzdgWfTMH+hoMpOsmqPw4QB8milhWUB8zv9hW63ITru/Lvq/dzcR14w6jCmR6XP1t
AvZ6d459k+W23+m6DA/4pj/s2imAw/x6s9QBDN+Vi5gpLrz8o7MZ0OhE3jVfot30GdBZAT26koKW
qB34JAhB7QjD/xgeU3XhSLVJTVuKhpyDi1x8Wvtl/yMEPMb9Jbx5JYhShFNlulTPurLSQCpYrAu9
2KkRIDjcbOWOkRcq9uexBnovMTCp5G4w47lth/5vfgMmITSQeAIm8iahbKcs05Jyng8jGiYtnwY5
z+rYfr+2gnLTyTg2F3UG8QjaugCtglFtwcGzUYs1bbawsiCu8+J35jZetYc4QxZJRaML3UjWmO/U
5RHha2wh8w9SCGwmCnPXtqOZJUUcbM4H3lUTgkmR8/Su271Zg6TX2cZreyWRyK3xViIoe2zQRCCP
zm3rwnupbk8BuAINwePhx34W2Gfd8MijuedpsrCQHMSb0/GiIdjEwErPR1pEkp0eJHB4UPTawVDI
jmGyeeqto2ZjebPjrH5wAOOoFfHnLI0wk/jAJmTxSeIp1htvOf4z0InAEVTR+2KIHnXKOoBysUQ9
ZMZDitrvWzMQ/PtodACCEABrUGYWNlLXpxh8XKV6mKpTmQIIsEl8O/lojCvrzR0+kAUaId4SaGtg
GiOCX+0YCZPUAUpCbfygxiqvNc+VFf/EK/VFBvBQ0fMFWg9wX1ybSdVYhhmr0Mdoqt1g9QpOebzR
Y9d3M2M9ElneQyZPiN7Mqa4r1EIhL3E8EIko86rTPlYAva3Jp7cfAfRh/aebGMWlo9EZbVKoBxUh
nL6et+W2XZceWgP8aCXjs+JeUjhvV8KEVH7WFVUBbk/j0KXDyR2aPajNJF6S29atCLTYwEW+oMxe
71VHR/BuY+rzMGsxch2+CyK4dt4O6bNk4fhvvRFEMD2KmgTgksRDlOp5apUjFm7YawHHeXUegHGD
hYvXsSQnuaQTOlA4/zYnPBaH1FoznlgSUfUwViul2c/GLhqeOksyardwkaK0/SpFuEjnQRvppGJz
GKjmtbELwBK2HSYZo9XStYKWC7CWAzoJ15iI82CoyVhELbTpg/7B8jHXszW/5jt9Fe87T9b2v3CU
roQJR9c0e9sCQLtxQCH4J2m6dWXXKN7rvxI38yM3lljFgoHjwlD5PYaGB7Q+XFuf0xqd0iLSO9QN
PdadFjSskYTDC9sEnhc8t0CtqFlgGb0WoXSWollpYZxRKnODTu+SXdTiho6c7vt9E79RBgSHNtoN
4R1A9XPTKQSoelfVywluqHVXXWk9JVG3uS/ixrLRl2aA8hLIFbruumI2fB6oE6Iqap9tXZk2TUwf
VXsgD2qjgANbC0fJ2t2KA+YMpmhAVIB3xE1nQYGxllShmXEw5+4BS+tbSfKgxMR3E2nEeBPNoDkM
4ajOg1JAnencMi9iC9AATCCH7oyDjor8MzFi7dSV+uCnHQOEE1gzvLQtAPyPrqu+0t4XarzHDG/p
6xbUjuuZShzj7W5yuib0j6ItAVezIfhelmUE0KKxCpI67TGn867LJV29tycb9GA22FgRi9uYpTGE
cKrRKED3qkg9tCvX9cwg2bu+km26lYMpZGUXqpJ46uYogHmTAEkcHZUqcPrFGWTYVFPqU6YeQvax
/1kkhzGT+MTbRcPDAqRAQN4Dxyy87/Umll0x2q1WQ6Nm55K9LePeW9AAvZkIsHEIcM7EyEIvC2dS
4xHf7yzfHdNgQLBr2rKy403zKQIkINnjoQR0HwCvG/xgXBgjGrr1TsOM6Dk8TuvCI7jn6+/6rvgR
Pv4fc9/V5DiuZP1XNuads3Sg2dh7HyjKq5yq/Quje7qbBgQJEiBofv13qJq5JVHa4vadffgiKhSi
XBaBRCKR5hx53PB1tSnm2JtuaAPYX+FamGOtIRCfJoaq0cH1aMfALFIreRhPvHStP4/lmnLth+bx
bUNyNZAEDFFglNPHUk1QkEy0241jZvYd+lASudGQUvWqZWy8f1vGlfVArmn0nFGShHqsq6xKXVSg
3mpqLYFD0T0Lcz8iDpdZs5NkjjT1Su8mosbbPZsvKzXdTqQpAhLp0tZW5lwcau73J/oQk7ikSUWK
O7eBwTn0c4ju15M/uYHJwtFkp/UAdCru8jLwnrydQBygbQNWh9o625Xf5hqDruZ/lAeibXNE//MA
I3U5YG5feTGIehH16r4UzX3c3+v25u3pnxMxjunZnBCrI8r2Ee+0WyiY6ixwUPjwInxLlb+6T03u
ZjL9onZ6d6gxeow+W8Z9Z+5y/X2bzqRSRmfkwoOdSJkogQ86FZxIEewG8XQUi63dvvP7O6MQe6EW
Wfn+7w3fVCN6M1GWiwCYiLNnSftF40XPTeSt/p6YiQeWNm6tFaBXvkO5wNI12ifZHCI2B3I+M3TT
wIF0apeyqkFOBSG9kKPnB2S0j4U2PJc12B58C12E+fLtO7u5Zl9V3J5MV8cdBE2yMR3JiiDy0G9m
xjODd1U2hL3BcFzgMoK1HrnbaYg9c7PM9krEv5Ott7bCeCd35Xbsj43DuWb7WVnm5XoqcqnRToMs
bRM9kZWxsbdlGvQhC+PVHFPGdeRlcmMT+5Ch+1JFEtrnve93fGt8GkK6TJDqp82Cf+hDczPHInDL
XJwP5UTfzSarWoQN+J1hyCV8pYDW+bJN+hlTcUMM8cB27ANmFfDH0/iHX4O3uS5zYN366zQFR/BC
zpXE3Bg87OKovjNG6njQqU5myuYii/RWRQcT8HIer8MS4OQyApAdTomyaXdtba6Tsg4LQlaNeyy6
+r4uvTVDU+Tba+AUc7y0WcgqwZeAN4ayfZQHXyoN8WXWx7yNDlltIg1oA9mGd+BP48D5tO0CpO/8
W5LGH/MUSLPWXHZ7nLNL6T7aaHAM9004URiKS+mAJItag/f1QUQobEhZnG6Bl2hvO61OA5L2ZO1X
Rj3jg47r+kKoj1U5xnwRF8UWNgX3a6uI2KIH7pYugCC2NvwqwDBH9ly5+VSTAKA9+uwga3dQugEw
3cubS2nRAxlPR8DR6Pat/iFHUm+uBPJKldDABhhEcCqZOBsBrHuyDpvONRslWf6t8psQB/OAq53t
PrIY+6hRLwD/tpDIHnuaenDI1suqgCl70am5grIrBwX/CMJ5ADfGKR04fdN/xE1ybtoorv8S9/xg
iOKo2+Atc9uVnZIVAZoaMdlC87sPg8oXY5ttVLLwbWWeTiz+hZGpFaSw4EFGW8EkzIdaicyqMheN
7QB4xSljKZruIxHpKirjzduirtbNRNa0RcSiMZNiMPhIoApWmLJDua6Vt/1P4VvaZ60CYHLQJLn2
qUtku02bJL2LDPbLFQ+IlaHVB20UoNbCjU/dNL1JcFDWlHFEu5i4px7RHvqyjI5F2fUz3s3V6I6i
EAMBsw9i3VdMpVQldekozziqUaPbD/B0wiF5KtVcRd84Tefr83RPiGEAiNE30VQ0mUYqvSaREQS5
KH/uyFIfeJCi/23I08AEdr/fZWgpjIK3Z3S6WidSp/3gbp0o1pWpedSI/r2VWrZQssmD2vG+vi1o
6naMgrBWwYhqoWUa4YNLs4DjZE4KQM8fvfKDJu8L7RerIcbfR4cQGIXRjIbgxMQiYFhFloPk8Wih
Vbtq4/u4bu6dujq+fRu31OFczMR7z7KOVLnmRI+l+CbahxJowJL/pFY6s6hvzAu2YkRAMFJwoq7b
6wzm1bDjR4enC+aEGegQU31GyA2VOxcyLSJ0TeZHwveio2F9J87ScYIORxKmApO3QevuIjFHGTFz
W+5ECzrsuVYRR9EJMtW606qFN4fBMSdisrWbcZX2SZNq/4ciJrqGLCDob9i/RNhskTkz6ejpyQDq
fDE1Ez3jfltVUd+xzzooPeOQSiLzwHLT2gmMsYJllaEI466vafGcaWDc+0Vn4UU8Mm/IfSBXMO1T
KxoTxYo1gi5mFYVCfKFD8jD0LHBqOSNp6gtNJU18ocopNJZGkXMEG7wVch/9YdSsEK5oCmwlXsoW
TkbnbO1tHfnX7U0zIUBBkugCsSLw/tzzkgaa8SRr79dNK6bwVchESzKWdoPOSXRkcAkyP78zWros
huT5bYs0M4BTzD5G02SwlIiOsEzfiUAu3/iQWO2j6SSBw7oZvbx2eE6K+XpX49CehS8qV1TMSyzv
KJZjOC4P5eavcFy0YB/fvrdZaaM5PpNmpVEHznP7RZqBs9b/qbRxqM+kubTVG5TMasdulR6tMFvR
ReYCWmdY4CC+AfnY37y7ie6jjRZNIrYdnUKbRpivXkKbI4PlPBjXbYvyOnET/wJcnLSkFYx9YlRN
oBtWFbZp3ryXYKgLKgVMPE1JEvTe8MfbtzkjeOpiRBxELnEso6PZg6D6PfMPNCvCUi3K6qNnzeQ4
R7s48aLOFx2ZbDAkSVulF2Z0rPu91X4xrBmNnLEc0ybzqES3Gig0o6MrNrW4T4qwsWduYU7ppwSF
UT9yP/d/LjGoRTiqhQjHash5tbjh0FwM2GSjiWqrBo45bghncxEkltyorH4eWmDDdWpG4ecmZ2I7
nL4E/TKBCtJKSzflYCZ1qNDF9qulfuOegswRPEEd+cYrNCnTS0Sb9UACKJTeLim69FdRJJ/eVutb
A4ccF5rS8YAM6kTTlGLUK1Ghcuwta20n3xPPeue1RsDsaEYh5oZtYgRlnxbFEGG3coEr6z8ac9Tb
czo9MXteDHxFVLFHR19sdJAcIfiTAP777eGa1eqJsZNoGmg7DA6M3Whchw0FG3FgB8YCuGWbYg6l
fe6mJuau6Pyh1C0Qe6dokvToYnQ1Zykd525q2lDWZATJvoTc2g39X4dTvNx6pz1lRiwH9ERAD4by
wQAdfA7cwXYuv3tLrc+8lmltWYLt1jczCGHoxnUrFWhltElEHba9sXpbJWamyLEut1sQhTGHOQ00
wtvw5CHLN454/HsiJtYtliIGO7rmjebaNu/TdN5cz93F+P6Z02AQmRI9odrfFYHM9GhrPNOcunhc
i5jVKWjZSDRh3f1vzhvXEbVRuc5kTG/DZyW8cHTayjB8cey0ZaA/y+ULLs6cZ3dz1M7ETWxazrNM
IwOOUBS9ZBwL0+AflJpLDtw84J5JmVg2tP03AITJtCPqFJ9cwh+B+reJYnPh5M5HnrosYNIKeDSX
Y7np8pzJndg6pghFmTF28Ezadx61Ny6Qf7zqHUmSo6bMRV7OhZRv7hFnEifmziW0FE6H8exQU4uO
hjmAoduW7lXA1IvzvGhIwHTwYun05YuvOmqHuZl3Sma0Y+rFIYo0ZG3vnCxdpn1iIqznuN5u2rmz
+5mECTrpOqrUJKaoMQ62RME39T6C1DQw9Ln6ktmxmxg6GyfBvhL1X6eYdKlOZ6YXP5/+Ox7q2Y1N
TJ5q9R7ODowFIXydkHpbkR9Wn4X/hmE9kzIxF5wwc2iY4R1TluQ/8tr2N6TPo3SRSxHNHCBmx29i
LKqSdA21oA51SO//OichG4ZGgL+vexOb0bGROSLBZCl6TGO2aJ110fIZb+jmcgVH1kieCxZLfbJc
UxDSj+7J/xrL6eYCev3904iebUqVCeQvT9jlsw47tIAXLBel2zjPJtf7GX27uZDORE2UW1cxzYEf
7B2j4bMBB1KTizR77/W/2uV4ChQ5IDBFKN5Gdc5kXmiOuglz5MJR/KFEsIala9OcK/u9OW6Id5k6
SrUMpAcvN3Plgm64LjEvhqxWpR+tFUPaaJYs7+aYnYmZ3EtmGY2W8AROFtl71ck/rbzdvxcKBQGO
iQoqIIZNa/X81Im8EoWAo9/gyNFvaNq5eNB4zJkeuF0LpKI4CaFgxpzY0cyurbYxav6+t9oQ4JWm
g5JLAOoBIVDkEu3O6VIYxYIDRZ19/XUbhPYVZBoRKTevMpquT6HSBoCJc9Uii+qt834AiFe5/Vti
pglN4vCBmzVNnm11oD5CQs0Xd5YD9lrxUHCEJAgKmQ2fACPsUvFqDftRNvTOUUvtAFtFoOfv4zmE
0dtCRik4F6MYcXJkRcsWIXWLJgduDaELuiKkUgLpzfXDzImZqATJDI14FXWOBLUzvEBe2/kkYnf9
q9MyjtjrzUxGzE6SVPd67hyp24dRPGxZawYsqxZvi7m21JdiJtvpkCH8XvoQ04lN4t0Xv0y6Ad09
v42JxWkFkMkSUjpHkPSGeSxWhU+AZDdXRnJtcbBE4HGiYwgTC5GX+mVzPtZkYOpzVQVakWyzTC5N
j66pkc9sCKPxurQIl6Im029paDKI2pgcHXS2GOKJ9fnBr+0wEzRwrOb46/MzVuwhbWqg9nWa9wNk
UFOoGnlFFcUAks9EGvhxZ8xowa3hGwEI0WwwAj5Omw1UgwiMp4DU3ErBFrWXh6kGvwD0b7wQ396+
oxvLB4xlqNAYS0QNcjVVMYjHm5HuHOEYlOIgVjpfijMnYzJHpg1YRDQQtx8HtMUGWuXUgU67R88r
Vy7ywaCLd1a97X0lnrHhTMigYMIFY3AHjML0O7V0Gvi9NUdVe2OtAaDYQzE/OgVR1TBZ0ia6wKuy
90fOLi0ckPXRU2319uCe9ryJdl7ImKy3qklsnrDB+ih60NP632iZLyyQHQ5eHuSpWKDTAo2YTtDk
emBxGSRVFzT93VC528riGxaVoTNkGzO+b4CjDcTPeyONDk5ZrYa4XhSxu/Dj586yFrT0llVZ7TRs
8KkJyOgOrK5v38ypVm96M4ADRUgAOzDKISarutQsre2smnyMI1S4CGftknYli3RNnC/6oCeB3hSB
wZ0g6jYK1CwmaBZctiDAJ0V6LxBpuQL6u+d9rpv8KwZ+28Rfa7d+Uq6+bmG8U0+FaR89Vp22TOzk
qbbAfXtnErYotTqIzedOAyMuNsOkLMHI/bkaZGiaf2h5sx3c9mglH3IjfuBmt6e5u0XJ0cxsXqkx
qvWxkcGLRl3ZNZp+Owx9N7Q1NjS06ua+AAxWCWgqNeMBXK3+UYwNrxDlRiYS8hN3LRLu2OcIrxBv
vxvqaNNX5qFz2yfe9T/entKrO0KnDGAY0e6ITRr9COO/cua4yyhLEX1DNWPhf0WraeCaT2qutf9q
mU1kTG6nNpDFdQ06QsWgZzPDGl+htdufUc65O5nEQCgRZVGPpZJVcR+VC+nd07k+wBkR01MObqKS
dQ8wGrP70pqrjHwSv+z8ofkKRXNoeUAREHbOyXzETeybMjGbvXK+k1oGBl0OzfLtOb9Sr1EGZh1F
ccCGRdvL5Zx7deIK8JZ2e63R06AZjHpdJPVDpUz7p5Gn6R9vi7uqmB0byjzgsSPvg34sNDFeypMl
yVTUteUe6KiAxlogWsVQC8xNacahmbVULgCFq70zSqfb8jbjq6IXqfbsMd/Rd2Bt0Wcc+atwGQqC
dOx5JkEjH4oxJyWD1K3LzCO52OcNuTeieNlVZG2BFrjo+NG206OLTfDtQbgl0jxVKWKbcbDbXo6B
ohyoxYZe7M2sVM8CQD1h6lobjxp/dGhx2ffMzwLldXMA5+NcXljssfbpTO5k7fm96BNfOt0+zWVI
8oeaGgHgFFaipwunvUchPcDvktXbN3u94C+FTpai8HXNBn8k31fknYi+GnNEyHO/P1FgHnFsLrwv
9oNCrGE3C9d4hXoBjQVhAbwh3x/NMJnMlp7kzNX7utpTu3S9QCWkHRaN38ZbO2XFIXEy/cHsCLr9
MoOTRWcDBCuwSU+eXa6zbYE+yCAydP6xp9ogUFbHG+zLPUh1bQTKyqFPLfQRtMnMwr62T/i3Xd8f
KbvR/Tg1Hl6W1+gqdat9U9yzMgnMusXynpncK3cbY2MRzwcuOA5DrjtOztmOkcc21YvI4Ps6E8Bf
j1aGcjfEpT+TUqCI8FfbV8apgGuGxmikWMcqzEtxQ5Irr5TEPLosWud/SKYBprGb2TtuKRSQDdAU
jZwE1stkvtHhEWcDM5p9roqfdiR+Rv7nt5fE+AvTdYgdFsXDiBzg4D1R2aKNOR10t9y7OoA3nE+D
WmWSghJnBqfvOnaJ8ToTNLVtfWRE6He1670V80WdkLDyPjhi2w7WQnah5hzsAngGZWhUFHAA396+
y1sKiBMfAKpRnQyyoclkpYalFKd+sYclo7s0YgeaJM2DY8c/3xZ0bU7REjh2gyJshsJ+fWJhYm5a
wh5gAXRLBX1ihg5lWyfzP3WV/FCVwFr3tV8GMkEpO4qedQCLICSIJPxkHyu7Vro1utv2QhwKUDuO
9ToUoHcjmai11D96v7ycUf6LswnOz2NxgT6O9tlK8zSnJjzCaLqAhvB98F8k9iHL51AXr1UTYhzg
xDvYFG2sgUsxvo32h0xG1d6zyqcIhCV9qkJUsm5Fpf0bdwREeHQhAPcbobTJblSlXivSOG32GsB8
bPHNb/VQ6zZv68b1Ykbn65mQiW4MvaUMdJVLtNd+F34c+MlMCeGtATsXMFnLjEQdYl0SAvK156B1
Y90+tnM0r9dLCXcBqBNEANC3gaLzy1lpAM/RS4qzqV2BLqCUIAeI1myIP7w9WDfFjAFu+EEGTgCT
FSvi2PYSbsu9J9/HqMX1fyRzuPg3/L+xFflVxkSPk1TaddS4GK8vON6B7M9CH2IfGCBAiWaZLa+3
J/QlA20IwSdsHNaJdOJs0ZiUux5jnsSCeYgNO3C+EhRcJo0IRPbLWZWxBxr+HM5PgDVwplWraUzc
pI66fi9SyhDlaslCl04+szndmqJzKRN9ph3jtOsd3BH7nGiweEBwmu2VmhMy0emMlHJwFan3Q2f1
fOE4OsW53fb1Doi/hdsGHLgAO9ANWktZVsk+tVQGauvcK3nYDk71viyUswVkUbHinsfe5d5Q/fh1
VT0bh2ljNkd4LyUW1vUAXiwWpGqTGTOVTzdWNhTHMEeOBfh9046xmvldQxBb+FIMz9GQhXb0UMQ/
bBSpv30rt+QQ9Je7IxYGSiQnq85uy8E3mkzuO3T8clIccCYLe11uSVXMWMNROy4dD4C9GEj+u6fC
sSk6FaNWNNglXBun9r/l7pda1w+88UIKR2po/W2ftDM3d8MFgUjTPnG/4famUB9Z0/eJLnF3juP6
n+LeS5Y6YeApWNK+qro1tXtdfVNdo4l1xzN+9BlVtFpYOdeNR1aZWX4UOtOMuVqjm2MBvCw0pqFz
Cg7spU01LIl4la26fSWOBExFUg+i8l3Z7Fj7fZhjM7juXQJ7lXkmbRIsU8rznNJqu72rgGjtV/XS
sNNQVihlKJqlaXehYSCF1aTL1ufh2wp2wwpeyJ64KnFX5XHSxGLf9xuDLsoCdGGPUgSunCN4vGE4
IAm9hdZYmggn/XJMM9KYLNGhX6YNUOjniD+R4dPbN/M/jOSrjHFez2y64TFZWiA934MYdBXRasnK
+q6s8iXvqyXinAsXa7Ug4l2rz7W037o9C1mfcT9xbWe6fBqzpW6n6w1g6LUgS0PH9xfx3Bnnll6e
C5mMYQtOp7jtPARIqFjr8sFnCI8bYmknO0YkXp2pUrthfhATAJcUaGqw6VsTY69KYRFN9c1+8OON
9GK1NHn6KUKmhtVznvpNa3AmbGq2o9JOst4emn1mLSKgrSaht82+OQbg+Eao8lneyZvagqA+UHlc
JJ+uwk1OC3Mi0AOxH3q6HmiJ9Oa9iVh5yYDTVKXANspAYrsTbbF6W0+vdYU4AJJBA7qPUUWe7VJN
JafSTNnYcqb3Ycy+N8pdKfrLnVourCbytjj8AK/JnlpXZYOPz8rRfjmY32WOAvric57NRfqvNQRx
QeIhnIAjMdBDJrarlTgNt8DJO8ryXTWs2wikVs79Xwni//yj+6/4R/n4sg+Jf/43rv8o0WCcxomc
XP7zgf8onmX944e8+8r/e/zqvz56+cV/3qV/1KUof8rppy6+hN//U374VX69uFgWMpX9U/Oj7o8/
RJPLkwD8p+Mn/7dv/seP06+86/mPf/z2R9kUCPkef8RpWfz251vb7//4DZ1/Z8oz/v6fb95/Zfje
l5R9+/qthQf08mv/+sqPr0L+4zfL+h0OJSD7fGTOx4odnMnaH+M7Jvl9NESonfSBeIDZhxIWZS2T
f/ymGeR3VPbAAgH8CgRmJ1geAb7z8T3T/N1GdF0HRj9apZG/sH776+Yvpul12v4D5bCPZVpIMUq9
1HUUGbsAo4KeIxcyYm1O3ezKK7zeR+1XkJbU6zcqyroMXc8FjuqGCGO9TLzHBrwxchk7LZFfyxZ9
PEDXzmC9DU1L9RwUoJ2RHVrLAzWoMVileLLRh4AyZifp5brvaVGtdYrNHMidZsH0n3FJBF8pDmod
EEQktFky3cnrsOpR/RO6udHpWy418qgAihv9gab7lgVRJmPnUas1m+OwnqRV0NVm1awi3+v6paWV
tlpyRNzTHQfpQIX0ExvMRRv1dQMiOjTpHmSCvEIIgpVBu/PQR9uvq5ayem8mVYuYA6DJQ5MXFQLa
Hqmdja5Yqq9TLzOStW1S14er1WpRoCLq12uiOLH3tRdV9RYJ0YR88rW2ZiG6YgsX+5lqyh2yX2CL
w/9haDFiNL2uB3Vspu8bKhN3k9ChGFu7JYYd6ekdSanELPgsiDtC96Vm7BqVGUGlm6JbVLHHv/sS
bQOVbWno8K07U996VWmyR8AFtd2Dr5VErU3ad9kqVm2S7bE1VAznmUEU/Ik5VI/2vJJqJKj2Sfvc
uYorUHJmRA97RTszlG7VqJWtVzr+CVFxUK6NcYt4VSEapjuBA1ePP3ZINSExaISGkwh00fuVX694
bcvoW5OVYKdu0zLgNt9nHWAJ4L7Jxg4itJujRYDlOGk9dMr1hyWxlE3eEcwWAsw0An7SUpBG8XeM
umn3WYPtomuA1Hdka1VVLpaVmZR87cZa4n3DhPvFs16ZepEGpdKTbGXbfKj3nWVrXdjGRU5x/JFW
5egBrSB8mVW16NdZrqfmUqsyFi9V7Qi1bZPIbxZ15Xp87cUZ4RunBBDJts86ix+0uLeML2Az69I2
BOgESd5pld2o0JKMJvcG1/XUCajlM+4FaWpye1/oZhmv/NwFHPVQ5k2uhUQQYX5grSfKT46j6d87
I7aGOOjSWmN54DQmgEN1MURmYOmZhaLzamiaLVjnKh1Md4mBpsa+4aJ6HtIhQbP1UKn2nbJjHRVT
edRUK9Y4lQRzJi0XPqrKM8Ao2pKtHI+24pPilvudAQ4RZE95qxTo0mxsrvvCixoGuaiGuOt7lXa7
LCNYxiZwtfm2gtJXO1mxFu0pKHAgIg57myQdKrSYaD6iZYq1AeGa4p8tu/XjbSxw13uCcJDzqKjD
DBUYA/pBP+cctUnfoDDypy1KaYcddSTa47hnddu+Sbn5KbP7hO6E1Sp32RZm2oQS4QFZBQ6tEbCP
gXCMqm8g07WgBKw8cYRLYPBDj/bSet1Fsq42eu5rcg0EBazXBTfjFAPfuQNbF10h+32qAUB1A7IA
w3/kqoXD7tZeXK5zwHfV3+PWKM100RVJYS1rl8SfEBSXX6UtogLNDNJ7P6RWpUIfqQOA89aojhsG
hnoozyKHlrZpunN628/ioKax3m0Feji5H3BZqcENGlYDkRmgPZQc0P7D/DXJoiJ+Ko18KA5gMEoR
TMmA5oXMmUxFi2LsIf2AMGWbhLaT2irs+rpFttyqLB3NvACklc1WcFf6GydFL97PZNAEf2oBQ50t
Cta51Qct5bVAb/aQG8U6L1hihaq2wKiOkGumBx4rUvlyZvwlR+B/3N4vXII33YX/Dx2BsajkP//a
aq/8gDX8niL/Wnw/dwTGr7z4AZph/G4jHAGeROz4wMIbfcoXR0Bzzd/HOD/6pQGMiKTCmKT60xPw
rN8JPETUKI0g2AAYxFt/OgLE/91F7SRg++A6AkSE/Iob4I8HhdfgAkqFABSAil780Biphj966fGW
juzB3py1d97wORdxte+5xfeDmaklLD4LiqoqeHB68fSgI/HlLU5Pk6Lh+9fvnF5rx2+/fvr0jDvO
yhSyPRRILWxKHbjlZVf0VWBJT9+/PBVs0PdgKEIlaFz1y5dLDcDHrkbwydP12dOXL+WOqy1aEmHL
r6ps5aCcI4Dj7h5OD4QkSr1cAzCrAURBjuYNVB7vc1rq5c4QnnvQUg8wTFhf4ek7lbR6kNR4hrk1
E2cz/R2J+CCEdc5nZ2D9mtZgKe7x/y5QfVcfUqcPWi/1d6er04MplZJjbR7e5byRQd/a9UEDH97p
g/p4xWtEul8+g9LXVSObbk94398PwMfLdHWnx6azaIaMf4ns7KFH9/a7LvacveuWcSiFUX5xmu6L
W2bZES1zsIha1C5iqtheA8rpLicAGWVsf3qFkqGYiaVDma90yAWQzVgiiCwEcjkTHQIwZyZQK2jc
OdTsVsyK5A4xK7kTjWmhRCox5Y6jdWt3eud0eXqWsqEPfT1GTIN4fHd6MHOd74BCXuYvL549Pb3v
lyhN8rpULlnc6feErtIizh9OD01r5A9AyMfYcm+LfC7qo2VDySJLD6xFNalPtENexEjnxr0e2qzZ
ep1OvmR1FxipoX+q+5ZuRK4DSipyiveOOayytvmKIL69Rvl9toiZF4UmZR4oOpR3iHTiHV4vT68V
BSdrm5sfT1evb75+ViNmrwKk+MI2q7eFy/oV0Zt+Z3p5v9NJhEX3em00LTMXp+uXt06fioTV7xSX
f33UGr//+qXTs7PPSJ/lW5naC11z7AchFLvLhRdi1dsPsqBoWG8cKtfZ4Jkgo/a6bQavKsg7M3no
h/aHUxv1k+S2u+gHOHJ55zj71wfmZu7ZpetybwGO4m5x+giSlhWSXpwtHVsNZFEUEiiJMcViVdFO
Zna0U+ODqdn1InKBpeVkHl8iXk2fkj7Pll3c9E/ERrjTS6n2smddnF3PD0En1IYL64cTGs55QNYC
uBiAPCdhKdXpLpxMC0ALJtat08ZiTWi0r5W9dFxqq4WbfYlb3j9TwO1teAuwKCuO/MB0NIBKWl+r
3CzviSpSIxDj06EUbDNEzfeX13z4rGltPBvGU9yn9bNuFQRBYj1agCbVx/mpTdRuQI4oD7rKMpaF
qUCTXcPTr3N5Z8Vd8iGh8Sf4XPeF3aoVTlsyXjPXju9SZtEtbdK70xUU9GwP+/O4eD4yp96I6cgg
xop9AZk4LOvJmrZ6lFV2Xp7fqb7eRL6WHIYmqC1ayECeHqkLF0zVGj+8XJ+exsr6SClF17nF6TIr
wfrh4tgW2H3a3FdZ842mVbzoenjBpQMzpol9q7niIR4s/5GqapH7PfgoNa7taofB+zo97SzQKCxO
T0Wk+wXq9vCpl6dnH7AK1S5wlgjqbugWmifr+7LP6ntlttIIOjMjiyEl+0ZUagUSgebBIIVDAs+P
3xex8jeJ/4NWHaJZXWajQoRTkOSenqaoiTzA3RcrHIoBHFbHczVjp46A8+EGrpwDhDeUC+s2cl/T
bDiOuBkYBlp/p49sxgz1m7vXB65rf152ZYkOxNfr02fU6cXJx18+eXoRdBCrtDOKzetHTs8mP9M3
pfUiVOCfPZfCa1cEurSspZNr8iAkeJcQBciAuKKAANA2hB5ag8OuGoypnaiRd9JAOxOe3kFbPd4h
Xpr/+SGcjYut66Sbl9dO3x4fkCaVf37n9R0Z03SjcechOf2Me/qZ8dNapvlL2wceoO2XA3ZzU7Cg
zuNhd7p2xhdPl1iS5grmPQ2UHOR7My93EUKyTtWjhtcqvRoNICkQ33BcAdlBbH48PTu91vDhg2fG
KOtK+4fGsZaVzPxDXbb2Rm+zh9OVNm4Cp2cizea4Bk/lFhO98LC5AhYPJYWIJE0CkjitozA+s1wA
HfYsLIbWfMQJ3wjiXNCNGxfW4+k1YzDalWU1w0IvBhk0sZX0AViL4PCQit83HpyiZEQ2H69kRFBC
dnqjtMvkIODTFCrm9y01OY6t8U/WNNquqeJ4f3qWk8gnCy4sLM3Ld5StsEiRQQjcJEEMiMVtETgl
08PERMbR91rPXtS18HZ177g7p4E/0msdPqTKj75Z+zvKBn+vOdxHSYYRAbYsQz3BePn6UHfe+eXp
DfgO/r5Ot0OzRbSmPxDe8l3leCHg17tDXloF/qXxqUT9lr0CTupDN5QNTLgVJzvE3bpDoQu65ob9
pe6ibG2L6iMObdGeRkO0Z1GM+vbXazRj/vnO62tZgp4BlwBuHJnSUO8NVi483gU+j9gTspzJs+oi
teK63YI9w9xyZcLwVFU7lymyJpE8lIICxwyYFbCC498UHBIOqFYjciVWjujFH9wejj38lp0+PtSj
43W6jLsHVzXWlor4ILpqqfcSjFDxmMZ3vWIdS/yfpZn7d0nnencIEfl3p0tjkMlec62VQpBzXyBY
ZGLtrEq3LhYdasKXVUZgCvRseJe63XPy/zj7siVLbW3bLyIC0QleYfVtds5y+YWoqm1L9KKRhPT1
d0DaTlfuc51xToRDgSRI16KRZjPGmNImh8KGxaUyEbToBK03ws3d7DNl1Q+4fCyVy8+Ol8oRPkTS
o4/Y/ynuWKOUL3fj2KpdZAP9nBNbXEo6/B4EKg3bHisprfaIL0Dj3OHktDZ0ObJOQI+u9wU11/Q1
gNd85bX7neS22cXMmlObK3KcZg++P0c1ScT2TjycutPUmOZCqrq9NCz6VpKi3HvLC7i+hQzvWfbv
G/EHwP7br4SQfwxhe4i3ARb4s4NGW2/KPfwbdv1MHCgnBiiquzS9UXSv++T7kKNknKl4i9gf2I1r
F+iZtOliH1JVYCIC/cDOzHWgfNzqR+1peSshcXBoKKI0YWDdY4J6CGk3TvF9bbB8nMNAxOe1J6TJ
j1Qgl1vUffNFT3CBhim5+TJBNHDAx89tX/6iY0Nu1r1DRrIskm9T65lXPsbltgYXJqsKBh0ygf/1
0MBQ4pASjYX/iT33P70SCJ0jjQkkB1RpP2ZWOkS5AifW004zGK9Ny8Rb4+V1k5GgAy5ZxuokNB/T
IRmiPYa9jiJs27Lo7M4BYiN1lGRxU+ab2VfxQyCr+AGTMHvGCwyyfF/4pH+wIRseygFFjucBTyUI
u0y48te4/BVCp+Yiq7Hb+qrGF/JZBvyjzbq89smivABAAGwzpMl+fiFIP8NGj8WE+HdC954vAV/l
Qa8zuFshNHjr4bI2JfOqdJL4ze9juupJ5oa1lzHd1GdEgwlKplPUtJfDeA1RuKbtgX5RKDraNzfY
32GwKaLBS12bFFcxe/gACrvLi1lcaFslqfZmsq27XiE/Z3qQ6toIjBZdXYaoazczldO2ipAbT/pJ
HjwVeb9wVh+gKnVjAeKyTh7+H74XBEag1btIX0Doc8mL/SPT3FUoczGbZNzNGndCTca7ADxRbcee
qExTcrdOr89VMndZTSN2C+fJO0x586WilIPA08h5E/oNtsTe3oGQgOI1EcC6T7UKT0VcbUboQzw2
gjYv4fyjKwV9nmFVQF/5RLrenKyqpp0syC9jxeazE6MsQExQgoIjig26+8a2MUqncQXRbj1/Lftw
GxdT/SMg7U53cfC7qrob8BPRb4J2J2f6yuDr07QONv++rqxVQP5hWeA1QtwHWSRUSwZUBnqRP98n
i5qsYgCCfqeYl6S1aeiOjibMQq+6dxRlfkTeP/KqajZ9gKpzA9DIJ8d3/4PfKGEn5TmMoTm4BGPs
HHU37/NO8Rsvan4T43hzmfxDw+K+tKNUB47fkDW005mttbuN5sa5xaH9TIp/XQs//iYCxh2SXUBB
Iqn1828qLCkGz4pxF7IxyKYg3iYOaWAGhj5qkXbxqatsNueFc5lGiEpLGDZvTVLPcQbN7CMCcjyT
jTM/2KE3D8NYeFcH4YMyR4TfJJf3Jpbh1kYDqhigqpqbIAtWIUHO2Xwphr6W6XpoXDFf9NKAc7Qv
52Leu4k8AaIEJcvOYRcdNptGlzW8eQnSF5PXUPnhwckdeR7rkW6k14VZNATd01jtWjFUF9LRfpt4
Oki71lfgL1FoL016+alzOi6ugpPTZjMS3znyxue3yiFbQC4GaHURzR48hJLemkHyH8T9VGp31dL9
+BiAHsJ/Mbj3UHT/+TFIBLQgQMPHXYXbNSN5hhDGMDj5XdSDf1Q/PKt+5VDLv+nJc27wzfOTI+ML
Yt/+mcv5qhCJOFpsd0camu+284LL2sx/H8kJ+Ire7ekWRUDKk4XwkETR54temnIwL23rl1e3MfJa
QLAW1DWyx+NFRYiuf/z3D2nVHPrwaxH1Ii7ML0DPQcn5+dcGDacyMXiZtW9JNrBQpDKh+uK4McQm
zqbNURcuaf4wjD+CPxA2fn+BQvuGGLwJjnX8YznIAx/4gtM7aqdrbjaKULrEk90RRvE2V12L0FMk
94AUJOdSz18oMMRn3jciQzx5yKxSyT7xmxKMlAh+t3Ir4ODRACc/IW9Qm8wwB07E0kjUktjRjr4k
RSeua4PSaOIai/6KlIpIiS/mna8nc/eN2TVqqJ6YwJqlY/VQFWN0aBn8tC5ahDYTPaG0nn0lXuuk
qPQpTjB11THiDmJqUVfcOkGjbds7Tlrln6M3FxDDx3uPzx03HWwoeM4f3CPBlYXZl4NJqb1DPkf8
7NpQHzgizqZbKmSMZN6DJs+gLC5+TDRW9wJESxHFu6TCmt9a5Iv7joDYKOg34cMDhoGXtq5yrw4w
Gqh20MQ7bfIsCXvEKXOzZY5rjip5cIs8ODtTcvQNKY/cIJsWSVeeEOLJeoUi1KEz+xkScxQlrram
i8bUrxvcGifY9EPUHtTMf/zvX0WsekjsRwt6NvroLXpTpYQQzbALIO1wCMdf26GR36qgV1vHMxVq
ecQXlrPyTvKaZNEcx/s4ictn5ELlZRgTZP3bQx90FcJ9PT/QZnWCougyovzM1tpWINzupr2Iul9C
O3NktRK2QY3XDWvN9wlizod1I4S6eH0CIdQUxj9RYNITBFUjaOWXQ9olY3D0q/rBQATiavyOPyPI
Pe77Ecz/sdapk3vDm32ljf8baOHRbo55eFJL089Vsw9m51qI2T/ZMALLlEA4JOkhl+R4xOw7LYAq
GELkL6iJnwYIWjzZcjsCrgCT2TsrY4A8K2rxieERLnbXh3cxBDCRAIG/rHsfDY9ElCbsE6ffeVwc
w3Bunihyi80c1udCCqzWnHq7QMfDNSCFe/Rz9zzUgTyM4KmnjbTFQziol6YvLwVyhKIvml0NdA8i
DZE+FJUtsy7ufw2nsNpgP7NIQ3xFzMh/bvGRqjb43nRhcUX+8SFM4mJj4lrusQd9AU+XnlRNy9Rz
hGwy1vNdIoID3ER2cqDumUWsx97ffA/mak57O4wXWpHxEhuWnG2rnjnj5JKUw4aWgbcP8qY6r43n
VHFGqR9k1vu0JuB6uz7cTqD1XEDnIeBC/5vQA6xX34QWn/YUwaHUId9KUaZS9jZzKvghRe/8Psf9
106TEhZ4iTus6LTr61LtNZ6xp5OXAuCTbOh6b9N2r6wu97Kx6nHw2mpHcP1zkA/iEARAH/jNJh+G
/NcGjkXa2T6zTqFSn8wcuzXe9GKao3tfjdfJV+w6MIKnqsQP1AD+hP4T/gwlhMOHqm0AbIULaSpA
BvCDYYavqROzwnsU2XBHWmD8Zt37x17W16kvit3kuF5W6URlo9HRxUd6DVseSsoZXVSbfp7qLJyE
/1yZFzvHwb53RXOYmP8wQaw21cD8pLGu5yvzdHTokwqx+JzvZlrX974dxA3xGfBi4boHDAUJjOyL
o4v1dBIs6JFO85BHScwP/A+9L7P1NkCjZCHuzo9xoI9u0TgpnnK901WhtpALaJ+bMPWW/EQbh4Cf
NxRpj2RnbEtTr+dbqPXC6ZoHQOJbIC+GOFEbMnQv4D0FJ9noACgEOhz+faGM/ytiAu8Q8KrlcwVJ
FyV4f96zPWPHUjlRvWMJ/P2gT64CgeVrJGFa5XoQ2dqFZUJsCjG45Gp9E1y9x3XYLScPKg7LBWuT
h2OdobS63r6NxXCqBKzHrAjL9hF4KprlTih3Pqhpj+sYYlLuRsNr2saJza+SyIZvnMDQTdlN0zGS
rX2oEq/NYHe6PwJ2CjsJBFGvggfUfQUDg4Wo3AtnFFFZF/lGjUDaeiRne6/iqAQE9a9xz8+99u08
E41/eCrQd4MtJG27pnnm8KR2YOQlpyln05WHvN62oVWvLZPfOxSUPA7IIfIHuBDYv4rBIGJm5Nbx
S/pqlJKwYhDuGZqcvkLtok8rCC5dFZ+7S2fC13hw/T0L2zKrHTqfWhshYDDWHUBY4UmAMYiwArjY
VQzlBggQBFD8SfIpBVYE/EAYseSzVOXK5/hpVQFJBul2qH8siUqQmn9+8IFoheNHTbEzJuBXFgDe
CTj3Fx8gjcPsOHRnsK9/BRnCb8TwLYkau8V+kR9FHdgXp8gfRt8fvgUjaKs+QH9Xr7E3MYvwkJdg
3QABlzzNPW0z0kj91Wr1YgZWAXnT40kDbJLGlb0xRcLfIo4Ku4XrsRc21cOWOok4Qxhyg1CVeOZl
AOmlor+tPaD8un1CJpT81t1wh7G5U1Jxkjqo0bytWOtmAjXvbiTm7gFvNduiZDgymoK9IPDj/7L0
4C5VVzKqLwY6ui+KVN/jOYovbz1N5HYERmu3dp1ZJWfXH6p07eoYMaO+UVnSGv8hQforh1X0LZRc
3RnyuLBuUZgn9YcEGC/hRCe3jt2LWZqw1nBLOJBsvjbupU4QIkmVTWMrvV2MNOojMD/I+dBQ/eYU
znnCe/2HdHJQAR3gvOAjp1MM/7ocR2dbYTu/TDkiU0Euiz0N5o+XN5UO1st5KZPvwQhcVdzk9QEq
F07GKCBBumrZA/h/0a7vRkhwAOB29GTVnjSQjGes6XRfgj9y66mKtuEYeI/41uuNP0rxSx32FNu0
6b72gfjB3dL8QMz3iNdhUZ3HP94ZJ2DedL0h1RD9nkf9E2rnDJfIl9+bEXRk1GwDyqogw3xaj6q/
j2Y2fioUvhLxfnrTF30t5JLgB6PqKEpJ/vymtxG3CijUfCv7XG9CHqJoXOHTPcBf+S3QNgIYqKjM
LoKVhJcFoaBN3RjnWgdP6yk6MvzY9/HL2CPs+970SxeMKpRQNlP6Ps5tguqmfPjz3LXreQVURtZz
1v772VqUPAPOdNp8mHBFgnQ088xmiisDFupfTVDIf3bXiXWsdph3EvIFdfE6wN9ZgScQet/q3CsP
gyiqnSoNrAQxPQDKmD85tB5uUTC66ToeIt6X+Q1ZtL/ZfBMGmxxriYp23WD+o5V/QubMQ1IQ79QP
7gMztjrha6NlNI+wauGUo2DNnArkoLb10p1nwBiKEbbVElmekDVFPXUEfyqPDuGpmocpUxVDMEh3
lUlNAOfBwMODlFM8kjRn5rXzkvai3Hp6yqfOuc7g9yEyNT2tQxPR8RawBOwXgnh7BfDZhWn/YMLc
+y0HgDqr3J48wAMcDyPCC0d/6MkdmFq2QYlqYC5L+Y1Dn+fQF+6rq2gEz9AF5pMFIjrNIOHu6qlA
LVhWkGwCMe5HM7zEsgu+TRNAicAEs4MCIGJb+h3ieTBPkcKClhtkIJCwH+I4jf1pBBkVjesgx9sx
OosUQg6QW1madYYCmAdnc+mrmp90wbvDOkEGmwM1h1Q5/p1JJrjvZP4c+eLG4yK49BuF8Huym3xs
u+Au9QgjA1zqpC4lekhF5FDUXF4OCdftsZR0Z5sS3ahCRHud/sc562FdFTkHNhbh8Dlg/XYdDOfS
+8RH+O/tBwxNULkQcYOW2qJM+PNHib2y8EbmJtswdO2W8AGumFUjOI6QjYAIfZyVI+KPtmrbB+TK
mof1SOdb38u9Xd378hBqMM7XpnLAjqgcBwZDIRArtDlM4/XQZ4zXUOeYEa5VrDutg+vR7HZYgUO6
qYN6D69svKxNBwIb7jB7dksKqmUeeq/uAExzFKr5gYyafQIvoItj/o/VCXoMS61MyAxCiWDxmD6s
TrVvCj3nPj3KCPaA2dSSD1vDh2SPUslNGiOs7adz7FxmUbFs7OxtAj/11RIZnmH25gAhoFvSSe6n
ODLbt1lAuDcud/vjnCgErhOLgnFDPDzZnp8AAmhva8+RCun8RLyuvRkyuE8mFAwMGu5t17G1ARwP
bntnbhSgXyxWbIM7kjw0QLH9/3pjGwyP/dLgbO3OiBJoIC/x2F8btueS8u/F2LItmXR7jllFHkkM
xHTnj/x77Or/1Cin9NR47Qu0gy6RnsS1Kat9YsP5YW3yoDIPANt/pbmYTu/jUetB511PIDeBcrf9
d2MZmkUfHxbST9B9QeIBDMRFVuPnt3byHTt4ENg9isqIbZ54zaVDUBqqV8shZClxCGBKewm7It+K
Dig+vnTXsY+nx6WHUEgfi/biJUWbdoxzpDJ+/pvrlevfUEFPgVsagd1YwHJIVvkHaxEFXZF169ja
NLrQEwA1OAem1XjhwegfCtEg8Iqh93H//br1vLeZ5a/O+Ktrr11cYKdR5SkX/rbMEc5ukMwiaT2g
GjlRSA+v3XUmipLqauo/1g6WovE2Ls3adWroY1WhfvBdPr0NvU/Cnsl3zQxo8PvY+/WAQ5LNNJR8
s86uE+vfXLvGE3kaUsCo1olOAekesFKdOuX5G8hxxQcrNIy9Iv7aKZHch4nQX1j7xzqKQnjDlRZC
IzmLkxBt4HsBad7d2gWa30mTqq3ADAhi8Co9+uDN2kkREHf3CngshPIokNpF2NWbbplezxEjUiVh
y08RBFeuMZJ+NvUqIo+O9u5v3XVmSgy9DktjJxSyhZZAFuVSbvM2cS9rEy9HVBPabUIpq1Q3KDla
okZfm1f63Hh5f21d0ActwDhqo2EEAxRfiu06szZTBwBauh7OhkT7sKO/vY0ZH84k8SaY5IXLHz2D
zYFwSHSZjryosNjEwIw8rT0R9SV8Llde1m7t9AgR9Jwd1m6OhWtPptHdrF1Pfs17Xd+DLrqFxEeC
yYBEDahQADSglSTlLm+xITvL4BS8ndOg+t/DOvGP82Rxc5pkeOCNk18GITXcodh5BcSvPrjFyLdr
N1HcbhQiooe1S3zcygb1K69rF4iADXGVPiY6xy9dEA1rA30oQBDGBgXLHf4iCfIXaeFBdQ28L/uK
0i5bU4dQYit6EsIeaju+KWRIU61ishGF+73kdjyolsIL0frPhrAUipDV/cMwbY7u3Hs3kGL+efYs
vng9EsDr9fAPTtyZppPxSnr1HJ9eS3IqA3xSdQAGG0JWGFonWSvNZuhCJDvoRP+c7niNtwyXBCDU
vJ3359ByjimdR46sB+Au8xWhQv3WsAjdIBz0nuK79Qr/0ON9OCJ5hF8OOczwXGJL4pua0AK0IPsw
yNGkY0VcpGDQuPMI73/Q9rh2cx30d7nc1n5ymyzPUXRV9mbcdmFimmxG+LJHnvgYwKdIu+oFUgr5
762cfg8DwPsIqENbCrbMNS9Je0Ycx+y8sEM13zj6FZ5J5uf1eF8bNQEoh8ivRLa3hkWwTODhATy3
NO8T69g6u04EHRDO71d0rcdOCRhD1TcvgfRdP0ZssZ94uIuggQTQTFFCFtclJ93ybwX8/gs3vLu5
dOhuYK5tRneOzkHnC5TeWiCPy5jtu+jcwbXxN+vJy5hczlt7Zrl0vZ4jbPVJyh+VM3/enVYaZRhA
+wRZP0SfPu5OTojkCsgS+W6uAXoCwE586Zg4V3zqnuSo6HNe2G3ZRN2XKi7MhQ45PJ+5FV/aKWL7
GGnsHVe83wMVjhpiy10FROxLAVmNYwekNlSh/hpLhi448uVur0PlctRG9ZciqR1kINTb3Dr89zXr
39HLo1uH/h7HPQmO76f+PR75OjiuPd8fzaF2ICQOCPwEkhjKublu0z3FlWqfEuXNGwO3A440uutE
SOcHhQ38guRv+wTzb7pBseiw9tazxmYCGgZiMdn7H7IcfnLVsAYVAPCH8rZ6WRgLyFNWPfKaaBST
/XlaGlkpljVLznKdGBHnP8djzhEhXE5seGSx3HcQfnShfRyDLNaPITmuQf7ANj6IeOa1NAJIqdk0
Hgz0mRzXk90pR7F5Ny4RH5r8NC4K5xG4NJRnllWyEcQapMkxVkovf6Sl7NOg6kMY9+iuExq8LAlO
3329quFzdesCVFGgIOuDrCQ2CoVzH+Ug+4uYAXsmEay4v7vr5LScUcdIzy1nMEje8az8q9shpPy4
nrYOxda7B6MYH2dYagOkEQHcXFw5lOcaNkttHChmIkSQ+ov/9zY1BsGfU+vg0Iq526+Do7YvyrW/
gSgYiVsigUIL5SOzEWlPCsCMT4xv/2OEGQgxMFEWiUIKzD7YKT/bcyL0C4A9PbWTCLDvQvyWM/27
AZnoKpMCvHXmJzdEYPNsouw+gvKUNXUdPTUWCiEsQp3RLvKBqpnm331wpF8dDmNuzrQds6lRGol1
IL+8xf1LRKXSFlDsS+LLaOMsKbVc54gjh+QL2A3/qWZ6zye/OMSRmh/XhrFv2grxICyQfC1e+09C
wB8Rt2DgAh7jgkoLsRCYvB8FPEL8C2iH7OnOHwVoekNsW0TQgcfmUQDsnF8AC9MCBlt2gQUyvPEP
HKJUdHblVYkWVlaEzGKNvIfHfTjNgMwNtPH3a1wi8QsYZJ1QyDdw5IJsvHUUcDX+nGvw7CZ9YmUb
gK1HECHoql+qOTFH67HfWZTr/Sy65FL37lddynrLOFVPZTyKtDPeJqdj/EQIkj+KIyMr/AuwycFh
5HCJPIJPdfDvIjFPQet499Bz4iOt21952ft3ryW/JPM4n0YadA8kgH6TO9eXmk/TZpyFdxe8a46K
Rb/1arZXqqm9hkuTA5eb1cj5ph7cobQdc+cLVzkeLizHU58P7NdgnPeISdJnHz4cnFbzdR2Gziry
7l4fb9eLAB83oBx68xWBpvZLJfdNpJ0vsszjHRyPA4i17HmCQrIju7SGxO7XugY2C/7UZ7UoPro0
WPIQToamygKigsTQx2oKNK5HRADNtDOl2+x0TM3Z/N1E7RhntgQ1tPZYnZbeiNxbgY16jeZ4M22v
nU77JdDw3nic4tHNyQ+B+OAZmKEqbf38daoMbm/d85vNHXaLfcJuQ1B+pjC0Ziz+4VDjBy1lrSHK
5QEDEAHS/fM3PdX+7FANmOBgZ5nmjVde1wYlySswiCyEtLsq2q1jcyXZGZWyt44U7XMfoaZaz2W+
G/q5efYV5N4CURzcMWmeEYTQF9OqCoTj0mRIsSebokjo9YMtHzXlH7B78z1xLCOowhkU11r9xxYm
vsGIiG/rkQT0Zg/DGMyHZWJt2j6vMmoSurXrpby0EYpUWawTyPnd9I8RCRgnlZF5gJEXn/FIGLiO
sttBQ7JKe9X0z8E0wwHFS6OIao7S7+Cg5kCfbtbDtVFJUGZegbji+9hiUSCr0ZbhJy4zXeQ+fn4a
wPFHSOCFyC/R4GMOD6FH0EJ9gKss6P53Wj+VpkGQsErKt0Ykath2NkCVAzayRzXFyYWK+dQsP841
dXeg1u22wApEbgYH1D8EQFdmRbRpOc1fAf6JIfe1aE/3ET7ovNBbLvKzWwp7cJsiQU1GlgFINKQo
4+LMCd3Ec93sy3CmL2XJzB4ZFrtJ4p4c2Jg4kIbCWg+oBrjpZPo+McdHjaNlbG3CId6oRMrL2nNI
h0BmHzUIiVTjliFite0qz7vWjlBb6vZlVmCru9gG6EfrIILYVEhU1brIBhKYa9vYrEOs/mn2SZfC
6PQ30gTFRfdKPk1I3rcgiqcz1KsOtpm87dC2QTqRvNspE2GLAUzILqQyyMJNyt2jcgTg10Ccwikw
ztd/j338D58VuH4uAsPAW7ooH7886H+gCYnpwW7uxmHH4n5fLqBzwiIPcJEFk772gUQa9lhnXnpV
ioOuoPM36aFOR077E30/5F45nNZBEUNIO6gGs3FK3p+6QEDyezlam9FJ6C6P7ZXxCCy4twmw//cJ
uJMmQIEe6K8f2ICt1ix+gI3j+T7kjQIJwWzlAk9em5nQ5qKBmEr7JjjXxj0WXvR9NhMSbF03qIsT
uerCKZq1Gw3byTPRKYFWz/m9QRXB6YjULxhLDnCiua+mY1IC+K5z/9R7UC8QqDCuKR649pruImpi
D56HjNi/P4m1svSHTwrGPTZsJJaB+/6oqB1Mgev0lvWgskDpQTIAtW2YtxshubsJnZg95n6s4AyG
3qFIovHqGI7cY1TdAqHqGyoe42thvN9GFoSndB0ceF3fumZYimWrMJN+a7MQujoHF67CfUpGSM5h
zf0F7lAoLqD2Fade4o6SuI12KtbsPi0NEpXitkQdJeuucui7K1T+zLn1aH8XEukI7OovXm/0C8ox
nwzrWMpl1G6nhWHRLbQKufIoIL/ugNy0UCzWUUAZzpAiLs68LZN7YIZ9PLbkIoowua9DCa+rU0nm
LwP0Gmm6js0TWKGq9rEiLFe9n/z39RQWQxrDn94bINofmtL9RIPtv2wrRApRvscFqdkNA8jcfDAw
eRLIEop7YocS8ZA4SBDpIibQL7Kz7Oj0LnCgS7dk7NrF8WGNBmGpgDiDYUj/Dl0ql/T/Cvvx/D4E
TmVukDX7CssWgHcxbV1SOc9RXTioPfoXh7Dh3DnNfhPsUMWGpRponCfghBNA4cbv3C2Oo3G7o29n
dZwFHNmFcly1/g6W4vAa4rHAoJk2tePYQ6RAuYm5MyL7K9UpofU/m7aawNh7H1zPyafiGHux3ReL
/TivzL6lWbvvY1ASgRrKe/99up4gwDsKeeRzGafljD0tmlD1rU6KKRubRENwDEJgciKq2yUF0ox4
DWhRoTAu3KptzEv3ONUTh0wJ/Bi4l/kOwWWT9REsPeKW0ZFC9fcGcY1fEeQBIt9MYECImDxFVQ8V
tfa3f/9iyYp8/PDJwsEIEgqiOo2gyvvz4ikHUxs6xXLXlG2e0UL6h4kiCL7t/fjchO54ZrUA9hyO
SlYSy0H7lnDVVf9jtZG7uBh2ZVy8jBHRAFfzGcte2aXNaJ66EsCM0fSnIpH8BFmMYVlF16bwOrmj
ffUVgaL5NgncwmomEvL4FmFJqCIBs4THqd3iVE+ZDCYXxRbASVfRbC9V0/3ZrF2IfzwAYtignKUe
LyZqxgs21QfuFMU+mlvo4ei6fpqhnJ6ifF+RGscnp5ok1ba23vcJ2otbxC17z5aXmQybSUCuj8Eq
PaDZ2hGqy3ULmjlWsLqvo1O0+BOTJuzELDkVSKVlXaXUyW9AA89DlK8CI+3EkFvfsJwAfhkBljer
YqiAb3qJOYf+GIyky4BqG5e3cWRM9ig+zLK8AYJLFotxtrwfBCDo2B2a41RNMzDeS8w7keCPtL6L
iuBdD7Fh1xt2KvLb8zSNII/BYb2SlnkXpWrUqZDlzuQD3+N9PDYsyU+oZAE0OeKZaUya9oR/IDgz
Zd6cSGKig4VFUmDXOwcVm0Q60GmANjf6ihr/OEwFAmZ0fOG985uTA5i69gbrDRvhtHbPcp5nqEJD
9w6e8lkPMQLDI1xwZMyGZ8QmpytYrChDPDpkH9ZlnDkWCZQs1s9uBezMzPpntkBWJz7aY+IrAwxA
DqiR05/8pSngp5zWbqKbx6LlCuDE+hukhsitrej0MvFXsOTMDi9qiWonpb2sVA+Y9RS6L2fLedSn
hDUeTAQ0XZl/pr373+lDUD9oCKYTKj5EyKB9yJqVYwcmAtfjLp7xwhINzkEQBPPJXYgH69E6hlCU
yIJCJ1tZnSKWlM9SNhcs08nmbtnynVXWHlrky89xVG9z7AUnkVt2beMbY7Fz8qGuA2X2aTroOjiJ
heEtDK/3Qde+hCg5dSIhPEiqQQYfqAVUThw8IJnuQxeDlgLpnWzKYb59sp5AwnNZMf6xogSLXNXi
qxNCgNoCgeHnFQXI0NnXSVPuYQWnlRUgplnynQ1F+PjWEE32LACAqwz8qszinDgbVHOeAL+RdZkF
OgQ+jQXN4W0eCPLXUQ/e+f1PDMDl6C6h93UoKCEL2wLteSCiu5cjCU4+98Z7uDRjP4z3punvzTwG
py5k09vQ3+NFmy/jqEMHEMSf565jxlcHqQpyLAjP7144JHfptjQLgt7frt33CeNUO9dRDr5qL7l7
VRcemVDPrvLBO1gaSJ97/4+yL2tuG2e6/kWsIsH9Vrus1ZbX3LCSeIYESYALSHD59e9hy2M5mcxT
33cRFNFoQLIikUD3Oad30MJL8dyfLh0oDEAja2jPhsLziGyZeafL9Gyg5NHbkNjDMoukuaFuIcK5
gVz6M/7qai+ZAp4c6JG3kA3VHIhZ0J6cnj/rIl2wWiVvrC+HTdknJmIaWK2vEFP13s0haS4Ga5pL
b/oLzVh/Tmz0As/ol4CpmOAbwoPFojknbrmkQTJJzeJ52bdySzY/7xG8xaNjRqPXRiT3UALzD/QC
7mCItR0q5HqnJSPPgTbSoo60CTh8JvKFy3i1psVQNdE+DJ2LMxU8gahbeki1nAPX+DYiZwoSsele
TJl2qxjs00WnYu/i9U59ghLZXV2Ar4BSfvz7n3xpqs3qHyOE73H71ROQULBnJ2kfzLFN38GMeHLC
gT/HLqo1uCCq39V+lp5xSinm5IG/UVud89MUCzvzgFaH6vF5zPtxowxn3FCX2wWEEeSQ//BQakN1
QfNXZKU/em/MngtvKniBu96+nBq8kXFJAwhe/UjNFCIYPIaIVMYbFDTI+1liQOECGwJoGWWjzoGL
aLOHSPPsAeitFxkV0Y56OMTrcwuWdxxbcyilLbMwGO/N1hUXJMC2RuPYL7hPYJsjR39OXRPqYwvP
Sis8C5Ij5ECqnaMBSTgH2kAFEFtV6d893qQ1Mn3JvRbFf4C82VC3yZTalRxBkc6to3IO0bJjH/v1
EeBTwI9BAlmVvnQW1GUZdNpMgUcv/aToh4idmrX2e6fFtx7ZeeyFfu0noICvWyQjZ7ffbWYUEHty
A2cRoKQixNPdM1A/7GnqeZCjOLvStJ/wmL2OsVraNFYi63Ydawb7/2MerWlOq/yvedOr0yt8vh69
M6TxypPptd9H9wHVy8of0ErIFyPyYQcOdRKIFQh7Afyv863xuzl4g9bPmIM2ptMgODeDwe8ibulV
BEH+Zzerz+Sh+uLdt6v6sa8MZz1U7oDTf8IvrE3ljDyKUN/5eNq/Os7oLu2yhhBWh3OwAwFePAGN
lYkb2b2bhUAg4qT86ozNM0AnVTx7RRlJaC6brvHk9dp7BUHRnBtJ39+nhhuujFCMO1rGa4Poukzl
JNZtGdCmsczhtkxRT/w9sw53IhfmvBiC/7FWWGObR28pMIrn6TeEtZQBaKFIgTXycts+5KF3STL8
/umXjLwfmIFejUSVdC8s5SPkSACnmhWATc94GCb7iqf2Uw04JITUzI8ujVJX+X0wpYv1VoYq3g6j
DdyzO5j5fBQaoY9E6E1ZFc0DNQ4U0DpA7kMwp1EI5OLi/gQRMaQ849JwLjVEQC4mDjFmFRUPXRjx
S83FW6rZ+F2rqVamyMxzWCcMtI0sWdAAhMgA/2TG86i52KAST7ZGDjl8bUM8DqeZjsGBqeoAfAQk
93DNE1ruzPArc0KDf+QZP+2AMZm4eXZ4elE6EayVmdsNet4YqdxAegF3ciNFfhpyG98N0/i71LJ4
MMImBSG4g3YAviyXTKWz0OyyJ2Nq0g5x08CWFy9K0XOrA8oPRidyQFG+BFGTND7QYDFUCTatQX1H
XcOQKCjP1hC581PFznh+AYcQmx5KhyEZlNjWd4naPwipKAa+feU5i7x0628pSmZIL/N+usDJghOt
7fuE1fU2cpAKQySmeGKpfCMPL+kfbNHgSOrpp3HkkKlqOfvWf17FrvE3mT4vyAulZdi3T9P14pQ5
yjuNIkieegdIdz9GvrEsu0MjgX5xpi5OnPa6GOmg3pYvTesDSF/F4TZzlvXo2sdJt3QZVgH4Drqa
krK1PZOZ5odSsmqb5WnpHc0yBvsKiVsBCEdTH4SVfjRlWiC3ZjW7mz238YGTx82mvHHvmVCD1CKY
MBOf83knjHWZmX/jthKBrIMGG0Zr2ZltvTDc5sNmRK2xkX6LSOPkQgMhnvIHM0+2NxNdldmPTpTW
CeS88Oopvei5yqsYEQ7/RXdpeBdG7DVwE+/OafHwKPMiOnOk++bSNPi6B+nSmNVAAy2bFOd1GibH
nPmQw6l0OYMMo2PMRGCoA4+yDaivkPyblgHtF9u+vIEiZXA0Q92eJUG50GNTL/+lx1LR4fsXHEM3
a88mqkTeg+elUFrtGIzYZGYGQ17Gy4LwVNlaniEI7s7aDkmhlGXyTI1CVYhd5IZ7FNab16U9d5Rv
Pcappx7cXs69qVf6rYUbsNj4Sc/O1IuTFDjEusIzcRqUfuEt8jDP19RlKFe7MSFEs5BW9RbFwF1W
LuQyEYvtH0tm/O0ZZf1eZMCzM63eAAD3wMAcjX2ohLvPDKBORSyzNxZLcNHgWofyr9YQ7mOgfWOV
88zbBrxqzqEx0ddlLN8hIRggBeNYNluxMOvufMXWCbi27h11K2avIZ7YH3hR9we6SvoBuZ5PZygX
KvfOEuDeG3jWkAuI7CunGvxdDVjusZyaSAu5LMzSmxMEmWx0Jas2gDwcv6KXb3YadJ3kuc/MfqtV
5ALLMAGcbysNRWIcyXYdAOPottLQxs6qSly2Ah/4uyj66K/BkjPAQd2fUNa2cfcX6QVUVB/c2yS4
K6WvgcWF3oXuq/H5c1IjC0DVW/dnJKCJQJMCyMutWhCil7gjvdu1yZ7TopjZcT288jwt7sxMlwvk
qIfXEIKVKMSg3P0f3NjkJn516/rEBkIYkJ/J7veevBNt/OJaTY1br6OeRxuMdbAyup9VGi0LIA9x
XKzUIspk8d5H0MJJsz5+wU2bL9rSdpFmDdK1b7rjDkob+a6XUChzR94EwBgE7Tmt8jOf6CNmqRZV
3Hg/Rhah6GyQp5eeGcMKmj9655ii3bOyAjC4tutHE3mmWZIl6j1BJauQVepvL1YvZlKwlw7iqFDM
5ckpTR1j5cl+k7pAo8uKDd8C96cJquKr21jFZkijHnIOxfAtLd/JHCXhb2ak3eLZ2I/NQxWGaml4
ndpYkSlf69w8Iu1WA4rvifu4508lSlG+hirFMZHpeEVdaMeUCP8Y/VELXT0hXrag2Tqmp4/FF6qS
8jUU5jgPdVrsdGbLB8UBFXesHnHKtLRfCqdbj74yL4hHivvG6B4g6+tAKRWVc3nZ2ovUl08WlCKA
tQYfUUigmh0wHxzkba30xIvc3kiH/UU9VevWmUmd64MNQDjZbg3AqtkJwsMQURqg2j9N9ycT2YGl
BrTdWFXmzB+q5o63fHgtk/cYN+pnW/XDvsobpGgmcxsnYsGKsQFBsBtes+Hnf3qNkf+xFh9+2lZi
PEuWAJddq3jDwO65j/0gWXs4L86BIMMLlHEO4ZfERUFv6iMaBGnhCrF7ox/9+yqS/j0f6lXIOusY
TiZtt9apa9o5jckRkDN/HPeGP5ZrC8fnXePpZic7u1jjATqcm6RF4Aq/0ufIcoFarorwp9dxyFFE
+LrjBLksu9r/KcBsm2m1AeRYPNVpbyy4WRQI+8fmVvuq3IzYr529sU0Xrujy19wyn5HddP5Oy5OL
I/dMRqk57yQ0VCSzmq1RmP+6Gj5H/9PP0M4rhMnUhVftS+uN1YMWKTskRZTMe4bMlUyhUtaI3DlW
Y5nd20PwVwai2NvABpDDcnPYRW0aPw1WuCV/L3C8pa0CD78cp3hrQGaDmu230gdzN5Y4coIBHlza
ojsC/rDs3SF7HkZu3Dmc1ws1jv5bYTY/05zX94gru3gkhuPMZknw1rWdRIInyA95hIww9sL31eSP
J55Y4q2O24YBVcCqn05iOG9gthQ8OPZ5g/8OlFRGhtX2IYU32aYmsrmzQ7lZSEuhR4Oeqz6uVAne
EFduviHbFfid87FZi0Y115Vv82gyQ8EwpJrmZQ7lDqcc1O7W4J7T/HfXAg5rN04NzSjS3N2OnVyK
kP8Mus484F/+FLjQQYQQVbYbpm4tHW/uszrY0GjcD3LJxwEcxmnUhYjVqq4duaQuc9JgExiBN088
mT/hk0+BFs5s7I6mlafXQH7m57VXdS1gntmOXAcX+kXxxLqaPHOZiKcMfNcYqbRVFGflwulbhDeF
tuYGbucb6laqSA6tWzxTj00euQu9A92G5o5sYaLyrXRy7GUoHuraalWDlHa+zkBx4xUYwfmS1xab
uWFmnrjpPTgRD19FF3rzGF/+sy9ksE6Ndsq7teyghqYEoqMon/xMlNiTFuO7jTMj/Wqgz/FlOjZj
4xkY2o/pRoivPDIQ5dK1OPQMavy8DJ64e3CgIdgFMYpnputuG/PMmLtTFxIOqEqSWfGKRu3a7Rep
G48bGtWO4c/q3AKAaXIuVfNaTIVQWS/75x4Q6tJRUIWq7PARm9JZZ+IEiDRptRkhT3NENmHSOQcG
2qoAVBGRAW0S7AVf0sqv5pDZqHY0OiblJoZ67AX4shqVpq2rmXPLuksynDRpUhxLCQyDgbT1tGQB
MTQkCvUyzvv8IUsTsMwMA6S9KeREzTi+tLLqH6jTC9kDXxV0GzqAxqiNefXnbiKmyhcvPbIUD26W
XLqEVQYYp36yDcMYhfIk8vJAVLjOsYP0w15C7eqLzcBjCBgM1szJ28EHemRTQwM1dBX2KCYyJ7ul
K3OnQAzvqkQ+9o17bFuU4a3tRj7GpeALGQ3hmgYrc0y3eY9oIY0OmXC32guSmdN26Q65Zn+VG8Vl
bN10RyajlR9XZLt1oeOPmjY3nz9NQSLb3ICYi692/ch4Z73VWVNCWafIVoh0W2+xpXc69crHpJco
j5SPzVwm3HprYyR7q8EcjlUZRfd5YbzQdCvs83mZeQpnKBBdijLu5mWT5rtsZPaLmXnLrmT5I5ha
9nnIxid6mPsDZyjGUyCmPHnRpEB52Y5G/z2JvAQkkfikjock/geluZ2kDG5duiLCM12xJM42nmUB
PAb6s1sV+JbenP/33N+WohV+s/l4qixRob2ahRoMf1dqs75eBn0wQlYFVJhRlGzr4WnIFxEZr0Nf
Jgh7gNh4pZsFGakBe2IsDtcFoRDUrWURPJSlsQASMo6HpQuhypniEMKbDWFnHkUSjMcgrNa4VfYI
e4kPE9mVUwwbLy5+3uzXqUmL33zn4z5mNwIwobItuyPyg9Shqb6dTGARyAkiFYoXqz9XRmbgO2r1
Qv1gMl3Xsxm0b4eYPfAsxp28wfclC43siDzEaM4mbcQhsg/XHg1QUzfVFskwGwlI+N7sKAidHYV2
3sH4TDeo/oI1bi4ePlxUgAcg7stL0KVqI71wHDAQbt7X2TjTQEnHbtjs2qdXQJ2L/Kik99B5pZ61
AAcviRlIHMFMhac08qHdOvEHbb+KD44T39/4g5DMKJc0qUlyK5/XrX9CAFr8NqGZptMaXueUS8in
qOVtkc9X8VJsZlLcVodim1qms0rLsDlUefTKobW0ufYK2R5sxh0AtaZR7uPrU2RYFTW/2wPZqEHx
HfiMpgDy0WRibsv+6zB5V9MUiMgGa54a366rko1WIBeeBNUuyVOIu3y+MF3SqHIGe4b8mL9sgKpy
bL/dJdO7iozIBPEc0RGo4aBxh+HvcsDXIwQE8mA7AcT4aRRSKMG8gR4HhM0wQjbPF5CDoz6Ebyfl
BFC7rkYa/1icA1o/4uhLjl2cPQNFAaA8FHguvIj2QEE0xyjIy0sjAUq3jAnAJQXkSnT5OI7Q4rkO
9j4kzSITxSZct7g0ruzOEAFd0CAtFnVFOwc3E+q902pBlsQQDc6eaZAmRQZQDEb92gApv6GsVih9
BPsgtvg2KE9vf8toaeVe7eR7i75/+n9Zo/nH9+ZGV5/2WyCe7CLwr2tT7/o+GLK3rTjxSqR7bMLq
e4rCdJ66/4NpDAKOdI5W9+QKnME9mahHkRscX/80kdailT8nCg0VyT+sRct8et2WJ1fXra7L/7oW
NHb4/lcTTaS1Pv8gPdrfgmraU04xpk8zeVLv8y/4w3r/9Wn8Ya0//FH/9QHp3gQOzEu+e7pYu43v
nIwGEtZRKFFaJHbiJW0gDe2G95n8i8bI4haGM/eSzodMD7ajOquLQzEMj9Qbkae61HJIgS5M2usO
tULYbymaJJnjaTyPEN07lAim9zPDbHq9YNLeqwzfRhohncLrQNOAXoNtKx5m5J431j8zoSk/rpA2
qmZkRNkPdQh6CE2MloZ+mmcecsu746wJ7/2Eo2mxuzdQthBsqH9sfY49fVlaYkkuNADZJhtq5pDA
uk6b5kJteFeG5XAgUxIgWlihMA1rWHBPk1iDkwQQZD9uph7coBWUsL052WhmqwSIjlkZrG620XmI
YuiDBLE8UTrKGYdH6lGq6rNHY4YCwGrypNTR1Kskk6dfPa8pLp0/oHBiLwCtyfXwjQc2X1TGGOws
SGHhjMEfcx1+tWdpBrLnmB0gepEelTAl9FShORdbKj1SY2ZJdr2KAVpaQk22nP8+MDmXNcfu23W+
f5kw2akLSRBIDiXZ4o/rTm6hYnOl8ZOiN3J1i3O9M5DSLJCwQIGqMTTvRgXtENyjB28Z48T0cUnW
NBUGm5MXb4zRAwwXE65WcojtOmJz4AU2+AuDdT8txcnmxwGCKip1Fhrc7h01Ks/D3QCBmxZQmX+M
UhiItwCGFOnG7LZc4sYNRjvHdioew2IpXbODysBkvY7RKtfLPII6dtJ0mwanhWNdQsmsA5yksuvU
X4h6bNctkKWztlG+t8588V7iuL65DvcNiEJGYh50gaLU6z4uJpBuHC6vww1qLR1QKKmE0DObXdev
Qmfp2L2PHyRUOwvW8VXk6xw6S9DYJhsQpR9XhsMGNSvM7DVLO3dT11ayYWaBsE4shINYWJecAE+B
jg5kK28m8IOTU1X3j60c3C159cLHBG1CWM3pJpXDGPhlr1miSkMzN6GHd4wVnoOuHbfXxsllMFNQ
xEOi/pcBcg4s45B5PL9jYE9ZM7KFrHCAAd3SGmS5raZcD1KPgfPc+VA3yhLzyVAmFBmnJi6MaJiV
/vCDcSNaf7HRZT2A/5v12Zx64ec06hpFAM68Kox5q7CB9hGTJlwNZFfjQ+aEMQSDALO5NeTGUjCr
f7X7jXCXuMu2c68JaqQM1xbpSwuUuFia2K4twQNMLjTY9R+D+ASGmR+r77ka5tf8BUPFgtPUvaY6
qOsa49cuIHFfu7/NjTBqoX7JrMHv+w65vfGCZDGbV6JNN6adjBfGhLXz8Yye0SjZulztMlSGOZEJ
RCZniarKQKRGmJ8kdnvSXbW9+YsO4hNtahbQncGSnRM2ENTBEanRby4C+NbMQ8DnKCq/OHpRmC8g
VIHwcdyjexuYrmg0jyFM5I3Ily1oWMepWKRknHx+n/frgqgYVs0T1o/tIuOGvbKcPAyAK2j0wurb
DBVgp37sVsNpLDfccgW4NJMJ+jQfLpT8cWUQL21g3OcW8OyIjBnqZ9IFwapKE7VPB7u+NrFdpDOo
LgxQSewSxOrcasa8ynkZpfRXGQu6FeRo7JcI0qmAPMbDIeAd6r8FaT3LA0SDUhY7SN/m7rFA8GGC
w/Ef8USnL0qkvscg2/AYZXo75mSPYfTz/0FR5U8urd13Kyhufzc9kDGAUkJJMPvu9x0iG1GKpbSv
GCnaylGD5PMXO7IKYjGiusOdLMJD6gXld9ChTGQIrOzJAtF+ARCKh+8OCg2zoUaNoVzJHYJ9w7pR
zD5ZImILESG1qvUEZ6xt8R3Z6GOSskcTuEaw/CzoVsrGXVFk3oscpEVaHR0sv+9e/PP1tA6hiEPn
gZlGp3Sa0+Bnt+LT0f42pyiN7iU4IiI2zixdRsc0F+Pe5QDggeamgWnW6mIi4j91ro1dXQweqymb
gPEqZvOB1RDyQ1j8ro6hmZaF5X0c2M09SJwNUuTFht5oilA3oHWJO6e35PRglyvt5FvqukBt0iQ+
5M2ltMsNmQFj/phk4cy9b9MMhNGcubvE7l8SlIZ9GHiRPFSuHlcVqg4tyEYNz62pnpydbW42yLXf
2WGPonDTrDQA9Q8wgOVtoSiBcjiLEwaNByxODQsSa1GXeNDcbE1u/j3qECnCuEQVEB2LZSUgPY+4
HcS3IZoZ76mPwDuISCkSaEMrOZQhJiffEUBp3pzskkNeE5Dm5RcnM4kL/Dgmf/JMBB7FBTYX4UL0
35RdtjuUiu6SZcizHXVRVgbnG6d9gh4dFLJEJc/URNKSZ2GLJYI53YFMY+02d3Hf3Zcur9yDJwt3
lQDnFtgZKm8ra8NdVGAQSc1WkBccvvnBEzD7+VuJ6oMbBCk/zDJ9av0Wd78aotq+iciosB7ASWvx
rTOjrTd1dWsER2i5bMij0aemhlxew6zSn7e9xnv/rQFfbuNmGrXy4jWqNvq+sv/yumfQNAG56UZ5
imQtv3kyFmDcsL1p9HLZW3+ZvV0fqDGwh71eJWHMF64lJgZY3uy6HEg4sPq+3nDrEPFy1EhapbVO
oecczQcftQHAC8NGNYdkHOSL1lIa3bwCPXhJg6VjQyjI5FYL7Py4JZsRe5NgHod2XgBtt73fhgvs
g5xvbVCjrrAO8U5ZHT8gG/NexIbzrQ+xhwSfH3WlhARggAM4TxNSsw1RHioHF7l1gNaKGxMFnsJD
3pWg7H52BxUjhZ+r9Dqa0ih13dI4XLufzhypyfu4S2Ogd1Fh1eQhKjd08RIKk9ZjGznJbkjlOANL
1XoMlF+cQ9Pf0mDcwhSrdlb2jfdAJpHx98qW2YF6QQNhDEzZSRSgXPi4kyI55sXmKmnzYu9rJfMF
XUIFdTRze3cdjVONikvcxIMhwyO7r1MPimqZBMKm+k77cwaw31xP9lpDMSKHGlMu7Q6fQwTqsaQ2
aRAaSqOSz2lI+pbbYfs67nNwjOb47bXbJub1uYuEmntahD+Q8p9ZVuu9hwoFcBzbK5CyqpDc/PSV
SMZBkckOyBeiRM5TaSJIKVWzl1MOHUCmLQIo+huSB4BqRYM+m2UGFVNUndx4aeSdlIMEdd5JfR95
CklOoLJmhK+yPaYPTIJ920TafqIujTaCsWs3Agx81iu7OnANpETFsnplcA8a621n3Y8IB6KIFJc/
i0jduXZkv/zJQyQuGG+jRoHHKT6edy/4AJCbmDrUUDzcZagVWhZQofptgALovfVMk7BJSuzrOixJ
Pia4HPnOxksNUPCm9HCNp6/rQkAQgmcXLccVGAL2iwM5PcjyonBMOnWNHhqQYPP5SHt/nWTbIryo
xvwyqUdtGiOvT+VETHcVqOihB+RQFgq9SIi7XsX1v/tGrvSC5nQTDQBBUntJNmIFkO22DmRVYlCN
4QLGaA70l3KOpTKju6SS/SkEycKbVXELKFvRHYwStuuAUdrHvN9fJ0Vd0J0620/2fT5ueFJ7fDn0
ytqqMHlroBrKl7Zl9Os6g2Y0OV/nedBdWtotuGa0MlBqeLUAmbYFhCaSpUiH/kTu1MSt9dwLsB9z
U0D5GB8H/ZEo0epjEvBq1KU/0tbCn1mOL642ciY/stFHQM7gkn74XT9P6tvTvNtndZtHU2gt+QNy
ygYke/neYbW3T1rL28fDgEDtrU9XrPCKGQ+GakXdPhbVhw+qkQrIN2Bbp7fAeFxMu0LuyIEe19Gb
mhyVhxcCBPX5QCNkpEYBdIOyRqG9rmXWHetW6+N1tu2/laC0zVFIDkI+JuOvdXtWoPkCIFmbkOPB
50/mEUnopSqr4OqFKP5Tm+UG0oCj8WDG+Y68dFpKkNbNYVbXQblIdK7mo+fZZy8Rzlmr0IKEMI7e
k8mZTGSvQ7HuVN4eyE5NiSIJ87DvmzWywpC25e24goYQ2NeqzlDNsMdXGyru9zdb1gt1L6aGbEpB
CI1cqMnyTM+DLEIZjyCuvONUKfCx4g1INpYyQd3u2c5OencZpkX3POTOc1XY3nuZQ9IQ5fje/tO1
7LxnAzXD3nEERQy3+XCNbQiB3lYVsa+fJ9diWrX+96pl04UoLVnMXaAezgyiygu/1nJZlQX2ppOt
GHizgSrBgGTMPzZIravDgCqG9uRBbtTwqod0rFEeKy/yz7ZI4l1fZA/9aPurNEPtzhxK0wfhFtZB
VdU4zOgyHLpwbpuyWdQoRv9hFCiocSD3IQX6EbGAfk3eZPsyu53Uw9PQghQbMmsAYk/r5gzkJW2x
FbI61s5DSOkDO+q7+wJ05m0f6zszgDIJZALlA5Q/I6Q1rHBOXRqwmDnOWrsst2TDHkc+5NYOx0N1
708dUJQhoAC1oRmNkVceh9aCodTyklxoQJjGg2WGuAVNLxUW4L1BamB1e3WUax3WVp9111enSZED
3cEibobN7dWhVjDrrDq9M8PkMenYeKCmdoCXmVUA91b9JHMzDTB8CPiv8KdKUWBgX7tDH5vXKaky
vE04JhfUPzUPykMhSciPgnNloxwZSouMydgfqfHasD/yAnkCVM5EOOwXu1fFS5NnPqoMIhZJ4TyZ
Ono3WECHUuSPR63eRQLPbjtO831vJN6eTfchCDi6X7qR1KjUzlHWklz+5Hez1Ug3sHEqXTEtR42e
rgKoK6KsmneEeBIKQiNIBRKel1wSVALfN1X/7RqnmIIV4+QRY6NwR7ZPD0g/J5cwDpstT1BUGjQ/
6+xIW8zCRIzfqgYwYGax/JiDhLaptNEEEKBFZHwGhCbqfdpQ3vDDv6ijeohY01XgefkJFPoVanAV
+5uJrsYi/VtXib35zR50VTs3IvsewtTAboOUg7xkiftl161KIt8AGrYZCjDpvbCu5rXrATDpZu7Z
izv3HKZGtHJEWM3BfkWtygASNfuogpbH5EINgIQpxMu6NctjkHFsVONiJc6wVEeSTzpLdsrBvND2
ts1ZZS8s6AQdTTiTjdwSICUhdVMFcwql6ab2tjxSj79H3Hj1bTTxLU/Br3sAWAOcOzWyZ9SYjeYd
Kg7fhxORFPIm8gDBXFR4iVS8Ns0anJ8RB3ThuO8D7qfTlqPZ3xqRx+0eSL+QrVJ1CiLb3NEg9qfm
ijOUAQBl+k5PTRwp/DfSpTeA0EhXQuQMSPeJ30jDA+TyV34unv3Oxq4S4f+dqiFEDvii9D4uw/oN
WV9IrUzqXChdGq951UHYC5+XpVX2HLSxtw64Ha5tRJCfAis/+XWsf4QljqlCZf25QoHXXRRASwi1
3usf8ZLG4xDUb39s3F2BhAOyTaD3AaXQQXjVBS2+eZN60LuwQ6wbT0aYtKc+Bm9ukdFDxTbJ1Jxc
bgMQcS5Hs73LDZ7ugghK8UAVprtbl2zeNEBX1IhoBBgCEGKER7ndLArq/+bUjfV9JGq5Qyglfohy
/pc5gIBJvXE6t4NJYUk93pMFVd/NHU/DVxq6OqU46KWDyhe3OdyWybyrYwS1plWpSS21Rc6cH6ln
eqF3jKxidVsIHBl/A9XBF+GrdYNM5qmeGrpypw0d8lnOdSDoIygoj9krsG8MgbraO3En8U+QuGy2
ICuhPMcv0wcICi58OaB07OR7nR7Y9jmBJMPdx2o+6jHyFBgQO0ax1opDoGZRKGg+RZOIoDGMH5qC
RiCsL10klB57FAjjEop5QeyMC2m+O6lp7QWSSYcRMc5xUQSFtXDxIFsSJCdUbnSU4/BBGptoIkEU
vIxJlB8yHMHXuO9NPA9oKGdtgU2iKn5Qj5rcR225GV0OkQY6jCXQVQmMw82FrlKWCNRMHcH2tlCw
tBrVq2M07iUfgtlQB/a9N/V0kvtzCMgDBjZ168ZwUTW1O0jdq3lZimolsIVIgV9HtVQ8+cJt7bro
K2EAyOzpI3ca/76PuX+qcH+9Ooc4hO2CLPuZ0WDG/XscQnKoJ1YXHfHnzIck3szMWqALoDlA4gPD
1COhAZImkPgWgE8hBdIuIKzjqxwvrtPIRyTmH6dN0gS+jHDyddm2iliIg24D2HxUMxSomy6ZYwCl
L93NVxsNk7tv4XYcypAtyJuaKAa6/dpHrSvEY9oC24ZpMWp8UGWAnED+AqqTd9xvs0MAusnGHwCB
m3q2kWXAKeAqnpoBGQw8v3pkfxLwPSEoDuPNUSO8+qWbomoOZKxTH6DMX/xohkR5HDzpcHOs/Mjd
GcUkdTiiADAoSiAWOSsjcfo9ipb3e2Yl+MZ9dmUiDQnQq5fOAI/UV8dwGiYf0MlFC7jwP3PcyHGX
+QBFoMZEIcgZLQmxuiqqihMUvcJTw8xHD4L/dx5Uy07UDCpFdTeWbYFIxH842bQjILDZ4rnwxahC
9pggKnQHivyf5wJ7uzAg/p7xY6rMcjGCm/HkJxLy+lBNjNzaeAKn9qBbdzyXpcS+ZeAR4FpiRgRJ
rxMequrk6r7STr2t+q5Yt35qPdYleycPMBF3SKOJ10SEeglpGnvniUQh0uD5zqaOQrX5YymEa1UE
/X+UndeS20bXrq8IVcjhlHFITlIOJyhbspFzxtXvBwuSMB7Lf337pKtX6AZFcYDGCu+7ECfU5BTz
nUPl+AsiBbG8oE6wnYZwe+jx/Pin4xxDGVF5MVDo5HHOcWv9qSwMBzK4C7vBJsqsbzq6FaCJfqXf
fD1wnM+QVv8pqogYO7lwYU34tZ2uD5R80mIt+twfHpuxg0u5KbXnlp7gQ1P4yVFEWtC05wyoMJow
qz82lczqcYKJnNNxCG4lCGLFzPdN8cq5zHz1WVyCbLkF8Ha3F1EMasYjwVWMg2xuTNk5gzOYMr9c
uURx/Gwt9PXg2I2PlZtTebcM3NiSA/TA2kGt2lLfiVkcjam85iPsbKETfJ3CBChG4WB13OpO9SYi
VeCXTgsDayX4pVnm93QmLaV7Y2iN910Zfm7IKj1YVMe+98swOBjzkN1V8dy/j8bJPheZkx/EmoPx
8qCn/h9irLg93mtK9IcGy8WTrtjxk7kMAy9l3P7tEnyAnwaZjfWU38UTf9siejO4pzILR8W+n3me
yiYAnVG+L1t1c3gGOCe8p7rAeujiz2U+BTcXLoibvQwy+53udy5j2tFZGM+H/3vp2IEFn+v6UaBk
NpSZTZTZCjoj5g1zRoBnsgWTRmabIVPrHgJiTYMnFOu2V6xOcC25kKSGo2EB3Ka6xSXsC6rZYF/d
j+qccWazYuWum6vsBqxBdpPZvFjAPTyZDjXcnmY3gNYC41g5HQDleZ7qj3SaLQG5rE6ce4B+AD0t
87eTNr1XSCB+SRzNOA7J0rc6IBKM33WpV9Fo1wc3+DOSA3B33tt8ts4tHCO3ehniLJ/Ki8jWoEJZ
0unDKRr06OKIKE5aaPvwZi7+67Ru8o+GnUwXTavI9aWlTx5+SBzKDUA341QDYHvVZCBgW/5tXCRR
bX4iWp2V7hW7L29l5l6a0uo+UrDY3ynR0mDUmP0XnZp3l4PIHwNVoMdWrZWFRsB4y/f+zQNa6Y+s
LXhWhGP6TK5pp+ZN+Dw7Po32qp7ne2D850MQxPdr1rRdMqSS7owLjv8jTEEiiT7gFW1Hz1KxbwxH
2xs2xJxB4k/vCrWZb/Trwnqrep/jaEyeKOmwbhNU1zsQBtuPBBci0rdBRg4WMYH64VTTBUINfGru
LXcyTql0YakqTZR51t5lU+g/ik5mWaZ9CkwPBOqQomJnefRYy1CZnvtk+ePHNBvy66YHBni4V3z3
LA4wUw6XXgcs1KwV703gU1QYAyVCoDAYdm4zAAi8NNW2UZiAtKJ8oaH8CRQ50znMZWTfa2CykGXw
5xMPjPCgL23fZWHUOzWkgcmaW/3D5FObIeJm7Xu3vRdRrCKqLd02XWEn8d/0UFR0TeT+naXo8yHM
aep03WwAaj+Pgf+l5bOIjD/HyK2ftLxLPvV34zAXn2zNVI4qx2Qerd9mh/ohQZ6gOJV+JHM+bdAU
LcmAqz5QVz5MAegWAD2WwLkCp+R4rbUiYKTBANlVEANcLggYYV1bHDuHGewcUDKslPtfEJrPY+yF
tOPSLR5YZfSBei1AmRZdEAQjrLU/rTITXeErdEA4tD4meuHzNevDfhrn8eSChwnAWwB8ch3OEXC1
CrL7vTfB4QvNuQajstUvbaedfN/s253oMnqXWhhjvHr1EaVmafqlx/GVfqgd2OFAFa2qXQ8S99lY
YATKZn4D5x90b36mgnvnhA8UDyXHAFb4vRKk0YPdKGTNVUOLrm0SEWDM6/6UZ2r6bs4Le6eSn/jT
U6KjD+HQ355jPLSjF1NnYJo8QrhC5dJ0Tm6yvYtJIj7EepHu+zbMD9DLA0ddJqV1nsjsmByUr1Ma
UUFmL88+l1/Elc52WAvc6XFws/xuioxkHnb08Ay8ZZnKU9y2ytPohJ+jPAbFa5FEH+aJfY15cwVs
tABk2bPitxQzJLDYwVWvjdTQzE3VJ/vIfW/Ae/Fc5/1joFraXbjAdidWzcuzTF8MYfEp93hv3lTT
zMmTcjFnaW24wTwwPzUh9xY3VoazpUZdfAzd6U0DFsQ1XqziwrsVAT41pCaho865dZ0LcD6PhEAn
leRYqNK6Mb+Hz4RkWnviZqm8MQPFfwOGHiUhuvZVJNFnVWTC0uj4exB5/NXN6sd+r1Z5fxa/vmr8
p57eZm7m7jvTAqQ4DjPtZE5++TmeulNBhv3PUAHazY7M+VHxvPqB7mFlL6/3Se/uEn6NX5qF4tkA
Mu7apVl3o/fkc6CA45aZo/FHAW5WI6nTdIY0Fja5722Ukp3yq+CjFpvaYaKs5ynprO5u7ksTOOMI
jtXR+NCYJtQ/giQM+lZ8ban02K25Am8iEvZa7he7Yi64wklCHEzWU75sH8vZzy6Sd4609NHlreSW
awkPFrvz9XNdk17qnAg+I3cMrmu6SQv0dzadyJe26mznAJgfoeHKBoOqGijd04bsALwvWL4cyIgy
tgUFm7rx2YyNy6Bk8ffeIMjVBlnyvlaC6RxQkHnJ4jk4lBYvF87CkW4SYOYkDlLXVWSZ5eRTfyhF
lgFc/PhIPc9TRcP5VJhuvRZOmaVaHBQtjg/5GIC9OblPKi/CEMr1LVURYzJfh2WQmQyeAQq9HYf9
bgXfrjSClh2YYYKJPdC7tQJptw038txZuK4ALhgFpeCXbnOTVaJf9qBUwKVUsDuVyxEm6wDaUwVz
T2QZVjm0GyB7k/aboB1V4ELkO33hyVnRjziOXHW+wB9Kvnr76lc9390EcizVLhCaOKV2MKdweOrr
ZgC8jxnE9Lz5G51yFF1QqXCi5+o0wU8bDefNUby9sPiWN0l+eaUn0vRQmb15Drz5ubDLr42Wt7wc
B8YHp8y/FmMSAcAlcK4eCGtxMJ4h5NOfyI5ZByWMjPfUE1AFASfOeeg19RR0MZBd5Be+yiynkXyd
bbpy0xkNNFiWAlB3V2pvvGR8DOy6+eT55Pp7B6BIEQFjAQY8iaFgyqzmE0UUC59g1j+KaPgURSXu
R6/NyicCeN9lTW3Y3MNq1z6IExRuMTBn3O5EbLTuXUbBfaiXymM76vFzPKkZZRLNZ5FkyJvcpxLQ
AGBN6b1r7preNV0Gj5wiD5b+TJMCCXzCXCcvLpfCE017by5IeK6RJnux5qFqPeaB+kakdcFj6jb9
+9DLiiPYj8PRBBHyuaMk55TR7Tz54RNFRg+KGnvnmsp+MJgZ9DkK7zSaM3ej3SXWjqBn+WSo8Xhp
evWzsNOLqso975Jqxle7SosDWKiQ4WVVRXmfOjymmnbfkMB/J6renyAfcN3w6rVpRDnJPX0jiX50
1aq5ygA1tn3mXRqYlDy+unX5aajV/kSVULMSW4MsMD3XU/YhLzXv2i1c1zLw4OqOAczZ3Dd+6soa
0PYy0S+yaF5WirFk+ZD5/1pOuqQ+EIvkNTkGLriNAYiXwVUp5NpV4dzsMv7DgW/AQtUbsNZOF2Ba
HUTtEN3sdeonpZ+gs4Bv80G84CX0J+bWK0Mf0CvtQnc9ZA2IkPKGMTdR1d/Ly4e8Z8xG5XInsvvd
1BJXK7NkF1n59Fw5NU1/uU7A26ZxeAeef/hglfldOzkRJA5+/6meORGtqcRipmnYShXjk83hJTRL
60NOG/jTpCt/iVqdCQRSLmEcZ3Ocjloexgd1ieHnoH3d0Sz6BYYHymvCX5wKYgD474u4iV54FWQm
Rphcv4j0gkhhWS5GYFD2wdTegWo8XGmNHq5tEPyYad34UvT6gQh9HL1169nx4BintCiy689hPVWX
1O+n57J/Tw6rf3LkRGdHlIfN1czjd3J5mtnN+6bMoa4l8Fhf4iogFVkYw6mjKIcnkxlfaVO9UH8Q
3AbYB3ctEOvPRed/dmm0/Eyl5HSmKYU/vNaL4P/W2x3s8iGtiUn7saKkg7xp9NktvOk2hmFL4TKr
PHAKDr1LIe0Uhe8NUOUOkz72t3ksyHktM3UZNt0mpnXulbtNZr1r5vpu5rDf5O1TopQlj/sq+9aM
QEOb0/iVYFYMDKFLsY2acLDjTz7tFJNjKwUHcRP075OWyroug0VrtYIi/jazvZ0YRaUN0WOSWtmj
TxETANVWXFdnmtzz+o3itu1ONyAYcwdSpDI41BWCw+5wzan6O6ZS9RuFa+8btR0+FAVlNyMkV2dH
N+qrv8BulfH32bUTqK+8gMfevNTJVMYnY+6Gc2bk3rHV4ujoAWB36GcneK6LQwO+6pPdeAkpM3vS
TonS5vtuysJnp8tRqn38qRqVgjAeC2TQUlO5QkL+ZvmPzI95zLOsrvOrt6eeTgnfQt1WnIes/SOg
yOim1ea5cZeftaSwZPhlmOXXX/o/s1wxB6zbzApJbc2pWt/1rvV9fdqXTfmN6ySXQaNGjcaOf4pV
fm0rs4HwLaer2VFq68FaBpklbmg9QLmiHoCfsfbpMKfzTpSbY+9md3VIlaXoX7iAhu6cqZ38rsa6
BSEpW71w6bWq3dV2pp82S2CSQRlnbrFtOnc7gs8QXo7l3VhAgiGS0U9ucVgNBiRAnKSKu4aKrgs3
/Ph+Us/tihVMPTUIwh3oHDG8p6IEeYopSE/j/Rjdr5IYInP6BEgGpVvAd3HMT7q/iuTm2FX9PXRq
gk6xM751Bm04+35kXSbTLZ58bl4HaE7Dr4bTXGRNGldvkrLi7w2KztRP/qq6qSdR7vdvE8P9nhNL
uYnKIrr66NruRaQproa3vg0MUANZ0rEam/gNqNLU4apv9Lr3jxr52YOINqfKnWIYySVaSDqiBw7o
1ptkmY9Drty01jwro3/MjDr6NMSzc7Wagb/6su/2XqBZV3LGzcmCJAdMO4WTKvwjKx2JVpN/Tdwn
H0iJq1f0+bVs65NlaebFz0D4VDW/vGiAD+6LHiIDYEziBxUayMm7a+zo42Q69TFbkprUz7b3s+86
C/tD1FJZ48Mat7xEyTAvb0ibuOmC5mkqk3C1aYvXf7q+Wl555DTLcImnhDdPcR4dT3G5gxMAS45T
bMKZNofFvczywiCHLzL1ZcU979bzzcmvYvRbj6rBzbiuhcX6olnKHwMd9H2QfNOGVqO4f0qegsqN
bnUI82Cb2fknii2f5C0AmL3PDj+1DxG0MKcwiP0LQATtfQ0tzkFLJzjEAu7uIM1VD/6k9J9yK9h1
/WB/6IHqe+r66Yt4GWbj3cUOKHQiWrxUH1zaeS4i9gnFQ45Wvpmcli7GyVu9SLfWJ7sNn/MAwLKY
qOPFbs34Ma+C6KjMhfWBQxk1n+WY/zVW73nmWX+78fShgtPvcx2Be6aUWbquVkfVuBC+iR85Zv5Y
XetRyn06KJbVWQqkR2TvzLn8lORZ/J5mZbg5stg61RYPpGwGVZTe5T/LjuZ/p+qtRw3MyYcEWl0K
6jA0/EWqeVB8nS3VBKWzrK+OW3t345jQHZXq+qGazP4p7XrlvDBeEgBIyns7KdSTR4HIm8zzDeDF
df+Tk9TfqMKq/gope1/ReUaV3FZnRFcjmBZYlYIzsl1Pw60fneGm8AZFIni+iGRRuwVLaVDGFWDZ
P31WebVlRjLexNRoGtAzIQABIq5Osotfgo/QDF5K7S1ECzLw1xQ+2uOT4kb5gwibOqQ04TGcQZdo
Mlc/vzKI82j0+mH0YOxzly0dq8pUslFReKmTuAcnXm8jY8/T5AGAXutjUMTNfRTQsTMRh/yYGlV1
Zxs95JSL1QPS61jGs3cWa9TWtF1wn7iJtXHcZ71z9efGgzEtCovkLnH40ZSghSeNHkJCfWotQHko
DQqdo9fSTZoneX8flPWDB8BVANw7pCe+RylIFb3pNC0i2MGQgBocg275uHrlVvmG4KBzi/KG5u1Z
ARZTaYz4Is6ylpcgyL5b0zxtuxgksY5Dr9sHewLVjVtRmJ/hpy/3ZADbB3Kt1B8tIaZ5SN0jnBf1
0QfI4J0D8PfzFPRH0vfg9k0WGbB0cPWLOCu86l0NFRS9EvjCe7+kgRq8jO+tU4WXrd9CTsqL3rT5
7kW/HZ5/6bOhq29e7N6ZiandZJibkDTOb8TAjHVeetxst/pZrbFQMLFu3qYvFm7K2C31I9V22U42
VwvQWypVhW14ef2W7AOvVfY+HuNsL6kFGV5j4f9eFlfJVqzJDJHVDJaulAB7EQWkfV2r2Q2dZTxY
XePV52l02p02UKyikct98BONdi+ZilOyG4Ncp7K4Tm82L3q0gf8A1As+6tQX/Qs/DybpkYYdq6X1
KmlOG4DetlJ0NOzPp2LkD1cMtVqPMEIX2qXgtPvURc4Hqd6qk4bHg2Wukth+SWJbPKXsC9TU1VO6
P3951lFmH6mw8I7SkxsCLTc10fgk/bdGOlQnzwi9gxjtLMveAooltnVYkLMNHbhUadW1/R7gcTt6
J0ZZkzhGuss9M79ZhvuVm+u7LjEUCvubHwNHO4LkzYOoc8W3VeLRmrqL/bY5iZteGEANiR204eHU
wmLA0QmC438GZF7LLwI0YhI5X0I5vfAnvLDLlHYP/wevstUCMUYoqgKvsqk47O1ji9eZSLMBl+mz
m1M4RFNk6kUZCSp1WkpzSX87rd2CtkLGPeExqE9QFv8CEBIooU00FyyiDYFI0SimSpPQgSOLFgpx
pprNp2bQnw7S1m1kRvhsmN9ywR4USS2/bV3akt8Jiu8rNqH1w1tatv+x/pWGPdb+P9mRtEKnucBg
qL17ipzWobTBcChWYNYlkfsArwrg7Wl23fRDZcGsOOjdcDLUZNxtztsG2rLLspb4SUYFxc+Nc69z
d6ZKlDNzMv8RKp9yTzaLJu9FzNuRYsxllnmTelfbyV90usE+LroUpmxqhcNr7gfRkOxKPwweg85U
36b5DIFW5cL1XSXa23oxhGp1Xy+SeLgmBFlp7gOEtSyQgZTGruzIZfdj6u7rtB/XIIjd6B+SAJKH
ooQ4h6YjvT+qlVEdXBWShB21OmAlevWFJAUh3kIfT71fUZgl2DTrlO8mXpFtBLrmNYqNKF8h3Qjm
jU0z077oaFRr90FJPxa4kC03lsJYMBJ/SrM728PBCWgiCMk4rveVtDGPvFpaV7mF/A7O04undt9S
kHmQm86re5DoZlJMd37hvBcJ1/IOLtOFhNkJ9WT3AgdUVs/Ts0HF0r14/25TkG4hEJx6b71XNnJD
FMdkAROlKwBiGwqka5WePCd53ArsF1WxqNYY+iKGypA8qhmAkn4Ut7THJ+391Dbf1/yels93naZb
T5LeM3mWHEAl5F0cahY6qWPvaV7qkbKJOjXYzkSzqW2z804xvQOgI+EqQ9ZOf8yq4p6lAD9Z/u/V
gB5bEaVwX2YyrOX5aVAR/YfM4YWuroAJU0yN82BQPoIcxkHA5vcvYlikpzXo/0tccwQO7bDnQB0B
Y2z5X5tMJX4rgwV5MegiMLunlBGtOptGHXhKkkfxCA0zeqT3+EIjhf/oFSN8U0tDOUdgAd7ksa/e
DIOWLPlR/RKdtPMPPWBQe2gSwicZjCmInpKAkHDh6NbplSFPw+wUGuS9XhkG0E8IYZDF+LWTQvfS
zhtNwEF/hbfspr2ScJ+vEt7KJA4gcSwXQ0wC5lIM39KF01cGIiv1OhMxULtvBbQ/51d6ETNTrR6g
tqARbqBy+3fr66mI91NCRIeyoWC/HEO+Ob5yGMZ0+pJZ6XDUdDCfaL5O4TPI/2cP1/cPdgGzcxm4
D8psUp+SlaQW+wZuP19Xd2Xe0usVjykp9hqMUXPBTZDBqi3jVrfWQaW7YVWJHrDYnnV0lteaUt6v
4rbMLq3PfmfQ4PLPZdqCuwBufELBp6UetwWbX2EG5XEgm7EXqxgazX12KZy8bJCtxWCTpc7i64rs
uogQcEbX9U4kkK3Bgu/Ka+tqgBqSNjPRidX3TGB/y7035BeqGOGz8kP9obZb7aHOWmPazRXoYmDg
7lXXQLcYdLBX4QRcZK3XwnM2QkFS9QSPD2KXLUxVNfa1G9NRuDjKMBZpNC1wN5/Duah5jLCZGNYd
V7ncaxxgjkY1ehd4KoO3tuu/d8sh/VKYlnfUx7GggipKv0xFftBIthCHjOJ77oXkaCEKOGVqmZ6r
Imj2RTsqt1HL7U8zAOgLeCbIuApwxcbHzszfjA6FqXoUwy2QVvPFzatoJzoZ/FBtn02gaVsgBVa9
ZvvfvIEkoThokAS6lmvRgEIYSQiwrSKkUYvzEuj/P3UyI/BPLEkKWkUWR9+1fji+qnR9tXjbVSdY
eIEc9CzhunwL0E3ZH0M/xjRLE7YWo4TwRPxpW6N9m0eq/TFWlLaL+6aWhdhkv8327/0GNSeXYORQ
1bg/AqMSHRUxUZ0oOMjUb+FGg3D2MlKKWp22MOrv1m1WyKpeLrPGhLcXMbe1QYubTH0zGo8u+Y9d
WbtE92lNre+nZQD/oL6PyhKlyGZCXIE6zOIkPmLeHEVcB1v5OPWhcRqJmRLUZtADuLdlBrT4v3T/
q18IbxhIGfZZtgta9/vsWO6JipbsoWs4OOxkKoNJIWGhZdO5tL3sYdPLTHRz7XP+zoI7Ub1eLy5t
ZAPfT/qShBzX2NbKbJBLcpzapbGp3izeOUiFgV3nTvOhMlJeFSgNBMKEGYUrXrGTqQxkFcBYATy4
WKyb/rfOso23FJCJedv1P3V6YIQ7NaIWbnOWtbKiMLTsavXfOISqyh7Im/kGMeJujLP+qksJWLeU
gKXwD5cXmYqPzlP+YFVU4NQD5Aq04KYq3Mh49lB272igLY5LU/Z1I8kTpjwZioUzbxN/p9uWyS7i
8koHUdSSWshAJ1qI+FSfTnK4u/99ze1yilsXR7ALhp2zoGBYinEXZCCuV62bP1LlsUApLPVi1Qy9
4GJ4qVt8usa6a5rRBQR0cVtUspPMFqMWjiDp1Du7TwgBDb1HYDqx22hBok1uFTyqP6ZpMM5AYcN9
CVZsSA9pE4OmoAIvrioT8P1hoWiU7eQOr9vjOJ1tI/0TlGksRs1J2VqGH55NqNBUFNbHdY3YHTMH
2XlBzJPPp0Qwiip+awMz8+8PLlbAF22AQfkXyWBOC+aISWEF9fxYVnn7F287vrakSgxlMPXAJxCr
21vdOMDRDkm3zuJS0cudyOtU7LMdmyXP0Z/+itV9b604PYlV9KuLyPUAGcV+nS6706/Q3kY3vkzT
GF07zwkOgetXh3EJefSjRxOhIjGOWtOvRk4iTyxd3QNquERARAStcbq4KUfxRV9EdJOAnHmstMG6
bYPlW1Sr98knimGC8yv9f4qUuFs3WSouHutDCtjW9Zse3kvwI3S6ZIc5ARY7Mnt+A45Vn+u6p5xW
D+v4ib53CGj5Bg8vlBqph7vUBGRcfCCPip+MZdDJLT4EY8XrJ2tFbyuueguS/Lzez93KIl9Exmm/
3baB42rWe77o1qeBTD1aKQ9TrMT7Vw+HueBlTiv66jCp5XhvcAHwACp755EVvoILNXKomEdyPlgt
zov5QWSqCtxd0SXxMV7MonthFvdRDcpzGo9fxZo3VK+UoIkKNlO+gDbJjLrOsaG4aEFomqep3oO1
yEU0p0g4NdHqsxM3GQTRiV6yfO+aegjjoUYlKB0hUHZoSnCT2azrwY381gJeulheTAs3h4VvXSUL
lMCEKFOlXTt2aHYwl8aJBW5mnYluziL/OtJ6/kofLgu2VeVoZDSRpeDG/9MgLtvaidwIeYG+PG4X
G6wyvqMJ+avU/DTqkoazh89SH0SjywAH16JTi/mzeMxSM/TL7z91skG4VBkR032xpyyYUtA9Ji2G
4wo4NI598/tWnQZAC9W/pUsahhT/1CfDfFLDMvrsg+CwKzWiywQecooHwkOTJ/FnJQjMa9g1NrGA
WPnQF5+8dGEi4OVhGUOOR/4y0Ifwl9qkxlGk1cchr2jtRbENtiwUmUT/j9WbWXTr5puPkvjueplN
F4PHcFZo5heVVUPEe1wv641Qlu3WuRhTpevvJts+KaUDAVngddrNWELEMpMBtp+vMPDMJ9EPdvHT
78WSf01/LVr9Zan1z323y7zwkSu2nvWVVBVltMvHebH3b5esq8cuCGhRfKc7FF8pyvg+r/XgISRH
t3czvfwCbg4JdFuz7s0xt9/TZH0n+txX6Fd3R/cAYQ+1QF8HaE3oGqaw2uGFfUFWKb/4sftcuQDj
AufQwBqrQfmz6O2mc/Z+OQw3q3mXOkZyUPJYvcrgBo16jbJxyHavZTFtnps5AeTjx5rNZ91jk8Xd
MaLxx8bb8m3LYLvuC/cqCdx9SAfDPoAQHbaW2KXf08gPgd1YoJajk6GcbOc6uFWXr0qRxVIvFpmF
GpxWr9dsW5htB0zHJv/3luIDMwvVRCrhkm3ddtVtmxdXlY/yymc1z7bXX0i87bKg06+pretXk1ct
Yy/TVtVtKECBNc5WB/HKFy+xb6LMKlXRrzKTYV0n3r42HsyuMe5kmagaADd4Ff61RJROY9VU2cFr
qFKE6S1FmlKZKTOpxJRZYVXadRNX71IKN7c1vuyx2l77bvvJVpu4LXdm41z1dUDdNfWhm1ug22Tx
HbPfT5TTFLuBaCmpuKGJbn6sQPdq9lp0s5dBlFo0VsUO1FtQ9kWhE00+5Wb/9cXKbQ11OsYPx3X/
FzuXdCneKE0xKHEZP7cBqa3GqZ75cy4e6CmGlrnmMbnb5Jw/UuKGkXLadC98ZAfYetYdxMWTEg2Z
yjD7FMtyV/FhQOECadP9lXVTdXbbJn0gq0ej0NIEKGKvzXN7IOmYPhg1T/sxu4igLZrJcTneih/t
3hm9iIYCAnI5cUzGrFJWBdqm7u7aQi0exohQ9WCN1n774DJbP718liV84abG/fZhX3x4P6eUMo5a
a/9COTVV1R3y7DwNk36vQ/LT5ONQQeNMsfiB7Od0y+quqHYylYGC6OlWbEqRxbIrY2O8bU6v1oi4
LgQTe1odRWkYQVntXix/oX21ybo+0DpCMmr/WQe68WwsPT3JTI2GDOZSNGgBA7QaSiHjrAEweqEU
x3bRvTJsOnHZ9g9T7djOdBWUjptTLMFg1/OPgV7kYGGxRibUP9O0pHY7v4IcXXRT1lO6sbkDVDke
WhtqZ13Oab89rdHPF3A3n2i4Wc55cozrun9AdG4izXDWheC9bd4NORQXQgc8UeXDb8FmtUyDoeVo
2JfAnOZ1uvoQw0xW8mBxkXXrEhN472a3eDdp/MP79Y5RVpXTyablUnzcJKvo+Fu2BGh6pAmv/eDZ
HY1huUZJbFQDJBz0zgy9aOmFj3PXzXs9pcM0NEBT3QkTcz8FlnUi0tISqDVprghsA1Q/GOfusy7E
S61bUpVD/3HdRCxtbnXX3BgXlEg2lmuIocy+mKDtABi27BItLH1TWl1iewTgYBl6z4Bge6Jyu4Fk
od2J8sVUazoNrU/njKYSnV/WFEXxY3XCmxjAgL0FncCiNMZHjnvaTdzE+GP9smy7qAlv2l0bJDdZ
tK4X71fb9y0Y0bAbnCgUJJuezaV+hQKXJ8o/B5IJ+rW2gh+GKnN/ev/fS8RKBZTJU0fWrHPZTmwv
tWNi3myn187GciMvUmi2d1BkRzeRZbYNm86RJ4BY1jWbyVo2mrzSpQYo2236320juv/B5cXlfreN
m4KyOnTJ32J84fz76e+2eL1SlaeZaOsh9Xfe0KX8mH5+Mf/9Rb245FDTKZu7pbPLUxBX6HzurhaE
GinIhcBJ2L8G+lBQbrJ4Tj1hk51MZbmYIx14/3U7kcUss+0S2z4v9n11RfF5pXt1Ka0rnZNVg/Cw
fM7tI/znJcVl/YCy5MXVt8ut//5Xl2rI1IMxoDZmEO0MxazuICm2b/YSb5jVsb/Y1gB4BNI2GJFG
e5TI4tz+WqH2EZZ/rlu91Zkw/Gm1rxrxcox+3T3Q86Le8ZJADYivRcf1pxxonH5kKkOxHE6qZdDl
NyIyVOI/nVa5LsKjng71unDa9ijaqAlPslOtFZa93zaV2bqTbPJi/54CGBsWrL1ROdQSxmSnZKhs
7cfs/9ZpVQjwpvgYo/8/Lflft37l90r8//qUr9a+EretVDj89lGkqgc7Dk4EumlyVnvAsTKLpwXg
1AUwbfmOCmAQtL2Y3niZik8CNtXdPHjv5wTQq10/paS0l8Uy2BZkwk0D7NOmW3clF93DVKW7B9lL
CRwdAiO5QpP/TUgqP+QRZA/L6VGGZjnfrZXAHMNq6nD0v0TXLYYq5sxzsKw/OTZbt9iIaMglprk1
+tpLbLeee58sEhgRi1E8VAnwNmCY3NsYxE0MMhNkZVn1zy3XNuJfhqHL57MxZN/ARyGguwxaojan
prE/A/sPD46SE9gVQ5kPfXSSJoNVayhhuq4Ru1/d/AqSo64ywnfEW5XLqPTTAi0MelRoOecEVIsz
gEnZfUfA6j5QKmKSabaj2I7fsujESlfdDxfRrebB8ZKjP9j6Tny8SYF2ddtM1myiLJzn8s8mSd2T
6BOVIFRnUOQ9xA4VioaXdo8W6bKunMubCuj6o0sl2aPog2bo7xXQul/pxahaLoRsEfRT24La6S1t
gWrVDw0NJ4fVcdnUsayrGoQgAv8zZ7Sli8Sw5ZFEdE1Qbqn5ApiX/NLm+8ptW2pl+RNchO057Mvq
BlVzdVO6n7PRDkCLggzpvV1l/kms4re5vNC1HINdaISNUTPpZ22Uk673/iqqbWA9icEumgwk8Xw6
ibgZjMq8DKke3G8q1YnnexdKR9Kiu6TQ3KsEwGQmgwSqvCVaJbPN8MovMN0ZgM/FUXxeLdm22Xbl
gBKSAAxLmgykndxwlfIkfMwD0FkPpa0BYDRADK/7AFJQdvfUVXpKxCEfTkrnmdekokBHL2i/2slU
Bjg6qEv9NYgj1Ug/dNu6ooZYpq7HcC+6XCErttvM2170Vv+0yD7UHxTXMrrUPAJuMvhLWYLtpj9E
0emGXp+KYfpbmwyrBkYNFzFsfr/T/Vr2f/uuVyTszQN2uS7Udd3BayL3JLDuQVa292UefBNJ0N/p
SnmywfMDoRLc94y3R97E1XAFik9oQnim231dLf6BRvWoqljjVRZUVRxdqrgFmySx53fpDK+dk5Zn
KOySNz79tE+RrxMPp0PpC3i1xr4JGj4WfDof3BpogCHXviSJO516E5QqcePNYFcUY/3JbNqOOquD
ZvXQbf/q15FEcxFNBC5FOYTGz1zyi7Qy9cLBQc3Uai9OLyz/mvKec/EbO7hYEK3cy2D8muna/6Ps
yrbkxJXtF7EWQoDgFXIeKqvKdtntF5bb3YdBzDN8/d0KykWePO5z733RkiJCyqwhEym0Y+8mbj0A
pqHhGgJ2oRxsMNoUvFQfXZG1EBwoHd1vwWXSemGNo+adn7oR6iFOEHX3I8OKWo9sVThjd0rheoWH
HxlnVKh7RsdKEA9gnSVG79L5aA11BZw7lAmvbuUCiRIb+F9VfFd5b8c7oHzsheCKbAvhlbTS4IKy
ATJR80B6hSqRBHq7KH+9Y8j6/yzq4AJZ37Qs+tG7GeBb5jB8ydu0OFeBG0GcUHWpqW18qu/Gsu+K
M+7MWh+ax0ClfwSSg4ZlAIqmFPUKS72InQ4u6gRV1QgARwnK36ofmlVZ7rFUpHhtNXLUd80B1ELL
JF4Cc+WZLEOgHBuFXReaTY2DytMK6Pz9THx7FEjrJOCa3DHIlXqLFMlMYiaqWRRO5rRB8o90TUqB
6jGwjecoB4KftEoWN40X7RMKf59Kq3wopFA8KDV+yab8l3hbgOcvtcDNw+rxRI1p9S7KSxpgrQHM
lBl+VcpnN/p7wBpKNggkIHKNWcZKZJINYPZalgM+7322axnc3C5B/7jmw0usw+UNgcBwBM9gp0Mp
ZTjmdGRWx2PqUTPQYXodyw93o47QNZ2EVzf1UrUO9cBKhMP1lP4AxRZf1qdp5FyXephFwzUkmSGt
oBUdlEbdFsk1BSTQjRJoAgVIoJ6IY2S1bJO5e1vvrg8hcrL7d/gCz4xB85eFWjV97ibTaxIwoyU8
svChZn0HDg3luo+lVxn+cEZ1VU1vg0JoifVtTFNmgxZHTSbjlIBCNDZjgLtpcTI+vDluZca2rsB8
UFt5xLdlnIAU3oSWxi1r7PYUuEk8/EVWlAkBW84tVEmadjpuICHeGuGNfMBldSdm9u5x0pqozwCj
AuvNKSgrfo0Bgbi2JahyShRGLwIuGtCRoN5CA9IycM8axpXEWmKSd1liuohHkFXF19YQWtCgjpMT
+JE9Cynk0uPCaM7QaGjOTPXW4aObYmKWjlB04jFgtDpu9h6/Z5Kk/ypDAYFr9TWzfsPcfTNl9H1k
WGHprX6Xl1/AW5/twZUeXsCkHV6o9zCMUzxzk7abt2kcQF5hjaFeMOCOcbPOcQFwNacJrB9YdJnR
Yc+DeevsAVu5czkd2nbQT7jp00HS0Gr7xjX3NCJ7/+FcbdT73RB5WhC7re7fxTzYaP31Haxz/7tt
eVusg6YD1wEwBQwFSpOUzaVELqV5ATcCI4j+RBZqKFec5GdUys6LeU0AYxEHojBPfVEDL8DqE50S
RBqjFBIy255GJ4z1LLIeLh7OGi1uAr00x6by7iBzd3JZDza1E/Gzo+/IQo0hU/CVgc9NxDiIPSTD
oySrj3klUa37D4l3mkAZeny74GsLxQx7+sFTq/gSjCBvo5/XrAZclldRvdjW3w95P2LJvv5OP+yr
CWqi9d7oIBAFMn39bKSQ6/WXbqWH1ZG6Q5teItDZHEZRj6gpUpGjqCzNB8c+oBpV8MsalKoLqgzb
51MxLCtFNghoRwXAopnQKI6rIzKTSuF+Dg447Sev0CvWwI2cdodRYazJ1vF2K4s6vdFINlZ8TbXg
iUaQ3i6vUY/aeXcSV1RPiyv1TI1PJ8gzY1VXXKF2/G530h7FEiwtoKCs++LF5TqudpQEcdYB3Tpo
U3thaohv3FfTEOmzATWkN2bpXlrb3WdmjMGnMNKhqYCgtE2hcaONX2hKOojwwuTMcaCCE/ge8K0O
Y70hrxnMB6dDvX8BZsfeY40jLmBSEBc7wYk0TlDOgAGZLdtu7yPI0wEFBmaZoN+uU8mxzqOeYWnF
IZPWK41stega9hDLpICoj+EcHpY0Y3aSJkS6Ktoyily7zjGYYKwKlVkRyFFzZaJmYBC95wAH7CgW
VKaoF6IuqIZxPdU2YF4Zd5wn7c2JBegi3Kh6gYptFHSR32rQzbb06ocMZwZpiZcM6mHW3omcdpel
YDhEZcH0RE0KJiUooUnkvDujYXtt6qbzULATeNetN7uoj6EeFK/gmsGHoYMUe2y/OWlk3bqZvVGM
BhjgWZsiCKb3zHobHbfct6YB6JRaAfqnAPa2WnDQLf02hrM85upChBrwVUnwibGLjufogUwD3c88
hADD/z6DHJE1X0ohOmi+fdiNuAens40EpKX3NeoYi9y6OjY+YjUIKPrUbDYLAQBV97dGe7ADY7gQ
CUCjmADSKncOE2qXwMuoOAHImDkgOTcdVMavzAA8n8W1YBw6U4W+BxwQguVxAUw36h/kmZpS9YK0
rgxIuECC1c600G9HAKGqn5OwwPCKOyDHmQ1sKF3jjKqpLtxQN1Fj6pG7EZEDCUcKKnCUlCnTvDsj
Ba1zrKqHMN7jODfDzw3Pi/267sNrdXXiHquM+1Mri2lnJsO0naSLTUg6ogoa34u4D1ouQgeNHTnE
vjJgiXCXj3MiunNX8NPjeHGR9W7CXZdcNNViU70FB0Lk3a13N78BIfz7C/J0a0EqAKDxYL5rGvV4
HoXRZwCXw/M+/l3ML9t/DzGh0rOs/9/j3MACJmV5TdAPbFwDGjm/ewu0YMHAPMvT4BNvRLpL44wf
bOS7tk5sWZC+zAoA85ynMrbeKYUjVabTpzlDMRO4sNo+OqSpmSEKFXtUpkc9iEujBoi6UnKUsiV7
SxHOx077UqE85EojVvXxEU8k4MaU8yOCF+bfoznMG1RxR+eViZN6ZDOA5gGFz4e7r7pPSWni3Ni3
09kp5ITaPtPyu+AQNshcoTip7Tzqsja+OmZvHUDJHMYnqNK0qO3Oi02tVKumuOlOBnc9Gq2NqcSx
/nFIDvwPgiIz7YEwjFVNFHgoQHI4Qqm14aiiH8TZzrPxavRteELF87nHzvGml1l4S6vR2JuDjkPA
h416GhRrIHp9eTDnhhNtWQpyJKqpXCoti3aw/WxExe4ypnJMKJ0BQahqOClyDJtd5GKPDmLq7hhY
wITjTvpqAJgIPlvVXcZ42av1/c4slRRzrBoKSLGxF5lhHVcTRZCTbEaplRCsLBiQZ7+WJUdbtdGl
TsM3O/mBfBcqw5zQvfGZBRstwMnb7SYBHttB9+WQtluRth1HXb0rnvQSVV5j6V5oRHFxHycHkGi5
G9DSuft27OdTZaZ4gUOmtbgsaOZKx5MPe6eUWc6WKZ2HVElqkGNgbeBbZgDFlihi56Ss2Jl6NkpL
8C1rxtvVRo44LfBXktSSIRPjvi3Nk2mONvSnGlCh77XQtZ/DGdoInlOkb0HkhGeyQVHBBtAMFaxI
YG2ErbNtT6QqwkaCwghshrKpAXJoNu6LwAsoLHyIUOOIT+IE6oVr7exx2QyN7nmevkLL7R8viu7u
iCjmbixHqF37DzPB2Sk3acFDqNyB1gIQ5PyiGbLYoUxZArnxy0aOGlwQLQD5iKHGiuviwlkIpM2Y
HoYhCCqPByCBnqjLVNcsOdjXR5AaKsxW08w4olN3baSCaCGDCpyWiqEhn0AW0LkACDn9YHqDE6X4
TggTH3tG7hdpiD/3R8NBXYV78o8x9bhbzCdwA2CT2Bi/3CUUd+KSW4eI8eak6WgkMO0gptC65jTh
xztRbzGSnyLJGDkxql6X7sN0CopppTWelsOnHMuvLxdGO71Akj6o5XCiyzHq0Z+FetHHveDq+Ecb
hRROH73fCz5MWYe/DVxf/rfusHFcvzIrB+Belx00AYRKCB1Pn/5MplkVYkvdipB36x/0Lor+mOSp
CUL32zEu//BfQa6M4Hrq3wDZnIr769iOAC7Bvum4RJNjiXmYmMtdEyTiPNhZA7UP6C6EPDwAozzy
rx9DTYZx+6ox87sR1CjWsfQESUcHiDDBXeQX0PQ6qiWWcZhHwWKcYgPUtKNECido8Bhcw3PwW9TL
WKsTBNGkJd7oE3PnDNWPvA78duogd40K997jigB/6VYtxBNscBKl4DM80kjDZdVlciTrob6NLhmT
vpS+cIdgMwZatQNNY9rhDnMINJ+KOqmck3o5/nw7a4QW3upYS0FX70pwBnmW8tALUYJ/GPKp49hV
20h3xueMuQHy+CgJzAMDbGP29JWYg4cmsFBIp+iEGUh9GCpVLnVR/rLhmxm1rR3qQYhsmEfmT6et
yx0QvcNpVPRovWqoR7aH4RqiGVgbFTGYZygetXWF1RY26aWv5zcIIXcXsM1ATlIpjjTDGP8ZZ+3n
qTfHzzbY/XZdnwgfjO0F+G60PwY8a88gZgQgICmAfkyUQgiN14Zipo9AEzK7oFZJRr+qiuhlr+Px
8kJdoc/RCyoOjqh8xwWx8rrKFNfNX3jyZ21d7LGJ5+5razuQfkMerSm4AbBTUosd2OzltoqQtcaj
BlSby3k7CcJN1GQoJ6bjNZ3MsUmCoPr7+Vwd1Refe0YBfr2QadIOgB7+6zbAbPQ9N9Lq8GBfiDbX
uIfdA9E6PEwhWxfv85aDjk7w3PB5UU0n8I6U2EWG8wQaibxCNlpZaWwr4+In49pkMdhplsjFT6GC
5ovJHA+ytjZko4UmVKZAglQtR2Na6O49kEe3atOfdMgXI3nfNjPQBur20lbg6LZu3nurLTCzbuMw
TcfVMM7zoP5CDJg8NdOnOXdWGi8uimJmgglBhk0nthfaljvsu+24yd6onPoC7IFvaCgMxsU3MDhV
eMwBO6BRLYQGxoZKyz3qtlq+01g4nh3I2EgABi449Thg78fWiJqEM6XuNuobGgZ53HMvqU33HEvA
6tVuadk44aoKGNViEr4E9iazAXHFjUn1TE3quPFuzEEPvtryAujcfASMWDduZDbKr33kdpexAYGI
PYfONoa+B2CxQ3NFFrS5koN6ZMNNxggMuYNPFSIewox2HEcIO/T7QUufoKBo70NVxhFTLUeQgsWr
yV6x8auxxO/tuZZOuNlWsWC0xwcI/+k0ooYWUmuQHbp1vZ81nblptCC8gIOezSiwdXH3YE2vZAMQ
TGuu1A0KG5rnMj81HRSPzAx5ZmpoWOegSsEm7M/lpiAXwPKpe4nKboEJbxdEnzLQFcPdGJLRxmkZ
L7E0jVYZ8gnPUfA1zpteC36mpv0t6yR7A4N7ea50M/ajkutvvT46+1lUyVY63XcTPNaXvAPj38i+
8AFF4zQoQe6G+/rgC40aEGm9yqScd6IdkGZW4WQLR00DVUzSHEK9+GwD9QLp+Qmik5JlXgCBwCMN
SU0R7FyZl8fs3UYkEdCmeretnBFTYb0WUvRgNmAAv2Rhfe4Ul2iv+OFsohJdx+Qmz+9sbtFV5bKE
1Abmo0Cu910iKl3nLEv+85g8JbSehREeTWOACkGjSbAV6+G2r5Jms4wrIWIIXHMbksHK72ioahvk
zbAcZF2T4BahCASlBJHkp4S6lirmpDE1y7BWDEx3YxVOw7vpTDPsA0pQN2schGxRlVMHr4Fm6lvW
4S5puav/d3TA72wmXefniaZvm6ypPEIAPAbaxbyZa9CAuJYJ9UncvOfYbUIPxaeuqzj6UD4DhRIa
xw7PT47m8Hl7Fzo5g7lxwRbjtwmDdovUh01V5uabjTTUdsLxbVeDGOs5RNrvBRIXoZe6AEXzukle
qMmGWfOqwDb3q02ronLDITO1zadIbIAvdSHsYQU3K9YqlLhH29aW2o1M1IAjqt2CIgB8a0PoQN9B
BU8mey4cUPZRsOXm/cG0XeGNfaV7IK/pL6XK9jWpdmGZ3b2wUhRvM7KvKiXYzgP4diP9xaaRyNOT
mwdfstDemtyaLm2hNkx33TAMauCfu8CrHSc4QZFwvjBewYZd3nxxVUPhNKwH7Y9RdCDc/rDfrbis
lXSg4LEaAUg0rf2wzhIvwD+xTYYYKb/1bS3xZKDXnTUNf5oUpX1rzPpe7l7YeAI3Ge7E6Ydb31pq
y2wvwbOJfONwrScxbTp9NFAwIkF3Q8bVA5Ufw7cojzFg4zu0Bt+BabJ9RjaiPTY2izxwpDMXGDgY
7WE45RlvL7FbtM84fLfPTYYnEjDlxYZs1PAsnp/KSCyTSoaNpjcOIIMPgf7er3HtpEPEOBwiLwZh
6vPqWF/nwy6y/N9eRzm0HJimGsQYKLgekNXPg79zKBp/SjQ2HexIjvuZR/2XqTU/g4Mn+5l14rcB
CXibLQeslnrup2Nv/xXGuK4Ha2X42TaneB/NIYiPq4HdRADZt2bkuhel4I6wYpXLdpCd6uqo3cVZ
8yeNVjsNqYmCEjUX1EVyvdiUdgCiJMXrFUxi2NRRpvmaXiNJv/J8uZC3PzmmhcL4f+P/ogiyzcZ0
M4xiOppFXvjYYyQ7SiRTchnVOYDoWBBdmsE6S6YiiquTkdhvZFqT06hGzn3mcFyFqVw1ecMi0G/N
4C/p6lGA8UDl4f6dspOG1Vz/oUq5cT37i9mTaDjXIfUepq42Nb9OQRS2msZYBPtIw9Ws0lDOjNlS
OrubhfRnzALraRi6x+FC+hNA85eC6dFnJnN7ZjF/pduIWon6lhIbqMcbijjhn4aUD8fYRDnQcoHR
pikuaDVsaibwg9hggFkygHkeyW06OgVgAPiMSTBCbfI+naCrAIyPoZqAg0sFW3jQHqvhCv6hIcGA
rCbZ93aVXIAA1G+RBeLCpgLNKg0nMbMb9fIeEjYWUpsiLNnNVU1eNi4wSPXUuH4cxSAjBvq1BAYB
dcm8ODcN4JAolf6s5yz8rOWjfIpY9Yqv3WgxDXVxlAWU6ZDgqv24L+wthOaHy2hDe5HUFSOZQkIr
BRZTaTWSnRoJFALUz7CfBUv6iWdD5/HYHM5jX7z99wtjulieVCFbVbaRrxdFs7njWVl1BCcBQVAn
y+YNkbQQuwo1EszDe+xOv4VFlaMgAmnqOYtwxfzvwzubBnriUMv5hmzUyGGQO9cZQIquNs5Dkqrd
cz1sLdT4oqgE22Vy4CbOvbm639sRiPzdRoJGCkpUa9PG9daNbLBdftgtDcJWFVfi0CMkrB8cdaO0
qzrAOcgh0qjd55oYPLceqpsJOuitLQCVCgxZgcg+FtUtKVO2i/tcW2Io0BFNtUU18oRH36S/znna
+lVXz9taPcTqMtQvLK5Rt7OOqdeNwCQ3PeQ3Z3LbuoHwjzlGGf0cJp7v6LjoFCaDhEIWdyjqxR0b
tgyWL1Xe2TRM3CTQMXGqO/cQ6dPGQrb0FEbDeOIfPRqSg2xD3AK8tI7JvU5ZV1ht1GsldIh0/e8H
8xr/8Ir6EE3LW6EZ67R1BhiRf72Vhxga/u49ks1wOvuo1zcuXfygqtH7rvagxGwHOISOus+Y3vpQ
t8SFMbQNPkV5ga/ekdVeGenzJ7LVpgGiKk2i3rHRPw0zqJcbMZU7cuphnnp174BTW9PTT5I131mb
TD8cbLi8BqRHN3Dz6YDhXMzM0AHoLP+czU47cDZEYGP41QyB0aHqDJVsq416Ee/tg2EGP1d7WIro
ZpaO+4TsAcTFDkpoARQ8cfCsWW3w3A69BpYQneFG2ODo1qLc4hnLNmXYmhpKQrLhYBcZGDBUOE2E
lOh0qfP4klMI2ZTiXIaP2pA4X/IkSw+Ual4z0fFHTtpy8BXcG+AfUhlpslNYUkpwNdM4KxRtsxU6
FrZ34Iod2zRArSDgxKEe5c/UtCDtPfG0eXMnI1tMZDfVgcRErv4Q4CEHEkXQFkBpJn9LWZM/p3Yy
noYcv2FU+KDAUIz1Cd+ogMuj2vycTu6fyVRmhW/2AIGu3mKCJFknnK0IKmxbId4MXieSDl4b1wxi
XGkiF7faIvXbH9RXQpFryebB0eR4GjVm8Eb2YeTRzqwkABAfu451dwEZGQlO4ya1N2kF3DvFlIYY
l+3JZLN5NwfxH90UZeepglwWVDXqxBsjY9qGJCpHrpHkHVqlIterBh+nCygqgXpP1Bc2qOGfhAIe
5MIMwdscR1eowXXhXjkqK8AFN0vacL+6nRR6tk16Kw3QTszgzrA33C7H8xyVeyusXejGddhJuaZV
bWxciYJV0Tbmp2IuD/mE8+bU8dHe6LguOIgBIEAa5kWkP7EB1KMQls137TD3ECFW86gxj52w+qc7
c4LkJuDeg89ZkR7xV5hu+OxGG1Bzgi5At64TK4K/w6HB+x/t74FTjH7SW3hwQF3Mu6MDpy5xhact
iJcDC0oDv3WTkcjD+x5JviCUO55nGzF9d8xyfpNV4OAqLSuPVqHpr5ZRgoJiBh/cFKWFL5pY1bN2
UwdYFcjAW1O/jKgJu7RxzJD2MMC976b4e/eVA8KsCECU1jZDbwQnxs7tsv5SOQ4wscqxxAhlJE9n
t8XJcTlSTTCtdprxOxu04kAnV4GL4P8QTC+Jr4PNNEbV6eGtrC9BPa0D1tUx6r9Z00N4MLK1z7E+
ehyMhedkLLLPHFxuW7fJ9a0B/Ozn2Q3jy5gz7HKM0gZ94+TZyK99sm+m7sWxMA6aFspvSaUBUAyB
Jhv3RztI7N7ZoUY8ACTl5kCOm2n5dc5aiNY2EWgEIbSxR8K9PuCM/LYMmdPm52aGanoyZz+hMuOF
SkLGBCxL5b7ds4h7MB6VfIZmGvghd2MjunM3yv4M0Ea/9FZb7epFgPsIMC0YBtSHV88sJnFIeFMl
/0pHsL/rGiS0eGsFn6zEfoam2fR9MFi1Ibul7Eh3LnYo5r7bA55qULAxDkFd7Wut6a62uoXvWi0+
NgZI8Ug1nmxJML5QBJkMdW2Ps4/mkZOa0O1fTDxHHteYoL9s2tAJnVT6sBDhAAY9kTaeHQX9Tk9a
MHRWXZJvZxfV1khWNVdXNXxJFKpuH4PipbODc8QDzLaHutn3afWvjAOmRI1UvTyOyx1KpXoPdVvg
f17d1HPnPLoW7qM5VXyoTaeYnyEzVniu7rAdGUurr653S6Vq/VStT+tRDPWW2WE3RtfWelx/lFEE
WAU0dpYChQdSPGuUKFVIxmgPxoEQ7NiqiOGxnmEJeqh3oCF0ifZVCRklmpJnEtDdyDk6Ffi6QMh1
wQGNXUMtMq4dsT02c1cfke26pXVkgmJbud+7QRgiQwaeiFiF382hoFjBuwKrDvc0RIEalDEywLc/
oLMToWTtcm62rAXj2oqXXWOoRw0Bax9CHuKWBdeY3y1NyzzMo2HYl98hN1zu3EwyCJ6OZnpeuknU
ZchmlS7O0qUu/F65lm6jnnV3VrviARLkKsAc+vRcFnO/z/XiaTX9x/LkamjlpavWHKGCDbSKWmh5
OQisJjNjkCn4tXYWC8sPw6b2p0BrzylK90ovSsruzByR5juy4jIhDHy3L08lihQPxThapUceau7G
SyRZE7VIQutBnHL2sZmf/WW8+h/n3y0lOtB/mRoIQEo90cDeCfECGTTNkwaszJOBBz7zgkh2nmWE
0X71xCqGhnLgt3q2xJFm1CV/n0tOpv9RdqiiJN862501+4z8/nY1LS+lNRk74Dz6fXXQKwUWiq0i
3PPHBlDUitDonJrfshKgqdkRSEOoZvzoVdDDq7wlDNDjyiM/jakXjyATiMb4tk5Zl7kLUy82pj2y
sKt7fQe8reVGOmXmk3cJJDeNaZ3lnaxzOmtIfUCw8ICbUSXsMiDISa15EWaGgqeBtFu0sYO6uZBt
EW/WUVJxaLPkz4Rb5T6QFbuagxnuJhGIo107+Sce8p/gNsr/1OpBYfpt4G65xU59kIAwCwmyHzwB
AxwCoPqMfaFk7FyUORjtXWDyM/3nbE3W5xSIxNfBijdNo1mfyVQazUaPwOVKIznrSCXy9EojMY+j
z51eHmuttvFMrrWtpjXutlPTsXHKj2Gl+S22/id6iEuZp1s96sDcW0X55z6JbVRf2sDjqGe6BWbN
V8v6RgOKj7Php2Hm9oWe+WMdpduZQV2NIpBRhkBgb4weLYbnKbRshevhBrz8yp0cGSENene4eLQO
Meo0j31ZBE9mwZFM0Af7rbH0v4ppHP7lPhdyMP/V9fYPG0zHy1zItZS3RAvtu7nMGeeNEO4yF/+U
gQdECDKWCvUc4/J5OwRZuF1Rz6YN1AMO1xnKwA1IiFbN1nSz6YUmtCPqzpPa+sH6ZAZ6rvgOorLo
TyjjgAzVHeMXHMgNfL9EHAwecNTht6Sptc+gVuQ+m/X6Eyg/3HNYmn9ng1LRGJPmWz4V5sUBav6T
zqGdHSHx+R6rbEbreFk3VC9p41SftHBG9gA8WFuawLB7eE5kvbWCVvqFHgRbq5y7i1DNoIqpCrWR
pB7ZAjtn/qRKr8iROC5UGcxwtFtv6VMU7r2PUzaWx3Ud6q1r65E1HWPcG+IdlyB+xeVoj2+fOECq
LI1x9KJun/ayhXr6WF5obKlgbuShl3QNwMlqSLb/mEMuVJNil2UhxXI3W83pxh4qba1xIN494uFD
9Up4ph7ZVpY+ZnYlpP3Etwc7xf5u6oPNTP9Qu9RzCyLvAcl0E2kjoN+9QVY4QZlueDUKN4baCBiy
l/EaQzYWpTjyA2/1vzGrEf1a17lvuC8NdtCUjwEd1EH4bupAamaTPIWJgDifOs9SoxXad+Ajs0vK
nRBwTVuewBD6HiG0dK/bRSV/6NDL8QrgRiGcWCbYXdX2YT2NGClH4pfGH146pkC7GhIQEXfw/49P
OuRadwYuQZ/pkxtqLZKnIyvAuA5nMnBzH8o0BfAPXxJGMLAnoGhuPVDYjf8xlWJz/L/7sm2L4/Id
gM/xXpNVuimYDdFDrT0VsZFZV+wZtkndi33hzHtXOO4zNTqvQdzVBn/o0/hu4kC83VKz9ygAsmBI
bGh9u3dNDVzcaibFjpCGgSazWxwLyBguq02BTEGjbTi4/AI1QebE3ZaKmahkiSqaXMuqsBPUN6uJ
ehQmqBCKxjq+RpdqKD3BV1hvh+CeCRso0AXJFjnkBKdv8CeRjapr5g/HUk5CtTW2aSbb2oZydTTk
fmVX+c2VYX4Dg0V+GwbIHLQheOi5SFzTK5Sbl+Aoz/PkT4pDhhYOLauNs9aGx3Uu9TJVnyOd/Wpe
FoI28SazZutCK66vqmnZpxjidxAHxXtY7dOcNx5nFvChH46oD+Rey6BqyLiunTNZuttQthnKSmoN
TPuwkYOGa0M28pKNhp1WTr4Zdq5PNpRgafWyDI1r6CS9j9eJFUq267Zqdr9bGuxK3bbMGPjaJUDk
Zmm33wxHj/1gTqfPbex2yPWH8QvHBnBn165zhVR2Dq33GVwkKGI5BKy+FSwQXsn7/DliVvYMPpb8
2W7sM8fR/UJ2C1+2W6ghQZCL1OxcRUsech0Fx1D83C5G2VrNttYBGCNwRIdCmSf5C3mKp73zhIKp
CWSqwBSrUSm2wHeKRWMF6q3beJh/kI7KqplyN3zQXyFPMyMfg58a2iuoMC+AnJmdTRznE+iiJDKR
fTk2Prdw2dwbtf5ENmpM5cXb6YUtFzMF5GBCfgI1AIhIwRDirbZlNbVGFSFRKKGaSbEALca+wK0H
MkFgQ6NmrlxZ7ppTMtFR20zKXV/gBODYZQo64c58QnUTslJh8IMloE7WYmk+rfY5APpR8vgnmchJ
8dRr5/BPriatJgorSr4Twoasgkp9ZSoJVkd9uPTIhj/OvpCgACYnNWssDd3S+GoU/V94EOXHucsK
SPPxTaEn8hOotk6gD7AvIe65LsjU9oeGsWcyrXbqaeOEfTzFzRmUPRMbnEDkGcKsAghRLbPOESHv
D0Ln/9taTSVRRQqG242m5ecFTzlbKF6yp+RbbeKKKxwDpE37xMmeR/A9GwFYWiaZ588dKC6fpRDF
juLKWceFMsUVnbXEgRbB2gTapHJxv5gwVnYMfOOBE+OBBaMaymobBAGEGBWNxjqP6DFA6/sqA9Ru
vYUS4MnQaG5GOFZ8E+mFBTlR1h1tfKUcHQhPoJyJmTdqZsWZUXNcu1a4Ctw8ODTu/DD0cDqSXbDK
vBUZamk7fHon/mOQmravTOxg2eA0r0ADtq+6KWsgz61gTzZqQu3LJEP5An5BCSK0Pf0q6DcVhf14
CUR0JBP93sheDUEMGO78H7HgF1xiBxS0AVcvXchgiGxbd2FzsOuYfxVM/waV9eK5NgT7DFVUZGV6
/jWvc22PYnpIn0zP3QDRC4uIvZHdvi5s3iBoSK+ADIT7uYVMymJciL8plJosCnDjPUL9bfFr89Cd
6rw5GxaPLpmEImSEesBvReBamyiU8lgUcfytmhVovBSvujHEL20vv1AUkEDBPmGQVKYhr4oZVHXd
cO3liGeSlgZHwXITwJZS7pd9ttpsAzp0jbCRvdJe2zG585S11U4aQQdV6bItDlWYP+Xu8AT2aFCf
2xVoLda9ZF1Xs76jjaCEsOuO6W7urTvIVmpx+epZkw4ZSAoF1M7LQ9s6/iPDC3G9EBPMGjJBM0Eb
Kn0hl1ntv4slWw9tuqAE3TmY10tmnkWLFC8fQTFuNUABItEjnnrOxZMFIRoPMqXdfipi54kc1FSt
lAekmpIleJ3Rqmng3kQRhq0kdbESNTQ/CN0nHJ/mxvB1QC7RGPEWNQMoYCwlJNRMUkAUSvswrkYG
OXEydyO0Esm6jCEHuRPdFB/JVmXlu3eZQ9Fk1KGou0VaDnl6ld1z7Tg51nV2AxvdrJ/I1ufJURhz
dLrL0i1dQ9FwDrjN2VCgKGJkXXXnk4FD3EYKrT6C7Yd/dTv3NhY9e+l7Jj+JpFzMldCb02COYNJQ
UelU3k/KRnFz68x4CdpymRRqRexBgCBL3T14lHyGtPofKFzrPLsxHZAdDuVrkkSfm1kv/4CwlrW1
kW8+zCrMmjoP8rn6S4hLxgm725G3T1LMuwGoze8BGIi3g7AYpMjb4S1n07tdgLwKRbz6poks89Sp
ps+g7rD0nMi6HypH/2B7GH6EPCz1f1ieQnBb2+Al91YymDdqdM02b22L3ZnEserw4Aj5X2VX9U+r
GUJJ1WmsxWcydciG3uzq8CDhIVNZ7uvc+rbywS+c8WtcXSuhkBzYoD1Pgm/EEV+SjbrUGG3ftx51
KXBgYgls1aeq0fpuP2tt9ILfvvVkzsyP8fR+GZWJejG41f+HsO9qcltXuv1FrAKY+Soqh9Fogj3j
F5Y93mYCGMDMX/8ttLzNOT7n1n1hsRsgt7dGIoHuFWIUPa5LyrfSG95TsKT8MzVnNnoyuY/Kgs7R
YUrtIMRWptxSSP+Vehr8TdlZEk2FXsQh2K1q37mg29rNsendU5915c4f/PiyHLxaJqiUd9gizqn9
M5a83FGudF1sDmmiKvOv1L6kViX1NbMGoFKm8gToBHQ+aWA0gOTwWgFeLVIdM/AabiqsVbNaJfAU
1V1PdwIIGYIpB/wYMBzNmLncC70pdWljc81z6Z8DzVKw/d4/J2nVwQR4eOrKcl+4rryijFpc6Wwa
hbj+XJKxGOR9hM3Bbm6AZV5SNA0okA/PiYCb1neiA80YW7ScIScEIQc9sFyVxsm4hq/FtF5y9A/I
xTRsVdvH4XIroa9lrhnto8b5GKSDFjpNBrDIPcFsZP/XTe7/A3bXgck2TodGM/dmzebzTc946Osc
dPcyqPdW3vv7ym5e+gTIUDrEaTBjkU2Y0p7wo7ZGli4TJvMwukkpGApDHFwAu8xvA9zn9nBrwK4z
Y/mNcq4ptOtM/RZw0R7z3P4o9VRQUMZLHuV7pwmyW5NM2a2Pve6xVXuYrnYxcIfISy8CKjzLQ9n0
qJkBsdbbEyTVk/JhIYMQaSS3fo9F1k2m6otb++6tclLvsZ4fbdG1GaAM+O4Dz/J6D4eodnfKKoqQ
5qqo8G5KxdY6qnprQyENgDk7ol3qi4MFsWWAr0W5LruOXy0X8sBt17SwYkBolA6/JhUO/tDN64YL
a+0UMNXhDYQ9lOZOyCi20MZ0fSBZdIw1lNwn1vAE7K5/SP25hkVTLqS5qtO4OQHbNO75qPaGqJoT
9E2A8DH1hoViOtC81h/H6n7J/xpecpLdKgkqgoAVSBehrh+hY3aJNbq8aPnvszgVIwa60JCQmAEh
FaPA5eGU5igY82G37R3MBhBDeGS9gxqaPFdp/jWeA+8Y6CWXM+dgB4AnN4+Wujie1Y0rOuU6Hmoe
h76VNxuQkjBCSfQk0eXSB6g6GVt4gOWgRv6ba2z9V6A4YeiSFUlIAYCWQMb/mUZhZidooqeTwK4Q
hYMKxvermSf9WZaqP9PZclhykNUrtmkuQYgEJLAwxS/gD7AwiRvnNOgDnRlup518K2ACCyt1wBrM
7Y2DAg/WVUxAzlMn7weK75e3CYbolIZafDbQd+iqDfEDYyPbFYWW+6sHkEsox50IxBFiBQaaGkhn
NuumY4bfqSnBu18QL36ezluYHgJAp9EXNKBx8xtYbmdrXs8izKrU3GOFnzxjcxddgEV+IC5zw+Gv
ic4JtLuiaQ/drQyw09Q9BQX0T6vRaTeza8EJV+dsaQCXXlzovR+YoHD3Qc8fTc/ERjiBhAIU06dv
NODBmRRuS+mubXzI3OVasidBcR2UWX1apk7vPSvgolez1cXYzCcG1GdRMDguhyntfMhjaioVJbFt
TFcF5z0aLlV5qvz486G1U+h0Lcm/5kh9ydx7PvDtwLmAjTYfheNNx6RuZ2jUIFxy8O7AJ0JxmZfX
NgFV5H/NW3K5qq1D6X+vCq+7tGXRXdg4YTtFscpQYHcVpI+LEd1nfcCbubhAfhaYepjh4TEPhI5K
cEjGS0EGeQJImUtkec5udMtbk/ZbP5hg8ZAazXOP1QIMJ7PhQDmgxGGJbKM1LKdqI2B0eslbAwZJ
Vgrf7KADCD/IHZZuohyr7xFujUqO6gEILID/ul6sWssTe8YjlBWnp6XcQWUKMOfU0Z2ty18VEApr
DQAaR7affNRyasihoLssh/IKrs2wbuqErYfJwx84GDNng/f+EKrSBc/PsIuDkIbz5BR+vI7KVKDC
oNwnJ4vN29y/UEATMgC7NzmgFxvV13jBB1D903DdTDoSvyl9mmiEro81ws622sclJR0FaV4BH94D
9mJb0g+lQ5JDF/ceN5X/UgRxfsxMmQFAAM4THMQbLRvy+7WUFz6AC756oZcU5XmRTPs0gGcTiwds
YuoIPkKoeucTHk101grzu2M19gGgg2BjBdBrNXsjv8HSFO/FUpqhGQ/fULetAEPJxxt37eHmOYUF
8Ufx0PLA2oMXOIQFc+XWb5gEGiEe+A4q79EhMKKjVBMLXTt4CTzZaxD7D9/22FtRQyKhNw2+g7mn
eIrS/AQ/Yb4uoIez1qYs10QfpqTprzB2ABOOKw6YCnKZYVWn3AB/oM/4QRqRfJtmQIy8xM0vLJXi
1sRevkpMrJkhaALWSmGfy5pZnw4tvDzOET50x/bUaRmkuTzmUbeSg1fD9yHe0DM18OdfTERoHusn
LD0c6dk60RNzecz+Paxnq9x9sPt8Da9SvjNjP3uYS5k/0BkdsNMFlSTv4w3To9aggGJ1nWKHZtR4
KQc5YJ0LdFZLP8Jc/+DIllIpUOEs3kXXqpC6vTtHJzr4I4BDBzqFRzP05tk9n+oZ0TIIFnJ0qmOs
T7sxe2tZ9UK00gbLbZjd5fBencpol3c9PxEllQ6UryMrCH1wQjeUK/RcGgA31TrYrnqh/NhYQ7Ae
cBOpb0IzljstN6n9fl2zoH1ySg6S5wADQvjDGq8JENbntCinldQhWMjBsTAgH9o42Yy2BiR2AM0Y
9YHObCC3IRSWyc2SS1khziVYGFDK/DORknJ0xbm2pxvWON6OBpc8ndkMj0tDgcqMulwXgjnfryHC
4ZzzDIRXBoHEogoU9G5wIHY0neG3/8v3Db79K49v89CusBLAkYZk1r37uVnslmuXS1LX2owczGZi
jMRTjx1MUe6BZBsvlPp0gGTShWZUvtzf88BUrdGxV+vlVYsvFhrG8VTBmBmvX8MQ0l4xG8Sfjpmn
AQ7VNhoDw+8Xs+Flm0GDrJfUIMdvzpiqgzPC5yniQ7dfmIJEMoTd7+8BKpDTKA3QFTj7fcWdeUjJ
ICr/6zY04HtSAArQB3Bh0mo71qK+TE/HkYR5/Bo1RmD0IeLhenj2Wjn2CrxrDvBBt07JHFgnOsNe
y1XbCpVVqHGpPeVc6EmorYOv7H1OX6T40FDYCImICUg526D84a3uXMu/2JlVUcEXPIc+SVSl0cNY
BxvUA50jXIPwNSG2JvE2ZWrPK9EAQopV01NsmtXe6id09ADjhxtq0gBvmHrWVoFZe6C2Q+RLfr6P
khsqxTTyn/M+dSpodN3rhU3tjQfwZxh+PVIei689uLfbzi9KuWkBWqnQob9wbSRNbtKZb4kD/MsA
daQpkRX3IcsB7aQ5woPJ2mqyUXzGa/N/XlerIF8PCmqWxBcRnt1eRMsPd0YIhXgUHe70EQqxQD/c
PaMBVv2vyfpauhOwtyvo4q5mXeJ2xVQ8MjTX6tkrHyhFB1nW/oa1jhdSCHCefKSzoRKf5lI+Ky0Y
W0GpydPNHfrI7p+3/kPQh5wpdMMr44M+/OVjp/A+Vf9p3AYKPZ6DPlcQ/Ujgq3iZppK/TDXg+bHh
zXsKPXhUwaNmTjcU8khFABuNqOYCDfLiGCx/HIYW7uGIaMZcF/CKjK7cUaifq/SHEFVY4g31PvfV
sI2FEAf8ceeXiIsXmgABFOzBzDq42sWD00Mjd2myUDOFDjEwmrbAamvpqIyFBBIpj4yNb4/JOWvK
BFQYG2DCJU4iSJI33U8aNIwa73Y6/Tsu6bqsFEU4MmcFHCd0mp15eAQbsQqTTIiP2XzneJT99PBA
W5VRDcFJx4gBqQ6S55nbQApggbKhDVomYn4OAqPM8WwVoIVoIHVPPC8sqRJhODuK6BATsWuJbQ3P
pjBhAzTvwRUKqfHDe6zO28DGJuK/+0aUW6YNePAufaMxDeIdBLRBtumN5txF8/P0x8oczIMemk8S
KvdDO+Qh6IMmCmYK1it6Dvmbox4BI8L8xlkpzoNusfuzqEPW5PLQ6dAyS2/H4yCDTjr68WnpOA+J
bK4UmfzdSU1/l+X5dLViO1lXFq/ex9a/eEZs/FP4aj/7hfetVOkYokhqbAO4U+N+0LusIG+8H0HV
wyM0Tce9j/Loqp4c8Acp6c0gHzEsJyYZYQ4cnNx1yoW/drqufQSKtHusTewRClDbJG82jYFugW6d
fjp0+W5kkXGuzB7VLP9rxbOvMJzM3rI27dF4UdkWb5f0LZ3RB54BoXlwZCu/JGhqAoeevmlt+JME
nCukaUJM3Zr7IE/TaBaM+z42To7w7TWf0xv25fwMFUR+BgAYVQiX4NqUiEVa7/UcaFvgkXofp/kR
hKEFNktwvAngwjXn5yAXsEAVg5k+QDTJsH/aFr82thk/uiVAzj5riwt8M63XqkJtn0KnYJ9DGl0m
Mz15CZPIyndYOc7ralTtU8XGAZyFmR2YZTRPwQBSb2R/ozFoAzZP+RBHEI2La/fBlahDpUm5gUJp
/+JEVneKe4BeKUw6I7gN0g0pSpXTv6Q1pApmMNPQ6OpfRisVYYeHzv5319nhLr5sfzq3dMZrSOml
EJPYgLM0neDoBHokiJsoJwDzZcD4zp82RRC1qwSOrhc6VG5dX1AK6MMEco1ryjH8gy+TPiyhU3Dv
UFjGgfI0gwb/CkHNeYeDbgTfZtyXZiz3oLkttNS2c4MP7q8BCiNZQcQT5mwjcKRtlYVx4RQPcdqZ
a4Nn81eZJOhLOtE/ngsjP+zWfgRpjGpdUXbXKU+/DXb9MumXIKmwMX1W5lUBS/Kp3FBuGYCy9QFP
qeJ8zzO2ycXAD9DV4KfZaYE6ptN73CTmyWIuINCz0NIcmKJTca1NI/++5O+rhxqU7KgWR7rG5rHY
aIp3WDaQngDI4VsDTM42BzJjT2GMJn4fvceNWe8NZpRbYXbpt9yNt9mQlF8gdTEdIfyLfZXOl878
Ek9G/ZDO0045GX+sI4APaw/NRWZ0/NEQLn90oBtwmAonx+733xydYafcwcDqka5kro29YclA5sir
datiWBxnLT9qwZXvWDehcAYNuGcLsndbDrjiGcKN8amCNezOyvPqJmOPhQUv+jUDDTCkDwbLw8dc
SXR4PTiO1WaH9crk45WnI9jNiHWgbcZmchiTcS830IQDJ4cMyWgWjbf4M4EPnMi1n9ntupNW/NAJ
pk4qiuItOijxl7qz4Uhpuj/desaK2rfeRxX8nipSpeDXJrBc01OdiL+rvGrWft02m1aLwAlNxuMs
gcaIbCy4rOhDZ/fR53imcZpqmo7cAYB8pYnLJTR4n+eMcFuXWfIaGME/wuiLp3FO+WnssDHyg7z5
Pjbtdgy86iskQcp9HIzadtW232f1jcZ7CzxK3As6WGnfvsQqunnd3Hyf4R8Q5mreZYXTgngzf7jQ
uDyKUTY3EtNMc/NjilzU4JRiO9sZfBTPU/hKZEHhHylOKvZmmlm/hqTnIW9Ucp29vovWwbSfGyCQ
79HUApo5FbLFVxOPD7yd1KWc5i8my6OndiyKcwnb7dAwLf7Q+PMHVUPo4OQSX1MTlaylYJIKq11X
aKDigwfgXxsBR+T+S6et9oajMzzpy9NUPVNQVb04DI712pbcfp2EAY353kx/DV9bJ21+ZR37VcPJ
4gsatgmeb5N/6TtHHNt2nncKTnq3pMOnxfPU/Db0AOTpi8AA2c+wo/iOz6MM6z52b1aUgLdXmGjf
VgbMam2/AWXJBwt9bkf1SAe/T61TAcftMoi6YEU5EI1SVE3r+tAM/u95kH5X0E6DRMKSo8lZJGH3
O3vnJV9UA4PWOIfyQi3VIw0MJfsxqwqwMOgHHJweuOUMgqvPQQPiguNILdTH2nqNLulrpxxzVQHQ
i51HIq9ZnWsy2WzsAdNIrlLl6O4wL/rSt/aHZZfs1xwWfml8SToOdXaoQqMi1DS3uRUAg0/yZDhx
c6O86RafUuCcVWi0QJua2gzNxNdBL2D6mOXmNdKHPDGmM0eBL3BK213RNMgcorDnoptI8yh3Pwg0
jRPhuPg949r7ZOEk+D8d+l05gEkX2Dn2xPnwUHc9CsYuGGhQYeCHskifUEn5nVoGFYMntQcpkXC2
agNivH/m8B4lcoYy4a5zJASWo/wfeks7Hf5btQTTlN7gdMjh/Ql0mJseKewhG/nITGtFEV1Vw9Bj
Bx7H56sqCRlXAwUEaC2n/g40cG9X8bw4jGgorTzXaZ7oMKMzE5Y1sBUdE+09N6h95gnzRhPQVZcH
c8YT0AXFUIRyckTYmuL3BWLK/skqmM6bdqLF4LQE3KfTSssD3mNXMXBfrXfo985PsrWx3/WY+EiG
NARRANw81r4lWEfg1SQezQTORdCDq0wUyltYj+swRRsuxOvcDu8/SnJ6lPpHW/tyIwoIsMGcHhgK
+uFyGq4yyIOOhRVWYxSBylX8ZB3Wmvhj84fJFfwBX3f+gApCt43cGXtQnbvPLVL26vn1o99weBzi
QQEKJhpoVek9Vkk1oftqQiL5T87JK7FTQXwz/bndDSgqf7VbiEJ2XvLDAr8vtBNmX6AgbT3EVQNR
SKtJflS+caohpRsmbRscjZphO8Ga9BqZBn5j8yHrRbrBA8fOQ7ihwP3IHaGChR33kyxRO42qm9IB
ZWCfpaCYnYOpW7MqhKMAe7J+zaY9/ZNZEA/IE3d4gXJ2ug3w4woje5LDA/cKqAOXVrdtjUEeGmMa
sDewX+aUAZxemRxViX4AfyN9u1dTUgeKIbEDeu1dCRMV0GTFo+m/Y/yPPEUOgDJu5tlnVxdI56YC
HatoR/tsQh1NBpF1rHTkYdtbrWkOzc58LAu9+buDny7KM2ZVHyezLw6tAE/MM7ANrVW5YeYItSgd
1h1YPnRGByZGrK/Ktg+tvC4feGRB63tWIOC6/rRHRalY8yC2XuEw+TlsE8iKLKMJ6N+brJu+d73q
V4NnWY88zexHmY/xdYTywJKydL6unWcUusZ9K3z3wl0rea3ltma++ZoOefpaym2jA9inzk9j/9o0
xck1cv/RmVvzdTbKe2T2rvlaOOJT9GfMyK38ZQILogR6SlnGl2qqvKs7oP7C8vhr3yfd0ec9Cr16
cCizEmIvqb0Fq/iH2fnuGjBL4wZO9wfz4umbYxu6CjXEF8q7df6R98Hn/ByA9TeMwYAHGZpn+kMr
4sJ4Ath8bSbMfJ1iL6II5E3sXPTYn5k0piMT69dXhhLYeZ78XT96PGx9LIBi4NDe2F6ptn2bu2I6
VVADxtA4vdltziF74DTA1SNEwyPP+7fZTMdTXuRzGIt8ejMNbFl8Hsc7qzGwwYPrBvhVQAidKJ7x
/ThVMKGGE4Ue/xS3ZvIi8PaDc496t9K8vCwHBrzHpxCEiPc2TvAQ/c88dlQpXhbwKqQXFgpwPdjE
s4X63L8vsSW3vMXmEcLGXjGGNvRA3lWgPSdM9X2AfuOmSzt1hEW98Zw45QstuZJ6KEPmuuIBAtYK
AO/YXdGAmRg/4CjLnlx8ricWgbEf6TUc/NI3WWQ9tjMwhS1KlZehc34fOCj3l0xhRws6yLQVqjLg
z0dHmlSeyilm9wvoUmVhCWQ0/f2RSo/d3pyz84lOlwXSp+fup9M6DzBVTPL3MmqZ70APxmM2nFli
/12mQ38pMzS6ZGJnICaxeF/rMBibGGwX1Cxo1E39Du3W5BsNZjwrLvbEsDgKizmDl5gH9yvdIqBD
TxqXs0LVt5ix+xzQuV3RSNTC6slOs2RDYdm3HjCGBhhVNhvDwe6zfWz24rn0i+TBLtgDaHTiOUBX
8DnKW2+V4nV5oJwzJ+15jvNvaAasnSbxn4YA8MWih2GBUQfWV1dGauvh/2JHIaj4IKzGE/AadvYG
zeIULiZ+fU5ZsHd5GVxZ4DIPj5W+3gDHCINjnVwOYLS+xoZpr9MM6vyWYXmX1Gs9ABJS/34miplB
+Cb31kPtwE+BhmmiGLI3CY3jMJOzODcQ2jt1sWlvwaxvnhzIgIbCcbLvjmsdPLu0f0Wy3yqzLn9M
2kq2qEcGCrTVQ3WZACd0yC3GD73TPy7qpQsapctKZz8Y/S83LossX40Mbtl94yv3AWCQDDRNlNtA
We5v0axBPHNVO8fZnW8dx5KojAOxr+cZ+gCazRLhQZZzYV+JyGIEQbObJoiyLlQXXsL2DP/6a6LJ
MDSjsGQU3uUc/lx/v5ttNru/Rr3MBYEPTbJwgfEaHE2xUlpqSxDe+8Ds9Jd4rDYLtJfOakjM3OdS
aCRduwf2og/hDwb6DFaLq3RI2bOLMv7jwPuD32WnwS6rL503N/soFslu8CP7zQ+8sB5d57sbt90a
6474PENC9hZ7Sq0gQRRvXVTo1o2uTlFFig6+zA5JnfSHpXTValEBGqTcEuq5AiWNw5KiaXTLQfFf
SmL7h1a25nVUKazn4OXirSIPFAcHRDBnlQRxvWucnGH9o+MgV+oKK1d7Bx/O9h76ejoNlIYs9i08
jFaU8+iSdOImNnZu/PkWfs7kAY+zHzSR/oN0h7ZxzQPKrl+Xm1K+sOzi6Mzx8/2elOunDFoWwxVF
EfktqVC8AGjoZ2djHdE7kfPstN24wzpAHMZ+Km/o/wQrXqfqJ2uPvHPqD1TqOtDuCudqQa/0aEBB
B1wy1r96Un2L9c2wsTsPcq7foquxJe0SUi2Zfb/et6iRL6onn6S3aQqevwWQNyjPrRKgqleDBZHK
e0xDgPLV4TQHzr4W03OL/4cnr02iSzlivewZM3uHopIIjcKTF8efxucECqOUn0zAQ5JG2nsogPF3
LAFKXmAJqtyralA0p+d7p98E96c+xRCm+ZYm+KUtr4j726DMA37quX+/7J5zS3dbOSw6V0qvCQyj
D0kzjlTdeOlBV2ntTK5do5oUtGFilPjcSFpunpVzBObklQTlaH5UiPRsJGBtanzRcljsACj3V7jk
RpUlwIuKVz/aQQQxlE7bsEe3KsUDlpLwg/Mg0IK/ExZ/f86GKQ5dcPTOf+VrYZYPpYA6gh6k+aKK
Yr6iU8eDOFPg9PcBZY/GRtouD4Flzx/SyDn3ljCLMK9bE9i52tyNTh08KY9jFyPY+j5aQVZuXTpF
g2cURgV0c58mD9RFBPdMNdqb0lfJxvhO0i6DbkbQ4R6OEMu9i8v9NUxzPMtpQH8Iyk1vwI4b7/9T
okVloTDiPRiGD5Q4hzqU4QFjSDmp9WnpLI1FBxukAN9IfQVNpgEKi9IIPYjLnPPaAlyGBjojK9aZ
n1qgkODOdieuU+v656qWDKii6sOWA3+KO5s95Qwqo37meTsK40S5twQcIz1GBwvo7C0cZMQaQB3+
xAJoefcJdHYTe1bnNoFGKhqlUre+KUOHKLKxgU+86TVGi41DB5NB1yrKqv5kRFjn0Rm8HfVi0ISJ
ZABF4pCSvp5z11JbYpebP7hZAXZGbRsTvj/gx5X7AZbVB/ikAcoCPDBcddDUWQ6U+zMtyYBvsEde
b6DEN4esQ5ODvNIWDzU6o5yCIRXLgDKgFDmvkQcbhX7rufu595+XPKta4MkBwTGYjKGVOU8PA2wq
v4yALHA2RC8+JHaeRtQLJ52WJhifWCNBY0yHFWjdO3/0+41RARqVRsZwUJpfDM+ZMxii9vNkNv7W
FhZb16NynodiMK5u4u0oAuvLef7P+YkHh1+aT4OxciOsUoL7fLpIz8/1/Sla5ntznm5lX8LqRlfk
i6CrxhUAgx+Yy3aUkzaDjIcetW1wDFadCTAVxIP4qmcmYhpaDu4AItXvZWDpHNuisNEAyqbf5Txa
p36K71UB8JkhWqqn0vh9yToD8pOjMQ891Ba6MgDVlAfXhjh87GR9gh3Vf8btkFQHPKXVquUuxpf5
UZ9igW0Z7t7S1YGGx+kltiEEpKNR4O+00sUaEYAjR+WE2o28R5GB4z9LiHJSjiYHrRzXbBzbDeVG
n19KwPQe2xavt9J/xQdU3EagLLDYM750rAZWdcQXkUI2QeZbuFMEbilGEzG6kHUbkuMkbQBop7b6
rTCvIIaIZf950ZuX9PjrY+DjAojI/YUupjWeHnRkzc59ZIodkKuozI8ZxNiHBrLs+owOEWDR99xY
sHGXDsllGfx/zv1fU/ygHLdJl0sAZAKs3bsKZJeUNfsq5ahyQQDyPLBCbfOqSp46G1gtGRTqLVGw
LRlb8x9bs4FqCUdkIJAPc+PznZ005jEYfIjIsOm97n24cEPJGcqJVvOSqvqVxXn6I2vhMWYVQf1Y
Rn19Fpmh1jQQYeVQMjm9WzB62DaWW4LdkrXLlb7NGSwWUTVTDauPhqPtm1ksvxVVe229uIlhHPIK
pizcc4riZ2Oy9msTuNk6icrmUdkt342jwY7YD0BJLjGOsQzQUMwKEzrCCTtlA9iQdgMD8Dhth0MV
w2qq0my1NGc4OFaNtxS4bJSjg2he2gLPEfB90Ibr2htEpeONSicFNawUC/AC4jQbFHn/jZfx2XGB
CHPz8cIGoGU8jqdKbQ4j3DDdYmejpfWWmdXTVI7RrYJGMr7Q/jull1ktpB/fTFs9GbOIbm46PSRZ
zT4UtPKursWCRyd8jiIVf4FQUn0xA+x1affPURtYoznjHNhgDWvBhvnUDuyfBPzPZzuaUHJpgnGX
Gax9dY0AfN1cfvyPCdK1tVEqQw0ddb7zJHywbweUMoo+guqBDmnAGiZ2FjL4arAMpnjROG0YVvBg
KzPnWfbSu0Bf/qmZPft59grn2a37R4vh+1iRUhSDUdceprgJnG/8vFlBSy4BfgwHm2fJ2VSRD0Hc
0V7/NUAhTaHJvdMBKkEx9D3KY2wBMFq7UEsGqWb08mQbDEXx0qKPfopN1PHy3JMvtSvt54yHNEYZ
mZlQ+Q4ycaacwZJpY0qVoMWH+cvl97tNrvU8w+7C6uQLz7r+Oc02WDfm5z5ptpAWmw5Sb+jxZcvP
lKcQkAQ8cuUIhjD4N/2q1lW9sTH7NZ6TXQh7HvvMDeDO7yOeLgne48a3bgCJ1XvK0XUTlQk9XTGk
WARlenSA6qbbUCoZtRAebBvW1VwADFYbEST8KiDUzahERyARt6kFerPDNvGnVUC+rh8+PNa1YTEB
yBLbAC3NacS3ccLV62zl3w1gpH5WTXNC+bN/c8dabiCZpc7oN7aQGsgeIxcbztnmAKPWefsOrTcB
DZZ3hwXZfqrQOaMwbZJthqrel75pbQBTwV/L9DSoY74NqScAPpyci++0cUjzQTM1td/a/GCATnYD
0v8n5VUFt9HMLNiW8wyb/WIETKaZ+wO8Ln6fOToHecT+AFXA/9+oo+fRXZhjX0RtQqRF17OaAp4Y
WTZCOe9PFQws+QQybUs8/GjBwTxTpssA9CncKj7LtrRWQSXax9Jr7RN2Ne46y93ux7vnRc2Plkl/
jZ2OiaVoCVSuAJmchu0mADhVGa8QufR3wmwB055bFCoz/1RM7XVCjfyRDk4i7Uc/r9fcayvU6//N
41dmYbk6JPslhxJyDd3X3g57ZV4qMb0TrU+I+GtWus7NRE/xGhgcKrqa1hcMXQUSeW8eZT87X4X5
TmlbNt5emO6woVBfLT3h3rALU9cazP1PV3v49x+DelDn3JzfnYo3r8Lrt0Br1+9jlcEyIe/NrSGC
6n0o2hPEEWLIVNvAu6sY+hM6nzW8DT0LnWu6HNRmlGpxeZ353afLgaM/QXghfpl5g1UxCgel4UGz
hOW7fLLid18FJ1s47LmRZvVQpDUYyTrfd1a5bqxoPBreYL81PygrvUkeAxQA1hSmkQcKQFBbDzO+
11BSgaYYVTThqOlfsmqCJC8+6hBrFv8ip3m31DJphvLYzpknMB64vapLv4JOpPnoQinoBGzPV6+2
NRki66uTb6uvTWGrW+E06kapCKlap2avilZg/ADG1IGc4A1TeQqcBCwGOhVzhIc2b94/5Wjip/h+
SllH5soP/ckrT04zr0obhIpgds2PpFuzYUo/Mqv2wxQd94cY8kjnSIIQwBrpvDccgvqdMj/KyJtW
AZp+N1e2LYBCTbID+cp4ad0QNl8KYGEnuwEtF2MHCDiREK3zXUJEcUpj5y1nqOdkaOQBoJHsuoDL
V5OlT1DEq34EPhTvoySYHouydk+5CxlKGsC3JQHw9rs3CgW2meYPYY16y1p8CjRB5Oa7Z3v+M/4h
6pDiR7nNmt54a3l3v4OMGjeMejld4AANAdmoVuDEqgcPT94dYPggzjuwONtNFZqKrqwEfGV07MRo
F97jCV3UnaXj+yoQ/mYApI9g5nW1D/5WNM/XgUlxBXeKYwWJNsIyAKiEuGZRx1dK9L8H7Lyar0IP
/HUFDcSRh4FKcQjQofNAt/LTlq8VNCcOwuSvk2G47xwY+jVUb1CQQtPmqw2UjZV23ns3VGqXDWW6
S6XvvfcTaoKwbvuiIJB8VG3A1pS36/GtaqP4qakL8QDygft/1H1Xk9vImuVf6dDzogcm4Sam+yET
jiBBX2RVvSDKwnuPX78HLN3uklpX2on7tKGIEmEIgDCJzxxD63ICL43jBoeXCOeA8DaxQauEM6fq
okf85OE25bfyeOIBh1oW3f6Ukr7B6ed3XCsJ5xyi+7SIdbiC4SW56kRtWkbH0RN6VV8rGiDuy9SH
3iQoAzCkAq/hY/Lb9YjMDR4sTq/NNLfbcYiIEy08FR5knnsBtzDN6n7YiMsk2mB+q0NmAl6tIPf7
QFgvswGxaEyUqirnNjkO2iFU1NqCS1tvZzcmzQ3TD8VVhtR9WPeZMBR2VIB+qEBzFOgzpBp+uc55
4IF4lOeOA7hXkP9XCw+pubBCKk2crvKbLcbg0gR6Mz3LCvxgFWn2H5uY81Qd0GRaT3Zals0+nVAC
BQUQxMjer/eZrpWboUwaY5am6NlXVMQ30fzAacLX2DtoYmm/nIUpAF+qCAWgQ3Be/v4TxNW0KWXg
74oR53ccQahXUty9y0dF0nDrDWmNpnPeUkHsuEMrjmTl62CQ6gAWXEUFKHStlp5jqPxmQNNANZ2c
O6jzmyI8FjY1F2SbTpx1Mw4z9aynRU7HRTz2fYSM8ptehwUVOQXG6CEAWGPJXdLA5y7g/vVukeIm
uk3CuQZahkMsWbfJROqg/R51lYW6ScpEPh1MTteih5jTnrIq9vdxr897Nc5fJZHED3HbVqaKGpuD
twYm0SVS+yy+iriR4WY/E3b7tj6UGoVK2OB1at6dR/Xr+m0ttfZYJrx1+7rAp7sKL51TPtQiRFPQ
NFOOEwqOx7DvybGHsQzXN8rmNlUFBWgyM0Sib5NchzVGjWh4YfXh6vatcVChZ040DAv/2gbidd3g
WkicT41KPjY+wq2hzipLDENIxZH5Pp6H6ZGPcpkpStFvoCDIH9N/zZ+W+dpf85f1fc2fHkeg3dnY
Tl/X7/Akp/BGchGs18bYt/AlIxo0t6WBu8R4i7BQJuE6X64J3PmOaPvP+66upkuJiGuZW0AkaTf5
2sd1G6d+K+R4hmWox1w7jU9AQBOBAeCF6ZLH0GAVpaso1P4m7iIQkpbJqPSB/YJmDpy/MVnroAP8
my91kr/oOWPTty/JnVLgLVL+6EtoeSgnX1CdXJs4u5dD6F/FGbfrq0BiA16Aj6UqWtEYd29QPr0r
uzG7dnEE0YUkSb2siOZ1nJLYahIxutPHKqISGv1viZTSruQ4U85DtEg4VYZ6Nf7Iba9sAO4CKQ0U
EzaJqbLRg7qqjNtifpnmeBVQfgDuIiIqlo761nGuB/BJAfB8JtNo8oCdQNE22dZAIj7UHKypumwY
96Wcp44kySMw9o2wHYpBpLofH7Q0r3eZKgUrKNoLToFK6g7K2KERlop4nwiwkuKn5n0Q0OBVs+Jl
ivFFXxS7E1pcGCFQRKZCBy2iqQm0kKnpyGaMTTChWiYTFRp4VQdzi6E/yGJdHKD7x8vdIUrS/iDB
hHWf+wFSr2VqmR/zsNORqhZBmuIQXqvPYOrV54a0DsRjqv3HrBn4bg6QrtVtYajBnw8gK9W4LSVq
jkSSD95vCxXwXs6vtwUwa62xgWztt/4KKqLtJRTywWm4WF20XWByNDRgQ7TzUw5fWyiECL6LxIIc
CTLi23x9zuBuMAYp8IokWQFkAeWedjx/1Jt4nvDrjJ+/TpZt/zH5Ua0KNXTqlpVlDeo24zAYkuz7
bspPwiYWW91MxJE7tQoiEVIJ4OlnoqFIEEwsdTxopK4fdQ3OEUJYvMF+uqCNhsw5JBIkLgThyvWc
dFyoLpvb/KIrp8epU656TmRLbYbMmFIdyU+sPHbwboBdmZ8g5+91a4CLyRrhbw3hdzxEEq9NJ70N
CCUcLx7HmIfde65DwVts+7UArS+QSpaP7SK3PGWgl7cp19G+8B9uPau/W1ifMNq3JQnPtwYIqx27
Tf699ncdsttktqwsifHnlT912MSmgu5k3LAb2+1GaCt7qCovHXQUxbmGM0bwHj/4b7fFQTF08GRf
qG/5so62rDMIGQyHlTFhqMpIMw1DRfduf6oW3sBcoo4mcmvfi/kai28fO0FtVhDM3n+a9/GxJcMR
Vflk9f3GENAS0BzygN22nZbT4PWxyS36/RKEduCsWr3dRPtvf+YWTu61FoLIIOkfAv+3+ZUWmUUU
59u/Vx1CWPmUeaysbhu7fSGTUM1VU7m0bvPEhqCImkFKHvx+BdzH5RTgofIRByHTVKVK/0oavC0h
KTdHxt/LP30JSswyK7SGgBvYSYivG39d8mG2JzqRKagl/bMilJ4E1YsLp6DxMkEmyyF1J93JZbK/
rdCC1kk1DNx7P88gXKP5nNH074HQiKYoJZo11iLafDEPg2dldnmA1NzbpBwSjQl6/F5WU0LLKJbu
Rj5PvNukj0fmLIwHlH1AlYW1liFEefgwB35DoQilbFVpgAJjJGx9cMYehrpUrFbkM/s2mfQDuiSI
fHgf9qQfJxdeKEFSNB+n+nZaSQ6yFKpj/iqaY3nRy9AIm/XFhOg2jWOXBWj1jZMA3nIepLCt8FWm
JAIw/cu82x9BrdJdECeTFY66T/9ecPsGQtvERQZ6vM3321ymXZ1PVo+MZ6vIsgviiOCOy9Rt1u3T
nMGpKCuM20SUje02QuF0e5scsphblegH3eZ/rPHXQpwZ0YKPIqTc/5p3+3RbGWNdYug5hOX/nnf7
lDawc+VwIAasAXKqQJzVviEpeR/SxhRlOcAw1Zzqih55N/DlxwIwVsUV2o+HhVQpG7cl2ExiyiQG
pFaH5smX3/7rz//5r5fxv4O3Yl+gtV7kzZ//g+mXopxqqJG0303+eYZofZHdvvPXOt9+40/7rdg+
ZW/NT1fyope6aIr39vu1lqP5a8vY+9ejM57ap28mzLyN2unQvdXT8a3p0vZ2FPgdy5r/rwt/e7tt
5TyVb398eSm6HJ4ax7cgKvIvXxetXv/4Imq38/RxmpbNf122/Mo/vtC3PPrH6m9PTfvHF+l3jRBc
Ftisa4qOuFv98tvwtizhf4fGnoIlqs7D7k7WdOwjL+o2/OOLIP5OeF3AMoEoChgA8pffmqJbFim/
i5A/lnS8izReUGVV+/Kvn/3N5fv7cv6Wd9m+gGN8gw1j9+gPL1d5+VmqxEtAuMqypkCmkkiCIGL5
y9MxyoNl7f8zoaoiauirEi9cQRNSdCVDWMM/x+4ZdwCTKKbZCliDtbr6dIK+Hsg3O5Z+seNl+acd
Sxk8mksIBqPPgO6TIzgZe4nRHGKzCcCapbH/cH/k2/0VVRCHrdJQ/oDGiAFPDIdjndW/8wZ2Z8jG
L3a3bO5n5xUX8PPP44tB8Tvg7aNLvSkJSxzxLXAjNlltuY4pTzkj/k9/ofLtLqtwkOYcyh2QJFul
UDVJcRVrE8p5MPkWaWgGRkd//itl+Z8/U0N8wutEILyoQ+v0232iVeVPGhdTAtJWBnFN2Lzx8NOJ
Kw5N3NHX1dhGGcm3WmUCaWzgo8SYpkEckKVw+nABbS1FDjor3Tv02CcbSF0ODP9RamyQe6OYVrfx
kE81JDbFCLgp+nHNdAGeg9wJZSnA1LIvvFGCvj4F3a6st9qYdwRO6IMaMSBZJVebCu3ENWTYAdgR
7IgCnDkFSwwdqzLVKnFdj7USUijgyZKTddlCISMzoTBbXIpjSVXzdGog9CxIKhyCmk6KcxbqWuz1
pJ/aYxO23UuLg4bfRz6H21hPA6MWC82OEtQd2nAujBiowNJA+jLItJA7XJAiF0Wgsfl4hQo+MVVt
Es5x3kVuDEkEoLuDeDI7ORyBlNeFgfWy1MiWHPOl0QyxuEdPHjI66ANotoLA9DoWyrwm6DRDZ7rh
DcCqXAk2rOu5HPpVJMfZG5A0gxVCG9xM6zY5Z+gNnWZeUiIqJOjXgVdRRxGrxz51u0ircARCfyo6
YPX5vtU9npO7VQk+jaOolfwuhLzwWE366M2piIhh8GXEB91klVPPI7niJxaPc8cqoYO+TajkulOo
hboaZlLuwbjLjnyb1N4c9+POTxP1bgIbeA3pC3UFvQHNBDYACHhQTyFyNCqQH5oLF2g95OY+Fz4J
BO2WEkYktpqmBCSULMfNrdbQiZmAICBlA6MQuSyGJ2C949iLC4IABypHs2B2uaxciVzK7xLS75z2
WgcFKHkGdwpOfRkpTJhJzkCMooNfbWaume6bDNIaS3CiHHn0dI74sXFnNaVaPQsDVwEmE/D1cyf3
C54MjQ2CdWfYV5Z9H+RQ8J211KzmCokZEWMNQA+BtBR0n0EyeS5O35Ra1hIqThnYgGKiD2BnhUMS
MKGJKuh1cERQLdCU1EfJj9NzwLehHbUdUIk8NIvgQUQqaTeNBBUPOJPkgJiDKhC4ZSKGvSO1WXVY
bOrOGdhph1lEf9bIfZ6PKUT8id1mHAezRa104w5gE4NXUx5qCSRPbKig+O8436NoS8VCAYnibJ2I
VaU+JDBCSt7AZgFsrOTBpL6DiQpPrEQFBoC2YhsHrGuKgZg6H+krIRJ1AOgntXmoNATWZdZPJuhS
PVqqcOe2eG4k574fauStYdtHSMfhCo3qXx+vwOkH6yfoeWHHj3xnwtkY+q093rfrtmyr+5yHv5IO
SJaDpjjsp5RQiEqmSC1GDAXquu4AhK3GUj7UnjuFkxiH1zLgEwo/olxeJQjsw7yd1WsMnYoLIUN4
yRRoYWlwQ2zKGAJDSnsFgq1iLUpMe/QssidYjQJLKg5VZE6Q2NigQtNuB10o0WorYKhbheABlkNU
XVph1mDbXhT1c55FY0Jz+Bpvoa+gWgCUqFQeALOTqqBBqVaGYnLOc/0bL3TcVhkl9dL3SegG4N8/
lf7SWdXSmPXVPEIdrUxoNYSzy5GgMZVerQ1UkqA5A/gYioUwuBmaNHGUWolCOvboUjUVqn8JQV9X
AU98rY5w6wmWOhhJc5SugpA4LbjiqOUJ9aoEvN/S4h59HEAyt9wsJ+spUQE/0NViNYh1y4Y6F20/
D3WzISOGX2yqw12cpvU26ytIs7RhkNKxm4sNyqaRNTTV5GmBioovmh+AEg/KG5fpMwQPivqF1NDp
HkVNtPF8Lgdbwguw1cdL3fEzmi4+xIWRp6VmSfgcOnk6RMl4BY83mKjwKqhoJ6IuzDS/mLYExENI
kJXFSpSwJ6UeUDIs+fIadygRQU7CB0teTc7oDCXbtCQc1B7m3OzmuPT4qSjhNtM3cJLIOhuN+mw1
CCQCnwv1eApUKnClQqTRqW5jrxP7zO5yaXDksYsNSA4SRwAHABUJ6BsJcirZAuQUbb0C8LYXSbQO
IIxrABsE76ZJIyY3oaE1TAMcaVsx3mVV7T+jZwa/2jl/m2Kcu5hAAnsadB0SgEDf6lmmb+omk+0p
b2JD9ReQNHRxNtCcwBuhBObT4aawhv5PIBy1xJfeIqIWLnQ5BSNZsuMsaLNrHMuKJ6qc/jwnGkCj
RChfxAQWClDgwpsW/k1WyqelhcFMZM0kTqsRtQ8zF4Xxqdd1hBZDMhui0kKipuZHtOuq5HGOQuGp
lSVkLDCclZ8KuW8BoQrBiOR93swgFrzRyq47ZygcM8gN5UaPtgZr2lGBdu6QvXaA4r8krQQ7zCZF
EVEsYYmHqPUgCQqMkqZYfSuAoQC8ReemA3hMcKvSoF0vQCafSWLU38tampmAocKEvtJUC1J7gaei
voBuInAt8M6B3LQotJsKIK3SCKYOb/dADSuETakQ7vIIVNSi78ZdXIQoFou6ArE/HLMR461SQQtJ
1Y1QQ0OHgYsb2k03h4GZCHKCB07FT0vlHh+rbuCDU8V1UHiZ0S1HYTnUQOrEi8MP1oovjlutHaUM
dnYYyQaFJfnsr6BAIPq7poBMAYUEBcoQ8KSaKgs6N/WzHJcZhPMgciObrQ/Wn6lghL3ydUAkGC/q
uPlDue9jgLvkmb/oBdS5gcYU+sTJNFSwHLg6w+stK0pBMmEMX4UGaOkRhusuLZLRBIq1Dqw8kJJn
buzHggIcqtwNWSWqOeOCQSEvmSJBKFQYxnHa9HECgnhQBUq3igQt61+gNTtJoBBocC6S8PxICJxK
c26apYkkyyMFFWB0xYCvTJ2QYs8p4hCYUgtGlqaE/QunoOmGjGnwdEmaN4ALjLBrHKqN1sIupYSV
ASq0tU7FZHyTSzHaS2NTntURiS4q3rOJzmcLvkBQbUUuigye5yWorUCkORny/lXW+/ZJbKI2oVMx
KbYKfqkFulV5KGaNwE1U7h24dyNz1kHPIIEPXC84sKCcCzpAjkJlNSgW0x5MVtY24HeKPHw/BjIq
a3GYRKtqpn5dg+NnNRzYzWORQ+sijyuExmD171ETnigE8zJWSzBfjmH/4Ig+GrVxFKqXkkBhErje
9hUvr2bdcbMY0KnPKg/asqNJ0FEy25IEsElChXKqYKK5hWCGzHhEac4tpv9fZfj/NjP/nJj/uSvf
8lNbv7213lP5/0EOr8iCqKNwjZxbIJomyRqSYRQ//k1Svy3q9yJNfgOw5Cl//VwM+OGGPtJ9QVF/
R67PYzwSFIhj6EiYPtL92xKkCJC+FIkoaCpSpa/ZPidq+BIRZNQJ0GRSUKT/K93nRP13AaUeWZMh
nYXjJuR/k++L36bdX48cu8DPVxTs7Lt8P0/zEdSTPLp25mykRrxLjWidGqHBMYRd78MDisCGT0sX
QgtG3RqeBk3tX6SNgvBNcvyP06d/lzXWpYqCKajS12SLBmbmgXjsW9EqN30YuPqF+emy/brU8M/d
fZcYi2HATZoSR9foIl7EN+5IXpHwtTCBN/ESI3D0lSikLX++V3E5k39XAP6516Xy8qnAATXTCKFz
GF1bA77aqxq9B1t/kS1ISFhQGzchE1Oaymk2u1302rL2LjDef3EI32bn/zwE3FafD6GS9CJRwdy+
Ett3RyMx/C1Ab8a4GY2KcdvxGZ3MB37VGJNR02HVnBJDNaLrz4/iuxLTP49C//YoiB4maLbgarcb
dH+eVAuFEA8DY/XSbFobEphr4bX0YrdZ/2LHy4b//RVQeP7bHQMBBNZ/hh1PLm8PdunMdvoc7sJn
fRu4simZJVoGNPb8LQ/FBPvnexd/dJPrgqSpgiSrMjjH3+5dk6HvjWwwvHYuVIfxrkTUclCYfm1s
9JtMkJFN8R6qsOPTuE3d2p6cePxFSQj1xR+cgs8H8d0dkAlRgCdtwJNG0ft5KYo191JtCYNUOFRx
KLeNrcolrF5BviW1/McEHdUEEMiJRk7IChesREAuXUCprGAtR2jQ09noVyFDxB2HtMD8zOmOiZlA
aIX5e30bGsijmWR1pryD95qBwMrwMbqA1e6qDH7De1hPGpmTGo0dHDpv3qj39QrQOdY95fvmCPYe
Gv/3/Dt0bxnPMjNYjwZUDCGNYiiP8k5j8r5jgiHQyo7MhmI7rNkCymYCC2UOTDwST7AmMz1DhVba
SHjetHdw6rtLsFbvCTYIJVErtCKGY9qimWBwRwVHqMVUfebNjvWW7xbb9IzzVdDB7LDl+mVgnQm+
4lbZ5o+coRuobJjwgjNA9wdtxKzu8t0IQWBDv0d31/QPjalvfBxPYKnneA3Lh0O2C6GnZ3KGaOkY
7pjoSVTaxXvJ0Dxuje1dZTeJMfDWNsxLglNwEnlarSG9Ju9gAXCWexqt23VxLPfpPt9Xh2DdOcMB
Omk9SD3HhqcDPKZi6gBAy9lFSAFgNBMrMvSUpqb4HJ18M7zL1vo5fYRi22HaqA/ZCQivfYJyER0O
yWVg/CNMETeLL9pTdSFucsRNC5xhBPE4Wm6yp+wInUysJ3rZuwZH+YMs0Hkf3vmMYE7nzi/DRUJt
w0tfQWW4kr2whYjJioPniJM7iRe52j5aJZ5uhQ+wFLWitX5fGxrDuGSKFBBl1jkxU/eRBUmzLbIF
VhtJSquLZEkbGJgd5mt88h/0LQpDHIoFJopJGFaVQ/Kkb7hXbcs98M/SPqH6CdftMnmxkSi4PWaw
0C4hLMxodIQVMVos5VlTAfZi+X5ehdYcWq3DHXXkAmb+rD7m69gANBb/IAWz3G0D7qzIaBlnoDYF
5W0LHrgpztdW9Pr70Uq2Au4zAbdiagEwYZNXfaQJ41EoFNicUUTNj4ruijsN12U3ux0slOnQGfkZ
2vZ2uUPCVzDuWBWWD/g0Vq+vEUDcx/ra7vyDODHl0OD+FbY9a1UD2qf7dBca0d1iErwmO/UAzq1y
327zbWsGmwK3sqcfNDoWDJg9fGnAK70wJJbTB5mhxA6RBTh/0c6ULI769mwgTbHQgjdTK8azqkGn
nPamzgAa3HVgLbEW2QaDHzJUV+zYN0RcWMmD1/VGNVEukg+5Qv3T8NIz/G45d/unZBNfwafU9uEO
4wSEiPfaXj1md7MDiq1wRdwBGCBA3qy4SzeijXZ3moFaxohJ7CbEPU9sUM3wjA5ohNc0tFSeNnZE
UyQAhxHQRjZb4Uo7yDvxUUP9EfVblj6Mp/mqbbKctRDgEahk+yduYvIhOPu7fAvBpa305KIWvua8
xhO2o0yRmz6QvXLWDyNDnQmIIPkQHvXMgLQhOvwFJiUPvd9txbojxo8DZHEu8nN2yHe4t+6kbRri
dKVX9Yh0Q8+oupWOkZ2vCfomGkqrFOC8fWuma9XMr7hl49P8XOMYlZdpVUN9maaH0MnOXUSzs48r
qK1rBqjHGW/jFb+Bv218hDTJTvKkrbIar+WuO8zr7K54xK15yY7zBv36A4qye/8s4lKepa1+Jx96
ALK38GpbF6fYze/0B2iihQdy0p/ITj+UcFuAnyPK9Ezajq5yX52qXc5iDOmHp/oi7jjWP4t7WI1A
szzHH2WXnPlN6UK2J3T7O8URoIjnpofIiO/EIxS997Bt146QjljxcN+5pKgGMRQ8HnwWWfjfTd9h
9mxIExUtwUQKDgqFkZ3TS21K7mxqyHBxnuJLtREwDGCrduMUeBataR3DdZMmAmRe8DE/lAfxmr6F
b+mdxFFEbk3MMrRFjdzzTX0PhJxoyKze5pf0ArQfT/sDSPPFSTvWFn9QTHlf2mSDWZqT7YQ9bpJD
8QRJ3WPitOdwX2srDBHKoWPzvnAIBO2oeCwE/DSyBsbBVZ6T03D1j8FJuCt25Iib1kl2k1N6mtOs
AgapLid0lBc4szwITGboLIGETydjNlFjDo9VxnwaY0O1Vz8OIkuhSAvJEgoV25RQbVuteRsthtIA
LPi1c/Q9/9wXDOboyFpFGqAGvatt/KgKSEgKYlcO3wUReb85AWvL0l9ED8KP4iddRHUZ+tfwx5C+
i5+IUPOZqiKCAanCipz6PK6Ql4NheW3uAFwBLJxl+9YG0SN3RRztzwMo6YcBlKiiMynKIvK27+JG
yOSUaR430VW613CJRPRzNhNG9Thj6Rmc101E52f4EOBG2cC7SbkvIfZItXW26z1iZWfuvbXLO4zY
x58fmPDDoOqvAwNv6tvIDq2rrPOlGedlBTobQgAozu4hiGkW6Lepdntpn+DkLBr6R/P9I//8QSKj
Kj/K3tC0lyFYKajIIpec41NOMXV6UBYEEe396jmjEb0/ec8XK9pWCD0cjjasXxf0eeU9q3TdUHC+
jYzhiTJdG+Bqul8h/GE7WCWxzM3ovWI/IjpDl/BMKxZaRzNhziY0rIRCDMFY7U2CvLCnz5fAOmV0
B54ovmmtWY63MowPqRdgFw19PHiqtS7sx0NCdzO+K1MLlW2D4FY9wOtkM1rerscrFAGigdGE2ZOx
f7P2D8cXc9oh7hJNFFuot+OZTEVW0DX81N2dR8zHMyJJ+o7WDfUuj0ZFz5cKn19qY2I7b6ZklVGn
oOeUYv8IJyR6b/krcJdvJ0CwgOYysFWwhtlM33aPKg7uUBgZPW0n+uo9zvgJxpozzOOO1nQDh2Mq
rwzr4F4Q+VEPv+cVEYN157wuDWmZomNInbuO+ez13jcvj8Ct4L29lylenuyU4HPBdjiXS1Y9rp9x
PcBkpbhdl7c7Xcn04J2M3vBWLT3bI32c7Mc1ex3RjfZWjyN+FM9mhLmP7RpiSYiPd4+IBUycZWZl
zJ7xCxOvpQhXMzbtFWwlY8RA+mZh+y3FiN4i6MCHF1M2TVujbHQfYnoy3S06nvZqb430wbnDoUoM
/f1VQ/cRJcj3N9ftaZ2yLd1vYMXNNo4LdTlWGaa7cc3jRqOubtxXdO109FSbK9ncYCescXAtl7jt
/QkFe3aMEFmU1H4Azg133D4wW1ejyGq9jm5zajoyjXFxRdax7UmkjhnS19mScUIl9yU07MHiXMnF
G+KJbu8mIzkH9BF5hq3gxJlH/FdSF3JK9BTTC6h5BqIHBqAW3bypzHRhLr02XYEtR/ZWMMvgcbP1
TNltN9gRjpOVzNtFhvluGq79tsc4bG5fvY65nanTO+TFCKD3Zm7abzAidyrT69zDxLzeWMJ8wWoN
J6EOYnZoNboXVEUm3Fbe7twb1sQmszbuLt5OpveOiicCSoM2b5tOa6j04q0POPLEMGJqlojAJrru
zN0lMRCRvUv0dP+KO3l5jFT6nhmmc3dh5t5FeEi39gNOX0bfL879QHF2J7zVnzY11ej2IWAPkzWa
rtkeJkOjMK1Eq78w4KG49hH7o29F7Xx5a1gOTnbpIqcwsNVlex3TAXgAAoGad+Ydjq41XZ+dDvfP
A0WyhdyFqnTJ4dCVWp0vPK6YYiNIZwfVSO94vPTKbe3mzG0+ao//doAjvxrfluWfxjeR05SIQIb8
qmJ4uefW97Px7DW4ay64UnhgkXh6hKEjgRv++Wy3ZrZ6QSZdra4a3eCSImitLImdul+8CqWlIvV9
KUFXNIBuUMDWpVuy/+nA0rAS0HblwivQYyYsD418B4KzVaFVgoQYsdiRJ8iTw5O2Aj9osiBOhVAk
s8gzSBgsfMT7Gf9Xp9DsEK38x4f33XshAjC+TKVxqTVk23A/wv6up4nTr1KJgnUCvdTakVwwx91y
7e+LDcKfVxEQZytZBTaqzB56+8hOZaP0hrW0gnjBLtn94q35o3rY51P43bXNBbSX4V8fXoNLj2iX
UAV3KJfQ+ml6Fh4kWvyi/PMdNuWj7vR5h0t17NM1y6H0zfd+tNQ+yg1xw4cUoB/4Na+hjcrOqhNj
jNaMhF1rtzF0vCEqVrlIddzGC616PR7y5/3Ty3iAqxCG95jdozZgSA8a0jkD1MHYK67isVkPeNhw
1n6FrVF+GGWgXCxoABkrYIN8e/hTW1QSASbjitoUnj+os3nJsTjWry30nnGsnPmCuml1pz3M69CY
du1VCChnRnh7THCk0SxlNe3FE+JqWrLpCs8VEygGQMPVFWcJp3EPAg0Eb95ipj8MVH6tiQED3gP0
Efbda7IMkHRYIxilMKcK9k8DRu+f3xFkKT7946HSRFnnNQn1saUc//kC+VNa9xDhDK8wc3+qnMZB
8xdxnA0LCgvpIaAPG9GUEP6bkYuSEcIryY6BGDN5q30HBwZMJNRRJTc3RWOy4stkKffNGSUXAxjV
wQltQKyd1EYDHFF094ux6kdRoA6jUl2WZFlEY/q768O1PIh8aKNd+xdAdatjYI/gzeMKqDOdj2JH
20vVM7T8a6Cnn35+6kRN+VFtV/908r6r7A1BHWe8qodXNDFp9FQHsDm8EzVWoZs7g3RHFX2fvZPy
5D/l6io9V9IBunJ0qGkdwYnPQK1jLhwgsoGWgvlalJrJGmJa+WpClATNIw7GsKxa9yXCOSVk/HuB
Ww5mLtBniimkwIBt0+5UgfIyBfBjClkKEgPoCUe0UsOUjaiGSAZqVYhpUNozRRav8PxAZmYPb8lr
egd9uJUGsjOdX8HknCYqIzrAympHubV/hHsEg8Yb3vG9/aQhOovNCAFSdIzvi+NotBZPQRe1cjZ6
yFDZLWQF7g2KE3sEfNvuqcRYBuktjLux2dtQU7cDsH1Qf4uBOsILcsShhDR/mfA4D1TFSzCmNR6V
Alg2OuLeoxFuNTz44pG3+/v/y9x5LjmOZUn6VeYFUAYtfi4EQR0MRpCMiD+wkNBa4+nnY9Xsdndu
zaa17Z+xsq6szM6gAHDvPcfdjzsJRnwW7ZQ4EYd/yKIKKXYGb3YvkvMuOdV7k1H3WD7CAVRACMeO
FgqW9UINJK9Ch7dc46QHvxH/yFSujbPgqdti40IdRUhWpznMoK4sEErSVWwmaTGxP06hXX20joxF
wGZYJY56BqlGAtLb02k5YfgSSnzQ0fmIvchF8pXbQDvh6CQkp2MevEXlIye27i5HJJ4KgNkVkQI3
1NA9PkEc7IwvfXalU6o/CrEvn43oKDbO9ErgNJCe5g1YTie7EGE1H18kCu+tOPRAiNLX7MuPxZ72
Z3IXl+75Afu3W76jb74JX/2u1vziEr116r1Z7VK3880dEuYvy2dM7Tn0JdSXylEaXOuRNvZ2d1Wl
cL3XjwF1RuFFu5j9auarAt8c0axdS9me3sKHfl2vM80Rns1izQ0KK09lhWWOJV7xiQgDB9W20nqj
6JBHsvAMgmrzLq0XIQ1CdLR4ElXh4HVgea1HBrkW3f8wNvFgdifD1aenLvcYLXjNSzpbkOiaH5Ft
9YdfDc767LlfHJ3BmJkyT3YGzO6A1rPBTvbKJlyxxWq1iznwC8PbKCG52CoeHI7xidaKattHEu9k
G9k3Hsw39bGhS0IMSWtABLhgJ4aXJ45wP24w29uUlcfm0RMQd2NJAoxyeY7cdDc6RL5+iYHE1pJi
1/B4jrExABKc8tpZvAM+/7zzDN7k4JjJ52yvtGOO6NcelwsQk3mVY+bjKuhgSGHHR30bbKPTvQOp
9jNFjlMIoM+YwjU2g2Rb9fFFWM8+mqOP2DU2ia9iA2sbzywlk17K2Fgblle/1jbCenzApbK7nyyb
cHcHqyIe/oN4mScA9xyoPjjg8fA5Qjq5rOS9+Wit2bLByvGE5XEm2M4B1HCEB/HWO6NzrzxjyKvs
0H3ngPbgxYXDfCPVPOg2vzPoLiXgS8RdGbVYjw7uGaj+YB5CZvCBfKOvyKErA+XXNxpwaHNNHdO9
kx+4fexmDxsV+ryrdBqd4HH2pP3C64XH6JmfxpvGi/jZ9NDsoo8AznTYY4TjYZP8TdfsEHat4fPv
JF+JC3i8I/ZPe2s8/VM5GkeL4RX4jx5zY4T/Z1Dr9oIsySzP8WMuIy5wctaGaXf4fR+kZzSzpEgn
3To9dzkiOM8Aey7tbp8884ARMExwm3pWQlfB/MJNlLNer5aH4pIc1HN4M9AxR4+Wq9CkHC03XqXU
+NKpcuNjdjF4REgwWi2vpvfXX8RFZD35fCzK0d4jaA+VsgfszXFwWA0n0cNwxB23EzEju2wbMtHg
FtvRXuOI71j72oNDBDpmZN5l1uVIgsuB7gDIiz17LQGF5ezgpode1TMfE398ZLWyLn9gUhwN0Qnv
CffqUJ0uwBL3Cz7Q8bZsKCumwakAljtJtJk+qbDB4576LfzP48ATcyeE8KHn99hZcm+AwpkrOjc7
ZL+f3VZ81U+xp62tVX0m3WFjQWWhb9swwI8G8YsFAGZDD2HwDoWLpYR3X29maD8JHCvVBkszr6K6
j88A1TYDMK8xwu1wk28gr+zlSDt/Q3tI6698SHa4u1MTgLCp/VHwitmm2NRHrHfXitvRrvSX1uak
sZtTuO72LKyd6My7wAmPIg8NTk/rZNUUNmnnfCvZwWb9sbXx6kQARatJsIbM84Za3V728519uJVP
xpMMZTd+39m52LZW1YO2U0Dwu/39q4Y2cXEeZgcrWsTCHg/aunwrHePWHvhOwD3KmisLBzIAT3D1
Jbs/aqvIYfH/YA29Tfacw7ca73Du8DU9G7XblAwHYeVtm5yMgLdf/ZuyRgw1EFfcr8LHBvT2LsDD
a8Wu38KdWnjwhMkLrIaQ20wzYmIub+L15KpXvhz93Fv1sAR89OZpfos9ZE239A3eZLvcUqjS+4Xh
NoiewWHsxSBZc0w3OjF3eUSsxpUhFvhcgBSfqz0y6yMfEE9MaIQMvP4hhd8s3I9ym94GJDKyM8k+
NJkM12c+zeImMQ6LsZXZWEpHs/w+WifCi2qsF/PUPFa5Pb6Okm3uTbfYRZ1dMX/K4VQ6tCsJYJY8
Iii0WS6s1OgzK+z4kFIrveV77BemLWNSzsAtdwOnRYLv88ePybl3MbN0cXt+40Q3T6z48jFZabv4
APEIBcjNX4nHaTV66O5c4mXc2OHvbydHctTd5Et0JTqtCgLtHbaKyuFbetQfGG31zU15oY4AFgMr
kjpiu+/E2MY4L2BZokOmM3H3bnjID9K9vuLEBJ45ySdOXIqDbtfsiKHFIuzQPJVOwYP4MXxkbieC
F+UHg0XFjwEyJ3bGpah9oz0K75YnHeGYmo9pRwbTsIbIL6n57OhHJOa2AZS35dFWOpsr17/2gh19
nOfEa1/pV8La5hLkNJs/7UjIrj2bV5mD3huKNQXTPb1xJ/fr5ZGXSpI1v285pO5/arTQG/wM4/aQ
DyJqYLCrEpLHcISrwdZEoXN3+/KogngXvl2i+cFoW8zWpT65AnjQ0N31x/AitEfdnUe7NDwoGx7j
otqG6lNDlItqS4jkeI7JPeztubZb9kPiRiqmUu9fiTo5zzx+hHcJRmfG1Op+9fnr/BzOeNYHfwmx
+f3R/Y4RUH4nLwbs41vHyttLLNBhr/vtNdhyNrt8itVAmXVqD7xkdIt+wm8THDPk+2pvwcNSO9YZ
ASK3gK8ET2nDSTrSJ+W8bqtbZmt9QtOWtUwM7YmvQnek7+8ho6UtbLV3+Qk6LvaNs3zifvEQ+9Uq
A1MtnXA9UghgBoEqLXem/eDO3kS3VdMGm5tqPX91IFBgqo5uF8fj4jRIS7FEdZRrvrpTIflJ2lYU
7V61G19PhGmcP3keYOOXWxa4watA+vIaNhHc+SttHPFaPWPbDIs2rT/Dzbgy8fZ3jEfjUKzVzWTD
EvNxdBt5CAMJwAO5a332RItDHJvpCi4xpzp3BmqM79Rb6N3Nk8lYxAJbmVPJsTNL7HZkn/qa95E6
xRPngqu/j1ip+2yTQGGZbfjRuThL3h0ls66jOzniRn6lykcYop/wXNuEjzUhjwA5JT/QXcc9f2k7
Ejj01HG3PpZ9uXjRqWeehip9stFTQN+45aa6tnsqIbQcuv0pn1RekmY8/QYNfyN//pwiPDGODTNO
ObeyArYiTdwrN/2+sPuVuLnT5PoJhl93ZAlAPnhWqZkUWzhPO3harUVz6BgUyX74bZ1NNziF9nP6
JpwrXpaqQmdOgpeGK3pdbF6GYQzaO54b6causOax287fsKn26DNNuMue2AVkxBqfEpb9PBgs3soT
Ty0suLnJEQBDKbKXbIZz/pnRhZWrPOH8n3dYfnmwW5t4n/zIFt+Vul/fxPxvsG+CF+ytC3/Ezrxn
U18nDzjR8b0Th4v80fG0KP5nWtripv+Uv8INDkHySdz8uaNJZ5he+SnYD878OiEeKC/m1qJ5mlhk
oZc9Teu4tquOJgu3jQWcwGGA3bOoAM7pZvxkTA2AHCSARnZlvjDXMj4Nl2LNajBfli0A+F7e1J8E
qp4W/3ukkiZxmmtVeb3CvxgLpXIT+SqMwDvfBeMcTngxv6odW+ZB3WggohEXuQTlfyR/czX6Pdb6
nOAkuXNoYC3NK2Z/gv095Sn2QmBK4n1l3FeU4WH0sRtQv3x2O1Z4+BY95H74Nl8y11i1zvKcgiFm
r5jghPqKMDnxOqM9UL1neggO8BGtC7szl/OTb/4s+aG8lk1XfVffhdt4KX0OWrZ09lN2qowuw3LQ
e8cUdaHHZtBmq+w9ufJM6qfklv0IByZcRC5GsJpy+1N8jVz2nE99I28Wf7DNLy20xZNxjG6Jed8f
w2/hHVJX5tR7LTzzoyNPgQERatsacyzb+AITSHlO7S8iM9Y/5BqwGmK678mPmToTKDwvNXx4dMQU
7jkO7Jw5Xcuxroxj0NqvFYiS5GPwyBYWAfAH39pW1+QMPuAiglmJMqtb3BtbyeveQbn37D1XCFOG
gzgDuMP8Kl2nN1xMTObr7X7bIyaU8Kyhbai2+i5Zp4rdHTWImJPsErvtqGusBTVe3cFGZV2v9F13
kA7FFnPXtyFbh3wpag6LRjTA2W2jrgY2DMPPT/wo2APYqY16i3k+ZUvag/Ko77+ZXkl5ZizqXPbq
G/qD/hMdhRJ4xU9B8fYuU8cdyWdm31TgjLg6P9WxcpoLV1EZObqIQLFBc8THOnLkN3SXcMMSIiI4
JO7BR1Ta/U9j+cIuOSgnAIpb6akI6Vf9Frej3UA1uVUAwGvAO3GFynvVrhU78ekVDyWCJOUhhcKa
NUbGVrO6ysCqg1NmHbroLD/Gx2LfrWC0neI7uYxPPUDGiT6WuxOgJNI4b/Yz3gzbdxkcZa14ioOr
153o7xzCGVVHJYyai8sgEXTw+KB8M8DkROvFMW2KL3aPuyAp/jIbd9zUr9GaNuhFdCvuiMHtGvdi
5E7XZA10kv95gGl0WVhJcjmoWndgW4AbrI4bnY8BTnOo/PpBh/h4h2E3P1Nwd+KvneGYsAsUpJvv
+wfNGTd079797lXH8gFTrqP+iTvWKn42NPYFtBAMp3Ev3wkbpKtsiVfgPxLPclObCSRmPfbqAUDC
aXiQc1ddGT8X/t+NvNY5wsr96x2ySOyf6JBDoJHr7Y9Pyvv0ThLJq/5ibeuN4EueabMd1ZpnPkRn
8bN1x1XLSNOewxPKla302vdO897Yr+UmgKdVdwlxf3eewC58Y6PAKCChgdk5BBQA1GEA9x1cD46d
F6yv7Hylr99RkN71Bzvw2xXQ2WVc35v7ntnFW/rQP2SPFUha9SYD5BCK3PjmB0+half+cO43lHfr
ypE8WCNOSODij9SNtoJbPgmp9x6wfjD1sdOTXKJH6QSvu/JMvDfviyfuxwd9pe4Vb3jnCSBanJ2F
aYJnbYt4xqQdeyHnAo7yjuENb51uG9vy6/4bTE6u/UmabDQQ1aH5LmDo5hsPCbBdQcMPzqHTnkJY
PQV4oUCfEOqSetE22cYP8q5wUNR5sBbd91JTbjnWN8oKr3p8r7bLNbw/mpafbybHoEd/UoD4u+tw
5Tfhqd5wk730QT+DdL2FP8Jev5hec2kuETQZsz3DQYJM666LR83zob1RT6wrmhIouHZfbyROxPtn
VMDgWo8pgy3QHfdro93/AcGqnONy4JGSnPRLpDCgoixYM5w5D8n5foNEW/7gRs7r4Ki5zeJoP8JP
+apcuM/glAVYqN0IPGIIXnzEeaGb+XxIRCD+8gBI/qI8QEVfdGul7vJP4urBF1xh0+FaulreuqMF
1VNvytOF/3AQI7x74ku7FxnruqasuujcbtS1gHTjgkBwZW0iSNyZWkd/YDnuxRUQxpbTncUFepnx
a7u5Sc4nJaFysA7DVoFbVnz2XVJWV923EXj4Z7Fqhcljw6t4OKTLRH+ItT99pLmSuQCNbzFLflPs
4TORGXa0Td/86Se3OVUneleAicQPVzyiTr3GafyJnnIXXcpdynB463DyrwAu98v+jgeNjupLJxSU
GxVyGa94E6jhUQeUEnjquwtU7o7JwSu92uhRwl8p5sG6Zj/alMg4DXBdiRtFiPEIDMYFzkKkkyw3
PgJHVXLQXsVjCDlbvZRrYa+9al8gKl+6sdJsuBMwhB71Z80G/oAlcPlxT9d9lT/kNSAlIifthyfx
u2Yv/5gdIKTodJf5PFivGjI1NHFwEY1r7NWj8DyuZz5x48JzPJCKCH6tHroXMJe7xEE9NCsGqM7t
uvDNltXMkQXRy467OO/t5iKgr8qcyG8+hTVbYws0c9+q1I/Czx4pQB7womT/Va7gqV7h67R8N0Yj
b4PPauKSeAWwLnOMiLzs9qnw1PWF8+YQfAhbwW9Y7iO31GvjY/sqXOaV9MNO234tb6i1ikedfoV6
H8UVpcIjmAr4v0Q827j76lb3o2T2i0Pq5p/NcWKukc3ZOJSfy3byjK3oFt701h3aT4kk03deD5Q4
fhJo3/I7Dq+/IfiNZPu+oyEyuq+3wq8/Er+/cTrwyDYX6xR5gSO95hO/BVD/f/Mr0t9qj7BfMEQD
ZzxdvpNz/8QdapVqMWwENYXXIYE+O+uovEUU+XcjBGH1mzf7G3IZEZEiizpzn0zT3z/MP72ZUAuJ
rmKAeJM+C4qvxr4DNv0rWlH1maJCfWCVyh4PT/rxm3f+GxLpX975F964wjzLyvTxzslKnxaF+XuJ
ZiG377fluhzbJ+3LeFV/Nxoh/Q3x9y9v+wsVnBRSv4gW1Nn82H1OD9pzS2F6NT7rH4CG/iX6aV+E
t+SjY+fDw/R39/b+pX6hHf/l3X/hhVtliAyVf93AcQy2q1fAK4kKnhqysTnDes4AFJDK7973b+R0
SPFFReGpQqkv/fK+8zwvhSoFfGs/2TOSEAHKp+vep9UqXSPlsPSnrbQV99FWOVnY//2Gb5X+7ov/
8wf4ZewmlMfEHHMEdcUnYXEEmINd3FGNxW4/qaDBr1QwG/E331v53dv+spZkdRBz/T6DoD1JL/I1
vdYf4tF6EtFea7f8Qmc17AZa49hXjsFKORQ/tOoAXouTnspVD8D5bZwgfH43FvS3n+sfBK70i76w
xiBAtjBrvyX78GxuR19Zh2/BSnyun6uttflzqf1bY3X/q2+75j2L34v/wGPo+73/j/LnP5669y7G
3ufz/zLLub/2/zAbHIVn9r+fmAMR697/xQfn/vf/Goyz5D8kWdVVS1QNU5M0nbvx12Ccaf5haKbI
gpAVEVObfxqMYy5OgVpXRJlNEaL9/kS3f9ngyPofDMvd/9FNSVdFXu9/T/L9l5LyL9uiv7fBkY07
W/+PTYEca9VQTcz6ftl7w6AImF7X5HUa1qB9hlgNlORCna8jM262AzmVgEs9E9cOskwztVXm6iDc
lVzqLnFmplczEgH7AsZ2fxhwla8BlmaI/nHD5MjuR+2jw6ULgjI3BujShZfV3EjMrNdJqiJUwI1+
nqNQPJQ9hhjMSVkJeeFZiMuXKlmAfUoPHqb0QviTNvICAyQJRoh93bhQYFSGxKGZkYFhG1HeglkU
jHu7S5YA19WmHMxEg2k6lPsyB/DPWTrqdr5MUoAHqDmUnhFH8UUKE80TGsOqPGGZsTdp9bnTyPu1
BuQf0tiJNiaoEzO9Vtau42LQfWXRi0MkTdnbgB/gVlNVC2hcjteYJ6NW7jH/oJaI9fJjTDProW6W
EQI+Q+ksGUkPZYpnvFsb5E6BWsvwEbWUl995LKT7pbQoj9QqBjWLhXJNWrj11hZC+10oenjQE9k4
hqVinYmfyS4BY/UAryNbl6okbKOVaRQPi1aPZBea8YCPlmC5uTnUty4TqYuzhNoHM3FC5culfmNq
vj/nqTo9iyHD9Y5oasZq1PT6Q8ev8UtVSc00K8lEM85MtTuLSXs2Z7GH+hnGhIhaDZQFFXX9MOEM
6RqCyeamxvB+RWpRoKo18JYYloy49xh9fJK8opbOnERgqjrO1SUVwVodS0LgEsCsdpGkjaH3PS1u
KxQJCe5SvU/FrtgagVEwnpALfElBGwFsgtoMRrcsdMqvMB4mWkllyGAshWxh0mxiCiifVO0nnZu8
deN6FOV1lMqBAqqNq0WHqUu6XjRMF2HOMwkaLsJK5C49RvaIR4fgNVolvuOpbNDEa4kSu1U2j7si
yqWDVYhZbBuGNm2NpaksWw0qvXTNMM6MFb4ewuvCZXmOLV1YfEtUAOSzcmq3OOLTcjULzuLuLFsy
xpR1gkN4q+WK7Kk1I5PY4RjFPkwM+UwmdiVAKkTMWYjMtPZ2P9bigcnK7DHTYuMcy60pMCgfwrqQ
26luVUPsNzWmwdUm7Gp1XURivKlnYXH6Uo6+c4Vv59RGOHw2vTHekPvlg9uXMZFCxRx1nmJ1wwtZ
8eB6Vslx+oJxCp3oUJTQlrpYdu9j1smSS46maXiBJjArP+MTQT4JKY0ku0rhXTFTyakvGP302QtG
ttHNRc3sthMyRsGXfiMTb0Acexnq8LoEkbxi+lU+LLIkPKraoKzJKWVOSZpC1ZNxJj9Ueq5DHiYj
OB+m58wGFKOyGQj7cpHpj0B9Sii9dWZSYsyRL5SLFYJ+xptqxnOiQmZgP53gALKq7w6maFTglRHB
2wBLkuWVGJtrSAYruh+ytzdKqcinLkvmQ4DnYOZkRamAZkUYXFoGwd2OMY3qzszzblpJSq7tEyHX
LYc8T3NVL8V8Iiskw0JFrMo3a4oAE+W6zx91Idb9cNH5MGORrSyxEzaSMDQWaR8mNB+OJ0fRnOOH
WZUHKH0r0mHvg/lctvJFDtG0tcFLqQVw6Cbrc8h1OgtMMyV/CKbx+98/sP8/nO7+Bx7eksrx+d+f
3vv447uJEaL9ZYh3t4f78yf+Or8F4w+F7kSzDPFPqzpVoaj/6wAXJOkPTdQNTZREDmPGNajn/2u0
3fxD0yRLtlSDQVj9foT/nxNc/UO5zzFYDL0rzOVTKvwbB/ifxdo/zm+eWIbnZVln6p6wazaTX2rb
Isk0dW6bFTN5d32wMzV+JX+0LYMM0UO3BkLbL56VuvG40qbnBvD4N+Wk/osij4+gixIB9MxniAz8
GnfPvn9u49TeUpaS1nwI1GJYxWbc604eG/PaEojTYbOOJyZ5ZBE8vm4VcZcqenodMuIhdMK6keJN
xo+Jd+RzUAqtH3Ty8BW2pM1YkZxcwrlmVnQJINWKMqq9ypStTUAbNdh4UIx3E0hlzTLKr1Ms906I
WdHjkPXTdlrifB0qMboX0+Q0NGbxNIZmsAobsT3OYqZshHkpf9omUT7lsute23ySHmVFovDBbj4f
nKQLmCesl+SpKsXIm/KMsatgGevz2AizK06DfLOEYvmedWvZxEmjYpMaQMzIAjKwsm7WajYhiJRV
IThUvYYdXNwoW+SLJeIXUX4ReglINSxIYYobYKIeP7GHXlaW0Q6DXnQbURrdVo/iVRxRppFxyFGB
43qabMpRiFYEMMurchSzfWb2MpZBKiJfJcEasyhEr5Da4NEIsQHFTrJwCMgt33vDWp4ysteZAC/F
HZZj4inr0LoRl9K7WjeGqoM1TUgifZ56HdYoyNgKcXzgMjfPSWcoXySoxbTkAwGRkg53ZCmD4cxs
9I9GkclbDi54DqFqI3BtMi88oYvqVWqW8UfWmCOspgqjreYSJKwqww1ZxgRsP43xKujSgLlrDp1W
J4eJikF4aMwWi9w8LT1TFKpDZsjDgags4TGdDeDsdFgupmlUa3EZVQkUW042phrPT6ZV85yQgoKH
tBjvdGFub3NvhKNdCPG86wJldgXcszaBJndMoAvj03IP8lAHDQfoIOzWS5hVTlhGOCULlGvnKFXH
z0iqurW0xKBN3ZIBzXZyz9+q4wrmt4dRHqvGIVcsPg6JJO6ok5tbnmYCRkHdcArCOdpxVMmfSouf
NiZ7MYZ/akUqU2Jqh0HWcz+X+XhmmAQfM/4y9ySKjJJ20ud4Hxt1zjhDq1Y/RqPCQCVjsO/vTvXZ
1DKCW7WJJ+OYt08jixkUHQIhNwNafazlip0cSPj2VKOyIjtLfCqsBjlRlLXXrm04EMt8GZnGFu7C
LF0jAAnHnMht2iY6S4VhHhShpnKYU/mpbaeFcT1iVlXLEt4MRdVADK2lvFWVGF+iYoDiNaV+o1Sa
fNBSktAqUr02dZDle1MaCs7CRPLTKY4uvTGJB9malUNikMvW4SONn2G0eJOgPNFwFH4a1/omp44C
FjcxGu5DJk0sDALlUkXz28mlvBkBl9xSSe92c2eSCdqdOEVMyZBO8lAaDfqAyQgOgyWhLBObwqch
U/C4rYOViY2YV1otAIiGeoEdm3CsPCeCKZkVQMIyverUSduasv+zrWuEr0o/YnNTo6PD9NSxyrx5
xnhb8cbYZGaW9scmLkl19cKAuCxwhdoE6QLb1VmSF0dmgUughLe2FFSApk1+1z1G/YS/eUf6Ulia
LJhl4nYkgs/OD4GA+1flJXqfXbWUFAp8TUfENIJZntp8RiZnYAO4SuMJJzSpaZ+1tkM0VzVD/6UU
XBKDbAzHkmMZY0F5Dit3FAj3RsQhWowPNuVLPFtAbtYyW7s+w9JfyyV1U0VCXdpFRjYFciSqUC+z
NEC5op3Lr0jAS2wjiwbxxEFd41PGeoXulqfLIFWGZQPstX5bdPVTSo7yPh20RF1rZsWcG5Z8uE3q
gtNZpUBZj1nkcVQK0S6pcLacDQPuYEXF9H0T9OtJlSs/lhBWFw2WKVqApXPVzMuztuSyJ43GuA6S
wboERlCsa4tn1B5HQd1lmRK4+G3GEC1RhL2j3rutgUtySxij3Y4Z6m0pL26zGcpERWRIb8R+6Nwl
qpj7TmYGC7oGuzBxOcqRHF66WpHWqhTPTq9LtaNLc3aaSZ/ZUPWhKhnT0TPrId7Io8SDLlrFTTJM
EkHpqxPFYVfCK3QxiwiVUlvO+27R0IqRcvAkDUHimcSUrcJptJwyaQ0vNAT5rGp56OVdX611XQge
9KGqMU0aFWyhMoHxm1r4LkJxQbeKsEwyA7fACGSltDr9p9XkqqcHZXMpeqF/xYg0vMSxSPuetbQj
xiyNEPlKW+A3MBvBS1VjxN2Zcf3Gysq8Ll9Ias7HpnfZjbCXr4c+9TWMqTbFOPYDFWzYSFsz6tKv
hTOMNj3QmWrPRVTH+tLnsTPEiYAzWGCGmR3nUXXqmorQzaDRf7JBLS8NOe/cUlykjCCoXCZhUaws
qlCtImwjmc7sJoFcmbo+d3WevoajYDHz13QJOhFrccaJ1BNiz0jjuT/p1W3E74SIykT8CGSrXEW5
Mm4T2kQkV7LuNYGuIdLrMW1UM1R7uaxUD5zSjEYLtPMEBHd7eVGGE6lL+mRrUa09xGW2vFVVbvlJ
0Wm3JFt4+qe+eSVSZ9yKVYNkJRiiwKHwxxtLqOlLyhYWRJlMBAJRNZYuwc/yytTQN6t4X9XyGtx5
2VpZF39VaTnczDpjoqCqYhV6KMjj15xMXDo9sZRcdQqDc2MF1lssyshwk74+iyK7xRAtzOIZOis9
E8RvayjkdZDJ6ivJFjgUDCaadolUV940jfcGGWTuWKn47sSC4i2Lku+J+At9S8LuUImMkYds7B+B
8KCy1XaKbXkZdLjhUK2Oo3pPwBHGpXyuhsYQbWtQQocGhAEJ4tcfpT6bduUy0DM28YCpeW0F88ei
T9q5NdrymTZqARNaAiaxQvwI/dhaQsW35DB67zqz7z/7skS3TFpQ3LKqtNFvy6gDlDasLr4n0EAK
LqKM6UlPLNss6rlrKljEsu1Xt3nSAiLTpsHTpRwyErNOfNc15acjqKo/dZGsHkuF4D27pYx8Vfgy
Oea8rOS4bqMH0WQXiJoZllqXMNRn5oi9QdDjLF7VWmre866Fa5MOuZfn4YxuNMrAiEZRDIhbMqRb
2yj5eRqM8l6LVmjskiJxenkW3CYghEipatVPeokz28oG9kfig1ZBP1JORiXzKF0j5S+4zwYvWKwx
n1E1aGIkusqOLK0HTOqLJ5Wd8dAmVrgShRKglm3IJX02ZFiFnF4GUCRzqwxj8L1EeXAzwnDaBOqY
QH5Lhv4tW1VoeXTMBgYXdRjeMLLXvkyMurgM4zKcqST65pAbehC/FoGShCg1iU+vNqWRVhPHjzDB
t9ZReajlONqMoDl7MVPHvcHqPmLyStcxT5faSrSrQtj9sMoJiegc3Nowmpp6dsgTgTYc6LZmCSHD
JXWTptcyq5JD0+USW0aaBBsdO74Jf9JwCAmvj+5i0d54wW12ErfdQMDcOc2UGCGWMpAjZlizrKzw
lqWAovMKAZgiTAqvVRXNB6LNp94359SqHAoEmZZaCBhs1QSUX5JajJgPaygp5qGZzP0SEOSTKW26
n3I57XeyUGBukgeiivJezZh2DIbCEw1TTd0Eg98SJGeQ/cTIAwpkM07fdXNoBkYNRdkt83bB77Bl
OduBMtSzR2T7+ApkkCAk7RM1AbiKSvIuwrFZNULToeoQk6BaV7lA5NVoluFNMPP6JGFSjIYgMUTt
Vsd1ORF2NQYHyo9W2GDo2sClymr4oAsdMy95yyRTVKn3811Raq8k/cxryQqj8UgAqGwyW9LfTOTL
/wob/9Xz6bRaqqwZd4P3X5gsc47mqmwUJ0XcMO0YB3lGy7Um230vv2Tr8YSwQ8CMoFzNH4/B+XcT
dPeO8l+aXh2jOU23DGbQFFPTfwGvNY6QqFJQ15j/yd55LEeOZVv2X3qOMmgxdQCuqLWYwEhGBLRW
F/j6txCZWUV6kHR71bO2NqtRRtHhgF9ccc7ea5835k8l+zlPT+9KAH8Xyt9j2pee1MEV9KUo7yz3
BzDv4P5mSc3Ya8GGE6Ef82OE7ZELKMsnfLyCtXDDKb3rugnn4eAegrSpNChVXoR7q0bRPiCItDaL
WzbxM/eYq/LTy2HiBbivggG09YPLFYbg8LXQV/fhzHwHJJ21AnkKm5nwMbtadNvfP8GDrtsyRCzH
VGQGieLQ/1AP2kyUCZk06sKrf3EU9eI9JWZ8yghVS1ZhfOzfX+7PH+zD1bQDV2IEJ5olmLNLd6b3
CCyL1feff+x2loLO+yqHAZEDzniBd0dZ62hsh62KyEbaAADxymMey+XDDgfHu2f3u7X4rjMeS2qo
Nzw7yga7fE9Czqr3pA1RwGg1jtzXx570Pz8TrVlFobFimgfVGwNSm70AlLMduDBk0ANChHX8Ex7T
avR0lBR+dbdEYL1MuxRd3ZGrU4n75Eb/c/WDHimtn1mrpcLDG+1RBljwEXgPsJu44LsGHW3H/+UF
D7y3nKWn3FAKz7qZ3HqhqKEdrlbjmrmqR6t3bFgee7rLv7/7IVszsYNuZvgXta9r+0G9C4MNkYEw
jdlmdsd+zD8nRgugpq4otgmVnVS/j5dT+jFS5xCFXIW3bvFvNTb6bclB7Dx66ulwP2yyzXysw//n
u2fLtDcVh/YEsRqHQ0jKRnPSTIJcs+eYI13aNcfu689h8vEKB8OkHml2aWnlJTtx2m/yDfVEHzWb
m66P27M/mSqZHokhUenbUqg1DqaScRoio1UnABgydt7CM16DJ91bKBTtBRvE5Agw8bf+4ePLvlxP
XYJSbEvV1IMhGZbTONTYjRZaZgYPML9iTHqDO/j5DziRvn3+/TvwG9rw4YJL6gkdaQsfNSZ75+CC
1uBIZUHAG1LbPRjy83TL638zPIxPOrQ319iMHiooXCCvgW9fZ8/WX5qAL3EXn30BVVZMzVJpSC/V
8Y/DNMyTgf0zadKbYANtA2vHYv+J1hKTqQL5zKMLCEHcRZwqVvEbfDy4fEdmgj9eleVZm6psOzpc
ZfYTH7+DMqtdHQf1ujDe0vk2Fg+xdPX9c14G5cfH/PEKy6B+9+4PVDHGwMKpWKOzkS97Ua0KKE3J
sTnmz6WJW9F58Wyic5hK7YOVll47qTJds9Y34wKSIx3Cp3Yj476GmoWm9vvb+j2JHN7XMscobI8Y
R8bB8Bmp8zcaTw6b6zbhtIqSdQOUjzkmPGEm3+te5yfX9VraqQDAaHZuW/roz0gT/9pi/K+0Jf9v
IpuXOefrjpVb5mVTtu87Vssf/NWw0vV/GbpsGDKdCgY22O5/+lW69i9EJWzXbY3DvfKbtvwPiZlW
1gJbNpjHFcX5vd/9W3AiLZlMdJj4r8s+bvnD/1XD6uNiQSYB75tNupOus7EGKHMwemw1zJRRs5HV
b+y9hLwVj2a44ojujV6/W5gj6dFl8ePy8c81bZndjs6QtQ+WRUnngErIo4kRtzs12bxRw4d7GG2b
Dcb5I/wVTgkfXvy/L6cZKgFWCv29w6kldhTZSWcu1zR7Q8Up7BS+4/SnBjYWe6o8J82p2FQUO/Ft
SO3VQM1Jy4crOb92KkqImh8P+l6ZHY/X79Qsz4V9lVsGLQecWxomAJXIWCWaURNvE+c56h5rqd72
2b5ooh3F53WqYVLAgVtP+zzSvaGVXg2VuNO29uuBerd+4vQ/OufZgHLY90Ar1IsAHXDdKY+DGm4H
oe4o9J/1Uf8Szf2VEYxndUByx4zjM+mG02TALjQqfmtJd02mvSSNetPkox85CBRQ8iNuibRfSQTQ
z8ClZiR+DXljGm+bqb9u+tybA6YMATDKVDyH0NC+cY0Svkkgo0S6bGkgCdNyZSMlIH50Zwt+B86R
FGeLUcE1dczzKA5J41Ucj9jlteUw+8TtldU4RMfaXjk6VAKeSpn6X0bNNmLZzrPiIlLUTUSqrhga
X2kGX3aC/QyKR6JiEsSPs/VUs08Lx5ekRv/dUJQOzfZUS6+66hdF6MptR3SDnKW48/5E0yK/sxKc
UO1wlZJzWlv2K5vstZFWSAteMv26djRaRNchyRAh2/kkjdaq6E+GliwaQVcMXn+SMBwVgmErzTXD
21wEbj9UPpm43lJPMMp9E0Zu5ZDYowyvw2hgRcjRWzSO6TsZ7p8ArndYkkFFBKua4p8Pc84lenaf
x9BBUoPaS57/ckasD32GsVqf1o1uXwa69aPvHLpKSesryCCnuL0dCWtxe6P0wmZbCKJlYpzyIf5W
nWyH8qzSL0l1PmUcuUo4Xo1Bty0m9ZbOga8k5P6I11Ct3TiXtjpPNLK0nUVmi9PUFyVYy1rkZ8Lq
Hxj6bkdRLRPbNv+BrMftYqiRlbiamxd5STAq6OvM0bWT4V6yDMrgIaGU2qNp4z+ITweqpVn/ShXL
lYrgbEqepqSl3ETTJZ5w6HKWtR1/SGLKQ9kqTZ6cEH+6GTur1J49mrovVRw953qx64zpYRhfiEPA
Ext0u6avf9EtJpNS2xoyIAjl5yy/yrm95S3ZmWWwSRiaNBpX0iw90w72JPT9nSzcgrppNzs7s5o8
LaJk6pheHE23OhEYwpH8rAi4336V1hpRETPlsGkrItiZNO/ojJ8YPR7FdKBlHhKfxE4wCLwcGxZh
wdRykSZTP8ZxWUkgAeDTVPPsoUjZktqymoPZm61hj2LPJaWFSum40iVsoHO/CqUfhLYgVf+REDY+
2Aib7MzT6/Q64P9JCsClXWUXTT7fl3JxNfS4ZMYHUcTXQWDtIqWkFzzDnUwRbmEa1BugJMNAlFS+
kvTAm9vU16f+RlORsUr4Evs33bwTTbmdFmcqRq+KzUGHdXBW4MignNdqNg2LAVYGtU+joil+BeGz
NIIQNSmBF85GgD0gmWplNT9msnupjJ/xhriqmkf0wIZ1VGoIxoonhX7zVGM1Z/r1U3x+OjmcRJMM
/txJSPT18DwY4udGV9dVmV639GJsKSNQFE25pNDzUgkciY1VPqG2roQNyUjWz9FK0mt0qJyFiR8R
Na3SNEkMyJtTGN12o+yTfEY70QEJE3SuIANFN2DVksXRh/HzXBC4rCxgjBIlBsorxwCxMZ7PAFC7
1nnMBvEgEQo+zIBREtXrG2pmYryKyvYNndJ11Q57tZnvAsrjUg+dQJj3SlaedSLxZurQq6QR0cqs
NfhKo+OPQHsKtscifq5DZrDBdh2lQTNFbdnmwugw6uilTsFoWddF9EbeEyODqA+xi9QHbdlkKyUM
WhputKcsU12PwtnWYbZtVUyvafCgSZS6BVvymV9+rpaQEK5P6jRyN/1M5EDS1Uk8K0q4iXucL6o6
7Dqy1wPhPGklQnqoGnWkubQUriZaSatSYSkqkpdRTnAkEbezivE22QaWm/BnhjTSNp7fbY0u/9qX
vq/k/bkYG6alUy0knIJdvnyw9tMLFaPZQWsKBNk1kBqK+EXhrZxygIBB6qWzc+y0+ucWh0uaKms/
GylN+33AfL/xpzyp1f1sgKXByoooJ1uLk9R9I9IF08bxcuix6y3//u56rZUqcTRyPRvxvmOfy9YR
ht3vWt1/tvzLjubjHR08xCYvkt5suUK0CzYmLnNnZbzh2PGgU+yWHX+/7k93+SZ7GF6BE+xsnDvW
rnDFufmQ3hyTHOnGx8PbP9+Hs7lhqwp71oMTD2t2NYfDhN4weyvn3HeSR865qz79mUGPWTK0Riz0
uWO4af9spirdLGAas3XeORjYOv0egeO6rN5Q5rGsUjgXlND1X4XquJXxWDNKnND054LtRXLf9f2G
fCCPcFGi+YKtVBen9tCemPqDLkHGCy5VkodnwEh23wFCIlsYaYVUaTAnwtVghXCU5B/ksHkB0ugu
DS9yJ94MHY1G9jBOAOYIhlCJybgobpGdatJNlJ6F4mnSr2fttewBAbVPJmW4cVzN5jNyhQcxjW6q
da6W0Oer8RZZgMaQRyfVA7RBeoQP02h4XRbB+6hv1HgJd2KGKFSvhijgFJcVfntJf8xhsMhaT3vR
WiHDcuKLbrqRJQy+EXKjWGHfBVqoDJeMdF9X2Cbudb4FZ4tVqDHFTulZOkQ+EzHTa+EiWb+1g4nU
PuF3BpKsnS6p60wHsKKeR2xdLLUjoQhiUF/TiFHOWkf4zBX94hc2AjfJMqS38aPRiX6rm/GODcoq
jsHaiOy+jcR22QKQE3mikI+UtYACNHRt/S+zvSPt1p+sGmhsUG+nCv9jUzyb/CmBlzsUvG6tZKed
Iq7LHOrQTOBrPZ90KfvP/IeSM1qskZ1gH8KbYeFCAoo6hUXvAt3B2QD0YoYI1WbTujWvhzJ1R9xz
s5bstQK9D7t1i92IYkkbZ1Cpmr6OPHE1pm2bl3uTnIsF3562G8E6rtAbmQJct7S/5hmbn/FDrrZl
HLgW9ptqyq5H0zkJROJ340iIaejJ9dMw5G49Km48ABtK8OLLT6V+b5R8Lwf0SogLs5G9buI4lQCF
ETGcM7rdirEx5PS2pUNpRY1X6s8lhcc0GajFP7b1+NNU5m085F4wk4fQDq49O+5EiFU2QZQOsUKy
nR9aZ9tA6yixpKGd9Qy92zStvlaz7jRuftICc9lkr9q0vkeWvUrsdj2N1wkhjHKQAAPjXTChc93b
1VPHKxRkv0YNzQTu1SC4DDRktvw1smjM8QTSWhxMgPNZ0mMwNxeliaD3rivIvS4YOfV+xpBts+9Q
Q/LBAus6j2HC9T+d8IwyMgEH/GtJEWQaV6oBhiMedoqFjVS70fJ7hc37rD/HleEryrSxxt5PG9gw
DHcxw6Gjla3wk3XIpIdkXesPsXVhLGkFwtros/FzlMKrkQcUBqVbtZwGuhocmu0bI1As+zyhRTlY
6jZEAljRnLRS9oXmzdCMXhS1K3Qfixxrr7Ejb8JqG+BL7Cx720w3+pTRMmYqMe8GpIOztNFloG6O
eVe0dGvs6iQ0x1MjAC+l0UMf4IfhrIyMedN252FheGoy3pug3TLxLNIfqYNPWqG96Fja3kzug4Ik
vkjeVLh0O1hghbShw7pKNXuVt+E2QA2QV8Vp0dRenThehe6jnp4bJ0I4kJ85afEjapyXSbmybAg/
PXVlMDejM26kcnDbhvqPfZIyFKW68W34aZ2JmzlPtmH2qhPeJc8xP1d/KkpcHXBoDJQRubwpZPjp
Ue4pSbzu2ULLNg5HdeKEElTQL+vVOF8ncXyXdc9KZj0FzK8x8yppiH41v0y9ctMXs5cybobMuR0d
9UHwAtu9uSET2s0ysoZHSrh5sRs0tjeOSsxexfFkbkHpG28SZ1n05zlnmWaUzuMC44vkSqglCvkh
aFEPyeAq6h+9U2+r4prss7UozVs1KU6dZNroNuxCfPp6APBmBFugdJdLEmkr5TvyGd2gf+0l8KJj
gqvmAS38OeKxH5kMTnBqV0oLjUiRd5Xce99vd5TPlkYKybT68Aap1iGxN+AEIo1GbQDnC67qF5hX
UERTPNwgguFwrFEzHu1yHFQgf6/HlqKT92OialbRIn/cgcRR1PNdkHdhC1+3z9A1MRK6BlQGavTg
Kh6+v8lPNjwfLndQWZVUUTRhyj3OQcMS6KycUhypUf9uiB5seSzFRF9tso3T/zCnFjoBnkhgDPCR
GGqyhsXF8Onau5GMJcW8F0O7yRNUytibG5lUV/zPs/AHh/DpCXtAPKwtIgKnX63crFPrduQ4Zse3
jrNOs3Jn6sV9ZDgP0TxtJw2ik0FidU76WAXYktCkurNIiw3WfWVzdCAgVS1lagrTSqn73TJ/87WP
NGwPqvJ//4jv7vjgqQpk3rW8jJyxO43maKeAi1RCHN8x7A9cMNg2lqqAtC6G4GpIScUMkEwo9tYe
QeihEKx6Uik4lbZtfY56dJOlBOpUR377AxPtn1/zoHmA1dSKG5OvCeX2PD+Jl1QnN7nhvL0zsP0L
Ql8MeujHe3kHjZq/r2wh9tdR3VPEO9gFO002M5VAzFn4jTKQmvQquUHISL8ShuaZLh/tDX060N9d
8aDvZRZGrzPYAZfKHKQLQJZhdmSgfzJfWBibqPxyVrH0Q6VDVRmJLSk8zkT+aXOOlQgGzufX71/Y
g57a348Ojbil4pTQVflgw44UQHShxNtkWYwrxY8yvaAMF2zNdo/uymtZLwU4Q2KBV6qW3YlI9g3q
h99/jc8epyojgcCVZ+PdOvgBpWRCuD/yOLv0dIJg2h/vVC43cjBtyDpnPpybS6n7sDlSmeOYRA2F
SuUmuGLy3Qe/ioucFLCCIt4vXmgPMDU8WXRtgds9fX9/n03+H65+0G4ujSlO0mCGORCtWnBxOx2a
ZfbQv/EmQyDoIHQc7ah/8lDRehDgSPcAs+rhgmPOctoLFXtldiq9AX7cCOQKwtX2mmuvSYIBMnnk
Lj821n4PJowmyPodY0m2PHzGQWVXpLAakF4d2Dw91kpnT6HZD3LS5gSBReaPDBdZIu/j6Icz3UtE
DzfDM8UMt4rkI+/PZ8+c0/6/z6KH7eJ2oPc9IHWjmAJF2lJXgJCSNSFYCvOCjdOBNmbkO0/H2n6f
PIUP1z1Yc5ue9HrboYJSY2e3+ptJkKpqkIVhTUceuPrJT/zhUgcrQwCtPG9HbrH1w2v2gI1nPKok
ynWn2i3FyB0JZXe5265hxhH+A4nkPjlRlqSFY6KiTyarD1/kYO7XBrPS5Oj3uf9hljt0lbso+vH9
8Drob/41V9FPVVV0pfJijv64mUmJW26zZdKtkwfkiKx9V5Px1LSKV0bTVg/rvYG22YnnC2du7oUx
nTK3/hpT2zMxGCSKdGcX2iMyfbcJ6G+r7WnZsYo3HHWdbL4RYbx1EnP9/bf+dHFS0cOhJKPx52gH
fbXO0sO27FKGoSbOqED5U5C7qfzca62XS8+qpPsGOVZF3riqXF6YMcZH3DEaeI0j3+STKdB6/00O
JqFuaE20Zmhruzje5cO4zqGeKaAytR7CbV6u5SW82+mh2Tn5HS4uCG9QqYtijaFjXyUx6rDxhXBw
10RKOxp3R77f8vsdTNGWRbYTzUfVkXHNffx9e6wr0tjypGCILcxleBQ/l1W8s92ZKZLKlXfkip8M
W4KkHLQ5ikb07KHCI0buTy/URM4EW7aD0gvG0XtbIKd4vBCxFJtjTfpPh4ODnIvNA1pQhHgfbzJT
Aq3qaw5HeJWj23hLhtzdfF2jLPSSbXKVnIEDOvLiOJ8cAyzURybvDIcBQkOWkfGuEJlFZpDPmQUZ
Cvit3ekgRKXkZ5vAorcTXxlA4TnGWljjhg7iSsjjzpCay2qs1za14UiWXAFT36wKnIxBwK652iqT
TIsPSYGGPRcxhZUOV4LW50DbLKKH4XD+j6XRL5vxVJlvVOkn8l3gifV2sO4dOgFDJW9Jc+dsTbkl
BAmomi6GCFfFXl3R5pM75ujoBmNCMzykxc08YNujltLz7LBQ7LUYHJqh7vnmHlY2V2Ttuk1ar5SJ
ZpCAIqOzlcdhG0nzampT0J2vAzJwQ7+b5cwlCt4dCtNv5ehEyZqXpW4nsUbowc8iSM6GLEs9daQo
Qo8jHaBdwU6n3boZ0YbZKk29CEoIZX6zuCuUN9xVZay6Y0LgVTdvtB4PXXAvj3eK6anCoEUHCJ34
tv41Vk5FdOqMLI9gheJzU+YQA1mmz9ZogrxUJG4aQ0OvpktDtNQ6BjfPb2Al+DH3Th0N2/t1zM6l
ME8bgHATpSm0PNuy6tZ2eKOxCGQzWQW4ZSy+jalFl5H91oSkw+URQQPJcymsVR04q4ouUg/zfLIN
HFl9czHamBSd4rWoWKgINb+Oe3pkOqi5CjRMNJOBQYtbmM8t6RX4WXwd908+kexQK8G5rTOBRZNz
nrTteoCgVBcpwFYcAlKR7pQOvjRa8jortkF0ovc0/G1cr9HVbFuUWMcVHtWV2pACWFIum3n5Otmb
l7qSKH2loHacQ2uO0VySTDgBy5repuXz8JDRP3hgMnWzAPRW4fgVjOG86Vca8jq8GXN4LQXtOiR3
UQdLIOFnEYXiZSlt3qr1ZxXaqPMjEeZVHkF9UqfHCJFONth+ItKTyp43leTchzEurrCnDEj0AR9R
QZWTrNnPIDRozfgUi+wsybON3HarkfGRmGRYUsCuAixlE2e1CoTmLHaAZwhpB1P8aie5JxeVF2nJ
eepchuNrVxO2Zb4Noepj3Kec+BR2pRunJxJ5F5rT7gxVrHMF4AU/YRkUZ7hEvZgSdV9s7f56Kl4j
Dd0AgXhdvQvL14HvMOuzmyPOz+FkF1RL0msHzs5UMJLFqyPFZ7l+VYWYlaBKKga2fQZcrZPAbZTb
OajOFqdYIP2y+tIPjYeZmngDoavrrjTqbfjjaAEv5fM7uXqZDSLxzmPwm2F1p8rDyplq6pZ7g4qP
Tvu6BsMhV+wE9WtBXShzbgbAEb1VbkQsb/vkbCyr9dicJ/OlPF5lbbzRR8r2o9h3yrWqPgXVS2jf
1Ng6Le16VAJqg2A79LvSwlsG0rfDSZifLT/IRNdANKAVu9bPAtPPG5Bm9r0eZPRv7/hEz44eUwkj
8Rhu546DNY3tsbysu+dyWQIHftyIZvFoDLi/GhrvdG77N6MfrupBYJ8ML6b8oSpb7NGpr4hF7CD7
ikFfdyh3irGdh7cwRCuBl0q3xtUw3Qxp4wtxKfJboV2oGqxpCvXkL+T8wrYWbsYUPi2QVk76bpA3
FEini6Il+wrvjhkScACbSHmNe343RpNeht7ENKH1A7S+m7BC3jXtjMX92kNsM6SbYrofe/VUKc5D
+sxV8+aE3WkHxLE0HcjpQB7oC0tKusa1sE7UwITnGK87PbloQrEyRfMzT4xrc0QDUZH+qoCSNW+7
gR1Sb7laPq9HHI+xDkX0uuGyalPuy7D0I4VIRqOlDmN6RtFfhOE9hkq/jCe8gxizEuBsdcsJsxzX
SclrBP1pNRujJzGPabrstVX4ZhRTuIra2BMUuXUssEWQrrPZfnACY73cTmnQwTYGGDfqmu4X3Qsw
/YOS3UrjdDGUeMsCsIZt4QZqsMtm4m6oEQ9UTUcQ9Vr+rAgYXwGBItKbxhbIqp2NbjUbjSQOo5VQ
pDzS6T6JDVxCJS0cqXrU4XorhnXeV/GVI6e+ZDw4E417qwckR6U8ohBq170npF0sbYxauZx6cyXL
5c2osBZiLsW5hvNeivv7Ti/9rmSZBVp5IeFjMBxcyOqJbO5jed7liYlLrXEu29666qxuA5njVgTN
Wur6VxsXOWzJcZum+pnmlHsCf9a1dFr1z6Exe1EiubMRurWwf3fn825Y2+lVWylnZtdc2sGVrZlu
LN8bsBIrPERFrFDKKnypeougpFfGuVPoW2VQfG1Z/DRygmdt3RmXSntXA0AVk70OrKdByk4jTm0q
GhGnfxXJvTXF6xnbrabeipykEX6EASd02T/KbOgCGeuP7ar5SUV7PGlPBXYeUeN2UuLtDFk/PUsM
waJDkduY1mOYeJZxNecoQGEaqiS15jdJFK7K9nZqblKBc7M1t62Gjpq7lcVNlNPddOKtJF2GMEmV
6tKqphOq+qs5AdqH7meMu10qO7j2LergcHOIIUJ5Ug2xj/RrVVhcJKNLmbyl403W/qgYUoqcbIoe
xi931BjwA+liVXnv4qw4dYTiG2mzLidart1z0NfsPAiVDAnuyG8HVAwBsy6Vuoa10KxTT5QIfbIc
sC5BhNlJRNCOrGDFBx+AwXhY1fV4Mal0fQyFZ3qXZefRACDJltZ1dG5E6slkCNiVLU44Xgcc6n5f
QXUwirWDtqUvkbENr3ECLFRJdjOqpxxQN30sH+nRGQ2z03SsvIlwmkBbY912bXEBKQXGDEDc4WfM
njCm8SFN5VufDhuVOS4dnRPVeRU8nkBucFDRegJGGrG8CevctIXXS7eY/tZmdzWzVCB+M8SwQZ7B
BiBwpzR1q+G5bREURGdddt4XlOExcw+luF5oM+ZQ7xXUp4ZEhVLbBmlw2RY0i5X6rg3UfZPFnjHE
rtVv0xbHK5Zp09BdR9fcnG6jHuiocs47aWPD+6xQJCnaW22SpRFf9DyqMr4Q5S+92kxg1LWXOd/3
WnzW5DAi6ba28qYc9ml5IjvbTr2RpHM9oqmFxoX2CNuDmrlaIQQFjrjM5J9dOALmf2mtYo5EnXal
CRbx+UVxUnZEJR7WXQif2dR6N0MmifHu1ITwKRX+RCk2uJwr2Uvr/slMnjRxMhZA9toth86VSJp1
Xb7lJBrXbBjVE4labcPuJR6nk6aT1xWN8VKw78r6fRygHJZD3hN8EfrOqq9sleNRI99rCYKqAthq
ep5qm0l/tM3nQD1jk/lzZk9dTbfFsK+c/HzI29OCNrpdnjTQqY20u5jj/jw1oKTTA20nxFlJiSUb
3sETa/SqxKUd1oQqpd1mtmHGjgZ1ZjJgtJHl53XW7Iux2ynhdTZedypIIAYaz0+eaaYp8qbvdrZ0
mjsQDAr0aMMmaM8atsoRKjB5BmuNc1iOTpuIxvdOzTA9zSfC2Vv1dZDspWVvE56H5kmfNLedem4p
bHSEXxCjEZcnZn0hKQ9V1qwfe4sESF4NFI5+SxtZlucTwEdrtvBbuzlzshhgg7D9PoqvEh55qo03
kYm4KIh3MjP1WJ5DM2iCM8kuzjCa+mGy67KtSZiRlZ0nA1jbEBmkPfqTGLzSfiyc6XyBstkgvEMz
9I8cTP8s7HBgsywdEb6MCeHwlCiX4yzligYjfL3kxuOo30rouIv7xYlGFvjxTtGfVaulamdQW0F7
z/8Ojoj4q/sqUIRG3E21m84JSEeM263gSaN6pTmVeuP2qMfpzxM/R2/bwG8nI/n/wxYjnKExhBkj
yHjhLFpdDpeL24D9JWcLPwb+fPTI/+eJH7Ux+niijBUKDfJBxcypsPrbvULyhrio1TNHe47FERuH
stQpPtYxKPXI2EZkx0RlfNiOiKtwHuMsBFNBhlWxHrZiwddCi+63R4bJnxqqj1daftR35/pJZEgo
c65U/mp29BPJukn54ejyPYenwEl8kLU/6dhO27+bUv9f4v9/liLQ1xL/s+mlyF+a9xL/5Q/+kvgr
svIvBYEZ5iQFOBVBmf9I/BfapKXauobyn/4Uhs9/E6lgShogKBeLkY3zBtfNv4lUzr8WpTp2WnoW
qoqmyvzfKPw/zil/EyUhUh2UTee5EA2yt2rb4F4GZpjmj5VWIBx+9xwu/xrf7/V8H9+s/3z8wRtV
JFVYp3JaUYBNqlMJ+QH5cVPmlB6yUeWYZWCplv7n3frPVQ7KZpHKKa9qqTsZKhslN2vt7jHKS4Mt
RqsCCelrYzYuu1gK0yP39dVjO6hGqiIxSigJJQUkJyDeSlWqkyhbpA3fPzdl+eqf3JJxMOPWXdJE
ejaVW5E2DszdXjHbraHPEIsGqQv2YPvGn8xi4S1Gvu4RwGWH+byKkmon62pz//3X+OI2jYOiMIhI
Sdf1nrIcyIHINZKyBk2TTPmxyf6L8XHYFIqGzmiyziq3WqgNN8VoK7+SrLZ1RPUSJ8Dv7+KrixxM
hKJKCjOCcbit44JWSxVl9kXajBnNkGac199f5KtHtVz83Wzbdb0tjKist0GnDBd2XY2XxlyoR2wq
X93CctV3n17GVTd0DXhRu4n1u3TKZ4KCCptq52TN+CP+u3s4mAxAikZ0ggOCViXOhnNtUITK0JX/
d59+MBckiVQosZWgmmPCuaqVqkZiZTVm43//+Qe9vX9PA8bBNKAUldAnqYS9k05ivAhjg/y0RgoD
jUNaXke7Ce31SdMkJHQxDy/xRRKVnL3uWLF8YuStzsYmkwO2UnNe0bqXOptQEDk9uoVb3t7P3uqD
aWOKy7HE64WMbLZp4/Sl3EZ+qod6vg5TySmfJyTwg58G+EpOTatLhV/psTpfff+ElgH/yeUPK/2G
Ho2DDTp4a5YNCOkp0KmwojykblmdSEXvvH5/nS/ehd9Ryu9Ga5/NVZqMSb0Ny7C4zsFjkEeklNUx
8ctXn7+sA+8+P4yrOVVKpyJbNUNlEyhFfmflkX1k1vviZdMP5otuNHuhJVG9haUkUeA30ItETfI2
TnV+ZLb46hLLf393B70SNplspfVWcqaWdg+nhbXczCOCjsiy/rvXWT+YNGAfWU4R2dU2idWYw6mh
Qa5H2yod6+1/dRcH8wWL7RxEFDe2eikpVMvHvK68Pm8JF05jOXn4fjR9dZWDeQPNBkpLy6i2AJ5a
ezXCrrJPWoZydi7anhCm7y/zcdv879njkLXRO1NnBZ1Mwps1CuEC5027G4tqIKlvk0ODIFgEbGup
REUCrBIK5X85Fg4mhSGSa0WrIMqYQ1zcWjFdOtfqRO0ghQ+j5MjtLYP3k3dfO9hQaDhWOkHdjui6
qqCKC46nlPxRsvLKy7EbgRNXzG464uP44g1d8KvvxzeepUoNRI2/sa3swg+qVg98INvF3fc/1lef
fzADiGoJwihVtq0pG2soTG35Q8+QVhx5Wl99/sEUICWikgr4kNvYQcsO1r32RhOZ+/ff/otlQFtG
+ru3H660mjdyAlpN4ZEQUEXdmuOYXXTWXUZTxsTC1xKjx69fIdKtK3sKVoEzHlsHvnijFu79++sX
ajhgGebXkUA8PgbgSX+M9J9Iwe3sY376r57gwdxgSpJl1s3EnrwpcYolkD73SL+tX//dIzyYFIoM
kqml5fXWjqe0pbMB58UPM6kNVmEZg67S2rimNBkslOs+ndInKzC1t+8v/tW7dLDRiAS60VpnoyEH
ikrOlgk2dZukyiSugI+N0o0VdWV5/f3FvnqQB9NDBVUGlHrGUNRR+CWcqO7kRszHRDrLG/PJvHAI
/IGYLcW16Optl6HbGIT8P5x92XLcONPsEzGCJEAst72ILcmL7LFle24QnhmbK7iC69P/2Y44JyR8
QjOCl9IF0QCqCkBVVuY3NNehY6avT1Vbf0UH5sZp5DC60AoJWjbpsFwPbRGNBYjL5xHFIla3UCHK
An81p9vL5RrGigxLpFtGQS54yXxUjwbefjUChKyyKXcOYIUGUqocnF7YfCNNgIZJP0AhishRp/E6
mS3RG9e2WCEibNeozmq8y6eo1NXXIIUEzDmptUCPuKfR1r1OwIqgiEh9b2NiDkP7gyd7EZW0yEIQ
p+N+7udB9RlJY3AL+2ii6Y/7dsaKCBLZXN6DEe/SLAlEDcYiAI2haEIfnab9TKOn28O4pmFFhqQk
TWhU0FzIWKO1smeQPhvaZuckLNcHb6xGVze8sVIVeax4BzjFWpkv9ZJm+956f1jcXuyDArFe4Qs8
V1mVJOhy99pzZKa/vD4zd7uWyNaSSQMqWi804LCbF2i3IdN817VJsPF1hwf+gYK/+P0jPFqPSYcN
6Al5DBFNyhKts6Qut27Pji0OLB9PvbCV2oOlZkXa/tS+h5KD9rLqed/yWB4u2rrHq3fGvVkv9cc6
8kAKKMPNm5jDtf88X1+sD1u9oAnxwLxky/R7VWi8bSv0boG0DrVC9b7y0o1GUCvn/P+vtH/gZi9G
WkAkLHldYZ8raH+E2fdrl18ouqe+mN41o35o0vA3DtHiyIM03Xd1svtoc39WyLdIZK7y7EHm3j8r
hBhub4zLsizXNrQ3ai4RQVJOh3Mia3AYN15w6K4AgdtDXPf4jePwTz7uxZIN81iqMBjqSw80RQQM
IDBsPZRmQxSfGW1/3B7FZcDWmW5qbywzH2sEOR50t80RNI9r3Z5uf90xB7taw+UIwnow2V7qNnvM
PZaDFhlktNhsjcbtVd3fHsaxG751oFcsGUEhi91IlhUSsJpOzccWLwyoGAT+UOwzJ9/ydW+Myj5Y
ADgCrfo5nKBWzHD737fbvuXpLWkET/sQ+5B8bIL1sQJ9eACNohwM3rcXybHTdrkHzft0lGxqLlp0
qBfqVc3jY6XBqnu5PYArU+xfR35hsSJqc2AxQd/g6dUDHW44PACTFx50C/DdXIblZ5CXpR9FX9Jz
0Kzsr44YeYqGfv52+xe4pmid69G8REFX1XAZ00DAqa/7z8OCsu3trzuipV2TC/g8jOBuri8h0d7H
JB8MlHOqGhTawyiLBkQtNf3RrDN4Fm4P6JqOdcIv6SBXkvoYsAhaKGLOPWThhYG33t0ewOU3lvNH
HU/W4BpiJDNg5lFRDQiUCd6hpWeKbw/x9hzQ9vTaJtKqz9JSoTwByiZ6gp6ShJpPlWw4/ttbEknL
8U3UFF0eIVMiGVQ29MKhAZGeSjS5xRVwhkXHt6gE345kkHN5PY+mmbk/gXv9EqYLwvG0gumOk+md
QY/+V5CO6PPt9br+8v+N+hBneT1ODRyZLEFPfiGhCi+m67oD3irfK5o+REZ+WtvFXIoWhOK3h3vb
AkDT8Ho43Y8kHRWo1dOsySHDMQc5CA5mMX31WqP6nUZgBYbVG4sxR3vBZfZmcfSbhN4LFBs34o7L
xCyvNz1NfV3AxOD7/K5p6uFeGmCP9q2QddL76KsmskJgToayPg1VF4ECIUovXMxbl0jXJlh+Hnp1
NJAAgWWhwF0z1Aee6kaC7RaSNcHp9jRci2S5eshNHpBFgpqlR7togmfueeYgtbn9dXBnvG23Nocg
ZHVYT4q+uoSlBBNQdCWByYfion2xvgM3dh8PEQGhzQpcbFuVYKCu+gGQOJ79nL3UBFfwIc9AgdVB
sLvoCPjnhSb0c5+2BdCgueD5CY+p6Qt444OHHCowMXjBCkioNQChZWhZUz6YpDOwiwPl2of/DlPf
fUXvPBj+FzTrgBLW4F5+HGXuH0WuFCqypTe+z8I08iHvtfLopEEJAilwXIgeqoGi/6pAtQtwrHJ9
CJWoPwa0vyLJs+H7WkE4Dbg4o78D8E0+phNIlKCN5/0up1YBTtxoBsIaqM1BaL4oH8qEr8/j3Jrn
AUBxaNImIZBU01pCnyj6u8uBs66LbHnA2PnfGoy630KjvaPfR5C3q5GXiKq5OWKCuARGUsVinHwo
0nUmRoHJf6yZD31qVgqoVntLdUfWNfzMgSD5D52E0LvOQwmdYG+Gek4mQR+hGEq5h1WTHLol6HX5
krEcXCisWPvhoIRJ0ObHDfutmo4/hDofwnPpiVEeSK7Y00RrcQfgdfopUekA1EZGxLNmpF3uvVTW
6NsZtfpVmyzdygc4HERY8WPuKYUOXKMvBnXnk1ehn2NoZHImXm827l+Oy0skrChSycJbp94vL0lG
vOiBQ2gxg/IAL9vYT+YAxTGDvpX7EBpJoPESqktO9QqU/iVdaijRQMJCrGTjx1wPxzcOgSs+4+VF
qulnUoRaQzw9Wc0XUwGvjgTmTzV16CXJfPQmNpPW6AJpWvlBdQ3wgLf92LXQ1im3IHVQZVlSX1gO
hgWOAt1dDd2Po86hX7lvCOuAi6AAUk5FBtg+6C84uBvBlEtQ6fwhetDw75yHdaz1HcBVCSmqSyYC
cH2UxPwHkcrqcZWe2KrSOCKqsA6GMigiD7TC5WVlgx8CbMmBaecDWEpuL5Tr+9apYOoVLI7JUl6o
L4oYjYYAdKbADN7+usvErPNgUeM08SUsLgCrf1NhChqTSYJDWICTIixBP4YaxnDXX/8sc003DNsx
J379NS9eCIp6mUHrXHlp/BF68ePSxVElt3oZr1b6httwy20GgBFZGwxAp+grbyCUMsx/2dQGn9KW
0LhjE4W266DZVseiw1u45S0epF1LEq79hc6Fn0M/qx3RC5YVAg090Jd5vr1TrjWzHCaIsqmgyIJf
QJESPaqSl0/gWm3+uf3161feWjPLU9BHP0dCpubSRH8o9IJuBY16QUIQOOe8OtZN3g0bu+/IAkX8
OsUX2w9B3QgCraUX+3lYQyyrQTkOLR1rmf6cy/RrD1nMOaub+wG3XQjTfro9RdcCWpEd3IGgd6xn
hSdBOcd14nlxm4luY1IuI7DCQBH1MgMvVnfx/RnIc6lFEp2F0pKiI06B6ef2JJxrZ4eDpuGlzBo0
F0o2PE6jbtufU0HS5hGstVw9TNcM8F0Zgm4HGbyUkvu5XdP8aUjnbt34EVdHesNYbIxUwyo9oDAH
aeHO6//OVkjjoSsFJIZQ6UFegZj2XDBm7nLkdee72xN37Z4VqDzcW/0MZa1L0rb0S9DWp7yUW77l
sP4r3PGlQao6I3jOtemlvfLFFuDwRJ8hQcsCCu6ZJ7/dnoLDRP7w/b4w+6jPhoh3JLkUK/ztSBDG
f5StntALojR92DeIFYyEGUCt0C5oEcpqjNGWBBB/NJhxTevT7SEcW8HsSDTpRbeGgmRTVeMzI8R7
D6JGvnHeufbCikSzViEHu6SKFQ+i72MN0BHu/aEBoruuIQ1EkGDdIvRw7ch1hi92RLZsLITni7it
MnZaetx+PQ8NWIkk44bdOg4jG84Ked8SFFpo3JshKZX94iOK5w9AHqGl0UM/JTpFkckf7ucJd5Pb
2+Ma0YpEvU6KvJWjiiHDHhyrHtTr0MKGyNlhBN+ePPplAR12IhkonG+P6DIIKyaNs4CwXwShwb4A
oOdoxGiaoyZ+H2zcUlwDWM6fdrPy5wIBG1zKguCtYoripNGRtW4M4DAEG9yah2vYNTlYSoGdNXeF
LOQlSYf5UeTjzgBmI1fbKKzzedFYpLaGQvy4BKdchFsADscKRZZPRjSDvC5EZC9iBnnmmOOAY1O1
kfF0fdxySeiyZVNIl+ri+cvwMVomeddf27V2WU90HfWFExao9rBCIWXg8byDjuu1xckEwYZtOjCY
kS0SIZNSRz4oXeIhYdBJ4x5Fzz6QvBLCTFdpT5Au8RnYxiufHmuCEDp0JTp68jG/QMqwQ/dyIe6o
HL91ybIRExwhLrI8lLRQYE6gNXxB+lDCOblCN3WYJZ+KoGC/xiQr2MZJ7bJryzMF1OZ72SEJ00AY
/pgmSryHgg+991WmdhWHQd7zevuqxJMeYDRI8VAJGmVI5b4rJz/8kiRr//u2hThmYaNEkZQB2ACR
80InJGIMZxWgwCX4GAY5bGyJw8RtgKgKJ/BfCJZfpgowkLuqnKk+JLxKwg0rd+w5tc5ldPhHbTNj
AL/nw3M0MojUX0UNm66IPpZ1vQVqcU3kOv4Lb8qzNUSQUXNsig7yrBHICtoT84eVb6yUazOu/38x
QB0q9Aqj+/Yyroz9V6Q+fTdAhQWZXJA8bCyWawwrJCC/1TBWquyilry6G3wKkgw0S4MFu64Z+7nP
qsjrifAu4UjpKexIUKfAZbAqz04hOoNBkZAIssXe4toQy9lpC4hJ6M/5hQwNPdMJDZMTpAB37obl
4AWjJdQUuxyquLlAx/xaf8Q7MfhU5i37fnudXBOwHDwc5VxMFYaYu/BnmyJxkrT0/a5v2xjQMpnQ
3MzB8Vn1ffMkZoFOf1r3+0KTjfmcZiAX+45lOMtbvh7TmnYclLwe6GRlHkD1ed8kLNfOE7q2TeNl
F+anBkBjISDDWHkgNzndHsARO4jl00jY8jSP0M2qEvpT9qAH7Yr8HZ3nDxM0NjaOCkcmyIaANhz6
bQuaUjAL8gHiAL+mioLpXIHEVQTfei/khyT/i3rrl9uTcvi4DflsihGP15RklwFsXOUhHQLy6NPE
/A26h32wfIgkWi7uR2HZeajSgHsDyvVq5XHQifX+9gwcjkEsz55BDzEHE2i4wjrwLkGFlx0Kz2Rj
fVz7YXl24vEgYWWCCtPayvJcz8xQENEN9B8TAGL8QVM0B7dzKv9edOC3kLQQSNbvy84Sy+dN4U3N
yPBqGYNwvg+70ftkxjF7rJKcf729eo4kgg3zDAi4oAtAiwCdMZCT4L+qOUVz8mJ+SgpCjSVHNpsu
4KS7PZxjs2ywJ2MVQC1IylxQCZnOXjANoMQoNrH6rs9bMaAuPeLzEhbg0Vw+RglBhWZU9QZuyvGk
C60AMKs2StqmTi66CJ66WT9FPThRoIDxPV35t6qnG+M4fPIPpd2Ls71hs6EmRR6k9hi66g2Irn2F
PMg8oSv39j64hrgu4Ish9LCYTFylj1UFhAakVbT6kLbQmTkoKDhvSQq6RrEcv6M0HJsOpNSF77cX
vtSg+s6l7vvjsJT9xgXCteeW/0+raUYCbrk4IgbM4337jkzLPtTw/9BhcpSzMw7Z9RhVKJBGtdnH
UtMc8sFqw/9cv95y8XZE3M0FBgj7Oj2BRbq77+e5jW9vs+PrNqCzK5sJxB6ejNOszd6RefXvQay+
Bdx1ff0aU14a0ZyANawREnwNmt3xaGEAfHT6tO+3W76caRahUlQlF2Lq35BpB+UR+O03jlnXT7dc
OcxHNFh5PVRYWZnGjQLBP/fHbOOl7rB7G8kJXeygGtQqQaxPPCCuONRUIC6U4m1rUq63CpOuSVz/
/2L9URxcJ3TRIJfBSHgZR3DE1P007LsU2njNAT29ROa1jHme52dlwCs/6bDalyD9Qz744rcHYjar
UWDUVF2LS0E05gYiDxAdB71qhWNhY59dO2Ef3ys0bFKDOMcW/jsZdXEAJ/f7JoCw6T4rtfwXO9uj
Lpslly4HQUpgJvRBK7GvkS6yEZtZlY+t16BY0rFg+l7QIYegBrjS1pSYp10TsNGafDWizHKi4qmZ
kJ8em2/9YoJ9y2+DNOsmQmvcio+3QfI1gPIB1eqZAvt7+7c7dteGaaqhBpBJlsmlAZb4vgem8RF3
sPUyj8sWVto1xPX/L+xULrVZeRWC+XVYP6VL9eAv7X3Z1Fvtdw4ftlGaRnQFI1kmYznlxbu60Ut5
IJ0HPrnbS+T6vnUEtyQZ0ZaC07Et5ui5N1n02bT9dN73devsrSid5JwynC/dmrzjemkv0A7IT7e/
7nhw+ZbzarFMyzzjbPSqqTgAIISiUMPnY948VElQb0Qi1wpZHhxWIYXKVwMbBY0BkO9N3h6SbJn9
XTtAbcxlWKQV0CMdTviqyO5VVryf1iy727NE4EF/bZ7ZjNUOFY6AICPToZp64KsU+zQiIh1BrfH9
9ihvOwHa3l+PEjYi98BNeTUi3/yom6Ds3/c6DcW7CE+frY6ztzcChdPXo+RlQ8ZpyFRcIlocp2iI
kCrl88Y2v315pza2kslxoej5wUpFht5HVUc+tRlEjlpw2VZaFF/bQKiNC/zbjyoqrzN8ETQiTUO5
cCCTQFiVQeav6B4kcEz3HFnwMwuq6R6ML8s5Lyuy4Yhvuwo0kF+PuFQIhdRoFdOIfY4Iak2mTO58
0z5lkm6hbl0bZHn7lTa9kBo1wVBk7TkbguxURsNWOt71dcvbSYarWE5TD1paCznlveTg1jNk40rm
+rrl5fWkoLMH0GE8dg3osBgav8aSlBssTo6v23hLAFy6RrQovZEqieYYGeVqOqJtnOcbSQ4H4IDa
ILQEJBQpVzAposYfQy2/Gbm2Z+mtj+UEGnNdtadmCr8sS/7gq/n3bb93+Iyw/L6d2lquqfJi9G1B
0HXmaNt5MEmR9KccUrRguos48Y8ZSAbDjYk6Qg3Ii165jpFeZKps8uI0HM2TlON08anXfg50t9Wf
4vAVWzeCmIysSEHKOFvK5srDGOrpqFXPfoSYzgdwG3Yb6+eoelEbKtkKhfi84vZQ+y1LP7dL2IH6
NQBp+VPjt/pJebQJ7uuialaQIPFGXwmtWzA2Zmj8jxPQb0M0tKj88XMyZNRA9zTNwAkITdIt1JTD
cm3BEGUWM9UQSIEmngHbXQDCQpzlWw2Fjt3kVsSYF9NFKCriIUSGd+DbfvSz4WEZk11PFAA+XxtL
1y9IliYU9gng/9+dKdCx5nNTP982/7dzf6B6f/15GdRJENSzjE0CfZiV/tNxDwWK/Eu+ggA2CtQn
Uy3NBy8bd2XKqbBCIG1KvFZoq+KegLo8hd6ibD9MbdHsu4oIKwgS1NF1o42ME4k+ozBaQVHuyX7j
667Nvi7ji1OvBbi8T4Bqj+cVssGj+MRK7xNe1lsJftf3rbsOGLuiaeGjjFVbfh4Cfe+N1V2k2g1n
dX3eCnagegXEXRS4pylwO4qxzkFyNIBJtm32ITQov0akFyvEpjGbTY0ZiKD/NwthSKzbuN64fv31
/y8+bUYS+cOASOMpQc68rdVlpFV1zhaZbFjn9Vf+L96M2njBegQfnfIrPEanlH+JJj+7EO7JJ97N
/0BFdqtY7jh0uOUEpFZlXzVAAyV+EpxncGefAeUEeXyYmXOYX6nrk2HrXHWFP8sjRJqqlnYNkodN
GvwICdf/tJniG5cOx6bYgLZc9ajThegQAPjSh/DmvB6RS6zjlZVbFz/HBGw0m+RJBQy3EnFDWfOF
KhZ+9JEVim9HQMdeMMsnQgibTZUHq+rWFmQdzVDJy5yAcD+XyXgC/yu48duFexsRxDUZyz+0Fw6F
HuGCCWNL3M0NImAJ4uvbk7E0x/5f2zNllo9kI4rAU1Iinvt1/yua5jK6p342/1oL1Azu8mR5Cv3m
zJYge5Kk5cl9mKoFMhZyCdMYTW3/8kEWHWRZ6+id9AIGxUVGB3Na1y76kvW9oBs/1WU41wV64c05
pJSHZtYiRpk0+zZBx/EvQFkhusL6ubrcXg7XGNbhOc/eoIuMq1hndLiTdIiuug3QFfQ2MUWuIawD
tCRtAsnxEa48ZRkUMJMP3cR/Q41749rtiEg24W0haLNGS4BXT5ecxzKFInUDMFoxjp8GEDKcbi+U
yyqtGFGMwapEjiQHDzx+KCJoS/hZ1B53fd3GvI2G50GgIxUj1YG7hE78v5QPJuPbX3c4sA13Q329
4qoZZFxQqJh4HRqPEnCZzxxiBRkeQn2QPN8eybFKNhqZi4RkEK0XMQfF6U8/S8xd2KTqr31ftyLD
QOvJAxkq5pGI5yhq5o+DEumX2x93mFF0Nd8X3taMtPB1gGOZXQnTq+kdIeHjgL6zSdEtaKNrea7/
fzFGz7zaEwuuXh76PO446K/ez+uwpYbk+rrly+CAgf5VjquXJLSAkGUKFuRGyfPt9XG4sQ2Um1fI
2NJmAJRVjeYbAd/kz3AdvMe289qtPLprDOvU97J6Zf0kRTyXXXlf6wos51E9nGts9oanuYaw/Vgr
yM5UkUCurHyIaAUF7PIH1+3GKjn2wIbHTVCtbyboXsTlyvhjUpryXjXFlkCdw0ZtZJwYg65lBS5f
PC/owwxG1PcTGJrudbAA7IJEktw48h2rZCPkphxlVO5ppHST/qee9HfP99+h2WULROx4VNkkikMJ
GBYLCkTTpoGC2RoBvn7I2ohXcdUUUh7RbpdB2phWUFpV6DLoIQrUINdw25Ydu2TX8JlaaRTMKY/r
ELdLqRfwzENu52nf16+L+sLLoZBEijyl4MEHCvPUJh45Qd0+2DixXTZgfV0yhXRCN+E49aDEoXuO
Z8pswMfPZgjEeBsZGMcK2eyQ3sAg3OKtIkZOq/s5mWW9+Ou4bLxTXHOwIpWegzmDlKeIqVfeJ/mc
Hhn3IGqADqSEpvtgnoAZvN6HZfRCTQtUVcKk+thN8qvU7YdGhV+GEsC/XXtt80J6KRtl2CFdTbVs
z3WrWNzJrtu42rh2wQpWa83WoFM9glWbzCiB6/Ccsux510+38X5o4JmYDg2Px0n3xXHRWZkD+AGC
zn1eZkP+kmlc9EgHEafjrM5p1rdxqgvzZd/Pt14lUGPvxjVsRTwsffguKtbqzMZgHzsqtWF+yG7O
ScGBapjSOrtqzpfnqZ/1Pqux8X2QuO4HybCvUdcVMeubML7yu24UHhzeZaP5+grs451IRFxz8UTK
YDz0nXxPeTEcFyZ/7Ft+24Vpj9tG2fK4VX3+LWhS8mkammYjyDnOHxvO10EWEF2OjKGX3ps/8TDt
Th5wkI+gjuo2jjiHbxHrrhH6gz9BnQ4RrhekP+h6Tp+ZzgB/3LdAlu/6Pd6OPQwrFtM8JOe566CH
CPxjt2H/jiWyMXtEpZCATpAmrMQQ/VhpTaGJKJL7Zl6TT7en4BrCyrWZxLQUvRA4anD2/jXQDHJc
dZuf0rHZQp46dsGW0aw5lZmAIkaswro95FPfQwgNgoS3J+D6+vX/L07isUJk668nAEn4GQ+Hv8PI
Xzb21+FloeUAlEBCI5/xcp60GZJDJ8P0PgvGIa5naLHNsow2goVrF6xjbEyGYvUbTAJJ7ssy8/PS
tD+kJv/sWyPLDwo169IUK56eIA591pXI8zsjwq7cOOuvxvJGwtAmLOzXqpy8HLkpxsOT59F3k5j/
bdfyB2rWl1IscSuDfRcvG+gW5EkHWCnjSBqSAnJZXleWh6VKfX/fVtjkhdxT6Eio8T5p56A9jKmO
l0CcZ8X2BVWbupDOpJqGhcMbZuRjTqk0QEWB4JfuU6aAOtBrhxiKTpSmE7h48bE6tI3PoWA5bJFj
OSzVRrwVBCgZkcCZUeyGargovi9+9I2jdXxj/R0+Z1MW9mTIm3bG3Req95/nqh/vKjD014aRe2/x
N84eR9CwIW9tYcAjYZCvMhBSOtAOTWq+gujEbXf7s9Rv+IONeVPTwkqtJhQeC5kmoMeLwOk0JxxS
aSwAY8+jCKC1AtAy5BvKSoBdompL9tw00ut+o70h/J5MDahfFRXNfQ4kzL+UdjI4CznpfX0yxIZ6
oO93MgIKD7HwpvVBairmwzRP01Z/w9tLjPbW12YI7V62diSPkCYqkFwR/hL9GMpA++fbi+wyRCum
tXogo15nEVc1+lJPHPs3HExUseHQciiKbBwBb08DsNzX04hACjijpQvpimrsvyoSjj/0OrHnXZOw
YX+iQ+43SUL4KlT8YDJI2JHsMc3M59vfd/x6G/PXL4vHmr4SsV8uDJwfTD/3INbaCPuur1vXcwHx
mcAHXihOSUvlUco8gaz8xKH9uu/nWzaUDSwsG5DtxEg/yV+4GC5foNE+fr39dYcF2cyMZc6nFbyS
Mm4W0TyQqfXPY64BL1SC7Xti26A/BZod9CekSNepIjFo6AEw+9AWWST2madPXpvnEqImJ9GzH9dg
RIn5DGWHSmdb7BeuFQpffz1puSzUAFBtXZhjASGxvhuvwOaN7b3ayRth0ob9Sb8MB+5XURzU6z1T
soFQahjzrn1IdZ+c0mbad8n9w5724o5I0mpORuVFMdrmp1h7KH4UlPof+2htdxkTscF/esq9NSs7
HOtTOX6NRojnQsO9heglAoj3/bbFyjcXjNggwLJfOUnTiUN/s4rup4XQX6Hpeugzj/zsSYNeaggX
DoGCYqHO724P+raXExtPBw0HYFEEBvX5jOIsac2ReM1WOds1peuoL7ampS2dwyvUzATPqlxBFWUu
MkVqe6RnUJufOJ62XbCJ0XzboqG39nq4cgnzpa8xHKVQeDiMZgKlqNdxDbZUTjeiumvFLLdZhw4a
OzOaMWhdQoNV9N0lasLp79v78ecW8b9uQ6R18gmUgekoBIvrZTgMkX+3TPrYlz+X0hxG1R/EQB9N
2NyvXX+ok+4dylr7YOoQsnu9fHrFM27K+XXoJUCVgMgDFCxAYtV3ap+52Qg7tmRl0wnKYhDqQyuc
kv9UIfexBhEbXJcZ0tbEBDQedNmewYrZH7tRlQccKhvvE4c920i6Zq7pYsC4FJNIHdqkvFPEbyBJ
nV/y0If2zvxBrpBlJ1spCJc12Dg6XBxNl3bISSJ/VbC4LPyqPudD1jQHsnpzfszCwlOHosnlCrL9
rp6Pi1rRL8d8XX+dijBH09nkq2UXVIvYoLsSj32NTnukHBnAfXkOYmg8Pbc4Ox2uZePsIrRcACWX
sridujscdM8F7TdSaq5PW6EBbcVyXCPkSks2L2eQHY3Hvp+28Nvh1Tvf8FobY8b8ql3oiqsYetjE
AFXpQic/wPkHAhcB9t/2MGRe8MSSrPMOilOl7iEGBHV4KLD7/OAxz4d4t8iD6JStfRjcdakEP12R
hZF56NZl/scngp+8kD1FyqwJtJ0nVh8nUEyy8+3A44idNmitywAo8zIRxXXXXgJVPmfznB7qEBq3
twdw7YAVXbKaQ/A2p9cBhn8DbPMBOZF9DULE5sArrqm6ZGUReI568BOKf/Wa/CUD8e+u326T4JXc
EF92eNaPIurRt9tBtL70txqrrxfeN4zHprxDFjAMeNexGLIQ5iOSQ0V6mEEpe6pBsXZedCL3RV8b
uBZlfc7XiOOmNNLwnxbVR/9YkAQ2eXuZ/uRp3prJ1bhenPfoEwUmFlQWcRJC4vLsRdVQHgMgOr8E
YEv5oOdyoY+lNpX55nVZnpzLNaw+5AyR6wTVEFCrRADpLFBMWoR3NMnQVQfoRY45bCXVAlSpuBKf
oK3UMwiMLNNWg5NrB642++J3e2mYZFRFUWxM9nw1/qv58GSEqHQ+7npPERuiO0Obfs2qkMcFGoNW
6D2xcDjS0DNb2gYOB7NRujUZJYCbyFf3hoLIFzee+zINycbR5/q6dS+RxZhAxMWPIAQOXj4N+uYH
8O3m+wq6hFvRYQG3H46662vTz5N/p6ZDTgu5ZH+L9cER3mwMH4cpmXGaI5xZlB+m9oofKLk8BMrf
VxNCnH9tRCCXRr8RMyxWKe4hhwmsRD/SRhW7SomQGH79+YVDea/oDTZAJ+09SSNz5MxUG6hQx/ba
NHQNNJX82fQRGtiIeVhnCKBjw/dhr4gN2YPyXFkBV0zjJqDpSXkyOonV3/eQJczyXtFDk8ZUsB0C
ur4UTNW5Tg5hXWXJQxEN7Pft4OayIOsGARD8io471MuGsB3/ogn3P/Nwyf4F0V1SnW+P8XaqHbLo
r/cYTJAAcxcI0F3Hf+IyV4Ix1K/BFbzqguJml0a/Bplk3wc+BePGmK6dtxwbYDiU2XE2x5NM0/ao
AzCA48rc0V+35+SIrczybG9sK7z1UQmE5mErDt3QR+RI11X+x3hNvywAKTzfHsmxQzYGD221eCul
HZKSRWY+ZLjR/M2ApP2sClbtc0IbiFdEjKu2CVET9NhwHyGnh9JaUGxUNF0TsFy8Ek2/aD/EBKYq
6o7pOKkPIDcTfwvc9TfOaIeJ2dx2aD/JGFRDI2x3ztHIzpL1d1qHlB6itVn4fbImpXo/dfghhxXQ
pC0paIcZ2Oi8UuQEhrUgfCX0I2vqD6bkpxWHIu7DeXK8bQEOW7bZ7yAPKGRWTcg5sUB+JHqgd00Z
bcF5XV+3IoCkVMOScYNdhyB9J2gSXIY0Kjb88O18GbHheWmv57GqAhIvFR+OA3hGHxiVwR3ks4dz
Z6S6k0LlO13FcnpCWb5UIGUHdKQpl2OaZvV8Ag9pBoJdwDK2pIpcBm37/rQMIK9PSCzgjFfejb9I
UZbHbBb7/NFG65U0idY8GUncRdly3+RZAxEcusXO5thwG62nSjUHQ1DR2K+L5q4YASLnk9/e7TJW
G6LXgHcfWr0lja8tk+0hzMbgywyx461GHtevv3rii0tt0YDs1Uvw/ZR8pivXH+gq6n15AHrd8Bff
BgqiD9IkxzWzGxmQR/RXfxU63rcw1wm9+DgS3mAA6nDTmbI1fwyKLEMvfc02frrDz6jlxWM9z0E1
Ii/t97Vej7kqVgH0Wr3CGShdojvuG/ktHUPzz+3pOBoWiA1jU4plwxoIEhdDVgvg2gcwMyDJ6o2H
a77q/VALDfmBEBKN/akhAyQwwMoKuaBTnQ10PFCoEfTnMMVb6SCnkC3HnIGwHBeDDlKyKvfB9ISu
UfIgtEl/3f7RDuOxOau8rKuQyoD0PJqEzHlRfnQqdbuP8oTYoLs0B9MS9FpJPHEU+g5zUxXmwOp8
2fmcoFbg6UuUqbQ/IfCYvDu1QU+PXlXNp32Lc00PvjDQMKdevUYwmHUKxwuaIvWn6P84u5LluHEt
+0WIIAGCw5ZDjpJsSZas8oZhSTYnECABgiTw9X3Uq9eK9nNErSqiquxMJjHce+4ZxuHfheOwz6w7
saUJfKMCeoS3zVwinGO5SI/xySD6v5mt/aEIYJ8KjW1C0z+riALGG744G4FkRrvbWJtvtQSHcIxW
epj+Oo//wy3wmYrHLGhIcSLZEYY67LxZQou9jsZTiqc6/vc38ofq4jMfb+0xOdFwjAf5OBuTIpLD
9D0LajUXTPYwEIyC2PztUvvTZ306ngwsdIwdWXiUXNgyDUZeBCN1twwxCK/pytxfVtmffrZPB1Xc
LHW/1wk9Gu8XjDDgLLLkaWZaVkyLMOu/O20/M/UQGL+s5mO5bRjxnpC9UZctuCV/eYiPH+X/QYQ+
k/RGG0CAZVhwJGOaFm0UJyXezd/Iu394FZ8pdMLsjYkxwj8i/krCUMTdm2DdSqRFYFD6NxP4PzzC
Z7M7QURiEOtD0Xjv0RPU+6pIaqae/vvK/dPf/mkrurQdolEF4THW/fo0RaK/Hfbxb0lxf7jsPvPk
V5kOu1cmPKaZ7nI/LUAZF0NqmxPTBN+Cdl5XCNRJ/Rep5J+e5mMt/8fJ2DHKXb9u+LxtAyUhsmOB
MfNy/u+/1Z9e98en/sffvvEIKZT9Eh6HpRNVFEfXWfDDxluXJwkooP/9U/70DJ/2nVuaNBX7FB5n
0syPDrnGX7jZ/oaR/mFXU/p/n0GrhGbJiGdwwnW3e0fSa6BCN+ZQFf1L9s//Tin+43fyUF3sSLWh
KLub6KHRi7idYkp//rvf59Pd2tp0nVC3BEdEtIvDCKyrDNvhb3kIf/h9PlMAGS7tMInT4Lgb6Q8i
y4TJV+3qC8JGIJL4V4/wmQYoXApvstAGx02EdRkjP+3qo/XfZefh6/7fV5xw3RiwA0IoDaPpe0O8
fIJc769Q6Z9+oY/d8R9vN90UV6uqscf4ppFNxk25IQwOIsA++Etb9Yc552ceYMJ7NLZywysmU/Kk
UJMW+zo3eUy29Uo6JhG5FgwXM63Dk2Xub0zTPz3Zp/2dENFM3YizsEOOB831PPPXzIVLW+wIr9ur
//7y/3CKfKYHtpEhDey/cCU55s5huHUVgXrlsPlGV3Jd7F8A/z+cvZ95gr7rQ7QTJDiGAyIaT35E
0C2E49IOVW0TOVfwJegpDIE/StT//mh/OLo+xxsPcMZbJymDY4dETUBHcPNabKsP/+5v/7TxfZKs
adB8mP/vpvmiDAmfhXPbX9bcH777Z7ac7cYGPnAdPYaJ1dXM21fEcvq//DB/eOefqXJ8nqmB/hd7
RiXTcQ9Idhrl4KFLTNI7mEj9O8N4uNT+3705SygR6NjQox4j4GezUx9W6H8Duhn/X6bB/1NPffbK
I6kMRvj40uPOmuZ3EG0cmGq6uF5YmF0IM3zpZsAJZ74P657v2jm0uDPp/GMtjVhL19Y6+MK3JKOF
03JcK3i47qD3oSOuCziiIDWiN3w23zPoNoM8dn20lgGxfb7DWmFp26CAQc4jcsD+Mdpd66Qer1vG
6vuUWXePLCVTSJ2shVrbPdfpPOBim8KcpNOWQ5Jz2TvzTzgHey6zZiiGdp2LmLu3aSCIUNTRdol9
pkDJV7fAdfYywxirrIf6tEW2zclA5jweVY04tYRWMkOKo3KiUGDjrkZ+Vzwgh2GY3le27bC6H6BJ
JM19t/lfcq4/gvHCZ+70L6RcfudL8LTQLS4Gan2+BstWhEEUF2rZbqShsGELo/FAIIDmFPm3oPnK
oun5ZVXka9wyXco1/orE1SXXvb6zc/gwhPxJTPAa4RRFqJhiXuhkRhhzHGxFo9yrb/b5QoL9JYVE
skoyhHUuoXxKxfDcZsOXFf+9QtyqLne6r8dpkVkxC8dkPjiLoDoyqJx1m3tuFkOPTYQbpW/s7V7z
x7rbybmFlzEwfJbTOLjvMytymHQ/SUShFsqnDaaq81ymCSe5WTU5qMa9KQt36C4KVG6DeAGDpbnY
bO/yLoFBnGGvPa832LvTX6qO7oNo5HdE2QsqpA7OZAzkj479CiiZ4bEixHFZs2s97RdhswuSvd+4
8O/ERGc9jOy4R0uad7FAwnftabmjMM2hbVJ4RLUWuh1+6j4NS7tGLp9ruNQht6g/jwl80wHs8xMC
WcZLu5u2DLturxgb/km69sZIk+bxEvKcc8RwRLT9vbXRkPdUNPe2mR5gDtWDg8jHfFiSOVcYQudJ
P7/DocmVyyTWKhHB05Sse4HXtiNoc7C5y9R+2o2tMSA0acmsEGWI1i5f+uWZcvs41/oLJyEovQsw
WuyjFLNcECZs2j42yHjEeNoMJffwxA5gDnxs/PIYwlYsVxpudar1cz4l4XITOX2LTfUrmYJT0iRp
oT8k/itim/KAZbQiRq45lcs3EY3on8LpzXL+E9otwEKWqwJmqPAbpniLtkn/WeVoKhkMYTUBoii6
qFV5tA0/ZpohL5ZYIC2zz004Lth08lek0OeBRXyno/B+FSkCN1d/ds0qiywZbniUHWAWM1y9pk3B
GZDJeiVX1wp/0t58GUz74En04GNsGwz+5VERHHjBLN/DxjJQhqU+KJOitlW84MmSHUjc2jIkvS82
AfbSNDWkiIV/W+g65NBiwpU/Gb4uc/DUJdn9RN1SjcidzFscT4UNQBrZDNjfplmiQ1yrd6O3HpxV
DW7M1HHkpkVrIeByknsrm4I6KHdT6uiJTV1bKhe1h8VZV4SIGDjPYayR/OmCgozR3Ri3bS7i5E25
+HmZa6hPYNSNlWJtvsJc5hhGMIXN0r17BJzEL5Mlpst1AOnIBCrd9xDs2e+67pFaGtYh/Ef0rLv7
DKmPUcEnQ186LnoDttQS3zqT6ktnWX8woJI86BmnjQ2WcS2SCBh2kcDxuc1XEjcHbP/GFSxYyXO/
Io47aZhu8BqoPopwj04TnGUvwayCk0FUyWFlfYQbJ8a3qL31l2H/yIqvQxygOygU5ziKlkfuBq2L
rIbWjIIiCeRtcuommDSwxq7hXZSzDRylHO602V1g5fDbty2/LhM4G7lRiToqBEyWET62y23M2iu3
tDutC01sHqIl/0oA+f0ztqu5grc//s7aubnX6cQfwybtPbKww/C+yYy7kwzVbJHyabyP0oa8R25b
vzVyS/B2U/KF+244bohhaXDH8f5qHCjcuZyku030YNTthEAuRPHweCT5Qhm7yZJlOxnW7eLQEMNO
mV/ciVrjv61pZp8WxB/fEAdRfI7Qxz7Ox2avS00/siwmx/1YaZrOvxI4ndu87fYJ3vkOJoO7rR/J
h/4VJ8Rdu/G3eQEFZZzNWIQi6/Npmd5cPW8Pw7RDEsIQ+UuDQH+dkOV2gU/QLZSWLmd0P6Yx/V4L
9phiAeUw/9O4vPBMSEqT5WTnZ0I7WsLiBpi3wfrjqXzxLXnzWEjXqDH3tpdgTsHU+dsQ1FgkcdJd
kMFR54jCodUUhEE+OoglcIw/8CG51Jw+Q3lpD+kIt+TOSXfpTDLl88b7wsyI1xUzZvIQc+84djv9
FfzpqOTguBa48n6avvsyEKDWsU6mAkTh8OoijcjPNPYF4+q+Vwi0HNUMErzEsKqZgzseU4W7HJt1
Rs7lWSXibkEsKbQc9bd94SMCq2kVAeIvFztxXOCrLqjvXE6NfDNNBrmri/vCunXFoT4uuP/RhAhi
jiNTXaHimeQIUr0TfmmKehCkwMic5D6DPm1U7KkTzhQ+QHmh7D6eVTv/xGQYgVQNBp4jqpPcseW4
xSj859T4ouM8LTYEoJXgK3+bHLTlvfDwDQvEz7RbERmtlqaa+vAZJrBD3oahALdYRuXGNwmwNFuL
kegfSx2+wzqgyc3gXJlpcor5lCJpfujLpQcTEL6EzyO8kXIl6EMQMnWBsAL00YW723gUKW5a1juY
BcnvTbKMeDSdHNqdbYdJTcNjBH5r7pf9ODYyOKy438AxqW9XsFJ/7ZvXOS754ARiQnsgdIoPsxb8
VLeUAMOHpiWL01EUqZmSQxMsyGREkk5TImO763HKu366VwPBvpi7DSO6EVkCwy1XTOpTCt36ofMf
2wV94UfSuWv4V7YH8wTNANwkCz6Y5AGLbC0pNekZrOaP1r2T76uf+3PcSn8CE9VVbmv0zyBupyJR
qf2arhG70LpLT67z6jxn3D8GjEZfDN3VQ42c3j6nCyevdWfUwx5G9R18OeMDyeb2RUIre0JaZv2A
1N2lXIB3fKmzVv6C10Fbje3sb9OMLVdYLjZwFJoxbpb1OBV10Gci13TDCTGl/lGxCE5uqRyvq1s3
g2sZMeKbD7Jr0NTBEcY+W7XBfPneuW4rbSZ8hJNxtrdY6/TFNIP51kyobybRoxLv2QZpnpuwheP2
uQ91/7h4QatxdSnUsUwUeCuo+3oJVEwbxa4p8fywDDzEknX7bWOmurQslk9r2KUXoXjb5SlvoWHB
TX6jmm7qDp6poWz6Ji1YUtMCAs2+hIdYc4AZFMfIm9qK+oGdx4xOVdcuP6ea1G/S7vub2Br8Tg2j
VYxw2tcs3rIvGRBBrAw7PC3Iq3nQ46APaVarashke+yWYSo/3vOtRIQXKotEgiBak5PZ2/kkZgsV
W6Rhs8Pi7QIFs0Cx40FhxZC8ahFvWqDk2Us9jdEzC3x8XbF3y9QwdTety1x2ZNkwhxjDrwuY+oX5
MKSzw5aAJxjT0iYxuc8SHp/EgilU7mWGI7Opa/psuiWbTzDkQer7Ei9bhVBf0SHJNJmGPGtN8D1e
4GaUewhIb/s+IZcx6AVUh1Ow5bRem6+93/g9Jsj2PdqX4HkLObuKPax/7rQOv9MuyMLnjjcKgK8T
FAkAxnXkRzLgxzzMoatlQYhZ6I8+C4Uruz1rX9tQrdNtF07TVCkHlSCcieHqV3QtJy+Iea0F+pNm
+N6xgUAH0QC0uYQrJ6LqGivrHMU6i0o2NHa/YJmL+cJShI8WVMuWB/nE6v53BHIOjnIyQHEo2qRz
J8RPBlFuMq7b0jgo7lGn0mmutjCDAmJQbVPYyM70hPQC+HRYZDrLX3RA9vnVrK6vT6JeQ5J3a7f+
SJB3+mVIFg6t+Lz28bWJXOwPeidhn3eo+9pcu2ha71cfUfvPAmx8L8AoQZ2kpFn6cypVFuYbSUYD
qibFnSURooagye5DuDenyQAtYtOgRULe/BSUbq93LL8Br+CB4BqCQ22rka4AWXwmj6Fpk3cBQ/Wt
gJgyVDeOggdR1lGbjZfIDqm8KLKkUy5HEi5FNvnZ30V1yAbIP1V2o8IZhWG3axvdR4JByYqUH7QM
PuMLbs1k6YKxItr0GMYK4h+zWY7ISeAMc+2URd4eOsLC6LDG+/4AyT5hr2ClYiRN+Yw8bMTzRn01
onxXhynayXDfkxlzFLn3dV0qHcYdou7nfi5Wusb6iB7cZa/bUicJHOIZC9F6+C6wDzDNY/1l0FOH
8c4Mh5hLasMQZdwGY9tHN4g9vWjShONxdmbGS+jHrt/PMhNReK7FtKR3gAGSLsyF2WhWbNlGTG4Z
XlsOHlGMoEbXqxbt56jf2ylx8tZxvvg7GktEiOc+aFv3yiTr26ImKQ4EInWYXoZG2jTPuN3BEEJS
3Qw/HBzvFd0XdAYBbDCGfCCtOM20bkBMR5mAmMdttDi74DxcV4ISsEZxE2JXNt2Ke3jdMPl79A0L
yMtHTDY7WBqimA6GnqHtdVP01daWwR8Z44ucbyStb5mLqChbiXPjpIzf1hxD8XHAau83LKquyeLK
6d4QoB1cqnMKKnLwWiPm5ZYPY2ByhlRgFE4pX1o80wQ/Ii/CzB0CpEJRNP2h7LC8fTaveTzbbMPu
neC1gZN/nQ4mXJbfpuPr66LhpFxusKytT70ELfyOd2OCdpdNFFJsHexrjjKO7TfI//JhSczUyttu
HfkCB4lUjGe51GNY2X1lEiFqerLPSe9C9kQNwxmG23xzxWqaNECUpkiaS8wZ7I0jgn9UNczP6U3T
BureDBnmmmg3a3PArYy+jzE79Lc9cSS5WBRcPSwNBiSBYwsm6xkqOfutNiL+TrpmbYHUUMOLNagx
jCiQ4dGYAzrpyb35tWXRHYan7fQLQSGh/QXTdXw9hdy0iqYk696oF/JnyNEflhBCLSznu/PrHQH2
Yb/A9hMx3SZOU/IV8b/alGnd2Q4lVSAxLIcy2eEyoBHuBbC/gTDtqofGaDOyKR1qGRwFtmu7r/DH
GPRLE8DE5dLJZnrd+6zr7iNJZ6QYcr2MlZJSLEXqauUuPl2GEC9KDwJCz86x3NGN+TtfT5s7rqN0
5CJiN3yfm25p7tdNryy3dtumMwwaUFkRuCg0JfJM+F6FflPbkc5D+JtNbfDLrCn+vzFEkXhsQqFr
dEvNMqD73nAW+dFafjuv0GmcLV9UcJmY3/050oNeD0FUE3mLFRPyB4wcLLAraMWjwvJ4i6qYzp0t
hy1AL8+w1X8gada4X0EAuu+3FqQmnwM+HqJjyuIMnoiJhVP7KkQcgOgUGPgXD+2or9EiU1+G4ZJ0
Vbztk7nhsfVdAbIsSc+CjnEAWzyV0uMUrmgGMoA36DyI2fyhRazfe2zEpspoUjrCHWRbcYMZ98Iu
Zp8W7GGP+6okyTDGFc9mklTLopQ9ApizOOprPqx54lqKKECYl0D/0utsryD5mNEkwNSB5JgoBDq3
AjDsdUj83gH5aILXfY7pY6+31ZeBJVFUgYhI7tZZdN0xayBJyVXnW0wrQUU0uZFB3F9ROU/LCa1h
ZI4rU60rBU59dGPJ3nTXTkYeX7XbqQdiJuvfASNkq+J+prLs1CD+EbxvniHYVWHROkV/Jy1Yavm4
2n4p5zZhc9najd1DxzD/+viXqH2RMdlUvG3JUMaRal4SuMuGuY9j/s8SBYM+77SNp1K7ecX52woS
TgUXhv2Gsn/j1Yo5nEYrXwNZo6xFhQRssJHXHVYF4yFZbN8fjeFTd4HPUowXg8hRSwtbq6U7qCRr
Y5/32EpttRqY9Tx8ZHW0Z93AQQnHbtzoe5shwKnAYCiMb/2uoCxqnNkJiA97wCCiWEax0guaYZ6U
OsHzHgwsbVGGp6NGD9XBfQmLEBEpsJOe/fO09i0C29H1xznpop3/0APUjl8Z7Aj3QwSrmuERPNUw
aQCXwf+g0N1iH5JegYrEOfyLvome9/okGtDkqzUToj/rGS6W7yFv0vCSwWgY4qdwHPoXxF2L8YAz
OgbsqCWFHT02papI0wdR2W9WNV9wiSE6uickVTKHpSq85XOEoFh+FXTpg8Ih2sLnPEOT+t4BMtuP
fk+6HeIW5dUVRoo7+zgNXTsWqBHV+tFu178yFJy4u3vVb/foOOms87rHfOYwAk/8gqJONQcNlGnJ
7bIrV84xKPLnFgVjeImITOaLArgaXUbahadsHpIb+J+l/VkJiePHUubRgc4Qc1ZMhsgWmifOMHdQ
vJanRZshASVa8cfN+QmlulBDDIyFL0A8hrWu876nw1LGYcSBtm5C6/eF24CU+DG7+h7hdUALpYr4
o4IqX+EWAdBZgWrRhAfMThccjJCP9SUsyDpz2dKpfulwo7a3A0JtI/Sn3ZzkMEn22R3Puhn8bxdO
Np+ydC1ZQ7crIjW2MV/Upk6zycJ3gOLBV+DbyQsdnYpxf25ztQ/zCkN7Mfv7jzpX5a6V4Cp1MYDp
RC7ZfTu7TeX1lAA/7qIB2aS8fch4zODxEri3RKbNC26W9dojFu9bTcIAVW4n5+Pk/YySsje+Rg8N
J8N+DJsDJW1SxbDCug02VS85DiZs3gjHPkLLFnLV4Yb1AAhyaCst6v61nzfAJINbkptWwfSl6Czh
QBDrPajGOrAG12wWVNBA2+cxpNKiL9L8WRjAF/UK3mfV655UyWL0ZcB7xfwh1UGXZ3WGob3pEUML
L9nkMPN9Q3uNnB7Inoz94hidn+ph9AcOmEJehrqBV3toLcCliNCXrLFeHsw8CgwfWpNS9AU7oGGa
UutQ9KTuFHt0Y/dTNM4XHtZojVXQfyOqRvgI6fqvtVzIeScUyzBL5W0zbBx5IXEKVaPZkhVHnqR3
UYchQrOGwU8EQ9njtkJ1/XFqP/X9zkuP+feVe9XfUHwujpqpfUzmnd0jbqT+EWj1W05pW6xbtNs8
gzX8aXZrwHLgmxsg4C3DGUGSGxoolCtjzx8GH2FM3AaxhdPXvN74niavOtY4b4aJH7ImMq9ikeaH
nWVzWaJ2eRdJCjB+T+kCMSuaoHxP5X6boE/5OcjWDgfWh8krKrsPqxuu+t/7psXBmRHKZJiMNqyg
yTK5svEQbqGMnW2Uu5VTn88ubNuz7VKRVlLX+3ZWdbBvBzT4b73vnvou0hWUd+wujL1IixDqrGoC
1R61ITq4QzKpJag8RJFJju1HgRi77TH1zfCyMybKbIEpVZOu7SNcpOXvCVOZt9Qv9F0Kj3J2F8GA
C4rrMpiNQNckVn1ut+BhSQnGvh17o7i6b0EnwxS6i9x3NnS6CHRm4JQQ2VIwNiGHacyKcCP1E0u6
jzzcwflKOwsfwRYGVZgjrbknwJoSEU8nIVgGqAFhvPi60WFH61Zlsv4xBa7GeHBLD3vgO8BJnTjg
Rl5eIE+ajyFY/neNr0/JzoMq2BFUwIkf8nW0kOuLZP0RDA25WfGzDUuwXUXgtpO1UtsKGgKC2RHy
8X59kAZfKWzGKwORYWUMUs6WVPFDTEgw51ymyRv0w3GGNFKtDjhyokqTyN5YxOmc50Rlh6WbwSWR
SVRgMok/XYvhMnQxucQ2NWfM48KTG2HOtZtQwHdnj0sq0vopnjJ7zoIwxi7laNNjnr0hVVsmOW5i
/zIQ5pEVh7AO/GH/ziTOrlCinUkw8sgzmFrnGEp61A8LKT1qi2PQol1d2GS+xkHUn431BpEwOzYn
GaIvElFTApO3dDoiUmzPR3htjqBGKP+Aop6XEt+4stvatujjCfkq53m9plnDXmxr7bVF21XsI+nz
bVjQUtNe7m8+9dtJIsnmhlDyOoZ98ryu9f5NmuY+jQILmT+GYarbO3RFSIfq8J0eA8Gbs+PTXKR6
nA/TPE8vwPvTr4636gVjIBOV6cpxzSBSs4z1Eo/VzFcTfFP9iLUUrFoc04SlFQw52hKkbgkfT57q
CqVVVK1kZg+L4FkJMae8tL31qEKzLu9lEsJz5gPhqM2M4U60l5On7G6ZGluOYhvuAFPKYxvKsAyz
/WeDGuEWWfbtVz+srITywJ5aTfdqlGh2ZEiyIpnb19qxu9bM6GrCgRWD2odCIErqw6a7OUa0Hku9
9INFjnkC7FjWgBqBsjvMOgKaocUjG15jGUUtf9tm0t5mYqCXpY43CiD6Ywyw0fpAQTYuO4zo8NW6
Oi5Wq/t3Hbc+j9kyPG+a4pjCzOnMkqX+1fahucLeYbrM7cdMDhqQ6DlxO8PkaEVzXyRTA5fmegv9
7f6R6ct3ASYJGtGHQLLohfNksuguIeIvEoYsir2j38JePY488W2RAj8C7N3NK6Kkekxikh3HSz5J
GNDmDYO9Vx5Os4VJhoAhtLONfkd4g7/StR/KeVexxezPIJgeUMxZp6xGlrWnh3YV5zSwyyOJg+w5
dI157XpM32YUq2UKE6Xj5kcCqV+nb5XFZoRuUV7HiCTn0fYtFsmCkccAkOYRGVUC35Ag+VLgrwbr
Q89VLWIM/FJlqoY2j3Bqyg4b2SOH0WCaXGSbZYAnSM+qFAXRDxWFcEJDXFfBgV3CtCIhd9joOk8A
7r/5iASPs2TxKSI4CPW2ZRc0ZLCwQ2t/9YwktwACza1yBmMnOpwQ4doUMHLzP4HXtVVg1/5rwMTT
OIbisvfzgOm52X7oWdxDOY+516QRnwX2zVFJsp63Xbo+b0IfH3ofPSmcC3nP5vqkLQ4sm630n1aM
4ZMbNgIL92l4iaNeHKUIQ9TJmHOAkuZ+1kHAfgdx+muBmTNmGfOclB9uC5jzZJi2Z/14sDIwtyLk
24EjtarI+MjuLE543E6qCU59b0QJCg0EUCKLp2P6ka0jg15dPRzeziCNND8ywF73axfDuXm2w4+d
LetRrtw9pls8XXy4kKqX3fQlmwwpnQogXR6ycjCdrxLVgXiU9S9IH6pzUD+6MiXYrLTbARW3qLIp
65MvIB3uh7rdmltRZ69JzOR9oj5gp4zO25U0SXwd7IBRIJCc+6ibtsPar0D9u4CNhUITXLXNhDcb
Cw731gjnIFA7YGyQYZkKZgfmHSopekeyjBxs3Imyz3aQmFEgXzIexogqSPxziHkders+vWlh4v48
talCPi+pGPLQypFm4w0N4X+AD2HNm0xTD/E4+7n2k7xTm7gfAxd96SnSajTQpxsMEHilx609Rbzm
z0hdyn5wb+o7N2BcOXazOkNX6W8RYt1ewMUMqyCQFUgnydcepWFFiFqPocTtmFMNcXAgMWhRtv4H
MA/gxHVX70oDetmjHiiMHDTAxbWtfCTDatMYCMp2sQcx8PoG/WdyMsAcD9gXuPsBTZ3ndnO/9tnC
TlF7ft1GDLZ7ifs8aCLQBGYbn7lwEjOU7rDOThz0qNkhAo3rpTMLoKg+fY7iITtBiLTfgVuflX7Q
fT5bMHHAW8AcBz6Z6WEFBxFlpFtvAU2qu4H15kTSZrjqBOChsWJCUz0J7Af4qynwmwuTrZhBxL4p
R4Sg/TNrDEt0p0RJaxRAsCgIi80BZWhxu9zEYfYk4PYNSo7RNwSjhcdmRYxnDnDQ3tA262/2yf9M
dEtg8VL/TlxYKc3EQ8hCDxMuTD8IDXg++nA8gA8C3N6jDmtbc9i7ej/peP05T9kMgM/QAlOs7ej9
FN9Bd0GAjA2rOHkVkUr7+A2bpoc78T7dZCawJ7RjG0qJQRyBN0ePBAOqM7Tx/8PceSxZjlxp+lXa
ag+2QwNjTS4grhahMzM2sIjMCGitHHj6+S7J7mallZju1RTLyph5I66Cw/2cXx0IhcL+mpsM/oxw
s9NJMFxxonT1F7F0e7W4UR0LRIqUcxVGtjl6EY3/U1lqvWdRqe5dmlp/BEl4B02CQGY6wlc7d/KX
5eZWTwQBLVHeK0c6EGdvUiLfz1Os7js2pg3TOtHXKMbanKfBze4LDLBfbTmmd0XKVMzupsGK4rba
Q5AX57Rrr6o74YBq1y8thUAI5hn7ZWcquyFyL721uBvEM9/H1J4DERfJi0LVcc0JPNvkHeymtIvp
ICENdmlifI1Vbv2oHyeNYJi8DKDBm8BxdM6hZCg+kGJ128SEtVKcYdgtyswxgcUxjihwkRCsP8a6
sHTCEDL7kDpu5c1rln2sDayYWidVOBtEk1naUGxUCE4qkSxjd6dRUOYl3gsdTVQBLJPR0ybVdbZ0
wOrYmnz0XD3InW77qVo1pyoyu1OXFdF+kZPciskhTb5KcN3hGT5hvWs8x2CuvWpp0p9iRd3SmIi7
1WGk0GxaVuPZQApf5wyC2i4qJZBJ9WVdtPy7LSQxOe5kxEfRzg5ISX+PzsX2rCJKAzsyP3RJuJKl
2eu2j1MZZAPbXOEUFKXV0G9WIbuNEbnfGgeNUpe5s6/QegFuNeN1vH1SmVZfnLQWG4dIqAenjNxz
v1qdbw0DFFy6mgd3Ed9MOifQ0h68ISr3Ake03yvphURJKky1GQK9nIFKyXSlOqu+lg7l7Lh2Tx0o
ZCBnMC3k/GsQVWn5RqpgfXWaOPJWZ5IvWU4cvqrr6SFflHpfOPmHZk0xhbf1nLmmFtq61FGlOG2g
N+A6vVaLUGvQ5lUE4ZxkNO4U8rjvK+bSBaQ0ZxxZ3GqziBdEHWwm00TkjJW4Oh+HNgO+NfetZkp2
bq6pnC5aftIVCeiico4LoRJkZmYfvapMvpk58YMq2D+JsEJtF0l73Kw4y4K+7mBNGfwWrIiV9iXK
Bh/w1fKqoqwP/S2Dqm8kCj9YGA/sudpXczFuq4x5En3XYL2pSHxJRPJAQpuCkqTqjtI0xGmQU/yq
aS6/OrWAbx3x4pURR5s5t6KXscQ/E0UJ2ZjmMNyPHOOHWClfWxe2dxhWnBhpwZ21iiJoWtOCknGK
Y6Fo75Y0v+gW/I+MTdVTNbSqSBBC140QsSGI5qxQGpKaKnU6CEO3rvjp7fNk5tqZEfGJnw7ivs+s
aW+gOwxS162DpTOq4yDALYxRZh4209Fb+wnYI0adbuSlxjlZWJ4LsYZkQlR70F60Qyqhg7pKixrb
/RQKA51BxexQa65eowxlAuo34cWIUbwYzYQ3YZjwFRzxFJJlfO7T0T1lHILXzMrNXSKj+auoCS6C
/1Dr620urDd25WSxOZXAmo05rs+2SOnQ4kkLAUVEd0KK594hJ0OWoWodEYLRvFu5vQ9Qessd2RoJ
WkqxQd3Qnas4+pwyNX5CnGMG9shhOGlqdkwYxAT1SPJcPMjuISUI0u8bsraHRJEbkM7oBI2peoYJ
05aqynvcA/9Nc01XL+OqJqSokiUCKvJWkWa8j3zYB4i1dp+MceqbyXCfdlywTJTP+TwY2yxFN89W
UNyS9t5gNDLfspSjU9JNIQjAfG/gs5Kv6U3MMVrTsE3apPD51gqIYNNABpq93zhYn+HzOke99erM
7bsB+3pxrKykAG2Olq1exo68JrORXpE3z4u+3q+kkwXajOhFd7qNrQxfels8t2IipUtSZiyrctcs
K1amooLadqvxwpLS4Qp03Tdr66Pq2nTbOYrqGzqwOJMSB69CKLnN+uRcyvSLPdMarVPTerZh1R+C
0YYnal8mY6LMuOhOW9L8IvP96mB7fapkMQi0ry7tWY7Vf+JM+6L2Q7912qndmUXqhnAs5k52ruPn
CrIMJJyIzP01X9MfddqQorwms+IbMJBbZQAxXbt4VC9igD/t6Hg+Idqbc1tSFVRCt3IvUuYmcP8u
INPRWyXD1DFqMO8goQwrQEimgX+YMRBrYw+vrnBgiIeR9mCppgcBVfNG4l3x1sXd7aifrGMXA8Ih
CYyUw1KXOsXNglpzUnvjw2UWyWcd10wDq9EJc4BZ04taYslgk1EYT6/0oyYC9vp6E7mRAdE/Ebyg
K5V8mxhytXOYIkaSnL3sjWRCuWOtvbwfGquFup/bzWzk+TZaY+FTVxYnkE/tnMk53S1zV1Ji5z06
Z4aTVBtVj6xPNA/pfsihvjKr6Z4nNx13mWIjTKnYWrvc1e9rSvmD7PF8zn09B8ZaTk/WLBYQS14r
cExuVQWd/0tnLskP+EbCQbLSFeCaMC9fIHGqZ8ZONi8iMd1QH40sGGtlPgohmsGr53z1mrjpf0zu
2nSeNYhF3ehLioiMEbHrGvboVokiy9O29OIqsne4PfrvzOEAxOVy5jTRNGNUEsmZ1kw5KkyGPAFR
FkjYskFD6L262tviEj6MgDWbiXXK02tkQTJy6jQILyg4L4kzaNuSZN+HuO2FHZiEJYMoZeAcdLua
5yRV8YI+qa1g6+2BZnwhAO+0rLVwfSCe2kXAkVfzDmqtfpOxKF5qV4znFO0Bzd2KWJacScBVH2IS
hbbVlvYclubiQoyYdns0yoGuBTpPjT3RDgkcTyLcIkyyIh78tmyN5UXM1LwQWmps+wugTZgvJUVh
wq02+EaT62C8ZmZsVG2eRpqTvP6O1tVub0HOGm1AY4+JL+Z5ZERRPFh1kFdDGq7UgUA/xUCnQFE8
7lpjrO+i3rRDuEf9UpcwWvtotV3bb5AqWOdRgFNTmhL7t6mtSrhe17v5wa1iFrDUIQlCq5oAw3SG
FGYUzDNMNjes8i0DACwf8iiBd+oqLorfg/tMQVs0Zh1gZJyczcw40XFzq/TuerU23LDt9O4O6bu7
H/rYroNKdiu0CfJrN8hUBdJYm9JCp5wc0jeDUSmm11CAV+FSOHJG7rIumAoyq3f3dppaNunQWFn5
QoomaiO2t87VvyM2HfL7FHhs8RD2aMZxcWpL8xGdGVPInLao9Cc7A98a6iEb4fy6EkEc0O96Sce8
7naI7gvpAajxPUXs4zKwrFqPnoda66NHWTlL/S3JykkvkS3MRbaxKjjEr7CuctzaKcXQwCz6pc22
1ZprThBNVfqSxUV7VxP085RWCQINBRD/0ikp75J9lVLJdBK7DEq1BuXWW9m9QBvpaQDq2a37ifki
jV8uQ/K1z1Qt8lumvkyHdk66JRCltCG73bnPvkP8Gsa9rdqiueqRiIrtjDKMUPpeKaATLAsRJ2Mm
b7zJrDkcppG8CbwXqnbmZzbrsyEX8T7XebpNlNYIVK3VyKMdHvIy4ZPEIttFblUGBO8MTzaC0WBQ
23sabnm0CH0JO0P2FBz9fZbXEVJ1J5ZYBcxqI8dMeBXq14B5x6CwvFEf/Li+rFKloMjLhfl/jCK9
SrNRF4+KDcwZJjmE45bfzGW650DMd6k26U+9YcqDMcXOtWe8Ana+Fo3TGkGgNyZb7qgPzysQGxS1
fB0FkrA4R6pcJXMSOJCxCDWl4iWOlm1zopxuNSIpcHldP0JLUW4aU34vVaUJUChMG8dO1kAWtXKe
jQbthok9e54wWCoSIQrVRL0RWRYxBtY2qF3tTlsuA/3FNXaHeQ7d1la/QVwKdtgaVkuLmvbrkC3T
vkEfQlSk0rYnlJNK51dorTWfAr0OsrF3QsWhI8Abw2bnFW0UvyL67E5pTteHxkidL66xtEjx5dh9
pALIXEVrqfqj66Qq9pcCi0GRdhJZjyo5Jtx+3ui9qV1d2AxwShYUbO30GJv9EE41U2xw0hi4AYrs
SRvbeN9ZS7nvlsb8kdcaRaFWNddqSZpThDrr0TKFddSSiVNj1oqeQ42GxVMno0k2dWo0ZOxp04b5
3zRsCOsYX02sO+U/tNyrtLWctsqp12Mnp/XV6IC0PHNZXOkR1RkFGazensOwD+lVXkzNitqgs0aG
1jGF773LEek0zaA+GlSe9EejHajSJMHWRlttxsJ5sUHlt1rKSLplSB8iV3klECWHocuTDem6l7Km
/liX1d4bxNxu2Bn3NkK4gIDHKBQgl3R5NRevvtpddtKnSoSZQFKYVTOSNpEORzoJjBKqbdKx6m91
miL0r7ViW09942VGf+ca9RisTZYF1jQSgTM657WiYm7duDhkjm357WAtgTL0Nrae5uKM2hkpUdgU
erVbh3zXJXOQ2UgB667XLySX3FUV8mpGe70USYkQpqjVLwxge1tg/j1jahxfmRI0U7b5BO05hwoR
myHT2N+QGp2tft2aY2XvTaU5Dab17CB1JYdJdlA9yZn1voBBV7iLuljzlkjtdjoYUzSOceDoWWjO
xdOo5O9dIqjOIESYXwZemuw1MzlFPRIs3Gln6Gjbi1tV7J1mYfoYW93gQRnaAUklBsSVEUZ6OlDq
KXc3ZSpKeG4xnMp62+7HJkmeUqu+6Osw+ozGzX1VjzPqk/o+kti/6hjFqsuV9yRYK/RIn5Re1hpp
aLQI/VpOOGitWN/0/W33MXORnqlw3kojBTfjVAlh7yZ0ab0NEk2fpueNwmkF/G5E06HqjHNTz2+O
mjZB7C7fXHSDCTwqVHWs71N3BeWbbZPJEh2WjrYBtzDS1l8gifdw8nq4OkkZjgP2LH1u7B9uBbFl
S9xABPnqR/KvmntGDwxPVpyBdk0yDUiEGYNkNhZ0q+45q5eVm92I3ZfRNV8avWDMBE3TuEFPc5qE
2jwrdnF2ljL2UV25TG+2xLfFmpv3xIlnqrJKPcNmF9kJNwV7IQz1ya5NkGGFUnGJlmyjRcj9B4wB
S1986d1W3iFrgEtGyeBLKzYPUp/UHRHYy+vM7v8EiRYHWQtu76badcRnBQ02C28w7BaWOtWQXDZ4
itrkjQIba1jcJ+lDpwgVjxomgL6yE+nPFULnI5ACbGE3vg+oGA8GBr9hMpxNlGlIrrrxPkOIwTHn
PFO7Ih5RkKYXKfe6DfEfW8u4M+a2/1F12rprtHiP8+1s0LfsVC0pLhnyEtnM37I6fxZR8y2v42PV
9HLrojM+k9c8BuDRU+CM9fKNL09FyjGngVIONwdPMyiHNh/r0ROLqZ1rDRtjknOX2iXSOA8JRHLC
Qc4tObSYHQcDmbata8FSuOYuV2bz1Dp2fYLopspPxuG73Yh4r/RW/bmarA9Lc6yLzY7kY6JSN4ix
Ez+fFAM8cmxOxTyuH6ndZx3B2MB5kJQWigc3Sg6OkaWvU0UKRTUyyKms9PprmbEhWnYOa2Z+4maI
j4sttU+UAPJQJ1Gxq+gWEVKS4q0Tj7gbZJL7JoNjLj30JC/pmPtUwciIVSMuvJ7xnSd7imh2RFoa
r5O2UnMkDILdRkPvZOcSX0vhM51cfJarDdpmlHM7Psi8U9GRZK77IsvefLYZ55t6bd0s51opp50L
05hu8xY8CPpcpHea4VbvLJy4ONq1bj/EdiwttIcm1rqI5LbRmjFx3BJVjhECrhOxZOq9QMtf+1Up
JVFFqZgD061aLAWW8l5bDNyVWCoW+q3YzElz0su7tCiT14GeejdN0/rRr3N7yt08GwM6dufLlK6N
2GbJsgAyZKhkJ2HfaSza3puzEXxswqxAPawaT+jBXNOvq1VFqAb9R62WtCZ4QddeNHR3T7kC8KL3
TXHCudDvwWrQkuGmOreRppzXnHk0XZK2Efa3rpIbNUqsoBFK3/Gd29oDRaclmXHipt9MtNTHwhD9
Pq3MZauRfY1QZ3D0c6PX5b0+OlXgtDN2h6HWz0pnqydKVHQJKbEJiFnQysy4JzHsu/1TRYEbJOoN
1RPCae4aFIy5PzeTFfTjUPirpkEuDCmEvbl8MzT6v162w0uaOMrGXLKbk2p27jM6X1ocHbJkxkC/
qQr5mVltel+42HmhFKPmI1MbqokefT3VPGkZsWjPqmakBzMp5MFsO5OgIQOfXVTLs66tyoY1koem
5SBcXlc9GIigecmKhfmOnP9XiOhHU+3THdreFZVO2qu7XBgTflZgeHTa34VRAbIktGOrWcy+M4Hp
tVgzPLWwHgV2fq+ZWhyAM+hLq2vxEzofc5/Hq/ZIhMsU9i2aeHWeBn8qVMijxMCxQDmEX7lZQpRz
Os0a30MHvHBTKgDntXwyunL6B7brp0kXZZDUjCUdYrTt1OY1JY8V71UoVjYNAFVd07Q9w4EBEqxl
8CPGH9x1qikXDwOu+oNjSG76gnkS5tgBYio06czblvQVxR2Yr7OhMSOFHw4IJeGM6MK1TmkP6NYm
ifudSXQ3VCySJ7dL0EdqEcwss5U3JK9QpVtQ38k6Xsp1SZH3WhQPhP0EzADK6MtdCNZUja7oNWaf
K59sx0Sc4qy7QjhnwKEIsrK+p+S3HP3RuBF6RZl+TrQ3XiVzIs6nROV27NPtMpW6J7Cx+INA6YR2
Wg1jLIn8J7IuTa2VCChd+zLn6rPrTrZfI7q6m/n6XtF+fOo300oV09qpqbibzCrZ2DbCP3AhoE86
Fk9tyZHupykOMyScNAyOAlJiL1eLjMw6W5NAYtVsb/aNXp1Xj9nJptcJlr1RgM0V2XSmnii9Lp4J
5Z13lkSZFpuI9dTW3XUy59d0GlHDvI2tl8aZ+U6p30xYP42WMNHIaDg+GvuTjYBRT6UsP0rTmbbG
av2gHu6urZ7yda4ALfgvhuMU43fucnHH8BZnN9ROu0/TKPecpm5pd7Weox71l6MjvcEARUEEi1Mp
RcTyMnv1UiAJ3GYofP1cLjB4t4nl6UyykVybr/lY3qYuUUKWlfE00AKyQKxsO7upC4GDMnelRT4w
X+4rmYWuz+F2BIIe+eRxFSBOKENbZaYMCsWSgl+HxGee1CVDAvmWjIqdUqUM5lG35/aB0EblytG8
7NJu7Ohw28FDlGSyGcyouSqkwgO9+hY3372DXuiomE4BUl8YFL8p7R/I676cp+pBorYaY2HSJbFH
uAOI7Lgaum/hjvCoj1ISu0zkCTjrtraTKNy9rtC/WGIpfbgO7vSqlrD1GAmaRlRAcKv9OrlLvpuZ
TXRZkTA/yGIaA4UhURdL2tWGzFmmldKoASUUPf9XWhPuqxK1d5QsPiM88osUMqZwy6pAc+RKisqg
78g0ehzXXg2EdG+JBbV5NrDQ+WicwY01nG209cmhTcsz2qmrmTfFJu3jeFtE6jUv27OCuM3XVbxy
jqw5GAFn9r1A3rWkzvBFwywH0VD2yMHKbCeN1PYmO1quWVRn+EArysJ59FIEnexsYgrZtc9zdQP/
0dn2HcKZqszt47Da2tOQ0DYUE2N+h7SBGlpuFuq8BtruKgDlTBm3oFTDtkOVdVdZZJ5kxjB5mTpe
0Rp/UWZFhH0RKR5StP6s870HtlEeaj35gg6+94U0w6gxKUe6ZbgAuq2PvWM3p57Ux0brX6Xltpsc
uy+wG0NdZA/6GRtMj480qo+ITcNc0YnhFHmQbKG+yOQzwy7fzZRT3Epks0H2MoVVXk5bvUjOkWHo
4eiYj2Y8TnQe7s7KjSJcc1dsRFzHXI722bB5vGGqsVtWX7ockeZsakvYgRWYNha6lkEDoY4qZWcv
eYrkNi/3UZ/0z/akf127NUfPAPdQGQNazMn9oTIxmVJOrXzDZuEta47jHccvfvGCLcKNm11juOBh
afqoS9m9ZUZ1sLR0ecO6lR+jXIsPqpY5Af5Ckm3r7q1Rc43GzexgWxf9yqSJ6b2Tdb5ZaTG/ZYU+
HStcEJsaq+Jj0eGhMzsk2rEiUMmQ3Io/w7iSHADF7cL8QcJ7On0aJxX+QWNUfc3Sr/QWJUkMoIQT
I7BxK+2syLgjCJV6R24bod3HyrBhZzwgEn/p+uSkZpxxaOdSv29QIaO2n5DWDSGO9++xrHIO0fJ2
Uk2eo+Z9wLl6wayLCFVkF434Cxo5NtYmEthmpXKO1inApRC6yYT3ZFQuzDI3w3HqAWUHDTtlvLXW
DCVeMX5anMBEc9gyXKg1A8l97zEwXgtcJ/uBl4rGviCgFiMiiSFFrtahOiz5XZoOp6J0WAEGqypW
+CJwr762q/bMXvhqwqRuotHF1ZcoRtBbI0os2lsUqGW64Rxf4TvzOIxj18v6Rr+4egIRqMbP2C+4
SYpxPTq59ag3y7yNl+VeRWlHxEONqmeFc1zzvKBlx5DetGp1pHZrb4abogZyjKaXdGSUQK8hIlC1
FRG3bL85af9JwAjOWSSYjjKicCii+LRGWEJRJ60+dkjcQC1zcG2m4+6MypL+GJcCKpACpiywqqhr
jbwJoZCn1yKF2+qfk3jNQPLWC23YrXSaMj+Kai008VJ7otdPWEs6L8nhMK1FafwKa4QHav1U17rq
DZF2x2h2pCcFmGNuGvhygOj8uEy+xbDvKYh2Ln3qbcVP6btCJ3ecDXr1yjfL8iOq15fVtYoN40Vu
hE9xNVKtRRDaILXL0bGmJrZSN2qhcbV1oxqrvLr5YvkJZdNLp6+j3yhTxN21xIHeQvfaXe5sSEVp
jjBrmocz39o0HZZ6SF5Mha52XOLOPqIsmCHKknQj0AWyK83v7TxHWM9ksdWN4WXKi7sWONGbAMVu
/vx0p2ntG2Lh5yQZMSnOyeoT01mwqqGyF3FL0uifncHuQtuYMP/cZPuNRl9dlhRJ5frizERC0OEx
FyJSYOhN0W1XlFYM2cyAmI2ppEbrmtXYFmWPBhjHoKsHykK14Ml85SZR1CK9JrbgIia6VXzHh9m/
gmRVHZS7GROluthHXETsgDgm1e8pe/oUdLrRlVtlbBU1WMCn6q3WCmQ/8aSQQeN07gB3ZVZZtJ/j
ZCRcNk/tBI2ObLmOit65W9Mca/dizLEpj6raTS9zxPJ9yq0JuYlWRIPl1ZYejRt48rSHcXBXbjXw
cwu8WSD6Qv2R/lkK+O+FLd0SuP4lQywaTVXXbJprS2lRjbuuWN4dnFWff5wU9TtBXuL2sv/y9Iuy
SimFiXtaXUv0UXI6gdsxpyipF/+PX0K9Beb9VhLSTzF9caFNOHlRuaXCEOqOojpTWXWAXP6CgI8g
nzrtmMpXWekbxX7zvRvaxQLTi7TyvKpj2WwJcJH3f/x2fi9g6qdYP4Y9cEuDPW2juqb+clsONnP+
XlrTt1Vf/iR573cSxX4eqadQUuQONPy2rYyS8jGKXjTAmtQrYgO3bpPl3ONqi/b8jz/U762SnwK/
4qS1c6So6xbjG+CFUqzBaHTa4//m2bWfh+qpQp+hZ7t1W42tFdDyGDsh6vRPEr9+ewniCf71EqQa
ELGWWXxXEwQZmlOBuwiw07ajP0ts/+2vB6ngr1+i6NxaOAhLtrXqlkwzw5aiURNmyZ8kVf/2mtLc
29//y12kVGqFoQn3YtLeJ9q4y40mWCjHZuXPZnz+9oLSfp7+B4lSkNhVriS66d/bCE5QvSgvurZp
067+Xy0izf1pL0C+PKKDYEx0l1tgEIuphBqswO6PF9HvfYKfdgFJWofZiGylOLtR3WZfbxeiK7Yo
JpbA7NSIsJG2+ZPkwN97sZ9u8hy9ZGoOXJB+MplpKLC+jGQlHJY4TjdOU1ZAV1P8jzy8f/8u/0/8
Ud/9Yyvr//Yf/Pk7mFuXxsnw0x//9lSX/Psft9/5r5/59W/8bftRX97Kj/7nH/rV7/C8/3zd4G14
+9UfQsjnYbkfP7rl4QMAePj78/MObz/5//rgv338/Vmelubjr78QHlYNt2dj66t++edD+x9//eUW
9/3v//r0/3zs9v7/+oufvP34+ac/3vrhr79o+l9c/nEc0zTRfWiCiz1/3B5R9b8YNgmmWD+Fq4nb
C1R1NyR//x3DFChzXYNHLUtwzfp6vD1k/8Vg4q/l8neuZTHb0PrlP9/Ur67Kf1+lf6vG8q5OEfzx
kvZtqf33QWRrt7dl2DgAVJf/OepPu2W9WqNBptRhSElUdsPOoR9DYDhipTqzJ5Mqo9REiLwMDiEC
IZAEC+aWUyXFMbOAFDcGYXvqBX+htpI+l1DObdehnbECNNDzLGqeSaCmE5ZurvqOLlGdX/SqbeDp
HOZIaa4nSRcTF8O0VXLbsHi6+RPUCnUNuoxCmcS1wV+qO15MKVrc/tJUlS+ZPqrGc7mKxkLZodXq
K8PIIkv31cUelm8RLhf7qugT+nkvZZzGeBG1XZqJ3/bzMhNpw2g9EOeomj6YuYNKJCBbEU9IAo8t
n7BwoHdk2qyWqCQgMdymIVnrhyoclTmFXVVPnF+QyHHmVzqCDIRm0BVP89gu62Wu0hwPYzLMYnpN
e90FuU4MCUgLk9iIBxrZRH9k7EuPrtKmN5Ybu2CzP/Tk9nRnlopCwCAtQK6dqMU0C0Kopi0kH0kQ
WDB684yKHbQK8lD/sjJLcSaDo+xx5HvqSPRMjTA9n/AvCYXh6ENgV1GjX3kJgjFms2y0Z93Q5bKP
Vd3uQ3gphGSwL2WxjbDA3yRaWT+KYw/XgAixnDLAPhsRK+qoQi5N8VpHVqE8xlilbVpGJimUnqoT
4qN5hAvY+afWtwgWw27SWhQX+64t0wqXLT4acoeuKi7llVY4VkB98WmNCnFd723aIikHYyOIpUwe
F3CZXCfdqS6VYg6bEk6cpTeL3GUir0bUly63i7qo+ByBo+P1VVOxUGg3M0sxfE9SZIyEUsQKIvsQ
im+ty30BiuLIz5w8LdTqXrVSpsfbceX2TT55BdkBtAxKU4KZ6AnOt0O/5i2WPcdqZdnCn0gi3Lqq
EygpurYzAL475Ra2ltUxGNhiMZlLvehzb84ssSihUUfKR3gjMSyzSrh00+pVCtUfF0NN+odmzckb
0cQ6MY9aSwAA/OToJg+5najJuVKawjkT1U6w8NQ5Mnqv0eWMd1ZOTiKdn6T/wNu1rhcoyrX6quVa
M+teMdrQnX5JuFvcAQhx70tkNjSnOaGE09T+wMRaxWqodgj0B4S7vEWkGOh6+VKoPkw6wa7KK2dj
ysnIQQBB1LF+2WYrK3IRTVlPQSbXm7W1RLNJ9ovTA4mBbNrEmgxnBGhK9GbPWjp9cTTgClTFVUeF
h8mAzervG+3/6Kg5p9+7uq8/h58Pkl+dPdfmo3ocuo+P4fzW/PyT/x8eObdZtr9/5GzT9+6tGN66
fz13br/yj3NHMf+i67bpuLYhbABJ+zaS4R8Hz+0hzg4gKBzLtibs25n0z6NHt/5CBoajQwToOoEN
t5Ga/zx6bg8JhvgKoZqO5WJc/B8dPUL9dQnK1Cl2GZ6Rd2iZBvGeP1UmSBATFNH1pwpXv1/3zVP5
oH4datBg35FeE1jhj/xAfKa/nhha1HokrG7znX10j8uHeZp+DPvmrr9UT8VeuRY/gHwCc1c8rUlo
f+fAYtbtGyIPv9ovfhu6O81v9vHOCN0jBOQP8FJ2q9aPD0XQ3rcH6y25Mz7TXX02T9qbmwRjsVMJ
sXzpnoZTf1A2fehe8YxvqiDxi33+ot03pzmM7rFpbOoHzdfC4m4J2/uO+aMkRT2VYUqsme9uqmt9
PwNQkhbq9ffrydnK0/gy7NsH5Yqb9mD4yWbeDidrm1/MTbuNgmGXh+JAippvfWZ3BK758UU/Iph4
KR8U13O/O59s8RByyeTHu9HycHa2FhE6gXNoDxEvSrzr1d0QP/ocy2t7aNy7d3SGh5KnjS/J3XJw
r8sLX+GJz/BJJO0m2q9eerB8EZrH6mp7BAtuisfoSdvXW96g3/tPKP9CJCQncdBPScCBvkE4/BQd
qk0e1r4RDF65nT+qaINcKPlq7uqDuiE7Mxx24zm677LaU47Rq73Lt8bjWgTyHk/EYHrRJiXW328w
UltBLijqmE91xgwcv2PzJm5mPpp7lIo+Qi8IBK+RJ1KVAPC/DY9LFegIIi3P/Lqeyl163xz/L3vn
sdy4lm7pV7nRc1bAmykcjUSKcimmJgiZTHjv8Tp31IN+ivti/eHkiSqJqZvs6mFHV0SZqDzJTYAb
G3v//1rfqtZoweMtMmBHs2Ouq7VoHuziLSocL9sU6+BK2uUPzfPqkO2NIyM8mfROLcENt8JkGdz2
ZB2tKVnfyZuK5vx7YNqrp+SqvxnWxs9pz+m8fzLvAmt8kq/a+/rGQJscrmcUO8LG5IuyQdkIh8jD
ouWU684Wve7F2E27NrcdeD/ZlXizumd+9uC18hsqq7onWsWev+9EtmQFngZEzBI8NIjRGiH/98YS
req2P0YEe6KdP3DTMni0zrjhTV0LjkgAkxfm3irzBDpM1703ADa1slfVGZ1qjY4utoP9MbMtxS7u
Yg/vnqdv0nevfYB9pH0DMRLE+8HgNj0XAEMsw/VtRDIuIFf0jHyL6pniw1XutTcFpSaYtHzEe8w0
EuxxO6JwEW803ohJfp3YI29GykEacX81T/LPFQqYyfyZ+lfAbFGvjPJmlPetdXxrPJ3OpJtvKgda
cuO0gi0/Isa7Vx/pABs5bRX0fmD6LMK+itRu3pCzWONj6hqivakLF5LVJNk4coT0OqMJhv4OfWSu
0ia3MGSmCEmmjfA2Ko0dMXUFl4z12ppeqt38hCgsNneBS5nVjuOd/1Y8dEeadviCtJ6r2FXb3E30
l3QX3agP1c9I0jaTfu8fkBu5rTft8mtl3Xqy8EN9RHrXOM1Nd4+uT7dFNEI3/X4CpmvNe/UbWls7
slOHHmfCauQV1Av11kKOsXS0IsVZLeBf3ZLD7SKEaLngvTY/ICR36F880AC5Ad/wiH5PROte3Pa9
o9NuSVM0aVa8L47Ku4F93KXr29gSLSToi1uUPOlLdL/aElouedQPq/X4E7slkAn3CTScSQfDSm5B
RLjZFsGR2rit/ML9FU5N7UjKk+bQp8p+lPXTyk0UJ4FwlaBhsOaNogFU2supm78ObK21jW7aaYSJ
9wo/Q/N9tDGXu8Md/m4nEB0tvJLhjMz4oanQWi23r7cS8QlVMmbpZzRltEgSpGH+m4+/X/Zk+mSb
LDyOlJj7neQm35Dfi9+VK13a549Vts2euiecSSjCLWNTDrAHrGEt7GtDs591DZWs1YC89DSAuIln
Ck8N5pYNAC+htYWIxpQj5M586iBcUwMBpL2dzBfu9UTKGx843A/3+jfmlJ0zuQ/tnYCQEmUchpJd
e5s49/pWxE8H0s8uDGLu30PjOjDpijjDU/Mk3OIOhJ4kud3Kg/G77lb2Ru6c/HF1NO6azbvpVMA3
BQdhTLlfKS86DnNy807VDfpgq/EgV+/F4C735JsOt6Zq5c9699hl9GoJ8SS6FmPQyh7fYnshk1qZ
pW8jJ7VbJ7ob3MnV/MnW97EDwDx84HNOqR3ehggJi8Hj4YDsFe5qtyv3krnXXgmrtbAwLqgbXsAs
GxYy8lx7kvGdkHuk9a5YQRRD6mkZ+yEDv9LZ7IL13ll9w9mTfTcVmv6cPPbRSchP4k3dPovBVm9p
Plw3P+UWOGv5ptaPS0Pzqttl5rUirJ3KpRN5o3YO8OrH3nUpONK3Q8PLk2iNlaU8BfN7vxeR95Wl
5ASsky4GRMNmbbeZ9qPOuprwB7edBzEQbkaiWRFtfl5YuaWhZ8dbln9TImjLSfa0ojG+R2aS3Psc
Zkv8dG6+Xg1WvOu2g1Pa1atxZxzQL0ROu68SRGWW9Mp/tPt0N137N6qdOdXrYKlbhuJHLW3NTa8N
+vs1K325pTq7VZ5BdrziXxmuulf5OGyUK4RxSElHzUqOxTX2teo0qEdxQ8HdkTyudaCb6+kjVUoC
hixhU2MywZS/KpAAbpirZYSk1NKHjWq4qLEqeJXRzqeWWWxa9WmQ7OC92/pQ12d85XRvd77kJCM0
lPWOPnKO/tDq95zL1NjqNpHzYmCWssTC01DPazu/PQrFDonL2DrvAgAPZf3v78r/3yoASTK75P9+
O37/X/9Z/AdX/F//8z9e8vf/ONb/9b9y1DI/Pu7O//qIX9tz6jga5R3ovhKYB0E22Wf/2p1r/ImA
Wo3/14CGpIv/qguJ/9Al1aToDGRAMDVOsP/cnK+Ef1BHwiTNv1SRzpWi6P/W9vxzCVrV2ebzxdia
LyOKcLE+13G7qMz1TP/eOqji5ne2RjL4GivbtbyuV9JDdBSceh3/mjWfqoYf61HK56rx36OKiiwr
UKV0XePaP1aPsQKgxQJOjrrJ74Efq7BOeIxW8o+ieUiT11KUdyHN+1Fg5R5fuwQaUU4Gg1wf6rZE
d9pYgnijB3er+EXWa1ZQpFhs5KT2WU9MrGc9vVwJOwye0MzNV+A8kSpWI3GQMIpD5aGvXpRp9DJB
QUKG7c3PPNnMb3NN3qrdFgbfGPzoSGAslUsZs+J5Kc7UBZPzkC5QEoSLZy5//qFy3g4mfIiajqsS
IL+4NbAtVOCwY9kpV5nTZVQZOoQZOAo0cycD+EI99G/ViHW6AXwFSVGYgcw/jmWfv4ImNXPUo98j
qQpnA7uWMbdCNni9uTch3394Pv4uRn78scXPP/bvo521CnKIjCtdrC1lLXrsLjT28VecLCzFCkJX
KizVbm7YICSv092FkX+/1aK+zDBN4BBsQsj9fJ1ZVQs15gbcwaGblO1dB7SrFSMnC/pjm+0WTU/e
rytB3Mbhmxn+FMfO+fNXkD4ffpeL//wVlj//8GsP6Nuilh3rYA9ut+OQ6qq9PeyjDaIqh5XeqZze
xRI+XcdXNI8d0AE/onvj3/7B+RaGgmveRHT62w8urmrTrBdzhd5Ytb+Z5sFZzbs4QIBfvvz5ivlE
LuljrfmvS/4w2NnvXQNoJI2cfchqvMePthGo+iYlLC+k+/nqBJFxDyzRqbLR9UVM/yE7edwe2vgo
V3Aipydh2degmYf3YhWIwojLsxL5Iez3q3SC3whkymBn1b8aq+g612h05xpqfAKj/RjIOkfA4jtV
MMtvD75OrkcZQQm6kuJdPJEi4b9oYmCL7W1OiTVCnNXqwy6hoBZlxKrVqzVCOI9ESHvidS5w4DOi
we7FytFTdT2WIRim1p5EAUkeqHf5OguTnYwemzKm65sjqqPxUcIVDlPAxRrs6nrJaRcSmASaGnJh
kiM2xYWRmA8661QtYUiITXelvDfdjwmGu5RLd2bRW2BOrSoZj6jftxWr2kzahghkoV9xNKjH7QQf
Dn3YbVr2HL2OUThfRfLzKgo3SX0Fwo1dyYuC573yS45u5GVl0tU8JY6JvKvsG3Tnr63/NnHKU2bT
0jB2VyIqmpV5wMFjJTBX0MNtYLhe9zA71Ek/iIjXoclA1nkORhErqnbS0JcuqpEpeR1hVggUeRIo
BFWGipHA5hUWt8l/4b4gpCu8SXqSBRTvEDGNONp2Obt3qBZg0LEGZJ5YSNtogaONOiqT0g4F8DmY
p4oOw3Ep7hWx38+ddK0U5CIUhRf6P4MSX6xIYyS9Gk3GCmaExgC+KyyuCC7cfhY2UjH8iGYn0ijx
24Qq2ROWNPAJRCV+FyEVoK1AsLt6nnHajkVuQ1BxBGwTmY4aQittpVDvxImkU1AWaRx4jWFaoIjQ
NmFfKFZWL/aOiXY0LaK9mMkPc1+sM0N1klb1cA+zc+ZkrkEq0kTHxHqSBZM3RSexQRZjqo4SPZoo
kPJIcaNOsBc8XpIo/GT3TbDjBVcMwXpOTuEo4ffBwqKwu6vMfRJWaxQwdtaErqp/VwPoGquQF5xq
pwNvDVG+77uCV8xbJus3EtE3WChtU+ZYhJha00wH9bVnAmEJwxhgqwxIgjMr8b/KEljRZNtoQTxT
qscK6ElmRCwONboZP7EYwyw4aOJPs/kG/XAXyuVN56PUHB/obzqjyd9BKDRqx8zYVtzohNTglRZt
VwKM+6S98uHT0jfaRUPPDx0eVR3h4JK6yn67yzehcbUaBaueQUjQc8nuerTdiAssQUoIomjvar+/
BgmDQWfQv8GmBjrSeb4Bg7YfNwE0JLRnbu1zgM+7PaDVbZkM67rMT31cfO/U+DHCMy+rnZ2rLwSi
3CC7eJzneKvns10NyVpdSlMiGE8CaYggkIcEuFuyQx5jrdQTudU3aEVBaWWQfji3D5kDNsiirn4N
oPGbYrabUR9tMCvOLAQOzls8RuG6zOb7SKt2TSizh689eoO87yM3JrZAkFJaA4e4Uw+yqD72CyYd
SE/KG0HsD2P4BlHErUo05Wa5mYofJotTI+w0lrmB7X9hRnYYXSWc5sNCtFAiYQ8QsDtRN0OTMXPE
pdY2aGw3/Buf46oec75sruP6hZ6lKzG1/MdcPNGUPkaNf23inMpVlLSkjxHOYlVt4pJqtC8yw1JG
LPV9sIHu5nag8GaqGn9+h/wVpHj2CjEMk7e2Tr1YY4f4+a0phFPg50hROWU7mGgwQ9ssuFl13UOE
tEoX5oxTP8bjBt0lF69sugst+zPlzvLeltg5sP+W6DERgnW2Q43nZgCM8Nq4q5vxgff0Q1VwcEVE
6k4bDFZ/vt7PPftfg2kaektq8ZqKc/vz5Soh3nF5eBtj3oLGTZo/QIiDi0Fa2dBc2I1Jl8Y6056M
fQwib3ijVwl+0dNcbS1bg7vcZCjdXumJVxiqbUSZLmkm1xnCY0vz9HVg1/vm0k1ebuLnn1lSaQUa
kiHQt+AY9Pm62bn18tC/S6lCwsMxD6iG4tUCIHddlTOYMQp6GWW/CjJVG166Eb9vUySwO6asw5lm
N7705T/uzGB0ynGnPS9TLKBiPXslbhkqJS4KzLpwtOvOKQ/+K7JDS9jVp/oxehdOwzVbiMC7uEf+
6k58/DJnPRLNVytlVv/+MpUdO9F68DRPutIvxNOeBb3/Ndc+XfbZnrjJiB+P1GeFNgRnH6qNkSU6
+Q1USI90J85XdrhbPJFWvb+kFZIu3fKzzTCmO0001efWAdXBal5cLTTZU+kV63qTT65/rR+qR8z1
HA0mD5vfFT2eY7uetpF3KX72i2PY55//7AykZuSFTNpz49bbxs5uJW65DVB6nXkpfoyri7/wl9du
0GI2FYNunHKWy54OUaKp/rO/N53aGVxKplSI0CW7iS2v44052s0RaOel88ci7Dh/xPTljE9/UJVY
0D7PchGTXFm0L9RP7dmh/3JfJvaWvY3h1NQQb/9e0q7gNI6xK9NQ+fPK9uVtpvfIbkNSDO742VM2
aEuaRMH4xpo2lJetI3vw8gNVaWflXLzJy+T97WoJpKTbCP2U0+3nq818uttiwY86OqLTrDvNprVB
C4tqP0r/p0t396y1+eth0jUaqZiTkIQoZ3cXaLMwKL/WkGiT6HSiDIfKuNscSft7zW3jwqK1fN5v
1/dhvLOjVUVEkbhSn2Osoj3Vk4wf7fXCD3ZpiLM1OcHCPOvaM2BgsCGW8i1y6SxZ2n18mK5bO70d
LO1CqKp4acizV5K46lqh0J7pjyi31TfFFi2OcXCFbJRz1J/K28sLrrQsqJ/v5OcT8dllopYzNAOp
DaX3rfTSIHCym/VwqOzQeZPu/Xt9gh5oiTvR1jYteYjPvqtdCvH+YvosX8KgRW/izKAT/3m6IryC
SkiFqdt17vBt3lI3JnfNxqN1ovmACsZS7v78835VjtBk9lQaGjBJU88uW83hziQVbznlYWhu6vH7
/8XH8x4zBVVHbqadP39VrIkVwnskfI5SV055qZDxxb5M1HlZE+0o8ZgL51sGjTwClOmgegQaHnBH
updcEe0iKeAtreyaHTcZf1Y3mQ7oiYjg2T9fIJuD3yaOxBFRonCKkxAn1tkjr82JMIv69ykcgF/Q
mTSCXdymrjyv3FKSYR+Ma1g6OL5MSk2SJc6ELihEEWI06aWnOHpNcvBqbygyETvRLE8ww/f8e6S1
FsOq9Z9NaGO5xLmwiDyfHGD0+O6gA4FohB9YWtdNnWzZSdpwgLChzPSl3g09g7YyOVm2AG/uEuoo
sfaeoGwYtbeCChjpYRwcoZrH4k1ZGFYiYZjTfSgzx7Hb9CiujCzeSb0G5VO88kPzSZDwiajytoyp
y/JFZTN0lzgfyTzkhHEGdQ1xhydVztapAYKqbG/VmJC/zuA8o+PtRzknNni7wud6tc1H9cFXIf+i
OtSJVFWE/qRAf2/Fk6qEW7bazpw+mU3gFMIeo5w185U6HGl19zDN7yWWN3R2Diwo/LQUzbAaAoa0
kkbahnq+z2KaHnFpcc6RaQybc0MxleLeBCYPe2WI56oGEmh6mXk/5LJT+7mndt+E+Qb2EloommVT
u5aNxhqZMhme+oEgCBOdfIH1Nn4asoOkgUExSvBTnV31LyjKbBmObAZWlGijuwanikjIWl/5dsSB
jQ60oGTXZNxsOrBLbcRGxrydykMWLf7BK02cra56q4TsLhpuUO+SGsjoC5SKOgXlE+oAg1dijCNo
a52uHg3A3RD83UozKOGBQlyolt2I0VjaliXn0RXnZeQ0/QlW0KBAnoNNLi4EQIUbIlPwGF9w+HtZ
CYkuahtLD4FO5vlWVxMb8tK+U9TjqGS3RopDjrYnKb8tJL8h7h0xOgIpgIYTOnF4DeHVAwEIgC89
9tm401b9aZ5XtpS+EYiFlQZA53Aqyn5HitUmHIwNWbUOBBWrau6GUHcIBnbU7MGP+k2EezQ1yd7z
rwHNWLXhWxndPX91FOPJg/tPUOtNWa0sQQuOrXSQ45dQ2Rsgnhr5uww6aigfmL1uhFGkbBonb0e+
W+cWnblVp8bupF1Gm1M1u+OcP4NbXc+TdlPotUd++5UM2xeqha1Hr61JrZHU30oBQRiRp5OvbHn+
MQRgJZHLmcIhJvFZbYa3SUzXVIdsHynFtGJYgWZij4wh/Q7n9UqMrslfxNP8gCB73S4cyvhnrh5V
BbTpoDtRXlMYIs1juMmr6IXl2CWIxFmwuu34EJYEqvLsJ+UjkB43Nm4LDr6xHFgLUDFRsf5S4qLt
bMAbwrCl+3dJs6gyAUDL00PTKk4X3kKlckgC8lL/uVJuyc1y2jawTJ0fh3pcq4mYfa+0FHBuYK6D
9CTJ2Opqlu0SF38se5U0QJAlTnmkXGp4oxlinqTRaOxLtYFGhimLY6GRlAeymbyweE/72YOqSM5f
y4qneDK8DqNnxYMstqpGOKV4zLEjyuKdqbSbIMfK2cELrfNDZfYnUUvsmTaOYphbHMgIhpLnVX/I
4qeuHbwgjbyB/9ZQfSRY+eII8UyuerEhWwWhAFMALzbKrseBEAtuPTVUdxTRG8vfWrMHNiqRovlQ
0evFd2uX5NWstGEPlvNRSWtAgE0J+fk2yommMONd0WjbFtyzzxG8UX/OLHlJN24SaPhxycCTRLqa
aDdtu01k/0EvCSMhiZA8jvEmy+J7+OvXTSU5qtjuolXhqPJwXTcg8wTjRhbDXadE1xHvJlhXW9zJ
hLwFdipp7lxlXr2IrsvgiiiIddcp+6hCoz+Kh5rF1kjfmhGjcEr73MCsTsKuFZolcpp2Z6Y8711s
3OtG7aCLjngeQjrdUrfnHQNSDT/vWHh1Mz6ngnqTquo7PHsnJQFwYZWX3Q8f23GamlZJHnyB9IeS
qSVTQs1U9Rq7AnT0J7Aha0Vs7mZ9chLebOZKXjesK7F6FcW63RWhR9QKbPX+WZlPvQG0qT0IgE/0
Gop5gTG1Cx/YCK1TFqaeyFXRN9/i4m2sC3vhvLeCYmXZdJhNdGtq8Z6szF1VDm94NFEOqSgl4H/w
3mH9NeTuOe9jSJgyvypZk1Du82iLmelNnv27YZEXU/1qm7skr0CKDbKXQFHplz9PpJuWUqTdK5IK
+ariWwZWBigpbOlFEUwMc0yrPbNDXyD0+q0Urb6TIENG+om5xtmZBgTvPTPs7qQ63WaBcYKax1fJ
0Yj3woFgEq9s6XhUEskh1+LwSBDguqcFWUbgbFHNoSVGQryAowsrZAuq1KJdgu/MpvsikFwx9aE6
lg7R0JYi19fEunrGUqHVqMFQ0BXhCWbw0xv4vYpuQfSlVFS6JCpjudY8OMjbJHmWG4U3ZWupJard
icr9lUBNmagVvPk3ZkCyqbbJsdkHNdl0qHxixHlEF236MY1d/PdcT73p6TxK8Qi1eb4lA4A4bnyA
Q+iC6ncDXznEegEDzzymANAbdJbZAtQjF0vLTukYuTKrVFI/9S2b7MqTAADMeuOMKL36hsm8hBgH
SN6/l8tcjR+78Qa2Q0po/PAoDoaVxoI7kj4UQLZWiLztqD0aiCjqvnNzuIej0lOuf63FYxRDkO7u
/Kq26vARNOm6oeSbj9uONNygDTdaAFeNSVqN940v7Nok3RBu6dTDa968yv22myonma5lKrDGNO+0
7NnPK34QfJlm4ghSDkq+trMOBWVyj8sGdZzhSiAh8nj8rhTSSYvq69gHg0ycl1o323o1rtFPE3DO
5qZrrwlN/NbjfUbKa+vtTSoS3LHAjWu6Mpk91SkYj02eHSIoeqwEJHgUMHbkxQFsFbQXIu2WI/56
JSHgUitLzjWaJke1ax0QWKwBAa+mhGx7gBcivXSRdWRqvbmnoqcntj4011FW3Q5N9Y4VYhP7POlo
6pT4oa6PbNksfebgMT0kg0pjBVyX2bqkHkzNg7h6gXtv9SNBesYLIbUbgV1dO52i+aldXaoWfHkS
NCgCaboqIlA+OxD1kZRGbK4bV/TgClzFzuqgu/p6qUqhd1uvnEv7+b/OC5/Pgct2/l8jnpWkukyp
lclgRH89nkS0uKkzPyynQGYpBUD6IFbuCq8XFRBfnSIQZlOkoMT92zmMPVcqS6vvPfI3Ufyul//2
MU9C3M35BLcNx6S/7EAfus5jkdV11zxrJWr+9IembP98CvriDEQbWVZlQ5AFkbLO53Nrp0Ixn1o+
nlSBiTSxNgcSucFScuG09cV0YBzq/4qw+GTPpRJZrrVzNzwT5WCJEiSgp1wdLgzxxRmcttuHMc4m
QGJU2jiPz8peWcN+tSubbfY1URLu5HAMW/sXKjgXxzu7d0Nr1nM8PsdbVK/O6o3XrqOBE0CJJ/9c
7aTNpZn2hfzi8wWe1YxG8olwJVFaRsaOyF77CSTbA6K3LU7KaXJ8fPuXq6vS7/P70109qzOQ8Z2n
EuzMnXxSvWZNTPnWvFU8yfo/GGv5rLNHWEPbYYDYUUUN3dTn2ViSSFNPI1Xl6KCfZnT6jR242pFX
8n1Hl+Ma6+4TIterPz8Dv1dSuK3/GlVeCq8fHjFIwoVu9M+jRCeqjvBAlZdmypez/8MIZ6VTIEmR
JI7P6D/lIylM/GbQBzcUbzggSW8YlNYwFt7/fFVf1Fc+X9byw364rDRt8I+Oz4tcpTlAwEanoz7D
6/GC+4u14S8niYo5UTQlVeX99XksLIKAzITn3ssO0FRpemT2cCy2QOcvVmqlL+rg2Chp5xmGIKii
dHYzZx23lKk8C7u82wXGVXQ1o9HU7qtrfxNSL+rtcqdcJx585a3Gnb30FH41W3BxQrHH6Cdzjvl8
qaZGdlcKij2sOaG/Nfnpws924fMXf9DHny0Ps3IgSy2+nmzkwdxKdN+Er61nm0Db3epY/Jr9/9+N
9T/Ye3y494vB+JMDeN1F+Y8XBO9N89J9FH3+9ff+9mRh+dX4kZlpmmqKv+qgf3uyRO0fKMLoalOE
5X/wiv6nJ0uU/qEZik7MnIDVVESv9U/Zpyj8w9DQbRGFwcNiSIr074g+Py8s9CqWHYfMc66JhqH/
pVb9OFkMjj5iHBX7AZ0KeRh2QdYvyYwX3qxfjsIwMjJHytzn/VUxqYO0C4o9uAuaS3K6GUb5GX+Y
9+H2H3+t8x/lhZ/3In9fDB1NbXmul0bM55k/wRXN6qzYU/p4pcH+EHTqd38gy6s1mvWfh5LlzyvW
r8EoPBsSrZ5l9T9bsZKq1Y1uVezJ0oVC1ioLV27JRjuJSoJ3TFVhH8rt8BhUobAlKyF345L6qiH4
Q0jVr/fRWIoZZzuKRk9SGwq3RSivkIJFVIvJHALOhuLeQLGCp7est2BaOfMUpQq2r60Eh0Qi41Ek
xORB6Grz1g/ibiMmCg1Fw7/rJUkZnotEMej2TXOrvxqTQZdVJj9zk1f9QHiSqeeEIlDf7baZCbln
jX0va59aE2LNbpX45alFqLCIU0tSIRFHZbhrmnJ6Nag5ilSqzeFZWUXGRpIXppQptCCI/KIkbF7U
oAz2BQhEiN5m9ZNcOVT43UgFTq6nq2hcLVglGODCQBxD2vcNpT8SnEKdk6zfluZJDUk0AUKbPCmj
UbytIOnYE6hokGB56PLA1FdFHIX2Smozt62WAHaMq0BVA3juGvELtVVJzepmCMbwxFIsPRF6gLay
XSmh4vRZkw+4bgpz43MewBExcfF2kgFlaX00Jlqp3o0tbm+AmKN/qldzCGIv6+7mQSL/hJRD3dF7
4uDApLX9NpoS40ogMR3jVoThmA9phgNpyuYmMpeiY8yK/80gEqe1s6CU90UaDISaiBLxTqvqSitK
7Wef+jUIxnY+UfSGkj8WaepRrR1upEkQ3FWvFrdaoakH3svLUXDgwGBqcnIgelI+DCVvUJv03Ky2
kmGgAGAKRHZlUQ9FcsQ9TDDqKFPf17uq5SZPQpr4VDvjiETBQQsJexjTkOhhOxCzpvI6IGY6VdGm
uimKvlOvTbngIJ6kSU9VvY4M/OtWbgga+qGV3BmbetGV731jiSgcdKHi8Wv0pENi2BtrmUR3qo4K
9uNNI/vizzxe2KutDLDF6uckn5E4BQPNtZy4Emr1/nWiD92NSBGKx9dPQTnJLTBcTQqT+1o2/MTr
l2h5B9IqCsdEK58K4GnVN5Jd6IXEbVE9VDO1ZqiDOXjLYaWCVIuZwlMuRZHDPyUYVjVrauVGKSlc
lmk0o+YYtJOPYj1jSG1HjbQ8XSzJ20q0OfMUiccUV3wLOWcoAoI/1RUh5zivJxvsodRTW5AlanJS
E71xip6JpyNr7DgzB3/KzBnAQhNQZeK1sjG0jCYLYNXnsCDHqG8QnJMlN3SysKPW1N2vilqwdF+q
nlKzHzDiqLWbCYimAYz5V1m/6rxOiEwqEtkxANC5r7TuNuhL7YqEz5rju1ZtZarb90pb9o9zNZWB
0xb6dIgnPX8N8hD1it9m7LX6SDmlQlZeNZXvgyro5J7AZh/RvIrykv6OUsXVPsubvrHrPq00OliJ
dCS+NRm8oguzN1FKEMJmWTG/EVVtPkm1KFyVRWhSB6qK1iRHJYMCmxiBAf05rVDzCGrNSjE3Sl/A
3ZOpLPWmHAxWUgBss+p86LlGQ3uvfVG/bztkdKk2YirT5ZQ2SWGQiyq08ojkTRfJnTZVnV3c4NP4
KYReUJ0qUPMXwgl9xU2raHhqRn34Rs52l1KazILY420X7VahL3pF4+s7v1qZ93PSAH0DvuuQ+2s8
IDie78KmIVDCKJMXoRG1W/6ypU+R11FZPEBng2qUNKrvBjVttaGVgkPe9rRw9BGalqM3o7qORlN6
B9HlA1ur9APF9mlLxRKPoi4W2VFpaIaVUpqtSzWihFmjUc5p21o8GwYLZjsd02ASt0D2o01dBf5N
Gs7qe9ArJKMkc2xi4NJPGsDAx8hH5Wc1YJ0eFbpAOyOpcWFJ8MGZNUP2AKqwJIs5aoTbhAipmyqt
htOcat3OX9UU+jXS1ysLNKiMDpBQj9StOhmzrWD6SyeG5Nk7mWQIlzST4ZtWAnP681v1i30CdhZM
KOD+TQoWZzUfUa16EoXrQ5Zk2MoKUo61Zqf3CDj/PM6ZFGV5eVMKYT1STWNpgZ8PNAgjsdhKc0An
o1wTkURUZIridVVp1IrHdBxI/+1G8zgYdXoIwF1YpaLUT6VM5y/LqvxeAms8Xdglfd64//pSsoHz
RlVkgZLz2Y4iH2LgQGZ1SCWVLlPdP6h18vPPF/7lEKZqEIfK5yNa+bxDUlQo95JYHeZyOgllv6+j
i6i25SP+dQT/dRXoFwVO4Bzn5POmuMIuzFzNxl6R+5+kQ+VePk9g7Kuu2eQoYil70wgS9SF6ADgo
bf98fX/Ba/40+rJF/HBmHdRersg23ZOOSyDp0VyCYfINoXnOUJ4C2rxBdRUYDxdGXVQpfxr17JeL
REORolTf9558kuwG0c8zFNrABZtrD47+bWhdvK8O3EFcet//PPilsZc//3DFJfuNtBj1PR3nd0k3
XqUe/Zg4JE4b4c6dA31bEut9oSDx+4NKpIQsYV5SSb/87QgNj7Zgc5gfxD4+FI14E6SISAmGv//z
tV0aZtmDf7g28o3CrmlzNM+SW4AYWcOoIZ+oVPIL2/mvngtNNqlhKqhhCEr/PNBYdPQCM32fdW8g
cyy5fPzzhfx+MjGQqogUeXHyoX47Kzk0HYqUgaSQ3icoVVePQN13/uR7U+gf/zzSWVHx1/O3SIgY
B7iTKiz39MM9K+QuKyCx7hvMwdGGPQhNgGC3KInCDfDw/jFfqxeeui+uzhAWUAgHU3R9vwmkF9JV
1pcHScFEgHF5EjwpqOgIXriLX0yHT+OcTQdF6UgoapuDGNOgCp85crshDYk/38AvBsEHJ3KGpAu9
kE8+37+wMgLZ7+VDyHZ67h4F/ceIW+rPY/xVETxbMPCg8ZZjDEESz8WCfkkymT8KB3w9WuOV41C6
pAohtVDSsNhUVdt6FWUDu1RJrqhHQXb7YNQfxWyUYE2BnUAfXp7Cyky/11KI/yYfVNZWQ4gKl+qo
XJHTB327DbXqZ990jRsXdUveiKQR4FuK2iaJWsOJZmIvQr+e9v0cyV6GbyMisIJk6D9f7le3dLEY
UsvA5Kr/9Tb+MCUnoZinQJAOCjxzDZ6pQo9rli4UYb8chKWIbpGpUyBZ3ksfBlninuZ5rA+NatKX
QjgA1uZKpUn152v5YqWgQvnPYdSz6tpKIRQ+MeaD1qroA6R13fxdT/tvHbHLWnM+N7DyirygBUpH
5x2VvqZAEontofF98hf/N3tn1ts2tu35r3Jx33mb8wB094MoSvJE2YntOHkhKk6K8zzz0/ePqcIp
mRJEpJ774ACngIPyFvew9tpr/QereELN9+gPpWtl+psUdSspwcXhCBOUgDhc7MeP8zaUWRwVdeOi
AQ5tSZIdWcXbWB/YcTSkO8l8uj6BF4KFRYuefYAEECFxcb4yY0Bn1W9dvcJkpwubb01ZIXQraGCz
qKBtr4+2KGL/CocfhlvEDM3oEe9uVNfIhAqRlKbuDijMgyCRNMD+oodD6AC2xctBBRehHoKLQS3Q
2MShLL9CiQ4+Xf9Bl7YpiSeFQOpGpqbP++tkmwpRLuhl0LhhWG1QQXvI4NrG3VpX7tIuPR1l/hUn
o8gVyvB5Ubpi4NcO5B108etiDav7sY7+19SeDjKv9Mkgo4FTEdqrrseLmjapbiT3U6Car2WbmY5k
xM1mDBtISVhImducjrwdjsb970/naSBd/IYWceLG0GsXf2Y1edTzp1COV4L1hQTLkmnGK4g2wtxf
EpDAociUqcJjJewU/DaRrPORLAQjhhEWdk/gITtP+PL7n0UIoCgMUF8+u4Q4EVoN39TFtmI7GUdc
6HZF+ONfjMFLgOuHjEddNoaxFtbU0qzcAF86wKLmRomMF0HGROX6OJcyEogO/wy02PJ+j3D9LPc4
0vB4hnb4xf+GHr5bg3jdlztUMKKXtRh6af9r9NN1KBbAc5ftpFFPzSHx0mMF5BWVlTJZkbq9+Pd5
40gymb2lLcHNSp/GdS2Nbm3lD3EMaaMRfz+n4u/+ZwRjcc/g5l7o4MZc6j6zlg/S/gHy31P63ff1
f3FzaqbEt+DUxP5eJL+qGCaDV4K2Ut+n6I8OmckseL6+By5FPV6dhDu6IOZZvtPFyJ4rkeY2cX4r
D+WektOhMbrdvxmF4j/3psLsLK6yrm/lBIdBVym+tsGfJE2iWf2LVIZWiSVjv8hDYXk505fxjcIo
3N63SnjLoKg14Tmt1h4+l96x0PP/GWcR12LN73CaEt1M0R0xfjLrmCYGtLhka2i5LTSIPCnUYab9
9RlcIAT+jukn4y72AnaPaKLHlattZGr62+oZesm+AbV7g8GZHRzA5iFNRetCWYmyqyMv3rE6NlmF
BlhO20w7SIDFj2TrbZEEy+9HBIGGh/pmxmDk31c++NLOPL3EFukIZuqU2hLD7XY4ktvFEQMGwYU9
4HSOuivBGxOdhJV9eil6nI4pf7w4IzjZmMW0+G7D2h8HINnR9vpnrY2wOAl+LJmD1lPnKSP0TZzS
tFYO9OUBuBflWVTyDGghYIlbaWrj+knyxOP/eVC823/zCf8ZYQmqEAUt4tY1XE9Glwq/kcBbWYX5
CC3zbB3jvb8/QVmsPHBWvIun4IgeRFegwRD+jBBSbEJvZS0WnKa/z5SCiDAdTWBY+iIZC9DWqISq
cwH53goHFGEfU2ToTBTBymo7UxvHuzU22sVdzc2E2DQlANLsjztsKjQzMjC0BhQLHhI9DMi7upi6
mOPVx3+xTmDL4IbTcj3j2dVWb4mJAj02g91RGq+lX64s1MWPod6kInakoli9mD+Ds4J5AC8GbCAy
AzrID1zFnOtfcfGdAFcQ6SNa8RaGlB9nTImyRpOS2m3SboAZP2CMgC+dhZqaUshUh0flBQxr5CQa
LSxDyIPHuBa/FkmMdZSPqdH1n3Ppk09/zXz8TlLrHH/AocizYxahDpq8WvV74/sr03pxX54OspjX
MdExsNJEN5U8TE+zKh1vKRDn90MjvJYSWGcN3617LbPgKslx9FxnCd0gfRxSLH7qwjwMdSjeKdR7
b1HRaVdS4Is/by7CQFidN9fy2ITChAu1qrjq3j9ginkXOlAjNkjiobOZbseDdbPKGb007adDziHj
ZNoFPStl7Eu4DNRb2TZ/Ajq1qczc5DfAb+3sodqviQtciqPkQyCBLFEHJbJYaH0SRjyb/aOgTdsY
6fXe+P3iC5LyZN/kwqR356mqVeeq0TZHIYj9jZHpT4Kav+OUthLl5sTgYzRlGA4nUBcJL/Fl2TEk
A0YOuDl6yfRQFahfT3pFd9ynT9vWt4GUrDz8fpXIPg6IjPDJgV2sVamqWSCH0dEwR98ppiD5VuPr
pGywAjGVm1iO8i34dnAKU8KPkYT01sxgctYZ9mjxhD4I7n6s7lBiBlvmlMuLoN6jXR44PSjQh75u
wkOqKQGGXYLnhKUAQdtv6odBCc3v+dTGj1Yzov4imFWFGxWikCZelFvavtqTJdadY9FDdAAvdJ9L
CIFipL9QPcXvOgK8byiG9DLmaOdTdLB6BcqLKd7AxvHwrKao/t1DMH2rFWm/skyXdjjvStBDiGCd
q60lVk30K3o3bVvsZ/qnqi+2YZA+XQ9f89yfrY1EAo6TAYWlZZtJidRUHcheR/p4VnYjZRLyTrCE
2rU85+LnUFgXKapfoIBOMLE9fVDd0jTvBvgqUpfb0dA7/+JzDIW2HDpt5y0tA1NDNdTyY+ojPJqL
CPfoG12Kt4nw4/pA82k/m7eTgRZ7uhh4fnud6hZB/knshSfRt1bW/+II8ydIkgpyaQk+lEszRo1e
dTX5vpRxV+Rxef0TzlcEHUKFiD1vMPT3F2XYyOjGUfE8t6j86NtQadpNY4gI8JTqyqv1wo39YaRl
gmhgcRn1gcD90Nygeo14Qr2Nn1G82mZ2unIZLTjicw73cbBFQqVNeRsJY3BsvBBOTCNYXxQ9HLdl
LIji1qfB/64U3vRTNlApbRUdY+o4E4SfsiCmu0xr1Z2VK74jYrb2IFhmCAUQXARWAmL0Zmljd9To
jd4qcVN+U9QRoVfVwlHy+spcnjBay79OpciN8PF284xylHzLP2qb1hHe2n26n/bhMwTAbbFfI/Jf
3AbgqijBoOZiLi9vX+5ThSfdUY8ObVQBp3jQIPRe/6DzKMOanIyxOC2BMAmFFfvHSLgthK+46mFc
/HUGMFwfZu1TFtM2KV1VFo3l4mhRvM4OoXBIY83a173Q735zKMpVqHmCWDEgU0Da+LhCopoDtsss
l0TURsDCybu3FPLR9UHOpm0xyOKhrVW6BF5oOraI540JAJrO2BWAGQJ/LSdYiLxwakyL1wd5O71V
rv9lrV/v8eoDdeqG6oTYH83OOz9vwuexBThn+Woyk0KB00i+tw/MuTkU6fUWA2kL+nNfh/dCVcqH
VNdSrg/Yh/pUGt+F2uyesaQMMVDnL8Rxh2qeHEUNPoFZ/RTjKeriKKPuW4CtdkTBXVrZEBfQI/PG
Q9mAR518DpqFdWtK1cgwTnOPVoRNQcbRnHpr7RMH7eGX6+v1q/n88Vb4ONwc00+y0mbwsl6XBNiQ
luBTU29BKgYIKHre8FzU3UsjdvXOg5rsiD785NDolY1U+gKu2ygnDmZcoyKf4LaQwMrBNwWET4Ju
lRSHSPnB27NrpTJo9/j+UWUyv9VKUR5aaTaVTkGb+uCUNxUQv01ippOjlbn+JkOb/eI1ODToETp1
aW+UeGcOEHDLKdu2BpLtffZVKPQKNWLUOyJRa3YGPr47P2vrreFjQC9S446BMXbeZgrIrrDOLQFx
5uJNVFdo2ufe8FULTbwoO91va1sQ/KG2lVkzPLJE3xktZbDlzFyNk2cHZI71J8s7B4ST+bZqOaxk
X+AVMDrdI2YHgw2OcINkoK39kd0We2E3rosCzRfjtVVeRLNcToUmZVOJt3XmmIjWOzXY/WLaejv/
3vtsjc70OnNm/O/l9+znWsFglhi+Ovwi9BRWpOeCIrgYvzu8tW5NlF4MxIiKl9/jP/x9lZ5M7zL+
tM00BC1y4PA/YWl24794xn1cwEUOUspC109ldYxGSx7tKE9wBihS/aj4eu4Ulqe81pgyflJLI/Af
Rqmvb7Imyf8YGhMPz546yZ0y4LgZWEG8Y1nKdCUCnyVhgM/mX4iWscU/LnHqjSHh5ZmXbjpayVtE
iPmST6W6MsjZLubaRUIOsP1sHXZeDFd7odUryTULALlB6yF3mzdfoyD+GqftfiVELTfPPJakz3wF
ySDhX2yeXIiwhNIGl5sHGqCCQGpWDqodFoq1uz7S+dQxEg5pvGTRkbKWtSBrzHxViARkzqWdFNmJ
EK8McHbb8ymqCLkCnaoLtFOhUmtVbk2U+nsb7RSUYM2DbxYro8wTcuWwq4vuTlgPSVxmnLZe/bOS
2pcctoAK8HzUqr1qTb9dSv1wHpb0C7rtkWfIo+uLz6O0NaIf19fkvEHKn9d5i/OekBAQV/jYk3gZ
wLoolMw/VqOnwygwqvJTGw3Ft9Ss6y+KENSfIknwX+gOiSt7/GJKS4aBCLrE1jrDocVh5XGXCO64
b/E02Hu30sHcGg/6ezE56mFNpPDsSHExaHwmL1uAO2ePJ01LS2CrozuK+1mHOGndBgpCnzxfn8/z
hilBAalJVZNoZYFAXcSvoRRwilR7V/kcvzb32gGm39aaNpgN34J+22YP+WFlxLMv+zjiEtWilqOX
A9h8sDrTf0+bai9gLWfrWWPdVlZNJSKQJOzVB2Gn09d3RpDRjtyjf7PRqzT8MxV8/B8aKUA4xMoi
6U1vA09fSbvOjz6zYkm/HBDnys9iVlKQnZhH9a6VNMV7OYjtQVACeSWSnR3MxfGff8TJXg69VNc9
BG2zcPxsZDF2nc1r1KvvkteiqLEWbBYKjHOC/DHaLFKNfoRgJPWZK8izadUf2qF+QGLtTn9Wpo18
5Gn2OOzTz/ghPYZfVpb8fDoZWuH2Yekp2y1fg/SvzbDLCzc28+/IT6CaEKHTa1VKBU/cv1WzosdH
fLrXJgNlE/XJUNonBVPrBlE9n32/vf571n7OIiuAd9bB3SKwy2Z7o9aN5mQQQleKhpeCO1CnmWZq
mKBv5tU/WV1V730pALEylE+j/8XU3s16ZVrPDxK2n1wdugoyFkLIYkHpKFmdp4Ng74zJqc3mZZyJ
Pgle2rx8nOtTtpDG/Wv3gHbDrpegC6J7cSKazAurZDQ4tYh2aF9m7Lqepo5Vm3bg08VHTdpUH+Pe
2o3TtM3EcVd18mbI+z3VxyjC+VKwtr2ECHwQrVxws9XcxxuOna3JgJxU8I20UBcToZpJ6Pdh6uqB
WDl96rffMxb0M6Ch8ibwDfSKhgJnNz1XbEyo020exNYLiX+2lbsGJFpqqU7hfUkotZWtER/MJhko
3sb6sZrk0OZ50u01o9PuJKUJjoikdPd94ak3otRrB89Lp6+9L/jcA8O4wx6S58VEXUVJxPA24pVj
N2aMZqJHTrQLwkh5x7ix/V5LWC2RPlorKzV/7IfrHgVj6qr8F2YDAIjFZHRSDweI0GUa4fRZa8Xh
0BRl7ttF2636F18YCzQPBV6oDVCulrdx3k5JHbIDMWMuisguFLRrVp/Aa4MswqSl+eqYNmiU4CRW
DI/AwcGorGWwF7eQhlEK+hUzXXpRc9OrKhdpM7utahV2rlVf9TL9ObVoXtYo3gnVvoA/t3Kk5lxl
sVKA8tAABvBFIWYJzI0jRDXLoHD9If9qSP0XKy5tWD4vUdr8HEbKFFb8PQIZmLfxm5SPr4Wl3pbK
8O36z7g0vZQWAJkoqJ+gzfgxToWal3u0LVwtqX7wK/xtEFTyrlXilcTwvJLBKaU2g3ihpJkUtxcR
JC1Mvda4BMLXbjuLM5i8NuGVbScnctCRubn+WRdiPN28Oc9DSZt20eKzsHoZMZaW3DRvtm31oqaj
c30A+cLyccpoPxlIWgLSWXzPIFRV0qlop4eN/91oRPMtN+vpDepsqmwmMJFOqOTFW6Li2KSP32W9
k16yOhI/o/yBYZwspV9Lij7UK1rNwN2h8n7EUd49N3BBb5FSISHQ5fFPpRHrL4GSl8jfZBQeVz7j
wiVCPjvrtfA/CEwu5kmK5UCODOvBp4B2HGq1+jRqnvVVKUTfrSaz+/2rl+4g1wcqubhDL/e8NjVm
l1iS2yg/iaWbYHy+viqXPuf078///8mtCwl0jPpOcscWDyvSh4R2XLXvpAhnrCR6uz7YOY6IWEuz
jKLUfC+e8Y/i1BrK1qpctU5CJy/9wRa7qj/4k4KFo2A2TmCo9bYdDPSOE1m5SyO5sf3OK8VNlpYY
n/WyF012H+TFrmgD6GCx/nuCIb8ubsukn6SR3oPwXsbosiqnONdkNxamewxTD/GAzPbKPFw6CmA7
0VQHa62cwTsFfIlNj9bYLGpeYi/XHczPXAVbULhbf6et7KH5YC3iJsQ9tFghwqOEuozVtBbCSBPU
X80YLC73gYsZ5qFc6flc2kmgjYCPQ9mb+Xsfd1LhG3Ud+6gBFlLHO6hrRhRBZRldgaokdHV1vRKx
5j949lmzKC8Qp7kssEgYB0XoZKMDDtfX+xQK9zjoKHUpn6+v1XlcnKvjBs15/gP+cjGKAIUrLmLT
VYLaPEyZ3x00zRdWgopy/i0fR1lk2LXSY8reggkfwhhvrSZ2SxVfyErKI3rOiMo2qh7u8yrAn0YX
qs/TmPWvhR4KdwKwTWQAksk2jWy0tV4zv1iV5yF/Bv17CLN0k0xw5YW6flYL3w0zTFE86K4tmorT
gHLNpmmy/L3Q2uRTAobnthiReDSrVlE2zZBkjtoYHsTwQd2XnRz8GcfTWmvl0hyjrYwJMg4DQF0X
yQTE19Dqhs6FkfiSgNpNamllc154zM02Ff8MIX/cnXB5c2XIJs4AtPAm2ILZfsy2iPWS7H5FZdBB
wxaJWPMwehv17reRJL9MMv4ZfY4HJ1GWAC4hQVq6vvVY65+ENaD9+dH7+HHz/J78eS8MgzABxGbJ
f0aIFZYS7P8JSxQcm37/MJzO4uKMy6BkgmgELYcYnh+9tjxDrw9w6RycDrC4jixEJmttSJE16P+M
iwSJ1/APwwj310e5tN+4fuD74WuBcd8iExFRiy3bRMTBhYmqZ8PglaBx6TNOBliWbCprQr07qN1K
e/fy6iEKYCWEunP9Ky6t+ukgi1NjTilMpHhyAcnehNPXPERsI+5tX14T8z6/P8gM/5kubXF22nTw
GmCMv8Be9T7G8WIWtVprPSwk/uaL9+Mwi0MSxkkmIXZxxAVzW4Z2fLB2oTN9NzG3HnDjstt7ZCNt
YWutFB4uz+Pc2aV2TUd8sakNs0RPw69chZe6VfEq8wY7SWXEbf2VFbuQ0s+f+M9Qi+3dI3lpWOwL
K8Gzp4Y58tiY8p+Tnv6wLKJqEkbIOLbDcOz+aiROeI2jy7OJpt5R9eh3iRJM+K+fI+Osggzc4sMr
n5RqAogaqNOxijIkjFtr5TzL5+/EeQyVyhADUDRdLGqbW7w2MtkVn6TErt4gVuEJzLoiNP0sPqqP
wqfkM87fz/PDxtprduYkt3Ewr/N+1pJcbT+dtdJ+fTNKkhC88LNZXjW5FhZZYZRuYwTpEUkIbwdd
JHXUrJVg8cCCGUSsqWlN3ZhkxNtW68KtgXXE9aN7IQBJBEu4irO55hnVn2ddQq02Pqp1n+9bT7Gg
aAm1sWYidI7D45ECQhPTHrJMCK2L2dc8WQnjonEzlJz3RuZxNyhts8nbTviEAZ1n56X8U6cB7fiw
dXBYxFIaydQYd75h2IjT2N5OQc+xkPvKkTLTOyp9VEBtoHctBQWi5T2ecoVfYGncxSaZ+4RRi5Ai
3qFgrI1aLio3JRIRUyQVNrAZHTc7E9dcaQyf4MFPW4Ao9SYvhzclibSd4SE+23tK8NgkWrYdxPBF
87RjmCWNjZVet/EMK3VMfeptg/bSyvG8sCpYv8Ikg3AJOmp5Lag8JlDQVdy6rd5KQd1HSfF8fd3n
ZPFjysppAHWHqgVKmefI/CH30e1GsC+qb4Q++Z5x1jc5LtBaNyabccJD718MiH4p+TH8dnmZ+vvU
+30KWW6S5julu23xB4+nXTM+TdwW14eao8Xy2yRwsjyLgRRBoPyYhIDBo9tZdm6b8impiEVT0E9f
UmBgKzHl0nVE3xXXNZO9fSY+mylwoojlLpY5SCRPvfSnOZi+0yrluBnCKTh47TQe1QwhbowKVwa/
+JUng8976CTVKko1yiNiJjJA2XMYNzicGYO6LaxhZatcupVAGaESAGmaxVu8OwypCXPNK91gepRN
rB0MfBak0m78Nf23i9N5MtDi6YG2jhj6te5GN5idPjQH6Lf4Wa1lwBf6ZuSoc/8ZEVdk85YYZK0u
Ej8Fdoq9uhN/Gm4SVCRjJDiEaiNjMpTZa6F+Xomz/QhnDjla1PpILz6uVOVpAabCrTvRvqWw9Cym
+kqF7vII6DlgQMf1tnwapkkVWkKVHMtQojkcbopKWNltl+IF71sqcvOLmqb6x29oeC2p8RQfywiD
5ZYcf18pgbRDchTpdwUNa/IZbeWpdGnjUW3kWpbgD501Usc+L2kbNliwY1c6UAiECtNZeBL+cT1e
nHMI5nzvn4GWWpj1MIIrg21tfB62qFrflfZwCPf1VrsFtWmTA+y1x+tDLkz1/k4xT4ZcpMxNFuLU
AdVRfJr8v/Fh3s14FNzg8+yepB5DW31MH/BRQgvh176kvPvQHqz76NtvN6znzwdN+AtPeA40SdWw
KyIzPw4humd9v9Xj8L7pNHuM4pXnzq9e0/IonAz1i9B4ErRiQ86EFEUL47N+q+f2+K12h9RGDGcv
OMldu7OeFNs1BfhOiPHe43u8VWxMYA+RLT8oN8G3VUCTfOFsnv6gxTqkdYd2Qk/V8dbbF7vhIN5M
trfxqX5l+7U48KvwdPb1SDfNapqyLC0PUYyxaezjzoCIYLcVHQrp0TZDfN3J/tSc9MG7L7cjL5r6
WLzkX0as3Uh/MD3THtcqi5fuDlJOvOVoX9DgXUQkr4jiKLAQFgFLV3TRxvSeev/ryhafQ8Lya+cc
BuTFDPpZluFSHIOqsMZJgMJOMZvHYtGumd+UIIAZNYLmo+aBOUdYq7YcYKUnxiiGYW010zrlGmHI
GtNk/b2JBTcXU7p11nOvenuKwU6SrcW3S7GG8ieuxkBEJcS1Psa30SqEOXF1M+096Ue7KrC7676l
8sv1SbnQjAUPejLO4t1VJqowSa3qduXY3KQcTLrlsrFNMI94EEoDrGjZURH7UwiFYxKZ8VFRKZHJ
XokVSpREf8RB378heBnK2EMHBvhfU91bXidupawJX6//WkRiz5aQXQo9ApEggKzLmytphVgtuPpl
M4MWFFuddUgqnAByLJCFCCSS2o31Q2RIHu1RD7vnNniNO6ylyj4ZUWzUdhMdSKyO2x5DBhWXnj53
8J1gXzfC5CqNgtpoVBi2XJf1fkyU8b6XEn+XpP2XMARLagr8m1Oj1qhPQtwg55e3caY1h7KNxkON
RuCGF7O1lyc93/edLzwIY9Y9wr6ReRF4iW1MWBhnU1zeyDCBblbm5+L0QJlSyY/wL1tsmq5qjTae
JDfPvlT4qejl59//+/Jc/5/FoMQzqbc6F3OrGRpXiBCv1JsXKqf29RHI386/4cOGXGR3VT0URQJF
txitcq+owqss59HnVizKXWy03uyLfC8jRHTjl5jN5ikGHLWMBHAcTuJPXRkHYLqxtmu9QNx1Tdfd
jkWS/NCRlMSwCBHU1CTOR/mEXyyhb0OzWd+k0hjcieX4qISoqqo5JiBhJMLWGzuMeNBdtFWQlyga
de2mn0B+jrIW2n4xRV/GrvsGKE7dWmUtPaR6XbzqQibZdPYxes6K9yIWeyeoFRyHSl+8GwpRfEb5
MLyFIKrfC7WeOhSqha2vAvpE0MNziNfJJswryUnEoUTetfK/TDjhHEpD+uE3SeUMXlzuh37QdrnQ
6ymituYPvVP13dBM0s5QC9TbRLPfxlHyXDVphigojumZBskAxIpqx4Vs2FYcvkhDXt6mnp7ZvZW/
eBbW2IM5QDfD7cUdC0zUxSwR956f6DdGM5VbzRj0O3isww3Kj74raQle10Eb/6DvNIibrkGCsFXF
aKvNWkaygqd0MSLNMA0AE7MCUWNTLV+9AJHQwNDTwWmtHuKTohn1p6SBG7E3jRLCXyJnT0knmCuZ
1aW89DTaLTP6LBvpvituR04qKl90+dP17XspK6VBhqsXjVzjrJ9Ui2JbeAhslNiWjJq6nbRbPRsO
Q65vyRuvj3UutkA0Ph1sDpYnuYvo4QCrcJ+VcXSb4CTYYe8l1jeSGN5P+tbDWyYV1RujXiPjXUxP
occAbeALAQwtcpQCaRkszxuIBLHrz1ptmEcFW/mHhPCTicN0vG2/kLrhcbjyxZeWT6Vmo0PRM8AA
LAY20e0xhEp0ZW2DJRzKYGxlBP5Du1Sd/q28afYYDTnXB70Uj07HXMwy1h7aqCI6GlR4E94K+Tvq
0GKwuz7IpQ9DNwPoEXJ0uGcvgp7QZlmgE7iD3LyJM//TGJdP10eYQ/8y+dFNLgVJo6p/pvtdGd40
oGnstsWjV3f7wSSnWHNeXVgU/PWIAKWGHqE8SwYuzW+mXu1b0VIgA6DsOtmaaiv340t8a7naw3Q7
+xIYr8pLh0sqelUPwnYte750/FDBAwUDlA1bmsX+EPoIE0c9OkK9b4wdAAle7lM67gtD9pyaGu7b
oApAKq5P7S/Z1eXc0hinFMGr8Jzp76temEvgXqyxk2+7OjPwjaK5OIoaD/laq2GgiJLT+tyWVimL
r6Fevo8DOmLT3LhXBvSUa7VonTQJ4u00IYo8Vg3+SvBoNz4823dt1Po7sUqifVKZzX0OUe8zdn/d
5yQcpTumonrocstjUgFCbnAgqp207eptZQbxQ5+JxcM0Scnh+mdf2LMkp4DZwU6DpF42mYG6ozWm
qy5Ob3pX7qsxXTkUF1YTLDu9SeB4M8l8sZom7oOVUos8yIBpzQZ++l2QfzfaXZ39tnoitTkKZ8os
PAHqb1kMnNSqG5W+dr0g2w2pss3HR71d60pdOIKnyevyrTlAekhN/NVivcI+NOirjZqJ2v3UIoR4
fWkuRWh6CgDbf/k640//8WrAm6mwwlJyvYf2tfiRbYNds+nsGq/Ih8GRIU6an35bHYZCOkYMeAsQ
mqleLHJPANWelcg1cBlv6xfChkCwvf5Vlx7reD6ovIdmFNZZDBv9StO1EjkQcph7BA+a/dQXimP6
RvXdL2X9p9kZyUYjCWKvePXeqrTW8XAdsNVcqA8VjPHt1NfWPW2d4Kn0TcPREbP5Mphd/1RTUrc9
8r97v8l9yzbEqUV3FFHNhzEKrbuk8aDDinX5IFXkS8jIQjKbIJSJK+HkwoXzoTMxn7uTa70UxzAv
ZrSICVFkBjjrN1HubSThz+vTeanlxltqdhnnrCKrvLh0+qFJrHRq3OG9o8pk3MVP3k2zCVzvjeLx
zapt1KXtz4t1LreD7eFK/fhdVa3nYkBNsL9t7oWNbo/oVMQoFtX3jZtvxcO6RfbFY0D9lrIW33ku
KhtauT+pykB7dnRK0en3WIHv9Jt6V95bt82TL21UrEn31+f14neeDDqv78n61aaaRwKDCvWz3+3r
wZWHaGWLXBri9HgvphId1n70vTmNnYptT/Lw6pu8MqhP+q+/Pub/u+T8t0p56H/93//9l77pmUnO
p59F+z0J3/8r//O/muDnf9l55uenZjnzv/6XV45kYpVjzWxhytAz7pd76i+rHEn6n1kjZS6zExqB
5bIVMhRrg//z3woeOlSiqGHIElcP185/nHIE7X+QXDKob6DjS0eMFuXvWOX8Vdf6Jz2ZywAGyYmI
eAKP9lna4uOGVNtSa9QGWGCSNpQskrRCCrIfBAJ06o1DYuehKt4FotE52BQMu9z0832QZvgHat4Y
+Z8nsQ09JxJFHtxVXpr2NPYjwCtvLPOtUkjpRCAcqKsIMa7e93HLv7ATk8F8lJMWh1baG8Po5Bhp
86QWSjHdY3pKAkpfDtmqRsk9vKKTXMbYJarj3tvlVhokSJQYHo/7PGSgjecpjf9ARzoP7bSoNfWQ
mQk9VKy+kAkd/VFA4CCAn7gNUkEAqV4nioOaR606TQEGRPbw+NtNos8TdJJGzCJ7LAvQmC4Fv3BQ
6uDnK20UxZ/kVpXKQ86JouKqe1G6D/0hJGOlLzqJWzpC8TFRJO8+apUhqWwNexph21dTlW+nSNf6
ndYVXn9TVWkf7oswj/Czqk1mN0vKVH2qRl8bMUEzJus2mhDY9jeBlCHiuilNPYo+DVXX6LONS1Eg
XTdMXnojdXUyPY4FBtMHVYzH8M7ERgbH33Qcxp+VZ05Tt0kqsei/VXqSqRP05VKZ9I2MfYTnKmI5
YerQCWBHpFZWRsH22JEJd+XUBfhsaQ0clrdOmoriroEbT+M5MPpK4o1gtrqKgVojeKVEnaTA+mRT
yZ4ZO6WntiGYkHQy1YxyWD2WmC2HrRcHkGDKbvYKQZQPo4xErYa621CM0XJXq1LDPJpjb8Rvol7F
0SETs4wSQFv603MUgrJ+jxWJU7QR0xh82IYR/OLJj01JkDam3lmyXXqNmL+rOv2YdzPVq+YPa6B3
vTPCwCrf1U6p04e4L4vpMzo6YZzvw2b0lH1MemHean6UtLsS57bqa6frlG9RtYvxLkhMIf0cF1qU
7CuI8qQNoy7fYEThH/CewObFMCgm3pZNFIUH3lO1B/s7mapDkGdZZiuckvp+qgJddFJFGo2bkfJK
6zRWG+m3pZ6N+X0qTLXyo9BSOXjvA9PHvqgT5gINrN3xk5JgYnEnKFoUPwyBIOC8XcsJ/qs1ba1b
ETK7eYPNVZHtx8ILpHwj5pWJKWKEngySzqJS7ybuhmpHBwwij9IHscSKY9AsPpYZbHW7VMrwLVAG
GtFtMcbqHrMZatcENzxJxrCcRS+MVO0w1YgwTLqJwkhHeAjSurIVo6xsbWOM6nRHgunJz6GZFfjT
gogfI/zvzESPvhexoZo/VJCLuOwqKGhvlKppZGpWdXbfd5PQbQKKVtuh0EFwViAdXqt6xJ+2M4xe
dBABh8M9Iru7wdi5iW0vjxoR/Zo8/pHKBocFS6gCp8u2m968TJK+h63YPaeJT+m1KMT2ttGLodmL
gTJK+1rLaFfIvVz/Aae5jPbRpDfALYwAbV8jafwie555phFJX1Sou7YTW+m10aIqdjAzweyKqiD1
W29WIT2kUx4Sa6SiUXdGFWfV89DgoLBLTcUCet2p2JOHaR9p9AN4EtpJZGjlTe43LQa2iVU2yG6W
sXqAuNNbWzXt1fJBVmEZ3YpNJuSbVEgiBfWMDiMWXGsG/Q2RVgE/cvS9Snuc6kZyCrWxYgpKk18f
urLKw/3/Y+88tuPGknX9KnfdOXrBmylMZjLpSYmUNMGSVBK893j6+4HVfSoTzENU9fhOqleXuhW5
DfaOHfEbtATC0tW0ppZcYaiEyrSlzNLmQzFMg4rVikklMM+6CCBASPp8qwAS6dCwqCqq5vQzFf+2
TnjaAk+h6Wi3cJhlnJfLJHxQM/wBEGCPJXAlUTqMEQbT6K4OzywFFuCCNdUQ7ziOm30Yi2npaDHU
8y9ZOUbpdagGZu6YgYpnIG9jXApTvIiOc9XI/iEuMLU4TuToQ27Hw9BnLz6mRwCOuqKwbESwZl7v
OaIVOz7XoXlBZ6AFd9sZheABnE6q3UwtmAZAkJX6bdDjB+12PkiP69AU4k/qyDXgDWHHL59mv4mu
NHFsYqcCjjHtZ8maJgDYZmZcKbFEASvLBcpKRS/LgsPVHbVumsiZZvMkDK0dqpF1/gMXqbh6mlI5
Th5UC9cO17QmXfUCUUTQP0HZoTooEv5leFoHM0vMY8nc5zRYdK8PW6N4bMUurD6LmEJN903Wifjw
yFJfPkQyOl4PSajCzJUno5Gu5DlRafwN8ZS8NL2KJzdUszF5II/3NXcOtbneFaKcPJWsb3RPqbn4
6Uup8ktSCqzUp14vd0KNBoedjogo2nM9claWURLxYvfT9CjGyPy4fRKE5qfKnHzZVaXJvGlmM4cv
KwA1cvC/E4xjL89NtXy/fuX08VQWjiVUtIe6DACVo2nzLNoUCsAG+rggzU7WBj5OTWKGYXqESzu6
HeYIMZQUAYkjQYoSzY38sB1eAkEKZqeNa/BkWjUmGeo0Qdu6s2wGAsbuXZm7RVHm2p4KPzbWfS3+
SAsfZVWK1FwvRTX/9ktV790kwyiKfR8E6rOS5JLg6FEy8aRI5lR7UYOJ1ShBbuHCkKolQuntIhvd
ZW3UuNh2ab8HYQwDL6tqSfECJUUQQGqEMvrkS0IdXQ06KY09+kocXjUSCiC/JByvwF8aghV4AxNX
3AxTx86XQ6ktbyna+AE5SFIX+wB8K2drIeAxbPWZ1h/FMByjp0bHgf0mU0bjt1TlWYRYSSgmXxUr
CZW9X1jcP5XIimLHhb8RsrJC2FnInoEcyzA1bVr+pB+NDrqISfpyOyDuzfljSvMtdMW5kJx6CPN/
i+P8/wfB/12ajf/7g+C5jv7Pzfc8+X72COD/8ucjwJT+RXFVUZAP4x8W3bf/PAIM61/01he6MjBa
+PeL6Pa/HwHWv2DTvGkcLkgW6mi8D5qiW94H2r+oI2KyAdEGTtjb3/eft8rDn7l9s/rvpw6TK8EB
WCAwK6GeEN3kR8A0On8CmEYTt+WYd964oyC0I6V1Oje/k+3S2YYXLX/ZX++N/wTDvhvrzMUUa1V8
qrDyiYaSjD+FhhTiS29g66NpkztFk+PnjyfL8O+x/o2x/RVuhR0QVCML5sGcvMFpXaN2VW++Nrz2
98A3Yofe1vN+JTmzDA9ICvr2IHbRvwRFdD6Xvqj0gqIWCC3vx5sOnAhvnZ3ixHa0yTw8f+f/JxTN
XAxTITwqq6HVgVYJSdtPnjWYjm/s59LH0ev14wncCLIW9Wip3CU0JafFtWyn15Vd43Uyalvdqve7
Ypm2/xnLusRatHkqzFxFTJtCHTLF5Tfzgsf6K37lzkIzAcKHn6L162/4a78bIi05ifAgxTB8hzN6
vmSRxpWUGWrtVV7vqo55OznRodmrD9Lj7Mxef5f8U/9w1m4Vc7V2iD4UMgx61C/uQah7xV51tT3k
PacEqL/lzPP+Az+Ppq+UWWQ/D3jDEQ215n1yWJyTFrgYTnvgBzdLeRQnzr/wt2jwwikdWnzjHIOn
Ja62R7qrGIcJvLHoJGTbo9p/Aqt9NRriTRXfhUP8a+LdApj6tZaLp4837DJzZ+fLKjqVmNPos8+b
gyNm9jqid1PrltO1yjuLh5EDetoekEMyAXR/HPW83fGf9fxrzKuybFMFkJjMefLiUfXCsrU749fH
EbbGtezik8IhVeaiigW+EHnsnDj/XguqI4ymU0zqDpVu8tHrufz9ccwV7/T9sLiCToPGI1gZK5Im
j+q2Yu5nN6udZl4MuHf1NSj29pgqnxRH/BR6W51VSmHvV5IzFKjycgnS9Vz+/GTEyFAjiiDFhRc3
HQWWLhKDY0aJB/0SubzqxlLK8ZQ0qNVzRlFKpeKuWulwpJ9GbSqSfScufeFHEGfJi1YO2lUUdzMW
7PXcPnILTQp5Mon/NCrap0xNhi+62VXlwTcR8msSsF6yFWeePJfit6lWQYRoqXYdm61xQ74d7zMt
mAO31vtCtcEHaTcgyMLokJRZ9QMeb6LyoJIG3xVVPHRtqaTw5JRFXccuPfhoNyObQFlGkpLXiQF5
vqn1+N7Lk/5omjOPDTlrze4adUv0ZworUJC0U4XgqZ4afFyjVAihUhuDAWNtEh6iRij2WqxRmrMU
4dtQw0Y3h2BwaSQWj5NejN/HOM+Cq85UlF+zmpudF+SBWTOMpo49bc7AqvKPLnGTye9lN8wl3iJB
xtrsRaPp0WuZRP6Xk2bhZdrInF+2Nkz+wVfm1KAQpyB/N/QylmwYjnqTqRj3SO3oqp1H8DLtvhSM
R8CU0XfIrb1ExFYK3EBGHcoeZbyk7Sgy5Be/6NX+obGs+mtUdAFve0i4Ep6xS11KsnLInXE7RF9o
5sJrMqQRbdEo38FPKJ78jt3YaUN6H6EDAyFiNqoHU2rn+6lQhefQ7NJDn6nBHpYGXVjcRFUbb072
Vjk26A8KxmCP3dgetbBKnMQci2ORGNldWWWjUyaS7EbsR0/2S3AMePTeqFyK7pxalo1+YOSElVTv
phS/5UjPKleelPqT3vn6I43X8t4YQuOmqWv1aS6qasHxGC6cJdpwWjN/8qdg3FcVZ7SoRsmrGomU
H7sJk2Bbkfty4vGKAfFV3SdFfoi1NLuhHkhVBiQgxk9Sg+n24BeDtovyJJP+MBfRfldCFS2xfSp8
GsXbTjB+NxNrweI21DVe8ph/9dJVFQ6tAAMWV1zqTPj+qmKWuk2TK6obQU4SvKazFLT7rMJEuhIF
dU/DFPwxZbN+AzMTelUbDm4FkXonTyPW0AnPzh9oGkWItpipWNp1gzOOFMbGLov01HR4AMkvQplp
4S10sWFCdjgm3xzr0Z6UQPgm+1l2zzGNPjXHqq1lQXStUPdxI6sNvU7AArxpZ3zhmKe91QYjhMSu
yfeNjlGlBpjBOJoKFdw9Iu+B6popTJteMAxPrWP1OVBiC5SnINf7No+DWzWRlHt/ktAO7S3ZxUA5
53dbleAms6bFdupXhezAPjdbu05FfdrNVVA7oyh0L01QVQ7U7cH1x0K6KuSo/BIpmc/W0qma+Fls
eKQXOFgHfn6ddr9D4cFSD7Mo31qdYXp+XtWHaOh66RncvR67oc7j3VlqF0kvUDWuxCBKHRgZ000X
mbruZKNe3lSiGqKvFBfD17TMjU9zKCmZ3XI47Cl23pizHrPyQk4JuscwYXRCuY4kt4zk6RMNBpWd
jRwR8MzsGHd99KWR5OjXIAj6MRi7+dvUB4j68u53qiHqruIaFXCrSTNvDrv4V9V0Co90pdpXYPev
1FiESt7FkP9HfVC8iA/PKYTeuEtbNUT7LUkPua/VqQN3Ks2vlCqJHsaeD9BFbkhgJbRW5gixgpAO
hAy62zPihSZiTGCpQws5b94MA25cfuuSjg7eJKjRTunQdpIy/35qwevl8lzvQevmR5l9/RV56/FW
iBDjFOcksy155ouJewk7dkOmnyN+kpIg+zaNSeBWTTMcjVK5VVoTI/ph0PBwbgHoUc28Xfy+7RBk
BY+TaMLEuZj3o5U+KglVN5ka0VVc6tL1aJWfmikwnaaTHyIkSNxSMo9mq30tseJlUxeV4yeqqruh
CqcIZGiMraTJpytm5lHU+9Zt41x79NUCT3sdFtfPPsu7h9CK22McW801rwr1Bu/t5JigJPaQW1p4
rP0KRSYflpdail9GyZ84eBtyyaHKXTUHTEoxR3juO9X/bcRF5wqS9XsGauREuRDsq5GSdpf1gdP7
OY7iUYjkadz5wpE3Kv5xZrZUdiTzmUI11djRf8Ld7SXMgApQqHqWWxycUSjX7TCrKwA9WDtLI8m7
Zi7q8ENpQX6Tsxg4FhOvmyxLH6E/Ygtljpe9OCNaZGOkZfzyp6Lk66/qp6FE16KN6py+gBAd5FkI
R1cts+CPUW2xCOca/eEbjTU+zD5ssUc1yJL5Jo36zHTY9BA9hvFBjUdK27RFmDg7V9BxBEKDAFoh
66WbGELpDQYAyr6nfJpTowucYpTRk+p7uwjG/DOHZM5ycNeACE/AM9OtsJIBC8HUH3aR2d/rEy2o
Tq0fcY4obKOtomMN+MaRzUFEpNfiELIiy+lDNfkdqUN0F0jF7CQ979wK3pLyowum5BEEi/9ixHP+
mmidfmiqDBC5grtdk6Yi1EIL+EJOcyasMuGml9pup8t1fDeP5nydYuMXHlGenYSbOtDj4AnN/ti4
0kcjc2ivla9tn4d3ccpBy7eemPasWWl9W6Hg/zDVemDt0NhMnSERStFt6443iF+H06HgCxkPXTeE
e2AT8hVSOtVxjsv0Rw3iFXnjSpXGm0FMmhtKbNwlmh/dVoZg7qKgpxVnlLlHmasZD71SRuBEx9L7
OC1dIcne0lI8GSjWoiJEPWX9WrQqEKBiEBRe7eJjMrqSOzK8A66D0WPm9E7FVXJHkpTbw310b7jK
c7NB9lnBI/78CSidAKFBH/Q9B5jEZ2iNDAHb6SjtVG88KIENG+PR2Odevm+/ilvaJxfy/4UCgXKK
urhargsLWWeJg99RyBBRCM4pthbpFXY/e0PfJR1ELbpr09eP5/nCo+Ys5Cr7r6U61nOTkIIwO90g
0Lfa8lzeCrHK8UnwhCyeCJEGM2ZgzxaM/48HsVKw+HOlKJHBBZNolpvmKkQLDS0UC0IMR/WoO8lR
wv1rIceTtWp3EJaQQI7t8BFADWaaHweXL40PyooB3hBHFLCH528YqmBmmdHl9ZT77qW/Cg7hl3RX
ONleuuv24+Fn4wLHdRRn/Fyn7NnMlV+NB1DmH/+MFdRlmQMNxhsvUJQ80Ohda9lqllCmVK7YPMfo
AF26+RZ55Y8B+VwMweKjBEA9tqcfW4jL95UVwlL0RLsI6s47KHDIXakJA2FLI92lbezGcuPBvdka
3vtZPo+zqjjMchjHSk+cwRGd9A9pp7i0wl3pCDtsVx//Rs1o+RvPqwzagghkQjG3Xzwhzte1TOQp
6PyJTwPn3yOEgn3wTXlCEcPR6WBulxUvxjMXQ1sKteya1Sau9EBXEkwVvMbjOnSyI3vIaY/WvnCH
H+bGrr1wuGmL6DEQagUyjfm2q09e3pFBz7Y1ucSs3NZsBHN2ixOFkNjjcfRa55/CqN/251nAVXEj
0dTcMDN/9PSUrlaEg1h03QjJHkmJjePgwpZEnhp7UEQcNRk5y/OF62pFidFynrxW+5ll1wavDmHa
b3xuF1YLiRR2B2slgxpd/vxk/vQ5KgKlG5fV8mubOsPBcpR9+z1wRFtwt4h6F3b/WbTVGTPOUYqh
J9HmTrJ98XfWbIznbTevdvtZhNWkDQ3uiV1LBFRSnmpX2pm3yVOW2XVoGwfIpw5gkRQC+87/wq27
666rzXLQhT2JpCsADAPwHKY162q3xYtq8mdyC3XvU1pPvMBLcTf2rH2/F6+D+/AfiXwsW5J46BXS
rEHbBAr2+RomkY7RgFiAm6syWxTulS262oWq7HmEVd0588vIHJfTcXrsXRQdDv7XzFHtwS0e5MNW
Y+L9vj8PtqQXJ1vSH0YeiBJPp2IUqPNYdkwvWRquNnb++zCY4v6VmSmrWZuTBICPIOTs/OBQ3odO
hCegeNUfF55qbGNe/nXTxmZJQ85353nM1TyaqTYZQ67lZIP+Hmn82xaQmlN8Tw6pW93qD1Nst9dU
MgpbOQYOm9SGuARZH1Ms0d6iSl+4as9/zWqiMdAro3hQc6/8adwbX9CsOIB8GpEQt+dHHWcsZ6bG
sQ0sfYNQfzAN606N2ltd0g5Mg3or3If7xlvKUndode0sZ9gllR3+XKzfVHuGEOPIXxSn3RtX/muw
eSAtE37+S5AapY+yfDgAsteFWznFrsySEcIEYd07HMSHeIh24DxcXkz2nFDZGNPK3dh679sOiPQh
oYFqwaIssBYObsIuUCFx5BxS8052dCc6anfGXuD6N7faVUvDZDXC01hrmybUMhDUFom1+DR1t7w5
wM6HB/HwzyyH3k6hs0CrPGMcaZD4JYGAyDlm9qRHT8OwJUL+vmkJa+pk6pTVfdVVYdb7wLV4zJh7
azdeN7vwia/1b1xWm7FWtxUSI3FYDsSyOht69GP4bDkJSDJHJm+qXj/eFO+vxvOBrS6uMpMDGbwQ
4kj+5zF5TLdeSBd2+tnErfIWtr4aUg1m4vJnfbhB8RCUmeQM04OpUZORso2b+O0j/mjjrZ5kmR93
hd8CXZLMOLkJ/Q7BhzqgTtJK1OrEGMQQrqyfzRGAJEWV2zzsE0fJi19FUD5SUJlsyaROn/lFYofF
WDwqcBXtQbLAvarSs16JtSsItbTAHQe0Q410L/g1Fee0WgokQuBUuvpJHLPQU9PEd6Vpyl7DjNqG
Nbfjc6eUsz1JWvdzFAsIeGZeXQXGoNokECFoV0H4rZW6tZWvLmfqelYAUdBwhAoqkhzw5yeXm1yX
8mxF0Z/ZMXhjxS2f31iHi30aPT/JS1zrqt+rOwSbdsKnf77JTqOvNlnm474INm7ygth6qM3oTuj1
Xx+HWKnA/HkOnMZYbbS5BrURy28jBMtZ2n1oJ6NteBA7K1f9IjmqaQvjcesBt1zXH03saruJadBi
GxvQyk1+Vr5Pg2JyCnx80og7rI2SjeR8K9zy5yfrmESTBfKbUeb1vDOoZ5cTniVYK02vaK5tBFsx
ZN/P6SpvqKgsDVDsFsxBD1Qj2Xe74SbbBZv99/cJiqEuHABOWVA272x4af0FIpqSpUdq4KoTUNQu
0F9Zh8ou8Kz6eKtcOPLOgq12I9ZhSVlLeeNFrRnZtItux0Lb/fMYCBcuvf2Fxry+as1uNpSwRv5B
t+7UIASX//3jABcqfLRI/4qwvmCzeFSaeTIL1iY4+BDIxRdBoaOhP+pH3Mkew/vECV+iB0zUKbDY
efu5r7/nj8ZGPnshqTr/Hav7t4kU34w0vSGp4CWg2+jtPCeLFl/4db6BxoqbFRwF20wxO3VvUgSC
h137XTimxy0hqAulJH4KxzE6wZjSUsQ5/zjCoATpqrCLptJBmt76yUGX74DFXCm7hmRHoPApfwkP
+UvphRS1HmEGeCiB38ob2c/77QxieTFfovCBmcubaMjJV6r4QpdGUUUlx/qsJoKTdgZV3wB3u68f
74ILucJZpLddchIJ7C73icWQF42t4jGEEabt9V1x/998o+ehVrMb9WZPL0cpvcDSdvGc7szIQy/t
qtn0Ln7/gZ5HWiVbEvzbWOai9BoJKA49g3je1Ml4n5ecx1hdiEXhZ342skS1KyMV1H4qF+nIrwnZ
P7sCIWsRqZ7wG63NrRtja3Sr40fDbl4zfUaXh9KLLlagTbfkgC48sc5Ht7oMi7xtMYOwCq9XHAgk
4ouGt1v+at2advZQ3cffZ2952ny8GbcGtroKS9EE3b0MLJTACpCGkVMqW/XirSCrCzDM4z6SC5Vv
XLcOctl+4nr69PE4LhRSzmdvde2hlxnI4cTsgfKnlENF3OM03Y+OaYMxv9/C8SyLcZ5CnIdbcreT
b9jyIVV1Pt+wosNA7+6aCDLPhizo1o54f11UWjYOXBeNJ+0ADnqxctCUK2AmhvNnR2bsaa/tffmw
MZvLz18ND/KXRq3PlDBpWGtTWX4qxUGFfdQS2biHSXoU0bg4hjDFqU7NlP+O3VUOjMhNQKQgDfbx
D7hwGFNghFxIvUqXqQ+fT29VCxLWlsu2LL4KibibAjp0b43BLx8HurRvziKtzi0YGrQWO86UxjMf
zWNv2sXewiA0+tT8kbjRvbAhL3zp9D8LuDrE2ilWG6FmUZeqPpe+Pb4aHmBaT3jY2qSXBkdZUQMJ
T9V7ud3Op1Eak1QPhpJ2yF7ZRQaKevLX3lnK66Q3EhimTZnFC+U/xDxOQq4OlN6HPkmXFPOpavze
hPJzKdZ732ruCiX/IwxC0DgCdopRiraBLzrKnNzp+L9/vKoXDhz6FzK4b5qZyz4+H3eWFklBl3f0
TGOKPlcBzsNWp5sbUd7n9UyqSJsU1XDatW9Z1skZECgDzLVAxKZCmr70iOnDOnptQvU6SXZbHcUL
H6S51JwARWOWQRdjNSJZhAyaspJDbdip0dCcf0y0F5m2m343Wl9K+nwfz+Gl0alMIChiUtZ3Hm6W
H/NqUVVyRN5/mVyQHo7aMemMV1EdY4Bb89YRfuF6R5rzfyKuFSBjTYMsqlet1+/yTwgiAcizRD7H
RRdUOSrfBnQgYy+Xd5r6d0o4y5e+OvPOwq/OnHCs0K1uWU55X3w3dkt3g7I1FJU3mfGt6b34oaBB
RxMRgYz30gACaIwxz6TW0yVyGe2Q3QrOZNmKwSj/jgDqpR20+BMBOWVFrXX5UgjkdvYFXOFCRCbL
14QJLorvcs4ToD8kNbVtYD4fb6GLY9TkRRQHkyvlnQgw86nAcGZKU/TqrjIv3uU/WlvZK0dqFzvf
2wh36bM/Dbc6e9QxNAH6MaWN0QXHaEoNB72LyIam4jtQQQdPb6s0sLuaEhawzGFfx0LwDDIq2eVN
WX22xHQ+mIXSb03E5cn/ayJWn2+fU29rkefwxL2GHt5PZQd9k+kIbqWnZI8AxUvk28YRIuR9fsuN
ujExF7IVZJb+Cr9KjppGnbMKPiBIecNG9RtGAM1dmghLZwbhEAwrNwX8t2IuU3JyOiLKFiDPVo+e
KLwCH7Kb+KkMtmAQl1Z8aZzxIdH3RD3gPIgSo58NsJAOq+g3sHuFBbi1hYK/NJLTIMuPOBkJOI7Y
SCTqAk0lf7LCYR+W066p5w3wzYUDl2oKLTm0QDE+XOc8o5wWsV9WoxfFVPOy7A81Av8Zy587MwCm
lv83k3cWcJX6tHIOXLaK+Vz05ig0ObRMo/z58da7sEDL2YZZDrDQ9zrPFgRQJYTFi6+g9keRZ4ew
UTdkfC8sz1mI1VcfFn2hqKnYeP18l8s/S+VroX3+eBRv1+vqbjiLsfp+c8jTfljViEW0TnmluFVl
i1+r3JH/EJ8pA3uFy86LqRXY4WZh4uK+MCQVPVQ0azm+z7dfoQjSHPhC4ynZfNXr0itSmDwG0vBH
EObXERj5jePi4oRCWMf0Gll6pC9XATvYnu1EwDGuP4eF6nGSVnbeYyH/8bReyPJxxPwr0GrlBiVs
5ULDky2cotErO6u/USpZeNTLOnfKqNpC2F3Kvc8CrqYSf75pMiSp8RanLagPTnDMDwbp8HTYEr7a
GtvqyA2aahCgZzVeFwnItJtOLX1PCtSNNH9Dd/xCFZ0ewck0rk5aVYeZBI19KYvkV1Zhl7tin18v
zWnraB7K/bY74AX02VnItaMNWJSw1gsmEsY4uuAvsHRs/+onedl+Pv5J+AJebZfIJ3+8ZS5wd5bI
UAMBdlEwfHvynBzG6CdEUEeJPDjKl6ShdCmVFCvlB8Aa8VNeOfoOhv/wKt/lG0fZpdcUTtISIt0q
//HOl0qsQ3ryRbbkp0hJJNd0l/KdjxIjJAAA6sWiVv1ffYsLzOzNW/MdXiPP5Vitk2708km416X4
pTZlECoxFIKPJ/biQX0SaLVfB9XyURlW6K9L9Y0lQLAAXphvBLl4slhIU+kkhLS0VyeLiN2FoBcB
OS99rMRqXAuMno+Y638xlpMwq3MFwzn8OjWTb08KrkQZRkuTff04xIW3ioWkJK6tCpgrWNDnZ6TJ
wZUZFd+cIaRIpKBcYF63Tf1shvscBn6xVTW4uDwn8ZY/P9n2cY2bW9FqDS95cfhsHpNjBoE0SXez
U4sH314kypMfH4/x8oY/CbpaLqtTI9Uv24X1u5h4eNUedJ7NYwyVW1jU/1W5+mxWVwtnlWEizgPZ
gpbGjtp0toRVvQh/LNiaz0uXqoZxzxs7FjvV1dBkmEjwN8jp2t3kCEBKQMzW9uKr2h5ECOPdHiXi
I8rLOyCkW4fYhdeABdBSx3Saf8KcP19Mo0aVBnksWi84Oj9IU9X8mNA2+Y1SHMJEs9GA45OikOGn
WqW5oyZUu4+XVl5CrBOaxUeUZtTi0misfgK6H1GcBN2fHSAr9MoGfQk3dIrH3K2vQgfpBffn6NQz
atOOltrmLi8dQ+edsFmkurQUpz9ltbWLWImCgkHz7q6v2ht8COzy2b+CuXbVewoWUOVePWzThy+d
RRxDi9+SgXfMuvFkIJ4F1yrluZ++FsMjKjq22r18PM0X88bTIPL5SpvCVItWSBD0xR30T579GnnU
tH/sgtIVciR9UTRRW3E3a829bygvVjoerKzs7CTPb8NcuRvz5rFNp62c4dL5dfrDVus/CnmthQnr
n9/En9D/gpeePCa/lMmdn7IbyWmd2oGHUboK1K39x7Nyafufxl4tuJzGogU9dTnLooOEyQcccRxI
t8JcXmAKHQolMx2ftfO510uz1MsCaHYl6k/KCOG2jw5W+19cBIst87+jrAVOF6GccEw5mIOgdeYc
n20p8tRh+pSgPJUVpAZZJ20+6C8v319RV7WqIIyjChZx48U31nPf7umWuigqPSxufDEIyGMH1EnC
GVpwq8PHq7cxrW81n5ObKEAOdJYkq/EmCX6llNiFlDjZ0Gzc4RcuH8tADARgLCq1JnqC58uXxUEX
Kg0iPEudfHYbO0vs5frp3MmtHxGT2xjXG3z5/EgkILKg0ClQcn5njqWE6NFMfVR6+q25l1ywKApI
XN+FzkyNRHGkz8Ft41ZXqRcew87VXD6d2y1RgwsH8/mvWJ0YRZgiUGqF9PpI5qWf0V3sDE52J7lI
u+6UQ3WbvzZfUPr51P+urrLShrsZuNFWq/X9J8qvwJMZ/RZ4Hvr62zEj3WoaY6poUQcHqHlvJo/b
8N3Li/xXnPXXkwxogBdVXyFSMe/wiHALR43txMFk6Eo9GLG9WXZ9/+VY5O460jOo/WnSokxzmkgF
Ud/1yE5NXgRc9pt2T7K7W1AG7bEh2qIYvNjd6D9Srp2tLXbh2WRZPOOXptrb23oVPDeqVIwthSYr
AoE9woF27qY7wcmv492Sz82OXtiaU++rT9sFuQuXEdFVbOoXuDnn4So6spaRoZVqwdZaFEHgunqI
T9kx1ltLaA79x+h+u5d34dW9yHqCE1pScgMl9vMpr+vQLBCTXDpevLpfun22V/mMo6/tfstF6cLq
noZav0vV1C9yqZIKT+6efDx1JP+70PoHWf1pVQ954Lsfn4XLLz87MnSQIhoqRkDp0WBfSwxJfTA3
XQfWPb5qr5p9j1taeMh2WyCZ9yu3irMM++TMRSdfhUKiA1j7NiP1g8Nz7UJpvlYO9Egib+lX+tYE
4wvah7upfPIOFryKvlq/wR/7tpOJHl8Vd4s7ebfL71rKCluH3/vj4CwS1afzcQqqbkBiIdLCxmgi
tuhCw0giO31ZGDriQdw8D5Ynxf++hBCuzkNKk5roYcASDk7xwi3WONWv7LjYf434zDal7b/W++3s
82JYQ+EJgguV+M7/DnOMWc5zBIhQCXWrInwNxD66EXIh2pWFsZHtvbuyl2k9Cbb8mJPt43dNliuj
gKSS31+1cpx90aprv46HPz7+HJbE7d1cnsRZldd4vEgF/oegBYrM0zN51zfmRu74diN8FGP9KSRB
DaoJSZox/SyWsttr1n4ySLCR+Ajbb2UfoeAnYmalOB8P7vLmPBnd6jOQxioSpIzNKSKm+azszO+L
YRowzvkA6QCBo60P7w3f8cFY17dj14pRmVRETG+Gx3GHTg1ynDghF3eZ10AA8B009rBH5tlGbnQr
7fWfAXl7gs5ZND1PCxjK2+rpvTthz/fS22F/spdkpBgGPUA7p28eZxPfdKRqbKlKdsr0LJeJM5Xd
148nfmP3rhNOBI9RPyr4VJL8WjOPafd93FJX2gqxyjWrUofQicmR51N70A3EcVWu5vnLxwPZ2kFv
hdyTuQtD0+QKJkzrgny4kUx78SgYuXmtF/FGPGxxiC4Ni+ctwFnoXgs98Py7D8pMMTOV79Gn6Vmg
AauV16py//GoLn30p0FWCauOmHKYLh+9X/1s0ge/2PIG2AqwWpyuDwPAxdPkSSoCau3XRV7i4yG8
LyqzqU/HsPyEk4UpFUSLlIIxhDf4W2pfosP0OUcr5xYhz9arZHu4KXbopcX/RT17FXpZw5PQWjDq
0hwxutYtvovFvvm2cGArd/QyEeKhLR/+xj176fY5He/6QkDYq6sQs/XwTLkTMifMbeUJ+QgXMZae
Wg8VRWfR9d00q7mYyeBUo4B5QE0Qzv/5cKc0QxlpXiJPdoH/4BcdlRC7e5xf6+voJsal4CpvbIAt
B7Sl//GT8m2u/wq+2qp9og5xXfP9LQCT8RMsyMV0NrtSPPlVWuwmtwp9l7fuXwFXWzeZUTSQjZ68
DQnV1qSHNrgfb92tCKud21dm3NY681kN/bUCScYWa4gUHwe5eHCdrtpqk1o1tfp8YBwLCQ2xsT/z
sg7fHjLOpRC8dfVdSqxPA642KBh53QApD/m36Y49CPhqvNaT8L5XZrtpFMHOmvRl6sffGwNdtt/6
xj2Nu8pgMjR8fFFjOmUYcNp1wfbAA9Wml3Xcoq5uDXGVyAiq1VXJohhaFcCZuycR2Wh5/KynT+J8
Uw8kv8lGo3xzGVcZTDlVJopeb8uIgHqKOL29aHwYoKuazDG+b38AK6tN2Cjnn5yxyuiHVpjiouWT
g43S2/FVeTWaV1ZH6zXdRfvyd/69eJCkvfQbBfL934AjLgv2bkFN2VBR3Hsr7JyfN7pZK5keEV88
jpGtgX35ru2kQ+L8TL9b+9Dkrf931CIvfpYnYVf7N85CyATLMVcmdH6HFGvEzxtb9eL+sSCwI267
eMivtmqgdpbaIRYNu7G9yQ7BIXfR/VEdyQ4eLS+5qq60X/1T9Sxeb0/re9bGsqwnwVebt8zoomNQ
AABYs1lbTzosNYTqlo76AeD1TnWHXXblU8tIdjVqo4XLI+qqeN2Yg4vTfPIzVhtaDIMIyfMi52W6
QL6rvXa3kIHl+w6FDPFgPkUbEd+X584Hvt7PsZ8Ujb9c1wise8VTA4JAvyn28q/xB0J+3+bJLhvw
gpGrPyGkX7oU123r67zxJV9M7P4at7G6RQXUh4rx/5H2Zdtx40q2v3JXPV+eJkECJNfqcx445agh
Ndp+4ZIlmfM8gOTX94arukrJ5BXLdd8sa4gEEAACEbH3zrGRU17t/ADJADk7Jbq6QhYgvHS+eUDu
gtwNWkDxj9mxr3N1KJOuw+ZJ2o2oDUMZ5NQ24xPXu9fPl/KSjAET+9HWbMeAEDKKi/EnEYLqCYB9
f5iQBFAc0B5uGM7gEoJJMXCO1EZI5K09a5aHCqpqgH/AEzdntCkSA40oCcOMmolVBcwuQLsHIijQ
Ha5pyC0tHgSh/jQ1u7JJWYRJK2PxFFaBXPH7IIOdd1X78LL3EhOK/KaOVLYOkoR525A2Nhxk65jQ
dEe9/j70RFZV3YMYx41u1vJuSxvRNKCrBY1pKK/NiVzygvS4VnGZcZoCPQvZ05xvVjxkaYmgHYQU
JprJQE81c3pITVQpGOtF0Dq6KHe4UrHX6Z4CkIDLxTIfmYI8vW8VTgZdE4eCvdV0Eots6D20zqPr
NlpBjC0O+sMHmoWTplxCAIZiIWUWHaRM/yarYbQSei05y8dBzyNIfQAvQNOOLtWLLyOL9uiWcMAU
d//55C56y0c7M6fsGUOfRPKHtzQ2aPZFrcW/lzZky4DG3X5ub+kCQU858CWg5AHf2DwXzcAQC24j
sZigTgCvgelJN4PDN+QpdfpnBUnpxJ6uwxvT7Rxw3p1M6iSvf4PxaGF+BdU8EtRIyuOTzJwKB5zR
hAYYiHov2Pb36iE4oaPnaDggFdxkN3H1T/ijGCQeFQOtdcz82dR/HpMMdajxIEBCo4KOjYm2sC51
ydqzfGlgH43Mbmg9byrofYjASxIkhxoBTIlFphUmxkrfqvhLs1vibDizSzjLZEozmeA6lIxbJGsi
qyTYDzl1IzQsdoxvs2HtDF0KZT8aNWZxZZYOULIR68aR/8JFYenFViTjAOffof+rUey1G2LZpGaI
dgkAk0Ahd75sfZ9z8MbBZIt7adrhsDkkV/UBV4RXeJDuWHsgiADuYl4pmPhE6ycKVmKFP2QGJAre
EwIOYVcpHmhwPRYQ4wAevg3veff2+XZcOFqhafyXqdnly2gigU8apvpMthX6beq/jeELXWsoWvRJ
IAEgkoCrArXF8xFRKZDqwISZCtIouCDB1QDm8ja0Px/NmpmZ6yMTFlAWqzADmfMeWiXplFkTX6uR
Lp2ZqOP9NZyZQ4x5rSSkhJ3BC1A4QB+YV21MFw2zwYPAN4y/DGsSB8efBpHTP58/tP8ZaaEj94r+
8Rtdrp6zgq1Elkv5dSD+BL8NEfC/OekEpwOBtkSNdF5XGtYQJptJ55BIuCqlL+mQ2d0UPFFfus+J
tHInXPaxiuF9MD27g+QohgbY78wFCOkj5kWHFP2VPbgg/PumdbPI/RtV0YUn/5nV2TYzeDpJlQ/q
NHkvOoJRDd2AgALdnOF+LUpaPkI+jHC2z9QsGBRewGP8R6oC/Jc6IQjontBWvq/voDHvrVlcCFHO
BjfbcZAdClIlxWrq1Rcdaketqvx6gHJmYbbZMja0ENfDnm7MxpbQygnGXbCxrJkRe+niMEQvAvR2
iY6K2SzWAnlyHFYx4hPRkJDtW1RaQXuympS5rFX/9MG/7MziLb/NMqaJh624V/oHBOhOehiBzoy/
rTa+LZ66H8Y083ezmbgMDm5R7dT27Q7vVxvcI8atAPcWDtJqN/7zeuXx8nQkDJokhKgm0/E2mI0w
nYaJ9roAY1fv6ZB7YfYG+mHnV49gGMEDBLhIqIHiqD8/qcoU2mAGmVoghcFldw3WQHsq13o4L537
zMi8PCb3xiD3BOgyeuNvcg+6KgXKtqJVRxS+IlAF2cHz5+O6ZPAAKhntgujhAOcoSCJms5epnBdh
FIt8lrEHRfwEipXBd0DWMVjFvnqPrgI0N/wksIw8JPL+RkpNmDjfCucfYeY2RS8D9KSleANZnTuh
+KfICNY1S9+Mu/oKD+R/sJaIelAggWDyJQ2RYCWY1CYBkAsKhm1dbkBzde37q0+dywYszO1HQ7OB
0Qg7L4mn3gWne+WaBR12PISqHfezxKONUaqWMnQ5MLBjVB+ATzUkcOhUfuKwKktkq5tASb2dIqCe
7bostFsfxeI7EHkD8deqjZ1MSl5bfloPptVORhs5WQUFuZu2lmnw65MmwMGaKSMLCMLF2cErgXgj
UqqgdwMCmvS8tNTg6Lf3n3vj5aFIzozMzt601IcUeh0QWdWJlWSvqUHsFGRWivwtrSHYgrDHhODH
50YvTy1hFCSxSCtoIGye7QDZ5JDki/wONHgtRAbBLK+81f0LpBdWDC0cVGeGZu5gaAGHaq/UgWLh
zfQlS9bvUm6sGBHrMNtMZ0Zmt38p6zE0GsUUGt/79LuR7JpEsmh5nQcrTRji415Y0iBHZmDa2GUx
tg0qGTySHXRfZKAGuBMOXz9fmUV3+GBhdkfm4GEyOcQb3ECCxu8oWXn1rZs2Ragi0B4tc/qWDtT+
3ObCqHRQwoJmTygBGWw2f7XSK+BPQIOzZG55+hIM/soCLRoAdlgQGLDLRplCTzVoa6DdVJqeZbDW
B9Be/XwISw5NkXsEjZVoDJznrvoySdskT3vEl4nN82pfm8aDXhaTFWh/SIv/Lqh9+/tyfxRuW3I3
imsRYFUcqBecWWWhJvU4JRD+MjV7LB6KgYOR/17Pn/2sWlmapf3z0dZs/4D6Pp54BVsSezG55gCE
ZslrpXNxxMy9GhrbglBZBQH3PCmnholfU3RwutQ/JWn4JTKgrhdkX4KE2ESFekI4rizX4rBUDezb
6A2GhuAstPBN1Sd9H/augdb5GGLcaXMHQVfvc6dYcDu8Uv+0Ms/za2lYo7MoBgChVKwGqAx/jWt/
0RU+WJhlnsJcKg2ISfduWp98NJ4KbsMU7HeKj3/j68/HszJrOsE6fkgmoBoPvowE41GYtqvzxrQC
Jdz5wA3+fxqaXQ+136uVFmJYWgK93FtNQh9znju/PhoD8gSKhvgSRcaZDzR8Ii1Urzs3z6DTbWZW
BZ0703z63MrCcw1X3V9m5vw7DYRHOqWAmeKH+UX6DkWsPkZWtOvs/IXa6R7a7dIabnTJ8T7anLlF
CvEKIo/QsZLCO9oQS6/WuiwXLKAJGaErenGBxJvnsbRKArQyl4G6her5bgp0xQ01PVmpHS1Nnolr
AZUj0fR7Ac1P8qYuxzgAcvHYHmWXg7vDEYwakLR46ZO/06cqfHh2FqHDGOBMaPThH/P0ksZbYJSZ
nv+B7m1sqJf7jmb5N93tuNpctThAFVzr0CpFEvuiR55rUlmaWo7mjiv9i3oE2sNmkDsM3tDAjW7A
tU7VhZMWHDN4TRlYOFRBZhsrhvRbaCo+dBXNnO4GaOS6eRLW11BazneTTGOnLyDaLvl0DSy0ZNnA
8Y4OMkbx7Jntto72pUIDZUDLpeQSZFer8oWCVIsxtwNRC1/ZdgsHI5gqwIwCDAa4ludda8w3oSmW
Q/AqzdBcOYCGL8yrN0jgZfZQQIJUz7Vi5apcCAHOTM5OR32ibGRGibYPCboKpJX3UAY7DVDmPkwN
CrqfnysLcdqZtdlKKoRmChCA2BmBv28rwCv8jljMj/aQU3qdasV3wt58KyeAAT63vLT1P06t+P6H
W0CNOYhcCTIO5QBJKLl/boi+FrAtziUDzIDgiIFSgFjeDzaUWvfzCYg1txo1JwPk124gkYTWC7xR
UgPtZZ8PaeFig0sKYiTUOlG6Fd//YK7p2BjQPgGew9AfyiAeLBksvkqrr717FpoEIU2sQ9RY9JFA
XHhmSalTtZ56DAzyBxtWWXrvsa/gQrPLazVzKEQQzB3ZoDepWtv6C5lRYRoiOUJsGWWzmcdApgDK
VxUImQcPWNX4LeTo+g8d3ZY9zdiK8+Zv5BkuZxZGgVQR2XohFzDb9lBhL3SIUaL0CLIEpQHCTFAi
dY5u2BU4QQUXk3m7NtRLDz0zOo+7IBUlBTzHcg5J9CypheGksvbrIeS5kdkd25e9BNEoGGmCLzp6
loU+mtpov+yZ51bIuWcOXZGEWQArU66ifjkdUba1zLBwf3UDCDMoSYFeBZx9cwUJCAGGZlDBLcHk
uA+Ifhgm5gRrBeLLO+DMypyGf4plCIjqyHtlkCcEVVJpT2Pl+Z2/kQro09Owt3u2BrJf6BYVViEQ
g2IEHhlz/rqGl5pEBrFQoCEULWM13RAOfFjniDq/8oQsvatyS77L+crqXWK12Lltcc59OFi6YdJZ
l2LPUQtwAlQGBvOkjRvqO5JbOe2T6LSPSqcvPQU0pGRdHOfyID3/ALODdKpMUF0QDF7svwgQXTlx
hT5IBDo0f/TKnxh8kJ4b3ucOtVDXOjcsfOHDyENpJFBMRBwlkJdi5N078HHW6Ble/G0V2yS2wXnU
dm5tdsyEctOg//5n1Mbd4CBQVMmROzU6n/lhrYi7MqfzlHEL9hc6NHDjlFwX/rYInqNQtkp1pTNk
+ej802/nIIkoieu2QJDtFvohI88lVO/W4uvlg/IvE7PTJQxjBWghmIinH0nGHjO+Js28UArEyiB/
L2ouyFfMKwVQSSZAZ4KVv1VoZfGU0espH/JtSprg2PBBuap8BawQRatsOjL5uzIcBudzZ1yaSSQb
gWEQmTOo0p37ot4pxqAVETrzVYQPA+TuDcOq8pXHypJb4DEJRhkdES6i3HMr3cDNUO1kpICqyBuK
zAnMyoIGowdh2M/Hs7i5QB9jgAzvJ+H1zFTN2rFOciooOflThu5bsCwM7uQS6FKskfsunp+IowVH
JQhkkKY7H5ccaWaUUWOAsWA7Xhkv9NmT3D4Ang6IwcIyDlAQcEAoo+QrEfXSun20PHNP9P/XER9A
zEbL0spLfxfkplXQaeWUXly4DwOcBUZSp5dZJ4PokxDoMIDDMO1tZYjtqu1XHHExBgMiUdU10Xhy
Ef7xsEDhTDDxaHIF1qOgNq9rMgXuUEv83g/44FCi9vs00JjX5CNeSUI/ojVH47YxGsBscz7elGYZ
rAXciy6FRB8zCNYYAeJsj2SFXrBEUKiXFYBoNWDj2VZ2UgJwlo8imH4TyV7YHaT2Ve93n7uz+NPz
w5tqaJwCuBcZWmPmYCxMQmhyKj3ap9j+d2go8SCMs/nczKIjf7Qzcye/iNGHV/20Mzh5b2uugIr7
Tg3MCvdACGCXNjBOf4NvSnjQZyOceVjIOx8odRyCIuoXHMwlf5N32U6Ev03ktZoTayuuttAch1AH
+moEyTjgiucZGjDlAvtAxv6nrmFy0p+Lq+iRvUVXfWOT22nTu+HWOCgu9JRt3zVDi93JYIa+LVc+
yOKT58MHmTOy6jUk80oN5+KgWFFxG+UbAsyO09jgSLbLp0Z9o/IGfXKe6WgrV+jSzv5oeuZZktZJ
fFChthTjrJT6aVPV+j2hPogE/dM/8S4GD1IBzadgfzg/JmtCQUHQoPAo5BCGh/g2d5RDv0W6z823
op7cbphs5evgLzGIC+cCEYGO20AHSeLMcNRUYdRWcK4cMck+8qN6Q8hYP7WFXnkjaIwdbWLJD9qG
yg4S4eadhI14bKQ2f/t8CrSFD8IEqZkMqSmQq82OEOhvJ1IncoLqEFXQvWsNT/InY+WaXboU0JCM
F6yOpwqZP2MLPDarSB4HN1BOcqpalZlatTGuXD0LPfpoL9OBxwcvl4Ki0cx1cl0pc6IUrZtkwXMe
KPdUTt5QXHZyGqFmzw5Qx75m+SPgyhtW4NjIg1doJrumdoCI0yZR2DX6J8Zt1CebasxU6//mg9SY
lJboZ4hzO8h2o7lGJbCAlFHREYtcIqjRkJad502GmpfqOIFiklr+aVIB7OVuc0cqoHTQJ1TYuhu/
1E/BWzhZoBwj27VWoaVrBNzLSDBquN7QHDLzgWxKmzxAP7ML1SwvHUH1LhvQePevSew7+Zg4AxQC
qA+OrKHcRFS/0+Ju5ZxfcEOIAJs4+JBSFTis843IQSyTthxAA9recxUhWK6sHGni0TTbcWcWxCf4
8Lap2lxnaSRyb0NvWlE3gk27KK9HPThESX0AocOajOuC059ZnO1xMHiplU9DdC10x6bP7NpEkeyX
ifUA0QCjHk4wkaICE+75sEJwZ9K+Q3BCpD69Axy3Ooy+BCZcTZtK7/OzYmlASECjHCsytBct06wu
kYtqQOI3aO/FWNyqbbgZ4CKfW1lyBR1lKR0s7iDZm3ujTBt/xHYBQJWiZqA/Rt3ucwOL/m78dHgD
0BYcwOdz1qZNOLGICTrH+IG40zaAgggK5x+z9/91Vvlt/vPf+Pq1KMc6CsJ29uV/rqLXGoRPP9r/
Fr/254+d/9J/bsr3/L6t39/bq5dy/pNnv4i//4d956V9OfvCzVtQtJ6693q8e2+6tP1pJHgvxE/+
3W/+n/eff+VhLN///dtrgc4a8deCqMh/++Nbu7d//yaAZ//18c//8b3rlwy/5gZj2c5//P2laf/9
m8r+ha2O60bWFMDYFAN5Bv4uvkO0f6HLFZUOgVzHqUjhgnlRtyF+SfkX0rxoVRbipQQ/hSOiKTrx
LaL8C0Li0PaFIjZozsFz89v/fqzb34+A3xcEs/DH1//vSj1A8/gbuBFxh0AfByoUM+/oAQMN8KKC
EhNrbWNQt1mR7ksUPwgF/YO5JkZ77u5/mBNAYZhEmnf+UiszUJfXkx7YXUkOIYk3mR+t3IuzG+Z/
bTCIMyBXDnan2SHB0I/X+6YR2ICl7abOTonDfviQzo6sm8F6/wl0Za+1tccA1zbbeaTz0zb6XlAH
FF3mQmXpfLOFUEsZh9wPbL38GjY3EJmxQlYe/ADqDNeBBtKK5pSCMc0c1woEszQGTEP5QtyrMoN9
9N7Mhp0kYQ7yVJiW8pu+PYFUbw/Ksmul17ZD7x9JSjcG+5aSaSWsPD8nhV0AlRQkL8BagwW9mO7K
Z9zgJLHrKjOsOAhVFyzOo9NBJmllac+zs7+bQnYEuhsG9tEFdVnUUyMLOphqyvE7jVVwSyThYyQP
pzJIH2uUS++aDDpjH3bywhZZsCok2E3gvXCMXqiFy0Nf6UUEurliCmIFcovkOypZeCcNyY4noNEy
9xrXpdfPrV7sFCSBCOQ2EDITFHrny1kphlQlYxDbsjYVgEyDc+ZVgZqBtnLNnT9Afs7pT6YwcNVC
7F1XZwfAVEMfuqtyFPwN0KuSxB0IuO7k/FCDiO5XhwTeIVHZ0YW47IXGK4tRfy8rEtuk6yw5egnD
H//EACJiFT2JYu+f776E6DX0zaTYjkm5ydMCHbJ11rifG7n0d4xCPNlwWeMlNZ+wTjaiVO7U2J5S
ZnpKVLRWygaoL5BRW/F38Xn/iuLE2iB5hgZidBfoVFAyn49H8RNDm7oxtoO+s+vcm6TOIuadrwLk
BNzR5+O6dDgYoxQqL5CrwNUzO7p0KQd2pgR1Nw/oPTY7iMXYL/saTGAfIe7FAqHZ7Xw8Ele6Uh6w
PmrApatWlZpky8OueZnUaEhBJ0yau88HtbBY4J+FQ0DqENfY/I2USYoaQPADi0UBi0fbviqETet6
xbMvjwiK2wxyyYZoELzAbLZyqbRN1CZ2WaOzBYSKnQKZTSZpL4qJbgVLiwe6q7TSDg1keZ3Px7jg
JSAZEUJARAXP1vy5yfRAS0F9izGO91LyILEvqU1Oo/r4uZnLgwKyzBqgtuh/g07zPFIFyK43k0FN
bKgnKLGdxGpZ7KWi6V8bXamJFcRJGK04jLizZhsAXoLeJ8RCaDCe90hkZYMmoa4BeARw0FEuXhTD
bHcZH18UsJGfsiBttuAxalZmdMFr0LSITB+eGbjQ5leaDpUFsOqB7zPtU7dSQBsTVfKGGP5Ka//C
lsPxjr0tsjHsYn8PUdlMslyBgWfK9cBqMx90AoXhr2yCuRmkLXFb4sTCJYamzHlQggoKUboMDlKO
gXQTdGPhmqRsVmKfuX/MrYhP8eHJOSWFr2Y5gD5JUREnVAPdTouJHQCZrtDjUncrvjFfpLk98f0P
9oKWN2rfY1R+eKUph6l6ItX95y6/aALNHSaIz/E8m1dlyq7Uog7SvfZYX49mbWVGZJnDGu3M3Mkx
EKilAuuNZlgUoObJZZIkXRLnMtQxacCPiOLA14P0+Q+eJcpxyjhqrn2q7fpJjcGI2AXRSgC3sHDQ
I8WDWmw09WKUQwqG28YQPcdNuFG6QPKUdAAVdp5lVmwWK/3h86Py52gRBeC4xLv6gunfoBxsgTl0
rfkETkDLj/3GHlCAe867jrulPwxH4OLTqzIex2+/vJxgSDZwSOO1A6mBmcfQScNrQ+OY6CDTv4co
Y2zKAVotU9Z1L5+bWthyZ6bEnH9wznisM4JiBcDdBfnCRtOrxl9rVUCPmnCbD6OZXaYyy3iIBlFM
ZGAax6iswDTVd6eG7doEJN9lrr1JGUQ5/sHAfr4/Ef8gFp5ZnaKkpZJa4xbwuQLcpKHvi3o0V5zk
YkvgjhGk7XhSiBHqs+kzR9b2Ukxqm0ItyPKj4pkhc2z56AIK8vCmjJOHvgsB2aQrh9jFKwoRsEBb
yaDRAe00KrGzhauatA5CWtuIUx55rx/GoXgsBvKeptUDJvmxwf3dAsubmenz51N7cdrMTM/c01D9
Wu6avrYL89lED42Uv0bBGgpgVt+D28yszKY24l2iSVqIl2gOxho/8iQl34TEeDGZX1ng7LDHTNlo
peaYoGGQGn8XJgpud5poVuoHK+WPeezy89OA+hqyXQJkM4/YGR960rZYaLU3jlXY75t+3NdRflSj
ZN/Jv4bM/n3wYuuDxhbbB+jf89VFOk/vVDCz2QYrj1EVbCpzcNCouBIOLnqRTogQIwMwCoqU53ZM
VdL8PsJSBiR+B9b4Nk7MfVlEG2MiIHrgLTTuR4Ogp3vYFXhTfu5IS5OqI2OJoBfYJWSZz60nkc47
3iqVPYW51j0EZqMVnprF1XTbIsXj36UaOjC9Ie1L+quhBh6QBjJT4JzG+/VCb4FNSlwWbQ9AxGAc
FZL90LTs++eju7hAhAkc3hQ4PeNS0ADCOFlBBrm24958AMW+DbgMOtxap6mVp0CKTq2/Vmq5OM1n
Jsn5hCI1O/lUimq7zcBDPiXVfsrWYo2LW3hmY/b8Av9JiHf6JGy033hBTx0LDxUDUoJIaykynKYX
JyxelSqCDaSKVCSq5jsBwzHCNAslq2aVbLOKTIojila+HaMQqt8MMtJoliRjgr12mCbZTUsmAfJM
OBjFkbTkuV03rUoba1Iq03T6gPlQEUeFbbqjlfS9q7R9lXaVS/Q2eAMgiFkRdt+2zhT9ivnQf+yh
5+poeVyh1Zszq9VYclCNTraCWn3LpJFZBRtfcq187IbhPilkB2a/st7YlNobZDkzStxx5O6o5Vfp
KNmRhvd+GdlSSU4JP0rSpja/MzDrQ/4NfY/BYZASVyMQSoyBoizrDSpdTkW5TYrO1WtzM8XbQH2s
yGjTLNn0tHJDvTg0fbPNa+kx0+6VPt9yv95rYWxRBZlvHaoaO4pamSLne4gfnsK6djpN8gywIKKX
/iqRdKchmcNYCIWswisGVbOR5y3sMOQHrWLXhRFuff2py6fjSIsjHxu75NE1G3UVIloZumW6Ibco
+vGKHuBOJKIegN7epir+E/oZchxZDdNtkD1tAugVj01/nTdbYkZ76j+07DWSQo/n8aMk6WxXNMOr
OdBXinyFNkSnzBg2Ei2tSCNbOuGyCer6qIMMQY30Tczi+yRqn8HxviN+aWsMZfn+q0piK48iSMSh
7ILjU+eVJw2AIHAV5eN+Y1I06caJDalCsPgk1qDxo1r+iCXJjcwSr6g89TQzO3G1hVC2Zssh6Nzq
3KqmRz9s9xXpbLA9Or4yXilda0dAqKe7tLWa3iqNzGojV8MeNB9Dak3RHYdgArdpdWWyfaduVYwh
HkGIDjEd9G76ltolmzG+znybVC9hTC1w0YTjUXQWj5vCBMuilUpbJfY6SXMbrXLqLLDqYuODXKln
1G1RWo3ehvRWijcTPoHmKDq3OiV+GDN5j7YBW85lFG6STUh7fKBnKemf9Uyxy6q2uiJwjCy0DfNY
+7acWGm8MX0LosS6thuC/dQ8CBbLmPmWPIBR4DhpD4GUHkqIbffNl0I+DVRxMK+K9oP7veWbpS01
ew2+IBqGj2nn79Q4fMxa3x7o1STdaua2Le/8MHQIO9EeLPv1rd7dpdNNV1HgrSQvjUwb+sSjE/Wl
zYcr6EruCZN2KnmMhx8T66wYKniK8n0qd6k/OaOyIWHrVBP4WvlTSe+T/ks/epS5uolG7egx7nVP
S6408jhpjwXfNcPwQMObYdohuGC6o+ruND7UpVDaAoSZXGXBjuNpYdbPTYfgDlLUxO/2StDfKHqK
BWbNTihBxnG+6zOPx7GVjbs0+upz3ZKnXd7v5HhvtLdRh7K6/zjIh9D4rhNUUl8kxSrw80Yini/a
AeUM5A0a87noPNgnhj0YNyBkgjLqkXW9EyILT/GVfAxLCIViZQzcKrqV0B3NPJR9s9iLtQelsuhD
Csxx+NJTh5pXWXs9kD0eLuDRtKoBSbkM6kWQ38otqX+XeVdZla+ntmL6r4rZ3VR0fM9LZqPr/ilW
WquVC+alGp+8tOsR+qAYbjT97YjQ2q2bMt/48jBardqOllZNLvpktkPdXY8xlARUZlWkcdIpeeuN
1EZL8ZZGWmkN/ThsqoxtuB5uO2gmAyZua0Be0NDAjAz+yZSKmyytbkiKHVfI7DSRGiJy5nXvS71F
oiaxxAdmIdtUrb7n+bhXJ+2YhOyRdSFWz982I1HA3qngFRxs5BYeWUhe3dcvWjn4OK72OFB2kVRZ
sfKtIxRl9WHX5OY2hi62L9+k3S41pr0aewQrX0z7qLvRDFsaLOStkNgJTBX+/VArd7rhGd2Rh1s9
yizNR8awduXeS83HMoIy2MEPvSz16EtCvfo0DJEL3Zs83Ob+iWQ4phMraF+VBs6UHMr8Kk9c3BMR
PRn1U93ZUrtNXooYnSePDdgMkXlBhmlkia2TPeIzcEcxK83seNhqg101AHpeT/wAVzNAvtQ4kn6o
C68LwYWQq1Yjx5YUbOJs3ARq6xnGVxal36GSc095fx307y0+RokIug9GizTVCbRxV8TPNtwcb9S2
KCE+FViUE9NpBupJhT4iSxh9KbPG61P5vtVGB4RoyECVFq3gm7IV9o9dciRgS9PifmtAHUWurgr+
RU2ekuSrr5wa7YoNbyUkpdnG7LdttOnFYXfbT9C4xMftb3r+OIxw8srOtcT1cSdyaHrTbRNYZvqW
IQNhhraUvHVoBu9f/RBwk/ihDveD6UbBIYm+RcohzUcrjLglRV8D44tK7IlYXRxYCa/hnj/CyR6N
HwzEOhqaySKr6luv8tGE8oxyg5WE4H/1NPVaau5LAgZNkFhQr4AOgWGn/AeKkT4rnKKubs3guRzQ
2QcIfjM9ceVaM2snIAGo6CIniY1jXijoacElKTX9Q54PkC6lcPleT76nSuc1HFJfEbVIrCKvQkqn
Q2GjqtQrHkeu0j8FUeR0UfOVBXcUnz7o9CvdSHeDhGi9+qrFqatw32mTE4nHrS7Xwm8LXm3S4kYt
dgnACKZiQTbCblrFaot7msWWjFQGar6Pfik9EZBaoYn4jikH2XyRlRtVuxpb3WkHulXQ1FaUjxWa
fbscSllsvDE5CHmq+BE169uYmIfYRBvOeGpbnOP3SgQVt+TR1NvrutA35ajcA/Bd4T76xrPSidrJ
HesORyvboa8fJy2zjeolI1sAm63Bv87H+0EzbV29qZTG1qLM7Yu9qeMiEJKdAdZvNJwsfesp2Mak
EH6lWnJ+1QRfU3mrgzAgRa+lV0mVk3WIirJ74BYAtgZhXfWtma6V8pGrVyx/8bPeBp2GExHmldxw
ZAnnSFxc10q0Zb1ijfS7Lk8uB8qH+oD48EObffG77zXtjygQb9LqOKELX7rn/lcTiY1xzK1uqJ0C
aPUxja1R1m6yiaRWPwTbyVB2Y1Kc2DjuYwXQIR3RVcadosEhNKkbHl4lfunIPbMatbkpID0GSbi9
UpbbOOQ4z017TJKNUG6JDXrfNb4nTTTA+1tx5HbkCIr8byCfrhwpqxyjTByeKbtOZg4XsQpmrECI
0IDbhuxGZQ+ZMyfhLyofLCOK0J9CN2EFcbkSB8SogN292odjcq9OiHa73q2zdJcN+Vc26aWlZ/0R
Wdy7UHsyqntpUiylSzyFx47cRcdID+5qg28409678EsKPywPU0qdUTKPbaZ5Y0SuJJ9vulDeBd1r
EbEd9a8kAb4vQvQ1Nd/i4hRw/TkND91U3aco83WjuAQgjly7XaXYCCcsTr+oYWqHXWIL6ixrYuVp
aAxX0SOcK49hP3mF1DyOgepBWukl5+9TOtlG2lht58rkBR25oV7dhQZAHAhHQfB2QA54n8rXWvmQ
6qDn7MJdMgSJJZtTZ0G0wyJVDmkXGlta2n8zjBakBL1yN/KXvu52nXaUfVfFbSeNmiLa25CeSaYB
MQ0eFJOET0ZK0yt7H6R1bcgeOo5bnbLJ9+pmyr1EK8CTabYIb4fauEftqfeKqM6vaBLIFpNjdP37
qXnT61mxVxJ/3GStfshj9SAXQLxMpsndKQEBp04BgKtqHE0IK8ya3MuTfAVmcuYACg4tCkgIsyzb
4NXgkTp4KsfUBpWZS7L8KcFk6KF8U6A3Oa8bJ0uk26ZNr8HV0LoF9LqeDLBabBOUmUnXWHIBblFy
HNAKXOvSDdwQG7Ele/BkXvUl2cSgIQml/+HoyrYax6HgF/kc2fL66jVxFhICBHjxgQZsybtkedHX
T2XO9MPMNA2dRNa9t6pu1XoZbeh4fH4UPix6u5dS/QSDDW7GDlmdTgxJL3m3nvgKl4I+ZWSIJ71v
UR4H+xRYmJFM8L0d6CLeH+zVD+vBvhdm9eJvfQhEOhb0sqrioC03mqpX3Tv4BBC60cEUcPAwz/XP
ZtPdhPxynN9+2BXNfCzXMiHdTsoOIgcvrswWhjUqmr3XVTXxUA9R0crInZaYSNQO/+IbflzglA0c
YRHlEE0bxg+k/LQ4T1uwo+6MkoNpcbDey55na7lG7Wa94JG9t41IK06acAmCaxB0T1iiQ+8Ck9Sy
/xbwTnAR7Uo65DsWmeJN2BeIojDKRPj9kyJGOKDyGu5n5yyp5KfNxHJXXUQbAH+j9mOhjv7y2T4c
/Fd0K8aFeiL2guHEnTeOW3SegYj1TuwWKMCYTArMByy49SRHmOixdd0dwhbhvePmZnfcapS9p7WW
4SoutDVACdZPzlCFBqA4Q/wTizgEUu3Zw5xjKpOqx+xSlXvbLkMYdmS8LDDOALp23ZsxM+RG8zH1
5iZX0PN9rdr4NgPzYoxuE2Lyjlp7zHp899WBWt1ByMLDp6Lo02bVl8LFZ+K2+kV021+JqCH7NRjC
vj5Y/iXYWEhQIx3n2PESzc/PgD7WQiuGE+G71ZNZOqFXBXkwJD2uiroW6eCdthIzBMseZX4rb13z
3Ntkh89hqWnIlYDAsQpxT8KbsHfDoXlyy3fbetcLPFcvc3m1wGtzNmdalf8eGR4M7V9bVgm2D2KI
ZSpxWh30yhiGxybzBgarhX2pM07jjTc7IHAnGyNK54/RqiBkMB791GntWdSW51rsV5hkj1fMYna7
Y1Pktsgxfoid7o0zZWN19IOoFhG8NNFmdfLomHureVm8aA72JhpU2HtsaPIctZ+LGUtCO17oDNrD
r1ZXZqJbY8C0KJPasDKjfcfU0BuxM+WznUm/FSEZkLXUnTbvZ8XJCoM6LsQVaSKJ5eNt+huQPWpK
FlJ3wNsNT8UBe67lFgXrHLuPBL4LNxJuIBEdUxnGVgg6Mfq5aSAi5R0KhtdKMdTGusS23Ksu4HJQ
/TDsrppg+uBf9a6NH3N+gqAdmb3eli7NWbRB2PZfHi5guUac/RiQ3bIzxWgK9xnRRBLzp4fWdj3U
HdsHVe6LCynOE/ab5YZ+fH6e1N1AEwyi5kCa9gAh1jMf5rCzog4TaweEBzEs3fi2uCQ3VhUVNqLj
2a/R3haAMU2w5fW0E+prAxCzqbAwImq9CIL7ExYkxQYrks/NNXajgLzGekw50FHJR310gAPUobOl
BBLGpoqGfsbEqCOmXwGkaA29fo3Z3tgi4rmnzhT5ZORMI9pwfJEl7q0levDx1U35ka6/HAzvZYut
lTqsCx53hUwNJPNxTEgBJnPbRLGNS5iNLVe+XRY8J4t/WF1g9FgXw7Y3wvWQJlKhd3fytbWgzkA/
z5ewbemZiP7QzehG++fe5yRcYYhEwSKqGlPp6xIQ/FTxoglsH+G26jBcrja2qunLQHKnJ5Hc/NCB
DZhnTzEtu5j5DoAO2AHC76Fhx7UU0WpmJbaCOE41V6jGEoMONRNo6+z+SQR5SYeTZf6rixMdYWs+
oDGah3CGg03ozmo/rDbShop/gzH9rYG573W7N0iHK0Q4uBw/Vs8PRc0OtupgqGLh5nZjAE5nA1Ih
QlRUr3UInAYAhhuCwYYSCo7U/n4mXzWCHQp5VqLN5/E+WdeAbvAbL/cNgGfOfm1kTAp5QbuGl4gt
aO3EtC5voueJdsdD25SAt5ohpY+nxYmk33jJyus1crCGlLDCV5Ey0f8HgWApq9wxVb7LjxMUsHjR
TMPkSMJRoSW6Cu12Aja2FKDxAX473/A80HViIX8NbqYY1K6Nu9EPJAYCH5CMaR9Rn3PxYvqzt+Ol
NUZL4Y+fiwUgzcD/TJf5a7Eq83sSrWZRp1cbF8RYkuehM5wl1HCwjbScxwYXtjY+RTe1IlrqR13C
a+4uW8kWVO+VGcmGf8OWGp3JXsJj6MB8rl0UcmPEFDTaIi2k1wOhA1/grT3gDheEZegJs+l3kllA
Il3BP2Hgow9+7XkHiEzXKWSkHHcQUjevBlvdbi8re7i1q9tfgM5CLL10TDzJwlW7OXCsZwJta64W
iby9GUvyST/KJTNKgbRKZW1vNnZzgWZZ9FW2ynpZfFP9a1uv+1VBYaobW3CdREVpbn5m6K7+9ks2
5KIaqmdoeooihhlu82V2ijU7XSn0NaMjlpQoQ4ZmD6ppQkLzGm4tutV4XmszoSM+xRjk3BjgphDj
h+sxmWkJ3HHZkOIj+6l7d+eZnKWD11R2/bwr4Ht9E7ONvscB1CpgdA8MQDgm4D2nWKOOOtO1h7dI
2BmGhKkBZe4HB4h6rFwL4OPE2u7sBFIEQPzGMiRbhdIFc193CeeOLxUQWFxNpDPmmNr28q8TG4bi
RdECkWQTAzI+N0v/xmZ7pgnZlrGPAi5UTvwC+0xDQ6/NNo5n7Fmsl5Za/adfWIjE89mI+6sJ6G/r
UCxjFtMSKOw/aYeng144jn5XSxmvFsoolA6rSlqjR2dkwagELrW8m+GY7ONi86bJfB5rk56U6Q0I
SLT9IbZWjPyD2Oqri94pV65hhKZB6ydi1B4e/U3zsF/MEmjjgjRQD1VUG5b8LCeT3Ii1jF++LKpj
JbgHnL/vA+AFDVneYLotsoo5fRnNsNjINDAswKw2ruZ2IeqlgGNfsiCi59NbwBXzpcGNsdT++jxI
rNejCMLRxRhq+2d12BgG/bicaNcFD6FPb+PKVDtO4RGFIBNdQ4XgdU0L2BbqwlgJhIuex84aWcZH
G83jyEDFZXD+xqCvJtOeUjINuttPTWNWccG4asMZ9oFF0tSzqsNZVN6wH6E2irfWE340a/H4mR4P
eI5mrh0+WnPu5c2ZjbbLy1WzHAbIPW6SRdNTXxMgf4RRXqfu4MAP2SkwkK0uygQG9vboKW/+p9VK
8LY2nWOE2vKXOZ2pXeVuxRG7W/fsndQCUHW3YbPdDFqAEtROCGnRGbp8NnDPQkMXOQpDtFMXrhMN
mMff/GUcM38brA7Lpv18mBGq5cTm/0ZXXTeOex10PdqNobFhHiBhoZkpUgDFCnBIroq140+BEeUm
CoOeWMmBwDhAQXACuhJiJ1tjSu74fZw3wG6ctwS4U7nSWy1Nb2dTXKwRzHk4VI+FTjdag4BYS0aL
yF9K/ScgphgjC8vnqdC2/9SupSNj6RoeGAHRDP+s2m1h/mtiNJ4QA9lIuAF73fxqTu67pcQWQkkg
MHh04lg0QxO3Ngy64Vuf8nVVadmbAzTUlZW4vqqfFr+o3JMKWgm/t6DFFKM0SLrIbUBuBGU5YPiZ
0NiT4Xv01/EfBmwYKyhY4IUOWb/JBJR2neiKPFhIoq6TtsjJ4Zp+WBIoulsxOJ528Pkb287ajo7R
8xf0Z2AHRt2h9HNzHKpYKhMYpeMu7/5CZhoGm5RvBJ89DdsZAOI4aUQmsgktRj2PHi4a3aCdgqb6
rGciPhq4rQB7JFOVAn4BiVBtzm50JyMS8IKMmOVtON+YtYagW6sI9keOhzZxHPIFgsPvTQf87I2s
u5Zrh5ooptl8pbRp9rgC5LOL9SY/qgpO86pqBIl8oy0/wdOt96qvOLrn6gGyqdV4qqHpyCwPblyj
X2M8FXy4dP5GYpgRb98QY4zgrzW5YIGw0wCqeBUHg/Q/DRGwL7OgKu03F11UaRrb50Lh0RTKsecY
2ZeaBLlaYZgWFdbUIeqqbGHQ7CLwfoHEx5rKTaCwFUaHN6r0T2RAwCaY8UE3ad324rdjhpj2Fscn
F4vOQ8/BJ93BPrVR9NnaRgEY1F1vrW0XN0d7JBL2OkRW7flojFqJ2jKM5VvnAXcaRgUfWV7ilm8D
692pWb+rnYoEh6Cxn/nyaNDt0hJeWLT9soyJj1bbOoyGvYrdPJYBsp2A272XDmsQeMOYh4VR2Jx5
sVIrncLRc4lAs1YByWC927pny6mb8UCHSmHvQMwbXPYc5Yw5qyoNKHYSlJ0lhOv9pd28YkQo9GwX
4xfedXgeTDOUKkCl562JubVx5xyIqiD7rS0c8WTaEgvnPtRjA7JjxTSePI4SGLolU/SjpiWfMDIQ
LrspbMcWG5ZwyqTQO01GN8/ARf1yjWE8MDcRA6VY7wpoFWvEJTeDqNpElYPr9kBlKVxL0HFrD2b5
Pf2aJcnrDXOWqb8mk4XuIrp4VL1oI78s1+/ZruYqwntS/5NjY77R3lKXBrbZ79AleSdOLGvP2/ay
uoHai8rEBVzjKnkrELZ+gTvg7+TNTkiJn1GBctWyqoFZ4LaG9WTbu9or6Blpj+KzpCNPMCnBLRfM
ZLZVmExQxe6mQPPkdQMuDOLCSD3ozpIC5wBO88qn5U9zhNUXC44qWi3qgUpxvXdCupRJ5yjs9hSo
KbVGoJ/uMnz1xoBtUbLY6D0wcgzz0KFi+lmNwb8FT842cnYNNHGtJdARulbmbKpLKSpQyItizZAj
7ydbV/m5Y8vXpdBRIN1kk1gqc6Gys9op96QhEksvoeWgeXMeZni4dqQZg9xJG/3RjbjGkAxiiBYC
uWxl23GyX1cHCVAw6psli5eSgvHon7p2SAqhQ2EgAUxUAJbm53WSn5K+QPOdteo4oUW3lmGn2mnn
1exaYoqYmjKF705sLAzlUlzKaidNFZrLn2L+lYxmoraXorDeIYoFoOVmZsAib24zB6yN9aaVOlgm
zWqbfAX8aVMk88Cg9qDnYQSagNj7kevOp0CZCeLXNuN5Keq8bOcdNJyhPaErooeKtZGpDr5cYlny
jAxrHkzixiqRL+jHvNGIR2NKbfZvI+UT1i3SXhsRboBkUFu2zHTHTBk7fAFkipENIndMz17saDd3
rQfbjv7DcD5g7prUk3r34aY8KBGvpblzhzu4p3WAx+LA/pUS+LJX4n1lsJ5BEEWxsnPBIC+xprjE
J1fB1E+TuBT4qil21ypZvDxoVe72I2bdIofDR1L7p644+4VKzQ0th0fBDQf+DRfVzvCdqxg4oLu4
xS3p46uFiWd3mU+eVd8tyD9r9kMrgEtA1CTMHhj9pp1ITNA6Pn5swLGOv73O8r6645XMR1yxEG6B
0V/qhNdoXn3jpVmrUE+vngPGSECR3pxgg3gQbPpw4AKFta8UPtNXOMBnrlXvPW84KoUoSkTWzZNK
K+pEwWDCsxOx1HpIVABC23YSUd21fKItwtdsbIq3Xmioe+nDmajTJ6AdmapJVBAX/33T4AyHB+y1
kaSD+gnM4VQFoS47GMKpzBH0yHQatM8CeYddPJG3epijmrygU407dekxINsknbAjDJAx1bOTeMzE
Q3katiksXRtRrzVw2S+BiHm5neq+TEtnjSCCjFr3PnUgOGgTL+LfhthgMmKKLeHYD5Aa9c0P+nhb
Xhy5awt9sg1AhOzGGZ6iWkejWqLKEdnSIAOcoSsxl3RozGwzQPBq394Azfp3Jtm9d7yYFDxppI6I
eWfeXel7392b5qq7JV20+tSmExVj8QFHdYGHu/qzmB1OWC/ugeCsG8Pcm1TTR+C9LBiDpu08Nft5
/pr9Oqa6SYg6DXBKrS2EveEQmZZ90ivWy2ABbyfGRvCYycvckVjDLZDhK+rlUqmPuX4zLOTFLCfV
5DUoBPq3lvCxduGjMB3LYbxWmFNGB6Q4ZbgQzBjoSr0c+BINUPGA0oYCJtjuGvykNvtwKG4LTmQB
8TO60ahvC+B5M5qUBrjta70YYUmPPShycGC4UnvvfabkYio3xVpw7G39W9/JrLHV3kNEL0Bu5tz9
6u6VN9meH6OgxAMvDTClYLiUfRLT3VuPK8nNaXrjvQzRxZ9kUNzWiX/XrvXrMqwp0TWq3QNieMLH
ZEenU9XGmkBqcnn8nXuWmvgtH0ENPYYFC0+CVafMBccYHLzmszJ2Tf9Hp99ejjHvbGwNfZhNNuuT
IW6B9w65XhHsyZJb/nFuD1twrGuZlRCkKmWnWLiPS3JZ9G3id7g8/rCqjYwqKgAgy6RyDspJ+vnG
hjtQW3s8zWp8iEDm8sgwMm79ifof0jmLWiSUxYMHlHhJJ1pdJ6COuO3MsjwpyM7r5s+SaGdWazdj
G2EgOoKUZ2/UT1jdzNBP76z5e1v2wbLCmmxJPXSdbvPwvd3RJXcxH/UlYKj70mJowHrUt0IDXLgr
CELInbB03JVGEtA/GC3BPtuMwX2ezDFfeuBaXR85CFtsAX/Pqx3NFm4e9jTNORFN5q9ILMGMA0Ok
CbcSGV+7tX4CRFzYr2zzXuZhTIfqm+CoWMic8jVwVhfapoy6RQQ3G/AZwFuDQMXj+sHtk7UE+8Vs
IlcGZegiIRciq4k3sd/Tn4m7kekmM8GFG9Q5TGBS033SFY2D8tBubA+1zZOnxy8MPujQOnRsuLBL
K/JKTNNNByAP1RVAIzJe6Krz0WN5h/7QXmwQomB9kSz3gMVSz97+WY7IG9rHWvHEgnqFIU7Kbv/G
5gLLBBgkv2JpL0FVP8Jr4c8I+iLq3MSlmSZ3i21vltfvDSz1Y4gD1g9BiY+ANqxfG0a5Gw2aOkrl
gd+cnW2KBf5qA0jvZpTwssMdpvFXtqqsWh66pAE4hW3fG1M8N+hZJAUCIKv95oFlAwXTVF7ejPW+
rCD/QiNK6ZBgST3SXY/2sj2Nhv6tAZ9zgfu0fZf0GbLPxCp+txXAGY4xVgxjdzK/rPZBjxmHovWy
bj1rcSs8J7UVGAdMR20FeMt90ZN9hYbrrba/OIqXZAltCDR8Zkz9Kq4NtIg2upVFvun2a+ZoD9FF
zwrI6DTGjJOjASvwUtlgkEg2LxZGFqdFB1OB8GdsdfDhzi90g2Ru8K8wK0baeuNKKM3qW2DZZ9sJ
kgZ9pV1sIHbprmyKeBvrXdvdiPpSDIoCBp5ch7RjV2lgKB51Ckz9MOvqzomZjmaZ+Va1G/xnLtpd
oXGxrcsuMKdcO9jcAsQQObBTCtYqb0kL0q4KA+d7VlCt7GYPHLTeAGS8uqjNDiYtC/LkKcRPAZsZ
QN9nZLNCoUSvRS56cNFt/HomEAbrq7QxllyIBHcgdcyJEQWsP9PSgacdO8rmtjnLgckphTVGZOMd
L6Ymk8hT6IyDT17n5W3rnAPfmjIzhIG+FU/eFNIaswqh21XMGsVV5s28QaKFGVdtU+SZbV55xmvD
rJxUtbxg88ENMWFiahFMxHrkE8BojLdAE8ZkI2KMfPubrWOkWKgl6ns0+w+0O/OA8e67S5+Na7pU
sbqpQwf+COtKQWhePJSpKp+usj4FHNNEUtq7Ev2BvJkpPEL5EaxmRHjiG89kwTlPHJBrBp7ZnPSp
CRHyo6U99ypDF7sduHdsXkFL1MbOuHv+q/VXfLhbTO4EmrC7LUL/Tbph7cXlgIIVj+nkR1YImzu0
59c1hqLsFa93yI0hnBA0HnMguk1EppOaYjzF0ggZtHazhLJhvlb2rpgRbArFjzmfdeod+5NI22S5
1DHDJc9DvbPg9lQfi3/tuG9eYO2FJl9B9pVSXPkX/e7sp2jOMTON+EpoE8Y3wmKCsJJXtuv7SAEh
3MkzGAM0Z0c7Q8/0QIyvxru8oauBpqpGKqD/1lqHdg3Hw8NzeDc/dfa+5GfgYrxNQGaUU25xRBhz
Hvf8m4vQefVIytLqUKEu0j+vveEsYYsMUG8J1SE5li/DheXlY1Hh2cu7XH0vMGqGMAQtmcWPQGo3
MIy4y9LOAlGMNxSpbvKrizGZ7bu4uqOLwyNRZRJL3cl0H4a4fMUxAd31KIprOpC9BURQmhzkLvSS
4i9Yv3rnVxQ3b/s0g5uU74E+dfgRUBY1qRXsFYvNNh5BvIqdZULuknrrM2iawI1XJ5fFb/eH6YLC
6x4POcW+Zuipt9WNAS45iJrF2DREA6ojBcgGySR4wGqPRFFAZyu0NHoHFoGs6bQcuYIktE/HGD/d
B1aUSjSCwQucM2cvIYA7YqgDWx4FIzYKI7O+gP5HCDwkm9C9OtYBPbvHwTLiEcjKg0iKFwNiyaTA
8PHc4pXE2KnBzu/84jzTg67T8ZtWqAC468Py1fnzEvStLlqBAuKH0M1YPKfrERwPiwLvf6HZrar3
Nj6F4aWDil3DDx/Idl1Gk0hqbCPg2YGuBfqZHB6E821EvW9/PHkcH7U5GnvYA+IS2bUMbP1TB+IA
b09dwuv47PZPDLo/qH9neIWxNaIt9J/fhZeBjF/WTKIT5RGQEzKArtmhSz+00NViikb3Wj5DiPOw
wHp2dlRfhBnPLIPEt7zbbF+ySN2cbMjXHCJvdCgSZx2CTtiUoljjF0UK0Jv7WqbFOw7MejCLcLAi
8776aHyP4CRcFPApXDA9D7cJ8vJpz//BknLBEPdYLDFD8WKUMWwDmh/C9yNkNOZV+F+CRryEq2TU
fwOE235NltKPtn3vP/wbZP/kunC82Sc6n5olYiaok2wyj/BZsNrEX0MNu2J5aHjC8Trt0P6tLrjm
BSiQKoW+HNDL9um/ljpydVicHr5HJWwCE/wBXUFsFMu78xTQkD5ZiZNhVeOIewQtN4AGI7G3BAep
hlEY+MZrgVArWAa1MV6F5SLE/VbIbxe6HRou+HnMSIFMh+6EShkOeDtApv1w43FDqGf2jJGiwKkN
zvaYuktcFEcKZZH5Mok9IR9VmTUSPtMxAfuJOPMxDvwsmCJE/rEVnbfVh/SyzWllhvYbXgyUzyM0
Edg2xrkaL0AgpUytk/eBwQHy8smJ/W9xRhP2vOm8BLaIBrWLVsi16NlrLw00wDiRhQt7IuAa1T8M
vtg/VMt+RnRDAwDrz9GfwfY59WfHPwdjak0flQttffvVl1kQ84OGfGwL510HyuYXtD3Fr6f1tHxB
5odXPSRNrr8RmwWVJWgNY0dIWH8YV3KoL+2bvDKovH6LC+6hKRc4XFv+QCxIaN1ZE80oqPhTMQKM
UUuAF0t07lg4QVH49jBT45uPoZC7JbgNwxVeX2xO0dt0kXMzsfqyhD5EZyfr0GDUxf+EvZ6HjygC
CYJb6c046HJnHehHXybgtHeut69Aw4F2UfEMiev6NLV/sKMGIPc85TVQUKD8eq/5yzQAsHpeOCJC
IuOrP+HZ+LDc1+Bge/GCGwJXtIygA0VaerCi2JQ3YJHGj3dEPPKWa3qE0EK0KclxXc3XiV9nEhrY
gGugLYW7wOPTBHUNJi6Hl7lbnjTwVDeWfG+z+/KkHYSEQI4Zw0Uaagp6lscuxe8P+zpxwafn5RMr
0e2F8lvft6+a7NXJXyL3pzXjle/X9nfAG2jhRGJ6D3BCC3UfcH/MdReR/pWg5MOTHl59ZhDTPp8Q
wbRAZ8HVXwXIadeQE5Z+OSQeL8ZepDQmubdTERbvOc+K5QeSEmokJnLTp8zJYP+W8GPwAVUfJs35
Z4AewXqxT3Iv38uf4quG2u9ofILSx8JraH/yBDPLYCJCkEhgWiEuQcT+rPUBgiZshfxb/i1B7lj7
+oXnFr426pLyTt9Q2NV6ntDckghijy1kn4GRj+id/oHVlR9d7KOzjoGqHvB2vs/AmCPQWNgPScZD
X+/gmvvsZUYyXFxgZ0/4jQYLMBgsD+yhhw0rvd9UglZh3UGDNL/rDG7w7V7/c8/ih33Ko3GBdhNY
NqrFMUBp5Us67qoL6uoVetwzJlJ6D57bN/Lqvgdn3kb4/viHhajF79YHILGZPKEf24rHDAVdiJMG
xcWnzy5JRyQEUIxVLxhErOCtJYd5eu0g4Qzmzxlx0fV1GDPenXkNVYd3U5jamwnQIuYKAdnVuVuG
2H03h3B0Mmj7V50tdiStuAYo1l0wKIylijubRYMFgX6dgWO8ruwIChjeE1FfYVHjyUSDW6qj5x50
sOvp5wM2nquDU+Fdw1IMBpZftcwkXiY8LKV66lvg+G7wJx86Og8LDVWJAuQbNIimrvjxrUHsGN1K
yNnsCyXzO6mcfWvwA6zxcc+jJ7C5CUFBvyvHV4o7W3bumRm/5qYj7eMkOTQtAjddguIOoi2U9+6h
FIFQ100diOfmGuypn2Cx9a/EN7QBofRFELlbBanymghU4yqRwWUTB2+5MUwZVkSCbCrXEFVIfD+E
kRojCA4jbG3hKCFejfWMXRgwPwKSiBnP6MHCUvOMvaJ95+RVf+nujKCCQyf+VwIhIFY4LnfMFvUc
QhKIFrtCqJ91pF264gAgpyAaEbey8LxTEJhOeznmRQdaDmW2eBL9U+mfOdSTKq9loqf/P8witm7D
T43jg7CT/70rMVYqlekWA8GgkmqIcbfAw3XG+Mxj2siYPORl9TOFqByTo/k64XXPkeHvJwXUIRyv
g/1MKe6tRLyL66RyFCBF/QSrs5HTznGLbaniUjf+k4U3CmOOHZNv+Y4RbhPvs/WE/mbZLsN4UZBO
A7WQn44ZOubBfZ0hGLZOgw+dxzH43Wgk79B4gkMfIK39EOCJbZrWBq5n9zgCehy86uB3H4tq9qYU
Yd3Q7xGiLwoiwvzC1apYRIo/ijseCPZjdaF7to1zy6INYjQ53PsvWyXLstdd3kOs5kMROLQQQzFx
stUQzQbmnFeNWWpqX5HqhKZKYBjGWhPSbgHQOdE0fIyQPbjXGnMxcrI/3CDZfvHUGxv2mGKN9ZBY
f6Jk+bgO/T1HRbLcLlxYu6+w6yBDFbxueK1jhqJFMaPNUGohutkJHl2AETQJXoLd/Eq6L0UWgDzv
MWwiE4MBlxAj4jK5imA4bcuDPf2/u1RFMIChfloYl4Zlo5kF4zPEG0vw3uvswRp3p2V7xYQPsItA
rXnXHejN2BiMqLW7bMSpnrAhNKq49HCyATobCpyBDxB0vHl9g/wR1NbWAoPRF/E4DE8rZYe6X7AT
BBR3oM0UO50H8oW+QwR5ELNpYB1MDYetYjCwR6ei4Zh7NHwVvDsGh4Qfe1cNAX03FXkdUABG+CEQ
DjE7QCMJch7LZdBKKs/fDhb07PMqjYMn1cRR/0bvW3C0AdxjX/XEpzQgDEQplt5WTv1rMY3M2U0N
FL0xFhoAC46+CRCTEgOH3HXgfzWuk/6Qc1l8rNyC5ryEVhLnvrjOM2uyXjjLHsKg6b1oqyFvCqu5
LBCP/1SDb6VK9+y11fN/3J3Zjt1Gl6VfpdD3/MEgg9NNA3XmIUdlKqcbQkpJnOchgvH0/R2XUW2l
XRL+u0YDhiEBdjIPDxkRe++1vkXRMav5XrSq3EPzQNFpe+bkLYhLysyvr40f66Nw7XuygBocRHn7
IrMivrILJkDIuAOmnGCx9HL2K0GiUjKwCFQeyAUIJ2K59bqK1oaaLPfK8ipG9mOfePsY4tMjcN5o
E6V4nwYIHxQUiVo4ghWDu81q5CFbzcwCzYXkrGlhPBx80MGIJVAMOmHJM53N2XLvJOwnZm6TTWGX
wWMXWOVLWTjJJslylKK5X0/N56AfmE6ltPJ9TD6jSs23qQisKxtN0tHH0bKxRGMh0M09jpj1gJwM
hSdkue5HpUMSXfK6RoJatDWOhs7uTqOy4SR7VXWtA2wZjDrysTmIqSsDPo3ktfED81pkNJKJcXPP
jbREjLouaQ8otHmlUidp+TsjqiZleNb4Q7k3YSyoadT8PPkX5hgUvXu6YRxEchqSvtfTvIjpsmYB
czJj+ebylKe12mSDnjZ9aCji2jTYhmOJ5WGCP9uAsv6eKCyRs534V0NG9ZK0Yjg5OsVpmYsx3rcu
zZUxri5aLARZGfRYFOqL/WlQHoeiTIYdC07fR5daw6KD6Yp24YSW+ZN+GZAxjLeJ43bOzjhVMVGh
tEOAYt5tVz5KnLWaqf5S3x2em1nIz8LyULrNTaCZTmVJtyn7GLFs1/p7v4DfTk9b9t/CHkuhFUv1
tRG1xSqgS9z889DcTLM3XhW4up7cMQ8p2l0m1maukXY6IyG1VtZSn07NzKvYBmECHz0pKypj6WC0
WKRPvZ3GkfWl1Es0vLWOroq7iajxmqnb0tvnpKmm6BjX3hSddR8gfSWpTPhPPi1861NnezWBDhEd
xCeX286RsUuH+ZpUnjY6dV00Ze/Boun6VFEwOxyIy3jpIC3UzGzjsLRsjsJ1G84Vi4TAX5f4mUeo
ZDB62TWRqGwZaRVeHvQmd+30Wzx1uAJMPBXTKyM3RukrfrXocmxNZY59CJGV9VxDNglZjkhCvVni
mUEjuP9RnMqonpuDlLVuniLrYtat4sIQEM9exx5aNICZ3RKC8U2aCARCOLGmpuyuw9ooTrBiRgHC
81aU0osXOgdGO5zqGyCH9viqMle69XvJ8y0EAx1GV6HY1WOgHB3tZrwmPqYioQZ/L8tCYSsL9PLo
W7q3lpUAEpSU9QazVYY3emeIQDn82lD/ERdAIOQf8CofOBeErOADrGCuOgv5zKUEUs+6QQ+LmC1G
wFCbx0j+Jnf9o+38ci2Gpr7wSTADa/eBPuHobowkeitsZ8MEj2hgge/qt6LwHo2YyTPG44ket2L1
o6b79ef86OL/49oEGjuSZdi1vQtY4C9MlhTYJuba5RJnUlKBjElxY1ly+A265KOP/3IVD5YTAgd0
P3+7m8losbeW3M3JyVnhkmRrULM3SdQcs1T/jh30T5/JuxAtAD2Qtik/oB5a17XrWAGamJCnRVTC
U+X/5rb90wfybe+SpwVuAe7iz7dtllUNPI3b5mRHGZ5nKuaStSEgfuDX34+4/LJ/pX1dbh2C0whm
hvT44wf2Sls6snLQYHKKtrcy0By/6d/YzT4B5rzzZnXk5LcCMD7cF+yg+bBsf/0b/MNH9Tj8w864
RB9Qifz8UXNtoQEux54C3GYybXAAbJOBGoDW1a+v9A/vgQd/hDgjbiukmQ83lTjeJQHm2a/nl4tH
wDSvXXn27D3atV3oHX3x70W/BQ73ltwCPhxPBPTVjx8t61HE2bHo1+CA602BtvkZ3S0WTacOaQla
v8M8/cODCQsPoqzP2IcX7sMHRLuazcbw1LBX4Sq3J4rY7PDrm/jP1/AJxoRK53gf09e9GFOMRn+8
DnxqZnDFF5EP/uhfX+Ujloc7F+EVIN2R23ehZP38UEwY0SBLcOcs8Ar4lDPnR8rlfn2RDzFMf3w/
XIUFEeBvBI73A5lmtHs7bPPL+CXCtkvCbJx6zx1yBqHmYxiVG0P1ZQ34B5GTI6JACJEOzBnVPh7Z
VAbvU17lSMOLJebgVdz++tf7hxeDlxK0INAVYPPhh2UmRb+IFnzq1nFP6AbaNL2Zl7Y+1i3STquZ
u998s+Ky5/y8FEibWIiAEZmEF+l92JNAozIO7Hg/WLUREtOBqJjZCwaxC3NwLI5+b93mRHpmYCt+
8138/bGSNidG8gGgxMPw+bAKGJPKxQ9oBhCj8EkG031V/i4e5+/PFJeQnudJ3sgIyuvPz1SvGkOg
H8+Uyzm5ne4Gvrpa/S70+/KO/XwT2Rcc32GvizzBN/fzVThomHZpWU87xDJO+MDB7DRWzWbK9drv
GX/I3y1r4kKp+emSnCAISL7gnDyoTtGH1z5UPqK9gP19IueMFDj3ELjd98BkhwkpWud570MzHDq6
KY0KNki4XoopwqiKN/PXT+zfDjUk11DwXKJiHJiYH+9wgem01yjQmYwvaBhf4cKuZNEiKcdFaH7z
uP5tNb9cjNAcwh6CgLPUh6fVK+MWsw8+JUCHd+OZknaDqPd53P/7n+mypF5AowTgBR/ewtqP5sJH
6bC2iQ4EcoGnN4iXT61nPY6lzcGJFv6vr/j395BP9tdLOj8/QnXthhXsF9xxGbqy5gdtsbnEB16o
1dg+cMyjc/EZ/uhvvr2P14VnKi8gKaiLHBZZ3z88R40x/uLIBlAXZWbb4Nb24xtRtFg3r2u0AQ1N
ehPt7PTPN/NPgPzdfz2rH4j1H/76vx+bin8+Mul/YtnvvzcX8Pvw8T/6fxBcL1lc/mdw/eZ71bz3
X8bs/T8+fW+nryV/aH78BzLb/1g3ddL8lWl/+Ul/Mu3Fv1hUaDaIP54OlrD/9SfTXjj/uqzbwFPZ
LB0H5fJ/M+29f7kkJfM2Or6kxAHS/N9MezC8/0LBYRPHQbiSsCFT/TtQe+n/vGF5PoRpyFYkN3Dc
kX8P+ZhDjjSWhq7gyBR/5oCMr21+pBeU99nknWWdAly07+mou+Zdis6jO5hV0ZcFn8hF7kFzF/Ps
nA/BZXQpKlo4NqAjtHxZB0NSwiQa2vYqRJJc33qkvxZXJosj9da7TZ9/0WPGpEfn3mD9SC2r6Je1
KDEIXC1kaRWHQedpyhy10AY/geeMHJKAi5L6ixMxsQL7Lh7cJjxSd4bAUcqlcDjvzoOgLeR1Ses2
+0qF3mVu54gR0V+TYFzbFs6oujtNlHb9PKWO8iw8lzDTMVsQcaq+F0Ux9+FKyYIyHikzXR6UhKL2
OVXbtoUtfWUR48GUBsmtjyPfsqhW2y2EG7ugS1xjamHcJqQEAZaDXLOjVV0yAf4yaTpvuLk7P2Mn
80ugpfBroqBg4orUJ7yrlUbbtIoIBIamU+c+njvm8fVQY9DWWqkb1DOp/uY1c2bxC4cYUj6lmR3V
V6ptesR5jpUsGu5ALeU3z5/dhqOr3Zr3uYNpmmHGLKrwLUAh1r5rKzTw2UVXyXg7pmPQPMmGFuBt
4WUzKr7Eb9TzlAUu1qLJBrT1XsVTZr3HGbqn92FoYgadmQ/j4GxGX4z38aQmGvDY3RqMzDlaabON
8K6J18BgRYC6VS198GS8NBquEogq40tGI41OW9dU+8jFM3cXNQ15z/h36VPLq9lJl+mqLTAg7VVo
spSmQebQObOnIltAWiSNe5almczBU62IXlRspamzkszkwJdYCKrKvTTsAeUWo8OQHPIFvNJhmPK+
3QVKYO8izywMaLW5oYUpPoni+wV93XhORIlBVPimb5gk44ZkVF5EY303ukYvh7juaXGmZuLzb2ZM
HulnhLmJd2tlMkMAZ3Vd0yA6q10aPAaQSvGmc7sfYOKV3fyjj+w8eKl4K4dz66pSXJBVxH/RaBO9
6a7SIZN86UmSefVjY8ugg94QmOm+Q0OdH5Tx+wpBQBD70HJimztsSyBlszf3p6AoIu9tHMtQ76os
VByLdU1C89aFU2E9j6kqgzuLSjZ5aMLJYnQJXLyIIa7NtqGjrYOtX1d600m03lPNFgORwjjiKqkY
O07C7U+MpgYwN6EdehskplaMcEWBNMBxqiZM446p0XPboxVFt6LXY3M/O5nOP9turNS6aeO+ueoy
jl53Imn8BL9I4tD0piOQ6ZMv46CeGCBVoYtmqe+iDc/aWF9lHrr8bbbQmFZAEAYLWphaivphQSwa
Utk7lSNJRO46/I+q7F2KYgfSQkCvz4aahiDX9rJbe4DKyvHcgyvilBbmbjkGZfFjGqnAtnT0c+qG
ZA774Oug5rlhCsvLyYBRtTZgirWwLDc8hjgkRnSzNLqwjKS8sVODI88J2vfKaatmG5RQQdBSyhkH
+mjitvikI2yBLryptK0ewU6OhpAGsWCYYgmyFwgdJWAOuqcdTI+c/qGr1lbD4m0Ya9U8OFjYPdPf
RGYoByZjamyZnMTjMvtf+y7upx9F23TFm+XWFgIhYuGzotlnqoiyzwOt3+yKDm6EQKskwh3TmT+4
yDEJO/Mlqv6xkYxt59nnuisnHTA/ofeB0Ps1dUUDtiGQbQLdbpnTRjbMojOskCvM4z5KMQUPlfFQ
bKpKFXBv4NrBRbksFf1BJDnq8/U4Rg3pQGPLYxatMQ/bPW11YD3LU164PtjmjP0HRf5UtnUBv5Cu
qOkPS6cKC9NI3vH628aLL2OXQLTznQVPqL5K+mxK0TIUkcUIi9Mfeklht51v8btNeuA+8CTQ8e7y
FgSv3y62OYy6HtNnyZ+9vQV7IPpemajyNhDNi5AfDHSEPqlq43uMgHMRrejQ6+C1Kka7OwSt2xb3
CEqn4H4ah1pupzBeEL9oinffxnt3GJwFAo5uIJt+Dsc8Ce9HMbOXbFjamUfWMlkMwgMsYWAlYyZD
5WYKe9diYSB99NMQNZCwd0PJL1WuYOnH1mESc7c4az1aFiPn0PT9NrUtOsjrtOstiIoLmKGc25zR
UwRMVkVjOB3jEOhYV6/x6sPECycNYCnrHLbxlSWwF2o2zEkhwrOToPgRKSvFU164ri7edRekuOWV
m7enumsze+/hRVSnLszqEUZFixljH3gzyDYdJCyRZIS5Ge/OMiaShFHHhPpWTFPiFrvc7QTfeW/H
4z6PC9ccJ0IN7UOjQZMyqvbbk5gzZhMQtmfa9pjGBFiPmpNVv8eea/dfFmtUzlXi20V67U91pW7H
oJitO7uJYsmAxMUbDfOorPPFnLVjD+0+BIYxISFMrNjZlqYEcLSa5iCctpgyVTi98z2K/K5sJm98
x8CV1BP2e37XL1lPU5pBumISjjGF7XR6Q+HMZrkdiqK235doVum30cly9BPxSC4kKnC6dvwtsnTh
YvOy3OoCUMyiLr3uPYcKkd8uzJ1jo9PEv27R81YPdV8KjYDE6hAgMQnYaKbd9vKZA1D7rSfYFydr
x76Mg6zjVsUXlI22UnPx3o1FdOjaXAyP+MD86m1xxxr7Yh7WoMJXVZ919ltvW7z5K6Dm8X2f56rf
L3M0BEgxkpnhuqGGhyjZJEV/CTcKZY0sDIDoyvZ6VLIcXNIi/8oj1zNvxy1m1NvS9G2Djtnt82t/
1iiCctxYQEWzzJNfDAsU2n4c38it/cxVL1r7hl75VFgFU+VuLqvm2C10Ld54v3R6JGx4EM9NE19c
owAQsw5nyqJkeDO3g4KCo5WYkRfZbf3cJJ5iGEvYzFKkECLx5R0rui35utLViMotGMPmqJ0yCgNc
IPmQb3Id5KUN1AbWMNl/RjjQI0KbgazX1ol3tlNM3ueeKQMuvjS/nNlqr0vv2lbVLJF5mnXRva56
r74JLCe0brx+ac0d23gfAD2Q9aTuYso/+zzW2m055aieZREHe1Y/JFELm4HKu5oOwYI5fdp1btV3
195clZoq38rzhz8Kk3+rNPv/M1uM6ul/rtD+03zvv37J8i8/xZHxv/xXKebZ/2KQQqfFDgSBlrZP
if5f8WJS/ivwXe/SBqHbRCeEfsGf8WKSDDGbOLjokqR36Qz931LMDSnTHHpSdKVoHhF08+9UYn/w
4P/SELpAth0hMBcyEqGdZl8aRn8ZuuRmdLppZpFy8vA1NoN/2yrOZRWAvE44+ympDyBa1zmiudrI
ZEeNwWM1X1xldGuoLZ7brM3XfkJrVJWD8/SXW/lntf/X+LMPnZs/f71IhICQaWt+bCHDGe0ACkRA
vnR+x07ICwEgZ2F7RHiQ7x109UtstrJEq/XrK/9coRJeSNefgZtDT5WQbAIRfr4xjpax1zIsQpL8
I9Q2k9h7lZabVAe7X1+IL5of9dN3wPdJiEVEuoMbkjXyoQ/IHFvpJkXn2zVImZWXquvcT3KO08q5
MHvM8iWOaJ5Lp+6R8U3zU05iKwN2y7zTd0Wxis+n1qvWT+SNGy76PucYuE8LVZ4gnCynwhop+1LP
8OPY17wnvy+br+CsloeEEyNVeLFY5ybMiOCmX7nsmZdSSBWOnH24mPb0GZSIywnA7RT7ee+/FgVS
ljyPAshBZf4jAPTwKCNka4t7QS0Wdoqmt/PnkyyD+jrNw3Y7ayckhrtHyTNymqighLzncWrfAwAD
lCLFtKyUsn2oVIGS71OsuytrXNobF2gW5MbZNd+MLKdTlQztKY1V/lmOXirWCycgOk5q0p97+h7H
KquDx0JB2BIuxM4Z/cBpYmMaVvB0gisoFsV+CpIZcX0p5hUBW2blmCx5iMplfvbdAG12juXGMqW8
sZNw6IHqhCVSRhFM7a5PZrVDF1N+F3XYXg9uGaJovZhR88CDixKq+utSSgN0OTVnUl+W40LOiocG
D2lj2hCtShNW7l1XweHT7BBK1f4BS7B/zD07oGfoyOOYz+5RzuN0U3mL9eANNnLTrq77z3UMA030
M9HtqHBWI4/HmSMnDRCvcVA25Oq+N3pmw1N5/cquNO6DWsw7wVHme8A57aXpWrhEUGl2I2EEu8Vq
qmM2DvFh7FEwTa4uH2q3QwhDtM6VX5bY+8L8kHqp/lTp3rkD0a+wTGVoj4TzolJ47ixTWPkqzh1X
FJHhOrFhoqGgiB7U0FZXeZ3CG5rBNfURksAcf9thTkHNKsdFNhvVWfC9gaCKXiMONoOlnSPV9uiu
ZCPi75VrV0cpkI9PsGo2XTHOdx2qERSegQ6oRlztvFGnzfd9wpO3jeiqH+w0EN98DvCcKb3hyh9i
BqK9lmoLU4rU6kHMkF2qqSTsD5P6Gs1QiJKT+IWtaOrqi0VP6tDmzvDE/4ppw67lW2sWF3W5SD04
jO5ya1hPb3Nt3zGfv2TVBgar/IIUq83iU4dy4GgXYX/rQEJdh4WxBYHwPX7PPlVvTppfLD5lIl5S
VIVPbTeih+cIdIcYQX5Ni+RHHM3RbwdZf19sGIaFZB/zeZjk/jHk/cuC31bEDQVj7WzVWuzEozlY
W8qlE8rzjbNKT9bjr1c3WpAf1jYud2kq2ljx6Pl96Il3pEP50iudLcCQK1kjDEvG519f4m8rNX6+
v17iQw88duqmjbKKPWJ+4YsALLZ8cYvmMzCm38wR/hgU/LxSM7KInMsM5dL9jj7slmIwPcmQtdjO
aniGhg2AFOIXbBvbw1pmna0M6kAMrS2ExJfjAIjKQ80M0JHOqoeyX8nPHmPrIcUfJKvPvD2WP3+q
OrCH/ARMXvfCht+KgBeFKRRWGAe1+FZ2GAKXwQnWv75xjHQuffqfPlBIVF7oOL6gW+yzB/28y5VT
Noaio/oBwYnnRoS6eBndEcFtPy75RvftdNK66686FXTPNLRoC8aZ12JgNUr6X8LKnbtNO0zFUSA3
3LqSNtAim2rXlXgCxJh8vewfaxUl9qmxS+vsBmN0jSapOtitE7A2Mku8H5ESIX6ah3sR9c0DzlnE
lL2Po68Wqf0ljIoBEJJTKEGIWi53WRM460zbyzlrYnPgAO5/ppYcflRBZT9US97vhgLfIywBuxx3
s24pfXPIcT9Elizor/vsqyq8CL4O6BAMKBM88SDVYlMNDTa2MfSx5NS6XX6osRi3Sbn4W8RwWMJM
FKARp7a6p6IcWEEHIDw61PilGYrspxjR8miEfreSQWGVZlMGp2Q6BGR26exVj2dK5KbtNrZ9MU6n
ZTbB6I5htoeyC9ZRWetTaAJGdEsKEEeY5KGuLIwTmY2tMImMta3gAmzrLvVfvAA96ZRH/m2O6oWm
kDslx1lM7dvQg3/sMze8jRcr2/q2mQj9wioNZF7xBHrpzh8wDSt2X7zC+XeQC5QunihZUXNbdc8w
ii6ovTBwwiONpzbdyjCu35IA1S5M0+KboLx/NTPWaM8b1M4308UM0lPKsCtNbLcdCqtjUCVEVHS+
fTWkxcnPYPMMo1bflaYUIzzDkdgAHNGDPZtBqvidi5W2CqNNHKiLrD6eD0FAs132pXxBceo8CuTp
i2lfdZ3uPHStAEB9L7rrE2hQaT5HD6ScvBjXnFuVgzxQcXwfOFEMryhJi9eebjno30KFd92EHA0t
VSY49yivex2lfSIB3d9aSk6bxRPLlqRu5FYQ+oo03JD3ie3QIgoPJGrBiaBPGAxE8qaxmS6GTvxS
6QVzQ6RBTpvsjNkbGUf1kjmYM1xPznua+PJVGLd/qHgSNwC04U9lQ8zcImPogQxx1eJvTrzymtym
g3vxp5fWqc3BJYy+ru5GFpAdY4nbzrrQXTGehU5J/MI8tIozSGg3IP4u3i+rvJ8kNawng20XAUi3
F+eJuOZnu85eI4PKs2p5mzkxdRtBNtxu6Zt1rVS79VS8B/yLz6Lr0SSq2NnEU4mEMrCzmzYEfdjp
Kt8mozft/WHiqk4qd5S5yYb8lec0xU4ET3fg9YcTG9npZhbjuoB/lCLNowW0Btx0DpIeGH4DNb4d
nU3Uye0CvtARYJgHbGUsodTZ8Tnt8rvJWu5NaN/EPNwDc2s54bAu9b0fdodm8HaqwCjqNoO9p6f8
1c8uTk+yQBCZDqA+OuyMNO3jVWlX6WWovhOYHQNU9ukgX5TElkgmziOklw1pVpvRq98mDZB88AL8
CRFssRzPlpVgQeJw4pfxNcPmJ2cUT8XgH5gp7FO7/zFkWL8aF/udxKtxgR4rVrm9qsa9TyrBsPDQ
JVZ01F571RcXVq6M93bGylvPGyWz68b057RFPS3kGj/9c9rX3xrOEUz5NnpWyHij6am13Ns6apMT
5DPr2ISQ2vsq69Fe42Yoxu40Q/SWeE/yHFcTacMbyWRIScVTlb+IWX3DgXrbV/E+Y41OhuacVGAZ
K+s89M6m1Pqa2d17Y8J6RQcEr4Mnun0SeaxTfn9DowqX5oBDGmfJc+xEj5Onv0YpzXrKP5e+0oqQ
33VqA/zM7eneGjE+XED+w9h/sjgsrQAHX0Hug+OBCapv9bCrh95saKH+6DNzL4LmJgGCHnoamXhT
vg0DKyIOpmkW21gZHDY28tsRt8Q4utBp9Rod6NNsiSuaY/gYm6sgyudN6KJsClGpr6JyeGo4lpcz
itjWoG0I/asAoYWvUSLRkNt3HMiZh17rsiF+qb3Jbe/gMcvnVsabvqPBW3j6zUTmiIjDQMnDOgiK
VAUUS0HvXdchc7Ml/RL3NR7tMgAwXj8If8Y6C1/Zg1iY4tykTHhMivCUjgZG2nxmCLIDXn2ee3m7
eJ195ytV7NJk+TQNeX6Og4iIOIxrVIZPSwb0KK1uNUvrqk3ALiYW9MrStoKryG4f5sTZtfW0GWV/
o6R33YFV82j9e9NIuvbQ9btMRfrG7kBxxSU1Qzu5G4jce03gIfw0uCsG2bBccJREafpdVjLHUII7
bXFyxY8s0p0SlXv0TXIVFym7fC+OkYRq6lqYyUS2D3CGhhKk9VhSN9TJiJXWuMQAxfmTGyUIchP9
5DvhtZf5VIvDi7tYt9oRLW7cNH7tEiNPiWqwPjHLCk96GL5XU7ePyMoiv0jSigcjasJNOgGNzUJm
hPVuWMYbezHPqVPKbdUQElS5C+80M1jf50CVzV91EXjbsF+OGSTWAmU63ed9iQ58gjRtq3BLRbsW
yyWeQ2RvVKkukuz6azb1b5om3raoalZyu2vPJCZn67HD7dshymcASy9Yx5BFobuB6bUvW1lRn+tB
ITe2Mv6VLDfgFICiNDsOxjDmi+3UIl2frRgTKthBftq3XoljIefnfEyhYPFrWyUDDpVCtXezlBzQ
Xr/4k3fmMCa2LHcgRiOgsLmoedtx1szQgHv0JZPHLtUUGM5JiCVVpnAOjh0/DLKFPVZ7r3MwHhik
geiZ5se5wIbdAGLE72/kDZVMTDhCs2zJuOppXqanxEn7vSnKDDNRRZYgfPKJ+R8aeIZ5TNXMuqbq
2w7h9FBb2W7oxTXUHsNXlLP/yASWc5bj8m3T7o46vvg00l49ZaLGARDgYpP2bR/WCw1cG65P5XXY
bcV0tyzlXoU09VHQv82OerEdVb0kTlaemFMyM2t7/6qo8/a6tkD9jgv8yJKFmFGzfpqW9gRy8KRU
g9N7zvq9hB77zfDEr3QVntoEj30ebmuM+3Uc7pYCoIAPYyXlcDX53vWonc+cThWJMdJ5oWM934Rh
Nz1UfRr8gMRHS3Yc4y3ossvkpDwXYI8ANWT6RlbgNQJywDbW0tD+LXx37UwyWHutiU5WnuVXTG4R
yljOezhOT4xgogqwy0yzwwZLeB+kXf3dorWcrZAMYwifGEhheMsSqG2tnDGNMsqp/APjUuc1Ib0z
Og8xgLQjHFUnPFBFNsVVTlODdbszqXNn7CyP33WSeAkECI7gINGcSLz6DPeYGsj4BrsOytJSOMcI
TVh29No2bs62zjkUaDSDDAgmsgugcPXtJVAKXn4tsKQ6qVPdlvBgg2e+2uF1Zs556AODDYOOtXfV
BLF+4L10OHYH5WFgyMe+quW75YzlrsadcvKYj57ntuUJbKbAxLwYA6FDbO13teytq7ktws9dnoWf
wjKD45BjHfJbtTAVJO3rKzln0XU4x82r07ZsBZmnboKAtaPqyHCqTVft5r4zt0B/4fktVcj6swTY
w5Ywy5/Q9g53o3BZwnNymTdmzMJT4lviIbGj9jTDJYdBoxUOnsa6DoGHsl+4nyvuQ3IbOCMG7K4F
OmRmjlRJPt8uLrRTui/Cu+36ieWix/7VY+rYqUxMZLzYEm6SL4NX1YTle1shJultpQ6jG8NvZInc
1fSbtvSbInyznXgpRIwpEYoiLY5q9kcGBpkmeqcg+qJvu3KD9crcI76I1gbD1Nla8uJ6GNzpPAVe
+xDFMeDPbGnGmwsZEcyyk4Ado4eIh69O6OxSeXxWgzAPVZk2x9JqaF/Z9ZTfD8sQPeFZKuE6cPjq
6iw1m8aRMFGYZR4Xa2mvSnohLDFZjy+uWFpEM2WJJIAvLnoadVrfWanX35lyRAQH6xaQjXIG4KGN
8vBhclBBe+ICq71Jmsk5MZ1jpp7UQ/QYFqI/L3Ngn9qsFCcGTla454sJAQzWNiAJthzWvNAqznXB
KJSAtTC4g+jYXI+LHX+PpzH6ZCXKvFJO2BBZSTaB5HPZRpj8IOkWVDC53DiVB0y3cQlNGC59U5Ir
QB/QClslULM3U5B3R0dbinMLiXRLfaG/K2vZ5p4375JEFN+IqMTTn7bRynIn+PtdIPeIXu7UwqGA
pCK1lSZjKG9DmyJYCepV4fgrmQ7VHYodei9N+a4DAtbaDsUGrjbnE4ArZ8dxOIFTQAZ66vIwzH6O
2yR2cIv3AGNnXaorvwY1BDeTmjFqiJNJgQSlfhuSfpZi5HRUfCdRkKyTsn0plnQGGlBx4h1UwMqn
q11Rk8ZkhTUGYjeEjD/gDbSqeFyXOIowtCa4wpMl+TR2o1xBcGqOSwl4SVdwXlIVwntKsggf3GjR
No5hnki7KdYd8E2YReZRj9q+r/PiazY43X4wQ7NmqkkZAf5bs/DgBlwZi17mmEpOGzPso6zsp3PR
mYxiogAIUjLQDCpIAgLy8w/VVfMnsGo4ctpwQRPXIkKRADyGHFO546kJjz1NNVRt/RYOvT6OUQ6e
t8CkgtwJ23oI8KwlNQPtVkn0H81QwDi5MniI0TCwyo0nL+TOmDIpN9IHMQYXtzyXFHc8v8ojh2qI
L/VU9AnMZbfmKdWcjCZv76WtXi9R7u7r0IZB7bscTUSddogLBOP3yZruZGiNb0sXNw+6AuB0iH1T
P/oIoNpVKPXy6vQ6vUarZr3TZPC22uqX7sxuZ98VZiqfWQqDM6pSUgeJKV4Z6l/M9QU0FEDwbFV5
9MIB+igCfdfKat2DFQUJW71lM+h2i0zRTeEwt0znRtjrOXeDwyjhbLVNkZ8niMTtiQ2MaKPeLO2j
cjmBbUU1Thk2+zAjTUeL1ACi9twD1FWz07zKw5p8nPjeLcES00ioJ4KNpOdweM3MZii65VjPgeGw
kLcd/gwhy7eIPuyhk3P6f9g7jybHraxN/5WJ3kMBbyLmmwUJEGQyfVaW0QaRZQTvPX79PChpWiSK
SUxrVhPxLbsl5eHFdeee85p4o4MdQRanMQE4A0bIsQXIvdfaFKKnyhujp5iiJcofgaQ8iH5O9T/3
x/G2CT3FreSkecSFUgXeERe3IicDJDJVe+blEeDAAeULX7cYWQpLSQ5jh/FhGvfia9iWSNUKVX/U
dW6JRhQoZYyV5XoThOopjGxjGv1jPwv5G4an2qqCxgl3avvsDz0qxG2OIL2eJ/1Ly6Becw4uROoy
q7rVgMY4aZ9xNeUG1c0yw6pPsKr4HhKh8IEnRP0186TuizbhpiFVgclbQa13cYB6iShCCEJoN3Cp
kYy8Udvg1mji7kM1TrAOrbxv9poXJ8cxCU13EPH8yaUJeBlIlNEF4EnuajagXPSyp6fgFW4PtOmm
VT0uIK0LxAyV3T5/asZBgEoVYrIyyeNzYkDbDjzVRws/Y6DiUNDk7/Nixu0GHcDKCCGxWW0rhDDf
RvqRRwiqx1WGaumkYlpU+Ap6RF7mfYpgiD31oxa7IlZz97RAg94RMupmyKohsc5TINuEPfASP29w
RkrMmeI/zHZkQnzXBOi+RhWWBDHgkh2oR9pNYYHYlC6V9+COjB99UanPOu2PCLAJfRE5r/U7fl6/
ResQ/WZyw3Srx1b/beRsf6g6PX4cMg1bh7z2WeiZDiYQs8rGx4CnkqqHQPVIX60Op0jDw14ukAA3
joHRwB+udOwpc6UZHg24YCQn5BjMfmYdgEOOpYP9Tf2IFm9dbCrFGLZh43GyWbLXYFc4+UeUtM0t
Fr4cv1lpNDA7/fGLGSJK45VChhIZMPB9r83KYCMQwj2Swek29aLqmx55g2VnShV9knNNPHRj1R2S
zMInDGXLZpsCYeINm83elpGKKkAjmvVB6aT4rSQFfTNCQf2mDyiWAIdBb1UvC1vC/RvJkR5xINDZ
1pe+8iREqFSfWmvcG9kzpkTTEcKl/0FrSlRy4D9qIMmTRv9j1Br8VrKuar5FSqa8QXxUbT/RMMPp
IVs+adrUwDonb0TVO+wOLbnWx1bE2Wsyx8aNG0+RaBrL1qNuaKAn+ia46XBkepgX7G1Ct/P3tNIt
XrKyakzzEyh5o2qHa2mbQaYsxtIVjKp5sUrpK4DZ9En1cdiYmrG8i5O4+pCrUARR8UfVC5l60CJh
iNGEqUXWuK2kfHhA0jt5kSLjj1rnCqL1BmMryLUI9RX05UniJ3lvjYCWklgUb02VbYQndH8QmgJn
SStuUU7vSgtImKF7eyoWmE8WIuA/SyQRAOZ5k+dV85i2Xn+Ev0oBMWnpPWAciCvS1FEoAGzElR2U
wjdAf/1znAo8boUEpcTIRF65b1CEtKkI1XsmuP+qGgLn4vyOO1AxRGqUwxKpgDKpaF5K3wDGooxa
6+PejHzxcwK3BtmF2kfthN/GnSQJu9ZCuY3SYoS9hertZBPhwUTHnqPwBjA+cjVWByP2jAfRQwiA
92fqHbFPwkBFq8TPcYlGp94ZuEgmUfwC5DE64EGBMGnnF6SyBkQepU6j2V02678EFlhfmNFF8Zhr
hf9kpn161yqVYVNfxl1B6FC7nl0OjLcgBqADA3LMbn6WXb1YnT6CQjV28qSSoXS5MMEc1qp7MITV
UQMn+jDqanmTBUxtokzdwUNg9SaJBh7I5IeY6fQ4xgSZ/qEmFX5NSoBGpoC0Uij1IOZo0+KMU2gP
3H3WM7L3POVlGYgoamiTZ+sDnlpwxvVmZwilcBiqVkMztaGsjmGmhG1Onhj3Ffhp8JeDYHtzG3zM
M2kfCnKHNxb67VObDi5a1/WDhUY8vYj53ASQ6R1yMczvUPhMj2GIoMzo64071gOauDwm6Rz7IN+q
UEq+UZNtjuooYZVb9NrXUETWloQo/hDXWfBM0Ud7aFqEsXjAjg/4PQpvfdz1jjkF5p3XV1J/8Lyg
RUigAOVVKzx9rNqTNCSgEBuqf+b0VOGpJJRylB4krnnEFaHje9PwJaGMgPoEeIByaL7GVd3fVlre
A9P2wgPOBqjkpCHaRCTEdwifo445yw83Eu95XzF8LJ+m5FuVKsJjEWkDvQp+qP7Jh4Ldsr69gLd/
miIz2CoRyoVZnlmPKD+QNNeChB1vW+bHJKVflILk38V5Ge26RjS+FFVcApYvhX6DMDrWXSYPTkWd
kDzifN2PdRztAYGqd15qaY96qVPfrPHK1YKmATiqiS/KqKhItlCnTFm8yOWozWxepWdxtJFnKDCq
Mi1V22aI3IaTILN1EFmeI3DAkD3Qcf+I+kKJM2kbDiquIsVoN6ZSBlwUgw9ULyx2KRBxkRdeT/Yg
e4NdtxouD1PKQQZpTuQ0g4y3AYANx92s409mJJg7ZUJjaTJi8S7Mhim2M7jWL6CVdRPIea0+kFPh
rcYzY+cFsYwcLFwNruNg0sDf0YZDTGMQPyVA0e+gd6HZUaNJAspce4oDJf7Do8lNpbJOi9+rwdR3
dG1oK3HfanY+0NFSqc/A8aysqHCudxGVBZULorYEXWTGOAFhMpQlF1Cw2qaRKfk5Yi9IttkWYKfj
DsM1K4ji+8wYreccW5wtSFxtF+hh7CCJKd4WXfoQZeBdZltesgGUGvveTXp8PeGpIAA1X8QPGA9q
9iDiQjoKg34IxLQ/jDSz0NQLO1rkddg8ZJ6XUiEb6dBJ2dZMLevWRC6AvucPvcNMTOiRgeorlmMf
6wjQ+WSHbQke9PqHkOZGc56Mfp4dvv/Xv4AM0YgWoZXLGihgstQFZIgnrBKGUJ4c6YUb30Xf61B/
Gbaorjq80Vai/dK5nYMB3aJzqwIhMxactg7eq2DF9PFV4P40mQ0ESQXsGJ6o8AS2JPT+ozcpJpc2
+n0rA73U1AeZpkjc0LoiifM/P8EQQFioIwm6g9PsALTu8CiU6F9tTBuU8dbf5g8BHoBfrwf9ZZXN
4z2Jufi4cA+CiDoGWGcaKaLa70jiY1PY1zwoJaq516NdGiEtcRa2JkM5/8lfOhlhqLRoYqt83bLC
ny6pd6EWrwzo4nI5RWIsZlBKwYJKMxKjdqgXbBOUNVH8ZBbdxMle9efrI7oUDuq+AYaOhq1paTOM
4mRIBUUOA8zoHE7aGTsuM4pElPh30JP3FmAYbw1eMGM7ru0H+TwiXYK0BKssszw2pouWl6seIEuI
O9kOd4b9n4/vbPctsBmIgE2FrBMNaIDyIt9g9umYiIHuRuLFO3Pl2FtSIH/Z7YtNQHXSm2jeY6IA
yw6hKgzO3sAVAAloyBN7Je2/hdHwVepk8ffGQOVYGA2ckVdGfekbK6IOHkUxVGSR5m1zOqvIj8wJ
seQg5mKLTr1FE/dguCgP7YK767HmHbacTtXSILha8P/ACS5Clb2iNDE7UAr1x5mnDLQLj4Xx+/Uw
l+A8p2EWkJQqpuMfZ8xjr45HwZgPfu+hM0U4CWvSGfKlr6dB55+LsyJk5MWQsoaHtdxpqCKb4z6q
03pfZYrwkJhZ9RmSBY9B/Ij2epbo7pAq+S2sDa6oBN1FNcBTRJFbHfrhMN0lk1Hf6ROKNUi3NeLe
HKECDlqFsFHlD0jj+dXK+puX13I2UIMxVdC7MMWsxcRPbaPyxIFhj1vQRqNdpq9oCkjzhllEABss
ijDhOXdFbbF9M6FXKN4ISBo8iFuMI3fJi2d34761vU2+o5rR/+dX2lnAxQ4OmxiO5kjAKIW9wLNN
xWGxAssAFsH2goeB8uv1tXbpUFTlGZkmI78B/HZxBleg7ingqoQ8dLZkYzsYudYWXtYu3bU8KFcm
7fI3lQ3wzIouq6o577GT7eoVUyi0FRaQiG5vJxulj+EJuU6YKA6tABAQnxtpbYzzGH6ZR84IGQMw
nZxhcfDXUSDXWo7xKGM8ZC+B/S09kH65a+fD5Y95EmixJKVIr+ngEUi86XAO2gR2sxm25QHLU8d/
8Va+5fzXrg1rsXcLs1HA0hDNQvhcy2O37o9x+kTza9ON3eb6Qpnn5VqwxaHEvzo1WUiwSoHOJfwI
hxd6nf9vQZaLkTe5IZdUqh3QZvToU8imwTY2PlwfylLGZ764NFmejw7oNLK5TFMTsRtNBesqR3lo
HX9PIsBTaINz3J52QLCy+i4cU2fBFosPx00FtyuCkS/2T5JP/VHACOj6kH5hCcwjgkhuyTgJgttf
7OKJwm2bFy0jCt6g3ymQ1HYegtXpOGtswixsaZR1h+tBf6VOLKIuoK2h3uI3A67Ega4loB6PBORW
hAa+j7fZHzxsxp2+K1wN54/N8Hg99oXlSO3MkiWZ7hgGX4vQ+H/BnKgy0bFGqrhdgpKghbmzjflb
ubLNLk7gSajFLYDZ29T0Yy7SJBIwpMkdSa1ero/m8oo8ibE4+KW4L6NSTolh3cyJ4py4iYbbOfUH
DMJWbplLZ7AGYBj8M/QODUT9+Rk81Q1NXEwqHdVNab5hhPcjsPXvXeqMNs53OuzLbbuytS99RZgP
vJdoX8hEPY9pjmYLWTwgpicJbmHW6ZsPdf/++oe8GMWQFJQVSGcA75xHCWE1pDpcYScJoicp1Z4m
fw0/fmnlsd7+HWIxVWZIcmZA73OSlupGa1P73vj9yqFxcYrUeQgwcBCiWKaamKyGDdUc+rVunjkg
u/c6bO/b/JDbGY6ZW8Fem6CLIXnrWSaNeA7FZSqYj6E+WTUt4hkX7x9pU7jRJ+zBtvpO3uvP6fH6
VF2MR/6mGYbJowyBqfO50tAEhUyBIYeG6TXvsf6VTqgLibNzeEHvqtfVdT/P/uIOQxCEJS/xrlUQ
pDuPGLV6K3YmEYW9elPe+Df+Lf4PG20bUZ5YE4u7UJ7QURIht+L5jO7dYsErEWxYLIXxvu7wDhiR
roY+2pQvpNxgFv6omm5lW8/fazE6hgTPZC6+UJpYpANeIqVjohCwjxoAJBSNBuw6OkV8DPP8Ax3x
T9cn8FI8AH8GjwdmkQz8/GtiKWuUShCOjo9u5jNKSpmTWtCSKyMunXxC1Ugo5HjlML6UYkELFE1J
UnjLo0h2HhWtjEEXZKIGh+qg3UY2Soxc3d7nxoVpvf2Ph3gWbPFJcX6MPAuspCNW6rdERQTAShAF
7jrvGd7cU9B6368HvHC4oLrFi0OURcM0tMXhoiOeWdQlzUxiPdSq7o7atC+1aOWYvDB17Dm2AsU6
BIyURZgpxyra0rLBkY3SVcALbUapue2F4ag32pcATMbK6S9dOJgtUVX5KrPypK4t7mtR86s8672e
2svoUCDficJ+4hHJ1M1pf/013FFkvP4xL50wZ0EXt0EaUK0vBoJSjaC+VG/BfWzjbeWIOyDqO33l
q16YvLNwi6/aIRQ2SQXhZnb3DFKPUNhEiYPeyfWBXcj2zgItzzEtDgeckXpHmV486RMCsCjx3svl
YLfJB3wKsti3r0e8tO3OQi5OM4QgolGn1eegdeBIuM0kE2+b1lZ3KIJrW20l3tqnXJwtE+2nXDQI
J/jPko6lBqiiVlp7QMlrH3JxmHh+L/smuihOY4MfYHnAQ0f4+ma2pXGih+gLLXPIYSptA1ukqMSj
cUt9fZv/EeMXsvF3Q3dYO3PWhr44c8ZSj0IjRlk5odWj1hw5cbMZ8Qb/JzOqSRCpdci38rJuNhZe
0fS19X82B6zC1+pY2+Uh3XlYa6+cpBdHdRJtOaq26DKBhq9T6U4P+KlrYSOY5sqOn5fF4gq0qGT9
e0zzfJ8UF6ZIEA1lHlOe6LcmuVl7mPoDB/daZWj+ub8Eot1jSTCj0UhcnCyVUcNinQPpd4j37TPb
d6o9yqhz5QSAyw1oyH1/BKELs2hl4uQL1Qyo8X/HXhwzTUiGE8+xh520wyzDlh2s5x8xu9oGO/HR
PBjb4K29bV/QJu/r7VqZ+eJJfhJ+cfiAIkPJbz4JvKi+8ao7yRD2K0vzwvV0NsJ5MZ1MI0oCoS6h
xuLgGPSof6zvoH3R+8coRng2HOym3GDfPRXBvl2LPM/btXldnDtIn4ZeMF9T/XZ+zEIewu/YxXfC
TXdYuJkru+LysXryMRcHkNkVIYUI4s0tCYy/9zirWVt4OfvuVev2/2gXnoRb7EKrM3IounzYqlU/
eGFyzMIX36vWakWXL96TOIt9WKOilI39vES/YWBmq7Rgf+AVQjkgAQKJq4qztip/ZpvLmZs7O4hM
kEH9Ug3G19vUBDjxcy1C2gFmiF00hQLb2E4o220U5yX7HePi6HXt3XRpP5wGXnxT0L15ifg+V9VP
pwhvq3beyrH2861wbXCL7xnFeW1YA9+TBzs+gGDm9v6TsO2/mRvEX2x088E8rqxNef7h7wc1xEVN
SU8LJI4Mgja2tDM/4voW34PeK2McFpzqyMZwBBRy7IaqQQ5PaINNlXxfoEaAucYPfU4MDuEnY+Vb
XDri//7cuJ6enw1ymANZUOYlrAFO1YK9NtyZuWDLufd0/RhaG//ijJdivw9JoqHL9+F0k+TASVUM
Kgrd/JpMkT22aFNLwtv1oJeOPp42EJVpL8EHWwxPlAQP4BurqRX3Q3QULUev9H1aY7e1+hy+OMCT
WIsBAmVuFTCRPw+fz1hg2/WAlIBd2vmH9OBvkcCPXdXcZU+hHf1YW16XEoJZWlyj9YSkurEIPnOu
AjrXg1PAELDk0PbT0K3wf7v+PS/tztMwi8uSZoqfyiZhvB6s8Wze3G9hnCFG9Q/iGKZIfUuUNerK
58vSQAEzGtVicCzpRxhPtM1WHheXiq1Ud/+OsFgZyPangJGIYL6OWx3Xz2Dn9TfFJ+l+zMg6BqfZ
Bk7Agwo6bbuy6X6dLEpNItLsaO7M5ZrFna8Ajy2CBIyaFLiyAOUIKHnvf7n+CS8kNudRFtd+4fdW
DIdoonui7Ootcjpu6XbIM4iH4QY8loN/G11d8145BIe1c+XiEFUq6HT6ZkGAxc0fFB0IKlWdnJZq
tdAcWjDjVnd7fYgXLkbqeWi0q+q8TDB5OF8mkxwV7ejVk+O/wUvYoz2xxRxpC5B+K26Ku9Vb8dct
fh5vMXElonKaMsdT3eaQ7NAAqA6tm/MI9skz0G4HrKJ+asGV4a+6Mtb5Ujq/P85jL6aT79CoQHEm
chvhAaqcg+vyYTr+xMgkm0/YEqob+vQU30Zxszry+fxYRKc3wNFClUPHy2PxpdFGkUKxpmqvPEg7
TEyO1ra058atv41tbaUbcaG8oUkq84lMEu8Bmpvn86oi0ztqaTxX1P39VHyW+31ggwzmfSyRGegv
hdt++gte8t9yY//Smc339cbsKPyat014qvw8/xc/3urmv/6lzkLNMiJzOsoPIBtmxY+/5Mak35Dr
p3bI/41it2FyhP4lN4YoNMh8WhMK/75B7e3fws+S+BsrCJVoVTKQ+p+Fvv/X/0Rp2/+RP/653v4U
5/77f5+qeaEvfb4uZbwTOD8p0iIxbVKDXmb8ltwr2QDDcMLpxy0Fs9t3ZYwradfBYkUFT3qQjF7c
h10CoEyFAbcpAglT7Srxo4NfIItkY1DTPOrmAGNGgiodTqK5R6nhd62PnuRIwubHNESfAgLyuWIw
Vr9rUeRlMJh1KwJVnQmZU8ai2m0Uv0LNC2cdTJ8H6AJwCmNWrCJitgTB2nJUFTR3OiHGV2XoeWKE
zJMai0PENqdpaF3JAL+cgGAUCwTyPc+TMNg1lfSxrcXqsW/7+jPf4VOcj9Y9wg/Fc4Mf1yaRK2jk
SoJraCEEXzmPIWr0liJtxFDTUK0VKzcNlXrf5Jg0ItehbnxlUG298r/UdYWAVj0q7b2iW5nNSyZ7
KCKv/GgAc+1F43MxSAD3dRxrMy8AkF772g7hET/aJhKmdW3QafABBnS0XUzGYQ5FT0NrxYDhi3xP
SiTum86g/9G39eskxfXrEBrt1oqQerVDD58r6rHDXadhTNbqBT0LWPZgig2ZK1mFnw6NZBZfEXUw
u7B0kQGNrI8gBkMNFiOiGjFYzn07Ie4gIRuLfUvTPFtwBrayWEHUsNR4b/hTcGd6s3jnMKD3mBr1
g9ClSDJAYdBeZFGM4WLLaffUZlX5OZiq5glpUH2XY48DYLzu0WlRvBZjW6mokAPugkl5MGvV6G3F
8qbfR6vBGTvRU+21l0sPUDLNJhshHAGZV6WiRJOj4erHqfVH3ELP5L9kdrIB/BZslrgU8b/uFCjc
fdp5HzUJmVk8DDL5a5rCwT+iTG0Ft+j/UP83+nwMbgc/SW5LLY53yOe16TaqFDxsB+QIgkAynbGP
g6dIH7Bl2zSaCnZfbZoCh+MK2Riji/ToNUXiDtYHv+O51cPsjldgSIlD6R5lwy/uwuiLMkTGvTcm
9Tb2k9a2CkPfFoMZ2KgPlm7edIGNIHFox1mn7BorhFFT+Vn55jeF+lWYcuNDZlbFH72paDelAOXS
yNuDnxqQncdI2/hGy2ND4S0pp5Xbtt74CmJd+xZDaLTTKQgDNIRl9CUVL/LuBMObyGDyJNXw4hSU
j1ImwlM2ymZK3EqM6mIrTzBoHR92R7TvrD5DMAOS2it8Dm3mDUQD5Yc6omtUQKPcaLmaJgcxGhBI
95IRCWXk2dOEWxRC2msOQx3aUjbhDCZCH8iOOWiUD1WV9xBSrHA/krjiF++3lrwtUt/AB7VW0IJB
ATfcpUXuC1tD7oJ0k2J2eugz/O0+Slb4AD05u0F/qf+RoTw8IE6RZiup7SJH55YW0fmWZr8tBSEm
eZEomOpUaQkAJUQE/M96Y24LyLknF8Rf5/DpubvI7v4KgYgFMOFZ5GmRDWQG7AC03/GSx8IQkzcw
ETulXat7LN6mv0RZZFsQHZVQFzrUMOrgVsymH5JXon+S3DZNtdY9Xd4jPz8a2lVzM4VrZPlQNHNk
s02YxBvzTqVwFG78I9WjT0m0l57ig0lTM7bbT4hx7QTb+OB/uv49l4nsn0M9CT+nXycluiGBzWNR
Pt+UTutMduqgwD134gw3/I4q8o229sBaZLI/A1LdMSH2g7BXZqeH04CUWfzSCAmIs3iLg3yC+GYv
fdLNGzR2HIQUrg/w56I7yR9/ibdYlB5S0GlUMZfNrjjo2/rOwzHlh3AfxFvrWdqjR7JtnDmbbO7E
o/YoHtuv6WR/X5nmX9KFeZpPh714lkBBJ+W0Bky5aWH5x+DLaG3DffeoHFNXVzbxnbDN9lBw7QTs
UrkXbPFYP3BYBU/6Xj+ud7UvTvzpD1rkLwKaX1bl8YPMu/C5/33uvxaO/9ju5gdodJN/vT4Py8z6
r3mAUoDmK0fEslWpCSwGUYdNgq/9FtCFbXLD8vH1zbzG85d+b31fCTkPYTH1Bqrk0BngOoOJnLfe
ydpukd6KjLLkPKIoW2/ym3J02x/lXbfnelQ30NipbfHS9uTX1a7MhSPkNLa6qCPUoDQx6CC27Opu
dajszp4BajOXeINf5426m+7G/Spw8dKQNUkkAwYNR1N9cT6i46KLacJqh8WvbPN76qe/e4fuK7JJ
3i2PNCe6MRtUFMCdrL3ULo34NPRiY2ddESkJWFH0ZXGo9pM63AbKpN+PEpjyZlSV5+vT+/Mlv5he
3aToJAPLs8CDLsbK6y0EZmhwkuDQeRjdkVK/eBftcH/fVI88hG1YTcA2I6beLrbJ9jXbI5v9Jdyt
8QPmof3yS6QZrwdnRiRdPV9osVZheB7y1Y0q3UtStl/Fd1/crqY2j5ZnBzDpxXatiq6oTH+e2LvW
wR4Nj3UbDDOqNg4KLZt1FsKFlaSfBly8hMUJnYEo5+sasBFcRcCkxZtaxSkm3bKlyVDu8flYw2Qp
F74kYAnacbPcH2NdFMcGpUHtu+U2pLpn1/cJ/bif3Zt9wrQWTvqq3U+fWiY53ra70O133qZ8FBl+
4ha258QP0R1kO39nfchXTvBffPM4wflpQLgkqkozLO18ktM0GgAPcoAhF6E+BR9QCNimd+KX6hP+
A+VnzZV3fJ27+Kvub9YYNheShLPYi8+i1LDhdfTV2dY0KXfdXnHrQ+XW++tbatnGmg9p4lAZZHw6
mK7FKksQeiVFZJX1NzOSC70RLoU/a8j/F1fQnFssto0B3ghkFWBu3uuLq1kLQ1iR0bxtHuRtsMWw
HAv3TXAP2PQ1eVorDF5IPAztZy2e2iBWdYtoPKVM2p1Io5jk6VtNTL8XI5bsZfw1C/zbKcEOV1FW
JbHnmVmOEXMyMixuIXDKi5nrxyEM5Jhr1qaY5Hb2ZE8fFKqFySe0BDf6g3/b2kj2fqxcf2dOK8nP
hd2EFSf1CQtol45j3PmSlUktZSyhkRksnrtQR/lK311fMRcO/bMIi1OizxEt7FumsOqM7nbAohyF
BZwRkKVrNewQrke7kP1TvuFVjCIEM7nMHQOt8UyKH+pmQJbM4PWPzcJ2jNcIKUsU77wNzuIslkpp
DnrQofa7wapjlyDCFfoISiaIcKQqz2MUskbVrrTGrTzjKHiJc32YyxbBX/EVk2vNmGtW81c/SVy6
pBxZTMQH8OdI+g/Eojcdrs9V84b3BRoQiV1jLFON6REJc5eCjotAy2YoeIWHwhHJJww8TXflV138
+lw9EDAReReXB6BktUmCOIO6qegjNofUOcQ6BWhmw8FRyJaxZHHXuksX1heX6uxcSfosoVh8/iX6
QZy6Yo7J+9s1q9/z9qirpNBVvLK0Lgf6kwOKxvOShJSlOXonA4xrUc3sYGwcJKygvqm7RhZWpvdi
KJkLhCxN1H8B7UV1rKaw+9QNpVG7R2kSz3VH56YtkJ75B3MGpRaTYRPKjK4ujp8uCjEgRadl096g
dDV3m7zHWeFho7hOfqhugpvjKvZizrsWRx6QdAuZccSiCb7Iy5qhUqOEb0najTKi3brIGnNbR/fe
ptkW7tq5/uuylEDKzpRajEBZIYtDrlWgRaEQJm00iqfpbGu7b9BavP4hLwahwgkrHHo4cMvzdViY
qNlkCezPDiVrCTvMMHxG8XxlZfx6XjOUkyjzhXmy79VBH3wB7WayZ+tQpRh6ez+uj+NiBM4UE6QY
9rpLXH2cFFM3pb20CctZKlOgBqjY10Nc/FS88cBv8fJS1PmfnwwCEUMkV9QWoqwMhtgsECDLXxS5
XJmRC/mYhHz5fB5h6TY34s7jIINA5U4nTu0MEN5CJzI3/mYe0pPlaO7MgIj8LbJlkZu4a2CRC1fE
WfTlYUip0Opkg+iUch1jB2uRg9Bwczv6fbUBd+mLnoxUWyw+GS2ONsA0jlhzs1E5hrHdwWCkDvgN
7zoIfnn3uBb1YlBUxiATGmS9ymJbJbWC4CzGSpuanayYkjsg8SRE/spqWRJXuev4kLB9SY44pX5J
OVMhEtpcrFA3fOo+6660E8C/gZaExc2xoWhu9qlwhKfxtv6OR3N/qPerBIb5+50fWLSMeBhD/0e/
lK7/+UoaosYLg6aas+vmIN75gItn9F/9SHV4JcOev9oiFF90RkoocI9/3Ry9ipoJavuU5G+UPnou
4wTlc/VNz/QbPzFXCrIXXo34oZ+Em6+ik704jD5ylRa6yciBbeYHCwqvAgt1xk0HT7R4Vm7RC8cL
8Wa4iwJxgR7deTxYk8ixQWDYSHV+q3bxA9iyldb7El0wLxgF0LtBIRnLbBRCzmN0fZWl3sB5XyI2
IDqxE9jWrJvyoIu7GcKUQsmX85v0SKMD+asP2qNZ/3n2/HfD9l+cqCenvf3WvP2PHxlS6uPsQfxf
/3LqHgPfLDzt2P78T/5s2Sryb/TNZ48MgHuYmstcYH+2bBXxN2gKFL1gmUD2gA/175atIGv0bOFI
sCd0OAzk7/9u2gqy8RvrSIPjCS8Fdgrt4f+ga8sddLb/NJIuoIWzxoAF2Rzo7eIRr/idIsMkEHCj
MFr0zVGqRRssE0a3QtduU3vJ8Kyhc3oo6iw8cghOr7mVpN8H2Ry/CUFVI+ZtycjsmXEpH/Rxyh3Y
SPKhTyesZXwZ2X9Ni5CsU1AMndAjagmg4ze7aVtTvq19VIEmz2pwRW+sraCO/uPY1S9VICP1QOL0
UelSE1RJ08Ah9ISxa11ceZrgA4oh3nfEluglhWqT5C96Hsw8slYI7jRgbBtR0Pxxm/ZiSWvHSLdD
iKiXWE2UWSc/0rIHtK9SNIjAUYnpnZy2Zvg9V3ACvkGbl/aqIqC5tYkxMdbiTd9ZHgSBppfu8kAq
bxvdwzBRjJVQ+YIzYeS7YSx3yAAXvghbKMI51A5Urb+bIqNVNlWh9J6tzLKz+0myyvZeDqdaoVPV
Z49WVffPKYiSndea/m1V65BOS8/b6GGN8zf6znR/6awiW0LSOk27fMCxqMyKRyGvrINaBhXpLPY/
m0pOX4ZB1J56VEuPiiIcJr15azAkdoxumlw/TIKdhQ7aLuR/wk635s6ukkabwYotkJapLmc2pUmx
2JZjUEmfTJRf01fVbOjroeTDJ73HBlgp/3pt/EcHyEPxI3tpqh8/mru34v8Dd2/24LWj4TEIk7Ao
wuxHfXY6zP/Vn6cD9/xvs3mOBGGbprkqchv9eTqg/fMbpwaeHfijoQE0g3z+AnTIwDYUXZ3JjJKl
c+rzj2pAIwEAkd9QDML/G7Emc2bomdZ/cjacv8pmK2SeKrMVzvl14slj3KMSBtqehiUwjG0SPiTF
fdjGK+/n87vx7wCLpN6LgRCw7bvbPH0Jks++9nbymR//TB5OW6Lv/fA5qzm9263ep7YTmEdBUDGT
CZpdlsQo/JgoYwfZSrZ9fm7+/eMX52VqyR0OkXp4a3gtJllWhzpyijyt2oyP/2gYxiKN15KwLkql
MI6KPj7SuXjxsDAFEKy+AqlZa+yep1//HsZsQnj6rToFQUcLpfyjMOlbrfvcphCDqtCRqh94dG6v
j+S80Ph3kEXGDFDNFIxENhHsM3d4G2w5JzdR+6Z6rYs16bZRXq4HemdFGYusTlemFjWCxjwaBcJ/
U1xWG7Noq5Upf++vL/KrxsLnSi/4673hBW4YmLWdmPW36z/9nfX0K3NXASxRGbOjw+yuVH5UitJR
42wlSXzvzy82c9cnqEdimHyE0vqQ4FdH9vskFGu9gPf+/GIrY+HhqRgs6Uc17+/rWnA7YUBqzyp2
17/O4nX59xJa7GkBNpBpYRB9FDGi48GXsi1wldY/p+UHfB+6j/0hXKFAvbdaFzs7Eku5zxDtO6I9
KdmykX42EaALPO+5DuSXsVZw8jKrf7bJlw0ysPBNhtMlwCkPaW6/ar8ZXfEsZwyzwQLm+td7Z5Pr
i01eT52FRTxB8jw9ZkI6bPNeupV6AFK1pthSgbXx9UjvHL36YqfXCHYnbT8PR6FFn+QdvkqgX+y4
zO6mWvzjepR3NuJSuU0KM5ydcqI0qoycPvaN+LfE9j/744tdzqXaBFXJStM5fW+GSC7gngr9yl9/
Z6PMGf3peduoiRkGET896aBh4qKlYIVVINt4/ce/9/0X29xKvEoRi9A4+s23TDc2DR47U/C5Ntbk
G977/YuNDu6ol7ORcwSsVLCXO9J+deihxIj+Gtn4vTEstjpGaH6PnxirVR4zV4DWvwk1o0KDWYwo
m60x1N5bRIttLlq90vHTjSNoQVc3/ecEkdWVaXjnK2mLqzuq4tzyw9I4DnFt51mW7/0cTTUqqO71
eX4vwGJHy4DxKtCsxjH08KzFuqIUEGNK6nTlxHjnDFza1WKXEvFwE/RjBF4ON9o7rKHcAd5Tp3X3
xWyANf64PpJ3pkGbV8FJsmbIUjTCbNKPEmLqgD8LDO78aEXW7p2ltJRkQQu/kPTe0o+8rDZpUXyc
BkC8RiUhBE7n6PoI3puLxZbmFTVOQmbox0nUPnqAVYdWe5tqdsY/+/uLPT3mUQ+m0dSPYXM7abOA
bW2r3bS//tff+0SLDR3UKCJrtLyPifEdXvZDj8RSOvgbwyu31yO8930W+zmOzRz9XX6/IVVvSDQr
X6S8DD/oYlv8wwiLrTy1/5uzL+2NFPe+/kRI7MtboBaoSiprJ503VpJOs2Mwm+HTP4fo/5tJPEWh
J2ppNF0zsrF9fX19fe45AJzPGoUHGhPUlmol8SmkiH1OlLVBLByhYk4dxS4NlFowiDy9G20FGk4Q
eEHJPnRcfTWl/o+mShe2NeNVNOpmVR0TaYSOrglBBA3l+zvHzJrgchcCouGfSEoXjuhIa8GWDLnW
I4mhi2vxgW6nsi6qTVOU8W86keH3KDf1VU6Kvt44TgpZGRCidwAj2ol9chyurXzKnPz6kvv991OE
vd8QkKAQaJ0cwcg4bSYrmhMstMkgwFWpEKc2nArqmZYFiS93mJhKd0MJSby60p0r3kv6TQ0QI3Dp
dr0F33jsgoETyQvJ6oB80YbiQMGT5MomgSRabSFzrkSWBE7iGqKdlydzwU2KLzql03MoG9js2IIb
BihmM64112ad9AwuMytzeVk6+GFoLSBjWGHSFfcvlM3+M3MiM01hpT1VpXI8ADq/xcmCR567GxuA
wSYgruzmq8/NAkrx357mXf3FP48dstZZgp6K3HWe899ZCHZ1+8baNO/aX6iRttBMTP3o7fKECm9Y
/3YnOFOFpXVMIQ94sK+sU3TNfaib9KoX4dXjPb2GfvE2gs162ibe85fLfS6cQGJqHvTpkmVSOiIk
q+5RM/HAx+bxctOL6yR4VyWhQLggYDrUm+zO9AqQt3IX3HEoatY8kCj6kDDcXO5rwUN93py+LFQJ
JR3bGIrxADr767aybiAYtSVt+2xCmH1ozf9L9X8r/PmaXVlw55+cuV/6AcH7CKWJbDxodXTS6+qx
79k9OJioe3kcCweSLMROlUynqbVsfijM54q+1G0HSjotTNI1MIvwXvKPjYlgmQzHm1MbZX5krN6m
hnbSeO1qtbqftAGyWzMA27nq4UmyOA0l7aqNJndU1a3Dph0b3iF4ustwDgMIf8fLrnRtA0oLlwe/
MLm6cNYnqZPYfZvkx6hX+rDVayMA9EI/poW0JnQtPIH9O3zBJpFNyuRMqvKjDKL49nogKXRPk9yS
A7M0stQvHSMDb9GgtddSGnf7ASUVICDEBP3K+mi6wiOdGg5S3/390ZhFVrYslhurx7FyYONh0Gu3
sp95tHYhFaic/xmtyKY1ALzS5DwZD13ftdBINCvm1oluXWlq21/DjfItGBeygJEm3tVxZvk1qBfX
nhvPGzOwg9+9J7cbG08cEz/It8XdBIbbv/lv/VH9XVOwsumQAIugnOMCeAxFoZVT9bw7s8QbZhOD
xAgy1vxQaukW7Pqk6VdOu6WWBeN0NOidqcbIDxwi0ly/NfK3yxaw1LBgkYMmxxDHVPDJRr9BuVxS
5D+6x/xXmp4PA+oLVH6I2DUoZVxSX9OiB9nSK4dMjL1Ws7K0bYUQNybIYre0yo5G2YEmP26b3UTU
HCUjXb+5PEfq+UnCU/J3UyraSuo1zSmPMYuylzLqKst1nI5+gOEsf8F/6txiJpCKadJve8Lkre5M
5c7SmfaLGDUPdW1qPiB7opTuCHkscD3kHfSMo04zntquSnM3rjLjEDm2dgvcAXkuTaaHKBtXQLvj
4CH08kCU2ZH/++L/vx1pze+q3yKKZoyrWJX5YfD0UEW9Q7lNfemuOrANPRZBuk+26ZUV1Bt7s1Z8
cH7u8KD6vUutR+F7yaACX1hPNbzAsPa8f/7QtUQSS0h3NBIYtCEvD+keDeJATeO4aXaTooSNT/LK
qbAQFQGK8f37ZTOS8NAIM2b+9Jy8RtdqmADtrBwgx7WRrmgQ3cR37LoMyQ8XSbyW43Y82BbT+IG8
sMR1Eld5MJ6KW/pIfkco8AQZQ70dzR05qMfovduvXgkWHKZ4Y7f0ou/NCCPNXDxEkBPfzsRlLNBQ
gDUTlQ3bwY+vq79ZUATVqxOWdypiqHST79bEN5ZsZf79S3xTQBe7NEGFgtRH91wU0fWshnzZ9M8P
DvDC701Hhs3kXIObyNlJawtf6v/G9MYZ1jJn5z/dnuvCv356Z8uNnOhFdrQZ1T0zV80rBjXPlbz4
UuuCEUaKDcH4FBq0PWt1D9V5GxQkmCsmft4pgDn9+6cbGRuqVinpEYmOrYaqXmi+bRqLgYz7ZNjP
BDXVjvPDjI0IeNcjPmMZC3qMgCRWoe5XSjb4TNSVsZx3CvZnKccXC8JThTVKZoVrLdvHMnQNj1xH
xXXh1tOfy4a0FMOJFT7lkPC2xXwdC30yXofJAI2IWUFPlUzS3pDU+jm3HHJUQN/jDbae49nC1g4A
IOL/Y4TuypoVK9enJaMWDu9y5LFZG3p5lNt63+n5TUHTVwNiUPZgrIXFAibuf2eGrQkHrF3VtRF3
jB5n1rIc5RcIU7c64IWKTz3bh0S8OwT9DrDKK6SM/TUs3ict+3/PKlukaycKm6MHZChakEIa2zeo
Xe1qMCZS76N3n47Ha817fbwfQPcFsShXde///OlWoq2FmEIEeLOatppDU3oEncIxgUwf6OKzW0Vd
00dY2M6f5FhfrBTSikSTOU+P0AqsXlXIKm1b2ukrzmLBKlTBWZio50Z8DVdUmY9EDVkLcS2oPHSo
6Ly8BZamR3AYOd45lKhDB500lF6ud5YblSgStlW65pOWxjB3/WWG4qm2qMbQxWCMfp9EwCEVm3Ym
fbi5PIalDual+dJBD8F5s7HzDOinq44BJgWVLKIqHgSD/J/1IITssixlFCwKCEzldKtAHUtBxKci
p0/KNdjxkh0J+5+B2qIBCU55tG16O1nKXsqLla9fcKSf3uDL/Ayx09MYuPCDBK0VPx9YuovSNBy6
TRXbm04i0kq4s2RMQkja4KINqUBIuMtx9TEZ5RPwWeGgTfxnxvoZCn8ZSFTEPIaUfHpEMH7kifph
9M21BLHxlfY/t9UZP/UZOH7pwBqtMoocJH9a1FFlm3ybgDGzD5rr/pT70/49B7BVAfH9K7yI136A
YN3twCVNNrn3ww0pVsi1pOvLbJxTkuV4XRjQVSzaPaTgd5ctecHMZojU170yjpnWpOAEPtRWR++b
ukeZnzWuPcsutS5s9cwugNAEIdYhs3u3Vd+0tF1x40stz79/WRlopFrWZJv80AJv2CQvhf56eUIW
bHZGhn1tWNesEoBTxKlR/QEySpc675J6f7nthY0ni3va1nIJLO7Oocpld9QqMK0cxqzx+gL8B2Tl
5WmpE/FMNxrGU6htg5Fb24xKh0q5a8MptqMO/eZs7fVsqRdha9Op1RAUI11p48brOO+FXXld0ftM
NjbqQFfgNed7AfTu+2L0jWyM6QT7USpojU4GdMmr5siy6k85sk1eD2vZ1/NHBqJUsaOmtKK+5xAV
LYBtqsKhoVudJF62diidN1hUbn/voauzlBuNwQ8Ng4JlXPiErVjVQtRqOcIe7uO+rKIK13B9R/46
vTtc0avG7zfO3+bBPtD7NTTSUorBEbczhATtqkFHMdQ7UYYyHS0QppbQYuKusrOuyMkIiz/2tt6W
u9WiiXlz/NcHWyKFIDZ5p3YJbKAyzE0dkX0rTXsy4p6adn6R7yKz2aoqD8fCCIwyvdfIr8u7dXFe
BVeQx2YhSxGGC7zbtNX8dGsGchAFsEAXzxqg877c0XmXYzmCW1DUoUuzEabhRCBE77d1QoDUXjmD
FxJcwKF/N7x+BOiaNwM/dLPmtMsa1fKQvEyOuZYSiPEaZoYITE+emCHxbd93VsCjptvKo+6AgLce
tklN+ist0avAoiTDv+XGfAsedoVMyqMaa0AeFkWFqgg1xwbSCl9lvVS4zKiStbvlwqMm6Ni+DwMq
tDjcdSxGvwWCPqgCG5Xp3S73sxCH8i4D9/Hg842y6QJ7X24g6L5Wj7+wc0WJJHlyoD/rIHdS5670
XN0MV9mjGoynLLDC7HceJvf9sBJwLJmciFvrSE8MRpEfMncga3kAu8S9CYuzn+09PSG2/GE2RoSu
oZASGrlz5oukKO2Ky80AHq7L1iwQK//vUgk2ve8rNYypNNox2gZ519bcGc/ZHqzDoX1MAnlbB10A
hqGT41/ubWHviJg1oyvjKooxYVFyJSmvDOzB8Z/LTZ9dd1MTq7SiOuJdMfZm0DnOqRqTA63rlRvK
UtOCZxkktcIh04IgJoU8tnZD2cr98Py7DD5a8CWdFWcxqFDKsEgUeUuNcgj1ng77wQDTm9klbel2
w4iaEF5yyEI2epjh4Wl7ecbOnqLoXNijnaGNvZE2UdhJtVuWW9Ng7qAfG3Pl2eH89kAHQtTRQmed
1BHD8VyC2HAiWqp6fVPKSNlPlrnLidZBO8/Max2EbSCf9dhQJumeSI51sNJ0fFVNOx0OqZau7diz
9oc6n3mFv8ShbVQ3tTzoeSinJdA9Y/GQjtMfJ7fX7iALpvKfp8tRyfU2pjn0352dVRQ3pk5WjGVh
ucTa3MQessLShiikhD9GaqtesxFPlHiPQizHytT/kVWIJeEJk6uRmTQKHYtv9Omh5/FOGR8j5e1y
+0szJBgFa62sT4cyCnn2YsgQ2Rl+VIwAvh8x/FSGfOAjWgY3c05uHfpL0VdM+Wxki6aFgLNKzQii
13UUmvSPOdm+5OR72d5paXJdZj/zMmJFrTYkRdrxIgpRD+I7KfS4kjVytSXTEWamimNn5FZahmOv
7LJUean1VvXSSTHBrdatvYwu9SJMkqENZtZLsJycIHsNPopY5gGVAKZbyykv9SCcVVJVDl3OSBQ2
Ui0XbjZO7MnUE2OnN8gCK30ZD5vLVrrU0/z7V0ehEfTDgD2X8RbIjoD4eiPI5+jw63L7CwYlYqYg
4lg0pZNHoapHrR/Jw1PHu4NM2J7a8bbKATS73NHCdhOz/CVhVFZIH4fVROsrosXEy7Qo2l5ufcGf
ikn+qqmo2aZ2FE4gonULXoFiFaX8RrNWhrDUgXD0Vm2rETClJWHZS3uFTttChtoDyiIvf//CMoj6
LlxJRrxT10k4GL0btYVbDaprtED2ToYvpc7KJX9pEYSTFqx3EBez8yTsbT7dd6gBaIF7mOTgZ6MQ
XCoIYaXcUKckVJn1kJXpKScZQ32pflUZ2j0GuAIkXhiGmIwfSF/UljUmocxfW/Y0yGv3+dkP/efS
aKLO7/tuc8Z0tPvITID1iT0tk38XvN9xg/ggWnV1SX4zzWLHyRqpy8Kqi2l5BmKKumU4SVtocENU
VAOt/hgdY2m40mqp8TU2xCvh9YL9inTzgxVD5aHDlClW6pq6tM/rm1JdQzEtzdvc6xcvFclq3yGo
SsIx7n4ZcuzVRblHpbTXFChftk11dHPe7hFP5SvjWfCLn9fWrz3mSV6lVpWEHamOcV5C87V+1eLa
KzhKly+b89KcCXvecSStGgc5Dov6z9QqntK9WSi8/FnjQsSN0scxGRImBTkJW3oV6WAB0NdOwKUN
Iuxzgsu5pvT4cqXorsB/HKBA+ye5NWwRYY9XY4Tzdagl0Fg7AIpkXXUrZWMW2hLwO0iDdffRaMo/
81diph4AOLOndiIFHbgLg4RoxCutPF0JphbWV0zT82gcW+gSRiEZALTr7Z6FXK6KHXhptJUuFhZC
TMPTOjXMJCJxSAv9LcoBz3Wc8mdnhog6HhIodJg1tkBpa34NWjPaFiBvz4YdZXnqyZ3y/CNT/YTT
ftlrVacrvZ6OcahXKBSNbM9uHrpsXNkIS3fPT6zzl+aZoTcWROOSMFb/2KrsOwwaQwVEYTVIVEUg
vtW7h7joPLomALK0KMK+lvM2rQsdZ3lmk61Rx7jEaH8vT9VS08Ku7ltGBtzrkrAxk0MzFNtITlZM
acHjiYjiorHAXweaPjTNAjP+4CWCW965WmusrMTCcSRiieOSZU5pIQjJnPvEuAdndaB1r4n6htTS
yob+vKicOWFFPDG4y1oNbO4IdLzn6NDckdDaZpanggEJ6gOAn9FdvM23OvWUJ4Db947XQzSkumtu
5Afno7nXn0pAtn0WlmHPvQI6F+NBflq7ls/n/Lmvm3//Yoo2J02SEmxXXTWPZYLQXm/rFyWi7zmJ
brgSXyO1c3vZVBa8jwiFTVCFY7Q5fLSj49SidxP7A1LylaPrfN4TtJWzFX0ZCbX1FFwSXAuHfJRz
Tya67ZZKN+Kl0Yjqvd1Po0cJ3ljJSMqgcFhxlaDiY68UcfOYyYPhSWZXh1TOuxvel9xXy1R1uRn1
XmMiGwRJ3LeqJdm20NL4MA7tmvDughF+MqN8+fDEnkBcaJkkKEAzFhqDRm+lfqhRsqdH+wECCG5e
92sAt4W4RZ638ZfOCqpJjNi4/Wgqu0sKexb+1G7lkd3IavqaFdNNpA2vugJE+uVFX9jE4jPhUIN5
nlGDBJztJ+iXddWLVjyZ/VoJzJJRCf5HT7IYNEsWCSwNBF8meR+09BpCbneXP3+peSGuaByzJ4qJ
zwcXPAKAIgOfQxk2Tv56uf2l9RCCi6nttGJSIinIFC1QIlnC1b1F0KWHuqP9Hlq6Z+OwU+Nqc7m/
8+4aPIff199Qi7GN1UEK9Dj7UCL+nMj5z7JAqvg2OERFOkEkBUvB71Gx5Tr1n+Rnuav/cAk66ZQ5
9aSASKZkMlA2bZ+etFFJtpen5fwygybp+7Qk1ZAmNopaQzPlOI4hu9Lfpaz6UQQJAsbvrcORxEOq
IJxo0r06YQ9Mg28oj6SLvNpZe6kQOEr/7zkBirPC1lY6nZmRgjEY4OFyoW0f+82QTddscNLroa9y
b65F9WMZxQ0j1T9MfXprJEQarGlBXM2dU49KDD/j2n1uDrmbVXrxIycAPpnvE2BOVeSMDZUCio1/
Z+oobFegwQtgbxGrfi6Xw8ppu7SOgjdoYm4yS9VJUEIRMwfEFZJ0Hoirdz8zE8EbOFHXsqRS0Xye
BGaOmiMzjn5btbOyO5c+X/AGvJYMpgNXFJD2LQd5Oq1P8vR++dvPHzMzJ883z1/h2IKqEI6ZOOvu
4ygq3BHXYdCc8jc50UKZ1GvIvvNwcdD/CEGFKVmxApixhlS8Vp7GbswClRr6FlqXxqmdcLtpSMS8
no+FP/FcQw5gtH7LtZITV2ml3oUak7bn6tgeULcuB4NpgbuFV1nupk5s/iinotrzRH05CjVEDNOk
YkIqZ/LVTDmMZrFyaizNtehOhpIZtEHTuRZ7HSoj+PBulB9Q+4GWzOPP1nO2oS+fj/qLJJNanBxM
/Rv1oEzL35iRegUKAZD1+plB2oJPaWWZUmMeCB6PruxkiDxbUW/7XF+DxyzchVSR5SmVtRgVuFES
SrYFtATJIoApk+59tNTilzMV+QmFpt17SSMFecKyBpWsVDQvP5tDwV1AAj0dWw2XF8ZuY3Dml+RW
sUtX1xy/SteGuLCpRaJxyQZwzMqQI6zUm6QDwTlwqFymKyfXZzr5vxG8aos+g2p5BSZxPE6xQg0d
O/mrSka1LckMzlHt1ie6tTNSvGyMql36SFu9jlSqN6yc7xVDdYKiN26ezt0YT4PHughspqN5lzTs
WCX5hqpa2LAqiMGB54JSmIFmyrjL7PTZmPrQjlEMi3K2Y50mH4XJ/VEpd2OvGRtnkicc00AiXV6q
hcDFFFxvQkxFzYpCPkhNd1vZ8q0xwdIvt72wQmJFkOnE3NYdZTokg+YqiFxwy/S4vnY1WWherP6p
wN+msdwqDy1tPCN/JpYEiO3a2brUuuBs8WTYFHYnWWGnxtdgYT/ZY7zhPFo58hZcmcgClmWcaR3H
/jS7vtlhZ9iPDU8BMsoV7WGMUL8PxsZS+ZnjFOnASlyW6xHwm0AZDln2kTAAaDQU/2SgUWx7//Jy
z174zI4RyfcdG69vdkcJPOeHZd2hpBA5npPKV6K9hQURScDsarTlFBwQQUGvjfwhV26t4fflL19q
ev79i8/PQbtRgBMR50qhssd4mKanyMil1k2txFm5kSxsNJEIbAT9ZTlBLjGkahx7ht2n75E5mL8u
j2Bp7oVIMBlw/BPQxwa2hbL6VE0f0qarfBSxBZCfCi53sjRNgltvQbxbq0j5B0XH7vMi/mXUvQFS
fr4SSi0NQvBFkHQok6RszCAbxn2idW+8bn85WnGvs7Vyy6VVELx6hzw8crRWFbY1wP+NakJzUFsL
HWbXcGYDiOAppys6GpcGsC/EsrZGWzSbPNHlIJWl9iTHNYOEIDRtvDgtf1RNAgE6IdhK42rI1EJV
wzyGUO0wnhQnhXRCbK0cDwtDEusFyzpzMt5IqPToD7zSx1e9zPtnMqAOuaZNieesGNLbI0TVVtBu
CwskYgbkiik0IkVyACPmzRCj9LLsISR42YCXGp8N78s+d0iq8KpphoMzHpqq9Lt+za4E9bV/QGci
z64OnhBQtwJDabhlYN/yZ3JbXJuhvaMuHrE8yM/HJ+u6dydP9rPfbeOaWylsHgB0WTlsP+Es/7G+
Wev6++AmOVZb8B/MJZYtxLdiT3Kf86BwqXt62NwFifuWb8sTd3fH36+jr3gAkcru683MWzHXWaUo
dkq2km9v1h6mzs72zDT6/YMyi4KUsGlQJE+OrH9XqzXs/ULZGMR7vrdcZJ1kg0WXH6T9zIUvucae
gktE8j6AYwf0uN3YKNrKfFBnASQrryBZF2dYMB+57EZQjwICCmXKbbcBs/jRmIG5+DNuRm/wRvxJ
g9anruNaoOk3fGTVsQCNq7g5uFyoV+3bsHt3XtJr8504iAghBRdv1sqWP9/OztmAcJDFOmRxVYov
nOXXlGN0KLfUszzIomJOkmO0qzYmCtpmwfXIj9PN5W111m9joWcD+LKt6spKbUnusNBZyKVDAlFZ
JT8MdK3MZsmQhMOtlSCJC1w/SnfZb9Lu1OHm8nd/vlmfmy7hQEtJB9H2DA3379EvYPjc2ZY0v7tO
9mT3UrvQptz0bg81bP5XC+fFCodjCrnzNR2qTzzAuS8QjjybWWVGbHyBgb7JTt1k+xh0MtGm3ZMj
BOwg/c02zpW8TYEpTjcSJL/sjRa0284rntY26me55bmvEE7FwapLC2gFGPbtuBl21YmE/XGCxkTs
5TAgSJBvjDs1UINqX7qvlVdCJ7O9oqcqbE7qvvSMG8NfWZJ5Tc98ihgX13XP00bChFi1z+G/ojsL
yPe5NrPdV/sMO+tFeiHQv7tWPKRC/eYgPdT7te4/YTLnuhd8FuvBkk7L2SJ83XuGLLMLcg/P3sV/
0ptoD0jNeK0d+CF5JFv71Bz7V31b+HQLUlGsjrLpN1BL89fWZYGk6T+S2zydZlpJbGcQ0Uin9gEa
w9OTeWM9RiiyODYnUFO/KSub4Ty2FX0J3k1yJgewfHQ2naz78kZ6K64siKGNWyNUj1jllfTQUhGH
JfgotdeHHAJiMLawOpY39TWemXfWHSb03tpNIIAyPNmdK/8NSBxetqoFByLG3jw1G8VkWNUsqb0m
kSEZzldCigXfN7N1f/V9Y60klSzPS6TNr1obzXjmFXPLeFw515ciC0twUrLFStlkOEbZFopGY+yp
t0aAZ6zrAsIo9WPtq++5sdVPzdbZgH//SndLHOblVfyhrVyPBLHCf4IbQxikFkeTlVVzBcKm3hiu
jNCi2Q1XkJmENNbLQwwfkW+NN7rLrmy/PDSILhBOuOwj36SHcoN/bpyb/OpnJYkQS/g+59gVZjGq
HTYpoPcupK0yV60bbyDmir2cvehAd0PwypE0FTRr5xh3fB14KNvvcboS36oLDk6EkOfUgBJDioKB
zpvlohTfOFRbHjjb9MT3pl/B2yvhCPKLEnKpxcncM5CmXN4GC8MSyQ6TsbJZzbGMg2m7kvxYSK90
/Mnt3IK4zfc10aa27cxh3geK5kdp7JKq9woQ/13+9CVXKNIbQj85SumEbwdvxDN70H/JV/k9O5Bt
+yv5Y/0aIVK1Yu1zEHnmCBC16FRS5OaUoidGEj+JKk/PwYoXvViS5haxswLC+OT3OdeN4AYtyFsM
UA3mh2fVe1Hc1H94ucpcRCFXb0m4faPuNnHvYh8RbQ5JV2dnoqpNdv/GCNpT9+/h123u/bo8twve
USwhSDQOBdYOxD0JTUHOYkJmRpdWsh5Lofp/ygckaHUkIxqnG/pXy+F5of7mjo/VvXXnvJTXTQCu
NhDmGbc87DdISx3+/3Sd/nFaYnXBKNtxCS1khFYV7mAtc7l2O6r6it9fOsbEqgJCUtNQJtTpkscR
8s7dVRKmJ7wwHSUH9ynwXe3ko+qXOMVykEzcXV6qpR0sBGrGOEL1maK2tlB3avSQQESkV1Y80ycK
64xFitUGVSL1Uj5iwvqtdOqPxiG5LR7tIw/rG6xRmJzAoba/PI4FkxOrD3hUQcHFmCfPqbxBxT0t
+3O55fm2e24QwtWwlrqOZ/k8iOSupK+6dJNAvaYdjA1ECN2u/DDXbg8LjKuWyG2Tp1XPagtd8ZN2
GsMqcNwJm7X35BOYSd8vj+f8Qw7UQAQ/4QyJ2jQjlryq+mPfXqu14SYKwdMCgA0T6l+TeJ+Wxd6B
ZszlLheMTITAG5BacGiGHpv4qtJeDeVqGh4uN73A92+JBDeTPRT9pMwsdtiXeeU25vNI3itIaWZE
92r1LY8bjzjvzbSyYxbnTwgWtAE13D3h/KBCfJKUktv34BJOmWco1E0laa9DLcyJX1tLWTmrluZP
iB4kvL3ntIDLU/TIJdpTIZ2o9nh5Apc2juAASltSAOLA2iQ0Tj09a+8bKV+5ASy0LYLhR23MK05b
K3AqkHMqpd1cQ5msWGl96X4hQuKzCczDk1RYQUwVKCkNzDb91uj5STYTEpgDUw9VVyIVlYxIlfUc
VVRNPZSgv2ts8ithE0RRe9vOVgKWhWNehMwjD6hKvNYxWugYFGnuFd1vVN64qfEwZfrPtpIIljcz
UkZ94dgB6wcELmbObrSuqlw7pWuVGEvjEPwDZMkyhF6KExCzhYC1GTd7uU7THbdp52lE49u4YHx3
2fwWbjsiWF4xp4ZWUNwJIpQYAGZuQPqF3fZV5w1VvBIZfb6wnnHhn5Hzl3QSsSej6CE+H7SapBxH
Se88oOUlbzLp6Ma1HX900ihvbZ3bu6wl8lMBctdtl1fSSeJK9BABF5RBxb3WAzVuok2jk+Y0SRoI
eCQ9xl+VbCuDdHEbjUrmFVam3TUlT55BdkPuWqJYh7rkM5Irrq4zK2Eb2WkUPzcjFtiNLPtSGYHN
AphcL0nLZAOdoOypbW05zBTH2Td1Ld9EUJp44Fnfbdo8sfa95iSTO01161IZtV68ksMmsc2gSDL5
yajqCWFdN9QvRlrE1NP7yLmDFNt4bTZ5uutRJXk1TnV6YzFZfZByaYIuAxjsUuAKM1+JbdOdNKhH
e3qTSj4rB8kfprreY/6QqyE967cJq0yEr0WX3IxWh0JuzQbJSt/WrHWNIh5eWpRjg5uv0HXIj0HY
zlPyfDqOFm1vQV3LrwfWZ9uYy+z5siUtOMlPuOmXRTaqlFKnJSQAh3bjGkp6aGMLnNq6tYJBWOpA
8MKxTMt60gwQTqLMzdOQSZn1WZEXpuZPd7fgjK02spIpB1QECmsehzhpShM3c6yVc2S+Op3ZB/+p
WbBBPl4a1A5Uq7kFME3xJGLuad0+TfV0NQI46zE+razHgvMXSxig0cssKXecQKPlTREZO5WwtVB5
YSnE2oVeMkodVcROUPVgmcnsEonFIdfAbVMBuERohxJOy/IB6HAThyO3UBv1vpTTtvckpJszkAYy
OwYPp8KvyombK0HogjMTyx5MeQKaaJSsQEHoQfBs5gAKI2e6W0k/u1mJ9Q5NS9POAWMfqmayjdry
INPSleN0aU7ndfyyf3qouiaNwu0AJTrVDgH1nH0ytV0v22uUF0vzM2cwvnShWoMhR1ZOgoamvZfT
Elx4JHoGSeG+zoo1kYclwxPiM8epi6jFpgkgYPCc9K3fFuOPACig7BB8QO7kaWnEDMeVbAY5A6lg
z69qVINc9mFLG1TY//lkRnWd2Q6OhaF23DKV9KOSDtQtHCr5OphOCPjHsz6kQxmv5HAWFkUse2gp
9Cc7CSCLrnSS26HL6K+8M0EIqlbynTXJ1op9nV8WUyToaCUN5sS77kAnJ4ioc3SMNVn48xGLKfJz
pFpb5gqr2aHLI0huZbsc8uJ1Y+wc3NLM6e0ni2OKxBxpi7CrZzk7aKP+l7Yj3VgKvwEfedBS0Fw3
XHXbhEorvnphO4pk57lFiiYxbSsAtdOGKcRVebdX8DR+eTBLqz5P5Zet2Daa1BdWAY0M3rUeqWrj
DopsSlhGdfdsNVO9Et8tDWPu/0s/eVG20wSSnSAdpFs57l9yZty2kbqSWltqfv79S/Mg1IjsEomZ
oEAJSGt9mBHxKIrQL0/SUuuCS7ScuIDeE/xVxXLqlRBK9TIGKS6pi1YOyaUeBI9o6SSmKK8mAbQS
AhllLS7kdT8q2/jh9Kvf54f0vAZNMk58wgs3nohboVp4GuSVCVrIjcxCpV+nP6GDbiYlmMzsgj3H
qvWmF3HtDzKK/Yyy9cG7OLrDwEGkVKHa+meLIvjImA2mEtdcQXgHuC74H/4fZ9exXDmOBL+IESBo
caV5jvJSy/SF0U4EPUGA9us3X5/UHPFxQ6eJ1c4QD6YKhaqszDN7bGNsITo+3xF72XeRtYmcnLlV
UU7soLSU5VHFbw1Z/bz881fc4LL3giRjKppOqMjMgZ+2aJP4xO0eLn987ccvrLqHAm/jUiqixHmV
AC72Dfqfni9/+/O+LQdysYvNttkAcphKj/pBlsekndDlNuUx93PLqUIrNuXOdrXpXZaTdpPN3exX
0M0oPH0A8Mawe/NuooC0+DkwRic1sGGnmRrFiSz729pmU+cn7BzzKnPQmd9KF4ETHlR0y5o/P6z2
srlDQ1ewmgH6izq3sKHH1O9mfdrFVXWAXnqDe4P8jpP4beqdjXBwJTdlLxs9iMaqAsuCFas7B0od
cfVUGrxhnjsR8cCg2g2ERwe+/gDSGpoH5ABe8jGodkIIxjobLuAvJPO/Ub+97OlQRZuYrlnNUewM
0+glMnVs8CbKdApimViml9H2fXKN/KedGBIVakcHKpm18ZU1TD36YNrRowPpw7FwupPbjH9c1jrX
g9OOkNDSTK+2uemnpa6uh9FOf4ytlv/oOEQzNMcavyd2ZXrp7FRotLe6BrqcGRt8IfWaevqZOZVg
0092HAuQseldWJHYRhiiymcoI5RXAhrkEJ5U+YtJyvzQc0m8vBNDYBZZGqIRBuRvKfTF96Veviha
QQ1wlHxHm4buwQJqndquICElZuOXzcD2Aya+k2Bd8qc5a4NKKpDFUWn6BBDowKxV9YBXXmZ4tCxQ
ioda2HUFuqzdoBF6tHJV7tt8MsBqXoN1qZb1PSgjcUHXMyD3yKCh3tFwq5j8pimr5ijEpCHZKdN7
KIakFRC41NK9auzbjWzuisUvdUO6PI0rID70qG7s7zoHl13egPiemunGW2tlgCWVn2qYJrqxV5Fj
9TSw6yb2oAMn8LQhX0P72Es+P1Pl0O9q+zZqyfRdueKErEflpXJ6z5gTXPZen8c79hJNx3rqNmA/
ayOhv7XD4IHH3dXfExzNy9//PHK3l1g50A3KubFtEVWFqwU9nJs9KscnqXOq8oOq3KdZ1C+Xx1q5
QpYwOKSC4iyllXu0muJUleOrZmQ/Ln/6fFF84iv+g4ObNabyrsblilvPN9NqF0/9vuTtvqw7VCPs
bOMaXDlW7uIyAU9ULEYXpY62ar/ZeX7AI3BnFVt01mufP//9Q1yIVO+QIck0RvBrWeCg3/E4kdrc
daLZ6mdd24Xz3z8MoWqSViByVeCcdp3fWV3xh6IQW8nkta8vAsOm1GwwdapzWt59G1s70OMvcUs4
tkv//eGs1weClKgeWUl2pxPnQTIAc9qtJMja0i9iQqXH8+T0bRvp6Q+IAfp6fwXRxQ0zWzHjZQ+N
W/B2plVrRI245/1jUyDN6fzqoB78pfO/BIvhSTTLapYKbkKcG3KAy4SqBzit6KFJ9Tut3Xq4rOzv
sn+Cmk6P/thOj1rDCGwwTNidu4EqXbHhZdeEYee8RlJLRWWfGMFgUBC6ayz1mxHNyYJn392imnaX
12vF7S0hXthY0dc606NsFPdjophX68h5FTOAXppdBga1f7VMf7482trMFlbdUj3XzdzUI1Kn5J51
CYOuOv9uskE/AM90ZheRJLg81toGnf/+0bybtKcmV3rkEnodkwLVcbnhv1csZInwqg3haq0DA8yM
rj4M3J2Pjia0awaRyo1be22lFjZet3mMDuNJj8ZhvI7llHpUL465PUKXjj8wAsXnry3TwtoRauGo
lYxEcTuRmzx2yiOridzYhBVzXxLVjjxWFtpr9YhVzWPfSLyV7PSelPyRWV/TFbb/02MBQu6+Q/8E
XIodn6SZyzA1kEa4vD6fboRN/pb6PxwjmzOJPm7ZR3XatD52+YfFK9RCILnC7WCst0zj0+OKcRb7
gMsCBSF9YKeC3rnOc4ye5MsT+LzKii8v3tsoZgHIafTsNLQe/w0yMBQ/8j/yLaVecZO/GbUfl176
8/JoK9NYJiNr1Z17nTEYa97G7FFZGyb36UGyyTKbNsQm0a26UBHILQCABZEzRHbGl4JM4eUf/unj
EgOc9//DPrt1pmUdNQroqbPbwVJvhZG8t+fHSmGaQZLkRwkLr8G5eXm8tYU6T/TDeAxAnRjct33U
6bcNGArQC3n5w586J0xk4WOJMeOVVOPAMg1RWdcmkAGxxu4Yi/bP5RHW9uI8pQ8/XQxFK0xkaSEU
O596q5wjJUb5brlFd43K4RboZG2FFhEU+BxnAjmFOlJlFk7COpQWe7w8g7U1ov/OoNGZyKiOxYcy
dbx3snyEQGMhLPRusK7aVKT8vD3EYsuXeylooufosY5iKE1GWpPEV0bc8kc1JtYrHpxzVJlxeVRW
Uj6jLcx8RsJF/nQLJ42DcjQbYLqzslAes5IOvJZuEgyJHV8JoQYEAuMYmKXI9w4kn6KO5SQYJE/2
BDdTj77n2AU4qJ2QY0tkc2enCn08Sohf4MfoG18j/XAcYzcNASd2vYFo41WmJu0KMgaog6Mt8U4f
QdA8daVzB0p28r0a57wPROqc5Y51zQ0sVU9vvGbtnWpSK5QCzKGc6o7mTW3tvtQZcf1mHsl+nodW
eJrk7SEBq3fijS4rQ1PS8UbwpjlwgK9/8Jh0jzLjLKqI4NC0bXkAZfq/mIIsAkdSdRtPCkxDVtrj
W1N8XdM29hO0B0ifVIbjQTXJAcdzlu9LYaU+n9ofVdLI+7Qa9NCp3eaH2QsRxri1d3LW07CgKt5X
dc7u3EZpELsU6oAmfPPY9UbjY72lXxBAA0Y1my9c8OQH3rVAbiStE7RjYnoEr+kdiOszXx/idoeW
lHpvGbwOdNcedkkKRj8b+npPKR71ft3OzKeZif0cKMvCgc5TGIOnL6BOY4VZ3BSPoIgr/enMcpjY
TomBtezYZSYAUHULGoeSpt94rNdhzwx6x1KH7px4BMA6afWw0JomNEj/mkFMZ2/URh2MsMZdxW0w
XI1ldspGnt0OeslCJMUh9wAxy8DNuu8DdKtvFQiqPF3Uxm9oyhWvKo/F74YMImyKqQNQgHVb/Iqf
I3ct5i5cVFa0IGu0HBVJoxOh0l0CHdiuvJkq0w40zcpCNWVo8UCtPiy4mII6jrWg6ubJs8dh/jaC
0mSvyzrfCLg/dQcW+09X+mRZIzOdLho7HsAQDrKBjgPbKHF8ThdjsWVXOrWbSVLH7SLD7NDna9Z5
kDmSHw0h8Pqx+many5GEiqnkSTldvJ87s7pz0pGid8B0DrE+jH4x0NKfdXMO+45DAEFLthLaK7Nf
Jogm4DjiBLKmkVRXHdq/K6U8MfCN6+hTLw4XuIhrDE4hhWjB1U7q16jfu+PzZRf+6SWE7y6iGoOk
DUoVdRFVvJiVp+ukueNpZ7wPSa7dawPAPJcHWpnAMjEErodOp6pUETXfOuT+9HkrtPy81Qt2cH6U
fbhIjSkXcoJiaSTDedce+yMI/U9GZA/XYIoC0DYQge31oTz2N9Pj+K3/Zv4EqW7zJ7nVjnH4vLGS
n0Y++BWLyGeI6ZRTDaGVk13R7A+paaA1jwkUJCA25Ovkdeq2XucrR22ZNNIRRlWFZqNxWIBrTcs8
pwG2CXXXy1v1aayOmSwCk66wWJ/ohopAQee19X2ldUGdzwCLPLnlVqvp2iCLsGSglkS5ARkG6C9j
Dj9LlweNhE9Pf+KYb8zkc4wqprKIUFST0NilmozArCuOlRJyD6D37GcZuCH0udN2+jTzgOomuUGl
Bl1vOPvB15ZxYbIZZN4V+q1V1LbVjV7K2h9apFvnFs1Gtp6cSrveGGnNthZG7CYukFgZXE9voT2k
aiCR/edLc1jmgWreTkaswWqNOh+vHb3IfTanow9m/taHeJkZZrPcopZbOdbLXNBMaAqNGpQEW3tM
75O6d6JkpjTq0sbdKEWtnLplTqjMKjWJmKhoquwY8qImv2ay1W6hbl/u7KREhQe17q9tyzIpNBiG
0YqG9dHASXoVj7Z2GK1NYau11Tr//YPXywu9rCBy2Ud669yRqcZDzhZ4R6ituHttgPNp+zDA5E4J
qkAjO7n0XhnflIP8+sbDYW0bFsbPDVH1xVypCNVP9DS9q/59aO4Nqv0fBewVo1h294nJNqG0mMMf
T4WE6kWLWi1N+cYM1hZnYdytZrhpYuhIkNpV4IJ5J0cVHoGlf9nuVi6TZcKnaJWOahl+fJt30mtU
/8AyELjZ9ADK89q3lIR6ZyvuiqrewhN8msJE9Hb+KR+2WxNoudBG3kc2LkxIyYTzHM5hepuL8PKc
VjZkCXzSBRSLe5moqIFasRpzT89+X/7y2k8/H7MPPx22XCL6gv/jhCDbO+3TVBxK9D6A2cmxgozY
JzF8iS0H63SOpD4MNvAZnD8Q+4sqWgdium9Gx9e2ZrIW0y/rmC0pRaZqq4uSOAF5rtYNyNMwdVUZ
Uh7xBOl9R2SJ36aJ67V48NwSozN2HSMimLqiD4lbW0+CmVssVp/34mC6Cy/gnIFFZsxkZHVl5XFn
Bk92ejARcXhKZL/HlO1qxnytLHe8MPe9w8CiJTW5YQgrdmYvPAWldDJT4xw2uo+2djNYP9mX2H0x
s0VskNo2cqoFDjxybGIA8mgn3Q2I9EpUveT+ss1qmsCEfn4JQScJAFgz/SUsyLSMW5RQK8ZkLWLe
jjiWkboNO5XtXdOWQdK5G2a6suJL4huKg+dYmmAnkGBmnlnLsM6dn7PcqoutGKu1sB+pSDpW56TR
1CXobsgyM5As3VuWeZdCeMo37eFH42jvl13D6qvxPM0P5prlwDGhQUlFMTSeAjLO3U09WU3Y07w6
UWRUriRr5R4Fr9Ink41kCbWNXUbQL4PkAFhGDHt4yd2ZoIRgGHtlKXo7JuV0uPz7Vk7KUopMdD3Y
fljWR0VvdVcV5aFWmRCKpwAGG/MWp/fami+sCKAjBWZExAoOfxCQJC30POgQ0RvJresC/JFu3Vtr
x3JhU5ISYL9HDaiu4tQOAQQILy/T56ArPP4X962pJvAvKXz43NzdHPOHJOqfdOhTFju+6z07GHb1
kYH3x7xyo3Zf+Vvp07/NMf+BAmDkRXAN3rICTW5MQfTOuHX36mjtmh2eltzTbtLrJpI7BBZ3YC9B
Pz6N+CkO2dOmLufnBCIWW3aW53iswEVx5NM5ONn9EZyPPbpdqJehB6b3DF13n7jtVnd0FEg89ZKB
JLEuLSDP7EG8sn62bH/OM/BX8VxclXXqGGFta8iC5GoceBA32nTq8b9BQ96UICoeWB/QUot/Wzrw
IV2raGg5ZeP1QOHucltZ+xFItQAsYlVQOugyLTNBwlnXGd6LrjxVgpGbUo9dn5tadTc60nk3wNoQ
tX1jvEI/MNuZRmHeJabDI8tIhl0GrKdXTIzfE2oKdIS35uCVbuwehEU7PAlNaABrblHc2nrFwRY5
uSgvzPTgAIJ0DSG8IYzzZvzV1qmsvZmo/DdrKx6UesuPTjnkrwRYLuVBwIc8pYw+xig7XlHR615i
lUmAS0Y9o95dhoNrZ7/TygTvEa36b91o9TfI9kFSQZpnOT/UJUtH5I+uRDE8r4AG0otEnfJ+Ssqg
sVtALIaiPuggZzzMdaOuTG5z96ARzvei1uKQitq+7bBg1wTeFVU8Th9MKPhFRgconKePafEqW4pX
Yu4MvostiFivDJ/PFl74NUSirUZjgZWzty536U4TDjK0JUl2TqHwUmoU8VvbVsdU03RIvFh9gkRU
Z4azVkvDm8s2fuFdMueeUNAliyc+NqCbJ1biNe40hnFZD9caNfKnBnmWzDOKoogMKV7iDAlmCBuy
n4QlUxnhrgf/Uj/3QTIP2rC7bOYrfmrZvdy6qgR3Kqy8D3KwWzSBc50VnqqCeov5ZcVBLVnQoCkt
6kRDrijV5U3aiiMnW1zIn7MIW2zZtiywsFbLyiwydEMO3oTSQx7AYLCOKUThHs/9srMHFCjYRnsy
Wz9Kg0FX6KxBq9KXsssOhuYkP1OS69Jj1fSEIuxw6Aoqfd1VX+J8gkc5r/2HC9EZEliajPEucqVH
5atQj5c3byVwWBJJWMlYu+1QG5C+LJHSmfOfMtUL4Ne2WDY+76PHT1+EDrWRVvEgWwNU81URuUY9
H2x9rIJZc4lvCwpqI2SRBrvID4msg3gkb3EZX5ujcSugrBQ4M+zQsoyNS2ltwovQwmnKueJzrcCe
dZ+mj0UDRHz9cHkxV17IS+oIjiV0LI6zRLur0Zh9ingkKbVDRvN9NpUb9vb3+vzkcluSSHDNGdO6
xWEYlEyfhilNr5q41I8NroWDCwL7BFcMEo0dWJRPaVfRh1mX7FWC7i+A7HgG0LnI/CyP1W3fAkZa
SAskJaAZ3BOtKQ/5TDR/EoW90wV6K5tyqp94amr7uR3So+KJs2tSV+77lim/nq3BK2wEnB1L3Z0y
J2gudZXyqiEHRVYfZ/u8L6rr1EzVvcSDL2pifhYlMeuwkmNyYzjCOmV67wa4oIYbx5LabqLC9lw2
kHAQtThQAiLetDLGEAEeOjyZ2pKN+HTDHHv5TiIQukLXpatHwxwHtbotch4SYO4ALPYZ2SqxrI2y
COTmfHTRf2MQoHFunbgNuA6GHn4zW2+SNRt0FZ86YcxkEcOhgFjiYxaJOgjOelamiSBVVmQJ/QdE
LBtPcA10e4V5f/mkf+qRMdwiskNQV4O9n7VRrWdXdeceeNsdv/bpReiWyKrpeDHoUV7P4QA5Qx0k
KZc//Wnc7tj/KUalushmA9ilqr7WzDRANs4j5Z+pe7/8/U99C76/8NKVO4zwdpYemWSKErd7LEv6
m/FpoxV87fOLjEk/QQWMM4rPQ9yTTuJR5XzfpcmG/uzKni7feDU3MsBMOxWpWLzlDn0oRDtveN2V
42ktvK5RNXErmCuidrZ9bQYIx30tETBWsgxj473dolpfW6Lz3D7ck+jb5eUgUKBAI+tTldu6F2fj
SwKq3o0jtLZIC1u2TEm6c+UqSrvy1mDlvmmsH5dPz9qnFybcd62cRxSzo1jSb2OcXbHO2vAOa8uy
MFeSTRDksYCoQxDrAYOItpafFbq/L//wNbNaWGzT87hx5ITwDD1VOhKqWXcYSlxARVmTA3fScsM1
rJyi5buKoENBOvlEojQ3D9Aw9udRAmtfARSBjAQY5cUIXqN0izJpZUOWQZfUHMLJEAvwDeLVBK2i
ad5qxV2bycKUQadewZTRjlRrzQmZDsTzmnp2R/A4GLbwh1pDttVpNjJbn8PgHFjBv2YhtcyVEqSk
0WgDCJ/Rzqw9vaf2D/vMbSItqHH2MbgcCrAD/C5STsJExSokZZ/t5toCvsVm8/Pl07K2qgtX0APy
MDUmetSGKb4xpXxyTBZ87dPnIT9YP4ArpHMBtAWjm9F7sTtOdyPtNglv8ZX/hF1YxIXpF4lZtn3f
4J0jbq3+GS1kG/azYp1Lai7FjLQjAh8mJI3snuyaZrgR7VZucO2sLYzfcZKJzLOhRzI7TmDZnWWD
vn7QV5QjYqncr4oNKMmKH/jL7fZh+dteN3u7HZHNt5J7MlHdM5wxQd7K/eWyLVe2MsiSlkvPKdK/
59yy1diu75QS9FxpmwRWMYAEVrbJhstcG+e8mh8mYyCsNlswrkfDqH2fk7cpc72UiqNLf14+rGsD
LFxAr6HQLDpctxL4Tt/kJnuFRHQecdkUoS6/CkNePnBrG8gABmKTiKSigxouQTmCx+hN0vIREqn2
Jn/wSphrLAzbKhzg6NHsFiVABJSuBcWbF8FnL7N/4ZrfXV61Fe+xZOPKeySEkRWBEVYQv62Z/obG
wy+JXDi2sbBwbhboJx+lEXUOeTWa9kc+Tq8lqR8v//YVO1+KUSN7kJtYeYoykXiHzghSR1N3q1XT
F2kh7b8JyQ+HtiyscURp34hMWpRXmkiNsE06EdSkAoUs7cdDm+lgDk44hNslGe44KwHnA5zou9Vp
4tVt9enEgOX84m4tIoNCQjrV0CYjch3Auyo0TdrWFvfXiv0s+bnaOYEQEaBO0TRmf2QskU40X0U/
/HKUuRFwrw2x8AGsRwo+h1pLZGTqXUcFr0OvojTJG8/ijStrxWiWvFtdqs0j4FsWcnPf69Lxuz7Z
8+qXzsAia2x4mpVzt6TdYshMibnskWmpblEn8QEg9Rpzw+mvTWBh9ZltkoTbSGMWJL7vzfm+qLSf
FbOPk2h8OSBHedl4Vgx/ybWl1aCUgsCjESU2+LXmvnFOsdb1XzPNJcmWquOuzzrbjBzwtCY8Dabz
P1OxsctrO0D/vUxcZvLOjHUzYgkaLNu8ZFcdUL2hpaXj1+6rv4yjH0zfyanFSBmbUZVLNPjeOE0b
EHbg9ZcI4uylPjUDoxYE7ssymqEbvUuSpg9NkvNrZ1DqYKDZZVc7yARv7PbKgi3JnlrZixiJGTMC
RZnXJX+S4nsyb2FkVo7SktwJtS6F7iIu0RWcV74Jpu8otujXKGnsvzXNDxvhuiNN3BleHjjSEczX
yR+V8ddGWr9JP39ts5dcTX3colvGwFNRFRyMjfW9DgYk3+4Mv4m1Lc2vFe/3H7qmiaBmw9opGiz7
gSVgPovlgw2Fsa4TXztUfwEVH9aKKi2eqF0i19MADYWnabbXGfHS/s+XFGEc+++L6MMIrml3MquF
HumWSo9dN5gjGoEZfQX8Ovt22TWtHdaFdadOZ+vEIAJqVVPtjY5L9kPqvIiykBsX0doIixAeR0qr
HTQKRmi3C/joHHs73gl9i+vhU+ASFmlxTVeDBeaQ3JgjW7XE6+O68ICqv0IYf53r5M3CCnqMZPdd
zbb2ZeVRsuyV0vtz/NuB1wEYhfbeZefmPgkh6GPnOuo7U81814wST4jGbdw/l/dpbczFdW7JYqRI
UM8AMejxdaqYe5WgY/81HUGm7Q+GKEMbZdvKj0fIjPuXB13ZumVv1exKHd6R9hHSX6Byw0PFjmyz
2wiwVm7fpRy1Ns8q1wyUAlKVZeDznfdjDPivVCgBOPX9nNQb1/zaNM5//2BHtpNUDbxyfGpt9yru
0z+gYdxjYlup2bWJnH31h+8nFbNGx3C0EwBaj4nGf2tV/xA7z2mKXFJHu/Bru7GI8J2+rOQwotMQ
PClNfJ+Pj/OXuvQcmyy8AIdgMB4/s3Yq2c3ErnqE90V6XxU/L//yFW+8ZCsqRw0l9HyKTwV+Obkq
tdzX9Vuq7I0bd+VSJAsfYKMg0wEljA1I9bcmhnwDigjul4wAsK1/d7cHGP2cukYmLXmwQfTuuw4j
fm1/u7w2xt+msv/mZvCg/XeAJrOruJZxFunwxcemmmRQu7HhZ8WQ3I+Z9QCwNfH4WH2LTVH7NUE3
uSxotacUTXDo3BiuiDxjvCFqCW2ZWb7wKUEF39CeRyQbjkYD2pkiJ1cAiUG8aOalh3+9AJ/xZAVJ
bL6LTHSeZbb3dWLUx8wueBTzyQ2QjKZgabXO1DXGD54VoGKt+p/mAGVaK2PWq6FIE+RCFUBVGbbn
ZFYRoKO3FoAAtPjvAc7hnjCpHeJfQmO6MqFn0bt/ZrvBTdmmvPBrlzXezPXKl3MLAYyJjf7I2RSa
wpYeUG2ZV9RteirSetxnWvtekq7wut7lu1ZW8c4yZOknDp6hlDAbCmN2X/rngBXVERAPP0Ds1XoY
NU0r/bg3QUpvD/H12JHYR0JECi9WjULJPFcen0BTzGbwrE6xc68ogZYuwsZ8J0cL2J8ZfZOFkKMX
4/gGLYqST3aX0rt8QhpwsGjtoeKgSU8VAvUrAabM2zbWDOV1unBeacrkKe8axJxANHqGNk4nw0FC
K8lZ6Rta+V4ZNQhojd70QRPennjeGp4QZ5Yb1wiYYd4wmp2aed5VlniH3NFT30qI/brFy5h3tjcU
gO12Vuq81o4C7i+toFs1NCkK+XqyUxYEn/U8f1RzgV62EnLPpat+WQp8shDKeSagt/T0lD5aANQE
BjKmO9alYJXtUmgUuL3l51pOPGYmOEljIjxonoKv3IUulNlk79JQt25Spr7loD/EHasGxfH0D7MB
RIyFuhVl93tg5aEbBuBAjLnz8qJ5tbThnaP454ukzkNXbzgHXmTO0EWGZss74qaGE3QyGd4ASUaC
nNhGmKuquy2ope5jLZ3A0MurEGKqTkgzpwubtBk9FwRAYcz6t2FqW1AnJXkID038uMjm05Ajeain
0/esaYfI1HoTvXpAM1Y1WJJcGpMT+tkKcDfkKS7VBjgcq+73gMDcGEWd+PqcASikVcjU94C09AyZ
rrnC7WVBNc5jGWKNmoLaJlNDggszhpFN/XWhVc8Fix97exQ+4zFkA7XG8hpr/NGpChTmxpiFdu1M
Lw4BbTWyHt01wHNaiOxA/aPS+XwipsMCYGBzn6KLxUcriwwgoil2OSSgH6uMXrEhUSB3AnJeATZb
xqTxJqV+06yi96DU0IIymSjY0WW9U5rzpisGgjVpvLiu+m6QnGFaruHZTfUwnVNtaPVvPKbxVzcb
nriVvtgkE76DKeKz1U/XEEfSxe1VXDARdFZOfW0s5RDW6KgIETZoZI9+T3CbgBt54H5bmtMU9HWS
yZDpupPtqiZj2Aqq4fyDrbm4iidjPs5I8QFYrNf2iwOmzT13y/oBbyk3IqpjYdPkNjQXOdKlRWob
P6XtVAfoXRfQugUJcdjMRnMEBzLtPYHzG0rgToJhrJITSGGNR7sb1X3Xj+5NN4P1tKOFcWh7VkLk
h8LPe4UCkOZZn0rznhmKFoGjWzwS8IA7J8v8WMcZtiS6bkHVzR6s2Gl+6UiD9oE9ObFfKuuXXc3Z
laOa4jgQeCEvoV1/G8dtu4+lW4TcoSyEyiNHc2aaP+tOn0NFsALDjNMb2W5AWPc0Nrn+3CKv9eb0
02x6EnnDkFe1oUJpQGbYiE1jzzW3Q+tIXMzPbomKsCngt8qi4GagEVAmmhPNfWuMazCDdffgnDFP
LQjgd9SyXH9AujnxOprqSTiUpfHcalVxmGeenrhuw//xYQyzPP+euPJgNe7NOBCgisWkQi1Fzcc1
NbVP1ZABEA6SuHrk8khBOQbdZsf1dbu2AhXbDRa1eeKg3cYOaI6XTfl1PJjxHvzVmefG1TfGXePE
YwuainX5IEA9tteJZgdOn3ZBnxYvWJThW67V1kmHKw1GZ3rlSY2e1g7MrOnovoCiovLGLiM/u1qQ
Z0bBGGLXZ67hOg3UCG9AgEr0xrPc81Dl5ckCmMxLS6H7Lk1tv8+EuB/mvn138wn/r5MnV86c2bjw
uvz18gX/efQJPOe/1ztoeczqTOwecWY+JxCLhYIJO/+waUuG6/O3AWBK/45AzWRWGRpVT/Mt9gla
m8/TDyo8cZ1+G++17/TVfR2e1L26Rs3q4fKkPo/oAD37d0gu7NrkqeuedN5kgSx6t/PsfEZnoOkU
EHTnub4Rfq2NtAhN9WackLWM3VNZqrtGL695Nn43VPdAK32jeL22Q4sXqmp0A1JH1D2l2TGrX6vi
z6xVGz9/7duL0LQfE7SUG8ieuXw4UJuHJu/3Cs788j58/vRAv+G/+6AAuOR8ptpJdD+VrbxE18Iy
LUHfmHh687WXh8XOo3944BQkb5QaBhAbKZvv8s5iT0STwAQX2had3so2L7t1RyEq7tj9FJVTm3rw
tMCHKoIQKM5eZf81QJ9j/adz15iBLHJARdloYsK90x7PbPJFbAQNtQKHVM9AGUdzF9+PbvloGFML
2mdLeXNiINxzCq/tt8jk1ma8WFQoqkthtGaBMnpp7Qqpz//j7Mp65MS18C9CwoAxvAK1d1V3ek9e
UJJJjAEbs2N+/f3qPmWYpkuKNNJILcWU9+NzvmVTtmX5xepksQ1LXt94/X78OKJL7m7PRI2KPV6n
HnQEzwRqNXHFyS0bmLXWF6cbntYzfGDcAUujQPT2u2Y30kZrDV///sea62eAD9uuTI8ehEgfBu3M
yRSKW7jflW0ZLM6vAf7BtWWa/iTTsQNhOi3GuO2t9Dx70jx9vjfXerA4uaDC5SJy4XBhDOiwyxuq
Drhem3/+rvXFoWWlTVU7BCvZ72n3kNXa36GUUf7+u9YXx9aMjMCslYPRd3DDCjlcqJXlyeeNrwz+
kuMblGktAlj9nSbpp0k4Vfxgky7fqMkUN5LMH5+Lzn9hCXWpiyoLjlUBcTKopM6y2yDgPiCt4Yvn
v+mHs/QN68Q0pV6BYs7czc3REylJ5rqskpxI78bd/vEacpawBGFbEjDj0Zxscq/ms5x//tVPXyIR
5lZ4ldQKSQ0G66YUtjYynC6Fq24kxz8OSZwlrj5AITeFXmB6TG28EQNPbhDkPo2y2/Um3zaO+5K7
8lay/2PKFcPT899nBfFHAuEaHELDO8SPm6/hG45sS0b+nWsiSG9f7Ofp25P+EvBovrG5/1/k/G/W
xllCE0aUJWfj8ubktxD1qfrKczbwb7H7KGfYNxWbmlfmTuHvskrNNw9KORvoTrPHbIJgOvSp+m0O
l/FNXYd49rKx0PAEEXX9u56UQRhXuL9SB4yHDijiLg7HoruXKaSGkLqBS+kplIReMhP2YEwUbBji
OgAI6kY6bW08l+XprOMDbTjzTsTqvQME/sU2Cxr+TcGqCti7tP9iNcQ/mmbs4qkA2KcomcLjMszs
I0S+9Ola7Iw8u51f8PxX4IkX8mCP03RjV6zs7qX/VAnXKQXnHnKqO/7Wm4EcZMND+FownUBgpf9S
AKZ5YzA+PqycZZEbr4yuS9truQr3xDRMkSn7pLxFv11r/Roc/HHLZU4aZpAlglD1DMkOVSW29zrQ
W5LqK6fHEtXiVwK1tb6B4JcbHMuMXOCHWd4Yl7W2r3//45envj3Kshjqk+zbU9nYb1yYG5fPx5GR
s4SycL8ObFz4qKzlY8yLn6InUTWfsuxWEXXtA4ubuazakpEB9eZJePeNCS45K35JguykMv7Xz0/Y
lTW6hLM4rGkt6DFA7NV99Pk7R0LJzts4sFSkb52ya/1Y3NLt3FIq5gl188nb1AjsuE2SvPZiIm4N
1doCvf79j2lGKtRXKLphLgYGKc4Q2Z3a9sZd4wzd9vORWrkrlugIFegyp02PerlvHryuI5u8AR2L
uXaUCvYTtsw7ZFOTzz+21p9F4KflYA1zFox4ALTl6whH023f9PBosMN+vnH5rWyN/1NK/xgzyzK8
9GYUzP0ZVjhgRyIZ/Xe/fhH0KenIQQkPFx37pwmeW/UtuxXIr6zXJUbC5HbjCg/xZEG6XWjBl10q
bkW5TH/4wSzQCevW0bEyB0uABKGDbeByNp4aAQEBv6940lZASPjZdON2XpmBJUqiF2wcPJ+NJ8H7
X0JYpxz8s/iv5mCJkYAhCZQfwHaEYws0+qoKMAbo/OXqkYF7yW58ZK0D1x3/xxLibtCDOOvlJ58j
FVf5D+6Qffn89/9/GX4QuSyxEaJEkSRLBViDdp2eQe/pYT17lcio5mzeub1vEgvT/jJ3bV8mbm/b
SG2G4r6x6HBo1DBvOuhfvCuRymNVIV2bB661q6An2Ue9reUBmqX54wR7wV1eQjitgxLC++e//WN5
JQaVpH+PC8hf4wiFKzzRWeklQojfbKxOdsN+8oq/l8p+4lydODdfwfUfb+y6FTsJZwnEGFzXRnFp
DI5Z52/6yt+Z3ounTm1asF2RmiziPBAyEWXub2k/IaDjTX/jMFnbLIu7yoPspNVZ0wzlGqtAbWWa
NrLSQMDC7eDGbvkYQuEsJWyFa/thPocGPhX9W59SuN+xegYLTt7xEAS30ZWRE0wPnm/d4oSu3FxL
1Ibxcht5czs4Wvk3OvkR8d5TfV/wW5HP2kJZYjSwSDBXGWVIVvO4zGjMrXYDz0XkzF9dU28YMi28
eoc8441FstKjpdCt6pRoXIoPek69IdbXyva2eQphvhsx71r7yzdOX+g0t8f5ZOvLXKrDnHog4p3Y
4N/IE6194Pr3P44cV2Rt4Xi5ggLQ3VW7tHLedEAir76xytbaX0QSeRfmveQqODLhRY37w9Awcbwf
Xi2Tzw+HlRvMXpwNKHLlaaUKBRThN96+WKkTt6yJuD0lgF/eOJhXtqPt/nuUDPdyZHCxV7T/Ey+P
KPX+CXBXft6DlUhoCcOQNQzrbZeZE0q9fveza9ttAxxe2z03yMJY4ufnn1kbqEUU0TUt8AUczNGe
68Nwvb9mV+7AtfjWdnkBz0T1l0tqEZ8GDPZp6WipExufghwCBoLFuYFlW35L/uPj6YA9yb+ng5ZU
FR6jcP9QDPwASjs4w453FVwab6yqtS9c5+qPbVGbiY8M2l7HebL62LOsaRe02r+MYStufIL8H6r7
3yuZLBPsarb91s4zdpQm88EoVm3ih61JAN9wL5NtPCAeer6ZawhMxJafVqfAhO4u73u6t+EFANPN
zH3PbUsldJD9cQDVJJK+FAjWFaRL+4HsLdlDvxQK0FhINAVJagJ9vIXt6b0YgyHyRpUmA6wCT14D
2MAEsvVBTT2DApNQd63vt7HbhOnznAbDvTTwpMUbrXvue5Y+GqfVSZYHFFqoLDtIXYU7MVvgI7Na
xP7gjHEGhaakscSPlDldEtYqP8zQnYLiMFz24FI7bjqugLDgYoAcb9u/wHdxRqm0VUfodoDwU0xW
LKbBvLZKZRsYfkzbShO+Y7IHtCFv4DudsuJgcYlWke8uLpAkdt76MuQ/4D6Vh5GeafirK0hxgG8B
3w0SP79zGexIZVplW1F5w9ZhcoqhuFW+2vk8bGXf29C68tVd35Bs4zYF9DyanCcsk/RL1jrtI1yW
2KYYdLgvx0a99X742yKkix2rprHVlHmScz+MMlD39ygEMYRDo33yPOXG8OSUBxNo/00Y1nyHTGD2
ygC2SIac51Fo7PusBJwxnwBCgYOTswcc9FcdcLIvs1HulQcHRCXbLg5c6LEUDgARAnKDSdO6ZGNP
jnnqTIf5JqYkkShQevckEpWfHyIfH+fkP7AoBkZIdz0IGQeZBdwZFBzp9KRzkOO7GuIhn39mbftd
//7n9hubhvkQtDpBLOYhK9IHPjSvBa+3nze/1ovFnYEqy9DWrIM1mb607EG1UNkPvmXB6+fNX5v5
aF8vbouw73PYPmj/2OTsoSLFszukP/6u6UVcqPs2Aw6G0eNVqKVUx4bfEntd+9GL66FwTYrrIdUn
YDueeq++uKb9q2AWcOh/z6YppZMjLgfBXJuI1XXcAvhV32KlrayVZQ2R9kVvSIAaYudAgkFdjcN5
MgFk9fmIrzW/uAm6uSD9XM3VafZwPmcZkBQQjwEgjMGq+/NPrCzHpaSvNNSylFb+cYCMSJRx89tD
pS4vB5CPrHr/+UfW+nH9+B9barCKpmiYq06e+xykj4i7J3ZjfleWzlIgXNeBqKUk1WnQmbwPinTK
ozYlt4xgPw5cIGr071/O/SqDjTnVoAI7QJ8AnZcng+2MAKt5/MCAk7yAj9T8HbeVLIuEQKw1/TxT
D8J0/Ai5pL0/0CgbbjmXrfVmsYNJo2HMLSwPr0oBwJ8DNRNoKZq4tgZ4nrLBA6itzZ/+btIXmxqm
YrRPO9ecJvZTDAOMEE8GCK/PG195bUH3/d8Tg5R/36UzWg85suO1MPbOdIi7O8tjh542JA49Me2G
jKf7tHP0F6SxrBtB5sevV7KsJnY0B+IN9lSQHkCJyTDmb/BSptuKAl0559PWz+ruOOUT21Vakxsr
fWUTLaWDeYla9GR6c6q6RzPeG1gMUnqjR2ttXxfMHxvUDdJRyU76R0ewfe+qH2SG4Ut1S4ZyZd0t
VYIB45W95VyhFtML1H1Q1PinHCUA3092cEvEbq0L17//0YUOLvGG1k11qoV/5e19D6v6rvXojRfM
WvOLg6Agsw+Eb1WfIB15h4o9tM50F010+ufzBb1yji2NotxgEPgPEnI805fCoy8kt54/b3rtpy92
fUWacihpIE8NaSLCvnUE9TH7xris/e7FLh8Gb6g86aBc3MMRI/XjPG3+clEutnjT8IEEvUAeCh6u
sGqLsqyLfe9WZnvlly/FgLnoqd8MHoiRRsozkWI+FG5mbT8f9I8f1mSpBJwTDaCNZvJkNPEjaqy9
y7M3U+RwvKw2AJDakQ/M4+cfW5lhf7F9kTq325GHEoIl0IopWQzRroiAH/t58yvb9z9ywC0bW78s
55O0nRjSuLE7pVHaQ3wP2giub258Zq0X17//sYNrL2z9op+Gk3B9dsiKsXoIKW6nMmT19897sjYr
17XwxydAeiCUUuyywa+3SgBImCv/+zQKPDXD4gu85XcA6/7dgb3U9b3ifOy2IOpUeq/u8FCZp7x5
+bwfazOy2NIE0YgufaLBmrS/g8H+wzgGqlUcgqqivYMnyK3IfG1OFtubdK7Vz3A8Oaqs+ZJN7ktv
NRtXurvP+/H/uvAHz5Wln8rcI/xIpRxPNIWdj7bzLvJ1le4DNeor9yMsQUkgBEAsC0nIzBu7yO4n
9sQMsd9CO+gshN2+/zhanrf1/anZeYb0ZFN1MHeAXdOkvmfC+NaBTZUVwUA3P6dg129kAdD/FLbs
awhi3V1L0nI3gmbzW3tO86vrAIXvKUCAoIsNPzuey03tuuFdlpbgW7Y2e/q8/x8PL13e6aUY0zG3
NEBPeo5hdZ4Q4sSd/qvVTtniWKAgtCi794F6mh1wMwC5jrwpvGMNp5HlTj9Ek6aR57WHv+vMIsov
8F4YjIBKRqq9GOp0m7J68mt9Y6l8/FDBM/PfWxeph6EqUf8/udkU++pRM9AN0mgayxsfWJuLxdlg
FaM2gZP3SObq2IU5OZfAhMsfnw/Ox7cNXd7vs54InKBD1AcnWCmB81W+pBbDjHze/NroLA6EwhJF
0eXguzH7VZvfIUgLXfeapbeqJ2uDszgHaM4qN9A9CI0aArctBAZ9/wG77xbmZW14Fne9xtjw1grT
I8HoX+Z2nDeW3d3yRV8ZneVVbw00YJ4HvQJYyoBt1r+I0juO0krsbv76VxOwvO97YMEqzwaf0Z7v
W/vdq+vdkP+iOd1+3v51z/73oKTLK97zKHSgQh4eZxeOP+OUX2bo83ZQX3Rqscmkfv78OysTsbzr
ezUx4TCAd2bjg8BWUeeL3TnirxIB9D/S/8LtUqieYY+xKSlaO871LxcFgM9/+9oYXfv0x+3epqJw
GGSMTxb4mHb3TzHAz/27yt4L373xiY+ffnR5p3ec+nlo4YyrPHCe7YrBdsOw9t6mkFhPWF5NZytU
YOa0kNWD5958i/G7sgGX4L+ihkc65W4Pc1HokoIHxCPplP8oy/z6fPDWPnD9+x+Dx808TL2DijPP
nXu3DO/dVBxsVmz+rvnF3FiwWQWAD2zyrrTvjUTe2xWHwriPnze/tmwX518wwaWurUG4rnyzc8n0
gKD++fOmVwZmKd6p+2DOtd+mx7C37oRBZM0z3kaQ1bpx8az99sXZBwzyoJUFMggkEM697/yAyeQN
kcqV376U8Kz7THlzbRWQLXdobFRrJbCM+V3MqXUjKb/2hWuk/ceyGYo2hKI3lk2avtl0iPNZJ7y4
hYNY2dFLowaceHXRZV1wdHT1Eyw2iEw/SVge+kQOUcnaGzOw1onrvfFHJzKHZbTr8RkOP5U5zJ+q
Su9bM94opK/14vrZP5qvhoDYeYBDg84PZXhkvoxG9eKF30qY6ny+SFduuKXHgjVq2nmEpse+JNsU
loHb1G63ftu+hWlBN3/3EXfRj94BtYxhrs0go0Ccr7LGARgqIrvVjbWJWGzjEgRqr+FWgGz0D0M0
2H4zeOQ38gkr+2zpryBJC47ggH2GemATWT15H9zu1+dDs5KPpEsLhTT18lKNQ3D0q3KvW4lqWmeJ
qBugcGDqHe6N2Kb5iZdwVVb1LSLeSpeWEp/53OlChco7OQ4smq7TgjviVkz2sdg7o0tFT5C5iznH
exgC3a3YtaQJD3CcMs8lbbNNxrsmhkxBuy3qQN0FJSVbKCbDbY6hhAuMudyFciZb6P66Y9TUIHa6
rgQqnzsDCKiK37r118bguuv+2F2ACVkpYY53aurJjcdOVlDyJ8E/n0/sWuuLo8GkNU01qsvHES8z
XgQg7d8Cva/sWW9xLOQwltVwl55OvVN8b3yYa3SQ1Gc1pL5d9fr5z1/ZUEuN9WuFH2hyhHOV+daZ
V1dCLsC78Xj9OJkCvvm/Bz607DnlNmJ2r//RwIIX//Nga8jddtvT13G40YW1GVicCUXV9w3N0vQo
wv7d1NNJT86NE2FtBhavGrcAEZ9PHnyArAYSGLbR8ZSX84ZKl4OCrMtbYePKDbAk1fDcFiB9ae+U
2kNUkPJLG5gzPKW2oxkPZi63n8/2Sn+WHBsyQh4B38J12UPXphVZGpWhpBHhw69U3AI0r0zIkmkD
/jzNxgadIb63LScJk8lbiLC1phd7uWoaUoz1FBxzDYhe5Y0jVNnqW8jyleB9ifKvbMdtlAtdZ3hZ
Q97VhmZLncawkN6AuIVsgm2rpDNAueXhLYNM1/t/LueDl9tSx1LNA3X1rJHGJiDjlobw19qfvYOi
8DkYhtxsirwoT34x8q+dyMFCNUx+heBTuElVPTQRstTj1vI0fVazGA6unEE0onM/fQs5RGqLqmju
kcsuNUD4Dbmnsz/dzWNfAICYWifGpDmXAL3s2UTldrCL9NnNhn7nTI3YSYvVycArPGNmGTz7YcW3
edDou5Ta1jEgI+jDToZTiZTBRRUQwjTMrrLYHnv9SiaZkjjnbXEGvx8eSxOELERhzIM2XdvE2of3
ACxyPHLMvGY8Dp3J9pD7ADgdfufzxTPBcEldNfwKQk5eTR9Uh6EU5LEnYx3E9ciR+J9lOcBnpEj3
dUnYg8y6fq+LEj7vfkPeoduhd45kyMp5+ZjMMJp6pBOS+XHq+/CTsOzA4hvR6mqDWq2IwAErYi/N
oA0G76AEIYGELGqmD13AIB8TOuYlRSH0JcNQ72D5IB5FIytUrLzcSbTnQjvOK2ksR5bAl/AJTIFf
JdjwO2U3ryR3xKWk5clpmhK+NzCjmQwkGEqr1ZdxDuDW0apYpNmh4lDuyqx4LofhoOD9+eI5ldmg
ppnHrue6cYn3RlKWxbxltfXDKixrE85VjZxk9exagkdh4z7OIQOU3XciS1cd4ErjLyhF/AZafH6y
Q13s8cn5yG3bBkY6KHZB7pytqf9O0zKIez08OXNwqibvxQ4LCGEZ/65xcP8grayiIdfnVsAjzC13
8FD5MglzlV/lsNUKYfVSyPKbnhovThu8dQF3hMQkNH92Rdhe4I5Xgghut3tGRJaQqQjuuqGt+pgJ
7bwZNdHjYNQQQ1Aobow9bCG5q2IHr4iIiYI9k8oA240H6JTb9JvLNHzJ57JL0iIsT/AaDaI8heUG
xgnguLCUUOAJ/V1ZNoB8MRdGOqPOIHnAp65vk8kqfRcMrbrc2FQN28BU2XGcUrJTgT8d6qyBMCPC
zk0T5NPehhdrkmaNH7dpXYI/VtR7Pml5tOFBeXDBD9lMHqR64EPrv5KODCbqjGPt2rZBiFO5zj5N
RRo1ja5U1FV1+wgtuiCRUoYnqsoAcC6nPBeBGB4CFb7DF62LrUI30KZqEiNcFP0KN1Fj/kzqYmOR
4lhl5GWaIK8BGZnfFbCaz25NoAZiB1fonP/bVOpotek3GBhm4Pj5LPKHoDxzMR0Ll2/xUv1VMby4
nVk9AwTYx0GOEkdl1N5zbfxGlm7yWu5trb56jTq3g5uYLN3BSv0CJaQTjGKP4EadvZw/Zm74ffLF
U2eHD0VmyqQZzV5nntxqM8Fr3DV7t2mzC9hwZ5NWW23r77acNpNqnwhjd7PD38d+AEyPJaizZVGm
1BEBUBghn3jXpWQ/TdWdJ8oTwudD79JDo5UduYwnDS3eOJ/CiDh+nPK8jK3Meiy5dZ6McwjS+RHZ
/nvW+a/QVNj2OYU7CvliZ2arWP57HKwvwp32lnDvPWY9Va43waw6PQ/AX1lzuk0Jf+iJKJKRgfAF
2N1ZQiakKNW+4tU2nfi+khARmU0Lq7xURwhGuj3zAQrR6T/5FftLihfRBZdiLh+wvjfziH9SOdCW
Ec8QCILePg4riPlCrAkykTu0tpVDfYHt0T+UtSchmYNEdrY1duFHkw3EJWNtGuWgV0dBZ3jSFWFi
m/GHtqc7y5vOlWqOqPSUMYYewEnn2Qn4GfGkwBufPUB8JJGzfLM8A35Z0bz5xnqBX9o70fo8BTgV
C3ebMfot1eqSU1JHXhf8QhH3KZ/Is4ZGDaoCWLesCza6ah54yN44NVtc/HcVhc9MyyEkDYBj7Bqr
BHqEgqwZJiI0+wA+1IoDdzmox0CyXQ7N1siy/L1tBQcHCAxYIz44s36j4QzZRHv86YdQvkA57mLB
wDCzzVslAxFpPT2UY/tA8hCyc9+zAHdGXQcPoyLbzNH7IS/vZkUvheR3PgS8eIZeGGmDr8D9F+nV
Z1oGLxl3z3AZgZgCjilUkGFYVXhvoQP2auUH/zDXPY3MuUDvyIMAGn2y6/73NPnPHCeHkHD2A2r5
a+jpuzwY08j3xvvKCx5L+DUzpZ5GBUGcvKW7fKzhtdXfF658ySzyENbBdg6xhoP0vVXd3SyLe0SY
PMps9Z7ONmSq5gd/VGd3VocaN3AEqbVN7emtjV+WVXBpMF1znzrDfuL2KXPFOaTmDckJJ4Zt0E6H
KbC2tfgJZ8V7otRFpkN550CxB1YIyNEDCMEu1GXd0adZvfUy8JRbd67h/gztq74pnyAY+9oJpGkg
gH0h0FvE6aVPjsDHvPJtCKHGV8PrJ3GK9gvF9jEtvMrUDw098S+BgCY2K3JnP3LYs7WKhvuJsYv0
oQ6GBzZPTJm/knno7yByZvamGOUu75A3k77JcQswHUM/a47Al+ojSJqe9SyeqPFM5Cr7ly+x8mwO
ebVeijKizIH/a/ekW74nKDBBHEM9A+NqItgjHamDBR3mCSA5Majeb4OvjyDIe9GsqQ3L+Aa1akZ3
TdeA69pgoK0y32X5/MUapjkWNjzxbHUMx/IeD4FnsCffIP/23JvxZFgH7GqxBckCd5v8ShX0ytpR
vhtZP8zMuqNQT9uJQZ+rGRzgCkZPSR4KPK9Ifqa83uSQwUBxvN9NHhKdM6TdCtvsxxbqUTT4BRun
BOe6s3Udr4hyXcDX3M5OAl8mej7A8u4iCgLxMX/cOTn4UCFyghmE+qJgyA5eqk4TlMFiOKQ+ekAD
N5b1C8EeEvamftGFeA/5/MxhNn3f2xSA6slc2en0wWNyz936Lqxx4sINORmCHOpRdTtvFOBFR8Rd
uNjzl2I0D80McHgpD+MkXloRqNjm5OJjMfCJbMU4XDdp/a2amxdmht1Myv1QW1/1CEe72kIc6Cq+
CQrdHwmr9y5c6TM9npCn3ZfcP7ucQcIsbI6jM54cEj4X/fBlsOXVljQrQW53BPifgkV95m7TdjpV
dvnS5PXx6m5+yDKdfivhyQdKYqu+6oZv+97IyNRDmzihdSnycKeov00lP6X1+DZVaQE5qSKNZ/in
bRsVznHhsz3jvXjOWlseAp0x0MnHdEu0cjeGBjgxwpwCCw90NwwYq6i0tZPkDmypLSiwIgAJjkVL
nqyJkkOtfC+CJpfzwHnbPBCdzzHY9IBM5Fjzw+TDTbK1J/CCOHThxtqKxtn5Seyg30+lVlHpwmCS
AmEbz/34mto1g6pc+9UBFFCE0ol6vykTyDOKZBIWoN4V9nqZpyohTYcIxroqB+YzrlBdXmwvBUR/
Al6mAgy8bH2o/4lGR4UOD7yqvs7u2GyCrPkORsYve3AmDJmRm0BZc9R1MGYEGgyHv+2dNAOepGbT
lybDUQdV7jfqFq+9iyUzYDOFPBdR72YP3RURKaWfYWMP7E7bM1aW9r9aoXxWZoBYY98AkF6CVEiE
CwgVcd/x3NE9AsViRwYkRAFsO9JSvWRVjpSfh3QWqfnXXrebQg+HHPbmkCbcEHgzzz20zEiwB0f0
LpThBkpyO5WnGTS3ys2sywRZz4j1yEuN2Gs+FZFEThQilYkLjcrB8iJwCX+PZFabruqPdNA735hX
Os670BnfqA9Vu8AyL/ngw1MIxtOVf7FCcoaZbIyjfxdm5MwC8cJkShPEezDpa7qooeiNKaudo2oI
wPU45AJJAVPPSujr+fZbl2ZtRK8BTNGVe+K7GZwn4VvTNnQDQaX7cW6LqMD8QJywBMdvHN5Eyn6E
bvndGWucrKPZ9KMmX6vZh+ZfLfJkHMH+m+aGJfCv8w9pMXi/pjazoG4JcKqurW5vUlLtWDt1B2Nx
eBe0QXsKHRd3L60L9WCnpvs12R5kMQ3maBtI2996gc1fhA+fm2S0erwMdd/sraCr71Imm9NQWDLp
KtXhBRbOu94WLEEI7yDPiU5rnIHxGMCsqh5NvkPcTJ9QPK4ujhv2u5Y65Z5Jy8AvlOOQHfKrvziX
e/i9mh1UuuHm04vKT6B21zzPfckPEpJKT3CWkE+8K6a4A2IiKWGgmQQthE+CyrFf6OxlT6k3ths/
VWDY1TM7+WNJ5xjOaM43RsY0zjrHbGfasa1tkQFU46FzDnmXNs8MKJI7N3fsM2PETrRqNPZXB/83
kFjOwpm6ZOjq8QyaKko/pHCfa4T3F0Q6egudo/krXlf+PW4dZFtg0G6fySDmY9DPwJo7vYmGFqgp
PKfbfeeigoR4FpSZZuyjuXQCVDIAOEEyOgSTBXHgYSgYIPAYL2/i07EHcfbAAZ9+Ml4vnZgNVQFT
+bbr7mok9u8FhCn2ucqruy7oFN5IQUe2BIvoAWEFhxY83INi4mTZAWCQ7gFK7i4UgcQYRqJ0xLOV
Yd8LvJZOeJvhgadbdjZ21kLMfwCkbKMox8tqSN2N8IU85gNNExh+FjsYz+MAdfR4LGFFmfCJpnGT
wiiXtODs+5bjbwNtBfsZb6StN5r2VaSi2RRhPTyHnvpOK1Blg1FYT62UCkKOTfgwMGbuEFHPCQxk
AfgbcjehweQ9GiayF+S1y8hiRbfDuZ1GrqmGDQ80vzDHHzf1lT3KhgBSoI4MHofG6Z941TmInzIb
Qz6o08gn8aPsXZg1llrviFRFlVQkyHAx88p/CG0XxYacjwhKGNdoLqucGNRaAdEuoPs9hmGY6IDE
WlZlCkqx3WhBAJG6ERAp5GksO/qO0E162AM9woJMV+9Xrdgz9AaTdjYOtm96H9IU4Hf+o/asV8Gh
FBo6xbdMqnHrV3KM7FFfyly+uCPbOQOJZzHFmJX9qHwH/N92wKUp1b3VjnXsTeSawfDGhOZYbC5l
ewWBT4JlFVkdOzOrq3e+6smh0s3ZLt2NVTMIJTYNvIWtkiJUccfvfiMwTCZAMr/yq4uyII3v8HlO
nDbHjWgD5aqbPm4q+7kS4XfY6zYAYVK+AbAIAFivaaJiRBkcOZUJ92QOP+ayiQwfj31gvjcFdqYJ
N6YdqyRjSLlMzfwAA+dxDzOrn6grZFHVTP4WwpMCN0R5yezpfxyd13LjyBJEvwgRQMO/wtCJFEW5
lfSCmJFG8LZhGvj6e3jfZjdiZ0kCXV2VmZX5lQumOUbDMJE152Qa87CYU4ppg+PE6mmf9bwu+Pri
u5i786PQ0zHKE4zR0/Sg18jFcvJiAqtOrqmVRWPuHUeqLBYcr7R3qLbJ76R7COnZ3ki941ESPwpc
mnxJM981bb2zqwqT1+W/YdJe9an8XOXGpNTZAG95K+eDbPQPJ20j2TsP/aZHGy7zQWMlV8fZxsA1
aW5waDpPjvlhVuuf0l0P/ZY/qL684RFwq1am9U67N+N98p812FXgKO/JToYtwM9nfp0QD14H5hI2
iRvCiAggbmLTY7PKZ0rXUu/it9LbVU7RPMJ9/DCFaH8xjVmiBrH1uRqsjWj3tdkt7HTduP/6k2Yv
87GdHffaVe10wFeHo813DbRG+KGdJ/PNweE0oux/z4baT9pyzCzak3k9bCoLZavvCq3+tzT6zdGd
Pea4ZdBM2IVuTnFhU7+PiAd97WT2nz5Xj2ARp3UbDsrsMbCZpzq2dePfold7S+W7tSuf8s7bYr0Q
CDzz9NGwshoPY3lpLF7F2cDsdXTryLRqwMYZrLYaRj/wSvuuPAWiNZvW2Bup5IEY41nSicRzww29
4bsQGPc41p7VuTDvvSUCDyLuIb/bl26ase18s2vfkB1aF7dNXZxO+3fprn6gPPcyuN5XmnPeMQTu
g1lr2tuy2G5olTk4+mTYgeykjoBr+RraEpMKogXAnuJaL4560b1Kp/vTJemf2iFGWoEctoMBGNV1
71rdf1uE/13GRWCXalsHFiexZ+m8XdtaN63RXnzDmu5R4FezTMPNx5xHOujk8SDgMUwHMVAhskrm
cdejzVitjwl7czy7F5xl59X8KTzoBGE5DrhgjgV311seq4Yltd3uTRfZkDUSoD5b7VljlDvNiu1V
Tl/zjkspBFpaJw+5vgJUVmr8r8nNOUpobMBfRu3STnX5yPXXHNzE0GOU2eUEjDJrE1XLK+ZwczRM
k5dJx/Q6KWlkCg+v5LHoOBaTYLVxENa7gZvCFteM4EBVXtY++ONmv05YmREILkXyaEM6EiebWut3
UVfTZ03Oz++k2cUf/FKaAUPgEoPcSnavSZmw4Dh3SdSYlXOVfdXvfSy3X+18bLEddKsLFrdaxH5G
cjBnLKGCeRh1bJIZWd1g7PXtdVs7Ap/ELPLYyPF3DrPM6dOd0kstomm33pSwATFze/0dlqWKLDLa
Psqpr17MuamTkFZSXLdUZuSs51p5brWpf6PfAHNg14b3I9PrP7rZGuxEirr83vIJt1uQ96Ophh40
xOyvjlsMBwTc2r+GcT8c7NoXQevq6VEs2rA3Bk99ZS0VCqcLM24s13ypCk0etcH0xqDH/XmO5iRF
GF/jBqAfSreaiii3NXt9lFpSxAkKLvyjq2J40Zz+MNGEvQO79DkSrL7er3ZevDbCk/hxeMx3Qnpz
HbVD5UTchtaO76hHjjFoRL1LFmu13C+HUKf/4iPhl/juQiXsjGZwHnGZ7sdg3DKBIXRnqZsivn4/
ayL5J0tU3PXQZUDc9EGRbWScqkqsezrTFEgT7/IQH+/ioW4HYCtZM47kaly5Vaw+T3dmNVWxIHx8
DWrd3E5TzhJ22Rr2YWHnO3Rlb1w8rKfOHVfU31Zt8NZZa10lizhxbzfNZR2z7aBpcubRjt5+qMYp
Ij4Xo61yWKOSqy6GQp6fVjyZQitvjQcdK8uwzBxvL6T0L9airX9wfmO8KYumztlp0oadVuftrfd8
EVsL5gjhlHjljbRfbti1xPCul4146vs6iTLKXVD1hDYETuKMx3Jyhx8IkO64ToNGkANAfNbQcC51
s73R43tIFHLtee0zuni/SFU0jbUXEU+c7pMG77Nxm5p9T5DZKy8vodVSz56RK+HaLfkEeHWr1MWP
wDOq0CjQtoInax9EuLsf82aqCPsdbMM7KRrqqFimmNzT7AnbB/Uj+iXnB8y658UzfYY/5bJSndPd
5ZJNCaTVj5UxNKR8Lb734XauudvydT0Zad//l8tm+O46PT+0uBLt3aRe9nqH0XIDorBbWmyKKubY
v7q7NlZYYaV3TFg0P9i4aJyzzLBYK+Zi0HOdppHBeZ+ZSp2Viydz4Hm5eDP0afnDrnHzJ6GB4U8D
FmaFI+cXtsPr/Vyu7o5EAODcitWX/6xsyPbSw8Jc6A0xT52//UdwZ3nS+m57LZXeGwGBsiPKhdI1
VHKUtGTPrQm/FaHlYNUKzNIA5imM4q1au27GsJ3M+kUKs6KvMedgyXzSwCvR6W1g+Zr4QNi9eLvF
trSHYbDw4rNrWUWEu6c/i1bkn3qihmtvlOPr2o8sXWfL+FfU7Bl7Ldp0W5bVTo6YKutO4UXjbNw7
RN/9qtYFjlBq3ZrHsjFM++o5+Ty+CADL7DNj4R1txtiA46p6fvH7vANFukMgVQk+p3xC6wM1aKED
thkXRcYufKdNWdSSr3pMhHH32OV7A0olSfVgVfdOECIqgIPS3nzPUOGkz+5J9v1AjMDS9Lx5lc/Y
VJjXpKNAhBr67zTGfG/jfqjcyQzSOVd/qXrrBe/3fjf701/PcIaoHswh5gdbAi3DHDWyS1d6eMWa
uRnxbwI8x8unaZb1R2Eu1qNejdrd1di8nytx1RDj74pRqqeMDYIimDe7du7JO3COmpY+y5J9CH0c
RMxxelXcvQc7ET8qXfFHrT96jBCjHHOr0O8IuRgqY1+O7ZOSUECzebDd+ZyaG8B1jmlBvnzOStuX
NS1VUh8oxNjwe+brptoZPKF81FBHX8oOO6MS1CQEwLhpvV9HmJh9wKvFEksonW8RbNaUR9jJN6Ff
tbg0yn+WRcM8J1mJ1MnfonVKfjEAqACA3J3XdCQNpDjFb9ZYgKBit73C6TPYOzYltmyiRm+Ir6mq
A3+7DITIzvrQP4hKpIwE2xBjR/6UqMyjDMyKNHVhxFaOHbjbbt8zau4Zkjks1+Vl7ahOqabdCofA
e8aIL0+6Dwb4LWMdduqT0n8qZ2YWyMC06s3/Spn5GDUSimeupSHTHVdGqyXhmhr/dXVF5ORslaGZ
ZbTB/fvsWact08wwhQeKOI1/4d+qIPUhN2rvMJMcEGA2wCftWGDZNvIlkDAwq+tLFujt8K24QgNU
nlowUFaAvQgWGYeJ8JUymQ+rhoeD22Z73UJc5KzWsU7LZ68ZL1YqLmaf/h3GsgkMg+aQKZ/QjQlX
hJnAEGeTw67Cyu7AA06fNs7yk5kW9tGQ03pwcKMMtJVWqTebm0wz4ujocmKRaeXezcBkLcN6ygs3
kkalh+mghkjUgi1BcK3EShF85fwNluN/6wo7BsVMGW262JEgMwTWpp+yO+/LfRrL1W9DCGgHtlLK
qNbgYu26+WEyZ5ifN0JZmmWF6AAIZ7HMC0Z/jqRuYyjtOj9tJq7J6E0Pjir815Tt1JjAhoYI6/Hd
7RWUCGqCosq/V19zdgVG6sdW5kZQ6FMNid72x2rVirDT4FObuvWuZHdMR8efT1vv+nPQpv0//tMy
8DsLfRvTeMAXInxB/T90ZSp2RjnkEXZ3Nrudhrtj20oLu2y1QxPv/pgr/VQRFnVYN/1l8ko3Lgh1
uUjPBIm1y2s6OW/NWowHvVXmsWnUfwmbyXc+d4ogP+woF3bHlQ8CmwtjDkWvLxHbLGOYU3tjQ3Wv
osxJY8bvF31iY8RZLmTUZC2+WaJvosqsPGbk4eKK2d+xZZkGKpHWjSsrsvLaD8uWVaFWZDNhzgqW
o/Owzbebc7G1UNQ6b6WYRBJ6bSIxANWqh9FspyAzUCIU1uYenKz46rIBgaTl7Duzbd76zs0OTp0K
CNLUjsgAEWGhY12KI7+P70e3T6xkCVXbfPYpO1yzua3B5ncwlCv7gTgFAgx1GC5AjH6TSZvCT8qb
l5FVyklqXvwNKtCRw18ekYa5imeA1eifykJ+Po+uGbZm++0khhX1Bc4BUlbPopze1rG1MFm2+nDN
3DZyOnaVy2wSYZVMoOcKDUxql7jqZxwz2+T32FyoXLqRNyah8sHSkvab0fRsb83Htlj3mdMk0qfx
vaeugI8ey7gzPe2Q2NYYF34H3CNh+GHTN5ZqYANEqfxYedun1+n1eRu25JiKdPyruRN3j+sVIdWw
OOmJxZCvV07IS01kj6f+o/tuw1kQ2tW69sKdLK8Ghofchu21L7YMYIlzlWzkciujs/fCIodAN/LI
1FtCXWpa3LozXI6u/of+p72sWjk95YwTmEOgdQFqeq81DriF0S5aoeWnc7fhsW2KdV/pAF9EP53n
gaxeO3V/8du3rnNKY2SKwqRPyJnLV/ipfjB1OB4edSc7xoNxHiN7bIdQ6YAeNpMldedeIZyU8azV
5/2KzCXe3OYvvrtOyJvzJXx3PI8+ZtgVUGhel3VUaNOvKzreFIcXq5kGJgB5xILgknHQuD36Ma4o
KJBVonlvWmjl2jKyaBvTt2y2LpNYSYKXKWC0Zf1bHIztLD4ekSWvZBzsvKrG2YjgOj3h0gc+easz
Yh/XrdSC0ra/+Sn+OhUn2vOYtvO8/u4wA0pS8rWs8h/blACBvfbebYMMsGmHxVPixzfWOB+7JTZn
le1Lq3u0ZwxiFn3aaZN909PkgX3wOqyqLt85SomIDXrtoW1raBaDQ85u9+9qjr+Z2s49Ts8RARcj
2oDOLFXQj7nxD8p9ZDbXfUyfRDuIVy9NUhysFtuI+RvEtbWls1ubkaGeqJrI3mjCNX9L97qTGu3O
yLCjDEyJxon6MaiVbB26tMgtN+NMT9k+5NOU7hxY6leyQ7ZznrbuQQ5Wtnd1PY2lbxXkHWXyjyvE
fNY3ZNK5XY0vK7vvp76lEaOFShDnlv3inoZ88gh87b3qS5mT9U+bhpFUqBaFgGYsXOhrL4vQdkC+
ZMf7zkWIq7G+jD+NX9ZLOLtW+sXZGHbrUtXJSwGGD7JV5NVhVPb2NTYJBMNsy+noG6KvoroYpr3f
YZwDeTri9l9/F5jVPSzCrqNu0sXFrWr97NRS/HhF39zAuWTsOSxkcrLrv3C6y2Fa8ZQeSq+PnXE1
Dga4zlEUyRqUNIYR6Ji/G6024QlLwolaP3E/Uq1XB1jJkhDaNt1b7Tju3HXc9kvRmT9qmLcT9kbZ
ddPktAeYYHtwzM3PjbvgO/fW7HcaTNiVcelitWgYEimvPeRaY70QEygj3a1B7hoULYHfIyxOCNyh
wzNkGtbSzbrIczYNOi7pD82wmNAcqAAwHKvzHgUEJthBYuf5rrpDa3wnbef6eX2ZvHRYcUFqMbVt
Oy99HDQ/Y+kmlztDSvHZN10yR6n0zdAf+mXPxLU9wxJXOIRQLMHUelvsTW0YppsO88Sa4oyzdi/b
mhjYFWkcPh8YhetG5/ES5A0tT7WmJ1gs7cttGyysdFtbL6hZjLsTZvbi5/BtpbR+0VWPv7ylawB6
rCKypohO63Hp9nMBjlstGHnc1/6swrm3IrO+M716+nDqJAsrUy67EZDt1S/ThoAhE81elhcXf/bK
F0WjffF8YqGZuq1DMcg8rG232VeLp51Z2Sn2CBD8UM/ayOTCNDtLZlFnk7K0ovK6gj1pkN22Yx3m
pRXvTu/AQcoBeumCoMC/I+YK/bENlFHfYZx+DThhOQinTI6z7wIyyK2K7ULN+/TuW2UAUkQLyd/o
6MvMPabJ4h+tWnbf2mDJeC0mCkWl9+/CnbvbKDJxbC1/erfUop5KFwjdnQ3EyMkAlFkCpYXr1Fl7
O6tbWv05i52uJ4duaREMLZMzH3Uu9jDpzeJnWkv5MJu6cS4NQ77W3pJFinc0LtZWHFrVDJHE4oz0
tvEg57aLFqeoQxsdaahVjYqRFq0vdIkIETt3GAkSz0GS19Qlpkw2j13JBRP0rpn9sv2cHTbETSpI
XWSKtqnzrfJaPDmDEuAOabrzMYM4e+vdJzPVxuLVsR0c17J82KOtl0c1j0uYp0iMcrNfHp0Nv1As
lcQ+n0b7RdREJ89rOcSOjYHokHbDFwGmBteCXz/aayZiBpRqNwEEB545F9w8E6o6REKYbGlJhAfe
BqXXVweSPNqdhY7iT06lvIiVKZujnj40ABk7i//nE8IuSRn2lqBduOamVgxdZGDIGnluPrMWvFUo
UDL1NYqUaDK1kEoGihtlnsXW7aABN6X2PERlas12wAmlfd4snbLGnPHH64v6nPnAON2a1Smr0nqL
km/VQiNlxQz2Z5hY6848VhFUFzZ1wYBQ+vlx49Sdmz4tns3RsmhkcPfOCQaETR6rkyzzNSIexboy
3kh4/6HeWblXfvpoKh5KD1uLmSA8TPHHHGLbthhCYIi2ac7+ghBRabN1yG4Mz+WjquvCj0gAJRSw
HLHSrezlqIppCPnh+VmXpdmDpaHkKctp71KvHnyrtU5Tprq97Q7tV13DNhrDupwNC0Vk4I5Zfs1d
JnXdt8ejKH31tsrU7AgBw7nCQRT2z1FoM+EOSd9zl6tR+jNyQJBhRKuqhNMjdE54tNvmtCP4pg9E
ZYSlQoOympFnId7vEv+m0YgseYOFR0cdN+4OzLS5auh2vl4+Si8d982o7QnIuRX+vOc1iajaTAL9
jEoUGlDIgbC+IZ6UOrlI/ba0jMxyPqUlZHU1xsPkncwFbG0VUMEbzhvluc/0fq8X2l0ZXdOtdsd0
xqiu9+pIFeajP1KpXV3DAT+ntXPr8sZGGN1g7jzxhO5Bf1eB76YN2w+RZ9aBoZmPZVc9ZYseGtr8
UmbdLdmgOLrxqTeZVOyhe/TJ00WKlFtHu06JkKwnb5cX/mO9iuHBpYjFC74AxwquOEy0jLjCal/m
+aXs7SVM0MGZZnYRVm0ErZ78Ny/jTje9IVILIBbEIT5K9gX9bnpMrGp+2KACfURv8LbmwaHvRecZ
dlb75tkIcRZTMzBTk+lOL3FNlMivmB9L761TrfvsjIZ7bDGrvilVm2+jneh+hOVY/9MBVT30yIby
nTnJRDIbdkoBmiD+5fcpvSe36e0YoaIR0LItxBulUziiWQ4Hx3N3XQmvR3jscMLlrwoVhydSZsOI
bY9lFyHQc/em61a7sUutU22N5lEI1w3rOtH2hfSXKLVhJfWq5G6sUbJkBoRk1d8XtzzHU4c5cVQI
1IEtba+681CgcjUZZs5rXy/cuaUJJFuUr2JcvzpSpdBBoJ5Dr+68JebUvXi2UI/9hg5haNk9ymnf
T/PsrCdZZ6goAb5jw6Dxnmvb+oShno6p5057obnVX1j1e2L5HVWRBZtKLKiYRwOFG/ihte4k8NnV
8iRfhpmQjU7PerOKzot75msDZnSd9lteOfRH1gbzSkJpuOZi3oPv0XI6SmwHo59bZJXMSAHswjDf
KlZcf/y1N25Fbgwwyk59zieB+MSZyz9VrtznuhXTg+/XFZtg7thGok1rM8iLES9RiM3KDepBWpEz
pJxFt9m0S6+nLRGRvhWvjVHDzKQXD6YB+MZeT7hqA5Ib9S+pDmQKlbX8MwFi7ZKtfhcG1DYU6ZPv
lbglSIgPz5+3i1nY1IrG6YbdgOCZ4j9tSNvn9qTlUEmB2lb1DOpV7td8w6WgX4l45kKPF4T/0ZJQ
bKsGQk76yrty2d3XMYXVXpqcqUCKkmXT3gfXmNcpzDGhLIGpDBFl7ag9NqYc/nnc2WiApmRvdRXp
gpYk/m5CYkPQbJI/DpXX7BAbt8HijcnXSPI8+6rOHhzfz1mcLJY3dJrFjxBbGbU5kb7bBv9bmlN6
yhr3l6STZz5bccit5iv32xrMt/LPK2/KtSdolJ/BROYSafz+BD246zvA01NuuQtZxBPjgZzawzZo
/cnb7iEiZI6G+PentH7WFLPbWsWqXNRuTbL0gGXnGldLMwI++9Vx84g5RB1sIu/aMq5xBLwEFmav
FJgeXcDaHw2isE7+yIdlfO7jfGm696mRerwYqzolOM4dtVW9u7Nv72rmhT0xL1WI0vIVsB6xvUdr
6+t6/YiFCbKPzU5uiMDna1+q5ncVqLnKYnTCpd+WaCCPbN80LQUjY9mkoS0NHVkj1clSG3F/t+zN
fCWqSCe5FM7eedGmnNVmn0VezMz+bJL5A0dJxu22E+RCruVjWxpmiE9wH9rzZAN0Wia4w9bDtyuy
LVQ6uMzlTR4v7JLch1v/u897DEvt8h/tLE3FIOzhqJx1PluyQ5QADvMCIYhctBuaCG1SfdAsAma1
eWHp2q6zJ7favLBQgxvOAGjvQ+ZNz+5g6Qfd8IpL9w1O7OxEx6nwBlAQJxPmeYBhfLanVAVj1z1g
CGfDKa0V1QBuXzMzKA1d4hfn2nzUnmiopUW9VRL3Z1gEnI7FgjCgW4zn9N6p2wV6KxJKuT1W4w1x
4K4V/bO2yU88u24Yst662mF1WIFdVNWpRDltbN1br6HlBjfC6dPRH9zNbA/K0fW4MUhd9e5kLOOH
ETvSP5nSeLKnBdtUkfwuvb+r+ZkCPOXTwNXvEOdo7nn5niste7VJg0mgxrnx85ayS9M/SdO+YAGF
Vb6FGBAj3vliKlod09oOjachc+zsA61gHcH6ZgfTGV/SGR+nSqeaJ3XhhaWrXt3O/JfWzQuWjQ/p
et9igTPZ4PruJQ8ifxtvjmE70VSp7GAgkyeYBgtgNoggPHOFVz2HHdmVuKUotY3aie2qx8u9E0W0
OdWnPnK95BooiAvDF6w59EFK3p4UgnMzvWjwlUFSjNluMkUV9ysWhXXjuRHAlhkYZvqnn8YJbKPL
gqVoEoIB7kw4x7affHwxTE/FpqlRQDpYhWUeAXdtzAdXFGQfUzOOscoFvhnJ+skO6vqAOrgO5+FO
uQ1Zs28ITA5LaSe72fZToEYXpRSexIwiaXc/ycjzucUuS6YtB1ciUOjZwzowIrQHtzGfuKsRI6Mx
4Mf0LglSdrSmqXaeSD/Y1amHiB2KMsjz8j8xjri26+a7JvODBdB8SjzxX5GjeumN9UeK8Y+ts/pG
m8vaAQKfmAbGObpdw0VOKMetcOvXpHU+UpK1CIWYEZEK92iJ9HHTyE1NGpE9jmpo4lL1NrQ+j8HO
WD90lvtdcm/JUqmawCmQTA50QacuG7UATcJvUlm8eegVI1SeG71DkQSjRF+7lPljUmQg8iP6LX02
+xDSXA8zhGLoInIvMNRwa6z0BWOjR02zv7Ipv20lMTczzvSEhw/0B4DdvYEU9L5JZLPxcPYISLzS
3z92lha2Tvmxlf0nNakHZBqsXZsoec4dr6KfX54nAh5igc/nQZh6Sq9uqitv5GcxFXG2Oq8y29CQ
OK/mYD/6G3WDA4oetFwfhrU5jqlzRLfxIhr3jJiEjyOBYacSLlcoWUSlKj4Rpx3QN5qRWOwmarP5
sZA9/AAtw873dUDUfDlu5iaQEyjEbuXAwAO2KrTODkeeIvxKy/DtDfFgqu9eJbApusq+OKdyj/3M
L0rw3bJ47yt+qxBW2VWz7GWH4KUIBGNdUJvWGy/Cm+fwmlW6ejHgrBI3g0GWzrPWbq9ojpMYSiNy
JgNlMj55hM8O0eLb74PeXJIRIXTX8hETo8p27IXxzrsNAV/4RPdluvFFU+7F5GpNZREQtFmEvshe
lpQ4aoNcP2OKHKG9iRHpvtPuHMQIFqBY6G71nw6b7WWzYuZmClvJjs7Yum/Z3Rmj8riwE4Q6SPf5
p9671myqIaxR9BXYKTuG+5Swl4BV506f9Hd+liUsDPvDV+k+8+WBzaxozKwjCkjqgL5+tEaC2hTf
73DeUo8mPrkMk89Es7X7FnLvBLVM2yERArvoQR6Qyr5BUoLPqhvBZV+bU66E7jYlB7/6JQJCw7/V
BJvsq/e2La8Q0KyAmqCRKVHWfMjsxDH/GYx5rwx1v9ARKXPJsQLkpFFjI3SsEKPGhXAgwXuG6q5L
uVQF+b5InYMCu8WoWs0hRFTgIZtToN5TrV2KouPuLHlYlndFlD8Cmjn/DXinBy6d5EXXWnVNFhtO
Jptk7FpSO2aeAGKofR21yDTu7hadUV97/l80MsYhT0Y0V8Rf1u5an+aF31j6bhdvmJBrfQEonEzt
yV/hL0ugXUzSwWMMMq93Mteh87r+n2PUixXUfpVctS3nvKdgGtKsUEbTto0c+cnWrnIAXjMKNV7Y
r3he6gK+1ocHRPj1XtSi/RoguY4w4XhCJ8YXqRR0CFsiCEHgZRZ1r2IEKMbP1GrokTo4CIZQksRB
1P8rTOLuafjGbrtsHVNHj/xIuOvNVFgD+VZkabxg+jb0AYDf66oZOw+B035dpHECdNHPzbZiSW3Q
kTYzQJIgnTIGPTTDJlmn2EDxKzq5R4b10rvtsa/XW9XAG8qEvs5U7LHl2vRYG+ZJY1CKERX+GzQW
Nv00fZ0G66/QgALLkc2iyVXrTpRUE10bPzOjSCIBRx5mQ4/dUJcXoeOx5JnZ8g/eSQC9ObirTHDN
N/QGll29AsmX4epSK6CGaOMUVHWH8m0H7BBN2baEdVmV0eBAObFYQfq7SLuT35hHuKaV/YpUhd4m
nP0IKbXTWHAgAfIq7Ry/Vg/K091o1/RBAzdBZOd3mfGbdcsd9mb1NfWXNOyKdIhTxb4sW9bAaqTB
43OG05OlG+g+8ce6LTl/mOS+bKantVLO08JmT1Bnlh7a4EbRjCB/77No8Npak3nSybuOWzarA1to
Z7w7jisdjeYsIloVq2tOjwre7ZM9PfdjO+dWXDrbpTXVTQf3PTml/PCq+ajh4k+64F1AdfSRJquk
ip20eOhaK410SCyKmIZKwXNeqZXPlW89Z3prn3gmxJuZ5r9J2B9r1xcR8PpVGeZ7DViyg475bdKN
JrbmXCO+z9v2hQnrqfSMs+cD+beUxKBdp106lHQ5gOWBKMaZhzN8shvHM+gQT3mkS+sGw+Smb09F
2YKcdPmZkeIyDvoaSUsckez8ussCHtP+g1VFlD9znfX58JL5YxfULX2yseQHBH9jIGsbx9T5B2j9
vhiUWgAv6bOrwdy7nXojSwZeq91jt3FxbN7Y0gFg0C6b4326Ekra8GwwHKkF6YQmNdX0c6GrW4Ob
QaCL9rxO6qSVcwMjDRBvuP4pz2iPGg1CZkkKUO1RD0vd/THy6bO5P0GRwE6xmixW65ZXiM0WMR4M
Dkk4bNqLaPXr6BqvCFJelb/Cxhsr6tPxdBdIBga2uNsmzuu2hpjCn8yuPDeqMVh/wk0YDIgl94vh
3FX+FfHd5mml+JL2iE5gWh70fgZKa2q0aWBJVodBCpZmL8W4/bAg+Sqtlk2uRj1OifMtHf8Nqzj6
fL99TB0yVtxEvxRVCqLi3vdnHgdXlNF6v7dq18UM1YRBFw1klDfZJ+LCkVOOS4P63ihy+7lHKrHD
c2Y5aIVrBI3pyHendLtrlxaseaGrQviWInZb3YyJyK5jVSF4tiQq9RE94Ds8hzw7TmFcnURvfv/H
2XksOcp0W/SFLhFAYpKpvCnf1V1VPSHa4r3n6e/SN6rmF1KEphqAgLQn915bKbMGeBDLaezKp1v3
uRbfxaMdPenM/r+UZCxetI7Fltknyu+qbdqNl3ec8SU0MCNLrbXSuhyY1imV4iry7xuBr5mUDazU
Fo72fVuYzb5Cx72xA2ESItfbymZsw+BgiTJJ19SoUx/f76J66LOT1Zj1ClXo4GXkyO2kz/Y2bZGL
JabA/qFSbc5sQwPP1qiWNfb4aDC5xfBXGwLWMoaWHLMw1w7/l6eylaQbNUePs6w/ZYoQaoEAgeE2
/IMh6CF0nR+1ZdtXeEYzwAwxIXNEdlTEtky045A4Fkl5/u9ONbJlgNqPY2y5YGv49TIzYw45MaFv
BWPIwzQjd8J36KXNe9hhjL587RkexzTVtKw0zemY0Y5BzioPKXAQM7Fz0EOLGbYmW9Er4I8ZzMs0
njQUmpRep7fHxv2SDneF+9iFVxBi/0WOneFXTONI+44UAtnLE8eoOioEBLVjiCZb6MsgzldhUEA6
FwsUFVtBhLrms8D2n9Cn/bz8Duce7fRuP+F9QFyMZR6bzsFPvpb2l1KlZPL7tkufbvnp0r1Q4opj
h+joM8KXKYa28heGjhs//qnBfbq62yvSFkRoHbxYP8R07yLEwtc+F9rL5b8/17om/J0cu2rSeYF3
tLU/wvptF0Qd6Y9p+3r58jNdUNf//f+NFllq3RfxcSw4nm8abRmrzc7WvY1pSTTfamoub7vTpLMD
/IImE/jecUj/2hTaaiobboWGKGZzXN2GnpymTVpdmWnECXXHAp9WHd9T6V44mXLlY8+MItOAyYJ4
PlKbagd9U7+BWbE2jGsxmTOYpWmyJBJLM4t8E/Bt1DyIMPlts4FH9obwaLQa5mek+kgo9StPMtOq
tAmCB6WZRLk+1kdL+9CKRwNfR1p9G7vqyseee1OT/kzBUkN9VgLpNMbx3rdKauTov39cbkpzV590
aa9GpMgqVR4S11lbRvvshP0VvPHcpU+/f+rPfYv46RRaCMVPwmbI1wqRT1deyswgN417zAqDQ2Sg
HgdJSubSaMnw1d1mzar19fJ7mbvBpDOXRTpKAG7NUTRqssDhidLSTJJFHsqny3eYgStNIx1LB+8Z
Ru3k6A6Dz1LS9b/glvV/WRTutipFjBcntMqnbMzl/ZhRMb+xvU7mb8Q7VTtaEM7kQJVU1ZWHDK4a
mtOiXSXd1Warna53ZhqcxjtWXllXiAvcQ68rLKGirXDTO0XtIauN7x6qW03E35wsWJdYIq40i/9S
bM7ddELXRAWR6gr76qNj9+IhqLr8a92aJdtzdDSkp3bxweVQYedS9nsN4H9tYpfMuBLr+TJuMoHD
QIf1bfXdOkX+/WhGCnAYzcEyzHIhX6nw51TKM133gf1C30R5yAEvxX1K93bda8iaB+UV9fx4lzta
+SARuSOMKr0jK2LqCAReYkOs+42B2+pBH93hS9JlUbV0WPJufZRRa6Pp3uoh0r+0TYdi3VRZQnZd
8T7KQsET3kmqgH2esnTINNO/QxVAGcTsonVTY4nve8U5VNTVf3JgYCDVFqZ2l49Er0eCHb+nGB/S
QFHqJH75ZjaqdXBG/XT4HNvrzK9IsZOeuk4qddg7QxfsO5Hliy5G5pHZKCThjXi7UfPwUGhdvsfZ
oOwUkYWEzNtNvpYite4MS9TIrQ2MYvSgOyP2MM0FtLpkwdqc95Egs94alL42nhHp9xL6RrW63KnO
d1vDmQzGHOwUg5L68lCYLYeSPkNxQBTbNcLj3OUnYzGqzBoDDUuUJn5L0KbbxYNOvuzl//5fz//f
xms4p7t+GjCHUak7P4KSkMnkMfCCR62k/MUx4UfdUZLXjGKF4GaN+YEzi3AvC/fKVH9+pDacyUht
RlTRKzahMN5q8uqU3Nv1LJau0FxnXtqU9C0bwCN45Zli/DoC1FO8OKP4gMYxXHlxczeYfHSfGD3w
L9hFRwehH8cueC+9l5GC/ubyl5mZ4tXJDcgWZrPQ0rEA9lK1iZci/qOy/I20r5dvcP4DmOqkXbWq
18oC/NgBfYPcUwQcvvim4l+ZiOf+/qRdEVNdOoAgmIjbtyEHfAENp81/6tH75X9//v2b01RXRclz
GHfaeDS15mkc+22MgW4x6NbzbdcX//YLpwQcJHv+fyITAE7j+iS3xjR129UnM32VwcaDaQEuM3mr
AKiUyTffuHJt7T826f/2aSy7//53NMFqGOuoNMecs2QtEc1j1w6koTkjTKSkRYfl6A+dWfbgDYbx
LWrb+qg0sbspu0F8zUYj2Y6iLn46HQNqdCKRJJRsVg0eBdhflrsN27a8IwyQWhtx59azIzJ3gcmx
YhgRqAUskDqd3ScrimrGvqVQQNmiDJxdFnXtaw4DnnMBRX1Gd6RT/VWtPwbz0oOah8lGa0++iFFz
l06WiW0RadlqHIf2mOqYrMsTmFDU1Mk81c+XhuRMFJNWeG9Ty+akqe5jiF+Y6229UU6qSHeLrQHH
mFeFB5erbjle62GVWK91qEFPTG0HFnaOrVHXnZUBafQHNraRynBo5FtYau67TtnviBDd/EoCSfzY
xxLdKUEUD5pQy50GcuJupBoc47YoxDZDh/KlG5mIUc+iqAdegEhK69+oPxrvSuSUD5bnx8UCE066
k/4QLX10jY9F6lDVHAoTkEmTvdhxTbxFXtTjqzSMMcXkq1J9GvV0i/hxfDEG0uH0QtMpi7v6wR7i
n/jkXATblpYD8lCSXYgM95tea9m9leZxwvka6m4EpJDLGg3+X1Lg8NMRD1auEq4U3WnwWisOGiW1
czYV4peTHChBg1ZitAWhwxEx6hLTCKI1EnQOJZQeLIgIybipRIiddaAM5+puvFJMmo/Q4oa6aeDj
NB6cfU3OM8VEJz8S3VKsnSTTlmYTABVLXfXOyyT8CYVqGQF//h2WtOqkYi0WOEmAWdsNaq+RaNo6
rsQ1uO9pLP3fjsKJxL8dBe9HopdqO7KNil8GBGEVZ0vG10ixflk69fTLnf38otuY5ingcouiEVbl
UYm+5mm6LKMPT/+iq0+R+qA1ZMRdS9A4P6ITlfHv42h4Dm0X1uRxAJC6IAERbKbvfVx+irkBfbKE
zxxvSDzgLwcLQZZrK8CkfJTIEBWupUSev4PxP6HNTj+QM6Q6B6P9GkbdomGXFXMc0bhXPsTsYmey
Uo8tsxhpifKgmd1rW2k/VF/sEKv/UtQyW+gck6/yNt/LVPvb0G9WgR1cWe3MRDmzHP3322SFic7c
BFFtcIq/IxEiwd1gA5ErDXPAHapad8RqpS9u7FtrHBv5xlSK+j7HJ4DECtObtBEMenYltizH3V+N
gQ8+1XLMYlGS9VvOXcI7RCPqDmm6pixLZYAApBtVqV17ezPNy5k8AsjQBFuT5hxcPfePQm+jN/yo
/mvmn6rSvs+GrolzfZlI/GmYY8D1uWG8LzVMwh4Sng+kTe06E4F7vNwkz68BDGcyi6pmPHYiOZ2b
EGvN0cUiQ7ATXS1vz/RbZzKNUv4lWLhJoYqHXb1GPNCvu1hjVBrQOCWFZmxVc+gOlVJah1otquLK
i57rB5OephvAjrpKyoOlv4K1qlOMAvKQ6t1t15/m4WZD1RtKj6xaU8s3WaLl9f2jXoQQGbvbvoyc
dDTT0xrZoQc7cOy6kkXOvhsNzcmGe/nLz7wiOVkcD3rCOeZoEQuYK3m6zLOifabgXfzIOYTEl4FM
6MrufqbRG5M2xlF9bbh45o+weHSOmPGAJ/Z45eIzDdiYtDDNzlnO6JZ5KEZLLtDV36cp9P0wD68d
0Zx/Uao1eVHk+ASNhZH+yCjzpnX2M+udYtFEyhPkhCuA9tNH/d9ZVJ3OoqEW6AiyAw3pXGlt4Ni3
m6qs/VWLSBdNQdJg82rV9ShIXbr8+bXzL06dTqkA7b2scArj2NiW3FeBmbxzfB8+Si2oDoCWhq9a
aX0MThkci+KUuKCFifOQ+n55j2ERNjA41t3QZ/2idIX+dPlfzf2pyfQrUZIrIRWTo4kftgSMJTmP
VK5VmM+vVdTpBBKRZlsWGkXHWPxVKB+1aHZ1jHKN9UOAD7n8CDMFNNWaNHdcZ2rUCLc/Sif4gmkE
qThzYI5FStfNrakb7ATik07jt68r+pW94tyLm3SDTmJ5cwsQH8K3snWVy6fGQuXm9nFzUwCOak2G
1KpBodBZLPRE9thlPxT94Nz4XabpPWPamPaYK/3R7QTQ5mDLccxKr7MflQUu1mytm4Y83OL/LiAG
QgJDUQN/ra0f0nhiEN+qA7uC2zbUaJv+vb6l6gPNF5ItUoZXYDco2avXCkvvlZZ1WiWcGSXM0wj1
qdDkRbWhyHHMj01LyAFIjGTvkFG/RQHpsc0I+ju/qsXfqKy6ByzU6tYKSZz0ElA1Eu/mLhTJcGUx
NtPezNPvn/4KAbgIBCwtYtmPBr4cAWOEkEGhi3+9/LAzo645GQlQDPVtih2H5E8NaXi1EaH9Lsb2
qDlsMS7f4/zEpJqn9/zpISRbFt0wXSASkX5IGwgn6tiHq8sXP7/0Uc3JMIDbrc57XxmPObugjgIF
fBtwGhsxvPZAJoDBrQDsX77X3NeY9H5tqB0Xe/l4VINu2UhcTvp3/bbTY9WcdPxCNxRbBpF67Jpm
bbfGMmON39v++qb/Po32sVIjN21BYJqp+8sODCmb+ai7Mp/MHOqr02gffIKYSYuqPPpeYH21R1ot
1orA8wHEOxyOJhXKcTidZHgC94XC6KzYaaJbwvWwJjqjPa3/32970snwoKH9d5TMV4+ifNYh9mjA
ldns33bx6dhA0JBVZaxS9JGCQfW95dykSW7855Pe3kcxzhOZqkev9rW18Drnvukd++BbvXalu8z0
xWnYSowvPSvgzh270BaoMcvmDlJxf2V9NdMZxeTVh9BhVU102MhGFQVi47XrEZvTxisc6+iRCLAS
QVS+yiFp6kVQDu7vy19l5qmmsUSJ7kVW3ZnjMUpBzOFxLIH7Xr70TJ+fphKZzpDJ1GWZMXIMCThi
X0pW2K29uXx5e+6vT8avmoIeKBirOzpuMPzWasyiS9IVqtNGtNI5sDLkx2hUToRW2QID1zgJSFAy
QnwKWT1sC9HgvsPO4Zsb14VnPFghAFPI0/fUqQjrsPVEX6ecK3CIBm4jpFacUIImXsDQUHV7Koy4
okmHHdBfLJ2hbtyTIyx/wBFxPziHc1+k38NuBVpKmgqqf0/pnJ1oezYzqkAnblcctpX1CBOsx+C9
xMaGilVqdfctNnxlhz03e1aiqtzlYeuuFDYmh0HJ8henrYdlUeeveeJ4a7Ckw6G2M/cb0Odyz6IZ
VoHTKcx4jn9X5Kq60jFw78w8in7bod5srIT0u9pyrL+jBBKCjQk9vMzyfGeH+YBw0g4f3THLjnnU
ix+9HRs4HxJ3PMTkUQwLI7HJGwc8nn65/C1n5tLpHslJDMXRYREc/bhRFrkK8CSIBBpPwqGXnhW8
XL7NXIuZTBTlAB7GzM3+COwPqXhZ9Ys4ab9fvvjMM0wjn/B6sw5suPjI8ZA7vJ6831Dkl13/6/IN
Zv79NHjUByurdaNvAsljpxUXOoxnhRj7264+GUGFIPhSdH1xjE+8KsWunovCvjLJ6XN//fT7p3WM
pQovjysktYLzxnUZ29pTUDbjk+5r/jcrN4zvUSTxMTh+8gT5yKYonLcPqgzTXWk48GgLDHQoPUjq
UWxF5zyOpZw59OpDqeUlylDX2MFyNx9kG3ao3oZmZYS9zkjpknRx+QWd1uBn1rbTzKrBIs4JEmNz
jCscoVFD/niXI1uy7fwQQE5Y6MKFtd23q8v3mxk+xWR4w3lSlrCGGxYGHYhdp0bZSbEULftN9Rt1
quz0G4aIoidbJigwdZuNJAWodPHvkKdzLQ177iEmPQ6uca7K3m+PTvhiDuPSIvyqvSZgmvkiU1Gn
l+lZVp6sib6OTADjk2c+6M0aU+uirX8F1W2D01TSic+4M0owSsfTkdCYGAsVH0eChLDg5OOmbz1V
dtpYrGJAyvJgnLxh5Z1CdkB3ZdiYGZf00++f+p4eWl7Q6jA4aULH0N9KYDErC/zL0kiH5W3/fzJ4
JIGQnqHoSHehtacZKGarJgHDvq128N+w8ukRClwoiRMM2jGC0WzheWEFGRhfb/vv4t/3E4JqzbAt
aMcydx5wzJyQEuY30gquyS/mPsCkI9cwQwkf0wwC4GSzHZzmVYR4bBMb6Knu9NZt3VmfbLGqwaPi
Z7KCHM2XxASeVXwbQdRffklzzzDpx4UQjW1aTNBJ4H9nI4L+KCGHJ4UBAknnpntMlZuWg/sqAO5x
VFuPbAbVQO0PewNqee4AwFeV/MrDzKy1pzrOsdMyKwccfgyz4OBVxSGLQtY3DsfDptAWil7tkER9
V5pr4c8zZ1LqVMqJJy3ENqkVRyIP7O8jOAlnwfrVfoAbAk2fuK306+jDbife6ARlNIlCcyJsFP21
2WvmA6qTHpqliZWOYSgPii/eQ1kUS82BGqIV9k7L87+Xv+DpYmemSO1080/91IZZhIyLMhnwYBAC
Hvj6nxGYtstXn3mE/+rEn64ucPoG46mjFknxg32ddm92A0doPWd7Xg9i4bbbTNYqmqrB2+2pucRl
HK1xImFCKw4tKgtYe/q1Iuzcq5qMOpwsKYr0TNIPUd35kOI4cV042PUuP8Tc5SdjThrUqadiej5U
cEwiHfOi7abOKsHueeNrmgw3DSBj06qkfdCIKjSCL4LwvFbcd7ed+6n/Fa8/fW3QU2UbSdwGvKqN
JyE1Oeq2buIrU8rMGDAVkQJXgKOcMONmPuhFu44GHMluQCasIpRdpyIr9WLUQPBffxNVek2dPvNd
1NNS5tNTKUqv1dlJnR6l4xvD5xdjzB41p/ly+bPPdJGpnoyMmbQhjAKtg7MmEHAhdAgOSf7RheG1
mWDuCSZ9HAMXWQWY844ctA+rosQNiSHdW6q4Jq+sfOcOKKa6L8tCfCJBYx/8FiMtZ7FbEAJZAG11
qcAhVCBYXmnFp059ZsRSJ90wT8hV9c2CGnTYPGaQGuRoP9/2LSZdsPOHEBx9dbIcQd8lPEuG3wWE
1BPj7LY7TLpgbniWJTuKKnH2oSFJLc0ebux9EN52SI0E+d/W2g1tZuSJPxylbcSLjhzSRVo22aL2
1SW+qWvmrLMfwXKmmhAt6mPTA1F0sAN2OkC9gMEa3svll3S2vXLxSY/LWiIdZYMKb3QeVfAHsUpI
1WDcsuji6pOyncsqJfO6Xh5qcic18HE44iLn2mhxtjtz9Ulf09WgB2TJpK0aqvtiSW88FITf3NVV
oe5k2LlXGtLp3/5PL+A+p3f3aVTKXbCkuVcgRshbuBXpn/gtgxec9sU28IF03PYlTp//013UEY3+
aNiCLFPbI9IXaFDZxsOmDcebpj0eZNKdwwSuji5895DxblqMkX40gpjxrsyqZzecXH7SpSkmtno0
DrwnwFWdfWeHBsSlB6++j1ukRf6Vk++5/jDp10CJRy1zuE3vuVs8FA9JZnxc/gZzX3rSo6UXuVkm
8UG6rRo+B2NNLkAZBS9GyzhrdrCHbQ7Ovl2+2dk51nKmGpRIlS12F9Rkfh6++GYKWlbeufn4TvoQ
sTcBh34tzIs6q68MuTNPN1WkcDQWK70DDNoJUveok2jzzeyz/FfVwGsk/Ct7HHUbwODlx5v5TFN9
yug6gV8SL3iEyY4h1q7+Zp35dtu1Jz1/wMNQtwNn2Z2o4JEJ7SdC6yuVvpkR8T+Ly6d+WELO84Xh
j6f8uA/Tb38OfveWDMGVOpk2915Ov3+6/mgPXVmnJEV6eJOpzZj1QyzS9mdaq/WDKTPvTjak6Bpg
3e8IvPYOqU/jg4U93IEiw/obkgMP5cfYXX6Xc887GRRkWUGkJL/sGHIqUOvj2idbuhiN7eXLzwzS
cjIouIXbqxnnerjR3vyMw4bSWhRWuIAceovPwTKm26qgg8MM+wIeiqMuEs16kDXe6JvMq1x9OvjH
oh39rgwOOfHuYQRVVCVYxgK3q1wZNs+/IeO/hvKpQaiNkAR3VMGhMurfYvzptzA54gBp2jW12/lP
bExde2FecA6iBsq+DEwiXqEnes6zEzhXNgtzDzD5xMB7tc4kcHo/lD9L64+LzUHXngB6X5kZz88r
xtSxZ6uOlved4e4jSHILrUpek6i978fwqLX+CwzqvCaU/nJzPd87jem+yokLdN9GpOyR0kP7NDeY
0K5MLjOvabqnynvXAa2eeofKJYOq3smqfACJAt/GuPIhZr7zdPuUGmlmA2aFz1y9Eyy+SKLqLu7t
L5dfzdz/P00rn9rpmA1kQwrN3TMj7WVVvPs6AVhpwA7dcNtrtt7zk5QxteSQE9mS3eq6e18lcz5s
Fl53yvBA/5njyQqDK51u7lWdfv/0MCJxBLlzUu6Blgr8E1WSkfPcXrn63KuajPGmR+7uYJhyn/fW
QVeGLSSNl7Z3ns1K3dz2NcS/D6A1iSgQG7p7A48H3KxFYzxlMd4GVbuxNU26tUGSAj2Pbp0AFmXR
tRgpMdJor/TquS8wWcbZUW9xPiGJsfCs78BCYHYNxLmUWR7eeIfJai50hcwL0DB7N+gXUQTA25Yg
7a5V9c8PFWK6LwuIw1F9S3fxauovCYQvk9DAWz4ugLl/P24dJ6z/2dTAiVWXevnDieCG6g96+Hr5
+nN/fdKVDdBDYRHEDEVeqQM4C437UY3LKyuo861fTPdlLTvWMAKqeSAQ18/ee9IaUuuLAJR0+d+f
nw/EdD8WacEYRIZNFFd5V+VkCqUFvLkSQF2/NBJlVebJTS0Iite/36GHc25BswXWlQ0xLDuF5Rf0
mjc2Z8qVXjb3KSb9OHcKORrIcw8SLMq6ttwAxWR2k2LSEtMtWQ8TLzYoCx5S1cOclfk1HB/L+j3I
XrsLTf3a8fjcJ5905iQh60m0ObigYl8URzzOIRQf17wiHvhPTPa/W3DhTLoy7BtpmbL0Du/vj3tl
/XjPnmxrbI+whJfQOZf0kmW2OLrL3+aCuIyFsSTGfUkxbBUs+gVlslW10g7g175le3tb3A3ZIl/k
yy/Kqlk0i9+X2+X5whxWfuff5pJLRag4Glkr+pFzgMBfcRLqEdNIjGN7cFXVpOw4hBrKMTM8AS4L
GE32GFpX2tLMV5hu8Iiw860q4C3F4Z1Mf1ra0+mQ3x6unSifn5vFdEuHI6PoqPh6ByDBuy6HgqU3
0dNAUqnZuPfIs/sr8+dMp5juwRSvypuobL1DZ3ovaqKcQMZXNsEzg4ecdGnXYn0RhnZwcCsFUqFq
wSw+oQ0Tr9lgE7TXkFmXxChd8zCfn+aEnPRvQghl4xdKcOhgE+bVhx6zBPeusXtmdpNiur1qaqfT
/ZEmN0q5JowGmoL9h7jZYFmkxsA5vL2xYRksCpJwSxChkC+TH70hfqclMQSJW75fbvv/nZef6aFy
MgK4vu+CX+idQx+IZeX+hm27kCEYSFNdKWOOZztdjP3vWjP6pVkHh1Y9BXZoANU0cpzUNYTYh8Zs
10XHPjdQN65nPympdxfm2XPibKv4nZ7zzQ70K7vGuSY2GVFsaMBVZGrBoUyHP1pRrhQj+Hn5Xcx8
cnsyDOCGT4pYP+3gKvXQ9N2zGlR/UN7vbrv8qWV/Wrrm1LKdoOSTNw7BZMGH5usHFONXJteZ92JP
lgapXkTEEBvBoYhsXCXuoRXKlUufF/Nawj6NW5//OblwOimx9L1SJ7fvOw5t4LbNMoRq64roe1K/
6grIdxIxapCYwLWPVnwNXTMzONqnr/Xp5oMak+k4hNGhFuBHFDPCkhsr+qNfAdx3RkLTL3+euRc4
GWAK7JvSIg3lkDXdU+ac8k9wr12+tn3qTWd6mT1ptQNMFfIovFPEvSq/QGEkGVK1fFLJQ9Net0GN
d9hVrBY+c1E8K81QfyPdtrz3hhZCofC1B/ZW9jbso3KT5U62GaJRkLyQhMs2rczHzCO5skgJ73CI
rV22jTF8WFIVH1FsxXdJoJo9hEYt3g2FVwK3dTN9G2IT1YixC8x0nRGgjBvQq2r8ehVkefAq+nc7
8LSEwn+bPXkhceBD9IqqtjYONjH20ZZYWJ1YdoariI6I6hlPEoF71W7wfOUtaIJsO5JOtUN4pYA6
IVEnHQMGmiFM78gotImVc+M3mCbla0NoIoEVAWmEUQuKM9RV6K9xd9ekmvPomcq4xl/rbSJLUdf1
mLe7YhDhs6W06q7g4G6pKAToxOUIFtker1V4Tk3szFebOopyq2zJNmJBDBd8QUDQklpGAKj1cqM4
7wSzhDUZekuwmaSy1dkBNmbyM9HM8MFM+uRPIgv5BjBd7H0TzCzYaPnY+NKlsjkUq4D67ybUqvJl
6FIiXKUY97bi51eOfjSh6ecf255MfbYGwJrWKg4sd5wPp+qHF7XrgpdY76yR4Kgo+WXDKy/BaBqQ
bGRcgml0srZchoaaE7mWEoa3M8q6+JrVaTkuQdmOK9H743PswbJZ+EREEKmuR3vEPfmd7InqXCRG
YAL+xib8JSgrS8GraCe/Ej0CqR7bMSkMnkUAVdaCQQj18WdS58kj6HZWM5UWpBsDHG21rJ3xlB7l
+t0KHWBfkeMnvtUiD9dJqntfO+G1K99oi41uhuqmqMgXSVO/3lZ11i5tqePdiQkyh5xbbsZSl1Dv
COpjgZiuBlPp2oWw3eAOwvAIMmkg7YoMnGpZDqVY5k2nE45utq9jniTgbb2QBB9yQKUrzUMA6+dX
6efJnUcr/Q7Q3jo04Cmei7CJ0VZb3tHp7R4skpNopN00+g8ZwAseyc5alkQrr9M86bSlXWTFmrMg
C9SyU7mPepSC/xbkIIhFDM3/vsSz+mRZNuNkUXfOH2BfOrom5W9WKMUpJBFttiFZQNcNibc+Xhi6
EwD7AmgWsSq29ebKUPxCCdETTaPH/RNE4PZPxsYNjI8z7EtR4BbxewI7a88vtwhJ/L1hmD6pOF63
GtQMdDNRfmCrOxIHn11bRktdASwe9JyJEPCefzfMLN24mme/9x0BSStbDaOVXaSAH9wq+ulIH351
6GEBX+APEGKlndYhUW2qa9XCp81ckBSE7+XJs26l7TKvIalbXZRWy5x8Dn4c8gAsMrlji8Edm68K
SJ2vWUqzKMUQ72mmFWI7LRPFIqm1cY2Kd3iu0zB5Mgzf/x3AJtyrmUPEj+5mRJKTEqKtjDrwKQHS
qN+DIeyWHtG10VJJNetRi91+zzq0Okglih/MLquthd+ktBjbD/joScDpvgD7Ds+pg1izjOus+VGB
ZYNLHoLP0KxKY5k3VCGjeRe8Dl4RrWTQEXwhIRGTjtpwALGUHXoqR48NElbK7t51fNNfkFNt+OtG
cclvJ4q3GwimTASSeyIgFk0V2Tt2xM3rGMX9TyDdDKZeXf4pO5VMI2LrCK11MtNDJZ+JRW2KmAh5
zQP4n6qtCwLadgFeZ93RH83wNXGkfedFcflEIolFmFWSlsFmSPz8R53bp8VpVDd/8ZGoATgMW92Y
kWUc0BiZa+rBLvCI0dtHZCd+D4AE7cJU+wirNH2s26TdgQ8ziRtRjKcSQstjOSjqTpS9WPd1JfZ5
FWcbn361SuuwXxmRMHctcllyXir9MUh8dR8phIDpSe1vY60dVq2VWg99a27bTiHM2U1S8yFQ2/K3
jNJu1Wum+yUnMO8IONtd63j8tvxP/BWYj+FBJ8F9omMMGFNQ3gYZ1hSCV1KUB6cxsoOW1Uq7MBqn
3rqiTY+uZac+EeZ966xEi1VHdUB8tSpc8NyLF7HLKYQM7G4jSZNeuUNt2Mvc1QfMKXWurNWQeHQZ
gNUNguZPBoB55+n5X4wyYu0NVdLtXHJO1orUxb44EYU7OzWjhdam8tlH5QxLRTH+cmwTbZXR7/dF
qRfNcqgI+OwaL//jkGX6TQ6CTGI/TI6BnZObbhbhmq1IsXLiITrEGXb3VO20+zQnypB8DnWZ4/vz
FrVhQf50o3yjUJrYmSg0XoQxqLCyhbozwgToTJ3XyTuxrflKcRtlk2OiX6ueb9jYUBxzBX0Q0gIT
KvE4p1K30I1jkFTKuslNT1+Q+paEG/KtKCMODP8fsK/Vr07fR/eE7PrbXrYuLvAoJYaUtUqHifoh
HzhNHgu1IkyiUFayGWB7emq+xgQYPeRKWiyLyjbWfOHgPZehiheGgDIyHIu70fQs9O5hby1rSagw
cD9rBSA+vsNmE4BFVhl7VFcTz63uAMSO/GKrWL69CUgo3Ss18RaNhr5y8ET2g3tiTc8x5dynjKjf
HZKbnxF82DQbIOXrUivCVyOuLBjqflYtm7A44XsKWM6hVux9MobJ4lEjyKck+OG6dL55rZG8FAwb
zwoJEluFi29sq1fuAQh4R0h9Crx6n0Dr2Lbrt9ZHBbnsA6IvyHSrfg22rkAKCeUbh1JkzTWh9wZO
GhKeqZJO5wEdIq7QPWqRnSELa8Ndr47tV4eUVM79feuQKlnxxxV58ED0UvBBEZ8s+7bTmUY9bTuw
A9vHnS8Wbqe1a4Nj1l3lSPTLhdI3934XJlupqOZ3UYTkcZIl3xNBm6vuPenRzXf21flWkl8PHclz
7T9hYJe7QJChlsRa+NBHKXESeW5lz1pfOw8l4WQLLc+8b6r0NWVXxrV86eHdHwFfm98box2/dUnE
EBr0xTLxLeebHhjmyBLb77pVUNjhwdPj8N3Gk7R2Tb/b6KJX106aVOuoDXQAGYq5bwjt2RKQCdta
6Q1141jRuOqk/jtsg2JZJh7ncNIpDoR5K7/ckqmus4eR3IkqiEhnapKN7QVk5hEBu/KVjLMJP2fI
z6H5dWOsfxmVTBA+2NeHKPNysNyp/2bEgCUTNan35G6HqwHP5Ma09XJroAhdSqINNmEWjmtM2tXj
2PMuJWi4ZVpm2T1Gpb7Z+JUZPQUmrEXJGE3whS+ODegKol/aUVlwDMryoCAra1y0/8/ZeexGjixR
9IsI0Jsti+VlWmq57g3Rlpn03n39O9UrPY6qCtBqAGGaWSQzk5ERN+6RPeaKItRgVRXNepCouHi7
1GfCTmuOhTx9Y4kkpntK/+yOBkDLU0jyOEZuG4Sdh4h4rGk7dhu7+GLiDhXkRtauE5HEf6Gy03Kr
ifqoRwYPpbbLW3peDCpmmgYt283kXTvHHk1E9tDovzK8ELduXAI4aUqI3aKy7wEmdTw6t9nVbQ2O
czJTNpio36HMA/9XQ9v8jd17c5+ptN34+mB6a6WBugIcoXurrPa0L1gJmHOyecD51DS6ERhLbAg5
4kenFxlorbEuzA2H5AYXd4lvEp3o/hzy7clGwyr8whLjERJLbq56t2yHoLWG8g3KPJSIkO1LQCku
jC/NRJxpWTVb7Dy0fDZlVcy/w66K7mDHDUgvS7BvgxnzbW3ceFynqZR3SCsSXB9DLdsSZNUZNA/7
BB9VpsE7liaWCx0JoBSyRSuwP0ubxN2lZR4VK2BrehZQPzXGTShJr20wkSO4mYtORJCPMk5imJpv
jbGXd1Flez8k9JXf5HcLEMOKEmS60T1Qm0BhdUr8FbNaQlQyphO4WJO3Bkj79ezE/SvcII33p82w
rBQbnyfJtDFXKvv+G2w09yvWKx6WLmn9FMUUcHkKtF8kkyMDIsrqCz/aOXZUY/OAUNl5UXE7KdZl
3su3WYY6EFY4vmsvKdv95NTzvZvO5R+zU3NOmlqp/Wm73r6bwr443X+nYL8SE6TXsalV+OI3Fl9S
4XUQvAG0WJMqDlWvGFCocnXrqSI/OuADAsGGGOB5Lw5Ew23me5EGKA2Y1b0N/rkACTMQGTXmMGZc
bjb+lFmb3KQyefKMCPOfSNPuFTQqrAe3tJjwnfkcCegaR1Xre2LAtDMDLMqz+9E1QAXWHCaEqWHz
XU5OvJY1uL+2xpI77w60SXBIbRXvTcmiEjYwDPEHOOXOW1rBL0RWb2xRjJ2sYHL56GBXecSPfvxm
cWoqSHBmalCZcuQ8PyP0k+M0/yY2Gntf5Tzw3YRL+W1UYhB3Bt9hgHmGcaPCF3zMGkigwtL0x8GU
KvbmVlwFiR1O/CJB9Iwbng3vPFFuacWP74wer8yyHneGBXLaaIo7RVPcO89Lmq3SmSHahqY2Hk8k
wYDyWftYoQ8C6tzPr0wGcx2xTjYG+Ord3FXTgYOWHRBV5ysXp5gNQoBx3XBmu+nGJgzMcXJehr6b
vqRuogLHM/t9Cj8kqElfBEqeFCtOm/pBIQVxV+gZfGl8U1Z4/E1Y651aBBMkdtmsGiUHJojAEVv9
cz2k0V2SzdljEtFQro8mijAv6tZsv2JT5VQPZgp0L7LMaLZz4vCY2J33VtdJBAfO9gLii+oAaLt+
MNJ+2Ba9HR5irzADFM7dKq0wnRPNHH1zhNJ8reiAhU2KSfqunTkYN6U2bj1AcD/hQtNDq3p666zc
pqifaCkdcJ3S+3viIdvzMQvpNN+cmnalDhxGUxvSVT/Vigv6xSG+HUVi045fwjiFwpvd53Gq3Sil
q1bkuDPt3h1OESPrByWYMDdKNTS/2tyIfsJb4TzQAdJ+KV0ZHVQlpmnGENjNrpkU4mbELuxejrQg
0nkQEntCEMjWYS9dMBD/TrhaX4lt1jALpNePU6CCfl2BjMbvSzO6n3FUFi+ki0piNrcjnMs1ANtE
YLlQ8CY2ht/ZyYzZzPI03kIwmytCm8J4Yf7NL6NjwV0yvHoMVygeThp1twtXldJij9grwndzAbvP
szCJ4R63GFeFwGLaIfb7fi5QcjrTvsoj+Bq44ig3zVROweQW0G6jsHzNShDDOtQkAhNTrQ9TXuEC
wuep+AEPnmQXW/oKE8jyqDu2tY75zDR+a9OymZqz9gURrbHqTrn3Ts8V6tqyvx9jWY+r2siLNV/V
+UdYdBg2trG5U6Vr3qua5v5o2D0pzXXdXTr0LVZi4Cw3nqiF7dfTTHzhZtjDBjCAekovUawR9tGP
sUo6R/lJA/xYbAZFij15C77Lupypd0MkifNV543zdzt1wcX3Wt1TkGrmZNWTcYFZZKND9HW7uIO0
46yG2U33fVRZ2OqUyWEwhLrtizjblYk5/aCC6Poc2DId2R2IZJOO6I3bg0KEDTn9MkYDQCiiQucY
1RqM7DGJ4FG71abuNA/wQtJsaOSZ3sKRMIh9Mm3g/VT6TdoysaRG3cfHAMHeAfy0+UTGTXNP2Fqs
BJp62Hoxz1U4yZccQ3lAp42AT2w0ofFDMEtXxLXFqj0phWLTqYDiUlv1YzXBSjFM+52WQJ1PVb17
NKZqBPCbhE/VjGXRajAxqlFh1NGMWWydrIk3xuBogePpxlb3EL2sVCVr9pgn9XyeksT8qseVxmzu
5SYPo/qLnmN7o8pUvsRWZtIYnsS7Ioq6F8/sQLw77NLFRAoKBRB52mGYDtCQU1QtOEkGHBDlTYRj
54ZDdxVkcWvhpNGWfz1Hp8+uP0H5ki6k+UprOGege03IEfQwdMpyMm5NMFkPY9ljvN2xK0I1nKpv
Fq22D/o4g7FMW5Gtatmnt2XaYTYudW/dcXDfk5AloYQkCWFYkwTSPZmDcJ7adJ5X/OzwLysApMXO
UxVaBm5Zg/nsxA6IKM1iD8XsdyUy5Pq52c1/zDDvlZVaZvUN5nfRjvBKx25VSXas7hG6c9MfaVrv
XkUi7a+5MBDcFLHhBKhY1MClP/8o21GAsHPsFQIa56tVTcWe/JT7ak9WdWcnEQnUrpYPwNmK70o0
aK+z5di7EVb3H1JxblDWpgKL29XnTZefImChirVBVani1DxFL06ddYdSibNnkejZUz2Y5c/Z0ce9
04/JbpaC2ntsWsdudrRHnPWsAEluvcfbOtupMdC8viu0G8OyzDt6j0UArEzca1GFaUc2sml5VXrn
DiNxQ5FG6XeWdHg3UfEIMlsFP1TZNQdyD4RnZswO6ydtKHOJcp14sBkdjj2bviRqTK3ij12mIY2c
NfLpfDS2ZuKYQarL6hselOkGfE/zN7H47lbwXzfJEEuO7W53iOMpvTfimtaTTnY/FU90D2ntuEfo
sNNOqCHB2DyZZE8sD69g1ov66OHye2+klChrbXJo6PJqsUkjxXmRs5ftJmeyH/FxsFbZkJklxqgt
AL1snEEHihiOS8Hh6q8UefaoUPfClQmv9SExyxdnVOWOJKW+GjJOdwkZuE3Yt802qzD0AJZjWgdT
1onGCbQMj2Za9PuJkyruBv1c3eKYH2+dypY73Up4cKPrfc3HrAzgU0KrrzLOfmke5uR6W3ttx5b6
PPcmXo86vV0kYTPD/WJoSX6vFqV2zPAPgQFmDCvOehDreC0bQyu9XTnW4mClFgdWbeId08ae7205
9rdT6NjEPGPUQ2ZSVODOsOCysgKZKoh26srN9v2AQ+1gG+q3YoJ6a8lqCNI0yn5XhaOWfgtT8tmt
bHedk8oJ2qbNv+TTHH0hDaUm21RFMqE3rYIGxw5xX6pAYGO+0eV+rA9zACJCCwYRO68Q8spbbYyV
rRzaFrLxGJm+FlFhwbJXTDdYddi6Tx4kXaNqU7dqJftt2Q98fCu88VflKGF9uJze9N5tvht2nL8O
I2HxWOnR9zAT3ZMcvIhcnFLedp122t6jcA1LSbvFXaP7ytdNcNZ30v1AMubG4YiM7WZBrYi04pgT
mOX6rqVXeD8M0bipdRLfaOzCjeVqnAEpOP1U+5Tgp2sBJuaZPCpD4j2GTim+2n0bub6LxhkoUI1t
gVGX1bb1kKcA0+qrlWlrxbfRdHKsl1jXRVtlN66GlDInDwGNdhRPSqvH96VienvLUeSGVtV+nUmL
xHee5LySPIfvCUe4alxxl6alti09RMI1adwXaKrqys307jXDUfFxUGDRguXqAQEDtHrk5OvuyNY0
N01OfOV0wniOrXl6IE/d+blOCmcOk/CWs5zc6m4/b9La7LZ1Euo/Ezect11Xk3ad3HI/NnUYcOKK
H2MgeVDoCEsN+AIBH2/lJR708YuUUGFH3rfYGm5mpxsPM8yAHp2CkLXkoHdr4e14iGtN2sASCuen
W4RdSlG9s79lquOoX8yMB7zK9Tx80YYcUlthJm/kYKbolIIsrW3KB9DGkau13qzJsEsWcu+ZKy1x
+zctTOwnkF3onDGSjn+Sc7R+8PqiZ2AcOPrj5ezcUx7sTq4r5nOsmSblgFIYL6o59seyqhH+5ob6
Es6YDial7duQ5l5QB7nFrol7cUwGFaBKkisbvO/1/RTq2V/8IuxjnpipDHQZNvsG8+3IZx0bOy+B
llq41vi1GNG2MJWU175Ts2fwDw40Z9s2Hlw7GXb2NCa/I7XP6JKa3ZmYtdE53VCDTddRWcsvcAS6
b2ahJ7tEDtpfC9LgysI3ZHO5EHeuwnyqg72rMPdYuQFYzuOD6lr3xkTLbRtCB2flOv5ojFf7/071
sw/Kif+Kw+/GIceitmOukEYajO4wEk5SY9bT+7rIR0pRWrtJMzddh5jagLyrRRDHhUJQKMrdxHfQ
t63Mu6JFOKMIshdSB3IGZCelQF9mMsQMWiQIlRB7Mc0c1ing22Aqs/zK8z1d9IP7XgINJqUJ4RLG
6cEwGrgh0NSdANtw956sDikkABoy6Eloqn4ROsVTiqzu8fKbPTPy0ltG1zD0ibo+JuN2osfatYZH
oAOSI6Jy8ZUCu30T5lP4MJzYlb5o4EhcHvhcDdVeyDG6SuXY7+rpIbKMbdlkAnBZf6rjbbLhNc9B
bccK9VP1yKlv5ZrZb80eXy+Pfa5qfZrm76ZZg715FFpjfDBbvX9oeucbPWqQWgrDvPJCz41w+vu7
EQZLgxphknpRMiPeGXpM9MGOHq3VMA6LK+XxM3qMpSN4m8rRUMiZ0imtV4HtYBdFoXF+vvyQzl19
UeNGBmFNlrSLQzcLEJxDZT/iOd5daRY6M++Wnp2do6u6cEjH6s18O3nO38RRngaZ/LFmb8NYz2OD
dGJQ2mh7+XbOvJH/OHnOzaQ5KCnI+et4qxqtDi14UPEF7+vgc0Ms5EsRZn5guFnFqISheg/KX1Mk
3w0vvaI+/tf388E2sXTxnG2TI3wk4IQbkf3HpfZ6U3suVZm4pkthDlEZ0JstSYaxF3qq460kvhZr
ReYz5GLTkphrSUocxjx1j55o+n1vlNdkZ+ce8GJRGY7nREoFVxP6JS3DuW8W30T+83OPdrGeyGyk
Kd+E9EA2DvSPnYw/OmgJt4nnzetPDGG5S3lYq3mtJN7ub8zukTP0hMWUcuVb8uFS4tKLR+OMWUhG
u+pv8ulrUZKsLIzPTDmuvHguet+HA6j5/kbXDl500+MRds276/Tj/jPZuPTpZt5tYSRQc1eSBrgx
5OM8/26kRGfzS6rhled97vqL/YWzWZIlStPfnLb+2LmHLk+ViTTZfI1Lpp/Ck49u4fT3d7cQavUc
WkrR36RJCchefKmM5lehTrv2FEilRN+xvDVPmjyw3I4HfemE4krdoONMO5Suzzl3O1jDSoPMnDbm
A/q0Ndz6YKZ+c3nW/YMffvQbFxInJ8pq15HlcKMnYnzrK+rAc1KkJ9GAtaYSSkZrNJO1dLNiU1aT
+mMuyH6GsW22gZFiyDOk5fwU0kM+I4K3kDR0RfqiW0U7rj2HtLU/2qa3NRvXe7r8kz8WgzMzFlK9
wsyMzEBvf6PrrfctNCOyYaRznzp+Dl/xRMWRy3UV73tbh5T123oYQJSN2t/L45+ZOMvITMiwSByX
ialTm/+VuoWzU1DwBE5aijtThNf0oh9GgJa7DMqSDo1e1DFBy2n4GabjY5pliD+i6dtA/4rm5OmV
RXxuoMUipswbRRKI3A02b8JvebC5Q6dhrkQP1pi+lsK+ufzkTh+iD+baMmAYWiUsOyubb0Z72FPZ
+eU6qNPizpYrLTb3Ft3Hm3BWr+zZ2oeSTh7gYoVHjT7WJuXWY1l2uyzWKY+UWHnYQctHCdPkOxLU
23Tap9HfCNT15Xs8O+pi0cPtSlBrT+KIAp6Mq71XqRloc4hajlhTxV63xPISmVPj3Lum9eXKsOde
4mIdq12VIApMxHF0cgyltExo4Q4hoqYGhVAqxJ5gPAdKVTJI5FwjKklt81vkacNv4EV4l9KcKfud
VJXhUCAH/WZMUd+uq94e7lw5XvOS/PBnOqZ7WlTvtkS0Mo3mkBynDDz6kXzLnNqnoADo6R6X1Cub
2ocrlEEWE7rSOzkPBXX7sP9hsdXGVRaQH1pJ8IGXH/eHM5kRFh8ny0rHJMs196BrxU/TTW8bDyFA
hrmXn5i0xrj2tIrz/kqwevrd/1k3jLaYyLbZmYCiI+M4973EFipbo9/JVpmlXWsEPjfCYtKaU+IK
Q0lo+1fxxZjGjRobD1F+Zcc+9z4Wc1NQyu0M5OmYlZh+VvzAqjayblzadS6/jXO/fvFBwLDViwdA
zocW8EI6jSOJy2o7p9e8ss/8/v+0HShoAkyF528raLp56v2NCwfC7yMkR5naXAtJztyHc5pt7xbH
hEjLTjTdPcD5DUKRrrS63NTUHT71mJYR5lA1g2gkvhGD6Dvf7sefrRu90bKzvnz9M2t7GWbapujY
WHSkB4aCc/ExNruVG/0o5j9OduUL8s/09IOlsAw4HYEbqppMMe0LJNhdw3Bvo0F4fqyl4sbqFGdP
TtfwlckdENKUdg+yGpN/AWZlLXrNCoTumFtLQbUYx2m5p+aV3U1eYx6hf+erVndOwPnu2a0xmYp1
owx6pcp9ISPF7xFW7SxLnVep5yYYl5p2MM1tcleZRbgr+IR+56NtN75s2GavzO3TjvLBDZuLuZ3l
o6ardWkf2qJ5CsP0YHniyjfjzHRbGgcr84no1Jj5scFSUUlKv/BGQs+3y7PhzNWX8buQc17ouEQd
JNJhjkw94szKWudoLD83wGJXRP8QeXOPzXdkGtXWymJtPSbVvGONXvNBOjejF9vilEolnbDwwNbH
2OioU/wJsXyiVyt8fp7HChnQ5Xs5N9Bih0wmiW7SZiDX8fK1Nffpzo575ZAnmhaMci73KSylTz64
xZQy0270kGSCaEKIICg2CPGWXW2aOPNpXIbHMksJJyi/H71qVxhHvL9pUQu3kV6swtE71vG1VsYz
u/Ky98OT9II2RQN10vw1Nc+llbF899K6lu34MHx0KIT8/24801qqDXUeH81sCH8Wupp9o1QePad2
lnAWKly99E/Uta/qkP0QLl2CraD4GMWq/Xx5Vpy7w8WLSku+Z7rLd9MxUFuSYolwnvzRobW8fP0z
e8syJ+XZCpZ6DczxTLeOmeY95c61FOeZCb0Eysi2y1OMyZ3DMGV+p/UrKV4atkby9zK6ln34+CTo
mMuEVKOMGfgADXV4mjwok7avugfHfWuN9EaPo1XkbgYd+Zp35Xmd2dKWlBnE+IOXtbDTxpEEjSMw
RC//IFr8ffl1nHnd1mnYd59/uu/R3IH8OHQZmpep8Z1oWIXzje08XR7g3Es5zYN3A9h0uMxFGfFl
jpFBpEcj/Trb93NfrGbx5/IQZ1b/EhwjGzvLFZC/BycHIx3bHbxFCYNcfqvV9G4cytdGza40Qp17
XovdGWMiOLTIeOnQpdmCnBxIwGqj2Tp96Y0aXL6hc+98sQsIyqJO1Ci4KXp3YbqPzMc5/dz3d4mP
0RFoxo1B0B3p5Jobb96Xujx25vDj8k8/vdaPQodFCQn0EY6MEZRhwUbylNSOslPLsLqyP555MEt+
TEEeCEsfnr7ShUdXb3/0evaGXcqVLuIzL9c8zeF3czUfxFwLwXO3kcHuSWZnQaekuq8auXnoXFt8
8jZO478bp+gd15VYiB4LrfOFI1e0c6Fc+5ypr/mPovzu8tg9j247sqazpPbTkXXtulhpJT4x6+W3
fO5BLRa1VCfXSQ2cIGXr+A0wbFqwVpb1FHsvlwc496IXcZaj5aGLdMg5pLbzPXKHl0I69zN6xCs3
cOb6S75Ngymj6jR9d4xbW0VFKuH9Wqm3msJY337qFpaQG1l1XjSbWg547s6znsPoR2N9bpEtC5iT
p9dz4rnlMeqr0M/zYvY7vf3cwd84PbJ3sydGuytqT82Pif6g5j9T0MvTlbf6YQHMMY3FtCkyUL6z
jG3OE/O9McZ36oj7V5UMvgoQA+cs+pYqsbKS6XMLbYmxCPGBkGiC0UyEuet7Zej4WEXJdWxcs6/U
z82kxQcBS11OePjKHIexjTco+4VfObS50wOQvCRlH/2dpPXHg852wLfbOFRuaqwVahgBGd2RxFxr
7qbShkGLSvrOispTPUvIQM66/RtleIPEM0Ve5mbTF+pc4ArdkMZJ3FOCpk+v5bfPbNtL7MOsp6H0
0OYcBzuZNiXcYKq27TUz8zPvfUl8aBo0ExhoVcfGfpMU9N1C3FrGvcBUhoaCIC+LdZ38/NSyWxIg
Bs/tBYkk6+DYYp/ruB5Y/Usrpyur+tyDWqwOGzndjCwEoaVNix6yxdKX+TUu1pltdQkpSWe7aLEx
o/8GBVAokVdBmBjMH5b++qmHYyyCe5SW0UCXTHwMy/anUmrhodEtJUBUWa0vj3AuPF5yShoRp50l
kdjntdMGJQtiY4F2RMnCPUk6XfgiUfVCXi4PSaOJjYZc9nPLfYnOEFHh1eXUTUdL9Wi9yfzSc32R
XkvAnnk9/0jY73bGutRwTi9bprGqG0FFjWLlWGEUpFpOV0t5LcdwbpjFjtLZsaNFncIMrmguQnGt
JjfCfm2UMrj8js5sWUt4BoQRrAXtdsKz9E/Rf0+wwszl389dezHDhNt5iZYk4QGdiz+RRhyHn2p4
DR1zJtJfUjPcAYfbok2KY4fmlMaguaY9xoJQI52q2bWe0dJEqRhYzITX/EjPLPglP0ND0Q1T0wNz
bs7J41w75SZWw2vyiTM745KVgcbLGtomDg+o7/ySWaW6bOvfSidDi49A/daIr4U8527kNN3ezd5W
RzQ3I/A6ABP+0pYCN4+YJNnl135mzi59VUcOqbEiuLjIRWBO+o3I7ygiI/iUu8sjnGLwDw4WS19V
T4u7Mq1lcUSRqONvUNGtPiJwL+hQaGSJNZedXhnq3JNaBJ8JzeeGBwL3WJv4d5e0zNrllUuf2x7/
KcPevYXOHamuJmVxrPW/YZHuBE6DVdYHkmbB3iG5I09pcofWmmvuyudezeIw2VWVIqocX5Wy0OLW
r8oyv6W326P8VZavyaRfS/WfG2ix9BuPg590WfpYGq2MpAqaaaQTmJJb8nR5DpwZYem5aieEujTF
wxGxldVM90gr9QM1WN+Jr0QPHyv0HHNpuprQBWnk04gLzZw8F6by5DY6OTCt2dELFPpeaO9EabG1
Vd1hEvUPQ1OecKh/u3yDZ3bmJdICVYuNkXuYHZU5FN6Krj1lhdxNRUg3l9rD5wY5Pd13U5CzJx0K
wsGagHJoW3wXYqCf5O/li59ZO+oiPqJVXKP2nNb0tVnfOnX6Tsx/ZY85d+nT39/9bkOYauF4gDIM
59eoPsTKy+d+8mK5z5MhsrqiJJEMhj/m0lebK+HWmT1LXXzJewXpdpWm9iEpw+9ZjS6kwAU6taTm
t4P8k0hl87lbWKzxItM6I/YIfCRy+EHFmiGla/aTz32xrvGPcOyEM+ERGcif2qz+evm1UOfjz99/
TFcLy3BhYJIcLD2wn9p4xKt5m+XqDfjnOyLGYJjqtZJMV3bfj5fXf4xYYagakqo2xUjH9NvkqegM
LE2eL7+Dcxc/TYJ307OihTRNcL84tvF3h6RLDE1JLbXV566+WLTIShRnKt3sODQGFgUehiNUhrqI
LfZzAywWbmmnuVQazk1ka1ej9uwRvwEj/eTPX6zdsZ6tIcZB6ugmr4Np+aX71kzXgo+PNwacnv//
yYdoqjEKa4qjPUUn67nhtUyi9eXH8vES/o/lKgZqccbaKo6Krr+FNK5shkiXvttJF3npcSqc7eWB
znx5DG+xhjkFoaBVvfIo50r5YqVTmvnm3BRbW3TRluaefNP2NbVYsy22apZ3wdi44aboXeVX4TXd
lRzouYe5WO0lPAIwfehY8rzaDLY4hq7y+/Itnrn00lA1Fb1eA2COj33a/5pClLoxraqXr31aB/8N
D42lWarZ4cctB8c7TLRYFkrCuaD7Vgm6NvrK/MwYtr0MP+ia4egfDs4+mbB+oWldFcaDVYZre7jW
FPEv8P/PfTCG+/9zuZ8Sdc7L1tln6di2ftjb8mdFb/tusGv7oayT5qFzUhwDrXJ8yLJTmduFmHCM
MnPaj4WV0+cTOskmHup02ye0MuT4V60QQg9X8oMfrgh+4WKfg7wsbQEm/uCF8PRiUYSbhNPLF7U0
vRRUAL1f4zz2V8QXH75XRlvse9FI66VhWykyGw3szBBipTHlvbVXxpCIuTLUz+xQDLTY/0YajSyZ
2vUBEynAlbVRBFA+ZdA5aC0vz9EPvxAMsdin1MTQplSLakqr3ouFLVwaRvQDW3Zw+frnnpX+/3Nn
Stumbi2zOnS9XIVZ66epuTKi+/lTWXluYLFF1Q39wlmB01Va76v5ec7wLCivZSXO/frFxpONEDG7
Ia8Pat3dVw7WD1oRHfNCMzaxiJIrz+i0jv67vqylzbtVu9idDUN/GHE5iPQ3qSkr/tPi3mCr69Hz
rozz8bu2lp7vHm3/Da6N/YF+tWllgxw6KkmbBDaemFdm7MeqTxtpwP+/b2HT7thhEncwU/MXPber
oVI3Q59vjE7/NSN79VXom/jjITavMr1dY1l07W19vAtYS1d4jLHTiH70+OC2xg1pvO9C4pjTN+IR
5YjnFxH44Muz+tyTXCzMZh5tW1OnkrxFsy0sXApmJyRxbBd/Lw9w7lZOn6t3gZuNDMM2SN4fClIk
tLml6ZOeGxTbhT0/tqqTP4h+xNr78minq340ARebgJHbdotrVH6YUamcprh1MHBauTLtzl19sQUM
oathd9Bae6fS6Xyh4XVdDnrxmdiACbdY/2YW0ZKCOS1pHX327QjboLIU7pXt8dxvX2wAfa962DYl
2cGg/TZQ0tq7JegVVz4kH2dekDWdziDvXrPptr0T9TGAkHr8XY+j5SOtwBdG/uzS/Ic6zpsk6Z/6
2fsdK+a1Voczk3cZluBum1gGtlEHV03WjYz2sxHvG+3abnbu8osdYLJFm6WtFR8yb7LvRxRjf3sL
0y5Hddwrz+3cEIsPcG+EymRxnjkK6w8mRD4i8+EauOLctU9/f/dKCpqIJ8peJce+OV7PhquRA62T
+9pOrgFozkyqpWjaGDxR1B1RdS7Ue4GFGtaxn5GC2NayJSTqM7uFa1wfvTY/jnjT0Hvve1kSqM61
fPeZX7/UtSWxoijJAErZ0lIN6S++cv08XVnNZ57+stcDmyWtUJyuOtpDO/hVNUFITuPSN7NUbC9v
dueGWMzPCPBr67ZFdaxGiWOo3EvFPjpDsb98+XNr2l5MTnxFHa8PKYQ7GUoZQZO4c6dwLsZa7UtO
k4E3/Y3c/iWPXy4PeLruB5u3vZiwOC3bXpRiFKRJB9M+L6DCHCQmbrLV6+URzr3x09/fLYneS0fP
qaKKZFT8Vdq4cOnz2+VLn3sZiy+PwDDXagQ13kr38NwUzTHDnV+NrtILTh+ZD56Otfg8dPjCKXXP
hGppPFkPWCasRJA929+cVesbeH1On9uTliKmcPZ0zIWwQrCpk8jQQlutrkz3WlHmzFv+hy159w5m
7KqSwo3qYz/k62F6KJCP4mKANdqVPvBzA5yC03cDaNSoXVjV1REjNCsYynoPKRDHqr4aUH0bzpUA
0fn3Yf7gjSybOIzazGbCP9RYqdQ4l6mt97VIqgGP5kKvvnT4Ix/RGRRb/k8VesM4KbgG613oV6hO
j5ls9W+4ixndrRn3duFj5J00u8w79ZxEWAFP/qTH2W/VsqsRYwht4J/o1l2hqRjyqVY+HRo5wJnu
uzrfJUXcorLBMN1JpIOVFSWCbG6Nr5oi8YjHRWk+gPhVsPKgnEPLVrd3sdm+M0LT3A8ZVnOFmTeb
ya7pc9GMbVrV1gNoJbnKOn18NVTL20yDkd/VXtw+JdQi3jgtRjjIW6WX7tCCDKvEtoqgHt3x1YkT
2qHw26IVyLinj+Cx74FZUD1+bND2rXoJKaFxhFhzm8pmLD3hp8Xg+rhxTcGs1eGOp4ARyJjlK09k
zaaKwtmfgLz6lTBwsUx0dUMu3NzMCj7+iqUIbFIzL7AK190p1BHzKT2ILk0fpdv9sQzyblY03bUK
jZbq1PSrEWuk1Zxj7WLGL8owNkEt62o1YK291VPx3QNX5Q9exyEmdPdJFo60rAus10jm+QbsYrzp
7K8aWAYxmrFviWK8qXXn1qJta+UmLpyUzsUyMtT2Pd+CoAeGtBat+uzm6ncl5mfkU5dtHQwkBx0b
SrXgBqXqOuvMxIld2Gm80ZvqKR6j312Z/PXqgv5E+0mNtZxuM/Wm66Nn9pgtJu4KDICpxIxwNBCv
tDdxaNl+WNVq0I4hQsQ43MxtmR9i0uUn495hfgJxyKywwpvcyI2VhpVW4WER2TcjZkPdkx7bazep
A08o/+PsPJbbRtoF+kSoAhqNtEUgKVJZshU2KMmykXPG09/DWfnnNaUqrabGMyZyhy+cc6Ekzoch
kruilCMsxCOGjOYJf+js2l0N23NUo/dGGjbdRsabKax3EOVDLy514gop2iFnuu0psdlOefnQrHK4
FuMAdl5xgLypw4sDbnVnW6Al9XWvqCmxvyxCcGCBGxx6c5dHzutkZVfHccMFA/98XBJIx3zFbfUS
5ZQGNCuVD5VOxsXqu9LH0QxbQ+TXxaw9QZX5qRbpHqZoUNl6F6ROuDVlN7kdXLSNkZerpxcDBT9p
a/qWKBhPk2bD1pVlckeFkCkI9ptTKnxj1N+y2fmTF8aLMekorOPonbqSm9oxE3dM26u+ry5BRl+1
SXzDwtR0CTRd1OV8GEf9vkucw5rrv+c2fxd2FF3odVO7udnf2416mcv0Rsj8Y87bF4BTl9xDtrey
9qxYGn6dohwYwuHBAUfqzlDQ4SyFl0ZdvZmVda2vZuRXSfULWKi2s2TH07OdclfobeaOefhUmbyQ
1QosUz0SEjOLfuTakS9JKfZptsLYh4rrEtklNV5bO5FgmRmMPlAi8a4W5kObzTDToRoN5jWQt0ug
E+WvAqJTYNYFRRT69KtNSrL3DZTLVFWv0oj6TifWW1fMOsfS6J3UVvuRYuLWL5P0pc55kSooukfM
AA125PkweVq+M+qv9Jc9OkO9DSltASh0SFQrp93acCCUKdNFDh45cIYs5c3uUQ8M9exHhUFL8+SR
70egaz91UqlAFJW667QGLFzp/AAEsfLlhukbmozYy1fMA+OYMrZWvN1ZVmWB5qi2q6capngRBdLR
DpUxHeNuqeCN6LKtE0Y/BzB1wIHM32MrbieQzL4Miyjo8p6BNTJvFmuGXpkVT3XRXQ0z8YGVyl2v
nqwfRix/kU4q/SJ0oPFFlrXRJBzZxXKkP435B/H1CwNyXrCGcJakaey0tX7slar1aD13bjW4zsEU
qTfpMr2p1Mr7DnEK0i01fb7rqvhaaO17CZPUqh+slA4aliWVa0yycBnuj/qAPKBNfgDkj+8jS5cr
oM61W3ZKBsUBBE8+9s+K0v5U0+YeVOdtLVbFLZ0a00Rx5F0XHb6EtHkE6G1sVUv/Vc/Lz4j2EN5K
SulEYvuK0b9ScOujfJegauF0ta390Ovtpu2G9pDE3aUuh6t5ie6zsrq0Hdq7w8lcfBM7tRzmp3LR
uR019XyGPXhOr71ARsvp+uR/RHr/SHj7tWym19DqL2RIOVKvCHj6iXhJQjDX8zK9rpFWB+GUdkeM
/XihU+kDbW2vwSeP1jHQzW7fql2+CRe14M5xUZVh3lR6dROZVeOZ8FpdpXFueiCoTLbZRb22tqcC
i/AXXcGjJvKAUmPLTaJyCogSQ8+o60CMVeeu7Hd9w4721DO9wnuf3GFO/jDhlO4yTIfRoRYzdUbV
o2sHfy1EZuNqqYeQllYJjhUm37aZhwMtnEDSCG0x2XpU9d2wXTE3lg2BPhLDBo7WHyNOg3ZYCr8k
WkwFaOLxknth2R0MXX00j4i6dRZ7JobLsm1p1dSr52Vd4w0dqDAtQwCFZmtUO3VRoGIJqQQ9C4dt
XBDVVhSpuv3MHF61Ze+tivLe5+oYdN2xU3UmzyQbEzPcOkcYaXpAtIZ6V0ZwjIqqRedRmndhSY92
q7Y+C6JoW/SoEtaw630m6uRVrvDU03aaYQMaD3kPJnM2C6DlVXZ8MfI1o7ugH271WpUHpefuV9ac
3aSUFDNNdXT7dddrO4N6aJL5cR6XK6VWoO0ZZuuvg/jTd+G9jI7o/aS+UqfqplnhKA4IWQ0KxJlg
e3Dhofle6uZ8IQytvuK/kzteWSJWkYW2GFgsfbkJcnlNY24W3bBxJinuaujSN2mtZYGgcd8Dml49
DW3x3wQW+c2IvwzjhMz9UkFDESvO6PdLLPgefjT9nwIittUAFyz71Z2ZLUczvRsqIiZWp7lRGyr7
KYu29HYymesVHYgj9omGR9oLSA7dXa6Hj9RTe1k0k47oPwYbFHY2X5d1EzTqvBVtj892aKhutI6K
lP4aSIvfrzFQhfQxai+J0Lq5Om1VpTS9NQTBaevbUqs8kHrvAI93+aphZ0lv9S7bZ6UIaorRFzjP
YasEmpggkLbbFJizqofe2tjPknQNyeTXTKcssF8Xz7YWNuxQi6kV5CKjJfZaU9lS90NxxxhdCQUY
ux15udI+AWHfyCrasUDxKTy7rdTCN5I5qCrzJZnMu8L+RY2ra2nJLXBzz5pr1Y3W7GqMhsuVAksI
VqiyB5OdRAY/lmlZH+gXkeaPYYDeaaimb6YrrGN4aXVUX2W14wNJf9VSzkpJOp1V5u84gvxqlCxR
hXpIktpVdLpetc5vdGavtFdfKTDwCqYmzN9JLXp6F5oHkZibKCl2siHGKC1WQEYzHqZ62SMkialn
WR9xU/hT16GyKA89iytD1+8okA5dNiXMSLLDQVVAB5RMv2NS7eT4ZLRPYlQvJf2VVaw79PXnyLrF
QggYNmuzBx5OjrIxNk3a5CA8HMu3G3ExI3XYmo1qb4eu07ZOp2ByyuI/YUQ3e2GCuqnGLHOdtLga
UgvRojasmzEcd6YQDBNjA+Q/7PwYMGTkRiOWlVBTYPf3MxKpOv/RWuNmTAXfRVW+Zc50MXYk/5LU
vqKcJphkrOJa4c71o7YfGO8BeOikz/KXSdcsPyzEm55XnrYkrV9p3JFjkyfDDTdMyEbbLHpQOeC6
HJ0NG1T/OxrXqdjTi9yLe8NiUmcQbnTZBqKrKl+NewnStWJZVcvoxa6m7rHRF8szAaK6RVv3byVM
6xtVFfY772V1UdtcEtnf6CIeCirkszK9pJxRvYSRkW4jx+4YUtdGd7O41xOvm+vozolZ0c6F2aHH
AjDttmYd6TvNsCCpEJxinzYB+XH1kkTlBTzZ+i2rZ0e6oivT605bys3QYDF0mcKSyyxX1/42A986
BpPars4Xod1jvOcf+9DTjpSYaOswOWZzKDW/rxs6c2+V5EktHg35rX5805AngRPrePPVSnOOzX9B
p1Ax1f4u6u8UFvPjJ6ETCy9ZlIIC3ztj8hTyEQYV5U0og74sm/5nJQxHOAncl2oIrNtuYB23XYtE
JNOi3azLCoEa1qmasF9j3RqqDa8ZfX12xUJ5vMgmZ7pfJAh4Rm+LRVxcKEwmaNFscyg/pMYepbWs
mXHcVAHZTeEXSYwzoaTTIntrdcxpUGMNChtwY4ZRnQ1KfxdW8nsRnv+6Lf6KkKAyKItaNJgbSIIP
yk8Zvc3VV/1R587+5FUZhmV0NLMV+zjJt9GQ+7Zygyjxq6Dk8aX4x8t+WiZOxMGyFwugPkq76yi5
6Y7JEgDdQRkaG9kiniF9qon1SrBgEEPLFv6NuMoXQZ9zF3fyIg1ZMiatJqiLjGc3yQWmjd7F4PfF
z58JXZ3WjssCPIRZ6WgBu18tDmsL6wt2vejl8xjlmYFCnOSA+kXOZJlCsdfsPlglKxD5Os41AoBf
y9L73zrIaRV5rWkmez9KRwkLuV30OHfTQdFhiwMGikX4vTHj1OUaOYWqAnBGFdCNq6+BTvcWMwJL
IeQX13HmWZxKWumqYOYry3AP+2erVevrUsATB3/7K8zb4YsHfmZgsk+eyJTqo1EpQ4eI5HfUFdsW
RHgBag9YqFdGmWfqRL+/qqE78/hPoSeSXhAF1BaB0dFbrtCKJsB4gWmPwedP/hhg/ceneQo7mcwk
iaLKcPY6n17RSJ4IIO5+doX4M2rarpi6zedHOo4l/zrS8Qr/GsDsFbwVy5TmsOrsxKvQj4Gafv7T
Zx77KfIkUgthz5Kmtrwqb8eGpUwxB0Rmn9f5qxLhc2d/HFz+OnsMFNDhZUinCyqJ5HGa/3x+6mcG
p1M+x9qNURniNWbvl16bTrfNuvTRtOfbz3/+3OtzHJH/Pu1MnyuzCttDTlrGyW5iVE1rA1dOe5dW
+MXtP3cNJwNspI1ObyXcm1lcTspPyr/q4fXz8z93208SKNj6qlSs/HQc32rmc6ncf/67mvZfddY/
3sdTcEU7NFM0YLNFhaeIZwWbZCAUR7lI5zHaRnVMGqLtK9wXot6oveXMLjGP/qIqm2KjTiihMIIs
14oDmd9L2AjfZe0yutM4r4fRcNLbotPUjaJlvU9PeRKMGMtejMwarsF5F4gFFPUqruz0fhYZlQOj
zk4uE9Ne0Cq2aXtW90qZ32R6j05RjAtWsGXdMnjGu25xci9tpBWYVK6nbjbllnCbUWq/C1jSv6D7
J5vWwc3erz0SiaRvburCriEI2yxL8mwdVJ88JKl9cxS3itZmjzh9G821ZLW8ynA2iaDYg+VHSV5e
UN5n7aGhL299IakijG31vSTWyAhRjZtQn63fqliJsi0mGjwxl/XOsfpo50AR3ohcFBdqyaTLZvoY
puxW4Q5ZtV6DCyoDIs3tg907g68uOE7WzqouCJt128FU5mt2gNa7XAD/Nms/bBriP4G9KoNfmkca
0DoSLlGWJPnAN5cGGVrLKyet1xcJ2uzCVsqWPpgyUS/BCYUaZ9qnsItbNIjV0Da3ccMH0IpyGPAv
ReF1vCQON1hL75eceEjX4f1x6eZObyyaNV+7pjCvLCNvXxuduJrmAOR2HJQQljF176sdj7+Ekxdb
kQGkbtY5f1wcZ/G1lZwo2pvmCqencZvF8epx/4ut40z6jxgTb9Cq/dj5RsGJGdMa8Tapna75WS0o
VxpwSs5KiGIjtVHn2IT9bM2pN5jhuC12ov7QAZy7U5OE12EZoa3QFDMwrGM0lJLYZ1QmiSdaZAcx
L5U/L0OCBkVvK58s2LjF7tSy8SO8b2PM2o61Lt15stTt0kfi0Jca2ipMLq7di3aHqIS0jW5KouxM
FfHboKrOcXa1n2sTNkrSdfbWcCL2gl1bBk2S/iwdVfycS/6aXQ6Ps0jwhoZpyc/jLbUNkmttpOhX
WVng2hzmm7FNF2Sefe4p7THCrRhRc1lrLbu6tpj9tSerIO1bJxveuQv9fqKH4Pju6Du8XQrI4EL5
aYh+vqmsxcb0UIbgO+r4B29gfFkqC16ZMVOKyrOSSS19UXTIGDqqE6RZGA/Il5zrZNTloYuy6CCh
JQV9m+RuKKTjdiOpKlu0xITUAYuoIM2Vcgiw9pZ+mE1naYjxKdMrrl0iSA64/bBxHJQPlU20OUk3
djjpTz2GwutRJwqDFjy6QT7VUC5LbsWMBrZTg1luCenGl6rJsshZ53Q7Z0vlJiu2saUprRtq6lOU
Y3Nd/NTiSHmwFKrdsChRbb+hfcC8mUaK+fVumJ8VtW89y2r167nVRqR3Ve43vF6HziGXMBM+QnlI
HmuoCNDZR/eKMo8ZEYOkC/IRG6arhWvhHf0b22oy+u3S2EswLPSbRXFR/NHLkMYmJzT2EUgzhi3T
9qfZLjcim+MgtSdkfKhICDqyNlqUst6atbYERENbzym1aSv1Mg8Kp0k2qsGAloW2GlhKU3ulYhp4
z4x+s850AEbodLZ6062+NZEPndcm3q292r6LVGT+KorlpWOKfpnsdLhXATz7Voc921HH+Vabsmyf
TGQK4lx7YtvY31pON29DhTC0K8uFjJseJYf6yN2U2hhi8yXMuLbkh8Pc/tNmi/2mJVXvWnj70JcR
QrD03NmKOd3BazxIcmmHVsfRNhe6iSwUjXc8kP8l52FvY4DQ+JkgLNo8SGAs5VN8THHEZIv9QkE1
aKMzoFlPmT8iiR+U0xhc0NjWJTYW9Fc6NUE/Vrnkb9R+AZzXVfIqTUO6ora6TWnWyUW7ts0FU1G3
Y4mCjA0mVtO42KHteyfM7N+VDr7WJpz5plb0k5Q57g1DV+Qm0tfywsLd4SZtq22zJl9ps7ZVOCUV
/h88culOKnXl4949DivS8NTBCHdToSAo1HP5DKg03Qx4hV8GUqJBPfbjjywOw58QgdDbxNyGtM30
jTFohCDqoWLMITI9Gh0aUTI5Oy3RU19MzKUNGEeo97O2nSet8OO8zNCEdJGPl21lOlwmN8vKy1Dl
z9dYu0nTotxFI3HGZoz1bdXBDrHTZXFR3/4Sejj4hZzqYOlawSDrJAcasfibwzCB9NXUW76bhQwC
UVlMvsVDNCzmMSv01Nrxs1Bs1Nwdfs6yp9FH41G6ra6AAdPW/KNdimnbqxE9Lbn10UxHbURezV6N
uuBYod5cxi0nGacC57CaGS4BaYbwakanESfavajkL7K2t1Hd7AayRq6x1qlP0QB/Z8RY19qLuLAp
StkiBx0Rs4ylZx5bOJZKlIFotcq1SXpvO7ToXjxAu1iGvL1PKcffyEi1iYiakx9l88p84HR8SNHg
16W5nR2hXpkto0Kid1vkz0gwrezBATp53XaOEqSFiXory4iKMkt4ldI/TwW5g37ub+OQtAtCjtx1
dPsxCos6cGz9zRmLn2mFirOR7+VMvwljGDOvHk0sEdbfpWXi0FPsp3Qh34RvkMRsPyJ9Xrs+KDLL
2cxM1SR7+vesjz+MccYD+l8bfCJEEIX6n0yf7uCKo6RyrJ3MEV5O4srWBLNQFvLlgXR1Wc/8rFrV
3hFs1XaVwx1yHIEYLM9xBQkyJXZGt5lJncyPXChPjZL3OGmBDbbhUlEF0aFfh8Hkrg2lQOPavU49
Fq+2pqWSSTIwe8dCXprcRIr5TAj5ZR7tp1nUz5qpFbvQGJcgKRaGQBwplas16u/G7GIfm/1jWDGK
OQy917WcnbfMFATkK4Lp1mjeJhPiyVg296YZPmcxpEMEk0xHysDhGKU2lHrgTZ+Md8dQqy3I449l
GBI2UHVBxLK7cYRM3DIdSY1bzgede6xxmq4gQo3/yJITV1nOE8lGbXHnmSB7mDUWosbEcI3SuE2K
5PeYordWLOpY5mbW/Hatr2uRDr6upKNntDbRskUQooyT6oIvgl0EoIQttjHSfFr8J1/CP3YamSQc
8YhxJqM7tOC7Vd36EU/lzq7NY99O+CTH/MGUrBxnVTQXxjF5ITTalnnl3uohD5EXjOsxgXsfa13u
T6RFPdp4esJBw+9mtXUvjhZWupVieklNvYU+I7gc60n6M7hfN67Gn1iqp0AbSCinCUsWmKHNjvGC
tXAq/hiJs+5p1ngp5kjdZHO9UiM1VzsLkUyh2oVrTe0cKEr0Y1E59jD0qmsqfeJhY6Z3QFUnH9Nh
6mvUQngaS0H0fqpbNhSB0AdwFeXzQIeJTaTYGSxOB2UpxUtvs06CpLB7t13nB6lb70prk4hD8RcM
Kotke6EwZWqZVuZcu9XIE+5r8pxenjgorKDDQAXGVrBUs+IqzvqurMUQaBOmTup4GpbXyZ9cbylY
NMF8CsXg8JTBiHFNPZORBNVmNwdWWGARNp3UpdDkhbRf4SkLU9/CeBPMHTsIGEYGrvmm+h0nThQg
+FYvGYOnnWDi2NRaSp4/FQ/QQxo/GVYaQUQ//a4masRdqyNfRhmQsYkgD6JwaC8reM9uW1DPQg/O
etDa4clO1msIuj0kCgK2zaArD4UVVw+TkikPnc2LnuQydHPNfrCkiK8tEowUFi0J9l7sK5EhLsNj
Kiarkk092ZFLnfK6wcSbbwjpc+2DsktWkkmwD98bylz9vOkf6tQ0A6mldysYv2NU9irCV+YTXRYX
kUWeLhzHn81Rezin42uCAtgluqPxd0PnQOVq6hmkyWxZX08VqYAqu1lTtHMZmAJKeKK7sqQtk5h0
QfQ5fLdj/G41wVS/iVLmQ3ZKXtYpP2xRPogsZsIZ+P4GzMTBjHTMNYsK2XXRvbPMyeGJz5abT/l7
XSM4LxRWlCGON1Vpy03Sh3Kn48LwFbt66KrsMNPi5VMRUnqxMS1EvCmQQY55mcR2GCip+qqTWt/g
Kr1ZumzwlFDL+ehJwzqNFm06lnqgdCaGWxyKHvVulFv1xVWLZ2FTrtph0PX4wkDo60UGclDZFR/O
Wsce6szCq7JUMCpq5WaMQtNnO1MSh69C8jvZ6JXkHPyxXCVDENO+ItTLGo10MNtEZhwdkqYVhlh4
wyHx49lkIFlhnXeJ/owTbiKTZXABwqFqoSyp9WhYvhQ2FHvWcuyHZfg2h+Xt2leUC0TH5aa+3KRy
Ep7S9YsnlVxxYZUlt2I0qGazdHsX9WAjnMl4xUUI48oEtd0DREQhxgkVIzCAWNfXo8u+8fJisLcL
UHRXkwh/FMV6ieJG94y0eO6r2SEfLRgO2KsOlPlsZ6PBgNdSsKfVbMC6AqW1RqZha5Va782NfUXp
iumuZk4xdOYI1OYMmlmpb4akzj0shDA6wCPCnpPtnay6F2tsu5uyAteXJ0W6NUIky3FWFbfELEYv
1Kv8oRrlwPgH7GqsKM4RzawHdbGsoFfMZLvUlrwYqefbYocdAmrJ5mCwFycwl3bfq90DHDTGVqN8
CUFfoAlfXXTCrCJYc1xY6vg8rdWDPZPHnMZWvS3qvmVCr3lJWgVQaZ7PQdmlys4o6/Fej6mwqzuF
SdImGZuHLPmoAO592a3KdqnIbgFgm14I+qubakqYt1jN87EVKUUauBaqte63umbM7hIum36ZwP2k
0Uc5TFOAOK3EQNlnVxjJnJ+S8umLmv2Xq6UI36Z0ptwtHyI3W/qDI83EN/L+51RJgRkqau6UqU4h
g1o2KXX1AQs50oSaxbeeKWCKWltxE2WZ6dlLWzdZrBHRFxNjmawFfUnZezqnL6auD27Xa9aPsZ1u
23bovXoGXc/X9rMYNPKGgmBEmJNBzPFQETLAzzktxtNq1wTbYmxhqpUUG6S14lKbVIvMY4N5uYpK
xJxJGFW73DYU6arpsRipTsLRXYuORDvkK429ptQekrnXbyd9WS/zehY3qTr1V2ZcMcmygy0b9qcW
L53aVzLeY+JSR3+YlflHMlrJs2pid4SCXqIB1pJrtcUZX9ZBn24BTz1ZKv1QYCSGSxhEulfOZr61
dbYtS4adm47L7MaJRH1ZYiPeKMZaHTTR59uc2WSTzpm5TWyj2jrxRMWsKowAoG3u01PSIkROe/Zt
OS5mOneJWpOV22jwu/3BnBjpWERs7PY4sU02UKIxia1t3VTibupVnex/VxIDqCOqHlaRHpSi1G+6
Puw2LZ0cIOWN8CJXkZezTT7OxUrvj6ipd5YSsbU0V7Yx3VIc0qXOnpQ8g1MxJeXGjEn+h5ZsD5J3
3q+NKt6hc6i3Bt73DXqZcSudmMBaGlHoZtty9ATdlj4T1ACwX63vbUhwqVv1domjt0yIwyQrqr7c
vl5ZGqFhGzOvSTts2+Xq3Nv9ou+VvGrY3kbVE/MPQjYkeIwGYBXfZpFrN5WkMCV0mokSKJHsx7K0
KOqbOtPtu0LsGj0BvIgrFFusNTZXa5mXd7J0Kr8UtnkPgEm7TIw5c7XBNCYWdkZ2LRSh8+9pvx8H
tseLEWm/03GpIEQQsDLtY7BlpgzX4LMMEhVlD3VYSAXpRLZfwiRctgzkBeVwBKtkjYgWm265X/Qk
pwo4lUgki7FHTl056fdSQ6eU30gmhXBCUR8Ual1Txif+USYfnwd7z8SnzZOETZcg3+tUvT6syT05
4ykqiKt9L8B+Cu8d1nmN1+NvW9VNra+eEm2svTDfQCN9kVk+EwI/ZfhWII97OTrNYTGUI8LtShL+
+9aNOQX3ajmNxGuvNAdNXi7KfaFid/3inp8762Oq5q/Ew7p20pkV0Ddhl16uYf9kq8oXXRtnUlbG
SSomaRoLwJy0kQImP6bo2OQtbrtmyN3BFruK0nhZ2F+0dp95dYzj5f11GTZF/vBtCQBgZmQvSW6j
8ywKcj6//2fyVsZJdsYwCmOZ2AHvU1YXC+Zl4gG+jg3TEg+fH+Hc+Z+kZpZqrJBIC2dPlil3I6qC
rFm/yvX117d+X57kZ6ixVecsH/R9xxbG0kH8Q2avM/17N0iefLmNELWzCBtQZEQJYGtgasPnogVj
Mod7ezG+WSpzyuDP1IhZu0MWXVLKKIkcH8dgI/+q7eTMcz5lq5Lg09NmoUSgCZ/s6d5KO7dTH5Ls
7vOHcOZbO+Wq5qllR0MyS1Z2VFaGTbZL++WL8oMzL9ApWNXQlqpylkHse3jO7WRSij4TK/jqxp87
9ZNvmQZmTASrue4bs7ghJ3BvK1nwvbty8ummXdhP9bGDhvjrg4mCXau/ep7nzvrku7UGmgkII4u9
hRcA28Ux2vUVEuTcu3Lyxc40u1iLRrVKR+Vxnb50ybVtfQz62+d35dzPn3yw6qDnkVR5V6zitZPs
VrTfeDfcSX7VKnbuhTn5ZIHwDvQ3aWJfAlEkO0dg+13H9/z56Z/JZ5+yNHUnsrIlHOTe0WhCMPPm
dS3Gx2o2D1NIdm9RCS1/fqQzz/iU/xrZdbhIW1v3ZfhWTCY7tK90FmcewSn7leysshSOIfaqFvab
LCZ+6BRivNHGyUDpHLIt+vwSztws7aTiQhX6TF16SrOItW7NVd+si7PtSnLYOQYuU/9e1+x/nsq/
5sisawnqrlp9qOprxdRJpZHwGX9/fg1nHsMpRtEuCfuRJK0PtqT+nohz19ZfDBBn3lTtZIDIjkB5
M00bavXvjy1UE40K4/y9Ba12MkREZZWTXE/ABytP6TD7MkVYuXxv1v0PmPTXHbca2dLfRZOvVhDn
rLKtdSzSVb645efuy8kQsS6rUw9Lvu5Xlgx2WHvT+NBOX40PZ/Slxn+dy3+d/NItpOzt1b5IqOYF
gGsSNFTyqPYQklPOnfXHyyrn52Fe1NXVinD4SHQjYSyhy7GK4uqKjILt15mGJbKNqqAzlG9BuUzq
3P93udfoRds16aTu12h9zTPajOjy2irhl66PM/f2FGY05aGSa9IR+zxZoB88lLHpAjH74oM/87Gc
goimvpadMjD2tpm6ndT4V5LrXw0m/zxzImYng0mekAEy+Aj3nWxpAVxSzVts8gy1Q7HY59/6PwdG
DnH887/eDMwbxjCoQu4T7TEh1URTqmd2j5391exx7gDHa/vrAA4Fs6FeQx9Mjl090dPaJr623CX9
F5vBf+5MuICTEcUs1VVrgJEd0BxWm2jRuk01zMNeleP8MQ8KiOTFSi7yjqTh57fs3FM5GWY0Xv1e
4hDcm/QtVs4f1fkVl+s3n4f439uVRbZd01Qj96i+Wg/5/MZR02BUSDEZU63437uEk+HGlBB7VM00
9qRRaQOcouvUSi5LleTd9w5wsiKpYxoBQbnjq6jqTWfml63p7Mxl2Hz+8//86CwExyd3KRNrT8ln
uJ+a9ZrmqqAfmu3nP33m6Z4WZzoNfR+jQ1d/bJoQV9mBMkVl6rc4Qpz5ySfdJnXRkxGT+1CTPk1w
LlFCP1Lvv3fyJ19zpK4S6TUAZPySbfcHaFVFoujz3z6e4f+r3ePMTz7kxQa0hjFB7hv9Lm/Jt5Rm
EFav7fJGI9Lj58c4d/OPz/uvwYKge56I2ZopnYx2wxQ9LnTAgNVWvwgtnHtvTj7dOIU8X46qdsCD
+t6udkPq3/rO6oP7c/LlVlUa0iNZWwcrzm+KVacKim5qOyKS/fnN+W8d868ncPLVLorddU5Oe9lS
kO4hDTxfKZKgZEV3nzdE5DfjmRTAqCuR5ippPd7mpm1cEtJOb0z6fYNWy8lzf342Z8b10zjWopnm
HMlJHhrU424rNdUdmuZOT5Yb2/xWpa6ln2qnCi4iElpnHMpUuiWLj27gkTlf7YTPXMMpO0cP7bGI
CqxMs/yo5IM+OOig/qzKV9ifM5/MKThn0WrVUiP6BsF4uENyd0zKj6Lw7MJwO5F/b6w9JejMidHQ
ckVNlEFhnVZcNPx6Ynyx0Thzi8yT8aqLqANKai5Bh7eHR1i7brL3dnr/1kt0Ss5ZpmbJeg1Xntnd
J2JnNja1IPdz+ePznz8znJyCckqtJMOhhOYhTPLbAijxSPeeS33Uxfd+/2S4ItGezjSZykMyUjyZ
kmWx3zJFfG9AOZU4r2rcDqwl5cEpR4++R0+rro32qx3xuXfzdLhSoIL19SLgaClgEewPEF6Z2zua
s1EJnXlQkb94hc4d6WTYUolgKa1ojYOjUdVSKixf/4+z62iOlNeiv4gqgZCAbedunO2xx7OhJhJE
RiDBr3+nvfLT1zRV3rKQQOFK3HsCNDOxDXovhRLGz6/NhXHjSGEonyUO52EKWdSkHL2dtKCfLqYv
JaAQi4w7R6Iz1g/J+TPin5N3EvxrDsTw1Pz/Q68e8xj4BQdvzory2FU037VUJSBoFcn2+uDMTIGZ
vhddhHIAq9owiW3v0dKqfdC0TI/aBi96BdHfCHowILVf720mZnwoRX46xaM249XEIhICP9msE64O
PjBzADF7IDm1C7pnM3vbrBLUKJ1Dq1N7YVQmq67ihwgYsrJjC0H1sqgXptu4KhCnk3KyvDPnG1Tt
HEhEsq+RdeyHeu1WBHXnVw4AjxUsXZk/ciAXjndm7MgMIO/ITaQXxhJAe++Xb/88O1+O0fMk72j3
m/gPJeiqzb0GyIdab3yRSPmRnbrUtbFF81ILJwJUO3SHdkOycd3K4hVY8HVFqj+NFLsJ8goQXQQT
o/ut/UltUFZ9qYfkWHlIp0HvQ0z01beW6F5z69XYzK7srSoC2TlE6XcjVPI9ZekxLsu94wCeWfAF
fufMddCU2BqITnUvShZi7YRlXB592325vgdmlqfpEZgDrVQiS81DwIJgYAq9EuiOlE9fa/w8bJ82
mCXKqLIKaYcQ8QAKFVIBCoL+kJu+3vyHydqF5eCeN/an9mWK8jyrmiIMoAd177lusgclSB4FUF0b
BsbOmnVZeows2rwElYRmGFxIxaqWMtoXwvc2SCqAzzoQyAXmWTceKCAlUMdo6R815t1m8oJ0m4MI
/1z6NnkFYVj+4lBsoWtorbTfhjKIn4A5tb+nmYjCPMjcty6oyd7PI/veAmx5J8bOiiF4lZOXKOOQ
n9el7y2lLOaWhbH1pRqckRUAt1h1+aMakhsgVZdYv3NxxaRYS9fru74vavDmmuFPW1XuTtZyOtS9
+jtZDVA2oEZBfAXmd+QemFwgk+0JEjILsXluXZ6ff5pakilbdVFFwpoid88p+RtX8R+a2l88zUwG
vNO6ygN+lYWQP4EkGlkHoLeQJWHCmcBg1j4l60BxckakK0tQWFQ/WOCWF37+fYpT+pC7LZgNIIos
nflz3RlxqHQb4kEmW4aON9S4UBTHktqAj1kRvMuwMq3y8fqWm1sWZjU0HmWggq52woiJ4C6WEKbi
GvYTAOWS4xA3ECGjHWs2xG3lGsIIoI0ApZ4sbfmZZWEmiCNYIwgQROww878JHwjC8hX859X1j5tp
3CzFTsIDh9ojKqwIUId5n0rghgUiwdnmd0kMYObSYRZkLS1L2G+LOhyT8dUCvB0Qd/5vGpDfAj57
6Y9xJjSYpdlaTYUP2qsTtlP2UEf1L9Di5MIwzSy2j2j8aWsGLS2TATJZYIEj7QTnmtcWcK0KnI51
NTrfs6bfXp+PuY84P//UkdPVQ5qDPBcCZn5XRHTTxtFC0+fL8IWTgxqhE5UHyOHY8KGsfLXtxp91
F+PewNeCvvYpEhAqBRdySa5ibl0ZF6YBsllZSzMaWmUUAn59X2bVb+7RpXNg7mOMW1FS5yhtxqBr
OEByQPqvVGyliyrYAlY77V2PwjBrSIDUasAajCQfl1bCTMdmSYTYnoJGf2HD3PsAEbQ9EHprt3RW
Q39nDd+Kon8WS1ZgM2NoFkdiNqW2rCEC6vT8H4wdftuJPLVTGSzcJWbS82Z5BMA52BqBIhNy5XV7
lVVvUga3IHFurTqpV0DK/OWq/nV9Yc/FACNcF5znHSvASZ+mO8m3rTu9VLVzsLHEr3cwM1pmKTxw
XW8cClQYg+aRew8o2q1YtvBDMzNSZvF7JFXrV24FBiir98HA3uqaAJc/pfBa738Dvv2DW2JhoGYi
gFkOh2a0ldY6QeLCrm8SJc+/NUvf8XFLvBADHOP2OGYTmCxJ6oYiQLh3eJock8F1IPhpTYc40dEa
woGQsOrAiqvgHrtiUfYaCRvqZ+0gHiN2liobXNCleFCu8Awsiwxgbq7a8XXImvIYs5YcW3BkN0Ff
yK1PvWo7Al26q5lyV4wXYk09kYFCA/AkXNpep7YmR9S07lQn6TFtyDs8S35k9Uh2nhvdAKOLICgE
ORSN/jvF4KiAH/kKtddmZVPIGQH9Xu4yp1YbPaDSfn0xzcR7s4ZfNlNNRM5UCIoGRBQ9iMy8gPvX
vhagj91A7KfdQ8Cz2F/vbWbp/qeoXwGDDzUIbHQK0VolNw7+SLovaSF71Kzrg9Q1+R4U0ELa23es
iU5pHNz6afl6/eVnNrZZ2YeJBW0iBc/TdnhuQJ6QnrfuUJcJ5MLGntkQZnW/AJ9OxTweIRHeO+tk
jP44CVlKtc0l7k0dIQW/tUTVMQtJLtqdWwKiDHcgv4OrXlPf9Al4R5nXBE8JJ/GDhDrfLpaptSG8
lt98DfhwJ+zq6fpQfggAXdieppdNgeJor+pah2dewXHoBrjiZvBr2Qg/ifdZECTfas8bxidQd6Yn
kSVBv0auH1KdEHqiQAq7gb+xuyJeQ2MA7BVVgtfRgiFebcDVhVry2XcVGb/2W+GfgWsjBPreAZeb
+tUk3KjaXv+Oy+vZMa1NxtYDf1TCINyCHIOP3BWxIgjU6YXmL0djx3Q1IR7TXcGR2s19sQK1bQW1
17Wb/bBtyE3mENdf+iG8vPKcwIiWIGTCXAmjG0KRDzTz/kYN1UJ64+IQcds/P/90zyvTos/GzNVw
+rGB3VCguPYgkrsLR/tc8+cv+tS8gIpsAMneMqwFRDsBNa416FYgYV2f4IuXILy9cZVMnd6FXkeT
YAagQSuBPaXiQUm9rxrxCIrOtozbfRPxhfzxxRCD7pz//5ooE6lyRqLBVWw3I5jjfYUEA9S+Jt4t
hOCLU40ujPtkTGIvhw7CePJA2ltH0tvBHmzpNPkI5P/Z12jduPxANxoG2jGFeuKQFLsGHqinBkc7
rOaBq219av9jJXQVNj1ImnQV+Ray8WokAU4+HrdvEMB2j9BwtEMGrNN3x3UXXdFmvtusHHNL+WfJ
zhx+og09tNSC5mXK2oVj9OJOhRa5uQyB9EpQ8izDHIxJBfGJqoDCBa7lurKP1XQzDf3CipzryViR
SIMFjjWRPgy43Nq8BgvK3SasuOsFfIGk/waG4ZegP/gqYzlaOe5oSKJnYR+9QZtl6p7s5Hh9Y81N
h7EMu4GREdIzoE+k+Q3EJ99Al1uyd56JCWZFVWdB6ZMpZVDMS15kOjyRNPnjDks/+ZfTJNw2K6o+
8zq/GDlUVqUz3DCeYaohMbcVrHQ2SdOnz+7E/ZU/WNbWQ2ZyS6AddLg+bhfva9w2FfXAFEpgbRMD
Q+pQkIxdBVvs8dGCjkbbVPA8dd+v9zMTiUxwS6pB1W/HDtLttfcP0gUQ/hb9g+UXPVT/i7/XO5lb
y+fnn4K3W3nOKBnSkJkNUFnDR1Tm4OQZqDUBJRMmOPhhe7je1dyaOI/np65YLiBVPsUVbj9yQ7On
xp12uGZfb3xuMRvHp9/TqaCZX4aBANu2QyF2M8Kc63rjMzNhVtYrKGJAmcmiJwlcdcahKlU/jrhu
lI1e6GFmbMzyOsQ4Wji2tgDViCnYdIVr3XKBkoqsZLoQteY+whgh/N6D0d1FZ7qIfyJQqPL50Zlc
KFpkCx8xszHMMnsUI8IXhFGQg6AavdICnhZemYunEUTrNWw2Yb7t9EtejHNDdl4Jn5aTnFpoO/g2
vMvr6tT3PbwY+K2luoVdPjdcRpCfMsexEwL2jmNFzRoU0/hmin3QX7An99CHyhcuA3ODZgT4BGxl
zjLwU2gFA5KiIvDLi14gm32UUfXIk1wtfNBcR0a4bzWNMyo7euo93N4lDCeGDJcnkf+DhN/eyv2l
g3iuI+MCEo/QDU/IQGHxbj02rTg5xFkXIvupy/GVxP7CapuZf7MOz+PIY256rmDEP31w+wM4N+Tp
0gE2E0/MYryCGZicbFxq4dIQesLeWfWwMBFzL34et08Ltx5suEw7mAiwO1/juGfrtC9fqYJMzPVw
NdeBsdP9IWmiTnQkpEMAcvZRQ7I78xagc3ONn59/ense0IpnjOow7qYV0y500/AzAfL39Xefue2b
5fwxQaJ+nKoqxApid0WCf32rGb/XCfSrfHtkG5oG0PDGb+d+0FWy8FEzm90s8mf49RbaYf6J5tZB
c3WE+ji0zr0CcjPwDrr+aXOdGDudOn3aNZ5ugUIqd1HaQ1fM6x+GQP9mKPZf72Nu2RqbvPNlA/cG
mE9nvfPMK30rdPq149u0uWKJ7/nEh0waNBCwqshKFBAwj5aixtyVzizCj46NNLs9kNACtVTTPL3p
mvyvZM12iIdD3RTIFOdH8OEOaersrw/XzGI2q/NenHVp3nlTqH1/m0m+brP8UEBD9nrzH2mjC/9i
rrHVHUCpcvdMPrQmCOPGg50cBtrnj6NH3Xs/G9pnyEiw29pzUmhJegmAMaAcv8JnIH/oNSkXkFfn
y9yl1zACAgrlbYfrEazQEr1mUITPeb6u6ngNTjpEsfTG0UvJgA9t5Et9GfGhJ30dWKWyTzSA6Yf1
FtgtpHKg41/BS6LoVo3g20JBc66Dqg5EULDZCgj8FcG9g3Pc70mY1MEaM53opxzKP9dnYmbvmdXo
OIpZot3OPunWm2CJxbkD2A78Qopi8KH+F7lfYzaBLPj/8ZGldCIq0l0IlZmbwAetm2cHzdqFSDWz
Yk3F6wE19bEm/XiCPcROJXkY0HIDDezd9XGaad6UlqcEmtcFOgjdwkM6rWu2I43fldd/7ewzUQ9d
53VOQ2z7BHcYb3OWpIZOg4o2TePXC3Z2MyHwP9CASFZQ6YKXFuoKUIBj6iinJRXtmdPJ5ER3pdUj
LVuAWe820Kjo4z2AQ/eejB7t0T0QUd5K4e6j1n6+Ph0zy9ZEA9TWlPeJNU6hBNnV6TU8ne6hBbNt
2NLGmLmsmTV5VuYWdA5FAEJkvNHcW3UCymD8X6oC6DEu8TTmvsOIg0CCVFDK0vZJwaeETeIPFAPu
IaB0r8ckW7g5zEUesyavKWt0oVgbwrxEpfBfyVCnJUVBfiLdBEmILmngq6WT4lQqlTwxqBtB0V0o
tYs6ix7doMf7VS55KdSkGtjGi/KH5/XiPg6iPIM4t+XuUZiCPywUO5cuBTPj//Exn65TpT8lwLHj
Jx/GuRtS13/IBJ3EJB/+ODZgdK3PX64vpY8AdCEwmzrzo8WtYkjx++38kN/1jp92+tjvgR2DQN0v
/uI+8/v4gdxEoXN4zm+Tb+mv6x3PhBT7fCh9+kIw+gnKHegXYkZu/pDKeg0X7e31xmc2+39otijI
aWzFPozi+jWizoOeioVQONf0eS1/em9H+4BjUfwBkLy5h/rpcyxhBHn9tefG5Pz8U9sWBGLdIj3D
l2K4DPVlgym3xJND4MdyvYeZHWcW4rKWJH5mFeqU90zdD94UPxEhRkhoWv43wBydhV03s35NsErf
e6VTO1qGqVef3LqFtWRMT0GBwz+Hu+tZuG9//Ytm5oOen38as2gIoIcvQbwN4nS4a9MKktxDVCyM
18yMmICVPJPUAk27DuF1c4j96AVOXKeB1t+vv/wM89amxrWg1VlqOYMmJ1gElweWF3xD4d21iwdY
cHAYYt5VTEM91dL8mHRufnSiIt9XsGVdEW1BmTK3slM+lMVtCdOg1y5v/Zfrr3Z5pRDzBEBcgDPQ
lEWnMi33LRmhCwlv6sw7CIAzr3dxeeqgPfn/U2eXqqjdNM7CHAD0A7wPnZMASHRzvfW5qTP+eey4
t5HJluTkxAPWNw6YId1l1RK66PLL29RIZyiO5jkZYALiMHHPYwizdUmWLlzNZ1o3kSR+Jm0V6LQO
dRK4x9RPmjtPk+zxS0NjYkmE1K7bsLEKR7d+gvTXOyYCupxqofmZzW/CRyy7doaSO+Sk8duW1QG8
sk4VZML6s9prvtDJzPSaMBI7rhru2RM9qSmw3mEIO4SCcZhgJWJJ6GDuO85dfwotbemUcaFVF4r6
QUCmH+nXLbFBmIPEIbMXNsFcJ+cV8KkTiHSD05hzfepLtavkn3oUmwzFI3gvr71h2F+f8cu72TYR
ElHs+XWZtfCDoBQ2oOmNE1g3jUh22OYLOYaZDzExElOnpzSbsjJ0gmJdVnJLSfXY0voFTqnwf4p+
X/+SmZ9Wkz1CIPYJj+BWn6p6CMvA+Qm5KbGCj+IjB/6mE77YOBJsw+u9fVxHLl2PjG0ewOg8h1YK
NqKiGztrHyqdorSs19pz4bcNejE08C0HXGzenxTukrC8hIy7z9bCgiBpFkOCCZX1VKzh8bm7/lIz
wcHE/5Wqq2AcrOsQ9jYHAP92JRx+rzc9s6v+g/dTOQw4QMgPyVQ/BdD3k1N2inz36WvNn9fO58Xu
gi/Y9VMflhLOmJ5Nv43FVK3OjmDXO5hZhCZ6BV7HBfWsAh14v4GVgug21CVZBntS6FxbycKtYGY3
ESMwJPCVhAEqqmPSUb+pcF/hjn7y8uH7lCxNxNwcG2HBVRZ8syHzHo7VuIPcCmyKF5lE57V7YU0T
+v+z4Ei3HARp+7ACbagFgjCRKSx1/QTyiv5tI8dHGsuXtrThJymW+OFzK8u46VjQ8wy6EmTa3oNB
bW2fSlEfIYT5td97Ypz2VtpajY6iPFSQ5FYFMEfgcZOF+Z57dyMIdGlT5dYo+7CXT7WOV071XiwR
Ez8C139ngwTnpMLnPSEEPJs5foR6iC+LTWyR4CTbstzGJBk3FZztVwrmBDdNNyTrOsuS+74uyz+F
ZPnCZePy5xETIqHgVxAUoi7BLKNbyOUfvPNtM6ULuanLSxlh7v8/sM7Oau1tCQfZTL/3VrvHZXMh
XM01bSyqsbTylgVJH1IADJ+RmIC7MWTvooWBudi8Rx1jEzpFHamhAxIepnh8lU0KYjjBIqdjrnVj
XNIUPg0U2JQwqKsbyPvA2SOFWDOFWtwxrdy/VpPfRW75F7yo3eCzXzUs4FAphdstzWGLYQfN8xeC
Jj7TGMUmT/2x7BMaksL+UbPmRsKZCkLifN1Uza/mbIFwvaOLcRMdGZs0oPAf6lrZApSH1K/HyxPv
GfyCHAair/zKxRCdGJsV4ti0zCTEOXmWF+tJOS+iD2AhvMQan5k2M2ES6wyuBVTYIQf6fwWH7VsJ
vcWFEfr4bf1PNADwzkiLBDUnSUwbErKVtYJHU3cL/mq+Kx7ZW/ODu7AK2AYd+HVr+5cM+dHdFDfN
0dnRrX84W3BUTyVUceH781zC8mPVfkvVjqzUwttdDBR4OeP4xk3VFbkvaZjDz+nZToPstnIDGiYt
wMpfibUeNc9WB8sTrgaFGybZt6b+5bpAdqcL0JmLd0e0bexnCNKLUirg2uNk2HjI/dkQsQq6N6XZ
oWM/7ejf9XU+M07mAQsLjCjWCuIXeXbjjfGKKHqwSLsQlS5mm/EVxnblgyxrWP24H6oXfBhW2upX
WWIjiQmXjQfRBKuyKham/OKFCp0ZW7aOdeQ18IMKByLWWQy3idgLLUutPAt2Hp37NTEDYmzanPkD
ZLy7JvRZuUEpCoZbzh53w831CbkceBzzjC29CJLuVsLCtC+2ECGHG0+/YxOksqAOfr2Ly3PuBOfn
n47xKAg6xm3Fwx7+0hoC4AQA+kYuhGh43qCd/wYGJzDWLtyubA9K2ixsJFLyMfIzDxHsbk4c9Vck
CNzxjyo0eY+gAJ5DdgqcpJVKWfRQ2hbeZ7DonZNMfD/CKHOtnQmMoTaY4rV0R72vJ5h/wo5BZWBL
OtMhS6EzhVXrwuEgSeCXxJV7Gq0gufWgEL/JKQTE+6mIf0IdfdzaQdntUzEBCa0q6F8zmLzsoJHE
V4CqN89wRGC71mUaWoeut0+HKdooMlVbCHbLXdTX/XHQ6XjsoPUBYGbbb1o/0mGllQd6Y1senazQ
H15rp7bR+YlDTObQjqAfuqLuNygGjvekzay/SNa9smpQ77qW8d6qIwj4sgqeSIoXJ3fkIoDFPQD1
UK3Tm4QNww7OBAicMEvcEk/3dx5kogZcsYR3J+26e3ZblHzt3sXrF0W5hUICGDHlcBeTH8FEjnBn
jTZEMbbvcH06ezjCRwciNRHEx+N/fdbEd+6kGEw5AtVtdD/RreQNLMw9CqfNpHef4dNWPYLqmNrr
oZY9aCmO4j87OLrDKmJIXxqRt9WKtjwdVxGDDwotkppsBlLb64K7cESX3FoP0oVnViCKBz/JM76J
3AkGTZYH48Evrm3jpiIqWw4k8/vQmxQ5QMvHBxFCOLuxaryHr20fI6hZsAZzs9qrkKAAobEFTXAd
SxgwZP24RGK9HMqcwAhlgVVr7oMWFNqwg7G9/FXDYG7tQC4eFonR0RPIW3ztY4xoVnt+E6cp7ZEK
keQ4VW3w0I0JhcCSP71d72ImovnGX0Pg9p4Ct74PYaQ0boSbByGov/Kpc1z/RqpR/rrez1zc8Y0L
iRz6Lq87sBwTPvggN6TeTQxnk+9FloI3ZzG7VnDVyN3HxiJ+DBuDMviW2YHnbK+/wOXrlmOKHGKb
JDXteB02/QhXvBgOBcJfAovNjeL5+aeg7XMrwBdBJ3VCZieTxR+AIGEYyvQ+K5slxey5LzBOBg7c
ErfONYQeqe7Jjo8+rDGvD87c+xuHQpcgaEckR9NieOawFFn1Tgl7hsg6ufEgNtd7mfsAY/tDnpyn
4IVATbZCbss6+xIq/9/X2jb2fQrLJBtSonXYJYWzhc1ku4MCgrPw6/mRjb9wapqcitbRQxsUkxMi
eQ4gYFVL962yJ/uvpv50aBCT7/RYDvfw3YrXMOj7PTkUJqtuRx7hIuFuIM3r/O103cDGpmLPbZJl
K0q94aUmFpzpULe+bYnCkVAK8hf2kt6Kw+UQUuIZOfatojB08qZ1FTEG0zJnwrWsG9mwg/GyWAgE
M1HNFCSMJFznwOFQYVH+89r3Ad4mKfy8xhROT8mSLMRcJ+fnn/aJUzpxPMEFJrSZzLZBPKp71qQV
xDX0b2jwOfGqBiXh+LUlYUTPtM7Lwk5g5g3y2e/B6W5Z5B+uN+2dY/2F9WCC58se9rAFmbrQ0s0d
Y06u4HBbQd2iBgXmWEjHepQx7//x1hMoVVLR3dqQ2vjRRrV3k1Or2IPGmG39XozrGEYfextw43cM
SnILL8BiV7cJPZXBGO3sGkSkdQdBDWQJ3eIdidRiE3eOXlNcY+5JUvbrppcyLOxU7ad4rDdW1eOf
RMCzcZ06Pg7yCuLKQPtDeIY17gp2dTp0G5GdQDWpH3ySZK9CtDSEs1N8nyagrvoptzc2hAJO0h+m
b9QFiHuIHLhpRqyBY2zQHvyxFUeexOWtyPzoADXIHra0QhxhSDms4G/IXkWTdljHKt7mWdGU+6Dt
rK0iIzzrqg4yxGvOAu/N7Vvir2GB1GdHLX1P4negh0KbTKoAmQzyautFxNw5VF6YNtOLJHfSAU6d
+KfvUWtvvAbZ0A7G7guX68u/hY5pRsKla0Hxe/JPvoyGde5P01H0SahF8wNFyZfSGh6crl3YrzPB
1DRGl1HktnDPVmEcZ/AZhQfnt8Ebi4XWZz7lP1wqGDXRWnhAPyvvkTTBAbpnkEtvn5SX7iWcU0cy
LmzTuZhgnD1lW8PXtNJ2SMnDqOEWVOEHUcNZyH+D4tPCf+HMAWfmDttk8rXOILOlI/KuZfEwllAv
VaxaMbGITJ9ZXSaZig6x3YnYgeAFbVet820QcNheIt7NNW7cOhuW+vGY1dEpJ0A8unJVUdhB8qWU
zNxyMoJlVAcRd2GAdMLB70KL2986QKItXC8+1Dov7TvjlqkpdJ2KNtWhrSaQmgauwc3LbW8DuzH6
ncEVEEbaqd7nKfxcbVhlw9MT/1QHa4ribUORi19Fr7BahSMXvNFa2Div83/Z6DprOxLjtoZ5cglX
0zTZOmXrr4eh8HY5PBv3IMKSp7ajEpemtt/qaDtEerhT8VTuEzBWfomoBwt/hF8vaa382ApoJKne
6vt12dT19zh17fc+FdkjdE/ZDReWe2wzJd50FsU3CbBm7SovW753/Ko7m3B26TZpWnLD4ajtraaO
948F8LbHwY6Hao2sXHS21Q12sGOy7qcqqsnCGH9Aby6NsXHB7iIOYCLl1okO5baoxaaSZ0yztXPT
E7HYNy96i1N9Gmpgab5lFB7CWbrx2cIGmwkYJsNIVxF0S6r2vDz1X5s0m6xPd3HN9mXTv7hturaC
JS3xmYBhqnlyQHWinmKbTWO2baxkWwL3WyW/zjaoRf/3+gk/s91MslFXTtCng03kyYVUFljnsLgW
K5ouqdHPfYMR9ByfarB0iXUCNAf+wu3KRhrMsstD6p+mZqneNBP1TGlPm/Kg9mp8RG2dph6+0OkL
FcPGksHCopsbJePW3YOVynCLc2Hq1/8kBewdJ8keojOX/0vTYLJwSE3A6+v4FI48uKkq8YAUwomo
6msntknDce3OgcEzALDVmdyZwQhX53C9h1+wT9ZVB+EY3a2uf8lMgDWFjC343+FKT+GWqqwNG7x1
3izw7+daPs/+p0s1bKPdghEKFUP8QjNRPUfM+/G1lz7P+6em8RNbgVnQN2FWdG9O7r0J5PoWBmRm
cZpUnI64zlnhHghRPydIn9TwTaz5QbcR21Kpv5YPMqk3Dpg9LLC8Brr9SRbKUkSPEPDq1pYe2OFr
g2RsAuYDb1lFCkjONnsfGvuYB+NC0zP7ixmHvvCBCBl7zwJI5Y8FY1LiHwlcFb/23saR74LuRHxa
BqdysmDoefKmpeg289om10ayHkJvHVDfedXF36JesltGS/EnrovkayNjUmugpFF3rcuD0/muBdvK
TTy9TvbwtbBjEmuI7m3l0SQ6wZdxNdEcjub9qvaDhZGfWfqm8GWTiSx3COrzzII4XVQgz/5Eo+cm
oQvvPxMSXGPfUtjTdgmzpzBWvdyz2hp3TeumCzf2udbPzz9FBU6DBOYRFRaOnjYx57icMWcpuzq3
duj/N94McIuFxgg4xKKDI9n3wSGr5Vv0DGWKmHouVQJj3oy0gPn6P89S6ekD99UNPGlXNrF31J3u
kDc4VaAmDPwXoUs4zIvXIw7bzf//qtECPbpUNdiGGmmdBFqtzRqWpNsigZ7ptIoztTA3Fy8W6Mg4
DFIPnkrJVAIFIpT96IBlsB2YRX/jjsROUxZbayCOuq8sM3RmLDOdS3iiDh7ARTArhgPVmjT1/npw
urhF0LSxxnoe5CAooOm6ecmz9yK7S9xqRSp74dXn2jeWWV/XBVCZwOPZjWA/rcEjB5YW/F8AqtzG
AcN4YT4uLmd8h3E4YJtzRxfASCUVP+U22QDcu4UV/eb6MF3cimjeOCBI5DrCl+AQn0WSIa+6Tbrq
7XrTc29uHA9VA45nltAihI3LvpfNNhucb0jPLATw86/ff35XODELD8iWa7DPzziuVPGdmny4N0OB
TQ/5TTyB2D141l5ESbVNRLvERpr5JLMGwSLIIKgUGP8oS2F52JUKQou6WNmCLQE9ZybELDNE0PMt
HVSFQ4eoOxixnXJYTn5pQkwPpaDoiwE+zyqcrBcnSFZTchTOUnFhJkCZIk5ukUxqgNxW6EPr2a+w
ToufrmutaXDD5Cll9QKwcm58zs8/nR19PvhdmwdFmOZ6w0u11Vn1pSQ9lpSxp60U9tiyBO1lsjOg
V7JcQLoZOGUObti67S37RlalOniQwDp5jUcPQrHm4AOHcyQwt942QSv3ChIZYJDG1q8EhlWrOGDp
rauQD8ihAfhMSqd/G6wsOwDV4q1aLyJHKaJ8W/Ex3zWZJluWeDUS82dPTZ2iiu2RJaTXzPL9SEZ/
GjtdQy3aQ4YxdFC5R/Lv0EZIF1vN7vr6mpkaU1SndrwRYL1Iht1I96r2NrBi/Xa96Zk3N/V0kipq
gqCIVRjger92aDlCPzknOwV71gXg5szBZ4qoZK1EPaYTKlQxlIt1gcp4Cy+XH5EzIl22EBNnhsjM
cgidl4EPqdEwi7sDK4N31g1LCJm5to2Tu6PQER1TUYSquZvgFk/o0t6eOevMXEafFoFskrQPx7b3
9oWy1EuTBvXWRnb6kFb90gKaiyHGWYfClpcBVw+2nMjBNYqTXQOAWeSqd6/jIRO2h/9r++eXlpRZ
kUvKs6bNNCGQQEbzLJk50r85LAOvtz53OhmHn99kblVEAIQS+9S0/zhnYJdDG7tpV8pOdnF+W0Ms
93pfM5vDrCXZftroEhfTcKx/5XzvxvvCW5r6mSkxq3rEduPCZTXaZqtY/qxCFuBHBjLzTn1gSwyp
mcEyzcbgCRTJSaUoHXa/ovSf09OX1g3WOh/v23rY+ATyqt20MDNzX2Rsk3Qq7FrbI9TRSlmvImyb
VdwnvyGtuSnrdECO2L0VZfpyfW5moopZB8lUCsELCgQG0ghrbeOy3keryLJWCYHmrF6SL55ZAvwc
Ez5F9lF5dtcRX4YUfgi3So/iBRIrUTjUXByuf8lcEDAORzvAeLEBGvND2T46g9yUJEvWKi6foD20
gCicC2FGAAhYJLLRPoPnR3mTRPLFr4Y/119/rmnjouuILte9n6gwcfWK9w1K409fa9nY6nYf5eMI
CcMwU4BF82zl0G/XW56ZVTN5WflCIRrKIbRED0GFZldFxUPW6YVfi5khMZOXaYvffJUTLBpZHzLG
v7OoWPKHnFn3ZrbS9fyzzVw2hH6R7IUm+6mKVxZURLj1MjkLp+nc+BhbmcOpA9ht1Ye+9O6gsXSA
ddAP0cYLK36u+fPzT5tK1KRN4s4dQua0K976ewdC1xqp/K/N7nlaPjUPQTg3H1KE1ixIyaaBfe0q
z+kdiVL+xR6MLQstCJ3wbopDmrTvVTwehC4LIPSal+tfMBMSmLFdWzlGnqzwBSwbn1Vu33eOs0ua
/F/pW+/Xu/gfZ1e25LYKRL9IVUILiFd5G9uZfUvyokoyiVa0ISGhr7/HeZpLLKvKr64ZENDdQNPn
nDkbNdw2yKmuwSiCqOM8NEUDied+d7nlmX3A5AtKeyJTx0HLI5HPXWZvm0A9yXjaTZ57ZxF2CHzA
RC/3NbPBmfnMgrtDnpwedkHZhlJ9pXceGbCHuul96zVIzkKVBoohI7I67RIp4Iz1mglOXEX46EJu
AhVHIl2NKh6A6JhQg1+VS8P6iz85cwc305y5NdB8mFp5rHFCPBGn61viKWTjVcqr9xGCmKu+fxzt
FK+JWtGyDjMetPdx0/l5aNeckZVVxlAbzPOi28UlCFFGXOedda2G/AfeUsp7ZYP+MVQ2rZJV5k7Y
OWlD04MnpGAhBAqXmGVmbNlMqUq8D1GdA7frpiVOBNL7Og3RD6Xkxmqvo2ywzayqHIkLGA/68OM7
Vh6S7OOyec0ttRFJHNRe4QXbVyjJBteoCFG1TN2FY/LcvBgxhDC7RXl02x4ZdItrCK5o4IPSqPY8
0INJehB11W4vD2PG103ynSmlBXEhXHDMM0ikdX9A/r+5rmUziijixw1By0Pze3S+ySUt1bkvNrb+
1Kq8JG8G+PWUbWyQzlUxfbj8yTPzblLrpKBcH9oYG2gygtjf6t0HxwPvP6xnTeKlcrq/WKEzDmxy
0qQuquNV22MAomc3Ctytu1Q0+WaySRdCdBTlNMjgDZs0h5yQV7TNttYqBTBC1HtCJitsnLpcTwAB
h15pA3AQ1cJaJaMVAGZMvTsUti+V+cwYucnkkaR14/GpVUfe8+gVVeYM9x1p3ajU8a8zQJPCAxy2
LUrOYgiLiKZbFYA8Ai0zVQvHrbkVNT1JZ6lok1Ed7ZOe8lCOX5KUvyUoul9HUqkFU5/rxdiT3cJH
GPUUaojy7454Szu9StlOiesOu67hSR6LOYixYTD5CNW/D6mvet6mtklj0bQoThpdNFxbtxkquJKk
WjgFzcyISWFR6r6NnGZSKON0nh0bxYOZxW+TRN4pHSxEyZlAYBJZVLyfbBuFQZD3GV5Srr9URL1c
DgQzdm+SWDhpHkOVADGmjttH4vNdXSYvTUEX7GXmaGLSV0wMaOhiskG7ZHdvicuPTRTd5cTOQoCN
vyZTjuLN7MNRKDG5PJ65qTqN89Oxt2QkZRwXj6Pd3In4jxtcpXlFbRMk23Y2+KFlh4aTZ4oi6GQp
vzJnQKbjAguUeHY1HEsfLIh9sRrSu3hM1kG+kHqcmxLDZ6OuHbH14ctF8+T1LxzSnZfneuYWZuJc
C81HMXkD6DaL770Wq7zAU3Fir7LawjVgXOhlzkKNXbBUPIm5lMPRi8cQMoSkzlEV+XF5CDNzY6Jc
M6RMa9ACA/qsm5BH7531drnhmbkxAa6ll0ChsSDqKLg8SEQb8N6GyfBDFv5aRUtvLnOff+r9k7Xz
tgUvN0qnUS89PLcq3dhOu2A1f7mZzmzepjBP4HZDnWnVnTT+oDvuSylWTPfxCkVJ/iphbbBWZcfW
Ay1x+UZOS+7ipIk3edxk68SpyQ2PKwlskD+tLdTEbXTbgREfqoEvDVi5ACkGi0huOw3+WJzQIgX7
PbYFKmzTWmwjPOPvJ5QK3SLy1TtZ4DLT1zlB3lY7J+BhvEp8/vvyYs24oIn+7K0YLBQcQVBO2Dsz
R+21gkTQNP6I+6Vy/xkzNqGftbSJslo4y5C6b+1k/QjS/msK3abLQzhrbz43oZ+eQzSt6qk42hEK
ZDvbf0bh9TFy8mcrTe5KqZYU78+aHDo6XXg/mRyEIPMRWMT+qHS2Fb3elW7y9fIY5po2rLmrE4v1
Ke6xxdCsO/LNjn5ebvjs+uKbT79/+manrIZpcixcVqHLEKOgcSw3Ve33hzhrk2fR1/7jFR1R25SX
Knnnu0Emu6MflG5YcPksa/kCKu2NGuuFg96MIf0tsP00GHiIrWUQSfQht1Gubllav4FdbaFc73wx
NMZg7EdB0ICQhTZIC44D3iW93NtAHc9eDSdZlDBPXAKwRU4AUou6cttNFdtCSiX9meLZby+SIdmV
J2nmfvKL51iKak87PE2UtkR1NMQooX6o4sdx8odXkk3dZgDQ+7bqBVmhymVcK9q4+47h5F2jxP8O
eez23sHF7S2KE1D1JiMp//iyi5AMArNsVw3qVkwcWGAnAMCxb1m9jlpKt6RK3dBPIPAl3jMbqqLr
uFMV0I9Os3UnV35xgPPYq6hKUlRIg7EBXziJtyxzk/tiSMpd3uGiHtCCb0QcFyuiKvkQp3Z/H0Rp
c1WSDoZ5WuNPawnmO1yoBQ6PXhdvtBTbmDlh7foLh6G/a/ZPDEf7J0/71L7SVNPURg62HuzcDz0L
z8jIqdcHPg1sR4Rrr3E9w4NR0Jd3jKjswQFZ4o5DWPmxzfzglhZVf82OyHCU/P+35D6mrSpyjad1
/+hEw1MzZT+gFrkCWPW5qYLXK1wQ3RjxadJ5ziPwIx6h5PE2jtENsFDrKsqerGpJFf1snEIXRpxq
hjKOpsYZj1bV7CPbuskh7LGwZGcPzGjbCFVBDOaTPgLpFeU6uWkQuym48sFUcu/29EZMUHpW7SHt
sOVeN1+GCeIK7TteXFRH1X51iy8tyqSyLgvH6Pfl9k/t/GOCGJBhgkPk6TKNOmjiESXXeH9pXjlv
9V41vrMQss6Gd3RhRCwe+Ikq8xEKpbaDwpC3PvkgQbaKoiURrrkxOP833VJBfzJOS3L0EtTGDYF6
aEf9FAOysXDGPZ/qxBCMi2+c69yF1ml7LIvVuE3vnIO3kisorFmhtfLCVq/k2roFgH8bhYfneB3d
iXe6Wep+zqCNI7aX6NEpCugWBnzQrxpilTcFdZ1mwcTOnk0YMfPTFAlEbIN5cyTgiuu+2sHXyb0f
o2I9fFy2sZnvN5PRYMkH2s2FepxdTBtdjPus4gu77VzThq/HTutWY585R+m1z8DuPjX2kiTJjNma
OeGsSUkxFWi6yuxnFcCjVXk6fvpZGwI51yzY1tzsGw5eNxrg9WDURxmDyKd2Av7e2Kn1fXBLdwXh
W/7HJ/nSlXDGU0ym+cyroYsoQPaURTrM099574Pj/s/lZZ6bMMPPOyUSB/Kd7dGxspWHRHGWjWFB
34VYWOy/SZszwcrMEddOS8rIcmFIK28VvA23YBoXr134MB3aTb5qb5xvHZ64nu2tWFt761v/Xr2L
n/bTmIVszfbF6qrnFbiMEQ8AbMgBngaFj+i7Gwaa1PXI1a2VA6F6eS7n7Npw+Y4i24niT/fYxLy6
C3o6rgbeezdXtf5PelkzyoSK8fm4xcVV9x0XwKfrmjb2d61qYk1W5h0DWNqelZ56oURHV3FTg5nR
8HfiK9/pAWM/iiE7QDPwNzDJHzbjC/WFM/5hZsRragF6EGFdJfj7/LqEnEizstUS0/xc86ffP533
Gi8RU2b3YM+J/C0jP0F2u6qhsnjd1J9s6XPrJRGWE6FiUWf+R2vTPSRddpebnvtww7V5UVYuIq1/
nHpU2Q52WGsRJs3SpXWueWMDb72yKXUuoSptgeuTsk0gADJrC3epHnyuA9NfAWYosoyBP2pwbsC+
k4Siye5cnX27PD8zQdzMX2cS9Ms2FNGPI/P1ukzBU5TaD5UDkWirGkvg062Fw9RMYDDz2T2NsSVF
rX/0cleAPUmDeaeJF56d5ho3nNcPMntiY66OYzasB9BEJDxeX56hUxNnQreZyO7Gdmgo4LcQ/uz2
DkgC3Ho40gQanmPz1AzR+wghs8tdzexDZlI75qzlpBp81HJOwZvmgGmPVCFjC6HtdQsa3c3lfs5f
3xiW+P8OV7TCjpKEsqMPv97nTYfS31zQDRhrsxvIh9B93NH+Js+Ec1sVNVkzN5M3TlAr0Fj17mtM
oqVijxkDNNPfdMwnUQYgwVO+ZtuEqWrrTSrfNZqI73q0c0CM03HBBucm2IgGVZuUAN3n3vGEVw5A
MoxnwDDvAEtGhcHluZ0bjxERpoLpljM8gNo9XScMWut62AXMWmXBH5b9uq4TIyrk0ACdUoVoX4M6
JKu+WvLn5KWrduxDSM4uhM45nzJ28sbyIlpGIH0raE9XLi3SkEbNQtH6nAmaCfIxacDs18GtbDfv
VoM/dY+VSMRT3innNqPc0iHKc+LboHBRuytYsE1pmqN+XTa3jVXgDTcVebkQBWeGaibVZdDa/TD4
3hFVILfjOL1EhVpYqpkAbnI+as8XIDJpnWPiQo5CMeR/8ebgbkqwNC5g0Oe+/mTtn7ZPK8rqTLo4
70MaQt8k00n5eLSXUo9zAzBiRRDQvLEaGHQFAiAr+taKP12SLHjLjEOaOceyy7MuoikeOfti01a3
SiNx1H5w9/2yo8y1bzi86tVUFRUcJWleEvtLNoid7RVgmWsWdoe5Dgx3d4KxtKzCwqmR9fueAdZG
p/55atO143dLj8z8/Bb0l/r40wLX1APNScvBhxlBVgYlBBsWqT3gbdieoTGsLBnmbuKHjvC2l+dt
btEN36+qiPgt0n7HYISkKbXZgVrsA0SCT5fbn5k2k4KdEVplrMa0IZK5q0C77aqOgmcnGLat271c
14lxKEA1flaBjchDeYv6bVXV2h6BReu6G1frhcrfmXmyT7vAp5UBf77LAxfj6KIuTMBaWeUqbP2l
POuMZ5t07MWQ2lSKrjxmuXwnqFluPBxhL8/OXAQ2mWK7oRh6v0bQ011zzyzrR1MMX5E4VmCTQNzt
8ZiYU/KVEb7vLNBAcvEMSY11Dxn0hU+YG97p90+zR4qUuX5wsjKc/r8G9dh8m8CKt2DDczZm+H6J
A+HogV4KEhr6mRTQDq/cFNX/YItMeb8Q3ueGYPh/2RdV5U7YJHlAvnid/NL7S8qQMycJ8/EwbWUs
UaBBjk79Vg53fueETfyU2u91Uq8v28DM2dZ8OyyZ9rNyACmqStrHEpKpjUt3fcbv7JTcJ0LfW5q+
XO7qvKf8Q9NuT6WjIyi5H3PSKGB/02RdgBJzW9vewhX4/FL8A3HuaTfEMlcUS/FTsNfBX3iwPm9H
/2CY2zgCw4uf28ehKFgIWoLp0U/ybD0FbQYyRbEkgD43Q6f+P3kDA6FsOjX4fgtX1VZtfRBVx9nC
9J83pn8gy5KTXo7lQI+0T1eEVKGeVOhHTUiqZ1D7bS4v8t8d6d/L0j/w5SSTRZTGTBzBYOluHTcm
t51k/KmukDtgOPOIDR7BijzsVY96DltKZ6Ujv1vFY99eF1Zsbji+8FU0TREKDMAo953y5CdjS5WT
c7ZguHvgi2xwTyzFukh2vXub67uMPTfd0rvdnA0bB/tODDkAomg/V+mq8OvQ0R+Xl2bOuowdvXfc
wE7zwjmSMhWY+c7fToWsV2BLqreXu5ixMRPaXDVJzUAsDNEy0YZN6oRp5T47VO/F8GVcVLSdWQIT
zOypiPQuC/xjZeEhg6BCBGJeHd4zSLJwnv5b/nbGik0w89jUY5F4COr1GgM40JU4yFf2kx/rvdz4
D3rlbfJN8Zw+Bt/sZ35LDv2X7KZ4LL6X36mzsdaXp3PGFkzcsyjjXqQtEMi+Xb60Lr3R/XU8H7aJ
epYQqe1oZzvHpuH3k82fLYiF4j658OWzE3ga0qdQ1oveLrsmAHVj3FZrUHiW665VyVNfyGnlORX1
Vm0XNOvUaqqHDNpwXyRFdVrAi/HWzz3U9eR5vSZO3x6SJMZ7VBqI7/iPYQ8sTrGy66kJrUZWSciD
gKxcr+++5141bC0IKG18rlUSepr4q57KYmN3KGK6vCYzXhQYXiQKB/oRFW2PIrV/1wVYlgOh7+zO
XjhOzBm3EbqG0W6UiiJytKKQOxvtNet6/Ibq29V132/Er7obu4kOeDQliXcPpq8tLRKkecjCrX7O
ZI3wVUGNGGpBxDnyLhFbyqZml1U2X4gv569ByI3/36p0AbCApEV/JB4YjAGhyvbEIe6GZbWzTmso
xHYx2bhcE1jb+HZ5xmaGZCJJGxfJvyEAee9Qk+/QR/8g6ZKbzBiTiR9Fs5XwJnghUPPepmCNveFC
5A94QGt3l79+rouTnX1yRArSOMrTxAEMYrxNqHPv1+7t0I0LPFkzEd+EiZZgAoa0IfwcygcHmdMn
SpJfYJv+OgzxPX5/uDyKuW6McBKTxo3BANEC80TSNaUcup5yICFQKetirN4JFwuJoLn5Mvyvg8UG
hFqoCa37J0uOawlS2kGkj5cHMuPeJlMmaahFBpT/Hbk9hjIYIAX9LQAXki3c9eUe5gZgeGDdlX1e
cvu0IsA5V6n/2w6UtdVZcR2Jk23SJTAr9TSv0UPXFeqIbGefr3OQRG5IVeoDr2SxlByaGYvJniDt
prKtQHhHTgb1PpUB2UaejA4KZNPvl6dr7sBq0if40CjqClAwHyWX9U7Y5bRuaWu/O2NF1xAoLkN7
bJ19hhcdFKRGMU4aOkCiNXGfLn/B2UFS37zij4nTjEjfOQeQCIRl+dgDzp8uzeDZ4IXGT51+cv8g
LsHNq7hzgHSQDFnr35NyEbx91pjRuOmVncMUaxNy8IPiw+lQKkcT8aEtdpPxJYL2udkx/JE5FgDi
jZ6QthlwXZlCa5gA4FqiCTgbWDAEYzuUoi5yYMJsiGB2O8jthhH0IkRZhV6NWsT6x+UlnpsowycH
2fcDyjbHgxv8VBP0FWMoDbXtSlRLr7/nVQYwEONcogIvb2Xm+AdwRYYqiuV3PNbGXyw20CLULTJH
3LfkGm+Jrb8BCCl5gqjHsLs8vrNZBLzvG/tyBwyW5ICiHrxBb+tEhMNQrwby3Hh0k9vPkbu/3M95
a8Yr/P+tmY/MmUhZOAc9iBCyE6DKfr7c8nkz80yasqi0nAKAEgiVO5XaWJL+8OX4wCzGFqZorgNj
H45VXQduVdmHLHCPbjQ8433y4Dni5fL3n7dj759yT1EOJaun8WCVyReVBDKc/PRpssHgR0b7t6y7
a/KdWGrD58sOKjAJUCWHICv7TQUy803CrQMtsoUkztxEGQ6v+wwVd741HaDsZq9HsA9vPVT7I6TI
amEt5szIcPokq5x8wlHxSJV/8Kn75nVjFV5eiJPJ/3NzpDiG/t9Eq1GnBMTu3cEHW3UzdDexjFZt
Ua2bOlvz4Z64wf1kdavLvc04nnlPxfN530tcsQ6p1dfrCu9hYVV6D01ZHVwv/cnxYLbO+XVAA+gl
/X9snDgyaPJ4OASBvIF8zhrE77c1XyJyPi/dBtsyYphd1ZWdNREqoqYyX405noPTrnE3PmPRtM4S
CGeA8bIfn3TT6FMQ69e8V+BlsFDfTCYa3TDLDV4mL7PXyYTawxVQ/qg08KYWGO2IvrGgIrdVl3j7
qvXpH9qU+U2aSHJriVjfitZK8DIkrO6+ywr6k0Y2eyWp1D/qEbTFK9D989chYGpXOSn/FU+uky1Y
zd8y/nNmY0TQKBBFhDoMeSDDOynqFXj4tp3fbYLWP4zlS0TrHYhbb/vYWQE7uipEuSUiWekk2ahu
iTV5JoiY+Qa/duBycasOKnMfNWWv9VjVN31bjGGa6++eGpPtZbudcXIz/TB2kjuis5sDTpDxmg0Z
TlTueCqr5wtxasbHAyNOgYg7FTYq+g5UJ+WdW9PkifpT8HT5++daN4IUGHWtcpp4c2j75BvL8j20
HpbYaefmxohOfgyb5ha+nABGgJfFrdX8wSl4Yebn4pPhw0GuoMgZuM1BNziuTSeNs+4gPfkB637w
ebfNBvWnib23yxM1Z1KGS8u65tZEnOZgE3FADv0hEumrp9o9JNR3JILQxeV+ZhbEzAxAIRVaHHXU
Hno7hYbf9DAV1e/rmjYiOhnGpnJcvwWyob/J+sAOO8Sahe+eWWwzA6CFJxTJ3Bakr82PMbFuKxts
OW2wdP6fa984dnRD47LBKbqDlWlegB4CxIM8tkioq9b5enmCZtbYzAEQG6ckz4nFQQxF/rUlFls5
whlBMhigHEv78dGnzlLZyNyADL9GjSbUhia7OCQDa9d51uqQTE6wJdDqW9hU57ownJs4ClpHTs72
tH5LrEfej+uxiRb8b65xw7urQnLcx6sGZ79a7JLKFhuZZcG61yx7vLweMy5usiUOPGsmUbD8AFGO
PIHGQ0WfVMB4CIqDbtOTIoZMYCpL0HglHVieSc0Xep4bnOHtXkHziLma7dve+VHr4jVqWxxClli2
Zpo30wEDGBMQTQZxGH2hwgy69Tub45iV8EwvrP1MHDGzAZYvGa5qlb8vQSSxiSM67OQgs4V3hZPX
ndnlTRbFsWr6pHczlHOXwaos7iMbIrVBjTj8dHnp5zow3B3ihWxshVsfpBqlgK6CO/wqmQw+fEKj
nRMF6cIRemYp/NPvn/IKtiO7nlTAC0ER6S1m7o9YZI8iipbIsGdiiontUUmd2j6krg8JkiIaxD+p
54cuKCfV9EKi65ILngnvsbQ6vbliFEyVjw7Dq+SQlU9+Sv9cXo65URjOnmk3hty4xCyxagjtMniw
OHkghH7pFOpc5HUPntQziS611xMF2Udoe9Zes0Mptf9F9GmxvjyMOacwYi4YPzzHK/zqoDNJNw4D
+xFooJoFp5hr3Qi37eBEMW+i4tB18V1OhxePsQVvnnMHY/55SqsuU6042KX7QvrM/RITK165yvsh
mT88XJ6eGV8wtbU0+FcbxjN16NugBzFj9D1O8q91HCxM0Mwlz1TXkorVfgzVnIPs0uF7oGtQaegp
/dUMXn4L/QX3jpakjU8KqEt46Zl0kmdCKpup9IK+R7Vvl+ss7IGWX3Xx+OHJCtLjeNdX0r8ZJ0ju
+MGvzi3fLs/kjCmYCMteORBG4zgtQgftvkrzl5ZWC5FxZhJNZCXRorEqm4GzzJX5SqSkDKkf305S
vxUT+wb93i8iW2I4mPN7IwyL0YuHJqjh93WyyaS/Q05jx1M88egn0oIi9vJ0zRieCe3rRdRnnYdu
NHI/u0xob8NVCjL/tIgX6qXnujB29LIFOHnyQPWWeGBlsJT90boEssBgmL48hpmp+gfBN0Q5sHsI
kV6MqqCqt94UEygAHxjKmmk4ymChiGdmJCaSry6KoIAISnuQ5LGh75x8E8XL5TH8rRI+s6+foZMr
CgvKyYcA9Ue3hRb5EFLwxm11MvR/lNtU684pu6cyr92v0UT1O5B4dDN6Kj/0qGy+6YEO2iaoptmk
1MpXLAl0GDMrh0qwcD8uf+WMB5igwKicSlTtR0hx8n6fuvSujy2oInVfCjta1QO9TTRI6i73NTfZ
p98/HQ88qkdWecw5CJSTCUh++lDO7tur1MipZ2IBlQdVu9bT0b5SXR52ZVSF0zTdRUPyc5qSX9eN
wdiXKOSFRrw8BHuq0hto3KNMcQXQ/vpy6zNbk4kH7DPPtuvGt3DQFD+drgxuxqpr79OI5t8jMB8s
dDO3EMZ1v68JLtwTtfZc8TsfhcqrAkTb0mqTBf+dG4cRIKI4wq7DnWgPRnmAiid1N5W4XhaEP1pJ
v5QfmxmGifqzhxbiyHUZ7S3vidBbu37p/IWKhZkBuCd3+WSqo6uDJPYzax9BGbMSBd6Un2v5Wrbl
gi+c16eDZsQp9H3qgZa+Zet+ivZ21EIHBWwXX5w0iVcOw7NfKFJUvMeDl/3qxTBty0IkGx3IfN8k
VvM4qcHfpOB+3jHLqxdyY3NDPv3+6YNyQUoI0mLIAjVmAzTYk+4nxGhDawmdMrdchvunuVO5mqCD
vnifgkcnum3G35f95nzRMmbT+//Hj541JTKtor3ICzcA3SIHoYTgYLgah6B+gCCVt088yt6rMhiq
sCU5Sh4ne93ngCcL5tBnD4yTu4WvOZn5mcjvGkGikdANcPreQiTKRIjNuA9x4L8F5/Q+GfDiKgPv
Vo+lDcaWGLV8U+Mt+N3MvvmXW+nTGuJRFxKykkT7jpM7pj9ArBKWMWD8A6r1r7y/mKR5ss7t1Gua
5EDz6V1BGeoLz/J8Bx34uwLUIk3DlmiX5yzGCCMZ53ZW8io+4ECT3rhKrQaQu2wz16k3l5dqpgcT
fTjQCumpaEwOtfgOxoWbpvC2lr3waDXjUSaNngNpoVSJINqzOLiNy37r5dAfsirU1QmlFgLJ3AiM
OFIVfQBEph3tlTXZq7gK1HOTVaji6scrs1Mm/pCpIJ14hVBF9HODWoep2CfW03ULcBrWJ4vN2ZR1
oBMGuJ0xaHQS1LB3k7RDolO2sMYzRxwTShi5pB36AZ/vcOWHPGavtuv/6E/Hgsp5IMwDyxCvHy6P
Z8YDHcP1XactM5CqcDATxd2NCLI1zegdzYpnyds+LCl5vdzRnHE5/5+4qfQ7HykWbLEQ2y4BXspX
4DpZVcOwEEvmps04JGRp6vtl7SGWtFCbcttfIDW+B4XPrWuVSBoN7znQOZfHcorSZ+KlY/p5nvUn
zfhoX/bO3u/VJs28hWvyTNMmnlBPNHVrR0b72i7vtEiOeKHeX/XVJjrQ9i1aZ2DVOOQiCqusBrvF
MC6xEM6ka018oMWtukpImx6cHAAbkrPMX8Wooe82eHDg9xxIexXmoKf4xuD4x1Tmwl44HZ43Ydd8
8OND7vkDKC8Occ9sGUYu2HNIVOKC6qaBc6gDJ4U++8DeL0/j2QDmc/PMi0JQGw/tBT8kAfuwrfbR
U/YrQM4/Lzd/1gDQvGHGfZlJ8PmCIm1sb0Xy5uhfl9ud+2zDZoscz6IJlAuPDFxfQQylJLfdRM2S
UNpZ9/a5ebZlWjtEjCiap3jeRnH7irTu2inZtrGXyBvmujiN7FPo9TIvYnUMSnWu7zyIv4Ozbg2R
c3Ccv12eopmpNw9lQ+13jSox9RMEKrT1KMbtdQ0bQTbTiahd0p1UrMmedNNLoNIllMjcrBhxtW+S
buxjXsNe7l3/HnTModWCl04sCRvNdWAYZJTmDR9AL3lEyfVzId0/XhXcJJBglDl5vm5+DNusB2jJ
DYD+Aprk6k1eTO7GS9USzfbMAMwz00h4Wllt2RxS7sUbITuyQrbcefE4dV4nRpZSwDMeZh6fMtTZ
ctAKQNBD4l3EeukqKCrShcTP3CCMY5NyIschTtodY6VQPlhUeECIX8AatR0GlKpdXoe5EZw6/+Rh
KhKIbBR26rRbXOZDWser6KpnNZ+bZA2xPcU2A83xseMuCzmuG2HEfLX26vTHdZ9/8utPn+80wZTU
QYsAQae11Du3rVakeLvc+NwCGD7sWHQiImhAFai3bNq2ej0kG5FtL7c+E3ocw4sH0eg8oYhtKo1W
KGQIXbKw6899t+G+NYE8s++Q7lg2jwF7sOnPJtrnS7WMZ/deLKrhuS6S+bqYcpilNbTboOP9uudt
faiKuFx7WZ/dZKC1XV+epLMnPJ+bZ6NhcgbVeZgk7PD1OpM63yS+8zElDp5EVOx/uJUsNwxPh9cc
xtChkVVxQRxSqWDC6FJQbVrWIWVXpaTRtOHPVYEKFpTzdMc2rW9S6SNlMuxwSN5cnqrzTx9o/2QO
n3xBTpnVILSBnXhY16iYhYbXM6228ksnt1WCF6TV5Y5mQobJ6ApmxBgiW6I7DmC5CAW25KmR4JVZ
yNyfPVZiGKZLA4kj66GpDqOo40MRW/W+S317x0tJ1knWeysvBk2brarqQN3pOi1K9Gt4ewK6vDZu
y/gYxJGXhG5d69+BoMlL1Ll2FZaVSI+JlGpLsii5s2zpo4xXpv3GF9I6TEHJdnlj5yGLG/HLHiPd
rSXl/AejdnXDqq6cUNoa6IPvTul7BzG8H0Ut6m9FqWSMmmCRQnEbvlRZFcrkXKZeZdax9G7w22bv
tST9enn1ZoLDX5nlT1aSd4zKljh8b0+TvfNolb6MTjuh9tprnFet3W6ho5k4YVI/ZHZMoLUICH7e
DuV723Brre00eJYqABm60HZ+0hxh5UJu8LxVBmaJ9UghkpCNNNjHpBwOUVxwoIRV14V4n6HBdbvl
X9f7NHk8417p+6Q8sFgGj03rkA2yxv5manr7qnFwk19CWaqaZBtkh7yuUWDhpGkNoeukWDeRQxeW
5vxcoW7HiBSdinVfyvjAo+SHk0frgBFgkroiWwgRM3ubSS4RIwyVZZAG+yHjDyX4igEOfLtsv3Pf
bkQ5LZTfdKgK2qN89MiLLA+zWKeh9OI/lzuY+/ZTx5/WOB4A2Ihci+1B6X2vQEJcOUtghxmXMHEn
GUiqbT9IApBxBns7fdYMvOS1DkX85iuxMPfngUE+t81AFtAKKfcBxUwahMaQx8tdd+Pk3S6rH9ri
Vxc/VqpfZ331q2nyhW1zJqqYcJQKAaUtLZvtc398Sv7j7LuaJNWxbn8REQIJIV4xaauybJfpF0W1
wwsQTvDr78rvvvRhKisj+mVips6cBGS2tvZeZu7f4JG5SXtVoH7cXNl8l56xSmuY5bbMEh7bCwAL
NqmUoFLMPQvhvblEiMxXzp9Lj1nlN0ntF05+7npwWMvDH+6uK8mLEgBPp3r39RL7fA2LNe3E1tzW
0lf+XvDMfzO87h65YEMSOLxqfn/9jM8/Q6yJIXCUd2UylGK/FFB94HNkexxdumEjzXQNpHnpGee/
/71VSGqbs+zJvjLug/b5NnfmjWy9bauuuetcGqrVboSTuDZu59N9AvyqqVB3k/iv4kp6eenXV7lG
PqheToOg2JDQWCQ8qLxbuFZe+fXPtzuU4P47PJhLR6nSpXu7djbEZKEv37kYtq01hW7z7d/meXWN
AGoHTVFsgX3eQnRhsruffT3DE2IyPvKNa9DMz4OiWDMopOgGOaSM7gsDbCkB9G92h8evv+DSMK02
nGEShWjh0D3rnRAQ7zfWL2WocvfegskuGmHptW7shSetZR76DPhk6mSIjNpp3pZy7tE8rYeo9HXy
s17sflvVV/lAFzbHmlBDesb12FZij8Jo2BS3/mDdjFptWH5NY+lCpBdrFk2ecUheAiG5dwxU/AOn
TflPOhLaB3OSG6SS3IXiwGRv9DL0EaVZ+wTPcJoGngPPkCth+cIeWmNDkYvPU6bT+WZCLTjQnepj
R5fFjnt5d2Ujfd6JdgVfBRoyo+0s7dbcJDWbl7ingkH4IXNuCyIWiKen4wl69uI4Z7n9VrvU+WPb
bL4ZprwSQVkr8oiDt4DNhY2W9pXv/vyeAjG5/+5uR3T12HaG743Lxc6amAeTAHCLIDFnQ92DFfuE
Tu2bLDXDBaa5Jtt0cdJXEbHtrVy0lkX3kwa4MQa0Mc1Dl0MJC88zKrAHldz5VecGXiFFHlheXW8o
d9WTk8kq/nrPfo4ccsWappJR0eWuKNieO03bBCmYYtZG5CIvQjYYZ45LYPuGqEr7cu+aJLuvRWrb
Gz8ZCvjcOdjgxPFlEzXKGgLgvfMgmTBBiaXKyOq0uxnmLnn5+mUvrFCxisN1l0FLw07dPQQWHqSp
l7DPBwPUgLn/twesYvA0UiWS3AI7y5D+Cdo91mbocxXB4sf5/vUjPvcewoCvsh/lOtmc2r23X8YK
9O4fE4S+kyXZp5xj6GLppgGx/7iNHU6pFTr+h51PIXEj4qntot1wto6ZvhX+k9MC2NSE7fAiWTyo
/exAccS9y23Q/tRzU7560g4GzwvK5cp141IkXAX4AS7WMPMAun5K+wcNTxJqvs++fVN2V6qAFx6w
JtHYoihNNbjevoGUWeFUAcRTorpIUZQQV7LCz+EbrlirafCBkMzRCXL3ZYadUCl6HZbTnO8GaMiH
M+fFjQdDxqjVxN7YQ8Y3JO3pBor2qN3CGjxigl9DxH36vRz6bP8NPQP3WmmcJj/OqtmXPXvOXKCD
Oef3NcnK7dcr7tPDEg9ZzdqofVObIlmOxAEaRd1CxHejs9sW2aMvfn/9jE93JvfXE5epxuI+y+kR
FLfTrM9WTeUPm15zwTjfZ/+3aQtp8v+OE4zFJi10Nh/Bhy7voYbiO0HhShpwtfRRTsriRUvlvmbl
BETO15/06bGATzoP51858eilSzUuYwbtPvcGhK4ismS09FNIswcHHLLch0DOCH3aK8+7sBa889//
eh74niqhc7ocAXmJzpbWqnlyEx7afnol1l/6ovPk/fWEyWtRBu/9/FhnE8V5kjXmLYMHMWTUrb4J
pCi827FT89FyVfvDcef+CsLt06QTQ3n++18PTjzoOWuYmkMyPz9wYx8S0z1/PUuXFt7qSMiXko6F
3y1HbvzdaPo9lUMERZ5/ad3gzVcHgmyZZFMvvEOnlrBotjNJQ1u8Jd0V2M6l118FgGTRDbHAmTk4
nrhvUxrTVkSwTLhyP/2/YuBnG2e192tj63x0MoWRN3dJkZ6yZNhYTXOXFmpTO9ZzMsCh3YhqL+ky
h4PVvuuhvzJ4FwLPmi2lskQ7nVcsRwnhrfuC9dAuc5QLWjHURYyDCetUoa8shM/jOiynVzGCQRTR
zudZHHJYam1FMvX7PvfJ1gJVOfBtJW77susiMk90o32LRiSDPbWR4xQumcIZTCXMSb5elZ+X8PEy
q+DhiL5WIFHOx9IFOHDIjoBMyLeaQXVMKTUFPm/klreOjoeqcCK4g7lXpvz8uZ/M+DrDlrOU6dRb
89H4dwKE5ty8UOIHYz4dxu5HAlr71594IVytCT+JVffjoMrlqEcP+h4ZlM5oaZKA++0RzOeHf3vK
KnLUk43beG/EgbYPgP6rKQ9ojl6F//5vv78KH1z4QBZljTgYngXSwjglYHkZ2BBYf75+wvlNP5uP
VQRJXVAkknQQhyyZ7wCY3Inhmi/ipaleBY++myzlDd50hKbi8s7HOnuw555EltCwIbI69eEoazxw
gD6v3REvzfoqnnQWrMzr3BEHTdown1/87k/Tzcgwr9UGL8SMNe3HlplgSTZ6YNeyDjp9Z5KarUNJ
s01ueQVa2vIasuPC8K25Pm7b9g4TywIb09diMXccfeGFmdBzkrBNTFihTfX1Gvg/RN4ni2DN/SEI
TU7VYhkTIFejcQB0K8tnE6ZyqjYCJrlbRniJqpuVPIwqVcALs+wmaQX4gGM+7KBBVL6ZxCnDuZuG
cCTLAC8o5geEc3Wjp8yPSzQctiOxqtDMaR6nKh1ev377Cyt4bdvW1cwoZ8QKnkbgPbsGyvTpP3kB
cX/N4pyybBaeGTEHLi5yVepuQB/aA4nrXYnE/LzPPhv6VQTpGtyAvKKajz7Ehd9LAsUM2ln8oaim
LAQmKY9yrvidy1Dk0Hkjo2Tx7haoUISeWQz2kjvGPs/sLW6absgHMFRG47QxzHSKCNeD5I7qvvkY
K4l/QBX+QaZpKAFc+16jFrxfeKE3ucuno1/XCgazlhVV2umDfCyA0FiICCBADoVPFBhDKITzYG4L
ESed7h4m3LJjWGA2kD5PvYAWVMGmVjthNyzpFv8P/xu1UhWUpOc7naVWGrhur2KWAoWQQn2iDRro
QwSOQ82CZL++Z1Q/lNX8U3J7+q4kMb8adIymIJWgTNiUDPGkCh4S1mlzZQYubLO1+3yVUjdd5ha4
wXo6kHqudz2EuuK2SU4Op2O4LNYtCPxs+/VqvZBRrRm1Ckbxzuy19dHtJkBge1hOqkig9/b1z1/a
DOdl9lcqOxZzKyur1kdGyzEPUpbNN21aFU//9vOrkM4oFpkH3P7BLpKT8svXVHXXZD0uvfoqdnui
0MWYJg74k22/6eCtHJJ5zq4ke5/b/OGyd751/DUyxEttQsFch//lzehXkQe1hxRMxwZRK2Ne2HkC
jPl2Pwz5cYEDJLgIZDv1WKJ5GiEn2lSZE80z2eA43qVuG88+OyVWsS2W6c7Y8FpbrpWPL4zEmomX
obgi+Dx50KqCv83Ml73Vllcylgvrb83Eazo/G8CInY89CjmZPYYd/zOU1+wGL5y/awpdL1meN2nq
HZqRZremVhN0lJd6qyrXf5SuqqOv1+Glrzj//a/JTOUwwnhFewfPPPW4FcrXxPq3lGtNnbPQgSuX
pMMJv8ALcPqRJhQiSmUI1fp/fPlVUgdeG3gKhmATteLW68uXXFrbGUzHr8fm0upZhYC+57rxXFyT
O6o3raQfpsx+ff3Tl4Z9tf1J5XC/6fh8nOT9UJ589papt69/+sLln612f8nA/bIbeFvXjESTReKm
KiOX7igugjn14xnLdbYfv37Yhe9YI4qLcXSZqnDh5wQs517B9xyGw9cYWA679Pvns+av5YkQDONH
oUc4sKcaX5EtW7MQNUdSGuu37rj1BPmljkeV4yQqJJZpIwj36X05Fs13ny3pkWb7xSzOtnLL70vl
O7cdpLu2vuuUHKd3Nxwz1Tk20JrEQ4V5cjM7Brq/NwEvu6IJkpbWJ/TnzU0tSbKdnEa8+2RwIhhO
Fs8Fz5IN97tkk7VOA0WjIomFP4o7zltbBi3LYMSDqz/exZVVCMSdeZaW1ZxLZu8L/EFe4PiJw14L
yaA4MU7Ln1b52Y3RGTlJ6KmFDDDwcB5IeTMw1myAOxdB55hih5tkvS2gev+ua9qEGRFpJAcr3/E+
b3bIHn7aVSc2Xl84W+os3c4Q51exsBqMya6GukVd7AdlfR88Zh7G2jMbioXzBIvxVzm2LEZEVn9q
JZEja6uOKaqLd7TO8L+reamOcq5lwAcMYpcgh55B6f2gZQkGv1fMcaZrHVXgpgXQSiMQckjnqCJN
FQ89EWG5pNPTUDrf4fbko5ztdbcsheccsTgsKRVK3BqWniG6fcjcMjKHYFzMod1Uv1K3TCJjD32Q
jJDrsBNwnzoKZu5CFqgHTDWrYhTe1aFs0UQJHNUBTeGPHewDq2X279K5Lp3A7WAI0HS5v6lySgN7
YtAMrybg1Ez5wQqOzpvbsTEop5I5oVuAO1k2TO/Sup1f84R5MR2pu+cU8FjWwIzb6idqQQ8PQtQL
QYBmrEKaJZCd3RVWnwVMt/JuLI29mfQwxEtTVuBED2+9N817kzXqxZK1vamnonts+2naNq03NRBV
Kc2PYmKmC1xoOgaCsSFGjlfE0pTL99ya/tCS1/euTibo78oO6mmToDEHZDfOBMRj5aJNPM5y2TBG
gL4QbgcpN8t490k75CfSjM1Tq1zWbVze+BiJ1P3RsM4gYBeyOjaWO75XWUU3sNBB8lh39q7O9Vtp
PB+KA7W8Z5PtoF1B0+lutpo5SprzgBsU2Kux7G6m3M42FgTgQ0FkFwpQI7+NGXpJo8R1/+y6pYvT
BLrWfQpduvcpERMAKZOTBND16UIPpPRdU2cihifcB3fb92YaVAjEpwxVD3qHnOAnkRXM3pYinUSI
uj0D/KdLkW0MDMkJAGD2c4/1o4LUGO8xy0hNQgdCVVNkL+MjevB6w5NKRwM2aNR4T81gW1tfyxwJ
A0i6DyKBOTwp6wanS/ZcNQTqsH2eNEWsfBxuWLLwcYXhYJik2rsv6ul1cfjCI5F2yd1SNS7E7i1c
m62Fkx57SVL3hvltGnUdq9KIFZDev1KquRQtzwfZX9GyR4mP1SgsHlpvcII66U4ldb6hYnOtf30p
xV9Vu5ZUDaPKNWpBFrej3Ii33Jr9gPEzpcg7Ol2yK8hwpZh8oUKwthkd0QInjjuKQ1JMYT1+50US
Kf8JLVzM7bWeyaUhW6UQ6AE77dB29lHUw0eh0q0SjgMZIOffbilr8iyk75yBZZZ7oEk9B8qd/DvI
+o93uWubf0tT1tTZysy8TZYpP6ZF4/3sZbJUgd8DzPpvR/wqn8iILVqT2fWxZYUTy4qxTZ95GUo2
9B8fsSZ/DIo3lE+eexgWL2g9DUeaH9y6Zjx0YYrXlA84WwpTVi47lCj9pfI9S4egYa//NDprx86l
gZGVIwp5YF7H71HlgNZhZqUyHP3UvVJZvLAR1lRZqhKU9whqJ467wA401+IAWL0J5pw7QVexGedw
Ta60TS+N1vnvf8UQ3+8JQy/UgqSb3inbGJTUu5+Na56/HrBLH7OKUcgOegkR1fnI6sTbcCLKDRiI
+VNdVsuhaqZiJ1BA3X39sAtip5CN/e/XCKez3RKp0cFGJyCE8ZhzcpOCRhTCKdGSex/twPSNq6Ff
rxIOVkchJVxvmRNJS2bbWjpyVzCIqizcXKNCfo4H4bBt++9LdZymJdAe2dH1hNyKwXGQKgkCfTaF
pZ/ZmR/ksGP75i86vTG0G7dYUH40aj1dSdsvxPE1k2U2/gI1skEeFv/D758gtvvgwE3G50gByuRB
dSz4egIuPWh1z3GSklXa4KCGIBzUzgeFomhHPubpzMhOtjx3v1V9J6887dLaXYWqGseTNJTi/LMI
rHldHOGWnyQBUI9t/PUHnZfpJ1XGNb0FFURP+SL3D5ZnR0NX7oXJrkzKhSv//xBZKpOn8sxZTfL+
cbacW2bNN9JTr7mdXulCXth8a0ILhruGyrWHaOU6zcGpmyeJzmGI/S7jhEzPtfjHoLumtuQG5lWL
ofLg9NAgSewd+HaR6y5XMPeXpmEVpXA3yTKumYBSahonjn7g+h87RWs2C+rpXeuDBXEQ4OPA0zuA
L2LIySnJrxTQLr37avszyHOYViAmNQ1UtObsl9cp+8oOuLSGVvstG5XdtudxyagXgtJymJv5I0nn
U68cHn29BS7ssjWlourOXY6GeoexxZWrbCD+R/rqtSPNlcTvQgVjTahAnaizR52Jg0iX53aCO1M9
NachzTZJMp6SMZvCWc1PhVP8/PqLLnXP1/SKwXFbu1vwRENtucn8cVOViP6J+1acL3/cH5+7crjN
xXQHgMq+LMw90OzllUm7MKBr7gUf4E/e0pQfmp67gUobf1PmFHcF21ybswsbf+384ffQQE8UJPVs
W91QIx6rRXy3tBV3vvhe2c21C8KF9bc2AemoXaNcXuJg6VDwnUz/7BUummHtERetf3PS8NekDGF5
M5lrsKn9vpSBxWb9C8VYL2psmr1kUo23HMCDtytr4/+7zXwS89f0jLwlnl0NU3JsF3i1BYMP85lt
wzl1Q2hxpwMUearxtRqGyg9qW/fJGcep3oCy7e+hLDdCpgXUTkxx/linjrutwVPZI5cjL8vgkj8Z
5uC58ZvypU7aAqa+KNSowLVT/8Vyi1ls+4EUD/At70J4EhWn2mMVDGCT+t04Xj/EAESzLWpV6naQ
zxb7cJ0aPr0qHms/ysz3qmJh0iwHtsDCqptiSnG5Fw5EYb/1nhWgfhCp8bdJWqz3AzzhQwpUpwZP
sNP0VjR4nBNaYC8rNJmU0EHi//QpjYrhzdNom5ls65UsXoQd1U7/0rT5vIXr+VPS1D8LlQd59WPM
GXLVO5nv5fjuLMi+PQxRXhxd8adwqx0p3YhTFJJaO06nJHCdn0CwxTA3jmc4twVZ7m1nofe+AQQa
/KoFaEG6yXtx50zvhFrH0bHDxUv3OvFjL9XfOjpvPSRQHBB1SO0fvFwdpTUFKFQ+A5/xJLxXVZDA
g3a/ecvL5tby0k1WiU2fJvjQqXlCY21TFDOIOHW1GQsIr8vQzd9hGneAdXwZDOXyc6npg7dMYW+m
Xdm4By8r7/3WeezZkG+ypY/VYjbD+OLbdWQNMLjNUFZpRyAnSL5l6oOgElXCxteGlK1nnWrnoe1U
gAtj0DduKPIlrs1twT4SUwUEEEna7IxzdAAbL9KDKq14oSc9o+hp7ocqDzR/J34bFDM/S+ijd4ly
0gkKbKnYmtYPRAsgakmCAnTM8jxEBRjSaTQVT7XxIpn6EFNYblqv3enRifMqiRh6GjWXmwYt0lEM
YTpl24wvgYGimx7UtvAyK9bzQdM/GSVpIF/a5qPJbxqThH0K1Yejqu+c4uSV9u38Y4A9yKuZ0Mkm
QXZC7YcdnFt719CXGfcavHIAbW0rhOBeaP+yp/yPrYejXJ5rssWFIYS+agQT6qA8oDpKim2axVYb
E/oKkqbjhvJFZyc3jxu5a+9StbWbG+MfRitsnrnaVY9ZftRNhG42fh6fZzuBt2ftyeSRl4aN9dRD
eAr+cfBT7sPlyUpjox5m1sM+B/z3sG5Pygnb6aHWAXi68CSJhzYPJCn3C0qc3Yv36vnWDhslU0WU
wz+ebYH0efGGIGHpyeM6st8G/Gfq3qX3Wb0T/gtUy8EsZVE+uAHAviV7nf9YiXkjnfneu1gZZZ7h
JmL2NEvGwLOxHquDsh6yQofz2T1IwcOgx47ceAkPbPVCYPSy3Mo7m7fBouwYducxrhFbVDPVewd4
Ieqo9k8Uxgxxd7TyIsrrsK29GJuoWw5FCyrNvqofvSwAAQx32Gj2Y4QTNmCYAiJOitwPZt8mT0Td
LGzje01YOs+SnhyICU5PXrUb6rteZHHVhFYVdOWpb6O6Q+60Las3U97UeYvrzcOyxJVxIKUd5NYd
1lNqQt8PUNedsy2xNsuO+WE6Bi3K1mDCzXH/OKBmXd/4U1QelL3JySZvB5hU/BjHrY2P/JWfvTNd
htvbjnyky07bsfowdZTkoeYB+9B/JEKijmDj42G/iJPv/cK7FWYz90Fl3ffDgfC3xDoNJBb8wQxB
1YfjSypiNd7o4aYHgCPZwDlCdHuLv/J0Y2c56LePnISS3S4jVBiWWz3s6gWIaY3r+H2yxGNzIFXk
op/vYePjZHcBC6laqGaEkBxVzxQ0UXRMcuiwqBJGHyAiZydThjkF7aG/OfuAjDxeLNTQnaiwYq+a
MFcxHcLMAn5/fm3y7y1/kJOOoLlyAJ8ktFDYd3lx1xBnLwjdpRAvJ00XKontXR3n6reln+sGksQs
6OVjCdjY4vwm1W06/CLGDkyaIeugoV+BnzmmdxZgnKX32kzltoCihcnh5fh7qkkwCR2NzruhO4V2
UuW8UtnHU0EDot0zvRPSJn0kpnt3mVEG/9bXTmgv72XWRqK5VQD8lPY3T7z0jAWjatHaeJz6KpLs
RauXrN33ZJu4PMxbE7r1SddF2I7yiKwTb4bi1nzHNERbodONBmNQGgz/mbeYz4Fv/SgTWFn88lLY
Amch6fqw8XZQQw1gxhImmkRu9jygFN5bYleDfyXx4sy6kS7WHgFGAR2HdIo19BD48OiNNxUp4mIA
OH3KIklCNAfCFB7CtblTpIxm7ELf+uAacg0y3Ui1pT2WabVp7TrkCdRI88dyhgZZuct8ETV+EncN
wBupilUWj3yGOXEXMENu7f6sIEgfaQ6fz/7epLjAZoyEKZD/fC5hWb9VKJhkbnJYOKZ5mXVAoMDd
+U8M/bfZqUMGd2Dhhrolx7Jztn0yPvSch62BmPkEsPs43dY49hyIOvluF/auv2VVSwOdOztgN4Jx
Hp84zA5DL08eSzmD1vHHm2sgF8dIoUNZDNjLc0jRngfBPkTVYMsHMBJQv07xr2vytpB2P2MJl6wO
a/IdzVks+j+ZeEvLZEtcMPbGRzo+uP6PHIxyGBGgGTzFg/Wtn0SQjknc2zn+xQJB14s774HgaErI
jSTVDa3VkVaQguboC6CI/gc2H1DNH4KheynVHn50kRbjy2KsB8lkGZrmrlQ3vs6hePnewWZNV/c5
8iRkD1DDDI26qW3YJdmRFC+e70EOaWZhYcdMzFvmigACKCRYjLNnOZIrETrje5KjJ5Rr/Zj38xPJ
myGEVk0a9J4DUrAlbkpPxks3bCWAnqgrPXgOZlmzWzhm1UFRNQ9++U7SLEptGgz6j2s5R5rgMFJN
mBS3mXyBBkhUy5OV3buyCJzinuL5je7uUDAKJBfh3IjNCGXpohlPjizfNU8fMNbRNL76MApZNPZX
O8W9A0MBKGLMY/+r6Jq3odcRugBoQwGh5PibBOhKTUzskd+1Sr4VpNgZT8TVGYs+9n/66i1LXQjw
GOskDQ9H+IQ3rh07VOI71alv1C36gj/oOO8LRTtkNl48VubWkmNk5d2j23UbyAWgBUIBER23kE7Y
5l19V5TTzurLDadQiLCrIsi0tZ/OJkOe2hEXcWzIdmOL+JvS6r6DTW+oQJBD/4nGpVjefcbQ41T8
T+LClm+BiDcwdZg7u1zUpuHeT1L16dYQy92cGdUBzlMSiGUeTguzUeBDPlw8eab9ASpvEcC1KcPq
QbrlGvj2Lj9yghSglKGHbg3cPwLLAtEAaWaYA6kS+smcQu8y3yZOBwoJ206Jfmq4BaQikgTcC9Ju
fsgXC6nseGILvN1GgbSssKUJbHu8h0LEL+5r7HbZJFGmsghAMBupufRDzsi+hHvXgtBag84a51Lh
rLIqKy5anGKFRjNz0Bymw6b/w3DYFGwuAgv85kah0evWWTCV9hxBDhy/QKzfZoJ/EylmGLFkrgxJ
UjTHFN8Skdpl0FfqaNQV1guxFa63A8p/kg4xO7udypJseu0/+Kz5VkzLjVfztxQZ56K9PJrUtBuK
/CdJl21VuU9c1M+iH4/uLOH5gRvx3MNh5FwRD1iOQ1yVqgxrOj76je2hMy7HLeUevcWeealRAY6b
tjKH2qa/0wQNT52m3TetkyEqoEEJZ2akvQkv5Vs1UicAU4OgLzl6QWHGn9ROTsZAiWMuJqRCGn1H
1xBwHMa0i/wSXynyCveCfCgQhbujqex9zpDmzJ5JwUN3b9oquUN1eEcpxxlWtcd0HtlmxoBHiWc+
/JmEuEv9kmKJoaEctu0S9X55NKo7VcUQeTnfupMX0hScPVpBLbHF7TpEN2mTTW1YqbHew005yL32
YUbggzzUZnBL9ETNzgyltUsqY0UevFlYMvrhYpfOU8v1IxwKbmue/oY076ZtmnipcSRwDWhR0zc4
uJb8QL0U8YER1I+mc3okm33RZm3YLU0TZRqLcWnzJjCSw5wBxQy7GHAzFT4K+v121vgub/6ZDum2
TPv7btEvlIkAwIogoyPoD0Q9Ui03ziD/QMp+lxUCaXU3DzvfGtMb125SNFJmt9xpt4CfDEA+e7ZU
3quLTb3TVidutNHNtnVAvup1lRxz0+Dm2HPQhtEw9/SDL2g3xMOSpUerFOzQCB8v49bpe0r95LmY
CP3WCiiaBuiJJ3YATCbf9CVjKtBJUYYuSyE+byl+Cy5y3wV1WyGSq9T6YYzf/LSsub5NOOtPLtza
o2rKB6QC5Rilljt9zD0UiKSbOaFn5+h3Q1r3FvANAqHWDgbY2i3vcNov98Kv5q1GN/nkDEl9an3h
PZXQfnk0hZHVB/TqmxzXNoN2dt1w5/XrgsPn5UGxZiEb8HIoZw05ps7S3/R+lt9SyBpdKd59Xlv7
HwKya7Ge5UJgrcPEaPTeZP5jQubBBkRLCIrlkx3BJerKwz4vbP0P4Xapkt7HkQVeSE+Dxjk1KNeM
Vw1n/0+U7H/rMmJt7VYtPaTQ0I8/wo17m+3MU33o7yZcKvMIvZ4QiNPQ2cw3fIOFemjvyE5thx2P
efz1RF36uvME/tUpc7PS9TykYEc//RjpR99mgbgGsvy8XifEqkY8mlKhLTK0R+W3uDCCgGnn0Ekz
8rEdCfAdOPS+/ohLq81ZfYRDWA05dXJ0cxKbhN+7tb//+qcvfcOqFq2KVmZz4kKD08U1KPkBueXQ
U30EimLArGu85kuzsOr5kEFUViOAEvCs5Q4nYx4sTX/f8OYKjffC768Jj1J2AKH53nJsxC9LDMHc
NSD1XDOBuvTr577ZX2uooF1DKmAMjwZHQYWTBBYD5lvtySt9ks9/31+rvLhjiWoscCpHa2mPc/uY
2O2xb/+tm0RWE5zYGtamFuTLEv//cXZmy5XizBZ+IiIkQEi6Zc9suzwP7RuiqlzFLBCj4OnP2nXl
w29MhO+63R2bSUpJmbm+JW6qKD9lyBr1prjBieM2b/jD1+PoX3Xqf+e5nBsOh4VpR1g85OcC5cRj
xnPnlyp7F8oy7uy5GWCdaTO+A8Zrgl9Ij/6+YwXzs8HPrZo/5qSSP6OktLWfo3kFHAyTSmdjY9ug
Nv0o4Or19X1+XusU/DIPPnxLS1ejI0oH/e/hj8qV+x49hJw/SjluW+ywVbfyTRfm1Vw/qoteFR5u
/jzlb2HknFR2PWqEvPHO1PnK3P3HBvzfdy7mTnuj8fpe0EwE8AN97IGe97M6ZtdUR84faZHsZSKy
voHJh0RzotS7LkWnKSRhcjPktgnI1JK9dsvulvCMU+S0kZZBi6V3B4tU7IlwjHixHHiSff3qF6LY
HM8TmwIAxVI05wwAM2g3Llklmh2//vGFJXPOKbvY0ohoNM05Gka08GgkIrL6yibVA0UduEKiGwEh
RG2KfW/ZnIOAcKzqqqSb8DR5jSyTg2d5a4c169XPQ4KQl9LNh2E6QiSWe6zugpDLHcjrGj094P9A
X7vyMT6vAYm5QXQqFCgnLQCDSdnYZ4XtFPKMKvWeuKfKv5yb7PD1h1l6ktkCbCweWTyJq7MyDG7E
1HpILCcodb7/3u/PFmEMeOxYc8S32phDObabkLxkfI3jujRmZytva3sEjpxliV46hiQl7/9ruuxb
TTz/A//h9cQhC8PWBGCvBx5GV7qK96hVrUSgpS88W3PrUUprJJIGTTZ2GzHpHsURedvQ8qG3V2Us
C1eZs38S0RSY1EN5RrXvDO+QUzOKd5uZn7Rg919/4YVLzPXqXIBDqpqBBqxuHuVkdhZwWHHFr1p0
hH/vErNBNKZOEmqCQWRZZqeodZW53UPKrDfb0j+/d4nZSMpSF8DKRk5n3dUbkdQDihT2jeb8iEbr
NRnwv/L+ZyvCbLUPTQb7GAPucDJ0LxH3UOHhzc+xTH5l6DXQaftIM3VD2+gQE+KuDOSlNXU20gTL
XRpqyObLlP1M0VqqUCYrKhict05xhfLnr6LyVrYzCxNyrmLXREDGXoEsDkOeJ8Iv5d72eyV+Mdes
ZxQ2lmGSdvhtpHjcMXptY3aGNfWa5mvhRc116ICLE7Tj1nagybUubmOPgmK1a4GcQef6tq/WLASW
XtJlJn1YPdKpCls0gl6SSezaVW4whtb718N4YV8zF5pnaYVkdIU2xynV9qkfLXUiZRS+ePDg2Tdc
TTuIau2VTeXCou5dnu/Dcwg7n9IwKgGkLAV5AJJNWReBgddvEkaHU03E+IBqdzMhfT6AtYqs/Zox
xb8uu09mkjcLCS1nYcyQeAyQmL+bEp6+Fl3KdwlQDRuLFtXW5nqEQoNWyZHDdjhQ/Zjvu/RiPAR6
385hozm0COnC75zcObtwoAaMOkJuPp50C+KbFGfY25c/4bvmXtmUfYtj74l/2tsPbw12LbVyFWLA
kLwUaFKwBYPkskPebm0cL0TkucMlDVuFnb43nZmtkdMSCcSw7gNiD/a3Ym27uHSRWVRhJswtrhsS
JG5ItzpPkVViYbufWIfqDiV0JaIsXGeucY8qpyjbaCBBRqMtlBcnmSbgSMMImTm3X0+ahdYlMRe3
K5xf2qbvaKCK/h4wike7NbvRo9axMzy9d5IeacGyavd533d7mTj2rTNxsS2h1FoJ0gv7sLno3cpa
5JThmhC4Q/jO0WDEKm0hWUn2Xz/jQmBgl9f7YdQNyNmVVhTxgMIVQNWPHn7dgTQqcYGS7dcooktP
cfn7h6vkSLXifB+TMzBNvmRHG3rrVWeApR+fhZtp4lnVoQ0ySLKi3MqkaHesqrMdt8RaE/3SYJtF
FZd0gAdmUBRXNkxz8/emHaGHu2nGlfB8udVPohab7TKcMLZ7pNangBVhH9g9+JuWtNfufmH9mhuM
2hDAF9RIL8htd9+gHyC0XzL33kFSTSJjGNNo8/VgWvoSs7mfN2lDnQznBKoHtMGUDFw7OXqnLoZG
8luXcC9rzoeRVEYjBKMxM0Fe/RdO1UZYaCSKypUN5b8W2k8+xFzUHNpDjl4sCnpTEhXepUqkXhJb
TD8LB2zhbaOE/lUO0oy+7oyLlhcnhRhtQlUL/uUO4zdlxu0/mU3dHdrL6IvoGgjck4mEK4KUhVc8
V0bXtcNMVRVuEKE+idpX/oIyysGYcfe99zuLByqBu+qg1RhkrvNit7ChIwloZ5w+f/37CzPpnxj1
w/fDEttZhPTpWVU3KrUPIwYfttY7EUYrT7Aw2ufSaBSFG8ETLzkrW5+JHvc4y4a+6dEbMenCH90U
4jJnWrna5+hHsChmoWFquzCsYE0SDEN6Gga+U5odGPuJiQCR5ZVyiptcYIXt+Sab0N+E4ruxn2MD
ij0UcoP2tfNmEXtluVh6vbNAgrYNYaN/2AQp7RtY0SbtUVPP2UWXinom3Pibw3B2YJlsklrxSCcY
/SWHGvPP7qDJtKyVQLKwKv2PzjpB+2MK18iA9Q+W98djAni1t2yiPqhrK3N9YSbN5dWwG9BVPqDm
OKStUZsyixQMsW132FimFCvDY+FB5uorYunEU+hVhOXYS6HR7/SHTxai7rsUa9jppUtc5sGHGYUS
dOrSjlVnLR+iJPGTwgJ3FkopctXna5Z8SyfUuRar8rouJ43jgiEVbWBhCGquQOETss99DWMbP+yd
oKJ9tdWqu+o5W8mVLoznuTyr5doLGaQbQZvXfCtsNLeWWpqdgJMspOS8OHwdlhZe4tw+lmauBaX3
aIIkvnam8EZRNI3VYOn0/oUS8/VFlkbc5eIfvpRNompQvQs/BphNBAJ48ENITb/LIRde2RUvXeLy
Hj9cYpwIcDBTBJoV74bHPNbgyaJhG01KiOzd9z7KHEbTRtFAK7tszvAjs3Zpmbwau7BhR4Z+m9ha
eVlLX2S2q9PZmInY0wYyZMc9kwKqbiivm6PVhPZ2MujgZWhOX0m6LV1sFsSrGgqtKkXYRAphPzD0
A0KfUrZ3ZZHuGuv168+/dJFZbFZ53oEQXyVAiN4J9mBVGg1POexetR+1a4T4hZ3kXLAKq5isCbVK
zmWYwKSYPwq3WvnsSz89291NXgrSFEMBYgrpVeLk8DiyV05aC2v23BqrD7NYZ13rBj23+wd8d3KN
oDaCCuW4W+1ENXZXimAv4ngreb3LfvGTjd7cY7Rtc1xQcCdomLGnjVRMHAcSq20GmfcB/BBnl/S5
G9Qtd35XBbBgXw+CxUA6G2oN8sdqlJUdTDp8bKVb++6Q7BT2if4Qjmh+CZ+t0jl1EnRqSzfPX192
YezNRYkwvYRT1digFK36aTt2A+RXAv2K3Qi/49LNs11doKP664stDBR7tjkgrKPgiYJ15rbtVZGx
XVOs7W8W6pVi7rfVGTinxjYeJMl9Hu9yNLo8RTtI/bfoZ4nekdOAquIWxsY7AAK+NzrnusQJDSnY
wJv6PECPta/zPN4KII43laxxUIa3HlzuID0olJWsbBsWwvhcrmgn4ETUFSvPsZv2J69IxBV10Ntq
6UGubLEWVtZ/L/jDSpGAWwaAjUODPPX+qwmLjokA0CV3mn1Px7UWiKUHma1HcT55dFL4XDR/o9O9
an433cpXWfrpy98/PIA9mtpyjTudhQVW3JSAE1MoNLaFBETSrwfyvxH7SZSY6xWZ13S0UB5aRey8
QRNvXIy/OODxz2neszPEHRD1WnJ0p80k3qOW6N/gHW9VUjVXrlN1+zQVBFT3XjzAhFW/saRCb7s1
QCvjsy70tp1Jra1wCGggedWs3PXC9PvHdv3wYmiWwFgadZFzVk4vDiuf4Uy68tNL73y2hHHYAaGZ
jKOm43lwRafmLB2BLnn0rH39xpcuMAsdPbWIduDFdZZooWrzcjuCdmJSe2XQL/38bAkjMsTOQUTk
PNA+aCJ6UBX4NtqLvvd+5upKZ5g4bLdQLTLsftA/8/KPWdNRLtz6XEaZ2SaOYM5KYKGq7SvPDevD
wPNxKyObruyCFtbEuVYypa1s2rKWgesm3rYERAbd9MMkA3R9AJ9f5k8ZwgQhFNkPN5MrR9alB/P+
/zyGPwMy3CSnQW2JEC1AmCEgDtvgecTxiuj18lOfTOO5ctKB5gsMK4YiXj1tejVtNdL9TP8EVXL3
rXE7l01OTITJxCFyzVP0hGKJ+OVNYbOv3WhN7b/0mmYzo3ZJzGHAh3g9ZNADuMWpqrIfsVkjyi39
/mxqNOhdHJsLdAeVx/RkySze2zg9bBwxVMevX9Lnn4HPO0lK0MtLpwXdqFbkONACVgCDe+um4QsG
gbcSQT4fxHzeUQJPQc/VPeoPMIxlfhgVPxKprqO0208u/N0bC0pALNYMphzfe6rLlutDuB3z0amH
DBMT/KegzdSJR1kDzZ0+DQ57//oan4d0Pu8rKVsQdke0YwajiwS67iF8ceXK/S/99mVAfLj/Cq3Q
ZT+mJCgH51nXHNBTW61Beyn5p+T9bPLNNrzKRUrUsAKBC63ouzTR7R0ZHRmCDxvz/0ouDMxwnbaY
9opWZh9bHRQmHF6wKE8Bs5f7GDLET5WysbdTCv/RK5HMSrQ6ouU823mifpi08fzBzqyzSssuYHmb
we0CCdKWi9aH0be9TUD82HVZfDvIkG24QKk44dmfLq+9XSVlcVXlebVJqQL2t20eQcO7b7X1X0dq
SI90dctE9y5riEiQrZwAqSLTBoY6A7DvgFVowl7tEOo+Qhi8CVW4VfYYeM3FddEAEdi6EyhoBlow
HT+mMX2GesAC99TpoWxANRkBcOMw7z2qDfFhBXnt2i49Td0ECV0skPOwpPG7rkRtcLzzZJ7sEgvc
PpWJo9vz8uDR/D51Id7p2wkmThBm6bD/jcST6xf9eE81yLVl3EM1Ppp+H4MwekK3/ngtLgopOozh
1gNQYju4OjqRIdabenLhk1Lflh1/76o88jM3+t2l8u8wdZHvdMVbTbP6kHCOzj861UdaALpbD2W/
z3NU9hs3KzZ21Y3wA52KjTXlAXVh/y16z2+zyD1q5SAFHN3moDDvp3FCmzSqB74zZtC4MeiJSVb+
jqvhtctg5t0Ce7tLcvyTGsS1k3nOlqvxT0ElFEDQn2L/fR0ylALQlGH2SRpbqMEVyS6OSIhnbqhf
QhSw1S1oz5Bn6i0EITE0OOVDFqb7zjXeTiq00mkLHwKc5tEHs89snQzi/XIS0Ae7JtvT3r7ggPLX
hlXvdBpeCqfFy5xAa0t/hNJ+oT3UDy3TcB9L7s3FSiYn/d+oRiVBEIrhm3oPpG9/yR5uTDlKL+gW
f4MU9g4E1RvbwGEgDfNoU3YEPLom5T76nveAJR/cykm2WTLcOxH7WxZdMBbk5GXxPcDW/WZwp2s1
lg9y6F/7rik3URGNO4kM6qZKimdvwItB29t2jLoTtb1fdZLeuT05MqhUkB2CbadGvcyfMuvVy4Gd
kH1ETthPg6ys0K/uVKO953kMj1T5lEdNjRpbiVqu09x0eHJw5J3JZxOFbp5FN7Ylr0jDN25a8R2Z
6KHKvQJizBqKzJg+dUl9hl8T9I493jcX1kPRjCSAm0znu8qBMMie5M5p+2pDWiiE29TaAyKZnrIc
YqfcqcpHXjWoUeY5gzaSVMeohOA1chSUPlVZXtLv2TaKALET6qInTkOQkNwohQAHirlUtr/cYvoN
J5TEt8tc7cqWnd1E/jeW7ZGIlvshcItb4bJ3A83EzmWox+nsJebjnUrDIAJIHSnW4sbGrewYb+RG
xOMpyZJjWk73keVcuWL4D6QC6hcivGoar4a+Lb2B1OEaOiD0XggbYLqu28NmAWogU6PToNXct0A0
3+N9nhUIGM6ADG4oIO8t4+Y5TAZk9ExnH/MOKi+CV100MIyNh2FviEbTS0luWO+cJtpxv5rQSm3h
lAp1aGT7gsfQjyOJumE5lF3IrN/UJqrRqoug4JnxgLayBB674lpQCkVxT0Ft1KQ/ohP2GUOxOUwV
B3NayW0jKdmHIcRETRLpzZhaEdSqLpotBFoh4jyHPhIWxBac9l6zEfopaDkelYtPSyIw6F1q7fq8
ZTvUIQ5ZCdEr3MDOvRBozwZo+tHL6Elyctt6zYOwKpCVk+7E3Vb4URe9wONHbfBsTyMV9xLQTUD4
ymHTR9NNbtNs4zF2XTjeGy3sB5qrd2PFV4pnJysCcaltEX0Am/lVFcBmI9ZhyA2iO7E0fAWsQm86
cDmPdtVzxAzH3rRoADlKD0WNRicAPA49A7MBYpW4gq13XP4CK7T2rTZ7yCaMUnhucr/p0r8g2brw
2E0f0rwr90BFw8WysJ+don4CyQHbW8H/m3r3tcP+/SJ3vOHNgCxMbf4WWZFtUpn8MbHNofBzE7/0
RsDs+nAC8hl66Yq6FxQ5IHc4qCfo8t01BohOlSQW7JQU205WAXAAAAmh11zBIlwGrGHusQsFLLC5
OYVJfJXS8nmS5Q2JSOdn3vgna8wfy+1/TaZ5YARiRtqmQSvSXwZK6AONQZYcQrGzJwiPo9i5tYb8
Z58Vb5UX/dQWJHctGQ6q0bsktd/7qf0BkutLW3SPNK6VX3XmDCA6yAQToCsUfaQYj+C7WlMI1gdJ
t33Pn03Kkg0g2gFLUEyNLaO2WH7l1lXlaywQKxjEQFC/2T8klq8dTPUSiKuwrPapCZwLRm2kVb/J
eojIRgHHVQtA6sjO3nRPXQxV9RJNQKuOZf3klNraohUpP/a6vgHj/EkSWDiGzuA7fDiMCiYZVQ+B
PPFOoLime2xJXj2ODmThPQ2e/ZQZlEBa9SPKm/8cG0G1LQu20aAbbu0MCjmJnhS/7Wu0GEHeBTnq
hXc/gEdkLArRcqVgVzDdOEbf2wnp9xg98mAlk419dv5uZZA7GYF/0xHg/ejVoSfDo/6aSAjWCaCb
foJYAmeyzEBGLaxzPGDlTEp0fUesxD5EqFtIPBXEtvBVGqQ605Rg+SziE0gH1/VQ3PGQyX2jY3sX
y7Y4oiG6943yfmOJfnFocQvwBESGBmtxnEhAXs1LE05PcQewW6+jcMt7+26CxybI49ktHarfIxnU
oaSlus4qtEV0vONnFkNVmlTo8uCApt4Wed0ee+wnwOJ1yG1Wg/hRiBKUrAHi+bqtrxHNIHxvkh92
NNxj7/zkVnEWWKh1+6GDTjiBibqNnBpiF9u4KDMU40ZU3nMoxAAtQk7JmcR1dFvzqjzBQ3O8TYYU
IIqqhilN3o13uQyb+4IkzM+Q5T1Nyu2AULGOqjHNVZzCkhTbv37fwGzzj+KuhAzbSt19bSfdppza
8rcdgzA6xH19bTXNCKT8RUAUZfSmGiwQX/tIvnjUeu6tYbr1wh660N6DuRzpyvHkxCPWUq967nh5
JLwb98pkcp8a2/5Rgmq6T6DCADiVTFdSws4mtBTZl01nb2LDQPOlEIlr5ZHtJBEWhDF3QDenm8Ru
nk1ZQK8eG0BvUjBpRiuhx7hlma+4gNQVWXQfiL1kU2KXbKrWvaaK0ePQiz/wTWS7upt+1snAIMnO
sTPTTbRxWtrtedo+eaSCOpZW4d4LvWTnoonzclMgO1uDd4onMflhR9RGYS+9D0XL9kpTYGKTug3K
WMu9NUHpbyn07odllG0AFA63I2fskA4j1sDew1yuwI1sLCvZNjEFE9Eq6VuFJOeVZ/dk41pgG3An
yq+UN9An1pjoCGUxIMeMsh/cgKQAW6x4q22R/yxyCVfnrO6qF6oZwKkuB/Cy6uVfhY7jXe0CCDA4
9G8OfwlfZyEQR2GHZy4iyPVB2tp4SZHCF9gN98Iupk0yULMJef4nHrS9iZQbBanwfrnQ7WInA9aE
x0b67iji3Lg8+51VYeKbcnRw6MSwK/djXTcIisBM6CTHPtyiFbawEPATmmbHNAmzrSwNQMOu2gz1
aE5NDshJ6/T21oy5hTYj5sDCLNXXMvWyjbDd4mhGaAllOg1+Zsccxmnj4IcuYC19UdONrUfEaMLq
nV166X5qmlcmk7uqKOPNgNEFFAb0vRLb8n3ZYkzE7vCTd5aGW4e5rXHy8Yu2vXU1ZgACFFoda+qH
TfvQdlGM5bUodnkOf9gk1Q8ZwdEmKq1mJyDnvHIYwLGNrO+9hEMcakYsRjb7DS87YE5abrZwhIx3
bY6NyVChp8QNrVdS1L9HiTv2eveRpuB88LTA+W/SaKXrUJvII2G2jEic3frwTxkLONV1HP8/xNj7
ZsTeuwNse4dUJ2JV1gAgBE5D00R/i75jezwKUq0sP9VlY+3aFryITAO8EucNvUtRXYQLDLayhc2z
M+9FSzYtOl22Y2pKwGegjcYtNb6wTXonQ4CTKsB/MFwTKP+nNNlM8H+4gWg82QqE0WsTVhD+SnRU
lUhx7NpJs6MrnMyntlvfIlyHft4MwJggUEkPVNE00s9Nk4aoL5s02+mSkH022GRflM4VgS/ojpWW
s09681c5gHEQ+CfuavgqghVVv2D/Uh88GRX7cqzkDwgSlC/QJ+gnbfFeKRAxphDAkAiiEFTm2wej
B1H5LgErOpbuG4xCzE3PwHeJJyxhDA/40vX5g3YdoD8qU23RaYgrFSwBn62INyQfTtYIyLpi5iEl
0NjnTtz4BM5x+KDusIW/W3+IpELVVEVwXe0b+zaOsCyhF+cWHUpYxnBotY2K0VabYeOftM9ahnfD
FD44FxOfQaWPnLOfXoGzH+/hpuIqUt6rycZFB8AE2AXflVT9L5mXJQgURCJSlYUvcgnShaWxXksn
vk0diwRV5ukN6HI473bWX90h8w73lEPLcVQfYnLdQDi9r1X915DuOiH5LwXDOyjMy2ibOl7zDglo
vxV44yBlZ8WPCjLkDUrB+K51WwLHjkGIJqZ2b7Oo3zHiuhurBn+9d6vEV1DY+zyEhLrvquZGwZzS
j0b7rasrDSSWAnurcmBgRqLLIEqfSSPgGAtRO4yISczQVgzVfGLn6b6pQ+CoWhxjLZA3DkCbDtcO
sOjHOp8MxiN9Rq1fvNTZkD64AGAfPa8VOykEHJiwMz1YMOEBgsyNrwtjNLb5WMAoVqx95ZDmSXkR
5RtZZ2gNoDVAsVVhMMqgjiyRWnlDTQJGbm0vxQa8+fAKfPnoz0S6/pEWF3unfMRizqK4BIiuNK91
bdl7G6/xgTYKRVSD7iMFHgdM/tLkKiO1d6+tRJybuh4PJJzYfRoCwJoziPcAy6/+1qpL4ERrgK9h
kywC3isAKlLhbmnT4rMACHMUjbwI3zuxm7K2PsQFchl9VFRBlyX9OR9iDx1XJQeapzNyQxtmB2nc
KPiRwWxA+30rogq4gnCim1EO7t3XubnPE6dcXvJqH/JnGi2UOINoYFgNitWSgmMEUgbsWgavWUnR
LV1ilkLTvYhsjyoS9BPSAzi4IT3SO6+ok3zzArO6ju7HMssLODSOHVd7CP3SI/VUCrGsKVfInJ9X
oPncM71A7HIsCKHRS82e0ry8mQb3KpuqN+p411M1/fn6a3yezRRzUa5LCzBbcPg6u7X1llD7d8vE
yhN83qTA5SxDDpbS2GJbwgOJOsUQn7L6LSRHiLB9G5vtkaiVItJCmnyuzYoyr0902dPAhtWsob+b
fxQP5GfGNXbA0hUuT/hhyHoRwV03SFyRCsav2t0X1h8BvESWrrmkLl1hlhQvBhgRlIWm5yh/sbs3
w+MDU6CM1M7h6++88DHmfuM6CeupKCIn4CxJd+gEhmRqyv7CEOPRavrA6nFixAl/zbJvYfTOcQhj
kWcgU6E0Fg2hOmsmDp1bbL0aC15lyI0z1u7KVFy60iycSNKgliRHaA6MK7co/YNfZ3tYvJHj3ZXw
ffqhPcDjvn6LS59pFlhy0IZc6THknAbIers+qfzW1o8iA08f4u+VSv3SI82iC0mEDevQKAQB80ZV
AvSa9mBinNp7OIk2a51PS1eZFchC07fWMOTV2c3+6vh18G5F+4ityLAmn2GYHf9byOBiNv/DChE4
by1QH+syGD2k5ZFYBq6SrTn8LlxgjkMgo6z1SBgNDPzkkXEPn1uORm9m1tyRF17R3AEazlY6kUCU
gRkTOUhxw+MmvbAmNVTX6dmsetYuPcjl+h/ii7KmboCJCg10iORYOTT3EwWgdIjVSh3/8yjP5zJ9
G/uZwhvQdJ1Tqzx1Ir1U+JDN+HpWLL2my2N9uP2oR4IZJ1ESgPjkg/+0oelrA1Rc3L3BkXD79UWW
3tFsnldKWkwqkKrbsL/pRfOKbTDwpZP3vW0Jn01t6eiUMQGFL85TwaWGwi8pLQjgvnf7szndUGgc
uomizApKkwAwIifRtnOmlQ+8UMXls8lskynMK3sSAZOlu0ff1RAkwL9tNNIwG0j2bnhU7RMcY/zS
qDUww4J5AHfm3yTsE3DiRy/A+Nq2KLvw0m8AtOtrYKeAdZQN9IMxv82Rj2mbbKU7YWm4zeIKtr89
HLdG8Nb7hxJt4pG3hWEQ0FuVD/+RlbL4wnCbC3DtsdPlVKEnb0LCJUVauqr+XBDjX4+GhUeYS3Dr
qO94bsPR1mVgZljsofC8/5wo/c9LQQ2mzrD7+jqXD/FJCJ4rcWUXeaYaXRqkTJ8BjnpESWOtj35h
LfQuf/8w60099TmS2iKIs/rJuMUBmcaTSBoUb1fmzNJbmsUVyUQDmg54QIlNQJNDQxmzUdywGDmV
NXL7yDh8z+KQzyW4CY7RcKkJpzNx6z2hFSptcIjif8Piu1eYxZduyKTLtZueBc8APoQTG1Z0oNv8
Knr4+mMvDdlZiFGZm1SESig8Q0hHx7i8wFBBd51s+j1TJz5XxHaQP6YmMTBMyVm+s+3krhzBB2bj
Wrvv0jPM5nYBkXVTgM8XCG0FVW5eRcr3djutrFQLPz8XwbqT06mqu7D1mXuV27IDv9WA0/k9dxw+
F8CWST8RlFfrc5ijqMpbuasq9qBq+RCbEPbzCljYb33suc41QvPGqEXRnlGVAAWQB1PLAFArfn79
8wvCPj7XueKgiUyzKls0LIbAbdvYuGWWjI+87E/1QA7cKp+HsX3nsJBTODqmltw6IrqBihnZQiRY
5PhQl9X917fzbx37JJDNLZtJTcD9Q49jkIH+fTQsLlAJw0pXArn30A+wJW2cvjrIIc+PWSdBfW08
isOHo9+QVXHu7ZoDmWK1JPBMSI855eoG5s/8aOB0ctMaQHidLjc/GBClm7ZDgs1C3uOmtLzqVGce
vyDdq6MwRXQvi5ocQ7BobwakAK5cA/zvlIHSajVeeC0LSBmlNtlVb/p6jyVk2ItEyCfPM8WmQ4fL
Lq/UcEiiGvYKKEvsUG9rN80A88IaYCi1gaeEi+w1mrW5EE2AlgIXKN1p2DYJqIeWJ/gWpQUGA8oh
2bvt0J1Tq8B5GiaeAPQU7UlGLmiwcQLfcigTn1Qy1C/hQPmxRIZp20uv2jMKl2kbzfSXworYokel
27uoqey+/lwLQnDuzIId7KcTBkdpOwjb8UY7qEWEqF5sDWRwSDkl3mME7advoy/kV5TEaAJxeO1f
vphGsn9lS7Q012ebE1uEAklDsAuRbD/TSAay6PYkTvdfP+PSz88esRhRCDUcndqavNHmnJI306/0
lS4ArzibRXJoUqiVu7jtLnAP1VUGEDZcF6/4sdhEO3W0b7JTeIPKVv2j3Jvr4qZbUUMtLLhstouU
ONxGADCjCpohBb9FZTPfdqSadrFQBsVL29nZmRjWIGULuxM2C/Yi81AEkzCeHxr9E4edn9bFV/zr
z7PwKHPds6fQap4xbgdjn1b3uU5srINuu+n6aLjWUGBu46jtvrfyzlXQDlwWJNrO0LVvsukNBd5e
+UUNgsYodPTyvQe6POiH7dZItKeEcOzAokocCji6baUDgp4LYvDJ8+Lk0Qo9efu9i832ds7YscwI
Mp15+kR561Pz25nephRmHPHaHnhh/zhXNqMcj9mTKifwJqfwY6+5ALHhsCG0fBsl7BK+fpSly8zC
gFuMGZr8wKSoSthcOOhV4KIPqpi8l569Mm8WBvJc0wwBfAeToBY2pBmHIWFyq4rim0NrFgq4SjuQ
K63p7AF57MeF+8ym6hGI87V96UIcc2dznuF8wzHpAdGp1WGYYiDrlP1bt823mJXcnU3y2M3rNMo9
NMkLC/jNukvveSUU6tzdWr5s4fXPlclRmadytHC27ju0rYiq/oVS2UoSe+H1zIWufchDylAphSkD
yU5jBdx4WLdYX1XZrFxiITXrzGa2jvI8AqgZZbhO/gdvrENZdvBZQIXELUD4z2GI+3+cnUmTq7gW
hH8REUIIAVuDZ7vKNQ8bRd2JSQIEYvz1L31X99HlckRtOjqqo40NQsM5mV9iGb3GALswMf4nyVTp
2q06QnamYfeZ3/0aU+9H1hO0v4M7mpora9ily5zv5z/TFfSCfpOzutkz4iA8Gu24kj9r025yNH5N
XF6b5y89+9n7cW4X1g519L5rdOR26Epew31devKzF8OvB9VSKHz3sND/4by7ReMKYRlX7s+Fgo0z
ey2q3kOKcWpqEF7MIRixp6sOvGohz0IMy7iux/fRf/vWDDj31I9ubsUahGloMVW6mvruMekaaAS9
+k85WT+/d5Hz4P7neWdtyfLUT8WuTfqQoBl+Rr5gO46cxStr0oXnMXfUM98P2rG1DWqv3RByKy22
5Yi+s9Cte+VNvHSJ2bKHD4Y1bhIcrvashWRNAHLlKBUKB/q0r+/TpUuc//7PfYLkxJo6p2W7wrw6
vFgZqJRaes2keOnTZ4udz4FZqqG+3yNFOjK037ARGfTxsPrel3f+/8v3vB21JV2+cwb4RWPnp/Tl
u2tl18oLF2bCuetWI3Ie5l6EtMnMu6tEsbU9C5oiK947jP0sGLLoKbnyrC9MUHPTLeSZnRPAPrDP
VVojxr1Dhox9Mpn3NFbTn9g3d1/fswsT1NyAO4I5jlQFXu5Z7zwyD5A1Sa/MIRee9txnW1klzji1
U+7bCZEHnlBbH1koCx86gyuj9cKXn/tqSSxrvx9AQNNZvQYiZZvT+HulmLmftqnHFGZUTNzGbaCt
3oyIaYJK4coXvzCS5pGfcTtUBcIh8elNi+B1aZ6drLyDTz5qAXlYFBhmkE9OV/Z/lx7E7KUmcihT
pAwQdG/VFujGqEShAdrvK1vYSx8/e6vzQfU99LNkX+NWmWSfodgg8u+9B3P3a9mUscw9wAd75HbY
8bvf6XXiPyQA5RpWXpk4Lrxs8+hjzwPxpzeugxRNdmrT6qZvcnQCPd5GFcFUAj3qlQd/6UqzVbuG
4daepBa7hsaorqPeBl9GguxUAbF7egoquOi+frEvPZXZCt5lOOBxgrePEy/sQdxBySbsIIn6+uMv
nFvm1liV9EXLnNbZJakgN1Mc6MgG2g7+JWtYdawW66+vc+Fn/Mcn64iuRhRMsHOC4JET8cQyQGNi
1l959BemkLlJ1vS06JsWtYzJGRY8exfBlYn10g06//2flbSoHY9Xxqr3eQAmptUivUjV7r0wEhmw
mc6udJsu1bLmZljolbinqhFxpV4eeYrCk9HXFhRRrNgMBEraRTEk7LZRmVhSJfiCkkYtYQjDedY4
+hon8vP7yOc+TQPbIRI/Rb1XujtC+Q2plrjyiD6fLPmc8W3Tqbda+GL2qe+fcCx7SzlBCmKcvY6o
6qJUDtFimV65n5+PNz63Zk6yhlhbSWeHCtqmt4oytIw4Ymf6+PV4/nwC4HPi95A0DtTXyt6ZHvFD
yhqaMMvdh9puDkrlkBRr+eN7Vzo/qX8G4Ciltvgg6a4Tt0E/IUbp1gPjtkOWFDxvX1/j0t2a7bjS
Ns2JUTitIVHpPfWam6Tr93bZuleWls/vljf3YUP8BSABQxavzOoykukQP/oCWZ44/6fborKbZZW7
w5Wp5tIbO/sxuZ3QFGBYewdBlYrs0e1+tueOPi7drHjGiivX+Xw8e3NNW9KiUEWnooSBiUa1UWET
I/aqqxZS96syI4iD9L+3CPwndqKtRJchxnVfdh82hzUFJ5/yarjwpRs2W2IQKQyAhManj4REPbxD
AZgznXhI0zH63vg6H0//GcPYbEsHTnnkcZTBuIeYUR07nUwPozb25utLfP4jeED//xLQUI+p7Etk
syo4vArk83XPfYMsO3VlIbj0jsyWfDiGGhjKgW/Ka3NoCuclBZQSEWmyuzI/Xpp6Z48B2YIcnbV6
2lFUDhnMCO5wrUF/4ebMtYu4yy1Krb69A/Znn0N65TUnvI8ry7rWBvn8DefzCKcESv2ydg0yx1i9
6U1/x0p6pHG9jfvkrVXwnH39mC9d5/z3f0ZSEtAYzVsERQgPCjz7xbY66DyRDZv8mPzv6ZgAff7/
i7g5NIxSYzoUlflp1+IWBsQr69IF0BSfSxY9WOqx56IojEE/qmD/w657LTMXmjsEbmHODZPK3g+p
B6l9jhTar2/bBQ0NgJj//5OERGQJQfTiLmmyU56JjdXqiDPER4CWCq9SX1WbUdIV0d1CutfQEheG
9DzTaZgCqk0CV2evk5vJjPex6a8sKRcgQNyfvfAihnrcnwK9h4dbrxkps13ZyCFb0kJlxzYeMrmY
VID0G5BHZQ39Ouv22jf2UnglZuuyzqw8mrLce66YqX14TPhUL+oOkY2LydDszsAdDcNBQFDlqNop
DwsjxytnuQtv5FxUmJJSlGfX3U4yeIHrG4r4vIHdWeOVFf3v6fy/rWw+FxV2Qyly5AQNO6st6iiu
JF5Lv6CnukniDXoTbUQK0T4HqENlC2ZSGMYUHVa2J+RWoNJ9p+DNXTqyElHvIdK2tohaeR4wML2h
dFsI1lz5qhcGCZu9bbKmRelnwuyBtX1WMYFuLf7WqZPPmz+6zGDhyyBfIPX0A1CSx1ZjADI7/ejG
+i61rY+vX68La4M/Wxss5SBOvfQA66DN3SBMuuhkvCKt+lZtlc81rgWBJnHosduE33vYW3ncb6e8
5Ujz5c0JSXnJleLnpVE5m11pAIx5lyP3p0uDm0kjLMrLM/hkgt1Erx3SL9yruUg0z0sYkoIMYKHM
rAoXp1li/KemuZapcGE4zWOcgqzwbX+qAC1k/KF00nXO8it43Usfff77P4tPEAx4Rxp0yVQy6Hfj
d/SmLQ1ejm+Nork2NG0GeIPGQWGHkT0Y4h26rH+o3ezKBubSw51NmDE0QxTrTL8P4ndA2kI2nnSf
IO/+Gsbr8w0xn6tD/aKIOwbnz75yfzUFCDFIvcvbH9w/WJ29QU1v9fV9on9b959NbrOtEgyMCOVq
R7PXim0ceNIDeWipWoE9Chd2iiBSeJEPhX5z0qWQPytE5KUp8LRniv6kN6XYsBR55OoRvkmo+teO
/5hncq2Glzwtl4NfwVT9knXJLkiajcPWTe0e+u5BwLbLcTqHDLyWH4neVRx0FbGuQJNzYU1MzAq/
/ySQ4V0o0BiMXgi7WIwOcrxvOrZJNcT8yAxD2jl87oh09QEOeIHHMBT4V/HM4WxkUan/ZOQGGjt8
9J3BMUIpQJJWU7EDEnPTg6DvbgTkrn732Md/3HK68+wpdMEFyePNBGLT1AwLcMCEqVZd/wf5yfbQ
r7IRbH/2q2TwYQJG02dLggpGMPqRC3O/flKqfy4SpGZ70TC8AaoO3E2qxwXcDlUvkNm7hB6gl7th
PNc1n8m0ydPHvNRhH7/pZ5BdcI9jJLEiddxpFlZdRxxBwYNsFh0c33yApkhAPTvCntGtFQA5rV5M
iJgFMbYlD5LKcBRmkalf2omqkSy0WNnqIa6RAO0eENde0AdqP7rY6p3xFp61ht5oZfRRlNX+rLoi
wwfN7FUe64VV3VU+arwQuavMw1NbJXyDQiMQAA5dIwUaPv59yrdlWgDzHWEpTMsIG65ImiWHttiu
jth9UfSoy/g0diCGwPYKJeiyRtm7lSrUbJkk/SKDN8P+0bhHmKhWVpwv1JRHfepGrQJPoCEInQYL
PnuqqscKSErlgveQyAjkxVCDCN16oTe+MQWQirVkCHGrsRvQBw2qquoPYngHcBR81XtNlyXCL9m0
GkY8H/nUJ3vPfcC7vEiLfqHIjYZ/t8AWeFV7+PXDu48UepRWECQU+lBmUmAUQIldgEsBbM7RgGIj
j9UvJtcyXySvTrsogj+V9dtOf0M41bt7obsoS5zlldf1wrwwR79jLwWnPbegKSlNc3Adga/jiiFK
0oaFQqW3MTAZCyAa9gaNNho0z40kH5mEAZe7drotNXTyae2tKvDn2rpBsCrrcD9p0a5knVubwAxl
mLsl8tCLNFkmLbUi18VbKJpKS5Sb9UshMTV8/Xs+XwXoXFWt4dCiJhFqR4FTOCISMthA55FfuVuf
d2zpXEudlghuTi1agLk7nsewzNQR4Eh7XSs9RMrvEiCjXPlu2gJhF27VX+nyfH6wonOdtalbwjLI
GXceQ4eBWCMCqZF/8Ya227DJ6nbYelVPrvzISxc77w3+WUjtru9LzW2+63mwraS3Dnhkg7frOXKL
d/V7z2m2WhdFrwU2t+PecRC/rQaOzOLaLbZff/rnqyksvf//E9BerZhnAec5lARMjR+ke5jwegb5
tcykS/dotlyDFTA07QA6ohrVUuVWaIIJci+50yUkndfyei5cZa54haOMoIgFSeQw8mHhOsFbEsBL
3Yl1B62OhEH+69t16Tqzh+HWiTCtgXknNfIlld2u9fk+6P0V4BHbsZuevr7MhXfTnT2VBLOEOxXw
H7aoYS9iO19jBNx/77NnDwRPtu96XqHF0GFKhtseBBzPtq/sLc9D/79bGjoXRao08UWZ40CYyulI
yi6qyXgrLO97L8NcBMkt2y9xZEj3thWvJuPva2pdOTRc+OZzDSQhaBCb0h4A5S6eqroPkYZyFH51
5aR8oWJC57LH3OUq9xK338WDUy+crFsHhfNn8hTCuOziBkGzCjuPgIBF4K+sxLpy3Qsjdh7pAnW3
BjEQGRE4JeJkuUgQfspez/EDWk7rr4fU31n9k6c+P/uOFfHA9wRpTUMnw5fYzEyovAZ5WImpv23E
KP+48MqvPRAe1lkL/Bd2UO5B9u3wiFZ2EMqgmHacIj3Iq1sTFVbnbmDzjz8QJ28vp8KytxkB2b5J
7XSlTWVtfDk0ZtEUeQ1OTOfcxZ6bhAaC2zUwR/bK1mjGcFDZlsaxeUShYT/1QB4sS19nm8pLl8Yt
fo5JMKxc6WN/lBZAQiJztRYwgwTZuh8G9RrTgawzarpQG2kDhaMHsWddH78Q4AI2Ugd2hOiKaYXY
N8CLPDJiW1TydYDkw/vCON4LJTwNU6cGFKbvnTA1mV7bxM+WXmr7WDP8LkKuK2T0COW0QKbrzdEi
FQYeEdc8vxemeDZ74Vva4ORbDcNOD/FT4yV75GWB2VHeDKy4cia79O7MCgduMyqTVkOyFx0iC3HS
sBsZoskYfT2+Lr47s4OSX7bA9MReu6+SHoQYZQ6IamJhAMyRB8Il0h5veNr+yewEfV+Z0uXX170w
Dc+lko3DrURQme5TO7itwY4j30xSoHOlpBlyAb6T6fcy7hYOeeri9MqXvvTCn5/RP5uS0iII40Ly
B7wQdF8LB4HZA3bRBkisBUdXf6USE3xvOZxvidMpsR090HYvevZDjc5aVWB2+DbEEaAfuuFYiCv7
lL91j8+mmNmSmFqJDCC4TPbAC8qH1C0qFXoZTdYk185GxQB9Nnj8K+Bz3N8+GcQKhoN4HeQ5ZnLb
tR4b1tWbWFX2htSNvqVad0/gafinrDWDHzrCb09Bl7T2IhAxkll0wrp0ZZfUX45j7i1QAwcmjuct
KC5dFiGTNz/FLZ2WXs3YxiUOOJUW+EprOfr5IU27fIUQBG/Hht5ZpG2rVsi4r/YgO5Kj4nWrwkDn
/dLnKIK1LPI9K2piqm4Q+RXvJ9dLN/405BHAJShl21m/Gc/StFaZbCkHnNJk3gyQzfDyhBM+gyFF
6hVNu7dMTumGOaKEwUmW695JyhDCcbaF5qaIVF+oKGZOuQswDUcECyryJ4FHMkMb3yaQMAHF5TcA
nOJ0bwE8tGqDdLgyXC5ME/+JdiEJtSyPQpPD9V2eppvcOLeiEt9bwecGWxkzb6o1ZqGesI/ei6Oe
QG9ADKyQX88HF16tuVHHWAnlhRV0iD+J74ZOH8psbBaVVE+FSsHJRdzxlStdulP0/19iAhwh+E0s
2Q9d8aIna1NadAOs3ve2UfMcF2qRhsRdneyJ5A1QQAiaDQA5utIcurDgzNW6HEYiLy/dBB5aILDa
d1ncZHgLq6tRthfuzlyji5eJ0yRRiKEp/6gyX41oJV+lVsAo/Pkelp4LAP/MoEkOaqtumNhxe6xw
eCe1deqaQGwM0rZOEGOV2Dx7Sb4afEf/kZCDkG0DhvIv2ADhZQHfb9ALzIrVbwdE5NekaEyzGaaS
ZUhEMenr2Pr9ew/6NKyIfp6Hacb9RabRnrGq9sxadMsOMBPCTshB81ZjSenG07pCxa2mh3gywwkg
an4yvp3uJQblU+Xkw6rJnfjkMT9e9SNXkWbEevVcUn7kHYKAuCEwcJ5n2lMhqmzZdYN5TqQyFYyW
ODKDZJk3N3ABpREbkXyV2jUov0lirZhLc6yAafYmXcqXQ6sEeE7ozCykxYt1Sqd6z8Z8vPVlPqyR
Ly5/g+lp3YKPOZ5IA+CnBJd36WgZLCZLgKI9MnZnWy14vGXWKSRExw0287q/yYikZ99GPa3sXqgV
0ujzWwvK8mUfM3XgY1u+DQbkUKJU8oeODT04sn7OjNutG4Byad4cuzGPIyQKkCizpiqCayZZaR9l
RTuwVTSV/k3sNQcuKpSayPRKB5dHiIp/APYbXnzQDJHUM9SLzgeb16Y5UHujgUOSk2nlxuVB4hy7
qGO1sZNpO7p6I912q4A5RpTX9Kvs3SOK6k9NLdOVw11gWBNIKpUQEuyywcL2lj4A7GwA5EUVrs7B
qlVJcFJBmSNJPnjlTP0ktlusiqZicPdQ9BXG9M46w3VtOCDDLC6e0XIAnhdie5J7WciKYIxS+Jlx
jhtxmXoAfQNboxA6rJ8IJV5PtP5tYveNx/oEsgE41vA9wvvsLqw43VLKaMQD0gIkbH2YoES1uwfr
VJQ93tmJI/3Ellja0MaN0kTfArnNotiqzkxgcM3YCJ9bmbqrETCnsS/qAybdnwDE3eu2OBUajTdY
RfGfM/oB0+kB1cBH1rDyPiPuR21TGNO11GHnFqgoEyTPjoXj/SG1vHV4DEg7hYEuJTWINVZl4R6n
oOR4DADUxArFWCCArOM6ArrmAaHfKCqNxRYRH9amP9MIjQr+DOO56hiX915hvaNLMGAiMgfuxh+B
K+8HpwqRTvAEQ9pz3rq/EFIhQVtqDnbh/RoIuH4uqYMwScFuNgRW0bEla96CTln4Iguh9jqIMokj
m6G8UaduB66u/TMfz3pQ9PRBps9wPtE3STFuXZbfW322GXL5AlZGFtptvYp1cFRyOpGxeivUdGwY
QNJl3O0KBw/ZZ/nBSdC8QpwSXQYME2rnxU6EzVUdOQm70XHyw3fd+4HTxypm28YFLnRqSyDgnCPv
oMnPcrDBuyHYtqMHGipQ4AXwsGY6cpntKuHjF7bjJp1APveGR62dvSmCpQA21c/GJ5qxOCQVbRYK
iErGi7u4GTZWgiMPCtJyyn8ZrCWh25QrWmlYUxvyqAz502T2az00iH/iuQP8bI3h2+XH2itrMErR
wPDcHug6CBQWugZlvKUU1OAgRNT6dKhF0K54MEJM0DoR8/gD6GFRoYoaDX4BamNpL6WJp2VG1C+V
IE4eok8MVfQoegX3MWMvsRKREMEqOFfSS7taizqGp5Ge/LF+LVsQOHwfMSRNBdY7g+R1OG/zWPmr
1PkHWAMgfbo0BIc6ku6w0mIim6nmoARzCFiBnc9wUjWmBylNKtCLOTsxl4gwU9VdESc8KrDlxvZ0
3CBm6ad25I/J4BDZV20SwufzIRz7KXPQVEhrG+JIe/jIbAHWvYq9c2UgRocaEXE+ETgXxuNtYCfb
CjMFSzLQgPUES7ZAyI8oxTGtAlB2p2mLvup49Ar0qyQ1J1GNt5YTgElK+HNlYQCpIuhPenQXIx1P
FglA/Q1w18dlIcDgdOg7+JXOQwNR24cqHDwfiM8WDc2A0+z1XnfJzyEf7gWn6ww2qwqHu21bi9cW
A2SRjvo4YILESjL8sYg88pg+9bYNtQIV6zHAyblHll/N3X0l+D1TgwLuPrYX2L0+paOyAc+cCACx
Uq383gbf3Dq2qb0vUQI4p7qvOHJjDpTl09JOMW+b2FtWE46ZfVvfagQEoG0Vb+MmiNIYwYFKYyCC
yYfJt8Xqh4gZf0LWQm0fOub/muz4NExsiwnnR64BcSfQOPpt/Ry03huBj3jJRLtGNNZTAEs2Ug7o
msHKvmhIewufJwnzzN06FWpybj1uDFbnRaHrbu0h2xYJAyjUI7PjhjbJfgos5B/r6UOw/kGTIIv0
6GwBbj0FpaYLkTav0EvAZYsM5dBR/DVX0xZbCqRfduRAAkx6nLQkcgFhXJlM/naazAeHvgceH8Y0
RDYEv+3aAWuAW0fuoUXsTwffEr8yC9jljjRF1Gb+Q+cmd/mU3NUuvlssIC0DQDaqkHAeZilC6GtZ
BeE0GBNNUtzGGC3gh8YOujrJD7cDOWRqsMKPvtWHuPlsUarprkeUxaJri1easuzRGhmEKEl/i+jg
VzguVxbttiXG1UDPvvpRc6Q5pRjVFeolHcnPcOHCR59JvIB5Ca67j9pXT9QTDeqbuC+PMsOKVpf3
SSWXdodCS4cWVJVOmyxxvU2uDM4mLv/wUvfRM/1aqcxCKESWh2YEXr1OY7HwK3tpK3GvkEyNCvoU
MpLaiEIsbwyXOmoAeEPXkvSh8xfzWrXIiKjAkgc0FbHrQTWtMHigTx3jl8FiMA5D3NkFaHF65d2I
zUWl2S/eDfcysUCe6y0T5hWMiImuH6cs2fs1Xj4chp2F7BiqFVhIkgmeVOOrtXZtjg6W81wl9o+S
8X3VlA9Fd2aiJg7alu2G5hwFrgDJy04S1gB3LdLBdcIYJaIefU8Ez4C9QpDUIwX7nTQGm8YWPZwS
6Rm8rrDVyVsAQ6tyOI4WlzdogNqLVIDf2bguXOltelMI/ZOOQYquJZptXqCq38y1ezfSfVwDzJxV
6YPI6pXXcxRzTLMo+vTG9bxVotoXJ+GvWkLgnU7TsTP9S9XSB83x84kl7m2m/LBj/RM8aG+Zk/ah
IDIqeQ8Jjo9whSZDhqxDa3D7dfABMvyxAJw+Fc4h43xHa4PNRmpcIK0ZX3EkpHULUbkFx/6n0HeF
sJG+khcYHL5q1rGlq1vq2bxH1gmmS8R/4BlpYAcR7sCtn4Xjg36RaVULdNVw35MRbAzEqzNQ6qcO
YSJuUWcvgT2IM0vMnvZZRdDPbdoUGSzAYnoqrLHFf/GBHh8i5LSfoxP6pFyP2aTupNupI2VOep+b
Ij6iFFE+JBp4n9xy03sodGxA1VFtB5Hc8iBJZUAbn+Tk65eOxtWBOBmKmA42LGtlOe0pY0H/i+dx
UEVJSVsdgg49bezarreQTwP9SmwInfaePVT9oiLCu3UmTDSxRLwM4hnG3n1wGgsYeOhTm+dUJEGo
Jx9WAjlBu7AwNcZElBg7yaOCcYQz+gJJLnYztTdCTyDBjQCfnSZ80xdXm+Dn18fmC+fBuakr1g5i
DJNc7wOZFTd8SMweCGzr0IjhjspAXjnU/vU2flIi+o/DC2RXy2Cntyd31fa2rMJbh0RbXoa3oJbj
XdmrLQczuF3sxmQR2r8f+MtD/vCQrcXy6x96PiB+9gVmB8fKaSfKW7jDi3YMp+k38w8aZw4pHnLM
2WDahF9f58INnbvBAIGQiYfAir1PH0eMojzfdGDCupP/zQucL/zPCdg2OL2WA5yRJjhmUNP17Cxf
KCEO+d4POB/s//n8BCDzLKkqPKlcl398D4cyE6fmlpWYylRrXQO9XSoUnAs5/1wHzlGWNrpET0e6
z2mOY/BYpG9ooV4D1V2oCM0TpAuX9EhEVLA94yieUbYdvf4eJ+RbpChFVs3MlRt2oRI9j7DlcFkq
xlDU7W1y1xm2Vhlprnz2hVFLz9f85ybFnrZzC7XGHTtXBMciKBZ9CpT2YIOWT9hu1ONr6XZXCrmX
Hsm56PLP1WhS+xX0l/2uZ4+YuwAOvA1APP96XF368FnZTIjWjznriz1lBYDeTZpWLxQ+BkTadTq9
0lG7dJFZs2Mck8luIGTc0TKPsvhQWR3Y9+Xy659w6d2ePQ0/oaBHlbJEbeitC6wbB2tvm7/3o375
+gIXvv7cwijcRk4Alhd7V5ONxTzssGpAmTqKkKavr/B3HvpsHpw9BshfusrkAywlQyd2Ca0VEE0E
hWYsnDeel5AFPL5WVMsBcmWThU2CHKY21/ES1t8RCqvzfgGEX6SVlMEhh+/mhiWsib7+epduwOz5
ofjpnbk2at8R9odjggb91vvVe+3915/v/AWkffb7Z+0q5NbovCvtel9nrXqoHc5vepHpCmqwcbyf
VNdD7V8bZ92AhQK2HRimq4LS4A3tRfpgwJuqsBequ52B2v22PG8v+kAL0Mrz0fmIOSmrqGUTOkcJ
FDvog8G9sem1pk+lmyMzA8pRfdNPGsjzoh4eqoaNJkLuFs4MyGcwTVg1BDjzFlEGG1lpJNkFyu3u
HZyi7qrAK8LMg0ka27MRD83HDhqYwsQO1EI3JF1VlUpWyJWoQidl5B2jyX9Pg1Y9d4XbvEj88l8i
qMrnGhP5cz05Eq6iAayJTgUo81Vncw7pByQhWWrnuJY+IKOv2pMxQ+gGBK8HpLEpf0Epsk4jQNg9
HMzRqwX6ngYGeqgAfHvdE0x/OdBjP7Xr5IjZLmVYgPh76JSH6KGSywSHsURWG4daAC2KhNynbTI+
IgXDjijyuTaBH7w6Hjb7Ms2734WdVMcSCW5rHPyHk8qnBwTkvPTO2O08Bzkyw3lDXyQ4XpLYsYAJ
aLckwEXaCYnxgkOtCe48wrYmaaGikUBQGTjOKg9SGQZT0a1UVt5IBPmV7hTjSG3dTbSolzzo7xG9
iclWEWy248w52rlbRHZQbj1dVBFkdHZUIQYQRiDbj4hNzu+SeOdcIiwws8/CUAtKuBxJhGOjyiVa
coiOGivc4Ml5sQoIAWPLHBOODZfVAVFlmHMzMX9cF0gJWShVI6EDlQJoHM/2X0wFIf6f7pyp1UZo
RfWrVmuUtiz/VzFW7mJo3b8/0Po9mQIeaKQ9hH2Q7uBP91DxSRCw17gG+F/oDovOBQpirBvYx1FY
Rr6V52x56p+k7gxUApZYc9/yl0lq/4JGRL1nXhLvsHTKdaWGuA+hmPNvEds0PdAGj2YouYVseFfd
IGGn3BQp69aExL8zxcg6NtnNINitOkeAlIF1l4AvtEgZsmHICLccjVEyM26cr2ONjhBsqt66aUi3
8AuMG5+64ODZkPIAYOpyMI9aWK1ZgNiCPlf3TsOPeBwNkm7G8jghWEaeP/oFkVMPKHDBkK+s5uTl
CJQMkphBIthWdTgQ8TPXKkaDAsi83LfGj44Mr42VVNtR+vQpnRR6iijrQMQ7BEs0U9E5xcvHwqy1
K2DpdH1nuTgDkjNFx/AOKWkd9K66DaZNwixrIQOIeVsbkyOS/qZtMwwuJJ/8pchlFom0cxZTNz07
ZYzCjzPG96NCIcYJ9LRzOESsTqzydR2UNlaDCQlPrnxpcJhdU+wwEdFUyocMU1CoOo5/+IkJkV2P
7JQ+/V1qcW8FZbOhlZ+GLaw/Cw+uW6B+YiCN3ep5FPqN55pvRG23i4FbOEjRBvhLt/KO4wheBZoW
qC2O+pw2xdId554mazMpjca+64UuVN6HQdvs2dGTRg2olairWequjBGF4NaQ3BYCea+eGkHms21k
+qK5gXg3JHOoClNIXrLuPPrR7Mx1lx59eGXQQ/HZjx49nsUIjwBMFDaCz52yXkKzXhxbHFc/igqn
/0Lmcpd4Hbq68LZMR3tU2V3DBsQmIeALIjMT2y3eeeqsC5iSznRivbG8/k9yDpQm4Bej8hqrENO4
F1LW2yu/0/627mrr5+gH8hZgw3w51iLb9ajno4w/oM4TZmPqPrC+lsXGFX53k0pkVKNYUFUAKJrs
YbBpBYVukJfr1PgC8YlT8mwGC8lypQTHtCthIuOFWSMU1I4cPli/m86yy7CdemSq6IqiPjsh7NQi
1Nl0rmd9NDwZUIRCHf8RlvCKg4s4sCQsGt9sHHDhKwDtGjSI7NIqDmXDyYrVMHKEATak+EfcnRzD
Ud+Aw9xDvCTNAMfvxDlVpcc2qUYZNHZu0a4L3ok32D++XmQvbFrJbIl12ppXEN0UYIdq5FTmtyy3
/sfemXRHquPb/qvUOnPOFZIQ6K5bNaCJ1n2TtnPCsp1O+l4g4NO/HVmnXtlkhuNWjt7grRrUymM7
CEAI6f/f+7e/JGYJV3u2g+Vj05DmxPv81ysycxks3AyIFtHgQkKxiBeldc9C8Kh1jpt6Co5w7AiL
fWMyTyINYQHc0QK86yhEIhQtht0gx3snQgDd55fsyB5iyUhANbLtWvRa9k05XoMlgnbadEL/82Ov
8IsVz5KLEOeDtBDkBLzDdXuWbDpXeKvO3WIKehJY9vjset7ZO2NdBrfxbgMhRfYwnjBHHVnOLZEJ
ZYP+bDWIcm+Yo2sjYbq8KPippeyxD19shKe07Yo5xlq/H+lNx/pHpw33eSG+f35Ljqikl7SEUHWC
kwiqkBEmtQbJwU7GLrQuVtJCYX5Q11MPE584kYV+bAAsthaICJPY1uNKqVbjfdHO6JPm3Fl9fi7H
nsjFxs4Bs6SKY7Pem2G10YK4MrrSJrsKpzrIZ0ARpmL9e0eiH7eQ+ajxoCPYDnUwvo0PvoyKRjek
6M5Kkt2XqJ0DmzD93pZy6VlHIbSg0MhCs1LGw3ODXt5tUtM8aLo5PnHlfl1EMJdEiXhoijqJ8mkn
EWOb4oWWI4mzjtBpf03acPP5RTuM2J+fUHNJkkBe0Uy4Dsdd1yKFEoXUllro+FY7OG9OjK9jhzg8
RO+29k4jZKhG5H3MZerVWRygh+/PDKD54e3zkzB//TwigPnjIVITZdKmSAD3eWSPzcV8l+1gAcLL
vH8cn7vLnYQRxSUnYIy/fjpNuRjRWMCntDUJzOAh6rwuQVKaQogVoZuktNPVhBDJNTMkBLw50z+G
xNifmFB//aiaSwyAUyVjoklj7wqE+iaCbUJKnz+/hsdG22L7ayKAlsdSH7Btj9m+6L6W6PjX+b5T
vyXDAkL94z2aKBDGTT+jlF9OWGuUb3QwMzdqfg8yaS4pAEDWWEhLg7JODF+HXkVr5HeLzUytU2Df
I/d9CQGYiXKSJOyASJgNez30ZnvDjKa8rvsIQWA1FMgGrSgkclMPUZ3M/M9vzK8nUNM53LB3j08r
jVxVqha7kNcePyQgVx1eApM7A6XIks61xSlh65EndUkGQM5B7ECqEkNGb2D0QnYUEOgG3RmijJ1Q
Qp9Ypf16GItlLkQ3m3MGXiqY6xFvAwXVzlXJGnZivjn26YtlU8ebxqkHdBOaHqqKuCEIms/rU1aD
X0812Hx8vB1GiD1NF9nDfhbfIFaCLy33rTA+cbOPffrhzry72WOcY3tOrWzf9/GIEhAP67Vj9cW5
7vgpmOyvx7EQh2O/O0abMQQPdFrtAXBOVwjkG31lDuwpYgm6oAqb9gYggxjymkLdGiI0TiyY+eFJ
//ldYy1BeB0r+6Hlnb1FLxlrMj6AyxWF4xnKpvlVBvPxdVyksIp2sks2ZYWsZUGT6WzoGmyThknz
S2Lrzh1jw0TzqzK3GdQLMAtqtK3aajxDM3C8LaNCX6i4it40ZPQAyUhdXJQRQqa9sBb1OaupXlHH
SP16qIfW046soFCoMwc7q7QPIqR2I/uaWul6LIG7QaBihFpbgg59CdPkysyHbCtzMAXwPY3w8Xce
crGMzrCAJ+7FhKj3Yk7X0DCFLtTIu4OWdIbUAHCskSPzMHv6/GhHpIxiae+qgAmSaBEO+zaDYMRu
EO+smHxgJL8VNYQsQ2U/mQn7Ekl7E830PCliFDbi0UMww4m36LGRvlithbXMSxE7ctfWqa8cw9Uh
XEHmqWrur6cyIRavs5yBXtylTO15Rr+Epu3LkWxN1INoJk8U/I/NM4sXmj0NGV6amGeYopuibc/J
6dCsI19/mbFRJChiUuzcoXWRXtd+AWtkPZqXFtp5J4bArx9GsUzZ6OgoiTVhDuYNDQOIKJ76Xm3b
uF7Fpr01+zkIM+0boDIURnliT3bsrBZzJ3jbTgK5q9p3vYNs50KFt0jzNCFMNZ6woFLB5+d2ZGgt
YzcSgnbPGEVqb7d3CD5Ha3fy2qo8MUUfue1LT2HVYuPfC3x64zxOiJ01wu+ff+1jH3z47+/mZQPv
87x0kPWbTeHzbCaXHPbIzz/62IVfLFmNcUqckLYDMH/ksRrrG5TTAD0pJdAvuj8xh/16BSmsxRMt
WJy2sDGofVK3foOBNEATYcK7HEGMcsrIe+zeLp5rtCFlnTZxD+YAdFy16We55cEl435+oY5ULMTS
SUizHD68HrgWYzOsJi9ckyD2ioBtkE+sz0GQ92fvTJ/VF+oi35TX9CG7jFa/+1AuzYZDFKuKYbe0
x8Kigiorg+Y2MMagWkEKbiFQ6dvnp3nkKi5Nh8bkYEIQOA6XsNf7AoEYwv+9j14842WOHsPQG2pf
Iryu4kYQGQainE+MsSM7PcEXI1lacMxQkYfbyTT5BhnUCKfmecFuiBnngLrAhw8YpwE5ZDlvjarR
3kTFsKryZvzStoS0AXH64QFzxHwP+yM9cdaHteXPSxuxNNNpUP4cI6oHmBVRDbRzG6c/X+S9AZUY
u09RbIdYqTdOjdLDaP/V4RZPQdb0oZHJNtwiqxH6aNFYN2ysae1C0DZNSRMk7YybOxroG5RW/h1R
b25riU0/zVd8uGk6aW5gUBf3jCG71OaoZuscQjuFNMiLpKjDoKzT+YT3/sh6ky2+rNkkA1BQido5
asbSrEzjK1XNtlfNdDoDOqFZl6JuvyMApL0L4ZLYfD4Qj9ySpd1E902WwHvaA0WG+jokuB74wsqt
w/wmtMjLaMmb2elP+JuPTLA/lrzv5u5BxBTpCTiY3aHTNUOUllymo8CCpv+9EbY0HU6Q9jAzZ+2u
6Zw9EuIuQi2hrhzkKiHxtsnGWwVf0O9dusMlfXc2TYj49Xmsut2AFVNQO/ox7KcbJdXNpI0NerOQ
386WOrEUoYdn9xejeZndACUnBJFhHO3D0BomL5rRiAs0sMPfnWYuoBMUqvwOditU0FFqZk/tXMK1
G1X1XR/xbCNi01krCw1ev0dWTOOykrdviUr6DbJe8mudSA0xXto90anoAsdp+Gsv7PkVkAYEm39+
yY7MqEvvUV0T0fPabHf53EFWJuG4kPCv+HabnHJwHhnQS/9RHznINkZu6k5NKdguYPkYVyCjG98T
yuYYoJuMXI2VUYWrskHM/OfndWRgs8N/fzcUOsMqYXuwkOaJDvJdIYfan2tqXIBtGW1EoumJKe3Y
cQ7X9d1xErzK4wECDLT7Uh5kk7LXjWkBQTOn2ovz0Lj//Hz4kbF2+O/vjsPiSPQzoe0OZkd2qQYA
Ap05r19/79MXb6eRiQLjANmnUD8IcDoRkGaaxanH8sgCiy0WWEU75TILw2YXizpeNygU3JrZkG4Q
lodpn6JeULBxOLFHPHKhlkkRQHGAvmY4zY5FRuvBFaBBgKVXv3Wdlvq4KQpzGB8OSJyWecjL8bru
FLTe/OEy/sV0shTFRXVMdWrhw/dfDffRci23cL/ZvuNpz3LPz/2vibtq3PPH/d4/X+F/l9vtars6
9/3z87vLG6SDudsb93W9flvfvG3fBvdNBWdX6+3WXW/vtu727cxxvWCdu8HFbhcEwf1mg/972t16
m936Yufhc3x/v/HwO4G38zb7c3+1evSvD7/mef6j72/8x03s9ieenCOjYqnTs+1Is1Fj5kmrLH+p
yknBOwuRBiIllB/LRnxxQN055XU9Ns8tRji0AmGcNMTeqpSs1GyurFBBpDx6nw8M89iwW4zxTg8U
pkFhb6vCWY2J4Q6I50JGINLWm80U7+Z4vGoT2B3sezgTb3Q4r5L+tkdr5PMvcGQeWiZasHIGxwFo
IsxDuXU52kBW1qZR4F2RqQ1q7+b68+Mcu46L4gGZKKQsyra3SYMyu9jJ6nt56tE9wt0QS8WzQZKo
oS1vdwD7lJuy0c6mmSn0GGxse/hi+SGE7rAnhJHvIPQeEieI4lCfKVFXXwkYGbsMgVCGW6Yp/eZY
DrluHFZ60BbrjR45u+ZFEe2dzKherXoao0NgMUncRrEQEXHd2JNVFSWmx6HlcVPsNJB5ltctrGR8
8thslpvMpPDBtWbabTTUY29Q5Ob7Q3HgsYoT0Lz6EtA0txkL0wfzRm4mIrp1EraozQF6JO/MTE+v
thyZ6ZEe2RqxYwpouq1szUHMyOEK6fR9EfHZL4Wyg8Gpq1tdm+MV2NlFIHVtYNdTtF5m68xjdTfD
SNiopyhONd6koeOOSW5NLhq99b2oaezzzuw8ZZtkz03BTyy0joyCJTk8lUNudibBaCvhVMYanCd+
0erIZxkDweTzoXbkkVqWXZNkjGlcp5gg4ja5yqiTBX3Z0d9b+S5F52KAZlC32t5a7KYxLxE+58vo
ekbc4uff/litcplCAmCYiYSt2tqOsrlI09JHlSHIEgVrFNx6U7UFX80zKljKK3YVtQwawcz0p+JU
h/TY5Tvcu3crhiaZKtIVqIlVOcxZ7WUaP3x+Zkcm7h9T4LsPngj082gi4+ZPpFxzPVcBEaO+T9I+
PYvakO+IMZ1KkDgyry3lvQWL50xVWbEbaxE/OWbZXHWwep1JnfV3aVkx//OT+vWItpZcIRjXbRFr
CWqhTlcaYOw5Bh9xvv380399yawlUKjoFUknAl19E96qKPV5+FalN9xIgAa6+fwQvz4BsUxZ0QI2
XGXP9pY0q2Z4SebRPRkufXQsL7bCo5rDvrKbbFcrGP3dVNvAz3VF3k/uwJDKHfYHLC0pIfV2SZjB
9dA4ZpN645Q3bzSp40DVg16bwoYo5PPz/fUlFT/YOu9GITo9Ays7ke/SwalW0ZRmrxNKBsST0LEH
InVGlNpgpvtxtP96Hf87equu/rkM6/7xP/j3a1VPsNbFavHPf9xVIJAW/3P4m//7Ox//4h/rt+ri
uXjrlr/04W/wuX8d139Wzx/+EZQqUdN1/9ZON29dn6sfn49vePjN/+0P//b241NgmXn7+x+viA1U
h0+Lkqr8468fbb/9/Y9Dv/m/3n/8Xz87fP+//7GOn8vn5a+/PXfq73+Yf0I7Jhj0AZRwR1oESx79
dviJwf6kyL1xpGObFAGJlLA//lZWrYrxV/gzQBsEdAUEN40dqq1d1R9+xP+0mUTQjMSiHDUBDi70
v77Xhxvz7xv1t7IvrsADVR0++ON202awtTm2YzHpcMEtfJGP8x+lXY9lwB3ZzX7nJTA7B/WqOY99
2wtv4wf821feLDx5FZ4YkYun5K8jS2lyCg29Yy1TSCBLTgDtvtUe0KxfiqBaZ97oQTIEFKwf+afY
/ouS4s+HW2x1pZE2kDjewmQQXodr5rNNtUZOjee89vD3+4WfrE4eEzfwXcnj52Mensp3T1/YxATc
0tsuCNccC8HhNvUBYPUpEjaAk/Bqz9q+G3Z/3d4Pt/Nwu/69K/r5iMvaDkKJeERu+XrYlreQq7oI
iXOhEN3wExPoYgn/85EO9cB355YCVBhO449zm+7NFfdy/zBqonxlQ/BXriMzOHFuH6+mQyDsshhc
naawbMGsZfqAqmWRK+vr4Wr26yQABNrPzrRvBvD5B/+ZsPDHwVAkd0woTWyOR2PxXMw1dvtT+zz1
Nzr7Bkqc11snCqYfX0H/PIKDXjCjQDVQvuwGmKolfA6fw/CWNPc12TrTtxMX7OOa5q8jOFDrUhuf
T5eaGXsaLcrUs/bMR/3cednOueIYEPZu2lYrEPVOLHN/rNX+Pfj+Oh4mJQsNWWnby66srayw79Qz
PNNbEhSb6rrJ/NBPvNmbgwZaiof4Ol2fcivaPySsHw8LsQHjjmVCvUxhR/44EgfpxHWRvyCYp0e8
bZZ+sSCs3HUdi/ZCAUfjNjIG7YRVMXjRhALd2SO3YKy75AqW6/ErJOflc54afAuDUPyMCqL9HJUF
ubEGcbDPVh3I0GxeVcSKvDAuB1hvSPo0z12LPRSsM74SsERnoQN6xEgL41Wygl4OSUeflakKwBMI
0SjtTp1E7l2lRDBBkHmdR+JgxY4GEH8V5dbNbEjkipnJSJ5j2sCyWlTGAFO7U2WQOghu8OaizYvM
J5WSMajSvH5Esz8f9r2li+doqNPXXDjZSjOaQ6pcEvoNHTVqu6M9mMmjU6C+x1KNbyRGxfMVhzHn
Tof5cDnyNL+xs1auhKagqzO/VNEXrCF3lt08KsghCJP9XuUk93q77gIjx1agLTv9EDKkcSgQicAU
wX6LeqqY5VVJDmudKDyQLlkHCxhg2fFQ+k0iSbIvnBYaDbhlmnhToXnZraKhIfqq1oCGuDFEpd3K
bIT9PZly/T1xRFyAy0RQOG6jsUh8k/SdsYni2JbAPQyOsSkRjg3feS1Ct+3AQms7Rb/kYKxFXq7j
Ngb4smy7DSZkpNsB11gy1zDx4fD0DOIMujuG+PghtN5EM8VfkYBFQBvI2SS8JA+bSxW10T4KzeKb
kOah32wAnsZn42bgZgF7fCegP4HA0q0hsaeubFW3Rbslv+EWj1dDXJGzGR5tAJfqPl13TluDrj0Q
+URai2yYmZ2lclwXaG55Bt4a/mTCHS4BLbhgfdSvrIEkHrWK/nqiKbAgmSHXOlbqYVI1fTESoZ7s
0eju4aTR12k/mgoY7mFSrtIse60coBGiXDaPoR1hm5OSpH8ZUgMxT3LoymDuO3lm5VK5DabEXZNn
VK0BCZNuI4YEuRNhg8nWHIyghJz8PJpR9J6sRMEMg3xwQQS7a+ksX7TqwOoopwQc0H5oHnsrncET
T14ni5BbDI4kBrvT1NonMmxB7yqtXWTVrPFnOOpRDcZC4bWuzOGCwPVyxlMeEg+iwuqOtwf/UopH
DYiX1rXMXn2BE0BWbj3ZvROEBgVNAH4LFkxRjUcGDw64DzXIz7VtqBEk+KbyRmm8ImKvfupnqzhv
CjrchFRlmyqGxUZZNeKFMcb2PbqH+wZq4vO8LtQu6UL4rVjBv9IoaR8homxvjdAEprdxDMslFTyE
UCTFD3OG9UWezgcWYmeu2lEDKw/OEmba0JDb3AQFiuXDsIZwGftasAB8eGER2zIMU7jSXYFY4xnt
PTfMbcxfzoyTMTvnHFIRAwULmHFSuKwu8mrS+7ga7hmAHaiFKG7ya8bq9mUYwaCQKAi8NIXV7SMs
/IMwovDvkDr2kG9sHuBlAFgZzgGV3k9BZwPdCVNF7sVN7qxzR7Rnhaj4de5MxdUwgC3fheXo5+iv
nJeW4BKck2i8ajraPnM2VKMfme24mkwtX7M2rF/t2ozA9kirIXNHuKKeJsVqVKJQt4Uua6hrX83c
RgPIyIyAFI4KABSJHmGGZOveUeB71lBEBl0OuD1q6/nTGPZ0ZZPB2FYAJW4Ax4KHlIBQlirdCi8N
6YGEb8IYCahDpK67YTQvwgF0I9hN1ddolDVcZ6lTodIl0HLvck12CMBEsxB4gsGL4xSiyza3ExfM
pA7GLhU17pTQfttEnX2OcKH6doZ567GDQ/M+M+DFwXYucvZJVtGvYVqWazki1B6OTdx6+Of5RnPD
uZidNA9iUpvQtDmW/ZRoA1b0VALxGk8jIEH0MEfUJkn8GZnHps8xPbeu3SWhX+qxvRloM1/acDev
uE2t51gDYuslSQ9VCoyQKVBBJSfEzWLYtAkfpxeYZ9UbTF/ZM2w/3PKsrO/vumRAuzruAUFAJXAK
SFL1b8SI4f2jA3+wCka/Etrka571clUMSRy5Den1vsCwvA+Lcn7JQ5O8NX1v7w0FQ1ePuOwvU54x
UHZl7VrAJ69allobC1/KRwZR+IisRGefjpN9l5t5FhSUTpOX92ZVbWHmGi4dVH3OGgv3YOo6YErM
ro0vii5FVgH4O9JCQAK1UMzqKo0UijQM3XmsgepNiwzoKgE+/q0wWoqoiMiavkxpyu+zGrMBTrN8
aXmmqxUJAbVxeWxOgeiTBnFV1Pmuh9DYmfCKf8d+CRoZrvN+lRLZfQ9tlma3SQwvVxQN8lKisuEr
ZZEkiHmfnUlEc6xipOVtkxrNDTB/ZLzllu6/FBD2vVi9HiCFgSPqa8uAg8Nb3tzWCj4LFrfZJcMC
cyO0ImvkrVZXdQVjJBqZZQKYpD2tJO/GDriOHomv8EzRly6bxRPQ1PIe9lK+noqYrLRCTmPUh+Aq
GYwmWxKCLgr6QLmGUYnC/8QUMIQ5DTewAzO3aaS+CGsARw7UmemyoU4LlNekrgx4KXeItSsVCP2d
+oa4KcNFa9Xh2wQhbuu2aGu8Osyp5LFLdUPOagf97y+KzeQr1vxh688IREVQCTyMXgc2iWexWqJm
McA2pYAEcziHEc5SSXEOJQMb73MTDKQEq6DaZZDsETfORmhHmIL8uLea6IrWpX2DJayJXRKpmsep
IXCcJpMeDeBKpQM84DQ9DbA7ruEI1E0wFXOOkxjqc0uaGRx+gCO9spJh2rHgpD9cxz7tfTtvIwCj
+zyB7ZM2V4Acpqs5mgvAASbWa99W3Lqc0WMpMFXrYoThUWfXJck5HD9lG3nKENM6SkBFdVO4TrZi
bODbq0VrtL4JsB8ciEUhL42II3ESvvL4ltOxMwG31mw7ijHZkNqCkW5uG2sOVCfFPsP08SzSUX2n
FBOVOyQWpV4CQNo+wdr6Lu4ZQ3qG5MWFjJUFjpJKzAwMKDJFsH061cs8OEBnOVBLbVu8TM6yEJ2M
qTOjC2p0feeZrQ2fudXAZ56YYdi5EeyuuWdHCt7uqAZX17OqNJtcYTgWcjSGtmXrGUy3J4T/xgVO
b0DBWtX4AwCbYHMFWwY5MbbsROVmJQ09abLiyuzm4bYeUdd+QnwZzV6moW3686nIdLytQO7lu1T0
Axwn0RgMkYrfSmAyJMaAju2gKxv+JWwiZ4f+OvZziIwtPDDF68dBm6EdlEDkfFPUlK1L7SZexQPJ
nVU72TAZ9tWAkpmtgATPqvo+saxwa4Flg/WzEWao91vwaKI8Cf7kHrDi0d6OWQGL5liAWuh2MS+J
WyPdWmxqmDGJX+Hti405XniPVM8m5sopi2GNHmyKYmcy9Je2oZEBQ1Oh/eGQMTu1MTxIk5HKr5I7
tTdHenpAyJJ9llCB3c7oZGhA1CUSiS+bGuujS5NxvCCiNKcbhv0ABER1YcmHkdQpwzxpzNmlWRML
S29rxLu57lCVjkuagxYdKq81NNY5tg24n+oZMd16hACvmHST49h89MZqBH1T14GT2HhKhMcHsk2S
G1NNeEuPBtKXxeHGDY5YFcUADzTLnDE5AwZqLHyKdy08e8Ixv5hVnQIDaJjB2CYTUkpA6LPKbjiH
KhtIoxrF+EPymkc69CHTqqweQFvv/Agg99eRcjS8YhoF3Qx0mEO60BucgvjwYYPTCIr/CgXFQ6xd
UyMmJgahqs3yeyDYQ792xt4vUvxFP+ZG4BQt2wA5B0S8lum6LMw+kH0uNzQvm5VTxiP4y0hEl8Ix
AlmNxc5wbiCzXmkZb4D05HAZG+TMAtjwCst3qA3ggIEUDogl4A2SWntYOWlA4BDP55ljE9toF1nO
NxuJPGuwTMtHLGUjCBw5EblzD1hWAgd5mOq5vzXgrKK+A56zS6y0vcuw1LxAZTHFUMfOx20hVTvr
RJ0+KZ7STTUlBNDAKj43kORnuxVp0uthNqqdGcv8RG1+UZk5bMMt+G8YJDEcZUK5FNwAHJzFtvrW
BdGN+NKdy4tDYc1x7e8ICLyXW+vU8X6uy3w83qLmpIopsoT6lnwZqUuD5ty8yc5mr7zA+/M+QmP+
86rGz2WTj0db1J1QEo0QxvENRg23d5BJZaug5qf6w4tq4U/XcKn4ihwDZXvrFT4ZPNpAOFU3Ytev
EdQDDgOgdz7egWr9v6hSfmzg/HzcRZWybEE3EPM3soY4tQg0FLb+dA+MLcISgHXE/gDlUQcJC+u/
yrH/Ucn+PHlFMaP6rpYF+Q81/Mv6rbxV7dubOn+ul7/5/2LpHtfweOn+Ln772/q5eEk+1u/xN/+s
3xsm+xPhipAwEkZRZBIMw/+vAr4p/nQomtoo0lsIgUZj+N8FfIYfoaonhQ0LITLuMYz/KuDjA7Ej
llxi5SYFQXj0f1LAx8z+oeTroA2Aqr1DHXQFGMroy7JoPMxKtHV+3RF2p3WMyUcD2SUPEOGGQixK
zRFxdpGBUkO7Rf4vaAST9jI2GS6oLS9pB1c2oRfEmbA0sNQ9BVYCe/1dFiJha7CxUDVMhfg5uomt
6DyiDj2E44FyawA7KpMQC64EqViYUl8aKJfABi6x5FQVnk0juS3SBu9wEcEYjGUflhleqZ2X0cxf
sizzLa6fBVffUN8CkEH3m8ZKw7K+BENPyTtIKIA/tBoHSsjC5Hse52SdpCW/ywT4CNB4mi89FuIP
Mc/7S931QNJmWfkAtAGKBABl1NdGnSKkSUfhU6iYuNSgw3pNnqjZgwBi9DigHojnCIeLOC1nFIbk
wGuc1DTPvmXDujK0eBd7NNa99ubETlaJ00ZgsxRxEmSo1t2jdMCuZEszt3Ym9RxpK7w1U2BtgF7M
k8FvoNOJEJ5nAQIjMuvFlDW+ZUIkSDVjaqwb1iBvYIhaYB8juS/y7L5vWXUGZMS4tu0xv3TKuQGE
h0JG6Wpjtr7YU2M+JHbNlOtgHYQEPJKSlwig+ouEGuW1SNDSjGYNJI6UbY6E1NnJnhWyE4DTrGYB
tLKop30MUGnsRoKSCyzP1GXUwegosIrwJ5Ra0XS3jOShwsE3pnaiHW8m+zyhKtzK0UaUIF5nG2kJ
oD0nfg+Qbbx1kt550jRDTa6HZAlUSga0Me+QvRq32vBtREJuK7tUHPDhTqZYgBkO6h6GfqqtCR3r
uBO+sIl1hzLTsB1Qw8EW3KLrvkWgVwg0DbboAzceNDRR24kj9C7Fi+dSUhZv0xh63J5gU1BahQ28
MwFuxWnjYT1EKUqK2VyuRVShjlrHdbPOkYm7pd2cnafYyGJfaWmvj7sMvr80fYIqwHjA+gs5LxaC
3GSZ4qpOVR77QGk+6JAaD8h2G0I/7WcZGLWotpwCQzI6gj5QAFWRhQhe/JXGovJhShvk+OVx+FSw
yXpisoTU30rFsJUzQX6t3djY0gHPAW5sztmEjPlBj99tp7UvsJWEuAbbbOAw+5SPT86QgnCNs8Ey
q5LWcMFie95MwPAGWY79DbZnLOhk7awnoroelWBk/XEGeq1rFyBWSwk8zqTT8AI6+9hyeTnw12zs
ZekDcW98QU9/XIFi5cA+YptnKefolDXFeDN2TN1iJuqeYoZCoNXWo8+xd713UIxBDTC1Vklbl1fk
UPru6y48z6rRvsoT6D2rnH/Fsn2+HBzixJsO4l3gTybmOVjNhvwsRYjDAf2+yRVyFrAbFuJ2xirP
i4gNPCogyZu6780t68pirVobpR2DmasQe8BHVG6hVq1bjKmoKQMgeKI3w04eOcm/6NjZW6r4XjUm
ZsAQj7qK8pd8KIqgqwcI0GwmzgqJQiZspOyW1Rmu+KHIknV1tR5DqZEEEiks3xh57UIK3khRkot+
tHo8I3W4y4xB+/AnvERm9PaDlYXDWv5k9UNQDCbCIXRObzhivPyMk+ueALaZl6RG6aO0OwRKNnLV
CTVdMQ45VJ5CLYAEEbdWXeq39pAEeTKZYDRh74l0Bft73AFEgU13d6q1hnbyu7bhj3cIl2g149Jy
ZpFlemuosHEDXPq6CxR17RXyMT1QEwHHXSkPD+6pFeNhjfa+Y3Po+r4/HN6b73uHeEq4zqL5uvWz
2Wsfpxv2Op8Jb2yC1JeBCmBHBgW9C8CuYV67Tv8pT/igTnjfJT11+MMS813rcjIY+Ls42xFlX9Ro
AlttOYsx226HHvZVwRCKWp045uGUPjvlxcKurQpYfs3pmtmXIQhEwolO3cPDJ3x2hEUbLJQA4w84
K+0hh9J44F751Hi4nl7nZ9+c9D7eUDdZOScOe+q8Fov/OAGpiMfzdZoEjmw8Mct/rvf//8L0j0PH
9/jC1IOypK0+qlAOf/GXrERAIIJWK0o8DjcZOZj5/7kqdf7kEm1liWcInWVhHtar/1KVYOXpMEYl
JSijoDeDj/vXovRPpJFCi4J9I+AzNkf+8X+gKhE/xOr/HowopVILohXIW7iFw4if6CatXU5S0xXR
Dt4gcxyZ2Bon5QFpzJ24Q56rmEviOzRvDzt4hQpfBiolX7c6F5dYegIPb6c1uHdU2IIgtjdq2LTO
xtRKz7HOmOPvRoOGqzeD7wUbVCiHQeMjsni4gaImNwPNq//D3nksx61sa/pd7hwngISfwpQvekmU
JgjKwduEf/r+ijodLZZ2i7Hnd8KQGCRRANKs/Ndv6uhGcuFC+NksJdbA9pSmS4ffXaILFU/ytf9p
JwrBEJ1C/XBcC6GNkKL02d4pskLAjs953gQlaU7LE6TEnLCBaNVq+4swu3n07AggkfgDw40zGqc2
f3vRsD7YG4AcNv6IwOkPlhqXxQNMXGqTCOX6S+sqpvYsFkupz0RLJdVewENLPqQ8jBF8y3GMypO5
oeDG1tfSLm/MPJYIOnuE3aR8LDitPEZzTp9LcWpVC6JGjgMqPFWPCH1Q88Y+TvAoYopVp9FDoOno
GyYwVFfQrTNid0knqRxW9nS1h09L6+TtbrQzSMRsPXVTk/HSlb34McXAW7yBzq36YzyMU3WLTfU4
emlT6uO2wKDsEetD7RJ2EVtqQAAZAUOBghWIpgYkkSnVvlSnxThjHEkcszYbRsTmWls6yBi2h+Op
jeKueXHLspwPSTn2S+UZpRGd7RxjUMzoSgtXFHigmrl8pv1WLCcHzLU4Ta0up22fjWP73Uintipg
7zZgqt4Sw6m7T3W9mKgdOjSK276OpL7LjEla93Oy4g2IyXn5vWisdQQyV7O53ZhLGlmfSdsiareJ
ZrsMOkM61BZrGeuXXJ5a3ulOY8bfkjE2sFgcuzXI+qiybrI0iQofS8UOJG5JnCTIp6zuHmhDz3il
dREluO0qMg5aHeAntMse54FhxiYPq0ssOUJablZy0kZtLb1kii26vJUSfcGBxu43DkXkB7VRjfTU
WRFuBlmtlRa4hI2yWylq/M9Xu9Zw8++X3Nwnc119WqxlSkmRMKJq01FZaTs9kmN+rDp1mB9a3BSp
vmwzstSK8BAUWOEqXWcOsexOM6ra0Z1oj+no2+5pHmcf9cru+o3mSkelZKTIxIyOzCE4K7kNcL7y
M15h4v7mT6J2+ToQNnaOXFHkgWLN0W2ONnE9xDn3eOdgXoluQ0VktgdexRrBU+QYExaFVcTAIXHV
XfWndukwhy3OnUPQQr0gLUHOk4HiUymlznvRde0IlV9FOk9WEDYmxmxPB4OTorU1U6dI94nU+pwm
Ti51YjNmdXmqsbezeVUGcaUgj4LTcpI6QKFZDDPSHfWctJlOQWWW0CRhDEB4Xv1BI60mNGKieLDJ
Y5Dj+I+UDcdDbS3W765BdxDFh6SXFSoJETG7KWmq6Y4DqrWEQ6qV2n5xq8i6V1TA3sM4ta4etr3N
3G3UdRF3edM3xhEGu53uI7vvBG1XOT0PVm0TZi5Yo3xA1dk4KmOvPHXAkmOogLfWZMQUQ/zo8ofx
QqMM7fejXWmCU3ZcsYw0Ky6Bny3CAatQdrMgQgNqiHnDZCkTePPOlH6rZBzRPC/yWPGdVBmWo5ag
RPMVslVsH07FxOtebSvb9YXR4how2m0VGNUljaZf5/KrWhUWQxH7Ro4mE5PUSxS8xD3GvK16SA0y
bKbJZEErQIBEhh8uWoWByKigy6puCFYOQE/YgtCB1vRq+ZkVc0mrS0TVrSxdfsUiMYbgHAdjWK9I
a3pCuqFKZOimVcy+WOkxn5EB6suHFqo44etxxHm00Ofc/VjxI81HqUXjjFS9WVn9NPg4twsjVGxA
c+k0OGrmcE6qY+IAN3lR4MMwWTrNE5RGOL8pKw1Ejvsryk+jha27XYsclgQcokxJdwXA0Yz9YJYt
frVOowiNNbN6mDY4npJxNCrlzh46W9lnix5lxzbX7JKIbOOSIjBV+pp7Dqm8cGySwjQu+SVTkmx7
zZ0/TuVK9y0jgihYwNdrqJgCS9U4LyoliCbS3xclF2SK1/bFcjbtL167EjDCydb4I92nvkU/XWPA
iQVJ7gQ1ayf+wHUNb6AsNC3bRXTuiTnJXeuU2FKesYRYaCItyaaKanWXpQTWM2mGcCLiF/tMNpAw
7/g8cdHWhzbnKVjk+x2HpkAOObVaEIMPeCO4xCO8qunnPJbts2KRqqKbifJljNTsTD5UZbOCLQmn
DaODJoHAI/tSKsO4j6NSDeeqTA4YgbWfIRDFIVwVaC0R0XVOSeEO1JKZDtFAqkthkA8/9Di2whZf
4ot6oNlWrbtszCQrbqZcJh/tXpQEnpsVB/2IsuOGiEfL9ga1we+8g9NABnvvuqEl+vbsrpn+gtFs
yTF5cMZbOUT6rYO3811djOkLuBMCTFX/DsbyXOplsa2TqCaFjSEuLmbOUS4g/USufVO3Ijd3dEHv
yYfQTliCrt9k1pcTKJjrbOxkaE5lM2o03YvVeOiqztrDcaYdF8vU/ErO9OLj3qqXHkngbTiYBsEz
MQ7Iox1FgSIjK8xHMw8KzcjQMwnpK4be3CnQTAi/7Gf1RyGIwlYS8Ke8qggdyeoWze9Q7TIiIWj5
zoa1U0Rk7Ie2wa3RmVpsCGxccmB/at7Enr1LYpsTaNoOzRm7nZb84KHMntZJLFu1dtTnipP/fYXH
7eBVw7ycC13D5xHHGXLTwBu9pNbywNWb1vXUKR65F600HuKxQtg/wUl4EpliB7DPeualHCwN3Xib
3uFSy4oKB6T7LJn1j8tqQrgib5ZQLjQCgaZEswV9JC9rYtYU55QuBiFi8JY4y3fdcOeoCm/YdrPb
NnOzvdIsxo52Sef1LQ5+zD1S6XSLzSFprQ9WP8Barcd6R/KzCGjgVBturnhSrM5+tCMimy/t9Jx4
hwxJjzevcdOFmSHand5kkA474bD1A93/XFd3vctks0ITcI1NBQCs+bIwCfUhgsjTaZArXlYNwvGU
cjYDCXdr6xJa6tWD2h37eY1Y8EkdCZWx6k9q16YAhX1pERNti+VDpSndh65LGp53XMOzte2aA2Ws
I0dFmOHhaavKwMy1epOz5tmBDWp0rHhGc2DO6Sg8zdby6seQ9ja+4L0FwBIppblpVq1svVikXfpx
mRU8dr0uy+pII5YlB5mJl5wG/jiy/68TASrqDKPQk+TSYGPtds9dK/AGV9YYAmNTE9U2TQbzDV5S
knpxJ5fvUAPkXQ+18Jxbqb4+WLHMKSWFE++ypR/zMI2hYCpt59KunJL2y1Rp5bekHAgKo9orwcgE
/vFSdUesiW33o6zMdZtFZn0HCgeg2xbyuE5x2tAabZ/dKFcfp1QvTmmvLDtYq9pPQr/mAnG7qn3p
HD2+XQ19wuWlGR/XBIvx6SEtCSAKMm7gOxbi5rlpqr7aR8a43mnrdOibXm1Dqs70BxZEww+njpT6
5ypt0wwMY+6ysxrPtoM3tlNY+cOAs/VIbJhWZx9bYPry1K1TPXzD+1mou9yUveLrY9l30J0Y308k
2ERyX6VN3QaWGFcbthxeWr5uQXGFF4WTuUUCWlM9JWNiOQTxWD2HGhfIalvNpSW/aLOOW/VaFuWO
7uPcb6Nk1BHeKQonk6gan8o8F1+LYVyfc0zAje1gkazLal3n3+GiEVtXjRoOxwTOzA0VnWIGeF9a
8aaKK7KK8zFZvmirovxwRlmyn2PBQThRbyo/StfMsVIZSWJFsskvPhi92okXuzWFGnmz4ejU42sN
pP2B5bwtyeyt2uFfNQdtTpr2pRXCMdaivULf5S2yoyX6anR5G0wJH9nMNkoJrBzbj78dxFnHF2bO
7/iR9rbl8noZQ7d1bKJNHQPIaw0yi2KMwLwL1IO5mcHQQ9qCt8murbw4eE/4ewGjfj9Jc0uGjkTE
NLkOiYxXRPRkNiVnkDYwpluF7M7pVh0+/v123kI4/72b364AYPA7HJZWHaAz6VhpR0joMZp//P3P
v3cDV2BfOyvJvPLnreV2jmvIjbUnYDv9/SLiLYL5501cPsVvmF4SRXBIoiIwtu1NQQqbGtCKTn3r
IwRgBWLr1g3bQN2YP2lHFWE2neI2yI7q7t/hYa+fw0VRY4JK6IDj13oa2ZXGUCMyaXhtwdzFX8gv
iN+52bf45Z/XuDyL3+61HfSumVpCITfOQd9hR7oF23v3Tv7hvbm0NoWhXbAcMOK3V4mQgkPKygM8
q8jBdmd6QSQo9ZH2zvC7yne/3I7DhQQ6BdUVpno9afNUs0aC7nh1S2j46YGUvq0I1ON7sO+11unX
hQSAmUM/Fwzsaio5pA8J0RSBDLMnNszH4SE/KCGcS07TXvw5edD9clOcq+f3UldeZYVvJ/FF+uU4
mHU6SLauTRn7spmzkluc/CnUAsuv/SSodhehTBKa/8p14dfj/P1aF5z4t9GhF1HiUJcHEbWQa9BW
SNp3VtnLX/jjbjSha0KgXAFRfHsFizLdzUkpd1s4jXg8NzjyFuJb3LxLw/hzVvPcBLwkVcNH/g8q
S5RldpZzL5Ov+vGRkjAJIKTt20315f2V9s9pxcV06xUAFVjfXA34VaqNBVrIOKRgPpD0uDU22eG9
BeJa98YoZBFH7mebOhkw3Njbp7fUpWrAjg5gyN2U4bpzQ3U/ueO97aubi3CqT8p39qs/ZzKNOZWR
p+kQNf/YQqJJI4nNQjWxNpy5V2uW7dZ2JpLtltV2883fl+Ir7sxlALraZZRrF1oyUsWr4WEUYskv
N2h6Y1AWO+DfnUUI4LY52szrdMPZXrl7t6d0JWT8dVWTtVfAgnC0axXQTJaltRKiUuyFD4jzA/BU
Mbb6DeICfzn1/vgBF4kWwvGDfqft/37L//SAaVpdZEhAOn/IoqF66ByyGaYZQbVZNy/H1syrswM3
/r2H++dmzcO1eKqqTpuOd/p29MBmN3Bs4tS3J5l5DTQv24iR53tZS+DkityPg/ekmn9ODK55wfQv
qxfqu6v9hv75LA0yBCl3++KZFFx4f/gaxA/LGg8/ahIbb6askoanGctyJs620N+xH/jHB2wzsDCU
Z+2+ti4G+MsT6CbB5Io2ge6YLTepi3+qN0y2Mb2zvV4m4Nvljdt1dOiYTBrLNq8KltiBIOOQ21oL
ki+7VSWste5zpFumS2QRctY+JYXZbN7RA/7DJkFjRqgmFDZ4E4Z9dV1SqlHWQ4pxH8GgzY22U/x4
D1OXXSkA7fnXi/jbq10e+W/bBJz40cjQg0VrRI+11Q/U5j/pVKyeGbnB3+fHVSbY65Lw5tau9qTB
aAlO18vXJWENEr/YKDfNreKLuy68LLPqTsMi9ut7Atx/qAovN0kVwwL42il7e5Mg8IWdcd0uiLaJ
P5zVaYcOP/+ikcLzxQ0hzYbZsQjr21SEUvGrH0p2w8n3vc/xD5P2zce4mkCyqFA2OHWgUDd6NLU0
2lxu/84c+Yc6ipulFehoKuJLKrarm7VQ0KkAIvij4SlsV/aus8o+4OQ8n7tk+FllKGlA2PH61ZD6
+ZWo3zP2+YdF+M1HuFqdyPclaKArWSlynFk1AwnmauvlF1eP+u8i5vhOdQxgz6n+1+z53zbx/1zi
Dv7/beLtj658qZbfzQcuv/DfLrH5H2SZDo1iGIyOexHs/moSm//BAvTSmAXJUw3NvFjT/LdJbPI7
qFE4Q2sMJceyGaz/13rA/g9Vi+2AlYCW8Pv/ynpAXCb9b+usilwXOrmBYw+LLBYEl1nz2wq02lEJ
h21FWm30GzcqBMAch2EPY/oxkCvGCT5JuQH2Gc15dQewnsIxvBUs8y7W1L1e6ps2EzLduIV11tso
3RlaRhtN0VpPdRtg+Mt/bRiKMMim7/kay9u1NVCgTTS8lFV/pwq4bnpfbgh1snBU00Smwfbx9oZw
L88zJU5Sv2rsF2U1oqN7+WI2buC4pMgIEtbWxc6PCyqNwIV2eIriejpFK7onGrBjSNdqB/PxhAf9
+KTW9XIbtfLUE/3qLaQ+bxvNTOm5XMKlUDOf9LhzTvTzSZz9Vja7NrHqjWbF07lM69aPRLlFcru+
c754dSJ8+950gVeErqMcppa9tt7sDdlIWq3oKQEmUX6p+Yko4pV28ljskOKqQ4EMA7XFubMuQZNZ
Rm61YvR4Gmb6Du3bS7mowP+irm/aZYjJyFrUBzVq9fNI4pqSKdDnmsk8poriYihQp/uK9OoQiRLS
ylRqRztHjm0X5Nr9NnXuft3D34Ad3qBOQ5FSTuX+LAqNt28Q6VHRtjS9fbwG6GPP1p5NEiJZTaQ3
vNVjg6aXNCiQT2dp4qNJlBl9tPydrfkVP7p6wjZnK8Nl69Ig8l/NDMqduR9Uks2nrnW3fTE6sGqx
C8dS6AN00upEZ7U8AexXJ8yF2q2smk9J2kApc+xH17xPlNE91NCPD6//ms2EQM7L92LLHgJtxG54
VIbupHVpG4wW57ZBTqRRo2B471YuK/7VrTAADQGzzDR063WH/m2SN1MzraMiMx92QrdjQ+Bis1Xe
TKnNltxq5tGeO3tLjmCJbDdaHBS+xO+B5FkHRQJvNs0lxt1IWzes3TqYBaMaxcZzuSTRjTqZ+mkW
sji5yvJOwMQrVHP10W2ohgwKcDfI1VcVkqwsexENwquB9kHYz/l47PUHWaTa4fU/g+j5zuXba113
O6j1C0Rf7uj/fVnXyDwumUsGW5o6m9clCD3NRet0rCjkvUrm70zPa3DyMoZZ11lOcZDhc19bvzdD
r9OW10ufGDuMk2LplZiHBmM252E8Qswo4ux72Wnunq6AsbWMn6qSv7MUXtcirx/CdgWUeKSthmFf
1SLzim0bEDlhrk1kbtY2/mY6+HaJyjK9oTfUE3Tw1pOpQFFDv8dO6JS+M5evahE+AnUfhiFsfaxS
YKhXc3lJSzgWcDJo6JrHROt1mmZFfU4vqXaFGh2dWn6F7JNvF1eJj6lskfVO90ZLt2dOm8cZhdHZ
MiNftBCj1alGLle6Q/5e2X95FG+HGYQrHVqzTZMO3PCqZqp0yckLEZ2fKAOTU9Htc6eJ9SDkZYwM
7am14Ska/WCcQAYIxkjeKRxfn8TbT8A44dJAzHCjkDq8fVK2QkeoFYLucrfTjDh9nJPGTwz1I93d
9rOVVcInpKOlRSU/LHghh9aiiL1pDvCPSu1ky7za5A7atqhy1VPvSJYrohNCNZprwn0FpoGmKb2s
tx7o2tuhYbvGXtD+2JjmxkK3+2yPFv4geIuHmhvrH8pxsQMlrz+JHEdA1VqNG0H/3EtnmYevi8Zs
9fId+xLx54uw8WZwSGlkCjkgQG8fQ+6ocd1H0Dqc7JC0Nmwo1Z3UmwQSw41u92d3Sca9ORSHYYTo
Aef6Sesq/YOmLTDHuuJgw/j1RBmPG5as+Kz2+iFPUR72uGag207cdyilV8dyBritckql6KeGsoFb
3n7edVGNZGZ79N3LZtm3agrfWMSnjtYU9+A+Tz3GTTzGG3hlP/8+u67OyL+uzSWBW1jdQT3eXtsq
IwPR9VD7Uzq4WzxFlJSGqgJHRx/KJz4yk0mF0fP3q75aW74dqTRCgM1cYAiNOuvqlgGfZ4TbZI1O
qaL78qUaMmeDnpUWspteEoA79dRVl27J4oYF2pAgNqzsmBaIZTtwUL2U5QHt9RrAZ99dytxHeRyL
rvv3e4etMaVx/KKwpVi62jt6ODX93PB8EluoXyfCMeOE5rkYrA+ZnpSb2kweclgu95lCxuukqxKB
57jFNQPRKdGGpLSVZr8p0vVrY7X5eR668nbIpeLJKOof1XUm1Qaayt+f7z+81VenIJAWPMH+WIpa
jSB1aEolz0ktNnFKcIyVFmfZt2bQoRDdrcXkBH+/5p/FjoUxGnvFpdmAYuo6AWuwsxVLdcP0cmj6
fq59HtqhP+Rivsc+IkgdG8IW/DbPihzfKeI8MNLyEDkqUnLHJp3ZKe7wDXxcZPzVzWXP9pIEaxk9
I1LC/6RVtkOUYkiB4WZOILSnmOY78/DVqenNqGR/sW2kYZdVlDu4Qjdq3pyij+iECFcen9zK3i6G
u74sxAF7arIc624ubtTMco9KqXehtlovqxmPuwWH8vtJtR/7RqufezhTW/w7BywUFA8THbxIe0c9
CjfvD0pPlLDSqEfOS49mp6gPbadYAZr++ozHmxa2bXIryra6I5rO8qolN+7ISoIBCWEwb/Tio5np
NTLgyTkRHotTQjXfKsZQ+RBIYX/2trxt7PBXGYbp3gIVgAMjZWd+j94Fh1kX+U+kzmv499f/qkZ9
8/CYJvCDLZ2WjPHnoUknAgf1AcmNsdFaLFuE2kb14OJ/UsHOX6uwzlWipNcuWBqZ+9jFuJvKMD5H
hMYfCDiKQx0yUzGk8SanQx5AfESw1eIA1OUOpL2LCDk19iQ6guvMkRPo8oaVYKixImmnsr83h9bw
HG3euqVhHHV0YTt1sguSy2P3yVmUYF0T574dIIk6+pC+M3h+ZTBePQDHUVEXissuDFj6dikd5xSn
EJRSGA0psC1qS7urI5In0XN9MhsOHrB/tceyNCu/IWLhuSuSH5OcRbgSYR6oRdoK7wK84JKa43XR
LMtN41TLTW64VZhpcRLqw4Uj0SmHASvnO4wIlrtBI+bYkTvFjOV9AhXjXkgH7V7dCMZZbZzstn7R
u+qr7KZnHH/lbZ5IQUNzareKKSD7iOzDdOHmjT1GUGVvBa4qh+261NpTr2jWZuCVhDFMNWoBTe71
RtSY48SPUxnRAdMz5aQnan3UCP72ELPFh3ZZC5/uMKzmbulvrAllVGeG2uUXhwmZYZMV6n7g+4R2
aQejyaWnWW61K3soH0vUq7dWiaprHgHZ2roiSFwp3Mu5cgwnGwLSisf+fm0Ke1M64mtaZe6tidWM
K0RxjpLlUEKv3bUae6mpz+6mN+IvtZH8FONFKuQ0KzweF5l7hl9MJTjTv1aTBZzzYGXdDnpF0TiQ
aNpNp7LydGMZJEW+PM/4wVw2yRbvMg8VVLyLhiG9Qft2N0eLhWzCqW8Ss1V9K5++Ln1eLxs4496Q
6MMRrx/t9PplriwNsZL6sBR2gqw8xid+cKEUTR8ijuPBRLS09wo6tPUYHev+Bc7djagjczcuktJA
Md2XRstcL19w0W06+AurxKyDyRnCLVK/DkNp+kZrn6GrISWUkDQTIW8nnTV/SsxDRxV31BpIkIkl
q7tkFMtdMRhf7Zr8YgyaSTyfjO6kpPV3fZm1bT+qczAaZDSs3bdFa06MT6DBvlrPAluS0G0jGRDM
3cNobpN7LAk+QT/OQywV1CDBpwclK2o1O5b9FsZ5e3Ys9JQqxz1P6mju19YJVhaFoC6Nwq/zrv2s
soRAxbtp5858hBaKzlVhB+iwshKJKj5YcrY3yBtpCiUFhkH6KvFl4mbkaFshir+L7grrc1WMuJnU
SRtGxqT6dTzlp7Rq32uVoci/VCy/zX4oAvQa8OejBw7sjzHK29mfsbH3bpc4XgahZLc4xn0Hs38L
D3dDOAInRSeJEKAn20JPxXlU8mAxlOxh3Bgz+ROEaaCyN0JUd1VIoBSZeoqEZhNhdDA2+N21S3RK
EtPyE63ES70q7ppez3zTYtJOzlhBle3u1xVczSRrhBfvnkFk9qNWFRtpKD/MJhgrDXMOSzH8tc6J
mOofKmE6D9Jw2IDhsXWOOQbVvs6QDGupuZdRMnj9IvpQFPhWrONHfD1CAnt6bOqQuVnYuG05cng6
YHsZpfKoDc8jJuLk0hkiTEeX4dasOqSvDBJiTxR70njSnT5UHb59EMp+yEbf1HLCegVsIUAaBylL
GX5aE+dZO6tui9IzpLuErqtAqlZOVfsBjzn5eN8IrQnrqalC6sXen2RhBXTpAva1cq8TXYqitpuC
wn2JVeyGOKiimVAt84Bd7y4xJj2oYWR5crKeBct1KHGP8TI7LLWs2hdctsvj+Wis2t2sGM1j5Rfn
Sdeze3SOWGPqugwUIT/p6hjjomRJmLTKJpnLzVCndzgBYQKDRZKH4NGkeangWaM1h7HGlSYb7qU1
DX6joU8uumjYRrC8vUmoQ1hl1AtxQ5yn5pa7we7hhkPXyMrl65zAmJ7KAb5olU28Wupz+wXpZUhJ
IsI5p2G6jOvBSarUK2ZT38jD6ubtURACMuMD58fj7LF3R96CcUa4VMq3fJpPUY/ZSKwVy9mpNbpH
y1dZiTRQtEuaR8GcHTJvsOCDgQtSyuRpMGRw2PvqpY848i/Kit1HOYSzgKct5/R2cFRIGDlwFGgC
6C8HYk92EmuYYb9ilLnJ24pxnSTHNM0z3+6e80SfN1Jxvw9WW97ODQWSXjb5lvGPK4kDGXEQB7Ta
hyHKsQ9y9R9u4TyUePJ5RV4dh6PDSutN+XJP5pt2jl3+QF/N96I3MWkZ269Jg0hhjqbDqv6wzKUK
UuLD/CJP8k08M8TLwvjUxpXpdQMGEUQu+oKxt59M08/LYJ6LPlArU27Mtey8UjcvMKfcmWlKpTOy
huqVGZRV8y3OePYuMxk3pmL0K8RdOPTRlseASTmkpu73Q9yFxsCfSYvB9aFnTn48V9/Kpd2hPCL1
SMPS0RyGQyOY5ZAp1A1uMisGhuO6jTBc89uK5bztciPsYSDvUurOLj1KyXriLloZDqEpE7FrWWrb
VVu3jZ0/DpSgYZKUOs3mUoCbK3ljbYe53Hf53AcLdm67dLbqQG0mRMuJzn4/uVQEA1ZYEgroqk3f
SzvTCMOIs6QONfYpD8pBOOaMtFkkH4sBL37bwlGGvaU8cExYgoKgRdDj5mKgLQefYpjGNtzZxVUf
9UolLh1rGn/VBNTfpNC2Sjk9Jca3qIcM3lnfL0RP33XUp5YVyS9Mqpq8zC18gigsMEPyx4I3E9Xd
Y84Cs81yG+vV9bOqzdZGz6qvcOYD0RhxaLrGTGGDeKyLFt8xZBQCUzwlsKCOOeEbVqqpjFEtD6Nl
j7lodILWuEFoUXmzrmNDo+K4RDBRE6YGgpJSJUY20vrvRHNuGgIWAlk5SBuqu87ND0NaPIl6j/ka
KnHcFKrRxq4bXy6nUtWgU5Tac5sgSY0CdqoNgcmdLoS9hdACo/iIl7gHuUl/7nT+oTBwifI5qa6T
7jAi+9ZfVgpkVLBze2gDHY4ONNQDCnMzTJfmZWmyi6ZrGk5Gb30xJb5iybR+SZKfSZa3fp6ni99K
KMg5era7RSp3pBg4Xqvi8Nm6meLZs/IZ9efOqRvjzmoGdKcFG4hw1eXUJWLfiDU7gGhjSGxCLxdF
+gB/4BRVDqz7znzus8W+5f2yDq5zMGNu6Nlm/qzCAEah8bnopXXf4OpF2z11N5SnXjenOv4vThpM
lA1Ejdme0Apwp3H1I5PsiaJ4UKwk2mYJuDKOOI9q32H2rBZfyrRaNg79FU5MyRM4xo+SSvh+luap
j7qdvNgk2mMrQjFgI1Z3K8Op6GF5ljU+FBWkdg2sGyyK4quobRFYayy8eDZK3+kFNtpG8Wk07/WL
n6eplujDjT12V3Lf1cOldJWYUSZzkOaU7J2ZP851Yfk2MWpehnggLAckZno3ecpY4jhjf8Fnw0cy
OQYmYvVhVbBHJeBI1mYUxtmtala3BpUejdXiu+E2+v2Qqrtp5nBIVNxLcxka7SA8dvTaMwfV/Jyg
Z6MWTfeuNpyGLOs2uhnfsFXuCSVAAAhh0pzi50TrsqCo9SnE5u3WNKpzaU3mybWdF4AuMxiGHAHO
PB2KTlonaao3LFPlg5wirxV8LswAfE10p6ZUPiVO9ARMu29o0vFj9gbSUAClwtjls7bLibPzOwM/
phyXCF2f6ZGnoCX1aOyqpkn39JrOGvnfG8uuqiBXrFM+RPVW6yy0Q7W91WP1W9VxvnM56c96AkUs
tTFQq7NP/YJ1aefwfdaKF61WbwW6mjAZ5RY3E06V1UtlLOO+r5XBL9q18hA+dE0fZFUT5lJOYaQN
3aYsNc6SK9o4odobzZ7lbYzlJ8N8EVh7K2OI2vbbMtB4n2ZX+OVi2zthsdxVo/hgYqW4Q0nantKi
dj37MkaJiNnVQ/0ilJ9FPzp+KXHzKpZRDyesdTloFTIchfMAtHFetYh9te99Y4Zt714+JeZE5b0y
cLbTTw0JYZ/Z8QpywzPKiHYMJjtjLljAX5SCQV+XMKIqfpf2Vtjo0yEulHIDbmUfn6asxDJxrB8r
cDCP+ESHjqsNn71t4zA+1E3xXOnaY56rCKTqbRxvKEfiVd91o7U3RfYjNcTOLJSXWH6YcUjeJPpu
aRaWt8XRAmSCYVnEjm+yanvCvCNjHdEF57oxL82gpcEYJjHLvJpjIiFUf8xqlrvZN2M7etBUFY/G
DKMEq9+1MyOYhNDkTrT5U4UyK2y1agwrEyGodDAdoSZxk7xGryeWneiMjqo3/tZDPEWLVe7iuL2t
ChUmvPN/WDqz7UaRJYp+EWsxJ7yCJDRYHuRBdr2wPBXzmEACX3+3qu9Da9nVVd0uCZKIEyf2ie+o
0/5AQra2riQ1OlEfUz8aTCXKQ9KTmTk11KY9vOeZPU/4e2qnZy5157CpuvU6soqjWldno3X4O9rr
l5+nmPWpNh2AG4H6jPHZR3OhChSVYctjzN2OlnqsNc2+08h5mFvx4HdsNzsqfe5HbMggWN2cLPPK
YTNHYz/wir74Yt4gPeNsnVrLTTak5ERq3eai/Kj8lOqqBnGnqfxsoRxVuhjPQsYfzu2WYJP5nsO0
jopMWwPWVk0UteFxGtmmkr17qf3EuxRe82pnZneoqTvIL3hU+eqBPPE2fe/VJx315TQGXU+hrdps
zyGrocZYy8UAmryDaaY2S/NYedI/5DBYNqvtxEdhU302aZQb1qZagIZocx3KTJP7pISPPdq5v6X7
/yiKWX9ooGKOFd5OlqPZkALeXHCYVMyvwlyv/o4ovXNZcXeAiSYeRpbTJmXzMkB8bZ7p26JmaHf9
I5NOMxhYVQOYO+wU/8w6LhShrS/KtqENaQ9W3gau0Z+6YTzEVueFUlXUdxzzhhz+JpAL9PxXclrr
8r4uHNoa6kFztKPbgnpj6neFofZ0JY+w/oK2e3Fy1pNdvGclvXXNhgO5RSdVGX+YptwqtE8QGGNQ
vFmTeMIOuTUm1rxNBgHj0FLBW9plydKzxR6ap/flZnHRFxpjvW8d04/AvUyBXRQH1oufqHSyp466
aiQ55Cjj4UpTArmp2Gm0UkGZjBQcKj5Olr+eJhKdaz+nXwMwREHfRCqVf/q8s7iOFrErLLZWqWKU
cyyd0tpapVuhiOXai6zVKZYOV1XswTWMVyu4/aRNsyYHn3t6IiVJjYUeeg42+yVurhmblu5iXlLT
uKvzSK+zx9I2ARMuhHEO+k/aWE8NTMpN4YEssw2Uj/qG1GHWwzP6A/eHHRYjes/kpK8KaAXgosAG
37wZO9GwzfarA0zS9Zk1Mj22AoPF/LDRZpb96zOdD2y2zu9uOSBPlZPdQbWetqvtoQ7U17KIX7kz
yoAFtY9MeF/26LBIa77bvLMVlVhaaRDx4/zVTWK0mCHb6tmjpPRnctrs09pWkYsmmVzpLZe++zOu
y0fWtk8DTG5WhHt0DLs7Fl4ybGiMMsLqq2DN1rfSt69VYbLiKFDJzD7jIHWSrW0dRd8Z5yUWHZvK
xsHQaYDbsQgrnZ64NiTQTvMhywQPP1jqjMWyPlpZFQXEAza8Yp2WQkE/sq9nAuQy0Lm1N4n9AO7O
2ieHcdJf4to+NuxzhmRfpYFupn/rLF42WrO+LaY/gegCv2/6l9aqosVIqgBwPrhniy0Cil/blOhF
NYKdqyXupqboc5s11CffZ8JUfnaSGO81zrfVYP/mmrWtLK4dzrm4sa+Fn34LjfeV5/X9IjoKX3xm
jKdoPWJaAfJsw3JuWHvXNGZnfgbr/BlZRO5pwZ/hEx3GqmpCN70JXxYfjUgy8ujLtmWllkKnkvoh
BWa5kC+QTWce3e6kQDPGcXJoSa03c4MBwk2aSxv/WPfaXdHXG7DNfzR2gPap6ebbyYoxGRK9jtuh
P4CAuYAAp42j1G/3vi28LV0nb16h9oK00lRiPkjSXbOwMs6KMkjXOrvAdQIsbornpbyFk2bMrRdR
ckqSVxc6HDLVUoCjKOb0att9GlVdmexuUszWjWvI5eV69ogSDbul0DacmjqdkkNAggjQlqE25Wyd
p13BjRdPTwWW0L1ZsIutaijXqQmiDC54EUBg9iAJASRt49u0VZsI/oXPBjkePP56ig+ZsOXRmmKG
7BP7nDweU8y1oWZOBznZR43B5M4psz/sHf/G0GIDWOsPo7K5TNNrP/dUcWyQBczW4aGBEdg4pfht
im6rXdiac6I2NtnzRNUYPQdos5WpwPWmYIC2HXhKAMIuxyds4Me0cceoG5qDAuJVOEtDqWSUJ727
xbO1XEZanQAAyK14D+n9L5R0SBCuu0k82oVFwomdU/sDFvxAP8n7XMZvHcPbUIw8aVTBBnxanm2D
C8VNbOzf3bofMLgF4wTa2asHcYwXuROV8g/wfs/FKL9nZYV5m7t0EYbifTfdqMvko02McqIJwFJ8
OEGmmdesUHoEQs7ajEpDW//x+o7YOgXSXxYWdOkpB6dXabtFE+kdPpp3be79DaiGduM5yYUsWu+l
a+tN7GDHqPqvhb2AoM6aHAJFBoVK1ht/Ejzc5pl2pjcBnGmk/aIh1YM6p1WFnuGxhw5jGy8QMOl8
ugOptZts7SLhp3Sc7MdSIX+Wt7bT73/8BLFvFPEfC6LRVLIVPJXuTy3LOFBMhaCIJU9dnryVM4GB
un07zGYeVJUo9C06/x8tZvvPhFcA9Rh2AMdA/Jauw3lsysiDJI6G+0VNk4RZW7y1dXcaqpJP58Zw
sNKrZ+BpQcu+U39wUdH+OnUTpVrDkg2Av9QlZK/sWjC8HFLCb+qNFN4h99ovNINDMtToKGRmkZHB
0vGi+QbFh1Zs+86LQ8vhDYnVuMscZsvl6FHvcSiShwB+BGLtLfqZRq8difhkL3ILSE+uRLsXdMJO
Wx+W7tY79EikJG3tjEoTYabW4+w6MlwVcfPFKs1dR8/BsC+qDQ6sdG416N8thW+8eoFBCJ2F+sda
ZLXXF6sPWipSFtqZTiVc+4XToyuPM1EZ2lbUxnPpG8kRGnCN72YkZVWn4Jun9U2J9O/g2lf0kWhw
zD++qUaaQncIrInbZzJIW/AcBhYZkJJkijwX4U4oqI2qS0HDQNGWZvrdjPYvZyqzrIUPDfug+aDT
sZaLzh6wY9LydG+jap5qKCwxlwebITkgh9GmcHQuJovFZSrZN42nqEvtS1bHvyTSNWQ5spzvmMmu
10YvTM3hWC8ehU5ClaOjW5SsvQd9NdsIkSLZpgNq1+3z6KACQHxwt/M8XpTRpZFvdC+WltVHWr3k
NC3ltm+d2xx2iMPFHk8TQ5gNEnYRkn2NBJFpD+4MZFAgIpVQ2nKSF9QITpJh2Lp1FgoYtYAX1Cwu
zEHJA4jAOSA5gXELMo/mX+Z63XRLc9E80R7m7IOt6PSOIIStO3SROVcxB4RKOUkY9xTa1S+ubvcy
Ltgv2cF/EoZCZNFZU3WaQ6XmK+b4Oox7YghZdN30MxBzCy4d0Jp3eso8dEn2YMbcv3a9FWQqpVpP
h/Maa1+WBNNPSt52HXS2l1QO10HGTZAlot/Vc7MvhdUAot6jibOXYg2vHd1Y6yh5ZBO94liYdgK2
Ac20jn7SmYCbrz5UtWOfoxYmzaYVKH/5qB/Yiqep9OOo1N2WBy8mPi/OzwzyC1C13FOlMO9ZXb5a
ffrDAHsKXUtzuDos90AMJnvhKruz2OBfGfsAV3lugDszRj6QZfFqOc0ZjAsff2yt92sjuzBp2PFV
yth50r6Xwpi3VoXbO1dMWRwQ4dgw2u96WdI9VvsdWXY3XHrJ7IsAAhKBHBYqWO2367txptTT0XVr
Y8IgSOT4Wk/ZrtRXGRnTeOeaH7PNXGwx1iGo+YB2Zb0+DPVNkSTKY6BW6OBFM+1vvKACCx+2061g
6mpiKnxw1lU3vevnGFw3dEDGKBUb6anuc6m0TOupZU4acP5hLZOQdIVDTlOONczXAyu3AZfI8aIV
SD0O9BdOF1rvCuyGneGqKSS3OZUCmPlyBts4vaJlkVXQO4ARdAMAxlp9ayn/q64enjQb40ZDJmzQ
VKUMXGCAofbArUidBIPd4vr11OBFpGNXW1vC8sm+gBv+QE5ZYcozjSdqpNhkduYHtjMfzFVFjVpf
BIvdQTqBr4uZLZYTV4WZxMSKmMyxevqCYYjzqNE/QamsaIJGzO2Un5AxqZHqG56cgRcxLEwjLPTW
uZ0uSbsA7TKa/VTMHjlFfosCa/SMoCDv2LKMihI1Uai1jHJ3SEMNrxauU3lGtmgioasvzZdJlKXr
0TK5phZhd6DJbW1ruN4PjRWntW2dwZJqEZE3PxicqmcA0puEWWMo25xHgM3R1BeO+QY2dpnMEN7A
ECZFPG9Rc70Do8TL2A38nrI89r777Azim4cISgL76SdhJj++6l+B2zgHgKhHKGsM88eKqdKv6wlk
yeZqe9TFafwm+/xHatofa1EM0GNQHq48LbMYo4S/Bm8kVl97cNZd6mGk5DnXcTTTerMZa24ax0oA
WiB0JQslXLvLoRhtyOcoyIoqmajZ1ckg/no2gVVgHfysO7oEMznPLlccONMwzhr7xVpi7t+luh8N
DKTwpnmgX1x6EZg/AE+HF6gTuzQt/COnWqRl6V/wCJeyu7mvatpALzYNJh7yt9eMs4yTbqc06zXr
hmN3o8fUfECgQfFB4P2N0/WnXO5FD+zBKEkKWCtg94lebRO3vXIjUQ+Uv8mtYZtNKPZVwoMv1dN6
Y3g3N+eudFp26QQji95f3I3R26/DPFJl1pxIPKqHKT7Xfv27gjoJ49H9WVAj4ja/iaHWeR2Lx5bt
ZVIxtKhePZyYAECDnpAMUGfOXTvPOx3e/J094f4wOn70er5OQ8cAcUiT0BwxRVfcKqE1yp0+iS1W
gZ9Sa9+quN0Xfp68uHNytB7I6Zj9H9G1/D3iF6SdZ6xizY5VyEs82u9jzMnMSBk+xXxcuG4dPi/o
PDpsDt0MF2Xd6/Mf2BpW6BqaHSg/3kzT1i8dfvL5s8ZiZPR6aMFdQl1lPG0s3/Yy0A+j3bee/TaY
zr0Zr+6RQcYh5m4I8waLfJHvZ5End1lfgf+8lar9ypvsDhwY1c1jof56hAMHDYB5+D7DxbG2JTAO
5iHTdei5vwH0bsEDvaTeyM3Ba1gbw20ObiDSeLRMIifHceVUrGZ2yThb/A2j0h6Ccg/+VcLWYX8X
QfnBdzsn5FPNmUoAOrUJhNYdaW+63Hsm3gKhxVfbVPRjmBtlucliLBRTCo9KJdZFXwbzTvE8a1Oe
l52q9a1TyWscmTL9Iw1NRXY2UP8Vk9rBR1tCGVfP3WytGxu5K1T0esZcxKHrtG8WDLHQdyseAY1G
BoEmIPl9mb1PUdRy2AAj6giPmSNaxSXIuqo7dDk2MDyzXJ8u6Vj+bBDxw5VapjAMTCKtBkuPQ9af
riiudmQSe4VOKIqtQQMexs1PiWa8l4jGAfkJSWC27W4dGLJoY2BmSOLkFy3BQFKNcOHTLALxsmIL
g7ZB5/Kv4VpQ0pHYA1PW9ClXONw6xJDp3SF9gF0OwBm6lv+QC2dgWVLwDtvqhBZ0MzJ5PJBpjteE
aSljuYM7mKe2Yk5VDhk/ioIZlYzdyYY8wbixSJhVe+nW6PQpxC1x5EP/XmR5YLWkIcKbVmjMN2mS
3+wMoFNLAiKaFbF4UJj2yvqRaXQXepXD9Enaf5Vtmtuy7PhT7h5W2wFUc7/tU1SrfLNI2llYV1Ng
Hiul6nCZFH9MsRNN/+DYmoA0JRngyGXXFdoxiUk0Yh62WUoWpQ3ELGEVDxwHm8J32GeGRMJ7x1Up
sQaIEQuf3cDhQwdO/Kh3gJTK4dtBbUYk8FdGnNp7QltSed7bqMWQr+MR96y+q6DWw6ZjXNabPl63
OXFDCM7Mi3zcDo0Y7lIet5nWNnv6ylNW2/eIiQsgb4WtCpmfJIZNtozfM9PkGg1LLT/GwCnSmzQO
8+wwcKO17a3bJuRyNstEBUovyepcu/dmHd/i3Dp5ffY3982rWIAUksn15vqdOnRNYRDZBj55NqpN
tzrPKu6bUKT/uOgi7Jr0oE+aHzCNpEYhhyT2z7ONmct09SM3XRYOU87t0pSE4OXyigT9ZPXmw4w2
DjPpLYZZs4k5jEO9x4HezdQJVexvkUH9yJOKKWHz7Tr5EUMAt7oQdzm+UISn5Zan9TxReNYlT/F1
KvwtwsfHp+5p4ULXF3ngkwK9nVgu0vOXrImfFrf7zHqCgaCwTwEb+QLf6ojP2zafGN25RGZ59E31
PN/Cs+xNmq7vzlLRKjXe91TTjONrxIHl/3TTQNK6vPYyNsAY2+8tp8iWtDUiIbv4oYvNTU4bnRhP
Zdl7gClVACeH9nDaUxcnWXmNZdUeveZvT+8frt2LDiL74OT1qz51WME950433BfD194xWB/byfSD
3uFgriUC+zS7lJ/V/LQ08mz2ursvRqS6qZzPFZfM1L1MJdUJM153h8n9u+LtDBvk9MJ+QuRyj3FS
ZbAkZQKbje1Rc4Gmv2Cl9MbfYVFYGXL/YuaoZlZZHYwRajNewmhNuMOVVj3nZv/rJYm+YUKw7YUd
pTWig5TETlcFl1uD3ItTek+gTh8ls+MiSOY8os01ADP3JJaJq7Yu3K2pPp3CrLa6hlcOqxL5WNSn
zZJ/NMXwNMFkuyW0TTstxmbWeGUol3+tDSHzDaQ0icYqrN6+jeIwDSz9s4F1tCj/OHW/H2T9KqsC
Vgk/mzHHp4UlIYCVvH8eadQBYFXqfmZSwQiM9tBW05tgJoBUVM08KBXHIe3AjNkdst90YDEve2l0
PdKrBQN9/RRLRk6wEz9dsPOMTrE2O04P/R4TbN0QzKnM9dtMfyZGHfuCMWdS2SFYtGfg6Ns2x+ZR
0QjEdACaceljsc/Reqk0iLMmXC/EHHs30eY5C08NsgZ+CCaaAlQFHgtFhji4lI+rfGpnOiBXnJ26
esRBjavHpFXtocjNY5SOIvJToE7j4O5XnVnJQsFVx9l73kJJMNGtYGigvwlRb0vrUHfiz2jQn/XG
+ungJIz7b89HqWqNId/IYrnDHjNv6DqT0MjRs0uN/I5+0XcFg8Nu8u/GeGh5UrMtYWvVfTGLk5U0
z7lknk+QFaFLcXF2kEv2tpsdKzujXcC+u2uY2oJixAwFD9viR2umaQhlgbOH/19bJyd7SqLCRl9z
ZPcG4a7fphqPMz0sVh4QcN2CKZnEUbY/mb1sGiosZhfOG1VhCkZMX8J0cQ7zWCIwtLqHEZufuTBS
1sHBXhqcNJtsmnByyB6XsmPvmrh/cu1ZD1Ckdxq7Z7zJD7LpkWbHW7pT87kMucHUh3OszNNXaG8a
aaIcAL19cCFqBhPKdy8r67wAR6VcXt9aEJDYIl7M7FsWxsVQzcDRQq6ZbSJ/NrMVMT3+TdM4DzVX
vQ81n/XEs524QHvn1vnnpao8SjVhXdpFC90Y0GxZy/dJH19XlWODeNM7mjCfJmK6z4W2IzEg2zay
rrdjSzs8xndmjGbGzrjoPXtf+lDQW0sDgSeBW3r4NTPciWs1/qksDJcL0xmoEsNXQoTYDlsYl+uP
IK2T+ZGwbxmAQSbzOzdVRwpx2Kbm4GzTMnsrcv0z8YuKGA3jVxU6w3llkn/tJX8HrSVGM8cQh4OX
Q4zHab6QECnm5n0x8l+dwGoyiuwA4D3u9rL/i9bjTuWl0/MjhGRJi8JzHEbWjgQ5zhG/RmBh+hno
Y/0xivrJNqadO4HsHjvGB0XJ7ejY8XYyXlfP27gdxlO3LSNnwlFhJD7jGhML3kinblaqZG3Q/NXj
ZXiH3g7gVMY2AWOa/ZwtnD9Zk2wmZ3wb8/K9Iwdsw9zgpS1WDQ8SuzUze7noMSi2lBepK5LIyT8s
sZQ7zy3+iBlLSYaih8bwpnstQx8O740pODarXgsJGGzC2jF6/hvICg2TeIqtkkAcs9z3Vvbt1I8k
IDIcyTscuQ5WuNHKr5NVYnnesgYzn+LBmAM/FWR7+N0VTysG5Ri0hOaCnK4xEpiVdbMfWRviKazb
LfK3zdp3o8AZvebjYzKh0otijYpuep47ZWxma5o2+IhkUGuSz1E+6XO7W6rbAaYBr/EIXAQIyfwR
Q89BelakZ5ITEivZhlzED2IgTnop7jx+mPNMKDoeY/ExWpAsx3Y56p4TGfOP19jOCZfRV7faY1T7
MOL01bpPKsvbqknAE5TU9VNfXcylp/pbvn12XNHU+eAmRMnZs6itp2EnqOHDOe2g1LXEGDWuP4Tz
iIcewf3LSOPbxGP5VLrrhiv2Shy0/o7n5hLmJvUVi5IYdOX0uExPjd4PWysWccD+3rcxdG86Mcwu
MYWWOwFS1RcsDIr0cYO5VNXgscuxDDTYv7NxhfzHBA8hLjsZIi6jCd9Q0HRWtDh8qLnT1LcBurv1
rfaQ+ITcwvI9St1bH2u31h8nK31qDOPNI1Hijhxf0s6d9QUHc8kITLdxbapjJXvtYPhstaUqfzB8
R6IE49BJcsY8VSWPXY9iOwP4HFP1XOh5ZNUrOTnp8ETWR7Q6K3HJKzmXtxXf2Em7+7XoiXfj+T05
/ocXu+lGz+BHZTQ1u96g0uvBk2S4U6vOGQ/sYzDG9dlJceBJEwI6MpmauijR6xoJvHKJXbYENIYn
AxguuwpLwqC9k28ENt57rSnvVkAnbLoUT7JJdgysT4AubJJbZB9mMGvDfr1qHZIZWyYkFS5YtGIX
XTae119BWT7n2nPaFHfTkFKve6i6XmYddSfH1CPEGVgtwX4ZFozCcS7lnPs3FzXcU9T8aQFjvgrZ
YppbqxDhxuXhPSFU2fPDLJY/5WicZ9O16D7Wq1R+d+cxyg9Vkh+GzPzqxbohWs/cu552ajoUVnC4
Vsjy66ejsw4sMLaFnUouI6Iw2XZbLnzsgPVdtzZZyAGanuzie5o44DtRPgg2PDmDcz2gFBs2BIf2
5iPOz3iLQHhYLdiD/cNMSXw04JUdnXaaQsbODyyp3TTXzCIqBo3T4W+Yc5Kq+MHQcjaIOo+gS3Jd
mrUcz/U8kOKd4nexKwAaPmzXpdk1DrHOmPihVZ51ry4eRiJxHCWehrGl6ius4qj3/c4Y1gcyIfVT
tlQjZHjsREUXHyF/iU2cMVdvu62F7IWgQIYibkf/OQfxvbDcU+0ropn0LHnpBv9i8UgiP8lHX2Xs
0Y/rvltB7WSL81hb1ak1h4OB/2rJlwfPnnakOy4Ri+jdwYfUGQyFc60Q/4PCbfDcaWXB6s5t7MCz
r/LGLSl21qsBRSdQok7/Fu3Odsd3ZMsqKNlEOKmZUm1S1V/lZ8lGz1m5N/GdBHZFPE09dI/9TBKU
oWU72HD2FvQ6vhRKKyD5dHwpGm3LTgnzMozJvhN/z2C/R/JLH5t0LrgtUnc/LpHgnf31euPiEdyS
xau8GAx9L6M1ALSGsHP8963FMz6cK6ziTtxoJzPRMXs3CR91AVegrWL90RauPLd6GinZGo/j7eW/
X7fEYyvG5dRbHgud9uQwdG7Hu7zJ9wnp30jDc/rskAz/7A8gjivXzKJOCGdPBUUqoTCr5r5taH2M
dPF3zu1bMevJTptQ/ziANJDKdJiz5xdnzm3r/t/LIBCLPDtB9mYQdNeOr7WKKXuTVD7MWTbjFbTa
Cx70lqzR0Jq95KTF3vrGEvNnY9bx/b/vSsx7U1wlT2rQw+G2UFnE6oEHuH2foZW8eKotOLdHN/r3
LzM7qQ+5czZr26eo7Z1nSFjszJDsfPsmaXk0V11xX+TZpmZ//mJZsXHR2/JkJ05zrxtpeYglLJi0
knZU48/ArOrMj/1z1TMNVRk870FQWS9p/YEM/gK/XGzGNvZ3o8bckmlrGpoc/wee+8jb/7Ab2NUI
WnWI6qy7dj7J20zz30uhFqabXesccmmG/zAE+m1t5N/uyL9v/71Uo33WxcrISx/RBvM6dAnLPPok
xv5/7bjrNMbQIv5u1dI/mR+u6xRPY+z3Tw5wkyhXLAybEP31h3VASsXP/z63tsZ51Y1HlRbZe6ZT
OXrDhE9Dpo8LleOWv7fcuY4qTw7xvPhN2y9V28V9p3vmqzT6r/H2nVhWfzO7gGiB4dI1i/StYq5w
mhovxk7uuU/4tW//5t9LJyVhsuV4xZ37QwRQ87KMiDQGC4VvZJHVm4HR32PZKhm5Un+NE/agSEqi
9er7ZmcjCtxEizdA/HjMWL8OZ8hXxEFs1br6DzWCwgPqgf1gP8BR9x9Ysx62NEE1WoZu3faCrZOb
9tZpdscfL7WQkB2EC2F2L9mSNveG6Jt7OeZh7Y/+qeoPg0xwZy5puoMyJC//XmTRHOu5RaPWy+Ey
y5h9UC/bVvHgsP2r2R9lDXbbhA7rWdquhoLw3y8X1HcCx5ij6U+9UZqP2YIY5c9rHU44ojerzz2F
P2sIrc7mgmERI9QQHV89gsJCkPLkvBcp5oUCu8xahLjHk7uurgr4vkePHeSDDvf3LW/r/jCxOHPR
1uzEejlpbZXGQEXM7aF01a7znfyiiVjsCNedGRG2VI8MSXkmYKXBE8qmUCqvhlP7f9Fpe8Xqq9Ir
HgGGmE63siBg7RSsUuGqB4IbfhEr7A25zTJQRq3hJOBOo95ynhFPStsYn0VetQ9NO++on42Thh0I
vPLty38vVmGDMVlKlh7yAiBSfNVSz3ymy09fzdkDZ6HHD01j1LtqUNOWYHYPonJvHez6IU3Vj92Z
yclj53Qr5FAd22b41nVmPUTfMs3vGsu8W8aXynfH244KpbwYup3ZszJpKye/M0EDV8J+lDxRH4uZ
xCP+e3Jvj2p8xhkYaKm5K20/Of97KZY6/e+rulE/jc7agcuqVCCKLvtiqxdfKWfrpbJy4ziRUk1x
biWPJQoi0/FPhX/mR/drjlJknWcXW2LkGvoUwVLI9//OYVN41TFh3zjoCV7e1RBPtlqW3Cf95Fwc
OSSPOPh/Z8wr9yod/G3ipzsNA99JSE5ogNAu/YSIqFSrSFvo37J5wvHa6HH073BQt1NhVXyIjN53
Bo4cR0dgZzujfxJOX4TT7MsjoBn8pXn/ZtYw9hefgr5psuw91tNs16WdijR3yt5F5n0QMV3tHGnS
vrWLPCVVK0/W7auUNL+YnYBHostus+r2Q4h0iLDb2ztf4D2UC1ijwmOOOA5Kx69oVZd/L5awrxru
2NO/79gj4nZOUiJG8vq/38AWwxp5GkFkFpNUntr3Whup2+KuHZfywc00bx8X9m/b1Uetar6rNh0Z
W2fZ65DON3rOdOm1ZA5M/shJgzuz8XoSxzofYUi1uvWlkymHl8n4cRIM9HVWYGLv7PnRLtr1flqY
zOh+88dJF/J/SwIoutz+W5rk16YTA8XQmXF3AAik0hWQCNkFS899G6OwM7TbSZ7vaLnWfatP+rm+
vZgFWhU4NL60VZ3uWO4myeD2rV+NNXHPg4spI5EP09qmjLTr8jg5t6Ur0V5YSsvx4HTw7S2627on
2C+z9fR5ZhPj2cQIHRCYyfjthrOYFjMj+oTfMo0CHriLS4XLoXGvaKfXxjPlV+M1L41xyhkCnF1r
TJ8tkHV7S2ikKojYJfGyYZTvoOr8O+XwTOCn6Hd+i4+5TS/mUAO6xE6zz3r/hqWxikDIR5WWoCAL
jTCVRCp599+Xap52BaRutulT/GdjYbxVUPb3ayrnjdFQkxuxoW2JQBCBnlX+pUq78Q5YmwxT1q2Y
iHlXbBaPQ1z5j5KQKPR86lqeQEhrKaPXmC0vqZ7V5Lg7zDcMEf0UYxWjiGRs2KaBlo516YBkNVM5
Eh6gk2skgPMPwt0bVfLJcbLN0w9TH7kaYzK8/1wO7ED3X4qYl1NlkQbOLH9jfheP9qbdz1fpbMp2
06MF/VTnYr+e2B5Lgv46tBvpbcd7H8VZBul3zIY7djhQpECYQZW3Rtg9yV9teu+UzpTymJi8w/x6
zFYfJrUHZ4ZvtYHggg75bcfqU8LjKceLr4A5q/jTY7TvA+x9X6O632mYtCqZblOieeYl6pa82T4O
3uBsMKRvGwp+v31r0VklnZbPOaH7r/KLDyCwiKtBM0EXr0N4A+esfWr1/Jb+23/lg8mwsmm/bcw/
ifk4YbT27q0P5gfkK0UFR0q1Ms8tqJcZqQ3QCwyzPTkXXes4Y/BzXEFzEAkSohWzp+L9hXECyUrW
byYTkpB1191y1375UDzJ/LD8rt63Tk0wqo/Dboth031Joluepu4EBDNgsc0qCZeZPc7xU27A4yfb
TBzaLWktWRzwp/UX4U0Rvm2dp+KDNMe7gmI1IbfHEOH3HQvMU/XoYndCPiEtxFZn9hoj4jAMf9gb
YiXY49HE5WPP9lHNXeQQNUSOIwkF+WaUWlSV4NSCcev+j6sza44TS7foLyKCAxyG1yTJOVOpWdYL
IVk28wyH4dffhTtu9I370K6yy10lp+AM+9t7bdR+ymq0mtEUf+qqOslM7drpjDXkzO6EzROlITBL
yC5axXTmWLcUy3jDi7dusCkHNKunSQpvX7TJv7VuPupoLtzu3rM/UcbSbuzCu3s3fhm/kh6rTTYz
vquJKSNDuZSkx662Kcvel8LcdDSTEFlBDXJfaM2Y4+gD4XOWPGVfhfsWf/NiyPSDB7NiYGYlW4Ii
NHaH/Hf4dz+JmzKO+XnBY8pUJJwv+o97cV6nR/Gpm6Qui1Hcytn3CKeNm8S+NEZ+alLG4GgAeyxu
zawQdzG9axuB5R73rOl8LHn6bff4SAUB7afl0XqOsQQj7emmTc4zkPoe+yBOA1f5o5beRUJFJIX1
wXyPLlZKFnTi0/7wvuIp3g+/vC/TECBIfdnxqjXjZv3ceDI4dMRyeOpwGnEerzdrO+7T9JgRM4hn
ddXeltt8N46zubF/sIXHWfAnNNc1Ct+C9jSdk9OwV0f3NEePcZPnN6VNxSZdBOHU5GPQIZDWiDU5
/kFqH3bt2T5u+oO2rhGVEz9nGPmy8THb97jE0TNS+xCO5pfKrnjlVwsXblaN5dLHMqq4+5B76jeb
anwMpW/ndnJ2NbM7qXnDBlyP+PNek2O3C3fR/sksjtE+2oeHSD9rX5t1PO0E2G7w2BbxdviYU6jG
2/bd+NFzX7BzkPdkyfa1tz71jwRaTFr2LOb+G+1dyy4969rOPSZ7/diSaduan+N9vstb9Dpzd9aZ
0PlkHgUX/+XDoyQpv1cdlcPjKVT+n34o9qKLjoZebRGx+tLcOe2TDC+lcYBtlaELtkFi3ngGSt7I
kJzrLtR2lnc15lu3TfVjSmTEiX0mH13B4+EXl5IWKqw6G6xBzHt9g0Fgjne7xLDLiInhJJdccS7r
BuituJHL90d1aL2jKLtnPP08qa7e+I13zcDqp9LdoAb4vXdOFigW5cWEqMJTkjB6csUme2WYa1o2
YcBNVbr+4t2jajeQapqEOiFnbBngoZ7UEAybepdg41lIuxX7dpIBqam0j2+ReFM4+O5Lv6uaq9Mn
/pKdyMwja6wLUwieEM6G20Ct+Inak9/B2fCZ0CKh5OrbcbYG/UIdF9EIUiEAsI09clxNnyiNotqB
DKxW7n5P2IpZOADFhddxwLhO8XSCDKlRZOQkXxyw+MRc44xxD+fJiA6sfGqljlbLrrw077ZVc07Z
kefeTtmHMelAttNc4DeWjJJwKmpHTMDL6avvbl3+NWqP3Zz/YDk6t6mG4NO9xzZISpNUxTiI9LXN
+sNInOlXHtETrOkOWxP2HGfCQz4mfRgAfaIgp/L0YzXV8uBSwnRr1Fgzjp+zl3hcRyC5kDewGSA+
tOm9RNL+Li3jP3+z/opWMbxK6I++EMgWuwXv9gFXrveSx9PTQGyYkBEe934Zc3CIJKod5UY8R4bx
SsnMeG2y8Jlw027+aGVdf9SULZ47VFDfrusVQsFOQMw/5uNaCOO747VNnfchQtJFvZmu6BLTfkna
YZM2mXcsxHr46nP5PImJmw28DdlpT1nnvFnEfVH+nGfTTgqEdmbIhWjqO/HqX13KzCpR0UtPmdJD
3ZNfZvN8/vcDKcPHMdMsiLChiy88YnH4f5f+fzf/f7+G1d3BKPanUaJ+JIVPijzJit+Zcg92lmS7
vh37nTmhN9oyeYvXRIgn+JQ5/IcUvgjH3MUGmDl7FW4Ux7xbpvffhqi4dqyQsn8/hDP+qNmjYEWZ
48M0t/YutRCvvLmRd80di8CrjLMQTnxuZ0cdIjuFmss8Bl9A0R/m9agptHK4cm6VBM9Osd5feF7R
j/A/3OIoFlcPb2UI1/AzXbpD3PJtCZiVd4e84+FMCA59NkIc7TzzXosuXY7lkHyXsroaKbcnXSnx
YLgapqMY4Tnt5xvsAm8/T1RmTaWhB7k9zH7oJtxcnCY6/lMEago3HlIwZ6zgI//hgdmNTa7pDtat
v7ljF24iwQ2+wC567HVGZMYAcKVdCGfObb0Wnevxd8bzp0RsHQqNM2dX6dW1b5vqKptmp1vNfPr3
M5ENJ0/Ps+vcPCOtO3cYw+Gj5mjP9OB8G4nHbi8WDCAyFfeWBurAywZ726w//fdrnuKoP6oVJjGv
4Na8bsR5SHv+Fpnpqzbmcm9hRLj8+6Gy7eo08hXEdBxcuv5Bixsu5bjozvPQC9yqUpBBcKczJO0o
aOChbN1wMI94PXn2KXbsNvUwl+98PPiYqvkzSWPJW5rT8qNGTCyUcm5GoLhb/kuS8ELvvKT2eAHl
xCfZGQY+OIUmnmPxhCDLsqRn6bhx+zi+OqBsi25MftE6eS90UWKy1ymsFqN7aA27e651gzc2G4yt
rDF2apVbXJLaOk1kpfGSuJd+sQGeMNahQ6ebCEGWY/GwdOeQxPub2YDkoBTsszMJ5Ua1PR9jOVmP
du29JuAGYI0tHhCKwb69F1QD7kIhMYws0h6vzPpuc5+AGYGfkx+y0PmDk7zcDWZknAkif2AgxWqX
q3SH+RiZUVGKLbtF38xW2By7AcRH6+YQCIRp2LtC3rwhWv5YucS1NEXJjU+lx9bU0Bine/eSoqWr
aCifXEIBwQk/3S62c+fckAxEYuf+gVd1/jR7Nn1vNoeHDCfBAwXxT9Y4DF9VHd7EnLGIC8VuTiHq
02TlQAbzeb6UIZJy6EpjH80YD+O+1vdghvBcjt7w8O/v4HGqh9hbXogPj6eqYUxFfSEUsHXd6xZj
vBTtR5hk1o3SuPYgbfWX/kfrPxruv19Xoy73cWyzh88l54QKG6pOsyXuvpXthzuz7AhY/+8/0kZF
jQOQRIgkjnGi8dsP12VGW1eYf39nJjSmGpb11tXRfP7vD4uq/+9Pu0wi/g3wOv/zW2gRC2qv6SjF
RGP+96X9+0rBPGl+HGOS/PcPhoRLvBBzeh6b8NxUi/oUJutURjCWIX2W7CN7ic9h288XKp+wZpHC
xLk6P1JWPz0WS7OtmiF+CHvF5r98VU3fPEYG/3wyJR+lxrlo/Y0yHiVPsAG50TGykwvNGEjQvcFg
danWH5KSdtPNf39e4Nz27PxBA2LyJVzKQt2m7R57j6nUpDq6dU2cs0u8BHCdf3RhvcQJ2ATFNrpL
jPEIMOcX/kYgKxaeQjBaXHEskCZmuuNxZpWmdmrTGEmyQ/Q9arb5nPJVRtHjYMTqpdOmz4TRct+G
uLubXcSGdnWk94FNStvHU9DXjnX17DTagzF1fcvYDtiM/NrKtEORT+JlpkIPLXTBaG7haJ5yezfW
1QVdKj2NNNGdrKxcjmLkk3etisqyCVIsetEh6nsuBnZLW1zUf1dhPj7BX5c+mcSjbuRu4BcaQRgc
l5QJMLk965XmBh7dqNz5l/Biwr29eFOLTFpkIKT5GQZYmtKct9DBIggxUG7HBMFhHOtT1kb3ugPx
UYtY2xrMa5AMlnNNILrQk93QYIbXJ+g5rRN3AeDZh8Ze4Fuux3JneXclNg5p4utI2xPjkb+mjhHJ
yvtpI/voraYqkjWfupB+wPvuUKpqRlODYaudkIJsUFkTWCkas7ZAU/2eOYoPsMDwOdT16618IkIU
wwTRMCKl+SmPk4rRBSHcuARMJopz3DFdKoyiC2qjOZRR9u0M3b2AbgEM6iEym3fK9ZZHvSuuvaeu
rmwcX9nMGtjCyLFp1bFBNOawj8d0CDftDGmFOJHCbauPr8M6+rY67JuUZyZbyFL1JV3kCdfLsokw
dq8iq6838/iC4HeP5mRZpx5MQvXx2ao4eLYiIYSpeXp/mDh9RNNFprhPQQe4HLXZsSQ9DUYLTWxp
LWzZQ07LXfLeVsVbs7joyfQs+Y0ugy7RL6UdRU9NgyGnZOrOGODM/PBhCMl5VcIdT27Bdk668Twb
s0X3JedwV1JdGfdqS1VvcUB90oOmEn8aubclFuCp681LVZTHpSmxIkG4DRy9vncFURYt6q9h1/6u
uuRLI5buD9FYHmQsLW7XkUvQZEr8rrW/pzQhZKbaNlDz2O7HODW2WbIjudEgSBW/o8Wj5TMhiYWf
HRd7SBwtxs5VZDyNC4hA1/1rq/kPGzxSryH/1F9N4X5MTDfIsDIzbWf7mutjss3CtYPAMNmNrIWQ
bZMiZdp8lfqvKIJ6RMLrPjDoJvNUfBq2O+PMH4NJLAs2lnbyMYKGR4yGgdYMPw09no+YXvgXzvMZ
x57PMcklxNUw32+W7rQ+QaWWnmgWdCjYxHVfKg76vP6kJCKJjjHOhdpUawMsgSeu5Q1I9kzMZH0w
862EiVd3NB6nTC/3c9L8UuWc+qYAFmX14bAlW1HRkrcraS65QUtHvxhssriGB1xN/+31SNFYeghK
jTl49kwdQKZQfxdlwdAKWISVCLQiTn0XGBQpOTg4g+y+sgZcNvEjvIrLe2tUe66MSN5vqpT5AX/4
WqhZW4E3lM9ylN2xSKNbphpIWKqetp2FtcnJsHAwB9vWucW6qJ6FEZq+NtrbKpw+rH44e6rYj211
pM2P7b+nmEIvuN5NKUCBEO9X6uHa1d1xhiOjaY/R0aKdaJ9oKYuumhbwyPHfkJjrSSZOiTIE6MEd
y0DFunnMdGx53GMDBivmLhp7OEA9OIbcfKEQTsPXYu+MqsX5GBsoSRMykKEjziaUUXJnVkrb2xOX
fL2nyjqZwntTi3BNa0rsytzWtVG7ze6LFnIqfoaQBGnEozU48t7mcaAusySj6462b3vDp6dzPeu8
s2Vb/SHqADdUeJd4s9nEE63H32/7dR4tJ3CJx3zEEiYEvKDJ4fgxtSXSZBXjLJ1J5khPnl2ESMyO
GakL67E2az8aIw+PAHIncbl4Rxow3IS9+5C3WhLkRcdlnjjXgG12ngzsrWaTHnLDzNGjWBBx52Lc
hjeRYvdiGWPF4HRpJ3QfFDwQDncSXpKZ3Ncc9ee+l9eZNoCrMahdOosgMoY35ZnMcTT+tFYN3qep
bmE2WlvhyIlrsFFCdE1Iqq+jWFUx0887E0LHiKhDo2QTSAwXPssFN3vOE3jiyTgPOEvtKDvFqm4u
mC4+wHSe5xJFQ+vrL5cZelOy1q174jZjNKlBCcB/1EZYs8e9Z/4qsvQxi8kPDwsqXbN89xY6c1FT
hOLUw3c4kpgp5vKM22k/j92z6dL9pkXFVkmr2c39CUIASs/MxBC2k3f22uElK5yPao4pD1AvddfE
WBQlDtDcYbzf14/ussDF1HARqKL+m4c0/aVaGGRCGSx020abSYm3BOSQ8g9FiQCIyYcz3bwOtbnm
VInz0I+OIvXe6Ds3W/1vqQ2MxxDiLok10H6+bJdkxOySTjtHGqTPrHTvoUCwEGDw08i3b/gLfjsu
A2UTGE2Yn0XyMyPJUwBj3FSpuU/CMXBOEderFp2f2feClXebjMI8e9RhYO1DuyJPv5vljIGZA3Pp
ccdpCSMUPVYYiyQUsarWDGo7es9jsg+R+5ponEonZh68JuF0LCO+KRzHugmXS0X5cptznEw9iA50
s/5JJIODWx1P4TU9c9S1fT2OCe2AjGT7e+qalhttQtatkAG4YMy7tDPoM1E91yMnRDV6Q5AjHoJE
NMesGiPeRTQdNwe9po3vlWza984oX2BEPscD6huvNE5DzSTrHz3EhVjYyebzUJI8kSmKvDv3V5qX
6yvnUUn+3OuOQCtJe8o9GYvV5PJtjilHDshoAJeGkCN/9U2Dev3YCBcCSKpgNUUJynLJACovi0Ct
92PKZ+Di2G7QC3JN0pi+vUQ8ZX1/U7ITx8icPltKM4bMMw9OLD7tZ0pp7bszebjVbBh03EnZecTj
Qkxo6zTykdLtzVQsEjsNaKHkYtSoYE3EM9W1SfCPBZyHciWhEIuPB/3e4fWuv3q71R7YjJG3JAwX
2udxYnAtqFt7T1oIx/Kd/gmD0l4oF3P4VvfjeW4c60ThSOMXovvNq/Sjso/MpTQ21wzstSPgG8pT
bjnaHRFnPw3VwMvQQW4wGNIVVYvbKAsWz8m3gkzK1nIHnbdwkqSNS4bK3l+j1N6LDmZLa6EeThYi
3pAyxldUZuNZ55IxGAMxyK67JEMCn9hGk9NN9VexGlCPjk3RVIBfdFxTY0QOSetwxg7mqeqN/VJS
wytZpuwwdFeImxMkwEzgsHBeM92WzKTwzQw7MIkac6+F7W/PnkiSQIbESUwTc1Za59pKv4TG9glu
baE+frH0j94AT5RaD2Eav0GySHdyharpVgc8NDuw9GMAthnmW4SMNUlAd95ZhQdAvnJPWodQILg0
WXnU7pLZpqRYi0+zx77aE2hDYF9+14uLZa7FGZS4xhc2b7FR5fCgz7FDcBa6uU2VTD4GboqHRNPJ
dEzqacx5M+1iZqYUo8faIvFePemzU9UcjjFzx18ql0RQUvU2hvmhpJ7pmFfq0+16v6V6JGIU73O9
avhCyAqFhXXEsllsEESpIMvDX/Xwy9WR0mtidfiMQhQRZZzLDq4ceRYMxZjywV0urMOVuaehOTyq
ZHnGt4hZOvE+Ulf7C4S12qWJCzaslvswxahXp+6v2c64chVPdkhr8xwlhHaz/Nia+YPyur/VaLzG
rJ6EyMNw15zbutIuDUXEQ17/yir0IkmdoULoZxghmBlw8tCnJ1UjFtNCdcqTYiasnuxpjxE7olsF
sWsMfhk+Tie2vxLc4VvqKxE+1OuwUEhQR1BqB85NnFpjeVkIH1C9TXSxzSlkmauv3CR4P4JpGWFX
1XG+qV8X4lTljKF81k5uSaG0K/aWUxnk+6r32RGPDVk/hScelnb2ATNVcPPAgOLNiN1GI/lW0p7t
rvzZEK1ha3wuEFfZCwmTuBnfo9i9dqp8aDSbCKJdv3KGQefvcUw4Lq8t37mgnF4hHo4rZ/ULf5fx
ZCXqO9IgL+gO9nf0eEuyQh5zZbeAbuDg6uuZ2JC1+eiU7i+3K3CUdw9J0U9+U/ThvtIcJqO5/mlP
Pzq6cirs91Sgg9P/9N1W9ZaijX9MwpexGRIyDtGLK8b+SErcj4yRKO9ir69CF3SKKyog8qOrz8+A
bzbUW9xD9lo/Xd3iY2/6iR09S8gPTBQAwIqM8As3lbrHWj6HRbodzVHuKg7NuVNjjInIJ7Sq3Q85
L+Ayk1MjMkAWPCUB2BM4VVHM6L13/oqFEdOQPw+1QQSxk7cBV5hAVQRdwRQOqy37nLIv9pnPazfg
EtikbHKgi7gdasy8Eo+EhlENIE8qa6cEl5ghq5ogknUAA+RZc0lGEwvGNcVopEWb5eSmw5URWE8N
E9pUlWCdRTu0UzVu3YKoFqCGwoMWpYUgCMbpTORwy3f/V+LBDZuG9Esbmn0YQYV1CBKnMnvFzBE4
BRc6lZB8qZdvbrj9JgwX/v9tfrIRegdQ63Xou0wSNagJMvkae/KCWXKKu/azb7ivOFpHmCDPfkNm
g8cMKbRu4pvXX3i5985Q/TIGEre4X+6Jm395ueCu2JNyGJbd0hJOSkX3XUzNKcqGS2cN/Wbq1BV6
EWdko3leNCuwtIrMj1DvESnCzZyGf5NlOmQxa5Nr8LDAh6AKaeM49fvoWdfQ4MAeC4uFcroMyop2
1tita/NvJ04CVV8W7VlvkYoMo+RQTxhoyp7q0bvkZnhaFHh+OVQvnXTeig6T5sIABzcJ/t28f7UB
2RTISclv5HEbSylzQk+r3uqJa01jvWpDT1a8Qi4x9HEvPNUx6VB7kE/MIaOeUjvYkRPzD9con+J5
HrfsDycqjYLGOnqckyK+u1sd89lh7pc3UbTlTmefJHNtFo8zPgve/KBuMDnM6wIC0SvlqGBtzFYv
Ya7iPashomwc4v50HxCJLuWrFjOWQ0LbeL1Bgw8r9mUAR2yW8GgdnVPa3KBMFmuWNyeSf7W0vt9w
tG39PqoRnp36PnlkCJpm+Kpj7R1VoNmF1YRPYzJ/bOeFpBWgmIHvEoE5EayrRQkzkrKgqGUCFnDj
ARdDuiK2ugNy6gM+0J/VLBlBAtqVpgRpqmFNd1QUcN4wML0RQG8n+20Zhhd8eYAunfLFEcUlj8OH
qGE/cvRvM/4LVJtJfot4HhfxLcO+AzzqA9fR6BfpbcQwAH/o1WQiuowTtaIOrxNB0VWf8X5rLeH7
tCWn3EKFoKnCsPzIhRrKmNIRNo+9SB5NsptoC+PenfVvy+5fJlJqC3eTFM1Ys6qnOIJ5lcUxaYsS
MpLeFt+u1nmHsZQA7aX41qj49DP8QFs58yf1RusHGYaJskn6M0zbzVBwcaTItuBR8vgYqpH9hhNo
qT3FJZsg3soqMLkObIRYKO9JCJErv+i1ZFuP4YehkyyLWoKOtSODkJjMA+fGU16qq2qsg1ZQn5Z7
R9dBO6/HX0WrPxjY27fY3G9giO7mMG9Rll4sj0QzuHQ+E4j7tVRE1KGtA4WG32q4lDAokE9+Zwvi
MtSkIn0Zux8Dhm7gmtC8mpzEyTDLZs8x01iwDTqivSU2KEgnGg5zzumdM+QMg6L2GB5/rmgw00ab
ticc6BweX5ao/CFgiDiaKkLDueCAgy+rB6xowWjkMJb/kYv8Enn/wqUOhs6YbuFNX8K2AwyhkcC0
ufzBWGghO/HUa8i0m6LgNdPB5M1dKG85l6KK+QVgzFqYfPqOhmbm7ElVe2Ty7rmu/V3Kpwzy8H60
CIW4Y4Ke2nPLq7X0McX6Nbs9IoGtNo2crW1XmnenLn8zLKi3UsXPEbbziCoiFqEk6JcYj44bmccO
PlbaOe/tkH3W+K5nBprbwjGuYjb+WAPuyPGagFoYRwBwcPG8oK1AlrnYS/WJHEcCRgO3DyTfuab/
wYpfOk9avl7yIlbK4TRjPxmGjIN2gK4Tu8lbEpbZua9kvfMSuM766KAmNg+JF6qNGRVzkC08kLll
n8eQJN4MOKpstN9MQGv+9QctlofS6+NrIwu+JSH7cRKOWyioTGzmHPNKGEwL7xwHhuPiRcyTtHU8
nw3v9HdGF1ywoAc5vUCIFSunTU6GtWlsakMd7W7jGDsRj1mRwh2r+JB4vum9JShSARiqclOtnLXG
+xW3KaqubJCyJ/mH9NWycdhdt7ztO5yhvr7o9U6rsWPYC2Ln4gEEUUyTAAVhYHFa78vScbUl1X2y
md+znNEHAt1/g0+4C1jj4ZwRFsjDIoFfyV5PfvZgCHVoSI/6mRMCx9Avi2s8lcBuNpHt7WO8cHzZ
zohpxVRrAdmmhKoD+YdDMyZNlj7bta6yG98Lk4P8UJBVIsQHTCNDC5gTpK3G9X4wq4Lzatozt9Hy
VFTzC8JfjSZqXDpR/6rLmfF2i8NtVveK4otRXBvenbxz8WctOkzS9XXtBm866YMZSDGw3wzxW6Sf
Qqt/xfLUsrY169N7i43iTcbgLfvOaYmR6DCHs8S9ks1UG0GiNODw9Vb1GNh6yMLSXj4iy0BZsMOd
GuSTIyI82VT1qQKEs6ur06JhZnHbW6kpufF05sfpzJVLR6VORqJ0M0fs2ZE6TY/xvbD171Bxp2a5
OvEKYJ2whqsYqidDN6pLoaIDd/NigwTwIJr0S5oNkzGtX3Fmj8TK6vWr7RE6TxlWhaD3Ip2H1dnS
CJ7f4NbHQCm077bkbOO5ASZSjw032UytAGgIg1rOr6Pj9hRnQLXjUpFC8dp2Boe8IY9YqO3U2spB
Xm1SYUCRK3Rk+6V91dJyzWG6E6UDxUUfcHBSG8+jFk1B60mmu1Mlfaqi17Bufkjzfrf+r+2yW9q4
xjUDrrJdsozMCH44oCTGI6Zel4DS9EkxmmT+uAPdGJSxNXGU5N02JIPKCdESyYT1NJN5MPYtkosG
cbHpuJyE2Y67254cxF0uGn24VVAZoJjZbFIsgc46RIjPhfurL7Xk2HagGkGwYUmJoDrTmMuNzruS
YooZLPOdRhLdGTb5NuyTRPULnU/O1cvHxVKxT7fqwgkWDkcdI0Y4UcOleyCHRBDO3CmKOsOlv83k
W2WJYWuxuveKNqkgTFZLqHbqe+dsTFMQtfwhdZ3oWCo0fHmdSS7A2LtOHz26LtfFJuGIlbLXf1nS
fJiigUuuesSK1x5j0z1r66mXKqRlp0CDbLR+vHtTkgdLZx3IkA63hEcrbVDWVU8DQ6THR2GJv/MC
b0BI5U+a3rOr1pdI7xGJbCjwHkqD0ftZFf3YnR3CLgV1ZfG+b6u+/cYOgjiXMsBazpblytOA79SN
yrvwzPe1CKAqfizBrmNazuT3t5iuUl/yw37pxUF12VvnRvoHJ8CI7Fx4b21juHGNHy8lJc/bvM3e
GOrq18yd3JO3gt+s8dmU9VcxEtuf2h8IYxJrQPcA+51phw6uOIli3HTDh5EL7WLFzRXQv71Pu5ip
Ql2zeBtZoGcswd5Mes5ZOgeDGdaZlL6M+aNSDG9iHEKblETGVtRM2Uv8ouWT3vfZsaSFp2emw80W
XBxph2U/zUYV6DS+sq74cURLaDcB04G+fK7y9o9ZqpI44BivDDyS7pBYA1f3XhIYVV1TsAdZWnvQ
XRJvuEoCb+RkpyzruU6sfWI5HrbNZO8hO9ZzJR9yCEvPvFsAv7uPViOBkiOYisDA4e5VfyaWfUNH
upBCMAmkfoes/IChvZxYX0PGyE0kmYSCiAGV/p0NzVutvKuJWavWbx2Qimhuig8b5CbXsZH7q1Up
5tzN8mVGKAtWsgOFN/tGrybkEHUyYL+fM/kW93Z6klFlY0/LmOSRC55WhxpY7pxkPwCmGbbfTKSx
R2pyaxEkXRtMM8uIPkfOVsTxo0zTZ+oj7LXBpTtNBNnyHkHTiWBiNG37bo9dvOXj5NyZ1WcNO+b6
1y6NrecxgmezJiItHQ9tFf+lDOhoc6kLjOXSMR3a0+/+ULXebYwQhIWazXOirOUIiAp9GCQZtJwI
xGTfvky9xfmzz9L9+OAtZnlUVfVrzHEKitG4gZ4wtvo/RLHkbKfAahEw3bJcgfAmi7qvOxKBUdHc
M2+o3qALf0ZbYQI85hpEcAGROaoXdobhNXY84uE8Udyzv+0IXmC/Xq5jlspY4DG0jfgqYlxsvTP6
xokGXC4XM2hHm/Bdz4yfNErykEgODrIVkc/m/Seznc+wSe+ZqMrdzDAC/nXzIlDeMDnkPryaY6Qz
Y+MMwLXHNMByeYHGiR1dZjoxILHbFydcYTAz8TLILVDBOqJU81b2swVtBCCRZmS7yWpf7PyP24zW
A7ragD0+WVZnbx5W11F37wQeLtJMml1X/tS6J3fdsFppWEoKjnkEsFnNZFUxTclrdODwno795xSJ
11LaSJBcffPMuWjkiCNA1E3HvHSKkKo5D4H2ZUbB2riV3SeWFcgepKi246h+BiBsAV7mNwISE7g2
Xi9DZa+LzSvhIq/lpPOnOj801ahgEHBijub80A/5Q2q7etDWq9UKWwlo/iFjQTE7PqEE3wqn43qn
l+lxBAtYyC4k1Wi/1OOwZb7/yUXkdzRwhF06rIS6Me/brgFZNsEJMplbOL28TV0CBmh6t3JsyF3j
/abT7I+1mi2ctcK9RQPRW10h7cAU4vzzt1raZ0UlWusgr9Q5vQFwzBLIrn/JVxHxHlxK19kdHR0X
IxNH27LulCRXepPspcUR3a0/C7xVPgS+mpdmLuov8k2/iRrs2hmEtM4fVm9xSBrlOLPxuS+TJX4V
SvsRjXVKPNlf1bQv6+jJcaYDv/tB49axLcMUdqWRTAH5iisG+/WpkRq8HwYXkdBeQIV5/qJNO7cl
XDgq2ptrfUe08oIHBUAFAy6ySQVSGCR9hRPB7Mu/xbjKPj1WAdf8GyrzR+mvLZxQxfBjZ7dUMsSd
Z23LEUhHq4kfL5NpoLtkqhpzmbb5oo/HFDOA9yctnsiTfWZm3iHvnKuRIa2bz+mhIeCNigTCceJy
YHHGm3T7CrBc5dG9aZcTBCKdMQ/9SWX2EeY2UhNL9gaw2d9JA9tmFmPmE0V6cRL9w2L0guHBerDz
lM2bKXkag6AmThjT+zNPe1Bemyry8c88xGbmN/XfyjnQZ5DsRJv9pvibkXIzYKVYnDbwetkwAOSC
7eLwRhyPyVCYlFlk3IEHAE+abeGvKOdXPdPPiuzJgjC/jz2ixAYwrYhYDqa65Ieh15lYP2gTTdd8
esd+NzTSAj4mHxz1/ApHTXBdz8ItiY/2pOKHVdK1nF2K093T4/fWdp+o9dktsxsfjb5+KHGYKH6f
74RMSSNAM3bV8Aam8Sf7PimDbsEewh0diuvIYpACtHS9N+Dv3SWMWcFFK8Jd6Fl30XDIMFp1Nrz/
oe7Mdiw3siz7K4Je+qWoIs2MU6OUQN/5+vV5iHD3F8JHzpNx5nf1H/SP9WJIlaWITEiVjwUIAhwe
fkfS7Ng5e69NeI4X11czFr9dvCR/+SBRHKPamH3E8ksGpczcF9O+QdV6lrvj1ylGzlcuBpeY0Qpz
81oTbYD2Yx+59SYME2CxjsTAzCQGzTuE1mUQ1hFttywB58JLTqAi2iL5ZDntGQdv7ZZrIOkGuY8U
iIAiBorYZBzsJdSKDluJPZA4EHAQIkVl0cH1rw3A8QJnI9t48JwWeONcNMKC8NOzPtxw/Pe3bctL
dHosjIH8zMyQDJd6+mJ0fIg1lh/AcA++NcIlKHXBDKjkAb3p0A7ptZtRNvYoTsZhQpIYMrQ1ZmK/
sBOeT2N2cLtDZfkpswG04FUKFi/tzC0nvRA5hPWEhhTrd9y2OGjISI0I3zyVgbp2UArFA27OVsr3
oKLDBYfhQlqBcRhmfMPSzc2NOxXDDW2sVpcnDw2hk4j3lDluF4YHujbjyqUDiaUAaw7znTM/tOy1
dCObcwH6+My6C5LssqtQzFa89sLCfGJ38lmq+mbqBrEtYAFcz2SUwzo6RoWcz7LZNrdqghYKNaO1
zPsqCDvK9WjYTWP9UodNfoiRFzrkZu4pq18lLg0cg3ismuKKkW19Nsfliw+AHqpIsfci/wPcyeMM
pjpJ5NtkyungTjDwLK6DoU89RgDzxnKmGy16kI+0CMraTk+NnR+Dy8bMvBsxzKdBoz+3seRuARRk
G11l3amq7Fu4/s2tWuBsk6vZDueeNvngLEdmxAUUneel7cNos5TaeVYhtqZlFiddkq5sYPguClYS
PGP5vrSVvR8pU6rcQOiPhmUG47mrooVxQvG0H2tIHb43zJuh6XEzCcPnPN2cbEHYaA99Ymtwua+k
sVRM6mxBkZLHI04A2IEEYVJftzF4zNas9oSh+CuEx8Xl0ODfbs743PBLGILf0wtbU9ThOpD9gcTJ
O1Z9JvDMOGylzWOBennlORbUUzCMacCcqizis1pyBDMRfAEJGDddJJ41L3LbmzRxDSu2TpaBzkrM
qX1ZoWUO4qrfzNSNfCeXUdoEJydOvyTNeJbkKQ2nfDEMNAWRSPF95jE4HJP8FQLlbuz7PQmCtzGS
dS8yDiRHlqvOHssrr4aK5+ONcLi1YQNCwPCHaQccE5z7SA+7UHC5nPGzydRFoslH6JEN6qCI90GQ
3Qwl6FGT+2Bjxd6HFVbng4okWQLZ0ZblS0msw9qjU42rmuG3i/pBtNabG4gB1GFKO6TdxVblIg3v
xXbsXLC7VfjppcVdNjMl08tQXVLq2KP/xY/i18Amwkzivlv5I3dFYSbksnUxShfWG2J3AE0mfJsk
ZTATZ2lMDQvjO2cVA30NBvADQTNAAvvEZqEwLxrJ0kaxDYpLmzSlHcL4cM6fD+F0N6gYd2f04odo
duc0h4WMPQ5jxN6lgCcX2dkEqG5bLJEoXT3nbEhxpDXWeGGW9QnCLeoc9KkdI+M/z311/zH4UBAz
bJqeiwbI9b0fEpLLsmtVD5qVbAESN+uqRhswcjbk2kn2cUyjFsD+WoeNcYrpBe1tPNvrb+ngXeDq
q7bPzuViXGjH6MCRbLr8Zv8Mu/w8secr6CnW4VvcaeLmeuMAIA5W0VgANYbpfLKDwF/XtT52XgBT
YtG7MwYt4FKJILzqc9s4MM+0T/6kESKU5kfVh9ZTmxA4JKu+OAwjo1iSvi4bIFIYecjOmYDIkA0e
c6DcyjgaNn1XXcRtQseU81A1QPTiIiZXp6NtiGc/JgsgDB+b3oFA1zAP/fbjWHDMhDWMeyAuvBO9
bSjbM4G2sjKOqXS+ku4EiEi0gTwS4nxpoFVcG21mrINJpee4737/X2w1vyXV/vvb+L/Dj/L6t1DK
5m//wc9vZTVp1qf2hx//dl/m/Pcfy9/8/d98/xd/u4jfNDjGz/ZP/9X+o7x8yT+aH//Rd4/Ms//+
6jYv7ct3PyypHu10033o6faj6bL226vgfSz/8r/7y58+vj3K/VR9/PrzW9kV7fJoYVwWP//+q+P7
rz/bXJn//seH//13y+v/9ec1j6Ffsp/+z6eO316Kn24/kC5l8duPj/Dx0rS//izcX5Tj2DRyyAF2
XVdyVwwfy28s9YsSlnR82xaOJaTJsxKw3Eb8yvrFRB8KtUBwjFOuSWx3w+3Br8QvQgiis+lX28gL
kcz9/J+v9Lsv9L++4J+KLr8mI71tfv3ZMeX3aaSCoBwp0JP5tolw1Has79NIuyZx61ZntMwJqOtX
jeS9wC6M8tTfiCzCHNumhhfvqlI/GaOtGIC7COKPkaLdCv/XnhabYKXokYYiS/srFnzSut3S9wnm
zWOm9n7HlOkhdzRs0IwlILy3NKiNdUdDot67qh8nFM5Og4gpZ4TIHjeMZoTVC7jLViVClGeTjpxF
AOt0/gZujwgOI7YBn8iIwGs2ddCm8QHQzGieMlX4X9DVverGgJvh2p8It2k6eAIlMh+GjV8qRd6X
V+U4v5kAZQql3cskqKovTBJG2iRTa40vfpBb285LPf8qSBM5bztDNTdwazJ2PSwcfgSJEI3JMQww
9JM1kLNLx0mpkY5pu4Q4HwNNrwl2VD7KR7szgyeHIMBpr1qzxvfrEcqajtKkwOK+HMZ1hwkIPG5g
lt2NGKe+up0tw6juYiw9AF4htcz7LGPgeVP3U1ds0O+Uzq2y6ql4SvuRVk8GjUSuK8ppbHmaawF8
eaaCezCp0XToUZMk71mnF5qSoPuEcmHBN2KzC9amj2jiTtZWSzdwtsrwosbKomkhDnZ/QY/MSq7t
zOgYqteZJE+Fa9N9yKLEpRc5IXpEh1mMfrx1SGCZ+QYnTFqEfVTFocdFQq8dIQ7PNxT1l5QH8NZm
58UMu30HPmzbIzqgmRaX26ZrgA/OVZ6+6FA15YPsp3yElQIOe1MDNBeHMC6AMDNgALWO5ig6lkBV
l9Z/FKjziNGw3Mqh7IY3xCOWc9BjhlDV+XbijpfeWD5YcCCtXnvR7TwCvmYIbLawSumwii+VJH17
TdAm1RsR0Im5JqGmaHd5FmXJkWWfxokzTiiG/TEf3hIdYx0ytU9jZyIXVKy9xdOzz9JY2ce66WkB
dNoC3JC24eABtSSxhC5/yUuit7OuyVGoLntwCiikas8AkZnJEVnKMHOhRYEVD9sq7kLnGr6mDes8
USdNox9xFlQQxAZ9aV24/mxX93VtucmJ8qa+iEILeSccCk3QlmFyoyBow3pbW85bMyosGnSZRL1C
tJEDSsgiVNdYMoZ1Fk3qE0GpY520iEAAFZWDJaFpjY63JwyxmxI5DruWET+m/YHvuswT9xquBp2P
yCyYEwvcEKSUNfD+aFAgwgRh5MMpyVBzM39B28yo8rV3svixHv2XvGo7rn66Xej2xobgWTm2yMHg
kcZf0xDOKnCIZ0Hw0nMapMWDITLwwZiD0HcVRjU+kxReX5CY7j5VBGmma/RYHADNXWKlZxzRimvG
CUiNUxBKQ2ZdD5NEaGUki7rRXFDDJJaUVI5Z/YlbbbrlgquZwrUYH7pl7O1acYh910dTSOL5nH8Q
Nz3jsoio5maoXcXGWDhtWWmlH2ge4esMUYnmjXAllwI/KKL4YrScIX4s9VSaW1+5HMTAWlnkESvd
cgpoJvxol2nhuYzV2+ZLZKY3aFEQMTOCYDT2ROUfji/9FDJi0MqMGPDWIz0Q1o9dMkegkgL66Ctf
GHl31dkuwwMEx7jcoXuiWwzjcN76Lr89sN0EEO1TYzK2gUjUwdSYYd1UjSQL9ai1ZZU0T4mOgo0/
FHh/PJX2L44x3JYyCou1TfxasdiTPARHzONjbzi5+NOIW7GxshxpLAmxtgyJCacgjG8gGJqRKhuL
h+cdP4XMtrlSSiM5qEPip1yrORGl1YXbBD4+HOJCyOiK+QOWJUUXaVUg2DpYaNqmizmEIL7RJAzA
ByohipEmqcGyDfZsXoD1ycUKGikZBWGjM/pBE5LhLAtpPvtCX/agA6ZVGhbhuK9K+EHf3EHVyvVg
4L2oTgzpiYEu9Ek/aeduq1MW6n1rjOYlWGR72sPGLmgTmPrM9gpB98QX83qwybs4dGk31UdvAJWn
zQjpnuzaHKQIKvETtFeFZtgbmDsB7CSUy8wLRJkcOdZ2HVm010w5YOCPHASfq6k1NVTlOI30Q+Xp
0DlVRvoaCH75XMw+4TZRM6BRVdGcskRkQ62DzTDX9TdmXmJfMSLQ7xjHNWNxRkB1tIW2GOkjNLNo
uIFOiMwc4hznPLtSrbslAgVmV+NO9Zc6dxr+KlIWkh/QIGM8M8Gb4NDwUav4FfVLVH4QGeZU23mE
9nzosPY0NH6k7O/HKnYvTRPgzT6MtcwPonVcvZ/QuLVIwvJYGDcyETm3Uzb375VFeA/+f9gYBUzo
mOxzzNIEenONvArTs2DH1yw276DgCEOBbzXtfHaA4qkcmfjcUheHI7kShVut40B94ukgK5ntO6rP
kfrGw4a3HSE3tXC3XPpjlXzMOB7GnZ00VcawSBskopcuEBhqarWdS8OOblldxFUVmJKULZg5FhG8
OSMbvETotQoyO/tzY+CafjR6VyHMgvr2Ba/XHNxp5ELk4XjhLTJL4cJIqk2yknNyMmh4TfpdWFY1
3CbMq5fObT7ryy6JQJGIptGP5OwgI4wGmX2ZPUY7CYJeRLrhPLhfC4d+2i4Ftb7kL/Ypi40oyQTL
KyazwuckSGKXq5Erh4VFW1j62TzuFX1Obz+WXnfmxSUrWdWCFvjCxHZBv9eBB9XIihWQM1vINSqm
5BFzmv3SA328xN9oyEMeYwlEOp/WtDmTwHxoBvKxGe6FJqN1R4vbke/NPrRpRpwj0E6PIU6ThZvW
iIpky4wZShf17IpylgF7k1VJeprKqeLyXWj+X32OfYd06k157jdRkmwHoOtZR9/U7eiVBUSz7AXH
NtobGn1RAwkB5rmh61TRKSXCABRRwozVo9yDsZ0zW8R61PUXUdTR8pYEhAXnRGN6TF2ZZX4wV28E
M/cSBGpml+z0putnr5mNsWtdClG/RzbHuyvBrJNVFQjupw2H4cqoTQZCLk92y5oU0dF3Z7bLqkjq
Wxi7FJ5JLqf0RBlboQ0NqviqUophUjcYfn9WZHWMzDioAReZOIe5YRBGKbyxN6oXS5+Oy3UlS5fj
fh5KA0qdiBKqnEb7JKS6M9BrM0R5fMxhOyLaK0A881iV4fu7di40WIURF6Hz2leRVSzEAjt6cWKn
lNvCKiEQNwVCFJC6pELJmUUXBqkzZu92qpo39EZq3JteQmA7lprAvO3taVE6+vZguGwWYTOtqmSy
80svcD1icbJ60k1F1xqj4LqOPDhqCA2jB9kETnzsyCiSF8Ka6uSpM23juU4JzzpmVsHnrfA9s9Vx
Mt9yLxPLzHJxRYfbatEhxUACzRbQ72nsHfMB0XDuUiqrOx3170RR07rrark1B47Unykl+o0JIEk8
9TR+k7hNcZtkis7pfUT4LjrWrJr887LStH3kMIENDZG5Xw1jQlVBwnbZno82jj+iywmdoBDBcwdT
2mEe1Y+GxxcGVzHlp3bgiBVwFS0csbmIz1Gkm82+mgm6uEkHmxuaRYoUpmUzps9E+hUwPkt1ZLcO
Q/3WWKRJbvhE1Lz2HC2TC0aL7mK1YypU/9Zo+ZeO7f+9M/lV9VHctfrjo714qf4HHMwty//Tk/n/
+7/tx0/v/4thbKw//nge//aHvx3IDfGL8ml7+xRQpiVdX/KYv53IDe8XZoDK8UEa274ll8P134/k
5i/YGRibm0q4Qjkmf/X7kVz9Ijm/W5jShe/YtLf8f+VIbn3fJvNMl/LMFsqTtsXBn1f4/Yk8hMaf
NiYUc9gOa3Smm/7U7bJLMMkbDC8P4SZY/+FD+r0p8McmAO/tuybA8pQ+ZmkYB4qSyjKX91a9vZD/
FtIzsP4NbzMn9ZI2fB+1wz3jXIU+WTCd9e47x0U8VmTe6JwcOtPMJRF85frCQEHrv82s2QEQJRHG
NRrLvLE7RGBUUZGm+R0KBy+KiDJHVOeY14w3M5OcHoOJjNlTgHVcHwejsPRF2HpIpSTaI/Hc6lpP
2459N15H1WJklkgSYbllQ1AhZfJD/Nc+iJCNa6Wy3/XDMGwhw1F2zaGJ1j3izpN06/j1lZ/GQj8a
g6rreyJlx+C2SRqdbp0+0cliuFg0cIlwEGs0fEQBZUFWAjCzm9AmGyJy7P58mBMGc5bjpebGHAyn
3vuxVFCu8xK/RMPiFZ1U7VXeZ6dB6nerItB9cLJKNA87R4yyW0unGdwzgDCpIo3T1OCNdJiVl0U+
g2HtrGKWj8XA1vkVwCR6erR5rYMRk8xxfMp8efXHSG5kzNbutN5FGAUt0MUuJtPGMZHBHHRRZ+UZ
svYEFWHsTd6+akljuTRUMt1jAkiIm2ZLn8tn2ubA+jozGZtDAV6j2Y56jgnCtGov3JmmE823fmXC
Xi9Uj0DNs3o+BphbAc6BTGUQmebYCPJD081+TK4QUmGwQWK0sGqUneyOXZd5xChywE/ODdKr7KcQ
3GUeS8g/tFFIjiPePLuAJ4EOJHQNGe+8SiGR9eExFzxTGPkUpHCst3FQSf+IiZOWDz5V4ayJEWhx
rrraeJRJRAnVjdHnQP/LXCLiPOtGaKzzK4sApzvGYnhHs95CzI3/hQZpx4gCTUsF8GPTp1yzK8jk
XKMEcduP4STQdc6WZjn3F0IKechgQFZpIbt7X8W41rqpmdWBGQ8oNY7lHlM+1BbpjsIurg52zUnu
UNWgs88QhQfjSXUeBxHgBrl7VdQTY8m070lBKmsn16fC7Zm90eFqSYBufDyTeaRKmzKz8LGv+kXP
kM9JFghdKPoPjiVkJ3ehv5ilHKxlqzn3ELJ5eBAWHBLsoDOPcOjiMOc4lPW3vCWcsWR5MbzXFLGR
5IBRDbOZn/Kw0xD0US/Eh2IyPEBRlpl1lxGMI/Nm9sKqJ4i2NDLCuZ0cIh8pCfnapHcClg5tJtS8
cgznW8dKcrErebFI2TxWg+upAvVN72Qxt1JaDCCtXRdtV2ENI7TutOtQ4mVm4uxpl2JPCfkyyBsi
M6tmxBEo+hR2TXPRdvraPpuyqQX1o+0Ibp6RUd8VurOJ7uH+uOVcG/iPQIv7HYqE7EutRgb2AXGs
wybMHbfdGfbQL7CScg7WmV+abxQ4y1E3qCismPmA1W1T4X7RNtyt1SiHsFsxx8nrjUq8Ek507/TE
OUR0ksybiiMMTtF29MVFhjH/FMd2QSZTZxtJgqEH7yWzwplEmzy1BrkVEYXysaZ+ZgpZxsyA+pba
Hk24ZxFWM3u0cVJOU9aOGG48ghiASndDHFgtVsrL8+DaEESm7Zsyi9wNEeJ2urel0yPHRK/erhkh
66+VHxj9vuVueUJfhyipKxXT8xLiD+Fm1oh621UGPUijY3zkNajToKoJYu5SPPzTpsIPYe+8HG73
hlvZsPYI/XNzG01uKx/oTBgg1JIaIATt7UjfxU3HLDJrMgtXh9cA+G/o/qLvddrS2reZyMiWxIoJ
5TiQVXwnsH5nZ8rTbTtArwqSZpfCL4rO+QyqlzJpm4fOZJle+5Egijqv55nbF+8D8nfs48Y69NBR
X80CMSrJCn3Z7hijdO8cq4J5Z5aQqrm02M/3k3I9ogOKnOEIsHnN+4m1axMgloDI9SzMxVuF5RxZ
Z5qU3QECzfRgB52XYEYbwsvcVqZ1rYeMlO0JyXMPW8UGVCIWQB5exyk/Z0mjpzAKkhZL02OxCqFp
AGR0WQsY96V2aL9w1hJvCh468+gOdNiFU9N+OPke2+fGqvkCkMXl5YIYhZ38NMyWwDxU1F6+appg
AvDeaMl0KCB7Eha/lWVbDioOmZoo2s8S8j7QhycOAErtN3167FKm/2cCgchFyu4gX1ygZQ8Gp3EN
zdIfER9gCwAUP7PNrNE90AtgGKQ/olaVfKS2pwpaUIkEmlylgTyMrL3sBLnBSHIwaxIqY65qUiAq
2oh7TrXl0j83R5PsigajHOYxAjzoWPrxuV/HOKOqEq3CmjBcIJzfipV/qbj9n1a22pRwfzJPeqk+
fvryod+/q1iXv/nPglX8wmhGOEuBicLbUt7fC1ZhU3ualLCmsD0XP+ofClb3F2EyIvI9KiGCvpX4
e8HK5MkzJcduKS3f5RHtf6Vgld+PkDy6A5ZkiOWaimGWT8X6ffWY0vrVZiNe7VW/sUlrWiMk3hJc
sSXO967YlGsgkWvKnnW89bdqhZqmXEUHqq5ncRveEZpxKNYY6M6awx8+xn9W17q8++q3qeYyxvv2
yrDoMkmzPNi/pvphuGViMfVQA7xN4IhV1G/MWj/aAwauMvxqZSPYGeCR8ZNfqpMzwNGgrDWT9C5D
SW15I3WRdyxThkfWp0nWlAc/hQjvKCUcA7NmdUf3+66ibUOVSlEh8vRraQS7NLHwX+fDkwtkDtci
Ii63Q3Yerw3vocD4IpjuImKnuHBOdLXepbCf5KQfSkRbzSnEcUJrkwbgZSxQ2iaPQyd3s0sbPQ8u
xuqxziGlFb595+irzCE5cng1YyxV5Z1T3rv+vYKnMwv0HxWM0kdvevAajrWlWhMMs471e4F+B1Hi
mn78JbX3XVsZmDmb/MWDITEm1XoI232q001h5LDWY3SFJu5w4hsBuGqIukuuUFBDLYKxrAlKApG9
odN0WeruOGWo/qkQQrAFCSv4OOX7sHsGWbN3nc/aKQ7SqC9kZB6iplqP00kocHewJLP+ykdUHsUQ
kmrk4TFOYU2ExkQWYzty+F4kIsE529l5O8W3g/cRFncRmRsdjYSxtN7jPLyH4WvYLxLdWMUCWphf
U/Reo3XLuGtLSbrSzhZ0z1rEt5mNGL4AyT8jkw7cc4eVcWrpHkKJqnLrIu7YVTLou3r6rPShrzlb
xM9V/5kDXraay95JdtK/ycPhoGOI32IF6W8/YInpFqCLRVoHMN0WTm2kor0wP0zSAaPkMPnFXrr9
R5tBw8JqDAYGeir8LPeBketKm5R66rMdnqoQO+qDZccXLgwUJF+XAXEAaLzwUeCJjtOJwHigT3BP
FmYFCckX4LFuan8+INF1JA0zx7MuBRBPg7ZGPD5aqOXg2eew9NgaH1OyuzXoO3ohFLFh/uoXEeQ6
9Z7CNC1DnmOy/GffsK5oHiJyGM/6fDgzCrRifnbqhxvffjT9Z53G0TpqaWsMOMP9+CGEJFIM91nx
nukJnpI+8zL9dSaJVsAD13T7x9DH+AwjF6szMcdMZCCLxPZ5GF+P1aWyr3Kk2o3jrHCTbck5uxk6
Y4sTHdMeMZNkwvFBlT5A3fTFWfAz5alyiJkCrzuU7YUd2xg/iDzIrFNKYE5tm7fRSMgyViNeDV3e
ENKA85S772PcbyTdHtQ+F43VPhZMupBdrV3WhHFwPr1c3fvh29AML4qcK+khrdPxBSeVFTOnY2OQ
VWROzCa83WzZRLHDgKOfCqJia+TulqY+nKzz3mgxhvYHko7OPY9Kq/pEQ8wZxHjnufGrkBBIkX7r
d5SE5P+1rboK/e42C30SbT/zMf+M3xDX3jne3vSDq3ZJ1mFWbkUJ59371PqSB+O5O5x12AuW2UM3
XU/08yBNXwuPPkLU7Qb8qxUKUD8Y+ToJgaUcj0IAJjDhO8qtCE2ugbtzwZYOE+DBeKOb7lhJpJj4
eDKMEjQF1ob7OJA6qLPy2jA2lj9+tafwtp0oooMcX10wLUMMrqmaYBdObXhfxHxE0bqNkujCQaOc
FW21JoB4M6jhrMitsz9f8n9oZCxb0XcLPnveHxsZgcix4oztW3IktveAK3GnduKQ7P/8WZYOzPfb
yrKzsrc6EuGEFD+0S4gl00ETW2+quC6qft1EyyUDYaBL0Cf/hWoKEcg/PBcVGD0htB4W2/z372iU
hDXRVXwtya5c/BbNbG+8xPqLZ6GC+Mdn8QiTJ6RVOPLHnlNEx7YwXecl816z7CqYJalf5Ay2NmKJ
Cxvw6p9/gOKffIK8F/QOQBtpwy3Fzh+/J3rlKeov+9UWeiuJKguI2BntkXkx3SKghw9hCtFhM9T+
ReOJo9/Bcshw2VQw24nKcSA46LTAToJSn5ixgPQm3cHZxbgOwatLbzt9O6vyL162tJaC4YdvHsKA
kJIGoOXw0r9/3RmobO0K8wWI0QGVKsPhmjjXkRkVnsyVM5En5ocHckfPNAYA7sSFtnTTmM+CFLue
eNmJ4wTW4rWDGrin/ZS/Mhtbe/VrkD1G/QngsF+Vq8Ys9wmDcKt+Lsob1bxmiNda+8qp3zKTlLth
3IXll3Q69mSYGna3b8ZbHSKfqS8nxJVKnVUSVA85iPcoUh5wIG/zZEJVJ1Zzl+16y9lZndjZhY0h
lYYAVmnZwa2Ogb/AdUL0vU1dbx1PD1bD/k7sOGEqjLOqTZLHZ8KhHkjfiiHdG4hyKgwZOj+Lg+iA
a5tl6QkYJ+rwhwRnmR1eW020q9xhb0doL/Ea1lXOwf8Yze4RSsJubtAw1/U7muQNZwdafrV3DPvD
bI1bKp5tyIQhRGc7y9cE82jdF29jcy3GG1mguGuQq7jvYTMe/RguhQbkzaEsm7/aqXehzbcOB0yw
2FKNa8Y6tC5RWVjnSedtUXL4K9TnB8SIq6TdP7beewvwbpov5Hg9pcRHlaR7C5i8RGdh6WUa8FYS
1ecgJ1HBhPQUWQlpcnYEvCFd+oBEdZJwiA+c5B9iROB918e44VsmrYo2JvSmFIeNv1EDPf85vKrD
28p8seY3FwRnFDLXavA6IDUvfdhhjJ1xkzx2JSkFjEt2rSwYtQB0cDbgg3bj6B1NvqQ533e5vWac
s04VTDMjvA0S8wA39VROxlNmyJ1aZjJxfIB5Cz7/oydTfoYDDA8lyf3dADIjcU/GklZWQIiEYklb
A6aAWs1MT8PuKpbXfQI1IsPETJ1kVsQDVljVXEI+KjQ8xkfifdUcVsOZvGR7j3xyDQLm1SlQb2PT
96LwLDdPHZda1r37cYhGqd3kmb1Pg9eQy4DthWnxuDDtQ2M/8c0DptgQmrkh6gZqT6p91oWlpZPd
5ZwzD+3MbZ7jUGrpGk8InWckRrAxt6TxrlMnW41Bs+1iF//LeDWY42PYo1pGL9uQlmoQctEVZ41r
rkJmWZ4F+LYiOEX7Z6MzIpj5rHvS40cTOi8SFlXUlJJMHhvg0vIjN6ytn38Nvfqysf3V3EfceqQ0
zHi1SFYHF/CMMweZd5bvZKu+0tuCydRVByxTawIXN4OexQ556nXkjYi9G/VgTAR4DvZr1zd3Yup2
0rymcXHoOv9ETb4KERUpCGiaiHFlI5ohCLIxpyOsDxozwfMcQKrE0levGfgNzAGD+yJt3pIK582f
r9vWsn/+sP5JYbLHMj1RsFd/WP9aI5tCUjRem+20JWBv57y723FNsPG22sOF+Ytn+yerLc9mf9tk
2WudH/ZZ2t5FACDiFR+MPhY7MIov9MrPy021j/5iS/9h6ELhIORSO3BclvBzfjwpphYDAMsBrwJh
1LXRU5DL+xfv5p/ssVKZnulwFLVRQf/w2SHqqmnDN6/089e4i9fJVcRODj//pEg2MTfRdpHJcCWA
sL/+8+cW/3gQVo7rOUoq6ZkMe344osuG+VXvh58zkpNSnkIWp6wXXFIJ5hdizEyOXYiJbltwBkC4
kS7EjbOBKIP/8KPPsq/pgPuD1ttmSp1ro5Z3XsTholD3Bk1GoCyrHt7OFNXXsPv+oqajofGPV53C
q4r7mMvOET+OpyTNfpL36le/p4GITU7G9sUwD5955c8IsccXhHUVa1hw7avoJaliBsftueO422hs
cJM0R2A31kU6tV8K6L7AAdV1mKu3DsuNez3icCqkj/mx1HsvnVAcir1U3jq0mzVY7SuRNUfaatt8
RroHfMXx39r6ubMfh4gIbHCWyxZO+vKu+ZbJGemThxZLGvetA4Ba4SVCjDEU7zWYujaZ+IDxuRvy
rKNd6jTWPqhvQ0QJSdid5bwPEbP7Ws6xHYgeifUJWQpSJBdR0gu5oWGZnWQbXmW+hKny0XVPQ+cc
lMWxTM5HaCW3M3I+hhgdMMP2dYTlHTrh0XbqE/mnKxwEbAc43PEXTNFX357OS5kdawX7rBxORuuR
hZOz4rlxe5pUSDSbg8IvZmzP4ZNeCOQgI1G7oXTougb1B+LRK4dFVejm6LX50YAv2sLcIAQUywUq
ocq/VCLcCrNma8EybTMzzC+w8R6Q/awMm9uAg5FJRyC2uuc+2BXDeQxFqUG21RM0hpliDTANlkFC
LfCkFVQSdIkWh18x1sdIBAzFgvYmiOxdkixHdc4hdnEB+RS2vEHsRHzf+/61Tki+se6z2Qctgnhz
Zp5Yv4+Dv44rQERpu+9LkhhihIdspS4Lvxmcz87BA0Xmia9pPgG4h+6i7pBOHnqEaVHX7oVQO6P4
OjQ5yoTlFEQU0tJfj17b2NirqbkPU9LAORIXb934aIbdyZrKfanTfqtUfwXa0d2RGsamN9zWjQO0
EirvurYwMM1ePFLyHov2s6j11TCBuCAseVJ6FwBs8Yz3MGVyVWFHtMyjEWIbTGlEECf1aciHKChu
s4QNHyf/0DPbEO1dN8gbJpfQijFJFzXs6PI6oUJSdXYWQImogujUO8NtIBusP4SM9uFuSd6WFLfY
exEQEWh1FYh3o3gN6pM7k3+UQsLJ34f0fEjOXIsCbboavLNmfIuCAOUEyVHQPP2IQAE0F1A1vtiS
y5AwuKZpmCUjIiQrAWOnii7biZRjEGQKOD7ViHJfW/IR/j9n57XjuJZt2S8iQG9eRVKiFHLhzQsR
Lum959f34OmLe/IoA6lGox4KqEoEJYrce6+15hyzCi0Us6OdwjgJ2TGj4b31v0N65iECGc2qj/qE
nLKi1I3jBjNaTFY9Ch8aWfzvc1zchuCB4Kncg4JVV3FvyaCT+nuEHjI/VPTUacleb411N762CVSL
XaR9SiI+ovCIxZ0+WQftVPD0mt0d3nsfj2dBIpTIOiD+UGcql+C5iB+thDyayNjoVmpn6hPww1XX
P5eGseuo6jMhOjCrOjELp9vS3wZ+7VkCgjuINJG5VwMLXzVNLnGMz8iZCbR6R2/zIOk9YcNBHdLh
ER6ELHpNF71yU4nPg660pNJEix5cFZxSR+9EbPHWkGLYePptTfinwplUn8tXuhzbnCiHqlL3Gdvp
YPbfZhK/RhCOefkF2alkIrYX4a8dCeyBVgqLhJO0Ra7slM6gqAxQ2u1KNdrbK3vTT6u7yaZI5Ymt
Vr3cF6deqYSyrdgXeyc/I190UUVvuk28huYD1sMhUjl5TZzAiZ7rw7Va/oeNn865pJPBiy7Cuqx8
mdJgUwyqD1EBtoeZdyLG+u9fkG76H4cm/rJkySKloWxKl8UulA8ROdtH9IsHrtxmrsmwzLdBtKiK
HXuiZ9rDro038RVdxz99iIvTGi0Dkz+vi4qhLQaT36tsS62YbI7jBzgqhya13Q1e6xGUxuWRZjqJ
DXkErNPsmjeiZziDbbyYdwMtnFvTVWztEQGxRR/zykHoh9thAgPXdVE1GEGoF5+Kx5EJ9TR8kLIp
pjdCulH97ZU7/sMxdZmXLLMIRDvm5TEVO4XJrKz6AMTwAHF4U7wAZF9x823/7tpd/vMBUiXsOBJn
Rp2ZymUroyEAWZTIjFugY4vzUXy79mWsny6hcBFMGUsn6LLfJJt5jmRaf4eviu4Pl6D+CMAH8sJi
dETTu2CHnUIbbTh2HNg64GjYs5VDE9znROuBSrPbAbSROsOJTndIaihGlIOiiMSAfxFRso9r8T7r
bgLI4b6hnsfeuNXUZKMb7H0gJko130YdPQnf9Kit42gvtP6xpQbUYcAM6O/k6qD7yWMG+DjfobJb
WQXJIYXoIaTZawZiyxAgoZh+J6V/EAECV2VzK43WGk/JquiR9DVPBnuBgiulLAmK2Eh8FpDX4fS1
0bW9TPN6PpjoaWb1l5hyfCMgQ8zOlE6u6DebwGS0Hc1uNvzyC+j1cu0Z1M0YqVd9cZi0XVwrUDFP
DUnbncIuS/werXSThj2aI7cov/z4xSy+5xbDrUAydoxzpwEeCj04F3Eszmu6QjQ7wo2aJI6PI4eQ
U6Bp2PCoMHV2riH9HIN+r6nC7Ugoto5XPuRkQQKG3dT7zHhPkw8ZV1UkZC4WhF1r0psEVitY6bqI
fzXtsLYgkMKd2hjKoxHeoYoO5PvAQs5h3GKqWtFIW5VixOAodsz2LempCw1YhgLqiZGQRLqvmECr
iMgnWh6snWl5DrRzApu3ZTCn1qEjwzhXim1jCE+TXzpWREJClW0VphzJC5AVu+X5yKVVaR7VnGyx
DIGshUV9TI5FQ3I4DZ+2GbZTMTIZztftIGEkxoEqfftBzacAtlafknxXSw+kC0EZLzd+u+/ZwgOt
9gS/P0j0kzX6d+gzVxDv7WysWWOeZhLyJDgVGqAbWdxa7U1f3jdQelAou0PtH6A3MGh+FqWOO0ae
Uf9Wh6eEzxJAYSLeSxTfptzcBOJ904I2GQO3jhPyeolnx8nTzZ1D2JK7vCETNNhWwlix0EGkpbMI
sDFZAHuCJ6vtRmNtFLPP2RjW8cgs5i0vw61obWOVsNLqs4AhEgfrluiHnnQ5cktWHILcDi+bxlE9
J50BYQUhCWczRoABbqFhsBUHh2B4hSGOccnAUv/Z4pWWsue6/lARV1cEhaQQ2jiJ8ZY8C/w2SruF
rruqw8RbsIJR+oE4hCGctGrDvcF3467YZMOjFBHpbxHWiA4Js5ijT7ItZA9ChUAkF2jPmE5TctdU
nhxmf1UwozHeRUz6hF7FD/vu6xajk/uJrLpUpfgLyUa2hFd0yq4InL4DZl8tljL9Cde9J7OkGJmy
LksvBF8xo63ywfQkyo2hvM3GVyf4QPVxD6K5WMIEcinfGEKMQLkb99Vc8htY3xV8wFTVzst7JkHd
m0eyjQTrDNOCe1jO4Q6MO6MIeN79rTp1FCVA2ODblBW0lWHJC4XLXbxIzUdNTExIaGD9j5nbHtt3
2Uo2rC97szzI1BXdEJENLtnwLQ8RpcgymxSmCd10tSax2PUBveQBjdQIMeLDIB8xlw/QhRtTXwl1
c0wBs8vkjSZegGqnnsk7L1JPg1PKTNxu+ld0gKu8M7wqZtBaNjxE8j4LSg6QwYOqkXYHiI5J/KoA
NdMxSSS6A77zqhHaTW11HIYfGtC+CkdXeKQI8wCcnMX8V2TddKoAQqBb1QHzWv6KRsRgFt7qE5IT
0XSS/ER6nh2RBDj0PQzad2Ic7S6ajxkSwgQmogmrzQhxqhKth0ZnAbuP5n0ZACkjVGembOwNwiN1
macehUjuSQaKIArEPAZA1ElOJ3YrmYRf9AdbecGW6b8KcXCE4twsdxNyyjFHU04QiteFaKlIC4lI
RjEXLLVCrOxrMolr5ugmpPzJ73c1Y1iV0WMo405UHkdWRzBCqwEwZ6SpK2SaDroxl8oy5TXswGal
BmMBq3WrId2OAgBckolyiKPg6ROTB5U6ZpAhjkSg2E+59FypFa8z594wdZLwXu2XddgNffzeiBlp
TQNXYUGnCNFZcXHF0TAjheO5io1Vyfsp4Pgn8wL8Dm1u4dDyGiXNe+Gj0g/eOHV4OL+g9T+EyXuj
ya5vWHdK/NZU4C+pkXvk6VYIrEK8z4mJMOHoxtKp8DlmFXAggdrH9bBW1BuEuDCbSbanedhNz6Px
kIprXfhi+u2qIaUEA5gYuV+DBNOnPVliesO1vqIflgYNAqBnifN/iTzRp5uc+Hd5cw5LtGWoY5UB
yBpJor3OZOULP9WqtW4r0lKNQPOSpUup75H827IQrSRmKAX6OcO60epkk3SvuHVtTcodJTqJse9a
8+AV6X3tfw6U2gbrDwpZxIXkXUBExYlWjyfB/5C6Xw2LaKCDjASON1JizhBngajZKt8+MRbybreJ
6KpAlMBj396p00Mf9pCPjzokho4XHoO9o4NpxnLMtLeF2pEgA1ySnPKjRfpYwXKyMAvNM+HfAu0F
oo9ho9VOGOu7SSX1zs83gvJEdtjKACQeFrWbmSdzflncGhMthUHea3TpoSDSysJ8RCRRpd/HIgFj
CXNRoJ3wP/eJ+ZFQ84MDnMz3KT3WwdEY0ZvS7A77ld6gC6BF7kst7/WRMdEqiFmLi5eOENwKwMNg
ftZJxYHbor8305JlyURr6udotrSI8mt2WvZn7EguNQluRRoE2tc4W+jnTNBAiCuNtUpKPASonMWF
mUBt0LiAQMxB0DU50Uk9JqIawkrrRZxyguqmVE5MLsam8Ar/rVQ7lxD0TckhQQDTH48lKcpcquMF
Jc2dZ0Kh/hYwGeqDAwdBQVxchq9qTB4UVfYMxoXIQ7jN+JOMrVaRG1X+sqCklF7dxY9Z84AsZglx
onqyA+Ue28QK9cHSVOkJ5/SFk4pmRVEJzWrtaki8ot0Re0VRrtKBStlGCEQthF1QVBCHBFtY2CLx
uGnKaJfJS0tu2MN2QVGkOX0dbA2BhD8NQ+dHTaMl7NtN2D5pSEUUs3J0Xu1IOJFIwcnlGVn0ZiCt
E8y2FwnIkoZDzlQjXeR0xWkwXrXB3Fjd56QpvBjMY/zbjINYi6eIOGKBNl0inGrlDvkmkAV8VmgT
mKlLHxYxASZekhj/ZjrLICK/Y+bZPZDMASlFvwT9VoUTQ+0bzOatsRYDbIUIJnWqQGQ2sDfJJO06
yasH6y6qCC9V4/4umesTBjqO3haB8xqzE0LtmdfkwhdGAd7x9nUeTGecDvgnaU83uyC7y80XMbrJ
dH0X+5mtts8iib+ockURzBS7yjzif6GflMyfUv1Ftij2JvZexoJ6eGdAONICsN8ZHlN/TWvFGbRx
JcBWBFtBpDBUePailvcUlV/HVh8QXKoQ+puS5zLHh7Fl9gPOOMPJXbAGiORKl5aOCROef3E/VFiU
MOPMBEAV+odA96CVkU9heuqY1TKp2Q0kKyvKMQOzqtMdgvK3ak08ZBNqCJIDanTNQpJ71kSgeFrf
xSQpZHIFLCbzULPy8cgMCH8Ra8QT8plo5PvdRtGniSIdIeM+Y25iiM2+YbQpyE80gLKY5Hi5XlcS
bdYwv41EMhOG2CZYyGkoWAxciQW2Nk5QnGUKqNW6ZzGe1RDOKCsU5LjZesdAQ7WYeMT0DZm8QJ8y
G5619LOx6n2t3IKpKtqjyIaG6AbLUbkeQ2WNKtpW6Vs25ickIJyrAxNP/U3UWCprsiuA3bZg/qFh
qYCCdHhOeJg8ldK8TgrCC85jxjPyFfCdpEJDQR6uiagHzixDA3nTBpokFhKsAB1HNe+lrlsN2qdf
bAXZS9HsT32/Vbu7ePqFJh7GChtV+oJzesUYfmXOwR5UtCzeNQO2vVxZJfI743gX0gpyN2h1re6J
NFvJ8h3Gz1j9EjgmCoZrNhES4UMY+2s5Jsq5xwP7Cxwt/aYYetZEc4EXjNoxrFAO3c3AZVsd67zf
bAGWrULjxSCMJNJvTWWvyfdW8DBK7IgcPQNijntGiNGAYLBg04+P1VCdxSLDyT3vc8g00aQ79CAp
GlZdMTJQJREYNBCIOLfJ4PlgWutmb+iewDpvqnF0Eq0mCJl+Rnon5roLisI2mnpjFf7elz67UlhX
kcAugvMju+30L0JSWATQmrOnaNZzbEFaH9/M8tSYEIHxoY2R6lVj6fVzthpVg2AyULNN4ZBTsVFQ
46sRY20OCr54r9X421o47IgEoMYabz05QqXnk3QSdOSOKBVetNGbGXe2Ikx+gAEzq24dhse5ohuT
GitsLW7Tjy516F4wFsHb+ygc6aPYM6L8khW4wa8BxdWoqV2rxyGn0J5xOCzQtpeOnaTugHiz0WXv
CuwIjakh3b2oRHsgw1Ikvs+aHtrkzZg5rU3yPi0Mlj0EycSFA9aA7E3aZHaPVpxa8NBpSOU5wYpK
j3sBZT+IyC5PKGlNmqF8pZqnDhhE19KbVs5D5hnUEciw4bJSd0W/kiR8bNVfgHWg7VNGz4DEhDeF
uwSMxM5hxZb9fWAeWs67tX6EeAP4gRCEd8zDUAbYnuaz1t4uuUm1waylI2eGd5YQLrdPjy1FRtq8
+d0LANqRvXLIbiNATRmzVZLyHLnzkv5FLIZ3oNibhB8sekxMpuyNhL7gbgkoUeme1Mvj8jgSgSFw
Js/wlwoCu0g3rgUkAykKzmxgYCveMxN1jFaArQorlzeYACfqFX9bZ8lagfGg97+0ft5bzJUIm3VF
Ylj7yCS/Pdq1EDYt1QCg+2qGeOUZ6FMI4JnXke2lkAUKmi+B02knn6OJInBohqsY1Z+qtpsJxuv0
21jeSzQHOtW38/qN96gNvnPtM9crZ6z9TQCKBCW5K4UdvyRtdLY3S/ck0hmGaVVRa2egsHWrBfHC
sxP6IHYflepsUNeVuHyM+ltpK0dkzR31/qxK0qnUQ2ds3gT/LUKv2JEI3hPiDqGAfLGvTN0rEIsr
/b1B8lpzRlMCGEqW5nSQ9Idc2F/pj/05JVYldEQiHWSRiMDLBpyog1thGvDROoOr7SsbI8s625JX
cX+tV/xPp/a/DVUGaSLsUfyBMj3ji9alOc26PiTjN1A+rbMlJ3WyDa86GDDbuInXtVcotg4Unp6u
fvf3r8mY84828n8vvsx4fzPpEZIjRalcfC+8RgoxU4FpgaJC6PWdBao3i5/LaN5HTbxN5CXZfMVo
bIMuelPr+Ki6zhVLYgBb/xDIpOExkqR5dWBbBT0Wu5wvFgnJHRhK8JlQKHKRYApxY/bpTWe1j5ps
PXYjrvSp8IhlzJm/yW5CRTOa6Vrv3yqRZ0l7HTvgwqJ1iGBvLU0eLPZnFelTMr4m6qGon4TQpzT/
SsSXGkRZfgdg1BZr1gMsNig+gaFv8aF5wjAeghziYGqMbD1iaOfGZGsMdKUCJ7has82yTugqkbHx
R9ccszbyxgq2e+ZRAO3AL+J1rtkMiMArhy8MyZ4ZaE5BDKM0+yKk69EVO/1kgrXTOAvnC31tYWtX
yhFShWMpCWbhBQxwa/ZPqr4mUnsTITcWQvZ5HrKGxLmh/BTY0iqLACE2XQPgV5iX+4kMSElqeDep
7eeNWSJjCfs7MYG+mDIcDVGCgZWQbF/fKEDiZp/TqsEd9Yom3gCm5LcFIigycu+jNyvmsc4DB6+x
04cbkZMuyk5XFSovZBcLxx3RgGsUruu2fSwa5vuEJ+gBTSl2oErp7sxUXQf5Wzt9qOljFHT7fGJO
LEMLRStCJZnm5cqKp/VsvceceYK63Ao+v7JsnrrgVsx0dLpwd5nfmhVABgnIrF7uCj5xoo3bGVRl
ZHLiWPxE/isviKuKHw02+eirV8UNxyjOolCLzS612VzE7lkEeWgNqptGJLfAaRw2yhzdNnXxmdFX
mUPRASrAbJKeWsPcnPnavIEM4viDwXAzutFN05FhVflRxeSXnmbTrNukdpQJ1VdyE2naV2CIe/58
6g83vfkZFzyrCvq3mJggXwA59S6pSI4AsjbipmGK6Dd38vyodIzzAjdJy608BfxTohrh64LQBOxM
kUJb+gl3k4OdZ0tWxf0MtYl4U7uFHl6lGGOA8uQEWqJo0s+yRVaIVN/QZib3ot71CWpgOrQ97geJ
oHnaOvswVd2QdBCS59mL39rwQxFfBfC3Ye7GuPaauL/HebXm0hYd1yYF85/akSqeynbbssV1C0RK
L/YiQNx+HGl+kWEqy0f9VSC+O7bs3h/tfIBFMei06fxdGT7MymEoPiQOQwaC5bB9LqR7q9iIkuAR
mGoLw1ri0Ng3m1wY6xUNEjfPCdrJzbsEWbuKAi4jO4t4wPUIohLC7p7UbDexhO0gy6tE7JiE/yN/
a5g5KPTT05E0wbRZC9HgMQJ1Y2Ggv2qsSXomLyNdt7ryYPqHDhYRr8SC5yicIYptACSk1YU1XW1O
caIgPfU1zdaiBdWhU+kkcnJnNQJn7elLq+/qAqI2VkmRFWOcSaJZasz4URGA3BfWzdIRG4t0XdGZ
GsZ3gIzrmUy/oSRJqERPmQV3SdnSpqmGX4oYU2KJEGrFG6Q8DiJ3rzFMt2ytGwigTtmOrj+8YLwi
1JVp2iw8quBCeuLgq8Tc5rJx7JaAWSlzMib1vVmCXK/cUh3uezS8deXfDkoC1LFdW0LvmrR4Opna
R/0UsmVZYPhJJycgurFBBA4n5U7Go5rGZGUZLHvDvh17WDopkxGU8SXtnfQhGiny2XHxga3ICQKb
/jwmL2J6JDPCNVuiU56SqF7L0lMcoo/Lyfguv6pURiWJnhGlR0lRG/OmW1HymeijY1TPYvkxzfdx
MLCPv+UhWntSdScYYyaL2JhiMJGIBbH2RD5iQVT43aQ8eBRU64OcwENB3KsF4KWOSMP4mPWDnjYP
JLcdLE138iTbzs192T82lOVDz9dDZRjJXi88h9ZDDMRSbfvV0p3UA4hUIjpF0avm0FOYV1igOaP6
pCy2PjHaiJzRZs3EHRg7RkJqiHln0COuiZxJlxO0cjJog5CCQAtyA4jUId+Og+8vuFIClJOE8NLx
TeqPcZQ5mvFQVr9M625uhF1I11a3cIBMq7H13cm/LbESJePal2onZW4QBQE/8UmWvv7nvVHD73l+
jJDL+swlKNkjRC9AJmCRZh6OTAdzDUeydVe8peCBW/+cKCiSZu15qp+HwjgDS6awVfYNmO8hpWsq
q8NBrYmGGr6YN5yqlnGMsYlpgnRR6JaBzvsoO228vCcN2KkIR7emB3QAj/LcEppLi2tqhHUjBSSG
Kem9KKsEEvP6RiRaiAfNr2/7PN6MKagoWS0ckCC0rN/RRR79ia6ZyU2BXoGmALQW3GiK+Nygx49m
zOxGd9BfVHpZiJFQBHukxLoUnJiuuakagHFF8iTWBEUqUXEYrkFeyvAQZG9xxjpvoRkOla2W9uoq
mmcVQea40Zcd0wyqLwlQtBrkG7WW10L2FfcfZV3c0pXymt7YaOlHJHLuWRovhfAcDfSeOPOay6ZO
D4Yk9KBIrsgEpZ8Om7+fAC9m+WNvYervi+/Gpc8JHttTtwlp3K6MJtG/pv3/QW753yPfIin87cgn
M1INq9j8IJ/XNdYUbL5DlvWKoMXXyRMe/n7C/PFq1oJoNRALoMK7ECiWBG+VYyJ8TDv0O2/0GOyU
MOzwJr8lY/SKNuHHG/n7xZYR/m9frY7+52LWvbQeNv3Np75KHtg+nOaKC/Af++Hlod1SOLej2keF
cakiNXQAkqUpfpPjse6/QLQHrum0bnSeHhZK48lw/n4flR/LhN+uaCwn+d++W8RbC7bSwpYHc5iq
z3QiZbylaH4h0eHQlPW95qMxnTgYm/Kj7x+XpOcoOpDSHgX3WfTYI3lRGyVjqR8+whZ6M6nrZJxE
PbTKX3VyFIV7rXhs+Wcw4z11jLdiLXkldOkm39Yy8nV/1Q7BV88U365U80aZPkxF4Mj0bI7vwHmS
uLwlS8SxWsXG7kt9Vu/bbitRzxoRcRq/VB32X4W+mRJj5MiUPgTl2fBvuuQ7AGlIkqOiSZDGGWdY
q0ylR03fQstPgvYoT0x244H4M+0AwGI3xskJQI8rl+96+TQF1Uozg30JkilqT1Z9m9NPkwURWd79
GN7hUneqYT6WzYhZPXEgsqwb8JB1ilKKhjR6xLrdFjSeByl+x5vmYfa3TeWsRMOzlFhrRlE3MH01
J85SZ5T26FmdqeeUmmFP5WzQIGNXJ80eiLoTClK5M9YS1rQayZccBWTAc/QoaL1ALine8zk7IPog
+ge9IQMu4CMMW7WtHBBE/UZAMTqAFLGCCTUtPQl477I43NVUCvSM2AMIkpT2QB/xB9KkKY+stoyW
ImUbB+a+GXNiQfK1Bl2MYZYnEY+Ssm6F22YJBKkzAMLxJsAVP/foPoThRKTHGYfdTT4b+yJg0a6Y
EsUzq6i1a8dTmbH7F6b2nKT+I7r4Q5TQNrfOwBh22Vi8+cxU6G/vjUwcmYqlLaRow16SXpb2APhl
Ji6Qi8AO7/qmZxXF5GAnJWSO9rFtJNdouu9++jCkzpmV2zG5r8xzD+Cf0PbEQMmhihn1IwrMUNzn
IjOcIiCnEQs/+VIDKhBGnnQdz2L1kgnJCZfiQ2+GBxNgw6owMKHED0xOtGAn9gzF0B7E8XeMPB8+
2oIaWIedep+Lu0WOyXF2jPQTmCYoh6GwVcExLZ1JtLGc5pEmnkJ2nWZ+UkJ/W0yc4+hth3Q65kIk
7FPblq18Y1rZYyl2D0FlfMAnBViTbiW+QUT43VhpLpkEN2l3SgzCsPxpM5B/Z7bniUbe/CLzERmW
ewu4U8zRnKbEZ6QV6hJ1E4sSgFpibYRMPmGTeKza7FWYluluVt0ESXszSIw54mQ4R7G14/89h2m3
ZTKf42OcDgDmndzq7pH/rmWUqFMqHsQ5IECAU5Zaky08VLto8YR0iI1rhqDhcK5p30TQ8FbdaNyh
GNwZZnBsIxF+dXIk3OgBUOwqzgG300kaQ3kdWsnNGNW4H0Bf2X5t3vhWe45JCsPTc0+34YqQ++cN
5t+V2LjYYAQApgMw+o94C4b7lmP5qlsXW3R3bDDXoEY/tUtgJy9ie8vQtT/Eb6DQFXIixs/aCe4w
Oe/lx+RWdqtj4rEq3NCOXZVP9XvUueX/y/b2g2QLz76IohGtvwLx/L9bQDWU1BDW+Nm40nrcJm7A
6HWFdJwNFQTa8+JIurKj/ml9hDOtEgtukfqFNfGiNxUrkk7o4vRpkD47MEwZWIEHn3gUdKiiSJHS
kKhBa/Hvm91PVzVEPBp8SywG2uX3BHiqmuX0SRG7hQK0oXh0Zc90/34VefnwF3u4Dgzr/5IM0N5f
OEEaNS1GGJTcTpoh6wwRowAYC4fiU/yaubOD/G2TYufZUAK71RltNyZZ2sSw2Lpr54k/xYV80X8/
i3Wxu899n/ZNPeExTc+ZO3rkizjDHuPUij7tldv70+HlPxe7eGXqOvYHTZ0+F9PIyNeM3hL709gw
1nOE7dX+5vJr/eU2WxeHskjXOv4zfY5rUnSosj28jTtw3TYiKTc/XDsp/aCM5VbKhPfopibx1F78
rLWszTMIkc94T9SQl+zie+M4nUfbXGl2diofu5trT5Lx46/37yWVi18Pbn6dDNn8SRKjk+tkOjWf
dfyEgYCBBmKMqCY165SS36dpDHnS2yVa28zuW+1N8h979JC5ejdDiarV3knadF2SwZlm9MaCl6yl
efeV0ZttmR71yOPAnDtBCiExOjZSSI4lDXFIjcTLYfoX7Tp7iPqHviLaigd1wStQQSEIabYlrS6M
NOEy25BvxFFykvohgqtpTcU2JzgCsI4TS/SfTZ2q7yQgARwYV2Ukw7S7GClMrDh5izP8KBWPRXcf
Ut+Ot6n5ONeoibL3v7+fPz+mrD2SiI5a1NWLxxSHf1OEZslj2nb2shIINjIBmik2ua3r6P7ak/PT
8mr8dr2LBzWdokpv8gprfrsSszu5uVYLXbvAxbqWx8YQQqT7xLq/QS5arv2tZaOtN3kVknXqCo55
Zf2+5P5hQVsW0H/v4fKRfqsaTDi2CZpM1jiaIeM/C1x4CjZLGoSt2eUGV8HNlZ/tx2VVlxUTObZC
1XdRzeZNn8Ea5DbaE6sLtA1qS4YaoYNw7BR74+P04V9Zyn8q/HRqrv+95kVNG8E/6squ+seif5K8
ZcvQ1+JVj/7Pj+Rv17lYW5R+kLS6Xb6bvJudhIVauuttumsr+SZYF9du5Y/ryr+XMy/WlTxLDEK+
KjbCwEMm4SKItEebGbsX766u01d+tz8sE4Yk5362fLfeobUOTYL5pJ0/+95UrDgqrxCdWI51bedb
Hoc/tgcgl/8ghQASLB/rtyc0NfuxZz/iSDW5pFtvxhvzjFasFVdLQS3ZiJtGNEqoEFbq8cqj+uP9
/e3aF9MvFWC3YMUIELbCaem7+OvGYSDqUjivrzYnfry/v13s4r0wgmSsyEP97NeDSzVsx/f9s7/H
6Aq3ZFVvhhsGZee/f8EfF5zfLnnxWpQxmEW54MAIidHMXtvqyphU/3Fv/+0CF+9DAg+5GYPxMxM0
phrEDBhU/oj5fP1cNTUiUWZ5tWdWqh0SWJfREGYOFw2ca5Aa59Uu1cHQkAzbkrrUap9DHK+H5JeK
Lkxu7qoEGQ6TqQp1q6Xd6YztJQplJSscs3oRkmptmkjVynPcsCFojyPlZ9qTBxq/icYDvfBVWUNp
n8AY1c/wTx1pyStjIJhUzNdA54y8tOj521C1R6y5EcWS9J0zsMtFwTXGLQGMdq/shAT2fPf6959m
ufV/eewvD3zkjjeGNo6fgrlpksgF8G0Pxl1fvofyt0yX4u9X+6lKwqv7v2+ZdbGXdnJbEP0z8HKL
tgwAVvkgE3SFQ3Ab76r/r2Xrt4tdbKRNxoS24bVaVhLm2MvSfyxda1Osre21i115xK2LPRVweEVS
wPhpVYee2SM+oCu37ufX9l+X88UOWk0NlnWKrnCqVgU0+ViKN2mXbq78QD9fxjINUSELB9v4f5dB
OaO0r5Ol5gm8ZoP8korS38631TZ180eT+udqD/NP/7bGDk35Y4gSV70ss4h0KVEkyXjkouPi5Fqw
BdulhlVfQg/2lIsRcyNcMa79+T25KF/QICJIoqC8WAW1CBAAITPkOz9P4jEYHqTiqsX/z3eL7yXi
0Vq895ryzy7+25ZCv61loS0BCkhrvJYt6bCcqddL83laI8glpZptxa92Mmql9bVj5LLm/ffN5upY
0CRDlk0Say5+ySyp8YVo5ke/XvgCgDTWwqbdXNuuf7oKrQDZMiXYfXTX//u8kCpDkyUVPshVXp6X
m2Ed/j8cCtTlhPHfL6NLmiGpXEekGL/8uWJZaZpBMr5Nsj5UQlP9DveUjl0oRjksNCWZFMVKkVB7
T/E2ziTUtd1+UCCjjazspItqcX+Si1sEbGRZULM8hQoIEITyZTI9yUZLJJDozEa6QSFQ0zYyDEae
+jmjOEGXHgrCYxfXZMVE49qaWsJmqp0YWLeMcr1aFq4cRv5cTHRpObZivAP+q192BEwi0nJNo3S0
MAF9g9S4dhz/c7/kArgUJU1fcrb+mIaIedf47UwFsKCdtmTq2pqLUnN5HvHeeNcOHfKfrwJvOKlJ
4kLYwOp38TB2aYbhW54/F4zi9J644f1yFi82hr2MLEjtc5YX3lzR6N1gP1prDx4JHrb/TL6Hc2WJ
+3O9+e9nuXhkfWSqLKTjZ8GBB4uP4z/F3ar6Nh3ot+vgBTwY6mPslM21/ejahS+WcExhWTgI1a8F
MJJ4lb3AI/8pSFyC6d3ATt/M7GrrDOHA5buDhIzuGS8oQMjlRf3vK8q3jWOrbj4L7GFKdqqzN1Rt
4KRu4vkeVEyQUY6TdTwiQmI6aY8xQ36EB6B5+1BcRx12r5KGd7udJNGhb+8E1hkZAwNcXo/3rnzP
IQlXokDSyz4AYWfgxRDjB6366pKHtDwp0vNCOMz9iHEqyTON5MwtoZ7VSZNiL2OMK6oNtpCXPEAD
pVX7iHinMDrP/Cw9XYUiR5/SxLaPWEHCttsZ/DcBwxrCP0T2KKeTJz0e3V6v1uTZHGjkHep5dOOe
aYrcHstwr8hwzgmcIFkya+uDtGiYMfP4+dpQhm3FrNri++WavFONAg0XNnaYSFIpulP0TGoZkvyK
KFHsa/PkNsWDRpqJWXwsEWgRsZrMwrZ0XlbELdgl2bm5PngKnhyMnZqauQMN7ClFPJy8C0hOo/Cj
J8ZnjnM7DVpXiUtU8PomR+iaciMkS8C5z8LUvyOL6eAFhLphJ6ngKYO+JQr5HOpEG+vMaEstXfk9
TlY8Hyr+vQZDv/wkIoIUmdGH+kEtPeYYsZi4hTYhtCW3vicf/BiIBVnf5lYiy9MsxBu1QM4G2y5m
Ocs0RkUTzaPwWMuIRWXF6c2znBgbnIKSeECxYDa3LfdsbJdpFxk0Pa/uJN4JWu6lVeWJWGkWo6YU
nGJlGyXf+oACh39jfSSEUS98h0q+R7G/amGJyMVWhZnY0ORv9rl69OVfMQRv/kamHwz0H2JyENVf
YamsyJlaBQuTJcYqIt0j0iBAdv9/uDuPHcmxNEu/S+/ZoBaL3pgZTUvX7hvCJTV5LzX59PMxa9CI
jKzJRG0HiEIVKjNgirz8xTnfcQqxcttH03gfp+8hEGgyuOw2rQJjq1gDgCmIE1bqTde8NcGwJhSV
f53QGgkGOgRbaP4kbBQL4zHtDxOPYqWJNnZIjrf+PRR3uDhEFC4UAzalwdJLJ2g+u2usV2FhABrI
zutmBQlsrAa0F+GcmTrzkeR1DuGqwu4E7ftbd+51oCW27JcSyKjBe4cHDuls0G2SnCrfUaNtXny5
9XNWX6wMTWNRrWJvmw0v0p38Mt9w9S/6giDCoj6JLt6NIMVCRMw2XyFUnI2eITN2n+PpGwnVohhP
qer9Q3H4l8fSbwfJb+cXyW7mIKbh03J+muI7Gv4pRNWw56PoT4/5315hrtp+qZjsyKksPTF+CjFs
qgqZn0RorNrYcBkfamx7K3uHu2RduMEzkvLZGX2rUB4bMsOIcq+xM7YEIPw+D9gA4oAkPSnXZjGz
E/vWYG1HNV1TDC410Ia5Nx27IPMr8uu0VkGfXvx0ZvZJVTwh8NR3oduuXO7I3sE702k7Ebs7Lwqv
7QBwOrAQRqrnUiFjuJcLwiDPPVbvps18i+XoJB40KrsoaQ+eaXx7uJ4GW31q8xbuDWK5wSSj/Hve
fhaYZ0J9WNbI3DL+tQJZjoPloTGtc19WKzlo2wYxvmHMwTysOOebX2Bv5nJxzUUPirXqP+vqUdWP
6hCAVwE8iuMWw6QC/VRVcYy3WF5Yv4nurBgOgBB1OTIU7qenpiQkoK+2JCTjxot/6hjxe974JERs
iRt+iew+IfVp2hPhdWfweRtbvOpeTQC2twpSsg1m+xWd9iRbJLCxLxN71TrwFrgpPea3diwAFMV+
OJzTgSlj9GIqoH/KFrUu/qjMWEsscWXBTtyK7zzk+WQv5Q/ET63s1NqxvcNba73amKydpj7oxCqm
dbh0kNNg6lyPDm69Nl9nzVOsyJspMNBgSHdFCwPW0/FX8lMKnaUlNmhQsrAglxPloNkiqbRTYP/E
IGup36PpddYxD2Vaf4evTR+StUI2Ey4iDriAnJw22IwwzkvDJI1H3jljvPZCADZzNQqqRqIYKlyE
sSnTGxeZmr3BM6NlGKZdC1nxsCwrqp8K7VkI7wZDB1X7RfKDhlrDCfuh6++meSSYYR8mkClwd2bd
lxqNfsiQAa9wFX2KnuNFW/O0Jlw99AdJ+aTg9ezeRgyzkr0GkRBQZ6lT8XomNWVNk6xAG1Imnwld
whzH2UQJoO7z3luJkVyQcR9gwpty+61Ig2Mrh1OTO3eRHXwg9zyVjEpidLqi8u0QNTEwG1kTn2hi
P6zIb6hvVR1c+ig8h8TES0w5JHbgUI0/Ap612AAx45XU1ckuIAxBetH9OF1lH27zIF84pS9Tez+o
yaZMuq3DhR4R76TpeFOb/Jkb3rf44AYA+IpNRdSiExHo8EOWnT3qWTYTAojibF0vYdeQPQP8VnnM
Z93XLMXKTazdpz760rRkn7rfBIftFSK/4hERh6OU6yYk+oEIFkvV1xK4jYEAiYTjEO3s0KEaHb9N
z0YGEN4HzcDjF+FpROTZE0lcG9ci6iW/J6oDhjNbSOSWpvOVWMo6zhyxCrVxR6jYyhrHfaYTpu3J
e0gpLzkGnVj9ykJ3FWlvWnjHgw6pyDkpiqvdcj/p2jVq7bOuhGsnwY9m5ktZs8+F26R5DEMBsm7d
INnMJ1do5BjqePpnVuMHnbPVB2dXluEWLsNGo65oOA8CyIFZBfGrxdUwXe3GXlfINFSDdU/oLhx0
6q2CtN78h6eF9m/rTtd1Yc+ohvaXvn7C4D8M+fBpXIpjsNFWxTpyF5gJiB9YgP98n6k3xsN/XmXP
z5BfXva3Z4hRj64W6MOn9J1LedbpS41Vvi83REKuk7OJvg/Y1z92238d/f/2svO38cujawDaWES6
+yOMP3h+7q5v6WgGH53JP8Lf9b8MjGfpHEMF9oumDgDnt3mnk6K/Ufhqa9/7ROAfblGici68z90E
KzrOld08ZSB+fWk9VRhoXzIU1v/Qpf51mPfnd6H9thYI5SitHhjWPN+w5SJaq6/CdxfhUl5Ql//T
DunfXE6/fuY/foBfvmCd/N/ScYOfLDmSBrcIFYyPR7UU/t+3h95fWlU+FTtU5HS6bQJP+u27zaF+
VlZf/rimYi4GwGx63q9Tca/FYgWZ4q4JLV9pLSy/0ZU0XGieMfdXuMl6a9fVLA5QmaL/vJNGs/HG
DiMJJBngcoA0gQ9cQLihtw2mo86J1CPlUcdoVZr8d8cZple4Di2YeUEfL/EwMWHW1mHcnQys2XoF
aFuJ1i6O1mQSB0+9I4nySyKwbyv7USLW7Gkz3EzdDZ3ta2q0ikt9pevBEwGxDLhvAeZEXCvYMNYq
NWRoWxuzfiX7Yw2+bj6EqZMNehr9CcAAVkblcdSvsVI9u9qHSpXDbObWRwErZZZ2JCgn6akfDzW+
Mm20n8JkOOlufteVOASRXdVdcjEUfOX4iJnHJxRjRicufDEuuAhvL2LSv/CJjvZnBeWzbjo/sj0Y
fV31g7b/Hwao/+76+eV3/V2gU+QdGUXN8DlQpNHX5Aboul06fP795fPX1dyfL58/dvS/XKZjYiXw
s/FCzHeFZS6T1fCs3sMqWIwPSLiKx3/SxjCx+WvV/OsV+/sMroqBINom1HOzn5V0SLvrMgZqPmWz
ukxurZqda99QgIi1UGfivl6vKut7HmSpfOlJjE8pxAaBYzIMq43VRoipAo0QK3lIQwpauu88xXJX
D2vZEtTWfxTesHYHc9kNclkh8ENnucyhAjnVasDwArziPPSQMKzX2X3Uly9GearZjTjeGszEBnkj
8zXd2iredDHy4Zu7aqkAouvwqRgty68UjYvE4zER55V0Kw8KhpixDxiIp44U7dFVHgP1tQnAOijF
dsiTFbczwIYy3tiT8SplcV+k6cvQwdUP4k+raM/SsW520N9yBJmOHq11iEd4I+9j1YHdmO8DU/Nt
ggDKCk5ymUarJnNAKuF8gMhA0hz43OY1wDS8CHq4QJirTcIBRLCvYB5IVAuWOUG/nFZRs1HyN7UL
99N4rOL3IObmiaXB7NBZE7R51IfSJ/d06bUzzkfhnvf2JIAuvN5eliqSUY35SsnCgrLCaC9dH0J7
tk8Vwv8J+0LW3YydkpVrFioLrTgRYBDa6bNbc+fBIpZfY3aN9Qd4F4OO9lV/mkW4UfJYlqeqcbcm
BW5JrPM0gXGQB8V7Gsp823dfhLP6nk2oMrJcm7GLzK/uSCGY7YkORpJPPU+DjEd1S+7kW9Y7F89i
Olq123ZAT63nizBXznJ290OmaZckbVttvwgpNAe20+Kqcon0SFrbDEcVYtkRMRdqPmFpRxPeQ5zt
nPDRpYc3LJp1hv/Jo7DyzajcFxqkRV1fdLOEc6D/Sr773uHA0w+1neN82VnxbYjOOfr1cg6pJVu6
2MQeDm7xLhSonGZ/JMV2WQ8P2oRHuzj1nViTTfLHfLgiylt1o3OovQoCF0Jxao3XFIhGGn4HxbPs
AbN3GeQHmFImtg1wxRxjLwQ3LVoRrgrjC2yU74bYKrIXsphYHJsbvVUZ/HsoQ1MOcsTGxMNdp2Ha
diX4SD15i1HC2ka9moYPssk3WVNhTacATTp0o2+D8Winb6FgKpa228l9TAlHARO/MujOihJ0BMMI
RR40bNtFkN2GgfimCFKEybLBFJ+ZNYFaVJZOgWLHSdYm8M4xBdUa+CQQb6aRbeRz7D6POpkoYFCN
yFg5w5uJjDLomPyREWh1OrOafpH0IDLggFrBJrW+qT99tDJkBO65syLl2mvb1n1sglcHCbozfOlM
myyNpwmPTpufY2r0pWhBotYZzzFlwlA5etFrnjUXy86WFaLrSMP8JWiupeP3c7Ai+IGeg4UEPaAA
6KyNVYQemCvFt9LqaLbNQ5O/2dG4R3bJMXZQsOiO+rdpMcDWnpPRvPegutFw+zLrV2RsL/kwtMCN
7/J/Gf1z3yXE/NFBNw+Ey/FEeib/beG1Cr3bqVMJ9AYv4YwfDb7/IZegfF4i62E0rm0hlglo3Dx4
UsOnQbmmlcQ0k2yll/AkrsmET8HkIqeRtHxD4bzpFXxXFncg/TCRJcuKwKs6PEzKHWL6xVi+pX1H
EKRYkbQFagLno0Bwbr2ORDaDrIglcc0Wf01aB+nKQxkEJPSFyjeShcMAcqfH8WLVH5EyYbUDIyPI
vIJNnvLjR/gSgbgcjWTvodyqsHR1Zr2VjPVA1O36sFrHDEjKDFqSJXYeWwA1Ilpu7BYVEAFbQt2x
MNyfqjphJkhuWWLdiiF+6Tqe/1l+yWN1XxJ4osfMjjv44Tx6dCDtBDQS8ZFtZItpHHl6apknhcZp
VG7CQkehDK+e3lw769Tqp3K8ZwNYBB2BI4BVuFWkk69KWpjezPyAWzuoqMbS54wRWFDqa4xRPYK1
GVqS0CLFqXFLDffO7ECoiZobRygr2YYb/Hiwom5OnlJ7RNepIj1DkVSPd2pyF1t0kwOBTZxGZExu
CxN1SwF1zdZOdgphSQQbZ7jJxqXLqnaT3m9ywziIlBD2RNnZQ7Iy2o9qKA/ZCDPVfJ+U6GTiL1VK
ez1U53mK6EEnc1qbqbi3LLiS8sqF+c5zCqdWExsnB+MsFKZQdGj+j2J4T9uTUljYYqGpuelaZnM4
3iaLd1UM5g5n7chcPOL5oeOIEOZhCg1+cEjx3geRwzUz2UYe1BBgow3ur8Wu0OD1rUIii+4thvkq
IDxFfgpxZxuYbabPgDumTkA2T+pHGJ3L6JJVZ6hP4YBOnayl3vnsQ7nW413OFziG16kvd61Xzh0n
KvbBIkvDXNQObk2WA1U57MqmfhMWnMaoeFYlR2/NW55MdxUQNyQnBRBKhdSso0mqqUSSbWpFj1HS
31Jn8pXiUdrTklTNnSq0RZrenCNWTGLVNykXY6g5q9BM973HJK00dg7Oj6gcqSyY2sVjvm1KZxvW
5trrc3g891mQgFqMLhoIP86XU8x2vlGi+zg9xWOwrfX8nATDNgyNS6kku67xTo4M/yWA+Y+C3f7/
TC2embL/7/i3RdUW3/GvYcXzv/+v6DdNs/4bKq2JGQs3DYtIGvX+u27+57/YJP83sb2ubQMj0DXX
4Z8UZdVE//Nf1n+rtGYqNi6g5jpYUmrh/00qpvuAce+BXp0Vt7b+nwS//Ta9cOaEZIinxuyr0l0D
u+6f+/lJKGpk4mXeFc574mRrBjofOabihTV6Dw1E9AVzK4gnY4mXNzsMAa7nlkD3LAtecom/GVnD
efSSfyCm/rmL+b9vy3M9nakKdrbfxag5qNE8CGJY5HVx8IziYNj5wfK4URQOy19+q+u/5u6/ZifP
v8Av4/h/vZiherph6o6JkmH+57/0MkDVDDKX2nzXqGxiCVLUB+B/ZeCtHZjtTWTfIGitejHsg55c
ChHQtKkjoapp/Wknau0r3HVLS/npILpZOgsmjVA2Ul+Vr8r98fDRQrQKZ1CH8aQbjC///v3/NqD4
4/07fFdcFrapqizS//z+HU8pR09Vsx3BJJ92R3OkQwrIOmzeON2rbViWO4Qb7qpyyK2MB5ZGsvD/
/k38mx/sT+/ht3GCYqcGWfEjgdeyrJbU80dzcG9aWhtLzXVvf/9i3Ey//2C/vtjv5rxWG6MsrTRa
96j/GIQ8F7XyHhW7FnRlFtuPf/9qOnfen16Q+0LXnZnAPH+/XCG/D6KCyiMd0SpTmhG2pI2KMbxO
gpMIz3nx7UncwRNqb9kmaOCsJ9aKm9zTfqpgN9NEwxQSlvXQ7XoctcuGeC5UEWi8TffFVaMSp5J+
Rm17GRb5sOG8YFkb+HVfHZyGATvhwqqVxesoMg5Nv4lddQtwEs8XpT+U//RsSdc3be3VLNA4h5Km
qdgHFvpNPb6NMidwxnTuA0PxdSbgS9Ji62M3eocqwFcFsFXG4TYW3sZKImxO+bF35aIsUl8nBXBM
nGNWowIfbC7nMViOlryfqYE6I+yoezRie2CWoa1dts690h4IUAYZqASrqlCBdJLEA7v3SC4rWyHh
a1bfs2RwyHRm7VKPB00yupmSnQgNkhu5t5Z2n8Fqmgk62iRXOphbAKFBMupsAQBKTAa8tNTujqOD
vd/RonrdS+Uh9KylmUP0jVdTNH63rrHTGjr1VPR7g25cv9NUauypY4SUg8LNRnGEm7pkhbw33SfM
h1eDFMU8LLeBbZGzVG0KLX/q4kbZ5kKcaxCWdVPA9Tc3dZ4zEcdFqHcu1U2wk7nNJpcdPUxDA/BS
1G111Xt39YzdpGVuSBS+ALGHfEmE7dmGzkNhRGllsgpWhF+awZ44mrzI8rNniEMWsvsv2XaNnv2a
jYO67MkxQt7FEuSDnrsBi9gjBwjZS7rl2e1XlW6+tvnWCKtTY+UJrUS8ssO9qKA4q83CrUDCAoUg
+PVAMBfTrsUA1kVVmwdPwzhGHduYmFDl59jQpVO6JtLd6957iIAwmyBBmBt3Qq8LVV2OV6242ea+
HiFHBSya4KaAg2nxtcCbUyF4aBQfaXdxEBY4NM3CnDNyuTqWmZx+NGKsFunjJJ9Zl4Tqpqw/p+a+
n7MyE0K4wNti/s7NH3Z1d2j3B1/TxkNYBoQ8zv2iyrXoWvG1TPB9dtJcyQzGTMYwsNWpNV3rZCCp
XrvQ4EnLHJe9BC6g2lDrAFP60mGj8Krk3dv8Mik15czmzdV2azvinOfE30DaIaj1czKTaRlYMxE0
fesbuUkbTk96gJa8lTwMsgWlFvXtOBBfldD7hy/BoG6tJj5LEb4Yk3rsaiZ+VcO7UqN9YaVfUzRB
82n3WPI3SmU/FzHhQyHKb0nAiR92zg128FynPUb2Sq2DK8YaUqRUzVxUpnVrnI4xa8t+LB8/+jHG
iWbXHhQSTCOSL8BQeoruAnuijiB36jRiqrKDhVsEtPaH44lkrRXqh+4UZ4ycUKE7Rj56lAO8bZQN
fGFclcgeNyv37WDdvxzCp5N2fyheVsVL6bd7/Y3/8a8/B/2tec0PgCQwM8Qfzhc5hgZjF5I6vm/Z
N0Paj37Rb8M14cGv4Yz8X/0U31uEEr//B0zn4n//sPpGMoJfmXXT/KdfPNaXfD2cHlnVnsq1fYC0
y6J5D+46dr9ajhKnMJdOn0L0Lp47lXWLO5vmSKW7RcpzMo+UoCG0uYvogvveOpKtwUhD6FetnANf
WE3BplaA2jlxzRT3pSSuTfRvJaeugvHTK54GJHIR46DMTQg61Q7oR37y6FXEx4EvNt3qyrUl9i64
kbG6cIRYQLh40oxnx5QMoJ8scXcGcRF6j1H83MxqpOQlq88jGITHOiNj6i0KtEWE7kKgwXbGB/a7
ClOt1ATFoG7g2hKWUzLxdD029Dc9OHuZ9CWdTcUisQS1rcSfKAaXASRFF1r7UnZ7c/DmmxGftLMU
UbZNeVtOlXCdMT6y6fwn85LSoGsgY5SveKz5hPVCJ7KuUC+tvE3F00KCcNcAPrbGvVAfC76F4imI
y120U1C2GNbH2FxDZuXlS5c+S1jrVvDiuPeWsTckgiJbB7xj+G16MeSVREmebBqUP4+fFyxxWCkL
EUNwkdu0uoGHXZewXlzLj7bj2JyscCWdl8LZNSVUGj67+xBHIIg/uwQUG8bZoH8y4RNm7jNP/hrJ
E1ntTh8sZMKzQwVS9VGjhlTCcjkaH4COl+PEHJAvS+Wzsg6NyqM73Vrdgdm6GSHmG/ZaMq9JBO8L
vGyJXC7wdm7yWPCz66kBPYubq5MHKrgnt6gOrXZvWxJZ0Reb2nQ1qGzzkTaM8ENi1tm+Jm41Dbnd
fgfLpvjoohOWZp+H48wjBDlLApBztsaXLnzWDTZWerkqin1jX119OxK6WvL6LRQU3xu2TnmfpiTF
WF8ue9JIPEXliskiqF4LLOqMJx+cF9MAvyyo/0g6Ycn+bubfNXDPahM596pHuA6WuApggC/EXu1v
JHgu7fxYNv6UcU0DdqSwGW5Lo1njYV5mzmGswLejy3mxlG3DhHncTf3NaEBtYmBDbgRV2g4Y815i
tuqm9Z1MNyN1lnyTOUccqiy7xeUM5CAi7b55lWhaHDDAUMTjm5X7nOsn9CDOsE88ZwX0RxGHHrGS
Oq1aRIPgR4ZHwGB2Qou7aVEUq+aSUHPAoSChxyXT3IsrXksW2Lbua+PLLInDcT4ddBskGhP8xlrK
4TpNvjXtKnkvTX+MEr/nLtXVTWQ9O8kXaEIluEd/5ZRQR7Sro0LPW5vjVqbP+bAi6cP1Gwu6wkrV
rwJ3oEbz/T6IYSmBBNsNyFNosF+lftTrnWEuvBIaS+wPk7MIyXyO10vQR8uku2s8UNjpsnyK2hXJ
w2S37ADFquW+hsHsiv0ACJbh6DID6JphvmBGFlSk9F3tetcBTmxwGEIxJPQufI6Lh6Ky/OA8D6oD
6zJwYzfpd9BfcIPzqF4xI9UNomrCM5PvRcbnkMYSoV/WvVFXRFg3VkX9RAhQ323diMHOw0oBTB97
64BLczAJXrxV8XfcnwVJh+Fko0R7bjHkR6nfAmYty+0Int4aGDo4DFhoi1YaufIcySZFbYDEbFXg
2k8YjcYqcYiZ2ANzZb6cgdEAcMbsXhKnU+JAaYx1Ul9HzqIZEhbXqHXWbmiu63lcd9a7bonD5VGT
z5nrcJU/uDRVdoiJBL9S1fosTR4yZNAZORePsJsV+1A7p4wnYkXUkA4uPc/VhUQ20SG3qa2tJ0FV
JuuIkZQ0IqIWn8BxosCxBo8yaFWrd0tlrnqjcweerDoPU7gBHKZG9qLiUnOgDozKS1+pvg1neQSQ
PL6B74TZVQRcghVYhhWiYAaKLzrEtJVi3kx7AgX91MKCderPMECWp6PkMRer2tsKfTxM9rU7ObM3
9GDJ90i+mBXfoDThHRxV9V0M7qKgahWavnJ6n2jyaFqjGgvgnmbZdrBBC6sPXn7NzXHRbUS8VbMH
ogD0Lt2U93Furi2HMaD1hXwSahUYdgsOGdOoKLho9tEJ+RpQDdLmIx1bKkxFC5BtabnKWMwSFbJA
P5OqOhFMfif0BfqnD3Za67HbO8km7x7NktgBaMUllSlMHaIi11CykfzxnEm3iXEo44ttH+zIWgQA
KRQDQicxFrZ5SfQ3TWMY7x6GlmOF9qnpsNVS2OiR43/SRDOCM7SFaa/mAsnJX73qXbIGdhxyNz/H
2elL2ZpHnG7ZDU6Tid4J5ufTLNlEAVrwGLRUeHt9sHSCcyubNdmURRsRYCr8JiMfAGZiUqrtrJXF
8Tq6l4aEicLcG2xsZPbgpf2LIaIb3oZH0uaYASGk0sMvI3vu3gubNKa6WRkVvwIPNKPO125RG8is
4jczAvMFaK8OmeZr68rsbvxtH7Lb2xiC5zK84N4Oq5ey/Ik4SEf9kWnlzOjT0FJ2jHndG5vktOtO
eS9eBzW7tOwsdEM8yYaF2hvz6ILcE3xUefmUV+GPzFH2t+NOKwJ1kxBKFPiVl5zXTSCZ22pnzHAc
68EbtHPuBkQMtlluwTODSIara7C+tarDjGjyZjFVDT0DRAa5EyLxgUyMgftj6N210lai81s1XAet
swSTaC0LLFsBFyv1uJaxug+UxbK0HzMiQF01OdieuHVK9o0KaZkS1VcRe8mj7impxKykOlgFhwrx
FkJ5KLsKJ2nS3oQwdqQ5lG671KfZRYbosVHDf5LtWH9MCX5RYdLUAymjcbIdgKfeXxQQQmmGkIWk
sg09tdyVRkt4CccC9Fpj5bH7GyyrQzwmcqCzfsBUSNSAolCaWaU3+l1Y0DRQfUZpmbLsG65WEkcH
iXjpWFspskDVewSo06+8MsUwV00ubBGaISPO14nbzcs0KJIFXu5YkoQL8qG9wwg3EEJ0F2eJWIx1
eOcU1sFmE1rkPy4YnHHHWszt6qU9bOKYbrc9NNFHxdiZmGANeM40JDrFmMnJ0/U0m3s5EGCLT7D2
AyNBfK1/Fu0gz92gpk+x6V0KnTegqcHNCp2VY+/JTqk8iN4VerMHEd6miCzT8qcoURO1L2Af/cpl
hU0Ye9ZH15Dwy7Ld9+xSNWJ5Dcphl7vPO0XKEUzoom0fFJP96BeC5LjZm9Edu7w1x1GmkkvGptLM
25XHM0wTX3n6pvb3nXuP3iWy9mZ+N7D1TfFGQbFt6wr5fj49m6Ua78oOFZ5ZYMN3II1SwUTlkoDG
fREh3BMM5Kej5e1M6A6qlxEzSYJAmxfGukRYGGZAxsa4Tv1ispBkw/n1BGAPp1AXhNJzsan2moV/
vp7EpcveUsycccOqVOXlZrl0dZ3Y8EPnfI8UGoYitBbFIe22PRRnyOJdeZ5/A9eo11m1BiiDtz1X
dmO9l8EpYyEWeheQlll5SLL7pFp31Z1I92RxhG1Pasu5Nu686T1pvzUVVg8sRyV/0UK0NhppetGj
Fl2mBB0quE41OXcGxEAZiLcpl7eufxL1vTwRY9/h9QzfGv0ujvlZeBIWQdjfKVzl2F+r0cqOplV8
pb3o4PhXb6UiGKREE00E4xG0tsY507TomBIDcvTS1yyiw0T6gJrG5Xw2gBYQk6IIEV2GeRmPiRPE
pl7cK0l5F1VYh82HiFFXIE8BGeILxVfEfUNMsnclwXRT5F+iuTbWaWBdPxQvWGpgL2ATISZIGbNo
U89ZC+fKfuNkT/SPPP1KKWEKwcBFfbZKUkjqz1wjmqZ9sWAqiDOqF6BAr+OYv5h/nGSJQ5K38qo1
COr3Snvt2BJmm171de2iPk3KhSEggLwvIU8T1Wo5eT6zSgSiSPo9QdP1bXEhs79kFvbdyFMrn8bi
G6P9Es5zbaxDhLS2drPEjSe+7bPn4tqjRmFhyS5gGTji0S05c1UtOg0uQMhMUaiIPbO6UwWBp4ac
U5qxA9mteHLaDhYTs7RFkwAIhOinXLUYWNOeJ9ha8vM1rrICRorhMnQQXXdQd+o7ixEEVA4PbGJL
vVNBVfeCgyzT12qAPEUYAjqyp6KPfyoSU4Rrf/HTnLOaEgHrrvMsJXFVo9q/RTmkYd5ld7KyDiLo
PCGyVdTkDRtt5p1Ti1qpg924kAZPW/TIFXUnhYPpbJyg9wUEB+K4iQuwev6WJGzRwaji2vFzJEg3
b4r+rSJAcVOOzUtS8sOFkfflVIzElXlgVUhBe60PkHVS46H/cawG/WkRl5s80fdoG4aV5sU3Rmfm
Kjfbh7QWN7dSQrKqpi+b8Etf03uUV2a1rbJ11ezbGmFSWbJlxf2x6OZMQD1jamM57jHg0JsXHRJP
hCz7j5x5sZHrx2GyHjsWykXNbK4mBY1ef8xZvePYYbJ9dp05dYi4NEESLwT4BPm6rAkR8Bh0JfG7
DLPnROs/pFBJ6RAPIWTfFTa+Av4qC+CDWhy7CoF1irx+UbM9XZlTHhyK3roYEeUmhBXcQRVvqG3z
Y+aVSDNk/3BUY9W8iuC5j6PsnoTHcyw6NCaq1H210d9JvX2G56rATafk9GTA4db1C9VN3+zCBBUy
0dRG3rPkW6BIcfcyy+7jsNeI9VDYHBbhi7DlxokAAnBxGml7Udua4O6KWXWsIWryEuOYabg8RD3M
mNznIatWtcLIr6x49Gs1ZxRkXhosV30ZzS+1fokKx3rVWFmuuw5xM0x2Cq1geDUGc+UxYCTPtXgI
teLODZn5lp5VneOU3MxCI8HT6aqdKXVav45KjlGczROia/ZxZ7GH8mwAvdomZmzzZjXTya6mnfBa
7bXPClSvPVdrLMCRKQSEWfyupGHp06aYS/mCSSZid+es4nraNJ4ulyob30cywAyL4rCNz2VAZk7U
jzBdU7TkoYLbcza6ZHqn7po4JwMhEcTp2OiNhc7B16viGpVls0vD/nMqLImvJyrX85LH0LofzwjV
gxvq61gDr5d24bUuYIl6Gp4X14UxxxewD2NuOJEgNAm1AD9ACaY5VPNXE6emts30i2q9JyqksU1t
ofhG3BKFB/BtJ2fKCN0rhmOUGtQClc11MWXLCOrDXmOd4QOeS9uzk4QPfcxAMAud9oZfZ1PQBOve
g94Hu4i5+Eh8QN4NgD+FnwbEt637nthjJSCbQ9t3fBxmbSOjykimWAeZtdJ6mYQRj+a59sDHm625
s+q3GppZqHnVxbXF6zS46UYZNXJNdF8MPrsD0zfc9An9U2EOD+gk55xSRPtDf/KAnmaWp/oMxdyi
9NGW0yAjJAlEfyloxUeYPXvWpfOcUZtWRq/ey44hTkvMEd7tfYoMeiiia9qVQDTg8Cro6KiWuiLe
FwHaNEqo7uO9IFI+V8wZmc5u5DX3AL4HcO0Uw17B946WUYTnPDfcky68isrNvbYNJD83n0mt69uU
bExnjSw5BKqMx6KYFMRqBCQoTDBKg2CB0Tdsfs4waa7FQx5j85Ynw9kUlrJMLe0WOWxb2Ox46AMJ
rXEyRANo+cg2EuOJS1b/P9SdR28dWXdF/4rheTUq3QqA7cHLkekxiZMCJVKVc7z1672Kavgjn2RR
7ZmB7oGgbl5WuuGcvddmPU/vs2TVlcMKyQDxs5Sy8YNRC+yol9F8Ck5eN25Se2cQC6asoaRnGo6Z
pYZGZljLiC9bVF8Eu5F8xD/WQAzbU0oKcKCCyc02ZrL2hq9WiMdubdcbS9tyoBvIHiEHJdtpxNGg
9uDnEFugQf5X5i2ucUSFwxyYJQd+j2hZbeB7Ce9pkS6ZhrK1lS6p1UTmsoAkrwHHxW5LvrOyQwFl
xv18jLWHgppHumtt6vn70qO+pN/bw0pXlznFNa/vtpVNtBz3uW4wrIEGHLahOxwy69ThIIKkq/XX
mk1OwgVxpn4GmZksh6XvX1n+V4uVsAZ4P6NxZeU7t1tSlqiGZVovxHdX3TrtmlbRQAPpuYUX2mKq
IWiammixgfxoJGthc7XVhVvfkZrH/kIbWG83arBu9PWYrTMmP0Sm8SHB6hhci/ZbaVXUvijesgsP
oy9d3Kw1YBgirGhBncz0GAQ7DViptyEnJ0yu7fayGkjX3hZBvOPxX0aQIJzddKEFGrmvZp5h4Ypn
abGxnKdS3o/9F976MKf/U+3gSHktW8PnKsBFKddGvJT9VZpzTNwbGHMcf8k5xvYo7DyZ/NRgW1rs
wQPkrxfgAdaOuzIKoL1HaWEiO7Ap3CGtIcRur3kO63OxwOidPZnopJ3bwN/2Cu7XlzKgdDRqO6/w
Tq3xNa4q4qjsJ432XD1i83MdNo28xZVGoEhPsB26qyRfD9FLaDQLheMGeVB1bK64zcmwRK5Hkl+O
dK5maWFyM05CkN+DBzN5NK1do69oSAIARpRZe5C7vKMZPSSkuoPrgMVFpZYzYULxRD5EyJWsftcm
CG2Ag3vxreHKedReFijLjCngnQvxAF7bEoY/N++7op/0+Dio+1jsDPakhbIN+mtdHGvqX260Hv1X
Y9jphGj1W3v4omH+UmnbeWbLrreZj7k+b3VSpQh4tNt8bqvHkrmrPOjRnWneJ9P7kz6EcEsbDWfv
dR1cKqXJhu4qi+9tPKBB/F0Hvwb7Tt8nODorUS9s42SWJ1vbc8ulukiwqapIzFyypWDSIQRyt2Nx
1WlHVx1n1KpYNbJkY+R7s93VBNCP60TeTqFHbXQZ0c9qEN1e1KQdQiRz7iuaEGSpjs3ldK0kBIRi
108R2YeSORh0x9bX5Rao88xM5ZXvGUdJeiNPHp+rHWARPs5T/YIJWCNjyCRxWtWHJ09s2fEv0pJw
m4ECqjwpBGApJLO09G0RylDMUq6S8JudPbvRt0I8eAPIzC6lEOIeusHYwEc7qs54m1YQ6IOdRYoO
NTmmgdHlju9dfDuZuW7Z52bjMhoWLThWdwM9l2inC6rLZDg2Pko6yGTsigag8Belvy7021zPtsn4
5I5PqQwAh1hrLXkQDTk4FzIjC9m7cvMrJd705Xj/phD4R7qn2zzln/+Y/p9veSFRowfNf/3Hhz/9
mTRq/ZpfPFOfP/9RH35y/V9vf+2/5ovn5vnDH5bMvI28bl8refNat8mP3+Lv//JP//LfXt9+yq0s
Xv/z37/lbdZMP80P8+y9ysn5rSpq/fz15//8b1GU+ZeYmCQuihvbFZO854cmyvlronlYKroow3be
dE9/S6L0v4jX1NE9IcXAuYJg6X8kUYrxF5Ucx8FoCa9Cx3fq/CNNFKjND3oPYQtmYLRXlm1QGRLg
Rfj7d4qgNEhEP4p4OTqDNW4VYjgQ6yI0cJ0MU9sI4EjXBu8qFFLj3J8zlQ+JwyRqJDCNPdHWOb3d
uK2wS44GhzXPQofBv122bnuh7U34y/TaZE4jYjK2tbSOEfjbjTtcqGMHa7mevPHDYLXd0Q/q+DIX
KvJ/r1YJNqnoaWbsexL/Qsnt/AFGu0znruWLeDfi6mR9jmVZ0QsQzeUotPwhUUqxLRXXqijmdOJ7
OIYK3Zpk+jk2pxLKAI1KsUFjX/0iLS8SHP4Y1UoU5963iedS+p7JujEi/yISdg8pnf0bKxftyfbG
LDTVXbHlZKukVO1FZQ/i4HHAOA5l7n2TwmFX3ajNWlauXBl6QW9WSabomVJV5bShb4lm0zrjHudl
c80e0qbyE5pyb6RxfvD9gbph4OfmIlIp1TRmRHWB81AOld/W7otc9iu7F8nWsEJx38Zmg+gzVEBP
1Zb87jsjSGB8DRt/kKjqbaVGhTuSWSc5vNqCEE1Xob5QaQMGLzMPsIPSHCZyo11Kuyl2mhWZV7Ko
gi2FNSKoY1M8jyw7NyNns2UXFcnOaGwWuKof7yo4/BR485T6HskoMcDpuadxeFRyM1Dm0mZPT2ol
Dktl9IelSIf+BfZt8DBUWv1S9IDpwViU35pBDy8ajdTE0HWQqagh9mU3jdpHougSvKNakDaPiZ/R
0K8o0vlDkwZU93XiF+s6euKYmdy4hmJ9UVtPXoelkIR6k5xilQEx3r1pU+voy6ydywIeTCJkfFmz
an6D/IfEG3XBJonNcdc2oUaVnsKaO9pUj+tMwIcM+85Z+F47vuCu8SGLGLDHRo2XURX2SIRu1+rr
LqHpRzqdgjaAm67uNU3tL5XQznddUOk3jWM09xwglEMWxOSKtEJw3E3kXFNkcbKiuPvSWZm1GMkH
oKoYZeLB8jWAx31UHvtIDZ+6Qou/OJUJHCDtcXnJ3AMvXvto/juC8rY5P42zFcUXYLKBPLqdjzta
g43zlTCg7t7No/RWCEmooukYL6rnw0t1uuEmsZAIkRXlk8jstheGZUQrfTDdpcxsTABK1q2UOii+
tpFH32Wk94NxI9jDeu1OslfUBREDLg27lGKjFTnJdZ0ATY71KCeosYpWacOmt658b2d6vbYOaEPc
G3mOB8CwvMu0iqpD2zcvVOJynBxZsA3An7MT7eWG1768tBpde3Rit7tN6lqr5mGX0HxRijQlOrjw
O2znMTqJ1CcWKnbzvd05pEJ1Cq3MsvTBxsVhVmhzvoBwn8QDonMzaKy7ggvAEN8THppT3aRv6rvz
XHPkjTdwjC6Z1Oj1x36BkoCzD/uOhrZRCBUA2Y6jPbTSDgAWDdHJJA2amnBXXDmN7R2a0oQg5IcD
qRVpRxed9fMxIwybHVVW0DvvnGgKNssVqmC+mUiE1H7arvUukRHBGBKTRkwEx31qKMQIm4g0rTZO
H6POG79Dz3Dpd3T6TaWhX5dR0dSUpT1tY7pE8wTEd+AHlzUPKfL9baNEtL3UqNAPTknBoiHz7Ur2
UX7wotS7GfVJXeDZQ3sluk6szCjhe5BBts/EkD40eTR11GwdQzXkevcmVjRtrztkDrJZ16gc63V9
6JWB8mnZUmIp9cK7q12HBiiPk/Ndz7PB/d80W+HiKGERHA5M1ckuTweSdXxKZXSQZfMtT43yGoxp
81i5ubkCv+Xu+qIYvleKhVXMH7WTH+cem0bDcQ6RJpo7jZu9EJVQtiDLgxvCh7TrChrE1ejow0Ur
fHWHi9nkdCPHykQQU7pXdtjn93Eb1cSK2rVc22kRNrO0jdjE12pRf/cS9pCVq1rP7jClGTp+T7ZV
qsbaIc/5+6FxWH/q3Ohf42yQF41MaAi4Ye1foZn0Lxzfqx5DlLIPsRkPl4Y+PLp1P9yHccrvELlm
gEBe9S8KN8aiZ4JQlQu9DlRjrmSS1YwXTo/2em7UB7dtxrWlCl0Dl0DdDG6mqUbbWu9zotPsHDty
497D3qOFideTC01Fx9zuDTW/fRj3tMjMYqUOhvJg2mJMNuBzNFJKiubSKZ3hPouq2lkOBoVmSGdm
OG+UXr80U4sjFaK3byBtYlg2QVpM9qz6ez7GEfHTWkrlFDaJ8pCZiXvVtqIjCN4Pi0fiiKnsEPES
kdarp81llmikMOjC3/eDSVVIVrhIrJFbnJayi3YBkbPpMpzoXpaWq18xmujXTk7DMg/5+V4xIg70
BtuHKxOk3G2CD2hshjF1R78d4C/aeaiCYhBmva4HrS9xHNakDtpFRofVtmtIK0FXkZdKwDDms84E
VjBYLkEomuXcG+VAOThG3I17TKZoZgYdPfOCwHTqqJpSh9uskMqDHaKC3NHgxgCXNPQWhpFIhuWg
2PIyGtv2xXQS67tMS/ywAmPGRu1H5x4rcfU9MyPltdLjylv4ZUoFlG+f4HtXphwteUo5sqw6w31J
XsGlVffBOmeVxhwi2xtH2Mk3tRzHkx+02ratzOI6svDgzgIoSXe4XrznqjeaCefs2t91k/zoWdQh
/0mYpy+l7Rl7J0sQS0BhQVRCDbZRSn2X+j7iMYcZAW+pq+Oe9yJv3NedYhw9xWkPMte8dVdH0DnM
DLm3GwbrrGxX1JbmWRWTiB3L176gOGH1ZoYUwWxPOa/jVdcYyroFk73WB8Jp1YDzMmpe2lG1DWon
iXz8VNQ6471Kk4roa6keJdPXsWm0Drm25W9dLyR12XESek2pql0ViRTPNZG8NMBEhtQDl2edKcJf
6jFJIHTU6NP6jnoxBGTWKjEipLCw44fBwS/k8R7N/TDVZvg8ieGILecq0in1mEzsJ90gmTsLyXer
+7q/6ODr0BvUi11mGN6ij/1sg1aI0Oyi0cpFKQ28hpFeF5dBVNuL0ezFPBkg08xKCwXmkGpkI6g6
FysqA9Og78wxgNq3mOP8g1WEAglIi0oQu9jWDrxo5yl5+2R4PbECDiFjUclRtXsukGkYVhcfG2gR
B9+z88tOK6sNfGAarDhz1+PoKcvYaocZu9Fg7WemWLVR+FCw8K1VJSnXVuSLC6ZGUgNVK16UvVHc
JCUQIqNJSTpJcknCs4PEREXtr6Q1/Bm3hdlpGcEqVBOxDSvTWakApNYqoDHUnTjYclF3eyOXT76q
1bwLAXlsiulQimoiG1dFBUI8tkIMjLke8LM0Z2kNzKEe0+/RKgzan7Iv16Sajfd15nuXOW/cPG/C
8EurihYsDr95hPp8bg/4yJOYlplmaQSh8v0sisgd6SMk/qap9equDaLyudIN+8VRS3SNqZvfywFM
WI31imVfp/SlpVs19lmWEg/LW4YoI7C0jJm28jZan1m7kaz5VZDW4aFS0aFQUu+eDY+GShYrmD+i
wJo7o0MJHtPEjsOFPGShkz9kUVceZDAmz0ZdCWorLT2ckmS03lWHy3YMArr9uJ8ldKWtkCB9Cj6w
mzzOVEKOc2ursBriHhxgZJcS06U1NusiK8KlZdNV8hSMsXXrpNsk0M1L3a+QkgypmWy8AqZZ6CPy
NTtPW6pV4ZLaSs3bhgxJpcQolrac3NxKYWwsqUI+UXmmqzGJBGbuGEaZ4cXRKVWN6DRqfHx+nhgL
EdjGtaWSnqorVbqzZG7sx6ZOqXJqBTNqIjZBXUbY0HKtOtltCKmnYCeEG9IGleYpGZybwDpiQm83
nluLx4Ho0+fcLU2FYG8tremZScqGdir8HP58YBxFFbiHfDC9vdq56txL4+BLw3byKYrqgXDLYuzu
In/ErpsPdXRpUTheSoUe4MwokVDncNa+u4XMHoOKpDOgP/w6mWYV5HHW9qaoFHA8DFqtoN9TbtTp
RCUhm38cGs1+NIH0QOGyHgKp1NDn0/yQeXpHP6AMllAbcuwFDQS4gJ2g9NkDhjldrMAswiu38LQH
2yOr3SmQjItWKPugNqOL1rWMJ4Mpe1ekUUjPty1WyZhbGz3PBwRaaJwRrFuJpEbIDoidinPVp6b6
LNj2wI0QzjIfMrqDwiZHjHgzMMbYO0NUmAe3EF9qK69ndloDS+vNcJVLp7/3itxdmXlaXeRjfxpw
7ns8y5XnNcmeh54fdbVyF5VbvwYpX4Mmrf6YAkpMObOoyxpsz4FZzGNvFQ5byJ/urdVrPc1Jrvwh
sLPsWLNvwTIdpuSaq5xcjLbqr22paS9xy6cpjDZJZlEkecbSSEnTGIVMkMP50UHy3qK0beosT6mv
p+2UN58OkniRPIzQ4vt8b9dZwsbpWivNpNvXWlnGBsEywrzOmsI8RVaJxTskys+kGyQ4bAY1cXGY
CyEQUIfYkYytQO7vjLU58Auh4isomg5jQhpQaXuIenr4oxTDZciUkBeGRQRm5WzjLK0VCqy5WGet
UT6YlOx0DJ4eveDSUAK5sNXEQGVnWc1xrK2kmLPv8W9VUGzb3GQmdRG63VbE/VxkkuDRtEgI6VNs
tToA31COJZsgi2wbP9sWmeeEy8aKsSDggEekLUODjk9mJM0V3V5zmeV2iQVELUMaP3TBsDoDKXGo
n1M/LrDPlgYf2SrCtTHe+IWfXmoJHvrArIp535VVufV6o+yu8tIQGR0j3CGzugm/N+wDlkqPmsNy
JvBYXPbREQa2e8g6+uJm77jXnQaASQs7jcQO23ts0omLVymp8gBzU7lvOHEeWOD9KZPQ2Bh2CMIh
JhtjV5cuNjK/f/LMBB6jWgDCAHz3tTX6cRPZ8Ss9RANdmHMotNBf9Gr/wkZs2Hq6sXdj517QbkRa
uHUT7kCnmHKeWKFzLLiGGcKrdG5E1VMdmcEmYDKYR2rV8/wnb1yG1KQhMz6M5Kk13bsobImV8PIL
myDvvizxQ6PfykyWxjo9eRbsCwNjtuPVrCWesh1sgveEZRPKkqtsjGrzMdMVQruzBnElCAxj2lpW
OmUOI4hp446YdJJkacN426VgG5XA92dDVCL37I55lF/VgfHg21U3C3t/x9rrbuzOg34ctnPfK6uV
WwG9GOMcmy+b6oWuueVaGAgm+zT9Unftta1RRtZJ19V1wD/JWMJKjKovgylf2raZt113pTnZi+c3
p7HKvlHXcNfRhE2TxGiMaDNFctGqKdSq9jrUmKqHOqbWD+kMfda2Hr4MsXftOM5RbaObBCQ41YZN
Qu5mbn9z8p7uboyWWRzabNyGaXBiM3NtUlpOSvfkVNVGGkRmKdV3No5irkUgzmvyJOdNbPlz1aaa
nZG6lo72PgDrseDF3UbsBOvMfaKsg4IsTveq1VG9F+q+jP1TrpHZEOLrCbzi1sjkXSnpZ9txeWM6
7aqtmqOCfNGEPSKJfRzqBn2ke3Tj4c4EukPx/rquUFSWl5EC15QqjOthcNEbJ6cnTDM1pVXFpAuP
hpMf2c86IieBZmE2RrSKOl0u3AgPuBYUV74NmEz25Ij3r85oglQLxKVCBWwIIOhKea014yrQ1a9J
kT77vn+bBu2xo99sdeW6NG+HvF5PiVqkdN04LvUGfTLmWHZ2F8qTQ1OyqG+yVK6VolkkynhL9blr
UJAUvmMsFBRzNC6ZSONybsK6Nwm/LQKsTKDOUl1/iIf6W2BDm9buyhqnjnWwFOtCrXsQknq6Lar0
O9Y19m8ezYWsvDUj+9ZF2BRb1an3yH6d8KTpLpGPXvkcGl9chyW5CR8GUdKSgKOF3ClzKOwE+EVg
uraOxP0Kd8FOSbVX429Gm10MVfCAphEiytTa546H3rOgGe7hw0uxJibo74Dyd0mEb0xZxaaylFW7
MTKIAxScMowJFHBO/OxTRf6el2ePCc2fhjTDBjHFZe9BeYSkbXGFlc9ux7OV7diAF8NmWHkP2ojN
HgPRRktJbmKn50cV3ZQIWEu9GCTFWiSlXppjXmqBI7FOlMoqFeztnJOL3HbQY3K25by2kdprHCCH
XSFoPnXRRnLvHLdfiZqmKlQ5+IHDndc0aKxg+5n2xguw6kt/YZcXrk5Pb1wZgCOjiHZfXt7qEduS
CFTCGGMWhpdgepS4ZXVtwG6jiv8ScZxMdH1hZQ4R4XTRNE5n+oWKRC8e9bs0oz0XgLvswIZXkg57
cTNEGZpr3J5W/LV0UmKm8z09ejHDmYl/kXpP/T2tSDuwSSTAQtmyUfGzvUkYoOMGqw6rfQDBKsj5
3LL+0h2168FmWagBC6qKve41wsgpMcAx9CJ0+oYBbJZgulWfwMOO3SpYjB1SpHldewWlT9dEmzry
tm+s2MZ90CM7KrsouzJzw30aUZayoQ3ojybs1EMCrxVJGIDXYoSw1L3SjKeautwislVJRB1lpZjE
Bg7+5qYpRjr80qhnvQM488J3POSmI0lvj6lEZYGgGVlMV/Pcm469U6jv6sB5rFQyfT0N252akrpX
5QYJN25AmQKbMo/DmkwOeT43Qr3Z+n4aEi7UMREoCYc1WIZOz14AukeMuNz0xLNAh6uu6OHkF26u
KiWt6H58FkgayidLGfyeFUF2KHtqTtzjso61Eii6YjjknGeNFj5bXZ70AEQqP8WTFuS3YZ7r1Ss1
Y+UGwVQ1BBtVcK4LyKbUWZ7cUI5f0iqP1ZM0YxK2h6hHkGmrMcrZjEMxixHbia67E1P5/KpPBtyp
fcHr51EAA+mVsmX8vfV3cr//SyJMHwhXNYY/bTIAm65pn/WBAuo+Tg5T001R7w1aM+wIlve2vx/k
o3X650HOLPipBR6NKjMbIJKRPeYe+DoR+cZe0K+dLkaT//vxfmpuTRdFMxab89TjOgdlAx4wbaWA
BOPmN7ybQHQDGu6U6Du2YqVECFL/4ELQ3KStePWzw/7Mof73JdqG6TKeASTx7D6aHHaLjDARuS62
xiEC35dt2kUx047K4jMI+xma7G0wnUsjfYNMO906N2vTpXeVthgRGc7FzNq5+2gB11SZYdFZD+ti
/Rlp/RcviS4IpXU4vJMo8dPFBWPXD5Ptw/JpkmgO3ifl9I8f2Ychzl6RPnBCObhk3CMoQie8bogB
8JWvjXMyCnisxSeOd21y65+998iUeOkppPINnIdKwdspfa2bXLvdorpy06MAoRKvuw1tN2JtV9ES
xppJROgTECUTnP7nqXkf2Y9vT5FyI1FatiVsW32DNrxrwQoNlleMphbh+trejJuxeEB+sqh27O7R
iT7+/ga/YRXPrvjDcNNH+m64yh3irkRJMeHs2MKuzPYYzmHG7YOdG/6zIKQf12YD/FBdk69NP59W
KL1VHXkgb59DvC/n0Cy3Ezrv//o5mK5KiiYBCIRLnsdzKEpWqAImRHRQ51TblXWyQne8QyuI73UT
rz6LyjhDivy4OuYX+vSWBi/BOPvYA+nZfkYVVdkLdvbLYA4nFjzgDMrdMg8X2X2/kKc/SHyafu75
I3w/7tlHYvdUfrrhw3cPYSqaoxpdOVzoZ9/9r74S8/2A4uM743VempYMqK7H1bjorlbjyVpTj1tq
G+JylVm8xTB26q7/4B5/dq1nr6tjNeXQ8QZFJD6tjBUOCW3jLUyMniu5aC//IE7isxEnJse7D8Rq
7DaenurfsyrM5PnbRSKtXiG0/L/Mqh9u7hnUJMLwGIeBjt2+/SoiGnqpjvvzk6/+F0vvh0HOqCWu
X4XtBJPkNjaLYeHieF34y+ljRNIWLvVbYzd9k5+xLH+1RL0f1zxDytYBmAD2gLN2N+VDUdpKVlCj
NhxlZniJ/+Dp/WLN/zDgWTgGCVsKqNEfr6o572+adoavda4vORuGO7HkvWFunU2ChdVneZ3aR1zL
3xOCpVuwfBxEPerZ4Jr19+ByjaBiSU8uiA/mnCj0HW3ZLXx/68aY5/4CUcny9w9Y/+Vb+27oaZV5
99aa8K4GXALMRc3CT08gasEUzv3l1ZaJ4fDgzKJ9vPKWPULKWyzUp3Dx2Szxi4snuFiYUy4M6RTG
2XczxCFCC4rTblBe5JVt7lqrf0pMl/1WK41N4hjPv7/mX222Pox49uWMPgnpKZ5mdW3uSD9h5v3x
Qo/HP5h0f7FMs9MS8LohXAnSdj7e4EirzFHF7YkjfdVfTBGGP5ayaqds/1mYla279DVsNnXwA952
rmdfa+v045AhMlSpBikoHumlV+nX39+9j4/rxxigPw2NgGKQ3udYZNE6GHmoRhpDNbPGGIdbLWY6
iKgZBBmVYCTz/vcDTjfoX6vWTwOes4ysgGoqOzBalBN8hQMdVRAljOe/H+XjHvVtFJMCGq8gtC9u
4dk7kZOth0jfISCXrPH6ENfhJ1v8t9Dds+sQuosGASYZ6ZL22eobizBKRtObBYeGaEmDjt4+C6Aw
AIGmKDDPhxnhSzfGNQ21RTOXD/VluMCenfLJUSLeOOkMY8SkgZ7bxifT/C8uXhC8pqqO7RpsJc/e
m1Q368xJeG80WZ0ShaOz52Es//0dPpvT327x+1HOU4ljPVNrJ4JLw3pMkWYVUa86iCfkRvNkibop
W/1+wF9clcX++E30SJ3v/E1Vc8eoqgaHdgwXohNIoBy0Eb8f4yzd+e2iLBssnEC5IvCun82flhK6
41A7s/i+vK+29QxjwqYkGbhjL0c8ynW2/nRt/Lgm/zzkNKW/m7IJmfBcwplm4Hugqz4Whx87qm5j
HcwTVfv8qj1ld59N028U97P398OVnr2/BgRvPnVjJmoINoN9oahokJwIJ6nqrBQt23RV9xylCq6Z
9pMn+Ys558PQZ3Moui/hBB54S8pgalaRUInw7y6MsmMRhMu3J/qPpMp/pkO+LF6zU1O9vjbH5+L/
gRh5+gD+d0TjsmyfG5JZnpN/W7dh9sqi+kPivH35z3+f/tfX5x9Mxr8wg8NrtB3Ov7ah8ix+KJPF
X6B+bRYF7A2aygzKe/u3NNn4y3Y4K09qZpIkbXs6z/1Na1S0v0zmQsOlGAE5Dn6c9o+kyR8/erZS
6JIZyFEp3/CH892EH1Q0S7sXySE4W/v5GrJNuTYIRdYbhF1bNPNPhIp/snjoH/F3P0Y14ETST2Rh
fLsp7z9Jxxl9/HkvBhD/WXgDS2OOi2fpLqE4sG+dst69mbgbljQTT/b23WP6Re1ompz/9V3+PPY0
XbybDuhqeFDtXihxE0kekzStrPVPwzn1n7Yx3Nf3V3i2S0P2hpGweJnqHdjJbvV5f9QInFhCsqPo
gMF0Xs30Tb7qlnKRLAEobn5/lZ/e4rMFuunwkSb1i0NbekfIUHdN1x18Gi/rXR8NJ3jXK5nHCyMi
AouOWEk7gZY3OMdItBSQrXaBZU95DNvq1cSdhnAM705+W1S9/cmv+tkDmf7+3QMZDafIo+pF7qYH
0mymB1J9ej8+LgJ/P3Uc7lR/4Fvy5XwcpBts9KDBC9ZTL2sWWftSOjrQik9e7J+3ytNjfzfM2aTf
Zb4F//Ql2jZYTmfBYsrAnl5ldUqk/mdrqbBxNQChUOkQa7ZQgbd+vCbEd1HZOcT0aquEpJj22l86
C4sXzF2bq/70B8fM89nifMSzb6fwStWml2k+pc86tZ/yKX6d8ier++RGu/uD8aan8v5bZWqyqGdh
3gCsAZz27Klpruuzlfgm58XBWLFZoM4rr5QjzsDlH8S1f1w2uZ/TaNSZ3g5XwHXPRgssoLuJ+Y3e
IDF+kMDm0GbuMC+u6QWsTYo+470///xMebbRY1wmQKZ6rChUSI0f6W7vPgC/oq2q1Lw0Xs9kgeSF
GXD47r+oi4pC6Of7oY9PkQ2R4OAjSBdSLRYRarIf3xvkYfQNLRgjOV090ssQfmSN2oPvQgwSjrG4
VhVNIhERUZ11UENFGV8rHTISJXuTlKRioBMnY71HbBLVXYn0RFYFBs9gkqQYP9QpNr2c+E2z0sXW
pDIbAm+pkMb9QopYf13Xdb9JJslL86Z+CSchDD1Q/cF+U8cYQePeDr1aggOAxtpMMhq22QaeXrQ1
wRiTuFUgjqjR3RiTAAcGLQa+pm/Eyik6a23qijjGRW6yuiUl8l3YLEZ/I22nPTFB9I9d0ZC0OKra
kwPiH/CMVWjfoRfKzRAayaEwzfHEy/mUDiHexlILSGUIse7FnsivtKRWVorexo91IoAQ6ZaysIoe
yMNgj80Gnw2UsRw12regp8OVDKmD3VCnadzY0HXnLsTHcMHUirO7i/F9LMwQWs2u6VB0kcGl6bdJ
3pd3caED/aGt2B6riAZ40dMDxiqAJb/OJxu1PZJtlsP5jOK+BFauazcKeGaX2Rrq5FJYnQsxIPPh
GpXl2At0RE0e76zOo3TqhcZjNlYVkYBmKDcGLcSLzmt8PEkD/nMM6Mu6q0ZgJmOM3KHJXxCN6Muy
abJtbmURrHgBuavGwNiLOL2WY0JX3Jbw9omEPNShLcB6ZjCwUsvDAYveOTPgjesW+WoFWcOxln6t
JxNqO2SHzEBWVFbJIa6MfTSA9MohXc5ozslFECrtkyeVYJ0AY1jpZa6sO9E1JAt241qNafGOkQ3t
PfbzSbgmZiM5dMewtIJ5i/abSMwCxuVoC0B0kKDUuMy+tR5vVuVjkwjQCF4qvUHPskd5GdKi9wk5
8SzEuF1qZ8vej8kz0ZGNweXlGV3ignf3SoiJHcsCpvQ3uZT+Jp36/VL+cVr6cX5hY2ZTbNfZFoqz
rUQdydIn9memBeNl1IrjmKO9spULRKabbvR2vx/t40L5Npo9rSUc7IWFIP1scqicHCEyBzQt/6Io
l4l1nRjHLPxkyT/rjkyj6FMthGaFpakO69fHKUiN4lHLXIwGOzoGS+wr829iHW2C688KdtOv+68V
ZBqI6VWwbk21Cks9701qokXL50PmRdmoNXsTdmU8KJ8t+1PB8eMocNOn5UPlrvGOnG1hiszSm74i
H6BqtlGQAKejmG20q9FKniFTrhx6XWM9ojMjadb6BG3+03Q+xVFTC2VShzmuumeDyyAw8fzB3FMx
DuiRVl/kkZUdf/9a/Hwfp0Fcx9Bp+6umdfZaRG5cm4it50h3JiDLzFSzucwffz/ItCc9u42WazCA
OaUu0yr8+FZUVAPDRnBSt1RMcqmR3GIiLnatdIJDbln+qgdCQc5G2tufjCx+vj5OWS66cbaIVFbN
s5sY+nUp2wxnnfhv9s5jR3L1WrOv0rhzHtCbQU+CDJ+R3taESFNJ7z2fvhezjm5lskIZUgvoQXdD
gACdUp0dJH+79/7WF1D7GIyQfky/cgsFxo8OX3Xs8mKh5Hm6kiLgB3XlwYorXcxPkHfQdF+Nuulj
giQGWCJ2Pj1fnhSWUN0Ah9DhA5QSjbiMZ1eU+O9WkooUkViMLgcRmAOQQwn4PdIslBIFHEGUdJrs
Ni+uqKcQRQdhr9Qa2j6jafYBR5gnUW/qlzQPw/Igpzp4FfJP4r0Q0pBB852m31oNO9WiZ8M7sP+0
e6mM1dvCsKAeq2ZdPiKxaaF/0tOfLNASWeCnY7PRl0pyqanFxhOWrUkTHz0b6URutEDCyRWIye8/
uPTn2OV2q6rMGlRJ+h+lbgiVkYFKyc4dPH0d3VZerHP8Pkhx9eAGU5DA/35Ahpapa/yHCuZ8HPuR
2oVJNdj0UTkURmxpg+Dbng6xeMatyoNw9n3AP4c0V3lVlFEiGjLly9m8aTP4nkJJG94AejNcsU05
ZnSd+hdaA4rd61ffh/vzfZqorVjoqIzopPBm62qrSjISAMlGg7FQs1vsjL//9//5OPz7dcwlOK9O
KYjZ46S+1jJ6uLzK/PvratnC19CNn5L/YKi3JSbf34ebHY2n5dsUVR6GO5tu8kyzeJ6vWm2hyXax
LM9wY3EyqgHgcG3N5gZwMi8xu74RjhEoyRZJFYWUCDm0rwtQkVaoyz0ONDtzDQ5ho08V0B2Hfvu/
kyD/P3H2Xx/tOP88c3Z4HrJ6apz6nS/7+Bu/EmYq7ibTvZYOA67pCKPIrPxKmPEnosTewMAmgUwX
B0eXvxNmgiSTTZv2Ph2RHaPzS8ZM+YtUPc3SliFNEjuaTz44Cr9bjYAf/NPWI2Uacr83KS5oMkcK
xgdFFJEs9ke3wqfbmgR6Em0EEgkLOyWteNDSiOtaYWzNDJBEG2EuZNF82sX3odoDH6dvMirolUtw
EpSfuiRIFvQfLzpB3zVFBdlpoXjDegCVLLcDnvTQVhJPWkgFqbj0zpLobdWj5N0fwitJ1s7UKtwH
Zn6VGVeB3rx+P9+Ur/N7ejiajniHTDeVVV+d/vzTw9VuLJmh28Hhl4ZNK16KKk0AYnLmB+GVSzel
N8r26IQxRtZeaHcl+NHxxheK2yTKd2oZ3gmkh/rGdSAerFn3uQHQjX8p9Sx7JomKKFyXGmL5vYEh
Ux1joZWuFEDDCkhSJa8uuUjshtpCVYAKI3sPMv3EBjDt41+/Hg9ItsSyEPKr6Dq/PmAB5c0bLRoA
pR4ipRxc+oOx1Y3mMCjWLg3UdR5nlz0C6cX3b3aWj/v1Zifww1RxJN+rz842LkszvDO65CTlPvPK
NX4Sezyg0Wxi2tjec2+yA7UChzxgflHZQSqi3vMOCRce36RiCLRHjiXbbM47FVOw4ub736d/Tcn+
/fvMadkjKWuZc9+e3sLKZYzwL8ygFGhV/1ikmI6IGJj7B8yYz3pD2fc6NIkeSXiAmaqhHYwqWovl
m9xK66FF2d7XO3ACsQKSaojXGC9uOwVD8bp41LzgiqdCUocGVHQ33LwXobIVQxUVqXJbDNa5DHFi
BOUn5fWTDBrXGZp+VwDel3BEqMJwLVeC4ye43lXqrpWNfS8DWzgbYT5hJ58r14oEUSzz/BW2K88Y
nj+USXIRauYa8PyqRuOqCt05yo8LMXj6/uWpH8XI+bCiGk+10mBRYFn4OqxEMxHGNEJIZI3FuVYb
V4bPvPeNnYAtGaaU+1p9aUSVLEpwRw7gNfTdH9agPnpdi8OWrWT5bSL6d9AZNQDjo4jw0ZfO6kh+
qT2ApXVgl67miIq3KnX1R1ShlqtWZqwiVqOJFXRxKOZLz9RWqLsWnj7s1R53XTxKa92/FSUHlTu3
YNxI8TPLrfHW16k9Rf5dKyV7VXMqWpcBHlRI0ywHG3Vt0cXjrZ6F2zRm6RKFJ7MxV172gjmYgyb+
kPntAWOepShoqyrMz/sk3lV6cINn+8Kd/B/ORM/YcIw/s9T0Soz9beI9CV5ga5V8HiGPd4lxjW3C
m1bqSF+BM+W6XWHHJ6k4JLnSudg12yJrt1ajkyuxG1G7MMVsbUakLsJ2q9fmLtSll7qL+d8ZDiyQ
7VMaUERhnVeHrmsugkrf+GWwKh7RjOwrKHpZ6B9aCTR4XR2qUUT7AnvJ1J0aj0DTzc6yYNingrVG
571Ux2y1Cq0AR3J69hFL+xLCZREUPPZ5CeAkkl57uijhTvdYB487jxyIVUvbn1wVDqhqzgM1XHc0
HKk1Jmx10RyEwHyWURNbC4VUF1mDK8GHEyknDw3U6lB2qPeiXcmyXY/CW8DWLivMfdwLS/SE6zbt
oLCXWEZh+wN0U3CzC4Qwd0WJeCY+69tml6B6ScJi03mgJVVl9TNpsstQ1FZjbWwB0NyHuveeNrTb
x9dqrq0goJm3GERfulp5E+JF4475jaHDdlPUtdGCdm01zI8NIJOgTAUhfDNafeuz/hgWXDQJQy9d
fSilOy9XrxJNXHujuY56/01vQGcMUOQUUot4AI2FmS4M1bgtCu08BBZltP1ZPkZvglE8jr27HGXz
dphWXYNS0GhgCP3QqPq56jZ0iqY/Kjm/zIbkzOq9c1m0aW3fho/4/0iMEcwiZNixlrYPJ1eFsFZ7
+DjYxRZ8UAm8cJHd6JBwS0SGiY5pHXipMTmThLvc5Pxfm7dqGbzUbnpTjPT5l9qatrT7uOIayOul
b1PZuFlC4hLPwzFZ4At5Xw/qJiuSF4RoC46wTMTiJqI93mv8F1ktrhJf2MiRe9tbwUsI7zRVkqVV
hy8Yn50XMo4kkfvsueZtrjcHRROWUH+uyoILpqVV5x62Go1eblrsNrXIrewcgG1iZjelqZx3AD5G
Pbprn7uG8Zh2OeaIxrK3IqeJ6Y6AKyrG3mK03vWi+JnI2Q1JUQy/R1pvPZjZCfuq2YfM21uQBtfd
Xo+Elx4Vp1Cq+KDGZ03cHSofM4myuKkS9b78qU8SrryUMUYmgXmuWvWDGVhXEVTwwK+n2zi8EhkH
m7R4zAL/zc843aRudAcCvFkZSbsBXrvvNPPWU4L3vlAiJ7MA7rnGRlSzy7jqlmUg7dsg/pH58Zme
aecJwroIvUWa3SgNmANPFu+jwb1NLHktxvk6M/ItGGjTMVBPAV7jKIHCAGKzHCxaWXw3ozJa+VX6
4pZ4NHJsCcYidVy46NhNmHuKsrTFFCYOPmmKIgRHT4O8bGuoazFsioU4IsXwUf6a8U1ZlZsQjgCe
GviliMZ5JofvGkRnMddv+woVcK69CFW77SJ5K9DuJo+psggjSIWxsJN7Vhg4U/TEwR0P7+l4WtN1
tMlA33pkbwXletSHRWigfZqg925rK2V+E6sPlRFCkC0PfS7suyx26MfFZtlftEF9r0rJRvParSwF
D3DyL9qGAp2Kk1Ck4r3SY0ybuu8qlkS1UVyVlnSosOUKD72UXVP5XMpiCSHvWQ9ijqvChTRkt6RG
ljD79+D0Q1iFmtOZwTkWBcsRjjF4FUTq4SboJovMYR34wZUYIJaOn/LK3/Q1c0wWcUkdbOXDHLTd
jErh6Fp8JbfWXsICosVdtKikMy3xD3CENq0bbQN57cbWWrfCLc31a8Htb8GZX7pNsqvZB77foWct
g7+ON1wcJLJ0pg5taXawTfKwC9O4taAjoIOu7s2O/sj2AhnIAqStI/fg0UNx0eiIuVsFNduyq69U
8aUTbtXKB7fBfYYrz791+7v9f5Dw9tGb/s/vhnZTPr8+Z5/vhh9/49fdUNDNv8hzklDhZkIvhTr1
Wfy6HAq69RdtfOQ8TMVUmMHi79shl0PFkmmOh35B56SukzX5u51Ckv6iM4N/LNFnQbsh/Q+zu+B3
d8NZusKkLYMe/MkxEZUISYt5vTIvulJXanI8kc8ex2Zax1MVKG0fETtdcv4/01zU8fhGWNa9nA1g
QM1m8kk41WFB2K8XnY+fovALuO6Ss+BM//VEalpFGOC2IjttoFy1QoWP+vAjEn3PhrBznuOyK3n1
o45ScxEG+5yjs4LDSmSgmCp2ktjfBFmwafVJ09qtSjUB9qjYTTJca0W9LVkPFnV8DtJukQyNLSTQ
x9R9TnLWQ/+FyaaQOO0ATrVo9A3TGcpvKmk4WLdOPQiQX7sgWtJelq06bXjO0HFjXG3sxCJaxW6F
SUBtCw3rZ9Oft9VbJW8iI3/F9H0ZWvtqULdiFy8DF/8CNhGQYF38OpBR1cf7Pj9Y+P1i8Ad7g7uC
u9P9d1RurIvIqs/DWLN9jDTkKluZ/aPXe1AN2lVBeWWEO5kFOFsIy0xo7LZUVkmFc1hT2SVbMwfM
Bb4L63islqa2bfyYk6CHVc9bE+CTROeo+mZMHtK9vDGRfRdQKvMEzgQe1Kk22qIQ7SslWLZs/RjV
U0cFTCovypUsB44PscPVpWWPYCQSKkcXPFvKvEeKZrYEKWKhDL6TF3XLtRufp+qxy9DsucrbOAIO
jsqNKva3AgvchI1fWBW63QgvrFs3OPhx2a58feAga/WtA6ZnGVsKd0yyEZGB3UkFY3eTW4dKwzUs
40/xDDGz9NqX8ECAxR15rMumCPu5guyaB48AEODQC8noTNA7/AnMEdV1+xBX0VMgoOK2GlVbqCGO
ftEYvst6KdiFT5u/4SZbz2hBp2k56RMZ+D2mHClYwYmyPiA88pvqsRD8VW9I+BpIFxVWSgRAZB22
3WaIy3ucDu3SP0tlACvskQtd+jEK4y4GgZblIwOShwipGBzc8KHqbgzMDaXOd9QmOw/H62gs8Y0H
xPQzC8iEW8aTGzwYk+VM96IMrz7aYs18UgWO//5z475bJhBxOtrT4n4cC+q00drAwKbpJk8Kzy6K
hNprvg7a4Ab+IQrMlRCdwQVxJxOT3QAGJcknWfy90svrMMShHS8ARXUvyHpzf2Ns2ImnvwO+2gk0
36wGa9PDgc+NC4GfF/QvQ4wNzyg/CdWhLYxDDhqDnmVKPT+Ac23GiuMX1+pYDJrFpOQO7l0EwFxO
EvVNie6M8dCV5x2qbLIyPpbUrnVQlR08rvUoo4c0Xg0pP/TylR9eN4mn2KO808bVBA3yR7xdfgSC
cplCVkNLmdqAcXRPufRHzjKdgWFoeR5n/g+1kuw8KOHjg7cFCV7avgE5Fve2FqC0UiY3VY98vpYB
BpiQKhQ0LDrYfPNaUSGxGftOrWmO/JGFPxoI6kErLNVQvWuzaim6qM+R8dJ3UT0G4rhtvei5YS2K
YO+PocKtHjP0vD2AqaGCO52pMPty82U37KMRZbGMn4+S3nbjWYSHzeC9jlJ7nqk9XGfDfNXIV6t+
ctlmL4Obr9Db4/JtaJdJYr3CjVx4Ecc6gA55mcNiBvjK2EtVajjBgxcpC114dMvMNn3YTRDMM96f
Ca2zEc+jFlh422yt4GxoEdTomwJXAg2iiz8aO60QwR1eSmHrNDgVic1ga0NgJy4YgepZ1p+BsVEn
KuDnv1nIVpFhX6UYaKCiVK1kzZ3zMikCW4QKrsXYM0jd2m26jZ6jk4WQVBVQc0nWmPlrqvmbWtoM
OXZZAr2m0+3IW+bIvYs6XYNTCLkxYIFSWztR9W+Bae5zpMVpPZBHKZ8FFXAzxmwGGQpaSamHadd+
Ty48gGhllMtYBM3kKbRBv/qqujB9TnDkdqzB3cmlt89ibiSiWWLMJdDZEVmFbVXFSoz8qaFSthNr
2AxjewBOuK1Kw5YqWL4NPi6DUlzHeXnIyVagwlV3tK9fycEe474uKZysl7dauo/T18oQzzLUYQv4
+XduptDY29MiEQHxqePqSk26ZdtfwGeDbTdhtFErSwEuHGwHlPFvuuqFG90+quq91bh3lhI6OVcZ
3KugndXBDgLrXk4wLBMz6ONsAY21C/g/9ZglpXSmc4MCs0ORBUFE95ZXDwH+Vi23II7bffMaqyzk
lPws955FYsm2ta5qcD/usJfTbKVRoglgwmu4cY1VtzJNsiNJukqFgE3mVnN/aFAChvpdsLCyzPAP
sKMRjgHzPKViVshrOWrfPLg8snHTRuZj3Q1nUt1dT86lVmU6iksKyHosW7TsmAoCQViYrLseo7wp
CgjvQBjyGB5CvKSGeJAqR/ZYgvOSf1SwL3vXmXdosucc+Xqe4wPMIuOaNfj9cRXqT8gDuNQqdts1
oB5yipMxBq1nmZbd5O3tmBqX0ig5DM9FMUBdUCyna4WzIsAdgd0+4Neo/bVrrVFM2WlWbH2zxMlR
+6ljM0cPztIXRLssMCpIt34W03vyMgTdD8v6EYwXYyHZSEoXQwyPKVm11XWh/+xqbLjEcW2y5La0
NIahuBoQYmmQSTSoML0f2EW9qXJsqBocSCO06/6NX20RR68MObqv+nu9ym7qyWurLWkXeEpyGB6G
uIy4ErWSinHJq8yl1hruqhx7rvFGMotVCuxLV4fzwV8HRsMFLnU0JYTfwWGo2hp4TjQVjFvmRsFo
fkhMWvlF+AgKjXONtyjoD6/Cy8B6nMjkZl2vVOleGK/DaOuBUQj1hwgjLDV+1dRmKXY4ClfnnXan
tQ8K3KYK2w7NekSLcaUa29oCJxG4y6K98Ntor6pgwidnS0wcBCwp6Hy7zfryjjzYXdzp7F/4O44j
VjHR2Ri/q4K/rEDryN5dM4YX/I0730/fUpzs0kdPuKRrQ3WE4lLjmh0mO7O9i0vxXY7bi6p+H/E9
aui6cS0cVow3PUKs6Mm72s/P2nEykustO1TfNGDsgasv5ES68WG6aHXCrRKkQ9OxrbBF6RqylWbn
DtU20TadCK0tpD6slOelN64Cz3KyAZw4wkHdupWKiotvtxNzgKsSL1sy1g2FVZIrdtObqyLahSxW
CTgjTy6WIES3sWktcW2wA4v8UZavyrbFMtfjI2E6qT42bXQOi3shRwyYirSrDFM4okgRV1hRCItK
yJnUL0VeL8q8Am3yVI1gVS5MiLBlO5m773shxudJX1TDdZRBiMXcAlKQmVxO9FeL0R0GOOYJ68FM
ruNuJ7ecX40MtG6/qv33DirGUOAfmLU7s48XOhaQKHGpGhe21pdODHZVFv2Voe1VEYLMM85XWBE9
ZemlHPgLM31OmpequAn0m8g9uO1TN8JlHwJMyTh4Db0zDqzm5DnBR7S1aFtiYdd8FG0g7WSkj6Bj
Gl3BU9TjbEW/B+iZNr2PrB9iCSTNwogHTnr6JuA0Veb3naYB4MB/4CVTb6CVIVcfp2uAk+JSGzxn
BonJBF4WSY4sKK56zOuynLmkuStkNeSdU4x0y+BaHFUcotIXP9XAibSmPYrAp8BzwT6EDyWMUIQk
YaO08TbroAZplzm2rnppkjJXcXmN13IJ98Mor72ioMtZ0S8yubh1U5BSSUV/hhIUN7XWuifKOrNy
0q9bljnJynW69WmY+nrLikQP+E0NeSTcepsULQu4RdrJT7X6cnf9XLX6CKPCOQAdToHhjy6mfBxY
jjGOdQzsbtX8gJnw8OLixvF9lmRW2vwjzKw41ia12+k0fjo0uuCm9txWse3pJ1oI5qmYP6LMiuxS
bahSlk5EvEX3br4XV8EPTqYbHBepCcBmcvyd4TQ7/6dxohfja3PEr9v557c4/fmn4mYvCZ6eNzxe
n1/J/RPcxRPvb9Y/8HcEkkwi7AaZVt7Zpbsxa6saA/o1q2XvqHbscOSL7N6G2rTqHpQTErmZXvzP
cLOkVopzWSpbAgagjrtmN8eSb1FXtulMBADMlh3ACju6GB1WBIpvp8IfHS6fnnaaHJ/eJzwwQaUR
UXZwCrnolpKTXdGaaDrRtoUGwG0CAyLnpPj3RNS51FnsRKWKOHY6NPsutVWxzkYKNE7j6KsIttFe
nrZU+19oRp9G/6ca369x+/txJ4+Bz4+bJerYdDWBuVg42NgvQsfdGku8eJbDXtt+PxWPppKoI1Lf
Jz81tUh9jWZw3aEAE+L3iUPaSrdDp6zsyIZiusW+8mezb04M3o+27/nzfY44m/0dLdBumzA9qmV4
S9V5qz0aq+4eQtZSefHu1C3nH7u4xIZ7m2zBNV2nS5IKq2x/4smPLXaff8dsfZBrvTWtiievlpS5
esfdkWQwF9laW8IKkS/MeIUj3bp5GN9ORD72hT9Hni0Qbt/2rQCm2hH2zVJZNWvXkc4bAAjoSzen
BILTWvDd657G+afZ41t9wHpPMAp8TsuxwA1fFP9KCvaA6J0TTzb98u+CTe/8U7Cc8mOs5HzbSZli
PUzeS5njnuHyt4qXXGvjHebU2n8adbYc6nUV95VEVNIo0gWkHlgI3HZMcP4+Y0mxLRVdDDiwE097
6jvO1sVWVLusNT9GMtRFJ1qyDOuIKqZlWBMWJxUVRz8lOgoFSBDNQfPmUd8wjaYW4DCKu/GMdFF1
sK4DMCGSHe61c2UtLTFOvyNPYp3Y0f7YcBAhox7h7DFhQzTaWr5+V9/XjTgLUsWp6WdU0dFlP6kU
29pO33cb4fbEe51m3udRNIv2IXn9NIrwbKWu3eFmS/8o0ZS9f2MtrUOxVWxx416fWpFmXeL0oExP
ByvLAC1Od+x8DXSjhgSURLx2NdzjmrvmTG5Hl+rmX8ADzbeVj1iKYbFrI6oCP/D1Tcq11olW0U6r
zrDMrhFcO/lD+vDag9Aoz+s1gNfw1PyY5+inmMiadCTklCBg6XyNaSZxUEfiwKw803fdOjpUq/Aa
AwOn2pz4cvP5P4ukz9ZUQff7RjVEjj4r0kzlLauOtapffhFCkMEpdwA7Nfsj6r9V4/q/UxqMwk9E
R8hb/l3zm3yTlv/nrJIMBug/r6NRMq/Lr5rk6S/83WKp/EWhS6ThHXIafby/q2iK/hcHZIXTqzk1
An74GP3dYimZf4myCHNkapOXFN1g0f1HEY36mkbHvkX/7ITTkP+tItrX7d+AD0aRdmqRQ5uGRE2b
Js2nRcYrkRdE46gCYEwuAjU5S3qa3gfvzSfD8OmdXP5auf5H2iSXLIF19T//6+usmEJRsUeBzCMB
rwMm9zWUlmIeLUQG55oOW7ewB7WmwWI9dZT7urT8I4wOOM6in/WPnvModlOzlQgzaY71Angu6IqA
A1V0Jq70FY0LO6HdnjpfHH+431FnD2cqaSgNAqCYAQ8WMn514uTmeEJ7cuzRTHw0GUoyg8Ka7bSh
0fhmh0p9IZXbZGoVy5ZKfiLGsQf5HYPr79evNKjVOECfVBcw5CC2b6Tq9fthMLuRfnwgFPiMec7b
qIXmaz/dSaUZRjyFeqW9VvfFubBIdmQNyVO6t9JafxXIQ5AmX3iOdft97CMvEKULmQPmo4QH2WwL
GHMxFQuP0EF9NuHvyavSHvWfxZgd/iJDr5oqJwbtNfiaLGiktluqtN9H+QPtMQl2Pj/KbMC1XahZ
HrvcB7Gl3k5UOPfMOteWyVnnyM6woc0rP/FoH5/m95Hk16f7HHQ2AN1YVEfPJ+iwrh1lpS6LQ8H/
oNNpXThUXZ323rzol4pd0sTvXgtvenliEZmdwX79BHkC4dFlgnx+PnraShs7OrPB9XMvBFkd7ZK1
ZXu30jK9Ek5O6xkN7+9wjBVW4QkdMS/sh1bbkbbvp3DdMm1t8bm9LKmp4XWwjGyNw6anbxW8Hk8K
zo+NVflT5Nm7HocMnrU3qNTCVx1mtY21kdtTjdJ/Lv8yaV6Z6SjKKhqM2YQwx2bAwIQgzHnYxelW
cR9Gk6KLe2panIo0mxaxD+/YyFkgIyt2IrL2iZ5SEiiCZVQKpvO/MTuQeHGctVQOtdOe+3lbc4Wm
tepgGqg76NU4DpOkAXxzrTrmBZZE6hkyscPJLMKRtVP6FNWYrZ1VZllNlxG1s7ulakfIWDfjC4d2
Ii6mWZlj0Pp04lGnR5nPSU4R2IIYk7jTVL4+Kg6vQjVSBF6Yd/A9rMYOnyaYYOVI76gjyo3e2cPT
lJ7SVw0aNKTDp9pfjj72p18w/fmnM0RaW1kb0ge2gGFBfTLPtiEOiSc+6bHxAwWKg4qOMEmWZ+PH
g9aejdMX9aLIkUpxQQsz8oHSLq3379/o0cdROWPhZSlPyq6vj9NOPtsh0pdFI19JCVk1jHz/swiz
tbsQzVCWYz6ZSMk1yTFOi7L19yGO7g/Kp6eYLR9yZPZlPcWYFq6J+SLkO2F0Eu6ro629U7M9WPgH
LL8Pe/wrTQdKsrJTAv3ru9OD1JWShKh6WixVazeoZ2H8w61PxTl6iFDoSPtHoNmYy+JKy1CBsjpS
CkD02YxrhZbV+DUzl7RJug6t40sQ5cauNv3NaS7gH1rKaf/9/ANmK2eW5EXPGQ2PYMiT49mBvhDo
ecNFu1SW5c9TJYmT4WaDUvQak13RUhelU92LANrY8LfKdW9LtnQIlxQpTgygY9vP5+ebjVEY3oWf
Taf1bsyQ1NI2W/706ev9frwcnWsUjRAJwbflVPt1vCRV6EnNyGMViALCUqZFafV9hFna/tcOjkzc
BMHBf6Mj+xpCazoxM2pC1K/du/9m/sTYyLbufMzLdngLsYPXB+VO3osb40k6sThPL+mPtfl3bGu2
IWBl6vW5yiDR1KH3FspkC9Tk6rBD8FzhQzn0GAAhKD5xTjv67T6Fnb1VTc2EOgb1Ahf8pRh3bkxH
hXkqGXZ030EZOF3p0NzORTiN4cWiP3xMgNYxcXcq7JL+CkoEwVq4g0RBRX68rjkMJjSDbFL7ZCLw
6GJjAXDTZAhd5Ai+ftlyhJefd3zZatktMcFx6hcr3UIIZeqLTuQEq5hdMVkYp4iER0+FyqfIs8mB
hZJlajmR1Xg5Ngt9HWwoB+HhsfbcDYJWJ+MAjoma8hQ8fD+cj46oT5Fny3qQ4QWIvZC6EDh6o+/z
BqoGLhVXkPODYZzYqGZOyn9Pnk/hZpPHHXt6GSseVNxJaGvu28Qe6cJcGPsKUgf1V2OHNfgVNa+t
eyE6iTO83GkU2dHx0r+KROK0anjaQv6YU79/0jwt2uXx30uGulZWfWSHF+2GlDrAoAwt2iK/O5XO
O7pGfQo4m0114xt+jg58UTQgUo18V4YnirSnIpDs+XyAKtxId5VpIOdq7Uje7diKJ1aEo9emTyN2
3iudAhEaQB9Nc6Whc4hZGtn50nzFStYRQHh+P0qnUfjdN5oe+NOJ0A1yjJ4GogntjayJG0Rs/sK3
LBzDPHwKy2UfD+vvQ556h7P9GEQPBcN2esCeRqTgLM31zfcRju7BqkS+mnO2jLZ0drhJsDHSynDq
vRNS6WCi3lvCTBWXpNjC0akVM7rQ0P44puGnW9PMcLjBXdyAS9QLW5oPq01QlumSZsj2RBXv2IKv
0gU/ZfFUqpez9UhCUAiLgs0aiRL6EARZ9hBqg1OFerj8/i0c+7RkMYlCK7/Mjfjrp/UqJVG8hpeg
YBMYmnm9iqPOiUv9OhMidpy2epTK6Pr7oMdW+s9BZyu9MtaCIFhkKdXCRCPWLJMC7Q4WSeL4+p9F
mr3JVqzZakDOLsbcq14t7PlWAAyDXeqhrqzTqDy1V596tPmC7tVhXZIvXZTKu5fjyUxL90jaaLBy
5/tHOz5Ifn+52VquJv6oBR6RimJv4ghTKoeoP9Wic2wa0u8zXbllzfojuYeNdBPlKfaQQReLywbG
1gFnscw7tZ4d2wfpEQA/AMgN6MfsYQK36IQYAshiuEq3waa5mpowpm3Avx5WwZbNgMs26OJTCJWj
L/F33PmJzoo8bAanhAn2T2vgaE4qL63QrhfYQ1O41nS7e6EX8/L7T3f8rf7301qzLUisAwUD2umt
1j/C7DXw/RNj4+jrVJFrAeMxVH0OqdNQhcqW26nQhprbVjBwLkWCLCmVSZNHAtg+VlffP9LRcf8p
4mxKl7FiNcicyWXTlBrluLIFtqH7kxbuxLPNmjt+HWK4zFsKlhawuP/gRXV15mfaNFZ27pqWYM7/
+TI8dxf4VE09Myc2P/no1/odb46S1kwBd91pbFa0NTD0I46G+pt/ERy8pTaRV+lRGpz2vLuI6OgY
35pN9ZLdnLrASUdX6k8/YzZohiQNusCdbnBko5qdvtZ36dNwFzrCue5YEUc0aq278Wf989SJ6Wjy
4dMbV2YHmrYaJc4bfNwp9Diumqt+P/mxpNcSuf0V6B87ujhVgjk6NeG2GeC51Elk9nVn4tvXkakz
NUuXdy8MQfEqpyHm7L5ZnFgGjt190MRRTNYoYHN9/RqqNmU37PyeqplJjkFy73zBu/AV/XkozAtr
oLOuD4OLVvZP7PNHjyAQ2kF2gfMFsjZb9qJ+IhtTyl8EebbESW4lJugYrPrKwBo+d+m0HTT3EqPG
c5msfCeZa4SYy7byfkij0J0Y6Eem8ASBUYGY04ZBvuzrWxDqum6Tgbcgx+T+vZVuZbvSapZRcso6
YNab8DGFv4SarRaGjEhM7BlQOZ0XE7rK20nnw0qB5VucOOadeqrZCSA0rabUp4y/2iYLrHBvejPc
Bmq5HvrixLHm2Klc5t5KZdjkc8pzXl5aCyAcMEcH0C6tjNW4AWezhFNB/eRf4C0deTIA1ASidDKV
kGeDR9VKtbGyhu+1Ls+K5/y2vGCQmFvExUsxsau3bIU75vpUevjIvPwcdr5lDohd2mDaW0KEKMsc
ognqjGBK4PrJ8vtN5VSo2bws5aijgYfp0UgH3S3sLHy2ovHE2ePIXvnleWaLm6BhfB3UvMa+urJ8
edNC1vGwMI618CHByfP7R/pIbM/uUuwVIl3PXDsAZs1uHUFUBlYlMkZib3yXC9+Cj9E5kdRcpiOO
smNDCkbvyiesuOKllfp7aipXwaC661qVntQ4rm3djdABiBkyJs89D/ys2VnjZMyqd54DRYCu8ArD
rNxbghxTFkUe4KOFx+uJlNGRr8PJgjQczUVst/psEjdSmXhFhxtxjj9AIW4a+d7H9/r793Xk6/C6
FNiQXNLorZgPAanV+qhqSfdJEfRHz+6T2rEEfa2I3tp15ROf58he/yXcbDDEupdWVsNgEPthp6vq
j1pTgxPr7LH3RmMqbELc6dFUz7KI0tDWSIB5JN/apvKdJ56Pwf33b+1oCDYyZN7wwP64QGp9mCil
z95piJOvdxb97GQTiI2qrr8PNCMzfazkE/NK/rggKCjHv24afgp+wMh4GHntXbsHcYfdhhNcIeB2
bR9Qk7GoVv0ycxLvDJ5XcNNsTrW8HqtiQ6VifEztNTQRTi/jU3ZCwfIz8zJWCfmHezCvRse3kyvz
yT2rPwjUjUPR4B3P24W4Dy4EFOUndvGjQ/RT/Nk80ExUVmXGPJiUOHEgYBqj/y/Szms5bmRZ10+E
CHhzi0ajDdkkRSNKukGIMvDe4+nPB+6IPSS6T2PN2hejCF2MsqtQJivzNw7u83bb3NV6s7JCL0fD
uZH9AHJkSZqwUsWakoK3M67xt6Gm/nlnyXW9E1nVqcZ44PoHli7FkwEvSWjOXvA4oNRumsLEC7ri
orZke8Rq7H80H5G9LG8xWH6Hi8PiWvPlu3C/sT34qurcITzTE7RaLYBAyl5Ud/5+PLUvaKCZ0XbG
os6gYv0tfqobGwLjmuvQhXRQp49OzokaKDp6izNH8JJxpEVL0lkUzVbwsi1OmrPC9H0cWD/LClOw
0ZffvG5Y66pfSowIjeI+mShVmSUkVa7loeNTkEHQ5vOOLZL+3ZEG30be64/Xv+ylo+5DqGXhVfeH
vprM+WQtNGOrhpVyCKW4XVs/F54tH0f0PuIPu1OuRcIMjGh+OzS4KkJ0CP1NuJsRvgoYX90N7mAf
ONmJJOL6EC+uIOpoHNQg1M4U8FUx8uRSZAXVKGtlpQgTsC10O0Ula9TG++vBLj3Q4K1QWRZVGQTg
8qqKpgQH3nm9Nm67nV0rhNduusm/zD6dPf71VLho7uEjnbviTbByEF868VmxFi1K9FKxx/18CHok
GoI+keZOiXYo2uGmSPofKKuthLn0FKSqwGuF/6gLLTvCJYZYQ5hy/Ag3g4tGlRO53nP8RwUuFD/k
LmoML8rh+sReHNqHkPNC/rCCilDwMVfmMrPkCM/s2JAQjK/qe5T/1ZUzZy3U4ioRNNkvgoTnZu/R
iLaUB0UYj7WlSSsL81IN49M0Lu6MMsqNcMiYRnj6m6JD2WWT/vB6tkXrTFsxuI2OkNWuz+PFY400
Dd8oC7mwZXOWjZhr0RxTPJZ38bHCLER1u9NqtUDmeywzXLoAiHvOeCdx+S4xZR7sOsmJDVx6J/r4
+8WbFOAcp1jzxzrkr9eHdfGbfUhDF8sjTgvLF6SSOig6mXk0HicEREa9cP9vYRZLo61zqZLTGk2S
SJPdOhHKF7g2mZNlwqqw83zBnM/gP5n1fCd/WPGYuiC9JzOkBMKJh10bkLjWgW5c2NXLGszp0j3A
gxWBYAPIGH2Az8HGsdPkSCeYIfxUfYpbXbIydZeOYYzuWA0sOs7FxXB6AwkyQ5vPjLZ6CGRGMZbd
PkAa3NbMcu0YvrT8PkZbVOCxcBw68kQ6GiAKxy1k5QEaIaJBOwzesWXb/vt18THcYvpa/DR4mswV
ZAvCrQyVvEyQ/q7BB1wPdKlLDYLpf6fxPRX/sCrgsCL6EFVUqbYtEKDuID3Hx/KPcqedPGOXHmhF
7RoBDZ21K/ziCsE6AZm0Wfh12SNSxFzKdI0X/9yYRw3Et7VbZZ9jPKfglYMz67qb71rIxflI6zM0
ap2QWev1diWFT5axdnBcKtcwof+Ma7Eu064ZgmAkSOfGd+p22Bfb0YV2ZFdYH66VTdZGtFiWQcbV
7Y1ss17h1aoX9e+in8qVq/JiDvJxSIvVWJd1k0zl+5Ci8VVGD8TT7Jlc7Tnhpv9WmJtafGj9XVfc
zVWp/xXm/v8qPF+e1Pm9Dp/bkGnnLI4TKTQGIeUXRAc1v5FxX7Y2/AW64+/xttqtlsUvbndAoUD7
4DqhEfw5Xp0GUqaKpLFQ2qtD5qanhtp0epsf8of1cBe/Iq1SemGgkpGy/hyN7MuIioxoXlDqM7/f
tztPWjvC5t+8PP+VD1HmMX/Y6SQHHmBxohQI2Dz6e2kfvlBot81vouvZzW71yr504dD9xWkP5WET
2uzngIGSS1GkckK3gSYf5WJUbySz8fYNoDy0yaxon3ee5xpxirAMr7Wt2nYdnkDWtFKtvbh8LHG2
cpIR0jaWRWglxT6FHTs/N3sIypkz7FEq21i7ZCs8/DdX38dgi1Mm84xJ7udMRai+p9ajnGcrpZ4L
y8WQNZ3Ggk5Jz1oW+4S+izSv40OipbqLFYQqk931W+FC9sNiBMNgsuN4ky62W6IGkRYJIR0KcUJe
QkLyAjhc9+8vubk9AugX7xk6Eotln9dlbg2axw1QvZQo3UlwEYz+278dCrUqRDw1nMKAeS/rOE3Y
JYrc8YQpW2TV5JexKexeWjNqnQ/1z3uLKDOalf3LqbFsK0WaMOp9WWl2FQrI5Hzxq3abGwcSfadF
3fa/GNKHYIuNLHiN5Y0KnsVm8dsYb331UTTW0vrz7IoBoc8I292A7S4uEtPSqhsNdToWcVS3m8Ea
pwez9NHiE0y0i6y1Jsf5gsPlZW69Qrqh/brsvqpGU2b6FGgU+CanBoKuyV9girnXJ+5846DXAXEf
vwJMCzAu+HwgAZ5K9apuGFSaOCZivciarKzpCwthpizxTAFXDY9v8W3qgTZO7WmUDQ382DxVO4yp
gAO48Tqow12MEtrKYqA1c7b2ZAPbXgtcPwIXnAefR4X0VUqFAPWzpJbCbW0o9bfaM4KvfVaIbjK7
84x+VKLTbojcLTlLxQ+K2rc9tS9ezDiQ3pJOKn+2jaI/TTA9HjK9DN4iq4ju47xsnTETu02aBf2N
lonTyfCV7sHUkujJk+vshNOR/Cj7qlzY3mA0xnOeQ5zXQgRecCoQt8OIc4cVDySxdCUGtXxWahU1
4ajQzX0vCdXO05Li1AvpqW/R3+omMXS9OMu3PSZb26FpSxeRx62utNpLZvatnY/t3zjMJSfTC4Sc
O5Ts/LogXIiwPLZOoKysisx8sB4rJB8P0yAMd5WUyLfKMN2hCzkdkecdiKT9qnxFejTFbNymEU4D
oYlaWxCmxtEaxgox8ipwahx67EmbpXqAyzoCrgQ2tTaabzlOY2hflAglaShLdmrthk32VQ5q5XYm
hjc25p3Ylk2A9+OsD7ZWGT7rAAPjvEYS0uzKTRZq9PLMiSJWriA2rTSYuGQ9fju0CPZTk8FEJKu7
Q0rTOERp+aYaRf8sGmgm23JgoNEkVa8FgDGQVr1oC6aGTt0gaaRijb4pSsQjjTb8C5fuVVHCH20T
bvumJ7guDGhyFJ0rIY6C6FWqbsUp8+wRbIebTuiJ5aYanqY0i1D2DPR9Eis/2qzFkR1tyUZLd1VV
vWm1jvNEO+5jf1CekmFKj6mgDXeWEipPYQtIMUFx3fB4PdldJQa7MTN3XC6nSMtYJLidzt4G2aYQ
ZN6jGX4Dulgc6rCQHK/VnjWtzXeKlGI2KVmPbWFITpG2r4pc/ejl8E5rm++4xXvfNQGZ+d7KrNui
FfONWkm/ah89IyY23VdN/MvAHs5RDPTaJDN88rUxOiVlJGG1WmJlX036U1RPCmUnNfNmJT7sLyp/
0PkoPY4Leq7sGs9DSQq5SyQac/RUIlTRhU6BxGZK8mNQqOUpEAvxAICy39Doz91a5i5rBzl5TSK9
EW0PTXzHQmx7rzVdsYnCtniV1GLAViSJHTlFZKsRlBr5sPAt6ZNTORb6U16L7cZrAsTDYgO5Mg0N
q7j5zpwHjh74mit6eX4ohhyYbTcLtaIBX2JDTimrOoby6G/5B/DvEJD4zHEk2+F5kbebcUwlOw0h
OXm6OvHR9ZNSK9+zodupCaKrtNK7WyPPdqEc33mhhdC44it/I6lEJgy7iUOn9tuSzASN6jAX/066
VO4NgID3pZSllBWKunbqIAuwLi7MEnVMEztjDNPMXdoI4XdRSq17TivhVGYJuuBBa7nAQTOMDyxz
q/YauglmornoeRU3XljJB0/CfzBNGhGbgsj7XYxtCdKOE9GeeDDcTlMr70ovn57R41S3kphZ+yRP
or1hTeGPsQm92k0VrfgzNhB1eJ91rEpUptni3dA6odTUMuYnWTHsskQAqGlFpWLuY10Wmi2+XLHh
1OiyPzHnGQJMnUJjFJekgC/qgxzZ1jEqZQh4SP1zko5lttdxoNSdMTcDdGuHKrpFEUJ/FYCj76tA
TL/ESY6AQa/7vxHWs9BbrQ3sBNJuN0hWm9o5gpPbuh5kV2nS4h49EhyAy9Z3tVASD9Ls8AjeK7YL
RbxH3T2ANRBgMZvL9de4NKF09Z7aYuMieW7Jx3hqW7knUojcZBzqnGlSgKI/xkpveRcWyMJV3Ver
F7qKGldUvchFOtle0sSHSm2iR5mn0H6UrD9lGeqG7aVNf4iLJsZHphbQlrUUB/wzh3I2vrVaj45g
W1nB09Dm/X1tDQQeqk0jpd1DVtaROwmFj8vkmB/UpIic2kpFJ+zE4X7QumYz5FO7bdNAu9fgS2+w
urG2Qam19/3ISu5HU9voVUlHLvFNLDdi6XEs0uaLV+JRUJeTfii1EAMOpGz3YqdLIG4wP5GQk9vU
YQZ9GJnj6kshZ5pDhwgttAaxUExBEYzsjIZzd8p3YY5fFzdlcMgmwdgW+igc8VpLGzvoU6t0tCwp
ke7LmoCevhbdyQVWW+rEFVGos7r8EHBEShmmrW3oIxDY+QduQAxENDk4KBYnSRzooDipQNuSGftO
XMt887Lrb40IW1YvK/U7vp1/Z+EQbysp97o8pr+EAgXkOtPQABvVTPiDPW+xF9NOvK19ASvDpjUA
55k5ftZ+hCCHWH314op7KOiokZVDN75ZsdW+5K0uI76vRSNs1aR5a4Zx+DU26pseBsJfD7ozmXKL
MYc/hChRDmZ8Z3mCt/FjX72pjKZwos6s936UJycfW3voDTxZQ9VMDp6nJHuj1BxT9b6IVnwqixue
EoGL7SwKXGKSfFOGvEBTt7TcHNH929CTcLiwZFa9EHTCrxgHPfQOZeto1n60NcZRPCVBquabTsyt
XdflIdYSYm9nufg9ENppL4xGfBBaNdjUgiQ8RlKX1RvZDyXWa2X+CpKkeDTUTLsbSy/72/qidTBV
tIOrABn5Rvdfo0EPXEGatbLZlqg78f8mhh22nVbtyzCq7iOsb3t+b6M8yD1a/0KUyEgcNz0laDoJ
7bSpE7xcxsDHUlIS4/SxTFKz2hhGZH7tuiFJd74yZbuppEzDYQXeDLXqVm57colA3AK9V52ed5dj
KhxQshDpDhMzOMrYYX5i9vmBk0hiuVX6LsGM0NHLELXEQa/cooPgUORyFtrqWFEzxBc4xNCkjqA9
yxZCWBluoQ2+DOquVPxedJUiCl4HHakyR2sN7Zvll8qhH9RA3JntUDd3KfIIKbtCq+4Fs5G/qb0y
6IitmtILKXP1hurk5JBjGjdkFAmdKRbKXdkAHovU2jykgtrfTgN0/QT9OuY5bHaRwLZT0i6/LQM5
eIrMd9nYoIIfLU4xh1gabRAiDn6OmVwAVmmqXt2oIJF3fg9J0akSy5PYX4p/F1MLlfZ1GJrSjdkb
441f4V2Fawp5y4YrsvxNtmcKtiIUnEx6HOIkEQtZFoMnaTLpgHQfItk59QgKWfqYDk6MU0xgy5GW
bEwJv0k2Ec3U0M4EOcn3HcLa2KBYkoCdRJii0F4bpY04uvBgpIn+IyvDEantsUQTNYvzyPzRe4rl
Yn2bYg5GeZqGCKvG1Rqff1MI6u57gwHRIWZW7wKlhItb1uKrEJTVXx+pylOsFVzNslECs8iaQn4q
wKhQSq/04qEK1ORrbtZCeBTy2VuykPqxgSCaqFgPK9JQA21U2+cUw5K/utRX36aol++D3s9uvDiy
TsiL+7h/6br3yMpLpT2ZSDZfT8qrVce50zWR8RWdM/UHanzitwi1qCffMBGfLMUhIU8Wy1tNgFWk
1aN0SKq0ufG1dNyW0wheoKym+Ls+mPkXru0WnTRBL61tpw6YL82GVgg2WH1zL6CdlG4gCdBo71U/
asEnJsPXwDTLO7IqqC1ZEhr7SBpy3x20GIdfxucjxNM1yluEKHoIR7xJT2M0xi+SGJXeNguRKdmq
NfefLfPiuR3lMb63xFRUdlacTqdSR6HlaPSD9oheOjFVv0FLWguC4reSh/6DUGW44zRaJu+HgK5G
bRft1FUtSrdFKx+Q1G36V5Eto9+yfcVnU6rqLxCNuG+VWKQDEbYRBiFZIeGhBr5U+lG1cdMdW4Cu
yk9U8aWqwVFJyVAuhvtiCPdRmoe/az16A71TbsTaEjH9YCe0jWXcK3rGIyeQJODHdZN5m1axksqh
Vxlr+JpqsmM0nfRsWFHq+t1gijuZa/PU0gKBjdmqCmCRJC99GiNxf5eKJrmtBXhIsJuxLo9lmgjV
tvQRZ8/8TP2aaEV2H+YDEtQpZZnbXorGuwoM2OQAJht3sd/XR0sqW5y08dpTIthdStVEyCkLZY7g
KQraqjKaRy/whE3ajeZjnpneMRG76ajJZe27SWhWrqAK9UGFZvAHV9Q0sGsljvYJhcJtpXjjbTwO
VZi/+p6P3NPkpZsyw1vbFvFFvTP8qrptDc6tKgwqzoTwpOvDbRmLITLGk/o3yLICb6rWcLhDkVsw
FGNjleVw5Nk0i7QLQjaiuZHXP0QhpG7SavWNhCUryv1tSl6kptkhwsX5pxBFyAirafpmgotDhEZJ
ojsQS8aN7xXpAWH9HP/xTDYPJIqCxjofsl3Cq2Sbaj2JfWyOzpgaPS8SQThgCJzdTJACftdR2R+1
Dt3jro/zV5WP4k6JPBy7LsD9bpg0cus8crtBgis5Snn9t9QK4zYt9WQfjWpPUmdkzZY8WfiBfnTw
0plRUdkoyZmvcVApdmZWxdFrEm3vK1qHwUOi+sVmStX0LsNwG4+zkRzMF2TtroSH8aPBAc4RFKGv
bGHAU6atJTSmAYceCiWNf/ZDIu0ypVRPMTZGd+zV0dpSmSzeIkWanXAbabAhc8Rfs0kJ8JKI/aBE
skGK9lIjD4+4rhkpf0/rxu4AeWY2S0riXZCM4rZQBcsOjDS87ds0OfRd0Npig9KDVxvFrrGQfBaU
HN5mH7OucacuNoOmR4fCSwdX98JgX9ayeK/UgvysGjH6Wdi28Sb2BrTdo1g8TZGIO06ft6/dGOiH
0ZSC+zGUPIeKXfeTB1TmlJMiu9mY9Q5wIfGb2gTNF3/0SZx7NSZtSfFkbzmPN0aR8t5TPfZP3liv
em90z02fJQ7WeHhVJGqBp0JaPvHukO+yXqcQ4aV1HDp9rCtPat+ZhT2kBolmTlkYs/Pyzoj98ank
PboD9dO9Cknf7yP82LDmyWv9IRFnF44UTeRjRkEg/yUpQeDxviXDv1Nny6WgIbM71kOce/ey1Abt
ZEeIk1u37VCYIj52phxt07ivYg3oaVoKxUbWg0jeFpMe6I8hQj6IlOp6O7pTEfiqiw99n+xqOR4Q
4m+FtkTFN2kAaEVtEKLqbvWavBNiL5APUSLk7QH5/KRw605PrAfBSvqfdKKa+h4OiZE7puhNQsyo
A9UkXVT0PSCPCn87BXjsaeyL1FqpXF8qhqkylCKIHNTC1Lk+96HJYdZBa6YZdcu+8/5QAkSAn+xh
pZ9wXq2UjY9BFl23RsCFWgoJoum17Tc/vFZ1uZBXoqwNZVGEH5KJTy4UGod4+dwm5p4W0Qqn9FJn
7+NIlqjRQuss5LTnkdDWNlzqSNar6m+APZanGTUy0o6x2+fqy2gc/wOw+eWJRH5LAzyCOMhZ6VLK
q1ygrfcuw9WSh208/xjv0L13G4qVmw55FDSL7tZ0DC/P7T+BF2XalJMljWLGPdY1BgEKFkB9Zvgr
07s2vEW9OfD6qitmBkjRVrbpmQclRHMFU5l/W9ZmOSJjZkhAwM+1sjxDn7wkIgxVhG1fcsJWa2jU
S5wSgx4KQAHAv6gBLfZVmnjNEGV8qX4jbiQHC7zhT0drW9jlblq/Wk5xWiulX0KFfepCzdP7YS8r
HE6ClvCgaejaZd/lFw1elLDJb/2DtMGhM96uS8Ce9z3kTzEXzbvRy0Ml05nLofxidOiqi79q+bFu
u5Ue3nuT7nPH6HOgxYSKsR8qzQymRqB0Fi4G2Mc73bU2iAnv9XJbvKw1tdeGtji1usHvvR7Mv91k
1aMeFORE6KBmsj1o5lqv+Xx/zU2wf9ogi5U/lj3bWqAHOougVmTXtrwNjz52nJtxxofh/+euUbsu
QLYJCp54FppAQXDZ5W0SXzTUkX5zv5ncWep7zkqR9ftS/kDs6GBtW0DjSO7twIzrFOelDQyotcbZ
xZHTxGKzIDpxprTEnHZGl0pQFmmW3E2Fpz9GPqWJ61v+fG/oosE2pI08k8354/PeUNOkz+sZTVxv
QZnA073FJ4Qh+3/MW4w+HXIoqK0rB83ZebYIujg1R1mnk9TpMwEAnZIQ6c2HTPxxfWRrMRYrp694
ZNZw92yjtZxARMAfpFWLc+L1MGebYR7KOxgaeoFmvl+MH86WNDQ1PEWZvzh58ot2o2OMYiW/JhxP
rge6OJ4PgRa3uFWnsdbWXKhZkB98PfqGISXGGytpz7mAzTwefcYI07PnZFlMW2kJsChqNpzWyhDf
G9yk/o4RnIXoS9LUOz/8koXBVqLY3/FqJ+XeNigT+KoO76faThF6l3Fqi3rmRmaychrMQ/x01L3/
NtBxYMxRaF2Cd0xPsMJWZUvMkPt6F+9miGjqruFNLn1SQ1FnNS5JAq68mIIqUVsMPJmCaYrcuYdM
KWaDfcJcf/ovPurHUPMh8GH1qIOUJY1vckvQ5gxzeROZ9UabkpVFevGrfowzL64PcZAVhPMlMnPB
oTjgsTIbCgh30j5W3PIYcVnMGRpP5P4+sbY8pdfYEvMltPxyVLqYTgMLx7Nbv281rD0MTlST6q8Y
PaXTz0H/EcmxO/mKe32jnN+IM/mEFzS8OcxAz5gZUSZ3dQsM3p5+tT/rL/nGcxpb+yIhQ1btfGcN
AH52UM/hkHlGnIhzFFjZ57kdglZPWki0NgTV/kcyJvJXIxh/XR/UpSAaRDaMLi0FXekFkQl/IdlU
fT5gW2T9kRzNvxHLNt5cj3LhjLHY/RTJDYkgy4uvSoIiiVtmro/22vjVV77q0coePh/IvKW4auCP
gOhSFrOFYzXmk7S47dAYqUxnOySfVhbAnH98XmyoCqAqbqF2rCLksZgrs2rSUMrn/ASrE1HHrre4
VZLJKTg8kYw79lG8cmqezxsfX9WRNyZx1jRjcWIMNObzcUb5xQA2TLwpJeyIY/NfPzbA730MM8/t
h10sdWbJD2Bg1YxUboNvlHZWRjJP/3LuPoZYHBRS3tdiojOSIdQ2avtTFdAMpHZQUjWU8+315XaO
GV4MaD6JPwzI6ssRjRmi9ceq3WXP87FE5+I5eo1vy1vPjnH/ePXdNS2v8wOepAoZeCqvoAp1YzHI
VA3KQgxrcJ8SwM82dn2tg+OKgnq0wtg4X+0a+CpTBCuIQe2ZPDSecOHcL9DZUDot3gziLjr1h5Vp
nBf0549GFMBVEOPZVHDkP0+j3+OPVKIVZKsChFuW4CiM+1rG3Sk2vlLU3UkWfiZZczLbr9dDXxzf
h8iLmSwqyNY01/iABXZ+4EE8eU3j5fzS/zy4xRqpSFnDbijpRmHf7VP264fi3i/mVrd54qF5wFXS
FgfJ/S9GZmrIylCMhQ67SLfUmAJW2k+ASxrDUVOfYvAKcF2es9yzz8YFNV8aEMXNxTmVDaYeZbmu
kXpLrvSMx5X6oh7VTeaaBxpXNl4sDgZmgF+2GG8eRwRndmtaBxe2wqxdzjuHo9iUz1D7ZunVVoWX
bQGwYldaeYbLr6k5ldI128CQupWE58J7Q8PcCMrmvCOQgF+c/22naHjeIZWX4yAZ0AfqgSCUAjC6
UOLlmrh9njmqWOF4nueuKkT3Zv+7B9Rv4qeI6f3KjXchWZh/j6bqPH7QsngnxH84gsRWaqqA5hs5
Zf2zs/AxmfboWblZ+Q5BX69VzVti8dWRzNAYPVwniiyLzRoNeVv582YNxdNY0zvy7oPq5/XFe07U
RLb2Y5DFvkxDRQw9cGlslrGhe2xZ2SaLGvFXIwkikLZIti2uKbAigXiSlZ99hD3f//E3LDZuE9V+
2Gm4RuXti2BgmRkfQX9uBsUEasObTyqwYvwt9nfrZmcXzoxPw18ssmpq1LIZVHx3cr3Z5RXLq2xH
lOEEXDAp95uHWCTLFTALtLkngpWC6/uuOfvGOtngvKu0Mxb0NPhmw9qeH9XK6CbWTmp3s1altY1v
4wNNtcTcDH/1b8lj+hsB1//A0Uo5T4KAv4KCxTmGJsqZXZkszrX8jilQoOqiwLeBECDpR1F1VNXJ
j8FTRifBZg8Oe0x5D/4JHAlCCd5D+AMmvovaCQQMEYWX5ItMlwNnA1zGcmotzJvvRsoTFtDXF8z5
XTLrJSE9AVIcbQBx8dHaMrLawSu4S+Js2IZ1FRwr01hTlDs/8HROu1ncYi56iMtsXauaGnAehFsF
/adD4A+t2+qQ2CRfap22wL/8+qjOKQM4XnwMuKiWAYCb6g5Fq/eCJ5hk2z9a25nvJTvZ7l9TBuZg
IHeRKAM2gPnF50wgm2gqGXoIZ0i8RRzHkcxke308F9YVNiAkNSLZBkL1i5NlyGLJsJCaheDfKtvU
L34Z0Ij1JrcF/4T/7Va12m7lLr4Yk/xJpexGdr18lnQFLmpDH5CvmYILVm6jYHZNIx6Q/AhIBUCW
sia6emmZIFSvMIcGO3j5hpAAu2p4qWt2iAfn1qN+dNAHfXhM5d50Iz8NVir873z2z0cGGnaiAXmZ
LStjWbH4coIxhOCgGaOi3U2IpHSjb4PIL5qnBt2cknd5lslOL1W76x903lafA/NulXgqq9QBoRzM
WcqHCxD1wSaUs4z8ykNDEhhchvd43DxpbdvvhqHKd2MZrJH2zqeXoLOJIsmxDul3UXWs/UmSx56m
Mt6xwmstGNIvoZ96W1Am9SAF1b+v0s3xSMRR65o1RxbZ3GRUvdfKtNe7tv8VSLimSxGXoTLlG8Mc
hRXJjQtJBeFYOxLIP5wclhWkFDXSCoSPbg+/OifcJ+4sSUEL+jQiWvsf2BfO2/rsG1o0v/D1Qbll
uVrBxjSTWcxp+LG5lbcTpLba8faji3np1ttIh+tL5uLX+xBu8fXMCdEJRYGk0pXVMQKho8YHZbZm
7f5cD3TeLdKZyA+RFouT+tiAaiTpqXrqHMvud+GX/1H3ML/NcnrrPMgLT9I5IlcnRQqOuGV9wsMD
F44RETENR2v5mPIgxU9vhMJAJj6r+EUQWfO38O36UM9vvzkf1qCT8IeG49LnbTgW+WgIpHR20NTV
c0l3ex+3Qb+/HuVC+v05zGJCkaxDsUtht2eCK/W75KC5VAFfOnnft1u+6IhpEdbtEBV6+3rotQEu
riYtFKFadEQ2B4y0A/Dn2bfrES6kXZ8Ht0itxy7u6lIkBCicdOftoFvujE0wbz2QGdvCbvCYK2x/
I9qh0+7XJE8vbQvFMuHSzb1TBPM+f0KaOGBpYJDZpoG5s1QY3xAlxKu89t4CTVq7MOYvtdzzH6It
X25tbA2CWM4L9SS56TbfgfuEHgx95T/RwZ6X3zIaFz7EgNmwD6rd57FVSVR3k08Wo+7Uv/3OPEi7
HGtA/eY/4OheupE+xlokglKjFF6dEkt6aoNNcSgwHwAgPzwWr827tWSzKU7CQUTxfOVgm7/QtVHO
iciHu9ADdle8R56tNOcGQ+sG+9Q1VsLMOdK1MIuFIktpG3bIb4FdGiS77KMXLR9fUj3+dX1DXNpy
HyZyeS0g3l6HiUmu5qM5AfXLrqcVkbX3dPnKUM44Y0k8tE3Jt8KB3ZW3iRsKMGIb3luRPavx51x3
2kPX0yt2mzX+6qUN93F8i8NsqqKpqUxudclX6j1APegWapBvS09s9lVMMez6fF5oo8Bh/GcXLNnc
uR6ogd8y2hp/4rkFFdUb9HiNOxWPYtVNUnv2ZJ49Ohq3fDWer4dfWZ3LMh+4qhYOEtFnQ3JO7ff2
1zqJfGV1WosMPwkDq4ZKxMFSfpXiv0myE7OV0tfFe91EJUyV3kma76/XDxstyywZADUJizpuas3V
vs0t51kEADHTTNpFjxK+y/++1sXXg4JqwA5FcGiZYreR7DdFR9BBroxtU7e5C8T1e65B0Kp1I3au
f66L8/gh3OJGF1p86Y2MeQS2atMz2LbCywhd8nqUc+QVKZJJq8PUKPkgr7Q4mfVcibWgJgysw33i
TG+ZEznxTtv5h5Tsls6edUxd/BXH3NFfrge/NESLr0gZH13sM/BA61nmoIJ2t2svAt5VRq9mpr/x
eli57C7EoVaPZ4vKExAy7OJi1/uoABE5aDZEUctJlQnKfT7lN2mRr+buFw5Nk+oAwSQshc6eCrEv
5JArehjE94Lbb/5HRCp8AbYO/xUN2Ka025Ws7MLGBmoChR13TOofZ6RvtTVSkN5zB7F0AYtueZU+
hjoPWyFGMqWT4wczCf/kYfp6/ftdOr4plFH7JNFFMEtbTGybSaFv4n5uN986R6AtLN0U7vBMc3hT
OkZlyyFyYPLeeljTvb10AuC3DsudlycadsujVIiquCnoEFIWGf+mum3kdjZbSDvQ5JJjZadOuKqV
fWEZURqRaEQzXpbSYkcaAibAiYfmqOJPX8SuPo5yQtFdi79fn9ZLcahwU4eZxSepr39OI6YMDOvY
QUxVi/omU4PbxjC2cic/XQ9z6ZlJzQBlFkXjJCXp/BynTAPUYCdLYesP8BcDuwKshJZK6dS30GzG
2lk3Crxw536KuUjjx2HUkryjFjPq6kNZio5fDjsoA3YZ+Jvr47uwEy3E4jhaqKKeK6mL5SgEFWoM
diWLX1uhhzgiV/nK+XnxW/0TZCmfbnSF3ucwvvm30/tJSXdcCRtT8Q7/zVh0MCX0iGeO/edPVSSF
VSjwG/FXVBzw0+DJ0pXpupSdgKtUwFjAbuUFucibY+DKicERitgp/aRbaS/rtwL6bWg0BnfFT2/e
UyBzN8FJ+x7+ldrt9SFenEk0cBEy5P3Kq/3zEPvaa3KjU3jgSZrrJ3d5873VJud6kEsPWEqbqoVe
iTkjFBaD9JLa75Wa41k8dgf4COKp3M2HRnJX3UU3w0nc+/flSj3n0sgUnDh4n2PHDnzl88jMLhqK
MGQ/K1OLxZwhTn9aq4O+6zfDylVwaXshdUbtAZURVspiEot4QOh8hjhp4dY0tnBgN8i3uFodrRz9
8zwtEncLE0dDppoBxGkpYREaUHFaSVAouaVOklPLCaT/R9p57ciNLN36iQjQm1uybHu11FJrbgi5
ofeeT/9/qY2zp4tNFLfmDGYAAQMoKpOZkWFWrOXaA6yJ2q05t//ilmkUwmCgpPVuLXlgskIrJinD
WpjbzHBMvHDGIRva/cbpWNs+/DoRESQ9+I3F9kldNuWT03HN7mBbOsv7ZB8e8lvDgmNtONivMUWj
rvG2KFlXivzg0VDHBv5BHvWuiNpLXRsn3aC5VlQ6dz3yozfEEUzgwrjWfTcDjRYQZbuTJvvyh8Ge
wuewmU2kkFQoIioxCHR9I9b2gSF4ahFwbvLWLfcBRUxtpLzt1on1E7KZv7Ru+jFExd8j3dXrpsRf
tTxIb02Jn/ImlIcypAijstXcTs8htYjdaXoyGTn6F1agJaEuB14DxOWlFbuCYlzNG+jC5xx+nx8R
PEKJnGwc09UXlX7/f80s4iF5iNpZlgV7yCGaIXgSvgUCAgZiqf7RENtWGFvdPhNRGVH3U4nELhc2
Mm895sbM9g3DX9Hsv1RV57uzo/w51JB8C7ABTZvfKP9FbUPNoGCALwQqpioZz07bJTsmVztYTWhC
X/9Yq6fPoQ4NsEB5j3qxmQ9sUK3TGHbzn9rC9yS7/8ac/l1Sdsfrpta2jzcNDnZW977NaU5OO3WQ
JbtTy4ByppT1ru3a5G4y69d/Y4mzB3BBtCcXV2rWrHbQHE4gFIR3gPt/aKn+kDLmed3M2t6BkTQE
IGOlP5mS38d5RUpFb+I1K+JHKDH2mixx3Mf563VbK00nC01TkHK8pw761otbFY1RUxSh4HPOpyj2
MlUOv8SZHdz0lTY/N+pgnQNFDY/yVKsfMyDImuf7wRat7eqto2PJ6eQdgjd88b52ky1nXW+KXMD+
4B9Dr/Kch+bQo6uIjOxu63iunRl0fVXxSsDktvySua2kHBtWLVXlx6ZGCzRlnC3OmdK4vr/rhujD
CmgNxDqL7VXTSUkypuWZW6sfWkGuoys+vJ8SI7rXLSm/f/TSDRMjK4KXz6AHrF76kbZ28rboDFpA
4zDFnlQEGqLMSSYruyBuJ8+JJvXMGGjwwNi89LFpW9kLMqu7jesxfLBbS0baRZaL8+gUNHOBxynq
nqdl/Fm3o/1EvKK+2pMvFW7IXOpjbKswRTNbeLJLOX2NnLJJXBO2OkY6dWncw9KgPKuzYsfQUVTZ
t0pP1NBzstTaK13V3ZRJFDzYsaRAzDRK+0BhTMbMJvuLbzbWLzsetftKySLLkyItfQIRG0li0HUk
gojn8bOdmEnnasXoP6Hjmp8yBJ5eU0OegHyMtv80lf28R8QNYqUMMfAGMFGua3tINaJnyZiTgwan
y81QFtF9q4bS8ziWzhkqqtZVmPk9ln6cU89I0vZnYef5J+LqqHUHGY4gOHnYDr2VnW+MByvnWNWb
3O3iIXiB3MS6V5qZ2iOruIMyKrqdAgMSk7gC8wFHXXSjwo5/lvzO/tuvTAhzuqn47qchGq0ox97G
1mTejUmHMq3J5zMqWWJm1IHOhqnw27DOqTKW/oCiVONAcUcxaG8W9kdtGiBo7qBjBEvev0okwJ9l
c6Bvreaz2xUiMPEDE6IEJW83i3nvTzm1EooHFKHgKjPMxQtWRpOfwV2Dt9dn+7Uya/uGIAzcTzBU
xUZcs2aL8T5eMFngD+zFIzYWajYz1o0ThgUrirlLcra3pC1ZD+FwLi+TLRPw4xzB5gEhXmRrhR7Y
0zy1JIUoi3yDJEbd0cGBF6NInezIPHC8ryy6gq2ZWzeGjoTZhud4H53zA+iLgzvkcQMQc3mbrZ6g
P00CcnhGaj01k14Sc0JhJkBCS47OcBc0GxZXnDAlNqpPFPMoJWL10mQwBKktQ0/8G6fSn6cXoXA3
erYb36qn/6FnvbZEYh4B1TcAHyydfmE1kTLMHcq9Z+kRZoDovnoAYnTKjgjHHIJo78ApmrvTp+Sw
ORC49n3ZVpJI4nXGHsQxexOzRqWhzFlvMRv0sb9zvjNFPjxP9+FBe7Cdz4lHN+Oc7uPgYyZ51rDf
1vN+X9lgr2GhRQ5EBbW7HFetJlOb7dCkj1Aq+yrio0bV/vqLsG4C/UWwHQQsy1mZUhvqxmwxgbt4
nIPwabKCw3UTa5dRCHMKMnUKNcsSnhz1nW8YoBz0xPiWNaiX6OW3sB42mgWrZpAiIpn5nYEvDqZk
TZmtlUSTxdB+rTMTSaJWg36v30hkVnfsjZ3FC5qGYQxElB2LGyOHNzeghxV+/RdbBkZLdahe6JyB
y4OnJKFv5VPPV0ldGNSgRPrZh1vYpdWbBQzEBLuM+NGyzGkmMYNdLUZU6UuX/OCBZiqNFIbhSV/d
yuxXd+2NscWuJSn6AyT11CCrqT0Q3hTeqMITc33f3kfFov6vK2T1qI/YlvgVby5sn/nRqNiC6i+N
B3dCUWen2sE3pR6fmtH6Y6k5gEJvrS3cQxZlEMDUuAf0g+4dYzqX5VkxoapW0mSjpbh6uAXJL0VB
QQshPNWbhXXhrHDyeZ8V1T8ZcurGBDr+sKWTs/qV/jHzOxF4Y8axQyeXc4mzHbTGGXIXay9nm9jA
lTIIqxApH5EoballPpG0pjpOGhsnBq3lyCsPQl2kOGc/lZfc25rTXTvnPFTg5YgGwCOKQ/NmUVXV
5IGdUOTIQlneq7HNNO5kIY0aj5SjdfUjdB5bx30FH0SBUwdXS9EdEb1lJStUnUEn1dTc6O/8btzN
O+MUvWg1nGKeasE3QMv7kB7BFetbd2DlqLy1vBwBs/2qjfWe5UI0FaDk1Mbnup6jM0QaW5X3LVML
lwv6YqjkaqR8FPSKN8ljfSfILd2wzMdP12/2lqmF/5gTqacHgKlozNys75nJebT1DfexkuhefLVl
PBVLlR9PNlbSc/XQAez4MXukZNtU5SuOSihmMl4EDzHxo1jumzM5wQPrB/PwG/kNHqJHi+kb8L9j
cBMdRw9JoZcyOm2PrK8ENIZi62jdgXB8P18plfS9o4FTWWcQvdo3oTzCR5OezaD+PmvVkc7qA9JN
W9u6ulr6+HRLRehoLlZbFVMvEZhqvydYMliuDiM4MjA6QqYAudmP4V52t+gH1k4MwRs1OkJ0mt4L
o9RWx0IbRH7R3uV1+XWCiFiz8g3H/DvGX+QA5DKqDk0FLRtjeWRg+pxh3M7EkWnP0b5vXfmXTc3A
ODX9TmUUCWXdlgpF1963sIXBnDeCBXG3dLDWtvjtz1i8fIkRK6mTUrarRuXRSaD1mj/Gqpa6jbX1
NcWtXq5YiKyo1M8ZGli6NlUptSkT/M+Cw6U/i2sCzNsbztsYkxXUAg/5P7aWzixBYVWRBmz1B+0g
wZySveT0Evf17ehlZ/WgZ4da9nzZ7b5k2j46/LHeBX2qt/YXHm6CvjVFGsdwE7W2vzWyP3lRPYTP
153bSpf70szCu03hYOpJwzKFOHOsPiTOLj3YOzAhhznyquFYiMVtPYwr4z820nCMOMq8VISZi6jC
T+fEDpLq/31JDawQbTkGytTT1rD82m10kEMQeTLP4bLpCGVMn9ixQLkUTrgLrfamMaRT3G/2GdYu
AsPJImuif0Qj7tKzttM4WJpEGjAPtXNnDc7XzpYjuKcVBaqyKN5d/3QrERONKiH0IAMcf1ckLMJW
U4AL0R8LjPu5q3dBEGyYWAuXgD8QRiiIWlCHXXiyycmzKBcl5TTtSW8i00CiB5keSRuTL3HbtH9Z
cPK4ilXBGsycswv/76+kDfyPKrJIG03OtbMqslKmD8A/G4xQX26wjJhh7Xekc71/E30uz0Jyxj8E
kCd+G/f/G9p65fBcmFxsgDU2kZ7OIoOkCKsHIY2C7JDaGytb+ZT/CUsZ5CQhWsbYdCTjyJrBfcla
fabu85h30x8DlBCOIgsW4yIGDcBFXpfrZU3rm3qNCVvvnlhJu+90QCaxMykbpd6VPbs4NOKevIkw
ekpDTePLCEh18X0dj0erMx5557eQnSt2OPYKvWGDiIKI/tKOU5iZX1H4Q+pkIk/dkXfRkt4hBndX
u83H0vGqx+3a/Mq3EipOZF9Mrb3vfwcW7w9kb6rbGz+1vNoNkX28frFXQiUx0sNRIHyASXxx5oYm
RVGMaqjLY9e+IACZ0RGb6p1c9ulD6Jv2Cxwo2W4MWu0kD82/CK2xSUWGs4Iz+41vePP5FLMs/UkH
cdV3TckcYFa5iCZIhwam3esLXXtj0XJFeYVBLabBln0OK2jUGrIYWgJBdjRiqE/RgY2/kKyn8O8p
TE53oYrw5PB9NnxYC8MKVmzIWyQaU65mjvdwNaM2BfDOq8fuNaztJxg76o3yjijZLqIOAQSlUCGm
kCklXZ6zIrFMKiE0vPQGSuMgl05MdoWuHRvHKNXvoX9uEIw2ttAyK8cbYBHCvCoTcwJhdGl2npum
qkPeLWQpvUH92JkfzWGrmbdy1i7828JIW451Jyl8bKtkklovlBkesEY7jhLCZLl6IyfJuUzau3ga
t1rZKxcJwQA65QSxcFktP/4Aifhc8iXdjLzgpdL84tz7UnK4fsZWPp4NcIEKrkG1ybIWj3Ke0g0x
Q4CZejQWXqAgNhj7vXbXNhW6Ek5Ynxjep1rvW1tCeqvro5ImSETEmOvi2FR11HVNQ78Hgt7Ca8ba
vM2aytyKiVeiDqBMsuAAQBSbWuflMZGdPgzsDO7E8K7/AXUp3NJnoRpmPcC3On1VjuqBFuV5qyW6
ZXbh5I1BLow2BdleOPXk2sh9u5WZ3aNedldI+K7rX3FtL8VQHE1nWjhQ9Fwu0kqNtpQdqmsA+56c
of8IBOF83cTaglCsoXLHaCNN3sU+lowUllZRkVngdHZdXR1NI9dcR28+B6G2u25sBdZKvssLQgbu
mBhdvF2pU5Z5LDC8/WHaa7viOIcHiN79kSGZfm94yW6S3dSE250k0s22ujdriyXqBnsD2o/obrGf
fhUWlRQL88knWaqfNEbdLTsFx1ierq907cuR9Stia5F8WybgtmCmjpEzdctJah+Fgs+dljn+xn6u
rQfcg8otUGglLGfT7LmBeGZ2AKUNt4Gs3GgmOT7lPb8JN47Jilcmc6E2Lgp6zN8t/EnZh4MeAaIU
gATzLpb0/tA1rXFShXLB9a1bWxSzoBp4awKBd0DCxsnDXBoZjrFG5DAiY4CfhZT0Lukl/76OMnUj
Cl1LypiuQwKQAwkMZ/mtpESHmjriVAipcvOzGOAwjtJN84jAwsaFXtvGt6bE2t8EGYMd9Kk9UjSo
e6joNKNjet95MZkU2DC0gjkFZPZmUYublgVdMw3iqA9ev9M/l1iiNPLBClyzONCy98Z9sdMbD6qq
zHajxIset7Ld1Q8p6NpEvxaCpEWztsnjIq+BHrgobmguNYxix2iJcgfhSnGWjOGv6+dmrZYIUOUf
e8uXJ81rrTWwF5+L5+7Yn0SRpHjaLiaufsU3htTLrxiOY1zqCGbTkCrSPSIAT/AohzsHZMDGklYs
EQTR3MJl0YRYXnAn8KPUl8mQos8ArKvKGyq4WZkC2PeeJHQxKOgJ8PAWEdNaBoyEPQVT0aeCcnBx
fOY6gAeSMI+GQUPuu6+O0dG67xkc64/S7l+cFKSE6DdTQwAfvcTxSqqfVYUPK8qkVH8Hlv6aN5Xv
Ig2xj8qtB29tS2EuVSwxy8t/C082MozaNQHYH3tQjl0h7XQU0GJni45h5QEgdmWEA4pqBs6XZniB
SibWwMh3RvhMweKp6vONTHDlfvGO0aiHYgoM07LNC5ImiuYKMASn8J7sbJ+GX7rgZzlucQNtGRJr
feO14rhp0IQBBgbK49UqVdBS5qFIZW8s5y2/Je7OIuu4WJT4fG9sleOYyh1M0q75AYpXpmcF6Ulz
979hPFc/0psdXLjjuhramjEN3s8KMpVyDxBu4warIqR4tx4TRAOEZqIQtzhuRBkmzG14/AEG19Zx
nUf7pnwcXfMsvZRMc39AgxnmmZ1oTsUx44nqsbmJj+FGcr32CeEGYU6YJ1Xlsl1uK0pKMWw+huaO
05Mdx9wtx41a0w3UjfK8cAzL9cLQC4BDMWx4qxbfL46VaM6mgBnhSHqS2uEradUPUw4ezEwND2HB
cd3wkWs7zHidQz6tEWgtrwFAI0WCZlkM20SnEabOnYAGj/vhPH3Uv6fe1hu+dmjEtAFDREyGMfFw
uZVgCuFqqvH+VSPd1II8SZM2nrI1HwWIisKVgP28K4xBOaBZpWVRUtUj+dFGb/o4WXoK9Ue+FW29
TxSZSBFwJqougv9rcTCmWE6M1GLOy0ZOD5jFIZq+SlOyK9v0PooZMTXljRPyfnGXFhfepG+VsE0b
qh+xdV/Lguvqr4FA6PqpeG/EFjEH8xPInVBrWcQC6JdmFnV2IoD5aS7NvQwojLDy/9OKcGZvnFWm
T1oXzFjp69dybNy5RNpr+Hl9Kb+vzPJKUfcl7Db4lzzt0ko7TbUyp1ycIEUac1+es318GMt9+FGE
OEDRdukJLbmdys2GSaHbzfv2qNLpe0m+Fxt5zVqbXRSh//tjFhsL3U2vImIogmUBCNZuwWOOX+xz
ve/30c/Ai/cB2LDM/XMOBz7oG7uLraaYoKBcg90wK7qbsLCk29yyByATJXR1zvD39U1fu+Q0auBC
xau8n0h01HRuQFDRAXBQzpKUqTkEeWN+v25l7ZRSVCWdAitBn2bhSlTZNx07p1YCZS6SLF2nHMo8
0fckBM1GIfy3h788RZTxqDnRhKY6Q/n48hQVRtanwaiK1Ds4MVJU/Kpve6+5Kw4I59VHGFs2npyV
vgVTBngUWrUiulvGkIgEzcxMsToBOhFRa2LvmUaub7UjjB9e++Lou/nPr6QwisS6gFnxBIktf3Ml
laFpVR+pTzdzgpnXTvuFihRiSTRXdtc/3koZF1MQE7JEkDXvtC1k37IGyoegyA+C6APlgtlV88PQ
37fcSvQFD869ehAPewWNerSVtr4/PJfmFzeitCnTG+ImCgZ+QYY/3uWH5Ih44bE51176YXsm5v2t
cEhEOKuUTgidl17V6W0njjOGOoxhMve0IeodoO10I65dGSVkRgUhb4C2Yu7AXiQfCIb2RNQWMC8E
vfF2/tcIrRLK5Ttlbz9OO9Hz2qL+eB+3XNoU7+Sbc5P7zDBpOuemo9sVR8fIeIiQ703nDKmup42T
8z5kwRjzaEjMAEihPLswlqphMaRkqnU7ad+LeA7uEzMKjnGeJA9NXQBCVHIrHD3qPiC3W6l+HMqu
/GUCzD9ACzp9tkl2Dxu/auXrXoQCi6ujis6SJlrv8k3zIJVcWGdPCX4nhAJ3CaR46XGrDr+SZxIM
UAfEH4k+6zI8HjSFimpKMCD4zwXFp303A202vHC/jUtbt8b0psj86Aa+a51lDEcMMe/1cGP9iE4V
yQW3d3IFpeJ2Vrvmcskv/zG3OFMmde+gEX2ezoseag5yeNCfEC3+jWIOaKXsr3/B1TP85lgt7OV1
RqeakqQb+Zpyogobe34UVG5Smz0yCHbjjkrxfN3m+mV9Y3Txho2jozPTAlx88Cy3PUs/RNLmAFC3
jsYNaeIh3G+VC8Q6lk8Z6S5sR6KU+24WN9Zp45JwabQYdK/tTTd27F2kq7AiKK6pPhval+uL1MTj
eM3iMlEcwggd0oymTZD0d1LkqDc6U/yaDfXxiN6PGxbIdbrZpEOYUIXyo1E20qmAJO07qp0QQcll
UAIs7uFic+LRTayhec3mil5taInxgcZ+0uIueOyMJPwkz3V+UiMk7KWmUnZzlKHGxwtGxyGfC9ij
xwTB9qDXo3NZaJPXARltvOtLXntdIEmgAwiDvgaq69JF+Ux5t53VgQNCj8xxUCNuPoXxhiN8n5Wi
aQ9DNjUMHbiotjg7nUmPz3RwukNvf6k09DsTM2g9xR/uhmb8F7fjjTF9EUarhVZPJtk+ss55H7g0
4sJ7tciHb6PS1Q/8FufQ2FOy8Zit7OOFD1gs0R/NHAFLfEDavU7hTx/m+8yINj7Wyj6+MUKcd/mx
ZofpWKUARTzE9aEomc9ovzrocc/O1hj8CvoOh/1fn0YEcmkKrm+Q0THruSUbsR5V5tdgJ4l3mYd8
5gnL7rzX7yKosdVTfNwIucRmLa7hhfHFoQTummWtTCYUxQ4qkEUS7jIl2acRwu6Z/NFnBAvR0Owb
Utkb0dbq20iJgcohLodc+XLZloJ6ZCA+Y++/hCptesK+P75wNNpZHlRu9IXfwajGNKbRj4UMoVpf
4X53wBDiz9etrL1JlID+8Z2L0CNQ6BOVDb5Tvqn5Zr8pKcebAd0k85B/CCGlvG5wZeMu7C3epEye
WkTHieVm23fz7qSGw8ahWElJiabeLGlxxRCTmFu/pLY1eMMelnb0U/FabnZs3dH2UCcmmGhujcH7
d2tjvo4KL8PvS6iCkY5DWlmmTrc0oIeIKC2f7/r2rdxs1vaPCbG9b8JSPUQVPARK6BZ+f6+Z34go
XRs5+QTl6D+3JGS1BKxWhp5/cbF9cbcQ4SZ4aP37TGo+1OP0IGbI3ab1P163tRaI0Yb9x9jiInc1
Oq9pCGReum13wak7mmf53FC4ECysW+HCiteQoScGakGLjzu8OB895MsZt5q7C9bM681EevTrOv0m
CD3uy8nvPb1K47tMaeV9UPd/LN4nmJ//Mb8s36iD4ffjQLCfm9H8qaS1cbbTGLbujT1dOSq60MQU
zTbRd164KMdOUqsQNN3h3Qh2F+bJF6Z4EZGm2Scyp0awM1pn7ed1u2sPnBjGpF8rOHWXjQ5bgrU7
DTBLHS79EtqV82r4s44QsTPPx+u2xGlf+P+38cJyFFKvCrNOc0AfqpNYrtlIj3Y6bCBLVtbDBCu1
GICWIFqX+JwxGsI5FtU2RQ7gEhzNr3FWJfvasraIH1ZXI4paSMkxebbMpiWpyuIgpAhfw8rg+tb4
YKPpe33HVsNzXmkgx1wAfNHi8EMbPc7gcxlOsZU6wQM36j7X+hK5DpSK3TkOyhu+7nivASe7cyjS
7+Ku+jbngf5SdlZAx6KDQMgFnRrs5FHVNuKjtSoK+EzKyLqG7yEpufRwoYKgjSoPxC6iUY3E3dDt
qhHFDfWXf7aYOA1vCWyizk2TnfV1y4WveSIBD9Uhj6SP9k4AS1EjOVRE+mIEu/BJMBzQyPXQCp52
hvc/IMBXPvqFvcV7CJrBSuyhNEG5mPbDIEkjQ+OjbD+PqE/c6DHDCmiqdBRVI9NGGXuUvbowi5OZ
O0HvWuqk3Iyzrh9nvPJGjLPiQC5+2uKoVAD/x0zlrWmcojqGowVLT1RpXm5b1ZfQl+t0w2Wt7AWT
o5Q/hCqYA9fK5aePo4GhflFAU2bmmLPCHfTv14//qgXa58y+CazYMmzTIsPsJINHzZba71EW7PV+
2Jw8WzUC0o0uPTAtCN8ul5EnPUrwOfsWQ9qs5a76K/+aHhwq8ulDP7um5AWPW2MSYmsWnhC8FoGi
UMGkv7H4VkXiJ7Ag0LaJUWLxcosx0rmJXo3GvI/Dink7VJM2vtaqSVDoYPwprTJld7nMavS7QVFI
1oo2eOmc+qY2lHBnmv4xG+zKi5x6K7JbO5B4BABHcK4w7L9YZKS0aUZ/B0S1nr3MjnwTKbf11Fgc
0K2m1JqfpLnyX1vLV1pXq6YaK3H496KvUX7Mul2qn/QY7lPqcHAtBkriBo9bDmjluRGcYjDXOIKP
ZOn+8qJK01kC4lfrcXdK57L/0pRJfhvldr4Rda2cU2APbCSohJXhdj/j6ZQkGpdKUJnHMnbCM5OL
6s/rV27Do75jc41KK5LKCI863aSf/pNgmB9RxgTcN5y2CohrR4TyhM30CTf8XSW1KZxcHXuCVDut
jIPUFwc7Sm+Lsv7cI1C1u740daXwBGXRP9YWzjvVjEIbezoa8o3qgX7+4DyU++ST8t14gBTkJv5O
pZSaYrMrTzOJR+tFOxWGM9+DXXakD6B9uv6DVk+tICpAxwysLUXxyzvZ+OB3NZPTI0SbUarsm08Q
0xlwNVQ7+RDXv5oe4nGo1U4bhlfOEuLr9K6gLBFN1oXrrpsUxHhMJAYR6/jFP2oneJC88JudemWO
Oi1LP2x96xX0KMIeNPptgSuGlmjhaItZKoBaUqAeU0/6aN4zGzZl++FvxFu8EXGorPqQWCcR65bH
rSRixfuBZxbtHuIEnQLy5U7LUmCFUgrCt5yK4F7Jy+mD5aeZV6ttsU94F6jQ5Xry+fo+r23zW6vq
pVXNN+M+NKA9S3QaBG6haTCv23L+566dC0TJFOA92B1N/Iw3WWZey2VYTWKsWFF2XfmgFs99fdfk
Be/mxossfPbi4UIJA3InBVEVSLvEhX5jqo4aLVJjJlPVI0SAEMhHDBW2x612zopbZRyFDhWsalTu
rMX5tIvUsipaty4TwQQw+gnK9fMQTBvVjVUzHEa4UA26xcv4Ioa4TYom23Bnx/pmSX7lNnXzKe6i
eOMLrRoideWKUyh9l5UwMJOZ6hDQKYY06dAZkBlRgyqTQztWxVZctiKAR1hGTRaeCkHftkwaGNMp
pDhmPqDZT3vYob5MqYvS27S3P8j7fBcepL3lJcd6D4g02kUUk0I3P5r7Pz78MN5oQoqNYd93QJu6
zMMsMmBfhgjt4Ey64aaFtQWxX3uuLrpei4utRmlqWiWFG/3Ynof7wuvd9LPt1pSNck/acNgrp//C
2OI+S0pds6/kM5I6Dq+xaRa3FFS1myxpwn09j8ox9OtgN+k543ZdukUJufJa6qJ4SXcVUkM6rJeX
L5BCGFP9QSi/2Z1bSMaxtEikR388VFP453fDADoKKQh4cdKrhVORzJFh14S6hwYx7MPox9nLlMeQ
R09+shWDryyMnjRu2URfFrTP4rozlxZPakfMAbMZ1yFjoR60HvBPoRxWuWmVbjyAqwaZP2cGFeci
L3cyqQbTTDsaQnPesJOp/5ejxN9Lp/3aTM0WBdTKKwCUgZEhQQlIm2RR2am1yAlltUZelsug5AHV
zc3qkfg7Fn75wsbia7VBJ2WFVQnAL8zET2Popo//YUaovuq34Yc/V5rHY75Z0+Io6tlQF4hsQguX
QdoF3WGyL5UCzXBGlg/X/cjKpTPEqB3TBOiRAUy8PPVt2DXKILXihv+jTq6etrqvK5B7lsQoEuBA
wYWzTFdQDLfaQMNOfNaA0dGfcIeHCpFry4sf+i+C8V/zOI3t6CJvFey2UonVYwIO5Xedk4HvxSUY
9aTUU4N0Wo+SeV/oer9Ltd48Xt/N36Hdu5Pyxswi5kwHnxuYc9eSrnqslSg5NWEseXIgHom81PaN
3P6MneR14g1x25bRgzKrX+PeYcgu1NWd36Y/0jg+dwFVwsQvvtSQe0WyGrvNYIb7Tg1zFyXSetdN
YbyLdTtncsHRH5Sp/xw5+S5ttW9y173EU7AHJPkt0eYHLQm+jPRuXKPEDJAfCbZr9cbv469ARr+1
trzL0+JWbopnp0vPuWV4nQ4bTVCpP1Ql/aznsnLM5zRi/F933KALIrdNlBctG82TOuqfpRyy2VwJ
H7t5S0Rh7bvBy02SSyHwPV1X5Vvy2PhCZSCLd7VZ7sZmA0+6ZWFxuaeZqT+rkHlJrRa/yDT0+Hnj
VKy4j7drWFznMmyZ6OQjubBXQzaiyc+mEX52tFjaCArWuj0wqogyCxqHVCMWluYuYGaT+Qs3+Vyi
ogbxMN1HE5mXeERQo90L8Ehy+B9GIlbdyBvD4kl4E7lGsz0WuoNh+YN6n9Wwnu2CB/jcUfUId3Dk
jM/dD9M6w7GyTw7Obkv/Qqzr/bX7Z92L28173vdqZ3O7J9u1ApVOpwRnqVxEm8ola8fl7RYvbrif
UQPCQYtayLjzb6obrT6GBwtEh37IdkZypI+wu35+1vqSRNAU3MkoSeSXvTSkC+p6RAEUVpfsWTtR
Cm13/ieNkRPz0N8TNdQb1c61/VSFniMQa8Bmy0c10zMJFVPgAHVUnPU6eA47/VTK6pfrC9sys7h6
YeMMvoGWo2t3auYpUeScM6Wv6bBNW73Ctc/2dkWLm6FMVlLHCu/PNEVeSl+hmfr99dWstf8Jx5HP
gAmAs7jcNT1qO12vuATlq/ToPIZP6Zly2VehD2/v6n2juuFD+jn51Jz50/7fBA1vrS8302nqmnFZ
hkPs5kbxjadyaF96X99wl6svOdNI6MUhEgIZziJicKw+Qs+JJ07IjbW569zOw4O45vOzgFtPn8JT
8zip+xY9O5nMZ6u6u3poIK6HYk7QES6LDYUTmWWhUF2RQVcTELo9IGdpfL3+MddiWE2xVODHlCDf
Ye98MslYMBa73RDfGEH21S6nn7VRQ/pTpf/itiGxwXgXV43p94X38sPQb4yKtD/yzfsmmh8KTb7F
kT9fX9LKLCeuQxDecqcRNVjWpaLY9Mu4BLaUnlV6Sb+jr71QB4oOzcaS1vDNCNBSDqLsT9axzAHM
mojZ16AIFFmy8qk5Fp7zbHmi8tc9Zh+dp61jseokwRrAHSSIEd5Rszp2WerQsv2HPkhUIHOJZNzB
Mas72BLk262YVnyW5aPzxqCyABYNTlun+oBBTf8+J8ZLZ//q+xQdRfnG1L9tfLu1FORtDLF4YCe1
oN0h4iCBp9YZORSYonqvgCIMbzo32vDMvxEN7xb3Ju5anElLn0PVysj8ZTAOFhh11Uv2SeUWN8gd
3c0fJoUa6n/qAP6ecL11h9utT7p2B0VmAogRQMS78XskY8pZV+ChioPOrTvCXWXaAR3e0zfeyMfX
vqUJtwk1TG7GO9dt1XHLtIp4YRX5s1GrXxw9f7ZS50eTRH9XTXK8/jnXfBiwXpBGYMaFMMxluJQA
X2x0/gGDE5se3YbGk3Prr2qKN+7h2rpg00CkiyoDOOLFZ6zyjv85kx2H0wNTzydlmCiNZW4ohTvo
yQ/Xl7V6B9+aWwRHzJUObcfIyO85imAEIXASVzA75/t8vrEKCt9bh2TdJj1M8fBS5HjXKPVb2x5y
Tup4CJ6r58bjgH4CaceIgfJrG+a/+unoKQhFb8r78uIiFnJq9rkAu5WNeZu2zV9mCCC+abcAEKve
GhYPBYQMSk/vml8FLeUx0okmak27baPh0UZYl+j/ucmVQ8WFa6fwKW4SmFelyS3GrUh37ejYDESS
sou22HLyHwy9JPUwesAAg+9OZSbVw3MxGKSlytC5zaZs8pqLwzkCLGGwR8gcXF4KJavGvHSosqTn
8c7+pv4SqmDWi3VEArA+bvNZr7kXXihSXTIl8U5d2usT5DZ8hSfK7ykr1lLx0YDyxdMGtbyTw/TH
9buxdm5AIKk4cfibmJxaWNNbxa9lzk1B+t3lza6LXwN52iiFrzW9oLRhhokBU9HzEj/jTSI2OGOe
2TrdCvve+OHXrraTfwU3jtdzAYkvXJixqK5sTRSuXUIxno6XNlncu0nerFRbZvPgQxKTvDy+BBeZ
F9FoYyp+X95v8fepK4eTpiYlP+4h+MLlbjqlHI+V0HCETjbzhvC1egZ4KhiwdYyPpx/R2TrGp+Eu
3/ffREha9F7yNX3Ofg7nHNTIcSv6Xt8BXLkhMADvmxAx1DfRaHf044Nde4cmoeuf28D1P6Z/iz2Y
TlW28a1XUhoCcGoioh9B0rHw7Vo6lXPecV9kqfG07GSg33z9zK5lNAxGA7EU5VUGuRbOThnVYp4E
nLcfD4JCyPheHMOdtbfSfXZnHVtn171WZ8rxR+VneGd8TbZ6SKtrhBVH6MOBVFnOL2eJYUhNVtHV
BNn8ZCHweoqNIdrAWa14AsHELEZ9iTRoAlxemqke8qkpInooStm6Ueb8pHk8u/kgjbtS9bd6tSuu
gPEzXUyJCT7/JYqOa+s7xmDBp57E9UnVuvoA10L+MDv11oj92sp4GRmmQjz2/Tx2YCgSGTZxzTRU
J3vuPEejRTXhV6cP18/K6qJ0DgrP4grBbSIpke4H+LfUv2nnO26ul/lby1k7DhTGac9wxciVFk60
7rqSMN+gijwprqT/ZTDF8y+WQVuP2Tq82btoQlN727cn8NJWZ9V3ssqggKXAVz0G/pYw8+q3YSUC
NP+7BH956pS5mY1YVDo6NTk0ijnBdOe/2mnzXOXW8fqy1iqDJJdAXEQzlvrgwlmobVjptc5ApPYY
+q6ys07RTXCv08ZIzsPu/zj7ruXKcSzbX+mod/bQmxvT/UBvjpfPF4YypaQnSIIEzdffRU3PdIo6
kaerqqKiQiGDQwLY2Nh7mf7Qfxv91rmlrHCtgQgwFGSlQVBGX217xvJDsjJ8cW2hjuCuhZDYFi5F
ILu8b9jT6cZDXluDv462KYEMbFx0tYixBomZHeZHaoIl5PB3GUynlRCmFXe3AdRXx0SdAJQ5OBqj
LPJ5FgknNsmSofmsKAxutIkM8GjDgDgDuP9GOL52uKPn/O+xNuE4aciUNjFKL7O1uCW10zfwyXDQ
ktyR9obHDoZqjU8Vf2Pcawt1Va3Q4V2J3GWrtAbxzlauKJiBupiEiyg7VdmbnF7a4zjf0D/4WIeb
eyfKE6iEoK2NVbqFscSZ0sziymJZedErcTd1l8SkCtCeVgH6Y2yWzujPvAVfdvmWwMq1ucTpDcCr
ARyGtq2zqkOmyOKCG69cmHMqHruk98VCvLEXr42C5h7UBwG+BD5oE8TINAJOjG8isU49QLRwrEmP
LL7lrnUlVq56nSt0GEzvL248VZUtS5+VYH5w5KRU+g6B4Vbed2VlfMgaA0kCfTOcZp8XP5dKYw3O
HkibmVz5Kt82vCmv3SBrLpTJ77hi+f77PX5tRNCCIbeKUhagnZtLgppyvTTz8OQ0Wugb0PmNxEYA
kxDdonV2I55cmSgsQPAi1klahQg+Px0BF01gOcTWVG1Jjzz0qVdSoxAIZOT//JpYk3YsCDQPv0pK
ZYzMVCpRntZnzmxHVFNy8a4RRPf3b+/amsDlCmomOAdWKaHPT7TQck5IQ9Eoh1mYOUt6qOnt8ueP
0PX2tkqyA5z+pWyTiBVkqD9uyMlBLCtT1ENFe/zzD4Ju8ioWDqOFL0o6esclMbRoQQhj80u1GM+0
Fv8CsgCPsaJskAB/RdRpfNKJZGUoK4SZCuRn06q88aquzYcOQQb8AwI9bvmf5yPPuqKSC0y72rH3
QqkvgtD9BW0L7dcxNociV8ulnObrGOdFNDV38QtL8Ga3OQzBikS81a26tmsAPAbpDAC2r2BANuUt
KiQYD5rFIJot854fuTOSkhtLYM1YNicFugCAmODf1chtE3vEqVxEbvUCloTpTsnpJW/waEb5XV/G
e6rMN6gv1yrauG+iXAbZE5ARtxVtjlfa/9FGW2EOb3o5d4dOkgfdqaRZeJqz1bVuydERV5mY2yUU
bE01p9UC0RsuCcQ5GSbQn7vym6ipifP77XDlnaOsgM8Fe0js7y0/0qBMpVOGd0EM3YPX9L5OyAJR
w1uqatfSSH2FLYFUuLJSti+9ZUpf98vajgcSBhcj8TGtrWEP+7Od4smZyf0c34QW3a1bginXnhA1
MIyoITv40iMpU5lDzydDshz3U0Cnvm+RLkNrduaabryR8FwbDL5GyP/Bc0I5eLO06mbIBbqadVRp
LgYD2OsB5MEqM8l48ucjAJKqfw8lfo4AotgtSmLghQoxbtOaGBe+UjLtRhn42gOtghrwa1JRLdnW
SDFt+cJP6Gb1fXKYYz0ote5O6ejD75fhlXAG/DHYddC0uSLfPGUiT9u1rJ2KFTMzxkVNfdNr9grU
YAU5gxWG+yy6PZuYKVJjaluYun5CLN02+7iSaKCCxoNHguWOJbdZA0XN9fWwhmal5u6Ylj5p4khM
jQP2hcEh+MaKWwvjm2D2abTNMijpUkExVsAENd1bNVWoQtTMJnD9nhLIAs1j1Zg1T55+P19XtzNE
h5HDIdld5S8+rz5jEotUqlACXdFflQM31El0mu8NsKuT1+m26o9+/czn1q0SyLW3i+CNkj2uhquy
7OeBB0r0bC7Bl2kq/ihwz5wKq+pisGNRcH//jNeWPnyCcZkQcJp/8Srr9NqoVh03rEkOzepO4AOZ
z4qQm8vK/v1Q15Y/ANUAK60a5mjufH6oNGmHMk8wlKJQs4PgES3/AusHmciKOl7l38GJ+TxEP8MP
teBBUzFmikJ8DS0akr+nknAuSPoXdjNKyUBdrXZlXwS4hnT1i1XwOG16Lof3GNXWv/C+/j2Assnl
ixLJ9bjK+5byrqOTCevcG9H1yuSjtALa71o0wnrbzAg0LCdcgXA5r5c24OTqfhDbIFeUGznWlYkH
JxxgGfDckCPom1kxChQeslhHAz8bD6VSPnYS+fH7d/XlSRCKVrUnmG8C+vCFDjg0FTxXNBRCacye
+Wy6yGQ8SnkV/n6YL0kVhsGLAlR4NZFCGv95fWUiSdQ2wd2UA1UoN9M+5305IXqwKLSrzFKqRNzE
iz8tTIZhkTFCURc6i1B72wTbXpSh4roKZywNteK5tHuwWHr+lm7Ll6iDYdb0BY6MkFMCpfXz0ynT
wFI9jlENLUTTGMPJoKaACxfkTm4s7e0hJQI6hXucLkFFd82VNgtPlSHvPMD32jS4c0VYsBDottcP
C5lNfhTdNH+nzU20/vqWfj1E1kHhgwsdDqTeoJBs3iLYnFyjgrf/kZwl0dqCafwV35E6+o06zfa8
2g61Oa8KCWWoJsFQg8FbUPy0FKkIyxHiJlIbDh27LMkteNV2B2yH3GwyrD++yThc+RQ1MXkcww27
CM2tlfgF3rQdZt3rvzTQurat+4zgyeZwGFd9Z650IUU0fxN81YZ1WgY0glmcqnsRwNoPaaxbUOWP
oujv5nGzeBY+Zyxl+Airic3/KlrXbrWXX/S3TLb5YPyRvoLKheFTp7Q6l48Me1UF1gSTv8RO+Swf
APe/aZt1bVX/usDW/fXLu5kbrRPZepXkyslfJNFvZx1mVimwNTM5ZgRiSMl0Wbr5xsF6a9zNvp0K
TQDZGuOukDM0w/3RFRzZv8WL2obx7dRvgp8Md954STEMBZxZjQsTDfffh9cv5c3tEJu8JxVojDW8
DhEyd3QW+0NscjUoAmDWUv38soo515bwJ0tZ67go+0DvFebKX80yuhT2myQ1MHMFAwCXG1SngFQv
xMGS1LnxjOtG3C7fla67dmmQU26bNEa7yhauVfjRmuziAkFWeHKXEbUNdPLjxPyzBQc8GwoAH3QJ
FM++9J5zuS0MY522mnU/KpI8Uw7+RKB+BzcebHt8fAyECjiIDBBQQxr2efnjzcEuuEHDJt9lF94a
F3OFPcp2ekkTyNaFD4DM27caUtcCEupb/zeqtsmS0Dtqc7nAqKsGBJeZxSsskRPUxAF0gT2PqXSm
soCG3byuLOI5uvV6r4T6T+NvThXa5kzPa4zPf+Pih7pmntb1VtdEOl3s2ui937/lqy8Z1TBoBq0m
c9uuNuNVyHVpE3aIkVsZAbtzetHjh0zP3d8P9KVj/zGd6L6ud3xAWT/26i/RjNMxCirIeIMmfH9V
s4bvLxxW5xUi0e2h+WrdGPBKGFtbcCiWr2ojX4qWaEG3fCus6ydI/BH5bm1qTylaU4qXQB+JM/uw
DWSf8Y1ZuFxht6lpBLduXlcf+9dPsQniY46ecMbjBZdQZJAHW6DWqgmueak/nMpwfJL6G+H7Ayaw
iQifHnwTv3lh7CYCAzGzdUBAUz1Qom0tWvzYY0EJIS83tXsTLtIX+hYS0BNg1laakzPAqu3W4fqF
vrnO+q+PvwnyEIMrK25a19fstI8AjaSNqTyrH61J1EjN2Jx+cpqV7dSdcY5N/l6NtNG82aq8kqt9
+hibWBLHjdj1xbKuhcwX3xOnwBbWTRynfHTLl+mLjMzmmaVNCCFN2wMei8EmVw3pz1I0yYF+GOPV
/vxcVbCEFSzF4s3bIKsvHeDt2JvwoQ4pNMhKjA1xZfiz4rxL3d5UPBEUavM2PO8LbG473iYzRcHB
WJoU48leeaqcymsc3hVA9IfU5o0D4Vpk/GUpbZvbBdW0VFwDSF/DyZtqELFUoeYws59Gb5xZCQmv
id0sTn7pAm+fcJuhdiVRWg3Dyt7s1ImdRRSmt5OVv6Y+EsJQmMxuf6v+evUY+vVhN0lpxzgh/pjH
7GcumnRxFNFMomPrxQge4rMEHowr/FR+inb2nxzyX8rv26fehK2hS1WaEcwr+Zney0B3rjhPDK1L
1lKa/5kFxo2ALW3iVp9AilBa45YMPv76kkHi+A98ha/knYgFwAKvOlf43+ZmozbF0pUCHq2mGGBp
4Sp+q5d15fL0aYjNmiFzUbRJvhaAp7shT5wpeU4X/sYB9wUuhnreerJB8g9tEvVLkb5lmiY3IxQZ
OltwwbNBfmlPbg8pAzQIoFalu4VbBeWC6Src2wfsl/e4GX4T2qu0y3XOwPBa/5TWtcVYfytnuDYE
qD2geKFRC2nWzS4waK8u5ViuTzjZAmyR48A4sKgAfRUyOJEwWrda7F+3O57q1yE3C38u5K5f2MeQ
w3phAKMvfkk8JCo29pobQwv61iH5NUfYjLlZ+E1BR6q2GFPdF6+QT/q4hFq9ycMa0QF40rp5Ht56
sZu545QsFhQBczdaamqloqmHA0JLZvWjjSVz4O3CvRXT1jf3KS3ZPOXmDOZaqAKCbwu5MSk3tUKy
YbFrl20Ob71bs3h1KMBnAKNeTeK2fTMFurMzYchmiVH4RZtxlpYoM+qFzFWS9sYN7GuOgwdDm0eD
7A+Y/1/I1pWWCWLH4cHqXeqtwp+809mqJ1oA1BzXXCvpbOlAMuRYos0FucX5y8uNZPfahP7yGbbs
GBl6QGWqfyzbOlB/SvZKN5oh8BsQu/Hqb7dByNdHBC8Mpn/gA2xvDgMUEEWjxDuGs5stly81GGgf
D/VfP6b/l7yT0/+sDfrP/8bXP0gzdxkUBjdf/vPYvNd3fff+3u9fm/9ef/X/fvTzL/5zn/3oCCU/
++1Pffol/P1/jW+/9q+fvnBQaern8/DezZd3OpT9xwD4pOtP/qff/Nv7x1+5n5v3f/zxgwx1v/61
JCP1H//6VvD2jz9kLNj/+vXP/+t7h9cKv2alWfm+/fH3V9r/4w9OVf+OzpFhaDjBZGXtfPzxt/H9
41sos/4dOkggEUDEDsBQHTNWk65P8WuChm8hhEIiCdENxXNsPkqGj+8p6t8Bj4JszIopgi6BLP/x
vx/t0xz9e87+Vg/ViWR1T//xB3TKPu3zFSeu8xgJdtr6es/bMhngBVHVSaosUUsSp4E8Utzb4qA4
nVy6QGvzZ1uF0ayQZKF2Z+vfqhSlpcGM6gwWqRXinfGKun9IkyZa2TN3TOz8qhX8tOD8VKyDnvWB
0i5BpmmOpFwUogSTPazGmVI488SZ0VaDkkuI4nRIXw2/J2fxm7abh9kbDOr3I5DVWcDK2mOCncyT
ZTPDrBXOHThkV3vJYHbyOp+FAgSoXfzQVy+Q8NUhDCsxn9azqckotDRj0OVcwItNqKdiqLd6yGwc
iCcVcgdqXNoaZ4RKe18SOHsSU/wJIPuzgkLCZRgfeGv4mbVWCwT9/ZCMJn/Q22ZPnMe0LA6x0u/E
fTO5Q0u8vOFD0ulRM+i7+Ju6r/P8pH/rueowh8KgHWuUA8nowgfDhb2Dy3TOxR/XbBFFCu27GGql
1fKdqwORVpOwpEMoZjTAy8rvu85uxdmTStyG4b31fZYTZ2k0+3Gp0l2X6PthYXtVs2KJnKnDl3Tf
1uVBPQOZzg0nxPJzX0pnqvNW2tVetwMG06BONr6Wom1oDdqZjTc6oyNJvUXLsGKCP6G7kSWjLxmd
T+FK0vOXZZDOQu8s7QsEs00tNxxiWOpPyjc2vpaEwVdnyZGLYGgMbzRmj1yyTAimJgsM9owYb9MK
Nw/g07T3yq9fJMY7Az848aQ5pOugPAv2qiNOgxO0ueToOucoSg1FjN7tdTMX0HidVVd6onvBGPdC
ye1bT4Gxda6esrBpbJjp2mU8mGJOz1BepeppiYhHCuj9h6UOYgkL0S8eJuVCG+FiqGGcHzgeFixo
+qf5sUznMzgMHjRuTD0FTM8Qg2naqbSCZanh5C3+VGIz+dvcMY+P/b5cvNVhC0wG4cAg5FyZAyd6
DT0llW7xgbrr6kf+LlBrOcpJCBJS0o52HYFipiymJuW7Is6j+XjqGms61zT3UDj0WsPUnFLRrBTm
SOLAwyp7dMiiRWaWWJze+z3+a0fqJ0rjs++1PDwKjf7AoA1fSZI1FYY5N8V998SJ491YJReBK0/d
3BxMCK3t9VoI69QIPTg+MSHZSWyJUM2NFn4JW4ULCmgxMjxQrwv+oMXej0mszB/DC5E55Bu1jJkI
NSdXwuWiNyY3zIHhNI0jniT8DlaV/pY8jJzJQd1dWDe5mWnUWwrOXaTRNfPvMT/sy1iO4mbaC2ej
oweQxeB/MwXGQ2a1CjtqEj1r+xS9BW10uFZykuS1SHE9BxC8kqkrYQv1ieDmquLu5B/5K+wTsjY/
iclygtrHchwyU/5BR83OiOgqkBoR+p3e5/ecod+xx8nBpQiTOzmcINooJt2X2nw/7GDZMi2N3QYT
zuKOhHGbhSJVggb9jQXY0OWRBpqwP6Az1WlRBik3vdBO6pyf0EM/Npf+lRvFCyDrUSw/Co/ppZPo
oTwIFiH0HsSKO5Knd4KUXvIaCrFjxXaVdhmZp+vTXnYnAkWzwnC6UXB6o3WmQ4zEEube0BtxugvA
Q42ehDExmSN2koV7NUrU0vHQP2q5GBEyRbCRiNDFD5tDo2cRMDUhFGrdqb4raxaozOyUl3T4sTjN
kvloa3szNizqO3K1m2oxkkAF0maXiK37KjOz1dv9ADHCizJ2dtagUacGpCyDRIPSJPROOKSepeQu
cmO2/XLU2XxecnYnRzK2a4rtyt7JsdPW7rgp+3X1g+3pHdQnWg2rTc8OcpMcU4O4VFurifNEYEgK
/mXDfDgw+WDt1Q8FCaieuBo3+e0y+mnNfD23lEGOkmaMtBf6XehbD7KNQt46oKfigSQkwfpYRWk2
h8a9wIG79qhfRpCOOM8oJC8pB7jhIUhq932uuKM8uiL/kA8opaqSo+3YS6vrYS6BO2xrO6m70T4W
N1fAlVgAtyewJ4DIE9Fq3fLPlKwlrOfzAZ9E2lXJeID4oifxfcTkYQd3O2uWIRxdjoe6J8cFItUd
N5+SWD/VAenKPV+Nnt68FTCkIjky1zjdF7AP19VxR3rIkK9rL/wGkSy3rWOHQI98ls8x/FCpXDn4
PLYY87a4dLbhzpAMhpluxM8L5t8ssw4WUMiYnYbkrkapG4uDnbaSPbHFVSLBFAprJorTJICcmz1A
N7pgjvvWQr8mmtIOxs7ZPhe0/dJPByHi0vaA9Q5jMpvn+GN+tzrOlo/VjChdHcgD8LVDLz/HZfJc
JDTklsXi0uWh/n65vPPttwKCOtwlkbszlcdjyilOAdz5j+kyw1+J03SUrXqz7kzN8qDSZTcDcRrH
JILNQnPoFP+JhcvZK7g0zCGjy8TZlgcQSURzhwJrouyQX+05vOZZKI5kJ3njIh0na1F5a6GAhBdZ
uFhPQtceIf5xnBl3TLvy5GBBLv1zqupPPUfDtpcsbSkekxfZXR6rU8Vp3oQiE6uVE0uf5wHOdhwF
nizfU4WPqnQIF9qEUHuEu/2+dMQ0dcumczkyu5OqwZwp9Zal9XKBeYvMe8VdZudnAPkay6dSfWwN
8QjlvWMlqsdMFY8snY6DnB+h+3qIHfpdNzizrBSYzemH2EKKrx/Amt7byhs89ZLp8ScoAlP5WD6c
aTHsMlrvEnfW3VgVw4TP9ucxns6lziA9MFf1rhiqKKOQ1cZbjrVbzSJYNH3OOtedsKJnkNUB1wAV
tM3tEjFxkPti6r1KUKzlLm9Shwk7KoEXWYCKUiQu7UzDF2vJ6RMYzem8S4bc24uekXDOIBQuFIsn
l3TY80G5Yxy/j6EVpyjLcc6b03O9I2Nl5ugZaHbLQKxWLrLUhEjiwF07VL124I4ap57aVDmBCDpn
kzk88hYpK08bMm9fHXRl3CmpzeuFq0svORXBKTnD2zKcBiXg4jpgquLrkIebGt5LoqmpLJXTzSkv
/Coug6JJQm1JIg5E6LQSdsNkwfQhqo8DqI593tpFoQbTnIZqVoXtOwznjPYi1cuFeCgShfC7D6oH
GiPJjpUgS/mgle4Ym5yuToHslyCaqgezXoa4QgSN3ATLqPnS5b1pmNNEzVMpwpdKPQspzNba0VGN
2hEVw84yHiiy1u752U6wGTJhpzg/KnbXmz/GYd1UA87E2dfY7I1V5c9U8bV9ay9D7wExghJfazdT
Ey5zEw4/RLHYwZBs3/TqHhN6GOLkSBt6xKYnBNrwEckuioA7RNeFvdaEklqFk5qHVacHeToH2Vtz
yLjOt2igyzheY5PU9VnV/aUw7rpLJvXB3HN+1/d+TQ0vRgKGzqmbQSlWhidgPblLYRri6GS8jsjU
uFozuzhQvk0C7xYj586pZCnCc8GNHt9o3jwl/qyV/lh3fmZ3ev4kkf6pxmFT59NFSnNzIq/DEjvD
Uxy39yk33/HJcmm1/qzZCQ9lGqNyivmCfeSP8+hVkW6lheYs5eBwSu7w2i3dYMH43ApRoW6OqyMg
ZpA2QqkCCjWf26rNQgVhiCu4q8okGpVll9eJJcFDr0iGI3XyqbYUcx/p0hSMloEbmjE9wA/mcXKh
kRdSleJqtoTCzIeQSQpHJ8c9q8iXsOYHP9HhxLnXs/Q8EXZiu7qqz9+6IOGLR8qke3Kx2ZCFo3xW
VcVJGESO0sJnb6wanVROHdU6KoNgqxBH5/fH2NDcIz1jwy6c5is4UBSu2UtjdSjtuJ49EZqRVc15
VSI5EwmysLVY3PtMGP1M4f0O535TiH6PTToajjSDcVcxvxOslosfFV56kGp2X3faBdBBOAtA0lbr
IO4/O1NMkC7HtpjydjqhFIYToWANVmpLJm9wG0c24UAA+SE7o63LGbybUMNNk8qTEIDmePHUQvHw
6YJhMNzEwN3SBp3b5bXCcxw95u+5M3eum0O5WA3RHqAOl8htNMg/28RwlHBG/tl3SBjLMNWMoDek
oHgbKLauaMvdFGkyFwKkYSmrM7lVpvWxbsb95Mk7ZQBS3Ohh1iXaHV4jdoybLaUrQwxZ6PgTH1cX
Hd7tOhF9Hq/HnBbeFXEFEnvORWffY6qldJozTa1Hlc5bZubNmUv67ggf0qNWxocMyZIyedVi90YZ
EqoF8wzElcz5Pl+ZUtt6cHjo9C6ExS3FutagqcD63KpG40bvGqoBm6AP5DOo95Bjh6IACPHbjsFc
wLuwKzPmS6S1ccAIC4qZggjUOgnGEA2As7ywu4aYi0TdcZndDLfkWn6Tssriw+VZgyX6bCOGDzgB
4ovq6eecz13jCJvOqqF7EuMqvpOr2NQ9MYRNovfM4yQUpIP0LOOOzXJHzQNxLJxRBgw7ZTu0GXdl
9prUqSd0Z65Vdv3q0oYKvSy7DDEfHl+sPkG9+8iZIkB3k+eC45TPaEP46UszxpHixuEASQHB7u/5
trDhwAjTCLfOYMjtaC436QHwHr5qQdyzqNFCLX3egTG6X+MjLUt9MKiwqzvhUNuKL9jCTtilCwnn
2u7kydOozWLRq6vBR0Hyru35YEipqVHB1rkhilPUBZbGQgyUFtVtkEPAS+6sJBLIgRS7raxyH6Ey
lDTAO/n8oTwGRB0ivILsm/K9VgJSACuRZdXxnvs+jfDQ2NPzLNPd/FDbMfLBfCrdgnSu1C9ufZyF
xKvvCsfoYTTVRYII2xt6MhY7M4RHse2f4G79RCXxqXqXem0vDSeYQVyMS61A2m6fKl48xBaLJBRV
reydECHUaB3mVA44qQlU25WTZaeKU2RUnFW2qFYuONoOZqkJfm+mT6zxTC8ZGzN2E9z8HcIFI7fW
hag9noxZ3eF6uIedl6vUNhMD45V7TEYgsQq31Axn5KmLwy/PaIT3J+VKVAyWWohB76SPNP8mSLNd
occsvnc/+SORAGa3TJ3JbiIVXj/2HngOXkvgy+CO7i6V+KAuzUXtLwt6xJSYtdk7HL3Q5BU5HYmH
s9CZ3F6heSAUTZCMfTDpU5CXIXTyPFornjCpHoTJPdyiGBDemjuOra3p1oy759yBJ3MhQa6aUGmS
8umUXqqgx+LO0Nkou5OeLic4Ap6yip3SoTyJZXrkPK66A/8rUEUcx4GotgGMHf2xa/y6ROWFotWU
TVbM340xLpyS6ibPvCoHjBfCYRkjqW12DVwC4Uab2rjUVUbnwVavYSSaID/60Lpi3u5H2A0SOp8U
HX3q8dRYMh8HsxkOghFl8rSDD4kpDf094+lDm6WPE2ZqSXOPO/3squ+zYOnlsIPZc/5tqvjAgOS1
jNydTHGwJElocFwAt4FAQ1EG/Pwgf7eh1AML0UHVXVqiz5jE7pkLhvGdx2ViNJLHIbpTG24XE24H
85OdUC270ptoceArfs+4t6poPEM+ZXzpiyjT5JKXI/C1Iv4eHdxoMPvsEPOORKjPuZhc9OE5135r
RquGrqachfa5HstdoxaR8MZe6gXOMtQu+ltEB5DotyFSXk97AFRVaPagV7jJiznAj6tCTmtfbeEL
HM8O45COqL0bPSZK5shQhuUimRJnKuHGw3BX4wZX9NQBHYvOOPJxF5TgdwP6eRYH9ZLS5q5pxTs5
XcICOa7udRShHidVgyVGDpJWB7PTBVjLIW5RIev1AJE0mHFUlUNiIVf0RyycAQtnuMS4Oo5jgcOx
OSSjhpy2iQxfi90eNeOYyraCozeZWlQw9igdj2H9rCH/VrrS6X8YbbuvSsFrUf2Sz9BXnmNsYVws
T+ufk95AVB2FgOdZwCgJ9Bnp7EtiQ7cvyj3I6mTGS4XvQVvygJTykE3Z3rjntCKaXlh2WpALJCjP
zQtM4eEinro6NhNB3KvkiGXekAyeURkuEOIJvD4XS0vNRmLOiKigV5EKLXKGfV7BJrOZQkP1oTp1
EFYIYJ2fKi05L63oiEU4Gnd9k59SlJqMWD1JXHwibeLKM4sWpARqc0CB15PqNCookhQAf2WXTpJb
F/FjLfAPsIi6x/1OUB55zgjyNjmkowfC7K5spKhYXkS5cnsefugI6YZkQaTQgWCnoyMQpwjEavY+
G9O9AoeleIDj52jqxQ99fKm6ORSL3pymNOymIsRMC5E6NVargq5tDHfKYqO31baPvaY/1p1XIvxO
Fu4iZq9lz/wsP9M0M6W1DBPjxTwwyj8pM3tSyv2c1T42rz/2ukcAxoI7qVLB2c3YzWRwYG8Kp9ho
Vlu7Y491pjoa7Dd7jjg5eHzMsClnMlT/GKp/s3GZCsGqRKTdDgqgrabYSsvsEdarnEmS5a5n2qXK
IFKHG+t7doZu13H5Lid5WOC/zrino+EUCnFxrkD9SG+Rqw4k4EgaaIvmA9Volvx3URsfJMLukTvx
OYz1lIuQmHWPigU7GQX8kBWry7OT/AZuORKe+UUc9lgf1kAeGqVBWmU4cz87+LTgP/uJIXs53FJF
ZkrfMivvUYUTrU7tghlasR22TU4jUSp28ajv6mQPMqmfcIsPb2DCLZ4xJwFUBBMOqK1R2knhi7Ik
UHp1mlF7zO7h/ODJNEVUbXxV7Xwtw1We+hP0SNSy8buy9NmY+TVMlWEEbihHZuiQKBvdrE4O1k6K
n4bBIrh2GeVwBNn9KOK0FvXdmMHyuoHWvhcfF5mYqWoCUYQS6L5Q8mf+uf8psYcFGDNpsduCc9JD
D444r++SJd/L8Wspo/1S1Ht0YUmg9fFOGuIdvHNBkx935UVYVI8tTikrjlFBwdZu6uWpGuonjdE9
fs+c1P5hemVKtZPRJOi6DDdsLUTxKCz5KhhR3CVzxJUQ6+MhIC/8f8LOYzdya1vDT0SAOUyZWawo
laTunhAd1Mw58+nvJ+AOzvEZ2IA8sd2WSuTea/2x90e98PUOW5z+d34KJ0B5uIcyJD0isITE365v
g6a7b8ujq/WgmDgfw+0yFQoFENslXebznG2X/nVuknup5i+9ZrxoPNFlq8d7KGD3zGio/IJVhs/i
1AVaLcCldC7wT2OLU/5c1O3Z6+aTVrOnEKWukSTPdFyeVSCYXEP49Cj5sVeti7TEDKXvlZOZYK5j
EUu1dFI7kCZHlbpYmZ/lglZSmCK9+zeBtPKPGhmkFdgmyNUULWrj8Tj903SfdZbUTrVchTnPIxny
SZ9yTybRuyvqpbeIptPI9aWp25sm949K9TQbBINCqQoN7rKHbDVjqcX0M1qN8JjF5KXUfGlg0Z/6
cDQXUgr2kBm5kTovv5rZZo+leDYM6Wzly3muPmbdiuZEjIbIsqVeAABRw6nA0CByCdjVsyq+gi9+
6iUPboXiaksCsXc0LbPLF8lfNdFVt9wT6c/VEr8fTb9hyNa6xZfnczusQS9ioemqB9uio4777dbd
BVO7VsIvrFAXa/heNVBtsTqM9t6oAQ1XAZWI9pG2t6pd7WWZ7zmgGj5+12gVt+6s8MipTYTTr6rk
XigUCe1tNB+jUxiGnVeqe6x/t10Fi+HcquZ7Xaz3vGnv2ZLcwPTcftRezPn7yLE00Rabv/VvW1mE
igYIDhZRxtOm8kQrkbRJkQKlFIHJKUaYllaY2i2uvZZitl/pj743vGRNHC3X3PZCk5LbplMwkJAs
gFTR6b32r6yAo/KaFx3x1Lg25ToQ9t1OXIaWpQSZ/impY9S2Nb97Cfh+8PLid/2Z3FN2F/Gjn9uP
RFjfBQhaRYTbSeJpX09j66/Scs4D/S4s+TUb43paArmvAgJF/NnqffP5WfMD1SbxVcbT1PNgWSRf
n8Nl5uM2VU8Vfd3cTv2gxCITam/Y8utHes6K/sbkllX9DSvrXdq7l0VeXhOq5vXCLgzg/Em47QIM
JnplCxJzbxO2hsfA+aIvW6DA/pK/HxWWGBXj77EoHoswwwD2rtKj4ck1ArSqszKlPjJuSW0DyUz8
o5V8ZQfuIcQwM6JaMUNF6vxdccdZxnrhC/rudQrLC5jQCoCdZJa/mnVA/iKvPfRjh/87efJ/dpqt
hR9Io9wFm82ToEul8DiGSJaTqH/ldWLxeNkJ0diCbRoCxUgDY1OCysuG/Kb06n2FtZ1Z6qz+eFV/
Ub83z3MwTUpgmGT97m3YC1Oo1nLY1qDW2yOrrLDruRT3QCj2IFzo0xJOs+jOanZaKU9gckHEGJiA
VgmmTPw2TraXYSNCkOR7WBxKWCCILocnVSDPTdpgpYenadj01Ko5HYQgC63gbweYssABKS0+hZH+
ZtAh35qeDLmXi8oFu5k3TIuNZ8WuKvWkL2K0P4oLMrt4NbWTYJBmOkqRS2vaMaQBFaS0XBOGe/xb
zSnT7T+mXpI9sCpjBDPI/cLl9o+pt56EZCTmVwgTdfWmOvN18VT35CEdo0cfndfoJgxopN2a416I
g5ceVqQ/hAlw7xxXlq0Ij0WtL+ukXMuUgaocL7n0yAr4V/Vlq4unHtScf22w5kxnBYtXip67iNSs
DlQxRdb07IaR39gc5HAs4KzBvh/2bIj22qxB/mIGAmV8y/5apt/kv9NZSHE/vc8DnDSLO6Azmqzm
DLmbE6brVmf6dh7Lt2nUrmqQtfaENXH4lp0nmci0UXOVV+FMLt1lMjXXzOB7Rd9Sy3jp7O17Kw/u
VNhdvlz7ajuTFXFJx7PaLvH0W2ubeFWEeB+Uc6lC+PPHQm/totcDgg3gl1br5gVYz2zvOhfv7/FU
HYe7PyDHQlnaIilvT/oG0158oFDoC9jONZJ+ay6PF6SkLUnNpd7kWPfWx6KU8XucQw/px3dt7gBP
ICeB33uvOLfSc3BFZcHPZq8nZfpqPvjZAMnvCmdKZfq7M7lboZ35GErR3r5ZPNoJANq3Sp/vRV+8
9H+VZLkV6XozbolRPgoECjrqBjFKNSUiYTsi0yBK25Eqqcqt5iPa8yUi4SzaFnt9l/YtEKrOKVvp
3l/XVruXEJ2r9KMvOOO0/ax6otUGS7kFGoPtQT7nZJ6YLv29H09qkpwy8PjeUXsSJ3sEV1Mby0Aj
ZifRAvcTL43f60bcr2q8LmpcO/v6NBLnObbFe31J+zNsV6SX9WmQMSNwqCypwlblzdp1McGGFZED
4wg2QQo2uyidMqWptXAB+mv0FBv0fYlJz7gMs3GxWvGiDZkzl703iNAWuu3j90zL0hYKdu3F+Bhy
P8vK19qpP+dyY7gYonqrIiough0L0aWG4ywDu9N+6HdzpSWI4P26I3yfTeZ0HOuphSw4lvdqhvg2
6mihZSOT3crMgYG34PcSzj00GZxplEgVCKV5ZVwXbXNbgpEvWSCl2rCIlGltTYIlkYln0kyf1A1/
RXQJKJH80enGMI57U0HQDrHVNXzG505Izl84TYdmQlD9Kp4mjJHNY7aOuxktcaPyaU3kWRmeWnic
ZX4+1f7nS1ccL+VFPqqb2PIuWNJlwgqtXVEb8DeEB920R9tshOqShaghRT6BWqY/L9PsVm8en6ab
ErZnvOiN9CK3/t6aj9xsHp1+ov7ATzkXD73zqXj2pJoc2ciEKAEW8UpdcFVLceUJ/0ddu7lUu6uO
zsjgCaqYZ1xugGiuZy7kCvLT6SpOBCW7TNpyYYK/wBKMoxhL/Xo11/laldGeJicDRSMjUcpItDA/
DwYjNrjmngStKgeaNvFVBJLR8x+77bj4i5r7+kGu5M+6/VGFjp5C2BS2xIp0pdC19azZOGubEOcT
Cx0FX47e2bPZng2RQRQyqzdOYh7IWX4Wo099lM/qBGRYn/F4x1Yynq3hZcprft/HrSlfjUZ93Uy4
2Ul8T9lJEg3QpL3qEDpLtt9ac2V0Sbyj2G/T1t9q4CZjgcLezMtxUGQHQtlloSZcGzMGAUXu3wZN
AcKk9b5RmF6yT15Rx4mewCN0frfeOlWFE90cdG6Ysyr0Pl9DRxlwC05EzTLbZboSVjywLVNh4hsa
eMhieNlU+gOYZDoffl6rfgcqqch+Mh1vtMKeUq11us9qsxk+nPKWfCyMAc1paxAtBK+NQYJuq0Ra
Q32xqJ6qH7vgdLoYdNqrAultmC0TpvelSfhbuhrwwiVThrgVrXjs5zO5+2BM7QXq2Jb17Gs+u+Bc
ujRBX/d3aUrvAB94I1vwDRkyk/bP4QinhJZBJiJu3zKwitxb+xOh2kG5p2HJjJAyI/DThEklw0yV
t0muIlHoot0YoyIFldAUJ/UbTpPsVn1CZ65gz6HF2YRVPZ73I65zVATtWVuWoKz4xaF7fllZYIrL
wQC7FNfclO7mot9UDP8Mi36Zi5dygvzcPHE9S0D+hW64Qvlv9lSC8P7ndjfoXkTGSGsf0b7/dF6P
tNwlGnhWlJoIwYGJuAqSbHIZeD39x7SVjotopzite7gpLymRsCWo936XKcXrO+G0F2Gl7Xf0ei8b
RydJkL4ozV7WPmuoSGHw9FWPCnCbb/pFM2/aq/rD2njJlRfVLMOqSwLjlVBv/dcOg4xcKiAVIciF
MpzBh2Q+cMUKK6SKdTYChJaofypnG47IXF25tAKrB0j+TYO1Z5a2vvReUwPsN0xT6+Avqwo83vn5
u6F0cAhb0KGsS7O4EPtYGcS4SfRYP8yY++fc9ElcG7Eg3nuWIJTj87t1zKFSd+H6vqDfEY2cf7qd
mrk6yZkU8Wt3reKnpc1hr+nBemV2cjN4Lg3eLW8St/jtb5NjFX4KabsgYZ5/LDkKjUmP0QucuREv
7Y/pJr/tnlq/bpXhl7XkL1aEWOrJkWSGVpuFRPYGJuv8ejy2QbxpKQIGToem8ArBsLvB67bJ20v6
mRRf2+SHrrmQEQNG3IOIgOOP3PceT2vIGebuXw3gki2W/D+4HDedm2dXedjTOBeymLmr17tQtLJ4
FzbkkHQPLLWTbf1pt/ITIYvRsP4Za/Oh9JljDtBTTVhYFpge7d55ERRIEVOr8KrjV/vDohCrfuxY
eubRtzgNJgZ9uBlMCL7WRtbQv4+XrwIMCSJ6OKiFqn1++S+9ar2kntKn8dAipDc4GDmJxPXE1vJU
G/Rnev1ST9JLI3vrlt57rCE6T0JlBONiQkAwmoD4NwoPx8H6NgclWiQ6dYp1DfUItIhdY30AcLhN
n33oS/LGKUxOuHlFryNs60Uwvpv1T4JDJPjDAuxScxpxDWiJSilYP4rGmeqW0OIV8Km3oTbjnlKb
XN2xI67KfJHKyVORDWoD4LvMQ9D4ZnZVRsknrT8w2wvwfLWLvEaOrAh+ngD6LjEeofN0RApUBr3J
iKeu1sW05kc7uAJythzJWH0a5w2p4nFSd5+nn84GbUApqH2jieO7FRwnzZLiRltgNrbJoD2XYUzF
Hyl8zIhT5SmBMPhWy3089WNcXdUbmKY7UAYpHOd8LS6ESwx4pNSjdYvBPHFQeppRxT3/BeCVBVhV
9vRfA2FaZfe2ItukHy8Y5CIopfswD0j2CBHNFxaByBy9WewjcXDTJQmmCg/1iHI0j6AO6smzEEjt
g3YW5unczkmsHI4pFk9j3l/6P4W+OUsn+d0uXJcWrF1yR2lzxfljt5Cc9qqvU0tbp1EvO9xmOPWi
pk5PaYrGd03jZfWqTn7W5vymJu4k8QOWNtR8p/GZs1kXTdRdhrdhV0KE3qE6p6HwXSrABHiUybv4
SwDqKO0RYQFRx5cCmOnKv9p+9LfsM9VZrnEmtAAzNm+2lTJUpte/8q+MC07SeuDS7TXntUsLr7kc
CDIZGyKVZvdE++QW8rOkOLX3dUXIeByM/Um4jFXYyogxfwwIwr40LzCUrlJJUa4cYTWL0SFxeVZK
LDSdm9e7k2V6oMq/lK69DsGeci2Z6m1cwU7b/r6L9g5kTTZSxngL42Z8dUJqwcFbUQ5HgOKd2fpD
lkCbHYPhszC1SKkHjlWDBj1MJYtQolOUT1rUCJZ/sIYKqtclvV/sgpf/oiKFyjSC+JwhLf1yPjxF
+jNtmy3QYwp/IPgofi498w+x6m1/OW7SH5gVZwPuH6/i9fieSz/3Unc2tQlW5UdDFrok/JtRmliS
/7neyEEk4pOoJhJoOD745//hlE5b5iy5q/TQ0L5k53pY5TK/VsTbj1wE73qYl+rY7AopV4JSiMsi
2XfEh5pfiyCblGIpwP1jOblzPoVi+2fuB7csUIONHow3qKURGFkW5ldaATspSHspALm6jqZCf7oe
iBQ462l3JXOuVbqPI03eJf8im93JGNxljJAynfp0j/qeeeI9NSbUd9Zrcx83LMRmcW0Ud7qrxeLN
7YbcuvK0sfOQfgkbC39bBG3liXUb9KYYmLojcMqW0xIav6RSumb7cBNyv7GOUyUh/9+W5wKKaoJQ
8ZCek/tSLTdS92+4ya87Kd5TPMqALk3p9EZ1ksAXzC2P1D99DeqjFx45527WbO6RcpXcGljwHU5J
Y1JIo4+uCEfkHOiBgtVMwwWJf2tmESBzv3HqnMByPP0mXPJ093agazktIXrLcyG2l2VAwV69NFPi
Nl3nZwj6keEbCAwq+WFmiVOi+0huBMIoNeq/7zp4gP57rTbOMNB02Rj97CDaXT6hbDhZu61sSAnG
9rTCtm7d31HSXGPooqI2QgHdvnxeBSVOLarnlSNKYvOIx2omCnZ0Uy7vshbctqkwNNI9gNR9g+HR
P1SrfslNCuHyPJ51UlSEryCBjROgC3ZzcLMTJxZ/KIpfU46rRoqLZIsTFBzruLmkOyAzl06Jwzbg
9sWzELOQkDYo3y4QzrPdMCTXv+ScZhxkfsJ64vgjF4q5ZvIqk1+z8mPdCPYovHWX/038qv/jPUH2
ivjjK52WeHdiuv6p/igK2dLaaSTfugoG65TCn5DUFWrNc8mOCDLLG7I3s8+dTPjRrwi5VMFviZgx
O8U30wxArA8k6wg0Sh7rWUDPFM25wDo4Etp93NCe9++MyXUKIcrF1XIbkOEU9LseoPQOZH3nhp4C
ef6VNq9tpVzUPL8s46Pc3+r2OA1LfiK2J5ITYPL1ZcKacBioovvMhdEyjMSDb2J60P2JFWVKiYBj
+lEGfp5+ixYlYQy9lA/lKE8jCjWsVrHFKZ7q1Xkuu3N7KVypUpBC/aK24YJG4+NAZtswK8Fpk0Zp
9yvBOZV4NzI4jOxzO/rTs7+kdQrtVT79wi+E48nU0oZFKgdppwTtZ1TMEFprd8uO5nZsKH0V0L5r
+ihlMWAUD1KwsiqaTTxsogGf1HEAOUtIz2UOaKNG4upUKAqJeZrNMZDFLjQOPrfdRXTmoado8tHP
50taGN5QL97xItGu2QI0MYCXKqhc1vr9N7QKl1Tsr6Z10RoT7cp3jaMMjtvR7Y8BnUTGSN30rWM8
EIy4g7jHWVmcPVwl9RjPB9znBjpWqY60Gug+WKf50qXhnA7tuYaJ2b4mdB7gzdm3OlRZmkeWZmAU
QIgisDLd50KjV61PBk9zTgUSci19zpvs975aKeFoSaRUqqdNgw++oPqSKBgNEu42tnClZK8ub8Ve
3tUyuWenY5ijpt2irVAiJdMjLsKouUh8krnEigqAfuyQRCnAMkfSmIbsfKE1i37yIoCx9wGdTxq7
eQEoMYdJW75ae3nV9PuQtM89RmLFsMA7mZdezQirZZ8t4FHeWsijfx7r6m3m7iCsh/jeg1FH9a2t
QTp8oLFzqpk/vkYhvaRBmCfuLBc3ww3JDLyOWnc1S/FigpNMBa4a+TbPeCb4ztHyt6Lfbd9M3fyX
N/t/WCnyQQhgAbdF38X9h9ntv2/AoUsSuW2QfBqt5Xau+aaP2XXojZtAkQIehq0Tbskli7DlXJJP
LTG+NIf3ykLIJevn+JHU0a4ww61I0BvTq1euerv+QCJ6Gnsp0lKKVA/TV0f7fbs3hhgn0MC4ZVB2
BfQ3hephhSjt6G14dWUI5W2JUc3a0uv+KGvljM3Grq38PPw+bhZWLYWBuKf8ZZLZ3otQ1eJxwGwE
zq3tbH95F2XdER0VvF/FmfDY5t3Jr/37samefNp7LWYWiDeXw2ZDfsWTapnSVWn2q7nkXOBQbczi
0iBdhj69YL84X1CmPs3HuncfnI43BUmb3H5T1MwZ5v2MKBPhmVyLZ5iL38Uy3qTZuvZ7hSbluPjD
s9JaN/uOYeGnyQ1Tc8NM2RiqgxUU4hgAwPhdItvyQPRWm3v6Rq+NAp/UmOyIuS8Ki0/sii9CKuQ8
7rsIrmJVYe90r1LN6TZsjlRI54rSnfwmjtNtyo9bq6k3ApNuqEZu5Vs9lddaeEFDGdFRoKzBOPaB
OQG79IgRjwUhdu0jYPLGbvVeDC/nOp+5zgtTdWXqTnNHxb7Xo/K+V3HDQSIMKoqtrMXdg4hl4bgf
e8tXEqrbFjnYTsGBArk321Bll9SP4BARW+3F6cB5ZNWZvYyKV8l7TOMu8q1sBm8FRh8ze91Hf7DS
ID3/BtTxm7BnN5DO+dZfP+TXHUVoaQakZXniOH+9NCGCr/22rWR94PF50Ut0DXp91X6Ir0NPSeo+
ORUlh5XduwgHb52x3kdX5XscJNR17zWiaEOhVlUiE03wpaT2JXNCpiT7u0D7HGOcBslQ69jrNs3d
9PhwsP4+C/ab0tBP5E49Ia1ey7vxaI3l/bsEWDsF/bwFzdfipYvbZXXnRgD3+Mg20zWs2VO6+yxp
KAOk0MCgVxyIdJoshH9VsR310l04FdJ6nQZYHgF/jyjFizFceq10l4acNh6D/HEM20tmv6awVVWq
BxJiQaNuQhNtdGn8qPTRrVkvCkQxYFJciaCMx9suVu/7xw5+DRaaWlG5GpEhYOlMQeyJi8l1upeT
nEL6b/Q7Y7q8Ttb6kmnNIxvMW9lN10mM/wBuugfTeGmYJ8oEjPxfLN6k0P/3TE5A41fTCuZubAb8
9c98WlTTekFhlhVJQwNlgeByajx2hhElVf03XfgIVCUYOohvbQmrqEBLr4dakkULrjEtrlcAR64i
o2nPLS94gUM1ZYHnRiq4kfIsPW8uAYewxmABWRXtlRG2I748yXRr6VbJPGdTFsiUaeuu0oAkCY07
MfypSH0bhj/Mi27tzdLq9bjqinhAO7cM8zmz8kuFuVEcLMw9DLpdbXcCeitPbtu73pd3rGMUNuFS
rXlTx7g3wGHV7vqZX75wcxmaT4+GeEm/my7s3jCG2gv2yC9VjfS2wAzLQgIjcqvX9kWN2t68kdhw
1cwENtdZZLAY+lz2EXRB9TKx9BdHrb8HpnU47bfBvM7I9wIVrHkrkvMuwlm0SUA2qS0t2q3UkvuI
9Ezj1dXvqdA/mkp60NaOnpApudceVis9ZmP88thEXc2TiqayeraJ+WIN08Ms1RtpMZM0xiz9cF/L
ZRWwvty4e17QuzIADPFOhCgJ1x/1a3YS6uMq7PrVSvNbaha3xnkUzLiZfnq8bmN+3rCLkQUap0cd
a3d9mq4ExF6+ZmEL+pu5WRQIXHKIpqjOnP+FuoWrpQelfdzl8a7Ypc2P5EogbmivvyNdIVKxN0pP
nP8USx7tAcUOpR0jZnD1VHJjZ0LTlHAF/Yeh/P9d2//p0gYq1eV/zs8guabyFVqApYPOon8GrE1W
OVWTiSU1NfogM9LQwOk09YhKvwhobxmmSJ1rT9N/FVExTdG3dr/ly5tZhO+ECV+6Qbui77UIYUuG
Z9o7c/GxjkiSjjtROY4cVPw6gSeMOSpFPRql+vRlVLvuO1sowVTfzMSD5vN3jrQ+rwPNWjxL9ZJH
/rMzK2CncNm0UFatUEThlC9F1FllZPGF2or3w16NPW7mkyqcK6wh5nERBLev40Wy96AxS5fATFfg
higRECoWaKtsePOU+/0O0v9zPHiIlg6vdO6u6YYIlu9vmE+NbFdpUObUxJfmtxGtSaud9V05jyiV
0rw/86JUPJwrj1wkGUVoWdMr+vqXojPuIo7WRAfI2T1TZ3dczoZkAd+Kbqtgg20NN/vaftkS5HBG
FICblg/lcDuNRC7/gn7gZKbfavRY89r5Isa7ztLZn0WvFkYP1bA3KYar/5x0D/ZLGo9HtQx3eRGu
R7pf8FJY2CcQVdbNu0lwZrMdLipFd2MxrJD+zSyGx3qfLcfSmhgD3Umwco7LhlNEiazVV/AKEHjq
NxtO8pp5tsKmk2HLu65Sf5uiH12RBt0s+0tkKMg3cjXSViGUpiz0b3rOCFGcira87ZdFhoTY9FBK
p0isLGJo2hBFUb2iC85YRg9kmG6zZR/wIh8zuhWS0rw+E95LRtfP2kkRNJSR0UrOqrRPte9f5bF8
kb9bHWVvw1eyRx3KmRKMbRUwEtxHCXToz6cwoP7HI5rW60VJhvOxZHHmEEZwNI3dp7Z23izkwj9J
9/eblLpkXUXXO4SDZYQV32qS/cXY72LbOgHzamZ6rpvuvCUsx6/dTOAqu7PZPkujfeLWDJcPfcLN
2xGhK6JbUxdXd9iKwPtWpGSpgsYYlKM+Jj+Z3SObQzS04dCXUY6/J78Kw3YlL8HuS8W3zOTG5JJp
s69suo1uQdT1pzF+Ic71D2HOosEaI0VbIpUloqsRPDElsUdUXJktciF9QXlqXaCST9tIyNsX/qWm
52Gy4kKX4+lX5s8z4KEJc5TxE/dp+NkKGyC04E8hZQuBgkYHkbkw81NnEn+KFaV1E2OOrLM3tUPr
6mNzRq4x2ffVajDequcxe+uhLgrGlUT79ft4dJsQLPyrUod6tomyL7muHuy/EfgzfvSqZpdvO77N
pG65FY1Ts06w3ChplkBtnA7wJ68Mb2FFLhB9KlrqfQnyk43xoRjdzXCQBAgOEHeiskZiEbXuXWpe
YXcGG//fO5PE+6WXEVVa0cIlkRt46MxfkninGJbr6Y9V4aUoHlup3Hd6dvNRA82aTtW9e6ZwpmNb
B+NsgvwHdCa5ldLj2xC8bhZZojoPSVB6hGtOnIHJBnij0RMa6s6HmguCt1Q9334A2BYJGvoCBWtr
XztkIFRIa+sw+dk24byUroHSNbW7FN3TVeaCEOSGl00hFmBiGfPemRC30p8K7pKiZosUi1v7kaJp
WKgFDnK5izW6eNCdeqVZeslo93sWVJP7h2vpCZGIaa2wdQ9TL4+Birn+e+GQNG1XMkp6MRaeyMAD
6XsJqL3On31nRGjgBNntw/dMdZU5Wkzs60LQJ46RhMOi3jrrEzYpTBMed5KJnHb2B9y4HE/WWJ2t
EEaBCajCqZ/85oflO+gHHmU0UZ7UVREjZSXi/FWYkwtkWnKABR6sgHOZck0PaaUmg4K4FUq5FN23
dFpLCQB3fxUK6UXSh4fp/VUG5bVOy9fKGX81o3oCQrl2QmhBxuMWD7OuDKED4UN/CeXmDIvh18jx
h5VfH1at67vpSPV5B6jZGheH7+9Kx1tMki7iWLbJ9ZRBxFlGoMm1mzDYJQBFBdm09aeB1VdmDNdu
vOjp66KKz2/gWjlBdEH8ZZ47VuSmxuSDmmSK4Az4wWb8YIRkBRZ+MCxGqHm+0Nk+DxQ0ugnSGHVu
wyaA4i9Kr+rt8G8Gmn90jVss0lur9C+TVF76dHhpOyyFKLXKbHsVZuR8fmLOXyZDp+UFl1aRI898
Q8FUGAGJ6YHOPtXjUOg/2iM9m9ZIVzTk4Xjr4z+zcsuREq97aTvp2JNicURouCHR8lB5cq00jiv4
yrjYbvxlXO9cgLJm8fr8aZ2VP4kc5R+FI4nNZSNd6Ctz7z47O1YkKxxJ+NadpX1kZws/1oBOCHsd
Ov7aw4hFv4HB59UrJHMQvKDdEgBqmkUC0mDeyr58l9cFNg8DV2K9H4L1no/7+yBeNdw9eLh6iJ7h
VzN8qYDQMzFoGbWXlymC9U/IvFyU+a1KN+JpSc9XvXlFviSfi9YpFtNWzdnWibPImHITyDUDkYua
xIU5PMq0v89HcesP5ULJGVYBtMYDsRukJFBLqLh78U36k6yHU5Q4vy3EH6cOOYxAakP3I2WPHm9o
475v+rlsjahK/uxfy0j3w2reEl4TeT1Pk2twwrVqsEpqKF/nDLU1ma7EBCTdKxevlkOd8W+Urbta
bmbgDf1lej3acR3eISNtEKgl2X4J2Icx+0rRgmHpMP8a1U9rcUJBxl6Oq99ZZ7+B6ZBfJg6bFhJT
wH3Q2H8YRPvyWzdWUW08G8RdpkXaDDlDrrywqivevuOTOHFi5Gqg2NS9lUReLyIKw6i3XE306+lz
3qfQ2O7H7FkCwoPltRl6+8gX+9iMALQUhOr/mDqvpsbVaNv+IlUph1cFS7KcAEMDL6omtHLO+vV3
eJ9bp84D7N00TbCtT2vNNedYjNz3jLAbXgdEsL09VpRBTfpsqoeUgo7cLicEWPFAu5bD+7xwBiTT
OW/Ns7bkl/xeDQ0y+fhh5IgT/ZOyrZjBchu1tspfei1/luocEx4jo769qE6XrQwA2yirzKjymm1z
oSDjUB5cbvSqI2RqpJ2qIJGDlecldcTxZ14Lv1NNvy4mEhmJs/eNO+zYG6noCiePD/le3WrRTdh0
qQQPEeCwm5/pZDcKigtbi+/D50Z0KXWxOQukENxsQxANkGo4zppddBccdBax39jv0QNK9IAG/Qdq
TuLl6evITTQ9GQzB9fg0rF9Qxex9Y8qptbeEkJCJ51kkUSLNycWqTks7HtOGfK0oAFYg5E8Qx5Pe
yLRxS3NnOMRbd411FgE9BpJ3tgmeMCXCl1mjDG9PlXldeUo7y8+k1ddrAPW6clJT5s1CUKjTcYKJ
gdd52A5oxbQesr93dQDISy3mNyimx5jKqXBVRKyyi5K+OK0wgPC99vpi4+qztUGBrGD6qlFCkWkJ
qo9BQQB37l7zwv8nZ6VndVgHGTCkTEfZu4NXWlBfdlO+ZG5N7FcvrwOSc1q8FfN8N5pTO2vPldI4
olI64KuFhT1AH/Xk8my1xbfe7Yc5FgLMKgkhCPG01/spuSbXHS21wxjVzHFg1ORtJDEYxyFYpn9L
RVYyZUGxz2KZQ0akxJpI+SbgcXmWf4SivSZ/kJaleAmH/MnE+SjgANurzh+xZuGaZX5EkojnJnc4
eTJTJ8tAiEJjwfMs2BvmrRzT709G/TRV9vbIDtO8pQpSkbq4DXtmH+bTqFFIxOMA0M/l4BG/o66x
Av6BWRohOVzwBcdU0iP89FoFmad7F+uLvgUM/ftvCgalPugajaZ4+MFNtdE1Kj3hx4924CaNxSzd
3gWjJmibg6Vna/nW7xGCOrKOXW4gzymNO+VaMMB1LP0U91E8x15PerZN+aWqPdjrIsi+DLcwYhcB
BnS4md2l6lnfehLNTLNQFDQn7T5VvlRusooKY1rKd9akF7mu3J1D8Y26E262aw52omdeiu2NMyo1
PMX8V+qnhYcSTTfqM4NpwF3a2SldOpQpGyAsHp5i3lH7kUZCZEKW0UUwhxyakPad2zZZp8yaL2IT
u0XzbYmurqNPqNFW/ZgodNzX/KmmCZm3AFUANSzQpTteT6r8yafZN67b0TBCRX3OB29uz++To5Dg
1CXtkFb0Agz91gPNb6043OqTHuNXlJZm4CpDZy96ybHwpGAcmtr0ud4OZuvsI1a0kcQJRpY6MRj9
2Rp3d2n98xB7OgLDOm+Fuvkib/my+jL2X8oLfERpsRFi1JxMq7AhH/D5HVOsOuMjNQcRYo4hSxQH
kl6WJ0NekQghD6Orr265HdTpbx4afR2VnYhzID2l6EqwmrJLJnLYjNtB5GEcol5UopkXnzMx21Xe
sQv6eJv8kjGWuvIqRlqe5NVZBskXGWfR2FbkW3oWTJi+sUSjpJ6BsPVkBBvcmhIOc/lfm4rYwi2o
W3kwZWWgq2iiWh1ok/OZPMOUtGx1s7cCSyejRFV0d4ndGNbu0SbZGA22cXpK9e4lS637opZvbeHi
LEhOLyRn5AiL3WEgrXCUq6eaDTUJIWl6RomesZoviY5hV97CnsXfryx/v3S9fiu9ONKtT8GYnXEl
T8vZ3pdJyJZWvhnQhlpCWv6aljTU4yHEpl/FEod2ekw9pVqvmYt7rMHAlXNTJeKWHg0do71eBlpR
ByvmIu53mSumnUvRI9IzKH91cTz2aXuM5/qoWIDgRiNUYUeoMx2gVYWImHSrs2Lc3MWg4G7gJjmD
5OTZ5hdkTyvmZpv58OJz/ksHYVrvOL108mVOZM3aeVhPYom/mK2eqRX7Knq0aBzE57nufBVPjo4n
x+plzOVei5gd83KSfZLQRmsPIpFtqFRc8SazNmnFXm0geT+cVg318L8e4TxFFlnX3ou7rx63E6eX
fh7EMpKT/FSO+XkTrDMsPDvniJO69wIezoo0x5zkNn//iJJhV4/jA9gAdla5b112j7kd1hKBp7vV
Alc27IHGDtSXwq/jSp11mo04Wuf4aJ26/+/6n2HooNXIz2w29UmYWOvBOPXUJysJkYIapSNMzicN
2PxqXO5xm3gVYo65XiU2xWXTX0Hrnnjen+EsXOnm+fdYokf01wgkmPeoW2NEh4w+ZBgcuVrdBRxJ
zy9PLppjeBI2L991rwP/YslkubXWEbV3Hbe50LKreW38MqSvHLr4NGl4NI35rFXSeXjr9vIO5iUl
LL0jpPKkVcFhwVPUTdVzWk8eQBdv0MZbChQUmsfk8NPHgfzc0RrmRhVMOLE6a7GN/lhgXdwXicsU
AusIsu6TmHBxULsDQo6yHQuBUVPfnZk1J8UQZdl07Yv6pvErG0K0Z/uTvLg6WSuipow3tgCwX8BV
Emh4AesHbG9snB2NdGPCSoOrPIgwi/142xL9kMvrgWjnIaXLtZh4Gg/MABLYdQ7Hm6EVjlB/KlIR
tcoNe+ielRETAtp4K3QroD9GIkQCVzpeWvBFMx0WPLjZU+IYxxrZ20wPTEdQ3Dc1Li+bNp40zEHT
ETN7947CgBY9MbZPExZ0OGxUHBt/UxRffnCrHpa4qrrs43Y22LdSLQQahpNYECuvsddBizstquTv
SECU5HFpeoD+9jRxexXyi5dI7IwBhC5sOzqg5SIV4tnBjoIK24+4kpAoJPMvS7rtUeDRofSda/GI
s5O5vkTMgsj3bWZwyP1cQ7HNYNxMiUoY3TVGR/4c8+movKz0jHmT8vCBAlH2A8FZfzL6cE/LY09W
q3GUjNeeZkPp4W5RvEkhfRD1hPTzaDKEBOYKwWH273rxKz6dP2n1nMOVGI1gsyJtiI+tiLqZDmfR
f29plZUJHuV4LiYzagdsKRzsMYh3XhFUsTxMI8qX7W7P+dIG8W+za4e+GPz+W5JOSaIdM50xGc7X
tGlf1veFFHd5G9iDKBaxXQwkvFf9ZSXvBuKPUHKLsa6nkGyj0Roji8IXO4mjrJE8ZcHqqmn6RJ7m
xp7Km9It11XTLuR/iIs6Zm2c8kSN1vu4R+rfUbYJE5Z3xY77ijBzcqRjkPc1VGvl1NEg/pSyFmr5
EsY6IytZjyJXuk6IZ/ZbnWgHK9j2OchLpiPFdGzlMdqG6gQIwy72R8ZBPc8KiLC3tclexUV/nntX
ro3XzRBe85i7GsHYxm7DlnXCtmV2FysVr+Spl4V6obbwnKl+u69IKIFymHF8xchAdWPQaXMvTcpD
L+jemk0ewD00IBj7ZInuJkymVcSIOghRmZmnopPPijpeahmdfy2YiN5ZZyR3L3RhSpTn3UE058Mg
yAepyg/K1yYmlJiFL66lz8HmH6Rg+ZWwQJX19GQt8ZOoN8+YvYXlJY2XF8Zcl3oDamVEmvxX/4C4
yIMfGVsV5ZZ27MfuyM60UMcA1cQ/MzITDbmPP9/Sy/MIeOKesiOWLDQPUdOHLT4NSZCCWNZ8PYxb
E2cAmaVcQHufDjqA5n52Rw74nvOXjS8uwoItf2CyHTHIuBvsaC1/ghX7zBC0HPVr4bA8vNrbQA39
eduZrT4lLFXe0remZcCevrUROSe7DxTxr/QMj8NMvDEwCYmsh5LkhCInh9ZQPFl4VGy2+rNBjuWh
24QlZFH4lfxggvVuHimz60OBNqVVt0Hd/abbnJZCWiNaNOPdfgDaNumt3Gwdv2x3VPFMUGwLOUOL
KlqVswBn0Kp4MJ1RLwLJIEM++SbhZuW5k1w8d5HFAcvwWKJjRU5QU+ksKz+JGYom91lAHGv5jCd6
qrnq8vkGLQAVCIAlt+gOp61Nde4sOeh1DOZkqMJ1qY7SU+eWDewOX32JE42BRxGsI0JODyZrSUL8
r10WzEhGsKJ3dlGhEUFnXZVr/W/eGLO8TR/xjNdq1DzjVdjO+4LZmWuOycIxA1lGx0rm4yzfsXK4
wm+d7edeWa/qCzNJ3KTHmMJ2LRPC4c2hZOXHg3WGJiU1PyaDyrZoaZOnMCUwZT5GxTXGJxpkh0VH
2IG4v6+5JxXbNflJfvJCu0E/vpXMhDCCXLz9b71WON4ZZzVgGYlabyQcNUff12AoCO0mJjWVGh5F
d9QP69/qtgqXlYBu4izidOw2GcsT87hJdrbsdZN3t4p3wL9mMHp/mhriRDbcrVK555w/FTku9V3E
6mCqv/uiHPBHn1LVjAR/OhWWDPSRdehIjjpT7A6/O8jNXh/9Uc/9VVKw9jyiMKuseAtghYLQuZJR
DCTnxEwj0AGreoU2Ey4Jj0TfhDRYvEoN9qBtor/3oLPOFu3tjFVBDVO3STVv7GcqsekZy9yted0V
8y2+4fjhRZXbi1yeANeX7zOYnPyNTNLcxE9Nm9zyvjqnxmclblgMnekzRlbZXqdPsUueKl17xr7y
m8sUpOZyLA/TuB1VsY+YFVVPOVMKAytvZ68aDE4cbBhJyPAUJ1Es8E3JFylG1TrvAbsrQrEYaC2p
Walb0+vYqyddm0/FanBo2IVscIL1UUtIE5jvUUUSXCt7flQqX5Ujjxz4sFijdB4gKzGYsdsuPZox
Wmviyxw2qzgGv9sCNLW2f4mRm3K4jGXIhR1K4z81xBLsdNY/YaGNfBzlQ32w/uZ/NISOzNHdQfiu
I3mUL3UCF0DFmK5tZSSNy0mPxbPMmLEBU4qu0lcnycfrf9OgUHX+1DFzQCgxvOVDbB8n6XQQQ/mn
ZGagWTKdO/dszJ7bdTPF86my7Ll1koYlTuocdd9NJx5zLKavKTFG+sDjkhdRp+AxpktD0uvtW8N1
g9/RK7loBi4aq3RtyRpu2/fKDHEFKMWVul1ZeQqD0XRFi1oNuLDuibCusYXkueZYRYx/byS48DuL
5MCcXFjP9QfJRVpDhoBgo8h05Jd5nOnJ9VAFK1Tj9omfkpq7iEeyt0FjajwO1hvFBzrK2iOHMH/J
SmQoE1uvL+7WWfgauc0b0JHN8SjZ90zIwlHfQs16qo46O7PGonP1haC9LIWPu9OUWcfui6U/chUR
s+d37znvLk3Bh0eb1bhhN3fH3XiQc3B8A0jNCQN1f3RYGLWZkUYECaWNT+mkXh8dfK47YDjIHoi7
I+IZ1YVATWzlw4h/Z5VSofWsH1Y2xLHuMpZfJvRQefHLvsQr4gzzT4uhERNdhxyz5qzEZHIUTqLl
b1Xh6Jarb/geiAM+WdmNqd0QGLceA/AKltuQSHU46WtbQPRdYk+jDQqErvMD5BlJFL3YSc+Dmjla
WPppjclfO2ekBCfQxhZVrDMNuI4M/Od79pN+goqSJ/NVBjCKti6hyJdAY3nEX9FVEU/yi9ngC1NP
Ale+KXF6d9mppAbmHtkl6WtZdy8wMpVcAuKgub2k2TvB6OyLJC3f5jAkhR/H70gjhYyNTQCXxoYm
GgH6NCYTIEpdqrm4+BeXnnruvDg1D40FmZpJYesZc/M8Vs+j0j91aX9FsE/w2O4InKm+RB37cOnc
YQecsj3MM+MJgN9zfKZgB8KXYA6y8E0Ld714FEeutUwBSadA4q2iZQCwb1aP0XlhS2gTOd2DadTB
8LclHZsumMNUpjci4JsRzEIyHlRIZfr4vUAVlk4qSNiUYbe1YEqWMh6j1hXRZffacGtm0LW7kMAL
TUE+yeP6XKnFvV721+nXEgh+UgwVsXzIjv2+egRfu99yg3OG2ke8oQEEayfHrGAZm9O9KrMVdRs3
x9Jt0GY6O5GGN+XPrGDa1uAEsQIvkS60b111qfDpCs8pzAMgmJEo/NMGOgXwZwoA7cweIHHtr8uu
vw2k/UjacWhLcI1etIgd8rm2nqqniVTZeCZl89WLySP0ELTXQ+3WkunVC6bbFmRrjcymbCicjHta
wV8ZeAvzHqRsXTJbkK3amY315JhaUNkZcC0yotbjlc1oA56WSIqtj1T9JGDDc1Zjts6NXFrnAaLC
XBbOI8VjrrvpJJb5rqFCnSads0zWY3wQoSSp6CTw/BYJMMbo160I6dggEUwykQSL8i2Kb3p8UPuj
jJqjjYzb6tVeqcZYzGwX6fcqvlYW8/HxV8y/Wlz/2V3ZvhrzDcOpUycfqcndnRyPlUFMTQ+KYY8s
sFo5Jly9QggxDICnvbE+mMJIfyvrznq7AQ0fD16/Kqe9ibBHhxOboWB2LPJO0n1zeiisnNRj/fAu
Dbse1DlRIlYxI/Zm83WfuqNJUyigouvZcRBouPKnAmtglTZR3Y9Hk9njKAFKqK0DB6SfzpsVLGL6
Fhs1p/rUFjeC5sVNSCdmkkLjKg2CqLi8rLv1InIDmfGHzlbJcUAceJEjYW1PfBFfJE8C+ONUSNvN
YGmAC22AZlsxPiR15XupZfIwa2dCICZroNREUlTrvOT4hzftQB7MTWSZEBvNYAatAtD2XpSHTFYq
b2ZqZiSSbdXfxMQlQokxV+22do6OXTSvRZwdEhuzw1r0pymMAXfv8pJPlCUJ6h9DIlLRiyORzK/M
ze3JY2+r2r7MGgOfNuslj2Ub+0Hazql5yQELqflAEDZu2QciicduCreY/QMZrIB9uNTZvWuwoCXx
jqdAsqbjxtx0Y37KadVGqYixoQXxIPPqkBr5M8bfn63vmtYYx1iigvjv/wQDDWm0XEN0lMoAz1VM
VFqlY8XtrWn0S20QCZGxPKvxeYS1mQAJKWNUla68TiPJP1FIh+N/7wyDjC8+EkE8rvtw7PaR9YBS
3hN6OefmpbZuQ14twYA8cMxiS/EyvebBH4DKdd64DFm0WEZolh+W+afuxpjwba8D/zFtkUAd12g8
Hquyr11pLHj0NVvcBWcY88N+AUzEpMp4jpOdvpcfrVIzdEGZr9/nEgHkvXEkk3v2WiuHBrWDzlgc
ybjMRBeBqqvzFVDNd1n9VLHxpU73CVdK2Ys/sMp+RZQgo31Lq/UTd1lCKuJFkyTsF/6Yxu8CIL+l
79/gJUBCfCCeTaLYp0xiEMHsQmBg2MW/KWXng7Gi1uNBvJHmgNfiGk7hVI+oC7RYu0Z4iyWqqt54
oTjwsLtO3AuMTng1jPo7Fbt3uh5l3xEedetvEQ//0s0ucpO15uLo1jNc9kTeGAqRdY4h4xSj8VfM
hackzchrM8pYAGzm2v4CPjVaAU1shYwbV/lOeg3fWCLO9jBVb0jXEs25njz8f2gJxDAkyMyMRSzS
/R3yGjSEe9XmHN0yhWBh5IworO3OXiL8zll81XthdpJ9gSTGqoB5pJqpDRoFZeBZq1nSkM1ltHGH
GSHPhPuUkHO2zMRe2PGYZnUeCSnvpgyamJSjoSoLndM2/Z+/k9aZY6wF7TPk5fO2ADkRyKhWRBt2
MnK9iuf5r9zolVdOCEObpVInacTPHn+aMLaS+7cX3FQx0ALQNjGW3lR72dYx2CRKH11LCq8ZbvG0
2d1adqRUhTyQyC5mlpCy2kJigjM2x07mdcW4u3f++2Mmxuda4xTZR0R0UzOPg9Sbh4QmvhGk5ihP
yjlfcxeLxsgYK25g1KmMdf57Z+CBsVMmZ9lIozW3x1xPcpI8vHz/++L/vdOyFRCJOueML/f6WG8g
3u26bAaHWRmbwoQOhubjXWG5XQzC779P+++dNc9Ou2Yi+EezPv73oT2BXTZj4SofH9pqBYy19mCH
LxY5iMc3mB/3nHLKwv++6H8fEi2Ds0mVKJf5hP/eDXvvSGRMAzagUwdaE8Y1TSM8tU9FmHIKNkNW
H8vHzxXDzQ4MOimJZTNHM4urI0yH+ki9iwXEbP7n48r//qWp75pf65gNH5+lA7d39QdFREovnWis
4X9fYdApRddJPxr8boU9xt8jbt/wf/7UZkbuadKE4eDx3YxdAKux8ZqTDKU+VunC8aANqfvfD7Tm
zEaL/k2sVobdQ6D34v5pdWi8O7g6/Rbnt61R/Iy3ff43qAZ4UtYgf7Jo6lWRp1cx/anzKw9Cx+Lt
+CaI5huM8nh5+9Wy6yxbDDIREbb3nYG8AYGuB343mjpYSxCKR11NLHtsgLaoXOSqcq5iMGdCFvAC
dcrH+g/NKdRLmhGxxK8Kx+acTzxxykvxyqvl0CxPVutt5EflEbLVY7AU8BMtHNDqHObbqZWy8659
AhzidRyIdFUUhYyB3nYUiP19/LKWn5QfX39d18wuGXd20stAqZYLDniDhWms6YLbBGmwDLyEF/Gb
go2bLN5RgAH3zZpPbd1hylVPXTXcKGOSTg+qRYFxckmSfwNBtbrdD3rKJjFC9xv/3WGc9Nu3nmV8
+Z9ibK9lb0VVfvtPHtPkYzYykeEBkxLWg+hPjVlfYMnTtP1r6GFlUfMHLfNHmdMj75iQdoEGDA2f
77heG2O97FxRWyE85cbgCMVw1ijbYp1hVeYLrWNul3nN/awuiMwNgNzEyLTbMUN+gFqGWGrwZhZp
0NYqutnP0mrottoh+1lOcra8znp5B2v/PHTCTWt88gDjpm82yJUnaO+HDVFEjMcXwcKCLrD6ks/J
yWukPQip+EGwmkBkrbY6Ok120srMToVTA8+qpW8o+6+UqXFP5m16N16X+FMW30Tc2QVHOY4+Rixc
Sw7HG24hEMoTlTxCWOnoqd0UszNpX3tbneIaxV1ilUwZn+IuHAYsOROZ3hZozB5YhCEbqlGzC/Vy
cDdtOuH08nIyFpXisNwh1pAw+L1Kcg5x8ojsX8d/LW6vVnEEVWPxw3O5aUAxxccGJXsG109Yjxih
C9BjOPWwrj57gmQ7zXgpVIdBlByFUVBzsnDstU97Ifn8WNlgUUknuFToCyA5DfyCfPXOggm02aLF
FUGcQJkceWCfJ1Ii/Y0H3dc2sL/J+ZfGkLsanWoAfzj4La1VNlzzOHGHiXhgf66k5EputLT+KLqr
gjCg5USV3tk0wOAf91sHPOB1Y2IsyDPDwT+MK6aS01o95PjJWsvyVhiaTAw28kqdBOq4vUsrhcd2
laU3hluXuvJlmQLuiQrGei2hKxSJEMpXZaNBLcbTALfgtDLeXsQ67Nu3vikv3iQzV3tN9cqBAW1P
rIuP649h/UM4Orb+yvlpex/60KhYXSOxzMHZxfwYJ7jyqyDTetwbc2DB6oOMPbkKtz9ILVXeOpV4
U1cwjKbbnSTslgI2hEgcU7zEpq0Pi63l0Irkf0Rlv1qenXoj5cMri8PVbEynOE086nCYMP/PNXvw
uK9CqAY5ojhxbbdM+AkIoyEfLRVMaoa+fkVhszWW/SjwCwrQcRWu8CG3bYVGJdtPUyJFnIuO/tND
dKiZuooxlzEjk9Y2KAfHaXjpW28Z2OGtitdpTb9JeiJ68kQxhplyxBTARGSLFLHk/OOEKmrasE81
HErsUMVTPdfXwST/h+qyIyckCGvZVVCgB6MOYi5GPE2W+1yHcQiiQGe7E8ce5BWh+2MRVlnyCGoe
BVm5pZ4pYGGBW8URtjeHNpV9I8OiJC3sncqIoG1uK31Zk96E6RQ/cSAG+iK9blZ6XYTnXT8WkvRG
p1sMJvNw+cnUbkMF7RJXzTo4hgYNwTgkVUzbvHK1bh9pemIri7e1j/UIfivc5RIwZhcK+nxvavwa
OHlUBQ5Sxr2PZFd8X1ue/n6+ylgMV40svZ6FEPnz6kkmXVgp633/IzxMGfziVmAmzZn44q0eBMdU
BE9Qu5NA8ti24hIKb8JsEngDO7CwCJW8wMqXrGohlXjdOa2emoTuP40EQbxUywJDNtuSm8huYuzu
ZHBsfUOqOhZ1f2iTU1d+b5XmiRkvi2ylWtZeLLm6N7jgBQrnWPKLwkvXN2GhxOjmLxP1liZ/VTF7
5BFG4KNUvocKrgY6v6OQsJsJ/mKPqPXAQ82PP/srrZ+FL1ksr4Bowk4SvOTx33QN2+mfZZG7nM5p
PJ5E7NoNFUZ2Z5qQ4jgupvvMIFykOLXw+VIS/9kYQyYEa1q6JfZj1AeVmdaqSUFXcY/GXsBJm0mY
u4GusqHbl/AKbyjRybjZ6xh+6RrLyqTPaUAHol8qsaG2M8pQd0nXiXABv9z+Nlenbp0Ri9SoXXBE
JE7OuHnT2LRlBAzZA7O1Qsa27Eulw05mqgUkl0TyptLXTnl13WVHRLlulXNBocSJuJkRNXygxH6p
nUzT1RVUs+5amPAB+t9xmln/K7AXgwKI9IECWBv7ugnxCwQsytIxbT8SVPkVIJEp3cmE7Iins/lX
5UycrD/WmgeCmjOiPGhYuJnVmCaH56uou7vGCKr6AL80PhxUc1Rs6VnpwglGH7kVb1a/N7mx++/Y
eFFVAu+/Wc+huTnbA0+16I4sP3ZAvdRdGM/44xSsYExDWJya4TOV8R1av8SmsGlZzrA13HiflHAs
arcbLrFJ9le+bi0kgy1olW+pM+2MZ2hyRBwN1cM1QVvfPL7TUHtrKnoAAtnshpsXgiAAFHAKbGGT
p7+JYPF3PqObmw7bWepDxeDBoU+TMbJstsCmvpgOcQD2HrF+AcSJmrBdA7EUIgEbEgmzcIyybIRw
zfrO3Tv5KyVenw+OuEJN4VyVUiF4JB475bSs1GzMSejXWK0D97qOcvZ5sRyDdB1LnP6kgFemf/n6
AgVuHgh4i6+W/CYPJ2nL+ZFYDL+467fBPx/rD50PL1HDdrTttso6Dy7LWbGrXPtRC3buo+tB2rF0
crqmBqqgdVbbHsfv84zUzX22pqQd2OnDNoxi3/xSPo2mr3PmTdLHqvxoyuiZ3H8XGdW1+dmkj15+
i6e/ElJHYV327wHnncrEt2gOjDllA6tyA59qcnJi+ZnpNNKHyBHcXIjJNj0iNg1cjjWdLJW+eI/n
X26+V+2rG24i9oSlJ7D0uoh8QxK3zysrDQ31q5ROMoFdpV/PuDORKSlTZAfkW0z/v36YBUhDutjs
q+Qpnj+yLzi/B2I3ds5ENFcuc7W5jXY0dVYC3vqMI7hwTJnZZbpw96GwY/wMNIRdaghjFKeNwnoC
7hwiNmszoxpXLhX+qGSELJkh+z3rhuE0i+qYmPUYvPTQPKgLgGw1K4bX+LetK7uzGClIOyJH4ZHN
84yK5J40PI9UrQKAkzr32cNlW9y0CvOwmnGUJKA34tS2sBUtWu9quUy4VrPHpIyGAY5AtLTk5VMa
Sk9iASAOZLC99lCzdqteHYpELL0S+ioIzIK8+YjZY1/uBHrR4BIvlQ+F/pmP4CuqnAvtt1ZZB87n
p7gx5d2zrH0iloEnHITLulaHFjoo6mTGW8nFNzCmBvY98ooj5L90x5ivZPK2kXhXJcZip4ogepni
k5+9EemiJAshm/em4iIpKAbb1zaxAoHgB9PIDBfHeDBB/vaby8rQXEkDWYEohPEAB+g4XpdMIcDx
oicTtRFAvwH1MQlEICEqMqCZP8kZlnd2blhMy++5sTybciDtFKApTNDWKxBehYndM/6MEwFXhspw
kJFC2rExrHk1Wo5vakXVuAOIT0i35XBNyYs5mMJzUgexSm/fOoL8XZTvtO6HQSoxaA1hll0bMhc1
luxy/BCXkUmAxPjdFcfquPDyXOfHgr1bBRSxLLXDtp7MFa/GwJI2k9aaPR7pFIrYyQWRqFjPCgNE
x9aXh/wIRHgjYlGb16EwgYs4JkHV70RiQMPtjjV16vKtw8xWzyJgaQMQg2pFigE7V74gxClMrTkW
1an3zeqSkUdplzwQ16tFZkPd6iCdGJoEVBQcui1HcM06rb65Twyj9/R1kl41CdzSekSzIMfZhw1x
gw35ih8aHIlnhAD3ehynBfdfUXnAwJ1i+hcXSURmWmf8D1iJgVCltk9sp6HscoXkexp/O7iyPK5Y
8rOOJaKys2NFj0Ekj86uorNXy8OFi3vC2ymsHzecxz1gI/C3y786LtCJsEFPjj1hEk4cS9bXK9kk
YoiJo2IcMULBvG79Vy+99ZhE7cbEkY/FEQ8a36Jgd4j+GGnstlqz9uaS5l9klDHrFO2fPsU/hvnV
4rFr0dNbQbZXLEWThQ9NcpL0IFKASixlpzPvSAR8YPWfC9RaEd+SfDX5wttw0eHC4SgT3gtR8iqm
UPPDy3TY0Ir1FnJ22wSSejNIC0ycO3I2+RMVM6+AdJ0PxRB7o+HPjzik5OYTC9J1t12cpHuZc2Rm
s8NLSSJ1flpyR2eZF1f3rfgS1Nv/Y+q8mlXVti38i6gSRMIrYM556os1nSo5ShB+/f2G69xTpzbb
ZZqKMOih9dZbN0xHaPN6JrIyHaFStNHfxarq2VJdjxSoBIa+0hm7GD+gC4flmoEfqw8jEgryRVIw
GoIj/+RhLZR9p+wzOIv9zKLbQc4GiEugho/+JrP0hpL5ZFgGFMX4bsYUT1D/gCSWpswDnhcxesWA
AEoE1spoVkM+3mAoktAxgABJ7R7TeKmGKXK2CgKnQWa/8E4xV1Obx06fcT1+fo5gnykIp9PoUqAg
QC4d/hgqbZTemiqI+AOvvNTS2CeRgJZndCSZ1dQn2Yfo4L17Y1QgbiqqBXSVRO6AFlMnF2VhI51n
TG6oEg/5RbBJrmghPChFfTttiXVWpfEZQuE+YayKG8UbONpIWPU/zikfygVSPAtCnXwISTC3aZCo
oMkQo5TIT9FIhdhRiT5KiczUoiE0aq5tZvf3FYUtKA6foZku6eDUkLhJbJjUkvHqYYQQ8BvQpuIj
tCOVyz6eyi/mtICYh4GHk4ZiANgPm3QLIPruofqKMA+zC3p386K7T0/dq1RpAtJ3qR7uS8oQaXvq
IRzeZ0RH+CGjRa9hYpQauPyhH21c1PzIyBK/v/q0h54/mMBQ7iKNCovTvPONIdvJO96jjhJDZ4KH
nffkafbsINAG/J9AeApAWeOcGpY8zRE7qTw0/+qYbgA3IN2VCop0VaraPlzFXphAQKMS6vYZmZPA
NChU1Kead5TP9CC4oqtIjoWZqmAsNOLme+97Y9QSek4xDCiy0TkIEjLFvYY8L5EgbQp+3gfuVt6h
sCl/XKRNXIkxI67W2t+H3xdqFkhagmV+YreYS00YET3GbjrNafPzepz/IJHCmdLvekefPgpqAvnh
3cnasK1K+SjF0gfSX6xMGTgkHxXOjq3LhUsxhOgyHuTZqoyDmAQXcYsZaDdFiLkC8rqBY5wzFoqK
G/PAlJWnGW+KtbolRz20RU0/mymfIpv1xE2N94msDOvU9rUQ+paWohz8SREdz8TFHAaMphR35SKr
rTrWUFIumGcTu4/c1e0WZesgadb9uLtAN89mrdsrN+lb0+yWi46pj0A0pU/VLAoleKDvCGWAvrSh
XG8AodA3OuiKevO9kaXeHtaNhx7e/z+lNaykd8qvj5J7L9UOmls2myJSm40R6CHWBQRWPKUoNcJC
GcG2nzN7KIQUZbmVmzCEI6QkU3CNtF8QmKZYYiltwP5prUYVEcRb6mlPTa6SYSVAYQii/PH3bq+I
o5luf+/DREtm33s37eQGLYJxctjruEIE8Iyx4WMVJBgS+mC/z0HPjZgZQyFVHzBYAoiS2dm9lLu5
rjLvTnEnA7nVxz3Moxl/YuT76G3/7qUiJ6u61ZRRT+xz0GcOQasUm+9rbf2RJ29YLun5+wc5LdLw
MbDkN8MnstYYI8pxnX5fTHKNn+uVUHhkqRtJAnOOJGh54ae/+X7496YUiPj3ntuDul4W9CR8dykK
aF0vSaS64GZXiYJEvdjT743bUbJSvWDy/abvzb89YBaOYsmKeyyb2/3fHnxf7b7HvlOQd9ajfvI/
H/X9vLAwHlUBXfsWZuz0d18zwz33lU4f1nHvTWT43y9PI+VsmsDmKoREdR+YI7YajpCGcuOiGIwL
lemUk5RRS80kp/hFhgDnkxzZAAQas93e61v8i85PTxr3quk7sVvELBmO54vu4CyYadK2aKd6NP6D
exzn0yJGsmEJ6Uh1T5rvpDdCGEbaQTscZ8kEAQilgi9J6szsUrru4IRaJDPKh568IXJWpL2pO0HQ
CkyDaVIUHah/ZyhA0bqfMo/A0QLHvTKfrBNUBF22Q5f+SJaqDVVdp85Cnb20tZNHDx96Ty1WnPKn
TarV+rRE2WEPxput07feWUyeqDcassJi1DXObBTTxkqGm1sgHaWMXshQYYpXaQFMyNRmGpuiHEIg
8FjaRziwGUYmuaMNFT4aKVOA6VNwTuZgueRTZAxsiIDRlKXThITlRnajtOS7uKLP7vV9vG2Q0mZC
IqqlrmollIMaO0ZivHW8HmgsSQB5qgW80d+VsSX9wil/Qwntk+tY3rlFdN60gZUD2JBvlMMZQmFX
vJmzQoJDDYysAsrtX07H6B+YedOn84TJjICQUwjXH/oeY7txx1U0UqCnaj85hTCoPRB6RJsQwrEj
o6WM/Gjes06lHWlmFjutv4ulEbNcArCtbmr2toVMooaAzbouOKOgmuMAbYDmnJpr5MKLloIju20z
Hj6ED4kxJ3vtOfyWlKhTaEkL7msG0IzwU4/i2CT/jEx/8vbosZwwXJ5BnQYLuLB1EoWD3lmhPBIn
IwD0pv115garTj5SsaNZoya4ZSI7LwXMh6PD0MnTRYAdFytqcqunkjyMzIPqThJpPmDYhz7kTqau
9aZYv6F6RJC0KKrLyIqQRg11wZCiUTCQaDJBlBYLP1cbfoEJt5TAIlkziqWTSEboBp746aqCg2Su
+/p0wAhzyH6e5yBsRD1OhZHeWrQ338K9RGsmsIkAPiyvtjzFil/0Gvq0/tAvgGwuBSJ7sEaJmEZm
A/QaDQZEF/kozuCrgSqaWsaV0InMveJoXvMX39DGNFaMJdnyfzvT4jsqz+YREwZJ6HPInbrDW5AD
UYibPJrIHETKKEcr1HRYfExBFcACzbOyRasU/ZXgOW6M0A10xCGyIzdRdbHZHToFfVqqWtprLDWz
Uz70xjgNIM+JS2MTX8ZwhZaGFOdzm6XZSYuZCjDXaDBdRRHGR3wTBw/EJW/XEgMTQcfJcURHCl0H
414xYg/Z2yAiMKKBeMwnQYsGxSEEkxhUQKQPeSOBw+382zqGqsDKLCkwABwNoZ9TpPVi+FRj9z0y
wlk1QHJ6jNqGr1lCWN3W30L8JEFdwx2/lRkvVgZlj6HnDQvqJsHUVbbgQxGcB2nTVxa+RlV7UQ/+
QuXSebssGvEhnI7C40hRSxnyPYID300Mdr+bKglEV9SdYLzaIk0KOZRDDZ0OkwBhKBvo2i6YtG0a
S8TO6s+Kce/+CxSMVvHvmpCh8cAmpZiQrga3ZdGtWm1eSMg4kCXPas8xPJvBJTpaEvDIEdQmc2Li
KdetPina1bL33jEOsGtXg+wQ9BcUkAflTOeAeksKpG90irxxWy0ADRhGxLxMniSBlpmEynBK+s98
xjYhujolAR0MAIUEw1DyN30Y4t4Ipl8WjNvUoeCJU2XUjxGQdVmJBrnYYr5XQ5QN8RCeH+w9Rw8c
9Wb3UqflVrc+tHPDSPXHMvKEqlMO0Ny16fsg02QikovK/gvmHY0bf4M/7SUDqQyGdOd18agl+6zH
ZU17m81OUhVRQ3oOxw0ZezJOBkOP4hkn+Lda9Z4oL1AzLjyySRwCTtTSEYiLLagMJW3knQPax8gC
vMynXAXN4xNuGVlRfh1NPzi866UUbptmi5YRHDTcYf22iR1LOhus/NqhVLbLMmpPFmVALyKIFlPV
+ToTF/TkXx4NMiqYML8s8+t2cOXqU80tZpeiCSoILhsVmBCKDIiMBXb4/fs3zORmSD2L0TrtU7+H
V4jGfB4aJ0+8Hdy797J5RvDP4C7H2z6Tid7QGXCCZ+CT1CVpojgNs8yKr/q9gQ+ZiK/jVlPJS+wa
8J89Rt8LtgUVtJSh6bXt92wAuaDPHCrL6MguUHBG4BRm4khjfGk5gRPGSqm0kRiwUI7IuOmQ/DxQ
+wgoZ8LgpPuBusyTkRfQ1EJBFZ667dioUeUZasWV7kMDoq88v33G3WCJjCtFbwlksXNCxHURS7v3
jsqzx+Q7ThnNypfi0TErswDStt/MciF/oruI7zy0xxplZwWyCp14sDWRe6S7D12LMUCFq20G0VIL
5ijXQT+vO+eTzVRs/2emSBM93NbKsWq2rTszAG2CtVoP3XaWoC3uTt5EFjTGG0xXGRLHMaGBbh+U
awoaA97Wx5z3Elrz0RRyYskKGGOBo6CbSkVLbpgxMYVZkz1LI0jQWPZ4ddR77fB5uzA95EZSzfoh
UekhymKlyzAcd/4o56t7u6x/lKNt/Nn2i3MEzaseiqismfTUlYzUKEumF8z74lfBFh4ykorJZ30a
uJR5MELRCdFmNkHaJAZCU76cM9GKUNZMph9o9wAyfFHFwPIxYmdMAHQhnIYOnC4vcz5Qduc1E6/S
CVEhJ4PghJMBHbSApcUMPx40DW1to0Sl0W2kuTNPnbALVMP69/eRc85WSnTYjllZ7VH8V+yLvagC
ENOw9lKbUZd5ODRIQUR4N+aQZ287AcdGgapHizc6nTa9LtDFbgNiMRveYGgwpQE5PvFTqWcx3Grg
j2gsF/NxtI10szlIgYLUySx6793P9tMupryVrJe4kJFkHB6C2DDcdNI8bSayseUnsyshk3Ikuy/b
rBYOCHMU3QF0HRvxSc4XwlxFPWLNMrzlc2cHinbBYTH7E1ZWXa3q8MBYCbPb+d7MJ1pExTNeVmhH
UFuS5rzHb5a0nDJWhWLirZ5oxBnVSq8gRW44f0ym0PRFEm2JPDxjK3e7jFlA9ZIntXLdkyZRS7ve
xG0mkTSnQMyy7aPBrhJbOOGR9Ic9KrMZt2kzRWYEAWROrUdrZeCYxkhRHf6msdGTZK4dm5dOGlBZ
Btn7tDzv3tnRZN4xWKi6qgYbo7pQfOU9JTKGqJ1H0ClXjISrOCtMPWJ2yYCasa2WTn2vSytfhlfs
SAWJTxliXQY9kD0owtqFyiPvroIxZJceYCwtDo0tMoRqQshG+ApEHYBcQa8L5llCC5qIeOE3llRU
abAFyUeBvXP4xRDTNBvcjZVZtxTPlmFDBXQGahOg2sAVTcwNJ4aThX95IKs5IJ5TYVw6IcT9HjAY
A3cICiGuOHE4DENxjLgWuSIjkgdog9lwx0cxk+s/lydKCVhNGjZZEhzXcOgyd0QiFhtjvRSMA8UA
Zs+oK0Wn5WUq3+i0s8FQGU2ZpZBBbYAfcoD0j0CclgcD6JI2d82BflNV2H5wNNuohr7qkDYlN5AG
x0iOkgn6upCoijWAKctS/k3Bt+Mp+hjVN3iFJ8Qx/9y7c7JOZ+YINchHvamn3kV76T864SFUEJqF
EVf/zPF/dPWhlwyJDY9I1yBvUHMOK1oHVEit6ELz3Km44I3gOxal7dMZqdugxF0wQiHNowrHqT1i
vGU8RIkRs26ZFd05l1kAO39CxkF+0wiR72GKIlQiTCAvlSiYwL2tJ4y50pnLqEy4dethC+CsE8QN
b0xmpRWzdQjcobWSqJi/kWcj1qkVQ53ZJYx5J/BEvD8imLJ9xgek1vtvcG3X0GGSgYUcDqVMSzkE
LxgM/N1nK1/pxD/3d6hSMfYkuSd37n2ANNIRiRNZAToNnBzMM1s1AHyBP2AXpqNUQxKKBHzPd970
l7cUUQGihppis2WToAejx/kQqXD4CXhQh4F8ZNIiAOHBMh7GIygJea3BqpjTe5cg1i4e1px6Oi7o
cevZ7EAH/kznhETIYrlLfSUNKd5OSPbu4ZOF52rwaCjX2z5TKbhWcguc7nbxHKIUrqj8ySnAh+Ml
OB1VSm8yQQ1KXTbQO8L/HEKR8uJHsHRVOExwl2ck466Q6VsYSblwyB3s249w+MisaDkXraU8IzhB
gH0uQaOdUZOmE4xUOQEhdhLFFuEIsqxs9PQxUzO3SHs6eP0KKaLNQ/3M1c82OIdb0tjqGW97BDJ8
HIeEzpqnfA723Rmair/Nn2IeYma5R8qYEO+zMw+g9dK0RNomzAFrm5pZI0zDv+dvD5gAMy5hMUwR
Ti7vJKoRh6N60iU5KfbCDX5sIZ/g2uy2Z6v2bdY7wQpGKSih/f5VL7zN+0R1jxpwEIuybxM75AwF
OZaKNib0YTJgMB0nokd1Jf0hN6iimISMr2K5E/KpsUfgBpjQWJgHacew9Dlrj4pi/ENyncGgp7+Z
CQYhZETLew2WyaS51MimvK0CJjCgBbHc5XYI7tqDtcGy1B7Rvb20F+1hHDCF5PMBj7UHVB4kMQ8R
eEEU2EQY6ITmtOEQC7HDoBYfUipaV4YYEr4XvmOHnGk0bGWL4fA9oGzXWZToPsrW4KquQSTXMMvJ
tD3nBjpBdR8eEJWglJqq5WlW9xpqf1BHlkBv08+st1bWn627oB3rzNfC93lfGDu74WLzXs2Gvq4p
UMa5tynm8i46R3eJQSV9q5gDhkiscgLRRthAfiEcGLwBLz+UR7eLfwZXsAfQO7q2GEePqm8E74AK
g5W8lHVGufuqXwEomHovR1yRlr6U2ZHbJJn0purBOAx22byeGFNpVdzNlbGpJ9PwaYju2/hJcBA+
zZV/VOlrPfvP+kx0Rf+SuIRoVBF2nLj3WJ/rs7GRVtLOmDJabWyuijMSQ0T/QM00FsIwwldRsirO
vHT3nwWNd8VduzC1eJnd9VUf6iJAizhdnNEmwXugLcOysfOSmdYWxqwhY3mTjopzh8oY2teRLp4B
IIMeitUXMSJycpj8wGE+AX/CO6s+dO0p85NpkAf2IJqkLCWgHsxBPZQ15iCOBwMKZhOafAkumc+R
EI/SQIpquL7IUO4T/YwOJ4AtO3MWIF9hrjDXSArxi3D+mF/RH4bmCkQVJ8Mrf9EQhsMxcki4WyQZ
ub6wFAZ901zRwmJAYhv3HWNsLPW9oVNSHVI2SSnXc+LoF2ONJ7gbjIsNZQGdUrb0RZpfDSEzAGSQ
v8cGLRW2xgjkFrFa2iUc8AdBfvgBngCooKScvkhx+ZgMYiBF5daOWQn722/v+ubkVCgfjoyElAVg
0dKO3fp2ZPwiCTQ0sPCF6Pe/jUcFvfTaEm7rMFrwuUAYMdI/jDuG4yhy6Ja1xzee6h92T0b3AE9J
/45nU7zqfuS/BKE55szpYi+BSEAl/gEX3AclCVAz53kPeM+pmePNJOLf9iVYcKzfn/epzW3ZG8J0
Ml7ZptiQDWI531eMMPXOLSbsa0Gs+i4STlAgqsG0b4PNxZZyYbkJdUY7w7mSLsOJvyPq75PllSiC
WfjSMzbIxJ89eRguWZiJnQeInTtcehhQ3Azj4ViYJhJpmUDHcMw94MBSIIKsPmISH7I5RQMkF0TL
CqgYgBkEMa5SfBNukV4sFmv7wKBlA0q3dunhKRDAsMV96mw4RnSUUOdBeuJX9BEwjhVETbeQKcdi
tY9mg8/Ei34K8SzAI2/GvXOfnWBV+8wEH8DCscmXUkLEe3Dvwzjv2dhLqiHjcGlcPnSoW5+JucLw
36bG5jPvGOnYn7dH86yfzTuOC2tfrPOteaYZbN0jt2iWxT7bD87xlqy4Ob6X/tCfkZaMPhNsww6t
5CXcylV2dpe9S3+V6ZZ0kndf9LTbNRdMXX8n74rJ7SBqQXjxe+9CxXXlHv2jV49AYonwsBwiriVC
xT9TEopVrE98pD4wfh+7M96XDB03jJ/DT5EkYXe8/Wde3wlty7M4jRgxc6ht1CnmH5wZ5ghZLNxE
WiZIdEDPOQPDT+tgMIIzh+UDpimJcAI3QuSAtQ2Z6RIMvZy8llr/iIegwwyc4iHv4Ta6i/8MhMyh
m5WMCKDGN4TdQEt2lA15ku2DGouJKPYIi0Zwwh5Ab+Kj/j3Jq4RQ3CdkMuEZCSKA05HUAnhXzJy1
GiZLYEyY5oxnawR6kp1Z1Cqmko6oiAie2Yt3bgBYWMJgLNKwPGNgOQTiAN6NTYwFFpg9vpXD1RGl
Y3k4Yvd8KZ+7O1HO96rJmYPMW5fGBuSWD8SYGRv1IogFx3KOvcbEDVzr9rg9yCYI1XBJOsKbNztJ
mWRqcWq5ATmCyQURr0+oMDLMmZfM82KCE0qJiSO7UVFdsb1fODhIaDVA4y0QGuiUxaQsvbCMv+zX
P0hbY28uvRNSBf4b2Hth1k7+975Ivyx97DZlALGWC7vm6tKRTiCUYQ+NBxc71zi7qV04GlzWwm2p
1L8tb4RZcK/+bDBJZ6xr6d4A8HwDNuWpHhN+5rxawTlsfuuDMeuP8l1xKDbNrtqmM2hvOXa6fWbr
cIYg6Sw/4u741BsHaeovUblcsZ6Ug0lg3lgA1LRJE7gAkologtidDEzw5k3GKlDHBrXsJmG6Nm/n
3GAulpMKmnJAtAQqLFscqhaQN7V0OA1UNmRaS51PO2kYvlA71OIQhaWRiuvfRAbZHfaFeiyzC52i
oD+e6S5MV7ch7OP3+Wbayek4gE50SqMRR5yvqV+UGDgP3NXxAQtjL28tdU/ogUopgisUKzbUsYED
oXfilVA2I9fgWMM8ooeZFYtZuaHH5/QVJkHOshhFN4iZI9ywbgp7RHNLf9VfRfcKAUwcsL8mVfFK
NIBtclRWj9dHpAL9uokrTei0xMWmnxkek4lJUriU+7w0BdchemUj4fMQ102mnGd3maqiQEPUQ4jH
NccFxC1LkWuL2gExA+EgFztXc49hZwmdFDZWiPvZ3F26R64heCgEUsW5nGd34pjjv/Dm+DmTA5AB
kwaQg3LbcX3gp78Vo3yJ7VmiQjepxmCD5R6XA2R2NEfZCGc7qQ/wGtlSE9KSc3u9V+U023ym791g
Yc4/+9sJv+b4M1TWkUe5kzcw7YbPymf12vj158hZTxG3PmWbG+q8KX/dG9LkbEPhuTHCDp3/CeDz
UGimAEK2qlWEtkkK8uTjKswj2Bb+6xqt+/PmmK2Za3NM1uE12ncTxuBs019/14dbisIBpCwevH9R
SMSfguUjVVMqKNVY8k/8SxcC9Q0i94yUqB1VutME8P1tqINsmkcChYfhGEOQEw694SNe/T/+GVA/
oHoSD3lfmM5v2+CQ1Fbvlf9SkidbvjVOj3G71DRGEGH4FKpjOXmB8zHH8I3SVbTpncoD6URA2rLI
Hu+3lZAG84B8AXFRH0RbPGMy+6BA7wu6PiwDCISimEiFMbqgzD5RqVx/yHqRMiePskk6On6JT4HG
yZlgR23OhGjPebZ4Erw9O0g/VEEWcO23Je5NHDX/ilvBTtbnbi6OaXglySNfBFHWbLDcGg2wDhWq
IRNPPwo4+HBwT9Yl0DSDafbVEiELKvmk84bI+JVnyxmhQr4WoQmRFR6J5n8RgfhPPHC69Gf9M2ds
la+Sg7vzV0RzNbqaJor9QkyJmMrcx6f+HyeHY8mY9WlyiDbyollxRELm2ePMOBA1VA1bH8lkYwZC
hNZnWh4YK/TikCQ3S32Fb8u73KhzHZgB3TJNGnER3+YJCZPxaE7RI1/VB+0EGL5O1gxKB6D8nONj
cS7Oyubr7s4ik1I3g51/NHfFndnsONy5v7w51HscOAxn/uPSvItMFDRZRrVXeBxyA27BhUis8UQd
KcI/+8kt2UP6xEzjnmL4JN/oDXgD56aTCFoZmQGB9j9QgOtWvSAGJHRHzgGLHYszCef9kTaT1sYW
rVXf0vfFT9iilWtBToKE4nEcE2Iwu7yoS+OoXkMQEEZfv9wT3coU3NCZrH/CU0FJ8c/9NbYZbDHk
TyxSWG6b18jdeZvkACt39VlwMNuT+VNOmT3LNVtPk0v9KB9iOeJh8PJ0mXeA+/FEH30WAwiwOLdY
VExYaev81LaiohjAmfu5LQfr+EUrG5U/QmiKkNrSPWV/MkROaQwPL4+c4s9/lX/NjDlkK2Mcr5qT
MUNWbpTPBvNsn27N0kr2+hmbIDRwGff4Rvqa7ninOkZrhLpG0k6RLK4GjuXGHw9W3Y5ciC2AwG9V
F+/ekB9nE3d5AyZBnHhWjRPsGUpcLDKmrLLpP2K5ST9I0P2k1EpO3eJtk1dO+JMz/CwRZmjTwYqw
iEgAs0ywQyzDVlJwQh+IMvoltAer26GYu2PEyRfSr3oglH3TcazZ4iNKEbwQepAmcV2wqjDSHVng
QDgMQAp3iZLSyhBjNsj0+FONkJ8OE5spTT/G3tjr2/YnM+yAAJbT2xd3St1hwk1yYqrtVrriF1VO
NF00L/Lj4JXgphkp96cfzV9t4Z1FFg5vf9hsBm9LefBV9+Q8IDRV6LvbmSsi5s1tCg9i392pJsB6
IJjizgcmsggGuLKJWrm8xUBSiz+CCE7qAIZFbJIDPMIpB9ujbwfJYbQzgiEbWS6H7N8zvMqWnIv5
1F0S9imlQ/zHH3D8hAv8ho94M4n0NxGOTgXdIITmHbz79uCIqZfiTOxzJIMRICJdsdTe6OK8iDYW
4dK4LMHxuSYJAbmE5nRrjOPZ4Nw8Jb5dtrgFlzLvgznDJEc5ximmIoF8s7iVgTFLEq7ogi124RX2
reSSI/RAHatDC4vGIQupl3+OkCepG7oFxTEruGDLsdDMPWUEQ3BRcXM+30DOi7YEtnNfATT17zHp
MDuAO8N2nuVJvGUuAXlGesXoEkP+pxjXn/eJ4sxzdW2P5CRrfV6uB4vmWm3NebsK/oyncmyv0V+1
Df4++3JfjYs1LpHLpNh7XFVX806BBESL294Tsy1+tStqc3h2bs177/nh2TsPSc6lu/L8JpgkmkSN
3h/IHn8MskcAyXPqE1OvHGsGQbTIZgzm/Tkxgp2Nqu3t1B04iGUmtozE44Qnv52yy2dvnIKf4Cf6
057Bj/Fbb4yn2PF25f0YT2qVBUhTS+HKcgfC+1PgJAwwWFeuzS3fynu+vkX8rObJnIdaogxKqQcK
AQCvw1xbvXN4nmeoSxb5kCod6CXVFwwzFUtPsjvqVWI13z/n9IkKk2pFZ1YkWZBIgeBUcs45zVyP
YGekLiAoXKpoMjBtk+yJKYhfXIonuU9GxHXKn7CaeYbl+g9eFLgsRQdWMB/NWuUTyXX4A5HxkJly
BcHU7QlIksXMdyR3viKl2aKAhQSKMwwJi+kAqZ2EJgPXAaLWdeZMw2RAXldcxATbPVboi3/ff9UP
NQBiaB2I6xsNJygKKRbYl7Zv/xLM+rffMsTER5CObbg27x8Gg06Zk7UVKXRhuZQZCWV85izB0QSH
sWHLkGljeVwEbDihRPvTTvCCKmYz0IvPb38Q+pN1k+iDNIEnAlkSQqPuQhRd5c7bdT6aQ9AOyAiM
+NmiLTatRvqyz/wVK8bFf/eXLqascejAZJd99rpBzdH2C3HLM2QH/KY+oTsB/au8DQHxIhggUEgg
LjCzU6hq02FCy6wAARks1N8OttEpONFQuVX3Anh08UQEcyyfK5pGvX0yoU6wQBFrzkkHTI/O+sqY
6iuRQsdHD76MAKtYJXMZc5GsMxZchucdgBGw+O76HMXKCR1twxjNm2ocb5GQYZYj9X/CofiK1DK4
grcWsKAPRICF2uBtDvRaPr6AgHYQ/uB96U1zxiRbyt7yMRL02C35CaCVQ1IhMF8Nbg0YUk42za/C
lL9/zKW2J7/hhDY/xlqemVs6dafevHqEP9WGZsnPtVpXe5cCy16bq5OW0Du35Od7n2xvgODP+qmd
k219RAHoveem8Sx6a4/GOdsmW20eI71niTvpyBhV04H9m2+8Sf2brKpFOu1eBiUnk6VnhzVVf9uI
bPxNjJoGTTCvnEoKtCIGNr+Kl3nNf1z6PxDJJtaCoYPMNSLtgHDE0qSjfH9k8waUumha7raA3iyz
z46FhlPS8JtAsrv0+CHzIXmf+DPqa8N0Fk+a1Xubz0T1XrpThKDOwGZSHPZFyk+GGh+ZrWBTZQXV
x7sCGtDIp3/5dAkQZTbOAB/eAHiiUkMehb/l8sX39r6u2EAGilq6MCX0NmFckBsYAj7A3gBVAwto
VKc4815cNQU0MA8UW8AEqLYBq5CqU60CntITKowCOVdoxMq+7bAkD0wm7tOtjOyU/f7Tsbb45If5
S2QCfgs7kesqCWyuv1sfxjxlTbGb2BeZuAYrw0wF7BGQF4PUgSPe4G5D0lCZTlYGskDIL+DaT1GN
JluNvBHJay5RZIArhFcayvmoGxcIXdOlQd9KDRI5CnF7EKbe4sIC+weK43kwOexMSfHhCcLBecEO
gLIJBC8TiJLyAIUQMPVd2dwe6oXj8snQsP4eHSouZLxQxsk7OayMkwBkIEb8Vs+wq2w8E9xJUOWV
8gjOykOc9MtnV12APE7to31gMuRrtwXz80Q5RL4qB41RalYyl1fZPLgbD+JiLCehR7BnKMffYKEM
29/q1Htpr+hhnD6H7FEfPovql1YbeEYwzYlM2W4v0oNf9EwX3aHaVTsJ5S6gJAQHBDGm2hmn5lpQ
Y1uLPFaHAxZZ5YH4l7VNMOg98t/3idIOnHOTvnfQZPBiMpFUJHw8BKlFxYcKEP3+P0jrkXw2J16V
MW7fcIGmSSqktImR8xkvqkmpb6cr920ZmGvDJktFh54wAmT/l51ufsXodGJqySHtkRfhJLsQoTTX
z9chdofmipBX9Fc+yk1GaVixNBJN8XeFiGVJgMh2KD8RjZP9iRkBFKoOg5/BD69yXNQXO6e8kPRW
XvDYeDNfarzaU7r6HD6H5MLOqr/c0FVJsBOJx3y/8QRAkg/qqSHGIbLnCzgmZJ43EfUwJ4tkrKHM
UNjdQfn1AJuALt7onjmZj368xYHVCdFR2EEzi8Q0hoRhZao9UJwmmng0UMPDIoXlaBoOFLuIRgiQ
HLQVUBuGDNcN6dkM+0yEnsDByxO4oZBHUQqDpWPRESQSEDm2id1jiiY/4Y4XmQ4CRC/YcZQfcBsY
WCAr+KItyTaJm6Xptnbt4cEidDQF0l/Z9GSC9tNNuWdOhC/KAkymrSO7/DOuoAag/u8XpEFzrf+F
u3yVbdpffhG/pXdCBORk/imvD4dHsaQ/DjHnleUimeSHAlVAetpTxIb2tnobBgL+h1NG2zy6XjCE
YTeM4NDJ1djv4MAPC8XRKCBwlH2LJchZ5WTy85FwYnj6G1k+gEV4jAg6/pDJ8Q2w9kj7yaCBN+iG
RxwXGIL30jwIRpD/sor7P0xCLjjnaFSB3VX25z2EbvjWnVx3qFewV2XfNpHmjjGIji9RAR4a7RCJ
BWiB1SlcSevBH5/R/xGlT0X8Qr6QX9i8/F/5jyoIaT35PYcpPN2uJKwI64nTMOdQDvRxE6GqIgo0
PUwSCTFMTo/Mcki3DPd5H0+6kaVuaZA7RQsXFWBoqiryY6fgoP/xddEhIFnNV+0JOGGTr7pFvhO4
UrVST4AgS65Gnd+liB///o02zDJfVSskr9fCbw/mxR6ca9udy7vuiigO+0qKUtMcjoRfKQpxAREg
JfaBDZYN/E0yA2YNRJ4xOwvQHJUJZxCigzLG2iGzhKU2W1o1xW1ei7CROJGgUEDlGPFvogNyW4Dg
cmUQWDei/ELmYlxcwJcBlQhYTr3n+6ocCYWNXzh/OcEYSBCnFQD8AfLz4EosDwjU7nonFj3WhS3Z
JA9WvPEqF+4uxx4CclUn9aW8goO5NvfuibIaIEH0A0DQ4BQwqRS/sOSknRRWJDIaxIAdjwofElpT
FfyJtJTwGAeVktGNvQ/jRlilCAeOaO7q6GllUBVIPSNDvJGaMjrT4ZM81KSSEbM2UFxqe9DM6b5l
IFXPirHbpTMoHeSYkXxmBpZfo10y60BD0dGHrpUCFUHNHKPFqCNAQWCtWoNL3IOxiQ4gHdC0B4uP
4Q6ykAyfR5fRh+/DeB/cM4UHvHggeuMMaj8iIXSKBiIOBBen61s0r5mHubcMls08XPvU36nzn3vn
5GheWmZw2ehcugDdjE64Dy4pUTq/hIPjWoNHTbkCP+yjaAchRrTm0b7I8IuCcFnMGmloLDprGMyd
SWc0oaXl38OzkCS2boTZjaCdsnUPypuftXE0S+IGQdKugMldp0+VHb46rmGhDZlP5hIhIyhgi0+k
6HuuJtVEmrJzb4oR4LXgoGcTDJhfGiBxZkmPjt4GKD2p82FFoZJjyZf+JT0rK2nOaK3WmhvL8k/Z
ono/iw7Ky91hC3AL6ss7YAqqFxcW5UvsAJv7K+1rkgrmtDDPmDY84jbYMCN44aHGFJORROpWMGfW
xoDSWwd0A/QkWos9Sm4Omnf8qgDuAH12jIIMR2IqB4IR6K2qREyIWVigQK5hA/wZVOapCmLEsMWR
1VGt/XFXCGQPGfizIMfbxiIhFjP77uk23+L8gr83Wa1OWa5/hiJLFq1/w+/eM9vnV/BIGD/PdPsl
wZLLkrCSu5LBej8kkVBipXt1lO7SWaS4H5H0csWREsNLIh/W7+Y9BUoO9vmTVCDXyCCRpawIpVki
Ah8He/7mCPHRnblb4k4wvWBPuHqGiXfx9rzoX+VzTNvFe5kCXZl3iorzdAbe6rRHfhCpQzaiM+z4
vkpnJKLm1bXe1/v31qXsSTxTT/15uqvwKVCsDuJWBR13592U2GSbrdGBB01HKJvA+P9IOrMlRaEg
iH6REQoq+io7Aoq7vhgurSgqoCDo188pJ7qnp1dF4NatyszKulnwk5skes1baDTVfZboKrqZx+gx
xUD8BQE7AH8HL8MS5IM+B14HJODzl28AAihbKjmgqA1kSUUA53n3CvADCCBgXDSo5otnvlmMiR5K
+s3wMziizHrZyXC7EERfqqBPkJOWw5faHaczbCw/AX+LnQSKwE3uVRMQvBCHA4nSu8fsHp4n3H7e
ZVICXy+AH+kJm6YL6PLqlPmX3TnECYdNFMAaq5ow5e08VDBnzye8hR2/cPHb8pVd7xSvM9C66/FF
z82uuYDX4sk0ThSCTZ8NeXKffBZII8dfn9tp+AY6SZz+MLOQuvAvibiuSZRN71G+4eaJuC32xTQb
ISMNe148LjmMwpcAqh5yDi7zv6s+x9pl3CnbJojpV/a+zwm0OmF76h96Ub6AgAChxwqCpXbfpbv+
QTuws7NTXgFWz05Xx5pHeBJKzRl2IKbmoESYgsA8p+A+846DL87kwu9chm9362EU6hf+14rH1xnT
tXc39/wFL8USEiyXDze/F2Sr9oZeXpIaZYOQgfzmfMKel0yzxgRQJ9TnUlujlRs8VWAO4w7rT9fZ
FXMA1rDepOWFboezhHv12D8SRIljlTZI9gXp+7rDuqP+WLNJ8CiMRzvv62xAmjDo0ifDFgYiWA8e
Kw5gO2fffiCEgMqnQN88V99RFfHTBkON2dPm5wXN2Zv3gXYMNBssedKtNt6FLYN0iI8EhG2Qn/oE
RVQhwNRwL2RM3CDxTD2ADE8EfDvV3AhbjyvNbE4UiyPN4fa032PFrOwKtK0F3lbOW/zPDczn900L
GPk2TaILyyVhjf4UbSDr+9voO2SNtJY5azYPmHntML5qDlvMuhKoTr4DKWaDuHKLl0HF8uPNSCPM
hm1m6Q659Z08wsDfeQBYX5hQ9nUrGw6YJfNc5x6u+wY4OZc9ZwGVNpmO/CaLi9ZTsOveuB9u8R1K
0BQk2PZfAm1SONmyoWsTyp3n8LGkRXySLenNpSr71UDK+rEETUL85vZDIO85YCwExj6RT8hoqJGe
S7xXAnBRWHMYh3A7fu/Tv/f+HGGU60H5RK29uryYVwsQkhYAOPIEGINXnqNBAPY20MqJdkL+AO3D
6Da6ElnOHmdxAy1hXa1LJCzSdYSEm5/lATDb8CYO5fAjPwY5UJet4dd5wTdBYoxeAeeP8NL8e8IU
yRs8EmcRZomrhDWXJd9Dt21J3d+BCwRi5OcZ51sCnhAhD85gGRBJLQmHKecdqQafibkvqABBCWjS
SQmW6vDFs5U0MPC8BMmLyXB7D/OiSFzU0zmvi+MUuQXdOHPVqQheLSfxWhivM1AQgLPF9X5xBCSm
0AUS2DTCb8oVJaYTAlNPc+SOqzjCT0CoNEA7zATKhK7noWZhfTdompAnwMlbT+gGArxzcb7cv8ho
YbHo37HOQwlymsXvQ47K3ZM48vE9pveN76n+e1pGZfQBA2HO0qqMhIx9Db6GaglBo1BLbr0nn0HG
smm8fdXCB23cNDscwRuK9f9zQ3aQBKeT94wsMp9khMbLsAq/bndH7TxlUNgwGXahPXhCl6Oqwpqj
/bryhsjZUXksZNk858dkCiBh/Ol2PQbyWpV5czGm8reR1AXaYRsVfhK2rMLvQrBsbXpbHJEbPDkW
zeJJcS1SfTmjN+tmwdKMGIMq912CrBNxKttYHsg2xgLziim7CSc3Z3+qNnIKyqieVpPtoprIDoMl
r/k1tvbW7q+uxzSMx/FYEp2+lAnU61cqX+qw/qGzolZXTunuHlIbeoXb1an0eM3NQC5lBX6OU7ct
+F8esAxSYMH7/EfoiagikmXBVjslrnBv0NnDa2nrJVvUmQkjXPdJMsFeY9JZkVc1T+oKRJZLznnl
hsCxFPr14qQTZUepnk/4gGTap6iycHzzIZFl+8CpeMaO0lqli3jWWsUzbXRfUMFmpd6Nmh6Wh7y+
16LkV88TDLm8/kpqZuWUTFCMgfHyg9eCB2PLSZGTQUwvOA3nSRK2vRa7CfwnU3FpImRHbp7Yh6nb
+HWO+DYDjaNqWlExxce3z8VaxOsXZGC1e+14EipsKmreBfgYt72Hmy94AJ6JyjX56vdd1ybHdPtT
qQHvNFexQ5FBUgcmi3rVjvJTeiLTxXbVO+/KEwYdq23EcPAwX0D70WHK6/2YICnufSJM3H0igR4X
A96gJplLCSbKidAMil5wAfh0BQX6jNK7xYGjvWVRKAKjdL0Cne6Ha91aVRD3bJmtQ8lNQMchUwfY
dH6VLx/r1ctsTLmJOePp4r6gKu5GpdT33wPjskZNDNAGbKsgB0JRZismk2IFoWwuJ3bahG0V/mLH
Tso22dwUvFRkiuCrh24Q+8/VebGdZyughvQ5oC0J2ytUiF49qrzOSBtddttI8X53S//wmL19sp4J
Zzt8zlSLwbxCHoXMATMhs7znqJgmBERZE2xEBLYHG5q6fP3lc3XIehlpxHPVgWaaQy6hmGDi4Euk
zbxxO7f2rK9fG9TFS3WQU15RJAqzDT8JEuix5xQH9kjCYJ9s6EXAKSdn7tt8AiDGxlvttqfGCt+a
02tntU+NAzcC712PD0xaJvzgbbDjUsCNFTP+j6GDjsqvQgePAb6UXnRBRvorEK/+amuX3Mq32WP2
021oK/KlVc/D4kbPxlWo+gmbqWyV2APK8eZzNEkU7SzPKdvVK/i/sfB6/3AuIpd7kK+2zdqtCaFl
iEOUSUOIw0Swcfv04onuOzIzUGxuwlNndZt1vTuRgFDJHfZ2JbzDbW3KzXPUHxZTPLaWkt9+gheb
/St6w7IVMGxkuQRuxSzcws0JvY9xMRMli0gWWtbTv+9YFjxNvtMO3LUsSxYZy+S1+7CihBj8+nj7
YkGv7SUL5xnmkAiI3GVHfoxgu6t5MSXdpm6c3dbZEemDkJLFuIyqzQWoIrgecv6aSMlNiIbH+V1b
OgfPG6lHUu4JEPTLJuFL2dMeFrspQQiZDn0eXNJwa8fje9hZ5cCnghHtaMD/yFFzcoB1ODHpBGTx
doTWDPOJ6scricN9qzmXMmKesDfm0Ond9X0uKMaPEv7JocdJgLSROviPRAT1BMKJ51ANH+Qv8NvD
vokUk0RnFhvvJTF2hPxCEhKiqsiPpJSRPELyBjoPppJ7kWNYksvJHn73VEcdMvCbUqQMiMNkD49R
GVBx6omIj8yLyXfnImRi2A+P2oImYHmgWwl4AI/kjxSA4b02Wz1fv7hz+CWejqcPyj+RqSSkCY8f
QsTJ43dfPBEJjcn6QgLTIrHgcUhGpA7rkNrJfVOgIE0oQL5uSsx/j96jX6pokOSQuFRwpohfAtYu
aY0ki8LVykZyiS4kV1+n3t+m8QilOenJ1q3hku7Bdkz+Fo8oL0WZjnLxT75bD+/zewDZPeLkLUki
Dbgn7oDWkpc8R7inX0xEUaRlEChI+XJeIZFir+5LzgCV6/S9347hvCb3oBHKBZB/+FKvuZyu6F5Q
3QsXA+AzTv5AqjSsARB9AJFgI4iwGK0pWkmqA5pvf2ofPiIiXp7ngF4QbLCfAGCg/zChgGswAagA
rnBRZ3TiQr/AwCFga647qOf4Hb7fQRCfOdmwGjd2zWMdKaPbQguah0agHCoYplmxaFvvXduqAO+P
xe5y7K2aUIozDbF3Tw9V6h/01zKqSboT0jcyS0Zq3wBED1/wDUqwSTxRvTtDmW4LpIJwbxCNMGz1
h1mrNOowlVa+7AdvtiIASgRebHofvTxgE4QGA4vYe38ABhjlBzXoxeAewvZA++AVWaqYJyCL1jBO
EEF+XkGYVGvYUuzb42XzGC9b38GTDWfCb/NTXj56XU4RJ4T03ZM7uwPJqMzBKnq7JAPH0h/oehhC
rOltiPtCdGDNelAoMHEGvTXEiRhLCWwkaEmk8xO2G9j0p8r4T7zwNPBqaKEZvSdiChoDwIi+QuxC
6n4nyow2jCnMFLQcfGO+gqcCEoLgwxuJ/qj+vBqLIJU5LyndSvwV1HDAdTzPEcqW9MrRZkeM+vFk
CHBY73zkXkC6O1fRQzePEDmfER/SQ9OF4KFfrY+cIGptqh+bi4qW1ixIJ/ha+F2asnitU6ioTsAw
kRVPvUe7zC3UpEhiIiEl/POIHunYXSRD6d/9hDALt3XHz9afsAZLAcz5/JXzbHr2sCedIt2BS9Ok
8RMhPA2hlz9uY5LNL8FTXQp9+4NHPn8JmSZrdFwbGC0ETDkJv+PvOgN2HJ73zwObOo7qz1XsbgPJ
dD8nyn9648hJkpAtvEvwhGaB/SHlIpISRi8h2QRNAM0nw9kHVwiBEoQt2fVHd3YG7cDMyQXowHX2
BLityKk5g1YbLEMSxXxyGfaBYSr7f/5dRiqxWyP7ZsTyOAlvAALsKU3yXFInmskXPZuM272NJbUV
wHvr5ZOCjF1qDEmfmwEpM3WN5tRHNqBQVFuH++5KPnkl16wECST+YwPBYfN+nrx9gZ761osk5EE4
6dElKsLj8x9in2yPFCfbX+ao1+tlGQBnLZOhsrutyRbebIjYA8y+sxf7iCQ08bGzIrOtejq9UBhm
/k86OysAEz4lg+STfMH/1xkkBm0QoNh0T+0gPSBPgP6vNGHtyOGSnlg5kKAxmZcH7ByYhcvRghHU
K+gaLhJ5FqikSOHwLQTDHoJvgIHwvQz2oQBw1F8dQS0/zFkAXgPLoUPwg4Uqtq8mn7c18fOCGmoU
egdCXvxJRT8HVEHKSErLtUT/yRFz9XktyomDbdEVxSH32T1p5PihnGjdgDKQNwJ6QkC9D6CjGItt
3wbPT1KYHeoxwAtQcQGtLKC3AdSeo5eHNGA0dFMHYVew+6tpcxDLVLF50aFNyEZlJvsNFb6OrVi3
Nnm0hGMENJGhxiC8EKgsLNYzE0dxyMVAAjnGoTXiF3ln2iWvHy9UHvpWDcC2MY18d3TA8g/kLSOM
6VVF5xI+V5edVFDFTPV7rLkKJO6xhk0hsya/FhCvSQpTiwC0oCe7GXRpmSvc+JjN7pMMQpQE98Rg
FjgJWrbICeH/fnAzVQ25OGeVkiA5wa91u0ZxQ7DIFcKkocxowzXO6GJAorfmres0qM2YJJhb/aeX
Nu2WZuN3gSMePm2Pl8dwRzU3VKLl3WT6PDqUhoXHSPJ1nk/MxswUOQJ4HW1uHzqtpMmnODxYx1KS
vUnkkFeSar6n/eULoJMHnlMSD0nNSH6ai8ahQXEplNP1eBvH6zIU2fwnlAJaWXQXovXaeo0VlOt/
yrnaPY7pRLSpt3U5QVE93NJt1lsX6DwlOrJJIgtS1hDjnzXqwbb08iH9m9EBCnRH4ryXZrFi/2az
r7HyAYIWxkpwVoEG8rCxwvfSbC+eY1lmBflyGl7HOUUf64kAhHMIEeoBOVdSmpGR8j2iDStcggcp
H8Twf3X0j69snyj+KJ3KHaThS1jCfMHyYtWBdfIJHAF3PeuA7iWq0RbYG7KBlkQ2iEIamFqcY03u
Nbxn6ydeIHBG9u3q5/Q3vrw2h40apGcnmjQ8sT4uO6pbVnaFA67QitR0MIk8HDcGdWKpFywldmd6
dlcE3xS94+9+B1lkGckCEisimqo5KB3QkaUABPmTw6J7ZZGwHlKaLciOwYX4+YPb7ErpiiIbkUMB
3kjeIXNfHy0DD9o3o4ZVs6GAW/LIlHz8Cg8IT8kD8SXhAx5N2ZyX212OgAjR4kuqvpoAgTyclU2B
gnj8F38oCO8fDCEGZxChTXbg7zliyE/eoeI4Oo74vWpM71ThXAtw5MVlIvRxAeDLN37w+HXGZePc
X8L3SrF7G+ROdJZhOI0If14cOqNe0I0IR6ypZEf0rvEAkjK6g8RdeNLzRFtVi2yGJ9Hqteue4uPm
J0xANE49T5FPts+fYoPJ7ZKKOF4EDVzQAwWLcuIDV4SbiKDGLxXUbXDb3RP6hj6Pe588xgLE38a3
Izf9VT40F3y4HZEP8z+qgs+ifnNL8Sz8Ec+JNP/KBnWmFNGcN9GCeQ4ewN9IRYROa6zVCH/tVXOU
WrQpBMVQYbE89qyLmTYB7ORfZ3IOumP0K14q6e7mC/0hRfEn6C9/Gok3QKsC6MUU2kl2bKMLwQmW
qqu9uJIxILkPr2vgl2wseNjWO5NSXNfNHbvlTBoaIBqs2tUsQfgE4YUQITEQ0jhHO08ZPqKGsu8C
6lAEfn3U0gvMQymT0J3/9tzbmv1v9jhSPMsOGMmj1VPVf45RRUhEAIBTdtdjfyU1WOOAhIGimCW3
jbgf2I7If/qyv2HP1r/pbHCAGMLZs4XiK8R+8ts/6c/fYmUzUZhIJO0BNAsZKALg97iGX0Cmrmje
IVOISp+dslAW5Eq8I2NlhC+YJLr6x/p3PAj51hdSQr7NYR6LsQhBSipwwQQ/YUZzf2smzUNl2F08
1squBj3LrPcoXl0PnPhhvBIa6wXddXdEkQp2EFaER9gOdo4a3oaTYci4w6+/9eBwFluPViQHUHMC
5ogevwrbZmxUWmN9SxL33S8nyjXsaiadYMWSdJN3wiLZB1kmHy9/sOkovVR8OqB3EavMb1us3fVu
YVw7tmi36EX9otDCEkSodt6pWAij3z0fgD4EFsHXY5BiJFOJf0+NnpiWbDoZu7Cr4iSCLAypfrHM
UDZ9Dbrqq6vdQeLJDzHXRSDQcNCJ4fC1vZpfOnfOHsMDcIrguXB0yIAlGRkAd72//71pEujqeKRc
n/a1oVM58R2Kqr545TIwQDpmFZ5RM/kRDOOmtefX6MrvILKFv6dZFyL02jRQwDK5mo+1YtKfwedV
qt831ynJf022iyeKHDqJKN7VmEtAkSw5nkvPTFDHYclN6XXVkXQDBj0gNcVkxb2IwQ/foPcfnAUz
Gao8QfFxKv0789it/WWDKBLKE5yCvDkDc+8s000HDfXnr/1XUw2Vot9VailREOcptU4nP5Z557eB
FQDsK5QrHf1SyIjsgTpFrigqBKSxHM9WDDtiGnmkPy+GXNi6VLoQD1dLqARqapNWSkfqYwE0hOqj
kvaEEsBfOdCWzfndYcGCVEgCnQzbf8pfhdJ5SiNcCgUATALrA6cjPAevAFprdP+joE3/uPzC39JO
KLAF9gkQueim9+9l/veiZM83sAt7Tsx2jAPS9PfH5V8HICGfb10QYtxLlgxh3VNPm4hcCzDATXda
rXICOfFw11yhmrzuPquSBRg9dgpSn12xS8bd1XWS7XqHRtSPzjMteoKcnRpRtnug2Sn13uG5eIkQ
9HmiYu1iAXW4LfpR95DMtOegu6p3l7W6uBwbRP1Te5VCNZ6uu/pE/10DKQ3Buz+g2U3nafn91omC
uQdWF753/VObADHrojI+JePt4SMltvxZwMFTiWX0QZMsJ6I6TuEJEZSvlJKBrQNqQ7xmW9Rq1xNC
Ym1+RcHs3lfp6gISTNHME/z+mPnGGWqADzm4GPLhOUDBTJMabgDIi8ky+QqbIxqlSHUbNtKaJlkw
Ag9Gjuy7s3LN0HhElDe0wiTdm6a0MfBoFN7p6os1JaX3+n/lzYOi6kRDSdNAG+eHJl2SqHJopsn2
MGpjylQ+5/38d6YDV6EzjnL5F0DQe8OR8hVqd5y6WDqa2Svwox50fr1L0qPREMeOisYfhChXBsr8
9I1XRmXgykssEE3if2KOFlboOWWN2htQgyMADSlp0S9+vSKk2b/v8Op5RybORySkvGIOm+PH3+BF
rz4OyV4aKkD3/QN7wedETSmFxQGpHpqfxxGD/11v12uLuAENA+1XPTw3RLyPZF+Zt3c4GkuUp2kK
ESYalAN2V7ISerR3Cmqc/8U9wYdp/2KZ06v0XQJ6/cQUOHBEXfT5n1AB7P0sgHuRpLGbA/OeSmj1
5mJ7EvOzHvJ++hGGiXeJeCiwS+rofEObAceBvoLWwVGXRnG/xcZBpgys+gJW/QQdIE7p2BPkGQby
i6xFgjn9vJuYMKPuv8t6nwTgWuBhj+kNtO3s1XtCdzLvjVn8Q54uiQC0r1N6omuCEf+hxGC0yr6W
BcvCZHH/ej2q4LWJD9cDp+lDZgg8cDv0fwQUOm7U3ExXh4STTiDV6v16gUrSsB5dI4cmaPD8c2xt
ELnXE8Fvmu5j2D62wng5jvco4uMlOEq5bh4BeeLldxLvnyT1iIBfg4rI5m/9Fh4uBX3iAosSOoAQ
BbekBodVuzu/hkpfyu//1XwhfVQ1u6NQd6QMHB/EJJQ0bxtEJWD0EJ+giZm1XXQARyUaJnSoQRyD
Fn4p0TGGQ7C+l9OIRHaKxiHFMAAscvyaWCXiVoImzBtoCZC10E94nZMjUsV2frkolYMg8iDWZHAv
RHWyTacTesJ2fK9Dh1T31Fw8KepfPFh7zoVmjupPpHObCkDZn2xn2I8fAQB7R/xJ6BHYdxDDw3FP
CmQyBPf5dXodITZEygLnCnfKGCEazKSiEkISWGd8HkJ+wBhmS9kM+pPGJJknf/c/6Gweqz1+7EEU
AZ4e+2yprEkG6KpgPdFHRDml/FqJqKZYdiAULEQyiOeerKFYJrh5xFMejIUCqjnJ9tvjbckv0v3R
XLN2yTBYyrzzN2xPaMhBjcCOiAHPPUjd9qgg6OdZ8NVyen571p4p+JjcxKWHx+Cw6Fj6X9ud59mS
FrFsz4/QPv9KvdvyV97xOXBWd13TbqCykdVuDqtOu+A+np7xHrnbd/u9BJqdckMH6d+PsZ5/2ZJJ
UpY/ppSu9qU0D7GfbUphDyoAaOGjwXpgfZHuGNQl3u93oU0CjNQgTb6yS5E2VcB4vEjqTm7W/o4w
zj3/v8+DM0D44iXze8UerIzNkcSBrrA1C5WvSQr+SBfm7KMA5w4M/vxObiCB4DvAYwKu4c6/2CLu
AieTqQNYJxttj84IbdYSYiNK2YBZregRAI8Kmi9Zv+ydP90Cm+9ZGkYFr75HaPyh8rUltzX6Ihja
EdstOg3ahGiapPuGKwyiTPr3JzEAVbc0V17mkA8/YFqOHtcrGs6IsIChashl6s2uy/bsNqzW8VI2
mra0aYwfGLX03O2YTtUIBgEaDHkVGU75Jx1kaAmQPoHJUbgosDPyulN+zhrryNHtEW5ivguJxsXI
N7xYKLogRVz0IHd4zTXarQBsUbQ1CHlN8XB89uRL+rv+mn+oj7gCaN1+A+BJVHi/9sQBgsjHq+WE
8FJJaWkLddmFuK25HYF5L3O5vXk8blgcqvYktpAVwvYgIYOqy8Y/prm7o/HW05b1tMYnYNX9q6df
9wed3o4P+RXE2sWxnOReew77taTk4OUxh5CQ/VwLp9EZSg8MHZk+Q8jYB7IZ+nho57BAp9BE1QFt
uBSlwnvUmlV0eHHDjc6b5557iY49uZs4RpiHq2TcdGpcalHUie8UY/XoBfudGRUnqk0xrQnUiN6J
r5vG/sPJo30uATYc0JCIKId7jz+iI5xAz5lGBfiiL+56aCyla50XCM87bwYFTXwPRGLxkYpadlSC
mNCsBLDwjUan43NK0OeVdkVw5czNueXYm7CZAu0U+QuiGYCbepjCdPXc2JISlTnwJnwT47lERiNV
6NlDMoBq5Y50sUIUp6EIkuZVItuvVpTSiUIIevSC1kPQJhGZXdgBUH38YiDILldMFEXSLShnTiXj
zudsc/g4I+nifZPg5iyQEAFP3Iru9tZI/ogQcyF6JClOwK2eKN0ot4ikElWfIMGZe/v15NJzTSSX
ipPvzkoo9fsuX8g/wZLPCAhEPEwHA3uStpJu4JZ1D8XwCkIW9YaoOM5OjXJF/v8gumBkyk/3cQ5x
3ENeUPCMIMbUuV8fbQuvWG4dFI+oZkRUQeilvZRQwtuX1EE0OpT/pCQorhBetuABGQyGS5ZogqTZ
SjReAifKBq3oQrBmPNN50rMLf2t3Oa7MTXk9b//tP2bxGN4y7HpCpBcUsCkIxR0UG9r1J3qQ7nvp
bgaYY5ul8ndEs5G5hZ+5cgae/tPPF/1R126MWlbnJy2RfSilUAWRR2jOkHbOKaNnUT+cJ40R7di2
KFvkaooaRnQvT7+2REhbA53+dAQIXEHPIAL4ik94jxXhAr4ikKBDgaFkQLXpIBDw6wSCA5zNT/hO
58BXQKwAO4D8YDAkgtzKyFkQd28HADTc0QrFviBI/4UYMajeD//jD/oHkBv+f/6aC0iSBeIH0fvI
8/AkPPf/j9WJJyvlWy8E/L9P+BmHyLdbh9bhdeJ4wOVgLxba9LKgP6K3ESHfe4WOYfqmM6IZxX4z
ylbF4Xnobtqb7VydZqvWSJ3Kd5D90Xqx6UwZgokCMBcv6vQDRiZY1nPVjN4HdBbPvuCyIOV8Hxwf
mI4vQd/OnDH4CFr9Tm+B0vju+8CXyYlfAQ/7L9HgkxRMffVcdThEVM+r96EdNe121LaDXnTZ0Yf+
uwwXwcogGXiJgCcnYCneS/Cxs9pFhN3vLr8pQ0buWqqQqNUjbLynNIO0rSvKpybmGOwAyHZE9aRE
DUd1r3Zvcg1wLXRKr7beBtouaOEf+zyojbeRLPDJ5oXGPrbmBlybkRhN4zJ+LjTqJbcyFAtPR+ts
9Ezs6k34J3rgPzqTBuyG3w2/+MMHmZ1YjHA04gBZeTvMh5f9Z1J6V59XNsEQAsHcOaL30KsoXj0+
mbfH1yU5KQ2OX6fCmXSjmHS7+yDnruafmzTZDhCKs3No5jXQZs2wHnU36lQJSgyLqFGGL0fDZ2Tc
cJlANNLG2DHbhbUNFI/VRx7ZAvlKw+6JB3WZIO98x60xgnxGlFyD2H5achE37YAR6yRS43x5s7Gz
GnyMW5jRghJtrcxRxh3za19c1Xsv7uOY/GLY8HI3dTXvOsEY37gbT/thI4G3cvNtICWOGPhrlpyk
dNicMFrPrq0mcQEgicQdSHxI6mwgNOfn+bAcYkRKb2OwncQ54nhGg/b9ZviJ1BF3cLFScBnUlc13
qkwu1G2hxslJFtJx0nAUTnG677sXjkE1K/8yzhad6M3tGeEjN6SdsBPSVKq/DIbemKqJgad7Ny5W
38336T4fds2nUZoSUZqeOuo7Lbfvo+5/7SuH0Xh618Lp2kt9zWZeit30n97bbjqN8Xn0WqL9h4FB
xu8yGMthUWCQzLg0o+G/nLOFTyknpmng0eTXXmZ2jYZ+/fH3OG3oldVtGXQDugxAMBghY928q5nZ
DUMzsGnmcTS3N3kETQebP7pIKyjvVc6ghcEjTGYdDzN97s6z1fDf2Kf6L681Yml7/RGEHHEI4tOu
CZaMyQy+rIt0qBk9vRxmNqbJ5m231ryveTOfdhYk7MKRQjsqwzmNq50Zsfs22roojFqYo9Bu4jMf
Rn/Y1bJ0cAx3z3slaN9MmklcDHtdChBRYFcnhGKaIVZq+F58PHX6sdPh1eY8GIAenhb1Nwk3zNcs
9EY+eHAlyhmtGwP6x4IuI5gdhtSYFdoclN2UwzZDtdC+nCcd5F2Vl5o9s+9+HGXIyFLzhrzWKfTY
fNhcB6fj4lhMMIIiXKijtv0lsb6wTRcj2aRVpNuUcJguFcOuy4gc5xyliFWo/ngJAIPue/0ALiBx
A7N0t9XxPG24idVeygnuuOo4dzBVp8WpjWwOa/tV0UbJ2bIwQI06U4iIq6+wjDD346I0jaw2sKt1
UiuxHkE5vM7VsTJphlArgRK9rSa/GhMuSu6IsOErE81/Wipn7BJeQBPOTmuAXNvuhPScqiHWJtg5
qWHhFMNGKPUY7bT47CEKt7fmI+hzyRhJN7z6bQTvl5BN57XoHNQDOm14PMa+Iol3v1zQXOcEOGdb
FnJjnq7oyyFHAkYdtKxYvHEgdS1GN9lYIDG7WW8dG1bP7LgEF/fGqb5bnG6elS4Zfi3zxQQv86Ga
2nZuxu7VxyQQ4eiH5Y9PIcMJvMzgkjovZxt2mBs1pLvWKEdvwmMWPOa3QA68S2D4IEX8WkJ18Khd
e7t5mRiQI/nMLMywEqSnKIBs1Ehmg4bJWWIzK+Dn94nfu17ZadTmqy9X40nM5nLRdsQdobrYgYfY
qZln/ePKAvsMPxjCsjCJCG7vNTjviXfvdd9pcgjboDEtT+cQsyu7Z8rBdvSzzjTVUKIG9n/mhZuC
/cPMnS+39nf6ZJcpyKzUn5RNdairfyU/bR9TJoMN6CUj+pVe7sS23ncZAGo0HPmDJ9ozhXtJm8KD
dqadUWfUArgLiCAsZ27Dclg5V6+wVfPj9+2OrUb0nodsPuxGDeNmM5jRQcDYlSVhnEf0TjvshoT2
0myJ4FgHgTBpnNJvbr36eKx/+bmd015N79LLKyxZIiqa2MYyA5dCntz2OgfIKfJDX4naQRV9xw0/
DrTxI8iClKYFAuGQhjKzYTMv0qu9/FBrOlqQzqb2uiPVo6OOU93gZb6cZCk7H64zfaBzuHO2vkAb
bSPJZVXEn6S2dC9ZT+uybIfb8OMw0d7EAjFM3bvbZeeNWl4N0Tx4LzSvSVAnNnlPHZ7SanAfnUcX
I7O5kNw9WEMbFX0ncFRuzWcQxUF6epO5SELTGJaMf/LbwY22kG1Ewx26bgSHGGEk5MWV2YsIVtOm
rbrMwxjgIGXJIbQPqlcTpuRs48zJfSULvGRT7nHemKZrZrTdsYm2w75Pb1lsawwE0TMb2EEewpBI
SusUsmo6aMxKpwGcEHC1q2Hsxd4tuAV3SkuuBUuNcR4jSPEh1BCvDwxj8NUT/+0prhrmBnae1ttk
mIMB2rhsBdWIYXbO005GWao3XOykdeJK1Jj+bitDTsGHtYCjFbn2JTyHscuc2XFsV5zkwmanMURb
1Y8AqwGhVU/VGRUZVI42zvf3fXNyJ5Jo5NVP0aOYDFFxzvM3vB3TUFnecNL/U97LorvRgPdIXX97
naxtOFk799uHu9vxXq7CWehCnBg03rsfW+Uu10bKc9AZtaOalOzsfI2MQ+zTvNubN6yXUw618ctR
xxf2l08UI0/eBiKX0VZJqHgaf3fz1en5dB/mzo1zmRhvW0VlRUBhvQS047XGLZfTwUViIADxHt+I
yRvs7YIuV7US5MtSCNwX3agblF7XpL3RyvSH2fAqv2Erg8R42H234+bOxyaicXRtb2uLKAfHYENS
p4bVn7UgIcKHnbKb07e2bNC8xCK5gAyNsL7HfNGRXfRpaVMGKtuK3qGsklYXxoG4yhpnY5OyCVyu
Nh6uRlKOykT2e0YDMoSAQHvWv2bLe57i3ctnFiGpCpHSvSwLnLeB/KMOrhvTF3GlQVRiurqb+ry5
Lz93ycQGDAIwiXGmZBGxSzquRBLTCwuunny1hQCezpNBx6AR0sDJSIfZYU7l08JxQYfMNAT8ZH67
Tobr9GclbijKVHWZFMZFrLwmry0l4+QsVE7G/o2ZS9j3ANRNFijrhd5kE3d6i7qKzQSfF1vzv2MW
qiUCbuk2kHqNmlH/mF37jXVramrk2rGJiaLZELqjRkGoGE8ybVYLSWUcYLkefuwqKslzmnZKNNNm
qdm0OR6PJuavVbPFP6zvEBzSBmT6EuvMnnFm44iNVFcNRj8Y9P4Su9mo8ZK9LLTceK+IF3QyRW0q
x9pg9IvHuB0fV1vni36KYHbD8Yb9gv3aif3YLTninv341dJ4805lDCEynZhFyNliNsigx6H1WP54
SrCQ4117hCPz9Ow2mIhmfCTRI4C/hi8sgfe0gnIN/ObktqoiRSNc5djb+CouXJVHU+iA6TEhoxTR
8qE4HjcsSaMl3uHlLnJoyPrrWFpL6hlEuNG1Kx2i2cx00jodzsZ4GhpljXRcPFz0JQ1uSIVtqMNV
egQN/m9whd7WzW2MXmhIuNfZvYEGXiHFE2u0tmjrJ6u5GF2nazHug3ivS1wsnR4hrWFp5N+x3+K2
eDCdTdW1adN7c65b4IsN86J3THzdIzUqrUy2b1S/NA/zFB0aIsQUgHyqtp6GFAGdY8v9TpFcVN6V
4od9kzNZDeY7sDfz4hYmBkKnhncnrWYrJUd/r+lUO1Mg0+NKbZ3pnDXGXx+2m54o+g9XJglNSaMN
RCwDmC8LQxb73NaxCx18BtQ4pLKZgeaQMUcfRAhf+g5RurJry3J5eR+bobP/91iKOU8iHAMaB5VR
Wc3Ry+oOoIEHT535DCR5OdKrdd/ljYTKuBjKoBWoJNjdhPOF+7x+H9cmvcHG1nlZNbeCQkjHApCd
lRxTc2M7pmgrvTdpDNeMBKtpvzx1RoWXOwhxuHHeNtbrHDnCTJ/UxmSAdYM1gqO9wXREH0KyNLDn
sWM4Kl9dXJ2e1XbeAfOD76PYO1MXlk4+jLnebRsMBZQE3BG6H2Earzg3VRfxlv20OzoUn9n6bbrU
seQ8hDyCcqU4zQnlpmZ0J7kDRkuqnoRf60PnfyM3tkEJ0tRHunahd7D0bqunVVitUTfKqJblnLCe
CViV8xpSKY/JD5RJa83U2n2FlRhFYE+HxHTU3KEnA7CbkwiJhnKRdmUxIH1r2DCxPmSuYh/fnYQZ
gox0Y+DQ+/u1kLVYnCveLoOtgU3DsG28jGU2WPZ1cd5N9Y3GIVPdkMCiZiMC7kd3fvSPpjNrUhVt
tvAvIkIQAW+ZcS7LmrwhyioLEFFGQX99P+mOjj5xvt29qxTeIYeVK1fGzD1CM1BxkAu3kTflNDAk
C0PIm3E2cOtuR9kwspze0QGzkDzlOaG/cRqoeToJ7wRFyenJcjCG7glGaoWrlH4imgw91d7DTOaT
0Ee2GU1BgZyXs2/u1YZYjxiuj56pAzOTrxUjKWHGAdzQQV/Srz1mUfmNX7lHhCsI+++zNELn3aEg
CZUGzgEABmV5u7V/FKcIkM3ydhxoHxsddo4kttK3dHfef79L+xUAliC74ot5HoqiODpZDHB8W3Fy
PmZ959snzxjywTIiwMZvMMkKq3Og/3hJJdp+Kj+AA+EvkGRxxJfTMMKrAX64iZdDaDhQziJLGBEz
MaGI38FoOQzkoxPu4Y9mgA0vzZ9GAIxyLOFnDJOWzjphJJU7aTzTeCfaBWgmUBzmMn+R/NCAqXiM
S46QCbPXe2C0mSQJCLHwWMzypsu5Co6UWv0NBSVXtrIIm21llz7EYCiEI9xQGkx2NXcLvExH2zyN
ysUzfmdgwZl2FOnUQw0BGwBDzQNJdi1X8Qgj3BPoDPXqqVfO6xCZSlIQ2cQBlyYWEolo9xfCIkir
yiJcA6oseDhmsDlITZF6otQNyoD8BJecsMOhdk7ECVXWhvES4fTtX1QQPkuyJ9pRbW1GmPmORWef
pe1uar+fnekG3SiET6SPr+aIibumo5B9RDLk9xpCKXWHhVizflb8xUs9GMjtpMWAXlHeTqVFi49z
mS9KdqLy6JWnECdggBxumXvH9yHt2bpsnjNd6V+A6JzLB37lwnOxjU76eqLHh4YOrodY7dtXM1PC
E3jBQJvjdQ88zGaTvpHeVnOV3JpxSBEt9Z4+015OLLf5We7uDC1hBBtyUTmPlmk+BSIqfmR4DOBh
5wuPs+7Q7xxZLqsdCJUMxUrcOU2+3JX8mSFzMiKTE2EsLNTCGAcfDSHtI7CFqMAgXQFkRaVRo8eF
7eDYca1Ju1F5wD0BP/hPTknUzk26cvMlbStcUADB106eFYr/iXG68Npot0BfYHbGbZn8DMUEWDd+
Y+N0Wc8sbDiOrCcPp/9arqiOkptK9uddJMDpPZ27IxA8MDc9hADj8DTZOWS38MRyKph3yqlTsFvo
YgMN/jMID1w3lHsc0DhCFcPgnNEJx49NfMhpdPxLE03F+Tf9E4VTv/sGrKFPs1yjbwzQZDpwGRzd
njrHE3uTOhwOVwoEBPb8VmF//vYcHZTqnJJjIQeF13CSQI9GzOoIEELiau05d3O40VzSx+K2y2kt
ZV450TCjfLBs9CRLgZjPY0YgdgXoF23PLIh3ELwIu1IOm+LAcJBTxWHjVYATxtETO120nybmEqLL
UuLkG5mxmNyBbFSOae7pPBngEl3vDoTmULGlmnPhUtD8yb2iOs37SsOm3ILGI8DFUzKa0APoelob
eVFaOAKsGy+A1JC9PkKY2kKd55iOHCMYYUQU+4h4FlZLQAUxzDpwwEA8JY2/0qyEYX2ey/T5t6Zd
cb65ZOytLDlNsbxrytbBtOEMUWKQGA0fsd9D27APn9BJufrE2FxeicDFZolALaSrSH5CF1kkwUo1
Alvy83BCGiRhL34/lGyOHmWs0DUYOOZ1qK4gvQcoQ3DynsgHfyrnplN6jxkhLW98kAYDaSlm7Cqv
J6vPDrLD+45VMryY+/5MNCXH9RHqxwdoDpUWXkv8EiKE+KkGnXY4sRw7UhnwVnity6u9hsIWyJFn
6qA75ZAckKqVuHOCPcAWRkguYJaQjGVl0BOQG+rqPBYXIxjsH4j8Ue3BS+X1HywYWo3P7wReJyWB
DWd/yqblL4d/R1afDVxebCv/iN08BwJkii/Z74gxnXaOvDXefQdszP04kbVRuXBFhUFzdgfEuHDg
E3KF0m0xea27F4805gSJy6rY9N1gb34Mu/cpt9tHXohKbjDl48WrEne/3ByExlxzawGY5c6WCqx9
PH40rrFuXFh4eCjZjGNmH5bynI81BAe2unOmobnI7U8+CJeFsIeH8XZz+4WCsT1bvf7Oma9pSxEK
HRxeHYohxxTfvyVotCmA2Ja9wZvxSOKZNOcgX/H5XvIZzy/AU4iJz/h4skv+l/2RdWS4Cb7i/d2U
b23RI4EZzekswEkk3IMj/HQaJK+ORXOhMSNb5nrBMQVrY88I3RNCdflMSKwUTClY7nEjNPXRr4Z1
vjqoMc6nXh5QasW9EeNAT+O75fzS8QsyeQ5QaCI4ovOKagvNCqwMHSW4SioqNqwfnlLBjw1EoxKW
GW81S4CftFkuxctRsafDLcoIg8owcxp2Z8o95HCDrjpE7LOeF1mj80rgIqbOsIuF7AcNnDwf9057
YoKyHoQpRK08l3ODckIWP+ZhR85hDSaMldo+T4kEe2IFYfjKCji7PQJFxDhKSHUHg40qxvP4kaBw
SNkRzoGXASRfnfUnSCCpErx4FzVRbMtYtjF16zmD/Vgdxd5RKeBvHr5BHWRPLMX1iZCf5fUG/vl6
eIaveijYOxY7L296DaSPEZkGythyESUqK0K8n+jJzHFxdhkyrMxBl5o2faGRcDOdHzo2XAvsEjko
m8IZL8JkY/4KKG52cz5mmXs5CgB1t1c3fCoUVWSyFU+LxIfKn3klJBcqpwuwSyEQWbAXE9KRDMoC
yZJZG+ZPEBDIjnfOLymCc/1ggVcM+eTgY1bZxrV4RaaUtHNZU4j7O+QGOctiIwWQFidYu2Nw/0kk
+QDanPZ+ffJRslhBPyjI3I3fqXezd2KiWc7jhqYkHxT0c/D+z6XoR+IWs9nicIEA/OqbiEVuQufd
/gXZUaR4EN5wAsfzgRlX9g5mp32jsE9cLmYe5STer7DfoZ7ZpWMc7vbvfILNvD3/aidH7BmeYAYi
8XDBj/YaHHd7geEljKZjxwcMoZDxN3+Xo/LwpeHfmJmskFzxNcd0/cmgCcHBcOV3gQkSsBfYd6R0
fwwo40qzwlwliQLojcUGI80iznkxuIWYMnmMH93d0kNqo1HNVZH1qzw1KiREpxLDZ4ibOQfY4wuI
+s0nXqfCvLkBKGY8PeETb6rN5P5o+5Pzm165E++/b2S10cn+hRT89Ii62EQWXkJcGqmCwuamEIFh
AcVsr3mjLdI55Fdf3g92T4LEfxtqvUztg/hBSmFcZ0EjJD8qXrlyzNIBKkGXhy5GXjJmLbl4NBR+
SGhD2wd7gAIYNxUr/5b4d/sN9pazemUWML+sM1yYb5Kd4pMCbI1cQrlb/UrWd2na+fs+QkrnmLqR
LLfEHDi2pQTKHX9ikV6QwuQYr3e8zcpwcUjRWkCv9fZIsKRi7hXHcqPn1ZeceBrqS6j6HlRVB4Gv
p4eiIY3OPvEizwDIP2bBz08uFkNe3CR4oXZBUiSlLIoavUf7/TM2ujq0T7MFJVNd+F1SFB++EHMT
cN9AVfaaFlEHQ4FCgscEOXtwfo6cXIn1eFm5gJUnIgWtL5Gg3B1kCQN5qAq/JpdTdddbCUFlS6Q8
9c8vU4PDDN95tyhf37G9L1BvMLyk/DZFJHKXfk6wsZH8W/Aiamc8XLMEuifQlU/a81R5sMXHssqk
fa9nijPENBOXrgWOvOxotwTaIZ+ectsYY4vNSmZSXpJAa7omSyQ9kry7AjqasIEaaO5kTeFpcVn0
M0gEd8yq8ZKsoFDZV8TlZYUxQ28SJWgcd7oRixUMV0azEr5PPuQhYzfDiB0rZz1hD6WsOt23Hufd
yTGeYjQlGCPj5LlFxeXBnZJPLUg9GCuNK0s85HNwjgKJUqvGe8njESyIvx3so+4yH5ekRzRjkCGx
txk7nUqmy3XaPCTxjyzfsiv3h6ZSotaBfKcJHqGyHQ7kGC/S1w3L2HlSeWBjSOPI3wgIOHaxiDoI
ZgtYOvJobokGHz3vQP2qPlJCwc8DZBz63uWmwHt+2n7Ux8f8QRg2cuNgyNunAFk7D4QQorNUeSi4
jb8E/KX4RC0O1IDvz4DyscI2rLAQiaTgMT+YZOiwMhpvr+Iwr0tZZzCJAb9CBsB0QdZWXDwZJHeT
6jhQm7fDLRFV3xDckvxRF694flp9yat4Sm/qjCm3G4vYJz9bpT7iADDS+kDqMzT0UVy4vvd/6GN9
6y/UaeWzOfeEJiTw4qvg3TIU5+nUa8AEesjJpu4eRVcaWfpA+eiB1CV/ir+5AZKt/ttE4hEO6ZsV
SeBSvtK14Roc9JecstkTNAuHtUR/DkMuWQ6OKhxCNhJS8QiQhO6ep/M/SPxP4y6RLTQ2V3mjzdlN
3gqO00WqAAuRspI4CKE9SqmnD3JTMJwmeBb8eCzgK1Ac8s0FLHbMCUT1XRK04S2sR2SOYh1aNHg5
bhTIeIA11B7XpMQuYA3LAfRgE1S8PWTexXy6Eg4ZeVwWyZl+wM9CMI6UizAlzI5oUDk/kqUbKJCx
fSyb4U64ADS8OnCDyZ8NBKvERcovJR558mK8Yt5V9Jh3YNv46KnDSC+kv+kb43HFQY9hajDJjQcE
S9/qG2iyY2w/ZNflD2qPQUfAK9Xjdv6vEitQMb0jtC6sO28tE0SKJUAQ/4gj0P4mHf7ohEca+9eV
EPpksyW/G5FBCVwi6SoS6pIzzAFdyORF5YBrSacZ/PK5PGQ7I0yC42/ZV3/sDFRIxkG+uIQSuUDA
RU7iIB5QCm/vcurlUMvoL7RRiVIVetLFe9Ve76erx2y6LD26hvFmoBMQnJ+RFvlSgvWC58Snk3P/
i8RY9NwTjRdZlscnmDUXgASJNs/gvCZB5HSyZVwugpwIBBpXqWMPHrN4zRicF6F+cI4JpjHwTC8m
JwPbQrcC/yfxlBjN50lkk4Sp14hWD4ckOmBG3QmBORPHbOEP4PcwtWNiFswp8S/XfSmuUZg1KU1e
cGFJYaXO0c8akjjclOSnYuCyvawr2b07QCiQQIAIqXgX/CvGQt7EWIBEgTNTH58AklIj3gPiEoIE
8qU4KxeateAhlRjm56e+yapzfkExmByPORh8iewwIZZbkQE/d7B8FXNFcd5V1xRRiaEl05FY8GlW
MLWMyP2HCAhbhWobCNhcQtZ2zjA1rArg7kpEBwWHUlm9f3llAizA5xJPGFQtRIqMkW8v/ZsZWpWN
jKWPtQCGTb6R58a6i60crXRCUwhe9BVdSO+RhVkAx4DNwOGvhVrBebtx3s5IpIn8YENczXzQ6A7K
RRkfnB+SFeAETrcB2BG9LIbFBiBtiWBevrqhigakQAIwxyOSbDMLejNdlE+3c6MhceShYIP1gDbO
dzEKfCHAM0ZHg/eQrKAPQkTCg9CuyM5JtHW4e9qM1s7zjps19YS9AZGI9Kx5wkvsIAVvSD5wJ86R
/jJ9lZKjynahTDcHjJGlBlKpoZ8JeNzNxPRkKxmVqBONwprhQQW5LDB6THlA9KUADjv7B+YkwEjk
hOB2WWC8Jg+N6eA44QNQxUNKn4sjqeWADf0HlhSYujqEW69FdFjITw/8FKgjDoyuuieSAd7HjQcZ
qL3xTMfspC5sWfLJmMmfaqAGrde7hm06NCczuq+eaxt1S9vGRxyOwPzo3MLiIh+HJ6NnkP8Sh0nU
A5ZXgkmIrWAWywSsOKHLCzowpkrdDi85vbxMwoZRL0lX5ypL5O9BHTnFHBBCQm7pbALi3vtFRKlo
M0GDZODDFNJdwQrEpPBhVBjl/XW2UQ6pAF3iEIBECHeQmeEWisdqcNqgv74ohiB3xMOKPZQ8mUx3
JnnisyuVpOUfTkXPH46GgacMAkMwxr++IRxDcx2jjTBVo0h3TRlA9syBm9Wh4twIPgpKumCUGOmS
iOZd1nDbIa0zJIqvBTvlVxufEYywntSQ6CHfi6KeSAwyCZvOAWlgVBgmI418DdUD6qW08R2ERQJ3
PZKpr5d5elC3GqMUnyIzG/bJn76Nl+WcAToi8US8I+mKIbloKOCr6Aah58oBhS1lH+gUocghqyL/
KhmO5U5IZM7umDOB9JPo1rF+zGcNsmDKOsha4+W9G05UXMVkLuAFbkM+hxMN6I//U1Y1LQIMIlCo
8sumyL0RgUlyZsYvygxJAhgn9nleEAU5tgg6cnxjCOIyrgDlU1QQqhfxQQCK+Pd6cf2Gowtll/Z6
ZNZp8ZaKDEmYdB/JtD6JpECH+RQZZCihqUTMYAWokSDkcIFpUoOkNQy60vgKhIO4GzXQrw6wjZgR
YkCcmejMuxCF0n8h70WTEIxwMas4IFopY264BBY33Lf4Bik3oCVILFRV5LISTxaoE13wc2LAwS3J
MAQog+YNWVrCqT5QgfIoFSykyeTpcYCG6SHFBwt6LB8pmFS8FIq2SHxlrA26R7QjTHgo9Atgc4la
llC6yZ/W8fKyEDo1EtIvJ6S+xSKLscGLEzpJSEq3OPHDVgLgKwIIAiAUUCgoTMPGLSNTrCZgrw48
CTuNCbOQsPgahobw7wMahKqfbC+RYCtjePl0GQE4nwElyJQ8aWK7vxXenoo2ZGJ+g7PA9hF9fBs8
lpS6RGTw5KNf6aCnSPwnXHcKSjzJWKw9mosCVMO/jlkdfkgkRMlvDty9L1mQeAbID7SrzU4onWVb
GGk4NEEKuRnckYZnFvkw+TxefPZJOYs0og/GzLJHjZImWjQj1UVDi7T8Z51lwWVRiRFoufOEs2q9
5KsUnn+x4pO5/cyRWSAv8I6mrpus4BfMKBfg8hAbjK5s+8YEyzVmI5AYdAWDejFGJhAa8Rie/oDu
U7GUAKVh+1PIABeeK4aT9gT0Z2J76YjhFWHfQ0dAjqYFwsCdWtDNJq8D3MopDHodWAk1Tq4Pm+ln
2xYndGDhXSiHnB6D5RQnSm8hJMPpWviVLXIzUqeTPO/EbRKcvDzIoZUYVuQs/2UdqX8DQRQ3UWGt
CzrgxCrpmxxnMt2i+0NkjOIGVrtYqC+XEAPwdEAiOGrwWChjAXyD31BimT5xQIYHEHqlxKNtKEVP
AiiQL8E3M144ZqyYQRObiLXSlsbvUbF5HAokw6B8YqJS9xaa9PuJyeQRsKhodN343stHy1/gccLH
ikEWoe7GlP64qhTpCTaeRSnCw5N7zHkTWrbIAMj7v+uQVPBf5sKCeTRKiXqIrBsDEaHCoGbSfkqM
hh/Gy6LuhgCfnCGSyBkRJMi+LEnC/wdupRdj5E0/pepBOsmUPuyc6KGyv8D6iJSJ5qqEJXLNkbfj
qtMrSIeKzDEUeFDnHgjbZXCrd/VTp+CDwN/9m95JLFYejGhpYzeolzJSJMTRY17FopCYSLQYQWRE
ucxyy7D4fPZUWgvZkvwocwHRlGWbJVOUMyb26JkW4I6J9sNuK2x6tN2IDGh7k23leIjnl0437DgH
JUYZQr5uHCZeNPW0L5ruKDbSmldT4pVESuoctFMGSL+Rq9HT89Sco7PHoSTAeeAtzJUcbHkbLbJ2
oqxLxjCn4xszIb8uqQeFdnlsuohpNFtximhqW8bMW05xjblwUBgjT//lhzDbJH2S5xbvJyXsJACC
2SRBvLBobkerG5EqRvuhYaeGw+HKSZIvoLOeniQOKesio8cBY9klg6du0YLhEK6uuCLeWAKb3ZhD
peN4RAbYYiwLxQSwY8bNLzDTkgYCQ1GYY29hKsC+Cihx9ED82RahMIeipFxDTh/rD/xrkiNvh/CI
XwdGAPgEZTy50W4tx4bGePCaDe3IX0C65H1LuSHgEwAZgt6DhVLSQn7uIV5FLiQ49Cb2N5WD8RWw
hTrEeb2Vn5XaAdjBG5jBh5iZfWMvK3ufbB+f2Wrk8K9quHsm3cxrJuNlUgdn6ZOOjdVerCP9DrQb
CuCFsZ+LN32i6msI1BxRGl6k/LBep84OkGl7dfRNzGuQ0zqcE+Fk0KHIqLeIZ1lKJU5xth1Yqy8K
avaRkGkvLV0CzZwAVPhrSr6EO9uTy+8TB/sK5iEjBdyhBW8DMEvScnJrBMTl1SRCM7ewHwKa0fVo
U4FqNoSGFH2c4xZGxZLobhkwMmb+IyUICdctaerbXg5H4FO/wIFJQFIE+oYf8E5MpV8S3GTe7vZb
vsriAeKwkOk6me0kYB6Hu/83CSv2sPm3MdmKQMusOKX6t53ESPRYgVVTEF4LEIeGASeUrQsSVkVA
QeR/3dPnmvnD9jqC4whkDOJAQEXS3dpb3nbGMmLfZFH4aJaVqSLBTg0j6tnclB0Z6ZVmVmniogWd
lEmKGQV0z+PNPioOgn+7o5ygo4lxyjGc2x6UCMO7xN6F2eDwgbSO3sINr/Ehmy+h+Zbrb099npoY
55m/6t6WPHEJT1cgedWnIAnvCM0mvu66ZM/pb5mLYZU/qWhmcs6eW5/Yuy0beSN1Z92l7GhH25Ki
Cm3U/k6qFKxetUTZkrJccJk/Vmf7J/aHl4nHJMeAbZUSoRRbZDA4z8VXigJrJGUtWc0trwEbxq/n
yJDAbqBeLbUtqkJP2qC5Au3P35TtDhYBAT8KMZAnv8W3shibLYtE9Ycs5B29TS4hDV9AitFOXni5
nfDbO6I7OC5QT7GNasj+spz5m1xGmCV8Das1oqhNzrzl0LCOqGdqngZ1m+4zyXiRsoq4cGum64j1
Q7mSdOtQoAwr5nXq0bEsHMfUZaYlwo6SqUg4dupZyR0HgMu9ZcEwF4gmC5Ry3OK9xoUt9/9wRsen
DWP/SIaVc+CxC2LhcaIcU2g0ZJD5EnwGOhISP0IsAEFin2J8MYmQs6MTVvZKWhyp9PNfkJiiLmV6
P+wr98PllF2DI0nYfYNqFpiiEbU8zPl1K1wB4PYoAkrFup9cCFy7yqHtlF7JnWjfUkO7sOeYjyB6
WvYPwXSoP4OuEvjw22AMb0mQYRn4NNyQsGW2hP/EjIC3GUDMxzDDslG3Leh/uAa7rchtwmqebenR
Zn2eZ57QTqAuDAefSKZgU5jn+XIgLpF3D47HS3hzVOCTZCm7ttvJNgCx+AUvMDAKKwm2LR2vfIdk
VGS4CTg2H2ds0M7c8sl83FF803ZXIGBfkEeIaxcpeZ5A5lhYm+DYJvYGAydHo2BTJek0/b2E6yw9
ESiPfPa3a+FVAGnRpYkrjBcbfScUNyoQD1ZW7snZ33EsWcyHzeWhUdzlGj0iwmxc0+XjmL6K6drt
xDLJsQLVWW7jiDWS1eayYovh3AhHgSfnjWkpYITwSsRY6dqmwALUOOca8Xc4hl0k3yYlDbShjkVw
RI+URG8JPBlsjxyEykFVDFu85RsU/tHI9I5bDLR8PQJOq9trhK/H/9DTK5MpQdDZePnh0wHTcxTr
c12iljwRdXgerD5w+SbkmUXwPOQmhQf2d7nFJvE3fLxsH2o+c07mEf8kiqkXaH6ghfwgigxue5AN
uoGTfmR8g+TPL1vha00gHMlTCjB5s4MNvhHlVb9YHs/zVigC4s8KD6CTE84zepc5/vVpMXbFnhkF
tpRuWf1hjofmTs8xBwgJ8FR4sCDD2X4E/+D17W6bPN9HHEHxvGgPZqgZkViXKVyV4xZpMj6PhBVq
jpQe5MvFdslVkINKSMI0Q94sC2T7tqm/ZgYs15udj7D6oMZ0IqjOw/JTPWor0UVCxKdTQmSPFJrV
YifL3fjmMZ8VYR3V8kc0r0MrpXJwEkPR3zx1WNysHeorMYIEg3PmmpCBkrufAsLd22TJh58zH4S7
znxLCXOCxtyugagouNEgAeeWjOCD/8ZBZ64nip6tXbIYCQKP7g0wCbFues4RV7r5PATCsyhz3BD0
gAUFP/2jp8zHTDMG8jKtWv4CHKdChIYCK6V8lBwSEWbhRyBzHa8AgKf5dOpme2tjwqIEY0QZOEPV
aFAdWtIfNgHzPDtjkVN3DBq5Gj5YoXiBWqZBfQt4YWCOl89mItX0qioy95wO9hFwykHlyde612Ll
pweFWBFq57c0WpuEO99CjRPZLY1B5gDJutMDOsMEAw0iOFyM/vr3KbqdhFn0wldvyA3AuOUk8/4f
Uz/+O49dBa36N5KOfDYOY0im9Hgb7x2C2MmeI3Xo7zPmqcImYDhvRsZgJMwi5W7e30QYn2nLQ+7U
ayUWkYJmz6wNBLPv3/VvRgV00wc5U5+yQOvJH7Lw/Is+/B+Nxxr4MUjCEuwjCTtUarizsJ0r+0R/
0K6EE36dPR+pJTpE525bLpjYnRAoIh2HDD3Miz8wchg6mt/t1d1QOD1tenQsMTZl8SASBdgFTohR
LlNS8BC+9y5z0oy/Jxc85iPTXUZj5StPw/8hOEg7JiAv7KHlUHsQvWF5m/3rhPVtIh26QW33tIVA
5UyWg7IckG/6PddL7U7FoYJ8Pp6B7cbSNHzJXKilw276MTn06FvEic9s8YtXWDJ3rW7DbOScvjTA
OUpU16D/5qMfxMp3roHMR6uZYXj3dTggakBz8Uj3208E50ezIffjyqfJuTNc+gBaavroyycujdFP
LiXYyrLjXdZ0UJuMVtMoRPIWVCOns7vlJKvzgkoqqficOWv1bd4Xdt0zPYoGC2WOrmgXy6iuXAvz
YauuK4j9E6eZ3ztfg7yGAuDoDUI0sRTBtuUyRQ4tesO+Nj5rULazErRGoxUbyPtrui6jpqDDISf3
B01W42UG5qQD0LHlWfLCDzBfIDL+wN//MmoICzkft0VXMNGVAq5wvXsk62as2Ch+Bdi5uxm8wk0+
uHlDA2H2Pf4h00XRE5qqskCBUV+eSGpIXdCAoF5ch5dFSzpjIsYG/GAt6X5LsggYevDQSDXJb5YF
J/HsMXAK6d6JZ64vCxoC+NR0YdDDRUupSVuhCmwMoUdz2KAaFILBzAiXiAgBz/7GFVZWWACMG8iI
aatbq+cq8ec5/zWf3V7l52R8dHjV/HsaXrFVCJ4JssM1rh5cThQuO1pSEF1EuTZzGKmeuU0elTRM
wVWiNZqmHGyc+0j+wTEoLVKH9pWJd4mYhxgHTEQUJK7LyH07kPAjRqOrbKwcyYpOrVxZAWXONDwU
o6VBmBsHmbLWnqhOsz/Rm/HRlsDDjOSA2AMcWbuMIpM2CyrlZw4MRXNJnDin+1EFOzIL07H9eEpM
g2Mi/TLnlTC1DMilxjU3GcF8ZCR8/MeGKp7sdBIgLyDtXAvIvZCGKBb+IS5CrxJvHTUPGxFjJFKo
ijDY+70hyUKSibHJuhObbltA4YkxRpnXfyNn+CQ6qDTLM5vgrouox+hoiuL9fc97YAprZp7wFZdp
xDWtMgftTJQg0DxkpWuUIhglqc90BGgtavwlEhGju/2ATJWBsXGE798i10AZkcMH+nWjxF/InwvI
VU/1Sj5Gn4kC6iy/eEwqgwYkKgtIMaZSl6REMxFNB0YZ0U6ukJlAIxHlVOptL9weJCpmFeYZM/U3
hRpyUNFledycBBODWx459RcX7b6HyP2mMRsCfS4UrBhvAHeLPy/qr+6p+MDLof3FheoRM0dF4BfC
1tfla3+liTy0/kboghE0SHaEt0DyXJEd5DxdtVlZuyKRMZ0GegG2lq8sy+EatwtqMEyDZKyjrJPF
/aUr+g93woA/7v5GFP6YiYa2yhT5wVz3ixNkojwT3cCmvwWFloba2HJKuvXGY8h0NeOBVQP9t1nO
fA5DJN3oYhoQWO1b+WmmUd6cekCRLZ86vUZWet31p0M+RAldspfvifVVDz8F562Lfwv0Xjv0Em7p
2ohZb1xOpX2c2Zr+a0h6+2Zgwc1Fc0JI/s5HQ2/oXs1416f0jwH8mLOuX5+MqLQQ/kGnaogU+uL1
lxz7dg7PsH/V01cJ4zX9zi+v1/HL6THvrfez+hYzA/BcD3T/wKXP+RmIHaA1tKLIJnD0Yka6KGGf
0iY/fCnG2rjPuvK75DRpGZXq7OtK20mCqJfauG2Kbt14XY0/Bh1lePO1S7bDhBGo7Eqntd6F8KOe
lE7FQJbku4xfL0zzNgtozxoz9uDzpOhVt/HmXn9WOSMqJ6i50SR4XRpmdK/DAR3gWaclGHfDTR+w
BkbUn+4fRrpttPekoRur+LuPj3lLThGjMfkYnGSy7XQKlTQH6nT6XGmMUFBCuCVRczrPksVtukkZ
aN9Dds+Qx4jLBb4t/TNvf0r+YhAWD7scgYczavFJQVj0PuoPxmnsQ+oqHvjFcnDqOzFC2zvMKi0R
0X/R8QtjvPqjYUAx/HGe91IGyQMSMLP3egvBo/HP3fo+q1+j7mUE3eKO7P21IEKk7/zuKgNkFHNn
VOEov6HWB6saZYmE5WlHy8wKtCo8lV6nry6j7fS0S+vXW7fSunVHbyqDf28vGfIgio69RZ7yZsJu
Vv5uPbf3xnTJKmg7ehtbOqlSw40fTBUrOyJMw58imfGooVxPOGGDudMJfmjF+43vN/9UPBgBPWag
c1BpvyqO5Yq8yYANyU8oiyXfJ+Mzp/V9igHWMkIdatyP8YsF6WLaV2FnbCcxTX7Lmmnk5e+VuROQ
Xel9aek9NV8NFfGF2SXN3er2qpqImxMLcxNH2mqk/loPkMCJ3yPxahZ/lRXbDbMi4sbpR+8V1qGZ
HAzz+0FEPUk/8mE2Gm/Kj4rmqeYvMQn6dVpM49/TOPenSEzVY9TaF9l5q5am3dVfjXJHUZWntiBW
AYid7lAGeLrM+pmMXxr842hZV+2XMapQoUI5UFmhP6qsabIerZhIz8SEggOl3uglqvAdTIw7Xf6y
OOgBsU7vJR21+XtNLQ6f4HRjN+lmDdoB1bxyLxOIAERhxe+NaV31QX0sq0frxNOrGxSESYzhqbcW
E451/OE9XV2q33Q7dN+9n8T4AHPTGv69+iquawOL9lgoSaSh/P6anufaNCrzzXDnvSapYxmzpInK
dGaWf8MY3Mu8Oh1KdsrDCpKzcnjcUUfsaCiuPzLUmi/eJmHuLTOXCQGzxT1FrFT3LYzdHXFIq3tR
ME/xZGG1MLwZEaOFBd4ZTZWPfPxhYMXuHe2ZtOE+mLtO9D9Mag5b5psnyIb1fjps7yajRTN6Zvnf
ooQlpBOw1QYS6G9dH93VTxMCzzn+Ka0fnJyBlmZBKHhVShzCq57+9RVsvRSPKCq0PdzIXHN73SId
M7FSuC8MVDElymVzqn2sx3aFjIN2h4newztuvlos6zBet+RA7Y2AYdMyUkmvUIhEJLP4nFR8y1yO
uNls+xb1fCu83mDGE83px+y61i7rW3myCzM0rruUvv7HeKfS/6y/mM2b0USP+z7Xf2OynfNlrvWz
22mna719n1iOqa9LhrDeljo+qypgpdANev+qEEVuEBLF25YaoIIKuQlnWyqZp41prW1h75Jhad2X
0a3PiKcwAXF4vFvGJj3vRozQpGBRkecVOzVfG5pfNh8dl2u6U5Kvm0HH5Jn2xttrOnqZInarp0yQ
JSeaXv/aW+10+SJJvs/9T94xGevW+iYynVcr9QxmrSo6BB8DoQXAiG66aE3YsuiNaxrTbo0dTuis
c5wuiTsq766K6PiDycrTOOaW0NFXvFjTKYqsIyYtMxrkQj26hZLZ/3UofuQ71fpq1BLjd2jQ7BxR
CcG868Ua+dXxPapTih46PQUZMNtQudcOjyBeQVk2p+/y/t3EbxZ0E2XTjqIyXp3yD6v55Jw+Nt1p
35hg8P51GpytVZMtsDexdlQeywuqTeXPhJPQmVGD0I71nd7XN3XXVdGl/aYrRO+coqYREfClJTGq
J/sk/b0ibt5PJ+4DJSYiF6vd3cjkxsxKuqw/bvlMucyN/pWxKQ26Wlc60jg+J+2rq5aT8ud2dtV7
aDbfD0aK15jzSw1Dl0fI0B5M8qt/NYGSe7ChM3MJR84IUs9oPWkPKLCONoYO18dC14ATnBdfw2nW
XzlJY+Z7YNIm0wkS62SxDGK5+9YDC2TiN5AUmL6O2eQExnKzuFMmUGdtIuRc+RylXrQ0CBvzMU2M
97WB9b40/n0K8ak+KNlpkS8KCZlHTAEsSPR0C1MYGK/W6N18Ux6mN2jrPFYd9myCcix+76bCuIfS
Ze7uyQ+wQ4EMKTdQjd0GWZzzthnV9lCP/VTEGzt6bhl+EGPOM/RRiGke0J1SIIsXSweYocEi9wcU
NlOve7yqVCyje75Vmh910niTwlPRcr2iNnOd4rF8vVy2DXpbTAVvWxzHYwXj5DzTmBqfMSb5DvcD
2jOed4Q60mhonZ+esdddsx4rjMqDRUrgckY8djz6yoFNJssrUoQZIaoCR8hwq+6zkS7ka7sbieIE
5KDxKWQwch6dEGJLPwfaAhSOYKkGOZi5jvaIdbgorynz1ZwYQYbrnzemkc3k4azHygDfrBmOHhYI
zVVeMvo1qFQzwaeZhO0xK8O2mE0nl7CqSXu5/GXF6TF36cDUnsvDueWxnZtvAwKF5H339WXSu3ry
zsanJ82ejLDhbeFGGTHNvdzHlGhOJ6cY81BJ55oqzW0woRCRjJFOU3Ry9gmiIfXbKTk7ar9NUQIi
9cmNozla19ThUoBKZnxrPdSI0cjd3E4P5+fjZ5jli8dMQVElXSWb86pbXFbl6r64L/rIcbx0rqHx
VM+G5bC8rs8v55fTS/aK+Mvm/GZuzM0EYRTR/SjmCAIs0v7FSncPgmhm2TFcCFItRFCOFf2usGFo
H6GpRXXOgzMymWLkaaU3es7Ebt/GEcJdc2t1XiZrJE3W5bLmn3apzy+zcjYE5zCd95FIU/Q8Ybc4
rU6rSpQeEJMaZkk0GgNPt9vb3c5p7WfICZuTOVdU5TKniu3vC1qhJIl0wyCVClEYJaIplsi7JT67
VoI634JaC07ncEpfXx4WCPWgIqIGcRtUE69bTOGfqMGDozEN1ImfPfwKcjlcoy/Rsr7vus39NfmM
P6zDcMSVFCBWVMopy/Ey2Tpfg8XMdf4pZ0ZohX0kL8Mi8895dX6+TLr69zLDLKYGoUVlWM/pmVmW
+ef5fvEVsEj9qrg8QRVlzWyEUy+XZ8jhl7U+XWejzUPZWE3qDUwuKqzwXp+9Ydw5G7VnxrZb1G6c
uAgvEBVc6Z/d33/aP0Kkp7QMF3wsKtvm3/Tv8Z1/FV+j3f11/BYfGnYlZlcuS9mTfK3N/2PpvJYT
V7Yw/ESqUg63KJDBxgTbNypjsAJIKKen31/POVVsz2zbY4NQd6/1rz802+fKXJsLc/H8/8sodv3G
Wj13Ne9KuSmzQKmDDLIhl8gBIgLPCNoxsJCCrBQMGYhHhXoLnZSF/KnGJ2PYp1MUKK3hU4cNSu1L
4SXsnJmpkLNl1X7EClWKZGE8cZ+I122lLaQUYq7pTekqspavwSS+fltKjadU7LEQrYfJfznbKHmT
HzwV+BnGZzr9Wg0zogwsi7fulSanHDahFPqDQqdl7GQIzdZnTsvdZpsk7t5fY7rTR/vQPKlpK+3e
PfCNGFypUb41Fa4RAR2NAy8wV5fPAvyv9qr6jT23U2jYq7E99/TXj9TZOhX0nJwtxUGSKLPLqNkx
6qAS6pduPOjWuebGLo56Vy6LF2eGtTbte9QfTWtuFqa50fvoGpvR069l86OoCumW7iifU2WUP0Jr
GYUh85p4IEPS0MhebmiC5Vz6zBOTTPOqNdfJC72odMjVH+u5dfCQwBwEGJABfLGKm52eb0B5c4AB
wNHkTZXm3WP7NLahEki4Cth+0i9jSJhYJXRLi2xNjOi6rWZ/mQOxAfMOnyx492oAvNL31H+zR+M9
mVNbLkUPpwIDYqz82Yxpw3VxGhOulfb0eZ4Ki/BT/bCYBmC20nvy74uUS6ZmoI2l8GEfMXOsZuH+
aXkD5jSx23MTMzbVA06WB2rNwq8fay5NWnoWViuSN45zTvQXShOaCyL3nMm3UclKHvnhzz5Q7Y3y
OMKYhPr9WqTqVSYSkFMIIxB9mYZflbk1nK9nui/UU9JtDdjeBCboJN778OtgiWMFq83YSQvRGrjg
4OD00ctVaRtevvP0nWSRQq4nvikBvF4pB0vdCyiAK1OMtHrvTbhusfCEGLDT+4UZLZ9h0GYLW50X
OEhjQgTJcPzQqxTWXdYdhoLO4K2lGJi8lwq4YaNiOqdA0QDdZfz+dBZR/iFxLKdF52bTd/a6Aw49
Db8Y1xNGGqg9lUPlvLfDNu65NnMZrEcy7rV+jIbTgPG/SZzja26xtxTLgbhyZSeVX004tyEA11+F
RojpKkm2UYnj7k8r7/XwozLu4hmmoBGo1KDQYGFnXkfnzcD2JY7sWSx9K8q5z+5lfTXgjzJjqo9x
SALbDmSwdthQt2r/lT72iXl5jEf7ebbjd0nepcbdLs56fZV57+3mkKpeIa0GBkHm72BfTVzjCNeD
fQJ7kZfzPPTR8VH9pc+fQQ7KbjPgmzJ9GNG6tNaFDTdHO+byTg53dk+E7SEHZcZI93l5FLvW+agz
5kmUMka/tkmAnTiGD2P2Z4ppS3ywxl0R7uUc0m9+6xn1loe0obldldGHikUAH6M/Bx1RuenxNGHY
Wb2p+nsKHbAJHGmbhbuJrRlELV9HuOUBMSZgaJpypmUfMKk/9+X5EW9zrKki76GvHYJK1LVVXdT8
wMy0yZfPNprJ8W+XQjjLDmmHKYtzHgEBIn2nweRS1o9TU68f7T7LD2Z35HM2BnnY2ueTqNC+NGZS
JjbmxUXpzvREA+vaeJv0fUfc8GPtIHjXN69wA9PSydu9XOdIl9P+3dBy8PpOwbSU9B8dyDVpkciK
avJ1kzjcUieiwMYNhu6uru1ZnzOzijYmqzJ1vvWCOvJFYwzODMtCkY45vn/dPhqP/eN3KJg18p8Z
sX76u4FCubUBJggMqHm92X5Ubg/7x7GxDd8/pGXT/GXd+9TcG6z9ZdqFHwunRw1m8NXBO0E7GNUm
YaaevMeMNLVvKfds9RKnx7z8iPW5k/92yUV1MIPPqdpfO8f+UFtfwjbfPjsCEmlvUv+rO1SvrxMX
SXRrFaMMoztLFMQ9RsYTQTnNm1rBnh9ck8v7lVDE3FvAIFizD2BGz4aFhqkSiJG0HmE6j/POmLPL
JL1fjvMabngSEKXCdyYYTUngvX5v+1roVYgGUHHTXYsh5AJwHMyOQV0h0EtuF1dDhobPCiIc2+cf
8kNq+E/yjMeLbBYGwvas5pN3g9hKdjN0Sw+3B1vHshrLG56tiFUVE0f+GaEH5SxhMnvFlpoi8XUf
5NmDfo6IzF58IeKfYIPyrfezJQedCboJqacXM0bmiiQxygSvFf5T8fETJWVRk9k/XQfxiBxoZVCX
XoJqjX4GvXzupbhzPr2+9CoiMVA+w0unL4TkD0kJ6h5DDIbcOO4jf0RzibUeuzcYHyNN2i/8wosZ
tuf43f8vQh5MSqXoRZDyBcBk4b3+xUifR4pvTipalxeEqAvhBvw0C4j1L/t0fqS7ehxvQDvSfbyN
tycpG7cKhs5Z+042v9Y3d0UEno2AkqtczXgKPCmeWoIRMR7f4sYGaBGhoMxgJ3LP/oV/MokFTLyF
R/VL/aquIvGpuIBGhBsVeod+HN/UWywyF8hhuIIg8sz4ON6ke/zHeTft5A/tO3/rljjxbYqj0BaI
GGENu5zsYAUiA13wwTXEFw7EGDHUUSEgi6R04SktvLeE2Qj3DHQb6feFj5HqZocJNYcQ1hA9tuvn
IvXpscbRGy9vkfwWrWuyv0XSIoDy8639YRx6BJh/w3Aainm0EBznaC3skMRsCLoFZGwyjtyB6RKf
ITeWoLkVjZoIsCFWF6dHBB4ncX8CoVxrgtAnLPKnK54UIl3hBDZKn2K/dTjmsxmR9Us4j0j8FUEB
4Vt2ivcVIQsiOxa5b1CeNDI0UJ0QmzxdYbbBscAmX9jhm1/mm3XgTOYW4BHdqys721UQTN75AFmG
uTm3hRhy3fm1sBN1kZqpXfs7m/zrX9CHyPwb7+W3aGDvRIsQ3U5kB6AiZj0stmt/6k8O7u0lDv5Q
1nhZkJn/rSDQTO1qIRP4Nq74u+xrpC1X/uXr2yJxeTyRKBWIOAOswfNZz8swLnR3F/hqV2h/DEns
r+ie3Ll/eICi1/8eLCkmCi4CEVYWQC+r7EWrxCrjC/SpEFiu8JpAYfUvSg+6P6byFFM8WO3jqb7D
t/5oSeqt3xmVkfZMHMq3GD58yycc4klP1jb9oT4UrN119YEf/km/8+8wrG/2w8e4008QpPrdcCRR
DDswsq2a40TYhk5yYvr1WIvXZCySb+XCFaYfba4UPxWhHZkgIaTUVbAFUStDO2O1GkwCbp0MAiFo
CyXYE6/g3/eM3ULuXXAG8q50WIfYeMGR4OOVnYb3j58aigQclSvQeUnBBuLRvpsMAGAHc/gAj/Hq
H55DGorjZ8OiwiqlWBjV3O7ZiwInDXTHr1G89QEfDRSGpa9GrgV1hehI4jJxwGyOEYNsklIhB+qz
F3xDUBfxFoOg+dTBEoqgl1tA5g49WQnG1JNfgUXNqrNxiQQtsq9qwD1+oCIyw9PaY+pHkVDUi9jw
w9FPDZ+BVZoFg70IXrZnqV6O+QD1eeUyeOTcqGpPBeESQwG3Mf2u2XaIFKKgV+eA+A8URlFg577i
gNRTjG8c49CVR618D9Hwqe9acUxwII22j+agPxh57Q1nOxCl3n+UpOhhAYJTvbOV7Y9R2gz2PrdO
2vhGOGF0NtOVpGx6mEOw/aaFDm/4seqVVaLME2ZttQ/5gTREPiaTW0My+E0A4P4i9tUfyhdKR+dX
Q0f1WZGQYy3ab3KqyEDgdqMUZnjLQJc1TrlPoc/ZQWIRxwfvaY1hGH4TTCx6yuUANLlP/ZfuZa8A
8EzifancHPJNKrKWSCJmi1YOQjTF0Hr00pcH86XlkJGJQcR13ishpDNLWcCm4bYhUkOUS8yOwRgB
y74FKeebpUowNuued1r8OV3JFNtxVrBHq18KUzaRCWy+iYgXSglSvEQudbRV354XJuUbU6gpEeI4
h2jbkP39Tz2JpgpN8BJpFNYzZHSuTbRAgrtmQ+VjeHcR8dNwxvmshU4I4vQJKQ/Rf/+yS6wdHi0i
oXrZsBtYOyj2B54N+wHGa/B2iIGh9CRxiWzpKnVLFD8XFv+/J6wdlAPw5Eb5nnbx3/RubJMNzeUW
xPl5BvagaQI1Kv562CLN3Jz8ur2mzilqrk9QTKWAwmJ+dlbKavx09Hhm8V8j4TgzfvTTN0W9od+1
8KQUX0axlxX4B0y7ww9u7pHcMtwLIYm3vq0Gz4b0WTEP7pwAHzoD7ANfS8qVdqHhY9gEms2UyzNE
hp3fcs+Pc0VfMNkaQTj0pa6sx3QdNnsdPQquWMO8xDVUXz76RaauqZpS1eebH/GqoE+D9Yy2IrnF
aBD67asAS1iVOEmB+YyAMX41MdxYFPqC9u9RzGXKa6yotLn6mldoOMM9y8cudvVPqrzBCjHsZc2A
mfgxeaFyzyuCLvPE9gvBeO73YEa4d2ULMd2v/CENCpwhVfJY56HOVQ0YiI/aPHkuWwx0RMQt6R5B
NPhZGUj4Izw8NlkNNBT0PfZjzCYfSxNDA2VJ62UxQ4fdAWU9A6mHJrQdssCCf2BnjGNL6rY03Uu6
Wvlm2jpMizTEnHq+qFsKVGgERh25JtiSUr075q+m3V8ytYmDw+dcRf3VzSdp/3S4maojb1jz3NT5
hc4tS7ZPNtdeusT2dVRXT26EB4sgiTjTX5GrVppvSTX8F5s5dqq+Jro1aQuiyi346pgNScWtUKzb
9KCdiqQJykcXd66jcP6FeRQMY4t7uDxW/sNJvvSnXr3Fj9C8tQZL37REcVl3O10uSeHqZVzWyv6x
tBNbepseJHE32yZfRalPdVb/yjcqLYgq6hdtzRVuqypiZm1PczxJXZrwwc6IaTlUWO4mEmcAC7i9
wLAwr/bRhlqrTsk685UQriSbCT+Uw4kykS2DSQLnUKctyGxLrxxDHeeNElR2oCh+M8GNCMxwwZ7D
Tg/li42NypsKnu3jAZFMgRk462DuhdzZrlO5Iw7T+PrQRVMBcBRzIPO77H+R3RI+4FCg0zdOR9CD
LhQMQpWzEC7iN0VKRF3CT8ZZBFQE55rvtCCTEfXd8MGd+EDivK0UEUrGrIXCJHkvbKFkZN5nXMDD
+dPRl7QBnFpkzHwwyuBIgjb11W/5RxT/DT+U53XKCEZjWhFzLm/oUo4xDpy8DMaSBSQX49MTnvIM
tlblOfoZcTUQSeqzCtsNkoPJQd2w/TPOgkcAzvz4UUnSg5bEA9eBcaa/Q3CCCzbhtMJ3QBD6C98V
QrllAlfJ73zeRDmLbz71RHVU/+JbuRt/qDrPkFyeBDTzPeaffG6RiE1Hpum/Bnnc0CxVjCwgTiM8
so9IpvAQ1K6IPS8llOtsPhBpWG7bbypb/4o8AKorOmhE5chjkAB1N4n9NftWwvdnu3CygLUQwhwc
g97ywBM0Z/6QVxKqOew9Oedzztp599rLr1vVrKCMweHqww9Yb22zietl/VzomBppsEa3j3SZPT7q
15tDbll/MQF6k9cuD1dxccT2tRuCVD9I1k9ZXSGyTF6ceAreHjjkkeANH01Zcv0aeo36YJTsCusS
+/5Uvdl6O3sq9zB/6+3dqKyM6KeNj/05Ir102sCIhNNIZlF6Kw9GYH3GN/hngJogGeKy99WsBjIr
uHN8jnkU2ExwHd4aDMhoA3B4heWAYZ7iwQuKMBIZoSPya0Vaq0xwMX6eozhnufKmCMzK7uK8Upcc
R2w+dNOkFLK2uJk5jIgHzC8c6Zy7rMLuQqIdhwn/f3l0fnpl/s6xpd5SESHWXSZkk6+EVoTbjqku
HuBYekfMgGcKG8nZ2IxQwTRGIS4boIqLHcwdZgTwZ1mRMMBeG5WpQedTkHG/Qysn0vRJRxwyBHHp
vhMO93Qu5UiRqI4lLJdBswcCN1H3mdu6DIbGhz2goTNW50a9ZGtm/6UuNADwJnIMjzpFbyl/9qRi
OmdZ2yWo8GYycZzpZwPL/LWSu6VirGxk+876lcz7cFF275Y+Z6BHpchvLXC9TGHKiq6Vxk4mJIeB
D4PoX+phWtIEr7PQ14mAhpaLzd+fdSJvkndcBY7hursxORejm4HAb00iw5kvfUBLeGF089mAJeOI
DTyES6LlWQSG43fzB+eG836ApBKz1lf8OBuo9M/5VqWAzVB5N/cqZqIfG/zjsU7khvsEgU8IKNin
aClIpWROzWAWkzQ6DWbyos3m6WnfbRCfO5yIsLRlHAxl6YPnZfAJLiuUxv30Lp2Ud/sjfX7Wj6sz
HpSBLrj9YjwedtCi14+YPqzZ1d3X9Nzq6VsUnsN0XRlzU1o4/Q0+jqqsQ1hl0yHB1woBNIlPxjwC
ZMYXEXHjKrM3AB3gJCS9GoVH9hdlADsgsAlnDvstlR6ARc7NQNdPlg18NIx9dHwBxrOJwUniPm/F
bbgpx/ytPTjM0/AgZk97iVuwPqNo1vHDcWbab45W5C/GR4HdjaaMIvEI8YiGQbuiBGfnB/pFxktA
DKNeGL4sEPzb3mhYALMViz6Ts5UzSPuW90oKRdmzkIB/2rj+YXqQejzoeSj4wC2+YF7oX9IBSEzw
u6E1+iXMe5J2YU5cgFyaK/e6roMEzpwDhxZy7l1G8qDkG8zSZvxSCutMULrjPYA0/Re/fEC2x1a4
w2vxpxSRTyvzjXXr7FgrIeCEfkOD8s6L4BefFExUwhu9ZCV6OLQZWA1w3D54nzw09uh6+hkfX3e6
ZrrhZG2e64OVwIKEIn6iteZSV4Re82V0GjBpOLPuZF1SUiAFo72lpO5g4aknet6B2D/pwCI2ERBC
0rjSJGas8AtPBqrds5wX+SJE1A/BLF1USFZxc2MxkK+NirM45zhplDRK/qi91dh1vr7lbDPhMOis
H/K6Jx4VeIimVnYpD1rm5rwp2Ic1IgmRq8dWRcshfpc0pxQAgskXoIX2LbqbN+AD+0af3X6NX+Zt
OLBXyViiY0ODXyK8ddgu9Hs33nKmF93oUXpwisBd7KGMUvzHvhZ7Tgv1k+xqM/PszIMcG8fzbgpa
dc7/KvXSqRf1BEfWc/DNSsQN1mE0AhODYcprCTLoSGtwZD1edaqvvZZdNW/oWSl/kbCQLi+qaKWD
scwNrcEfmoKUh7RS06Xl7PNw2zDMwgtvZJNbFdLWLF0HOUw8n8L5oHlDGPTxUpM9mGkKrXTkSoU3
YbstaMyBEXuwbdS/jnCCEKaBV06wT4irXzyQrsDtg6IFEuEL9n/t2h3r0ScemlpJVYL0Sce6oHpS
tEWjL+HDoHLQmKA4QVf6Gq4/DZoB3578Cm1PFmTggPGathf6OQoAykfzj7xsWV4yOeBIlpD6V5yy
i3ba0qI65UJJQHTFJwfS6aYF1Qc54TzXHJ4fhNIzuXMiytG4qDiwn0RmIQcMHFRYwxS1BKg2bvch
KHnvJbfC0bybP+a9vQPX8ADnRORM8U5dl8+ev2BB2PWK8EOU6zB3aGe7j5T2ntRw2Glg9i3knBlm
KvK9PfQ7WP4q0yvY6xCzeo96qMTQ1BDhUWXs5p8KkKbiGUy3qI0wTsK+YVzYiPAtlzAYTmhFCmTu
d6wz+OlYn0M0pFr6IpsQ6m0EroLnAloxOoyzE84szGdw3a+X7XMxEEqlvWuPjUyRwrFRLdHnkxeh
Hktnlza4gUP5WGkEW1gLB6o66V/EezxWJqfAXwblWz8M/Vq2dyl3kLM3+ssLZ4fi2I/7qfqM042Z
3eP4INn7R/FbDt9qfrPiU/46ZlhP48mFsypYk3LSwluXrPV8pSfvBi9xCJ6bDNkzyyOe0wU9mMm9
lrLQJNXdNoJfCmMKern23NrdV1esXsR/OIFWrJhVAPRoiFHZPB+uPCy6NJCf6xqWrb5OcQQtlmk/
515y8AUj1TIMSpwJZO6PpVKuKiiWw3KovSfe9gYj4DndaDKuKKcnjS+t2m5R5Mv4JW7XnOSbYY6I
BzPGAqUOYl48mynTcCd7Xvt0rZVzu1vEEMVF4f8Gky3WuS/nReiNJJPjZYJZ9It16HHcoNUJgSxp
yTgL+HWYhONUg+M6NigPn7zyGP3gv7Bltj/RDPFYsoNSIoH10enQyNCV5Fd2K+Ycwo0BQjcTFvb6
agaZh0Eet5eEK+PT5c22uHf9AWIWNKAxUJCQjPTacz30Heg3tOSTK6jw0KhjP0mA2plNzGQyNDPY
H8RwCxqRF6CwGb/1yCXu/gSEZaE/h+dFLkTtVleALvZQXienFqnuBvwMFn/qcToNcDi4r50ZXDLU
HSUGdrQhnRviIkK71btVPxuh3wDLsIeye+LHT5uJWasY6cwUej0ZJo+fE8khz1SIvhYdu//k5MkX
Wh507fHBQZSvGmleSUtJ8xQ8e9WFxZeIMdLncbRISYJvl30b2KSDIcX/9/dnSpg9u+6iJk0096wK
5llg1fNexQBmbWpzpXGhMmt0j52r0REw+/YcXD3koMndAdcow42xJqv+fVQXA78tFa8mx1oVo/7U
5VXy8WXMutIbWiZgTP5RxbiU2Nin21Uwnoqg24tB4pVjk5MPpJTpCugxs5YngsyIswG/GRpJBX4r
RaFLz4bzEjZI7S7hpDpTn5TQfBE3scVRqXRU5yEUaBhgzKdcNkDq+AzxYO3z9xwBO95ZP/XgMfYd
0ADensxB0K6dVShrTIcho1euhpdX4k0sL8lTHRcafwhWOfk9QhXEPUhbnHkFUhGxvABU/BhfSDga
KACmZWwtYhvG6WFS/wr1XJPLV3/GzUp+vdXAkOaaLynVQsN9o1mV7aGRtqO8QHwjI3bCG5u+6ybR
bhRz/TXXnEXZH6Z6WzmLhEG5ihgGdp1XYioh+RxuTbNIyUaWPTqyJxaCrRfZMEHEuuJKqVT50OaM
GVKuAnFKtmDUr2rzkIoEskzucVxBFtcZeb1c7ugHYgTWHvRzjDhUl16aLXsUIgm30ziIPbqhFrkF
ZyCUIc4TGiKIPYR4lDAIXEht3OpocrjbIzri0e1onRiB/ot0ZAvPmIkULs0vPBVF8SSmRZ9oK7gf
2NNFe1fNnmiXKe6RNHEGQMhHhkQ9/yd9GL/kwvG/NGfcPNkZn6uGSGsxh8kJ+uzg8N24I+RtMHxo
G/QMHFgISaoP+c6VwLaIqR5XRbtQCLeUkrhJ0IQys+N9/2BSwSCQkQXYBRvT48HNPytPHIn0O1xX
MUM8CWYYOO2J1GamUiTmgl6Q08W/z8WPuMOYGbngJ+YilN7o3jAKp+Ie3OLDYsAogpvHu3Qlz/tC
aNY+/uQJcGry0biOd96o8d581O+vYo5ghhsRVR43ZbmKPzmLTZ7yumc24azbg/3T7cNzQVoRA2VM
1y7qXT5VH+07p+14L0hYVa48KRpMB5S+ccdT+86b2X+HZ/luXJUrr1eUoWIoAwLC8uJFD1eU0iw9
rhO1LE4Y1LLv1lVg1Ex0+nImZlCwb/69XArZrXahdgAuoaOkfODisWkzDRWz0ROLNWO2U666t45w
Vs586fO10z6Bx6dP7ZfdmtO/onP7aD5RbCm8CKSGMND+kj/tIyQ8FE66kH2hnnDtLW60LO1PHHFR
S4kkWtq+Wb6JzvFSfB8sLZIqhQ8O3rkk8Bh77iSOLdIChAMvu7vxK/0ydYAAsVXWbDEieJ66HOC7
+gd0mV+Ur3Qb+VVUwbvuKsZQhAuzFuidhAyKYV35zRSPAo9I6+xdYF1EHN25YuxNK5ICmfw0x/Sr
Olqf5U84ImwzYccfzTPvUs8N9l2+i1xruuFDcUz5vIX/Ej89uzMoJ7gakIs/acdYu/9AguICFAna
Ril9od+Xt7QUPESItLF5frHPSehAsQVC5IE4NPcZpFBiUzim0taql9a4fkZvtrIHBoWonJt7I/ka
pUOkwdVldpT/aNiE/AMJOLE4rjQh3D1kTMsLj5YSGZCDSUzulp1bh5yQDDhgYfoZmFLmq+RejK6J
A4YG7xe7WctxX828jZAA03mRbLXS0pWB+LL0nqNv2LuWXDaQGph3xBoiTDLW0uDXzbzRg3DYlbR+
Wr5T6dnzr7BcRpVnF9t6emseH/SI/Ip82nZ68GQE06y00JcpcanbAdoJIgPNBcHBrxCnXZ6bM4t/
4L1mmksvBANZZrqOCrPgPKGtnw/FPJGW1svPDFcDB2XwTrs5eg8MywhTJlSJiELFzxWfAz0jPQ25
awIaAgEOWYkbdm7SkO0j5i1l44GM5kjYU4Yznhh88TFn+w1SO1DbLfKAEiqmHUB/kirGXz5kZenl
a9gdmguIhfDcbFSgkQeCyBjpEz4Fl0I6P6+0aQiTTXTwGBlEgroQ79Wv8Naj3Zgx92lJDWH0yWAT
tQPwwU7HcxZPITw7sEan5eB4bpiiBUO9Nvi9LcW1S9UlzlMFMgLdlgs6IIY9bAiowYV44Qjyys/h
1pAJL0KpkK75iwLXFOJ84RcgwQyasKbW57xeHrTiPSaquPFB1Mf8qaLncFFOKNMsJDyJiyaJOQ1d
Jap09iyKGlgLzGbxFdnRd1qH5M7ZfhBj2q14ecyn/7WifAPlIqRkHlQG2R18OrmzbKt/vfCRse90
yC/JdrrU5KDrPhn1OAEC/ArCGQNHWn6xp9eMREV1wVib7bz8fu77k3bhKtFks74YIwF/Q9YwHN47
MT3mVQORoGFnTdL0sEXoX+pbszK25r6xeXlcrJn828E6Pksn6e781F8yaNCXdI4v0l2Q92D0f2Sf
LVUdrxL60ZshoIkIE1/mblcIeMz7uO4CNQSTh+zAIP4IZYJ3HsskRq24TSKgYzDPs2DiKWYIM97v
xvGyhv6FO9GDQQK/xLwxHAQgUMidkaAduVwWICmLnh3PKbz6HTjeLuhaCl2jFQsWYG3Am5IYNpyb
+tkTJAM/EuLXQhdexi0X1ACeWK644vUzPhy5rbl6HuNIwSdpA/gcLAyAHHDHpzFvsAjAJsUSL4Td
C7k+o0m5h5ciUAG+h9k7t3DyDenHYSJQuC1s5gEkItBxwcA4tAiYVGGGCjXenGtYejy8jMPcRLzB
gltYTxeAqoKe3LlFKP5iaa6o1SE4UnvZbomjm7JVnwvDWTLDK6MgNX1AADj9HKPNR/egAoQG6T5b
geGjQc1wPRjXYA0m4gl90xfrnrSZxm9hRg1+Qe1rsFznKEk4VGlyURxgdETwOAJTfjkgBiMdqk/a
fn5JOFC50ULP+GZeZG2IWQiif1tUYzOLyd5bQplqs9t4KrgxnKpPCQACo2VpFaFTtBdSzUh+W+Bs
guWTyaguaKMgdxamOq8AJlhJKILZeOgbokCXF/Zz1VTblLBb3BkJhaA2BSxBM9SDnQcM1Jms0yRz
fYSMFQxvY2zkk3x/0laTXiPIG5xd4sBHaAtlg7pCEcZwtFF2LOq9EXNr3MLSZQtHGXE3BvuvnZRs
THs3FNsWQ8W/x7RM8/0TYZ48t8eFOS4o8Tq6LsBW1MafNFX8LAdyMqJ24FwMGyPIlL4++rT+XeXR
exXqDI0krRoVHxVB/fd6zgoM8SNvwgGPOBYjwPWdGpG2TbKWKdAjIadSkFGIkhfLv0MRWaOKWOqE
zk7bUF6l0SGtFhFpbQjiiZBC0hqCkS7kdDXRgqEndWuk+OOMFjzi5gl92xI/hoo1yvwKnziiZAA3
iOiCIEoVypeYEoQ+GnsNk949cxzKUsCBEQWJ4nGlNEp6e56R8hr7Y+/x0hp1luW+DLVY9TKY1UTA
Ti7XwayC3FqUmZipUEZzL1G7RthCcd1/9GEmMzIFikHKQVsCO+3hwRSIMQQBiGIxMRAZXHB/cKn0
F9A1xdsCLF2DeUmhBr+CopXi9vWYC/S38Cx2RNljzBsyE8YuA5oH84FI3ANZK5w7WuBauHWDS4kA
rEOzYxOEYXtK4xOKNuD2SpxLB8J1iWwvbVf2Y5GzAzp0L+GucEQaEVr1LvYtHKuYOSKMxM0Bvwri
nm0XjwLe6Syf2/iEs1q5rR4rwCnebBrwCO8JTmllHuHeh3Yj9gZV8EIYJ9MOARCKcobVxbohQ5jO
Hl9kx7XFUehpPNfGdaCqsJfwelhyXDlMCPHnwB3+4TPM44LZ2FBwTnTUyp71K3GjaC6PuvcSMEBh
cBkqKxtPPQHB+C3qOfY4Ti1hTcAbAzhIV8E6V8+A46jpfhB7l2fnN6I1VnnHMG70qrfXgYKv5dX0
3AxwtEWbVP976TQrw5MmlCcI7uvVVUAIKRHBo8udlFAltjA0Zth+OoyfsC6Cv+PQ3tQ/6nk4Fl9T
PqMlM9ld8Z0YdyGQMXJdzglGUxTVBI7CE2JDYxRGneuaeCpR034ZoRCJyz9AkxmlId0rERo5NBtB
vGHjQmPOOwaA1qDfxyUo9gFFxU3LJ3O/rQPQWt6HvPEZOfKRmtKiuIRVnAXAqjpzKN72LOiwp8Qn
kHihyq2x6upctQbEm/FsWjqDS3uCxkmfEXEvU2QJHpuFnSERs7jfPbyU8AmK8TXHNpNi8CMb4uS/
cgciTHSHB8NUmhJD5yPnIEUE0A/HlTjf6TMoiGhVmEnz3bhvgRHBF4fpoqHGO1A9FFf8Yx53aoBa
n2mAWHBOIzHJ1c/gk7yD1MzQjia8o+qglRf9c1WhFsX3F+EspAaYZcALqIRA00pkkL+jFrTDIp82
Tvc2wqUogsji5vbqJoCq0IHlYW5PWFi1hY/OAhDLpT1gNhCxO+foZuZTvQCCjBvfsRbgExxvwlST
IQuz4ArZHfrYZSUF7KThyCDRlQs3hUeIqsaZvTjGcVpDewGM8sumWCIHIb2NDYoOG6Nmk6PIB1zl
MyBhKWLnWNxQ6PVxIWGzxL+ADjpgyYUUsd/snfo7Dhg01oxC1XEmC8YSZxNPBncXdiY2b5onEBT2
aUAUm8EZ64Uf/fY8crcIww526+4TzDZkPv7b8gwRLwwQG9jPXARWORElmsvnu0rgqfVj0eBFaxNy
O2dtP8BUMjYkj729SYHCAUXmMhsEVfy/+5FDo2lWE1FIIwyVuYxhJ3lDhGCBBxP4K88Nzc/LpRpu
+BjpQQy5ZzHJAeHyLRt/utDiUycFTY84ZGdZp1fvkTDPIHfE5wopWO8ZEXxjv4XFkvsNKpwE9Bw+
+yLFwR2SPv6+xeaFWGJA+7sLh5We/ySnWCWxwE77bVKHKNE7CQ+UiGmZ/urFSEzrCavKH87yIb6c
d+jKHoYGZPSSM9dWC8JK5XL0/33134dxMMBWR/Jv2+qaU3uaMLSm4jOEu4fGgJJJW43KQqhNseBI
3hqM0jMqW3TYWLOYW8tqvDiSA1MmmraCABAz+LQgdRXvzWtKj5WS3dVBHi6vkrahKB7xe2Q4MUBD
zUjo4dCVmxR0tWQWc6V9Km+pIiVs1qY5bxGq668PQOQH7qb11uGNZvafGTKjnVNlHerm15R2Kj6z
w5giTXNcI8Sjp4GsXb/n/ecLm2eQg2TLU4fb0yMqG1m1T6rAqdLcXP9TcRkfvS7fIh1KNQ6zx7ah
P5VT5JoxxJb8PTHe6WRj4+w8TnF66LDNrN9LnQnIcx8nGFs43/Z40hRgpWkTKZ/jw2JQ/mMCCfR3
M4OgIzYGDJDm4VJm0BpB2Ud7W2NIw6DGkA8G/UgzXezXvWCnzAW7vze/4uksP3+baqUwQTTqS2Lt
nkRKvT4SQ5pV4fKVXfrnkoo1cs4Gg5Uh/Sw4qZPsq6logJ0IunbmTQ41EWLfCeuJu6puS2pEA9zu
sU8H2kkdrFS6m0+gHuw4svz6LMky2b0ssPkEN32Wbpgh8kbJo3ANwHvqCRNPABlTVuk9WffQLEoV
luc1kaA0COomVZKpQek247kOQJlXqPKuw0gcOZnTTskgpmN0DV0uVkh5iDmaxivKfGHx4WSNX9YY
Lz5wVDkaw7VEPNr2sOWTixnTKhpYVoFcJdfH9Fkg2jISgPkhY8LP5dW4i1j/afpe96uG97mnCq6l
ZaTViHBx/9ExqGh6lKF47rEr5y0sCBoJRad0SBfPCIMc1ZqVcCLMVUg69tThK8Uuoj4xe5dp33CO
mTguxd8TKvyhICCDg7qFj1BkJ21jq5828snyda1KbKxocOyIGBKbLDTaKdA1O1lpiYcYRZbupb2p
y4Osf1DnJ7jsj2tjWFNfDsVSs/4j6ryWE1e2MPxEqlIOt+ScwZgbFQYjoZyF9PTna0/tOmU8e7bH
xoRW91r/+sPe47xCt156NEPNK6MgCyGjtkjO3xZHPThphbYqXzb+MgSzKyzsYGBJAC5ZNPI21kX9
ss8p0Lge8+iiSesajKwsi2GgvlJ5T7Xaw3urECxXLLsCseen09gbFx46Wfez1ZNNiKyyQN9b44LU
zxqdTcYBwso+swpYPU6cYU5LmWTfbYiZoPVrWkcnimeaxXQebV8v49dbkVnrLhIIFy4Hf2Il48LC
P9vPJxguSD6IjtdzhUu7t8KRmqCtl8jlsYKR5U+Zmmb0mpHYgXwWQn+NRe2m1Eu3+0YBEzJK9Xt7
jBX2CZou1n8Gw2pmLT4k5DjAeyTg1VP1dQOjoqgyZG7xXELxrGjtTKKb1M/2W+f9tZpbLju4ZMZF
hKt5wADWYPKN1iVWMeFhuDfxJWjEg8plYjhNqGi/QwEJSPcKF5oKOH6CgLUSD2euaugGBwbpyeb4
4eKtX41snTHqlvH5J2asNUJKo4zFMBNgFU4pdv1QG+gHd+bTgOtPYqg1/TRA1dakfF9ShnZPfV7o
UzhqpjQ100n2k4T7TJ92hFWuCnPf8S24MlUTV90gRDrwoqUKFpLQ3j74LPm7qYfFW3Dxo/1c9hYQ
Fvwac+GE9pl0ZMZakHbM4BGpd5V9wFswNXaTIeM2V/sKaoiqFDSNcKZJgNYxJFUPMb8XcD/pqFRV
qgh9RqcOfhlocyuaIvXTj+WbqfbyU23Arjodp60pAEHUDQ3WjJ18l3w3RgLGm8zG98GKjgYNibBw
QdGDq+Elrkgxg/6a8QUqpwAlnV2sO5p03I/YgSSwk9qd8+hkaWHgE0plUYIq3UudNmhnfgCjEm1W
Qs018Hrw3g+wgQY5ltQdSvcVzg26fMsdp+1SRyZi2F8AFr4RjfCcQYlu3zNjmUGuPnuQuGfZOL3G
V+kiXepv/0f/x5Uyn2AToCfgX9R//CkuWjQuXOpnmG+g8fk5OdZQ+rJjdsz3+NvtCdFYQ6HatHwU
u/yQ7Ui4WOEVD21MwWFbsP/ldcdHvk/3MZ+0y6Dq4r6CI/f7gwroJ7zBrrvFN4QMP9aX89Wd5TOa
ww3v6lLcg/h5AGMEEek+5F7+yTOCo7f3jzGOsNiLH5yNdSh+/iYK1Q96jd8GEcjnp//JEVhgLc2H
0E0w8V7TxUmIVvoR4IJDvgFpmX83CMOCgg8EwxiXr2NI/DdIDaplri6jStySv1uGFSm20jidIYPd
UnX/oeExuhQDsypr1k6Fc/8Hpz4RZV5DcQf+5hKlkge/1nGQ5YyjIWEWgb2Of6XQRCWCZAIfJYCf
gF0IjwbRjkBtNaAMAeg2wmGLG20KU1U6pnbaI3jxB/ovDSsnoZjUbMs1OOka2ceSznhhEchKrPjK
W3KYEzIe7aIdnNAd/n47aesdXKzm5JfzcAD1pYcJPzJ42q8WTU53D77l+wdsvT70p/bwYSYifcln
6QvlCh/MbH7qX8ZCTM8ZuEAj5RlyYnPjGUJd4HQFIeKmMD4Z2ffu1t3wcnj892j/YUEMBriZ/uLf
rcgXHirtmUa0Uj1tp1iqz6yJhWFXhd1WgYsbITEQDsRHMJxpg2UGCGEMLuBwBHeZhNZCCeFDeO7D
Lls2vAX9yEXVJD5MbMkE8MUN+qJEv9iLG2U4jZy5CA+pmMT9tXS0g+agIFOeKShC6yiZFNtuXSFj
whF52bI0i13GR3oQeZ3Etx/Eh4gpiE7eQbyyYRJSIdNpw1eU30MabpNi4S0wAW4gDdzQvfy7Iehj
rJTL9KLf3g2pHGIXroov9EFn64uJ1x6xzLHZNlvBwwy+P4yCPqdm1x4YVe2bI9MsrhrxtjBR4WrS
hA6KxZ/+chGgTmq4JIQRfvGjf+vfwLfc4AszuqJrFMWDjQBlAMVNTKHwwgRFBqU7/luyICj/3ieQ
DhAUditujGw0zpy/G03nv4dK4g8+deKhlvt/DxZXnF15aE75Qb2QtnORrh0TZusaGyQVMEC2k5mc
t9PPKWK5Bd9i4UHafQVPEwav/5QeIoWLFcp2DfjWvboX002MX17aQ3lYYEAGVv6BDNmBc6Qct7D7
Ih5aRfkNRhDF8tinu1G+W4iyUvwdyw5aUPWqRLgSg9KqDdP3xhvqd/1u3t1LcA2u7Q3Xoke5Me/V
U78DEgicwBswG+JGt4vLD+MoqDKMirgBocp+vtLTP8NOewobjH7uAzWagkDwb+npP0BB7yE1Vs1k
BzZrOTKgAftixpQmQrzsJWOQE1hIrc/8wHBmEoRkB24hk8Gv3j6/1ZPSHj1lj5rGsdeOsbI4GzHD
sEYgb0BxMcpGMStA0AJQ6a8kW59aycqRl400/9TzyqIPnxflotMn1tFaNe2yb5d0isbW3EtHd59f
ykt0Sk5EgvM25QfsSVlpMvt2YFPK//oKrztoZzHNAcQIm1UnOpenM6a9Y7ivt/NeGkU4eZiUCBMP
e+uVeBP9Z9YTB+JLGwhVqIT6bqM4W6nftdLOu4OcABVBKqFxBf0DSsIVDAQR+BDIEIGAyhlLaDCj
ICbtHZ8FO2MTTlp9olRT2FlQs8DDKLCprugda5nnOMceEumTzSzUNIpJkG8VD133qs6XPYbX/gpU
j70+ovVD+wqdnktNiAa9W4Moxvz2zgQEHNLsMxQpO9LB3REEfsTte8GMgUOo5TBylsTkcMiVm4Q9
VSNSQVz7oKUn/2Tvra2xtdfmul74K3jb3MBYK2sGAK+RPZjCqBL4AaRnF3smHEMAqrABVMU+BC0Z
jA2Mgo9WhEFNMm3l+WtusX7CxTVRRwVern8rjNeZFdYT7gJVizREe2Ciu8QAH9KBtjTguzGuM0dx
hKXnGDlL0OKja3ylN+eLK/TYwE5tTvrF/5ag20uP/O48upfx6K9KiqESs6/m6t3f9/BuPMQ5IT2c
K95hIGo6mFq1q/eWg03iPKvmmr6CaB6i4qxXeb1aF8U6VNa+tFbydeetPUxrIhosTA9B96lu/3LY
OcgsHBc50cC6mBlDikR7fAs5XNqzqAJKdrca7aB+EdtH8IQVvao3/AwQAbpv1iRN70tmXNDE6gR7
u0kbHl2TkRkgSQ9MPYc5H0IOXzvBqjThiy11ZaFYc/U9z4NZm4HUPsqX8gAv714ANuwz7Djmy35F
z+QZfZuX9qBz6jFzvrXw93xrauPsmk3DeJZGc4YkrbZAnIQmDcF/bC2zcFXLa1le2/K6zja9NtQr
vBxTQkrghVhM5rPaGYUAMVjkQdtm2gpLcmLVY/hBgQdeOi6B2D+4WXQrjHXHfBJJK0LURfipOOaI
JiTTkAASjjltwkCYmBxRbOECTQqRyA7obXEig01Dq6LC9WhP8DNG2UTguT/jnyCqdGhKEfWgPCT+
igVH5UnqILjse8iW1kLSB+gkSAbongQocDKoKBg9A7SDx7NUQUAhM7NU/zEGwQKaZ/TomNr8lSLw
JQDMm2cTY5v/B70yOUJKYkBVo8MR7tVDqF0eBHaItPDacG9+02j35RewQ0NH0n6bzTePgQ8FkAxF
nLWDXcE2g9rSc8bMvFRMY9UJJBMR6Siia0QUCVNtSgjSgSgisolQLYsSosL1tCLFJ+NDBCepC+is
+Nh9vGnlTeFONrgKQ/h1xzGxRB3EHBD9PuSICBdqPwcZUOEIV1MUFgbbdKmPOsfGwBnxEsHtXjmR
9HJaNMu4of3J1nm5cpyFY84xDE6keVssYzLd9bVcbYzk3BXpMuOOjapgbgQaZ4z0cAzknqH1wspO
ZW4yVhuEWIi4hNYwS0fC/50aAuMXaRAzAgQVQjHsCRwWuP492J54UykouYIguxQMUcu/UlxZVc/i
O7jqcGKq4z8ZR3MSl5N0da7W1Xmk9/iuXPvr59pc1b1x7LcEH1FKleA3mMtyvoFf5EMcLrv3kIqG
K5W+iqkB1R2VnkpqHLwgW/RSvKkB3PU/HgtkWEiwIG3MFFx9wECmA21BSwbbl+nDkMDV4X9nTEVH
AYv2zDb85d0+X6ivvqyDd1Z38k6J+omKAbI5BHU7i8qoPhuUGRQaf/VQQYGBp5Z4QvrK0VcN0NrV
xpasnCf2rA7nqjyrACYF2gb9hF8FBSZX98jvYMKmMNu3okoRFUq1DebOAHr7UzBPrEfMzgdB6vq+
vC+uc8yjI4pXKdv7zrZw1nqBuBVM4C6pT0+0XwZCp9VyuYxwIw8nUTdhMAK1rSOrgOjc9IQ/yTLD
XKLcecyH3nxKtGcxJof5LCZDs0uhj14BGKRsrUPywfIq21rSGog3zx+Vc5c/t1A7OUqIVhWnKaZZ
HayRZoWuxGimUCwr7Ir1OXretzfxeZou1XdZbAz97Ltz5jZAxnYwc9AXyGy2KCWVUWPjObzQwMXs
ZVH3oxb2Bj7oMsgPlSC1PU0LHQsXtv3LPgs4RFtCN8KVTxPCgcVeAIGbchmV0zoeXKuRs+WI3/q0
GcEuxSM334gWxAnurXPN+7NjH2SKTWFXOqDjZvTC5gOmCUUdSIqdh5uGv/CQ2Tj53R+FqEpv3cLa
cdfwcSCaY8HSF2sGqtzyfmZWNdpFBDp5MTT57H3UKXwayI4c0H29A+GFAhubtHBT3p1g5b7nljVn
YOWly4I27iPgqhJVy9vOxFaM+wOD7VEWwA8dvyGA4O8W4my39K2xCbOgnqlUiNmUAiVAUFJPgg9t
+8HcdAgmPyu/ATjBumhiuLNUm8fKGPrpG5gLKCOfNsHUQX3cj8D4DJgA4dhlekhFQkofknrG67N6
ySd/BtN8ac1rPqGHsmm0w3TWTXPofRRBCyDxz0SeJg+o/DNdpJJOdJzGqPiZFaOxmzuz7JE89LXK
Ebt379DB02U3lVbFhKhyPMgGHs413KU2L2fSqpypeB2gGATNRIQ55jtn7q97d1aQVmfRFSOW5CGR
o1kiCZ7yM0BwQFIPUBJsd6fKnAdVPNzfdJYvMXb8cWbprMQSeG7M+RY+KpiyxNnC8UUqtfJ4xwjy
rEBXp+US8e6c54YMOePf0mU6I3d55rI+Jniz4X45yJcOzz3lTzxKUDGgphgpc/dX4cEb83TJY0ln
xcRahQHhmtIMpmy7gCzZLgy0+bPwFawkPO3dtUnb21/ddXhJXyJKr7pWD2n5/jKekNN3/dH7sU6o
Tyu8or4ztDXZoL8CHsvYwxzje333vz2cpTWQo4Hy4KtM6P+R8ChgmWZDu0w7lvXQ/RXvBig9bAaW
E4IvZJDtgF2IbiS5ab/1U2dWjYKQvp9wJRQ77gAn173HIOpY3JJ9ecyP2T4+mj/hMTnzg+hrpW9E
uOpP9hmoy+LMX/BXZ19j5182+88mmDUH6xdYHhBxUNzfbLhr/UudgfKay2bjz6xffbUwv9isdAQ8
rGVtkC4tGLoDXIkBs37EXYn/tkflXpgDxMu7/Ah62CtBMLUP4Zd8kG8fKKds/5Q95MXTwuOdgv6R
4fk3by9vafWtPb0KmQK8Z87sQYz3VswWSUkySrFeQ10EANwhdsYMYcDbWcuLlMl2NKrwbET5hYu/
PC0XuPlzo73hWwxzbGNfBn+sHjvyhEuxrCcGwBzUboa34IDWWLUmNsGugkDF5YpwcBwZwyaZZJ+J
nU+6DPAOxT+eXCMxZ1NGbNQhwDRonTcukLNYgneACRyDXAbZjOaogQABGPByENLWCbkKPoufESAC
ZozCWtbGFXLEJIBmkCEwU23IGia1HXEWeBF1IqOgoLmB4ACB1BypzSge5MRvI5Z/GMXY5Y1kxqGM
eHCUhxah08GwondhRUBcgrH5mVqka8PPZENCG1xTyo2adAIm+MZbLp20sOS5GpQJi0tPR1YzdyDG
wRSyB8mvD+8GdRvHM0z4fMp8izehgRLqT4g04P5cY1Fm7HFDhfhALthoLRmMgkchKUIJPJgJuxSD
hJ4/uah7XhAs18a8pSo7BLPiZMija5DROaBpM//ELDWaW9tqRchUfm8vIRCJvag3oDAXjehOWBKY
vBiTfKONDKg0omQV6T2kY4w1XGcQCpP8+J4Jn3p3WgD8uItqHs5E4ni+qPGhcSb5nsTXJRmS8wLn
+sHnATtfFbpWAq6v3iG9B7tqLj3Ki3E1HjXhFhDYOa8e1gP288nhMzxYV4tj4xSKHHtSQvfxhRGw
dOR65hkwr6U78+7pJX/Zt/cFKz3WOlQWLHMZ7Vgr+ZZc+V/37t6Np/U0N+GPcVLmypHRcEh+ZPpS
9/K03+LTfhOhEmzH2pGdAVYOgQYv0SViHs8TSw8fANOaR5xu4oN4oukh39R359peqpUIIYaUegej
Sv6KNkzZDl48CJ7EkzyhAh8ETpcfRvIlOUHZp43k0AsYjv4NnL0DrwkcYVak8WDTYrz9b79C3gvN
QjCEqOsx6beoI4gSYWINgRhmVyNm1f+aU38nv5KTdo1O8V20M8g7oM4CwMQMrSNBecCxF7hyxGM1
pyh6+Q7+ysPgLqBuQHXnaoCvwtybq4qLjJtC2kWH3l1oq+o/BolbTGBt8OPgPLwR8Ju5CsVfNkzj
4azZjHaYoNMM0KrdeQmqXbO1f/tTP/eWMi0pbmb3D0R29+XzkogXRoA1byFnEg0kDQoYnMA35Xvy
pHt9UtBCSmnv8DqYSxVYPAwwnUGdyu3FIIyejkvabRn5iN/+D4Lydzw+LnbvIL+yU3Fq5tL1Pesu
8cY7QPC3X+VBOdkXqnBQWWjmlE335ulemqcOD0SAuTwk1RRaCwbcEX73iJLJ7sA7D4M33EKRGZEr
pA7YXHh07C/dZ6Ri2CbqeRSl6MPYL36hhWAjRLMFlUVZ+d/pRtRgm/TSPwTwwCLsHxxFHo/onF2N
o7n37vlFu/KcPK4sbRKj4+ZqXGrkKEZ/EHa+LtchMRf5BY7EzhzWe+YN6/IMvD0jTnCJhovrWOTn
0ixMRIWHdh+DJtIZRK7pL8j8LV2k+wIGXEtFnsOC87+7iztNN59Ve0FT0q9gIMLVRkc1By3dmMSr
inBWkc2JnnmvbPU1V8lUvzUPdd9CUscfYY5mn/TflvZfvpTgrtE3HEAcorRVSbz3JjtJD2Td4Fes
bm6sOlaRc3SOeAI01/BSvtgfDJEzwfr+PPgD1QQjZcEQulr/eHI44JG1AbcPITMkogfXAKNR+Bzu
Pr0z0KFN4kryDqzq5FRfpEezEhepqGuzHZ5WgxLbIv1Ccs0lPgikInkScxN88x/msECHGNYAX7DS
gPKRPsfD8iK/qBoCzpaLL3T077t0BIq4ary69UW5Ktf43qHXsI4f2jLtiNqjF9UGMS937x6+3LN2
en81358dm/aC/nQBawknL+lYjdzzZyvvqWuuzjF9vS/1otvHS+o6yihr9dlqJ/322X627f799f6y
Ts5T26VL2tO9v0oppuqlia0uBZW8Sa7qWjnW1FbLXhv3O3us7Pyzv86/pJN66L9VvjGkYFI3VTB4
/7j3z04+8Fd+za47vL+UXb+Lv+IvfQM54MSvpi46hy/RnNxwSz1CweEdYcH+bbKsWd4nImXYL4mt
Qf9Cio8EO43hJb0ye88DSiTLuuWCfFB4sYPxVzZWtmdOdJQzsGTSgsKWKS5FCmEQ3E+7F/s2bGKY
SlSsiWj7bCRwiUBNoThQXPAbqJrd35JTOBpxCvsUB4D7LwSUbcZpMIR9Bp0SlFntQCQE8QxaEVQi
ZGjUPiDJ3DWvE2kDzCrhEALqvdhUWVUpbycryzuwFbOdcw45AvxjE35x1nCAsebMachpI7+wvygv
+V3j4DL3IY1nQ2P+ESSlFJxKecQXA4wuOilX9sUUgGYrFqgx6ec5F6z8K/9miLo+xJ30czQCdx8U
FkwxPpR3klju743OVhC/kquErMcc8bR5XXiJqN1zfD+I9xiIy0/Z8oLyOrtn/Waf7XNxza7W0dhW
V86zm3vLrubau7CxrJWtsvUuuiAcSKYebiX7EcrNQl/nWr/65NqitaKdG3H+4Lgay9FXGr2vRtue
dVATaD5Dj4EmeJ0NkOCg1Wvhz7cazYAJ4mkiR0uAWPtgHabG3jtYLaMgVdt4fk8CirGgi48iohQz
80traYaCeGrC63YVb9R8jBEZQXnC2uVT6pGysAm/MJqizIOIlcaI7iZtMKdJN4qZYk+latq2gi5L
JQ/MU3ZjeEAWWoxuzE8JnqUxcQCBELkGc1lZ1P2cfrpWFgR2ecpUJTXOWUuIMhhF6BMYaO9kCfvA
worP3kjdDt1r5C74Ilz2YkyNi5ARslWVTFwHPuXYwiG8mibE3haTsBvH5Yp8JjdeSuTHdZCQpwCD
VJTkDnGhwMDUx103FtztiF85M4n57efAUqgza9gG5CjZ01KZZsSWqyNebcDQyMXccgobzHIX/KvJ
IoFGBqExHjvFvDWXQJf95ysG6mCCyVpPdx+g0+wiK/sedS5QmLrIwxn8uN6ev9t7mV9qrBIVFz4n
RvUYAjRI17RXjFLB9gncwuH1TZ+VfgfggD625nm20ZUp1TWPNJd2KbBsStCQnTBeXxSAHs4U0jWz
AVzMTB40jvLyLJdnngmasrw18qbWMAybf+CYOCjR57a2AHuOwkOnQhsYu9TkWBWZQ12duJm4ldE0
saY5Z5dG8wGgPsoJqiIP1xmi2sW5DdMbBgtSAQtoDPpJZcCYBnmgUY3Jvmn8qWyPEm0EgOUZHLzQ
38kvgygEGRPnXpnoMhIWpi6+TJgxkzxG5/mBncNGhWiYpJApHC1+ErTVQGUE757jxRfcTualH3vg
YCXCosdzgpKZWZg+a3UhBt8C5ApGQTSFRg91FUCGSR3gqfSnMvq8J6QFYtrJd6Mu8x9Mjn06BeIM
cTMDw0DX+Qv6Bu9VRR/KrBSDKDw92zE6Yc+AWDKOW6GZ517aFiH9TPA6GUDdcKbJRa2i6EP7j/hK
TcK86t/ISgEriCYwPuHfQ2m2X9RguKoimGMc+AH3TUkwRLQsdMhM0GMC5+sRwTAqvzFncAE7d1JJ
eCOhdl6k2gR9AFR6JJaqMNjbNszVyREhsllaVmw48bpI5wlWX9mCu+IRQrvmdVFsUQlB15ZQo9bj
VMODegrpMEkmSDLhuGAojA8fM6P2hidYrs4tFwoJTQK/ecrbEOMMxkSWyQO9Fpl8AbAWICvuAPU4
e48Y1UHONS/gZCmU9T/pJ+AX+CeAFeQlhhD1R8zxQod3blT+Tfacaoy6lJ9DX0DJBkxWIJ1QR3Yv
pNAf0FQd+esQ+i/lHXUn2Hn0DQAPXMu3MybGAYzv4saUkeJThC79DTuoIhiT8D2imi0HPFYwM/fF
dwGZUeeiZgOQ40+8xCAJ8Iv5IlPLCbK5O8sCcoF/bc/oleA3ZNZCVif4l/l4LsP+8RcaU/QcrHmC
bB5wkLeJiTTwHK8teFpINw3Opw95fWQI5TCfntGTx1bfKZMpXdMLw3QEtzx6amx+M8ggN8jnPDpK
WDZ5aAsicJCS9z3i26iAwYFZrIweGIG7vBFnho239sx0gjkz2WUb+yKDiGBfQxlyj751tJrU1PIv
82hGGzDSxYzhpziWt3Kvnu0Lc1peIF4aJR6qDG8JToNJLf5fXA8U3ACX5qW71Xtf0KC4YmrEokNG
2qCcLKcOkWo2gocM050/IYFTxQs2AzwGddhCjjcQMwDTj2DiAbbzdfB2FAQIAvgRNgUuNB4+ghVf
FXrhQBULlZ9FfSD2AwWBqf5LIwJYTDXPMgkYMPGw+RLvmCDHiaoRfQutCAuHF5olxqvF2lEvhQ7U
yChZvMu89tGzFGc7wEU9pDFiWkNvRB4cyDAFJmbTXJnURrwjNMbYOdBI0HX8wa1ixh49WV6AGYxx
KEkn2GX9zbe54FmOvC+oYjEAU4kMGXighpZQSpi/7Rr9LwIecaGTrW0w3J6T7BWlc49FhGmStWBC
XAIOEurR4YRAxsyiB032cfVYMDOWnAmUYOyP8gae7YihT49hFmOCM50Sfne2MWJWgFsIo0zYfXI0
b0ht5mmrTA1nTDUjecStjDZptNHDaWIvmnaCGBtDgfbGqFNBp1WOmmbhmpMPakvKbdQ+0TmQv1Rz
wupkeqFi3hkvRfImm0azSNU5+11MN+BOcD5xPzNuPqQvZ2wQLh8vIZBy9x7qmGKs/oKHd+3YbedO
tbSwr4EGWokFGeDICSCJXxA+9BwMuCujWBbSd/Enbz5w3JFdH8pO8CjJjobQ9M/aVWKtjXEvwUUw
M9e8aIk+y/1FC9CbTaJmU+CYwO5Yo+kY59khdlYYXfMY+I0sWxPn53Bk4LlG6hRHDrRxjidIi+8R
+V1cX2mBJHzU/jWfLCmT/QdqdTLScfj8u1p5VdhcuEawXly1Nycb8TYwL+EKQfpRt+PEmOOgaLcz
fGJg63chKTXz3loExjw6wqL66DOI1EUx9Y05IykEUVzCdrhMCJEAEoCXk48F+wqtQvunK0Eqgx81
Bh01Zx40Anwa7XHNKI8fzkbi+foLBZJVvMftPMFko9lkeHt/9nq24sHo4Q7TRY533PP/kXzNz4kc
Ox4bRnYfViAaFhXNqBD9oBzDtpXXCnE/1zdJs4E74diWfhhrsMJ58VjknTNuHcFkyLSxn8+KYsGo
t9LGzNJ45aJ6XEcMjcXryrnREK+IuTQmNt4Gi8OcaC5aGIBedCvGBKf3t7zN9At+76E5wUX1Hc2Q
3ZjZxpF3Wbbl64xcMMBB6FNwKL0H/rd+KZ4MQ9inyYbFhkQR/gKTAhsbvNf+GFU2MQLyqDh60ZJJ
PvsMFJ3WGAVEqePnwxvDOYtM35zGGNwha7fB6IacvLz8liHs1osQ8vwx8VawWJENsijzfmpjD5wz
i5jG/ZTly5y4kEfshJytwePfyeTDKWW3YgzEDiePOL2JDOBaxSgobDj4oLGIRc2J8WaYpo35TpXa
Jb3xPjrNxMAwDaqRKZKKPcx8vlCx+LhQIldBYISKBFIczHgdpwZ0pHB4kb9SoA+5/PVqwuUvwXVP
US+sccUMHmwMYgT8GWIshEdmla7DDuNbrt8pxZeuAeECnAwc7JZIl2QcKdYA6488q0bCFXjKdmTi
F2psmcfjgyHblCfk3q2pO/A2x2WA+bRLmBI2VNiXsyYBLHE6pDlxh80XOhglF0kVNZ5iiPUbwS19
/2KHhe72+/ODDJDnZHYLtV172pLXmYIKah7XP3RylzgttglrylqLOThYhSjJIuieYmniJkMPlN7Y
TGLibUQOKTN09tomFZcVDC22Af6RQ4sEA+pPaOg4qKhnFik0f7ZJ6hsO++ZJucmWjYtxgqpDGTBu
o/hiAVGSckVzdXAviCHqeoSqCL06GRo8K8hTVbRuUyoyTsW5684SmwTpaZHM8J4PuoOLY0k9YZ+x
f4NvjmWOE0oVgB3gyhqgT8CPgDEcWDGXHdzYEZAYF4WMNIXOGdsz5JpvVICDmn2I2oae/YWPCAIi
6cHhVh6wDydpCuiQcDqoNKTsXVqAcxY9zXQNNOsP9Ruo6j57vF/Klu61JzuK6nHtvTCzoi2l846u
7xcmMTS42QPLYTrU5to/atgRbyHRsbbuzRI4rXsDIQJDMPefqwREhnqSb3vJi2QlvoMoDu4Be7XD
yL3jJvfsDriwyAeVFccgjEYZ3rjOr9TBgqVlJjrqGCrnlv8CZsDnh18BJZLfQfPMMwDHeF9AWnke
4pEAA8EEollCAgNggbiP1h9ECKO7BzAs/w56oO5tPByaB5Igg0Em1foAM4fk8faZmABXiJFLAig7
JI0t/mKkFgRjZirc4mU6JnRzYZODcqTBFxMuFaczMc9iHJV+qRvrxKTGk2FE4zc0ZMzpsrfxhAWI
8f4pGLmBCNyAUmBIKgMTeAj5J2pQq/n6pORKfztc+oF0o09NY4pvqC9TiRWXraNyAfJCOjBNLbMM
Bo/cAVJR3haeB8JQRyMXZJRgx0okFsY2GekosLtExvK/R0AuF349TAzfXAIgS9gEaZQqGJGJ25u+
omRKAWdykFWo2qtN6nwHYM1RSAuKBkETen02SWIh/LH8Fuwi9iiLsR6Eq9RjJyWNlMreCucVO01K
jhZnYIcp26tFzp734lLFQ4LyTQc4s0MwbgZdMYrxT81mVUMZlfRRnfSzSoOYRvo6P6a/w3mUhLve
O760fMXgeMS8axSN40k8CSfZVHzQjfLpjlHL8gFIMcCvakBNNP4/j1UwWXHnYCKiTQTBJyr2OmsB
1hyM8Y/+lBjuFDDoJGyykTjIWDu0NBHY6JCX4nKNFxQn2qgiMdRuEAxmXx9M/YONd9QoS8vPs9c3
FtJA6aq0fOcUpW9TAcWJzFVmdwWC23BhuxwsuKpW2AxojJ4hIajPzszQMh8146d4xDB3CJh+hzMV
nYtaje0MSQ7zNcfGJQcnc+OWOcVAVueB9gxOiAMrDS9UMCdlJ48r9yyFTOToqYL6rxLsAce0VcyJ
6yffRsWagzPvrCtzVpaPjuGwr7CbSmsX0/w3mjXPYMPG8ee9roJD62xUlbtKVoU7wxlJ29mMH9Mu
WwbZPvrgkDD6yMsa/1KsSC5t8vI/X132fFc/Yn5nX6nlIbWQfBxHpLeX+DBhV6R2RMKLQFOsdZW9
xoBON65m8pvW5w+rUcVyrexwXqKS2cFwchdRdJaiW6R85TCiA3Y4u3g1WAfaFOX0j7iss2UiMkB7
nrXg0PqzrQ8fqm8NIkiCYKyG/UO0TCY6vQgOC5vjx4YZpwIqqHj5yfDEaB3AZtyABHX29gRuB7Rz
EgaJZtNvbwhNHaPDOCJlORirXAEkKDUQCDKaEqHaaggfrrRZ63dT+c3cBVhSlQ5mzU7AcEtSMLCo
N3L46GksyIeKAOgKSR3NHYCRJv0ysCZIpWcrQVxtv6lXNWx+30epub4x2gpVCXIYGwcdiexhPMug
HCGeZNJgwO82SKZTEI4CcZrbhKxx+UvG6MrzUWPyXGK0UfW5wYT+ZEj4QarZAvTMl1969Isa1MGH
tbaZ42g4izGDDJEB2dmz0H/xQ4QHiDdIsO4x8mvRWyDgrh6ODCLk4UMEQP1e+gHpKaUxbpGVWT0s
c2zpEkAqlXqa8EptaKBfiwiNaDcKrHnnrIPwAaMiJKMYlns8C/Opy0BICW4kW8E40hxxlM1kK0EJ
BUHWmJXmrmtPnvSrJbPwt9U3raTfHMI4XUfC63BkYvKUZzfxUjs+uIphcV4i12UajX2p1T7Dt8Y7
RqPH9N2HCGuzj5XtKYiQC8D6rlCP0bsSsYRjvAXr8wO6JrIhlzJfz1ps+EjWQuiEtitG8+YdM+h0
5iaqZ0pwMH3WOUd+GrwKcQSFNwlsmSlgrEKLohjTvHRsZfaPlgNEwE+qsYRVe0jbWA62vrN3PyL8
rxracTvtMmlhoqRXySv9wF7UUPILrqNiwxSKMCt945yPsD6hDk0afVn5Fq/3jRTSI/mtA0IfwQmo
DHnDQr0e++TIaMGt542TQwyGxb6PR7eP9dUn+m7A5N6FhdSF7BzHAtPkSjFPRbsgpWwS8Iq+1ZEP
6bqhgHDlVe1+t/mXZu1qNE98ySi3TnbTqrWBkD5k8Rj4ZXdJPG8Mc5FXTP0CKPsMZBSenRp9Oalw
SZu3+VHKKazLrYHNbd3BegClrspoHFIwOaUDAGgOzYSI9Ip6yLpk5BsxAshcmIBlO0gZ02RTupay
X+jeV1uvNPnrjZ2PBjkX52fqo1zk1JhMwYqObSDCXe/VRfMOywtQEdpzF1GthOsB4hrt5YWvWF/E
3r7i4Vdsz5UCmAKg4lKeqV5LpDiTIuXLoNxtYjAHaqb0/TBZUyrVeAh51P6OQi4XAw6/keJb6u1K
5k7tpCoK1L6MuNiHM+nsmK+Cqaf8vnToyzV1rnX4EV8I8s15xg1SsNShVNDuCcROP9lr/ipjlkit
Yaj0YM03vqjBe5J2SH8nSbGo4VNjRBl1S9Ay+m2sMz+Sdm6KgjTro9ns7VpfWIao0N/9yStvvXlz
zFsiPxIOZX3jqwTcy1PyqbAbU1AriXTKtyPNSbLTS/Ok1zx0xn8in8rHeKiu03unIfQPd9j9Z2yA
gQrKpk7eMlszD/PdLxKKnfI9Cxus77cEAXjFzSy32BcRnmZBzdU3db2VzHVQLEwFCHpke3NtButU
e291sWFizSLF196A7ryEOuf032Ff4f9Atncx1+XJJxWCuQ/p6rQGUXehIu+pQmzQKb04E7elafeo
W9kmraSlz4yYJkc+hGjTimZn1bscYoCYSvqLHENKbDotiAfl7X80nddy40gSRb8IEQAI+0pvQU+R
emFQogjvPb5+T/XEhnpnZ7opNQkUqjJvXmMHxKQHJKkvKMdjedKk/cyNDqq7LvR9N4i/M+Of2A8B
8jbJFPViYrg0lAjLa/LUBgFug5Aq0lGp4Hdeq1TfjjrM/8N4oXnlqlYWfWdtJIMPgzeKjHstYtbl
iEoqOiMObvTv1sNNwX88takqJQtTA0XNlJ2bKrOhWPl2gIuAsk+owKMN24/msrgBzpJpE8+9ei1T
X3bstm3+Z/khRdUaxqDP9rHJmPlmTsGhoXk7Ob1hRt6xH7FVBhNsmrtSAqhD6o6yuod3KMStuHkO
vT9WMigE0Z52HT563c2eDAF0p7MvbQtnq+UqnpMn5gfWtIjng3zQNAbWNu2ziUR2IyS1ATtnJxGa
MlpJKjrxbcWumzBXhQ7pX0aF75QWeje8vvptEl1GgBG45CJPjeSbDsLWUn6CToFBad3DD9apjN+a
vvIaJ1Tv5KeyBDH1X8WEZMvCLb2ZR9aljE+ZcSyxRet+JfDhDEWNXWyUk6e8ug46T4Lz5HJoPjEY
ITB9mF+17vIkd4LH0wbL9JpP1PzxlBNVrTaXJj+TVxazY42oxD3o1kLRyplfIi8Vgis00pJFUZfe
ATrxP4WZznMw6p+rEnV0L3MNTAT6eCr4gK+gBO5+qAiW6xBEk3/CndWQ8dN7YjbU5i/XY+NTgSfX
OTdMyiZSsRvsVRBvtcgpGNIZKzv6PFWMcuDMVBAk6FasCpuluW46I6becMFcEywbiMBcBepSV3Ej
3ljGthFJru7aPlnUkXly6v1DbuDCjEdZfxoRZ8j7Y+BicjLQrmFg3CGRSx6j+lXkv1729jARwaah
yX9bZDlY6udTfMQwd8emkEfZG04F3mRUhiNCHi9ydErkRZER9HIJ26+getXzXPu1SgwmUUPWdzV9
GAzwilUBzw4XWGw7dONiJreKgFZBF8jJA3Wi/CyLeTJUjxi7c5XgoWZJ/BDj1pk1lWbSDIBx7s5I
m1oQXvjvK8Zy2ZgIJj9lwD/2Nvdxhf8SFkYdXgqjaWzQBYhQkPYao5FQEKx0X0KysjhZK+2hn+TD
yDG2o12tnOPRyYdwTOWUOIbnmNf6ob2Nt4INFRxEGP8M5+BdCucXKNFCzdVTdMRsnBkidMLrEuvR
+78Fi7/kwrdBBbcNnIr2UWjt3a27tfhSD7hxnQjBIltLsLOVL8Kn4HK3QrG2F+yu1slPKWyQ7IIV
7w06FV81X+2tvxWX7IDnB3Io6MfMlhi+MfXDDxRFEENN5FD/BuiUJ8zQA2xS2N6hn4uhiuDMAGAz
/0CUVaDTQrv1S07hP1g/DccCWUX7i9IiWccJ5onlUWjkTBR18TcXfe1/owp5ohJEdgDo+C+uDho7
+AtIDfgRnQCTH8BimhPQDs4aSFeMEv4Rn5nJwHpGLcjuwxQeZw8YJxCq6Nrp5KlWuPnJ79CcK+UW
6/fIfSXmTw9tygT9aPifDERqMQXAygZ4g4wEPRL0KHxMID4D6AvMBKmqL1wqONk5KzA1wtqIGQDw
LXgtyC4DPgEVWmPGDz1ce4Bv/A6lSd3MMMnGpa7i6P0HrzJYxCgGiJAYUoZtgHYEWgGU48jKpmrE
sAoJQMXBRpjPACHZWLnbiES4LjAW//1oMLTVHNwJGJU5JEgWMDOAH5oj4NABUNSeoEUytW3lOnUO
Yr2PYIArB1Vd4xutlIxVHIPjH0F6fWJiNAxnJnah6QTZCnxXB+Tyqi9vQBzZvxq6IRmmk43KCPD0
lIRbRvzKc234KynAgc7HkEW/D8USixZURagUmHoALzEnYQvWyYni9MXXknbrFby9N+WM/cvy7T8j
8B339fyu7rr4DfsX931Er7wMBNa4IYhilCTWiRC4lqTIpX8X3ObGLoGuykxrAMtmA6Gv2PLXc5wJ
62BBN5fOCRBASq/o4Iqwo0GlBGTAZs0k2IUgDOLCLWTV/BvENPTr/8Y1OAFhPcuAG4kDrFIsrvR+
jhaFD0xsUPnC6zkhiGfDLOd7mHIw8FNYC2Iu5FPbCdzMhq73b8XMipU8c5dknhNBwmYBrSqcwe1i
iyGgZJEuvDn0gRnKvanx7yufIo5UJhZ4ynPiYkpK888DNQ2kSUSYkjSpJNYeJewxoz4shDEsRTTu
JDwGood8Wzia/yf2yS4pD3mNCHyE3LvYFwi14+N/Mu8UgbZ0mlMNZt4jH+4syQgtmjqrOHaBZZn5
MvMhPkE/C/wZfukflqE/0RxKw7w4ExR3FHarmcAbs7eYUtGs4jn0j0dlwQLifGUK+o8JBJwXfyRj
iVqnpW+DPUaAGhAKhOCZyv4qNFKCbio0UtEcOdzc+/cF05V92Zri+fTvK5/isSFM9cBYmYiKOVc+
u1wu/20suCDBZEj/mZ5aj25MNYda/ik21+CrfaiX9M7ZlFUHd4SPJHXhtoDe5RG0EqW/OXt7Tl+T
0FMHRk0QC9LpnLoBJ+gaUNBl90VX00p8PkMc4XK1s6yd59E3AXkDolLq4dU5lbWpThQiojOE5iJX
cbef7/Y7jhwhZRVia1VMSjntGXCyv+OPyl7Pu9b13Ujftc2O5Rk9kody6c5C4IYX6g/IzL+oMvpI
Smt+CUm9+ki++D7sFTk1TI5+mjbKfj7tj/i05pVK8JfsbD+5VskN64FhePT85KVVXcg1rwyRcU7S
eZHOLKZ33UyfMIbmCzfEqTKBbzOBTzzp+KJqGuNGMqH8mWA6xleGbaTWoncAyqmgBVcLTt4R+wDE
qSEGFrEAW/1NmmwHbZf5ezx9RsRN8Gxn9Z8csOviqaIfU3DQDH2Ud9DVfeTttbP9LX2rv+qv8Tt8
lI/71j/h2380CWj3IkoWvrtQirkbzVPkIvEsxZeV6IAeecyySVZKgoPFqtFWVctfxP8iTh6OXyRL
xZfxaL4aDmchVRpx3PQ4Clfo50k6pMsnpxrHD8Zb8U5WMZmfGA0PBEeN7JTGXSOOQT/k6TZnOGXr
cPqk8ahIl61JBiKFdoXDBgMs5RjE5wEjbBG8kmyj8gyyXwY75hKEXdjPB1MGPVtxPngujDrld9R9
mLk8g1vAFgTE4NVnVtngfuvGK6u/QuOSotCsOiK1nrT97q1/3nUmnVb0a4qKX3nXyI0G37E9JDAr
U9lk/sIFQnKPzMyU8lz+ed2fjywWhULYv+Q+XLr5H/v6xKZMsf27JaFnNt1p0RRbO+zm9AGhiAn7
DqsffAgYoFWjvwLBRI54IlC/yipldMHzDYu/BO3OoGIUFmA3Vmmc/QiFTeJNg29Cki0EEW3wnPmD
yUluzumNpeJY6UtLYg1O028/OsgmgmYN1uZop8iO1oFT0aJpFt5FozUUoXZY+82+rG6F/lYZ5WU8
MgroeIqPngTy0dk0q6z8xOWBAt1o67feORawYAeIYZoYQBabvDibNiWWus/6ua6/K3BECiDv057a
b9VbtZzWloz/mvap1EPfnIzqN9QvZFrzlv3yNriHzJiF2CpE2g/OD0kLrxoyGBKeCgZ0x+7EHIAG
3asuam/ibfqV4BMRwywd3dEtdfrbdY+yshpBoCFh4q9Ot31AITKHCSORt3C1+OAFyGLef48M9tLw
lKBK8J8Y4ps8fslXEwIeZh+/YwBjvkfSo0AKAtffXT/dOYLirF08m21rbhrzJ4JwmXh4jjMrrr0l
AeQUlE/NsdWVj8elvdT7ZQP60MKppB2vYqDysn6UGj5mgQnygz9ltjA7OjVQnIVGIOOGqSRgJQ99
1cz99AWWprFT0ew80ABKMjtYjdk8ZWkQXCL7YrOcNWB61URYO9yKhtQEaEtwzkIhPWmcS6rcQ/8v
Qn/7p0pHA25TuTE4vyzsm4trEJ0Mtq6RxVhAaJEbfU+4AyEk34CDvrqKifn2Dvjz1cPMdPnG1aVA
jUW7HF8GfQvfyIL6uCIHDfMEfiTdnU32I4U+LCaoKfP0TmiMrGza7GXlDHXiCxks7afSTyj7e+mA
fBe6m7tK1Q2kLP2HsMJA3modOWDfrOAMZmB3JIg7ad8W1Xnq/ur+l0fX86xXuUlp0WNzug3dlT66
Ms6rAtixyr2UOkhl147rpPBajTIEKCmzgDxQHKen1l1RkxAl2K3Kdmd7P8BNarDQpKUvRoKMTQQF
cBF1n6fxVSkH3qNeE37hQJdQtTVmr34GAvIiDsO2lrK8No3r4F198nihVXQZngS03gkCkyRCpl1W
FxPLqAbT3n5t647cbzV/vwbplt69dJG1fT/aF8TdR441WnXSoi8ILGfu2QJJQgwZhU5JrgYiL3T1
+j5mPzVOdUyTRfFEDZQ+cBtNKfat+QCIEO3yFprkOrE5dgHMcAgNZhbyo7I5hPE9/rKqT5l+odKZ
J9ihtPse6SIlpYTb40ei9+3XxTovZpI16wSWu83SR1ZfjBo5jvzxGEawttgALK5fgfXeKsNfx4Lq
sB/qtWlfO2OfY2WYLLrnXjHpD4BPZoq21fTLyNx5EMgh7MVkR+ZgJ5cwOTPlMJKD3R+wRwh5QiUe
LOrggCRMBtTxrS5fICladvMZndpAEZq67ywJb1J73JT4z4+cBJI571QOoCyZD61N5qVFRLi8TXGl
sqFhDaRpYA/BVUVpZagXHM9Team4P7V/lFtYGBw5WNyfQ8ZiGCC3p4D9IfVwMMVk3MV3VanPwBww
HgL5UHGWhUvMCCL9hSdS304wXEoYjbncZp38P8tgrgkundxB0pDrER8vsDp4cypPQTlyoFvwUs04
FJyeBHNGwR47sDTYASXSprjQg0rskOc9LLRE20vVQbEvtc/AryPFGguHbWrd487Ea/nlW3e3PSXJ
tw4PZfik9dZV75BL3Flj7DqKUhImGtRXwOfpb4hAS5V4ZMm+DUmrLbdm9+WmlE05jEksMMG/9AxX
RJy1Gr4lZMRlWcxLhxqDFObr0qtRtoK6qh6jfKfS1anaHR6kRixegCEzbvJRTv43fvz1T2VdddFE
cnKIA1ZHAGOVbx0yjMU8zbyH8Q9wKEBwSZOsZDPDOxseuRdrn6PCHOCpoFZ7qGAhGoeb9LwEzQHD
rrzHQ+wm5zh8PvOpXgAC18ggQdRSSOxdg0MiRfpoqg0gCfkWKXRXQgKlaZaQH+GRbPNoxOAVPh9C
3UYZ9se7ZOSw3J/Rzu1n+I+oGEqP3vRZKpNzN0DiEJ5TfMPjWWW+TAR8bhnNaXUK9WxVr6Cchek6
CDZRsq2jNSlg3p+KlrRpPyEvavqtzH8N/iOV+LBBd5jbWgW+rS+TZ4eDbDtlS3RhY9ffXg4VF3dk
aasHEHPork1cQsoG10PI3z4du0REneQjw0KnGAt7Uv+3MjFM2cbFIvtLNbSpkn3S8dHWEgTMuQ85
5pvZNDdrmefE9KpfrveopL+kIWZkG/hPZIS31qCw13+qUhnfEGGPGGcrYMruqlJvgUnKAfhL0q5c
Qamy+4mJ008+x+/E1dawIiPEHKGqE6Y8dTO69u5qBtewx8IZY3u1BcswN2pNm1seI+b+GHYIN9Nq
3mIRC2sRpXrmGHhW6u/v3GONKwfaef2LJ8d1yXwkmHlS5XtP3zaFJQRVEaNIasYowEmZCkSFqJAz
0hYLzn/hdhIZtCWAPb57T3JGYogW8ZBT4ScNlDUqxKeGcVuH2kKmM2k9HDv2Zfbn0jOEp5hGQMc4
J8WO8lCb3A99C0+qXQR3PL19761ABqHyrkFE5FdcgyEDTHYnDvwnp5RSOXGzCkdOj25aomTNyWak
T1Nf8XBXY0fBDW+AWv+RQB3t57EFV0ayE3qz3DoE9BowLY1w0bV/bUvEJ7WgICUcrdHjGWuTJvpO
3WOurrEW6SKu8U4vdzHLXzzUc6thTQxQgjR8PLjXbXpAgNlG54qwO3f00MjOpOExVwWsJOZhenF8
LmwMcqNw24220EHi7EA0tlLjyYiR6oSg3EJxQGGCYQMLT3sIaELTgGsZ/bZsd8M2ok41Gab1+gPR
Qhs7EkNaT/8YJYaCAqBqn6hls3Hc76wiZWCvT1RImop6qkDOEMVDpEHQbvfntPaZnUPhzHeFDLWI
JotaJvC2MVaVCehXADuUswDiO3Sb8mVX/voZ/WrQQDLD2IdFsUpd3MDlC6lisgXU196iGhTHo+dF
71DZ0FtDRooFmz1Ldag+HZIoiXCn2J56MkIRiLIJTj9wmiVoJb6/ZIlL2aU+US7IuATGLUAhHrht
PVOB+bHxVxGmasawyADqCoyEx8/z8xy91F/tN3p5r4Z6Hibqr6WIzEnzm5fx/Orf8jm/a2eSGuq7
IUIeO3DGu/StH8kEaH9H5GAbU3/HEGsjzD28s3V4HoxH8aMdYp1kDabUSX2NYu/m2vq1H14U3PXo
KBvzWoxknDLdl+iitEUbU6Kin0qJ8MbW3RfTlIvuRD/qIdtUG2NlHOKruxYmPyIRSbjS5TsR7cZO
B5QRz4QZ2WgJXxEiy7HdZfscD51sn+2JPP+J16AC5k9NbkIyDxlFkuwQ3WUUPjHjYMYMqPhGFqPY
GiQamCtyb1l41Vr6uvhh7m3oS+60+qUKh7ZEuwP6yDgjwhBknJFkcY+JXIR15BhYTdF+RBNio5gi
HvkPCCv8qSpPjliwcq/oi8RMORm7t9FeOmufFOVceAKdEcoirjppW3iZMcQs6OCn/Du/EDZBykFl
BWiMa0CF2yoMEFhWsJhwG6YSCT8jvmuLQMkhxXYj/RC30AtmWkpYC3yTrXKBWa2zo7aejhMdtn+t
OclAMIrQnVrSXZMfZbBq7G9OZlO+ha03xmNvXfYmTtWvJvtmCLcw27vLs5GWwsI+QAGZri1NOPIt
DeRIjB/31Vw+qrsWWS1hTjPtmGyRs2y1o3UVMv6IjBoNxAcZ+Y1MGISKKiLj0byGR95cIJt5j+QQ
IrBNCeO2f4ND6Eh7uUfgR4NwevKdaKkJixVSRXdZ3vxTtS1vGZ5z3iFH9C/9Wmt3KQR21iIdJxwK
YyEeLlF+Zqtm24ikYtJoyBbOVvYvAr65eDUasnvOX1o6QMpInuGD5Kdua6NhBvietztjkq7Jk8Qu
UJ2lxBBjHfLFXjSPpvEi3dFMYtqxoRreRT/WRUDu2P7/eF8QnZ320Z36vcT1HEcsnKN57fejnXyW
3y5573iIz/HgOpDsdMM1c2H+iphlZoUOsuqjSrhPsBqwzAud58I7aOv6JryoRfjyllW5/ydPC2/o
qgmDW/Qf3wkwthOy6I+67u7t2v+ks+ahOSqGACy/dDM6SFs4Fo/kXtx1FGEqck75u+Cl3lb8jnfh
kpyiQ7cVcJxw4/u/E087Q+Yx91aQIC+wof5ZRVgOIsMr/1zEX4S3OGgTFyqGWnhLLI0TthDQl2DG
Luo1s1ng4jV1WPwSMkoHpZljLNJbiHsLCYRHTlv8WhgOQvJL0VoyMwu4pUJfngoNp0+kEkhq+epv
EVpOeRZim2huhNeUuCuUDE5wEArf5yK6VNheNQfG2QCIo0177RBs6/MShSv0dHS1BoHTKZfYP8Fo
vJh3xNC+4x1S1g+SD+tTXNRb7sD/KS7SPcc9rLrgy8IoQf1oH6p7fAo/2VuQGC5gnfULXxvM5n7Z
syjy+IzBJUFAXcNGF3blgsqGMw/Dh5vKUi64BAYDiEuARlX98E36HTIQv0/RS2hC/wEwd/1JcOGG
vjo8bpgnp8jQvXex1e87wp24TUgqLRZI+Cq2SAv5amfZNr75Lx6wo/9KP+mHkQzcRFwTOC61o33m
P4pfOI437Tv+yEe2ko1Qjarf6tHYscWFN75j+IUDiSqS7SYglgLmIDsNgMELiK7D1k2flCgxqVp2
+rm4g+81v5yp2KDj7M9ABRJiyn4UzbztP0qluWfQAm3gaiB2NS9Yv4LDkMiKYZ88tt/WSXrDQAvh
6/5zujBO/KH9zr94AbWS/9Xj9WFcxdvEL33f/Y728Sf+aJi3pR/+ApiYyFDDW7L9d9V9dosYgb6I
uLXWNnLLYWUuxUoQMwN9253bE5aH5x6TSHjKLbuOv8nepRO9yaPn+Tg91/GpZiNhctS+hq2QDisX
scS6rcrDELJKotXozkK18CLAiAhGKheB246I3rbHBaECmB/Dyp/ye9xuwS3rEX2bv3Bl0pux6O6C
uqrv2zV5TBvxnNRL71ou9UP8g55yQzosQr0HTHRHumD48DzlX941RaJrX9ST+zO6DFx4bikPP08S
nnWcGIyOSfnALp80ksgWGlsInDnLh7/Uf4G7i3eHXhcPQtye0bViPMAm90+KrdytI7LsG3vl6E4Q
Cu8bJwbpzOv5sbgqsTDpE8/8g5t4SLDDueC6AvUzVCYYXkD9NC+ccvBw+yPsRJoVhrj/XAIYoqGc
51pqaGHLF+AiS1z/5f24L+1Y3J/X5M5JWFCrYIINVHbAJQTDGn1qXhgpm5cGwvRj9CghgTMm+pJW
ELySddGNo2N4LhbdYtiBbGBqN25u3a16ZSdamKm3seYU/Zvw8dzot+I7Ospf7U+9DK7aabRCDb2T
nfY4oHkeXfTLEIz5JaxPyJkMZzV88T9KQtw0MM6wqZ2VucbYnbfBSo1xC0KCRkS30CMLVi+7HNRN
mTmmQAHGGGwAqGC2wffgzFH+8BPgweY/DYlR/DDxgVjrBua9z4l+AKSsf2i9oisoUPvl/fE99gGb
F5NiGoD9Uf8wh2jaCf/E2QNOU8xojeL9gVeRoANTR4uHpRUW4FNbfBj+Sz1xEUcsGPjD1O48T96O
7+CvdXDZNMfpl/gXhOEw8n/sizgUvB0uP9KblNBVtOsxNrJOz1OwezrSyp/WG2kV7Oql5eSsWOXQ
HbJpOpMdHI220nzg23OMgUar8Edf5Uv1JNTpEJdX5oG0oUW0M1fSO9gZJ9x1CtOe+AiepBiv3Dok
GWWNUWJVBIC3AvGQzTkzLNomTz603c4FVB4GZDxQ+oMY/5Snv4B2g0EMtEJi2Sq4gTK4gCQx79bT
Y2Nmi1ZhRGbty+77ybDGR5zWVPI8KIFiGNwYoAAq8+LiCTuue1XWjkwiNl/dkVj5PfcCRoSfsf8A
rfhQtCWk39HzYQ9/MgW8FR50nQzK8GEj7uvBgTINaof+hhKDzcnePlPbpIdQWXvUHphtVYQKJQ4P
kbbr17h6KjRNazYGomIGPCT6OXNyDjaONNxLmkkjqhscvNl2sjlTzh/m+b/BvQR4HS2r8wgbK7pY
fo31fUEoDRxVLPOg7DN5E4clP4KRQsJhIO0x7KR2ypoxbFlHWxPVYqHzmsaOl+1lcxo69l4TfrsX
2pyuXlR8Cyl+7VRdM7LjQLxQYWC1Q9A9P4XW71djA+QJfh4lcZigef81iJqnbIFjwp/v1TV/GXY8
fLxiy6DUsxeug64gwuiFwCg0d82BZr4R83EEhYgLiy2+95Q39rz8DteMu61uGrQLSIT4x3zj/L40
GXOCAFLHhsdy0WwYyvMr/0YNDKkKpVvHOGxRI4Bcuht+aE1FhhYH8ZW7Ju1SGGbkOxfTLnC1nbJU
LsUbdQoE0D8XftqSRrj+hhOsszSpELk8oWP0Mz5ltcrx3USUFVM7aNKMdyvqB7RAEKBybDEoFbIV
XjRkNEMycGizeDqd5G2hhBIcCN+xUEYtxSXh+1h27knam6jBccXQZwzdqR3aE2w2MLrxaM+ha+y0
XbvG/QpC6NE6huKmvbQ1eJR9Jtdwy0s4BDmc4XFfwNz8JXPWrJxWAEgLm1oW6sF/tYmON4934C+o
VvHSXwp8jlW6R9849fZ+PvZFAGOJ3HauMJd/w5Vg/E6kKK99fsiA6f8GYG2R2Rbv0KD8Jwlhnq2t
vYtMHy0CZ5MVawVnA2e4oCYy5881swLoEMgT/31clZRT4Qi9BRwSD4M2c705cUB4eND8Olg4uQ6P
XCwcRli/GDNtqXERRxLPw3kKIHyIKWhZi2LdEeuxtdbcl4InRFtrQnfa4N84xgvAIity69UL+nyY
OcGW6ABs/zjEft1Tuy7XuGexZzLzuEgbg0ioDTUKIw/4nxw69lbB+6LIp8p+2AdbfpM/pTzas6qN
HdvYod1kOzwHyCkhF+Pg79ndc6A+tlH9oDoDMOLDJJFk9zxpDi+Bav/v+BDYF1sjngKbBvXAoQAI
1ObSkrHPTjm4e3+fs9nU0xA9697WJ08nUec57OXTcABLoBuHaMJACXSTzo7jV9pYOx/FypnDXd//
exR5Mv+1p3BU1CNGgXhnztGvzlSWDSRLcYNwIlhQTT+VRZqtJzgVkKJCBOAEv7t+4+3cPW5hvI+1
ulR97IJnPci1Yzkp7iJFy5Y0w4YDMCrPZtLF5tOYF/0A1WojbUJx1XAk4dUuajUKOhNxHpdoQJ2E
DkeH8L+AfsgfPk8WGYpE+R2ME0cSJ86mo+DhbTAho8oZoKM7T3PMpVV4CYcl55xokgl3IfVePE4a
mCn9OsXUDcEOv/C6EHdoxIOhdrOeltP/8NvJnSIU42WeJfB6CcOUYf+8IpLhvPZ20S4AVOFTc6Nk
9GDbcpOLg5jjFE5jOudF3FDlAFRZmnP1xJHKvQOU2GAfMjA7oG8fxNLg14Bgb+Jt+TtzWjt7J/uE
r0+HswKUUXBoj8UZagdT4TQ6CXYt9ircXmh9/j4lWgBFAx/a3Yu3NC3XiAG6g8qCE9c+5upTdluO
jes9Ri/EKO4Ezt05pMKsyxUKjvw51ShCIO2vMCrkwhV4q5EPdeC3jFPEu+rbd2O/qfJL2CdidlKm
s8wSPgPWNCwJPSU6ImQdP5V+Kvx4I/DmxFwBNMvKI84dSzvWkdPn1yJb2tJFMfZ2sK9wKGVrJMQm
2+TRV6af6gKlgC5PbIbkhQAu8hvUZ6FBHnrMIqFDWFgexBYWVncIjmMmJgD5EUVhS+WMgQk1KmcE
/dHHK6a4tyBGQNTCo1wOIjlagyYTC5MQortUTieymsoZ2Jsfrftqa+c78utZJc3g6C1LQSUBFI62
twx1CssSomu8HjajJZ7QOP5j0L4yXmjxOCqad3aA71O86xMDWsR57Ql49Wj+6BsYl2Cso6/2LxfT
ObCjEboRhWH+wigYubs0Qi4Whn4Dj1IcWnnHASJNlBTIJ6JALRF0aASd2v4cxhpzR/ZfuMVMXbD7
RdGY7GG04b0AC7gapiHuki1OOJOc7QBSC4welNvdRPhCQPCBzAW3/e3bU5eeDk4xOmL6auTsjJXI
+0TazM4BK4ODDTATeAnV6Q5BAu8Ip2Y25x9+v/2TePAJVTZe5ZFTYYOr9EzepUckxOW1/+uvyoUI
4z3pyft+1y5gmzjtia18Xm33YNnz50FyODicP2ly+jvFC/97tOEpWBIaN8MGY3yhEZmEs300TY+r
crznuRjHy5273IlcYuEmzYH9GC2J5lteBLUSO5MxDLfJjz2X7mgciTpGyDW79M4wZWM+Nxgpm+N7
ObvvmE05zM7nPHYsqn+OYyqfxnjUVGxivlMSmOWW7jzWkKZD/bAK71Tmb/VJUC0u/pnEmOMSn4IL
TaKoXqAhhTfRqYFp3mvRLNP63miD2XPpjdoPSSh4EIgE4+Zsb+RruGyw0BhtrVt3xsBl7m8471k+
/ma0xWX8mK6hVP4BTiZi/MXF768WLrX//Ae6t0o4K9ZPoOYIT0lm/WeMQBpTC9fnh28xYffKkLbx
7LiOpqCXC/VvBPgEgufOWHCMAZpz6yRzeRgXe2OSwZSg8rsoU+7hDFxiDSLQ/MKlYOqypKieP3fm
OVgRWYZzItE8EWlkFb7Y+sIjy0nC8gtASA+g1OfUTSFMJ6lrkLzEYyjLkIbNAks1XFUACaFuNxxH
lY5aOwfQ66N9H2QLF3+BzN6OTEjhev3dyvGiGHSoRP46tHjTQTHz+2xXlu1SjzjC027bGd4jtg9x
/FYDZL+6u5EgH3l2NLOe6qcnlYXzBqw0QBhljl1wbIQbo2kEPwTdlcQRLnZjOqpqrJ04xqRLxyvF
LGOqPzjlOVronhlE0KU+B0ShLf0VY2A4frwOZ0YA3ffoTR2P9omt3v/iiNPfQBp0cuEX/99DCRzE
D+nQktLSGtfiN8Jdi7Po+TLwWPJsZAFj94v+VEYEDCLb1eM+Q75p4uIV3sw97k1roq4X+SI6e/v0
D5x6z6JfY8azCjH/TjCnZ1nM47VyITQDqFJdU5VvoOzGXxyH4U8nLGfHtHxLdvgBGuMDPVD94/09
nfKr/aJpNNmsvsxDuCc74FpdvWN0RWSJZ6eNMuGPqZKN36H05ihDh3lM+VaLHY5193hCaP3ix/FH
5ltcBUb+D3Bs6gugGmy2Is4hGstsRkNZ4P8dzGKMbJBEBrOQA7OeWfj9E5HE2yKkhhfTiNIXFYwr
JuFP/IWCI2pm9Mri1vDQMZmVJy5l9r/70DwahQsHWUb4Mo7ezGZQkKZftM6YGfORh5b9bkq7z+dB
BeDiu5DDHhm7e/K9//iE3GNaWI+RdT1zsxl32uWNEjtFpK8+keXZAHejwxNpZuUbt9j4+ro25127
kLOFzKwE6LKe8frAnPWYDeVTtTyEMvwOw4eNC2aNQjRt2qVmAGzL0eQJ17jr8HmSmI6uuw7uqrFg
IOhq97B66TIypPzddQyBRO6Vvxs1a8l459rFFnnZXObW9tYS7h5Rni474DSFm2oXxV5L55JmbmPf
OpqaO6vSG8w8N/5JuFWEQFnpvOpPlb9XRleJyrpzM8zPltG5pQPkAF0ExX2AWgbHx5Txi65IEUg/
uC71+LhxnbT6HeXfXU0jEs86wBb1YjMNqS4+6vPCbTinQXgqDRTpR8VAKLVIs4eZoLfMwuyHh2Wd
DmZWSUwvgh6lM68s6brzT2jfsePoYfP0AwoNb9tzl3q5nZtQLs1iXQ2QVhsgT89a6Tg7tF2wkKxw
EQ1O5OHWBbpSjwi3gubv9/08E140gbQ0Eg40JUPgkm/6Slq3rHxdu2UXjju2v6E82+Wm174auJHt
zXKXobqBLdkUiD+ZOmOFIE5x3GpwEIAkjo0SKbp4SbDpPl13xsxz8hTtffkVBuhkQraLDh/3SKeo
JGu53liIj1ubR8P9thH52N/mcNZBN1MeE5tlq6FoQrY7ZrZZycy3yHcXVg7IWhIRXrgJUEKRrkzu
/KXt1m13jBMWOVWCEh3z0EnAY/AjaP50TcMOG7u6rp4S9VJhMzBKcf/HwkL5crHzMTJ/Y3XYsVMx
uCKwGgpXY8xDiAIdWJdNxF5uDd+dZPyh/890PZ+Xtb8qzfitYJorB/6PVEXXZqQspJ5BfQy+rCcD
ubPlJUgR9ZjrTA5J55CWjY6omtsaKPFmKJuZ+8Rirq62RVDvNF+a17LInm3mlUsfRE5oF8+e8C/g
zGdljbeIsU57Ah65zi68ZznWyJmHy239KdHLIOpWivpZhvD1ybQ3z6Ho50+UiZhDZIF5QNeKGeC3
TQ5rYENFspm+NQEFH1Oazr76uj6zu27B2XBzK2mRPYulSph25MSSSEmtyfZs50YKooQTIzxMi8hR
U2bC9+ydyCI3usLiKkGCiUd1W9LyKxg+N502SW3iSQ3GfpEMzdNfV126Uz151g32pMsXI2j+acr8
N/AXJSV9X4SOH2BdkG1U23ykMLOq2Nu4hr10/X7RStYKht6yj6gnYIggCieiq8Gwa8iyLwtRs46r
HoUZLirgDZBS1TaeKMpzltu0oP31+T+S7mq5rWQLA/ATqUoMt9ogBoNMNyqjmFlPP19naubkZBLb
2tC9esEPG04geWIyQLYtwhBNnO9JndNsTByiC0eAeaDj64SH7WTyQWw0MrE29RrLn9ZmZpU0+3Ju
6ZZ87aLt071zGM3jcev+WsJcgcRVWkvDFd7da3wHvfPPoXdg3uRvhsZl1OBDz2ZL6UGuMHB49k4J
Ud4+vd8XrW85mlcymKabUUgCsVIyfcgcnadFv/Q2619JjZb4FHiRKjW6/C+Tx9I3l7hVYsZ6phx6
5IsxptqYbP/ZF9Da7QY/2Nj2Kv2zpZZymd9Oo1zd7D0CbQh54qmBbyFBCheck/doEdV5v9fDTS4S
o5ee7s/m4da7PlHDMR5CaCkXwcKi7ChHPz66y+E5TJCW78zaBpavmx5bht9pbMMPxIT3XQ+b9t7R
6JDJdjiLNTcXMdZmT4pS0Wv34AnrswScOxB4svidfWwibvTNUodTgs+cDuaxZMbC78PuRwvD8NVv
pk9fKtVsiafbGFL/2inIUuriY5hi00X4NctO5jHGQ7weXlmQEejQjPGx5sOzeskz10Lz3GuMy3a/
p8ZUM+VEQfc4bmBNhAFomInVFx3qZCkaigahQZiZBseCZVpqnhqaZtJTS0llp1p+OjTMsCJCgoA/
AX8RsYKAAx5BsmqHNcjftnYUjQkUdUMbyRaKScYuiAI57RERJffbJwpeZiE78qmXO82uWrrX0cOE
KbyxXa4NzA1dM007HcG3UjMUBJgvRuDt/NWnhEYb2uc21l16Gr94eAan427AkOffa49ZDoCvInqE
OR+R1mqpueLtF5WEaN3MtyjVRJTdkkp/jDktW/K4j3oH55TJ3JTsukdOCM/rGRx+14NQmFx6Bv+7
iMvlpb5+LTxuO3AE3g6T6TjLBDF8wJxqAIU6T8bSCE5FFMHi65OMnUodOFQHMduz2vTGl/rs14Yl
ICAy4Ta2rmDHpoHEw9r6V4Z56pzQ0jy8VNQzgYwRa2Uq2sLihTlVGOxGu9EmWjzMkNojrzYCWPn0
zFuy23+/jtvFz0nHIzz+3Pqnx2KiHRrV+oo4HnrZ9+UXo3MzADWX0qxL/l6brq0Ea8+Sw+gy2noE
miBPYWliAzDHwx302gebnhIUXYQixyvJtsZ5WPPppjiejmPUIo4Lr9eOnactHehU9gg3GMlQdBgF
YaxC885KD3+8iadCTjFsmVpHnjuy8WwrdPWwunzm+ybKNU89nGn2TIrEi/7u9dlNGvmLJG6Xg/Vz
LS00LTHXWgDX91iPg9xzwZqxRMIPMJ6zCKkN6fSRHBoENzpfFWKCZvWQgdhwP9y30E4Gu2giMqjq
73wIQ6iAstWA8BdavrN2uIPJB41kP2DR3D9ff6QG82q9xU839jpbs94sKb1lGbj/6YJ/F/9CJ/ye
rp+z0ZVadS0liDfBq7DavZjNQ1hYpa8Qj3a/i3bh9d8LQMmCwbb8K6m06RiZsaXhggWW+uyDJZ02
xHiYC8iM0yhsHEmdiluUCd+mRYeEF3AqUwV0gCnU3kgXdpexYdDbLWKn0z+E2ScAbqQ+GNDb6Qvp
YAIPYfT2qGPyUxpKOZMqBrcIfk4JF+QGs69yn5ZQm55+jye9MvshSH3HTJm8hknzoip3m7E1r/dd
fRj3SBwnRMRn/bPzpzI4xseUkk5McSxSpQw2Dm1TzsrglITITgjZpdk2NcON+jU1Bw5tuWoPSNrx
EkRQT4kpqdXAU8655t600u0UhlTC3OZTD4gIEYJUwLK4sYHzyCXQC1bq+5zdC0nrqPTNOxzdcPdS
SXfaErvHS4OwiWoD5O0IAgJ0Vequ2uMX4dpHQj6VfEyIfDtL8aad8y8erfx6AvQgcp1BSLMs7WKP
+vZCMNuZOh9OHgEphpn6rh0CFNZ82BpNr/LhH57GfnxwndyKxOxLQvu8f/EK989haYUY7lyJHQIi
xvSt8Opljirf4SgvN7J/Z0+53L4k5gCVQf6jGlGXiUpQFdWemdqf8oPEdvVj9VJ5Wr6Vk+yHp+29
QdaYuP/oVEIblXurS/cW3vqF70A6jvyUqPyYGzI5oOEz2PusYlSxu+GeHlfcGYsvukaXBqdRG3s/
lAj/6fFr/uzFiWISBO0p1T2bO4RXDjBTtd6qHDjCr4G93ZbQaWBZ+4+XIGdsRHJNtU4kPCqLh8Xn
gSwOCOUHHaF9nBVHL3o4ZbM9i1cqMSgojqGYdglQFKlzy0Vf38MAzLVfRD6zUa/vaEFMf8KeG5vf
h3PQgzOL6a6Hh8d96+JQnn47eEgfOvu8yXla+No+hcDD1qknMaHw8ppr7kYBydyrdo0C5VQAH7dU
Bu4HlL65Y8HTWFG7v31cCL1c++olLOJyw3rXdYIsuHOHK9MOTmqDw5/X9XZC/3rJWJphxV/Tg/V1
icKdVR9MtMPIq/rApp50JksXTrpAzWm1DVlySkw8/qFeKt8BthM2MSB9eoxPUd4jNgQxfoOyAMB9
L9lr4fVtPkEoNcP2w1lzOay83W2XjP5kPip1D488mZKqpaQx7o9rdTiZZXoDDxwcQK4QJwOYpqpV
SsDG8RSGJ04jR5F8JifprYOaz5xLuiVdamAB1+DHeUrVv9OLamw5nD4HR4R111yhzIrF3IGJIbX2
gHowzpn1j045nkagNLpZMrdOQNvoWB4aZk25LgnnRu6rxucQU6wt/TDga5R4hopwGg5dbLgwtrzV
V4+5Z5q46UnYnn0QJcG5drw8rT7ur0TzrGHFD+pWnOtQjN2JvODRX9efsxRt0cl/LuTKRTidywv9
nzvgFCV/HCgrRIZnL6J8lb5OIyb3UBX1XGcen0zKCiQk/CdRkwF32/q1E2Iw0d9grIZK5kz48kEh
C6UwPArZ1eX31jOCDf3OzjgO+5vT4IMW04gaYM3P0CCNS84zwMyB1nEI+nIfg1fnRv7PeYfkeIJY
RONfxjKJu5OBL4GEj1pwQV7qPsdDVL7eItp2Zj3E0QfP8/oFStr4QoWXUJ0p8klq8iZfrdvn1G1D
ZfczGps5p0RNZz33PP63Zi97B0P54ZIcu/QLQ71wSa6ORF+uzdCdqjHC9iLYq7kbLg5rdCGkHuqK
IFdFMpBSBbmrgGexoS2Dh1OSjabnhhnyijpCIvMXTcINhgIjNLKKn8cWwcRCahSYE7t+BdzOOWA3
W6veyqR5ZeIMvqd/154Ocm7yQravd8zWjWKdinZvIPmDe+6lXU1d0WtnmepOi5WYJb+7xr2z1yQN
f+4vL7+55nxQ+zIn1yD/3ab3haB3aKySUsdr35LV3S0bl8fd4827kJ7VKM5u+utgOYEY03R4f2xc
V6iaFu1K0AuR4tMNAeKWpzulte4c2r5QfrRor3oFydDOSHnTc/Hmcm1J/IQ0S0RHmZZHEOzpbUzD
E0ntsEzBoDNZJGe/v3eqBlyta2dGlKy96KkCMdsRsUpaXbL5VxX2Ndx1pZ/pF7UkH+/jyHOhbLjz
u3I13u1SfdnSIUM3/4YFW95zeNkXHjOk3Cb5TlWUqWTTgnL8JMHDyEHpv/UOH0GV6IMeuEbfI3vm
D5owNTfTKQUM0/iDxc3uFrPvDNNAQjD6o8eIKNzkc45SL3hVA4htQjJTBsJM8BRVb8EOdb0dVE1q
83GuEBHVIcO+r9VxDs9quWl0U39tG7l1OjGeFKNhA3JElYLKoIH1RSTtn59kOsYTiMxzfIB/Y/zT
4R9zGVlsGgEizW4JifZiMUVJ26svczFsdPYS+3GCbG4Xw4Hw56litBVjzehqqb2DoFLtsBM4RmiM
K07psHR3rIPG+qgNwL/BUvatoFIxG4KbD9L0LBMFwFGpUxU/dp1qQIkv2QetSq5LlfqWH5KO3TrV
KEbCpsXwE8T3TQzONkkpNbEyB/SJrgdEDv6meIs1qbM1yjmNgCAxyPvIfcORXCtNTwvXKVP+mi5T
4y5Ti6qy+OJmzB7jpU4IXQWhG4qOyAeUE+DfPq4+BHDhKjplm6UTvIQtHCCAtijHBa1UA0jibks+
WrpZdEQU3bKpbeOWb6Fc1aZ91kqq7TLDJk+VqYt0oEpoMwZOoy2wPEfgDXQTdPY+4UfJJKy58ShJ
FXOMFBjD+4nf027hOdgxuENtglnQDZyMEx4ON1r3Adii716/iO/Cm5Z9DkxnkD0Ny+zFQkOdeWZR
QW7ssLbDPvWEdd/9JM5Kvjt/08OM/LDdNqqGBmLChe0+T26SnnVoIN9uMSc3x2T1TCQk2EnsJKSf
4wd4jE1/b7iDnOkVg8Qc0v14YBVxFGH/YD1bEj4LbqvCCYk8xkf59fI0/pp/TM3L57GOJFDPUTE1
T7y2zSY2Z8h+aIijsBZmI+vkBmhEXBicE9IIAX+e5H5MaLEmd7MWVS0WbQYHOt8QYNdcuio0YZqs
Gx1ygpTlNdZfMNoiV7X5WnwBgl/mD9aG2ylf9YGGsjkPTxu8VDJxCTN6t2zSAFR5hPh4kB2XMNGz
728e14XbFt+sY/yj++6njk/pSXkGhEATtdDKrlqHVasyi2fFBv+7cSXdzoYuzYT4KKsAsOP/h/D0
PL0EEITHbpcaeoVEBYHnzAUshhayPGYHmlDkdsMzhHDns2eLVfPurQ6ZVdnFY/VJpbXmCbCEU15P
gmWAPRf8k/bp5t6y4rSfZ+NEI/YPfiW7jXh3+q6igHIJ29PaB1zwQkFOTVkoTB5u8fHStlqyH5ra
y0mS2TXljiwbJosma1h2cSdq7xv97ni86+R2TvNU0SFmlAqRfEhoO7/5A4jYT5rb9CkodujpsUew
/DnkGQybCTAs25ebuWtw/sITmfXlQnNaMdIxQ0Gg2ZuX+SRTP9oL+ZCjwZuCRRbeNLlMnPOldHlM
7Mdqw6cAY/q7vSSBECTcV8HOkRzL4BULjC6YZ8yblX8SIubefDuVm8Vjd2F2Oa71C5XmctIAHw1x
gEpUJVgsF8vxxZOS/MAZVFv+tlZpsjLTWFDsGD9mJylBELLtQaqiGrlUcTrolP7VzmE52pFwAPcl
xWNk6UizrbCLqbNtWYce2qXqwO+F2c14CBda8iDMY5k7r5Wmse/KtsHZVHunyAUAEmOFsYgC8ILq
JHRBaWqsFmcK+bh814/cPhP58AVmhcpAcekj91T5ETCnjUya/3jxjk35z6iEfzU/xsV4GiLYjUFG
JNOkOOqmfa4/94VWo+ahXSzgu4rVpxzbITJVWJW9m5CrjYnqk+Enb+trwayBjxRrq4DE9aRNeWd/
9zDt2x5jIUVgEYot9c2FmEWzuk+Zye7KncIkuermTBIateSqTlOcKk1vmOT48GWgxhPSMTBnAul6
/8nbOkSchtzAAbmthdo3mRvXchyWujVQA+ncg7ejZOBcTy/GWTrrQ/4dAmYZeAes2lW4y+zN926f
EVqD55kWqMLcvXuU4RAyTwL1BxzXWv128yYOVtW4mMJ42zcycrPfm5Gcy4vdk0d4l/c6l/BGCoxR
IvW0N18bMCCpTSj3xasL3kcglVQ/1seGTW09jMsBNuzUENwc2FciTHWgP6WbUg/lC1qzhM49SzKr
FNUK58jdegUOSpfpSgA4F4sWfxI1vsoRXsOedj2sWHyqczsMxnTUyUdM47xSVUt6H28qnX0p2apE
PCYrRmsYiarlFxcJTW6bWv8W/1kbtoC/FGos8DD725eHXbOM6Z95i9lKbOcG1pB8XDmTb/APWc+0
XvEFxg+ndumZQeew0t0Gyyjr2MIAmnaFTllvEPJSyxUG7so0Qgx/RwymnyKrPWuBMSq5KSNi0DP1
/vInrysD4ZaVL0U5iABZMEqAryEXPsk3sixT3m45zLA+IR2ipctj87hKZ3xR/HpPzv9SEQGWokyO
xcS5wZk6V/JyGpVJo1gNj8PaEuuhrx3Z1hxWUThaLuHtjK8JU3W3Lsro0QhRKAMCtac/yzBqjz3H
9akhlSgcEhkC7sjKsZkCg/l7cHC76sPL8163rLNRidvqpSDvCJ1AdmiZGKbRe5WkbzmwCCH3oIPz
bxEq2i3NEFAsXj3PJUFa8jCyv5gwsqzG2oXc5dM0nSeFH6hwTQanN6MC1g4blMtkM00zhXi8ahY3
yR7vaBEOBDnL4mUFgs7S17b3yUCXazTIlJQpNrK5hJElvXUKAMTWc8/6EJdPb8orwayw5OQrDknY
MHBgIx6Ji4RIBDqYfNbqatflKUKQFb8kWzlBjpihLcGLV+VyD1j4kBZusQIba+C7W5pTUB0bm1xD
/L8PD9neZdKTvOVvgFaR4OV0lC96MIKQR2ml7X+YFj8B4SCldY8BUhvmLZBrwtw/gIAxx52PTSG6
54KrmQNlrIF961+dL3pzrKsYHYPogt7OAv+DtgH10DLRNAuiSoa8rplgGwVoqvDrvFw3YGvHEri/
KiIsJZiGDVsLNJTr27yba5WGUp3laBZa4wEbsIH1lrsV/rl/qvGA17XMgrtnHqjk2yJ68Rj4IdfG
bffr7u1gS61aTL1ZD8mmO3bPreBqUfsuCPSmWnAjoohNy7sCZHEVy6Y9VduSWSep5BrfEGYBaU0C
iv+PtWxlux0a3B7Os+u2gUzHvWc766RILRqoc18hwxAB0k6hbD1ppJsAE6sb8ZYEXLxM8y+P6lOK
59y3DDwRtz/WA7NjxeKwSkyFj6r+snoFTce3VL5FNgugLOceqxuSebVxPrSln+dFwBbhvJilqznK
fE0RneUwXKjKQUAMAlr30fYK0Odv6Vp1ZEtKaiQKaHs1qZ1KJWK2OB4nnokW2dYrnMYXaYSSX7OL
sIp2XaGxwnecpke9USniPHpYfMFdrIrpfdcSt6WZcmEr2aL1jbVtr+ySsg1no9fgDfmNsG2nyc6n
uVhUWOecWqGaQTe6wcPe9GADDUWicXmZvpc/6Yuoml0zLMXoTOitDJld7XlJrUtHcl4aln5sRjtI
WWOTUzuToHlVs0/ndXiftyjeO7S9a32TIKRSF5aUO5JWMu9O46nErp4Pn6yaCvsP44jpmSb39L32
lhkw8/7YfwtkIDaUxIV3kcTBv/++DjAxhofXbS/zHEySS88hvQz5g9XTc/QLXrIb7R2Qa+mGOgXM
XeWy+7QrBDl7jGOshxOezNMGQwGNPfN+yLqvwvsNUPpr/W1wL30be4g5pkqhKK04eu/d9ft5EMaN
X8wEDlBaT4Wvy6jSWb9Tz3/Mtycv1RHWkSOCTyxSuR3nTh8liWOZEX3xv/Mzy212Hkej2HGayUQz
8czae3frat1wPgij1yABd6/Wtct0Uo8/2MT+/uBYoLtGpf/R+Bz//UE0Xnzsfvev1ef8T17k04b6
Z2dADpHbvf7DCj5v1rk+Z3/zI0McI2AqNIto/g0mVg3qIunq2qSFdYfJNUYDjyuGNpjxiamHqc2U
1C8gAUX/dcxNy6bpCSsesI6h/MpGdtUi/+1Duw3yjJ0B94cdGZh49kD261V3pPh7fS7YnApkec5j
0WDu52JyibqhT14LVvQONyHSMxY33sofVqPQJlZm1wnmnAe0/xEogwphbzVyW8AX2utE/vC809J5
3FptXs/FufrjPJjPLWpBanz/YNBxgJtelQrP5Wyhv609rCYzFW61USh9lHKiCJ3OeaF9J3tX2FrM
u9fMjUhGddbYFZ52crny5K9SaiwzZ8oGd4TruHyr8MlgGHk5/+xOjs09/FR1dDmVOnnJTHXFCvz1
VK61MhcvszIn51VohJlWTi8WKLBLwZKnZPbF755Pn0IadCs3yrc1qmmxjd7nEUgBVRfG/v+k0MQH
HE1hA3tN3k7lSVbj8Whsj3ReESwOtBdxUN/wCaTN707F8uf6nT0afZ9NNlrccNc9dH4SLLP8u0I+
aBbGwYHKiynIQ/c4QnWnuRaQFQD/aBhvLOzqHw4akevB9olHEk2q0he5xSvhirBeTIMBS4OlzK9G
kU7m4QOthjbW9sgxBxll+l39DbTL9XA9FKUtF3CNEHxfHEvrZ0F2+zzpBEyP5OkQmst4oH/bn/Pz
Al3TOO84zL7kdAnPz0H776MmWV58jIsB4giUe3p0mK7fA49ATi/IV+PTI6GTb2Cb2pcRH0hD8RfA
lfxcVdAMgmnZeXwEv/2q9Svk0g7RZDQbEaatrIIMWo345blJz7N/bvqTVaM6vDZ3DdyYZNUPnsIF
cIUd6qfDZsEwdsMM9dwqhE70wLyeaOxgBS5b6ZTMFncP+d/j4N4Kw9/bC9owJhPcw+FFlKx9h4rl
jVh9swYPegSiPXwEEovcsgn1uxntQvNQ+3L3e+340QuA7t74Z6phl1UGR5ksARjxG/MrJkSKxr++
x2dY4WoY8hK7PP44AfXutd4WWoJXM9gWgyDB0LFnv/mTQ74xPbbWyy6xxeXPldtIVwM19wWCbWi+
/roVYEHtQTQ7WYh59uYUAyX7d6qArtZBUk36d7/hzulNUWM4xWMSBBTRi9rW0pDovg2ShDNYeaqE
QA6wD8fYv4UC9yGySqSEIsKtbJGoOJNSq26BtKkTxCsTi2qY2DnBKdjMD0EtEfnEf82CVZti0tK1
miiGHiQCgDvsY32JESNGU0u8PFeJUNALjSX5WwoqkgMTIb/RLpeOY3LpSpYSCrcOZMUCndLFOhG0
C29qQhmw5EjKonG0+IRv+by3Dj20mC+tV6BYYMvX6QCUYPMPvDlPi0nuOUwXFo+7z2oj5Df8iyed
41PtdfVwKRotmkG+5gG197NbatNkKtXpNVqSAbwsc8VGpgifMD9uN+h95c64UNsNi7kqk/jl6vOQ
q7Kh3KNr3g857Tc/ZS4OtLT3missnCz+af7lRi3zJQBCrC9THeUjc92LUcqqfekJ+PsB+lIreFLP
h6g//gkO1YtHvBugEowgXPlAfs8MArqa+XCfcuVzZrBvrXHxJ31aj9r8f9ngXYuitvibd9HG/8Gj
xz25wOxl8ZJv1wabF7lE7Xv3Ysc0LPbNJ/LNW/i8lc8KHJ5ti98pWjWM9RBpvz02Ai4+FAa1ZlAE
uLXvg0xzn6461RG9+/3bvFV6YsDzcE5NifUxSxhOGZIBs9dMmnmeNk5NqBljslO065STzWvtZ9fU
6Jx3j/HqpWY8P34IAXJhuvl1RHwD7MIPKrdhZNozymCtkr+bkV28PGrx+eceI28Ncfx5MW8eZyQZ
A6m62t5ipl4E70AjJ5bfK3XIRMDDbAer9nYAGdM7/eZIjN5fJxRU6pve+fX4OvtwZlHS3T6B1ncv
veLo/mxvKvoP/fnP6SXYmxvA4HGxYZVPhTHf/a3wXcBIWj+vSD6QwHpUx676Wpah63p4KX07I2XZ
x7j8Uewt37bf2Q/9UrjZwvP4U3FeQPy9tD09+Vfgxrze35GE4aimCFF6Rh2A8afpkwBjmEJL5ek8
qICIU/Wd1b04o1adIdpUtVBGyJhV+DIatcXqU+wL6wdf5i1osR76oZ2TLp82H5uReFDroOM9QEw4
pEGHADx+DyGQ3XaQH8Zxz9dWONk/NZHLL56DQ+tPk0rVqPHm031Sjcnr53Rod5dfMnfzd0d+ASjo
sLommbv4KsnY7Pul6SQqYB0ux/vkorO34hySyatXM2SviVUwBYeAvz6Zbn8Uf0tNI2yT4cA421JG
mLJBd5PBpNdUxVn95mCSKPpt/s/VKHzlJMr8/fNYbSw1LnTJzBVfii9QhKtHVyeYmoWVZIcW+Tr2
t0HXNBfUM2RNe2rm3B/dJsUw/2l2/MDmik6+s1ZutX/nDqhho4z9UbNIsoJSC+GPYIa+fZf13E2m
4FKfJkGFo55bRHy8FLVVKu1feIu1r+n3ORwwLNPDoGZEpHJExrP8c3lf++3s1xFXeRy3Cqq297ye
8nsI4yNwqBxASg1dIWv1CVe3OjLnX0gefoK+c/Hz+uxBjbK9yleQe518FF4dxsW2JdmH5XgRYUwC
NCNktHbSKlkS7TQnM7KnLpw1HgAnOutYzQyoLpvPucg1L31cqi+XzPfm2thv2pmatkRgdk7mvV2l
f7r2auPnIyxkqYDc6lzfMZDzmikTY0woRc7JbN5ZL3vFa9sNXPevy3Jvs3k8rx5Ot4ctENvl8TLr
0WDKEOE9N1iI7goNevAM0XQEtqekSIBT33oWO+n4FfzfwGHRSRA5pC4Lwkbp4hSfMo8rCqv5+bC8
HWWv8yhT3mtPKTFmQHLz9/u9W4RNzd4Uh+fhFefxwFr355j9Oa9789tfdv+5Oqar0nte4nGddKYn
ClNxcdfBzsmUepvz+/x+q2+QgcrzkDT1Z6T0vQNcr8Xtubh9vJT6Oc+AyUG+2L9sR5tre7rsEYmt
TJkCd7I4oEHfVu5SBgqkqkK+lTMAt6Vzui+29uOYpv7q3DufvJCUh3KOZDh5pNx79dA+5oidN2eV
UfGUrMHnGB7sdJClrP3c8Sk/ndRLlfaZKnmpm509XNVfu/LrgmURfchNVEAdO/g20nFrjfAFeemJ
ELGZl5LseRzteJqUP/K0Ci85PnClV/A1C/iQ15Kb/CwrKEwVwPk5LODx97ItEi+cR1eciMpuoTJ5
m951GlAtMtBn+SBaNx/ds7qweoO59lEIXmhmENm5Dm6nGsNUpRxmA2YEvaxi+etGtPNy65ecHAb3
91bRjBEB6jiq7btLyy2bVOjbMIfcJsdi78DyrRhLnChAc7iF3iPZe7GyUBjH0UHBnWNq2eS8lKnL
W2wl9ca20ia+HYwRpSi/W+kkUkPVa4nG50RFGKaUCmH7lcY+z0hl4jJhuLjLd85AEMvevvjPZSJ7
6mWznRnc9LE3FfRy6+aGwNYV8Uahd26O190cFZlTj87tbtfKowOvGod59xrQ1qInTf0FvZ0hOx7F
/qZ3vbUKwVt1wCZgQ10pO6K5n9k/FteD0zK9OpVzjTteMmWTYrJdtOeHiOzaNZ9AEtfo8IHPXlob
WtKLBDxbNmf3bYutzKEzwUQHtUA/ZKQ3TucgVrtUU3O3TLIjSf71GDEZKR07tPpNsLHT8plmFqJm
eY/zZDLnDenpBo50/Xjk0767vl8WnftiUKs9KDPO4+fCnOtj437sTIitQPX3joA0k272+uALC6te
rfSpTM3s7eX6rpBKjkOeRBR78bCZD8982rhHUJlmOQjGT3LA7Hgd38FS5bmGlheZY3NXIXmWSQ2k
x/m2RFx3VnguZWJOrgrt/XYto4Ygyo/mh2tjcXXY3M6dy7VPLXhFwmdNfSH2yNeb4XXzk9mnOcpQ
rPAI5u16mdxzad3ZZ4bFa+e8+b3c0soqOeuIHZCa0sw5dj7tV40jFnEhqSl/wY1y6dRM6pxcb9JT
ym0Ph3LzeItWud9JkWNpWrx0yrrwB4zA6MI+D2bpbyuMr9Mr9kwhvmQaY7pMRcIaPNe5aNCSRqOq
HyqJSFEe7rfJigLSLa4kmZeSosvp83YwmNUI18Y/xKVVM88Sob6FOTMx4gxR4LIdz2v9KdCWWaiu
Zn/yAQTKnHJzNRoO0t7XXZujM8HCEwBEOfBwhotzzxumtaASYUkA+WVCp0L9nl7CT14amyBea0bZ
9R977XHUPlMCJQ2EmCBIy0IdYT26Qk+dcu9IFbI/BYimX88/UnmTmt2SEQov4/ZMm3xmlhfpSGuA
0RliGjlFXK1vsklt2jB24EBoVnDKJLd8Y62j5dWGWLwI2GZLbJ8P9s+KYI17sn0OM737ySE0YO75
+PrMnvTJAg4R1b4u1MvvoBfXseTczDeav+ZRwhgqfsGQDe2i4rvzaPebI97twguCHuRGbVJv2QsB
O/07+T2hc4/EWtiV8dwoMlpUkw1dwzql9nkulG6AIQfQXZQlB73zuDbZMg8rK2JOD9fq58kcZHk6
18uX5WPmuH5kLXXNGFzznjuumodcoVs6Zd+P5UsnNxt38pnVU7lwEu6u7Vzp9neWwKzLNcPQfDK/
6BMhCB/p2zeL1HBPrZrp6aXLYG4SMKW9SbGRZZRz/zrsGqfrR4GCmhHN5qfsmC/8zqo4IhkCBlPo
MMXZdD7K156mhe5qIdomq7UeSBhrbu7NOcHBsd93c4f2fZJk761ltXUOM0vtxcdVrb/YDo14HB5M
uUwRJyTey++1Y+88bhq5lsrJrvwQ5CeRrs4g3KsWlhZKCC7Z7tjfbdvsj06TboEA/TVZ1jp5priF
pHRpVirdu3U/a2ROzbOKZ9XLM8O+N84CscHz9jG7b2RLjRu54XmjjPZ96i8UrY/7a+Nya933asnk
eO7M983j9mFVoLAYnA4NbcvXjyl0yfl1Ueufp6PKdTi/GvA+oX9nslyv880DYMrq9LdYPhQznczl
4VJqlFTP/aNJ/VGbGNMNaO+y6Ve3L7Xt87L8jbxS0YGfddeTR7+WVu/nyuhek4uuf9b7Vjb3PDmz
pvuc7p6rh8dM/q+6YVfzeTgDi1yeDuPX2v6Nis5ChCvnnuce7ALPJsmOhybLi03HwOfGkKDWImtZ
WY5K1cf18UHRf5v19gBQ09aGt+z0bzejrJAs1yAqiYHVeg/PuYDXgvIJVAEQRqUAkO0FALgcQMCp
uXAcILyHJoeVNNso4iauu3kKXtT6k1sCn7180oT9O6eVbrW3+st9L2T14/aOjIfWVhAxg/OOxb7k
/nZMN81pa0aT664MPXZLAQab8ouNA3RyOzxEO6K70GntfAgEt79565gS1EHxQ2EstHKtam+yi9bg
qQC+EYQXsqTl09qzHKWU1tCFhps1Cmws9ByjSQIaHC1GpER763Q+yDULBNbyIL3K6HtKtl0vWeO6
TcTZA3BewGBumrfGrkMswqXmG8FT9Jqe021M+eS31IKJivYeCZWLtPpBJM1/V0flDz9GH2FDQQ4Z
tI1dTmVhS4OYDMOhnUl3Sbadbeya814pnnbLydQlYx2+Tbtrtap+L7Sch1p5nsT5+k85uX+Xe/dh
vlHrXpr7USXeNZcN1KToGP0dmusGC1lAYeP/weKFI0q0jXR966As8aVd7AXw6hoKG0r46dJevMz6
BjlkXeat/MN45NX3FdmNS/NpHN0eDOriRZxpqUE8Gf+jPzV+LA2NjONaYA+bFTbKyaWp3Um+Z2oZ
zLsvmw5h3Xjaqo5+3s2u2rr7DaPvCAglOjUzFgPB5sQ1P5ZaywZrsNTXv7kbmrxN4+7rsNYy+E1O
7mucUIRLijivJuN+AqPgZNPxcRK+DoEelpsQGmEZWhq35B6bRUROOR+vrI1ASdz/H2IwvDOkWjzz
EwIGmi9LXcuscehUEwy1VMKWhLU9jv6e9nXlgq/N+GpQ/hRqqV6gqrHz/wY88SxdPS3ieXvhfn58
ow3AXzrmKxkfmpP4JZOaV6beZWMdKaxc4DgiBZHKQAmIjCNXH0OiJ9pNA8zocD1cQ/kCNcB24loc
Hue8kRvu031aqGsLaIhkI7stdci7ai5yab6HbhetLNQjBDBUBpkVDyCiGRZT4QPWV+M3kdfqbxdb
tWxzsoqrO73c5DXN+tVlNi/R7XEHiw1SAS29MwEWUaOCtT1tzbsHQn8BmgxR/UwXhBLjuMf+BRjV
rJaYBcAQ1KhxMN8NDctITwTSO9/wDo/f5qr7mBssMA9WUyTOWpPVh/Ai841dkhMFy0m+Z54zOKdC
SzRPv67xulVsHOOeHkT0lY2KDS0OTxZM1btNoT6TTRLYCdkotGS/1sDgevm2VUDHsjXvZttwTS1w
6eTWnpJDHIP9V/yI3MCsLwHca53jXLr796x0i5qsmNxwQNKz6/L3ak6U+G0s+w9o8q7H0jhan/MG
xHT3mBYbpQFgksWG0OAB3qJ8W1OGjptlNI4eKj8b333QvDLOfNtCUJuQBiFKX1Dr5h9LPxuusGTP
TMk8O8wGzZ58I0cKy4S8p3nlbWxFDiNFd1wELDbijLxiPbNgByNTiOBzPNMz6LzpsGZOQO1DrFgM
15QtRjT188ItCNdMZLbCyVE8u2KcmLT4jnt30iw3pGER4UYBmLxc/SvXNEW3gfCV8UH+/2jZ7QMM
Wt1Lf/oXmVmtGGs2Z71pOkuekV66xzfqmaII/vY/LHQg6chboy/Cnf5vB2wPyyrRZwCyiQZ3H6/j
60/Bi+uyRLEP+wTm2KANB2bqZottXlK+14Q1Pjfn6ezBYgjkxsA3KHsBYZFvHoOvVq0OTuVHcLtG
PXE4/FuZesgUJALz79rExugEwxzy7Z6GWO6ZEn5Np4PA0EoQgewZ41pdLodSfZouevPBwtmwRReq
NkrfVWy6GWDveFgghtabx1+mpD9UqEiCej11PIl2Jtn4XgSZvg1hnVUTqQsQfZZzDzUXlwKrEx+7
d2icIEu6YPSJmpaQB+9WolnDP1FtdEjlLOggFr8nfo2vVl8gDZj4ZJp5dIMirxs496/lU/h11uak
LtKtcFHQrtssWdLCU2Hw/0q5tnbtEAsDA2r6tGt83cSOnUBlF1h20ItO17AogKecdhhqh8Bks8An
GCr8Rr2M7KjQBAHGUtsbYix99qqh5D1DrjPK9ezcWTN8G3FWy4jap0V3T9FIEuZISakPQ0Rw4hyb
MOAnYAfqFF0wSc1zYkSOBKWNj9Eq+ubOk0DlBAqmhEMa/7ZEZuD1989D7SYRCRSrsGYh8UQq6UV0
tta3cbEx66MRNoClOB60M1gN3Lbs10PzmF6/6Sci3gXqgZtCbNq+qcYCOr2RaRKYbm+/8/1yf+rk
tQleNp9ZwYWH7mNNlM+0Dp18f6elOsg2iJX2K11jxXm0jlYx0aKm8sDRj9ohOF0SwxYvYEp5yiZE
vaGRL34Z3nvuhyZfeNHcqdA6degaCYX5kC0pUpJjuoxm8bJ97m0bc2mAY+YldL+r5PUyrXHfWZ4S
27V8oCL+SKE7SnYosXrkpH+2DoxsM9vcNv5j6c6aEtuWIAD/IiKYh1fmGURU9MUQtZkRZObX3688
N+w+3cdGhr3XqlWVlZmlTnRNIPCNNUaH+zgCHzNQK89GIlTAuh/bltD5gJR6o9y6ka/l6pkqmLGM
Pn6nhNk6SdIEicSKrfuYNUuDLjggbncLD4IK33qzCsV7aJlMChtPTCpQahwaoQ7UiGukGnztLfAM
HNgicWrM+tdPfEEBdWdLbYXqLfnfpnHttJZMTIxxsinx4RuriCuWtabUV9KtPz3shlaJGHBsMstt
xS6DdDXmY+mTJUqaYWemmvcm/JGAQKMQnN70qbUT++ENTIBgz02yjTvnyvC823k5rbN6/sHWxoFD
NiDBhrJvONn+LbmKNI2H2uL5+gmLSbb3zxL/+yRPsRPkoJAF1a/eBE4Ve9iIudqwf+dizKGy52oX
vYLL87blZD3pk6Dtisr8iGEWhEWFUAv1zhTPsxGsOzVxi7DVqJnsjwxpHXlUO9nfdObMJ2CuON1G
mUGYIw2MLPlobpRcc1X/bUgUepmyE1cKbogRhcbhQT/1T+v9bzWiI6mY1YoF8rb/5/etnPoMf79f
Xm4SZJeLhQNL5cgifp1acpPXda9k3e8lugc717FfnX9liGPWNr9OZP3aLEGUF7xJIqYdasvuqb35
x8qJ5FAthxXX/yPmXT03BWVILUVWWX4j0c183Rp23IP+htNh/RridcKzSvh2M9/QLcHQ8o7WX2fu
1InBbHTsZhxbGEMyo0xr3vtz1zw708erl0I388jNTXR8jMJDRdModH86ki88orc4v6U0lVg1cAt1
g+rgajH8VvedZc+M2XqyeWtq+7ndltTXYmS6QFvnI6VFy9/PYknV6ZeK+lJJrrdw1Pp6mJlEw4Bn
zuQ8yeCEYStg6yy7nreFRkSCG8biBFlOcc7F9knqxUKtn7vZ9rp1nUQs/aFOKzZKfw7X7vwOP5+5
d3s93I+0Os2iYOYYC8FCfNaJou6nfw2dlN6R1bn5QJCpratzdwR90jYM82fxBHHoLcndOjG4h+nr
r2v3Z5PNzLh1aWSteis5xcBo1o+8hO8RsRZiTeExfLa5QD5yiFWplAa78M1z225tvJ+glwbKTxaG
Bk2eUT78i+Bh+brG3AP76+68mxyZGDPYTXTo8g98qWulzq3PvZ+nnyabM4qWYHgnFGGhTfjIBOBO
SKkgKq8as94xGugDTEVnZlgZWpntrfps0ygQyCiaXjZAommOrfaKnhMXCxmCyoYu58EorkauvqFz
uFrJ+uRNIyeq2eHqadNDTa7qbm9G0SEttvcfOfePidjlZkvrcTYNo+ttHvYNda/LgWdc+Dx80Eq1
fMrKz1vEvpwTTat1tGnvG6tv4quHOMVUZiNN3o13Ey1WkOrj7FoB8MCuo8QjWK0eiJASfSNxf1/Y
LEh7Zp1rt2BNLNqQ3TYXSn1F/Sa/kv90XseE4bnJ/ItLZvnssxw+okZOOqXRhVyZO0Vu2KK/99bd
kkUfbTgxrvEevsJS5XU3Do6fDki4lyTU21qQu3GEW6GnGkr/jaTg6lk8Po4qm4xMb93KO5IX8iMr
uaWiY907V7GLfX8s7Psn3CLNM08vcd66ta3Lj8g2RB1qjGrJpkv3b6PCeDPlKcvkr5d5xKDSqF2L
SXF4KOrrF4LVkuT4Xhenq9pkZUdSb88jYc3ySPNInbHqh4v5WZdpx6qaqXc/zWngyGwzV591dLtr
cfEJ70W7WMT36qzDqr216ODN2VHKB13atPYmDFJflmkFctbK+URAM+BD4ZQqeVdC4iYM9H2+vdPu
OL6O6VpH+X+nZ7TbxGdmkrPnb4306PaAO/dbL3WZFMEZ9tN9J8rm0uNEOMF4byQ6xBq8CS+aiEOd
1sW/7eT9io+m/xq+ylswhAQmyDQOysPDqikpp7xbdXDU9BhxqfQ9F4oNnAw8ofnncbj8Qn/aP2u7
sjgfmIzj0enn7Rdb81GOhBbmhEc6VkS46aVBYrLpx9W6ttJPye/6Ur3wePs+PCEnzCjsvzTVzNL+
AtyhLqyefqe7FIVD2TA7je3dFxw2yXYKsO491m8fpUn+X3AkOuLdF73AdlyK0ZqaoWssrJQARvUj
TCCz/9mGJiaLTqmze0xjZ82ekksNgEgoEjIlDjr1zBTkenrglf2MZAHJTShcRxrhb1qKiZdzKzeg
Uj8wUb8ypFy0U1MENA05XU5wKDWyBPbQQqrOTWyWavbb5kf96YFLTejUuXh/nmNsHuqL3TDHwvXe
DPbBsUzE/b7opQ69lGFQxSpiqOdIvNffb83NoX7Km1fTTM6NiW6kT73cT9tA93O+Vtw2uM8qJknd
0/WkouVU9Y/3DLnaS2LbSuJvrFs/bGyu1cJvayWMqvZYtOaqyFZBTIXyXw1kDiesxKFKn2KqFOri
/KjphOvGybY6lxdtTYNQKW/ZPD+eUg+XZE9nIn3ozo+NtKnsxQE9V2k74G00h3anG0VCMPq5eU1P
X4tsC6RR0y8a7H+WkFj135oGBhM0O2K0bRKXcUe70TlfLgQhr7Yw3GY5yKwYe5aZN92yzf29npvV
k8XmWeNI6n2t7DP6TmFJvVwSwTSRTAuXzu+ssSu1mLMsDt1kse+/V5Kwn/6uaNIOc1rQd7KHboL7
qhdOYpDP1n9/m+jLSMz791ookJatd3L8EzMJKl+A1nxW3X5Z+7BQoDKuv6b9AfPrXkFTvyQcFK4W
4g7KmQnq9zRXoLKhwqETNbNmhb3XSCWq53OF3GCeqLJIxERzmTJYQsXqRnkzM861soTeoA6doxmQ
f866QyRD0leUhTzcQhnIkAIVDpkS/w9Jc1dZxmC4WDpaxp62mEdVjw69RtfmOzssebpd9Re58Wrg
C8eoyjuGGYvnF2136+W2qhb2td0jpsYn+cglXxUHiTruzAMWNa37/cdxERa8BaXjAybpz6qKkKaB
c++vSqZ1hduArWmWEaITQRcagjlND1hduRezDPqZzjmobKiWv1M9CCZMaCab5oXqkXm9PAl2id09
vU4ZyVBNziebSw35iJA6zX9M/6DsnR5e2aIM72hAaycd4jxqB0IgY4/H0+jwgXyITJv7XH9tiOM3
34X+7VUnRPvzfYazbExnWWhJfqiZSZPCRWuqgv4phkrpmCNzLCe/g0jm5TiNUq0Gi6t6/JciG3l5
H5LCNlncU+U9YxJumjdjcYXtt9O/CAAaJ9pY1wdeX8/7Knz2wSboGHS3Rlp+XXCevPT0YvdiGju2
VxeDMFjDhX3BB6Z9hKZBHMSXmvZijJOesEv9ppXDrL+fmBkE3yVFMFnmsORaLLqZ9mXoXer74dyl
P7SAoqV9qUoj0ewxNLect+Za9a+bS2U+zQ9/sKhKo8PriUjT8/bTAErUcsxi/KgMBcqfwpWUqIgb
ZAD3ZD1OfLqhpCKn0a5VYANgfFz5PPWkvwVNTf3Hiv5i+vPn83Axub1a/CJlgWLQ16ApEZ62JMJd
h8dbAa9mUSMmSMO6XzPT1NSbzg8vMDzGqcq4UeZG/lHd0xToJJMJVbPVn+/j43JaYq23D8fPQ+Xy
HGVVrm/umkmOk59BspmvF9qXbq5BRGemzbxeAq1DEZ82hg7DyzblfXXRutRPrXT9WimMBC40SkZF
Jir3UoFMjhmujeT2o/lQYgxoR/p8NAJ6wM1EMvDtWr83Cw/n5+zntTI8dnCfdbawTy/95WupU3z9
nWq6/dZKvezgt5aqnZ923/eeQVLtczs75uhT+x04IEmmwEm5frr1J7xRFy1lE18IO1mlzb2mqGMH
jUIrvhQ6qkPzMSV7/35vleW/7OQ2ufc18XLvRiHUFk84M83F03tryUQTXZZJRrqXArLqCjKZGKKd
GUiXqtJaIcCNlAnDlHbAqp3obzuJ52Mn5+SbD/LDzOjns4hnXzWNqVuk+J/DSzQu37s2S4jary+7
l8STmZo4Am/iKRAvczHouPLbvrWK5Vkr+ZoZXTXGRoy2nwx97//01mHcE8Cn0dit2dv7q55M4/SB
siIihFfJ/eXAlEnO+m/f3Y93lEWkUP/YW8NW9lyjGIw+zr51XWsU5LfeqfHONOlcT56IaWJ8eGIa
wW5WKUyTr/P+0vRHhGq6nnp6VT9d69tdDR9iJ/d73DT27esXzmqxMZk1AZEQraje8Mxl9PYzCyMp
PiSVCruxbi3HpnnV36Zzg6ghQbUABuQelSJEb9Ur1diwcVUiUFehBXI2r/xBf9vWRLYFRboAJoGe
AU7W9v79IFkMc6JilbdpU1+O2cqy6oQIswjH9QG06AE0NpxUNrBk+V5leihPx6sKom1tXz3VzxXv
oPFeXUkCU2XwcviSUFWDdAD0YBrwPmD4t8XAFg+/nFS24bPz5gmAG2LJhRYSaRwMgA7qDQ8joSp/
465VjrWPeVnnABO28vmJQKy/RIYF6QsIK+3TYBP7ZKfK11cANfrSkm+eM/VJEaDke8vKs57FM3NS
sOjbAvc4kFObhLnVe5MVQCNbLfG+CtuLcANDa/X+YoaN4hIW4o4gBYU7FoJBeVERO11teEpv1ynV
3uv5aqa/nGZbed8vVM5taGM8t3tybmd6WTyBbXPHX6to6ekEmysOQ/G1q2XLL8dyjBiPB5cqudq6
/HIuf6+8QR+9zG6zJfmqDDlsecuQncjsx+HkNX0LXBD4BFcCI0Li8nqHAREjk4Fh4l9/fYVzr2Cn
XocHuAmXyvOpPHl+fvivaUTbrpdTrHzN6jLa6tOtfAFlzhuAdmBmeOoEKhNmYlFaSqH9mXKBovBn
dAXmvXd+vKwCTiwNKEOvGdSarwYu/clPojxegHCvnaIok6gdA1DyLH+IKHAzIjGaj8oBjOFNM1ax
wTJgqVgSkNLhFZQSQMXdY5470S4KAFH2W6bCqzzka1//8OC0L9xloBMwDeMY1BFGHAxjoEz6b400
mESG6fnnlcE0EDXuIrDrhVI40xTorLZV43MYSLq13oh36X0DUIqWRsHNIqn1aYXRd4qUxGdSI0CD
ff7F/QqlAkebBwq4SX1ZB+TO/xUeMm+uTnd1qGM/LwmCILzYe3xpJvia25/mctc2XBwL73oAtxm8
YEgbwTdS16yd0H8albbBZ1DWiho3HhVUM1X5k/kNkpedvfzf9Jm+Y3f/U8+Vqqkbtn51T8tZbO0x
ZGY1OY9KwSEhYVl/wTuW6ep1QuswK5ICDvfbGl+SHX8R7pZqEpXxFBqwNDrFUt+03t13vbvBabhg
ovaw+M5+S86v6eqfACCkmdinpmY8HTRrbULy3GnMgGNNQfrIS4qKQ+dXq4fd8qqWczsQaswWH86+
ZZdX+boxtPpuLHZ2FT/uFJVw/ODrb1+dx1JYSvDSAh8yJrxIYYl2MA3/RD2/r9lvVHlMxv33Bccj
W/Vf5Fhj3fHkEcV+v27POawlsnkzSn2AfW29r93YmBG8/lZLUGQqUTfWz3wUTFpKVYJZ/MSFAvX1
4hZjyiAnPphz+4vG2DQgiYYkkS7jMkooRzOkhiXdpZytsvptXjUJc8g2tfSslpY1GOGrsMMVp5P9
4vE3/yevytGL8bPSEIhiTOV3PDUYcuwLdHttMkP6TTAQWgFLGwY4sQSzrfd64WnX3HaM/VRjptDo
psXWbpoeGpei+QLjw0zUfI74RVnRyra2nWQr8VR6Kz6e2+tOvsrPpjeTmFz6i44XTVOVHRtSUbpW
57AJQK9r5n+hgyMTrpc41Jeqee04sww0V7UClAa37mrZT6wmRtBuLk2OmxlwRGZg4Oo808qaCPOd
xDj6cJSlZrTk5eyVyppPiImilshRJw0JCj9Te/TY4KdKZWE/zas3rO0Tdysisgu2TvVu7IQljZJK
Q1as2yHpDwCrtucKoee9ScPIRQClluhJzXC6tne3ZiLTQwWSpiVffzu0vtChc2fzdybNGsXuZZjv
5nr3h7QpMv+yLspm8jPJd/PdndB8bBb61+aIq1470zmgneea+4cMXOHOBom5YXPXnDXmL5nerHt/
OE1Ok1W3+JgfFAlKPwu9RTf1kK2yQG4Wnm6myp3b783Uw+7fYeL7g1lrP0kOwjcx1U++umOj7BCt
6TXh5RjRPOyfUpRAvzEMiziMT97mYfXAzE4mtHvMIT7x1QF6RktgOeQf+teIh9+TRuz1EN5bZ58U
90fXa9FgrdN6b+Z6781ru9Bb01dbAKdJdlDoaYJ9ph/v/eso+yWvfp31Fj1Mm+bqqTRaPV2b88fl
40+PtaCPHNGPfU8zoC2HiZ5VCraGE4fajh/XOLHrWbQB1i6Yfllz9rB4uDevWgZif784/O2sGsfO
4puDkCu766xfkq+7DkZoP9PHSnQIrhql0VkCWxxy4WFN5Gzwc0yIpr8vG82Ka8cHa4ZVz6bhJvoz
YjW5kK5jfPAfsZtHe4VwpIITpVXGYvJhV2e3Wc1xK1r6em95vk6iVpQj/gLB/bdZrBZbpdqqMpOM
pxrYSG15d/VeKTQ241w7XT91L9Xdx9WFe1j305PCg6nU7fwg8ZYd5AfL50Vr0coPCg+RrtP0eKJF
uEQ1Sn/X3hmel6XmajiJtVxj0z3WoBTVcNCcuTXF6q9TUJrGIS3MP/dPllpn087Ju81zN1aHlyT7
yHWMxnw0L8cInXDhinMznK5KlVlvBtBdWNS+07o2kVNdF9CpkLt1x9QVuo0Lnez10IDEaB/Gmawh
fC1HylGqhYMnz+zWqf5b23Tn/Xt71So0bvVN66f1Pig06BZrav969jE9OLd3tWQr08t3kwLQrKss
6Oyai8bRUkvU5toVEjFmlIzFODBqW9StjAYzhsqFt1d0qKJLqquuUwW1hlYHwKot6r87yHUgjXEi
GzwwpiUoR4Jl43qFgvzB5If6e33RRcNtFweJXn5w/rd93oPAB9vn7KD4mHlY2dHZx59J4Ulk7d5H
N7VC0u9cf/eynWZfC6NFb/WUHx5VxvNHi/ONbgKFMIaXCufgAIc+LQtPzhkhCcvYvjngvYLdkX7N
qqPmVhHnXp9InQobvXcPaFtnkyJ3NDYGK/3lYzON+0geS7XfZlbofZfmxX6PoHPvmzH5KOw8zloz
i2bVWrnO24/EQ/7zIhOWeXzM+4WHn66SMtEr9S5uTLYqlHCtkis2ciMZeTPfyr6W+vlh7HM2oR2c
Kno44x5k0ZGSXYG4cetT40jSOBBXz2RH6dp0FQWFIXw7aDHmznCLBhayRoP72BZ9JB4Tj3k9jnQb
SgBL1QOxZLbwbEtRJhzbL262j9Yp9BmjdHa+YiPJfV/YMLfMLR7ehunWZnIdZYypPQp+uV6hRx9Q
Lvk8mcaqFQut9FAcnGvHmqVVjvz43uD9XV10F617O74cKa31x/tgNtx31/19azXct7L1kgW5ah1r
hV7qISeE4S4/XobbZtJdP7bvjWQrJyanH5ODw+f8edG9N1zo7tGJd2wf27F4yFfqIK02Cnl3MV72
3wc/tmXOu4tmKq+KP45AqTbrFQTmI9OzDe+wFFNhlYCQaHP9bckIiozmLPeDUVaEm1oNUBO5dzKu
mioLzSbKlr/QE8WSJFcSGraWABp+gkETWoLWYxBrxoSj0FnpOeqps/8G+Wth+R38tBT+33sDaOdu
mFPgbvjColsIr3OvwOP1/7+D66GOUR7EPYpAV+gfm2rAWgSc2LD5rqvlTFh0V930IDu4utarFoJm
PVlPu77xez1ifdRK1UgJqutmsZ6vZ+uH1qEVqEW6nmhk65mKcX7Nk+/F4xfDZX/Zj3taeDCMppd7
yDjoMg+Jp0IvDr30YPkv/XgbzLx2QWRcWDfH5qqBPB8nssClaOhFQLeGHR2zh83TcZogDy30F728
DZT+W1O3wbE9axUfI+YmeptWpp1pL0eZf78f5+fZ12Z86SYayWq6+uMr3VzX0s1le9djH9GZAQib
NELlx3mNcUWZpLdiiG5XLd9dtUq9e6P09N5cd36s2nz3+pB0OBelApkRq5PhWZh+H56ne5rE+9T2
fli8Ld5cczYCVOEbg48pDo1m2dC1aagPTx+HD0nV4eON+VWfiWcD+tkY4SL3fl/yrfQwjtvs60ws
ssaaXkl2dn/YfxbBlJ8WdCfTN4f2iz5i9rR+yX85JEdSGbgOk3J3NdfPg8VKApNvbV+yHMIFmWRr
0d1P8ojXj9nBpX5vRxQ/dA9dp1j3/rwdzRFmx/PRYlwcJCf5wUbWUpAb7JqM2lznfEsl2nA39PnX
fCMZMoobmLPD7ThwteVQq31MUCho3CcLQ1BLj/dJDMFl+o8SsBEagyGAZ9KDPT6V+rOn3fR9vH7J
fkU0To8LT8lHa0Ea7U3+/TpyEGIOpiXO4uEz+bl7nvcTDz+tmKZ0ax37v+27eVHlW+tk++9b+1b+
c95PTpKfJ+Q2dD98xls5llmmt3YRs+PU6PYK4JmVdyJ+pDLivMM11ZFDdS6NFBSWSS0PYwroPuFl
UA50KfPCZqaCvVGIBgxnyE+Qkvrs9FH8dzdu1KxaP53poDhJiuaP+dfi6+4lp8bpbKfrKfDm8jqf
HjcmY5TnL/DLSV5l8pH4vrqtP5O7LbHpbrqFRmyzey1T29d1Hzq3TmJYii/T2cuX6e5pbuDXtr1r
LzuZj2Uz2d2OCixFYBRfh2xl81X4tx0lGoX2bHipxh2etc7C2rGd766dxe9dp81YRiB4mQhE+PhU
fD1L4c4vCkgVx8/Tz/fMCcdMeguBluM567RtqCk3bWUaUsSqU6BzZQXUvXf37NtWmkn5fwZRk4oR
LqsalwreVPc8PuBebEaXD01fosLLR2JyoOEMNpTnsYT+qFyWVBwSUX4kH0HNg8RT4slNzw5un/LR
+TOpxCSW7W1Qeko834Z3R/b6Jc7bpdyd+IvS7ys/TCsZvl3umdZAnINJqymfZf086/xq1ZngOIHG
I8nnXs7Tn7Z313Obte/PhJjQ4sB5IFGHQJhr/AShLAoUUA66Wxop714Hu0qK1MrStgBWBizwoQs7
pOjbHyU02MenNtpiZcIPAPxS9BQSlS/cosPH7Fl1CCJNs1tgWWRITTUn17KwUUHGipNilmtdOT2v
eJCKRgcmqRWjnnvYvv7yT/+TEYcaC8ALAT9VdRxA55llZTe11kgrT40/QKX+0xuPU+XxIAWJ9yd5
afXQA8rNyqNi9funsZMIl+q9TfkZ2JUrT6BCGC+mz0mtlmM8Va6TKFq+H6xW3DlMzhy8LNV6+Jdr
fe2qzwzxymEd/IsImm7sa7Ay9rE4f5nqYHKqPT8/B7eXZzBYaLIqPxcrz2ZWL54LcdWCAVs9TrC7
KuxTID6jUaJiNlIgMMZ9A6k0NLmb5rx0vIVVOVjDJlcbMeZlGF5U0J2r3qW6Duc3yLeAgsob5HJZ
HY8HUQV/76aN0Xk6r44iwYasNYGSjTGXi3IvUDBe1Z/B6Et0MmMXAWNukii/BZd0U741Jsfq28EV
HHtnUtc/eHFW/j42NxVX9lB+e4srcGtP8hV/e741vgjdvJ0D3NpYeY/gSg/kHYxlqufmMJLxWDuU
LK1Db1ZuDF+63eH3GJO+Mh6NXZQ3xaqP9nwpfz0QR1Uu5Wf4QflU/reoPrzXnjsnJLfnQw0ad2hu
ygMO6D+V8QCVauKnM9U3r/qszYrO5o9TDYnfR3r2fP8eTq6WUSj/B87CUvimRItMYxpjGwCI30zn
ZdMbWen3rDwcjd+sjitsDJPVIxblKU5noLJfz258eRpEWHwmhMSpxYpJH97zBuni0MG0fSjLTrMM
UDeB9QMbqYglPgG9Bu85aNzxdoJoCjZ292J4sFkkz2ChPxiy2JgWLZMsGnvqMfmQamXKOoge4v8H
4Ccz4YMWs2gqCHAygkcpm41BD43Ym4dyRrJ9q7yZnFnXOvmrGm4VBC1GZL7e8UL/452vMdkJH7Gu
YnzA9Frdl6f2eSzZE0IFV3RcjEisrBwwanwyiyvywF+MUS7JsNmwBlY0uZ7xnKgVdg3JK/Yij5Dq
hR7gUplgc7t+TIdq6i7PApJFCbXaUNOsndgJIRBgZAlgpT/1HUo6Fwl4Y1WWyoO40onKd+Q7gdmX
3CxKGfmcT90LsBG6bUcFUcgldyF3blkQGi+dRf3iGb187Z0tdLYRM9p4SXoFhhmRkeK4ltwOUJec
MpjZQUgOLH9ZL7YC56fTEM0YLMAXk///AIvaQAvFhz41SyhrSxKBJXo9KCao3JoQWNH10iQgfMP2
/vDoqI6kvhYoci6mMyA1iiEwvZQV3fbNvbVwf/xzsDsfogURcoOE3CxZfnKKlheI7Lw+0Vd+sTgR
gcvTW8Wa7xQCPAYveNfTaehkjlXD1AYhC4gF4Mb+t5YhxFCKnVqyKDGJD21GnLxsqRnNACf7fPvG
l/kdZz/0elNFM4R4uCj97qSY3+tT2JdtvQoLMjfk+wiBt4XePc1cCPMaFl/Qt/3jtTyKBWPKQ3n6
zUNGZ3fRMRnZp5aHKwPXnocU2u9AbKLL8p91M+Y34WVNHxdRQUCNRxTK9j5HJV8sUZ09ST8ShEE7
Bh3xLxwH970V/xIX9u6JcxaPiXDDRCyf72hHxBcrxkrEHtcON4k5w69XNs7LatNwEcPjvbAjC0Jl
D922RzlKdBAcfj0woTlqyJB2sIr4+350FHC0KlPljSInz++aKaQI9V9MiAWVsSKikRQ8+hAvhaN+
kLLJQCOraJvhgkmOeUQxFLhEFpEOYbKNb90zdqYZkqQgL78DzOPncKIdWEHljk0SEQaRyCdGhqza
WXmjUBJaQxogwJDAXRgPwzWjDxNgj/tSfQvmFJZ/fS4HSD+YWWCvT3kLMgCfLtwefV0boeBqx20J
fm+s8UOzWCNYseoPzQy0Ny5TSFaie5X3bPRKmPBoJq0TCnOwE9ddBG86jnhksp2Pv02Ccxj/f6gZ
RRUGuPPhip6wfVZf3eq5Qut+6eRICn6Ga+c6uokVYrubQpPt/yY67z/d35/mPl2flWobLgrLeiHX
LAIPoSx73MDq+yyINUgaSwoP4Eq6vp+1f4hUaeMuld1P9UaeSsWD5GdI5eN211yt/GMrsW0us83f
VOXohvrOvFk0FAugDdzZUWfyE2DDJuda7Mvk2nnPlYKXN/OZwGeLEqJD5SxucCGQ0CC8pfgkMFEy
rmSOJXl2hJJd2h5aVpCwY/kTA0pRf25r3cHbSrXPfTUDaks1Mmby/JgdTR2nz7hrEnQ74GWrqsSI
vOsAuyq/nZGpMbPaCHl9NNIhCKaTjJUKgkOJzTd2XqcdBbZ97NrR+DylCL09HSrjsV0CEQt3+Vyz
NfNwM4as2jLePE1/a+gJWybhlsfjkbyvPYqHwCIrXvcbK9smEsmb5pjY7fPKGIOl8p0AwLPhM7wi
zoqR6vrDUf+tDed59GeaUGgBIhiXPOybrXtzNKuN95XRwL7LIGeavDnAWIxUI9cl3bYgD42xVCNO
p6T1KDf542oKNWiTf1oNyaxojqvo9xE1Ohj4yXZkKcUeOUZ911JFCXbRSotGVXiexwmtdVodaznU
MEDjSI7eH9sZxxSKZC1OlTjdQsg16wQL1EnnZEW48krRXb6SAuBNGDVx7kaWTHIHw4jp2MFtnBj7
6AiKiBQ+LtEP5JoUug8Rl5ZTDIg9sCYTujhuNHNcRZw50gxEhlo0VIOeEZll6OR4BjoKMUME9xXi
8hFHkoiUJ06oom7wzEj9grgc3vghIDh7e29M7kUnOsM/XeFG2KDJFO/iuvwtjEhlkg2ppdcT2NyC
dcvAzNb9ExP3pC0YYrZYEUtol+DjAaK4uiAiM5GE5+ID6Q0HHT3lbUVR4ODSEkUEmumJBsnaLasF
SkuzFSwVAFrMTcWHReAOWM4NdGIi8ZansUMgN9qmcZgEQPufQCg4p+oA3/N5CDCy7oQ7+1Ei3Apd
0xUDeIOMmaeh2nWDshxgKrovHClypAhof6iQnw+wFdDqEBHiBrFC3hsBxQYUEVD4oiaa08brJEOD
4ed75Iz9E3ZtdfOwIxZY0VxHwhXIfnDtT0aH5MwQ2KgPS/XjIxs6CLW+bDu0Oo4M9zSEqk4HfV/V
vaYEWVO7WAVWSNJx8P42uLOrfugB08BYJr/jPc3e5gO4fu8PEOoVqxlcoeApiwWmdcq9Yg8cPF3U
cCEvurjIkZGRtUtrISqtHSj7gnmwlzHpX8noY9sbd/QXRZwQvYIqIQZQxDNoPXb+WgeWa0xmivT4
HV8iVBjRwtjL+vauVNw0I3jc+XxjQ6yTc5uFPLZNgcrFqlnZaxHtjNHoBFQf8e+9Rdvke9uqU8ZT
+vw+08gh1XA1gZScQxAF9JAb+aE/G79CXtFG/WmU+tnWQsPu3Fm7mdHLWNSQ9vUorq7UH/sZxOIN
w/qjKw0ArHKrgPgb2QDWmHWSdpWsxzWOOBe7jUrDc288NzKCWBzIwaIivu46Bha/rJ7moPto3njv
PVfcisHF6wQfQ2TwmZV91lHElWhHhBEWrMciiJV1h2HKhIUAZcN/AoTZyEQdKoGICU4fKPkdHI02
bh+sB6aI6MQwK/7/zXBMNAGVeiGzp4DFQs9yjWYXADuhXjwwPIrozYSsqbuDW48FIDuw8hz1wHx9
pEhei9Q1fAn0M071TffcLmoA3AMFWsFAfl9+pxpt8M8cVPFKVRW7o9i+tjbS9QhUqpGYihPceULp
YeAE8hh9GW1UC1Bq1zhOw2IKFYs9w3DV2E2PTi0zywAchdGxU6ocOyu5iug/mD9GM4S7RFsNI5bP
68Xq0euax4VgwNyF0ufKfs7/f++ZABpLG/21THf9qq/Q5oIwAn0+zRlF7e3Hc6dQK40WbaIu+kOc
xlwnmFHO3C7LaKceihks4G+fWNsuDl58SCP+ChsBc1YLdV+hc+ltq7yz/oBpw95iX89skZiM5JRD
8ffAEAk4WaWueBBvKI2eJyhWwSIJOeBdJRZJqVCvyRREjGjmhEhHXv7fisOP9nCHjZeMgBqHTpRf
4qO3hLfQiJwuRE8Bi8dT3CX6F9LagBDj3Zx1CmEioj1aHXZGnMDBFon35uYBve8IZ7FjSCTb20fN
CcJyDW3FQWR278N4luhn8hbw5n9cy+IQVdpiY85ET/Zi0b0m+qyastvwlWiJOJAy7c4qzxL55FE0
0NR33YG2sT+jzxW7CuxTsakJC8SWuYUXZB15BcBd0h+dMNRonysOYYFWKAl4Itgl0beTO6AXZYUp
PSKNk51nlhX1YVJ6k9HLk+LIUeYeIVr0MtRuOj7m7b4EVux1v3+eDjgRjaWGj33ttkf3FfCqFaEH
+tcL1UtGtstvK8XXa/NIEmHGjXeMdhO4Ja43stnL+1fs+ZL5z++gAWni7iXVxyBdv2xfjrw2S7Wf
Jdf5Cmo35X+h9tNbnKreT2GE4iD7K4XeAg09VwkjH5Ke4QnnNXYdtiVSQphf/VTD8YyqTL9o0ciM
sq8ZYSj7hVEro0TQ4MaRVMGfa5yWSggArBYKBkeHVxowbDtYhwusv+20uE4gl60Wl6qiz7qgdekf
zdtedQiIOr/cDhac5YIkcXBoRNRAtNVP1VH1Z0YjfdPmy8dBLveSeynQzKRr59aB4OT2hkZzHJwf
mQbKUTiH0Ng+Zf9Lfe9VGW/Bp/OOjTOGwi8rWWYuHEr+fqFIXpP/Z+GzKDn+pcf+Yl/fj+UdOrGB
6N+btzlnA7atspun39dgZmOH/+O0yByLmeJ9Xj2ZIJCpZFLVo4pYWDwFKM0aHMeSL2kIZ9fl0z+c
IiYHXLfnnwgxYdzIrO1a9r7nn5dreX38s3kB280q58HtLe2DhQtJ+ODPfsPI0etlOLpDcokKxp5T
CpPCjWLAoJrMxECBNB4eIva/5C1mNnjc+s/zef+RZAgonnGqfE5MWKckPjliewjrbRzQ3zEI1iug
mHP5k6RJZf6GNuSRNb5IBS7PHsCnd2E8wb/ZMwLHFbcSCcQyUBw/vH+8f59AfrPyGdH7SlJVSxDw
Z8oJxDxmJFhB+6pRAAtmD1g+tXn3gCPyG97xwYPFgPq7Zj5HehNjTTmJI05TKIY3MMJlGFpSRWBu
M05BxMKiujF1UKkf6q4+ks9RpVyoHraN+7rOKmRrQOit7l8vmjgS7lSDkmC1/avXPA9X7aBxVvzU
USBwBV27v0t0YY1HDsqaKQxS55N8WO+UTULigOZXMIwOFUSxJDY10UA2iDEF1qgozEwsEYHOw43k
Hkj3VQAsUNfJqbgDhwteBQuXo5Kj4mPGOfn59sa8zo8c3lh73b6P1uCfbejt6TjYuY4kjcFJt5+W
Za5w/QyM/jyev8KhadbYfL7/YwVNxCZkozKPA/OnRSFIebowNpCr4vZly8621bctfZzmX61/bl42
N95SulBbInkbeALSLcSvNNDHGUdyDc35KxIJwDecGm0VVjxP9+l/fXezxGYaaXb64s2OP7Bh3f//
v1wIPRg933F6FrWTsSttJwaHumjsILAli7G50KJtNPY+tqxNh44escPiyJaXroL+vucwj+R1/mgC
qQNg8e0AwGr3bn2KounkqFLZ+N/c0jSDcobgQ+PhEr9mieZ63yhQQKY6h1T9JNU+Vn1z6ZsQMZWB
gSVmo8/Kt9fsq9pY4vpfDvse7bmRYNvSghn+x2rBpmnmXjZvpG7YbKdR8pl/8Nf2i7uh5sr+QyPq
+BP8sGyuPMcpAw5lfILqDGala1CKPWu8SZhbW+9WullpWPbGMd7Kpgl4DHEP3bAfIcrgqO/v/H98
8/fPC/3yDwphkZY+ieCAXKVPTa5/CIi0dfZl4rP0uf9Yj2OS8c9H4XPzkfm8TwQHPy0gsNo+/EtI
M2xjLHn1Inolb2Qyxd8/j3+6VHPOzagQIJ6zvdvobr26Pno2IiSit+T7C2lvNf15NyUjvlsY+/7i
JaeMQrfet6PFkWtuGfvmEN4xGqJRxX8a7jOafRdGDmt9UBIUB4sgTDeiIIec/TgUZ1wQXyw+i/P1
PH1/teQsCUvmziUq9WIG63f2J2asvqE+Xp7sPYfKHDr9UnpJTJefXCKzgtqOEG45LE00ASP60ZOU
OILFLITUqVzCULjFIKffz5zABV1jznqL25SH7CE4/rv9S/4Lt8vT8yG8hy83mtbTv/0zITxX1J/R
rMOaesgAxwg2/bHOymjy4jAfXygdwQcK/tOPmmvVlu13yK+M/yVX5OX4IYIKZGSxTC7TVf/nZloN
pk2Lz/5Ck0H2ReVmraQylf0mzpATdYUOSiHc54+m2h1qBruk32vGACzZYaIRq97/XbtMGB6pM7/D
APnbFY8twiGS6ELsuPzdA5kt1kwu0vA+2JdTqo9oLfHzCnfS6/jUv4x+B8Qgh7fgixRetmYvbAd8
ur5jb8Kh7Cz1E+stOdeOA1l5bw9GozQ9To9Pr4mPO6Mza2Ws8yWDiFssIYjJ1nYnnMm3Z9+zp+30
fyyd13LiWhBFv0hVyuHVYIxNzuGFQgQhIZCEMl9/VzO3hsGAscIJHXfvRhXDX0W+hfQgvzT1UXyg
sUaKEx4BWC1QJ2/aVST6oHiiGl+bAELC1wFdE+xsd/1ssUFvzXf90n7uufF9s7FzUjP9oYzKhrqv
gvXaaB/r1GJzGiOPK020x0/7GN0sujbAEdxR0vjbQ1sbcTXzDHhRVCgy0FsPwJ8vwvMP9JMd/kTW
reORf3gOQ736002AMCR074w+Ujq0/IhKMOh43Bu4hKb5Cz2KpG181Mfrz4G6/DF50cIspshOvW+y
8lgLVynYa83o3kJIn9txFr86CrlgMMAOpbp6/KL4htpY66eIqIur0c6wPO5jPf3WMYgJ6CnWXL0X
XTtk/mkOBNUmPfSKjWqNg2aXjB3zeKO9QxVuQ+WUelBSduuX8Wfa999bRXCzhl+C66la7wd08cum
SVoQ0y9jpAPZoJI/YgxSwugUfmggmW4tXsVLcVB38OAhlE0KCZvX/Ve1m46XYwU5yc/LOMdG8W24
zk9qk8mgfVu+SJxplO28dwNL5JvCvmpg3rGoMEoL9d2lKYhu9ormNkxDSEkqxc+NcPJ44bDRJNxo
J5HTTp/6YfGy18WT2Acr70ZS/kWDjTeVd2/k5zMaezYF3jdtlRoFPaoTGor9etbt20qCcwgT2gsy
vgD4q6OtnzeohcAuFIbfUN0Xo/40svYm0Wn6I7pp00nRHKahdisYwJSk5x4WdT5szfAbGrM4L0d3
9za6vydFM35DbfYYRt5aa+jDWxm/trtpA5MEBi17Xm2QMuVzK3OHkRsM7pwiUydJAkSppTKsBq4B
maJOhCuZvG/znEQdWaC2SyMxN4B2Nv3OSkYGFq6aBU8BXGzbgztWlpmc6PNCE6rIpoPUXwzoqyGC
kia/BWuKblkHwrlWfuuqAYwntm+8YLuFlTqGMKEoIPqsoQEFOZZPQov2Rr4HmVjTV2oixhu7ouYW
4bGzIR+y5/kdQipt62rfGv2eICqLFwEZSDPp2rcf1x7l5TSgg2COCFarN4enLucdz42UCFjrrr3n
a6AH9jetzeiQ9sZfUoHHoRWSvH8raBDn0lw0DXq69aAAihR/QNEy5DAaWMaUlAceixMSCkNKUoLq
vGbv2h2WMJzG0L0dlK3a1P3oTvHAi/Yzv3Esk0fN2HMcjInK36m3bLCBHkFKFed3hRRuFlU01A/D
5InJ533Zr/X9XnWVrB0r1n1Cg7MkGbzf0cgx7YHmEGbXNiZgppbNCEK8w4v7lQpFc8/y5iN1TwHz
84TNu1Jn1sJZVKdmm7VfPKwFKrQ4pVuNwmh3D8vrrDoVW7Lr5N4wFPjSNQSNga09gW+NuLX8zeNK
5Tgf8yylbPc1hgSamz+gPpIc1TVco6GZtXCdXbOrduKXlGWXV7wJ7dT+JbBWcIJCMD289RYHaMLv
a2NS/3k0/9DH4Sbevhf6PmdkAeTM3NWg/OPi0s7jGmFY7IttsW1OQNmoW5fo6nPoTQ4zOB229VUA
Q82H2EP4x93RgSa28dAUUgQaS1Ogw6msyWFU/xkQjntwbBgTA/aOahscg6OzQNE2p+TqLO4Qn7Nq
tRMOirDItNf8aF4xuml4AAspyHmq/yiNcK/lUYjIjaFKdwBprQBCcoE90WwK/59uw2JAoyCl8GLF
oVO/xIjF8PtoqJIoGMWjaucVdShGbBEauMQQgp7d8xt5DXk0ZXTVRtrWhyu8QTxDSZCg1Qhb+ehO
rF/MSyPpchY0lTQcvQG5Icbw1fj3C/z2AKRziM2hwPSrCT1G6FPW0KQhGES715L81unxP2VBtNxi
u1FTeT+KmUdGnZ6Whth1GIouLcWZ7PConbTte4s7RoFBfU2ZAtYMUERW0/Z1KmAD0Wc0gMFiK2/S
sIZZ4y0LCKG9liIDBCLh7CO88x8aPQMd366RPwM8yRWA5JHhE9tyZQwZuEBsZeApPDNw3CTanXHg
c7Q0d84gkGekZ6PzldcdiH4Z0gaDTQHx/5XiJsCiiMlMXpws20fB4zUgQQ8yvgLNlj08fm0UCmgJ
PGIPmd+vKSwEy5jGHmJJQUONxdHu7SP6JhYTrpFAAahMOC4IXoODF+ObmlYCjvYUKJG5E0AnqapF
sI8XgCgH1uY+k6MD6iJ4S8HbBojeNBxhemD8vHyJlJCy1zo2EAIWB/Udn/tl9ciKoaDU/wSQUv+5
seaxH21i317GPndqL9UPblEbUyo6ynuo/0nI7GAuU3sNlrP9hgn2BisBTYXefeoBnzSBo0oUEjQa
wlHeRwcvvn/Kts6eZNnKAFDbTt5AE83fCAx9zBlfG66Vu5JAbjBrNtko3N8ptAAbFUrnZ2IOeJio
XOPjYWEQAwCjlLe8EFdJn/IbTL7GBxDGjWGjMZ1m9F2aXUpWpI6Gu2P6PLLRYDEYwVoesDCjlGjz
gWfWgDYigx91vPSb1GMAjSEQEAqL1S+OHFrQqnR4jaGOYUnA6HI4U8f98in9IQ2JXYfOYShZOthg
LAf8KLYgHNesDp4PZ1cKedherCw8TQaendVsODZhMO6gvXh+OcOmg+Qd64g2AmMFUquPVIiXEPhv
I0hfhP1NWaTD7Eq9LH0T2TvWBE6H55A1H65bAglXXhUIHMTg+4QngwvFlsDM57t8RudaYxIQLyHh
hSWwflz1GX/BxqELPIK62ko7ogl8rD/gVQUQiMTAvr356jmpKSmitHbZgEqgi/E2xadhWnbtWdvz
upkTrZ6De5vKfjgzB7J8m03ly0BSXc2+WVWIm/uFEWcLYvQ2G2byOXkCPRXqjXr8IAI+v+0SWhnk
R6sX7YrfGCb9cq4Rgc/nQrPmbenNAP1SMs/mxRJmtyFRAOreebRH6RfZ/NrH2zad5CsJw8PAguMP
Et5DxoWUGkHZtlDm+YX6joGxsQZ0VdtQp3KfGZtyRPihXqWTZH+fxRO+I/B6rh3/nsXFs/j+/NC0
zltKqfltwOIEH5F0CS4Q/ONeHxf+go/fG7C1+PfiAT7x7BQw/Pzzw8sdDD9SFEPw48Ld99IFAsck
6JCNxlGwd0gNlgrb8GzMzWU9BRoq/CMdhWbN9F+8935UiiJpagtlMuGznhXTPKyTRF/Vq/N4dpr5
jTho4Yjwn+KlwCFNexa3/EZsPWEfIQhIoT35YMQCkVQaEBC4CURasJB53A7dLPpBACIckJMPBuK5
KC+OL20ZGlxQAoJsz8brWaBKYNoGj4BRHnVCvYcryzgYrHr+HI+EI7MUaN9S/+Yraqx/idjUa4Ju
iPgGlhnzG86OABwhFXw2IYsu5iQPQnbEs2K9a2Kc4xhSxHLr0jGW/mEEylixLwrgMNNoY8bqBUZL
UTz9Kyish0iV71ODDdcmkBxeEDsA60CnCJZ/3NGpqaTpXCkFg7wgxMCXCVjwfarH3qeYPiXviTmy
FuYogFzNWgRrwbYDJRE2wQfA27BPJhEY7r3vrsv544/G7Csk1lsS0qxoxiIjyE7s/DMojAsuy/tD
6EyY5xF8Aj9ANKnYoEbE1y/1PJ8/p3S/G4OpzPFFYU1G+B7LV+dA4ppBn9Ff7bYlVmqCTEH6wa2G
Idj9hAI4jnR69xGMLEW2lYIHCimJ2cX/lCiDRbiBiv8uYAhCRUyKQ30izJ6E+NOu9qY5d4fqcZ5Z
2qxqViCTzkrmcVvgvX6MA3Y11Rq7wzS7NBvNhxmARuaWT/ODB5w8rORwxgd8/Fknq2hbzrL5U/C2
VNsTaNUI2tLUCcQdnVYxSz5BWCkf1bsSZ+TottQhQqWhkb6iwSYty8q954vfSHllQrNI0Y3mpdyD
HaHrGfHFAAndcy8goPh9A/k+XCpEpy86lDpN5+50+A3MMDrBMR6EV+h3tGgWrwllduqxPBIJTpdU
/+tXAkggWHWQm8Q7KMP9qYbA3yF+97YvIsePjkFdyxmqnau6LqTFRz1+nlnJnmB2D8DxufJKzBt8
SQJbb6NDIJeA9HNoTYQFqeafwaJ6bUtoBe2R/mOzwKjinYmdKUUUwj6s/zmT1/B+FAgcFHLbYPzk
nUZLG/1Pfq+R7Y9/hQRTbNBg3P5ZpMUFSmfPkvUTjJUr9K8c+7B6Qfyr9HNYD7vmqPyTUPMNGsAE
tslkkPFP6Rm/1jnrG7/O0huGfkI3HGdJBHHc/mhnY+nBeej1b8NmElzD15fKxzUDPlUG78nzZI7e
k3iLB6CP7FU9w55+L54nYxFvIZimXnlPH0N9X8/aOZFvSO30GQ12hN7vKAXY0NmNiSw91mCTtoeR
R8Mec2ZNzJk5U2e029NnmHwgohf4AtYCWy9pMfF04Lg0APwYf7zAocAvg3UPWBUdMGDTIFpIIxpp
B8zGDo5v4Q15XLEWDWQEKAncRfnJwew9es+Fdunj0CTwgHBH1Yn3K23B25S3NAkCXNTR9++JvUqQ
LHK7wZVX8lHJfKpyU1ScDl9bl7+jQS789WmnSimB/YLRuw9v5IRzYqMG68MqWL9OybcyaCaHIz5I
sKHgevym18DQGYYb4cVuOGQtnIvKIP8r/yAbH0GcfL/KPLwn6vi90H6TfjJwmBVl8NyCeZvqI2Np
LNs5n/d5N04gzpKZ4/yDYqePvb7baabym2ba/rxxTZRBO2+mGnOV/9UzrlamHJrgcTJICSL/CkOX
tdTH2C9zMM2DEmm/cabPn8O4HpSDeISPuDvMPX5Vw0Qrn8QjEJa/B9hkzTG0odJYidOIIE23JgA9
b6j0zLGztLogPss/eMfgLZRr42v8Sq6jhHCaz1i67wXX2Ccaw79Xj9c9goBfAqO2YTN+sHLh3oX+
2Qa/CokfK1r4k62uAh+2/FN6tCjtar/qXL4Nz8gYdO6yRMEtaQHFAd/ndq6Og40MaMmpYccULuk7
bfNgolkw+Jg9xA2XsHvuxb3FP3X3GE6sJ3OG84aH8jgKER8RGPzzN43eoqU30bbkhbRTsjZYFEK6
RVlGcJQSk1R2tbRt0rYq/Lis/+NjTcj1sZYSFFFJpwd+IcFuhAa+S7V1OXG6fW7r2d35qqyOs2Sl
sAHzx5d1NsfKUof7ZhOvYNJGNVzcsT1/+M75jScyz0G72uPMdwhBSgvO24qGLbuHT7dcZekt3zsT
BPSA4ZpbO2vnciD/MFd+vV07SEf3hepHs2imD+JZNSL6+JP+FPwzB49JC0436HowcXtdlsC4HLjj
28XY5YO8b4/zPmdToHZJ/GyTbYh02fClKsu7b+ySTQZ79o2F0OyUnvzX5wmfCFQRQnQYWI0plzzI
B7eRsXN+5WjsC4ACU/mS8+uOnWnZh1J8HEziS90HtDw/jA94tDBkCx920KMEZRyvAoyqUTAJJs9R
zW3lft4vN96O/9NyE2F6B1/uOFpFl9slHoWLenObtf101Q7avurf9rzahIt2EExURrfeKL/yX5kq
HCEe9ctBvsk3Ca0eiFKAM0Ydg3IivE7NAmSz39ArkdLN5un5Ob3t1CP5KPf6sU3dKzyl6xxV/5q2
Y2iwBuU+n7XjaCugCWWrcTTqHAljq6NqQluJCfxGG0h7NtHkscJUniVA9iAsoZqaZAr13M8FnC2T
YmEMaAhI4ow8gl+uDD+/WBt+9sW4RevR8wgwOx7K7atcYW1To+9K2cZ9T5YJtoP8UvKXpBDKPaUz
+MogPGC4eeJcPunTVY7oWbrQYZHYG76Br4nlZ2kd+UOTv/0cAHM3g/xHjkpeK5POXuWFExnEz5OZ
5cvVkcblT+Ra1BHWjNXXlvXevVRT+PiO6Tkbk3HU15Ek9cDNbI2efjW2ZDDCMcEqa9tCELh0tmQ+
UdRESO7jvbV1iQWs+Q4J5uSYre/jxzFa3o/51RMiZHNmTOwZUL0uVgfl18qYClrccffXISMAAE8S
fXhzzpyYx8t35mTy5Rs4zPaOfAa5L9BNY+IC2EzYQZjkpMfEgRsFI8n6k0rsP30x6zmORpif9DSx
AyScKTGDJ9a+TvQX76tL9EWf8hV3SmqkTzfPtQDsSJiRvj7M0IXCrcjeJ2Fu4V2vyaM91uj7j+tW
XnmLVYuViu5CgxUYvAANW1o+f6GP7tcXhqzwlX0L+RCmSiV97IExweuKfYNFQmMHmLogvPqXPCcN
LrwdZxjO7GvEunzSO5O16uhiqEXnGKIJ74ThzcHwIC1S+kR5ecG5PVGnJWflDMirtJOQw8UmJVR3
JZaWQk4BQGaPmCTSgxhEqIkw5JLAylMjh5Hz3nI3mOyw+eGHYuej7T8qOiasAPKaJqZ8F3/n+fU6
oTbB66C+gc0Q3IFuAeAOaC3unrqRLX9ipp1wzXUxOMSCkiu5PYaSqyDxyDrAHsCyL7acC1ugFduC
YKZG/uukzjy2g9HhKzgLzMUHnpBfeYPvLFI4pxifEgXWFJ/hRuNwR0ttS16KOyqvsHORfYIL6jMe
1oJzoCTCNedHX3BBDEuxPeyxUF5DxpP2hp+plBln7tbOhK/bI+bU3LurZoKWCjfaOUy6A0R5tUMh
t3hvbbcAa0KlpPSHLnYHr/M80U8EUCoLElv/JTZWgJ2EmXLvBVcaGtogwE7ojuCKMWIVmDQMFwEz
soAJXBlinn3iarQ2xs0hg4UJv+bu8ivqiAvnlzTbYo1JhG2YkSplSjz5oE3lz5lybBPn9c1EmHvW
wI2KVLxS5uIT2uXvHwD1PnE6Mriw4fxRS8Z0cHi59StDxmEggTWg18IX7LC+eGETjqVZEnSYxC/2
bvPN2Nh7nnjPBTH5TF7qcV/MIKfinb3n1owFR3tteWUt2B/VVubhGB7hO5GMZjgPiSrAIXClk+S4
GpKtXgfzx1hSxdm6vmrSTPc1VCb8yNblNTzej1DeYp9+KstNwPcEeTG7k6s0SzzsibhglNuUnjdb
lgLM+ZRlCvSWTCT0oOB0e9GU/pUwjSZr5NHksRYrH7DzVv95ERpvsTvcFUS4i3be/jxP7wW7mX4C
J6kaaSb6/rl9T5qJMzxcciLYKoF2SgC2xoRxwjaeeFDDIf3YTrdlAZRWcrb2XzYuwBJVUHI/+uqo
nL1/QQyBi3vMYmFgWMUL5PJzka9KtIQxsHxS1f12lE4M0NNgMKCTvIHOSyfVtBwnc+LSDn1o8YnI
kVZDhwDtYcbmTYcGLwnm/tR1155JHBf/iU1HtI+6/wU/2dQYN2xRPrqSpmV3hUcWmD1rThFDeVjl
f+HVU2Fax03Zsl148Hv+juhWtcVjJ6mwZUczy4eVuUcaSNCe/kBnG3THVt//W7YY+2w7dw8hMdeh
nZhBZOnH95fTUw92va+x91lT7GEOz0fmjLgBEkKSBpy22iI+WL3aBBGjLbi0z/5903AivIbXSMSH
RPbFDI+xychzsQuPxpLucljs1Sm8klRnYlinmPr7/MrV/6sv1k5EHx5ryRfgxf2E8xrgbb4W/gKi
WV9C/ev1hKWYGhOqr6tf4ShxAHRW1GHLivLgjwpBo0sJTjDQeS1V2nw2kM6i+VyeQ0Lu0rH0/etA
9dJA2V39SttowZNl5MFZlo9xvKy/jS21z5BSI53FDCVRgvBmTbNPmxPBdrIwDLgIBunNUXR4db/a
+/uVHadNgrW91yaSqsE8RaF7bDjx7Oo/ZyEBRG9BiGTGIZteADuvxCyFiEGHraFcS9wkBHZ/+HmB
rEcJwq4hplMLUl6ZhFAyQwVHu1A4Dw+jhnVus1VUNkmOZyD/0HDiIJR0GhF3rSBTIye802yZ/p9j
+LY5qgWvechIBFFHynACPqCjBgV+NMNjAqRniOxaCOuG0vWDYpiflH326kmbHrlpYfv/QOt7FMwA
ppVLlgYiAtnTQaY+qRL/kAsDqwWgB9mJAOYFtihkIfIPQCPoabCxQP2EREQKhwSxLfXbgpuVBrDZ
zKLbr9GH6BkM5n3GXgTvWsPUA687f/mgvbPs0vssXxlAqVOOgoXZpwkWhMVSz65e42W0DObwOa/Z
WoycpKCcBZrnsKdXD/7whFgwv8HpJRXFGiVBRa55i6yWSXQW/5ZCeMSCUhbSNqFcO9sMZsDrAU06
bSiflpa272HM63ZdDZVTvcbw1a880YtyHi/v4/paXxVcHK5BOyEBFBQuLWA/yleKiTAcWpiTXig7
wBYkgUB7gLaz0eM2oK9vAt4NSEh4B6b3vkID1COF2//3vE3m5vo1DUHOsmmRR9n8cM3mMeaJShfz
dAnmS6EdOgxN0B2DSoihMTEgVzPJnWHfgAQgmMhGpNSG5qq6vKYRPbXevAVJ551qEW+YR6rcUbzk
ybwS0WFkz/UxoaVvNla5npzeyEKWEu/e2OfVkiQOhcfI2HzurguIjsOBMXxNQQdINYTXqxG8Geme
hHmWAN9rwiqZgWClKz3z/JeRy6ObweQ+0/qNn60a/3EhgAy+i8A4YUTSEpjSxOLePvb1fS+Zjwsx
RQg8VwCDpiSFJHdH2JaYrQMRJphhQn/Ef/1gj6Pwk6+yPSY9WCF9Ve9Jfo3rH9luA7AS+Rw4AVgX
Yuq/vC3n0rwdZoB+OqkvgnZJ9gBNhXBWsKu0o748F3Bv80+yM6CZyAJOlDmdT1ePFeiVaiNsRoLX
BV47I+gNPyZfppkkJflCBaSuvA0xt317kfg6BUKkckjDPfZA3zhcBcAdIomzkCzUU1hNTzfWLn0I
FofJYRIun8cHEcRFvI7WB05OyKnoBICvow7dsJ99ZX3DAgD6gNkMJgV7g+AwkWxydgDkKHlTv54A
c8EiynBqPrkkGHHxRQgrgjLhoUMCJyk4Flk7poPeQvEhZSsJQOor6cz+grVK2pMBLidpkNDjlvTN
C14nZx6sDkv7rFBKiRMNax8cfpzRJ+Ce074y+iJrAg6ZF4+tvsi2CmYylhVmJrhOeP2It55+8h2p
xPccGF7lfFnQScmhcU8+7D3T9yCYSdKV2CwccLI8aGgJe/xXsMflIjJPzBdICkgxsgwNGVygatwl
LEDgM9VLslcv0Ec/MbsoSde+CoA5nOisDdlV2RyTnyBo/undTCL6ivFF3GXMPyKk6I15RVpzWZPR
uWB4fqxP7MTqRKZ9gfbExMpJxBO1DMm6EszoGSf2P8olPCIPcG/w3Qjrs8MOwOQXxEiB7Vmnqosc
IC5cru+YYHRvQ0SRqsXO+KOxaT8fpwicGJfEzjowDjMxEA8QGL/tMjJjlMFCYG5tsyPoQXjPyQx8
Oi0cIzDgRyQNh4OMl/NiBBwe3+BbuSw8JHghWR4CaJBnLka9cn1cGWEc3CSuSb8iERBNSCoFcCEg
ImC/tGZPET6QD4/pDo0Qz0bxJFtJS3eGGXk9cDb1HLYiSiVvv9rivSBeigWuLYJrRVqXks9tfuu4
ezQrVgcDAyzrg877N0ZiME2yNRfBFQCSW0dgKl0grXQTR+/TxYZWOLQ3wUTTNgkqoYJ8Rp2y2Fhn
ZGmVtTG+wU+jT+pTvC4Q3S4JCGEleQGoQHKiETD3KVrc85PtwYZRyy/I/ULk58oaCaMTvCPQ5EKk
Mn1tUhRn2G9hzaiGIK25sGAe/3KZ7ozr5gGGAagnkSsbbESMKmpEZgJaeC5rOp6LmLbXxlBbCsrd
PkqQwxtUC68nSYGaO0Qi44K2mHyUGOIhsXzmzNeBNAyF+p9TOid+MissE+DaQHqpLWfQjq9zOS7R
C9rwOS2oOYwpViBfQT6czbXIVpIzB98vIH/J+T3IJouolehE0zE29YU5M/xMWETePullxC1ZGd7J
94iIENJwiV6QzzFE+ErXAX75WJFVEUm7gQ0GSvQpadESl4zcGWk27/+93k5vPmm3YESpw65G/MBd
Ao8MSZ8LuxN5zgGTFRzUkDryLiTpyPHJAfvmjuAAMQOy1EiBCNAnIsyfU5ZAlIEHgASSyeaO+wKJ
AQpYkjPsa6KWjaQYORpKg2ukj2hh/VSa5BJB8oNeJiNOipp4BVBnlybCMIFDLAkWgJAEmfGqX0fS
BhZlQq4abFRSfbef3NEHEyYtjrkc7urmE8rg5x3+189VZoRLyHRHAhxRSiqCJfMu6SU6kpNUT7rp
pqS70Qsq7oYEcQsqvQN2AiTinTJSan7CbmZ8Ue7LoyQMvvb2+UnbC6OfRn095YAvyqLaaQ3G4g0q
souE5VJAp3CtMHfCa3voco/MvuIwQwyu5tOEHHSyfolOt5Piv5nKvbb0Ntne8B/72hQCcBYAD5K4
aIR/KS+UFpkrBtPh8IC49/ByQ94ANSF8wPgPtuCbEZQ0A86OCWzEWCHW0BrSzGj2SXkx/CS4kxUT
I7k+n9Q+gphENzMCvoaQI4oAvDx1GPRepMMscAPB7EixBfMmF7IHCFBMvB6JwCmoFfYXjR8KWBT1
Fe3X/ddESvNFX6NZ8wv6jIOBVwG+AoyPxBxjQy4ukD4K3EK+Lxbq6P1bEX/L9tlM8obA9PfKpl6R
SQPh+kmtASLOgw57Az2MTml8udSdlIuAiuHIpG7BN1/QRjSnBeug+RC1RxOSmZL1Bjr4wZaQbQRe
wrr83GiHr2LMALRnXaQ+6CMVWtYOs0ju2T5bbVe0csHy1ncsLtLPrGyCZhwFRUoBeOqzyoHHMtG2
gqL9OZztYQ0nEnXcj0sFvIW/aWbv8XvWwEPHf3rYg18HgdxsUIHZ6sNuNWH4uYgELclO4QGuA3Ml
vDxWoCSTC3udEeNRQITzwYSwR5Rbj+EEKeMCgOjaH7gM1/YMabIsF8k+BFbP8qZsDjBAMnMGKZCD
FgsUhVpMHagvy5XiO5v3bzEhGxnVkrZ8TRh01e5g+DdfDLqz4aeEYc1PWQCLAJptkCfgSemlSfUB
ycpExglMiZwepDkb7NXBpKHuyKIIl5JexA9EjUAfmB0maql+wCcIKYswLtznICYIK5N3/Wh4zFoU
Zvhlgccn9Y99e7jCUYq5j7F/I94H4xeGNbY0yKQSwz+fi31rH6upffQICud7QZp7PktJ/38Fwee5
4W4wFRNCQRQ3NJ/n/xPD8USKZzFI4ThBTq3uF28OAInFxNICKcNrBpWx5C0fipz6xGWRIi/pkXA4
H87cebohPAvFqIRPETYmPLRFFzkZsf7Tb6QV981IAc8i/lpCCVITPWRXibi4cXDYXgGWHkSuoixj
3yb7PJY47bTwYU6kkFnYHYtzJKZxvCPprq/IIbNhKED62IGojlmLyR7ODlOqIqgHmLm8MGGptSH/
1M/6b/FAPqIKNNoX5GLz8UA5/DMBkXIusgnsU76LB+5QoGFU1BJdDmmCwp0Sp0SrCsKR4NgnBufO
yHMCXsBkwIghauYt7ldCo8QoaFQ308Dr2HtJLV6DY4n/VV/h2buiQh9HHW/Og6wBd4WMtY0rJBxu
FRUzKs0Ila1EFQ5/MsciUag3g1Tf6VOTRn0uVSJQhIkLSjOuPqODZqG4OdyLitwnUJE1AwqRRXSx
kZg6FmoMaWnU4RlpwQumiIlqawKoEhDnLQOONkMFsHrRHzA08BbrBXVint2lPpUo+3tAGfO/6lCY
TjK8+WL4GDuniM5DEumS2Jl2okkxMSK5bZ5wc3H5yAXKT7pGnYjZrYOj+ofva5NYh/tjRmCoIiVd
bBlCvvVYM6z5lUg0jwyD92OJ8Vojqv15ELfBgtVOykJI14UfpqEXlJQPk5FAK1S/DWRWhc/GvF/C
i81LxsLehSsT7mJDzHgVKwBjamkP9aW2f5GiAiS0dTBPsIEvPKkUoQA1mfERpkNCTUj+hbrDa1Eu
NUFaXGPvCwbpkGYCYFaAqBNkb3oaCaL0560Cbemxwkuro0AxCVEsGif9RmiLRvCd99c0ANkGOci9
R3v12OyV9x6t3BsKsgFdxl2bvgmZfMIpcJxsvZMSc0879VRZv8eHYbSpaHOLKse1OSylatOZQ3qL
jeJSbwoz3k5wUI2PN+SjP3l8zOByRL3W4gXNl9WvkYyPGeEOVhTOJLc+oYOQj+MyYxHNDlL4AGfs
CLa0sb3MKcYat2dz6R2Tkw6/3nsWDxhId4lbFfuxj7xnTWF3sXCiDb9pd5Ef+QpW5M5dokQQinwh
8usdx4o+NNJoGGPO3noN1J02/xgvJj4mLzkMrs303mENGuMUYtP2nBtfN4yk8tsOuzhtKaxH5Fxh
QgON48g2bqfx4HMQ0FOYMph/LF8eSGFcPkQzM3LTKFb5YvA4PqfnwYUjqfmQC0dM/9sAuHvgcVUw
LhyE0IQiJVgOJnfU5WgZRVlIIoQY04ok9IsNm+y2OOxCdP75RrUWYlkc+GzO2528to8IrxqzuIYM
m/ADNUgvUnf1CoebZk0rpgAEV7bKVhF9ICjxHQtd8wNNSFkZDjtYUvQgswo/JDTFCHKENaaLoPUO
O+yVAlAYxR7AU8W95Av/dDwLDhWJgiL68OESZKtrINaUo37m5tQz48hoKhfWOOs+O7HicTvwQl74
QyQB2l5e0gPWIAr4hhgphoSsohQ8h7SKUuO2E1g9HDewYR61sfECgUiCTFempkPh4rd1mDyMmXob
tXQmyfQfTDUyg9JyVaDTIumiXbUMB+a6RCZP4522fC/lPynHES0ugBc5m2Tv+K8FEMCGQldeMVZQ
/aBANzgGf0QuFjk+tKQtsXgww/L9G5AT+RXisRcxs9AU5DfBHkmaFbQSk1V0KJR0fCBJjk/NFpEG
8qexitYSDBJfqi/sEEG5OrCNYNXcuyn9E8AsBQxyV+PMjWCySMwCPa1LYV5Ht5Jb5ZlvZmgmV87E
NYNxotQHB5/LIq/6qdS0L9m+vktJJbSe5tcr+8YwxNHBbsNS5ZFfOJM4Qp+yRKS8RBMskI58je8g
7LEKOTx+hiJznnB+KtmxELFHanE1sANZIHwHm491QbemDcbqOEHQ/76HFCDkYjOL/nlOlS2x6QG5
X+4XSzymzW65Iq75KSsOBNcLThI7mvHgagVLhkG68ObFJlxJsRRmgdQyXpC5KBg2kb5jk2Esso3Y
VQfIRj6b0oLF4t8mw6DA4mQf06oHoi68IVAu2FccHWehA3AXW+/l8x7nDO8I+4+7wR6nPQH3lI2w
yJkObpJsd7SQwk42CwzfvmCrkfYwVMKbudHBZOzoq4Jx66zwYVqymLBqQRyRfIe1YDHR/QFXQHj9
JTJWJL0mDk8lLhSptK9D3kXwu1XHOxYpO55S9A7QTo3DOJ0U9htZ81jpXYWOJlUHtCevQXtSO8Xu
+vdN2Wa4cpiLED5CvaNQ4EDZzFdE1BUL3aLFh3Jpz8TOsEOebScRN2tGGAANgNiLrugb4lH8kgYx
xh4FBN6U69SXWJWgz2895wt42iweSuS/oo4BXYppQtKWXC0J3MeVykLSrsSPSIKYZs+BxgReQ7Sv
0uOZnmajqJTELqVfTfBNeoWv8iAhg/FDhoTMMFWIpFVJF4P2ZNc7RkeLparZonFohXcmdaQ8IxYQ
CEXwk6bh67u4Jb9aAFtPBGlexRA8LGPxSsmj1tVEK54ELQpsfy1MQGdn9ENz7Sdt4Bp3EjoFccAS
MMhdwP/3W890lRr0aHilAGflRea3ailXU8sm3s3XD8At84CqQ0xNInwF4aCrnbs9RGxkTzIoDQz3
WJmWf7BufSN7r0wd3lDDmLtmvs7uJBa5xboKLrn1nh9Ke/dUoaImMp/navd9s1lnSvIbH4pJmRUU
6+mPs3WA5MXFBbLqrd0G/jNGzzQJRlWQEd4sohbSLRLR0Q18wtsF8Fo5WkdNekkezM3muaocVMlN
03cHC3jYIwUO/iZZHVSzxyGaxQ9na1cBppFCfh6fp7wtSgMHpzgnaIUbi8KqlY7l9liJdtBVrdMD
kWY+ym8zPtbhKiN8H2dn18GWcwVoejZI+dSASqliLNmBXqv8GQ26Xi0JgmFapcTD3NvUc5a3OvvT
n4cx0d8wHrxZQ+p92poEqXIYot725N3CLHBLdjcVbes8fy4xRUlvr+gq2GpOVnzreT6MdO27yeuR
+na6uqH3m4NKTwbrt4kJxAejynh2Ux2691dJbFdDmau3+E/1yCfaxbd5cH5iCPMU7/SOkDp6dBgE
ibV+l/R2aJfmcx8R6EhecJa6YxqHWBSOZ1a34KaeJSOiD7PXMjJ2MQtcxzAvH3Agpa9eUQ5MIwAx
gi2fal/mE3cX+zm67VW1775/lfLvEI+tx4xoTEZMMbmG4bx4/JQQOGByInGeTY48NHoVfk0M703W
y52+WWAmzbQCRibv3jUpRC6LAAch/W2y5tuzjO9EWp8YoKKjtZphbttJLwidjp6R99urZby72fXM
8KLhPTMHhxAPSaUVzjP81jOdeISftcfAoPj2Xv5EDVAuh9LSJFg6RbbS6IB192iu8kxPmVP/ptqz
W5gufr86dhW6Nuj3odLSryN+/nquQkY8/6ncvVLScsL1ftI3IETqMChp/TXCpZXCyP0Mh684Ht1y
+M515fd2SGe6Ql6u9VCY5ah+l0Qt2uM9sobGDZ7E7NW1GiIjOenPKFkUb7BqmvpTazBBWfSocSBv
ol+il220p3ZUqUw0KVjOaHXjQF/rlKgkerTnt78Qg8bylo/H5tZmo/Kd+PenPk+LaJxijOguMG7U
BUtpdL/pfx5ECuoTTGKtzFEnUXw/6w7bQ3ned7WZ9lXaFWoJva2IlNghiJcMdwdDBYKGOrxC/oPe
0E1cVbwEYxlDUq39VNhBobNwMwBsoyqjNa4OGYtLW7Gm+PmPpPNabhxZgugXIQLevJIA6I0oylAv
CFl47/H1e3o27tzd2RmJIoFGd1VmVmZtpX6pgDRxKKlk2AB9w5E5EOc1Y6trDDfmeF1iFAeniLPp
smJqzMl8IFh+RbnvYATINLXhkVkT4oOGLW7kaTypMF+qsI6A5heZZ6hR2EqZwxLy+ZkilUdF9EFs
U/we/TJkHgD1oIm/pSlFjQSQ8A/Vly7FnR9GpfXo7tpRODgMz8o9AO5411/ms/6qI+lSAurV4A8M
DZxWSKyBedEMwCF334KHhM//X0eS08RCW4LPgzHTvqKm5m3yOUAmeMtMdYJSSN98WsRh8ye68sfw
g4Z7BsKlen0fYeFwIvge4bxm8nwoplcMG4BVUARRp/H+/l2xEQXUn/YPTyYUj4sk5+y87tKIKQM0
ZEwlEO4Do8DtM9COjm5guiOT5rUbonKw1hoWk6mPYMXp1rq1ljmgsaCrXdVkbn0NHT5xuiE+4shG
Q0Pm67swcFne6BDRz7NAItYW0lawD45lIDBKMkIu/80DsSgBrJidoMQSRdr/FReVFf9JnjV1Il/c
rn1KMQGooNYnHwvwQ3eFqJ9BavCP2RX10bgW1RH1BaY4hMQPJJCS0LaRHJeZgLb0QXfFoFTqieEl
hvsIogKU/EcuwTFS62DdDKVECQTXRDXEO7No7RnpwIeFyfdEcGp0J2Ao/FKveOE85J/sIFJ7VLyt
TRef/u18DXyRplDQcgUEbmgnBXhXh3/6S1k6zkqGeqEphzlY5UcTGA9AD/TxB+fsB4ifsLyiIH3h
UePzgso/06JwYShCAQHpQL4AYjrAQMyl6esovgxM1Ju/4JmXtMieglubbvwxHeZRRDrYd4by73gU
3RD8McqAnc8vDkPEUADlIOWjnFMoqPiMX7SNvBXhbt+9YXoh2DQa2C/qYnSY/zI3TpSroCLQC4IL
xaocXWHBAB0NEALCB9cFjBrLLlD8TsBadEdn42b/KLfsqzkEdwaSbhLu8iwLsRS+kBkymiQc56uv
8AX+4lx8AV7xbTf1wUVXLMYvujfnLGC0TsC0QKw0a1cQz6+QySR6u/pF6C01IJx87+B8354vwq00
xFUNA3hUIixGYUeHuJN/wiphygLOEm6TK7YKOJKJZBlsti42rk7yv8yblLwWMYyIk9Z+2ua4ORGT
8WVekULyPn8xenNVXOShWm4CxDGvwxv/+xIxQC2m7MI8iwg8IkbAIUTcDRQyc42Yw4nrKkwihMpU
+PVzQ/4BYioWErz8TfwTUz2c49gCGG87R3fMbSgPDUfQi+xLCM1gIJGKgehUBD0wXyvUaWiOiJQX
w6TIUBAetHSKqAAz4UCCbok/QV7N3+NPNM4iABLYp//TxN624FVtYMXOTlXcQcq+xdXpkRn8U58i
n+QvauEgxFDIneEP+2/+ZHPuAqzjqztKqfaTfQoWTFBWtD/CmQTstbnDpL02j+mZBrH+6JFgsYzD
p/BjgoZSmNr595AzScOOdRBan/TQXR3kIQh4wcS0o4PTk/lqv7ZUBQ86/YjxRYDQl/YD8DWHrRcc
tflbtr/NqN87NHl2BWKBHlBt82OsTFet79/HHIdL+VNOrRvzHT+QuspjRiUDevGYGXLFpW3wpnBr
YnvDLgKuJA7C1QyQYbhy4M7K2hrX/JWGJykNVOXxXQbWWYNnGQxQepSALYw+rol8I80rTAFdZOVO
RJ6ka6puXi0Ceed1ijWpmYqgyNeltVI5OJzAZLatcIdO9TqG3WeRVy7scwsSRMT/BASI6A1YLn0d
UAfVf8xqxaB72P8SN64wkREh6UmYyhbzNhga+VDWhDSv503pEVD+JKx6xUhFu6c4kg45nr1M9QMT
CqAwO8obHR9f9Szf5Fv6Zt3VW30wrto1ORn8nwoQMbt9bg/JxsLsvcXvXCK3T3KFGL7YZMjkYz92
pR2ihPW/WYntuC34+HPcuvEo+dmQ7PT37FN9V9/ju/VUc6Jfks+SzLvv9l8Cq/oefA+v5d36kznn
OM9f44fy2j0Fb9NL+Zw/R0+I2xOONPg4evffFBIXA1QqzwqeXAWWnTTLpwokl2FAsp9e0kv1QnRI
9tK/hc/GuMZJJEHUPr8Vp/RCOtt22ohYCmbz7tFBPqrHiLnpp/piHzSkGs/72rcP+rE793fllZK6
JcWm3eVXxTN99diTsNLulFNEz7+piCZNq1WyXT5KvzvlCPCFyL56SS/DS3npXtQDIvqddW2/jKt5
02/IC6aHfmZQ46FDnbFLFmvjgTpf+mFJMjwwMYsCo/Fwflg00W/5pbDmb86P8TNdh0fxXn1n77Iw
I2AkYuaOTQ/lQaQ838m8AwKMN0O8cHBGsP8VvdCt0rMiS6I/xToAHuRdwbBA+W7FOC1/znbR/y1M
+kvP7BDLe/tqAD6LoX9g54/lu0ZEGN3jT+3d+p6FTACQnYYImajyzTfw7QtnmnhxNifKpeguppJe
USA6zwjU7sGT8o5b2av2LV6XGZF3CjDeR/oJ3ox4MqW0MlD+KtomBBnRZ/knaagzRtv867jNRhTe
+vl7IXhQS1nSpLI2aDHy5C3qqB3vXfAeVNQNRrvrLYiJwNz0Dc5sjrHXE2ujx7of94RO78voKZGe
JsZE1ItVf6RoHdr5YoQbDXokxXXNilFXSg9Z21uq10e7JWV+1cSdAbE8SJeaiNSHcwm7ZJ2s5bmm
VLTJsiaCUP4axmtt4QEI9qw0e8cGI50OxpR4QR96WtfcGknBaAhsA6VE4jWqb4/tKi7JpA5Nt8S7
xJ4VP2hMohEZRQzaU5tEOym6lrRCEXufHhBPllhu0JP3vRAnRYcfAFxoxnMpAKcRv8+lPuhLt03M
5UmPL0vM2Zlof8M83BI6sIqpUhmLD2fElbee/HnfNJFn5sZeM5VzGMTPvRVS11jtdZiZMlWmrV1h
mN1254HU8wxYtuXgCPx8cJ7Uud4a9Dz5YJwybbousXS0U2QppwCzurr7CIOjQaJY90p/NRDPEJ8y
+axNz8v0PNVPs3HAvINPHVQkuEjXwrhVKkdHVTznFjEpeYDFdsLjgVMS/PAQ6GtrQG6TNlc96D2F
3iPqkIXICqpokmQUy2+L5dUKR0S3xcgEBmAZPViMv04ikB6B2VUCMh9cY+nWgQPvmLS0bf2uatOz
wjaeBsnRSrVNYYhDzAG0K835x9GpvU0sf0g4x/WWcd5ao4JL8hanY+o4qx9LAJ1NMqrnPoreMhX4
W5LCX9ti2qHsmNtwotfe6H6K8j7qYehOE4+i2sJraghYC7qQSKNE0DnVpWX8lVUbgZEuR6uPXCcn
PSepbcqPqVkenDE7diaqqAkjqPE3UDgmtcDvwCGGmXxGS/01G+WvXijD8o7BKPmkGSZV4WCck9a6
1BnuLe28M5txi1PNxsrKY5hb514Z3/sofFtq++Q0uyZiYFymdDTYi01NearLN6OsH4HEXMc8Yesi
+0OYHJreQp4lHdX6LVCaTZTjmBuk27BT/LrBNUvKnm1zBiKq8QpIVxVw62LOJK/mx1JKLuMCK93n
0zm0JOSTMSFjku4NRnHSBwsrH8giO/2KpvTeGMqrZSj3UMExv2YDVsZno+iRxfJh4qAEHMAvnVPZ
tMZz1kff/TR/17yNSSfYtdaeHcn406zqfY4e0ai8TGV5Na30WmnhY55q4t8JEyqLd3bPRqOSncbc
Nx1922jqZzNq+z5jMCtBuetKhGOGZvoXZfEb/f3eXLoXiVrIwhdCV2YmtZOboZbySplqldZhvjpy
frIXISJbfkvu/0quonvStxe7kWg3snjkLLN/7R7D4To7L0ryIUukYVkc571CeCcMSjYjgC131Vhu
jdbedYZ80/XsavTScawCRi8JEorGQ5kcFqCI3qQTk7KbFXlDZqHYHE9hmf0lC++IPjO1UT/1bXUo
nfmkhfXBdIqnsRqwyxm9fkb6TNES1gg5bJ+QVSKpccUipxtcRJ1RWjkvQKsKjh1dQ9t+16H/W0a9
0+ovGTbZMHlRht5cUj2TkG/9uSLBmQo8g8Jzx9JviDYPbpPJFum3407GZLX25eHWzi8hQhmyNaMj
lyFJLyWmVoz9yrcqf19wWMieQkrFpdgNJG6j8lZ8eggWesY5wOdFGOTR14Ddf9WQcOVTwLDyIobI
WQ6AUiDaNfp/+QWJY4V70BeIu5BFdhcQe5t6mR55XoG9yuv6lflFrlSBweIsnBbHwlsiT8JPcsKM
jWbWnaMT8q3K8CTA2sjV/wgBYO9MirUEIdD/QiDQqvAregblV5kzozMn0AUbYkQfMqqNGvERzF3A
kDXHgO/caPoK/E3TDwwcDvEHe9eW4xLLosVnR5V4/cFtM6/Abr0Vs2AcsPmfjG4RNhnQvfJCPMNi
F3sxNHd07kDNTA3wpRglTpum9CM4i2rl3NUPDOU4xEE9ELkBk4Q3BIR8uoBIt9xDRMjBLKwCNDFE
RIsRYS1KqQfzDVbBM8zYgeKiHpTtNd9YF+jlNwxAabS4iKDojRwX0Icw2qbdF8DggS9QQ6oouvPW
zf+grpmBYn6CX4P90iDYk6xtKm8JMTYLTzb9LqY1X4lTD+QMA39I+beJsX1cF5CqLCs8OiraLS5q
+aH/OpWLeWrxsF+XYT0jrua+/dWfqLE5oTFLAM/JwIkYBvMXbc2/cU8wwBc2MT8f3+TatQKfiWdG
aMJZsOxCLUk0CN0r7AlOKXxmsN3aI3WBmwgnGFjCUSCs/HgS9g/0x+PgKfpm6X3UGba0+aWdTo01
thRLtUGSEScb3fIQiOE2AJQcNR76GDnzlgD+YT3juIpEEnTAFLIrFh0ibQTb4eIps2/RpDb4VW1j
/G4303SWCcdDSgGPrftSfMysLU0ghhKtvBvtNf6BQDpCbB65jrRP5sMknVrtsUyHUiLA1yWXGMYB
mE5YX6FRZckzK0CUEs5xBDKZPmsaZ1XL3mBOGBabitGK6rTER6gOI8S9zYOG6HFWxednWNtMt1Ps
2EhH3YL4Fozv1sUg8pKbdrcQ+1d43GawNVAlLaTS8ehJTcy7DQqlrRDIYoOByA4+nuQfDjFChjFg
G/cRAwvKcx2/AuGwX+jDTkqfrHozxD7UQHYBH2rYzcVl4zbxVMtwiEDHvBOCdyA9PrmHCFm5pu2y
UoG45DW/sYJVMK3ZGUDpSrK/UKnmqMxtv8P5Y3aBfxVpI/XY7234TaH4qU3B8yqn7xP0rZF/9kgs
Jh9jsA4xiYInoBszrO3s1cn73/WWp3HRzhHbS+JhQRawrVH6MT1JFzitHFSEyaEHgYKxU9YU+/SF
er2h+1TwQ8clEakzv2GLQkfyw5ByBcN6GZ8bCn4WeuVLqKqR6wHZIJDQRLuQK+sRoOoK+YORXKW7
HYw6gi5pZ8gHGWsUx+Xd6Zl4g4u1kYQ+YuOQp0A0vOTpALZ4vBeeDc7a8LTzIuuMzA/wSwZMKtUl
Ji3JfdDU2jpMjL8H57jwdHUvtR62pqqysdsjvmszVuODmzGWxyknr4PfDiYEp2toCxUsVaxSRMot
fvAkZTokj4BGU4IjL3WhQUARuRcVptWYvqImQuXFfvHTDF4cuBq7pe42/yb+mLsrAw/EuV12Ru1m
rccMHaiI0m36fKObFLkuG46aeXm+4z5VyJ+5hCFTheFz/Cztyq/4qw7WonOiqI05PYL1hB83F1Xx
DN3lXpXMwoP1QQkjUaOeizdF4qmlh8tBSb8EwwcbgR0+MDffSEgBqEGxHRQ/5pZiTWh5beybxokT
2wp/J0bth63Snxr9OvUes32Wghrln2ksT6LpdqGrzq5Me2n7irHm4i1wnQjCZSYr/Gbhpfw8Okn2
S6UeJ6IIufOduzym4Smonw3rKIEV9cvNiA9UPUp3sptjgLFCiQvDRbJ2qnPmwR9aj737/2FZto5g
OSlEyzZ+TFC5veGRLzqvzrahA9nqlp1vF56jugNa8NhVwaJx5ICVlHNPPM3sRZm7kOtIpmdzNKwN
rM9IficCS8o/rLfD7axvRCJ5tlHqnRrvKpw3/vlAVxLrAPHxpksFR8pmREfIOcRKU9NtWnh4o9TZ
W72wf7pNu20XKJh1i7k7m4qC5sUVODEKQgR5g4fkF6gUVBAxK0S6QWSyJCzRyQ6Qhfx0+QJYhmXA
Mw5wEPUS4RdoRSlG+QadgWUBAQlNHgfwAig1b8CiGQ9Eo/SGtGDBZAUlAWAsc594wkdiyIG+y7zb
P9EFvchHZ4vhDgqKDzHODlYmEDERTSkKCiZ12HT4+/QJOLmJfUXx9NJHgIJZzgvV6j0yPNEr03Cx
ZTMk8G9yx3rHEhbja/ZzcW3A5KFE9hNRHrOXzL6p+9HsAwBi4YObAl/CYU73qpF3ydi9Sb/qF3c8
WXhyARLB9zkDed6YR0bkn0F1Cg8x0N3pCzQeyJcDVf9BqYY6gJKKK8EvUHm+QgxMChsy3P0NF40v
ak0pWANJU6oA9pLFAC5Ii+FnCA/It/ugUw6Av2BucEIWaCB9NuKV/+eIods5W//RBPknxyxjXEjf
QXx4DPgvTuzGDbl2lO1Y5lFXh0gcNtmPsRWsxtcC7iSUdsgaXQB6GA9uT0bqx7SefhLiaVCWckCj
jg4wWvVYCOHo8fsc8XMotCWCxkXgDt9viFEY9Bb8lUTsWu+jEmcpjckGVWbYuxGn9CU/wQrMv8Yx
+olv1kXflH/MRVMkJIx5USBma7xPeJvsQRyLopODXqIuFPOV3BdwV/yXMRj/f3pf6sm8X3UE2aq4
OnnUWu0rd4fhMqit3KWgtAQmG3/mn8LOmRqPNWRg5/4ZseXLsMIwRGsn5XTbisOM3IrcV2WkcDtj
OZfprsy2PDpl6Bv21pTEri5KAl58cg19DXTaxZ7G9AelrsyZfnHCTU4mAsGa6HO1DSWXZm7SZTMk
foWgg2gtm7njfWt7M1N4WOkwsInfZPpth+I81kjOA8fA1BWdCSeOJbznhPIE89XIdywfdZpO5E3n
8o1R7eGwhZwlnvY4kKP1RdCadhdYeyo74195Dv/C72F20OqDpfzwFRgL5lH4MQQBkitplUxslTKG
rbrWchZi44s9ASY8esw0MT38YGfvJtjzSD0Q2GQ4lAT55Vcj/2hSa4PovJjNY2SzgDHF6kruMXrV
lOY0VBmhDNRDOO2legPWRE3EthVJxX4p5JepoxzEUiT8lGZGJZN8YwRfUl1tEw5p23mt4+ppHlSc
rTHIV2PPDpF/2tcq+ErRzKZ4ENbZNTG8wk43JrnVFmZsdf4WdA+FfdBR2DIlFn/RiCivFANvhr4D
Tq0qruDLcleWvi2FEzboqC53A93ROHq1zREXsBsO1KhgokY9ufo17y4zl9jeL9mxVZlsaHEHyU+F
Fa/bKPckKFuDOwFijviDrUwmnmDqPmJjQD5ZUy4pqwA2MEimWxYSxDyqbmorJ60eDnKLpo8qITR4
MBhHZgPto08tyP3OGb1W6TwbzYMx/oTYb5XFN1NbxXSTupY5nI9xxAO0OtWYsBf4cJVHCc26OwQ+
AHhDqxWxI6LmiuenxkIDhMEAzJpxr0HRw/zmGAiE4JOGqPabZlOPW0nbzHrEInfc2mBQJO9pMCwv
zONNxKnS898Bs+rDoSVgAHraPISBujV7plPzxjUdKEScHPWKdPJWO0QS8GK2ANEZbqNuJRMakSRD
SIBZGVcZ9tNyl+20Kj8qYbdVNGTo/LCxhGbDhqkmySNOfQ1/7xTYGiV9HHxOANeoKOP9kL3lKsfN
vK3hp8F+7iESe2qF8G9J5VNnVW4dn4Gr3Fr9FZ8ltSl9UVO9yIxYf3Xt2cYIQuZxnL5G5gOsyO8q
jyskxOdFesxDavm29e3XNAxAATuUgh70b556MnCFhR1XUO7M+AAlOkBRUq7OgoLOrk7z6rS0l3z2
YFincot1G2lNjeH3PdtYezb0i2ICzQn/OXrNmPaCpPH0nEm5Z4HqMXESkhnZu8Z8G4rSzcVZ276W
5mMYOy/g9skcWS9KcOFETLTfypqJCBFiqOwxiGa8Q5SzXc5OcS7aY3HoIN7wndRzei/YpBgYGv2n
aG8E7f7SqLgdwcHpveXlqM4jHKADeP6BQsMWNG2ogrNwMWwXMUlBahUfNIlonMFCw/Yy2xu9OmnO
m+Fc2e+TDiQaWsiSqF0Q1YIdI0lk/sq1j9VCNE5ItCkOTVy2yGcBlsEpKs/TMtH+XAr5yWwjb+rp
K1Ez6tQHZsKHpO+OA05P9RQt/EAJvO+4yM3G4AVk6Wazb5oUrZRQ+WdI25ep23RisPE5nQ7m4lc3
cN2tSlk9MB1UPmQS36dNQARXvomY03WKCaraM+hnNLfD25NuwzyYGgr46ql1cDwrmBqQ/Tymgsw7
ZCVgxA3tZKze0lDe5rT1BtGFuKfJm3nY6u1Fzr708ZFKGMnhx6zhupzH1ynwOnWrkzFubMzoNzDO
aFZ65Bcyg+EN1hTdZVLOQ7Hr1bdpulT1d6F9pDhjZBOsE9t7TuRMhbzUSE5BvZ155PoNQppOOSU5
CpC7Xl6aDugf8XAXsADcWNr2yWHM8U2zMSbFgz7eG/rbiClCb/RrVEvrWHZrujoJ04hkJ0/v5YRa
1pROOkNSZlMe7dYzmZJNaHEDHdORVGKTxHKpBy5FBwBwIHSa5ueEj14fC2bkNUaG7Cw1DwF9nnkf
oVH0EWVNPF6FUAjHC4gikT20meIHBYUU75j/mpS1JqOA7qIfi3bS5hqMf4X0CJpzSkdT6P4klGqc
RAbEYeU8t6mHOCHVPcA5KQJlXSWvduDPoavQAFHxKG9Rc1wyj7YQMkfn1I6l9cLQDE9PR4luIX23
Vnr4URliYhOdmTxThDDNZWgYnuGEEqnaxsA8ZZpADXZli3hi7j+XvP81nd94IWTcoISFvweViJS9
ZN5V64jQMqp+TWsnl08Vy1hZmEHuxm3FnE6vMYHCBMTb7ExbWedQm30nJfxtPo55sUWdUbwV8+pb
wv0N/A3HZIahkM8zdEQvgU08UERCtdwMf324LftHqAIIE+9C4Cd9rA5NPAfWk1RaJxvwaKm7cwbt
jlA/HRB+dURpPs3Kbz4k52EoT/qMldbUPeeKea0b5xho8WaSzR1KwYM2fPKo+epCYSzhzBxMT7ne
Hy3NPKZDeA0Q6oEZ1jhBTnNxqWSLrZ1IrXriasT9UTXjnVUSqgV00OQo6W00Jup+NFuv0QpmAn5K
h+BYa+3U4a6Jmdatl00wOMeQQ8Ceq81c2FvLJPQSTX4ODoq/42LvrcW45L1DS1Rmp3rJKZpj0PT6
vch+g0A5xWx3qV1uBzt+rp3puSu7l+Og4KOg9+xjGhK64KAV/SPu8WcPuvGnTz7Qxz2Cst/aeXGQ
csdcdbZysxuaAzRGCAsjOT3MpbXVRkb605c5Si5mf0vNt0pJDolCo6SNqBubWQB9ER1XfWxD62gx
aNXN/aMFTK4qBWGbaLPtnUIvVyLMjuP4ZCqVnxSsPc3uX6YqeM7LcSOb5otU25caDWo349zT6S9m
Y+yjODtGE7xriFy4wIWqeOmN7Kkkw1D3O0U5alb+YpjO3YktvzF+2/oQtpZXSCFao+kntNptpkNg
ZKOXSz9TY65nDaKmI50Tn4vloBTnoTkMwTVJwAx15WVYIkRrGPcZ6a1D91izuS7ALT2AccQZ2u8Q
dztfqbWm6G3Smwy02PTKqpbDfS4PKE93ZczSIRoMI804D1bA0cjmlH6fgWEgIZQqTzd8Tdqb9c9g
fEwkkMpITdChTVg+az6Fgz546S8dqlpseLKvxfQM55gtb4pubZE2LRXlZMppexw4AQrmUlr4YMuk
Fekcr88KN4jlw1y8NOl7S/clbpci3w1l78y7ZL4ZfXWyczby3cIiS/ZO0x8MYHN2tfgoApKSbzU5
ULnH8tYR4p70GE5YRSZok/JDXmDIb43rIMV+IY6PLTypHCCaTr8DYOScFtuZDDricG0Q3Jp+JxO8
y09qvAX9RQmbrTPr6wDZIMzzCKPYELyLvg6Ix95F0HRjnq4zNJpJh7pwFfcagw4nI3n0zrsC12Mx
o4T6oqkeI8M2k0lvgSb0ygxPOyDFhhaxzVWkXAdr2eYlavjhFoVfyCJrxd+MTKWJq4fw+hTZyTbp
kEQpT84i3yu136oMbjoQfVFyHBhOXBAd0i6U4IMj7qO1C3VZoDowN/QYIfKs5IiJVELEZYgBt/03
TJsBTz2DUjTbLPq1Z8yOEWKrvqvpc1ucnXrHuTNOyLX9AuMr+r+hO8vzph2fCiiK/pC09wwerqhJ
Z2QITE1Qsy97fTyZAW1Ke8bzOzRX1Vy4klRuzOJFhWJJ7P1oH2wbFnx8qEip9VtPURp0GyZ8qe7U
yaDYRrr+07avQ/Po0/Zqzdzg0oRxlS9psre6+T2XDHfGkIr+x0Sfb/Ku42sa/knBHJy1SKLKXhiQ
reU3qz3Yo7ZVZGnTQCiqfQIm0z8UNsUIKVvEk8KNahtmYUftUCXDccr0VVSBzRWPGWQxghMPx11m
gdAvP2o/ocRmLpCOLDKOlXGRWQZLfrI66VgPzQlkJtMR4cefNWEizXWZf2KVfHBMLPrhUxunLbRz
DeBcpq9IyZsLPW7WvjmY7MzTi8Vsl878gJLI2KMRD0v7O7C+KoCgcH6ZmoAN1+SPgYQNYmtboqkz
GqwG+CpcbnE1vCkdSh+0uMkxHBNRG4ETUX2qaWC7xnAQv+z2gi6GXmrC/H5acW7bstd1bs4MJcca
4EjlIfcBYTUdlz+HxoAIif/gMMJzeq4W3953O0AfbTmD4STpUbZcp9ki+zYuaDuRlmKhjG95S9wz
bQ6GSMQjwIT/m7ubqPVRpsP7NzvQueV7+Ped5L42O4RdcC/6vMUgyzKO+ik7gvPwkyD8GwYnmFno
PHMPZYD4mcen3TLsSs0Bf10RwWzhIH1EWOs4+OaqT8FJwaQIGXzrnBUiey8QB7N4d6CDGvmnRx3X
CEwi7B3uGFTG6GYRX+2h5bUt0AA0OBwZpIr+JIyKnIukYOThA4DAN3FYIKl9Bufhk2jRZ35GaDsc
0ZmCN/FHYP7SxdwnsVcRxeEZ7LozjhHYr89wkUKYK13SV9gkfppCmClo3XjLz8GTuH66B8zV/mkX
5RvdWooayn6CfiJi4YiBywesIGba7Mn8S1CxjatRZj3FZ/I89NnrXxmpipcLQo/0xvaNvNYk1LbC
xIgnzPGJa7rF2gZEBJRlIercodXfDkd1WTdHfAI1UjbhEeEwVCFwA74RxeMHDQWwV3wo6AwFmEYP
lDHgsrc/hVpNDEXDahgkxe5LEgoYhhLg2D8rkmHHJHEATbUTrmVxCCgJSbAqsP7AE4SNBVU0n1L+
Y2J56jfgYlxWs/G5XQnHOkuB4JV5a5+A0pLxoJCriZ84qeXWNi4ErI8uhntPw5XNbxDggHDhFihy
4o7sRoTRJBQeuS1c7egqhZukE7ZZ4CT7lnlgxjq6nih5IlZpjuCwI5f3wXWlWssewR4X+pzlzoux
yliB6TkgBBXhDLTmJzCtAB+3HXIF3iMBy3rgKRfUxMIPsXq1zO0I8MZ9ejL3vGa6lT+DV/VzMTwW
cfMgt/d7xsgXedsxyF3eAVdc4GA3lpN04SeCRLCnc7Lz/WLh260vNW77yl8FT9ORL7f3rOOowfJu
lrdCrYj9FhYGMg3Tqv9kFfOlRvIC9YmfIcbq80ospK4V0+GwHkPnlWe+XsvX5VkxPUf/AUdFg/k/
askTzXTNpqPXwq02eknPOoLrEReh8WMO3hfGM+RtduVi8Yya2HPCPp15F8nV8mG6WF8Nnidn+1X+
BEgh/pIpMsRaf92Ra7adiOyGJt9w8rPI+Ds08+xsGE+64RnBplkceCBIRoTtAyrn8eIh5eNyn6BS
BNZ4BEIMUBH6KEIHezPsHL/ycRbHn+sjgjj4tQaIEno/v/pJSd/mJgSv+LowBan6IL6cOzyEQHoH
BhxTxDz73sRic6eQeAJB53wFOt8wFi40HxeSnaLKsVhj0wnUfQMc+dk80KYX7Kv5mjH78bX5QX7L
c1CBLMIsg7htJ5ikV3aY8gzPybUH/IFnQLmIVybCe7FOubXhjcIqPrNSZ3tdYWQqPl7HwiTkiS+D
4WS3Y6YGBzl2F2IAXtXuBthKzQX2yk6BuBEVMWb1Ih+YjVrsSIHYORChUMTxJOcYsOXs4c4l6XlZ
l6cFJApqdGi3NXA4LFXwxIbTvnctbzm6O3RAWLa1dM90ypnPh4BX1ff8eBul/J6nVxj9w2JsHWcb
c3QB+N5j8bOD2euOc/bMMkZRO77Qy2uMn8OmBBdumri70RrfOPbTdFv1W81esbttgmgvKp8V1ceG
1bMQz9b+xaWHWvRY3fMz74CrEm7gznlFGwEmjpRoY8+MIjo84Gxjcyvo3ardlhmjR5s23fHPiEwJ
3jVW6zyZFttvO8JBeYSdnVlQMdwuJ03uxjdWcILPIkaq2MyC/Z2BMdlNyomPC0NE9F514eNx7+xm
1YScNiseETLWX6ULu6a954ubHV9h7tmIsYNcONEEDYHVPJYf2OKLwcnliJ0d6dxZ50XKWbnjWUPd
wHPI1bT6Zxhlpd2yVABkbNfOXZZG8Mf+YO45DnnqgcHEVrGr8BCUyTkmCRA7vGnX3DXxfe0Nkroh
NEakt60BAWj09BcY8pE1/N6WGyQh4aFjTd/sPfg4Bv0BWnIAKiTI2Mdg7sOBOwLR3rvnyAW2ghgI
XjUVe72BihNzB0+6SN+ITvrPTDqVucvE3vzn9GsKDg7SxcNG/2oLKzjnYmZu+Bd+9djCc6lfU8Sj
P/rNPAvndUxLO+w2yJjGgxFk27jLt3YmD8/Vfiq39ZgDu1Sty1EsbjeOvCYRzUXkVcGpQdPLTPor
dqNCMGDtYFWcC63J4JbSlfOgxNnT3KDRjBOs6E3nWnyrHIJ7tJ9UGj8MF/N8QjlRxfDYkMoqnj7G
iFwIKGH5ymHNR0UzGoG7CiiQMd59zQhJcppxnmamWOYZqxPWWuuaBhlJpRea89ZCUDIqdwrOrsIX
Cf1QzPTWiHs5z45wtHhPvilV0ZLkuM9G77SCbfyH+ZiZbWtUIHEh75JlcPVs9rvcQFJfbu6Xek0i
Ob9HIMJtXQ53ZAg+sxsuxcIa5mJCJIAX3hrd/zr+wKVt3b5gU058PBHoHpPXv5dp9QWH9Zy47YaH
LPXuUJrkZ2sH9v/DnfKgXe849p7vUL2u/phWxVdO4DJInHubCAy90RJ5zTZ9uREOQVq1H3rMNt5E
zrv4oSsS6QlwB1XBNE8haV6MHxQu5OW//1YOd3Z/YuinN8Yp+MJ7dyn8O56lWxE+fudh8zh6MV5A
WeTWv7F3/7o7/ted7OwVOzLfHa5uCEpW8elXJ9j8Vq9zgqXvd/7fUosUWHPzJsS0MuM6K2eNeQfn
qPf7G27mi7kjtQP7IPv6m/MamMG4/7F0XluKalsYfiLGQJJwKyAGzJbpxmEkiYAk5enPt3qfsXt3
V1dbSljMNcMf+ljar/kc8caIsXBwZ2cLIx7nbHEiLBw8q3lH5KfJuNi/Rttskgi0vr0W78H/0zHC
VCtxquJgtt249d4OB4T9FG//WIJcdd+jRzenRTrwHpZtuY8cqYLP9PG+8kkJn/W4ITwQ2efhaw88
2r3tq8l3VQ75O99l7MbOO7nh6OsCSHETf+nflq+Bv9wbG9pRIIx89ttdf0VXemXNqIscWqaO39j7
2oHg5XaTduj7e9VL/f7s9p28BjdlwYsm5dDf6y49SbfnNRPVOyZjaeUHWyKxzyx2OGhcevT+eTAP
5z3+Xeeg+NDfLfWR2PL6q842B+fB8WvLQ2n2ta1ZZ8/fc8awA2bEjjzs2X+WdxQfoA044s6+AR7m
A/cGb+0ffX5yuY/sx8PT51wayX4UTs9bNpPfnXtElThbCpvzlGu0fFCsc8m9yKOHPt7DOnpUoyWW
9st94XAshVOD3hoVKCuALBgAL/Gyg7gMk8xPxn682+/hSIyTseYwg/HXkZ1Pv0hozBLvM1ry6QAh
wa85wGC9FPN28BPcX0BtPADfwXr5eOQj2jVT+uaPPquLyeo4mi0le/mgQRkMHg82UMuGKU7ncWuM
gQXB8OHAwS/PPZgu6DHQLTSXgn0TPdY32vo0LEagVyb+nhvPYGWpe7UDBG7mLz8sg4+LtYlHvOf3
gBNRFsF4yYkH/v7W2MtwhwcW9YN4Ku0lcCt32VuVDpTwAB5W4LdLRBKWGDHb+2CMCOKQcp7FwS1n
kjpaA0GeSlxT07Hsz/QGqIPzxK142gweyzXnaLk3ZUn3iP/4Rw93M165Fg7vy2a0XDNIdFVISGuY
UVwtMGsDnvvBdySeRhtCOzbu4ikPF90UbQphpFMMToorQtaJ4sXOj5otIhgCcj7jFjdcnpgLDmSU
YskPULcgKjloHvmKzdzDaZYElj0BBZ1ctG//3ZxycDqxGdkLwy44esle09t6xM53iooYf0KZwWFd
v8ZOb5q4C/GUY3DPXYUgRZIhAmroLHWX27+Gt0IMHa8fMKJS+wFfcES33eE8u1EMi4qT+hwXQpKf
JgL8KujCTjp6D4kpXjDoOfrwpDo6UjvEIoLokE/bBpOzg4rAwxgvjfuaBVIeEbKyX2AsHXd+LMaB
fTweu0npIDuiztdLcYmjf2FiztIx4NW9gLENAs+z7MB7oHUyp/ePMpm/NJy+DevcNx2SEEbjxAqD
mMarmgFhD6rimN1pICSIjDtjVstl5aOv1TvlI6KPcrwR0onwn9F7+uDdlpbdd9f86Z2HFIxzULGz
M991m4G4zItougAENKfXMJDdUzcu7cW29DL7ukBif5iPT/kYxr4rtGBf49NJdtM1EA3M4xz2BlRq
bE5jhLU8N3WxFcUVKUponyfQ97mSnwWai/ZY3FaJ1UmgL+ytOloAo7QXgDG4V6SCGOC9hlshvMu/
btkHB2OCPd29AbshkZfNgrKdULwtPOGuB6dS3Cf2Be7Q4KpDu1LcE0IsFzorSISE9nsJ0QxzB2p6
99S6DF5+7glJnjXYrHF9oQM7rN3X9rTAHdiRXd1nkxm94Sy17gxGtnOoL+akhvkGOAcOnLg6pNTU
NQuZ7Lg/wNKNqs17CfMer4r4UixV9mUyXIzinS3LbsXWbtMaclK8zM5jsWTFP5fs0HjesRO+HDZz
D8+J2Rb8pnhA1yxd0Djs3jxh0Mu9HsEMTadRzfnyI6tFSj/h69Skzf1B44hDVVxx9YPRewuUhO9Z
NwPdCKi6dDfd2u1TcarDxWcMFGMLOMQn9dlqEx4/EiZOBDFt7wXrqnIwPh3MOM/xa/wety7/go7a
itNcycJ/S6wB2o8+UvIuJRnHgKQiX4v/vk665vWN8x0e+gMeWx6o1zAerteckZBXzniWxrGToX63
pSRcLcRG/N2InEKkLolbEhaQyiZytA9SBjRt3AQEcSbWw+BaeGQJ26uFhlM2WJzOE82NjyE/nCDQ
LB7/biB2bzRR+TSWdX3h8x1+Jh6KD4BnTWiHhsTHbrt/MaIk8AFkJZIN0c1iNYIadJNV4hYetpju
mp8mxrFtAMuZbddbsVZVrjU5L4djEwW4d7PAHYqVrNndUFwt9oEVbcQ5Vm1cGHpBcwSXqfClwUkl
FvYcdXienE6CGQdr998BW0P+kUWHlLh/0njJNeTBmAJi5UbxYmWi30T4FO2rdEQveHD6jK9M15zP
UeiCnwK+edVp3hkTcUFCKtGfG0CSaWrNl9rzOK4Nt6Ex0LPGlhDalYNZfEamm2lx/GGejEvWL/Zi
iu3Ulz5oQmuInPzI3PENDphOS7o6GGpwNT6sNIY5wMA7mUzeDxmR9QhXjAyLfZtA1KT/Mg/ScU/3
EiBWvvKGch9O5JTOXZrMfuCULEuMz9TmGX5R5C/O4zeEoKZvgrMZqFrivDpaiLCa+7gYmoBEkM9h
7t1JXyf5kpowezJQW8pMya1kLl0vGXdn023gmH/bbhie0UkQI9p1LzUYJsR/nXKj0wxcFTywFI+S
lw7sD+e9njnoY8H9ZpRZSXSmUPmRqX26r9f96lFCY/FTfSeQLTwpyEdfurVol4GjSwu0/Hqo6Qrs
z+Oj9JGSYr6Bq3CWIhUeHQJG/noPbBNIPAlgw/fsoXQxLT812EQFMGARddbQ6sqLUcYWlqWPGjTV
+fTLb/G4RR2ikoJpiJqSJSMvUFEr4Zb8qeNRYCLr39JADd1eS5fv29hZCXU8SRzLsqACWSAVYy98
5+77DDWKkv3daOP+9+3ViOI1+ahkorZ744Oz/RU7Bmr3c4nihQJmqd6F4U0J0FErEa0ssf7rVkZB
hVnjGiBjK4XIOtIfCpBWMl26hb1Ncl5K+vLlSUp/84Gn3NGgs8FixLVjHAQ+/lqfp30ccWiVvEAM
bHoqmjSon33Ia9/DTALPHwEfGTHUlAXs8w3G3/+E6wbwSP0XN5sid1PUpxnXS3hHb3V1/zNqeATK
tdciaftCpRxMOWMICmHvTMqcgPYzhNYX9PKU3raEypdJH9yCb1C1T0NrKNm5QH9mGQ3Ss/+GTmnE
eFnHjyQG0ePG8DrsHnPx1+s7rwB3hrr3Q8o6UKf057UWqNjyXIPJvPB4APAENh+g5cjubTJ6mwRn
6LOVaL3mlfPpQ5voMaBE+JPLHxeQbrh0MPBdOsXov+8ozo0J1BAfNzPaBnQBoO+4mSt7bx9A4aRe
0zyrNvRcyfxGEeahiPI/EVh2ST+WqM5P67WOp3DdjkpvTIlEASOQgC4aCAylOje8d4ic5sti/t7m
uFvgJSFkeOkOnXFqg1871jd4CCCwX/6lLjEVJj897kV3AzOCtr86BbSCbrF5iQ8A0XpwYR+9UWJX
LuoCdIR/M3AUdSQaaOA+pUUzxJxyihYBW2LXoUcfELGATjAvdOg40aZhFwGyLVwYIza9ElskZKSE
JrOQ+Mc244z/Xe+gPYv5b/5BozlelIiel8BLUf7Dn4mynxYd2x296S0NyKc5e8MX/6Gt/6vJSAyb
aTi5LqP73jo9yco0wQBJntGSXSP+2pZDMEBA+a1bsq7nfA8R/HeKROAXsVYhONaN5T9BPUKiyH0T
hkusRuhlv7ZfFdvShG0YDCwpi9ebC4o7sL0KndyrtGYVv3IHmS5kHsBuCgTuw2xGOlw9KnU5cSDv
oNoFhwmzVDJFU4BS0xW39xHAgNgxCmK8g9owkJN8r41LJ5x/XEHQl+xfIyqM7MFHI5WDKrvo0zMD
3vNndwVf4PdOr6saUIQkiMWDZ6UHnEgbLlUyTVasQ5NYKw9+x4pW7Bb9ggoGhEA64AoPhvQEnNSa
ym68BGErUia23hk/xSAPmyn6/a0reD/MlCbR9Ou3YAPLobyLppzqoJhJaB0Yd8in51HjBkvqyZOy
aZct8I/jV6xJ0JwD7reHZK1M0i1QDGtqE1ceJsvCb4e/hXLv/tPXWCQTa/odtzvrUJGJBgJjyQA0
mBBSW9OFEnWis1/MGmoxJuHII0WP8zKb6Sxudlc27v4agIqMnhdiYtRhuSff5SWCF4jZRrMGnXuT
nxI0sPNWGyvbaGxujHqgbZTt2Qd1OOumHVILig3u2zU8QUjvb6RNhSTav4wG7Oo0+Mun+aia4MtO
7aZstLu6RuMB0ZkYktQR7BcSDTqSq5hk+fR9avT8etNmxEh1RA9zotzeu2TcX8UX+vQTi9Lsgz1Y
vOFSR2Qpf4BHdbzNDMbxhPWdiukF6rjvaTQm5n3pIUi71zTBoVpGh4zDRW5uoJOKkcM8+nAWBAga
jMwHicxgLf1Zfz2KwnADpDze5Hv5zo6vplNl01vzUuhxH7QYwyvf/SEmow2tv7OfeoJ/VpyAwgR/
8vhLc+zwHnGPuU+I8iIhiShAvUge+R7JVKJ6pU/kFu7kWEgF6yD36Kk7QOACwRkD6SQYT23sqOoI
BG0Bmw08OtQhdBTbf32dL2sR2ER5BEsQP3kTEoh3s2OSa0ZOyFiJvgMyHThpuHLgEOR75G4w4wFm
dQ5WaH9UQtzyrHKqcKHIQzTXcoQiKEQ+E7P0eJNOGTWaJwMTgDNBWsctZntGReGfgTioduwbOFqE
V9j0eyBEafYBjP4NeR/p5b3o1pBWB1711FG+PC8heaNgIrQ9EPT6MDFmVbMV/B4YE69Rd+vAGdLn
Q8S8mpBloP2GlKQBlwb+nDUkAFRXwfhDKvEQQVGDCgF672bcvjsdpCOTUVdhx/240gWFFN9Y1GPz
xkpFRk5hvckbFFJ6TMWHQP4rQMXxlIPnmRPdkieQqn427Z59MkJ2XTwZECoVLYzrvzuHfLVgCfCc
IHUAqxgDXYA62Gw9v3RXSUJ3mt+cyq20iiLUHwue9GP81H+2sflAQ1ftGvlT1IWoIEFr2B1OK6t8
19LlXgS+cTfuvwUQwjfSDWDeaniCaP+R6YP7ygfhNTvAlPtZ6CrbtMD+08eDnMnn98kxgXwepMlr
pI0YbexiyW1AUQj/AXRZjeVrY+0NgWWndc3VR2IlxFDKb5in1nYUeFTg6YF8j3F5gM64Noz7AxSs
4QMQRVjtrOD+y9Xg5FaTM4PfBj/dQaKi3yxezw0iZvQJzBRF9Cpa+BtDSwerIYT1MlAub9uomTpB
7hkQ6Xb5JWPagrsaMx1giMUoJdAiaUa0vuEUwY8C6gEZp36GtIGkB1RJgOV9i7HToEYL+kiq9cPF
bfgCh4pVFhsp8M03MHSwCEOJyQ248LV1YeW9d9mNFu2M6NlB6akdni/E2tkuhAoRDz+OE8Q1ml08
emc/I0lGFwoZOEaeP7v6DQpOEY+n22uXP5WFvEgP5bHpi+co/Sv/XtTpqp8yNjBwoeVwcdYEvK0v
sEIKXR2PiO/QXDEjwLmIibPXjNhvlKO6jumG6etIiKRn+CpgQoJaTb59o5ry2QZT9mOe0k09yzcZ
u0c0fR2jkWIwWmZ3ktGv5nyZrSVT5Q+pr4xeLSdNRQLiEAo8vcF/0yzoABUGMzAYgbQbD9gz1h5g
gI3aQUt9jMYRcVkbFe3M0hAFcBNcENn46xXzYPi4CYyQeY4bCmwZQaOAsKyN2OGzBLbwsMtGae7X
7TguXFX3wPADHGof5F1wLIwHYJ5EFspdDNYAz7yEhCuTF6YwmKCclzlaDyBVEZIkA9jzYIK+8MFV
a3dUo4hQyaqdNUJdBr0qhlwMjBhSxMxCAYtQctKPpWlEoze1P9wddLDqr9jcwS2SxYBkVK/it32f
1BaCfoDqCkMN0bomNY+JoB2qAew7Ni9ATfSDFzR4HFotKJpRAAF4O9H/b5bFWnkyzC5MTMidFAxK
DvtT+MDhHTWpDrhnF7toVNGDSaG+uOpZrC/0M3k3kdRcP8i8P8IDDo/LctcdwmgAAPf8hQzhIJ0F
v4VfCDJDGdoBW9vqvvDLCSYf5voD0vBMGnxYo0dkLJHQ7s+lNZSjiWF/xtokuuAxFNLTwpACDk0B
WCOgoVN76aOjS1x7JHtDSjUSMBbQKZux3jFx+o5gJ9cz6arvEezfCG+eH66cJnN4jjIf4MmNke8y
Q8Y4OJ2P6M4DiYWhjDTww0SanhThY5MVvbMRCRbyWExwMkzfaJGQpfTsnEkCub/xZUrulgCwYPLh
Aw2tjfIIhZPHe4FENzB0MR87VNt6JT96e/IUgJLciTcDOCDlmANgBgTSKHcSJj7IMZ4hfQAiENtT
fciIbID8iSZbwqeG6NVW88uFskcppu7Z8F0cWB4y9+FUL+ut+ozoXtMZ3QRjYhFvRNIBwOvTs1+d
UBFroKPDX2ENbgg+QOZTtNhAB9wq7o3dO9XM5CjaAYKoTsjNiWfsdGxtqWq/LlRFv1vFwJmQ3XOK
3zBOEQga9Gf1sWBLl8mxYZ87tATY3uoA+BOhjEvofdgLGKos062MNE6G5U/+ZF+g4AN92AcaE4En
H1iSqyLbtk6XPzrAjHfXxrBd9HYcpXyAmWBIwzfjYei+lDC0MCqyzhkVX4+nI7LNxW9hbvmk6udy
Rg1hP3SAoKaeEflFtlWZn9Hu6SBB2xpYaDRKuNM3NisL8l7pFOGSvRpPArY9yM0tRR5P7hFRr224
R+qdfZXTUxAQhDKUQ7AZsIUZQu6MTYqkhFSCf08t3lO5k0d/RduXX6Ruj++VJSMCIHebGRUDwVBQ
9gJ0eDM7R9uDklFnlC/WDR0UUMZg1U70Yji0F/NqmOhC1RNg1qARF+68MbYM4jbSFZt42gvNBpKX
RLJg2LlkFyeedRKzjhEhasTMGxBwM+41K1Po6mpHCfSbiB45PQ4RODBCgSi4IUwCKb4Sj+GZlX86
Dw75SsVUCJQaTCHUv6UrD9FfuZKuJaJUFkrgOYM+CzcCrGVHIIDGBXMyFV0S0f/Exae8UPxFpQBz
JeuGsjWYp8KcDg0dbOrAg1+AV/HVQJmkF/2W/ZPfAY/E/qAesO+5iTdSDweNmbsP1oM/66d+w+pu
l62r5ecYgxPa03EiJIYHLgXCzCb8t027JhCGpEO0Y9Af5mmhUasJhmKJ3DNPHmgWbcCjCJ0aZFXv
+r2yMJAKRnA9FZkoa4B9GPYEZC+KDBJWEkFS0g845quQEYaMRI50DZll4gs8jy7oDZEE7KD2oWv2
AW6wA7tBVWk+8RRbNptyJQvkHwGTOwZbAdnlUyz43bwVySKHhicVnoz6oaNTSgeCcHyJkQAPD58j
tiF3GeVr+CH9Q+/we8ZoDQms2Qtxt2iSzUih/mn38cBzy4Xl1gddP/EVyQKh/r8VyLJv9tY6+cN8
gYSYL8jWowdrsBJqydVeSIcTAqs9Q6roT0M9L5mZS1L9B60DEuLYFCE/CpCBsEPJZgkR/tUrHiQs
kod0BXFjPNr1b8bu+vhvTbFidL9h7dQzROJRcIT+RLFYbdjJfo8f2VpmUz+yjdVMq/6EwQk3Cp1H
m2UpPgCRcwkyyKDb8+n0/TkhNk6YiwgHcloBXRZqT+Hrw8/qV+GJpUo2vRW2aEitMhnx1zZQ32as
JgHBFCtC3b920iz1w7m+0j1p1lJ3aQsgerbu6nP4VTN9LtTwrHnFdvQZnYcI5W/TA6GTjDQ7WCeC
skky/rlEd9RvGprL9+CuPptdtC2bQaQ43VM+vC/khtF5kF+aS7rN5+FaWlmr14Xgm8B4PLSHyNdn
6kk9FU7ikzUSqxBvpt7lsUXvGW4qViGsFCIEgvkkrnvuTvooH1wVFg0nTsLH1eC73FvKFbL8fE+C
GdGd3rOzEtGhfii5EKGvaQ+CLIZUQRHGhs1TQWB75Di/0os6xeRzXGvCmSVi/Afba1IRocU0MPlF
UgzOQAUiPzA2tC5NCE6wWmm1sYcQ3pkACCNiGrAgvR1Se96GACnzV8B2aBPfKdvYWkpEgGfESo0d
AtDTjVDdRyfjJeJnG0AZtcMnWw4bDdFcAVXKrvIvN80Lm8LFQPiBwgLQ+9O40aPuniXw7sMX+M1P
vJbCgy8IzpRHxY3Dq9DFeIoEvvn/K3JAgmxb4I63Ig0GCEw6TeccOPM2wDhJdTmSxPqX01tcjyHp
OyclA37qkUnanHv/xKXhGmHFRfbMG1IOFKXLlSjQeztwLdjwhHQV+sCBy0nw9QsdYHGhSNZ/t8+T
P6pn79/BkoOLGukk7bgP33W35s78bubC3LSHns6XnM1rx/Fzbs0zvsD0WKAF8az9z+W9RkxOn7zf
brhuD5TGYAWYbFNApDPjmM6EiwWpOHe/PXZz7Y6f3p7z7c15BQUPex7rjBcY98/+tf8d8bYAYPJX
3sInq/xPrMbyCKcFUiojQ6pxVtw2muV7aopqSoOLLZNuSYw4Znzt5qRzYrMR3R7goNvX/p+9iyhk
WX58HD4tJHx8fZRheVCzyUdaTTqTolQYUmypgPj1z9cBxhQI829ss4uycjlehp3yvV1+oELGg0Id
RJCMQIWQFdGO/4GhonkMF9yhQO6gG7EyU7JyG/UnsscnuRQlqngdZEcn3qX+u+9QZLL4uMjo9Bkb
cYMO3YqnoLz9FipeVTI8HMck0/7jm5h38JHyRvrr/7GqAvRuV+mhmfRO6SE78OCIK/ZdZYdgbGEo
AOkJTxjyKRaMEC2dhZfepD1YMz7Lmv3XqKGol8lc9BNNlBVPI+rzaJdShYM/XPYZrtCs40taKncu
9PvnWBfpUVJ75hCuxXqktO2fWIlcBakvaJevp4TzNurr/1Znh2G4afNg8qQUWIzfyCHIoniI4GYV
QBx2yZ0F9APdKf9JwrYIA/oTFh5L6k9zm7QiGyEYsblwNIbGXEeoDnB4NBWaPVkM9HFyGm4DfbcH
4ZoYTPuE7WABb10I/aR/xDBC1+fKjnSWhMirfk1W1h6TVBqroAc/dygZ9QV5ISGqMtCBh/EAXdBf
YBsERafTUfgHWezfcPZkX4w6tzAGNarBVAaEMG4bxb5IBWivUsSxo1IEi90Cm00EdQO7xl2TRYiA
Ab8zZqICygVB/oWEfWKLX8iWEKx4wbU8kUqcUmSuUGHAFYktu3/Vr+wabEjUPDThSJJoivLqfBMe
3kflwlG0nAOlTX4E3mRyM4SZFFKxkDXOTnPFAmdP6difhofeVruYT5qe8R2FdgBUPDNz4frRbOko
r+ULYMAfKgb3Fou+cpezeKl10R+A0nhQD1yb8gIOcUgFnHyBSg5Eu/tOMWzs6nky1f1sVXr1jO7x
Ils1SzSsislneZ586Jti6yr8dLf6TVrolsCst8+S0Enm8hNG58IAOPSVWZsitNJjmrcu9sY82bfB
wPkuhDuzcuptBGgvQBoVnWdKxO8y2pdMP+94r/t4CK9EZx/86lA//HMtmv+TS4zmuGYTHDFZROZr
ASeFhc6KoAzmzysLJMO+JFphYMbyWf1m8e13Io/Am1XHZnfZzlHhuhOtCdxEy39BmAcz3Mv4Mug2
rVXWqBDGEoUc6TthLfvXyG1b0YKj40PnhZSu7bt0mogs+N99NcRDHEo9LPNErwhWPnn4naqPxJz1
LpIg8g66s6XIS1hQLHy4v/RDaFnoZL1A6LeIAW2LNYkuUrG9bbPRr+zGaCuIBhqSdci74JEHs+Jf
SYFMsyHOggDBXsAvnkYrtMkGCEL4hiqBo/ZtIoFomvaFMQYZmjQn2gr/HOuLI43Dhk0SgvtE83M6
C3C0/UOpScgO2CIVoJMf2BHdktxjUej44iKjFbrdvy/4vb60YonhvBkjJLWLWLeFDaoVYC6SWaiB
o5AVUrayJSVDTKIzQccdNDwMkBxVmmLo5wzeNxyxW1p+tDHR8KA5iL4JYhYmw1IbvW1GBdYi9w3q
OODOSOXTfwMRVji8W0MCOPlyiseaJtGMJYTj5A5oMIoSUCi+B/oEqGiCzP1n9qkIpd1MgK+Df80f
YYzcu3UHNEjaJwVCIx4OXo34LyutoJ1WOOe/WvjWVwcwmfhX+tYhoP7CYnSZ7uCftNSUlFQXQ/yG
gDBCnU4uhl8AsnU9oZ2byJOPCcJV0VcvEKBFe6lK6FoPifS3UgSH+LBlc+9wvU8253j5LlKEBZin
BPJJ6oVeoTfDIAxc5ABdLcnct5KCd/9AnjfdUsIrGqGsont572JivKJh0IscDbn+thISb+xRSfln
qOb4/Yqv3/cyiLFK0YikVrD4NaiQy/oyFZY4lvtCwiHlDYvWnKUf+ud9zKQVbqypDRTI7DUg5/fv
i3IRCI4WFn9iwbA2pq8OjASZFEp0XyYO2DlUsOmyqBmHDShSHeijTA/cAs6n0k/JKHYYjP9Ycn3A
AolhjMxTVNIgzFedKAkMUIe5PpSlZ1olI1WKhr8UMXWtnejpB45jR5MEKH4Jqsq4fL5olsheYGqT
Tw/AUlwMf0hkBh/Vrav6cpaCpXlWGIliwxiDE9VrtzmXw1cuxDrhRcJF7Rj+mhbMJ0+i0axY2qDo
dPtD5hFB6Wa88UNG8GfAdhZSVLIHgwzpnY97tlQvQuEusxCIl0B0t0Bi0E4uaMG0oeoKXKxiETn6
dBG1yOlr5rBfCiI0i11V/eDVTfr9/qiXdut3/zXqTFKtPoOBSCUpQX4gTF7IkfX8hqZJpSnDM+j4
9wzEhBt/FT8C16ADpm+iZlJ2lld12gJBpVUufZYvq1kGeX/2qgXPNJ/loTWf1p3sl2kztRScBgSY
AF5T+zrfK8psSSMh/oIwLn7lHEbquqp+fmmVK7M1xkppOI0RLN4pjwOLIKJ6xcpE3MWswmy8SKGS
nb0elLqMNRHX30lVKRAE6+GZCBnQxKg1dKH1wDWh3xtIF0WozeR1hnyJNky0YCj+HgbZ7Isshnwe
a9ao4j6oOSVxANgDQ4asEbQ7eVS+5Fmcf5k8w8WHG9NzEghLS2sRIP19noHAXiHdxLye0KGWgkHG
VHXcYC0LpP+fZh/m5rRHV+lr0wfFjQnsAnMFeqXnFWqGZ9a1CCA6TuglqqHdjM3ts9VHesOkrrhA
UUnmQYDcpZ3fody8t6wm9t3vOJiCwIAMRbyCWXP4UdHwnsgzDGDCAN/A3SO8nWlBQyGBs9Mf0WF4
LRRjGbIDgHghGWIKDtYZBAi2SZHz9VWAeaFD1wMMFlh1ioefYOOoqV2eUsq2EYO8cFEjvgPa5hTB
R6JxU8+EyJIFBdWRrlXraQ/hN0/GAMsWSCQQO9zKQPGQakTOedeMkQrnfqou0o+0fTUTlFwftX9z
gHIw6BWldrIJFBvg5EzZGDWq13JGz6FCQpB1eipPyYQ6meEzc1N6qT+my7xM9wBaTd4ImcG1RIIY
rRf8FobQFyCVmHbA+oCcEi/TecCe6gsNwr4gv0WKB4lMeWYXbgWjfsH4SedwIriZ0uZTeUYxTeaV
r10012IyhXlw7SUTaZ2i4TIiDSF4h5CZ1NF5V3o91D4RPZrm6BFO6ZD0RlwtmDuY0y3L36SkwyO4
PigGHluqFfEQe43kYGi+4bz/+TYXtdOAxkJcYMplaTp0h0BGpjMxDpsKo0qbtJW/SPNipgAV1uch
cjMrnLhAKgkLc+zOkwlZJKP6ZiqhRujSAPpOhcbPhlwgm7VM8khx6ejhq4asBYgHBXrW5B15inAh
RkwLlcwhX5UznLWuWTgys2FD4HWw20PGWhsGY6aqMD9pHwMXGGso6aB6jMUA4o+U7PFVndMWx5FX
iVFf5nPELJvbIqc021Ix3xgyzUcGSTDMzE7I2bGoK587XHrxpjdV6KigSWoOenv5O/7iHkArTMDt
4QfDzdm1u/INS1RMO+Hf0sqJIx5RW4xOdCcfNvccOgfpww9n2fQkxSg52M0UizIkcmReN4MziQcB
KarAW7B55hUC9/Dv1uUJck+FLjwpmuzoJEqI7rGFVz4ro6e7mBaEMKHA8/UAHoG41680LPvRkMZk
zHFGEy1bc/u0HybzXeFaTEMB1PFSemcJmOLZG/FsVitWMp5og3pc77c2ohJhQb/hGg1bbcrsA96H
6YMghcjiU14jvToHwUOFjSIpCVbEsJ4GvmoOFUA5TA0paxWXFdabtp4CxB34pRffGCAh2gvAXR2K
agOUDIDdEXJTcDdePA2lZcPA+mHBy7NMU+qz/wG7zS51OOG46GXRi8pV1v0bBl5vHE0BzOBijIVZ
6FkVtpPV+AWtevs5ZhMWFSUGdraw/6fWFZQPqAfsFXgQXjgIkwQla/IquEwFNPVpxH1HvBATmGLL
pIRULEVBHwo4uEvyOf4e7eQPuB3z7KL4arVTC/gQl3yHQwvb58cRhNzCKdzg+bYGZGlkUT/A2JsY
OPyupCIvnArFK9o6yGNTF0SCNPzGmeRA6qac0GmfQ+HJnvwciMZ/f5CQwVbdUVdIkqN4oGBXEbNa
XgD3vRwRLrBlYbq6onNqDFF7O2KyoIscVdAU4XIybNkx96K6CaYlKBfwLycdkysxAGwNEbtpAgNr
JEJvYbLBSgJIdv6/ouh/qaJiFwmFuA89i32iSVAPRgxLDNf6C9TMSEQ1YXhO19baQLDDieZCMYpO
E8px5MfaMyQ8HEK0AFYwwuoOcu73ZnhEO5wjbhLqx0TiSQkUy6AYxb7tIe0hBzXYt5EjjTGlaXzm
lywSCewWzykEwDsfyC+OFPriWxonLaK3geJK6aqNCObWBxJ+NevOJUZCwVoPinkukhj6cklOAlGh
+fj1IgWVUxCXxAT1iwSXtjfiW5uVJE27H8OS/GKgNf39PX999lqco3Qnei3zZo4XeA/NirNrfCa/
RVaMVXNjEqd+v+FXfrOvDz/xXoY5W9hHE9qe5mblwZJXioF4gRv3Vw1Z7ar388/wr2QBgS31OTOH
HkhkZVzTOp5Lki/Jpduv/1IN0t8cyAAno6aO+izMq1ZNevo04jlAdFIa5eqfCte02v/YqPvc7I6O
g5mtc6beVBs/diUo+OEbx7V9TnGLHgCQxTMCc9MOI99CtunWkSX1P372Qna2vyIDNnqogb4HbIUI
eH3obqCzhk1LgIsI3Fr3ZayUO9UecsRlTYrhq8ZCXC42dn596LC/yk3bHc6Zf9aXWXnqW0dUP0YW
mlDCc4fKVeWKOTh3Sb+FZl6zCKUdeBjx/hzSjXM/b6dH0O0GVI8syvqCv1Bto+ScteMeilY9F3kq
U533lEvbYIo1Qh2COEH0RXwOqTkdkKzoM7ya4TtkyOYi5oSkGN3QmvIb74emZTZxzDkzBHs1Q+j0
SuosAyoijVumbi36T6qrlROtHGeWx9jwRy3VdylJELNLKsuX6l15HhUK0lH0LKW/QjrpybOI52G+
Mc+jTLkr1L4lNpNiQycxpf+7RGUrasd6f9JTudqb729I5UQK26uRRnZT4R1QXmtsQj4NnV8ZKC70
jpZaBR2vUfGn0jAqEHpHd4UOvGt+njJ2sebBOi+QrGZ+33ovxeXT6bim8Ld+7mtXli69VElZvc+b
iLlMvpVpwRbcTOV+Pg/beps0KwRjSvgfr+urv3qT+PblZIj3orJnnX8/PiqPHb0KodFESqtFS/RL
EoltboQ+mZTvlWMa7xi7NuU0t44JDbJaOvVpqGRbpR7J6ryvLrgGeTXN34cQboaxUDXfeO/TMkSY
jJ4JO3GFkK4cbbpq06Pbq0XPlkEmF6Sl4tmbNcTbqWSNOP9IGRrUmbGhAHih/1Rh59Qg6oAcrKEi
TXp510/xD+aZzl9Ny7ecn7NTVG9ri80LFZUoQ1JmFZbTfomWEL2g9FJ9EzR0hETgMYGrRMZi0mGT
UAu7tEBYvnQZQu5MtjUQB0yn+mfKACD7zl5wba1RyrwtOFnNnGVfJLv+i5W2f/EYtNq8ibZFvu5X
wCVe5io2t6m5k2CRvS6dugBJbNL6I7km9yPbJW9uLoiiqPU01SYBiRk5DvWSkGtowgv7vdEbYyhX
I7On+m/ExjIDmBMBMdTtol5n/cP4m48lbSxB4OTqnVWYJ92EiGZ8t29rpX/28RlprnAkSUKWS868
XrVSaDOnJwWmMuGWeY+uP3VsYzRGHsrhB9RY0i/l+fDVLxyYFoWk6jct8bg173z3Tschgx0jXALw
aHMf7iSzmtdKUv5ycCrKFbi6GEPhZkyr8lThufD+3ou+qzXbl/InlwSEdovYo8ycpeUB3rBAI239
flqznEYlXHISOoWZeMH71zHGOE5lHvnpmuTT3JrVFl9DQGU9daE0Iyudxue9VQ0rAzmUePNNwWX9
j6TzWmpbW8DwE2lGvdyCu9wr9o0GY1u9dz39/pQ9JycbEgK2pNX+Cn+rHR3zGdTrCGMgeSY0MaLc
Kp8OJ4bmkoQn7gYQUNZeG3LQAIm6eDqUa4MdD5HLFZLPZdrsMJY469z6yQa7h/2SLwWLVuJg8X8H
0jbTp2J3MCUOFeEhuyXtq6sBVdlNRDruafMrcZOZXlCKUy7a/uZXP55yT9NzXR/qbuuAtldUOurm
tWBjnaO9YO/cMZsrwNIJ9aUG+XB4nWvnmIFclVSjFvJFUn478sqc/Jd7ywiLu7Pcbcazh/jjrqLu
msEUdjwQ6JONU+suPc73clEj7yYZAIhqFYVnpVtL+Sys7yacnIBOorWEiVe/x8vdkeurg7lb+3jY
u+pRknf9XuV4JhkH4LJUHgc1Y9VFWy7OnuiBWNn8cIIGV5O6aS9QrESh6RAS/M5GqUPbzC43KkXq
kBDTk40UN/1GdNP9+MMtU2alCWzLy+Zl1W/imECifJgKP6ogLiWuul9ps0bm5TUB5t90IxocGJgx
nIbIZZI98yCbeIIAy8KBGsaSNZ6fIVXOgpzMuc7yKzbqLHOA/Lx+EnCfK0FaBAVpptx8yWBxNGgk
IUvLF5d5adwiK6d5Ull5Q75Wm346mO28EskW946mC7o4SM1yMGGtBNmBR8tp8O0WRBNNRVGcUSix
DzXpqxa7Pw0jRtsAnsagoOWfLNyCBmEVCFu68/Q/X7il1TofFgTedJwvSBxf6pk94I2L0W3sOnHb
uz9dsVHTT66cO+fXI78Hbs289MWsUP/8DFi+2+ft2vPXhvaspE+iERKp2QFAorMyED548pqYlKhc
YIng4BcJE8IaNDCKdqOkS8CbrN0LpIeLE4Pn9dSG0zokRHeGuUFiB90dJHOmsV0lkyhUTsSyksQX
CTZh7GIwd7t5SysO9czbICfDjz0Hqs6TFR5IPyqFt6Rt+mYzMJyL8OydumaWhnZTzFVvNVDGI9JM
gFwMjGTGShYDmLD5VNaqztQ86Qa782xKa5pmVTlzz7NLfVZj30PwiG+0XVbiJBPXbByJJ0S5UHBe
J1jBmrrhvDLHHEyfcL4JOhU/YDtAd8a8NBkZyi5qrl240cUZreWuv9U0CI14WZDhG2ylkdorTwT2
qf4pzMkqzkaQQg8+sveT08eD8ZUGhXx2lvOL5u+C8hYCKAk666u/Io+A9CADKNpKflI+z34qVHPk
XMcHggvOLgoMbaO7fz1j34N/TYDjHWnGIWw0oCKaMI5MqnEz8fRpHS+weZDyYAU7kfxbWgaiKcwE
0rsYYMNciOPJzlzKKIIsniu5Ab53z54BMzkclP4to91TUmRF3lcn/pnAaj0HYigBwt2Ig+JY807a
mRKMMf2OaUvlv3uh2mK3UCpbDQ2MWnKPuGNYNcmB6y4q89CwNaALMPIKKBfe0aAXJGVN7ZJ1gs6a
ddpLOY4yyUdFRiODTdRSpr58Z0u/T10dzY7uY17/Q6F8q8HrEWH4zjdaugPuxGWkm2wzW2RFRCFK
e/I7qRHwzX3hIaeJkQdWnMCYfJQcoIEwg6njzpAT9vGc8T60JGZtiZEwq2ODUBj3PHHRGOUvIX/f
z1Qfikirpsqf6oJgEIRBMG0HMks++5OH0+s52uTkJnICb2sCri6NCu6kY4ha6smzbg/OBM7OCGal
dpatH7mb5OxLgIHFWY05kNshT9XvUCSrl4s9Z3aOJigzzrzNqj8RuUz6BQtv8xrO8r+3JYbyRHpm
2twwVpz8o8b2o79CuRSwB56MOkWfhhkatHoWhdl8jFJu7l33yZt14tqRtPe6WR6A0qdP9B4JmRJh
Do/ydU77FUNosC5q8wsoa0hXrkBnXDoVkzbEiRjc5JbadjovNoPEIEL8cMvChz5PvQ0JGmG41Gac
IYmxSH0C+OeRs/Mj4ggXGfxzdUytLfdNlu45tVfpHvYDDSQdqWpMZd6Y8i08hWzlh3shP+UuBBR6
tUgDGebo5UOjZpggObKQ6R/qWwefJ4m+xPc68wEbX7q01F0bbRX1Ehikoy4YA6li1xbz1rwj4Vqf
mTJA+ERP5g0ytKOCeASsrTmCTMI+06cKji/ZvnJrGoQLFjn8L7dZ1hnipnatmLe2vCfsPvzk6Bvr
Nnqm7TQzVgpADoF2zcb1ViaVW+7CKOxK2VnMr92fh4rJsRvzPoSbjFbkWRDAZXLOc/4KZogGATBo
dlkfqsJWaybXCacvP7xW6rKqt2qzaLtVm6wtQozkZYCgMV0F2twP52KzKf3XGDXtQI9X1l2HwR7q
rZStospmQuOUmW+ZdeRkzjByG0IVFzWp4JS0kqqUr7HKkr4Iz6piDdvy7Viq1d3AEi5uNWtpkpxB
8S0BV3E0JubDiWbyCIOwMS6upm7LBDNhKDBeBYy4J/J0RIj5h5OhXr38nlNRLmb0N6/IwpLr4yBj
ePuukeMmCzFdFda1EI51sJOytQF6hv+qfPTxoY9/nOZDoUVq3VPzLGfTIdhGgS0Ji4aISoLdKvHa
aU8C0uVs3mHEvZmmvFKo3YLUB8sRLzFwHKc37BTsTL+7ZCdCG3UPpVz189hCDAhJniPAOZEITwcl
W2ZCy+C9dTKvFt3wlhH2BNayDRBNNkdy1gZrJyIWzg8Bhvr45FA8LUOTlUc9vSVkxvIa/X2WouPR
uYTyFSDCRITgLDVYSiBv7wCczRMWiKcxk5oLmNDvLBLs+gfDXKR3rTjTPwYiorlbX9oJ5BASQWZm
TNgzAps81aMD4UPkHBLXAsNvb0fNvAvXm4wtPkVipPe7BbjFUg5P2LvU+si3E8yFTxYr2ZDlN4Ok
vrr+RiFLvoL8p7pQAkb4KH8RT2TdhLyDL+L/RHkjsuhvwuSkogXBiKfOy+zq0ljolT9m/Ssxfcxy
bSski8C5M8cO0j7IV5mJWnfdj2qQ8hbUB6HdVtrSpdmdkD4SC1ticK8ycKTJkKx3vU4U7k3BUEQe
CLUYHKC88ARVG/vBt0R7c0RgTOHYUIJAOe8o3CjFqSThwlpg/EVGj6XWtZ2Vo6x4CDtzUQ1bKmT0
dOt1KJzRGrMHA1z8C4R5WgK8nlST5Qm0aMl5siJuc1gke/arwb3HN6lcVG1b6wxLd82GglP+RxcX
KkCUd3CadeYhEswmGoW3YNuWNK21Wxza9Gchz+a4mjBo1CXsBIUFQPW9tRVI7dFCgdv3MXPbMsEY
sm7ey/XU63QMiNDozk2MwQwH4Hy6Nf46coNgqkd0DxKbcTLsJOMpr6IBtZt8Hsw5Eo0uesjSIrlT
2ozTW7ZRYCCkz1fgXRVs6MziNfRTUTl7AposFsvKuiQ8Ow7Mw3bQyJxmuzzpdWzn65Z0sHFpbZOP
geCPib3O/5zqOBSbWFNh9WuwBQRxKoYxXuUAph/H4aSKLo+GFMAxTP5HrNaE9tA6IMkUkD9K98DK
ERjtt4xC17qVhT0k6wBgxuh//H4toAJocK9Zh7a8qYikUyqpirH/+R460zhYCAg1Uh41PaY1pT3V
bBPIpxvCNdpLZdL0N08gcPNlmUuIJE0/tvlLLJhFeZ7sUQsK2HED8i9KO5dBFhcipDinDrC4d4yt
WOhhlrY6BoN63Ilxi6MAcY0Eco4qy2uo56HlCH6VxRl0nNy02j+J1tQDj1WcJbhz3zxyeeMMc7/+
S92DT0BtoLzU7E8AYAb4JQ07sy4mQkCR6ichpk3oVBews/OMSC7APh+ILoUXCKVNRxajrHN289mD
GsxBFTqIjloPdlXNcOskyrM19FbpvEUhovL/XNwIzipN7TTdNsbcT2yK2x08NAFBzD8WgfBICVQg
P21Gi7nWMQ05dlBwYkWcSS5a2J0R0wO66vkn9X9aeEoTsWNHjp31oxWkzN+p4Gnib/0DKzUjVNn1
nVkW9N/5sCIny0h3GA4Fb1qZf/DuX4F2hB80SIhqs5aGCIirFhwSlXkYvwBLSW29KwYNopte2PcJ
ZGwJ0QJ4QxtQRvlXR62bwohDh+Rk2yFbSiRkZ6NWDhyO0ajKj1aZ4Vy3jHMfPEP4XpET7aZTLmS4
m93B7TetMgcWdfxtxY5Y6kcVMCJidsh90dF+ADb2o6Q/pA2T04mJL55kzPyWYOJhJ0mB5AGfCNRt
2rP9ZW5bd+KtEG+60eGH2rmWLafPKv0p2CN2RI7HcnBoHdHOE974LIEF6/E6FsncLJ8tHcF0MSAK
rejNeaTFPqUMqdXdlUJmo2vtTeGWlRvfY6tqaN8ZT4vHPGBC5zL3KFtR3XMKEJHFebhBPANEe0Ak
hZejSdmm4Gd2aAKy0P9F2c4Z0Ha50kzVFOLni++sOrtSOx2BHMJ5qWGHg0Dv0eeP2IE2894J1ytH
My/Umy6UgMXJXokjrHlYhl0Sgwikz/U1ye4TqWEaSqcx3ARkP3wWHueyXEiOMmsoXbJaLHTwkA5p
eImEeAJNjs96bPBTzIk0IC/7ZGPpRHpp9XUDOxY5WOKy5juD/Iml2YA5vtXI7PbbSW05+xbPrYao
Tqs9DiWjQrF2/gzINA/sPnd/ARotlGyViwqzgqsgK9UoyB8WoaS0YoFPTr5XgOBFw6qZbUQduKD7
ia1P10ozIavXjdijbfVTu67kdWK1sxAKJyWvLM3aTW/gF6nEc/XqYFr941iQ80H5bvzpH1ZE6KYj
OwTvhR+bFWksn7lWS5HKCwIW4epyDm3k9aGj47bd9d/6McD56vDEckAEUuvPEtfb+QwyxH2sDyc0
Q8CfeERk/LlcWRISsfdw8eBc59gR0Xl3NMVrE8RPqKchPLmlEpFVOByx2DyMG9L2Tb81bqDu4UN+
k4MAJ6vw2hbt0bih9D6o1+hFmBsviZUSBR80EO8IFRtpzoj/WIR5+cwsvDFEYrxLvpj3QmPbutrL
Iy8DnbTAaQ53feQtdzjFhynJgAQQvCAwywdHuhr+vB+V0Yj8UIO7SKwQpy84FWBgLscKO4HJO4Ro
oHcP2mUUTkM3doib9tmrkHk+x9C+kus9fDPts2DCA4ksWQR4sPZDUQAuwfGyj4HMJ9GtxtoPhvvt
/SHMUInC4uAiTvoOE5rK+vUm55cfwOUEQ8Rshb8AN5705PV5L0hvZA5tNGE0tLQIokLjmi8QAMUO
U9G3136XpNhi9+imMdoIijckttJfnDm9f19jsLQgokKfuad9DbCrwSt7U5HPYl9CLzZ6V7+M13Bv
7uYFLdSf38MqjyotlQhG9NY9QbBjIRFJGnI8RQvFH2I6Y08NR8bWhbINnNzcKjaiMSGcRHKZnIQn
NBuik6Dmjt00uXt8MSQjrKWB5nLHmVJ6cp2b5zDK7EFmsIdwc4AfxA36hntxYw+JQo6vAXWwhRt+
APJQL4CRxYlnCfekHdx9nAqn/t+tRLLwL2Cg2v3zDMA+Y5rjwfVGmlS51W/EpukDocDYSz5H7Any
yN9AvKdvXlL9hrcVL8zdLA8utfJcwgRGmz8YbS3ql/EULziyeLQh4TCIoBnF3/GvtZ03RaYeBjLr
iMcapSnPgkQMyOgSGu1CYwYgHAcji6PxBMUgvjrXZHGe4EpgcP2zTfgPB9FByfT6z3Z0k57lJTu5
B/KJWVeg/p/wzsYRv1GqTvo7mmr1TmnWhSXZWCDbxOwCR4lAhXOG+DGhLVGNY5nB4vQLCMBNo8GQ
qippMdyGm3eKTtmJV/0M30gHgfK5GpeCd0Cj7o7O+V25yS/xqFCg5o5MXKjPXc36c0ox7xF1tCCr
7+IhHmC4+4ccx7t5N/fNjdihm7ToL8QwnVy2d3jhb9KNEAYOa89oxyV7hA/uzFt803I6hS654TU6
QlswEMOLdXT2BYKG+p4tRqPuqJ9UEBUUu2w/BiuQaUMMpWUXp2w33HxseUhAuHPFKcYmXx7ro2X3
7+iEZvgkndmPyO/qBLeOOwnzT4+5+VKRN9a+x6H2xDORXywSQvBYdWPcApguQAiD3xQYPpA9KI1n
jH8eRE5eXD0nmPAL+h9zD956vox/m76xav0zW6DvSU4prxb/478JkJ0/Jiu+Jz+vCAnN5EHjOlAV
PBo2eMuIWdVRBswDyZXkC/mFMpp/x6XnAxYQplJ0CQYoB7Mxtt7kO4BYZzfajm5DoiNqgssobjNG
Hx86VjSevFgGjrdDzBVv8MRvUCEheL6wa934b9zkkNCMneSeH4l0elk/zGDVebRoeWz+bgwVpmke
9hXi9ZG01tb1gwdtdObg7Xr3W8Yg5DS5xiTlRwSB4xpDxW8nNyRoRxTf++om3tW7eY/f7CCfPMLm
2XlFQDCjlLd6MsGxH9COEGWc/GkFefJAo13Htuy++RzT59O8+5eKnQdpsqDzX+4DlwKGG3dTPYcb
8zIMQvke4z2k52gYanl3PYqlhgebx+YWH6Ld8GRt4gI0tsRDH5yiXf8uduV7fKzKN5e/ezIcO57Q
9I2o+J2/B8ztEg9WdEoPCd+nnme78DBqLAht3AlbQieOnFW4fzwuKBq50nxAZOUJU9KJOYWJh/CQ
+p+2HDtZsXOu4sb7GXXzLHzlhdvqsxgye+HTweKq2Q0/yiK/pMfYle25ojiOeeS40hkvWHo6++Fp
PDOYvCAhEZSHuPM9BIT+qqyjoyrdvUZc+UJ2LEDwtITCNFPeWtlKyEggoZhYkZNHrWE1SWXVlttm
5VGj3XKUlzsGnOstLBJlR+ohAuKOVGMpdBQ9PLPBPCtp8jDc6J30BM17lvnVlGgi4TKCVrwpTbfN
C5mG6nJVAY32iOCoc29NWjGzbKm0yTHp7KJH3s2Zu9QDoNRkEZfZkhNw5efz2B1WJtUDjSptcgrI
kzyfijVBwky+EQthxzfMW0IPZDuX1FuZxqjPLWeTa4+KRnkOpQAx3Urvs3XiuLuYk7JVO3Q0i9/Z
2opJxkjM5xDmJ73W/vw6IYRhYtU5xbf9uuLcnBrKPKJBUyqsY12BkwxRjdp1l7rNTpd86iFIZzdT
tq4ZzhEiVKhA6i1hGcckUcCSWKgk5DhcJJSS0SA192lQNGKTUFfvKHfCnN5KV6qOBGNNZfzFITLi
lIaiiFg2Qf8DvF6GhU71t3XS2TjIpbB2qYgTtfis9tkm6IKtwFZID29RhtgIbCGtL4JEhi5TS7d2
6R3N/V17G1LYQtJ8FGea0tMdr1DkZtZa4Z+nxUaoYIEEZZaTmpvzRCgpZQRbl+Dcx+CdAmk06QVQ
ihrYC8cwvSF0KSD8tw9JJIBJ7uNl7C8r/8J5SO0ebrKNWwR7FK8R9J0vo2GPQtPt3ZVMlUOJ09aj
b7mCfc2YPYda/BILiO/oV0l+fXVZyDYCLxZ/d6ZEW6td9ea2xI0xVisdZWDaUkYKNXH0n6g7KQau
tfrHj25q8WqUtVj9tkx6hb42LXvsNEAU2xmz3Hg40Y+DzzWdhqaB7HPfs9Ikm0RPYHmWtLUXFe6F
toT52ZRwwykMXIZntWOZRA4cypcB3La41K5txSdJoBIr3VTNUSivCofKGK+NwiE0SxcKTtCSnaTQ
ndOxg+xQ+3cNcZmgTkrx4qvGV4t1KeqmIinGsP7a4M4HCrQEdOZEBLD3XyUUVUkeLivyylwIdKne
pSkGtrybVIX0VVA6osEh06de7bXgSWN0qohUMkA2nbM6QMFBJHMxIYdbsTi/olvq6fuIRG4CqQTk
KzvCCBI+W3Y6CdiNlUF7VtvKOTrVLHd40XvCzmJlFnm2Wa9jvkFekxzobl3zR9d/ejaYmvxOUTMq
Z0F5aaO7/DcMooXOkpWNxnFc8ek9lx6FtpbbZ8qRuxaxFuY7qWe5yD5J8+Mjlq3WghZPAuOpVFCb
21bYJ0jJO2z+6UGtXn3EWcq46/q9TalNcT9mlE4q5SYEMpZaF4vulxJqc8n6HTj5ayLLEH1WBoAN
9u6qInKvnuoS4fWsHJC/9C+3JacFLnVC31g21/WN0659bTWoOLAB/Mtm39azXNnFxGpIUPMtReEY
h7xj4B1pfa1SEzzvFkYfa9TxwmbnvUJfrHuOHDgOjxAU1ZkRStWPKdadOukUICbyK4RVGy/yfiNL
y0b9KN3JYW+I4SEUN0NP1JVvfpVhsPSIA2qNhditUxQCsmMjbA9LZykTEuaLc5UNXk2ylUt6PhQf
cWyB/nScaZKiVv7WOFNz8miZavoZEfzmsBAHJCr7lKD37qZ+BO0F4qKOm4iD7B9MQF0vnwbemnki
4zD74+PlIoOcnmwKX8wlSRE4qTjGcJTiZIXwGG0oFxH2xiftoLgExGZRruauDXPVdzuQRaA5YRrJ
W6dbIS1xE7a71S2ZVTtuCuKfRoXKo4FvY3lHcrrq4BYWtimLrBqcOntGFKlalIi160no79R2LfhT
lThC9Kiotn3OnmJEknE0cnPZrG3XjvojdTYQXSI8lF1bX81kpQhzZJpzYw9aoRL8zhYJBPMLLyaV
YlBxwLLuTDTZA3tjgKLYXvCJsBfmk/yPJQKd14/ayxM7tE4aJb3jNe4EyLeb0LK5YolBlmTQZw5s
rnz6fNvQ9hweTbjq4VQNsyZ6cNmcZE6chy1DMuCvbLeW+Rr0V1QcBhdzafzQBPJQI/eprAuQU33O
ScRIyZo4erRgiT+gyFEL3bIEnGZjjptnRpPESFPFA+JFtM+JwNhbuA8FrwY/dsLJwAyoVDkvz3H9
0AkEzY8pD6/KTiMKtEmFQC5dVpzl0Eg0oCgcydFCp98y8tLiUVhnhs8NLJi5pNRuuXBttB0/Ie4O
SzxHqbqX0TfFG1JLIhJR2wdZXjSbiyTJBQ1ElHJSIhT7biQt0qxa6BCjZQa+IODub82LoNaLKE2W
VosELZbwyhFXtJXElcQuW1k0vbHJBPa05i7Fy9yqMI0kdSrz0JuSqpQX+McLY+fLycVI45vYrwSD
cA613mom6tTa41iI6ZFFx0L9vPeij8q5F8a8Zjrd+PSOyzihwlY5pcqPhuSNjQud3XuybaoqXFWc
ci3KsoThblJhIWxGdSHTi1sUy5gwGI/zvBaeB9ALXQTCYhMsufPygwxXq5aGRPsJB3rX6olLGOjR
UL6WSqQhC1tmaN0aQjQcYVyhqfimGDXn73uUeUy8HPWfWvwTUVMbbmJC0aFkzEaZE0m5aeFD2VNr
RkuthMq9ECZhVs80SGkr6Q8uzIbEJcET6pFnhF4ILW1sMGLIhamoNDLOPjbAdI8wlEBFm96yecMl
p/9SZYCbJqEfaCYCs5gO7tNM+3kfpPNKDVejRgZJlRNwiiHqo/aNpTLERFFhrhPzueukc0vs12kl
24ZZbYVmuMZRuQ+QPgsyIuM0WORKSZKWePADb2ME4Y9TD+/RRG9Ea59KtzpQWdvLc2UlYFcgZFmy
HL+t0CcrwWQNDokiwNCfwYGP77sJBzBHcU/D6ykDNxGNfFF2/k4KSghvICUQjEzJ5nJjoI/m5MZI
TegkoK4UuawKc0TnjkwLgyUD2ki3wnrlkL8amgFnzlY0YroNwSdlTqEDCThxftFRzem4slvjymbr
qx8THjCVp/WhO5rUC7Urt9plZEZWON43sXDS/Xdnj4mofYT+EiTAgXdudNAL9a2zNPQ4hGmZTYo7
BC19bb26QnhP7FqFdq3j8QmSpW5BzJCHVtpqNeuEXeE9jGYrtwSjtefAAEVyl75qW9XBZbLmj9lp
lcpK6+3Am2uVhgpBtns0LaaxdXK7dTd1g4B21gCdZbca0+D4V2df3Vjm2zCukc9lpaAzRuBpS61N
jRJHtTiYi/VSNrqvGmhjEJE+YkUrxv2veaDM6jsESOvjbWICYkj4QgNCjMCDykbD0PYS5Rm0O0Ds
TkU80h9D66oLi8iBxGW9Podo2UFXQ7SyovfxnbVRHUz3DBk1aBDPS4P2zlF5etDds0hrImEoaZit
EumYSTymyO3Ng6/tHeVUwZzX/rZ2Pr2Jty6clzhYwkmcrLSIjM8pBUo+1OEgzuAD0DLUG50TeTj1
sfvHYwrpfGTuQlsgr9RaddoC3H3gY5GBsXLT56CR2bNu8KEwS1MPTMTbLFOmLlFu7SwKKLy2aGBU
iu9QwcA/FPOe8uZmpmkPtMwp9rXWIZnQ4HDSEPmFLSYhxXYduitVWA6w/8iokwKDSoAY1bEREgco
2yHg03YleRCk9Ke3+8CD595VnjUN8pQnehNZcxk+ZZRNOW5NZ5bIFeloyvkV4MM6BQBthJ/6mIP3
ys+voYP+h11A/yDiWtglozZtIoZbVNFmRx3ctEV/VBmsQNFSDtyzAnHZuzQVmN3UAuJyq/EmkCKj
zvPyMcaTahteZBZuPLh/9LAKmGttrAVUekK6KK0pUz6tcdi1xGzbGX9ImbR2r8FaCjDPwIAxO2Z8
SKayEoGoG/KTmjmVGKF7C4ZXGP21EcWmPgdZEl8aloZJCwEf1BedM88IccLZFT0SuWglBctcsDCQ
qlNsf/j3pAlRwcKb/L02RsKwGNBxq3up2qKPxgakegsOorE4LfIdatWm+/QdemD5h3m2NdZhYKOM
qIM5yEHYUtY6c7WvDtUxJqXQ/AqysXrOn/jUAlOSRzwpF5Kt9DfmGCe6esOp0K/Q3Ky8PQ6xkj5f
AJZLniMN+9bym8EAb7AObSwNntfYKdoibHe1s2YNwSw6qAtZBIkiVkjdiPhDVPcS50s/hR5A2DOI
l1a8hv4e2bdozt2qm4X9zK14Je0aQjlkEyv17UIqiA81zd0A4nwWEnqPbTn/HbBcZJxqFXa5sj0g
Hco1wIfuXQJNOU60DkrYdPcKItEgT1TqfGXV6rlD+6Wq21G4bJb2kEq/aos0UtHVLd+KE4x3VA26
kgvGcL41utAOWNQSi4olz52ryb7Es+Nw3HZUFG5MtHmx1wkqNrSIqSOnbY7KX8FZuG67zYofN1x1
5cqszEkEmtHkNftmTmCt8u3pTzR9Mg4KpWeTDpzW/FrxsavZf05V42y5Hyuh5JrzUiFcyxRgWaRN
+ZYSvFC4xlemEkKC6DUexRL3pCMI99bh/BJmDo+wJ37CpAC3I4tCJGcl4Np51aZXVbv2ol+1UM4h
4scxHbQ9ynslHuaKaX4CjWOmaTCwm2dvEPJNA0OwD4VmzbyRVSB24ojfJpMsOn5Fha1gRnD8Sd0R
3SrRsxwUEyczvksp/YXJtRw2IT/Urn2SMzw/8UVMB/xieSDKB6uOQpaRSgB3RQUQYBwCM1o3cQTi
y2bpuubbYI8jhCugEXdUXlWS9J2NeTCJu02nUHw3aS9u5U0/ZypcWadoGW+JpsX1ZSzA1nc8Xxuq
Xmfuwl2QHoSnnM4zZ1dfhT+6jTrw64k2I1OTIi6TwKDs3F+BAXjbOPrK3wEqxZzQ74dAm3+L+IPD
CIcHTNeFRVcoml62Ud/aD9m4UANYaaC1hRP1a02Jp5cwq4kiTegtJM+J5CO85PxiwNGQBC7N/otv
hGZW/h0ZIlyIF4hPgE/OUSCjAG5hOEUPkr8JTcBEN8Yi/QPeeLqrp75nGzNmb3JyecTsc5//WIL6
UOzDI3QRTBK/Z2cH+EjnSprXap8pX0k2/mIW6rfRi/fEG+Io5L14GbxrvLDjZ1wBzgOUy5ELAyUC
po7i7J/5KUA1xDb7yhpNJV9jcZD/CrFxEnF0REPnfvgI95D50B+YnnDw/dSoH+lkIwqSve8fP6Z4
MQ10r2bPi2DXkL18mmqOqJy4fOPSbyKD+w7jSW6MnApx4lxTCCG9H18rFxzeRfjrETaBAWCywL4x
wAxPNm4y4QDrEi2mUgL6Rd2bOnzDUwEUM/28MRIiBZOO/Maej9iVnDxTzGov67diWUGG0tLzSMim
csxuDgFDFQW85Fx844cEhi7EEbAm/5A7E1MSDpigU1s9AQxXKUtDTIhLof0GsyYKYeQOgT1hUZC8
kUuAhkSYCCATJreJaRmSC0j21AOPNju00IvhLK2HJfj9Mttn++JMA+Aaju/fjVQ/BgOo/FWItmIQ
ECBREoWVHtVrv60P5q9v63w0fhdxM4b5+gt6tv4NAYk6QZXOhbEyrb+2v+I123t3+QozCH1KNjqa
jjtvAKA/OsVv98ESwcfj+Zb/IDLH/jTGZMHCPBuoDp42IOnxr4gMcb7J74BFAXgHogfIxhgtkt0K
LgG1BmlJ19tAruOYqMO4wVz2kr/xjN3rLXqYc81a+TE/8nX84OrwPwjB5iS/rSc4sICzNBwP5fwC
BUamOdJVbIU8WiooTEHYQj44B4zqi42GzhkaAJkUjODenetjv81x9SLIfeNGHVfBt7jh0Y+ZqFgp
uHDNOXthP4te6OP+p1Vhi7EoWn8ObM8YVgbjKTNwPvFv/xmLr4j2RsnmfwmoM8aGS2YuTtgmJ2yI
0PELmc1UksfGWaIZqVp+T4/9dSD2Myfew/ywoSjO+gds0/pJ+XxY4wuFtkZjy3QAhcU/5Xe+K8NF
AxojfodzE+Pm31QiuFjwSYvEPYb6gpRjyLqxf4t4hsyfkRI0Jpq2cLHkmk7bYE6n7sg5sI8iR6QZ
Y+3gRvw34V3H6NnfpW10c9b+vLiFly/OJQftpkF5YUVdxMdmDUzib6UxP0L54UUx8OCmCZUxP+x1
GG/Jqzgzq1RnMlqyfXWOXshBszPX7+Om8yL+jl48ZOx3pHTkjJnBx6o8Jj6u0ngLsC5w5oZ1bkY+
cqSKAuEbekG5/aMFY9gOYkgYpCJBMWfpSF0LOT/Klw5rxiPJg8k4Ghl1+A0MQf8eOPcdXngG2TpC
HJLWBK7EJVHGUK/83+hGpw47eRR++ZSVuIYVH2O9aaJtszHeNgUQuUMl6a/6zhcxhbzEvcyeFacG
nJo+HdKpxz2A6ARvFb9kDZH6tAdstCaQUGRIYmEzsinkDawmdBm9WWQ+jwLG0Y5YkUNK5gmK0Nv4
2xM90qMkyZ2Zggyco0sWrHkmOOHGWMJGx7uFLHLfzst8ZQtyhhhI5Z3f9JcyZp5QmQVXTHndr/Bb
IrgIvvkaYG8ihHn7vPh7duOxgIqFdoJp5HXwIv5PlHJeWNgA3ng9EHEd7A90X/NkXRnDtBngLC93
Z189hW33ZFJIyavDpXYLyTMdbdLMX+lD+D/ajins1JyKE0zURXuSlvRkKM77N3qyQ0zsIZAKAohi
X9HHxySFpT8eCekb+DHTlbIAqnr73MeYiBv3kOykBTZ4qonKeXTi7u74yayIm5GWokn1gBaetkFO
tv8Sv0cukUkKxpyEN+PfB0xY73/cpEtWUwCv6538FWTtZfwh7sM/0FliK0QB+TYNd3vCKPa0wS2o
sZkQMWHTHkjP0pjYaM2MGULjtUi+v2tn/F3HPBoeUUJvhT8qCJjWxqWLVYzj+AfB1ghDs1byGSs7
ADIGPw5ErEkUnfxivI3+I+mslhtXoij6RaoSw2vMzHbiF1UcZ8TM+vq7OrcmlZnAGKTu0wc2HDOS
E21b7Rs+x19Q/bcF3yn2MI+u0udwH77Td/yur/5XymcZJUfCRvct7AX+lCK7u/UpHAq+CTcxZN2f
9NrwLZE6VXv/Kzx2d+mTU9C8g+QRgr/UwRGsmWnzx7AnwzWVeV9thn4NcDqrD154dIOjEZ18aSOH
m1SCff2V3FJA3c3BbndJdk78tRHMUbIP8yUiVmxd25xA8bWYzCtw5dD9FtNS1sTIyfdk6Fyd1F/G
fslTe1S/7G1uYP8gDkW/LDvnXL5q/ojh95Nlx21hiWL6LP4DQAPjlRCMtA1f0+9bCdc92nTHYIeu
hxBZKx8lsoPWzN36r3SpX4CVbdMljpRb7exeLUQJ26WYWNYP7O12aIzeECl8MP29tcvk5mKS1/9J
2btHZ8+w9Zd9Bx6TLQfWDYQCJyCoV4KNJLYqOyK7EW0APigv5ZVwpEBir8QgndcnfsDm6MWAk58I
6ILYAfwB8XIzf9Wb9OJAe+RI7DY3djrYA/6PxkCZGS40evEwTDuDp7bJTqy4B5Dq27A3J8IKuNub
9+ZcHltWg1g8b46O9C1/l2+GqB3Qpm+Vg6w7c6fte/yF0BJ2fzQm2ShcRgY92gukRvPLSwPfgUw+
k/GjfWQgjXJG95G+CKm8dR3es/XBiJoPqMD80PzjBAPpIKAgRMcHsdTbIcKQf7TsMwBHXCtSGKGW
Lx/hFSGytTGIYPWjfGgWt5jHzV+ELz7qFw+MzgTjGnIori9BB7APSRNTZAIPulYkIV9iD5+JPCWR
p6Z9CKmWe/PLDN3cohTHlf7UnvzVn1AqsG6oIMoX7Wk87UuCwrt5EE52aEbwB07Mrjvq1+4Ine2K
xspZDOnVo3eD/8qLxGtuB7T/EfHZXtGhXMBUY2AuApB/wHpqF6DkLJBZ7QEIwLlYU0BcnFf21F4C
1BFf8PxYw3Rcd3gqEIoqbi3rgA/azKxkoBsoV4MGWbYcjcW+uYdXTlL2q/GD9yx5MLuXsEA50aI7
948K5z3nzt57hM4CclEu+znwPrBp+rL/pe8M9TMgCzwSWRRwuXX37X+JDDAGWazg2aVcu2f4w6io
Q1rv5v/Iv8UJ/g4ZZYAyubcpzu4/Qoj1Scn898ycx85PcI5IUDLIFLiA9+iKoUvB+u1uzgsgpgq4
jbkcsALjhWMmC4O1Cob0QAj9w2WQXQS/bBSOB+IsoAN+8Cx21Y7f4gKJlafhhQeqhngquuvg0LGw
QhYWTagPaY843m58JTeBIvDWozgTIfyKidpVPau78TKcNNTUtEP9SR2B4ky4CikdP/WTdfG+20/r
ALPszttiQIgLbnPPvq0fMuQf5dM+kRWNMAef3r38FKpt2kU+GZfgDj7dX4XbZu1vh7OzRaz9qO6k
jb/Nf7y7+LXhZF2lq7mvHvWu3GXzmDbeR/FQ99UaF9aNgQQVDdDfetfS4+Kec2yS5bMXag6CSfai
I+HeAKYxUakd1O9x6vmgZuJYADdHKUZZSX05YmiNLyBpcSBKQI6QkLAvxm/f7aE9wB/8/BMwNpYN
S4xAS/OLYQr57IGwQ5cd4A7XnaSOA7C4FTeCLMidiPsx7YWQjYhg7YOUnjISzBb4aaAZAD60R3og
QMc/DRV5fETu7C6OsL88TagM26fqX/FPNj5Efc08Eym0T8aL/kq7uMS0p7kDMkt9B8Leo92DU+0P
rDreIygpQVUgR9ZE+YY0EVa/lHL0VwsiHYDsH3U9kFzHEzSOgGghoQZgD6E0cLg4I8nPKsc7aJL/
fWCPWyBVhCQlhTL18ZMnZxJY8A0EyhBfQ/cUAj25sTf733veffKYZMSON+MDwTW0dkjNyeTB6BXf
+PIi+oAOGvrK32TcqsjXkdkAYAzDhnweAJ9OX1zwKEWBq3LiO5vws7/IpCkUJBQnFHLdb3MjmHIr
qEBQ5QU5SR3CyJl5FB/kJBx1AGFAVKGtiBfOCOI/n4IwIb0VrEj2Sj6nWCSHJUXkFvKZG0Q9xT3j
cHTJusT+eVIK4g6JtN9dvdfb5p6vqrvF0s7uhJHw6p5QgP7kVPhbOqyl/Iodz9U7V3f/mHwrn9hC
cekJNcFZRijRIr/Q/2F+TrcF+DYVPXUGV4wPfuf/YoZ6HwkQ3j9aJWDduU3g6CnyS40W/4SlTCMN
RU0ha5I7ALxAEE+4+WzKYhB3iduRUeuT8P+bBtRVA12F+Ch/K9f0S4iJiWkGxG2QVi1WFCps9BeQ
KxpVItpA5AIlxhIDRg7WQwGEyCHav9GY6t+UiDn/m57qu367d/MbtOJIg+tHB+em/vo//UX/de+w
rc/KlegJyHub4t0kUWhRR2+zPR7U65Dsq/muvpt7u3V+hOl3TrMIbZWXcYZEfvV2w5d6BGp1C3be
zSFpINC1m+SW7cILdw63zyORK8I1B9zJikMDU5zgN7iZ4DbF4cJD3EQ9Je3rB3iYLw+laffqXvMH
gwsyE/Hz+JU/zKP47p/pAdOfjYwRpn2FagbdLH8MX8OXfOTAFQpHHMD8Bm6U6ptqZTzrU75LlSBE
mDnSvty3OHXNI0qyX6TqGBA7Z/so6gidhxTsffnIw1HPS/vw0u1oMYgGwUYcG9FmvOqsrvCNnxoK
mp/dN9jo9G3QduD0/gKUCuRDFghRAcxCk6QX1TdleDjlEyg91jczgRRtOIZ2qIHjtgVajmSQRrMo
5cBsgagko3uUF/VWftm/Jk2IZl9SfeeI/uM0gYCROCXLd3oMqWbANtMNQBVlhOlTnPO3zurpnqJT
YpAkAgsLnuElvICTvcYP/1Wvva160A/wB+Jv+Krpd32PrnBuQZzH3w3UuQ9+VMMN5NgtUYOlCW9M
gF7ulQfbTBx2+i/jIGC2ei80TxvOUSYp8LCA1fLGBcyWcUEjFqP/w7Kr3+3VoD4PPuR7+kaaZw/C
/J1/2XcBvsw491nQXAbednpI1gUaOODd2FAolf6FHxoL4ohi41HFE8fsJ6GTswrGEDuO44lpOI0F
giH76h+/Nn7SHyakxlQbqDxzkNCniCdmgm7iB226XIzP0difNXftM/n2wY07YgtzBBID+WB3k2wQ
+cK3TdCgBKfH1MIRgev2oU9gYY/1psjnpSO0dOgkQnkriW0ufY4JWRsHCqAm/qHqU5pcfbEYCwYr
UzgEPnVBO0OMZVSwsxAGDaiW7UiaK9o4/g+lAh9UAtw8kZL+6bsbLxqdFARoivK1Luo3zjGWU/si
O0NVnEVPJARW+4puPdkgSSH9N5P1T1L45qvghMACqqzcUBGMyp/x0h/kvXZlNll/DefhrJ71vXT1
f1FhAKZIqULz51GHHxpY640BVvmtfClf/KMliUHY6qpSNf7lH9JbP4P/Us/8KsKtPKL81MFO0SMg
M6EXQNnPlSDGdEh1TZIX8PKCQogXHNLzBrwyKQSY/QPeokM6QwnByuEUBmZP1j6iZLLUKGLwMeBZ
eGDjg1OPg01iQBcsQ7RQscXTaH5+kEpUKJh2H3AwA+SKJg0i7bCvoA9S+7LGf0gyDMIwzA96YAOy
BwLAzloSCqUwuhjzAFqHxY3ltQINb6qjekgYpy8tXK8wH+k4JP3J3zKLbNpH4iRkrZAecmKzlo7q
P/8o/wN+I/9DowqsO4tPhTf1jUsBDeHkn3zy/uk75ZJ/urfsn7pgwnvUVvpZ9OWdrXH1HumnulMX
5i7c+qtsZu+HpfwIT/JG3kSXYTNspGNwkB/SUfzJd+lvupNWGBcu3b29d/fhjXyLFMz4Kh7Oleww
egQv86Zc5KdBY++Uf5q7ntTCPWEDyDaDI7sovuutcAEYP71vhD8Hcb28f8Wwgkcwvm20YRDYgBoA
0Z1mpzNlBQgqQPbKHs0m+lstjN5ZBf2X8a7hPXFGQ+mopyNucjhRcKMJci+friMSJ9RLIHcvkvYR
L6oH91bBDQlND9Zryvrw6Ll8NawxiqUXGaP3A8JK+eVfLshr7DTrifmAEmo/+l/ltyXcPAtGp2fn
DvxtYz+A+pTMXNAQ45R81b983YCXXo8Qgz7yp/uCacS8NX7qrwQhNrKIvw8V1wQaYTUaYx8krdnL
Pmev5CFtSW/n8jnZeC/5aW2dZbYs5/oOoMtK3YE52CBRtdVW2dLaZjNlxUTZWY7c0WLj76pHvDC+
/Ju1qjYqDzHQMlu2FHmwFZbZq+I5xD6gFXl2z94l/M1/h2VyyC7jzX4wm3zWu/BUc5AeeWkltqGv
8Bn/OrDKPzqEg/9V/8g/WF3VndtYkM0bQqKWXMU5kK2xNAl4rE6R2zNH/FdvDeyw0MGxe0faorrQ
m0RsGw4ZwKsSjrzD4cApppvV2knUFe/Gdz7qGMXrCIl5NCxADpHN5u0ySulB8lxtN/ey7yT/zjXq
y2yuBNASp2ajbBuT0EMV1FfcudCFmQsZLXfzRa6kmGkWK8tuV4OOm7qmHTvF21uDtx08mHmQtVuh
JSVzGl1jjhn6O+TObfocbA2I9yzFDlOAl9Um2GZF/1UUNOKjGiDt+OGMj9xKNkWXQLOFZJkb6GWg
2qlXP31kn/JR3esQtKwWmmgirSWZfkUyK0judDhWQTTcICPSz8jBREtom4fOpLX8FbihI6gzepff
g1Cyraq1IhgauM6J92P39O7R5s2OXrlXwdDrNckt5wAqvROLoJtpi3Rk5GNT7cgYGpTuLg+sYyJL
tJXKla8nm1JzjnqYbzPEl8gSeBdoz8ySZIloSECZ3qGQMQPMZDg3s7x7UOzU2hQtgciKqG3QFU+X
ZjY3pe4Wu3ittjaDhwYkMr3vIjx5Wb1M6dRTCDWKgBQJcx/sFBPzgV7whQf5l4fu3beTaU3Wmupk
UhHG1WqI0RlN8EFdqHYycVouphKsMl6b06Hb8DQR0YxQZzVNtBeKdJbZw1wzfk161aGzjGREU+N4
UwJnLDv34Ocu4dzbjH0CKAIX5OqQW9Wp623c3SDLxe0uCpOtM8CMyuINt3qlMphyEPYZYJzZ/rBQ
ymg9kFj9mfMWyaYJsSU27goOdaE21Uu0H8hfHFrINZmIO2AGzDIDST53oJoL7l4Glx7RBVpx4DR0
FahwA/R6XMiM8t1BP1X9zCo1IKnJImRuYAawYA0a15K26HyUsk2T8Q3kUResQROgNvzuMpqqCN6a
YTpXx25SWAiXwL5PG4GD7Zmec6DqMe/D2A6StzDV/JuHXPQDo7Qx65dwSG2T4j3pVhlilGWBaHHT
Tts6ntnyKqKprqLpWGjN1auUWZG5M5t+Se7uTXtjBbgIe9qq4W32Lz2WPvK2W7cBnfnRT29eqSGQ
2P+qA1KNMSl9SJol0SqExkw8dmXQNgByy1qdFzlKYgPHDjWKQZCsISM2DCXcEMmF8c516fW7WOw0
ayHrakjhdvgVRUa7DFk0Tgqygo1F9O7rT1O6pMZBUY+6tdHLe2+uChIa6j1UhOiFeMlXCB0FL0JG
8DtGA7ELSpKp+5J+VcAJVAHhR2Dk4eB2G+x7eTbo577aKqgM1gvPfPf6lwVa1rm489rVP3wgOLK7
M521kKpK9667yvVD0V0blqAPBw5ee4ceSarftPEtp+eofJr6RXD2MTRE/QbBu0CZI65uVRtNKEC2
JHqg6dVN1H6Z2blAGnSp+m8aDWgF+Uu4un141SkclRhZH3ClPrUaLqVhw36cYxfA3qkCwibNnH5B
Puhhz2XuS3yz0i3GExlFbQfPtSW4y68+g/lfsfepPQS4Ip9l1c3yKTSoM8uMcYjTA4HbKsG564Wr
BQI+OscmKIjamiNAr1vbxpqFBgzFqxUcAh9x7BUK9ayQulqBvQ3rFVo3AXOvtt2nwB9bfdUVqyE5
KIhMyqfOYj0uB20voZppby3tWw2Pev/pF6+s4TU2MIloH8WM1YPbEOK9tGmZLhbXbDxk4Crrud9v
tGI5ViRiORoQ0VlOlmH+iQpbF2wyZmzWOgRwH8wp3mvzVMrfiawhhBuiay1tTfRDh0kgkb7MGIyy
PjvAgmhwuHvqG8edyjSp4QThAwIEE4PNgVhkzVtmTum/CKp+unDQhMe3EM0z2iLeInP3HGtps/Cd
hRmvfVRk3bkM8BcLlQFw3kBvgXSoXY8BtBhr2mrgivZK8JTltRPMVHCEzQKBWbuZ4o5N+9dDy1SM
37p54mysZN7qQGZORXuW63lprtLxjpu23W4Tes7BYoy+LM1BOXSD5k0sxhzBp9wTnilAZlpyCmIg
B+Gtgc4DLDB2ERKUoJJAVKQAqgC+jbcaJzfdIusMhayUTc1fiFkyF5RMiYGE+/bjT5S8DP0ptwcQ
2UH46xmXnAYqWIo2oqMSzO0AfOWia6/a8MJqzlzV/bYmZQjoJXezFg5Q/6Oj7tIeSnOXI8XuTOt3
5h0IhbZJhUlLqlF+rBIoAN0GF6d66J44dWbp2TOPjszR+oVYk9TsgQrrEBfGyNwMEsZApTKT+/oL
t2r2UXUXiYapvfMC7l/83TENNhTOmEa/pCxyDRcSxbAQ96UsGd9+4O2NqF1IVrB3VOlUp9GhC9op
8YyWVU7jrD3a8bhwYmvW0VUubTTtGfWg5ajgvAV5P0uAlXz6HXIzElQfBUf3wUrWfnkySXFSxbvE
GIfHV0MpdpHmresiJMKEMycOiE+xdbf6+tIlcAoT2G7flgm4sEwvA7UE3JdlptRAzfVXxPKQyDaT
Fl/6kEbQeVDCtezHj94tl3oabwpOjV5GOl0mQ8U82sOcyU/XbQ9iTbMWfhDNG9ecNra5jRLy4jZb
xw4aPAA5mii/pc2nA/zFkxCyTWiAp8o8yONlAgotLiB19OrM0vud3FW7Ab/VvBmXOSY+TY5GQrbM
G/eeW9aiGooZ2cFMs0SywzJogmlaMDUsg7WjIRUGbk7+F7NaNXL0xHHnQRbcZL0EzVcgEhlMK4Wu
3kCXsZHchc6QTkjII7/UddfMVBEXgcbhasjk6ksH6FUoo44stLzzfQEEre5Rugy6I6/WaRQ8A9NN
1ZU7i2QvB30N2aYk0x8zaHFds0oGAPWQcDzfnHqqPLPU7tgEuEVmJlr6uXZSEbzw6Am1hPeoDmgf
GOOpCCxcEKyHhRdL2BcrlfanjGKEnlPLdjWk/HjuyeUm6PINWDcaXaYrr9DDWUuxvTOj4VCNyqJF
8aBKVnIbHiSbSWaUIbeI07hCHWpbXw09VmVYKVIABPkhy+C2RiiTTJrVEWqFbBzUYdbG2T8LNYrY
ptrzkVyHVetMKyvb2Z1wIyN9M8ZdHalHVyn3JufJaDV7aEEzGG11MREZrE2FjmaMnHKjCA5yhnh7
9S/3qqtkKjNzgDYR5NOgyredJC+cca/VAc6wEGrCYGVZw7GugoUnazOpSRe1+W7r7NDbya4zwCsB
CB6R+FLavZ5Ji9QND3kHeU1DPSq316k0LntD2ZaItdkuLbJORussR3MOUFG98vYFMnFWjwimit0Z
rWipH6HWHSxAviQyi7wEP1GgYBdwwOgd7grAOpRuWY76ppK7nTT2uzr3dkFNSFPj3zwcOYj6PRS3
WWTqK00tVyzQdQEdzqIV3Q3pwYjGfTeUi9bRTrbELEGL/jkxlZCEKlu0b0djHzblNspgUJmnTBoA
BtB/lCvMBaRwXXasoqqfD9X41poe/TR7TQeendE6xd6ujHUVh1wjB1SgdI68cOHW42wwh6UGmLwG
N12kpBq8eKck5Ve8mab7i6qC89jpOyRIl70VbcVlDwz1iiRKq/cX2Fbztqdb0aAZ2CRCp2Fq5eFT
MWd+gXtk+NaHZhaNwKfaRTsiO0ReXr0tbWnQIQrmkb8qKWsi2ueIqpVuPhXxPwWiYTS/LkwWA6SF
fJRwFtF3PkSNcGOEVyun7eE1kPGJVMazz6ZaujdkYtAJD6wWAwpYaag5uXAbOGSxHaCPfy1Qm4Hr
bmn/XIrN/Go7ex8MGO2Y+oHaFkVJadPVTy8yN0QL0PYotjWjSB9pk5k2rIZsHlAqMYhzka2UwQ3P
Pjwcr3DccdlEh9FdDPGsoFtn+qsq2KXyHhJflG5SmlALAifyrm6wbuW9q+xKIMP2VLY/x+Rms0T6
VafthuSimsxX9m18MEvoJCszOibmUVeWXjVPzE3YrFE5Lcd5p69dfc+8AIG/AiGh4FDGDvFqWal0
8ty7BZmqY/MM0U9qP+3sBeizpOSKeowNVmYP8QAj7x+Z+TlwNlnZ5DhgEsM01IfWqFD6xbLnCkg0
pZBt0dxtjKNRAvnoyx4/K+ZDTfYtDfokg6XW0+9GfpXP1b6OP7Xy0iYn9ofNOYf+i4FwnxA406x1
AoMFGeeEkUVTrEJzY+U/inNsmFsYECzhosFCl/4Z/ZttZADkilEXMsjHnA7etnFp4hfe0A5NiYTs
BRdgyju0Vj/r6mdMLpaNNs4PlUWCFoSEVkT4dBgvtNmxRPIPRUWSDBcwXu3vBuNdtZ+9ts413KIR
KpELXC5mERWoQwxCluupDQffjaexf3IqIU2kclnClVZwjvO2kKuo3KknmjzMqzLUch35uwcyYMin
KHrHLiACfJCXRs9hCeYfccncZIQCOiBHkRXRumZHvup5Kzmd1cVMAbsq7VVZkJFYNKm1xqoGIXeZ
4Zu1L/qbFX1LEOgamlRBcnSNfiIFw9RUvzzuZRJvnHw8F6FMowAbBGWWeP+iWFpoaXzT3fEod9Yl
GZ1t55nzJnd34m/JrDa1hYO0dXdjfR2yxyz0iEzLOro+RkPJXEL8Q+z/IkZroUUr2wthvI1zCRZC
qjnTNoln4RjCpoZbAlDXWreNtXJDlLkiOsmcDolSLtt6WImXk6hTG7nqAQCtK6aeHBeWm69kHa+L
4V/aVfOiTCGWbUvjbgErLhxjXhKLYwl9SJlaWeP4bburqbvnOpIXEnQUOpRZYpycsrvWBuj96BYg
g92EeJ9ZH1mgf5bLupY+yzb6slPvGNuMzQGBen4yg4HC8U5LW5qhFZWoO22c97R/XYA1fg2FIDzD
4xZ6CXJyrBiVS9sMd8qGTnor7XL6jLS1e7ibMjSwnePQFKd9EF1TbQnCxsznJl0ceTWEK8Khxz5S
vJqa5uyTirjJpaSzq4zFZqQ926USGo3FFtmfmRoQGpAuiOVtPYRngzoKwPkky+xHYA6ITjULm4pW
6q1VnxrTyCXLBwUgNfZOpltVhNHaN+KlhttiXKd/BMWbrF0clFYRu5IILbWEz0a+jxUfm8+6OoTo
JqrZuHJFfgSJ1eJlcsAjdDaPqJMVE3iFtC6MayIMEPxZa7/UnuFBHD2Hwp1rtjKRvQ5aLGPWwNhG
g3UdW2de+NWKZvR4UJ/qLv+JP/uDupOf/XFYSJv2K3oUS3/n7/RzsyRvWMI5m5Vz+Av8HfJ9+yxt
kg2ZaLXWd3SjVuY5vNEaBpF2cc+ik6/v6ddzTTV84z6cY3SJ1+lMm9lzlvgqP9vzbB7Nk0t0iOg8
0jw+U2bNTtJcW0mb4cT4/sSkuFkHD2urvUXj95y8Apq9W+8hP8UL7sC1APPDcw+0oDuh60s7AQkZ
Nj0tf3r7I1LWyixyp302b7P5AG9Xx8lsVuWsiokBGrCbDMmHpgkgQ65PNWNCa7mzIGGLAQI1eygx
Iv/I6O3jPd8uxQCBvVssbH+u1VN6ywwq6DNrQHJq+DpT2s76MJXY2NAlUrilE5snepdAahmGhqSo
Uzq0nAQJ9N9+jqA3jQYkRYN/tC8QoRHTok4MY8GTgkChveo+tSt9Wx6Ml0+nmjcn8bRAfFD0EJCe
yciDU+rQNESPjCiJhA5Pxhvkv7VffM3aRoSdJ6Kyw+QCLoP4B3BnBiREHHrpyatnJ1n06t1v7x+j
YYbCLC2mFEwj+OX6Z6AXhBE40nwWtSCyvhO3JE+c5uEUMQUTdoxFBBW3OweVRP89nPA8Db0/MMTB
LEGylgqyFFfEePf0t6sJ7XgfaBaDq26y7LCpBiUBbhhUGvjtv358i7Y2TX1a+096mFw49SnmO1T1
H8rX36iIq6HzTC8GPTRASGhC+IRQoYCShpCVeTETBge8qv8vAzcV7hlTnAhFHvwmFXYJkkQfERMS
f0LjKu2wmxRjI5YsKymhkYS5jgJn4AP52Vj/SKGrIHTHRJU2QTbNRpi5E5hnfjSjj85ICQ0+2vf8
tAD+LFJDMYFitsBj8rZ5NA+L+1S8VHpbKb9JCxzeN605XxgWAtAAMAFR1IJtPOEOAXeAToXwHdBF
sdpqbCpo/OKhg0GYBBZhGiqUFBDKP1jc5BGY2nHBkAuRPipOHYQQIYBg98TCn2KbxgsywpnBbWtn
fbgw+X4HyQGa7Ix3y0Uc6ykvkS95Pr7DI7GZUPNWs6nBtlDEuIzShxkKF4Urgt0Y39S4cDx+O7OA
4ODHA4yCOjOaSe1MA8xsip9yqzV+SvrIHBq1mL8JWwg2ifDAZXIJltPgb7NyxVnq3EVeP+uMjcNU
h1XFXhRjw/iTqzaQ3DPbiqcw9fUn0BRmBQ2aBTXDualjzoYS6x8SgQmhgR3O+A95N95rBPy9mpT6
tGxnDeDrYYpwnqRNjXSeWtjbTgv2WYgo6ozY0dmk7hunXTJJ4vqx5+kXyDbazAsxF5SWfgTzdJeq
85CwKS2HZu9A3DKoghYVhGIDYsM08edsH16YL5zmadbP6k9HgRCO6PayjOcxKsvSXFfWgbPXIdjL
iyrdJMOMX8BhzrIXLoHXJkFdpAaN4Sl4JDp9+ZcqkMgCRR7OhpR1S5o75UwnHSOjFnOUb+QNIM1o
NEuR/wUqQkemmjFsRBM4LlcRXjLlrImnAXwXsfznlYwUKv4b9DOYQ05cJBmwoylnqY7Th0D48JJQ
1QSwo9kLu5wX9gSNB6BePCaYEgBUKpuUCfYgoPDAqKCEYNOTJVMG4MM/Bp/8Lk0umDYQppDqki4E
OoAnTC9h2TAr4jNe42+AV4P+RWlWPalWs2dxEro11mO44ZIHzNY/urvsH8HMh3dMrGLadGc2yrtI
/oGBYtLpfXNXLxAAAPujDQFdwGcSwJiEMZMPD1uw8BUupIZy+DykwK2mvUt4nJJ+oJeAKHsTrTAB
wPQcK0z0ZFArFb3ARCAeYJ56Ml3MCWMCIQ3HBG2cwGLJCC49u4Bg9xHRxDpgaEJCy5CEdqqKSy53
x51gpKAKA5p1aa0toEhoHKuzJJ+jvFEMaz7TKfbRYpfQQ+QSzwJ/3dgzRlsWdxaSKyAXMhsCItGV
JgWmAILOSDkxkUfIFsI+yanXpF7cKm5Yz606IQRt1QslRGR54dL4UBZdiF/MnA8IO44yRQmB5hVd
HvMfVykjx2J2TqD0hPwdWgV/8DZalg0wIOIqEIGH9gIjACJIIswR49hUWM6wMb2JsDMAqIHnbPxj
/1K9jiv5F4QFbwBgLjUeHADvyer9Iw9YgDD/IAc8Kh/Z00BfG2n3DI85A8kkNZqlF5Caf1jmifWy
XgBV4Cc/eC2KwMCz4qFp06wF7guE5Q/PwS8rD2ALNGa8J0+XCdg82HjIV+Cro4l/+MMJF2BI8R+6
ZYCCIoznDd7vGXmvlQ1myD8UKDchmXVC5HoBQQU4eyGQorvykIOgT8DLo7104zLkl2RtPbobMkyz
a3rQHuPGFdjdY/3gb7p5z3GDPNMSPCB2scCdOa6PQCOwtAdBBghDGAsnQFv5tSWqBOBsCgS6hMRZ
fonW+IrtkDTASdaZo38ltCw2iC4tgzU92EWx6zcFxIQIWGf/6DcS2GnKyaX3S0WZ0y3/5elgC4Dl
bH55sdYDMxwEsnIBLcxO1stYlhdtU1/EmzPQHxbvJj40CyFAhXEcr3xEjy0+gBICEo3iFLDoy/jq
H1zIP5W84Ok9ixvmgWDNOTYFjYLOB+Vv9svABeSOQB/BNMgP2VqwCyBCnVvIP/JdaMIBnl5pW3mX
Adx1wOKmB3GZxLMAUj1hybj0DwInJW5TwbvkJyhfBSewlNkfslvc6+jJInl14v1lvDv4Df97Mwcn
1gTPTIP2kB+Kp//TXsbVeM2PcIv+6DEoi/0BOwN4Uht5FjD+Icu4y9/FWaXHeFa/0UwEtzcCCx0E
VQDGXcFsRv1A6nxUp4CxAP0DCw11ES4INdoncAtQidQi6olEyuW6fZKAmTuOLOBD/Q/Rsv0heNU/
fKmQhpOKKEI9Mf8BJsFvSajV/OEbQVSSudtP/kdRkjd+RP9IyhhI1z/tT3Tn0fmoP9tPTGy2xG9Q
G0wT18yaqZrXwzq5B/vin7BR6z/jlY/frDYPIFe6i/AaYFhZbsNrtI+vIA0ngnUWoE7CtE+oUzLx
4zM2wMC64jchkVjq/AhAFEwm5mz/EPEz4jmESuFhQdLK+UL7iIhJyOA4UKd6MtU5IwhOpgiRfBA0
AayF2odNj4JWSTDNA1TRATBNRxzOVUEkJc5iW9aN8BbwG5/UCjkoel7TyEIcXcS/mKTy5TwIPHhC
CrsJRYghom5f9DS0SZCEoCXVObBEg5YuIAGQOMiC1chHU+AvUsR9/AX+AKAVlWo6MJExkY2nOyZi
vIpV098/A6ifpDsAAGBSQR7hnZVokmIrNOHmjj/gv8iVuRsCOczZl8MQpXE6BdbKP/gtQKqk8IRW
umqcbMkZLJf8zRkCsxesKmKf0+5PoREZFFwMcStkuEPEipopNSZIVYB80qvbc8Uw0c44SdPZAMzN
5iLpmjEDfyeTHIq8gdQocB9l8p1XMXL2I5Pt7Kd2rIXbNxPP0t+Kmvy6gbsbhnYdyf4pS7pNVmTL
OPZ3RRZhGARCxYJsofaLTAkQAZynpT53G8wJ2vJucUPlsjspWfkdoRrReZeA7rOhghgMckxawVcX
CWndQF3ZybyyNup+vGEVJTF+s9VCa9JdriMBF9ZHSVLhQNvztIFclCKWwGvMdPMaIkRFWg2BAfjA
K9YiIOyADclJSmBrmqzTtlsGw9LSUZ0HDrxoX3kJ855xla2fpQZ5K/+Gp1PhM1eOn24/z5xV0i2A
BJRgBQZcw5hJfdrtVZX8tTvQ/KAtC7Ko/2mk32xc0HlG4GUUphyfcYvoTxOgOEP5R8Jgasz6VB3r
FWUpLpJuZwyM5TmgOyZIG6lXVi4eQFqGyrwfo740SXTUYMLhs5bUr4ChZDB6XyMvXAESaXTTyMtw
xImmsfM1UkiU3ASMjmnexwsNvXMu61ywuKNcOaoGKtVkOPHZCoqN6elHrbJ2fhweB1qCeSafVcU8
m7RCPdRqKmei29KmwzxOsb97JtFDZxxiaPlSN24SpHojRgl5p91azT/FSc4KpkawQncdG7/hD5gX
uq4CTCqApjT/ULVFeInsht2BCh88anaDSKDYybnIEcg2q6fADaIi+Qe8BlRpvQCiEHaJxr8QmkAh
oH7I0c9upnBAfwiYyq8g4oDSAVWtvKpf2BmCKgbTkEeJRILA0Y6VJtsDMAsHN6kHv40eLphtoPI6
EAJDaJYa1kf+gsMKNhFmU/zjknHRG/6w1A+yZZYuWkkWY3Bh6jSBj5WcyXSIUgDnCONDgWIIZkez
1sfPGsdl7vf0j1rqMSfVJpo/tTTwlyK0E+YGGB32v+EOaZRUkpOAY4DjQb9zFeRf5Y/gCO2Aoi0T
vMLxFSPEYUzJVkDkOq8Bskf3rN9sEa6c+t0ecYNEPBQ9T9DnBSKfCP1SR4sUi/MZZT8yJwIBxxiJ
EReZa2O8SJrESceBwZVC7U1IBXOlz3D4YKM8JZGbkRFFz+KXByOLudHzPcBPOCsQ6ar/aDqv5UaZ
LQo/EVXkcGsJhHK2Zd9QkgMiZwQ8/fl6/jpVrinPjK2A6O69115h1x+qVbKG+YLppvZBdTXw9Zg+
mm1/JlsAAVR4RH10yT9Q9ERUKSTRbu1DvY4fZCd9vg6Ax//ElvzIP2WRfVD4EKDdWfw4GxK6R8oe
vEAhyYNWiFqPUo2SANZBcsXPFZDgN0A6BP0gu4qPF5cXEUffXVFufVA2UBHxxe8zrYffKlniNuF7
hJo8EnRX3KZ0VF8fsDnKj/TD/pE/ebHP9u00fpo/hqiuEvGk4fDPnRQ/P3pyTo9/3qkEYT245NSF
vCYo/ZEuhGQ8HhPM4JN/5rf43eFBlcb8Cesx5goQwvOH0FoifuEt8cbCL3LUQ+oQ5eE8quO4Kz9x
WPvF+/efpItPReznAz9XCY0NR5bzEAvlQcXKB8l/cu15Kl4EZWL0m/1yKfgLH8e/40B8vtYH6U7b
6ogp7fF5zq79g2dk8BHz6voHXF/xEuF+UL9QaCBz42ZhXb1+WYC0CuOv9uCpOnonFbGRen2d7Lv9
3pzKz/aHZoWCpz10Jy2CF/6GEc0H4qJyn/kUP5Szq+p3QETFIzdUt9mK7eHKbXOlFH1oaJCJpoJg
d5bQwZYfmhCSSSeuGwb7LNQzL3RAxBkeEbXhnsyCx2ma2+GmI5t77fpLfaC3JM0X/vqJNgOS+7Kg
qC3RbD3P3A9cXVKNq62GPwQWpDuiszfaBQgH9M+BhPUV/UGwBSEA5QIs0rcmjeH0HXzBDrSPxk3I
KWxKrG/GPg7lAP+azgvO6MaFcqulGACQjjav6zm8bE53exQ7AkUQSh/E5nDbywPFCIu7EV1R/klx
hLwBX1nY55zhEJq5ns2J/85/2Eg46Wk6EdJAvKUIhNj3+oPKzU7ZUPFOl/oHJSA/zOpHWX83/5jA
/TV3/a+80He97vSenGbpQfrGg4PXAp+cmuFPuzHlvVCEffJp8aT9WSiO2EL5kMx3VPRkEL4pN8hI
V9DTU/8pn6RIGC0BajEGVc72F6Uj+hBeU3gnlvHGw8bIsKAqs3XZM57U/ONJ/ynlgR7Hv9cfkZjQ
IuBaJPfoztWi6OFqSd8Wclx22vCruWqUYexK0XFYm58Dgl46YDjbQEovkMw3/jTQZZz+LRhu0f6B
MhnJnvjF5qr4mC6umy16HITDOMB89tjpsgmyzrl76JxZ2yAdH8HFvOToLViCPbuAT+Jxz/bD/Oue
r82lvWH6sFZ2bEWspV/MfblG3DpXBQVVetY+xK1TnVBMvCPfR/7LqcA45En8Ai4QgmlvwrM3/zjp
AiH7R6j3U53s95q7P1oNa8aPKEO4u6038xCKZgpJJDSpE7laH922oQGb/HSPkxOq5+TIzbp+bcmu
wqGEVgFVExeO2492vPjjI3iJ2hExAZor5p5cYcZt1bvyjYaH/4Xtwg8ABFNaorkK/wr/BQT4WUNq
AjF8gek6DFgFbfclC5ayzOWnuWGvp/G9vh7p9a9hd6L3wkjgH3qH0I2YVaDtkNMUoTqgBb8/CQAY
wxpmy6ITYWWAD5WaIKAD0fCS/3NWnzomfIA3nS3cRfhCdAZcajK3w8GdPWyOwQJO6/wCVGDUEOA/
APd8Se3M/gKS+Y/UDoCUozZzxH9SLAunLm6n1xzsJgfMF/UroD1bEQcH5EvsakBemR5AUD51j5EX
TzH4K30GJ2qXEbQZ6wrgwK/X8QWRSfRZwE2sVlGY/DNoAJHRRAXOqqf/AuJ94vylzYGTc2NWoJwW
MP/Lwb1sPgBns/ig0EH+BuZm731oP+wr/S1750Gzu/Od4vJBsZN/4h1056QXyAYl0sQpACaMpk5I
9O4sa2FZwX1F1GshpDH/FUgFZv2vN/uu39nw7mwBYEZCPdqcqAGCd53hoeg6+dN5uoA56Y+otu4Z
pRX3K80q3i/Ldq9hs8i9998XByKLRjTXHPJ0yYDA0NqEZTVoFilO4oTii52btpyjj7KJUoBv+KKY
ACEBs8HhBPAl+YIa2aa/z8iwOGiP+KRw4gqj4ABfa6H3mB42mJUtirBcmmkPgu9oUeDSAF+xATAi
5a+cabIuwCCVZmZ4Y13zDCKtAAA6ZL47J16AA4m2xzbmoHvQPSkE+Xencl+I30HLuJCYNOOaw3YA
0YyAg4RnmckDDh8zClMVhOFu3psTl4YtmutdHqaL/W7/TmJyLMomVK3i1OdtCbttSGV7mRMZjyz2
TapQnpcvoVjDvBVEH4qTKK/4dY4/zYaPLZRrwHpVPn8CYlDUYTKPc/wBFftW2r4gbfyp36PzBi+O
0TNjuZauEpeR59ww3j4rdnZhcOM53PqAjwyxbuamJi2APQlXIEoLYJMJF1xykEC5iShjWTJSBCJh
0VImg2HZ4o1w/E0PekFKHQoUfop6xSnmlE1Ml7ihOHCpydCtwFf75xTxr6oCZKTI6X4RlKs8NiUO
RbeNTkioHP8rmuV4TmXGTWJq3PVzOKfOOMf4sYB7ZnkEvISYODLc0RcE2wadH/Z+QS4zPbUzB8Ck
7CamGUE4HGuE4kgl43qREthSL0j+4W7gY3tSzFCLZd6LEvpJigCUZeDKmXpvjsDT8i8CNeGtSJwB
ZjT2m0n5haH9r0iOp/f/hz/SffcoWwyX9hvclt26VtmqJwpYUUL96wW4UuLaMQSnCA5nvGlI1MKG
gtdWc73NmdmSqSmKIxbL6yo9RmpvTnBa6AH897PaiQP5Xy/D/fQUMAfxK8AbdAjsaeDTQtuliXEM
Wlf0r3A8wc8xrSwJAWZq993eiLEIPyoK3wKBKp+4kMkyNoOLwDQHdCcPXWY6RM8bxCJjOWviBjYn
dY8v24G3S8wel9zDR4xZgSF7uuwyu2D+yA8zNLBq18RSHTABVjBYSiay/9g3Qs4JHU8kJF6QzUlH
FNUAcC20aA63iOgPay4Tmo6jFdIiR8Dy6j8ACyCDLxwxuLz0R1Acgmz+BdoNoANkY9Ob0gbxELJv
4A5mw18WclDzt4T7RlBhiiHxvMF0NZ/XkdtGkCznYCcVXsDQH+SZeQ8RxrVi3VfGvCGxPYSM7ym9
F0DCJXadG3GYhbh9VPDp8aTo5vjiaYqQJ2LL8E9VKj0osHgzYDHmPxh+eLrhIN4YNQq9GCxWbguC
6WvxafIZgsVPF4CV9JvrgkCQSpO/9QdWMj8FfgJxQBz+/0eZWNv1J762HQAfAAutLbA+9yyZcqz/
8av+NAfK8DlXdoBcedSogrmFhPk+VS27KjL4I1sp3SolvMPux8JuZxTPGLPabDLcABazPqFHtHCi
0B4U+6DN/8r94UEGG/fjL+U9RIcvUUTmB/Udl56/4g5eb7zhpcXnzZAkTT3CZVEW5hugJE7e9Oly
JHPMSUhGgKw49RhdUNs1Yrdi52T/pA1mOeB9wd7PF2xwRM2EQoQYwjJeOEPC4lN4YqVvi20H9Elj
FIGLPCIkdl9WlS3CYNgvadjZEik7oWsBADKkUVgN+UKDzzRi+yyGxcM3dupx46IDh55JHYCGkY8J
Y0W0/mAItMcVImd9Me3HU/DLCPek7CE8Hqv35ETgD2luN1wXkAAL8a+5SnbmwviWzunGxDMu9MqF
s7SWpDrviInjFyMuET+zqpejK+2jU3C0bhhn3ZkjGTehIIZah5K4PDS7Ydnvq1V1ZBhz5QDojvkh
AObkKUeqQcpe+b3btQdtU6w0irhkRUQiv2R45SXxHfw5clxwiPTwI79biL9jeoI9TUTaQvApvBAE
8Fys+r0Olt295xf7SMUAALuol5onHGM48flcxzvPBX0dYSl8EL6oQsFRGc7hJvVyEb4zhYGtJSlz
g1zgJzSDGfxbhKQ4reHnVGczPgC+2A8tB2K/wCxephhrsRvwqDwSGCMVpZJ6eeOHuQtLpPs3Barx
YQtcKIFD7eejlwkwZMbMMU49lFBDeIqG18pO8pnejEc1sRZV+lwy/oyvhoUr97us+VXvOQxMJxQ/
rqr7LUEkmBTYoujUmLkzfJ840RfpNLovgCZZa0k8YFGaC1nCig9vxfnTYjAEI80LwbtLDyZlQSWB
FJlgLUbPbOfRAkN5xVrQokmmTyHKtJLZHaqrr1H3BAGAoqhwo8Bl9Gdc8Nken5eE2HMocqrvQCO1
sBfwKCGZXobGOkx8FQOZaV9bfjMSdz3vJY9dfFSXlgmtiNNuzziWOCLD9Mtxh9ISD3MiCGA2aDA0
KQjrAQm8SAJYMfB9vcBsYC5zZ8Xkoi4YbceJi6H9S1qH1goQD2finiG44sWkfimM8zppbWP+bHX1
uteczbNrVknbQT17rRWnuBhpubaKtTkOXLLB08H9BrQejoEKu0rdYdIOJoPtBvXBRCZhGZ4V2TNN
XByYN9RPkNLRBlCUgFH9LAekUMqFFZz0gag1O/Drfh1gE2tPqf9yPmLnJ6+bvSIxqVQhpNbht5xB
6382CnV2Cy/aKPFbgNOupwZ+fRZCxgHQXasML2S8OFYQEKJ4Wo+jfJZi/StfKgkW0Q7bTwANGKdF
KvaYfjahnHacBbmmxS5RlqD8yibt/Kw+WCYQAfeEazvnMTg3r+sr2CntClcHc8AvH+LybDK4h/YD
BkAEMpknDQMY6aNja+vrZcNnGBAXsSqdR0j6KdBd81aXPhrAKNnJzx9LudaglyM0vt75bLSPWL0a
bDqUiBL2zifokplwt73EJC33qBCcoKOzvwYMR6TFizwBEZX3mSdXER0QuUN2MY1dMny2OmPJfh+o
W8GBo5lNLcLK54La7ejfesqZoHeoJJZBtsJLFemJQw4a9BvTm/TtVMAldi1zgWJEVajfUPd0w0WO
Dy223zmVq5zfteb5ZsscC81n/dw3xVXnQJd6wEROFZvAPOkrB8uQNp2GI/C5UQ7ZeH6ijnMOUfCT
aN/DcErts5X9EUlI3tdnZ/+FzNyYf8bM/xBi5tUM/9EnZbn6+giKbdX53XhDrpMaS9s6DON7QJ8V
Bxw8JTJuQJVE+g1jcDnOlDL6NLV1b74jTuvqXWUcOfod9WGHUHpom9t9U90F07B3JNpSJJAJHuvI
yVQcDMAiuulWStBSSr5lTaUaRnVgDIFKCca79fDfbrp9V9559TjXQsSvrmX3UUaPvEc73p2L9l2e
XIpKfLNwLf9OLyhMcZ7UzpQ2kT3rv4Ptcymd5T8yM0FtscwlqZUDC+/O93YJWtsbbniq7sgvOcSw
uCPOYiAWiGPySO1BKWKGM4ocTSc2TVSFDgwBTGOYa3EUzlUSHWVIIfPA8CBlcM7RBHejK4wABm8Y
vJidm/178PrXekK0MHlkjZEx2xAGKvvDsFaTFRGTyIEYyHcIzohJXXKii2qSPtuhzMVEQFcWY+6K
s4C5EvO9bjU0y16nHHAxznApKaCWEiVINjySECWadxqW9/OonIn6D51SsVHjBae6R3yOVM9xsjFX
5JGSQze+l/qMdgoPlWHOyzBGz2lJulzQj5fDmWEkSaHp6LENprpL9ZrBIwcqdVZ081bgPVvSdr1i
9A0mS8qiTTYdbyRbqObc1Ncvwrr0Rd7uC22JQ3StztXw1klAm+PoEefbtwsLqkF5JJ0aomRYHkqw
PXQhEh9nrePRtrWwCFTfAT7KgQDRhXJ+qpsqOFhPpKJ7tXokzYl1h3V8ay3D3B/bNfcaYywofrqz
NuVVXOHh/9V6ykCadX0T5yfjI3WTau+O7j6kcU0ijOhBEb3h6exm9a5MN1a5N5kIL+JwB6gYnLOd
qa6q1GdWF9W7Z+xBvY/MeSTuCTaFvl8V+opiMXBb9YA19ji5zBdeAK7xEz96f0Jgu0mf96QgzHLh
JJspmuMY7UgkfL5vneZG/qyhbXJ9I90M21ffJU71p5t2i+3tSbsEZU6egS13cxP+GjXpLFI9spRa
0216QmFp5PAO9DTHAxhG5V3eavms5ljve89pk+6fzrGvP/Jqpaa7SlvwvIm6gvHKqFM0DtWhTT3w
HWDPqj2pGsCZp7qP0fRSZLrlnlbr2bpO4pmV1z4PdrCJneuAeqPxJWlrVZc4RJy3Ij+PLXpcmBaM
+FNd3WrOLYh3YEk6ETDVmeZlanzeDS7WaXp8g/RTkpi+l5sv1CZtdsmey7TZApMM8O2bg6KcDB2c
fN13u0nfj59S4TbJOv3eA7IY0pyfNeojbwgCfpzs+ReOJd2e783hSu1Jazbibtn4xK4s6Q+rLTqH
uj0qvdCvEgiCEz+M8Q18G+g05IvSw+gmYyHX6wbMaP1a9/XCoxK2eq/Sybv0JH1PzmY3Toc8xkaz
/YurhTJuuCPGaSWDVSKRdKthWzAsRJW15GTSLUG54s6ugzv7fYkMYP1Q5l21TtDoxLaPNiBeRmB4
oQHr161oH6xm8TQO8OLZTWjN4gN0K/1oeK9kqXNKZmdiaTgTQ+g2k/phxzcTN42XDBC+nZ4HzLY5
Zb8SoHIKQH8sT5cwW3KT0iE1+kW1bgr+W9Ti+VHKtzDfdbR61caIvT4/NpxGvAJCO3oVudUutS/C
7o8m394U8tpsP3uM74NLm2/h7wzSzBoRwR65MDgOJldEIsTJI8Ien35diLxYprOyMzON8/4RExsT
7nH0TqaFBdN3WqkspMJGdImy7beJ2N3SPUkCY3/qN09905vuA/gbr1V7q+GDeCV6nEOm/GTH486D
RzdX1T2MUgK5XtrXEO9eb2bE8julBRSac6G4DX4njHwjPzWwcVRYMr4I2GpXQUmSe/keva5WtbVB
5DUyXEhK1YbVLCx53Cv7SMEEIZ2PK7Iq0mHxqs8K1PVuXj0EEbR0JWt5eylopOf6O89AqkxztGOB
e+LU4XVUYFQnr2KtKAdDPrTOwhnOwLvUCAADsA9NZ+5ciuRWamdL25XWO28lwNnQYPxyn4Y1L7Po
TlT2aTOnJ5eSDRsYCTpoNEN5qeu8aOjhzi7Au1M/OedB3fC3l3ULyGCkZ8ApqcWnB3aDTX2Ro4pf
f2n1sdkxw+iX6nuXnb/w0JKJA3udn5CG6k3v/AQTGOfru8TOV77k4d1Q3xPrhiv9W9eDZuYwBJnY
lux8GMDvYLhJK9FqmOvG8Ip3KPRqvJykLa8BQcIJ/IZMCaf4bOstidq2xSQait5xKJbcgGl7LHtU
MrdgmIl9LNi04UZGKgjjrVqr9wyNav6RmEiG3hS4mO2ANOHQhZcmW9VI7bDgCMl7Tz8mxrpy8Wuo
QH3BvoqXMjBSpVyGdtFa12d4N2Pfhm0voaghiNprE1BwRjsp46LhNwepkF+fbXajCFLXw/it8e0M
+/sEEQwTNIS5Np7Rx2y8vEwk3yizdwh+amM/vrZZfQ0ZY/F26mDJGKt108Nk+2l0pzZEwEPnEym+
dNNl/4mJa2FcmPNGLnZKaCUaj9MubV27en/BvYjZho2/uPNBnijqNS7adP6KG95r7ibaZdIZE2KQ
Wm5VbqPO8NTqvcl+q+ZkOgcSwGR1qQYbiVMt31RPT0W7icMt9s/qXnhtvDCaOOfNcso8hEtJ5Bs9
Jfl+6hckU1jB0sq2Kiyhl8vK1RJ8ItN9G3yzd/CKynTPpwSgyPze6OCkig0zDXcwbSeX/2HpTnMU
LaBsvAu7czG17RlJSu8TI4J6iZCadwGC1s8gT6gduQ9/5bOkacKou1ok8W6ozmQ4lNElRCorcBY2
aMg+JcHR/Q78oVROJXa+qIbr4t8noxTL6gu41k4WMqqrag2wA24nyTu73OndRtc8y9fBaQJ8tOyN
jsuYfrZwDJTml6lE7TWPMcrAiM67PYcPLXSjdqME29Q4PRcS5fuIIGVV0b53pyL1FdsPh3s/rBPp
oC9Y17nxqyVX/Mn49knp9cb8TN5jTkElEe+1ab4kqYGiQTjQAlux1HBConaFK8bWwF5DC//Dj9mf
znh64tHswK9dW/FRctEqY+va2ZvXdON0ItdKLTcEodQKmMsaY1gVM9/pnJuu/m4gZnCzYRkbSyVY
1jALzb1RCEuFIfKYaztean3F6kNBAwWq3dYUjgDA6f7UhD4aM5VwH1wt8NCeFtXwiLJdHRwduCHU
+8j0gLbbhe3MpdexL69F5AFdKme9n4/R8jW4aeC3r5XVuX23HT7tBtn1oUq2lrQII9GgEeACUanX
5uYdfRjlyWBce2tb/1Sg1kVKwA5B49+6xIQgXybdPmA4Nhj7Wj6RE54Q94c1m+mRWDDg+ljT1C1F
0Hzv5nj7EkMX/ZCpob/cVl/iZU4yh4j8cQf7U6VklsHmRG4JhIuXTarIPFnxcNxP8rWamDLhdOE3
V2YVHNhlsJxIZyk3RKzg+DS4JcBxdCoa76vNPLObg80DvMehIOLREcU7DVFkMI+JQX+CVQQLZQ4/
B9mFeULGi+wnmFw0dq0AflSYz2+ZG1dz9WoZbnSCa1IuDUC5sf5R0g3j74Wa7VRGvQ97RO/7aLtD
pH9Y5MkXvqkSXL2sXieiziAUsU65LuFrO5hbk3E5k5yHgcp5YvcXFO/qPt4nSE6mqwhrQxWLBcsr
cuLmf55E4ap4IhwQzFeA+O3fGO+6EBmJRnWBkJvw+EUg0ZKfwlSMcpjpyNnO0X0qBKZCibkrHQjv
e9SdAY1FspuyWxK8tw4kiY+JyMzXpT7zq1SwnKkUzqtyE2HWV2Nm326IrgGOC1bBql8CI4JRl55I
nntLoXhiFk1cKUlZe2cHaXWLj98WnGSdZzfamAsq0TzbWDfir6hHHR929qvZBKmbJVB7DyxHc3RV
daWFi8hJwZc4ZQNqzpyJKkwRE7JSAoEu/SKdiN4vTBc1LQTczY9ncFGktYG3uLEt9DNltoGub5qz
z3SjqJ1oA63Ykzkfr+CmEXOd5MtAK1MUj9zLAEPpl+UQ/yofrSn7TPEkYGvR4Z8lz14E49gUamHM
MF29RPDx7NlUwRug5dLgl4pxBeJx0m/SR8+9NDGS/Yq90tzrxUJ1YREEBW02u1qGCx3wKgEYg+2/
cjcf17L+6QQP9S6DchnNMY7vz2zDeUOGlNYe2VFaDbpLsrSz4C1f1s5DMcDLpYPCjI/ALelMIY7J
0Mmrwr2Bd5dz5GJkzgbpbOhsGuVGKffCiKdbB8AeDFX+uUnHzQfGDJSQjvUbgzA/i2MwXbLiIzKO
OADWVDvfeewZH6waUyZ0RQTGcYDXH5T6TS+G0yKdAEBMac5a7LGdUZozNmaEPDFmUQBHFfqO9TNY
OkzIXi09Mw53fgWvh9RbEhGK36Rnq75q49mxr4q9IK5bEGyzRaas6uaGmAILEIozAPuc3HKGMP74
XFGpEy6dwtJdVcW6jE5qDkS3wjAEuJVJE3pz9cK+BQ4Yaau+2krhPWgeUnvLkG1l05cT4xlczjpc
sKOvIp1P+zJE8LiA6AkSQXFUUYpSXYVvv4gxoD9pHMK9b1qbihycclXqfoytYLRihhmTtUpnrTBq
3xgiBIyQ5DlJSE26aFH3SjPGqmnpp7qfFsuwuuKKgcP3K7+P/TIB84wFu6p5uaFms19dVAW/jW+L
ObB2tye0MgmK4ZvT/WnqNQFhUfFy6gMw/Ws2llTVDyAwRV+wC3K0EvuOIBFnqKxwwzU7V9/ideRL
AnZYSrHXEa81zJGQQInLk41dffPNIG2xgaLtf3LIFROOVUvU9oxmVGSa0jZUxEP0/QLLgDbdGIZL
0AeSBGE5Mlyf3ap3lkrr8qByipEJrY4fqFQqHjdGYR7kgVOFOgE3jB07S/Y61vXaUK6adbQQXhSn
mDmPGUBWiC6F9E1e1St+DzVPLT0SqsMlJ0hKThvdAwwq8/nDZeAAkjVvYHJsoXdpw0cazeUrXcls
vFJG0NpkxYbg3w5GNNdIn24EZpeaL1tuXy+WKjLs5JAkOwe9YYJ68Fl5hlCPGOwYojQ+IRRuetdO
T+QYsgIyCurWN8BoAaZ8Q+Ywc1/v6myQUFx6yIvSX+RirF1lPNC52SB+aeiWwCNYjM1J7VSYRERb
ZqGWH+XfbbbRjGtMbEh9eClbS9vYKoZjB2Z12rguW//ZHBnxMug1XwvJpTkrVrW+pLVVpjPTLs4g
yuTBuSr9wvD2TyaMq4JalSpnja50GN45TmObyytSAW9xJXoaoKXMWmM3reyZ4KFhcSaPgV+nrs3q
Ct9UiWkHRgogMeu8A30YxrKWuLibHCf5bAXCANlDPfTWl6NemXqF5YYqkV0lfv0BALxSl1J/VLbS
3n5iRG/5IAoZ2QM97psd9nMlsZQvbWWE93okOHcewXmuQafw1ceL6ZjVeGJBMTNoiJjtjbiuzYH4
JAhc7QIl2VtpfNOGJdW71d0khd2F07c+9hSltxR3Ae0yVvAXZdENAmsxpn1usjefAGcJum+9VqK1
jrYyVFaGuol1fK+mrcLBkcnXCcfQYE3M6O/0LXfik2rA2AagK/WPY0/QVmGESNqpV2AJdfeS4h0k
wGhWkYpDY8Fj5YcCYckITHzQRi/a4QTayMuAYOngmjrXPtg7nOSYh3+Fiu8AVY3qRSMWaPJho/Lp
mFQ2nEs7lb7qPromuRfYw4TW3ImZ3aW/irkslMvTpEY742s4aR8yyg/pp0lvo30xPhmE24tOWzDm
y7MtO67zDdGsgFCqQ/4o4kuJzGPsDpkmqjwEpsrgaWQXcqh32IyZr3srbVX90ig+eKhIUWDyhf4O
ByRME3S5Q9OIbRczZWHzEV2j9gQKpjnLEM1HsG2rfVK4UK0YgTmNL2cqpIw75iFBja75Mj3vL04u
YXmhK5+TdY3LrWMyh7rK7UmyryPP1EKueUKPitW/AX2M9heJs45/k1kJHLytfZUGDz9WMfYxb7S5
xYvUZKSGqZ4dmzwm/zBYGHnF/Gcja8vWedfVe/38M0T4BhmLQ/oY6q9apISniwxVeVqX6PbMJRYo
u8Y5RyPSWfUnxH6qMsuNLX9Wyd+zxJhmyPa5OOknVojaLocke5cNUnAc/JxShuUA8RCeUil3ZR62
wsosgfwZmuVRiXFKdFa3EPtl/dvsr1UDlFU/iXUl4TZ8iu4Lfb/DTFumj2Pd2O9ZcEvt376UYbsz
GKXsVY2z9oTZxU2ptfgea9uWHkapjYWj55TR4ye/Oe8hFSdZNE/QI2jGnwr5aoRQl8V+GGAm4VfV
Oao/XkU6U3ElLC1sooyfgtRBCZuGJObU4o2QuEeVyRD9ySiMxhT+ldQudGtcQ7AuR2tOr2REuwKO
ScKYhdFh2NEpGBQjjadMC6PdRwZ2TWSNJwgxWwNDXtKJNUrfbAInMz5kh4YtMz3LsWg/rX2iPxWU
AdouQOAROWsVKQcTXxLg3tsf+27AFPpho0ewAkKOJkuCFk1BK8pac9FKF6Ocl9S9CA3pAm3yOqAX
UMoxdMq71VTjqzJvnyK9ih5GYjo6nIWKkbmr4Zbl/iX7BG5xTDy30fPIEAtkxqp9hJrtd/Q3JZ7V
odTFeu2b+WphgYd7so4VFKYXDCKESgcWCcJKOGi6hYxS6Gpht7UFlQ7A8Fs7LsJz9VE8OiTmMnZB
bDtzhrAZ/KmLkAzbnnMBDvh5biQ/fAdjDb6YQIx/KcGDDTZsiV4Koxq6TvkSFfGnlHtWee2LIxnC
skQTPXl1hqnSAub+FycyTA+1FbnLoJXw9kD6kSAVqE8DVw3cJnMprfAbi7XNUBM3uDAkEiFdqlBs
ZjSZYJJtzxwanhNA13POgmdC0j4X+BODAOqhx1XG3iMQtEp6H+FXW85Qt0N7BCG1SQozcCIm2n6b
tQRZCkQ+18RYo4tmIVWHg0IfnamPJbk9A9qgsq0FLyWUfej5fD7EezInYPJgw5xi9hHwRiAReaDA
ItMO13oosWQ29mIuDvmSEcdLZ/hMXz0jnYlygEGHzrgD9104/fRq4YJxjb5IknMm41noPi2XYXAL
x/yf4DsOZz11u8oFRiO9UFJ3xCs+ZCdfBiGjMdxEVriOJChxewFDOtiNQJjh7cee9sgwkOhnNhj8
RHrnkqn2yJyH4jlZaNIaOSg9VlMykHfhnSjNspD9MV8jDu7MNWpdht7yuGQXQZBxCIhBMsQ4+JuZ
DPGB4ohRN2O5E6Sf2oOUyYR1wIPl5ZMlQAHkPBdjsZgmT9M2urku1BX3OKailXaM9AvjLNyqqX3T
2legnraclGBqYXCOlG1Q/BIXbjOxfTK48Ac8ymg1pg0jhskvAMJwarV9RgcdxB0D7mb1uivxtVA/
FdPvAT8y5Vppy7D3GmnNRgb6dhyxFzZnQzyvJR/4VrM2cf3VltekPuv6Qrgw7lCzo0+P0DEOS7k5
R9VKKb0AEWy81pCPITVX4kVdXh19jqQ8cbxMZyy0yOG1/VrM7FbyF5zP8YhPc8M2wd7N9jy6lepb
3bLRloA9fbzG4FkiRceA8EVk8KxjBo5EPV4rgd/UXhsukmFeOhgzLmFB1eGCtqOJGTy53KEli4ky
iYTR2tPKY1n7crQMMEZPPfYBDuu+WY4dc+9bqgvzQ9Api9q3Bdng3vHyDR9TvkH3nU4HS/ktoZ06
5kPHcqc8Milj6KJ0LuN+eA0YL8Qkg7a7wQQQ9p/BqmwX2GP11RLig9p59nByXgtL3aXNHpW/HeAS
ivEfLrJkuS7VbBk9tA558Uw/Ju8WjZOzAIF8qcgD7SPmIuxUqMApInLLR4wlGGSsnIBplktsNQ4V
eCNjqOfgt6C4EIhNbdEibtc+Rg6M4mr98xCwYpRqyxc4Fnr7nz7xKK5gvMnj/KnPO8jhHSyEOW8z
bGaE6do5nIel01Ele7bsgvVKXJNig3kCpjWZRG+zh2fB90j1bQsSEa60Yk1GD6CmARawsG3049ex
639aaYlkMlLuVe7n5PvhRNsTBtJRCGPjJJxflpk0x47XCH+r7tDjzG8cntG7MtwUjXLUg5QHjYSD
XcZBHeJrPgsRM8VzjJqg/kW6Z35Bi2bDZdsRsgEEoBHkC6H8YYMbJTciwu+JoqI7lj8Ag8Uuewdn
hA4F2K4qC8KlwGqAhZgdgGNnOXSZGWPeBrU15zc+3l+4FgMIdkDUXL7MwnsBl41NcC2Fb7mDG8nW
+CzGTTNhOQPCu+RlBp3H7gMxHLY0CfWYj/f4WvTrZ743+7lDjDK0F/oedCnMu3V3RJhgC4E765l9
SCJkVZ23LF/JRaWJbAEw/2XNy2L/SqDZz4xwLu9SrHAwCIvxvJwHQB8YMmOlgIpDopKhqJ2zlmiM
/3NkoC22s4Ue+0V+sHCrYRPCGidwh9rldtZyb84MpIVKBM0f05bEHQZoGDPNBGN7S4cZt5LRu2Hh
c+5pqHFYyvi3b/lwMxpujqk/XgueDjX87x9sHKC4y8UcZnsxzoMrevdIESdYk+/kryhbDtIxCXAX
wJJ8lFdVjM3d8pl/atMh6O4T26q64hcCAqDVXWge83yj7hyNdWIem/aQaHAzrHdTXbb5taD6sKv1
YPqT5FFgas/rMOxqLD+Nla7SUu8HbJCd/piGfqT5ugzR88h8adTx39zG+adtn3Gs6qOrWhwynjf5
kMNt0T6U4YM5TahdSmfBSSmRAdF8p84SPbFWzycG6c6CNRsmS9wpdT5QPjss7lSATlwUNzjrmeUa
XaBCsjFZm841cjhp6Y3sFmsrF+MkU94DFBX6pxY+wtcpirdYOTEkkuJT3GxrEodC+l7vfyzd11Ij
2bIG4CdShLy5RVXyFoSAvlEAAnlfsk+/v8XsOH1mMwMNorRM5u/ydm9nGHgw3mdbvFjTYpQM6siN
MOFz81Pzw8q6Y8yzydZggrTkwoe03LpaaFs2Ct1k466J9GaXTPrb+4vgyvKud3807rtejtm02KZX
lIq6PDX8opvZ+2kbX0ttOiF/6VJuFpJ3myQhkpAgEUL44xIk58ihinp/OhviVnw9FaNbun2iQTb0
dhJbnlRz69LzZfZl2u3VYM58xz01S73sjtN/u/S/47m13Pw73D7TpfYcz59yUUbaYPWJIFZ95ZX8
GLWw6pGiEkces3FKN2lSZTCD5H/J7uhGYR7FbV02tX2CGEf1nz7Fw5HPwk1o75yX5CY2lz95Ng+G
w2NNTIacYhq/K1WgNzLYxp+RjLqrH3ofEubb145aq8oDTDgAay3+AOvLYVoKJqT8Q80BRiB2fln3
RTR/ZD+y0luyDdFe+3MtYV04y9VtTvi95+PbsY1S2e6od+vrnWCe6k0+EkrGfE+1nzYSN+zOTQUy
xwAQYnAy8L1ECjvjA2JsKKIZghHkxKwzQnT5wfjKUlwiaXtEsCyunGu2dvIBHOREnRAenTwYIQvm
GMXHtVi2p6yylR9MzFsQfDvokhE4YG4yUZxUaqU3fd1MLMuflZTedv6tFbm9+GqC8VX76lbVPW0j
40FV8qt99c6FyhhIuQ8ZW0nMqa6PdW+Yj40mh/IfECM/hZOcMWQl/Z28oIhfYfXDIkoZfhH2uwNl
E3XzdgZYp1wixs/oUK9P+VFl4z0JtAGhPpmhNxgsFa0ftMpPaQOgz7HXRczsX6EpLkSBdodTjbZ1
30xYvSp149jJMS0N8INfyMaxrnbr4GdYJnpjALHslUZxGVHa6jZWzzNhLJWndLpulMOViEKnkQk1
igVPtugaZphZ3mvOOiIN448321iRrgi27B4z0TJV8R67bP1UfLK/O1levvMuLm2q+49CRyGNOPWi
6bVnbSvI6qWA4tr1yi4Dn05etEcCFgzqBsj+PefCvF7hOWHcYqbm7Nm4IcJoYXkzlKR07iYvWfaS
4dxfBEVk4gRW6oQFaVM5aEs1SvIGiJUJonw91tGLzcjqK9ZIrrLnTn9XrKXXrfSq6b+m1op3GWqN
ZSKfNg4i/79f83Qwu7i2yg7l3pTlYJAdTnrBgJu0Vg9qc/n3IYZSaIs995jH3FJS+GYxabxqbQvQ
PcX5TT3JdvwzvKpiw3VEShr076taNo8GbKZO9eKaUlkOSsREuAiWLOY5G51Yr5SNXI7hiFiE+9kY
6bA4fG9K2RRSrZF9NGcGa+TjUC37SoIvbQxN+VH4XZW4yhoR2SM1DszA4fRYGKwetPunsUbAb4pi
U9/b/LYkdbX2fYrodyxmr+Z9tE/bevqXnpJkPRnQMabe9EUFqTjaLqvhQrzlvbk9sMDUKLLwm4vD
j3fRfwxNVhg1adKMgJ39sSljZ7/sUJrtKRWdYC6bshjyaFGgpa15oZQydJe+ryAfbZl2qLykl1Qy
1pW1dxa2sjkJ9WV6sC83L8Jjru3ZbloqNVe7QSGpH4614rKVnAXs8T0i/P7ifTjELkF/z9lDhK5U
J0JhrGZcSD+am1WLhV7ZerxRS1Unr9yFSHq/NdWT0IT0pj73JDt0lRillGSAPiRLr+tOyEgjFkxb
jvIA6Vl7jWYHPVqcIijmsQv1Zsnd2iDPnakJ6SiXjpiH0rcq4RUNCbc9onjye3nRp+S+eHePuuxd
xKgth980JpH55XDwPgSbGxl+DklFankXbtBJi5jA2nsjVEqzukXnhC8EKsAddHnX3eIfOEXy+zDz
l66K1xzyevxg4jn88BQgf2j1LRZyQMkYt6xWN6bMW6wbVFV+E8fk9V8Yomz44yFO9g2xghIrnITi
MSZ+Nrz33BIwck/jMyP+FfSBY5BOiUX+eqVNaRUKfR/fz1xu1kB1xtsjs1cvUyFoad333VwJdB3I
QarhQroaQiIPdY+CAnK5rJWO9Uk5Lghn/XNcYenQzIKM0BaSMvYDx9dpV88tBCfCLAU9h7PZS5bR
tMm1M/mGnKLNoyW55/iC+IS0gPrKdu4jVoecHvTjVYeIP0eJH0KXiF+2sa5YdEfh0toLUzDEzMGV
q1s32BkDOAaXjr/Fo2mD2hfpz+XUbuVetek80PwvTf3kdz0lmPEQD0W6rJjuE38oKcBkzOu2mpMI
no5lQpAaPND4y7o01dJEFEQ14YJfxyfR/ayyFMOD/K9jzXuPcbTDHAfQCG5g78nEsUCIXVU5V07R
eV1fX2tcK0atrie1lHj2dVwhbNk0PCJytMOurv9TONzXLVQWakCL/yi2DF86XmqXYje3a27W9VU6
xvGTwSU3x/ly9nJaHvUfj2o5+Ze6jbXho2VlWJyMdwY/nv6l6NGXq1E59XPLmwX7PcPybC4f+0J3
ue4eCoOEgCYlCHiYy7O/P95nuw49l0D9pcGIy/Yy/XxCVmbbl8tvZTm6FLorN/q9FSKmrl2DB+Sp
FwgzdkK9Q55NIxHObsIEtq5MhNikrpjfaodFA8GgkrivSCkiAgUsNc0SP9WleXgOdmn3owFwxB9U
T0wXu6pC4Swjj7VM1sG5vz7QtkdMcMs9Qd5TyPiho/xasakuhbnGJ5cmO6j5aIVW+i/lgadYccOq
xoNWEfF3iUU/lERTXhqHEO+oQhGm/LQWd3d1CLtdXJzaPtjtU0qa3tkTrRYRMaXqTavHm1eqnj8q
FGDP5j+fZi0DEkyEzmmlvo4N6QaP55KtNzhPGrYRa/P868HuBj1/of1+Fheg1LnrD2m5edq/DOjm
+H6/wTcDMctcFmQvNhvoOEeIlqrvi8OyZvfaqbC5EhXSNiraFrtaelHfCTysmPvYqKzlNlOIU65R
fz3pRA6Vp9weMfiUGmf+EVAc/gvDcHWIGgzuu3Yu15iF7U+MFGVZDxhBdy1hKPiqtA3w90vlDWi4
xEq4TIZzD0PRNEfWX2cC3HkFVHQa/FItNZ7/7gw6FIB3lywYw3rNCXNAKKnUdYzNPYlNENRHtUBU
aOTpbZq7VBlrij+ZLBFGMA3dXzk2l8eYK9b7D4rWOPnMJVWlwUppF71Zq1hxtvvZzPSsBIT1nRYQ
VMsx3jCfgxI8XxLl07hOfjFzXvnsim2uZWYf14xU4nieb+6L/3zl9k7r3DPcng5xfwT/NIwUoPxw
7G7u9cskkrwWHsuNXLnGpmhBr67xutRKds1LIgG+STEzc+hlwqQ8g6cPnbnJXhL1RXD4VX78A3Gr
Wjp+5Kn1zPlA9zhZg0zcwGZz5E6R491vyZujcCB7x2xgR/3qYVLAm6PB/rFJiCJdQ0FM3g9w54/y
0El9L1ZXLYogVlBFtJI7JcUyVcUK5A51DkY7RX6I95dd1CwFTw01TKieKdQRfZNEaFS9mPSPC8Pg
YtkVpiA9zgMZGckCEsrQ0JirPgWGl+h2XEHBG1MPCXOntzt7yqptW1aYcueXWi7p2XHoa6/Fwysv
x8XHe46e496Z5N/8QHIj5XpQ8BgydYq2+vlj3WuR8u/nPHaAooajqLRtbm7DbLmzMiS0I/FtvRnO
9s98+JlquVhNz83LqZfLnYm39azSqiWFbgYnfe/IHU8tRzfSDPpbYwMOpBfyBRucwSvE6z7K7CNk
n81XyDVtx/2pnb40spfh/IqNEZTev6cEHH/tKcOBTcL4RSdWGKobW7p0kbOXuIjcm9KpbaW1luvJ
sTah1TpFJ8IszYcZWqvGpFyXWbmJ7eIDx5z82Xz3vBiLMZ9duutybV9RgjYIjTAM7g2WZOtd6NT+
WuOGLoqCv/7OcNrZWuJCvbeM6zit6eUaczosE0umqqNgPoY6oiys+mJ1Uza9qeY9ys4a6UvXAtBh
6WCMadQ5aF+St82rPWhtMuY5jPXvlfZCBuYulk7mCjVMaU8/m8Ck29i5QuHnWP7O5Du5c6vIVpcd
UCoqiuzJzL55oH44RSTmKTH5UL5v5b+CgpUmmNYJJLCpwEnelGrIM3dBH1ihqsF28I8fENPC40jL
o4OwDZzwgvFcRGYyfWU9gWL43VQBJNjCQYJB0jreR/Yb5bVLA8xtfiGa8fSjh5T1AVFC0Ds/PFDm
YDZEkS/goGXtv8Y4CUQ0h2/IncOxihbqG00Pm5GqOip+andkDYZ2BnghsN9z+jZoVC+ov78FUzDD
C3vmI1Q2se/jj6bba/PNDOR4V2iz51M8eDx8oerph20c4iEp5ELWIy/4ZSoPEcWmqttpQ4houbx1
CT6f1BYEwRhPVdrHeaju8VrW3xfOdDVNcZzryAvRkHnsD7wL354L4ShFF0kYVs0NaOhvaNycOpVs
7HadmItdDty7Z1N5my1aMzckl/OjbpCUFUfAcKjECEiKxpPWiisUciTpM1uHJbqCfT9/dUerOnPm
NnT89vpVDNEqrLo0Gz/vmCZDPBJOxXdQ7ZDz68O0hH/5BSdnvEZPEASxifFbGdp7RWudCZTy41hu
6EZ0Mw+ePoHaq4hmIfShepc/Lf0myz0ecxJoXQ5KP24rU6wXT1/GUjrLbn+TdldG2AkQgOyuqkGV
nyFxjDjhbYC/EB5X8+LHPyQb7MVMzmtlFypCjAvet6Cbd84BHVJPvuZRerp5OVznNqo+f8TRrlI4
AkMyoVhIGuddbev0ENcbokV8H5fkDZT45rjcdVl61YVene322McSx+hAmN4nI9AI4c1jIueULZrA
J/h7LX+PMNdZf4MpijIgXoA3hU4W/aVSzYfoGPup0HEzMOaWx3zRqkcrCsgBKAjIjjIA6VUOKIrV
6XIsfO2GhS/9+a5FVTxdNSxDV8llsHzPy44IbyvQYXRo5YyFtf9VIx+ZjtC+tif4krys2q6iw7Mm
odwCD1w/lc66f9pTZ0nQY4ljkIGEcZ43LRDevnQhNEnqNUaK66eqO/wyf6tE6nqe8F1lrs5N15Kc
cp37P3xB+g67aDmaoSu0pmXCXvVgobnI1bYFgfLVDGeS2+7UFbeFPIRTAi6OH0vlgRwKzzY/KGwb
LC2zeViZ4sjvK27B9u06sMId9aHpuLSX2Z7xLqdNY5OOQ2fdLB5/TuJ1csVx6dCvwIaPOVDb4bmw
HuXXvXyunX/wj3aPBZKriNxWeqD3wOM4hxgPdmV/mWaMyyo7xMxWZpTtEfUpfIDnVJu52cQrAzg1
pa/5YX54HQeVN8WQlPlbyPoQN+8+d6Y4j9I/jkLxppHbnKSTJlTwOKW7kObJU0AHFQv5vx5Fv/qo
OTRsg8r7I/EqAlylKuK7yCw+qN+xfrbPwgrORYlyK2/znKJ1MS4sTOeo76maEqwdIFTLUi/nBxJk
Xfm2iXdhvunSwu7P5Kl01hxQMSBTdqwRHplF/+A62TXO5GiZGr3skQRWnVGKCWqPvt5sDtnqBj1n
QsBDsovUgmovVabJAg5jfv9lLr5pp+ftysb0kmDH/+OHwP6hU9pBEI6R/1Lm4bpU6cy1X34TlcK+
VoFsV7O3alnevuG0TP675iMbKwU1Dls0KqgXKzKvg5R5kzzE5dkv5ueB1ykoq9nX+XtiTlJIpKuY
gLxoHAeX0X186RxH1vj4NE7/LgcaQcDcxNDoYLbmvBQjValdfwqdQqfUJrXl9nopNA6ty+A23TT+
AtCkr6S7aynKySDDKX7vzt9tvEnBS588QohGaUe7dg4mfJTo+ff2/tDYr6vCHqwPA15bWUk2fwMw
cc3AgT3J7/OsGGhnLwbnfP/VRepcM+9iF+Qg33/hMgCPyT/fFiRkGQqnARKBECzC3W/yvQ/R8CGL
RwyQhQqa8hP8ESOZeQ9Zki90Ypz3JJOoXp8oGrT3lHun4NEHM7UvA/eE4C8KlHJTXcez591nCFZG
500vHa+m8H4wOL7UT/UNGjd5lf182+Hi8B1E+Pwunk8958X1GVYdUmkuUyBimlX+OLp+3kbW7enf
vbcbpg26r7zthirjy+DS9JXl4KYP6Jkope10P3CRkmL0HZie+uj6XByv5dR7m8BdwIvvhyc0ThOg
yRye1Cf1YMn/VIWUapvGuaeuOH7MYRWkPSDh5/zrrrX8SEYY/b+kJgqpZ+/a5+aZordXqU1ai8at
U6hdOrUJ6z3UYKwSabFLxLloX8vJyX28qUOWkSzbhkC8buntVMeCtM/d9Ou+/19coaAH1VwKtixN
TzBMpT1/R4I0VDfcJXZsyM5Nv67iQvv8CsHzp/B11gP3T931y15sXk5krXDaf+zU6ovCW+Ht2L/0
se7xvbf1s8tNhePmVdMroGY3dDsLHHiVgwL3ccDkf8IXHwfb6aKxecYseqaCq8JzkRfWc9SYNjlR
9Ww/fOY2Sr3fP9VsQK9DMWQLTFpSRoUeiSD9JYCkgyB/s276Fg8u3nCY9VPpG1Zr8WJVLKXLu38r
vbTL/whMQc+5/uRf5jvzfqvdqxhARr9hpo+PEYd0ywQHvnwTQ2TxuQUpUs/n9rmNgLtdQ66U/76+
BrLQxyuFLTX5x+Qzffr0N4uvdBrb78zU/+xk4MIH/qKe9t9/n5GX4hvvvx/iJvipFB70q//AabbE
/jv3sq2EDCcuqtVvqp19zXUUb4P1x/zjOC2OYWfBCW7v0WpNwXznwGBNQtgXAD0gndJesiHo0fLx
UHfjbLma/j18iksgHIPV+ZqA4orwgQZ7vkkM/vHF6BvPMnwfTZ8oIK6JLBDKD0ymj5GaLvXlcqAy
ssyTF8uERh/+/s2HNNoOCp1kcBmcn1dtgLFlcBhC319Sb5eXS1/6ns8l/s2G6hZ/Zm2LJIDEjD2O
t3Ov3Ho094IpMp2tweW3ppC55/MzzdJRBtU+5Efup14Sb9fU23/O1pm9/S+RZDgL1h/5W3QeOkL9
sMHp2ctOeBht7Pk7n1+38kZpc/uLCvGgf26hehGcOU4rGFVwocYv68k5ZX3Mgad/VSTrHkaP5nF6
73kR/u/6D97VK71vB7C5csDi5h/l382zJ0dblv/cD3y3P4aiJ47eu/SpZtl+SGwCJthsoSUl51zk
1/X0EpKmrMgkFB6T9vxqWtfOUJdltrtcqNqNjOPpKZT5CA6F53yeSaWyiRf5lTxUiLfbrbBKhXrF
gFbsIsVlyZDM/aQa/koqu2nvSSsLNxoa1XclpJCVT835cdJ/4J6XO0r70qx/MgciyR7jy640fJzT
rcIj05scyq1EP7fPmRdWkWP1ur28TCyYNKzH4X2MJz/c7Rb7RC68zhyTBZCl1KYmFIA3uqfloldn
7GqAJxKrDQ6qSlZBYsW3TttTepF64GpZMFuvaifCsWJEULaetFb3OEgz6KV4UDaxGygkurNVHRs4
JOn816IaV6iugqRmFp9EIdFCUoSK+5dSutZezWvn/ctm2yOTOh516R1mwvKpgz++Eiln6swl5Ff6
vKC6mtWOCYVMPXVrW/EkLloAN3z+wX2uGK66vhwbu98cIXHVhpx3jt/7d5XT4rlgvmG43931GgJN
2IQQh0QttB1SQAQP1UtmAR5iNcp+14SD/JGe2r/7z/zdupIv4AKeWnb3MNdA/aGI8Rcxehwt+iLr
0OVz1PEJSLjGYo/+a+HEh52GR5uJE4z9AbgcUmrGc4UxbfxbOFn1k8xl5vpQLJZF+1h5IQusRGPt
Gx9eS86pt4ODX5y5tLgzmXdoHQvl0BXCcc7PB9HqC9mfOgEpgFoOxGFh/lFkkjV4EqUzM+MZHVhT
wTsnlZ02i0HN0NBv4T+IUnFU5RqwENKXOVafz+Y2bGsTPkPvtvgobbcICIIKEQRG1RC8wK1NolBH
+UoZXyDqScNUs8w9Ii2WyOB7XTEuLKgKFlmP2SrU8FBslH2AtvwyQA4AOMlhieN70r0iAipPGce3
oVC/xXl7UmwekY5fmGIoYepYLV8at31L2X/EsOrOxBaZyrKrjoq2mJjUkDK7MIkU3vOXwTtHwXqy
+1gTppc/vK413QaPfmCsir/KkAODC6SxWj7CDquL5+0UCjYjtbkpR4Q5KaX5BkCjjaSdtMFdULok
319zWe4acwixAVW76kYtu5Jm1SpMIEOhbgSnnYnm5IxdgAgxhAqu7q2AVKpcwaLAKKUtVC89a5Up
hPywmanetYD87cldnByht/HeC2zyfgHVLmbKw6+MOtk2Dsue0LADjc2pd1jGS44Jro5NM381naEF
cvOzvNuezm1i3mvsNfz3p+gSDBNpVGwOotbq58+5j2YyxxdarIMtyPeCWV+fMPk61aSxsXwEZqm/
zVpReX8k4D+Pl+zQwTm66F+ljM+dEjXq7Ep3Iz9S+ee40Je/TBrnj7RbFOJOwguMBh8aIapown49
eY1ksD6YX40aqnoP4ZpQTiAV8F3jYJORB+KQ9IUaUBWIgh9xnZ414bFnE1z0uNnYnAoI/qVQLxS6
UgATmBRu6e9tWcHydpEwKX9m1+biXs+RGe9q+nXTWS3g07KtZ9FXz/7ZiZX2ZbAdqZFRp0i1o2EU
RQsq4nES8LM/xcdTrN5+uP3nVRyP9YOCcXXdppAZq8ch4ARYvofrQ1bYv7/sU8Wk9NJUuLGpX9WT
k7FNq1OB1iynQVvgcUH+Q3UFaiPmDcGMCgS9oTtJsrz9Dln0jExO48LZ/GPSsv694tLXtTf/WJNW
TdFA6TGURZ0g5p6Y6wZxIcIZwWK8NN2MLi5dxg5VQV5Sz0AtIjp8cCpWOTGxjNll+7KP7xfCt96G
pSffK14a3ggT2srZdtryLNaPFBoc0dbXJLLE5I39YR8BwEBCSGkuBUEHIoBwAyRx3LMtRjOkwCTo
HrwPThtLAEkBx7AslkZ/WlBfZCLHBmxwUBxsBOrmq/smW4YJ2qjLQ/VcIn0RdBmUNmO79UFO/+HX
PMqboyj+qy15fBywrnbI1/LDzVH8BCnVr/oBj7TSTqa6gP2o9L351JQh6d7l48meyvTHpA66ndVn
7p0KBqihQ4ZLgC2Lj5CngnkPmNoYfQdn8M5lRqabXP+pV85D5pZgcTl7niHyTiNevsawMBw6MMP2
vQbTVIg2dCL5tYVGQ/OdSOefSnv5cRWye2WpE9ZiZEHQXGKif/2yxHb7jg7r8HtVC5NXvKT3Iax0
IQ8WZ0P8fq9KvRW85g9Z3u09903tIKVFdoyODpYwR+dacWA/C0Jno3AdUESTSZfeycvKZpjGAEJ1
uT/mTLwr1ZWWiLETLQXZQ2BQttPsJ1jQb50f7we35qyVNErCbFOfDnQew2LGDfg8M6NiKX3D2Ln4
uG0n2/YdDw/wEydzjSol8j8UZHVJRfCyCDVsPFGnV1M/ZeFLmN40ajqcOo6aOQ4Br4Mmco/RCZVr
xXzk+LVphTomb04Rx2elTB7VdBkZV+jzznx/nPabc0QAZHxLNpAmDgnvg5b+/urqLP6EyzmoFgBi
blk3aNh7H1CpGTtxkEaEt9CWDFd5OnLvQ0C9r27/0OP/ICI04emfiZmHIQ01Ix/l/hkIFel+miF6
DHWmgI15yPeBbi39ikLfTCUe245Idhpn4Bt5ms0Pw4ZvQjZ9EIhzy3xc+SZ3l/gRZinlQuChIJz7
qQbP9W31peCq3Sddi2CiQ0kcmOE43nlN9u7z9Ln+fjSZb8DVXQC+G4w+6giqVppiFlKOW2IWwajx
6s88nDICL07ePOBk20SPzB0Cy6qp6Ti5NI/unbiP57R6pnM0ry3XM6Pc+3MqxTO0TaZqzys4kJxZ
fohts3SPzpna/ktRoJxIX5qoAXVIwsYeQLUNJXQmTC53l88FqkFKfdXgWHpiT0xPlzAIWrR1NTEO
9sZuoFaN7mCyY5UJBRVJbMj+E4jL1D0q5euT3WtFLCj6TZQ9RWyQAsD4nZTV8kz6RnXrEUmrLdRu
qXhHokhEL6/yNz+y0u6uSDm0sFdXqhl4PMy94rnplmNusxaXguQ4QfjQQvyp53a4Nl0y1tIdJeUB
66OE0S+u3cR08VKIRD8UyetI6wf+CwILAc4VmRiDrjhqqxtouv5UaoE02a3aKykyYSbA6vCaktDw
l9eudXgicXu9oEjYUSIY72nJgkD2GlPPOUuv18AiM8PkF/VTAXZdze3rZw7p6/vt2lFBBTL4Hnm4
zmHkKQpV5C5e28G7AnJRm1SCY5v7fXeLr4bzkORkuttKkyBgvamtcnTPId8HdYBaWdmZZJiistLG
eNbXs2j9kZyiw5aepb7Tn6day/U/+khiy8uZO7KO4QlY26lWNhpHzIaIqV2dyKvC5pM0ZKgB6Sg0
4KPZQ9sHSWp4dPJva4dLtJM2AJaYkzvWqeIeWECsX3k0MWqqEHGp7sF8y1plUrd/VoJxZkN7JPcO
zHQD4C+lTN2lec5bnPEzF1aOJ73BFH+51NxigbRJAbb1zZF4p9S5fksPUAtORJo5R+FFnMKM1ps5
ltA09qu4Uk7rt8WhB1imp7+Li4LXBS+qLInnufEc87r4HFkU+EZq5eQ0nOcYGoaT7PDOFGxu97I5
pzUlpOktKFSywzPZ0qFLDqTGkHhmctqaaE5MXZmgURTh0625fcmTgdkTZsWv5yHwltiA4RT6eef7
dM3mmrbl+uu4bcylUc7MkayF5bdkHa4JUkijr3fNPNvpxDsgJrhGNBpW7SrKI2nSlgKuN6L1l7NB
6kOtBz9QyuBpqL8Mq3F/bY2FYCrM1iq5xnnZm+9bVxFAHA25ZoFlfvt5XbaR1ulZg35Q3XVJei7y
4qJO0qI+LKaaQfDpap9Eh+WArFGUr5OouOvcD69nU0mIca6ycwcZsTb72j5VxbMAtlbDW8NN/mHW
Svojq0T6qzyTL+Xp4p86xZ/NtYEw2K16aGjF8cPwrWN9KYdED2YHOSTMjhEtFMZwCSnOVkF0V7az
of2rj6KJMTAaS4lpIEPG/Rd/SHwUSUBuINeKLl5m678QwgWmeCIkwoWluwAzVRf6Zx5yBwITvtdU
4vYvhGlx+kJU2ZA/TLyA7kHsUzmpfSbL+L+qB5Ny1N75zVn4JJiiPGTPSR9TvKYjH3tF1qifAn++
rupXNKQqTZmbCuUCOqkCoZBmmTAsRze7oyDQEkrS0hT46Q5455YWyIrXLIDXEbawdW5vERQnqthS
UBwFiqqdH5grYyUp8h90bjmPtKqHq+zr7OL+OUk1d5batqEs89lSfBUjKC9T0G6Bs/Up7WzORBnw
+IyAkYrBBKqYeitPNODwVUtVmDNcD0HlkkYt6h2mjlvdhZVdOtJKgQTCj7wman5rOf+hbGRw1D2W
XY3jR6/QlaDkrSAtQUOZTPVNLpN/eQxTr7NOZpgZlrobsO6LYe6vue7pIwcFa2zb4a9u3u/9XDc3
vLTu3ynk+NNikDangMftOfbBoZmMb7/rcbbP1Sgm7jf178iGzJ4mzKB3IsN7yRyflp+z0cWPzVWP
v1mBpKZCm+Lk1YQfe3/PAqbH+e/7u7+06XTKL/PPbP/ez77M9yLpEte+5jQ0OF8BhX0zGk/xAXMg
VUvoxnY9uusQVw/2DPrODpR+Nc68n+9PAkWGIu8vGZkQAcIJacyjxVdOgWTv/5zedm+F0eztob2W
2iI8epSahnCJL9DOoXFol6agStErg3V33Z31Z/11d/maG5RGt0Fmuvg6XkO0/EVw2xej9+wNcjr7
yv4za/Qgcf/u5z4FEuGXTRVzzm71PvlXUDyVqoUXNsGrF/RXc3qlGnmY7jAfYPlPWCRigZyy8K12
pXkMCpho8lerboAyvlV6eKnNBzsA/5VOUXKRenw5Lbf0LsemwlcZFSYeiOun+CTJ20TAYYenOggP
kCI1yolbfyL+8l+U/5C8hX+Uf0+98m82IHg6J6XZn3cygCOagBtMcTIWq/0CJFxTqDvKF5HDTuzJ
HLPjp+K6/4qz/CfJn2QqejHfhMAPuakSNFj8b1aPlMXsuHigcIXWBj0rgkP/oHnY/N7CyAQPQ18B
r84oQypImcKaYhg1Qn9slOHlPn+ZFE5i5J5OuROpXaEx3+76y+LkrbSQ1JJPEVcVRrkrOfBh17md
jq3bfhP9LM+1jDmys2w02RZIbBYvhfz13cjuRv521ZPyiJf4x8WDVZChZ9KhQnpbv61TH5v9BMhx
Gi5WrlynJBvc0UTUdOky3O5l+sqxm28qo/z932H1dlsGBnEDVF+aOIDVd73ceb+zk8J7KYe12JR7
t7R0jmyZnzwuF9KNVa5Qz6Ux38/hJFTjVSvPuqe3SgBOWDXyFlmc6qmBNj+V51U9Pyj1zHBku4yS
djkQ3+VpJVbAOYcWP6l4ovtLVUvPKsZFlawoVrn6P+UR8CQVFP/SWCLk+yB8KvWc6kmYB+cPHLgO
RxMrovAJYAbWbvf/fxMcHxQeWIfnSo/S+ccNWRAvEPJz6GeGqx805Q92W9nfRXz4AT2jkaJ53/VS
Ft/YNY62nXvzKTeNXwld/OVM3rQO5jQmCBXsRnU23PwYInvzoTB+spinVLUSl3q0vsrDKhZzEpW9
bN8i4G1vpbdlVPgK33vu4vrnIT37DXZd4fjckm/XumjQ1mMkMDwSwF7NfM1iQ6ViBp3pKqbWjJZ/
v7/8nz4qqv83eeX4wbwbssSLrWxYwUYSVENadfnXXqiEoJH4WmecChsk/Vkc7z+KY/w4iYgYqM/l
h7TXTbX8i6maot+NI1xFiUTPyhcLBPWB11mszqmZw7wjIiz4jGtQG3/f1TyWBTaWSNFJ710PI3hh
Di7jmO3Cg+kykJjA6dcz4KYLO1sGNwQgz0SS6g6XoPdyMWae6KZ7cIUuac1V+LZs1trhGh/ChAQ6
qUVMthI9oks0nx4Hp6EWuzx+RJIKB7r0w+fmM4Ngc/juPrVNSdP2TgaysT9Vq+V65emP5X50kmYy
MBEgWuPe0sHuf+ucn/1c8ZpHswZhBD2hl1+Fjnae9mOmVPaCNy2T3TqXZnhTDASr5uNr7/YiZLEB
iXwNz+VrElqe3Y9Cc/nil1vIJwtgn4ehZVl1J+7dhoVGpGs9lz+MgKrSldZXr5b89cMFdxHkz8Ks
N04kDjRCu1O9fwBGSUptAoNBLZlDAD4tI9+ZwCwMXbgSvYfRGjMDidZ9Yhnyxbo5nNZ9tfS2aJEg
iof5Ob3iA+kFrZ6Sxeelu3HbQbVn+ub8xXJOP/08A2pEhRgfmi36ROFZDdpdkh/+6FeyNqjeb/Yz
fylkXxUcmgvVj/0PSFT9nJd14jctml8ZYrj+ml2auefylPJV8ZGdljv36XH2NJn6/Oxv/NS2f2gl
uCeZPXasZgpgXd7VDNAc7gv1ud1uK/JapoCHyrp5pCvgdKdd9CDQbH3R/eqA1vkz9XTvEXq3768u
2Yuo9lmbEdhQCrEWgtjdDfaBhNaPHd+/3ZF0smN7pEhX8XQclFsC4ZvH5qNzrduZgH0wWXfTEnBm
Z28C0HX6sQngAcWfbZRD3K+jw5BgjHVG7erttmEcLmRC4QyxE2zu75WjJtR1BbN+Vo17r2S6ZaU/
HyGA2SkrTOLBxnr+fby7PoA2EIQwlucz/XkZHRGox8F6sG+6US8jroJB0hFkQen9CTRaiG/+4wYh
O+7gB7QmHACTsQq+0PmPdUQt7kf+waNDyJ/KxywVbGBnmU/3mo5D1i6tFC149gT7rev7pMFlP7G5
WiqzjtcDGRr6AqwlC912mkLUCRCsrXqF71tkp7exccpln0evkQ9G5V9eQrYZEgeUo5HX3rJF7Axu
H2z1QjvpzweVPuVlPJOjb04zkYAwrmLr9l7ql4fpqlxiP3zTuwTgdfPJhEw5sTeJS05XnZA7Oy5/
Eq4atZxy0s0HOMVxCMAPbWbwciBP879ZJ5+cs856QN7kvEB3ysxrcRc2llObuLOfmt34crfjMUka
BBPFgsRsxyebGZFcO4pSX8Tvq4qYxUPXKQ/Nq2sxzt1SIxCL3HyjZKCokxuBJ6kKu60X3s5y7KJl
f/NqPtqqCxmZDTU7QuwwcwN7tRTO+C4oEMYpnF1sNcWW88Oc3q4TZPWzflkbn3vwSlfyJtdTazNF
KqWo+jUsA9T0acVUnopDT4koYph62XdS5IWnuPT9qM1HxbqYVl/qoxbzYd8abZ2GcjlyjYzhucIC
YyNoXhfEJveunBGbY3yOC98Plg+pB7UwGeDRnEwV4k6QN80Dua2Ij6fMmyPZokZtbV4fjcvX9kuD
uvwCypw/GAk+3ORNUl6eE+R7/Hjmfm1u25MauQ7pUdN3aySN/delAZVqMOE2yzgLQU9h3rLRwg1B
njHPfrXwVjFtWjWszptP1e0xT2eHsKCiSszUfPOadTGeN7ehaA4iiodBC/cqGPSJQ97Xz3qPGkXV
qpeJNrLezKIwnKJfeVGHcOhOOKGbxdfk+3pngFbE+i1MpS30L9/GTRW3Opr4WFMGC9yoFbu0LrOx
9IzS0/590oUxebQ2aHwe/wOqLp5BHCImySBcZ9Dj95TNnfo+fVIqfqmaQm3vGQeZ4gHxZ2WTy44K
NdFTk9Y/Hz9cWLvexDQ1aGx8j9XAtfU0W8Ug+3Y++aiBu09ja39crgO3M/J3blHNNa4K8x7najn/
79rP1DDsp/G+qSdnFQTJvT9qzJ01L2nqu9RmjUdNrsa2GYDGYj0Mt5jYJYsGu0wI07ND17da/tO4
z49z3QJWL0BDT8axelG0rNVZQzgjaDSD3sAhztyfmxZdzVuhDeq20Hkbh/rjynNxWrAeroP7B5Lq
8vStNqxivt2HoXpTMAWn5e5pUr/Gl1q+futLjuxt2tvvedNAgz7SjgqOOhimQ8j6RMOUr807xdfc
qNJ5TO9UAM/X4VxwtkiJp3dqpGtM2kwr8o7sJEMRGjnaj973TcdqGuXqJArvWuEUT+7VYyfzDnnJ
hm6Gd0oYDyuq4OVo0i08VV4w5/FqHCbRZVthwe1FJpJ/kiCLrQ+ClXVz1iu8T+rF3/OnB3/pEJst
dRI0t87bpKWITiDi87ggrmUMEJVkY2dlWyxufGAIAsqf6urzFhlw3Ey3LrP65tPf1gxiN5KOvyYE
3rEuAuF5FoQ2pe8jGK6m6dF46JAOvXDsuRpOET9fdB4vp2fLR6X0uRx1sVjphjuOhS4dp42PW686
kzr8+Do2p7fCS2oGWilKznUpLXPwAteuli3aETn9TdKzsXSlSSe0L35djc082vwyfR7fK/3KokNb
T51IqRTfwni2SzQbCyop/zNQI1+73hn6qhewbiXaInn/x9J9LSeSLGEAfiIi8OYW040HIQSSbggh
g/eepz9fzZ6IHbMaCZo2VZm/y9oV3FpnxOOzkhZTGE5qu9qEgaJs3s62QiN+I2kth4SJ4WQeFao3
qXDV0sdlvHg9cot1FtUTJXifMutt+RsgqLJek1QzLg3ZI1CJ4wS54LK1l+4nNq5MkKCCUu0p1Y1L
BWBESeSF6MhavkK8iIdzCkHxQ0ZRd4Gx8+bQJ6UnvPIa3mrJJtJkkYCihSHVDyR7lSc7zhzrdA+H
fWiUExMT7prb78m1Kh6lEcQ/+kA3Dn/1aD1cN/TCyb+HC5J4nbxs2/k4HS81jt+bEW9s7dkTK3+K
HwpQC7elaTYqvYq1f/4b3qwMSEXSNb6fIWatZh/TaRoKcKoVYwH8sAlZk7JA1DvhkbbG5N4RDsre
q346XVsN9kNyymzl6rNFeySZtYJMmtKUO8+Y2C8u+KEvel4uI6Sa7zuFPV8/X7m2wUH5CPGgPFjD
dSty74uNudu76zjc6faJCRtrwC8JqN1K+0e0zdaAA5ZJVNUkvuOTODAoqt8T35Y2b/UYQVP5RNZ1
s7xpgAAukS9LC5jE86FbUwU3sn5RB7pmKAdUmA8wLJ5yTXlqsk1SoAuKjrsRz8d8e6ewLswIWNbZ
t+d+N1ys7vJzodX5oiHIi8alVFs8HuQnWWOW5VOl5q1dJkES/aRMLM7g0gnCy9fEfNs/7HB56+wg
ud80HumPzeQRnyWHTLKlXgYycM8vxplssrUuyipJjEubEHn5AN1mesnb5PeQSL6vt8nBLTPvbgzn
yuUN714SIq71DqeLlIbSy3mf6JxWt9fbJKOheqYXw3TG5ID1rb9P3KLbHi4/p8mYPZR020X6PVH4
XCRL7/t01lAlUxTXh0vrIaR4h2jf7TDtq5wUnsyTFuU2SiXSBnQBLUqZxHB5Kk33Um0Sx+906vkp
hpqaN7Wh5dzxNqy656RMt8y2mXiuWpncPU6yHd8nYlZnnFfzU2f3XPT21p5SIBgveOt593aYmEBz
i5FI6+2h/zzKhdoezq3cYzPIJoqdU2nbfSYhoItLdCn6XtxqVfjVcN8z1LiWMqNoU7sYn7z4RPLr
2ESgI/XrsyaIdidtp1JqZaYw67pyiMtc5l7rEpdajFbR7jP7q1PZtyGgz2lmbB5PnesgNqyEvqGe
m3IdKw52A9uUFTqCt8a5d7lzhsTYW9Ijfmx65dq+v2qFmYU0l8rhAOhkql6L7PJBKZqoEeJG9yr6
nVJqiYTX+Umvs2zUJvbVefeibjwrPmYtsrlo3Q87Ya6dGIPWFTNXhU2hVqpBqZU3q1idhyFV7kyZ
IOrpD54lk8ckEXQmjXMdMkE4slMs4l/iRTMURplxsYFyKjkJ6yjXsrASMNSAv/dGZnqvr2qCPO1X
ysRtFQMVm8cVbZw2BL9uuBAZItFXhW88X9VL99jIa4r9+SH149XMeZYJk13C6rfvX3807c19pOKM
Ny9a37rWahMDi2mHoO6LeBNvp0c2w3MrNQ6coU+XgO1w3dS0qr9y+euzz3yDOn4RL6NV6IwWL0bh
1nYdhf5nuCCEUodPVKt6Ls7UzYv4nfyofRc1+u4wZNFM2144XpOpClc5C/8unzPvYonIPjH3uUsu
8TraScUlXlRm82eiNlwZxboVarD3Oa7D3LVy7BXGx9dDXJg6Qaf4YFwZIqoPa121tvoAsId5K3XQ
R02AW9XsTiSz7tTZ8FK0/FsF1CU+ueVWGmUCghpjsd+6ThtBnFm1ITOM1Lf4l4pCuZRvPr5uI+tv
MizI3JSHnrrMBj3/yGyMEqEtkiBmExe/Y3VUge0/DLDItLcfjy/8v5KCI+MauN/lB6uFLAfycyhR
9RHcQvereVUMlBH10JSt7BSOTV5QNGnsPnE6FzIWVmfb/WXAkFUzzIfoKGSHK2ZgDfHu905FvHoT
W14njILMkfZFyECX96Jniy+uaWt5jc4t1f12WmzAnhZvO7Qw78bhF8Fiinw9dXo9HpqAQ24vZqnT
W+ofC63TizPvB8J6sGxZakoxFYcK62Y6WHnZ3v0lX3ZhcGsyDlNZRPG9XmDbf5NPpYVK4k4+01k3
wMpvxxI6M6ZO3N4qQqRKbT5lejYdgewPrs5OIkr1hS+BqJEt1UlltqumO8WawVEgaqd3UrtQQRSk
9Ta4nAhfgX61i86llvrg7a49+1Dz1XgzffZz/VI1BSQSBG+oTPVgZNUNmn6pT2oLOEgj15DI4M5q
KFBQIMTtkflnH4d6ctdUVwxAG3UqwRDDJE3ozuvCsFvLDEky92Zsvl/f0/G8sTtGTPcGQcwbQem4
r9kNeUmjIjpfbGW0UwuVd1Nqnmqmr4g9o2HIo+Lnq+v7LruCU+Xj9pIyyvU7OaBTtp84ntWYAKT6
/FhIp48XBkcaqNk/1NVV/BVxonXSwFmuvnEKiMtEJy+vkzsjEqN+5tBuhmSvusfKbeW/9FfoM9zV
omQMso3vQ8/gfehJ2A/J3jPWT+BwKjKCRUcpPybOzKyo5uH9AftjU0NGJ2HFw1zIvu5e29t1+zDg
uyg8o5JM5Mq+BxO4c2EHYaM1jDdz98ZdAyH1PCPT46wJB/rmfX8/tGp7sL5St2j1qF+HHrvahtWi
qpa1Y1m4Q6rEWcHpKEpl6U/nYkwDs27f9hXxQ72lK5+ONe4qsFq+c/g7vvuXfBjGkY3DhYjv/fxA
hZnpozsW01K1WFvHStF+abgSRPbhsv+Y4zdRol7vsWBDw4nG4XvmELXB4hCf6vO3K7fAxzzetRJe
cH8Od4HatY9oERpUzcsY1nAdghTkUdsNNHQDoizuy+sr0lyWdLEJ+4GJ0LEW40zEKiVNUFMuXTmf
FVxYPgdCHM7yqHHgSJIPuT2LzBBOgxnejOjil/2L+onkI7AKsWyjbQOt90cgvm1bhTTFdqxndD0p
sEQy3WqSTshp1wk22mZhNlh8edxCNtgxWjuGQkMFP9/1ZK3xaoQMp8L38tC7Dhddhhd6lDRpABnX
oWd2gsKxyA8h5zxnNmHzBgbR9mQht9mXzOQN/ZB7X141qAmjg6i1WlTK5bVw8cbsRiu+UrmUaqsW
/My4SjKom5DEimV9ftJ/7WuzN6QtDgBPmf2RgbDLtx/n6rPr/5+nbpKf6GM5zi6n1B6bt+KPWd6Z
xnKcyX0apx2Gf1VhzJSJ6Q8jebhG3eGLUSA8x+uQUVJ4IQoiBpLQYbjTPDNYB739x4Rg4H6LafmT
ha4wjYMuMP+ihBd5k345+LMoOKeVSnzetx/kxYuvwoRt+1bdjdS4l1vVqL5J6iP78ly87UtfSx2g
XI3QBpyksIwE2b1mH2HEajFf3VmVks38G3DBenELgqfosmkp/5+v99SffMjno18sje/vc+MU6ao0
aQc9laCdx8secJ22tPu1mx3pnICg8mXzKwxUqUcuTQF9OQ8mu76Qj9SyLfpjs2KpkrNnpqbg6PoV
crYYC1vzoEyaDkYmeS41Mp5nNeskV81bqbtJNk5ZiTXnqblAmczf+ak6FiXW3EMNj6K0euLE10Xu
js7iDuUM9NnGTI5lNGEU/qdOdIpl8TOs7w9N+0ZelPIqvj/btAiL/Niw8kI/URouHz9bQXDJVddg
Hi7qw/3lpnzjB6NCpZjJdUgzL0YMncgLWlky4SKNa6NI+QJjnUiOocXnvQteWYIb6kZ7M6mJ7BIT
pATNLBniSvRhIrrEH0T3dCVxkA4ZtsjjMkL4EzJKyuGxfcZ4feLKWyaEfKoKSCPIq3mGFKKiRq6y
0fd18yI5fU1G29cla5yDlc5/+x9chAc8kxBIHjTDlL8knEmV/AonHxQUj18TELLpiHBI9Sqlaknj
zUdPlZ1VzZGi7hJ1wLwByr7Fzk1vtvx+dM2DDuad0y+F04Bc96ntQOzvAlTGhj3L4Z+IiMRM0WBS
dhCQUyCCYwgW2DmJHYV9XH+KI1gtD4bHiqJVXRWG+FVTw2P/n2aca+L4kbC4f2XFKg3CD34UUULP
IaNgTkRqbTJi/fi8w0ivPcpWkkdV2K65a2Z/AT/ZX8pH0oj878PkMC7Rk0UxhMFwGBKvMoI8r6G+
8v6OCA9z4thCSqmwSeF2g+Ro+XHqcnQon17zI0sNAUb211XwAjIM0K+aUe5c2AiQGnzm7xKtNO5E
cGFEngWps6iHSvjcu/0y7VK8AeFRTKdfGPzy9Z+jim+VJ4qH4v3S3YHyJpWnVUbAlq1UFQS6vSmQ
9KPVTI7ZQEh3VWzg2gCgMhDBiOPEKpKUmGwKTcLx3vFhFA7/Elmtm+ahZrL/Lfwp0Yc2sglKgu9n
vi8TJemXAU8BvBfJUg6bKrPcNSDlC9T98PyzfFf5cmsuv91LizozUT8AmPvhtU3MCiIaJACPFGrf
MLxig/SR3WfkksZ46e/05/N72TbT53XZWDfSsY4aCnp+X40eJgKUH5XRVTBkmlOK/f8cH6Obmqxl
GhucPDp/z/7Okfin56FqTvi6toP8fIpJ9MktbdIZ0y+TjtBa2r/m5C3Vk0A3UnaJotwcB7u6vU9p
luzaNj8y5b90F9aE2KmZe9EVBWzSmuC68u2FaCOWJ/Pf0cjW7imcMuVCD4Zbdko7XKURyZ0NC2wb
dL1A0VwEGG0XGL/mDRrYeb8QztzBqYDh/RV67+SB3StfZ7xtlMqLLhu/f9M/2SXvyIRivIWrQfvM
C/VRS/4xFW2hxAGsBfZUwYtdE5hDLNi2vRkhGgCMXR5HRQMHhQscVA55f/edIU1E5hpz+LY/pbGr
32qRnQlqGb5VWG7D9px4PdqGKXBN6oQPF8C+ATiEsPyrpp5qft+tAPyhtHBx0jHR7ij3mqjfmlbm
GclEw8nPvW7bt2Y4jHdDB8oj8hjnKf/iRmJsd6rysYps2w5wN6iyF+7Kz/dwf6abwMueD+SU9h7N
A3A7vkYpymBzJ4NsPfq0vDVZhlPMiaF5qSgC3xcDFUuwpqgHL93HKFUtRQkNFqDT03pvH75kAMF6
NDESC9IsfIQvJFbMjOxeAV8yTbMGqnw6R5OOiLjRpLNtk0X2uIpHu69pCnYahO2hc981Mbx0MBEP
qOb/XubD0CAC48wZuXRS////82umKt5mGAB9mJC6JXLiCZwqi7qVKlfX6ALK1x9PvMB9OMGWiE7v
FFrWbkSBJ8n3ogKsdKaKjRYDT99pZILz12JwHPrRyqxplAeqNkY+UHQVy5MGxWKQqUtaC5Eyq85x
LO7LBkFXpj8OVHdTWAiJ2HjGUYKssCZ+6uBonlQZZPAEZFNGhfDhttH82yrscG6/a+5LiSEYoHn0
rO8X0b1eGuAy4xnggdXhPoaKQ1rKJi88EYez5ubXi8MRJj+EMTRNhW31eyuEufzo0Sl0Z3Ghey5Q
RtXgR1JQa9bJb1LsfT030Eneyt/o935Sydtdm77xl3q5V4R8RCKG1i20c+PqExjrhpTT2Xd9RpEG
r7s3dLKPilmObTA+winOVEvvnrsuMxZ2Vb8ckadp2inSajDK+gyrZH3riK+O0m/bSEsR1PDTSweN
M/3FZlZXL0EecXgzz/s+1Uhqzt7s5BCQA/RDFdtDD7oJDhUnyttjfzWgTpXisrNoMmXKoQgEEeE5
2VtdwNHHrOZwX8LPhJ8U+AVNsgsad74wqSbcSvKvz1S+0IfVy6wZWLClySMVQ4V4bHwQKguJvZbl
sNKUQhFAZlCZhgtHVvPmBTiGNpVnfSKP1ekx+aa/6pDRxzKCKou42AA/jmedYqNYNYy+Tt/RF/64
iBBg8+pRrI6KvJKiYSR5ObbmVfEsGdg0MsU55DxT8aO5h9uWZIk6k4xMi8G2xStS4TeAWBnZUp4M
A+wyr17LGvnyPILAQgcjOhqiug8BzIPvjeFSbp5FrIHfVCaNXygwxc25XhySR1XUuV7n3yuUzy0K
O+XyMqK+mDV/7y1ypP4unrtEuda2KpRJSAqgBArR2UdAmkNTORfw4qSQUFBHEw+hzaBir3ri47NS
glGHhLBqk8/oJc1w7PPGs4hWnkbtCX7nvHO+H10WGOETteRXerQ9a2OStfXQmsFBk4k+SxY2W2LJ
jWYiuXQMF1CIBFzmEkMUJDBptqUvLZrz6PQGOvPgAa4s3dVcC2hTy02nhbGfCaaKqSqM6AtMVoKm
5N4/LZrA8gsue4Z6T9ghQgcGUG9493Qz3zy2S0bAWlu2fVoYY2b+wg6RsPui3HB1PrWcq6DrIuId
cCEBfczFUsNMHzppmzTCaeUfSGLIdxklatNtLxVc2W5Ky0ft8HaHdm5+4Z13sCaMMyYS4lIq81vX
CgPJIYsO+54nrzBQDwQxk2k9EBgh/P6aYehrlCr5xnY6e7uOSSc2HQEkb5JN5q/AninVdxCmJhgt
rUqARMLYMpTOksKTsLfEMJbjci1w5fyHfw8rjtLSbx+JLryPTIgEXhgJ050br82X0N+2KPODkHP0
bYxSlOjQLREalN2ateR7Mso1PxS8TuSh8lGIx6aFSDjk/YAGHRvrXJRINVPH6IGGIZ18y8TPrjkw
bdEOfnleAP8NkGn92uIrBRQ65DHw8m1nOM7HeTxpBLwx3MRHg/QQipuQBFjsF/thASSpJ5CmH6wl
Iap6y+AiYhuoC82rZ6v+jK+tcC6Cgz2mjOiBT3uHjiVfv1lcxo9Z4ypMV1doCmGTMXuLhshVZiHT
tep3ZSmVN0YllLDmK3EYMouKZL/Wc/s4D45YGF5XSYdcLDpjwpKtVBw7XdoOCl5WliNg90NFq8mX
tLJWHkDtO3rjMoIhCyLFkZip+8+aU/inncR3nwIFUsDF8Xb31IviLYc0+unm84TokZUwCi+K8NkN
is3cqe6+Rf++56IVHnrdJ6BM/iVTZh5XV18XB7Bs5ONL7XpBL+4b+B+Uiul8tWDfJoSUeAAllZL8
kfbEUv+BbegZJOS+kiozK1PJSRzITW9vhtBlEcGbJlewxd8WCpRM1UNGAburVmDbu70J+uppqbQW
mj8P55SkKn50GBA/gzbCuMtoq5Myw4dNsivMpJb/XdUSY9g0fLsA7wwpBNIZ/Y1JzCY43grlGIdI
WB2TaFRvfe0l3/47hICKP+scgQFHlz21tGMRNYVVTLZXvHN8lLgY6Rp9+SvJTugB8Q8lmjJasioN
R02q0sEBsSq/nWJ6lU8TgKPra4a8o0SHsBTLEW8+YRYL3+X+JmF78Q7yoQQ3+DDOhp+W4Feq3fOx
St77aReDTfER780SFkh8MYKxpVcrmQ9gipuElmKA9nNqDQ3yrj574RGj6EoLHTnDJ0M41RPBLllY
0LJZY0etYU2oBWJc8IOCA67mZShS5DjMX2VDi1M7i74PAC/t1ezXDpGyu+5rO/MDjq/J7UDs2er+
QnKfntdL59aV2uVQe8wb3jQzifZp47Tq3mC17uc2L8Vc936Md1RllyBogxTvlv3Hrp3a19ayz4s1
iSkbdg4kb8McPPVAmFisIRdsT+V1ri7uTeXJI2nOTWMhizUX4hEdUULmm4uH2JGc9u9TSpC7Zt4e
t5onMgxBlR9GFSST5UuUr3BhacLZ5kyA/b4bQn5XDUSmQQ+7IuNlNfG+PVQLRQ4diZnBbDg/Vebr
DivSkqMUvkshQe8ug2lZAxBJit3XJosYeP6WG9yWcvsqt487E9M63ivOdGmZfhHL8rF5n48X7SRp
eelNZVXq2LAznVkszPwWbyb152ChEpD3ePkotmdx0S1t095WvpP9Ir9DdRaz6qQby2UFZCSfq4Lw
6vrD0+7oVQWXW5x+TTYWbQanYtsyJ2JRrkxt936Jcp+Ge3iwX3i2H2Vk+/spoqyOLu9jvGaQ3VOg
63Xj8e37WDu9n4/l71tUeDnD18vjgt+SvdLXd1hUMy1rSrxTjs2as6aRj7Ht81INgV3lyQfB0a6D
nzvUCJJcjanNQrXlq7+yL6Nionyfbn7dUgPVA/KHflGZGgrkokqM2jNgGTk6p2yf15PfCE6RTRAx
hahu9yX6Kmxh22m+r6p0DpSeU7pa68ups1RwbXsni3NAYULg0+P3FBbpf72AOtMxcQIR0TctPZaA
Ka+qdBTbmPy5f+JSsoHpAQV16sg1aT7rxKlVKqtgf3fasVgJEhRPrM9Rzja+j+KcHUbOjaQqyv7M
OoXB3e7jpvlWtNWZHCbRcppvEBDzEOPscvhSCVvG+Ybr1mVr3dfnl2ilvN7ECnoknv0a/d4t1NwA
yddUt/S1r5Xe5qPSm3p937oBNcqlT3xNdcd/UP6Yo8J/pKMvnKdLxdYIVLXBxrI0GariUlzsJSMP
Vm2nQ+ulBfT3k6/uBv1hNnquq2uGUv6I5bhUyXRZtb27jUTCh46FFjqUqrOXxcs8EvhCsRsouNlL
qi5nJDKj0ws7S2Hnn1JfEseyX+u03CBMKZTHZjlry0zvC1+y4dacn8r8VWlJmh1OvH11ylMYqs1Q
Xs7e2PmO7rlz3dKD6+xTt+b7s99iMNOZHTv4zje43mXkSEGzOyv2dS+hKiUpU+ufx9IyxH7Xf89j
JVKcmdpiTKgT+l+I9j0NV0JlevwgEa6H+i8VeDw3dbITWDtGXZYpWduXr0zkb/KCtNtpQpmkmaZa
2ClBIzlCW/QXDY+8IUJzNWBo4uk9aQ5CmXcofwZ1jjikbEXEEKmc8pBjO+87oBRdnaM+t1ekv2vv
6WiyzUcgSNLd7TeEvnz9yDUYtBJlQQnVYvcGA5GQVM92l/zDZbeSfDUNVjvdEaxYPkwzDUbYCka+
TivtRgbhYMnO38W3eWx0QDffNSP0x3jY8qa1rsymq/GuDlMr76s/BgyImKFhS0RHfBPIL5ZpxwTF
r5GDB7yDrI5ApCr5zvemnHrNdlYP6baSyMrJ7jEK1JGitJpo/wm0qaYaOFLEyKV+GU8Gfw7pAzbh
kAuNu+7RceaqALC2j8Sp4weo4KrpQaZBRluHC0f77+33pbmrLfX74c1Kdccdvi0ROQXNUpv0tc5F
+w7ZkHcK/RBCLVWEXIux5RpJqYrXHj3YeeMeXaNCD1DxaGZ64cPkO8fqAYTjSexQzLgmJYBHAHXW
jVTA6Ate4dbUCL+sFTokbMwYZDr/gTKn2j0iUKF20IWeaqwnJUAUsY3CagWiQEZLm0LfuKoRedvr
kuTQVd795f/pLO/vh7/8i0jBZvEtHZuUAJ8pdvIvme9Zdzlc0IYVepiY1Shwfd7jTrCTeAX3uDO2
jUU32dx8lXo+6PsJSelIF13y1s6mPPtzntqJdnZWfn48eyyOruKysRglSYTSLxsY1K2Zw2s9v9eS
xuftEhgtGzvqr91XxlVdfCEatDp0cxAAWo/RKCBlOE0iyNEkfIhSnSjr0fQNgbt8y5l77IbAj32W
XrfvkvH4AYZwqNTr7WXTci1bblNW2P5penFhT81L81/c0e1Y+Rd8dO8vpmhVVGXu1S12csHzndmf
WLB9tXCuaKwRvMWOlDQXEpT372yFE7t/39VOufLPeuXqJl9Gd/Fr5eQhytc2rVIbuVu79x4DkUmd
4iDfvdB0vW3flBK/q1cBf+PzrJIdb1+UyS/GCPduvXvnMSy2JtNNb1lbRQ9d9ItfQOHaIrrGj7Kh
Ya1dxPUar75tY1G+pXYqF2A30YV/o2O8nxE3HsN57e8vO86OHy38H2aZmPHt79E6SpioFz7+Jmjb
hIc5PSuXhBSXSV5KjUt93cFB2yE7P39/pcakq36uFLtLws7p/GX5km7t3xJ92CnZb7H8d5uWPia7
6t/+bf92q5t69DiXi93Mx/wNm/tz7z37FoT4ZD0eeOiA+wJugabpQeHHsy8ayEcDRI3NyvxLfp6D
8kx69rEWuODST3GAuZ4WGtlBCX8ZeGwja6e5RqafiFYcYqk+qonG7t7LXWp8YeR3p/psjCqXalk7
GwZbNSimjXEOFOa5mnkljfwtNKR+vyqHYh1Nx8fO9aVM11388GAnPxPRnAR2LLxwWKoWB4VqoSFk
D9Vu4lk19ZEYYktjQdFY1nOhVmiYibSOc1UEaz058AKDYu0RzzsKuHER8t+jE7A4ytGPJ7Ne9ljZ
wk+A2PW1EKM3T+hewhUtCG3BrLoSh7vpL/avQM2tkszP+VTxOoXnob1zhxlekWziOP0IijTQwOfI
VLXki5l8xbfze84SDQnUlT4qxc75ncNtK0a/4QnOVCR9UJP6uU6m95xV93BOE6j/zu/Q2tShEUY6
hsXJiJ7L5SvI+HazDnB61U0Axf+gspabtGk9pGFSZezTo9QmOn6ImlPbRfB9LJXgP3oODgylYKOY
asgBikrv0NdVV9eXborjFYr2ufmTl/VWsHJaWJNNB3f99tQcahZZLstcMMLJXMo2wdyT3i7Rf377
nnvkJ7aNogLu6jpla8B7QuZ3cX4NMDN/o8oRTa20TAWWcVc7crY8Gps0DKef+VirQMVxn6tEqoqZ
AZXBYnzvuTPX7dSB8vfdCk778JEfpFm3ilGGRqIYrQmfmVNiN3tl+7Z8ebQWVaW3p+QwfZm/WedO
agKY8Opr3346KlvK68xEmzJfnP638F2gK68aZ1YwUIlTOvkHs7GtQ7gFIDA5UFwNKRH6OMNB6Vsg
DShcNmDx7zKivV5UaFqfYQrPvpF6N7f6j+WJalpTTczehs0XKTu/H6PS+9207+vw0t1+nF5k6zch
nObXHJqHbrr2bDg0CqAMTFCqQJPA0t4/ayUB4DI8oePS/D4hAov6tZFqA6xctl2XGn6QiwyVa4tO
E9fUefx6DRXKQQO61soGkJIrpVwiXttH9IPTW1fj2NpQI+lm+9m35NduAPgCS257GWaddRTg8h0p
jibb99xI8tPN7ZBJSZkTfm2HPmp0bP/DpFbdfSNZu1bvVdwPym+46toqe4dRPnaw3e0QhksSth2u
h7YnBx0+j3gZ2lEiAyrhVGTQ4oCEfJQig3N0H+E7EkRaRHENTF5wopCGtMOvNaMMeuoKrANEkJor
nfgzuKgclRHY0IjtMHA3+0agGCYx/KeK8I4OXxey00A62LfT0lYIj5HUmPfdyMb8l3ln54zOw133
3AizLq+OS3XGAqse8zg9vlZcpuEViZgHifd0jaDvAAYxLoKDxGicgeehwaQidxxtESAWCniAL7rx
izqbKhCr09hjjKB5DepUeVXt6aIVVCe3Ubjq+59CdP45yIJ6tmU/do3DqasjIc+udAmwIYAxxB+A
Lm3norHtwoaIev2Jmxfx2M2PZKLV1j/JWtB67TgQMuinA5VMzuNSJgmuHL58fIvLsPS96waH3okm
jMi6/8nG+oVL0G+S6gxQYA3sk5wzryJXtBd0c/XLb2os1LpOXLmtiLADjoJlMNpmdW9fgaTBQT4r
MKSJb2zi11XIVTNIvgPfMIP0Wn0Y3xTPBGPRoZn8zdY2NHvBW8ivBGmXAFArNkCKY5aUXrBhpo3X
0EsdyQDZON801tgD1AowtXoNk5c2AE5fkBzUz8ugrpZqBUB2e18/2UAGu7PvOtYz7OQAjnLxY/F2
Hhtpop3wfpPG4nMezWoB1N+8kWrASx9kkQlcxiPaNArx5PVJJvJSeNnipDAq78FoLZws9bJoj6EG
tf7+Yf5KOdvLwClDf1Wo5UCC95fl6BGtruVxrplpluKPRX8xPLRhlYvhXmS4pedlJbBTVoihR7XU
35WuqPthKard/3btUoeUJXp851/TPWKXV1bzobGTw/bCWwpX6S0auZddmzs3dhQFm/PnLRLi1/Qy
cJtXyXt9TVagQKbAJ2ZDUBJt6OEtfNzEQCf2Cqyv+b/y9+QHVmk8a7nUDaZA2y3b6upXOEvA93/3
09BzBiJhzYNqa2a6lfOuaQXoDvdjOBIoN7zEqiOF5dyaDEXvJU17cW02MXCqRVivFReSg1Mo/vRF
tmvISxpgMGnLW0zqD5CMeR3lpE9x/lt2j0jBzhqksA//SWcvz1v3UerPVdFODg7DwjaWU3Ysr4bP
UYp2ib7difTFkhHrlSXx2dc+M1xvqmvZV9XFsBAX4jUv2bySTVVXPsvX2gLQTGbC5xikL417gcAm
JCvoIuV/5Ei5Y8iCuYosikLfxs6XcHjh+LEEge0UpZKXfjLknWSO1J5PCAn5InE/OMyCLr7s6/LO
RGmja36NtfiEnVz/kt/bv/zrhD5RNfu9TMVQlL/lqJip3aJLJM8g1xH1JjqnlhiZkfRieoYU/vfv
y7fMdmXT592W8rL8CnkEz4G7fpgdXoxN+AlWqKOnsA0wWugRG54drW9xOOsc6/mfc51EqaJV9p90
BmuGrJ0+6MDQG6jE7la++khyUZrwabNjr8yfk+jxgRLaLWvhnpi9FRsQ8eYCpGoBF+F5H4aUy7Ql
oNTavBTG1ojO4sUWU5+1il//5sach0ViwL8bKxwOULT6G7gFP5GwvvzSYTM8An4LYrv/7Ye/mTFt
bePQ5eqz5p19GHF/WJB5H+Me0gvsjDnrfEEoV3e67O/7s7q4sssd46PQCVBr2PYMn5esw5EpxR7+
UAzm38svNm/SB+1Ps1JuXmhaDVsOF+529VBkds1N4NlQGGPoKNbwOu1fk8CNwH+BmM6pCjCpVCN2
vfxumo8O1fBJNKTdZhaszbPW/Sf7e88gqEhIkra0p7zuSqZ9w2MnA0b/DOOCTsZ1y08w3U3IHm+1
0O9/C9N1XPyhtAmkqDKKt/PV8Suvu2xKQ4ZIcuN+IUmdmGMesmcQsODcnG7kQibwYGdKb8SvsYtV
umhen7dTuiGELMzVCyuuk3AWmRUv36UTBw004GEgvam2byy+CEEj5dFVCcjHN6tSzKYYtbK3aiak
4r6r/FjSYqXcUSMVqYAF0+XvYYjj2TwN0VeqRRIy3kDLYUyBtm0lH8H/pCo9zmsUK3Zd2n6uksNX
9hTxTKqL2AkpJb5Ia3Cis0x8bRNiiDyu2ageygjDWIOF8rxpz7+DZXr5vkyE4cAEgfDzmR7p/aS1
owelDSZEYDNN2dYBtfwwqI/c9yzdnJfifZsvxqTCTijIWAQp12SCygnGv3iVzSDJvn0c5oM3h3Vv
4ChIpB2T+zCfD4F51EqjUIJht0iX8MqqF47UdChjAvkxMo95UwXhHNh804atvxIfmalho/7a9w1D
2V//c1Ehgx9BjoSdFNI7TId/hSpxTosz9r7sJwUFgVkRf8K3Dl/Phu0Uubx5ESr3FXT0qs8vmpDS
u5/DJEoiJQrydMgL9IC5NYpfZwYItJAA/IPySoKXhDA1SOG7iG8IYW9y7kvBfTbrJilZdn/ZWJjq
btea4GvyhQBvN+g7hX2tlJp2lUu8co9svqSaK405l5TGuaBu+W+gI30unGXZJIoGCZEyLvjQDtWN
+joEowckSkM5+dX2FD+x7FRuMi2fAyGeOQmguAnBDMhh0xIk396R+/NXKYNiEXrbV9WHkE4LtL0p
qFH95q8Snes0w8Zf6oTqQRSo1Lk3hDXJGe4xWKSjZ6vUFbPwRqSZ7Zdo+wCEi851HMDinMOt7gxM
IeO8VNPpCP6P3ECUBmeEZ3zzghXsHe5B3/Z4y03VMbA0RtSPQzbINogO4Z59yCd2O91fLKt5U3qr
WQC7FTOeyCWU3sl7QeP5rKJbu4cOZLpzibe9xBQO7sCOLYs0HD7fPhBGNUWRIURQVXVhOEKXFh3U
gY3z3KIJCb+I0PuzTmYw65xbNpZFx9cCETnrAL+B3hz1+gjcWUDaYebbZBkFoTDyMDbOTTGZ7ULn
boW/N++DUzD3T+rJXvZ1xb/lsT1Ub5Qr7QUUiKVSlEsno+lq+tfCupqlvBMyk+uUOulD1TcEDsFb
e93DqbZob9rXSQ1rsGtne8VeolPspeaVeXfVFlvTnvHND49f51HuL++9RrnmfCBaeNHffi2ZwP6y
3zmhA70FdjiY3ioKmYTUiFzNtn7XRn2X+GxVqt30+7w7kYr7uq1nCcQaazExycqsfW8ascNeObPx
7VtKldyg0HUlUl072c046Mbcy6R8pFV7jqVDcL5emzsVlVc7jzbtIkyWhKdhXxW9qc99eXbxL9tj
+aL8hgrqYOfVbMnQrnLuJfHpHA5mv1Q7itA9SvhfZBsafPUrD0HxxGDMtnSeFrrA/Uf/Odi8O0Ks
QEmJO/s17izMNBrYbq6tRba8elN+dXZvK896rrV+PboBO4WpGGz1lqgEQS2029XJR4DMeVtoTqaF
c0gKECB1e7v2iA+g7iiufTF4McKtjGz/lBDg9qb/XEJ8ZGu9+gIlke2XpoWyU2Dec4zeJoP18CGr
/ZDCfVL103rSF+ZcQ4rolFSGWG6qCwNWTIwZ3yVuKt5QMT6H/QZ9YyPz2a/jRZwaLIU6SJ6U7lA/
IXqC/YXty9PjZYFLvfl36C9Xn+oRQRpg+PF5XBjkBvQH52lq/ByvPs9TcSgSOXPT3QvGVxCK9/x3
RCgZUi4P7OGzEDzE3URPFCFc1kCC4IQ1s3Oohwe6G1LHJ6h8HAr65ytNy+uwdgX5hXSfzHsCNEs2
zSGN5fiHo1hNgZ2+vEFe8y4RumcBh5bA4Oe/N0R0f4XEDmlqP/uP5fexd/n0oUrRsZ+J7m2vK0vJ
XtIwRWAUtOj6Va89LPVuf5c/f2X2DK3buc2DSNQxki2qjV43gk06/S89k7bu/fm+6T6hRpy9WjdL
cfJvoxI4tm2Ml68Db7ku8/ClNSeUovdcDeS7Xr7sWOsPluERpgGUodE0eEN1+PX4KgqN2TucsGvK
h6do0Frky5G0ZiomTBJ+ahICFWhY7E2X0Cva28ytCPo8Qt7+v+BTXEXoQRkICMKFEXEMqbbTIT1U
goG9UCoq8IygW5Rs4X8k3ddyIksWBdAvIgJvXkXhvQxS80JICO99wdfflboxPT2abjWCqqzMc/bZ
JnLtUSyRDq/f0qfluG5Wle3n814jnj3c6rt5M8PpuAn1uSFu3gIzFgw0Rs00gnwt1rO4TaOliutt
p7rkpz0ryUr8WohUYiTMkzlVzdNred7XlT2AC1M7QQGLObWkIs79ZItv92cjKA9S7SWD8eJb4tw8
SkE1OEdJPTVXJ0NpikOZj/iLYlafGVqDymMblR5BUHgSa84A5MAzyMlf5lbIbk9ju1oqxCIXbfdb
oG4GHRyHgHy/kmwQHmi95dSX5NDNtXzzEj063YTM91N1ZwO6VEBEzmN14uZXtCIXkdwLFatAeRjk
St66NnoT+cV31dRica5IYOGOrjJbMus7RusVOQWbqZfz7NDOfbk/KtDbqXIUD0rnOA/W+8jggcKG
tcCcPhMt2a332co8Ya4sja4Rtz7WvlhOiHPoBWb/xW+MbcasS/1MUHrztxpaBuo31llfBLgBFOmS
lLEIAZMEp43Fwalz1PJ7rEM8w+3t0MtEBcx1ldBqcu+ohdLfXMgJ0kDKLfRjZcuV2QUY5PkXCpf4
ErKz+8XUUo0tfsEephZGi9uqpC2Pj0VVB32cLhXfEqihQfszxo+iadn9og7MTXT6eTUFitQ6eKmu
W+qj1e94tuJIVvGDLNbCvMYd1cKd/0XMe2GQ0j8WXH6o18UcX9jJkaflTDb20Fu0J63tVJ2p9vC2
/TpLTO2dB/cuKqg+xg9TcSnnIVU+rwcKKb/QknJc+MQoSFEScXIZFQFp0P1A5FHnvaS9y1hWArsF
84APr+ASQZS0MZv+GGQV440r1nlhNDf/0GQyxtGD0ufj40zOGxZhgoHuTTIod5eKn6uZmFs+92CV
qw/QGmHLQgkXRJgZ4+bZs33uhiQO9C3dReqTz4UjpaiXF+TH0uQWKLi3d1fBt7vAV4YYzPnUWv+E
dFlCwF0O7fhlJFaXyj7TXF+qY8/ha47o8CCnBuxbPlCQidgplANxh3XoRxx8j90bJr7n12ASE7qi
7ND29W1Dgzovk53TKbJpXHJT/YDNyz4USrx/t8YN6MgWKuCIcC5Dr+cEV7rw5jejraAmUkJDG+tg
9dtkXVAvmU+Z8Ty9btjAYeMMC9Y0jjDuOFKju/feSjBMGNNABgsc3YATwRZtL15k6YKCh6jd1MLy
ZsOOiB9RgidEu5vNonOR725Zh1xVQRYWQEdxSAMaClTgV3rqK8yZUguD5zOsjlRYIygut97pzV+k
p6WfXCt+n7Pjub25abe3ZMeDsx8F0uPg0dkPrp1br/SZCWfeR0zy/YIl9/H80RI6mtejP4rEfXr8
eEyZqUz30ytrJfbhDfDl3xV8sJtyyPh9pndJD/1GVgF2frVwNKWBUO3zy5h3uLgiI0/a47sQFFv+
2nZ9SkcuiJvi8DKTXobYRo3I/7C4EWO+6UhyN3e/wmeGYxYPi1+H6yqwKscDncF4APL0v+HGfPkN
4f7bPVj1k8P1a3rmxZ+bqoOXStXpofHxuLv4Wh+R2M8SfX/ki8y8FhDPZ7D2mxelIVbkdjDB1kxv
UDccC7nG4tjcAvZLg/lmkkeBywwyJUmMtUMmPDMkOzI0dfAqjOW9nkM4mFwW3ZsIslCDZoOdXvGh
KihTCrUP2SFbUvuoXN6w0sUPm/InhHXhS2L/5VdDCZpzfBAZHM/X+aNJ95H59Dw9f9adjByGR3OD
XDIfxZgridfV2/3j0b2C8ff6kvvwwERp2cpEtx7JSdcWKInohvEWPv36tTDZv2bafHcM9GwP00LL
c3+3XWDH/WR+bOOKPVxZmtZgEFUMIKjS8QwwmOt21k21n3qIesi3eEOO8J6iDJ6lZlJe3T63kBl/
kvv0nU4INaVUCg6g9B/Bl7o4D7HFNqL7a/qj+L1Alu/fNKcPba8u6/bueHHQg2NiM1fj+cl6mEBr
WYQ/KnyxqrBcGNYYkIEKPIP+2GGBGXFrLPkV8YSyzZyYIfkja8nis5asEr9bPR5HkLbfL22hOO/Z
4aV/Hl0HYzZgl3CILQdYbGCjw5sN1C/PnuQ44oOP/PSUCc71ChdbjaM48beFpZchFRn8smLorjRR
62imDWpIGNCALSu9ve6RJsjb+j38joceZVy67DR4LT+aJfe9n2rlvz1NnF0AJR6J6/D0rs6yt85f
T207DmjEKJqW0IcWDjQ5GNuriyaWfZgM2o2MnOzgE+t98575ekoNeZRzCMtht4onK4VdOJpw44h7
JfTZiaL0iAR5LuAVt8KG5pIeSX3ZIoxkYBUYBTkrlMkya0zP/g0Oht5EwfBuZrMrcSj88SLRK6NE
a14sB1VgSHGreO04cJrLeThfun4Sgnu1iTNz4F6uq4kO1Ix4pclymt/1PipQIt/L8R1wJ+ct2H16
cUWan75thQn+JRQ2m3b8Nf8uvSnxTMC+U5NSm2LVCPmhQ/9WokhI8pZ9hsvX3zzT/i1VbjvbK3XN
HR/lQk+1tJ+ZCj7RQGD4c6NXrHX2ljB3aQcacAosetCXpFDkjcwKVC8+teUs3zNFR0yEXT7E5Qsd
Vm+XfdnwYEbb7Cydy6toI4lbl58v33VUNmIn73tpWJqm0epUSezy4UhH7rUmrS8H7KNDtGV8hw8w
TUT5cXnP+NeIGlhqykAFxUv4Hpxe0uZMcIBRPN0i1bcKw+fw9BoPQc8759nQb7dn+Y5MO1v/FiyR
fqhbqby/E9isfDhFZg132B/L8umVVBJfHkrCCQl7hSD5Ur4cWBuWY/3dz5lcdVTAk2Bda0KtsPi7
Jqnp1ST1Us6qd75in4vwUMjncCFJCMY7df2Wk7k8UnuWE9lsBudmcvx3v5QPoGxHnCmWDdgRByBw
uy4vGegH1Vq6coA/GhoSQObsuC+PVPkoo/b1iNz2mfl3Nz/jFzQLla5DYrC+R6fJ/PFCo3XblS//
iuRoHqwe7k/q13pJvm4/9z/3z/vnabrzEHdiXW/n6bePi+pQNzfaDMY/h85lugNylLe9ZOvx6VY+
/LDABLiHVXH88SfewWIeLkOSLUARulS+gTWLlfM4ukuLTP7deobTXDvxBclKMMZsdb9bnbm9StUv
caEVe1KC0DaJ1caHn8b8UJa4odIu5es8TTANIFX4JebYHu4vHxgv+vQ1ZpB6rpQ46cWRk1SZ5Qx5
pikigzOSo/YSmgHW/nfH+2oSc3r7C7gkLDwPTx7uYtDt2QFYEZwyAVvzZF8m46mnhfnAhV3l3xeo
NH5sTJCnWZwFE6DHC1KOgZvLPdIleHf4Cx4vQOyqDZW1EdlMb4qjv8oKcGdjLQ40lMVFaIB9oSGz
TUNkvVvHujpIE5L17GEjlULimZc5fblnSZQribYP83boXSZjFo/N4UtjeQ/33fgRuiBl2MaQDG3I
fYBlZa+xiTEL4iHko3rOU/PoSC2GG2qn94fLUI1pvx0NOuBvV3TTiPuZRvAHjvusFnaG91whWDUR
cE5u/nkOYUD5WWY7lJT0hDU1rnhlXK7S23XmJ5Fj2qIQOm7/HoNnL9NLUlU8Zg4jO7IdlpGZSQGc
i8rD1+p0eWV0OgpToO2DZfB9pveCQpNW08Vpwm4Tb/k6c0XvwFW1ZhvtOvtxFuflKo5HmV7h7fmW
HR2+4omFkYYN2Qd9H+DTEvs+3Sk7XbPLVe0Yua3J7t/+WWbEkMSG4kslOBdB+sfF9M4vZs2u+GBF
2LGornS/U7u+lYdGki6EDTxwPYb7Snbwx1SDT1M+WRCJqkoYuew8KxyFkIajdLluOFkcSRARDi2O
NltONdPmvaCmfYbqqMWnST1aqPMkBBQylcvYN7gw6OzzoRV9ADyqZ5Sy0tuCmdP8Va3o+NJFOUjV
abrlqU7rCqei+flUbCHMF/pAmc3k4pFky/rBDEZO+1UovZ7G+Bs7ilZl09TD6SEcxbrKQm/1fh06
pc24E5NlV1W66pvzyK3MDm9tFDYF4u9jtOmtp1eJDtiei54J5DHVcsRjYPLnJLpoqbVYuIOGyFAA
RswfVr3nqZajOsLC17sH1q+O+DpISmoo795JvIO0TM1MZTLgnKiwRpzQjPRyn4qNy89+SgWWpZ9Z
9RAqzOQ+M63jlDPOvKLSi3/YLE6PIdHmjW5s8fZs+b9Tgrxo00t93n6eLcPugAgAdmwTXCdFYNbX
9bvSMv8i8/QuxyAfJiPbbhCN7r9v7c37or/q7871S3vxvn1lhdvgBQN0QgXQgsSN4pQ4SimhD9yF
CTxYh//oGAaWnOokhIis6+5FiS1mQLHRq1vP18wgycSmPBcBmqlgxr/J6E7zWO4WupBRCopErX8Q
C/xx+mF+3OV3fvFS/PJW/N9fENJXP1dpsmQof7b4/VxSdHIzfarEr/Fg8bm+v4RfjBc3tdOjvP1K
bCDB61N9k62uEzUk4e2Hehbo3ckJV1Cpcil1hbdBSW4aR1xeWVYSxeqqR1F/18i4JaTiL3wc3iwh
d+A6ojM8VnZvSPsmeJgC+Xkj+eETZ4T7KmOZTI42Ez64Cmj/+uJMDIl9HIgU9vy0h9vKCvZJXtjk
VWTco+P/VSS6fv/DHNKHfYHWu+JMRG+iQyu1mFpdu/EyyodZBIGiH8VGMN9fUEyfZ+dLrRhGpT58
UXEq1gYqfmteFEGDU2veYYvfuFZXyr9BpkMwlwk8aZPl3OuY9yT1UffSOrWKjXzf7OD5EE8QvCMK
3XE730ihlSo4urs6Kn8/CAEg14UOLDq8WEYdTdZH1/UDdBm5uFJX/E7ecexcDgxrr6qSHqnRscNf
pZGlavHAKm3wjFrjPvg3kCgIMfcfFFyhKaCOueGmbL8dEKDT81BpjNgcGklnGuvBXeS65kSpe5Bc
yWkCU1q/ml3wK91SMl8atEWQAOaZbQ02CkmhnqmDluhzDnqTfdMGWqhvm8VpkSs8Kfu4eu9kPCSZ
FleEzSSzjLLfPAEcCMsoeEPas+3Wpjr15DRjpqGDox+EQYuQKfYfLBsYR9XvnQe6Rwv+whm1dQ4B
k8Dv8FlZmrwYAYVkWyG9cxVfi1N11dGPhjyKkckdNm9CyjolHsN5yQP6jJfcI3AcNHM72lTAfv9I
EKYBawWxrY9krBDIKnSa5Aswc15lHLuCdG7+h9+XXJ9gGW5WZ/biGZNsE1JQSl2EANKEPhsF0+Y5
f+F1DanlEwaxqCZv9awwNbWsjCFeRuVN3MYnQCNYduYf1smhciZ2eF+hFoi8+2eKVdIA5MqHHwyY
f3uwkqrVIpje3va8VZkPOw0XYo7Q8hK9W1SaOBjsO/fK/Rv/gWMtK64ItrKoOK0Lk8OiYlZ6aGc5
BtUOfYSr/g2tCxoWN6BLAKmKJn3DCI9RGRsecYtVh0x2oEpJjk7sdP54dvfB7utMrh9yUlGYh4u+
2WRx9hgWm2MWyY9dZRN6P4oI9o2wKa4ttxL/UYeKFzYfen3Mgl5y/gqY4RiKXJcPxxgDRAe2Lv3h
BfxXGgowOk/+JOhW/kl7XV/9e3IfRrDr73q2lMGfqIAo6Dhd0N9aqrkkP3EbiIuFC9O5M9I1kdAv
d6EJMK7AeOMQ1tJWCt74DtNXDC3scK4Tx9GuV/gBxnbuolzOTL/+vs/BCd3KQJ/LQbLp/SUmBgwK
trsYGmd2mz9V6mvxHn+t5vwRnlU80S2vyoZyJjCmsaj5sPJk6dCje5bggyYsR8rj8x+qVCdVbgZE
l1MZP2B6FSwl68rayzFxv9bAupYhzJG/eS/4WG9H+ybR8aZyeSu1NMP2spb1u5RBdcD/5Owr3Teo
KxxfuNqtZcWF+HSfD793hLFwc8KVvwfV/XhwHhLLsm7U9QqKmrD8hDQ+w3jBifbrsIbggFFuSgIQ
GjZyeO5kxs2XGBhHk6EfVlq97ciVfZQ12/g/nwb34TRYN+cVZDAzhEMVW8MZbRvMRwcJ3u/F30w3
3ZeDXvB8seAmYPpgZgy6nJt2mrc2FhE4yNO56hWCwXuqxdu+dQtfwlz5ZfumRc/Ilz3c5/rj2SKM
NqF4wc9qnUOw09kEu1aojOu5bvo3/6tcqMJgxcV/q5Iu/XkrqP1XeHgKo8c3J28JdUDeOvQg8cV3
YN5KvQfMBPS/rCVjshw8OHWR4PnU+/0cgFgb0MdVlCwtogWY3Zfv6J4glruDkIkdPJcleqkrFvB+
p4oJ8vGKm23GhtPvM+DDtNlDU1aeVX0qQM4fCkJuMoQOhAMsjKLSMnr2F6XX9IC7RhM3PlBre9oL
nk1FKTuQxzrz3ajYZB34C92D61+C9a8cIpjIOWTugDdH9+/T71k/GF1fuf53QecKOZQxHWD1XkuG
gVL8i0aipwN7YO420pXL+7rI+bUwUS6eh5egVSgx9NpUk4wd5hE6tJqvwy29ocWZF0KKt3I6rvrP
F4neUL3Kx7WXHVwitS0c6YIZVpMgUHl8Y8puiXAIYjQcdQihqRV7xXZ+GMQ0i34cSV8NnEvr1cQM
g66a+Ep+r/p0hSGRafN7x/mqwCCRV+x5vjNsKot3eyInHPdXddnQBbRuPX24h0Gtp4ibV+5pKq7w
WDARcGjhMmHn7DTfLGDLKGySb4zzFZTodX8WDdHt09gTDjdvWpb09EavP6vUizzVFAaPQ0j4si89
i+DkvFV4CIJ/Q1tS1KjwuW2Gy6xQ/QD1Pbp5Xs0VqykoTtMYO/+O3UU/vHekjcIEmTTGgUX8mYF0
us9GIPS4PRefwt6R+nFIolGqqLYd2lXD4nXzZGzlsBsotQxpdM+djAVhZHGobD98TsYJNjTQchNL
KEOKHz6zTaPsoU3XTQH/THXGM2iadT1hjNCMi4G+Jdq2AoF2pRTPPkTAG4uoVertrtn0gldoOeZb
6h3NA78ycoCEKAfMO18iT7E5/Ng2z3w5JL4rVv8IoP6tc4bFhUvwbLm0RKMebpwz8sAQJyt8oke5
1ympQBzugZoRrl8wd2QU+Jmrk/qGO7YdhOAHphwRtvFo2yx8wgyDFZIYJpObNo10eNitsD96T9bq
Z3/dDc+5kUIgEwWFS6yCI084V460PSy85txqUnzbdd2D7NhfZ2U/RXH1GELiE29Oxag42CDXKod2
v9RgBmlzc2MmzZNctrKfFaXQrIe7jaeaU3fP+ZZ2zsRtNlJd844o5aEPniKj87ceffGLuTMDmcOR
gt22KHd9FGyaSq1uBGBpnQxKDK72hSoWN5/rKjZesN7l4PvliB4n2vrZC2YWvICE4PSF7DW5VRMt
DeainaIKIl8xhpbLUc0Owqe9ugEB/x8PNPPH4ZpVV/0xKyB4dHUsBudPDpfhsHYqv5qxxxHgv6Zs
LA485Bx52fAPbEL7YSL198CrNLZlujgxF+fXHEkkFgE8jyWp8UX8c/tUPKmL1DDymD11j2nh8zi4
U0TvR5sIjL8PmcEI88Hh23S3lZw+g8NC/F6qOnQP/c2vZ+v0z3OD694qfO7j8GKhufCZq4gwqUw9
FGtvQORi//CDrBEOFui9s7Zyt83xAQnLFOwTIUz4Ovw39Xn/iBvEyctAAxPN4MpebU4bFutpN8Rm
1VUNz1GYrW7jvQ/xps34zQxdKdLgka0uMBQfDxJp3HRnKQucZSvtVnOCIQ8bKhUYZNPr335R+NsO
XYeqY7gdqqCxXj8d/lvLdoDJ69mqHVcX72HoX2JxUfw2WTxokYrfuXrqSKLN2r8XuCHeSkLtn/rE
3LAteCycr+DSWuJTBIHDDKYPwTU+2FHC/23zgWf11NOGIlfAB8dP49RtHWQSTkLDUD8RHe9bnkZQ
hOOW4dFIU7BpxYlI9mMxTAhzn6EBRvZooRNYxOF92sQztW1gZMHpwvhLrEHqPVsO543jP1w6yfKy
UrMVm98d4m8kygGXtRqkUbY0hDKI8YngK5I5VtVA6DzIdnCv3nI/IOPo2D26K+ZLFqMGRvFl7BBH
mz4b6nMEvuFIEPwIwCpAPBjG4s9DqxZyVnhzm0mjwuNWLDymtljn12Tz7iH6Q1EEe29pntgVmpWB
z/hUCRy7BwQPiE08eDkHUQkoD8DtmA4p5c3rHyCU7Yw78FDp5ZD7zVfmHX5ceL+Ogzv5HbCjpcYQ
YIDFy+8bDL/44AoZECF+kIdVxImzwYsz/rcEaSZf+JKPHxHMOdNfde7rwT31UXwtWlLdDf/xuPbM
qmxqB0ZZvV1nQQfZGncXzRK3u7FwhcGq2E4J/+gXGuPXlICkQuXewruY9xadUh++ezYpCNBq+tCE
l985+DpAmpvmEucB92dTSc/bB0Nq3dXPspf/OcLXjd1TATBOoQ09ayXtu6xZkBfXOxTeKQHdM6Yy
9jrp1qqZypFKRc9RZppu3WpQ38voVku3INi5/Es8Sp675xYVEPbDPd0ION4OAJQCt2g4B3BmZtG7
JWuAyqbQSJ1YVZLI5Rr7JBuQaC2ftcvaEIqZH9howXbroa7GDjYekGn2EvhqyIhYAneareq5lWmc
mzkj20zv2Cr1gXJs2fatW+Jl3F35OM3svnFNV5Y9lyaRK2dfIe+L6by36iRbWxSNwbaXz9V2OIML
DJbywpViub3iWMCUa10pdosFxVJn0UyysVnL4HT2GLtA3wvTEhJP567RS74U7g0Dh1MnLf/9BYUl
rUhV0XceRHbGRr2z4SCbojQcM4UQVBxYZz4jvBaNCIeTE+QdnXNbO53q65QuFGZLrpWwUZkDwEHC
9IgNpPkPrd3JFXAdVfBfy3E5oxtmddrNvhryWH4YN+nWsQQQKsedQ8ddd/cv5VWp4kbfOoc5d71q
ebuqbgR9vywNXu2utiDziVt1NXA5Dp0UzWQ9r6tKEL4Lb9XJYubLIRfVFB3vVZ+PDvFKoJ99uba2
+WbxdWW34tLDGUN8h9VIF9wEKKd6ud4m7iZ2JsiLtk6TMK4YwrYqTCnb/yOuT5vvrnVN1m6uFfW8
x5DVYH/fetAzFqqZRhzXQNXmJhf24XZgY5FrI9NYFCrFUuRZyPi2cBtS2eiMjLRnbFF9sPF+3fFd
bPoEbCc7Z1TQiODttKlicDHaN619GHHs/65wpsfBjYtbYl6x3or3iArP8WukbkAwLoajWDF6Zp5y
11SGLBlOuTM7hqGZatx5gwd2C5wuaC0y+60GieLPquQ1Ai8g4EqIU+dfyttblCuGVo8vf4veaPD8
ffYP1ibCMW+AyYqwnGJOb7nBJTPWvn8HCdVjpP6bj5RVVaq/Zsf5wVuzce+OZ1CezS9K210VYqw5
rzuAks1517n9uMuUZt8J61PyjJ0pbMTLxhDGlfddTf19PFcpujbyTJk4GdDjMYZA6FQPDi6W7pCt
JAq1vce+V0qXTVOKlbWRgZO3kohru6nQhGTLNvX8l2hnFHWkrGmwRXfNJJcjM0fcn3OqnPvnA+YX
1ds/+Hm4RR0Pn7nPYR1SGazYTfnxOu64knHo1fRd2tDzqzGMz3Q1gGvsn5VjwJXnrzfM0vd7Zz+6
uK9NbKf0R+mzOAU9u9YOgcUy+ksuK36fNFcK3+/0d4zGEEjaugy4iV+14sARsByShiIGoq4Y7TrK
za+T92g8DpHI5yYxZ3JALf2Xln35MlSxKU3OQ0NjM/RxLci4d+/H4QnOu0fguzVO/Us/SxtlGjC8
DlhefpjLn4oB/PTYGYr+HADTB0zolSIb4yD86vFxs69UGB7np1rzzSQkDXJef3fADq9Ot/FMhgG/
cG2boxzs6cPmwO7OyaUrlhbcEYszM/RAeTM+0C6JPm9kcShf59/JQcGZ7vOVwozPKGfRNse1ldhG
syMPH/QnPaA+fXcM+tbUJtAClsPbBGVt/XgRb56SW2Mninvb2Xyoz8ONc3am85F5kG2Jw6VZGv/n
RJD7/+a7seFvOU9nO67QChsndZeKy8pVbLTGLduXjpP5NVUxkQoLJfeL/HOopB+oeW9h5MiifVdN
dvctT0SmsdR5/XMqpNmVP6KCfuV1vIuofNHl+XaXRJ9U4nkFnW4/I1zIb2vpbUUhi+fu83pH82j/
eMmPTKT+Pkn+I+4l2hbmz9Ve2U12n71rM0h5w7r3VGtw5x4C1/Hxoppr7P7tX8k1l+Yc865rYjML
LXxgBzzNtFTnYqZEUbFrn5DzsxaFGhkwBZOmmOgRnSalA3fzBoU3oVUGeMZ8X/nadki4Z3qx+jr9
29bjt5gmVN3vGx9/OUCYb+M/u0/LUs0ilWf5faPRLYXhluUYvJzkh38qq/NEVEXFLQwO3oaWY1IG
Nl+21vXLuTYXAaCB5E7bTczDvrZINEu9Vb/wunjb9TiwLN4MGrSNUnmkRHaE8oZIXRZDxs3B0sf/
FjPic6iLmAUBS5kXrgf+zZUprsrAq2gRodZgWRVk8FvLBQ7ZX5Nak/Knf00a4gxIWtS1VWG/smyZ
elNauTxaIXJNiZOofZy7A8Ll0+ju2ir2cRPpK8s1vV/qYW7YodSbvDnmVSQ+AIgBE/pPU3ULm0If
5SxHC9mEl9sTjWjmr8AwXBcRKpStALFCFLPbUR/2CoW6QfAWL42YpXAcZHRHz4qv8V2pKpbdPBsj
f1/8NrVpSm32csduAD3RRv/wDGyYB0aGzYU83d7WFcMELG0eD1VYF+zqoLejOJJ2SEygitcEofYU
A4OwsKfju093b1g8j3k57Wpi7XR25GNTfilYkP+20+y/5XSrFNdpsz7nE6U/kGzxWVJrJz+0Bqhh
epY4sBhpKbD7Tr/rXIghPvDzaXlpQxRMoTUnrlg6WQ22brB36se/tkREQe99s6w8x/hCm8mtj8Dp
OkKUfErZHEOAAeB3lp3lZ5QnD+DTsexULPKMCDwaVTrkyM2LQ6ScrrYgA+ysiytsq7lcxcwscPU2
VZd7YbquX9NyKn6zwnfK4MSlpC3j4DmWSTnPMd2uheBxrxRyDesKffwH1Qkug+b+1JbhqxeaOyZe
07spC3e3W41pMPnW6d99WR8Pn+9ugnvybDhpwcU+PhJQBh/ixwVPe2luIkdoOWaKN+k798+Xwzus
AAkyd+oYafr0eGsqNs8ezMpuSzZ0ula2haouyCB2LKRiV0Ee8j02GGr03Z/BgId6WzDc5mIKQkNU
PiWqqEMuj0sJip4HIt8XMjlNYNuucW7iMeyZCOyikvCIK3FP9djaOwyX/USitolrhSUXtsZ6W8sh
cdmLqXkU6n8lMA096oom5HSrZHPN07K2vVYvlkcp2uTrMgwWqBDj9i2u2pz3y5AkUDhVVI7BNVw2
UfKbgTZZPQrG6hat/e10UXg5qxNVligshpsAOM9C4NhNjiyxk40Hq/7s75GlVrJ/j1vn0+CYnWbl
a2TL9/cc5OH1fnu50lxre7Pl6y8+Dj4KHkySSBReH9dvz9opNBMZ6eyL+taWxFWRlhE5jLM22Hkq
hBiDwhTdEZK6B/N9l8dW/yCqVlheq/NV/WmvvjayuovfdLLSepQQbdsnYaD75pJ1wfrLNTmfW4Vb
XaukQFmA5HVGf6XpZl/dxbWtiTlUWlNcaqXXncKfmzN6SuZfFj4U11J3hCOMjpf445aLTtlQ0F9P
tax6GZmES4+NS7mJGxAYKcb+9z3FVktXF3oy9+VHRO5DXuaPfDEl4SRp9Ake/UpDnuG5MkHgeLvA
8YVLK+TlE/yR+kWV/iPlHs6HJ7KmcbmIRpCNFLh+53GRPrW1P0cgomPa6TfbDxUyzBKb98fLY1uR
xMVkXKPFdPRQZuueS1TpvMIviN66wXb9cG4UHm+3cyM/7tpCsTFL45dCGN3XbAOpS2X8rGSHIkgY
71839SIIQim/qTtVGEYYGc2ZZDxCrkNR/vRdXlItLtTj2Iw+2tm9U7XQRrObZxK/bl7HFW9Bk31E
ByxE13STRcP4MTKuuqdqCVt7so4f+jw3xryH95rXSPrE2JFGpZutFOQI6pSQ7IoNaJamKD24TJ5v
BWjO4Liougk4Yswj5s9Izcg+4vopnuP6eYSgTt0LWeHR7zxKNOa9JRwJHztbP03XVW2r3mbXvDCK
WYxKiZfZvLrsJX9mh1rWjeWd8IY7dpqm65fOBwPDns6wE5r2A65SVRty3tfj59d909leu1e12l1G
evWRfJ1LabhXH8t/8UGfrSyp70vvi0dzeWhusViL7TjNgyXyQ4qbwb2IcDWLr73lIdofmr6/yLGG
pR/q1u7AKLCSTLPf7xXt6/K3JU8tBuve8i0RafKDQUxv/XbqbAan8qauB28XW6eP0wB76+P5kers
mofyprnr+NfAgWjR2ba2IIhoMbVwE7+JzIu/OT+jnGoVzbC7qemZdXgRIycOR6uXVWfhwezsEHS9
5P7N91VLTUVjK/1JgNRcKb7WUbZdrN4G2faqXppRFFVR41JlZiOkvI1Uh6jUNOzt+LOs2qs66x7m
yGgdJX8SUbKV/Fn30j9ZoIL7sWvaKeIOr53mtncZXGrxx6Z56RRb+Tp7u8/blCPID4rg45Mpa+v2
sajMo8M0PI/99CumTqK9x1VkWPXv+Hljce/EPZUBAcuf3SU6VeOeWvL59kfOOUyev6m3y6TA3omt
JusVRjbLn8I7HmW6W7Rt2WdMb9rgCrYxgCPNkHHuugoHyo2rz17xJkRGsIPi1sD56zQRU6MmLBoR
DZAhyTrGH+HnwX2ulvDLctyK/xk6th+kG1XUsNK9lh/FcObz9868Y9lNTOZaHWjyXGipPEnHSDU9
S0IIA3M6QLahosR9UmBqVBaRSoZZNqTKABcv5BuPyL4Y+KrKWFWL/x9auIq5DYilwz+BA0ak/zXo
wdl6ToqD8FoBTAtkNk7bDqZ5dztcdslD1aAjO5dnuTgoDrDlJwfRkr69KBfacCdRUQ9TXpRMdJyY
iggLv6tKzaZqy64BzZ/Kaca8grmrVmUSWuqZYEKbCDN07x+aJzkPUA9jx0cofq++bv3NhJgBgJj/
RlHWZOlv8jNzIeGlfpbyHGo6VM7tNXcKEF0hqe761c+Vb4uAaftCuPL5C3xS0flS7RVrLDnVm39O
bqVIJgjFMijLywAzuqp++SR+mkMaqUxVB+UOGb5q8PwMQvwIfObjcCM6aaS3Wn8r/xft07WO5YUS
xmBpPL0PmLDh2z0GuHyuOust0H1gtXH2dzsQ+gLg7gfKpddUZ2hrIyiPSv7OFAzPBlftFOkuqmrx
ttvRztCNYsgQg3lwcCbjVVQsW4iIOC1uSmFx24+KlT8YssCzrLv4cOB4kMv5eUDBoIoG278snaw2
2yCkxKkWwQYBKbtp+udgl1uXoYRZpJwmc8tArE0VK/te2jO3Ny2rUEuUk/Jqkq01vGLlVXYeeDXV
vrybenk7lreHopqNEv1FXF731keZOwwA63l1LybrS/Ez+7MY/L3M36EKSQI4LUZecPm2jE61c4+e
r/JoFKi7yx62fg7qXB6/7F5vwwWy9+Q2K5KzmwSSN0R+S7ZVFWy8ugmAjIpsWOQr4WhSUTVKjxcE
l10N90gF012C8OXVQhHHdqNze92Ph4/Gs4P0Uz/5E6+g/imVz41jvzQrUH3/jklTTMnhz79rvCJi
mRs7CKujGg/P/eXXPVPJAk9dDvAqhhm2clxG2EU7fpgGsytZgFavrVIdhqBPVq4lBdVygXN+z38O
QO1og0t3La9nC1TKYKK0asPzFu3lDHMyFxWYT5utPfyxLUQ1EvYNqDUzIGifRbZi/UefPymhhNzo
9GGIgYJwnnl2t4G0Kbe3FiBTm0CQ66+7Fp/VGIHbToESqffPZSo2p8IyKoRNTojMHos7aDxyb5uv
55vmdkzeOtqfXsyj/fIH8APb37mZXDYyPYiJS4DxHWi4ylfbIP1oVyn0ZGLa5dJlEXYdlwGRrMSY
Lu0/4Dt1q4NUuWtFcjp1+myXA/lYkmVrgYQfiZj59DQs2pkegCZskLZI5E1ztlKNS5EJVBGl8zwD
22jn8PD1P9hOv7c25cnitzQpTLAc0s3NO65MdqYBYaMj3sO84F1ku//s+qWvksa+NNHSybkcz46v
Nnsnu1nf4p9aLP8U1FojyXreaqu7ajG0R7Lt/wFd9NV+5HVXC0KJJpzALnkr1hbyyHCc7jRHrURP
rWevwbnzlrCtilE+idoSk/bICt/VDJPmr979vAtCeiVkQCk5V+mxHkO9LVvlOXNwZSFtyeUddQ2R
4Uv8vLjWVd+QnpV5FeLIo/kYyPaYpZnepp17S1pkUJoMqN9cEjX50OFmWF4yAH8HG8MqQtotrTLM
f15RNhMezIHXPID+0NX52/WHBVck3WzxseqE59qek+6kevmBU0Y4Kz6Pqya4eV5zmR04A7tZ6a2D
qBv0AU1bX7EDoVihTnuqM4GHO++qGJ0pQfAQ4kXz020T4QOC+EWd8q/0hQQUWmaKjgP9tVlYduo8
uPXQ+rLzshHW4Z/R6ff11d9L4lnXwWsqaGAYgIPMrdgkvMFpZRxl1NpHxKTsGjofwJl273C3wmmC
kGYxjGSmm/rfI/5qsQHoKUqH5NzjUCfn6PBP/j+d2IopaP016uqRO79gPefmpp7/A021huNUbUNV
JjQMJCGO9UnwargWYSVLORJersWF+eZMFwUI5KgRAvKrSS9mWhK75tb4BECpT6c03MeVpxQk5l10
fKCWa/j7I/0dRQMH0OlqorXHgq8Tsj2+yQ3/MncwwEx+ClUO2braTzwHaqfvC6TCx3U2XxhZgVCz
ZeyCAFpyHn2/vd9CQgKTMGruoyxVBngXIvA5WzH7ClxyyZu6Amte9YJCTSCbzga3AN0lU8kkyskw
IA1K0xIalIlUhYF8EKWXqlfoxtRo3rQ2uAEb0OPdkjWt/qAP3qy7+vVrnHpJjB7maI+Xyor6uF0a
Za3LSWLEria4IDfW06VTTfc1ZWd96hk2ln508iWl/tG0KGAn2L1t0iK6h0kxax2t0mWXMpECQHJs
rmAnUMpDqI680fwbb8aPQP87VtJ6z0A0xbLDdOCz4ACoLAfe+gYxJBCb7h/s3hEZNj1E5JSoi8Rw
g6s2C2/vYB7xnuncjA1OiJxMFMCAmPPVW5MTwaP3NHg30SlLI2sL1SiNrE+pH+3So7wioWuScUGs
HMflzGuuK5ujzX6XtQkOL+MevMU5FkVnE+VwIA7Vwg9WdxiQpn4QIXYhwnI9yKCYXHixvvl/gGVz
9VYhXXH/ccxGu2rpiXW0H+Xqyw0q2/IRvGrMsZelyJDggJLJuDYRRGAnPmueoFUmOr9uQ8xADj3R
Dog1VXHTuG1ME93NT6l85bXLbl9ZNAvGE8i33A+wmMEs5XG72DaQBiTwt/TjOBkn/5XKe8pv/mx1
FJtHNgps2XFbqkh/HBX7SZO53wLfr/uLP/iPpftaTmxJogD6RUTgzavwTjgBgheiQRLee75+VnEn
bk9Pt1rmcKhTlblzm0Ct/IzT4kThYUXMMONh4QwrdKVDC0MP1bS4QOmIDxaCWIvUusg2FjYqPFQH
OAROXPTQSViPZNvQoUkbCeExRaeOW/cYilUoIOEdHlseklHzFBCkIgPcvkj0WMQ8AsZYOWHPdDj6
3Ju3VQlfAVYmt0KWkg1lZMJ+HT8/M/VAsq+BwoXrIHM9HUOpFm1CmBsIsHzmTU7sd3riPX86Zn29
DPFc540n8579VmUnvt9To1lilozVlIjJ/SdUDJYGMSkyIfQnzy2QyNv+RT6nn/6MDuD8267f5s6Q
OCMY1mutK+rjrgTGgG0QGC+QjhSw5gDwakePDSBkbnjpi6I/8CBENO26bxkO/+SXyzq/J9yA6D9B
tm1DJscnPpb/wYY1cI3jJ4+im9sU6A/rymaUKvmelMVuqxzsHzf2B4cOaIsMgfw4UrG72wgyBu+r
EZIaIj2OBw5HQGPHZLC/z3R7Ug2RLMfyGg8XWFVL1cPDmvfYNR3o6JXw87hSI+6IM8M3KpPTtfT/
mVbuVD3xcdetoMztB9qfE8K9mjrs8d/QWvfTuagwQkybf165OymKWDi2kGCe0Upktmifd+XFl/Nz
FW56KfRZ/A9vDmrDulxJ8PWirDGgZLNBNW6F/b/tv8RMeQXP901MbJfKUPX7lazmQ3nl3ZQ+8u4m
tCACsVPWBR9OhQrgEysPA2FBp8iB8/YNs+ERykSgZBhzKd1mHPG+AXqoxLJJx9oEvINJn5+BJmKu
/FMdGj92lTOInJTNwUpJ4BQgzgzOOp7U4gNw58kMYiYTxftNj3r+t9wV7v/G6azJ0MHYaMX+GwFc
teIEFgEWB38zPlGZhmUl3fjLeRo43QaIstreR6+Hhq3Vj0OHs2ErsLupCH4DQ9PmDsAd57YeX+E/
gfUx+Zk3uY8lPtf8H0aXWiIECy2mu3q2gdscdglU92iKbXeuuEhJLmHO1zEg4cDIpynESZ0Lr4YZ
q3eCzWR3Xk80WoEGHPfALtqMn5biDive6X0Xm6iqApvXg9AzPgjP8WqEmhVbFtUQyzqDcC8XjeT8
aSiAfh3HMPLkmwSeC75QvCgQLlgf3OIFDeMYv4SrOqwilwdXr35OxOpqLtOeQjSk8zp0Harn0j2B
Wr/voru48t9MBVJvKfwG3D3rBIrcapvZcWzLwnhSrFDNwNmvqPEoRYfSZJTrpt0vB0x+EwOhhW3q
ID9tiDCrrSoum0/D0mCcFPD+9M8h2M7z6gveh59OjCRrgaR7Tb1M9inA5BLvB147579Y/rKvYcbm
ks1n4sOtl85USBs7r7jCufNZWn2s28LB+5H9kslZzS49VvnFcC51qy3NCYWDpQUiToYv0IssS/OP
+plfN241ieD5l1bz6zpaTU/1ZXlXP4+SX9mvcEWteDXRmVf3s+fPzQP0z3ed/Kybl+FtighGqRz0
Lb37L9ZQtB+Z5py8HXzEcaByVRxiGJfUOti+ciKww/Zs5OwZbCsPo2TfAcesXf2I0R37Sg9szyt2
iAMZO3IJX9WDOrmyHV9auOI/h69TA7JggBmviRFt20jD3L6jMjQ5svLtuCFNFELJeT3AOarXBBsn
tu/FaA3CgVPnefP1tuAAmAomTsG7WbpEWkp9PUtV+TbzNL9ygQI76diUZs9sqHXB/Y/vxLxo9098
P0SsYFwPIjOseRL8jOgWO9G5ckt3n9FqfD00IJSLqaWhlKpGO9iI2ogwztO36Er/DBIAA6guR+xf
WIa5gvmYoeQppIThVZkkZ0q5rOchMlPzqlJzDhiURmp8Rr3JvCLUH+7A1LZ2xjL2i5bA3F/LOfm9
jLReK1Y3lh6il8rqVn0CC0yGEMFsnySEyb9wVr4HPddgJuD2ZVrLQVwu8Mf5WVigYejhBATrcuSH
xxjFsx3/NmczJjKydwI8s4UEajWtHIKCQcC+6HWgmc9THwdl4DD2pelioubJXuFIkDBy83kLyiSJ
GqtoJNxUvfB91z4dmql1aSt2lGWx+ZsOOlLiS2YcG0Cx2SFbcZ9iGqdYO4ezIJEVDurwq6rbXVG2
rG+0WftkTr+5a/irDfA4+fTCTk9mzp5Hk4u6ubEjeR+tmiSoT88ol2toOqIsa+t9cK6weCgMJ+St
YYuOl8OHGnqt4JSz/V3Hat4/bImQvWrOvk+xAii5tc9Mb7+t67tPM5hRSKE2w1w3CcTPtf2fzpsH
9W7bWsa43xST9nnq72f1Ci9cljecIGPLMi33JF49JT6BP+lnIZkYm5RHNQA+NVGNNNLX38hXPN3B
OgsUolUtvqxiqEUfxWMKx6scJk/VU2N+Lik8GMNjS0ZqsnrdoePXjodkNk/WvtxLxs5HbQnxhmMO
Bf0Qvio4G53AJtXDsx5moegsTuBTFdkkcSqk0m7FH2aM27qTwX5lp3uqWp4gMP/KPBaIN7CekMIb
y8pp1Y0kGs6oNUsFHdQlVQyPLALstaFeuU/C/hxpgT4pMe5qt53w6cX38VVLhlDUTQ+9WdtbWX3r
Y8ZGe/YSa+r2s7SMh2GrmHla/JwRIQj9yLymy2HOdXj7Yq2vBdxRNWruM9KN7UNgyflQSk0jr27c
TGhfuu9Ly+bmVYh8RgRa1aKkXezdua7gi0cf5Vyi6pcgDNNu1HAH8PkzYbAsZVnWKCpt0iz2VWQO
9O5NyQ2sttXXyqHK5CJDZ1Be7spafkWFemN/aCtruBklIqUYrYpYZQubhRtL85z4lvYegJTJ+4gl
czQc53r2HgWuqrdS8tWkpE0dK2vscz7yrI5QmDz8E94Izfc+UrW3ZCaCtJDMCul15XGupOO14+td
GTp7/i2M9J7mooW0wOtNGQHLT1wxXgxi6UL2XIodWjExvrjBVkicwUiQXy5uNWcs+UHiIhgnmDHy
7IiliptNwydYIDZfz2Fo+XcY1EWtehJDkJuzT7vlzZzsacDfzU/IsGrgx+JiBjms6gF4oEZpxTvk
3HMqnEM+MWPLyCHbpE96Fc7n3+orjXSbrV0HF2xr5Y99+SteszcHN/AYD4MES8ns3/Nz8W2UVFlW
BP5KVYCOdfboFIzSlWQeFLAYkHzT4Mq0WBSOf6CzoLOCWsTK2z/X4gPqNPsPsgwgZf73WEtFWGIK
3eglfDDbjAfL+IBJMR9ngtIwuISvGdEauTBLRMx9GygEJwhdYGP3KPHsF24KFAN/T01icz+RRiZW
OAMh+aLCkL4XPyeJFJ4gjQovYhAGHLIrpPhQXYXgdISj5TMf+RZgGcSwrwbDSXl7dTPiApawL+OR
pkrMDhSZFbQALtVByroYZf9IhO9SLTdfmZnt96b9WH0FzENuxmS8alxoT2Lf+3/B6YIGu7bSLgbG
tCNNgRvgj04w0mCT3eG+Zgs9NFRpBgB/oVoPSMnH/S9pD0h93weBAc+np7H+3P6TqPoXrS3/PRDY
A0fNJxo768DsQbP4vcBNxImGl2Fb8TFHtUxaYn+xFsIi1MaJFo33KfD5TSFzvUsh3YlyalNU97jp
v21LlsLu/2G0qfOcKKq+XXvx1ulguNXi8XqiQu+Mc5/ihX7sRtkYEQZpl5/FS/U+uFSx/NJaYX9t
OGyZqxzH0s8DGdourBckI85AT1KwgtShcundy6rBW+/cuYHQEaAfPcS7sbZR2YJAa0JVD/KE0vqR
5/pXt1ul6q/qrfUiZqQoStWxVu4c31NDpZFPUVppaak9fnn6Kd8mP6lPXr98MQlBaR36EQmeQRYG
G7rzZHhDPkGpYIrbOA8S38F6ZcPEbp8uHQjt2FHh19//hQB5eJBHFCg1wEcgcfJQrn50WixKsYMM
TD8f9WwBXQ74Mf+Y99Oy/YJY674q7KbAV+bCw9N0QvnKhzv6sZsehldfVbwLI9h+3Nu5f+eA5Zw+
WCQOL27B/IPPc8Huq7Jr2C9jdb7hw1hYpEP5neQigd0PR8FGX1zy5+bkSuqhsX3oGlP1KxdDCjTD
BEQ/ZiJI5dmPx48t9yhqFVAvXenjMN02hYHe6lwNXzQk52ZwGWSNigi/pZM7Hj/OSlH155vBLg5q
jEzyGh5/3fntePGd/uc97ADfrh04FhoRNdL983osIX5tPUNhDFXznJzeLmf48LqkK/Ra4ibGAw4e
ucksFyZ4mdnNeQh0+5t3TaC+1YuBc9rwIeOif+uuxzjAuiIJq0ZXHpX438l0jdt9pqL6I84YwPVt
yP+CcV0LGRVeCTowgmuxe8E3AZPbxZzVnp7ia4aYSBVeNFBCKpZcAQqOd6T3/DzLcm8sksH5TysM
swKl3/OJniFD+OOlYQ9QDsGh90x8Pb02GHtEaOKz5bRQy7OFFdTr1mo70Tj94CbeqoH56N2tKhH1
6srT61+kp0W+hWAMT7XyeWZegMHLQCTdvYiowv/kpM0swYGbgrIVzJ+zQCTkP0xqtAxad3nh4N79
Ow5EagWE2tY5zP2kBGq/CrnRoR/17ukjpmBpjFKEjnnpWdmMH30Dl1tZSEvn5Cn8Dcks4G8OtIJU
uzbgZ3cN3U4Xb9pkyrBH8WKEolv5edyKx0nhKu1tjfKZj1mJgrJPxe0fgUAof0xHzdl4IOkDjnnS
LZyeyb64tPLpACeFG1EgsDaWxw65Pcs5Q7BVMeMFL0spLgf+zNFanXH/iHfnUxMUUgHTF2Ykjojl
MPOVISVzJatidFd1i9yBOLU3WwKvHWgvzaEPqN9dypd5MZMpp3PFeObzYdankpb+BMCPlK+HPGuO
86Zgkm3iBIOiZMBD2k+KSRHuR0IgrNiCPPJrAguockbWzhXmMX0LxFoiY5mF0DoEmRePu8pKhePI
wax396i0Oht4LrHX42Pd4vKy6WxqWDE3YBWyBPpAcks4om7Lm/pInDJujxuhc3ihne5HY/nD7wqr
zV/Gq8cHBkaGtzoxGGer8QZQ9xk3UGnP8car1/b1K/YPj+Hz3H6Mn727kdytcytvaul6vI4fEIgA
u056mO1Hx5lG6uvVjjTONeeshuTV3taf3aiM8HiZTKAXwswvs8vIcZv4st4jiQJKkZeY+zLwsPyQ
dmKl1aqsilZnH5JGIeXrppneVTJCgSaFJFxQGhxulfchUzysyvhFXuMliS5RtIrn7CALa5mFUivD
wkvFS7vxhLid9SInRnw29aYt68xEKH/xYkQJBJaTyetmzOpn64iwyFV14+Tw1b905h6C2nqEe5Um
o8Y46145Qvw8soVI7dK9fLpdl89s5VlNo7Qz1alv+jQgn8vWcyospYVIUWd410rXX03DyXglPb3X
DwLwXM8nSsxENGHAMvJUFguMjKT3HD6e3z3y8Vi4xoV4+2ainaju64mvB3Vj+9Wa/PKFenYuo0wj
/vlqx6pLmUDxriSnofHedhj5Yao63IlbOg9Ng49DjKW98ubnOnVVwwWzleGVpnl8GJ/60WF0aB15
jHdoIBZVfBitXHAhm2vTU1rK+kTtPnLfnkOMnnXriXuDPofosexd+tHKrflororxyqrjG/sC3Jc+
4kxmlMH2cBt2v7aGOc6fYSMkWUPQn/fu9cjP4hcdyGK1/9yHgSK06fsBVuOyF637VP8URuYZ9osf
sXbqy6B2/TcZ6+cUfgDeTC/e0enNB8jQSB7p5rtePP/FZq9v7YngjtNH6lvZYgxmI+Qg9PzQOIn1
mq3/7IXJMeusbf3RzvY3jTeJIKLu3OS328A8BxMaq6mq7MWhFKNjPAU/m+OAZtsf7a0Yw9ca0sge
2LzLn2aBuO2B6C//8FDsKPRHL9Xnn4u0dSmCVmjZM1yQgbYSmKi4XzVSrctM928bohYcZ5uZ3mRs
y86OfYkv9MLUrprt67YIzjaTVRZrH9wF3UQowPG8nyWXzTTjTS3xxX6ODd/gdvm3m9lowqjx5/WD
BvUnBop160h821Q7MU2ArSjVjGhSYZfYEvp4PVMUB08V2Y9dx+/74XqaaIex5PDRDgKXFF/+92sN
L/cQyC2Bbr0pzP+tyCyY4rhbqcB2UZ+7RqQ3+mqu9np0tB41t8ZdfW4q6t6ZZP6sp37edmogHRt5
8u/MVyl4Mq4UJ7x+rr166IexdrT7aEU7y2H808W+tH/3EN/1GBloc8F6jai4fF3OQJL25ByQk/O2
CD0iMfF+WRTQDOh75FnS2fqr4nj77/6n7XAiLwf7P9ZDs2RN4nP3+U8YkDo5TLn5sb87wmNwhf9v
iBzEJpcvTpaKNOe0ZhqU+zQfgOp3j3xdT0vSQcj+rY3Nujar2BW4faxwv0H+jvQzTxL2xHgA6Y6m
6naqmNkCnIJFlo4Gt47nX5DCabUscIOL2+yW+4hPIKrq6POfua8eyC8Yuy/y1f5s3vuYWRgap/3f
9i/0T9wEw3KylnAXQGEaseuf49MNsYgyPSvFWgSJRDPoL+FtueMFKsRpqt9QitK+xWfSj/Tdz8qK
bGfxFZyFGOKHiurOmT/HTRmhu7XlVMf5vpXoPcux9qKf7gqU+tzWF43gTveY6SVxmFyCteEsJ2eN
zTyWiZm3wMVSGnkwXQsVUiHbJ93z1OzD+6OXUcHlvmNeo7p5WaBHSavrwEKJQBZW+cGbHz+MEOvX
cWSIYUwkzvgBHhFnkz2jk+Rk+J7jRh+B0Y2jfYHVQYoNWqdZWOw9D+O1nHCzywSbQ/Vp8GJRjgsc
GEQHCkS9i44OkA9XeDSyg+y/iUyS1rO/ertJsnecDFarYBphHqaUj3yvu0lxgUpIWw/AMzXb/9sP
ErNFNeNmPZl72ptO+mrzdByaP3/z/xAXBmLXwH0Onor+auqkffv3MJzS8HjTPWfI7mZCnjbeisjb
THTTxsY9BFaDVTaxjCpU5SxS10bWMmzIex/FYGOUNtKR/ly8bsrbdMGsVokdpyAwryVWiBcfyUpG
6uOrwMj8JWSFglaAgPJJ+p7zc86aMIi9zZzjfDzcAPdxnJuaGeWmz7H1blZlimm+YbqPk+9m7YKI
OFk0CjAntlmDXKBBSpMfagFWoU+Iv/wGhCwc7kfhEacXCTN88zXoFCvPr4gQKW/x6ysyXMwupuUf
W8CRox2HuO9HXztSHywl4xNceeIkK4WbLtaYCQeT57cHGc4q9Pa/vQnZDW8WunsP3XEAoxOK2uCo
hWugz4V8+WaWuMHdGvfeCnhpG/7e4RWGIzrYibIOshf0TRAubzynExtj/xnsheOIRUI9dFTOPM6A
hzzL0dXM39KcpizR6bZz6BkTxoY8Td1RSn12W8ZuprToYKYz5iaSFe7yfwBgRhExuITxlABkP/CX
yf0w+zNpmPLssCl9JAXen07a+76s7CaFNnUB4XXnvbypRMxzfWFamW8iMeyehptpEtTLjZKtzrun
XZARo65NQkfpl1DdKM3JynREa/tsnjvuMmfp8+flayctLGd570SFSbNob9oejsPX8XPffX0JrJne
fMr13+LHxqgF9qZ4R94tLeiJ8s4acQcNEEa89Xtu0LMf/433k/0QRnbl2u6w9cwYC24HyU6yE6xe
Jp0AbsS+HTHbf7vGplGfDxK9e20+yDYjlViLEr+TaM2d8PYNESmdXC82c/Lb9kJd8B4a/qc2cap7
1OJ/yoP7YPHj4XoCHA7t+6eEC4Vyh+W/unhIAt57azt4l0Wb105S+kd0ACzjp5agGuDRYRTA9W8Q
SEpI5OavHlRGyxPj/Du3j2Rf7+qN5hED84Q8j3k69JO/YQFk6iQPuxZJ/nQ93jH2vo5ZhHRfjX13
3b0OUpb8mN5sGeBIj35AZKHhS/ugxlUiijcPejdINS6ta585bv81vPaNdW4tLgDP32NN8t3g3LU2
NYn2yuc/ZB3b5kaPh7z8c+WKsBhx0O0K++ha2MbUGR4H8NEa+U134T1mHNUOb2V4hzftI+yJ807L
0ME4dfUV4CbjUA/K7mvxs2ufmRCk/1078X5oTo0wgxVQorGsH9rHLtgn8w3qoL+C8Zw/o0G36b/k
X2YGdNxWuDhXl92D0CGB42G1lXHqxfTx7agx+6/xS+hurLdLFagdZu/AFDyJjKWZIalC+G7jrleC
DwATFm4mIRvvGLwelt3nINHAT4FSnrzm3Hfk2+XsbCs7l21JHrs8etC8/oAAthz/+GoYmPjQ/V8u
bLO2M39HHPO7nUVfDge/GvVtqXQJJ0Juiz0FNEvbaY5N0RrnRk/zZYS+KS2BVQwvksWzQTY+FYbz
vDDRfsHyyem+COwOlHBYX7mC6oZm/d+5lmwS66qRNFOJn7mm9Q1e+iR2sif7QUp/LPsOF6iwxz5M
0YkElW5w4nQUmHvBR21AFIjKRHXkgR+lbSh/+faAnN+trzJxPnDqqwvjYzYWLBazY2DBGOQbyld8
W7X2TDaUBW4Z3QPfwKGbsRLN2AxlXm8vMbQflKZXeMrdHccXeZjnnqwLoGJTVVADJ3LzYNFPE3HE
3jGBmBcj62Dhzxz0pewxpZsU5/cgilllqqd1KZMoZtLV6LF0P+WvmcD1xtKc/63/CAgVdmQO+10Z
f/lBPpwsQnpe0gWM9maR3lKSZ5JbE89NdcVjhjmNgwn0fG/q9KrKsK2ZLG7mpRiNVowDwefmgut5
CXz+QDhkzZVzaYTYzqJC6l46PooblgJv2RH76uen3JxgMr5jwMHEhLIAxANNE2iW/Vg/yxJKsppU
ZK1kdfci3y+czvk5Ig/K0s4Y7SP7A0mcY1YLErOn902IWTX5FTb+kQ9l7x/z/8hbrQOP88jUyaLY
WHynGn5699JiENk69BiXO96ZBWArAT8iHw5qZ0YC1Kf29D1MiPf3/KMLAKynR8g/66YTAUEnYzTt
WLFo3uMagxknlNf8IkFBLL4WJ9ygoqWEWM+53hztL/nrAg4okxIOwAjUBY9gD0nKGF0X2Ekfj6WF
SQkWnZm3z9nnlQnP9FtJR0+nRkIqPAfJ2eNSFB+ASVo5zNvPXUGKU9wj+MCVzq/OZVKz4PQjWtx4
7lzmbQGKvEn6Elh7qKRWTiZqtkruWge5zpnL8bICBIma2JYczXPikX35BJ3fofKRxBQWwheX1HYF
1YnsDic3HV3q7YVnKoJhjv2e4swpws6omdNTJsyAN1XnEMIhk5bALaQqexcKFpsFrSOzGHuengvJ
7u9LuvODhhSM1+W9JZjRe+guT1Cfz07VvDeaTlM9pXp58SPA20t+PPd5tSjltFGUujRwDTkOVqLN
FbAJUMHVZZ4/0fsHt5Z5R8lDHKpMSN7zQvAEFZ3vxr15Jp73JHlY4bUvpI3L5xXuXumUmHvnuqWw
gqAoKc55X+1fDrFwrkd9DyWUcf++cOZZfQkAMqzbEnmvEwvRQsms8lYUS0NFxTgxBOX2z3012EGn
73tb1I/8ihIe2dDkFJM98yHGkdflK5NPx/MbfjLdbCM9WnZi02hgHlgwr+GqF+ku+wfZSfHefraf
5f7l/t2JNqdWrMpEul90Fcz5kixQwQcEjFvWlsZ5+cU08/q4J6BnZN1qtnzMRNYN+ZnQ7GnG4XA7
drbGd7qcQhxffLbQdDfjRlM2RLgc18p7QUjhPRYYFhfOunM0wlSXPlQZ5dVzDMTQCH6B1vZWlmSo
iDYol6uCZ5fJZyiWMuHhOmPYAAl1JJ5eT8iUt6DvcZj6+lfmw/3MbFVny99MiMiK/Ht1U5/JtsFu
2///3FgQfKarIUAr+7OZZr92U2OF2OcZ9ISt3PYd021Zjt1t/zKd/x6mLuY0jXQXLWXjkB71Nrzx
YUuPLvVAZ1lZdcEf/ySHc9N6DB/TySjSfTChfPwIRjDiuDZPPTzGobyE3PDERv+kxOHD19z/rt8/
Yt65DOf9arb9qi9a+9/JiINPa8/lWnl0aCvC4wNFjqMaFNBWjvilUaaDzn2wskLj+ZebKYxMyi5V
TdPWyeoqAxi/aYck2fPn9tP5+hwgVrPjuf7TckjgCx55Ek4w7JK1xDeDoxYGW/tIS0fgkeoZ3vdW
DT3rcpAdpwP0oy/cDhCRCIV1pNVdg/C/kePN9/q6tPmS2uTq2UEE63n2+rJn6eVsVmPNX/zXzMOM
WO9ziMq1DA2h2JZ5l7Him5QPqWHMwHP+zVjQHygbt/8wB99UEMFFTkdH4yMRuCEwmPBXw98eaMqm
oRP3bSA1fs9yPjZkmfkXn2rwwFXkAlF49+NgE2cTNCT1NnsnCiWqnP85huPj2/dkbFLxpQ/BYlNj
hpZwWzDLNujDYHkt3iRnMKshRsu13pW4h8bWbqShn0+VC6CUnYOlTwgTQCW3zETbJQA1fD58KzVT
SscCXOYlcs9SyxLcgxj7L4IDNcRpBqQBNwLfLqMzepkf90MW8UR64QvA+0PDrJtIBGh8oyL5Ae7G
eqoWXbwCBNajAFn/vY0KYD8XmNobELKvumdq/NBvwUOYaxmEp0Njm8ZRUU1wPLTDuhMcYgliKLni
RZujA8rBN3Azwjjk+eeaV+cKOgRSiEQhPDoVCBmwMu5Jr5vK6JgiG6jt/PO5CI/y5IhKzZ2FR19S
O70ZHNaRUiK7Ld1EHCUpWh5X/aixW3xo/3pKiKKKp4aVApF1HVetQra8XjdS8+YLcyanyN1FGvEk
8wcXuZA1cDW0SJDJ3AavcztjBLbMlg+V1aIVuZ+rJ6rN0+OkmdaijG/1xDTyGF7OneOtcdXE7fRm
J1tn8t6Zv+b5bHz9ndhghngDjttuzqm15Ty3pEe+3o7fMfXnKQYnyk26r6Rcx8PiM0vxcN314jeb
9PJYeS4RJc7t9eFUjmFSrJYLe1nyviXOVAukspXMfry+7lqpRJYtLDOhrUDnhdjPW7r5iMJ6kwhW
uyNj6+QwFQPDrJfV1QtMk16dvk+5uHCsa+sWuUqO/Zu8EtVNNNbYRxjs6eEjB5vXJn2pH3bpITrB
NqOROSbW/5YJoYEv7Wf6Wr3MN63tsrkKUuFt2a/5shXJPD4mk2Fu148cK2Co0xJ/4XuyOBYP7vH+
+6Fvi8aFo28N6zPH/ATMk7wtG/s72XAuO4iuH92JufsuksbZZ3dC6XfZBeIFB93rnC/e4/N1qm9P
98JzvcUZuH2mV+Jq6aSyycN3ci6WJ3PoxGFSkRV53uRcS2du9f1+P4gRJ88npnTLz1zq4Ji4Pnqv
zMrhsV60D/fVeLM8dZaJ0e2RHCUvueYlnhnfn4+v8zJdfiaZNl7Mwew40TR18W1Tf+3FcESeld1O
kZsRxxjJldObuGopWj5FkqXrFhZiMb8ul8/JhP3wIddcZwD/m3X5tZtUF9dL7T4/sAAWjOokuj9r
j921MXlkhvG9EACrYp1+1ufrTH8ZvTegOntCg2yY3+55GdzZGahGt7//VY4ph3zIn0tMczFJCBTU
IchZxZLrbuW04g/CJZSU6apzctk3250ait+Goei8ByoPtCLzhg/ADCnYvSDpmCZFOedxFLDriF4N
o+1dfVI6VUKUoFE0n9B24vNQP1QosMvHAqotwjm+YuVSTxcmJdLjErl1/tVNVnValVt91Zp3pOP5
/0Vvw7l110K+KW5RSS5tPqGEEZl6psSpChubp2qiEsQxuUbmsCplLtvPCM74NaeyU/69WKleLpnq
dhGpZyd/saOgpezvlnnJiZwmxUUmLuHqei5vEyq241V05L1xuZmVxNblaITK4CQFNlpdn2Nj+baV
7qLQBU+Uu5PC6+Ory17x41LB+HZft8XqMd/6uperra/XxxQuIKIPTE0LNTbNRkZIFscSg1q50tfU
kVPyoUor/Hb++BKyVnkUxsqc6jhRSBZbMlwRbMJ/KcbLr8I49tXi1f3x9fXEJEiUxun8OPwrOMNv
OAi5j7GnhoGg6WBBXPul8H1rwKmK40grW2ac42PzbmiaQ7cNeAGSeM6SfzZU2qiAS3adNZCy+xuQ
Net2Ni3ayb/czOme/bNxp2sMYfKglcy36Pbq2rvwYPzjO8RrgbdyQ1ibSDemV+WRcvjZ/CjFg2ff
WT7soXpnJnqTWJ9yKddBtMYEETtFYBk4gjtDleVbixVqJVKPlpGw9vV081CA3Ucq9FMVRfg9f60p
jSuvnjF1JctNvf4arYe0oP7h1UtHE6xTM/bzXDnD9uC5jn/tFwg263hzksy2Xo+tHJF5PTrZYNBZ
nnMktXN/suRiiMK8Wy07y+OlvI+oG8/Z8mO7rp4/l/Xr54ptfu06xspuQFY0OFkM7uRgHs1vRsCF
3ShwZWN0PqtvKbNcaoFB0WauFKQD8zoBEG4IzFEa7RKPgBEgyhC3zcq17FNL4I1KquFv7IQZdFry
pAb9TSvUz9m2KjxEmOa6mozkaN3EZpEhf2llqAnYreSm1/65qRDEY9nWTj0yFmTuzdfenc1yXDr/
PWbnPyexBN+BrDsDEOiSjXreXTHRPBczPTI2xdeDQxrQfj/I9dasEBK9dHM5QMj/Tne2A4d5rheQ
oXTtIlcsN/N2eVUIFHi/h7a7hLLANUxaurS28rkMYy9PCovSrS5ts/morFqT9oUV+byzrK3Fxm9a
yxo+Sn3T2/+iJfuPD0J9UnhU1jQwNp2Aa8amaCSwTsRRT/+yIrG2use1gj+W6G+YNXkpF1eRshxD
ONIzKK7Y2FphmVn8L/CwkkUh5b2YLeJRCdbv0sT7yVHmczfMfWaVzsf+tkPw1L6P47/MSfu4zs7i
WvzXSRSlrnBW7/Ovdf6WDR7MB+ofU9N0EDLpqFMSUuDlQSq0/9Xyhf7p18WHbsC7dppmR9n2zc8+
N9fj8y8DrQ4rfy/6VXEqNoNFa98ez8iH8kaxzqEfL6e1NLnEsd4Du7YV9vBd2OVX/A8j4hNK9wUZ
CzhYSIbakCaGR/ryXlTM4jD4A75Igj06f+68NSr0vQyE3delYaaDCKaOHiyD5DQ+Ps3i41cr1ks2
j5VzPfu5KL/aqWoY3Vfi5de33eKbGRqq12t2r8V6cJpMA+H1M/KVqZ7rm2ZuNOnOW+dpcHrIjHIm
46bJh/7k81k/Dxe/WcOheDf3le6q4KbBWjHMfqPDa/1a4cJT2RdzlVtpo6YnNGkpXFXQy3+5lvli
pJeZHUGCvOF6+4GPGyo9vnUEgXqz/UtZnIq3zqKqFo53bAXNSP1Z3tdT7U3zPrxWrn5IhPvCvn4q
JZsGwM2EJRJosHNk2mwNZoiv7gPGgDyBmeJh25HQ6xHiNZPWQOlJl1de/HvlMxWsRcurRrb/asWb
cTj1pPZqJBrXTzFDxUcVvLmsByD42sxNOZ3779aL9wHMpVtb9onN2/xmN5J71yCjaD9+DiWIR9D8
RL6P3tQj9mFa9Eowu3rWOIp0brN0Pz6e9LElDRARA829gwT39T3hDbAMMyf3ZFU14isqJUqLRqQe
qURZ5G40SvPPXIsLTcMLK8eZOO7dMgWcsfj+JSBiMUc7/RcFIjKrNh1ysP9Gf3N80eO/qHP3AGYr
D4IVsP5w0nb436bckfqrnqpi0Vv3YVjW+WGa5pakmz7Vd8YNmnaVdbKqXX6OLqTJP5MfTa5+98Gl
u7swzqGPQHPAVcZNi3zoh38emQ/FhsICNVg7rf1V0p/MO94TDYiHf9JjX6bd9W9otK8Fgo0VAzuw
15hmcPkLdxEB4NPEYftaf1Ca7LhoK82ZZyU/1OhyNiVaUxmGp/ZV8Ch7fVpEpVpqGoolmYBnFGfA
xXZsvBhyAWNTuJlf8zHg4zDVPdeTI0V8MgBsMJTcPKA+e5RBpumjY3/RC5cz9vQe+57jGLRe5hz4
bv/4ODffMWx++vuf2VGpvWTmcSoXEzCidJPWECDA4LZ879+bERGGkWG0ee+eAmD+792Xr0YH5mbX
roFnH7/WQOU8fm8q5dTUyxhztvdlmWlmyMtOZsi5w0LeNwx5inpg2YmYGlO9MnAg/rv4pvRwD0wp
4FOZKX1jDzHPvhfIeg8gBPghvN+2qceH6ychOWeLC8wRkZnAQGQWQBYFjcGWvo3DCPcoYnsIn+86
Suc4S34Yi52DRseP4KsNUnQNi29cwsdP+qHvClI1RRpQ9WoDZRMdwE3vIbQl+RMBGZ0cSh7XwW5w
bDz+8suvi/42R+6aPw3m2kAI95aWDJ/m4xYCxFbdnKG3Zxi/wj5nKvsMn38avHCEeS82Igiu+tNz
8ZyAYNLxYfp++Cnra35nBj5L4T3I5wAAc+kaLqiiDh+R88dqCIWCX+X+7VcApxyGFliA8DT1kVwW
ckpkk0BwrAi/rz3MCIfBwrfgFclefqwIq1Mk++X7XUcJD4up0wiclv6JkFf1VxgZoCe+/w6aCwI3
69yAFG/7218LnuAXJCfnGkikrIY+HaaTH+tQ2Y7O+YoGUbEnxEfcPsJWp+/QGvXLZ0ChHUf61Q8w
0kh2SX/OIDhWv7JCA9hR+i7HiSlqaCs78rbTedZXvZtF7xpO0+6877/mwYEmO0XY9Lo/GQWY6jSk
L/xxLfM+gEsv/qmbYGz3C9Z2zE1dkguziJbQXjclGQTK2/G58+x7BvBLr3dOAaYvARxNwkrJpn+D
ySQPvJi8EoBykTJ0H07c/Jmz+rL03gZykMXwH+HyryPd7+I+fl1rfGQHCdfzG855gJ6tBFo3709+
tCfxkR2p6ybMSaNPXgd8/DZ1crvCG1KB5z28+jBHbV+ml6F7CURNj9Ks1fRBvr8MGywonxK2xMvU
G2aaC6mF/Fq3h1fBH8x6BZUsQbtosuBWIA0lnloBJDWyKyWlbKAv3EPnZYdyqzxTfnZsGJsGoP/X
mE+YgTsYdhG/Jaav6ZJ/k1m4wmPRqr6G4H+jXTUhYNKkwfL67333/DyGsUogNr8xQBPrM7qLEfcJ
9LbHcWOdAFviig63ogOCgPwH0AD1HIvr7hlhdllpbhVZSzD1iZN40oiun2ocRqmG8bf6NhGc+19S
fbpuCQzcK3Ib/GyXL4chjqr5CP54i9l1DIXbZoLC/j6+9ZL9g2LZRb3ZAcb9cEMCy+Xb8g1oKDFz
bsmSLyjkcMFggMt81AQRJT4Up/+nqZDb6BfSxsHsUgFf4K8wAnrNHt9vW65d4/x3+1bmZMeZXrbJ
ghOSf5thp/jM/Z8TFeyAePPy+EPONuYLkK8Dj4MxZtFymPhJ/QTO3asXbyZ6vs//SDqv5UaVIAw/
EVXkcGsJUM6SZd9Qlr0GkaMIT3++8ana2tpgyxIMM939JwSojCnto6S8Rah1/kIrGe+VuC3AKfsK
jswCmbsNAM4QXZBYfDGCE1oq2pgvwi9PApJsTjhaXnoSp3IRL8pz9EcE4Poh/b5yMEzv6PZIENwC
8Tw/WRFA/KnXEUTUk4SaneQbZJEA4TBkEig1gCmrwM9OcCvQgkCh7ncZNtf/1H/9lZOG56rZjv+A
WVfJugF4BQupmDl/CSjWId4HrvdfSctwAE42+wEKfBwEOqRkYgJuQoFHZw6EQAUAfezaPthYeIoi
/GfYGpm2cV7/LWEeAyQ9ajuXaInyJc8f38gODoO9s1z2QUF013Exng0c4T1ewb7KNI3N8cf5krU3
/8WJ/QAIYDmxQaYFHmh/exkydVaZ9QbIBnOH3aS6clKwn/G39sFog2eKQ/j/kgEYg0qF98Jzx3/x
O49ZsU30P8hM7MHCzJBQGw40zsr+399Bb/HUcUKzCXbXilCoRhg8jp8BIarxXeS8UZCvaK6O+Lbj
sE5/1/vJGkh9J+QuxjdNE+kFd+EQohH/VHypdMxPVIJP5AxiFOtB8oHbxDkFDQYy+zfORNC6KN9Y
kcKPhuUZ/pbfQLvE3gHeF/NenBwCD4bwlrCB/TARNLn1IFA4aO1RwfFCDI15hmEMTQw6f+EOpBfb
Z+2BdIFUq6OLuzDzV/kX7SNPOgNh+VfDp48OSf0lxjWaPL6JkBNVPGqM+81fJOUikVgn1cKd0FQx
m/vbLsTSZtSPJxNeHSjdTzicHgRbhJjbg+hUxqv2np81GBWs3/6anxNihMIjGAYe4FDBqepyPGHF
ucaGzC9hL8nJQp0n8mn++C3h1TjFbJci1YuzkEXEYulZSjyWQC2cckz1gU1mic+xyuoS4Oo/ued8
at9ZLxBggo/wqL1rj/JMSaFRExkUYdQmKucObR3HJ8cp1dggFjznCgo2ShMKD43FzHiW2pdBDmfP
g4OIh0P88zsrY7yyf1EsK5fuyMQlQ4mwQ5YsPaiqWER8BSjpi/KG6pSvRvrA44drQcu+JpyV25+G
fDVQS+B0wFH7hoSEf6Y2oq9k8fVcDR5Fka8xM3DefXAeYeDK488pwM4a0mWiGKWE4hc+mnyivxMT
WtaR0ASMOagPkWAjLPkzrxUGWyAciFjxFGVzBRbFIIZiiUE6rAeITagzUQ1AkhqF0J5Ni/2KLwBs
Z0PDHR31A2aH4CKgo8Cl0PiwOQqxIQXcqBFMkTDtSuYC2c/LE9o4YkYUv0auiU4Hxr/YWnG4EY4v
ZM+zZRFgBfiemV6YrRDGYM+DsEoQ4HCJ4E1BhlPmL6QV5B4i4oSAwQuzuYbMf4R0HxKBqnuDDrNA
uAsL/L+6cSqwiwPgo3bRmdzzilP4Yq4aLQtL82uDIzcw/KlyVq2l+nUkL0L9og6a95wwgou9sEu8
V6Z71ehswmjhpNlWRdrZ4AHhTKaXpOz/mrGVwmqN9UoKntjhSBmlKaOldDbZiEXgXQTDa10Xk58Z
yb16NtfCrmZGpaFOLLYNo3Eb79SwQVCdkrZYt9vWPio0YK8G8DQuVqlV+VJbYqfX+qOpPKxn7Y9o
5o2QQcpLmysNmTQjI6SJPacl06fE6kRBUT1yTiMEH7TFC3Skc/5FbcWRZKXbyrZ3CnzM0HBDKf+K
uubsdPrHYFKLD5REtbnHS0SprJOSISvVJj83Qi9PgkNQ5x9VCBwRsGUc8nA424oFMdxuoAlwFcBn
JWz09IGdTZhqFu2iH9KtnpQbmZJulxsIV+B+dc5e62rgBkImk3XYL7OG06VXzFNkmm4WWtxGh+fR
CLJLKAE+jtq6ydTTNLTwrEVkRpw7WK0iotEcbI7rd8VIlhnkC1g09IofmQhV7eIZSpMbZy+kPlYB
aJH2DXGE8RVenXuIUSB9LBGyq7GrYuXiP3RAyVx+s0ybfg6tliXLYoVC3MIxsRasV/3PFAEusTas
29Z/Qp+Od1bvDsoyQv7SLqXoGHSrWNrZUGLoZidfGv1kZOMdYO4sRsUNdH+KuZkrAzeUwkPxYkgL
zCZ1TDieXsqAFPfI2JVyjBtdo4Uc6Q7GLP/WWsiXKBo54N2QYRiZfnhi8C55RDk/eGIFBW/8YuYo
wLR5whyVImBCQ5R+BFwFB522yOaG7QJxCVY5durtvRy8LMJ+0yMTNh2xuPT0wW1wJ4C44lJASfIc
h1Mlh+jsqv3GrNZmxif2QxLFkrtBi9hoS0XG1dSXnO0UfNf5KcQFW9s5g49x1ctAF/MeEbCTz18V
c9mLEZ6C/jNXf6rhNLHikdWXyOa2Zb1AhB3W60L3VUSUyBHaHSBYYaxi5ZbIfltcFeU9BB6ulmF7
UqqlLAOuLBv5GrSemvldvArkDzYITqjnczu0S1lb9SkSm7fBcOGX4mBqw2aMF3l57AgX5LOjnEBS
x8pAkD7ue5wk2w0P5ZsBMzE6tc9rg3yFVeCAHU7ihZNTfIDWapeP58Jk0P3axNQ7343f+/yBXZad
DcMRAoowYy4PHMTcEcT3HKeMlQgu2LD1ovhOimXNyYPmBPVIUc11+h0aXkxQwxmmfjW7ughcWuhP
r8TQzvHkdco+Uruh89a88PVU1wzN9vZO2mRMd4BnpQ0WYgOwhx9Jb1xThKzJoyT6lt2bmhERLVRl
aUOAmBy45DM7mqtbQK2QJGYmcUXG2YDdh9h3GW/qeXrP1ghNoHLMgaoxlpoVN1KZlljs+NoenBrb
HZhkf0JhE18zzqIPwF/B2cd13Auua76GkgTn+5zp/sAgrWaUxiMH99b4Fsj4Hlk1zkNH+ahjh2n6
7PQWox8cIKhHCnwvxeyN2ykqdoOZlbOnyYbYzsHzW904xERIUrjY9q7iyb8ToUU47eUbnms4+ZwD
0Nygh2L8tyneC3zsjIO+wx/L5cMt0T6csOs08IKx9sGWh5KRWA/tDgMD0gWdNyZqItqGntnPhEEn
hFTvFi2RuXrdb/XLzuLm5AwQHHQXXhRPFLQ2wTTRUoRXDR5TSth1Or2I+P6arA2GHzu47TNmqCZj
OV5Y6FbekOmcULX2/p+FVM6UHCEjPTEz3OC3Oemu4dUXuEtYdYvptfSNn9YNb9BbJawwWAsjnoWk
wd1a3HPiJagOhqDRQV7lQjSM85wCLRYrEj/4Mrfg99oFkRCRzquXp+0RId6hJJhIedGw3OgqN41L
qIJonfDCoVzxWc10QzO4/d8I3XwEybjWvT64it/TXvZFmg6fD9n1XXyawtUuEOHmzgLIP7iiB9gX
b0yKVR82AZ9cJqQBL8Bl44o/s1I3NxQHzgJCIAQEIczMlzAy+fgPkdbE2I9kO5gf9eaONAdBpe3H
FzQZ5abFj8KjOq5cmAWVO66YYeGLp65ec+MOf/YLsp9HLsjlM9sFPm6r3y2mRSJDjBIHo3+/YeQN
9f2CVfrent0ga3B7cR3xaq9aYJZ/0A72Dg7j6Udb2rPIbxbq6UYgwzz21Z22tDZ1PqsWE8881Thf
mm6Nj+Y99rUP6WLvpg/nUi2Yh5fYLcZbjhyWDm2qSd5KQLDEFhNbnp9R1ObjLwURiuwKQ0HswO5Q
e0XJJii6WCZkkHEp1YDkgFcu/U26Kx5IHN0esJFxxxx/mENPV+a0xYzzxZpgHOzKmDWqIGLCh5Kr
hRRmA5sj3jgLoG3ykfgS6ohvyjl5nDE955eB3oNv8KazcsbzkXt/6RiYCAVJJi8ExMMTxXrjoWRR
3uMNKkdno8NiWuKRUHvcCEbPCcErojc//U8PRTWLewufHL9oUVz+ZIt0jnhAxPINMHL5EHQQwiGK
gywT83zt24IuilSAT88W0Li4DmxZTvIJs9+PlonJzLkYS8Q+uD1XbrwK5/I7U63Z6Msnc6fQkzJq
o7eYp/8k7tYrxpk4/ucsQ8/ekfU0QOByhKMlj7V24U4ukSDRVUHO+ygW7QcHMMUp/+1cpJ9mHc6b
YI4J80QUw3ykKZlTeK67d3KNHsaSfRfJoybCy9GEOSiWeZoEqMAHEQp7Arnp9cyVNXqxsJ7CxFAC
0cDikC/g15+MmUMCmwH1t/9NHb/eYCwFYRkkGxn6FjWZ0FJX22FdbekIEA+saGMI5W3+PRMUrrP2
QbPDWIpBgUtSsS2aE8LaVuOnhnMHw8l8BittgQUNXjMrvFfwfnix2iBGKnvGBqg2UGR8wHemvRPa
82FOI4g1BUuL/g+r3036A/X9FwsJvEDKC1qmcHqjREdZR0LMkkoJ63QXH6rjk3hAPMT+oa0AumVD
ZienHOQR5KjMsKnbmCtpD1MaTBl3iRVtsUkSDqgVVGcehxt+knSCbKqiYN/k4qiNiPah26RRMFBG
8bQ0XzJzqGaHOGab7iufH+pBsmecTU4DU2xhoshkjGaI8sR4MEoGVIV+aD209/BYw0p4pHOZKRaB
5eSS/WJlsYF9xQSIl+dD5X9yg0ZMm+hLCpYpfwLAgenP01piLPJnYYQx+vPEk8nC7n+FIADJP4WW
8lYcaQK52OUFZdS3sDcjIkd3Sd1y4IoKBXMP4oaLg/FNShH4EOS1AH3UF801sxuIULwSUZqHUmhn
qlN3Mv856863FvofiPnNBgiMjvnwz2tJUZeLzA2qChBPOPYCfadnZ03hJ4M8kIEWJgrcCXH3Sax/
cptp2GnuwOZfpO/ZX8UJKHD80m/DmexVcA+aT0bx8G/pw8XFnOd7Jv10vN2W/2VAr3+J7pZuXT4l
9Bnl1yjfFQa+9karfdsU41ohREjmkFiZ+D0xu6dtgMuIjWV2rLbir2x1cEUJzRTZ7iRGm/R5RE1i
UUXUMGt4Wo//FJyv4HTQLgPZiZzCDqcyVobhjnhZw0TG+UFmbkNkoIjpE0uQCbJ4ZIgbpKUGC5VQ
3YSTjy7hJ0vd9DtGRwNh86vbVp/VEf4wThIYG2QrOXXxDrPeeciIpb6SfntkPp18TmveEONwolYE
9M58TkypZ90J/O6GycS+PsTf5KufUfcIIRQXL1uAddRwQm80s3q5g54WOwyyFmHFYUEGQHEYbB/z
q/5rOAOUMLznGQ+4EnA6uPzkf3DvwG6NU1iseVaeqCi0iyovI32TQVuSXfj3T9U32w3TGpKbnWaB
03ds00ocSBtQSFaWPGFZ9Se51JD3KdxVYbEEo4jbz4Sdn8tUoflXfCoP3kAEZ5sO7hQcQv0tgfID
MnZG7U6OJfanA/4XFtC7G3FzoI0/t/jJzfmWA8N1Auv4lpn8QUjArF4zzs7XiQA0CAQ5ZVem3UwD
mVr/w9STLMWHANoe6f6P0fzHVndKF4axx6szR5HfIoTQ7fDr8D6V/paPG7XgtcJfXT/LYkXird2s
jeEUamtNpz7I9b1lGot2nA522/sWwGJRoqo19PVUT9dXQIVMnLCqVQu2OkOx9kmpXbouOsRtfHol
wRoM7B/DlVSgf1hniRuIE7x8i1DHLusG+xbg27X9r8oxw0Du6mrvGaXrDLorctGKvQ7HSLFRzs1/
EEAwtIQaC6Ywwz8Lkh5ytjv2Zz4t33wQPg+o6g485Dx4C2UNPfyfWGBMpmbkj3JbaLrWZMyeMa18
5y2I8E0B970GdknwhcJcmm29Dp75YshitwtorrVhFXaSn1Uw9V821sVAbUlzC+zk2unsX1OJpnoM
1A+9tteVayXdegzRZ+r52ojJhmmwSq/8ES6/qmgLw4LWV+H87zhQ9PKVpC8i1VrqUD/DhOPeVryx
QrCRE5GQlqs8sv2JkWKVQKl3HJyVup0STUvTwBurSI92ni50efSkIlokmt9qqTsMlaeEAGKFvJPi
/JhV/S4ti1VoRqdJqfFohYuFYxmTiAfZyL0Ur9jBwtQ5S3H2LTty9GZVl+dT3vVJedRs5D6T7dUZ
mYZNvjD0/qc0T2lRH8ZnsIhtCvsWzkO9dBqUTnEHO6/y2pZJWVTe8N+Mg4WOILFgKpyay8rI50kM
INIc5bAFsWFEEGEosUnVQ9Pz0ICWKafAQuXXHwYsTVK/ge0EKSDngLJg7Hu4hyVk3dk8AsxL41MO
oli8NM9gLKATCpJ4VbHm2VU4JCXCgEO0ikdFFWYTqNDMGTOn3t481XVizAuww7D5bApPfZ1TbBWw
TkY58HwtqmDhoL+f2Iybg6b7knFsZNR2IE16/Mgt+j6Ul18GTsWpa3MhLNvjZRo0APD9E4uoH3gb
7WGoQFoKOH4dLm7tOeZRt4uvkOln0TNNV7/05yGD5Nt/Vw5e4vZW7y5yvsmbneVgSQuLWF7FBUU/
QfQUOyS7ga92xvtL5BPWQMn9MaMfbDtPTsglA+GYFPQ5dOajtmuRb5jl1Qz/oaZpYZqIuiijnis6
DOXX4/RmICjRIj8yb23nFsV5qrEFZxjEtjUCNzzZ0NN24MTHa5p9qNzFyclJN1W9qcO1ZC0SpsUJ
iErwWeXoQr5b6fOJ9GD6nESMpv7PtMi4FO51ferWaTyfJ9EeHxdy5+p7ctMczlj7WkxLS/3nvNZm
c6ooLjonmEXVUR+X6QsgAQdHZI1JvIqzkwkBKaEJBzOOlFtV7EqylMzmIRjgKSFEt6G5TzoTrXfT
vNfpZ/n80tq7JSWkXG17+disMBB7WY8qO8ch1XHzHjoYWkwBnNnNBHo1EeIIBszZnlQ7jZRj4MKi
htbwm7Q/nelpDIMVcIBngD8iRWnzPSD26zamsi1we46Mm1Lh5obnUn9/IQExcZwBxOojRiUxtr3p
e6kMK63cR+GhE/KOcF9iIQeaSMOQJe8mKdpGuW11JqvVhQKkIo2Ybn6V/wi6P15plpCSF8Bmlr2d
NGGMq67rWKYc+XDihqnu3ujPE8tZWsrZuk54vwp8TGnLjaEkFKWjitgAj+eTmi8TrEteSyNm1yd6
+5riMglHuo53Ecy4p/uyl5a8s22kV5jSVf/S16oooBMfs+gyEIiZrqPpX2/KPrakz5WFOSgeE0m4
VUEKqvRsq9su2eX6YmrZqSmLmIzOW3aYNqblcPa6vR7yXR98ZxGfp3C7aik9F3mzziqmptSNVbYr
yM5oFpEJg6G9ZM1Nh81oH5Ty3gR320AQ5xmU/0G5sYsTZ5GekMqIUd631ZxHNh1ruNXKyXp6Y3HK
5Y0pL3vF5/ek3r3qPZorCw+73IREbXM+2t9qcFZlBIepD46tlCsLGhxMtmpvDteY3CyiZ6K1pP9m
w1LH7UQbZkNzbKP1ZC96zVNTP3eWLY11+/JLYyHEa6SBNQsLwKVtLz0OTvFv76Caoh3BETB7T6V9
D3QIG2LZ4OegaTj/rQaFMXpB7Vg/MiZ46i2VD6/q0ujYtdF+NHcMNrPq24GoSSaByeOgOutUQt/l
Nf3Fqoe3uNtl+plBOl1I826g0OICyO2nYyxYcMG0zOFkljtV3obGGlWGuRj/iutrj7NKiOInn+Ww
3Yg/gavbEla2jos9TvyRs69KX242QXHgX/BVTBmfdjnD+r0AOuObY624u4jS7OGY26tUvybjR1c8
BmsV9Mugur7G765f6tKtCTY55FJnpwVbw4IaXd0iZ0kekwbCas6xb7YNzyYajp1ZYm6HoVZ1lLkG
sXaL1F8JR1mjIVdlPPXOmtlcSXNqZnDJzxI3tc/dOrhStpHQNGF4Qeq54XHwNSlEdV/BtHLyiIeq
tX8vljgbma7ygLKzMZnE+UyubmVzDBcKid3a20tCzbWown+GgUnlUdb8EG5062kNTsfY660q1dfa
1TNZMhGF927YyyjYd8KpTKbbqy5DtU3Li4kpL2VLsqQ8Sp1laj9M+xzx5shW2xTTfqSNonMrDnJz
jeR5fCfLHD/Oie2APCnTfCc33TQ9B1aZw2CVLJbOL61TQ6YUjBr0uUwrwuMYCu7kAmVxtOHLtHqR
oYxlz0vkfW7+xIDfAYzIeuE0K03ZBNYOyebT2I14Q8LKTjkorkZzVkCl0pcym4hMCw9q+ZugUO3Z
7QfDpIHFFjh3nYn3k8+7kOZV+CbGLZDPySzAonrmEuE9YHYZpZ+ejLZD2ir2grdfTXgQ+RrVpKos
uPiJ6hvjWp945m26nfmrW7XSaqiPCgai2nguyrWGkCtaIz6kEYzV7/jDkfYlOA1sqqo7sVcn1Vp2
NilIqDJ9G9LakE9ZuKzgOphG67+k7TTtChjbvXDIf54zrJeoo2MA3lfIHBJ739eph1tS3mqbpTqI
JC6yLkLEurqfNOtq/Hak05hNntNmXpdPvtx/x7CVcgmQU19ogO39DzP+lI/PiHpClJwLTab2y1Mj
danbSMwQm00lZV49kkqs/bLfNzk8ElMcwqeeZ0rfmqk/OBDXCs/ivAg5ZlL7JDXHlCqzKtfsAzE/
ID+IaXxIKLfM0JcPoUX4mkTbkXFOIp2xVeNBCtnRpGSjknjVIuklLZqBeXtSZeTs87ICJexOse1b
Km0AVE8bQU+yAktIAEodyF1Zvlb1taG+j+0upFthkZk2Ih7fePlDRGjxrVc+c+skg/WUBc8hxV1L
sWq2D804MaBAgOMwfKqGhyGf+5h3tw8R2L5457shuWJ+6ug/GYZvXHFwgMrRqf7addJpLL/6IZcj
tQB9tSrLd7N6rV9KfFQDi0g7BYeMkPBzLnT8yn6iniVal0B6kpebyU+dT9fpFbynBVlLL+SEUbgZ
FXjKTfLcpbr8/Qras9Nwg4u7nPUbPX7dk5fzZVgthuaveTu22zrm3o9xe9I0EJ6h2dDxzI3gw3gO
Zz0155nIVaeHlzs8auG4yZKLPnv6k68N/M5ok3sn5gFYzM4A1sTg9k/Lxj8ytvtfqMUtYZINn4aW
Fa9dgsz+Qpl7A9xljjCc0pwiNu0IWPOFx/KIWxlmzrxDryAOz5phZFYTaVTBAuEJZ1s7Rc0Si9IJ
7w/01vADyeJSvSddWnrAxSRb0b8QmpC2CwW6PVsDcbWWJ4+issCnhgmk7pwr0i5Hj2w6WuFOP3YM
thjKqCAJbsvbISE1neOW0mgrcvMKNkvT48CrX/5k/MgqjaLvRG5jz8m7A00kEhznaHAvkY4O6DXs
NPy18V4LZoBcz0zYuLEn4n2OEz+2PiYZfq03puiQZ7jhGF52ixmpgIXsrG8cKxgs4QAnBqvspm+U
v9ltPIKoZL/aWd2NR6bXtUOIL2Z45J/t4w0jdvT7yZvyM5D9QM/258oT3gC5nzd083xCcgvhHVGz
r40fhafamIUPXMB+UOAxq7V+kkcHRGjM8JfDFICc34dzYWsrnbf0PsJa4vhBn8fP0MD7hOjveeM9
6lttWS0Q9UFpujDXVpbq1rhYP+apAjlhqI83VfCZ/cpHZrFwjFky2deEKeJJ3uIJfwm22a/pl0JZ
sGPcCV+khvjf7qdl/DG6ytxaE4+5zEiP0Fc5WV4UxBdcdFb5gZR1vz4kOEX0u3qZHgaY64Kbn/70
O7Igv+KP6tTfnDveG7wq+8mCMGkMUdNlgnKEAQEOQjfi2L626Bl1CBWX+JDsCsSh1S/pw0tIWTqr
CAjr2zgnsGLAGYgbFn9CQsjwbcJV4MZFEP/JLVK3XHe+nIoFGhiOAeCu6m4AWWA2SB8P6wHeFiPN
/pd7jVEvVB2RR8czhFYGX3H8UsmwvvGU8A9M+5RvJubAtvKJ+1FAUnrv41kTg+jyVPylPzFqx6EP
gIqsEBBBvgSiC6lhfxaI1Kl9M0vgmiD01t+I4ywoHnbFo0bjD6fKmBmw/T70k3yCW//IoRGeqjWY
oHCEYy92PjQmwz82sB5OOZDgLSblUPbIDLt273h+GT0181t6xeww8q0fRXtTd3PjoizzawgBGlIX
bn1vEPlL3iI/K8J18DoxjoEmzTs5EYQ4zDI44cwFIbZ89o/0X/H+fPDjpUt5dXphLJYSfN8/SExk
xc7seMYnrB5M6an6SU6ssHz8Z3z0cFnwCLr+OcVFw5v6KM7DVX8HI3X+TOHyKwN9CD/r8io/qndp
wxD+SHuKu9+LcRaTC9QwvD2Kjg80B9DTHqSm5Vfenfqefxb7GgcFOMsQurYm33Z8XV86Rw3brQg7
dWBL9gLN4TlAN0tH+ON8qA8JddtZ4WU/S64ggTtQx87yO5qw9Bh/8vP4B2CB+pqLn5teebswOLTE
5UPilsmvVwyAPuOCjLRPSOFwbOKWIsm3MBmZ9eJC8BrtvxeT1hcDDy4k0e++8o93P6I6ewO2OI2L
bE8+5mezb08NoNPnAFGJtAaEbxaezrgx0UO84cj3luGneR4wV8rn43P+vJsLfTNeiG/jkr5jHcXd
3xlk3Ks74t9P4bu8s1gu2cPazPEBWXMQYLzM3JCDg30CRxHQY3E1QLJkUoKJKnvjPrJekGA2dJDL
as1Fw+wLSsBs+sFmFOgE+CRbC8dR8BGChYktQw2nYdJB/iPA9PPBC2mFF3OZFLJa5irFDReWPZIB
HOvNEher5nYAqzD8ANGAzLw0H9m+vNonOZixKPFSZK2wSuFO5AXSPJfW/TnNO5IYsI4gmgbEHkT1
OQuk2ai6z8ZvSKJJDv0014DM47201A7NwriY6Fu0w4RrpYgep7L77lajP53LOcWe/jn6bAq4Jdzr
e/ndfqhHRgtMow9kUvLVd3YOLpSE1nVG5Phy+EAH/o8EX8zyeBKf78oS89eT8wPApABe/T3+2SOA
ivHBI8yFBzCtSOMUWgX8+ohrf7my9ZY99BNrRSNwDo0KE2R7UeL1ba4T8l/qOc6iE2AtNndkJiDI
y2ALuIbutu2qxIAGD/Jg1RCKZS8ZNU/xxooBGRie7J7JQp8WJscy71bidHNx0mbTz/DPJhqj9MhX
Y9iS126Vuli3t0QFOO5z2BbaOjTnr8BvTAz9XD3EHR3XpCAk62ImUpz/WG0SLhMDkSw4zM7ojp7o
OFVPs1b4kmHQkVdzZjmTxHKaT+pMJkwYWxV9Rt1AZYIry6vFJ3UlmpWWk3mdtR7TSb158N7N2lPu
fzYAXNEl6zF5wKeAG41hBMedB/OA7TGecRcPrDgQ50ZA7/ondw/a0sBZbIFfzqDx4txPBfAJnglj
7AmGxol55+4IdftrHmGFkc60lvhzkPr27iAybFYUplD0fVY0P5B3MGc/nFsXmBZ/70InXjSfDR/P
92IdbYGOD/3a+sDYlbBEKnixh5s74Bi2Qqw1XU0kPFjz7D1wn49izf+KHXUtGAL8gV1W44eIEQ8/
ypkjmIHW/6lv4w0oejybzskvtxQ7mI29lY/KPrJcNhiOGLHgQN/F5eEoh+Ez1C4mr8BK36/7yxNh
PUi4IQvMwKQP2EGyPIWrgozEiFi5+/RNxDMFwxJnATBgN4HYEGw5Dts7x6O5jTY0O85iOAx7Zhsr
rsZ01jrXmPOYwu6iaBT8cfSghLY7pM7OMTx8MmCVGD+6TusLyJ7X5SILq0m3ttzxdRs4Gm3vRVU8
iazShNax3BtiuqW43Bqmzo3Mglzgxp+zlSNiQt2YzQrZTU1RzkIKVzYjhYFzRpD4CwQOWaf5yk7x
HX0LrhCAPszAYUN1x2QNQIOf+dK5x75+ghG3RgbGwAIHxYOC4WrPjfyp0nnwpR1YXXxCGICPH+i2
tc6EUGxPJcYrgUiEYCM30GVAyd3Ln1yY+tuBMcMqxDnp8vrAhPODT0slIR/FTmLOxyPmn6xMfsG/
AZHnmpXfhELk3+MJBwUKP+oBq50RYBt3s2xkf1xRelo43OuezMGOC+gHWwv7J28UbjDlqjLHGhKU
/omakKrxTLGNAJY/ki9uZ2u+kTeBpg/2NFwzksnoEIwZWwz38JvFLD7xh+SF7wJBvIO16ox54Dh9
2p9w40doGXcWAPNBGiWv2+K0aC16X7B6o7O2lq+AYPRqaB+O/Faf429r7ZCLVh0h/F3Kn+AX7yzy
JppqRiAIThYAWljqGBJcnhbrJq+RFwxuOhZbsqrixTi4GEDBvWycOXV4Mi2Z4xDcShcg1tDfB6ZE
Jwl4CN2WtJZIPL8Esqr5Auocf8VcWIWC+3RrssXg3KUu3q4F7BgFxNmNXgvVgVi3cKQlGe94nnIq
Q2nGTh9Hy/Sj/wxWGIJ4rYgirmBH/OL4g/s0xt9wlwZHqHwRyI0MIHuPP9D5RMEyDkBPVqrm9UzE
NS9Ll8MfLCeNZxIYJmeZyO4gXS1nqXUkS2wJlWTKk8re8JxPkAqCzV6xVknia/qyjw/PfmlLC4Ps
1o50mnlHdobstaYbS35SeaG1k7q1OvkEzUSo/CxaGwIOQGf39XQoOz9njB7Ablzw6jZuGhkhmuwC
i2frJZYYUJQv35YXgeLjmzEUe3BsqApZyMhgzm4+yDRNnh1SAUBrW8il13dzRZ73oUfkG9xC0jz4
eCBZwgeN0dt4zgGabiQvGggQTC9ql0igAzrD1tWAbR13MH1NnluO5zy9yfD7fpkYO9nevAw/AEWi
ENDWkbU3kr1S+xpegCZAMmD4DEhqMn18nxTTt5hUTBtD2UX9yiQii/T6xucbM2Yq3UTiFKQT+/Wh
O/JeLzAYjJJ9lBLLnasKXteU+1WF+QMcCbngE/Y140DsRPgwLe4Xb5rxgsaeATNH86YCIa+xOB3y
vVop1+bV3WW93iWG9W7A33aIlCqwbQSN+ojtZCM3ysJgri4H7U9dGRvAc1nQy4sVDpnvKAqKmUaq
WreFmcAvOnKoG6iLLCod2Ps3qOOcmTkasscoQHa44gCSgpb+ji2XfO2vEgcIEjmI4ELuU2CXukB2
gEMKFlHJkaiCI/8n0g/os475udmiGgGmdAXlnKV6Ln9eh+yTv2UDEpyZQZwhisPx9GRU1r9aNGaY
h2KVYZV4r6SytdeM4j6V1sNKu3PQNcuwKW89TrtmjpyLiT6T/fo57PLS3jlWB3Wn9opPLWeGle4T
Rg26RGxQ8KXzNLTw+zP2xaGNPIdwes2Wb4Wk/OIyrHX/lK7Esb16/mrF/pWq5BG+jlKlXOxkPWnK
MggkSjl5U3WXVooucuTcnwbzcwr9gt3LmjjPZTiylMVW/KV05wiKfG5g703/xizBtA5BLmPOR/GS
pG6FH8ck5oVBuTTS0i11Mu5ywwubYs1dXNvwt1/BUR8sV0k4fNrea2LJlZmZDKkN2sqYeWL6rHez
EqRCIp4TKykY3BBoTVxGGd9owBWgJowW8xA2hni4CBFKAAeqZvB6ZFANe5LKRlTBgMl73VeenFkw
InKIdy99WRBha+NUNzad28XaslVIghk1z1FjJivOIXgCx6O+kTiPpEkCVaTVHgwqRwjZtA2xSgCZ
hrW4AutVMC0YHChG7oUBhv8xcQpSOZtIZU8G+NUZRGVzqeG4FWcBBsUNO0DjPaOJ+jHwSrl2c/WF
RLedtWPjO2btlvjCxTzY2curYb8rKNWmTnmvMhINqshvB2XOJZr37Sl4Mpy0LWKPC4KKgPvgQxd4
vj0dexkbvW9/dKiBJ+VrlOrdM9WWMQeiRo0z5Z/lNCyeEGPiIVxM3bRoQ0hDz99WR/zNRPNZ4ME+
PiW/VBzM04htVgO0T5ARiJEuJ1KkyQdKsWgKQ+DB8rtsNsXrPJkYv0FtlR866X/1CgZLjV2DHmDY
X3nDcLBCnrNpm3OotyURsnbzGfd95j2lCfdotAJate9tMWGGu8JjxA991ROdjPEWMbqb5GTVEQMl
sjk47BLcRKLxMHYS1J1snve+GiJ+e4ac8k41HZKErDUHSLjAcUAMvFu6I1XKccfWaNgaHss0WgSi
SdJHr8LZqw2FJEImYry0ko2VI6roYB8/rU2ObkrHmy9uomVacZDY7P0Ia7v+P5LOazlxJArDT6Qq
lEC6RRFENg5wozJjLAmBcn76/dpbuzszO04gtbrP+c8fTgkN5llqDWZUMhm9He6uNfFe2FfJpVen
XqHJDOcLrxI+ePimzWOqHdOwwwYDcmrzFitldpd4+sh7rCEV3ZG11u84lFP+/0VfMlLbzTknqpIi
E9f94blJRui8TWOXpOSmMlpuHpG5VjvS471WmHeT5C3J0NGSYfUonZJGaITIW0Phg8qoR8lKKnEe
Yf6eCjtJ7axG0rKFnzuLS6ZOqMLqtxfij+6p2xHjqxGnyHlXrKIeWmIDdp9HtsEZSuZgiRldNQDp
5WhlYU+3MdmaUknUKYo8iX5kEVtzYTHV70YU6irziTbcyezhef6rIAMqm8SCpWYOuT0Q9vXMjq26
jou9uthr0bmgtXhln5L0/iIFDuy463eLjthaSHQL+tghxn1no+BYwM3thdyGjcls8IE/ZoNIW95F
Ru49+10yXMJhmz3QsDUUySRbzLHwjyTFLYuJAaklVZ/pDHmXch3pLPSWmtxmUZhgDYqEUHSip9Ch
lxJc+0L9nKmgEIw8EQmsGFNVsSeO99gznj61R8OqfbnP6sjAYWTaKF8YTkeS6LNSMO0X0cqyp4OP
14zrUQOAmZmie5Qlt9dcY+bpxv6BCrSmLPJiYxVeQb/gc4Kt1/I2xC0h3EnGKjpxkvY4tvyJE0mv
0s0VHpszMpJCryXcBrwWFC1FntVCYDgN1IVDuC0xQRzd8LFGqvCaB5Blw3RtgBzml8pYUY7xYmfj
Hm98muFZdqD4heDUaf8Eokc/jIqjukEjnWUBkwrkHaCoDLUGuKBIWyOHcM+xcuehKJ/J/kNgRKI5
hIyKmEVS2DLKLIsqNf7zi4fFCgGbVib1y3W3Ly4x1iFnzmy83PGVp7jFuIw5E9OmSndimmMWVkiU
D4RJQXKYoCDOP/orC7s9Ma6D+PYUFF5G9DhPF2QoIvALeC67H9pp7ZubJbMNg2J86Ybw6+WLYE3J
pBLvkRDVJ7QdEH24KddFwCujqwdUAXaFvblBqUcaHKRpFsqERHoJAw9xG6NOiEUVs1ALXmRE6F8i
LFz/vJgHhvYi05qaFuLf7F0T5EedW/nToCqhZqPVGYRXHowxdPnSJ2JKFRDvmND1rXShdWuvJTk8
tfh+eU5qikuPhvRh/GbfoEhuzuhQq0MS8GJQnz5kxKZkgMJGYxwr3jh2+uzMBHwruDMzMOFqlujg
EbBowok1b1ztu9iT4/lDmlk/2Igbi8Qh0ltIXGub+DKaj1nJ9Z0xZ2LDoN4dcWOzENPhGIpP2CL2
0ueqhemnrkmWxadzDKh+YcTCnktzj6o4T/E25LhjYGmxWJhpkkfGuKH4wrA2NaBn2jSw8j9ca4ln
g/CcGR5TAQRvCpPKJ8SaAOSFZ4Rub6jXLz0IxxV9CzORrAPHgX3nMvJ6KGw/6zz1o5k/T1fh65YU
m5gQbwW3ISoKNGLs9xRh9gKKHaXxvX7dXjFOjezVc32nzQ+4LYSdn49rrL6e+Yrg76pYGb0zmf6j
5zj4gjgJ12EqVlPvYgjfgv6lTqU4bLUTSLNqMyqZkFARZ8K2kPpmuG3qlYCwkaoKgqvgIFaNw+ur
Gj+iqXn6k0L2I408gYdL8uqeNdnGLqMzldIohixjR+iqYg/P1Sbm7okM2AkYZ3KY69f4u09LNqnx
z9phz5rAO8f4pgrlL6lspc+KD6J+IR+CEGJKCgg7DzJ33aqgZUSCtWRbE4p5CVeq7Yuw8NwqJKtG
LVPYVGEwSCFOkX9ORnqzWPOwwEHlPERi3uu2oQT43FO8K5CdeQ5FT3oAmRABUJg3/9TfTBc48zFc
YWb/FJoxajN0KjR/tMR48jPy5akig0gENoYO40TGRT0TDEjvITw4nnvoONgWkK8oMFQZ9irP10II
H9LRQaHEkImNpWupkAL2HDbansQWmW1nTQIpxOAZiXXgd7i6LOs/kIBuE1kj64tBKqx1E1AORuc7
HTuY6zN3BZm9tZXcRgpcoYT9QeTDw8OEjv0QQGKBSqy5zLJ1P+IbvRwWHhmUHUwD6MSEUD3F8lso
4iigqcOIRruPsAtaG7JreoSEi/GsQVIUZyLGtVjysnI4LhnYUj6wS3BpqXu0b3Z1tqNmn11q0zIw
qsTGorLYuuj9oqdH5ximQv4quEhPSmmh7Icsi8NDG61GJtOd/aSeAPboltDQYOkS3faOCjc5Tpx6
+PhtF7eJ6QAs5Jt8zi4KVClhJEtE8k7f0C+ZN7oquJNNYXNOCiZxaCuajWNdCW0f1xlAbEYmsoNv
LhNSdjPCEXiBZMixHb2IEqcJNRyy7uVP1uVImgR6gsJtSifnz/3q4VJKlbotvb6Gzg374zImv/Cx
FzVL5+st+OwZ2wU6mUwYyYnuLRmsVnHRdGbpuUydB+4oSIHJFCb2C3miHPC12iWeYSXSi7gp4ZyC
fnemQH5rhmkkLuosl2f1eU3lbVq7U7hFOme+LtN4iItzkV009uxkvJbpZwriCWG4OguuQItKMnys
uvm/mDSReVCAlKXcskInA9t8N6IvoiG76IBpZExDWJLgZL4X859IO/I6pH0rJCj1j0mtychZ0E47
818dErndWRgzCzrSwy1VaCoB8C0gH4bZCxJfdZctAXIPezc1H4PVpt4yR8c8nNgE0/SUb3rdBU+7
5FB/EJsXl/DNIRsWqLh5+vXGWZgM2abXti1myNUSDsimxEhjrr89ZiHpw3ClcpqihbTYaEKwKAxB
dLjE47rsn175ZNSMVGNYEMRArcWIQIk+m3JyNel3nt/SJwU0rpE6VCLArQqbVL77kAoVj0k5f+wg
EAAWKkJ+kkMg9Ocqbovy+hmxfyJeq82PgoHA42G/sBSaTWjmf0MgEcnEpKuDhtMwocQQ1iCdmcMz
otazFU7uEauIFhFDtFJJ0jFMZjfXV9M7dcTsmP+SBTbys3fTSNBejaR1zvF9fGE4ylC/xIqWmmiW
wlXHVKYB9ZANwhoGIs8Y4w7KOQxN22wP+uNr1DBdjTWQnDkNzbcJFoAR1/Omg0vOVeQQ2eqVfIzw
PzUvVEmhzc8aJ2VUw3qGA6olO0P+Ed9dmxFABZ4+Jtf2eTM1eNM5mVnQseX3giMpGTwNuBdnyMwu
TDvx5ucFYfaT/cBpIaM7RJvvDAsiZtzEi1l6WDrrlvGDCfU4eDSMs0uO64PskjlRq8v8H07Reuny
x1LySgBzEuM6B0YWDy0u2oxW0AgNgibP104+jzZC/4I+Gx8YZtoL4WWOJp62BsOUhmoHdRZzPLL4
8ujYltNjP1VQgdBRU3lEThdbOiwCtBxUiCbIzzJlXAs9c4G9rqWYGMM4Cvrf+VrtnJr9js4Wfni8
VsZNE62G4VhstaD+G3p2qaMozsRe8T7d9ZJjzY4HX2YHxduXTDqmaVgQp8Foui/6D4zB9wndsIJZ
OgZelnGDNPbEzoBuDWty6k1Kkc4az7SxUQLesExQ3XyXnQUF7F3mtFtLAo3Fi2nZOTJmljlSAr6T
wwww/TE4onAQyB0Z1AGa0XeOLSPWK6cHx0uMBYunp154m833i8IqRiehUMQIpl9mIwAGjtQFylgQ
RrKlRp/08bhyu7mtk8WarhN0ekgmMc4HukXwLypf8U2nrUQ1IDjDHBir7oUV+f4xW4XkvuikFLgL
9NQUVDVqAovr/GB0Rd2V+nNKdaovRjKVX5towJd5uC61E5alpeR2FMUdst5YVELbF0lMgjzmRbCl
a7eGMaSKdx/SQbpqgZAGdTOVHI3J7omRWfUh02qMVNn8bJoIS1HsSNvkhOPW7kjhA7yXeY1hsQm0
l+wG83HOamQB47JLfdza2Lj+WYLTC0cMZRlMvhgv2drPTF3K01IFtktsbMdxaJrrPJaWAcchdZoP
jZR7NAOiLkVIvMxVZl67YXJM8l/V8zx95w4/B7vIHOypYslRZS8vjxU4N08z0LsDGmYe6tBXQP1x
TEBNBguqWs0XqyjyuHQGiNWI6cBaRgtH/EXkRYdUoEWrOXsFTCQIDEhkdKcj/zjzWmnN5X/FTgjh
h1HJrwnDjDnTwUT3RxO+QEpip1AYSNfGXsdYQR8L0d0xRkxOWQpQ68joHmu3ircq7K3NCxUNODIs
S75yp2GoDMlIdSad8pCF4cqgbI3FeHqh21AcRUOHPllyQtOD/s2LGtFRoZggFvnpLhjr0SA+4T06
3C/tqyDpNwZQwAvfzkao/27B+gHHSZZ96qYaY16rIWYRpe4lZR7zErdiceUZLk1QIbp4CjA7oeNj
3bI7YaXLp46uihLze/605Jcjo4lm8X5LL4fviqmIcmkWyw1/nbANNJu+PBv7Ut2M+YUVrBLQpdh8
h+c8WKArYopHQm4ePHdFDfeNqmKdxs7MeI9PEgxHAi3QoixrQLDXph08BUyRYR57YbIHQHjq3nzF
9+MLteT0mLstJpaIA5jImZAlnJzIEFJGuU/QjUBOXuz+a7Btbt6Q+npzivhZ6Omgej1B6clBpqxb
zs/YVxTCzgtV1eMNV5DZFphY1nyo6nj0wzjUfUyz8ACmiAIaXqBtGizRNMm36Eo/p4cWlfV0w1Fq
hrMP43mbgAGKpqpYS7JT4/0j+S37VeMiC2xZhd8N+so9M9wY4GpNwj1+Hun4znkimb6KJhVRAeKm
tfZgfYu4A/pO47vbIMIhbX7JP/xkavTy2N8xjYLWeI7W7fHxDwQe8YMWI9/CGuVX+aDSgWjBGoJt
A3MbJtd9fkcpRT0Jras90eSG6MdEli8KnpbZbO9UTKT5M1IKHsFBVGX4kjFj3YYHEjnkHE4pz99a
HQNSIxhToOAw4J7LWzE73E0mj42YLeY72oP8NLSCNyqRDzijaRmQX1ZWFGSQ86hgni7tz8P0Q3xQ
RNi66LXhnSHbFhY/WB0b2EW+dsOGLpXrUi5cmdjsxVfOXIlMpE78PDQUWAT8jDsK6QelDz46xaEV
Tk+AOiF1V+LksL28mYpgf4kSzBBDhOlzuuHKpEpBlbjcIjmA1I99aGrRnpNtvBbOM7B1iPzluORQ
juBN4qP82g5oXQNWftLYyiEP/YxzmA8+aEaWTWg1qk8aQKCsUm352Jt4MqwGfHE4gbdqQCWrabaa
+68HuQvL8KBk3zyDnNWowbacx+W2Cv8WOqb2HIhMOraighhtiYEGTyV0sKctH2um7HOe8eX8rYWP
hn30nw+edsm3D2aUu8WpyrGBnoP7QcApEBCyso8SjJjvfF1JGDgpZIii06881uy8X44aMCDexVRn
DjdZY9i9aXACF/c893kD5q4j82KL0xy/P9501Y/fuD5cGVIwZKaCo9VSDFaWigqY5o1gjQv7f4iK
RoMOIPwo6Rjw8sVD6qf5GWawhBFu0xhHhuiWC2YQtDbs++z+1R54RKajwZco9/SIpg3i3A5/Dhbx
hBVTYmcHrQz4Fri2JvAGcT1gzRxnZCjMFoH+lcNoZHAKyAEzbtqEzzVVNBge7r68jGpvfIPEY+qB
RbE2AEviB08mx2og+iQwFd6WA0ckPC72I0HfH3TqGsFE0TdeO9SspKPw+ohhUL3HoYN8x5wCzSgg
HpDG/AjF9yEMRtKPEoadDtMFdSHCW0xGMw/9BzQRouR6Hl98KbjA9GO6z8BKu78w4iVWYq3yGPDr
J3Y6Ru+XW/SgSf0bA90zN5z5eGdjiBEWP/nH/EhbPZAAhRk/fFkuBwgPw0ZC13JH5MXMTjzXbB/p
sfZQBbKw8WRiYIhsjg4fzArYLF0/FAKrVT/bIy8fNuZOWVF24hDKskjfO7x0dgMGOdu8X5K6uKqC
Zxg8Wi4FPxLuC+loOwkwKki2C4Hzcj+DkPnKLjoquWuEJ8j3E+xKnnqL5c2HqDOTbfI+0w5or4qA
gtjYhFMwjNBbrCe5xW6DgdKX/GQUgmAS8Sf6MXrp05D5JHRruKFT6s5X+klOzvxoabSTLd90sePp
fjxcsAw25gaR+IuoOcvczjgRfWQUVGxz2CrEKiBBW4AieObTaUZ7zsj7L/UEhVcFU2BmlQzGfB68
GRYuAXB1eSRNATRfPtenGsvuYYnOuPDZJlScAcN0p/rluxrwZDFJYQsdMAYJV0jPa+vxRo7MgAL+
ylAN+84y95CGnPIjIeHM3z+zfGXuGoSdI6c+niV4FzLRRNIl8Sh49L2IkoStYyQ8QGeacBbliUwB
aBimi5OBbU/BR3SbHI0DaBdIBF/BR3RfZcIxiMNknMNRdodPCTPKwkU7iepETEkx1cKgMkeqsHz1
jvDaovT9ExfT7KufADtwG5APQD0omU6TSf5NooIYugJn1JbJnB2frRvHOeyL24AZb3EGF1Ghe24m
1Q7XCjN/fAcV+mIOxCWSJ043CKGks5nCraQGcj7SrfYfr1PNQFKgXeCsFm45EG8wq4IlCho9NyzA
JLAnFNlMNWbfGpFIBN/0S/SkrOSZblczIQPmKvH+53jbP3ccbeiJOcHR6ZDPSAs13NrBkj4bpuPg
Ezz5DIRjH3BW3EfygHQbyha6O1De8Voj/SPwCMcNtuiZI/I12GToOf5xEwFfOJi5ZsNng3cf7ph8
Hk6MMAYwoWjO1aX9Y3f4PS+i8pqZjWgC7BxWLcZAio5bNOgUMBUoqSC1IJiCOAKBhFA0uONAqa/a
hWUOmAhrVvsFIYYvzjbFgQf5GnycM5UAMRwF2D75G37l1B0xG4PyhuYPuWB1BuxVTaa2RLZXPwKy
idlCLV4SpoiVh3CaDT3XbUAqFQcdfLg4G0iaVBxx0aDTQmkWYUF2E1DiUA2x4vKtjFE4l7hzVNzG
dX9c7OTPeM8Dt9il2yowDuU2XqwBgDpk6+X6MbNZt4KYzi/1tqtwE7PkT8gZz3Zp3MPBKtevdYz+
/UCXLZJzKML63s96F6irQkY6eeI2ZsszS5flRvFSHOaAoxilA4ID6cuNA3XqieuBINVzYcRdIHew
t3sii1hvBnW/M2EEACbI9f3LdGFYxUgJcj5YJRQtJmKkt8Wq1a9JoxlqhrU2QW4vavD99MMn1Guo
QgxchPEL0oE/2jNe2RkJa7VDfF1JWi0OCBiSgOckCNsQUwsEvkmc8gQlRLsDzyINa0/KNx9E3QEV
AoiHgVb/Pntn/m14wrCGenayQuHawMvLP8IrJDRjK/jS3zgR8i+PDpMPakceTQ4d9V/7i+AiWbYf
Ld5J3zxlOV6wsFghUCO2Rz/jy/8ot5CHdiQw9h+4FoAj9sI6n4OVstO4c0rk1/xaXcIPodhGqM8t
g/a7N0OYrw4LJDlGjty5OOdx6JunKigChEVAGRO9HJt78ymdcNNQKUagYT44OASywMg2F9bSeeFS
WpZ3SSS7+bGIa0HjPky2tCu31ClP8wKpI0odTg0kx5xU0umpY3e4eIiFKIUB+1EB+zoQxwwye1YK
9iIRZaj9koEV0TVZD2oZnCo7d5R8ilQSo6jLAQgGzlnKG4yvgVfUzDdg+lJyYUuIB+6dZhVUpAeo
wH82OHGM6LC+97ypMnVHLG5XLcUSIPoxPKgI7jETBx3pHQqh15Y9BZoA7pc8/jxLPB8KiDz2tUwx
OWVgHbD33tsrZbjwcL4zv2GIRfmArJTylMX6EjDfdJ59cFyzNYp9kabVEJmrjw6a/gIu1W+/NrZI
MhWhgj8pH8DwqObhm8EPxmPr3+MwZ+iG1gSFQEKCBEWGUx/Zh0RWxIdIVphwaK8/lHWyY9RV72bk
I2A6qX/hg3AQIzXOyYtx55WIA+GofSMm+cHREhUsOJthRRlwBGMElEVs2NjI4+/GFv+09H/sTuY/
XghOV2zrKEv0fwZb2eioXzjRzCHQsekJlxKr+wdSD+sWmiQNz4gKhIjCK9l0BKMdWYAAmc/mLXru
uvkVHV6HrrR00nLDOZgfYx27NO6ITf/F8d7iGIp2U/iHMlzDL4BaHmoKtwSnqjuAVvU2XpvD/Jc1
ruNBx+IwPUYTbADduT8Bg9M/IVznvRcX7HfRSoscCqxysRB5EpPJ9Jt5AO/4SYlKiuVLWI7ybNJs
IJmEIrxDJpMGKVPEZQLJBIYRR0ht5cS8sfWxTQGu43zKMQF1/s3oHPA3Bi9sv3CNrv3J+OAokQnn
nQF4gRdTil34pc4tvpZCoXrjzb2QFuEcynTyb9JHA2h8c5MMusm5xXwd1J7NVIIsC1uNbQnrOLpo
kufeGBpwiLHlN7Untt/CEgUB+7z//MdK5LxjzkOC2XaMSY1Q0gN1oSgV4TiBE6IdZUeUl/Wxv1L0
jNfikgQktIIsjTgTolwMWdd4fN6kYs1bItWO3pMusr/jdK7fKFE4XV9XrdgwOouLVZs6YibFCcyp
ApkWNsXDEomO8C1RUjQC5MRzlEVARhx9Q+6C6b+uNGP4nLAfsGNwc5lsMakixIOHWrPnF34BrxzU
ldxiHODw/DMMeN0pAgeeyw6anguw2VHP5G7SM12xBxaJAJwcpfPZTowChN1iP4ATRBvEK6PqBWug
UjUZ5NIPUd0gKKkD2jk2imRbfArI/YY5NEVdpLhh5NMcgwHw5JNduaDqdmkGWfqc4jg08S+PELUL
K48+AUe7K74YdBE0JJmIkmAwSEGjLAJqeop3pr/8L8xyhvIYYTJkZ+zOwSNW8OiSdA7HVRn9QXKp
GhhugScwF9MQZcUeLhuS7jCzoPEZU4/hnfQ8Yz4PXcfMtk3oaQyDE2tu4Jq3gjM+w+Iy82C919Pq
RafH2E72YCwwraMOY9TZTkxEfYMOjY4yCtCJyToUWfxVHFjqA1idYS80BK0edtNQ2ynzCKoFq/wg
2xFXwgamOSacSyjWTwSwoKQUtuxuvR1vegU6GBRh0j7tl+4yDOSM/VMYLeRlgrwOiTw0VZgcgmFf
jO4rXTc0ZaMFUYFEKCf6GEHdmic2aAMREsZ7+ct4mS+TJhTzVFROzggMaMdG+ABWGcK34fVb2cKB
wM/G8ZegjvWUTIkxc/JP5tFCtATzBumNfJgoaOab6QCVnBP4hZ8eYN8HjOfsH6KM5+BBHgmtBXTY
P+csSchNwWcdrK+ZNRLLhd473AqJIAwnHIwAbwhJxY8ZQQhaL5byQvC528pV22WloQJms7OkffdG
BrL1QFtABJoIa7KUbzYZunJUnjvCyimuqQoVtgywRYfsOazAC2trXAu7sbEu2eLMmSNKUF3J/GGW
CRcY047nYgVCMgl7HWAodu3Hj7DdPRHN3AfVv0hzhRoUFUUxC0od1MztLsxKS9r3bAn1HT8Flp6O
dpzd3UGbPNuZWPNxxiOsf9d2qRBo8QWzq7rHjbUSGeIw0RF+ULefZxxAqD6QG/I8bMx9/mvuOV8O
3KSP1+RThRGEw0HhoQLkQNkPX1wL5rlUUxjAKEfZZhMkMfpHf7qPw1T7r6dP1yDhLjfBTLSmIYDx
x23iVX62Rxr5McckO4BMO/+NeKMZyrJakEkb34hfHhRUvCKRILSlX6U4IUqQ2wEYsgK/zuS1aTAZ
imQ0HXPksag1WxggENzSR4yZ7zWb6Fs2WXJpOhyuhLlNDkEF1UZeJng7fdZgqm3xPeEiqK1mTO1M
aEnDfL40C5o4UFFa9QplzlyH0U2HtIigPYR7Kb9onKFSeYHQlNYhfq7+A3+OMdpPKmcvN15q8W4x
rR5SdtGgPQBAzke6shyDWxPhIpjdkG+zwW2nm9Z892BEcULHoEIrpYea8yCMHM86gtUcASPEh2e+
NQmAwb1JkfwxBQTFe2TstlDE3G7BxL7Y6S+wsRYz7wfnFyabo9wFcio5CpGPo+Ac5L8yw4aQ/g3N
c1i5Q8teI49shPx47BDLmgm/UKsAnZgjfHyeWmOGdmuafHWSSTfRDuDYcQSyi31e9ztLCHmUKS6N
YqVQhjHDdF4xDTlCH8lYl+mwzpkBPOevlWzi+UvMcduQBp6aWwkjQCmC5kKjXIR2rcBgBqAPa8zC
Uw3BNic+BydWezPmU5GGkpRhvSxFlGozKsoEexcm3/rBYO74lIABGf+V8b0mZSCfF34I9QbatrCB
O6loZAkGgBJES1oE9fANd4jY3BeM6TlDi+ryYiOsn15KOhJ0UKqBofqiHgEJgjHSS29FtCnpDZXy
lOqk46BcMcY9rsSsds5uMz2C0s0o0mNSlJMGm92JTrO7xHK9mvjpQ4cDZwq803M4dpQohz6CvCAS
UFH8meUtNfnTsR7WRDVl8FyY6gM3mwtYAO8LoPVOu+apG8tOPyuWVUVAGz8sIXsg7ndAECU7LIUF
fTXVDDUOI31V7/0c1d74Y6rv7XNF0ZAJZvq+fB1eEx0PjYlUOIuatgv5s95/hPlGNc+FtkrSjwXz
VOpsTm0FV1v4MmNxrJT9OEcd0K6k6CJR70oZLO9esTV5A9Lf5sC2qAMH3pVRwAqst2a7VsrAjHgx
1Kx8ePKMSLg2KIBu2VqutzP1DdxTH0leXtXdqSP+q2EqRpGjKqY1n9c2/NskL+j3KbW4uGHR2GP2
2b8wIuzk9aPE7g44snj1eHufCkAZYw4ncv7A/gVBwqzyBoYtGiOKsXciNVzLr5CDViXi8xBVzKNi
ht4QdDJUlgOTdYV6vqCxCBnJ9iAfM3aqjGj47Ius19cn7X01vxf6dz6tuwm3K3CYtIbwSW85E/iE
8Vn0qF7Ktxqx30w7ykj4BsB/lUFZz/6WIPSWyARSQplWFsXE7QlFv4D6myWeRLuiJOs6hhjJASoz
N3qRO1DUqtXAlFoA7EXPn3Y6ViAbwwsntZyHk1LInG2gOEdiogfzEwHFgzJmjqPRwDi4axtrUh9O
GGOYDCmvY1hVEQ2OmzVqQXr7XwjADDNS+IDnF93IWHw/cc1c0Pcu2BAXs9ZNgHkl8yrjXPaiocrD
j75QUDrRiOC5VrCPLMZfpb88ul2fILVtPw1KO8yvbFPvt2aRrGbGV9R8dGKCfDHRa2fUXQuMpGKG
jAojOo3FnNMqYKXWdDVsANUrMbMQrIJ8hq9awXZM5ZE/4KDUk6tM32qew48g/jtR1mMEY04FaiuZ
BjEXklj9kwpxqf6BC7+Mq0sNgeSp7EyIYhWVyUAfpEs9ulKMbkv9g9T2vl1LsQ4jmn58Xjsds9N6
Ylg6qLjRUaIggs4xkC7h/GDtQVKExGgdLtv4SeLo8sWciMjbhLsf5dQnNeZOCSnqOYEg8KjVZesv
7IDMOx1LNJAXfOKyt3EbBbKdBCOw5CIQWRcgw55K0ELh8hEX+MBqPdkeHWpHS1tXq8G+oXq2YHSh
dFM8Ug9Wk4v5Wr3MsG0LV52feB7LbAnasiTp3KH6dXATcbAFC57u074u3IUrpOqtBxBi0x6QA44N
LYVKTHsSORA6HBGmyMnDmQ42azOqIHROZDOC63gi6Q5h7ppS4M9xkdC1nc7Ap0C8jvTyQ3znwWem
5Bkr9CMObiQuXC0M31Ted78lzZ44y8w1wIJfVrjCyGjdejDfLF4akD2vWKJKZwnge9wwR2LcYkXO
mbbIFVeDU9Ri8O4b99uZ2vMtI1GwXKPsCqAKuMlyP+GXKAIoiVa1pyA5hheZgMFyfRafhX7PgwXI
pUkcoJfdFWMMPp/YSXIo8SNl3I3XLNeav5K5BsVBxqgXDzxeTkTQmYishHJM+Eh2aFYMt740B+3B
8ulywDivo3htvUf1QSIg0n4+E9nXSXxV87bkL11IMseWd6b8vnBoNjyZSy+cep9YO8P7WUa7yW0d
aV9hDo0LzkZbL76aFfP5FaaIeP7i9IKHqv4vxyVZ31OGkkXJ5XAIE3hndsApvz0zp1iDHoN0Q6Hx
hyBcYT/kngZf2sV7oMaAa5TyssXthm37nu1b1gyaGnZG7wwPLdsPQDvJcVgC0m/T9fNt8IlJfZs+
uW7rh8040kaMZ90IFrZmDr8ho7bDQ3JEj8zfA/M4SHUPXE8/WWNX6TOmDBKfpKDzzFG+q3P4q7rD
pv9G1+iorrgAHXDZiuvCfiuKSaw+Tei1zuOHKG6iQzbyKneSz3rNGHJrEhYXHvWv+PA8P1fm/nEG
YKPOFIGAwopV3jCBmt9nkQXpwIHNWX+A1nC5wT8EQsLhSUtXnwB4+JIfBlQAbdkFmCmgYTY/CxQV
PGFqkAKeiv56q2DAOq2aN6R/7iKgd3fVz/L9YddX1pyDmw3Wmf07e5RPTUEoiguioroliSgJkXT8
d4ov9Wk4YwYRFG55TY/9luMAsrFYy+WOgiQJqPrPYOoFrxm4czmtJgjZ7TdP4m7m8Fox4GcyiUUy
kTz7k2Grp9Q73aGYk10FeZGQyfR4Tq938InYupF/Orfqo/yZ4O635Fba+Idy83ArXeL0aUPx8Ftm
EG8sGtA0AdtYucd4h5E25AH34T7IMoFrw63mzzYkY/6MkbA7kOuIC5SPSVoA0SgQWwJdzJIfxyaC
fyePAw87j+pJfNHTvU1L1qZzZvUsk+OZNpP49S6InBdbBRwRlyGj93Dvw1KsLNj2/DhKM75dbak+
Q0yWaubKy1WyFh/ifbBuhwBxwFa8EiQpW2R7x8x98VPwWt2CFuAN4wFle9Mt3vPAE/BgmzsxYQUD
X4nPafwpwJV0xV7qMu6y/6I4l2fxGxmdgCt8S+cG+uaexfO9L7d8iJsiY8ousymiYXZHJ/TEqh0d
ROiYXvYnYuF4xht8PqoVrh9esT+rNiqCi9jRGbbwj77J17NtR8Jq6OWwz8VSKw7ZAXqE1Z9Ir4Pi
nh2qww0FnNjBlqfnW+0hkPDDg3siW3RvnuBQca24rHBIHaJDPej79rRi6vwp/rp402+AXNaeDy4x
LfVfZIXd75AJxeFw5SbuZZ+wYXZDcU94+G2EwywNNgbYvOszZCgHd6T9PVrH7MfAMOBXu8WO0giz
gW6F2SlOqewCQXjgAr6lV1wgAiGIHb8BGYS7OeWXrXx0BzyajV9GHuBL9JRQE1xEFOFvf5I+ITxt
otNcRPcQdH8Qnshi88jXONRahNgEhsrVwXF5rd3FbWfCSH6OJS5Bc0NzB+fBNi4szv3rmm8lK92C
LuLE6qTXbJ8zaBM7XOsRcovFb+r8hYyKeadw6RUWt0y5bH7krijtdtefHpdJIP3QTpbtllOa4n+J
fO9vr4Tm3wBSfDKL5anHmNn8hOcrzHXrbeQ89yp5crEbu4gSGME4VCwsMTAsoGYRlczZfCiCKgBH
B19Es0VPzLT+/5UM733L/s075kFdgLkF6k28B4rYbX5lxOzXdyAkNldgaeyAudJizeifvBKL2sCB
Z8yR0jujA/0bd+sJ8xm8n6sVvPay4qBGZ42SnYeU3M9TvhPnG+eXCD4WXzr7fe0KaQtdQ//CYf2t
Z0+u/Oc52rEbj9KBVjg+kKQjPF7BviGMRH8Dx9dgR6fRiU7klgIfgAj0a+aA1FI/7RGkHQkoXPXa
Yl7JbBtxWPjL5eX/UkcPoMdS8a0BMEuYypTRzNTTI6Wy4Okuo63pZH60fYoHeQSJ5GItqILd7BZT
OsiiShXEpiaIoVDYRRDBxOEARlaMkwxPOtjhdJsx6mWNMnH22eBVEkjhgHMH2TzAW9BwA65GDgsp
OQLMM7F3ShqIO7NgG/QSqNGik5UsUru3yZ07smUE3gSV4A8RYMMgLdmSo8utZkDZ3ucxOwo/MLLq
q6hSAHN5269rQnRWe8pM/ICYF2U/JhZfggTOtWgIwB1+zM9MX9XWdNaQJrAOWNQriA4ho+10Y4ph
PGNz1r0wLX7iQsmTLdKl0nt+L/YpLx1mDNeMLS4T2Pqcso6NMxlt8xO4t+yZOLKt1qDIKQ0Z65fP
i449rw27IXy+H4f4wE4mhsDDBgbEL9UkaZtYb0KaI3dckG1/5DOPACNJIQxmEFjfwXqjI7BvRtDN
/7A+xbAUMNdZyIhBLc4UZj9cJsTZBy7h3aDjXGD84JDAxECJPZoriekaMrrOKWCPENTBvflS/plH
6agBQHJG2yHSVpvYJGhDt+eNYR+C/sNs/wSItNjCuZ+FA50L10j3AQfNMbldoT07lBqsThRDdBfQ
ElJegx67UIAwOD3IGBrDnbpzt2uebx1CYsVk1np84Su/nb3TJEAF4q3t2zuPqgJy+EN1c3+40q7L
iXXmqQbz5jQ80rbwdhMdufW2Tz3a7OnGcAMj2gwuskVU3OyyQLGzsJTV/AfCbrng/ceMzsRRZ9jK
BUJdbmsHePwQ/6KtsXkI7F086BWxlcrgQcBk/Vk6I7exYmfBdBKDBs3mnbZubHNhqfLgMoFsNlwk
uQK5teYYyGD+X8NBoDNdqju+Jamk1nAytxXezqvFjkOQ+fCBVY3v0R7cZH6gLtqJK/0JkUgK4hsv
X7Jo+HiYsWClI99wyxi6cT8zvyKam8RDKN802la3VvbGW7eWvhfv6L6PA+xIRv7LBtMywb9d7KrM
f321X7P9IrNRQSOO3oLeG/Zwyn4NkDWrI6mN7xcOnvEzW+VfNPlRsgwVC00CxMPlfE/uDLSGDZ9t
bvON7CVbttl7Y7oPXiZL/j0Vj3SaOtEx2/OiQRLLdy5F+s7Lh9p4Nw7ZbcDxXDzuzF64y/D8M44y
meNPD0RTgIKrhoZBkmd5RzVR/sfSfS23kSxpAH4iRMCbW3jXaFi6G4RAcuC9x9PvVzwbu2dmJFEw
3dVVmb/LYDSnh7NtM+9YErt64R2UQvJXmCGFVchf26+UKoMjup9Rd4YNCCHhBh4P7o+2ZOcqHn+n
Vfmc7fS42NVvlyb3/qaT6+3kideIx2ioKotZ/scLkGpmesD/vjtRih7DdFjs6+6l/agYt3p4L7gR
pGVFDp/3x/BWAYO2Lf2pWVut3GDdzY4FT3JK9tL904xP3wqyhMOwSi/OahPR5kx/MLaXYh0jhC9J
9sXZValSRJlnmtSQMIVDJzkKOeeEbtpuZ5xt0sbSdsJwvxlO8PWnUuChy71LWY9OQm/C9UgIMKmK
v6GrGKEamrhAx+28UvzMDdcRt41shzDCQKKOTPuiOKp6bnas4IABolD1y4g95mP30jG5P6rLFL7R
lhNaOCoFt0pBOvMXVyPzd8u35maW6SVHSWUZax0W9tvKm6z+o7xW3D7h4C7XM1lPPMq7LQ0vj0O5
9OXHkwakQ0ni3Ndd5IkoHTPjurSKVZe5VF4Y99cl5l7826Buo/R47dG9NncdAifDl/x4Z7mq3iQ0
CP7pru5VWPKhUD12gTYSNgVrEwnV/eGtPbVv9tM/h+YhcFCmwTetldWYAHUe2ZV6PHBVfoCMfMco
Qb/SyvepOHMVUvbhrckSYLBaO9RGas4eqrQ672gthxc1BzBhnH2DratkVKkqkgAZFFQA1cc4VX3o
JB4/+7bNOA4nX0J+++Nnp1Ckvlt7IK7mCBjz+EG4SdA5R2iEFPeX2u35b8O2zQISvGvhQDx+7du4
csKm0rtDxLnteas5f2p7hbdOr+MhsjmE0zWgCMeIS+l8b+acCjMKCsUlXXzroeEjgriZE4KNDt0s
ymz/Rl1TI96714oDKH+dqdR7K8MQu0Q8plS8qrd+aLZuTipXYAmhwNPtWvPh3/wlUcHll1ZDuw4b
S6iMrBC7i//HU+5/Q5e2ql9/s/faVg90d8bnOuF/RnlEadVVKDKpr5ClnF0aQhGuisNQ52cnp7iU
qKYs0kTNgmtf2oYAhBYkWv8S25AZFD3kmMF/+UeYb6AFamrsTMCWCNHC2UE/Hj+nvl96Rw+LCiPa
/l2N+yu8Hf7jVDkpPpnQeuxUiud9T6GVDbS4yk7ULttEOCckqMEAroYO1ugK0kGO9ScpMTQpMcoD
FiBj7Vf9L6bwXjPgsmtGYvNKxyi8Tj7Z2Gfblrfq1cfM7eIm9abcf7Uirm8qIgYcwdroDg7hc4nR
AkqEf5OyEL/cHACFkUeFUWKUDGXeo7pZVm+W5aaffyMj21uVBNcAGIVwopearduGfC0bvp2ROKbF
h7Emzxo1cMsE77c9PShCZhqdghyzQabAjFWlbJbBq6j0uXjSc6MLuiw3gjdPo3ON0bKWii916HiN
iXRSNKSWYXst6TbelMpnqemFillQSMXaHeoRJcJ4nLRytfwMgVSF6rSS6VNK1A3LqkwrpR+as5hf
GlQ9uFQzJnqhDnMj2qTYSPnvRz28owFZHJV9ruVb8CDDjHbVzQ/lUg2SIJ5850k7926tr3OPRMEz
o9FDvtNzeGLdqENr0V+71GarhYu9VHXTf6q7ND6PauJ73nl0le0Jv1B4+buSn37MK+ku+p4GPhin
YJizy/jN0q/aXvRddM65yuWbh5udYVCCOQQsptgOK1cPXkt5IBfxOgLc8PGILUg7jDajVbwY6eTA
rB1Sh4S6DKaryCYXotcJJQEQCKJAu2EWSBAUOQM5weXFfhZgO8/fjGNyzT6rTyShUecO+AEpb5Sp
mpN4VefGdgo7AlH3f/14mOVJ2Dyc/2rQB0oWEqNpX9kBqUhZiAEqIIkgzQijTVb1nI/OGKLeynWy
+4p/hkMZeKjqVPZcnETvQg3VWhr3/ioOJ2vykwTKU+cxNXwyop0bWt3d4r/zcNvk6hPePgoopMCh
fZgR7EB/KD47z8g5Y75Jonr36VG8zrF0zXDK+E54GJN4ZDq+36a+nzAsQ3p9O2q6PSszNJ/nmx+U
R/s0PkwbOnyhK83dyDm4ViLTcmwHmDcSeD9tEyMX1H6xikOYHKUM0M30L90n37gH1HjeAATk3UQU
/TUjqxrTKXSsJka8ZJs4ZgeSm4K8iPvY6gkT2rA5la1jY5wYAcILIEGBAaaJEdaxyaaytSkvr6F4
A1niSxs5XG0EZwAxfRhbqU+gKuMyVtCNwWMhFUEwnp85vp3fiv8JYCp8P3mfWb4bh64kjAV+8PJx
PdfBdNrA4xDy7vwphW+4bT5hYJABvoU2zUXlGdFZ5WYQePfTXkx+PQsLgDoIHjzTIFL3B3kLlDh2
HQKMePq8xS9wQQKsbfkNPT9PIsLrPztiqr76MemJQMhgJuqeMpjwWdsBT07E5uGPytPGaWw6yT4Z
e4j6+17ho/jf9S1TJ29dD+edVR+Ouqdp5yWvrsahe05iBvDBNqGw+2iVe6g0BxbQoHqP/mb05Jl0
MXfBcn8ALEBOVJhEKhZG4VhLzV5hiazq4eSzalZB5bOLz5Ml6dC77v73NSN3DhBNwAqtfs0FSSKV
p/E7xb4gkoB5N18zcr5V/WBrmwT8mmAIp2StGlUfF5qZTsC4gZrPX6EeMNfvwyj9GzDx+/AU55rT
T3FTUkcrZk50tMEk3wyGn0XdJOWcQjQs+wAaCFe6/5JwvsIx6cbQ3xhiWytQ1tqvYUa+ie+Y/Ux+
5seMi6fO/fPUfH7elDrR1M6uCxMC53vNfUo7Boiot5yoH5kpSnXbjRLSP7321xbolP/MMpC9J1P1
JZ1OrcA1kKppV0oVZQ81qn1AOEpVL6F/ZUL4DM2OVom/YVFlHSZBV2rpFJivq7R4lWR/p4vcO7pq
ROLzFvE4G8Rr4NHWlav37sQb3VBNrSulYb6a7x4/2CAXm7L/9irgAk3YUc0CAJ3XKFpdtnbeJ5gP
tu6hJLcZPSSzV2ylYms03qdZpggMX4wecFbdIxxnNbIVUpgv6+tfs4GAnayPA1tYG2SsOMo1qaxK
qqDK1QpAxov7M1Yo2y/2ldlHACJlLkW/LUvzibrVcVb/EMDO1iAoz4NjO5QmGv72nWLNZsovikYR
Cfb1CNONguiyN+2vJzoV4nB2s/B2Vo2MLJupWRF1ZKqNenYEGygNZzrUpS8fcOBQSu8Hl+a2YQzU
bM3bcktWVu9Z3QAtXyhrwlrS3ruIxer8N/1Z7J86JyVV5dKmoqT2oJ4NIIw2gTirteyuu7nB+Rta
UwvXn13Gk2OKkmaza8wGUEfFfP/cSFAPcIXeUxs8j06zAAkkPxFbs0OY96bferj4npMjKKU0W9Uz
M3auVZDu0aY+ezZEjFnxn7zZXknSA2g+885+Dv/bT+pqtV/7eGJadZc2UjXuE6dCmy0Hoq1kA/dE
mXeWdeAUeiz6G+E1cMcBbt7KFQroCBywchgFsKUw27edd6/W4tttmRQUdBLaAD9+STcNdQ2Cv8+t
43HbxlKnqk7MMAcQXugumSJ/SOmuId0W9KLuASj0tta4S+OyiBDN68ry/ddQ1Lffgmst4lPn+Rmg
p0dFK/J0SaejbMwQW1n08vHCqMFa8vtUe7UFIv27VYrxyeTCeN3dCH0pFzQgmucS1IAfjp64su/y
+XancfbbwN3KSQHUX44LA1YwXspn/Y60iKRaxjm/JUComoguPoo+kuxaF0YhXrX0rDZQi1NzmB47
MCwZbTXAvsIYsaoQRff0rvkqaDM93n+kzeQKTzWgz0xziFZCeEQ5NwSE6DW6iTdYqZ2v+BO+pm2g
AhUJDX2pl+vld/Xjvk58uKj75uPEG6N4P9+3qfzhwC4kOL/i41fPLCOhZ3v9d/tPB3hr6+/0wGym
12o+VT5SFwQgad09qTyrKeWZQoH+GDEKazl+ZNUOq3f/rU8kr60v27f3wyy8XbEPKa7q/jPvBmbX
dDaEjXArgoQKDKSaXGmsi8GAY+cL48PWHpvS8H8hDKxeMJe+7yoq2HayMFeGwPT462V8Dz0x7EEK
Z4D2OtNxZpjvYrsrT11yGDMWEIHa9Ifzkf/z1AxteEmZ5hriN2xH+LmzYeVe4abl2Z2r2+bim+Ie
/+apuNmY9GKGA2oLFSmvwCj8qD+61LBLqD8E+AqVTIElIopLsz+GqMJkhdREweg5IG4t+dYYMBj6
ciBAwnXw0eHaYQzd35w0M+N+j7yIEWNiE+hPMZ1rrgfPKNdcfNBU2xzbfrruyjiNbk2xRuEWlwDf
wZV8okX/OzuK/f+9doDDSr1NQPCtBQ8MIcmfQL1C/T6m/ry8b6Ndpol4D9fZs0JfK8zAYxKWYj6g
ihXS1LCj5Hql4HTjfNaquZxh1S7AxIUADwZY1aZoPbq+03HS9gSNSvYxG7agbJ8ZXJhxJTm6Ve5a
ngiq4GkynYEEP96fmuyKzirigXsZuRp0r+5JSFVUhhH4kEf105+BfVI+/v9GG0ZcwpJLsI+E5BCf
7jRzcgAvYDMt8JgjT+7BgKe5QgXkvXeefxb/XTPswMQfFcV6dKtdPy9taIYDLm+DBYKfqybIS7Bo
ZzINw47H0EIa2HLizckobo9V0qF+fIQYxYzHeCV2tLbemGLyh+tFVPlhARP3RqVXVTGTXNeUZtBR
YR3hABQCub83ATb+RtoG25kbxwukmveeNqeWusivdEDZQ38xNvCRhago+zgYQUmM9j1Va+8gpl6B
6JfDdRicStoqR2mjJ+Z8UlJnuHdnrDp8rtgiIUK03WhaIc4YjWSfV1DfNG3cj+o+lAR7TZKAqPrI
t4wT6mf/E8lF/J1eh5Gc11r6v7XXbybeteFV1eM5Uctpng38eJmPwNpTBkBkOf8YqTUxLByxJhsm
0TJ+a7NsHH7I9zG2z61nviYNp0S5r/j04OSJTyA9td22Ph+mPnaeHrMvgkqweel+rcYHqqxUtBwe
/wXBf4YIsXL6MxPzdQjj2b3MlauYAU11ltpWHj9kH7lG5tBefuXeS+/K/yBgkmN0bhwpExjGnpPH
D4alk6zJO9UDIBnHtO+varFx/RdonIzDxmcTxSZEVG9MIPCoHt8oCwUwAlVQ43swS/g1A42RDfpE
M69BMX5bRTqe26xdEU2nnsMciYdEcX0opQIJski/fopqwU+EljPxrQUOfwkuAavgqFPrywasLEbW
v2VaKBdbmsBlcF2sjFqDvPCkQGFzM23Q/2C8tNbM+izWlcUogniNDN+pN34RZx73yHpryPBUp+yq
vAZwJZTv9iucxIHW0JAVmqX3O+eMtFGP11mbeI6yXjUqvDut13Bc+xatfr30bkWlUGUPf9k6swgN
M6wce+BL4zUFKDuzaR0RkeFKJt+YvwFtsswWfYrwvYkQJifQjMIdCDNoisebPgPHrUr6Vdd+n6qB
fAvTlkkmw+3QOXzi1j6DhoSCpxtezf91saL/+LgLFQZqrRf9jPH0x2bg/OVXQAS8uJuiVzt1qaeN
Ud7+W/Wn96q7gDmdlu/eh2ZJTtzZqNXg1BhQ6kIY67wemhg9m46GKs6iHZMN653qqbreEFTm4Vlq
01bjUpxvpI3OFofU2/c2n8W3ozHMm89kTaLY42cJwnRmu16Hz8fY8DuoIr7ao+GBoWt4VBcIgkyF
oGLfA0Qc3661abbOCXgYv8aFZuFdIizdyKt9hx8cRtCEB5AcQ6VydfIJ+9aju1kX/ZOjObhqDwib
PIDnUMv37YxmAjZymAFFor15v7IngwuCuxpMfbLrsukvmtsvJn/3nWTtANwMCKPqcPrpXaInacNp
ZPUE0ksP8TCNxeYfqGLUUc5dJElygNm7NJGQFpiOvUomcueC5z8alxQYyfS/V/f2CvNkF580+B4y
g0YQRNkHcZGj0dAPEm0NP+Xe1iN3I2X+dzcmrv5gtNWrZI0OTQyVTr3ts3HmwWhupXIHnEjO3qPU
OoZMu0W/2BbGQnwyfnUvxaZHGwsLgktdGywsiz7F6rZ362YkU1vTbYe64/ZQU4iE8oHhtB/AzDW6
fDnwsGy/tu2TIcNBoeISUMJp6y6hEatlbiDQIPn6I0bU5cuJw5idHTJGU3oIHo/NuxNi5pDqAXyS
5duMSoKu/fOgPppr3TTwh/BSHZAJ9wxkWAniYfbLXT034x7zDG8b24laNwoqtY3jfljqrXAL3jrO
vHMIhsfZB3tyg/5eo+RvYL5Fxsrundz6L+OhPVKLyn2QztYPF6PNiQSL3p185147woPH11pegHXx
PzfOHDUCuLExtLcuSfatW9xWCbZ+wqziJxXGvANoebRuXdkEHNr5q5y0uoNGxMIWGE9W2FpJ3+2A
sIvBCbSJwwqGADWxnp0toSTRn0sNuQvjX0xU7RuUBFx5VBMlWi2jhASiejT8PyvS7UcIhYvavs1A
4HZE2rV7K5nuuF9o7/2BkgOAzgJ8r9kyb/Ut61xSaHl02jf9nv0TouXOIiYfgaGGphY6i2Xj0vpb
CLxgIciPcjlZ4ZFH7T/s/10L6aW87TymAkRlApZvkkOSgQYoJuP1EPUPq3nm+VQtVwG8yE+YibUm
n2O83Y5onPl7ZN6Mw/P9/SyQX8PXPd4yswkPaswFMTssn8D2zfAA8+1ThtCL1xOr+n261KJgKXvb
v12KDYCuXegGt7Ev/rf/B73c/ss3sgMi9DyEFf6Un9Ca3+qi9kdZE3dILe1Pwl5OVVMQJO4tzXwP
Z9ZhvBmvh4HwCCqx1FhUNNU3q9X4MGajH4cdbT0E0Wv+VMHkN38no7u2G3Nl8vLY6QtNlO5vkPJg
Sirmto610hZA+/qlXp0zdjxqiXfN4ID/6DQr1ewzR9Yqfaa2DcXOyDrDqPNJGkDubJNoFjtcpPH5
yRv5yz7aOBkDxInnQsTn6ecFzYB7smjnl1EAszsQqZujHKSBbmU/l7/5vtJOVPeEYiX0DaFzoGLw
CTr5rogpeRjn6uL91DzogAIHq9w1YHj1juxa1DPiNJBbhQjdEN2/NTyhdVhrZrRchgXrijJ4wEcl
rZ/TEFUPDH2q0pb3AsI9wuGZDgclHYsc7ne7ylS34+P++lq2VC220ZWYIVfKhOSgcFmCZUMMwhSJ
3/MioLvQiVESTH8C+uHAN1rZ4b3pIHLbsIBKdsxATCNDS/plLkYEfklEWwE0tZOpWtX5eNFzPPVX
/7Ll/Ufuy19oQcW2berU9gHPB0Rlk56llZ7aah7mznXypOgI45buX8lfVEpAOnZxwAb0Vopw62rG
JhAkbhn9UbXwftjVNeUMfgjf/K98TWNcO8ffdTbU7Nj3Q0fHDVTSlUzHC7fZSwH32Xkgeo4YBUZQ
627dos2M1km5Mq/ZGw35mq1KlET+Tk6HtKFppfheNMXtYX6q67vIdq1/EC55ijfxfFDqHWab92m1
nxsuc6ETCr3v4Z0pjXdNI6jZ5F2ATtSkeZG57IHdcwK87aCgSKFwIvICpw21qWvxrWX4OXKQR8+N
EM+n4LKMND/C/lyO75U6KFw2BPUv/EynrpRfkLBOMNThWNVm/aX24XeJHNRYTs4gMNl/SfyiEzfm
ecUDIJe1WjJf0L+0kuokxXPFVtxL1QGqUjOrpJtB3+XketXDlqL8+KMtAn6r/t70Fe6Fb2X58Pp2
XiKtlI+H8RrWlmx6iWEwTjLMhroIW4bpXdS3Fc3mNgoYlZuJr/LxIOQj6rgZIZ4vheK4mpLh2UDw
wdLcN5Q2fLJ71BP+BPgpUL81/9jq01e3OjxK5+VQMoJdnKnK9a98jFYjVIV1vRh5AaoxajE9EOwc
RC8xOCiZXp076kol+0/SILWo6hf2TVlRO7zqmx+204BUuxIKPgNLZ+EFLa5cDy+fDeoLKGapV0pW
PIGgS9CGZMlgYgybyqJ6ev9DD6bVwjD8R+XWUU4facIE3LcLncIsQ/7oQMBhkP/MS7VLIG+ppYhv
xjKGGoou0yVwLPuGSd+z+y+yT0h3UE3myZHg8PJr/fs8ERi0nxyVzKy5vd2P2pTI5m3tZsoFcto5
foPx3MQ70w/+SKb6biy9dvOz7oVa98msTzGOJDNwUizL0GTgRH3VKNbuIWGwzLw0kaOk0H2juE+N
GP1Qd4/6ikG54QUQdBiGV10pymvlSHdgyDgW6oXd44xjuRhkG8faoZvAGozXb4a8VMNgl+SAS6/l
HFFy4+McL07DzefucxVkhSan9LmB8XCnwIBryRY/blVPA/aqq40TsX+Ec1rljgz5tzgr0KXOIFx1
SGB/XrhAcCIl9TpBz56pF9+0qmllvL5s8+kP6Ivp4IZOSsMdXYABVvCqGi82QjOoFkiMHGbf2ejc
zqOxaRs7WuCUCj81TtZOP0+0siusCclDDAudHbiRn8p9IQnzNZ7/rn/SPOOGFNutDUHyvSEOFA6Z
tu9tsakL6YGDvWVgV4RdstGCdQtNbSMfUpjwvo8KvWKf+RVkJBA/Kgxt1qrQIZGt2JO/Ovvyrtb2
qCi+7SHEPAH3Cv+w/kT9Yg6cZyWww3IStFTTbvhfgG8DYhkgKHFyreTnMiTNXMkhQCb0UdWw99TC
2wStbVD3SqRAPNzet15kPjlBiUEwqcqchKCyntB9UaNnNQzIFM+5NT0feIr3E4/+IvYgoNsxiTOH
wr5xeQ8/E4B4csolOG4+uM0WI4pzYv7BfeKLFX+wgAKdnLuUIYCZIkDGoRaA7EPn5Sv68Fd0sudR
ybuYOVnlv46n46fwpuHqUMs4ZQMAFCgZ6TWzP6kr3QzDcTh+C3iV7Pj4AR79Fw63cBr+fWtfqHcK
glTXWs3nA59/RYkFvFBFEBTNoCqOSFEt66+zzv6KofR96tvfoDPEQMCnevQenJ5ZzJ1AGUf6qeAT
g8VbMhPgQf5W9Qjsycf+NEsnd6zOW1d1wLo77yZHV+lIkTMtxsReZlBbqKNhFqBGxxtmzYYVDgrX
8jf3x84EZ0jRHc8NiSjNva+GSt0FCzXKq+HCmLEAiQw6sSQSKVxO8VD2LM0YjMtlBcN8ooe4spy7
lf0HlrMTdEoagqT5KVqERgB37cgkZSRMleuny4a0qxysQGt0GaU/140sObZbFa58K2kdees/54ii
orxsQARni/Cnmg/akuhoA0MVh6YmIM83ebfivjDLldcWj5SobGZqoQJAfVG1OHUh78iGpXyifLWe
bCX7mSHWyQWfrzsuVcDjk4EdM+hlNJXk9ntKAVoDUL8Nw0y4pAc5uH4gvS3wUKhpSH/pzSxBnjHn
NPXj/vfxjg4IeKx1mW2mlApGcnrsrB5r3OnigLaacXIeCdfEbyyc2AvkxKvjhWU4BW4ocGsM8f7y
fOL7eHoB1oSD02rQbg0C+BoygL629v7Xolz8fTImOK10dnfJ+jR/jiZZW86nIUnMrkU6kIht7iG2
ZAOf24xpDwhMbPvKffKCRJzQjNcZazOAcwqOQHzaapwXIVwgHdKMlIGYjJHIrQDMIQ+GW/YrLse6
qUBv53/URtXif3CA8OrQrzcvi0AWRwE4KDYW/Vv1+fagHrYpGg0Qn98iGbsfoMcxGAFQ8VFsBISK
6e1S5Z6Q/0jL4qDwqZ8V6TvBsVXPOhjyg71JE9W8w2L7Nh0EEMvRUTHepGliliiFywhtpmIz4cbN
kKQAhtojN3kNlA6B3BRbVlPrg5iUv4oBzWtg/JR7yV8a8ejhYNYkg0OEK/fs3kENsxM/iRqevwj9
F/1sgUDH5TtzRh1t2WmTt95IaArfq7EMqrdHsZWXdBKGo4Z2djXOOuucW75DY94z7Oq5bAmfMHXN
hFMH4/DVT3DY4xMMlW4mzGwqJ4f83EQGH/laivedK2zZyW7LJqt9rhrMbc6VfqIjHek/x+F/hpXT
yqxYYR4mg2YH9xCSkxmt30yNpHj7j1f/QJU3zlXTw5seIdqHjqD2HOyJImulZNXwtV74w0JL8Hol
778THfGVp4pheUuHu3+RPlMQ/twFLlS3nexQkIiJ4FF+kCGaScUCNb9sk9x80b5UZdUzPLRqGGvp
bAKIeWzJ3nELPOJFP+6aKX64VG3bgb9KEheAEe872bMJchcZNQT3T1E6qXgqk/9p3J788Uo6XKNO
Hj7SOc8Wk4fZModazoS3xaQ0vinSZ7lUvdA3R3QdbxXiitu5OcD1YudsaPiEUTpejjaTxaG+Ht1s
UNGSXK5oPnbtFu3jYodT1DAlszPnrXnCYJBysZPvlH4Pg5I2qrMcmcyO1uYH2nRKUpc7+0R1PdrG
WQ8jsjdRfUW3dTlPZtwsmQcUPaLX1/2npKfunVs5rP5vsXdd1o82klUtB/ef+BCHSbqzaz8a4X+y
dsPAn3RtPUrs68nOEvXqctqDx7lxNoKEkCekQoV1M8mpv4gKP3Myk2qm/xLCERf61/f5vrUuhiGj
hZ0QaTInK6RrSOpqUiwIU68k+sXhzWM+upVCLExhlI+eA8bnx67rftxVqr3DrZYfpj4L433z7Uo9
nVNz7ypm5cJ7JK+/r46tZC/Vnw5Pk228/n62REtvv4sd80h27Y3I/8pG/6IBi3eTw721mST6V3dr
fqxNh/v3zV00SwhvZ+Y9A+BYiDtW5ivOZhrZXHv/npJiPlxMjCDJZ1oPLTSiLSqyBk1y/fko8Xl+
X0XZ4cVP9dKGxQOuSMb2nFbxc7B8K5zYHyqJTiq2+PfmX/i9zCi/7V3/kh2kJWxoowaJRy/nq18+
TD4cTQeJkdmSlG5pmoaWfzI/FIvGF2e/7oPUZyZND13J9nxQyp9zw+DEMOFuWst+FUamdJ+1058r
MM9BXFe1MJq/5UZ3sQwEHqmq72vMy4G5tn/NNkouZJ9FP3zDrKGk+aE5tP2HuZzp6ELpMMn3JGDg
T41Eic+zQqpe7J3fc5+lbnGY7yWMMpSGX+hmPjP9NVeECYxzMlJr+xinFTJFYE8529nGx7C+E/2b
kLTRdFgavwjc49tHMdq+uS6AtPBlywF5Wb+5HeZAJDqrVTX1I1Tg1U8OPfRbjRRxJvXRt6yN18ls
ulo+YpfOxK/4pKS2uQj0iBfj4kCUEIh55b8koyeEmvX/hqL8wUPB7rBoPFrGXCqEt/pWQd7ICok9
Hcmg230DoHfsYR1W/W3PCAlZYTi3N4zNI1dDd6S6m9QI997almpmMf/L/y7TMlPV+0C+BOVCkz7q
BVPNdG/92/j2s0KI9Rjk+lImrYBnZTrJahySAzPJ7YSkcwp38wvQPysAUXTi10/VDDl0nfqZfqGb
BgcZfzbSn+TKrwxpKqhL4Bht8WALtwdGAOeFkhWXrVycbDujXYaELI3pIH2qF2KsC2nrwMAYQ/wK
sRGHuXj/VopzsZccAO4z9t+B3bjU9YQ9VjUr2az6uNizOSwme4N/PYoeSBtG+dwsCu+qTRn1E+Xm
KdpFXN/LeB4v7WaFQu2lAq2c9JY++7SXy1mpqf5TAWgaozHaBq6GP/Erc24LMZP668PoCjCmknyA
n2L3IBEwpKSnq/+6iUzIvqXOTdGAgbYDHCbz9Uz3XKrkaAu1Gr1Tn3jtbCzqw8go+/m0IRuDHktS
6F1uzdujlV4O8m/Lnis4yrgORL2FUhCljVMfjs0iAZtoKr4jswgX4/kw85H73r7lYo1fYfSKBV4k
qJSjdJSNUhrArhX3dx7I7HQb5KwdKotx2LjSDH7P8iGUCqWRH111/eDyGeZLEm4em684Hz2CJvSQ
qp6JOzMfwakMHDyA+NvIoOI/APA2RHrmOtQeoJLSgK0ryRyZfAYT9sOUrrBin9G6wwSaYfyhfz+d
P+9ITeC/ZLBkBD4EFdxXnNxyW2DGTSWYPyngWLR73YzM/7SoTRweqvTYVk3NM3WwFf9IYNdVHwSD
7jQCGsPfdFHTqrPWSiHXXf3oFx9dtGHpqtDa9tboTvjuevhoeWF/IhJ83qAOzlzamY/SN4K/Dx5+
rgSHkaGuvoleLkKGQoSo6BDfIsR1vT9JM6EMEj/aIrb4XaKNEMpOEIcuzbLBrZB/EUc1gOMA8XOU
1WXwbxOzlDB1CH4vr8wa3NcqpT8pA1qOWGlNkb7uaEVh7MElJDlNHxskioUYQ4ss3cMagkjRPUt3
AcoScAoYEI/HdPL4Pkm49hujjuWwn9bCEbW5NPjqVYaLcbjTnj4lKQq5Z7zqcZbprybmp6orbFir
QihlwuKZP8uGZ2bitJGvYTv+SsWQBxrIbnqgnCx+paPXPEzBNeL8os5pJ0Z7fMEHga36zBocyX6A
WtmUSAgFujxaJvRIf7CxhOf7apTteDtcUBhYUGN092psI1z3GLP/law0t9FSO7+pvXPDgvS/j0cX
PoZx7Oc+oPFHVyRTyX1Dxee97Ztcwsc3ePwjN3p8zAVMy00aLkETeGPxyyaigRZsr/FfjO56uNkG
XjnzEbJvX/EjLnqvQy0dpm4oijIC3PuvH4PnxBhtu65WatoEz4gCMlB34uBcArqkO3RTxmSv+adW
lfP7tHe3XXSLr/BopaNcnPWvQX5w+HBW52T9VmVd+agRXnzZc9VcJ5Sy0py9+ShCru7ozA6280ga
nv0wL0JCjTVIjfJfruxbqDq6JdpxtMmgFF9Mv/Lpw8FxfCPyT8RJQ2RYhga05kZTQDaKonaNv1nF
J4tuQoowMmaEXg5FouUJkgr2FR3KJv5byqcQfgZeRtn0KOBforHKy0L53ij+u8iO4u7WxmC1fo69
jRvX41yBqayggYcRkGV1J9/bP9BEu9hSphVWOZM4FKNlRxS2kdFqbkePniAE/DRS+dqxvW976+0g
A5zet3PLWgbdEOQw8vk87qhEx92te3+jE5eC2WNZWCbjB4jx27SeEL8WPBV/D5a0GXBPgJKRPx7B
48ATZl4Q/htT/fXn1Qb1waI1L0FMjbFaH7pr+YE0OZijNRktKc2vgGsQzh80EtSIjWUbEyuTBOL5
QKe/79s+me0FM1YKLhBj3jz7wiTb1I1+2aFYKlLmTbvo+QxsNfwuafgo36duOUh8BLL68xc+4VA7
yZOkzGL+/kQVXv73p6Q6nfMl8LYSqkX1amhRA8Fn9ujAGALSlBgSnOByQnY8RPqTPSygod7qHFED
aHID7O5iPCp0KUHx+OrM7c+iEp+mtBqjAHMhNo/nuSDy20dULlaL4Ot0YDx3I2O5ucM7t1NDGASc
Hk0jsce0wKBlQQBYWQ2K6ziHooQIdQSquiWrGMNs3pIbENZA0z/yv7e+8uMISnZUAGRzhfZptG4X
NE5BXFPefGMh47v8Zy9DotuWyLCfybadPttuwBGEhfRjLkmuzbp10JSCp8k7gKBHjILSmPPMwfcb
7S0qBjLke2o/n1U3yvLCwPiQfvQvIvpvPdCATmDebNCYiBAmXui5NyyyT5l4kjexGuS45HOa3iGg
LWgtby69ERCFoQA8yqVFAEXSfZx4unXpmI7JIjaflIYFt1eMumVwa15TnYvUvF3LfYjg70FbJutw
3eFf5VgIsa6ejb2DSNZ3OF53Jeu/5CIEz8vfGZHpYDtVw/qkkPTE1HtrZxedXKEeCJDurgOoJywt
9XykbH+lPO5Djhaeo1sNMNTFWyXtIq0wIKF7EIvV9yGDdXDaf4BTdBSZZpYqFaxEpkxkhl3BtfXg
Jtsd0VONFjBTk3t+a4Oq0tdWsoWU3olFTbdWl7KvT9sq861n9p80gP5qaZaOg7LyFNNFrage77vI
xRYvw2IkSRBQAx5c1W4ha/CpX0oQc0I1l9GNv/slq6mTRv0/rvXrCl9YLRC8CnRTK2R8wlxvN6OR
ZB3bdPItYJqkehinJzpnEYB3RhvSbu7Sjp3qbxciQA4iYcslcOfTepbibnCWHCtO+RRfFSCWKXE4
O7+l5gFIPLskrkElvIilJpPYbScurqCDkcvlkaFg9qGLLaI4X/JXoOIr5Zt7l0BNb5s2R0HFYaaZ
3Uo40RjZ/B8ZEvdwYFM9AJ0NlXq8uZIz3JeK9OBfubVoXilj7SXoq0BnLWIv6P3+F+xsf6EQkUCA
0CD6GciZRVMFyMrVaaXutNV/ql8W5eUg1VQeiVsgrvNA0PAiIfXLnpqFQiSrfBFZ4sqIydRyjgLm
Gii6wcW0ZVtNcOTyvdgXhKDYzjfxfhK0iByGxD0u84lOaOIiWJZ2Gu/hL09ocqPrvJm91bBEhFae
l1yPrrCPGFMtCUp+SNVpujsYP9lZqWYYYe3ozFY9R31go3Ta/H5CRPlcGcRl0k0108sx/0fJFo+h
JfEaErcw5VoOGWHcXTOA+GfP5SJup5uDax1p1XPB5rvsBlE7T61BMArg7qNdiF7tJZHo4j8AcTKW
2fZYNWWwJyKRdIUqlfD2JDizcXjbdyHE/noQuGYTrTXcPt+fU10QYoJGNkOqRiIAhUwOA15e9IJq
2/scqx4RGb0Zyq5uJjJrZNNJ/JZWRkOUTf/69wIHuV82GuMZA4qeODTmkf+6yH4now2cG9PxoZnb
9ue3QbFVGGIrh3i+wKpaWu35nwDKOgCMR4nwzP8+d3VPuaRQ797xwpsOGli6ZyfFXe+1s59b1Pul
40IDcVmR90ZHlVtYCzR5Zx7R84TvWfr3yArQqj/aCYaa1isoItfd/LWcaj/a2ZgS2JeMHgYhuYSb
t5eU/3Jx9Bro4jgHXOdH2zCeKTRCiW5ybrAuJ6Lc13vG7+qm4s1TAr3sg4pf0Vpfto1c9BqAtQH1
UP/mpe09Dm5K249lvGlGfAVovHlZGdv+QeKd6d127Wk3KUevfHzUN/8l/vGECrxvFnrZ1s5yS7eu
Biw4ckT7SQMxSzbR346vrWU/nYYkLYbBkZqPZUutu8sWWar3y8fTJpAh/MeewPvRXvQEuYE+Lbr9
xg/6OLId+M5QHui+ACpPQXpdHmNa0xDJvzMvuDJvMavuTPeqvnr8xkkHoW/NytrIx3T9JBqWBC9s
UusXjLPXczPTLujAyHnbifZCUEr73l32r92VMRsm/Bhj5DPP4fJts2B8erHxpQYRerFx7C5Vr4Mr
2WvQe9dswIUhbmi2RTkEVTjyp0hngdQEWwEc92h4BICEB24HuD+h/i9jKb5/Ubdfko0R0XfN/Qq6
WmVFMH7Y4D6nF/4w7HoQQCWGh5lhRJpW4qZOkJbjZRRSBN32yKDwJlS7ogOOqBnBXvB5C83OTKsj
udpI9HLJSBXKHNN6gfbgU2oPwmiFw6jYP8zSf4M2NHETGQgiGRDXNNN6E2lYtOI+ARSafhslUyiU
Sce56P3Jp5MF5xCOraC4L3Bg4LRRK6HMcv4IHohoewlGpAhykAPH6EI/sD68h3CI2Fp/tYujfTcR
JaIirXI3G6cG0+a0bnV6YC37dsrPNPIl3tV0WC+wl24S9gMpqz7aFk8uOlef38vun8ngWd6IcjXB
OXqYxshrL47h2r13r13ZgeZ1Hcq3TXMvAqu3JTECt9auwVqggx8U4wwtZVxchsO7fursmnvhvmQD
agxaM98hpWw33lIsSiiNdJ7/R9J9Lbe1JEsA/SJEwJtXeO9opRcEeUjBe4+vn1WYuHekIxCE2bu7
qyorK1MvPi8pKwwTpbo+piFlNaYRFQ6JhP53GZ55go2A8Vc/gsjCX5FxrtZxrKI5nUiVVlyGrO4s
D0hjF98OEU4Tk5+N7s63SJ4ebqii0Zk7NR1kR67Q1Rll+Fs98b6gy7hpx8wRwdlt9ZBrz4GLemuY
bYfy9b/cX/vwcSjv/uXxPSd6W3ZFKdvWMdLJecZV3Uy8HfnxQGzZvrmzd7MSC2IhcWpJFRz87K13
Ugwdxh1SXue47aYXcEX9WNNJWAIWtWdlmslbWwKBpa4DfqklkmFpQ69SGUM0x8a96xGFioyspUgf
ezPGR8rLx5eNUsKLCZECr54HOp3dQdlpWhEkMbnp0zRdTGmka36dUgaOisF0ti5JmIwk+hkNcAm2
34BNCODC707MjfF5K0/5mO4njSIaKoikct7TQLPejfNfNSNQK3nYTJvswYzFkVu5vZun5l1Rw2NA
r+hFXOm6KflE40KPfnOpqwwiMhQlprtH9WAIHXrZSmUbi2J98kM45IpBKsFb1Hb7RvbcG0v7asWu
594eeEvMKv3xVJuG2aAdC7jzP9LVEtcMpR7ogcyWoPN0TLrtqCMHrZ0b+a2n0LM73bTw/7EcriDw
CHEGZZz/1v2kaZg/n2V51bg48EqMPDvOynsKGUSKJo3wHffubzHT183TjowyUvXR46/mquT6Um7S
9Zvmnauf1Nm1Vu2M5ZEbkzYSk170DK2zaVM0FXG9exzU8giip2ef5mNSd7kP9oyYsbs7xhM9gwiP
odDDneuR7G1SDVGerdbm/aTNdG7Y+Rbnpvm4N20D7Nn7UCmY6FuO/rEjfW3l+GAXd9uHzHL1tED5
Am2nTVywFaf4YyP9q/iR81iu07oJgjM+gIhw13UWO4UmqYPBDZ1WKxPFxYa2+G9K4KUh87/YsZi5
xd/Mk34KZnLz29I8XqA5EhtgNs8NgkB2mM0NqaZooUoSfoOoJuhJMEQj1lWFsuWgIETtSaG6Op5V
WqHxLcepYGWAV4pfSi/HSJwgqxfT53cMpTRoDESCyS6D3RT1bGpHxK5CZ4JFSFk7zbmTAYcELJyK
4DpS3GPfU4pf97+XlysEKzT/9xC4THBGyVPghVrQEFnbqlT3nmfH8lEufHAsaQmxvCJDowe47xT1
0AnWtClxg/+QEXF8xwYiFjSAxtiS/LMM7x6NosXjF8XH0KTCfGzAd5Gv+Ug0a4HoE7Kvsxp8/MF5
1AQpGyB8aptPPUM1p7r9Oq6aJY7wbI5WLeSpfX87JtWflK5PuVyI8THlDyvXHsGkfgNjAvKggBAG
9SQxJF3ZdRW2ZGIAAENRgVb1sXkANkF+x4wxWJbktoMrHnzQkKGXYxP/gCn4LeNqMw/yFIq66Cby
/Cjcs0MjoNZBnIPuGLoWzxzqG0FzJMVTtCsWIUrjYuaHBtwEu95sond/zKEYmCr8QDxAr3DSRFYQ
NeljV0vQD3Qi5RroHCAH6jvEq2MzZYcknkg1Mj+6uZzIuEcjrP0CcsgnBB5wRhrQxQaGzhHSoQLh
FgU8RbU+Bo/N5EqxOZtXS496/j357vFLLjC3MfL1eknNOASCL3Ma40SHRaEybW83oARB2VHdrVOS
G0g/qUsyXnJcpXfl5cIp0aRew0sr7C9aPD0D7wjkZDLELSMbQb7ZPN21thP+qYBfW7YLtmMisgyl
xbIG7Cg5w5tFvNNXVO1RnHXhfZ77xI5Fss28qrbwjLdvhu4MOIZWNvgDWq3+MiiSL8/+kM3Y/VHG
Lc1Efd1ZFahUnybpLmYGs5XB73tqXZ/8y9+DkYSfmDem/ZFTa/2FRRvUmUbSJVhUlrrfD1b2dAdP
QLORNwmoFzSFvw1ycXeKTiScN+WwQC/QuS8iUULu5DvwSTQ++kGcR5151OPOsUuOul0sIpDWAeZ5
/tSsnhExexR7znYzr/fQeC5vzE+8er+7s7Ixv7NlwNWvHNBpXUW5AmGDP77AlLMZD2YjaKXqjAQM
xhO6662KBI0NL6kIgWF3sLOnM26RGpH6MkREqwHP0Us9vZnAN2Z1PY99kGEbV+DCRRx6juzLvOLU
B1hk75/48uKSRQpksxSdgHLUiWpHt8zoGoKwwaR13YLK3V9Oifbm1oleGamG0pvxIFD4edECItty
UJTsoZ+QQ5F2SLdoxiupt6vGnYhIYfbtywSGbNQToknX3ggRZ4Jlc3VsUmRbPiqZYstIynw8Kb3o
jeSNP2V+U6vK/dGEtWbSXYzA27mjg+FA8l7ga69Eiz2AaNXnkcr16/ryfZgSwBtATw0+bGu7VP+Y
e12mWnMqG8nBLD8m0KJhC+INMp0Zoa/JsW7S4SAT+nBTMVwYwsxMhTqsTTOZtHGzcVMxpE8Dd9o1
kd5YeqpzR4RHlN1Rsm/DK2QOC2/HCvx1L26zrtLQMXwtddOnHw8LHsCzxLx+AOTtGOh2cueOqJ6k
gZ2uR0DBzjw0+EQV7437r4DgBY5cpHtZrTqyY+QQJeLr8nzbWOwGLoBhGnHC1dyUGq7E6dgEQsQa
gSrMAIeCNc7R098isW/4IgyXTtPuw3GvePYkpG7KE4RomOVY80pSzCrbONgKDfsZVAMsBN9ls38c
6sRkzodhdoWZ1i5+gcyEGMenB5L7ziL/dmUBVyynpGwOFmJnpIXPTJUNwLemy+HkNLhu649i/SoO
HOiZN7anwWLb3BAHKdbPpfZNgYvbtG/dCw3FZJpHR6p+0TPMsXqoT4s1p+dsb3ys+jh24FXXRUfy
keeHce8Wdpikr/di7bRtFeb1mEXLNHPL0cEzDYlhqaabk0QrkW6WmB8XJBebbJ3BYWlfXxP9Xzan
xdZ50c09modc/XhsHo3LreuFRWtDdZ4fRo6nN/n5RjHfzM2hxZXDP6mDfYAOc6tl99UlvuQd66F8
TXeT/N+U1vpfmbL8LMoe2V+gNXDyxYvkSdZdCDUCMUQi6pXuyxofu/gJki+r+Ak3+DJXTwctevqH
VFLdkWuUSlI98NuRWandewwlxsL/9bEYf06bFnG+hVh96Ijzy2lTng2j2eOoTJm41rZEHfAg2/S6
04d+Bm/0SFReXIxBhFukHJbXmR5RWyxCyXx0xQopiDEz5/CrTauPrGNzujRgpfqn007xdz+yuKWq
xRr7QEH52sgZ2lHmwKp02nQQHtre2V9HOMA4ISKIPrdWkdzto647ckG429ZohdzypKodBWUYw/tp
uKdiH61LozCj9a6f0bIxKMv2w/iKiNjdUOwhC7Q7VQRBi3E3XN+pQQETF7mWyqxNS01lEwqA0qSc
CCqNwTouibLmlCbtRUJv1OEOdzz3ZD/TjrRGvhJSkvfaocQQqEJQUG6RtSVr6bb+uYG1Q32vopu3
dN9uHDTWmMD1xXaQRDMdle799Ii9XFgcPczW0i/9cSrbWedfi/P2TSNe2wdKxwURZsj/sKZwKd7b
ywclfAw9Hztg0oPGTQdWaEP65cXgOGuqBUj6ixvyqc3r/f3R0vUVg/PcdFqcbSjr9S4pEwkx2a6c
SjI5RoEa2uIAJjqP1FM7HD7nbzvuaXGs8Rd9akpqPPkw3kcH9MVfz0w7UxLUYST+OKjWT+KuKriE
8/SVb5XkQ5eaNaY6MeTbkTmoKfwQZfWKlxkFY2Kc2jLtnOUjTEqrrpAwi918MspqPmOoEyhplCTT
J5sg/ASYpMT0yefFbiiondMxhCXRUJg6ZL1aKddwBD+kkfue3UBsRcnq1PLQlLC0QWtDVp3Dd/JU
tT22uNzwdDBb2MqlLK6o8oIpOXGg4Zcmjh3+OTx9il8mjNbpgYY0DJeCP+u0vq6zFki0TjSeT4e2
WMuOMzOpp3FKFf6oqICch0tiF9vfhwmgRpbo0yopDlkw7oJo0bzHRkAZwLvsVF3irbJfnnlGRdcm
VOI7DuLJvSHS53/tNgzNXmwbtUT/vGg4/siwiObL0eyFLK2KkWk5ZKR9OhtKj9p027aCtND89Dkq
iD8M5C3tG/ve7RJYdBbrMaY6LoW2OtJwxrFhL+4IdlqI4k5Mm5oUS/7aSqoPW1JMtC9kb9It+rrS
3phYPEdfCD3C4PRNyOMU0p94/SwpjKQREbanGYyMe+fyo7a494rTl8OApx6DxD3LQ9D1wxRNdIX2
PXoePUN+/4+hEg/DKKNQNlo2BCfRNzQz4nyUqDA+WoIxc1GvaU80zRn1b2m0fSUmTYLuvEu9I6tr
3r0P7okGqbtEAx8nIM8eFEfchRtJ2C+1uDFZttQB1ankl9EcktUS7dTgMvzEdPTYWfjSiSZ09n55
XeaGFnQu10bD1lhJOsLdX0bRoATUYY2ubIhN3ejCGhSYUq5UvMt8aTKsLP2B+0Nope8AvbSkcUbL
CoPJyDnrlBU6mQdaU4osOUBMwZJEEoc2HeSW3KmBw1p4QfWX2J5eHdH0lYOE0gs6KjbSsY9pX7Qo
w2gw4YAaHd9z2RYWbrgZknvI8TktjXeqDflcftGwWWcvNpBV+aKz8KY/GE1Mt/aGc/W2u3ePdye3
dP72/fgGo3ToGq4OtediwzAZSjOLX49F3eh8zgqoaWDoZ4d0qtvoNeYjtmhPxbClJooz+UDo2pAN
/qSUDHWqyTu3Ixm1p4ziOJ36kfwJQ7X7ob5+L7zgIj3JTvleqYletOnu310zJpPIqvYlXbnuNgMA
rC0LnflYB3rbn+zfzRMWT93F6+LcVjxlqIgpf0x8bxoxRIxVX7ti1hfviA3L/bD4/m116v9AJtFS
Q2ZZoLuv29nLXzGI56YaeptqyW96lka6dICPOClPsVBUB1btYgC3A9vYOl5CylYiTsccY6elpEDN
T03VxRSuiR4VbZgN5ukMVDzdvEs+XVcv6J9qMD26SeNNlcWfizl9/ukGddcEuddjusOhYWh6ZdtX
wNdXLVYqjZtBD4O+z0nsbAXB2YQ72rCQmBjMhgCBqYa+WpzRTAgLdjgLH6sYTeRwCQDuQlLKsHdr
L8vyrqvqaXAcEdAzD4xwPGmbGo/x/EeQ2vCZh9l8mU3BdRwD3mahfohr4EGh/pqF+v8bhFI6FS/s
B8qjfwjnmT7xRZh8FTyH2nNHoRVqeQZGELMp9L6micNLq1tErs7r5u1nkoOHY2n72gbyTTSGiI18
YvcSLWXja9BAbsDqEVo+I1fOQ/89koZOruOdmR/HFOKTqfjs+/VrO16Pra/bD2synnG05b1kjMdz
ffC/EgQ7fA4mDUDFj8lKEu4QStBJ329N/vFDo6nPbZCi1uqPj06s20i3+qxQ99WotSkb/3JyXndT
eEwquxJ2Or/xhMTJb/7b5WoxAn+Pi2Dj/lv8ZII6pfLD8vMWPoYBc04wP0kDar6M/Prcc+KtH42j
5v4a+918pluyp/odOvN0DUH4q/iaeE/xk9A5i/9T3cF0imwHQmrdwRz6XuvaZWj+fd1EiuCyufrJ
hL5Y3C6amBaWMQf6mtl3jNXXGcdCuMCLZOz+RiyrnrNcTIqpNO5vxLl+1Qj3t5DFt1yuBvj0v9Uo
BM2JbRJKQSvDnnJ1rBgebxcdVHAWaU+6y0/5vlUYbgSlnebZtOHiPqpnY/YqR7PiDX+he4cyW+NR
d7UgN6CcGQ4c0IPrZ4zX3uqnEi/KGSp+DGwZ1i/9Nxn1nvxzHPSZcSevsSobs4WK4AL+KOpASGeA
FyEAMvVUCVqKxWUHH+JnQZBwNjzE9DVVUEZTz7WILCZG9BKGPDqz+ppAfC9g3O8QqnHIg9OjBRO6
syxWtFyVExkoj8M1hpFJnuQ14mXwF4hBd6MELWuSLxu/6mpRhFLMeLp3zp4+osUHE81r+ImfmrVL
NJVjeI9GuYmPsqvKujPfZ3N7YmSYmMbsBq2u/B/xXN3HBIMO870r9aEUKNUfzl7kHgZl+vD3Qpxm
jnLUmWhfaoTxaYdPJfq5qBpu3yZibxDTxwf8npIRRGbenv4V4qd/rcWFiiwqP/D6rAkooonTlpSI
UGFoDgQ4pYb4f9u+Eh8/cI5HT0gEnygPRptXpM6WuoSbC4Cd03cEzqA9HZl2uAU4z6T8p3po3V1e
hQUK/z/nPmdCx+2O8I+7dP+CGlLfyXUPA8SAmHxAmwo1jD0vmRPe4tNJNBbxlNrELoOoMS3Ut/c3
Li6PyiDPoc3YfTrZmpjdYx1I0GU8s95XZcIPoEDV/vmLP/oNyxO4SfkPsBJ80SWbEWwkkgS/VNHO
ZlZKE7dd6pnZG1V94oGBhxRqy9Pg2QgpIqFMI5OgBDbOivqGwvJ/dtJvORguPD4GUlKf4BmWn6HP
TNAFwGOLuul5/2CSKO9zxYMN0YwwIkRtzb85suOiboHDfRcQQKmCAd94SLJJ4d+FcuHdCTCnSX4W
b2YccYyO5eyyeemiH5twwjwTW/GGEwNFk81hOBBY8InNRkOxH9TjEvaxEJXpumcg1HX/NAsQofTf
oYsxyOWDtfCe3zt3te27V5K2bPu7fG1zYu7jd1zMS8k4v3vGXAzg6g0Shebi1fDMNOUMr0labobb
nXnhrY03tu+TaE+aLqLSXkAiBsesuvnRfZR7wdEbne8xI5MfpfDwvPHjU2vnpbgzf4mlnR8t7xh1
KR2OQREfoh6/g4+cHt2JfHyeWMgEdx5BPljSRYYFSJOnz0lPmbbqHrh94QFSfkFGgB1VXC5rFEg6
I1WBiurfymERqQUzgzwSig0IdTI68Lfsk7qBG1JSgUuLh3MZArSNbAhSXdeZo76kXtu9P5woDkHs
udOkrpaVaejsyM2fnajzM5EHKQUDTMEF3iEPeq1fzbVKJSwVxRogFnPMLiWoF+i8jS2Wj24f/Krl
WVL8xJa2VJ5tkKmc/jEofOljEDrdoPlYmgPjjmvtAe4xq6EbwSX6aqEXZtXNqwnZRA3x/c6HReOY
M6JM7SJewvp4xFtsM+w+2wniH/RXA+NPo+HVtCsMQ0L/SCQl5jTJQy/R6eFT3e+N7bIBR92oUeQ5
XEHEhVtztRfiE+na7Uf0IqKJ3rPXvTaQmCyDmUvTwSW4Bs+GWhHxRI3ocCzfYmwMhWDeRWHQDSZT
7DOWQgVfHejI/NB2urbOPUHwHmeXAbhI69t+Xz4bBRRPBhc/ILc9rlZwkkqbFnhFD2YSPuLwIidw
puPoDbX7UEP1IM6Av+zKUM1QDDqbpA9udZvtFiSi5WJP0ONTR5toMloM52kDs0fWpehtXRsgFsjt
bZ6nqRSthSGBDY9uk63CpE1/QloaoPzUqBUZXaLPxNbSVafhk6q0cuHto9V/x0yddGjs+R0+Pjnk
e8W6zw2qxV4h3yqk2DTi9ZJRLvgcCLWm0KwEOlK1y7SxXVdt49UrfNCy1RaBeyeRHDaN9XsGmRWh
GGF23WEpejPNLX6h9aRqD0zbTWWNs/+Q5WEar7pTI5RUlnGHHwGYysjzAIayXx1PGL9mDFYl++j/
eehNoXZBlXQOSiHku/2cAYTEqzTabrg2DH100gZFMuKpeZdSN0ZQugU9Ccfsa+nVs+4XA0CpYX6c
oYn2irxrhmqc+cn2M4PUwPGjDHJFd69aSnG6WbauZfdJTD/PK4eWLSjkyHbl3AivpDPT5uP0Hqgt
aPBhOGIy6IWrZtW9QZNUhS6jEXYlLdcMVp9GvkKGF2lVqzkfls+yH3z2J6AaY/YWn06eQIsy9aRD
zl4078kWCBB/C53LMNlT2FhDVpAFrzbyT7x1DX3B1HpEGnquMa8v7cBL9x+AZmt3jf0TdE5cQwHE
xH6Q6cnEl0hvUl8QIO5/vYAeQOl7Gbvr2lBGbXCB5k0LplRzwhAWtt7f8O9F4OUYx/5BwMOhkKxF
MjtKiEFzmhR5kuT/JqNtoWoJlRL1zGCHvIH+41QYGV2AkPsiSOi0R1QUXZEX3X7ynv2KQfOsxYDc
cqrp36Xq63RDtyl0wO4V8CAt+FLjThOjUE3/A8tvI1IkPvHPn2ObxYZR/Gma49hkxyqbokq6kn3L
vkPmFDmGN0Ke+1Jdrl9Wuo7jbApQUaYM3jzuMJpdHt85CILOE9KOgvez/blhxPp+fT+/K4bWiOFR
K0bgQS5HDx7meIaKb6QnQWYCstJzF20w+eq84ry7FqvUwVQ4eoYRoyKnjjzC/E6E3h/RwmSIj6zB
23QY7FwL/gl/MLHznCa+DpYU2RsLA+uO/mC+jRYQ2qLAC8wD+Vi3QJ7hYxfoF4LGhsSFxHCYbTnP
kA8QEE1QxvjBuqnb7Hhz76XcPbVo6VPifuuq6kjCoCuckCfqkPhzZLxVoeamTsLztT7mI3/4JQCA
iLFWfB0CcMFQY5zAhY9OClF3qceys/hvukBhfPaANWks1XkpcqngnDuMMGPbgMHSGMq827T+/zkz
iljHa6TGRrNhb9kqmFFGjPFRYKUmedqsjDiUD3LvCzzFN6MGg8U8r6udwY43rFg/AU85o6PpaDvq
hG/fOHrfOlTPHkWfP1pklFuQ/CszMuoRgFhpPrk1qU6mmTbXiPUuQ3n2Rt1VsU4H2WEtA3WzadRp
9c5hFetqdJILcQBnpK7EUtx6jcGrMmoXPGz5PQMffIFT5SpqOBw0/NMBP8nJFy/Su2KhO6eCSoCc
Vwokn8jBwCus6pbi6VqnXeS0ydO4J+EBdk21pG1QDzBFSUEkBLtVV/AFUdCmu7pDENLl64qukAsY
u1Sv+LVtT64tIyrZ6AM6ORw72rSD9C/vRPHtSb8/BzBPxutHRHZNgCnRPpRen15Tl4qfYa3+aDaR
ksVapbyCae+4SKGqlurLU10VhNfhhk2GRmMCK9TEWh3gwFDDj3Twd7Qsn/fFV3OrLCHpqI/SvOLR
LpBJ9I3XVKbKiVk1ta4Ep8DuAk+gvym6wDIa7/6/a0+Cp/yLKV4tdxadpJ9nMgkk2XZRIFxas//k
spN355oHwQwrwz3QpExH0TlIfKS/8u/wWMFXbokDIaiiMcx+npmjFxY1S9maPmIRscmfPApLZTNu
OYnhrpub1sDym+781E1xpONCgLfgHDpWz8mmlH/luPJL0LYY3jGh0fp/n9XlzL7psHdQCszl4UME
TRouuntxD5zHMvM1QMFWfD2Fm2vLaeGjuABHfYlHbZluzFM9F2V6qzrmnFz+DIk9/RJC6F/Tjp3o
C28isGvdP7rnTNsCUZAmv7w7QVNcBeBEXnDP56urbnZ0O5eF4nOyci1UbrbDvppcVd/POJ2Gihm+
LrrXpNqnvG3e1KmdKBii8tIAVE/csk2oLcuHzmxPI9uDU1JYQVrGIWtHdmgW7nbkeWCvMHEz+V6o
+th2VD5ydmmE7u7tM/1oulAEMWLUrjC4R5lBt4o/16xx6cqBJ/o7IDDajK2HNo6WL0xMQZuoWkyp
D7UqjbZRNCEWpLlJgguhx54ghnHxAp5Hix3PXlYvGcahq1f1zOnVnXfPXewoGK8RIO55cGcUi8qM
bXmJKwurihN63VfyG+cjJV8C8w9d0lBLN8507O/InPnF5fh0f+HxBV9zZHY3Tnez/VDman6lY6vD
WJ+0KWx1RPjtXy16J0X217DJZ+jPWh9s9H6dC3fWt7/4B8xUs+bsmtf3qzT7x8vG+nrI/3RIfewu
kAfAy238SxFqAexCx811VRvNLhXCk9bFc2NwfZyU/SOcNU8v5zfwYuSto/NfnuLF+Bz+y0UMrov9
7e6ZSjv3rUW1OTrFLQo+RNAOjsdiuPgzHcd9CaZ6yHyB1eM8EV98ATWEvgAgUgUyDc0S5K5tdcKX
BWKtRZn+c/nG9qdNqWcRkwMYYIZZkn9Ok8p80919bBwXGNDX1voNV0OucZ6He0CUq6XPCOxJvJXS
QOU1G9aF3EuXOOie1pMDmIemXYhG676+W+EOBt2yY23zung9L1vZXH35JQXRXsxPe9LblZL1fRKo
uNmsIsqnlfDjmkvs9LinSeldFWEf8JAY4CA9aTGpT2YB5p4XdmShmlw32GkWWxtA6+C+MvCbHcGH
RYwwAXmRRELQjL+W5dPp0d5QZrxR51bq5VemxZAE6MQlR0e2wYgUfOPQRceyKt+ziLjku5DTGTry
ZkcEgkB7hQMWIawfnK2XD7dgNSB2z6o6iKJGXySc6Tpxw2wzmVZAhWVAlPQsMW9Vid1MBh75h1fi
8b0Jt8EjFhk5w1n59OOPidaXtn49/RtK3RaHNgZB0qjPnvqjSxb0UIbneA0qi6VEH6mnB5jquKsY
itfQeiMlqyTF8Bf4k9XjrSZDaLqyk1voii77vqolpFJZDF16Fyn8GHa3zlUrsO/ctgUtufj20DSj
0E0L2D/VvMc+B+HLz+ZFWSYJ5jL+yBqekW6HG0YGNcxunI5xnHiehMKGwQxZvCtKQMlZ7p8gvqlZ
wbnouH8Del572xGDn471L/IRjXoOWWgKy2MKTYKfRPK/8785ewjS+caNdBr5AR3W08vJ0e7chzWY
8COnm/uMIvkiMNcfBA5j0BHKAaF/Cg0msJDHqpxjf/++eFbQvqujw/5Nfll9i6EdvPkT1zyQaN7n
MZemCD7N69F826MJsP1o59V1lBEq9MzS1+YmXZvjeRgC2ONkS+2zV7Wt7iG956dOnWbstoUxhVPF
Ia34DlQ0srFuge4W39sCed5WQQlVqkoZU5gARsjDBslYri6+k5B+oQWPSddfDTHvNOqx1YEzBpwt
TTIpcI6o7COw3TMNAcLXIjPP66Yrv7SFLl2ikL7bs/u9GJ7R+DqXlrv1BAMuAEgTNMemO0cla12F
NcixQLlf69vbwkEqJkqrQ19VomUP2WOHVb04Ekj0XyTVUJ6AHZ4J9rxv71tJgCWtrr6fanN5yIn+
aIUgZGTh6TVLJTkc1atSVZdftnMPiRiUEqa17P8MzC1CHz/TsW41GhlTS4HRTjpu72wqebr3LJ7E
rhpnRUecvoIuWpDueYw2u076Dd38qZ6QTAyfmy50kulxyhBiVFaUuAMTJ4r967Uax5CGm1H/8fHd
xlBQm+Ge9NTkx3bq1NhJRkeb1+0Od8blDMtKVxFpMu1Q4UHU59KRga1o6MiK8BCa4ZE6m37fWlgJ
JkMcR8u+U0Wn6zkXi5i46R4wP5+szvU4pzhVt21HEpFk7zAAumtveD8Z/+4l83HvT5ReqjSaEUoM
VDJ01796w2Ywp06EW1dgVyybJV28Hh+19aa2/ioum+6sBMa9Lx2q2WdyBBpk8mus1aRxeFWdDfce
a9vQvykNzn5Dg21AJiCG2Qe3qxHYezs1KBHUzNZyL5PfO5oeFWbeq0wNB3iphtalvmT3XvKFKraJ
E6/QgYI+ySUuqTdfvTryyem9//8sNaQf0tu6mulHa+MG/Z/ucW4L6gGprF79muXEqQpCmxNrVHqr
JsrcvTe7lr9jjBl5GE4YCM7KlV48dAEe3ZLwKya/OsBuXUmGtTCwnk7lgpZvb01EPiPKxgPrNykA
Sui15x9P8rd4p5ZK4TyqEl4MaJ65b4Ht4ommTiFHwuF8lF1ilBjSogErBX/BzKR9sq5fugmbFAl6
0pBvoDSG7MATifQgvWuUtxx1nhRWd7MkKr0gqV3bdD+iCRrfwaKzSfQv+9PxUpTNiPMrMpwhgkBD
MFM55P+D0z7udZlwgW/3puPKo63AT2XHDOVE3MEnYQtybk8J2hwFh2Ob1sesm101UjcCJeWsOVn5
fTehtj69gYVKzTznzU19o9AzY30bHpCkCZ/25ordrrZ1kUsTczS0ZMPm6VzZri9UfWgRtjSghHf5
78qIZ1W+fBb+O79z/Nrr2RJZoyg+cPKCcRJEfqsevVWTFXtFh0p+xw+IFADNVOBYFnQQBd3GQLYV
RWKvUD23t3f4VOll9wkzBlNjig7d91UyUG5ZnZ3utis1vGP0HJ7nlBJieDsbvj9FjSJlkAqUtgNB
DvvQ7z1H0wlfSD0mPSif+Z6/pugjAoaHlr9FejVdEYuCQuutm37WJZK8W5UUstm/roOQBPO6DpGS
m4Et0JkdmzBiRmCR/2FZJQax08eX7sa420iCvZW/Sh2u70LVqXmlNGWhjoWcNXQX1feUJj5Uw70L
OlK86sbZnK8fi1H0aufGWx+nNGZTVe3YzsXbK1MYrCgffuZeuFg98WXrqEkddf8v02TO3hlwSWRh
vO8DJQv3OqRPRjYFTeYfTTvfcfcv0XGjOWNg4Y0JdJCxOSSaRIs248OldX/O2xPo2X4s5TgnIi/5
fjar2VEublrpXfvU2yn1bUePrN6K42IIwhAHoR9kSGZIRyYxJOezGa0HBxMOL+nO4S1rErKy6KXH
KZS5sacEhDg8o7Olmwb87+iw49ytkcNG2r0R5BkUoSj9/bzuPbLZRlbI2LJEO3ZOifIF6YkyQO5P
vp/fVme9I1IEo3cKlwPlWyiJlqmQLA1tVDb5/jLov9UbOlZzK32CpSn1Wam8+RKHnp+WCrXE65RF
l69SGh4/ltnWfF+bjU690+8Ede9joz74Jk5kVN/M4suM4SbGbeXK6sQ4Qe98rq1tsHbpN7mhoFvN
dm7LxuLvTV53rSXOqD2VbOfokOmsB0f+BbhiyfqZ0Wa6kt5V1wMzdxrgoyl1kH1rma/tLPld5eTX
scC2TW8M3RYGAZAvxwGVp9mtme2ceP1Wm6v2rk3X6VSqedx3zMA3E6MrGlLBz5uJmQm4xmy0fpm/
HHzddH3XKw2zyKp04E9/szSt3KvCcDNrZlV2b7vE+/xlMSrEU/KmGwCejRtxfBfPR3zbDhbTygRc
Py7xrE1Vbjq1rYXOSvcic1yU09ihuE6/+WZWctvb72vX7zU+0GA2ulKBHB7n9YRxnQ+yLxeIfydr
GqpXmvwjv3S3djBZ37aXOq2ZqQLXNHZIQh3eNrKq8T39dv44g6EBvW8PYz8fi4VcOu6AX81mkeJ8
gno2XVuMdreygqjrMs13zbMoW+glrh6f2/OF/hr/OtCo1jlTc+mS6cql54JdemmpKDze3LMs9N5I
kN/b1S+9W+L9oJG/qK9WtWSi8lhWp4hjijdX+9ffVsdGuDBjo/f7sptWDhSmYE/67C+nftpx+W/P
KZBSnJzodfpDR6o1/UnyBVMRu3bwHp1lJf7P4lApqHz+pS9YfuWTytgszn8+4/kn5aTXGDJ+cTAj
bpKszGf2oJK39YngzMqpWyX/TaMrgxuIGWAGkWTvplUgtHCr7NL1JPx52zrdG7bJngJXuv4AiFtj
2jdL1jkVlyB3q2xWtQS+EOTq3k5CHmbts1FGUhSJZjJVmyx76dOwuIeftC4ZxfFAsylf4r6GhdfI
AzPuer/Ck9M8vXufHL9X+9fs8iOV6eYS7fzkhSz5Ndm8EwwssiuhJQxrhv9sLvjY4SOI5KJu+H+P
Qz4w+yOvorj+JXr4jag473W9sDBb8+sadscvweBJHN0GX9xwDZZCioIqae33B7GmMgETQRbIQVxV
8kW4WwxN60mOaIMwBd+/oylkPiO/RegSSMBe/zZuzTaeO+1fDhQ0a/d/C4OtVLVg+NjmSscRbZjp
+32sw5KHCA4Xup4xtFQNuRPl5YPg3FQvsZYe3QYTc5Zeskpmal7eUaiu3wY05IntrWu4X53pd66a
JmP6ta0J3nDs6vQjV8Vfb2axW2vpHgWvXZVYGj1bd3+4wtavqqeDKeF7EZ8R+cnW+tCTHhHCxuaA
XxR+m0UOJafXLPs/sbi2HsvsyTZ86NaGdnKqmw7b1vCIXPxoVPkiFAM3P9Av+VubhKIWu3I/DcAK
zpJCGSUGE6Y6VTqQRkRp8sI7M7SIPotZY/2F75Gpz5vzZh4351Gfve7duKFWFQWg0LHd6gGHdOKZ
7JRrigUSGoTeI0wmQopQi+Jag08XqpSwSDG5deAFdx1muHjNN1gZYEeR5K+mPrPcIkov9PapNqGI
kRjcg6IksyHWqMvleqy/sM27pKRkqtl/xQMgOfeZ1U17oPZo77KXQu8xTdQBoNCSHye/NEKE+L7I
SvP5K4NkLiAfGYP6qJDFOikdJpfeq8hfI9vYvodLps8/GfkPwyh0LRFimEsUoz+SrHz6cH48o7Ir
a/7Bd7hHahS8qsUftcwihn/RZVPIosNlQ/PJ/CnFTDKuJnvpQ+LCGsdDbcwPiy0ysbRc7w7gGOQL
4whspuFVddh1btXyVeTbUPGe61nBur9YN/o6zoQvKers0ti8zsf2FiNVrcR8mfJT2ExwBvk3+wn2
2dr/iF/S8eSsshniYdEtYN/QXtTJlFADPv8eG5RDgrSU1i/Dl/nzqGqbYxGgiya/1uPjlwYTchUO
Bv4aJMQLgplJd6qt/gLm4eGQYe2nU6Z27el0oT4RuerdMiRrzlhJ5Ee1tYwk+1/bVWDsRIYa9EX6
6TYCMFaf/inO/6oyfP+m8jbR1aCQHcce0nQ4GJnHRDYl/vKn4L8cgMQApLS9xJcuNfoO/6yQDMk0
sbIqiW+8a6VAoXl44f4A1hA+UUfa6VVjKqG2Njxp4sumv3I5GRbe26R8YkuzIqntetrYviLVMAUu
pW29HCh2CFRvYmQNOIhXNs803IQVJWh/0dtZkRffDAk6u+TrSDeH6+gVhwR0KgryO+XSO8rTfIxj
Z+gNzgJUgWx8BpjTlOK1Fn+CCAjf/sy3rc/sE23DZn/YASbl4J8qfpuWxA/PnJBFv1VR5BzEXvvw
ijoH4K2CPG1mxxWCEvtOj3ghsOYZPd4uJBNFN/UrjpuVvJW3N1nCCe0lRjP1S13KPrfkGXhggs05
IsTnNkGEnJbWXbS+WpsfPL3/2+uufqgUVdPviz/JyH9JHlakvLFE718hfZ3qbn6WKnkPmofDoJRM
j58l/uSfNZv/B3nN/yvQ0BMQ3IPFk0jGb6jmtCg2nIdKEmdUfdNKfabOFZp66hWQyn/zL7sWANnb
mMpun6XKtQPt7gPFcF+5nndwzl5vLpLn75dNT56/O7AzjvLZzIGa+dR13Vfsjkt5hiz8i+l95uR6
wWF+9pT/3v8ufnKeemwu+ww9tT+HVy6lICpVv6mxB1e88LFwP5S4kvt6QL1TjBRkOMHvWF+OS2fv
4F7A0xTHGCzOjiCSpitcmxqJp73NA+cjkvy4ozhTsoBP55vDzEQfLfJsY/mebexQWPq55Zsz3tmP
X6crCpT5T1UVbx+4v6sSJ6WR4p5YmSk2PBS+OcWGEKkBGxEl33DgooB6KyXtgR5rGBwXoAQOCygj
Jd5fNBZj3bMEMdryyfX5Dgfeo9lLwb2qAZcyHieDCrsxjETGqh8gA4X5YWCZ7OjdUfRo6jJxXA4t
SOKE6s39+yUDtpmMyAAb9BsDB0QCX9qBmhgQLTPQ8bxmSubSICgTRT4eiZdVFzSIXLTqpsTiO81d
AGBbZZ1BHsq8rKY1tz7R2X0++dlk2yhX/0OsorH2rmByFY//ku3SABLh/QCmky9XBBO7GJZGOlQ5
Qg7pdc0+cLJnCf2WXo7/wNEA7UEq1BNvsJRFN9t7DIqa/0QuxpCouFRtFOFl+9HRDHUGlhx5957J
QFcN6EPrCuKAv86liYMvxT6Alj4gkO9JvqNiFDMvDhsmBZN72UmhN+7gCc5TCliImclkVgMo4NC4
ohN6Iy3i+PCY4BO/FBleu5L87aWOcqA2vsqqqdOnqQ7020KRfU5jh7szzpQmkjbavKEJtHqzciA5
0ZUBoM2GoL1oJOElDV2QXqlI/hUkCOfbbuhKxWe7o6+YtzAETI7wEgKDWgJ+M/CN/fv6HZLAusrU
zf1eUX22dMKyo9Bf0zevzd8XvFpqE3n2YPL7GN6G687jJ1FP/SQI2/4zCTK6jia/6CnyoR8Z2LaJ
fZJuEOavZmThpILladVirVDN94OC4mHkgOHR8NwPmUeKpbnqvRAKwqVudkxEEXnfkVdb/tvCvMgD
JxuTt0M9NThkytNd7Yb3d25mhpRWt2+T/m5bX39sVdH/Y+m+lhpZkjAAP5Ei5M0t8t7guVHAAPLe
6+n3S87Gnh0DDEjd1VWZv0sxp53CU3pkfeloWvI5iWROOACGbFmlApRxlb30qXZo53u71+lzzrjF
dtqPn3bjSxOd6K4LEmvzvetFaScMt1eUtdg7tIpGdvXGkTocQXib1yTh+t5nhPvMKpInKtP67Os6
2Jj1WV580ZnKY/iHW1wuarnKYd/JefLK5/eCP5h3cCoT3e0ryzfF4/gn9RiCOl55j3aZ/qAmCZn3
q5ZopE0wuEq8Xn3O6D/IeEEK0JzIwSuoq+ZNG6Uv8Wie/7lMWxvotZauZwVkHyf1vwcm/WtRJn95
s0Vq22ccKYvPyaqy/Tf5GnshBEFSf9lbThWyIt1kJf43oX99PpBYTh6K8MTKpCZG+Hk8mtSKo4LP
z77S+hBpwWMJ0Bb2e1FC9fRZkdXeCQeMm1qgNhJJbHS6L9FlFkcbA3wrWtxKsXxNifOFdZ1eSZDI
JroWTLKX7Rk6veMx0vtv2uNRsbd89g2/4BkuXH8ymg9qx87O9L5i2aHNGhdS8l09lK6ujM0iis+c
vJsRK929qnQ2KMheXiDB0Wpma1Iht8MFMCNbmyXrUl2jvqLxoRAHRJqVsGsg/1ctg7Y3ZBxF5H7+
pWh8zleq7SOXURaR9L24NZQh/k5jitQhQbp105NAhhNfGYSMausVr5jK18mNd1rVZfX0sWjvZ9UL
3JbJZT+441YxA4NMezbETMxrmS9TyYgkZpMmsgOhu3s+bMIvLYFzUfUt8VDB+LKE4J2/gtPlqWku
fpCIWYExcBFiDx8Cg1YOuV4x95q17ZMRPfzNkUqma8JkHgseLcbqlBhH5KIktAGF9S5Xvp9qaW7Q
9/OtImRpHwLI27yushWwlnhJGT66q5xv1ZW19HYrPSyezCukblpVsiJSZjJUqrOnGSFnJwXHBynr
CKf1Zbq+p8AYzM5/yTDGUvYnT4dOKSffzMwEkm7TgGFEAgGIe3A2z7NLI0FpPeHWKorlkhjQXc9q
uXHbFBSZK7ib2/edgbu9bVwljcF2qXtocboSKrwF1Xg7/GDUYrDlbY22YNFOfLFRRn0IBi20dS7r
J1LB3vKIAdz0sLrgatafUn2xbet4TZK6/U3zsqN3HHOQxmAQcSXFT+OwMiXtB9R0lWpG5RGzs+i2
fnLXQf5nZ+M03WDXwj4aIrQZGiB0+MlIRy9W59CQc++Ya241lEPikfu6a11c/oxiGXx0+odyM88n
Bjm5NhBwoZlsTkzfjCGFjD8U6wsjtjoUWoRyAOOzYdT4fqNjXQcZC71k5mG7qTD5TegWFCmF5tWl
Rh2011/K9tKX5UfCbXjdoVKkWUzX1bX0h0JgJyQ1jMfl/eDQS9B3TevT6Dw9UlnPWqF9LzZmp86s
gP+BVONpmX8AAs6dTESOVk3VHP+at7VZt1A+dDd+hG8itdn3S4muaBdPHT/7fpTnVSVWyZxaqJn5
N/Xv7dOZnBvpBw+Tt9Kb73n7vUh11g1RcZog31iY0Dmu73bta+I5aeZg8Ljl2fzNt8p+5lbSRRvk
csqY2/OGhE2uBHYgp8vIWRomkmbFzUSQkMFe2oiuNmXT3V26SQpXyaCuL9rQ/tc2tjQEPSEgb2fT
tci4JRnOD+TQhaM4OFfaW8QXczhbltkUEMA+on9ZJMGS29Aj3Z2cm2zDRrKuOYp3MfWkOjeB4tDe
RorBNNedxlrfb1qz50wvuTbs/M7PwOxZNHKQvB1xzVL5MPOCtiJypEHxaPJs5uc0X/kC41ItAVp/
1nPGoBTREIRghG8kH4sb3yRxc8iN6lrZoWdY4E9xLppkOAlNWGnT4Ax8vqoRv3aYK1nXODXWhi5K
90PsL25rfmpMbuXdx7yS2rXGL/hON5bDf/+9Vzf0KOdMYjX267QLgTW+ldVSNxmDp/j9xfjlysxr
c7PySg2CJESRSxrCy3tTa3rtjFePh2PtPCh9sRUBgI/tg5CLbIO62YyU1KuBSEIJOcJSqbJbkUuJ
cojd1t2Z60SNsfrSaovtG/5lAjlXQeNAG+kWr9MKXQW3gChKKmQ6bDtgbw6Z5sU8hEGMJmbTioji
bTTPBlRhPDOFlkJvsa1nPyfbRzPyTFIFDExqmrMgNsyhHfljrlNK9CNo4mkx4vU69MhCksQXBrD9
6qwMnNVxpn9l8JpzwMi+ZBgQRdykZRZ0CzTDwpFK6hoRkudTfXm1JMTQ2/NjOGH2mQx0lmzdTfne
hT6x6KoYgMjnvm2kOWqecV3pZ4MzhZD1NItE9DiQ4lK8clm/G74x2I7Bn9dSnbQy9+aDa5PeViE9
3RfrqGOKkEQL2+PJle1uVEx1dYeVGKMRCd0Ia/Lu4fz+kuKoEIf3ABEpvmj+7pmKc0xwby503Ldn
CQRM13+zQchsaOhubEW3vd/R+S3FeG5Zc+5q98Z6wd2mnczVvG+Fr6p0eq/t1j6cHi47jA+/jvII
tWinCn1agPmpKslDpAcAJ7r4qhp7vGisRoDH6alKf4yaCbmVIsW5LHOlSAnq1ewmNUGhCsvvNPNP
MNG2O6JOwsvKaTRLPl0+ZpkaFtGz7BE+m8qyVdujvc/4Rc4Z1H5Pygvi0Ix0oriiVrz0pgXE6Ghv
QUqHRogrFOwQq0ymjAfU1PWxOqj4+AzKS1FilMqAfY10Y/+ND3Uz90nKenPqgECkoNdvMtHTvnwk
Nci0KZ7sPWSLRVoM8+IPMhkaueL04dS7uH7ksClD+c4BzB7UR8HtozIXL+7e6UUtROe2nVU/bNpS
K1YjP5isBR8+kf0Wndr6iUQe8bctNvKHWgrZKTV/0QxnBlzEqpQoNGv/eUi30v8bKUh9eVEi7V7c
KhwbmxFCn0KXa83dIVtLVscuQEtVdDNhO0jeaT3/m048ejSQ36uKdWBEY+4+IPaYTLu6OZ2/WWD+
cJePpaRX6cblyr6I0sjwaE6ko/TpW+b7KjF3jRIy1dlvwZSN876a6XBC4dvn/1hjJ4gfo37fBRYV
yrcPqrdQZsrb3n9rmJbP4zomDx6NQIxDiCOnJnp7Widq3z4dPounL6cXTdNMq3WKeli/nnicvcxA
syqcmh4R1TqzV6Hf51gCc8lcFagORtXMiMdtxeczOxV/FOcE3btLxeN0xuH/zUlexQgmqpEWyl4o
SjV5M1QsFv33rH31FDn5KuxZQLSwe3v/FBgu8CndLR10mA/bbMcL3+Z+lCvGZN92L9fMy3/gyhbU
dWhSJTuJp1nya43f9NLKNY7asHzl9GFq5Y/IV6VohJn8JYdIzcvUgVbojGkFmB9sfap2eyksoVIe
x+MRfHbqua12ff/EKEIDd+8trW88KJXE+UGtsvgw0Cj/YcMvFcQUBwTYw+mrLfM/pS/hLYe/KYBO
iksM8Tzs/iIs0mZ0mv1dv79lL0qvSuafuv1yCJYhyGDi0w4RIp5BTI0Mv0PFVsgnc/1mEaI9QEhl
mL8xJmQoUoKNJ1wMMw2Htz3cAbZqXbYdGmzcjRo63OB7Z1l4s4UGcN59TEUDDjfPF+pwuWPUuCx6
DYfeftOUnkCvxbQ4r19ft7NaEfgjv+XcmG48XaaSiBRJCTMwMddAQBMVNhEwV2yKVxEZImBBjakZ
bDrKaffGnoLuTWAIO17dbVU1bypGNRZGeekKMdraCWwCaEktXfXHGXUV1ycgQRVG8UOvb6ejrt6v
aqof3rpbDyAjCKF0ISxO5JrjF7vIrHp9tJ9YO9kQPQY+N9F7HRt2KrVU9sVzo+zaFaGXrGZkxKfP
QmpAiJHpqGI99/aK5buYK07PQhvmeXkOecfTUhbsUup+IIh27WQhtIaoa08IWQ73gYXGcmJ2fNil
SZ6491KVSMOXO8qTUtnBm54L4n1GguHFpLxqosWc0A8J9/Th3riXpaeal1G849H0+S5EpzfteOJM
d03XD62rFNZJ1TF1BOEUNalmvhZhyOKO6pMY/lQ8fhWF2C3ZVoMNegMvzlmcYaySdrwFT8j+CQ0+
WVbXj67Vn4H3Lf+zMArkdG8tzqbhlM/CFFqcHM7+pc5ZhS4+QJqQRkyNObJhgwWzi/CzcjRun4iF
bSXjdUy4PH2QCi7f7XHREMzg6RXkQfFH/mRxb3LsyVSbfqb4kEerTOzdZj3QEqUFySvXWbKqOhJT
64TnXV8TI7lB27uRALLfKlbznEsYLmRrckg67BJvThLPxvR9b66Fg/jJ2JOssX7h2848qJ5Mnb4/
EbkQamtyZ7y81cNoVaiB9m/JBpFH6tQCRwrLcePf045GTRq907HBJT3ZhINkNsL5LQd2FaQcLVXm
0BhrnxlLPMJh43ZdwwDq23QEA4jt8thny8fv7Xfy5YYxlDNwj5M7/7scLI/VVKlOAEiZDU6P+wYP
y0wCAjbFKxNEDKZmt8IqoVuca4gZg+KBzVWDBeRnvSPzsDjcydzOmDXDvfpoxP90oQv7AcUiszEM
jk6D3AMYSaiX/5HdSNU8Jdwly0cOIHBHNDyfS/bITAx6Hu8jF8JeNzVOITRo+Kvx8PZLSjPtrnpT
k84nPVCcqsVorPEwfGcz4GcJOlnfMjk+Jg42+1xMa9nee34t9LOr6tokdQdayuhjjs/drXqAQkak
HCmRMgzjRerhe7JZwuI6hpVknKjBlk2bydaldX2zyv0t2fJCPlP/LtUjSP/+VuRsSb94PSInFBhk
vCRa9stAgHP/9h7lXRmkc6+tesF1VRCM//F2BjA7VyGcczOX3y4typpFdVbNvZ66BwPabj+WyA/w
YE4hmzLlrLRtxVzTBLyFrIDF30IjJ2VR39QRSj+JGPpnzLxA0N2PYN37a4y4u4aTch4KQWLXOW2G
CMhI2pW0Oa/tnqXdzRlmJlWU17SG05mla/vXvxDQiJhPT1qL52k4PIRy/8RI1S0Fb4Ru876Hr9C8
k+Mj6dr0LfVEkqr+PPQuI4DsvLbHaQzzKDrTknddhXHtL/Uf4iFYV/JMTNWNrIwAEGh3taVVcPau
TlVO1BnvAJOlevRPSynhDFNo7g5Om0GpZl/OHXmIwaZ6ZoAt3Rzr/0W8krGo/lewd2LWLj062HuT
fFPeg/EmlXQ1/bl+B+afRpeenz+r00t6K3EtaX3apdfLhxpe3IB7wRVjvnCk1cas1dyXzFrwkMNt
XdFHujum0Hm+eYwoyLFf7Z3pj5efUxf2eKsHIuC+pJ9N7/vg4ikfzG8nJJcTzKbp2x2PYUvZ+AH2
QakgIvvkA4bw3ZsKI9kI/FH8pXRhzpcydvm8VkD1L6aSKv+DQZgqDXY9PYBdUsLl7Rn8BKX2gs+M
k+lZcEP2q98gtt7Cr8glkW6RnT2BmD1XxTALONfHv1tfD8pGub0XX65Ps/YJ2y3DIFkFmgCyy9fv
eD4qm5j9WLYxaTD0nNATwqqHRNHT7NaL1wBzN25V5py2usUkqvLV/BoAA9IEnU4tsI9OBiPi2bE3
q3Pm7D+5zunDjbBnqWXvIBeS5aBbYr9+pXiuF17XFIlByObOdTGhvmYgkufvfXvQrAo/SRfStt8N
gq9dDvaD5Xfw7uP6CqG6/p5+O+ZJIoJY488IjtVjibqjsH3auKrB+sUjDVtP9XdVhyWI1qaBvckP
8/XZS/ZDtO0wuJxrrWjcYeLxbwweaGxZXbzMnEB/8oYgxbY3X2lr7CoNRJk5YKa1NpPpuXYzVi8t
BZAAIttd/9sJMQjvyrRJ98BkeK8dLgYpeVkZZv+4BPrfMFJXdV25oNPj2pIvWmMyFeVkPKxGDj1d
j6/OSpZIfjqLrgcDnmMZrZ8Uz/g9ApiXxWdsX0Jv/SSsJlqRsjhGPtv7K1K+ss/8mWYyRxhM0pCH
RjxLm9YesSx8Y9k38HIwrYE1IFnocjPlaM+d+4Misr1otOesLsqhU6QxLoNO1BHfdwM6N+aQ8nWP
zl/btunYeBcQmES3UnmSEHU12r8ut0JOMPVGsRZzVN8Fo0oBA0eTLwCOMa0hhohOK+HOYtuQngRk
eph9OKpR4QauQH02P6l24WteyZrxadcLP5cZnYSAEcyCBz02XZZIL1t+M8Y088JRgtlzlZ7yLyx+
vizWf/o3KF2MczLSMK7ff7OhCgqj2IGWEe7jJ0eopfLUZhzFAi9e4VVpvfpgyquJZtAnGHUhHAaw
uzYxQ8rfNaoCcU6IOpQtKnz/TVbfg1rI3eCQgWiqYcqnz2n0+MFJhaSDLMQ58ukes86kvY8Yps1E
EkZODvb66YV81kIEWOjOKXrf8hQsZiwPkbCZ/uzlbwRgHtS/Q9ZOnzyIf1WsQFu0MlfX9l1kRPZF
iZGyVhJ0/Z670RWX9nV71t55x5Adb7eYidOh6jThboiN9XM+ANU7pCUYPFEt9GIDS37aMjKSXRaZ
OpKudQQmSVoquXR3OXT6nMPQL4JteMkcAH1YiZiJy9+WdXD5wO8sRB93UXgcT/ecXePeCbmzMonQ
M/FWs1tJ7FELxY6CTQtu1mUaXAgHsGc323Nkp8AxV5MnrYpBZDHVSd1SOtb9J4dnPASRMkG58NHd
IOXXp7p+AgkYBWTEINxroWIKQQo8yfkNPphoUI9E3ukP2huJqaAq+Ib4G/dN87asS95W+uMUO7CM
5PONQAXWrWV4IZCZ9O4yIpKZOtxDI+5qXGrgkL1jvAAj2qIsP0i1r1ipwoPTM/2c/EQcqd9PnwhL
sIHd6WX+lCg9rL912sCFXKnulbkEtOvZe8N9h1M1sber5eNsbJ43Jj+22hvOZPWyuFTAPohhRUxi
2xUlQ/Z87S+KUUatlwItiM/spA5ZajLhLLMHn+CP54Bu0UiFUIDpfdvMtjThpX3jcKvG90S+/OoJ
mIbu9sx7jKHT4fYz+5CpFV+U1MFiByNrcy+9FmRtHuPYOHRVp8wB2bCiiTv/1CNPRloDb/VvpKo+
QilocLdqNEFfYRPzVuxjWObCvSfDypyuXKYMmvOCjFgM74xdHwKVeNQNuFqrWriG3o+zqrMJVrKN
KTtA9ZF43FzNUl2t2udHIOU/Ovl/N2fF+dj0pU5d88CWVZ6i47o7TY/mO6Bjdju6mhGHlntR6Dgl
O3+JSKaJH3pmuXU81Jzm5dMzzkJk58N49pjLltffOV6LD0ABrlbxcX+KLjI4PqEULijBy0wTfgjF
Q5wzy30z0wfImC9ofJms4YiSsqhqxf3DOtEaj6vAJHca+3jCoJtaew25yTVDj4H5tTEW69qs1BKx
eKyhgPcVqvSUYWmONehGaw7tzPEj9IkhaEq0KUKMS3X4iwqD+vmJkTTq41XFT9x8hmFY1COqulgv
xkjem+VBXPEEIuEk1v0qY81R1LsqR9bNbfP2qcvQ084HlPdel9uYcda6cFGYKZUuvP2LiJRgYffP
ilUQn48pXGDOtHDbiLLONWjtnE8YdTOlk5XLEmXxUFuD4ACBIavyJIHnGIUiVPMo7e4PP9kACio4
j0MPlmHq/cZ46tMLRTtyRA9F1p2e0wAYZ/o3ds3sRnXQcLVsxUUrCXOtESeMPwp9D1LyVn1bHUfX
fSNBmLD9Z0dVFr7sb7VJvp2M6WmsBdIfIoxlMXffJp/ARV19eSoguD9WyvwDKIufsDcTENy4cj8n
n2ZNvkwKldm0bNzaMNHOPa5W33eyWgUD6kmsn016Sf3yh6kZTSMdd/O8p/Rgt4ffYzctY4xyunqT
luTQIamMoBEnNC+3+DAikkYRCcl6/hjT/pSFRiEz0ptRtTXL0TZuj5kmK9lFL0bo4GD2Fwo1Fnkc
TLET3AvMY9o3jF2zgIOZDNfZBvfsNUzZEt6NSoKSMmUHV+BxWDV49GghgRCFTHnW0wtxUxQDP5yt
JTl2eWaYDJxr2TWv7+ZlzugIkthVWIay3eKH6a3Z7qWVaIfKhPlQZZ8pp02YfWFP4dLx7QFM9oxU
+9T1eqVoPp7bO1yGsYts6Fc9w8p8OjYT/GmGmsOUp7DT6tZLbSnBMLudnNt/YAWFKwN46DEB4jit
FSFR4e0YgRmKW7gW1QdHVPET2cclEPhyqDWgZBSM0RaeLJFnQVzbfSP1ppQLB4kcw+4Ye0fsZiVH
ar+GlRPzxdOCXtg3xRy+HdItT8wxV2U5Ol0rPD7X3dN8wHLEnJHtHEbjMO5yMxgAqXqOvIoHAyIp
eEILFXUdNkPOxJMTyM7vVw3xkW+rI1p+l2HgRJb+YfO2MbeFcZYdx6pAUW8MLLs+YGkEBjfDy/8o
c/2o5pH1d26q5tbjijEqYfH22UkZeBhxWH+uyllLPPNGjDjb3qtn1CSGTOkJs7POGqfzuhTsuTbs
itcvP0jk6qnXU+pte6llFwN1kQSuW65HIepYvzRjlsJdsI/79Bf5k2pbXhaV6ZQR/nUxs1P95B63
3L7MMfxs2Z97QraFo6x+EDdwlTxmew0v/r5kOt9qqABLtCM7zCARtz8GrXltiR7fIU4+4mlMLBzC
oTAqGyCGs2z2qRDWj+dbiX5OFV7RwG+b3K//WOSLy8rm1zNPTNW00dratkzrlYOj9Jcpq7b6jMa/
9HhxLvI7OJridF4OdD8oIPCdYaa6AYqyt+gWIkfC/0cO5MTjGY67eBHx1LJJXCt0dlGBxMxzUPa5
5tx1Epxji89SCJ7/ZTQZNGS2p1yfjPmpVCm8Fz0MJMAc+7eQpD3lHL2JZGXekfXauZIU5pjQQp03
76T1LKEqhzTgHWOprtb1eROE8WJj7iZ/VXEwrK2Z5qoJZ3Y2MUi9gWCsuZAFqiDOAmwry2a2ewoN
zPltHy9O+emyrmChaix9niida41ofKn5caGjwVs3ozDT3GlN7iA4x0BaACDBWcTUkcrdsxxMMWvZ
gRRqpqpfSo8M+UbrUoBAkty2OnVUnbZ8b6KPE3qlNuMN7a87BldeXUkiaRb9T1e5BlN0iSkQqyxi
3hTyyQCQ6urhBcW3dCfvb4qytCMnWASnqgMqUiTTLUedY0zzh9a6l89xxwuP7p8zVbSbiqm/p+oe
OMWT1cQ/j6vuHAkmzo8X5H38Ox+IjuHUdl77p/4QxffOAiPwtAIQ5ZdK7Ay/V327Y+ZQPVBpKZqS
W6W5TOOXG6ukkgtroir3Y6fowfRw3lQKqNtCtT3CKIptI9uh0IzjyhKLM19cjWs7j8oHQsgq0XUZ
V6m6SIRzOLfSUiY6vge3YsSFXd/ubwpi5eGTb2fLi6GlxaGvzvVTb9NvULOcsZV+eN0UQxhJafCs
TUxxTrxdyVCJ1j6pnICFb1rHrKfmPxHpvUazLVrMRl/Z+w2pVDSmnrbfEO06wZlScFtWvzT3rPAP
kEPAJoEZE6Ql5U1ZEfl6xi0ipJ2xZdp17Y+qe/LebXP7dHmJljYk9MAc6mp7Ifl4Rcp4ZeKBlNHt
0fQeM4saYRWHmAWA5FTywtfuNaKr6PC9TE86mQT9ZrZ+rCz9sZ7p73IETkePijnQMbWehHZC9UoK
CnvWCFAH+6pUn+uP5HVFsFXou9hWbvHiDCuvcpal3102FrRojAIL1ZupsC5ry8KWM4quBcmFZKV2
rI3D4ylp7cmjFt1MaVnzqITcUQvj3+Mmwyinnxehcg4XoKqRsdkqJF2lrAny0i3wXxA4A/yBEvhu
GUSkin4uT+kToWWEibvR+C7jxT/cfkfHEmQpsg14BFb6E5sHCOuZCUlrPEuktKUgUe1Nod9kVq3D
JOZPoGbv0nqMrC8616Or7mqmb0Cp5IXOF0MeT2Cx7naK/HpJ1S5kzBG+Gvg3oBsi4TzHXxbgC6Q3
5JVtbge9uKxbvDxopqPdlc3qzpQj+Nz7j0/cPg7DY0BqdnWa8kPXQRRO6+3AFUCAxOK0OzMHWTXg
LxvM1GKJiSpiDdRo8bSEJi3/a+mmKpZ8pg/R4f1whwPiGUcwinNVEDqYIFpCpwKhqwnjFZuYbccu
7dbDPIygoxWGEeUeN/rrsJAESfobuPOy6VKdPpfvfzwdiG3suXU/sBIifXguPV/Wk97mUs3Se0dg
qQK5hwjXQOTahBG354gUxR7cuttkhaaedvbD1CdXDdAgtOcrMAZa1eTnLQQ187dD2eQ2vfPtJ/2j
uDs+7giqLx+ZTvHlNEw/y/NuAKeJZnON3JfpUUNBKNfX1Jfc8wHei6i/vv2aeH2GTj1M01BaEn/S
2q+ALMNwABR1khuk9rGrrx+d64sP6JDErb6IpqOQmhmYCNCs24h5KmvIp6CcVvInYI+qpA5dX4h2
/RMhOm1HrLifh3ibq5akjhjoBNdO+QTNXCS8ahUMG8IhugeQA/nYwWOO5G2oan5ykfrxUXhdVCHS
izKvR0yHMt1XaizcAh5u3icnOKEJSdHz6oMMy3QH5RBZyUjYLYxR6iicNZ7Jy53SXu/xmGtkKrwK
r+5BoN1i4bigxQJ3743ZMNLOXi/5sosQDgiJTpVzI6HwbeAZqWDUSpPq/BFx+xoRvWbA9bCRnBFR
RfvnFX1PorqpG0cpmK0aYJjJGhNB79mnbDPVM9RsVvebYYv8FgrshuF4AYYFRL56FsRWP3+ZcHd8
XZQB66uuTohH0vtNelFDYDRQWmiS1uoD6gLBZZLZjFI1cnn7K06LaZ7ma0SmtY0l2YERJ13j1Yfs
88f7LiQ6nLT44119EQPAF8NI2AWDU7LBvj8WggKNxKF3/dj3SeYA+IoswH379GP1PW/40hr4xfqy
BjTzQkgg57wnQUycoXeCskDrM1UbYpR8s4Yui9VhCrtEVcC+3V9+t7aYCKFzHkTUErRqKRVtta1H
7oUOZVKdGBnzrE6lmNr5mYufnChvssqH86uDSmOw+rn8LNSFqBCpT1W17NwSMzU8ZSGFoN6HCZ9q
XDEVN3Be2fzES8O2iLPw0ckPkhlNgbVAquAe/kaemk39DAyqzx9PP3Zcinz433+LTXsGZiBDkznQ
93CoUAOo3f8HpVfCLAZJv/RSTxC+wFXFBldLrzYyr8YzL5Kg+JD8keU8f8jna1mAUztYwcqJoi6y
YcVCUxfmkBVhHkITeRbvrTkhioct+CIv7MNeQfUWg1wzXwGKapkoFgpfrnRf9wNc111vrTm3a0I5
oScqn4gyks8x+/i/OSluZqqM9Cbv/EGAe+culCFw4P0faIHA32vdnGcJTi1uKymvr7Mfa1I6f0wZ
TlRFahW/zwJyniNLp3K3X5GGtjbaCWlc3oX4l/Y8gGbuSM5CatHy/hUjzsEFR15/JXzzqd1H+Nyq
mTYYY15OjOSMeRgBrp6i8SB2AQqHL1k79GKiTtrimuFJ20rqK/elW7E52gQpHyLV1+jnXVkTPX+M
JSAuw4QA8qMyJUTLAxODh1KV4u9/A6TOZWFbujOXHY6xfY8DiWuJ68YG7nR2zkI+YLHO19846VY9
Ci77x6RNWAZ69JgB3mvM6/76V/emf7GzCI8ws4x8b0de+tNBfvtk0myi9+2ENtlggg7W1eF5WgvO
Dj1l263ASOPtSYB7jXVjK3RSPoHlp/YdvVDp9fq4G/qeQRhGeDmBbPdvk7KeayliPIHv6DvqvQ8i
Baaiz/23s7XwFqiiWgIYrWYAjhfNdFCxh4YWaMcKxN/07/TLLHLuABy3iBXICrBqQb9NWfcvZ9Zz
X78DFgo/36Su41fswjIotcfdP3Mfu6BGA+lJmFJsUji5rsWK9b3lplQ0ZIfAgH1l0qM9fgMBlOd5
cTx8rNUUl1Av8XQalwnd0xEm9HD42o15DlLvh1amOe/ej5X79mHa3TETnEE0PfbQTfvaX51qEw3g
tHM9dgu0SWiGpgnUdPPdQ3v6TNpQeDpf6xno7SnE+xehzu3JurFPPPh+2d6ectNMDrGr5uU21yZs
mjPauB+0ng9jjohlNzO4ko/Qdlx8YH9ubOjTLmUyiQIvIdNCYeAzmXmvsC7fz9VDW+xnL9fMj1gW
2olOtlQ5eR1TTEDnaj7IKAv0BfH1bgXaC5p6Gv7d67yb7U36x2tr3mXWF4jwMMGM+mCpkxkcj0rn
2yg7rbHUf62zlRSTRSM7VJhs+Sk5NRoGEHVPZoajvQrVMUimkiRkpaUZXNqXh9tr6Vzd5er7Sesk
GObp1PaSLk0u7O6ym5i08nzmJOi9ksqgHz/1qsSe1SfxLSq7xoE05uk+8NuhFcWxCX/WmvS16aRa
JGsQCX55KA38wp0x2gH781Su5py0xr2b6HqEssyMyvnPRZ0E+bVX/lYv0OzLl+suJQish3fBlN20
9dnb9xi71+a9OfX+LYfbVkLAdTvf2O3MLSmvkWCC9PKVdK5ZzDXXqgUeFIiMnrCxA4vSNwp6lM7R
Fhxw7RZmj6UMvKR6oApzWftyGLy2k/wwSbiRyJof3QfFffnUXhmqce2c+FVy4v4uPJmN1OBkcgoD
aXPBPtkulpiLwxNzaB+21dJgLiVA1quldCkXJq1pixF80S+9p19P7R2+1OSsRDtBASwmxCi+h1M7
kXloFJqrMfi5ctjWi93UsTz52jXSy2o2DxqYvAiU4QPLVC43xqJ3r3DXYMZIPLkVG8qUnMiCWqIz
d9GbO0P0Nt0ipkGsAN1023L2pRJmcGBiLyppLlf1ZHciUuz+QB5GFXOo5k3QsR0km2nihXxtHdd7
6tP36r63bNwk+1Ui1EDCTyXZPhVaSccwg8utvu7umSDkep6rpc5uU3HBrnTRzWxMXy0vN7WlBWYt
M5mIAmlM8ORYvt54tHi8vE6HM8CUiIPt83qYbmfb/P/rrpnUvmV/sq8v7IHiuh5m2cbflx729b2q
uLHozyLN0bS12rIVeQ6bR+b9ZWvW36k85VFRjNJgu0PHtqlZD9n2vJVuLK8P8Uv5cOr52N89yg3y
6+YU2EXWfGnc2uPerH8BgQ2X3Un/wGtUONRdvmlu4N6cWlnOIze7l2kuu+NsV9pHPOq5uZqp5als
ZkVTdu5wh8fpAEAA9JxOqx5J/6WPI1HfUHN9dMkESyvOlxukE+HjxDnpVr57Gab6qxt5tJQ1QKMG
ZaI2EMJmJkcFHjWGMoKyJz2E319zrfmAD7Q3DN76XnEsHdmI2Y/xsprfljdQG/v5xjjZWBfo2mWd
s35bXmteO/aSda6sO7eAUs1c83aL5beTYrSVZJNq7tqrduyrh/Yk09jmO/tzO9P0ueslNmK/FntH
v8gk7Y6TVdHpHkAb8UEVqBbrljq5ps9b8gYscd5nc63baNq91WfmHblSBTLnB+u84GpmfWJjUT3Y
TcZ63wL9+gOwSXd1BGM2rSoRSued7W3eOdl44pt+b+3FpQoKy6sxCil2ZvEay+60ayPrFgY3ySY2
UPPahKatvZ9Zf5iRtFmslr4njzl1Xfq5NK/u2nnPbrHngS6xdbze3/97hyCKy7jsLVycPG1XK3Kc
BznkTcidFoWH47vXeljFVJoDav4vgRa4616GPqnYZdV3Fncg2rAX4hPOsW6YVXPHVqFUP+CP9guD
59zccXflVEHn9Bj3GSdp9WRZE39JbDpUx93p06QnHuwwcu99IH3vHlrZIcRcihQkQSC9WHr/ogNi
ytEsVU+YBspAJkUq09bNEI1Ufbdun1rzjqUy7jLl/m47hyoRuOLyUnnzw0ARm/YfqqdllujFK8lS
vR6cgZfAZLUhjiaolnNz3AXk7NrnbYA8jnny0GkVdDV7gZCGhXT6tO0A0e5ig4I58jtzak/+BIGi
QmPVS0zqaC+J1T2qbHc1sB6aNPaefKqOz5Rt5L14VcIwPEQz2MSiF1dwiBVgxQvAvdTPyfQqvnou
wE3ZYW7McIiKnHec6DbGZOEhllRLFmipUegc8hWdPCBw3C1RO6GuGgfj3IzBasrtKQzUCQ7mnjW3
uvlXy44ywrorCW9q2UcPbV7GzLe72Ux3M81SI81pWC10Nl9XeTyC2L8LnRVlgMv26onafXkEbm+7
Q3vZtTNaPncrwsxHa9H2YnkWuEzvFWfGumGBerETsOe86uROEwDET2PMzPfm3Ryf43HeTtHXXVqF
QXpkWXqx+8gNjh3ehoMZZzcdHFoFDErYKmd1q3Ql89v+H4+OkCqixGMdW0Ul53Yow4KiKkSOeNKM
7u7136k6FsCRqjjFAcbtxPl1eTW6DRJ+cotIWySrXqsFWoxR6d0gujAHKnskmro6hskOiUo3UsL5
PPpCXeY0amQSiuZwa4rWfCIYNed0WAjBHX5o/oRg9lpgvNNgjPrwXoPs1L+3h02qvjWcRVKWNUjC
83uKblYaHnGBFCgJEP9JirA38Elepu2pBcyf9UCBd2SwZQ1hgc/d/x1grkIw7/9CMrXszHrZeu4R
3uOpRIeiaWAzb4pdKG+KQ0BOGhiWebhE99RBpcQibnnAIw6P+FoSHsTuGEm/0C3U5psQldno7LO7
z8ABiRG3MxeiSkhAwBijBrzEVQ9Y3Nls6qk0rbgtfz44MqkJvNU4cHiNoIWBN/nSA0wzVUs9cTke
zZ7Bf0mWeLGtcH6onGWL6pzvns7NiFgMLM5kzbxByyWZrgSXc3n/avtd7/Si8uU9QVPmQq4AJAv8
y/VjPZCK8KLwF1jSuSxbf8Mcxi1PvtYA1Ih4kjkWIdsXQPdaqL4HVCx5O/ly6vnxMTiEl8EU6pgs
ZbcI/oO+BMaYf4koXWMIhSELbOhYZMP887Uoi3gaYVrzDgk+UcHV4lywLx/qBYQFQbOjKo2ncWcy
fcBqbHuWBrIgIsqQy+OWrYsVdzgxv8UbtXgO8ya+NvVGRYlnLIS1wzLyR2cs9LLULyFre4l/aF43
bMaBkfjHiy7OZPvtexN9JvrLDkNBzw/cduwQ0PmcuP+jxcpHwItucynkG39bS/5DHM3zsVAXEbcv
Z1eDyUs66At741V0EK6tvsF6rKV/3XhEux7m7EjIzdxA75q0f5iLHmD67OO598SThxm8M5g8ntqH
V/bdtgSwjlo94QR+OnydDGS4qq92bbbc0oDhN8qS7eXBaIFiedOmFP/27C04p8QYwUjLweSZaoVQ
yPRVJ/V95YAGypeqme9Ve47iOddWv5tbhUf60sCafCU6u0ZSrBg0fl7P9nLf7MH+Jyp2Xs5p+O9e
nmdX0Qh0mtftaZV1QPjvp9dLI/O+kXWn75oix2pBfMyf1p35BOiNmCz1WSwMbh2SMdAqstWCvOXs
KKRJRECplB2EsbWjhzfQ10WkEQFvjW6IkIeViVP87pHDHypHI3IApBYhLWTEUfqaRAO4/jsTLUO3
Q2X6FngdFlHCyR4ddkR+1ldEehQSsl72YIU02X/5rn7gBjh+5Xrjp0IvrYapQHyEpYy2X9PauXFu
8PilRnN+A/NgQ5mWLFQL5fy7vy7qiRGxzzPDgtmWyml7uX87aZViGlF8k5zesvd/IMoExOw7JKOy
+Mm/F5tb844W9cWPiWfN5Pv0a/I8+bmcGyF6e1+ZbAVAzJ6F1iiSfSN5nlc2OTDcqZvaNA+hj1wN
eR/5JCqAzB19FrwRFjobLobbPjhEjQIVyZEEf8FEoUTTf7uhmZmUs6VIaFlUI+3/JnRjTtcKZc1U
CvwVcDhBrF9YdNq6qoQZWf5JQiwxPAHkmq5Gl3oZFRoxkiySmwe5moAEwIlxoaT5FF3g3BNsm8ts
I42YQobWnPgKY/WZqayWpIpB3Zg49R63kNpFqvX2b49BSXSu30Xaz2M48iD52Ic/TgOCD8cfhyDd
Bn/5lIIppwaKGy+eiGXxP5LOa7dxZIuiX1QAc3i1sqwcLMkvhFMzp2Lm19/FucBMo6ennSSSdcLe
a0+j5kmDByojZgMy/Tk+k+/kOr18KiA62luiw1g2I28opuRtxPvTOBNn9rhmu1yWbzdUE3PlL7SY
3oHkueMOn+ZM2bKccN1IFexZe0Wj5L+zkWFkCbwW8eUk6UKb4qM2nYKaRkDh/F33fVpWEQbBioW1
/RzM+Ld8afcU2c9EZ5lQptQxF7ZX04oIyQyLxIltMSWQYe+YBpEhNi7rj9E8c/Ipa2rcTPIidUma
HE/AfqKow0qCJ0WqzhbZtUSuF2JNURbTvoLnMnIK0tcEu+CGvZt+YqH7X1PxVrBkmwrQaTUSnFxo
BNMSsuAvDmx1p5Wed55gUGwtzeu0KSn/gZfI+Kjc5FOqPL0nhT/3Kqs/bZswx/3H1oqxHErU+ySj
SsRkMJpUkumZ4ZR2D5Fr/1/MPClRJ4nutJmBgc0BzyoXIdttWvuQ1oanCYnmi3UIWqj/zzsxeWMv
gsxxYUZN0chmFwFN/sVFdApeRHfy3//qX/kKp13RxElqJmQ8XxMg88TnSl5glYtFcN14m5ybhVE1
Uu1kGtn2j5qBI3RhpgnM0ONVwP9AEIMa/ROjdohu5A5Nas/kk1sZ7Tr6BueFU/c6fk+R78TwXfOz
u1TuaCwmzTFpcjyk2CRzvlIdMxue9FEc2BxGA84BalRKDxX3CgFN4QftICcZpT90FtCS6aRgc865
snfO7JmnsgAyPpAiIp2nLKruMjkpSNBN/yPXDJxxGqLmCbB/qXftjjPxvxKbawl/xz/oPoBVscFG
eMMhWQA3wkp34IzmjyLcjPB2YKAdgaiPXM9UO4yD9zaVJHohh6Ns8hTzP8GtcBWyB0FZTzqmfiC/
Sz8wMceay5Q5OmIoIAKufTT+Vj/YB/YtzvRx3NmjMUNTRrUPf+bGlpD1IGU8R7+7gul0o9gQP+hb
iGKasLPAnbh7UXny4mG4qCafm3f+LzfwAyezqODY3tJtcEXMgRX/SiPSoRBBIIZlFPL4Qflw6DNQ
p6NokBO4lC9gQCtGw/OP4ePU8BRU6Xva8/Qd8siNA7M/KQfKcs5F5l2M7Dhs78U9+RMv+1VQu/pb
bU9/SSOBYvuQcmJ7S/FOONc+2HFjiPcISg196hRDVM4pFKhIyeTZK5hkC8xVRBIRvvUfTpb+2+b2
wcGJtnR63CY/qLRQtu0Z6yNr2XMV8TNxlZ0j4mvYkZX8eGYI2XPKa+5YDDqxabzppg6akBciz+dx
CwwSSY/RsWtJBMDKYasDDAsMg0uPEYD5iqz+TXTIx/VnHUXrgv5JCdR1FzbL3okOucooa8BP2wQk
AWXor6NlFxAryp1WJuZ7mCQH1791PntzLOGBxzjUAEIOylcqYtZNKQsAxzrCqzx0CpqxjgZlZUB3
iFCBxaq7Fkn40arDLnwL/AzEYXoMOvmjfGkemiOHwaKTW59ZBECQkFmaDQvTZ6tCH2aQnieIyhms
SDy/8djtEguHkb3vIupnnj09KElJsZMbNx05bN5iCal5jBRwtntqomTec8USgxv0vwqThpJZfua9
4h7gvTO3LH+xLvMfp+t2IrQXHVuIUnarPIl2IdWmUSJICHESVXgMdYKcq0/HDxcW/PacQVkRh5Or
M9FO4eDuQq1ap6G7seQ9p11tQh24g7fUJzwH77aXxnODNYRlPSoaDD0RyybN30ONJAJ7kchu1pnf
A5eI1WCFU+Wyt3E5V/w8Kbl3Oahku15qibn0ddzSCpZxdrTusoLU5tP4hSNrUz1chWH7aZjaTkuL
XWhEj75oH3W6MYduJQQURJrKHPWvajvznn6zZ6Pbm3CzSnPt4Ih0aGH5RNLY1njIOpv8LaZ4Ulrw
VgEntuXGmBZALoYEvrWhI7HBS1aDT8yVvVB6yMS98kz8Dh4RMXFExQ8KLEgkv5nRzHLZzUPeHVeE
a83LzqpfbhyFl1nifo+8hav0q3rgndOYfPf7REKrJUzWV7CIgD1RvGAhW74yCSBuNLL5xKPgOuvM
BHhU94vRSTfBCOM6pVLHtiVMKDhqCr5yJLAj33fjtnfVhRZ6ywDih68jT20lMpoQ+Yc6RuxfHZWx
vSfupsp9CUHFlpugKudORET7Sw1cBMTIDlSFH4PChgOpRllUKMzpiDdRc3oEFg+CbEm/pffsT33b
LwvfXXQODH5EGCQNFaQ310YPsLQ4Z0V0cvqFjJut5jnbnEIxy56pF/zWBDDnlE0iwNWdvcphOybD
2WmJakXu4pjUScnTUZGcyIcXUsgSlBGUTHKx0Gfuj4oizfdhBFYIusqTOQoU2t96qC3Mlh8ncU9p
mK6svDuEuX/Pa7d8owo31jE0b5d5QwjIuv9qMubQJleha6+6NFk7+pQVxoQhLpfOJHw3mZ5aHxUv
VNA8ab2ThncMyWNO5IBTFoeSb1DPmEQ6zyag0mSWbDfDWnooLd2GkPu/CoF0QdOkO5+DwhsC5y8V
1s5iDCroRkfb2mZpeO9BnhQK3Q3DPy9SdroznHybJdiHAzUlbKFSeDTG1d0Wc4uOP8s3Sfcbe//q
9qPKdyXbg2iKe44OCou6Ya4x7OHAi3bocai4KLswqwNDocytq2ehnCRYE4RhTf1dWL8JRBzkQtkV
gHQsD/4wrzngx1VegyubFcMcKg4R2GO21oFpYvPsb5oFGeei5xue57q197r9aK4a9KnDFEneWDOr
OSrwccNlkO7V6NjiStUXnbnt0g19Yj3nNYnog6rNYJxHb0UVJEYOmXgn+/fAO/YMoxv4Q11MiAqE
3tZPl4KojWRtwnguC2UXlObN5ciVI+IcxjFCns0iAD2dvXy+kdF093EfHy5+l8Askf09S2CnfPm9
Cjo+fzaG/eg1FsMO2+d09Delqq8l63WvSZA0BJl6bcNh7kcYdspafzN0nnG21++VtF61SXQWskCi
Mw7OvnFTSFFVwjgq37RB9Wc0nGclOYeWNg8kYws2UPZEx62gF4MwslAZFHwpl++3E/bScqotz/tA
mw8GO1pPBuc48+9NOOVHtc9MujwUEUJqwcaTX1FX8xhDWpu2B5M4TynsXZOND98a936fHILeW/tM
HUNJ6Wip7q5TeQgOBksrP1oPMcudwuvJcUmXfgiVSXMOzoCzoMl2dmHvFbjbRuevLMBKJTVknjK9
GiiM/XLZqsbKVjAYRC7kB2dRWw5CXDDXSpiSLHk0h3+uHR6yAc9rZq/MgJURb9FQJ++NC9NXR++h
AlfSSWtKpjWVglIhYedKVTkYO9WTq9rZQqry3eSYGP2iMsUnxP5kuAqL77uZxmy1ftN87xjAGY97
xHb6gKgdWXzRv0xFzH2dWOvY2joFUH0EFYkgeG1s0kuqKSSDScgjqMHC8VJF7b6py8828U6h320l
ItMweGQB9sSYuaWj781Sri23PyZSLhLfgHNc3Eo3WMukgqYS7BonPPbIqv2UB07NuJ6UzDDvX0oU
DVzkziLgScJT6DTg87Zi5SpsbSsj611lfF/jJhqiR5dSSvoKXppUGL9FSPctfPnqBrmRkv2+JVm1
G/7cZxPa2xqEdUmstpV6C63F+VoUCzE2r0Fxt60VQ64Ec5KG5KXxMsceUp1M7DIDhpTvP6VQLyMq
hNaqsLrxOXWj+VCr8LM2o7Vmasj3qet81FhCNddVDJ4DSElfpv8qi0DWElOkGONdQns5/ZsJto9V
Vy0UQ1kFavEqY4Vcr5JvOBVibTbhKWpGaoZrO354GohRlpK+3b6r0/JmZJqK3ajT3HVFcagEFoZ+
9tMygvmI1bf/cnuDMo/xbQUEjTdRZRUWIHDAgOibW1GboMtRBVW85qV8qg7RMZH90sgbDoObko3b
lBmI5libUjpLo4leRUFf3dFm+mjxm/I4RCihk1kQR7c0t44BBoiAEysotWvs6Wth8mRp6EB8j/NZ
nZuN/u4F1UYp1FUQFVxahrPzuIQDvXw3MPIiYvILwKGCwso4S4UEa4nepScXOqFzL9JF6nX3StZ/
rmmsnEInqtzE7gEQdOTiriG06QDXrHgXk82kZlSZJWY/PPtN9JUzVNXS/lLaRMIbTLr91NhpgVia
AR1Sce5Ns3/rPWvZpylSG8NejDAQCorc3FP/FWmmz1Qfs73nx99pMD5GlPolspWs8IF8EOyVqj4Z
eNMq2mTwJ5pda+iftU2XFJP+kYhz6A7zIOKPxpWf488f7FNnMmwoo4cJXWhw54EhF5YFTLe28UU2
5AlqGZ+0Vwgq6Nd2UAPGuYVam22TCpoKa+SIXCQ1sRlxjF+j6+84BxKDDLco+NNVXAXMyJPfWrBA
BsEkeTrnkqcWgXz5ySMg3qMrSFUFimn27ifDUU3KjRowkIz+6rb+54nmmcYqsLKQ2FfSTWzmhA7C
SY9eJzFWXlqvrRY6VF2uQ7ejQwNsPvbKO3sbKh7Bc6cyhrVbJH9jydnZSdYjVbH2s+jYQM9QowCX
gdgMI2tOi6QcOOq5Fx5NQzsZzrUoFITUFS50aiL8LQkNc12KZa3Y6yKLN7bJmq7uSVLPliE4lDon
RyjPHr1h7KcXrpXORmYc65C1xhS2WlOf1UQewip8S9xu72vU4JnDKr4rt0UaLQepYlvVdyI7KwVb
kFpb230FI8PS1h7z0LHPls5o0rNmzNZzNBGrbOTnSnua5izRljIPwI7GD1Og5hxqly8RwdZHSeDG
KHLS1VToafJnqGDeZ/uwFR8m7YEf9WdyYvwcAWhoMguLuo1oXewnoXgqVrOhCIwrdNc6y8B6kyca
G8+6Jykt8AneNejZYEHl2FBkth6y8NcoUDV5YnhvlYcWtotMZ95YUQ+EECJdG2WvyrY8H1jL6PZa
jNmuLKOVHDjnan0lPV5iwI+Gc6wrrIXOqKyjuD8UibELCtZehDu2DsO0OhaU25ov3zQfsViH85Yu
0Oqiu5uORy/3GIkCJZThV+gmzBR8QgeYAXAAu1F+yYs/tzNvhvA3egKBv89Qw0gDhpSxLtN+YTQe
k5X6w8tw8hoDhX7PiFQi8R7NV9qxF/Tau17IUxBXf5nUT13XnaPeR9KB9ykU9kPThy+bi0LPkq0t
amYLsFGUTdJL1vTbrKdDTwJuWMxrcRbfErc/1Vl7ro34aMYhIaswOZKapqMj68LNX1ZZMjOoWfk2
bvVbJN4tMJ19yuResY33tm92RW+dzAp2fk1O92Cf/fJfY+Rs4Dio7G5X6CY/mr+rnWLTftOYPioF
0dWQKuc2gaFr7PLE3nki3AZ6z7qfDqFnlKd7GJoGw72YXYyi36IJyZFA4sB1GQx8jXKbOkBmN7bY
OuALpzlmSqkDBGofIGJyCaAT5Ocm+1o/ZvbZQvjfJmdDR3DQ3pgew3oADWFvYUtqxhUuXhx/qONF
yb6C4OV2Hxn1HnMkssq1XwuyF+9RdRqUry7ayh9T/1WHh2+8KvMVqMzev3LaD+rXKDtn4q4jIqkF
ynQUDUTW8Gs7m9iMwXNgnOHRG6j5zVDOJROkmPU27iY567xnIw+VchT1tuUK7ODERzE5vSkSR9wL
zjvVuKAsDNWz0ZMjVW5cAX90+B7VXdCgKEKEzc3EkgGRPh4Rq9pVYkepFhsIXOuvPhJvQh4TsZ5I
rWyplZVQln3ISIPtbsx4sfkuy79S7jJQpcYtl/+ckZArhokIDov3SL6CkcS7VerAK1wjuXHZ/eA/
Nf0Vy3lLod7Dno9MnNWg3s5qRtHEx9NBD+isauCaus7/yNdKo8zG7s8tH1q6a8trHB+EBJcTDoDy
4oMlVk4D/tS4RjHX/MZqz2YPOnvutsQLzVXewXKvjvvYnNXeexqs02DbD7s0hyDkcxXcBPVgxgxx
6X1g8NeZVDriJHCL7B1uZOgCBlPa6RI6q+UxMp2dyLFAj8MsYbiCcQpxW8kIx2LD/BS0Z6irmkco
TmzoemttIqrQo3tfvPrsFdWMleAVpuk/gyyQAeOixdZUoyLh9SgDe9Wi3UqY6bQFoeTDtmST0ffb
wA1RNcaqv+p7+69FChTQMCXyXHvgHnnQNpceb6o0GEU49x7EDmon9u8J8XvVUbJdQbxFsgayA1Ym
rHTUZzS82syepTyaU4S0ByO+ie5sau+e967DwgiGme0hhE2eY/gzwpazElyipGqP7C0y/nXroyr+
SucWNTdv2KssJa0O2Rg0RnZkaNg/8nqntfMewqnOsbfzHWJfuscEQSJ/Z1M8+x/6s+qj+op+ywtH
SrtiUFda83G8iuIojZ1CsZdoeAvQpSb6LuFWTq95evWdeBkfBtQtrG1DT8fOjAuGCbm2qdzn1BP9
f2QMiCFHgUmCErFh7F4/EuVhWEvZXE1zzdkQoU+poJ/kV9Sv3kBJ6O4UzBpogNkyIZhpk50krkUM
j6a5NAXTV1TS6hqIbVse8/aixJsi/MrKvQtqrnzG2jks3nMmAMAonatQKDZZr3UIAH0upcLdj/Ym
B6rf3AYEWt3V1T5CXLWx/GlAV7DIMIj04spbqhUFVvnjVs+Q2BH9X8NnYxCWHRkKcakvAyxImIWZ
sFOe0wxHswpZQiyxMxi/PrUG8GUFxJN/V5RtfzIips8fstw7KM8EU+jC2xbWmgo/4slgoAU8I1lR
GxpH+M7e0/dOeXIN1FPp4C5OF36UrtIiOaS6RrsVLEPzpjnPxPgn3ZXvn3mFvY6Ofg6+q0YoWLwx
+WLV40xr7XpQ9owxmbRZb5VmzKU+gQKqpc3MOy78ZUYaYejwPLLQmgTqrKd0Z3HeOj9q8bQ9HqgF
KhqyluTeZxdioCZgXV6DIbUgYha/IYrgmNhlG6GARDWbl79q82xV9DT4+H/9hOjiVResOx+TUw0H
Ea0Nq0u8TD0VQePuSxtBq0quuZxc/iMBMBWB8Aw6uStTldgaE9s0kr6ItplRFGsK5da1XyE6pZzJ
qwnn1EE2Rb2ostvFl1ryYLMz7OjOuwWSs0rWrrtxyl0GzFkrEXKWbwGA6rrKVpX20srfpvhXDMki
jR+0ebOaOxn8nd9/4UtPvK+4/1KBBdBAB8Ua47JoqfYDKkmGsfHIuPLqyYPO7AsDF/hDu9zo4qVW
V0Zt47dXv8R4H2hoWvhw2VbRz8OIoAWRs0UqawEGmdJpmEzhTvJR+cecbZwF/+83ZiyUc8rGJHSs
LHHQ5auX29wAOJDTlGEAR30Ye9xQ5yrmD4h2o84Ly1NcUm5c6hZG3SlhbtlHn369MwmR6+51ihMJ
z8Nof4f6DcOkjgTDUI6kMnCxNOpapVthHvNf7HbPRIeko5qVzEmnKUq2ernfW+o2GQ/SRiAMkYqQ
3hCK6xLgtCYP5Cq6zapn0UbLYZS/ITeWui/bO7JoLWVgxVqmu3XjixaSpuVWuPg1O2U1AiOpBdOI
iYfN7xVqQTSMSbo3IhOF3k0tULOww8g8wSQ5ngl/jfq07W/OeLGJPeEUs1weox+2hECBjAEvu4EQ
kjVZnV2Y6L552t1S76F697QvRyGJjvpY0TZx9s6cCp+z3ayq+JFbt4quwLio4S7gKOgQpSHiwDmH
qDlvT2GSLcagWJrq04+XBlu/ZjeE8+YkwzVFrivWWb6rG1bR5tvgWvOsh3o6bhTOSzXBEirZC3Zk
iKP483kJfFz1SUeT4c3r1GDgwn4yX7mEqndYp9lGpgsKv2KcjJYjIPyelXPxZ8i/nP5A089S3iLk
7Ck+/GpXuKtMRRfa3x112ihJc2eV0GLvcvzQPRgAzWcZtYuh+Q6Nbacs/OxR1gyInYn6zJvobaL+
YI4fNUvrJv3OlYLUJGDic4NCu1/7/XcMGRZyUtG+t+bOZrGnHFoa+axBuVctKZzCeFNx6Mhl5y0y
51+bn/NqN6TvBtaJCDZxACcYwVJbBruBGQJABwRGVnRFe5kP68T81tjXpZaJiJUgKZZpGhPMboxW
CjThunLWGsSdJPhyo8ljekHlwitSy031z1fPgTEfHVbW3VXWW7AGo/XjTqI9qS266OFlp5LoFEC+
gl11XfuzQJ5F8lnHO8WgFOvebQNzJLeW3ZFNx6Yur3G9UlV33JFFJ+YaR4TcqOFX6bA4cX7NJezP
0DiH7cXJ3/N4U7t3oicABRoeQJajC1hfO1c5PvdYYYNHMF2KmESrgaPyVdpn9KNjnyqmMMJSRa1h
r4MdKxs0k0QsQoABZAF62vaBpmbfWr+v9GVTLrVeggPAQ109rfxkcQIjEXMYOlX73D5Z47NCv8W0
Itz62prnBnsdnjv1wPzit+1c3NA8xEOGrJ+KctQtriN5yDNlYwS/TUgdS/QMAZXhXvJ4V3e2+Bq0
lZLAB101gEnSpa4epNzn/hkndA//mqhmfwmSUFYrx6cumoQGupiDsSCbFmuIvSwcMZMAlPAVWn+2
Uc9SNBUyuhBLkeTP1H44DF41MuwUHnIIhppn3xDXeU7YGOpWwuOn3bg8B0braKDj9Y5O8eH6Xyjr
4q80p9eL1zjXE2wZjVvMRLkX00Q2UGZy0kROpxTSY1Bv5OslXBzMSxr0IAZK3eDpEd3DH6j6T4Ue
w9MAC31g2+LJaMpzNgVWbCrSyCH+imvEM6/hyNdDAMgavq3iJ3fItEEllTb3Nm8OifsFqZX98EQ8
DeF2znvsfeHCnYQMWxjM6KElNzlvF30IyD4ct4DEzWIOp9F2ln0crwqPkin9xh80olu3dQTDH1xK
XGKOth95YZjTWdsk21QqKvZY/a4dF44wI0bLzL9aDdWQ5p4sA0GNcBdKxRxyHHamkx+VsTvXxH1q
SUxFUZ8p4+5pVpC8yvwqaeunkbf7IDL2vb9jwH6j3XCTaheHrFM63znkHcmFrbxmk89PE3dLI/6p
8k8D0/9Si66l2m+CVqfgQ7bo1me7JAGQXY9Va0c3cvYOI4jITE8p64Qg6OaRKneaginQzm4q5hC1
7b5dD+yZH68DR4FJnR5arXuXvjiZHY/tjCQixIgpU2HUp8JDgRPEKb4LCzQ4eXfStr8L9rLCq6m0
0cRoIn8kGrWEzLTD9F5J0c4TNtaqn1y9Aq+ajkJfn+JDWqnOmpRxg8PxZXhg4BobtId592tzmxVA
h5Nr4QGCGut/IZrKAu1AA8Orbk+yVvH6vNT8VeX9IuPREmrOKuQai5lnlOUjY7RStPBDaPR46Bjr
Tn6mw1kNcMmYPI+KGaPlN96lOPpIhw1DjqUaMGL1bzFRnzzTNHmPfEDOZDNMPEubHf+J05fUgBA/
wI8GcR6dFEqCTwNSfv7PmMrM8aCyyxv9DxsYPtytqezIuC8XmbgptDdKscvhR0zPrVVKpU+FHqEG
9B9qvXAydOCs+EQA6e7UngQcleZowv1VLzn56Gw5CoS39UxEF9ak2Pw8qmdMAdWG+qAkIS96NLgC
xInnYlDjLKVCWPBgQRXQoWKuNtSXnr4NS2zi0HS/DAsAjr4albnlL11kGsRXR4e4XXThqmvPCRTd
7OLq7KZA4L4c2iAEiu2+LraFuVHqJVWKl6+gUZMLTXcejFdeHxMBS7oqnA27r5H7r/myWvJGKZMi
Whlnzqhj6G8+wT0xFPNlKB7KsLbYz8SHRO4N7yECVjyUSxrfs8Wn5UgZ7bViPg3aiajems3ejT6R
KfaIlIJ9kVfEMnKkesu4jec6JncV9ArnYPweFTwKQ7G2ejaxdgu/vg9XaWIe8zREA0giHPW3NSZ7
p/Gh447WW260wBgziOu1tRY2IWFYKCLV2U/D/ItScWzmxZlR1lVwSg2mtXJz/yBj9Gttz7CqpJgP
8QpKnwDtwS2+AEAbqNF5u8C/MDJ88ovy1d/wDycv0s/JmKIfxFKP+jZ8Q80S/UKfQo8DvDn6RcnS
AUySE6IVzTK/In7i7gaREVtv7o/9dACQTHQSaqaYqCT/Yj6bj/AiNxmT3DcS0xbtRp7kScM9CBKg
3hgf4LJAcWev6XfqDhVYiTwITRTMtI3Hp5OonPEUvIub/tIxcyMBQXb+5v6avy36HxaVbC+I0olm
yRPvFmGMfDvNP1jwgnZs4lYIjhvEpBceAtMkYLJElA8+vph8ePE37xaWuezJLPATk0r7A1Z79Ofs
3v1h+mfElfXJ8xVhqCT16od7C1t8tPH+3LW6wQu3EGhp/H/61bl3Z/3KlOxnwhNOkegU4TcyYi70
EvhyX/LEdKI+WR+wx7+QVCsfCKOML1798eZ8oUtx/uTLuHMj8H6h8tMRCxGGznM8JXYYiPYEp0f6
PKIZAfRGdrDY+hnyjkC7Dn35ND2BELBvGLx6xt3Q6pWCg9j3V1Iw7erDaeZmGSoW5OKgNnI78JAr
amWhF6gohupt55GnoagUEH2xGfXwaVkFy0R3PQ7W0m9AhHMeW/617altZQxRWWEKis3MRQ/s2mej
FvTo8bflseUc7LXZ4j5PACcVfGWWt0g18uCf3dZ7r+eNcQXIPk4j18EuD6OMXIGWSaDWqzwfrPxo
QoVrA4eokPgajvAK4cwxXooNBIiRuGWR/ez76prF8TXR5VYN82XbGQutt+YGitNctT6lht+AuUTW
69tCakzL3VtdUd6xwevf+GIsYCDpGB7nJ69VpyLK0l+Rk97tHttXz3nPzG41WuVGY5amhCX+WdVo
vxVE53moHuNIrtzyHCT91hxcJjGMi3KTdVWk57usYlZfV5uuuWACwVmLituWczRvvPlwmXjJifpC
nopMzVZhXmJVRqTFapan6qxHQEIeHZGKdHnkTuAyRMZr8I0CvVvYKkXDYqLaImL+7aJ5T9BRPc+w
I+IeyiaiJVha5t907O2pJlh6wF3I3meDM96DB+vCZAPTM+ORbKIdSGfQZfHGTGu6fkbACH53/oFc
XlLnIIetZjGaJCbo0K1JEHYYrONamz4kdKhJwu4jNkEJj913r4wf0qY4p4vq4epJjaAqlUeNNpLu
zpGlxw3dj2wPXh7sW6C9RfaV1kyohUJnzfmKm5dS3FZYgEln6wzRVk+sa65OwpCcv0IgFVQPsgEB
dpPtAM4AABq/V/dxvJHVmvPMgNRFjIO5AAyLbZdRLGEvlNT0SDJYwNpDpcFZ5UMSQeeBeRefCH4R
uQH80WNBiNds66NqXUC8R6cKXh9gMu9aMPmJFXpvgJGI9KmnMSo4oOpu3WW8DYfgWV89nmdwJLjo
4Wuyi+UoS6BuElZFgnEHpRtBw5Q2QlNKKoyG0luduTR2r6SiL3lj/gm2gF89E2j6zCYEjHX9b2+/
Nd3MInEOcsM3vxio57+716CTIDUXH4LRA8+U4m34NTnsxdtPTggEQrcLc33qaELBCOn91QhUyOcJ
knIKDsaUbJx5dgLTz2YlDguCjX7ZwbHMf/HXU/E2IPTnFQeczLfLddg/wAvwiZFjnIp38pZX7kU+
4r9qn37CVb6z6tr4e4IkNi6/ZmtlQ+r9Id3La7GEqQthOf1MP1GownpGAxl/Il4OfpAjc43dyMNg
qMOAqfuEkGfc8y1n28G9eL/er7axXt7LOalrcBi2Hyx8qkt3EsPpPTt5qXE1uop31L1XIPVLauLi
lt7RnnKQrJZqRyDbb8JnFfMXm6mFSx1rrfBUCiIUplp3S0t8TALsnICdkPojJpPc/NQSWA6VtQmV
8JvR2bF1FCA1lkB/ye6ZOfxDMfiPyiPyGl6hyqJDakxxqjkCKqXPcdJShAmXizmiC67UROFtxStS
J/4ECkFLA0ZE+6thEikfrKB3yr4+yhfHLzgU+jFw+BcLp0rx4hTx+I37rtzzz+aPgvuPbiTlvUFi
yaX2DVr4aH7nn9ofIy52/Nz/9nf3mS3rI2pZPhxVNUpk8uHRpxftDAs84Wwgu+yJnA55h9krgl4i
FCPeg4ED1ESD9oOA6ZdvJ/nlWCbllGqAkV/BmB3gO9ylkKHaxLUA2lMjtkPS9MVBwTqESTwnHNsF
GvlpbeiDmoX5CayHthzDkfuD0ek5vS0ToQz/oDuxqSgmkL3i4CeXYCo/aM5qOA4Z5C2LZpjbPtG3
dVsuI3bNojUP0/42rBqO2WII/hKDsHG7vYbBJIfx1JtluFdNI2GxqK6aXvwObgcxesT8W5rnpJpy
Uky6dFAI6AJ3hV/jK025BSKstbLmrRnYfnSPKpqadkmF4bTiaRjDsVWT716MJNW0XLhV5b8YGmsk
X/mWdzRTapVQiEtQecs0zj/VmAkV7zTCknvidRcLBaGlYz8rxCqNLOxJFWYhsvsMpQ9QarVHw+z2
TAqqeRqxEdKt7OQmxE8ypKkj1sVxowFEUGukKuyq0FsZOswIncxu5tMqR1ZCZxnF3izhuRCESF/7
DoCC7biMKOiy0dc5UXFHSgkoyoIarrIAy1BNTMjn7BbhGoki5S1M/8X5KcqPWXUmCaCnwowuBjPn
L64ejXQdyb5LTDNABKOcDAyaEtDQDHvB6pn1O4YP34ddFjYzcHpEFgDKr5VHzod5/tkInqa5K2wL
deUu4QpVxnVb3hCXl2gNolXD+gnCwCwHGpSuqqZeJVSdhn0dbVr/cG7Ys1plcJmpi8Y/IzRSJlEc
12o1dwG8oWy1N56+scx9aOt7JTCWiryi51vqAtp8uHM87MimyA4VNv9Y69YZhCaBojuR2x5oBFYq
hYFVXUAzYbhnNjEKYEt9SR9edzcgqYFKkJNQgxOoHwXXhLNz3IG8vepmVcNSONkyBwaqeYQklc4y
6sFK2OO+K9Rj29OeZTbYqUB1D43D8L7zSEcj5kLdpS47uGFF1T/ah6ApOPrjeWlzC+XPlgWNZ386
XD0B7qax9JZd3wN4hW4R/I+mO2tOXVmyAPyLiBCzeAUxeNw2nv1CGIOZEaNA/Pr7Fac72u3r7WNA
iKrKzJUr15p1juweZ+fAjBY3WBScZht789BNd5bmZdrNokxr6Q+hTJtj2V0tTp24Rh2I67LsvlLL
7+qXrUf3NuXDzWUedcqnxmNxs+kd6zXGc3FvK7Wskp+pBdbJ1BAKEC9z1hyzha5Go5lilc4buA3r
9rqRIeef7ivVentvHLGy/LNEm5M9XHmy60zpSFWDjvFyQfDrWTrVrG4aj7NzHcAzvduWjPJXzGLs
zM4OJv+O2qAp0ZW0lPcMsewyToDbrwLlgYN0tJiRNK0cwE1OyG3htlgbVqW7UVrpzSB8pbjRtoy2
57zb4Iq5MQQ9F3wqWhdTS2i5NL47m97UDeKnWDOl6cd8sL69XI4PJ6nSWYKR7mudUlZ53Nc2Nzsl
Y8brc7Y/3J4Oc9lp2jsUkzodqIkBbnQJ5z8yL92zlTw7LcbNInHltPgZbxeq+8rbsjTVccQBXlK7
YsNSLp1uS8vDa20QpCli45XtfYmMRLR6jOq7u01jet+QLk9ON7uySQZq3vPz8j0lJkmvTZVQMkxc
KGsyEqQpT97TOkU6zYJ8qsepfZM13i5bZouZ5HAf3eVs4wZR6GqJtOXp+jlkT3PsnJTw46b6VOZ3
dV6W7jOaFeF4SNfshDnnMSPQpqlc4ub6ZRvgQrNcjUraiuI9rtmO0II5v4w3wfb9QEFvHvQfzgta
ogdTS2XBABpKZSGezjtrx0JMcqmymVmPHF7Ku17JcC5V4PQwSIqlee8Y1R6ybazeRIHYJJVwcqMV
xUbeK1Spl369Pv+dP1a1p9n+377wPaEDkZ3GK8dP7fA1r+IrUzKJYuO3lfAnJSrP84H57vpLZoTC
EdtE422eiWCdDcwuB18rv0pn4x3WWFH74XSTusxSaD1QaZwYfuXPU/quRSwacVE2hicLFSMFOcmb
mLcOO9OKWzK/jMLzl0mJ1Jd5q2jKbbIYV3hfnH8OhlMuU6gVNBJuNKEfu42C9F6GNI4DuBhWUSFO
51nxcXtZlSlifw4a8vdZsfhWLhnjS2umLE/p4H1SlISWdLh7CFen18Es/1hMlhUdLiIQ81SWNWsI
WKtdNrmt11JDO+uaBkA9n/+UjqR0N5v7ZYHZX1YzjnHeFNEFDtHuOYrEruV5WupUahOY+6Ixwlir
95E9stulTAvLWNRfDi7I+oVUwSlm7Ug3oDEWy6+XU8qfOi9e7qcX32pTjfhjjMkxuBgxy86Yo7XN
tHtC3W5MZ7t2cV7Kb+ozdkG7NP9c1T5LjfLqs7GInE2bxvPlFBE9akSFz91Or2kxLczbi8KGat72
cHybaOPvpuvstbYKra79WjyerfNfdeu+t97kC6JzVum2Uu4u8twZtd4e0J9XdM4aKXq4f20v0/lN
JDs5VTW1EZ7j9XFwO71Eh0ekJNlRg4/w9S/Ll5q+RkYdrzyZJ9e/mMYFbMPMRouPOYg8PKHmF9mp
XeUnW6EuTGZZ9Hiqrs6P5bvTpBRISBosu2OpFxX4a5R/KtVGcqqk/aj8MSg6ZSfpeyHXV5xsHtCJ
u40z7fG89lTKqr01ZvrmrP6sL15zbdNsUyEicDw9pZXD17KmZYaGVGftyQSqPDn0FlmEH6WM3L4c
B7unxqb2s84hLevlMJsI44ctRJ9Jcfl+qv81iPLXtF5JDpvJvwtlpAvtwmK8vj0dJeqCWDku3sfT
8vvyuP8XLSbvRQBhTocpRjiZllMU/kX6mw15uj2nD+c7DVsSctNm+lD8MA+otDFrqnYwevaRBp/F
QOpe4GFphaEsNWuvFVBI//RkMCH/ikdT20SfYLh4WIyNrL2Vvqr9wX25H2Zd6/1G/0CEbTGevhQ/
KGr5Pn3JPs4fk+/tA9+Zt9O4qFTxogS21FJfymHJMjFgrFTmmuxkPHQ1Xrydh64pffPfs4/dMAzO
ndUHISnfvVR71bvtc93TBacYmcOdgBWZZ1y1s5fDSzBZ2T9Hb9vw/98N86hVM5BscgyFmjZ/rBky
X/S2t4gAd1phz+LSw+mxTMIyu4nel18r/233L7zI7l/2cny+vFKIvKt39kFGvksR8z4zNJn24z/O
lbdkQm/wSXr77owRWuHxfLd6wBx82nxUniQGjcdsqLqbjFVzRk1YT5jvUNHrB6MbE9rbDBstBn4P
xVsTU071p8PP4Df+F/0ulARkv/XlTElie3zrPJe+VKCFehMk4bZBAOAAeAvFD4J3xQAHKN7cRBWN
18CKjU6t2diPRNSGu48NtOIjTqKnc7/wHv1zQkj/7y9IDk7+ZkNl3K+9lvtr4n/LDxJrH8euqofr
y3Fc9Qnie3nu/ZvaqPoxN4n7Fqb2DDoaf1DveENQEGGuONTf3X6vzk1Xd/6g+sxUjY+pEZkKUkVF
rd0qDsv3h/u5HO7X3EiDHp+UDnuJcbkaiNgHeW8K5nBRE1vTdq3aOVSx0kzNdRX8gQxWEcH0QFtT
iS4jE+ConuS7skaemRHFW/hUs5fGh/5RPlbRQU/8mH7DT2AA9o3D/7/x5vo+SFHDkwdK2dl4MvY5
+cgCGYxAE4sFviHl5kDf9UOsPH/AD4JDiDtv+ihuylb2E7TpoILtRZalYPsck7ybgIWDFwOZSbYT
sCSoD4jGS1MRN75RGp9fiq/zz51Rz+gtezr210/R+3yEAQrAjbv1z8qfGWelllNQbXAYke6bfurF
RmMvsXkRSeT2Ni0psuu1zY22IZvWFcvhelGqfMUs0s2K1Knr+Zz8GNbPKWw7y4TmYvUQLrsRjAs2
xeb5JXsKle30y0vX/pSEFCNAK7pn+nUEU4wVUPc1My3hUHCSmwAi4baACBQKXOjWo6BWY4pXnflL
Seh38Q71JahCHOXYClMJcSsI2sGF4aW8fn6VrgYrfX70E4w9+WtLQUHh6bUyjxi+oTuBbDUxSHBp
hRrFU9DxALz77xc6eu3L1S6P56UKNyePm8I/E5fVmLb9secu/FaCKYKcQx1b+6v9kaUNAPrgr0at
opfdnF8qb6W3em/3cnJUbf5pVKVjgqCrt5hyD42eN/tnMd4MS19FxJdhxbwuBOWj7GwkdX5f+F7d
b++Lt43n02fxuf6w7yy6JB//He6sp/3XVuxsLgGsb5fH6fs2ANfN6q5pXvdh12PbTbFy09k+H8le
1j/KBDO3b/N/F8fnYUiNc7z7qN2UH+PXdS/93f8W3gLVD5fnpfDQeJ4/Th9LzozaP1Sq59LL4bbw
U3nN4EhV87MBRLrAu0bYG7vhzFiUVTKglZborcG/TNgSGoCISTl2JIjSZP1hyed+zUK6TwjRgmn0
6/06MSeFaPPsFkIPQLQbj7GqWyY/EP9kdxup5t922crylnSuaND6N1XwQe8AfsXkQK+52oSAReWm
q1lYvGP6AqQsw6K+nu51Fzf0OxPq+yOpGESXpguDvk5iCiMJ9DrEBMwR6fy5JQZ6hGHh+pAjysNZ
5gym0nW1pNNve3r/5m8pRa6a64/T0/5r/lF/zO4EoGzoqFqNiwcxhQg5ZbKmcGiOElRbXzkoa08u
9BTOXJGIYD3UBjQIrbdZhnWozu7FAL5HFVuOksvQvp58r94cEe7bmiclz+FhAOaclzmQN24GOQEu
DAsAKhy4NUG2+p1/VsaKMcxVBHyk8hGJd34ssBvnnC104n19ac0aDFgRNZvTr3IHXLO9Sv7+dyyk
DilH4mjh1/31147cih15eNWG9QC7GBUFHQBvJTxLHNhopEo0LfDFMtJ2pjOaCD6nseMp6EEStETm
+vajxe/EsFyshYsx5UpCaNaisR+cHu7rAS9Nt1t+HEwMHS1OoU14AAsnB37tqf5Ye51/TBH9KE4Z
+H5Jf6GX67vlBzXP/op2hAM7/jMA5EypaprAsbQrMwalIOkjlcxLGzgfPATjBBsqwGTv61H5Pn+M
x9V79xHU7eaJ/zjB00/kdThioAzUsB3QGxA/w1LyyTVUxsekZhH52MkIW2NlgwQRxkbLrzDI/F3a
nT1f/oP4QeslQEGnVuiB+52wwp944Z2Ksf8d4A52ohcNrwCOBW2YOeBEJLi/7752Xz5bB9m48HE2
z2whcowq/B+MD4euCYNXpx6Tm/tvc2IyG39oobgS018uTDif0t+9Bvl5eGXGs63teEZo8MOhLeK4
AFWLt2tl6Wtv32QU9pWAHNKL89BHREXEGDRev70PyZaFoAkAl8HH/kPl6XAXlFjfCv3Z2+Ar5IaL
sBP4OBSHrmIL0rSTTm8254oF3CG4nJdEPuulH79bcqX3zStrC/Je2Bya4L6TL2eLolM6C2aZgROL
zfIzV2Lj37bqw3Vn3Tk+r3qbp+ym8Kk8mb8iKCpLtZ+wug4089FttvBPRWjr8Ks4xTuvPBu/hEyu
+sbVXwpDV7QIG9yBJjqnpLK1Kdlm1lW3mtRJiWDy9dbRlD5YB9dbfnjJXkRSew1QQdUaMhpIsCKB
GeLWlGjltz6t5Dnzh9Nfs2FbO5O/PIMGtDsTqrNEY8bcu4/8MCrEzeU2oVAyMyBTCx1B8LTt5Jk9
Lc8vD6qck3LWPS0Ow/3OezybshpVHi9P5dfT87Zd+d58Hj7rL8TBg2xpyzYwq0L9nLmHYeogeYYR
7I+RZne6C5AmrUJuiGZrQ6tsIXiTmPe+facDasYMrq1FkbWxLhsuBSHwqUAbcvdQu1t1drel+7Rz
eJg+D6hmEXnsmLuRaA8BW/lw8RLdrV42INKXAgWextdatHiLhvNq4pcNv6Ij6hrSj7P9f2pG/f2q
iaZPJ645+8t+1epMBzAqfkgBTH5EcWDd+rP6Wn893tZf8/7qbvBzwcxV1bn2j/LI43e/WJtIWXQG
XxZBuULyQyuuP6dHsugXPid3h6fjI9f55/rd/rl677TsGuZ6WOhscJShTbP8t52Z2onqk+fpYDmc
nAY/5fK0XYyPveiMbTphppDvb4un8ue+UoX47g1bHQ9aA5Xt6t8krfyeO1FeVdPW7k4zM2qm/Pmw
6NNrRkclGkP709+usuof5uXvbamURHF2Ozs54JZ1badBZ3ca8AuZP0UymvK51C5khX/52aTx5XQT
zYtP+RwRq6odZjz4tLUg59v3jeSwEBG5RAIplB3566onOc22n8tZAynSAq1P6J+UqQRMh7tz4SYu
lu5r86OxcIhEtGXik84mPeNLMYuaygK5eK4HXb10t0ft88jbi5YGhzRFt7XL9/KQ9pzd3JV04RaF
5d1ku+EnsxNJ9DUzgxB5/TBcZGSVYMIlysZbvmsTyP9x/zVQ4k8kf8UTang9e4jr695peuxECH6b
6RnuWaVL2GtEl/aqRPKlQXl+vu2hib1dqrIM/Eyjae1Ua3S/HnSqQ7axpd3fGY9qcVh9V87RS+hp
NJpRfjWBpczM5WNmwL+Vv1f+dDVOq8TGgOeW+Eb9YXnLHP9LF+tsppa3tR0iwQ0BzDy92x77y/2N
RuKsZLw8YcR0hlUTNdm0CG3R1nATC8ZgKMlwYai1V4ZqC110qoAcblAxO2bIXe4yXLG5T33L3jK7
MctFZetyup1XUeKT9xrHyHA+ObPOv1Y9MwD8CTF7PvLhzb/Y3/0X1NkJoxPsRro9U2rpNOGoiXh3
GxwOa/2PPkvwCCgWya+GEkg/UwkUUWSg+HVpCZHYb4wIVqYx+dknThhsYA7sYTADzyMMjyTxrBdx
wKr/1GUWeXuumUp0VSPQoOLO7FAC0D2UnXjB12vzW54EtUJAvYdiyhRp8hFEdyu1bleh60omMuib
lVvVKQG+Hmsw33f7mwKHAh6Q9UQOr1s0ndGK9jZl53pM+0ho7MhjKmRWi+G4X3CurAaTvhmLbOp0
h/aR1fyyV4NCZ60yZRtpijYTOnM5YR6f1cycJVrxB5XBsaX+qFJ6lwKAYs0GXh/VaKJbJlnWjXi7
eekvsFdwYmANte+pBdw2FaItRS6OEpIUSlD23EyagpAQIDD9Bgx8LO7UisSnkdMbpfvy+aU+7VdR
fvIOUbfgFBfxBuuwUTvayvVhevlXX3Tq1CmiFhtrxJeUJjvBw7gdWGB5t0ojnGTYIJlVuzGoxwi/
Y3jaocY8mD8PIlPVtyRSaT5njX4DhQxQk+uFtIlDIJdt0g4dtr3UVvcga/sejl+QjI2ssUvgKO+u
qwnx4RXomhmmvELwqzfLT9O3MrWZy7/FI30rMTj6Q/X5S5HVFHEPmSOlOfhGqJxnweVQTkgbZ//D
A4oTtNRBIvtf5jQPrMzQIBdYg3jMtdepeFJmKbaIOhb48oUWrtGZxI6yUgfUQImQK+GM5oywGWTz
jeEKg1cd1kRNXlpgNJV+i68quTzIIU5+ODvjIAgOJy5EIEjSeKnXTASQA4vT4BvWHPxMJCuFpj5C
7O1LzKdSouaB/pcOr9EXYlbb5PRv97yXoch06FvR7Si0RKv1ortW57tNWmfKd4rsCnV9bt5cdHOA
ZkZCflbybU9ia+JYjbOHWdycU32ea4E16yOqE5+Z/9tIRkQzBaq6Rr+u3CLDA7lw9dRJJ+5yYpDt
0DLlLrQNxgR9RGqfLUXlAbEi4XDeir4nf5M/c8FcYf6811ow0Myf837au3yV6s2aBGLeKn9R8EuH
y+7m7fB8+c6ej9xAx5RocGSLb3FvKt+6P2GA9RskRG9OKLOv26e4NxhWhpqEtQNQQ8A+3tW/av3p
mBJuNZEP+N/Ly8E8Bm9dYBsA72U21O85fZiMO5m+oKgM7Ki2SGg7J/mta2JgQUjrw69A72UKo24m
2M5c40M+LEhFkILAh2gwH5vwraGNEOqnJsTRKjXWOWXpEL535xNaBQocyuvyVczyVpp10rSXfyB2
LshjXV/vuL/uqnkiFVnsGNh2NzwtVE2KDLVefi+KsnXeUMa4HOLyjZnn43tULutEz8xYD7K7HWnB
baL2BEOXXrEslGCK3wwOltGf7qhjJdRyZHnu4MtknYJPMJY/n8bKs+qw/LF5AQVJrmX6x7EyUgPB
98JQgn1FkRjdqTf333Lg1bcUWV1udr40Wg5VmADT3H3UTVfE9o9mXOhXuS1Wxbq1G67Gg69G3ImJ
ZbtR2kHoHmNPmKMY5d1S3AabFej9HWTpQfPuLNUeK22XL6u34h2MVE0wjQMUEd7CCf52o7TM/p36
IaWdtQhut0jBzEfLQE1vR3JvhsXoBeatsB9pmEkLtDeYhwbUuHlS0aJ0VvEhlCBYLtNQ29Y/XJJx
tWUSgKGd8YtACikFB7zALAVslfirb5IzhSY3Z6zsVWa4kNRMUMExEW4pdwCYWGM44zV40dZpFl+d
M/HPEdzqHZXGADFPBjo7hTuQjvUpVeJzsHhr8p0NCSltcRmTTbGlklbShBH5Edy5zscWiupGjfXP
83+ll9K/6c8ZrGIWRPOBBbVu/0v6eXmObuKny93pDX3UwHFg+QmawtTAsTWqUnqR/TX3zyV1ZBE2
XPtBWhG80TEvxMVmXdQrfz0zsDRpyuOP9PayVgCVpl11tcoGsVakw46U0bi1/I/op4k6RZbiJllm
7cF7NirA3zetDR1qnFVF1Lm15eAWLNKT4jDrbZRvc6Rg4Y53XDIdbpYJIPYAOQlSCYh9SUxXx9ib
dyR1Ra6ovURAhFE+ir4mD4s3BRs+GAKYew4NiU431hOKuwLTybvPElegK6pI5sNQcoqpx5xckDYt
4XU7cBaxGAm8OVbIlgRmWHIEt+4S591G97XSWaxMQZkEbJkrWq4706AG34r4sq9NkN5vz71Z+a5q
yDzr1E5fcX6LOE8qwIDHbNrbXAz5/2uUexrEeX5bn3X2VfVKZ5091gnXcNWd9gDDcSXpQxMmU3pf
Pe9kPu8UWPNNKJibPLthKnnYtrNdF92Nw0dtTjkpmUzxINvbrnWqwWK9ZYtQmO++cGwk1QyrT1fu
zOYGK1YnTx4oZ1kVjGy3F+eERisCGvIsSkIgtaChZcEGC5dzOVK+WQ7WbBBaFJSE4LHVuhVU+PuM
vYJNY7Paw+AAS9fG9DHYoYNCUPqDosyeXZi9sAou0sDEMhRBmXxa8gieGt9NJMZwZJt+QRPS/Bj5
1YKBphCBGwQaXuzy+iY40UCkvGNnjWZJOXRsLtsu2mHMRELWpaSmHVdv0tdBaIO2c0UpFymkJgTC
IJUQwIr7FYh8OOrtrRS20l0wpAH6WRT92qjGkWieoKwVTLzxxJ6ru7GU2k4toEec9crpLe5mzBOt
2p3lXTQX/K3yrEMpLGOmQPjT8MShY4HRADH22Imi3uzQyVUDsRGqjlGd0qRzLN0AbLRMza2uresx
q5gp9igexulmH7fXu+6ygDhC+YsEV3ta7abzOwoiuUxcMJBWGZA49XBw54VkGt/W05sa25JqMt0m
y+ONNXlM23mjxZioofS2UAuI6Z1J3amRLPJglc0Lx+64DJJqtVvddlE5gSDe9VRyRYv71CIhEmRK
DyEtXUWt+rzDXApr7PismxAl6yjJxaDrdpLiXtQgaXtbCqzGpf5EPZng7R+78DWLCq4M4rE0I8QA
g0p5l+ZGmcWP78KAk2gdIlBxkMCppMrgIXNQC6gHXyon4zcF0rmxJJv67ficvSI7Qu3UQrw957r+
U2hWmI5H+yaFI8sF6El3/U0JakZVepXY76FMQOcgFrnjNn4J5/D8d8NB615QsMaXo/gPm0m6DRis
cflBOfvxIhQOZWsSZKdF/rgS1CQSEhUwh7bVq4gMJB2QhwvYvclEiafGBafCjfEsinoBvZcVKhzd
ClgmHhp2bbxKHI+O4D2R+5/zaL2l5Qq9k6CrBQBFg7/83TsIWGBI8eR6wRsbv82zyPVdj3JousGQ
x11zJaBPPxQ+D6/6sY/7PnfvbvEu/hJ0KWtqtokiMRbWFa+8DO1D0OU5wOAiqI0jZvsMJsegtGt9
2X7gTAmwPelktT/Bg9tjot2FIQoQFZGg0B7ow0P3jJ+MxU2dA7JwU3RSUPWIrTmCskkMwGpXZE7M
y8ciqUi0/lp+KQShhkZpXiQTLsnu92LbRRuyanvLIOr9iP+HfU15A9DlLCcWO5Rd2LIpYT4ngn6V
lO8orQUHG7BoHRM8W7UikAnwkjeFiQFZODDS9/KudGWM5gUUZ7QoASIQWb3Alu2XJhY0FEhmPxu+
aVd7Fe7gltJyVHkXN0PUtpKLvEzwKfRhKwEoTvF+ZWeLRIsLBGYMLUTDupI2UQn6rMOgnJ78tQ3j
UNj3F42kmgXYW2yyrbgIlxbsPdvA2tX2flumDkl6qR0SFGO/JKQnnbxottcJTHS4VTt00Dx2JeqQ
CWvirNHZkHu2/Un/OvkbbRsUuxPWOqUZrzfAxqOaQHW9LZGRJv+3g1q64S8Kw/PI+ge2p30FrsUJ
HPcvInRBbCkONakac1dOdusOfWE476bcNI1s7CwnCpe1qp5H0yINsLF8yja3x/3TPdGgACIvGGC1
aFNYBj5ZOQz0BdfY+XaR0rjzR3ViEk96swWApnWR8m5U/BKuJCoZjGkVK4E4ILIfaixQepSZhVS6
P2nlhX2eubQ5ZZsSScqkhCxlvKQUyjCRT6mmkteuCwxSm8PUhF2okj92EUo5JSBOUzknFLEyEtCO
imE2mHkC/JaDtS/pAKV58B3cZFFPYqJhKpiK7hvTIsUp4jJQ+RK8jEKFc1/+RTStvC9/oe0AaR+s
aBxux6QVaOahbdIzguikD37PRoqQ5jwuoqqPWtjdHHtCgvvruJJigO7I0EtMVKsbbYp+SnHbTrbB
hDM86XTSExPEKxtvS95SP2m0/MifjF45c54ztRH3KQ3lcoua44CMGoz5Pf21a05sSfOWROpETA3+
YQk667fJpWYCIMn/4WTjkJzKzaJcWSNIcocGbppl3pKhrT7x3Kv9xqMc3J61mvZd5tZqSU2qb50q
kVr0DibRcmsf3JVvbnVUxhvKvjui7aGjJONTnCwa+EkhoZuYGiVy/Hcst4hdFQeYMy0ToUcfm0/p
0DpOvGPxvL2fULNrl+tm3ZPGz/X9rDCNC81inmAVRnPxqVnxg4gvuqBtOJVosClQCM2M8Ad23pWA
94YsdIgCtRypNfd+s7YGx0QdwsK32MmKJiX9vu2r7iDPcV3bDRq6BAR1XOCOSz+38mKyT4obFd5t
cX9fYN2AD4n7d5Ycd6cDsqNh+IG2ueRln7VB9NRcRFptiOq0E2U9LUjpoSPOK5fqbSpXOWdXljfH
Xj1qHXJN52sJRTihCAxiv5uc5t3LxhhbW5+7pm81aCHHu65iveXrZFqnpPrE39T7aq1UfZKcNNFA
HFACZM1lzGLetSk1UcCOlLMFdiZEShDRbNc26OZ8KWx6q8BgbVqVEY8MwuK10EVzROjLle9PfTCH
DacyPFzd7hRz0sJJNWzo6a5bvGCNMc4UK4VeMKAv56HNKYKJqweYFI153g4QQnqBdTz50K6Sdpyc
pWzzDBMUMe7CGIIoZplbjkFhxsh7+AAjH6ebIlBpRGPZD9E/htF4+2yGDkfdQAuSP7wrHFptB5Vj
tkYzv5Dkx6DsrkzTSZIFFcRGJbLwSOtXrXps58VAN5mvkqzYJQmb01Q+dlUjC2KqyAEbpYToooHY
Oop7hr6KDuHbCquza8Y5YZYp70w7O3r9w+jrpEcArMQPLUqcwGom5uiAJoddZ0lWn0U71XLy4Hl4
XpTIy66FFGl/hA82h6lR0STXo3Hcsah9pWfUyzCXUVl3qnu0S2VMCyf0w6xskflrs6CQ/LbRt795
x7Zf3Jf+FR+jp/yrNnIb86/8C4+p8ahan725tXZI9XHycHk8fVVG8Wv0VXmykxbd7GPO3fDYnX6u
O/Xh4vu1isDvzNKtC22st+AaKzDlCoRvleT2W0WAigROAXSgbR9aMjdx6qJQmIRzoD48vW39JGIC
GDSxt6b3W2zunRRGsx2ZuJdik2NFRXAy7UOifawdeG50qnXzWoVyuV/NqYXSbkmLp3Ztsu2d1hNa
5zPV1t+scfjZZ9nt4raxCr2p/eo5nRGJaVAMUwLGViQa8ILPw/nyWq6VcGermu7UNf+qy+PfYVZ+
2lKJsqCy2uEWiaVS7lxzLIQLK7VQ7x3pchyG8aGPuT9Y362n/cXlZju72exvpxVR6GE/7y2BqYE/
fL+Ju9wZJtXOgDlAkDMkQtKeVTs7Fj1xd41YlLfJKIgvkGmxppK3oeFg53q5RURDM2yyJrSZ+K8X
egQnriuBUzJ3PNPQuuaLgrQC17CUCdBY2ccEyQjDdTsByPd9W09+LrjLFguemxbFj9JAIuOzAvcI
VOww8cX8Mx7H7zap5668e3A2Kr66ifa+ruW49Lb8zb9DQQB50ZPoe1pJrO8ShrMAZR3uQkKrbPWg
WegZgvy1g6UJ65E8eIKehiIo8UWnMZ6htVMKtogzScHoOmQoIVebXOLwneKofEYfW17kS26lftdy
VDwRd7rIdsBD3hz+pcnlsLuboWlppcG9i6FirbznxjW+pOcFg6EGQFwt5g4qwOvm1Tz8Rq1quBQm
YMJFJmdsRcwqDxs2NKDrMVCASj+HJ6JnhiaDEr+Bv0DJaUFqfTY7t/PartGuDIQdHVuJx7rtrWrn
+l7507R5zS2r5vR19lP9t/usvsw+DiL18/6WxMb8fvA94GBlJNRogH4nK0dF+jMy+u5z8DZ5ZwMQ
IQkF0MibqzIczZ42X/oI8L7oXaGgpFCZxLcWhm7BZuTjPr9WFUcNjY+Q0Ek5yV+40VAwn5LPSrtA
/XD8qYamMxNKn0mooNQun+Uw9HL808XxwhfISJh9QURyvmpeV5tJ/SV1qZ8cgxpO1UZzYNIooL+s
oGpvlxd49dxd+IwUbURvgdfmi0rf13+agB28zWDuSziLDpcl3/Y1qHQK58622J0z4jLeWmarFwzj
kd70M6ajeBdaYb77QoZyexC5N2qpagcE78YRmNCqC/C03O8TeENuYfFT+pv067/+lb7PfhY/jV+P
FXC8S2gPzEN3dcam5sqeCl0cNSv4/krM+m/GR2np3lbebQbGXJsgKH/qZ/9oScxx4T7lw7Wfi8G6
yk9spK42dgj0oUA/A9wf8TLXtW7hAyghMce8jp+Xr9pU+fvFT1RslKtPLspeULnaFPTC5iOMfNFw
OlJ+KhlRtBSfAksO32iWAkHElwd9e0jl78qRKzkgSDPT2p4xxFAVKkVtNB+tV/Dq3o1/ehplsXLU
J39CRGt5/65U/C38us0+f6WmO2wZu/26z4ufyY/hJytXv8TKRi7U+LQWgUjlXRg09C71PRbMkvTm
mJGiJ/T3j8f+4P2Mg6HeQ/CmY7JoqTR9heFTJd5L+p09XV6jH1WyuxAScReIr31oh0wAm+pKmTOI
ZRYZ4iAxsLS9PXQfp413q5KqrRJvoWQKiyuTLEKm6w75QhvYGGFp6TlQbbEUAXZbnoA0DJyddq9p
hoZLaR0RsfKwAuLbczBbdVAg+RtklqycCEr0TVzZRSh0ymobaWfQSesxg1TwoA1HTJHm8rsjxFHo
ZK39ub2ydGmN7eSduE3/AYpwxCDZMVXh9VyxxrPBH91bGvw+RIdERFLWuLThASsOzJaFU9Vr197j
d77ciqtzoE/qkwOdYUUnkCnjIVae0rljAoJXbklnYPRq0cKHeOzEPo8ckqrLg23K05n6kw5kPVRv
0AK3E7gAhFiudEUT16RvKIUxbRqHL5ihWzNjHYKFdO1+andqIRszURb51AMQIcZZk5ASsy5XAOT4
4y5Ovx7M8W1Gm1HpvfSe/1CewFKdJfAXYGKMxgUZmMN5QjPUqbSYdJxKTi2QozLZY/PU6Gogeobv
NP6Bwuqr91P/MGKt7Nv1/ZnKH09/A2YlnaHFBuDDchR8Xtd3OwPKWguKAA3FOfGBlg7Enua3ifyT
hhUR3vA9YBQIcIAAzYkngMNqXObdm/3LreLjM3bNB87vA0fnN6WqalbLYqfUwrIDM14RC0CnQnfz
ogx3UP/ZA47kzVc2Kv0EgrXwIlgO3uefV694dMq19ooB2G/OJjYJpXLYexq6Bf4LvllAXNJWhqoj
nfXGrsneehi7GdB38Cr27vj4EL2d+rsneclt/rP/seDqv0xlrutuOnLEOWEKn9v+vh892IvVDwnZ
tcWi/FfghNeBLuqicDdatJk5QwkkbCrrkI6p3bGgCSe51uu7RbqC30KC3AXztV/6R5NQ5bmY2XNx
CA+G7MrZwEL7Nw7w4/hpNzx/6J2Wh3hS08/5r1sASnWCklUM+JiV4xqtfPRVpkMqbqwGFmtKdl/o
zAUWcfysfGmt2q4yB31sUkcjh53yAQzmoYJX4FixCXAybFsaP6HvwCAERVcSRBGJOcKK8nsLncBB
IXLgV/juwBms2pIsbVhH4/7HQSg6OHWdwqG4cTpeUT+tc6fD5YrrmUx1FP13Xrvnxx9SFMsv9c17
6aeEdemNftqK0mPcNbdUXewuyXYlmOky6Is4PJwyaiDPE/aVEaNKZw96IB+0bJF1WOV2OB41KnNS
FfpaOy06FCrFQ9VHxxaB1mnzoGH7y3+2cV/omEwHQmhBap3qgeuTFzTWlLhjP+4gVG96mNEg4YKr
YfSIDZUOiwpjmg/juU1ydxxRHSGIVjJAKqWXEIJgK7Kv5gwZAWebSJluTYC44G3wke6xIN1CBlKj
GEa7zSnDk2KvJq3dRjnboUGsYWoIqoToTp1PmWscReOMB1GxvdX+pBtBA95aNBNjmPzUIW1wgaFv
OvGs43n1cI3c7UodbU9Xn9XgAJ1LzMSgfVgkBTzVKGk47Uo01lopSLnQ0iE+GV7RibNYiXJrvior
iO7UWrmVWkE6NOfcPKgokcRQFgbBcrT+Km8B6rjz6CILAwYN2nXhFi9gU2BNFPE6tWYd9fZx2/Xo
gTYetV7hSGsqMBGpwVEKqxeb6bQVbWQQGGBkOaLnwZhSn6cfjH2ctbfi6DJCEasEHY/DJ0qCGAt6
mkrQLjd+p/0v1lqawpLVGbzZNGP8rOq+RjuHMzyq6mSGcP9XLMgfS5J18JwWZ1uQ8/MEqFVpqyNO
eCkO5//WLNpLnMjO8fI0IZzFTmGduYsMseLTbi3NUVZaGyI4ZbbzeoNN5fKKI4yyRbWpY7KX5wUv
LvEYeBryyNAHrDrAIc+yRxyKa+izf0TCwmftb9+34aGnvouheIHkCOJ30UdUL/3IQ/KfsN9Gcmap
hCxu/4fCgwQ3+7ta5QWCnbVjrQ4YfquIAvNvwH5Pzn9s12v6xIZhE7LShVlSqBEc6W7CjzXhmWVE
P0JauzID8QQjZz7spNixDKxAHp8Yg4Sgzl8XpdRUf0dWnFTILwGclklK6c424y8YXloHxLs0GWWA
rln8clEXSwfY8jT4KT0U/5X/cXC8z16r2qdiFu7yp4O/YtT8HKJ2+aM8dJaGLMidu4JjDQ0Ec08M
df+j3jrszUKKNXtR54KCH0jcIgL4UP2zfaa78r4bIaBsbqK/1c/2B7f5M6QOJHB/WTbyvXzf/2Eu
IbhIgxZ5M/6e/aU7KpXhK38+/AJ2lHKSWT2hgImYCha9LaUzEDmUBJaGVEbmENrEuCBrSqhNQ6ED
4yVEJuSXz9Nf7F0YfiTyHh8vr5uv+Wc22n9H9IIgyv8fab6BtvVGxzvApuqf+tobnWrv+O2tZC/5
oz5izUwIhoCxcpmTDNCaCNxY2YKSXd63+6rez+4u9wYVJj3yyU/L1+3PpO+kFmF9zfq+sd96qpk9
urp23qWbbundovKQ/H3/GMJMr9o7PF0J4JV3GY+so44ILml3FwZ/wqR0zFYTfyZsR21iVQSCzyX0
WPYlThA9JGz6HKRLS9XAf5L3Ck0232HSxYtSocT8U6dtyZEMWQ4c8n07wqoehATQs+GtiXKYCIpQ
QxxCnxRPGm6PiAFSfEn6nsZ2SG/DltB1ctyrIiFkdmlbILJJJPDChflne2V9My9ZoDjZXfFLMSOB
m9Q64qQy70Kurdq23c4AfJ94aIu0lc2+VOO+0nVSiHvH4s0lvztkXeqjzFc2iLnFmwEJmoyg1k2F
fMyhU710NjRSVRexnd6dT7vn/U1leSs9dIv0jpcIoMzkpixLA7FQPewG+lzcWO8HLOA9SOekf44T
S85uUNhvXvIxdE9sPL1JVyHlOBBzp6akHUz8DAtwr8VA5wWHWWWR00ncz2ygZLLvVPP/cXUeu60j
URp+IgLMYXtt5ZzDhpBki1HM+ennK/dgFgO43b6WbUlk1akT/jAeYvGRwGihdwZFGXKq/81dpKrj
cCYYEZJaFjdCEdTJMAj/sAh4q3L2MgAUbQeAlby3h8ZQR0wnvzjjeULuFyawFFMsir8hI99jemNK
I36Kv8u64GLzmR+gEsrLMeGVRJnaSAz/sNZhnI6eNXcQ6KKYQYiKEriYjpwcCT31ltCsFuUBL5Q8
heyC1GIYMLESqAyKN/JinNi4b3Qz6KrRYG3YTFj7gFNhiIqQLc12TjYO9v9GogBIXv0qROsMQHSE
fdAYMAGamIQOoDS0ZjtKIRD2DyBo4Di4IqRT2V/kppZCAZFuLuGcnOc/V0hWIEQELIYw0q0f2TE+
BnvWHskRfRPWsXSN9txY+dFs2VCDkOdi6Tbb/m4shVpWf07XIhOlPmR7Q9e2SSdH7K7PAywFl4AK
GJgK/GXtC0fZvB9J3jcfgFIznbn2Ny0zugJROKNfRuPMUr6HEkrt/w6WU47D+B9zEbFTuJEUTrqo
G7jZ7Jrhr5JQiR+0gXjD9MZA3Jzqe3+SntRQjIb6VX63LvVvcSjvzB/Vs6jak+24gsvo34JFsMB3
e96PYOUdo4e9+6yTI2HWfFPNkSRCAWP1c9vZ5LzN9CFtKNaxCA5v9q/Ic3lWLspNosYPvslZ+YJ7
SvhkdL31rwgerKKpM7ZwWu0f7ptLSSIccmQQtR7JkSEvQ2TuBg9QCRORVaIZHR5WC0crS8sUd4f1
Cnqxfvg/0ouLzGWlBcXGk+kJ1A+CHY8SaPhTxEN+j79GicW1eDQzb9Gui214E56R1tXaxr8yM18f
lQLE/L5jmrOMJZFq4lDK/1W/BV59pJL8gLQNTzkVAWcWTK5pvtC2wOtO9aVcmGsfW1vSqR/paBDT
93jcgqM4Ssf0Yq4dDHP+IRq5Si/pM73ofCNfGDf8rfHklZ9Ih63khT/PVt7B2+DqsPF38iLg6/Yi
zdpnu8C+28BY/rOwlsoMMfp1vsA0aA80H9rL07khVPLr0pWEHbXBkngbbaRZfeH1/oYTnlpaptP4
Wrz0O0wCiAaIx5OhGeKoxIq7J/MC4oOFHRLQXMjon0T+eXWmCIXMvXX5xr770M6xdsIM3b7HS+Qu
V+283+Gpd8UcF7N3rONn/rKcDzd9nz/jVXhqF0hB95fwjlj8rX1KW3ednMoLEz7UHBfmXl37S+aJ
3BzSupfzItMrz/m5f2PPeMbMknQQs+RzvGyEp6WFclt8NU+ixVbOvTPyomflyvojX4RJyL3nYCDU
0LpRXsqru/JSQSDSpATlz6RCgcyPGhCD+S/t6D1JccljyX81xmOUGN9kQi5gXqSgBAFfQCOVG0lw
hykMEyQcHRlYMaRi8g/+hoESyEUEnzBtRIXp78NvOdC/sDMDOp4xVm//fZjmAA2IRz5nAY05BO9I
V0VKPTbptzI7wUCgQU+Gjf0loYwoj/kgqysRz6WpChUWQKmHX8VYi8aQ9D+fESZPIYJ2jLaQbLG+
3F90DBjAcsxQj1MH/eA6RopFNQ8+lqmb8x08PUCft/TJO+0JU5BBr+adGw1rABAriTOSPYFFe2dk
ZgIYj9tBwCwGW6j8O8Sxphb5E597LA6AVULSi78xtqDJzpAqox09igC0yjuUGyqHe/FFHZe/3V+e
idKNzL8lCyUNNogccLPACf0jeWxaUdJxlSgkqhvtYC42HzzYQbUBd4QKE00LgCmIAwr/x39cMN4k
2Hw0NLhCAcuFFUIBXvxbDD855iQe8yVRCnIFuJGItUOCYZ/CfSHn5aaSxGo3cur8Yu7xoAZxi2nS
sp/TbJ5Fa5BuM6bq0xzml/BdpVWHoxc9XGoc6FKgulg9aGOJ4vZe3jl/PAK2IhrtfIEZMeMdQh82
G3wHuCNYJLxPmWtzPnRHSgDCD2mP/eZ4JZLWZw5M9U15np5ZwJYDX1jYyNNltu/MVe7d1d7Fy2qM
XuPdXinsP3sVL9W5PkeP8pw/yK7qcw3pKtoXR7SbtwoJIyNJevbt2lgmNwqcatsc0737pi8uXUmu
xAcJ2s9fdCYH3EAWpAKmVt6K30LwYayeqyOot0d9jtbenu0E35eTm24uUZZcg1dPwoa6IR/k38Rl
UgiKININTiNyMBQZaKsRff8OUfIgQjnxV4TgYUSRhE896rvQD8krSJH4PY4tPrg8lFjkwpRYkWAP
iMRFgEdoQbPNAYsTxngJHu0USjNGpDaTahZrjPgLrcVvn9Elw2K8wVnpUGn+pi501jgLOOTJX0hb
OMTJYkhhSdRIKcmvaJTQu6NvwoXhMvnBN7hPEiTeQHi7Z0dVcIVFK5nE+mpshpd9ck/USCmVK7N4
hcP4m6qXeVdELg3ewvmHA2nbQr6eMsUiT0avrhH9HfI2ylGmr1S1cCvm4Q+Ygy9tzDNRSgLBB6ZF
g8VxwGaMU3NcVfSVBUfHo3BF4JnhSzmWh01XT+g/pvEcUTy0qFvcs/nj1aQt8HMaWTn6qrCcRrYM
T4KxKuZOiEdNrGLaDlMkXJi6dSW+D1/KVX674IOoWyuyyFFmT0n16TlxwnOFSOAZuPGKaXoj4GcX
4xAqCn/XHTH+YY7XIatKnQ0a4a2JhU7+RRFG7N7JTB6cV3JkfZC9m++UDIJuu3blIpoT6VC+sej6
o6swA+EUgg2nva4cBax/cRQMwFIfzpU9k2xJ17g/7psVUkASJO9hvVXlN7eoJJOn+ic6IN9IDxuY
LnK40awtx4ozySoGmyOSBn6dfUcSsYfJR4OquAk9gHzXnrIDyg5QHmQIDtlWPfMcJFLkzmI6xiVg
h/IWSHVZ9CSzJEHSle/xf1Cj9YM0jOVNjkK1YTRigE+hwGYiH+M+UlDySnXEMFeUnc0Pk3gmgwJF
+sN7In0hI6EAorzg1yGJco7vWdzOX+NXvEoYKuC+AR3+1cY5huz/nCdgA+aW5b060Nb0X9QVVvTl
X60pHTb/BTKPVCu+UU7+DUJUCkeSILLqHGo7HeZj/RBe2P1DgoT5VTEC7A7I0NNbZ5L4x9gAZFgj
SnBKd1hPrrpZRQDhlXJRQONQyLE42P8QPZjBiNyfSdqL5Avu0k7aKC/hO55zjGfL+v05Nwz7NFyo
rYO3zpb6nGWxyc+fs7pDKvvQ7uQ76UYlMhLvgpEKfEDOij1J048I2rfPhSNDOjrHdPF5SgtBlfSX
6sp787tz8Ewqv8xSIdSszPuwUVfRU96bJ44/aVG8mMpx4KMNS26DZCxZz7W7ujtvX57JG7L4ZNKk
02heO8ndRAsQNwBEKvUx2uRXqhQPW7JF6Gu7src+nEnoGzkDjd/Q9j8TZJ2qfZg6FRU5c+fUjLZ/
3+p76WQXajMyEhcUk19a9PWUfF0ZfrSWS+dz0PS937r1JPfrigiSWfvela191VYHo3VRIHcTf4yh
G8jUzivmQ+hT+QZBzyvQWQ+pq9rjNoq3aVYZ+0H8Rqd6hzAxEF8Jp3mdIhsTcnq2Ms7dsfi2llXX
qKmHecJWsdTWO0Sa7R3yDyyxLLRnTYj9b+0RApMKOI0RK6OuzfQ92WEcm/ss7Mx93n5/8tofO9g4
MwMGLq14RBHZd8y9RD8lTqx6+/cvrdKwnZRNuIoKAbYMRpYURcsusWGa2q2/a01gDE69LT5WiTT3
NB6ycBe2KXq3XbBK6xYotkcVZIRWMreh1SsfjmOjeMbp0M1LVw5xGfWiXSdrNIHjJp0mttFO+jrl
qNVBW2P/tlM/pYc5BM5ffRShOpYXIGmVXBs1rk0PQTxlNdOCwt0OWozmKFRN17beZYmWEDoIecer
CZ+2MpjLsisXsdMHO9M1sZ7oysnfe5GK3JrodsLIPauh1PXaQrHCPUcIFpH69r/3myOjpBT6qqiD
uS7eXpkVNd0FZjOp01qrtD+JI5k1GDtsb1/Nldnfb1qJNbZD2ViVVY+wgp664zqQzXFvglf6u4yI
aDKpcJituYVCyTIs9a5EkE6vfVhh0t3KOLtTKYnWYWqr48xxnHWf9kLnm1zTNjxo1QbqVUZv91vF
xWHsE0b1znIZt5mtdfFSpdwrCtW+nzbIp3QIRRvKby59WmoZFn3T6dZUUVoM1Uyd6t3NpWGaB97r
o9e4F8cVNnFIZq0/f4/mMZFVPFqFNvrhwOQGp5XXqZbQZ1CtZmPrXTxtUaf/ZK2Cvx7eFX+f/v5p
NWC3rH7oWBUu8L8hmTs5sO1eafdlZA+LxulheHjWpWkSE3lYvvX3fTD2AJt1qkEHUJyh1jGSmHJF
QU5jzknMRWQN+rdAc2FjjqfPolaulXlvQGXaTBpMj/ZbV36lonFM130c/Eoht53OepIpX74iWhSf
UYo1iusBeOec0CSPnkOxSHCFD/kZI0ESootoMjA8UBlIDE//ANwqMSeRMvmuaYaUHB6VTnUpUbJC
/rI4GxXyVA87Npz91M2nWMrmOoh+ZIgqanDuLO4RObCa3dVZp07LZGl/NnjtNc7WNZbG59eznq1G
BzbHWmhccbKqwgtmrfZj17/XQBDC7CLVP51zyzmJEoYFAe0nVaPDU77twhZQQZ0TwsOsWyezbynv
mQNkOtQWXoODTo9DlzlKEih9zqRvGcXQmFeAVEWcBh8XuXeoCz6+TA4SzpI2gYGlA/Tzp83w7ayr
JxbWNhIMDDk7VPNCwps8quVN4T+8hoCucs5BpzWQWG8UMIIxZSkFTlC98EOhBAHuxWShBRZi0XDr
/Z40E5x0xEkLpqeYW/oyM34l7Z1QMaQhXayBTjjiV8bRUxmL1kJhAFWAAfrdOmm4XcvS21lcsxBO
mJZuCmnjVi/ncwqq8yc9uP2xAsZKzRIqPx+a1oG2MhMsBq4OsN6oRd20rc6sKqlZVyllDSPXnIzZ
441E3pE+YuySJKvuV2Ztsm6bWmhxJPrYK8uRoeIzVU5oN8JBcYNZr9w05DtYESvNf1jGHjvyf1oZ
LdSQY4pS0jfOEvImTk25QycjmyYDNslYds78HhlHgR3scGpdaRKZJoj9WWasvHChyQCdvB/Qs0J4
rwTJmnwcaJQwSWqmoRrSHVI7CRhY5tnD5q5/epCjDI+G9Iygb4x4C2hXjOktNEgWKkYk1cpmAtcv
Q2NWRdAIGSlE2T4nl9HQTaMMU0Z1M8Nhm2So6RZeisTOwkk3Q3yv7SsOeG5HxcONLDsgMc28KzZl
sVasjTQsZUw7dbx9Nw0MIHsaYIainc0KYcilmq01zHSCUdiS424pGOjh0xBWpLH7WfTWwdUXuoTQ
52VgDokrmGbPOn/fvktzgWFUmb8+qAQ43Gj8mT4RdpIHrdPgfozpWMGYMvDv6M60EJkFJdWUrFKV
Zxklq4bivb50rH3mzmxyBAeQYU5VX3hrvT9p1k/bPo1hEan0GCmxYyYKKUuGpmVU0tAMfhPMYmQg
tUqaONNcYwz1ofati63vbVt7UehvSzvX+tG1F569BfEXeDMrncs1RksoHE56f5fIF704Z/nGNxlZ
kg2BUi93Zb4w82XfrVITNd2rHz+MFoEdkL6Rfmusva5s7BIRtZlivzBfMMqdlc0+0TYx51q5Vq1z
1r5k/8zZb4RHVzugd5ejbKQt/Bo90Y0erx1YWDHKRKF/N7NxGU00Y2WHCx/uTTZmrItut9nf9ejQ
UY5gq1DpL63fGspZke6hvfEkEvwFKV7V7PL6HVXrKlin9L8btCc+m4DEWEIwmnpBbEDXA1FLKpv7
6J3ZJ9U5eMCoJPvR4ZlrLjBhUp0RrLPMnsf6NA0nmk+7/jtvvlOckHohdCxTOEXYip3dam+ESz9c
okQOZ6dvUbEU7Z8rXu2KNa9aeEXYVTLYCsZA6Kv27HlzM/hW61unPrpq3asLDX6BveAiNjZDYm+b
Vj8fZ5EH8xABQG+hlLOPvFGMfZ3+DvSd0JwvAE8kGzOYYUydJ1vPWScswmIq97NOGkfJWlF/mFdm
2S51LgktulzZaUhyOGs1HTUamqI3V56HkPSxsWgmkr5U9R0mN5/h7ncXK6K6JVg1HBnt56DGUwa6
tCP9hQIFUUiDcdqa0Ly1MxG1tlmP2jHVj0Qt1Z8Fzab0fzCFlYNl4G5SY++nOPPO2mTp20eMhnos
JA3soDwgm3OtX+I1q+SHjJG5xwxQbm4Fuo/OzlSukY4vEzSJWRvODIGXwt1tigsOyyJI9nU7Yxzn
ipeeYnyGeVMbX1IJQca5580+FOohIzujA72CSIXtv0wwFi0SU+s6etrxk5CgwerWaXUAQWbP1gxx
e4XT12+/NS50i78UBnwEGlT79ZvvPz/B1E7HsrQPK5ww/6UsWGlRabyahzmztBm3nyQDr7SKrFiU
nBFKRT8lOkQacX5RwnZtdgiv9sTZDHmgYVFXY8uYEdfsbifjgUk53tZ0fFoZ5Chp/06uYKUDxlYU
JGKyu07J0eg0BdVoEhdC44nGoYltpfhaeVfgqyuYzcnQM9qHSuX+pphgqD5uKjNet02c9w8yhKzK
A3RBz07EDvAxIZldHTFFgtqshtG/Wc3MPU53btUDljhoTK0/8VaVzlH8alqwaAmASGjtEhNYnK1B
EjHm5z8j1L4rZrpB8hqMR65cSw+cCnBs/IDpttwrob8Kg2P4bjAYldHEnJmIXs47T39LMNad4uho
y8JdZf06sm5KjW/cYgDA2DJhpGygTHMefnGU3FMa7LJ4n3EqS/pDNRiC0YYR2VNhMOSyb65/zuAn
Fcm2N0+VfkcS+Z9+S/XyO9YESDoblnZ/VADMlUfNe5r5Vo4XibFBnpasblWkl0KbNuaKnEyT15F2
y3qkK8N/Mk3bj7WINRQq5oq8TMx3ZWzKYKJIYPDgiHckKh8AHl3zO8h7qz70QD00jzaPdzIZFsXt
hJCmV0s5HxvJKc6OYX4s+oOb90hkXaLyFNr31NxqwdF3Uxj769CYUlLWxfmjrjpn2sZbyd45NrH3
mDa7ptoW1m7w6SkLhdAzySZrss1nZr+u2lOdrVAddsxdlQkchDSNTuWAYQgIevTrYoAtGYoumqON
BtqgFVj7onpn5V4XQ55yDzujbXcR6KNwHILM0vHZIzW1dNoyTNFsTnQHiligw/znidPvTzP1rZ0q
zWJtWtTvsAaKCqSmrx90k6L6ETNn7rS3pSMPzx7RdKGUYlBpg1krj6G6jvK9T96lhDe4lOhqpwra
pzM1uQQA62OGhwhW1LYDuY2lSwdVo99WtQjsLlzE8wMgd5ePtfWxtAsecbdgEma7EKVwdTOYtvca
YoRMYhLcM7QWhSn7Q0flLvXj0EHmWL/Vw7GRX5RunKkvj0S91S+ZsteiYw1iUHdoadJ/76+wDpr0
UuFo3az8bquiofnBzCV/JDaC4yyTfe/hmnnGFzFQpzi+9xpea0uVJW2P4aLCWAVKUjnI4yw4g3Lt
5loLox0b+iyuF2I4TJMI20WG+D3mdcD8Soqjsdpzwxds2bpb4Z4rdJhDcxPEkwhFe3WbNNcoRTL/
4mdXrBmT/gAauIVPU14l8+mTsEr2My9+hvzG8WV1lwaizEDCJ+Gl6q91Zwl+rejOWf9TGSJ/2iTe
SYp3TXFoAvhrNEpNc9uG27afZBKIto3JzqACLqESyk0wqhoYLZin2NKhr+4VTfS+P0Lb1b2ro519
k8yvfvXVj+5tZPPSR2eVCFGaChINb5Z0pCIrEK+Vdmx1iw7H1mqbl2t9wOV1EwCpxg1dp+NxSdVR
Xq/LYBY56wKQfd/dY3sT2GNPfaRMzXMNiZpbYB0RPpebR0ibjF3WJj1duF1ozerPG/PUePg1rW2J
4kWuLXAh9tEnzicuNuIjtxuryWaQrgqgIhwDLFg3pKKFBC+YJp53N5APqO6Zu7PLH8s9afg+M9ph
aEsYU8BY6enBiW45yY19K1A4KB95f0u8lwcxMIWFZGDw8VGI6IwikrcqTxH9lthVSQGTq8q+Sk4w
UpSvPtvTPUvo6CRMtzDjavofqzgoTBB9555jEE2a6g5zgyR50B+maPYRwgYsg5t2TYCN/XXN8CBJ
SeTeeKHl8VnzIK5aZ93dt8ECIxKahwzt++bpk9hJ6SbyV5YBJe1zN5xnpK6yFoWnuZo9pBDjYaAc
EynEk/3s2HgcfzvOOIeDb2zMbqIIAhU4qnEAy1MVmFi9BSP8nfRLx13k4VoOJzRoDA2VI1Btc6cW
ApZQ7byZE22QoXesVeHdM+0Z+8sIqSHKp2gfe+v6c8mNI5lDjHw6AUinJdMgb5OyQ2sBWxcHPsgG
3f9t6Af3xCUOGqQlLJuEaxVQ4AErFkKX8Fi9YhZ6eONNNWT8CXxI6XbrQR659RTSGO3/RFn7RGyM
8qB3d96prO8myfbAnPSD7AYEkKyGOoNYKkcQ7fpevef1S5KeoboXR2phTlJ7Kw0HXzmg6473iKtM
AQJL0rhwaEQ9DKrn6BShgKse637DlFTBz0tftLAA/bMMAU9DFYWNzMs6FAjF8ucTgIfC2Kvy6TmA
ho6BWQc0hRSDETjKhIn+9iDwyek7DPefYms3yyGblT0c0p5b9a8yZ5/yoet0+iwdvB7cj+SAGnrZ
gkU1zhoyWiZ+ZTYHFcGvDJhhXiPjFm9jUYpYX3E2i4VUx1pr3n0q1GeYzgzfGud9Azef3dDGBE7Y
SsYBbzW/WoTyM8JcJQI6dAuHX++z+CSXbFDoMAAzoiXuRHtTmcbt2Ak2OgxgLEkc7DQF6TpEaQZV
e0rutsNAvgDgMytgybTvygQ91r88ZZFiaWztohqsln4YfMRAfMCtNmf93nCfTjOvG8zippo2k8G0
ZaPOwrmeURuy+t0txugCVEW4yvO9klwrfWohFWDCeQVJbS24eSUuT7xQCtKi/odylGNwNY8WViSM
jpQpdaLXnWImDFk974axiQkdaEsYw8O36LGi8BVPZAfDB4p/40vTr3W/bYz5Jzh/kkfNq5ZMHDMK
NBisb1/7TCQyl9Z9DxbDm+CV0l85xBI+D8uSWUrPuK/l/4X8TNBlipJHZt0+9VGjYaO0L66bFaNz
Cjunejv5wSzuHXKuzYpmQcai6kaOfykTZ2zDterp32VJwTzCQCy1PdvUTrG8T0UFM9JabCMOjvNy
jWNQnSIf7NJCa7ae7jvjVFaXRooKoqMq6qYHBdW1ARVg97m6W48w49XONvtU7SIRn2wvahfykPgE
IxP8qJ2gDlb6ZjvX9KCbZ00zDl353BfZ2i6YvefxtMoldEHMRTOAGG1DZ1rGAQtMnyVBkIA0Lq+V
4b0/AZLgybAJKCeykidiSKuGTIfxKWmVcmq3M68FNKo2CmMMK7kjf7+1bNAnOXHS/rhryc5eSsKB
YGdjPRtgmJaqtrQkuKOdVc5iOUkXem6oy6QytFGYlt7BHwCGm002d3zo451pMy2u9Wye/9+nv0c5
KNH2Fj/398D/++ffA3bRF3RF4rOhqDheV+SWH8erRmTE/tSUe2zlDMBzbW6+g0anXux2jUphUKBx
l0Vtev5I51xSkmNf1yPXwM+0i2hnZ0opX8ISAxAMF4BaW+VTdyP1JpHlJRQHK5pELAerR7zDs/ul
lJn2Js1KpsVqa087vdfHNRoTdZHA5Uzzk1VWwzSxMm8S0cWABUzV0xn0RumbACIewLv3XXWQTByu
9O4Q6YC8hqC55DVtR02fhr77wNN3mVXpSP4sA2n8UZcF5bbcHVpvVIbLIEbhhUbuVEkFeTfAUg48
rP5tzxTllIYjdj3WjzCnZUSM40lQTHEY6IaZ23Jw3SV3xEMFEAAGuPkkwUy14PMUAQykjOCHIoXk
U1/TeXV3H5PJ5iiNJmYz80s2OIrz7jiE0+0t9Q3NkC9vph7Mw2cZzcCtHdxNuM5n7fKzdeb1jMnF
yNsWD3/vTJRRsS+31Rro4rc9LXbeqz6UG5x2J9Wk+21O6SHaFCBt6uE7A9f7mzFBhAUCPl6M8oHc
f4eE7npSA4X0v/WXexBU7Jf0ax6tffNEAB2SQLRDD3hXLYqFvTQY7QFQONY3uOHIPL/yF0k3TGS5
ACOIYvqXt8x6uMPAUAWz1QBDhsgXKao/dvFNBUDypHFkH4f1sDeP+myYDk8NAbX03v+iaHvwr87T
eEJjIBn7zX/zU3Nx1hSMaLXeIWbYNxMFfkH4wFWXORr+i+x8OnZP/qWtIb4eZfArsniEw8r7RU+C
aYICnumXhNLf0E/Q1sbKWn2WVJ7JIzgSWItzuP4s+cIx6N//k18e079rZ/xr5jIqeP/qW3zxJtLe
3Oq3bEFP4xCf5Wt9RWJ5TLvoaR8LLMdofUy9UYTOPvSjZTfDD3acr8G1HqN1faZjDOBHcJL+YHOM
9ZjpkS9US+PKsFH9cif+rYWSAtkxmrszZLBPokmgY2CWjZK3tkP8emVvoiX0nlEwqabmtlmYM3op
N2sd8eo+K4krVSD5bHP3rBEdvIs1UmdICyMEreyVvTyTt1gxLsS9zC7eKVh5J67mFvHDb+ZP424q
jaqpupVv6laf0QtjvHcz1sHE+toqa+k8TKq5O9W/1ZnO89r85/CszcVs/5k3aU0ecXJn3TP95b+V
t7Nv2AP8enfvnk9oQE4RDPxmEI0QSHOIFs6i3kPyAQNRYSoAC4z78JNDeBHoDtR2P4JGVAnshhgT
lzvpwvhXQdvWF2DHFk3UYCcU+tMvTYGj9JWfWKvlryU0iJTLsFCeiHfQHfHu3HhabehaN09EheDc
CB1wZYwYCi+clfXRKRuBZHBi/Ssu7tGEacFCAkxwG/beyuK+e7/S3r2Vv8MlPkB3g9ID5yMQfxlN
JE2IBwsqNJwasj28AMSC40tsfZCA4rAv/aliruCj84L5BT4Hu+iXZ8+QRP2lHKeFib/FH3cO4hGz
MqG5DMFhVf9SLyLBA1PnA2StASkpGO1wqgcgT0jUZaMIdTZ+k/k2PAqb5S4+kOTwpS8+0ycvoxFP
ys8z2UUZAIECZDnYGA6XHpGlG9ObGCFBuJ0AifYZP7eH+YP/wZgZAJuOR8TFuUD5YfAPBByftxCM
LX0TIVgm6Etw9W+h/A+dAjru/sU8Djv9gJyXD3zg7jxqVGgo2enQHeNslKXfFcAy9Idv0Z+gBX+E
PwvRqKPJJAlKFG8oIRb4V/MXvIAN+dJ8gCo/GU+qlmwDPgkgbPurXfJTyQrj+nPzgdJrlxbkp3py
nu3EnaePzwMOrxiewzuA2v3HMgTCHwjAkvj4ISd+1A9aAWxL7wE0zDrUb5D2sGNf5HrOq5pB/jmB
1D8RkurTZ4eWFaIFyQEtN8GCr39hwIsO/IVauPyFoQcmt4Oq0v2Lx+nOmPpXoPbu2QVT8QfYYRqE
K8sP8zBqWFALAA9AuYKSyNcAgPI1Q5Y9dLJqayyhAbNR8nl9Kk9sI3qu3DH2N4Mr9C7E/uYucrWa
C3epeyoXGkWH7kDDZJi1yAPJD/JKoRimYJmhXHA9hKnJJrqUv8E9uGtERZAQJ/9AV0Va84kHdVJZ
ZLCw7Wq/kN1in3CX+aeDpYI9Qg/r88uwcHjCLeP//61zVhdNbh+JO6H8I8RZBFADc4VDQy32z/wF
MMa2zefhC1kghsD9qTvgspt9ydE3rninaF7+poQ71h5rUGJugUjvk0XHB88NTI0FueD7RNmjs/Z2
AecCFRnojYAwIviow7EW3iZCu1s/0feg57TVCTgAT2S8foGpoKhuv6sj1xtQiwaBz/1DXC0wzxZo
9RODLWAnYN6s52dnYGPIC61/EasRb+8X+e1DeeJE6hhT0ZsVRAiF4vC/KNBdiEAIvj6bJ5uSy0g4
hl31DHY4dm+6GRK1W29qzklRqea2HAfzZgmkDSLCgx6Ttx8H+/rMtMWbZkfKGVsoS+Fb9PjDOFNG
d0dS3GDRQakVGJdZewaWE+3zB7At4wWgrn9DLXc21ktwpYGtYKVx5Uv/KFgrn73GE6jopCqARjGl
vYaUE4KEnp+1Fyg7/yfcOohP98Lu0blygajnuGbFNtvW++yHV5DPh1lzRITynK+d67As1zEoG8Hg
HWaCiQomECplsWFcyfVc1ztIqAKIHN8A2GzpBnCucWN5XjgQi/re3tFV79fyylk0h/aEBw2C19wv
FGWmLN8HsoMleGsTo2IaXTrsO2vM9+/oKjGdrTaCh9PNxKvg9QOsdV4xry5bUnn4P/IZGgZvYRBc
wgIJ/eQG8I6zpPthLSpH4ZJTbBB+Yicj3wK2iFbOiZlwzYbyYRbS1mLaCggJzDtwUKx1NFx4DPZQ
fSJCExiJOc2Tlfl3TIt96ax18kl4VCuE9e+fSXgI7sYCmh1+PPIK1s+JuGzeLLRXhC8R/2eqyiFk
eUiy4lzDWmf98zeIr0h6EYsttOKIyOnq8yvhrOPsOSQ4ZifVgjTGRRKR1GARjjEWvwKAo4nJ554I
xuy7Ub7D+gvos4F5dPYFpBWE8H9oYcoZmxfyR1tjrkefrKW7wHSCdrKQceULvsdv2ALAhjo9n+no
NoLOVr9bFKpjbrrYwOWunYh9R22sHJ2Fee4Of2xY9xxN2/UwGyBLpftoj/oFK5sF7m+TI+h32KzD
svgxzxbxql2nO1aCQKhxn/u7tuRqz2VOfMG1dM8VDNh426JjAOx9yyLX5+o72RbHbtkdzTMkpg53
x38K1CzxnDISmMUBVtBSHfXrEC9cZVH/eRQ1C65weop2xrOcYPXDBpsBv4tvSLMdCZaQGrolyz/+
+ftz8rkAJAp0BZE2+hpQpxDCYGfGMNrYnCwuKBbum81KRJFexVF/12fJETjKEGY3Gq2fEaR6Th7t
moL5R7sO6KH+FlsN8Gj54DchBSDZwRfhj5DMgUzjfLHrgGnyTP0D9CqHFEK+vO1vcG/ND3vKf+md
QOCyUYSdxvD3Fd9CVI63FIKl/oPsci3hRbiiISpUNEREvOsj7tbeo4YHNssfRjoHHh8gbSh2qNBB
FjvzCLuEKQdbmtAtxK0hPHCCIayJMTMh20CDoxPKGc5TIWtgpABoLB8N+ZwZKZNz5HeKdoxlvAMJ
rv6GKstomCkvkyKmHf/xXCCYwXZB94XMhvEmf4HgW9/jbwm68iu/s/9weyDu1rpgJyMTk09igQbk
ISwbeBP1njuTUOF/WVdgi1xcIKbcE+IBmT+tFQgeWOpyyP7pnMJaJFYdQfj5P+3ZfHPgE0ZLsMXB
vn38ecyHPJCLYGzOrVf+EPEQVGyxbJb8/Yg8XnrFaISUD3/rvP7419GjWPpHUoyJOjKBInzu2uXv
5MBfmIMhumOxFAq+NCiBboFu0cm8ESb27Hke5vvRL0easCLzD9oFAxeWqsahFu2ie7pC6X9siANk
wwGON8/mc5L2hATSPX41PYl06Qkq6Nlc6HjMhfvY554c+GFykP9SUS4gOjycuKjYwfV8ZjAOQT3O
1ZOKRBewS+RQOMaMJxu4/+XQpnS3nvxCZQMrHPFrIhBOPnMVkR8EWO6C9/w/LJ1Zd6pKEIV/EWvJ
oMArM85jNHlhRaNMMigo6K+/X3vuSU5iHKChu6urq/beNVbOTNfsgbAiY290ziB+I4qpEq5b0Dnm
cUQaTsiMWdKxXiB+S6dz+B1AElHLqVp1OG9HRA44It4AfzGW6FrKsoK4MveI1fA0g4fGYYqJqffE
7lEcYXmGBwzV4CQdgf7gv76FSsK7RqqA5rP0f45Do/R9cjKP15Px9YCrpPzW8GDg2JTfkK4QvOSo
+ThfdWcWIe4MY3vf/bzmKVo7glHYbqUDUxrpBGKbYL87yFqfxbCmnjIAG9Rv0OwQUFaUIU4MN3l7
G8N8Ayf/mnMhXL+cIzNtcyXmkcNnAIlwCgCVULuE4uYPB2+evtEjxO1hk4mtAgOfn80Pnh/qCwCD
GYjVHOLOB36O+XwCaBUirV99yKXIourNAGD86FKAfcdSLQvcPTEH1tflADIRuyiqgCNGe+zQUyZE
uYvJne5YtfIfWFHnK+RLldpugtpOPunXpPAE5SY2eG8EDj0x1Ivf/oC9xZWgqNVm9GPsWEBE/vAQ
zcC4/hIP/8j+r6og3+vf0hYK7huAErJAa0LkEzgVoxk5H1xwuCsZSrvYPxLCW4gARE8RgoOHLdyX
F462KCuAyLgKFSMRyxWnuotVDRF6FD1YyEDR8iKo9NEOYgh4mlxn4eKdfDfAsS49KKSXJW/g/5wk
ssZ3J0NYYMOqxfFvbjaVNrK4Hs464IQb6fHhIgCS5wJJMR3g+qBwQNYV3YgDD99/8oaDpxeSETQK
1viwFZojHezkcxXoU6C3zVgKXi8b9gBeCKBpVArwK4EKMnDuW3qv+YWwBReCIQTUnAesD+0UT49g
F+h8kIHg9VFAwByB4Edr4P4HkIjexXZBvYYZwNZYZHJssN8Ap+9/T6iz9fdjzqucB1qjAB6h0oI6
B54VQHZYJmiHYvEERpqHrCHGGR+E2OcGtVWiyN/5pPx+shcTAhyP+XOLf7LKTub+Tgii/au/75wD
aEq1ZsDjQVNz8QP/fv0iuNDMGYDGF3V/0Ehj5Ar5DGDmBbqFmB02i7ezjGCW9QZZLPaOhHjEDoRi
jHCjgb2ENwojmhQlVFxR4Kmas/7dQ3Il8uF1MRfsuvJ5uuZefso7Q2WILi17ohcuonQcBqPfPsT2
w1dcMkfUw+0LKP0DOPY9nF2x8QlZKUdHFyP5Vr7yCekYhvlWkBHqackYeB4MygUncCrQPXqM/40C
+g95INqAXgugb+RuOAgdhwCOfgC+WP1yEthXd5LFCYJnLueF50AvstrDt4BnJFxw9IfuICoQsppA
45Ug7kIqQHn5U7uPQ0MtlB7+Z0jQ6/+Oy4BkzREOAdCDU48Q5JboumAs4G/AHAXX+BlWaAZBbqWv
0XbCnHHdbFnNRfrL8NU3tRiwMMCpHcsosTWhs8TIT/BOCgd2Jg4cDFUImTBwUP9BBSlaUV+E7A4n
g18m5iWLJQxpZF9YVGFPQKz9MHJpAc9AxICIzDvhd3I8LtdAzgLk7JbXuerhibunCG0UbhCIdW0l
nzgXt636elzIRcKBEPVxem/gPw8dHS3K8OLosPt5i60GA2/haWfziMQoOLN9tun38IeJejQ7jCm1
DFfSsVurVK6MJ8I5y5bpOlmmc9ypsXRo5re1qFDJVof2XMrtbX6FGaRSPKv/q1YQ0r/rZTOPxoOv
AjKRqONE2+hrerW5EI7jht0uWCuhyPU8qZv2oG6i3RuaI6oO/UL+g8gV/SLuAOkLNGd0ZvanRyAd
OOwSjwZrtfSoeSAMx6Y8YKuKC3kbNviXjDv4cc7R1sL0gNDHIvI7ZdwOT/oJo5T+Qq4WMAQhzUVW
RD29LtFKX4y4a1PuXmsKFYqPjZq1pwMUnZ/qkqChuZKC96I8lKfyAEusW91PmKxK8+AGXFSU1Bno
FwzxEAYXO+EraueC6JbB6bg52FbeQuvIHGJesW7xBcbdgzUQAKYJbAdxZSuDDUjNBMA0uBMIbBJW
3esbLqi5pGA2D0xYJoJ+QgkrB/mS2GZMiTlkLkXn95SwhGr9eYxz/NmWqsJj02SfGcS3CmqCoiu/
jEAm081gb41Co5Ali3/1TXuKZoymaMVyAQ33xJoDGVZOXHhhTJhirX0xfZhMghqJxYdZAvEKaTAO
dUk/QhmQgeJ5T7j/ttLksfFDDRgzdrih9wM3a5fuuajXmisuD/UpvUS9dT9xK3SZ/CNVsZ237BQA
H2LfvAftwx+93DL2q9IfnognMSc481BzmWlQ1MXUuo6RDLj3k1KdMmkoksTVAmEHN521LvTxahDk
irgrXFL8RuUkhEAFsJhZJWRrCKHDQPu0PP5imaN15JQYcZXpsEEDvFVBvGMm8d4fRgaLW/uwwfqm
v4jgcINZZTnOaMUyvaPPmXSvcRYC9fWlQ/dbopWQ/XEbt4KookP2Ysw/7thCIZ+F6ft8oj4AmIjO
jJTnKfqJIbkQGkN9C9jprrhE0MMGK3XRXJ6HMnxOB78k7tEsZqEB4jj6Gk41ih90+Bn68TEjA467
NruNRelZUKJ8lU4+Tl0Ko/nDSeoKWdmaMMlwoh/T8QPPF4clkMmrWPXmuhBO8XXz5gnCb2y/C3y3
fMWS83FehXvLVhb32TyaE9yvnjqlCYGbnpK05V77I0E8+nsSUNNZREXUsZwgDGWiQCVKHqo/zQGM
jHW93A6jablP2HPgAUxG05ZE3ua9KgS+2dJO5df163HSf7plNE1n7Z7qwkfU6AkAELpklXseDTLR
xHHPBKyuEcQDITgVqUxmB4iPBhH0IxKL0GeVOQP2cUckY8mFqCKOavEWlkedgADuPer3CIcIbDER
AJIocMSOA5Ru8TEnSFvRMvBN4H5umtMfCU7PRsvcj91irHslglzGV0fm+NdAwqMXoThzr+8/nv3j
p13iHeCysjt8rHCtbz/NDiMrInqyTaYK2X6hyQlniNDyp4YDPjdBdyTGuh/qc4AmE742QXYRbBUi
4shpiQIgNJGkS1gH14nMNBMKxIy7E6KkCeskihH3z23cpHhEJ/UHvS4yZSKQjABu5hLGJIIZAgGS
5tcFSqCzBOe9/GYTevuhexkJIqaWiXvEFogTEv8E7E6BP7JnxOsziLBc0vcAsU4WYJLUVNkGvkj/
kpx6LaQz+Soy0PStseXkg+/rkXKAIsRI9XeJ6PYnOk4Q/d/2iurMYBGI8xm4/zYq+mw31CMVU5DY
uqGjws6FxVw8JtWwf4iQsBB6KReiCt+Z9MCnpgfHJaLDhRKuSRqblBqQlI+Ur4HnRbLhmKFdNBBy
6HwTixXjiGtb3j6+DlKQb0OMbnXPhgxFFjZdtxUynvx6OmxdCJBjtTDVME48tjA70U3/5sNnF8g8
yH+IVnJYtMgWnCPCjPj9kTQauQeYd9/G9D1X59ejdG5O9UXZ9KvqNJqKCtjFtAqTQJt2ixHKMbiV
y2orEy7CRBC1IKqO1iQYD+BMtorLhsAJPFqkkXCGcYtOSu+ZuwSL8ZG6RaX4+vDokgeZAhXag+hA
pZzSh0xOmCLiqhmI1wWDivA6exXYyIkh+oWSrfpaBQAIwMdR77ZOqJxqM61TUKgTPjRRYvxegmgC
xO+0x+uRKdWKYiPiSSTuydSQ4TmnO5KCTLUMlNaSxOT1+FoWbO9O0k97AQ8qkeZnUcNv4lrwkjrn
dfVuKBspYGGhfuAFgfJAw9ztWIAomIlaAnqtVk2U9SU0rnUiKcQvkNCXhEyd8seYS0jBaVvaqP1h
cprvwTJhxqLGy9AEgyRuA0ajDQwCLQ7ry8Rc9zoDA0obCc1/8UFdhBurGROTsU++SwwviR5l9FGG
hr05m0rpSJKALKq6T3/ID5ESu507ZtFzUVNmbEm2oSWpBnwE74nYIdoS1PkmtdKtnwTe8klzlo/I
/jdnNJ6JxSCSSh3s4oeIJfLlRPn748eo8gOpXmwKe+h6QdGzF7Eo5HMRMiJizgaW/X31MyC8XxLq
S5aV0EG0AMGDCBULeEv1GYVC5p9gPsJ0iFMzKrE3XBOT73Y2MeSMdJRqRbCH9MWPdm43j5/S4THx
QKADM5Eh/sSIsFAoy4gd67H5IXbPo+GU+cLKcCeKQOqXTGBO4gRlLyDBn3wGY6Z2G82hVBJz4Eas
4lNXmnvJHh2hRfgk/7IA5N1QYSHdRtKEQixRBuBOVC7B9mErdVYHptCRKD/3BJc1O7AXUs5wYX9f
885//ChYBGwWLVWP5K7RQViTx/6+syw9J9E39gyTl8/KY8FK8olNipAv8gATmAwhyJZ7wLimctPR
IOWrrusJ2dQdQ5pmx0SmWTPC+Mxbih37K6Y4Fou8+QKrwfVT2GhTjGkX4RGT/Oh5QIAkOVFU8swN
J7VIzZbqzIzDCpSb3Kfa7bgIr7/GwVxRneCTBN8qhxoPxJZRTR26NXRpJMpQU4ctbL0OpMuZKFey
auiENuLlggQL9cbQeJ9KhGLgbsWUphaTQ8OduromIHOUgp6OOnJiVod0emdjfbVTuBSo08fuGw1P
lLR+XsB0yZIJHUeqigNLEVLvMtZ/y1KI5PtIxNUkXXQdNwzfYC/N6RDuSrsn8UIAUlTiEnoGUceb
DeAKqKYzG1vW0+/oz/hLKWp4YMo238oindYudZVwnA7RAsA6EhXEbF/W8JKso0X9Zf6oq+uFhmHK
zF/55/EQtSjMHWXqBxvzN55SYP43QsMUhZvdAysaoeEpk1sSNZpYBaWf5Aup/ufLBuTzOdFHuF8W
leiVDYfYcYiV9EVzRtNuCWo725dHjEYsqj8p2yGn3Q1nr4U6M6ak811p1kxfoHw1G9KAehle0r/X
NIV1Mn9sh1/N9jG9fz3QHFnfvzBS2Oe7K9qQTuMwChjk2+u+DsA0TJQwmhrTwVJZYouWuBespKmf
no1vzNMzYPmCxMeS0RO6ZKCZazBJZHvJeDBMSQe/CXfednCBxKus4cWsPVJSnjhlvkMp2053LK48
z0ZuIkKjza30a1O3DVHJs74GBNCfpflVDLWF3LQGJQLbM/xOUiC4Itg8sfcjRow0EkW2CJoK+8LY
xgRiakRa8/hvytzBMmh/yjLbS+BNmGKsL7AbWcrbgZVtmBvIXSJwgdVkzoniPqRfUIOXhEGlfQwc
vnGouOUcQfqCUsRd//gOjGSIfozh60X/AeT8IGaleByMVjDvMA7gS0LMR0qhMIxFDg7R6RQP2CpZ
YdRasZeQzcVCTRR+KArL1N/pR9abGCIAiOcG5xUPFneAgmKf0k4iZFpTgfqjDMdPSjEBOPjUHSMx
TpvFksE6eabVzAixqDFBpDkpeYwSuSWcRtyLeKZ8x7uYThl9m6AzyB+dRfHjOysQUegdt+1z4ZRn
BMjBBMKNnJnrD65jbnyzgJprOp73t8cn2Sd6HYgCuap8x+CYS3N6vT3mZ449o2xSil6bVHvFjuLY
P5VwK28i4/Xe90dMO1annzBo/HyWnjk/Z8NZpg2jb5bBDq4Itogc2nNCha2z7qrrwVKeP8fSLmbr
vJJX73k8HSxgeo5RsKcwxTzaiuYLXXucLA7GXyKtRlKdZZWM6UD8xMwmG+NzudG23ht/9T76y6hZ
wyYed4PcAoIpsUXxKOAL7A8wN/xkNWb51dfcXPAIOOI4EAwo7kh8psV/eJDsIZDtH9QWET0UCT7m
CosV/WGn8PE4rKxbzBfE/F8dJlSs9MM1ovvLx7e+w0V9nIRt/Covr9OTjMwBGKZB6t5uL1jW++WG
owyQWxGlPWpEGWYgtRhv6lE4nB0YGvN434hVU0i40As7ep4+H4UpwhzWYGls4fHO8X1YcljG2EG2
VrmX58oWAJe2TS7yCjCPN3KK3f0I4IMu5TrKYDhnhn8ARMyF9R0bke0h6O6omB3GK07YnBsQA2BB
vrnh3GGBrsHtwHtttM+uAGAGZHHGKeKa++FeObNAku9gvvAk0W5cBxwIiBKf/cljpU6anUAxcZ4N
llHDIOfTdoyrDpgrlOflXgXRNAorxuZ9fz2CVZ7WE+2Pbfcc3zr3wRXORqd42aNMcjGQzlwW2/jv
+QtvYER0DcOulI/vqCb43RBgSki6IAzQ7V5Sd3dbtOg1dTh+5zVgeamBCyGn8omnY9MLOoGAsOvz
C1ZpazVsCDSrG1gPCnD+IX2F/o5BHQ+xh7Er/PjUq0Q1DKCrtk4gXEJ71+HBA2txlCgh0YXD1jFL
ogYimPKgFggQCpRpsLbfUI2RUuqpdEHsd0OYeYj7j6qDSajII5iCJDNyJUSZkSrI0AgzHLTLySii
0Ixgm45WYRMiVkE9W5TYiOs1OhqqHrt/VIRQqBBJYR4R/oGGSviTQ0dIuhDMQ4xNF7op/KR8LiUM
UErKO1TNwqr6ulNQdxQQKIp6KNpeT2UL9KY0Clp4FNdN8IsVG21OwmLlCSkiMgAp1cUk4FCOpvnX
ijJ4yEhTcZjLgcuAmF8Yv4NBOVcXxiuIS4Dm+2uErn2omjOl8It3gNrK8x5AI6RaT0yU6B1It3AQ
IXc35/RgaW8CHOqQpibUpvxwUWjTENC6kWn4VPil/SjUoDZnNuOCu0BFGUoDdU40curWB73KR5Cj
4gCEPJBUJWhD6EhENy/KBbkcovbcZmJZRHZQhZGg91zIRCj9ABkAFNLk3JNjh8+Ormj8EKKP3VtV
n+G7/hZFdlIjdIQ6tJ7vPfV5q+/rqw/uaj5+FHAvtQQdd8O93nAQ5AGVE/BLtiIk2U8JnSZ//TT5
Iy1gHrIlKgAdiA3CTIQ4SQiUS3RZyC88oUVui+A1a2bgTSZgAjCmTPDPGs36xvDuaxcrxh5E+jJ/
76gf0RtbvIp9H7DUXBfRd3WuwJvjIDOdz/kKR5GZyRqEivTivhBeOLM5XrEPo4o1aDiIj+IcfGNS
qGCJKLkqBLJZPf9tVJRvcJFLEpzH6+ZOnpGSni3rJr458TXuncgU84CYA4k8wBXCfFWr2+qxyieD
B2aqevnGu/x6FfLkmm+flTxvdHMaUSOgfRubUn6470d7vA8AZzWJtL6ZNxhZM7lDgU3rie9ESspK
Enkt6i56fvMKCus9nhLU3GajaFRfTPNJb77c6F66T/0Vaq806KQS7xinSEr8d3Xou/dKqeHxRwN2
H2o31clYqyWw4Lhetfp9LcKab5Wq3EiBvm/E6RE8kScjGYgDjCUF1bNIKTxN1zbgw+GagNrVsh10
tYV8nxW6GaayilbIAwWDPIg1Co1VBAGLEZWQEeOqiNx2b3Pa1nia9esxVg1zJ3VdqFz/tAo111xZ
3pu9YPXJ46rPgzJpw7eKnFLCNDlJTTq5ybdVZxbzPB6GfX715Lcy7t5Dv6jo8NwMzPrtRdmpqh5u
XIDjb+ONYRKX21y7URhFi6RXvZpy529zcEhKRYfnU5/UxPCzgWyEqqyvHpSN7t5lSrZf/Ur6GpnJ
XpEAz+4lOe2CVK6nr2EeUzZRR/FXu1596aUPUV2GXNqPrl4qlVoAYaYfG6MRxJJG+i41mKSDdth4
Uk3HKZJMQqtp9sOBpARGTwYrbioFxoIRe927j2yiLk03QPWHDeoVqn0ZU4jpiYTnK0fdYkQtkAw6
shxPbqPRLGkH9GhfbV+3FmbTHRxgV3X1ImlulPAcTAzHvN41il+t9OujpZCGFu8HV2r+sNrWETKy
zT1sutiHZ+COHjeCPNE9wcwOCKWDrRg+6+9aIh5Bhk6l9TVR4uSOkgc4JR0dy1hP/btkOHqbhEST
qH94zbPgfi2nvfSeoR9DqA6Bmgw9LC2ZFIPa7wyUvbpXLZibh7InwJxnXqw9UNQYuCly2PoIn65s
glGG2D2UqBfVEvTaL7LeqtkrVQkWQbFeehxmT1gIONvdK/VSWQ40rQ+1G3zyEmHfez82WagilhGO
PEFFK8kAWL3jMRXV9fQGXuWekYnSULZL5AoNl9b8eiWm/8jbcVI+PXi2zxsFvwcvb5CAc7p257f5
3WTntMz8uEB7CyVWqdunKflr6TEk9vaM2EUrwaDSp+mAnVQ3j+LXYogPYWYvBIWAeLXtJKLiT0zp
tRJ4YNwPYfRGIE5/K6oNjB/KNot8s9jmJd1kpaN782Xc08Z/qE9WJt94UgXqmoNd0dLrqivTeqGN
ymzam2xjtVR5/Jrt4XVDR6jTHojrjogKRkmXzgt1JUdxO70nBN+fcrftWr3Z3X71ASuz1gsJU2TH
3qHU4lRIBpG75J1cTHQTzfhJrCiJ86U2MoEFpcpoL18NFNfe5dN5SO94UkX9xMggBbWt+d0WFaLD
o/jS32uwAyYItN4s1fApVxBbcgl1RgVhDC2Un5pGEKCWFz1T3Y9SnU0Q6gppdVRgxDPf6tnIrA+J
AXnbNLRucjXuZaAUiRYOlWKCSA2JC+X1WEiZ0rtNh/VtR1k5Vyi1VZlEhnL1oS61K+6NimJO8mrz
w8AYLNKOvfwrVvJlHFPTrx9JfptLrLKZ/JtLt6vHPZpfB7lpKWZdQ30giR6zvZFJQhuScYh6Ag3x
4B6WI32qSnccIdR3xsNHp/pyjtahhqua1tfBNivehMv1AgOmN8e2BdoX3/IMU6H/MF0AYdyp8Gok
pMteo3ZIoh1EDhIBZk7fDY3ZCyhFfTPnKGZIw+fX/Vns+8TESZODzBiM31S6J354159rhc1tG1Na
tYcudUfSDme/8zRKrKVeW48I8IWGpkzfA2C73Wv9ZEjp2fVUvNqXbXQkCFNeIgkfs4Mcwg3or8/n
zmyiYpqpcniTlHn/kh879SrdZ3rxwMeMX6eIyGGsgqG7ySzbb8m4h3kOL+I+zO22J3Uew/zLahwa
A3/j/QQO3YPXSvGOyNQPKnQ2ZT1I+nTZ3YuNnsGZ6+sGLKtWjgcqW5KROUKUMCNw+XwV60d2a0Jq
ZqD3cCsoVXRT2FcpklfLxUoxKblrgnzViBzWr9A86k88kUrOqmDYG64p5Jg0AlHZWslu++EVlp8J
B/M+kGdP7raiPLZ13wdlJJ9GseYP0m5cNk9PU27B0Mw2XQEyJY8qT4lbwkE3KTRqY5/kkJTr6bBv
ACiQTaI6OuG1xwAtROBpMjQa6R6tzAGFBeXhrJIH/uulgUVrCE3GuMjISz7x51QZxVzAkQQwjQG3
lGLpA0ryPjLD7QDG6jFQBML1GfulvGDHBrC2GGgTal3EI3zs66h5IQWbeiMVWV7F9EoJxkRHJZbP
nN7m0TSS2MKlmj+iDMJbQZ5Hq5VxOnx9iaJPd/YwjyCtqaOSw19v7RYxFkUj7pe5cTQIKsoU6ldq
Lefo8xX5JIYxqiPf0AxIkbwho7azEudKG7w3avoIauXp5ANz2uG4UuRz1P8O4jgYZFrYxVTBStug
qmQ+BZ/TAEGovSgF+vCufe8jZDUBIqBSIhjSZXNdqj2qVAq4DJRt4xdIElyr0RXxGjS5G4p60yHc
vCbsTFw/pfyqH9r0pSvzYSyxR01e4etag5DT27B8Xl/jJ/HMNyG/BEnSob6uqJapqrdZm+pePipR
G5MQE1coVxa7A5Tl9BzkvpJ57FiK2i5Hstei29pyY02KIY6GynxkKm42uvuJnvjPe+8U5s0pRgT2
M9bE9GG6rabHdvxkxziSQaJS6rRGwOT6Lg9KSbgcdhcIcPUUyepfEZXMCRPkeZy8OueqkBQtX2ja
ikzAdY+EEr4qpZVNEm3KBH8jVz2ioXdCiu0ESBbGqVZtVPxIceKDrqQTeU8oog3cP5+qwKaGuosL
3W1AsYcTG7RXGYpd3Z6tk3QDmvlM8iDC23/mAuilLyvjET7vRvB+Spu3OZzfxWZIW8GmrnPUNKor
NhrNu6YaTl4SgM5BRz1104ESTVFwdhUFpSQzyr+9KTtBXWQQ9zfNDB+EiIg3+7KneiBnxyMfNEf4
9Mhuh62HwrHz9FjpEE7tDyNffCGq5N6nhj8Ym4ssfCGeSuHPcMAns7BxG/fhGn4dwid0lHHv9V4Z
CoFVtAFACz9c8fmBDaTcfXvJ1vDv0zqsQ8ajO3DFZ4AXfz5DkUOPukH20NEdPTQdgDn2yDXszI5c
04md2Iu9q3/1u4ACFg4YAx9AFlUzaucxbj3QDU7lGq7EMajx4FDg2OIVG+U3T5mR2XRubuU+xo+x
QoEHJB0DuiJAetQdjYceVZh8BM9tJMxdxPUtKtVuUGazFmyaIn/oqQ5VN/3aA9fkqdPF8QejcHW2
R9VZqByiD01yzfmEHDgBDADDA/dHs+MAZE3v4HccfoiiOKUH2mfPHt9bHDmRLQHUQup9LG6EZr/m
alB6vMrx3kC632GzArQe3Bc6XCbkNUmovKjZA8QSRsNtRbYUyc08eKwhInwJUGH2J77MAwCVwVcn
wHq3ebGueL0DvJIGt/XgKw5ubhI+7D/VWhFPdrpJZP9xL2125vZXZn+N3If9VTva/Gv19acuu2D1
BxjFXT0mzXFlhn+lfYmdDYEviwnpm86FfG2QOqvVapNuuiCb/XWrv8jeUJTG7qxVvmGyuYm1iZ3V
390jO2ZLk8tqc6ltbYL1XGwur6D0Vxemmh07l4vkUNqex6ljrCDxuAP6KwlRKQwBvAGHBWTF6In8
llsO8D+8zdMgGt9DypuNpQUbCXgQAHPiLoxyZxiUjuZSjMSGpY9aejypl/EkDd7T698VmXYYB8vB
7LYy98W426mTGpwAHTxJx/E4AxCbLFCaAww7SxaV/w4eZzjc3g3Aaun0Id7HNl3Tkmkxr+aqB/UA
fCf1JhqEzKihHSIqjF7niAHP6jaO/OyRrYfGDfkKMIqCANSh0w3IqvsCkuXf5rf5Hfn47A+52EXm
bdMxBVVnmUPhB48GuWCU+OIvB+PioxD0GadojYxJHXm0y86cdeWv0bi15QCOYHDlEUVzPPj4NhAY
G8YSoKVPE+dtmAb9FFG8L3E78kCdUp8OUKYxztflUkCYBIAuDiLf8AHNregNfg7G0qY/gM1RUDHX
Nxh0LwmN2WD8GmOP/TJ8ewDlptDbp/E6nY/83tO4fvTPBQ4zWqXz4QlWCLk6fdFdjNX7ABQn/TI3
w4W2Gi560DgpawgcA3Vj7B7j6wF747/G+kJA+/FcvJaI5YmbBipIP1Hl6QVI7QQ+iH1utjVW8Tyd
Sxt9McRQZWH8O1ygoOrAXzEB5o18NFqgcMiHfN4HbYBbtx+uc584yuwKRLr0qnEBQKTx81VzzkA8
ExpPV+99ibbf6hNwvu2um/yH9AARx+KHl8lvgXkF8s8L8aqZVbtsU+zYQ/sjuKTtfrRsYT2KMLex
JJ5hLPOdwdM5WG1zLQiVH/JpshED9TauvRIzQf1ij7ChDanM1qE1XjEuZGGhyPx7NQXcIjNIqbDh
3/yMnn9P3gELsJ26YJ4YG/wXxI2gArZx4z0x731bHImpUDriuEAosGlXR5gjDA/PqzwWjCaIFnbh
wgdEyJtgn/Pvq/aoku2JT+cAQeRJ44vXhlRHycdXD+W9wK5WYliKU8NtmskUfZUn8fg9MUKkLxwx
CAkuWWhd+tyQGTnB5T0YroeQUBXuCOFkbhGpnbOI/YrbxZ1aijRAMUMyAJZKsuGuLQnhQ80qdsgf
Eoon47Iszs8j6Tj+jH/4gYtBDEkQF8+8THJAZJDIM4tcLcgfAc1Gc8yLHNw/p7TOQBh9SBKBEUru
aPneN7Nyo086n7vt9RMSzLwSORCtXTKI3OXPjBKZ1onpwtQZC9as6iN/sDRdlCdmvIPy1MALJ/GK
St0LA+Zuat+cuytqyjfT8jdevpEr/m0hodo6Gw+C0qdqihoRw3rzvCgH42ScBB5CO4wO+Za96DZb
p8t8W4Xk3fpLR5B2T9fP5MlHXh1FICAd4nazc8JSPQNtacCh1d14GgVvn4K88G2XCrH7coI87gRf
hQszQp6B7Fu7Iq7/uVCHXBjk33sgzwWRV1yQuCS+dtUOKY8FnyVUn0MFxpOfp7uYPkrJsphzZAfW
6Yz8wGwoKEQsrWJZxVNj5SNozf/3NP08O3DFiik7uOEsrOJ9lLEQi97Qq9b4zLxJrMN5IMw2JVsZ
jyNGJvoBHI6iBnb+eQfsZ4vQAoen6ML/o7p0xMhtmC25CzjR3lYYPmE2qfBIB1IFzhGPmCgMf3FA
MYjFmgvRKCTqwiMx0SBSgx7jFYuD8V4mGP8bXxhfDin+eLP+i5cXZCCtRW+tn9YamKW1DXtrWdhr
WLLiL2GkPz/4ddwuwkVIBttahN7bCrepFfKLby9zvG1YuKEXejwZ8wxASGu7DVOLR+KL0/I03xxE
s4+e11izxN7yidrjU+HN5pBYgu02ttYwrWPLq+wtB16E2zDcygENyFfiiGOeF82iJZ74z3kwKNwP
tpR2yD9Oxnl6TlXZIYZoSzSfP96WtfW4CF6mPbz+7xLEaWN3zRQJQz9ch2FhW+H5vI6tZUgjQ483
cAyOm7pc5Hqx3S5+fnhhIS4r3NJ4L7HDhTfjnyf+LWbigsKzJZrC54jFT5ahtV5a4cnnqEt/KU5C
+toWpw4/h+GdopfFFy/43C2mq+hxUE9cg1g4xRKKnBuPhKEUiyYASRd1BJ4TI2IherXn64y14BcH
PFtYB5uby021zmcACNiyc+TwuuTyA7kCh+HhL7ZYbDH7bDhfFgZVXC/3h7cIM7s4LhaLozgTvclN
5YwzXuU3hag+i3nmhOKWsniv11QrotWi7TeuQ4xb4nPup8U8L3qqKwZ8NncZYiwOmHxcBBR2P+af
YcmnxMKfOcgG2YlXYd4SDxtqGw6Qc4dgkhNZpfUNRMTqXcNCQcK6Wztwmg4AWwtpQPHaN+LvNoBt
/pPoslrrtOTKwet6ojkJncIh4fM/g8hJfdOOofFrGNWRk9opJzNdYfIRk7ZP+4fztHubfZGl28ur
tV8uNWvK76vFX+RJrZMmHi11e88rqT1d8hxG3F5qHE18LvRPHJYXsNdL0EbW3p36NHa5tkz71Di8
cc+qbFnf++Vp6Z/XrXUmBsSC87SJaPHF/piPcdKHJ95H9tk9LVMfCxhYPraSnAHvtnpm8shZrpHm
4GKW/JXbZ0bEkxERW2cGQrjueRvdJ57gKfHcee0zyyox77l0Rgf9hxWInHX8Aw6dkbbYsmjT26Jn
xAyj4zKHSVV6WwzBdtv4b5b0tTjiWryDR6kbJgyYs08WP+BvADor8VLmFJgiRvzbeh45BS9yJj5C
pwS0hiS4LdlnSvQFZ3qBdyrL9Xp9Fusct4+y3bxZzNDtVriXwtBQsYOf0BwnMShDMuIYBWu7uK2E
jQtpHDsR4RnzlnJD+1JXNKWhZSXH4jK4ltTlVSaXz0c/JitdCU80c/jYVphOSm3+u2o52L55Hr9E
fI73jjkGrgO+yM0WFkZcZfieiBnQB1gB8c7KF8/m/ppF1fu85830PRe79Zl5HYh5/+8yRFNoh4p3
I6Y2E2YhzF+24EPpSpyLk1NzkkZyKD7GnWB14zbRpNnHfvBY9BTsTWYPN4kp9LGpiCh83iDuN9hU
cZ3rgvr25zW+N9Ag0UxbuJO0hWbcdrRdfPVHsl9MbD4mukM44+IynO2n6fJePGUs6T/RjaFoQuHT
WjHNOMM68dZryV5vnwHjhuf/P2qyAKKBtRLeHAMIz2/LUTPnjfUPcV7FbaEV7yDFUgh7wEdxXIQM
B60E0CFOK2AXHJzDs+fhPWKYpa5odEWXvTmjlXi0NPqm/Xy+/7hA/1omlr3J2nDWLcok4mDiiw9s
wb3RclofOcb3es1LG/GSOYe1RuN4QhwrwSl8j19eb6v+MgpwUqzlObXXKZuY/XINd5N0oHWW7MLn
DyYBX2R+Jue1uByxxrHwiFv1/xHN+VI8yd1BUw9veE1j1wJwgufJrPw3h1EjEUupMLTkFpafiwLj
sYY5yVRZM0M+L4rLl2y4j8w1g04zXeE6JAuQKXYLhA4XyF6fwUWfR6Fwp85LYa5AP3nL5tvfCyO2
TG2fd3DFNEHcJdxeZiDfeMCYyjjs7f1e2FckjP9j6byW28aWKPpFqEIOryISwUwqv6AkS0bOGV9/
Fzy3yjXjsTUSCQLn9Onee+1daP/+/gpQVdg7WXE4nex+LZbP68xLVNnw5D1LGt/V2xbb/HB9O2re
eVuxRwRY2XFwJzc6Ak+/3/9YO4/OF/qF+d46V+UkXrw/22vdrukmffm98lLpkrMIquzVvEaqvt31
yPeZnt7Qa/NXkqc/vb1BFn3j37wTYyd56+1NvngMs3YeK+7bGzLHI59ZtOdfzyy6pe8ZjrWbgysX
YHtB2TFBe6Yf0V7seTV8MIiVkdpu+njzJzqZzHQX+J6odJGlih8K+jtE80xbf5CRffOF5g96kX/a
lvag7sWP6KSyBcP4viL3Qc2qX/lz9GUluhv1Q/9Br40GH91G+i1eUdxT7+p7+YN5wKbL236ecpd/
YCn5ysa5QOjxbB77aNN24yv8QQK4bvI74Uv8QSHSTTS/txfN71eg3E/SZ/EOrs2UdyucnGU3QSuf
NwWXyqEcqCFCXRJcI1tCBYAEEYkFSHjacaETASnH40CLn1AIFIn19qvGjcEmjgkTETp2oYd+SV83
MZ14WS4Mi5+Vz/SvjjOV1uW7dotf478DCo639C3/RsP3geX3/0ckBFFQqFDtchr9B45JGK3/o7Iw
Y+cX5yAcs3cj2tRc2plrZD4DgLzkDw5rRKFMn/XHPxZBz6LPLB1FOKP8TS0No3UXfiAMQxGJNox3
C9JmZnUsPlEFb+N1OBbtDlM0DarP5VP/NRkj0X7chOVgS07hB6yefXRK37qP+I2POPxhmn+VPlG9
Ne/pa0sWHWFcQH7tQbLRdaboJ3C8gQHjSuNCpHASd2gM1sVOKH4gHP5YCLjJvRmeuIg9rYAcU7gt
4/vkaPS3pZ/6CaB82tGr5yNE/TWhi2l3UExryUEPLkAZpv0GYHgi+hfe16a34i5A5KS2yxdDLmWq
yJI0FDfDHiSUC2LMbHHlWr3FE5CKNj92PSRzsDt9E9+WHLErfrx6Mq9axsUtdNlF1IVc4j9FHSpH
5M9oDpNPZBG0EqD8MAAGoEN/idUS9R1sHUnacVJFh/jf33KM3a41aymLiLTrOZPjLl5tCH81slXe
APJ+aQfqLPwnYUVViZZs8wk8yo/8ox132Cq7lRwbup1fMVLwv1D3mCOPmH02vyfUASIPTexMNLTA
ff8z/xU0GqibqHuSHdEVCQkkSDy3YfuWy6lDZwCBgcI7RkCFFplOaMstiWwTQfmWjCptjUpUINz7
FJgYqLFl4x38rPHDMhMjpYCHHANCFQDmurGLGt9IERlf4AcXNyQG/wP9c26iut9oACRTWbXNVCf9
w5/NPzIN1of+K84bpYBf+i9EAuzh+KORZmya8Qxt0Gbs3kBNbOgPZB2ourAdeJLXOsxNd9ou99FL
+bHf7a2geZbd7qgESrC8V8f0C20culrzcYR1272rD/VhfeoPESG/+C6/R9f8nN7rc32PDx1QclDV
CTS4v/Vr/oWe+WadhM/EKmgQS8wt56U+rjhq2OMBhIJcQqaGVGJ7eQ07AVL6djPeyB/1N4qX/num
kwOD9sLU/4fPgGHM9KU6mPTvQG+xxXT/BO0X4a0GUvZl/CFClT7jFbQJDQfNYTBno6V+m1Aq3lFT
0rLEvs89Vl6m+WnyVLy0bPjhM7pfZ/YHL/I5WZ/QyVdcfQqG7xC5bukbt/a1o3B9lTyNRkr1wutl
FDoX6ASferhqiYuW/9FurciGKMztvGKxpwmUf3TFtnoLIcGT6NRAihLLgXUSKzSOFGxW2F2Ug3Hg
IxO++bZ47FHwafjIhYYWGC/Hk7bFCp0mxiO8UN+ofONHwyvnu1TB5OlYkGr6sJRyn9sfc9eI6tPW
nsj4P4Rzehn03TPkpBfc8Sb3Fg309sFXn8RrSDeUS4IX6ow68aiDIdv6vBPmZUjzoE5dBp7LJ/YA
1ITMkeq3+JvFWXgxqEKUg0o9mTuIhHnJtP6KW+EX5394FGZInuEnt5HZ+WbV0H+SjaFQ3MjK+moZ
ZKD3QvYJlHSjAoAUwFBBePkv+135Zj6PWNLmB6qm9tLAK9J37TNPHgiIzYOMSbnL/egAwfbFOqz9
pvznTVPM/orsf6QcfI/f9aF61y/xfWsRLU94SLze6VwaO+cEZhwO/VMWSEcoULCBGazjSP9RX4zv
FfH15h/Zbr6Uxld31wPCoP/hQnIUXqCft22ASogtmUsA5GjFcHjtN4wJcjFoPnyuqHChPWFv+jT8
7h4jsD8PtKfyBxLfz+yfKRw0GYrNbxmf0YPZnAesr/2e3/DlHZsbnfa35hYhW/2ScZy/wt84tBdi
4eCUeckhOsxHngYyfbnPaEByktqalcbWYaLHzCT1ntyXVw0zna97DEeZ2sQsgRZH8e6FLigHqCjI
6KjX9FLLh/RNw9+TntXdREYfoVp+e4XRcwCKzHmzp87cpj3RoTsL77zNzO8vGd0EvBMOIcyO/vRV
2ZWLcYO1YA1AKnIOpnT/NPc95TE68ObE2f2m0sQKaToTKcwgCzg0HXKGBn59TQwMyd05/pAw//1L
neW98OKwnFSfGU3TcOsB2/lVxVsZ8yC+E628i500yL3BV/YYy331Zj0KAnanM0tie8mC5vdfv7ry
UCizOxQnUgPh/ml/UngBD5t0ShJHkbB4km1wYbbuLCDAQw2wzzhzpKSlK9P3AuOBIvxWuz1zrJ5J
mvxJjrXNOn/E7A80jjOIdRZRtzuRp9MSMa/sc5viL75EtIanFxZzGE0nCIWQB1/zD+mZzE3bchB+
edAxjzU4w/GwAjJkGWD4kPlVEKqQKcJA/cvEeXaVC9ZU9aZYBDo9MTzAWY63x2ax2fSF0SebIsvY
fKDaAZvurjxOlsOMeLgnGPGYNBLnw6DkMt2EwxRgD+oYJ3qGSzs94HxD95l7y5le2doayGk7yYWb
+bVhdgAreiyIv1uhT52redqNyMALnQ0+WbbsyIFyrdCbVFw1yF4ZZWRf8l8BWbBv+IoPiIWR7qk8
jIEUjFspMrm0or3wmgTEsVjaBYYNMBQEy/DE0J7JpU2idmO4DPfY+8UjqwPbl/ZNmLtB+/FftUAR
dkPXbLxt0A1zo+iMVyDwj/pBvcBjtdHSKNUAzyKFKTe3DhdmQEDAqPOfOhqsW4Hbz5VqBzohuwh2
ONaEjYoELW5PEvyfMUIduyteB2by72bQXquAeRib2z9l/Xd04zHWmAltw8kmQCDuSseQG1q7LLfw
BU72XznIn7eBI0j4TxXhJscKvh6iCx2lC/Jqzhj6xbws7yKLU+ljMGRGOtBiIuKFwZS+bDSC9Ec6
Lp+duEu5CzbLE0uA+mtA44Z7wVtrHeQVtnSMfEZB1GYMdvKdym1IIViRLf20ubY1eh/XJlg4dfuQ
2pgXKu96EAaD117KByv7AMavvyT+p+a2+wiGVBgoLp4Bj3uH+6xjqghnY2O07GGgvZLfx9llj3hx
z18QjgU0AAvmb3ZqD/mh+xNxRuQIdVwuNaf6f58oK+ReSXhBuy3kfhCdhrvsH2Zp+tyWRuyC1Eyn
7YGp2EWYyu1JJD8wBKHJh8rL4+eDLrKHm0k7j+YQe1YSlA+F5jjMINAJz3VnU+D1P3Q6XMy5/sw4
uHb51hMkVH+bZGjfySceJfheCm381YcL40b3+NkCP7AEEK6Zxe0HZ3Tni0ak5MQkGpuJr3xvO5yL
zYxYKmc5sTIxQ47Y6pi8WX8siiOGgissuB1xwo557kD6Ed5MIDyqaSJWmdI+8877Zy15mr7w4fDv
GuUAGlzueAg3lg0Y2Hxp341Lcu6heDEQ4NGr7uUzAwF/YAZT8oDm17rzqavNTVRhEoLJFe3OfKYz
hDb9q0/sMACRdq++cLqjs2a9AIBg/OG3ncy0kxo1fI3/1A/tu2HzK85yoHraewWSpL2q7Vl6ptKk
3pQ5z7CboZLuOogh9ZVzTc6MLbptM0LmNywz1JPwyJoNnih/mX+5CNy3AgscKnGQRtfyh7qal/Zb
cFMsF5HeHTcCO88PwESRsT73kfCHjbV7HY80urzmhUMW6xkEqrDDxTedkC5bKjXE+mblJxcjEWsJ
m/tbW+0VYh388Tqhygb/xgE4viS3gbC60QXexPPOkkFdve/cwY2e9YfkQVG9bmBFTDSIojno1Q/F
p2YZTpa7ElZePlt/YpLZWybpTB4ZZBBM6mmXklV/m+yBzMW0BJBwcyknUFZhnoKAYrDMLlwE2/M8
B+GRp5ovp7rpwPaRdv7KRFd6715RmcdXCo0O6hX6BsfwyZetGMDNfsbTUtALjALaNeAsWIi6F2T4
d8qZieY3FgFffEXdqXLw4Ons/vI9WWgRhvF8YiP4HmZoUf1D3WTgFJXUNjAb6S1WAQeChY2VYXzC
mYanJHxihUmocjV/+7qY0TrTStlpH9Zb/1AOLLPopHezTYY3m2N2785kRLNd0V0gOpmR/8BsKAGu
WLKMcJA6sZytPpgZr74MHj+RjXQ7tV2wkxWf4uTgZ5df1ueVldwej9m5gsbI5a6fIpFhFrvdfeRB
nTwMLH39L07pJUOYwKmqf0ZiEowHvC8sC9ul0u3BLfbDEV2U3bnavQbBabotoyvCin6lN+rU/rI+
xx/wfxL0BmxK7KmcpPTF69djLLGA6tBwhDfjewNonnoyFBhSqL+cuTihEzZP+ujo8fkNtwUOaPzQ
GEuzz1GmelzFKffVYAr6PxFsR4J+eZAlGBNwr3IRAVF23m6h4t5tjwVsfqptFGKcJXhc6Bs0p2Gz
7h7lL/UVMN9GLOYZI9WWqHIne0UVe8Z2cAfSAqFm23tZfQ6cgslqoKQIU2cZnYLJZsleZwACggl4
Tn+09/g5JM55/IjQv8EFOBNeykkmu0f3ZYOGcNtNcB2nO2Ub2KAsMA4j+IcKYgR16V2hVtNtxdMv
g2vybP4oTCzpZrNEbYPE7MaeSUj1jZQMRpbVGbdG+Vzgn2FL4RP3mOye8DgiYaNxmjjTSwieDR/6
OyC9rSqGm8mmJm/gPeFddQavxkLKQ4injsiH7X7DlMe+wKLOEa0SfA1L2B4G9DH9u70ehrdYmDcK
kUiV/u8gHgYTbgzDQEe+q17QH5TgvoLMJ2aVwnJxp8VB1XAfnwE6CZrT/sgvnLs+Kel59t8sJO4w
Cgl7pM1NNOpu8z1pjHBTt+TaInXxcDNwEpmpgHkkLvLLBNCGFyABH/IqYlfd9Ed8Bcw0AklCh/3P
mUgoAp/05sFoHPK7p3tzM96Glyhg/cMlyRujk0djRdyPPrmW844sIlZSehqoLcBdGgcOHAYNQb5m
kchYwHJs3EHxUbJg2eYG3Y52M1sRSq+aoosi/hRF5KZuHcHqBbDcQ/4tEOu03/RcxB9aePpHFiwn
egE8pZySqCphHPBkxpf2DWk/Cj4+BdwFLCzd64R1CQGoslUOCpYY8XWFMzm94OmOdn1oNy9bTTxe
DJ/l0XRq2VEOLIrZZ2M6lFlYDU8jrwUw2RNHAxZaaunE47TfveOg2CNl3wNnttPXzct7od1FF/TO
gRMESXeLMBxv25hFJ+AGZrZypOfpBJHkn5QBkOe9PCgn4aUGPvaec8v1OLST4L/afZOfMDO33mnM
FKUDAGfeYst5SPrL8NkBCKXXd8YQeGULobVw1I/aqQ9ySt+tmYrv0Gbs7yTPreBoHiMypCJcJWO8
1gjf2qv8te55cE3wjA1oBypfCmfhbbyM+wVtGSTX8+AlgbX1UI37v0pmu3cm9u252c7H28L04KbY
ACz00XeLuwbSTUNQUHn/Dh3/h5CSbgVld1v/EPH3zxZFR+YnvvVOdadthEQ0W25+oZvZcVgNsQTO
uw5ID32rBPEJ53Z+cQn5eTyyL9xb22Z4q4AaJ1AOFT/9WBArVtDk2ut4He7ktqGciPHCvjT1saNe
Kk4g82g46B+4M7F40udcafujJDYdbiFA4mdeR/MKMalFUvyktHbEbBC9NZ1BzNovve32xxjgXZV7
BodoTEtlaKv0GhQve86O4Sa25/h8FPftQji5s5kOEVdvsNBkpmSLDsOX3j7JhUOfcYGBGsceIJ3r
FnYycAXCYMu7YPUpbgof8HRPSfQegfoEtOxE7hneNj+UZwBPFh8ubdrud/4HCZw2pJ6NHLz6RMBs
JS4mKVTn9D+TLbR9+bv+wdgmf4r3BS6n5Bg/DcAYotni3XxVWdOvGsfudrMU60D8OrCG9CrNaRf9
IngXvnKKlAO27I3Ku+FUOZrkPyx/GIFY/uKP4gzTi3cVH5X9dBDcKYiRZcXgsVjxt6qSbsZ03s4f
XNzhq7oTwXPi87S4I+RXbgZS7hi65W9Zb9Pbp3ucvbA7cP8zpjwUd7oF4Bff2wdnJvEX7Y47H+W/
LaplBGvZHYTSgH0F3AZMgbP+q2cbJfFfI4LW02W8wClN6Fx1LuOVA6NKDnlMjJ4bzOrPzCW2Ro6y
6QkC3NT1z7ai/5FRqf5jUlHiQBFmZ2NI2L7RPpZIz9l60fGXbj1Fz+pFocX/V7jNfzuOBxHKJhqS
sMLqK2zj/bgfL6xPw+pZ39KB29asjg17Jo3PCxTgX/rH3I0Y7frD+A255JAd8qv1R3nnBbDD9ZTU
GZ3grD/oStK7U9pSwvIEaE5V5Rhypu44No42Vtm+GSTZLWZ+WjiGrTeVHSGNdN1R/Cd3rRaheCWF
I0wVDn+lPrV8zz6y7LijOor11SK0fj2jX/T17JdMimW+5LoKTTb81FskXmPJKUG1vr47HLETa37J
SKMc27dRpjfMQVFW2SqEULIzbSI0d+h3aUi3bey/l2iu74igctWAVWWgkjfKdPKi/LMR5dgTegKF
Q7nFDlqs30qVro4YCW/5SrTcIBuhj5hcF9XJi8tZ8pKoxncZd/seRVkyC3tZb6azpFYFwW+ieNBS
mA2jONN5knT0wkb3PBkmMuYmob9hJl9SP530lmkNCR8QrpX5VssK2RdmeTW1BgHF2pZ3YcUdMBVU
F3hdntpG1jw1N49Sr5BkYKVf+VjCxGvC3BeHq56x3sai1ex0raodo09bIjaJdwtjmHQhN0jRQKmN
Vz7sVoUcaPRUcnlpIoKneu/ZsMTalgq8IdqkGa6Yqc40C+gCRhGtlGineX+X4uUQagCB1YRvKIiL
I4Y1YT556xhl09okkynmSc2b6kjwCkzEjIKow/MuVPRx+Y+iwAdm/I2zkKNevCROWLIkKtGfUpVt
taD5Lo966zSTNTpVGItus0QUxhj2+BSm0BGKZvHV2QA6WHeKV2u4ySdhMgn+E0NfFFGMzK3u5fks
vsqWFciT3PuiMpCfKsqe2lr5X6tAFF6X4IcWIZhl+UVZW/kwaAOpvyPmCDltA8LtEjvrAAbNODIU
TdYfak9TbKIMEWYxDoyqER4Z5/uIJ6fMqvGhaovipZisgHP07aGrLdQROekLugVOgkDxXZ3L80Z3
WmJa8Vo+x86c0kQycqK9hDY5LR1z50EEBFPDBhmFo0zTKK+heBqKej0mwHaq/p1UvWuhUa+ZNVHw
FpL8cRnXJwsKorjYJpJ+4K4Sp2fNzYv5OnbqQvlfmbbpx8uuXW81s/zopTEuPTW8Sa/Ycupbvvm7
ni2CVRfty+wfBmLVaIfh051/1cYJuzch/kuOGX2TTn2ZM6+NYJ2InsqAKXWz9djwnfj0lhIC1vza
0DqBAJFjEEQAILs1uIX6iHHUK8bIT7XYNwhjnfDowOb7KF9G1pJp/jHSw6Du4+lkFsjDEzfNFMY7
+ErKILpI+HIibJC1+7dS/Yyc+knzqvE6AeZRV3U3aBdum0MxIaYAtjHtSat0W4qoBa7enHuL/xiM
YE7Arm0roM8/DZpXuWb3bKOTkwNKl3gG0N/1wq7OvGH9Y1Ho9YynOvHuY8tVE7d9qSeaH94skyry
MoS9v+rXGssBXzUUp7x2Rfz0+nKEJdMC2BlsKa5OI9+nzEgdih3B4I03mpets1dFDUnSwLx7pwhf
hmN2LebGbvarXlzgLomUw5TrGo0OKTySP3rsDSGIkzhYV4UYAMKjL12Jtn5onSRByJjErjwQ5SKJ
rjoKLvellwam8Vm32wVxjJEidT6JKefTbjimOrNCkrosUnFpVpidk6P15CUt0SFurV3doEiXxEOW
Erx716LVVvu9ComPGHso2iLz8jbZrbHqCc3klRGGlQ0LarqVMmMsRykm6M6SDE7XERjCtm4MviBK
nnkg7FRdH9puHSNXX8CnktSUKgn+OxUz6mjHLRifktARIhlxb7OAZWaJc38+b8ziaPdVy3vueYiE
fX3OSf4sp/IJuCatVv21U8GsEG3EWNF2liOPN0bnDPJ2RnXDOmyyutajm99Fuz03tImq7tlodqbU
uNmHgRMTGb/OQFDXnFCn+0qXG3gSn+U8XDIrpUSbj8UcH2ZP6Rtyjbdilg7qkLkyCWUS4be9lHvF
MOA0U72MobESByZThDf+0YghIFPhVIznxBazi1rcMjeeLiqQAZmFPJnhA5IjnaugsDTrosnGGa8Q
b6n/M3LnWs3JWghIFkn6a619lSm7iNoFd/LYHFIqjiKniynysA+XPmdYps3bVSyYU01aZlsFHatr
bFEuB8Td/4210K3Vxa+JvB1nxkhkE1cW3+tX8ESsZxuh/ZXfjDwCbIDtedgHxU8TkSW7jfalEz5D
OT+NJSG1L0ouHxYwEfU9r+rbvObXMlbPdcgQ54kTn+SPwx9erCqd2yH2svc6Wsn7Ndwmnb2iTWm/
KX4rV/u10Pd5WQepM/S906cobJmyZtZeTgg2N3ZV3+JMtvyE6jOP95ltHsZPQT7l8h434KtKDH3z
US/1vjLLoCmbQxN9LkPtNfF8IjkW7/BRkjkMLAkBa/tHLxlv7W+kFYexrQjmXm2R1hhj6qdJQ0UE
cEd2MW8BU6JJYRnH5RDrJHwwyQVVBVwjmCu8c9Dh5V3pDIzBksfsJbHp65qxDyknWcqyj/5zYG+y
PuskUA0UP4ZG/fGG99KJRh1SR9Aa54YhZ5x4nbh6TXkD9MWwVN5h4iXQmWUI7UIX2U31Hi2zLVWL
q+ba0zIiVNYk7jvIpv1dp5Gf7cKRSC4Wx/404wTP5jNfmC6+QQv/xcp/RJF+UUXHp4BY2LdOVd6U
/Cot/aWoWMwTjE2IN/k2DHaW13y8ZAxg9bfOZEASXttGvK3Tvpy/rdfI4pxyqwyvZDWNstmLDJpp
5a3CFRbjri6Uaa9A12qeFRMXTLkGDLPhrCmYA9FVGJy2nxay/65981ekeaCTe6lze6lHpZodsc4d
mTaFvMsgVcAUyD/gBe0qO3nfNlurKYLuUkVzkMbFsRgZGc8UoHSl53NV+wagmJXGlorlKWe0D9Tl
xnNS2IUtV8hc4qfxtOrn5mK+qbXf9plbqINbinSbSlLMSCPmLDatBI2+DRw2MncSy6D2ZK7vyspZ
dFh9sigoLl2T7ZPaF3v6UQ+uqQ9/pQA3ddXmk5xnl66F0KmvzpqTl6Yb90fmgiGpiNoaVl8XVF/K
LT+muYukoJoKmyBM8AZPBp3OcL9THJ6ZqDafWvpIaHLYcVIlchRBRMGi2z0tLFqTm7G8UfZNIgYJ
ltr1NxOio5wxhu2KUzeIJ8AMixpQcYcU9CYINAzMDW3lgmg73aUWJ3mtTUuszWhl4u+cDM3ZWE9C
P56oItZlCQom2jHzv13KcTRtXysVU08fHiKl2c3ta7863Z76dZ/nhm+usaOmdxF3+vrFonmSENdq
60ljvRde5vMUXTuZ+t68rzDSIi132pgpeJcGANZK0x6byonlybFGwxEhQbfVt9l3bsuHw6IZG5gN
I2XXJg9qajXBewmFYsr2K0tVHLmq9puZ82ltYQh0pyb0csnvSDwevUXhgBiF+6G/jSXxczvK+2Nv
Ua4V5lE1TkLJZF5fd7H+aOJPo0JYQBum+RHn8hxvBHHtVFrdsVUtjhAXqbkLWMvbRb1NVvfoG/m5
RsozHGai6XUaPvWUEGedH6WsPooaOLq+PJZdcrRQmbzNp/am9mww6JWLs177CT1pPU8d6XeCpdOB
z9EPVR47OucGoHOTY+IsjAi9qpR9rRy66Zqa8tHKiaRsPSErHCtObClNvSaZH7GTCPWhyfuDuIme
gJ/mi1dxBFTggtRL0HMM8yl5iP7tWi9ML0aNHfa9CxFefWatHrS7Sg/52aXbUxVSric1PXbluxkB
LVbydUCstjZjsOTjvcHANbtZIx2TTjhFjGbGgF4RgJImlR1TxBWFUVpoFgrB0G04GKqQgyUr9jmN
DMN87qLsUmf2vKY7afLZzW1rXmyiCUY2oIE49hRzZ9T4FcndWVnuDRzC8wSuZ3Iy1B4u+KvRLrIP
Hur2M+PnmW8TaBQrT4MxwhhXvBZKe+GhrOVrRgHRc9T/CVfuDJzSgx4fa2snl6IXpWykMnbVsXKL
dHBmbzYZVrQkiHEy1Ct0NPHenK0gMjyBGKwlhl4RrrZwWsBH+yM6vOV96d6j9MWgPeiOPYqbWNx9
NCkxgsfmaLWAiuyxUJ7DSOLcvzxXU0pEe/tYV9PWDd0R6v6mSlBzfIgwtiKzkIYsR35Krm4mtI7C
QtbwXgjGMWkHhhp+6+a0LuE57aerLoU3SCQ5vdWZJYslZ29kRaDqdNZ5/hU9DGohJgI4P4hTepje
8mR9TBj6fzll/CM9aelZmBD/DOewn1Bw+YMvaiAMhP0ySHvS5vXlwq7F+awxIneAM7jMv1bLCKDQ
j1YhM2/rd6aanMyJDjEOYFosnAbfNARPw8XKv6NH7skItcYQffDQ+UNX+ZaEROolr9q9rOzlKjpE
40EDM9SNPPT5YbQYQPZMc77F6LhmdtHVqKpE2bJLkxnB3FExcsqeV9ss+LOqcMR1dEpc09SAsYWI
Uytd3Pzuwk4pLror94KrNpkXB2Wm7M1F3Udma+tI6OrI2sfdp6bQlWuZSnaPLMISPGteDMNJ4nSm
as4ARDuldpVeu7h32wnHMDpG5TiZ5SGVq4M26MeI59eSG2/s5ktdqddp0m+t17Yd+wC47X6xd6ay
E4S3xPRBtPbhuV0RJxbeqjyXuOMrvTnEshDUBbqPIQ/EicaRnO511zBbd1zRzFVARDvjUCfKkYMI
jDTQVnbbTTdLwW1oDxYyXXk+1jTEreZFrmtu955C/dFnA3JA+qW2EgvPmio6WaM7Tb5eqjm5LtK3
2iss89atugrtfBNtrZGueYW8nR+5IfucJiYHnhnVOvC8TLapvawxNkj9SwBxqo5nRY2uqdMtvxFY
Ddp4SH1/19qNn2RYRVxZnbL1atHqytxEPlOMMMR5lco+UFoeWaPlUEuy0k6N4O0/RQLNPOR5mLdo
g465N3/Kgr2IrKfQEWa6R0hGkIp2dg0HTIDUtd0GArXTDqkhDrhd7pSWs84A6EBHWoSFwD3MuamS
QjpW+iWso8vajr6EBKmUmcwvTAZTjGYEi3JFbyqHopw846KFN2nIntHyMYFsSA85+N51BO3OocCc
uCjtchg9ZUa9lbkdaj1n2PjR4lk3/kwLsCvB8FZrYRUuvD7RXRPwRIbhn0M3WdislwDEhk4PpiQ+
jqdOUo91K58aE0VstVPn3M0VV7NE31LJRghBRhs09+jolbq7hkTaMx1aGaTBM1VUOzZDtxyX+0RB
oinpvs3UMwQHZcSz3q83iQAt4RZayFBCtEpy73UK/l46Rn3ppQq29zjyIk3FCou6lRZuy6Ko4/Ys
3nYWKmoKt5bxbDQ4dcT5/ml6XtXbSBHnis2FX2O+X0jW3i5WubbwuANNT+BJskci/rgUVpCwktJv
AVEBgBg1SqMgdhKylqrbogv1JcTjXtGKS2kq505Nz8sR8uapRks7m6VdDfOh0+ZgPOeN4a9p5AdB
ydMnGqHTcWZkrj7i9AsLj6aiJ64RKbZwvU3R73TDF+R8b1JUgpJTfaJ3C+a54cdAEzgqaviQdmws
DvT6WjpKoXaqVf3c6yawNzhXXPQub26U9rcZZhZdATW/tEp+EeWXyM2YA2sgzSfelWg3z7qq+QaQ
iSb29NVdCpfd09Jku7TMQ1OHAVG+PSs9GRIh0oowuZQlFU3oJtcaR9RkG1Z16EfzIE/tUS5kV1ch
1tKtkpRzE5EEKxUXRS4uWvPaY4Qi/+/OGP3aQNeLbsvQvkTocyej3GejF+vu1J5MQDt2vaSgdqhq
h4A6UGLullvXBq2QzpacQ3Tj07YM4FDdLZUg3cfwQmg06rIXLqVnsEmabJKpqjhjFLmU+K1ij9Ml
nUbf0qhI20tsyeATNVs6hQW9rrFzYJ45AsuxKS8U45Hi1POeJ3vVxt0D9XogAbGgw9RHdKYGwU2D
guhsiXI2qbwsOi6ZHnQ9c5pfMRVOdEMFdXQH/VQVJ5OwDsukIc2mLZ0qGfSAzgYs2EX9ntM1YnZL
/SHuVYVWEoeOlQWASotT2ErBOy2MY3PWIHEOpj4PBINaN9tnAgiAFXFmcVTX7FAtSbAsAisAI6V+
vx2tFt3Rsl/YQ8hsv1ULEkTW7dVK89J7CDkzIzc7hfLZ5idVTE+ilJ6WGFk4plaL0/XwXonnSdb8
Np58aW0IQBco9RFWPUCNuGpSuPMQuQbhdp2On2GGc9Sd1tm2xPwcZTlHWOmkNNGxxD+zEJTbtjzv
HIcZTFXNvjGbwMybwxgVx3DK3WXA/jEITrHSg0T8V6vOrHI3Dg9zQNYF6yqJZ0+qBfpBe5MHvekr
F52D6SwdkTJkMkTnPgo5KvV+q9JkpXCUKsLWy11RMtnvb9OlNQY2C7o3ReIsHC35jDOTeeWO4sHm
aYNI8JSqB52HvqDb1zIAikEOt/0YwClKo+5sMnLaSrShHO9JNj/qU6G9zHS0eob2hbXXAE3THpUg
CPWiyaGXQNsmvXVFfikdI1SOSw9r0lkeNbdlOxuOGaJQyyB9rsaNi7aPmGE14C8H8388ndeO29iW
hp+IALmZb0vMVK7gcEPYbZs5Zz79fBpgBji+OI3uskqU9l7rj6Q/YtSCGx1sEJOqulV6ddnFf9UE
CabglOEKH601MIiZXPKAze9c9J6BX5u6K2FeNJN+1fRa662zz8JruReVX9qIwflaW8QbK7eCY3Mi
SLJJJyfhC7LVqbuXPzQ84iq07f5Yy/LWGIxafD71InUlzvJkeu8eWgBeUCv/zZLl9jD8bm7jRslm
zyDYCtEipyJnq0xIAd/hY9Hj2erj1Fajdakixa2l7bJ0TJyofF/RddsStasRa+iqS4t85fa4Fa4I
tgPbTIlHtBEXheb3WpmuWrddtXa79vt0TZ0O05dQqWOc2JoAZ7WDrm8UsqcdlWgRN/jgpZEHWqI8
3J/1cZz2Edmw8E47yVICLDWumD/KErO5IX2fqRSZbL5D1M4LMkYl+DzROqkWEj6aE7qWd25wALeY
bXstde3KCnlTBzRYREqVMrMP1o3eaZLetekk31rAIdUDXBTkIKspQzsqHBccJpUdAp3I+14cCXhu
nr9poB2Jcdtlx87/gYJpJaEC+xBmfKiKbowM9nd1qoh1euyePhehTG1MXeZfUmd+atLymR/6R9H6
6lrdzXF/luCVx3rlgNgl62wRYiku8oGwis6hRgIFrEFlGteqpXv31JIEVPqXrg1equiOwI5rSf7h
GhLRRtq55bDd+nuDI4KMNRgLFBEj30C7vxddnJrPXdoBlSnoAzW+ZkSCJSgxcr/gl1cZB3NOfgvp
3/LsiizSZkHaGrUsS1wxRk1cX0rdXviQrZl6M5r9XnoLTDgbvTiaaJX7SKrZ5HiLt1X2VkuwwaKT
q8VJDKVv771vki9V1o9jkwHlEVy+yjTtwOwoFrcf494GhlgDrRZBDZ7Rdb+mLJobI552v7Y9e1MD
y+7Q0E5x1rXxnv1Y5O8WQP1Oyc18JG+yypeQ1EWFERgFoeyMRRWOrGd7x3tQBdu8+ieR/U7swpsH
ePZRd02YABYKWyXD8OM1adej6e9gqBXzUY7+Uz9cLevDjkuGQ5fYseFzNq0PdS0+m6X4ZH4jK87X
9oXAKXhbwcWYzkEi/5novaJXiuNLYqUyrdHpmbyWbHlXO2KHq+2zxuRXH+/ycnwxq58SApysVnNr
hTkjrQN+SffgFRGem0TNrMTa0Zz7TTub5TUlPC8nKbpvkGkaJAmxxUjDvSJXSdVR0eI9Ol4ICEuM
xRIDe6gQvqXTHDpiNa0x/5FbVOUx6KjSnNckvzDoXkrwrhaJ5HZ8rduIKOrnbNaxvoa7RIOEAoEu
J0TiWhyhTqmpt2K3b2q0WGNUEC7bwad1BOxrfcWMZodlDb/cuE25hFadh+qpHreY0zYypTTS7D5c
rusSHRkaH4iIYq4Cw9T8Fd/xOpHNmAbLZAetQfDfX/V1bEtzrBFs13XGuebX18t44pwrosw1iUWt
GdE1/Ti19c7Afx7fKxTW3ERb2/FqsLd9r+AyE7rlylfUkMioIX/bCzUy+BWznWgL5BO8KTJi6TkL
wfrDbJjBonLHhsCvCr+2Bn/uIXZWyx0g5l/agceA/qB6SenmuNn4t8d3IJCPA6zeRLbNvyLnPxLC
IQc091jBunYMO752ZuOyFT+7Z4cZ4VeDF288PDE49f7eHLAzixVtjYikbI1KhMnphk/IyXYUbKns
wSt6fXWeZJPU3tTr4Bgg6dyMz0GGZ0vOfLslIBg1MEonXeB1hcpe/JJ8ZiLOpuGkEFhmbJNrNXSg
Qjms9UdW35k4Yy2uVVdvjdDW2YSlcz1RnaGq8VJxS6NpXB3S+C5Nul5MhQ4HmVJXaz3Px7vFkTL1
+BMNYrdSM+QEzYa4PchvcJQXO6KS4P57+Zk0D4PaeO5bgJ1HYfa3ousuNnmuoMsl8Ee4pJurv3KG
ZHhmrB5TTjR+0QVSwVqPmWop/GZ1ttM6FldzrW/yKN3abLkfp36UY2Um2qhllU7V++sQ+l13OoCm
ehf1cldOqTxfGzsjwvb3cvCL2n61KAgM0LOfE/bxhBtY5ygsOQp7Qi5nsIdW2by9kYNdfrUG3jST
2OWj8fdyfvvck+JamDyCH4zhfP2zUAEflaMV3QqH5Tb8a9OvlDSg1GZmkepIHw831U+6DkyCbKdS
ie4QhiMz9IpztZC+cyh+gQdjV9xBkv2pco28v5hbcp0xj0kfR/F3u6icKAPD5yqTVkiy6DCDO/4k
GVOxnGZ+BeZhX7/LS6T/2sORq24ouLHJVh3zyOx4HAonZgiBJiV8fyZy0Ia/BcL04VrU3wyBFPyU
69LNqsSV4UaFKxoHvDao2JoNGkG5SSxprfTxIkNKJ9EC0Lq6/a4a1yOzKBn0FDV9CoZvUXDi71+l
bfuqJvty0FkdANcYdOn7np4NBCs5Af2ODr9DKqWd91E5FKdyhvJz1wlHxUlJPT0DcZwEcXmRpBHJ
1u7BgsmpxRWDXYFNXTcBnr42f3mCMo4ZMi/jdDR7mM8P/qf0f4tVebRG68h4pHZ7uW3MuOpywYNc
yM9BW96xwjUK2OgcjZscVb/gej9ICx43Enjll+uCyuKE4GUwNr3fnxWAhj4iAbDYov5c98XfzPq8
jR2gGKrLoiUtXCdCfvNnuDEb6jO34skf4EZ1op3H3vQNq2KuJzxOsL9Pl2y59fr4LtC/7eVFdPwT
IBZNcjkmKjbjWvvH21Y2663OKMl1FcE2Qy5vu5mPrrHveSvfTGm89pl9brGWJiu8/gLq5asVpwvq
DUfZirDspaCVbqXxp7CM8HU253kVMpPXDZpMV9QnRp7XzAARO8LS1sy5KpAxB6abm6qT0bVUAJNZ
8h/CuqnsYsnd3RbsPevhgnq63pDdHzj0S1LtFtmRaos5HhOUc+KaoVyq8Cc1FihRVAsaZEAeadO0
Rs7ArgfJzWDToUVFSlAAJlKc3pXUxD4gnymZaZNLAhvS9jixjeF8dHEmNUGqq06jMNq9Qefd25lI
odUXIDW76howGpswT5B6Br/IUhpehuCeuU/eRgQHkrewN+w8xAV4VEyLlwCjLPVGTPrplPQ/NGC1
+fc8WQx4S2iq0bb8NmsUhr16MZI3lDhvPIq64ENxOuTsTlohWAj5X+l0VZr8oiSTX4z3lDBa+2WN
GaOeRF9THc/m63ioamZsR6FnfnP6TqamkoOT6VS22HMEhbhM/WsN6t8G2cQnm3n8EILqaexBkDnN
cLV9E19eM59V9WMd22gc+IbbaqjpfZhgm0siuwOZtyEUldBYpGAsdn7kZy+QlaOk3uf3kZXiRZio
lMWF9eK3tWep2RnCBRgLj2TdeOWeeZKuu/KIyYFPwygKl5RPXiOZMNOltvAo1znNbr1jrczjPPOD
Z27weE1bdguasV6UIEyJ7ljEY264sjJx3tcknnfKqdGdc7bY2VlUZlSB2ccHHBFwj1KyBlhpZC0i
rFLI+5EFIfdhQ3YV0xKgS4uMGM/vnMXrLhHnzL1lzYE2EpmxI+pjABoT1BTkutGjKzll8ljJG23B
9VVwfT0Ndw1ffQ7AUnH3Gih/xlu/qA9jXO5FWkb8fDlFiD7bPgMWvCECzKqsbzuDlAwqJGzzuZh3
UJyT3nkHG/l2nLZ2o6QcA7XyMGaUkAWO2K+Fg7mqNf/oAVuJkgSEU7vJlyGtk0GgVetDdXW7QnW3
khBeXJfV9AIBkYAVp7Uz/cy1NYhuUGc9L/wNNUrSdv6UtlyI6C2ajosjAl/lwDxZGaGXtFZnKBMx
uZN5j8SnfgU/d+dWHpigeM+lX60keeXw0lnVniDJ2XrTOwIYJfWmrfbVqtOrghSJTFuQK9/yMjaP
hlvXfhBe/qyb5jFvRIurJqq14wKTe1oOPVolmVt/QlQqjb07vzes8VUisbMSCN6xFhm4B8fS3+Ed
PnVui1yq/fU4iFUnKwuZov5X4BI0WFOnb8mxngRcT1kJXyXQhD3c1vO4G/9TrOxaHccFPbTxplQI
5eFSoJBPYoUWP07kq4p19Cud9wo9iSY2r+iIqyPm1+h2dwD0366wDNUYCCVjwk+jKZOiETNZpzkm
RNFySVFUFPPPI8+uJRy5sL0XxbhpvGZWkoF6HoNJXeY1wrRgULEnBlgtzlHn3NIOyJpoa5F70nwm
Fd3fMeXx+mpBYhI69RK5EKhMjqgThtEozs1xq9Ijqlo9qkYv30ynUT9kG0pyZfgp8nBdrCBdfFFJ
7xlqGXBBHczF+o5OZZaxbSafQrqlQxYzVUdVgQlT4T/IkSgr76acIwTWeBP3ADMTtJzZUWEB/zVh
+zHIeWj/lHhnBvPlAyKrhygJM4FlLnHOLIqb2IML4uLySXDQnfEdTaivZeZzpvpecS3LJqtXdW/1
Twn9xQa/KAvtpFy4lZyFm6C0iUKobkbbuMo2u3mN98OSXA1Qyao+ZmvlNieBWfzeO1gpakU2pKZZ
1KN1HjNMVnAAVbJ97OUtAc1TRhxhCoItfgzThzTj+90/OPahOA99vxzycjWUHWt895rWe3HaU3DD
ESxylRw54agDnGsKqEGYWSpTRqS0VbSj8dG3PJgH3W8GBElA7BnDRr/HxS6eW95dFDVKGYwkYhtQ
poDy9EtzQe8ZA0qYLFm5fNVfPd27Tdd09nbayu5Ly5Dpa+da0T/Ucn1PZ1pkX2WPNfSwiOvm55j0
cWlOAP6rqx7Unxr2Z1V/WzD556Q8A/+3sOEm96bGsp+V4h/7/GgVwcI/Gu2Qy/FNzFCxNgoxo19I
EY9X4ALbNwrSJiwdkmhFkryAA2iXovvb4ThAwUQUARLM1TGSNDCl47035Y9cXz63rrr38p2UeFnu
Sek+C6BH284u9kJL1r5F8gjbLqIMQ+iqkpbF+u7YtJqIIVgT9qcC0URmX3sY/VQdQimZIqkLpmU+
992Cwq1zG7a1skebW+OdQaWt68lN1IjhTWKJpa8JeN1EBMikX0x+x3nYJOImpTy8jZKWUne2laBj
xOoTvgJQIYWWmEaxT/lofHWCFrHyFcswfhpyFvRzciKNJ7cvxWGei9qOK1lEBlddf2ClsRBLUAGz
GCSRGm0wLuS3oo6Qrfs4Wk8TR29atFxX9ddAs49Su5P40CiTkdWTBp89S8zAZOSs7U1p5ptcrbfq
xVxfkNsE0qjHKD5jxEjxXAMzQP6VCP6t+Wx1HxKhLNanhKmvxO3JYjrBCiM/YhhSd81hqLjkOxGF
Pc6+7FJiOV+t+hPRCzkY9B3TACGIy1d9ywb/MDDOKMK3cnLDTUJUh6+c08JIOn9Qo2K2yLhm5W/H
mDWZOSt7IcpFc5lJpFhWQiNBliE23vRBcfMNmiSvzrLTLKsHWgZETjIdU6GmlacyvXfSiMOEIZ0x
oM5/N8CzTyU3Q2nTgkRbnA7OeRsyv7+nVuGBC0BkMZPVZDOjtSBH3m0G9ta28GXSebc8mvzMutdA
Jlo8HX7ye215CKoWSgOyHbRwil6FzSOt8NuONeU4l9VYoOFIjzfwOCHete3BQ43iGlQzAVtVnsoO
VcwSuTbfUAx7DJk0M6CqSkmT5rPY8JlLP8wUYUrC3zwMPJPfepo9bKWAsqXBr09i2A+5ai5aAwDf
yOeEVgWb1YS7pZVtLyEOIKkjAvFDFVY1NeagLyy/BSydJQXg2AVgVunGu+cY6wvbfXWWINXcDzle
NCnql+/Sv840LmP5iuZXqRCia63A9O0bEimpWagvPxWLBviFzLsKEeBwuKulnDLTW1UbDJKG2pcq
t+NMNahiXrH1YnCSoOwwUG9TsBN+nDMM1SrcHhDQKhNskJiRDDU4QFekoSZDtZHhcny95HCUH9zI
lb/v7fwohk8tub2IiFJAV+LRkxt2Tv3vGOpwDQyIUO4kbsubfxiFXwKFj1oPN2W7w/RniGx+eRt+
LPE1rQ7yZA0mdrUCtkTDTiqQ8DY73li8fGjZOL+TFjqFhRhWugYMFapMAwgjHBpPdg2thgnk5xTm
Ow0lzsFP3oje4Ve/SihBlrOUpyDV5CwdVsTASzYFLwr5LgSdReVQHjC/jI33f5N/2XLsWABPaEQ0
Tv16t51K34MkoW5pJ24YUQcbsjxheCvXoFqfB+LVtOx9dsxJR0aicj+Z39bcGbYuHLfMk2e8gyD+
2xBNVR1PBWbyN2snHl0c5wU9SjOcyvy3aeFe2gFbJGfR23AWp06SEf1BOMq0RQGVdQBfMJ9FtE17
JL4hoeWD64n4mJWnvLTvWq+8I/SiPCXxMhbo5oKm5a1GHNQI5cuyPpTlx3BsnFH5R2dk79sBaVPN
UCNAuibKs/1dWMpDfratxlxt0L+BOBSz0DT0YZPRf6w+Z82gmXsLczy/IkndpZ7pxKnDQl6oBEC6
loqg7NtgWR4NpbCpsvqDkfvlN5UC4HqIgXhsnZKjKS75tiBAeMNzPY70BhB5vcrAScyvCp06IxFK
JuP9loeMtzo2XHwCmlT4Br7eXo2qpDnLj3qw4rnClCThQ09kFGDJtTWdrvtohP0hMLw3ZEsqPgOt
PgShYxxF1GUdYDBt7diczIMx000SI1gBl5TvpoUjrMa+w5+0WX37v1ogH5+fqU2MN5s/V3mzZu4B
+pWXBOivJlDU6uh7gagMLeofdTUforbv85Y7hkyByg9ZvuGwUaTbxpcw0/VASsdg+Wj+QPo5srDi
fu+Dsu6QUBF0O+H2Wi5y9b1BZJOQFr/Lb7WdOxW6rwRqchX51dZbxITfK4N8gbfSxG4DPq8TsyD7
iY77zAi1xkZlisG9QgwHox4myOTl46t+cf8tORDzz8Sm7uZNiw9G6xXBoS234UotUKLdina9p0X+
qJrelfi6NgtWrr7wGZyB0JgXV4aiK2YUFP0Qbawhxt1gjEoSSnX2YJPInfDHNPVXWaOnhXZT1WuM
3RteDQ1N473wyVrVsPjsrqQjcQVGUHXNKTq0pbRa0jhl0d69of5oc7JK0AgI7YtRRmNqw+//r+SL
3UnvWBH6oXoneSEVZ07do14cIZxD1d5X7ax3/8ThLT3tkvuNnqnbwkfnV1qB6iFBqYtnxUvKQU1R
dTMUSy09KmxnYDiHdGWLT8wPa6neYexzCxsA5AmREyNK0kV5TEfqNONvY0Z2frFKnT6q6rL1Ixjc
cRnxFYwMUSmQ3tajfj00Rzest+kLcMir5AB5UqiiP6hVKAR4V4zcVXJp6uTCdLAkCnq1UOq7+zRP
Z2MIj2U+aRRd9AtVlrUWmGCBmkqMgHzNj/laiwL5wBv/b5Vm35pHf3cak7Rs6VYlbChGfxHyjlRH
xCBLkbXrIXqjt6UTUPNvyqV8XYLC1fizJoPbyBh8bP+Y0KHoeAhU2eMs2l9CuyNodgO0RbsQe6Th
meJBmxudNvy9FID4ry2drPPVCkyTlIT2bZaY+9oM1R1ZGf3gQ0h4L5V/3mLOAynVhiyou8opeOJC
mS7SsABqIks21eWqWBYzvXmRBM0v9XNPQb429V3dyo8kHz5wgyh0guXo7ddXM4mfYSYFktHUKewa
M2jUPgAv9Q0l96WOQIHSK8TNpu5eHBw1W1i5E7oiu6FNIpMjlG7IGY+TcBbgC8MbeWlCJfwxJQgH
VcLOPWZwjylwOzJKgKW+r/QaLbDc6UZhmKqd+uNr+kkFEb4hwd66cv4mdQzJWqh+hgVOyS/cFzK1
IaYGwHtg0IfhoubuPjzngyBHnoDMhq4cHCrpbcOxoMB5vxwLbcOKhcqhQpK4ZpnXSa1nItNG/JTN
pgtI4lfwh/V7r03obJVo3b4SmjsKVKtNch5vZfJfQ1gRdSd+IjmG5Awqc+gSi6K4rESodVAOOSVM
SI/j7EDgcqyOapwWGb8l4T2UyKX4eOv92ZafXQsbqxZPqZke45b7Ai4CD1dS39CxX+ddPxf2Epc5
4EPt5WbpZHWcg6pNw+4nQLnd9659KbHAP+s91rvuPENaAfyywx5/0QIInGGIlZDp44JoJ8VZ6Xwt
x+p9NYrnS65QbiIcUprkfyywd4lme7SPIe981opyaUglhDnYiOA/BmietnNqzsj50M87IjoUQOgZ
1PoLgr0vnI5HXhF4QqFbahZBB3Zn2CviqrEy77Uq3cYuu6G/jtFQJoenqT1cFxLdFw0AvmnJjlpb
8TAuF0mpMEFEFVIRGYWCztZVGDgYaft5M1ERz6iIu66INJrPUt7yBoNWT8diAyK4blvcL3E2/leS
jNLGY69+39PyO/gtrk/zrCFrGtPfDZCunGs3HUhXqxZf/9LTj2QK64ygEa1y2/q8J5pX5Ku3dYW/
GgBcTENdHqR/EPy8HECv3VY3iwjLIFVES2hwCiAVKZPt0snTmQYbV0MKXh9SWJvwvXgcWtYzrq5e
4C9BodCDyhVVSQfNYwK1ZlDwBwve2IYnJOx0qHKn5g5iEd4fg6ZibrKZ9LE8odmE8d0QYsZm8aex
4pSlQcmUsOwAMcLXF2NfhMtZlrWDX3c0S0rIljXKTmwSfznZ8zoL7MPw2+Kpjpa3Q3v1H2lNGlf9
zY4O3tMuXuc2spDf0nVXm324Gy+FVBvIAKkL3hCtnHgeRsU1qZWgiy+O7S+yAtTeWKX2pPTzP4q9
xzYf2tpSowZ6RrDwSv3fwaZ2gASjvhiD1BY+qoAiCSuU8oqWOsWoBYY6BziFu9k5DEhdCwvmwL7z
RzOHs65TaW7KUSoLht83kGm7BC8hoK6ATHFNeWQ0JDTNNEFJcAU7ObOwWe+Mx/R2omzcDYZW/IED
yuhDNSHU8jiLMuYCeyVpKM8uy0x6z7dEzWEKcFSZPAyqlhOohPWfzHnZI3Ja13/9hNgoRTuh3BsF
iAlwEipBTXFYZY/e1pCy9mRKnGUgkaM4UErNUTpWUY9jjKlYuR8Wjx0AOVWuarVGC1VqJmLFVN18
Ri5WS6J/qPKRfncyUlJ2rtJO3CxbPWZj1Rji3qTC09gvjBk2KGY/YCztsF50VAVivqj46CbZrwZ4
olEu9YfWVu9Ttz83Nld8ngfTFf6c29S/Prb9RZWsGFMHShyDfVQczFE0ZqXIWTWNyBnqkQv2WzJB
OCC1b8PlhZyg9VaVNsw1hbcUODd7UzTrhnChNX8aBqL2PEcTJ946I/nE9lvwVtc7DkK1joWoYy74
JDWidPvDFDVMupfAaqGLesPZxTA1Q2mVy3VJb9oLdUYyMU1yuG1I439qeqgQyQheP6scEudxJjZS
OD0f3mn5mbKR2ujYd/NSVj9WLhYb7dTQ71gRrFOp/DccHCQyWE6EGCGwt9Rr8Rc28LMbN1Fx6Kcu
h4E2ydMwgqz6o/TanYH3mSzKu6IaHzNmqlZlCdUld3xJDD513HvquhAbSrO8WZAM056zOJVJGOBc
xayKfAE0S1gIB+NVkc7qfFzLdHTkj5dEZienATcCNblcVejNKsy+BnKYEYnD9HODkkzk/3AwxojU
oY23ao8lWu13vuMELCn2mWG6HB9DIz8yiszyCYUEZQa1ds+b+fFqtmoVRwbTyfvpUmX4S/ni6aiT
ufmYv7WgEbKvK7Iv2V8lYPeRNL6u33Ode2E1cYFXMdIQBQGlgUxx+1MjLZUK+TG0JmzZfukH8ch1
umK25a2ADUAq4RoeVZxYWlGAvRRSr+nqKNaoQBeqEGBU7bc6wV83ixCMbUGLYzLYzqECF2Iz2ubc
49KB+WJwDi76QiUpiBU16SmaXLeAQwsEFK0umUTiq0zsL8Frt7KVjkYn65ILxYwAUgmuXMThQ4Ro
IlPYk0D71OFPzllUUVup6V/7PFKdTXjrsxYgyvlj1XVnR+t20OAm9CSYdS18yd+GnjeBDeJeFx4y
59Ms/7fk7x3DFgaRusDb/nJnAgcInqKJmr30V2QNcqM6ePE4Q5A6fTPm8XtuSd97QLVs1r4P2rfV
1u/wKs+kjZol+VQbVhD8y9KK+tNCjM3HOv/g3vpssV4Ot3wklbfL3/WJdhW2jsbCmHpk39pG/1bu
zff1m7UmgcBdIBV3edtgimJJYfZdotKwPToa/dYbIHGtgoQXVfXGQ3+Lijf5A8vNK/aCpYc6ykYB
OzIc8Fl0T9hCCJ7E7GVQKIZY28JXrOAKY1F+q/imzHvc1N/mGXDxeLeVzinB5/eZYj7GiH14WOsa
StUYyil86Ib1cSY7PGFWINap2Uj7MCdfcWlvDQ4BOqCRw9rAnqcHZc1ZEuS03KNwNCwsKSmu2Snx
DuiBmraql8TIUjwIYXvaYPZ1Wq7/WlvtTCJUOCsHg5hwOJIJM0L7+qZcesQbGjLXY1ofKFoBVH2c
dHPH6SyacHlTRABznlBbi+Mr1+5/7yab9CjrdLXfK8Nw9luSu3JYkD6mP9hJ+DwPGVmRVomVTlmi
jIQvhhjs9/n6rR/QPaO9Gj1ltBx1LFE2TV9ZP3/LrmZO0uJiO6VJM3pXnHXUZfOcf85i/TAV7b3Q
jSc1uW+NuQco/Nsj2lB/HHCu7ULrqez3qAbSunlwStwReiflHOtKdX0pvFGtZ7QQCvq6OXva5ucE
6HCyZ8Utf3TkI6zL97H8ZXeK14xHpM5juKITHkgwX19+SVaVRSedQI66kYCfxXQMrPTKXtCcvF0y
FdYQbeqRhtJLhjf7Kpxuogw4FMBMCL4gK6rZV3r4ThWXlDIFuaz76w+xIgdeJHcoQFOJwdIzEqyk
xVd2iSc7BZliB1hfpXXyJyIAAaD7meHD5gCCtKrGG2DSPdvQVig/SjbiNcfT1L0ti3o+RvCLpvUW
3sQVX6DVX+W2uc7lDtcOsmuWN2O0r4XC/JAC68JvSZxdJKupWYfcsrkiKXNYfU7mdlwa+C2DNHCI
IIaimkiiEmoAlXSA9cVSuffQwlXiko/pBbnaub+viUHDJVopi4bmyjU5rl5c98Rc07cVhoXZpUF9
lR8NLD0bnSOk6rPpty8r77Gi8aVHlZWhyiKgs6HKq1C5tst7jbduYv4lnCfZ+NDmi4vY08URKCHw
xvyFxPGtaRBSK9BmJGzoH7BS5bMIyj2JbWFFveyRRY49pyMB3Xgp/laW+uQssoQQixaME0cM8Z+9
dUklkBFydhTC1pouLIv9fZiISKW7bi+/mgLp10bEjjVeF+k6W8WzRSJnNNgnYFxFrDM3FrvFlNN6
qvQuz1ZoT12odXKQjuyBYD6o+WHz5Sm0VikoXqqXbMR1D+unBBxvGW33iJWZxVeLYbJ4zqLCA1gA
NNIKHWjcJ1rCJ5VqOJIeMXBltKNKtGEOLlMs8EDtDup3Gcf9/1pP33u6qZKXLoExpl/DUidQI8O4
Hm+mcU7S5rK4CiJ93cpvRpbdTKT9x2peVYNwVSQfawUzeYIziRtskLQRAVsqxoS7JPPngve1pxpI
PtX81S9Z+wAiaf7KNng9IIGOqLvB9JbHiozbplSKXD5jHb50+WbP8009VSi1M5TayKCDlkEhIfmz
UTpv6QjC6n5PdEoij18IDjowYSRUtBnltcJCNPk19sMKDX+Jh72YVF9vJB8tQbAcY5Dgzzt01EAX
0Xa+pv4qJ+0sVRyyaPGHhoY3HGFWp5DrzfnPPW/Vpc9v7oMQp2BnPAriLLh+D09XMYKpv3UB6AxM
dXwOWKVEK+7mrD3MNTTWFU0OZoTjNhxqYMW5EQ7YePrnSzK+Qz0QEc9Lffm8wAmIculjpXviF5u7
Itgm/DxoVDMgMwmx8kxURS9rIZEb9EKXEQmZLEKyDfuQLpduGS5F0hA8gZi942hCw1hKfrF2qMA5
AkirsIHXgWql5YdNta26lPfMJEusAsLOjHuZJncrYyyXnwrV50P/OQjvmDEdc9HyFy2lzIxn3dF4
eaM1QHHjY0HiqQUjskeM5kSUkJdwixAGuKIlgyAbnisIOqJVsnrmWkZmIyDi19cQ6WYcAKL+tIf7
/OJgX207dSUFBExS48mGFyLqDXOlDwV/urHGy4Cf4c4Ez/fYozVcOV03FA+9KnyDjXNHdJ7/MHEd
VFLpzRDHUk8CTlufwM1G3FZ8TJ18Dl+3+fKAqSQ8/lumP5Ak0zHvrTnR+drHJIun4nbdQSCqTgQV
Jb1miti5DCTdwiCA4HyUQ+OloH/M6LSz7NsJjN1SCHiVMJuXymUrkos+VFejbq6rY09WpJPlh7ey
QFS5ZTDNZ0Rj/4rn9rXC6AwFxi82VmETYzuGC6oQ9IPBgLpoUwlZZAiRD+LLiNpmX4J4MAv1bGX6
VRq0+zZRWwFBwUWcEhx2tP9vDgqodERO2pIpY+ITkvo5NGyM1+WbplA1+1Z0FKYWcpg6Y1WGmjSc
232DnyW3qsT0bf4PT+e1JDeSJdEvghm0eE0Flao0yRdYNZuEVgEZ+Po9aNvdhzKbmeawqyozA3H9
uh+/SYLYIwldfdJfqheJdKIaGOLN1N/Tr7Zh+inRNpOLNFFUaazXospueLpus2ndwJCs6o+14x5N
SS7WUGSN8bvkAdIWKnnJcBZkD8EG7bdOHEOLRuutWoTnxPm9z34N+A5WpFMeZcurgQHAGT7rn43B
G9Xn7uwyw49WdU+U9Tra830Vim952mHkwWHjxrp3vPom2JUOJv/0spnWayL/hfvlACshH0snataH
tiFDfWN4yzyO2yxi/DplKWnQeTegP2UXJSqtAZZ6VGBSIvs3GyOTWfr11VHYDc360dJeJvBNjsFB
8ZXkLFsKqmJE46uePBhT/6C2LjPzWBV0P2RJJC08vy2oDSsm+DA47tUqe9bbakx8NzM2MCvjtUUK
rvXrbIBeQ+fjLEDxwcegiL/SeeiQJud5iGafDR3SZFAT12hQQYllH1ZMt1w+zu5FafajeCBmhx3Q
zCJb/ml4VFD6rFSfXF8KVcUcUB3LDuIm+lhXw3zZY2RAw6fYs1WcjhA08MX3JShApkOODBu73lqQ
N85JhbL17NoJlfvdwJy7penVAAI8lZjCAY05eTyOVmSzrVAaAekAXxxyR81P7SlHKwWLnKOGg2K5
1npCbJktAu5NLiJbbHv/1JOFVM6uj2eAtddaH/V9w/ev5XLDmrgkaRwavXnpU0w2mPmsaQ6qs6nk
J1N+1qyVmWNtncd+zi9cLeLW1C6W9dUvacDOT3cQq/PKH7WgtM9lFnt7jsG9aoMe7xHOhCcn3ygu
5X0XsLk/NHYD/7dOKLA7830D8zkvVnNescploAya+XfhQl1PDL8N5yqqLOvhbawI+upNUchPYFgS
RvZcJp7XWIFMYwknepviwc0Onhauls17mJ9OmP9Zsxb136blFUUWTfW4T+yYbFWsbxm07sv6d7aM
UDHt0LCNMJ0YA1x5kvzi7VFEVn2yptdtQY+Tq9+Zoz/DgJmJhHEtcdlKaKZ9S7mZ6cW3QsqyozTD
ymHLQqUt7UfnQk3w7HteeixAJ7rPf9R1T1jRiwbAOyXPGA9fJts52naS+ey2D4ueTHFah+02meat
RU/h7lphcga7UmDa7pvpts0V4qVxTaw/c0kUxlCjQukiMoQHCSlCEV3IZMmlEUFdeP5IwXK7RIJw
GwvmNlcBBQ3H8VtI96QYoy8FplgZm8kHzxumXYCze/wdDR1ATcYhwTi9cqDSJJuDUlCv2ZycSs19
zZP0jd/Fay/UVw7NVJu4CmbnjrfmiAB9lKduuorvAkz1ogU6E5kUCu8aGZhdFwzghATIff1ltqTP
CstX+eFz0Aojplhyux1ui7yObVONes4vWwM00joBcYAjIkh5sHE5qu+z7fqZagcC/riH46tCtdmU
KS7yv+qEdZCcwQYWQQ0sJwsGQdmJQfcDUDOZeyd28GQ93Yy63/Oivu7F3AqlME4ij1vpa5zDVvq2
bJ+7s8/ADqWjmurXSVnw3rT3IhL84Q1fy4R0R5P867Z23KMFmJ58TW8OMIn118IOA1AhVKIOqwQi
DwuaPWA3+u4X/g34HtJfCdplu7GGQGpPEVD5ua2Y6DR5K351AIVBBMn2Yaz262gnr/Ook67KTrJ0
Lq32TESBSbC7OiwOvnJAKwyYg2FHsilRREdMmDt4kf7wEbtCrsddgQ6THBZhfWZctq2/3DyFavsZ
D8wMUbTT+kDp4YgSEjUrKjm35dLPQKvoWtGjpSADLV7WcffDQNyynUeyFWdYQwS4diRKylOBokps
lM2U8L7dyIs+JiDZA8yZ3CWPtYhzNfGrMBjhhlfPc/2OiYxHQwGDLNXTgwBFqcz0nwHlc5ufiTQv
1KpfdJeJfCt8x0fBcy0CoDUgSL0/O3AYE41Id3LncMDKHw9qc84wh63IxvxH4VDOzqfHUuabGMgC
Iqq3inZdtouWDNGit4/ctO6d+DchqQ88fPzh4DdpVxefPEPtU/HzjrRxr15XBwu4ksfs67s5PztV
9l6Oxftm9PCIyHmXEswuPocVHcKuXpumeikx4a98CEh4aN9Sx4zFabdnfQpOu0KF7Kmtp5I1uDvF
E0mZaWY8TOdDM6qnDGda3cpjNf8S7blRxCUrOo48++JZs0+GzYMMVOHU7Yb2PjkNJDd5nj9TBvuj
+B6Kggva+pSniRSZyVNySuy3KWtfxdY9rWP/nHjmQWw4y43Y9vbdM/BYyJtjQ6svp/ZEtqSJRmQZ
k61AhewkeLx1Odce1fUd3qQda4Q5lwHQDr9q1lcny9/4o0aiPuamfgv+yn6JlaaN84mI4GBGqyKi
zHFDfbq0GVMHRGZIGrg7+RILUJ4WuEOP7s/4gDcHnEY9HFXBDqNU78483BhVE/OmrdXu4fMyzCZ5
7PBlV1k8cTVABra6e28ZkCOOHPeRk8MM8BB5MPjk5HgLTQtcuGSiOW2so/QBO4A4fuNNvSZOE3vc
CZY9IOnuoeFc0F5AfmvBQ7oh5lqlDCpmiRLSj0e0iPOOMETd/OhLNsss+5OuvjvFM1vMuEtYQ3Uf
tePigS3itNl4fywQ/nns0vehfOqVHbXznffyI22n66LgE619gk8lAJaMV98r771eP9f+anM1ZcwB
hDNiDyLkfbEpK7D2TwLLRFd04LRvEgXQIEa1HyAdTULc1QEyecwllc3mtoRHZFWBM5aBmuNXTo5V
q2CyhReVkxurx9v0JUBGjKfOPLQOFDt1CSxaFWauWiPz9rRNETQprvN16MKidTE+c9+YQC6VZNWc
1DeKvzq3Ccvgsr2QLMSAytiD4zcnKgPKjrOmYhuR/ixa2pCYcqcC+7rLU6uUocbxLpm8S2zt83re
fuGxDSFKxq5k9Ybfttv9/eYKUJD1EmWXJKKcCW0OxWwMamaLstgOSyjM5Z7XxY2Z3ZM/vRqLFL72
Y22X/tyQ5nvonCbM0nzjFjl83Z8ay1+3XymajMW1oyyw3uknBahyK4CqlFu4bh2UNSUqPvXWDfJR
Eo+kgNJeQ0cDUbY9ktDBIDMVv+up8jMjI1/vXlxTv2j2gle6uxTrbzFgJEqY0c+qxzcgSZS5UBCm
7eygJ/D+Oxt9Tu9HoiTnWR5bj+TtyEVVYV1NvTEfOtpkVKqDTP1zxqZafunr29gweklK0ifAbF3z
VNrumc7Fs/aMx8b1QCrfEv9gzv3RUQq6oVg9qNyPTYMYYhIrNuTLLMOuvAQCUs/Gp1/D8MqSnOjB
1M+XZsX1t6tCOEBq1t2zUaJ9uKf+wiGPa5B6FGxxKRkLqFMAOCM82mfWaDmkPBRXu/pIuY3mi8eH
IBqLIdSTRwtpovvuC/OwkzcVvoYhrF3H7xjteIOTf8TRfkvRWHhf9UezVGAqyQ9PTu91nb0VPY3M
i+SKYc9T1JrFZYHkjokiYf6Bz2e+K+1fjPu+1UGZw2xg5rw3AVWMC8WuKV65VJ4I13aOuHRGfqkc
65xXy7mwMK7xs40kTKtQ0yDuYedd9Y5zShzceQ0MNQ+kTiJxJKAnninM0pF/h8bVXMNEptAJQA7N
5BHvW+N11dx4t45O/2sdZXQjBMiyGnuaxPfbwgDB+tLq1qmzWh+0wyWTy8XFbMn1fa7CscrvAsxU
zsKyrK+FUT43RmqbzyUIW0xOuUXWeyxj0u7bvNy5uE64x3OiYfMGtVyt7mB94pEXotOMs3pV9eLp
zmiNQYPyvPvuNt2+LeqdTNZ+9MU9AToooiE722UW0fCO9dfmkoQ6MFooK1nlpy1LBw5Qu6wvRKLO
E1eyZVfLTtYneZDrhCa/NW/t0+qm12Ydn0bzRfbwIN977qerVV+1dIvbfxUYFPZFg31iNdPFJK3n
gHorhvbsVcZ5ZCGQmGXExs0OMBoyyTIXk/Ft02eCrce0/6ZJH4plDFw87JOGgrMEaJwEvhl+Lutn
zTPb3uS1RdHHttkw/hYYXgF1nXFLpQgVTkaTNwmVRilOGADKga4kUHJCfKtM3qVLYfyP3Kw/uXsf
Bfcoy5SxBjRWAQyzPRyvirekIsQMjsazo058Vgs46NK5JgcYimXmk5m/fUte8xqjaTvql7niJy1q
xOljPYbjZr0wAgEICjHk9aj9MMZW9tbHYvCODr+ZDT+sjRcTd9s5M2Fcae55oSNr25F2ME1g1uGI
9zTvPGv1RciRJQpulGO7MLkCl1FAY3DznQbA6+l1atgSdHNgpTJo+FKUQ6L+s/LvausP6C25Yt23
gayWic/JtC9iXh9OTtHRhpkZZx5USxun6cDGiQtDt0dACF2B+jJOSYmNWwuqFYMh2Dl7u24Ggbo/
IEZJwrbxf2ga8dFFSid5VrPdgUXQyni177JRguoupHFNhzJ25GEex2tRsFDKYPzU6L1tFxuTFTms
ajT7UoBHWvnFWoZxhecm03+Mz2EMfhpVR/3NEMJbbmMvhVZHC8+0hNkrO54jU82hwwG1rX1gLvB3
0Nj7xPFXdgcWt7ySWFJDvxUXiDWqFC8c7w18uM0swnoCyVYZx9L5bowfdUZOzyCpVN+6cbvXdvLg
byY2qZePKZk+xj87ylx9t/v+IwUiUyv4wh+A0VS3vxYD2qG7HazyUw0EZoB2/bMAmW0pERqLZ244
D9yujxZQi4kbbxDyXkv3ZmHD8+aRwsPqyicAR0uJh5BAIwE5mNlVfuAhvCtrOzCNVVjbB0U6wvjV
j+27Dp4vn5LYLKa4z5yIO4AHRVaXOpa2U5vFuSxwzeaB4dIYSB2mZFrqfS8xuOagoGdVlCmUCxBo
sJRbAo0l0eJkagFya4/tOOddLPU+buQcG2XHxPYHbM0CpEJPJHb99N6Hk9LfN8NmT3roh+1lG8dn
Yf1sSVfUthFbfz0HUxgtRm71KlsH1JR8jEty26pQ3WIpaODkmO8tqH0qrrGKW6QRzmuNI8A8c755
Gss8YjvYkpIQdHckVBklsx0PHAR5RvoKkhBJ6HL5ajURGObF0VQ+fbh7mp8TLU+ZQPmzl+OC2XR1
5mAcdkYpuHx8DVp6WlP13oYZqn3NesdBuVc7xEoMSNvw2yC+tFbOta6q64dqwlOnfAsITVURuUB+
Gg4FTXqYoNme8EjBTes+KskPB09mSy8jy0MHB/2S0Z0p/5pKxRi9BWOSIzauIR/nhbumi09e17Sw
y72wh9yBJ6Bdy6hLC37OMkrqQ/pmUF9qtu2pdD2/xj+Cj+bYzWVgTKiuDOG8Q/dWTJZ1k45ieNiI
qAgcURtg84rD0ULnNcfdK3NYxuyxh3oRODBMiUNK3dqKjgj6rD4pFIJsUaEDoRVTVBMLsYPZQl93
5El1wyE7/zR/IElc3R69b82eCaJDu3Kj6VWqMDuySdp0tbnX63j8mCkATHltth9WF4Wr5mY0pwKx
VLhRpecxuZb90IbDM5uIrGSM9RKcuBJWQBHN/p4pfAjRULQblJBbt9k3JzNuuFpvAqWkWWG+y+Q0
TO11eLe151iGCdGrIlVeuaWYP83yQ1UYl832NJs/jbb2sVbjBVuCGgQpy1sUlMxnVQwkHdDIFeJ2
zDeoKXcFjEDzy0N+27jpNul8IsUjQOR67bkgeiJwSqbA1wQXJ5OiILEitcHAmIg6gJLNbmu3EU6j
QNCiZ0c17q6SUu8K5GruHzlzq14k/IrE7jlmnCmmIU67LCaweNonV51x/e6c901xOhontQPjopLI
mC1ueGA9HHolF24icItJzVL41misLrQmKHiDe0ILAEAUzNN9zfGrpmHD6tjBjIeYB6giKLTbVMiz
mLVgpfQ2KV0aL9sfaq18laTKGS2tjUNMedQ8a6Vzz8yfCWbd3V8BXv5S8pCzx3OdxuZlnz7bBbf5
k7jcCS9KZwESP/A9nJt7BXC45wajrBQ7zZRaBN/thh2ad0kt9NDaHparoi+DWeo6QDmsgVmLDvti
nxliVJC5hxdudOCozH2QwKWNUUHdlFP3atvto3WLO6W6VzUXQIaiAU5dantxkmFFGrb7yDbHuqQs
53Vhk4Q2ux9qjltGNGFv0W/YoQ1ngQagr1jEMfUAkLyO/b89x5o6cIRwl7AvklHVwzVtELOBy5Tg
slzH3/pEFISGgSQ5F+VykYZygaHhd+dMIV6itAEwnKtioJP91fxyyDgBresX9pq4zg91yYE9eris
0iOozKv5mzXk1UEZNAAc67zTZavdfto/yk4J0bGq+ugegB16H7bGVTXlOTHS9SmXsCiWN7ZRJ2uW
n5Oaf2ifK1f6GWhhy+lp47HD1ZjFcpluuaNiJapvbMnu4sUwge+tYS/rZ/8G42Go4jbNrk1vX90E
DSxSZQN0tD3bM35mTHk2RcFLV9/WtL2hqGNVq2+Tjo3WJ4yzHFKi5VnYzwknkhHUHSXxBPGBmJyk
kgdL5vjoFr5zKkE5JwOm9Wvm25KvHF/VQBPs9GItKvl+yrISeYYCeM4XcbHezCp79lb7gpkr4rAf
WuPSqSJwf+luGwOiK0tgMyzDoCdxzhc2SmRjR4YmYkc148Ktrvr2W03ciwMNzcWsjnJYL9zEzrmJ
H7e9Sa8kkUmJhsDzPQBo699HaHpyg/HDo6fv9HvZHJne4qTXsO+6WNQ7Vskk4nenWOJRpVe41yby
ElRIayGPbpMhaMLROhWTd5xfZbgzVFoafvTVvHQ5M33b+EaG4g+w2ey4Bq9Ry5y3WZfCaoKx0qOi
1qMZw5/CjYZvfMIUllXXlC2yzuKH3Qj0p/UbScuEoUYwko9LdFaQwxCrOvzqwFus+sHGgy39TSKA
8UcbDzWlOtwH5j9331KoWuBg59yQtsnC+gZ7g47RPiGO9HY2devdIiNSJyF+kNvcFw+svB5OaIEL
ejxG8CIuo1lhBOIIApV7TGuwWTGeyNucG3fVsx9TbT8dQNLpDJRVbORxtdfKAtZvLlH+tinZQ83T
h+riHlzG+1Z6oJqxalswHxMrdk7ToVFhMcKbgHygc0IYa9Cvnu/VvO3gzqZURRCTt9Ng24d5cwrT
4kvbbC7N7Ogz33mzDkZfvLoDAOHJOYpxeTfM+WP5a4icfQqpZr7sjZLhki7aoaFq4pzPYzSxdxM2
a/dFf/SFcyuIZ9Js1hRYICbkgy07OvPubz2ne6gLXBEncttwPzKf1uOH0LQ7UOSy6x8nlddxODqP
WNA9R3EIfKZcf/cq/W2i13MvZREXD9ZfofzRuVxQAjgrsKdn8pCiDIoPorWnfgLY8uFkQ8TxnrGf
zE3j4Ky+pzjs9mf8rWwe1X9U2meLXTz2olKHXufg6piRdyjtGvjviYJjHQredCndF2Uegp4lfoUX
o/vwGpBSDtaehbwgOJft1fXQcQx/4v/nmF9bSkeJRZERDsWtMHAY3T2QYZqBDUcxntZ8dpbjhF1s
LFib7bRfnnx059ydko9JfeVqenY9WgpRNzkU8JYLvCzmYJ87qmWSnbdWv5hseledl2WK0cWI7Tnc
BHNYbsg+fBIdAAsqn0ppLiEAsIbCGoM1ns34uPEbwT3fWqSnYf00mfVQ6vTF/MIWkuAYA/eTaGS9
LByyPO2NZWfAUKWV2ZFmLKwbst1feMK1dihZ4hqQlArcEDakyDU7fGAPNci2iP/WaF+eYnwpVvfl
VtlDMX6m2+qr6EaS69KohIPcmCmUQMGU4eaur5OiabNdmcAK8VHlL7tLRThDUNAxyqP6u8Icb/zx
KAE06kuNDW2QfwdAHEKDx6UZAU4Ryk88trKp6VesCOVVsAVekfMN5Hx2lUBV1P400iPbrC6AUIH6
6pyPkqz1BHW+yLtLtzy2McUMnqP6rvzKTVyrbrFDp/jDFDaS9u8RGjONOOq+MzkohsqEywIGhXHF
IzGhbpbeC0ujK10t14xyj12S1BqY17GztAfBQyukY0OX//JYmxT3AuY2MnRgog737jz0VqD/owg7
+grIaY2stRcMdgv+HdeBvF7/4u13Kfg4WNPV0QlE2MUN46VZiHvDCYSTzTf1J1atfclf8yP2HFSw
sC5p7x0qcsXQKtp/VSRw9Ba4wjcvH+8YzW8q/5xZzbCgo/zJOfkUbqUjW7cO6o2CW4wLoYb4w3To
17imHdYiKQ4zgvLUxDtGAKGiUrKbUhg3O4PPbDw840VY4qL4bqJT0CyCSvtV948MMcYgYVPi20+z
f3SMoqO3XN3aifUho5QJzQMDCUUKSGipUcZ6JTD6O7fJRSp74fj4zyZdrDcLjrlXylh3ImWRp57l
aX8dm5pgaPnQLPdhV/rzbc6CagCjDeEeLPgjfxRA9NwaVM0gHqQgHolkTFNiGy8Kvynfyt7YVHaG
8bbM/Qevkymw6J5E/lcDL5KayQv18dNMwpQUGrnempTpZNev6j96orx2sn9btOGtNb4Ts7/WSkz2
oOBIqKD1Dlg9ey0q5RiVHDyrKu7SMG7ORJKKXQqCVYM7v3+1WbFb+o+mlAezgaOUfkGFI9mmq//2
2MH/9dr5jGeFuKx7wmF8crJ3cs4HbSzZTAL15y+reQd1Lwb+PxcgqiapsrRX7fTb0bprwR2NhKbl
EsZKaXJAZDhno3sa0u8LWnb/4g0ppsMAC1c1f08GCYdv1Ztfs+1R5g12QRo1rItNZy8v3ZlGcm6d
x17SiasR5UT2MTBcZjwxHKc+/qRvxP1H4Fl3NK7feF+inxuREf2QC2bAX9pf+4c+UaPWuDvdjGqD
i7fXSSksF9KZ69ISmnIMQRhiDq5DZ2KSJd+tIFbYrw0RuhyjMqyAoYU5eRy5D9DXREnYnc3X0cAi
mm5skgXBMyb20dIedQiTwsmWo2n8acUWCgKXKCbQRf18/VJWgoMdZi0sbQvxSnUibD0jeJqSFaFk
MztOuJFYzewhdSXyUGwB5ZA2yCPE81AmeFtH1ogjt+H2KNo57PrYQyZUzYRUCSPk+LH+UgiBiCuQ
vELevJIgMLZy0DUtQqKOVWjmTzLleL9qfNFaBwnc6rk8JeQncAC3SsyvM8/7u7X8hC8IMPWN7TZJ
M28u39epfB8YdBcYjs5X8ZEjgYX68mm6v/YWMNpzkU9xaMwTdhkSGQInbVlEyNoAr45k0keT7ySu
9ddKZXee77yDUHOeo8KpcpVQdNTie06bCP85bo1AHWjeeiAFwFU2yZpMZE1K2zyq6YfusOEgfqk4
xN5JrkFtI/6V12xd6s13shK/BX6KEXcfdUcKEMvkpFGglqjUDpkkurOLCY9XL/SLkmZ+Du2re23l
+Jaozbu5Z/df+gb/v33o2fBK1hm6jYi+4oDgC0Jz0Nqdj5r3auP/YZt7U5Q99H+U5MFHCE3SZtOh
+4L8H91t/mbqWNo1vx7rwOSL7wU7YRfsrwU8AsvrDsYwxFBc6DG4u5552zXWBI21k1bcL1W0vFvo
zCbT16QT7yAmhw0aG+6Mrx5fI2WGCh2zrhJPWF0MAmYAs/shhpXbOD/mlbbyMqCNYcrJzitsGJKL
SKyLR/tcNz5Z0OZ4eI8qNGoNsWBQ2Kx7sA54HhSY1QbMah4ihgXdyGCpoROCrhv65d0323ilYk2S
3tCJulCDgueqbX6TxODB9DSpd8gED/rSiD3l50wItlvueF5ITliPunafCTdUGq+3ko3wSFngxsrj
byfU27oxqHjvnQ7kzPZ8HjaL81Un69cmsq95rD619tTodKpqFb/O6UIh6JJYuJxvG/vylPkoe8hG
IiXCszfaWPnTmBdWdeA+6oskEasoqY9jg8YPbjXbZVKI3A9c+L/tbsB4g7N+OHst50plMdiiZ5Ye
D2TPX/kib5XThIQOmo80d7k3z3XYyTuH/V5MHBX3AJm6BAsQvvneG8/Dtl6SBlQC23EDpwZx0lPd
5lHKAQOQlg2TErITC3ezXY5mOa/Gmecbr6rxH1ugrKhE5H+HpgJKHESC+Jg1nvgommSicfrUTne2
8mM6JzHonrRHWNUSf+Guy6fevvWYlmYFQtplyL8znsAbutDIS60hK7D0scri4drFfcH8qEO70VMz
1hAJPXIeOEEIj+FcGDPvub9j1+4Nc1XkgkQaVOWlZKovmo8Ro05ufQ62edGyH23yj8CItX07LCBn
630CjlMaNd8BrEVZ+uns+D2f4BVI7+jn1DMbbYtMv1ALRjKPaIGi29DS+0tLB1O/7HZbTBku79OW
NQij0t3jXoJViRYsUk5xQ2eXfDPVNRgBp6bhRuZRKnVsaq8OC6qJuh90uQdYJtqkU193mqvxgWkX
bZDaTsxoA+mI9F/Rw10pgR0rDz2fYsKlj2SUd2o1yVqmfQ67ZUAShYEBG4KwEzmr0RoCg5zVSENI
Gma9Gk7U1BJSaOwZUuBHrmSQxKD44/PNDsOzJ+49/C/ivqV5OUnYSr05uFn6SeeCqD2tDRsWyFz2
Qth74LU5l9GVFxVY9Mzii3YfBW/B6uBbpNhuIgJDoDjZN0dVfRlU/azzRoxa9W0hqkivumyeunCe
Cd6IVYNK6XkY24Db8fdtGk9BJnJ1ggNHx53u10CPVzJ7NqxlVMNdIYRruVERt50moiUtPgMA8xqN
VBVkhn4nM+zsqhryEfIHhWg9hD07naKPTOSH5pVamVPR/7V4XSnKwCEmoq2GMKawJ8G/arGjnZk5
CEx1DYV0Gu5dsjgWpojVUX0QcPg6Lt1xwBencZN0N9Zr2NWfXW77bc3nqSZ0mmb3XP3d1WLfMI+V
es/IfOvb174Pr4R67Q6cbvTPY9xSuKyPwO480cBs8dgHUPxm4SQbOYjh2Nwxbt/3d+S22BCpJXB2
VBUAVwtst9SIFe5e5vK3bXB3ww8hH+VZrFj4xKz1SA6HQBENPScFc+OsMXfaTaSaRYxu3wG1Bgb8
LufitE9UG0d3Wfc+Q3/gEVRLHS3co6Ul8RdLogt2J0xRiDz/0jbQ7dBYI+r0HyXJZ5OxrfHmizWw
q9L/sdkMLuVFgEyjHiLx2LFwp+zxQd+g/f2HGnP5xXkYKpXsbRR4iXsvgD8R2pqD2WJRd32/ZBla
+Aae6yzj/gZ0WwFcn+ZoXJ/O4EHTAzUmeWby60owNg5EM/MWqaX+3IE06AyFebO67b7ZkCnf642w
5HiDc+snBPrYZOnqFnh84ovhA3Yk9LfAcmGgGEkoyZ4L+z7LdwHfjfAEC6ljxuBJALu3H8JCxBeM
1t0YG2hLnlNdpxbFHk8tuH/uLlQAwsK7Y5a4697PkVkUFGqN0x4jcEUNTtmJwJ6fMyU+AAkCh0Ko
lsQXtlUc1Xa53hyKTAoKQhE8D0rVfXLdVBscWeilJVGdjtjAzFjMMnpzxFsujRfuKkfFk6QzMFSP
F2buSW38bGCMhPG47hzZ7c/k/G2r7xx9TVse6K4VDd/ugkcXG1Ce6+d28M3rsjQ3q+9OEkuSrtLB
t7VPvQsyRB+zT57AXg3i28iWkftV8pbv4Jhb5ru2z1rstkmEcExSG0HHQTfvH8vD8ZsMtgzT5Qc3
JmfLSR+9ESI78ENi8e3BufQcbxLZm2ROxNAM1VQH3EWLVDepUIROLd/TtJTXHrGNEaFFPzgbf4Df
w/vP1yfjik5zEv67mXrX60Yas2WAroH3Ziv2DRaUGWFfME9r2M6YmKIFt18PR5oP9R7fXDXMvzjA
R7q0mcB3CIHREl/iznqtcXC3colFQrOTza6nZy2NfkC/zmaDC3rhn2uTxAP/d6JEdTKp7U0xuB9t
p6H+Qr1YNKop9Tt5qI9CvqMGupiWSoJW9A5LSrntO8nuq4W5K9N/AEJ/IRIo4BET+tTqOv6vAbIc
81DqR008VfdVJc4CPziooSZA18du52phQ4iqjOoddHAangmbw5If320yzESsVnr0LEoVHaxkCPxr
lyAvcF9j1u3Lq6R9tFxUUo75HTfzeahfZvKqRk5KkqJemn5ozOAT8jAHHnDy2zTIt5V4pV0zHJip
Z/Ll6qE15hMvgbRL6iCgaiU7AWnk1PgnxXK27kY4g+4Yk6nfz4uS5ewUtE3/36Gk/SG6apGWJVZt
/+cFoq4X0/ZwX5hCc+rUsr5nC4jDrX4p8GetDeEmJ1qriW7V7mSZ+rUssbYUoCiFGnr9EOlrGheM
E3osfIPyUgaq0ajCxBbHzuBJVwVsYSEKJkG3iHAn3vJEtR6Twyg5oj38MnRCLIqgRsf2V/xw68em
5dd0IW9ryFtasJY658hEU16cLWYWZC+LjpvZuxp8yJ1y9FnsgaJ2O0T329BgHhvWe9GDTjmQADq5
PHgVtNZ111rBnMoEfufka0aHvlVdzAVSFsGigqvMx04nUDmXeq+Onb1KO/EtPFdHmNaHAshiFRQC
4+xvk+J0ixd8npQYoxk6Lb7KYEvX01IZz830HjzFHyk9I6AU4c6+KlFJop89Y9zM1wWfd3q0xsVv
CRqjSNHD554VAHSkzmwszg0PJqcnAxOsH0CpLyKzse9XnN5T0IsSMdQ8kPQPRmIUutKFuEaQlKBf
ezdDEjU4etXwYkzui5qcCtk95OzcAA+RqBn2Ph85//9jSucxtWZvqfZ7q387U8NyL67tj1HjjTbt
HT8aNaHdD2WLEpxjixW047HCIExp3d2l76CjtM8asAIIkERs5zvmi/3lgOSaqn8GLY0dagTh1U2/
FLrQqNkq7Nl3vOsCpxRYKkYJoQb07pA8PafKRkaCJA0iE/CeBcKiDvOiITWXqd1lSR0iYwNXHXhv
5wX5W8G2sbMTFfxG5FvdvY2GM4YSlwD9Yn/rjKp9z2gT2DLc5mt5K7vTgPbQo9mYQjxqq3iI4jmp
2//QdF47jiNbFv0iAvQMvoqiJMorlVKaFyJd0XvPr5/Fnhng5kVXo8spyYhj9l7bbTWi0s2NvwiG
youO0IspMRLQeCb6AyZXHu0jjSkSGdQ6ZXxB+d4YxNYPuot4LulYE6CIk2TjXerjjywmUR6pPb4S
2qi3aayfC1Yn+x395lynJc1OtCaZJx5eIg4RX8f/cU14gZE7rPXubcE0tP4xJ20AN5eJm8kyILV7
i7Gg1zhGS3vXj7VnZJrX4eNvCQ2YI+DVe6JKRxPwDNvqAXmCFLOlzGiaTBTG4J2KbpulSIjxX+E9
3Fptuk0KiZUbCmjWj9qHJYaLMkDSBQ3KFAtlDUUiwTP+bK8KfVzJdO0DAjYmlG6B/DbDx9TYCgLQ
do2Vlj3woTG9JvusqWVRMGn6y1DXt7adLloDK725QjYnCXZ+hPL2kSh3Je4PbWceqzk7Z+TgcR1w
nBR4JkBJSLl0aBl62nOwlaGShUH10nkt0+oJDapY7u3RrQAWJ1PBWrkhSmPc4YDgypVYlsSQoHIO
q77+6kemERzaLBTZyixGDn0WSB2bneiMbQMvIN/UMEFZvIq+JvjBdOUxRJx4yZuc55to1DZxChKE
iE/TiOFWpQXShrZzjFvHRv7UgP0lDXqQ76Vxi+mNEpyQ8GJH5MotDVvFp1VSWhusgbPQWT6wCAa9
BuwJvTIJCOiKrkiZzLjf1k24DYjmiDjmk+AJjzimaCOtnazpemZ1UI7wc8Zr0/Ln649aDDUD2VV/
Tj4E8s54FaLhUCh5TSgsBGtsZAoQBXUzwGgDNfQkvfbUukT8EWdi/o7UOIXaET2m3gcRv3Bqub0t
s3eqKDIm+guZwjewgVyTMUOeN4bjreA0wL6qPQgMW9d7iMeugH2QMXFk7Cq3iHmNkZAL1KEph+Oi
Gd8sUYXjo6A/0jg56LBWS7VWVTkRk4BukUBLSKB98i7EhImcNqS4LddhEG/0DIyvvI5aaNyLPIp9
al1hiPpO8TpKDYEtSLb8FiIRb6mwVgEHFvEr14otgGIQSszj2zKxOpUnpmm8H9dyQG0iHaRIxmtg
7+342UYDruzimir6Re3zi9aurQL4OoNtCh3OxDe+88Qk8J4HSxzbiSvKSfOvgJCBkK1hDbxthmEX
5VRc+Q3RHf7hy8ixF4ZggBjGMcIw8pVIW09RFeaLHyq+U0YI7wG5uuzqagqvAJyZTMeKrEUGG1SI
01SyxYEtwWXFOV2ZLLVm1IJI22kHt4AMmf4fipritEwPi/kNiIHBZZwYXrL4IqVnAT9Fr6vraDrp
vJwf/Q4bGZpkQP6JulM0GUzDvGsm9JADF4xH4U6vaZD0E9/7MnjJdPuKsNyOEtJT0CSj4eiYYE7s
8GCKMaXCfUrGNkktAtrLS4/iTkNoW3LO2XLmhTPiPEyN/XlhIjo4aWEUezm1a4UjQg059ZXyviRQ
GvpdoJcfcGHm6hk3fPtSEocbnsG3Bj3DE+w3OZLh0NS2qYqJFlgoYlU8lTVqtG6nJpCj5k+ucd5u
eYeVRxMvdj69GHL4gtjvlvzG2R7XLlBdMCqProMlaoEVmqp1hbxismq3R4dFpLVFRU0Rt2Kot4vQ
gs0D5jo0RwDDtS/k+0q276Hu/U26A/3DG+BdCkN3qWtUNQJ5rJzsGePvb1bBdbzGY08hWXim8SWv
kB+gpRCX/NNvmg1tX83IsHfO3S+ig32tMp6ubI/onAO0sB4+AuxwrCoElVT3vppXWvoTRVCAETTp
NkpgBE0T4ahj9Nfh8G1A4yRnK7ij3GJbvOKgJ4o1+iB+Xt8RnKAjPYT3jcOTzGjlJ4wjopKIa0Ma
DyZuSfiQWMrZmHIoK1C6s8xsF9edXGFMCUOqzldbknaiJEmSVL77vNwwjpy9A9sLFxRSw1MsGAno
riG95NvhEFysgLyMKLkHuN5wI9eOihPMRr5C22XrPFmIiTXSZaOSn76S9toztVrgHPKGGJ0ltlNv
TmHGFvWgufGOySg+2pCMurDcyjLxTBCzTN4lO2HN/ohylIcmlsyk4a9QrBJ14MxsSAysrmlyb9N/
ysxFG2KTkWmutB44Tnxm5QwRdpJJ/UaeWoJZUTG2IRMgvWxyTdy/Uycf0vM4hDDsrYsEW2+crbOp
k71BInpv6Stjao+2CdHqUAIwbQgXHbjWZ6ik5IpOxkpPBdOqZGWQR6NNl3nP4f2Gukf/lRCLOHMx
gbpzLco3NKxGy8B3esHQNkElwmhXqOOqmd5iGHoWk96MibMP7UsLPDu2yIhjwGLnu4S6lSRjBD2S
xvF5a3AaaJq0wjsjtzt0n+hjgW8zWlk2r29VRo6JDVf4xWZQmf3aaAqnOrxUOHwNRvVDiTvoPLOK
wJpoMkLKkC/YlNT2s2K4h9PfeGID2cNTKhkfVUANlz0sXUDRdNBAc3iQ49rPrXVI/rzSNa6J0rab
BAG3IJKMlpTrcmXl04YIoo1GgpKG5nBOiEEi0z47hdWXzXQC7Pl6NO7dRJVXHoP5t2w/QYEKPgDO
udS4y29Vf9Z7cdZVCGlFfwmT8YIMbRUlThkvs+nsGpNOZA2rlCW9HBkrjMNOHd27Hvx6vInphiaA
U5r9NusdSH/HLp79NDpBzSCsvAcIGuxgekxy9mzJ11G0Q2pIjE9IGHKM2jh0vYyG2S3gks+ljtMV
tviMeRB6pESME5Csnj9x9IHWVqv+kg9pT2u+GMMtRIPhYdRZFbPLHGGNKzDawU1tls9bRqVqfA1L
cElwIfNhkwIs6HxlEy7k2BaiDiVhYFs7Nf5YUr1PNmlxqHLdFuB8BTgl30sEkQz017H6mbEfl5UZ
f8v4YpLJ5oz2h9peBngDkkBg+2i/Q+7Vdt2/MXftsU4veWKYikGftBfFd9qKXVOytnR1r4JPLflJ
sik8jAwS8PHgV3JIMlbvhrGf0/w4mzcxAlCohxMukfOkYBUnl0psgqzZJiPGXHjSERoutrcNync/
pqmOPwXq0kCFqQo9Wx7BsLIbbFvGumvbLJnsvUybo1T8mmJxzW/l8Z6Erl7dwgbEg9OnA1P+EVTL
uNX5ghDMfsbHAZ2Bvb7K8xlMBPoTAm+mkCbNfkRX0yJFj3g5of+zmesvxb1SNCuSbNCf7jB+HZFz
7irMl6HPJCmT0f3nO8WXtn2DNYKerkDuWfP9bc8Z2DxZqg6Gww2z7V5Be1uzqwJ2Gxgq61DfRiZJ
1oBmIzn1K18nCbrfrTaK3mFW+UeHJ7PgetEMpI9CX2dtt4a1Av51g/F6pDf1j7BUT9KQ7SX7Olnd
tU/tW9wlrh5Aq2K0ieyJXHjIKFXqDA1CvBFUn7LTAbCFuB81A7cp4z0OmQqKCLLlczCT3WOGZ/Md
oM1WH5RV6pcrKiH4SfC26OUldv9QQ+UlspQugEQe+Da8b56MXRp73dy3u6SWt8V/q0lgAVmAf7bb
UMOwxeQX+NZQ1yucctx3ekXEtCg8kd0qqFDCf1UCD+6eKjPfKLGHKmRLglaHfWWa5wpok3paoPZ5
gaYDXwrL5ls+fpjGxe8ImgwDvFSFpwEVUPXemyAK+PLkVctXsbMifxPweFavE76QAusH3a1VHBH7
1umz/Oz/zBrceEYr5yj5d5WaVznrbrDP4YM1xXwldABTLbSazOGMM9yw9qGX/Vg0jHDn0WwROhG0
PLcr0BfPSbxoX911cRvkxDqn4o0JFZ2R7ZbUBokK3iTDmUuAakr2WD6iUEFwxxn2aRIAjsd33+MU
6uednLeHsVIOeJk07J8JNnk3RrtSPeRokwPLgFdlXHQC2HXbOAdBcmqdDq2kjfUIMbQqr31jl/NP
MVKfZJelmJnn2suzYG/l342EjSOLeEbQExbtobbJPWZ2kO/8rIZvSmuEG0wpOmzda5usNAfx/6gv
8QVs63sBd99NT12LBDR9H//mpmG+oCNHPqH2GfL3eQIOXeZO/ZDfqOoaRkJFU68qInHkziT9Fsq0
6t5tvSNoUT0ALCczm+xMUOXkYGqbHkoFz21o3wMYQpnA7N28Z9Q7qz6y4S6gxoiIsdPzna79K7Ti
Xae57eLXOtTf0i54Ay9fs/AS+nPEmbCgyhYpbYYDywjfFShNGmienG011mwfXtB/P0TEl9geCxNI
vnFW3vymvhr6yNYJqGFSs6qNT4ZiILwb9sSR7oc7CPFGQVCxnnpUAym910ySR33k00wVryYzQkdX
EHLCL2u7dAGN0AUi4nHAltd0gSQF2MXW14KdYmi7tBs9Hd+H3zD8lvDO8fHDjVPfBHDcglov0TD4
xRrQceYBfPWB6U2LCzFYBRdC2pDIUhLk/pkd9DlEIoS6u+71vSzUvZ1N+14q9jPyW1bhGnplrJWm
8Un4HpdPbMEZMwlBwB8woe6yjC1E+UVDGIr+GKQdwNJVL8KDMVr7ohZuSTJ8z+sdfBQISsL41PCs
YRq3/PSijLRYqX5NeJM69utWI25OsNZ0BoCoVxtlka5hHWte9aC72/R2YG5oOA3GACRIxCwPopwP
NTnSV1s6UnE0RAv6BNpiDlNsuPRMOilZSws56RGfsReSKKRDrMmD7DgoL4b0FEyjJCK+EK8zrTYR
3VTOFGo7k4aDqau8OEO04lKPw7I/AcxoHH3/W2azpkwGiRoYXYW/g00GmrHJ1e1CrEidhWu0Cq0V
qdCU5xzlpZJ5OeeCDaCuhs9KuYIrjf+kOXeSfuoRlxTwpsiKdAXcFQXoaicI65G36Yuqoyq1v0sj
JgWKkxGgAtyCTVd+yAycBpTriGahwUNFTN0UVhYp6RAg8BX1sTsWA6d2dEkQv4/VT16HV3YTScdC
DkHjioTZz2iIT6KjMfpRCmA16L9aKgNQIQlySFZqKyxN751OdI6BGIbLow+YJAwCFuutBYQWPifu
qh49FOiUnLMKM1lMq0+WrYK6V3yRvb7CVbG2H5O9v1JEeUkQUcCZe1XCsvzJgPCQ9CHPT+zIDXvL
RWhauXOmuL1PhBulFMVerXGsl09wLB098mau55MCt0aM8Vn00KEEFA9KcX042nzhmThqYQAihpwQ
+FepzJ1JJk8KCZxgcR7vwkcmbOMxx8iV6luVUSuzS4ujMFISpzlac30PAGxWmUPPcJXh+lKnwcJW
g/rcZxAizL+YAIxfsLY2LO3zUgaPXO+EwW9DbI4jOTG+qTjACIGorHvbMdmraqV1LKhwekNGf+WE
WHXJImlg+kTwXEeGYtRf29jnPap/ZySqi41+STzksDmjPHsdCAen4eSaqDYhjkpkxqLtTk2RHgWQ
MJI6nJIGSaezkBfwym1Zri85cBWrtmW5rgE850mxA+pB2eD8pm5HSODjEvFlHoMcZESOnrA2tjLg
GtBFkflPhVcEOwAUG+h+/hZYCzm/mEJNAww+TBlkbGGTRXUQc/PSWGbp3a5/IpryEV+DJGgh4vBV
Hwgs/2caLxb7c4VRqg82oW6Iec4PiuTO1vtswVuuJW+GsaPxu4FoG+r9AKYFCa/AVD7a0w4IGuur
rTJ8M9xSwbSNOR42GG35xDpT2TXlsGoZj0xj6E5EfWS8jgWwMqvZ2yBJ2vkz8r+CTHsPmcXa6T3N
IGkiQcO2VjyMDP+biB31PfTvgcSmpIqvwCeuejhfh1C7ll8qhgCRdSd7wJKXlg4jUlwW5+o/JXtb
/s1TwuBaeJYvewsiqWgkcBPyriETMU10hvf/9kQClhgaWo1KAwbO6L8FfbdjHYUhicUvVpFhrffS
BTVJfM0L26G4aVE/RVzmHXuHiYWPiuV+3jc4cwlO3VeEmUWt4RUkEjZ5RKJrXAHlkxebeugsEczL
A9gZaPztaV9WYg9XRtb2BvafAKSMzlepoP2bUM2MI6/FyiykHaIVS93rIrmkbNHBAZxLbM1JbxxT
Af+G3fmgnC39VpluABc8jcDGktg9xrFXkAfef042Em7SSJGElbdC+36MNdnBSXA3uEom2fHBRWtq
i9gUBgYo7I4pgbAK+gh42e70SpJhlm1IFnDzsXFDhvsNw32D4f6oojxPz01JJBv7YBZAU3thuOWI
7AGueaT1Z5E+s0hPWPjX6pomzkffVpssrezu0KNvQ0E6Rdcgm66K/B4WjIBnwmktC8nDdKAtc0K3
IhhJhvM+Ft9SSxhenywFnVH2HuHlmJR/NDa1QYgQumFeW/quDSYCaT7AW3KL+rVGu2WATxuhntDd
JnRcy1CSRDMV7SOrW08BhCLJGaYs4j7455RZjzlNDlO0pC53k3Ku0XeELJh8YCwwwcLQXmZk1YwX
C22sBoYvSSoau+hiUWXW+W/vIyPo1G1fRoRztDSUGO00e1e3MWKE0quOkcADUPzVz5CQ0wk7WTRf
A6KRIT/NpKpW5AYYE/JJQit51kvcGTHOIdamff1sIDbwR4hR3VbZ53BkzobpxRS7GhJ3naqXZIEi
XSpIAO1ELbtpJXNnbXu7R6iM7IjnauKGm8DGMjVD11U6UE5WxEEI4tg5CTN0Pfi3IDP9BQWl5A4Q
A9ry4TUltLMHmqkivdEZIvfDsMUbC5SxqSpkvp+D3LuLsHrAf8Z8bJiHQ0Rqb3sKhXHqqu5IET8W
Tiw9R5CDakKQarUPdOqs5CLFIdSflgN2KQIDr4jULTN/9IdAz2fGpIL82lJd628oekLmynG0CawU
4sFllG2yiEl5O3UsSiOfClhBqTgBA4TeR5IFV5Efo0dgBSxIimWiUT0rzy5Kz0wiT6GiNIlA0Bmp
yuG6VreLI1WxqeGiUwF+mIPxGCbZ2kwfy4mHVBbXekOyH1FYRDwBHXnJRrROzW9KJnWVIGujvWLk
OGf6NiqQtnWrgjdiRkPRbsErQl1i3BKgOghYtkqMQlFsxLnptQRzt+MHWomV3sMGI1xxcPtaYitU
/ylaB0UE8lju2M0vc5l2io+WJvZt7aMmvFldwz6YpvJSJGhZ2Y3oM/dOSWS5wvRiyayRA9oKDAot
ySjRuFbg4w/YzE188ERZAKKSVTRyrA8CsyK3ibSE+jIUvpMgjTKmAEbOQbV3GXPXIUBxWL609HoT
mxmGzSCR/J6dY55tFehRi/ZMDRDIYqzpWANNfHIMteCS8Kg2hgw1TeKcNJ4j/yoNqbDZi5QpPvny
e/7sWEK2jPiVS034wliz1cYBCSLEny9Cwi4XTxf8J3hwwzzcZuR61NqNNTnHjOykU4aKvtwxH4N+
R3Y3emG2XQBbzrGA7Mr1AOOKQg1HGeJJrLyAS+uRxLFsPMRIK7ctZqQOtFx1mNnGL7/n8ubo/0Q2
XDKluIjWPhcUIwkVJFG0FubbaloNLDMKOIgj95/gXhIrNeuZCAlWDY+6Ta8GPXEwNOAx1fMs3aUa
hS6xI3xKZvC9fB5zRd0637HLE/S419AVj5rCN8NYa8GlItMcI7SOd23IkwvlbRu80QOoxNLk4Wq5
VfJZWtXUn1MtduWMT4kZ51qCKhtFkRdGLBg+VUUn4BJJ1E3pwqsgkc7oNZc8jzdNtZ6L5lHrXmJI
9qScnP0kXaekQRuM22NJ84jA8YAYw0hdJ8nLFyXAFwcmLWiVbSXlEybYoOeOwYcpNvJroZxhTs+F
hRidjCggBqHsluiW6Oo6a9zbGECk6UQOhWNCoJ64OCXm+TkfAqOILfaiol93KIFY/G0kusFOox8D
oQOyuBjGFdkZIcWM78l48wuuqot+ZFs0bpFDc22U7ypgkQbE10aX1xa7ccHlNVgXDj+ypTqADt0d
VvgiyqpC7F/RHa4mI1siY3AIKFRzfJFfYH0J9crUou6Qd2briUQkNGUNC+84f6rlO2b5IO6dJRRD
o6sDPC7sz5wf2fDtQWGwe5XDc4fjUoftwm9o/bMw7AxoU3gNbxLXqkluLI9WEzsEtPT5T9xcdf27
o5rvK2aCJfG5iCX7G6IoRzbIQSdfGskcM85Vw/YNbiquCgGDGK7fUAq8Fy/giZjw0hEpZ7D3CpoG
wVkFIYWntTReddotnaLO5Dhk6Gmw5JSPgujlGt2b9WtiZe2A+6FRwgw4zsyIClZbpDHXJ8b7rJ96
V36fyaKZQYgGWyofpyo+wO60Iwt9jTdihlpAZwDwKvOz0+xfm3d8uxdNDO6gc5qq7EyAdGEspAW3
XiXcuyEuVeu7BOzQxcdZzvYKroXM+q5nJBiQGFtqWRShRPBwoBbvUsRYj34FZnABfHfQQuwv83mq
vQ5ZjGBBaeMSXb6P0iNADoDnaR1kBccCRgV8LwnYMsemQB46G6WPdUu0P0Cy7qzmO1k82k47hmN2
DLTnYh0IJnVrz14KfiTCQZ9QuX1OWLRtrdyb4UukUQxzNHZSi2UOuF/LGgoxtp8WG0BHzNHow0h/
yoyXuGBCx+oGmAIIHf4qC+/RCdXp1Z6zC1vra6Aqa3Vx+CgKAuLAgY8ZUtxwBqJRByK6bPerA/mL
q2mg1ZTMI/PJCv6MRrBPbiEXt2TPGACVqzSD5UduEXnf81uieguAyiD03OdmsCfao8RCGyf4utHI
iDbHa2WeBAeqbOevPRAxrMwh3vKc3bZq/cQhdqKMEx/n8rWhIbKwAwdk+UAL1NC0ybanpNauhlUx
NAuuxksZyGU59LJ+K0p48X76GlpI8CtlMbvvksHYajjwKVyitOOK3yohS8bcgD9uwRiYnZAkgbR9
mDNijiDEQ1uyTlmRXXZUdeUo3WhSjdzYt6gyVNT/QgOUOWtHjGfHEgUdcMnG0vZajoDn0VcUbxYb
mK8EsV8oLTqNbYtcItnyKndQIWn3xsAzYsq0BldKgUpQcnm671k43YfA30e0GlHM6pwsmkbA/Au2
5YyzY96Tfbe3+MSIgSK1CSm2P1+rmYkjT+0EdJXwz8yVCR65BPSzg3ydS/zJJjaIIXHx9iCI2hHl
iX6hf45uZ2TP0lTJejBeR+Kjyj4+ivmtKyX0yAV3CGEVJNwQgJDC5rec2GTGWAY3JcYREOXKWaaY
H9BdIQjWajxvhbLCK+6Mj25MMfEHn+XMt4NXqVanTWM/LB5Y2QSekiGtM1xLrTfWULFcfIwJ6yZj
kxM+nM0WY5BxU9oJRJstszo3xafSmdolTNUVCmTmtuuktkAaoTqYSFzAntORl/PT+9lGZnNT2Jcs
VTdRS07FUK6hUWKC8yc6TXMPnarQck8eWjTJHQMbzEEq5yhKXiPe9yE3IJU5Y47fHp8S+wMmkwTV
YBfGtTOM20YJj1RFUjDe2NKSFoaOkOtb3nSZ5L6kESqZwO14knJWkHpS74UfHDjfsszrUBV1vKM9
sKshZUpyYamEY6PZl36/b0BDWC1BZeFrXsr3RCvWgl8SCBhjekRSCoFXKBj0JQSKMEPWCdZ4iujU
7NwF+mHjMlyqdpLvPCXo3a65Lavrjq6Uy56ULjYoQPLsbxrZNa2618MBsOAAlImF6p+X8GTzfrZf
/rsVxRdd7bACsgumTE8b+VhwJNdU5xmKun4iz7w+R5Rsswl6CylyDv26zYtthy80A0vTxn9AhDNk
GPUnrrdGLBFRCLEVSkS3VfSFDccmmqFYU139kdob30ZWHqO+dwtTY2fru8uXEDe/2C1WImx59eA2
gkDEkDddnIN2XJkaBDhY1A1jJdvEhpE49ybW3YoWD8kky26AGfuomx8KEkZ8MeNEELH2iMhZbVTa
KlJLMnuA1fme598l5MoAhVIl/2gGF1n+PSzN4YDltug/wzgFJ3uZ54phGSGnNNDsEXfy8suYl6li
R4/FB9l3OP3IS7RTdtPKjaxOeNLonJvlfpGceSabimzC3FqJbwXJY2OdFMTf87gK5fYSleY1J71F
oNOWsBvS1qDVomgwz1b1VfKTIwas6TMYWiLJmEsxsQ2xUszjx6KwHYIjygcARq+N4ZWLc0Dcpeal
GcUxUk2kZq37H0N+zvZ2Y56iJNrrl7w42/SRnYbX359ZIps7Za/WXoOgomNtNrI5SyWPOEoMLPVe
zoWnYQr6auuNdrN1bTtgphn42cQCrNTGWMnvbc1wt9tpkb4zMN7HA5Ifbfv/k/sAT9TEF0TzndpX
61D7wBdRk8YAiaP4MzssU/ShwZvdTM9olh+TMbzW5JMsAGNy0fR6Z+PO1rHZlc+ewM7/ImKVbZnU
770srTr7YaraAZmXMkMCEQdk84dlDDZqr11Sk3q+Tkb5IEJsjq3XAzNbinUfW/GQbQwbdWNw8AnM
CcvwJno0PIxda57ks0QxKIkO0C4bDGtcmwxT0atpEtOSdiMSFR8D+uwx3hrblCLFXCUWLSm1SSvU
k+jjc48hinDTM9wruUBZoGx1OgLAEyUn9i40tG1cRbsSZ1LAaog71JmbF0si0tyifdJ+p3A8tOrr
DNFgyopjrwxH3VCOMeUnBEUnh/6kpfA1XS2DIaz/4yxd5APkfUXmD+FSBIKPG2ubyJi/saJ1fJkc
amM0uoydFQwVepfjS8YZJnB4HVvCmhA3BAqvG9fUtI6U8/yV9O9zeGNYi9dX98nTZc6DHA9nUce2
WmwIAeSm8N+RySTvaOuCypuznQFWHsbgUjpeqMxqpi0SyW5VFCLxbDf9ibnupgEh0jVwGId5myA2
HHicAcHCkDGmL4X8G1snjNXpfkX/bmBTRu/OGHzXR8p/cUPhSH2tM1msoicul9eAfQxWNXW+d1Q+
bmuMTv1iYYoxxB1lZzDFL339o/pfzAYS7KNla9/kkkYv629mLF3JumaC+6VoN7W82JJr8hTpjOFy
2pQJpUWAQ0tiTlJY/GJ8QkNzWKz0ZCnKLYUCmQ4xJ0To1gvMoep54EjLpRuYi8x90E67IxgExsGd
AbkanxTGoYAToxw48Xj9O/QR3fSPsy+VqSGnv5HHGmneJx53nEC4WQ6D8sN6kWA/XB5B52k2S+Uk
uxCrwh9vJlyDxbRMX0FNj8WHLGZNaR8UaucyeI+q5rWOhnv1arEDEYFx4ttqYpxpyJu1WLfEMiMy
gRu3oJSC8mczky71RezRn5dwvxb4D39zVsCWtIwLh72JuLyA6ZWtbTJ4muK9Y0nTmReNKQO42Eud
XuMBecV9cfVE/7imt5QnwiCCnVPNAprJX1SNApTGfwFjObTcnB1vuuEF2rTCUFBh2BftXUvPOU5n
7hbUGuvlAOW0xxjxUJOPejEqkdAk08LIMhVDyu5lpQGvwrYgsCwa081XXdyHlepYUAxg+NduMl79
EmHDiiVB7dolGg/MoxpLgakVXjuxKw1YS6WPAQt9SDKFHp9yAozPKj9OG/JzkkPw4cygIeOQPCcA
hZn14pOeg79y2esI/jvgeiQNU7giymHPW+AblCGuqjUbHebZy+ZdMCiTSgiU8N2YdxEY2jRrK1uP
HeKJtV3+adah6N4ZS3p+6HbFQqPk4ZfISvFsUM88e41+BGFUwf8liIkSPfXvmbr+4GqddBYK+7F6
8hz7GBpllIYOBO/JfujvaWU9ELh2BTrTJL2BUwJTuuqUKxliZJcjBVsec7q0rLnl/UtL+DuDLnln
/4sX0QrAhDBnEI+6Tp+sW1XPMGYBSdDzcV4fCuxxjPlBofVW5aKLp3rrTLiQYHSSj6I5mdNBCUx4
+UjT0IOaK0gOZMZ8pwxdR2Q8jMQeAZ9vtD6LDVkX/D9IzKQ9Ndmj17ZiU33UzJGTd5+Iygo5ramt
ZXiAMA0zZF0RNmwyI7TS4JVON0tN6Uvmoed+aHTtP7hkbk9rl7UNs+elda+f+H0fs8t3+Id/uXTX
9hYNBSVRDjyPlDRK/j6UHLIMCd7D+i74fGRDJbuMnDgmtSSJA15w03NWcW9hKM+tg73FfEAVquis
wcq/qEn3BSeKTSzhQNWMMs1Gb0Bmhf9dKp89hVvaH5lrJR8Jrs8u+eIqIlDRB4YDb/0kpJudoDsh
ILnnBQXa06nE+VUc6g7M03QATRVLXm3fSc5c2tJJfXJgAQ9f4Tlp1wqZD2K8zEF7TUVws8PxFp7z
RoB4OrPZvAykVGf7MgS4KF/Vif5F/7ONYE9UtwcAEUwhjnqg11w37OJYhB/LUncG1EMJflnTbaNT
mAOUSldfj7Z5Qn5PjQ9yAC08iJZUEpvWHWRjBHIPZpBc7GG8NjwqISqeZlHxYDRPwa5MmasLHvj/
vbMMivEW2Pm0hupwo8EeSZpuD1dSiyHULL59zjC7JVCZEmjSvCqt941p73WDCGbBwK2c4Q5vuMVZ
ow4LfqCoSJrzAIpRp9QoDNKGighdU0cQsW5d2QOzatymQtsQ0uZbT7mdXOaNdWw6k2Gto9pYI7El
LXaleowA3XzhiYWxw//oUKQg88q5cefiJ1RS0vSSY2RfmlScTFU523F3GXv7wp58wkswBso1C6xr
FmlXGTNEsfblq6IU24GcxoyrWfwfICwBECYN5SZjC4m+3LKn7RydLKMhU/4OFkbipLea4M1npi+m
iJfnfOZVZs7DRAi4L/ptzTrX+XBSkbHZ9V+yZHvqwICYG4VYXKb0QlCnScuMVYJUw2WOzDe5sCDw
huCftArFzOx2Gakm1yFzupGJNJQ80Z+G6IV5AXgGH+sfM++QKZuClzoR1qJa7It/WaO9y735tuwW
RlxpFZmz/JGwgN9gaOrol+rmu6SWYv5wWpJ+r1H8kCw2fDZUZhmNRdUejbpFJ5S6CTa+so7xWWEw
QLY0QLpI+K6WCkKpL5M5hwnVFyUWOUnxV0oAlRwHJ3WOWX84+I4P7XMMWN4yuBjncq3R2ZtQoDIo
UFAoDss0ubN+cy0jcRoA5GoAW0FI0qHD3soMESa/TCCSqodr49Egao4PzD1p6cyDOWanQrTnZC1l
JtkXFYmzkC7qxtXQbQf9cEhn/VCjRZ8YKZsH1PAEWgbgq3O7WrPn6QhEsT/sqHPiojiovsbrqzx4
qIPavzTgn8/Vm3RUPvLeDWWIcQjLUlJ9JB7QJrzMhWNCLS2RBqHyMKN3PeLk7a9xYri8O/Bzzfdg
zUY0uNjwYmA14xDRBiebjqr6UwTyQULVwgImZWjZjVfZR4bnb3xE6VL1EkTo3i1GQC9WtIuHYzZR
RC5pWjH+zcYpRH5g3NI2fyGW4lBnSVFfCFrKCw4EkmVh1aojwVmzchP5Z8WQT+Pv4GAgTzSyT3Ju
XkCjCJG5D8L8Lda2u1YseqFV7QtWLGdzBn3rA9YlV1Wi7lLTY4WNgqmWtHAv+BuLmigFlOnsKIaA
8Tvj1mstneHCfJF9V+IVn/BcG/qrSdCq/43Wi1464QHvMs4m/RlwQ7X6KwhD+VMXu5azv0xpi7y6
fiYaMy+N5jqQnFZ7nZl4IdomBmCJZdjPZOsQ37vPBef5zNLD/27sJXGmW0VsR3ATI8JVRnRR12jJ
1tX+h6fz2pFU27LoFyHhzWsYCO/T1QvKMomHjd/w9T043Wrp1lXpZKWLgM0yc46J45MLp2bni/tw
2iOogg7LrZ4ZLOp7IskYHBFhS9lcVCaNOdoiUqwVsgtL3NPFpqBYzKJfbmXf7N8tTze7RGIuvPxq
TXmwZO0xcLs6zXib8FyMLlqQFSCjXwnfWj92nAzxthX9LU0jAFF+yP+66MhwvEfLg9BfOpSr73Oj
3VVueI8tjBeybcBGymsuHL9POnqfCDojvEOTCVG9r3AokvTr13bvizshBVdX1HcjY/9VbRoxkX+z
ZqCgsw1t2/MSNrT0XaUyHEzHuPZ9e53j9Dpp/UUH15jX/4xsb/Dc1LEDVcgqDDiXqq95l5BxSuS9
SciLFivJpIt9RAspMcfws+JkXGs5EzMc4AA2XZeVJcCvsJMHl1GqEZ3lD9FTV5NjInQ7MACAAx0R
UIxj1yh0WA2bNqMpUBZGyx2ZaVyDbod4c0rkUzL9j+SRrMK9CiOZXJYtQJsJuLk1vGXL7GUi328h
sT3ITfTB5cQO+EYmRAQYr/DBZumJL5WauP1z/BxfUFTRGP6WMNZMoLF5B7VKp2gl4gFRDFJCqIMJ
KQAPtQqDODJ3pqdCNfrWypYGJiIGscx/xqpSkX1of6CZdtlP6P5TQhpSQ/lIReIn5hyUXYUgzY/H
X2SQaEwIWaTM6mX60uAPwlIGGgFZQ3LbwDEnZtwBkGr08QFtzV53TvvZOodU6iRJ0B871mIt2xky
hAas7HQPaUHi7aaKTJFE35US7FNC4JWDNIlJA21gIvf6VD08M787BQBEfTeI7mINzgkBwZDFB7uM
T+Sh1KhWNIwONCO8aoybeayPurUqPMLBIwdtz80Uq16tfEFShkdShks8xsgzWQhYRO3i3ZVb65c6
yVU4Nzuhd480XRTMfEIaKL8tax/CWK5Jax3J6Ow91q7tjMHU4RFQneHJ20DM0mrPZM92kBVIOvi3
yL7Y+kQBy+qtnbYVPWVY/jHbbzUY72xJ+3Ifjiip4/Yo4wqtQ0Gl5p0hu86Xvqmv7FxKlOT5pL6T
DHiQBvoJTX3v353UuNWttk0qKEyPmaSnv+/Oq3aUVfR7MpBVm5QuKn2AhZdax4c4HYoV9jMCX4sT
4XonaptzzqgByImbfagu+jBiWa1HBpdYm7WP0BIfYLjeTbt7G7L2QXdksRIt71WpX1sZnvFbnCwi
b8P0n5bh9xrbm6669wR9sR105eq3RfThSPSh47J3hSYx/5M4kpQPYy5udjPeR75bPRvPOkDqjjkl
BIFb5yYrsIjptYUpw1n78xHeHJz0/Bh+LbLBh91Gj+G4d2z9kETtoVhbBb1E/XjwDEihjrkv/cu7
FF55oU8+GwK7o+uv/rXDvfwo599uycBGq9aBzuNqyU0gE+jLiB2u+ZXS3bzfpSVPe3KIyEsOmVYa
3NquYL1X3GPG1lV2Z6XIktshRM186zz33Uymj8KrXhl9Gl1h0rwSmEhWrj3VGcekW2+A0owY9wXc
zSxDt5phLZ7jQMMw1s5LqKK1jcb1H8x6W6snYaWz8Kpiwf6JkK0PmUYNm6AilLtsj8CFehSGkwF0
NokHKDy6H2uBVrKpYpbdFa6P+RZf2K5qVLY5+cYE6V8v3hDOQNs+0AITC7AUOD2hvxZJTSmygwho
mheP0A9SxJYlWqGLwjwPmZdaVz4D6Zoc+/JBeALg1a4It+VjKSmhw/gamkYdegm5Ffg6lA3PYyti
BGD4kRURb/U9OTVBRv9x2N66GvNjfGqg7Bqk2sRQdhcX1Uh7WpA9ZOHatGLtv4YAKAd00CBV2Jqm
ne9E16VWaPCmux54GoXtfsTztNp7hbfvPUAA2aIK8zFn5En1bkfNh24ln7kiPn8EW3n3GonhOh2n
3S5Teo5bQsbpaysbehgqZBRbb2MvgpZRg6Q6rWLiygGHCqLXYHygGNxzT+8xvyu2eU300i9aFUEs
uqICKqSDNCtiZWQbLLWdLQp+Yr2treJwGndYPJRqX0pgHckqTE7OWXJar7Zhl2/V8quixWFaPTc8
SZGiFrRlZ4FtzbmfRuuPaWf7Yq4RkvV7Zk9kaP720n2YvtWo8RMsCGh+TP09Hb7BVQeLB8P40VyE
fDXvP9GYxliwWUdeiRVlqK3jrLrHmElnTTc7oZF2OVJHvJCMD8DpKCpKNQb9Aoy7do2xGsVRviuY
pQ4zv0a+GHz+ICZfsmBqLD3wIlkcwpfSu8Py1GSyf2YVIlnlhzPSZynRkYSb5ru8kJLbo8vomW84
aH2QFot/l4Y1lQSWrwsFLxNqSZhGdNAewOh+NO7VXN5MMtRi6BWiWU71ba8BbuCa6anb2n0+5Tft
PeO/6RaDFtmdpCByKXUO7V9knR4iTMaLaURFBbGEHwxVJfhdKje7R73GwlbLi6NL9BJ6YKu5kdm+
NqKEwLHoPArnGIUECqIzFlOytXiZDMdDj7gYEYXm3ZVW3qTlXJTE2bvdvhcGQ2RQ2OuRob+LG1Px
+F1YGs0oLAEsmOuZFwOVo2Qj9VHjlhDqL240ELjOgRZoE7m8YevGODBHGdpjObsHT2EKD/Za1dyd
jRE81fcgSwPLqimLqhV2ib4N0Den4WlA6r+bUZlhcz8OMwBUvPE6bd/QvucNV9j0FjsVem3bjzD9
Zg6BQ9xPJvcTg1S/uTM3D8LfaWiB+7cvVWxcrbq99QQ4OCnkpBGnfanC+RvvP3HPoHNX9Re7vy08
06RYgEEOm7oVc8v4L24TbMTTmb1/ar7CtHpmY7aRPICTUb9O6WePsaLfC/nZ2kzIF2Wdtyl7sa1S
bds3iT+5F52wqkeHwJ70F1fCufqx2uzsSf1kg4IyLpJXfhwONVwxG+JvXSvnYnYvblgTR7hrqvFW
8aMn7LG849OWfxGGKewn40PCGcHTBdzYtIue3sicIQfT67prFup58y+EBMu1wrBS08mCeqJ1ZShs
bwY8ejHZUJjgtiaMIyigq9b4LcXEXBZ0nPeraZEqouY4NcnZGLR7fauYxmnIPvqBosE+LskOY7cX
DsFCJkoGT+KVwMOmRU/iKl4x3rFmcl7mn8x4FzL8ZCv+9dWIWwW1J+tcNGCfHr99HI3ntoejl9/L
pruVYrrKEsEA80fMdZsm1nwkEBp4uXGGkEfmzsgwX3wLfImm4Vzrob1qtXLhIb0Rq0VlDmDb7KqD
TvdSXwiN3Dg/oyr9AjvPYlDI+eqdypL1/wwKI0M1pkwtYIlu+q6YBIuk2i0u3yUCfCHdM/VThLgn
/MP/VGlZcunj9sRBusBFVCKHjAXj2U6ByYJYgBLogcFUGQGqurNvyUEU2FziLaFa17YDZ05CYT2f
mvYX9cghAoX+3hevHny/Bb4/s7E8YMsQ69oZsQVC2Lc+GI3kZsKUlrEQc/3aCbchU3k44k2ZPmFR
Pyzzq/IMYPsjArT0EqfypHrpsauqQLW/ASeWpECl7k1r33RINnqfBWok2d7ZwfAGD+oVYa+dNNy9
UfVONOb7XJebBD6dnShnUXnnacIzRiZvZIxn+O9muDYQrDTx2tuMEEpKVjZ3o204nvVrmbEtLOaN
91WP5p5u2wQYPlWMmbn74sEiM1XzJ3gCEZvYfgLdR+dVNvaO7OWV+mGLw+w4x2bx8QIE+ecwzW1A
xCkj/PqBqfbDIhhX6681gscm4sE/8cNkOzt72WYRoOBH7hrKv2Dz87LeajGbzHwEz/gH5Ncj9KB9
mM9BQ/xHlKJZ7aZVV4z3Io+uqazABGR+ippyiJ6T+vAo5gD8rVqBSoUI12WDzQa2yJTzz2Cze1H8
OMa8j8G8IGe3mpJVTu1nVI+RMIUkA8unb1mcTxG9a/srzoEoxMnWAIKLhLDDA34piVpZ/vuAe9m0
BbVe5hv0q5766TIh8sxntYw02OiyaPAyut6QNUa+jpSvPEfX6CWbhgKgRvaQbaZ5eKE/0Rl5gIWp
Zog/5c5G+ktBtqR8sSZeV+xwVcqFxI8jY9tjw2hrJizTfvkJeH93CTmtK5svoaVodibGS97aKNDp
k+WJXzVi3YtXlZXfgry00ZVa2Y3LYjljwfIuoxd1ZKRAfOkYGYvoGFxKk6AGANhbphnS5sDhyyry
roXOMRQwUflI6oUHicur9g4av5eHE0jjk0D9B2jsEJ9P/rOKAdt7UFjxa5dDv+1T7W+6yDity1j2
HOuhR54vIwe2SmM3k2qxjHim9SCI2psydJJ7at0FkLti7ZRHh5kvprSc3yiVNcAq7Fsu3IpB1c8b
OZCq1a+BtI1T8hJsTtxpXKtDd46Gjuea8YeMp7brMUiTXZMwwYNQMHCG4lZfdOEpngNmVCt7gbu1
yitlH8MWJmOmRHQwgy/nK03Uzwo0T4dkT3AoVwiT568yjB6RlmDKTI5VyvXj9jjDcQpiJ8Ttonv2
Bw97XHibOCVDLJp3LgiyAoGCkvbc3906qrSvYRa3BOmaiMGfKWBFrZeBnhC/JYaCVY48jDF6B6vY
2Rk6eAgIIC1y0nKjsnx1S5WFXf5yc7wQBycXtxIulqJ/VfNFRfk1x1CpRIo+b02i7cltS+645jQ1
DMQdEjnQTy76oQjtkCksmlz0eGtNNU6CJ0n21iLySUkMm0v11KT1qRmt4zJQ1/nTdH8S7MK5NwDJ
VdnuCx9eZEnCbQI/DHBps7Kdf9E6pKxI1szWzam5Ed54Ibnw4hR/0trGd4qjlnDmCm1nMkRXLD0o
IeCWlqsSXqw3U7eVKw9rosubE6eUhyq1MhJ28NNzXp3nzjuH3CCqdiAo7dyo4dr+bTUM3nUaCHZa
BSlcNei0Evk8OBAvrg8hWt8xNXZkMEW7ut44jGeWx54tj6NhPyXqlgHBMiz9iaf30J616LM23x3C
FmfsZR3/HzPVi5x6b+FA16IK9wdwtj4O6qZauQ2XErnnHava9Kwq5iVJ3fXQfrOF9mP2SHV+7XOI
gjxJnAWwx+it6pfAbsyYZGQt4seqQtxmQKEajql0CHwu/XH60STMLECndukn+tq0di17qv5PZE8n
Gdisl4gEZQtJACK+9oLVT95sUjLfcpt1uc2UkDRaWo7Z5ThmLzuig0mZp2md5Xd6FJgfBABsQpeg
yVLHYZyvtQX4hisvpzW6OtaztL4s1Trqq4q9raJXx4KGfJzlpcXWiUthXDwf/jPl0zzQJ1NV85ux
X4VbmMu9TbRVhAXcamqqm2kRP6Jmb9ZhcSeHgcnY4BfAUjjccvHIfJRjCDZc8m7EcvI2nBZswet2
3Y/tBqwCotuamC/9ZDS3ir8YOcJuBRY2OL0E4VXBgYC+HF3PuO0a5SiWkL1d3E/XWtXOYF4SMqEM
zhrF2ak2sAqbKmX2J0yO5QL1wqgxyX8FK966XjvWhwiGfuOSns5EafFcwfdCzmN/FFdU+R4HF5cc
ok5WOTyXkg0U9xoDuEQDr9bkCcSHEpIQvENzzXVomifSviv91rR/9QGiL2F3q5kJin5CafqF+DkG
TYl2fLXiUJfxhxnu5S8beypTjpw30+2bFbnAhyI+uRb66ZMh8EXw8xMyH/oCAiY4TjwCGvRj0+wO
6nGI9rZotiWZthhQ+ByO0p4TX8n/uL9n3gBd/pS4fokg8ZH6grFS10Z2a/Vthn6nRTFMiTqCsWLu
sloPEoF1Da+7O7Zcw+a0r0rOqb+zbawhdKT3Q6mSAQSdA4/DYnVQxl1MB5jUfmpG6xapk7s8ead3
SBEF5HkdwROeFpkbpCxA94d11mZXkf5dqp0y/rHGswObTti0rOrnwD/RKboSns1W/K+42i1ZVTk+
0e3wj97gnjMXw3HTbzjZMCbwVNRAxs12i96TClJdGfyVjGDJR8REbK/uO6Txhl28b85IsqCgLqle
R0XHOZp+FO5qB9qSr0Q3yG03AAuusvXUPpfHqB0rm/RXc9axRUQUGIdlgbLTKWZqCg0kYOzgbHUV
AUpr+ec9v3hpPbW5BaOvnzqcW6PNYW9ATKAZQUw2WBcrD/0eTRj262kFsHml14f5bZFkxFAlc+7Q
kmeXjAz6qXsG2h0OYjgG1rjTcZ9LHrwNv6jwNe6nDMVWvFvzsab7pZEhN6uQ1LqxeGYq6El6IJxQ
F/CD7fy3Jg3AdgpkSzR9xRRQSBDRACwAdMnbzLUx6lSzznoulpULy3xyjVvrW4eV60M1VKv6Xqdf
vBJIzxq5mhblWowW47UMSvI/oCi6J3Z5DykbU4NK/qhNgD/b4Vu5CVoDYW8hw8QOyaTNW1OSJewc
KMPZCuQzaZZQVszdjvwpG1c+ZD9DTQGhk0RRiIMyaAcne69r+yizzVgU9+IJkrERD5f65lnIYUuf
bB5ragB7uEwFFG7vLmeCmJosSO/m76fB5RWqSMKPA9eIIl8gdpjcoMF/IsNmQ4oE1p/Iv0OUJwin
aQKmootBH0VedBr+4Yxae7A5ImVjh5E/Z8fGHNaqSUCrA0mNaLhbaJ+phDLru0jqIwyPrRq+epR+
bDoo0zzJeIP8XL6+/SH4JsSETaSnNJRaNoFzEKMu6k6xU4ItQOAJZP9TvukcY23zylHW8XbHOYBC
SvCgMMdd/ous3aM2Aba50KVG6qYN8X3/bxo2aVa+bjIyVbcoa4t7PRa3mL0yWSHhht/U0RGDQFBv
WGZv1e459t0WkI7OodjiRYfnX60dmynDF8ZP2Dcn19w1GQiM5BKa3wVPIyU5I3y2ul880P4pzds8
EJO9yg8zMX4WVaU2ngc1DwA77MzfMZFo/zRKvZqsjqWp2/bQjJ4w77d8F76x9E6u57t9x60GprXE
JL5RJrEmSQfjf37LNs9sg6ZZ35mIdTBXHAy+D0hxVPHbAraXbX73pbayOCpS5satna8njvdYec8R
7MxFcs25rjsQtQP3SAnyoSTiQEIGIx/0EE3xPm7lPl4q0no4OK2DZijTVmm8n9FODqROIeU2AAPC
7J//ri1G+Ca8pGOEuVDI3XJZKz3bGJYomH+ZRVmbp0WhM1wFADewu+IugJWm09c43kYM0YAHsS5D
mltHFAHIQoJsEy643AifJcD77pmIPamVoZSbAhFRT8MfUhg3hBFF3Yf9gYMgc61ny4Xpqn/wLO+g
cRWdfudASvXFKoRZnqxiG4wt6zmNbkFBTKruNOW9CSAG7TCHHRLEonw78tUt+6Pn2VPFDaak5NxG
6I6/bF5HfPctdgieDCve+AxAoGcc2/KeIrpkYQKqcxna7BVB2PeqI3eLt5RXxSMbXUInpRJq4fZd
LSJbtD+4UEByAVQDsMFJlS1fkq+t49fItqphIsp4lfdhRkR3HAHSbWbeokl7hPQ8vJ488hFw9Is2
6Ml5x31kZ9cBNgdb/PLMocflMNO0TNM7h9M4Mr6m4zjnd1aU5pvXake1/Kw4ruk+IR5g8wL23mM9
06h0yvzGS8Gz1cOWx6fjsnLrZmf/tj/Qk7n5q5HWOgQpLtdVRK5MxAzySpyolhz6htpSOYLMgxpC
O5ZsUAJO7J5dK/lg63DKALL0PKenpySDqnnEhSAp1znOVXcYIF4jOSQ5jYEQMCOGQirloKNUfkc3
45HY2cHkjeVueQMHhHqcX5mv9urZCyN8W/XF435iOh0Tjz2Z6Ezs4s0bQmTDfy3OzC4BzkhGNZMg
cDOoMzN40Tj9A4nXzGiQN4HrX5grxpqBQOvtPdIRUzU8QUX3k2RLwmZe9H4EL8jE+sOl4pMUYb2z
PK+bL3Jx0dYn/y86NEh3ljhV3yCLx5HGJPyrN92LzXBbXNtav2mluWFYwRzYwoWSir+z1z2WHMIE
8QZEO4E8C5BXXZ2KKD91hgtKWC50T8Q0TDTRQmrv8ZivkRcbYcsAjeuX5YHGREkDeSFBXjDn3Sgz
GbFOv+m7tTJba3CY2H4sAIKhVHwXebjbOEEuyp3OZRJX3o6emobXtxgnTmyatXRbl9gjZH6I0mkj
SMNAf4RYCOvrkrtX6tEmCnsU++Vz1uyHZZMHMz17MhMz669VoBfio27XBkreQG5exUq/FQhYoqR9
hGIgqUncvCK9zrVx7huysDjDi9Q89Fe7f1r6r5DYWHi6yNt89iy3qWxuCEykQ3bM9AS1cpj4/oiT
c86rHIqmdo9QtMZco6b7kGn/aDvjjuXTJEWR4B7nYRDPim2MM38NEcP9JOQJa8fsljtCN9Y6oCaJ
f8no7I1SLvZwcRuc7K7jI9LGTaifYtPYNyS1JGTTlsq+RDoWYR5JwfT+FEMYUBfv0sILVFQ36FKD
gnGgPbTBfxmRQVXHRwbCZ+1esEl2jGEXxsquQYndqUjL1PSg1z14crQvm4GR5tLehow4l0CVikCV
InurzH85qXTW+CZ4FWDUHo1CHJXRPagqCwIvRTnGhPvENCEQza0H5bYgXcEyOjY3LewkhIhV3Z+7
DJ8dawJzDgNdlYFO9HOvXfQ+3czEGgt0BTEaRAN8vDHf8yoB6M4W38JFVJ6VCsVPyViKgRBLuuk+
l8mzS8TL5ah1o/o/H7iDwPDkYqpiJjkIZSX+yWx+dlb/VIcfybU0W3zRdyUhY1L9V4Z0CZ3fW9uK
3GGjKGDf6Zc+j5ig5kTUM0mKkYKZxDb3DK94JtIhYGm1XNRmuHSw5+jxEAhAf8eZfHIYHB4sj3Gf
O1jhtg7Dy4SoSXwGtKFcVTOSj5puUYE0Fe3clJ1ggs+e9yLJEQcu7wUo/lJiVrMw4LEMInMmRvIt
yJOYan0/2MhfunmfJuDh8nbfA6tK/jp5fk/ZpMwIbmZSF9DzDioCc8yPKRC3gbS8kLlRsVf7z5zl
YFvxbN5KhK45RjJgzscRN9HkE/A6TfV60TqIKQ1Com2spAnUZrmXRliT22ZAGpesLDKn2vIa6U4Q
E5I54ipDdC/UNwwF0v4ExuAOSDkBqAdD9QdYc4XlsvO4Gzx7rRowlEOeqMYu/TFg2aeXKQJDE+KA
XuG2O3rn7rAsTYHJ/VW1Vf1ZaRvr3H4itiDq3S2idSmQzmPtrk5js0vw4zcetSFi3AGpaCNJobMC
4uobrnfWX0LiowXLp26jZTf6qrL21Sc4Gyfe/P617BzPaSnv8l0JP9HuI8BpV3ylhmS8zD5Ns6TP
Yhu3j3F5jIhbWwZdbrN3YwI+qlUUghZcd4l1aMCguLSCNlCvmVPpGr1WHtKNcQJtCb0UwZwZXcko
v2UNCkDUXN7FdQEnmtp1qPLbhEYxUy5oWjx2cSpe4QFklorL3nLhm+GaxxrFZvNYmzYHCQPK9MJI
cDe4n+R2mA1aN3J1p3mZC7sbhCy5CUWfpaHCn4VelyEzNOlAJX6mMYHulO9sC9Qi8xmFA4Rf23Kt
tQ2yLpP9AbnzeOp5uHqkdJRQHcORKAVSSF3jNADQzCP3kME0css72BqwDzNVCMnAbPJ5c5SWus7e
z6iZMEAf1A9m2Usn2vQNiwCSrwF4lZm6Z6ow/GQLhgqYUac3F6aOl1keemt8RjYBokvSMDKb7lrH
PKE6XJU0Q2xrMCfmDdtzcW0yexNnbAXiZjOP7AiA5Lf2Gm0KxOk3L0THlK86giuWWPvKVg/RutaK
XTMRes/9EdnS77XcTylv7R4sSRcsFGZ05mE0rKI/MKA19lsFwQfeoaAQ1pDzxMMdI8dexwbqtQ3W
xgSxsXZnNH23Uu8Ge/qm9Sg+v6c+P0zR0SFFOgb9qiAQVVUECzierPuiCrIXOodK/nFyKK320NZn
RRcPR+gPXXMfkHNvHhyRkgAZTyWboDq3w0rhcrUy71aSmWFa1TVz0gviv+g8aNYxBVw1kAtG0zL3
iB3s7UAUXmXtLFT3C7I+6UQgKw4HGqe+IDFxmO92bl5zGBSooxYw3sJFMbWSle24VkbinUbrDt59
s00BvGdI83D1gfejMQ6+LqgrAXNJGBSK129b5O3lYppk32qF/bZJjfcxHd+6IX5JlZ8Xj9lKYcoX
1lfTZFwF657N863EuMB3aLGxk04ZV4+KAWdim1sP93FUpATtbKiAenn3EvtK+pTpnp0Kx6PirIhl
uVRTfRs5yKCA1SlcLMa7doA2WZJyFEPqo3Rp3ONsMExDZ49EGX1NLKBiEKetqUdNWofaQeuBHq8A
qhYN+k7r1D0dxwQdCoZ9YdE1eKZvfcsWlCpmatdG1+Ose7jljB23XoMURAUomq2clKlr2u8KwgZI
rOBSYGdokahUb002eUodkVjF3pJdIKwFRAiM5FQbUfK6GZoNKpk1VihdCRGaw47SJM2N8BtyaKUO
nKw9N3N6ijC3slegN1APcn61lNM1uTtJ8f8zOPDe9C4TL0NlQ8TZetToWo5WKDKgcHdKdGH+MmRY
WZKFNAYVjbVqyt4nCgX3ISNPIzvrGtxqCBk6zbkG3oOGbrS+rVpemRe4WnlwNHTrNjF2XfKq5fAS
+FB6ZgMqs1WEd2xjUmc4ZSTc5YHw5FEp1xAXcL0/KgS93G63EBUu0oXMrK6t0V+Efl6uvVRxsG/Y
G0nxlqWPlLcMp16uTRCrGJKA/iUse9c2EgJSt+B7OekTPrZN0W+67OUz2NymrC8h8gtdOQ5mdE+H
/JF6ybNIMdk5GX6T8gXE81UhpcD02/GcTTDndj2b+8DU5arJUKsM7tms+nPauX616FCBfY0J65cm
Bn1uPupWPElCf+K7iS0yuat/Y1lemghAi/K9yCm2ljBehp6/jHjEutg+poh5MTghZKOLKP8SMQDG
r8ayQ6iI6fKgZyAwEg1Dd0vYW02jh6r/QOICUUSjNmxo+zIMwDDwgXvQ1JksX1RCcqf81SnqOqaL
gFKPcZlcSq4vbcRIzNBN1yEKd3LH5nJnZft41+7JFVdARWrKfeFPTIO3MSzx0JHhYyRLVPUgVrPl
7VuSrJiH7kecAHkmt+OpjE2204R1QuMCPo2CyOcxSUNzVdgKGEBjB3YsOkl2ZKRbDPVNzOGXRr5Z
sPJCcehbDDfJtKe03BfAs6CiVsZ5cG2SKf+XkjqNJHgn6UaS+Qsra6QYk0tiGsVYXB5mtdpqor9y
2w7pbfSMK9L5qxLEoYVQPQmLd7vSXlV9VTmkgGewL931DakxGoILE6HPPPvjKIIQvOqw7E+ofwi2
L09jaZ7rPLsm7LiIz7FynleSzGEQTQoxbVBrP0T7Ni9JQmnNxnrSMjbQQW9266ZONjaaLh0IWsTg
ZMDCF6MXWdfl1YKCOoQgZkiqtmjoxuQkOxYCnLWIUlr14FCISU87avCuYxViIwVPGqunVnVPRk09
uvI6cGVc8yZ/ak5i4moXs0bVbVN7Cmo5wrIryYFiHCR8kwMBqOtJVvqxtJRDBQmfH4+TBdTnYurA
1fyfqaObIacobP0NCKpJHSSLKKD8iNZOzRyctUQ32Ceiei8EoJoYwg3rSY17aIvwFvfmfYFKOtBg
CH9CLEU2+Eq40YbwIZLftqAo/IItncrQZYrB+uH0CunuMb3TEGziYwpkCC9ziMG/vdnKm8Tu1+d5
0EyWb6cy6IVG6+CtxtBhTYDZROc2YI2ZmG9WhWna8wIeOs8l2bD3PnPx7eGIkjQiA2izatT9FvKU
gWOo65VV3DzsNPbh+fjg9BMsk2Z2LtP4EtXRlY3wxAqnnJcgtbPd63fOt2Jk3zV0R5vtcEjj3JNb
TJrD71RUW5QtqA3bBVblgdpKD4nLq8Iel+3XEYD2ZLy5dXfGt4OQWaly5hbzEaIUusvsPFf62cGU
q8eQofKc8Rus+OiqIISqT21FcXLg8ERelcvoMVpokhYbaejd6Bx81RkD0lsCp/p2CD+qUt7pxNtk
fXTUjY7m69NaxDG8Qe5g36NmfogsYBKA3a1ntdkxGsa3S8KEIGHCntpVneKHHwZSd2Nok2tz/Ey8
bjOJz1aNOZZZlszMghkgjKZ3NKR3NlwEX80iB0xuWPTuHfukyPhtKO8cRqIguCmO4elteuZKUBZq
qWDRuQ8mkYTM3Aq12hnpX1CaAQ/EqgBAWBdshGLUk78yh5SrmWSIRENA+1p3NtEumkGHInwHl9jM
Uq+hs9JjXkjBUIuFHjRJOyMtjJTMK+lV+PeRAbaUdzSfhpv52DsTTJzRVwHaVsAhxyI4uRxJ/c4k
Uy/JaeJQKlohbufyj2BRLMGZxU6DLGYN0exhie6OOZ/BwWKRYhl9mvgcBz6NUDBk8Y/RzvgzRfBY
p0SWb2bqrHQ7WeFVZ5muDb91INAq5swUVJyK0JK0tOja4Ulh0+e9d+a4heBGTSV9jwiFcGCGwaCk
5pVi7K8pDhkll1KMd8+lMipBJzOXixuErGwSBkO+nFR/sbIskOlj7tB6dI8ecCODEMBYwFI/pIyK
cTZwpFWsowQQ7tZBaiqJqgFeUc3IetCmJOjBpVIGznA26+rpddajIH7Wa6s9Xqv7WOHdxGONME4F
/95Nd4V5f+g2gWRJ10TzUaj52XTjU4lztBkfXjj58BzQqyWf+sS4GycbmqEa0LsxHxxJVC0GmHGZ
gbD4B93UQA/DElqGtDxk7+VUThED2ppCQ5CBwkUSI+Ifkltb2lu9aRgWH4wmu3V9dBM6RvdOXM3R
vDjlOmzSIykHGDT4CRwyNTKatr70kS+zb2lPxSyOZhYCsySDvvVWUyAFYZykkCNCooWzwdWxyulq
P6E7zifTb2mNm9xXgcUgpubx17H+7QMDD1tG6KsGSQIP6JzBJ1oqLZQi9k1DWt8L8n/JGbCxGJVK
xGNdIIyXu2kfa2AmsobMEOhF0NSio9pm/51LsZFdyg45EosyBqHT/A7SeHwSzBVyToOrm3+QfwXW
cI2SjcCX2TCTgbuU/K2gMpQEfiQO6DwxvSlJ79v5L8tT96rX+vlD8rfYfKVDuiKGWovhUyo4+tWf
wlB8veKXMP26izdGkz8yndNamsQpga67SUCC3Atrdwzf6sZ+pVn1JDvd22ppH6TIomcD8Eh/9/Ju
PX4JC9RFzEBzZW56M94rfUQzuDJcFZRNv8EfcOqJ66SRIq+1SJVdofH4OlcnhrBHG5lEjhVJJ/I+
P6OUsZXkjtvubiXW/7B0XrtxI+0WfSICZDHfdmDsoG6pJds3hMOIOWc+/Vn8cS4MDAYej9xNVn1h
77Xf4BCx05np46T7XjgMXgWgTaaMHijlts9NNuG0HVUUyXsaNcXF9lvuPwyC3anDDgdTSa+MuOdN
ZiRGTJNVweSLGaVBE94mZ+xomHL26UDNqhd9/WlsJhfxgZOZuGyAZcI6akzwCXg3Ni72bizPIj4j
fVAsJayMhvwj/VIvJG5/xL2HVAs4a9yEKlLeGANdJ4IYX6rBr51dUKPmbaw1/G1Su1WM+49k3Ub6
9iaPxX3qxEF5Vopyhk+aMj7Oh1C3mpA07LBp4lCbj5E0Pegv3ga5vayKw0kTRzfrH9suaH9jiIku
iAsy+kicrwz3r6IaRKU/13Y+RK0HrFyuqOOWzJsCIluUC+9CXCI5YzQJ1ujc6OWxRV288HpWBDMn
tlsmCSSIXxA5oh1qZZf4U5VHMsNq2WFhUoCXr66+TEv9apNz3F31EYbvqr0rOHz6izWjAbhqZkJZ
m7va4NprHCwGEUdIFJaFgTBDlaKC9T/epm6+oTB1C5n1uP1qBAvulM4FAUuKVBDzVQdjD5K7P8QR
i3yQMOqpJCp+JgoUkuK68FyNmZfawcokQH0AoQYtxICd6fV6uQ3aT7zNSHXFGqaydW3AiY0aheuR
TpXt/9kE3NgRzDmo0WmZ5ZNho6wz/JbtQwQIEo4Z8wFF764b6pypvGYUFMkY3UodUmBnsBje94PF
r5p9stKp/HUpMzHRSyLIMyOIYI2ZNcUJ241iM4Nq1Ahygbw8/QQuo3b110a0hZ9v6S1uAjQG+hth
iLnX6qaL1ITLDuqogDqarjpKdTTvNaEFKlssJlH8mmhJmvI9gutKAPD/xoZ7lYhmzEOmjG+tlmef
DYiv57NHj6XheJX56NQ9XKgqHexnJglGaW2euuNL4Amc9iCg9TvpCV7gA2AoizoIqoZAGCSS1mX6
hH4JnhPLzEOmzkxUWzwNv4GKsOlVb43Nbp2yAvcOshrANnl8fKG/4GJPAKOx4q6pztiIIiepkZPM
FnIIxGYFu2sZRQgDe5OoLHaqRFFV0XtVLy9EEtgdJs0MeuQZ5TvUlXCMyKxDFagcv2uJm5rvYR93
5ucBUJRVzaeia5DyrKeJqI4MlKJE1BjyDzM54gquATZZuvCyHHI8U9FK81TdmRPIBTVLqvMwFNeE
MQmsLrE270Y1P2XQvRPQQm3s3gYa9SNUszedHUAD5wbcJnyIDRy4ICFEue6RGUptMM3OzlwjXPLi
h8FWy6vQu5psoyI2g3CnpDAmt9oEwdgTGbA0ZNd3lx6VP0YQCWcseY5KgmD1lXF2xedpYOF6npPt
UZP3kUTDM+EnL2SJkSZBI8AWo4p76dO2kavjBGhMX13Jp1pZStS8Esj+bPU0NW7Tf+d2fZpahC4w
77BI9WRsp2wI9PFBS732o5cVVOJkhisf7dqc13rz88LydSULVNCH/S5xDlRbfBqy/JlZ6wcXuyz0
m1J8FXgp9Wx+l+wCROPyNvsJCuNMh07HbH6ytZBIzmsBDTXq1rdE1UJY33Wbv+8LyvSRMEnU+fD3
AOZJqJc4Ly5wEU47vUH9XKR95Oexl7F64csyzA6U3yCV6ZAmkApaJ3kZXU/UEMipfyRLd1KJopF3
H8FxnaqrUmK8R1Q0kPdokQoWfXWzEhqU+5PortRJtyliWmkWbNZyZg0zSjQNa7eDzZ/kHY3UnX1p
WFUsRI65UOgewVgk/xkLxQpQ/X7+Xr+qXzHxp9ofDbI+RGxyA0zdw3osNSXYQLbeWC2zNjqzBdOP
BVjLafzLXjpEnN3Oyh7gOW0gG5uwwaWZSSCtybMf0kD67rtHX1c3HNk9+xgOxGa+xxMGyprs0auU
Ni9THl5MJmRpCGXIzYUKHVP2TNBus8FXRki9bcXBzMlQwV5jiqZuxGARoCZQB/I08ZRCnFyFPyBC
JL+d4IifgCsgpHElka1EnZNPadD+0xPNX4mZ0RieWYRFD2Pnpj8SZKKTCHp185nE+yNARVl/CeyT
CyFIBBUTG5PsmxlDYQmH9bLHDoaqiQ+7EcQAVuFvuJJ7bW4MnzFJ1bks3mNdeqBlM6Caxcz/lsbX
X6PPTO+uUHl7QNKGFacMJMnovGfyxRAWO1DyHOt1AmoZCSaMsDjCjnub+UGKc1+0jmVir9h5NTY1
LqJcg44TR5GVtA6KI08XSIGTT8McPwtd+TRTzLPzw9qe6YZ0aALwi0R4/LMp3a0kwL390qSwtRCL
u/YkOzb52vByUn+DmV/BR2WDZ8ANnT+UtMGHAb2yHFmVAZejOqmZCRJNhhBpniw0GIyF3MZSj3tP
XOioBbtMPYtBOe50fGQUNjiqY13gvKqO/fvSx5xA72vjz6t4TMP2jo7XIMOs3ZHKI3QQknKS6DC1
NLPMMpU7d8MGnLmOSXNMWWF6kSI8dSbFA+DduPKVIeIThr8I2+f+idgTZVoWUG3vczoosA7gG3zE
24MQz8eYSW8ygOtIQqojbuVbbhAWk+jEuTtAnKIsMJQZd7rpmUnt7atkcP0tJVcKhnbbwy1OVsGQ
p20f9Z3zt9xDTNaF1fXELn1hl87zkFO3DVGIITnDmM3L0GWrL2o+3ILs+f4Tct1pzNHzE3msXAGv
6yMhKlpYY9rKUTdKG9xX1VloUMzzZPLz9W5EJLIkEaPG+EE+MJV5dOxZ6yfT83jwdSxHCoHUNhAn
Dd9Zz++z3Gjr3YmwasRgenUUG305AWrIUAW03lrmCd+dJFytSEBkeNY6hKniYaVqUCCUbI71vWjn
Ny46NrHkg2ellyIpb8ARauIqF8cUVP5MGIF9xk6ATIVJZx0/85Sn2rDYgHCEAqva+Xi9ZDgmYTFI
lsma0tfTblgrG8sDUThgENOMBdQ1Bk1zCDUe0D0wVT+xj5uKj3yZP/pR/9CN9UPRq1PDdlneSKnG
TqWZ1tPc7EeT/BAL0k+6dHTJwdqa5IgwJ7gso3I2MaXK2DDpmhkROjKfxx6YpfDKsd46sUfgih+w
l0q2Siqv/L/A2eqxEKVQdJ9z1H2R3xEVp3G7dRa6L2ZLEhApKB6p9DVm0yM2ntVKNL09f0WxS3oF
T2lGB2CpO/tqctmLIef3VZKeqw0Jn8MmTg3TWGNc9JcgxfNYqB7+YV/j/0p0y77aS1qy33mBTgka
IoQ+HAGlawGRK7pXD8hJ7S5Yti/zhTogsiBDIb1E7uhiqyi+ZqEcOOkaqiHBok2CKroNWG/MM3A6
R6SCO5qsH+myBEqFBbMn4T0CO2NKjglBnOCjmMBHQh6248QVSsYRMoPumKtI1qHFswpKy+OSL48R
APe+QmA1OMr2q42rVyxVH02TvbPYiJE+cUB/KO14X0+ypNyK59gpbDuSG8RS02J4pOElA/tkMLRF
9OXUCdAxZJB7FcZ4BbsKytuw02l0RhnHIv5O7kCN7KdT3VDypi5RQ0wM1lo+yh8oUTKwCtBnkLNb
NCkIBvaYoUKPkL/aTksGxq51qVjPMECgZd0+Vc24Vs9bDeEkA4PFl6Gxp7Exeufr+xRFqFOKJys3
rILAY/kql9/QDh2TCZ/JUzVZncOjRr/OA26d25/RgSZALvENJ+bFXOKzwtxHVcvLDm5aYGyOixcd
QCZVB32AVwDBNZ0w8NKNxrvXV3J01t5bCoQYvICekXeMQl6sXtLvgA3MPmuCjEXDXNk80TQ8pGZ5
K4f5bk9/umGA9NDZ5WWcEkgfml8sU6C8mhxoBd17KpPzjShZAho2/WhBn09k8b5NSew1jEJ6OAvE
F2skl5rsIFOJXRoT1/ivWaTIkTpHIgJy5VlEqqmFptzugzM1jf3ZfpATBn+B9clmwnlkKKWxvv2v
WHtvycFoLezrE+nDqpKXnYgPFN+ijR4Jfr92R5BgtzQCWbFdM11p7Q+ZLvmjwF98wNQqW+1FsqfL
GJOhJ8SlEGErr76ZvQlbHNNUP1WJuPZyc+0182BnSrjPXNKZVXxnXzoL976q4MyeDoNBrWDigZwK
T6YG6LFt2seBjJEiGh1k0jIyQ4G9WjsPLym3WIavD/mrjEicGjZP2B9RQgqbJntzh9A/WjyoBE7N
RYHpAfBy9z7iRyYqFUwv4zuTJAKe2Nn4rbxmrEHZHf+pCj762H+oY45LM8iW0pdkOOIsFVJgaIsr
MQKMVCS1Mbmo5b+JWgeOEDp5TvfIKQkqNJuKzDZET/l0lmAvM1HiXTsWLP6QAMdUlNwRCuFLA5HL
2eL0jcc4Z+/YXUIWQDzSIkLEIGnUcAqmn/b/F4l7W1jXpqsYCcxUdm0wj3ehde7kyA+7O9X3W5fl
1BXRHfGz2miPqdYeSy4jPhqupHmyWhupRuLKm2KJYFj+vAZntvJSIBrxXuMC7/GnvBaIMez5joqZ
PWos82k83dU3scxX3Y4PtpA8knO9Vf2lVaarFvFHI2R3HcrT9/oniRmPH7XECErmblFM/1atmP0n
MjmKoCUlS55ZK4DwGvfybt8AO9n6o+nMoFB1XN4hRGS3g5qgJF0wJXWQf8cZHQzOuCIswN5Vc3dR
GJyof6tLC4LZjOK7tXlKxZUOfxWpXNZ4lqvNBmq/xitZnzZ+foujIjS0NCxlKRCdHizN3YKiqkvL
Cf0C8JEOal5MAxiF2jHvmoc+z+zMt+vMdsNY8JwtN2PGKmvnTw65d7v6kcD2tpEEZ8v3gvoc5Ot7
F0fvgyg/6iz+KMgp1Ov6Pa1/FxlSyQjuBBUaVEjSH8DaQTVQT73ES1bCDiTLr1PPahu5Slt6Cf26
3EFzIwZroqRA/KdpqOwafJ/WG6qKNzs7ARUrjKOFVx0UhTYVn7pSXGpIKkXTEwRNHjLkFS4bP8nA
1KRZkOUHghh+7na81gLShtUOU+NRgK5J+AqtSIHNym5jntz4JGTYyorshXNo2sm9X7WbzAs875y1
L3t6mB0ppgk0i2gAPRlIRsrcXjgVvIO4ZDRxUv5h/dUVdjMwMQQDxKFhcA1FZxWerI2+zVxML/d2
ENV3G/YQnvrmUy3qi9QCeaYPkdJ3wc600YZ3Q5JCRf+HnhirESkLLfDv0kNxeCAyh+dNYy8+uTlt
UVfDwbGJD6aphphUuP2M8D8r3xFkcZSz1UJrxjxoX2Ie0RNZP6X1R4qKROBNVzFxS6034ypr2EA+
IwgOSMQ29ZBC/Koa1oba1Tjb3NsG9zZJu2fFXM5h9Ir6+TI3xnUjaJS2H8s2rqzqbTRrGo7k2RXy
M42z983R6u0Ispx2Ert+jiAigf0Xp5DS9KD+jfFk9Rpd9pL5/G4SimZKbMPV7LQuy6XOgYh2FV4y
O4TOP9yMJCGG4MPIc9fSGKh00IcP6k/u0i5O2KNOt+ZayZyyCzDIOb/2FaMn1LyEgJFb6HbZ33pa
LqPEFhhflgwhU/HnbfK9neW+BWVfBbRDdXPeZJlOR2K04XQw0ePmzFNc5EqQAWSED+CZ+i7X+oWq
oSaN52GV+BJmeFnzHMS1dS5L3H1JTiuygED4J2KFqE85kCI7NMpwyje/3ZoA7bdsnLbuzJrZK1DB
JcwAU1afWqIHUIg4wVPw7RaQICrVvw30tELKKdbJzSmt6wxSJb7twSpcWk15qfrlymO9mZub8m4Z
mUfG6aIYAfncA9myq0q0a3aJANNaPgxiR2opRloUbQZZuXQq3SWDc14rFIZoRTNErX0XXKceFAoM
tH7mfIcoDhluiDZfGgq87rLXzYdcWM4n1VfCYLnzbUEauSRcXJxeovxXtHv04XAoN4RNWRdooggt
653NLBFL2RVdIbNV4qpGeiwHGF3r6W3hG3ntbe8Lr70Wrm5+mGXQy8RzQtImjIZkLPWvpqArsJfd
tn7E+IjUwhHrMZpXr2Bsnmfc18bCzYOKUHSEs/7O1YxWogjmM681PCM5Wx4lWlXeJPDfEJretKy5
bSgb1mS+ci6fZ/YTSX9Ft/mviFfE+0fx3etpaExW0EGo6pS3Ac2jXWOdwdrMVUn0XjF4+vijxQFA
imLvN4PkjYwRFVCuZIweLD1mWqgx6Ffo8Hh3dNp4CNFoftoOrKFGZC2Zl6mpnShyO5bFJgp97Hqu
uvFQoSezdtUy8K46Nu7biUPqFlfN1Uy1sMT7FWrnhAP9OVZsPuug1AZPsvNwkshTajQ/YSMTBfbl
hGUhBNNn2k62/EglLbSTwz8BvY8FIfxTO0B1dImEuM6MeyH54PuOHCEVrkhntzVYT6S2uwgwr2oF
Nb7zyEHdSCyoZwuPNkaMyhUjo0DqzsFWLtiyLipt6JCN4eCPe4ooiLJkCgTJYpwYbg61fmAx3a+7
QWk9l175tJqELopUjerEFsgoRidlDG0jVFuoTZoKWi9UG4Hp3iQmejH99LPeOO8eE4TBmam1VbP0
z/Qd8fPcFHDDWEZL4H1gdgTKysrykiE7F6McJCUU00yQ/TD7C8+MSf7bBAhaqfFUGGQz02wV+SVO
lDdJ0l5Z/qplr7yhy1MzTyOOMSERi32Xxq8aWzOzTwYUyCqiBqZifxoG/rJo9hN2BRD/WfvPlVvS
awCPd/qUiIcSs958GQZ8s+N62WKXvT80Qt6eOLvbjAj1rrptJ82iywJfYGKQlfMyJJzM1QsaL1dG
yZ+OImSOM1Or82BFBgDT1nTsifRSk12uL2NfbDrNYUwXQ7UQKYAN4qZG4ITV6qnWgWEnbTlPiwP8
8Emk1WPRJadEnNEV/R0b+ptgmlrz3U+nhpCAvMfbi793kLOrbCfXTrMuFh5fg7Dr/e8tEE/FN5GW
YcGHQJqBsephVUdBs0hMId4TuzmjcfPAeUsMGIsIhDr5r9m55CjFJ31IdAsUAhdlD2xx7A+bSVIG
ahSvEkm4SPx3VvJnTBxQEh9j0p1XJnp9nRxb6EY0KQfzX8GTSVN5HiLESIZ06hCwWq231fTC3Z4a
dDDE6E8pT7sM4nJ5xl3xoUXLS1rBJyBY2K6jWElcsD9UEzsDaAxleFk9tTIA6H4eP9Jeflflm+p0
BMspCmMwMEKbDQRUeslMUQXHJ99WCc1gN5kwONL004qbdObrkIb6tDH4blgjZH+X3AZk2kNz+x56
043j1stxyMy7O12/LyqIjkIFUQ7nEBmCKPwM9GbEFQFOnyh65t9676dd5zcxJC7FwcJ8yv97alJC
l/xnKA0CPc9dPbpUgK4NpBCLwm4wMZ9NqZy0kger/Zo2pMmzM/0p/8vxyqq/y9m+YIq/JLAfjBm1
13JLDfkOzeHeaJyZ0ARJ4tzin+aTVnw1GWBEf5CFY0xhLD/kDyOlTyZ0YmG2RXQy/0boQBctKMb0
YwmyDgbN2DBjqNmCbsJmJJJwtTKaOFqbqzAeUpk8VkBd5sUvCRpr8CivWIAlXSG8EbWJhcgFPR7i
j83AVoQZyYZGbu7QJar/MSZo1HbbTHIFcdjTlzJrEJgPSYJjN0O0bSnuUowu9cHWLqeE8oJHwNkm
fh5MxQ0moWU79rHqQiHHfYrrzNw59LurLFs9CSDCyF3EVmjB1T8lUP2zczWAQIVWXRYnFNennp2K
Y6AnSJ0MUUPB1Gdyq7VyrfZ7xXWvgWaF/cRTkyFKYfMAinRAq8qQmGeC0ej2z+AOkhi7TjmwXarD
Bf+dxCK4tpjnkZOa5fcWXyulwsGxlo/yl4oCrwI3MzUjhkb7gmXiSujmudk0WnnNrcf7xqgvfuQk
IfHYzdunzhhMtHXIQsErYuZzCTkFx4E1d5ROAULPALa2Lx3T/+oCVDlB2UtDtWFfW7TXJBnFKihD
sbOC7RCNIOPBe6Gzzm9B/XewKWB8RfHVNBku/ygAsROl+amTnqKn1YPbMUCWzSi1ZR1LYGzpRei4
zD2YmqCizLErXK7Jwl2cePI6frAvOKpZdmrp05fltrLG7VKAQoAHtblz0lZ1mLwf+2U8TNJyK8D/
zlgpdPkjQqWuo+1fteSawHwmrv7aXJRqDDS1+Zit9C9cseOAJlCKwHNYQI04+ZIce3hDMbjniF5m
Ym8M9xoLYN1d6WFhq8mnYWvnYXLLAMkbP7a4DtrzSSegqWKKIQwETT1RsBmMj+69G+nLaov0we5G
0y/35K5aH5NZuY3K9IqnMKVMpRKVrM3vG5a5DW7Ac7XtIE3xjXHMvGhFeY3Ebz0uWcxgpDNihyX6
KZ6+54WlhZkGE6lSTYxBWWoxcOVOT4lqE7IGeoKtPs6jQxM9bWYqJ8nUL7FQznQEyXVUsAPl+Mi1
+TmX0T2Sta8l5fLXSN2V4pNB3cee+6zK0pvV30rO2NL8ENpGHmN0WmPOE5ZX0fY7bv9UMuIFKkJr
tFkT4wnLnHSmFU1pKF7Rsjo6hoU+++pkrlOS/WK4EZ1JslGm4N3/3e2icmnC/8C0nDpOZqjOqk5x
KoL9VsHWuv5m5x2ktQiK7EneZxivVmASs9kZ//F/MmMeO/DPcB82YJo98nKNaU7H1JeAa38lrkeX
8RXqst8PvCVAUTYc7pZ8NMRP/CYuTrxVI3caiBhM4juk71vnOwXzPP6IGE1uy1hvZuQuCrYjI1oM
OEMtFzUjkJlOe+A6aKDKKSS2UVW1gxMpTEu4CDbWriapv4JcRJmVGmlkMWsYKhoDG/P+xtflX4r3
FA6/jIs+tidn49TrxJ8YuAHfXnJk97FCu9DRxw5kCnONpihmwaNK+Lan1nS12EfuR5rqdLWa3+Uv
BKoLg8DiE6xquidh6K4/vqzV+LRZyPV6dlL+AKcjo4CfJSbmDxznpRrLq5j1Y/y/D4Os9C0Y8Afn
ZRESkE501xBacxcqGSs0lBipcUR1tArm+PNnnnFuN9PNIHUewU6y1Jf2Cf0DIQJuKFRjFaXcvfqZ
cDgnYVt89WCNM0MNLZB6MlnWMyLeMh2CNbJ98bmhUZvhLRjgz9B7/E5sbtyPFkKG1YxcBtelap1J
NXjWueI5PKltSrX3NsvE2FH5ZXFbsSaz5Fqq/NJK02XWxEXe7Mv2lQaws+ZuuCtm+6xh0Q7bZ6tX
n+iaMAbgj0JdmiObaaX53qfmQWrMqw5cpyeFJzHJdgXpYyYOU0s4Ezhw2eyhJSeu7FJw/eLqglCE
FkDg7dInJP6Cib4FjMr4ja2ZO+4wUIvPD07Aej6nRn7G+XLbpwrxWAY7/H8R3iL+9XDGElyHdeZ3
OXy+R4xEIdfl0FBq6LtdOMTqhaa71LFonTrLurPQf5h6/jTIVYyS5V1uyVqGZSQPeK8FOCnbfo9B
/yOFGdkBwGJI1MarlIToZ5QVw+SqpoT/zrOJSTB6t88lp0fd1PNj053t7sZDrY3/hpZI9YgUkvLf
CCV5IKsbJO0s/AUPlAEil/LCODJxoaxmElKpl0pIV6P4TmnikNv9T1wmEuNgtfjTSTPqE3xoBIuM
G2r+W6YydKu6T8jhyXPQemfKpLO2rgjf+e2QZztpYxj8tyt1+N+IKRummq0vfwPyteP5uXbiyRb8
mUlkYpjQElD/5taPnjyrCUS00s93LHkne8QDYtv3BJ1CGloVtTYeWXtBNDM2F1K6mhpBIOm72yVC
+m+249tUPgqr8NoVyDl3mhctMUFXpR89WMBvTEWyDzM+71V0SawzSSdx/qWk22NrzAekYVSIz3kz
nkorPzOzejJ4tfE2KarORNwZ/BZfIdECzHCdpaKqPp8UgUmR1bTBYjJCOS5ZFPF/yanySNG5zrAJ
pEQDGGr6uonyr73EuuoB8Lm2i7dJUP3ryuvz1dMYIYG5ZaxYPrb8rmIeg65Qs6xPUEYCPGosuj3u
mbULZx3jc7ySkbaFart/6/17r6E0kf8wi6QwNX1z2WkdT2XbztqIRal1uU/d/zBaFqRcl5uTFdiV
eF8MlIzA3JWCASEzknUjOgql9DxipeJZimZ/Ni7EtR9T8L5EN7BKEsbFJkcbmF1/NeUXtRhgXFR7
7qS8tPGqP1f+hOpPJPn/Fdt8VQoN5jykdIUETQZ3dn9w7XYDhU92mA4BTHiRZp8igg7pzs7SinfO
9LchczPlY5Cna64e9bE5wfyd0S0RPp0jBTscZDW+jeZ4LWNvks0LcFnZFDATf3b8XGyBozg/JH96
6W9OCcTB+Ywkd2jKk5rah6qmDMIxekB34M7FRugDE1qOCyCrR/GW6bBmdBJIe8gc5mcxcBpY5PZQ
FlqSwlf/2cz1FSFzOAwwA4tvipIrCr4MKf2Id0pZO4oe8Ic92YK8PaWfKVgZia0dT1G8vemLFCzz
q0t0hMrLm9xXb6qp414nY6r5NUHFWc8EJx3lt87GPg6Bi5QgUMnTAWaHcYxdjFA1GyJXZlnDTv1o
Eg37j9RoWrSRUGS0jItOeA6n2AYHscD3V7dOIUODMt+x0Z9tBZEuSZx4fbnXQdysgTGDqvixwmBP
mrcMsy+OqmSSAo0Ei+L3avCS1xZyKuBOKtwFVb+uxpsqAf88bJb0lKoGk+9NxsGFs07dyI1xrHJg
8Q6wus2CUbJYRgNy9ZaVZIU6Yr5z6BHLjeRvEuXDOhTJPavDRdB50o7M6lHekxrkLmgkAH/IBTSF
ezG9pAisU5rdDnxMLxFR2x76XzPZVckSh+o8c1JIYflrGzevgHN0ENKnSTludMS6/eFSH/hlKcVp
iya/Q6ZgLJCldBwr0kduRi9iMxKYNhOYOWX+3trRXfPVxWLHRdSy61nKHz13rKqUYXwo3qtxDrO7
6W2DdE1r5U4I8ljVVzXtnjUuGa1Axzb5MT1jm9p4mw++Ve6b45mCBpjnh43C3jazOwvAvpgCGJsB
GOxDYvEUTLc0rW+DFBERtOJK/T0Rpkuy36kkziwBzbAl2jVNkeokx5ouEhgfe/HxlUDjUzv5miLg
Poxoe6y+w26U/xzn4oQcizOjGW+jCuPQkjwghDgTU7Px2qX3tJmVTY6WO0aSX+l01I6pepHKLhwa
jrAtf0Kmf17ZsCTrBVMrn4zdS0eSFimFEQ9ebFu+CH26TPp1XAhriG0v1W4Sx0uU/xFWETQ6OuDX
yhYZOdJCCxQjXpxKwDIX4uG1OMjm/8BUoVPJ6qssr9f2KvKbqJ89cLs/y1YFbdEHLVwSXlYsK1L5
AzmoW00xZ+8jKcdLicbgPwNyH2ILDUn9IadHWj6VEHHs9yTOKZCRTQvg1pd5/VrpbxDqQgk1UZPp
nHC9FU6JzhzoaCCdjariprXmTYVysNbKeY3X+6Cr98p2B9bKJWtlYrg4rM/bXo0yDc+YTdJROYO8
cJUeCjLJaxDHmVHfaWh5gzBeMt1awoZKQZ+6Q4vMpzbZovIR43lgE0FG4+Lb2Hia2TGz9iQzSKMS
QhAj7Eu1WswQqOCpRhvDbSXlc54RIWAGKhcISd5ogJYiPyNDPyw4/kDSxL7FFLSHIwlvHa9Xsug0
Edi7q8knQ+G/DZ6bprLiXfyuwQ+rpKzOTW9a3LRnaogav7kS63uYip4uA/qS7Or9fbX5b6OnxXPI
+L0eEPXCyVzlsyKBvcGGwkYZSTcGjdQXeEXHj3zluxBfVJ2halefhVV9RnPxyRP26ljFdPHbqNnv
Q6M/zdMQ128ZmRKJVXE/dX4yXscZ65BUOTmnmRgGt2ShxbrhyPPqTSXRF2cZU/GyfsS/M9xh4jWe
SyDg9hGtaBkjL+NstgfWoJzNNmdzIWecbIcUkqZF09GZjOL/NnsmMj5nsXudaUhyBPpBIl17NWWP
jkOoTMKEbmfPesXOsXRXXPCBjkFZwrQPn/TLlKLPurJedv5HzXNnmEDa8fkI0FdDAQPe8u2q9lW8
Hs/OWG+p6mtFgfTiW68AeyA9aO1QKgeaeXbjJqKUW4FeRKwpIr7jSk5JpLZO/6/PVJTBlBFL4xr4
nkHp5dtAEBeaUmwjMRJrFZjCELZRfBGcjPllgjFvMoiwDeZzhX7mXtdgIWp4eSRFRiQhu/ZbSbb0
Vqluoh26iZTFgIrAVTFKjbh05OZkA/TBRoZCyKgRvzZGWJZYBK6o8gNJ5992cbhoUcAQ3WZXbVC4
94y3IvwVdlQH6syqxeQT7TAnIbuFFDvxFZdfKuaKn4wADm1Ij7vBFFtlz6ASaWPTtfFpcf1ptzwK
k2QNqvKJZZnJACt/1vg6zg16PJN3iK6J7MdSOq5PUM1z46UWJmpWF9yIhkbmSP13rT67KWNM8KjY
7LY/kBBQ3R/2DeV56gCzy4HgETMocb4RlR3Ymp17jNII24nYQCGD4ZGVKc8HkIByQcdGuIrC0Os6
YNqrj4gk98dSuHtqxqc0QcSCXyr+xZ+2iS/PkR8zajn2JdMp65JLhLvDMrDLztVxTAZvcVhTbvgc
FCG8WMWMrLiCQDnJG9rs2g/9Tb0LEnVC4U4O8A+Iba5sl85a0g2UWD3SINP/YmZH1wn/y/bIUIWf
gR+eTQ3Mbbvzu5nRPab+7iLdZQkgbSy9oZx9k+vhbbrICtBSQ2NtRMg8nzxDIXdkIJk9FBS4ufxS
h2tCiQWvO7O+C8m8tpV9n/UDu/6z/p4gALOYpDnGr61l9bmSvvZOFXFcMs7mM/nB6a8xx8rAYlaM
r3VfuSvAHu0Dr2ZKes9Vz+ubVIiTFmu4ydbHGjWP0fO00gSX+rCb0ceRuS2Q3x04bOj8zxX3tJqt
zEdmIBH8c/erXf8KTdyNzfqUUdmlJC0Vhkempb+ZZ/q3PcgTC90riaegnj47BqHKm9x87XgfhUfn
KJbtnNEeUrymytkyJUrF5NymJC8x980S73s9YBydUv6MdHmtxaOWq7vCCp5gAj/RzTDvvox5OdPQ
gzJxHhF7bcKZD4RoelbH2nG6GstfdDIeeBtatN1BVUGi255RDDQB44S6b8fiPRg7LFUWqRkBwwXF
Nrtv6WBl/8fSeSw5irVb9ImIwJupJIQRyKepnhBl8d7z9Hfxxx1UD7q6qzKVcM5n9l77u87DNDpq
vXggkbKiJxraYJAxn8tMe5Z/RjPfGUI/LP0+qAYWTIG02331nTvSDJaLX8pUwOPEjqfgxAVtXsCT
GsnASXzD0jySTD0NAUXMbWDKg2tZkVNHRyYgTNTRwMYFsEzpPSmY1AVY/sy5NOZcvYCcadqn7lUg
mJEzdhe9qvxZKb3Eekbm5Gys2pnI4Y0YOA7mk5Q0vhDDJcYtWk0/yh7DNgtiUcZGIaZeynEwZSeV
1XGpS+jfWxxhpL9kD4ZexLeyyLc64FmVdMx3Sl0ZrqonLLFjMehuqyHkextK9TFE3aNSr3ioQI7+
Tvh4FWTCCPOPWiqH4/+0sYIJQ0oxgqLrg80yTioHt0HmHEIkKxr9kUVeO7CUWh+qizUmxpV54iEo
kYLKd/UCf3Hg0K8BEgBiT3EOMkhqZ5Owg8IpqS7FbD1u+W+KWszpCXPZnGnlDsUt4DOxzBRDMoJD
w6rCDtHtQvWVFFsQ85Rwpnc7xtQ4ZI1M+OCGJBX5P9iqJBQb6dq/OOLc6GvoqCgmCr2kvw7LcKv6
HrnOn5W8TBOTena1OOikGjqXxCIun69L095i0zNvCKBVlUc+j4E2MwpIP/Rm8UvWQqlskiUrX3WM
R2b8G8BjqnZ+xAhBC9sSj3+vuZOG0mKJ/ZIi7HPgM1vvpjVSQG6uEupv2ZMy0GVt7XSz4KwdhFMT
h9GDtBhI3mpnnMbfSv2V6iTMlLsw4tBKGwmnldPHdsaYchsgyUjvVKHDI2tOni9jN143Lb217JAl
Xbr9ICdnpknQhcSLdmFB9R7L+kyTc5oNkjJPJE/w6GMcQnVICPu2IebGGK1056oagp7oc0Icid6G
ZG2j1CnJXIBSBvZmYroeDzZWfzIewY4CdjJ/b/oKGX+67EFpFho9Y/oZ7RmzDKTiCckIQBMYzvAC
dIy6AgHSjNLLwZawwMR3FXhSkYS9IZEaAK0o/kYZOuPwsDDNdJ8bgUZKz32EqnyjjEa9YsJwq4RH
kVe0HsW7JCe3GYKx0ByZPrnRmPhHF7GJ/pcvOOLhmvBw7Yp8JjzIO+0CK3oLXPwJ7MhfmGd0cJLS
FnYvEVWMboxJsms4XjNC1AZzSFJ/yeY+Ch5584gf3rcq00lSe7cpYg8WbHub9ZuJrP2WEFqaVpj2
mAQaXzQZeJAKW4DUthE2CuFNZi1udfEb+OAwcP6ChIYuiDYW9D49JV0MgVteC/96hz/M7JNNfmKW
YHr69G8wNKdeA+betmqRT4IQfdTokRs71ihyC3zRn6NGMgWCm8baZ2NMJCK+4taOUcDhqcUzMIAG
zklLJHYBQ7RKDdpvEZbm+dR8NInloat8WHHNwNJOFcoLqXxyX4kTy6Xc8nWQadDeTewrujtJF01L
Ljxge/g2k7XCi2x5/DvvNZ7ytcPNodO5pooQezxNKYxBskQGHJn1cyKcWOLEa+d/0VgF6UD5ZPkx
KjZUBNiAVTBmu2esPkYwa5EvGqXuqm3s9ugIStdoTVQmiBfZOOyKouzWLqo3JIq3pOiVy9GrtxPS
/pOZP2Bwwg2csaB0k5+vKoed3cLyA+SNUxEgBfTRTgd/gHulNBmI1dNVGTFnUoRl0cUk8agTtIuk
hoxWj3m/hoQ8Ns2t2r9T7SAklHIpX8S9Y7CWp58dRtaF7BJrGU6MCVM6hjGzkSQoN8uW76P8WsnF
4Yft4Tqaoz8QVimEU2Hk9BDJDb0vI3kHyJbFh9REJ+2/qTfY2B1SpOTCfxm7F4N+pFYoZAsoQv9R
WW5bjLRipJ2jZEKbI/xXpA2hznwcIsE/SuO3DEGa0iunBFTPjy1FkrsMzESrA3QXjFSqiVnkXh0y
5FF5MYYNSBsrSkLOp8Aa4cZkMWDsnvrZYGr2EPwBgMvGdlUihGas2ER1nwualbGNw6ZgyDcslw5y
EbF9lfa20Pkb1reVfPewHkCQRTTmc1aeEadn7oAUL5IWpKG2qNKX/66qr806apBhasqj2ZNstX9M
QB2B6xisEXJoZeRLyENN1Ugs710BZhuJ91XZW2/Q87QtsgORp4/mr3jpPomkM8vUi2PW2C0oRpgK
/Z9JcokE1naFO77kmfNFd7KEgTMYDrP3CmW6iEUEEeO9xr/GXDsmTOjxi4/4xQUTvPOzKlXeu9TJ
vzlCiHtlrYVQ5piARmvBKqhMN4ed/CjRosRMB+BlIdLD9LVyKq3iyDfkjRNu3+4z7leC1j7wQopT
dIGM1MPHsFHRJDcxxunhVfHB+DTP9mo2dtNOdjoXt0qLQvQCKHrSOxrG07Iv61CkiSxkKnE41NlJ
38SbY7ECLr2RJ6wg8Nnk/eoJ7qXW5EEj/KxM/9smqGwEmC7Wrq6BpUDirfrWYxP9OIaCDZ2E4a4F
12Lrjs/2sGbtc3rvOkk9Ps2zZAscmCna29SSTwaNJuQsexEne3qpn7HSutM7B+pUw77plbC0+uA9
vWPWLhvJg1lOeh28oHH7UasM9dTCyWeFQp203lBQaL1IrZ8AyZbpX7PszhqN1lSPQZZIgTaoQfYy
abRGXJrwO6kH4U/lx6HfMAHMjlCNzvBLMufzIpU4VhJHX6kBfwhWhu1xvgimzheMwVURPPMdiWBC
PAzo63RuteRcC78HtfQK8WOtLRtI6CFmRzaJ7xmP2CH+a0gGXwr6wJl3nPSogpgiTHtgKO31RzcT
V8iZQveFJoBzEIDqY64iRxhXd2gyT+c2A9yWeupCJBp2kIQlg5Z0zoEUxRbh6/iIt+op5lKYbLfo
Ru1e36XSXqYPAq9uCsGlKil6XBvcLV9yYrB1LcAxA8HdtCvoaASJ2Epi5Ga+gWi+2b5w4yTR+r5C
FUtQiuldOIp0Mmzo0e9nRO0my3yeMezEySWWLFLU/5rnDwHAiwQiodjV1btIXSDuGgdwtIzXeZ55
Vx7xH9YzsXZP2KiJtzXf7uWc3e31hBrLHQuwQDBAp4feTfdWh6Zr8AJN+1gPD71syzzVu/9kIXeA
pRnGTgqGtkFvvlyu1UhyxHoTNoNJYHJtO8ASFRherbqkCvwOVsEVUVFKapemcuqgT+FIaY6mmxsJ
7HCMdFofpGTGyEt5yuflWs3DrZ/wOkGDFl1kwctVG4YTlC2VRaiCImYpmW13h7XDdNk+i3476C1f
obbaQq3Z4GaLhmtMNGHW3mph82X1545CHrhSR3xF3RyuS+T1S+7vPlUzvk5GfC0+1oPUEBev06t0
3ryyjGOXejrOXwxNPuQE/j79DCoHWZx91CwJ9l0ljcBLIbA/zBfdFK9JzPIWtQjBMOlc0W6KGAiN
MIn+5mLijOSbLCyqjH328VETQTqQnNUpcI1gFdLxaRsr4dQ8CwVeYl5dmSVQaoLKd+UtFEtnsUgi
gORPfz5IhBAWwPUwp3SM7bLqPkECUNAvJEzo8cwvkkT8LuuPcsV7Tpgkig7L1JwGrX4e/ZAxzs2/
NnVko0dgEL7fzaAb5NXYJI8NfvBaL81afwGhTuyuWbwmXV2ZZEzCfJlcJqRcHTrVCtRoDsEpP9jF
0HBj40Zlm5jyFS9xoZxMyaIE8jG0PXWtfSZDzExkeOSmdI8m/ZYapAignjWJPuUU4S2XJm6CiZoU
m4OARxLXqfmzZy5dkv8WMz2IcRRvBe3d8iJRkQDAk4D7Pb72/9QhBdOH8GHtr2lvXFsi/rogL3y9
QTJIvSuMpStS7wIuZqS2EhWEuBWsHS3FdQ8bJCjIxyxa/5zOSV1hhOeAepkaiCGMXm2MbRHM5CIt
B7N4acUfCd4mCArrrwadYyg/oU7hHoHqHzkrcXSaXHvyzgkmCM2yO3ZkadGe6vJNZtctod0x8vzR
oRJa3t2afWiyhhb5NxjVDys7WNN8AljwHSOzGg0YWm3ypU0RCCVCEyav/NWaPyq+D1FWHa0SnN56
qBkHO/ZKGud5Bs+XdA8haR5NWpBlpd0jyHLRM4adriAqbioC7VP1tucUVSQigS5ochSYguVWOYv/
7k/1pEJYiTZAnXxpCZzMn8r0VHS+P1uGOCuf9HxyBCiNVg2HtIuQePPCJv0JnQEsS0dHjrr9NVU4
6HLkkZjrx3J2YU3tjEQLCrZsEARFLEZmnkkOd8zXgIB0ERnlkDVc0tzJ74WBqAw8VwiZSh6aUQ9H
nORmSBybUIw3UVUAqhm3SDJuC7oLwdo3SDu3MrnJZKPiEqjJOiDIbxFv89IeDPOI3vIZtSxuK+U+
Rr8MGL2IX2bUBmY/nUUd7j/S3zHfHm2tPDL4hHRHkoyT+FPC6QuUH3ElNXLiRN9G3IQJWoUck0S6
5heCa82nCiAHMhDSA2sDP4nAQ82sPW1BoRTo1uK6ZXNIj66A2GysyZWBctdsW4mTRstWo+lUt9Gd
y8aNEDd1JkNF0mvF/8VSVdiJF7QiP7f2b0ynOODOJH2PzMCsCTm62g7n5W4c2+mMCfgVCX0YMV9o
Gwk2mJLmTGCDoV/TcbyP1FOLrcSZJ1S6hw1ThhFE2F9kEjE1tB+9XHy2QCPFTLUhwRwogRkGngkP
IIzB4MNfUNTmNrLkTiIwOx0c8geQo0TolJUPcnKtRnHWr/S2H2ANg8kCGhCmAibEs12DVOoQc3kM
rmwTA1P10GeAK4Bf9SsaC9Uy2OPe1DqUCUhTWH0oq5sreP37nM4f15pZYyHJ5FeCcl0jGJYYu3NS
QGX5l6FBztAgTxltijXfi5WCq9WJiau9MRbc4l85867HliP1QcusdmxWuDYmCyGKrmNDZ6swdly2
W1WAQMYzOBnYmVJ2DTOI2njm/DjR8eryZ4IaSLDkULeEcIBsvKwCon3oV4eiMlE+5LdZQuNyVsHa
WLoAB9g4ryND/bb+sXHNPPMZa7b6NF91B6RWohqp7AneHlGKsAX5g5KgyP2aIr2Pkk9aYvqhS651
T3kavhtd/F5rwZuy6TTQrkeo8c228C0de4uleHI3kTa9XlUZWlB1N1vBNoDckTZMC8zqrRdcI5Y8
o4HMmMoByGkkRDpub0nVQRmUTjzHR2zhFkkWY1oTofkFLJUy0YJnsI+Fg864luSctDDwI27giR8m
epJCUf2mZOoQFRwoGpifD0u+zKrEM8wDufyQckTOL7NzDZglSVdcG6m/SlQsyOGxUHB0DxzdO0xa
ZKeATl4mUHQraYx1NZwEFEpVdgQzoDdQmX+qcfWxFe27xHlvzApT+eWhC8ZNUYsr8hE8C3pQn6SP
qQPflO1G8P6UNTvvs+rbQGXPO1RfMyUOMQnNaB17YspZeXtJD3CvbC9x2gWktCCWEMLjrCNYInhF
2S55rV9MPQ6qognyqLkknONkgKXkXakvC8wUXclBxLFUN2SLLNX3nDJOV1JM08SSJzrJG1NANDpw
ZmvyhpXg7lU8Auh/JevRWNlsJEow14R5Qy1cq+je7esMMidk1KyrSIGf1R+ppXxI8GOOUz7fZ2aV
vH4Vo102GBOaKWnhxT5Nzwy70dYz+MQmUIucyyk9Gm+bDlCeMAsd3x3FF6wGAEwhx7OCExQj6IZU
TUOqFiNZrjjJNHU5VnLYkIpXo1TW40sCxlz6ufFPWbZOVoSPFpi5ytHAJOEDFXDDThI7tyYYfn1u
OwI+iuVcgesC+JUwdkHQf8umGXeIdFC5J5JGwIG7fBKMglLmtpOr5u23xAyymvYMkNopRoUlH6op
8ZVE02vl8QCfauobVFzTrZQH2lJbLJpjBty0BxK5IJGPEFuAy2wJfxbnlGVhBzZPfU1pWBRpWKm+
3k/kV5UXia451phDuXQ6tkqOUZyvpwrqSVKCO4A9MqMC/K39RSiOKudYqr/KprKV+tc0sETqMUPl
KciB9pwzWi0J+CBH8Jz59bZ9ikL7lWFNErVXNqJMNvekj80pQI9wK6PeIzT1HDG2rMAauyINchPm
0nNiSd+QprUgymdt2rYfZUXct8LyI1+vm6xcJ0hBa+wMKtiLhzYSndT+ttQpjAyBOUF9TYv1amT0
J5rfG7ofqywDS9k3oZqwp0T6VfoHaSMesviVyJbjGde/Cdm9JsHyvdGTbCHAR1IZkk842erhtD3/
rgI/xq8Ud7T06Iv4XkS8bbxP601+D6yw6vxs9SrR5ClxAK09+XD9PT3FbBMyIrtE8XIh3QrfTuZy
33Nbkn3dGyAsFAyccKoXYFbVv0oT7/pr/h0PWKkfbH8CK5xZOeDn81X5n8x2qrFGL7niD++2sPl0
WP8eItZjr3jErlQW/HwPPTdj8Z7PzT9pwaMbKE6rMhz/j7+/M9KXKrG9bl7FNB7nBSXV5+T3Vnzh
KkZxIuGpGD9AIv9cKjSGKkAyJPomRnwZbQE2amsfVPC0mIszpXxOUsOc4azXkHel0alNdOVOZLFI
SVR3SxoPXyrkh9hPflK/4SqQfVgM/nZk7ZAs9zZY1hK3Vh3kbx7yNYYReI9k1DbgH1WccZFJW/2v
B+ch9Vkgr8h+JjJbqs3XzybTkw29Y8rEhyfQ6RTlLJ8U7PSLy/7AGR6YYvIWGRzIMHIRWaoL09mM
iZEFnIZCm+QqJOqojHgsMnuzrX+1XF3ASTDuKGg9iWRCGH5YTyqrZMPkm2A4O4OKGKnbEcRTQeXo
LFsCfYg3mWjVMsqPsVbtgi2tSsLcsjJpk08Cp1B10RaTnKLa/5kg2fz5g3l7AxiHT2s+JiXH8gbl
lIyxljV03SRuq8uODvdeUh+RqZ4h0GrLeVoRJK6GXcETZP5zHlkE13ST5JfU9E1++5rb7r2p0gcr
DpHYbbiPRPE0CZtRt2HquDJhdtuCVasZxLgcV5dzJkY9ajL0MjAezbl4LtyOxXWEP87wJXk8ysRi
0ej4fJEc1OalPPUauWmkbQ5td2YRejI5cSQpLDcqZSAtMBQhyZvr6McjZvEVqQSzGbTplkQY+5+0
R7oLZ6OX7+Bq3MKVyVGL2GL1SscKu6W5hKMT6t1DEQj+y42gNkFOUdIO8AMNBZ7rsZJuKyEUV/5A
ZM1H2lDfBJecVj6zFfaJsdPoJ4IVvcKOK2WPGr3InPiD3IURztuFiJ24sRDB3GQXjMNVapZbO+Dy
BeCRcfskyCuJBVLJo5JM0q0BLXEbrKgEKEOYfyr+wthY/BpmdyYfECIq3BZlnfipjk4O2Vig6ZK5
/xoVZccwgdqm6OhJoPqLpuQkTO9hJDBoBGNp2A2v7UiAS9dx3bQkCboGeVL5qXqsFThpsuI6zlHc
dwcyUzS4a+y7h5xKCxpfRUdtzBzGp201X5K1fIhSB2sXEIcQfTWfRto5bPyd1hodlV99UHtclK8D
5aCUfll0iBmhxfXbpBd4EGjsCzWooIn6BKsSeBwEAcKNicmpa6LQTu+rnIXNxM4YqsmhF8ermcVX
Y+nDNpEDyZY+R94ffffhoupN0kdHmOK2MJZb+ZbMv1MDY668DyhT2JjV7HP+fyVRNlj9bf2LERUm
KbuCZ7ClKEzQOMmpu1of0j+t6y8zDtOGR01pUY0jXujPUTEFnW5ecqW6iMrizx44aaIFR1/idsbf
Sq5764HoPpaZzKSHXaCDpEguThh1C4XZkhpAGnen+ld780V0SJpkOmql39FoRBRpoMRwt71qXC0F
MDAyidFQLXirHjK7jMGhGbB3AlBrdaQF5SwrIXtaIIGb3PISW+/KsDdnkNWRXdOlVVZ8FTxyMubE
5+xSezVIJDnQlFcuKpA31NPUTSejhxcA/g7lcIU7PRAMioeV/f4/9cCMBrIcgpEIcy9TKMLTIwAC
8+r8nvy5Xc4OIyuTmISO/+YwzTiI4sQR2dItaAIxtCS4uCpDcTp8BfFbP8jJdMdBcc/jXYXZe1ps
3SHlsrzfTsxz/+UIqog8IswSrQ3iA59dP1fSqV5L0nkVDyQAmw4AvPcENma1XKaxwDuvwWHgIp8D
PAYKODmBOfYEg0+os535cKENFc4Z2h87sDREOcRbG0vsbXnj6QLQqGFmsM6P01r4HD5SgbXyDvU7
WtYUCkNPAEeG09MIjH/9GjmxShIy7WGZFGhaj0GtQE1l3Xb9QZr5qOs+uwVY5eHMTkGV2rARktDw
rYanfZ6vJg7XFTf5lqUhTX+HLz3S3YHeaBbb44AAU0aHtNi9Ibs7WpmRPirV7b/h0+7T1DtW21FK
pfsPYlbS5zyigEFueSr7/MKU3W9wYnQok6XtCHceiN6IdaT8AyUENRE9bqrgyhsQA+YnQ6vtWDkg
bytwvx5J9yx6zLP3mfBohNwMqROeQR1am+RVg+LpLqIr5UPJEv5JXZkblR//JodDIEdyMEVMTSjZ
FrbSyHao9NhY/xh4zPpgeOA3vI3Vg82m5GsijrqGTK+yuwsF4IfowLvznfYRVtC/SBXj5lkY/Uvc
6e0wia4y6bpCbfnSlyWzUyllN7XXljZ4vOm5yvg79zvzIE2b00eaI+E9w0TuFAgDJbxUGI1c2Vip
wvjmdo4fGUATiZWaO6dkiMDkbQ+MqIzkiitpgtozMhzoE9VRIZlu2EUb5EXYaGQTfix0mu4PJoTL
OXXruDpSNZzXRMVpeexAPEf46DATHXIdpJxsGxTm+Nfg/KaIf5gn8KGNk9tghjAIxGwNbmXSjbKW
zb6ZAuCFH5rgk+CjZOYQz3Qap77m8wQ4vMoDYY2HoTCdbuQqiVavsQa/OoMmI4juY0AMDtN4F5fD
ZEiRPcvgJg7oEqEfK2HRTdg62mPcq0eLETGpGCddxwa5YT3fsFBinQQY0rMx9+rnKEZI0YAAiQcG
vm5z18BDIQ6P4MBP7Ay20mOtITWAd3/ubeMthyQQh7+Mczk/Jw/LDxQZPo8EaqM06TauYlfdx9xk
nvPojw/Shn+Dbmv9+TpCm8kv6UXRV9D76DWykgAubsabCsF5gSnVY15gq2aEEqHsi6lDpAJdPVxW
ABPAg3MejxFti6oyxYuJUiGDOmWbi+nWaRTGuwfkZbWr9znoqsSND4q0owVZEPNZlOqPqCLHQ32P
Mxm7BqSWDY7Y97dA5mH8U0m6e2zGD1Qd3CmohdCUL77swxj+hJL90X8Kt+S+FhZORsy8iE6KF8NA
2B04C9JDXZE6ubDLIc4ZS0q8ENo7LPYyWkE9cBObH1o8MI+TngUAw3FF8lId9cFwk2lPjTiOLYua
Fvwb6m0Z9XY8n3pYoBs64QrvCZIvQZgv61gG38QnkzIDNdZAESOKM6oKTvwUZnNyKsxfqwmLrYJa
WzywWd7hKGnjkTjqqnj1ZFcpRvU0mN/hqVdXCblJ70Y8QnXElAnpfuqqRykyA6smLnolXwa1SEM5
QD+fQ5wx8h8bLT2E5GAOh2l7TkX0mqzig1RcPCAwjc/ocBtopShSsMRptFbjXVr1hwZHkbdurd3q
VSuopllCRtXitdpX1+HdRstjrZI37ktusKLOu6BHy9LKm5LK05EyR/fFNRo76ukmk+nJlu1ZfmiW
dWej92hKSHb1xYD/WhbbV/HG9NlwKOs94195IckPTTneIlbYVyGf7vGmQPJG1bxVbgZhrlPJZShI
eTapOnPTU0DJkXltz1b9WZryZ1FJoTS15MDGX+3PGXZF56wFmmTxCpP1VDLO3IiPgJj4Mv2wqLe7
RYhGvCJAyeWrFi2hkhUIWpDm9t1dWfvbuX52rIinIlAHGhss9zVncYm/SsVf1VVA5prMgY0eR4Ex
9WfN1dtDDClweMklTpz/PNRlD3EpX2fr1yLWL0piOmujtpjS4pFCdDGAa5GBNNXgWtYUPqbYohft
wbYct8u76Mq7MWCLTtBw1OW9m6LbdCmRyqFSQMfJgFlPUJVsfmtSvJPDqnUqZXDpEdzlatgysJU7
xGVUrS96RGasJ+UamTGlEXk+eL/HlKJNj11qjd6qaZw1D8vUL4MGuS1A0v7oXtauEKE6QrF+6R3j
S2ENasVsj00mX+xAwadBROHHReKe/tdwbyXZXDIE6oiAEzEhZGTL3QaLbpXQ5tCStI6O5DUlgXYz
5jCLlDClppYonoEWhl0jklbThKMVh8yjhOqaf5TG8oV6NJTbCrd082uFaTck+kO+O5vWnOOwZKyR
vgdJeA6XFFhDfPCwngGCijP1tIzpc/hVOlOPdmMwncmUMH3DUcdgCuXNFBv6AQEB9CGrh3BY/uD8
ngUwqHb5EUkTh9IBMUrM/DhWeP5Xb0aarYFc/hszgRq+pkmF7p2clGhCPho9dVF/4tK7jkDuqBi2
NvVNAxLxOnsRWmXNxHZDStIubhUsb9ljlGdHnwYXlItTNTLY+VPcrG5HuoeKWy82jho5Lfvnn6Eg
HmMACZERzNq1G/SHKuVPsG/IKBo0KIkezlMN8qvwyhAXMSqWBCZTjv43SxGxWos7XIYaUlZbu0Ax
bCk6Ws840j5M5bBMGHSg0ijS7ERvMVLt52gINrRIQsoyYfyUu+GrE6yvQkm/hfEuLkjQhN45C88W
Wk3OZ+Yx3KrLa6L8zEY4qM0V+HCYAeFqcxf6GuiOhdwZzN56oP8pW6K+zNRl+nPISiOUlylg4l3G
+VkgI0Kod1v+kYTGc/1tsg6MZZYSGAX0JnLs7TFI8QO95h01Vhp178qkXIOnDcBRJQzcli7MupHB
+HEXER1T3QrzgFdrXeztUB/ZWRGPtyYkOuDHsCLjuPySLi1RXqndHiu8gfUCWJBl1K/UR72yHfKH
mv9GJcnv6ul3vhylrzmq34a1vSGPn6oanlfcva0dYRrdGjQxZakQNHawnt4EA+sJfEAUnenSRFSo
F22UvExrvIQM3SlGRnxkjdlV8Y2/QpJ+DezVMEz0C7kbLNX8HI8FtoVg207tR1esjx2wHNcPAkgf
ImLVAsPH1l/ymQ1WTSjufDNq31y/UZJNqLMOA8r5UtRCBeebjAw9x2NbkKlmaj4KoQSuzAnKAWHw
OdIkgcCoVg10dQqiJg1EoyVPRn+D5+NM2Gok5OheUW42hzaVid48dm4b/7GMd9+ZN3PsrjqBd9gh
+wUdR/0fS1C7F5kD7lqEKk3Q8KWIcY5aYvqL2ASJghUYSb0sD7aIM1A6rKgD4cY4cXJCy0JYFQnr
nysjtUVaQUKJCJxX3s1TBh2GJxmuYsd0AC1dsvmdgCsmnv126HzNKJFGnlhY5iQzIECgcgkjfbqp
6Ftg9HiLTxVw/CKIBs4RjVJPStwy6I5sAVDsj4YGvusgwi9GuISUsU6KU4vAIUJ3srcouDO7z2GB
X/RvaWlSs9XO4AzQXtV9+Xp7bY6fKYcD2d9hi9rs5UhyYYrOavm1gaHgzIGlf+ZVJatiOzCPPmL9
OnQoR1DeXvcfzLRUt1JmQZGX1ykdwu5yKBHYDC4m0v6mPWN0s9bxOS1xsNXZxYGESw6AWbHDMJgc
4X8SRflgHO9RXl02p2VbB7EeIJ5mtzOVgIFlBT5AqQtnAnGOo/yvYCVMfKWz0UtN9a20tpt4Xs8K
hn8UgKt5UYpX5DYTlEU98Ybyr4xDriw6v9YtX6YSzD1xJZpmvHcSM/9fUSE9lUo4NwsFnrGA8uDU
3OTb3zjZghYMvYrchQ16h09p5rih0OFmUvLUxWSYCxAqWh6ngYsDsQqFWbSxg5QPEGCrpbbZgLlz
zgb9Z01S7vQUjfhl8z78TK5LmQXj1gVNi5md1CJJRVZha3H7btgV419OTQEt/AzlSX2pcvXWQMA3
62FCcdoPwkPf2jBqydfZaPNulBDTmHlALLGg5p7JL7CP4vc2KGBhVFfyCzY5eyAi2ew5qJgGPUpa
iSgTZYrj3+2sPvUc4+0qPBokZDLhlxugSKVZb9rRIqKMJhoWfwGFeWXyT+ontikuEL1bXJHwWnRa
iXkazIogaXqiDsI7bS/PL80Vy3PmkgCRUGrIR6H77CC6YG248XO5Zq0RxO14EXJEc8yNGWHbvWaE
/cu8dMQBzkkSkMOKLEUfSEgmN17sUPbm5QOxaS0tQUG4cZLYeCb4jnuxgmw9UHnyPNEis3C/zoE0
suxk+VA8lY5910YyA+FpCgkJ2deSVfz+5iMcmi55b5L7kDf1rdbXe5sbj0WBUTny0n8H7argW0wv
I+8a8ZoJcgTxWyitY3ZVb0lcOrU+OnO0OeIiOzAkYZpQVOvQhwToQ30wEl4oYzdiZKCLqLKRTven
GA5SJZMrhmimg2yb9qRyNNn9aDx6RvC5pV8snpSyhqbeYb0kLrkIS68h9FTj36tt92Ga6J121s0i
H/Xv+VTT6JdvMCeABvFcueupzaV3JqsvU1KfYnnM5vE2ytk9Gxpm10fRqohWP+od7T7QBx4SZrhM
dznmRo65r5xvS2EXeoheIl/dVEs46XQSAVBZIEDEBNI9e/FuplVYTupTtT46dQ6YRTDbdpk/cY0C
eOSpSHkqJCCu7cq2KMVL2/7tesxFrXWtgY0bbi8hD///Fa/C/6QaOtMpR+b/m8gHzaT/mKFY8GSh
2ZyUiuE9aonNYDEtZOwApP8lh0ZMi0kmixaFM/uIxck2wRfDGkj502NLudXvKsYZWYvBTNpyR/mk
8RtHGFppKMxDQCIp9nD6dIoDHKR7zI7iLKmEYZ5SYCxcSBmutKcvFx15jaK/bhAJ2yboCBPxe5aU
rM4IdsFX6R6NzwoNAUQTi9ZnskVoyoax2oVq2dr4X7kkRw47dhYF9zNDlYWCTt9DVEXCg5tP9oTE
/41n6l80yBm9pOZjzL7ILM0LowkGSpVFT0IBwLBIervhVj8DCSPQdzATrKCxSY+sg3kopgyHRraj
bhMNr22T+nFLEOj/0XReu3FrWRD9IgJMh+G12YHs3AotyS+EbNnMORySXz+LF5gHDS5mxr52N3lC
7apVvR5k68mPaoV52dsFA+Jx8pV/9iiQyTFOIut094EJA7EnDIoKCLBW1OxZB32T0naVzHSItSkO
FgNDe+RB0GWVtpkaNMdZ4UCcxLtsy4XoXhUD3EHrYc3JiyBAUsNPBEt47zLVz0Cr6/h20E47Ctbw
OQVmkkPF5SP2v73BUMi7U9XJsqFBRyr2abVLGCJ3NVsaJRed4W5lMnk1pSYHTkZLcx0+63/8U99c
5j699otx7dguFk+d9cNifQ6hs9NxxrPBXSTqaI6XF2DhuS/Vc5Xk52Wn74cqpYJ26kmkr/zf9OVK
SgOxXyagQeVLhynRvcTsx9ZNZ30JP9iNGfuYw6Ht6APDUgGkV0KyBpzLC8Q0/208CgOFk8mrY7/X
yIt8gT5FCMtYnLt8X2puUFCcZs2kl4Enbkizn8ZuNVXN+G22fbGbK9CGBS+7mDAwW4GVJ8fFKI6a
qFfA6VF56NO0t/WHCQ0Gtj+vIUKpLIZLZKSX/jvunH2Ks7ELdmstdM3g0bZdbPRgL39GmCzNjekL
jhs7HoOyBlRqgrj7U5jemiaqLjkjIYAzMe8JONFTqJMd20ja+VRMxwkx1ujLbKeTQjVJJvOjI/rg
WHzxojCc4u3pUwgBG2PSHrlrblIsDnYjL7ZcrhRT1VaQrHgUZTjhZ1hyiLQgFMHxFOo9y5tHxIVu
QBT2fWU2TxCvmPhv1N+Wy9hQ+y3QcSIy21w5mw05snAJfavKGCxUIP5aBrieVpRfCrD7gcNTuv3n
5KwldzdcaSLasZr7IyxiIRiXLAebLJynde6n6Vifghd3kF7JPaKOwX5yPnU5n4Y8FYBFqPO+T6za
sniZlE0LRiHLuG4HESZ58Ll72EepV1dV4KY2nc0LxonjyFDXrKdt5z/GMTrYdwPHGXUKLF3OW6IE
PWCBiusvYYk/C9D0Zm1i/lylIbJlc7szcci7VnqGXIIrV+cX2F/GtfyodEJ4cD8Kr+jnS2RHl4SR
VFbTCRZincBHCId9ssQprvsjealTf+yBe2gHi/kZUldPiGNbg3J0Rm1LqkMZm939r2uJO8mAm+o8
wxCZgQJAK97D33O2wqDHSXJLkAxOh+fCb91HGzNIJHK0jcqkbHQbPHLserLx7azeD1yWOPSvfut9
0YCxCJuDlrN2PzcIGTgwL8vM/YWnRYMtkgAPwQqsI1jN8Jv6jE4EZ/SdSPUTi54TjiFcVvBsnOa8
9olP/JNIYvrDLS8D3bSVdlYZYNlrrJ+52Xnt0eILbKqtHXMQMufLmDbXXjpXa6lvdrLAFTFvKboO
K696mQjNVPMxiv5NJMEbrtrdJVRbEkVcxwrllAIc7CzPLpeXJRpfJj9+dc0b3mMew0cYtNHw6OXT
4mvtP2r81TX+aptCBGv+1LPfgMJ2Czjj3ppv3FgGcO5hi0DZsWBX0LjM/07KkfSyRd9bwgKN7yVi
Ye/ZlsM7fIWffLqtdpOTUe2U7/F3RQC8N+lErp1rOvZXU4pLxfGKOJgw4WD8mJHuZcTijGEV0pNN
3w0gHYPBDE9ycZn8yK0ZTeSw0o/BBt9vMeIxt+VIhLFw90qsEZjpfGQdTpf8IS3LLwway3B3d0gS
bErSGc7M1rcJZVwtDqw4iw9MkQ/AhQ8gb8kmVwe8y1XFNLb/tIWFM5MD1tRs1z0go6fTybGfKuBz
WtqVl4TqSKDrg1Yi6RBU7h4Q4MkXVaCwUcXGY/8E7bjma6g945ZYLw89U1Dn0vuaZlDqf7mWg6Oh
zounslVvTTpfKIO/KsQoxXg17UtfIX/QZBjijZxj4lB/kRv4ipYJp8lVh2mXF2u1Z0fixSTVq6Ai
w2UcmX9Cz8CCawCWz77smu4Y55ctq9O8VK92XL9NludbVP9oIbbePeHesdtNmbHDjNrZ/Xbgt4wo
6pCxu08chGiHiSrYhuXo4OyNd87HZEMJyKqDBHgbT77o8E1EnEMrv1F630Co0jANz4QyicbH6VGL
Um6XJPbH7Ijv4pjTxGZR5mTF5iWuKui82tWE+2WzxljOG+aLMX23R+ttwFjbvVpCvg5wh2NRkn/c
9vprLnT+FeC1p9rPMmJ5QzDF2KJHRE8VlDEX1ULq2yYWR6gS5qIcShLJIVzPPowDFW3nmTmevdmi
xPjCIKenHtpagi4wNqEpvH5bka5DOR2jI8sChrG986v/Cg2Ao/8i6R5m+9WYl63OEpjGQOMaquhC
SfVYfRYkFoedmygnxX3yvu0dOW6hgz8cHkMEt3JyX2ji4cpLsIVoM/pXTWwLG9YAmGDY/SxFsQnT
hzLkN3U2LoQhNDM5pHLcz4e88raGziFC1T/Q0TpaULq0vyzmSrTcRHN0RqDcdZAK0HG4pjORLTof
f6ZX83+xfxKr3qthsi9sY2cMdIZzurcIxtliqzfjtsOYY17SfLiWBJo0lr1SGttc9q/Mkl6s2tqL
NWHh0xkBmw6RgDToRE890+kMaQA6lb+sp6O/OY5R6lgKYkvTpkHl1f62oBctJr8iZwoceeNY0dZm
nrK55M9s7SITlQjTfQLABcYNATIzf2fcDiLwO/5FsiywI9ReYnULsTqE0YOqy+OSrfHn8igSYjMK
KR2y6TYzgq2gig/Z0ib7OYc7azqP0NwjFFpY1jzjbgd/HuQsvedflN/aH6UVHjUKmxMQK5nuk4Pv
La/sZ97/DWRLvC1bqrkiu7/WYCwb2GgmSQRKFR/1pXI22S19AM66jvjbezCZ7wwUg3Zog0SMQfyr
y4HQd978YblI4qkaUGPYDtt8tJ4lHNKjBYreBhIya2uvD+x8ECLkjOZtHao8XB4n+8MV3xsFPfM2
f8mtvTzj4eXED/6DeVtWkkA7st4wMJ755+yrSrYlJP7EmBiohRyRWpYJIhoh862JFpzVz6EsG+2v
C4VCpWJ1W+gs5GFx8Ix30WOJj9c8J4N+N7C0F3OEx32ibpgFCZb3SWdBcvjmKky+l0UTPNHTq5U/
sqhhQpy9UbfKaOPixF+Ww8sbZa+q3ryAIP0oxvIztrxiDH1Ixf5w6j5CankKzUMXJ/40AstlHw0T
Xy82fFMhxgahj2BqIWDX6cl9w1hsavkTc2WfS+iTztNU5ttU0F7Z3atlOCRmRSPVY2bckXIRYTxd
dfH+q3zOOfWeRGKN3HjTP7N1XNIwaVKOaeLVYBDts1Ff7ZG56BQCTeYumcGUMPuDBJqcaSyH1HsM
bxNRbLxkM1HNOwLrVN6XQUEwMC660p6HH5WqGeITXJcuTHu3GbmqkkK0dB52GqVC9JjuzBMjVtk7
QfHD8TYUN5mD16Z63FguaU1IBpJd3LlBg8XeJOg9qs3LbCj3vDOvIWi28IKO0Mmj6ZpB9Uf5nnrK
lQuwl576yoZwziiBHleYg8UB/f3uTtVldqcr2Mank+rBQvKC5hpKUF6sW1Tq2OooW5z192Xun4sX
vSX04bkoBSEqwWCS9Xtiu6ms5NE0Dv5HnGCxFzVLYFV6UJRO0CnHvHb2GFiDrHYCduBg7cUMNx9M
CQJZ0pj6nX6TZoyK6sxZLlcCoRPhNYujWnO7Ok+ewjHEqR6KrryLKXvXP40q+jg7GypF7jmUhzyK
8ZDY9yawYjjUuPn1OHzTYpdHy1wTCCpmexFbN3obPK3Ewc6eNAoyip3jV5S7VB2YGnV5Q7qdBno3
Rnzbir7VhzezVw/mW7yYfpY6gA2sIDLc48Dtgv+koUQB95P3Z7T1Mw0MYrxUtfNfpaJFpWLCbjcZ
Z5MhWjIgC6WPelN/q5iY+agA/t1tCFmhUd0mB9KlOyFGHLssDwDKA/Lqj81XQ919iR1uXJsvnHLf
s3OHwPwQlQ5ywv2fgy3rFlLNBWjbBITZNavNiwknxzqlSeNr/cQ38DYnzlk44iKH6UoK6KYRKOsA
WgFYKjMjKBxEA/NJbGecrTe3s56ZMTybhbWy86KC0Sg5KezhHqS8zxKWZNovV2h7eW3ebT1iIpq8
DvNPBQ822a6+uLVyxwZ+z487EtJptWPCmuxwYdGH8kiHAHmVCArGqrfE2ZmtPQ0p6y2DoiK/3KWn
5oPaC8JgdvIc1I09kGI0YpQc3MbLWaj0Ahn6aeqRhkBMgPsxVkAi5LOInUhyRnT0gOQ4ZwjKxnn9
PfdNjj+P7dL80r7U4e9Ae1a9KLAyaZYshp3xwyntKLZbra4CxxMW7MOIElzYDN2/QdiQooA71HID
C6eok9040UoJC6sBitklvOlgEUJouvXDmTlLIq0xwepsIsTK8Ehp47XUDkJHuHO36Xu0rwYIMaOJ
5f7ZIJzW1P7ChiErlShMUt3LMA97Kl43ji4vzAt520scWi+4fEO5m/fZeWoNVqf+gsGNYp7biOtk
5sXUCIgsWX9X99U5iQ64Z2+ZxVnDNj6qoAA5LtD10jG+FzOjfUvc+rpneWcjJ4o3d+VVGVKcpBuP
U22WBGT9eDpjJr7t9bue8nvvFjeuOZyY++jDDu2di9NbWvJtVpwX4/llRHzylBOhbaj+gKqntBsO
z5wTfYxudFPj4QE8ZPaf7bdOmUALb6poxAGB6ZAKHGAi5YOzcENiLnd9q6y95qchpYaBNB3Y8Klr
pYcow4KzvhqSpuMZmHFNSmV4dbGGl81LurtWBHoz8qsDgf9KCMzslnBptmbPFqjuXNLywdrmkX7s
UUdj+rXJkvKvk02QZ74gt9nRr8gtQ6rPjEJPi47Ugjrmf9CBvOQNtVzGcLyt5LYo062eXGSaJicf
/eT25RzO6p9xFgyKnqZLAN3C67U3/8ANF1b9VtXJO66X8R9GO7wmTYBK7j6qFkQppIUEVhNIULzo
WG26Q0JngsMhsHN5sn/AcaFVza+ax/mdj3SVTBuQdtwoK1X4eWVC/FJ9oIo7huZ87vyZ67QLbH6c
zVdFFNBp3pDCNSwdGZYOjCY868ddpGBCrv6uuIbx6R4AXPzM6MM4VTf9MQ9599OIEB2aRXhPEFlb
nnEKe4JqMo5MOMoIWyoXz7khblx50iCzqJwLR95nmOkRxzyVC4szvVbP6Ir7/z0p7HcLZazAYcA1
Tx0XXAuson+kdmlQcIrUPqtjf+bIf8pAkecYLag80Cl/MljxYAK1lMsJeHyVgYxoRQfrb9g6d6Sq
F1f9Y1GMDmftKf/yNnQwU8gflOHgxWm+KzmG1Gp/VZb1LkGHpNGSFWcWdDLQCir6lld6+NgiCI4u
g9T6o4zc48F+cekLnrGxG3VA94A/FDwoVHf2He0aXg8AxMmngwvfI9O4ZvC56Z1B3mM65jBW25QA
L8HSVkHxtO4ybB5G/4IVvCqzdfJ0N5PnsmDo9uoofh/C/LXW68fc5rfEC89Nv0UouKdy2QEaqH2o
SPBOavqDVIoeKvArtLDEUASFwiibMyiGVtfu7tDHvQjSeUIjjsktpwoXv2DroZ8gaJV70+o7EeJN
PU//slk9hjSx2vpXTomKZRjso1vdICU5ev1pmWw/et/k3CLUnERrDgLNxmXsyCAJB6Tyzq+qPoBq
FXT74c/cNgTjwfHl3S0v8vt/59lLJJrrtESBM32kBurm2XZ5UD4JHsD9KHdmU94t03lRo+4ldbZM
V9+QPl+LqHqZuicKLaMkbRJIp7j55KGxOdt2t2GbTircBbxbKyBsIErPdZVQV9I1W0U9aKUkiq7u
m5WLluIuhd5j2gfaCw8zJxiRYMO/z8zttFvnEK9+Uq/WqPFZxuqtFsWtMsQ1Y2Gk6PBCLXUuUd5M
D42B5A0LxDz5UgqwP3hYKv0wic6nMCV1POwcGMWVk7MgPSLalL9arwSBp1pzQOr8yPlin483d6bQ
qb+ECq4N3EHt9Ija4goXihQMe7maXNtFXDLB/E47cS2pQz3IRxuc+K1nbEmAitV7o5yjG0nNtzbv
36CeHnpDv3a/2WKHiquK4L8YIeB1HfeYbYfZVldWJ6yOYba9TPYIWRPixa7rk7fcnN4Sdy+jhO5X
/Q11EmwbKy1U/J2Y8Fiz0to4C+MyPbTTpW/w5ROali7+5w7zn2r4JiomRl+jvC30oilSpSOCKOXH
mC504iH/MIFd8eQTXpTQ44F3cTASXOKGJX+WSWUz6A5TFx1UfDXkklLi93NYMQkmFrdx7fTBxkgB
2UYbqIBSlqAnMlJnPsY/8kcnuF6RwaAE302reiJHbgSeo+IFhtkVtbgY1vRvBm/w7nbgDQ3pRSy6
4WtsYq2do4CIpBm+KHX5qju/qyY8KRhQ4DpwVW0AXxrXOISkveYg54HBJLclXTtTlX1RBJ83mwQk
cCTuyayPA7nftUq4bv+0GBgEbCzShETMDZZfejzqXeOI8zzZp94y8An8sfJvxlxbjP1L9eKK/NFk
2X2qMd7CVFfvrjyPoF5zACUDWSKpnvBFQTAMwRNC8qQEYmV/q5RA2LC/s5zWtL2x9mcj4QhYjtip
MrXft6/1XpoJlhe+frkvdJi58L8baq5RGw49cVuD0iRnj5v+MBIDV4arpeVB8shfWTN6G+dXShOE
rGgnRqa2YGu4NaPWLHgZa0aN0tPzER5bhS8mgpN0dRUTpZaxFFEmKe19VPV7duPebXyXBa5gTYlw
Ckibovr3mkiMg+Ek1XxlNIKQd7u0NHJzfq9l+0JtV0sDwwp2H8qR2rPdG+csLslhgozZdRmN93Lv
FPUrGI5zZybgQl/wzpzbWGUiGZ5p+2AI3WKHVvjBWBfoeoPgXgTUTKQ4sLcVcS9FzH5KDwBma65M
xz4q0WbZh6SGHw8WKn+vCYJ7wpWQghBrLSKcubW0p4I8G6nkQT+HOOwGguYOkaphS/iTulDzk8F4
LTovZXtVhogBGfio/DpGwy2iLUwgEBJPTYfxJA4iqk9FxDmMyCdFg1dwdNeItKTZ+jF92JKxblr/
CJbz5C2h7r6ESm3zU8vvqlVPPTNPaz0VmqhcgjoBfsIRH6cBwA+uow4sRL2N0aPojEeduxgM4vuU
g97pR8/Cypqv+Ag/IR4seE4ErXyi+4nx6o7COTrmvBEp9rntuLwpmm+TFlEmg2oM7AU25XQm/B4Q
tqTo9zL9sp3hxKdFoF1gV1A3CrZYtTzrin0OqwoXogPdyrgseUghDwylfGNa0HSAheTAQvoqZ4hx
6obl3ZqWZ93MRxlRNbTpPaegPbhG5xxqprwGZX/4dfPZ57Dis1EFtedHvRfPVPiJ7atD9m9UU8wy
EZCLPHBYdV08mYQ8zVS5mAL1F56LOcLAKOODQcPXt6YQA9H1gxmNB6lApQzf3eKVpdJLSqzZazu0
uNdUqYwpz064bO2cEB6QzoIox8Cu1bKS2VhigYo4rU0jbtyz5Yy/lBa/lHWwUYwnCofcdqa2I+WB
0slkxT4VEdj3Ai0vjm70KgnSlGhp8V8jRnOe9tp7lkyHSONJFFBQB1CRxYATfKal5JGyKmclTUon
p6C6EnULL1anvQxGcyRnlsJxy7a5G7Nkc4Ih4pAY0h8XsLhz6E+Kwr04CxJIEEySo9tUhowbzGtT
TFD9PQNnxrj8KmuIK73+wspoKDRwRREj4Udi0HykEBp3KUCsu6AbPzMDdGXS+VBGfQ2WqbGrGU4v
nAzdwXpJvx1Sz2rT3Zpc3nqZBo71p3jjzndNiRUsa4gG+H4I4KDAxA3oUWPZKKTX2VRnbtVzh4u7
6OgYX2Bo4SbVN/jpOdzxHjofi6eQ0c5KUpIEIWKn8Ma52P0/+2CRfXAgIjEzP8/bb4vmrahXgjUw
r3AAwNoGmtDZ447cVUwfRjXf4G8ccc/Gw0GxIb5AO2ChUHmCaANYgE4sDc2ukbPni4a9UypI9qBl
dJcOCXFiAKlrPCAQ7O04EAbpluqaLvN+tEZ8cYT66AhWIHFoZC5s9RKZfy2L0HPR+6Hd+nlJoBm/
s3vQIxemOL0WoDfj1c+vQ+3p2DMxKiFHtdzCavz8EfsBfQ4N/U0jY+ddJjkcQGWR1D7jMxDo+4Qd
JuaYpVEFwoQTnAXL8sU+DCfF2YYtZZqcqvA07XT6aEP08w4cuELt8RJ7sgIFldrvJWNNikAOFuAT
gdDN7Wd2cN24q2ZGhAmzKnodkXolO8ZjchI6J6MR50q+EUDwMEpvMvHHbuMXOXORlC13HPh1t1bn
BNYvgaBgbjIojUhSr6RW3JWn2lnYw92AJaUE9WejzX+Ubf7CIppKcYtnDB2ATYRJr4NlfEit+oz6
+ZNb0aToz+INMMwtsdodQR440GBI5YSMGncnwFx9mfjGOPsOviMLJx1/TJXz83IcdVoRaW8ZXY7N
iFytaSBhAb413IAIACYkMmxbUBf4cDl8oDyMT2W2CNVYXpj/Gmt5GFhAZqxHhOgHIh49adxcXoaw
PUckuEF3MbfrK8kCj8rDq9DDGsIvKACURu5Lkps38RzBbKjmDrofZpw1vrIfoSu614wpfNx2F1WH
S4v/vSZiC2R3Q/B6p5nGNe80oJjCS3smUisgAQG0o9WmX1ttkg3tadRpwIoBnS+SDG6UAGLEyGdS
KMEtPfUn6mgdapIrssAZ0fiizMlt9Joq5gh5ahRaiUzKlChaztcbX8KeoY6YhEtI+U+aVqp29hLt
vCnd7YRDVODxiuR1ZqCAQ+ExfEbRjH5FyzW2ojoCLg0kVjd3Gi2eOaU6jG+Tgnc1AaYUvoaR8ppW
8dtMkjuzrJWZ68VD+TqXErf/9Cj7/l6/YEHdkmLfZHG/z7ufgZYwLQ4DOwtXBW7jGvDYu40DrX9W
bOjcUPHtoJrvMqVKzaDfSJoX+5fNLK7N0MMGcMptesiAzfH42yNtHIXmGyVdAbN2thT1AlPRiSlT
afnN1UehcdfgrJK1jKG8WnbXhWqwhB1AaMir5b1QjotZv4j6x0jxFYJrzhk4YrwyPxd2cteqj3qd
gxSm+VUHATocvgCGYfRvD3yuhwKwCB8C4XTaqmbQ/NC5ix9bRIGRSnRyE8vreixVmWmikfw4WI16
KyFyG+6M92FmJo9pAIiI1gFNsj+yhiKC6bQWa8gPoyo+pVF9YnrAMOxNU3yvODCosJ/a+p+M22uX
v5cygeePGROryRq1wXhXV9T3JqD4hiMgoSD3TbhTThld0ka50il2hYOvcO13nfNYAAYhh+FE5daI
AQQpwOD0GCYRuM0thgvGHsMAgKRAGVW90sHq6bBYZSh+7AauzDcpidgkZnNZ67ubfWome8pld5xX
nWH0WgBXKj0M+Il3Ha6qYiv6+jzVI1NUIHrEbipvUKA7Yf0xdgo5hFix+YhQ+6KEshSvc+YgHcqt
yf4aW/ZxZjy6xH7PZHNE3eo7QsoF3A8KuxbzizgEwXTaugkLDr9x+p6WnZOW72khX208JFHHQPfr
HU2B2Yq9IT2IH50BlqodjZIVX+/OkDYvo9hqnJeyfQ3lth4hwOtU5obdiyP4RQSBZ1pmXyPagzA8
P8yu5fqXHAfrgl1CKLtafvUJfEJpvBqMXBgOmK/MJB35dKO/6XyQfv6Xg+FGc5HnalA2GbXqYHrh
JW2kKQ+zRid3x2ADm6nZ32FLejrWEPfNZiJH3wS338aY/oOwyAhbBSc8iBRVdjZT7TwC3ifjWQjY
4PW2jAKyor6ZvTnkABr4PgYnmxZ4uBgsuEHwbMJjEjfUYxNgyAm8TS4mBbaHFJWT4tbyYBoR6S5q
xMjswc6ifZNQF4B/W+7bCMApLPKpc3cA7wyuGKp5UN4gcQql3A0l9bsRJqv0XZfFW+GmryIiCQ6L
FN0Fl8vyRQvloMuDjYl+Gi6GTL2lVza9ThkecmI253tolVli8J5Q2VnR487tqMwgrR6kg/Gb5m6I
Eufc4DYt+UXKil3fjCRRQyzkU8/3CSGj+tbr6ORgwC2nx9L0RAT7G7giTT1IprhiOg6gLWeq8+Y8
OyBPGQCGUnpNNHXca4Cb3QScFxPSQDrdqej/5fDofvp4Bpgws/KLM36dGoQKjsth/GktSoTwisYp
lCZw4tHvNeeTm0dq3KrQxPL722zz5zS+acnTbTs6LSN/+ZL1R4XKhdK1b7QI0jFNKyhovb2668+2
bK7FDB2punLpTeZ5r4LVKk2QpGZ9uBgRaw3tV/pDcB7Q6f9jJ2lp8XUudon0Aj1/OopuOEni0eho
rdhScDNSbVwxTftVDdWupnk1C0m+4K2rPVjMHVP6riXhWt0X848dbTEjbgwXR3+rbCmiTaj1SaPv
sSSw1YnNfPzs5QnsG7Dt+Wg97JGNR39zrd+hOEXfZRtoCpkV9zVZOC3NG2dQjkpfnkaHjinOW2UQ
z6/KrV0V33ZTdr5t/FsIukUgKMGSzxhi6cDFvT6UDs6TZJO67GmcX3T4VMLgyWY1WpCe8RPhGywb
kz52e6umCzsfE2hjB3ElsGv12E3zyYrgDbWfprk3mbm5SKl1t47uYA12gVGEKznsHIUU0eO3Vm59
DEasPRuMJV293vWfWtbdUB1agHXJwoEnZZFho8Ddq1qCypvN1HFYMsZd/YfwMD1DBl3f7sWw0Io2
ukzRmblxg/xd/bukmCc2aPWoYpb7VklRrnx9594o0UMWWx3P9ZDq3Cg3iZUeV2eTIPingF9Tj8bA
5GQQAbY7uwlsS2CffVGEAXQGg3xEfwMHAZVkV8TtsOMwBS8jd7e18ZvH5DgM85F3ddMIqtHM+C7s
4aqS9emuYULWXP7ucHBmbbmvNQqjNXWD4WjTJ5RSDPQfP+RACR9j6xheNY4pfWIWSdPMCEoHXHW0
8CgTgXfB33BG85L0Q9wEGayZRfNsZo98HA/Yow5Si6nMhVWBVjHTIUIpaEGGsMEF3fXHSekDJ73M
RejrxnLWipteGviy8BwWmGp7QHluBhLZU2N5ULFSUt3oy66BibDLUoB0BDeme+qYO4pcfU5LBP9z
p6ENcj0nd77R0iQlC+ZjymG0g4THCJXd4jdTRp2/Grc0nNhBEtXBbKqbBiBsH+Kbma/dAM8ZfLpd
pXcTYKq1cD5VuVQI0uQiAFIcWJYRZExcIQIHQvlWlwVf2F1O7zHJXFq2TsD5qg1vKqM6HRY0+nZM
kIg0RcLYv+WKRSmQvTfOtGNSG+lsNeA2GXlX+qF3PQn+Qq7coo3WUe70KCTjuaG/VFp2FcK8aqdi
14UQuDGdpdGz29x+pUxnOnp0y+hsGs7R1rD0tilHnH0K+lpL12JiPMPpzqQSpoAqsbd/Q4X1SnlP
6/YtKqZ34wPvLXUNN2jtm0gdNwWYMR39ynYRYlNI3KHEMKKvTeYHbnAGHVumPMIE31CnDbrqx8Dt
SBKJtcS1fOEwJFDcy4SSaUU46DHkAsBS4V7Asid2XRbP7rWssKIZjA2K6DiCXqoQrZcCgb7RtiuF
uFfpzBDiUk7k5xYHTs0K9mvPvdFedF+4JDPc6NzpE+0u1lm1ksu86acMCQ6iX1zsKNbxcspIsu6e
tIQgCYE6FcFP3J+68W7FYrPy+d3ZPecwo+yK2HL1TRnmoVX1c9N5xvIZD1swyfFDZO2+znY9jQKi
GgJTdIHq1Oi+rEL1C47KQz95M98sc0qat2vEG2gZs3Po//Y2WPqtAe26rxUY85/p0p7iX9zC/GUy
MD432zL5SXDCyFT3kTT8tBh9s0BjheZFkx0zca+S0tegOlskjjhl2/es5dRg73jI33IRv+LFpDGV
cfYrPo6e9oxcs08tadaHI7HulFQW0zrEyYUZDDQbhrXUn2wmKzkktMknQ7lCb3fx0u962M8F2Rnj
tWg/DKPbSqiRzUJHcncQDoj100IQUyOIqa8E5+RUweVESEm3badSg8xoGftjxrsdH9UXYXQHzvQR
G6FEF+oOFVYTDoy7KSfwbnAYUL/MKveAzbCE2MOGuivZwwymqz0xiFw5xntNWjcT0CgT653eroPJ
zm5/TfJRSr81X9FUGsGFD3i/xlJucI+hOOFXWGy2GV+RKn+2QtmoLs+apZ8sxuFJz2lK3TAgHuLW
H0fKQqkMU+lMDTsSxEWLG9H2jXvB3j2F7XFOPQt/a1xwILIo2qSkqEzulpre7G3ItW5wjL3kWpdz
rVNCKKLdvbYoM8M4W5KoSHjCG0mPzrzr6b1IVl4+m33JrU5l19CjFv7lDBOBT8Nh+mknj4hsR0Zu
zLTHoyv+RBZNC1zYUgJJYRkfExNutq092Vg/hEg/YBM9O/U3q0M341+fjzpI33Ikb49I7mot4SyQ
TZjXSsmpir+vtmahbR7U4WLf3fFLJLh7lBqkj7hbeXFPYwjILVcF/OwRWU4FQa+zj1b7oX/EUf22
qBgG6/hdGvk7svkmTX4EhQwM71sy8wYFUCJSAz31mCz0KZ2MOhPPKQCFOODRRx1hwICRnbWuZa0r
OBQWuqfy+hssOa/1cVbhQkzsOzn/84icriCnZ3gvM7yXOgfGkRu/zgG3fW9GCVrfPOlQ4FL6ocvL
yIQE8E2yd832Kt36qvTZtWbqw4bO1ZwwYqWuSDVee2/4cCoVP299yXFgK4DYpuJFYBvkMX3MfUlI
pr6q7hao17Ax2AbeR+GVlFuEA43GX+lgk1Vfe7udQ5VrPmGkIFpqTE4c26ruxbo8Ndf16rTaVNIK
GowTZ2pO2k/rkuhQZwWGf+62DgG3qPu9VLi2CbYpvExK+ZXG662ooBJ5zc8AHy93KqzK7vlZYBCt
cmo+VPVI3Pao/OEmB+2jtllEGEwofuG4/6PpvHrjRrcs+osIMIfXIouxcpUk2y+ELbeZc+avn1WD
GaAFXNxG25KK4Ttn7702lG6ZHddAKxxaKcZrM/d3B4s6xAZIiBM3UlWRBcu9kdrx3dlNkvvMX/ng
FDOGzvqis68yrHAI49FdhcXfZJY0SGNjfBSryqmJq4DpM3imNtZN5Mk08Uxpc6fMZl+hFRAy7YGm
AR8xQlZMV9NqjjmRZtKrruGQp2F1cWPOcillMRvnuZLwKGeMRhQorqzOeUbli19Mv6k3p6Oh2Rin
7ugBlqzcNNOim+zXpihAj4jbZYbHgO0t2wMdxjHtNPlrDNck0497t9BnUB8NvO1z/aH2tkVhp8b9
KVUnQydvV79STpDv/4XDvnr346xA+ixsL0AsFW2iB0ImVkTnwHDMfksbwGOaz+t3yAsfFRUrhESs
DrJ/0fhrS1kFahZStXbQz1ScY2+dWdIhEuFz6lU9KuvtxNP93HTfo4SzZ0TWzYWLRbCrLmc30w8g
6+SEHgaguZi2Jo1t9bd1VY0ygq/Edo5SPDgi9k6DcSVtvqOGDbqLyZf1XVz6VrlPBmT3NQ9+Qaet
0/Q5psOjxcHgaHggWjwQKa2BhJVd0dJoImIOopCMyP5Ue26m5t40sm4dZXf7vf0GA3uZR1IE/iCX
N6Ezoj07TvDJmxIHDp3wSc1m0C5WKerl+rQWup+RXm82HMay9YU0MMSwbAgPLjQvFFhETUhTZOGP
a8XbF81xm4cDCzCbuotXNV14MBXLv8QItbx1DHhVBi20ym9KPzcjs+V2YEId8SH8krTB2UBFJ3j2
Vb0CzZB+yXvxd106T5arx9sICOHjbQS1cjBYSnmdF2jgG6YSqsaNHOxLQUmzWfXH8gOfK9Nj00qw
WXwu0IC2qoCIUiBnyZWO4Ys1wCSQdqRB+GO5QVsbEqH1EgC2PZoa9kp5lwFnie+ALEPywhudKV0j
jSJadNKuf+kBP4waNWx4ySs9KlLiHthSpzG1098K0pREcZwOPYIop5XvX2L34i1f7mxjRG+A3F9H
mK/Uv+aVZw7AmcFDPvemCd+pfG+Xj5awyGRc2tm49JoCLJ8Nv4Hr/MGmVMQ3uoMlMpqzMZRnYtnn
ZgcVMgSbMBFK4J/miJXMG5DqdjbhD0Xu3VzTrlYBTpA+koJwTZMO9+TIcyAaIVI/63cewn7ADD6s
X+nTYNux0WGPXwUTQXbQMJ2akugfUmYNO87B2gqBMaoBepAsc1WtLVPuQQ/aL5nCM1zMNYBusgRO
+ee/tGYpTulmDhK+avz0az7AbDz85+2d7uLt6RG9lyzQrQfTrflC2fP0l/IwHVgr8q1eljP1lRxG
mTY6awlmsPd/4WEGls2W/8irvFxA1ryfPqlb0jE/EhuTFlemXnRnE7O33gSHPslXXzKfXIXgPNeA
HEM4OI323f+7KXVFUFRiB4z2LxTnoj13eNMNbbnN9q0FVFj7FhSXk+7E7gz0X2oYbP+PpCtxXsTW
Vl+TCsb1yTNGVDqLIlGkDqxBschpAvA4q0Y8KO7kaueqJOzG0hePXLt6E4iBr/yTIOCh135MKnDS
nuvXfLLF7uJz/CRMRltk3AOuAEVJeFpAffwcHOZVZvyVcQccYHWYWMjHnNk9ugk4vhuEz99ersar
dwoPUV1Z6vF2w+HCcqsxQ9HiWqjILdhU35DY0UQBaHTBBr+YxqD+XIFC4yX5IoFYuKAdAQs4uxRK
DPMFU9csEw6+D1QmgvaujPeFR3ntnNHLRIjhYNzff8rSogOUz3y/ChmknK06sWLFgtLe2JQlHNxA
WsETCfQcro2V3NN0vOcgJrpivvc7RIUfceku2+rukn42kuXcp/iaMc1JpOI6eyKUbGCLa24bfuXu
hBcNXPxyxIbHb1PKl1B0po6XMlvxU0M5omaLmnBdKiwgAjoEClYfLY0SxVnH8A/IGW4csxU7u1aJ
1gbHuQhqW+7C55zY1Mk4796gVj91wNnpmzubGyW+BZB+T9P7CyeV1JpPBmaOnDJPIagf3QKdcrTu
iqb9MBce9BOO+w2zxax9UiL5Uevqs5GN+2iCXZausjOyk5U7jZ7BEsMR/F9OTQtLoqxY3ZYACVBB
znFLSi3dd2+LuQLwo4raAQ9AgkjS8QOzdsvE9dQk0mkQxJPgKMtr51RY6dYXfPFPdVK9PDYc/UKP
i7y/5qR6Dql+X/LsxgROmEhwHZGow/Su+X3fdD51qRbVfqwa+7AucYF2bwWpOgmyzehNkDFGB8sb
mQsW6Q3OJuG82V4ouuQUPMLvKEApbVMGxzv2IHQ6IikiySiINHBMig9n64oRIOqbn+qiP3pEys+8
0miYRczjqzQMIrtMtSQdqsGu8/puFRzql/LG2pqRMqbthe44CS5DAwqlZ0j9V33Oww/hOR3LYQFu
ojANoAdlhouDuA4cFXcipKT2lFE2stlYYNry3Bnzufs8i+Nj5loHbESUn54H2/jeXV02vyYV0RSa
2DG5jD+y3U8zEwuxdW4V6ZL0FGpd2IwTkpE/mwPtLxAjaLaz0KrXOXU20Qqs5PeQU/ytD2F/4pes
+7mc2iq7QfT8MKn2swhdt0HTyQ54gmNq5kuE3dLG2ezyo6Q7qy/tYEDyVr+rAgLoJ+/zGmsOmsyw
pqeWe2wQ+1MvBiMJ8hkD3p6v1F8fifcAMDRPSGW89w7CfSetvZmFZ2AxPM6fyjLZUmqwf6JSwfqo
sFXmvekqeME7gKkV/6nZaqds2XDXUtc3O8RIy9LXyjBFaui29FixaBQqLWqXiooqVx9J2td9WC3Q
Zme6hZsiKsCzK0jRObUjShfJMLarl/KPznCfNbQvLJnfE9sYqz1UtBCnGG4MlriQSzWO7sptNmdP
X3t/XK9GPOP8gHJq7JjGU4B+jc9zihNYIPK3NvytYncHbefHHL2LnPWBDsweybhDLtb5Ut8hQ4nn
yNJRVgWpRLkJc3nrER9HGdd4ImFM0RykDF3iqDg93kaYXUmCStH47BdfoD0nS0ws+Gybwdlnpcdp
If1T9PdNzM8Nfrxq6Wg2zxz9OjC8QqHr3oXDNlVBW3svTgaftTCTnxzHoJWVIJWScFjKY6P82yrC
wDbjUggOePlt6SsefoKQ+XTGPHVu4FlJMVrNVEIS+jBgygm8+HOQ3ca/VXhitD6UqnaVDeU6TAMw
Uyj+bFQ1qFPpRPbv904YugBaoCpO1wCIMMNx4vmdgnNAvjZVsCfVZy6Nn4nGzfTZyrk3a2/3juLs
ol8jqZF1dGu9JyBDYAAeegraHLdAzbpu0DyREOFy1Kl0aPDWgSMU1g+WZpEq4vjf5EA+gVo/pmpx
TDXdWegnsvTJma7Nu06HiTGG/lyBqmDaMkacGaTF01P/9vmd9lZ1OJjVoUI0hJ8OA447e5k+Qe5B
p9zFs2mql7mQrhrwpwLfh1CRc0UKrndKKRjsqZvRFRmwPG1qGq9ebKkCLlFOKh+8QLOD8csSvXRh
euMMoNylDQ2M27HJf1WydGlzUqGYk9X0vDYEp/dbSbRqSR0pxAkNu0NtCJJtzwlABfIly0BgEAbW
06XxQBNgL+FzF6ufcSyeO3bN+xZNP1gRQBYXn21DuEK33owQZVFOvcnCf3GQL0wyeK0qOgOy35tO
3yP9aSoGavwES7Zcc1bV6Ni+kgfj0vLbXAOqDnxEYUm2gq0DtGSyqklC2OtBq2EQ6AFIk5vfZHv9
1/IvkNXRXJOwaeEJ8GI22I3CyeBmj0U8rJAFWrggmnXV8S+s0q94Qshoek/l053R9oyeFCsqJ420
8RYJ1GZxWq3GH/TUvoAr810T/1kjdf3iPnjmFumCDJLtlPl58w+PXBtf4H64Eo23O4ZElOaQWSov
fLPdfCUha6hNjpHgSOjLSOyEqC2RlovmXD/1JnmVz5clx9f62i9QL1kqSEvi62hsuV4SefSocv5C
900pBYlv77PvlpaRLsW0S0shLfO5jrl0XJwJx6WAt1fVBH/JQF22l6Lpz2NZn2idOQg5HWJ/O7bU
BsXthoZxhX0Ca17t3gDOTXFd9oC6bx760SXhbYH2PS/KpV242VqvhCpUz7LNJtM1rx18ELyR2lI+
9gbD0FH9zlpODdgn2CQH+aY7Dfst3JVBM5AbYlXNqeFQYtyivrkagomyr98oWXuRX0WdIK1NpBYW
U8a9VR0Wif8jF4ZjW38ZNK0Liu4Y6e60gB8Wg6oCBKcVjmiDb5X6iQUOq1sSoSlKLNljtP6HUO5S
MESqD+cpCYmKxx+6b+XCQYvAXo04eMv7MzNZXihG2NooAP2A6PmURt0fppSoE8jQkkXGENR2ei9h
dI7rfOgmzhtjdhNF/bpN0EA3mtHTaz0OvpX8xahyxjm9LWcp2U9qtkRmN4YRGfKEs+bqfjbHz1Xg
+trg6NMZWQmJ1zssSi0vM3TcvPAf28sAmr0hPq9+jszRguEobPvl7He8Co6ZlMEOMxb12td3gHuj
Rt0HsXVqigiBL2HazSQQcDdgOoEYh3CeUWtgygKSwmLnm8Nt64CjB3cO4P64KnCz1OLMUZFOzpWd
cPd7h7Za/6nLGzg5ihkm+c9E70eLRir6al+d3zV81DdMxdVa8V3iSWcjtubUNDCUddzVTjflNwuy
0ah/Na/5E4qyJZ1Y3J3BYMuqRkkUaCw6spUlrKgAmONgJEATC++4GpbMJjS5lg326rW/siLt8CZP
e0RgKKql46OPOn31WyRUmsZFssHGUvr/5YSD1910vy17QupLWFHGYDZXw9sIrMfd6gowPZ7Uddin
m/GrWa6yMl+srxdHCXzXsUsNjNc1m1eE07khXI2/Hx4Eikr5BiediN/REBMUYx/sXxSFClF2X7ra
uc6znSP4iomraiqc41DYNNhmoOzoW6FUYdLVcBmFqCPataVgEhgCLZQsyJgYGBdmISFxLejb49o8
lT+lOwgQpqvmMs3zpRXES/JLn0lHyB8i6Q45rj3q1bzUIWC3n2Tuwmmi+Iz96ErndxJl1AQnuhbE
L5AfbR0WNit8Cg+3n8LDaFhf0oFrsvkQNsmdpBlSVvZRGLyeZ/mUc6sdrUEKJIJzjQC3zDqOTRqC
hbVHBFag6J5lm2ToDIwz+RS7Sw/MxBvrC4ayw04HyyoOR3MtbF5BhUgRwpi5AjMcgrStWCiz6ju4
+Nc8xdAlCeiZ0yP7T9aNG9XacWHeKybjHiVBwKD37mkrheaY/jFy40ygM/GWmva5ajrIr9JgV5/5
Gym+2/wli+xWdPEC1E02zGCN7T7pbsbFGBH7bU1E6ZTkMK1JbAma/64kSCB3HmCKP6Vfht2KmPVU
KTost0yHPT6M3pfuCMIcbX8THJ31JfNMRw/osrvErze+QLuYr7LEQ69n+KcBnNWrM1a8bbXjSolX
cvrGLmh0BnvRxN14XnZkrY0L/0IkaWbhFTahUSKmemrKDpHPY9+B97B/yBf6lHGPyzdaL3PGiuWn
TsMVYUU9I4+JTg4Mh1Zw+dl1ncuinwoKOzseOq8DiVncReCyBB0QZ0vEWoAkd/C6frtg4odyOKJD
4Pk/LJAOKzzdIuBBk0Zi9ZajmGYQWeGiugrMEMu+qcAuOzCH/6km4eyNoD851H4iX/iD1AIWfo0o
fzrJ9LLgNdF9TMZUcSGjHmdGq7o6FmvjyNevIYf0ZC73fI8fDN9Dst8179RpuCOYwdOLeY2Rxxez
eAOqChWZTOyCvm4Dga+OtT3g0N4RZhSDZXotJ8FLMR5BXb7UMOZnwB0tv7uedj5JcQee3LnCvDkK
Rx2bZGLUR5pmBetUi/Gl6vXb+kFl8l23qtewELmE40dOrlxPwBRrkUU7P0M9VEc0zfFowYEzCASq
qJkyXrgJSW3QH8ZHSTqgTJkNSa2qX53ga8BXShGaoYQrZeFSln9qY3YxG2rseTQR3xHVPky/WsBt
TWH6IrXB3yIrX+riavOJ5mieet7KOCJ6fp16+qsrBm9fBe61DfblwdC5qgEMTPH2zBAm22CuOJxZ
UAJGX0cTYF0lJgB9akodq4A/LSrWOGx58FiXIRMddZlBzgtRPKpnhHyHbbCfAvkbah6FzIo9rVH7
bXC+siF/AJF5CixyEj6lhk9JgbmVm+ANbW0vH1Nb3+CG61b/KPf0kQ0tjB+ZmjPhOKMnGaCB2H4E
MrkJDnILJj+ZNWG+/1rN9GyWyfmC2DIRH4bZjetx5CyH++0mpfK1WaxLrOWXXCzPopmerCrsNd1T
GNF5tRZYFRLTVw0Jr9jGHw4QWnjNYnZayb/wwpJIwxqKeeUqwNAxkh4ZuUB6ffQGIhU7y2tel1gD
ryPVQDSVnaQM+AxTwxLBBcxmSL8qAdh0fmKZatpTlUsnJU/PHR28IpBfIAHQomC/SSyBBV4GxNvv
ycQXf6E803w6sDwBC0/uSKbOPZLF7JzNsF943ub5ZRFLP6MmXX20w+z9vwK6tpVbRevbY47MG5fe
TsVfLeDpO0CXJZocmi3cX0pUkHJSvP7mecaGK9EBKp+1tLJ1dhg9vGddOGNUQU2caU+W4od1jYmS
xqCXS3tjSMouQk1duqYEBrFOWvHYhbD7yCfzoe/Chwl5/Ldslk71mf5nzetrZM+iX7RAM7YLNqui
2r0UTnu1cZgnkKrznYhkxnhEC5sj/c4Hy5vEwSt4+slL4340joUVgJLv6GnPIFCUmOM2HUwY3RuM
7ryLcvZzWNpVpOtGtKKdsqilfIl0jCd3oRHvGc6bXjftqpSRcCCoCCAX5dvPL0ESvFyP5O/VNjcA
Ooz2sEXk4ipVo5MthlNQCyfcrUX3xFrzVpAeYqN5IAMJX5GwYY04D94mFF4Bm3O40GHbJ+eNFiyB
s4nxxv9PbF3pqiRxKtEtXeGEWyh+qdm2LW6T4DmK60iMoUoauIF/wsYBz8oYQMzT0aCICzlAMwZO
s/PE3fC6H9PSYnk5cPOlfajQRYbXiN6KavAAphGSmFgwzaNnsCudKTkSWU5WDhtnxe1YocIbHjVS
vUeJgMxIKREJ1oUQPwf0Hqe4CeuBm2zP9UNBBn4ASAhUW6k+t936SEtf/2aMZN2UHHnlwLOfb6Lc
nff6b/q5xhUQHtyonGewuV0VKAupEwOaGqDYQGW1khHhKIn0fAszXSA18/ZrsneJrKOag3h7gdlh
fhwwBzOBfqmpcZSpsrXyhfd1xsMGb/jwL2npK6qpDlVOMeQRMXGspvN7ID59ypO+gK78T7sjV4NT
wircNhWvujFgRkLWZxtE/WNK/aPAalq5M6Qj6FmHbuyQwDREbNIRaeubMwFGBkogdIs+uNmrUkFX
Cu2rx1AsUneutOJzy+AkyemjXDMn21K3TqAj2LlFzIQqmEIaPDlG7kWVGyiyMsvBFt6UTKzk3DNj
AAY4BPsw4fpUqGz/7pQWe8riNQpCIIvmmO+D3LY/oJH1I1OzW/42aJAYO7tcscdJHf78zS8vlDVl
KcVX880wwckwDf3+XeRTRNIhFJIOJNChJSUrOxoRlFkwI6XjFTyXUXrABCtznmfVYfX/4rFxRHF1
oLLAZmmwZC3kAjv8WHJUyLE/UytWdpSkyhL04zhgeTd7Y1/clTZ7Nrv60mNW0UB/yHOORGmIglGI
TEuTW8JnFYn4OziAqWA6mlZ/JGVBo7nmmPz9OVI1/NacG0RjJMuSD4vDbrxUZ/1rm6tzI/ZX6F0H
GQfPgBuwrJd7OZl3oCjVVofLWodtUoUVwCDLEgLqiW3aSlblSWcXYVTAsuKhAP3LU8aJN9Wb+IpX
akxrxUNP59SBOcjAUXaMyaFe3iMLOI5DV5JFXvUzMeKzuMIewPNXVXbf0VrYo6FQ+DTRa6et5aWU
AhUJekJwHJLRfYdbCPA0sX5MYUvEFIFV0P3YuPIL9us8D5IfDSE8HcTw/kFlwDLcxl16WHn7UjQk
POMfXTr+JJXhcmvVES0Xo+uKw5cbgTDCe4tSdnkgqQimuwWQg95fAuvDn85479bY7WCj6PtvYk38
YRhwiXHn43i6MHa2zPYUiHRYtsvHzEZs3eDAavCR89nTOALJ7EoLf2mhxACDyfMfKCo25cFHLW/8
Il78dpuIPg5huJ8tsz83y+5QW+KIXXUnevpALBAVqHIaJj0H3DfGBznCIUWerODq6ULMOA+pq54V
s9CS394wOafvM5dec3y0CLuJdu+PuZ49tfvwHWt/hIqHKSHGnMSgyrNHIF1HxxePWvJ+iPgBeH7s
GifqQ0+7/c63WTzA57z9SKXiQxSsl9k7NYiWPlE9cXsfI8C/1m7H+mai7Lxkj5kTjaEn3MQ3tCTu
eiGYlBkBty444vyw/0qU3ZvXmeK0OtDqJLRkNZQBhuNGAy0LBWrc34AbUVRJOViBH/+wZExyihAS
kreUUBIgX5pRiufe7ER/vbCq6bKY4mzrA4oGkrWCZC3IAkuDv5khcbXgCcQQZWjH92tko0euA6Q1
Q0/MGbrxBIDftLlby9KWslA8bMGAhd808KsTf69Jji2cNCTzUsh2Z2WXHeaIdOgWwc7lHzmWaxMb
FuZIwwi6xQpz5vghyc8dBAjL3+iP62SaDFCD5jwJO25gUaOxGH6HHMv0rtgCT2LjSmcgqxGrUd+P
IcC39OSsCeWSe2QZOHnlP0nP3fOGl9z0H3VvfJCpu7FHBZP1Ktv8yYGimU+JLEbWKIeVCF7GIVU0
/c2E9DShR+1nWI4aKEYj7ULoF4Ewq5BOt/GVqrzVKqJlWnYCfHgWa+SIWL82z1o3r8Ko3otnVsq3
9GhDpH0XrtOIHUPrWT8NU7mogFNR04SsPSdWf1qCfVpvqbpc8v8997Xoutn7d/BQ2DWMxNYME+2w
6i+mu1B8M6aY7lMBx1rpNPULE6294TjVekDwyBDmu9O81nl4UuYQEVQ5qXB+cxLpnRQlOP1o+jhL
Qn1O5+I8/VHAEektk7P2aCXineJl0oA6yPSMUF3wrSrHb16BXCaAD50hn8J987/nhV0DaNZEJB0I
b2SWQutXKSOYJ7Njjl4yEf2oSJUDsWPEd+Feolnizj6SWntkav3YFuGe9ex5bSLWRzMDndcCOqpE
5Cvl0h9+Z5tyxwN7LAjTDX8tIDJENasrVCqMpGC2peukK9eS2txS7Y5Ww+qEhXtxq14mRwNmdkJ6
NcaN1CB9jCMiFapQnbVgarOgA2IucTAf5NTNaCRCxwWJR40OsbOekAu3vTYOR1wVJmouSzXKyDFa
xZt5nB8rKUlzbb2wBjs8+/2yBiWOBny/rXVsp8Ldtt1HGiJwKAYKfVEq7bOQucOYEosGigFi9kFF
7SHB3dqstPgPUAnE2N1hArSkblj70LY+55jb3uvbk1ErpAi2Vy2XL42UJg1dO4ZD1mtJWK17MGNM
qkfVL5PGFwrVG833eYPuMcnFxypJkWDgBoXm1g3bzcSATgjW7O2xIcXdLHdLKR6tzfFsBGf2J2G5
v+kS0znOpiL3eLXDvncMkXeuCsOgY+XdugqNV+VCVgbuqggdYJ+KyyDZU2GQIFW8CdcjixlqM/+K
sT2rmqc2O8/5ltTApJGIFnkfH6BBAdK8m7Vwg98UNLc3G6n5mzE5zT3EQ+napJHJLEynJCM5+dpl
nkELCtiMuA06Wq9omhKhKcz85kp+c29siUx/Ae22in4UEgxsaUtbw7sjUrOrl9W0bFGKQGXozSGT
EaouFTb+47fKG1Q8XdqSLYdTltlZd2nu0jc/o5QwVwjGGiwJnflduyRdQoXd0sSlLRxRP0rEbLrH
uvcfalTXFILS3kYGmVNJp6abBRGyjCDRMrNMZ3kwopJRiAgQPksKQaP+HiesWOT5Qq6+6e5pMT6m
BP4wQquYxs/s2p61NXlkSvXgM6SKfNOglD3qj3rSbIrCqOrd3set7DySS1mF/wzo/ioNxE1/pb6I
Vvdw0bZrzsp5+tl8oQEVHTC6ZGJZQbcXJD69OOrH3i2ZtCdb4coFad/oLs1fEs3JWrjANJ2E/ow3
fpHks+hBGW/nSPZGV8JxbmE2Uz1ZWA6FVDsG8QFMp5G+B0L1pzH3MF3VsP6gWm+1jplg1yR44nt9
7gbzY8M6qdP7rpKMSx5VI9nzbrixrWM60Uw3jvGHUq1MgyPBbUoBbZkUv7FyrE9xwSHUvovpe5oh
dqtz+7eLdNiOHL9BsZbY8ZZ3dlT7w9yDSbXCNUgEgTd52ZISrK9MSKdK1091x8Rq/Kl7pzMOItm6
hNJZxIyfZQwcqyPPxa+s36Oa2AiofJRyvVJf7W484+M+H40bLuCwoqrFMMpwNFkm2F000XijUcVr
gEmGzIXyrvFtZjkB5QB++r4ml+xrRS4W8SoqXxKwf0HwKpPSeVJYo6aCCzSjCnjVyGa8jBqONkr9
p7fK07RZkarvUTfJ9/Gs1YJX6B6FSz/7+U8MNGruO2r0NtaEis9QUcCfENSoFX/Gm0FWgecrRAPS
pSo/fq6d0mY4t+XhK6HRfJrgMjRX8YfEsaCihQ9Etp2tstdBKtmwVQqMY0veUhLQ+RWa7rAIfN83
qjcQXcvL4nZxdSaHejavy9qfRLQ+sRAwBdCjA+xgQKbdtJy994fEUL2wXDfCsm4Zz+IQp7pjyHhK
RloxJJxHKad/pfOFUvUoF2EwrxoGJkf5/b+4U8156wM6+kAMy+4tDli1ia2NQ+87CuDEXxs5fKt1
U+JTcQNhpdiolz8k35ogwt7rg6k3PE0y3qR7F22X5XJ9SGnkHGoeOLRyUvnLLWk4FQopbIFE51xu
nff/zGG6aYN4B2eH36l5UuwoyCAFj3WzPowse1byUWKyEILnBlZ8agti3ER+OrpeS5wCBY09tC2V
vM3+WT8psT9aNx+rytrgK/qqvX+C5KodMjtJLShRyEjqkH71XR9gCY4voqmcVcp0FEzIzdIRW3B9
flAQJ4v+LSuf6qY5WA60sEMhycOqI4rH/oUTN85ZwWLuPRTK4ApQwvYwZ2I1yBIb95W32FdVaKfJ
YnkWiy8lTz7ekW7t9nMha5t8KZl2E+hLOBmF5IKkx4MAYAgL5ihWVyb5q5RtGAW7665W103WYOzg
OrxKfL5LZaf/OKDivfzudtlvCZB02DmqCpe4rIc5Jj5B3qL5KDBbz8SGMEBhEeCszc6N3pVTXx/7
eAizglMbkHE+avKsiRGZihK1BbMi6Did+UhIqqgGxs4mcFp6ahF0Xi1szQ/Upj7qCiqYkbsKp1uF
JyE0BlJBSjHaQvNEOPnV0Wiig3HgYVklRxBsx5Y6S6uh1ggiosi7E3aoCwuMXjnaG90JNomldcQn
6arpCi9jfy02rVfxxSmLj5KN/YGnnrqWn6ZJ9HLB4zp8gJ1+pP8NEetH8YXADk2p46BcvUFSTvl/
nHzclQrKLlcfeoVZ3+f8n4ZBScSgNHon7I38wwTL+Z/KGIh1FtngxJpuDWr7XP+3WdfmxKxfbcrV
UIVoxo6YfSRScVVIafXYwhqog2LXHvIEagSfc1fsN56Ix6WI7YoadmmOlol+3lYODWpNC+3TxGEl
yTl0ysVvchMAxYHpulobhCIaQ6qIlbTd47iA2BrsTJzwMtu2ivg5WnE6rswOec+rZn+NImcUGg3X
dvPqVvCWvWH4c3bVIHVRRlq2RQ0VhPDocsY52W010W/pAEORBGVN201LSzPzDYjWInern7P1o1Ic
TUqOoo57ZP+tTd8y7JkB1TVDdQWW5Jil4PT3FgqBOoWzOFGoNdsqqw0WZFGPbskDpxMDoczDepXo
zwnaSb3jKkOzh4tXFc9YHp6Cs8UAHUmt0tYVrMr0rEXrkabcqSyb5NQKK7V33kV0VWcEivWvFw4C
cBV4iIGYwjjQiqgqDZyVPTkgk9Wkt2L/w/gH8IZC7ZhyL8M8lmxo4VeTQju58gZru/YsqgwGsFq6
PFPdkFJZ8iSnCywXbem3NIG6InhrMJdN2IJnn5NfGmBeI6MGTH4OoV6G2t5F2jv5LeWhRLmOcahS
O19p3GnvaT/5xforHTo8mQ1OJvG4YWWlWlhW53NB3f1GJUrWsccyPbo1b1Y+s44bb2vT37byTRT5
kDBvNXiIauFJcukxvrqB59ohg1/dEMzKPJ1QOfFC6HQ29Wd0eJevqadpPnNX1mFAF7nzZNe4ypdK
j+k7kp1kGelPjPaSPeNo9xkhbPIHYayX3lQ6y2QFsXVj4eOpg4nHHQMoBk7tuiQUVMY/iQrgEfxu
MtXtsgIPvhUJOQgN5TOPtQ9qPuLxVrdQbMEgGQZqGZkUusVE3bDN431agdscMqX3sgpjq4Yo/Syk
LaDv9dDqrQ8u2y2eROOx+Z2MJLmrApmn2Lhp8BolWy6EcwNGay6aS8dBmQgxfWsogKKCyRACVko4
EOa+4gkme8DK8ITcyZ47LKOUL/wLPjvyI9vCqjpbs3VKaR0uk5btuXfn9omkTHdktSciPnoq36XK
d9nJFaZnyEgzmqezzPU1ztaLJNHpURG9poHAOkG7bMaG7kNCJ2/GjMrPBwCZmNUXzBxAWANVYux6
ffJRMapmpUtelbXAZ+CSb2zwCQYZh0mhaexVZNUFjhxn5We9GNE27yFc6VdONn21Vk+9CDmM4bc3
XKBVidG/gIVegz/v0eYh6v+sU1rTRem4/1WCLcdxC0aamtKjFbsy6QaLKoyPEpvuULN7mtDI7HjZ
3IoK3OxzURWvFxDM/HfvMIlHdIicZDaFq1nCM0d0hx2K4zZwC5PY1P+HpfNqbhtbs+gvQhVyeAVJ
EASYSVGyX1Byy0bOOEi/fhZnpurypdvuS1HEOV/Ye+1ynyOpmkAJZVuNhC6GzozJN72e3djlXAq5
OSeyfHTRgSbXiYEAAH7pZUFRiWP8LetumtwRpaYp7R2c/auXS+zX+JRwM+9cg8kWcxAU2Kyw7x0j
K2QqDhIVV1N4R8rO3s4x1CH+gG4aR6NZw1Srg4EZHq54uu3GGTcRMDDy3HawPikTNubs/bWz7lQs
zbFKWP1c5KndWMRUsqdkdiVpfvGvQT48bsdl83YAqiQ1HSuwOjY7WSzy8kYw5EK5eupKbB1UVMir
FEu+EteavcxoucGsAHw28pEryg7hwnsKtiMAPXmvNVmgD1tIzzEZTmmr7xqSiykHCzw59lk74VK9
gEBF9GiGdfULlcgj+WYmykqWDjbai60ja2fJonlRIQZsBNgobQYsdX5HJbRUb5iTefx7Oiu+8z0r
XZRZOZDG0WqeDWPZsvfLo0M+yYAiu3nTt/5F8dZaIyxEGZmDG/YJfds8II0/cvw+CrpodZme8CXx
JeEAG42nImAiS/YjWpvHuqto7Qpg+Gl/6loHnyZBOSszzkllcFF6s6btrO/ESkmxIj8Rov0g5kve
pDddrPdGsh4YAW8rmgFFobEBICu1QbWSvBZymwp+Y32ne3YMNhN9XCkjX9kt03gZa/tasi7S8JDm
S/1gcLe8v5Fts9dTDEGNBE1zIgKDJNbmFGnNafqE1F3OEeCthED0JCjwVbCVwdPm2BiyJXGErxTW
hzmXj87eaJneFUHH2RrVZzVfzubbSBR2BfAHGYEwEDnUVuEEsK3t7AP5IyZddqrLgYNnxvC7fvBb
4uOHgaTAIt6vK4bp55oQZWw4O0Zw7twhv97875Dh/U/Zou6soUBwFR3reTmO39GU4BH7o20MhJ36
myrzDfhE6x674Tsq1+uKVxVX1Xv8C4Z9QTCeL+zd+PgHoKojg0oWCuRvc8thoZM2qn4sp+4KBesb
+S1U7E4eXjOrpMGdMpjxUNOKcwk+GeIy60HmdVNAtGWgE8sSARhAxQaxEwyRD5ejL6n2hDdW1Vum
7sTpmQqOVAADs7a2Ta05GG/DK+qq69IqJ/JbtMLdKWN/4o+e6pIYQ53UAtSqgnDyuZwCKQOf01j+
chA/szx5BRhQNJWQ1cbfxQ53bNSPx9mhB+uTUyPWs1D+KzipDMBjk/27UxwqXpxTfe+pyew5kerN
OsLzv9bfPPndBNpLw/y8pIO3AIiD3ZPsSz3babie+5ZNtLPutEiiNPtYePojiuGOYlh5a9ACvucp
Oxf20LNjHiwyveXV9me2MrPO+AsyvOnFTMop1ZbHpAwnRxku5Vau2pB84t/6kGMMrNzR5v38XjtY
5lVCMogOC2o4D3/bWD8BteOz5/oGSnN9aPOWmTJzbIF8od7uFtlgQmqGaTGf1rS8NFgNtEsFFo1A
Vs65TfqrAfLytn0zrmM7OzKPNphHs7QliRmIq/oGPG+EDmJoJ1aVe7sDuykRBPB/on3j/0X7ikkU
rLJB6WfEd7ucH6ZkPyX0+W0JGPwNkyrPsRPjzE42KsokNZLP9FX/xmX90sr4i2vtTXiHKLaEGtoT
df4pO4huFZc+r+IvCPx3CVG8veMoRk6loELD6wSj9ZDwMmqaKXx/m35+5DjSsvf5MO27hntzVZkY
GHu2aAtYMcEWv1ZODCswUm8aBATOYNC+eGhb3gwdk1q/YABIDyPQOfKZYaJIGIgUm3KxLqb94XQC
mJiu8ls23f4L+yJnOvvEsSuelIYfDtcAB3QFG72GLNoPpe9AWx6XZiupv3Jk2CN1z7klJQYzYt+H
HBanCocY5zGROxwVrgqcrwAXRXgw9YS6j9leDBV0grGCCxB5GN3FKoJFoGwVABfLyT8rg8MqE0wd
qjdpPiRTv0NSZjDly2hFgZGWynkhb48QiysOdrAZ487p9Ju+pvcljMgQR+DrTzwXpCy0/dfiJLcZ
M4WSfbZG/MrwmZbsYIvudw5wpQK4kgBcAZMyuWSNQ1tJB1JfyNRRCbDAI9qhUsAuWYZltEmAVNr1
zo8w/NvYTYluqTbxn5uGhikiWMRt5v7qOKBt6o3xbdT8pf+sVyT9yTFptlmJab44mHoSOLEUJDoJ
Sr04ym7GSCGdrigJJwR3BYK7tiWjzHoIrXw2dv20TBLTkHFZ3pT8ahsct3ER+nWKo5EW0wXDRZgT
ttJ8o/rM4u5RNrM+hDsDTrvBK7z4zDyuI9iRPMu8HjfYPCNild34YivpCSnx0ZJq3CfI/XzbUK4U
fOp38nfyJ/0y8Z8V6oeOMlFlHYn9lFnErkuw2pYI+IvV1+3UH4BV9eRh/ES7fvwLPm+n2Mgmrnks
2B2ooUzuKStiolaV+OzjU0csgD0UF/8WWuKEzK0hG0lztC2/2C2F6lamaMOMxy5V86qvvk/OYoBU
NYHWfCkYuXuM3F8M8Dib/bXCmGsNPlMXwnfEnxjxA0eKqZ0MB2oE+9TBOdKZfjZ9u89l6KzRmfr0
xGL26ChzyKAuFj9jntMTZijp305czU4CrdsRVP5+G8i2kLLO1zGRaXKcbYreT+3uUKB3FJPbHPIl
+utAu7QaLZJTh6pBdsZErB9gCUwlo6KfQNeckSuit9uaY0O2KYnJ1npMleSk7i1FOUenDFNKVVTX
1tGv6Rm7K3qOJJsuxn8pXtRp+ojN3FNIGeuQkqv/uooa9549yWZzy29RuMmawDI3XCQ8Qg6JRJD/
ibwJBziryBM7kCxdwMArAPpF1bS4KjbQbZH3n9PO66f8BagklRgvLEf857c+3YjXUI74uyS4ADjA
SL1Ofq1blGz7vj1jBWQ7Mo24R2waQi/7QVBW4PNqu2k/J6RlA9w0IJWpnOa5SfoHZSDT6vmErxLy
Ltojj9EAbm6xz5L3OUHcPOxGTe59vVLJxgCyEEGcLsJugURaEHGsC0xemNhHeWNbeDZHmjfaK8ZX
M17H2hj8Uil8S4r2CWHCMt2GGAkWbR8popW+C2ugrOrchCvxWuAYt9nYEGin7OIKnXJH5KnUzd6M
FkzFfuxgPy7Ik0xxwpld6pt5UKvBNmWG3b6PCjovczkaE24SXqYBa3y0IYZae3PiFGGDYd9nkCzZ
gGTyKjG1Ie6n4K2rvoRs0WyDbkN0tz4yhCKpq+tQrhu+3eYHrReH9zo2s2tvoT++mKJmim9HzqfT
xKwnrE+RNbuJ0OptvDUl2GFoJBTcmPatMKAKPCE6AJ/b4fJ0lWvrDyQ3K8B8Emk5luGYIR9FAhzH
Yd1Ffhyh0TDfypiLcPs/KpeY8UuQF4TuV7ZCjYn/rEvXH0GUiqACb86Z6DdGpG3JlggRQijEinTH
EWWRi43utCaY2U22SEiSNw676xjjZKGVSMRUTE1EDo3beYy3V+ygQoQl3ct0Xa6aofhm28JA7IK8
ilmcQlFrNhlmRp2OXM2xRPeOZ8NoytHlZVyNeHH20cUgdhb6i14jy6uba1U+9BgM1xXuDayTbj9i
tVfAyk3H9jlqpu8Qe3tparjPjeZhq1ng2DAw0S8pk8QmNwKQ9/DdTChF0tlOuG4FFkTQSUkRKArT
DNPFjuPPvIif9Bu0LPDYUzbizpITXJOdbdsBPj2xQqGuz5SnthB7YFMWbESLSa4g6RkLRocRko71
Zdijq3v1E2H4PWouuoDiRdhKMkrnSJphjxfHRi0PEpIUnI9Q35H9WwKTAhqMxpGo7WkFme2byBYg
R3l8ZPF+SFG/0hQQC8wGkrkkKrJB/uLaQ63+hqa1Q4UqKT2qqRnOsgiNX7zZhXBTkQcA/0/CF/6b
ycUGjlVKsZEYowmO/2gXEQ/eIZu1seG3PGLWE619DFM1l7xSIpJ0VyCsRWi5zwhm4QNGMsxjn7kZ
sOSGzj8i/jkS646QPfy1G4mg9XKWD9UXq5Fq6cFr5FvzoxxcIMxXVNytBwn7DUtaWWy3dEVgeutI
8WrGbpJMZmfbvZCTUetfB/IAAARHItorGz2KH4iSLuWwK3Ay0sq1uGbVdidlh6ZjP8HLnmZ+GdNe
4Yvi8EUBuAwFf+4IWZ7GfaKirSU4DocxXpJmPwA0c5QP1C9M+ki7C4cwljiP2wiIbcd+H+hxtimm
9rh2wlPqzxXQXbaPWni7bhdGHQteYgdbZnLJZZw5qhYShs2bDsd7Hf8bzOfQwvspcNcgfxwY0bK6
SW1PnmFVsBxdjjmcfSRjEg7mDuGasKg7rP42K7cIQVb0cIViBmzzQhrz0dT2FYdXqf2z6EN0THWa
oMzDUIdM0MdJhX0Pl6McoF0aSvlYpC1RJMlRwQrUt0lYQIgnxPQgb/GEZSYhWtiEoGHvbd1B2s/U
gs9h9uxo3ZldRs3J4R9TLlHcEbvOsmkJdSW9mg6oZRkmx3q3ZM5iVpIYIWVqz4TdgkFsvR4f89wM
/fFvPk1hD8iRYWn+0JnejvNtsZz9MsZ+mmc+u6KaBTLFCbIRZsxj85/G/MZqUnx9C9rE0CQYQAli
Wzq1BpA3S6G74OUo5ySTz5CK3LIxwJVHp3lHQkIPQeK7+jd0zoVt/RU3TdG9uIs+Uyv76oV0wxrI
92wELmpwv9F5/uucBu0J1gyMesomPdi6eTVr6TbN9p3/jwfqaFv7KyHDe280wBBM5mnNo5PGxktl
sFFy1af4c4prqm8wF9gpwl9BhsB75QIkdsoSktJRfqAMnK+9xH9dRt+uMctKrCsOk4GNx5YEEoyf
y5hyerkjCWJWgGVpp/3T/nUQacBFIfpUU5nvFyRmeARvoTKAnX2P6jNFv5r4gqjQUZcC4OfBUDCS
rISnkqik4S5x+B6iXgDUNO/7nl/ujEp6zPc61MPoDxGqJipmHGh7Q273CdYRA/Eq02J/LPHeL7z3
Fn2BemYSYRAaB0AW4QWrS2h/08OY1Duk+Jtea9ezIK2ypqZBThOjRXf1BmmA3145BM+5Bt/mfWoe
C5N6KimOGgVHnG4n2fEUdZ+iT4rHNGiN4WDw2EI0dU3PipyDiBn7Rwt1+m5RIDS5Qq2PDdfToncX
nTnMhx6OBP5ypt8NoPpGYe+IOMKeQ9iJBFMcHICCf4HbYiVhaqoSj2t5E426p8odad3qw7w4rL5W
xJoD1HJt/NYmcwtj9lDPA8EQA2uH/oBmAOR+dv9PwXYhR9FBo1K0foNiD0jOlpVjTPJNLbKz5pDC
+q9e55MVEZkpcCKTYSF6+9QP9mlplJOtdcf6qTBGeKu7v/t2Odd5fI5Nlv8dwbk/Ylxvy8SWKrV3
rEMs+z5+44l9WwC1pglTUw5WyTk0K5W8YEgDu03G2otRTPuY+/FE2HWwxlT8zMwQ9VrXbi3Oq4kZ
0frfPOY+3QoUgarqoB+EDL92ZOP0mDIUqmTQcUzUWHflDNm7dpfQKKmduavy1MuiGiXwiAtJ9vIC
vDlNiHEuOgDnORPcJt6WIIRYAB9RrKEJw9eYN0Evt4FDjBRXhjLqX8gUyIdBnm1Wx34SVydt7kof
PzO28VK4ssQumjsTta7hr7QMu2f0BstyQrR2ciRxQi0hHZKcLjar/MmXZ+NBlejGNA2OxSBW4eHV
b5bm8tOxjq/798hsAaqOOKYDbYpWAJK9WykGQpZqrxzmOGc0rOzI3vE0oBUVOudSeeq9uX2fAHge
Ny2zAvlXjNsark2b215LYdmmTMagMqSqhGyRVZQOEmxlHE6zUS6vPDpLUnkryFWUFPnVwHmly2Y6
5XQHZyTV5+jUIkAIuoF9dpwwh9VFHNqs7JO9/zaXIY7jXyxkShXRv/QNv4NDJlx2a67xQy82RrOn
nzMGDKrXoXoQJbIkwDzroweVEU2XUV99CrQawQPZWbsIH4gB6M/BHc6dI0FNKozVW7HIT/UVmh9s
pWQ1g9xSQsMkT0lkpxEjtTsmcxifbSasGhVbbWKRI0QiEUBTYs6lRIYv2MA/3SQcU6LdYHTWWjDC
inMxyOC2WGOC+ePVwERiITiwslHmzZqja9mcLHY05atw2lu8bqpj1FrnwXGCuT0ZNE0c+pfaUS5R
tlxY6PLTYx2HwD4es2u0tAi/9NPysgOtjU8GUVwsmbY1BcHIW8G7z+oV+BBUzHeLw3E4ob1jh4cw
HGqo2yQQVNLvnm1HjINdJ5m5zGkt1k19NhDWq1XJ40ceocl3vaASKI4ljGAjJtSDkJHwx+jgq18F
3hgT217nhbjlqg9Fwn2G42Fuk2PVZ6ftSUpSzFn3GJHXFH1aKZ88sfRflmvjMHFwmKBxD3SjCRr6
O/IN9XkKZyjsyLWQPvZv7XLxLOe/xQh9eFACPVKDNDWDmRAzi9Rl8UfN249aX5/2ve5Nr1MRLY03
Oyehiw0DwMWzTYicisA9VgY/I6OHdnn8pZGmqYkbYB65RXOIS5S05Ah3TxbfG5oq7aHfLRjzziz7
2mEeRWjFfOErf9mTQU3Y74HLPo2ftjU9ir2sxMeatmN+x9OmRKHtCubBsHVPLTj7dlbcwmh3FE7z
blSsF2PrIMmnzfxaZvpcuQpjWwvksSZ/YnMeS9Nt7uiQvxCThUbeHvlAdTRa0JkniNkrZOZJtyDM
fxkkyWutie76t9UQ7vkOxqFUyTiVWGjRPhVAOC/Zv2RcuT13U4EgaSmDMTMYotfhzrjpZnrLc+3W
dttr9qdTmGOtg++kdI1W7Tfw51Q4eUAL49Gzqqsum4H9YF6rHsySKe8UpAstHjBQFkTQmf9ek09D
UKBW2m6Kt9LwcVz3zodVY4l7jCt4Exi0Du8K6X6o2UqYY8sz2esQuaf9yyeWrzoekHeVi6B+dS6C
EkXLl8uM6dwmcIue4TxGyXnizpC3u57pd7k87IHFxRWzUpzz4KDPqGP5YmBYYjBu2/klJjeIgfZZ
teZT4idz4zlkCsDPciuhYTKQbhYwpM34r/iOiAzs5/qC/SLJu/3MS+KVKDUp06wtQBKkSbzPJCha
26RrDqv9ZSvGtrFYpygXHd7bd32MwClZKbtIfB1IEWjhJqrzifnhhDSULSui5PmwQy20NSHPWGlx
a0UXZPO3tSZXc+5JIsRiIVWHGut/3R61nV6o4CrzsJ1IBBYmkJxiW+BNFw0Aq8q8ism81QkSiiSI
SmwqaE8R7qdemzBaVk92/8iT9hCnCHXL+LL86WIcc27l9l3zGHP5wQIARhC2CUYodtTdx1e5NI8h
F3cKwZvuJdRZSYaDwquvcZU8WGe7FTUXlXevhmNFEniPybJOwyXrkK1s8EKyZJnPDWRhaAxZe876
6NxO3WWdYerBv+ofa66edLQ8Js0roTUWcp6pe2QW3POtL+vqZZmqC/BqUEwtKZ9gWHXbg0Hu/cz1
h/aegfXqMWG3Ch1BmzPYF/y0SABHXgkTx9VQPZXO7R1eiFJtsTyM7fWfHiCNmTMmYNltwkpXrkun
4xgrsO2ont5DCi5QujBQI6/cqdhnPSua+7eRH0ZlsukFbXuNozVNeFYKajRAIlnhD6RdtpMCy3hT
oQ+KETz3DgttOpjszGblpBTWsS2KY4fXcV0+iIgKmPwdinnw3yshEHnJzLdACeUcFhGaXbcDCI+n
xWBMaGyt7AdJherXlwWLZPsi7plfuTojCLTfiRu9b/UVZ8225huA0iujBlnbgNHNQzPoXemrZZZt
ekuxo+hbzSiefTfe5m8gXI08nfUBAiI+FWGIQNhZqFYE+ySjO0oGSYjpxfzzHnSNCyaVpvNVhlxG
b3KvAxtRKDOhvJtpdUi5rwLHbNmiruGItHxaGGMSESauUvGD5YSkCnVvD2TmrckhMpQDoKhAMd4P
BT2p9OKe7RGN1Tj5V+MzJijuHceVwZE0Nea48nJYMOtBIc+xknSyvF8TRiCIjAZBW2bd2lo/JkBE
GTUbM2A0neKBLwGwpqPxHPCW68Zhit30j+7MGLhcLPX8RFq6obZaYMWkn4x4hYZym6mb0kAHLv3Z
Yh53Vn7eNRPt3q74en8/5A6QSlARMufE9kGHS9jDpGe8QfEdWXjG1R8FCWyVqR6ZP5yg/X4qlb11
0Sei1yQEcfCq2H/sWbFHt1NKKeFgs+jcycA+DPHNs1dWIohvyb6Zi3u+3nONeSy9OyP/mhF2gpv+
/QVHo9lmLL8m8hiJJwQeqGE7rCGAlkHaQgOcWAIeZls7mON6SA2cuTjQSKPox436bqa05Ep0yVlT
+xOxHxuVPIPaZC7aK7sKQf764s/ixRrXAuRh8ixZtlicYTFFeiRLuIL4c1O31VP9opDkx0px5FxQ
URkpHRLw9W+D8Gk0+qNmLicFkHDDJo0UnIcCFrpI8P6aezWTtjFO/gW7Ec8Ga2Oql5oHyEx8yhbs
E0P8VZjiy4DYHi3gx5Piq679dZmfzvZfJroQgCyTBVm/MJG/1Fl5LqcGwfim5vbl80HoyOd77tGk
HupPkLuH8s/srAer/E40hX+oflY4+PMhOSjRK2c5Pdi49uxzMgHrcvDze4yZDO2hxX7DgeMXJ9M4
lcMIFIopfkaun8o5EAcrUImUWe7IoEmK5j2piax2baa5+hl1nyCQnAmHKOYzeJ+znQ6nUmN70T7f
Rk0qFiBtPslbJINsR62iOjMRI/1Mlbi1SnqPs/H+b3H9ZMlP0rayss8VlGsyQgMqTTjQ1cuO3a1m
opAG3Fva3qobbCit01guAd9kDZgeWnmAQQyEamTGLXuK97m6DNe16dj/LYGDd6lnmUM8Jlri6j+6
ghJIVPzPRErLmy1h2JKRfCJhLmGTQaO7ifN2Y8zsNFnS5IlOSGrZO8SCrbgw3ro4NVg6xmH8eDkF
GdrrTlVcx0lYUAg3TeyzaUfHvCD2K8oDG5Ydz49t0XkjfOnLbQ+IjwX523xJRUQMCw5GgXjWBhzQ
ErBcb61nujowgwBVonYfetc6wnZMHUA0Rf1wMvu2SAiF+U0zPRzbEvSwtbOQiLodUh1plJHqqOgk
I3K50O1ECZOGunNJSICdyIg85anGbrNdH/kAIJHhBqSBd7ym23m12RErUjPvwvZrlL9aqXWNR6rc
wPzDTpj3Yk6Q8ALqZMRKAkeyS78E0lqpRVlJnHA+rV5zc1r5qiOiWJXyEIVZDKUL22rb7QQh7VXf
4lqTgX1gXomhejY7lWmQAAeUBjIZ1CZE7F5Gqy3TMurmObHsi1XYV1zPWfSYu2pb8eaX0qvb5APE
9Qd7RlMXr6LMXphqGkWE7Yrl65o0HSL4j5FVWGro/oTKKSKWwCi/qxZhalPsdSC2ddgyCp3BFjfi
ZhO9JBsq+nTQyp6NEhdxCGJuwYGfk70z6J5oh12kED4EEcBSuzM7XDU9pDJXQziy68rSmaMp3c5d
egTVc8pIPO5TjblnfySoPhxVXOB810KMwcC1QcTHMBOelT6BzoqZKzJEzhwPIwh3fR3ifyb2bT4S
SdGopHHEDA0gp5DItTIMs3yJZC3ADAdDLiiMyNCDBxR7fpaah3eG7bCS+WYeCl5GTLTQxLxN/TA1
7EgTxFZGhhEuugU9VnEAKu//GIcBoTtB1M3gleOPDf8h47hRMRggq1+NZDfJqCmom9F9Fvc5L33c
4qxstxEGcW32zB5GTwxBcz0wg+XuTGjrtGOPySO1iDHAoiUF8Zp4tqbv2DC8JIylMQqDrCXfI5qP
6I81JIGluidc0mhQiLWqj27mEEX9QcvpFCgPG2OrDQuBD9RKGXIzckuqjxXOBNslotdMACLawV6W
wzieSFI4LWtz6ojAGAaiCKr0KAR/UdOuOvrASLxSSBpOBWX5jvP/OPGFSK1fdoUKud9pve6xhhxL
TLqS8Ijt9jKV851+BOPNISGjQawE7gCjm+PdMmfUKhoSmzo0obpZl5mxFrbNyfCdi5kROLvgGSo2
1oUdQli/VEc9nWZHOk0YXQRGl6KGBiFnzB+CtU0hsvUnhZkLG4m+ybcKKXrWlIcDHlXJNTDr7U4L
dzVUOBy7Oo7dcVYPPdEQCmS9kQmzw9ofo5lxZCABzp79BPHn6kgK2/KrJYdmItpu4OOdJq7yEMHQ
dAcFQ0RnuWxjAk8sGVqhZBMZwt3SmIGzTGESd8csBosHzd7qucvX3dyaG90hPpaMM2FencZiOvmq
eoMUEsgPLWpkBZ0LfRfT8wLhet9phI04zNXh7cIGRDe6jYirH7hb7DvZkdR7myJePE3hL2CsqItb
qQPkGi9L+ivLxpNOyje7iKczwc2y7kJityQt9LLM1f4In0pY6OHKXkUm/7tXcHZsf7T6I2VNvRI4
gp6g0WBIqQTUHz8t3gaug/34r8KDJJtouTC1l3i3CmXAxkSWtIozfv0tNZhEqSyy9kq2+ralk2Je
6a0IPSw0SQSteCuRYqh9yuKorzkhhTf6YgxiWGdBAK2YQupCCyVHPerhY5UWgIA2N6R5BiPWzrTW
6mezyS9Fi180pEdCpmrlbw5hGTJxjyZAQOQ64rBEtWNLzbkxOqxtw1nUSFNtid/mUxPM3O7WLycb
nlpU0VSfyza9t7pyFS4re8CUb5434pd3JB3j4bQGKDHdhgysvFTdmNMVJzASn1krdh0cofXUooEz
um+UOLthX1OI574SyX5LvluuKwcYVkk7XZP2+w20Kp2b063HOR7QhFCC9Ku+X9HGIonZr5bBPcJ2
1lEwAC3MyIEHNJjdRqLYah7t6LmQuaOwIDTGG5QXPaHNeUbO1jSBsdq/isF2i8LaGfB5WG8RtdJ4
EDC4BPWzDfXQmhpO+WMsf7AZneH6U9xbpextQ5T/CKUJQM6s86gvV0lUd4mj9avkCVYT7VlB+Rlh
IFZ19/IwH1Gxtl98jYifOtaTunViCH1r5dsnVqglQ/dy3r9OXA2FQ1gQazFEfYYbfUxGxrLr12jD
6n3TZAlNbghN7uLGr5fFn8iI6HgaB4dkG8LC5C9P+ZI5ADg4Rcc2nzOgtpKzGfxWeuNloQsbKuWp
ytExkz7S7u9idNv+De0X7AVrLu1suFRzd9bPA+Cv0Hl2qsQFSFxgrEH5x7jLxV0h2pW2ftZrJD1N
hxpORoN2rFIQAhjIJX8nywYD64SNP0sAQHZvgDOzzp1VxTdZ5+szllcl3xk2nql5fJpgnSXkAMZs
PnNrJdy3qAFHtI9Mce4l5mM9PqNxsdXsokz0cl2e87ShjEUjJABQR0OMXyb2O4HC1eRLwbq+5UHc
2ymKZcJea9VhSvnTVtCTN6aYfNVJfYsKJ53L9wxL+1HvMUohMgOPmOvOKaYLB9Q5iEQ2oBaAjPhP
AiS5MUtfj3nkEY3W3RHG+kQGeWtzGDEtRpjdOh5cR38Kpp5/S/s8/+6A0QPE2xNZt6YVzuD1HLHu
HolAN4f2Uh3UwARHc1LPajkwggOSRnaClIUNTUVvH2WG5K5+SlRGanbsZyzXHtDRYO1E5dkmnHXq
WOMZoTAbvFtogaCDpkBe7d9SlG+FjQqanaJ5MzmuRk1laQUH14UdO+IzV6qb0svE1UDth0M+hmuN
9XrQzuW/lo3pKD9wPo7LvRjna+SI8wbT4/oNLIHqi80i3ryiceF6DhlnMO6NEiyeMHAAMxgXguxH
fY+VzV+s34xJtiY7Vgowq1uCiS27zQZ0g84ihQjEmiHxGMZcm7UBfrWrhRVGCUmxuJqNhCDUV3yA
dlWmvkSsnalnbpEN5HRfu85yqUrcZj31X0CkWdVKSFPdha+K47eSdZAQDHfHVMyAqzCTET3+2fO1
eMTqKz3oaEpN73MO9BmZOGmP9jq7Fa6DhjqjeqUO8j21erLRmUtExF4BykDCvDDg0hgVLhyBRUAK
+mjeLqDfF9LYumB+oRrQiNBukSE0m0Ync405ncXmAAsyekYJcmfBKFlkpdfnzq4dZB6Gdrc4/8UJ
b3I75ZovJmuvmZrv9PKhE2Ng5+gw7d96QnQyiKDilsk08wSa8emF+LbCJew+FCQCtWASnT+V3PFz
1C/2rY/NqxXL1yUVdDQf1q/JlUTujySwZWP+rG3noTYsWslHof+7YhZVUv0mLHzoLBtVKJconNku
SP4MeUuA/s+BTDNs8xFIAuvPZitQMTyiVGfTooOWA5av3EEMh1byonUnbR4W+4wy+GT2rnC7mIUY
4YYbmzm0TmioPDFejHlCHvJ9mo55xj6Ue+WJvwRhnkEmjsZvxq305Qwz5ahOhN9k7QW2KpOsHmAr
Z2O/EwnxfUw+0B7Iu2njyN7imHshcSEzVktJsSdtkNypafrdSZpL1DckQhDIP0ZTg2f3LJAOiuRF
H6b8pGXbzO3sFTzS9u/qv1z3epkMYaMO5ZvV4q3JpjOVTNmbp4byOReHSp3cGTVBRm2YZ891jdFd
0k5icZ7lGhEsijpiWrUaiAqYJBTqinbtomYXE3DSERejyS+148EkviEmdcyuSJMlGxzYm7JclXpG
IxOBByMxqmu3unNomYka+DVM28RrlPt5iW59G4Pcqg8fO+CjW1hsmBGzrZN37yAQpAFpjQMFvgxn
sqgZqao8IMT4timg0SQNOQNNNJFElhD0cpHy+TItA1YxbMeAGIv1pIDNnbAU4Zoi3CwVoBnY1qtH
1503aCw9fdK2y/QpwQVB1lKmrqanl+ql4Wif8WXjNd6r1ET8LkhioKZfqenJY+N/+twe+lw5Waip
4QPOrh7BiPtI8id0T/IlexgT5q3cvFlzPB9gfz2L4OnvAe+TW/AJopGPd7PVfqKt/qToelUp6xDj
qrFV00jVaFjgFWII2BSTgfiizbS1Ikjhf2TZZhKH0mAlEFOQGETtlW4Uqwd2B6TLwb+nlTP92LSR
+OeeBHiJwsIIZILss23fYVsbruX/MHVeO45j2RL9IgL05lWkKIoU5ZWmXoiy9N7z62epgQtc9NTM
YHq6TCbFs0/siBVDZIs9pn7KGaF+JFRR2dmDpf0VZ/Q1h4bF3lQuMbplAZiRSNglya4+ZIZwV0ft
Luv9PZ2fvWwE1lmXa1czv2coRfwahtwEco4PYtpHT7lHf4xs5h6FEyslS1JDjkzJCXExf5OOWku5
jlV+rXPa/PgtrewVZ1J3iQ+r+rOhbAimBWUBxFwUpQMGtTf/vH/vcsoVW79VNIuhGYhXQmXGW9Zu
d5FjKYgw495QjjS+9PPTJH5NLzMW49irNAw19M8eGp5GoGC9ojHmsnSj0acgPQVntc2I0bOYrPjF
DLsgOz7Tp9Pv8hn8BzQc+knZ6Vc29H5gFu5AD7DGcoBuiJ6viskmF/3+iussw8LQU5vlKkW4bXdl
zIKSl4+o8lxXuPn+Nr+6ZjvMmZNTP2gVaJ8iLWynpVOPtLWlYVVXpJDBy8bWh7T8VnTpqiFV0uaU
42h+3/oecZvfS+U8MAyaQBxUWGaHWAOVxSdbPOjI0CPn+tf8PdJ9YJTHKd+83w2hbnpTMhypPGld
zSeOXggjEEf6Dxea79hEV/xmZbSJ+LexqnzZdrgwCSjvROirfxQyPyBtTZ1QZCiLit0q542uwyQD
DaRYWItD0MvUX+2Et/kOrBivX3YwgDBnMvIGULZWYrcOmYO8OX598wnx+9lF6x1tUKTWfgLxdOyi
1DWRVf++LYd0T3D7rwawGI3bYQVuFyq09D2UzD09BWUFEQqFwJHIi+ntGnZoSynvwJSaE2cwFBK4
QPd5t7YRFBAWojFJOjCobqnWjMPbvdscMaH2xip8VaKRkY8YWnzMScpTbm5jkGqUehBgTIfLlJTn
VolDgyUdunOU7pWzymYVnSvCazjznqSbb1IPvM+OOG69dQOwJvQIkCgYlWtwGNYLRyPta42ON7jz
TMYEc1J8jaZG8bcsxIEkbKB5QHecGo0171Hu9/Qn89JwjNzX6FBQMOgnFp2D/PgtyBDa5iM1vCRf
gACTRTP45o/Ie5+bFfyOTivSGtJ9BhLlIDe7NYNA3UhHmhurZafF7DoDvsfRtOf2zdjK/5W1adTl
eL5OxiQde0buWSQLuol8EIJtuBqkrlLL9BISdB1fh6E/T0UWEET2FeMhdhIPGCjNdvQ6jpO/ZiE/
U2Ad1XSpmZ71bXmmtd2NgJRzFiD4rAiRV5zYBl+596h8NKzmVkTLVTF27H03ZSaVxV2D35Yu70eq
0ei/oRD+K0IJNp9x7LGlOmtjigPLHrwcfgjfcsvmoZrM3dKO1zXPbyUAn4KSvyS+tS9xjq86PaPT
eiL7xrKVGH1uY8gjnk5XVKtigWw5w1HyOjZesKuX31Nk11YEozYPZqPzVXoNF0Bfo3vtF5bmyW2U
+W4z/c/5dJYisuDHeiKsuClYMDHp0TeyXCKoPLH47Ak8DPQxjFW7V5ohJFrDl/9EGql6tJXlyRTJ
UVN65It4LEy4fdFFWKILtoCLUJXnnPxJuXvvKaBbwcclXcXXsciMAwsKTEr9gUZvVJwjPhrtCsbW
jpzIoBPwzfrGPYtdjlruPn7D6UnFh5QpO5201xEf9I2rl/Go9eTRkDPlIoywX3Es0d6SIh4PV6DH
GSVlb2/8X5O3P3/Tl78B2Patv3XScdqJ7/vOTA7dbuia7Yg+kK94Y7OXmt4z6mYrk7RaPcFdNSES
8+y+rATPDRJW7QhZ7yYW5befGpccikW6wwjy5moW9B2Rc2TMWMnuwH/dwB8kpzcGtWxXG2kaYbzu
c29R0JQ9oU/vhV7c+jom2mqe5zQ4RmR3Ogqu2EwavAJQSszEFTOArk1+TnMdR/Q1W06TQgElJJ0+
AInnTbyeK4G+9N8DEdWK52KlcA+T3HVW6cUxl1uHXEsRopF6rLxlNuwl8chYQL6wF75jE+Bq4S5y
/S+Fe0FT1RpsgZtDg0hWT+8lvw75xnp12LAqE6vxWMNNEGBactZ4oyh6Yt97CLrIlFhkXFa1wGyP
8U7TOtLsLJ8oQTMybdex92CVcubtq29fpnY95srbl2MEAnDeCOp2c8ksgex8BrpHDDdcKkQ70wNf
gXVYnkxvCUoI55AOsfJtrt4JQPyewl4jl2pGYTd9aNpIGwWv9xlSs54jAzt073DsMY0MvNiNJ98s
njQ8VFyKXH0R9+9vl95/M3FmCdFsXjelApySeMLCBeSHZeC+xP9pHngkLWJBBNpa9bGkynNsxVeb
ph+Kv9WaP+G0ImiZE7cgIogDXKv1UGcs3vgzYP1op2CAADIuiiNoEPEJgFcEwOcuPchAPSxhO3eK
csYuL0wfolZ+lMDdpomzfWPNuMxnvG1TCqimMa5xUVyY3az30BvvZfB/GRY1MTll20j+GZcZ3KRU
QyJ1ZrDTMXV1jRyzLsCVBa8j27Vo/fxHqan7lgDYTACMTh2n6kDUEICL9GjfQR0oT+v2J7IwSVJ2
lxjQonX1rP4SWRGLENHXqoOgOHkFe2vCyJN0JxgWF+1Nl7RHUcTPNXIeksWLWYqQwjoWrRJD06WM
YheO7rt8hp2ykfe+4CRafU+2/J7VtsWIw85+5HVVc2UX0EbGll4imi1R2LPrDA1QZQ9D4g5KIRU3
7GIB5sy1p5adt36aG64t7vlzjrLDLMb/WL1acYaSPr+RuF5igPfbHEo7SSZonCVNwmuG1ztDeqrs
+Vf3w1IZGktK4Yie0rRdc3vob3R3w6jaRTQ2drltzngkzeICDS+HAhs1MmSDf8as0rYa3+O3e2L2
cOx5Kou8Vn71PV5nMpa6ChBy8jROCgnK8sITSUO9U+Uc13J6bR/mr7jECTkOYT6TrtxHKtklNu4U
0gnIyCkZJqzATad7InNefGzV6RMp7CuTti9m4Ux9QLQ9WYzWVJkZ6D0UjeUDSBh+kE1bbGUdaHcj
JjJTUrHdp3p7lDHPSZrtLWWBak2Srr1FikfiJ/Sal1JP3mwOnsQXz5jg94yOGTU3mQ8xMmH/ZiOl
lyE7F2GvCXdgrgN3B0OrXospPNTEBQFkLvQzDtVu7MtQktbQyHRHRUPRGu4J3WdVyc5YEHOxVBZn
9W7B+nwV2708Jcdp437RLGx9GUF7WrAxQM8YoIccCjQM1XfIrU6wjC/xQe6WXVot5/R9DLFtkGZ7
itfDKsIb4LWa8PXG/cA2BuOGht5amf8Rm0qWuRRwpXpDFkP3pY0rmo2s1XDTxIa/EtMAibLPCWpL
/IIt9SVieomNmQYA06mted//M0TlMqHJ3Bs88Ly4V85cHei42AznhTHMqMlCGqb7b/6V1tLD4DUJ
XyC+SGrtktjUWVAj6imZee3+jvTEbTwI60ldcl/mQjTjuESoWDBFTvqulGmdSLnXGAaeLmok8IrW
2MYl1QjGX33Drlc34bhqAMy5K4skLOWfMtAnhYPFrM19+WsCsx4PuwiZ8CicupfY9q5R/kKJ2NVp
cew1zeOht80vayrOmsy7rGZN2AJnLCnhKgDvlAGjNZZUf87fkJVog8SfpZ5GL7xOJrd1dQKkgqL6
+TYHNXsKTr4TKSEdkvEl/h3xdzubFEMgJY+E3I9myqeSh56vhP6p8srIU0YMdT22G8XJzrA1l1V5
DUv/4TwGmlDXz4okOn2tmGYrYsv9rY/QdP5SEEc1wSCuYR0p4SJT28si28Jts7xiepiqhE/FUvCi
DcZacoS5xeEDMx3qA0E62JyQZsaCPTtzVYJ5HyNg3QdzXlPAMrpb+0PSrJ3wNGbxkBP4+GOSZ5ZP
KUXkeRYHiiwc+3K3GS2lR6QU7D8mde1NuuGBkU7v8MU5lYcv7DmfMk4vAnQH/e2qtveFTJZrvy8x
KCdhZkGm+9LfYo+8k/6tZou7q5GKZ/znPMbxQUcrM/FFrdavEbDM9OajTG7DyqOHYdv+t9GLapp/
mT8ba+Ddb7hAn0ll7sXCctOMfXSLioExBCc6jhkZxiG+cRhQIMooao6kvah6jDoQXCZPpiO4CXP+
Xew3T/ie2t1YcFvtxmNWikeyZTuLDsR+MY71HB1FehxG6q6JjTF8JnLoOVNphawJws2Mw3pYTh5o
dVBdUqaQb20PJPUJEOxjaT9r5VHVuduzhUg7msJYEIr9cqJRG7oPnwGg/5nWOoLoZqbmBED+av2s
cMJwhSzBrFXz7p+eGOAI54PGs8bw2gdtkjjltu3VO3EFPKxnZv9PqkssZ0mHzz/c0flAjp9zoNAe
m0TCMRqMo85J08TQJE4bylSuXuCFjgVAPwZFUYndQZP3Gq2e78zmOxCLn9TphEMlBiWXP+rhCliM
M3HYub4riANgvhsdkxjLbjOnaTYIUNgk2tqKkf7Df6jTu5w4nP5BTIYPF+quacFTqC8IFdwyRy87
ajLlUZTcReaIpisfO1rBavh/PRqyqIDZOerCtTsZziSMPsjz91o1lV7DhFkNX7+K3Mc2o6IpttdF
11xDTGnHQjP3dfUH6B6P0Ry5ZcR9JtFwzjCuRn6EOL7N3YmZpKBYWiczhl0aoIDoT+NOo8VkYSWr
cljhUXO1EkfiSMSHf7hpS8/YBWTmVQJ/zsLPWTWlh/2b7xaopKo89hYQWg3kOHEDeOSqD1YFwJmO
QcmNi+QZTcmXkQufcr19morxUZLG6ejSTpPtKZQUik5298yyAicXCTR+f9QaNSRS4Oj2+hTOXCtA
11ioLchd5ZRcq1W4RLBzyny54mG4Gl+iTee1zwm0bZrXN5rP8ernw0w/1D0m9m91hZ8NGtdYCvUM
e3NkW7Lgv4NASYklgMedkLslYDty6nKgb60z5WhDbB0jCE7DmvqSavJ9pXNCAUq4fktJchoetZ8O
9XldJb8zpmuUXPr8679TySoBr5xjsCFIibKSnTiWrvWoQNKHXPZu58n2kpU7SuuI7HJXdrkjVnQL
K3oFG72ix4DfBiBHZI/lS91glfH6W2wLspxUxU4jcL0QJJyXJcgqO2tBvb3/okmIRj3fQV2SWfFs
v6k6dLgge1Q/eFBhIUhtvyH1KD877gWFkN3aiAtcAr1tMi/bWlyalQVok9hd3rOnv2+kA1raJNkC
FawIAbDCDLScEiCg1PymF5oRLEAX82WFdbaYBi2tdXFpSwJaYVahlw5XtequA+mgLJ5DKL6RXF9M
fLvrirX2OURAENL0bBjKaWmDXqUo027AK/gZlQcVAzhaEJmdqVT2LVv3ltyOlf5rAGXQMQ2AtGIF
tQ69mwG2KTesZiYt87gadR2bLpBODZPFlP/OGxbxsi+oazDLSiCTKAa2rZGsX/5DEmjdDg+nJUA6
AZEg+A1bjpZyuoINh8SPhsxjruPdo4AMosNUAK7UThV27FQUA8gZQjaza6EXubdsefrCrHGwQIXE
E4J6in2EoF9BADvx4b/6AnxJazqCGT8NUh62Ey1cQ3le5unsJf7WsMnYyLmMjjarwSJw0Iu50674
J/G0qXSOc4vyI2Zog4KoVaDCLYfrOHJ9HJmVDMvWMkjnZXskDDmDtdiZniXP6N9dXSOamsBnZ5CD
ew3FBuU3423NZsTn2iyvg93LJNb7hYCXcu5H4wIf9JINtF7OEOfKPsg3JcjK7ERfDQgsm6/7qeyr
gOtUIFP+UVL+Yatbd8IlfhJ1hEZq6GoZF7ArvL3bSXZJu/XcdUTISGj2KzFVCym9D2Jl9AsstLWn
y5S9DxWrrvg4WYq9rhQjRcQ+LFC0ghEMYfVDNNKzFsln8LkX2N8Hg0qBypYGQsNzfLdS1u821dY3
5MMxmNFc/sOAivGJXrLghvNXZTVRdVxuo9alhT2LRzvmCEvzYS/j7dLxdumv0W5n3iCeBCg+DsiF
OS3DZLJ8AZt04Gbuyw2K/0UFdzP+yIkHRgUeemfQnOGV4MbqnrI1vsSm/Ygo6hUZY9YgfQzsbheV
Ejvs47uFxS+/aJA0dZBKZSAMTgyxKkYOSJkCc0FxZR0nJwtqA69awwhIGH0frLUzwHyoYD6omeQQ
g4eAsd++Bzm5xBZZkAqlID5lrC8SYK3zu2Nh82ShPuoaHv4DMawbFVkC993BBbdHA0zVZPs8sVPd
IqJlFzwEUqudpy+DLbeNzY3P/VC5aoj+V706rG9y/3O9MQXFulf9rtXCaSggy/Ew9RSQCYQOMM5h
RDHsBJkPppFKvSSnETwrEy1whm7wxlCkJLzFiwSUJodGvgx+oiNLfOLt6k3jFEXYeaynTOSlqWVf
hmONU0RXEOmYu6lFtQUGQ3DvGt3DhXxpiw450CmVCJN4S1mI7OoWc0TZ7LYIqDtW4wQ4dDchhQAf
gRxgNmQHUAtFc5ev4OGQic2Uw5HEJ5IgCwmqQYRTzst6edD103fyTcroKln6l8JQWkXcT2XzKdIh
Tr+T335qTO0dYjRMl72OnFbJvYPbdIt8GRmLM/cqGd3NaHYa5kZyrPVLMusTvuZg0ztezDuVPYGu
pvumw77d5pSHbBfkGxpK3MiQfDgNiRxdJ3e2Bc5+g97A0RxcgVqbrxQP1i58V9qMztz9UpT8OMvi
kWA0V23aqXi1iopfdiaI1jT4Ifpqn9y/9Em/O2DY5OfCtLyFWosxo4hCTRDCXpbfRz93PSnslDZU
dPNUn7eeCPu2L+/88UheKkXkj+urFK5UbTx6SNddyuE1SmuApvFv1DjRYLDUH9wOray7avF2VQiD
qsMvg7QPtLwv2jc/C3yN8/CVVlyy+/hQyw1+iY01S8R7iSJYTiIp33YKC83N6fsvszWJHXNj+Q1O
2esJA1uHz4FfXTdBgsPZpmTuILGvjkHsUZFjt8WPTlN3GmNkexxUgPP37mcGrEmyua0I0hmTBV0O
QpU9BtG6NYJmqyypYwrpFG0LaWIJqlkAN7/4Mcwv1CmTnxup3TSIfNTHVFaPJr66rOr5Nkm0LeQX
kFXvARwZj6e34wJjkjY0fHpmBD0Gr6aFBv7Gos/DJN9ORUTJUVk5qynspmT1zb2jQmFzKLROWecM
I6+hEigHBdXYcQEBDuNuXfYfBTZzUineh4jxyI1XSr4QP4uG9LpGNDx5g/CA1VWDS619Rmhbq8mf
TqfRFs/68AEzopIePS0nMdabHtXrn3hDzWRWwQFYJ5Kj1tih5YMioBf8wJsLop9Tec+GMO6OeJ38
zqExhB4kjTqrsUmdyQqXCn3s4IzG4GbYQXQ4HEhZu4hSFBXne0yo2+poArK/jEFwhiTfr4zQEBm2
rKblG4MAyMt19qLzm+BinHJ2WZHtleikljMAwSBa6hfIAvVwLqk7c5Kwjy2/oj6MwdSI0UgEipjA
0fEKKIzmMjbURsXNfYinBwXduXldExr1UMrXXffqOn7L87fCJ1vgk62MkElx7MYCeHh8YBksX11k
KkTNx3M6jn9Z2MAFl/yNhxKevoBNlTu8NuPw3KdX0cJ9TxU6N+WCLzK5j7Udw76CySxulNMaQU+G
a1xAmC2Cx85jyV18eG7assSvIdBlFBnxcEU8XBUPV87D1djbpjzWLLpCkpfW7CWPZ55vjcpRoIat
hQ27vBlKEkocthivneGfxCudcX/9oiSeIFoN3IAOILLkIgwXsAKzI/0r2j+zIoGdZqTPU1CnqiPQ
f73DDh2FloJ540BSePcdUZSi9XscUzKZYOT0Y3If/iXsw6qPnp/OiTFjThKXkAwXgRI0zdXA3ZM3
URDxY+q1AF8QQC6jyB4LbGJ2OXl1LqcRz6ZDMNCiAJoXkypT0UO5iqbKL1EoX3DH9N/lSBDvwCGq
dLqTrXhcYspnBo16yu1ksGs3ubwslYFZRbtsER1wyr9JLv0hJ7Q0CLfuAyfMa8HLDKTkOSkkXkjV
qdrfXqfbvjauqtRfcHiPM9kiy+0EmIHQS8XSkZP0YFjiIQa2amaaxz6p1I8l5/5YIjgBaI3GmQYh
OWgKyLJoOulD/mz12ccNLfmlYD8EFTfbOjnq+waOACdisaPnDuezuabnuqipCsDmH925eSGckemN
Uk95b31YUpAFZe02u9N3jf9sMHJ4EF8xAb+ZgN9o03yjn5JKO+f/Rqr7Wqr7llUHZEJDFZDxBM5k
P+Ct1o/6TSne3TkAinZRZmvy24HWP2Ia4kzlWou7NpFvkzkRIQMGaVA9BPzDPBaYv2oKWqqSyQhH
utjS/6Jr91KKbhMoBVV6AYHBHmi+jfdRfK7j9myN07nehnOLpfL9Id56DBkE6QmbeCWHMuYagrBK
8m+RJgoUFDJI55aER/+uTQWP0P6HSKjylXF+PjQZJUrLBN2yp7CwfbPJlETbxyyAhT+zWZHcsfmL
d8Joan4S/mHGyxA1ZiwHSlqAU458ZquyMXnahjOLe5FFU8u7UvmOpJ+Gc8OymbwWtF0VKEiJBKHO
lRsRurpuhItN9uEjC+ky41RIbOloSZjUSUvrlAw2X46IbZv707770nqSUiOXPoAgE6uknO7PfnHz
j4kls3BZNI5uxV4EVodmfpMK5SZy7cgNNht+qBAoboV9R5c25zsaDokopier4qQORVE/OYNrKXeh
x04Wcis32qsehjoUXPTraT4p1hBmCbABeC/69Ko7cJBWb5d9cl1B1II+vWbPSG98q4WTQBho1K1j
GM6iQjVNfVr3zVMkFd8kVHTs6j2Jn3SR3Hm9YwnFzKARsZbvy7fGeqZgma88a08iEgKT3Qn0fUas
CC5EuCAIrVoBDzZ/ZPATlqVnepu8FBl6ZvST1MaLCMd0AFfnHVDvIqHgRAEHsvBiN64yovSG/llT
BamyHCo0Yi+/IhLccqC3GdQfDYIBHbHvjLHg6VPhiSM4NtxDcbJdJrP5mhIE4FE/j5HygY9ZGK44
3RCRCFF0wzkamzA5BMQdDNL+A8kPHExYD2CDW1ZQrlMoXcwXxCk3rwvbLP8kEvwZ0TjwBBXSwYHd
0Nww++5JazbF8JR4aowwGcgsUNVkCpuvpWmQu6QrCB0M4buDzrYwvMRbv5Nbfa+Vy0tdtw9iwp+2
+In3MeiSNYACxBVnCbymkoK2nQlQsnFiS9jWMVibtsAkUHBfFA2amSNmOqZgQnxj5XIV+kwmDh+l
8xWGYgCqAniv/wP9j1ogYZjkQkTWKYHk/7aeabXJzaA7VJodYTtSdCYsnfZq8VkALorozMr6cImW
s4M0QVtA9m4LwCiYUgTa1LsVAlgcLztxiylcaHzQqX7Gw14tnkLz89cbOvuDq58i95h0cBUJ0VFL
T4oyYmKYA4ybM6gTYI4etgv2CIo7oXoUMkxlmzXjIarHz2oh90CPGjk4iThwC2VZMu/ZrLKo4P3B
RDMyo/+kJ20bTK80LM9MDC9tVC/nTkGvUap+Z6Avs9k6J0lBEQeIZdj8ZhYSBj0teHdp+LN5tr18
0o+ds9FZbs92vY9FQAw0PUlvsyVfA5EKDtPAFyTMN/Yhd8KyrqJuzubOsr+Acq6pr8ZyQd1D7K97
kWQjfgEcFgIO2LWS6KHVDl/pT5P/+p6F2+HU0bVekhnd3FCW6WBNK1ekvJJbOyadQ57I1wGcno7O
U0jqpS6gTVrcL7aN/WgxB8WAQZxW1zrI8vgKUcAxkthJGAQ7h3tNWX4K32OXoC+bB7z9Apb2UjKA
PSleusxIQlg+iSLRIaF89wkrYV6hIqFSzE2UO9DCUrsypj0uDLa8QK/Da2+sBNpnJ0qTy7Appxjm
y4gPcEYWR/IYWcY/h59dt76iLyUCZyqAn2446lC0s4o+uySw5o/U0A6JK8jdgWzSQQQrJuTQzayU
OkKDJlou5QbAtNURAQlbexbAIgS03KDkPOL5yDe3miqUSq4+XJSIU9nooxoug6nylISqOQEZpTCp
l9+nwLDAtdIdQAF84RhddjzpFyn6zI+IgGgXDC0Gppg5rsLVzY+pob6s3C8qDSOY8ephEsef0r9R
yIEKFgCmsDQ1C407aVDgVv8v7R3xLd+24/wsN+UW9+JlXMfQ3D4SMrx2685Sv8OVWaJlGWBz065l
9WbcyWKTKrqXQ/sq5eIjMaSP6pU/VHnw/z1qU9r3Lcg2hLo5XW2yT2If3aJcvg1mdovxr3D/l9rB
pXbN5Zo7YRQuBPU/PXv8f3q25Yn3VeHTmmLzT533Gkz+kb2Drqo1U1IThQOcQNCibdnCYQS+xmf0
fXhNsowYOzE8Z6dClk4tTx+LkyxaHp0QPeoWJQi2YFx81tMWhpPDJv7YFKm7FiCRdd7aFAvS9xNB
/a7yU9uMp6HUT0uahN0CaTOpgQfXpCShi2AXTLdzESkIkUc+RZehmc5yY/AJTcM/2LkWBqRfq8jQ
/8eLEEYsFjsTx0OOA2Sb8doTIrSYXPvZzg24b0JLToiKR1boS3eg/8ktCBYW83FGI2qxQ1C94GU4
MTRMK9p3uY2vt7VGH+9SDbNa7W4kfReOunWg5aDl85TRmwTg2y6DjicGvbymADlqJ8fSUDwYR4vh
EInGfkhqxBSjQuUEMdDxfCnDPW/Vx7gvTFBRq/E0mu4VZcci6W7xvaMwJM1JiSbzR//TPHQjzZh+
fh6S/dSc7OmGBr/PYVKN4mloIFQRaysmzZWtkg/LdlhEPtoyFrjq1OjkYMDRzQq5mnYI8QwBTgbW
D12oTKjFklQ7LnRfHVhzdTUZMTom5i6YEJ7K4mYiOinWxybzbumsoCEtX2xfAwa1wu5+zCqKbK8H
0riddJbAMTUjbDILrrmlUbyMTXqVhvIyZum1TeHapRzh23OolUdehI2UQTz+LPgQyyuZKVL2jfxI
FuQ0Epnm3WJoW/BkNvDroYPrHF4gmWgcxuLX0W1saLaF5Klp9vg5TAya9KC30Y0i41PDQU18i2o4
MrYJniN2tf9lbJuM5RyFPCnyGEE7DJhLg+SJOkHr3AaeBErZ8B39xDC9b8s/LPUciwSfehSYRJiZ
WBwD+gtHxsWRcVF7e3l6/sBtzp99OCXqEgxvt5sqH5EFr5DdcRGeekRU+NLjcE3W9DizOye6Oxis
URTHkmHBkoHT0bXSiL4nt6VRLORt+O3wt/MkOVJl4rUa6bDWFdyNwAmMGysSAyVa/NpDTnfT5aKh
ZC0yLdXueisp0xxNvNSgJt99Cc1yqHjjRThdNiH2rEdcQcatlTsYEOq0uX8cuy09StriOcq3DBlF
O75rVrTmlaVCwJW9uuGfuuZ9dCEnpEXd1eyqy4QmZUisJrAdmcQ8BtyPuLFhoQHHYhJgmUkHmkI8
AxmIakiNBO9MhITlsMAm/0N5DAxRP0qo7Gim+bv99qTXVPRVLhYnd1L4QlFxKou2SEVRhud7GyoC
4ljVW2XfFzHVR/wh4bvRj4f51fipUZxtLtKlL7GXmCchN8PJBXSVwWufMncgQPj2Xuu49Rt7xZ61
zEogFsNJK+xqtGuDBXRit/9WuiIWwnMDOENSD0ikjLgI5b0jCrxIFBwvqDksUvwWM/CMVqBBnjGh
zggM/3jJKyjyQhy+xQkjNXZWlOHJyU4gAfnl4sD6c9PYk4J7JaCK8Mqc9RQ4V3OCktK1By//3hMx
MZCQkJy+0hFLdKeju9ySxsOYfuYIKSz3Zh/rPj06Augusi9t5zZbezYe/X4zN1D08TGHIFDLyjFa
bUNcAORUgaDnh7nl1iFbtwrEdU2IKAkklhPzyOXiz8/Y/s4BrkaZuZP8IV1ubaXckla7DbV0W539
FGcXNT4Ui3Xbm19qX5+K+54NQpDIU4ByzPIkkKXF5/YClDlSTxII8KVswjZVgyhQTwIGpw3wcdFp
eyIXboU9r3wDvMAJFWhACy3EO7uqSKXE9FktMIAZCrruqebSqVjJEOy1dT7Hw4j5tj31VwBe6chl
jMyMVh+SGZ1RTveULXW7tac6CtLbvCB1EclHaaa+dThaJIgEfd4BhJpBce3kYTzgukdHsNgP5V4C
423ijhJLsydxR8H2pLB4qdgp841NNSZtgvJK5pDI9Fq1ApoOzKHGQ/+3AYkfUdo4szOtpcvS9beR
o32Q86eV1y8VU4bV5K74S2+lx6AZj3XV+DF7WTbanZk8hK2+q+Zwi+P2WtgzburkDRkyPgy1dVIm
c/RfL7MtNtifbYeVgBVcrkVOHUtOPQB3GzMc0rJTb6ATO/wZB7wHSvIouZ0sEYhbkUnE2pP7qPHz
CYP+gfzwgUtrIpJI0dpHg83HyuibSJq9ajky0flZucSxcFL+GM+O4JsGBWVtDgmJDV4ByH3Lde7o
R95sk0aED+maJuW1jebzdjVFVioGswTLkUX8J0HOaN+B1UbZY7bQMxvhWr6V/8gCP9TqivcDFuqk
TzSnU4HbECnHlJHCFG/MD42Rbu1HtuwNNt130j6z+d7B9Op9ZfdOjcwlpQkD8bUJICsDO0ShVOp9
PCIca0qQsPKuy343bdxXdI1gRrmT/Qn/U/aXICXZRtZS67FLhOeMQMc2lNbaqxBB5O/iK+HnF9Uq
GFygGRQKW0DX7COP5J9HNfJ703WLVOnaUGXAN0wkTQFlgzoko5koJ9HfGmuUfdWBgLMC3EzldcYS
aGoC3HWGCsJPD4Wxcvjn9b3yPdP5i/reG3eB2WPbRKyUZmicAqgfOFsDeiWM1E8smaCpvLb3RN2u
Q6GfKzEO6TPgSvq3zUzfyXdpDnZst8py2FrRmSTk1dTrW/lBIPFQzsazLNYPluW9cBuM7m40C8A2
UkPxeNd9sVYxO0veuscuCZilsA45FYGQI44l3T853z3muXeXrn3jk6ZxVC5HmXvDBFGOBKwdLTEL
0Z20TScFGO5atz77V+CidpJkqE7/I+q8duTWtmT7Q5sAvXllMpMmmb6c9EJIKonee359D/Zt4D4U
cE5j79NSZXJxzZgRIxxF3E5LkbrIrBU7stTKPUd+dF+qIsJrUc7cmTYBHSP6ZDHWEHNNCbBWbpnm
Lxx/kzW/C5H0Nlng+e1vgZzFBJxagWOncq2YILLyGSvyJ0EW8kB29Veqso8i0d/7T02BiYPYMGEF
rVaEPCxlM2V56rPd20mwBU/VYbKWkwDTRd8k2kaqYx+w60vP36RjAIMrJuHGu2ZQVB/3p5rfHt5u
SryHBd2Da59OCQsrsJbveZbajOZ8zXmwQPBQkstuv55XSKj5y3pl4SqsR7o0kVcowibDnZp8f0Ex
r7Ijx0yTp84ZciaTHMNS9hz05WXo4tsoSDv3cGfrtTKq5nqtm+qFaASgAVmPYIGbr/SNEq8UDcVV
CnLCGXUeQGTN3HIvwk0UjQ9FggiAxsOLmduPdF6qCLhPFvZbGUo0z6frq5W6l9LwluK2Uscg0kkC
tSKVoL/zyjprlXpmWPAmCd8b6uLoMlnI3KO2sXbA5DiQEp2ZDaB+mbqM1yONmFl0Hkx3ovP9kv5S
DPENvgmJDdrtOIXLF4Xg8F/EMyuUz2kzPtezJcthhfSycl0CZh3ozKMxqZGkYR8tVnjC9NEVEDIt
KbAqKt9N13isQOQ6IHKjA0p/LkO1w4KnSWG3KLSB6Gnyw0gX8jA3C2oz+Z44tRsek43HxNh2afxs
gBpo0h2KjDdTofyxcjXMNL1vDkwP0PsMa/FRr12riN9TcMhHAThYQSm7nnkNahk5oLYFyYqqO/uy
haFnMg8Gbugy6XG4HkYWauPmtyLT0lj624aJMsP0gpmkfxNS4Tl1zcPQ29sBplZMs9lBzIHKvVEr
1n5ngxw0qxaQn7YGd6N4NxfJ61UUKuAy7F9aW+HU1T0Kt0IpzW6C0VOPt3PO6DoxqCrvv4elc5IE
0S6mglSjLFTB+J2mSKuKS1pEWXhZhJjQ/ILmL4nmrxotC7/muRBRVmUKepyYAUIqf0uN+ohb/dHt
1hdI6jV/0vZdbicQytZd0jA8x/KFgkM22Ei/p4FplSkSpgYAHjrk8kt2gJ9DINNaCl/sGPcYTKf+
NS31c1VX8qMYE+HcDRtzsRlHL3jbb6WaXkblV8nWOHZW9vqWOoU9Ny4YSJ1ZBBXduhqnmWzd46y7
VaqEeEivaYu8/tEtWJ5tlvmrGM7bFLDvbycW+VQCWlw4dUwRA9ec/LhRians5dZqf/qSHxWiql7B
2eo+96ipLew8Eiu+MNkeOIMPC6/gnV1Z/h+7cphRvhR3nks3GqRTiWeAw0KBiBgLaiBM51HZrmta
3J18BQeC0rf51YgWhBV1Y4gfIO6k0g23JacpBNC5YI9jWfhVoJyv2blylVV6Lxbp3fqh/zaT7jnr
/WvVoMDEIWNOpxKDgfOgfTYch5HWfrbt9pHi5mE/vWGWt0j+swL9J6vtU0UGMuZLLv6pd9BWvt1A
Ld2av1azBgP6Q6ojZlYrncHJsSf2Igl1sDODcvI7hi8btsHIRT+WmwA8WdjafhedeZN+CER7+WFr
0WEizmgiLWh4ixRqgX5OnJeL8DOl7wqH8MnAZgBK9hb/YnGtpY+R2IncYj/Rn9aiwSZuDuwZHIki
kbTN7AExiulHuXRqZLOE5Iolvc4gKpfbJOPtq9Cpc5BVOWUjdhaqoNHpA8TBUzOLNJIUNkJ5EUhj
V+kfEY9vJ1eX9HeTnsumDXql9M0+DjoGxyY9Jkj6+kXwomkFX08JeIOM23Nz0W3ucAOv+E6oeDgE
XJNOswcHRLaF+m8D1VDqsmMHu0XmnaU07rkBZy0X/RkWXzmBMgJewo68FAT2ULMLafSYvI0cX0OL
C2DAAMgPS84gs2YUG+xKCzetsnxMYvxMjMQTTa+5RnZmfo1ZTN9I8qYcjokpuA1Xc9rU3TZuXW7Q
RvdatL26MT1mmX6L+xiruhCuKqXkUJATgprTJj1lTxQrZC6TCZ/v+2oQ4mBZOE7cwfuDydegkRl6
UWr+rov2kob21af07+b6g3eFaQ3cNSik6uZjDAqK5F34wS5gdXZCUG0g7hJeUSn12lFJ5Xm5CeeG
T6vn0zK7sDci4L/znXvUUx9/1eD24+GeETvcLSf8W/vLZR979YUi9u6cMV0oSAU6Oeq61rwRe14C
EYRj8Z3FN2UNlCHTDrQTnXu8b3bumNoQFDUNDBkojVo/T8V6WugGmapQHisKLkDx4lHZhmBMfmBn
Pi5WGpC28TP3H/SQMCO0N9vKDzRdfyb/1IBbU1eWGDtIYadDpUjBRnoSzjo+XYkhfjGgkLI44JuS
wtoEYw0ZVTxrI+wER/8p7vWrXbqr7GesHINxI9twbzLlAbuWICAoqcmJjeniNKp6yd4qmG3xa3LW
dHIYDS1jumWqfh/H4qmSFh08kf5C6DlS5uVD680cWNdiWAgtcqWobYF97EAWr9htySItWZJ5lk7Q
HIiPVnUofIN6am3st0pK3BdCfGQNj9l4VHF0KmLtiGGlE6fTyIWJ71XMJVZhLTiuTo4jttNBazO+
Rj2Y6s7+0hyzWegJtnVQUOkwuJZCY8PPhD8zHualhNTlWiav4e6rNnRv/ygyk1tMHYgBttvcOnRy
qAzLqQREoA/pYcocXBS8nD8KTMebVtFjcegJa4nFLRPWa3LJyw2qSWWLqIY7+MT6262XZcUHsBx6
cO6rZdhrWE/0fMHTlvXRm4oF2PPTlBHvyb+2J6NrAgFalAYtahTSy/SejEBXKCSoo/nSlnDY5eHa
uHg32TjneijMFnawiRi8Go6f+URUPfZwBLk6LTMW6ca1AriER6+PO48WIbqu2Z/1Xk4OV0JDYmD7
P3CxQdZ2RGosvgze6ViJjiVtcwUITTrFEKfNnk6j2hfnkvOAXdBoT5MZpgasn/5eWv2D8+OpQSwd
GSr2T6ItJK/5ysfVk/l1Q9D/I2deqtJ0qApnMPehXBUXfiv01nEcojFTfJzMGcWM4PUq/chtizkJ
KyA5SQuI7eApOYhFO+mpoQB3Is78VZb+tF0KpMoIJjBvDFeh6iCdWjp6er475VMWhOdiji8ei5am
Opz6dPhF4m91mRzRVPGJyl5MzLAj326g35nX/vf/evY2JrGaYFmHL7X83SflpT3jAsL2CCs6psO2
Yv4puss4s3Rf9iTRY6ApUAZIMjPyJj7/YI/fcZDdFdCMzO3belkL3ifiswUR83y8SRRIdSHS+1VZ
WZ5fK39iiZSlaC2Qou79R78PRjxGUOnF2joswOpjsyRQa/qdge0TKjBejxwaGnozJlGli3kQwUlD
BVmdepkvqHjkM3r+zONlotix3YsdmV5VgrvjMee/ZYJt8skP16QkR/5DrhbMnH5Xszq0IFIlNts8
blKnRNwTagfKxpnx5iCOEDppKC1JYw5Da9cRW+LB/cLxLAazVHlbuXiWAiBUtbyycukLbFBdYT29
1NWGisLOazxSaaGBri7mxd34MeGDjGD1F1wrnMQu0SVhs3aj12irPFZsvAlbbkgJofFNlwNTXUky
o3GMb/4DpmYKjj+lVTi2Hm4A7LTy8UM/mkXkx73h5YvoJ+3oYXNBD+SFJqAerg8WREGcaueMBqP+
ZF4Gyx6YmcxyPkWtclo5d6Ce2SLjTb0is0urKyecgsNzYF33NdOODMU6TMvB6c1DSzSgiEJLES5F
Fk78nmsc1NFYhvIAOHnJLgJUbUlcLkUlXTKqx3CAx5hLRW/8yMhlKCSVWVCmFSknELQ0XTv9Bwdu
sgXSvAR814KW5uW5P1XkEXcUrHMm0CDFjqihN4pw9dTjSqeTwtJfga6Stn+IJh3m9YiHc65od73y
0hLUOoCQeigTywb3nlDqeoYIKDNy8m4Yvrf+R0VnuzHQw8dopBWOhKFSZ3BUZbq494bIzR/L4hrJ
1HEIdC+r0g3j2L1sD3gV2EiOUGamIBemIH3WvzStIm7d+DVg8mqabROuJ580mRfjNo7GxzZKn5pU
f1XD+jViQBCzpzEY3DXUo45Doo5tBLW7fDCz7DbF2kWElV5ScXBanPQ5spdtROFWzf1toTzLMENF
upNnDCIKp4mufhfg/Jt7q5DqNmVMOrMzaWHeghLo0QKljYB5iTXAXhPrEEc931w2o0RGFD00L9ot
o7R56rzYuvbHDGKHecETL0tsxMr7UoiOSjQnHfWbSVzLcyzkflmGy5JQ7QfLQb7NmnIi3SUoB5pW
B1K9cG/ZkrIVGnCsNTD/kyHMJVhoG7MnbWyR+Nw2jpFjgQKgCs2Z/pizFGNn1Huf0pqMJX3Pfp5V
zzm6VgcFOgxZPXuE/U/tom3CAmizPKyGNLT8mJ1gdcuK6GrmyxWbykCGDk/DAsTQ5K0gKMtZXLbA
pNsPbt6AvCliZeh+ROroNUi30F7cNFIZB2d/SU16CY7C4hh8ZxXhlslAQKKW+RrshOlMdgKQYNTo
eSDnoTsD5JkE2X5l5UFer6E9m7rvXWlxGiYuPSTVSN5cfVP9RfhSfeVqHcb0Kj3vzbkjzmPL3zUq
vYyZfWkg+knbSX5RDc2kP4Kly/5NjDSOSaIhwjsuFxitjtSa8KZRXFjO3HxTa3Nzf/yaIDHJ5vS0
qnM/YfahoBQs3dh6e40LnjJqRziMLHV1RYzNw6PR7VaqoVZK90q1brH2MU+yP47Vte+riyiRezXh
MLOTU2hqYmlldhejTW+8DjJPj1o/h211NHURSxrtSyvm/q8OrBhJ8J6Kae1n69gKIULMV6WSBpXK
QM6thZZI0SIzDeaFt0mMxRahQPlZMlPo1CLIaShSrSVkyI/pKZne04WtIleVeU9vsNznR7eFn2K2
8+7BP2wK1nUrqJezjC1Cni1bK14RvrpS9Rasrh2n4DiSWemClLBK3Al+ITB9VzQk9gK7a463mDAf
xggr42vZ3JOxuQ5jcnkHeoamrhzzajk1Oi8ftABaprAwyV4OUc6qyYepLLxwuga9SssyLe35QLmR
gY8M37yqskGh4dFUmFXVxP1XAI6dhNStwGYbkDWUZT0ymAsABMlEFYCRWJLcjW/NrxbjhMTrtL8j
9X/1jku7hGM0QI9LusKby8LXtNYjrzydQd4hAg78Mg/TaB3KOjtWyoxTzTya9Leb04Y3Kjo1PyvC
97IH31WNPHML25HU0zk1BmpXItB4w/s8QvzocroNamJxI6xBvl9cQfmGxbLLxXcDUAXyAb+EsN6y
sbmJi3oFkDzY2g/gZk8lj9809XOZOv682qu4GKp5UNB6ebuf+yo+J/ka9HAHDGH2gQDjk9Gt1ivP
O0ypxoTcwYrludmfKF13HJR83uf7qyyzkOYqnjzItICnxmHf+ripCEm6kbwhEzxNX9jBpwcBYEu7
nRSt8SAdUeBhWBU1oqwaUDOmJg1HgNVdiWs+OySYWddp8s/EzplcRMptE+ogmNHZL9+xNcfpTUCD
mXCeEhiIS/KzOApXcb6ImRCeBzCdml9aqfddolyN5g0MVpYMb7D+MfBZd/xxGjg7buzZl3ACFjXg
qjIw7kKiQdxO0T4L/MJjFMxwI/WhO8mUomMVwhustL6B+M66BuXLOoqs6USs6B1PAqZenYIQcA5s
4Gm4xvIicR+mT1OU1lODooFlu5xaL35mW/bEVv2YdeAAydWp19/Kdx5DW24L4GjLKZtpE5T0Ox/X
oHlKN/gJ0wLusQNFnvvyA39XOPZwjtjJSuCyyPN9RtyWBOmzD5yyozp4olNFE0K+mkdRJ/XHME/k
2sn6o4o9Weam0VKhDDEQa/KqD0+xrF748Z/aH2upbxzlc5W8zRbXJ2F6zWxOiqBFg5C+v+vf0UH4
5mLxnQ6qn1SdH6VvrQXyFhK30nC9M2UKHbODSvJtIOQZ4fAjnj60sPDz+Vjp9XGmhyYzZQe+r7h4
B0pUeAnX1Yynm3we5XoK7QaiEGrKdO0S7ZZX0Z1yz2cv4fQhYdtZ4wv0X8sSa3eYprUPhM4pIRfl
EKXpUWDwFfK7QnfGCgBgKfoH++yHQVjGILhfHYiltPGXIsufgqPLBbCsnMsMTwtgyTWg6oNuX3ud
MLeNCfXuhq8Jsl9ki7/MpPfYjeA7IhVqNMwMsJYSs7uvWEw6hc7bIQu0+tGVyoFwncYHMNLE0rLa
RdMI5uobB42KdzGLhgtyPAQS48r97vCVMsWaxuQNHJvc0L2GhJ8YG57OoSmImidz8esqIg+K/lyU
FVAa+HbTHQTNizUwF54y0//WeMYgklyM3aZLHNW4Cmf2BJIwHBoL7sjQXBQRf06BD2cJku5OrO9E
YtcvaFzSKHHdBgrkWSpSqtHqDHSPxDJOxQwJZoKm09qduvKktVdxNq/VMNy6v3LPdm98CSNO7fHK
6o3pldudmH5ZTnzbGiKwrR2bzTUVogvhn4vRW6EEqGqASNPUvpEx8LBVUDU//l1j3yE9ezR6rur2
sDeOx0jz28XIM0dj648TQNRx1jrSa0uyO9ySp5DKr8VocfK6hW/+lJrL8JWg/+mkOouRJCpzgUGl
Tynvv4sonHv9YqxXXSyDfC1vsobVDcdoXTX3LnRaRfuqKOgshh8JlXYzA6Z8aarB5+xbbmLReiKR
BACK5KY21thn7a1Pbh9CuOg9NCEsW/OB9qzUEOyU5WU3PpQGe9zjnFjPFRM6heu0raiL5W0pzN14
8AAAF+HC/blbIIcnsLLnGrgtrhkFKCC0pBR8yNsCpxuDAyAJkrd5daAghD+jI/Fpa3gTDJkswoDW
qTga/ZgxtoMCV5MK0j/zSgHDz4FKyXbl7rSBdPFY+VpHAZ0y+qXB4KeP4ljCGkqkv0bCcbZzKKmy
malsP3QKYUR6DjFb5+x5pEo+DsDR4OERwa1b6hfo9Y4PVfdOoSO80IT9ACYfA2opPItV/0n/hsNi
HIzEU2HLbHL0r2QbqDw87D+IDFh0Y3EJt2aDRbJBHsEZWz3rMfLx8nJrs15KWr4g7esSkbrsLaOe
e3ZrblFDr56NvD6bCjlYHsWqfl+xhHXqvSpzD2QmGQ71xMELSfecdNAQomO86H4yshbuEF24FCh0
YcC1Kx0JG3AVi/6cP8iUAgLCZukafE0N477luPJXDIXGUS825F5egeyS5/2ry7NoZwOJ6elRicAS
0L+z6ElBD45RknoRfA0PyT5vLLz+zbn8nHojGBSBF1XmR0AV1eRTmQDqYoWA0IEMvvAUULNBiVGX
7jDgiMJPJQRwOWI/LUHoFSc54Wlt6ZNC8Jo0NpqH5isioWfyeqr4fED2sIbjjLpw3fd6stBg+lTK
KGfDYFrI7+XrVeog6iBKdvi1NxrhFvWcBBYEu7j+UkVC8aXMKQboBl2+jJVgxZ5UMBHFgZi/Ve54
S3s9SAbhnDUJQ5JwyVlcRu9TnFzhFdqmWH3JpvD1yh4qNAzoI/PyNzl6HXauvyII8vypmdaz7qWX
DlM/lq5kw94ao37b8OojLL7QR4S/2SgeVnBMuzi5t0Hrzxlq/4I810F5tpjA6YU4GhT9iBYKNZFe
g0qXoNCrg7ouPk4c9CanhbJYs/RoWEW2R/MC/snjLO6UnHWKCd1ruxBQig2kW/53aQ2AAIbaRbK6
OFJ4Odfm2YCmUajxLdHXO79o81WF7VEcYt9S4aXUO8VkdQqEb1AeX1JSHmAUDAImtInbOmj7sg67
leL20TzqNI/o+AErTBgxRnGLXX0EfMWUCy8meIkPv43vdHYet51+w2X0gJCz23ihGeSuLBm83E1X
mqh8wji9bkHBATpW3OSPe3DTMTCpV5DsNJjau1YUkV2q6doD1A8D+Nwow5H6mK26VSGRzPn/fd9W
7Gb6JQWRwiIO/0n6MG60Rk2vpsUtPINn1pyYZefu/QdS+L9x7plrUMNad49zGzfr1cKmzcbWzmQb
rbkklnTK/G1ufTxGLVeNAWTKad57KUE4j13xEVGdML6klEbD8cKF9R7LEaRk6U51RaiU2OW4RADi
7ebpAIMK5jPFarir8h4chemCAkAODuuN9cx8TzbizerCc+IRS7sBJLeZct8KuEUb+TmZl2z90RZI
A9T90Y7xofWz31YUmhLSm7XTQGmRSGFRTmGRFo0ujVvOZFRvgqa/puhdlZRwkoTHwspxYi2buZeW
bL0YudV3XS7H0TgJJfBKSrXIu3nDSf25MHP3JbBpIhHmbPkgXgNJ/tsZHKGLAuX1YBBUzBMx7EQz
NLL4sp1qw3yt+/er6x2EJldqmKEmbCemN8/wxnRkDl5diaLczIfB4rf8tX3FbXFdEuO0a5q0/JHB
UpD5YKQswwd/w0/jT/mrVonF8CM0GubTlYRlfAQhTu1DQ+1DuyYEbABK5O1HChy9xZjMPcjujfRi
JfUl+dlcytk6C75qAJOkNW3K9HBL9VArtzAiqJbjpmyrmWB8fOZhpcu6pF2PpaEo3tCBrET3Zj31
RntkBVWjAgKNGCFtAM5LgGhESG8mAWBDwEospNAmDE7Xb7Gv+LfTa+LuRbUx7ph/YsFnA0ytnvTb
wtucGtiLI4QFLzmAx290rbxkscCwvXKx5P8fjQ2ExKiguETz3gX+/yukmX9F96v5I/HqFKsP9Pym
fmNTcSBFe4qhXnCRPuGydbVJdsXkAA51vSD5wSOa8DKiNQOt1fJzlEe+yvVAFgPNwDAgREg88Wli
w513AW/qdnHPRUgi0u8Noo4Ky5mGYd2ZeuEmtQ9u/xaIIhrEXovcPwVZuBtCf5vnjfQkm1x8uD2R
UCRWdoxk2ipUOAzTlhp8SIALBTQ90qMSChpxScZVl0h3OgJpTcxTxE6iRUPt6BGWsLtyGVC5Lo/Z
JcmkCy46uBmBOQkB7eVXrhNv2HIBhZn8bI2MU/Bpmb8HtrVqxkEzwuwzMkiPio/zDDDAKqCNodVI
SEBmCRUnPU3p3giFOsjAqmPB7T0KzvmsSed02xnHfdCR9acpg0goqeSYcUl2ZeMwSipuH/XJ/3UQ
lmtHDUw65jzFe31LQ7sFHBluzQKiNrAJkWVzd9KPu0HZxKDcIiKbBZ7Y035t3ECw73dGnd1og1NU
5z1IrhROSOIDjSwdrV94Zw++rIlovYwrSZCbbThZUwhZNFy4igg6vYNpE2o6v6R2Qf72qFfO63ub
TLeJYRBGKDdtt5Gopd6aU6pgxLRxcbrzMJ142QqA9XiIM/2SR3AHITRLWNes/Gm1Mwa6ncz/1tU6
W39lvMmDLZ8JR3mTmfp94wBJOvEGOS1p5nYIGPA8eWcssE0KZAwdGaMREK+bo5TIb4Rq37SufcVS
+5ykkwqlNP7byzF1NtJzZHFZAkCl8WXmmc/01smm7hqrF6pSoKTQcfxX0WtvZWMgr178b5RNey4c
dkspuU+DFyw1S/OC7GzkRzjN5P+cvR8nxwYU0dYC70O3WNtUmT+jOvH8NHLuZhlGlfUWCdZF2ioC
1+j7MRs7LBpd7VorDDnx0bA6nozEV4z3ljbfjaW4gEkS1oYGa4OjNOblADvdToB9yzMpFOXUMJaw
NndTyTaAsdPkdFDI4PILVdTCz9oFBhdjW5oFBadPqb9XVvXBfALrTMniN+K21Yg8kho4ZAHbZMQ6
cAVE/ob7NSeHTpgVd0HuZOwSC0Bd2Y9dTEpoSIYdME7TUW2o1EVPavkx+BBYpUPIqjgLezBIOd5q
h04xwh/gidyJI0bnxqpLnWuKJSuH2O0mX4fBCh0KQ9U9alyh3q1GbfnVz1UwROhplulnDJ792eqa
Wz8MV+ENKps5U1fUfmKh7BZ+7afs0lAf32rafa906u5iyl5pAtfxqeXq+b+IcU6MwILTMOMMi+rH
j/EvhWPnAf9E39qw4hBXposukJKMMBYv9T3u5geNRmt3K1Y4D+V8H5iOh82p8XNXXyRLPmjT+uAZ
70XjmfbKs47G51zqD41YgLkARntTGPOW9ENBOBNa8YTTkhIJRJmlpCbRaQ6CLrpN31Py+1dKfTPW
3I3VVYZ4tFrJzpOW8ChvDZWF7EH+q+oFFHuzd+VsTI+GPy0ct1xEpTkP6poGUp6oLnqkaEv9sdEW
ZyZ3PXWL22EQ1llmbuPOFfkQzy9R4kblGJLpNk0FjY+rQs3a6LXuZLP/pjrJdR59yTcxVkXavaGk
MyXnDHjTtuRPsztgecnRkmCdmf9YbGUdaab8vPAq6J+SevqvtWJNK2KFU6X7HJLMGwBpdlD7SvCh
cj3a+j0HLaqkbNiV5hpfULnKi8pNC8/ttTwI11kWOWtt62o9VUDjfR6sDM0jiRgakUplPQ6D9EqP
KXrvyJ7ba1PeUSjqQnLmb/I7xu0nNFT2fuoxiF9cMjNHrYixlLUyt3nL+RiDRU7tfNIxda1uvv3L
0vJmUMIke9TgnCogjMpWuNhSeUTt/9Sa6ANXaLwixdfU5UEZbX6O/OvFzGK22Wfv6AvWZDwNWC1C
6sWq5kbf8XtbH0pqn+t3OC0JN4ZlqQLClvpBysvPRTY/hKT9aPXqvaSkoAEUA/kjv1GDlSlYAgyJ
/iTj1is9/iWEPcMMahpmUh+BIUjJ3/b8T0pwDMdt+vSSnz2KKJxAd5pY+hUtnaLmfZ30h7AiHKcm
m5Cew5TvU4aVfKjqhGUd20ATxXKAUY8fMofZVS9fQosrz1MbG78l81u640LlhITQUcKSxkOeOZC3
ZK4bKckL/tExoQ5bdSQqG5vPlC/9QHTLnANzF1B/QxRWoRFMpT8WwRByZ42AkwjcBQgGGtryyhTr
zcyMd4RWU5tI0Ix5MLMEjOKZDXJ86oYoGMCbxFkU4r7Nwgq3XlKXXoMlfqXL4CC9jz3MEoUIiCNG
cCfNIO9IzpsBpNDchPI8GUfukl2CmS9JfYtVIoQGgJ9Eq2wj9e3FMN32z9w6/00NbRRKX1u+Loq2
Yq5+DGk5e2ZL6q6xfspS/EnV0aRQFPcETimst714BWIXmik35Oi0Q2Lshr92xLV/pYG3euSARSx5
vahaymk7XVMiAAaudNNdcsHVNcuNikuM3QlvkAWEp95ISN/wVyHIWUHBHnhCshqfiplcaH6mvqGh
qXv89d8o5qYqKzN5AJayhv5Qy2eR3ojL7VR0E0bbveh5e0BB5gJ67FJCCKrTKDfxvmCm1AQvaz87
rKacLjVNXH3NvRhldOAlTkACwkbUcDRHz5R4znVUkrMpnjf10oB724oNUGfsSbDwqjwAVAblKJI/
KWKhCHbyyETDOlf9RvGH5Y82fYvRU+iGqwQWNsUB3pBoBU3ERWRDtJ7j8VD8jrvyhLR3BAkbyy9j
/OAfSNKbIil23P4co++ZUc9ExgbbdDD6fzVxx/qoZOC7v4slxBPVLeEsTmHCHzBL+chBiiFjyLrh
9ATgfAp+cNuR8D7B4mJn7tiTqFysGmAvxKtEO7m8dcQVxQ0cCeyJ5Db/yD7NyOtZ4VW40YkqAuPO
di2ay72YxzSb1YRhZj+vFW+9NzFFQ8ishxmat6GXxyGVjiJjpEIBNKKBehzE/CTTrSvP1LLXKWuZ
zrVEXFzkRhcwcBLLYDqyaJVP2Mub6+SWkH2o2Jua8qqCEtl0CrqwJqa4eLbiNna1r0nvuQthl3nb
jfkA9b45LNIv+sFOC3kWCOjaVSQnKXFQcRs60N0tel1Tww7HGISzum9a140v5fplW0dtxuijNSeJ
SKZ11GHnTcDOCh0AtCA50tN8k7n8j+Zi3823iL82vdGu7sh+hDsIezuMUgJx0/HznlPwAvUyypk/
Jdo4aHsg7WMgCY+EuRIi51r6tlkw4UAixoFJ/GvEt6gmGIGk+rDCXR7hBs5VyAKWEhzRhZM+1u9z
Y7oieVX+tbGkDcvEVJmeJc7IDAAbprumpIS74LvpsYI5xJxszFnC+LcZ/62YIgeakQrzJBFjw/Qw
gYoWGc5heNFgJYIGwtG+n+klc+yQ2NITu6TdUpVDMPSottEhNj+w6sMqIVaMyFZtGn98B4jfvi8h
C9GgEOixwLrII8PZYZbqKFNQ5vvaDuxGgA5uJDKxVDVvMW1nKoONJZG0f1PI1w4Jd6vU3gIrmh95
tC+VwVdxhPb06BgSTwNa0HODh2Mmz23S+eAvq/Jv+bc0Q8hhIY4HWXsuag2vUl64s4uUL203XEee
Ug1eeuczz+sJkIMd00gY4xlh8K3qoMSQmGJGXEnOGOJX2mphH0U8Id5AZ8lzbuwBW3hvS5kEyvC9
OqvIr7HI7+9PlSNxUGgTKSbIDqA9FQM0rH2L0zeSsTy50iKEWBgKqQqtwe7JW0x0CN6qXcl6GbH1
Vr3iGiv+pgZ8nQKsIYdFtg6SaMeLGvAo11S1xguFkzZZ9jPVeLp2bETrqnLujZ5Zqly5N2B0FKrU
spsUIyutwk9r3W9bJDFHjJVrk9GKFXeOMuInyOW7Ccmd+oyHSi6EDrf74tFal+RhDvBaTXN7iMAM
04YGYtyJLUrM5ASpgH0o4WXSrezhY4m22STo1h5S9uKJq4abZiGlILgSZlnT+RvdBaGh0k311Bro
1aF4ExfQQNgU6FzntQ+qeHbKaw/OcBWKs/pPOkHXvFFA8WuZWNBizLFUlTaOhdTNc9Oziw7BcFYq
RNn+XGlLAGrGl+vZa4zIAzvh1wETMkIsv38lR1y/rRetoDoepXr9h9mCNnolaDLaBlv9nIp9mB61
328p0qVpQNVS1OtABSrJylsW/aia5Sqn+ru/5YeyONeLr3T56zT+D0fn1ds4sgbRX0SAObwyKEdL
ji+E12Mz59Tkr7+HF9jZAXZmZVsi2d1fVZ1K6mcog8ZS8rfka+XZ3Jd3QG6VVH8IqCcmBChSTHFG
iBO6stCbd8LEbxDwNjnh1rm2byGAnrlZHoPhG+95vVPkEBJzdsofKjU/VOuc0sf82+TVmbNDLfRT
2+LnJVOuzXthXGPYI7HcX1LYIxjwSZedaU6Bqg1KkHCKz86gs+XdwqvK2VHnvJZHIHNe1wNAaRQv
eAVfFqaLOECOyrsCr3iBV5xCI1ko3Er5BXfHlSj5ErqDiV7heYw9CWNUtkV2uixOfXkRvIBk3FpU
EwQxOq1N2b6qi41UCxzVtgltM/rzFrC1DFRnkI69+UXF5KGiyb6de3Y6Ox4ySQscsTlnNXl3QEt+
PniO0u5kjgQpR3YjBCbzWD46277p0XkYNQ5oyz2ttHv1zQpxrLoO9wqfjiId7IOZYxvgLRHSdaO0
kFyn9JTsGDWNPEaHI4TDIolxm4c7JKpoJguHo7YczKMh6ycjxeFXfjScC3KoKoPfYieodevF0bpH
SsCtel3+WyDZTdpw1KvqqMdssn7BXgBP/A3jeQunXvcnsttG+pRbCj0cxqZYjlNYfhFbG1EBz+Xd
ZoHF/bWgA4aX5KskB48lfMh2yVQAXlq5ndS103dWDMhbEwkh+s44EsxpRaVAfy28xcKtNhwFzb5s
RwxMlSCgYuoGYoFoeswIUNtUdOXrPreBSjYjdWZ+4eRkOJWTKjsnHTxzkuNMarcKKJQyvrA52YiB
3eaMK6Fd3JpENEfq8dorVHqOvqkAdxacO9Og46QWk6RQWkycWcKSSSWmSjFXt2yGV9AqprqpJ9N9
JuBAtpqAth8hV9kcUCDiL3DxG3dvUyVOceaYHBbqjNRA/c5Kv1OwVATtWLGH9oBESRTBcWrhtxgC
3lAiOSKL426N0C4LxM1dIaRLga8MI4SrReg1Cu0I2nCQOxdWCdz/P4WN6FjioyAWWndwEfVH39eu
MjuXRfec9Nse7U3M5KYwmGGNchCjZPNAwocD40xKvGHW3QIAA4v7Rg0iWtRsC5ZZZFzMVjqujSPD
4k+KE1BxuElKRFtC5DOJn4b2h9kgkz9jh0s2OTWW3kjUpEMS1xwvT2tCYImHTM7JLWN0ExEYMdD3
3Ex40wRuKv5dhvYaifoquvYqGem143ZsHHGEj14ufg8dqF+ZGfFIghNaXs0kRtqpOLfTJd+pt/Bf
xs5Iy2Ab+FUy7G38Ay3J5LiH51Y/BpSCtGeVtPItc7ZNaMxA2WJBDjwJhjUagGCpjwiM1LCpV1on
hlw5DDppgLJi6ewg3nvTIjG84jM5Oa/ocScp6QDJRZ8WyqExz9vOjK6h+Z+eq5iHib8a4xvUkEwp
n4tW7uraOFI9BruVgoDiYY5cs+HDLvOHpZgvGJhJ+A8T2oIt87Y0flz3OxVlo2z6G3LqdVGsyxzD
mAM4YZVo583Im555kS4g19G6Q4fXZ+SkXKFaoLoqWE98SDKGpxYfGcNVE0MpCo3WW5e28fJv8kzJ
hG+4RytivzC6uCexo+MZrg56HNN/lO7WP0T93piah76LiRfXKdXdX3ZinIaxOcd0J3Rwv9LFS9+i
KCTsFBHqrI7j+KqC6hga2ys1rF2Nt7SbtLYYZmMmp4mnvnV2wdOAdrMZk7+XiKONM+zZ/rEd3Zer
IIn/cYxP2dyelvV5GOLSRjBFFyVJOLrlt90hV0oB5UDsortiB7G28Tu4FzqOQtdyaE7J2QSN2oFa
vuSUWToH89gdM1RmXf2oaVfJfxmnGjg7SqhyLrvbjay8Cx2pVq0uNnOd6Wf6Yca47VFRRwA3mDrA
pdZeh+Bim9k+RW4Zpn6vHQT0NrMtmZaur2VDCEYngTlr06y3wJvtcuSL0FU3PVacfLmhChSAz0aH
N0/bhHAwZx47MxVk5OePdYuJUKWYDGgDe7kGw+DydZBQaDsMq51qbrqBsZqFHyKMd1k87GIF8s1m
EGsdTeZNzkL8BN6Kt5jv/DukZ50BB73f5+YzjzDY/1COFBsRMycF4zYYJ4UdUPtJ7wQ8iMRujtJs
H+K4OSiJwugi3BV9vUM+CgiZFSmuIldORm/8Gu9IudvxS1Dwg8NB/uf203RIDHxl+uDhcXYVqE5s
La0AupE8BDzp+BrgMCJ2lpyz2I952hcfc1Agv9N+fdWJF08pRthhm6kWc+BsZxiuMXtzxCbCHHd5
4ffBqNGUB+WXJlG2yOFVf5bdBX+xjkzgUasD6qDlce6D7C43Mx6CYek2kSZtfkinTKwWPz8yduwb
7UfhDq+kHPCooj5MJb5QhLvEc7ylt04AIeyQInKVczpbWp8IC6iQhtCatRUpQNfI4IKTXvO8AYxv
3qCoBV1Ck1lO2IKCRSxTC0gmOTqI2SVp2tpkCCjItrM9Pj6O9WziE2m5cj64QtYByqDsMhO7d59s
x8LPJGmjggHiuGDzJO3vS+Hzjyz1RyevjzH7gclEvfabLjkMuCpH4ZOwYz7X8iXn7qMF6d2cCgDl
i5fVKuEaDW4Efjhksvq7LXypsF5l4bzGjfWaF+JmVUfB90YIm6aqKL73sXNrMyRL1Ov6vS7rt6UV
d2UJmHo/IsDw440K18ug4ANWethmvsQNqIugn6ygmfNNzeS1k81NCCkulZvtEJJr3VktOEG9d2HN
sL/H4DsS4b9nD+qvT5HVwEfruF8XROeAeVxQsPJPfUs+1O1t+jqt3GvmyF3ZKQvslBglrM98rxAy
Qn3E3JMgEcx8OHhuN7+VGiASbdrlskY6IdoXpPgoYhbRUR0vujHvPfEbDc3NYoajwtsPRuSNBZNE
SNyYPaaiku/LrhVtuXzileMyN1zOOS3QpD20X4slPNmRn48X5+zlI7XaTNriET9dw/vIWuzV1LZN
BXRwcm5VDUUp94FjN3nHSNLxpPSvtKgdqNc+AoESGhZ+nCzPJnJeoJqeR6paIvPiOOQklvGaB3xf
HMhSNyV9gYjfxPOJq1J9krzHc6ofIj0gmnJscEholKIo7oDVAcjxTqZOCFMjVEFZps3Yn8zwYFKm
DBmVC8phfmnaMSzFW09JRlcrhy7qDrFvDco+Yw4R0yVB+8IK6hmxhQ4bRd/ux3o6Lup33mD232u4
GTQUTOrQ2Aw3haCkjvLf2NR3+N2zV0vQavPe2cuN7kFradYau5ZbI8Z1acjoCP/Gda+NSEGpF0gt
rCoTVhXBiFkfxm1Fydc6vWrHt2jh+cMcucgN3p1506CsUhexmWAlSNsOkxJ4fStYJ9I0yJX/TdJw
AFaFYIVZ+yk3TjB/2s98Pdzhjt5SmSTibQGcpeGxYKiEgZTfAUx70MCRsXUv7R4ZgxrOp8WvmJsD
px9J0CqyJBd9Nujxw4BW6idzOBdKvetxw0RwX/duDw4CyU5PGSC0nmy2N10izBImVI/iSiLXZCJ2
quaxgoCSnZT7ku6ophxAtborYZ/4BwNBtq9qzFEcp5eB02tmSLfEXqfhq+DwYPL37eTei5qDZ+h3
+Q+ZI8JO9W5IofxHdPly2RuoHPJ8TinkKCtqzLbctOfIje4E+F6rgTnMdGebuS1U5c0W4WvESExb
nnCvH20e3i0Gd6ZC3uBmveg6Y21rfoyEf4nf2gxo0LNXZD6TuCahJxFbfci06zRTgmkYy9NWNuFq
R/iQouKdT42Psj0rmXSq/+NgTuFf4bUE0HG2EOgciqcdKS+OFz6HvN2nTJCYFObvMtkak0V+X+8S
UDj8hNRSaC47IXsfT0RP0nzZ1wCaw3wbxy/GQDOAT3txxr4ENh2J7SI6p0LxImWGkmH7Kq6u17Ek
b5LuDFcx/iPrbzo3dllBKy5kW8LpShQ7QAMcU+GtthPG3oEFnA0ZPADY0yJmlMrfCC03a/9DsJvk
T2TCufynzTcIMnRkztKp/yDQQpVV8+EofbDicGa2Xz5uNBXzmS5/GsgsA+ZVvf0PKKEon446vg5/
uoRA5YDi+XH0f05yioETED/vP2i/8LI/EyjSPLyWBIMY2DFWsrCXUmxlI2+SFNLvNG4B8mRVZCPf
XWu1uKsqHw2GHkmXn3qIL3V0tRmZNa/c5g/wPXgb3C3h8D2XJF5JcrHgJt+W7RxmmFac2MheVG7C
aL5gg4Ni+dOmX4JCDLizPQJxw9edeH2/YX6kcAG/qRUJNrzvTATJW3I/ADmpGLHSvh2xN2Rfpopg
uSb53xBSWsfVpA6BwiR1JVhbxTnhw6OzN1v2cQe3eoKkKDmefi/JhrQVG1xx6K3kXhXGXSjli4in
l+glR9yHD1UQ+aNtY36pK1BX8Tu5HU9qcizfUzBgHV6pDngqZ52TwznU6idiODfs3XKuiW2e4qct
iSv++evAJnNMP2sbk3+rbImm4Ni5lRxMUQEYeQEy1PvAJuFYtjTYA120JwPFPtoMUrEpCaDPbIH5
0Ms/fZbcDJSJiSIhAim+OPawwVvRrun2ZjolbD5jrSBZyn+I8XTBW95k2LHBFIKmsJHkgMoLVHLk
w5mzRX6iuiLoNcmbbPmm8OzHbBu2yi7GbAsdgEEZlvvwgCPvDDvdwJ/bQ7XoCYsod3vRsHQmV7UY
rswhrgkbET2dr7NomFHZYjkP2j3tgMcmbKNZ+rUBITZoKgy1HMGyaVd0zlay6eMGdSCTKMyosTS7
eZPU6ZZpHfEa+sOs7eTMW6HzSFC9kr6QXheHISPEz+BsGB34TyprrbIv1js33Nrzs4rBJnk54rw1
blODJsqRA7f9QjbVlYE+jtzoGbsEDnqw4ihDgjtEkLEICgP0rglIrKUZeBCkL15VwGmCMjFGlM4u
RiMy5bPOkUKVcPjwfKXhKehPhB6A/500RqbtcHWkg2nOW8ZQFoFRBuSEPqdy2pBr1o3CQ1NncNdt
zPk6duFWxRFPntDhJFISg0Gm3pFmovGPO4PhF2j0PouvdiZfxHCIZRJoljibOTtMM0Y1K47OXB2A
nU4INxGnUCqPs4rTKfEKQbxiocopUWWOYhhK3K6Yj+rMJHuUPI3JmZ7SDIgtZYYxEdMhLRps/xhj
5I8vVSjbqQUKl32rgplrCGrIy/hxBAOVSpJ4+MAjY5SCP4KPlGJFNiwRTCiKD3AxLlH0aDqTGqjW
M0X2TK+NQ5PJ6Bngk6jRE3Xug5EKZh1CMcXJM6+UhgU5MIakJj7PaN+xP0LnhXWc843+G3tcYJK6
GUsGiYk/t3ClaAeWmPhNpJIoAbODfsYMDraBatG58IqUiHBKkqBz5+Y7l+j6tKTAyvSgRbif0PkM
/du02cnYp8FsWA2Ms5PkIKsmz24G15opzxj81GGIlZLZTsR5MeF4fmqZsSNCsU9rzVc4JaVR0FUA
ApLfoV4ujkDXtb/sBR5CcZ+ddtNk4c4QxpYwIp4mQxZANF4ZBzGrREuMkVlgpMCk0JOTKc46vTKI
iyi8ZIRfmQd4wNGjpIXw+LT+M5T40Bc6d8kloqW1qClWJ1nEsM/J4h2YIfKnVtU9O0V/5Ir+Mo7a
XWJruD6ZqNQgzTO+dJOyZWdtGS/EWb0oAUVm4EGsaOibZk9J5V0VTfiDSe/YjDwx9EwKitVe1yok
BvYyOBJ6DihckZ2u8sTm4iQTqNe6Z8raJh0P9Q3KKjTvzRijZwpUHgg6AirS/JqmNjpUsVU4Nju4
DmvTh3/slESZCxT59HeUJ09mRE46whV6uFc1HWvUmSN0TPPOwFYzHEBwHvj4hvkuqf+ZlZcMX4n7
LAqTVYu1i5IsUC9bg9VZ/WXau9UdGrbzdzXT3rKufm2K6WFMy717EU8nxkeQtsfWLE9sxM5gRLys
9RYsSlXoIaTLb5MGQM3j/JmJJHDq5AAgH4yHRZRBlbrddFDp1CiT5MD6lDvXPOHkQsPVUNgbx5Lo
DGLQo5HUfl84xtGP1NjqWx46b6YeHRLb8Eytf9P/Bp0tl4I84ZS7cuHJQOwWoxdVsjYrUWkcE3pX
hP5vmdXtUl1V5Ky0eUpSTMTrn7Rwcer6WUBQn3Br1iF740lxIRsC/gJQBoweeMR2ItZLsnHjrGux
W6PyyIq5dbBuOnGOvGRu8qTfZAKwfTMHyzMpCGORjuDqE2wDS5sOELpsBOHlUMZVEgbT6+KY14lh
6MLtiKx8t5iiZ5hrjfpc8btj/Qi+Tm7qm3maNnNFNYnzodPX0T0n2zcZ10tX/Y8qJ6nzGjjYAqRQ
ySY8fFhy4yn2fyzCO22w/8/11SdlZ9GdRi+rm3Y7ddACjblONSKtCj5+Zim5ktDAbrylnJ8mTjiA
64j7HM0RzgJ1J/tBvJp/OXF5Jt5W8k3LJoe94bmGge6CkAXWlCTjBFtKj/wWivKRKgzLkt4Dloo0
1F/stzCTvHymDGh5JH14lkL7RF3fsuGSoT4wxKkG2f4vXBdZHuoav9aHeqLQxioOoeVHhEYBl6Ef
WBy5mxSdsXflUOzNeNzrw0s18tw3ucI7DC813kYN9DstofN+CXmWFFfInHsiLD2s2xgudWmPV0a3
eLD5oKAhTgprQoX3EAsEuzgEtkw+l4V1137KU8nQr5q/BEZH0dwLzBUNM00L0mutPno4/wO13xi9
om0iBfOcv1QLRqURqCIclhK1mAnL0JnbtIcR2Stuyg5m3dGAIUWEvaRVepu9WvstKnJfUKjiJ8TI
issRo7fRvzCfsnE9l6RGmxSgM54pI2JNIilmUP5VYziPC0Z2DRmQgpKpTJxbB+tA56d56mYaGaRI
PmgjhTkW0KDmQr6e9E17FYm576dP/BkNMYtSECM2SP9Eu4YqiBCgKI6stoteSMKMlfm2GNNrGu06
1OYQApg1HWLV9uJQDyBRAns6m4kD9niT5h4/IYfp7sq8XWEjOt/nw7ydSvOsm6vlYDdH+m5sPwrA
mxl2yo43omoTf7CHvcrEiiiZ5ZaFuinWZhTGMlnPDlQwrCE/zq9uXogC1B6JT9MkQTHynyWcEqez
4KpXNgrDwIZhYM4wcETzE2h+OWzlsF28uLlOA7xSDTY3YTJaLsihSL5mar5ej37B/Wv1tB8G1QAz
gtSKnBpXFs+7lEYPNamfdb5cDeMqIdj10/IWBQ1kp7jLN0pR+VI03EOQw0s0QN5mxN2YFzFDQbdj
PyMvgnZBrUgHpJSB8yEnW5CL6zouHyR01yJIiCsNB/JkodA2EjcIYhMiAE+AVauM8IE3C17VJmBo
ozGf4Ohoye91RICbjYyge0Gmu6ppdH6QJCDhiGxLtcOhgTMhpRCJVP24hM1JC62T2pZ+k1seM8Hz
8t8ocGTFxcGUkgNe2IpC8AJ/Uj7iQ6QZsDVr+txcKdAMTPsRqU1jK2kUaKs7k0rkieIUFdDImrvW
4qt6+x1TmcixweKD3C8fdQh3psbIW/Mh+R0Ayx+nzj7xTRFgAxyYwMdTu0OjmgdLqtikeZSd5l3+
YlDJIClso8NbnfOs3rQBNjln0OnI1KBV1oeh/PR+mG62pC6YFUPrBwugbBXuJFAc+EGc7QTkfjZ8
qcGETvhKOZMZ3+l99qb+tfL07M0XWXGuRi0HmfExrwDV6i1CG00IGZCcNx4QC1YAXYQvORTtJlpm
UKyvEpkx9HXD0b3Z4IeP4h1PAyXBiEYLWq8D/Uz2pK13Bu5luge3uFCjydp1mDDmmC106tXk7DL2
EGztcvzZkwGEl8GR6MDDU0c3c6+NwyYE1Ww0uCzob5mx5PBubiRYvXQyuIQvb0OLJGhZDnw2Zl5M
TGrKnvM63xdF5UV/EWQmZC5UQiJh1IuSeVgUjqhR+bCrt9K5ahwic7IaJkfAmKmqVsnHlD23jjW3
xek+VT8pboOQA6OZvDcOFEZcA3o1M8Wm9UCV/M7MoFxuG9H5tQVQbmvGxmXq1JvoxYthZS+T7fK5
aOE1KtRbmVV3uVbv62O0WjvpXDW/9yZdZRPX56gfVWtxI78q4HaOLAv0pgA9yyMHd/BCWvtRjUSc
oRlCu9YTT8wf1simgTAlbuMWlrCDcYrElOGV+K6W1jq0PT4DpOMKJ5zNYi5TukNKMMFw3APZrTin
AhseoViBjtAYOURm88V2SHloFIUU5b8oMt1pUn0TuzFPMUtcBhSNcg1pijaQ5N+0eq4aFGNCuBVL
yfysAxckQ7kSZ0flcoZwRtZtRGr44AXOdfqfRrWX2YYBAJaWfKD+BeUtoTQjGZego2cuZwzy5miX
KCsuFdbrxqjvRXINQ/CezetcF7dwDK8gV+WCg35+wNUJRd0NKZVeC56qSvuICb1p2iHTtcOC876Y
hkMtf4F/EAn0smfS7St2PqkS7cuR4HISQ8P4LTrQAarzmiwPrf6dJuochbIbJKgDVQyKMGDzkIVb
8lTzXlHgGcBUJj7b2N+Tk7urKcsBJ9yQixpw20csUlnaeVrHxEz9Q8sqiASyHjZzuuEbj6g4splQ
SIxluLcqZ7jXSv1SnaIn3ve3+NK34ak3q3NSSjtIyyA6grEE5OVU53TIz31inajJPk2naBHbJMK1
bqRble2TrPPV2085o9s6NAMrXU/v27pIsFVIZ3W6sKzh4v20B+osgRiHbQGmkZmqHtBQwO6/AyHw
qsAVDI3CZ3pqXjXTxNXfcehQYVVqEunZWycMH0PGzlrT1RJ9SrDiqrqC18GOAtA++gXTOxng3vxM
0BztaGJ1sQEtzxCC43QEowBvfcFcSvVCYjb7BZOdhX+x2Gi5c+MIc2u4r/SnsaR72N470VyEA0uT
A0SpIuN0EXSEiELh+IiGRF0xxbA5XBzGN00Z0Crux/Oef+gN+ccrjcQNBIMdbEE1KIKeUwQGhjzf
V61Joofjfz5CiROQM8oMnplONhueXAOZtA+paYTuP2JdUtkpLAsp/Xyv0CjZa0eVQ1WwJJWnM/t+
YF8+V1J55Tyoli7YciB28lYxup2p/aehlvhELhd9OjnNW6995nFzwlp6ihuMMm7J2xJRvWyriJoz
rcyYRmnhdcduYQKHAcqmIHAj+OnraBObFeuOsyG30hYHfXmUZMVN5LZqMDihb/v5Wxn6G1WVuIMj
+b0wCSIvNeGHqec6LT1hz7sxarzss29/K01sTX6CFMpsmY+BxGyAarcgQxOMk8d8qsmR5o6H5ZE5
4sjMKN0AZXQFz8KBZ6HsKGSRiLZCmUis7+kBzqH5TSYUrDrZ513iCqiUkYKAfXbw+5T1WUgjFokk
CAtQMCkCW7eaqeJtNTLibw4G510HG6QGcXY4VbJ8rqfwMsaPWGLDxsFcLOOFtnsbAYvsyy3LiN9d
cQWc5q4/23QVHqreM2NeH6hrrG8dhkX09Wz74mA7i2/ZjJEGIIN84iqBDEB6c71XHfx7HcWQ0Ac0
sZy0VqXicLkYI64RA+tyhNaAdiA1bBU/jZpSl/pgm+e4nElV6NxoErOJeFeuGxvgwSPTIb0iFZDK
ewbktKBxTueUPmBtKc9tZNJ1MlLVgYGFhEMH9SllsYfTvGCYNbCHxthDZ0p+EtbOQSWUriVbpffK
qaX/fPDoY9RpvFlYcEukgVjWvmPpX4c9U8FLSydxDi5Y6BNoHBvVsr1MhBEQwYCt4WllRdVWH2/H
G/STTKQkkX2gnP7OfEOFpWxTm7Th+E+hS1y1qZlkCq+WHF1I4C7xLYLaVDoEXtV/suUE0M5P5KZt
xzORaBObpkZIe5L9ln6tPTaFrl8SjBoENxjhVNu0ZqGwTzqCTEMMxACJ1kIVcTCQTruWorfE2fyV
02cSh7eCMLQzpq/My59FSRn4WKzF98SynJvcj8/Cch5l1xB2bl6G5Nro8mWoDpPxNZnqQV81eCc/
jLax70p9nRFAU8r7q+LMF8475tITgNL0ncYb4Szmp+TgC7Kk+WTFaDtj89KCJsGtYRMEX/nSOY3I
MVztjrBRWGjEnPCLsTubpNOYdlfVlG8j81Fowe7YMmbgQdOyCjJTLkS01xwu1IdjmDcteYVxF5Yo
nE/ZFITq4blWTBZYUOzIy6MgGWfAlNwq9xgwctEWLHLch2DelU4lD0zY/6O0rzQCMG4YWgZ+QF6n
L2VuISCk+5QtZlkOB0slTA2qICRaC9O+MX2pLXH0ysGQRptmosUMpGmW0raqPKeRwDIGapZwXhGR
I807YGV5fp6W4hASBxuq24z/pOKHSecGJ4zhxnL1Mf2NBKefkEiZEKVOc1Mz59609N7nLkaeU4WQ
z2xVD9+HCG5QKiAlGV5ad34CjdGdqQtU3kZg3wa1y8PCc3Qkmu+4A5vkj6y7yOEHSQXmTMPe1ACw
GNhejYG8A9JBx7Gq41g1Ud+iw7nX1NMxG7AltJS24qi12W/07ccAerlfoQFAt0pcJBg6EXhT30le
HdQKfUw2cq8FpmG7zIE+x6R0RaPRjUVjHDuMOv7W9NX3Qsp/tRA4CNpwYAvG8NY1V0/IGyoQyMW3
WSztI8xmRXHZt5/LmrqPL1DXo5RuIvKFY2TjCUzdUV3trTAQYx3VGdgxqbsF8pmG8GiMBHtskI1G
zuE/ZTwAjBhRIYKbhM1DNsSrwrme/CM/9oZ9vydaMjbZgQGVL9ePDP+x2Yc4WFjMk86VjWw34acp
YRXAnCLsmIKKcBwdG8FVRpXkD9mLEaZ0R5aYgZ6/CgMHBFJSxinRg9E6DSpVDy+zyWWrmjvuW4Lx
2S4zzDUVXnO8xbLKNhFxZqZWgQv0DdxC9D6pNCdYgi6aoP801X0ybPzUxKkfo+wAjFAljRCvvVPL
t0laq0mzo0UukrCT5maq7PLpscTilzRd9gleA2O1REolra2M5T7J+OEI8Ydg5Kv6px/uXZYe02Tm
cfQohleFL3xXJcVV5eoyWg1nh/zF0emoCd+ZYnpnq7g6vcdfqxC9MrOGOR1B1Bt8Of8LVftWkSQC
DYsexc+W/yZl6oYJ8RLfxGSi2OZGIbXXFQEcJ5Itj/X5kOQa+rNz5tac04cE3dzgiTs2H34DJMJY
9gqsX2WFnts97g7ZLciTDHyv6r/1cRICquU3amoyIbzBmA8yjCQxPXD+rxn8AeEr53Ig1str9A3h
O4Zb834Fd5JqUhHs6Kj0MS34U5njAhjBEP/pPQsI7iS+KR36iSnqg4KWP2j0lXKfcvFS8UIzRkME
t1n5dFxPYf4nqTyi/1ASV0rp9K+qrTOTprOUJ6dUQdIHfKUmXt7WeOe1nR4Vq8HwsCgnRSgQ+045
jfLrQXpH0GpWkLHK14plKOPToMPFQhdLz7rl3AT2TODMrDsyAMG1rKifCESqm7ugRRZyuJQirmCV
ammaGf00ueTELVgO4EFvVuoQ8IH1ZBNSNQKKfrAvET65G+e0oPyBe0O6KNm2JrPBi8IZ1KFZfq16
0TjKnCou54J6ryYyKAbVjsmbXaekU5Z99D2FgV7+E+DWF2mTQytbJcfwYClv1R/9ArGUMePm2lnv
KvPcAF9MaQCi1iiq3cI4d++QpQBE3nWKRyPKuQxPwUhYptxAaNPalRlw2rLPOXb0M0f0fsykRWGe
+tF/6dp6UZvckLQdUoQkEezP8LxsCx7va82HxADsE9fmeu1D/ZB47PLXvjjEwu61k/3yjySwn3Cd
VbCX/Badopv95LEONLtHO/iQsciKhMXHYp+w9OMVXCYiKwEMf1nGPeiR50wYmjz7377GfF16cRBN
GxUFA/eN0N1aemMbhoFlbgIV201ibg9t/ZIGM90oj0ea3+zeTbEaqBtAnvaBO5JmZtstyvMEHFsA
Tu+99KDYoFE4G1MjMBxD2n2p5e4fcGZ19b8+8h4jBR3ja9Z7LWLKp2W+p+B7ORAFqfqR58eGeT9+
nuLpDH7dnBTTOvAQMt91ynseUTSSPzgpnFksivaoVweknEVBKLuQfzGu2Yc8/S2r/xThFfVeGXFO
1ByAaMcN66eFcTtCgq6/6z7HiLGdfCbI9NR/OMyd5vdWe65u7BSGykZQ5QkXQ8OcBxiVHHi614zj
XNGPNr23ve3j9II+RsMaqeQQrB4Oi9F5hNXTGXumYfTwPgY9sNkel0eg1ipeldnLnCu+d2vfhAeA
gvoAHvGwQJDgZeN03+Bk4//BhH9kIrAc5sgv87/cxeWt8xCXaKLqz6r1WjPJ4ZNW3pT6p3CuafXv
XQWf75yzJD+kqXGoBi/OjMNAWbv6g+Wm29C362N09nD7CC+mB0YbsNK7i75p2FLI0UvB8teW9M7b
x6niaPcmbGp9zCOmKFnxktin2+ZiOlddfaNRwzhGRrY3UOorK7zJ8UvnuI7MQN1NMZ4MMBuFcp9Q
Q2pxiPg/jPHgYMvKOImO1UVBJUtPLMdLeJt4J1hqlS1VVORBQfMvZ6XY/nR0fYz9N3C0PcJkGC5e
3Vvewqu387WztwbUv4zUzHVtMljOOgzxKX5x5t3Crkfi02qW262ZzSCHujyQFgZEABwcmPyW0/JW
XjGF1n+29i/Bqkl8B1SSBzvYt0ASlcqnsuL+iGDNfLQ6Eo+ExMPj+0NjCZ3BUWovY6MxsaeYJu39
NHtMhBEdnuX8IVYqg+pzPatOemac6jo/m2yK5FfzJ598JS/2Jv7fQeWw9I4gg3RPfEM3D3YSH80f
kmFz2h6oKT+WNhsjVwV/hi0AcKePZVYKb036JYPyLRjYL0jNQjc2RJw3OH1J0T0YhggORGxXI8oR
OzrHSAFLX2V1CUWDL8g4hhM3GTzlfl9SIqSqb7NRb/Ol38Kldxs5I+l/nzPWzBA293ujU9NqCTDI
KG/yDWmKJotTBuiA7A4xupTG25QfSf+vZ09n6MRBCUCWQ7/VcrRRboYRMl7GRrDxNUo2NTiLDDyx
Wm+TmOZDnEyRQ7RBoaYtxSnrM7/9H0fn1eSmlkbRP3SpIodXQEJIKHd+obrbNjlnfv0s5mHqTt3x
2G4JzvnC3mtrP6y0di1WMe2rpiQiG3rPZ4TiioumaQhB6VzBuunwhcv2p6bohk3XdZch2qmDjdrv
2ODJBpRiVdud8JIq1PCt6Yqzcq3/WTqKiUP6L0YsQuGdfUhlfBynX2URL8IsBiwrLikfUwXtg5ok
So7Md/pvuYr3th5AgmY3A6pTbMGW80Zp7LHgzEHc5InAmgb9xCnMf3n3LwacYwEHmLipcxVgEmGo
kxv/k5vDMOukGTJ5olxMQVNkeNnQA0LJNs4jW1q76a9WjHhY/m7xSAuFP6bKAxDaTbKI8NiHLxbB
xE15bfDDVdZftjNDPeFvLNG2ewBBc8vkzTP9cWHiMirIc33ZF97EJSYe90tetg1h6KmtdhCM1pfu
WXdMNlI/FVjDq7Ic4ojwPb49otANSqZZTYiBZP+e1wA6WSAvqmsxZzKhy3rW2l0aQ7rMMFeA91x6
BkeGwI+a1Ze2Rv9dE+oE+akoHIinjSukKtvm7J38sfd8ij8kRtAyxoLpfVCS97XbUzoOK8cNHgY3
EFHzVDjlN2mFHD1zdNbqiP02wbEWue8ymvyYF75D8JPPAih+Ung4WTFlM9Fg7Ee7hra/4u/Mg8p5
8KOt8bnEicbsc4g3YJYjVb/dXumIG0DaxS9mcgBnkwXRsB8oU00Bi0E7BRybaC5fOqyEm34tJM5Q
2+APJCtbIQoBZjTln0EZkJ05GWCUYemdSvorUKDIiIPJK7/wUe3Ea0PaC/NsmA18QYxXdVsS74tA
+Cfi0QLXj/4Erw3cbaH5lv9hKZJshJbIGriAoUulXzkswAReSsFu3F9IkDJ8tHCFDqChZFCs2+X0
1QG/Xahp6pHRPRCtHFt5ot2NNXwoq18pf6WWPkVj5YxPXzLfR76K7SJE+hS7/Ji5dB5YM7NxVUvB
15H3FLGXa4TnQW8ySZxWHcG8NAUrQObvyeCNpfzIp/apMFUwFU8hPRQ5sYGUuGhlf1GCdRWOS4i2
o30pUDNFY3us6JfUOJgFSP0Fnr8Ig3yOuWv6yShqaH0OVs2cId8lZnoSS3sK2mpBhaRACch3U1k7
Th/NhHsOpzIrkXeoyIWsYyFhATSg2CCPwvvsJezK9I0iq+FSZ1dmvUUaKhxRP6i66vOr9bzxFdiA
7lxVJFj56zLsjlO96cl2Y2YPBkEZTXe3yh+LbN/cSF0IiWizWePhRUtnExb6Bcq/hCqEiXRe2B2j
qKjofZjeXsEoU1AsRO3tPkHmOCOkEQiSTDKZ1O/o0J5bEeWt8TUlYMAwQw0Svg4DaiahnuaXkYzP
uBJeaFI2hx4xUGYU6BCCJiRkSBlAtqSkO1SIFWvCjK5WfpoLWFEjoXFNwM2bhxB9TaYLTNcyBXkq
ZgFUQrHUeM1EVHSD7H3YY2jP0v1U6+h8icCMTEeUmmN9tvT2YmXrRZz/iLjYMv4TPUVgKu2McXCd
A5YgSzLczTC/h5x5EnKTMSiTjgyl3WTX6S+Zal0fg4g+UREvEsDXuPH71zFLnlnHngLVEJPxOcru
wqcVHTo1ChQgp5KAfjt7UaIjQZBGfGDNsldijlHpFdHbm8IHZW1Mkzb6aPlnilGonDiT2pIhcWvu
ExaoWo7Rm01kOfHT6eleptSMiaS2F2kJWiUEX81hL7fHFth3c2zQlyWYRDIzGLP4ItfEPK2nkNRN
Bu7QgIsz4/+D2D2r2eBkrA95/W2M2WU65ShlS4Y8Yk6VlguB+SgzaH5rFICQrSkS+FnB5XjAm+5r
Hr0kTfKy4Vyg8G4k3qjMGOlG/yfxtppMPBUg36S3mWYifhFtsuKwFfhZnrxo0Z+ssU5Rfi65rFf0
l4jIhu7QgE+TGDb04v4+KQeTy4iM6ar1t12eqaqHJsJQKH3rjfHQROE2xZUbQimvTtlPXis4sI8w
Ydefoo2PhlkR3ECH33h4NYHl2yKblyq56pfV2BGSpqoRIy1pv4QnKR38JcejCCSfq7aAYZVX+zia
fXx9B1U+yMpBVIGJQ9uMsZta4XkGic2vMdGEc9tV1idpHjFyNvac8ktaP5IIuJdpvvVN/y6uKGDf
u4xDCcDFAuAiThdP1PAIyC0ENKqXMPFMyL+jdrNkvhIp5sVBjYvpNPwbGeF5WIwgMrUTl3asyDuT
CCv9VUh20bseC/tk+tJorBEoR6E7teEV4GSmHwCRmwhOHpFywOpKo2ACdroYmuxrLyKpeAVDj6Jc
T8TBsP3V662vdWe0QthysekxL2lkuwXWqcS+Ud2XR4ZujugyJMyjjEMJVCrGHwUkt+wmJc4ZcKoG
cQCVvwoeQEjyPBYS0RdadJE5ywZXlARfUey5RBZ96046JJKYQ2sVWFkQPAccpEslN2EEWtQ66jmU
+LslUYNoqU/yarc4Hd9J8TBhThK0CwDzzF2Xl84UnuLXGJ+mvDxU0vk6ZCwl01xz36hUmDHb2sef
omV3hb5eaBv86YmzogtQ5GeKzUoRA0kQTxkfWDM5/Tw6Uq5iLbkJU+RYuD7KxFVE5Ok0+6xkNdab
nBEh7xy3SmbuuYw7lV1y66H5J/s15Ft6DuwijQTUVOYr5ltuSmfgM9kEZDHdJEAg8IxdKz8FssmS
HzUloSyXnFTaY9Q/TLPl4TWT/HmLyu4Q9kkBqTIRAMGkBvI9/wod62FteossCcHXbdvksHsea36+
GDt3RBXJ6Fzdd/OVV2kxJtLbNNvKM9eadG+cdU83cAghIWrU3hmy0PmP6kEFs9qJkFp2kGD1CmZV
Bd+c42WfN5K7lPChyT1TAdOJl3LBj2c58SdRaaEFCdSJQYBLUkN2Fi6Yjc+I/YH3L282FXu7r7tP
01JtxRWS8mQpamDg426TmJKl3fcGNYrQunV5bpa7iszZDXNpJzTgGMrTRHya2iQH3UMhwP7JE2sn
Vn/hgErWvNOxXYyEvdc9u0QFW2A0c+yo+7VnLdUk3hye9XWrD/qPxBA/hnj6aKRzcUGmAsejckng
E+QLigCilbWIsC1N8IeUpalxVKmt8zZHq1Mf1Mxe2UiBEh0OqKyMT/ZjgSCQHjoHMf8Yl+HEWvBo
qMmxUq4Cjx3bRzVbUUQSpWo6Zpcwj6U4rqfDjDgnRdg/ODr/RmROFmESs9fhzlyuHV5IdWc1Ntf+
3P1lRwIuimnMlYKsLY9m8YqxQJi+F2yFC0gmVFMzqnICLFfhKmM/t7Ou98d43dG9R+RjMtMDCKoh
qF8Z44XS35waCL495pghALYa2bIQnZZ4Pq2MF2mryOK96gyQu+g7IpYS93UtCwTM0T+PDKbppPgz
9PGh08ktUXvLzeo+W0+zsC7Lsoean8oIcc4GKTR47crOy43unuIUM8HXZWv/LIUbBdJR/aWA7E1w
ofsV2hfxeT3TZerPUO6htNSBKAiBAN0TqP5/2TKH+piki2+Mna9CrpAuVaFfCkZzGafLOvTHscaU
rPLRGjqyBijpkCqYfwVCn54mRDWmQKMT9dCe3jNsGzkyBy5HVvhLYDYZee7IGnrtURPiaEBPULLp
b61L4HWJEM8HYXZWrYFSmJIfLiOwWvgtSxa0RjvFtmWG+BKh8+cUaraVDDg6rEMzM+FsRYwQjFPT
FB5gh5BEOi4wIThvJUKLe1BdgmCDrdtbcUQQgXwx+svahb4ZSmdw7AH7aR7KGqqJUfgNd10Ju4Ok
LIPsEvjyMNq/Fm4vQ0+D1kSoJl8txvcqSKSZiEgF2oWA0ayBHVVuIgsRWTjHK/LizUPVQeqBKIHn
ZDJotrU7/Z+mgPHXomNj6L4cir6gUl8WiT8rjVOzuyqE8jBht9bwzWYQt0emBmPj1qJ4nKKJOtZp
dJkrKqZAshdFfaol8J+CzYP6V6uuCkoKBNx4eBP2LX0/79H6mITKDTUePlSea3tIcTdZEV8ZYqNC
/eCr5BNmA52itS1ITrhs+kIhQr3EdUVMsaNJQCqFCY0abSRqHoNddgOFV6ab3/j26AFztbMnKpGu
yM8Zwr76pWXG0PAC6CXLCpZnWEDCbRFlTjuUORzCjCklFebZKKEET1Gq97tc2CtiFkQcUBPalFps
LmbVXENlPMvgYpcB6Sk6llx6SwQ0Rv8U0m8ALedD7I5M3+mz2QmEQ3yZ0ULOEeEuRBbAj8+768TY
25REl2n+TQ0rsuS6KrHVhSyd0M5i/rA8fZHCI2hMrYn3q5QeQmY/1fhqgkwzAbLUfJgaPzmsFmc0
+nMGRYL5fUJfWUbsQkiykxhImDTIcv2r9TGjcSkQx9elN+zIGvwp6W8gEBGzGdsu6r5C7xZm/bg2
8Na/tAQfNbaimhjCHBJO3JMhQ2XOkixPv4Z+cBB05hwLXfbsNrfPwnSbzC7GQNv/yGb4Cqw5pW9r
xm9plrF2r+di1mHz/iU3uBPPOAfIRgXKxV4vrj7XzbZjEA/Dki5n4heTyy0sxwhbAvpEA6liksrH
iihMXdP2ogxAi7VZpe2rGGErYWYKnbW+WXbAES6/bNT9NT3lgAOtkXdr8Xh/vY558bWefIH9+MB+
XF/hkaidT/owZqvEA8AEh5DJPBse1vnlfGyAy1MC3E1Du5XQfus5v/bm20L11KaIqiwEnJl6N/x5
MZ5tIsEETe81AJMOvCOmYcoqu4V+bOrs9kzNFanthoInu9rcBIht8AObpIPlDM0PyT/WxETXTejQ
WMojVbvjJGTSPbt5Ag8ZFtDag+LFK4YbA2TXultT4gL0hJL3RSMTJV8/ylQCRJ2e6vGAP8grRC6F
GNRTT+fEXSXoOEoSQqUrr6/uulbaLCuolSfWhJP6oWUYIvLOs7hwI4Zm5cCAnKN+hSOHgBLRxQHy
J1uWjowCYqkprHdiGQZmF/SD4pYWHQYi5JBlkJuoyc0axHuDrnNcGGOnlVcDjoqDKYc2rl/IDvDK
WOcvUh6aqrEzE3wKlgU4CxLNbbp+Sabo4CxOy12LLNmSAJU+QkIFFbyBVk2Sx3yqc/hZrYcyK5Ga
EzgA/QPi68kCU9AI+skgWK5XXthwUgxmnFva8XNG1iyUnV0OrWPlLd7mXY/U3djsBWV+SPD4qDK+
MvV5ad9akT55+o77RxrLx66ydXayGdFl0VRd68KNVtkTit1Qodeg+ewXZJ+umgMGUV2l3WMuJvuc
7Rwm74aRbj97C/zeuH7tIi8Qt0n+cCYZbCfTCwyaejaxK8NxZ9mcnNKHrpePupXuxr/StJiPLb7F
bBBIxhuLxSz74qxCIudWbf2M+YkKKGxrHxiIvMz1Cgsh1H7BCXC2KMUOKSNuIyQ8PQfKPYmis8yQ
2PoeJx7LfZR2XtraNumoqNYtnkgTixtHQNNTh9lW+hGTKoEFLSQEIptsBC7BajAWGjyDZeSSEHpP
zS9h8ix8sL5leRMZWGjIl5jdqU9eFxrTD/nFnOTDb/XRI3XsGH0nAdc7YAqa81vZnlRKMGOaPOzq
BkvNjnVAutnb2r1hEf4NnoIlRQU3vUbkgAB7Ybf4s2IUNGd+m2vNBTAfUS60CwK31kcLh7tU138y
tN5hj97jJTGso/w7S8Wxm1BtF9px+9SWikqtYNZYeqVYAQcDnS6cE+DOrZx6YsQYosM8UTwb/pUx
oRJbat5Zbjot3wox6j4EgaZlq809XOtdVH2WLCbCc9Rbr6OosQ7wI+FoEXCsTgW2BB1bwQy7i50B
3xY7kbLPdhbK2JH9fiS1u7r8a2XP9A18hWogpk+gWmd3axRsuZg9Ge+fmRaH/4wYfkEBzsSXDo0X
NtUtK7tbZJJCq6+2qX5N2eCZ/ehijmR7hn9r2JQ/W28M9y62jqkRMEho7JEtd8HvAfirUJFrYEX4
Urz/UhXR3xoierOTV4GmWf1k3W0I0iE5R6/6eK8bpArDPwRhyDW2e4X9K9cvMK6lwFiTuHW76Wy3
9niXQQlokr0BzJynxRuPIjS8B1SPW08PHhKNgUweRl+lkWq6L5GikvFWjzuEngCuPahwOcF0amkF
xk6+aVieC+QUCDpl+mWITjv03zU9rh4Q2xOThoP9AYpCAuLF55mVVjaHuPRhd+Qy7wPNxET0S2sz
XsCf5iiMdItqPupMd+bQjUt2JOsjFotHlSNBN+J7wxSs5wiQeJWO/XsWUTM5I6vwcECjF0qHkWi/
mrObTGoP/Bz5e1RkIyd0TbQYIFj51STOJzn378L8iyQjnlGpd3jt0dFP3l4kSQOZ1iRUwdCqp/Cl
pxNALU8LDpEmKb85/x+C02AZlzVHJYPDWGMOPwKH3BgEUdWrXIq4bOgWkEcrBAIbdPIK3/OIojfE
XhzSuk8TaH+gcZmAYAR50btQEIdpFGjUmEV9oQ2usi6IQqppXGc64K7B77PMfyhp5kurcYirFQtV
fbBEHCPhjMOFGQQbJxnMGj8KsmsktLyMdqrxfimaL5KBgs2QtflQsfUhtUJCzRBhKI/3yOtYXiSF
r8BeR+/LkxhCjs8XwZuV8SDH6KXvGSLXkRUdW6Gmsi1eliim/kbefR0S6ZrRvRZxBSV7upHMCYKt
Y+wlpvhd1PwQfsbPCcG9sT4GaNEPfXJWscDWGx6jfDkaHYJ5h3uRj/o4Wls8b3zQEbZ1hwSIaDCa
JlNWG434xGREX8a9eBtKDOh9FEQC1Sf53IBEI0QdpcshuhCXKfQsUGHaUXI62QCzz6Ca5uHG415l
/MXstnLNW9aMl7+CohDn7JiziBOq9dQbNAByMjLW9oJEJCUpGTW6mJGNKK7+qGzONeUrxaUsCWc+
L9mflOwkDNCe0WVAqj5PCbl3IOqQKvXDoYVFS9tZvaVAqcfuosK1z0rGH7EjS2Sm7cKnXjEtqkU6
Thc0Nt30ii0X4g6txGAqbsQ/w/irnSkX2HfGrytBJBhXloiXAJpJUFckX5Mhqvu5aBsPL8OysPJs
xMShQGzozgrRFBjpL52WX0l7v6KaRxoYotIoARYRipXesqQ7mnxRdY2YQWQSb560ej7F42Yol48D
mh9Adr62l1XVzfHoAhPzVUapRo3/zF/YhxluTPU9s3NdYx6i8xLeesVJKXCz0B1V0uDRswF2rubf
VKFOQQ2JlFhQhZv6/0BsW0+uRqVAA3AzZQLG9SXTDC71jDGNqTlzoGl59FumCGrIDq6ojJL2RRgO
S3siemyqYydO3rg8j0q5Z9qyuQWIFlKZN1WKXxZUfnR1UvyW9SRATfJJsSSnQlojciVkaooCDYA6
Z1O0nhfwjAPxihU5VhpNUviVWt8ZFdICj80L45IMy2duRJfhR4YE2HXWqVsfyRAe+p5ZoEpqDZ6R
mEGGYpItZ5EzwXy0O40xT2equObAyYIaplTfhXB6pJ6mCbeGsf2MenFAHzqP/L8Hf2jBymgzwD7E
Ea375y0Z/+Agt+PqNU/YqNly6+wLeEYGtWhnUG3up9XyTi04Tgv6aV480ojfBqe9EeTcA6uA6nup
HMG4ThWg2gmR9FebnFZeMekT3hHjyK+TlNz0EkktOtF+vE/0xJWAq4Bogfmzh90rs/Ph4QLKrUBR
1nAfNCoUJs5HpXoVl+ZRkfio/ImJzPwZ1c4dZu1JZsEm5Gw0g2zQN2tBjwL5Oet1u12xZHIfKrhD
K+lIalJTryx18O9LAqq16S2M91r46E4NE01NBTNUOVMcY0DMSDD4hMV86SgD5/FFHyFRZtlN5RGh
VZA+mWWv8pNKyE6V97H83qiCau0blnkYV/gnreopfgf9dhPRtlbjVOpXAbtvEilt5+PMMSA/LCYf
A2EKrOeOBgjdmQZgHDtH5LSqWBaPvRtyHXYKBwBk0LjYyIqLq2wjrkn9SofRlrVjy+yLMBTqNCfi
r2lwqqMLquEAr+AqqlelA/jEkJJxk9fzRag6UyALJxB1L5x7lYGla+nBZrERGTTQyWXvK93OUqYn
OadVCnR1W+9QyYBV3WI1sATK6OkIIk4SHHz0jWHkrJ+zDntdoO69zcLvlpO0LhULEBZ3Th+/Vbqy
79EuSuYZGL1IGFORHgRei1jBP31X8sVlVIfAbmeplqtw8BIQVCHPEzs3NzLiT0XW3rdheOtB8MKm
fNPROpEPqwGYnSUFUSpTU/moX5J2Y6vlPsEXtbRHwQygGDb7SJCv9pKiYo66k6QQx0tW5G4M/2KD
oE1/pMyymYQPccEfspdEhivPgSN6HRE6mugrXCRpifli1e1JtlzIKo0CA1D6TknDEdsT39bEPEcT
dKdiIFki0frNo6MFcyUq1ADNFirSP8yOnAqwSD4AJdcbvKkCjFED6/SLlfw2BOp1p3mVL+H0K2yU
a9GuFQY0RLrQOabtyCFBJVDNNNZ8TyVgu/hXNLszl7nRXmvUoqRRQIfAWDAevZDOL0P1E7nAHpxI
UDhfkdt2Ad8jSHQWzrTGExdBRL8UkZIFCVcPseTHrhp/UdyFtN7edMtISFK+VOS+K3Jf7AO3/zTm
tREpuCTUUeDUMxDD2lshHFslnHFwJCti/qVisATTDCBeEBJUPspBrZDTIyanoepOfTafOMfXRHTy
v7olokTL9m2LzqdJguHEQ0sOilYsVBux91+OxdgYorU8hp8rGVU9AXHjCd9c/Mf2yW06C7UatD9p
b/gZOOnaKhhCsLZB3YNBC49FXdPS9QysX6K4hFxlv8lUHsQdTLozD3bectWQiWCB++qidcfXu2PE
u08ztkdOnONEoMEQFJT/KwG7TH11nbFIqAUh/f96UKziIKsS45fCS4A8Nyhnle5ziaN9T1k6zIZr
tTZgib45m8yuJvyoJYCLVVu2JttVf+XfWmVB7xQk0hDodW6NCnNzea5pKHI7wYRdooNOnf8W0WCZ
ujSmD50UZTp+9/it6LffB2jBAB9D/Uix8XylM8Tc+ljWOuXopTegXBFSEqOew0y7Oj3Blr22KSUd
QcFRg4avh8pIDJiZuEUd6CEc6YrY+Sn35p94byXRtW3bq1rAHgqRv9XjRefFF4NUpMghSXJEcEmR
4/SlTm4iV6c+ncw5JgxrumgbfIRuVbkialVvUWnd8Yo+ymqT8xrEK6ucQ20Wnbv1y2zwDsDDMT0B
BLHOv9LPFc9FBTouP3LSEgz0f4iVdcNO8ViZSouRftVyFsaLRko1toripAX7ZaCYOyqMmCVXKZiD
MezqfbMqji8iJ1G7K8feyeOgAxQ8znCJ7uN0s37a56z3rrWnab+JBayRjFofS2nZss9Wqf5qnAAT
sliSc2KKbqvy5gKlPinDQ8KWiWjRWqNKm93eWHeqqj3aKXlp+/i1ihwmep5uaYzWLW/Vt/8UIEQ3
gGZ0SEZ8hhmibILk1486HQIffTgSKDU+MJ70Gl3zxPRCFoObq45IYNZEmBqyPwXq2L8Ju1gZtMKe
fgEvNXrOljJDRtwBZWUYvmP5zWoJwkxs/WvQc4ad21oaB/szxNSFWROrAQ3IQt0pMDOTXQutSsfB
JePBmbMrKta1vucIY0b9B9OjXxftcau48Y82BEfMI2E1SkWkl0rbxTanQkqfl6Q4+tAu9bF/XeQX
nDGy9JL6GoqzcbVlVOv9csmW3aw1943CU0L6KQnJjOentN5CEBW/BaJ08ia6JcXCuFIqdqR86YlP
UgFDEi9kRiDljv41J/NBoa1GLlqbsS8xGWQK748KcU941QrWGEgmdy1ipRY5XsgHtyqGB7j1UGCk
DzFNm+aIIIIhkDPGj8gCHMkrF7GvgOCkAuQ2Diu4+PihZJTFMd6LBnRk1V1VXbp+SL/8nOxw7BAZ
o3gsf83iJnLK9PXMgcDUYQbGCY5mMIMateJirJcSIaBM4IbqTcdFxcRxj9rxBG/AgSTHAc07EQ3n
5Lul7qnko1TkxzO4ZmeAPFlKJgOnYM33hs50W3Yn8D+D5dKBCohFxubEx6pyrVN76FzJxYnRs0Ar
XhCSqMSiO1K85R8CMv6QJh5z3b5vrD0PQ4/0sGcrsI07MaSO5UMW1qd+ZwScrFNg3pndkzwdep38
GfXrGXdeDDI5SZ+1aj7kanno/1xdfuGzUrIvUf7Evplv5HlZ20OF16hgr1qEqsku/q2EKhDHaOoL
cgunkuOzhIcVvhN55owgJoNZFWCmkW9Q+o3eUv77/5/skIg+LWBJddYRiaqgYyoZ8z1zs5ez0U8v
hvxWt5Q0NEBAh6YketV+lf4oK1tOcXoko95ody3YxYU9A6PwoiTUlFo0QZHQlMeFOjVVgX1M/mz9
FWhu6u46oCMZ4Yi1gmcM6MGw37HGJpVS3Hw9H1nzU3DhlYjI8cUym5SeUn/WTMPHBn0aCDoCmlCI
JGJ62CeU6o4W111C+JiL3VrFJdSwtkPC4Q1W+pPBjH/+kCFmga9xSmsgVEgLoiY/iwstavSqZtGr
RECpRi5WI4F+X56GAmiMXT8vWYQ9fhkd/p6VHkFvZPtvIvZl7/CnLuGMJyjJoKLRyQiGRQLNtuY6
T5HE8pCvnjhuQlUzvTrlXRsISIDZtpHsx4rdIbySRoi6Cw3mJiFmVVfelqRH1wwns7zmNVB+qkIs
vq15rZbDZI2cUqdaxWVbeC0ArZopQYV1tQjF/XJMsbWqMjkgKAL5ujlnohFFabczEQYD3YXBh9S6
xG1b2Z3EcusZh4a/sv3CZslRJf5ky+/AHO5Pnd7g/bbrR7LiPYWcOsNp/UUdhI6JjLprO2qP/NVY
tbNkDec1xRJPFYyepJRIimMez+c4E4AmtLzAEdZJ5MM4G0hsQBPTKfV9MYZr9KMpt0FqHbkb9uRq
MgmwlJtJURWlvFBUVDEIKEp/hqZ4yBPGnQhcEVFhfFRHBrK4LNq9mHH0yn+W7WGGWnSIMieedquq
OHlG5AFrvHO8E+XMBftil2t2mSeorjs0VLkk7pPwDlBadsjh5Fm6dVPsNwjhZRNi1O/MYZSIxnUl
da5k1C1CjLl0EzTUN3m50Pv5epjb2P3vbIVCsUTs5Wu8LBWHocQmvlvJqy+1F6EL3issZLjDItNf
zNeJ5UTIClR/Ri+ZyYouhaxRLbb5/xP0LVHe9Fp+5kxSW7ZbCTN3QXgpl8qLAPw2sdtJyikWD6gs
LcwG+eSl3714HhlnLwYXnIOt2M6n10GGO6KxVGVKqLwxpdexF6ManE4Cs1QU0aS3CbwTua7tVRh0
iZCgs/6Tcc/m0btQv1GCnqrYNSgz0WufOBX2Wv0HbDMiXmRpxnKS4JaDQT0VaXgEmG+c0kkhC87Y
NaqjYPUUWj4q9LbNcJWmbytW3rTeeK2mCaBmcep8IpZsOXb7ASR2Njyal5kM2mIAXTrFLy3zDLIK
3albfbDJrPRHX1xRPl9CqrYJIzNXlC2KCHg/pobH0NdaMvhgNSykCfLbOB3IkmlWjpPpTfI/8gmZ
UHv95G5qW+vKJ8tx17or8e+aE45toNQhVwrCBIeX/SkBY2jf8GrVjSP25NCiyJWPRGHbifq3FHZR
58MoBuKqoKnNXjaAa6uBM7AnSqyiReBJb9BqvvZvVElo4xcJ907CsiueNdYyi/jGDkc0x1fAp6/9
6ij/elDRKTwo6Fei2pwBVQZThNmOGD/9amD6M7dsOld9EraypuRflLcRiXxMeguWNDTdBgZGBThf
DidiRTbCkUUmSgmID18rIyg5o7ykTB5AOmnIDP+9g6tKZ3TefbIDh1ERr3nCmB+I0rMuymN90KcP
E9uLrL+KhLfKU3Opa5wEuCkzea9DrVTET4RpCW7Bzu0ACL0rFUHDVzBn1KJ06tmTXKnlMwLZApNR
1OI9fFi+8L34BzzDbqYXE63HYD00amv6mOkka+2x5gRtIkwDSKFWnImAAog6+9BpzhakY2HsTJwV
Ur4feiaz4jGWSAhCk50o675ElJRmrDuxFadBhEKHXqMip2Zi4aoiiZewz8eAOHS8883AoQR/KQLi
QwPRfncR9qzqxMyMToPi/ratwiJGgzMaDW3t/BrNDJcaNIycrphWVdWqo8UUg44yHUI7FlhF82k2
ZC5GTNw8LFlGbbJHB9yt0sRhJzMhqooeD/t+pnKri78hFsuqI0OcS31IPeSnHkAoxeicQf6bWs8Y
eQka6pg7erRWQEy7YhBcudTfFfKFtnF1tJP0DyUGJ92a57HLuVuYG6VkBbCz6USNcHstyAsxMNMx
qJQY1c6l1vmM1p2iVKzrJ6gKnQ8gXaAJrQAHs5vldCaLKDIt19wMgwxE+jk/qC2EynggJ5BTPyuw
rAEno1hful3D7n0MwfkB2xnZemlRjYAR24Y9sl+LNOKHuX0UzrSCaWpXs1ZiSylkEDwGzO+Ks00d
T/Wy7cyqQ4ZAXulu7B+Qwj5nhRNCWW8aWn+1koOec4cCqI+OhNfeDKl/KDikZukTmAc44D/9shwq
Ws2RxIUFXFttngv91xQw/MzMH9EjKzXiFtx6yloEs1gElRQHVWKczAUBW+mJiK9UQzka4pcwpMEA
Nc1ozszogoxECjxhxqadMt0IRfYkx1AM0LkmCDVRlUi/KW5P04SaI4ewSZEj9D//LZm+xpO5WH7+
TOLlgKeCyGw/btY96QE9mLVozYkUQTKWHHVJ5PUj2U72G3Z2xGRMyEoN4ptFRq1zZe4mxhsC0VMD
WsRBfl9Zu6GpArL/z0p0B1o0E3d2GQNOx1HPoZzPNlSdnZ7yfDN+YfgjtSeJL9n4f0VGqsm2YQh+
hyg+Kv0h0gnfYctu6vdtqCvNMUrVgylizSV8kBGSJF/m/IFTYmBb8ROm66EypENJhko6MpkqqRVO
mz3e3aaXKQOmfhS9LN7UziS8Ee3US/sIH4qy1p5pIlY9V+aTnN89pm2FSV7BIZX9SOznEyZuc9yR
tc6f6mulhgQa7zwTtaIxWezDQOBFW8CXEiomTwTZmM8y4MQu4l295C9jfZu7/ByH8TmeOORLMejX
3fQ/ms5rOW4tW7Y/RETAm9cqmAIK5ciikV4QErUJ7z2+/g503BMd7Ie9o1tUmYW5cmaOtHDq29xL
7aIfn0NtHdupJLvdHgS6eC3e3Bm2xcpnw685H16qqU/iKKosnwumq3uN9W6UYbdRRsy/FeY81TKd
+XCuTI9Nm4jqmqbfOBWZYuGkwRvIuSxSZt5OZDOQDjGKoEoCK70JClELmk4KFZ/rTcslkikOz8kY
xibTVyu60Va7gxaovQqxtvcphCZkLfnt9zQr/iQJ5w335TBuhwh5WIsO/a9UAGwOVmsmClPgIqNy
4YuEVdOzYqXZC2uMlNFZBT1IRyY85JN1w4HSF8Z7ek3V9SnvXR7v0lfc9Ge6NzTwZjn9bh3vjgE7
JQaSNZkCUCKMx4bNlXRV1qdZKk9xUd9SnmTzE602Jc/VK2HMSr6v84/tC10TUorhparAEZKesufY
Db+WuPwlsL8G/d/7Ekk/NVK835i3njKP2pP6I2Tzh/7T0y6TYEYAeTLoYDihtVnwl5hPp3MGNX2D
vN1UBH37/Cy5yfa/K37+OmIbXoMRRWApB68IuIPGx9I9Zhvi+cFc9AMrbiK+kk8Q8Ua+w1O39ACU
4QFBXK7ku1DPj7QNkAI8QgVJx0YXskSDab0pruIJNFLa+sUjbvIwzaWwu4gHK9dt2nVjnneKKkJh
o9KHVZx4Ln7nPVZ0ab00XoaXBSevol2UhqByKlziW3yL8JNbcBimNILE9c4wzgOQBJ3mYhHXcKes
jJzD6itgqYFGGbm9AcCcEBtKfEoM+idC0Z5ZAiU4pvXsaGPraIQSmsjOeEpCN27LvbmMXQ525YXJ
QuaDiW8pnlBcNghI7H83cpgEfqzBVbHfyvJii7sNcazbxMyzgGWhJnJRf587PhspANgVyAoOREl6
X6JjBx9JveO/m2vXIMi5gJWiBfU+ABKeaY6AZJpqbm7hmNWOieRYUElgTtDME1SnRW89glksAmFA
8muU+BtaxVswq+LRIuzl9FHt6A7VBRnVDwfp30i+WNFpIiIRq7ig9IZ/iQSVjJelHTC2UQSiQIjF
sz6LzQVGuCO171k1BQWLo0y/GwaLUuWPjN2R5yqy6DpL/qiwSVvCTpftF+7F8hIZXRZQaJejU2bo
lF7xmUpu0dPddJqoQMhIRB+06yob93IobnHeXaJRD7iqfHopZ5aXkFgXo5GdSeyRUCMGtjDzWAGs
yeliWcPDkCzPZBUFid1E9c4Vb0RM4gighEmmFQ5DL05XXJQGm8P6qI/0p+r1a02CQgUc0LS3/keZ
9bc+U55lyxD+SJ71R0o6kGulaz42kZB0y+xf3gk0VGT4AFeZZPkAWNFH5I2EFRJFPFXRcuLCZxjV
+5ANzwiBPyVZoGXm45/pGLBITMe8Ssni93i8h1U8LbwmVtjEP4QljpVX9wBXW77gB8yuVftelsk7
V8mXpJdzsVjizVdT0N1soCrmAih1lmJbCgVg0/gNtNphJstXBkC8JE1cYDUONBZjXVgkWCbNHR5p
nPVxsutMd6AFuExHL2vWJ/rQlJZvpHRXaQPlOoL335BQagK8M3vMlHmzZjOMIZznoJQ/6Zbz6Nk5
rvfEzHwm53yXFC4y6SsRauhK3Luz3lOKGYqnGkgAOhXU9hrM22CZDinOjoOs5iATOchM5EK2CXy2
ZBHUXati+krOeddiJnFiycmif6VCZR7cFZMYTjZTlgB4xax8GsEuzooSJKcJARqsLV8vlaKIiq6K
mk/dtmXr9gzSnr4+ETO75NFR2ChYA9TOZ8fQz7BH6iD7HBin+4yn/ELJMZZDOO3blVfYG/hEGRBY
bJr1CNGfRkAPOJl0TujywPU1bNaEWWxzRQV1K4kOy/BenNlxi4TlgPDZ+3tUlZ09BLvNl3Wgw3K4
PBFeBAuB2QLKF1w5hz/ETGAb8dijwKk/RrDRYgB9UNxlUutWfx5BxswgWuOWaRd9lUrCqvTXe8Hi
h8XLSiTA6EZqQ25xYYVREorsXYyj+EvHoaFdt+xBRBLeH0R1T8NOyNmBtZ9WIqZEBi8K/grm4aN+
z7L0qSsHxIRE1+7lgm7Bvax5lSoi8CQp0uqvEfGwQD2NjjlxUr1AYqDjZDE9iSqxgh/6s3PergRs
Oj4JCTfiSoYpRUSmWXm86YLmR+vqzNmHni2sy2p/BAq2arTgkCEgzElzHdInz9qPWkYYRC7URwCR
2BMWCCCWws0HzKTEzc3ZOvy2Ae0RHh3OSjWCzcYWPZ2paT0kmCTl/f1OKDkPTcqs9dliuKgJVKRh
i6WHVGiEDY3PISkJJ5mKkL1hg/5O6xHD3mL9o+8XzcVW0o9WE0PDJPujcC3Fw00mCEwiuMdgJnLK
9yu2LeTMlDtONOHlULVALFV/p2WotL4zSACiUjnqLfNj3GiRjixXoqsy2gABy86YD06Kt6czND6D
KdoIJJ8w/ZvihcHlaybPArgqgZEcGtfsNJAaczpJ56PMiE1Rrp3RPGuEDa/HNtMnpTmsB3jSO+ny
vTEzVVgINwh2U8U9j98dclCKCMeGDbOPYuvqWcczUMLzwFO3K4xcGTvuKvCIwBEnbceJXl7g2mrx
DR9ABimfM/Sj0F4jmki3mS1BPHokHvTpt/7eDz+11Z6agTKelFLP8bn1v+JKcVam9wJjUMbWrvzJ
8fdtuwW+iM8NVZ0iLh82YWDWQ77w5wnpE9OO0GJyieH3dfqViqiZq3PG1l5/ZUspmYItPAUVhDIf
7cj4pVhQg54IB0GeuAo7WvXaS5IzpL2T8s0puSMvGLNHKItzndoygGagRNA6EiJBuLQMrOE1FQMh
3mSrc8wpASjY3ooQT7urrNepoQ3FHSoTUlYd8hWSsTVJOPUQKdl14HW0RJmKXlx9m07Rk3xQveE7
IetvMw47sKLt2jgtx09YCmvBoGGeFE+N7f4LQAKiBKlocvsYkgTeY5pzBjL2qZr7auzEjUiJVBlG
b7P8ARhCnpJQCshNrNWCykzkGD183+UjT96b8rACyCnT0CRfXIOp5NI/LjhkRhRJ6VS2eBtX+kP5
5HZQFi9WQd238dBwcUgPGkoGyKeMBHvVK4sFgqKLjt5zHvZFAneGQUJdixDJGkYhwuY0//6u8LNt
/EazvbHHxCHE7RyKC8/fdHJkA80KDFdCparCQQujgpkkjKqMP9rZM/TdzBm0q8psOPEMq6yFSHkG
Q8dMCaaflQr+mW+5jTywWPElmkG8evLo01mrQIrsZZLFdi3sQsJGax0r5h7ETLmDrJF/AdqX4FGE
RglnrJWLayIdbNphUHzjCh47j/eUFTMSrMRy89A2vJEbF0i1gbIm4U8mQgymepV3m8/OwjEjdGCh
ICetK0njIcwjvh8ipRJ/XrJ6y81Vk0jVsqoX4aTZOpWtZf2u10jufFkMmnnqB2ad/2BY+lESqFbq
S8bkywgkJV2O3YME6Nym995cbyJHFipxJ1OZgnevmf63vx+RIdK0czK85lKkH42ObRxq2NjcXvq0
UrN0rAw/4cKtbdJFMvg7ngERMPAJtQE013JliC/gvI3ZGdDCFLl3JRSqS5zJJxPzD3eUsRIvsZhy
WwYxp+BsZ6m+LLZWRS4lWK5p9BTTgPIebVApRcz9ouVahDwk4ME84eRdkdwnuhpAAoI3/tdAa34Z
CPsquYIJa65simFcy6VqgfK+RsMaNlDSq+KSPKz5+kEa44JVpQDaoYu/ykML63O+J31r72jX6ELY
AMpDD+Bv3EdvAB+Np+kE0m8xzLa9c+LUTHTXCu+KSJ2tvLjJytxzqnAAtzafNFAh6xEPcSm4E9n1
3O8W3WddQM3BXxNGiLpQqsjKaWzXcN+PA7RYtoPhYYg2kiPiKQoyCB6Hg9YXAMk0fGCz3H5RS0FL
kk1GU+M6KjKJmmN/6gisWjm7nvZzVjXSF4c1kY90AF7jmfwmdiu0nNnro96jGljNpddM+61gwWcN
cq8NJzLq8A58l64/bJc6FcS7crZdD8PGKSJ+oJUdlJDGhJS110yDnpJW9gRpeOMZ1PDyzjLp/i1Y
WjwJ3G3sWiyP2ulvb7GFcvBANE6vjbZZb7bS689Und/YNha0K1u4FSmdsMEc/lUZbCOOiYkCOaYQ
9iln9arcEw+pixjlnhsdMDYCutqfpEwWHQ/TlpnCoHKsY5KHmUGEEDJAzwKM3lo/Mb34I5rSc6Lp
52W94g7JFq/nWBnfakxOdWa56oBpwBA9g694utWniRaf1nr0+1HSn3sGmWt6bzLtLvN0EYJYEQMh
aoLCws7sRHhZnJdYVNK2KPjgKePmCbJ6NYBU5HDcWR0/oq7z04n4RhP0JF0Ltjn5CL0UiGbrDFiG
2Ok5slafBWAyRfiR78gcMp71rVqFQOBHG/cy5jCjIKTkFv2SGOImdKai+yJvPuDe0Ir1HZQCXplj
pD6lLWMTDiR6yoVszwgRYwM4JEnestoR06N0bWSAPmvvbkAV5hZyz+qpyXtX/qsykz9UpKEOfyD1
dabKQkttvey7DcT4Uxlzf73omLGVKjQriKxdfTWwuOLcq97E7B9c1Ei+0i2brda5zu1OIBSkwlG8
VtUh3ztKV/2aL/o1Tv+tW2CMo9fQT6WdIU/Npd0eyWo5dLlhc27CtCf5TbmokD+1iuDAeTtPM3hD
yknwcSBhJn1y6+Nb/9rmn8OewqldhjIWXSmKmszwI7CHYw+0bCRznkl6HQA7gsxCAWmIgGK+jeIC
1f5q9dCracACiDfCOAQDoxwUrJzd8Nw2/Vms+nOFvlryJuJUJS1uVz0dZUaQNQqREN1GmyKbdhin
CEt/4/YlObIlfd3G+JVxHweWSCJ2BbhzSGOMkWrH5fzcjeIRX47R8wLNRiCvM4heZxDzayFm76kY
3QCnqyv2ljI/dK9VV5xi6bMbUMc0i9qB2TXUwlt1kHVJy2bAm6fRe+mUsYqUeAN2aLqbcjPEmjPI
rdnTX/MaGM62kT5hUv7OAYJUGxVj73oRf8loG9zIl5yWThCPPfzkjWVSPFzGCq+1V0l/VsHnrgS9
xUCzfKdBDqUPGpjAM466gh6j1m6FepcE8Q3t2riyHEy4UwqUcjoqXoim6WH+OlWWBq3aB8uGZp4m
55itzBdp9kZ2vqr+i+jAcY0k/JZJqNFKqQkjNfSAeX8nBl1AUqgzpIqNbY3o4gSWTfpyc85roXhX
hfEjAqlQVNt1AEIrD7gQ5sDU+agJP0QHnGQmyQfcGcC9QUhErT5MiZxUpgf4xyHtgO9T3oc6tl+y
vFn1caXgV1Hls8bl7GxkT2qx5oOOo1hCaKnUm9l15340Ao+eLeE/ZpVc619Xa3oUlW8ly1V75baV
L3iLf7foroL+GGgMyl9XdbvHk5Mf11/NuRn1W+p5KQ/CxSSWxlYtGXBNS+glI7Z/pfqwtOpdbt+U
1LpIv4q5uLWlcala3PRJ50hqfi7P8nWITph61WrBw0rqLI/8y74u2y95Bpd6HVhKa/myDgPkgA9s
0I8v6SC2Q5XmKSmTzCF5CTW1OA2x4U10oQn3jAV4krXHlNNWiCMqWWOCCAc8IVseHgZsuA3OP5y8
QTP2OAiVO5NTORlngY7u9KjTsnk8GKiAh+I88izRBafY8sAH8B/heakvY2GddGKHeyqka0tqEScv
BdSX4KHgYcJLElkDC8HDOEbOhOCUIzipLKdXDzcGNfJs6rEk/xqPYA5sg8fSEkXOorzmS3XSCjys
AzU9q1szWELPnvO3NZi+MjUPF3Bb8Xodf9ZA3gCj0VuYU89cseGIhPlNrKW3+SQQxjvHFc9iYTnF
t+QhS8ckmCm9mdagjmWvbnpgH7WtVHrYrv80jMNY9m3LnPC52VzGcbhVqtTFaxoHFV00lUgDxQp1
a7C8cSg9EKTm6gD0pRe5l6C/81gqncpWZQadOrmAfs2JWmkb9hfapfYGOo1MyRLiTwImmDKz5hRN
lxd8zY2O7g6hQqaue5lZuoBxoHrSuibdW85sMMkkl5ycCX64GTEODZIqldafPW+avmnzfJZqdNg8
7Lrd4JmRK+/K3awdjVg7NWMCviakPj2URuqtDQOt1woP2t+KQJxiAtnXrpDMghS1BgUVwabFgLjv
ociRcACqXAhymQKsvLjPevzYYwMx2Dt9ulwIcl1KlSiqkcHKXL0ujq/FSC0HTz3WN6T65flp6fqb
quqvrUgJSk5fNALQAJlpOEk52gekZ7PDj1HA00IvAdbXgcIro+Y8WpAbzOY8pMVZkunnuvQie9P2
3ojqjeFFUT71cXE0CBwV2RB8A4d14NPwiRXr1s3xtaHM8KAvNI2s9oZiOqEuRWNQGJArx0eJiba/
l7NyiXv6TeFknyguYOc+Q9JizMg9le2pUA1uxdZVg8zfmcRWkYqUDWZDY0+4k8SHjp8MkCtrFCUu
gk7AHAEy/P+P57uLIzZdq4+Yl/gVZe0+qsL1/GhixeOwR9Kf7eGoYGmoxOUYZ3iPiIjv5cL68mbE
7PYS8Q0wGHuCevTqYfavWK1U7ovsdZt3nfW3zPq75ynR5++iVT2buXqTzOJ10GpPgFqfsDoa2PmS
yl3FvQFl39vzcc2P+regi1xL2M4Mmy8QX+z+mPMM1RwWWZH6lfpr1rgjp/Npq4uTwqNqamHNnrtX
MRlIFoHiW4A98lgKItWAHpQ7NDgiSDEHlG4DD4210zhLwEBwPeLvlcn8KpT7mVxpC0wUsN0q8spk
Q6Lko5/TT81QPjPuzi+6mqtJvInpHmOS6umJrvZGUKuhlCPloXWMe9Hd2OUpVeFitibNxcWyxSeV
Y2et0D+1xLEO1VKekooFDbaOHGEvwlRhwM9emt3Kcx1N9mjcT2UAwT6Z77JHYabIBVAtULxTpsgn
csHHTMKu0ZBGpLaVcnuqimgqlSygjAoGkUWOvVg+tv3ub+twVc7e/jDbm1v7X4T/QI2cRvOGCXoK
XpBnhd6qrJi+W8jaABbqZ6slb1OqP0yzu7PdWrozC3ImpWu6U2QofpQ63a32jBw2L6sLVE3zzedQ
UMmZSjbB59jV0bfYoav/hjFmkpLYAcRewxNFh9PFDQlhG0cdhKy3e8WcSL6x56LDPZiHtkXafcSu
bRgYFO8C+ngDp68hKzNJCmcH2qnYnJb47wa0Q+inYypJkHTSU3zeKI1Q3aqf3JEPQ59Aq2Bs2f1p
bJDoyzIxPM+OaLizaIJoDivySDVO0j7ovrXd4c1CpfmigG+5rY9SlC+Qk29f0XtJYUP8UXJXNLAr
rUfzIvUQiu5fuCsx6kUAhkd4YEMkoOu/R78l9JIRnnG4Bu3P8mXMnwJ9r2JHjZcDDGOldab3lt13
rhxjhdkPYqGK8qEjJvTOGiiUMJQ6iZrypzCtYJ6otuvOjxZjjki23N4WbnR1fzIRF3eZLIuo3NnB
DZoN+AF5gq7tC98IYGbiAxg5OoNIM4VEEHWjqjmu7+oABJREO8OZ2/9k1CBY3Qw0rr92f3JqnrJ2
g1vHoNqlQTMXhylZ7OSErSkiQDreQor5oreMJ0KMhabcc7z9HjetcaHoX9XYnqRiOGXXX4O8eoWp
eAmgloWfPf9r7PYZOpiSVcdmrXhgs9cEjJsOIVIpQ1G8vrTRNvMatXgBSi6UzvqzUq7FYekp/Kzy
4HEkcMvhBSW32pB9IJvqzh8mgCkYPcz/fyrgLQ2MKQ3GlEBbtiTQQz4cG4kNy9t0mRj7RIGVxRlu
PsXr2AKq4gzM6IzD+zwVwnn9qwAO59HeAKus1dep9OgmkeGhMPFBhI5O8/3/Nmlrr3Feo73waR34
AkeABBrGuJd1XqiQT8isZNAcV5G2E0U9askndlv7ZVotubRU7tN4aG61zo3LotcDXDhMzp3SV0Gf
4DRKmB4plRpB/nKHHoyfvxgwrPx/f3kTvla6h3a/eBOTbQlybpaKu2JcWj+Ku8Ua94M1uN8emuei
ZleZS6cxBmY0h4SVztOTagKPHnagXLX7t7NoFqMMsklSEsK0NQvFidu48j2W2kP6oqXGNAmZKkR5
CmR67WN0FlJ/4LwVbvP8R6qNh0SrDXYoof6FJeZWlMf/ebvesS9PGV0KEwF00toQC3aBnrKEdHjk
VyXKw5b6LQPzgR6M+z/eRQw7jhc7m8E0kVmP25smqzaIULG4diIwTxM3qGIGFLQ4o8quv9WgC7JC
i4iFAR5OxYBlNDvbxJM5bPUgSwBusBrANY6dTgam2WEdrbf2kpj1JXnlpLyWTAw9UB2loIm8plh4
gBzKi7CmJa4/svgz+jnNDMeFKAT3J68adM+A6CPJuGVn/HHiysoTd1T9C0fZuEifuf5qxtmj05rP
SBE/lspJ4TAWG3uauA1e5IUOL3hlgp/XzBd+wWd3H03M9qPZNLC9sm8d4lcW9TlEmpRO0U7N4YTm
aMMS4RP00g+sJMyAOHOYFSHkP5SgDZtSemDbYdpsLy9TZtRpK0FGMeFKpObiZ0+L5Ax7sp8cuXVA
w1XQbaNqCFuN47FAyjtGgwJwrzxSFfeomVsyn2hp8JUlMKorjIRACNJrN41XwEmX/X+OPT5Evdcf
i5vjioYBc6GyTIY4LzA4AhTgcLA0AtA+WFn8fx78CKcU2GkvfJEXsiK0wKYc1vgghRFrGSclgLgf
nb+TCVe2Hq1H3UiP7F7hDVPai8AiUc6yGx0kp8H8nlPY40MaAD6x4xza+xoCyFGOOUmVptl8BZnW
DBC7zxf9sX0Jb0vVvefSzAg1HLTvr4K7DgCfks4Vbox5BoS0Js/CNIml4ShoOMe+s1h8XffmZxOT
zw2zyJCJr+aD9XRN1sqAGvhYwWp7o0P+8tY2xR07eswJFmHoiiBzrpCEM5zcf8o/MSiZr+jRWNPH
V/ZE2wIbI3kl3YztNrzHr+gu8RZUgFQXWuXdsTcDpf5VJs2jSbIH98e7VU13thSrakLHL29T2l0n
f2qbkzYQqGC1Vi446KDsTcZPlew2FOxGb2p+6j/kbqA1pQ4pynByU8RpYJzX7bg6I8PRcZVBWbAc
zF/5118C5pL9TcQBijxOAycBM+oQSDIk2XuD21/j7zqhk6BCba1fLYNv8DOsg78kTvuRgrcIc6Kd
Kz+K9R4tkDk5wSlTZWeaeNGOsBI0V3Ejvk2CTyb0ilR11H8mLpHIvdtnlNIlSWnX8TJMJoqldkq1
lUMR4wgMNICD61sjA5Dn21atr7FGCkbNSBScl/C3rvzaef35THKQIu+1hPcfeVYhMt+7rbH41q0J
5635LBr9s/4j9NmTF5ynNoKihYo0Qrqxv1BAJv7ST8JkH61a2RGtYBPwMYEfPYCF/FU8oZ3IpOkK
+rvj4s/epTdZ64Xa9ylHIYQijDUFxUH6z0hMUHBqKJXTBQYPhfFA1NP0psTpDhUXVCoKku0G06cT
P8e/KWZFhYVxdpGJAWmJEZJtlMuwuRIxGzLw2iVYrI0NBct9qfUX8v8NYKPy5KxfGv0SrkxeimkI
yDnOQH5zGsa6D/ZxuQjUZDs67WDStkvu/ZUR/SrCJN2xEDjXcSJgDP/IObYn8Z3rXHzX8v07fRgE
4Sz02nkvJMINesyMOABqpOMgZlcRyHwTrQxnywcQ2lCvwJBHrW990Iftd0H5LcYsjrr60nM3Az6+
yAVBVzA2eN/iFZIXYmpjiqdZN059k/sw1LExmgSX4iphuNcV3iCxx+uU8wF5SP9lLAGo41vU0qFy
QkDXjUS7olaDnATV9QNx5xqTgxVT8LaIJ+toYjVJ3IRS9OYs0AcjFKZDxdd1qYKWKoT0OOD6I6pQ
VufNs+rpbKpjuDe9S4/Pbe9YPVaR07NJgCk3QQ9umm9LacL1W93x3iyrIMikvnXBSnJWsiwULpVh
3mcNcb9nx1dDGObgS7TmtceG2F5gPXK9zS61Zoa9XxTNVVL0S0NrUQ9LQja6cPSDNZ2xvJ906kMr
nY4qhl7L7NyE+lCl3xyBOzjiOuXEt9jKuLcu4XZBN6vYdQiT2yINYKvwtHY7SCXMQxoFY4X+DqZq
hOucBpkoWEqmIR0AfLKe1xNtRRFgLH/9FDVSF+0BegHVUN+5HZck0bHJFLppa+joaDoMG9jGB6u4
psfvktUXjAQIA05Jb5pqi4ZI5mELtx0g3Rm3T5kTi/+f3Z6LPIai92qM/80ACZvPfDPOSZOdc6Lm
g9j4qm2GyGwUIojTQ/4lCMVlgRKmzaHIPkzJC7fDvdihUQPk0JY+KHHmknRnw+7ywp5HwiMFxmZt
oD9SdQRNBHgLT4aTDZYNtWZSDmuMvj6wLshu98UpAOtA4xkz9YFEAvnIZIFo4I4YvQSXxKLAImTT
uoPJqCGxIQKJ6Ebet7XSKNCSF7kBvs3F8/1TgjqSj60/ISsx6u/LyP/Z9on0slf8mYJO1kNCDXI9
Xpc9/BGMX6mfRB2rxUFgzQx0/IWrziDqsWr5k/ZbFTY/7/CZnmkuqGzyGvKvlGrRCCvOCM3HOMGW
Pn03Z43nsYjyVqMobVTKIqZR3xPtEMbQWytGKEm+bD2PDpjuaQnzgGPYEnkKUnZZy3TWQF+gNDJb
ZScFbRkF0yL4/WELWR1COiQqWSmwFMxbcRys5TSmHWaHyY6kdx2vTiUs3s6wnNjTUAMEfNvWnngj
CHHrIvt5tkUNq5SUr3ZQw7oldKPKfscvO6mlO74tiMZIGM3fiFJtKVXg02SeBFUpQuF/SZVIg1gu
GL6eXVlSISUu/+icKeG4znju+Efajm9KIncE5Ron2DaK3p1qAmKvyYSYgrNzPi7y9sQz9LZbs6jP
k1UN/9rnWq94wYdAVK9Foroz2d6BMO0EFyQjKRAfnh3GHxKmz5TjTvuU2/jroI3TMz68zqRqyos0
EtNT7WXD3GDkXgV5RzMarzJxc/Amgq6YgN+RQiksEo6yzM6F0tu680YEJ0O0jRR1Gnv4VB/xfzXk
NlIYga1T+eUfaExBQSvfIPJAAVzArxIDqQZcIRJ+3TAzjsZ8MU3hlSfuomWfiix9yGPxYdylzNNh
4+rsT0/CqrylLlwrSp8tOtpEefNYagrYZo38qprRLfqrN+WjEjChSK/DhUoJvFDNCgUFQSrPPGVr
edUPQCQYLWmMnm5xZh5fojXpZ1PrNZ+wDAUzIk1L57WtDr+JfzQjZPiH/JO3zT3qvmvD/NwnDyCo
BEGGb0kQvF5bDrHF3HItZFpoBDwP0eFl1IeeOjnRZMSgRkPgM1EeLNZABEzbHh85n5+FiPAQUjWa
L/doKO5rzBcxym/jMl9nabu0ZIAtnfV0clgE5Uzkfv6aAXhW1uVn/GxW82bFCyZecIuQ4tHdz9zu
h8IjiOchYf0Hn5WGv/NSwd95/zdCR1DgbVRtc8tYjfArrfwL2pFIuwsF7j/KKaKU5Wd/EXa+J9g6
M8YtR/C3btyOXgmjaXfPhaHmD/Ptc9EUDyKDR2vBnjIyUNogf88M8UW9LPnQ0uU7j7kr45tj+NPX
5B6fRBZlnEU2+6M/calcVkc4JEP/LP7hwb/FiXql5c+vWAVOAODgecH1L5T23G6/9VajgHRioM0e
xHM18cP8Gf/I0coiZj2WMQiwNn5km/SKophj6HF6CtkbbolvAMF0nOHthgPJyZicRsHtdMqruMrN
dmWSqxQrp9KVK+/UdYMfWzauBOBKqNMTrK6N5yL0wJBpQmuoDCHcUAi+9aB29B//3ZHoLEl06hsx
vOHrJQHQ2GhlRCEzYanog1yNU5AQE2a/pgn5TUzAUOo0TemG9xJtoBKKCCFR27hjMHUsXjl0fkNy
yvxjuItF03Oym6LucZuDhqQCsdWPNN+xH22UgUusMmBJbQ5mS92nR4CPW8mm6GTSbkmvA+L8rVrW
EbLWUe8c/DEvo1GJFGrJGMdoRUYSM/L8Lc49RWkuOhiZreQp6a7gx9uYJyhSK626pELK9bwtAAjl
D3YKHsSNSW6px2JVMAE1OSAZTTymkQ7dtHQIHJxa2LEti0YsTHvyUGiB608B4eXK4Hp77Ws74WMo
RiA18QyDfUl4345rSnZ3+10xPGj8pM2vsca4gaW/2X63VGOn/ws0uvRyn0x+WrM7TQsXNhD3rjol
7sQlYY7HM73uq+UZZKQGvJPN7F1fRqlfJ2klt0VXK8lUgKWX9sI67Anp7LiUF8rdzhCTS4lfGZKi
IWmU0ScO1XBXyUTs4kKuU1z2smmVCEYc8105sgwxrhFTkBnQp0bS5DCFQjx5CpvBZkm9TVadWK7Z
9OGea+nAywOQOf83CImdeFCwU4zoa8pDMWfnRdXjjbycnvgdMPrqosqa8/vSlf2nGayOMhkPo3su
EPeWMCFBv6TqTfzTHpSqZGlYuUi5rl6zfPOsLzNduKK0DLympfjrR41qrz1521xhtq7pij+zE5xR
HGEZXkp5CzZCTX2JJdMAiN9d5gjtG4ZyKvKIfgrKXXvK10696+ydcP0/LJouOYdXFr0ZtzPFnm8S
i/QMKP74ltGSNnIACHbHFUmhLqsevOWyIgcvyMEZPUISYrBqMaQMv5M53hmtF/3NcgoiIMZq6816
mcs+ZLFvgUBU91VfU/gVNBzc3YnpHii6JrU5o5P3MdMNuZZV9z8VYw2iCteF6r608zpN8wzbUpkG
p7uJSuxNVueJuuj1Xh4Yf2XK/v5TO9Ee0Cr2+/khN4iZjuVdnmlrOuQzs/LvMStvwu4pa6bXyu1W
ZtWbwpa6dAtQ+HiqV/b4fW7Pk4zGzAVg2K8RYWmUr+uBnH7HPW71Ms598u8d/jIRWENHEkfDM8H2
jerW9bE0lZ1nmcsuML5NU3cuLhCGGqKzA9y0mX5QrNRP3LoXeV3Dlg+W+f/4OrMd2bEzO79KQ9ci
zJmbDbcvIsggg4w557whzsh5nvn0/sJ9ZdkQhISAqpLqZAS59z+s9S1CkLGMjCbLYojK2Wo6X3zl
tEX/3JjDz21kSrjOvnulOwNSOOeBoesXIALXeOGuKI4tbUipRtSEDFzC8cKUpJdc1R1Ew6IwcqJ0
Q6/EQLutXQlv0cK3l1kQR/YTBH0+0mXoDynYQmFYhw1NMEAgHAsGvzAAMm/bEV8jMQFO/GNxtfVj
50i6GUbf0fcIQFVmNOVY1LYEK3vxxXiC3vIC6lwfTLIWNIYZfMeXxZzetEh/E2aoiWO/sP/HqbEQ
wYTtooGnPbFHHtgjy9l0BN3TAM4VHVlS26HbxDlS2OaCfFilHpyTESxH1ZVT5CMSDIaCtBn0ZW1x
QTbKyBJF9DqlLhB4EBYJ2ryC98zRPjv9T/88vpWBI4UX24bMz2QgekKwcDoA8eK0fCOXuh3aqz2B
sk3OkGPzhF36Ww5+DZJkVRKn8gvVshm0P6yayQfFVGSuaH97MuOBHjYMATftwJzDISyInOSkDUby
LcrG8mct9SOIFUOGbilL+JiDSZqOsxenIjRb8zRJM3VweVkxbxAIhHZP53H81ozoKH1AK84nBCG2
6i3HtlycfEZlrew2wcAml0/2L0dpkBZT2DXH4TSc9NS4xcuPpWW6LtCy96iJ2MWmtnVKHRZFvfJI
7t0SPxAAvZgpV4hTauN7E5EmVtF6RAoLqPkFjpRTgwOgOt3LERcDhqolNHAW5Ql+tumWIYMukr/g
8gz8Fg1KaPkjQfYVEWVSvprIWcZSebG+2oSX/KPysjE/x/V2aKA9SpjUxurYQANXgemOyrFpeZv0
bxIBlJ5wQ1gNRznapVHnxhrtnYFErpodFYYb4ioKEYV9S0fAlGoeWjgTEgqpoeF5bTt/eJMRFhdk
5hWG42NflnlhXuqrqurHqYBz26+BsracJOcWwm0qNWFbDGEFVNAo/GI+phLRfKcZFvSxGp2Zicte
Jv3ClJjXneMROdNXEkzGGK49BumjGGs/m4+xpbgtqm8TlQ7BnPBayumQxvoh4uo9SNF4VvBXUSEr
bf/Gpq2OcndQMsd8JGczPy/oRTbXYDS8n09GMvvM88e5Cwxm6mzwcRb/lWDeZcO+5T/F9vt1PCOP
ubM9fBQHkeDXEtInobJflGSfw/qrrwwipRHSV/JH2/Tv1SJeuzDtbbdBe2ShPYpI42uyfWGZTonP
2ZYqZyZydLkTUMCCA9rTYpM825rex0dOSvbYEfxF03haAqU/dWgxwAt0hBEM/cl+SJdOyCcw/Seu
FNWszgKWYQXcfwhtd23My5JSv6MlmcR4NexwbL7x4/uTgaeeJHX7iUmmzydSKN32MgRpbxfLfC20
2EtrnnM2QpNehGZ1lYR8s6P+LtgHfKEtAV2QHjlXoArlpxlLwsBlAJSLuwNdSIuNVxi/iknA98I5
hCytw6ZfI5Bv7slD8CslZ8xy9Elzw4KeV1uj6Ni02mP0QS7h1vTg7s2DMc8HfInEOjW6iemrolHU
DlXG+FV+NxTgn2bszSw2kDQqs5s1Bj5j9MxcNQ0peBnZeyX65Sevl5S20FTd1qzocQgz01lN1Lfy
ipZ95CLP3baTiBEgagHXLdvJDLe58Uxa9u2OVd7u1C/ZuWn7M3I7+aAbKio79pgdSY7W5zpLxI8S
FwSrtMiwXQ34c3ZWIHKJeW5//KcRmUajbdQpKgHuUxtMXXRUs125PgmNp1a3zwjsz1sNh8JnpGCT
L2SpwIQwbakvy/Ylv8QspTKWUgMiR7TE4/Hjn+WWpTZDJ9tH9LZHg3+t8SlBUN26xemTKagzT0LG
O/IEmscnWBeG1N7rTdLGfxuPOBf3LkzEK8r/udN3x3KPOixP/owzFuJm9KT53UiYrsY8XauFxUdl
kjEEPShV4h6Gn8NHRaJcQxdlsEMWqeo0qAI1v9l+Whcg0Lk93Vbq3XV+pmY5/T6D81WgOReMC2XH
kHk7+wmnT7MbDiFwcLIK3L4CMFnyMZjfQp18k5DUhRx4BR1sZk+OccV/u8aAyvYZ3JtRbf6PZExm
C7CNXCUx9q38u2DHUm57JRrClKGfUX+aif6Bvfy9tJE52eSI8CefIMtiQ5oV4qqjdm8C09v4xFXd
60FaLj09IO7YZlfsHSvHjBY3QfaGyICQrKC01X0PhC83sAXhE+i+tRFzI46mFSYXSD1kmBKlTeRP
suw7EpEJYDimhBA2jbsRbdXGzb08fY9O3mWvddG/Riu2jghKq+WoGasMl7AONirgAiftzuoEnYoU
cLME6ZgGUlA9Wmne92xD9WIMZecSq9lrmdYPc6Fdt/UaZdTY8BFiP6sHcSfxB02V/eQ3I0G0a6dL
y48qad8NOA9iu1myekXnVA/8Hqq2azG/jskaVPq3jZ0F59yuT8nAEei4EzdR3nRmPZl2hYHm4RI0
+ltqwmu0dCfnQyDuU+kpACanSvqwtnAd1jfBg2f6QD0/PM0zcGgdpPW8xgRCk/sgDVf9ukDQGn9M
03qvDlZoo3Os65+RZeB4+u/aScvgsis90Wub32esWrnBNUhf60gYzxrhz9oRi+pn5KNPWxuoGZEG
TR2mMWEB3DcyZWM8XseY2RYjIFKQaoKyDfquzX7Q+TgYipxqxPuX7DaMMHkJzwA94RlMVJd6cZfB
60eKHR9WcpOhXclzdBhQdlQKVjO58p9puQtTyKkRfvmOpdjfzJwM8BXHgbLvkNgYlq+Yg8uwkpwU
5OpvC66wIP7o0JhCwh+IxlW/wWPIr532YDjiZonsWmSmEWFj0m4z8mXCqt/DLeaA2oDFKghJWN4s
LfoUrACI1faQC/ZV0wWfT31Wd6wxtacKrhl4DzTtGmrf4pCX1QuLrZhrT+F/0sLK6OWwlo+d+csC
x5LhxCRLiEo4Ke4iSe5lyqsIv8X2oprjmkpspBJT2ILLFltD5GvisyOrOm8fOvFPs8LjsZOG6WDn
P/Sh86aEmuRzzKQg0auT/LYSVbFakBv5iVN/tE+CpKIW3As9YJ3MJ0WAUib4V1XewDmxJXrjM1zj
NZxX5E4yEZr6dJj4w9XMMszvvCa5GcCIHgjo3xRNqOR22iAueYwrNP47rVikUvkocOFwBJQRDvSo
u1tAgE3ppg7NfkMHAyUrxypkEE9bA8URNLa36qdmBBsjThlzSR0hB9BgGyQMc56gvAHOxj61/9rk
SXxZHbbIewoGLTBvg5T69qB7a/tdLZgLjQZHD+wlffdHkPZ37FgqieoNfHpaGofJR9gqMD2AC2aV
F81OijZi5kd/aiPK0mvN3cJST1ancNYkJIfEiui0F/iXafw7xIP97jtWi/MqibBHbWnXbWiFmrPI
vzG9HQrCt1rCt6IyvU5gTqnPkBYHJZZVQ/lJ9ebiy8rX+CGM+pGpbkQIQULzlkvguHgLo1Xeyfji
+ZijKubhLd0sle+lZdyGJr4h4Tfzz3owDzN/Je+Rnq2uCmK0R2WpteJqbs0l/qlG2IdYw6jtYbuO
oKoAsC6/8uFZa+JRXMIcr+2UbewBbNqYPOyFiakAMw6u5gS3Df6Psr/0gpWM8ttOf+ZLERa2fhL1
L4V4joY0ypHEcMwVk2kHMsEXVhGFFgfvKl4b/KkoLEY0ngsjAAv31i0rfm5PrQHRN/YJgc7Bhvuv
KZM3p8xwBYEWk1+Z8lPW4yCZLEC7j5HuD22Ff8+gQoVos/BbD1T/a/Upd/1nIU55RxRtiei5esiQ
m/s6DnP1TbC1ev6uU40DSzDSzgGGbT+RBOmFClEvwLFCiyz9wsdN3juWfAAUavnZ50gfGOSmwqmy
3zNdI7xc/sHxpqTiFm/RLuoGVtpRUPEjF5YHJRqPfSClMGZTDi4mYk3uDbP2knwnS/8Gi/UNTMvb
U6V1W7UC8DI+YhfspdOCQWSf1MpHqSxphOM98LuRfLsX5Q/hwTk8geE7ihFaYMEH3uo0/KRDe0PY
P/Wa5+cHo2dPRjqqVWyXHgdEo4I8RaI7/0VmsIt+1hsnuJYH+RhKioepYWrxku+lGc2h6pZwCoxX
ec1cgSLcRJ+RMuhkHSphCzRNsB9EKJqAht8sOCGC45uEYxrHNomC3jaDRqYYkpwkkkIz+ZHBNCEY
A5afXYvAMgqU4c/3hsKk3RuZdKGmv/a8hgNiiliMDH9hrV154pOLDLWXVIpLM/x8gqM2A0Oc+h5D
Xzo1BFkSZT3Cao/ISo89k1W5VYDtDhCu8rgSqy3FHMTveK7yl/LpTl61gM0Eu8Qt+wBgtjORmU0b
nujxCnfKZCiEkAIfg/yLVKwB/aL27GZeK/7VtfErWltW+kSCc80YZMOQvBzkTJQjHYAWB+UuSZiy
v87LRwFHJ2753hQghbyzM1eQYX6OjoZWJO6oO4FHZaCZIzLBmBP07LyfGi5Z4YlnRYHPI7oOA7pA
Qk5s1U9logyZl9ucX2gey99lUlwT46tYfpjduZHPonkVT0WGyk1bSseWZMsOCN3sJJfabGD7/KYi
2WsQsWzkEP/Mi1WxVblhHWyTW28HtuFP+k+jA724XPKtCGUMKygCAsTaLRcjER9sWN/tKAf9TyLp
qcjzMI0+rO4Tf9IeE85hGVnOpmgJDhN5VGmXezL5yQqpPf0nbDNkiONhu9eMpe1lITPkL3HRxDm5
mTGR68ZHUmavCJ48jQbMGw99al+KOrlZT+0XsnCZ4TFEaPsiwUXl5XlyTeiY6M2/qEWZKqUnbSzD
FLP3wO5z3tv1ctIupiOh29+IYCCp2jnmJHoNS3dN3YK7VSruM6yYtMQkWZFOs8DrdC3LOI2E6lUp
YUxYY0mEb00cFUiBpcgO17UGKDZeMrD2Gfs5dZcBy9JRh0gu8qL8gixvSKLLakbnhP+ridg4mel8
qgw+ek2dONHCswm2qoyfDCdjHOtpQgjt99LneIAhxIE8FjhN4ce4o6OUw6l4P6mqSXIUu11jgCSG
DMIiu6riW3JmQJOAwT2FFC2QRsiChPr+T21oZTNvJdRU285kYb9HrVFpf8gT/cd//I//9T9/Lf8Z
/6lvrDHjuvqPiiFinVZD/1//UGXxj/9o/vuvH3//1z9M07BVoVmyZZtCM0zNsPj7v3480irmH1f+
uQK4ImpksalskESQJIQcT77nO+O1O5htc0YMW1HMyRVuvcy+c4/xTEXwl2N0XpvW+Rg6+9bvFsOf
ddvvR2JWDw3LPX2rkQNXXgfyZMhPJeKWp0RxI1rDXnG6lgy9ZH8w/lrMffQ19XNkzKY5eOPSYYHD
kQImt8U2RWhpjohY50tHZiuvwUI/Dm2B/Ig7t/nFCEe1P2VRep4IsNG3UBnKC3CxP0ThHvqzLesM
8fpd3b3pVsIFh5CiQidDdS/Hq2/97BItLO+aPZ8NHqpM3UKeqo48YwT2u/ZpjmrfojhoivGEzA2v
CpJBiOm2AJOnQk7rj3DMOI4/uPCclLLnmYLMs0w1oyGzNuAe52ie1YhQMtycCFx3VVjiIyExmSQf
E0nqNrgt4csxhKB43MuIKBYktnPfIt/dDoygMo6wdEqcuVSP/bjv5PUg9dpBoemMJ5icV6B2wzOc
D32BhaRsZlOB7XDyNesZPMoA94/F9qIoC7+5TO6EvFWM+6xe3yrTei0eYqaRSAkoQ+1kt6FSWadO
5oO1EVvVKzJJ1pQwYl46c/Kmpj5vfO5Vt1yTdr7BWL1jICepMvPbbHqQPa9Z/gTrX5l7DB+mcZa4
2sSwvWlr/w6i6N6p4RrG1ozZih/084vUe90IG4XV4jM3k2EAWmIneTO+BJFvnYQAG4usaniSie1S
96oiPdmnQeOL2BuG8NXz8KXiG3dq/9mKdGRO//s3RbHkf3lTLEW1AHValPiWodnC/pc3xRi3SF7K
5Simb3TRNdKNGekGiK6BDJEMomyju70Or4jkrRVx1uhX0uYzG/d13owseWYil4AGsuOU05mPxg71
2yc/+sjmu5bw1NJVN7ov5bKvoOWqeStkxfSk3Wa2x1EGKrG+DR0M+QK5cw8mFG/GAiwORuuBIFm7
oEM6T/N2aDU9YIsXylFxikwVWVt+lgb5bBle2TBCpVpFQX3jPd4D8WTIO98aKTRozjcScScf/CAT
jG4d35Ya5yPQPOVNXgoyqibUhvJlvTX8SW3wv6OrAq2SyTFAwgrKWp/CfGpclcardQq2N1ooxwbz
N/IpKK9gMy2E3uhQTebtNstEP3BhxzHGVSU61PSJwsy9LyKVFS3oKVa6AbIBls3Fzdg26Sz4QVjJ
c/YqxPCSlONDqoEOC/uqKRq0gHLfGBGRztDi6t2+5VEkWKwpXB27JIZqsyrAGPdk52muHgp1AZPG
i85uxTSgScb2AbOpN5ql9ywSlzUoE8LqxexpqnVIX55Rr3Nxl0l7zXlyS55cVe3QKnPcFbgMDMHN
D9w+c0FWydZwX7KcLVYbbjgDsr44yg/9qSYDMsY8DoJhVDmcZo4OQu/fP66qrP4/jyvlgqbbhrAt
XcGf8S+Pqz4s8jKby7FK1pN4gxeCxr9x3p/pX8szzpxclrmNXVrj4fO9hJ/1fIQPxachq0TynTtj
uoL+C+biLxMyC8DzjGTz2461O35Zhi7A33brkxa9Uni2R+S8x7J0pkIc7SINSIwNbHb1GovMVvQB
QM7AtJpAwpDHvnCHlJWszhIggpadu944ZSN5cjbx7lQmxQwMN7Se6R8l86vumddhXURmnpPl0PbT
OdUY9UK4zzv5RgoorPBgbc23JBLvGGNZARnmtZjYqCSZW+TrLc7n2/IxUNhvTOV6RhjRbTcnGlUA
W0UA+YOFqEphMEvWg5mRhIFrz3g0cgJgRxGNM6P64wB65Fu8xy11XOT+uGamD5FiIvImFhAXFckf
G3ywEQPSmLqgGUl03qOQoOUd3RQlfIxZfSSEi2hByAhbFSq4DpIcWONyWKo/NYs8ibDB8cLDfJFy
htTvxh1ZHBI5nioqKpRy65NMpiKyt++rWj1ipYOb/5oa1SMarPtQDuQlGLckz67ofR3JChE+EK2O
iJUpYMe6u70JENaMYb08bb1Usw/GOh8UJHM5yTG87ghim+anGBQHb8NRNGYQb3OYxx3nrX1KgaHo
ZXYA5W9GX4KdxEDTC8PlUUT9o1TKBwki91Ia7us8owTnS1L286h7yjB5v+8WQ83Wuv/GAGYNsKJo
7W3A+yjfDoatuzIZeoI4qSc0mXHYv38pFLzq/5+3wrZt/o4qy8IQyv/9VliqZOdJKxM3YyjBIkAm
MqLKZVJfR7dhptZ+rk+EwerZvh+TnWDU3+yXHAVDicQoXtk4b09byYM56SwczhmRv77dLudaTqFz
K/AwTIW8GNQsPaxSq1DZPkMshwNVQzjhbNsO1mteRdffhlOQ97giSYt/vkeoLUeclwk5Gln5Nbcg
Q+X+0FF3S9Tchdi8iQVJCfq5pyLZycGUGu8Nsn2dV5w51KfoSbfr15PO6Lo60CSjFHaRu0zZV5Um
X+O7jWA142Uz9L9t3r7KKJRLKzroOiTzTrkNmL8jrT/DPMMNHYPBHqBPLxoIVURsRXyc6WhNOtpN
2gLY4xUWMVTO9Aly7KWI+5s9FsWZCHIVaNvm50SkMZ3oR+NlaI1H5kUPS80cJyKMpe2O8fJbZNN1
Qmw0JcxOtg46wRgW8yu+DwmvSWaf+wSaXN2fBEBF8KCGA91PfWjMThXixuQLz1CckoRIByjuS5Lf
tg3gF9E0RtqfcAf+0msR6iSKJaxdyFH+pdxGVJJJqQeg1ezfYtSPxaADAO7CDAXTzLiFYjbIexBp
Fom+VYASTwUe9W6fnrq8TPrVxx0Gi8jpGw24BKBB4cseiW7ycpxm5p+gqAWZtwnzsZX9bgt92Gb8
OTpA6NhenM2RRV5UX3QokBgu1CBHfgzsGcl/hBeQeC0ayYTVjgbMZEE69ZxZoPGQJCIZZZtESPUw
EvinS/lhiEy3KmbXYqzJVi/17HJ2TaPFm1j6jQSMXnC6gUooTStYkGZhhtDYXhrVtTLNazYQZ0J+
Vpettypdkea3t+imTm504wgMahDYKzOdse1P1qWdX8EfvZbsQuPdsX9M6k4z609EmbhItSx5yS19
F/e6X7fKrRP1ldkMqroMLCvjVc3NPpeR7VelI7sg754QPPmPZWrOOA6s5GiNkGOOk+zM32vTAK+C
UbaMbr9XE+2QzPSnPRyoavVUiRKmgu038cIk/kApvzFD3NWsdFM0AEV5HuPU7YhLQI6iEflQ4cst
7DMhqGcilyf2FeWRYEN/CCVXWARGbDkB6K46MCUou2PVuERmQ4OJzwNUyw5ha2M91VHHkX9fjqs/
PQ7T6g1V6097wKKlHiYtysj+a4hwCJIka7CKSkaf/X4JoNJYj3pm81Ni5tm133ojH0nqCOaBXQtO
r9YmMZjVSjw+YTjxcYvRxgp06XAYtU05buARNhT4PSmmsWsUZwPkgZhAiK0qRBySOG75W7YVb3OT
v+62/E7ieHpWyVFvcvk8j+rJ2tQQNbKswhTB20iDvQobsm0SDGMaRkp+SofsPEj2WfoWr8XHYYLr
0rvC/ltRHTRh8TPtUKA8XYOQSSj7VMq+lG0ciC/W2EbYvXQpU93qsx/A9M8AjtqbpA27sTf9JS3v
OIHvrf5ikcFa8aNnQEuFCzGZxJGJPCj25G2KiuyyfcyzHk454GVqL3UMxwpuCT6UD45eVynOkQQN
jhKVyfCxovWyGBBnjmbzbqKoysmdHxI2HpBiMm6WbURjq3AJHroQmQv8gA24gdepTYiDDR3JFB8K
HfhNwlHJ0dcfKpEztAT2MjBdHLF+0a7KHR7JFm9LST4QZOGtmTDIIi1Q0wMRCLBVqt/sxt2xRBNj
1m4afsNtY00H1PKJNl08fZA8gAFh6RoyE9EJizvqXW5Rbz63gKsP9bw6KvxthAFdZHukifiVxu05
Iq9l6bGwnWEin+q3KEYWhYqBTYAnsv6m9LUvMU6Z0unawt6qARpI+97ubnlkXzZZ99WRTA41JBXR
WwfjXEvribw5Tbokrbprz/bPUeSPwdIvJW3wt8hvhUX1azFZxP5HQl+YTumpHtPTPKSnabDD4Tnc
r4ixwbcdmsQ3sxzbY0aLyQFBZtYKjA69fjR0KirQo+y9Cjv1E3hNiII9Hj71lgNaIrmXrTn6+A60
32wTWT8T8XTULnFrBXalEJ+508kI4qFxyhZ8VEbIGoF/Fu0fFRDBHli8GLqa5SUnHFV/IcnbcG+7
FJc8X79CXqIGpOvZSOOy3KmwYfopOyTlH+2ZOd2x260jr+3ZUn+TRWpCSSa2Ifr8FaU4q+3QIlsE
6BWLFu/J07KKZJdvyj6DwRvbV/TKkQlhhir4rwJ77JmAKpZrkTW39RMF7lK9LnvkfZgDsenbyqsZ
DecYZZm9S7nBY+oCDBaHZckgHlSetLKoGBavjWWv+JH2PccLg5DQVJazqi7o08ZzAYEjAhL6eBK6
MghdTMmR/xnhMJehSVusSkejhRzahS1nkqaW5H8iSTZMp++0wKgZzGnRfgqPKwu7pI7uKjtHQD/C
CMAvtUzzqw/xQ5VAp5A+CpWGFVRqfmHnUFOeCF4EqoFyZUvYspimIlAM5SioCPpFCXqv/o7Rrswo
oHWwpvRymte/peALUD6uoGog2ffyebO1syY0LmX5vPg1K6VCmQjAqI8yGrL0Lb9TSyTDY4q+dB68
7UOkMuLD9dbTo45NfpMeCsJzxop2CQzVvJiEmUjq8/78U7P/SEowdcsv2K2P0iJqgVzKP2SrTVza
BnugZS/Hv1naJ5Rn6seyje/mMToW8nRc0pwcW9OPn9V/dYyInwfir8kzQvTEMzFOAHOeDA2+U+U2
yggFEGyl5spUFnbKULV0JZlEQ16WVbuSWmvl46tq6G+Sob4jQMyl5cX8xRTXS7E5bAwEVja+832G
Ab28VMT2rfMpayOi3vfWXBJPMUKdnZ/Tmr842Zjj9t7ksj944v5X96kMiSrBnNg+bgabS3PXdqwU
QBbPSEqH5/NYBmrH/GXe8EAguCgtf056H4MP5BhSRhC1PR0Vlnv5UStw1tz4axRaGC95mH+NfRIq
SfUUkRLI5Er8QusxYMBuAb8x8Nhw6BhyH1Z5FQjBOo7VpMQ1jkx3lHFE4F8ywy2QjegmGumOIcqW
6MGk9AUb074rISVg6JwqnWxRnWJR9bOHROlTNYO/iMoHoYzvYtZIZ8JFvGNGvyTxe26BXnZUeQxq
9ZYivOrS5VRFUoBk0e6bowG/AsiGb8ofsiTtaZMiJJn6c5NoQ/TR6duUoMNysrwZbXMqGRqSTUuI
Cg1f70/pykASfiGL2s4E9BD5NT+R/FNCODRzjiWhmts4H3Q2Q1Ow9qxgiJjUUqBezVEi4Q8Zkq7q
aIpz37YWL0fSA3x3IOh2ZogAmC4BWUD+D5ofYo+qmAGDHGSo1bI3eQIdUeILYggh1A/LGj8h2f7N
SjAipnjVdfFqmtvr6PdovQiUC7Og6xAVwBNpxXzWkj+prb3FcfKOokZ/oqQLP0fiVaVoCjLLmwU9
aTmy+gLVi4jTk5W3Z2q5D/BnztS7xiI3ebOOvSI9SPW9z9Yua23EOwNbfVKOKB9SygeNcSJWKSy8
tCYygny4MDkWiaYi7AWPBiEvERGWgFUOCifdSheUE+FuynS6jHeiO05DsBJk0u0q/CM7Ycn7w/iX
KHku122f9DA6jZdo2byRm1Dw1cBozIlpy1JCCleMmGxe8DywanRWDsoSH/wMv7ZBXI//qc3fyNGA
Qlp5YoN/Aq6625FuIjnNDw6NKJqvw6Rf4rPa9X71Qe+uSs8d78y0J/GUB9oyaEbgCEHwsUl05JHX
uzP5751Evp0x4y57V6+lAn2NaTkNfbW6crswCLI8ekptTA8VOyvVMG+i+srNIUx+UE/ZdO+6pzPs
yQHPrrNHdsgBLYunIS5INVZ0OjLSc8msrF/hMZFtXRbPGwMWCSeFhvKiWxHU8eqWDl95rb40UFIL
oPMFDcoK3fZmApwmZWYboXLapPMQS8pVoQ9fMQGqPyNw89jnXBPcvKwnLvfrHFWBbM3hjZJBGMfO
lnZybRClWd0lkmxGJA3Pc89Ca2DqhEqFfYOT6yX7mVALxnxSv1DCbwN5AKMrp15GiyQjxZB+QPg6
ZeKi8o/X4jqr6q1RhwcQy9yKr+xCvuFPPg/MrMRFLZiaPsqT/Z1WKzzkE1OI5u9HEdnwb02CWXEo
lhtB6FQwcTzBz+jA6cIeMH9HJ2hQNqKKeAmMtg2QMB1LdfHhUkcnE5JLqVPChVHF6GK5VrN2JGYO
zebh9rGRf9jRg7HCmkgzFvwpqPkOzxwZKfbTpPG1EoKBQi4BR9XBZElZRM0rye2Z9TlTjWP6ZSCv
JeRmK0GKWKWoy6P8mS5yICMJIQXzvWDnyghzdgw4/gnQKwUms3axdO2CneQCc24/beAwXxNrPrH1
PGliZa9yjQo8oz9EPBySmLfIMtwORmUrHgWmJIvwAoXWPMf3Ob7EHbRQPUdRbyGgJUsZtcHW7qo7
I8jcaaXXtATc2TEiUKJjbRA+fc9B71CXRng/TBG51h8G/y6Ai3G9RfP2GKPyVST6W0xfUrPDSJPo
A1rjZydvn+zQ07UNlixlxau/Kl3+apY1sVKosnIv7s1dBXc2LjaiS1hlAEpsvgXFNzmW8NmTsJaM
YGC1rgkeTWKkJIGeZ8FIx9Bhgmgk79VLsslXImgluLY1WD1l2L8bKi5feQnt+ntIYsdEkscQc4Qt
QGcvk5vbYXActYuB/PG6jbw9hYNNZU0vlS5QAw1O0eXnSp1OxjM+auNBJUAOt+iunH/fyVvoMtVp
PzgUzdWG8+Ph1nJzFpXcVLVCFcyFOXWXerZOzBzZYKJncePuCQ45yJN2JPKtDyoQtQa2FMbytfKK
0irBuNu7oCpdsBfUo3woL7KOYopOXMf4lBhoadBYbOylG8ZI0ngzRHpPADIyJopZn2344xJk4DqJ
SRqDToLqG+pCib4k0/cqouBl9u9QzVBo31n13Xq/gW9kkaIRoiqhAQEmQhem/tBgdyu4JBNckoRN
+r1PblXTi6tQGOZztjaFtxF/WiPM6XGPPjHANeMc0hSgqgiE3CZTsAl6uPIiqneEuLsFQMZyNYe3
CJ4uXDnf2DVv+Pm+yZw8iVQ5PW0rCpkWS35efa0ZXgV2wGgrXwekY10ihZEb6SrykjoUlKCNqIOF
VJB5OpoT+yPR7rHoS0DD8s0bvvgO5CW7AsrHYkmUhe3l1m5e3HWWiXCNEQB/j+t+WNkYEJWTjz8s
YP8+8vezSP0h67F1bw5SRydlf6avPjmIhUo2lL08EgDBY/Ew4uKFnDhHjidHIb+MYJ0eXENsIuuZ
TE8gCrDtXZkutz5bbjBwsRBZfb+XJjI7drIOshSQuSyTmyMcCIeCOAOdT617fmo2wkEDPcYzw3Q5
2OTope88JoQ94365IZkJIiDt7RyjiTVvFJdYFjPELgDZDSTBA4aBMf/Qfj0DMZPoGvcHvbcupdE8
yH15sE54ZLm8V3g6pmq6pxVZyJZ1Pch/M4ndaxyfEKAVfR30ygSfeJeLzxE3tW1k5yn7kaQ3w1G+
QDycsxjpkNmHjGBS1u8foyApx/iRICyLlj+DPnFBP00RgjIz9v83e2fSHDeSbem/UpZ7qOGAwwGY
vXqLmCM4RHAUyQ2MEinM84xf3x+UqnwilSV27draelFllkYqgogA3K/fe853RgV1l+z1DFO15o1L
PCjYFJADKRofWg6pffjm6/Bto+hwM5KXW52Z2Kh710Cwo1gOgAlPLW1I4yzisN8E7i4NkaDDdj1P
kNs7Xn2m29bBUzZ9dLkYx3qvbLEDJbDNd/lOmk87WmAMUzSd1KZ1ahYIYQ00aY+lFl90hn9MDHUq
rQczJe3Nb3cBTRbWkD35w/ueJsvQHsMk2hQwCpfxMa3abTi+ED5wJ0fcoZQnvV8yGwb179EirXD7
Qx4P71u7uKrPorXdtWuTjay06xu6viDdKHz3GtY6cMY4/ECn0+9QRrcXDBkIyQAYjIJFK8eVzdDI
Y2jk+t7GXWmI7nL4c1NyXif9WZfLg7d0T0WHYDp4ZPUhxxuVTuQePCa0zVWFPjjX2mPapWeIXDM4
l3DnoSAutIQl3FjpXYPS5R6UxAc9dHceHP2sGLCFyTxKuLZpuLqjm+8UA6qInYpDeb+v1SozWCts
WF10zCtYd0Cw3FBHZRFczDnmms4iKMSxTddJZ62QWZy7DLUz9MqJpjaVrW2IJV4q77PPCcds3U3B
HGjYRrdA0ZgsHvQCtA3K8YxzMDGBGBW6C7KuSRv0L6YMVTR1xNw2ba8biwkkcw3kWyg+9Z2tw7Ww
DZo3GF6WWcVzKkpo8WB6S3Het/BJFs0xK0CjrkcE8EWt1mOGRx2u4kRqNNarLhxosxqbEJDyyFgw
YyxokoprlUDUg2ZbMcCu0Ho32lnvO6vGZGK4Y/awxQlDOni07qi/C8B5hA4QhcGU5cAw6PD62hLx
oK3V3lTFFb6WUwS70YnYIr36wmjts35C0jPBxLRpWyJOIv5xGDdY4j2myKSjed22dfxdazNdpjqK
M+zvfJx2fY589iAORjrsOsoWzobg0qL9OsammXTt0kvyzVyk9Kn5wGwOyyZGi+gx7McHdA4Loxgv
xxXOBHb2CeZYssvt6Dqup5Pbz/RjPvcZYcwCmDDw2AyxuWbUx23PNBFv1oj4L3SAQzUcMrxbA1/4
mNvbIoUFjDYgZLHou3znwolt+B9wstmF1rOYc4YLivPGsM9S1yOjZV4qEHS1zSFQ1j7orkg5Qza9
0RH4+F8QkZCCzfz8Ao25T4dSq5L93Pq3z4da336/3//XG4lM/V0y8zUvxir0sQK//c//Phav2U1T
vb42F8/Ff83/9K9fffebF8Q/5HX+rXn/W2/+Ea//4/1Xz83zm/8gaTNsxqv2tRqvX+s2af4l5pl/
8//0h/94/f4qMHRf//nH17zNmvnV/DDP/vjxo1n7Y+jyp0d/fv0fP7x8Tvl31/1z9vL8yz94fa6b
f/5h6p8YK7uu4+iuI6S0WCT61/knhvPJUYgndN0i0d5EJ/HHP7K8aoJ//qGJT7pkFq3rQhiusHQT
CUWdw5rgZ8Ynx3QZ/jkGJbEuLGX88a9L/6Fj+vNb+Te6JqXerFKWcqiDGe85FqI7HTUc1/qzrinv
Ao/hhX2DjHICvhewB/eg+6P8FpnOCBDKJcXdVcllgIL9WpRQSnphDV/0rLGWXeSZKztI6We0SGVi
j/aeVqX6uR76+e3IMP5W2lN/ok8zG0Bkuy/d2zp70YQ/3Yme0m/gHHvlJe10JhtE4sGoDczCO3/c
jKFVXdgiJ7THDAPn4BrwrhdeyjCpTCQd7dq2OMUwAjqSJc7SOvnp59gp6bvBmirsVZjZ1pM11f3S
L6l+1jKxG4apRDB9NioGXlGJpWQhaye4dzLZXMm4wcCYGUOLP1DQFodmkDmMzrRy2nqaTn6S7GsO
0z6KawYvbkFrNk+Yzwujew1TGxxNo7ft/eijq2tdzmyTqxFkW0Wm9tL7jXdRfU/YqTzIN1Mw7dUQ
ahblkYlP1OoSBkNgGB48yni2pYrqp6MFZnX2AC1SH/ULz8YOr5IyvKqimeVMt5mej2PUX8sqtzGq
9JiiSAP8kjjF+CAN8IiOb9ivFZYyKCZ2OwIRKisXS3lHB33ycuZjbKecGIdKLdPRnVBd1TpB7HXU
z6HvBhapheix3nmiwJATG3bnHfqUMQqytES1L4mVxYDWU/aBfHRm3E5aBucE07rREngVujyzrXOi
MByMmlQJIWylSTlHQ6Nj5IQVSl/g2hjKJJzycwYNaq3nbX6YgkQ9mkFuiwWbaPCoAjxJPREpF6WZ
5FRz0AC03swPbY6nL4N2eWU4GU2jILab+yjhKydIrCWKKIIUcfARyfLCoXENigNUXa2Ra2hrWGlR
FWLqC0LoEONg3Ap9aE8DkszHlkzN69Q3pqtEN6EjFFl+XcDgOROeEVWLgm0Nk/VQXYSNatpFHkdU
LEXeT9rOdkUtFhYUU8T0evXsJ7zfIqVUO8owBuk1lgMeL7x0V35qqTNdgzfmiNa8N+OiPMsyz7oM
RK89+ZWZPY0p5GSt8aJwFSd67oEihgRKSTWc9DSQN3UqiDcPDXdBTZyGt4UB4mTdM2j8HLB1nfSm
ZtacKp8XkJMg9cdoLA3GlpxuUqyz0XWp2sRZppHAwVgqfSA6JJ4ac103WdGuqbb9DCH/QDB7A02C
MEHLwBs5jRLj4uDpxmeRZQ3dYY0t2C11NItNkvQokWGUVMueJ3MrrBDpIrqiO1IRAOCbiQ5qtatg
FAnNVQYnx6HaVa2VL52mnJ0wDJutQktmE3mxcRowlLkee5t+PqMWbRZucxQ43JgE8m2SNhjvyE+x
N/h5uk3Bn73wc0jlI6ihi0iHet30pXi2NB8ZX+dn686180NlReJJC0n9VaXn7nsRBcD6YS/Ghqtd
JnjuNkUh4BAXjgQwN2h4RIwe6+wwJOWqre1ym+mwK4RDndtUGnB6wx+fbALoP2tNWtyEA6ZtXQGT
yqSHKzt1OMQ4HLtVpnt0EMfp63++Df/bzfXNhvzbzfr/wm3YQrj1l2T3l134ct46X6vsHxfPFajO
53+Ak2Rfrn/el+dX+HNbFlJ90pV0JfgDZVj/2pPZoD85jmKsoltKzT/6a0829E+WZdrskwpgLPs4
gpgfW7KQn4SgvHcNAa7BErb6T3Zk3vynU4NDRSAkFYPtSt21TP29elLFcR/RHDLhwnhrplYLQCYs
3R/p3oQ9b+z/czz5/kaWYPu36dAqkzPK240/QAHsZ7qrH9OIs0OUhrRAlL+sR4BYpecgbatWGXPK
SXA+75g5jo44lhy+ixBoOXlyNl5XYX8R/WlkRZPV3UjUeNuTMZ/kUJUyexemHiNCmk3msz5OF7AX
aRHVnO3GraoJo8oRMLWkImvGyQaXEUBvFIXNJPglrSH0QOvw2v6hMYZFGX6z9X6vKf+FCOdVYsHb
hgrixu2ur6wn4ennRlCuJQKjsazRqzOOMXK1T30supFGD1UgA8CYEPlfMjtfjZi3VGUBINjzta/8
zl7OKb/9tKikeYii+rbK6JJ1Bf7EkIxRjMvdWC6rIvnSSGfnmw2I/L4CDDGDgcdgeBwceQorEpzY
zA4g91AoYXWxwxqXY5KWCye17voU+V4l9LNsoIfU6i9F3tILIwR5CNclTAK0h2of1z1/Ny6VqdvX
UqULvwOzHTwl2tQgpI9XCVk24+DRHogfBbQ0f+xg5N8KPlJSujBVMgCzbioR3ErjXNfkRVfeBRyc
h1JbDDbIhuQA+xmpwkokzgoEx8aT+sJCugANFwH5Y+m72yb8Giqco8K8c6Zgr/U27r2rkNTSbG6f
egHxKFDe7fyRmmUN3WjiOvIgWfNcXSrh7cwMJbIsv9lwP93iMoXcuIzj5wlGYVkLWkxRzxwEFRuZ
AlQWtiMWDHc60h49hm+2aV2HnoYh0TiPmmMrTp3yL6GtfHBMnw/h758C06D8FtJ2KNPfPQVSp6Qo
84CjN606S7+J4IBodL4GsNsY035akn5U3z+7CP7m2bYsqWzDtW3H5Ejw9pHLrKJwZeqa5EIeSnVr
2PeCI/Tv38N4K7/+87lmKTIsNNiza2FuS/xkVIjsSEydE5tH58mDzSTvi0cv2MdrogrXBvOP9fTM
4CdZmlfuNlkTABktf/8XiL/7TH/+C94dKQzVxA34e9ieoDmz1cQnuWC+fdEs1KI9z8+xeS+JYoRW
9tG1W3+3qHGGUY5ydV0yO3h78XGiOVbsjxAC6VYHggZy5APPteBnt2B4v3V6sJqQOeMkPVStdxba
GMqraFejd+GwdTZVADtKmBlOddVK66INQM6lJpQzxTisvPeMcCeTiWb6bYAFfMbdJnIZu2dzFB3i
mHDAUV+mSw8KYKq3x8Y0z/qsQwIa3VakaGYMQRNx503NKrZKWGJktjXFk+TIj4eA5FhaIERo8Tx4
YL9qeI7asNEVRMoStdrEcL9Yx8AT/ciEI1Svi45EMnnrGjHykmRbWFA4dG9bSPd2HkYxWGnLkwUZ
ohXGuZZeDkQakpkh+m/8vyzEoYgpSKQkeTvcZdJcDFa9dLrspSKCUCNLtdcf6EEsIlgzzXgtwfyV
uFjImtzq/oOcE+N1uVIh0TdBtfRopnvxYwYKN+3zZdEzefGRliiNVj2jIFxBRreayKts8WT3LwSI
PVZRStrzbds4Kwcn+gCLR7rafdtgyHD7YdX4WABIcEdJpTvMhb0EnuusIiGQorYeS9Bdo0WUgS0v
RDBSkIeE1cFnBYRL4MIKr7ZjbKtRbmqDgQFjSFsFZ5FO6xtlfl/hokCM1IAHKGuc67aLz67DLh+1
rL8t/pY4PufAhZJrRLx80hpiwZg2564DghzPE9aQxehl37yEkYlnBGtZIwWXnFVQUF6gnDkr0pFM
tNZfjiSfL3uLyI6cGIiCyhQFJAqpJFgGTRkuXZNDRAX6zkFl47W01FZFepTN596OmW4iKgcnLX3v
kIsH/CZyzNFvUW+b3nXuXkXMzQbso5FvkIHZHS0lSJusl5n9FSvNmAyMr9Hq2ea1UV345UMCTqGu
TgURFEPKAKNc4jM564f2oBJ3XSnSdSjZN3NaQNoNN0FcDzthhtFGtxrcg7ojFxr6npQzJkwS8rn6
tZfGc8mCD5pbUAeEhBrBeEngJ5LgfTJRr3ZZfBIuBY1IGSeEABWVuMCkAVu4R7tavNBLaJcZJYPm
Zs9eM6x98lH9MskWrlvexCj9Plir5gXh/fqPs0sYhmNL1st5LftptSyRNAw4RM0j+rg1gX4bXds2
Z8NZsvFW6QN70QIY2obomfJLN3NaVr9//7fdlx+LtcmxCukHI6S5FP357bGISzrTmXl0Y1ShxkPp
hqg2y1Vjlx+8kzD/ZmPgLRRFpeEofGzv1sZRr6uY2MzmOPnAMsfmxh7DhdM7q4K8PaxtR1ENX5tW
3g0DsLluWJszqsR7iKJh2TrUK7lxVzJoaJpyUzU+NHwwimqk8erY3YFQz1Cx0KYJYHhn3NdYo2L2
dLeaA2mqQ14Xp6rBLWvIb1LVB7jxJHdwx431Jch7ECDWsKOGu4+1bmu3EjaOhy1U07SNp7Xk1NdL
HSWixzYduz6BH8M+JWNmAYh6ZPjIQN0ojr4BaRabHyvHi6EcPEXWHq//Z4FBD4rDY1Cz/oMgFbSI
ENB2gqwYKjELQjU9+MLbmsGESRJ4EYO9ZZ3djbpxKiN4UwRVbGBaLRJFc2ZIxRpW2iHMHswm13Ez
2FcWMMV2sO5HAl8HlqdoZuzVwakFN5Fb8OAIIkFPeShnhB+aMWNC4VeHajnZw50dEswWjCuZPbYB
YFbcOw1A4zkBJYSd2WU3CYaNIjlELv1dnRTJWkzNJpX+oTbQQNVosrAqNXn9UjiM+kPSgAaPy+wi
58RcACGEjaqcPD0+wqjhGj0ygiYP/2DDzC3d/f6u/ptd2BGcLUwHH6XJ4OntXW2QO9kUwdDApUY7
6mzT5PH3byA4iL1/bJ25WWm4CkeReH8vs0P1nVdUzdG56M6p3w8k3l56i2oRr7LlRwWNnM0O7xYJ
l+fToqjADmHJd9dTC73zi94FJGDY3BtiWBraKnUI0UES7WpgSHDybbuJlF1QRf3G6c9npHeSXJlg
FSMD+YnenxVQX6MyuSeFjIMWQd9wNtJdCivOrrEMVYW/6aMgXTjQf1U9vAZOv0KXPQIxyLSbciQ1
Jg5XnQr3IShapPGU5W4hj/iWf//p/k2Z+uZy50XrpzWRi8l1NVkTfPYAGuLGUF+y5PL37yHmMvTt
Z2pIym3BostBW+rvDCZtJot+QI94pKu3Rh28mL64ZFfuwVAe3P1HX+F8PP/l7Vydxjnfo0nj/N3i
l0uBNJzC/FhaYOeUczZ1CgY66xGwLklykg8mvI27Vdhf+BpDMHXsywwNXrrIWCbKjFYqY29Kwi4H
rItRvYjFPplAC/ojQ6ngLFOwvGFodNbM+PCXfhXQvwq2lf/B0yX+7rOb733qNukK55dNK4awpqMn
cY+Nxz2v3dfwrET4MnjpKpT7mCCV0EyXunYbCDAt4JqNhowh7ELVcOtKf5EV59Zs24fnkE8h9Ui/
7/PwGsS4zbmuHZ+NnoRlJFhTaCytLEHJmk6Llvam6RXrEZx/3X+rwwu71JdBgWkcLKjEr0Gb7DX2
mV6Vn03AWwgK0qG/xPMK7wONr3UoS+tUWPdlQNRbeozzhkTebiuxbox9s9O9V4/ToQ3lZ3oy4Toh
ZsvDe93ymXxa5253ObaIAQM6lS6RFQy0IgLSRgc3lxvviLdpd2bCiCCPYQfig14GTg2mEi+h3cIO
sa+7tL+03HbF5OC8ac8GHVtTcky9l+82MgTLgwNLTbnoGfBSUHR51lLEzaU7gDALLxX6nxAsSS2u
kDzuJVlJk/c5G4lJYjKR6OIan2MSyociKg5dW1zSR1hFxfXvnxz5a8nC+XEeJ5muaSpbf7cakXPb
4hVP/JMcSOJLtgJoBSlt9YyHAmA0Ned6P97DUFwSp7cKprNwZKngO4CHpTP7ZHPdC3zVha7Rw2l2
dowcDgCrQM8RxOVyJH/FSB4CeszIdKRGgZv6yyoOlmFNQkN/WQU5zthjMKDd1XbdOC1SPbyTKbxR
h6SL6NBFJCtY4V6Z6VmQQzPum2dsNlcF0NUPPoxfzprCodSUWK2EYFQ2z9d+Xqusus+KXOIenYzr
LL3WnaRZytC8y1JuJO9WkDANE6SdvmhYXrO6P8xWgVy79HISLrQzpCxBcxuN2Safrob2zk4ILw2R
1jF4KUtK8QttTFAJbrz4i+88FxNMyTNp0/Kf9sy+LieXNAVmDDk4o+6q8r0FZNUFJJjNkJ+EDYmv
rJHGxBNJHOjJfn/xc//y7aLGUmxJptuzQU+X5ruL5z5QIDiM5FS4d0OmUF/1iAZqbW+bDUvBFMJ4
ReGhqCi8h9HT1y7PaWyRC12/jJH7kmMviHq5D4cJbI1xHphffM4ag03CIZ18A0RRSYRMmj3bTYh4
m1YhkwHSaafqa91fGNa30HzxgZ1wBtQbFAbIxxtuB9RxjUZt1RevFU7uzK0vU0zFUJWegtpdMjM7
UdLj53aYNBBIzTzvowLhl8JaONKiBWBaFPcWSQ1v7wvHdwwRpTq5Vdt+Bqhyel5m6L3dVb0avhkA
qdWlJkm0Qwny+2/l19rk3Vu/2z4dDvJ23U35qduQNbGm0NqlS3mDY22Dofs/3kd5NzzXSrAe6HRx
3x1gUr0ziql38tMEfOOZzK1l+tTsygc6xxCsV4AsP3jkuL1+ve04rCjQtJyZpKvebd1R5caaJmR2
0uIQpKAVX020Zcv+iz1pOf1qfBQRNuOaFjIHaHoB5XiPYcADtKashwDmjMIO2vserZgr0Zzpdbye
KHk5XKxi+1yMCJNChBW50z4HzFkPagRu0UfNySVqmZC2zy131ZDyZoGuMYyqr4tk15UtBXC70FGd
ALJdON9ZJ/YqBbtHQzGO8guNAPRyyNcV0icf+B0OFgMDaUd8U5Q80jnj/O0taOAu4Ypghdz75PCg
b8+uhXluSgC9xLlm/BJ9wumkV08xA2XTdK5FmOzlYDzmcb9rSSToCw+AD92B6kpg8XIb/9gXxUXj
cbId012UKh6bvW5AD46wKTKIwGTtrLQO71aPaCG5zgnLmfwKEaWz6kxKPLNwcS6IM4ZVxH7jjYC/
kkDrgKTr9Ih67zTYHv0xhZ04fOur29Tudyk8nkZ7tXGwwhCBqvDoV+WBwn0ZyK4Cwc4MUh8WEyu9
C5y/H8elQWIujKIE+o2Jc9CRXxkUsIndsXFMfbH0Dcbr+UhI2gDrsWLa55/bHGeywSXSS6HpremJ
eY8DoTBirpqMiBb6IEl0bpZ9eALWeVMnIaLdFoSIs9FSBwu8RnhVt8xcOHRUD9quz3IkBCnnlcS8
IMe7det8UTgz2JSQMgkkHS6RlOxVxWet8ld12x4spL81gah12NHER9iFJXkC/RhH/UdP+C/FpGA0
47g6WBL7b545JzZEC32wOukHa2N/DlYkRmzhxALd/ahw/fVZ461cCwGZyU7HnPntOtZhxS+yaKpY
x7BcbgCVbLUtWK6Pako1v9Cbeny+pp/eaD7T/VT0a7DYNc6qFRImMtBTHoPxq0+4dZTcNtUDMXWL
Bk6ANhD3VV7DxLhMR3/fzaRbzVwSWLxnvo+GPVqWwQ0aCkjmJKiQPhcZFJlWem4S3pURGY2ClCSV
ufIgY5s+e9CBvd3h214OFVhOcjiESyxDQECFfdeS6D463KmkCI7eddnnl1obgayjp1BFKIMVxqvP
c+ve6x/mB6/TnuvKW1cQcKLgMlEHq2tPmS1WYfl16OhUhKxKIGcoh1LmvyB/lmmf0HLh9qpClPuc
/QPOygRNJMV8ZLPJsH8wCFfAC+cUd3U/cw+7PcX3JkFyIWPGIiPePAB/dbWvAd20xXGE5EgaN0Lq
RWV6m06v1xPcrFKeKMyS+AGZaTCpi7wV5FmdrPLZICxJljtkK/dhcYGR+qR51xLpvl3y6M6vnzRI
7Th7kp084OKNBKJqgEycUdYi/9abX4oB/hE4UJ8Oq1N8NTWaSPKiLBX5Q7Ci1RfFHp+rpxFD5ujL
u6ztDn1MKFdQLjAH8SrmwqkzAmU4geUh3MEAdZ8znI3s1qYKNxoNWdP/hhToQAI2jo5pp3J3oYpL
aT9hkWbkDzpb+yxHFCPyGvQHYNvS3lhIdHOAEu6YfrATffRsvNvjW+JswDZyy8otIr8tJr9tsCPS
ZPvBhv5rLeFa8zBYKIMnRLwXcmY4xXHHxvXJvMGmXCzCtb829vWKltg+3kNmWQDP2Kr179/2766O
E/LcqRPC+qVd1zb06mgzV6dk7+/EDqfQGufLh1cnf7k69G06QWEm1ZJCkfaugBjs0as7XXSnEnOe
WV015VNQQkHbDbFHIFQ6eotCzoehVp9NolehRxCmCS/QT/AwtI3K0SY31yjV9q43XUZ2CWoMo/SN
773YFkE2QOmmr34P5tJ9It+Ee5hpsX9fj1/j6raibVXhBw6yatkKuTWdm6E6hX55J8tj0apbt7l2
vMe6/joRBqQX7kdr+S8fM5dvutI2GODDnXnfgR2qiDb/pHdUa8O5f0Mnewn5bzfs9D0A1RVJOHD0
jA3JR0f7g5as8Uv9/u6931WKZapVTu/x3jzkKyb+tyjFL7CuY0g965baxbTVrrwF9PJDu2s2pOR9
uL2IXy9fGqblcISwhWuSCvB22c+HKkAQxwy/TslQcBpQDIqVjdEC1GEP/b4aQ6I+psfaJdubkbFu
k8rhd+e9XpKyqXDzuFsNBU6WkeHGcvn7h+DXYpo+h6kMw5TKNQ28YW//Pl8UhO55Zo8BoViKiXxF
nB92uQu94AZdzc7QGYMI/dio6MpogssYh/vv/4S/+ZY4RTAh1nk24AN978b8tDMmTmB31jD2J2IZ
cXRTA2HrCby9V9oKSj4zvn3b9CeRznay4bMf3IWssa3bkcqcbnC40zmC1BiW5iqdPKiHfIhGcGWA
h/39X/prk8tANqpDqGOQ4FKiv/uwgtE2U1ar4TSlIwGUkgCgc9jgK8cvQdG85CijK808ghBYNAHE
S+OKrMa8ug/URct8rgxa6sSeEFlMOuBK5BlYgqT97JvY3vSNmsTXUQEbmwi8bMf4MNCNGdJ8//ur
EAhf31Yi765i/vlPnzeIIHBN2J1O5Izu8IDQS1hFKzB4/oK4qAVhxphYm21yEW5+PJE/RMSnP+ud
d6rld//53/9vqqds6r1/r55aN0GYF+Hzz2qp+V/8qZaS9ifkxqyPLuh7tgmbb+RPEbNpfHJnLYMt
bUZYFgvIX4IpVFGE2DCHl7quGxKl1V+CKfMTCmYOjnSxSEUzFU/UfyBhNuXbZdSeW/IAGdmeTY4u
BoPNtzdMBNFSb9QQLFRg1O4tFM2y4eDTG7W6CQro2efmENtjBXnPHOCUDSYj/XLtZrnAL4WiJl7p
SeWQ+Z34notuwHC07G7Q4CLRyhiQJfohiR6LloGYfpRx0kEs1CAyXVaFmdBLQI+pHfvOKKOLcHJq
nNFaafifx5YShQIzpd8MhJkQL9qEFRBGA5CDYdQ2plZheQM6x9LQAnm0MyGHFWoYZsl6bo+Sc6bb
mcEt3VGSXw4Gxhmb+CnLiiNm9ugRG7296uw6SOASdFpAmgIgMK0qbkyUurJ+yXTDTUDqFk3r1Fhq
cq9V42UbZm7QHDxsDuMDGfV2vUlVaeJ1r0o4GXaAsmlpmUnntqh8vh+8GV3RAVZVXu00Wcn0hH0o
54XTJkGYs4DPEEUeLcQpt1YTnozmCVamidUp75lp7txAYwpdjobt7KrIMvq19KvB3rS+5cGpa/Cp
dIvEsUH3FUaNTw6xq8YxXnrdmSm6IN2M0mA83DU2QCOmc/pnUkcQTBeiI4mJwzUhxoYaJveIfDUa
sBDVlnNIDatKbroWAvNaRiHjDBI3MV73ddvP8u2+1pERVEIL8jk6VPT9OoRRgL/bMjsaBVoV6SnR
dmFv0Vi1E9iBiUb2jxflunjVjMLsnxri4VSxdJp8yqtlOalAXZsqgGxNf3uWumnN4NGBRcER8L2z
aeCYJrqrh+3ATdfBF0l9D9LdGAj0Ftaoa0udxh4+6KYuaFwo14lfIVyDojYnt/NmKnhzhZXcf7An
JV+Z33f5uWGXwDP5ajoXIAQfxLJ2J16wlUGHv65MUaOZRZAXpHP7Aejh2KEvOCDffiwHPSTpVPNH
4DV1COJgcINUnSVRp+yFhJURbwhRIVc9kKFUnDgiv2qhT4B1DJYqEiNAgcom88nLZndbVSjYgm0+
uEDxQZx0N/qUesju8xzf1jyfJWghj4voVSsagRCZbxzsYCqnZFd4A8gPy4mm6MVpus45taKiDm2q
RqMQbT24zXkY+eGlk5Sl/20sRgaMk1H0ajOOPvODpV8YrYNuQkC8RVwfTuzY1Xessqpd7GsNSr7h
yfT7Po/hlpqwHvUklRgGyFzT7+MuG1957J2OBpQI6eCPlY/SQwUa0ehWRCozuo0xxMSrujAw9IWw
B7cnC5HBC20t10lxR4WVlwHatsL8VjdMUazSvjEw33OPjpd+kNrMtk12OqbndlxMqz4eFZwxM+k5
HhtZEI80M4AZrzWiyXFN5m1VX9R62BXkaJkRrgHWGwdPd2LxD7zZ7y3LpPKfwyS0jIes9hjR49Z2
uytH5QYVS+Z3ghQAkG/AZSzXz5+4rEY9q7avUxJ4kfGBS2uzKlinUg4jqbBgFLgwz1Jfk9i+sPXc
9Oas2kEs/bAgFzaPc0U12CUkMznMZTZR0voBTZyWT9bSyQ9bJLmRhUurc4MYwmvhcKSdxqk7D4LA
EJetFUt1mmBrlLA6Enpa0qiru46haLOZasTqG4IAIS87ejkw2/BDrFQOnoaJ4PpymGnKo+dDaA/h
eExOMt6H+MdRnGfOlKDEHLm7yjor4Zj4iX7bMY+0IGkRSLodXVkVkGxlEx+Lygjn83WMH71xBGt2
NpbuuDVUndpEUbRcsSg7iGVZC9UvrgzcuSOkRn8D5yvRj24zu7GLLsYI2UwVXadqnHzveqoDGLlN
52Iql0M+ktzMSK8/d5XM/fu+MOGKalGQeVsjLbQXljSLUs3tCKSMI7suiRGw+oLkAlXbCaIk7Vs2
+c3wYPlFMRIbYBLF3Iz4bCA82MOwi9rRzrf14AVJuCCqsdGXtWdZGQZuERXlHk7Q1EPwijsiiPTA
bDjdT3OSewN2bITIJVLUQapl59umim7O19iuGqxp7gzXivw2Ljj6xQR4jlZnMj9ygQpAHK8b2423
yJrq6Ear86G0z23pUcLR5Xe8nU4imGUss65o3fw2lW3vPZUOKhWgmLnGU7uwpU8OxFS4KSGwKiMa
OSiEf9erLAMrjrXi2UiIXQdgk/OMLBAAhu6qyWrG6zKt3XYzFCLOrrJYEwAbmioHaJUX/rM+GQho
bbNmLpoTADRsnIHDxPda6f9XjX8ISUH378vG8/DL+KZm/P77fxaNhvWJ2b6Olh25POIqQVX2Z9Ho
Uv4JnWpSZ/TvuIb1P0WjaX5iruDOg01GNnyL/OhfKnv3ExUjEwOLWZ+OsOQ/Khp5nZ/OGLbBKUnS
7uAP4M/grd6dlLKe5NXBy+CDdaySTr6oNXay+My00bmzrrZT+/jTJ/PjZPGz9vfdSdZGbjRLzGAj
28o26Sa961aplIIIx4pa9Mt+zcyY7KM1i84SmBHn/e1HzYV3IoFf3+9dc6Fxc9OqfYXzauVd+ECL
dqCjz4h3qyBPvGTr8Sz//MElvtX9fH9LZlvoFRD/MJ223l2iXmhVQ3dSLYytQk7HwJgcprX+WG+G
ZXxLs38f+Iffv+c7ufOv7/nuMh3VGJGT+PT+ibsRq2SVwB/B1LVsmTsni+QyOtN3/oqtkrSn7pEF
Q3w0D/jf7J3XctxI2qbvZc8xAW9OAZSvoqco6gRBUhS8S3hc/T5Qz+5PFrVd03O8MdHTHdEtJjOR
5jOvWab1P6Xz5VfQFCrFwMf5uwo55Cz/aMmxTZ2kWkGmOa9Ru/45Nj//fp5fl3YZA9UTzhJre16E
QItIlKqAjCfETo5+du393/985Q+TMGCDGoYFeNqyf2OgPmTdydyaGMKgZRE8GuFqWMkrdJs3M3U9
F6FQaw/sDtO8f9be+L10FFUpO3EL0En8ggIKRUDGAGww2Ylduu+3w9rZ52gt/f3sVPkz+PH3QFRF
uIYQel6ul+Xff5ierKO6brfEZ3M1oX++yioziOT7ytEkjcK0VvcFpnrkmoqCbkDe4qBF/dyplWKA
x26l7Uz0KrcgS4auGmARhiQ8gD1Ggycx6hsNEfO8kPF8g7aS1TunSIJh3SRB1XpRpLfRS5PoC+8l
p9aK3dcgD9KAzXOeSw2OKdjZLtX5BWGSR7Xd33ZV3BwEsav10nCFZsdUsnknIxiLr+0IWtvTWlRl
aDbPrg2lsftRdU0Sg9QOGn2QvF6IQqM3o2rNq4Kf4rhX50G7myKII7TQxqkm61LQSwM+rUd5hQiC
cJizNBcBdiOmEDHi36VyXVp1GAG7LnCtQptfs54lVcG6s6wJva5R/QtjLygtq9EPROo57ltZoi/g
79lIQFgFGYCAtSX1dYNMSpcmiJZ2Ov99uu7tNhyxUjPasm188s/EIHKTmwYNT3DWASI606QYKPp3
KRkDIIu5aIf3mSAdvdy2grH8gs/eAGNIjUOk4NsKm1m0UPWkIafUqy4CmaGVqUmUlJqJqOmuFp0l
J+4swtk+tLoiTYoXtEakKLfJpLdzc1Xg6YRNVZ2pYoj9NnC6+T406zaL/DiL8vJ9KAWfAleCVi2v
G6HKvUAJJImnH208OvJ3HSnOHImvoZTg1NqBOvKh80x3qrdQshDngJJVlMZKFXKKNnSONknP0XIi
C5KlqYUNUTNVWXiTpaJgQd3PKYYDIgi6rR4h8H8/6rN4KmGALJysPOrLp2kc0B7IhTrZ3+ekauYV
wOtcx9Z5hGmA3szyW6Kt1bddeO0IajXX8QA/5d2pOrS+FHZjgpel2qLbY8ad9hOG94DpnZHSDwjr
QWiHUusKPKEnAj31MSzqNvEomuvVU6LWUvyk5naOJJFVRTbqJkYkXbfyqNfPTTugGZ9JRYcwHZtP
Nrep03TOVkR5kFylJSYGt9RwM3svxWOtoaKaJeizguGZ4Es4cpXjhYan+UQPu1XJ1o69bOU5zIco
clJvEBlasdNc5QoQ2yG1kYyEto7zAxgvWnacAkLyaC6D6blI0E95VzSw9q+pEqKVFADCtzneaqfc
h6Oe0qeTskxPvpVlMGIi147VGHmaXtAAep6m2XEGT1ZrpacxrbcV/Th1npGjooKC3meDRVRKobW0
EPugNWU1W8XBMuq2kBpTroGklcgB0ygfNomD1RSNbnUcwF3RFMFETB/hexfPjlnKUXrrzHNoDldq
3hdO6JPTOY10GxX9pKrPilSETk5SbwdWO3SrfCoRRAZTH0tl/xNKk5U52DG1emTRQg/VMQnAqSa9
pjuIn9Z5XMjZhdLzEs2dv4GwlQn4qNHwEp53kVoQkGE3RDoQw9kny3poY+UVssOaXOZ1bKqTpVO6
1RDRsq3jbOGS+vc3/Nfny2BQornfkDj9/CEp8hjfDBkQvWEFLh7R16IEItilp386jAnyEnomnDEI
VufTFHKO17EAEBkjLZo/drC6sTW8tJifmzLLY2VpNKMMsPqAetTzt5jqnmYnYtBdHdNhB3yB40Xr
1+5btQ738cY4td+QSKc6tnZuLgLqvnxHhrZpOeLiQbB93kKQkFmZFB4st5QGSAAJ1ikXp3der2V6
tFNtE9jewrw415YPZt3GnwKyUbMKNvhdQ1fagMpagY+6hvl0Ec/8h9AbbgdAuSULYUnPQYKzoY11
YaG+BjPzNqaZmiYHx8N1aCVwj6QUeekD/mGGYN5k2Css5dewBr/MKIgzZrh8wGzdH0ZtZ53K3bgp
HqWjXm3+fleedfF+bxioybbB6aONR4j4Obrp50bqM6FC33JcA4O57/oela17SG0jOmCoLE7rDojR
MfRSH8WD20sotK/RKeN+GH/Z0B+iK2eYIDSPjF9AfApLjDgvhadLQvY5xoaoTBucY0HWpp0D/kHv
iiJoGCEXrnE/+qqXr4o18YrXPY+3ZFF8zHEzbesLxk9/mhkNSFMhZeQ8nh94KCKFZNdsSTW8Ha1n
k+LDhW93NgI9C445vU2+HlA+mrCf125IQmlqcrkjLxwxKbvJ0aleiyfAxEfFM17GE8yq8vXCoGcb
dGmUkIIzJG0bmmnn6UQ6C7UeJZ09QTK6rGW8FzgQ5ztzHWEOfmG0s8v592imxVdDyoYc6DxBkgQK
+KT7qlu8iaPiO0+aH++Xvrr5Rs/gG1oal9Pfz7AGaxmT6hkIeerpZKPnyxoXxlgGw+8Z8sTfz2u8
+G44+R49A7Doe3GluouE2oWpLl/rwz79MuzytT+chF6uxi6tGVb4ytokAZYHD2VBf4FuBFcG+nF/
P+BvOu/fDbis/YcBlZbifdgt+nuZ2/s6NHZf/sXffDTH/e49ul7Wmar7hNTrCoDjOn0g999CZvv7
X+QP3/jTep/l4TlejgVC+6rbhkCnq1OVpW5cXMjjlLM07t/LS8mGS9VR+d/n2eLvCYlyURvUrsWu
29AdWGd3SBJ4lzLG8/LJMpK97BxKThRtvjCJwZRlI+rqoJj9YYV75iq9lXBqQuF0bb4u9YS/X76v
t8AC9SFvpTyk8gSf3QJhmkfEwjQGY+e7Nl2X+e1/8fNp4gLDsRFWPocJmz1lXNxFFybLr1y7moLd
3//88wBwWS/HNikM6xY8Ru7qz1/GqAY8QDWoMvI+QEgOLQCvOij7bIvE3KWx/nC2P4213G4f9nxo
hRLJz0A3zTOBReJLWLsI+l2Fm2Y9e9XVIi/tdodLsdHSsj4/3Iy7KGbwElDnOasaDq1hVnnTLePC
BnzoNubN9AzCacEjeOzBV3qKF5b1j0PaXGXw+UF2mGfHW0ohPNYVYkI93rtuCnBjB5R9hZ0yArGu
9kvzkr1xaX3/cJaXQJrCqMIXpVP/eX0nayzN2sGpFuc1LzxA4X/KkKA6KbfNUfWFR2ZOzATc8r+Y
7IdxjbMijR6Uca5OjBtAQvie3SwqEe78JA7KLeXZ5kHcSv4/DtZ+79yPo57tXEkfMnJYRpU3TXHQ
9/oquq62SnOUQX2la3t1YZbL7jy7sQljlso4YMLl6f+8unWB/D7d8GUX2Rsc3r3aC/xiC09iFe3r
SzfmWWLG7KizA1U2FGBu9pdzKSPVRfcvRL5RrO0N1lor2wchCzjpP5jbl926GP8tYDquMIUKxNnG
qUxVpKJtYLc7j/KI7PqlSOLLySeQB+ehkiEAyYT68nnt0ilq7JxykYtr0W72+2t0eA1KOD+1Hxl4
eLd/qa9jH7FZOVpf+Gznc6PyR9+Au02Hsmh/QWLnXakb8O3pOa6UtV0i7+g3G4hE2/pIbQOJgwYP
s9WlMv7vJfu4WxgWYA0pJ4xa4rXztsE891Ypz6BOl2QJK4pv9jfrCbWVbeLhl01KOG4tz9pMx4X5
+jZ6cLqTu/KnuRWP2f4/4MKebd4lBlcAoy9hOBSa88BRDmQFKk9eASDz9UzZl4h1Xljo8xDq9xCK
sTTeoWtSFv78jekEpoNaMcQSmxY3jYuJlmcfLRD2PT7Sl0rQv1+mzyu8kMf+73jntw6mW7ER1L/H
wwSb85j4NjYYVykhseN4aJ6tzLUMl9zLNsBskNXYXnpZzi9c9jRKT3xeumIkUvrZFSQbajdMPZAA
GUrHWPYbM0sRx7sEmP59PD5PlZCGxNtSKGAQRJ1dPf2sC8QJsUVblFlMTzmkpxo7FHdJhvV1sWcP
beyVNbjKpSfl6+mhqYDaJbUFdCYBUX/+qMJSJJTKQRgscbHmJ+sYu4F0g7qKO/hosGxo8LvdhQfl
D4PCOrAWAU06fdZ50qjSW656OwCuPF/FznvQv1/Yqn8aAAyFQ+TG1/vSvqiLXitEDJAz/tX9MvcK
SEUgXgo596P5vfRVN72+/F59PR+EppamwzwBtfwFGF4rrTPEso315777Ja+0re3PwhMrCoIkGdbN
/HxhlueXLrvz44DW2bNMVXnS4pxZZvRJX8aH9EfwU/2JUEt8XGooOc6MbvaO4E78dGHkC1O1zs5F
Ec32xF/MbNOTOLJrTnCVwLUyrLy177Sf/3RAbndeFgPVZl5oqNWft2k1W0WMYW3hirU42vt0TyvR
ItrqV9Mxvx62iEX/FyNy/2A/CrKY/z8bcXlt6BA0BbHWkomjBYPHOkkqqhT7mo6pfHdhwPPwQ1V1
ut4G1AL06pjq2RNKqV+35YTCZYsSBpkNYmFbwknL17zWk/xLD9jy4z5dOWfDnZWmikR1QrAtuUvu
FnnA9FamLPtVh3YIcDPkGC+c+fNiHyDxz/M7ez7SNiqMchnQulY9yW028xYzTx6P8fHyc3jeNmU0
7jJY2DgdL8CE8yumk+tBUybEbSdAi7EvwlW3mui1F+t6Y+5qroJp/R/RNr4sK5xPlehxgaTblN4+
b9S+lYMh0QA2Ce3XVH+P63/8CjMxSiiwq9mXoJLOjl5VUewPBdoi9cq8XXYJSnE7NC85eckq9C/G
qcs++LxPPo+3bNsPOZ2ctnKc4NDFrWZ7qCKtF+ZsskZvgy7PevKjOyyYfWK7w6XU+0uqv3zDj1M9
e5usatTx+ethcAEhmP3CB6XmUDXBEdw1D9LNpcfw65H4PN7yqnyYqoKoqWYOjJei+DdTJe5Ra0DO
0KvCW6kQF1oWX7LW39NzKLjL6F7wHJ5Nz9bkoktThoMRTBWs8TDZjFfwtVz9TVlVmxlfwJsLl8yy
/c6+pkoYQxaw9BK+VNxjqQgKGdcaFx2tAGLIxlrDwvWj1n2LO2/2/rprLoVRfzj7C1FDh8y0fM8v
XSAVveBy6ql20fM8tjty1r25wxjZ04+XmVN/2DekUxSkAS9Q/KYb9Pk7mmMIyl1aso61afnWet5K
PMP2NSE4ihXby2ydLw/xUlf5MODZXarHRtMPBdKbuXINehensCs92yOZ7V34fF936OeBzu5QpZQ0
4OAMBMbzCn9Uvh7nX6zadCt+Fa65xmPUE0jSXwrG//AFl+RxyfGAsTLZs82aGgRtqcaaIj0JBiVd
AeZZKpjShjBjdJ2HCzM9T4+XwT6Od3YWJ3RutMBgvCXZaK6UrTgAj1hLe3krHS+M9fVQfB7r7M7G
NCij+b7sl7fwTvcqFrXf9i4mjEhRA7CR3ezUTJcCjD+PulQAYCxDyTi7yGsr16RqRP+bAnH6Quc3
8mhPezgTdR4qF51PcnNITtallf3TZlWt/xn37ELvJPp81cy4aNTZtwD+qUmXGyxtqm161DYT486P
i73QhVVedsjnq4f6HN0EgwgZlva5BGQ0JZ2Vd9T4k52VeQvqLfKr7bh30Ltcuhv/uJ6z7J8PAzpn
4TEyBIDT4akR94ObWr5rfwjWqfBnOprx+lLF/4/Xzsfxzj6oQDtPryzGw8fEA9ZhbJ27mIsHanzg
tota3c8LS/qH64DlBClpmvB85POGbTeHlpMENsq+62Aj2h2Z4xY9NsdrMUOE4nYTuZG2SRGbuMi9
Xc7f2df8NPT5LjLVyoAGmxKtzuvomW7xaUjc3lN4QpK9eSg26t2F2X49MDZEQ/JkOlXUyp2z9dWs
ujLaZAKRsUEOakvJ3KNFvWpdeY1Z4Drb+Jfy1C/Fc/oLn4Y8m+WcG9ocz4A0DHo4Swki3ldba7Pk
xReLu1/Px+exzm7YcunUZj3Tm9+wYqS4Il0twqzBG513L7w8t+V3//wFGY9isqFSv/4qcZhiWylF
FYj2haWNXRr1R/Vt8EMP3byni+/HH2f3YbTlVvoQW5VUIFHcYDSQOp54MLYRxSNgvn79IGgPXxrv
a9S6TA4YM8EVJfMvz1Wvjs28GGPrBkq+TRnM0ibRzPQoJS2+57YdPMVhpa2GPIPzcmGj/nFlKYgi
LkcuB8XubK5GUs6zBDW7WY1IdLgdgE3d7VeC8ujm8pf847n4MNzZJg0kq7f1gOEysZXHbW69TsWF
MtESV5zvFY3ulwoz8A9t6RBrQHKA9q+9opG3DWusxNcXG0jLlfxlHM42iCe6G+p5GTlXAxE2RpO6
xdFx9eU2OyzsevX/tKr+PzXgfykLxPb/TQ3YwCF8f/nIJ/39B/7iBkjWv2DtUPSgNcEt+5ekwl/k
AEkx/gXcgsOkAtdhC/7bE0dR/8XbYy4NUgdkjbEQwf/NDLD+tejuww1ADQtRIlAN/4RO+vnBsUmQ
wCGbAPWXn7Yow34+VFpaaKj1FicjILd2DlJmeR/W4eavXfaRCPA5Lvo6wNn9Gxq13khWeQLTuFaA
/6HpYxbStla69d8PBFLs83n6OtYy2Q+34ZzqUZzK5kp3tNpzegTli9DQoeyF8SlC6jxcK7jdr+nd
N/e2LZko9CTxLm8r7TFuEtTiC66VBuabS3+s8wsbo8PJHKZrDAoCXzdK45CajcBpRZUx8k165zGq
knGrI8yxgvkzY+ctMIEVxWJAnmXeBItzo8Q57qRlpZ76lpdhNYU0bLTUkP0Rhi02BEZ2pQR5CRsy
1wOvkoW01e3KQGoRHO02M+bo2CWLwkRtgn6eKhPx/Em23aZJq2+qKYHt0FMEpDojs08Z712wy5up
/NmnlfFLToq+9+sQGu4aVqA2e6LutO2MbXjkBWzAY5Zn/b6NjMmVMRv4pne59myNCzGrU9JrS4mq
lyCyyxExfnnEdMCOjGGVJGa/uHAFq0wOApyI82QlDHPM8PTpwzskAefOm+YM5DbSjdGhBl+8FVmG
C7E09VdizI2Vo88SsoxNlr1pjZSdCqxtK7S3R+MKtGkNgtWWvLkLzCN4c+ulGzlEbhRL4FCnkmhl
TuYr1YpRI0kLaV0iuQtZUBbfFSCurobjyV6ZinmP71KIGZ4FEaIMpxDdMGxs9nUwaAe7LJNv0WiA
FsOIU95F2mS+j02hbOYY4dpKNutVq8ajK3WK8aIIqbkbrK5DJDOX2jW+KuIlglj3jOlYcSXjsnSn
1jIakjnWvGqYVcKdiyL5EYWOc5xaxTkabVe/gmxP+V2iHLsch+odgiNadqwUaTxwSpoHe9ANP8Mr
0QOITY6tpUDUZcl+SqLaOJnaLB+x94G9NiBYmEm145kKhrYIF7+NeiZdT6WKPTZdHvTWbdwJMEM4
ZSGmcjUk5C0mN8OPtG70vawlAdroKh8KWWPc+arOD7Fg8PNeN1dVi9jiYBrDT6jfYh3TYbmCUKGt
sbd5zw0lfgggB6/SvuuvI02EG8tGS6OVw3wFce55kKY9rWZsw4th3QsTPE4bpT/7AtZrW/b5WhPY
Qi/sY78MmuDQBtGA1mxq7ttSj9ATCyc2x9hbSgM1tEve7SZGkRZH6shN2x6ZR6unKl7F0kGkw/it
CoZx14/VYrBjqDByuqZFYDkV61oPi3uyQiPF4LXswBQEmn3Ucamt3FIdJhLgNrFgKGn9tFMjJDzz
LjB+SZ3W3RZ92O4LFaGiyBxGXABHcT0pJXaSwQRFZA61K2hf8U4q8EvvMl2+bnKRvcR9ywU01L3t
JnmG8L2QMZxXEHcXbMxcXHf64AReJ3J7HaLGVLpprWg7IxlyKoI2En5pZAWlq+IcO7iyWuS7oJmn
q7aJotvKnOFmdoOSrwcM0z0pR87SB/vsJCsYHCYKS0bAJQST3i2cvF5ZTVm+N40Nd6LQlUTaFEGK
EGGeKTdVjoIkdsqjLq8kabQPSlwBJzfB/a6aJmmeOkDGe5SHpvtEQVBQdBIKILOCVzgroE++E0jN
9yme0k0Ko/bE3dE8jlPWIr3ezt/VVJn8FPXlfdHHaHaWM6pvCDQi6Ixq8l7DkGilCae6boyQ+lGE
lfcISOkGKmaysUt85EWgajgt1s7BTIX21PNoupBQJx8dgWwtD+jFwbxU1wgH9NemDh1XgTXtWjly
dmU+JRttto3XHqFh34qhZkgmvkRTXAa3uuSITcGxcOGrTNdK0tYPaaW3h9oqpeNvC7GwSeDsL3cn
Mn9RtOuTVj1FWh5tAbRTO20McaurQos5MfaM/L3cn6BkOL61eO3iUjC8Sg5G3YYeObd4QQWxa0S1
fsdWNB/bcEaqpBpyvL9G8xT1koZ998RlBbM/NDNflqPgWNdw/BEqwyPYcrRD2BtTy5z6/m5SZhVc
GzJFRTDqeyOyunWDAxhaNopGKtVV08solQV9KxvVvQz+NLpeRmZY3swBPMiq3L4WzuCsjD4Jv8My
R/QySKX0Nu5QRpGluDz0M/wrtAphWNTpoiUGmv5YJniJ4ixTrOIBfQC3smbk6SLhYGust5Y0e5I0
YC3HSvd3jiHhiq0EGGQh7KeGu7G0wx9VDZ0dA8ucFlvUOdOzhITntaCZuul7ydqgosE51RQMe9Aa
k8dj1ibSPoYKsY/sFkPRXJ6HU6vJGKmZWK9RhjRq85dazpzpIkz712So5pWVKeUL7JnohxYk4q0f
zPaHWnN94koGnEopNPkIyUbssIWwDnmm9dehY7UHs3MsyVVlUbzMqaK0blSbLYlxEk7HLKrsV01U
SJz2Ya/CF1eC6ZEordwG0Mnv8forfFB22r7pK+WmwRFC96xgUu5baVZ3eSeaY1tHyUFPx6DxhhTN
VrW3EKHN9F7xIujBXOxRCWXFEXdTbuNQLYXjY5hYGBcgkt3sQ1QrcKF3zPwtyTVjZ8DRXzw16/Yu
sG3sY8IyLG5Fpdc3Cf3gx9JJnMVWR032CnSNxjOsZjzoZhU/A1VN0PnX5XRj6XwzNYuwUu6jAn3v
asBlSE1qMHozqEBCnvcxG6d7RcqtqzrPHADm8xAc5rDrXhMpSY+4pdfXwGR0iES1spV5zv026YTf
mAM/BgtupNFMc427DrBfu+6v7Aj9NquiRM/92vo6MgQufG1kLzF12Awtjqh5kirWEZdFFNv6xrSw
h9camumxqd1VE0WN1Tx1qOv3EqJFbsktlXpqqs+HaVS626kuh8lNMqW4SlC238GAQZaAHtMpkiae
q67pV2ltw4Ots1o/cMvy34hUPsmT6qybTJ1WNSVqr4h4o6LCHHaQS6TMS4UV7us+RpYSUQmKmpm5
iOzKnlbF4lkN48kv+6aAKl/Qapzkcq80Evx5yFbPPQoptxnP+CYfwtQNg1zbFNgIHuzJqUKI7DN/
uFModRstVkdZCQEjkQtjU4dy+Q0Kv7afK6XtN2phSNEqqztUmkU7NxypYdC/2Qr/VDtBi5vVGM04
aeiVs8d3On+xGtveafjjbdo+t++TpLb2LRTCBPPHAfELZ7C2RaPUt61k4wiX4Z2E0XVdQgYT5iY2
pOQNYQVwP4UubdPOiViOECW6vsNQo2knLzGQ33fyud3Ry+NKl0MHW3eukiTple8ZFAlPzEiIB7Ph
TJ4U4nXptl01XhEFzifHjMJTEViqZ6p4YctxCmwLpOV+kIm6B9NJnyKlz5AMG2Qvs8v5Wu1mbs0O
SSygA7Fv6n19Ozh4V/W1VOytXLcPGB72j1pdq2usHhHPDyz5XrYn/ZRVdf+9lwLheHWpzFeoPaqr
kWOyEbbReT3gr+8YJkUnfQoR0tCcWnp1cozYjYA4E2UHQnd3dhACSYXdHYWtGRvV6RJYj7aNZKA0
TfkKI+thPStT+KS2QU9eIGzLL2ctmxFzkeYHTcL/IjUWZ6Qe98kfoirMwI2lBE3XBf71riYhPipN
UazNUKS+UQjpOSBAWQupkx5GKerv5mJASF+rGmlTp6HttxCjbuS5LAi77emoi6b2dHPAlsYqDeT3
F70K+CFm6orUsm9RDUDksDDmU5RW5RXCF2Hno4s53Ghlre0D1J8hCEa4HDttt2uR2j6Euhy/GGVc
+8CTofUhg2ee+jjsYx+i2vRzzsY4hsfVVum6gUK4w1kIDVsrrE7S0EBOE33oJb3AYSJ3FG56pz/K
8KhuBjtOwNMppXjRgOz7ITZgbgZl4Ja+uu5nQRlt5kpCuTWVDT9BGoaMgeqwNyB/7OKLiSdbU9Po
75Jmawopfu8q4DBQ0rp1b/Y1qjCiC99quU4q324inN3LEMlcgcfhqrFmG+qDleDLPXTqdaSOt06W
JJkvoiZem6gx7CXElIDUK7OX9/WbTFKBbeK1YejCR9/E3ER6E6wiO2ofYf7J+1mW61/sXrnbou8u
EBgClKT5otFKarpI4dwj8dMcgi6xUeAVDQmeXCUTL45DOFurxipwKhktUTWan5XJxuOxcrrsYHRG
TMcoDa3HQo2Hn0Wic5EXStl/l+NCwlqVaPQaoEvfkFG17TpzMEpGyMXCMW2yi59W16TOFiovTUo7
bdpHM8BVzo7H8aHjabqpzIj2aRSYTxJiIvxaLP9mCvJ4NWuBtdYUodFukAblkEcz5kON6bwIa8Zd
mmbXprZG682RbLXyoH8ur35Y3YJjTq4KsoBTjnVO7iV2Fx6F2SMmI5n9VRYaJvZzTuOHdle/A0PK
ruZFKbWr0l/5VE+eA7lvZc4VuPShL+6kIo42aYE1tCnjcC9NKAkjvV8jMjK17ZNoMmVnOPPoNYoB
ZseZX3Knqj2jC1NfT2P5uYrxZoJQMfmtrF+NsfaMZkZCcGHFGu+viId3w0TWUzErrJhQwyq6vaIk
AQaZAcQc3neiQHnqtStcrozvECuTFk7Q3L215Ia3amZpB/iy+a6J5SnkNSlNH6Ga+fuQBeKY6335
1osuPqXwcdYlDhFHZ+pl1Fg12NlplZnf1EF2TikZNdGkXB2cws5P1XK9ID9qGIBaLCm/buog2dGb
ajHyLWqEx4dFhViIbrxvHKlUffg209sAcdW3et25QaGrj9xsMhLJww/X2eqW6JvT3KSDIAsISP9b
pC3buoGs3UyJs9OkROY82s5dWcuSDwSs8gZJBPsmlUo+aR2/SegvfBNjjLYLbt4JlG9+xAhJd6Ma
bbXiA80r1EuR1iviHMnVXN/1Tl3j9DcYz5ZaGleEgzgkClEN6Gx2fYkNT9b1FLZrkx0SWdZW8Na+
YlVTo83VVNMrvFDuYX0maHKrodVVzK+q7G6sZ1vCcH5I26e8NMZ0IweRg4zVUOGXk4xzH/qDXin2
dpTiCsdEERXKTZaX8XtRkCsLPKrsFwvrDDe09V9hlpHfjeFJ6vVs3WlJ5IJCbim/6MleZNYbHOpk
E1hsRsUIE9+o45fBxE3dKN5BOW5naf4xlionSlu1bX0dzsMvXMueBTm7ZLQbSPdHYpOHhCpZ20mu
sEdS0ilA90UN74ZA2YhO9mkgb4yC8Koz8icxkIthUjFspxwvL1w2/TLFHAMdJryk+vmnbvYzfhBz
5HdNRgKnWC/GGAnfMvuTiekVHkgPWR4mp6ATFY7NlkOWOWJ2QZpzBG3nkKbimDyBxNcHUCpxgPm6
Rsp5KAynYofJ75mW4CtcZU9KF1aujijSCryyQDIMj7J5NkeXmOFHITHruVPx+7LnX7FOdqP3hS/S
Eafked4FDqrBJDB+FBp4jMjXgCYfrRFvhdDxVB01YaXYd2O9hfm9Mapxl2libbX1Kuq4kE3nLiQC
DVLqOR2ewnE3Iheuj1ddOx4rRHogUWftUTJH52qsoGp0LTUN0puHFgXIdT7UP3pgzq99FQ1eWVUY
UY/lFXc/L3DTi3vEhlKv60z7ZZL0aGfZKCNxBotTI1EvVakPupMwiDfR/qa4hBxCG40FpRNLw6Yy
S720tx+VxWCAR1M9WOFgbhyKaZ4SZLxydVJjcKMkrmkt0uEIHq0MOdN9dOPrQ0wus64HR1pBML1P
ex7MNq4IBdBD2KIyNT+MRnSa8n4xIUgaQndsd0dtjvaQ82E+2qLcO3hIXfF1f6lZKvZEU8O6jeVi
0wWa4/VQgdbUC4DGONUDPo6vHQn5puBJ9TREwNzCEvdNJ72WUd3vZL1GLrMGj5inmKfmef5AFWt0
C41wpatrwLy2+lNJ5CeF0M2NQ13F/dya3NqW52Vz5TtuVc2Xlc70TD1D2FlO3loLRHsja9+1uHm2
c+dHOeUHScBdFXJt00s3QWHEMQ7SUVKhmC9/RwWKzE1EQLLV6Z6Qv8Y4fDZ8qgXGaUps2BuRLW3J
zU2PEpuz1qL6ysni70QSWEyptYFeLx6nyOOmGzstixWyBA5Fiq7bVk4JrSUboZ+EGlL2FZlLFD4r
dX2jKa3ml8UgI9zmCHI1Kd2YkpSthdHbm8ycxDdVkbsDURPOrrllHsawTLbJKN2Q0eEe3uUtNovm
j9TU2Wq62Z2kKIItO+QlyvcjHq31/Jyq7aqvrZOC6U5MvLmOavUxKOrBlYpM9koslpHAvrGagEqO
czcZGgYVZn8bzBY6hcFj1LXbqCDXKjQ6t3kbulo7PfYtAh559F1PxC52xp9jVyExliOkIOvUuyfa
h3GS/BpKHs4OX0T+7Dz0L/agIX9l6tdjicdJ271pRbnqU2nTqFvCSvy8sSmwWsFl0h3zvt3Mcvlg
lu1JBGO/kbLwrmi52kN5o1kogzfK1kjSb1kirYsoWU9SBbqmmtcAit2yolalE4tVcX4npnirKuMp
ad/DOLjKq9GzdJEg2S2uM3QPw8XKEN3KXtfBsdjsSDkBV2lbxdM0EQfHJXprtuNn1f/m7Dx261ay
NfxEBIqZnG6SOytnTQjLspljMT/9/egetCUbFvr24ACNPi1uksWqtf71hzc7FpTVarTrY+PUNmvm
Towp3QyuaXdPYb0o2L3BtC8ScusRO6m3Vt8dJ2LU9HymgSxiXOGSJMDc5NQl/XFpzINBYzrY5AG0
1fBomJJqsHCHHbZxa0YsQSRxWuIajUdZre5L532J7ZO6EN7Q00F7oldeqSMvYK/kwZLagu2oe4wW
NwIlQmi0hF20C9v5MSyjpzBU7qOU0iWiO8Sbs4dzoLHZ9q36M5OcJrN5WfX1VsmIEiDkMWg0vB5m
N3DY5hpFV4LSqd9Vko1V3XkQWf9DbZbXul5DTgrl0skWHnJ/N3XuRqu685LEL5WJFZ/R6FtFT3aT
i/hLtgIEwkFvoqV+ZYx+Tge9FKncmEql+L02PLlj5GwwkbhwcQHulQmMX/U1Pf+WA2dKAAdHyagk
+uZq7Vu6zPmGdefWTuxsYw3hBqzg29xg1+l0z1LXdqqlPKgdL3eIkCklDjW2Wtk5f6B7YG2tKRC1
2FQTRjY4hnhqTTnXgtYP3eiVEwYwnfUYKg2Rx6FxLQ3+DxhzW9tK1y/NrrzuDc56EchBf4GM7OlW
fqfJdQxE+pcTYYOjbvBV87SY/WQIxsg+9hnA87ElUVMLoyujytYNIP0xTKFBwE58bVbzVaiF0Jl5
LDvDTngi1iUB6Sdz1ElsNnax6h67daQhatwmm0tTK08kdB1r+PJqOqynyF05mr5mT75DtE4BsBAn
ggZNpmd1se8nLb4YF+zIaaWhwx+sWnsxWxzxUU0oNXnN2HXO2xjLY4fCoQ0TLEzch0yAbtiFP0UJ
Ig/yqVAdaEBD/bu1XI7RTZL/NEbpzWG9K1IbcIYWgn+9bTNPJwvioR7JQWYm6OAxEfu2knq4PoI1
qEMNTCO2Ipu8qKiuss4596rlkSe0SWnqSQG9lla+d+fQJ9CtnAgQVBkoGXdNuBC3cD+FyB/kczKT
qS12tt1eODVjFXpS9oGsvVSt6TAaGNKQldXW/XZesAS3L8uxuq+qccsuQwK34qkT8LL2MJmFPzr5
PZgR/ZnEVd2+C1FNZZxtFPNeqms3BKB/n/NwIxh7tfNuTpExKh2mQNptqk2Pk+vuezX2gOEZuHSX
XWl5OgYpEUfL0pA1CnzBVjlvQmXweiX5LrWEkHtShjOHKvGUhmTDsl9GRhO0QttU/eRPxLMs8XVC
NJVh24Gbsbyd+UrBgZOj+EasC9NRn5vIPVSyPTWleMQTflukqScka8KBddBTodFTzoE+3up6e2dl
cRDHuQeufOPgi+mmlZc24owzUEjraATEA/Ub/F5OzIm8KZNHGfX8GbmdKc439FMHMnQqML3St8e7
RKFwsUH1NmXCVZeauUDWPi2F60s3pE9pnsgye50i86mLRt/MspOiDVfEPR/jAjdHiFmnyeZlTMJz
kGsmyR1pLW2x76bEw7jWy+Jroe3F+K3HLzcyXnpJxfWUA4SQTLWZ+ts0uogKRPIMIBqk1EbLplBX
3zKeYdQpB61rLvuovR6JmFKTQ4NPUFO590pivpmx+9TRWBPfXu3MNJYM2+RDNKp3ve5czlP8MGvM
Nmg+1KZPvIGcwZAMJK3KzmGn3hPS8F0nz4oCO6in9MnmiCnW4LZElYS+1TdaNHocu36nWzfRwkZh
4sMwEd80hxedply1y8+hH09x29ykUbObFlKBsWf1HOsU6jM4l1Oc8xC/KKcobwaT2Kpy8USqAqiw
Qxfq5eK4h7VSaGbGCDg+scNTSprJI0ae3C1Dv059Fw3NjVu2gWxwBwU15yYZgOaksqskw/GCZ3vE
NT/B7rId18OHYqYvTzaOVsuckYCtbUdhP2E09TaqzUUtCxK72vZuEWzFyPc90+njgJQPMEBmI3LC
VpcgXXfUtxDR/KgQ20Yuh7aa7wu18zrryV0OCzYpNV5KWU2mh/VulrWvO5DlbQKR6shb+O+TSXdX
ANsl/ZMGDzIheXuoL0kH8XT5Dq83WLLoqYkzfJQwduFfdFr+kTOlmpMHmBR+H752ZXyfddN2ckpS
6FMCUyxPq/I3pQvp18Nt1ITMdVhJ6cjAwOnmoFDCl6TGpMidT8YCnXcedv0kCDpMt9gU76RwH4XW
+4s+bVV5zUe3zwyFhj1kyGvdotoIpiU9l1ES9JawrsVEkLuux9e5lVxVC+keaSe/6yN+uKZkPp1g
pcieJx2fov2eDiYQcXKdCqS8oqre5qgGSYwosZhQkJ5oKldxF753tno/Kr1fsL3T+2Is7ViPqQnc
OXK5OElv1EI9mVIjNBaggZj7kJl2L/LHIta/60Pu9RreS0Skuop5rIryQu3Hu0hqgbCG72HV3EQC
jnZNWTFO5r3Txu8MF22fn43bGI744IFY2VrWt34mlMxKnUtcrNWdoRA5gUmquk0n9QHZroLla2K9
kBYCr8EyCzII0yTgRSUHiMT0650yuN+bhqiEVLMusdjZLUZCtny+WHch5TjlmkHTurzJEDPbDDBt
g3lpsEytS7qseA6d9FKticIqyojajc8+X6rvTd1x1+Qu1WEAw9VH80YfwPJQkxDZ2VS8Dq57Gzva
oxi7h3iRHipZqpz21rFDP5XOLfZaDLqMwvJaN3pLUuNpsFzPdCfMu7vnsPw+mOhj3OwqAv5piuHU
DdPOUS2ij4fhaRKPrsXOoyvHKVl+SoftJ1z2Zt+clFo/hZxBs4rdtIwoBGkgqM27ugRV6nUPlBEj
OAUHXElXTfzzUxG7fjqEXleLwyQA55XYZL4iEQhgPC57XhQRXaB9mIVPxyXVLsEFXQsbulDxdVLB
sTfDC28L4EqLq+BVfufKmvYG0Wjaod0G7p9cgBJCqlxjLzi+BdHobhUdO9yZpV7sWlWAmhsnjYVq
hwrLRXcIvbgyyQF1pbxMnMxvq8kvFNIV8ZDtEfjE7bF0iMlg/GCMNZjNfdmhaIyss5jeqqknu51P
WsuIsiaRiKKonL8X03MGcu/Cj40ZLInvA2MiDb+93jIPJTyLFqcXvOkLnbIWFMyf7B8y7L7n6UNp
nOuUPdjG5FfJGEVe29b7KL5p9bVmKKR4uiyJh6bDb2uNwCInvTnW0amwQRLH2bNcTL2HbQf21IiT
pFNLUWDF0fBoNdEmHICfp2kHAwZ4/C2PnyqekiHO3ZjshaHtXFxRc0R+avVmkPxE9T1AgRFU2+ME
H0i/q/NAIZcpddWrYWJSNtc8yG1bn4eq243mhMX3Q0Gwc4spQx75lUlJSNQ6c/UWn7UCM76YmGhH
29iN5g+SudowdhsgFq+ya9/sBTyll8WEUWE8GHWzt9gz2sT2XBbXAtunFPimugWp81jXAD/FVOA2
JBWm8TzuVyu6jdWLwjybeJ6iI/QyBrRzq3l5rtwY+kJncdtF6In7HWYfUAtajZNDBmV3M1JIUwiQ
cWRfCc4rMRQe9jabtMWkHm6CFVp74dDW1odZmHCfORWsbalhU16+rvPesaHUKO8x7fcZAIyUi0V4
FtHeSY/2ci/zB7H4oXFhF3Jvi0stJ/WJGsXly449gpnYSAPb4Dw7oQYa3C15lVV+Ktp5o8wFC+uq
a647B1zfN4wrLQnYpwSNBX5eUJR4+cX3Vrk0s6NbJ5eJRRT0gtm4qH21d/x0Kv2yfQiXB1N/IsJY
hG+xjHGknuCxkOlOWHFJtIuarv3ssxt/o470O3LsW+thCaHSNxdxE/u5jClizFOtXCiTTinww7Y7
r42EVzCY6WzI2vXFEP40DXgGY0bkJKFtZbIRZkyw5kUIjDERlDskNzhY+nQzG8dILwimOkqH42Xd
RJZr7DAZ9Fw1xjvQHmyq2ivCK7d/07F31vUiCEfX7zOxUcgbdHnCtl7uE9IIiFnZGOo3Tut9Najb
xuk3Rj8EVQS/oJkvNey7vUxrjhMh4kQzUOrhKyXuXVC2ydCPHRPCWHkl0AUH2ezajEiOCO/nnq0J
o3NNf09iEVjyWcqLYXyZ8Rt3x/xQhkeYWtgR5PIpMsxtia6qIo2moQMmfsOvB8FHmgWJvhyh5Xhq
oqyFzwZKExMEESxJts2Sbh+uSWGWc2O2vF7TDgAXgHZv4IJ4kqms0f5sFkn8jrMGsu0ZEfhLOZ0W
hWTBmhJdwVx0SILYNugB45Mx67etgMsDCxAzbb9XSNebGsDqkNzD6pKmxneU+NCN8mDZ9eto3GYO
p1Xx3Y2QUMF4snNWTaZ0N4prvVXKdJXp+UFqDeN+gbd5UmxTe3jMSWcCQnzM43CNDZOg/uplWbLw
6ojIxMQs91YsmacVHlCk18Dn3MqEOQFjbtCDzJ8N81almCnN9py1hLtlJnSZ1NgJKjLSSL1S076R
bk/HCNF6ps9mnlU07LXLEkCYq506JMk+v+rU7mo2+EutKeeNSeht3RtHDBovGocWGM32dzut73Ug
+tqODiBVEBJFvV+oIdhmNkthwD9eFs/K0zNKpYtRJBddFN24dQ4rLjWmIJHFM+yvh2EuVG8y36Z0
NTc399pSefMw7hXazz4sAixft8baOahgcuRkbkq88EObWYNilj/dDIcvPN6jXrnNQVgGNS6uLbWe
NnFJm2i3Judi5D4LTgpCedvuuh8azog+/lkqZXVRT0wt1Sg8jEvxqNBZeqPjXKZjSx00h/g8j4vq
KRPmFG0T3dtFs6vzuGN3ACOBEh2EhNzu0rx9LPrksi1AFqRL8zwUKpIyhwJLh1cCHGp7MBpv0rC4
A79ugikpnotCB0rqwTgcZpCLod6MKnajMVTITRrlgTazJ6SSubhpGc22Ncr8KGn5NnPfHKFu9oHu
VtcigvWnGPPOtcN3RRAxXaq95mlkQOyxSoi2qcX6iUlAOUQgl0w/CvteddP8kI3yzeyX0IPf/TNp
iYDCM5cs19F8mjL1Np3Dy7yNr+O5f0mFXJEs13dau/FD2aBh0brb2uWTbOBevCFOHm7L4uRGzZEe
4V2dOTAL5jT71BgEG+ecq54dVY/YrjbHxDIh9jOnLdm0KjVgovpiDeneBKPrLJg9GfzGcieBnV9S
o04eGlJ0wWe13j3rpc6sSTj1RdF0FKIWu/6tC7flcgg5oywniw+NDkfAAMKrJfGxDRD0nFY7PWtf
0kbpcZUtrwsNUsU46pyx5usUy1umO6fVPDfAI/YgVVANCdtuqpZ641jjlpnpfV5NAKg0eWFPjLxT
3/eFOfidiQtvqZ2UrNmbeXQs62gMhsE4VRrPPSUGes4vInM864W2dUO8enPhdzngvcwAaat15K56
fTW+dpFksxz7PRoQXx3i2isL541e7zrqhzcE1Ncd86ahwK4vqY8q7LW+kjB8+kJuEnvaU30FYzzd
2waDI1OHZKvvJvTUfdsfUM0xfWnLY11053oABYQVuRHZbG6ELPxyBlJM81cMPgJpqJ4sMmI9aETG
1F5JX6/MyY853ZM9l1h4aFHQSSS+vNTGaH7adX8Js+DassNLECvGKLpyUAb9Kp6NgOnl98YQ+9II
36RDriVpinam70uzvI1m94B551VfQkss6WTUJQUp1o+TY3nYoeq0xlVQ9c6lEZMKbqTbFDhLTC+4
2+4tGAyzE1+KZJ0Bat9khYltv5xiWWxQIj/iA+X/coGVPxSXtAcGRKUkt7bVbguyK+wWk46sea+7
8orignQne2/lzYU+iS2ffqCX6c82nq7GSH+dS/s0aOZVrMgXtRDqrpuFHyaGcq0nTrOxU40TzD43
Y0wYp+ifq6G608rm0ET6t8jtho2iEq+ZWWN9Ag1z7E1Iygg2M7OcHYaGRkXGx2jawktmXHA3MKTj
kHOytA5iUe0tpMt+azh9Wp11s2RSEfUwvHZh3rs/oeKouMgwlcKykgy+ayMmYHAjalvZRdnqJMw5
QLUMml3t4XMvzP7DDkLCrFkVD8pMZdAa7nyAs6E+tFmEszNUDWc3VyMPLB/yhzyEqSrKlhxRR6Nt
6tpeu6AAdM5u3lgw2JgHB8NcuwlnbZnAlVNnlYxR5j8hDA2GSHXmnglIxK4g1SOUxVWpRtdN5hJs
WeYy0ByCxnVHdleCySPJQmkR/6Clzi7pWsqfjdZMxGMsunpFxWRzbnbI2AWGmZuxi5RDVFe2Z5S1
5s8diU6FzqjB1iUTs7JPT06c6W+LU8xHzHzt55UvrNKtJdNlZ5lKvqlTZ7iIOl4jfDzUuu3I+L1k
snUHzD0fhKDGsXqdSqAvCn/IKFslcRkKcRsGtsR5J57cpGzPCtwn3+hK/RglCyNupx0sP4NGeDQn
5r4zXmDrQVDc6YMx7cYxEjRAml4Nm4gQlgDWIFmApTO9WfC6r+3FToh/zuraExAAv1UNJWxSRRkV
XAwxi1zJHNhwkCGDkFYDk7fjRr/Ie13elqM2AQZa4XshpuW6FKm1emRXpbEjCkUNN2alDJq+T4eC
UktBGnhbL+1wn6SafmqrsiWry51hgLojFl72MJwzqEhBJrX8VuiHcqYrCZmemXGaPqjEsm9zY5mP
+dQD4ePCsR3bAXi0MtfAPsONbkSrtaeyK+ddIVyxZaQ1Nv5oDe47IQ/V0Wpg6ikljvmowDDtxO14
Oxdi5Otlu4R1QABWXzY/jFCbTzXKgX041y0Yvp0717pOvdDmnUHkmCGnCyuxTahxEWEzziJvQ70q
73PeoT8WGGpnMPlPHaDauSpXfottR/vC6ZKdpYY0xhFkr3hQl7tYTU3fgHV3rOpu3opG6gQnDULZ
zaPeU+yNxndn7GGFESZ1VY2yeDL4FFDJm0SMNXL0277SbrqmcSgoCvvUluqwzcZIkuagj7Hhmbk9
Jt5UpyYsV8eItyaWUBhMJjoxD6Ry/TQ1A+JbLoYfRUI07eyQW+RVVkHEpGmUc4CDNtb02IAUiQoX
MQy1186YzRH0zISVlK9j2IZU636clp1DftajqGYnqJVJo8UeqyOW9EgqIO/AnWNBb2LYTPddqcR+
qivWyZWZ/cgQ9CIMZ+K9dJIQ41jM57ExrW2La++Fwfj1lsdqgNgpgDhGZRH0lCeOl7nE4NS9Zv2A
3FcfjJ5BLs6W1knGQ+Y5VdvsBxzjH5UkUW9rumdtU5jCeDF0CS2kz4y7utCeOg2m8MYqze5ad0kD
rgnIPeTqoB1MfQ5TqBJRfsvkhuFHOUaA1zZj20Syp3N8jYFdo04CPM0AKyDrhbA5EklZLiLF3Rmd
qkIdnrOg76fFhtJeDzDxXZFt4VMtP6sptIOyV0FJIPWcU4zbcX9LK/tGL2D7TKYc3uJ20PZII8SP
vilxMoyBcx29Sb007ZvbWDDZGsbRfR1n4d52olL9kHEf6L0lkpdInQctWJawXTfhUt5SCSbvGpbl
x5pOLBqkT2ra4mbLLVMAjrYqtOYNZiL6IQEjSxj2DxwSFTaSfgX4v1eV6iXJMeXHMbQzn0bNjvdd
GLmvCMhMCnqd0CUL0vbVPMbd2VSs8kLRGakmjL2g5nf9pdqpDAQdODXbamIQGIPuiGHoIaKWln1O
q4g/3k8FCBWYLYgr6W4F0vTUXDyzxczeUFEGeBDlspdpDOvbpJuUKzWO6GRmMMDtGDEY5BGJ/lgm
EoJi70z3UeSYP2VbV/sm06prsuXQ2Jcs/gzClUqE9SwJm9NCC0+fqVd122/TJHus26o5MrWxb9yk
nR5JIQxr3OMa4p60WblT+3w+jIPeBpbbOODz5JX1UJYWBhwZKYXSSZrXCr3KDpvG4hk8NKOMK6Yh
ZwxkLyTSQ/VmUdr9Q9QI+zHMy+Spg9LLYdnQexhRbgfqZAWRlpPhPkAPm1MRvnNy9b4OUes+020D
IlQ7H7VYq/e80Iixr6LdGs1sBwoLw7NHoPSpzLJAp9q+JWup24ayms9l4sYw6jT4z5uyGhLdE7ZT
ym1Kv/bUxhqqfFjClFjxGLCVA06YgOkWipMr8u8a/98auI+aVTw51FWy7lhECZmGYf7S0v8mgFM7
EwRTtESVLvrRRPO5RXXQenZWtV+ocfWPatxfl4JqwYp0KGcd47N1VNKh7XBS6zh6RCPvMa4AcwxK
gn0X3whSfw2Jh8TQvhn+4HE++GclGLfmMfJgukRb/Pqrc7Ofn77yX1L/+rsMnU0O7+U12+WjBnCo
yEmwk/V38cAxf0j96YQ2aacHystXF7M+ixt53qiRsUIyCJIhFfSTuDFE1JLbtsK5OIZ3jaG33zHz
OJuh8RgXSXFFVbJ2KZb0SPvD+2Ie5h1o0jFPFAAx27GCjKDKjZ4bwHpui1xHDgQzCg2MMxxnwFr4
am2asW8kzI6mznjHXJtoE2zjh7p7IiVi25fkoCnUGb0UVxxx1k7Xw+fGGA6yb6Gj6I9dBKsH9+tb
HB2bAJ63YLPLfxTL9J2eWXvKrM445DnD5lSgIFt6BkFR+daSN7hxJuWoy3zXt2VgjqgjFWVBBSaf
LGvEWEMNLyD1J68EYx0mSUaDZASzcWe+SiduuusYdWQgze5XGf0qmHn9e73/7fkbQgWf1fEuMP4Q
Nou2iOIJ4rzmEL4+NPUNv9Hw+6E1nmvIT18seu1vi8vQyOxyVFclT2v9/n77vkJyFTnm41MC/+WE
UErhyzfjXWgN0M7w+WcQVMC764fu7PZ6dy9kXPpzYyXAOmXvs71Axmwb9SYqzeI+apPmamo5fIo2
Nd5tYZY7gbrMt1Ij2xqlPn2hN//kpfGfj3a11nUJFDY1FPwffz94D0Rmwe+HURdUi8JMABABUURr
BINKnxgTzbEbU2JRqOLJufGljf4L1R/FUN+Jn0qWl8H//g4xaFQxoTNUQ/v8DVn47bl6Zh7hkKUP
WKrPk5dOjbJNILrR0ZMK+fjvC36WPK8fra1jPG0jfjbIjf74EMJlqk3ZmMdJT25kWL2Zaqx+IXr+
yz784RLrOvptnZjmyNC4Mo+orQ7GcEGVuWlL44uLqH9b/TBXcEvlq7f0X17pv19Fs7DRXqxj8ROg
4Do7jQ/F7j/m6+VldN8coCIdm6d/P7xPluT/WUK/X/STxno2zXBodevYdghX1T57ZTj5WjTVoWzT
wTOi5M4Z072DABK9RvTw76v/9bn+dsfr//7bHVPWq0mqWEfFTjZ9eTvnD1r7xQ2u58N/vRL+c3/E
7Wm6inc46RmfPxFNKBNz36OpPmbNbSb7IKc7UIk9ZXT4v9+No+Efzkn1Kzvw491oTThQKtjHObp3
wnez2hXwFf59ib9+8RxR6Pvx0uUj+3Q7c6+mq33OUbuJr43HhuPQ9fSdC5n3l73cVwYhf1uTLomG
umZq1urh++l65ahHah/GJ/XOenXwX059xStPcepxqkh/9Mug3DHUYWD4xY1+tCb59d4+XPjTukSe
pMrQjVFQbzLHC29WV/bVgSnZlfuclNvNGkzPXRc+iOMXX+Jf1oxraTZFl8AtCB3mxxdp0M0oqp6e
gAhK4ZHhpJwnM1rO6NIMlDftrL+JIQ+/cJ37cx9jA9Mw03RMVtEfLro5CqeIpvBkutV4rbgIsqLJ
EW//fq5/PtbVthu317XI07XPZZ4ey1bFyfbI4YTtm0RcSNDxlHsdvmX73CKRFEK/CqloHrObf1/6
z1JOw7aTEHaMkdcy6/NaGqeuw2tSPWktQdWmtJZD35PLOiPwfNLII3tBwtDXNFEuLLrWakyvl2W9
rUeK37Es3bsvfs8fu8+v3+MQiGRTRf/hEx+rtk1Z1p1ghdHMAoOhz8Za0MVwZ8LyZsvwNx38/m35
4kX/8Q64Lp2fihcePiK87o/Ly6Hld8NUPw1TFwLIidQb+yK6MEUk9q0zW7XftEOxHxl3fPEKtI/O
MXxV66XXUNNfCVB/+H1W6Id+bVEdNsZt4m8Jy1sNo0Om4s8RA8sN/hQX2bY+Lj9A8vx/P/C/PW/X
BPzFIIcgUfHpvlN8zQoyKE9VgZNAxUwvR+v48O9rfLLD/nWHv75apsX4E2mfS7rYrDpbm8TJJUIG
cd5ks99bBhJGNwwYRXX7Prebw9irtDEg8RtnJOKw0MPIH2ql3o3V1PqziGyvVqV2k2bmdEILV22b
mIKvqTT9QcYTxN8aefdXC3KtVD6cVRr2ZKaFE4qpYo5qr/vSb8ehmluMcm3zNLcN6mrXTG8qKDl3
GYlsAWdC6RGYLhmRFABMsGe8IWf2MCpy+eIh/mWBmsLSVXBUS/zpkq6p9Tx3vX4CzHPEJjIpwbVe
MbyQYvPURQ2I38zkdG8UhfWFcav+RxHEM9AtgEjyrmgFfnnC/PYMlNqeex3YDq5yuUcc/rzISV64
TTZtsJ65NFxaX6ZbDMulxaSAkjITNbDy7PyMUeJtxlynhY0nUp+tAkGQnoAud4c4TB8Iy4w8zGtK
Tx9KRIplzHDDeAoBYFNafZge+mvUreCDwUhOxhUT8xAnXroS+BVL2TPkZ5ZqN2iaARu3/165v5qb
z28fByCCAVZP3D8yToq8lEoymCfkvLCunVgGsSH6Gx6RvY3tgayxri8g7if8/jZX/KGT9Qhf29b2
c7tYQb9OE2EEQ/EKW/tSjfXlMMf9/1wL/3pB//2Z6+L57QWZpSoSa7BPWROeDYM5utLVD43rfPE4
zL/sFiyE/15nNQf67TojQdlhb+onW+nhNSeXI+LKHacaFP6F/tZNfurI5FEyaU9zTEwRIYrQwNpv
TdN3m9Ysq40ZInudxBPEgTfgvDetnw6K094OiYqOV5OPFJ/3CQwWpibwrHHSgHZoPISzM7zbQ2L5
wtW/6ZFOHEO1SiA1dRs64UFb577uFF9OebzrNffk8jeYvEQ/lRoZf7k8WT2ugsg+N11VPqM+u4bC
cU5c+nlgKK9CfeDNNbo+ZyGNHUOO57hCcoGvjvyin/6zXORlEZsBdAT1nbL005arVTHQEpByXJYA
GmleDuhdZtjVddT6+I6cZWtuOteJPLWK58Cay2mrLVlz6kWh+YmSpdb/fgh8+EXr9//bayVSviUf
0D5ZgHItWvqsVg6W8vLvb+kvawdLe/5D8AzCn88toUZO/FSqLpmW2KlAiTFhM8/uF7vk3x6uzSa5
hhGsPta/jqLfbiXSo0HN2vi8QlNrdLNbUzuACmwxzvcZW31Vlv5lW/5wPe3joyvCYVFi3aXbN/xi
nJ5yAb/P0nyXwQWCwx2y6i88X3+5q37ak7g7YVE4kI3yhxtpD0TtuKDw+hXwsf4MXdBEOGBK4JHJ
INGj3K7ekulUBIPFSdt4+QkSljkQUbuxnuFuQCk4x9vVAneNbOku6t1X/td/FOv0Qdhv2JgA4SJI
efnxqdTOmJHZrZ4nDZkSctMFUy3MaNyza/Q5ignp7NM+sr94Mn+uME5Gm9ALbR02Aj98vGoJRyCx
jewMhWfj5KfMDkb9f+4ntY/X+LTTduWQG6Oun0E+iIQa05Sda273pTYo+//1e+FKZNmvFql8nZ+t
GLWla1Jt4RnWxMHGlOdHMcXhI9+o4v37Sn++La7EYiKDijwfPDU/PrekExNhx9lZ1bhQDoW7L/Yo
0QOhKCdVEV8AZH97S8RMCIc628Hk+tPV+tYKGWBnZ7eTO23SYetYhzUE+9/39NerWGsiATNUTDQ/
rYUobZKSGdMZav7AXKmzYfEVPaq4WNv9+0rqnxWiJbgVkEpaONv4/PiK1lXUsdbOuZFHHQpT074Z
EY4fG7hAJ8XuxmuBOGcL+Cw2WsNY000kElf4+l+smD+BARYnZoWgAhgIr23yxxdZYhhWDquTz+DI
E4xX3a/1rruKXUJzUXHA5i1c686Knf7YjcTWR1KQhFwwb5zGAcWCIStYpUbu92Jxwbbr/8fZh82w
bmEcz8/EwvXTa9FlDDtims5roptKX4c8aodB2266rAmKqL56IH+2VlwO8Gd1d2TD/IxdN8zE2aco
TGWn7229yV+UOkpe0WyosKJhcnxTuji/MI10ulyGsX7IZQqG8cUC+dv3ZYNk23i688/PvSXqATxO
I871oHl8xcQF6gN2vJxLbRBde2G+pjlw919Z1//lE2B4xFNmQdh/5kjoixk5DOcurLzjc0btq1mH
qLG+2Dz+UiIzyac7MrA3JsfpM7bspNJSzUFliwqhxCmqKF6lpkcXLgSFltK/Vs5xoU2HyTEgUnNi
ny0rcw7IaJdruzWiNyARwyNvugvGGkrb0JgO3swSwsIXL+JvD4SVwAsn5wKX1k+fh+VMmszM6AJH
ku9MgFtsFsM6gPbifvFMVlPRT03j+kz+e6VPVUFpSKeEr3V2oniBqGeU8Da1clNTKcOYV/HkK9pw
GybD1dDH/lyg4pnG/jrMhwsdpx5k4/KuNHAEmdJp8Bh9jFvN7qfN/7F3HkuSo2eWfZU27kGDFote
DITDtQy9gUVERkJrjaef41VNY1VWTuV0r9uMlsZiMdLD3QH8n7j33KWSP9oU53mvRqWfQeZzC6s7
F3XvK7DFbCGrV1lsbYtJecYOCieg4iYnsLeSQPyFKn/obfYRqMtWK8aPKGrPyPnWZYIBRjGlB64j
QGgLFhCiI21D6tdFNJzZUT7UkXCsinyyoYTxkLMChn04s+ylk20ZBSNQ/RJ7BzgkrB3GWi6nrTHp
01dPi+DNqvTBmq7y07sxnVTvb9M0Ll5v4IUspXGjRtniAroPV0EVHnKjuapmAtYsX4kNSQQtLYfH
cu5X3cwvvqQfihRj6NSlIjpchf7yhOCVTxs65oMOG+kXhclfpojM9FSRo46tCPhX/YcLr6ijsl+q
6BBr8GPCsrhWU/jy9w8Z869vhjRqmYOVGLX73umHR78JTJo93aGXLEEA0IJ9YxmFaFVKcXphWofz
cBq07r2vBKxtv3jt+1/+54r0nixOHqDIqISovh/eX1iHRjpm8YHpzEYzOpSQyXasDIeMEE9PPwFc
AiwRVxa6OktoV0HTe3Ha2An+GQSrNvZhezBmRxsPVIWr0RjXSvNGeW8TZr82xetswbPMIE916NpV
mFwKlK8ZFEiLY507rJRanMnCDQtRiucBYLYo9C+BEX2G6t3hM2uHPCj3w4AIo8qfwmiWcVOOV6Eq
D0rWrJZE32dCUjOjQEy9OMZsHKK7C60dHIRRV55sfkxfa02mEyaXAZ5BvM8NxJH4p8t9keMuWjpn
zPm/S0wk5sRmZmULIkBCAU37ZSze1eU8qurKKr7Gvt+GEF7SYbJ11tD1MiJi0ripa+VLSpOTVYJW
LZa9EJohb2ecf/F4urdzf/m6TEPTuVz4z48hI1UM/hHyIF6KdC/Kpc+a2Qsy3FLKryj0P30lSwTF
JwNq57r881Wp3F1wk5FAAbsTCUI5voVAe7xk1iovjLPq7RcX4k/eGCesynF0r2d/rC6Kku5iGbMD
nv/sShyX8GZEE4eSnoXWq2WF4yOuCuvFRLz5q0XhT574VIGiSSHNDWD8GNo0taKe4Ns+mCKK6iVz
luGjSGrv79/fT1+EBgdPAkNVSLx//jjjwpDHMUsOkl4LEC9Ns38X2VAwEofP+T+ooEEiKVS05JST
s/fDd9elgSLHU3QAbGl3eOOE8NLFv5qF3A/CHy5FHUkzM8171vtfjmQQbGWzzMZeJs1DW92ztLkB
b/9/G6SfzAb0P73YD6cylZkhjZCOzYUXi+VzJ+he0i1+mCNNNdVtaEWAN/vHWKb3GeWzHiqnfsHg
9t//FuGUow64P6iBlf/5W2SrUhZYyg9jfH/SjOs8CZFs/rLNUn5y6jCz1RV0Myh19B/LHRBPfR3o
WL+x2AeQ5VqluqblbPcgSkEAoDjRpI8Yxl96sooNZEisjiJIVFAgslPpz21oOuWwKjjk603C8CAz
T0r4rsDh6JBAik/dtOMtOrFV2xrKXFmB9hbfRioH5my+mH7LxvP4VLwEFoKzR4vJQ9ccFuFxwhKD
RK/mJDCZ830vgMwiFp7eGx7favrcGvwWSer2wjmYHqP03RqPpX6EZGoLWEfmcfY6QBBgx6Ad8G0R
W5r5afsk0M0E7SpMHG2GM9EE52FobCMW7D4bNtESeUPFrK3/JN7cFiqAKmnphWbxaFAJYA0VkKR2
Kym9TMpJiZ57yR07KN9e77OMo2gzR08pXbN/WEqvitlBuqmvNW590fs14Zqz+jVNrqWtTCNyIBl7
6XcLoGJMS+g06VNTfDBojJSDXh/ESHTGz6g/jz2ujFVBJOhw0sDxJpcAMAtRU8KBPw1pBb2N32Ae
1qnkmZdAxwTlawc1eZSHnSC8mDgsxmMUe8CQSOMNNd+I7BIYj3yn/jkFecOt4kMXpHTcRiKgD6+R
LiU4jZgom+2SgvPCotvta/UsLIei9Ft9o6U7ZbyMwUNSbIsZwVHvgEqYBjfAtJqIHoP47N0SPTP+
hIUxd9sUG3gMqXalQXQN9max6QGY1SfNeO4Whva2rm9VYt/ac2si4PYCvHVQimCezKvmQSZLYydN
TpTdDNi0UHrabdkBPVxL1a1hkqWdZpSAePt1r8RtGEL/8rGaaERIoX7TweDAUN2qKZI8W0e2pb6F
cGlTpxi/62B6uk0vHrR2q0f0vw7C3al10IZN1kMgv2CqmNONCWIWALgO9orANuMlaFbWs4ZJfjk1
xNuHbjH5i3mKa7C7QKRGxS4Fr7QcxL38qCTZxnhLdCcvc9dc8PJAq0R4GiurKPxERodeE40j24JK
ZMEHXO1VSjKsvdUwgEIqz33HJTGVt/Q3ChPIGJAWjbEpNW0NOPRlUJuV3JuHNqvWuISwz36fDdY9
IAWGCiRFGggrNGH7VmqQ8x4jZRuT4Nej/gU2bGIL6NfAGkz5KVMeKjBB9byLtIeeAqcfO0eLQZbB
EhCZ+EhLcGSQVWqUR3uremzUW56cknq/yANAqZMqvOTcKl3+3jB2RJqHHrnxYizGffc8jQfQlWZx
nIVnOb8l6WM/vxnNtJ1N1KCz3VXrvHiGByKGJwRIAAWCzFX12tGXlVKyYJU9oK+WdOzRwVno6Q+d
uO1ld+HuUGCoO0mxh1MkIBFO8nW57JOYj8WFzlrTR4zjGpYEFCi4CoXgYCzHsI6LFUgEyC/piB8i
xi0HfxmIIi7eIQGQPe3Q2dhZtGoAGlBE4qVO0sLLYJDMpuYG0TECopVllo36ALhh6gKI4LmgwGXG
5NyL+gp8QzpsdSyx7SRgJm18CanxaNLLqJsqvg2ohEt8+KXB/ry4TYewkW2xdJN+dnEVDwL+ACTu
AgwttmIhlw3KZJy4bXqNyArCMBWhxLe5IrtXq34E8ED32swrKJG2JlKy0iyHAfru3jOEL1X3a3Gl
Yevlfc/wf+YXw9gYy3FRnyD8ocRnTzn0mzzwqmzVSnTpXvvRVF9NgpAaH/RHk3uJhL1DvSKdNIp1
Ol/keB2lVyGEhevG87aetmMNI45AUQ4FUTg08EIY4cTbdPTZsizlTulWBusEJMrzg0AoaPvB2Ksv
1/1mLFfWvB6hqEXbTvF5DmbBcYkPcbeT9c6elF0xcR9G8Ctqv8R+rUqJ9It+5WdlFDlwTB81lLXi
jwO7VDPpYcvoMDVUiIo4Q6IJzPiiTgFkhL8/6396BiNZQVMnSQQ9/OWsV9N5XtIDbFkgr+GU7aJx
CE5//yI/ez8sKInslO66yR+n7XkA8zMzab8qCpqmL8YdEDBloypq8ovZ7U8mWfofX+n+dv+wXanH
mV5c5MZMlNFO6ugDmyqQrqFBlTlzr7Eg/sUH+LP3xtjM4NNTWED/KB0YDTloW62EFyng4RY6Tw/v
hsHk8+8/QokB6V9LUeOuvqGEZxL+l52FlulSLrfRoQ44OAdAS2mgORlGziCs94L0aamZU7QP1mLu
R2QMso7zufps9ZZ7S7eXMrv1WNLwOOq3sDE4NZfK8jtoiBsThi8PGTwzfEiqp/5m4Z4zHT6bVNqW
8UXcIg91hQgysduK4Hy1LKpXZd1sOk3yghJuK3DHcaEj7kNtk7QYRKLcW4pmHZVro8Lpbh1K63uT
rkPhFGPR1n0gpg2Y4rrm2PcNbRUI4Qkx024UBndYDrm0Ck0PinAwYECLX0RoA5BTAYIimLMVElWC
sxBhPdZsrEB4p5fAxWQER1RMIdPYmNc0TgnATFm9bWrfqoAguf1X9DVi1Iy2EfEzup8XASeyB4Md
uHC1POqLW1Kl9KCRzU21YFdyxcAR7mRMg9aJeBPrRbE8yhAVOi7OogZOvwvvxEzWnLhTXx/uHO5E
+ybMx37sWSSSyzHAfgf7En/l5U3Eay/gmn8MQTSpfLzK6LdP0/I0d9+sIfXVWvDV4KljbBXm10zG
b5Z+CNNnjtGHTY5jxK+ysNGKb230nsD9CADmdfoLgzPeahRddXAA2mkkW9lA+A174CTsOQrV3sn7
U/TekV2yLRQW8ZA5/aXbKZFnCRxLW+s5Ea+mhqmG785TWgz5eAbukj26fUzk1mjaMANw9s/VIYJL
QflRJ+eycCYDckW8BprtZKQCTzzbl1VM+TWDv34hXmS2wP1YkyspoU35F5iv1LosV51mICzVFkd+
P8trKmz8yl5Q9uVbkl4C6qgMAkxigHAZwAj4YfKuwS2KpE2BKz1tXb1ZzwDQmMBwHowNC+rvC+VR
veoJ2hjjZzACTSpClV+rdXQu5Kc+Ok3DhqYEDtx7k+yqTnT6gto5x7Sg3DSLg1EuUUYorpQzrRyb
Q15SEw/qSsH0J5vTRrFO7T3Zx+r8Si482XhhKnFUupdiOQK/gVcVO4ag2MQc2PBtHdkkaLoxN+DJ
sJXerPFAK+vk0mstb/tmpeL5HeGfYNB+SpaNQFhFUkG3FjjJwBhGRcvkiUN3avlKU1Nbt6Cw+17z
xOLOil5ewnQ+jXrgTJjF83zdkP9YdhBYLlq4nwpgNZtRurYVaO89Pr14xs80M39Tz6L6lNwR2rAQ
oFaDw4AFUoa7BI/VFK46pGxFpG8apQLmz1UY1zV+f/ADKYY9nFjyOc1H2YF2b1cyxMzYCJ06750C
blrUk7RRJP25Fyl/Esz5fXqnTWAt5eYDHnFMsucJyv0kZ8dxjnF176dwI/SHJvZjMdxKw3OmnuE7
u/eKYv5upHDE6XGq+rtZvYbCIaJMEmRgI7ehz5y4CSngVqbmazFRQ+UmAqjCgK46Dta+zTUnCm4m
yMqJTiG1Bd5ZeShMqqttOjwLwCRSGGLnMkW603wDsRpp0D1SN5q2w/Dam69DfSuTT5GYl2g78g4o
2jUR/9UmAQAgSuulOYzdFSQg3lCfiKNlAsryvDTfIo3K1R4LX1pWlfFdMfly4m9jdKuFryB86scH
McS7hGkUOmNxm/tNJX5Y6sYKdpmw1kaoKP2hxdItPOaPZuPlmqvX+wyFsDau4oXFtV/hcB7sDids
DnbGpOjfFtlHHBKXBF/MbpbzYlwX2hjre2Ud9GIHbsDrl1Ondl4tPE/6tyrTHAIr1kFIfa/CwtzP
1UUCu4GL1EnHrVXf1IGh9xlAJm9G05iNbqznPGP4FyrRtyTWXAFyQa7NXAZEzXTJiCXiKe7wmZTU
qZ0DStkz+ME0Dv2Si6WC5IEq2RWsFI1cbg8d3CCh92SVU63InVGpvDZmMKp/leRPhFysktu1DWqJ
c0c6xFIdG8kvivVwD4EQ1gLYQIab9nisq6OV7HXzFoWeAv8Q7wxQydzEcfSY338ye8Om444U12p9
HGJMhN0nE8D1okV7WFY2jnxvWKyVVJ+qeNq2sOCU9oFCdlX2wtGYNBtPCCLYpyTi+RUoHuLtTRcJ
e1z33XRqFNrrhBqSUB/NaDl5IGnSX4usIoAG5ePKgEZSV5TovYaftLdx9tgDR5B4VSu2bvBVmk9j
esswFbdnfYqZbGws65amlNbXTj6MIIuCgc79UBqHvicp3LwuYUeTcgSxsuXgAAu2V81NKJ1j3bNK
Hu6PmQ7KbyUBVhIYO/MlPkLbiKd9Ub6qiRMqrl49YOpOcjf/ZjZ+vhHUNb0o7eICsOkMZbEpYBX6
sXoOhvVMLxE9J7e8vszTCpQRo76j2r10V4UDynDj9kHV9nGp069UtmZ9T6Cmfnb4H1S4iQ8dMo/B
Hr70/swaKIpYf/Otv1fNM6rKWfZNIt4ViYsGP94+HtZCDUSMlJOSG9UxOhTHXwCwOZa2uXhJykd9
OqnV0WiAbJ8wTyPSx8mHXRskOSyxizSvJqO18auOPKNaQqTi3JuCB1nikr9YcH/D4R0A7EAsWWjY
mVq7YrHLg6PWXMT6rPK0z3R/UH3qh8o6pvGu1m+awajqGmTMg/LsZSi3eblsMnH2wyh5wDoAqJbE
B1z/JlBbPXmMCHhsVaeEIBjAaQOOpofkJnQ3LV7XAC4CXbfb5B0YtR0KWxP+YZZueAZ3SeYw6zBR
jy3CF+x0DpgHmZBv9dTiN+bBYwGWBZ65C/KLoh8k40puWCyt4ubCs34KX0F1wr0J6x0ZcWTwkEhy
gNbhLV3nLJd+3qXhg8bFGVR7syJJ7VzND0u2Hb5GdiLFWagGJ6tK9HovDUc1Y0AHPEs84/70wuyM
PR/gl3ZDXGSO4raUwGlNcBziYdVnWGKhqQyJdeHe3oyxcp6bhyGCGrX4SX9aHpUy8OoIBmcEIDVl
LyGd5WwVAsetDlZTrRLzZdY9EwhsU69gSWbCeSp3VUXkbwkydcAhCwmJWaWT4WCPF22dw2IOao7Q
2E6kzZ3SnravEx62gbUHuGZbmt/bxmO+KkteIdzlm9zA64kFKB0KD3ZUe+d8vo40dlX0WDUbiZJ5
Qf2ZwJ1L5UvOUA0+R9G81c3WIiWrzt4y5YR+3Q7yfVpdAsirVvOZqeDlaxK6iksF1j/fmM0uxl1X
pC5UV0t6aqvnDiZnfex6Dw1YmVIA+ywfm1dYe/YYnEPQfbEPoYL46kTb6/V2bNel6uWTzxOB85m6
1zGhbnZfAy7HmvvhrAReDsGpNsEweyMEL4UfpqYLpkujnBU2UcqSeX2NDYO0pjC5ZfKttl7nfqUj
q7Y2HeNHHdQMt4kJun15aSy3mt9a6SlPVyUxT5bMUCCikcqdhRS5mNsYx6I0vasav7R+4FPFAjCO
exF039c07Cs6EYPNLEU8j1wZiJr1YGQjAFq2pmQyfFnNbhZWoQo/DEpzcTNS0G3GtoHjljxR0prJ
ygL/bxBTuKW2mTpfvQaLu7QgOB7JjygYzrGPnj2WGYShNfWDJXvhY8c4eb6lmWPUNBebabnCiWEF
MT/X3AyJq5d7EFcitCHRSxav4y7svMRwNOnAmAtOyr2BgipMwb9pRKzGVBfgrPxx3gQSdavbhesO
5TuxewYhjZQVSYGAlMi2h0rYMpiu4rM23HRpS4tATINXfOr30wXievCQjUcSKYlvSrRtnJz15GjO
Wyrnehwc6K3K2qoPnfQcjicWNRJ3X5xvMUEDn0WZgVGDUdhnmHzTYgmP/EOdjA/wKhDSabtkgK7H
tv0hLKd3w8S9rnYLESiDI/PhadrOulrUy5F5q4mosrMWDMC4G61tH3xf5s925O76XgmjK3PUi0jb
F1jqM9ALEYjVYp7VEFnxaNgSZILErUW3Wd6kgEk0MzWyf5xF2KbERjdHhQGRcm7Uh3G55qJrgaWK
cEtEpyQ4qtnWHBhTr+rCbywmKGDdJr8zuaA/anGrM6Mdd2HjyZErdI+Z8NS2YJwRDTftcwIc0zqL
ILrAWYVnoEHcFSQQRuOqIDqXe1TajO1VF85hTOXiQ8oVFgKoWjZe2SZMrk3xBhnYR+W7NDfyf6zQ
nZqLGe3ud0p5Hs1VQmvdppsyXpstGMDrnO7y9jS1L5REmuZ2L8L9d2BI5SUkVg2O8pBSuhVX/E0K
pfUUAxJCycbKIaD06xuYgPd0osG5F+QvISNJ6ZgBa9GATZMYseyKrH6x8sHwBpKnvBya81auosCd
Zbmkd6uYrctMp3Gq+SQqfBiNxSp3bLId2yJeE1DGLxZA0k+W9YwaLO0ujxShu/+wrM+sQp5rGvR2
y8XHRCA9hmtrlblkijoo4e7XA8+lz/saDKb0L179JxOVP764dtdM/WGGkxvBkCoKE5XpRhCeHQDq
VH8fSP1vRPE/JFSrmM/YHP6/c4r/z0f/H4e+ff9zUvG/fu73uGJN+yemElM0VWxOdzU0l8jvacX3
f4NUjQEUpn9yg+/Tyf8KLJa1f5oWWeooqFH4Ievih9qy76L//Mf9XyHLxzEN1P7ulTf+O4HF0p/H
lgb7WNlSmI4iJtQtXdV4v3+8RqYE9Z6IHcqdt/nRWCcrSGkrGMcrxZFtekVH9/7wCZ1/3/j+R9Hn
Z0z0Xfuf/5D+fFX+6xVN1VSwwKkotP78igN3YGeS4+cyYHCUle4s7l3HbL21e841XtM4/0of99tc
9N/L57++5g/vUuybVOokXlOzZfSIxhqUq63bzXvn4LD5pVT8dzPd372g8uc3aeSiPEkiLzg6YGB8
aPNOcNC3A09kH510b3nZGaHqNSW1YZVRJzrJQw6hc9W5ga87Vep0t/JorXBeVpx6xNEn5/A95snq
WyzSYsmP4r01+vF7jdBLs9FzmHLuTCT64lyRAiixMlU0Sk/FVQ+zw2CN3ZWmYp2/06Pkk9DCfeq2
wLll01nylTaeo4IYvRQoz9sdf60NZ4FYk/KSvRZuSB/OssXcQnpRTeZWO44gl4ICLuqVkRTfYlWR
YIcMXyPvuRpqB1qaR1zVJp5/+52llbRBMyuNNpyQ4nFBR3NRV7O+qfz+Qybsywm7zbyZ3kvoR3bz
aJyjvXUyt/2FNoxRH/q3RLElcQ/wBubnxEO9XHGAc1bMFmsjdSPJXqDe0LiJI4WZLR6kvbplCnmZ
3GzTbOgeat90s1M0Hs3x1djJ23htEThIiAcYkpUpPM3Tg9b4+rtw6zbS/FVM5/ZpcUmW1p/CnfgE
TjAJfWwajridmIqRjrCrHgi5XLdOsIknGiObYt74ABvd2IJNYorPIuxgwO5wYMA6oe5Y9Ej3ETA4
8lE/iwy6db+/gkUSD2RCMCr044Px3I7reM0hcd+AGhL8bzvehUcgyuDFP5PH0hu9+amkMAVN5KbO
cOZ9SC4pfevyJX0E68bveH+zLOy8OzqETo6QZTBoFxlXkzOcGK58QKh1jMaZ1tlu2LV+COF0u3wU
buKCXmd6Vs7b1EE9UIZredxOW5iOTL6eJaa4QBLdbl01DIIdFlLURW5y4/voP8kTcei1js2Bf1qj
dFKJHGwOyrE9xI/LlSbH8Bev2srP9X7cGBdhu2zRULWWHfoCOgksxVLoKO/9vvOLo/ksslc9WPgX
GuEMhq16x1UVZVy5tvBWfAjQcGxWoe1LUXgNRHY3/YZcRjhQIDiAPT3I2Ef2j8haPJm1m7Mwb7lk
pht8VhmficvfptAIooWOyE1eL+vi2QSavoveZYIBjppHaQ3obbnWbEwd8MbGi/WdrGiBePFlZGx6
iV/1T9Py9fg6h742u/lBPas2QRfn1p1dzakcMjB8AtRD2mMhfe5liXhbOxLXeCXtQHKlgA7KZrAf
lI84N0CsrBoAMMM6eaqOwmHeg/im6a6YvaRcEdEHo6+FOVdls2YUe6/5gPqPLZwWNFuReLrrmZX7
pRu91a/ZW7shGcMJsGS4YWVPjwX3pb4eV9Cqj4uPgfxYrgaHgbh9t4joG8UnMcFdntgB09k4IZJV
d/Inr3Ynj1VEb8MnXdM8HkpUAC+Sl24Cm/gcIpS6LazunfQ+GC/dd8NDvuc123pj0Ei72Ldg6nux
KzVvDZQyJjgjWQb2eDK5bONrMhFN4STxpS4eWt1vwg10TFTSOaHOjvTJaPldPOCTdcFV51+4qPD7
rMLxlawl9AlIA/Dj8Sd3gWFuzWPljjxeI4TXTL37bDMegNB2MoNUEqVWPH+iK4BRrPMN4QjHxBPu
qwlmmXw2dx1QNzesZv3B52AortAnB648ZoLGxHOZDtIGDvwQjj6d7X1Cv5++a5cGzDHvOH5Bb6i8
RVdwkogMjUfdYkLsZGs0Gm/hqfTUrXzAXp1cMBAeuDVcixOBqBCWC8NaXM83RrxsuZ+XExC0bI/b
8i6B2bSXXHpRvWYTied5WykOSsHpxHO/I/fMk3j80vCylH/oIk9kFDBvesaljbFXqGu1e0OwsIjp
TnnlMo2nBAZCHgS/efc7V9jpfjE65M+apKCt9Me82OhMHivyOMLiRRWvmryiQzK+tB4Q9zq+aSop
FzasZ59Aub8vD35T7v14cqLdsgyE7Hcx0w++gQ5TBQFAdAbdy7C3HpoX/di9TC/hk3CSPZT19qk8
BA9w7PbNTnuzLvxKji044qkgPdQhbsSJXZmnB7WLLx/+/pf7aR2hY8yVFE03SHj+4Zdjp5cDBI8g
Pa/SI7qkdbf71O3syp6fMuJ/VLb88eXu3cUfCngglkY8WHwW0b7bsyhfT+vlyDRplXlcOa7wC5n0
D66S38ukP77eD92KUYiBOAq8Hu7EbfmkrJS14MVbYlk8w7e2w7FxgCL/wo+v/qwE/cOrqj+0KVk7
60Z9f9X6e7M3XuZtRFdEcMgxeg0YLjvZ6v4LRG7t5369XVAO8kjfp37jWT76hgfDmxzT1hwmwtvJ
F3fVe+hk2/SMDMS1NrPfrn9xFfz0F5YN1M+4juBT/PAxiW0jGBDtyB3lQdN9i71hxx7ZmambszV6
6LWy+ftX/PlH9O9X/PEjkpexRl/LdafdmEi5SCfc4lR+pQfdDbfqxnBE6nbWxOvuZL7eCQr3OwGf
uPlg8FgnydBdHE7Kw+iSIcNtH23zZx14LgO0wpGv9Yf28Ntv/L994T+o5P+mIfweRu8g/Lr34o89
IT/zezNoqP9Eu4F8HuEyjdcfmkFd/Kcm8cgzoIOoGObuHd9/NYOK+U+MlQjuDUA6XHL3q+NfzaD1
TzgF8l0Pwt+K90377zSDmnJ/oPz74QtiBjfnXXCMqRZEBObaPz9w+goFqUZmqTcRx4HRPcnVntAC
EaVUpA1CXLOYX9Bd+9EI2Hz5rORWQTAYlJIZfAINtNCG1nVVPSR9mWWvei1G1NHdEmJNLXLY600z
oWwEmcuwaQpTGEcdWWQdSTvCRPksELA6fbcg4enXZgi06EwLzLCxMImZflMmVdOvuhhA1RSsAht5
0NUlwzelkFSw46rZnugtTRs02nerX0IqrKZR7dSw2uZxGZjvbFDboXow6pwAVaMhmBUOLnRzN5gn
tF+xJrJUw7+3sPyb4bifSDDNimdlAoryXolxhJ50KcJ+OjRKp4lQpcl0d4Aai/VxlEUtPetN248Y
Ko2yumSaAhsoUsuR/w5cKtpWkUReK63xSNsnyPc+UAvgPhISiiMbfD3jPUtmc6okxND7MEYxtSv4
nM2LIcYSS6uIzM9MFSPB1YsoTF8TvQw6vxwmIf9alKWL94HaEq6j52YO3cUY2UGbo1nop4GfTW6D
GXGMY1oKUkohHZ9PhCP/W903muRq0gCnNguZqrGHFqPMn5ADv5eNHqmXEuS6sCfxS2Q/0RUoADPx
HnChd2LB0tQws4GPdJxoNZqlGzwoKtF3+BgUGjmoYloJOZb1N1bK04IKIVIIm47bRWZnJQ5S7Q1c
eJHL911AU8KFIjK6jCcqOAESBolDfZGfZlKJEYxy9RF+kdY8wzSI0I0vqCA8P1Jt7lv6LOAezGYt
mU0KsNRYHVylVhbjHaATDP0sSVsVeYJcPqZFl4Z+1oxkSzdTJyNIEyIJPZwlQZmo+eycuO6RGur1
whQ7RpyDomMupNHnM6oQA/H5clhOMzIQAghE7TKEsGs9K1YRx2D4H1YVsxeG9nUTEo4LnDh4brWR
bUxJojhdixEtvc9H17xxSUbQvedS2ulN3MQIr61evFpF2paXvBNZNGJgUqVNk4JhW+WdEjV+MIgG
ZJRADPSDaAUlomh5JAgk62Clk5GlipTlTTRUrlqFKf/7VDXnOBtJN21RaVRrq2rS0m/qZb4N7ahO
O7NquG9IHFIFv9IqsH8zX0O8CbWZDbJqEVsH4rt7kIJy0SEYZmmN9igzzR1flJh+ryPlyoZLDuiQ
pixH0TIi9k7ksQn8OOARiHaAIdDrVMaJZQtmSTCOKAPmde+a/sonkJUWpkOK0qGSiorwIexm42sZ
xyF+ZFymSPR/ok73s5B7Ozh1sYTyimC6iB5qgh+JGKgYg6OY1m3kQP5WWf4XEyLlrDFZ8CyVpLYr
xVQCadW1YHOP5jL397WvydJtGRvrrcragszlGpeRnRWYpv08MHAXEw0tLjux00l2NrN0KFZDB7XX
M4wSjWjaFhrriIXBdBONcr4p4qwlojwW+sRtsK0Sdd/qIkxYXaffY35GuKnQz4jP2ipEmqJrw4iA
lmdm6pkFmW3cN0EWOnJFzvhulJAFHOJ0huVeYXGhm7bMllVvs8TwnOo+PyZpOH4Mghg/SnMywuEQ
Q9Wwm0klNLAWjE+1UotvelaF3+RWqj7rRKtBQPAMJ/BSFGmqa2C89UodpnbeB4mM8kxV2ypxCGGp
X5UE3aOdcG1m5IwXfLjoKBGsymVfpn6s3HPvgJlrJkkYoAtsnlcs90qs2/Zs5GrmM6HqCwbuUks2
YTZhWLBGxCvXpNGX7kqOMMYtaAosqUxpoj3KlY6/axQLxQ5GKOnIevtouJEn04GEIdJ4VGTitWQC
rEE66zWSonBkOqPPZP5NPNCG78okEAfrhLGeFPRqbTPqtyQITfk4aBLKuDkkbjqFr5vTFC1FJ0nr
rkvE8YRVa0ov/YgdfN1YjSVvxUVpgTvXmSYT9BLHyxWrPko/JRe6EPzyKE4QClMpWMvWNFqQWYq8
C9xC740arXwnFHzDqZBbm6TJahZ3cVGhJdMXmbsAS/LLorVTvq1MHuKnvI3Y0EcQZpJR/r/sndly
3UiWZX+lfwBpmIe2tnrgnWfOpPQCk0QJ8+AOx+D4+l5ghFVGKK2yrN7rBSFGhEQKF3D3c87eaycO
RvKeiA0wI3At9GKOq70yy9edFgQwOnUxdbggemwTEa9VsrUNp4eNLXqPAJvZDqDGJRXOSwy8aGyD
tGwFjUCa0oz3a7IsAsOboVOW3iJknBPL/zoNHT0P4Rg1QuJGkV5m5ajLSNLQ1c6tCfDeOf0oh5PH
yybOVUISBcHsNQphSKnua1wlzfdJB+Dls6pnnBRknZTfhxarIvF68E1WRipxDg5QdgnfshnWbmSZ
45rIYzsrIAaS8LKIWfLC+t7EFno1I0oKct8dkz+FxaVddO3KbhumsLRVYhTMGXj2LalBkghDgJcu
nU5SXWnvWXO49mJFAnYvdI9kqpWPjspERNCDUeX08tiSu23rdwTtBFkZIYgMzOF9HF10AxwHSvKe
rJxXO6vsxL7p3pVEVOI6r+7cFG/Mfgql6q6Jm+p5bWR6Ti6ljILiUDeFWf7MapTr+7DUDf0UARLr
5rgZ7gphjf4Ia793CMxMDSO5oKnT0c3JEsRkRpTbNFHmPlZv5Lg5JHT1k8FcnAzprtnXhBaka2Cu
IphReATN+1THOr0GTu4qQn8NSz/RaDd42FQHuBrRhemEEtJ1BpBnVTbEkSR3ykwH8UXhIOeRIc3S
V09TlHvtXUNgvUEwW4lVHnKoFadPWQtRdV1bgh8lUa45PHZGNEb7XDjPsE47ZKxlWOQH4WN5RGRU
t7PY1MQgsIug0JbdQzzUpGfZ/RLXOcu+8C4DHCWSkP3Ujl6h9IAzNMMEM6Uxzt1jEKbRfGvgpmrm
v1aFR4WRBndABNqrt7r2LWSE3aRAsdcGWUH1aNFSbbKIv0zpY4okF2+WaDMN1xbJkaVVRTdLFSI9
1D5TAfZ3FwVr1yclPqWUP/pQe35S/wjtQTS0waSDbmHgbXP3bTP3/aYBjddcaXP7S1KaWZX7IQ97
uRNOsgSAYQklTtpXCJMivwz5BiVIdwjxOFh5rmrMHWQX2Bw7a5T+vIRNf43iugfvyJ+L0FOMVbg2
7Tpx3qqFRnGY7Tgvd01QWflT03gONgFRpq34CCL+nm/m3I30T2WgQ2M9V5M3ncM4DIKrHIMatFw7
hgLVlg847ThCse7XSZlBIoSKQADa1XDKobmRu8PRcd3PjU/smOPXhXzsLdnn274ZxmjZcavJOsRF
7xFwSFZzVb5kbVY41WNNkawvjVEh2Ssgb6QPZhkptY346OIjgX32iMBM49+orUnK6OTUYziIV+kZ
6VT9Sn1zNvJzpH3hx99szkDKXQlEmXKbNkP+bUpFNpIaH0/V+n9rVKUPH8zcTBpT/3WVum/G8lv9
8X8O3fKPvxaqn7/xj1LVsAL/H9hCXS8AZ+HgRGVo9sfg8o//ZDu0wNzQo5r1cAP/Waya/6AUDSCZ
L04IHwNryI/yZ7Vq/oP5pwMfENPuHyWr/z8pV6Olz/LPajV0mX3SIgQv5H764J3fGkeuF2rZcTJ4
RM/BjkFAXELHsr03sOchwUHctNabERnDBGLxpHwEDNvGRGu4SzwyoR+gtuFHd/GjLZqw9UAqpfO9
GdZ6PjIkymp254xYILS403B14mflfrPe+ukhKJ6z9lz493q4pC7K/Yumz9tm2Lk3WqzBiGNxTxjw
d4cEsAGSvWm9dGHG5/A7FrmMAABvH1jvCNsqBpDVA9EvxoRHKxeoo1dkHmskbyhUCwoktXKStwaZ
4RPCtyl7ap0cgRYTmixB4rJX3hPmn3nZ6UiARQezbsfNOK+r75VzwyGHEv3FOCVv//vq/PHqRLRE
/us3Zyd//vzx869vzPL///HC2NE/fKbo0Z/s2mUw/+f7Yi1dGuQfeFrg2S4Ol/98XVzrH/BYcV1z
dDPhWf2lt+O4vC6A8FnjnT9fsv/4fz+m/5v8bP4cs3e/ff3Xsbu9tG7++bLQqwwB6gaAANzIAY/j
L2P5v/SSXYcUIjfxDQSM7IwZ/ozZc8BvjEzDIlLOajUVmzQmoNLSFf7UwSUNS9fP0mOnZoOKyA4q
1Qad8k1Y/rSWhqaahAC5TzHcme1bgLv7f2Ya/+OHhlaLboZIhOVG/P2Hrkt6rZYmAplsI9RQ1XiD
lsBYikOCm/ykD+tsWqp94LHjfRLiwW0mv9mTmbX/y6f85938691bPqF/uXssWSxnEFwXHPPffxAy
ipKoBkeJyHjO1kWCq7H1THgSinhE3O57KKUoiZUmjYX5IOdjc41r+de//zH+Dln443ZEJogRwAdM
RuzfPsM4jccuiXnxy1YTZYAeeyR8Vnr4Jt0K5d+//27MNX77W6NZorvtIDWB70736rfbP8ROEhN1
iYjRwprRqk06xO43Y5A3aahiY9nMtqi+/efcLFi+Ev3dNvP4PHeqOmmL++6bx2oc39Jg3adNfopT
GlguA1uEi+B4LMRvdqmJjB5bjQWm+2gIsm87yzpYhmfvfaI4NzxWVLDZ42AKxviFUic4D68m5+Bj
TabCvsgBVKs8z54IK8IsUvmnrKWwMziMl/F2HES/7dMiI54aAkxdXJbDy6mRDJOfqmrWz6MKqLYX
mV2YxmevjF5VP7rr0qqwTteUd2W0oEHMuzirSEnyyfqRVsJoGO04+T7T0e4ec569ezGSXJvaySXO
cwvJ74hLbqpXlMHdqgvSJ0WwBD/X7K2sNC6ORgXGdgaEQsTARerhEGNHOIzetDcMrBhjUI37smRy
PMpu58d6vgJGxUtAfBg8IOeqxgkbtpURMUlMNuJNg+iGTmJgqXEDWV5N388mtpo6+7kYmufS3Y3k
Le08V3ydpV3t8J+8xTY+9rIrv7ac17Gy+8k6Skj61AkZ41GCw6FOjGE7k36JnV4UB9MW7sUN9Ek5
UX3EUAPOp8vrmzex74ZVtlON25Ed21MQaX0SRs2IPVAvk2/Ep0iSk9fAqrE0hl9JWsKdM3jVlaia
niZgaB+7N4sgiNeWHI8+tfXWaSM2vgAnGIdBxC0RxoxQyedmxDcyDa19agybdHb0ColDV66A7bwC
mZ5tHRPqGt3udOfSSl3ZmTESV9iGOyNJ3it70Hx/71eMXPAYRjSNgrAZ9mOf3hHEQ0ISPeAHtVzc
0Xh3rf5VW6E4mo5N9io1PC62od0Yuonu/v1L94nv+es6vbxztCYth0EAqC3rt5WmgfxRZS2gCDez
Nm6ZH3pbDSdqHhx6Awpc3z05YUIsZvA1axuDXneDkxuq/ohwop+r8XnM+kM+RNl9/NwSrbHRjMUT
Lo00hxPNm2ojnsmvJ64nxF5lRLO5T+b2EtY6O/X/HUj295HpgoVE5RY4vk+jh13ot0OaaWo3HTuE
0IOQRHqndXQxHklTJHJA4KVT3RCs7cw7GHh06nA4j8Hc7IwojjdNW/w3eGN3WbD+fnPhKZvQQk0P
zDv36u/LeNk1ZWYRh4Gbr1wMFm5zN6mwOhDP29505ZiU0ZZ7tpcLeaSa6ELTIj/b611UItsCHP1o
b7GPtkfQMumlpUe2kTRJtmN4TvPe+tEuafJJn0X3RMkRoGojkHGDDcGIzXnOTQc7Aa08un6XQfhA
D3Cbn1WV4y/KcuDWxTRvAav9CpyOgHpnjN/shc9IIo2/K1t6x3XbfanmRt67Ibfw3z97TNn/9f4Q
3sr4B1kgusDfPyye5ymcUxRcNExIXTLtQxyUHRF/BvNtiz6Wit1kG7SN+SJD70c2hcVPegXrJmxG
9gVlYQLyglssUCDMnBvKash2rajLm+tX8drKQ/s508EbnYn6KpUxPbZhXW2J6HpKZtIHC9/bk0sZ
8HpN9aOI+Y4h8oVdadHKCOP7HjGE/tkyI7gRJBUgu4CJ4aTR9vOrIlbfvKjSF6kQ7ejUZ/1Z7qq/
pNyj/rvVaT6cvR4Hg+0QJW4mAwJkiuVqLVL/iaZ4te5yvbFHQtYoQMNvTto+1MR9/yQBjGKfFqEd
ZA/TWN0kJ5a9OeFIa+1AY9EZ8ReZcAmEDF0MsX3Lq6YZxJo9LpjRQwI/GWS3mhaXkDQ8lmZzaw7u
Lzg0dDwWZyyfSb2li2ITCT2i+epJjMyiEhhIgeuVPkv73TL26dSr+7ZsMDa0AW7dBbVVd/Lit5m8
GOyPRlxZh0i64mKzOK5hRTAL9udgLwxzq7AENS2xn5VNxmC73B5rSiMCpN1+2zHNelG9+2DUrv9E
6S7WjokLwmB1ppfIQy6s5ydIPiDhKsN7bArpPwYK2DPhFXTZVU90c5c/GuDRn+JxDvfw7oHsj1o+
kEmgr2WMCigl+c+0W3mhugwfbJc1nJiLlzQ7MQHtToGjuhPG7e6UjTjC/v0jHi7L599XABc0G+df
K4ITyTT1txXAH+mZGhUGbc97TkW670RdndMiavdNIohiT937qajR0zH7WBnMtzZ21EWXObJ/jqaL
v6SvB8xE3jmXc3vy05bNsso4AfteCw+kL+QR1OHTDC74zQn7x6bXJhZS36Di7O5tYL3vVLQ1KsWO
/Taej1mmyi1UNRwGQ2yspYfXTFeTfvy8kEe7DSWy+QC8L5F/6uQRInAu+7rdD9VCju5WLGjzh6Nx
1A1ZWT8Oqdet6T3TKtVfut4G56OGdDdxBiGJrsGFQl8LI2j7SnLbfDe2oFJyOzzALh9PlsQyEOXh
a5CzufhlhIIstKpL4bvV1qU19cDrggpfl9661KMHfZj48iSJaRbrvv86hKgfzcp5jZ3aOVj0/P74
917f7YGh+i8gmODTqKH/706rvx+ObR4XZylv6AkEoIh/2ziLoa9w+1sRWjdnO2ZNDwjcv8RTwTI0
Y8SOiT9+rBJ0UV2Q2PdSEyPQjKA7ICK6klAvutolocVMeFugOk///sFDmL08Wn979BxoZZGJsIle
yr8urs4koxRSnUGpnm3U4Ibn2rDLI4OereSYxJltBn0yOlW8y+2C0aibvKm8zlh+5xcRdPukbghZ
XS4ynZxjzU6Jc0TfiniOT5MW8SkPSZmMm0ePTOANzeD0hbEVTuCoqc5zmVQQQsttyEn6LqTdu41a
UbzYhc98qwo4YdHWrlriuID7VIktXnVAzFLSEPStHXmOVVTsCLv1CNOaGQLK2nkR+SGJlTzFsM7l
nRrZ3OxKrvO0oy+yfPV5kR59EK/nABezmq5I2bX2eVuaz3HKEd0tXMx05MwxqoC7k4mpOueeX537
GMJgb1f0GINpndhTf7TchilazarW+xBmCvFV6clfJWPbHnsrGM6p2Y3byRucB5vD84okkOitnsIf
WZBNH0hoCGY3sEo6BEu0hdUS6YxzkvFTzbGy44xldw/SM41NNArNqMosX+rguzHQr6m7jQpapKA5
z3oRRfHB70n2JNkwP2ai+fCsttgZTCr2bhbX6zLFWt/G/Ia+q1BfZxyjfSI0N6lI3LUprFWuQxpT
uQJ61LrE1jrmaUhT6/T5K7N5M1Mi59rWz7ZNKNyda5Pu3dt9uMcoQNawg+5SycReDZ5sVr7Tp0+x
318aiqeEKTcLQH6okm44MCUc1mbpLBOXLLuIEYN7ESiLnaT6NYAdsNoJdE2EL8xomMZPKihOpnbm
7VjONmP2XFzo0bdEdAfBpSQG82TV6uQKc7qxeZZ3xZQTQk30L4/98Fa07g8j7h8ao31No6rZ9JWU
h1jFKBQhop6ULO3T56/ahXs6V6Z6M2iBT8mNjwADHp4vbavuLc0nHNScL++qUtiP5Mhsp2aKbrrJ
sGyq+pSXESrwoj11hgT/raNJXZyqGXdGLX/OYaCAsfTxkRSbcpO4ITLqMflBmmYxC+cjS8TX5OSo
ZNjpfkJnGU3utRFAozOjImG2RZPPbmyG0z2nHKo70ricTULH5onzf33jFAEcSD84nW6+BzFoB7Ob
5X2bm6C1gw6R1vIfbP/eDZrtlPrOgyXRqxuqKVZp1rqbpErUXkJRGqP11NTyZjQJ1iAyqu/AV1ir
2MqyI+mb07oDnLcVBOfuEzkz8DZi64lpDB48MTsbyxlQfJKAvRuhUm0NY4y5AYxhmNvX1q5MvHw7
yBrxgDd6S3xScmPOdKf0MP+ck5JeO/wvZATmabYZNvu9QXZo02KmHMPxppwr7STr+vlFydweXmXW
Yuy3AkzfhXcY0/w8k1t/P3JIvhYTMzmbwdeqczFuMvE194zr9AlBjD72ClWx2fj7qk3I3YUYf8T1
yCBfaetgkMu9Gs2w2bdpN3B0TsrrZOMqi4n4Pbp54HNmUQ/MRYp9GoFYkh6J8a0IVpJGA3V6LbYt
mgLck1b5S++pcMLN5AEBaCv9DmcjuFAV3Y0mOu2s6nZtIcUXCOhGcS5q+2VQlXOa/vNSjnSTSKvH
emuWt4zmz6OT1+rmOvVrEg7VN5/1BQpvH6POHlKyWR1xImX3UEWhceEpaZ5cDId0Du5YaEXrEVwc
2xH9BRWdiyb4amYeeUeN1ltVqOZAevMNl3O9EuS1X0q/yqDsFTPjwITv4HOwnBmtn9qUXd4GM4Dq
4zgF4pQKB3tdEfz6/Axaj+5ExGe8bslyfOjjal9QtkxB+G62MCoSKZLNNNq/wgaSW5cka6OzXwf6
lsdpuYBeRbBcgioxGa/vMxzJOzGlyK3GwL2WRfUBzCa4hsuMj/fU2rR8Cge37Ueq7GB6DMFF1MTC
vI6RhthgVWT9qLZ7j9iSMx0y6edEP+Wt8xbWzRPqCNYF13lzcj5mx1TGoUjXSTLMq8EezddaBKRj
RvrWeUHGiXu6V53hPZP8cE2goa2HzhIvzAePjJqaTdOZ9pY82+ZqLRevWAZV7ZsZD/ZbDFiCsmdj
GNZ8qkq33TUmLLJicH+4SJm+mU1/C9iRb+NnyZ8D/zP8aGWpaDhnJYZYo2/8jarz8exE6JjCtnhg
LxC467E4En2wC6IKWWU3PDf+aG6KFqYFuan0kroBB7sln9zEuuRGET/4DkZf5sP+NrDalvk5l6ns
vO0c4bVNGaNrUkXutZ9eyIRN17OY53NFuuQKfoneybb8ifYCBn0zb5KU5mdcCnXqR1K8DCFZhKcy
PydaZwc1qXcflZ6TDc57hn3Aivpm60mzXtXCSx/ipI05FrX4TLh3gHvyeN/LsF2QK8SDe411Ubr3
t07vM4igfxdWwl4nUYZRuQ5KtCjhkVMXPo46YIFqY7i5YfYt9gAF2qFfP9a5upkyD662OZBRMel4
Y5WD2ipPsC21r23mtV8zQzxMUql9HWnjGCgjXA3NBDfH6E8IKUBhq4iJrpU5D6VvHJAL0/SVKYC+
WNG1FuJJL9u07xmnfHpLkyD8Vjjqxc7IL5VlR1eL96UEIXHSvewuCB/x4DZ622Uq3EZSmkS/zNiS
OqJo3DikuyXl3aAnfU86eLzxBEzAsg63aJzqo6os/NSk4jKCB+qIeDE6Gk5r8UnYxLq68tVpv2Vh
7jx1A8NTo4n8B3PBZvpQ23pl0D1yi/GcyTm8ph7204n38rscQKEkHUvliKFeOhBpdJ2nL35s3atg
UQOWY74tdZZzR1rI3D7gYz0Jl0mves4yzZJCDQLxkgny2uoKDFJVdnRYuX+g4q/vAg+vgt8RLJGO
OeEvetsXnTgnIk/uB+kat8594Bm032nWtOsy4DwRRwbiS21AhHgMnPrY1pG58+35Lhig9rV9tbZn
E2xonVZfKQ4PlsqGta1jH+gTBMpoSj5KZ06XPCVgOj0Vlznr/NbkkXfnsg5cUiuZnoJwvAhAvxt0
l4RupV5+MqUXr2TWlFs6JIAJQgUSQ/MJkaGR76c6nS5V/TGCE2lUhVvf7YlwMy20aMpSBltdkB2H
uZluyiiwebjMxr2u1FQCSyhRWpVX2gzTm/9FzEH7FtJyuc4FcIS4P44WydIbowN82k3mdOdE/k+/
tZpr2UQ8DvIxiXrr9M9L0GUx3EZ9y0Pie4RFJ601Cc5O/frcuJKwoQpxRGzVH4U1xRyd6vJchOJr
NUAszFKDqaIavvge3WDhQkRUTVntxsBx7j8voREe3awMqccK+yamr1Ib9jWt8+iW9+mPyQaGgzIL
WZ2PbCn13KPDc4UTr78aFrwjlCrJQ0E+wyHDEG5Ustt7nfErhlR3H1fFh+XWxroyMkmeuJT7vrYJ
kpZoXCINHd2UEtdOZA5n0fruXTn1UL7wMp/DLHEvhpWiHJ2i+ao8Q981zIsuymBUaud6FXmQTpvG
PwdznT/ghVzn8mdopZpEdTuu2OyS5J4Of7NDbmLs2H4dDPemy9Sp/ppalOEGra+lvyHWtGHifaLD
ZE/gS4scqrjXBqLe0i76CyxuxfQXlOJyM8cxJWk0MO4tFSY39rMlzTxfAdasfqQCQEwGznWqNC9v
KOV9LyfvlEr/okkp045rvYeTpTaTsgZwRsrZ5nbijXdIqaptMNPayBg/wM3IsfBAnrLyj3nWGUjX
DthFj36sQJYG1G1Ov/QnmeTzNRVxDd6hGehDcRuCX5jBo5sbzQ0cyHk6e0E4nR0UzBaqz73vKP+x
obe1t4cPOLXeFaHcNk8ABuR2pO6oftlLgtT/lg8cdjEdMiT6kjWWuXba0UK+RUB9k/gAmJbLMnxB
NqXOZH1EJ8JZz93Ud7fWdZvbQBJXE2+p0p560c6vHlll6Og2IykSa+El9tEyHOvYLb/qWtgspgym
zYz0q89Lcd+mPtrS5ZKK/JSrVN0EZECmgDmGNJDjW8TWalMO9+3k4/Pq2v7gTP63DB3PezS+zkm9
wFzIKkl8Wgh9mbSbyXXiY1IAthMR37D3aa2jlq0/HLRSmUhepBj0GuUpeWR5baNOEsO6HuZoE1h0
GnIV+msxWSW1CZThTpjVduqsp2Lpwcym+4WYg2Kt3JBgRZWml6hGZGqzO4h8cs5C5GrTu/PwykH8
q+FSDAJkqP23SnftVpE4uPv8cvQIpg+82LuqQYSnpkGcGkh2hMQiUVHYPT+yHM9o379FCMk7v5Iv
bTEABqLEQ/au5LYxyNkEFFx3x6xC+2iP3Q2AeXnTENWK8JQRgX7SafUzyNEEdYb4UZXZry6NqVOK
Ij0NUdCvloP/WuDcnaYGfBGdBczMSPdPbuMeeattDjKmcyMvVdzlLfUq9Vu0LjKkucQfcKZoa+/Z
so1vZL5vtA8YmDjIEoZClWzsgi3g8wgVqvTDTvN6H1Q5/kHt1ltvrqInQetqnFv5KuJ8uueDvRE4
KV8r5k4XMVEQfv5HhjtRgLE8mTzzzdXiqSS5+w0E9p5cs/CYx2Z47Iqo2owaBh4Kj+Hq6YGud5f+
GLrCvI5lQpGcQ6JhXnIGC2ndlmj2Yz4gAc/7TL87FkXQnI3eUbUBkrF81ruqKI98S3lu83l4ljXK
DE9G+BrjsruV6dztc78nIJ7W9ClDWL7JKrN4V4vu3k0foQR1Z5rf6T4KpuBDeFm+KRpPb7M+f3ZH
BLjDXGfbrg6NVY7h4X5whvDea+r8iKb3Qxh6IAagluLmkl86hNB0hjSJDwHP1cUQv/I8PqV+bm+D
SHmI4chEaMycAi0tnOPnpVNwoZC9wU8N44dZ1Kd6+T0M9Y98wu8p00SwaDQAvMEEtUuGx2qkqwhw
chCM4pF6IVZrbiPtws8hFm0WNGDE3p/tHiE+GvsDLRAMQTl9u6LtslUUIKpNiFl/ktUEIxwoD3On
V1v2uOlkgiOXdOJ12QfVs4DxFnmye2tzIvMEkHxQQ5thlN7PHM1y0Wc/6SbDHU5K/8mYU00UQEFF
rwY2EnUSTWXtdVE9TG38M4hD4za4XoVzlsZlNcHjbql9e2QEvqseWPLb9M7leX1QNbFnNdrfOz2Y
zp2O6VGayyV0MEImQ+Qf/ASxiw1C9L1OLA4F4VeGCkAK8zLfdWJeKGh1txr6QB5HY562obAzhGrW
49hn81ulKs7fiODPidlwqPHhokhPcSqLpX/rUlDGlIbpHs7fizVLdzcwFkzWlZOxg/See4q8AVil
kUCxm/F4x3WYLRiZ9CEd1JNhxxdMA+3ZWy5T0dYcBUv3xULE+B7y4tHgmOv7qaagaIStv2Y5TJoW
/w1/xF3kZP1Zpoa8lFl9tsw5PgodcjGbX6Ylm50TsSsCr3Z7JS7Kmzc0+IZV20EXCmJINf6Q5lDM
9UdFO2oXN+b4EBsZVUnZHuxcwlyE6XT1SXoEL95ieB/d8oIElOI1UdOzjppHY3CfpR7de4wR/XNX
+Gu7MuY3KLHerpHtalZOdmZXz8+5MqlB6p4nerpmqGlPVcqOzHnsKzzS4OwZQbXJQvMLd8B6igAz
9gDYSsWL7CIhvqVtkN56XCWiNquLiKp9zyT91R3lCQJc/6tYGvJpSLqOYb9M0wedzu8BGeM7C6E3
hAN0xFcmqM2Vnj33KqLcojE21hzGGGfJXR6IAjCNZe9MD15xwQpwxLGg39sM27aK4udUX4dkaq6o
tIdL4nzrRlH9iDEDoZSds3vTeijAED2hAyrvEtM/CNgKTjygh14m1xJdDPJWpi1jVQe3LomCm7KH
HBLZ9Lg80JLX/1151bzt4o4yySuv0h+ZJ4rim2nl3YNI/J4MUbPgffiqeqRfGKW2qbA8IsboHXFj
N97SxEQh8tyWY3Cfo/dZGUviUEAX+ITsAYBfHqpNsWTvZHXpb8q89A6ttumzJiEdScH21qAzWr5C
Lfijq7tuvcBGNtqbw7eU//XONyaUbKOLI7loMNx3hnWJjIDkQ+8Av/wuNGco/AIOf5rRfUIQnQP2
6rM1fQVrx931nqbark+yli2kzX5RFrnmCpXzfIj9MT93cc2jY03wEOAwaln98AfDWFm1C/ceGByK
YPwpc9dTfQq3WmlJQ0XUQY81YBguTaubY9brfTb0QLZSclmaTsvNyET3DuC/sykdLzksd6+NalI4
l1uodPjNMKbi2Rhr9RYH7oNqcrq4ny/KcskUSPDFR3DkDLMqpqb5aYfIpB3ZVC9wS8tt6qY/IiaS
RAHOzX4awx8V5qO7Ee/Ee4jf4S4EHX8McMbdhX529craIvsAaFfu4lGOi4LVf3JRxYgO/yXbw6U3
yukNUg/KbMbJyde4H/W1Q49zhyDGPZl8wzAfYV0x4tjERE6mcZ+CkyAToIoyokjccVsGmvMiesV2
eAssxoAMkxRgI36VT3V+6ivoqTLhAcI0MVVDcT8jmH4Y27i4CETjhgNlIJukwQnRB0tQB+Iyoec/
097YVrXlvKpKPodmZj7CUvQvDKFjJD8QADHOBLvK5gRrm3z6OAf9Z4exC6PV+d70tAenrOeQP1Kx
IUF74gN8tQbXfCWVBjUkrM+o8T5qXE2csFPnOpfRURcRhI8kxIRMYuGdSsp+2WDB+YsiPjUDSIA4
/OBIZzx7qJC2SdjVxyavWb2Cmo6F7VRbm1qRJ2JBoE39rbBD49mCFoL/QJojh/0KsqT0HR6x0euQ
Ub+riAJZDSVpPyp+EGai7jMQ9HVQGA9Rkny3qzQlW0DHt7p3XytStI9mTj/srtVIBbo8upjk0HJM
gCOFwT3eKZ2mzxEuJzfhr5NGw3jQc8+/GqGl2v3rkOXmOaU985yRn5RMg4R21gKLC+roGseZ+VwS
Cs+WKKbT55eYB/21lBV2m6B+SO2MuAOjt7eSoKMdy+cqW/qyn5fSjfd+5vgbPhiiqHRXuXddgn2t
5GnYhzN8gV7IryUds53blMlLEtP56Z2GbVyQutB4HZXK0nOOOoju4cIITJrhfqy6+swAjgMyOVj7
xRVCuEe073JPP452ukc1427UXBVf5mFgBodhIB6IbCiyYdyleYkBT7jhfWKa3mGYaEjlbpRc+Dl2
HUUpMO2mAq2Mk7QwzGhfKppQDHY2ydAKYseeZNwka7vMm3PncvwYCxovDGD1fUdP9M629HORFPYT
p5uNx1F0Hl15LqVud0HBVF+7Rv6IWU2dOxZ+Z5wPfpAb1yrri/Pk2e9VF6hzAfz8pMevn19EYnyb
p2E/D2Snf14MVyEeE6Y4Mpq6NGFWfnFTHC9Ffd+X8ak1mv7BmmiCThq2WxgC10sxfY2pw+MmiV7x
/z9J57EUORJF0S9ShFJe2/KWKrzZKIAGKeVdpszXzylmMUwz3UNDlZR65t5zHUvv0nDuFzwy2OAa
RnjIp07uImqYqvTIrRps+Eu1ihcDNcJ58Iy3MjIvJBHIfwTNEarQfbg2fvAqdX8rhhInOiUHME4c
vdjBbzAZXDbGqOR+xCW6ELkkSwTc6gNyJ8HqyBoP3oiUqVfNvG8cP1o0Y+s+0guBN9Woj8PqOQyq
/MGczfZxbt2A8mtuNlkXNI9EJptIYSqMlkNJaMygT/atuJYWrQzuQ37Ff4/jQG6jmxSh85p4O4wp
oOubRCGoGKp6UD+9tLtMsa7YX/PncdCFKKBx3E19DRKwj9zDSLL2MbEJTamKEFQPLzyFDJIFnLss
JavukMwMoi0iMmgpqtd5zsK1tLlQlJTi1ONQObUmATRl3aCP6Bc99QRlcHuAEppfuiLP7+zmQ6dz
cfKU/9E4XvLo3gqG1gsoWZWFD2nIwlVRM0Nsgtg7/H1w+wzeRxORCHP7PzSJY10FSm6E6DHy6M+K
CmxwXMB8DMu3RkzNth9zWrw8dA8qvlXb2SszxfwOG9zMi127Czkl1Z2qfOts+P+PsfNQ7Awvt8+R
3Rv3RA40XA2pty/YtaVLIMEknHj1kjKjvseJsWctNH8ZZUYfREblpbRdeYrnGa4Ci/oFTfrIaA6a
B3I6sm3oiTa++mFqPx3SodZYJetp65Ykuqh2hWqL8CnDT4+JMV3tTpDhp0xvZxSBelfmOeoGSYVj
48ttiWwzS8qjFAnPla3/fGoK80zIRYxtEslwFwl1TYJi97eB1qNMD8JnYt74j3ahzW2Lpew00xcT
gyY4xiwEok5VcQL2wlwQcJd9tOCUw8x6KrAmfIYejFZiF5MF3Hiqs+a9UIioSu7Klgvj0Fs9phyK
WrishT8fPH8K1+ZQNrA4h5g5f0uda4wnjwHkhuR5PHe67tgtNJAlRN1vVQlHt2OWfukz+jwD9/Wq
U+KKClRuDLOPdjpzn/2/RXLYME4G8XfgNfoBprqzR+FcYrPeKdd9c1JQTlaFhJU7gWPTnHCXRyVm
AKuq7rxIn820Uoti8h//Hh0BvTepie5K0Esd7NJi3NeQ72FEJSarEXt0wQj2bnLEk4gxYP99FrXW
a8pRf4oHh0lcE2dv//9q8p5w3FjXMECrOPV9tp1jP3oIhgZEb4hpzq6Tfypz+Nv68cBWpgTW3pRX
zmy11BN7b7srt+q2o0rK0yD8Aqka75WSkd7DxDwp9uYvQtjJKcxsc2H4rB6bwmab7yMvdHo2fTjY
VlmWdevOJtdoYILPKKr+atU0HNzIqa6NOPyNN2EbVCe8P2y8K/clCu2XDArLrrPQADW8rnN58ofQ
A81cwXqhPr7Ume8dc1ce/JQ7UfWlecxz6ZLAZOYvuduYizmV0bs1SJSScqIanrst6ghzO/JjbkLv
Zu93VLlItXgoB8e65k0bPaf1AzWRu64hR25TO5V3lPT9tsPMvPj7tIoRNvVm4GzFNItHjqffsUSk
FxJQuFIB1JxApfo94t2aonz+asjEXlJ5lXc2nsqlEwFWmi1h7FUW01IqF2gxT4eVbKzkrov7S6s0
w8y0YYPm9Vffn8at1ct6lVUWqe0kba+GOLIhofHBtUrnBOm93ZZT85mNKtqNNRx0j45pq0eRvmL5
QhwsGQT+fdqM2S4E5p0aOGllVnwHpngdQhMgU4xtBectvNpm7j+GuqTQarM99rbi6kfjO8v36FBA
XDgHyBS8uZvu+8yZ7h0GsTWJV0ShdXe4yupDnvvFNkeyhDO97Re+P2en8PZBFgWhUK3Ro/WYo3Nf
n72UNe8Qw5QNfT77+1AT1VO1AJS63m+uIeOZ3Mzkskr0cBfl/toR/rANJhtS4eSCSW+E9TDls72M
fHrFqgzBk5em+DDj6rmZQwV4P/r2yDQ9p+g9VqIinjlX9ROeyVNk9s3l7zNVl4gpjBSCrgNGFsP/
wu8txUrcsRHioXPbOPNEvtXtAwHQb208JAc9SARv1kS4nA9juHe7Dg1OAaVU9eO4rTxLPjiFSh+i
fj4Odn30h+KZcHHmtczQL1qyeTPyMtoQ2A0U36RFqEyTpCAoVE1XT48lOSSPM8tRuE10TsgYgkc2
e/ZO9qPiuqp3aRLYJ0Fw06M9oy5wSu8H/oLYaWkAFMxyTq5MVKyE+/zFyGHTIW5RX2yZ9hW+yakc
c7aJ1GDZVCbnv1/9fagiTKx0Ks8aT8SmdDVuxWTB14O0n+ErMmJmHmVcbfs0iX9IAH20FSVGIIh/
i6Lb9i6t9bFEOJKSyM1dzmd//z0H5rGqMh0sJfqmh4Qec2e0DfR2tzzHFsmpg1GaD7iHWQQot37K
fSyAUeoojIS4pWFHDaCLg0e8uOIUwyJ50Nx+Huk7ZVMaezZhPGE0eyxd//h+QcScAbBv6oIT8zlE
etji7zNvBvhGzs527ll+q+EuifuBZMzmlqBWAOuSSPu6btZo3gmC4S08W54nDx0Gafa3k3Eq0V1u
ai9Xyziq62ZRsLTYsBT7FzWThhUeJLtc5M3xD2ES9sTaaDcdN4qg8AX6EnVybh+62DLX9oh8MmqB
r+lK7r0q6HkNmG2Jtujhz9lVy8mAWY3JHFj8LmruchE9oUOoL/aN9+y0TFGGZHxrofof/q4s9vP7
IuEbnhJus9LDn48mll/SrrWL2vTDcpN2Npd3Ld88LtbdVGQR8QSGtS0r3uO/r8KwXG3dx+ZYOcQk
9IJh0tKuRhuANp/PIRvxwWHTPpgG555TTy9Z7zyRj+seYj2x0pr67OxajFc7jRgaDMepKL1tUgdw
1EDHQH5AiC1IFwtwp4a7huV/puK1RluzqF39EPJERAy8NPotSwhGCNk+K5OHbCwuMYaLIGYzCyJS
h1COUKo1k9iac7bOZv8uw81QTdCA29duZJAAVVxcR9P4KlBXpIVJa6fdk+jeMhYykEXYZ/V7JBxA
CA6eDtRNq0K2W7Wsq2ld+PoNbc6h7dc6Ty5CI8aaPhwGvGXt7nPHWAb6GATrwXuTHc0+Iu5AAMjL
DrUK7/pZ7QYBrtvrf/gRV9Jx7oLoGEMz7N8q8WH31pUVIAdOshbML6cyPoZECpQZBidmJiGTlqRZ
+cOhkMNBpRmTia/oPIMKrOeNIBgHSjxtOvoshsJt9OKipmUTCUkiS8S6iR+rrU+NNtN+NPjOkVbR
eQ9Lzfxfz/5j13x1NhpjkhQ5XyDBq22nv0kXO0DwFMWWJGtq8HiTzmj4RnNhhiClrfAa/BvgPWQz
U7LnWT6b4h33wq7LDyLcwyTB3Ghskckt5XBPz+6r+RA43+VnMTnI+8+KtJgMCEaBubv/yOz+FHr9
Ei8229hq3abdt9meTLQA3sPNP+w7ICBUT3bF4ww+PYFWHSBStVlX9259jg0g5sa87QeDirVY3qqG
0VMHuLyLkDS1EY3YbE7LpGeznTMCVqjezPrm2fR3syCXgkZDcvz3WXZ0pbXMQCXUcHogIfXRayQs
NkGoNzua+GOScu7xo9tVfMsS3uchKH4C6dqiYFHHWDPKUvIMGc3W0FpLJh/gH7I02rPJDUR3npkz
L2avSBdplS7ThMmnh9ZuzPcomIzQ+2BTfbJxTNia/BvmYuS/ButmxhsdRFADGc8RQ+jRpywM6Z5K
af/EESh6jHli3JTcpYa98xQFoauDZ2us9lOdXQvDWgcpUNCIO2zgkZ/9ZNwsSKEIAzQ28Hloy4xF
61rwAPdq+pogzYowvsA8Ooum+xzMdEv2yPNEQENB4Ojcb3McKi0nvpsRGpACfKevjHW3zxSKc1gU
Ma9oNaXvHs+0cYYh6DyZUMJzZT+0alyh7/ksQRNh3XvKw9i6491Yz9YXnlzWKPxAvrXQg7pDq0PO
hnMNepALUFvW7rjxuGdVZtzxfKg2HQ/20qj2dUtg44RIFVnAYMNWL0nZqgDPCje/D3R0SHzcWZDl
6MAZ6WISmuAywZsMI7lOAxq0nhCrqHocvXovYV4U6HVI/F1kDOiy+NwkybJB2+ZB6PCIv+7GdKk1
jsSQxBjUhcXIiYVI/IA7YmuygGDiOb/E7NJZrxyLkuwAKvBfWcUu34L9UdYG78d4lkTNpMZ86JJw
55uMpt353kFN7pPmJxVHZBnGWzaZu7pI9hUPGGfYsdUjy3baiLZEgDW9sDTGHNi7O68mPpN0LONg
eJ91/qRhBZeNdRUrqgPolqCC42jZxXBq3eS36iJkV+51LHwkdDkvGXEMtntGY9guEDo+Mq+IjXzd
Smp7MTJv6uEMuf6BlKqnekbykSAb5dZCL7zIDVyiDYERMV+VeuxVxt5CzYjJO4oNggsAiLHZcFjB
MODs8E/OZv4Y5eJNx/FWssoCl88aRR/tyf+XE58djO+jC4Sq/BpAz4cFt6U1c7Zo7zeOJiIFhpUy
jCO34IUV51LWPwyLUKWJbUjcViRfp9lwFmFClEZbfWf2R0acpaUB4ar6ImVgUGiFRxSoG8eKP5hu
gAEl8y1zew2ltNvotKlWvYpYdjGvaziJuWxluREho28drnyrXddl+xUypN3puT0NSCV8UDd5ZTHl
ZfnSocFpQNoHVrdOkvJsV6hzDKJ8onZXuuV66KyVbRVfAycQ2u9tFydLDa+WxwqQLrnnLM5E8zaR
yMGtAsopPRkgrkLW1AbhanHVnERaPrelvhZI7bj9T1K45FSQK2BVG2MUqxla8TT4d4Vv/uSOv83S
x1hTO0cJ4xprMUfZ0o3CY6annbKtlyyDhOwjiB4vqBAhSPwOZrj1R9anXbAdIegLXYBn4VmgKrZK
2VijSxRXh5uoEfUeuNVvy3eM3H9RuvEjNLPfenTWnEJ4d1X6hVu5WmHUYaxYWgc7Dh9mgXA1kfD5
21VkN9zE/mJ2on3LCJA8o1Vl24j8erbRxrvyc05F1gPKpRBO40XQ6sP0Exck9Y5fzX0a5S+elJRT
N/C13Aq7P0R1QSXKAKDIbslsSKQJuU0MtFt+tW9q+U16ymluumWS3BWwmgOiEKogfwK7B8QKkktG
HoppnCorYi3dMlTNok3Vcj7ZmXfg8L33wxyjDJJ5K1sz2fqhFzxMwtzURvCizfbzFodQsbeINmZk
/GaiO8GhWbtEPrmTd98P6colDCS3x43puOspqe+6wGCKEZiHsCc1bPrnkiLvRL+TjTFK51tZhOdM
Ajvt3c3gNxcvCR9rQpMq9JK9y5w/KlZG8CBqaxeh7l3kukC50GIaJImu8Z/NCRN3dVd4DD0KbLkz
1CtgHBYGkgGyE47uh9GIkfaNaxVy04Sq0CwEpsdhFu+DA9mpGpxLA06E3yejFr9uCj02r0hTCmpr
3FnseLaiO8aq9taa1D1RsGlbifguYUJJBBvfbrH0wglCw7CtMtYbqU/YoESGg/S2/upvWKG4WLt4
DbBYWS75Xy6RfhFBNu5g7l03ujV12RKb+Dkmd8TKvzy6d5VFq7oOD7X1LOENR5hOW/Lom8J/Tag/
S+6glidKrV5KAher2Ny3htzETbKBbLHpuhYfQ85aWl+8Mn4YUdAoH4C24d8jGEYkLVHydhu3GZYt
c2HLJGY6Kz96l1wRy0h/WyfiQRvuhhqvVHY23Vt4BROtpDr0+oEIz4fOV8c4Q/sT88DDW4/EKsEP
qXt5NlX86DjoWnieq653sOEEP6CRUOozJVsUYcYUE82Gk5q/o18/x7Mr16qtp32HXIU4juFz0LzL
M/sv9ms+ujKFy+JBBuVhUhbDrBKyMxVS1Nf5tgcMPRlEDbFcQEBoU4QmrKTxXixYLiZn4GbHYm7u
iqj5l2EDWHpjdckMeV+PpAf7uf0So0ZQZZORVYbcihS6qBRkFXd9vAxM+uWBX6Ds+Vc51WOBapuY
4noRj8Y+SMgCtBsg3jXpfEnINzLl9BKStbfjdzdH96/XBne+Mn/RXlXYRwXwgpEMcFRmUHSOokfE
UJlvKoyfo7Z8M8fgMa8WpdAIt7heRrCSix47/mqckGlV7iXNfZL7qnTEk12eAmSLy6puJOp45vTk
O8Zt9g8tebx86Rh/3TRf/4SX+UtCb0MqoZUUOHVgsKHemZj/trZcmm5BOJqi8UysZMld6045PLnA
YKHXYd3J/S1AOoctv2CcORlrJNIODPgBr1LRrj30plZlA+MuKr4OCcJW235BQeaaSrKVZaczOTU0
lHnsEZcc7mOv/61RNzAjoQByxjg9sIobrWEDpIksAKEpdIf2zcuffU0IKMZeDrwbei0hF8wfQAIa
WrFxDV4hahkIBkkRFi1pdSJdSdvulj3VFxIOcHgB9MbJZJ+VTuMaD2e6WDemtQ2heS6Zq3rLhFXH
KovIA8izl9sq2Z5NsWIj/D4yBd8ijn/L+cvq2/dgxfPVHeiU3SH9kUl8s2JotZUnFurGAubeB7gv
2NLlfvSpdKfZ/TQn0P1me/lbxElEdvXsQnthayTkR2c7gHAblw5iEC9TO52L1kMM6JGCPnlpsiIR
stWSW7J07eVs9F8V2vzI+eeBOezlcxbFl7//g41xvhiNoxMXh8orPlU8PDTTdKpSh86QUZ2MCdkU
xk3qINDsyDZ4M8A3dWzPFkwTLo3p/tYqe+eY26l83CPcoMSKyBHCi8hMVm9be3gbrXhiZiuefMw+
/PYUsLByntXoIyGzcptETofSzfB21S2elSJp6TC0W5qZ+C6t+Ok2r1t4QjgbybJW9e2/ZnDBuiMA
3+copqRrHwMx3Vvlkzn2MwS+Zt1VwTdYZ5Df4dUyzNfcB9DZYrtYGgzYdF8cfIV1B7d8QTqDePPQ
GAymJpiz9i+Txuqu1UOja4gEoZsv8fixYz2nCiukbLmxa+YlDXPePiUBqYooDaZXoHH+Mh9vgcFE
CLtRdatEyDMQBG0BEIEyVv7oiazYtBh/K++rtkR9y0NUq9bu//nOxmP2VrP+6LL0OZfsd1nqfGSI
nVEKIOo1bSD0LP44pOyvKfeZy/Z3aYUmIQRDdcgvvsdSU+Uw3u20JqH9ICsEIAhEoIE5Mx4LxFmm
zu4qu7xn+QSjziZKHtL+WHfeUo8sFl3DcZdo5nVGoRxxABTM8ZfGQK1nD+ozrX7MHAwdT2AMrriC
yQqjgipL3PXToSrc5jixsAhsY1gaoiPMPK5WkyCEA5aAz/5gBRMPqwd02trON0xdaMRdHuulbS9S
q3mtQ4o3O+ox70fVNsqnz8J1n9mb4x7S39QhJBx8teyC6Xqadomv/ss0f2C5sS03Z5sQNHJSzSbY
DTn5im6J9aZxaNWb6jMovZce7zLsDr2zJyoLZJ/pwpmB3zuotUBqk+aW30sX+13jcMSIpOBgfKrS
5F1L9RI697rjiekVb1kWow/RGguwm95iVgsIHx2CJDK9WE9fIQsyE+lgd8/pa9OLgyGZszNXxjPO
er71CVVoIOBj67nUt3+0nS2tsXAJ3yIKMmEjbJafrkf/ngItW4dQ9+WUIffwGMxAFbmqyL35py6C
gW6W0tHUTnaPazmB4TQEPpkB+XEeEbgiAjDc8WPEWzmE6twnwSEyCToJUBX4zhUW3lrE+U4a5Wto
ghj2/GEvRhwfAAnS4dPq8cLo6ubZPifqZi7xXG5bu1/NIghvk4VFU2C2dRv1IQt5Li2WIa3+4JQc
1oXKHsrIQ+foIFIKaWF19J6EvsWADBNv75P6FlopUXnBzmuca1ZO3OCG89Zy9vXT9xAY766a9oO+
rwvjPNa4O1LvMSmMrwxNmeE+a4sBhC2+I0wCg6c3fsQ6PkJ9PY5MPJuWzWyLv4Eawh6fpTCf0mA+
WdH8gJ/qlGBMXIyATelweKvrud91ob2qTRTFRkqjWtYQc/2Rz7jdOx7qI233AGdkwEOkptrkacxU
3ZPOA66Wryx3HzJC05bY8YcFCVsEDZMEIlEsLhv57Uk28/GshlU99i9e1V1MUHaoZao3Uc2vmtjx
wnsoqBLxXRg214oPp/j2EzWljUdfxv9gvGLfTQQ2ssHbAgTCsiSMR5GzQAYQw8i0e6PtQVVm2y4F
R0zGQ77vK6lQUEWsldo7KNHPslNvt39T4b4YDckQqLda13v0QvJLlHjBrrUGQ/012vqjLMFV13a2
8Q00JMNgrCyi6nQ1nMIi/zV47rdFxZFHItpY0mL8/QxxgVWz6u9jxJR5t7Cc8TxonlHR7XWmSSJB
3Ng7vb7AKj73drqfwJUGSfHVUjCYo32NLLSvAD/bhEolE0PMmDOYoR3SMTY8OxmSVXJ4Morq2+ad
xVvvRtHMDAtDOQ+tR0f2F9smhA6GEfWIC4rYK9UBZjP7gcpZuhYNjm3uguZe9ka0tAvzhwXEIWzL
nYH0JiDqzZPNN/UGY6T593aTdxReuflmtxRIk8Y1XUq6q/xr0PF5CMS3TmVGJGeDfkrRJyIUaLrt
SMtF4QSdLHAYWBf9peZ6k035JRQlV5Tfw4nZqJ5hlphPVRQyyaiOVfsmZwGJbTbQ2aTJE7hGpGjO
9+17NEvrXyijzzJK9xCFvn3Lxv5EMzJarbGYCoFVZpbM5dVKJMFSFeQY6TpB/ErtykGc/Qv8tXRh
QvB2OdH41jnegTf0Dtft3tYxEGwVUVoN40bb5opbfIui+zDPAD3i21jO6YhuKe3NzJzLMck/GpOc
hjh2PjroxXaNXUZbymWIFZ5J3H4o/DCjUrdQiGfnMQhYMxNLXvTltjQwIdiDVS5616V3cy9j1v4K
3GS4aq03a2R3BkNs2/r2pjNqVifODRXHb6FeYBBYqjfbz39HF9ODwB+87IlWxOQ9bZBTjUtqvaNG
PMuO7mR548lKIUPigr63E2bH2hw89Ay8P7kVyYX2+kvOjF3jrqkV2jejhHDSEJC+qAPzZGYe2JTx
BkupgxMh8mKVmYzX6gGbQ08pWyHx8U32NA3vQjmAymoVOkSLzB24BsZq0rQc4xB9tc5YrJkFSOGV
66qExDe6hbueQzYfDthTBqbo3Bx6bFKBWrJaKz/eE0rfDiFRnyEhZdWxdDsQHdY57rKrm7SfVqyJ
nkLFt4o/cJGTc+K4i9ZwERAM6B4GG79mAYheUqIEfv4VF8Z9pTiKSqbMSNqKGv6kWVx8WZNN2Tkl
9NclczkP2Jm8K4L0OijITaCTGXU5T1kemFslSTvszPmG1qC9mkb9rHzHWgwVWHOfFfPRvrkgXMMj
2KaIDqowg21c6Ltkrt1t0vAw8QXsgQY+bc28bxkCj9YzDVJuMvRnHYj8sJdbFyGxaarq2DUfU3Zz
Jmjqg7DmbzIKYz92xESNKqWyiyEaOh9zZX7pEP61MvgzYtqBS7HWTU9R5yT+fSAic2nOJIhmqTjW
zgi0YcL1NGrU5Qw7R8uTy8KLf1IWrIugwnEdM9czw/HODVlm22w5Qv5s5nWf0Ujj1iC0pcQClv0j
gjdW/HxzL/BhiGcxtVwahbMt7LLDW1nIhe8UH14XvaDDxcIbz1vCx8vtlJPeFSZkV7Xg0qsuuYDQ
x67W01nVAZoJtnf1A5Mrsre76acvAYYl7J5Npr28rPlS1wEJTqI5uQ1BW4iMftG6HRoirmXW2IQZ
EHhbejx3u3E9jYShKUAhC6uWv2aBT6Mpn+3JPVBt04s7TbWOSKOPLGPbG9Ohq0yEW9n0EkNdWYzZ
QSsKnzKh6TK6+gFdKbI2XGYNFyKIoeG5xQnFE0JTttwAC9TVeBu9bWZl+9ii8TKgodsjrWiJJyeB
5pKwSkUcTklVluZaVbiOdBntQsdChZ+/Dgj28Y6IV4/9sQPfIIylsbInQDMV7ADWg6hcnJEuxSGJ
2Ipoirph5eIF8EdvX9bRianQWaDTrmcinK+elh3Pqeyzj6aDZSZHz05AqbPPt7v7Ck9bZAen5mb9
4S8X+jZFYO7mqpvc1esTHicMlcy234DNZwrGUdmMh5xxgr4kugPOn5ETiAKNNclhHPwWLRi2niQT
q1R4b9jqvwLZ/1IevocyJbI0WLqYFKVkbSFZj+kp48c3//n8bEtiEg5KIfYriSG1O0ZtpoXHqEC1
6CuoNi6mzwH5B2SAa4PqdNnPy5vgbPX3u1KQI+W4zQLjZdyzAWtjFuxFyw/Rxd7Kg601m8PBiyVu
LASZ8+3hVPqkopXiGe3ol1lZ6SqW9t5r088gNkEi6/c8b3eiKU+RMa9No31CULZ1qBMBqJ8b2yZm
e35NM/XqtM1K0j3iZaU3p91Gxzw+tjn23nJMAcKlh4IhIrfB8OHHhJniGrAchkpqwHZbJc4iYEu/
JFABhxE+owVtQxhj1vUei1KSkOqv8IQSdtDgTq64VUTXPlrzgI9qBk4UuIRkjMO167bQXGf+eL6v
dPZIQvyzYyFONG4v4GCjaOf5C6Og5OiVn/ks2AKj6cRpmd7PZX7f99ZL5My7wG2us6gNuNsn4M5c
wBaMaAZFNAHpwhv4ksLsXybv29IKNnHvP3V1giAnZ99ChACUCvsYcc9FwAUjZqqqUyddyktdjTxW
4+ncjyuzyx8h9yX8aPlDN6hD00dHhkUoF17C7BaDgdfGlf6LO3zUs7zYXnU0nOapLkuS7rFw12oD
RJoXY4De5Pv607HVB2wfer+UUUxrhOspYFpkBJKwsrS/dubIopyiFq6Hf9umGU1wpYrgHu/BGsuc
lNrmMjtWv4xT86VFRxuSmoHFrYc0QnUsI4rY8TxT+xJQ5+QUehXeEkbkizwZkfZzZ3s18QrBGL2n
AcBCcW8POY/cOSypWwvCEt9Lh1l8KqFgxZq7TU7Mwbm4bys2ontd9LHs9pjOddFDWnFMl+OpgZVx
aEL/HqvOr2jqcx9M3+Bo8Hn7T2nHeo51DupYZe/8BJ21M6USk4r/CWHrOdWa4/D2brrChqvQZC8A
29ipcAAQyEzLU7UDLh6CgnFnfyhFUmMtUeJEUPoAy83rNFpDRg3WGDyh3BbBrqvTs0sJvhFBsK2m
5GjZTJTmnh6pQKXanHJu/xRE1QII3rgCR8EMZBPE0d1oGIfBz5g9++KtrfBAg+o3ko+s6y6UwdkC
QRkXswwOBEqwOyWY2W69reUWz16KLnBIr0BlVggjrq9laQh6V2I62jpEO+HTh8U4FMNev2Wm066t
nrzLtG2KTTzNHyien4qy6FjkW99FwAoRJCrvuuCFGSqKioDw+hpY0+Ak6ypqXwDBoGvDtXcssYSg
3jX23HfbuQRI78Upwd08ujCBMR+ex4Vne9/YVNcOYy8RlrsQy1Flm0gDps8mYEjrkTmhbxba3q6v
tpxXTeahSUis59SRlC1Z/Maw6pMbdmuMQILx+hLbZ+wr22/2jtCvykvT3Zi0OAO8ZoXK5hgPhGbn
PSL9XrNkuUWwDxnjRCzriymz8XGX1vscBa+Nc/ISNtJC5Uw9GuMxUDlGu5TyoT5003QN6jxZhCFo
Pp3cY9i7TZCjp7ndhLP4desBx4XLu1bM9bY12qOvglervMQdl9BQMX1qTe4NlC6HSgfn3A8WBSB4
kIboTIqGI8Ig+xCiHUtfOz8budxMVbmeISXRu3b3/oTt2uUx5K8mBO8L0/a3Q/CcxxkMzQBZRV+b
sMMxOmcE1vvx8NsofxXcMEqxOTwHljoPQ7f0NX+LG5K3I3wi5C3vxKnK2Ku1SWsP8Li0onnDeULd
b+l7XXhL4IqkbUTx66jyh9CSR8RYxzml6kpIKhdWid8VKtfS55pBMsqQMT5PtUUTmTJCKaz8W2sb
GzQeAFbbXowWExiA1U+P/uz5y7C5a+vkfggKXIHdS4PXa4lpiuu6yhDXeIwxw/4Dds2HMa0b5M8L
vFTe0PIKtByMvU8ex+Sj935JRQ5vPjxRhZ/iNNvNfVIt2xw/Sw5YyjKYlOMvig4gc3liR9QVf19G
5K9TJp5wJVCze9WZKJVfxc5imUzFB7MNQEzD3dTaivIej40cmpcosI+o8rwSly4ht7wKhXjwY4Ho
lYHHkB3hw8GMY5hNxUlsHQPBhSTzMGbn6bvTER+5XOoMU0EuDOR5KVSf+DWpumChi8OQD/idmlcW
gpepNb7QvNGVoEoKXzXO9CQMH5BZfQ6d/12jJ5pD51/8LkkqWRgTc7eG4DhSQSDmjVtPZ28C7Sk4
Rq4D3wIjPHZfkgc8gnF59PIhWKMTj5bwmqxdYVQplRSyFWIf09es4cqUVvgUezUlVb91O56vtcXq
STjqny6Dl8Yj/UNJy6SW9Da5Rg+aYc9QXfcVsqY3lLPqnOZe6fGHhcjZBBADyGdniJoVB0E3YfMf
Z2e2I7cRbdkvIsAgIxjka+U81TzqhSjJMud55tffxXJ3X6tkqICG4USlLLhyICNOnLP32tVeWeN9
nNQ5Ow2HADnpk1lRQHbghvGyjfcM1AxOYbjE0OxUCFxSlZBGVLzlVP+jV7G3TrjBjV0e4lRxHZJV
aOuyyZA4n46cmEP6SLJ1L01q7jDbxleAC9NNIbroWDPMHjhR7c2gfHCq1KYuTwmyc+BTDRG7tTvF
a6u3SKU1aQ8iMFzz2u/zvEApWJf3dlpc+4HPGBnQTtxr4kzJ4aQN26xFktcr/7unUWbFJUBkwKQh
RXBxKZMlvTdQi7DFuS4SVhWu4pIiLMdjOtXhdi7Oyiu/jeWApdCkWp9FcaA/yrzWhYbrMRnOmtra
TAmLatIGfzkd+mwfNt+Vl912lcN5M0BbiPeesbQi7GskMcdPk3vTcAFuVPZilSde/p5rjMXC4gTD
fRetmrT91vdssUXCxmRJytmitQvGQ/p7peUlctR1XfE2A8OpdlZv/sA4vawyfUI1CYEE2C45Q+u2
p6MI2IwCkVgyM4qeFdhHpsoWbzPlejPQY1/5NmnApbfPzOEnKz9EjeBOEGYReRkzC46LwZwmx8Bg
ph3Q8cJFE88cvoaZmx8AERrgTlyYyuxZJAqMH1d2wPQanU1JKexXN2NOeIcT6OxqYQ5uzcZpLi3s
4KsOKdVWxB0hGW6wHtsuWWcjBLOABLPMe20jQaYwl26kvI1QRQsz0J3XNfA4IkiKQ0NWfR0jAxHh
Y+TJZBPn5prIDOYVhokKJ6lQWrvCo1VOSHNtzc2moInm5bAXKLYMCB6afiJdL1Q/9WPKif/E5rIN
VfpgQEDeCXOx7cydcdcoH3adiOg2YdWS5aNNQ+sUVSam79wiA3MJeApiZ9h3mmsh0kXNqU9+T/qh
37i2LDkMJuFGhoymyTg/M/gr3OGOAp7E50D9Vedzvsn7AH8IoV9WKKd923AbYEyBatx1yOFlicIu
nTnfuAFEufomFyXT4YHugk9xx2iOwJ7MuGZzLwminmCmLWc7f7qROePlmKHOkXqg3KgWvDBRcaPO
osde0sBABg+svw7FOmgDfZWJntGqAFVmGQdKq6sRCs+Vbtr8BaliR2sVSlRPenMykqJs9tO8GcK3
Ean5MREAf6m3V7Eug43vzfMJ/TVdjCTlxOHZ76FdiJWS01uUFtkVfadxE5oT1papODnGuhV1uMvT
jks4UP4GRF8MFytMn3DIMeGwiUhDEd+dRxdEBdJEP960JQwlgB6cI1qMPQxo61snU6TpCYu0XyzO
B6OB+FoxLHxyq3nba+vamNPsb1amLVwd+R6PNaTcvBoufp78iOqO1lHI37asgoa2NTLr8QL7n6fI
fTJ8QRAGgVNdMmEk92l1K4N6eg0q99Wz35rx7woI6fkfomlSveLXN/D5PkphohVnNz73VZgd4L7S
Uk4Kd1PqNjpJ2q1IDiJo2H5RPVs6uwvCXqxq/l8rUVbGzccDOvr0ECbQx7DfXiEPd54YHZUb+Fj1
hfE3TbpKcSkU85GgJXnuZ6luLXzIwKaSVzOevxnN7Jx1nCInTAUxc0Npnz8e5ljHSGWLbU56+dSk
Kw19BZ1ZNb80M+fEIdf5o0G7wanc7t27Rahd/2iWgpE8I2y/hJcBhkrAdA3+z0GLGx/fBMFV3gG0
7nRd+2Cv8uaVggyBfu9YT0at/f3H08S2qh3oXtbDbpYHU7DJWDaAdir1Vm9j1VT7yUkF7VF1Maek
OhROOV56P41XxP+V53wawLNJ74BqCN0q9pa3NjmRlbTVy7GAWXV8paTpngsX/KdmO6BlSBU+CDvf
xzB1rlRl9ye0x4rVLX9rKtA1AEm6azHLO08qkrxzTHDFOCYX0QwLjDEQzBxc8+IVPngE238NfSgo
SZISbxQTc5dFnJGb0A0eS398qOYmf59MhPK9iynJqov52oRGfaRr2jP/Ct0TbgkEr7GkVMTY8W4b
+lbGWXWXlvOjcByoBR27NR4GwcZVj/FGQebcFhaym9EIkdqNsEMKizZEZ6fUe7HeIqoiUseL+x1p
eZDPXFrkXpV5N93CL2Rkgn21QNnktdrbgRC7L2TboJdzUWSWI/EgtY3ODPn6BudAwUB8TCD8B/JH
ZxTZtW356fXw/34KssY7UHT88+e2nc4kG7FE6mJMT2mGpds20+aFpKKbRLTxXx7T4b5dIStwTwlI
mA3L+gKXqbv97CAvAYOb3pP9ZG+GqoXN7c8R8I1Q7jyn201OTbMQLM0Uh+OBow93I40Bdn5EbAtv
dACm8yRCtrWRMXkWWi+uj6A0YnrN6ZNMwyZrbzGtlAfuehMxzGPlt8WtbEoaTgsnOIgfx0BrflME
3LjgzZRecWfWwEalGtGaFiV/p0EXAZJ2Y3CKumQtXVpvpNcqbZ959uAfiX4i+T0iEa/hvxNZeT12
Ubryx3Ha6oYz5QBCJjDiY8xGc1LeexWOALpbFT36dAklEhSmVUO+9rsZgfH4okTBmu6M/taDtkS/
SOQ3EMA3YW1229FM9QUPcLSyxYzPLclgu8KAqGgA8WPiOD/DID3hQJz22s6GZ3eESlVOcgJ5PA/P
ShlvoGFh3E19dIBSVq9dzgNPU0GinnDaF28QxqZC1LxzEz97QUDpJBI5oznKla1qdVXFsFkS6eEw
sbx96dl3arG7WGmR74Ke00fj9dOqZhiBJWGCkTEEm5g/OvUNiMN4gt8Y98Z01j5THOFPa2ZCwdGq
GK8PaXto7Srefnw9yfgjs8fw1oqy26bwm2srNYg3CBzzwWbRWBukSd6GwyXQSNJAoFX4PuA5TRSl
eyb3wXyeZJnvBsNCKj4+exifHvKOMUqAN3k/Sjop2kjGNQ18TIODf9OMSb/1c8NDf+eCbhjSZtMF
Ct1VZ5CcUw+nEcUzx5GcmaCvL5LtaIyeAvhx9xNaJbDK1jt1kfEkIl6fFvWBrENjN8rU5evhOONP
36pyDSZTMCH/vwZQ0+EyU4RaNuHizSytB1MjZ5mbZg/gCe9o5zi7kSb9wfZQHqIdE5M/4PtFb+QB
kd5Pwfzk4Tnfmc6oT/QN+m2dUH+X2DJS1/aIZUfnLJvo4sj81e8T+0FNCRYzA6er71nZuXLL/DyO
27kMN6oHwNveWE8cC5v0PDv2uAuMnpRaV3q40PMWEsMw3iq/xFPhOLD6OCIjilzXfsPashxjawRZ
dwPmDeQfU86EKl9bQYWAFClQOLKvKc/aKJNWg8+UGknNVFwnlfWAvj7ZfZieyhy1DlnFdx9+377V
zU0IiquwLJppmJlCe6p3PcEYGG3F4ipllNnOGiW+5BIoUkIdvKDcKfzMTFWd24XsuXVEz4fb0gPw
PHpQhh3GbD3l0XJmdYarojlcV8yiFzeS0yU3eRHr/TjREZ87yk+Z1gcofDUQ0poGBkpkc6+dpZu2
RDr2Va+YaSfFZlgYCxaHsZWjhXf8eIqK6VDDm7xTqhzPOqv6S06+7ZkG5AqRpx+Y7cvUq+kSlNXy
qfnmGXtOuq2sAvWDO5A03yKBMXKGN3IKBxzFfMM4fftdGnb9CZfEBqhP+FwUEGQI88QyGdnBszUa
f3Mh8kIXmUQQpMMZLJe5nejt3flIHsEbTeKZWK1DNZk7f0TBXac6eRijm8EsQH6nGnkmXUySF50+
30EC5dTQgIEDsQ/BEyzivSA69MLs+qEJuKysZJzO9FSGQ0qhg1jRpo+x8KY48GwJ+WIlGsC8ztIO
tl6XJqsWJS+45i57NjuFDHpot3ataCuJejxiDTdIFTZv/MXURauOqPg++PuDsdRVzb6mEWWqMHlx
SXUwxnm66GLdCSPAFzKGWxa3c1Qu2Olq5PVxSio6/wnMvL6HV6zKwHsYTLawzCqt+96ZbkpgdGxR
dLO7AiqZ621NUkfWvYntsmq4JuICcF7dvlu1Lm4Mu93PIR9XP38PTJCCjosvv59s5xB1wa5ebvJw
ciMabI3eS4jBt5l7APh6mphTXVdwczmKGvIITuw+LamHjIGjpepph6dJOzzmng06KXqfG7N5QVCJ
zrMDwJZpnD6Fg1IsGk8FtmMEL2m761taCnLc8r7sywebBh+xz7aLEj/XEt+diMLLx0+R5MujzeHE
ZfTUyig/mTRD1khKsm/U/y80lM4Tk752knD4VIXgradTy1IbJJANrlxjTo4jFI+HLicI2dEpTVn0
1m0OvZXGzXWV1jXbw+TBuoH8HIyyve5K4lBHCdLb98ja9sgpeAhZ1OeO/FjOkv2+pUl75RApcu80
E46VvAMhRC4aTHGBESL2s3cyLM6Z/z7Q6S68FnqJDnJSfBZ1TBSixB1OsaH4BZxy3eUB6W8KJaJ3
MIDwFKwIcSrzLHeoX6CApsX7P+vpsqi2QTEeclbkq4rgSpYo4nc77ToPuDegRNjRc6YMxXDC3kuG
eGtnksFx8uIY+KF73dlJcS4KMsZLhCh0aSvAOouUxSt++omndvbcu2u3b4CoCmJkoqx6zOnWQ/q3
KX2hGiAPHpLzx4OQPubtyWWQ7OT9ufQnWmUMPd/mkplV3Qn7WpTIo3DVvE2dMt8mZHQrjYY3rUu4
vvHHhhir3YCw7zYNNdlC7tC8ghd8jqY4fpduuHPqZLconu5deAYk5yALh/r68PFsXtyRY1Q8fjyD
QQ00vnkq63q4quum4iidZ8wpyRfGZ1A9dnHOYqzxi4X0ZO506zAkXBBThrfUTEEqLpkMoy0VVIKa
LnPRZpWnXvbWU013WdI5PXuhM1+GODEvVeq4K9QU7Zq2UsIwP00eVWjedpErfxLws+Ygi/nzznOM
6T3uaK/S1tkiusGPW40+c9m65kNYHnIkEacR4T6Wqhp5uFWfPn4Cd0mREI3Aa/lz4kAK+82Bavc3
yj0iPP/GvPODAah/y7blH/3Q9S+5aF8A6JkLKcq/jEPYMtgt1AYsWnwDzEAf5qF5nJZnLkKAK082
/c5cUEtmMhOHPBTPypoWp0To7GMdJS9pCcoI0El1LdvwCcglh08DYvtoSP3qTskTZTV2LmQpkTSN
u0mYDA1iNIuZJ3kZzAN8CGsZ0ecnN0y7+3Dov6tF1BzJWqFlTMzTx0Oy/GTIRSKEdHpjey3M5ZlR
hbYatVe5aT/VqRERSGiq/Qdv34jLeJ0hcN+nMbFM01gdfIibTA49bqAsU3t8IuL8cYAQLfOlpKwK
+P9z7bBN6/Sqncz4bPdqvJ/Ah5gtjsYmA0tlRu1dkrbJPnbjeGf6AsnhWLznCpHoBLHjzo3Uy8Aw
8EqMSr6NU7pO2gjqiV+IY2XZ/ZpMI/U2ihxB2tDdiUmo657rgJGG2y8Nt46UQvS2XjMFl9jpVyaz
wJuPh8zl/O/EHi3P3viZaI9YsFx0d1DrqnXrihuuwDOF6nRtVgndPRJkvpsMus2UPl2SQH/8KE3z
VgN/IHLFmGFZGaZ1REeSLfR/Ov3Z9Ka7+os0EUWk3y+RDojHtGMKEh2U4lF/CkhzhrxPu6SmZvVF
u5/KrL/1lsugG9v73kzbe6Pzu50RuYcgtb7BZ9/rJu0PUZ4nJ8bpd+ly0IuCUDAQ42v736eFWfQc
4Mu/8vKoK0++l0PlrZUzOSdZJ95N5jL7hFusDmPOdL/1ygQjSJBcPn4yO4/iO1LconbVH4055niR
E7LK2e+eAvNHzaa6i4rOW0O4AGIoukcffT3wq9y99TVMsRDK4ioznhL0lBmrt5E3g79yCXRoI/up
R4O2sZjmCVaISx6X9jodY/efgNZfMgz/nbr3OdFDEu4ptJBUmxLqh7mE8v0rsnCoZz+MFTADaIPu
Xsnu6HnibxoCBrYPHI1/TuiwPodD8eu0bRI1SH3suOTL//rrOqzDHCCIQcvxk/yAX3+l3KT9UVRY
mCLI9/fT4IW7ULbfyhYBsrJhXk79pq7K4IWpRODezox1j2Ul7EMk0x9lkqJRCFLvECsSdiyvUnfl
PCZLpfFFsJXzOZ9Q2lq7SjtQYCxbm86nlK0hzgbNaKBfea04D3w4R07OIVFstxTFgHdSz+Z0z/dl
G1s+Oxuqa/kyFUV3mZjhLRm9q2yU9SqDXICjoDa20lFiw6ncR+RyO6WmevOdqlqXBBptiB/GBSf7
5CBB8gXhGO10WP1tNsxCFCLh1dAa1irzDTqoDXtP4ciZRgKJZHHVnIy5JHZbNx6KLPssLe0/O3a9
IY56G2X0fm0aNBuqyK03+AMNV3yWXbXUySUU5xLLK2cEU22zxvQZm8QXKdTWCkPzEllTuR1iOK91
gV/T9FLCEqoeY77AOv/nqwVl9m/3Pi1kJuKukrZpis+BmokAdSRsjB62I65tHmg9BR6tki7ajrj0
cKZSonaw8G4sIHF7s52oT7AmZbnboATM13SeqntNmtbOLytmjSmjwb7iTNpULHzlOPW3LWhz1CAI
Lglofql1PF/lxAisu5wBC9hc50hp217otLmPgYjpMKMmdQAOY54ubrq2zQ+qrqMdykLvqWnKB3BV
3Y8U/aRFcyy5buZYvKKCjjBcVul3CxGdBVqlV0sXwW+MyzTRZnBD69T0GbPqJSDPw2m2EXCHb7EA
3lhtYF/RduFYTa71fSyUuBnRXJT1OnQbWIOFeQK8DMnVCoyjO5fGsbenACoO7cRhcBl9Ga53dIzO
PGRDNOAmyJYBGXldm6ix5zXEh/oe7129njFI2L4pQJln7XXaWqhgIoGqAVNrWtxaZnMO3ah8Ep0v
7tvaWdHucw+9jV4I08UNM7voya6M6mBZYUoH70g/Z9yRmUP9E9rDHlKI3AwB4wnPMEv2fUyAAWvG
Q2SPSCnMUJI9wE/Ik7obdmL3ikPE3nDd/AROrT39+QqTn6OqpGPbUgiHhc/0lPxICvzX8lfatugQ
nEOQzsxH2MTi48C3aeB6ccDAsdsN9d4GhIsxkMDDBKTtVcsRbRN3lb/qiCO/Lgx1iWDWRVP2GswI
wd35HZTGtGQFRTrbj9jXz1NrrGHmMIcgGCZvTf9mJJkkM2V3NqIXW/jeLQ57u6s8PjBzscpD0gpl
ZH1rYoAV+ggV59VQ0Lx716P5Aime8XEQbv78eahlDSvSKSjyJdNaW3weS0guEYcm4HXX/JR+apLX
A30YtaJXAQENpDcdjaHHoyS1sRqC4dUTyFT8sBuwrIK3s9ESXiOVPTmwm8+aj3pfiW6gb96/hGkw
obEz5TUS3nhtEmAFhtD62eIfgEQJGGNcq5CvWTVT+dg7R9N2njF0GFjm2XkiUzzFa1qZYgsGzAD1
euvPYJXitLyLTW52Q+BWq0KdvmNShCqVEK9QJfo+iN4wyjkH3/MiLLkivk5keBxNmf8di85dG4y8
vgjR/Vj7P39utk2QN5eR5mP7VKRwUI2F7ycFFhRm8qxPDQ7moPhWNUsC1nIEUEPmH1JhnizW+QsH
rWPxPgB4T1DPxO7KgVpCH9LNn7hhfxbxW0wRa4XqGTmFtRr6bd7lUBRa4V7RM8UTq31vVWrXWruk
BR2dASdNY04zH5jyEY9ga/a6N1U36LALcpumniwzwQukkP4WOUsUBcaxNOIoUbcscyCPNpPosfH3
gKl8OgdM5+xs50WetfOFuwyhnO9FbHdnYaVrWzIRNE0nf+bIcWskorz1bQFbLT9jHGruuz66Ljm6
r/58fYrP+V7UKSzzlvBMlFUATpZi8V/3a4LQ0ZRDUK6kGfXnsdfRoU7wS7eJd8qrCPucDDNm16BF
AfGeimAazl2r39MihuUe6fpOpHW08ouEeSN2Ccjdg7NHPfxlzuN/vVIC0paCFUgsxdWvr5QZAeMO
rKK4BMIR+E1IWypcZV4sHn1dvg/MRs5dFesNvQ17gxv3UBNDc+PN5oOTO92mGPqUdk78DeMp05wu
Y1Jc+fYX5d9vxTWfp2tZrH8uofHSWcIq//V5+hlWNb9tCuLOQSqZilCghIzkddCQpRnihFiVGT6u
L77Fpcr79W6h06Ysl3qTf4X1aZUp81bWE7wMfle18+ci5FxK8wMSSicJz4EhK7dWn5awWADB5fNk
HeSo3qBZgXttDIveBabNL17U70ufhGnleYpXJE0tP5V3fVzUtTUB1oid9tDpqrskQPMPAc2hzUSs
yD4U3Xgo07hF/ioPw9Q9ffEKfiuOHZZfzxFKWbbrEun665fRtiaMTPqTqzTG8uhBvsbW5kP04FdJ
JFW7Qipan0l/oIHCthmOL5w3971D3AvpYvYXN5tavoZPX5PHdWG6jtaecPWnm83tUMRYaUSeSthd
QqevdnnSxfi0Uv2W1oDxkcIczDzKLrRBH2EXihcwsNDLY6kuiTHrIyDXFyfr0wNnGEErIgm3Dqky
DsPyE2yGkHmeBwFYNaLbtCLyb8f+WahwSDhr2/aBgg/WHYNQ5d+3Kjf+dqtL28jwmfi219kawVcs
CTYcwAyYynF6HofutVxanB8Pngb7kjmKlGt4hve123ibeA5vUzoH1zYxWle5OUavs43k0Wi64fTR
cv94MKL2p3Qzfz/YTXD+4nv+/aZzBCUN+yzHIU5Bny5/ldgRziaECkE+5EvW5MYe7ebZRRR0AOg+
r3Fg91dWVXrngrRzfxqzB2sZK7thTpPklTNEKP0KkJsrLm6XfP/z67N/vz0d4biWC3PLdjXb2q/X
oZGXkKxmjgQV7oKLq4u72Wy6TThW8GPHjoFEmwfrOnL/omvVbd0l2HtoaiQiS/DQWKp+43TUJm7W
+zdFsJjuKd8/HqBRo/idzGL/8bQtniOQibaFfJ/o7uA+cN/qzGY/GqHPwV7zDlFJpy6Tc3StTX2i
OHGv6R5+camL347BjmNbwiUgVXDMcz/XgQ7HJZM+RMQwKzuyQMQ3jl95lwGSc3w74cva+0FBsnnj
X0PDOhCj1Jzs5a+NYn7HwPuKpYUz7ZjeffFd/F6gUpGZ2nFQS0qc/J+yVEEwQC3Afb7qmCZcDKPx
gKajQ7ZJt+HutDZGKMczt+R88ABarStanm3+ZmawgggvKc/hPM3nbjDta9Q0OVDMSK5qx5UXUEbq
sozt6YRpf5tT6Wd5D9RoHr/FXT9vHCygtFEidT82GusqUOI1OBDYMZrsr5aJ25/f639s7o5SNhWU
rWwy4z6ni1a1lA1TlmilLWdFBB6N6tZCl2Zp4waZ93bsau8+rKB9onM8jaERApR5TTJ73UVlcyZm
zb4exhZvRIbQBQEL6awicm/+/DKt378STYC4STGmebVUe7/eHlmIYImrcomPx0hC7UA9Xk/t8+wz
p8rI0wimwrpjwCLu0jjj4F8ka82idFUn/gPFET2iooDi7yaKnhaMGznNhw4SLWhjHhQHMpq4EvWG
R/zKn1/8R7T5r2s6NzSnHZt1nWpfflp7jMggCLyZEL/TtQY1iyS868bH1tPyjMHpLwxH4F0QNKY1
0Xmc+MUljypCumNcnX9+LfbvNx0HAua77HbSZE///EEmMvGEbIE31ZcMqfRVkXrT8xCgf/CUGoB8
Y3E0ivTYuCK96QNXn+C2Ppu+R481jqxzUrnqzusEEBEd/AUwxzg4eb3kTYfzxhIpMLmqO3/kzZkz
91BhOW8wbM9Zz4Eu1H30mnYmGXc2FJGkUuM5y5w3ILL60pU1zFl0gluTHMRtkDaMiP4/3j47K9e8
u1gYzE+1F76zJK3qLF3VlvtznpW+EFXs7zkwC+gu0oCH6JXbGgDEnVdYkmTRsX8RDlMVv1PRrihD
Jvp1uSSBo6fsQ/fBUBMDefVGnFN6SWiNrBojAim1PB2iQh+jxO7uHYG8cTYzfc5cVe/rFDVk0Fil
3sBe33C0D6V412ReDJN5lmjJC8S68otOoP69PqY0Xk6bH+U8Zc+vd9HEywlhwucrvwMcOZc3SaWD
V2xU6dnOQOi77G47X0HK4qsbV1ZZvIJhai/mXKAxaVISrkLyFNoxjl69vkEPpNJLuLTL0snDQwCq
WxnYFBOCILGCRHve7HiSrT/DRIy6p6FALNaURJxZKxbZDSkkAPx920IdGxCtlQnvLseJsFa61NeN
EZRHwjMCsFGd+SAzXLnAW8dtMCgW3dbNrwPZ0uMAFWCSvmE0gf2Mv+mNqPHH3vZJjMGndlUVTYM2
UtR3kS7LvYvabuiaxf3WPNpmog8JZLOt1SXqOEFM0EVov5W27+ycpCO7ZcoyzmIhw0gmg5s4TJqD
yhYM7obI+nnDBxiC+fB6XCyD8+xFbg/9QcwPwijlGi+/s/vzJfxfS6Gj2bzpHNs03eVSSfzr+NBN
CQGMlglrl4hKVfrOXd7Xf5k5hr4cwc0uUbfZbJW7Jh4TbKFEGMjRuoOkZj+5DOi6vD5iWfXvR9j5
EJq925SgolPhItcbcGB9PKPhOF/9+XX/R4Wj8YZ6Lg5Z29K/VbZgNTHjd1ARbcDHNT4Ee6xW3dQE
m8QswTLyVexzwJUHUahDGEJ5aBqmOQ0w2pVpON5peaqX7zHp/Z++OyDlaCcSvWqLjHPMfqt46hA0
WeQx9Gard76NT4xRBjUfV3uLmfUkAje5ZQY8LBGzI/YA65sdpTNTikYda4lz5c9vWv3WTF3KeFOa
7K4WR76P/va/vixGR1MmIzCfnkk49gC74RSRCHzVT0G3aYgKPDA+iy+uT+vEHcK7sZdYdGt9z2TH
XH9EzJRL4imkngh2PDx14lLjlTuQ2hxxZjvlHhqFosXWvAL3HG0cs0gus8LC2eJT1BsrqePDMIrv
MrQa+kdBQ4TSCgoAee/hvhkzRiDg8I5cy9Wh6vsKpaludtPkk7dQmxYVCQQdL6SidMyQqC63v/PU
qiQV8dXu98hkzBeDXhLdNvxbiDq7L673j93x0+7pWrAsXaks6mP704lI9Q3EGjfPV04c2ewgJCuY
IoObGzbhbZTTNBxoBQBtH+DvGEn3gOgnJge+z+/nbraupqCc9p7RR3eDhW1JoA7mbJJgnatjTROI
/IXtRO7yVhZDcbKsBKlA38dPbl3HW9P15lPfAyXxKlEI+GUi3BYBw+ePYwxGTm8z+LkFK9hz18LH
4P3RXq4rWexRS75/PBtiyyPg1K9WmV4yN2pT7Al4wL+1NI4CqFxf3Wz/US95mv6q9BwbKK31aZGI
PXSOzMQhGBC8gyb3qStanBkW4oSPp3lR7lUUdLeVN7CqG67aGOBzD06ZORuHVvw+78G1pXD2v2FT
lrWJN7sA/pEeUj0414FKhptgPtExhkzABJ5ebnE7RFOAl6TeFDGgNAT+4yGYyW2JTY3Ex/7iTYrf
z+4U55bLdEhp6crPZ7red5y8TGz0HaWcd2GSDgcncl4nVbxxcfxzf2g53UdFP64lsKBT4Pjj0dcQ
aPBzz1/U0r8P2hwY0B5mBipVbIGfG5KjUVQR6xNnACPdUU0VDyIOoxs5Y49vQoRWsV3v5TiZpzCr
3kplX3pWhVejG8/+3L123XSunVGyK3tyrfqKyFZLInigccjYciI/l8DzZvgJUcj99sVCtVwQv95l
rnAoDPgglcOx51ON6hBkh2dywmPfwexGmeVuAcPfT9UAGDdMw+uJ5OTrnMTmfx5UUA9gT8tqNYKF
wplAtGkIUkHfWLZdv/BO+2OFKAymEU8jW2E2nD1Akac2kMD3ieneOnGuH2fwsCVwvAczJeVm9I3q
2jHEW+236r4lUOaq8ur0xrtTSJFfqOSLrWNZAgfL3K6bltsdUTNprUGGl8V7JINguI6KfNqlxkuV
9sUhgPK+SuzGobYqu1WZuy1IUcO5S0jVDaKWcHrG7V8sWs7vZTZDNL18mlwPGjfor5v0qJy6HJGN
oQsGOQyCY0GbGkf6H8atBGOxMUMtV3EugbLXOKRY1prTR1ZJAyl05094cjstcYKaVbifYlDvSzPC
mNvo1p5vUwOctCH6iLXI+T+5mFHqZOdM9ScysZp/ojKRDVNqGSQNFtTSp/99mOx8IAb0rmMUcGVn
2fDWxkzqKo0npR0i96mNOYti4XnTEZQmMubeGbXQf7D79L4awEyTv4GxHdFQDJLvBFO8WqXIkHaG
7QHE6gOPPrB7GdHtx4luN2bd2ZvEcrFcl2G+5RhpXSB9sypQvTURU8WpepjBzxJ5C8zhi5XC/o+V
gkGy5SCesun0fR6xuEbuo+VgOXQXU+VkxzjUOqu/tqOx3/R6su7QHkEi2HQOrjlQMGU3VCejJOTB
4OsC1STmvT/hNpkT4MjtQHSaFhtLjqA4yZfFc+yZZ35vtg7rstkWkxXeaSghqp7jm8ZiKUTZHDwQ
9ABFElV0U2iYETNUVDCpX/W6fu8hLj0kxT+uYoH8XCEmLWGIGb4GFMdeeue4zfc4c/VbtehHwsTT
x6yMFrdncuAyg2yJ1PtYu11z1PbV2HRorO0uJB2n05s/rzLO79sSu7jHi2NXgpqqPh1A6NvDMSJ3
alUN8S7scXo1rTHeKyKUT0YPYw/y3/3HHwW6hCoaOeQbpQ2VRRRcjNIRZHun9o0ZWDcjOARiVqJb
4cq/S6RVsI9TZ5swwLsSzLavajavY1VqSLSxf6mSVlzZs+Hd9KYoLiNG/VU4Z/M7TdUjiXXpszUY
5r4l0O/K/x/Czmy5bSzbtl+ECPTNKwkQYE+qs+wXhFMuo+97fP0ZgH3rlqUMK2oVgqKdmSJBAnuv
NeeYZvadsN7xriwHI9G/QfsMidgYXhIxfEOTml810gCIPGQ0lPo2CV6kIpUNWsrcfK5JcTiQf1A7
oS4VXj70NZpSMzgXUetv0kZ007JY9s9d941JaHSBMrYvYx0JW3AVpOCTLT9thg/XdkvSDU3lnUDU
o7//9PMlHLhHA+5pprr3cECxH6vDSTjX8KSCSD6biZWfMowAJiEkjjoL094YC7DqajRoG5HNrKze
un4A6FxVijfONiYxqHR5r+8kovx+KJX0nQv2yCoec8hcBmg0zVqGkdSVj0NiWzOYoVHslOdcx/EU
dpb4QxnI7gbyv7U6kYaBjshJYgKw1RcjQQZSzTVbNXNSGXdA2VeS21QZ1vNxLB8a3j76gbibAjgi
5G940uwzLk5mIhpzFUJUC13+xNh9yY0Z7g0yV/wPBs4N0W9spbPeKovVXFzW6n3wmQlXykkMwPht
un75RkQQhZIQKMociRO7UWRPfl/454KsIYSz/+hZooO81rQHC4sik+MZ1vfkFVon0nklgpgxLrya
Dn3JOV38HIADjQ3Z3rR2u9hyC+a0iD61xTQjbyMzVrHRivC8YEvhMqwjp4HzeGMMNOwyYqYOCQzd
DLUcxFIOeiiC/hWZR0tNy4wKi/uL2eWvU+tLZwy7EcPLpnMzruJbnT7ilbxXNJqFzL+slg8aLH0u
Xm0MrDxOF5sS8hZAPXAc58SOUik/dHMCLbMRq11fTpo7YoFw1UyKLnJeeXzYrJOyHKIlon1U+Sgo
aT4dolrrn3LB00V8BSOIzCcmJP8YHT0vtfO6jhXP8N9DI0qvf7+8/MsCzJL5n7bcdUVU/e9WvWJS
y3HT62wrM+VM+jiskDY1iGEZSU5tCMPS4m58QWz3RJYs0OQJDY9QVT8L1ll3laAZe26gbGla/hwF
ygFRRvkPABeieLHQav5LK8NvX3Zdaql+smJY529/LsCYhzAMpDmnsj823v3usT8uNoGy2WbMYHem
wIemrBeRDCsFu4u5dEssJZag4v4h7seJRXsTYmvLLfRQOk4SbkAd+Yd2TiALM38jxfCI7D5aHgnB
IHDlkVJPLuX0XOUjLPPeQOY0Toyws4e/nwjpX5bmlkFLmaU529+PYzVUt5pEN5YzEUbT2VQmae+H
DIHxFoTb0TLzfZ2r9Z1miwgNBA4h5th9j2Llkk3SobMS4670VXwZmRtuiQmZmTUloclaheDVhRVU
W9+7pH0Iw36+oAmfn/SU7ZWpEwfNv/kqxqFyJHtFOSYwoDYtIj8sPPyo++V/wJrkRz2rdCcUos6d
w+KngQX7VouXWoS4WJU55qgxOPmTnN3iueYKjygKKSymAFOS/2HDvJsFQf+qjS9Dl4+eVjXmThH0
GDJE7+Zi3HiRnJDkNzROqwLCYaqZXYmDVDC9GdBEcePBoRposUJvqjwgN50jmw1KcISL+yaU8SCi
PSiQg5IQFfW3fDYV2PaBwMpRymylsqRHwxa7fnqUlsdVn7coQIpTmc0pd0lkIAR0JgeiT/LHsQIO
QNwVejIhWwIsVId4kv5LvhiaGEAcE3TkjlVDASoElb1s8SNkEH0hZGs6pXj2t1mUL4Byq3ZmYvls
WovykcbfbcaD7iIjGjFCSKQiKfP4HVr8ph80xAFTKJCBMTDREMIOTKARP6sNUM+/f9o+qlUNtAns
AQ1RZstrmu+/OlFVpJUMHUqV634/5PApRuVLBRPdTpM8qFzsiYM7WVXqSUYyMb7p01dpQV21MubJ
YqQDnIBI2BQagOghH7LvCdpHEfXSW1BrxxTh4U/BhNwTl6CvcEtxUTw2ZTARAjwii+U6awMW6Lym
iJ41DOxfEXeNG0Zz2oU8b/muJeXNyC7wReaDyOgYJcjyMKza+aCmvg7XRaRFpcUkdzU05S36ry4o
qNLNM53gbb0aufKm4rWpmpmQHt/6pmiLM3PWQNyTBTLzoT+Yg68cCmxc+UYkremTxZv1oZfF20xT
gakdIpNlkPrnniYEfxZ3Bjfsoiue6RdnO8HoG0ej60WTJR9OUksCYlH0r51Y90yqx/m0HsIixJIV
3nv5Nsq3pl6OXX3rg5soXSmLoCrpOlwq9dAEV0O6WNIlwHR5a3SYEVzEQogEGhy1asEHHCxXD78L
oQC/CQiOo7V1/ROD4dHPLGw8YaLTXhfUG3/7e191SKfzcrDjiinWUrr0oISParuUvJahPSbZE9VP
T1H2FAi/a66fff+pUZ/H+rlSn/P0hSrU52x6oeL0pRbwNkAi+5ILLxREjY1QZ/1ARBIMQwvSw90K
C5coK+tblqFuxNj2qqtpuMOa0z51n7Z9ZPHDvtNgk4FgFrWsLKOreNcskzSZJkSCtl3SEUgeSAXH
SwdRcsiOo3VQeJPUI8cWNHV08jGXkTPVnBrhRDqXdiRusC7PzbzUaJ31/EKPnVLNi59f+hyp4dU0
MRJdqRmjqHUtrWtV3GqW1fNtXGueb6a/VFndfZ/TAI/v3vJYugfMJZyU9+RJh+MC1S17atpM3ctJ
cBLwVkFe1qt9UBrhNSgSNPCa5BbyXqAhdxAX2N1B6A8GqfM+rEQ+80uFhJNYBz89UmZ6TFByExKh
HvWKcPFT4J9KcSmFcIr8LOVnUFgTJCsMlemFAqYrp5dOvzTuoByt5Frpl6m/Gsm11K9Df80JnNSv
SXqjovQWD7fCWCocbplxS4xbm90pfbzX2V0dlyLfrpUdebyn1l0c73rxEFv3Vurlo0VcR9Ip9FgX
CSpXG8LxTLD7iRD3xCJpXJAMMXAhuiR3WUCREXT14OKwIK/0QcsflLWk/IHyDchlD6Zx51OG0g8z
qWrc1eSeDkuJye/KtduvSrWbFZEyczPWY9helegmNFdVIRHsiuMxi65Je0mia9ReqKBld3zp1HPb
nTmW3blJlsKQg4BKH07qWilMMutIe5BK6mNUH8PoyJA4Hw5DfkiHg0U0UPyJLPyjSgY9FKoBieYf
W0nrvT8hC2CH1aGKrFMOi8ewSEynb8XBGTFxPE5TV1/8xuLlpNojE3RiyBbNXz10HcETKsHw9FQk
FBfH9an1QACQclaVYzRpFinwBnJxqBck2PXzPbTM5iJ03a6SEGmHE2zEFHIMAJFi+hY29VaXEvNL
XDPA4JsZ7VYj0vK8kYGin1pT99j0Rr/+vsjCOtSbQ4DycpcALt6oRtlf10OOTe8a9WrgtnKjb6bi
dWaleamVKr1hAMMDk7zpapV+6cam3jfZJ8KHj+vnZciORkxXUDMrzGneXeEbMn8Rexdbbdae4iS2
EAzNO3XBoUUDW1dxAgsz1xX+p/wS5n3DHp6ck4kUrjEbH2VdezY1Lbljd4s0NrhK0jlq2WmwjuF6
jQCKr+jySC0uPrk3Sct17Y/VM785YnAJFQkDjw9bXJNOcNFlI5SfLuzcdq65S9byc4p9xVFVbBxJ
Vuo3MlqAJ1vBi4YaHQwHvU2jz1oaPT2Bv0ustiHj42qT+lAtSQJ/X6fIH2+gjIBoywB4wGVgvh8G
xcY8saMAdtROIIQLHYOLFpiB14lwc+DSGJepowvHGtkZxDwGXVJM22RhS8MmEUgqfNWqrHYHqVOh
zfTkLQzZKbZQp8uT/xVwzbUt5s/mLx9lOry1NM7QDTJJQAf9TjHAbCmYm1rJtrFY+3jRwAeaGrkI
jZISvwdvc8vgddhr7TFvoLnp1eRqlYoONDOmU24KXo2IH8tNR8zywH3x72/qRwELvx4LExUJNQrq
D0OAGTs0AZNw28LOL5+BfxOtNdQxLQN/cNRGQY7M1u/s60QaYhK7yD2TxbiRGS+a0zcx6oA9+vT0
ClVnvAsqw7M0k27nKH+yw/vYhOQ3tRbVBbftVYT57tuVkXo11vA9w2m5xFYokK0GZZ6RaDXONLVO
N6YxZ7taamXkaARI4anCw9/DIp3l5fqNTGEZPkl2W/b43kIiWWtrMs6SKi9jGBOESNejUAgzSXQy
ZDmXICNwOxG1CfqOsGGTZb7QwmFELfnSo67Git1PjLlkIbKIwtDynRGyRfnkFP3L515B8o/ckIG1
yq7wzxcuZiWdU3R0W/rY/bErYpOoy5bGq7jJIuUtRiy8w5aMv6d3NJ9Xa6bgs/7+S+j/coVQuKix
AkJF9FHolCLjMlMpW4Aa4U6UCa2BUO+1Wr2kppTBAbYnLWm2mPQNyfbDErpDSRM/kwXxFhI3/APS
xKEhfuTUiHAnB3a4dIShnsqt+k9B5sodUV91XRonG75I4nEMkCtNdTY8gtVG4d3aXD9Lp1Rpe4XN
dMLNXF6soCNIMcPbPi3tkrbsyJSAkpykOB/CCt8GvOa9abbiTUkV60moynijIHzHJR37T4bB4KVR
rGK//qkqtrHT+Zu4zRFtGT7piRjDPa6NsReQJ2L7o2Jc51A4BWJZvRjYZaQsFJeEGXp0kfSANuY8
iJAWJzGrPIQk1oNe6RPyXBLr/n5CMHx8vGZrzGpgQtD5MNT3bWpotF1Hw6kEfYYYZQ6ss6mi/1sf
lWp31xWWrUulPfLAPRmD1Ngu1aX7ud33ljdaHp+ddicTKd4uNSiu5buTshRrJ5ip5DWwbcFOU5K2
J6HigLsg3ScazmS9fR3L468Sg6OiHLS1EkLu+gOqRCry94q0lCbtCeWZWmxu3qKulTzKb72g80yf
5jCh8O6ouLNCCJOrN67auIQ2FoZLguKMFIaNfOThd9VGL3rLe4CPpCjtqTbc+9p+Hvd1dDA1EKQH
vTqo1aGfD2wPM3OphOqOYXqMSFfqjkNwSpUjhVD2V1XzSSmXKuZTNp8M6CzkgkIlyc4UeJIYGt4n
p3BdD7y765ooNLnzcmFb5od/frHzJi7LCQotis1mvFrAXy6VdAhRnWENw1EVM0q50ynHvFaYP5te
2SUduPPQj5ITvtPiEOspOV1BGz3G/g81rLIz/dTsvD4S0nQ6BrLBjdxPDnoRfRXw7jzq5IDZodGK
D/OkKXZFJotXsaK4lyfci/kG+eIXvHLVrSiM6jY1VuWFER1hIx2qWxCod3EC5a1aS2Ko2ekEtzVv
cVzO1zYSxBsCiHBjWKX6FSNbapd5ilooYz81R/No2vQ+1E3LiwW1BaEwUT0jb59lsLVnfNjGOTZa
A0SMqu+y2oLjgAAR3p72PdYxmcpYDGyFNPLNqtyQsPVu2LK3dyLJfxKobd3irEaxuDSrCyx3WE9z
DZE5sOiml3NPvacieddYL3PBJSq32eptYsAktBoQDfAWmkhWdpgg4Zb1eHcTpS9uUia8tLOevUVm
+YbaF3qY7POWfLZ0FD8MGfCYMvbmVqOZ2BpWEeT/KF0AaAlqlklE75DBJ7pBTHydJ3ERqTwEF020
b0kQAgIU7c1pKX/al8YeE7sZH7Baj81hbg65f2ikA0D2Kj/2w7HJ2bXihbTT+DQPR5y+VEnCWXzq
5ZPZLFUF51k+UWV17oKlagTra/UVF7OlprWUBTJ/NvyzvB4tn8ikc1ZegG4J1kYCf1JeYuFMNeUl
ktAjXobyUgpnql6rFc5Uz9ZNJ1jIafg7aw3SmZqI8wvPiDfV8KyHZ6Vejql68tcjMw7KkuDK1KV+
N8jp/joZsbitrKa4ZwR/ET49xY9EfMobQHzybdbKL6UCx+uY08ssT11wssqTwYP5pCEytk586QXz
ZK0lZ2dxrXFYvvH9sFQ7sF9bqtHPY3Lh+7WEA+nnTD+3ySUewFaSJnzOk0uknwMdrMpSd6SLpnbW
1xLiy5J3OWyl/ixr57k/j2tN2lkxuGWfu/R3jcaJqtIzOQytcUIiLaOSLpYKi9PkH6nBP6bSUn59
NOujERFICw3hoLBpZK+4VlYcZqD/wj7Bb6zstW5P4FH0BZ0KtS5BvZlrLi6/zishhHK3VlxVcZEt
fXaLWjY8f17gFFHiNmfgemDN/l6iPopzr8Vyx05ONwQb2/aexqZ4iomlWiuEa0BQG0atxYO3FAkz
QbbU6LuzTyyAWyhuOCyFyVrAZx25CSQ1cSm93dX5bqp2Csm3tq7sVGUHietXNSnIITKf4ZO5pLAb
ultFnoZsp/SIIs6BO2rot7woRJS5VFj+LiR0FDryVtvr4QEfXq7G1m6YBSCycgWbIpf2VCntIV4n
7T5q94HlhUT08nJQ5YJ9ab1S8ibuqKk3+C41+W7KnU1xA15IsZQfuiDhqEbcae2OjBMoeBHB0DtK
44XwspQdtrlf1TUuNXMv5BXNEjMJc7CeYFCH5qd7FhZ0/3LiWGtqKrstA5XkO/1FJem9KhBARwwM
HejtBKuELG2woIEN4YFSKjtA0ynZ0cAw0yZ2IOBSGsDPdLrMGQBLN86UOfQ3KUl1xsZR1KW0tQwW
ZqqTCE62VkE0LyCztUi96rg2CI4BUVuAz+SQjEfVmtNqLMOdXltq5MeW/AEaF87AeAPxNGBodqu5
EyLjAztH0i2JxopNsU6nxuZ39ZFNQXGz1K1sbSuRGQ4Q6K0EO2qtAKJ7sBTzIKG0zcRuxaXqtUqB
VEDbT5ycDNoEi9tSc+UMNFDYppNAMTjk2dDEoibTAUpb8iRUYdNp1pKYf0QISJxF/2A6FB0YKlor
MB089pSyFmnhqAdbiFMO/FKSESk5dnpEMLEzxY5F0qxlF0ieJjtTbSgsyoS0x04LOyK3L7ZjnyUD
ObzbDNLOkuqyBVSfTtiDt9isfc8kRIIgQ85rYM+prVY2mHAUuzGsd8kGYARkVoYLZ9hq4JDMQs1r
MZ2ZGid/SdCdN/QJHGJsmbspk8OGKeUMTrxFTqCRpbMUHvfF5s4p43RrS1Vr5bPTaGDLnU5zmnap
diYz1IHCKq01MW3D2Rs5rWlHkQOWJ1CWkkgXHO2hYWRlt7nd55gqbEQhUGZNFWXithaX46L/mpZj
bqCDINHYtliuJ0SL2nG/VCPaFaFq2lKFwB/xsbSNxKEmTuiwHAdKdurB6dbjyHmU+U0gPPJbLVWv
Rfsq4qTTxDIdIEtUzN8EpUXYerTTJUeVHMtwpN4xwLz1jiixgsLF6gzlUt1ac+yYlg1SEgl0rtqp
aquTTbJ529o1AdCs3zivnF0fl9lW2tP9wEzciVur/6Q7sEoA313AVQvpj67hraajJf+5Qi2nMs3A
56JS82VcvKoYPuINDx/9WnH6Ycg8Mg5CBGem6GA8YXnSSMqrYNwDZBi+z+orVeY7w8HCNcV0PyCd
c5M+YJkKSQxpenj9/4cUP8TWMF4t4zXpXrOOf83rHLxW3asUvCprkQEG/nQloH4R0i+6+tLNX5T6
xVSX8tUXg8f+MxVOz9YhDe/x9Nykz+n0DMTWUJ+opmFw8BQGT3HwZM6PmAC1/NFYyzQewmGpeHhQ
1HuTPGjqvVBIxwF0XBYZmcuRbj4mk0BURuH/J9aj/JncQ69Gv3dDooI0qmvjbYqP+eHvt9J/6dgi
vGKMbmF+Vel9vesiiX0DWNNfOl65cVVLrFzrYUrJmylSpD7FgMB5nOQXsdRJ1Gw16VhV8dfa4gJN
yItiD6yQRAm0ZENqE8kySfw6AX6xTRLK9mmETgWaeS0r0k7zYZzHxZIeWGTivUtnlmJWcsy0Ubyv
TzX8uDFgTpLqGloME0xyTQQUXYYZmY/TOGqbll1w6scvJKxrR0LD/vcQSXa+hLnPlbTp5YF1KAm3
GCWCQ90K5pPZkZua9jXXEKhpNlhZT2vK7LlG3f3JB9z42NZgZoKblxE8qgHGcn9+wEdd9hOxnvmA
Vyb3uUWkWRjNtCfwkxqtfSbtZ4v1yVKsW35VAPXXwuu0FEsXinWLny5H1i2UatrdhcWL0P9euaAC
jIwdKxdKJRdnXbmweImTZf3CuiUcf69ben/HuqVd69e6haVLwQY48rrRU8pl0UKlmhdT5T5Yly5+
8HvRsvjfILBG+bSDNQityQhP66EQEMD6TtUhrzMn4doBAjv//VNqfGxJKPQSF5EgBikLm8yf72ZC
tHYLGrIkEwsESUpL9dQg3T1N5q1HEQjqrpxeo3pGuGv0bkAYC+Rmcz6uh65OGYPEybCt4LN5tRkN
+ITQmTWprH5vZWlbAv201bnoXIMRD0NPzIx8H36E6YLF+u9T6/N1XfvbAnCys/4BQYU/R3kiTCSO
do2Vw9zvyPcwCaw+5pw2vMkTSv1XCyDzNovHFyuI34pGi505nvzHbpBJ0Ihmpg3aYB4CKC+MoPVb
LyOBSWIxf5ZzQT12/ZLHW+f5s4gU9Gy+6Q39saKykm9kFn/3uyl7G1v/1NOHf65RFqzEjTJH0yVY
s+FZkYzMt5WfpUau7laT1z81sRI3iYpCINFglSOwa5yyzcqnv5866Ekfl3xITtDcipxBtqDvzp1I
k1EgzL7cDpJc0o5WaZQZcnHFFNEVzswIwLIrnbWfw1K+Jtl+rWwkS9XBpEzVjOXPUYV7cDcPuxHp
lbJUP+wsa2cmGIJcw9qR6KUmKHRdpXbNaalUd+O1htDr1hI0VsgexaCJeO1h8LTCU9ZqBg9RIIbK
ufCKwRsLryd/e1iO0eC1hRcMnhp4JcLBAtOllxZ8VVzAMsNaoebKoyuVEwxLaE5w0tG5N+lV49er
XQWgae1akyvXbqa72uQmuhut1Ydeu1YdemaxVBl6/eDhAmkH+gF48uTCw1BcDt5ULEVjJcVfXCwV
81d4EYEn9J4SeFbvSYEH9mtE/BZ4fbA8CDSX8tWlZqSAlQuFRgMabxe42GM3jV1w91RiEui81ESQ
Ub4but0Q7rqQvcQnY6GPiBDaijr3flG3DEm23pO20tRI876SATW3yLDFLCFEIM7aR4n5VQ6V1iMd
wHzUjVhAeDNHj8wYSJIYoszTkJYe4gr5TSITXVPTv/0GIfDY6IBMwpbUs8mYpWsYfLXIFAILOV3K
qW9PtHeCczhzOyoLK3wVh4ETFBJKWbVSu/UlMHe9CPEB6qV+NZFeH6qmpS9m9clzYKZvy/97Omlb
pkjGFbExcU85O+ZOtEDF9upB1kqic2kslZnYHEX9u7QAr9PWJCYj4EIwhxOxMVOgfA004Qdmg/Yf
JqW3IRPewlibH4qEf1btyuQGeFX4zKf7sdUPR8HidsR8FknOOgP5ny6QQTxKanYib2ei916nTeGh
RWcFCjB61KDPiuG0q2pr/lIEUUmXB7ADUco90vAoIb8IaVGl6IqHSmh6KcIGBq8GIavXfFbyYX/W
EoF0uVbxP2lffbTogs5VVJxa7Peh3K96tv/5vUNOZolDBIGaaoDWmwJ1O2ZMOwWlqg5gAmG7jPE+
jvT+ASmX5UrFM/1A9U4KpPAJ1+ajwQ/ZtoV4W8ZMxG39PYBLSsZZTYZEgHGIHyMNy+Ksl9EbegBz
p6VKTkg2lNrIaisvTkkyBQCeudGEHyMFQL3MpGNlyfLuEgJXjHkDsVWGidbo+1jXIrZes/W1TdW7
WVvlJxYYlnMfrsIQ5rgKiypwXPlDS7gN8rTJRyXYDrMvVtsAvibCUWGyTbGS8Gl2wDeLRQoxqDIt
Hw6dwr4z1IlbXv+g0FDuRRk4CaIFd1Jv6Ie5VypwWoVlx3mWQ24NaDAsdjZlOSAoa65dNP8gx0Tb
VY3RHpWBZvn6qJOG12JoWldvyXwq9PgLEtlp3xUEjpclwlTYjceq6P1jq/YAQPx42OnkTtPqTy3Q
rvTrNuvDXMyag2jskExn5mNRWGPhBqUgOswwNDKQSu1EYHHOaDShF9KAeF6fm6a4tLELhfa8YIjH
QsdlwSzMMcNausSmD5h10kk7CpXwVoHc3gZ1TxIH6urb+lwnF9YVe67Q/L8nYnoGSBAMAjHMlhxZ
9rq+yZVW4nXaHe16yLAc9DLZsKQl1WUenTg2yruYkcgsigQoxkXDna1rLjWO7mOoSNUNbjnRdyNB
5qkl7NpW6jzVL9onSSENsC9M3DXaf6KcXko6g3yvo2T0Bks0Njg4FTufelpYmtTD/4ShrygLgrd1
A6UtyH6AH2+kJJxyETuMiHW0YFYfM19hPx4z5kp1RPyJQNTfQo0k7Y6kvE6WYWtarE30Jn7Vh8Gw
R5kmcsdUH2wot8nEEJ8asw5uuSLIL6r1XdX07DmDRx1EvuIlahMeBpBXh/URnfjfj8qssrj69tUv
T4yRAXWo2tLcl+U8OHmDRbCV2/4If6E7doBfjhlQcrJhZsslSmQD9y/+luIl2fVWO+3nhNUVBLgv
uO3OWRjjqfV7hUli44MZUqfkQEqICG0Z+jFhzPU/osXgs5nMyxTFiHSyvL2YLEjWn6opm22zAiul
p0LLkE5S8Z5orYSiUe03YY2QW4BL0gbTkyGipMBfdmstnKy6PhMIpDcFU222TwXbz14phgOYvuHA
jvf3I7kbh0Nu8SFm78oNl1d779tyvpud9CaojXpAWj3dfz2fNpjjC+u0/rQ+P9FvMqOWGBN1RofF
fre10ukWYYc5SDL38UnHCMGd7W4ZBshziaF7oFT+IQl6ohpncSbBIIXQu4mWZ6P12ZCgnlRCsbU6
ug1SEdwJ3StTGEgrvw5NP+9yIQBhVmgNwiyGcNjVUNUqgg+qiIaxyKWNuehIFHTZG6MLJe9a9Vlz
tkS2QcUgelY78HrkL7Ov8sbpcrtgwo1DVe3XHzrxJ/AKbS9OnSp5gbos/weJ6PF0+lpNYfYs5MGO
G7n5WmOLq8po2GcCM2t2lHFQWUdMUXG/WZ+aAQec1kMXfasGE0JzpfahvVLEhwUu3zADzJckr4Gg
Gqsrfx/M5UfTIuGmStTB7ca5OrZV8aNbiKt8MnOnIZTS0Rd3zlCbxNFk1bVWoX4z15HdPqpUpCVk
bQcC1God+fWm1UsJLQ5QdTNUgn2LwGDDHKq8iURGR2ndX1hJ/8cAHvhQKcSLA7lsTgmZYAcIB48M
KRrAXgZm2BxkV9wIAHkVNsZZqOeuxX/Qm2Vy11TS3M5WHkc05qTlcy4q0wZpVsDgSqJLqQRYHqtu
PiYEjR1m0v+AkUzoD2MmGcuj9YDEmlXtpMx0yowvphDlHkGi2tkUau2s5rJyyIv+2ZTa+ShoBkZb
NnFbfEbz0VgDKM25IENcl1/KLPtS6YjPw1ZOaJ/6bMFKFTnpGB6VoqkPYtsXWxXAjQ1DjhDS1qfn
1Zokp5AOwdqlEEFBRWKOA0WpkGZVldO1KSnqHZauUgswdQCbawHio/eGYUS3wrCLcTooGWFtPjE8
l77si4ugJsHFYOAsbQk572ahdEK6TjvfapCaDn25jw3mobhnDC8EJrnpVckidLX+fejI+dog1wBw
r83b0Qzq5U4Rtl6RZW/q8l2ICaLftEWZeyQCN9dAy8iVZmXBBCVE3xHE/xij+h98HOrXXtU7Uhqm
8KWK9n7J2ZhMY2Kols6/DkLm18JWy8ytwXdgHwRlTKxsuaQ/J/Dw5qI+Qqr0Zy29oAvvNFtVcj4U
W20TJ+N3KwpDIiqb8BbQQLciQTuU2uA/IMg4SQ1YXUnotR2kpfEyLiD6aZpH2+zIXDZnce8bFZx1
cxy2QqLmOzBTlT0ZxUQP11fOSZztpaybaG72/7EENmNqGYPPXRQWiEceJCVg7hir/qEIMCMB3XHG
GH9P0hGEJqlB9AjznWHS4nbIw8Z/RHbzj5jExj9akAMNDogu7i1y/ZZUE9XszZMM+dOuRuLWxlD8
VrZW8aOpVdLbjfA19fvO8XWckqmmbGUUHpxggi+yTMAU9N9DSQbdMS41kUZ9rDtaoLzNulo+qqOq
7CWFFK6CUBEXR6t57CLB4EMtP4wSctgiMlDY4uzxWG8Gm6SJJ++T3fLHaS0BpKIBhkFmv/xBe0EK
lW62HalMIVKtS1jLHm+paIuwJ82oYDDSHRXIfVv+WZJTLewDQHly4lwBGUjTuYrjb4Sidtuqtx6L
Rv4m4gf/ZB28qgf+7N1aLITh5OmKQk/mvVxuBpziG8jPtqySafAL6UXXcj5sPsJs9m7PoxqHxwEW
l6fzqe+PskwMJCIaSxubKxA8Z6JdsFV69vIzBlwnpJdrJynJeRHpQYAcw8wupYdgdIlMEWHRs+jP
soL4o2hU+abEP2CgwVZQhg0wycgRW/WHaflgWvulj1/FjDFkGaH3APcj1U9hImHIsfBuV0ZIo76c
tii/Z2/GAUGTISpcuDaxa+p4vKZGdjEaTI5UunLEAMwI89fQSpkda3wCgW7DzXL0pnqW/PEtLSfR
QyqgHFQfpvkw5VBsByAHGNUe//7JkD8u4PkNdS64io6ojjX8ny2wQppbk7tGxr4MCpxvpN+g2kY4
AwM7Z0SgKTUqfqX60vV5yYVhbi585yw3VHKmRGkavGajJW12Tq3H6KPh1u5DPTRcERjkLbOmZ0nF
JKsFEln1+MvCS5dW4aVMK+MTcYr+YXZr0gjCfI2bXadFqr4bAUp5Ct89MfJtOUrqE+mbs/IzsrTs
MVaIrTLyKDmXkXDrijeWnclpPcgS22jixCVPH8z+VrU/kzHHhdRo53GUyE/CE+rTqq8nLd1bg2wb
S14SmB+sb/gVjCIS/4+681puW9vS9auc2vdYjRyquvsCBAGSIhUsOd6gZFtGzhlPfz7QXntLkI7Y
u+9O1SiWZdmcCDOO8QcnVVqskmYkm5F0PTOIAln6io2a+ECemeMEVOPvU3cbmkwjUoon0oy6/H2c
4ehC5g9kRNr+ggkyuE1fSttyCuXrrMF+RxF/a0solcmGemB1z4woekDp1CuK6b7JkmMr9MUhlKPx
E8bfW1gvxsdsSL4KmnAbNUH/cObk9f4vvC6bC7kWSdLWRz9ThHRgGCqiluCcX9VazEANBKwQN1K9
RffaUJawzhGhxU1duF4iq91JdXvBFVV3FNwp82bBVTAibfFEXMLg4JDsMpT6QTRsZ9NLkh2aSVmy
g8tLyEA06x3ZRgy7wwZKz04xduYM9nqnx3vD2AXs9oydH+8FY0eE5i5K9rG5Y0EfndRkV7HLzV2J
nbNIlnbXiTv2h4wwwmhQWN1ZzQ6ukNDsDMvr0p1lecI5ZNkLfa/vl4D31J2jDz3Cml1Zd0FLE03r
ImI1BW5LIRfht21fTfiFjqKFEmr7MQyS7Dg3pVP0XnWOvPAI9LIrvkt3m/Onjlrq7JZJN9phpGEt
a6rNz2lnYBl3Ychrr1YDkJkoVugsCWS+JXWlilUowSQEk4XoZHVSxZOCzKG4hFGdAMdY1ckXF1gM
kmGBdAIZk5yj7O2mcTPEymp8z09lfaoAwaQHQG3hqa1PfX2awMOEp7FegDECmujhKVSPXXeMAXvC
+e2OE39Ol0gRkmQzggXUdIXm2FT+CbFEtOcKKCAR9wsUkJiyw280INsUnfrGGRA4UJ9L9wABJVzS
F0Bgky3RZTsAgYK/oAHbAQUvrzQwvfVyg4l3J0a7tNqZ404fd7O2xBDux5KS5F4e9+I5rOpgaHuD
z+qgVYfShB0LEvSQgMY7R9xdERQuUvAFR6G96oNjGxz1cok6OKIIWM7H/BymeURvSF+2GUuM2Uk2
jz24nOzUZqc6O1WAcrJTMZzy7JQM2wgnmOEUDac0w13iFILlw1iyP5n9SUhPFrtjxIIZDJF6bNiO
HIt0eDCVoxTC2DjW3TFQl88WF3r+nC4hGVz2UTGuhulK40lPV7CzAI32fyMhgUES4CEBQwKDxLwY
PGTg70FC/gZDDhy/8E77Gww5/42EfA6G/CcSshk8Jf0DhgQJmaFHdUZCJmRWq38iIX+DIUFCSljh
lX/AkPpbYMh6PsBZBglJCDiSKAseEiQk6Kj4jIcEGlUFL8CQM6gp86idI5qReDtJ5pHoeOyTJ35v
eOo8chSWsjN5XA5hc74/xs4qRS82Mwwxg8yiRZ4RwOtaeA6Z86xFE67cVFmYYCVkyPd5ZoV2OJbG
FRYu8TXo62rbJGHJ3DPisChDWu4Wk3fEr9QboOAKBpElRkYKuTz800a0nsb0JrcAEqB0ErhkSDV6
XJG6jaZbN1OIH1ZbBDV0F2bkwMLfGtazemUII4AKPC5PFhn3MvEBws1B74oCokBiXxSOngnhp9mw
UCSEC3phX0dF7dVCgavAol+GKTgEHnP5/bNkKwDFuorbBqOT3vkdE3UZ3cmD7cwR5UvA+aHe+uNW
qLcNVPoJTPMSRuJa5yCJPKBlPnEOcH3VpVRoCC5pK8JHEwBrwJxcjRflXt55aIsRk+TVVAAkTz5H
bHlj56VQCSUvtzyTxeYcteVpnRdwmLY8pKwS2ctkj7Pugp/fmjl8Fw+BAyIovDD02NPFoQf9Og29
Sndn5n4UEWY3apcAyy+dowpcTgCBuE2hHFMPELcF3N5z+NSHTdQQl8iwJ2yW4MxA4LmtCWTBODkt
nwhtE9i6EoW1RZsa7ak+dluCpCXus6Vbxu4DkgG4zykckmRXstwpQbTLGxKvS7yx9vpztDUZEq+u
vWFaopu85vwJd0PSvLj2Zs3LJm/UvGRa/hD9HcEEuQPjNk+plpAqb4q9ufKQ8yAQKu5Nl2hNzNbc
SXIHqvGdWxSu0rlKuAT6WZWxJWJpGxLl1u+2QrFE/BmH2NYCCLdEjRdx62CojWJDUzlS71B2J2Z9
CRTHCb/exgj/Yfs7bbFMI3p/O56jrVGQdJHeGGvXUl3cQATVDbUl4NIEAdVbL8y9KPBiOss5qs7L
cw/hhO4cde7BPxzYm0ve1HmW5I25J0jeTDeQPbXz8A01zzHJFE1tI/cI6xwCHt00QQ85R64Dv3NL
HSc8F9j5dRy4AzuEzI1bl7xSidqlvo30bUIv6ZaIzgERyDAdPgXK8UDAOA5PWA8vMfaOKi6RYi+u
OzWKk+fA3yuqt5GyFYYtThOpte1il2hiitdLVIMryHheupbsypZryK5ouSOdxHJ7+gldovY6+ga9
BY81pgcPkXzch5gpi9pTNa+e/kQ5eQRSS4PmpXQfOs60RHgOgWNV5VmjJ+MpXnki1cDYmyqvp4/E
UMy9zsSAw2WmNSHWma7eQTRz8wIlRlxPlhBDF31MQui2wC2Ccmtx7qabxEtgswL8mxCaJUgVXJix
X0EIAbRDhFMNJimFI8QKWRFP2SjUEyw+JGEPBiIjxzIM8FkXR8wSdEdvq+R4/uuI8vjvPwElHRsb
vsuHWS66jdmwo9eG4FPVVP6pl/GPTHGV/aIuJPRWjyglaIK6CQUDcImZ1/uRVz0pBgqj6fQhrtWr
eQzC67OrlRZ2AdkNJ0eL6dAEIcnlpjVtTRe+monc3XZWnN8r6aLmPl8qrb8WkDElYxHPprBHZYdd
4ssJ26r9II0FAx9vOYwQkJdYYhV/8HRN/xgtP53/SkbrEpUpIlEPYXjV94dCPZjZEtjXRvK+X6yB
90a719MlDGuXd7tA3lGISdDo05YwcB4O9wYV/HJf6ntXYScW4Ta/hDkf9PkwmwfSz0N6RXTpVd9d
icoSVnCsqqMRHItqic46ZtWxsZZI81M0nuL81KCkXLrBePKHk6AvkaTX0TkC0lr9tZ9cm0kdYm5u
CGiPjTKSsCR3HLTuhPLKD66CcIlUPXT9YegPRnawMo5c+w5OMvqkkaOke7Pdcz7ULewylijQPqmW
II9jakvo3F64F8YlCn0vRYdM32dUKM4xpleYbvfcoHkYuiuJzU1H6m2JEu5wRWr3qM5HsTrEiPUc
sxwhnyMRjiciyk/C4lN74ZTwBsDCRMcM5SRWbCpWr2SxpSkf/DLFfZ4cFyjEXkjYpGTqTegPgtMX
pXI/NkIBuRV1BbZAn3Rw07MZzbc+kpwfCixElABj81QuG4/MYYsEJbqcA0r72xFm6U0XyIdcM5oH
8pftQyMwdSlNe63POTNWBKAYKumuMObis1mlbtypT20dfSp0K3hAm7HGe2TJFfktaZPoqcj6/nsO
XnHSUe4YoUgt4gzkdoNK+p6kzV5TmdTaQa5uS0T4NnNfC/B4qsyOhDF3Ek2tHximOvvu4VNhtB8x
kKC8JpMjJvUJzzGsdMTZlPZ61vJyE+Wz9mj6xXWofEI6w1ocPbtDlQZ3sjkYniFzJuxyRbudMmFw
ain6nOS1cYJDCfS6huFbCuAtjOJqQr0BcsMgfqpD+YD0t44/YIYo01RA7CtD/ZsswBYKJuVmEnvp
qgvF8fb8EVcYFZZkuram6mNokSA92NX5VThN4n1TSZ95PsNh6jMKnpEGlr6RjqAn7kd9ElGNaJCN
1U3Vlpi6gNPVC5S2yw7KgJBF0EX1ff2rnxD/NZEBuj1/CFPgH5RNPFTzpvPV+YoEmfq51K/YAatf
itYvD5M2mgA7g+gbJZ3PYpml12043iDJWTKlDuJWJiWCCzwqEmJf35mkHO8Cnwyan1QIkoR+F25Y
JWU8n+ShyK8zXy9gcEBlLNVC/0L+6kkSlPzHWEwHTHsCZJq1k2XCqnh/MXjjhEzqZdFwFZGPk6EP
vpwBW6MX9ExrsE0IJvkuasHJ+DPEchMBzy+5KP2YZ3S9SiHWIBoJ4n3M5jFFBnmLuYUAP8LyIjMM
ECy7I6QMVCYm6D2JlKt/fbTLj5CkqdrDfPcUP7pPC8n4JiWQggsBF+t26Kw7yiFPQ2meAu2jlX7y
p09G+ikOPofnqNrPio5g9RLNgHW2lxVfkuKLGH+d4q+K9KUfv7bnqMevrGYpk+TQFNdGX9T3jWbd
vv/cEDl/tddnmw/kE84zgoiobr98cEOFXa42QbvsReGm1sPencRZ93pNGr6aaLfiiY2+ctJLaIyO
KQINBjlQqT908W1dmujx1FiIS2qxRUkZVbJWQi9oQsQ9jMLvitkEt2UcyJsAkNlN0xm4OOZoPNci
GoqaZhx1WRm/aoOio7oj22XF8wgNsOKYR7YfAkP4ZiEdw46Dk2ssZy3mqtqTD0t2M+tomwqYJyVS
c63qLcuUUrKvLGplp/mZ9KHO/Pu5jZXPnTztMiEXf0jmd1M0kCk25wmPaz7aopqOWaobeKvL2T6W
8OuakugjeOLwoxXctVGWcsLCx1tO4o0+1vmN1QGGzjFY3fR6h0yFpg8nMRqzI1X2jSpnT1h7jg9N
FlWelrA0Ui8qdqopBLcS49BGZRFcmApFG3nZK6Ur5x+FWnzrWxQnSeu37PJCMm1d03j1wi12wr7c
dAJ41U2c5ti7oQffldM3PRoKyAsk0kZQ3QBpz3uQ84cuybGdDGAkL3WVdU9BxgHyGFwb6hK4Ty7p
xWenQr68Kwer7jaqPla7yRc+qf3wK5wRwcTUvjuBiCiw2PMSSx82ZQcw4/0LeK1+QEmEvR6XQGdl
rVsdSwN8JhsJmYeNEvlwEwLt0BoVxMG28RHigHKQayTz45JtacXMZRqDE3WckVFEqpxBDpweM20w
JubW7L5mLTzHFLSJyjZ7CH6gi5mhizmVH7o5271/5a/Sd1w0U5LB9gzElbFGuYUgMnsJ5v+GTSpQ
NR0RoSjz7c4UNY7Yyk/QCtNJ6CBWn9v9jxdGls1//yc//yjKqY6CsF39+N8PBWTE7D+X//PPf/Py
f/z3KfpRF03xq333X3lPxfVj9tSs/9GLb6b1P1fnPLaPL37Y5m3UTnfdEwqRT02XtuerCJ6K5V/+
T3/5f57O3/IwlU//9Y8fSGC3y7cFCMb+48+vFss2WYPo+h/Pv//PL5cb+K9/8Bl9jx5f/Y+nx6Zd
/vNflLTo5EyLKLkZFoju4Wn5jST9BaOcKUIBPaWqyoI+zou6Df/rHyAl/kLJWWPfBZhRNemo//g/
TdGdfyeb/I5ajQWP2sKXFMO9v6/t9ncK6vdL41n8+fm5OSmoyBcDkcy9wqzBMMAmB70nWn05EEtm
5F4OImaTMQ9G6iG+BP0RvSfYMclQgwjBf8yP3SLRjOTUTjUaumFLVscZkqEbIYFRTtv7Pmobi31I
nFwpWTwIEP+RJZDhpjZp2LT3eRNmKYj7LBBS8R4rXCWUTCrbUQEfSw7NOFUOszwJtFTqWoCmJiAK
YX6UhrQY3RbUf7gbJgPGu6RMnUEdYC6/h0ZQ+ainWCCS8VRAjL/JimBGVqAQzM2gDyVJ0xAhM89g
fdVBlYj5/CNE++NnvwhYosgd5vFdJAnyvS/KlW/7QyDmaKypdbVltVBGOzG0xrAlJm/poOBeUW9r
EeldVTUKDiRFaC2msSlFdmClphhieg4WWbI7pDM5MWU+iYxoEnrHtFr0cDXU5pBdMwftZxKk5EZV
JZJatyymob8qJTEQbVlQUTzOcYzloZuTDB5KRs6VIyN2zjKyhY0bVUb9k+K72uLZp7RUqNLBiBZZ
rpg/h2Iib+VarXo3Qgh8THfAkTpxKGx6FAToJ7Df5N/0IvRBiviJz+Oy28wKrEMRoXyqx0qCm6bg
w8AYxFp5AAeOkL84IIW682tJ1Dk3+V3/sWlmK90h/GEOnNGlSnLHIB3CX1PTm9VWnHD33QQyj8gt
cHvKcB8cR2MA6iMF048qN1rUO6JZkbXHseoH4b5qO1H9ocSW8rNvjX3et98FMS7wSvaDcNYg7XaT
AY26xQbYLJKtHimTdrMMu2Znlm3SO5Ums28OxFqk3uLjLjJj1yMF1p1gDTmV4BJdro+Yk1Ibarq6
iw+Z36KKasl1tetNfQgjEG65btVQmAQ9gGqOZqHDQwnSh1moyL2W3RgkqF0KuXUohySLHDWqKOfE
Smn4T+2gj90nWQorZVMJWjxchzPaHt+QGBTRb5x7q8GMvinxj3nglgRcadj955Md17EQHdOGc8Ij
sDAzAfgahaX0ZDQYN7CGj416z0HIau9CMRvkD6IcQMMSFCqKMd7txaAbNg5JMZiRQcgAZ1lWDqbG
Li0lz2q7NiKN41JfJc3TLKWmibEsA7CPNmWtII09iXptHmZJmqnoWT0sggdjmi2Vge3Xw5ecs0K9
VQMFDxeHA1cu4c3T9/50nVecxu4NvybVbiocAGEqBGbxhORI0+1r1FFhPlaLF7xR5smuqHF729Ro
JgpIFAZwaNKYdMQHCuFNUtqGWJnYIuA30G3FOmT7xfbR1K90zFQQjU44Q9qNYvB9dhzocvINQz+N
bUswqT4EOanMHDFQhTZeoEGhBiUoxOHmgMzIAFdO1vGWZ6tFhf4wJmNooI2qB/lV0ee6cKywfldx
cFXN5ipr/dH4KrRam2yDZvKlD1R909iVJMzSXEVgYtyWI8rH1GJGc7gyhTZCFLCSkpLEYyvNB8hH
ivrExDZEI5p9WWd6rGhz7SjYSfXOLLaS+TDHQ2OQ27IAaceYWJg7ZbQ4X+Ul58YnP6EkfMMxbPSP
GRZWJGOmIdX9bYI24giLUDZkkBDhhASAH8co7gy5MU65nWOVnXyQe6DbtWP6pp5xlq3QpXYNsw++
jNOohnaW4Ax/m5VmAY88rGGGBlkqzi4YPKUGLKb1ixCpJJYnywhnJGMlVEo3bIbhmca5kCo21q6A
D1u9832Ez/uw3QhZ2cMqxbsMq3nEy+W93DSt/C3LUfkmZTkPpMnDZm6uUj2Z9cSeSn2MbugIAaL4
/NvB1jlGfdEwBUEfWIpzds74oT0VQunjgMYlf8cTxKfsNuE32dpAPpLupkmELvw4GD0s8ZKnVj3g
eWtlyHdPCFD/6rKgbeHOkAywx0CJrAsljpUoEUsoMj94E2AEoLNagy1/uYQW2D0rXVowAR/yW5wk
D/oB2VNh4+9/6DZkremH4Ml25OC5o+2f7TXeWL+llyeuP20j1qQhNWUaVJ1etp2PqMoraoZEzWbY
pl9RIdkG+2YvfRSc+NKenX0P9aO/rWvPbUmcSvENkHmwpAhftiUA1mOB8kO7dkZH3bjJNgWovYWy
6ubb5H66ii9Q8l8mZV83uFzQs0NCmCdClvs0GO/bPShfD3L9Tt5dauathwjhX+bsyo7L0s5SXs/a
0RoTS9bmTztAKpxkA4poO54C55Is2Ao38eeenrW1QtwgQRrlpkgtMD+aBwpBuR071rb9rm1BHG8X
DZRN4JoX4Bpvvrlnja7eHESNMqplGlWsChGJHvCsdeFYciZNvOodz9pYvay28IUYlWgAS/RE84B7
5h2Ym928UTbdDWrZn9/v+S+RS38/R7r9chTCf2M16PyGlNZImgUlrJukBB1rsLx+18dP7zfz9vsC
LAEkTUfrZH1Qjc1cs5RQWzo9wppbzc2d2Bmv9H3jdk52m7nlSbuQRzkrV68f5WJqqyiI5yAxvLq3
KQFDFbVM0tC5XUTP/W/lcTxabvMRqqlxbWzYim7gAGz6rXnfPCD+4iBd5TWXXunSF9+5DmVVCejl
UCn0muswTy3Nj1fJRrfVL1jWbgA7XZpeXreG1iwkGJHjEtY/y1Hp+WiHaQC+q8pDu3UlV97Gbira
AGGYXeKduLsIGZNeD4qX7S0H7WejXhyNMpKX9kgFe9IR+soWdZkP+v3gKFtEbHbSJQmlNzrTyyZX
Lzb3rVILa5qM9/U+35OJcwtP3Ze/BofD+270oIpceKzncs3Ll6gvRzxRZ+JGMO/MKX52m1Ysh2VC
dsse3XoffsnZvzhL40vTxgd5L91x8tqmOyxaNflq+Gw4//YI4gKWFUNeujSuOS+fs5JXJqsmRw3V
U9zc9fdhawtIIGxRCbDLDdyIwA4F+2K7b/Wn5+2uZtrGypo0Smg3PFKNvZV2poNAwSPbzw1qFhce
s/TqHG1ylwr91sR2FjLX6tXW/eDXMtUJWzxAbQfq4UabbD/t5e/dpWH5eup70ZS2GpZpAmthNGgq
PVpHSBybFFU7xmZqxx+EE+6YG+pCl+9wWSRedaR/3aG2eo9pWsd9hyC23WyHreR0nvS531UObhaH
+A5ZIPtCv3mrPc3CG1lBTQ5K52o+mPupKEHaLv1m2jab8kbwN8IGBK5XuFSpra//i30A/VNklmFD
RdVr3VOrDqJXmWi8w+w+ylBM6cetxb5uLlOsIqie1zbKQxxG3fHSnP/WO2WFQcNG+z0FvhwklNYM
o+k5HFaj6Qpj6ub4Q+bdPlSG/814fN7UaqFOqpBidEJTraN75W22bbzYReDCHpxhPxwxBgTm/++/
S1VesIYKM5BJxvXl7c2RH6cDsCUb14ttdb2sobi8bIL9snWkqH1hv/PWREt7GNxyWiH9tmZ4lgP+
9MOEQ1XrAJ3YIJHypDuVI3jwkR3L2Y0XluyVJO2yHUHqAhQ1d8hxQF/vjZM0z0zOYEtCQ/cMNCX9
sHsylGwf9NUXTjvjps3CfZ6pPQiAjtyhCttCpy4mFY9Z0v/MsM7eBFWHTetFh6A3FroX17Z64UPS
TinZFgbSaQKR3G18j6r41trIlWN9s+7iXXwnXLAlWl7oarJQMQVBhgWUKS9+9cLrOkFBM2hgIum4
Hk8iVn6qLcP4uNCxlkV63Q54b8ieyNYiB7CaJLJawHegCZZJyfdA5PsljM7voe8ikv1x/EBxc1cJ
DxTHIMjLvWtd3NC/daPPL2C1i6Dq0od6xgVw2QBwHhorhqw9ue/f5+tXaOBRjdi7gikyS+lqddHl
LhO1XP0lTl9j8wu20u9//Uqdc+m+L75/7bgcJpmqYUH3q3dNbzxWH2DRnYQNGcxuMzlswxxjH9xc
muFfv7slA86RkubZGqy38NHUW7ncy7+M8FETI3uhzkX5jWx+y/1fYplf6iqv39TSnMnDQxNWUs9c
iGcboTGE0yRYyi+F5Fde+4dxFI4GNhZKRdYoF8DTwFzH7DLe68tYwaBJ6LPNaCkbSSouvM83HzhM
FpO7Z69AFeDlhDj1iRXKvozKx6+eRC0ktHsfLY8kCq9TAV21vrIxJ4GNDFASdqzfm3vYeg7sWk8A
Nxd1F45Tb0xgPB2OwNS7sZk117vvqbTyASXjXwCW7oIP7Cmc83Ibfm6+FF+kg29DD/ou/CQXfqHr
LSP05Qg2NEpZ8FCWlqlovXwS+FORO9WkX6T77Vpk92LEjiJ+LciMCRbl0RiVFUT8r01IruSwteyp
KPeTAsj8ShP0C1fzRh95cTGr0ZzJZtYBxfgVpZ/9xNhUWg3/59Jge2Mw0wh1chGPWJVR/fKOUdYc
CzOTfrWOuAmu1KfksEzGOutv9zPe1h+N/fuP+K2bopik4fhokKdar01GHGew4upfYfxh4VaWN4p0
QQngre6sU0plUHE7HJJXL3FqOrxRhujXsMn38idArb6+wVp8iG1s4jmszrMtQCcih7eTL6XfXm+d
DNpelnqdYu6roVTOZdMApKFt00sXJYcNUl7hBker78Y2OYaNO+IwtksuZlXeOEG+bHm1sIKebpJg
DH9pNhldp9kgKRMdjK3h6e442sWN4Fw6JL91rxqiRQbUG8bqeoeadT6qrrX1NAspnrSCk0SgFyxx
j1eP836nWVaU1bBE+hwM2EIOQ9lhteKMeSk27L9/dmW7Q4xj0w8fA/Ku4mEhKY7y18ZsL0zQb5xU
jedNrs81vdCmYZhaP+Vvmu17llt59c7fF4mNhr6NkshDfk0taxM48unyk301SBaxchzPEQXBlIuO
9HJQWl2eDFJsfZeDcKOpO3K69oRz3vsP9XWqmA0wpEAGiqyJsrou3iuRKs8owz+OP3RP3FYHuSBL
XO7KrX6vbXVbdoH1fktu0KUJLk3wr2/wZdPyyxukaCmx60weYSWMjmDnTniD+2HowOtxJoeZdOSp
XlriV1IrbCxWN7xa50xVyKTBTx5bh5zOR4p3lNM2hoce38iLvDQ8Vkqgr5tbjUgUkpWwMpLHZgv3
DsrSQhL/MD+ghAWnyYEG7hTU9gp7fgRb7X+/nCR/NWxW97ua2+soqlKzSR5Tsf40z9WtyEX08i6v
dDhF8abVBjvy2y/vd6tXC8qq0WXWeL6zaRpLwpXkUcbjdXqQgz/QjxfIj+cogdebg1UDq+m9VfQx
EIP0sXfRuX1QSLoWG+paylXoUI7dik6o2VaxaelP3y6d5V5nQ2l8WSoBojJiXpVXhhZcQJUvXah3
xmP+E91T7FAOE2nmZZuS3zfTod3hdb/XnuQE01e7+onoROJeyg+8nqBeXsnaHAMbx1bXu/gRzYWd
vkVkpWHH+sFysxNWRNUdXQvPuo211TxlSTI5xoU5+fWxdnUBqxSMKXVBMRdL915E+678Tw1JS+mD
dKivkRBt601x719fOry/NXE8e/7GauIIiw5Vjzh5jBHApR5ziuSnJm0uTU+vVrbVra0mitREh8Ww
4sclQRBciR+np+qE2K2DWmuXkgMunGkHZeDi/vOtsfP87lYzRk+nO8/IhjHBFJehIBWXJv1ldLxY
Sle3tpoTpnCy4G4lj9CdLHR6YRwJW7yGS9lpH4q7BGCybZwG9CnQTdpNV5d6zaX3t5odIqnCTLpN
HqWmtLV+AUZCXMf89P056OLgWM0RgCDSLhnjxwpuzD1Ud6e5Q5eYUlrjwl/6KO8Ht9qjv75L76xb
+cP7rb/egK6e8Wrj3iq1kChZ8rgUn7Bry1EetXHanqtDchd5naO6dfmdTVly31za+y79/73Xu945
FCbgoih51G6AtW46pGT3qgMAdDeY9uUF5sLbXJ/UcYCJ8exIHkvgmpqEy0pZHxqzufA2L7WymmjE
ttGymT7TopcS4KnaQ8Dqv77/zi4MC3N5rs9XraJrtJxXZiaomCixrQPonqRhkxQAWq1L/fPCODdX
8wssBh1PRd6SPzuiOdlTI13Yv156ZquZRIxbfUaj6TEqfkqD20efYXa8/8Re11hf9vKzAPLzRyaY
WOiw0FdbbsSVdhlZW/N+WXT+J8vNmzdE9RGFPFXTzPW5Ee1V7DzL+HEuY7j5UJ2KY47a5/v39CoJ
tNwS5wtSD2AkZXXV04ShnANsqR/FaURtKrGVIjrIUfxVV4Rjj5U3WK7t+y2+2RPAPGrUGBVZX5Nz
OQQEY8QiKlcybGv0b5T79xtYYYt/70KVBSWhctqmkLmaCk2p6MyIfYKu2eiVTMgxzFuj3itaZIeW
V8p2sIPlssWAeBNlhV23SDlsleSzUf5UNplz+XDz5i0/u6DV7Ih4ZDSnRvxIRmozKI0dlt77t/zm
Pv/5La8mQWOirNslyWPtYI2Dl5WXePhYbcRjCJjIvbSkvTl1/Ot+1pOgWWMeXAjxY9a0qFuqABtb
NDJMpwo5FhePF+5tmRpeTfCAmc5Ss/qrslCDOaUIJI21RWHj+YiC3AbuDaxND+UNNz5c2vG++bae
tbeaGCOtSidwoY/FqKOVr6MTZV6YSN4c2c9aWE2GYhgIQDKjx1QVD0p+3YFz1ZLpwhry9m0AMOYa
ZSDOqy4xiZaexH74WFcPqfEtir6//1revod/fv06W6DPQpMNVvhYsT30c2SrdNSINenCTVxqZTU9
oUAZi6BMHps4d0v5gyDi5VBf6mBvdmeg/H+elLZ+4UJlaTO3Eu7nL9WnSrelYwJ4xqA+hoWCjq6a
7dstBwr1Qu7srU036i1kzcSlZrVOeiCtirxcFlGB0vRtA3VFacMMoRmUD0Ollt1/940t+XeZchCF
DJBy62dZqrU+6d23yBBZfj9WuP3E5qVC3Otbon6KPDrfT46FhNLLXUUwS3hKyf23Ztttl13otFWc
eRdt4k/9FnKGU3qBG/6e/f4tasT/jPdwUz7l92399NSeHsv/D8gP0iKs/f8mP5we08ches59OP+H
39wHRfsLi05MEoAmkuWme//NfVDkv3QDmxZMFkRNQvyW9ehv7oP1FxARvBssfLPolXAE/sV9kIy/
2I5oy4bEgPxiAOT7N7gPa8gGeC4VpjM4XMCz4lKXftlVSnDOfpJbiE9OEoKdIUhIeZtMSvVNGIr6
a4WgElnsfDKOhYgmqlmJBkz+VMnS7bOHdvt7KXmRX1mtMMuVyBJgLzSVQJFCS3p5JTAEGj1rJZQS
B1RddKa01G5nf/iAo2D6M83y5EMXaOD/pbgo79KuaO59uVX2g5LPwEyKvr/PcHrcv39ZxkqUjVe3
PGZcLBmuwOitdaUiA1YcY3wA2GI0DfTBrAITKlVDpTw2gvyzFg1NbYtyOiK7pKL3NPv5oe7SGsOr
KHdyU87Qm52yG21uEP8eYHU0pFC2U2e2hxIrdLtWx9IJpjxKbQOXW7QZFYQy5DnaKz2qEEDjQ4d9
oyBuitAoGuaLooUKG2q3EYJgp0HPARDgDOSFeKhTwRN8fBSjERi/GuQfW18b79FWjg6WMiXHaYiM
DmR4nCI1UNdOTcXNCWV04Hg1dpSPZAzFCdNazFe0IpSR2ZDyvdg04Vcx0HMEKrLxatYrA3Z3quyV
aGgTfFKh522gsxjHLFr+tm7xBML0rhpsEUUyxBuKqfs2IEeIfKGMfask+qbBzpO9GHTRIbOHeJq/
dEGfInmpdleqlYxXvSzlXqK0YOjxO96oSaQfU01CBRU5UeT54ePPDBDspyvjWE4AD8xQTHGfmMNj
jxxpuq+pS7tDE0fAunLjc95gVY5Tbh/b6SwiyzvU+X1R6lWxSQcr/SnOreSpeizfFlotlbfK2FTA
mMSgaGCc54Ug2ZUx9MlG1MfEh8lYaB3aNn4ZNspNX89paSvKFGk/Zmh3IhKasC/8ASx6ZKp7yx/F
8JsY5zpEEnMykvxO1Bs1x/4dhd6vjLwaA0GrriS2wxa0ZhPCYz6k2AMpfnJFEa3CYdiQqxbbZh0j
tWtl/r/sncd63UiTpu9l9ugH3mwBHEdSdJJISRs8svDe4+rnTeqfqkPoNFFdvZ1aVqkUJxOZkZkR
n0FBzeuSCdnRsuxyLJyUAEVRLDIU45liJYaqTZEsqP0nA+ZySKzxP7tmg3yrYAZhPd/lUtt4HZrA
yr7rJeD9EU3HEIZkbD5WdQU1GU9yQ7rVo1HT4AKjoou8HL5Mdt1qP3SliB86e+yqz5FsxP5sV/In
s4jLj3JpzeDZkE/Y51OKKQKc+cprTWXhW1TZTGWgDxMhpyhVt2FUIDEVjzhXIgKUtV6iKYhwGrml
/VIbS0eY1gRdkNMY8bGaTt/prdn9CJwQsdBuKAK8rhSj+qRpqYWAjybhICHz1HKXsNBva1nw7eVW
6xU3Njo4IlKCRV83KdGuzMt2r6nomyhaPvwI2XSfUrVug+M8WRhOISQ+XSX4JzZuOiTVfDUZcvoz
klvnYzlBLt+ZyFceumWScc+uu65R2EvjmHmNNbeL5Nr5UMR3bREMFO066naZruMbMIyYeLlGNiPh
HWi4FnBJxHJoCj8ucBv2iBGlvyQtGHJ3qnj6semdK9lMpKcQEr7X9mp9i882Tyc47K6l11ClsEDZ
ZamhHjMHIYbJjJBr1XNn4Unl2L0rhbqKAEOCNkSpVw96O1i3GAg1d6oV6mh/WfHDkCjSqdP5Eii1
OYs3x4ih4RqNTEU5dM+ZEWcIMncByocjgtymnpqKmyvJcqvQkds7UdKfklJ1St/uksV3VBjvkdxJ
njqgye9TPp/RKtITHIbQF3ctaZlKNzFL+6ogwb4fY1jtcaE2P6a6CL8loWxeV9Dxhl2CnjeOXoIi
6EZJ08Cvt63sRxjFMq4CcT9/g1oTPFpGbJMB7Hx5nHms5H6X9MWz3XXOfR4Y0lFNLem6xSnjXlYW
+SbOUCv1F3vunnJ5Co6tgWbPUtTWrS2p6ochHASnKK8aF86gjhbh5PCwqhUUHNjkXcMHQ8kaujsG
tU9FFdYfOuZtRCCusm6jyNY+alFhoO4ayXXK/M9cnOMhRoo8bBS0blQkiBwtqV21GuzYLYuCfsKQ
GB1642OWPkxWnn9r1NZK3anWwg8VjJJfUe8saLEN+XVe2HG+F8J6X5oGq498lLGNTfPipOOpfhpK
vuOYhpI3JtjTx1ZTImWGh1WiZcVXTQjT2nmFn685jSdF7+uPcyeHvh1VtKfskJWgttXsa/wvh1YK
rJMcj9PdFOTzj9RwMrwewpEfajIfblh3auFPjYXOUI1wcKJBWEIr0sl3lhykn1M90n6M6lhdx0lr
fKhSEF5JEuPdRbrSPK3QZ8VNpdR5NhGFRbk4drRnbk3tsQPDcqzzDAVQubfLd3ovp1+tSZoTP8x0
0lTNjYJ+ejyjXYsI/zSiLlaMX1EW1hJcUSq5dFHIzj/Vw5KFu9qMBb+dNHoflU5+beeF9cjJmAoY
mlzs6mhCenAwmwD9QQRvWLgokjmWMsJzl3OInKrZ4eBYc55YSWW8twtVdgs7QubGXAydYzI3Dlbd
wepB8pJsXs/K0NKkhnnuNosxDPusUZov8mgKS4pKsImY61xH2cuYp4PcNnQ9lzqZEExDxhUaUxhU
4HCaMPg4F0vJ3zJja/tQxoqGzYFV2ranFM1ycuqh+TCUevZ+yEp2lxaOYM4K6HP3nDvDB1NCurPh
zskv5xgqfLOzjEczK4K903GzCCGO4rKQmiEGc7DylTIerssRJqSUO9InFGXFuTKHOCrFBbj3Hm0C
LxwRGezDvHuUtUqlnAiP3cODebpTprH8Vjul5pl21MbIZUv6+7hDyjJBGpiXDwZOCVIpU+d4aAwZ
4XWTtf37YZ7tb0sa6o/dHOlIfpQjJ6o6V5Y78KcejD7LT05udrmX2UtzgLOLjJ8S2dO7qQNvlkhl
+jxnuXmDvDDGbZoVR+4k8a7LNbVI3XjoqIVDtr8zG2dKPa0qKkx4teC2HEc67Y2mVO+CUsZNRm0w
Ry/CNP2sjYHNR8FTCyPHoKfQGPQILTe58y2MZ20HRIk6iCLr3lIXzUeprbGqsQhwFYRkCZY0Eo+W
jjeIYqfsg8re9dhr3Jrj2OGjkMXAhxd7OBWZrH9UpKT83LbwIDsu7thQp1X7bgp0iBbUJ2+MQRrx
/xta5aCNBWQdQ8GSRXa67lQ2rePGaPKhsKPGrTeHaQBXlluB7MKS5daEcUf7uUJKYnETHFiRPGjU
T1PARnNzOUju8qSxBje0p/SoqtFQIzlQhlfc0xSbS1MzPBiYG98maZx/HRrIyt6Mvl+L7svYeWom
t5/rypkn1Lvz5pTNiIHa+lCg2GsXX4yxzL/Vc7Z80RQpOioqmv5t3Ku6r1VdRJ04H2+yuUJiH0UO
fw6t7GOZKFCW5SrgyC8ZMR73XX9lzEr1JVTT7qdUzRnmCClpSDUr3LXqVPow9Ca63cAkk5Oq9tIT
dlZQQ5fYMj8v6uR8xHbcutW6JLnqpwB0ZJdnXojpiK/BBzxkBrJmWpaZiYu+P9dkKbZCnKxt+doI
k+jBsKrgY9/J9g9nlsr3qZLpeztKw/eOVWJ6ZbbBcsd27nxJ7vUDPEkJLl/d5Pus1FDiz8zGH7tS
lu9iyIMfJUmKwqsur/TbcO44upx0zp4oD7RC+4SFK8FNxR5RNo9hqBonx+rsdwUPRk6kHFHxb0U9
O7dGNuBJSYrC2Ay7OS8fFevTiPH0VVCN9U9otP17xOl1smQB49aLbHl4nAqrvpXaDmn8ZS6Xr6Fl
StfxVOHXUwyzfpSCcLqOB3QfSiNDN22Y5czLa058mEZc/XGjSv1iGLF6tGp0eqOoxycXRaNdi3wU
HEDyGM3gGGmLvJSy1FWj3H4emzG6baYoOfFWRlttmlATltmMPLBCbAtoSnBOS6FnNNZ0DHIrOOU6
0qVz0sk7uSAnBrOufjcGWccHL7FvQ6tBfGrQaJTqZu6AnDMhGFtdYN6T0xo/D8lkQVCnyLFluMiX
sZ4/cOZI7zRZGrwqs43bqsjjwLVJro+6kWNVrCF38VPr+xbtDSPfB3JT3VVdKbExrAQVrN76nJSL
uTeWqDzlgFVPCLtEH7IQfqiOs8E7CSjWranP1YdSq0JUePEi6s1IQsyytDPR3mnK26au+/d2ieZI
qGI6m8g67qh6L9W0JqUmPpR2iTJoaqO+r9dl6mtq7LRIPdnduyIp4w95xj3TlYfJrDhYYHyVsYGU
ZWcn15JgU7tSmvUfkLLXr7veTJ/1eFnulWA2SGQyLihW3QMpWipz8WytVnOaoZFUuSRQCWxGKk8Q
6SX7nRok6nWldrF4zKmhS/6bfkpD23/vs7bLXFjD2ierXppPdqjplISTIj3ZVou0n6Hn75ZeVXYN
SRSFvl596rmLHZsMAa8mHPPnYB76U5wo5g9rKuJ3Ovc+gI+zeVBGE0yF3Bu3EQyAu1SHBAVSFGRz
Cbxnn0TIO5rdkl4tRh09SFyv8dSld8J1A9Vhuc3SI/L1y9c0jXU8OcoFRcU57r8PS5MdkfSGS12Z
1acqCpZnRIDBdU1GhzYRVm4d5MjbtDKTa9Wa83tsFtLwdzX1/xfK/g91qbPiilAheaUScv2zmKkK
/xYcEaoiL3/+d51MV/4LdpYFChgLLSpSf2uEaBoVNBipFMpeVEBE1+U/dTLjv2QFMDhlGWFhiNQs
JaX/JxGiC2URJAwFvFgG20Dj7n9QJlsVVGHeADmniKehNoLk9xqyJhfQqwO5TXiPVa4yLKe6jfwI
cee2CTYKTqti++9QloXXGcg4LmSr2q2aYMjWDg2t4N7EKy/yMrqOVZo8nU39hXLbVhgx4rMuak+N
bcxnwuhc+yNEKpDYPdT2lgrwGhHxx3BE2f8sDmJA42SJOMEXgbhrdwIlWt3zxPc7iFP1jf0pOA47
g+bt+G2rRaZsjXJVUwx7u+9SEb3z49vJL3wcUiI3hXWTn4qdfK1eF94WVGjdBvxjyGyK8yEbvGb1
diIor4AdFsbwfLojoDsiFodyo4sl/rKzvtzvYNzq2AeWYf6Ba44GcyhroEn0rux6j25HeDu0pYEI
Y2tj1aSg872oT+MYTNTF2q1m/KX5pX/sAJiH8qesEfyOxAk19kXiOoh1hWOKPAkalpjVvr1YV100
MUjRPLPZDvCZgMG9nlGYnVh0YSrrapLVYeDhcH8fP78d49JnexVktVIze67mWiUI1D5c43fhFbAd
X/mFHLn/D1bJhQ/3KtxqaaoB5R7NIdz0ffLD65qQgK+u0y/onO6n2c1uget8VXYsUxA0mztja0pX
izTFeNgsbMIP+/LrdAPV2A93HRJCGBK5XEIOxudNnYYVPVR8Rng7Bs8u00QRar1aNK5r89xS5BNY
8eEk+uP5jXRIrqINdsFLz+71rqCfAWmcGy20WoQpXi+YXFV4j5REGva9t+wHyNSmZ90BTb8u+Xdg
lHb1gVvWTQzZ2TgISlwkYPmflqeG3tgW7mYNkmfk1Ct0kNUgPNCpMETv4zwLpgFo6AZlHeX7XHvq
Tt+lD+EOb/NTdps9IsIU7Ta/8J+z/TqmWAFnMe0JDQtFxCxueKUf8oNyqE+Ctr5FrVjjzn6PDlEM
jlqbvbiWjmgWTNuGIY5Zympx0J+GDuKBQAcUX6kjSoBU/fI+27Wyu4V1/jP/iO7Z35FXTeNktrhI
10QGvYNP1Oim7bHXT29nBrETXy+m10FWH0+y1ZQKMkEM6WudfIrQ2mw7XI3DEXcyiFGL9vuG+N9C
jS+PCpYor3IbGYDV3jRKqkNmSUCBAkuQ/ozaH1Ak/82o/gryool2tjzg1GaBHrA85gVdgcTTu9mN
6p8KrnuigOTk8UYSXwO3XpYJpG0h2AdH9I/Wd+kYyKfWRGx5Exx+Q7e+G4CmG3fZ5fttxM9mxNXy
QHU6KXqdiHApHrobfVcecJL8tHiqn4Iw2sKsXPpu5wNcL5Ry0NXBIlxXfsqlQ6OgxPOf18N/uzb+
zNsQbM8mcbWr56lAX0RodNWILRULrufJ7u2FseZn/PGdxDDPVoaqRePQvnynxo0Cip5ueDvvmnus
z32E+z2196In9VPleMWXfyAOI2Zpvd3OR7g67KUA9oImwrO3OBUNuApetg8IXJZ31pU4m7Zypfgr
3wq5OvrzGeNFFEpJI0O6GwcfZ1S3sjG0etqY2ks5+Xxsq0MfUdTaaVoC6QfpU7GnJrhP76sr1KQ2
NtvKUpebICfOeaRVDkkc7JBw54pRPWvmvWnSutTV8puBf4QeIN+MMyqY8ue6w+rLMF34/Ds6Ho9N
PDVUA9NjA1sDLHjxrJfRtZ4XT1kbPceZchME2n7EMvDtmRE/540vsM5GRFziUBxW+iE89ofuOO6F
ytH/coc6K/RNWGGlVziEQaaDEsnXuUz81v7y9ljWTJH13K9toZSF+tAg5l4/9F/VX8i5YmHpxbvh
W3McjjqQwDD2HY7izYW8kR3WN6xYnfA3E9khTn61+mNkO//L77ROPz1awSEqbIi3CPwm1ugHfZ/v
t+Q9LjwbXy3fNYIpTSFT1gtx2p22T0If4t2uc9HB+ZQtbnwvsoF4NOKN4kM4OTRbPupbR8eL6/NZ
Egxtu4Ryww8QYE4QMVe5V11jDbRLjtjN+5vMtItfTld0GKrcoWA2vk66Y9ThZmm+DDg4YMt0LD3Y
Uu+WHdZgvrnbXiqXRogpDggkJNu4mr7897MRRqFe9ujoCq0qZd8/Itrv2b7lqZ9eaM7XSrKxdC6M
kKFZCjEtrh1r5BuF6b4cGKK7UIDDdtnP23Aj622FWJ33A1AeZwod+m72p6r8npv5/3IMqxO+UyaE
+2ICWEgEaAEwg3Hj9L04BIsFoMh4Sf+hZZcVjSTYy5FLW/BxmPoP3Rhv3GcvhrDR65MFjOwPZLY2
FFbc2KiG1XgOV/kPebh/OwG+XPhX2RwlA45MYf2EiNfqBqGUOVIg8otmVm/5A/n8Bq9Ra4+tC4Dv
7LYv3SK7Ck9426g/el/xqqvx2lQ3xnnpXcLPQF8bxV8AdkJd+PwiI08xAE6Fn1H03kDxyfSooeNq
AWFg3lemW96rPg+ve3PjG14oO7GLzwKvNrPC0zpWhMCk4KgtN939/LH/OR2xd/CXnfzBrHexv6Vx
dfGrnsVcXS1wpMCC/UWnjB7w+CuQf7z9UcVvXn9TSi84p9rojPyBZEaCEhhEy5h0pcMOyXLLSvWc
4n42MG+elq1vtxFujWwO6KUms5B/G/aDnxi/1N1yNH0bj69d2O3G75hCecmObrm8LdZ14TpIkkJ9
GhEIhO3Wp2iLTodsR2wQHb9MF6+XY/mA5dT1fJ/flKoLQs/L34e+/vj2DF/6gggiUB3h4adC5H+9
XFGSnbORtpKrKY+zRHQ59f9NBNTHVFByVEdW6Wssu2aSUwsdv1weT3o/5L5pNM1GFlbFD/1jqXB+
25hpqADfxWXv7GSp4qyvMNQGtHEVo6IBve9B+bB0O7tG51HsPjx1KXC1rk1/kNcYLryoq8TxfpTd
5rDFWN34NWvCajOpfYMPOytpEM60D6H2RCt2a8uLqXtjzNbqZsmJ11An5WQAG9IZWA/srGN5gLtw
kPUnUULcvuNfHJiFggb9DaFSIP772TRbaTCDduJAxXnFjTXRIwtcbdgiPl/ciWdhVlk0ncs5isDw
uFMb7QYwQ858I41YS9KxVI27t1fopUoZMmd/D2qVOjFgCAHdITXJBshKV9MBsOe7EtEzBprif/dd
87ptlceLn89G9Qy8PNYdLz/rbC6nMlf1yGGQoyd7xX2PhKwOpyxwZTf1s3dbz7PLwyQMAF0L9Zt1
ySzvskBAN9B59AWDmwZphLESJNjJoxbid7Ub0QfvNvb/hRo3Vz6ME2DCi2r6esnUNQAzBddEhjnR
hwG/N3lCv07IrnamtyWeeTkTnMVbrZ1SHUJEiomXnLAdRVohOqb2bkEnBIwD4Ibed57zL/kBNwk/
pA0LxtobwhP+8vHnvvXwrE8rfyshXJoFS2bibchv2DK+kO3PPrZUTXM9RZM4nrW92u2Fqm7rY6mn
HQSFMH9+e01fug69irfaqKWexKXcC138L8pe8bvqiJU89eer7n2IVErvg478aR771LNKL/lCh31T
g0Kk3FV6goSHAyXNVWrv6/d1E1STFcbi9OZ9LQrv4572wmauvXTlIg5MSY5NWVBcXuckI1U6CzV1
MbXzTo/fzbeW7SrMr+Xho/d1RP3NjfTr7efMhcPzVeDVmTM00QJsihxBWfOxxS7HqKsNObcL1wIu
5NBpoPGxf9ZUUMQJMTJtGVtlfZt4mtkSQJfKVZOtR/aFxI6wDT099FFwX1qfWOaS90kjEai2ZQjc
hq9YuB7mW6pTFxI7YajD8irTueWsUq1ZS5WWgkxx4/AOtwIXrJ2VYTZ8ysFIv70FLq4LVREWG9wf
1T+62ovdFkYFGBwVXeiDXvbe2GewP7V30sfF48HpNu9sy3U+bIS9kNYZ4t9hV/knldQwrBZmUj8M
N4DbYjTm92LxR+DEQ5fttl11vjytf8dcTasGWhUhZS5ZSul8UJCXyQJvLrLdMsp+EpW7jSFeWvjn
Q1ztuKlRlj6RxcLnGa/4wKs18ZAf99ip+snkmf39lGzqKVx64rya2dV+g7JsFJHKOa1ZgP0eMwMK
RWR5VfjdlMLDpNwjwn/UnGt7el/3OC7NtxNw7ynuNlbWpU15NvwXftNZLleNBHX0ii9sySZwYKxB
tflgS1wvy3+x/c8jrW54w1jXeh6QQjMFk1Z7zA7DzBrqCh0bonBzx2x815dD7GxglFp7UwHH/3JU
Z/qNYPB1buamCEHRMPbM623poItLl7cBEnSUBmRdbKezmFLRTbkmsreVNE/5rPuS/Wjl+vdJ10GZ
bW3OrWhiBs6iZVYalmB1uVjuUxoMxWfIy5lfHr5PSJ1kX4vb8cOSut27rX7lxZlVIeWp1CdA2ayW
LozchUsgcfOk2mdIjmIm8m9WpaY4oCJQHcXcazW0OqiNyiJEPzSf2jFUXNByh1nTb01wy95GCrg4
kWfRVikAozwl6nJW5rDX9l3nBc3kRe+Fmq114JmXevV43z32+nGsd/+gYaMymPXdgvY1jrGqacj2
urA39iS6WTgUiLa+te8PC5oMQqxM2+nPW1fKi5c3lRssSkiKyjm8mlopLRL4ikQb9jiy340/I59G
VOZKB/2671zzcWNyxbb+c3R/x1tNrlq2OVBsqJFW4RgFhqx1MVCca4VaTceLthyS8WslT23mj9GS
WoCK0+qbHjql7MKLmT6+/XsuXeRgPcjQeum3M+2vV5Ytz7E9inwXF9cyyl62xW3S+qWpCF7LqVsb
Tyow47djXpzz86CrvFA72oJBDqe3UJYRelOD7A48VcSzgTnfasddKk2jV/z3IFeZYcDQCdYCz4Z2
N6EPNN6WNUJ44lDT93NzVR2CrVNUfMX1Vz6PKK5kZ7mI3pMR8E3JRT0IcEZp7CXbxSPwffFsfcTS
U4jTd++G2+EQ7zfVcy5lpPPoq2tKkmWzXINVZ00Xp+BXMh4Qa+ZRxJMkO+k34Lr+TSfs1RSvttHc
xkm6iOTblXc5Gh2l/jQr6UYavNQJexVltXkSq23UsWO1NuiWlY8S5mK4u9LMxUhp3g9P0tV0aN71
36KP2mljzYov9tYXXWV5I0N1VgpYswOS/8knuDRwe4q75ZvQixl28DaUx+3L31p8T/T+GDGFLwTU
6cKuD5cmswa7ipnXdgfmaEIQEwZcniLEbNGxUn35GH4fnyvLo/B80jfdYv6bGf8r/vo+5My4ZYbi
ok16vJlNjOgP6lN+RIVqb3GswhQNgo/RdUFHaasCfXnG/w69uiAFmqMESkzoCj6XpUg3rRocrDze
/6sv+3ecVQoc1XTuTBgqL2/ZLNhDjs0PsUcfYWf8zDuvwWyqB7L3L8BG9DKgGcK00f+E5UhODHdL
NLBM41oxQzfVY+zMP749uoup4O8g64d6FRVD4tj0ASE/+85w30ZbHaaLnwlLXw4QpHDxc3md6jD9
GjBS57bA0Yax96lOWq81lI0zYyvKavtFVa3FxszOt518X0vv50b2ZlXbiHKpT2yBp6PPBFra4lR8
PRgzT1RcVHmGRDwufHnXv1Oe4ZRnz9Ampa+TR6vYrSl0FF7OjQQKsewqG5nm0guEmj1yDXRF8PdY
HY5GZkmmtjCffdR8ySf5l10r751au1067fD24rg4qWehxOI5O6XyQK5VrrUc/tVTBi4nhUrszBtz
ejmFnEVZzSmNSdXqQeG4aBGAhck9qXSrfZUC6RO7DHLkdR3tFlOoseyNH28P8fLZfxZ9dRbqbWUE
CaZuJFD9yr4a7tBVEJ3/6HE80SbYp+3W9VksxT9OirOIq6OwV7VeoqIlIhqf+l14lENP1t36oLZu
0/rCTqzZDU/a4o0Q3frrbRHlrSW02pLyIBdGFjPjVT1+wAp+jxDiSYuS782obxXYt9bQamPGS5gu
o0kWE5VAbozVeKtG75VrUYdUuG9g+EFT6Ou2XtVGYP0PTG4VdqNYVtUI06ipbVjrfWbtgnYr92yt
obWe2oKvoImV5e9DePrhCMVdfOcOCjxN1zzG+62jQSyRP5cQj0l803hYrvkhEG9thaM/csMGBdgC
HyMDP0vIuZaGLmzxdWOPbIVbnYAYYcKmNhifuNtgWnhlOb4MGV73BSgm2aWw+YZ79AeWyg0mt97g
HFzqXljoNP013FXKcxojlOBW8R6wq+eZ+kc/VA8SxMcycGJYk4afY4XZQi11xwH+MpK2V45p3ysG
PL9YuXp7OkTWe2vyV1mxcJy6maGMuU3R7KJ29IZ62NCIuhSCzArUWMHeEDHwVeJt5rDtM1pSEWo4
zdi6UtVsXGsu5QAU3GExKThF0Yd6HSJWFDoEPdsjKvprNZnuEsv8YJdoOA9bt3LxV60nDAwOL3aZ
LvcfOPx0UbDUxaX+pWQokP8N3G+2R36vHumoj1u1rEsJ9jze6gM55QSPUHwg3qv1Yu+7wWEi7yLT
hth0BezQL8utm8HF6YRnwBUcdqthri6jml7FS1OIiwEWvl0M4GRGhq/zl+nz/3z1UYf4K9Dqu6FO
gt3tQKAiCPfD8lnVt6bv4oF8HmK1+vBSnpwiJrtkpxIRRXwun/rJFwVB0VWhlN08hYMXVhS0/kH/
/GI2BY6AWT03HAeO0euVqU8NAhTigvMfe5lZx9iro4lvXMl+59kLxihvz+nFjtl5yNWB2JVTMgei
+Jmdsnv7Sf6IXVxsevfUGg6dp19L94i++int7l10lXm2Bw/97Z9wucB9NurVOVnGSQ979WWTBA/B
A/XJPU6fAQZKo6/6THZ32Ba2vZxZzyofq2UbSHmXayILdP7sBVeUlbO9wFxjiwH+GdS6swkcunwu
/53MV9c9ZF+GchkJOWfxMV+c5cbBg9mXJqvbbczpBfjzq3NDbNqz+2ubBfUcFISCse9CvL0anGb0
wvzegYDQLSg0QBP2nLR7GLONe8/FUeJfybMc8pGmrVbU0FEh0wWmp6xtdcJOJR4o8xRRHYHTL4dq
61J5aagmIm7otyFmZrxsqrOhwi/XUy2gbAhQ9vq3EuiwEy3XduswvpTpTDQYyOUOBkLr8utgSZlk
xbBFMpx8/AJQxg7fGiiO1S9wdvZ3dslvs8pNEMOlOT2PvEp95Sh3sTlxKqrvkLjYoyn8s7gLd1C5
Xfm7yYPskO7TrYbPpaP4POgqGeZUOIZCwKNQTvBSJ3X1cQO+eOl2dR5hdVx1aLsVxsCnG8rPOk2r
QXa8Tn4I69qVpnljT1z6erCXIT+beLXJ69cj9NggaE2CNZX1EKKfotQYYEgcWIsV+m/vv0tTh0SN
ZaHzZ9LDXqW0XFdSOalYKXZQuVn2Sw6KrawpZn99tbAQVTVkQ4WQKoslc7bsyxQD8TYjBEIDmhcf
lev0AN7rao7B0uT+P7AD2Iq4yin1KBVKGBIRW7fgYKNhtxMQs+RJoHewQIiu6uPb0/inZiI1vvNB
rg7ECumcHG0B+G7RcIPRiVuix9JrIZpYj/liPFWGdrIRX6n/BZv6deRVFpPyWZJHMdjOxzn1KFq+
uoduFBocynP5IJwoJq+4nW/so12e/sH5dGnLnw99tYR0JBPiKecHtLv2SfX03fjTuR3c/ARC082A
tYb7LVfIyyFfzAUd608F7n6M+qARs63g9B4sVzk6boq+8Ya4uA1Rn8WJ7yXIas83/dANyATCAAoQ
qv4ArNnV25NamxvnwtZgVvsjixyz78UWTIDMEmhqjKvB2hLsvZTBOGj/Gs1qT2ihphqtIC9g9+7N
vfOAZ9VVJ83+lPyK68PGdriYVs6irbbDJINvMo0XqoR+FVxZR0yvRJFdlIq6x/oOKZutLbg1jat9
YOvJPCmCHqLNz1p1pZVU3zYP1ovjgpCB44qFVd66ilAkVmKoYuH97nq9oFa+OThPjz6FsS8zTnD/
ZibPIq4O1GKZK9v8vbsq1Ve/0g33Bld38f9ob3g3PWxXZS7ec2mC/zXK1Xkqox+AlcLLKJdPE8yo
3XLz4qVLL5XmJn1/V/ua7DZBeBfz9lnc1Y6LaBVosogrzE6aH/3HaM8xu0OI+77ysDn5Fy/482Gu
Nl7U2qk8i6ldcmvfTpKfRxv4kIu1aAGkgkNHHQiE2Ouzr68LTQ4jQnR+v8NakSPvSn6XP7QP3X14
ZdxO3rRbAD13O/NaPTqnLXLbxVfT+Q9YjXGUQstIJXaFdFz21MIP2nXChfcBSb/lWcIaWfjQ6zft
XXKd+zWI2tty42hcq/6/tL+gWnDppSAPSn71E0pllOJe/ASED+9my5Nox9wANMWFBLv4+CR/kr8r
X3CFff4N+lR2bbNLHrYEAC6+Wc9/xyoDOl3RjfAshQDA5IM18+t3kV8dm119Kq7G581uo3iX/XHv
ORv3KgdiJ2wn+cS49UN10j3taJ8EzF2+2cYqX8x9Z6FWua/PLbnMBVUycpzKb8zkfawh9qml4e7t
dHQx/50FWp31WRU21cty6uhBFbzYEtQT3w6xMZZ1tyuTsv98pqD/qBsfGkS6ZPP0doyLLdmztbAm
faaOXKrRyw0RFlD0ObunDR3vflMIVVp49+qddRBbQ7hODP+GTg3v7K8tsWaDmlGRZpMAkMRP8e3i
x9faMT+kqTscUy+9KUxhXHKlXsMIetx0ZN74hGsmS1ItduVwYXSjU/DQfBCqO6n3veVZSFRRwNiC
bmx90FUObIpQtrgOkGbNk1K8G6aPvfLt7e+5NSbxE86eGE4QLMoinhitVI7LIbe7NnODrgy3VGe2
xrLKIfGiyA2yaFzz5VsbK71cuw/Mh7cHc7HgA4pJCPiAGviDVtVOQddT3OPi+aXfDTeoovCNxAOm
jvx/5mizFXJNrQonQMelkJeQr6pOnPbc1mxfv8s/VLfNYwOpdmtVXA4J6pVTEbH7PxhVpRmNBTVS
kY61PdD/g/ao6P9B/VPTQgQHnbtNo8mLH/As6moxyq36n/du59sPWumOixBj2uc4qkVf4w8lon3/
oF56cX2eRV2tz0bpasPAAxHuiv2Y6uldi2z326tmK8RqZUpdWoSWWJnLgMh1e5vnH98OcPmJezaI
1XkWDRlSUuI8S5/sq/bQPbf49Kg3+X4Tz7f1kVbHWahF8ENE+SpH7v9m/iUjtf2I6tlLCasHutNS
vlKP/+7+eTbC1ekGMHtSqV2JAp3+q7sX8QRmcTBdvMux5dzSAHp7nJBvX6ctc670GdgifEKjT/ey
Hlw3Qe3T5In9jW93cXVgoWCqsgW9d936cEY5tHrxONIPKh4mo5v5yXuhqKDvaX/Gn8EN/I9tgH9f
/M6Crp4ujRHloSM+o3ywD4qPLRcc9uY59hYITSNN33f2v7nRn0VcP1zKpstbVXzAsT1Y5Q/b2jLj
vZy2zkKImT47auqkMLSy+702q1PKW9p0Iy+BuEBrwnoobF+9UY9b4geXL69nYVcZBKPwaTHEyER9
J87dHr5OMbuKIEp40VWQu5ul3MtrxtDx/jVwVF6b4AjdNaW3CCkMRpHp87TyFNEUBCjnLT9txYse
tg4FsbH/uDI7f4XUVhsiWKrG4uDjHG/QoV/s/HpMpmNVJVeOinmWrRR7uR032gCXn7tnUVcNlsQa
5LJqRdRfHTXDXR66CuYJYFvafcarKHBZrLFPT2nzOBJb4K0Br7ZIaFbLool9KT4rZAXPTA7iySs0
HpzEd35s5AFxCrwVb7VBnG6C4SuGimMtSj6Dlz4N/vxVXDBM36z9eNkXj7nffNQ2Cugbi0lbbRs1
SzMhg8RiSnphQoIRwYbA28VkevYVVzsEveLUePmKg/2xVk8JbsbSvFHX2oqxOmSNJlBMS2x+quZe
Zn0eMYFIAFS8/ZW25mp10FYZdqGp+EhOYO9yPBmT7vvbEbbGsTpg6YEX+KUTYeprt7G/oN3sRltk
jq21tjpN5aRF3FtUczS9OWo4KQRh7/eBtJfqx7eHc2nC6HVRb+Qf0BKrT5+NljJiqsEuCgKvVG5K
urJvR7gIdycH0ihBy875g78eFEtrFmIw81X4qO5ihCD198mtQNY4vrT/30Vbs/3GRYtLRTyZxnbp
Po2RvSvj6XObxw8q9hFIz11FQNErsC2Sajyi8K7vBzvZ6s1q4guts8XZoNcE9iFstTB4+RleaeyL
D/NtDZeh/CXu671XnPrYM+mwmH7+tOTo+ylIGVne/yXtuprr5pHsL2IVc3hluEnJClbwC8uWZQYw
gwHkr98Dzc6IgrgX33ifVaW+DTa6Gx3Oie+xw29h9QGAWfBlyKxND8BKB6vzmxTDgq0VEaxLBOkB
Vaf/liTwPelY/2bBo+Z215RgkkDuOA5BDM7MWcpKtWluH7YgLn0mjVUQEDDxhgcLtTCLtBZOe3jf
V9Yv4jsbM6VP5y2CX/lzX0Jwn3GzaEU1QWSMUV3MyE1PcQJE0jgGElppTIA5lzUhNxOd9UEKl8oo
/v3x+135s7428X3TnfqCbmRAsYDwDxaFt8q/2BF2QfQFdi1LLBSadrKkQ4s1HgDlo1ZpHNjBucLK
EGwI0XdvhefPdHMBdS1P8ObA3IgTrYS8YQ5mvvzeH+ofWGPp/eHZ24Mv3fq5FHhpyF84Wxa0lix4
eH0GqnvPZ8dskt1UFiAMFFmrQiZCcPFF71RpPuEeZIDfnfR7lXkyL7Xl4NdaCA4+7mJnzE3upQLQ
ALHn5G4ZkSbyWoX6DQwfmRmwnxyrSvZukggWS4TYSVTjZIZg2tm9n1HTxwg+WNiyW1O9P28kW3AF
zkpJsVIImoy4tBhkuVfWc455qjtAv0TVZXo5hix0xsC4SHfNQbtdAueUdqilL24wXxbYaZfjt27F
bcDBcKgdHZFInDmk/QCu4BQPDfqHPtLrNKhu0htUajBu8UofmlN5Qy+IxPVshr61UMH3AP94zmYU
S/1JNTEbrFIsg3uX2BMHnc6UPnmpfVMoYElQOgxCWgb50SnZg9Gz4/kvsfkEWv8O0SHpU1fW3KLL
xylydvUeISckRy2wAGArh0eQnbXgHboaRA42mBpA/hN/i+N4N9Td4E9ZKnFDW64dQzo2gCcwSQrE
bLj+1YPS8bK49Qp4oZm9DGm5H7toqJVQxdMV8MDB+UPcVAqrEZwZC8VFcTdiHrNWSd4dT3Ndgksh
vi/L5/MiNnteHkZi0SJFnoTL81mhGMjjEwHz+/u7ERRtFJV15AWgnMHyHJ8SLC9hH0F8kUY5iZor
2SNy0/Ot5Av2uowKI14N56qO3zvsKUzxy3kNt9BQodqHhoIlKn016iSHhC5M7hoAdVPf21VYYYNu
x9FCKo22XgboBCA8htYkhTjevpKgDjV0DHmZKOh8PmK1yOMx5hNCHJpGD3CwDGOIvW+c8ouc+LIu
4qbVrMQJsYQZHB7UhYmWya1KHuthQmvpl+RQN6M/J2jAgKUOmC3hUJtYqZOMT8f1IVhTeLZBgPDD
0FnHGutbsfckvdnNHhBGHP8jULjgYH9JHbK8f8U+JNTvf9c/6PcuDjE5Y6JVVx/pN9XXf3kGJjMO
8jGl7VP9kC98xB5862SmUFjDYpJl7wf27CUy5715qqC7QOcV9UUg3Hy2lDGp4FosXEY+sDA+pEFy
C8DRQLktDljr2DsP57/ipk7AjQQgnA04MXHWa8lq22oBlAbsKTA9GgeluAfFqeQx9g58KWbD3kqK
8OWGGMNVtQ6lzCvjNX3ojuyZjxrqJ/WPc2OerJtllwOvaTwoP8FzWD26RgAQ8Pa4AHWrkQLcbPqb
1a8RvmOclv1SO9A5Zh7gmpoGBHPNsD9/sDIhwhU0B5INJrC5UXl4gdc20t/n/7/swwm5HJqCI4bW
caRZDzpt+75HcXHSZBPU21JMB8y5WJj4ApcTjwvocFVIacam04JOc6ntV9Ps9kFBPBDNnVdqs7IH
wAUdmwtAOkK98rP1g7XVWgqeMuTAmkruTAAGIrnfaYG942CBDdyzrGy6mZuuRArvz8F2qgp6wVe2
jx1cR6E8dzNIIimT3ILNB9paOSHO2jpTc6AtAW7lJkZ5vT7laNpBvRA7qEDEDkCrKxG5oRtIDTXb
sk3QbujiIrPJ3BHkazDC3jDu+ppgTBtQ0SkLXHWRjTBvOC4+vowGKNZEsDctaNd7SqIoA7T7d4jr
sLcBWIchxNodJvz/Js3lNNN8XQuQmViF/WwrAFCwkBhBOfsK7Ks76yI+ehRLhgoADSZso0tMc/Ms
TR2JGNBv4ZwFO1FZPzWEQdy/J8k0LGjFj17UR+A/9vWn2EXjKdCpHKeHayK4T9DMf4gWjnZQG1DI
5nhFGH6m7e2TGRm/FNWv9+6xsXzs/Dyol+S1OKm9L23tcbXOyeZ+bpXtkq5qmnKG2hwMDMRJfAze
RNaUHjhBWShbwtu6JJ905R5pJY9SDOUCRpyPlNWP/QOJaOsnGAgO5lcAYc8P0DEOBic4/3W3cuBP
YoUIBVjJxut4hqhc6KflwbjITiDX/bX8Mr+9Iw0ECQi3X4abLIyj7lV6yrxP8uWULcC/AGxAtYB1
+1nrBJiG1dzglBdnClrjpihBelIqoFWogyS/SMbWV7E7lMrwkDaiFJpF/5Er9m8MmqRWzo3aq1BX
bv50+pPkYLnHPqOZIXj0tlGMJh5xsPmld7D3epAGxpN3vewxvo6RNnxlIGTz+Rlc2oMHUrlQkeWN
G0Hsk5LCzQVjpjmkHFHa3Jt/csOvlz2zDjb55oLaMTROVbToF3Oj+fNBNuO69QZ2MUOn4rUIKDgQ
O37+sES1+7bW8OmwInOHuaUX3qMmcIoqWCp/ppEs89/0Uit5YtrR6eA25/Li7I0YFgbqX9TqG2tk
kWXTcBwV6wEAmQJplWCwJWAArG6Etze9kbMh+r0uCyj8X3yxnA8RX2rqQKCwdb4xZ+7jkw4Ez/v2
exyamGiNfeC47KtrzsVlHKvvxUl2ITePcSVbtNoC321a4HErAv7eDmt6erzLMfBYtRLPs20hK1GC
dTbdONSMI3knf4wbdw9+kwArANgFxkAbdrlPVJbwSD6dWA23U6cpUd3AUCnFTr5ioSh3f/7Sy05P
iBnMtgZgR+DLNWzyMzUPbHhPA1XvWEbTINNFiBaTkjaW10MS2Cf3dDF+Ekvp/PPabMeG1RcSYoPn
4vP0HAhs3E2PKbjZvuVhGqr3Q5ge3Kfst/bHu+LZKYagXrq97EZLDURwIZ5ld9kYQ0eOv8PHYDEE
+8RR5FDX2xX7v0CwRkEfDstApoP+mZBskJKBaIQvFmdDFk4GMipbYh5bWf4nEYJ9VHM8Wg6o2H39
1t73x+JVO/QXXbQE5bfxGvA6/4ArbdNQVloJhtLqiscUsOv6hg4qHB0U1wk9nrcT7lq/+KuVCMFM
aGLY/YBZWx+c39XTRCv70tXiJEhLB1j1ZZM+gQVWj9TMBpf8edFb9aVPJyrYCJnBBdmXUA+L88AE
BpxA1F80Ecf2UkIpnBp3Sec0FYKMrY5NhjyZSwNc5SUqP/fFBaYdj4jhYJ6PJMrJvp0Qa4YqcfNp
fFdO243H5ThWfhLxl4UWTL8XIO3KXORm6MHrE4ykFooi4jN0Bk+ha/DVZT1ZooE8VkbiT/ZTBYzu
jo9pD79GZkq+4WaWspLJD32V+E7WVJadgWs+Or8K8/tk3aWywRmZCOFqLwqAEdwS3613frnT1bhc
NbLO/laPDpb4cXTC3QZaELAPdMiwpgnVd2Iyn8RDuo+T9j6m6jXLlZ1ZqvtZdQNzqQ+pZR8MjAim
tX3XTdbr5GXXKERIplk2I9LqVwnX3057lqocLlL3nKi1ugCjfICBAYJzLqthvNf/v96OjxMQ/EBX
LP3ccX6R5V4pb9r8aIPofWeAQRTv76M3R47l6wNgeiO++PpKHsBGEMjJKbdvzcfPEFxC2jpOlQz4
GVV6PZrOAU0hSWK9eaieisIeHv7AxxQkJAYDNDcn+Yprszy4xEv2Y6t0V6Rvh1M9gCP9vCOQyRPc
jqslE00S/hGr11ZhwCj53eSYNB3ezsvZdOQrvQR/o+Wta40VHkXqMu/Ltn/StZFFZg20CwPVWIOg
6JZhPuK8VG3zpeQBzYvv3Jpfts3jCi2MiZcl/zValkXkzfzN8W7Uw/I3IPK8yAzcLfSWgJ4u6Ejs
2KL/eu9q/r/AxI0r7a7Hdjtyiiv9TqIb9yzinViJE8fVY0fvbXvBkfLi0HhM0iPnVeCg6arKARFA
LRz9P0UKKTwIfL3G4i96/aoPuyMnz1Qw2qJcacBgyHZ/AZyHqR1gzmom2EHhRj6771ZnFerr0NAu
TrXRvWTLK1hS/+ocV1KEK1BZZmY7nKUTU00KeGmgFV6TqMYugNJof8tBNfnP/vLhTI8vtYPG8stq
e8nGSak1fuc6+w7YT3s1sQ/Abz3m1hA5Xd3+RRTUVvKE8EE7xYoHDgFv69bb0NVvbhv/qfJS4kr0
LV+CnVCgLQCDFkwtgv1Tm4C9aXm/bGPYPZAuGMvvmhnobyUndb0DhUNQHLISwyzszcQ76Tb3AhDM
Wr7xSHY9Bhgk13/LXa9+kFiJYfoCzHUeNbIMYEGl1hEfs5P57vyt2FbbBTUH3uxQX7BSgrGVzuI9
cvS10ei8LLXfC9+8aSQp/pbZ6GAYAoI6kDQh7PNt6Cg+JOMVSw0t1UKtQwaYgryddsmghXMnKxVs
HB6m/IDvBpFoEL4/oVa5kzLU1Vxxj92F/SUvMeUhA0YoR5rRQ4YCYijLuLkCwr34JFG0034p3I7X
8mnVfBuc4XnM1OvWKh/Ofy+ZGOEcqVfao80RkCzyo04fmOX6KeA/zwvZemF+UoZbzer4phkEAynH
VekwIZPUF3iS7dKweLK6HTh+jCA/2f/93P8niYIdJoM+M5frVTQvptr4ibRzJTMJwVOa+jgk1IJJ
1BzERPuVMGk/Z8PIoYSD/Ae+ApdJSKf72upZ3+PY+pDPgmeR+XLngjEe4+A4swtOMWj45Fe6l3yu
jUThk1zB9vqYDzVz27MUQMdVu3JvPywANNr1mKqR7dhsn+OHkoIF5ulcu6SCsMUwfLd5iFUZ9Pmm
BN0F8g3iJ3634Iq9xp7suIEt1IPju2kSotcYSI5M37quHzLEATS7HBPMaP+vhWsA9E2SwIkwAoUH
cgLKllAibyPf8fSVPCH56GtV0wue73Qhuc5ftEN67wXzc3UNwrNb75t0MlKmH//76gbHKD3UXQL9
OGIxsMRu3smW7vVdvcvfZK9jyQcT7T5WsK5kKNz+YgQp5Tl3ZFnAtkdanR//CSt9itmo1ZLrA+T9
R45Aw7cpswfl6p8B0Mg0Eox8aL2kNW18riKZQ5phDnmgksi76ckNC9BV6PBgIlD4QktSmq3SQiPF
qI5lxY6tQi7n1JSI2Rp1wjTOhxzBKY12aWs6gRzODsVDYZnd5zvepVyiOd6pD94JLgpMZt6lzFVw
l/olJq5ECx9N7Sc0QDjmEthwRgOJsAmG9clypuKQuMDnOs3qYniBUlr2i5FXumSfZOsBBXA7cFZi
Awq72mJyY6Vm5+U53qPqiSte3fBtwPYyvZgPUqyATYvh0OAYnAGengj5RIrJbggwntGmHN+PGXiz
5Q++bcXpIXOg6NzInMqmBaE1yCcPQe4h9kOsZsm7aeA+JaVhY50a0EF7oGI677pkUgTPNU2giiOc
UVajVWArf4rlR7qMshC2kYdiIPZDF+E2ZJg5tOwWcITxdweYzx1WGoH4lAHegnxLr3k/nYTZvewE
tzZiIRaEHi6e2MhLhXsOiN5WLzkNXj/ngGMpdce3m/gaZM+hrhhOOBhW4rNyuSp677Iy4vD82W5f
zpV8IdEiud7TGevoaGklLCT2rnhokKYegWaCpo9xHd9rzsWCRj5of4or2RN102ZX0oWkS6ud2NQs
VBiVrPIxmhTomSWxnu076GLMESjaYEIWuwe2YrZpS3EvshSgId4uOQH4eXrlPCJ4c0uyyK2yNzg+
HRVQwJijxijI5zBRtd3QzgQ3fj6RLHB23NENzxwvnF3J5/+2apufxAmfT2tbsC1wStj8WF8bY9Ce
+JyAgqlmkwKUJEEPu5oieiFDZNn8cCs1hQ/n1gZGlDgtLJ2Xa0XDmr0rG9/ZvPYrEUK67C4m1dIO
1ZKUAU/AbNLkYC8ODWc6yQpdMm2EfM/Jm7HWc2jDGjx0pytrmCVWKFFGrDaBEllJRzxpfH1+WbIH
VJ1JKQOWkNmeJTjKmizeUHLbM69UYJxjLubqtf8zA0xVPhUjU0hwl1YKrICR17IqVb2w9J+JDTQQ
Zklyh60xzbV9iyNczjhOY8k567pwjjDTeyrLMH/QrMi41A5umP/hU7btcbhZIutEdd+7QmEkAiNa
VCE7C2WNny0gok+/h1vSKgscSK0mYLDiD6waDpFcdsMJ5YRdGYwB63wHK/4jfk8fYIQaPnXXgwr3
OQk6bP7L5pK2jBZQyyCNACuiYYgVhk7F7HFt8KsPSqB6qkPq6pJHikyEoO3U64pJ+DaVVVZoU35P
PeNvJOimhek1DT5TTNyLDMB1lovv6/ZxuKg/WS59E2+9TeH9PVBJAQkT1Z/Pn0yxvbI1+eX27v+1
89EdOBl9Ds6qQqLNpjvmn8JxQc8FXBLB+zcAqqwxls7NQ/9j37p7PBQOb1mgvk6v7o0WkZ2d+LIg
yr2TmOSuhQoxYEot05lbCAUm7IFDRHFIhuIky6U3b/wqlxZ0SxLdazCwBmNQjbskT541jVy3ifIq
yUiMDXXWzwVBHcWgnEYacjiTgI11XztwjyOKn+auiuobvZaDdmzZ+VqkYCK54/W5UvJG5856VtPA
eW6vbVTs3CNWdIsgt3emXKhMTyG+NV2r5dUMoWhAzL4FJipeHlR+8GWFeifvIG8NjXx6hwlRLpnS
Se0Unq1jO8LYYertsFx0T8b1WJ3oM4cRrmCgIJTelxcjypR/VVX5MCCxnlxjaIsOPNVtK/PbUhUH
QmUI39shcCVDCIFGZg9LzGtDfFp7xARThP1iwFKRl/w0HAxJVN8aG1kfqSFEQVOlVj2+lyntw6Qf
Tdz3IozDMg8d8PIlYX2pYfNUjnwkMVjxrce0JLaUAUdJGnrVu86x99y/gBBAXPnwZcKl8DyD0n6C
WzGXKSKujsEsIvOXm755JUO4A7MV23FXQwYw4G/NiB30I5+l607yofpN81/rI5g/BrP/F1GfNzMB
VuA8DJgfpgEBGUx+T656As5qRPHIXXZtA0oY2Vtvy4GufoBo/9haGA2HT4aNBMw33RKmmQ1gWNng
8FbNYy1GuAKMLSkb+JnGev46W0nUaADfzMpj1XqtPzblLteJ5NmzZY9rmcI9IHZOUe2Dahj7H4Gy
OfUEKN32tMiWD7c2rtZWKVo+1iJYOi3QbtypATj8VAz3TKflWdtVIC6YwMTwlAB1j3wbsY21l2Ho
yPTkf1+lfxVmFONyhnRrbMNyaYMylmS82xLQpFINcDQbIsrSOLlprlhIiEBIif0P9PWXJjofYXkA
/ZovfIgQPhbmcc10caCEYt11fR4w0gLmNg3TQgYotlk0BSj+f7ThMXB1XrqWg3aAM7pkDhreZYQW
jurnT03U/NQiHdPNRJW4ZJlywhdyOwUrj7wK5hEt8ZOl0nzXSIDX3dUnI1/ezh+lVEEhKapKxUV2
+W6O+bdml0RlkOJEAwAhRvNhLn1HMuGynWJiFkPHfgk2fUXAL33RM1xoSDRuxtA9DfsUsDsleB3r
3OfDEnj57CkFd4VE082DXckV3IpmlIqpKXx4AeseyqE5KgAAK9/iS47mMF7PAC9WpXSSm77MAliK
qauggBUhf6aR2OPEBxgdo+z8ou1fh75AJa6tflnJrPopsW7Q2T38ja6gc1DRRNO/UpgPValToqk8
jQe0EZx0YF3Yyh2v+C8BQJpv5zbCQyXOA1mSvbVs4hkr0UJErC2FLiiXo+oB5gVwomaYhal2zrX6
TX3NWYgc7SQHQ5BKFWJjTVPHa6YZqaF+qS6B/agd+GRKukSjG+ivc8j5SWVNm21f/qGrKUJ1TbQY
RwMDBvyYDW9vt4GuvXcPQUpyGSf74lAxfyzD6bL9tnyXUy9uOlsb8wBYnOe/Q7i99uC50BzOoleS
navfjUktuTbvTZQvztYGz6+pAlroy+wyJSAJig1wsPIdreEaV4agwxyWCZoOvkrC2g48+AsGb6gl
Qf+G7Rq7DpvkqF/8VfACUQN8BuCkv4yQtqaSJVWKn4K5sYCQeeeU9Pb8zdl8iq5ECKFlBvqKFfPN
RXNfX1PMNxl7gH9K12U303xjJUeIK6xzB7NguKD8jViExhP2sQiOkR4B84Z3myRibub5a3lCVIkr
VmSahfvBv2INstPONx95pm/8yK+ny/EuG/5BwrjpcldaCubJCsVQixG+oFDi+8QBag9KondkwEro
rFmyfP+rr0WTFKA5nG9bR/1CONOYsn6IdW6pPWBTE2W+ACwQn3pyC+zs6BHNEWty5+68xch05H9f
ZQggvx7dfoTUQgXNVKaxx3jCzneuAkOHjM/nhW37OZCUmODSc3AlBT/XEKNCdWbh31HbtYtPM3BN
sEOPlhlWJvtbg2G5Wxo6+Uvpiw/4kPreA1rpSCuWoowGqegJ3NG7uPXroA6Mq/ibA+7c7hr0Wjbg
EP9BPWrzfbWSLATtxm3g+Fx42PzYH6sQ2Bnh6Bt7c1ffyLzLe23rnJbC3dcYICBBZMMzcxaOx3Y/
BGznATLeDEg0uJj+Z6f0AAgPwntpOyeyfV7q6K9kMXTbCf3nI4uFUdOqxiJ38EMKKE2xwk+O9u4f
QL1yhc4pLDgF1tto9oz4rD1mlICgEWgUaBPowRztA6rPMrW2prg9MML+23jfndTKjDLWTJTWkMcn
KpbLPEXdHWlu4DzV+2RvYrKsfcCrJ22CWA9RKrsfkHdLOSk3+2nrnyHc2MlMhj7p8DOKY/q72TG8
mbFQDZAm+cD4/+HnP1QWahCxgqU3M3uPJ+V1iZs67AbgV+u+6hdYTj/vHbg7Fb+nCcRsE6utyDjF
QrFmtKAN4xsr3gzwP6yf3jh6HFiNWvvnBW2+GtaShCRvYHluVx4sFGPAlw4GcgBq64Z9xOiO9wrk
tb8tL7sWKPg9te3MbOHzWbqnnKYYTVCm79Rp3tmmDItIIsoWkjpzSWxaDwhaDslOaoZuiP1W5bcO
+ZsJy5VO4kuZGizVlRGHyFtDE16yAAbCQOy9i1VMm0cP7GzJUlaZcoKPwy4MB5fFe0Qx72bVCaiJ
mRbzxaplMw9bIWOtnBCMc2IYGA3gpxjHx7bCeikWzMGhRzNopiehxCC3EmFu9tiYwAIt3uufo3C+
mFPCcuRTfKXeCK2Ld05C/tqJ/fFOfcqvZCe5GYrXIgU3Uqn5jCQGn48TtYyw/ePCwRnAicyhnQfA
cu1kHlSmpeBNyl6tZs/l105tg6pEbuMdJAe56UP4mIFnW5j+FY1Sr7qiahWkM5R3K4EL33NyR44A
Hughdnx+yR8xmw4ZDIQA43JNDB2IiRtyCzqD1v1fH6/jE/i8juntzXHf76UV9o000TI4tCLiEArt
hnCIatxa00JgmTRSblzwW4B89ZE75+WX/dKGBOSyfvnbAms6yjuyL7iRiDufpAue0ykdWjceBrp4
AfeG05S1AXsiJz7mhN7vT+u7HDLv66X/LFNwno7eUmo3PEW1ASbVP6TLawNkR41KoZy/GugnSeKD
OHfbHmgt0K4P49vUBNFdu3dDY59fx0PAIwM62pKgtxFiP8sUUkRXj12t5CcaX2VApV1AH1L4A8oO
f9m0/ixNcKBuZjVzxidr2/gyrck+syYJ5dpGcP0sQnCdQOvwWMYVmk7KTXvHl5OBIhtpf7SIh1ZZ
G15mkib/qKu0LC0s2nZcnrnHmoTl+RpGE3geCFob9dU4cRyJ+FomdssoPdM0NBCDu46nCtfQJaVn
0hlGORTujqlmMKha4JkvjDxKXNqWUXocSlUDwiA4pIXYQNR6GbA0ibc2Ns5us2uerFRPQHlJH/VX
UI9iUVCG9L35DdcyheBgOHSoa34R8toHrCrwzfjbBbh/3RSyCFiuOy88r+bmea60FM4zSzpvMnjd
DTskoVF6fq3MAAp4UxbZO/triABCxUqS6MKaATNT3F4K+46pdwqKxHMliUOybya4rBJAFXXJMTdm
+ktJW594L+ePa1sJT3cd08RTWpzb0Nu+zdoU5QGW/0iAbm/OFSjF9+eFbGvxIYT/fXWz6jRpKWkh
hA6K32alX/U//n8SBNtWM+aWSwnbduqHrAO3oAzJUqaCYMi6MjWLzqNlNVuHNK+O81xIHJ7sUwiW
C9wrsA6DsQIbWu2h7IujO9Kw6w2JSb3X2j8/j/D2BMUx6LoxLQ08rc9fA0N+xCh05Ii884bmZbAc
LNBd1bctaH7GAHzhNOyfjIP9VtxwxlBrbwTOI/LHCOZxYUTN3gnbJkBoiyrZ8ujGMeO3AVkd9LCq
C7Cvz78NyOaWgakR3F5A9hMDsSuWzZFuOIhPIoRry+ac5Y2KZy88RaAs7SlRPd+dbSzgSTbDN2rG
OGmw3YIfEpy6priqhrG6ObeTmgMuxrf5N3o3XzlPhREZT+y+3ptH3uapfjTBOIbkBVWzha+TUcn7
asOswDWID40YY2kguP58pFm2qFiJwtVIsAPTkyYq6j8WK8LzF3BT17UY4VibtmyHnjOT82eA7oau
E9Jr7JC+WU/1FUCgj+Ul51Cb7l0giQ2+9jN7ng+1RNetb7v+EYK7HDMGMAz+2uqA/hR7nT/V7S4h
+oFlukThrXQBZVbsOatAT0M2J7iczFzceOTuPz+Sa94Q4HcFaFMn7FVjViQFF0Ajkbmp3kqk4ISW
dG5rQ4F6DEuBKe+aHXIATaWGZN2Bm4ToIdYVZH5LV/46VVq1S3mDQcnjh8ZuruJ4JOiSeVGqeieV
L8+ct55NG12VrIWz7PEWAngD7qSR/zQBl63UezaOEiHbX8wBqB+6rUiDxDdd42qF5SyQohwGoPUn
F9N1e5vf8wYZ+1P/pvfVm2xUZON1jGL8SqaQJxeaNo4m9zZ1lB+nKDuYzW45eEEX0cvpgaigvJa9
yPnX+fL1ViKFvLlWMT5cgeDJV3pvVxb2ZZy6khiy+b046LirclxncVyKzHURM14xbYbTbH2bQB1I
JDYoEyFoYXodWWp+cONUBWoOAjyL7mwm6cJvn9WHIoKlqzPoMrMEN6oCa1KDxL8cZO8y7vi+fo4P
EYJtW1Sv1ZgrYt1w6s/y1H4Hf0bIUWaWPedPMi+z1ybwQhmlrUyw4C28ZhxtE4RC/phdsuFicF+A
DhSWaFemzlMXlxJFuW89p6cQZ6bZyqaEN0jNsX9w0+J2qpCwGjUJNaN5SYrkVzGXUae6Q3jeeYhe
0QFCNPayDazaI9ChWPPZW2lLObSF2XGSwOKXnnYAgR/dPxUQ2wO3rWWgaqLFvEszUV4DOAkQNcRX
FGuBeWgzzGio+qBc4rL1JzwTOkkg25SCgXAUsLF1/sVVqVPdlamOySFmtGpQs3K4STJ3kEx7iXeM
6wIeOA1jJpaFuQwhE6zR0e7plIGJPh+vhqUMk+560pbov/8+aymCCzTbMnbVClLiOjt4uGdKr4em
loZVcn9ekmiCoj6CzwBILJ6+PSRRXfG1rABA8mXiKIfYQ82H2Qe32Wu/z4uUHSH/kKtQiTG2tmcU
ItWG+rbT+XrzTKbH80K2rGF9goKFe8Zc2m0DIXlWBoaFflwmW9TfukS6BuhZJDSoeIrZDJqpRm+k
EJGkV33vnRwS+55bhZNWSGKHTBL/++rEcmUsM6OEpLix94w4p15bEn+k1k+iMcmzcPPrrLQSfFLZ
OINbcVlFaR3NvPjhKdYzxnwlFr75fUycnK5jphEB/7NKZTkYDSaic0BSOCTqFi37nluLenveCrDm
gP+zdrHv9u2AH9UGkCtKRYJ9Z26dWaaewg50PC0CfdbKU2NbxV3TqPmTWXftQ5cn+R9lUZQfKs3i
mxoUZXlgmTFLonSyq9+aOaXPnTcHRalEbCH1m0dopYVdOaFgnwFNxwfgG2mCqktnIJNZNO3feisH
bHWF0xz8lhpWhgWZEuxdGPEtUi8xACFBc7XwS1OLx8FP6koZQAc9dzmy73bRixetXkZrl8fx9JNW
7qL7rMp0JXA0b3HurK5flpulrpvyOSFTbv1Mci/DvEnlKN0UlHVGfxWe6ibBrE8ZDd3YsqKqMLHc
tTQsMYOlG2a2m9Ebm33aoDEYZDNjGOy00/mGjDR/9GgyQCewZtkXy6Akue81uYnFwWaxrlvK4cYn
xU38eWTY+2lsnVzFOYpxjHqLd9Rje8qw4qw5A2QtQxNmHaBLg0nHVNBxAZ8diVgD2PGdai8T+GMd
RNlIL5MejBfILroLWpL6wUlS561j3ZAHZVLaij/bSos+b2wgEuxZ4aRDkFVtyeLEz5ImUVDJrRPN
7e9GlcZEv/TYUMC5tHkHgNQjqycKWBkUdbLO8zuisLQM5sTBRwXxWWxjLp/EVLkBnhyBw1VKpl1P
Mx2AR2Ng2esGOPKt7bOFse7gDQqgwxqKssO3WJsoa8K5NKn5g89cFY946gxxcsGGJrHATOimnYWT
ZnnHoljzio76sZE0y1HxlvimG6Yl27sGzcyjqhAb5R4l0X6PY68ZQKDLpvoARFxS3ZpW6aIPXKEZ
HvJ+rRf2TjHHtZ+oHWD6i7rR/zg0LSK7sMx6rzZeCfJJu06rKwdVPZRlO1d3sa/Glmlmz6Qdy1KP
NMXrvBagu6xdvimqO1YHQNY4y+1IzFJJruycufpvt6a0QnwAB6LW+2QaCjO0dQ0sUKeB2uPDrIN/
4jJtpuw33j4tqiGDYilBSRt6azjxVO6Wri7Mq1SpNPsK+UlbAMfZUeadqjF40cx8VWIA7TgFAH2q
bM5/FvGCBkdKmRfVgCGyL1zF693IqWdlvIxdZQZ/HBscc+fYudlEquISAH8A12Ly3cwonPt2mDJy
aLw8tULDrKnj00Wr83v0NWos4WOcqD0YGXHGnakOJol6MGjNh15pY3xrEo80sJvJwPQl8ZzpwWyW
eTwsCqPp7yUxpv5tMRWyhJiqMSsSaFZZDPsaM/3GKakcjPOovQkWtzHuC23nOJPrBp09ZMxHhjEO
1zZblvmydYht+WWjLACTaZpZuaDFNOkP42zS6pA28RLkjlWSw0SHBVAILqsMuIK5yny4zza7VsrO
afy20dT2SOKYkaBplaIM9Dg2Efr6WFWAAVCn8/A4eRM2mquib+d70pXWokVD1XvOEFLSqV3klLaL
LMDDbGigOxnqM3WUjLXSs52SGy6GfQOvTrvxQRs7LcXiztwlFMjY7jh8yzGc7oR9XHiOr2ldU+9a
w1XUow37ZhellyUl+6V4DZAHd6ydmz4+nvf1m0HS1VC1AWkOuqtC4Epd8FqAfBiGBBji+VJ3moOV
FzuLGpL85csY8ntMWUniMWcVjp0SUQPFQCQwJ1D4dfM9p1tZDhgHPqnP7qtWRbjd0428G7cZNFeC
hVpNrSmGDt8IwZSgoLHr5+/nz3BbAOAaLCzmg/KB/32lGat1NjAPrl7NnkdM2YGfSPLk2Uwv3A8J
/O8rCa4+UmKYkDDav0z3wqJvVfl6XoltQ/gQIWRLhtZ1S+VCBKXgcKDY9+oenfKydCTPbbHk824G
4BQGLileNoBH+awKAig4aAbIWUrstHhYe8+xgDuSMPc0vOjs3Xm1Nk8OIGOASMM6v22J4gw9TQnD
Xa6Iuqva/yHty5bk1pElf+XaeWcPdwBjt/uBZK617yW90EpSiSsIriDBrx9ndU/fTGZactRjduyY
SaXKSGyBQISHu9jEhQx63Vx4Rh2bIUB9gwTMdUAxBz4IZLRmx8iMiCjDrPs1xK4hVpY2OZE2NfLQ
T8eY96vLg5pVuyZzk5aJwxBx2hAumjMfhrGWKF4YP5yhCA3zfTDSAbdTLql4K8eOpA8ZcAXOIwvb
XtvFjXAhEYe/Kh6k5SoVAAkvnXBTD6LReq/ExcBS7+sr/q+fw/+OPsX9P4PF5h//jT//FCW4QKO4
nf3xHzfJz1o04nf739Ov/fufHf/SP+7Kz+KprT8/25uPcv4vj34Rn/8v+8FH+3H0BxQAklY9dJ+1
evxsurz9MoJvOv3L/9cf/tfn16c8q/Lz73/9FHDi06dFiSj++tePdr/+/hfg/QerNX3+v354+8Hx
e88fxfhRJB8nv/L50bR//8vW/2Zj7SgqsJPsBwqEf/1X/zn9xGR/s0zUTCHjYhhQFGX4SQHt8Pjv
f2n635ADAMslNEJs/CZI4nA8AYr6+qFh/A0vAWwChOSmBdI7+tf/Hf3ROv3Puv1X0fF7kRRtgy9E
5p5gwqFYcGU6wSMWYiiz4L8Y3Mjp3abyqKjHdKdVuZuvy9Kpmq1E8G6/uSRpHX/kZYeIA6e5DWwp
yKtGVNcGrCGRWjEEUgOu+yGv11E9FLjL9KHT3sCay7RVzKqkD0I1tskTk4SX38Mqi8otG8To3qta
jqisycpuw3XBqtD5HY6yBUzS0fn0+M1qYl+xsCY/RsI0ca0XpEIY0EVJVXuIDFt1K9RQ25FnubQw
VyoSfLitZB0qj8d2gRjW4qH9VmjMVL7bG2256eq6fXNcp3wuyyR291lWmGJdxHZymxMz47sc+o+R
D3hL+qI5o9o3IJmBDkJIc76xmyYuQdBWQ8eTRnr4VFmhqLdtHjVvjtECiuHK0AqqOjMgtl0OGl0b
sdGO4EkcjB2pEOOGKu43POf1a8q59Ugd1T+lgoffBprn+aY2ktTX9Np5iIu6C33boJwjdq+Evrbc
CEQCo9Z30muHHIKMTlp8dJVt/0K1SbvXiYg7L5Wih1oFidp1jtcKCl/dUPjcsXo8RtqBbwjqmr7h
auAZLKgI0AJFryw5NtTT4yrfiT5SV03RuIEd2vUzgnBjreyRDR7kIZMPPTeaR1unafUkWNP+qKoC
erujS5HAGkRhBq4Yhtc+TuNbqAGOP7lDuuukr8utrvoKDRs1k6Ddzpv8u8NcjfvwbDriv6izoDRR
a909yTRue3ldg1lNmtTG26tw7R95yPRbq3BK8KUo4Ka9pA6Tu0pPyt89YUXpsdjUAb7vhxKodNI3
yhuaVHJvEkK7t3Rl74c+xUumcAfyTks3/VAV0+7qnsTvVpbHSCNVaCaCbszQ7w0M854McdT5UtPl
3u5xRDxpJsWucNvyqqv6LPbznA9RUIm+uA9lWvjVmIJPqWNoOSSx3JbSgGYpmkvZYxWrdFeg+r4j
wtDfCdfLDTe6eKfrffTNQWMPYtfGWqMqTDcTdPjW1Ui/L8XINiNehrmnaazbG6oHRjxJo+KnyqMe
MC7uFu+W2ekJFDKpiwg+pwmacvAw6f04HKm7L2mnQQqnqutrXg3JC7Nqa2W6dre28kF+p4YmNb/O
EjPeMDOKfnQpWFV8s0sK4mkS0mY26NP2YxiKwQNCtlw3eNImNyaUgQ0f73LLCbo+tOIdYUP1ZpLR
rjfjmHbQ/+lj8Us3ZJMHScwHurakjJ4Si4AMyhkTHBuvHtoi39d6pDV7tNs4g2e0GSt9hQuLrawe
qn3gOMpy9oqAv4uedaMo1Nqso6Hak5BH4106NEMf9EMSDih34iniJzwOH21RUut6tOhAvslkNPXt
JE9J1iqN9GSVmO6QQo++YJ1v9KxCyauCKvomL7LQXWFB9QEKK7QQaWCFuc2CWjnqUYOcFLq8IuQw
nhNTxe4mR5KmvKUkojX01LlJ71FR05IgSinUNj0tz03KvdqI3F+0N7TygxQjE4Hk4yjXjcEHC/8o
yfFqbntDlR6ymnHuSaSnnQAiWdC3dNxcBxF3w4m5Vl3lOFCkbds4IFWGRLiT2Ka2kgNn9Lk3a2PH
Eh2v3qqte7ZBm1pL2m3FMXrrNsOESnvDlYx0FyhVIyGrHm+WCB5A5cm6G5OiWyd612te9vVaCUvU
ZHwjr8n4av7zSQPfSvlaSwZbSzetVeemHMBDNzCivocF3DWCe9lmbrYN+0KO2euQpfXodyXchsfz
VoJLvHZrC19+TYtU0ntljsJ4MUHg5a5l2aY/4na0CMI4BxmSJzc0CmsjEzthQZfnbverkpSYuyiT
ovtW4FVTfuhKaPQJ73Fk5Aj0gYog7KVRraHUOcZrRxMpeG7KPu29CjJ0W/RPsjpwOTQIao9qRg1a
xS4ph60FQEvxaMRZNCAZhYboVqcVWUVR0mWPXV8Z5U3dgs3t1VCNCNE76vYUj8kw13cOBLurPc5Q
AgGDEe1UvorHMPcQTJq/aceK0dOiViV+0kQORGB4RFIP97LgL6pPKkBrhYvCVxEWZvXsjiOeh6MG
nXHP1qWmXqQqu35dM8dpAsnqsPHSEcTedyytIwafmALUbNC+0R0PfOB6vYmQjQG+2qm7Lg3ykSmG
yJtbUCm0xiHLfOQcR/0FHfZRuqu5JPmVEWqSCA/o1RGXlO1UNTpji8bhOBqtWdNvkCpmxpXe6nEE
OE/U5S9CtoNxZVaRwpMLiVGXb1ue1sYDTSEvu3F7lo5vyE3lEJNPJJI+98ismGYZVGMI8gAfjVMF
zkgX56KvvNTmMXYeHYYEqALeZLSF64arke8DHHCsBWVrU8joRGDkC7IYfMi+ruXo1DHgmfSd2Rty
lfROavuCNgwCm0khusCtqnT0ZVoa7V7XO5ciddTp1kMhs9HxhZuO5Y6bdlQ8d2lRCD9nvGO3omxp
s9F7CVnrVBpZ9NLxkIvnruLWsK6aMrrluh6m10qO01JKLnEzpyU0DlMP3rZO1zaAahA5JIQ2nxCE
QKGKjSLn1zk1xuEnIgTRbcK6hf9BWrBCJgJENODj02JDraiWgbu5GcUAqqDMqfXOozIhdF/ksSVA
/CaZtYPrQIpFA9FPb/pV3X/wzgxy3B9W5euFxSFaBfbGPEgtg6g92vCHcK9MtPxs8Sm6s7WromZr
U3IbDLBWFzvfa9dEoNeWTaFdUz7Y0ZZhF2PejMi0boukKlxfQkIdSliCKHgJ1ufTxo6c+KPEIdG/
J2NITTDkcT7dvhZLGvADdYP7kDWRlmPfiC7bJ+PQP3Aep3ngGqEJwWuQBxk4l9C990zaMw1hW0is
bVJkSCvX1OZqlbUtH1YVaxHaZTLJidd1DTrt8SAakgDKzZz5LIXL9608YmrXtIqJ7VCJ8JPh1S4X
3umnbE9T3I5ED3rwIACJeOf4dav6skudRHXAOoNZJ0DcldegNbhvnY1bAnTgczQBf2OrKiAP0Ote
xavI3kX1Rq/hL+nK+cPsztczwrZQMUCki7f2LDNRO0IQkkLDgobZ1jbfm/auZqDp05bIaU/eDBi3
ixcK3g14AtM5yYKmVItVKaCQ1BnPsZPjdU+2Jg1XMf9x8Jr613vl6H2CGTwsTUxDwn94nFBCDNxQ
xzMMHQehIUuI+6KW69oB/S1dYm49fsw7rkt0eHsw4FO8sDGg6ecH2RYrVSED/xpKEFrkN621oelL
WiR/9oj/pxkKwj8XQBuQuH91bx2YGRAJ0GgqHpIqACAAZAf8Bk3bT3AZ2sbdRmtjASZ2blyHBvHA
PBwXK+DdCQjx4PR7D8nkMYcEsZMsnIFTJAoAhFNfCCGTkgCqSMdmmhQr12gDHhvrcW2uqk3yqe8g
EApVhghodLJb0nE72XwwCPk/1JXxpkZuZJbgy4fB7kU3Nl5h2CtwBm27TqHi806VuXCeTskvYQov
cGAZ0QSOMuasAFe0vAQ7a9t4IHHblLvkqljH6+hF32nfo2u5qj3TK27Sl+pqWFi7U9rPmeX54jmR
zBIOy9ZYe1GFt23+0OgISdhjT29QdvMR4GlIdF0+bqd75njAs8UsgOSIjUaC3ab+rOU9tX5zaS7Y
OLd+h5M681JjYiDvr0E0vRrLgJJbvAO2Ywm1TPXz8mBOWxdmkzg72a1QqCQQ5JnbZsVvrW0cqN6z
vcEvbo0Pvl7qcJ3nOt2ZuWngBydcE2hZ0poeOFfTWo+FE4wsW3d5BfVh4o3xUjviPA89mXOQWMX/
HRO+eLZWDm4AaORmeChkaG438dr+UxDTzMBsoXhkN4h9ReOVLbJD1XdreFlYoHNbYRKOceBCJu3w
2fmqk8yKu86BptD31PTCDV+F96DoMW41QAJfBWgSk7VT+GPhZ2RhF57b6YemZwdMY/agZ6h2edxE
ex4iY+fdqgf/8gDPGMH1glYvIG7QhjHvGNXw8MebKMUTADJcdvyEl6YvsufLRs7sgyMjsyAktCHx
Eyo4YAkh1hYFcmDctpdNnNnZ2G0ADEEtGci8+RVpOpWW5jawmsjqeSJtN9K64x1F5Gx5bbxwbKfv
e3Tlw9tOjBtoWQM10IkyBsTs0zqmWeZRxFA1rLiofpbdgIdbvcoLc8/jpSanM+tEbDRuTFK2xukd
1iViwIuvzECmBFK40ctU4fdqybmemcUjK7PzVMRjTizVY2CMc99Rueb1Fl4bWmxdFV1EN7QcHy8v
3LnbGTapiy5+8EefQLHaNIxQDsYJG9bhhrbr5iV5aT1jD8bCK/NHFAXLBbivMHO2gEc2Z0erbVhU
aNIE388eGtdvfC+fkhVb9T/D3bi1boet+M43aAoHEv8+8os9HviQuQ39fgmxeu4WJZARd0HsDAeJ
QPLYI6OmXbqhwujLzlwDRXIvO3IjwnRfdOLJiPgbJdmmdJOrPBFGcHnqT44lwlYg4KhFQNeD+27W
5yxLt0by2+i8MrGSVegk7RpPSLG6bOVkT82szDxoq5V6DAl6eBdbAApqumsdPRQo8wZa033Krn+4
bO/kcE72UPqE2P1X9WFmTxgRKYFGgL2yJ1c9airbCHq74AazyZrEJPQynQPBoutkc9nyyXzCAUE3
3XYhZk4neo7jtcw4TbsyR/NowfVtMSZrTS2M7WQuZxZmjjRyqgSsEIi3uuK3AMTG0u7yfvTb7K3V
3y8P5pzDORzMbGOOgyFTPUJo4FAjCfSG/GpaiAX3S/XQcyHQ4ax9kR4exCRJD5BO6WJMddgNgeV2
N7Y2bMckB9qJTc+BBymiG5NYodel5CrKoiegpj4uj/bs0hEUL5E8Q2Vrfn0IuxPMqQ08dNTvbnxq
0gVprLOfD89NYQPdvyeoBk0NemF3tRfTX1XxrYFw038wgC/aLfRPT/fg8d5zqOKW4cLAyBoAU34L
stTPf34IE7HXPy3MYse+ry0mHWR9a7PUf9VWMui7djD5Enj77MY7GMnsFFU4YFE1ABlhqbeQNUEe
h6sxVev/v/manSRHRFGl26r2KvnIzU/Nerv8+WfiRgI3gNo7EgB4Ws/Ww1Dd0ObTSU16virGV9r2
HhsLL2cLIfCJu4NLODQ0WxZS2YXeWBiIlYVXBNzMNQFVd3XTlsjY9eZGVAvNeqc+yMQtjeafKU8A
7NBsZAOKVaiaZEgj0sQDGdHKBPiuzK9MiF4zkNtfnscz4cGxudn4nNoxSuDcM2+UUgUjLyy/sdqr
tnOk15nirbbrX5mZKrzVqFgVQFW5yEHLrB1XhkjQVOYWC1vndINO3wi6hKCZAthhnk5oU6dFGoig
LUj1ypcsLfYUtcyVmfXjQqA5OdnjOOXY1HQmD3yjbAbXLAsMfuICtrbtdlKuXOYBWhrRbEmzIsll
aU1LKi1fJZkX4X2tGz8uL+XpkZgq+ECHWIh30D4wO9hO3bu0bqMKpU/KgdpLq0dR59XGzHUwrbLG
4gt759xOJUjIORDjRKx+0rAAjhqFYksBkH9hbLusMbEbdFTKWQSYjw7JnI8ytJqny8M89ZPI+OgU
+VYdAAjsk+M105JUr5mwMw/9T/fCzTaoXiyc+TPrhecoZHLwEACFxTxoRFktkzoABV4Yv0O7wIxu
22IhLD91KyjdmbgOiUtx2CeIyeHOA8qyGJ0yKgEQtVbSsJDx1qGvNLTiR1iP65aO1q0y1O7P5+7A
6pw9IqvjotVyODMtlw8hrzahcBfc12lGHGpoINPXmQXdARsp1eORVQaPdRC0ZV8MFRH1KdC/pjcx
fE3yXnrpAZNvB00AHMPr+DDRx6hnyLcuCn6dCf3xReA/J6VYwDTmWUJAspIez/sMdKTR1tlmm2Gv
bUAgF/xx0n0a8f8YmrM2J1oVEbObblRwtwm51dtnV/4i+ZLWwleAe+yujg3Ntn6th0ODrCBChPf4
3vyon8areF2lgYFur3ElgvYGLwD1g+3c1Z/uGxgmgCqRyTGjnfJ4TUutBflnNNWlVRmwFkwj7kIA
d3rkjizMdyYEtCOalLDAB81CIkN2eGEg2geNqqAE0j+XB/R1icynElIPLsW7DAeQzeITYVXAKGlI
jbdBv5p4avM7eQUqf6+5lpvoSXu+bO/c8A7NzSZwyEQv4xBpIE29uXESANniy3CJWGthVHjtH69T
14i2iTuYyXflzlwhmbYjNz3o0HTP3C5zXZ26YgdAD7T2oDJjg1Zo+vnB9WnVoZXEDHmnVBtuG5fs
YydduNRO/eSxiZk3KYcyjkMbJuK4+TD6MSjSotqC9OE97KNdJe3XsmwWooJzw0JeFV3toIkBumIW
EtlDy0GHBg/mFuUuNmyPDX8sdACXgYOEfCdcPxKfs5ljUV016C1BWRdymCYEtL2xAanr5U13ZhzQ
c0StCeEx4hx3FhCYfZ87BQTVAbgQr6PR35tRE/v/gQ2o103sUgDcfqnzHGwBcwBeqEfXh5c56d5O
3WuHLDHHnzk72FqglaEGpgplmONdVsaTAt+UQk3UN6J/hLTzEexfHsZpKIMUxYGNmTtAUTDK87Bo
gIqHSFFKghAgZaj9eQW23hC/XbZ2bmHQaAXdUJSUCMZ1PCIgYgBz0sfM6yz2UJUhoHji4bKJM+cG
FUZIGWNZKDbz7NwoS4YZOmpK8DRJoJCeTB77gARs3aLbjwj0GeXbyxZPp9DVUUYFYtUyv8qpx4NK
wjoW0p1ii/R7gyiUyN+5XnguBWbm92VTp/32YL+gUPbG7gbzBALBY1tGS53eAWDBy4U3/oQo3ehV
++QhuemY59qr6j5flTf5ZlwIPc88lpAfnt6DKHUiQT3figC20rKUWYdbQwbVY/0UB5nfvA+oA6ar
/kexWap0ni7jxMUMHggIcKJwPJeZLQGMdPvptTCC7s8D+AhSVk2G7riKrcusNYF+APtQ5bLN5Rk+
3aEuuAzgABl1p6q4dTzBVZw0eQzOGI/1TkAKPLPJUl/ouUU0cQGjeAWANLbq7BS0Ba9QK9Mzz8n9
5kPeW1faLd7WDlQ/LZ9/M17Sh+4qWzh6ZybUBOAaYoqTLjy0no4HVpcDca0RUNpwMC1fAz7cd5V5
XWeQi9aRPwAq2fUKCvnlyxN6+jgDshpyT3D3QDGAMP7YbpOLgWR6jIQ3a9fZ+ECsB6P5bUOX67Kd
M1Gva2FoE+QcTxeQ8Rwb4oWJRMUIQwr6bsa2veLXFExt+rZa6IA4k1iEJeiIToH+pE057aED199U
qWKNgiXjrn+dmIPdb7nnevLD9Ep/iWvGOjOBiLFR45xAIOi3mNzPgbVQklZVtOOeMWEpbwQa/ZAf
UUyGYocIHNpgHbdC00sKCQwwwIt9i3hcpPgFUZdAfVqlGrZxlsjXpmNEQ9eZcoYrs+5NfVVbEalX
2kB0ENnERDODahB08ARxp/ZPPWnlnR7TAY1upqUiNG+C6sgneloZt1LmNUKrWuORZ5hd9zkUTItu
8TQGTR5azED/07VDtZ1olkffEcDJeZZRJvo2HGtWLnTbnFyWuCJxXMGHO/Wf4Ql7PE2u0OMEw0bb
JLhA2LPLkGxoF6AJJ85huobRHoiYwkKb/9wpWaOtSJNOOJZwx8Fmp/gfV06OLcyVr2OSKavop/Co
dnZmaoxgMxfuwlE52VEzIzP/UzZjyGmGYVQd3diBTJ7a8joFdnLhRJqY8qOnxszO9PODnVsLFVFR
woenWUUC1hk73S0fwy5bt5mGjmAQ4RfsXWn8ua/cynNTDmR3wdcLX2NpuDPH0PaZ1dUDwqiJEB+P
8ZvymV1N2qODHz9q9Is8MlrLJQGscxvyYLPMNyTgyUzKieRnavpuupvceg/j58tjO78h0eyFCITo
JxGiBGreAda3RLf4C7G+t/2S9z59eU/CvzoFqwl0CIFHm62hjU6MvCC4qwzDcxuUUietZtCAJCCc
toNoZ+ztaBP50HYMlkKAM+t2ZHq2bgULZUloWgJg6dxkAs/Hl44+ak66kBs6s1CIRicgBvI2AN3N
PEen4jxC3zEq/Ck64+nbWPbrDLDUy0t1hooWM3lgZnYBp0kmppZbUC8nDbc84CB1BDdmceU2loZ+
BckerF6CzA/hkD+kprEa+hqV5BJ9sws5h5Ntg6se9xdBeRZRzklNp40jHa0XXYXa8Js1PI7mEjr0
TLBhgXoTfVzQEwKvwnzpEKmhSRlcNZVx47jhqlXDaozvQmV4sR1vKTj9L8/uyRpiRC6eSGyCnJym
gLWGMeRiMSLHrsBKAa1AmQAIuyQJfbIlZ2amcR94NKlSHAXlFp6yK7WJM6N5gltDR2eU629ibI2F
YZ0uFAEmAzcaNMsnfsHZ3Z9nlaIVS1BIT9HXhPB3NBaCmekTjnw0NgGCmImUGcTuqMvORpSBrn4A
CYFXF3cjGPNcujPtTyv+bSRLgrVn4l7YmoA0qKITZM1no3HankF/QE2O2Fo71yE4FV7Kt4kiH9Wy
++w9xUT6xsLpnl5EswFOaRpUy3Abne51o4sKEHJiK6bRq1M9tfkdRft/z3D7abWPhlkvbZw/X7av
blXsfUS9J02rlSMjK6yQG4i08hldTY/SXGIuOROEIh4EAA6lIsCwQat9vHC1M4qKRQb6mkBLnv7M
vtOAQAgUlawb6IMskUufmUVwkxl4UaMplJ1IsfdMIEcwBdf2ZtKN0FbWJt4ui9ec7HesEd5EcBkg
VoSI12yHhBXiriEEarEO4Y4NqFPSpQToyRGGCbSPQlQXKEFcnLN5G52kGAWwg1DaZL4LZGJkP+JW
8Fq5xN514pMmS2CbmrS5Jgz3zAm2TV7ZoYbseMc0PXCs+MGlCnmBuLGXIq0lU7MrjHVOh/5MnGLH
ow82D4qAf5dXbDVJNoJDZ/ywt//R/Xw0vtmFBuYIy6xZO2G6HL92ksDqv0fuKrb07R8696+JRLbV
nkTdTrY6RcNTwUwYSqL0iqTjC1Sf13bvPF02c5pEntmZxzppxKqYIi6G4mbsg/YEfN/sg92gYIOs
ShTYjwsGpw888k0zg7MdIjPkMEuJyHSSTppIIuJ1fVVCm94EJn6JyPP88A5eSLPhZaPWZbTD4Spt
e+1SkDjwm86WntICXX9wcaqNz8EaVyH4cWXIduCauTzes0fv4AvMhtu2aNAYYlRxtBFNrgO9gib7
qtFB2pe5C1vm1D1OcavjggkB5XRy4rDQ1eCU+YjBggCo3JXrqQSnofPEc/ZmAGTtwtDOHEDcbSZS
qeiEgcXJfx4EBi1QPuClRKxaJv2qym8bkHxUw+/L83eahcOgrAnNh4YNlKToNMEHVjK7H3WVIhhX
+xqSRdn3AaQi6es/+w0sDzxwS2SbZ8cF3CvA1qh3n+i+FFzSWBhwwqivgzi4vGrsDO1QL5cHdhIu
Ylw2egyQWZzKUmw2ey63hGqMHPBdE43dmX6nuWSDKrpviDD32+Y1Kd4vWzx3GDAo5KGRKQKsl8w8
pjHmqklcHL3wez3pCE6CbMVbsW1XzS56h6Df5rLBcxN5aG/6+cHS6Rh2VBWw59a/a2psKHpk0e4b
XLZybiIPrcw2CLcVGthGWEn0zVDqnmvdVPBiE1B+yoaLpf6hk+gRC+cYSNSiFewrRXU8KsPJ+qSY
7h2eIv+FlgxA+lZ5BPaA4a6h1UKK5wwh8mQOZUvEPdOyzRyIGNzeMXuMxn5wY99ZNzf6TfVpDpse
zVEoYap3tkm39lZdoVVdD30eJCD9ALf25Vk+48eOvsZs72ToF42jEV/DSBUYOdqbusf93mQrU+ML
fuXcgoLsdoIuMMs5eakplqiiKUAFETlIhYf1lpIUpA5lBElE27nrIrE242b95+NzbfAKIEWN/Ps8
CqMZaYVRC7z5Y7FTTnNtRehG6LQV6dQCaGKaqtkN+MWNiGoq+pqAQz/eQIiFKmWGYC0os8eEvHBr
SWb33FpRpGHQgzDBdeZbRnOysGYd4O29XVZeE2p4I8ZcuQ+9Fcc3etct6XafNYgCFJ5rX1WhWSUa
vbWKaj2iPl1l1ao1OBgvGpG5a2MUyNsizd4u6V2cO4UTQY5j47F4ypXYa8jm01EhPiJgMNNGcI2B
ruJDE/mj0RbdymjUQgLhhOIKYCsCvJWFtoGpqY/NAvVxAt1XmDwv4oH+Gx50CNxXRBD+z7wPQNmZ
Y8f68qb3lsZ6ZsPgikBzBEMdY9qhxxsmykCZ1urIqpngW6nxxBIIPC9v/zOuGia+sggTln9OOaSN
SLG7Bm88ovhbU8drEBv5RZU9XDZz7jbHhwOKgRc+oDpfqbeDKyEZe3ScgyIA0V/8bPbB18MKrO7i
uq58beP42XpJrPPs7CECQ+rHRMFyDlHCFZx2uoYAgnQG+s7doEn/uJ8ETFdIIwCbis5SF92KxwvE
QEaDpgSgeROKVnA9ctPt2PYPMW+1Bd84RQUz3wFLIO4xsFo2ne/BNOZmnfWmADDVXSs0QedJt+WO
8SpttQY0yeva7kEp5V1et9Mej2mEMElQRgNF8tylANxgJvjoDOJq2S1VngxYYHnRLRSIfUa9/FcO
Jmo3ENeg0bTtVR8YHyKIoFq+uJznduqU8iLIsyH9e+I9S5BslnkPuF4GdYu7KvpocfdfHu5p1mYa
7oGRyeEdbFMWO+jwJwCA81cXT6MH8hY9JOhhiZ7bV2OVBbkT9Nul9pUz9x4aHSDzQL9AgvNXemy3
pas3KdQGwjyoR3dVZvwmKZ+b6i5NdQ8KaQub6ZxHO7I4ex2FuimznsBieJM+57vstUaeQ/iZP/EY
PshVvB02+tZaMHtuBQ/HOYtodH10VSuxl0gIXpmopWkgaXIXm/H28jIuGZo8w8EqGixOFboNUc9m
3O+q65Q2vlktXX7nrQArZ3+1/M2RhxWLO8fK0eaFXlrfLiDEyRyQIsmFwZy5Y7FW/zYzxx2aDYhw
lItLIGmam9GRYD4IRRXUwPsG4EfK1gtzd9YeAk/0mkJHDvCV2eQZha2aLIdPS5M0vyV2SlTQpWyE
VoQk12UBmoU7E+rzah26Q3kNlsuJr6hj9Q03QQ5xVWt9eA26FPdbqSR7iiNTIHq1En7TcsEgbykN
sa5BXof8uODF9xH3xkMTgj8TlXqwpt6OQhrQQqJh0uNvaC42qufAbdtF2ftW1HCwGFnNgLx0bMKz
l41uruxRa99oBO8IqrIO1BKuE2UPZuyCE4FV4Kj0HCci3K+rTP8JvhSE1CECSxe83iloXygUq22Q
T1CY7PNWDHj/FQPYf9K0eWxdN7wpMNgU7LFJdmV00JVFdZcIAbQSh1NWacMBpNdbtH9eXo7T1bAA
CgEzNBKRLlB4sxuGQ4gU3WTgatFGFEpAr2a6aOtp+o3ZLUI15ragRGKAewOiPsh74oqZrXxRV67e
gUvkK2XNP5gX+2If7cEFljwj2wbRObDE/PkLY252co8HpzXpesUbx+QAuJAVqfutDSRxG5n7kmXv
l2dzHhLMTU237IGpRultiV5k7gmU52v0PlC21Ao8N4FgkYJq79/HZzaa0NEse5DAk4H/KP+NHRa+
xU02PP7ZQL6sIKWLygKdkC6TbzoYyNCbUgOZbO2Beczj1k/XXuo6P+fdyERsPG28KYaaWUiMLO0y
UNJg/33gtO7RfAlmnwIUPJeH8lV1mYc2h5bmM9YLKJykORBCT3Jiu/QVoF71rWLoHF2xN37jrOgd
f46agBVAuK05YKJwtC/J01LEeK4AjFcTsjMORfcaqsDHg64Ms5JuUwMBDWZWGHfBZ+SBaKsJA7up
wd8cj82YPtAwytgz0bJUPLcVEykclKkatGRE6qWliWAbMYCyGg15gqxaKuxiX1t2n66cEdJZ/uUJ
nO+42aamsy8tWlgtCCAwUZSPq1h0VtDTJlmI4E+dA3jnsB9wJyDcRXbseGoGgN9HOH2Qa0sarh07
jcF/50IwLQ3brWTqT8EhAOFAgBZ7CnkyBEZzhFNj0nIAQo+DMdp5slWW4BGkF8HlqTsdFD59gs4i
fYpGpHl0O0DgWSiKEmfCB/kB8N0QeWNi+3S0kYRIowVz8zM1jenQ3LSSB6cWb3Z0TBcOYGnglTfT
tvO4S344oIi7PKzpbB6eqLmd2VpVMhLp0OMKV7oeiLwOQsl3jhki31jYAZj9FuwtjWua5oNxOSBN
s41Kg8Jtg7Ahfrdxr/bxQvF2mpzTQYGUAGAk/H9eA1S9DhxdGCG7pwPYJ1u98+O4S7aXp27Jyiwy
Lqus1Gwrg4vpqzUoF36GtPx22cRJ9P21PCba/iz9n60Wx9MVOrxNgdIFGVqN91SyLe/4JryWV8hY
Mt95AEPdHlICZuMv5WXP7QuUvlFsRFs3YDSzYIKMSSTcFtXguAfAJbFWLiKYPv2m+rc6+1NIEEaJ
ZvwpeY++C+OEtiSy8m5kGkUbC7TjBg5xwP/D3pc0142rWf6VjrdnBgeQICO6esHpjpon2xuGZMkA
OIHgBJK/vg+dVfWkK4VvZPe2cpeZYeMSBIEP5ztD8ZAH7ZnT49ON7fcw4AZjcwIihM3p42Q2EG0i
fgHPhADuWF92KhzrEHqZuDtKEIRxZSOheTh7Uqyb6slqBFEXyChYimgXnOImIxzhDQtuAqiVjG9N
Wm36cIiXx/M5y198W+8HOj2SrCHzJDEZ6mEzeA2ayQV1rDzC9/Gcw8AniGadSXQIQLReTZdw2/84
k4MrWAH+DVYEGnR8N8Zuam3t71OEIvnWxo3+3HL8LUo/nUSgTqu8DyD3pwjpMSjnsfBxcq0jjrv2
SqIxkaduWiQr5dq8w71iA5I3uBM81Ad15lv/YvdHpiK4nKtsArjp6cFZFDOSJsAqyILs1p7zrUX0
XvT1pcq9M6fnV2/x/VAnq9Tu57ziI2RxxYJU2Q6Gyd8Neq4zvhZKn6bz3fOc7F09UVYOPSV0VYF3
7fvGVrfWpiuzVHcqBT/7btHemQSorxcNEBNQkeDk8qlMhA3yxIoBxXsfm5G6reP8qjRD52KNpmw3
5QW65f+0I/F7nb4b8qRe7GVn0daH36YUQ+p13tZcPZcHxR/9wj17KVpX/ftJXSttyHhQamPc1Yfs
41cR5HNfgZsPs4gxni/hl310BNsg9AbKegoTyCDyTQSbpHpWMDJk0ZlTb72RfBwe9z+I18Arw3aD
xsjH4TOoyWZiAGH2KvS2bJiVWkI1e6N0964Bk1PLU+Wmz8ZDreXmzDl1+uinE30yti8mCgdlvNs2
ntGxHzbAaxD1CupelIfGjr7+ebwvP0fQ2sC5Wd1Ufncx31URwu5dt17vgX7fx/PipsTJHhAJt23r
c4/25ZcChieiHVZ1iX/yUklpG/B+XvlETR56UzwE+9GeUI0ZsDXfB905ZunvQMP3r3GdSh/3CsdC
45ziuPr4GsnIMuxAOKXMvfGtegYeErFEPNR3QRJcINBlM1z4O/5YPjr7LMReG5dRE/N7J4R3Rwy0
5IG/2fDRTv4849bp6sLPAtMEAW7o5q+M0JNLHiy1Dd16Dt5mH+XHgD/UZTonSOjZeHG/7KwmQiwN
MEH9jXyDuiA8Ly78dPv7/RMQeWcir3e11jzZtKyZOQZEGnlInVuVw776yr6ZYsR8I/C+niNBd5UB
on9ovBEwA8FGL38Hf/Pk3GR8sUWDOLfyDjEPUL+enAZeN7taOXhFfXMTNN9ap0l1L88cOV8NAj8d
TDmEN5ClnpyxWde1QsHkOWxcYOT8l4HYQWe6//Nr/aLMQ5LYvwdZa9x3H5IZiLLiBkQUDXHra8qq
C/AsonkpX0VewyF80EH85xG/fCzUQQ7cUdC6PZXSNzBvVgMFjQ0IoB3zKriXpWpSv5qv/zzQV7Uz
5JrQPuBzQgF9uh1ntVnmA8c1Q+/b48payu6t2ymLxgjJAyEy6N/4A7/Q/9S2BasUewXse+HbAmjs
9PY7BE7Wjrjvh92Emq/wxyDsA+fMw63v5WST+DDIyTVKMlylywE7EuCdzQj5SujABf1MwfzVIACN
0EGxHBiYn37yBYz1oero8SF1bgh7lchEusKZl/TVGKjrYA5gg42EXPiPC1D60D6OrcpR12WbZYzq
dNzaV+VjdrUkaKEiiiiUT38e8+shYZCIbjToJacrcJDMrWSPIX0GyU7zyoa7Pw/wiWS1LgFsDf81
wqnPF85g6KTW5DcFkNdlSyj7Klr6MZHuTzDAQ9f51We/WDmE9RpKtKR/Hv/LB0QHEL51yF3/JPUU
liXNNgPVAyc+eC51UpvnLF6/HOK3tRI4Liu16+Nr09TKgF1pzKHmXlIZlIHIyZozthuf2EiYSNwJ
V9G1hWP+E3bpTL0PI2jUb8bW22dFLPY8brf1ttqB22WF5pP1n6k1H0Jr3psLf7Ehgt1BIZUDwQMr
5OT0LWqO+5qJEakAtGw4y/1EzANZ+GNQ6qjWCz3D9PiilMGVdyXCruPBePjjTLYFKWHG3VbwOUBG
g+eGhcdjXrM4n3X853XxxdYLGGz1M8Y/UK6cvDQ410Pj6EMApg3zOui9PVmsI3J0zy3/c+OcnNOV
FoOd898VjJsuKhF7ZIskgJjSOa6THvqAuHs6t1l9OY+ruh32AJA8nJZNes03a2aAgIHOL3AXv2Fi
vsxH/qOD4fmf5/GrmwygdBf9X4yGr+BkkVhimExFfgMJS+rtK2h+xrCLdbwkdmiG5ynFnxhe64ew
BkshxSpAuXu6LJExYI/ENYqwPi5HZ+tfly/wQyK7DDXBFgSkSOy6o0qLtHxw+th51Xt65A9/fuwv
vnkA/PAjA84K0PsU5leGZhl4V7hMlf53RD++SFGdGeKLmQWksGr64ZMISeepQMZYCjOrTJR4800f
s22dwrTQ+DZGwWatdPlbcCTumQ/w82NhSBzV+PRQcH+iSyyscvi4Wj5V9r4Eicyj59oWX5wHGAKN
OVjdubhVnxaukINKhBbiqWrnsQZ0Z1R90rTyirZN7LXG1TBAXuzn3n3Bsr1oQVyQJizs//z6vqiH
Pv6Kk4JSsLoMCPJD8f5CC0wMHY/GxXJcVQttUt2b7m0rD3MMcmB87h7+eUf4OPT6Dt6VmYjf61vT
W7AFcC+iSxBhMYfM78884pev8t08rz/j3TCmMVesdmET29oynogfBsbjnyfx3IOsu9C7ERbp5tIC
NT1Efp3CE/BUClx6qNPd/nmgL+5bH6dsPajejcQ9ZGZRA2z01TD6cTWkkRdGZG3YPb3wr7NXN5nT
CdvNqMLhMP1jRHZV8WJnW43u8Bme1s6K5hA3jrhDBRVVUUvypONwiG1wwTrznJ/27ZORTg6LQhku
y3tUEi5iVaxYPJVH0oZW6kUND9mexMpb8KBudL6b/OlKa+MqixR30DJWs5pT1hdTyHftAlwQfgtg
97CjTUlqbs9hl5/WDIaBiAz3HWRCoLI4OXaRPmVJv8IJDxqiFzctqnZS1jcV97rkz5P5af1jJFwL
0AIDOAsg6mT9Z7Awkj0shUMtkdxdmroGQLKc+QS+HAQIF4SFMKvBVv1xYfpV5khhYGmQfD7g/nWt
jeqcacFXY6Dk+33GAgI5LS9BC53dJpjWlGsnpOwGcUln1t1XL+X9CCfLDrI/ZD/12JKRZhJaIPxw
GLJXuXtmmHMPcrLnIo4LTEKYDoTocRwqUFDm1j7z0r/4gNA0+fdcrT/h3UaRIa8ZAbrzGnJubChN
ly4LHecR+S3xn1fXV1MGr5MA9h+r5bd78iy1M7rBIHFhEe5h8bZuvc/OmRV8NV3vhzh5Fpi/2wx+
dACZTD6NadONMzKxssY8FzjwqX0P1AM+FSBjwnEPt89TskyeBQsitfJ12xkRWJ14iKVIF0i382fP
SciVjs3Y3tIxad7O7QefEMV1aDQyYKgCyilwvo8vrLR8o8kLnCF+0LZYfJ07b4FrGSlgJWMfOEhx
gNxLb0e3Pedw8OUrfDf0yao3y7KoshzLcW7V1up0VGgjHs4hV1+tSFTHK9kEQiM4/n18wC6XQuDh
gdMh8vxusLXtQCdjG99omWe/3E7/49voOqOrdnv1SQW9/KQe7/RUd4woNJS7Byu/wQYV/Xnpf7oV
rqR1gLE+2oMrg3d94nffWIcoqk6aqJvyLrvOuh92wLCzjtG4gBFZ/mOIDKNB1AAIf22wAc//OBqg
bVv6EIWBpTHFvr7KNE/4cvPnR/r8klZXJohUAOzggU7vMLXMEEgpcRlENh+0EltEi0Ta/cXOuXN+
7rquTbN/D3TalUQ0pShEgYG8GzBk8lcetSueua3AIcWN8EinXREjo/bcJe2rB1xdSAEeeA7yVE8W
xTKUNXIo7f9UVSPIsP5GoYwhHIGIEIDKnUoBcCFw+Dq7lS//fHIhyYESF0IR4Lcn39kUZGvhAZAz
KDm7cmHtgQhIw7NFqCZeP/POpv+UhEUxze+HPNmdO9x9S+0A9Ck50lIdpEzNJL8ntnEOsvu8h3wc
6GSP1uZESEZdSBw6GHgQX7zxsqch9Btn+lmfLywnj7T+kndfnREw2WUD3qC5F9vWDz0Z9UeSlFdi
0yf9c3tZJlTv9OEclPAp4+d0Lk8+d9G2VVG31t+FIX2p9sMtYREcbee9EYnITO14lKhPdwjn5OAo
/+ODFuI7BEkDpQFyDZ7lx+e2VMZL18OrrJEerapfdEFvaz4zyPqaPiDImFy4DsDUELHvAExOJneY
6BxkBXoKhSEfywBhOzix3v78GXwusD+OcTKPSAYQkiMLMiyaw0rrwGYUNR7SPvkBkcthLUTiTt3r
/9+gJ7unE3CrcOFEHMIJ7cJuzB8zUgGoBdNLD4E/MA3qfSepvOrMfvPVfKIlhWs+jnRUrCfDVtUg
YHsBzHdwyvtGWzyUM1ijf362T2Yp68ok2E1hL4seIM6Gj0sDIcs5Nu51lGhJ69dyFUdXyLFAmgRK
2OT/ZVNxYZ/vQMW4Mj1O9lCtC5s2DCUf7TbLjv7Iq+T3A/1PSPi/4BP97t1+Cgk/vsF6lcv3GeG/
/8TfGeFIAl8TvtG1AlkCLifrAfKfGeH0L8D6aHxDy4+bs7tumv+VEW77f6EdCcYb+PhgkOAP/zsi
3DH/Ai0BJQyY+qACg6bwTyLC4S6wrrT3+wdyQ1bTdfA7UXwBOzv5thHVqQo9IdxDTnV1jchIsh8F
kj9amtRt9YycYQu06TJPORScyeB8F0ZAE9V1oE2OrZcatdwTpCg/MiJBVFoCveGuo646z9sCxL7z
qyHbw+q1Dzm163TI7HG34CTdZa33RlSzbC2z0TyEHRKJZrf9pUDdSeVok7ghBY9H2wWH1ll+NHbd
pV6beWnvvdkcQdCqf8yL8kr6VpEao7po7BFbFO5QR8Pzyks0NiBdMqHUowLkfqeCbjcwkEDaCWRL
98WU5NV6Y7RLhx20tq6A7N3Cb3UCSw8dp2NWSnpFguanlNpOFqD7keEKZ18qAPuZcxhJoBB/WQz9
NazmYjZV7UWeu5sF9Nyo7XT+DAlc8D2v/C40zeEtV1mwbWz/zbFEYIeuN82bTJVy3/pIfzPG/m4A
ZyqSuDo950NGI79ahuPUgBhYFvIKN8/tnLmhgcBhmLBP6j7zPHS/jAwNDgKFRlhVIq6BvMYugyU8
3Gjyx1xOTlTMQzBBgzFMEWk7XJCyMu0zk0ZNjua/X/c3RS74rWgVcr5FXhwHUkOGkblTVORMPszU
7NEiH8000F55h9cSRL1tQxlWdz8RT5XtazNgieF0gLG77Mmu4EQwmtYRXWNsn0xd6ZzaEV467s1B
8G1s5+6m6/Md8yx1YxfL1nRaIKeBHOhuMmZ+abk3uYWuK+xHfnV1jT5vzZImgJhjNpWvoj5ro66D
8ceUOdcsWPCeBVBI5MR2KRtcxOcO4xG2JMGhLrpbG4VrLGZ/OQ5K2ztkNcZ0UrhnF05UkjJRwn0N
wNbaO0Y1RYGY2lgacrqfnLKFiaSQwJMh3CekrY9MI9Mdt4uYwXdnj1wVdqeqDl2f2uSIJQYsOlmz
F7tBUyXtort0qFRCLFtsLF7u2mwcf5QeDLiarIJ23SAgWLTGHRPejIDqGjhZzdzLpgeHap7c+qcc
EI891IMXY9x8h4AXWODUiHwK9AghOgfuTIOroXb3vWUdvZr3+6rMr1Ru8X1ZzkkvpX/ltOqCmyRS
IrvIKvhh0REc9oXu2ER/IV99SURlZonJsqtpRNb34FvpkhleiO6MfTeT+hHHhxVN8JXBF6r1piWw
9Rp8goxvPw0qreLMmOF6KG9FF1zbJRWRhQicLbhLAgyb/mjkwdHqeh03Qe1tl8A8DpXxzSsoPvkC
u4ot5V1pUMyxpo8gFrBXu3BTeGnnR7OWY2hNuEAt7XScc6Ijk3c9RHPtw4SQ8IjOHZiL3Timw5p4
bbnSESG1jVgIIi/9dn7x5YPGV/h99uzuwoDKBO2/ZBnqPZ8RqQzWLRZM1sGLULtEp4OwEcGdrUlH
1tL8NBG3ENl5m1ZoqsRBhhByPcJe3AOO2lAYfi1AWGJlYyZMyq509WwXtRkbWQWXyM48WHLxn8eh
eeVkWXaL10BpzmgI36Zdm7NDnYGv55YuUqjRszBVv5uRg5DWdg4KjIlWoqcRok69RwFNwJ5Mth1C
1rZsjKX/qXifMjVcGLn30HowfRqyg2n2VdxmPr9omPnWduWDRTNYyJPWTXmLHrJH83hwCY09jgT0
Qhfwty27Ppn7LA3qBrncE7HDXM7DFrD4Epb2MyPgoOWNnBFBp2/JaH6fxJJKWvMokO2zqWF/CbYT
ixAO4KWdURYXQYBEUlhhIgkSBDnp1/ahdw1/545vfe/bkeyQoYi/AXOUeRAZkbe5Bf0rN4Y5oUid
vRROdl+6qnx1NOKa3GaVK1MxJoV0rBCbHG6f2kIjl/tsX7miChFXG9yInI2pX4r52SjZFhldFJym
5mawjeve61+q8bsKVLqYck9b84J1Xn7LTCOIp8LtDp3Z653TVjLsDHLdDIq8WLNjJm4FBi60IZd8
eOOA0G9m10ya/M7L+QEULwXn8iu/TW3dbZFsf2069LXv7CaaiACCN5M7u0PKcW6OOlro05q5gURo
5CrLTJGU93CoYbqsIyn5nIIEzxLuAYjtdPYj6OAfTpuGwIlBoGMumgPuqGEXQKOVtzKU6qrNx36f
YT32vdojARrR0DS7Y5ClwHyvByqaTclYU3fXmtYPLJyQGRNL8PXfw6hm6xdQ0JHn0fnB5J0h9Y+s
6PZePeLr6jc97L+fCJMiclvjAtg3j6GwS4tu7jcawnucIxCmSZZF2dJs5kBd9kGVjoF9URn9HVQR
6YxL64RXRUdIpQnto8A1w7lkV7R79Uf8sAH9kAwhmnbxoIJfA6yIi7KJGv8SCFcIlDKuqytgKDAi
hdv0nFldOjNhY4vlLVxhUTUoZE74yzRe1WO752R6HGm+4VZvX7QFrWO30h2KD/sWEelRRuyjxfMf
CDPOIDKsbol7Labg2TbhcotLIFEL1D4Z2sE4PXa5ajbmbGVRPvT+JhOVC/kfVoOYGY1NbW9tXzw7
cgQ1CBvghuAlMauHQ0gFD+BhviLM2BWBMUeTjd0beonULI1EDfqxp8azyqr2wLLl2vBxEqk5YLuy
KejWh8UtXGbtQ2tKc8s6+2mweeL2YEQ7d5UhfozWTd6NBG4Lrnwomyyu2wW506X9JAv/m1ZVEFbD
GAbu8NQvE7v0J/mo63Zr9PhJaxB4FRyd4jJY9I8R9sgdO5rk1nFQVwzmQpIcYZPo1PQ8tkpkP1cV
+eU29Yut8Lzgd11PfMkfm7bIQlZ0ZkSr5SIwIB823BRl1YM31Uf4aab16rNOPUTFzG40Kbx1h9P7
TGEJmN34fSaTTHqO/Go9o80d9NYeXruRYXq3vTbuC4H4FBwxOyanDcnlrq795RJFcZmAMBqX9VLt
a2WNG1Eha7nD2epKTcKRLReQXFXbqi9ul8o4MhcVj2uZ6OvZoJcG+UsFQ+GLpgEYzSHcjy2zXfaa
WAlvqjss1hip5qhEqa1CEESqSFbmT9F8wzA3alIizkCw9kgfGwO/XAOcLKOBWai04daA08ih8lpO
/b6rbrzauB6AaTDGX0uki4U2KNNRPZQX6F61keOP63/KnI1JDDv0FEP0XYs+me9xOGcSJS4YXKrS
JmiKuCXBVS3ld8f8URQ8jynBF5lPQ+JVyGXQ7GlENzzRSDu0R/5Tr85y0GtBWqf8J2HhFDKAUYJC
TEO7ul86YwhnJJvv58Y4ulzdYpFcm4t/0XX0pqnpLdCwDDvzeOOafZHkWYH25Kh+lgTyESZ7ZHFh
j0F1sAaG4txlKoubjPHU5c0vHgRh7jWgvOe+swO3CH7mRUsjKjS/49y79druCSZkl6WF0Fe/r5NF
YzrsWle7sbSL1MuqR3gJjhtttPVmacFTsxBzfQsS1n3d3npz9+JmBlJRrPoBqVaI3i1klAWwvqqg
xdO/t9ZCxrVjHxEjfV/w6hKqB7DRjOK50hboFZov1w7txmgZfMwEry9hmWLFszncWIN/LVt49OaE
IyUZaSETLJtwR/MjnLuwpJ/7LYLJioh1ClV9lqi6HzZL58ooqAFal7o7BCXlKXyP9Kag1rEeYfGn
ht6+U7PzrXN8AwYK45treLBeH/gB3Qu0D0Sfp9PQfR98cVHYl0sDdbHs5mNVIGt+Lk0ZQ+3y2qxH
HikeKFumZPDaR9NWO1Ra0G0QlGTZUtzBHClVKPN3vNLQaB8bibMFzdEmbmyIqKDUmrdk7GsVTi6J
oQWP7an/Ns95wjVIWQ0RmEif5WnRK9hlI1cKmm16aWXTw+A2KhqwI0cObgVt4/jpCI16LEbCE6sE
SjNxb9Ou6NNgVpeQ1r2W1U9Zjnk0gB5XUjeLYIIFByXssnnc5GWzDZx2jEGifhgYWhfMZ2ZaoKuK
E2rcAdQ+OIZ/Y2RDthOMbYaBJK7RsC1HIGCU+zkMnZ2jKOg3h5PdYsJbc2r0N7srg01bc4TL1n24
zBWk6UFzgEXxwa6seWNyflXTtkw91oEsYViXs0BjvKCZiHoxo79h+ig1KXiYKzJokKNnGe3epfxO
+IBmTA8+BiEKBeNhLl2J020iW8Ob/cKPXKfY9kblx/4s/ZTWlni2ygk2t8VYbgKhkFbU43Sb+KAj
q2nnYAePHqdKzGUscQnVsYQsEI/mhxNIf0kLrWXkmsKKSN5s4e6bGsHwmvU+jzxfslDWOpk1/J9G
bzMNdjxR1ocoESy8XVxA3fYSBZN5U48U5sUNLk2yKI9c+5uuVrifBmvwbnnZW6NIhtJFFxiaHAa/
urZ79hs0VCGXHVFck4Sol96nh2FhTtJmbqRrY7esXZpmDq44DJsiIiy8juy6X9iVaBBq7gcb9OqP
LpEAe3GV0dNPMuLVVi79ISx/643ySjuZjEHyitoJhX0W9HCXC3J5VTDSJGJUQwzB8342kHNmwAlg
zQkxTRlZhXgRcoC3MMvgJYH6uzchQPEHCMiHZtg2lnc5zTQJKnWLbZ3EDsGeicuuMoxyM4KkuXhu
hnBEWBEby3gccRG4nCg2WtWjlLEGEVzPA91MoIaGM0on9DiY/dTmZRn3qD2rFuG3GUsbaxss5AWX
nmPrlXvY7Sy3pfKbyGy6Z1W1j03ALpsusDE7OhyW6Zs3L9hyraLdDyTHTZg2yWLTawCEiMutLee1
oEsWkdmF0tku/H3Z1XmGm72eWAiWyos7PRVG6zwUg946RR75E1S4FUiNXM2Jo30CfQrur40rf8Cl
ZolIVWQ3XSPtpLMVT6qygC2iZHonWWHs2tFbbuy5aDfD2JBtCdDwVzMUwwHNOajpCsp2hBe7HH5r
yeTxn81g5X8ztv4HNPyXZaJjBfnOexB1hQ7hlib6+WZ4a+fbt24o+//zv/9mtP6T//m/3n7/Lfdz
8/Yf/wICgCBe/G2A4Ov3KCSEJ3/CLe/EW9s+/6/jm6zRDPj7b9y9/se/fv+xv8FLwzL/stFUR/8X
QKMJRypg5X+jl4bl/IW2Bh4RRrPQasOL7b/hy+Av5MACAUFEDdQvEFL9N3jp/QUCEhiHwC4d9CpW
Sv1/Pf/135Bkd/Lv7xm+aCqsDZR/Y5eQ1EDLAiLO2vlEpuYnpyK49vSMtOWmJov43vq5/RoENdnn
RBYSGosR18WyoltzCsoUQbwihqK0+caUC3CPSjcZoCaGYmJ8mbvO3C3DIlGvyAFyyzyPaN6125bq
ILLIsmste9MbXZVOCz/yMbteGvgvsLINwkbpEhBGaYcs4EU0lqyOy1L1ke2MTeL1Zhkj/RV23WJ8
YSgpIxzPRVKq6slCdu6WyPEZmuEXw0EXc67qNjKla2MjUpsJHiXgE3MS5pn7MGggXpbf3bBc3JiD
7Ud8JD6SPUGUM1wgDWpAJZLbW2xPoCMQ0wipsh5Fl90VA9nJLHOTyZT202ia2cb0/byOBnuZx9AI
zCpZlG08tm7hb1D6ViJ1hnwQobBqnI+inRFk5eOYUIHNr3CVt7bwCMSx74Pf88wcAUvyjtvk0i1o
O1ybfkN+LbKwQhcGcXsF6SqK6YBfutxunma37xOFKMl47uf+Ozr2VtgvPpxG/CIbRAJiKWJ+Ld4H
KZW2voINof0TLuIVTgi3GPmz6gLubBhf9KbOJwfMOfiTW1FLO3k/e5N7iyJ9eVFiFNg5/X6eY2Iu
xl66U3mrK08dqjKwQqh5LRtOzIa8J2oqvTDAyXNZDXBHC7X47fZoFMaKeQRXbOnLPc8DrmLTNvog
1M6MqAWmrbhHLNumFnxCHJebrYQCuiDetNQ+M8KuysZECKt5zZkzqnSuNcOkV03Sd6y89ZwZkGll
jfauZCXY8AgkS9SKKLssQOKSquwnWhHnTjdFsIMA2f0erBKMsDV66zZHWbWiZcuFYermwh2AAYus
VrugqOgbvh0oMtWYoWzE61WEBVuC6N4eR0pn3CKnil/IktFUyVFctZVvRm6f7QtXZk81b+ihqw0e
97Qa77EDIUFL+fkczeiN3c6lBiba4MgNYOCe+Ia7PFQuWTat8vU+N2CtbiLINx1wmGnQ5QzypLIF
ZbRT/hR0qlKSOxXHgjIFanOhnZeiNIEMSeAkVWc0r5YaWyeycIeHzRrh6dzkkHl6JQXlBEo+GI81
gwm1PK0zJ1QZg5SY0jGd/Ap1ilJ+JD1ZXZfmsBVj4R2dsgJa7UCHddUufrUh02xszMxVN13J3J+L
doZYjaaxsVSHtGxmLHPqOo0AhNq4qHGt5S7jCPOeZ8YjkCBE2rYm2zb46a+8VOxYErM9ZFmjjwT3
jYR2zL7yOG2eyMwsXH+oG4O/MV10ZU/y0HYWGXn55F+DVKaRoklnirO3Vm+VRebI4hlErv4AGrq1
QF2LNNGXJchYQpUY4hEZqfvJG4NXqEiBvA5tYaWyr+eNhTSFQ04CdlNIFwJ8yFNplAO6TfKcuhvO
2nlf2u64cbxhuh1zcT/W+feCrjilXd4WqGETm47jUQa62TKvM5NO1m27zXPbOailHe/zmUpUVcC5
AWDm0na2XZFbGdK6arLJZk+JKSyIJW5m4b8SxRe6qcbBu1mIlM7FwrWRVHUemJs+VyXeyDhhGfg1
zWJVIVWeBXbxxPMCPg/eQsV+dqbgGgas04t0TBVzNTWJxt4+hoA04NdBRjJtUPBVdyrQJSQDy/iL
m4W5HwpzjvADyRQ6fe3s2QAWHQdEdYRFj/lUVz258Wvdwhy/tr2tM1RgSxsTiRfcqvbSb+adPRj6
2gCeEksom3jYe3oBlm3Ja4g7DDCgJzFdBm6HSs5dFP1mQvm270rLflH1kB+coIJex3FEKsSEPIC6
gUiukQCVMyfbIQgDxA5qomfADeLt2sWxrlSF/xxKHAMvJQytrvViM3zFuWUneSn6K8ev8riHq38C
SQtNNQKHrsH5nYF2g/9TAyTl1R7rZF4iNgbN/VJJ6xIGCrjMZrVfd7G9Zi1EzeLle+VV5HZs6ppG
HWKXKE4oznZ1trDLFukV04Y7pXvTI3/VjoRT+7gj+LxlSds2aDyMgNzMSCDn/npyffMF1jjGBT4y
cajzpnxWsmFlpHEoxyZC1YxwRCV0EKKlMestcbDLmh+BcnsiDIa82Sk44u+aMv81CGeJMzLdGBUQ
oarYGoB1agGdUD/vPHO6Gjv9ApL/AdDvvhF30lT7Cvhn74+xZCUC6POQTxcD03Eum4O7eBdZ00W1
fELjKpQFbP1sIB4oeEMDTZTGEW9evcRz10dK88fW7+Ks5yGu97qC698MpKccsUTMuHFQo3NAl2Fr
Oc9eMQEwz54Y8OtMT0CzOboyeSx6FhzQl9oGogIAUzh4+W6c4+z0G8RA9O2xX3RC4U+mOxWDVRhT
NGxqDWioQTCKh6YgXGkb6wcwibgp8fW6RTK3cj+49r4CKFzgZbsl0t1hI4NbxYyiZMF9tAWOimoL
zSyFpWJGVtdtxAIg1QSVoO1SGw9r1WPYoqAvlodCALsY4XTGwHxTMtLsTQdYebDM00ad/F/2zmNJ
civp0u8ye/RAi8VsAIRMratqAysJrTWefj4U2c1IRFjir57tGGmkkWGk4yq/ft2Pn1MI5jV09E6q
FlviIlfOjL2npk7G46IKX0g86/aoKD9wFYfEo/Qa6k4Tq06epG7qRzv6OO3IQGomjPaJRBvNODhj
+4uOEDeWn82pIcsZHSWp+N418D8F5UM6J/zqEFkH9WtrDJT2yKoWVCut8K6OiOKib4o8XoUVccJ4
H/bEGpJ4qANQX8YX2GN4yAs3wMC3uk6pI6AoWprJoRSnwBbq0dgaFjfZNNBXTPZ8yts7vUokW+RK
Mc3AjjTj2mzbX8LobbJUPxr+QGJTcysAnJOofavK5pbx3GRJfWh1dn9Wh07uZ45M6KRZ1a9WMUpb
Dgmr3LgVw50CHg+G+bD8Ngg5lUe5aDZWWUQ3FAXl7xmK3dcpcdRGaquU51+DtqEYevp1FzyHu8Hx
I3FfUC/1jGmr1CS4KSxQ1Hbwdge8ZmbDJLNVNe++Cp5LU75S/WqTS1Bn6eRYDHnfluQQyXfHGSmG
qZ1By7L0JBvUez1hX7UstSgk+3QcHVF5nPMgmZA9DOxMQM22rvtfK+NrodaQS8e+K2bcDXKibihT
zj5CKqJNVo9uUGv7nn2Y1Z+0XL8NinqjozEVBz0J8fKlTZsrL2JDh/pr19avZlNv6zI1qTnnMO0I
/mNWl6qbGtlGJi4Smp9Z17t90Lsxh0kkHdNriSun1nE0yUUVv7IhOcix4PbGQ+9BHGdWbmW+lRG6
ibAr+apqKxHBQVscjcnY6sKzb4xbygYcM9PGl28kr3QlX6Dob2ybrnBatXAmUIOVjwisUOQ/BPNe
TfVN20O6rSqPapACbjj2WuD4VWlP2Y+wIL6SuB6vpfwWLCAxejOTNNganXAhC9V5j2U9H8tHsryu
KFFHZoYar9xmvXSU+8py27C6qpT2Cka5u2FAgkCrrSfe6MdCeujy5E3qCze1aCZtKMOTodPjzuZK
26Syt9dr9aUzRw6i5wZV8VrCThb513LbA0s/ABwkidPUdoucHfjEb/E0OK1Fjq4Nt7XZ3VR6+uDL
PHiUaqP6b0Gs7UyFerdo3Mm9f9QCZe9T+Gp8CGYpOitPsYSo19NIai0Qm00vJQ+xwgi1z1T6d3HR
PnuhdWV4qUtHv93p0ac+63eiJvDBA+OpKDaUBBvCNlZlpzAUV+NtNaiCmzTPgYVwOOTK2aQ4phzv
yyp5E/P6KrKUmVATKYzivkvhHlQtBKWSp1BnNFUESsDgbSYMr7RpXCG39hpbID1GadtFtYtaIBG2
94m+u9fcyjdZkF+TjP3Rt6lBt5R1NbUtpWlZS91aF1T4zOtmmwiVuqFlpbztQLD8oPJ7lVBkZtP2
22BSFMoAmvlSl3AwdiWFjJpqRiHlBzNVvzS6WdFUKhLTV4bkakPQ7Aczjty+CIatVEifQMbIt9qo
PZZmTCGU69AeIcqGQNqztpPU6Bse9pyK3rqfKESPtD1akLa06lZGSsLJDe/eQMDW8XIFRdQhMu56
LuWbUNJFJ7HKh2mSULiISOjUVqntoJwp9qFVmVddXzZHEc4UQMHdM8zyFoeEwDnkPTN3LyjbQSp3
baTidqrUiRKZ8iS0Tk9yKY22LNXk3xr2PQ/OlGd0+KWwpFuIOfeNMd5QwGi20yCj5dFH8i5q021u
lvusaDeK5VVuLXXPUh8/i3Hp+NL43fT0YDvNyoIKVDFhnDhSUjttEFEk3Zuif2x4CKg1me5Y2Gta
4BIdOK30KFCJsXj+krDnmAuJo3WBvp2C6l7JaX21QuFJFkcEtwzhEZBSQz+acATyue8VH7J8NRFN
d1R/Y1s0/SBPnnVsvS5/0sYESbKu6cEtqnRjabghSNoyjtOQO90wy9sGHjecxGcnUwPoWPvpC3Oh
x6w0WxazX5Iyvhmx/rWzyq+9JvxKplg74qJ/alrLtLU9HCNdyXHrq5nikPeoBo7MEX3uNvblAFtp
94jT7YH5KHdjxYWfTrfq0ApbpI/ees6SLfvFbkp031Z81YV/st8KZnbTTLlLNeBz3fcEZ2oEc3Gm
QFZjEmek3m0DYL+d4hcQXLckEjSnybXnRq6uPboWeWBSosyyDUcJfIWxNyZ9p2gjgVu+s8gDpv3g
KoCY6vBuyvLNkFU36sg7dsyvPH+4oUXFbQr1kIjfBk/aaH62TfzPedduLDM7REFAnXLqngtBA/1R
9N/jcTgK3gTzZsdLxpK3JJoaOxzGQ2sKvIwU804jr8E7UtCcen4kVEEkOLL0LS+iK8nrX6uEDgoo
WkshsLVe34rC94ESR1d5dt8wMOuTB8jeFkouAK1X3LifHK+KY7cVcMw+jGomnfpqN8DqGFb6o5IJ
JMeH4TkbVcUOuuA6sdrBrVMx2ohQj2jTAJAs3olJ+iyDkRGUeLTzidKjALyt+9UX5VUSWvFeHqyX
VCaV3DWDh5/6yjPXkfPHSQseSKVsm7B9noTpGjhQwsO4fTWqfG8O8SdSh4ehahsWppm28tjuQkpq
scBnUiyHBU4JwKOkUbURG+06a+XHQNVvlPKtsjy7rj6N0aQ5eVc81QKkwD3gFQsJYVDi+zIqxFlf
pLdzFaddKxS8GuPnpJlzKqFAxbhFk7JQ8XQjMJZmEu2Ag2KXZf4jNJP7JBJfxqn8qrFDbMsyvypZ
9FaQKucC7WTbbIX7PKje/KLdVTAhGHJ+DTB97qp/8Dxx6/ufwZdt22GCgbBwcsnYGcVIOCBdi0b7
mnqpfzOAKzQIFjOxoige6ZbtJYqCcnVkbGfA40MT+tNTQDP9vvYqnIFv8EgrqOWPVuXKvtcd6gRV
zcjnyiewbc3iQEc+FYENoADkAdidavYQhtEgbocsltNjWujCzio767uSatEWSmCJAxk2qrnSirFo
kZjzkQjkkOBUoU236MZYAL71XOoy1Yz2cy/S5NZOl++T/qfl+Af6jx5lO/CdbCpseYWR630j0rnZ
GdJ8gq8n3ZcWSoMwSBB9i2ZifzmxhJIIWv+epG300lKGEOyqH9Y6oGZs6Pv86/vxztjSE8O8LxtP
YN+htSru4rpttrVFNSoajGkf9mnYrMCm32Oz/x4o5G0kj2XlnJjLnHz01fN4r8nCdZOCSBu9LydJ
8L+TzKdJ5fmLlyPSyFsjX83fWMz3IyIVFRqqnu5zoAh6CeGM0f6MrXBlwdasLDC3qtG1belnezW9
0mClzqwrkVzhxyO5tDaoE4h0kYoiWvGL7jSPfPmUW+le1LNq41njs0AEaQhTsZ+K8c86PP5aGI1l
oY6m0ue5BM1H5Ch5KcX7mdRPcqFrki2n6rbTY+0Gj0CLgRAXMDCP1xNBxgqFzuWB/mN70aUWWWqY
9Wq8DytaZUl7FfQgFw0ZJMH9eEYvrtrJIBcg+lCLS4oI7D6VN5jkBc3OakJhb4bmf+VITubzN4vi
ycGqBk9IK6Li4nujOHKK8IKyj2+SK4rEWrXleb0f9wkIuP9qz/xnKuXFnikTORAnqtgTqfgweLBC
ArK22ChVtbJhVqZy2Vel0UrWRQ2iDqX2ZaDA5UgWkb1fm2v973O3xtl5hh0IxjNcFUjM9+c5KGIV
BFuy9+TniDBj0tQ3KycmNMc7AVbnjzfIJfeEQNp/jC38cIWoXA4QZA9a8RWkXLrxFXOtRfLizJ3Y
mH8/2RmBP6sMBck+NhOX/O7G7EKQw/SLOx+PZc3OwkVp3CkZDw+aS6HsF2ao4Y3RHT62sWAJ+dtt
4IgAPcH4fNa8OxmVMqVTQv7Vbq4nt3gaJGcWdTR5TdoQnR8zh67uj41eXKQTm/L7CaRaRg5+TPaD
1n8Dlv1kifqKd1+zsNhz1RS0hiEle79ReGsflPzXxyO46PBORrDYZunUgNxl1oQgpv0KRCentZFE
t4n/G896Ymix10K9pkDQEcjXVuKIYXPfFQGQMJ619kB77sejujhrtEXRogQvK2wV79eFIocK+Col
5ZvwTlaH2ykRnz42cWniaOqCLlWibRximvcmevgbkNzO97FYHIvAu08V65cQ+oewMl8/tnTp9Oho
GYrIRxl0eS1mjoY9WZSI/uS4uNXIGzpjmUKxaBQrK3TRzqyINYs3UIlfXEk5UW7ZjDm5PEG7rpqk
3o0NL9u2tqIVRaxLy4O88L8tWQt6KzPW1Jgqzr6NymvE026toXn7L+ZMhTtuVmGHin+xAcY89DW5
LPbjgPqEFmiCq9f5tkSq6r/wADq8jwbJUHqzlw3FYP5QtyP6oqO54uFpPI/+mpLfpdmiy3wmcIXu
DK7j9zutLWgsEpoC+IB5TRowtj1BWGMjurT2pzYWjoxMZ8KeKPZDE+70WHyYRu1oGIH756tyamVx
ZuKSHEhrFHsyIQboBF5TiY+GhrYmWHnpbJ7amWf05F4TIj8s+rbYB3791uTVoyJAjp62Typ55I9H
dNESPXcKMTF+YNkwj9CWrlR5uU+z6ZuRDW+GAqFfpCS/IFWznI9tXVyjf2xpi1ODH8pAspb7cCx+
mQ0hDi1QTinG1coqXdpvMAZDKEaqCnKxhR+YmpGkU5Dt6eB6DKfxp9kXfyZM99ddfWJiOZS65v0A
Lds+VmimoyUyO2R+0K8oYF6ar1Mji3Pj5VImqmm2n6h50c3yRfG7g9BmPz5elZXZ0hYnJ9a9Mh+G
bI9vQSFdoBRkKN3uYxtrI1mcm1BSusrU0j1ghM+ApK4zofkOmGD7sZWLIzElekShHwGGtfCZdVaU
g+znhLf6jeHl9LGXK6xqF8eBRhm4BTpYz1IaGjRnYFLy/Thm+1wH3UI/Qm9bRfLp45H8/tRlpA40
DM5k2uVpY18MJWn9oU2tbJ8Nt0OOHto+mx4QcC7AWmThQy9EjlUUjlwA8+aRV9KPFhP3TGX9YJIV
NIaV9VuQFvy930++Z/GsVIvA1IQu29ebjrYA2xe/mNlOMGn7uMpcMN4z5wWVpBCw+ypLvjLvjo8m
Y3GeSbZ5Q8oOFSeaCQYV4SsxLMMn1VN+jk0EHxpaKehcDzT2umIYi3SIqV6JDkID5Jx6IZUmu42V
CX25bMgnCsJT+q2UGkjGuJroT6STAOR808vNY6tEJL5LL1I2pUhZ36AT7bnrtOyl4olqbqo0MTbh
LDFalqoa31Kl6vRf1J8McWeMja7YearUR7rS1hj9zvJaNEijhQnNPNy1gPwWW0KJh04HMLAPVGqH
A6lC/tEOAnDbqsC0D96OtK67sg/nw/9u6jGqIT8G7S8CiGfXw+TpcRqZENbGRNdj8tiJ9APpjTv4
6rbWOodOVIfutivFHHeRRwPpJK5tvdnLnX0CRIbw7iCicUbRnZg1/ZKSjPjaYbKezd6wvRGmCjN2
hurY0U1iCBXFDHVTroo/nh33efQGjUwQqYmQUc2/n1zDWeZpIn1We70djSstM2Hz7WPrjUbdNYrI
s2v4tyXOuQhr6jk5hjJRfNNoK6I5Zef3d3HuO01D7WXtEfM7qj+bTfQjwS2znmcaF8CitT5XSSdv
YjScD+HRcsJrYxfRa7YqWHnuxeZRweyJfB/6fYzr/fx1IsK0U6Duu63xaQrt6rkBqvZDhVjUcLqN
FR+GbOM7sbtOLfpbuuJ8nP+YXtxqU4GWQWIo+1AaI0cCXE7F9Vj7/rOU5+40HpRMktyIXnEKFPuP
D818EBemeeaYPOTZr9zfi12TABaAQUnZD4BQNnrsfS4DnFEuKS0KMN6LT2pw87HF89QBTECGbpI4
EOfkwfLlU461J/qsqgkqK9AoD+WkuZ/bGnSE+KQ0d5RIxuI1o4Eo6n4I0yGU1thjL2xgHSYG+BXF
mcJh6Z083wKyZyqov1o2rXBmeJ9pV2by8vFAL1ohIoXc0Jh5JBZxRDUUI0BSba+hSnEwYXG8HYU6
eotyXRadThyalQhMPnO61DBQSICn2YL6Wlx6ACXux7xMc46Lt5N9p6xuq85J7rOtSRXQhsiqfOxv
kqfgSaHcdFPJt4Cfk60FLfDk9Adu8CvR/B+IBiy4fP66j0+/a56oU8+kiFPWlJSfER1R6kP5WnxS
Pvl7GjKO6Q21qJc+txv1Wd2vazKfu5DFnCwuIk0IpgaEyO/0Np0w83EOOc7CaKedo738Kc/q34OF
WR/+cQX8krIw2BVNAwdtvo8q4bNnmKNbBJT5KrlXth9vr/lkvju588hODC2iHK8eAcJ3PLvkuLXL
vn3sh+luVL01vdvLdsglIfIxM9HPv5+s3gBIFYBxsc+j9FkdxdealvExWyOsu2CFM8Kh1DVSSGcU
wJlmVPWkl3uv+ab3h9r41vWfP56vCwE3pAemCI8+PM4UVt6PQ/J4gvlY0FJ/POqRVRxlgEBrOcpL
40ACBlVCeJ2g01/MlmelhREX9b5KkqMv1d9MxduVib75eCxrVhYnKvJV3TP1ah9UA61M3oNlmG+p
Ufz5cxuCGQ0aQfJhlEYXY8mqDtBwVe89r4ExPEdgkvY2bihv9NvCRrFujR/5zGPOLJDQKikEFTMv
1iJ2JjuqikXSUA+qnCgrUeYGu1LQ0K/3L//FBCLux8QwvjPfnIqdNqEIvB/g3UDtNtX3ch+YP/VQ
EP50qbjtIJyFR0xDCANB9ffbDr2sRNULfQ8YP9+OnfBZaKsakpFuJZ947ukWhhb+QDCB96kN+ko7
c2ds810G//KDbktOtun3YFTFlVz5pXvcQHhgzoeSXoQq/P3IfEX2hKTXca1AeB/jKxSHtrFTuyZN
dja9sW75p/sRxTgkLXETJJkRoVme4NRLrCDz9orafaan7Vqu1N7WGhCyuhg8fLxBzrbiwtYiJAuA
80+oue2T6Es1PRnNr0oGBdOY9sdmzg4yZkhnkzZl6/NUX+x4/g2kOaq1r9OfYdLYI6oHmh+sGLkU
2mIFTmLOFIHeMsgLm6Yto87b+1BMOMN186N8SFwYGG0YaoLUnVWMkn1zA8ZpWHG6lzbJO9MLT4WE
cSlJlbc3y616RKPoKt5RL1fAbzrGUWaTAHz98fGcnr//mVD5N1sapQKDP99vzFYfgqhVWDuafGEx
uSWVcxMe1fvu2H7qXeOY36tvyU9zJWG4oJjn5oeMiyQeDzAYUJGrWsR7U69XpGHI5DwIrUNrbrJN
b7x99UojaLMX9/XKaVjQk5/bmy+8k4s5DDw1HLAXv0bPwQ9Q6so+2oqfae8PaPuydsYx21gHkDeB
I9/SOf5nHIl/29d0hYwPnNfqkpkuKWPgdXJxCGl+K0pkB6dn+AtXHvVntzaTCt8I+jcar5Oz3JIm
ZJpWJc2hBiX8W0jI/zOBk7+GoUrcA9R85pff4pYbePfpU1cdjCd9N0sUCU5yVbskXjbVTnC1lfFc
cNMyaqj/mFsciDrpeJBgbvaaM3UgQnTxF+9Ac9p22FX9pl554J17GKhfRd7Qug5fHQ+e97tE9tux
Gob84Km1BzYtojfIVsTh8zRFxtoJmHf4u5CUxeI6gMuSnnaJN8h7W6VB93YdFIfhu/9obMcX/+ht
oxQFsG4HzIxd+PFBv7Q3Ts0tplKVtA619eJgWFlyDeCSTgqh8V4/NjL/Tz4a08KZZLmuNyFjMtq6
sJO0/CZr9d0AWszue+vtY1uX1gppEQVikznlsYQ8pLmXR3VWHwY1g17l3hO++qO3chlcGg/3J2LN
6Maj2Ly4RAlTupJHyqEVU3tCS7k1oJYMjqX6x0UuNsOpocUNWmpWwI1XH3T5GZYAG+ifnaorT94L
NxtGUAOyVMJT5SzpJQKMHRuYt7qtvpul8OA1pljroNC7rd3RBQV/TL6ADV7b6Rdn8cTu/Pup7y0J
v+dZ9G7KW+EtfqjRLnmp9t/T60nYjIfkQXBrYofNx/vj9+IsN+MsVaSIvJOgL14cMFHodCqrw0Hc
+bepbpu/puvqM5gtO3bUJ++5gxe3eKw72/sUXYl78zb89vEHnG9QjcIoQSy87ZCnL11+OGSyX0f9
YbDE9kvZSuK+9eG48TLvz5MnWMIjc50id2Opi2Pnkdi24qk/eGCI03hEaCfq7+hl/Szl1domujAq
noVwf5IQkuZw9v1iyvDJalYycFVGzoz/hDescP1NSizbu5DvAXt3tcPHM3m+geiuowUPkIGJluRS
yxw2SEMps+Ggpa0KkZb33Rz7b1pf3w8CXQEf27o4PqAZqkweitTmYnyZN9RDWQyHZlTcpoq2ehVA
CZpuP7ZyeUT/WFmc906Vei0Lh0MgSIbLaT+awlhsutSEkzMPVg7gxSExe7gxsuxnsUcmD0mVT8Oh
08nLCt5dp+nXorams3HRygycmMnTwWnMv5+c8qkY+izpxsNEJ48c/QyyyhaiNYLfCz6M/KspEaAT
fJAsXFhJQqhkBF3hUMM6A4PdbX4k0/2YvNXbjOfAUb2uvmQ35q2wsmDn1yfJT03VeUtBdH92mItB
aVKtRchUrB6tCUi/UJnDn289bJjcZ8wgidbFMc6bikfUZB4UQYUKRVKgXbIrmjs+e+iL/HWO/z8n
CUTGvAv/978JNs6IjG++/vjqf62/f61O6UB+/0d/0YFo4r9UUoV4N3iC4eI3OJt/sYGoyr/mbQfQ
GGYG3tTzo+bfXMaS9C9I/UT2PbIO87nmxNd52wT/538JsvYv8FEQUSDbRd0CppB/f939X/fVh3Qg
710HmUWUI4AfI/WHmA3l6oWDMvq0iuAYTGiryHYG/Px2oqRvymBuJtimbDrxnsqAFmL/oRpLODfZ
qmb2EqvdD0qkt3lqwuLprTyv5p35z1X7+5tQO6QOpII9naOL92ffqPTQSpM6cbrsLikSKEm/D9AL
k3tw2ngFoSWfGwMAwHQyel0HRreYgD41g4LOMfge3IFXQbEt3OSQf6X5fFtsy90sr176RDUqsvXB
PqLn5UBT/EN6B4OVu8a9/94vzCN//zFsiVOvx4QEvtk3qLTS0CfER7Cx9sn2/HsDnEL1F0/lcxPz
Q+LEscZNFBRBgIkZda6/gpBmaKZdP6duvF17Ac37dLGU7wc0D/jE2hQFhlmO5WxN2grVc+1ob+Yx
c8ON5RhX5U26q934WdkVj3AGi7Z0I31VvzWv1WP+ZKxc+4tayPnIF9vKY4dresrI1Yfgee7/m8AH
8BUh4Ya39Z7EbXULnZcMzTWMZru1to/fwi/vt/U8FxTJocFGEG8ZwRnDUEOwzU7zvuhHyBzc4D5w
EgozoAVcGs12vWPYf6n+wTeA6ueD4Gg3JPY2ORkEKifSbnTre6R7He1nvJVtRKffVnYHzu3Cev3n
G3+XS0/WK80as2wnvlF7Eo/9Rn6Fqm+vfZvewpt+C0fcY/Mqu+k2OBq9/YeR/b8X6B/ji6OolmOR
dgrGoWyO7XpTHbo7hN8c0xUGu9oEt+SPXM9fN/y+endueHns6hjClxjD85noDsX2dyPSQ+QKjn/d
bcRr6mPXqVvs1MeV+X7/bD+3vDiNoSeHymjWnlNvqDE3nI/ATR1YOU1nVmASyNF9bHHe5B9swt9J
w5MFTuK27CA6gMq1uIuSm7F60MLXj01cdmL/LOPinHENsowGszklKllACM/FTx9bWMRt/542agek
97nBlrFN0UIPq7aMQt7RCRTdy5v46Al2c9V+Lq+zWw0xCKu3id1Wn5/KvBfOJ/Af04tcfwHfgWLm
jK5x69eAM9tcF9thH++hYN4mbuD6O90OHqcNbfo7+UCn+E44Vo7v6hvle+6Wh9xF8Golk3Z5Vf/5
qPlYn6yqkY8RquJ8lB9XttH9sOrvdISuXB0rRswFLDO0arGQS4woItQbMIcG8K2Xq8WUy1fGf8ay
RAFDICCF5rx96o3EW8nW9tFd+FLs0089Crq5q8EasadhN1s5GfLls/iP4YUX0BNrCjVIyhzvRtp6
R/ElUVwIAaP7ipNJcGBs/SNCc5CgOvmzV9wZ9GXHNjxaAo/XlQ2+Ngnzt54saGvCwi9TN3DEnXcz
/qoOGtdAuDFuPTh1NuEPdQsn8JW6ktW77P3/mYHFbW3AgBv0AlOfBulOL637YCbGNL3iqtJjRylT
pxiLbWOtwaUvT70hzaJfM5B1mXLgoS4qlUWYoMHFacNEr26mvX4Q79qd97mxpV15Lex8p3JC14Ti
wm6f9f06Dkm+6LlOPmNxtqHxz/qkmGOjY3APhYHuRL+vguFHghSvauuESd1O3ocuvDipY5HlR7yL
T1pZ/Ysn7eQ7Fsd5zBDOiufVp+9vK4WP8vwldzBn7HxtI0B5eh9tips/wwH87VT/sbrEKo9JYqqR
xyJMecT5fpXT1lWEn/9vY9MWl/wgBOjhygCt643oUHMTf/5148H0sVWcbodCb+as3XqLWti/x8ZL
SifFq561FqiRjEpGyIzWm/pVhtuH/QX3i1twlqEuc6LN/2AZ56GcXRUoq8qk61RefouhRhDDmVKS
z0bHTbyPN56rP4ezePtWXPMYi/zk3yM8MbbwXmIpUt0uMNZt/dCRncAhxt5Ebn7Mnsx7+QAp6aPs
im/6Y/8cbaz7tQ9QZvf/0WgXLsuj7V4xaz7grz5uruU7/cDj7Wg8987gZve1EyIg1lQ2L6itgepy
/Mwtuc925V485pv8bq2l7OKqm+RreVVpaIotwWZ+OehRX/3+pPBrv4Ehz/Z5eIQHPNnsTfzV8OqS
Bz21uPAgXgLChvYF3hjtYzvB2UD3wlg8ZmXgNOaVhQSNUA0r7uKS1zq1ufAWdaGrIK3mUaJSM5g3
qVhuPz60Kxb0xc1feXA8y/PSKqH8Pc2nQ1pIKxHMonL81/41yWuAoUVb6aycMFhT1UwdNrIQOR17
oF0GeofNvF7NBo4i//OUurDBbXx3TSxxXpTlzp0h9OAaoG09q9FbsFwMqcKitdm08dQnXbiTpBdD
uokaOlJXeuUvzuWJsfnmP7nZYw+a6AJ2GJRqUhv2iFBvVvbDpdjhdDiLxF/pA/ijrcVzUCCyYXyB
UZUcTQPhZLYSEa6NZbHby14WpsqA00JtkG6FWiDRxpWtd+kqPB3McnN3ZpOEEYPJzBdgkwasnfXr
x7v78nyZVCDoAqLvcOG40qKsU3lm5qhzqPXGT50v2oa1gVHB/djQxdwL8c1/LM3zebL2uRooQzRh
KTq0X4en+X3Z2MAiIAU/rgeRF7a1OgdUSArPFeilxqEgVB6cTWhvFt6Y37Z5Q75KkeKvRjI0bqSM
wxYuF+WXbIpo9ayMdJ6z0yNFiYzqAMUqkMaQ0yxzHSQ9DW0innSG7x3EVTO9wdZ0YUaPDooDa+R2
7fo5CyFni0jGUjDQZcrt5uL+y9pubMRpAnV7iGs73bQvGXdO5iIy8lr/1J95PFxHvAyrnfI5/pFD
cE6zvr2W5Dlb4uVnLDZTL7V90Rd8xu9qFuDex/JG2LRbxE9pBVxXcV8ewaW9xZai76JPmnJk2Gbj
AG5wgmCll+lsZufqC4lrJPmoz7EbFmGMmOd1p/q8CsSdutO+68fpGo2Yb2Js52Qr4HKzYQEe3ZR3
beV43/Vt8ZDs1jKjC6D+7/thJsGmd8b6LSu7mFhUjyytj4lOmyx1lBguu+FbIG1FcM0agYaSK3AG
5YeP9/EF76OxhQkZoUE4B67qQs1SFgSrofIwBj+tqUX7KVzxoheMzBsWQm66OqgFLfx1G6qjGTTM
rxoMNlop0wSls/X88UguZT91xkCPBVBI1BUXjjRQQi2lLXQORlGhuoVruCQY6uwa9MscC2lHhb/G
brKa+Fxu0bmKcWLZWEQPOZhVtZlTTk0G/X78WpTqn7qbv0zQok6di6rJEvlt5cYkjQ0mUMeDYsqO
cDa6DerhHopGoESrL7QLdwawK4WdoYk6xHiLNTPGwZQaf5hnM741aFm5a/KD4OjXw7GnTKC8ZF+S
wUGDMF+pjZzFtBSEWD4AhfyFMOJ3auzkDhlgtirokkywDNondHv6Snexo+281mnRkp5Qtdmvnb7l
Fl0aXVz0dQPLsShjNBBurFCjMRtKqrVo4pIRwFkzUpyS1Bl+24jbolRKa1aK2XZQmRf+QxP8+PgY
zLv83b3E7OFBKP+DyDznvodjeBBixH6c0cRnxMVWs8oDDIoQ3+vlW5tGj1NIv4aXxLuPDS83zDyD
p4YXfroEkzNW6MXAigk+NyaLoyHPW9glpO4fWzo76UtT8zyf7BBf04YqFKbp9xUU7qFarvqtONnl
TnfhNq/mMpbd3KTyxhfc9Qzp+RW4GOo8FSf2y7qAEQEJJOxTQQBnlzvpjbFBkGqD0PkKgmTpXJaD
XRxEoakHqW0x1o4vorcP4pUNswyiwFgC3ZsvPzIj/LG4duLW19NSmpk8JukugR8b7dTKlRBvBlZl
ffL9CogdqnMrd8L5dgHqM2NUZIACCN4uhkWbYTiKip44LZeBNxx6MXNbsX1SqmLl4XV+6sDAgOsm
dUBHC77z/Wr5iSmlDRRsDrLttmIcKwvxIX1llX5TL70/d1hBCl4BRg5LyRI/7sVhVuRdSrbcNXfK
M5qMm/Dhm/jLO7a7nM1RhrSL2uEP+Vq+Ar+15jTn6TozTxaA+JCWgzPKHHVUEmSnOgpn9rRNb+vb
8KpG0Xx2nAx8099NX8u79aNw7m30ucJPWZcSu0p/9vu5DfLMUuOKua3HBOzFUy9BHYi8gyIWbhhH
W2+8G/qHj4//hZ2DIDFNI+CgARwsU6mi0kd0/0L6OaSdCVCy21p+eE2r3OBInboSG55vHqggAJio
Or185GgXmydMo6BX0b51vCaza+tOGPZJ+vXjAV3wJxghJwA1DJHfWW9xMHRFqekejXufqoOONzEe
p13OO0ImUxi8rFg73yrvrC2zoH4omqPgQVE+Osp3HQbIx+xOFeziTX+CG/VmdGkFBTd8F7w0awWW
85Hyhpk7YohygRie8W757WAVSszjAVXWTQa36ybHZwe36TMU6uv57gWMnVVb2FteSo0eTCh3dJzK
4tqkY/sGRkzaFmeXXX1DA+9LcCu62aa7jbfe5uOJPts6C9vz7ye3RNKPWpMiPeDExa9OREBV/jxM
6UpgeHYYFkYWBxAS3UYtPLFzAtjCGyGy9bFxQhj0h0Zd8dhr41l4bCVH8DRRGU/rI5LwmCRvsfzy
8ZQtAOzn67UIwxqawnRz3h/RIX5MN3fe4Tsk8SBSmt268zq7WRdzt3gwxAYyzc1sbEq+1OPRGlfO
9craLJOKVG+nXlJJEdAw0tuIdnAF1NPntjM0qJlRYPx48lbWZ3kDDU3QVioATzQyUii2NTsWhg3d
kLuPzZzhiRZnSl/kIYRK12dll/kMa59G06WYZV1RH3bqT92mukUyxc0Pc2P75Ai7gYMV7ZJrH+xN
fwV3wcrXnBXKl1+zcNDxkGtxFf3+GvkXWkvCd+8X5L5gDHyQN+X18FX93oQkRdYsX1pd4gkVkCjC
VWe9D0kStB09US10/+VmjNNdq9fbVPA2gvp/STuvJbmZIws/ESLgzS3QbhyHM/S8QdDCe4+n36+o
XakbjWgsfyl0odBEMLsKWVlZmSfPqTZO3lXpeFkDWYSSMobOGbxND4Qr+zamXvTGQdONDggFtn2z
C7TH8aN+kE9bIewP5vsireCInNecFuEFemhQlhO7i4j6MfSaY3+HiGJGUa/b+T/Ux/rJ+FKdbjvY
2sae21zEGYQZtapFohIC7MCVOxQlM5irY6gnoTC7bWotApybWoSb3AjmxlHE9YD8llG8RURw69Ot
ncpzE4sgA610YKOO0/Ga9Y/ZXnkoW0gTwdQ3O8UrfsIZT5NGDQ+3F3aVl4lBPCYgIEmhMIqDXt49
EvLfoyazsP7Q3uWH9jQcYEU+2fvbZq7eDjg+iC9TFhUkqmeLwhmM0nysrEMvzH/UMsorYeYa1guv
jPsZbgBpa0ZhZTNJw3QhOkc+dgVsR7vRD6SmH70qlopjxfPy2JVW9mLN5RZD6FW7kTN3YWuROiSd
2euqk+KGX6PXz/Vj9G3cIUsNdt/ZF/fxQXRtoumBNluyc7brLyuuyfywGFBgUEEU1C+/YFeG09TZ
JPTzj/axfe98QsTN39Un6QnVGNVFHXpq3c3zLj7Y4rzD3w1aFsYOhefXwqqUjIjWIS3oyffRSfou
kGlk1V7zNn7pNo75H8aIG7aWVTOzCpNaslWmkbxaddM7eZ/sw536JWFpups9me/VL8NhZr4r/VX/
yr4gu7GzduNbMP9btfW1zWZ8zRHVdRHQFyFH8/3UKiI2u4/MH1Cofgy1d7dPynVQo7SM7qFA+rOt
6mJj06pIbaNEuwZVvt2ELkzr+9TLy0cEjXf/lak/beyzvFOXLOgSAxZTVcOLlEfvg87ZmaV8HCJl
ixl4JWHjPMJkCEyN5THKf+mmTY1OgpQBVZLvEaJAWfAhfCd5OqQfzu/26za6b+VYXhpcHMu6k1AP
yUfhNfNhoK8kek3+ERKSI9xfgoCj20m/B0QXfUr2KCI8DZ+2wp5wh0vPpQwrxsIcGmosfxFdm4QS
dNbD8aHIrZf4NHJReXdIA7r5Y0CT8Pb3XLmEL80tLmEJpi1Fi1Ox5P8d69TdRnfFXOewmx6LQ9d4
gEq2VnkdbHnxMkIOaYYAlCy7a4lRVujA8pxQTUSgol/a8C3oPm2s7frkqYxgqTQlIXiDBGThP4NV
yBrtpAHIcvZGUIQXR/0t2j2P1Z2o2Uu7v24TMFCMRZOLi/KoKi/Rd1NvITMRjS0XcvQ6H4CfHdvn
u+jFvtPfOS+ItaouPEzP9uvtla4u1OT0M7ZoggBYBICkGiMnShMeauGHAplmBaLm2xZWQgzj0gzb
kJSCwF5W7H2klaRRK3kn9dauHeeDj2oaQxkezYmtrEZ8lsUJuLC1SJxSX8uR8OCzjdyM6r462jtk
fY7jXvQ+t0/92hG4sLfYvSIopkzVCTPm07DXvekp+xruQE0/jXvBQVF75dNWnUT8k1dLtHVTZnJb
KDcs7oTQMKaqHtB4SSOGWa3+DlLfve68zsVv36DOZqaPQ2VubexKaKHrAueFGH1nQmYRWozOr6ty
UjMPWROzPui/h2PlabFn/lRe+5N2tD+bz92dhvQNAjEbgeY6m6PUdWZ7EWecPsp9aC8yymht9BgZ
aXLIYgt9j0bpXnRj5KkRyQ6I1Sj6O2Yb8e6/NL3Y7LKcG7+TfR5tQ4eyKvDIKPMydSupWwlpFytc
uG3VR/Cc5JipqtQruuyr1sFSIVUbKNPrjyg6IYZqcdVT41pWnK1cYuwf7VmvV7pjVefvBmdACWuO
DkqmP050XDfc5npdQlVao4z/p8m6BHioUlj09iAlyPzqEHF/MGSArPYWfvg6wJiC1Qb+JEECSNd4
cde3iWEEssbTpS7oxv+cxUBh3pD1b9UJr4Ml/FbMRYm5MGgel+AK0nxE+gTUYVYNJpF1+B0BnWzE
y+sDfmHkahKEaJmEoo6BROl9fuhPyZ16SO83p3KuPw52YLFAr1hXaGcufNsy8o63BnbSx+yN09wZ
jzFD1Y4336vToWR5h/qYP1nlhk+sZErYBZkCnkGBImjZR1XMobXViTfg4MHT72r2KXlDU4IcW99J
L4xEPQoCH+k3cH3JG1yEI27fR5s/YHHaIob8Rg25bX6A/1IzAd3tgxM6U9pOdK+Du2lnHoI7Cejz
8Mgrapt1cdWNznZgcWt0vZn55cgOCKhKdGJ+3wfNIT35rrjjnd30sEVbcgXigESEqT7aQAAQ4Fxe
TvbBXTbISWTTECxgpKWRVpbarkf/KqnuOgPdbJRpq7LYmfV8vL3dK27GaVGRUIcWlfxi4WaJ1Sed
GmPZBz/dZOYulnzkoLaar1tmFh81dAAhJaNVeDA0uT2KJ/b8ATfbcN6VLwcBHSOSCJFRx7hC5Eyz
6SuCinbuPuXmfbs9JbgE8/KhRMQUZDqguK54fCIJMfFUmcgo7AGZ9MmTZOVd0Gf7aUYzJtY/J13/
vcyFtmG0cT2sLe7c9GIL0zAu49kZCi/pXzsYU2ppC512HalZHBkgbHRgN2D/vozUli5NVZZXo5dX
T6P8WBgUg0cEpbns/trpwNqInicdnWuhAakoR2eag8Gbil+S/COD+hBNsts21raLppHg1KRjDH7i
cjG5XLQEVYqfXTF9MYKycs1Ef3/bhtjyy2RPEEKoPAc4uRrt6Esb9A5BuEsN1Zas6xFLzspnaNy4
rxtldptaM1xE8b6h+N5sNKdXFyeIzgQ/OzRny1PbTjGXLUmPNB9qgFdt8vc5D0s7s7DwtiRkODWS
ObBRrHhx0e6b5ompvI0G9EpYuLCyCLUlyvK6U2Klray3YVG8ZgGjQ/k4b+zXNTpIUHf8ZznLGa0g
rnWQrBiaahJk1688qNN2yitjQxo9U+m+oP+1fZUIB1g6CExRDnK4godo+U4NIjOBSyqma7hTmK3I
9iEawl7HxGi+lz91D3+NR2KZ5/aE35wVcfpYssOgpIgTR62PzN78VsurT6FvGxsneKW3gCX6zjyI
NTC0y1wrYoI5MeNZVBec5+y1O0pvzDtEa8eH1hW1PwSfuTfRSf10+8itG6YX7CgACKi7Lc51UfdZ
1QcUc2srFYLOZproX810FBx1uYQC/D6y8y7cKUZqpQ+6z0NErY5zbHxLnJ+pcdLMz22s/MrMxJnf
KPxd3Qg8K69OfhvwGG5VsCPUBS8/gu4rbUSx6Q+a+SPytZ+nD9Fe8uo9B7V8Lb/KDwEVydvbIg78
paMJm1SWhGoDpa5F6E6LqgkNvWNge3p27Lt+CmA2+tXZT426kZ9dxzwsAbyhCEL95ar0Uo+MP8kC
a5pa3WM6fezAiEnhcLTDx3dDt/XCW2n9X5pbeLQmKVQ/jJSFwfh5Lxg9vKqRRvMRod3+zpLEZIRW
+TQNQ7l/Gaa8eYSI3XyKq876MKVVuYHsWPm6lkMRSLTwuCav2N/gq+9URxoAFYPi6t7kB6idPMeT
nkCP3Yf3IJM2jtpajDw3uIjERgXr5JCgoG5AnVxZ1W6Sf5YQi912oC0ri0hcoKzdKwPVQrVBS3z0
I5qDSabfzQho7v+JKQsKdVtUKJec0JZepL7eU9NS1FdZupv6o8/J+Ac2qJuDzyZfu3pLa3kRyWOH
jcZAfj0YkGylOoAO6W0z15hCKJP+pO1UzlYGrgelGPzcCsVjJb/TxPjcbj7AoXfMjtQG6YIMuxrc
5OfkeevEXydrYraJHZTJO+jaLU58aY1UIpwekeLRio9Va6dHonTz3LZGdExTRdpIP6/P/aU99TKq
JWrZKqWDgyhCL91Ewjz81DOI6ki7UYt3gT5vnLRrj7w0uAijXTBMmTYprRek050C0EcrRe+j2Yic
K1AA7Pw50ow4XYfrAdkAf5xZWJ96wasO80S4mxkaexP/7jpAcOLRF/6y9+MPdSu6rS1RQzoKjn9y
1KuicqE4s1MgHuUN5jvJ6jwZQrpiTDZWKELk5d1AjfzMyuLLmYFkwsRD+UpGQk5qwntV0k+3z8Hq
QmxD1jVmTDSkAS6dg/tWgsyRPSyb6G0YKm5chK4c9t9vm1nzeXz932YWl0E/G4HdSwC6K804ON19
EklHaHq8XFIPty1tLUj8/TyRqvoOPCt7VsevAY8IjZmYTPlw28jah+HRj9Px/bm5FkcY4q2qiSLG
nrL8hz0+WH9HLy7KoxTezv79xYcP7Xgc1ZKZTl/V3iQJ2n5OvPHhV+5nhk8odoPKo7d1BWA1fX92
AMqiaX6YD8ZBzIOrPxNmeeujtZvf3t6wla9yYWyxIA0uSp2KfuaN5VOnHQ37U2y8u21i5ZtcmFh4
cuBXale2rEd3PjozDWWp2N+2sLWIhRPLYUkYGrAQ1neKNb2ayi9oyjZca8uI+PuZ/xpxH0ltLM68
+hJnjJhQKOxq2b29FG19t0zY66nEwxe3yBrmKZ1SucSDLbRdHHky3ayTjvlsv5nk6p2tT/tU7+/s
NDjmRrpTrPBNEWheoj+FE5irQkZrXPEgX/MQnN6BV7+bIvOt0icAeJydX6a0ZfMHfSCpYvo1n48U
f1+RPfFt5xDB2azAF4tWCArwm/zU6yvjWqCgzJjOsi6WFjASFilfaYCfWt4T0XZl45WfFOC2PG80
IPtj9I/c+z82F5meFRtVlCgiHvilR11hZ2nSMbHSrTMr/p3FhSCKZPRPSeIVc1kmS/I2mgOfUVsB
LiKD0L5nw137UO2axyI7zE/xvZjHQ6jeek+Heov76vqpQsSgmfonLUOdceEzYQU4TFJZpSEl+r2k
K8F9qUjWYZg/DemXtpi0b7e9dPUsiKkBXhLUY5YV7aDptEotWG6tPSbKZ9V8rYwNtjTxm6929MzE
4suFUoje2ISJkGb1LkvUiZieoFLgU0H3R68p4Z+XYjvbS6luH2+vb+VJwo5yCGn88fi/hm2NZRWr
4nvalme/NN8a8s8ZhtBfieExWT+nUKlDEQI5Tby7bfr6lAB/gUSANr8FvfiyyDaGipM4fsL5r9Nk
D4YlvAuLOdmoEq1k2ZdmRF5wFs14kuRIqfO6nY76i/RMmWjfPOU8Ux4QBt9bR981vATehOfhtIXx
uXaeS9PCm89MS62ipn1eZJ4aPtEwc8f0pPe/bu/ilo2F9+j03GQ7xEaRfopa/V5uIAxWa+8fWBE1
GxQdV4gEOs0sM0PGymx/h1DMNeavziav//VBYLvOjCy+FDSa9mjIPNd7B34wCW1xNNrjQfdaNXzT
TI6bhoiuKf1GfW9lBznbgiWBZBoauUVMScxMs6XeSj2j6/udpNrlI8p2qpc6gfbl9jZeB09Bqk+L
FlZUEUIXCQL6ZU1hdWLwKX2oOv0+0p5Ua3Sr/qFN9F3XKXe37a1gpTCItihiDHS7AYFceiDqbfBh
d5xuQRX453nynDw5AEGlYwY4+i8lrUXWKOwBd1FFyfR6RL2a7ErNQwo8XSaPrhWHzcswKtLWuq6T
eeyghkDqKKbIloW8DAkfqhm1WJfAJylu+gyGTzdA1bop0/8qc9Nz7Fb53VZFZSVqXVheOGnfjMGo
zgHj0lH3bigUDnc3b73PVwqVl+tbRI4hL7SmGRlVa/bDPoSyg2GBvvGSY7uXjs07ZHzjFwZhYbzZ
gkJf37DCMtgopkVpUy2rzqVh5SaifpmXz8o7oentUACZggnNy/yERs/G/aOKtPvy9ru0J/b7LEYC
+fLLBLIIvuRAAQQBVNktkp3i7zLj7diiryEYyrLdXHhleQh2xs+x34fJsdiG169+WuBM4OsgLqZ9
fvlTbEkLo6Bl04PwqSi+KZviIWteS/MP7D6pBE3GhYHGzIpatv58VYdo9l7dN0dA5o7lxqFr7UVv
3O7Rz3Rj4MYb9+BalOObMjSO9CBPrYVH2U5DNW7AthzeJTmcH+2O1uPudrxZ28FzI4vLyFAmOcoT
NfVmRfGcznQTSEZum1hpd1PQJCEDKs0L9UpUQJ0dybB5PHh64VOuRYbNgL5SsuYHaDkeIAUK3LY2
T60+vwYlqLfb5le3UVBw0CWGW2D57G7kok+T2pk8q9LemkXzYkXmr9beGqneMrN4rDqxBlvvnI1e
YiJIZHMkWmjRxnB/ezWr9wO96H8vZ3Eh1cw46GYZzV4A1Dz0AoYGgvvgaLwogMxTlUfLcWu4eGVp
kD6IEX9BQMfraHHKxtaYg65IvWnI3ELrdoYCZZS/1WpYW9q5neXMIZxAWuDojNePB0BD0mf5iQJZ
FdzrO+eofSOCDuX91vNkpVXoXBhd3LemZFRUU8vUM1+UQ/52DnlmPkvefJQPyRe6N+2Ds8s2TvbK
xOGl0YWzDLmh5dmIUfEkG8hqv2gP2dMEBObEyIxLOeI0Grvyg3zK74PD30P4hHXk1OjoiCfhIrCk
RcB0mcP3zH6nytsgDfZN+6yXxUHJm/0Wt+sVmyAJxoW1RYTpyrGKnTpPaYpa7vCtmj3dE3jFcCe/
DZ+VT5TOQWPz9ue4HNRHQb2RkUg+baUBazf0xQ9ZuHFbR0xipVnKvTWisJDu5u9+zG3V3rcgUiG3
fKp/tcH9Pwjj52b/zISfXZcyrEq9FbPbMvrIvd67xvDFl7ca+CtxnC8J0z2HlDbdMsoVaWEXhc/i
zNB86lvzNVOkz7dDz2oYAJJCvQrg0tUsW0Jjrg97TMCNjKa0qh+z0L/P/PHltp21pWgsRHDVCWb3
RYQrbUTVSYIhThjCOzmTfzcCgXPbxqoznBsRP+Lsq8CBPULoiSpytdfvtR28ufHOydzyO5ORrkY/
W23d/AncTbYFi15dHpcgJGuQAZBzX1q29NZsDKRFKNPe83YCnFBv3HirFsRtBzc+OK/l+c6jpNSq
UFCVyrHrRHfW5pTvatRETBCIOu8i/rP4Rq2up5OapIBXDxPZbnMMXixms72Rac7swDvT+rJ1ftfc
79zk4ov1HRrhXZBgUssP2vQ6JQzI+lsKUltWxN/P/CKKwmTMTECyPlLMbhV1sVs040mD5WJ32wVX
LZkovggCHcr2Cz+AwcamBMhXKkZZQaK3lR4NyVB2aPZuCbX++eKLlJ0SnCO4m5Bfue5iV6YzBvb/
cqH09VPMMKO6E5D84Kj+KIw9w6+aDB/K/0tcetUfz6wvboCZt0lrRzIsYDz9gnxXm/teA2PKpNpe
PYzBc9NA8r01entF2CUunvNFLzbYKEJU7bM/Zod99GD/dh6GD8W8j38WFqgCN9lLezGiOhn70TyE
1JVLWrc2aNdtIuONLVhOeSPVLvV2yqGvoTQI4ECtoTh/Fudl3EPGlrjp07hRXt4yuUhsjLh11L7j
iHbp6PYKU3pKd7jtwuthAMV3rgPw11e9/bSmTChJRFHnnfVZMPnRfDrpz7YbvYWZeOfcbZVHVg/N
mcHFW546cooWmoJ0Y5C5UT66fqMedHtjXdc8LcJ1aNLRDxDsSEtsvqlPaQD3dOKZX6G8BgsNfU+8
Q+uz+VA8Bce2FI3+N0wgiPEj/7WWNguRa1+PNxMNapMRDyp4l3Fo7gKtn9UGYpbCQSXtRWm6/e2P
t2pBAJAdujm8cBdZoByqQynXauINufOuSLS3fWr8lyYWB79LpkEyIwUGjUh3h/GNtYVSWKmFo7NJ
qQy9OthlrspzRVXKXQm745+crn6fIOmdPrcnIeWRvNX29nfKD7vb+7YQOf9TMbuwKTb27IqgY9Ok
tYJNmCP3EwIecBq+D04h3vE13rUP7V227xFxFPJv+b48wsDfuON+/liUbp65SgD0cGsmd9Vjhcii
yqdcYZrUojYpWzPBXw5CWKQ6dq9MH7/5M/zvta42QTdcHMqjmrnBjgtgoyi05kyCkA39KADt9Hou
92RmAtICJ5V4We8co3S6Nyrz9+19Xzv6VHyZXUNX6BrhG88jOnt9RDyz8lNezofOTh6n2tl6m4mT
tbwrz+0sQgx8c1WQthN6dsfgJDVoCbx1oE8QeU3PB/4HGweFqmjQoSFoL7MA3WFMxm+IoE2Xutn4
xhnvbm+buOWuliNGUDXmtbEjtvXMW4O5CMKpaf+1HO3UnoyjfkgOWwMsqw74ZwWUekyH1+WlnQpW
paZPa3ESh71xyHfjgxCEaJ5eIVcEAVvAPOF8SfencpNkY7VwcGbbETD+szUiXRaCVcK2IDKQFM8g
bf9Q7mev5kIvyt3wfavcu+aMFtmFKgSrGC9ahGfNZobDrHU+G8iXUudhq9Zu0v+8/e3WTtW5lUWZ
oAibVppkrBQZiVkleyFo/dsm1vaOpxbIRoWbTmeE8XLvIllvWtmEOa7e0eWITkJ+tmJmMnkv6hDb
DLXiWln4oyFTsIWxAP7Bq/6GqlQoshUp9nKZocHQ1dtDnyi8W79lm8zMV5+JbjfzLoQLZLSEuN3l
4sqqGJJcwpiaodNh/ZJ0+mGbg3XXe4gZUSEWfW56zssXazSB9iqYhPSU6cHP+/tpMjwjJgbXxaMW
/Ap0yLICJjShvq3617k7NWhJ3P6OV67CT4AtHKo8KnVgExefcTQlLQcWjUPmyDMgsziH0YarrGwm
ZXYq0SBQeZwvn5VVE+RNJpPDlo52X5ixm1rybkSH5PZKRHy9cBAexudmFkmDXRudVKk8/yM/D22X
8ZugO1jIVfr3VdFEthdmRiZvhOGrKIlRnuQkWxQ2lKs6/1CrZmRnYfKHOTW7F1Qo4Wn7TbK2hfCS
cFMyNH8Nhkic1u9KO6TyFo67xJHu4srytKnb3d7CNTOU9xTEKU3KNcseIky6FpckcSOq6l0rWW7K
5RIY5f7vzVBEpFtJa9S+khs3BsVOoKRDstRID4PDXGQZnaCC2cjGr2s1go+eegbdLaEZtgTn1BmP
VxSfY2SOnGf1d/3e+hdl4X2hef6z4amn9Ff3sFUlXdtEquz8V9zO9EkvYweUXLaG9mbsgWv+ADT1
XRFFx6zON3rZKweXxXFiqdWIRvPi4NLbyh2/xN0rg/HfWsoOfjc3G2dq1Qi1BhIzgQxdtrEcf/AL
38IhQmY2FLlwWyq9t51h7diC7gEWovKguOIeLgagmnNGdAC2eVImkl7TvOu7jD6Ps7GaLVOLCBFX
th21IepLiVYQGYqXvqcHJ09vc3X4J6ZA2SDxTIS/kkVMpcRXHJ/bcZ6DH5qZf+bAwjMVtO/ItDYy
tVWHO7OlXjocYIdCTQIGwiuz2ytS/GZMtfd1rm2YWd09vo8hBn5pyi0czpZbxa8Kdq+MEQdrA/Ul
RJrDnOpvcyVtzRmsOB5gUTHXTCUXsNLCmOpEQwNenwJBUp6mGTUWWd34RCvbpkHKI6Y04SG7kq0I
/Tg1Ui0g2Nmfi/BXO32b4g281/UzE4IHhgsUpnwQ+b6qrs8Ro2uEJpy7QwNLO/Qo1EXJ0ZJ5Wpk/
5r0ykinJKGdsrG0t9AmRRDFvyLgPNZZLn3BGZQpJOtAlZaJsfpzvyneG4oUHuiWu4il7/4HCDjTK
f/0sMUmYIO1i4EfRqCCLLO4sowa/ljH4InrPurkzusad8vzv/fDCxOIUN0lSW5nqp57m1O/VxD/l
sfrVqMs3HZj127HpGrKwWM5iGw2r1OEABKekH2PofdE1geBz2FevziE/1P3B8vTn8I392SY93Pd0
g8xP0i7Z+JgrZ+F8wcuhRORVx1FyQM85cujVw+R2zun2OleOwoWFxasETEYnFxWN9s7s49mdqipu
PSlrHN4meaVYGwu6SuUvd3WpNRGY0zQ2ToxAmD4+61azR/zprtIb1KrjO3Xe4uG7rjZijyMo+BHg
kroS6Q2GROv9mq6p9Wze6162jw/hDkbtR0FvFEH89ddoQAxyrHUASzwerlIAuSmkYKgN2Mqd0rXN
t5M9uXGwBVBYCch0YinDQR+D9NvyjHe8wBqpAoEllU3llrnzESnsl65i0qFIYQP4ex+h70thnHCJ
HPbiZJuFZPbBzJqsonDVqXTTUWO458c/scJHMmiyCezHZfww46r1x4qAKQehJ0/vAwZ7QqaIbltZ
O1Hwp/zbitjZsyg16Fpi+TEhxMz6b0NEM6jV6y0dobVDxcuOIUvGhkhCF1dYXDVW2U+8jWP7zkfz
r5+eoq2H/tpJOrchFnq2EN1PA6MrWUipfuzleN/2464aP1mJeVDijZfiqrudrWfxaUYggG0rwJNS
d1TjbK92hSunk8cN5N3+PFuWFp8nLCx8WKfCrAHvb4LGTQHvF13p1uP725ZWHeFsTQunLh2ptrSM
b4RDe234vqnf3Taw9YEWl9XYt81Q58LTird91bsZvIpT8oO04KGOtohttjxucVv5QWK0wCXpdGb9
gR6Ase8dyADNAm7g28ta2zfNgIGI6iwQ/WXoqfxelacJX4gF0SDPjiyadrdNrDkBBYN/9boZrFh8
miAvKMI0BhnMpD+2Vo+s5bs01WCm3UqW1r7RuaXFN0LsIYurAUsj2tVVm7hjWOxyaCfS8S4Clf/f
rWvxkfLKLlKNmXNu8k9j85KW4O3VFyv7B1UX6Ef+vX/LrEGdTbsuJVZl6XtNjzypeMsl/98tZkl3
VxdpMMylgDlK/TGIxn2daY9wd8/pFvphzbfPl6NeRjrNqDW57rCUCm4y860vta4qb7yp142Iop9I
YK9IAwZHmwIFwgDPzGdk63U3TE/FVpNwy8giuk2ybzM2yEp8W/byFLl05W2y9fJYPaAgQP9vJYvT
0/XRaOQjK5mUl8B5MAdlIwKsrwKtWaDm4vmkXX4Ps81pC+s9bqyGnm0/9CYgpWrje6yuwhKNIbqN
IM8Weak0o8DmJyIGSJGnVD/7YNpYxpaFhVuZhhQxMMI+WdrvqX2Kwo0VXCP2SAUZ5vn3Ehb7JIV9
khkFONnBC970j9VH8z7+Yn9UTv4Xhy5+JHhEzd6V3+sP2xz0qzH0zLhY/Vl64JipkocisjnUzHv/
pe2Kk2oDMk+2BjxX3eHMkvj7uaWAWpuUs48gPgHj9+XvqsgCr4vUjafK+gczUPqi1Q4f3SJ8OmVo
zbMAVms5YHVV83S/vLsdof/47qKSzDf7t40lnnTQQkprsSK+GRq7x+hU3Pt3GsBOzeue/x/8k8IH
btlbuDn9el4MRidAUf5R9GD9nfYawXAvxmOr71u4/+th3D8++Z/1LZxezvoitsaGWPrYfYRdn/Go
6VC81/alt60dvHq7nm3m4gAEZW0PQcoHywdUt+P8lzHbttv56UFp8x9B3Xy9/fVWPVE89CBgpam8
7FtWPeoBdo09I6NKlRa7WaR2XendNiP87OqbIXkq6HooIC2BbFCblIoqrldVNxLX16TPkRV/cfLg
h582j0GW+wdHgSpIqT7dNrzunfBJM59FSfsKOzMSy8HC0zL3J9XzG3lnFeljamruGAWPaVcfhn5w
ecUhZBu5hv5RQq+5c7Z4g9c+K7ckKSDkvdcc8HnnGFlEJ92LJ7AJaibbeyUad3NvfZoH+bFJsw1i
ibWDz/A7lw1ICnhEFwc/Spp+yEVlSfLHR7n1HzJa+be3ds11KNqLLhh8Y1cDMVbot5ZZcg5V/UVr
f9fxU5l8v21itTCHGiPhRRPMRMsrrTDiwTBCbDT79L2OfHZ7SBU3eZH2Qvou08VYSJ/uq3fbJ3H1
LkL6jtoEfkMndRGkVSkauqJnC8NHFvgDqikvO+UHdJbVmKEUARj6rR/MU/oyfNIQe9nfXrvIo5dH
5tz8IvHpM5SUirHnsSoldx1jMY003FnVm9isdqb2IZD/ekaFOHducJEEqU0MPkrcFfMQ7yoAhPZW
LXLVKc92dPF0qOArtauQKNDK9Vs/Qq+t1Deccu0OP1/Ewu91rbSaThEfLZUzl7iy99MfkHZPbqJW
u9tfaPUAMMkOUIbuH2X3y1s8Q1deyQtu8cAJC082s4jbbtDI8OCdbuy/t8YdRLeRBpYYS15+ntwY
tLqhLMdUyksUjB+SeniWlXxjA1cWBVBBoc9ImKKlv/D6PO4Jljp9i8mpDzwr3ab9UmfS8fbWrXiC
IWgXYbcg7b4Cn6vhWDhpQjEuKqpXa0pfJ151t02sLES0E+gn0Ve8lvjurbEMkoSeCOjJ+8mADN+O
77XY39ivtXIpdmC70WjJXVMG9UGjM4ILEy9ClYYrFD4qey99G+/VA3Rttgv2IjhsATSvcUB/5nLJ
9IVMoKIuOz5JncypqgQiCarvsn6nASPxXYqm3VFQU1fvh91wiB67HRNtJv//LstdmLL/fovxSFxS
IbW8ojxoMgWm45rMr26NXTB87xx933V/raUklnpmZZF/aWFaDJEEwnbWPiYymnbT97m19reXshJt
L4wsznLqFEpojRgx8vIkh/QwsqmTXJXUH9VFWGOlO5nG9G2jq6klmF4NigH0TSgWX0aQPibtt7U/
1xtAhVO2r37R7vKcY3VIA2+r2/RnOmV5pUDwL2AfwIivzja8CUUc2bRGBq/66Jy6vXbITs2H4Cu4
UUYGj/PHDvLfYsce32ef4vstFYPVBtH5DxDR++zdU80xIJ6Q0TOTNg06I0VfDcc6NYV2hDT5n2WD
UGDLdfESyJ0Gv5gxtLVbmEquAeXuzG+Gr1FKB6f1Wc7COttVRVAOR33GPV0ALX1xqjoF2s66cIK7
xqZwdJgzqdwzDEJv4fbXWwsw534pYtzZYuKkD8ZmFBTcSRYJxcUx3oWN7n/WrFnfqCaL4L74cowT
MMKAcrOtXdF7OLWkp3mOrTnsPtflfJR8Xj+V+W42ixNay+//fmk0LcRcEMPkpF+XS1PipIsnAVr2
u8gLtANc81ST7Y0NXLkEKIaCl0QiU+V5unjIda2RS7JPam5VL132w6JD8vfLODewiBztHOvhbEDV
NPKgL9PXcvraWVulNkX8zOW3gbcAXnEhXH41t8nI/ZjZDaFYbhOctWieC0inKqv4lNT6HrhI5xU2
9EpmG721Kv0H0vFbrriW9cB3BgSJf06gDC+/V6h0czspGlmPU/9ULCl1eYqNLpfjnd1XW2F/y9ri
FGdo9owtlLLepNWDGwzguVSl/yJH4WelaP5BQkK2g7aoYKC/HqPMMliuO52MjglHt2JODOIZGBs3
3sErvigcEcV5MUF9xc9Q5HOdNyG+mDvWtz6d3hYKF/dtd7yeD/qXM/6fkSXLfVuaPaA8jhWy62ge
PLQ7wWHgfIe/1mAo7mS80PPQPhbv0qetHuv1fOjC9uKwaYMdt6gSCHoi+zjv8p0Geld3o69BwVxZ
/LM8RMPJ8XQg9MUuk3YmkOwfQ34nvU3ebU0Dr0TO883+cy2eRc6ypl41S8B9ksbfmfCJD6HuTvNW
0XXt7c8QC5QC1EMtvusijAEEZRwo4i6v2eh5J4RGeTg+iEHnfB+92xrgXvGhC3OL500Yx1FoCviD
EnXuyLRRH7zb8KCVo4fEISypQkxAvqrnWV1ngZ/kESCYMePHfqci25qjgxYdzXfWcXisAJ1vXdtr
KS53DzbhjYaG8Ar12lJXaYqYZNMB0AHGt/EqBNB+mB3aUtZvoRewlausuAgTCHSDNY495eCFu1Zt
q9a+RYwBwgmk+JuddLBhftjYToFYX4RurHCniseO6Dxfxs2pkKskESOcUTZ/D9XsNM7lzxjqhCCU
jlpXHsJef8gk8+c0KofbtlcXqGlALmF2hKpyscChmgcJEUUqG0PzpvTjQ9YN74Mq3N02s5bzoRoJ
mbTAwl5L5yjj3FbK8GcGfrK9tnDryrV2zX7cFa/WKbsPXsoH83H47IQw/sJtIHSetoLP2sHgqafK
QqAQcoPFNiN5bsSpPydeawwnttM1K/Pl9jrXUmmm4LgABfYSlMfirJeOH/jaRACX79vHfw2SWW+G
g3NfPQe7LTmNtY93bmxx0oFtqVoaEsCkBuWKegC79arJn28vae2sU1cj51NRcb0SWFRHo8mNhmb4
OH4aovskTt2+fhMX326bWXn5wNivk+vxMOB/LBxRG8KwyUoeceVgTIc4kxgkc8JZ+haQkj83ql59
iMsorNGk9/3w71+QjMQJRC4I4GvURzDDNJ13GI8gJBlSfTfOljtlGzt5nT0rELzApSj4PHQKD5fH
vK+KqoLQA1whpDKB8wm8H7TFtldJoNS6LRTjtbcLyKdgsgJMyCTVYkP7JJ1YFWMK8gs6lZGbflE+
OW/ml/53/bF8HY/TKft0+xOuXHTUABjyAJamwZC+nAoK5LFJzP/h7DqWJMeR7BfRjFpcqUKmrhSV
F1pJkqACKAACX7+PvWY7mYyw5PZceg7Z0wiAgMPh/gTDBO2driU9YJNF7MbGUXNSaLjF262yqyNa
UEJYHiSoaq+PGyLn7NRjh3wJPirQ9wVx8856JC9GBNHD523FuGuLaplApsOMy19C2edPCDYJ0j9o
T0d6s5e5CWuDLaLmlXovatgAbS/miXiNXyho16ooxpYvWgXBk5SJAnArgrvW4oO3+PQ4NypqqwNQ
fk6kh9tR8jKofB5/lVazFg2ayi3xxgtUPHZvA/jaBRQHN/bK1ZX8MM1VoJQ6kaY2Y5ilXWecAeQa
dt1u6a7CovH7dAdFhn9/mWNmC+QONywKpevniac1cx/4YM3MNchVNowpbJxDb+u5dxkwMcxCQkKu
h2+45gfJ1pc2OH6oxAUyLGE1NDd7Km+lu3HCr30oNFXAeILi33LhfN6Loylaw0VtESAR3Je5E7vV
2ZnsjQ917TuBFA1CIZosiP6r79Rwi2u0wCiei2TLgKsnYsnXe8G8tmI2XDQWPilwimviltaTwCxG
jDHGPObf9J1CeyOpjtC0JXd8n+/mY3nfHNA23htJv0NFRoZ66BzNuHra2iRXfwuqUigl6v5yKXxe
1aJwWlVNSBKYmtCQe7OpE6mFZcXmjWlf/X4Ljh1l24W1tvz9w/NDFp1PjLxZOBRBaOZ/RvSRgAvc
uNquhsgFiQXbHzCRAPD+PMxgFU4vJwyzOF5pfWzF/2gsSWgRLD7FZYs87OvveW1iS596KdlAQWod
JKFrIXprxIjWUJ06a1frZJepLTjotQ8FnuuCokUqdwGkRa19IoaH0zw0fzjEXKzhT2f3If/X1kwu
6hP/GWf9Wpat1WS8wDjTWMZjC5uRb18v17UThqcFzD0g0ITZrHYchd1v0GoMAbcWMVYUac/Wpr7y
5IeLIcwjIWuJwt0F8GeAkmtVlLhU6BuulP5gxZBkSu1DCf3C+/YVfP242Ov72Y7Nx69nd3X/LYbV
EIPEjriAAwUN9a0+QFLAkubFwbP/WMNYLz+0xk7buft2V+w2Rlwu4c/PKUwWFTDcLugGXLxOKyvL
7RZqyxELbvuc5WEgShAA5nxHcppYBk1rIeHbPVUPek0i0W29VK9tzcWkEJ0YqAleSPLgWm/Q585I
5HEWkdlMulKepf5UbPKwrlT9MFckPki2FsTSGjghGp6RfFoItghZfcuiwb+fyp1BIcpDZ3iCn0b6
XJt/4B2+Eb6uJirgfv8jd4ULby1CBX5lV3gtjjk5+zSap8j+yw/w604hikCj/gRxvHujD7Vd+Ysc
p/0Ws+nywYCZfxje/BzX/FkTPi3wlSFLm3q0C/O2Di0oHjDdjQZbhiLYwpxe/a4fhlyFUtgsdMjr
lxnbcECQ3wUL0g4yppaxFdyuhdCPk1tixoe7wcNjTPnoL0SVeWjgY9WSG5f/+vqcXErmILJ9HGR1
AWWW1QBsiEFE5O40CSkJVBricT+8oeL+vdrlZy/hpx6KpsYNbDKeJ0AOID+9//pnbE11WfQPU1UU
uW5D8Ctq0AjZ4CMjKyH1VCVfD3MFw7HMdoFQoEZ+qYo0kRIvSZCuliSjDBclKwNCYM2zl7R7BdX3
6s2GWsHWXXj1gKJIhtbaIqF/AfzBbqnwLkIsGJLgl53M+xHyl2F36OIy5d+/nuO1pfw41mopTaXk
LA28hrIB8okOjyCcEUFSYCOluLpxPo6zurF0SjO3YPhkYzr1YcMi8ReCtF463WhRvisP9l127hOV
uCcrItBluB0j+v+o51wpthjwaUScBw0f9hRrrfseLW9jqHGrjW/UitCAxvLyPDTn1NuZsb4HuvXr
Bb5CDcSIEOSEoSfCu72uUgClk1lDh8vM8tDm1vynTnVJAfOAiT5yz4yGUUKXOtgXPY9Zw3Hz1LD1
JnGvSBT0m52ra6kDNLFxp0PZEdC51QnWxsGbOV+ev5V8yzT6rZgcBEITLfbMUzdOcNeK7qzBF08n
cyKch9F85hZKG9yBMo2V6rkTQVw7pHKKDPwv/DEAbv7b03yvtKcBuEnt3Om/syJISF+mtn6mZZMI
HWrVPd8D2NCGtnlWOtxFax4WUxFxCDyzQT/55mPDizQorbAxp2NQGhutyK2pr/a6nve6K0igRw7r
k0A/9MSNv/7YV0ZAqRApCzrjqI+u87LaYvoIy1HACuCTyTWI/ff6xhDX8jLkRWgrLVRq4MpWJ0n0
nUGnHLmfjQ8CTY7gULQp2s7HMRxi/tLgH90OHDszLpIg1tKvZ7is0SpRAp0fVCQHCRoor6vt0wrX
Vvq8sNGJfnb4scYLJOu7kBbZRrJwfSRQ0g3gbCAgtro584bNtakhRRkYmvwgmxZh5fpvGVCH4eRu
NkOvfTpE+/8bbvn7hzuF+7D5ldMiiSDFeTbEk9S3JHCuhQITmB4P2pVQ4rwwZqh9pSmLAqFk3VVu
aD+IRCZDBA1b9HkfrT4kj833ZvN5enVY4CYW+BpyS1QaPk+tVmadsxbD8rf+TH6bkCjTIje2du0P
eHnu3VNzt9VQutJ4wWMOY/m4OWFBuN6l3BQD6+rif5+QSwNLLh2sMqq+gQ1VxnlcnLeygmsb5uOQ
S/b34QtOLTRALB80G+bLWKsf2qDeqeJJlVuW31fuTKjh42HkoviAXHZV0ZvyoXfLbIFVN9WTgIzK
NLnR6JKHr4/atWFsJMnwFvS9pbn7eT5W5xYFXw5630EpjIHD7UCZ3nc3ztm1jf9xmGVZPywbEfqQ
Fy5k5+1CHDvbOjpd+vVEriU0iwkD3BiXwAVttNUQJYM7z3IFkgM/T7tm92tJ9ElI/5vMcLncUWyF
ZNGlAQmUJLnmQgQ08lTz0nrNqTOMX8StN9geVz8NUAvQgrGAn1jHJpKV5SAaBsFyNhyCeXjLoTLo
0/nfE/0WIPR/xlkFpVba2chaLJxWa3uDt6n0fuNJt7EDrs7GW/RmA4Q/hPbPn8cZBtuvMzyLDGZ8
AwT+qSD1EKJY/+3rfbB85vXdAVWJAK9PHUIg6+qjBbGZFh4gyxsXeY7HRhZOtQdx64q+Fl53w1oY
Z2jt/Ix4sjH0tdjggaMNU/MFVb6Gq3W4OQw1Yor9aD9Oc/MEslGSdciADLGhJXBtNT34VCHBQoMU
Sd/n1TTsbhwDH9m7bLJQz//2SKxN+fL1Ui6X/MVS/meQNXOlRM2xcRes61QI9djQmhzb3irfYXDS
oYahu+GowKj+etArM7MASAAuH4IdC0X888xqofHRawECoY71NjD3dp7Eu/KH/+LNbIH2i8qWg/zm
IkdvDaFpotVIVOmZkZZa8eTXjcJD0u5C2xNbeo2XVQFU0YCEBhAWfbaLHq/gDpW1idjaUefELbBx
cn1PyRBaaqcGHqot04jLzYgBYUUOjACeAxcdoc5U9mRAlDKqaDC/iDG3Q3OqsxQOxNDw6IqtysDW
eKuyRwsm4sQgxR1VSodDxGPd9hGEX8Niy5jp8irBxHA48ckWf5r11q9NbsmqHTLwNk9U/oYx7dcb
8MrrbRkAmktgIkMuZp1VNDIIKtL1GbqFVipvkFJE46K4gofjuBv2evBfLR0kHhCxlv7Mesv7ee9k
Wo1PBdNMoHw46kcqGibeRY07BwfPo0W+Udy4+rUWq9NlV2LcVXaBClngU2ZBKNcq3L+z7ow3zImM
WcbQLwimjTN95ZMBw4DzjPInag3r/msPK2EIZ+IpnhsynbUpVsa/n8/HEdbai4HDWyvPpyYa+/qo
9F/N0CaOlUUz3/QRWQLQ56iINjJcz6DHhaOF+Ps5QE3tYFAVADVpP4AJ76VsFyQOpDkXgl122hZV
vZLlAuYDDgCiIa7Di8c0mKwExiGYmxP6D92Pao+GZIQXCwA/ESRV4nITkHIZgzEz6Kp7YAagj7fu
FNatE2Q2E03E5neze/IzG7zvDQbWlboXBkF9BM1IRKkLCUbbmknGe0yLnNsDQFM0dU7dHy2ZUvNN
nN2Uvy8mDMFGUnWFGfB52FWc6kyzcaloAgBh8n0dk6fxiaSoTCGzCoOkOef3VsTS4tjBIumn932r
BH95D3wefnW9MSnYDGekJpqy+WBDBkgrfmvVs+11R06Gg9Ns+plcJkSfR1wO54fUG19SUZtinYO9
eeTn+r49Zzu0Gu74T+dRP1QH/oPd02N3px22HmiXCcTnoVc5XxNMIxQpOWgsgI1xKwo0O1INTdu2
hcvHj424vcSs1cHEhgrQUMSmBcJpVbMwnbnuKoHRXGDihqaNAgsiouCrT/bToENxDgg9D87c3MjS
xv2zMfpljFvm+p/Rlw//YZlJhSd52eHDek/9Oftb7cVNtytv+FEDeBuuIv0NCvIbYy579asZr0JR
Z7T+aMCROzLUvZE9BN7dQObQb8tE1/+0g4pUtvfEY007EOu35B2vNNA+zXitCSGZ35LJxHo3f+2/
CEVPzbO6naOJQ4+cP2vxf8E0xoCQa0X49QBVWpeFSOmSyXZg4unfiGQJvPnO2on4/wfKu1JM/jza
coV++KDwaqN+LRfL0LvpZU4hJbjLU4LXZXGvv8B0+B9UKYwZ7Lg8oJ0kzvJQP0wb99oVCIKNag7a
rwBTLBjB1RGS0PpxIScDRKtth0qCzlTDwNacb/LZObHRSjUfoVPMN/1SbhzLh7wcjqh2fQuCX3ob
7P38Nx0IShRDGU6iSD3GvmU2VFMDqFZWIp6aLkapUQt5QTfeKJc5xgJIBxoJTQbclWtGHkD9kypL
fUHOVeKRmYW9RwXWPHWMuPgt7pYUxrUbBSwzAGigxOehwb86Di3Ebx2Xo5hXl6H128mTAnDxFEDt
RIs0+6Q9A6B0C2zGnbNhcnB1ZJTe8SqG/i2eFKuorpVm7wclRs7eu5ccLNgGb8wEqnxhf6unYyLj
+lg+bfVwroRXYAI9PDlRuTQurNkGF6Wo0dCRVinyXQFqUJZmRI0h4W5wgLL+xiyvXF0mfC6xuuiY
X9Yj+sHNC3ue8aIonYehOaI5luSzRPm+iQf0OXknd18HuCsx1VzAzQirwHle0CChGYsnVUeXxBg1
BfQcK9NIAaZwWfr1QNdi2aeRVpdkVgUTjDGwlCLCpuExTviJAIdQw3s1rFWo77c+3pUc69OI64Mt
XA/kG9JGp4lYL/Ageom/ntMVSsMCwYJhGnJVMGPXPaHG7YUraQtFt/2c+jsThXoA/b0YqhBpnpjf
jZ1zbIcQntgRgKXHGYKD/x26GT8DdzJCwQL/X+fLADYHWTlDFauSytuL0VRpPhpi44lxJctZgM1o
ioC9hz7YajnNwqpGwSXKz65RRMqG5I5rVe3ekeNuboaDL6rQkd2tTfqtDOvKl4RoHqYHipMNFMv6
8DfaUNotdqlT+6GZwYdhfqz54euveeVVCv0/1LMWDVOA4tcTzClEsoKAZrgI8DHthOFZ2v2CyiJP
ENI2SQ2XRw9AWbyAUVYH7Bldps+3X15xGjRwEoTb3qDextzvi7Ah6NZt7NLLxQPeGOEE3hkQ2biQ
Zs0aIoRqQP8yBgp2TyU8KNh0vv1nnPNxozV3eSEtY7moHaAFg2mtHr16VnpTjfw/gq5E8FJCQxf0
Aq/N4eBUZ81N17tbVZ+tEVePDa7TQPAecu+6hnvQYlm9l2N1i66N9s74JNRGRnh1NReSGx7ZeNmv
AYtuJXLg2/CszzMNsh015PNn9R1V1y1G3bXtgU3v4y0PWd2L3RjU8+BNroGJDYbOI8X0/E3L/Pzx
611/ecPhi30YZlnfDzkYKq1lLWwkuIJDoQsC/eApot2cGIO1c70cjr0uIxtpy9bUVjufOaR3SrwQ
I+H2+g3oGHNaWf9FJxAzQ6qCSqC+gOFXexGFx7L3W4l9D2Xz+6nVtMcyc/Do/HoBr25AlJRQCbR9
FAEvJmNzWykHxxhvgAE8k3DmpUoBMh6Ssnb4xv7bGm71CNJGLtHhxDVatzS0m2CfaVYFzqevx8Lk
WyYpV3cHQq5p4zWAxs8q8NazzkU+YA275mjmkKep6K5RugqHVgBmZvkbL8yrOwM6hS7YEnDMWwPL
uGnltU2w6Qcnc7vYD/zuN0r0gb6R9F8dB8r8UKXyYZy+jr1NlotOjphXVVd8jBtUI3GiZ8mSf705
FpocEisfHJMLCDW1JRejQox3R5W0Upth/dIGJ5kJcVB5UWwMdyU4IVH1oTmBDX9Z2W9nvJ97HdPi
k6tFkOcoji2RVcpatoUr3RpqWeEPcaMf554by0tR9bJIrAYXs11reZijkZF+vYjXhkK64YNYDCTz
Bai4mxyhukVP2XXlPiDjTSXYSRSgkX09zpVN4aMch+iG9PsSjWtIsPc9D2Gpa0fqxZxr2OhW7bGN
LP/afBYWI9g5YEpfoEtgkdqQbhRQb86FtzM0bwqLEZLpczb9/XpGV15Njh9gMqAvo5N6cYn0xEDn
UYOEDwAmd3kNwYVyz3ao4YZATMIeAJ2Y5t4M6W6rCHcZOHyMai8oCdgQXCQdLjapK3ykpE5OgMxq
dTMPM9MqbkDDC26GPjNOtpGp5Ov5XgbHhQ2B9APpzpLDrWIxlSVtGr4wyXornxI5FxTocGPUf7re
gNxHVi4C9ddjXu6az2OuArJe9w0vLVDWqn4YI4fW77Sj/47vgQkBZLKgBwBSgMryP2+rD4fNMkqt
t3ro9kpL3VZQxIJrJZkBfPL/paXoMhK0j5GPLkx+218TZSBR1AhY1ZlRbQdxIVgy2/1GWXr1yMUQ
eDAFy/bHGcOzc3WnzNJVfd/MMhrM7gRM0OuUN4ndzD86s33JFF66vbMlKb7aGP+MCTV/8JdQc8ct
vapbmDV0T/OWyqgyxG09zCqkOloLYIvCmNF2u41Isjrh/wwHWSZkBQs4+8IwZeR2afnMniPCWeh3
WMUC+DiQC7/eeus3NVwK4AOHc63bwCIB379KcXSAMXyVCYZ9kcWyhmOF6nQZtfmANmtj/ujqdkqQ
rnq3/qSfg5w82AXdC6DeYj+bNr7r6iBc/Bjz840gbUe2RtH1ERmmPa35L69q/uU5+Ge++I6L6pCF
sszqfIOK6vOZ6T2SVXkywY4mU/nN4JvtwmtTQcwEstLEIBeda54NXWcGqo9Ytbd9GfXllhDvGkL/
z2p9HGK1WhVaBoPmw+umn/XvQjQHpxj+2A6NJqN5kRx+1fCWIsp4taXqk7rN7z2DADeSp4EzQ1yD
nVXD7khblw8maX/oZbuxubbWYHVMlV9IUHaxBrBseCwdsrfq+fHr/bs+Jg7ucmRgQFpC2X3hpnze
MV1WOHgFB3Afa82Q9c+V64bOvJUxr7t7WOrPw6yW2qCV8qGuDKvnHc58fgKdEs0954ad/dBKYCq0
bUF+uXjLkAtNFCEOe3W1UYu2syTXMLPc2NkgcsZwinyFlMCbP8ENYmeCw7ZN31zf9v87UdRoALRE
d/2CTCddd3YkVN8j+z24m+P5G3sg8bz3z8Bd/qju82h+Lu+2HClXN/3FoEvo/XA3SUc6o7d8xDEI
XgyzjApvus2YmcH0LT/WZp9+vWkMQCzxn/zQlLk4O8vqfxhyMJnuiLHyoprPHXDIRKfKiYTRlG4D
ZUKrBlE9N3ootMaUiAAY6A60IO1WZGbu7/w5d0a4xAkbLF44yljvfet6P2xfG/9o80BI6pXjrMF1
luftrgpMj0ayzb1TPWQjDOxhcpyl0xyINtTgNa9HNarw4zNv52Ju4Q2I5H4OWUX5wvEepT/LkDeS
lQD+0aEC/7sulA1OHEXftmlCwspBLwAXB6LrvpzbunrNq74cT7k5jEvnwRHzOIe1MwgdaKsKl/4Q
Et46OgtHF39aHL+akSCJBKmwqkLmKV7UoU9aprGQ26YMeOj61EKRNajLgJ2Ymut5L/lYdSjZNcIe
RAgtgaBEfdvWJx6kDctn948qmT+SCKaLMBgJVSM8OCjTXtapNbqjsy97o5UYgg0lvRH2PPrHoPG7
4sjN1tIPipiZjEyTWsEvzZnGDiSPoiP9seAQLdx7VNQVkiWrYmFQ+NkYS9IJHmdSZhzQect+GLsu
OHTCdXeOP8mXYOJVTOuO1omYTMi4FkYvq3is7JEnxDRVE2bFnN9YVS32qgrkkXpjf8zYoDVox5j0
tmNecNJzMYnILCbyKsWof8t77kRunvm7YNBwtxAOhx8xG/nPqinKlI6FedZavSVhLmt8OO727Xtb
mwKgf+EGsIYk5Xe7k74Z2szys3NrjupGEKq/WV5b3nqiRx2lZU175GI2x7Qt/RlqmigtvxvM8SO9
VuJRszNxw60qi9E6d1JD4l/MWGGZ4TQsvVVNc3K565TKiljvVVOFmu/4PwyDz3nkicI5MMfmPw23
M2JiEOMFlND5duLUfpFmLRYpSl9C4sCxq9e+Ww5MJ3tDj/Hk9tHMZY7RQsg06L/XrONeXLpT+zz0
JSzerYZ2EBHoR36b95MZM2PQUtjBsaPWWOYDzAhNaPAbGUefCwW3W+Vb0BTSh+mJsF7ey8ZjfThJ
Vh07blgxb3zjLKknIV9KZHCwQOE0cUIN4EmAvr1XhWPe4GZEn7cTeYrj5rjAcpU8BDsDFA9zyuNy
7Ph+kg57zzwNZB7pUD8JjKFPmrad5UmHnRKLaem6+yanao+1xm+YpTVFjgvmQ1ArejMSqb37rbLH
sC614DbzizKDswTBs6UcRfnc1AMo+Bmn1veq1MXR1eALgwwkv28bmlUhKgjaKUP0QRPQctDqy0uf
fIftFuA9FWyX3x23GI5+bxpm7EvGs53WuOyxkNY87jIOo3ugM0V+o3d2cVvOc3aXew0I6v0QaG5U
VKNrRd3gqD8kyF0rrseaw1OjwoENJSF6Fpq+NrX3oyxE1InJO9nSG2Wo9UVe/ZAVyorQGKZWmnes
/A1cL+ch7bwM6G1WOnvLm9gJUuoQtkIqpLNI70fIawA5WM3hOPU2nI3ngnwLnI4/wTMgQ6go8wh3
m32moJS+mPPs3ONe7Zavm5UQY+9Zl5rZ5KbtyMzxwYUZ0y9vHAXGnTIiYjJX8gw5SQl1AaPaEVdX
94GlcCFC3jSaC62DtIJHHpU2W7+rLO938+h2QDQEzpTYWWEfiFO7t25BtZ8KeuOhl/neubNa8qcQ
ZQ0yCA+SzjGKW5h0yqNn5ZCfAAorBMxbJX1PvD31Z4V+kwbd5Q7k21tYlUy3o9IocHSlWVYhwcUO
H3WvV22kiUDzIr3Tsl0etEbsWON42xpQN2vKrNip0VKxbndip5UDFJvNwZh/ByIPDlPrNudizI3f
Re3ZqWNaw84CI+FvjyLbTaD35iFzvfIEqg5/rgUiE6P4E4ZV/C7wcxp2JoMiAh3VCba+1smnxi+r
8fGTcjUfvbwAfLMQk52CxccWkYbuwIWq7wrSyrQpJvQNC2U+eExix9aVd3Rns3+DFpUWNl1WpZZU
diwgHhs5ZaDtrY5YT3phu79KmxoyrMeGxtzMR6gKV9lwAFNZP7gF4Xu918Q9H4hVhHC5Kt+ATsjT
BmC32M6hEw4oqR1OppmlJO8QDw2zerCl3T57NdHvncwpvmUCjy7EzfyZy15P7RLfsR0oiZTejolA
+yjFkawJLN8b4xUdpVzD3dMiexmqLq0mq781C206AuzMvzVF0yR1xRoagthbJbSwhsTEWDsVmL0R
4kg78ZRJ7S/8srLIK2ZsJC0PotKZ7JgDL/rdBZiFhI3s+0esvH8CnkWA/49n/UNTO5AItmfWJGMp
6zfcDGNCqGBlBGiwE48qn868bqHnZRfBIQeYLc64o4WVQcu7Ga3ys177bQpRPPMJuUCXTrpXpu7c
gbAxSy0ykQHsKlwlZyiZdC7WvSXfGC1ZLFhr7nkAeLPvZi5OejG8F9KvfpbEr0MNxdOdlg9aMnQW
RF4bBJRRDeaNgLdgTCWF75lw0SSfhvbRRz9338zdiAJanZ/yTDahylwAG6wBahiIM3eN7nQnS7Au
Ehoo+76PN2Ur/XrXVNmPitkkKol+W9Oxi4njZ6nBaREVtPfuC+LIN5R67G+DTpukRA8tzaWwYnSX
HGjBAHjrAcQSd1Xho+0E1TmzpnraD/18L3VlJqNdgoNOSf8IBSnyKoSAf3RNjPcZ2JufVus099wu
htBTwkl6rMONPc4s6iyr/wWdUePe62ce5z0RL+gBuHHnqjwe7bm+x8vDOaE5MIR6BhpyPhV3o6uJ
B9wTOOHToJUxK5k6aJ6ZnVg308cOgPAUK1imbB76QwUJxR8AJZAEwkAguwh8cruboVE3uvy+azr1
JxiLISWaztPZmZHT1H6dUsuGCZY11nHtTs5viir9EArE4GNpumLH9NY6txb1jcSEsuDZ5LSPi2o2
7pFyKCdUUwDPOHukIKqC4XZrunqHfqve9cdpNJ2fldCnB0BkjTMZ2wJWonZODzY0TH9JoZlPpt7K
SJVz8WZqtpfguhKJFlh9XBHB7nU1ILiUUu9zMKah61GqiUHE1PJ/+fqgcLfPYkekO510fSx/jEMF
3bo8GB58nk1hWaGeYAjIZCq3LPcF6lWngHpGOnUDFHFErvD/DYw3v63YDSgbdspcpZ0F2FLoAFZT
806cwQFptJbDo6E1sgr9ihfTPmPMZPe2Q6SxAz5izuIKugIxhSYucPBuTvId6DVmH9aNX+ixNTKL
JcTuMhgJ1uTGllq2h/qW9bNolHpXFbVP1JjRh67gc/FCO7c6lZIUMZgTzj1SrvZU41zuPBtALuA7
+kS01Exp5vgPwIGCQV87EmdcAUaXFKKnsZkVcj8UOSQtoGufiLIRrwZSoNDBZgxb3wVdKadGqo+i
3Y2Dru8suyd7kPT1nYQ71nMlc4btkUNukInqYawkD0sdCiN8aNxIMDeI6y6AXZLFnUdpShfzGe3Q
Q3suXrju97hwpsj1MrbTy8AIG5d4xwGiVfE86Pw0yqn8zXAKXUsb4iajItFHaLvlxOpTm0xOyAgU
XMCaNRLUv7LHsZHGPtedYTcD45S4Tt7eFC5r7oYy9xLd4X1SdLMX26wBuAdFQTdkLi9OdpCrc1Av
HgWAAvmhnKdmjxjkJ21ZGIemaYyDXzstQkHe8kNXU29X9QZqwDPcyGJflE6OLAQQNs8E8aYCKGSv
EOF2da/Tm6H1p/cg6EUZ2pYafvTKMH9p+sAgADtP3/OhK0+tU8+nzJX53mG6eqS1B8GYem7C3ip4
0jpueYDqYvaXkMx6gobNCGwJcXQacsPrn5s5o3GLft2Bd0Z9q3uc7rQa1hMinwlsfyGhC0HYKpVK
mbtpBmWLFgM9oIic3xHo/g5hbyojqqcBWWRg8ljUUxM7biYgjz/qR4+X06FtifqWeQXipoO8GMo5
rjenhLX0R5VXxiErYBru1HBO9DR73JkQi4i5N/nI4srqtdGJfYQGQP7aCOEnftCp5tBAvOyIFcVd
QzRS149GV1ZlmPVB8SpcSNfABdIAaYRaqKVw2anXqtKhsaksa48mr/4qlQnVgsI44SrVdg0LoL0Z
TMN0D8F3XA1M5wpqx/J3iWzqzsfi7ciMGzfsnV57LvRWPYDoYznhpDVYhBoiHEZEM0HePfCO7qHH
wF8YytjhDPGotEUxe+cQ33v3VDaeWlQk2cH855XqGNJNmqat3zObQkw1UPXMEy8w6N1YjE0CA8Xu
AFqFvkdhE1I1U1D+waVAXyFq7N1OKnerdC4t7xXudua9p6DPAvJyYPzNSh8fBteJGfcMb7ECnyKp
eEdTKoL6lYkRuv+wpfLpjpZ2SWOIJ/cQbVYQkZj1QB2ZU6h90eXujpWIwF5pek3YmhT4K6B7ofos
ZXkMIA5UhB04oChyVHmsLJYD/xMAaBzZpbAPHeoNPzXLVzGsxqs7Jv2sDQNZgSmKbL3eF0ua1Aaq
fK0R3I6CiRKv2wLZ3tgR+r1wMrL3s8C6N4oSGils1tK5dopI86fy1A14AXOYsPxtiK3HUI6sY675
3S8XTedzUPTgK+UjhNnxCMCWMCxZf5trUp3MDsTeycmdE5ANPnoxdjUmFqAgZ0uacGmqRg9KHtSs
ghtR0f6BjrN3z/rRlA9uzqiWli6o7hobxJ0xejjn1IGSI5AJ3bHleBOCmIBiwzRnEIDPSVDdVt0o
d2M52G0KIKGj3dHBN8YjpyMecrRmw4kbPrDZTgFkFIVAtpZNc1K4dnuAS5kBvewgi9Wg0MWRiPiZ
4ktuaOdnOINmb2qSnh3m/0PZeS3HjWTr+lUm+h5z4M2OPXMBoCxJkUUnUTcIkaLgE94+/fmgnjNN
FitYp286Qk2ystLnWus33BR+XczyneTI0pbDjbizgoHT2SRtx0aZVmmiTxd6WdrXFm/3rQTxCXWx
LJ5u7JAEqpe1VrPhAhjXHMOF7cp2OqJJ7kQtAEeV1bV3yti46dnujzzRh2+SU1j3tWnlu7g37Jc6
Q5s9VMNx1fBC3JDMMd2hI0zUp9i6CwdD3VaOld1Ay3AOvTNbyNMlJAG1tEs3oxVaO5ayTuipzJ7R
lI4fIjLuFmOceQpRSejGRMI+KbLeb61suJmGFI3/AttX1at1vf4B9iBcEc+1e8lsWNk4aHyx4MGM
nm1RkKUTSQhht+UQCs1AXYMWRx9WNfrhYPRoy7FB4J+nWXBPaUxsEzIxt8KQpk2mVFPkTqYzXwX2
EP0MYl25bPFCc4u+v61jLSebRLa/qabtOM02eSdJQE3igGoK8h1ZYV7JS9UBXykfQZbEF610H6Kv
7uoAf9fKgCeZWzdjsq5KA4uCPgkvK1Wo604QYSiV6UZ6hlMO+aaNMXN5GYWj+5bRSD8mQ49XShX2
YoN5SlT6JJ26Xa5G9d5Q2lL2SXsUZO10HvG+WuhTQqpsAEBZ9/a4msVsb7n+hPCquE52clva9t6S
nGyblqN6SEK4NJ4sF72+GbippG1IYk3zC23MNpgWS3sNMBr6t1pc1t5kS+PXEqThDzTSJWy7nMm6
nEgHXSppYyauWmJSg62y2tfkDvrAN/qwq70CuefUT1vH4H9kzj2xY3DAH54UrTQMpDkSs3TVNlUJ
dqx4F+pOS8bYsqZvE96NBQBcK4G9kSRT5Cm9NV52SavcqFOQfZM0nIXcQc6ihu2QF9VWzcU8X4em
NT04RWgPK51A6LlO4u5+yuU59XV1aB+5cMFRxbhQ306JMT6q3VSSMiyMvHAnfeZpjD32goPXK0KV
fkIr0BvNMtu3SZRcO83Y3LfaELAkzKrXeZ5l/feIetxN3lTDhSaZ9YsWDdLKktRkZyu52AxWyJMw
qcNtnyfZlWLxpV1OGqnbGWWkT540kVGYuiZYVVBMX3jap1upHtNLpQiTr7PEpnOlxBx+drOpPCZy
FMw8buP4Xu44m8c8m8lL24VA6ayIyIHEvXmZoqXkSW0hXxKWpVhAJ+Yoe6qZh6jTomZfrbRMnb5J
rIf2ikrQVO273mjs7QBnUeZamGzmowrUeFOGBYW9tGrbZi31jllRVNfaArEc2476b0WKPuej1Uqs
ZRtmxkR+LO+zjUyQntw2Orrtd2NnTvrXPMx4ibhyNRWcxWUIHcmd4ry3r9Ioqr4MYSzr22ys+nHX
teGU7tM61zvXoa/Si1V2cha6DcmK8CnWokqxyNYRb5AKGjXLvJb1XO0PgTZ22kHvZTs45B23yd0M
WFy5DGTCaT8K67Fwk8iOyV0FVosSrwS84yah7ghAxh4JlwuVpbmXUgr5cF0Uqwl0VwRwQh6yqu/x
1ZYIPm6CtrbNVaGWUb1p5iHmY+2kUbkuVC2wp3sEf2aSB4HgekP9T9j7cLCDCDPplEOiATKvfMVx
iBf1nGvBN0lHb+a+7RuwJk7Y5uHXrCcSWE1xbW4bDgxUdUaTZDyLs9Ef46FlEaupbHWrvgOj4ie9
EUWb5TWd+3lW5cT6WaMUrkJ2pf1KWDzGoGTsWuPbjiEfJOMBPyHaEhVGeheCS02uOygg0YHEiWTt
VZwtxY6100wrSmTVfSynUuAXemXWm05RlGYvzKDPrgIh2vm5EqSOniiQLHMUGmOHbZI8S0O1s5Ia
jqXoAkNdD3xydGmTLTCv1JGQ8VorEfTz1bKW0fusbMyYVoE6xDOpC4Xnx4TXy6zId04b5OK2Ir0T
rgtJa799Xm05LtYvFVfLcVBOUnjNotL4vtTSY0Si69lSCY2zq5qL37CkjVRMDYnWdqPUIHKs6Vz5
/GP1jPbA+GM0BMPcOFb7jpM6QmVg4mylrJl4UREUGyWom3OG3KfqjzwsFwcb4NsfJL4TEr5W23St
1w3FQ29rK2H33BFW/vPzQTzZHxOxEGQuIWgew1ICsuChxQvYC62qu9LK7rmNan3zeSNH8OzfRTHw
Gv9t5AiHEua8fLKRC6krMreIroKq3ZetvmtN1Z05erq68ZXhnCzSxyFkqt60egSs0PGQTIuGZ0BP
FicS3yDBrHL7HP77xAAu7muOidYvQLBjik5caFKnT0rt1bl1EZbFehCG+/nwnSrI68B6IezK4KSB
Eb1f6RZK6FpnZA1Qqd43s705uSUZdtN14LeM2xc8z15y5Saa3fSpu4v252RPTowkMqtIOYG1BJB6
jG2Ici1rE8WuPZ231JLSKqIvYV5vP+/mMRCG/Qy9lbMZxhPA4uPC9DRkuUT1p/HK3vgSi3bfWeGX
gYKNG1vl1edtnViREP/hRwD2oSZ9DMAtC7nQVEwtPHwJdK8KapfTe21m0CB66yo18y+SKT1QVjoH
Yjo1lIu0Kq2ilgMY/f1Upq1QVIuyqkdo07mVYT72Yx27RZ49fd7DU6O5SPAiBwYK54MgSj1P4dTH
Dqejnu/jsHgs2+m+ydVNLfQzB/GpphzmTQc0ouHEc4QoMIwMHG6g1h4IWX9kUJtY2trynSXtPu/T
iXo+OVFlWSaLZeUxmUTXR8XKyqbzQpTBsibaCvUHhahdKIUrJT0nJfmxWzY4BTjyXKMAFY+F+SMD
8lFjZZ03E9N4yLpW+2ogHRFMWuQbkpadOSU/Lo137R1LugLPmye9TdE6yy+n5As5Hp6Fnw/gSRjG
mz79ltF5A08oE0dS6og2fOM6vq1vqNzBBrI8hFYdL4FOHvrnpDY+HpB0C463g63Wgn88WvHK7Ija
RLzYA/14kSXDNrTD1ZluLQfge9QFbSy4VQgeSwR5dNSH8cAlVvA8lHLoAZmyQXJwLbpxq4/iolNH
Pw5bXwPxx1GSXMlWeahT6TEpmjPje7Kvi88Ch6UCqvVoJ0iJRpglJZ2XFAXZo8hF/dj/vK8nV8mb
Jo7u0joM5gAzLZTxzP5Jze1nqSV5q4pzfjwfT8hlSP/qytGQjvoMtmFiSFEUTSYdDsu86vvrxhz8
NH1CGqBPrTP33KnRAxC8CKFrHM3HhiPJwPVHBbP1lPQ77rdby2nObLEzLWiL5cmb5W92hRWTLWUt
1lbk54Z13c92730+Q8sMHC/GN93QjhZ8PWZdZTU0Qil9RfTgRxigWipQLvn7MO3yODmz/E9NFW93
jVtTQXTx+A3X1TFVxByYE2klIJ2zW4mvbfy1HWwP6Q1s+gKva80zdKrT0LU3rR4txEaTjCbLgpZH
iUKl1HNQ6ENCufesTXKb/ywoyUCY/nxoTy3+N6i8Y45vFYy1kEx6ajRL4J8g9NZnMzHNWbDxqcP/
TUvW0UoJKHqlZC9bskba1zE1tlno7LlrL4pu2H3eqVNNOYrBkifZjZzT0U4z0jEn9dC2mIpSnm2N
1M+HRrhtMnzrG/sMTPXUDsCXAtdPkxjtg2jeKFedbpMVIHl910ZXUnKGQHDu849WRUdCqZs6bsk8
ANh7nYaPnw/WqRWAqTKqIYsy3gcVgM7Eu5mAtfVm5QWlTS+Ba52QS/y8ldO9+KuVZcrenBODQ4lD
NLQSkWGnvOFWRGKfN3HiLYNByF9NHF0VpCtaPZn5WLIHIl93XZTIAE2lOHBLoUWHSGmjJ9uYtL/p
ZEwwRrz8puGjGYrkUXfUib45Tf0Qq/YhqdvhzPidQH/TiAHhl0I2DOTji5AUEwXgoSR8nVxlPe7S
75iElK41eZjKgGt1wOz9/HxAfz8kjs/dt20edUxRAPkopDSRUtb3MqqX08pUN8Wh8MhLeMFdeBO4
w8/2FXzT9aLDe1ahYmngwxcAUIvlC/4JHzyxcxM3qahk7ffr/Ev20upeugp2KMz4kie2i4WI8aPq
KajCxT73LDh5iKA8t9gboEB3HDyRQVRi1AJpe8CiND7UjrYq6tKVtHPX28mDH+7Mf5s6GmdV7ltT
EBF64Y/RJ9s2XaHa74dXuisdKGiGL5QO/c/n9uSuf9Pk0RHpmFlVEh+2Hnk/T26va/m74Gb7vBHl
5Pz91Yp+dObPZh9IwUwr5lXvN4+B7eXlJulWoFnzqxY3N8cGveAp2kayvXGjbs3bz7/BmUk85kyE
/SDVQcoXAH373NVp5Sl10lJPd4RH3dpYf97c74jiaMGiYrnoWQHHxAdhGfY3x1w8AO4sG65Tco6G
i3iOC0hScCKVP/O+jr1mrkIfOBZlyiAyI9DM5TmZkBMzq5I/ISQGjU6cejSzoTlZFH3N1kuqwwyW
WJAdUp8/7+eJ05w2cOZzwJ4jDHJ01KKRoww1ImdwFnj0iQcKjGeWzqleQMkgOUIe6CPZBQTcXFYh
bkEjMl5rNX6kJeRGrKxefd6V0w2ZXHz0Bgbx0XBNuoS3bTa2nrVUOqHwXbfCwXCw75QzW+7UoMGr
RVCB08wk6/R+bdTlOEtR2reotSsgaCVXCn5+3pcTq11924L6vgVZZHYrlhacOLkPA5gygFFvFK5d
N9LkMy//kwP3pjtLBPlmqUfqFNa6xnUrasuXJ4oDpLzZ7Gfm51ioYbldl0gX+Wy4hVAMl+/xph1s
C9M2z7ld+zVZOms9Yxta+VguLa4254PrY93bD+0tg/ymvXSeGlPvaQ/Aug97042LEcGt3B3L3h3l
yU3m78EYUdZGbb09Z3Z7cpG86e3RzqoUMHWaQeud+TRr93Z6//kSOdZr+7N7iOgzkEtYf3w8xNTO
VSDLnFArlaj+2wwcrdvLsQeUU33q1uBlxehTEap/pBiC2f6SwxDeuRzGidUDhIs3swGXHhO0o9VT
iEKaW0Xwqh3yCZMu7WFQqqtcqX983t8T4wlBlLow6SYgbscXQF5AfjCB5FEkUvd5VV6DuT1DhVtO
iKMzHziajAAGXeGsOlqgaSlPUjHThNN+Ff2jWT9KbejO4qUOewALpZsG+ZlNcaJXNGn95lNxyxz3
arCnNJYSmiSEvQIHvjHDc4+SExOka7BPzaUhsJRHC9FO2zTO9ZDkXJG4FYAVOeqwSzxX/TndDEKd
JpODrsLROjA0O5P7RiLpLnf5ZQ/VbxNXADiAdMf+314KPCKVJeEOwfaD3IBwcsVIYPth3PBcqvdj
eebyP9mVN59/dPpmU5qZ5rIOcB3iXVWnkRcHhexmY/bt856cOOfRxFpKMRqau+zl90dUUw8Wfg8j
eX1bDXalVu7KLINpYqa/ssq5/fuNIWhKMWZhuZFJet+YPoEBNAWNRf0mF5cCRCcGn36gnNmpp4bv
TTvHmaTQDkpDgNLyQgybtt2g35nBiOSzkm4/79CHzYP4FVVAGYX2RcXjWLYmMJRuageqWK0s77NJ
idwe598z75eP1wgtUI3gTU9qAFWSo/3DpSvl1Uwt1QYCWE3tI/yEg9wD4xJ43Oe2mzVrzbkopvkA
EeHu8y4uH/7uSOJoIChFQ0nRELw4rql2s2W0MljvBbWSbzQJcY2u9eVE2Y+KFmNpNJ47Lj4cgr9b
RL8G+VSYOcerJDe0GjgFrnZd5mxqdbwA5gjtLpl+jZVx45QkFsZYJ5IMgat93tkPCwc/VyyHUSdn
a5PlPBrpROvlztQy4cVS6Y6gaSTt3orO1S4+DukikWyhuI42nIxuxPttMJtQUIYGfbE4x8G4m8Fd
Gc+DFq2itCzdRE0m7/NufVymNIhGlaaSWEKz8OhkLMxAl/MqQBKox1AGFj1wE6U4sxdOjB2NUGu1
VY16/7F5bCIX6Gc3NDIPduoqYrwSrfGt6euvf78zkLi5SxYR6A+W3iKgqmyPFuK0irppk+RZg4Ly
95sgwU69U6ZsgaPj+wnKbaMEso36StnkFDhL506UUnbmDvlw8lqQk9ANXjICPKWOd3UDxkirI0J0
KZ+VVZd3e5BeD5mT3WadckY46cTcYKzIe578M1Xw4y1lm1Eetvjw4EHbXFQSanJpEoESE3+7nWVi
kA5ePJZU8kvvBw4cT65CekKhJNOxrpNXs/Wk25AA/+78aMhZLOcDiUZG7+geGXLLbkNDQyIM7qE8
OisM0M/cwB+3DEkiLJd/iyouohbve1J0TTapApukqJQfrBGyrAUi//NufEzWoMyxxPbyb8r3hxC/
lSbAjlqUecEVOfLyJt8na8frfKX67bRZengynTkKPuZRbIv6F+5XIAXINR/noqJsig2zBiZqzvB1
jNCH54JSKnmb1q63dl57VtX4jiT7PfjjRL0mebVu9MFb+CChgYCOZe0qswzdVmrOvA8+5Hj4bhTd
FiwD6UmG5f2gV3Gi1jCKKi9tihvdDndj19abaCjkdaFqB3V5OWjIV30+DR/uG+5UMnMo+DEiH18l
YUG5GJSUjX6stta26WZYS5t6c0746MOKohnS+r/1Yo2PElXBEOWCsmRNFzAcm9PkUtHOxQ8f9vmy
IRT8T0BPII1wXOzv07KZVSeJvdEJ3LjXXROSjsxG+T1i/+dl/J/wtbj58/pv/v2//PulKKeFrNse
/fPfV/ELvjPFr/Z/lz/776+9/6N/X5ev4q6tX1/bqx/l8W+++0M+/z/t+z/aH+/+sRJt3E6H7rWe
bl+bLmt/N8I3XX7z//eH/3j9/Sn3U/n6rz9eik60y6eFcSH++M+Pdj//9Qex3ZvFs3z+f3745UfO
3929itfwR/bhL15/NO2//pAU5Z9IJSFAr/B40C0UXP74x/D654+sfyKHtjy0Qc+gjeowdaKo2+hf
fyjmP4lauTdBadhAidgVTdH9/on6TxaMDrkIaS5ERZw//l/P383RX3P2D9HlNwXwm+Zff5DpZvv8
9ZRbHo5Ym1LJ4hHJS5+n1fvtpSyQzLyLL40kTod1ZkjWt5aWB7erVGPlTNm0Ix2ZTO6oSwjBBCrc
6CJXlb1epuE9p30pe+BCw8nXJfiaC2ld6baTLFe/CCDlPax/7c6sa0gwkJZ3UMMl+NCmnzT2T6nO
ImjBcNsMFU24CrzXem6Tiny4Zuy1ocGtOWkwAw1LyEzQvceVCIPKQw1HjyCZiLT0rcoJXzqzr0j3
hlG/bktUjWCZxK96lzRbFdVrdH0xbLjvKyn+StA5X2o6KPIgBL7bqgkfPKnaTsnQlWzU0lwp06g/
GIE9rzOpcbZAoa0L00z0TaEY024At3nd8SXXSpQAWcY77ko2Y2kXxxX8YEf0pENTeV2Ow7RvoqD6
akV9+VPrW8UXhtHvxhzEg4a25k62oB1JnYG/R9WNB9xFnMqr1FR51Ko53lilJn93UlvbtTHkZVMN
o73Up82VhuTX5azovY9AgrnSnNG5jaJJupasGaz8nCliH2oxzK02t/1RgWNYFirMMgP2OBYLwK+9
yFlg0/3kXASaPq7kMrShh5Sjrw9Vt4GwMF7mY9zckr/k0q47AxBIi6ZjmrTqU2hI9q2klOq3TEjj
No6FvRN9xnC2I+XyvC39SZ2zHxNUk1UYhNPLbCv1diQ/fiEVMFlcu5bReEWF+LacFtK10aJXWjWl
jelZA2LZTeTO+SLbZrXSI6QnvLCLSy8dbOl6lIrqS6871SWEo2BdEgO/WEk03U+tqn43u15+qGSt
uClFnVxA77ChBLQ9gOuxTxgwGQccAzGRC7Mqinw31APK83lhThc5rMFXvaqDTQuta+NIKpcwEqBx
6ZqtueDcoXw1a6T+zJVRN5ABKvsaIo11U9tjn7mpLgdoOTdhq68CSYhLcMfWRRTDRNESI3xhdvtV
2lXOHj4CVD1Ky6vCzrKLYO6CnVQNyWsyQMlweZOpt+RHihsFL295H5iIQqxJvCIR6qjNZTFGwWWn
m4HXmhUbMyv0lV2W4kqaRbAOefpuoe2kfmE18qbVlfjKIG+7iWNz8ideSVemEgaHepzrbSKp4Sac
5Whbmr1yBY66+G42ynCTmJX8NbYiddMkQXcVKl1x2Sdyu+kzpd73MoqHbjmHxi7BpAnMfl5/yaK+
3bWBGkWYyIzNz6Qr89KzhTY82H1e3EZszUf8o0vNFTJ365r9TPqir2Z18kH1q6oXYrh3EQ9Fw2Oj
E/EPC7bwc6xm1bh2hhItZLnJO0pz1CCuFL7/96BrknjTZTVMmUkftJ2AX4SGiTDEq9TZCSaW2Syj
tz+Uz3kTgIoHDyYuDGtIV4Y6hitcPyMYVXU4vISEf6uUSy9GSgJLI5fJWeobzZzEriom86GYVPsi
U2UrY33W4nE2m/YmTHLk6HLdCqAGY4j5xczt4I6P1R2UNPT2vm9zMwUmHiZXoV434N40/JVNS+6S
lWhkeU0BpL9BbHnYlCMyEp4yNPKqbp1mFU1xcTMwIN/ssjHl6wna2jXvtP5L3UAzbvQGeK6SSsns
QioOQq9SCmV2CynKTAAsYwV7rykgdM4O/PNwQGg9zWsNcqpRiddYD+u9Kczxl2hEf2tmUr1hYxmb
OnJGuAmdyK61OAr5KCcltpY5SodVqeTzXcOGe2gcjRRuU4XQM9REh96WVZ2rS1NORyyEcmpIQQhl
zOF8IenIPbgIWyCeUs0lmmFpKBCWKVB12GsFqPgsIQzhGVo9QR7LfBJG8cYJlC53w6pJD01bDb/Q
SZGeDa6OhyjlrJeaSrsMsrJ6mEVi9gBdde1gd6X6MIW5QNGlUmfPUmPchpXBCm6oKdXfjDBrbupk
ji87m1gU0gbFdEmZkv0AUPwpgPmOWno3fh/UKNVcua/6O7MclX1epzjh5FCVuzDInnPi6hWfXd1K
Tr4Ez2mvWr7SDNLjrKCa4QlUfe5KR8RPDJTCaYH21k9FEikXaqy9RqVI4Q4ujNwxyq4LU6gXjjnZ
+9kKup1uhdA4bVtgjxPGra+qReInJXTcOcusixYVlI2UCPlCSXWO5RhvUVxi5ci4Rw5o+GFPuv7S
DXmD3k6Wvwyl4awqSrIb8MBQZhMzbn9UqZocsqZz0BlqYnEJy6GAAA5lV/aGaFKhschjf03dWHLg
N0zjQhie0Xzu+uGhqaC9uVHPe8CLw9nex1ErK36WIk/Dx41S5GVpCzcwThr9EpUVo3Fnx4Rwg0LC
3SwqG4sEFFiuEeJGpFrMhbGaMl3+osyj2Ctlbv3Kh9jSV2hoF6smmecDVmNNtzaMVEEEvW/AeDCx
NRobrVR0SxrMuSPyV24XnZXMDTLECTkIdPQO0rwJVf4rzVuo8hkK/1Ia3SNOD0MkDqRnGCWj6Q8T
VD4fKdL8FztMZ2NpTfQEZ6gMvbKOx2tHjWTUBeSkiFy7HJpbORoHvotRG7h3dqn8I1N0IISdhVBN
WMf9ly6pqsbDj2e840Vj3kih3G/QTInQapHK5qa3JnND7rrAKpKjOFnnIggvy6ayfC7wMr6N1ajV
9lOqayxsbNmlF1Lzpr7NUbiROrec0B1wlWCSsU2HSeKUW5C11mLAq+h46mmDVgz7uVDGu1oU3VdD
dOo1z9/al0JE2CL0NO9Gzr01m9h5dGKp/VKXRgbDToNFZQPSdAuYMKu+mtSbqglgiqU8wnhIam7X
6wD+5B6KXZUimNVhtd3qEJ568sqVWyToWHlZOM/mZs7nXt12ljmMm2wKktcgqTCqDbSs0b1O6Enu
J0lvIcwTm7XtQ2QcVaSxbOSQarMDmVxPgb7K0YV5kkd5WJct/qIrHQMpr4yFczUpoayu1S4mXuvs
MB79vs3CL0bcyxeSFWMgaHCBQY4U4kHYueK3bRE8lWmRX6am0j1VEN/8sU/jqwxxpMpX5qAs/VrM
9XUbQkvKO401wGE+/YKDOeFcagvnV6Y50q6LdLApGHPft7Mqnq00kdYQcpAuSCfzLpgaGf6WyHpU
d4T6LPp63tmjMt1FcxxtiPkCxesTpRhdLdaGmiOW7YAiQVGgTWW1KoswN0bbU1lCCAOkfXJpJxRU
xiucVNNiSe/KlK4HXkj2KBfjuq8DQ19nwE3v+qpEe0DpNOmrFNUTRjN1HQg/J4GSr6k/T7siRbhg
RZ45jnaFEqYPU6FG11ZsR6+9haqCi65SF64bjVctrGNtNMBwj6G1DWKBfjN4K7XgLlekYqOWcwSo
xIpyyUfkRWU7IcH7NZDtqcWJHVuDlWlNY+NyNMbGLjbHRKw0I+rtlVWgibUSkcqTIZHQRwMjm0Fl
dlD2SHpd+or/UocbSr7cyZhrQQiBqYZqh1xpwOK0RFeaRc6ovMt0LklPx3nVcXm9WQ6pClE8Tkov
G2iS1TOmQnVctWveUwpqFlpqgN2K28xAmTcqVT9wEIBwoxlRDDBqCSXLQdKSewHrzlnFZFJbd4hD
5Ewg9uo213OItkDAoXgta42mu3CDecXMgaUCqpymboRBCq/0ws4TWJbaOLxCAexNz+mtaDVOpVWt
jQ6b152ch2PkaSyrYaUpgaTzUBRKuauGMHhCVNLexTBwRzRA1PxrNQfy89RJwvSR+4hz30JZIvaF
BH//HntELq/rtI3s10gFN11KfLFBU+cVkRabS8unLce7sp0EMVOM0jQMeJ5WpRpXK+qMwcPcOlHn
qlD2rqZJDsfYbZoQkKrmpBEZqUyAyu6gmO0iimiXo9Yas6chaXbdq4F2GYbqfDkPM88o2dAdTNXj
jl9Q4lljNU9L2p7tjBLcCJ+vgiCF94MrNbrJo2rsrdg3DYmSYJfwiEefrbNSQhjV3vBHteWVTJd4
DHuIL/iEFvG4HZQkvzMlrbO3iWxFNgFlDfXO5Yk5QeyJFSGzLZSBh27dadU1atmRfTFMdVutkeio
ksFNazsz0y/6JCKr3ECejLXrcNYQyuHudStHe+57ZKZ4G/arJtPrp6ZtEr+TKwXEyI8+qnnfJYXe
ePigZ7sJOYfvtWnokEVsFNzhF+sbay4gPs4JwxEAhB2HXtyaOokYeH0yQjldUL22sdP4hpBND3pr
/wUFnQEcguXs61SOSi+ZtOTKDKXkS9oH9k1fSOF6QONB80Si6899GGOACP97q8Zl8ENEc3ir56Zy
kYzKIigS856KQZ2toMnqmyDiYeyWSWB+zeSgWLe8w27KOFQf8iE0LxCNGR4iACWNS4CaOVvCNPHT
CXvuWxWu886oHTQwJKgYqL0N+nU+MV+uoYrmSbWFeFXhMvKOTkPrQe+MuFsVTpedAzS/z2yRu3Co
GILfgTWjQpw5ziyTmxxqOAJ3rV/ujGtz399VV5FvedM6+5MbMbjnUqXvE3a/mySHTcIGyzJSOsdl
mmG0On2uzUMWyA+ZLT/3RaSdy8a+LwL82YZJFtgC6kXh/zjNrDpIZxmlctA3xjfSE8PVfBFfhZf6
dbGbLu1ttE+ueECcM387QoD+2aylMphLlVSDIPc+E2SmExm3Wjk0KzAbaDb70bW4GApXvv7TskQ7
h0VZUkvvUk9oUlLJo1JKCYKhPEo9dVPKqzs3D2odyF+J7cV9gj7G2iIhQYSpYw4jD+U5JdpTg/u2
0SUf9gZ+I7Nw20I3D2YeXLb2tKtHKyBQcDbd1DhnksgnO0iNFg3tRQjjeH1qGdGYNlqHBMGMdW0q
u1Trb/povBGi+tY70vc3acf/JPfeJvNU9dSAAhW3YLn+xgy/7xu671mTyfZh8GbNaya33iHatUFb
5F48Yzcl32QXxSXKcm7txWsnWUk30eHvZbT/s4refIdlA70Z3xb20CBC7ZD3z7n57ISvn/fxQ7py
WTNvPn45Et58vAxxICssk+yFlD2rERKXbpjqlkcopLzqcSCe6ii3/Dwkyvm85VM7H6YSuU/KM8Ae
j1brlMplS7h+kOtxCY2y1kZmwoi6M4aXp7fhm3aOFmgQWdhJNAqTqO5VTyC5a3whTt4VGIdmm3M4
3ZPbwTAXEqeF6dtxdQUpcaXv0PabLA3f8l9OsbdHgKXJObTz6W69aWhZu28mDm1XK6duewDqHXnG
utnAq99lF+1KWdWHeH2uXydn601z2vvmbB277aGxD5mSyk+1ZRX3Ienhc0X7c60cLfZabVRRC+0w
gtuehy8EE2fughM3HKilv6bnaLkj0xug46UflA48ZyqE7UbyvCqlePP54j7ZDic/5HwspD5gzJI0
HVJ70A+dXl6SGN2IJr8oK/tMJfjkYnvTyvLzN2sAZ4NQnwznkFbaKrFeIuOh4nVjmGcAc+eaOdqp
VaIqaSupB2W6aSrnKm1eF++NzLHOvD9OHu9vunO0U5MRfeCOJY18ZBsvmryVp8bJdYgcR5lqq89n
CFc0RufDdYmMAYkCakUf3PUIPBtKzvYhEj0Qs2bdNMpW7pUVscwaRZZNGaibUiU3WbWkanTF5T15
0Y/2vZRNh8BuNmigXk+9lSP4Hl4602ONhs2AolUDeMaZftaKdoGAgit0zVWywhPFK3ZYru7Eexjy
q6bDWRtJ09D5FmdPhfTi1I+L5JYo0EaViT+VeLU4sseBs4kc2esBp1N6XNdUkhGd9hbJmrzU7802
/hal5FzLdIdPQwCceDY0ZIsdz+yGrfN/2TuTJbmNrEu/y79uqOFwjFsMMWRm5DyQ3MCYpIh5nvH0
/YFSdTGDbGar1iUrk5VZleQMwAH4vfec78z1TRPHT0ur3BeN2PVwYZnfoNHmT1mTRKkSfmnM0otz
DCHQItL4qwrxVLsWJiMkwKkZFAF3FdFegOSOC4heNpRb12rLF8o28I3VCxyxY5N+0qMPoZF+7rQE
EnV00kIU8zPtMCOFxOpYkaubwp9Bg0/UAkb7LKhlk2y8EgYXubNfKwd4Yd8zEteN5hBrutflCHkH
8aCnT/kIzQL4kECnByEAVhKY9qE5mGZ/LCLrxipMt1YoJUtr31jWbQQn2gi5fQVggCr8GtJLLdHE
GYoIyin119mBzpcGWfvVWjLunJbdh1lFZQG6W18DdbSCNGxOw+TcaJy9I4jt2jfLKFyoPDQ4+ZMa
xkGLDrOAvfGxivl59Feqj2Zo7eLVCVoVglJ7ZY2fZfzNEQ9KeANYC03roQOqHUOwtfE31V8EFM4l
5oar9W0jwUGVSEccMLYwJumwZc0W6GTfFeXiN7l+z9CAqEnjJu2T6zqZPKOf0Ns3kTtCxgHU1T+n
DSTdrLgqge3BK0vN5RhV18ZWmK3HNvlYZSdefQc+v15owQhr7SAC79w9W9V6nUTgdMUD7eC9Go7H
Pg+5wgV9WpBKhRIjSJh3TJeINwl9vQ1ssOR9Z+xWRQkM5xuF3GMhXpGvEI35Z1NOPlM2mgTahR7d
dxCzlC7fqXSuZ6vh9GZTTKU+E/XjqtWEspY4GcVlmEV/4qj3oRteZ7b9pMBNS/TKS6o72t4eU8lL
M1PvaiCeaJ+xX8JLjkV4WfRasKbVgQPPpdJ2wJHuO/Ny1eKdLj8xHP6QRR0hsootiYNp9EMKudFb
pF35Gbp4Lvda7eKwhjMWD3dJEfuJDrjw96+dX3zhDEmBagh8EMyqz76jEaVnC1L4zhqr8GKogOKW
qFzfYTucaV6+HxrfrHL2HWVHZTmOk7u89Ut+xj3DXS/eNX7R+tC8uyvVf196ceal+XtRQveYtFiq
/pN0u+NLpNWlcxc6qslbrEnuANQQRNarRfiYm9CEFbBANLhE3jq+E2UG060RdN/vr/Cv/hzoP/79
Xj/78UpkUmyL/j5fb1XBPKJjxetoeshq5Vltrb2qlbsBft3vl/3FjX2z6tnJAigTTZ7Quauy6EmP
5a7Zply/X+LMWvHXFSazBiYOyi820Zl0R2qlGSFbfoyP4G8DAY6XrCjT1XfFTq+D96zG4heHGPTc
m1VSFQhTz4UufVf1OTi0e8jXPljjMcHNASrUpe1E3rNf35uX7wdv/nJRB428ybo/c0nIgBp0kcq7
2pIXeddQ8djPKBGPv7+Uv17lu1Vlc42fczQSo1KZlml4TC36nmnxqszJI13qb79f5hcnJwOKNp1Z
FIHbyebtAU2NzHqULdhaiP7QcSPQnKP2BHI4sKfxXQnz9u44O9D8uJpz5t5Lp7jptDm+b3250z15
yZzyYHmmq+x7uMbue/vjFzue5bZCfDtR/+RwNfomsyuYvIMm+toruiI5MTIN3ynCf3Wn6BAhF8Yc
ropzxatpNmmoD9adBGWGlzapg1XJGaZoYn7n8frVzTKB4SBRw8n2ky65WJxFLI32EPfiVM7JfYY8
DzDahWEM5TtL/ap6M3hJOhoelE2Pd7YxeOxQ92gOn1lv3RX32hOqO+sl20NO882Y+/VeG0H7RaH/
44rndn4Jtb2DT/LgPLRH56U7FV6sunRjzUf0JwGw8wdrv3bueKpPtMg81VOD+JFEg+5F3df+9Pof
FJQG3TFM/xTJ2FXOiorRXNLNB/Qg8vJuiMWTuTbvATx+fZV/WOOsoDAAg9S6KR+6QO5sirF9sbcI
Qae2bG8Lyn+CO37/vG+37fwJ/PFHnd3WeV2YtGn6AzKtQ3kD1/1IYfYPYVR/fQZ+WMU+e861pE/r
VugP24k6K6/6/FBO9ju/5L1rd+5+RPYAvtyQD/p+CazutF276RZorWezd7h22cvvL92ZAePvXyU3
hhgxd2j4zj5uaqSHSxrJh5SP29ZmYzSERJTpUfCuTf1Xby6aXv93Ke3taxnVeW4Vo85vS2/VoPFS
X7+92ttudZvf8ZJ551K+t9rZkc8yhrHLhu12vUYqiNoPv79wv3pt/fhjtuV/aAI4qbY2Wek8ID9g
DBJTcrwm1n0fvvd6/N5d/WlzE0CIkNexcCGcbe4htgXuG/2h/1Af5110aIe95hHvEkCzJnnErw/6
zcItKwtXP4z3YEA92Ig3/x/y6p+vKK8NgWGDdyeE//OtMseNvXDgZ06hXRiJ2942Xuh3u/Bm8pfH
PMj+g+7X2wXPNowz2Go5FuFDlTIokBBRU8N5/f1t/MVpiwMCxjqEBPQNnfMPXayCEINSeVctXn0U
V8JN/ZoreFN5o9v42k7vfO3w3mfh/DHHBmmAStg8dhwrUeOfbc5EXdTM5lIKNFdN/0yp2BpM2Dtz
v0hln8eXFPFfsnzDBxJzNS6ulvyNyviv0Pl/xDaC+d//khP/JHQ+fc6TH1XO3//vf6mc9T848vA5
tpHpMxnDx/dvkbP2B9ZVnkJhYBYDh8tX7W+Rs2b8QZ6xyjhtMyIRE8o/9S+Vs/oHjf7tLWtzq/n3
Gv9E5kzRcfalQwKPCJtKjnhLdpC+vZV+eOvYQKqiIevYlbNqHAYUMQqYGPJjbxsrcaL70KkL9d4y
47ULJoKVqq9FG0UlXG5lju/kTGPtNBqT0R5XAzzZJ1CilI6Tg6XQt6ZwBN6q2cOBkPqMee1IPMbO
jFaAFBOFs7iUaxXXHzKpxN2NGPWlGbx+rp2OtKRGGNlXe5pNWiJ9byYqeSqRjV4advyUvBhZgxCs
yrsovIzIUFPvwyFfq4+ialfVL500Mx9BJnfR3mrC5ykTM4kRYUkLQbyCw+5Cf7arJbtOJ3IyaAdp
FeEa6BbK6TADo5Uk5dSSLuK0Wmji0OQoM/qRuu6jy54Yue6TrqTIWYjprpUPMyDiCE2XqNblVDVD
QdtTqwspPlYdstwPstArJq/WkthPi6lG43WhF0N2NYRlTvzSosvo1s6cWezDWk/ly6BMFqOqItLi
9HnN0z48WE1vydcCeDwqJyMays/A75zlaqhwqDxXW5LNZRbnbf7JSiuENKO9RZGggTIzgokRg2P3
Lq3ISRIX3UEu/uxh7NMAW8jBQqM6F+oWaVDnUos8lT5x0e/laslGugxd1kweOgty/op6Ms3UY63O
ifYF3ZvVRJ49RUpzXBvRqzer1LMp3iWKkvbwmGXcru7YjlU57jvbCSuY1jYqI6SuJeIXlxFLaLU7
OQ4ZEoyBCOMgXYsB+zOc4QmN6Ix87JovWao10PY7O/sqhwhwsNupTkKyhFwqp9zZMiFqCims2boM
1YUzEpsg02hBcVEZbGSXjlscasSjZBV5hIWxVrdqo6XGUe8NLb6YCLRYH4vayuTr3Dc4Dn0dnJVK
fIgTl+2trLKmvFGqaE1fkFvI8q6RDrbOYRpy+yjmij+123NqzB4MbRrr+6F3Wms39SRyVf7qOJM8
qQkyxCsTcmHPcVyblhHJqjLN1xbc5zoIRWmO37JIk8rVoMZpgniO2PkhEaR4VEOydO0OZFi1pMO+
jBVdDDhWSPowow9ou1oR3cYDSQXdlWRimy+RJ5MkDoVNYoYi+gkRSlmUFooUOwVK4TeEj8TqA/wH
rVNnxBkxITSIAtPliDx5iV5RdZvh5wgG+AImlYDz9oAebz1O6UpUjDtl8+S3vV3vJstpB92zuSvz
Z1sfSTHU9Ewl610Og7NFs7X6dJcIuta9P+khgQBLBx9duvVctcxU4qWWQb4otvVnrqAt3rXkOBYP
ogAW27rmKmP1C1EQlbPP8zzLv0WW3TgfagEJ/NuY2Kpyg2EgA6EA9r5ACZJr2a1iKIqE3l8nQnu1
m6ZHsxO20XADlsCyn4Z0zOWjPs7aTCefZUrfSe1aOc0xmtsHRanYLKjXzfyKaJFJ/Zo0EO4dePtZ
OpK3iQbRN0NeQacs0eWIViwX6SlDDqvsZUhSEYEKRU2MygS6/Tggk0Eii60U2UuJ72+ZfKNKIo5Y
ZndYEenWo6coi97dl6ti6i9a3yrLi92JxCYJYkgJ1qjiyX5AM1rrpduYhbJc8b5Tx+QQAnIvPGMs
xHgvJmjy1xZStuGYpUbfnRaHFy+JTNbQfpZRaSqXylKXAm0UEnrlpOFdsa4k/oH5ACE7tG4LGlb5
bRt3BX2vdMJ0cBd3w2h9ndJlDJ/suHKavebMhr1TtVUzD1ma27qfVHreB1GulBO/SkzZNQ/IUhwH
WY9T5KVKOdPkkrKKPhjq1JbklkxklgtyTJdbCyF7eqkQ0mBcF+Y0ZZ/E2qH2pa41qu5mTMsh8WSL
b+VYWm2q+JhBNONmNvOCU1U5Dca+2279MOXRBVksJREtpKfZ8qSbY2Nc5IZc+8t87QCOK4asrZsl
tKLoUI9lwmubBDllvpjWJMmC7+eA/x6J/oe+3u+ORE8tSV+flx9PRd//ib+9X4b8A6qMYfGoYSZE
qMRB/G/vl2H/oTsbwFTiM9RxLVM0/H0sUqT6h7ohy/kfsWbjs6fJ9Pe5SJGcmUAjbT0YZrW0jcU/
Oxi9OReZdC23vzhKSwxoqEbOztNTLlDDTUwrtxaK9DuvOuHP2o+esRf8HUr2tPtLMZJDadukJTC2
XlOvu5CudbS9Hy7eLxQsb2tD3HHbcRDX5XZCoyVvnf1pSCHoZVYlMkgM+6EjSTQK0bK0BFy8N4p+
2176vpK2MavRIkNVYe799jy4qGoik4bfbZVW52ehmdzWIB33MVrVfajm7UMzaIhLbW39R+X13ys7
213Hcg06+qxv0MU1cAje+AETJIKa1PqxTfV3W+9bT+Xfxe/Pq5xVgKE1t60DmCwIF+IHl1e1kO4i
T0Z90ym4FAa0em3vR9k7sMq33c+flz27gcaCul7VuIF9v1yHkbxq6+UmHcx3RDJvC+p/LUPRYBsU
92zet3evMvtR18mnC4jBcFZX6KJ5UodVNu/sx7cT/r/WAXQGpHjjV+PDebuOGKtuqR1+DhnqYN1q
XSElS9PzYW8w7Ht0ikrhQ9LEj//wMWCOwDxMYHemWIGR/HZZvBVFKqaoDdqaRJF+p2AQrrZkuPjr
P1qItxLaO4iWDihm6rbzAQ3xyWod920fkIIMf+Uy7dD6r/v+PQz42bb4aZ2z3ag0pZwhhBCttjZB
qINqzwLNSfx//Gt02HjY2Ll6QMfPWrT1ZOYtb5Ce1K/KL6vKD/X7ShVuTo71f7ASY1GeYWgTP7Eg
nHTrjOC4DQpkOQVeKR1+upE9w+p+5zfpb5/j7cpZ+Bx42yOO0sCov90KeS4ICM/GMWBs46fh6Nn5
P0R/bt8mmBngTQjloEdFh+XtGqQP1dlor6ROkfHyJaa9OI2ndfHl3twNDwlzbVyE7/yus/bpz4ue
FeTzkGB8V1h0/aIGpc9U3a2+OPtqp/jy9h/frTe/72xfVHqKXzVR5yBZD/Z8qJYP+XilWXe/X+Xn
PU6PA+kl0/ptUnLeDwPl2VCpR2vAEdYNkQ7E4XWmvoe8fG+VsydJimkRphKvQdXEH2K2DCno1heN
gLR3tvj5xttgN8CmgPsAImEgeLYpKvo5fWZTsERYTEVHnW+9owY7m/pvU6s3S8iz3zIXaZWoZisD
Rbjh/jVxkToGJIElHmrH3QHdiB38/h59d7P/8Fk8X/IcGIpEpzGTurQC87Tu1GftYvbJlgzCK/2B
usozd+ZlGSS799bliv30HCMcha8haH2jKzg/b4SSGQjJFWuAM9BI9+nW5vSaIdl8wwjw06eptFRE
O3SjLqK5ql91pCkR6Sel3tyLugs71RW1GNqtVsEWZOmdheWnWQInG80AYlt+1KndK6xOitPvLFGo
/UXbEZeML5MnQHMn0ltPMLAmd6Tiv416q3xMQmlfVJRI/toOdhBmy/AhSdctXSNTzegyJYR8+NxB
q8nIhdMNjyIsvh/irEJxtSiv6SjJPuoa5UPXYVpyK9LCP8MnFQ/kj2hUORVtaLL0GuHX5NxeZy2u
/8miPMQpuD4103A/RGOAZR2TULILrcVX4sVLY7zOnRPNYkeI33qR0An7VPet88QfWF4k1lQEA8kS
e2vq8c61Y0NWMoACRkvJ9vd9nSVY97um6Iansp0awk8pjivHV1B8PCOtCnFtNUMLVoVMMYhqY/7S
zlHbuOMgDKSWMZXaZx3rf+5VY4qdpB/68DiYvXpHiJ6mB5ZhcQ1Ifv9EMmbzSct140EbK/M2naS9
UzhbXtLn4H7hRjG+WcUsIzdP9f4ym2uyc4g58NXKiW8lNiEX56kIFDkZV3mnYaOvTePQ6n1VuHVU
ksM32F3nzmnMW4WUUo4jRa9epUtdHec2sv1Br8QhzUZe2GsfBzjvnK9ROZfXkZKX3+q6MC9KZy4I
3yCyp6qU0ZPUzL4xLPF1ZZXZAfNMcqQ3RQMQfoM8NDgt/aYeY6ANeXkFi0LgwVwmNMKLau9ItV0u
G2k7Pq5c29OjRcHTgxZNFWv+2JP5eQwJYaYfFKEnWzW4ETFZAYpL+DnHwSJb9gX8OW/VIia2HIer
P9dRkvso1JTYxkSkSN/Gke4XdosIoplh4JVMMGnrXliI/FQYU3jjZElyk82mdrnIkSaLYZbXWT0o
d00iHA9xi1F4eUGvKshATHzGFk/ue2+19QPRE32QZK1gJ/X1Uyqj7p7Jr3qHS0g7dr1APSKJ0/LZ
N8pLHlmDX6vhdBjUWTRu3XfdxVinw9c2bVkN8/QtOeLztZ7k2Te+tsNVkWjLc1G1rQ83L793RlTW
5CwO9iUnPmdvlqq+SzJZ86ZrTJKDS1P6Mzf8o6432r6I4vgiq1rN8BNYUMxRwpLbwdvimGfx5FkL
ujySDGmZkmnoj7RbDrzW8GVm4+oPaxHu7djQLunspSe5RPZxbupy1+p2jEKzCG9wEEfeWGv5F4Hd
9moOh+VQl0r71ekJ5a1aZ/Jk2Du33eZpyydyn/Q2E5FrJiRh5rWpH8dyVfcm3IzrkmRTrwWee5wJ
T7xbRzO+rDm4ozSt1U/RAC5kUrL5ujLwEy6jioK0bcuR1MNEv0yAwz8uswzdiAQef5CzQpu1YHrl
drxO3UWNmxub3M69WdFrsp1lPdVYb09rppHBIxaD7q26SGL4Vu1Sm6xiP8tMP070fl6WXB3w/9dR
dJNIOu/uaOMrxMpmH4bBqIiFK8VhaCeRe3m85if4G8UhC0EXuJy7ea9lMAg+wyXoX83GtLyZ1g5/
rkZpuSh8g186ZHOXYJdNd5XdsmuwUMIvXxD1TVzpSh0QjvKpPk2L2Tz2iYgfwG31mTs3dn8VKuMc
FGGX7HN24qPVDwNO0FVehEYtuRGddhHHutgxOi9Oc9sP1+iLs1sn643nlNf97dL02mVe86wt8J79
hTj3IDN5X2XY0y+klZUXTjeVF/QMh9lFRu5caVU/7iaZmthWef5tWwm/qRgn3UT2jO6atPb0UkSP
ekf1TbP3EEmBIk9rCuRvkX6b4npAsTjaF4VaIxhtjfwzR157b/HSPi7NKq6Gvl4SVykH/bFvmhSi
pxLSWozmm7xI4ivHQRoliZC+qrC9QZjSxT5JM+3j0kZ5AP9mka4e1y2muVC7lOzOfdnEmIRVrSK0
G/kso1TzJh8STge0EMN93InhhYji4hguE1HrZnObq3JwK1AfJ9ivr9mgtke1qcpAjPVMuLjQEi/r
G4I4Y306ELQkb1p7BCyiSXOH3TqlZ6ibN5Rn6kOC8XafZWvNuEYdvSKGPsKsQf1CyCD4jYkUwDLT
TK8jzfArAIX6usuq6cYBO/Ski6kl2rHiteho06ExROlj9nP2S440WklS/SPD1e5qTDI0HkVVHXu0
loGxxIUHOQGWnW70R0agIw7ceOqBNqzGHqxtfyedISOlZC62L2w7zm5V69FTE6cAeNoiIbl4qp3s
WHUkN8IAn0s+DEguSPXpbVew1+4VKy1usrA3P5K0isNaa53ros/V56KEQ+zVxrBtgZUcFA411VMn
86HyraR3PsH/2BCIUmm9EJf8oxJxGtiZ7WrFbrFUpnpgHsF8i+Rl/VuXgxIKZrs10sBpZjPzldzQ
i6BZFry0zqASUZZyAiD3UhDj7JaWCWFA4Kb9k3RCOfhEUtovqjGtgzeRHXyrRlV1Ua2ddlvQqyfm
NiS4mqAitfms9GFk78fMMGmrVGIUO0eMJYcaJsa7Lga+0Oed8ada2JnfitwhFtuKjMcua4cLzhf6
DSLbEQl3JCGCFIk1+gX9M8sl96u5IAJJotue4lASDQ4OiO+NUS6e2c/kgdKzxVMqWsV6tqJGBTjc
l+1d74TGRauYmKQ7rYkel1jLQdKXg0I4NgF0mk+CnNghErdJO8hlVR8mKaPZJTuRGB/AE3kKNrlb
7jVzdK5zjnGkP7XZQI0BUYJwPqeLHo1UQ5U71npmey0u3CnItTi5i9IwP8pi4yoMurOgqk2p7ilW
6QjzdDlz7y5dowMlUnGc7qsYBAC5WbUKTd5UVnuXqnZxau0+TNyx15zC0zmGcovHuUR/Vdn6x5rz
C7yecipDxmt81DgkMVPZrbZS7hXValZv4LxootquECYToFo+QpPhhA8/aQuPZmqheplmgWHno5Pv
0BPUlxwua+WLPpCVGkDU0A6LUvBVGJZ0uuVoV5JQm0CLg9GSWoOr9CuHebLRjxNRqhBPq+Ramwzl
wsnV7KnJNfPDiDPdH8FjrVezshit67BNL+mPWTfzwtjXT1vRBc1ogmKoE8er6pE83lrrhouy6ozZ
xU7r7IFcFEYg2lkl0B66Du/FtipJei5t53oziwaLIlSI9XY//ykafb0KZT1RRNPGXE6rvaX3GgyQ
xSFT16ZlvZaXykh2ElnB87iLIlvBucpsgLOmaFfF63tl/JhTJzj3vOhSAix5ajCMMxpbPd20CYm3
KnKj94pmjRdqr6iXZlyW1yIhvhOGgEEMfUZUqlua5gBRybS7Z+a9UnG1Ko+AOpXQbaasCfcUgXel
1aD+0szkIKIE9XVoOf7SpH3AxM08aOuYeuVklDvSnQ2kQUmvkOaj9S+Z05evaybSQyfsyK2Xodhp
lZW/wB3S79eS0FzALOR5D0dlIWrOVZ3KGYNmiJKT1ToMqurM5nzIMaNnF5pad1Hls3hGk6zhxNAi
8Etsrv4jc0hJ5mU4vay5kd4ohdpcKxOZBwyb+hOj9HXyBx4+cTBnizBonpbxnu+L6TZwPAifNlrx
Bfs9PoaBWfV9PCS2+7+sZRXb8coKLCzMkCVW+1hPxuA1JRCO31ef5yU1MwAOLTZmV3y9Jp23t32W
NSm13OJIHJjNllk7FVdaDiXn94ucycm/Txp+XOW8xCUrOulwIKxBbg5XsW48Gp35yrZ6EHH4ebDL
G10BOi/r+LGKtP3vF/+5yt0orzYGJaQeNv/17S9kAB5aBHFreJJijq1ac6OX6WVJ5HpVKHw3icrW
idj6/aI/9RE2tqxBfjr8T83c1CdvV63mKGvmQteCBLlFoHlAJl4KlOaLQwKI9ObT+/EmZwGf21Um
65hqnlgHerTkYLxds1DqvKuHUGNuMgWrn/vVPpnd+iG5oGrwGXt6rVfusy/JTXitveNvO/P5/rz4
ttF+ELMIKe24g7QV6PvoIA/zscP2Hu7lVb4z/eoqPmgHehgEGGhueieD+l3X6LZTf2yjfP/1aI5t
/sMMwzy7z2tTd33BBCXYxI/yQIFx0R0Jp3/HYLf9a35exoG4Su8dsuvZjW2SpF0GM6IHFT0ySXGN
5l6FBPL77XM2c/rrTuKmo8+vOyh4z55KxczXcK5jCU/mZGG/slJsfOWnfpjeefzPtGt/37Z/r2Sc
6WDXMYlFs00tOFLef48a8jvF/WK60cd+7/jte5lY50+jo0uk7gAnCV1mZHhOeI5l1fIV4C5xpAzq
vvDxphXK0zSa7tx/iep3nsOz6Ietn8caGImFcIgE5K+329KOVHUdcPkGKm21rY0cXTSn6ZSg1t6S
huzH3LVdyaacXjQOk19/fx/PN8vZ6ufKQFJ9Q1WRJRO9aJkPc22EJzpxAg2GPu5+v9SZsWX7pQYA
dGamYCCAF5zPKZUskhwyaI7ap/QxuaStTLPc/rI99IAl3xlCnSktf1rtPKHEEgsHGmgsQUddFKDL
Sncp/snAOU0+LMX+XjwVD46/fvzHvxKIAEM2bCcbHFSe9c07CsJBc/iVzGB3VCKX9jF9hoLrERd+
/Z7q+Ofb92ax88cwz+aozpTawtx8igcTk95zpX3+/ov+K1NApsDL5P+t3HyKPpdfuVh/4W6/M223
f+AvlcKmKGAou4k3N6oJUoR/iRQ0549tEr8hOiwTS4vg3fm3RgHBJyN6kAFbChQ5rtvj9i+JgvhD
5wPBNIl+nWHhnfxHEgUDRcOPnwF2n8VURSXpYMOvwyXZ3nM/fO7QLaZ0RWGcUq5Zh27unNxTlyGm
1iVK+WQaeIuTh0YM6g2cL0BdojMPAlHRpb6a8k6Ph+bGTIYCVnRe3IPXjj9Cbxpuq2XWHsOhsY8j
dKBAWfrtJVyMHHnNJNl3+aDdE70YB0qGqFMkrUGUWEMpjgnY6p9p8qM6K/JhuENvzYsmW9eLrKz1
fS3z6r4yRHhKrAE32qBP2WEUVkezzoppYkIAsxR6DW1xLOhwxi4lSPYSLwwvXRota3MlbJ2WQLAa
HeyfO2CvoJbQx+X9qh/BWM7N4zpWY4jdAFSZJrwq75vloa9yu74E8ArfU4hC2Ds9a1c/ndv8hhBa
+ijVTHMl0qcymKJc7iKYpCQdKaNxL1PRX6M7weM8ODaywVaDwNJT1HxWbQVxt7amUdBPtC75Yrd3
y1BfpNzMfY5b7OPM6OAwFQ6yeiWfD7aaUcB0ZRZM2tx/hMQwxO40KOCCxNorn9u5Xb72GqMQT9cU
5WXMp8pTN8hkVdSKu6k3Oa8nN2wvA6Fp313M6saklAvSSNcUodV5fdw7tF+Q0HH6micD2lxN4bpV
C7jYQ91sHD9OndpwDYeECjUSzpexNIbUh2BoMauInJZrkTrDYYScGrlT2OcCC3M6v5Z9nR4zA+oS
AsZyN9qGYG9EQGMCTs2acCe9TiFFAfzyGji2zmVXdWm1xyI8hh8HLcy+iKJuggyVKP7cchUrvaRc
IzkA7Kh1lSPjupgL7PVrnjENqcHWMjicXhZYiom3xGN+NLNeMMhZpnbXaQ4HvWbUIOL06Z1FG1p/
joqsTD11i6BzQ+SUz7Dps5uo6Ih1NQ02lVWUawj2UGZXLfMgJk0VbVwombUWM+3XjNKPbD3M+DGO
0fotD3TsZ8rMv6DQkZROSpN8IK2qfOrB1O5CPU7XvZQzHLIRjSNFf1eohxXy23Wa9ctHKw3Xg1Ds
bMMi69NHhybqgLqwyAFKotn4WiOMNTwFdSdebDuuP6qdTj+Nyjz5lBUDZclaWZEg8Q1cNab2srqe
G0GHkMnP4nXgIwmdU6tnfalUfyrH6jJJCOqi/OUraNauEDO4rdaaQd9EK0z4CojiRTmk9uuU95ZX
rs30mGsljPtJAQbnREbGnGma7OtW09AyT47itP6cxw2XKVs7wKh1d5cMOpYlmWavAknh7RzzJ93n
s5J8tbt+Qk3slGC1xs4cH8t61Cg6q1iVfkH7eK0Dp5wS4rBGlPGyps6l4P64ZJGDvpOZMbMmbTLX
4RiB3Zyo0kHoMeKTlo9MGt85eJH4Gs0uzMvOwJdzkusSMt7CCYficPSablA8Qxu0kU43NAaYXU1Q
1rFtH9BtkuHdZt3yoXcaWIZWOdTNzrQ0GjORUOf9OozGCeUxbXMjL7NdbKgrLzcEhPa9Mad5uaep
Av0hy8oveN7AUCMTRiu1r+nHJQcT0toFY/zS3CVtrOz1Jcq/DkMh/WiCYAficILtQKbFncLtfx4q
WXwSvIsOYT831zbP7KGboumqKU3YaCOV/7y003HUR0m0ka2VcaD3cbGDOd0HnSqbQIGM+xBGSHNd
wEo2bTogGJ9VpvuebeoCPoXIHjX1JVL8IYa3UCoPqfkCDuorhBY03UMaPTpjNflhk5uz17dW+li0
SXi9KNlyEzsrI4dac74RI5HRiIIUKAZnuES7ud7zKAst6GuHRiiz0XzrpeXU8Tj2YprnlZH4W20c
wwBRwmcHTFiQzOb4JdXj/hLSaQnREdwJMuCQLNVtNnhbKGzrSbH1Qw3g7UqWsf5laqL0CpJlU3j0
Y3NY6wObMZ7L4ZNQs0LQfEogJ6JJ3cPV5SkH7AYBgmKMPn4WL+03lft8n9Ks+zTMVXPQhTryFIaq
eZvwdnpdO8NET7esF3Fiqr5Oc+2FT8l8sJLY+sz80Le5SXATyKJpC316rhWg2pe9Vg60UuPlzxZI
Iu01oyz/D3vnsVy5sW3bX3nx+jgBb7pw29LbYgdBskh47/H1b6Cke1S1WVf7KF7rRtyOOpKIDZMr
M1fOOabfIauwq0jrLqE9mLeDOJUqJyRQ4lwdbsHoSFWUpxsJNdhnrMfN2FL50qh/CoQWubXTolEj
ZDYoxhyYqhHXdl+l42taiun1NEXJVW3Uj2YhqzZHZKCW9Zam7pAYj/0ypHexRo+2n5C5Ue3b4m6S
hWGrD8bAW2P+lonZ9hZZCffNlISPigG0PlTy5G3Jq/IpNHMemBwWHJhUarBLdODrEu0xewEueaAH
bDFjpXAxosTI/Kq3Gi/gbG2TawTzzaZFy3qYCx/H+XqSSqe266feC3UDV6yugU/JEsFOQkZLB2IX
roQFWj7mkL3HXuKuOEf4G5b+oEvz4qUUWNdcMR6xGoxe15mTU0lV5856ox6UWaRvBuHWnXNacBad
B1fuLW3bo67flmGxuHTEy4sEPfmuXWThatQT0Yur+j1NhcIRyiHzQyFPvQmjBQdE1ZrIp0vPNOqE
WzOwsvV0eRZfOMfrrpdpbLdBghafylrGNMA58bsJOFW6kzpZ3eoM8/sOXGrwithvPAToRNKPnvc5
2DmzNCEBo9T7gMAyOJERe+mxMsVn9AHRFkp9cKPxPdzULZMQy7XJz+Ylu+oiqfVBNwfXfJTzZ1TO
WdA46TTJsVuOOSx56oMDL7zaynIPmjyF+w3Ird5kYxAdB52pyyrM7m2MJmrjYlgRgP1aCiQ/DQzz
Y5Jo/VFCZeQPUjpOE5SWTHcG9qvvqJ/oPUuq9K2flWLTTiq/mwQ832Dr6OlT0BDmGgF38hKtFl9m
OUDWg4VRPUaGwREjToXyQqkkgBHtNN5gO9SZ12MWOjA+FSiNcqtGIe8uSQ9BVBmPVdNJ30H9apcs
+aSDxqrsoeXQwwEnahwWU5FvdJXUSyVegZtAhIUrANLVZzPMFm14YJWA4Fng/tEJ+d/t0f9V8a2z
q/nvN0ibMnst/s9d//Y9brsmfu9+3iv9+X//e7eEbFj8kZW9iqL+kHOzh9Jpu63sCUKbVqX3v3dK
ivIvGgWrJlG0NBm3JN26P3dKivwvWmjwFvCl8bf+y3j3p1D6j3CV3+d4SD/aun/1yhBS4SsFNLh2
XxVd/eIxZayj+KfB5USazrJh1mW304nXoLW2HUwag2KTOH0a3mT1EHhzaVwsNFWdXAvcuaweBAxY
TWG2ttZH4H3k8Ugm/KPcVe+WHCJiCYdt3kVbNYp2s1R9ZCKZP4N1rcnt26DVNxkbIjdnIWg2psFo
kQGzEk4X2QonFO8sVIBA4aKQHqbCQjwLff4Syqu2H5S+fZiiPLBF2tWPaWvlGXEi5AbQgxdHJ2wo
yMgJWESH1jj4hWZEVwswbg9MuyY6eT1WD2qSNbeg5sE+GRFh3qUuiJ9d0mt+mSkoJxpmkZXBtFhX
UoaxamCTwEFS7fXVOgUkGdU0V6cL8D/1t0bscbMhMoGEboz7aJzFu3WZ57JR9Ms+Yhkee2ad7qKR
4zrJvNCy9lshxods5hwcT9Y2G5HkGCkyVz1vQcsL+jcO8u7UpsYc1Fu2Ks/XQatzRIMY66pRI33l
WqGwUwajo3cdhNV7qyyam2jo/CS1ancSK/vHytAqF2ZubzdL1vhTIb7Au5cegrm6YzYVt8RBC0cN
pLak9Helol2qPYr+KPHVeEE4ED8L8pLiAtHuJG0OvIVHzkluqD2Pet8ykYJUzjMoo0Wq2VaAkY20
BT9pM8FZ2HGgWapSXxaD6pCMQXVryMEaBBxEFwoiMycWSRUhJcrA9xZeqZh97KAOK7voULT88zbO
/7QMIWRkf1d/LjCAvb+XP1edH//HHzVHEP+FBZajBsvCNLBWGYX68leIEK5oOq40aGhhr9lef/Zo
KEoWyWvUBP0Hmkb9q/LI4r9ISOMP0lcH90Lp+kfVZ1Vq/lV8aMvQ8ZVoBnEgwsVQRpx0aMQpEUNF
fCPcwtedVYvm6Nek/3rdJpS9c+doJ9rhPy/HLAhnnlbsl6TrnNU5ro7ljQNc+sxrlr28y3eyKx7O
CTdPevZcSiWTgnAmeHs8K1SZv94ZA5ZRUsVvozO5iyvZKQoGZ3BGd8VWFhfnmti/vR5vEl892U+0
5U566GpgBHISG6/KVXUsL7HjODBxXmaf4zyv2Jy9vS8vDg8Sk5mucF4H4uv0csGcxVOhN7y42ZPc
xM86W3Wx+XmoODbamQ79Sczc+jC5moqriYUt6Tanh2ZTl8pzbTZv/b73ND/1SsdyWvyuAGobT3JC
p/CKl+xBv5R2Pw2mP6fLn8m4jLVfv08VkwNkKI1/EhF4el5FSh8n48Lytp6XwUEkzE31/wOi2K+N
yh/3hwt+bYfSNieJ8uTltbVSQ/Fb3lacSvtCL2V1UXnNy3+AlPjNi/vlUuu//6knyoYmz1Jrect2
MA6dDgutGzvGpvBaZkr3HDrpy2dJ0BgtXs7KOGXBc3Z6sJsVkpA1+vihXxh3wabflA6JFy/AGH3Z
PX+8+OtZAFXk5GoUu59vrqAbzW5w/Ejp6VjT99mc7bY6oz6n9v3ySfy4BtABkcN4JEynxgqtnUNp
VsSPVTA7hMc8F7y//+Z+exM/XeDkJkyzWnLYmAQ/XDXhdacdqvD+76+w/oWfq+7pLZzUpmg2SkOL
pY/AuIPsONcvIadBwXz791f57YOCrr7aEBUOgk4+aoWWTJVxlWqwk5REBVIV/v4CJ6dpP143f3Y9
SQCthCVvfZI/fctiJBZqX0kfyS7eJqJrXlPyLoy9up1b5L5nOWBfpg8JuyUXw16J8I5ie3I9un6R
hT72s3NJUJNt1sfb3jf2pFeeJ7H85ubW4kohlymx8heAYiNzijCrxsc6NSpuvWme0uNaYFM/c84W
2NOqADKDDQDnLkzoq5vz5F1NCFITnuU7C+UdWVZesBO/tcwdJbRvWztTVL9+GCDqVYXMYjYf+heH
SDIuYxJO87uerKwDyvi4PfNhnLvCyRCaoGuL4jC/i5uhcc39OtWH+5TD5L5xy2vyf/4pOEeS1p0d
SxlOdyVSBbT1F/30KWqCUatzFX4qkYCn64Foj3/8sZ9c4eSe8rZbgqKZP4Rteqn5iJVc+W72RTf3
A+ccOGotAL8UiB/XwraIfAKVxukxddgEMUnDwkdBBxQgzqqTzV1SJXZk/+6j4lyg8NdZ4uR6JwNr
Lss5isrwMztyKr6tNz9WSn5yqTiJF7vnzMJfCuzJ1U7Kn9kvaM14V4bxkMovvbXPzPLM2zpdN/zx
Ofz1AE9OHkWxjtWFG0p2aD/36UbZAHfZ/EO44/rRwVZl4SCqHGdx0P7rR5caPaADWf6UOBgUiQxT
WpdIsHOD6TcfAweoTEjruSxCtJOrzEk3ayP3kj5qrmabG5XRlLjydXxjeaswo7/Xn+KzK4dzVz0Z
UB3OlkoOeYIWLcZ0m1k9xz1HdfmotXNDa2UMnX7uv9zhyec3EbY1C0X4OXKqd5mRTHdbXemPw1Xm
BoSCiL72WgcsJJCiTI+ctHihe07EcCJFYyrjVf78kE9GNxwLouJyfoJjwqGLnP5iOqwFCwv9sbg5
vzA7kYJ9veDJINCD6o8hxwIeeL8N3Ti2y710yDe9Pzeuoz+Pu+o1sEs/9DVXvQi8c8Pwyyrk5JZP
xsgUDGAKsvBTD44Js0yAcD0MF1tvn87MBqs86qSa/fJs18H6U20eYrW2yGL7nPfNLveG7bIZj+wv
3XPm3hO9zZdn+qPV9tOF0rSeSesKP7UreG1/1LH34K53Qyd3t4VzbnF9opv6er2TWVsqkq5Q0vBz
8JPrgrMexc69cmN5hpMf653pdw/Ko7jtt7VfIS86+82uL+hvnqu6Lip+ut2m5nRw5PI/vlndbq7n
l2DfXLUP6aZ2l8+qRUDrDhfRPnOs+79/p+eG7Cl+IupnXUh4p+IeFb/iF364j2/e6CS1G8Eb8IFa
n7VPWa/2zUOzF/6ptuq/nr2JoIvWChvgk5qBkcKcQrP+XrnWnZwfip3hJz4JozF0IDti5iI38Orc
yuk3Mxdf8l8XPakS+dQ2opCon2kXu/N4wRG3U0jPf/9ov65yf4zLvy5yUhmGvGsRtOBUAeyxamLb
B8OT9sm22vzDvIU/i95fVzqpAKAQYNrn6mc0w8N6FPSclGg8P7X7/3lHJwVADsJMR9DzSUSxZ0Yd
6OpVcHHZJpoDnnxjpodlqrdpWpHFee5p/n4e+/c9/lBd/zRIiM2MtZnC3nrlazI4oumWe+UAR1Lw
Go/swWhTg9I6WLvmbJPmvxkkf137pD7oUbRo66Siblb7lWwba4lvrglo8g0nvidP+LYilo2MmPpe
Papb8dBuzzz6dXHwtUb89RNOaoSx2hBIyOb2u2NGkoBAzy11JmfKbO1VX9zQPzetnBkjP9aaPz3w
eRLzNEjCz26+q+JvnNtRhc5sYH7/YGUNmi9ZW/T3ToZIIA5xV1Pok6PKnEIWIEwnf9iq1+EuvLb2
IFqeLqU98HlHcNtD+Y/UzT9KD0IpdoambnC4+GMa+ukONasjoLeVPwgbwzZx24gvydlF32+eoqWx
2+VEiq2u/EPG/tM1lNTsjMiSPow7dYb/RSqqrUPWDx+MB+Elva4r1EA2BtRzQ3X9Hn79XuhJsxTS
6Bah2TtdbAZmX8+ct3+0+5X9DrhuN91Ozux2BE+du9jXe/z1WidLTKDJcN8U0p/0Z6NH89PPDsvA
MzuB36zs1qtwtqcBZ2HPe7J81rqwEVpD+pCuZuKliJNB3Zw7y6Xc29aN8TneFRvpHOzh6/bDWpeT
vDsL3SMtxV9n5mxYGs6A1NdkF27xDf2Hbcsvz09HXmnREaFtQDfkFJvCgQ6m3KJ+jWfDyXTdETGp
Qw3YnCkh5y5zMktg8kz1tulfpfIi22l+5ndPyq31Wj5LGjaNVTotnN19fB3h3BvolJXLQc8QUsuv
T1BtksyKu/51dWmQToyN+xbNpPG2Vu3JS8T1k9xsR9v6jqRC0ZxzY/zrWpIfQNuZQxvYv/qXlvcY
tqleDOOrepFFLjz95ag72VXgkkFeOfqV4vSAc/f9uXr95cvR19sFGINaVqO5dlLZQFguVbz0rz8a
3pM9HNTv1u2AFQzduJN94pjciS7CVtVFgIZQarbOVYAv2wIdyTiQq3XM0Hw4bRvmSZW3MjfegTjV
18yv+rLc146B9QjU8lxfxNdrW0BwzyaNff3QLJVKR9nkTFzUT9ezYdpVZCUYvPN14UMO91XooTe0
DXrxsl052cW5Y5S1wvxS7fRfr3hSG5rUQFQmFe9jeacUlwGBqWfGzrkLnJS4LF6iWV2IGgVjTQLL
VfkwHLTblczW2OVdUjrl05krfnmIdPnXIcN5I50wQzxZorLiSKJpUHmIiK1nZnl/XZGPFYBRR7hY
O4riEwu95frMdb9MHDjH+GY4/0IYgfT7pOTRQVKrUS3eWy/YdFeJH7iVN3zqPp3ZnXjGR3VCg2EG
5mIq16P3TFX/Axr80+xoLVJh1k3znj5GR3UzHC1/PUusnqRbZVPvksvyOnVDd/r2z++RTjDTCTL5
dd4/+VxkAR8+k8m7djV7P7owvrrTr0xbc8TtOfbR1/dI4sVP1zr5cuIsyfJabt8t9SNNYw+RuC2k
uXfmjjicPB0CGjMIav/VEkdD+LTgLGBIu2kOXweLNKwuUIzvydjPmjehPr4ZJPSejQJtD6dJ4veS
WN4EeCEvG6GannJxHi7CBRyd1gSfs5qJTwpuVqw0QJYh4yH4Q/gwBbNFQHbS15kgbCQ1z43yENDg
bIdHnOWEXXudXKfQWzW9koPpWyj0Se83lZp/5tO8kPw1I62or2sttyRbSpq6eIkqRCzdBi2bmmzN
Lu3nZzkDxWxXShQiqdXr1qqfQvBKmaK6gaRFU+PWiFtY+E+GNsuij2RuGqbPIMiLCPp4TgCNea/n
oRqXXjDUsnpt9i1Rei462SJsvUZHHOMMWSdcZrK69G4gmNWtJIjaMZqj+RBMCE66OKlGG5iD+C52
JFg3aMkfEeZ0nh4X0WQTb2chY9dqubFlIZdITq9rBippRyrZXEENQkef5BvipPOPNLbqQ0/SIzMP
vOKPQSjj2S0HCdt2Yup1bedhZhytUJId7r2YbbE1qnezarM99mLdbVRx9KLKMj14Lcsh0LPJs1Ti
kuoFyyNuXVcEMcwvieLotUuw1sNtAWrdjUN9GU1qsZfwqO2WMu1tcWY3j/aS5WiG3tEJxka0s0yJ
r7puUt0pJFgEtRBGcwLHQmeUyGjvArG5NYxk8ISoN47kjcWzbRA+vBPysNv1fSo/JqQhXwRdMAaH
YAmzmyYbjcIOc5wKdjYWBErrJgYK/iem/ljWD7KWK7skHoLtrCzjTVoTsdapybKVZz3fVKJB8rEC
3Q1CTe2rXVwiCG8uFIUAZGSnhWfmwnf+ek93QuNsR8WCPTZZ7aLqg7wSq3zr8Sh7ocUCEeqdtlly
bAPJmE82gJbhQjai6YU3njtFWEUeAhvD1ZRqxtrCb/8WKVq4GTKBOGkjTHyy1+kJLUNtxwN8jTzh
kLkMVfzvVdtD8F7SrZ5rT2FaPCQhaexAnEP8afuc4XoIqvpeJnf9LdOQ9+jVEF+YMRi5ysjSyxLU
z4VQdL09yOW9ZMQ3UhM9zoOOJEsse0dOBsMdRx5WHFrJ/RCbiKLJtfUNk9hoNGmGOzRKRuR8Sype
Yi6jl8Im8CIM+BdLCKoqK0KyCA3B9IRWbzf4JLCOk/vmgvhONgJyKWAY+eST1tA85EYzuDpizNdK
kNBzGVWf2gxrNGjCZIkbbWzK+yTWEZnKsuB2fSHscgH/pt1kvb5BG1x9Ay1eH2tpiL+lfbwH7iNc
DWbVX8TqgJi8QlI5i8EN1IoBTdpUPCtSN4EOnl9Idt0lUa3bcB5kPyzVh25uEtfKeDqRYTY2MKvL
uoYqrXVCdizBf9hprd7PzaTujUZIEKlFglePtcjzkIABhOL10rO+CvvlIpQqgRlTqKTUz+tcacmY
69MCeEBQbyZoT5o/JcUBaDnCsti8G4bmekRW7gwhAlQ0oo2jsKt6jA1TyWxs9TDfVE5ADnI5DRf5
2EXXRWJqj1U7CC0QiC7gRkotwuY+K30e8bQqhUPOkojxWzPhZPxCKdRUP4i1HqZ3qTpk9/FQIyGc
TLhRlwQ25voldPHr0szU+1RWmgbItrQ4gFK2ZaBeFxUCw1ksl62SS4RqTOH61UlXRT/IrhTFNJxM
5UNoRQ5YuyXxqkV+zeMhQbwPFCJW3GBuL3WaGloYv+Kegu6So9GrYF0EYXRIovFRHwMbpFBwqU/q
1iy052bE1DB2lnUQJK0hRjSwa0qiOw7i4sa9rth6KBGOrpjHtgUDHlsxA0C9s7Is3tRBSpSViI4t
CYdNrlSJk6H59ojyTPwhq8WHCfCJH4qTeSULle7FhtBsexS5+wXYvF0ja7G7GuMM5xp3Qa0MdEOC
wzyLuj/H2bVkFI/81fvOklNsDVnhzb11pWrVo06IoJNPA3r/XDOdNIquoyA9dsqI/bdTPCWN31p4
3rBIZUTwuX6r9+DTWUL0DILIgPDdLY4gWw/IxXG66MZtQGyes9T9DadKko0A3LBTKcY3hMTGLfgS
nUYVLlWKYb0e2kcc8TvxuDxrhrDPUuFt0hpA2/UeAvbggqkCiVVb92wFb6qpAXQEPcVOE3j+S6ge
h1KM3arETq6rW4TWrYMl5Y6ZoPciBVD1VH6LOWJyYugXVSS0O4bnLq2twjHMEa4FEH9PF43UiRIt
dwlv/gb8z9pUIXYy9PjXTSsrjqJ3kS1qYeK2qXqQphiTVxm2DvakcGfVdbZZdBhFCZ+fLoOml8qn
qO/2UmC9q514rcXNfddVFxi7jjJQLHuohZeiDGNHU4ZrM08fh6D5pvfSlagnl1pPTvTQVvJ2CMLP
YBn9Bqmm1whpYAdot/2hZwqv80LdNbrwnAAS85eKp5QO42gnQp86DXGb86hfqvlyPYfEvwZt8RRn
crCPiBnw5Hrajn0JA0QhMGIxrpRMeDEz6d4w2ptlHu80pe9tBVrebsFKw7NbardrMoZ5fA8OYyZl
Or3XykW0Ta28raPmQS0CkoYKHCFpwDQbKgnplPHdLEzBtiwyzUGgh//HiHNHGKUnC0/Rscig0ImF
wLg2EPhGUaHwD83aAhSDsFy129mS3uYiUq7Q8ye+hpjULqG2Hcs8B/uiAZcbkuGWDAfd0Qr9qirF
J60xBCdPULH2bXo/xb0AdmW2WG+Nt/pq+5LqXPW0QKV3LwBy01ROFMZC3kbtfASfguEo/lbPTbXT
F6NxjLTZi22nuQvxqoFWGI7QhKQ3Wc1Tbaq107biRx22uqdTM33Ky2GJimtDC1K/HtrwtuvyC/A/
syfSz8+RI2QV2hGxTY2DUuoYmd0ggnbpTmRurtNuP6ErNhoVwvVcmohU5eFCafBfLQMMvGQGPj+Y
eW3LViP7WZB0btUrvdcTkRwtk+4KSphtw8HCI6JY0+iNqfAgpxNkZaVALmuBWUriNPAzEEMXioGK
pROTxY8L80DCgXpQs/oZp8eH1CTssBRMrKzDfKOpF29YjMGeWpw9uaomEOA6ePy4l7Q3Qs3rSxrR
gEyTtPqWxH3hxpKR7IWp70RPE5J8ttOGuIlQD0a3ZWAfta4IfIX8jesgt0KsDzrtsbzQinuMEjOJ
DmnmtlrLMqavIxYvAwLknviceKreklQ4tLK2V43lTmqXHd5J1YkkheXeLGwpl3f46cC7ZaqyG1Lj
JuuNxQ5BkhFqEcYMd709xhLsROD6Mci2vH8oFbE55kFaYUIpjR3EgMQZmkDcSkvdvlrpqO9qKw0D
qsZcH/EdFUdNEywKG6mnY93UOxX1ehjrWFnrlKTWJGfSpS5dUBDuaiFnw79EpS+z+nWwh77j3PoW
YmjbEjt8I+JiDMPmPoQOiRZeexUmSH+hIMPBNPcwtzbKkDyl0BbRxdf3Yxw9LqN0KbSW6XAR0geq
OQWEOG5keJhY40LbMCvEabNI8CvQQX1UiK6FP2V0Ve0IVfnaCQu1WS+ZaGIWpAOUkmUiJRdEj7rt
0/qthY2Gr5f1cD4ID6z+A/Jh1cRuanNgb6A2gJssXVujg5XMi3QptsUqQTnPcLxvLCnFmDzod2Kj
zUem+UdCGVwTJJMtRBCiZgnunTQC+rFKEl80uZF2TdEml7HJO0BHDqahh/QT5azR4nbINmjgZyew
WN8xuc1RDc0Lxy2g62BnRq0PCqrGBqMRedyJlRPX2muhpwdr0AYse9L1MmBxBZg0uDx1cHJckHdZ
ihujrCTWSNIEtzIbnJBNn4OLYdjVo1F6gjbdqKmQOOHSpgexRPiXzgOCUFY84GGh/Gil9a0vBuYT
zubyoeAjqzAV5H30rEP6s7NlmIgCqaHYx/HsTHKZHOK5yLeiXvQH4mHuVD3+qMI8dNJEDtyyH8yN
vOgvtR6FSO8BpTUdX3+cTg8FuWGwCtkAEqbyNkyJX+fv1rA4HEBvMgNzMoMyBcXM8bDeuBKoS40F
LMy+u9Yc7xqgPmkA4JMDqxfq/4OmpXtlKu6TIpCdEnISltTrMIQWCJp6o6pkkIXKISnI6dJxKS1q
7dZIT5yePNx4XtjdscXjB6FS64gNFmNStqewW1lglwQav6RGjtFykQewm8EtVmUeQtu86TVWakVp
jW1SmgEXi0nNXjRtr9W5ZPdZDElt1DJQpgt7YG3ExstHhx/LHGzASYe8Xd4xK38T+1C7jBsRBWDY
Forgy3NZXDTjEgATVdlLhpOObWNR9Rmi1ahRDrvexGO6RDiVinQwHioytj9L7N+UNY0Qn3GTtfNL
KAi4r8AqEk+90Jbt+60+1rRKTWOAxdKRZ6lHyQGD5n2RKaNtNgYpJjF50KrQj9caWiPbaqKH1FCP
ZUlMcjOb15ADZ6cGOWebCVnicmQlnphI6kNejCAyzZZE3bkFtSsUxbGMhYh42ICiL/VytAU3l1zL
fSo9Z0ZnPk9aB3pSmVGQQAt1sG8e51QjjztSZt/KBvXAprC9ZLoNfLY+LDKsMvcxr2k+Y1a9DFlo
2HNXNl4+UunI2wECKxnf5Uh4hu++ycEOJKwVncLCCaotObEziDg3qlzujKzXvIrlgj1O8y0gl5Rv
tvLkzmBFNo+7Tgu2HYg8W6nzh0bge1Sn4bLrow9dpM27LOU2mvTGw5Sv2YSkhZteVhY/nUHgsqOK
jcQxLZ66QAPXDnRrvgAnhzysEWvA6Yy9JhrxRuaWcA/7Fus5FLfabjkasUFmjnscw4Vl5zLWflvN
13yRFOOcdBdMqZXb9Si1T1ooxhvaI5bDUyapnabftSXBhiJCW8AxCRWuuugsrENGhdVEV2rFC0qW
lIvVfI/aYgFfkKmisyi18ITNob412G4dea0cYxmG0D92hoTVgEfFT1A2U82SCK0yq7MsdRaCLfjP
AAZ1ktLhIoRbOIWZtMs19b2W5KPQyg+hKeYbVe+JTI3r6nHOq1u1yhrP0GPNrhGA2XNR3lhTwQej
Jq9SHZE2J88fkTR4uaDt+qY/1FV5YGd4JZPxZReKvnhVpLILNu4r5jvS5AWbL/UiaOBcYzkmmF6H
J9EpLBhh+XV2XZoCm3tD9XAlG5Br5/ISRhp2onK5KbXuKV5U2Z/rkjDQ7qmEQOFJqfy89GbgqCN+
0wAw6VVsTm9JP5KTKuiFA/dh07Rr2GBcuorEQrZov1sCCydhDna6aLZX8SiMj1qWLB/9PNDf0DX5
jV/xJMXzgD9qnjagDx7rFjIDMWMrSVW5k8T2KiBXy+7FuAWPyzwDcIyAd0muD9EyNMeMTpMj1CZp
pVnS7sH6GcjTqYiCzjyRd0L+HSBedzUqemHTg74dDOFybKcHsat3Cr0T7uM+MgGmiupGitqtMQ5u
0uXbyKhvuxkf14yNVIOimoWHXIIB1zCCFSnwuzR96HXzFbRE6eoGn3qUX0mRfDum0bbNZArd1G7U
oEn49fqmHkRgoKZTV/md0RebSUwpttEhnPWLeVG+YWZmeh9TRFXt4rEA3cRlv+vTch/mBHFm8gvN
Pd5ichTNbiMY5qYjaHES2WEnUsvKDmJOqrM1EmRtYxWlopPxlGVT8GoOcxccI4CJ1RPlWWgBHpjN
+E3Oy+IgqgSOXltaisF7KnXrG8C0dZz1WnMtJCE+vGKSi3Y3DkO+r/kmn/W0n/D6QTuWxLo7WKmx
7wbtPo3C23FsmJY6S98CkwQK2pr5Xp+kSndAYbIciaVQeSJADRMGiI+gu4nyWpUdFdv9czmENKzk
Cr8XPezqAX+PcMN5VnGFL2zThEqzX4gUKx/HZZbfU5WZez+PRkRkGUxA8TD2Zjodw6ruQk8z5bp2
s5GmHDU6HQlVT5hkN/koY4k1CtDMdkoejnZQUxnrNkMlZc4vWD3HD42cWmSjRUFbuUMYNepN1Y/m
hpwsuoTWwAHc5+pyQp/VBmriKaVUdr5oKHVrm/T84stwKICgZHP9JMfdbdPgrzfmo8IupgihGta1
6PUJrYJQlG6odxctJdZmdxy5oMH8NoAK5mVWxEZUbPVpm5ZVF8Cpl4YHOczNJzNpw3pDDEjL1jOJ
Or9bovBliWIGR6WWrA9TYYETIoRzK6TQ0stGeg6zrI53DRYt9kqh1gp+XYWDM5sg+THfL50KeDJV
yO80bB0XMTln+ZyLrOaUsZpeGuZXqMCGvB9hPWhuMECLXGxZF2oG05hdSmweCL8SjIraiDBA4usr
i0SYDpYY1sT7lBY8W0vplUd6qhbbtMYs5d4PNKP90I1WHP26yaXuuxUsFGKvB6o9XJSTqIss1vKw
+r70lR7ZfCX9eAEXOB7dLk7F24l3YS8aR4+lqG0gOplQzJN81MLK7bNwEUVXkHH/X1B962InFoMp
bXqsqEAJKhYTm0DP60MtB9JFMhdt6Or6XPVOj+cmuhb5D5HQ014pnSpcyhEIrlBo4/Mgymm+nQRV
K0onrwbg+k2RBYTMwyGVt8UIzXsrx5r5USzs6fx0DIzvQUn4lq+RkieAWcX1zjLQZM8IFySq80Or
CRLGqyBRQFZnAHtuFsDhszt1ptYxqQSZ3lzW/QSZwo3igrwwu00iddgngr5AMIcy35NdrWXwZoEf
LzApu2acJM58OROe9A2RlFn0ME0cGLa2qkzNmvNoKuZjkAmdddTYso4PbctHTD2rJrkqbSFpExDf
YRyF04bmlNAb7hKoFZuMnAN26brRTP5yNC55cj3qjVD+P/bOYzly7ErDrzKhPTrgzUTMBkhLX2TR
bhAsFgveezz9fGC1WklkDjGSttpIalVXHlzgmnPP+U1EL0PrMqA6uunvtNEikVd7v0dpKCrTyHoL
0cIoX8j0UX9ZN42sBedm6SOYifKAwHzjU4ztlr+X9HvqT0mzt0IPZmwOw0tV7Q7hUteOg6HzX7GV
VH5IAfaBPblapPqUR9XYaH9KRouKcVDGYXHthWKvb9yxluR7jTLkvdUgDzKJXaAR4mMdWLxalRgU
39qULRm7nTjXVBd1JUouMhdyyuHXTVb0UFlbN9F/dgJ87PM4cJPqXAvSgq+lja7+w/OK/ox/zPZK
IVWXUpUH2LfVGWUydVS7znF7bA0yJ+wEV71rUxr4dt80iKyndVqpl1T/zeFOJlXjCjAMwCC5t4Qp
1Zda4YSoqXStW152fx4bvUXpQAhb37vvkqLv9qmlyIDFI6Vvnw2zpkzSGl2FpJkyRlcyGvoKGbbc
i+9Gx5nkJ2GjVnZjyX1FM8ZS6TUpkifuJa7V8a9xGFLOIjImhqXTy0h2ZjZUKG9oyD5xS6jTZD22
FreXhb7eUTd21tWbYTaaxhMM6Ap0gU3wbXa+6XeUo9f9Q3vrr//pLjrBTNwWqR4bunzEJzGyuMS5
oHnRCko3YPo87Z+GoEwRdPqT4F3wVprz89IEy8q2lV+A2r7lFwEajBVgqGDLhY4DyNiqtJmXHItP
QlAwcUNBD9qjohizd2jlk+WsqryUT96VslHX4V3prqyr8XxSRYTHfmWcpRP+RbQD4K3qpZktdGeP
WrOcgMCw2OJJpxDwmrWbc81KjCQKX1P/1gCakDavQjyurNFdYNQdU51mgWa9ZpWZP7aMlMLranq1
4crE5VrcwOrcZksIlwkI8BlzwVdUNbDlQHcN88Pw96B3H7mYSiHO9hrvxfVw728sblcgIOWVsI8W
FRjnr1AWReAICD6i9wrJ+kOh7iBY4xl9Hg3WW3dWXlACc8Lv40p3ws0E7XdV2FzhutstrYcj7NBH
VFkBQaPJBhCM2YdTAiPXArl69/oX63oiH8PPd8QbFLDFmM7oB093mXx59Bk/wsJYI9Vg4oB1+4yZ
8ty4U9GYfk9+UcQBd/aB9CwR7qxBaC292jmyZQoGRZ2ZA8FahR/3OZgVeGj+p/Gv0rKBT9mKUSzt
YUsRZrOSrMZrVF1+x0dzJTvwMVe0gZ3iIr+dVly8XYLzHyEFP4YEdAUXQxXb6TmEpVPCcuQO+ave
xHvhWk7X1ia8di+Ey5SSsSPv4svFkPPF8BFSR8EIUj9KI3P0BXXNbPKleJeCi3TPFrMxV0F3Pmwm
muEiFnjasA5X3jzYbEMrlESxcm449Woi+7PIsctxKt5qB7R0pV0Nm2FFi6fbU8nUnIUTaZoPn4OD
lxEl4HTQKhEamE3ORsqGvAY7Uz9h49xfNNuJ9xxdGFzW99kq2CxB9U98TZjPmLCJJAOEkyek3cHS
xzSo7eOhep80UFUnRWjJsWAmlA9kmKwH89b6+fUQj+frFHDaaKgYY4I5IXoOAtYFS1KQ6/ekCn+g
xI+hU4Db0dcxJuHO2Wv8HGT684MgvVRheVHU7/VT8dA9JDvk6x5F3Jo33Qau8lV6Rsq6bRed5pbG
Nvt6Qw8NP6rr9wxJQ+sqh8ZDnik4xUo075WXbJ+u4SUunfpz3hA4ZD4bxu+oZGhQ2GcvVFBqubTS
9t2PabvfAkwGCK2iGPkY0kAv3MvEQglNWdh2ph/9PE8/B529YO7RQkA9/d1M8CEXEZ0LNnL47euv
uBRj9jaDtG/0JmjezUBHVGYTp5YTSAsz5eQXO3h5s8XeKHkZxMToIwQicmltCAsH+dIgZusL2TWA
OG37Xvd3qnyeBRjzvXz9mk6co5++hTJNkIPJLnGRjca+gV9OSSb5ZurA/DJH3YO9orG67rex/uit
4qWt6tTIOLypWUmQb6G2z8JmI2Y3Wvc+gTY9DcC4u6opkm5Vu11Xe4Xr/arBg2Yh7KmoJCoAN2Fk
HOdFKUpBOiX496Ss7axfxwWGOu4SgvF4FyYhmdhSisSyOkI1D5Zg9oHfQ2p3t+JIw8JpUNVQttn3
oVoN1JU2i0fcqXEdhpwm6sFHFKrSz8Og59Rx61svv8Li6NzdY9twGcdnVP6oV0OOWww7vwHJCMlw
KQHLjNI9KeDsI/q+mCW0/n9O+i/ZrbJLGKW4UZyJzLnExDvalGexpmc5GCKuRRqQaeNnL19orUIt
CF5NxSFK5WRhRSyNavq+B5HQzwWh1k+j6tbFbbqJtrWtcf0p7pZHdcQKn7/C2ZcTMXYPwgkQuo+u
pJVyHrxb6nV+Xq/VDbRw93nJNeA4gZ29x2kqHYxOJn1tK0Y33UOQZGV0KAasqj21h+UJcrRBzoLN
NvqqKdW8YYJoNtZ6vMpbdI/t1H4WtoBal8MdZXof4XCsVnRONO0oHaFVZeiEE89kp7DBsbKhKFth
K8MP/XqSHA8MnjjiGJROybOY+5/fYt2bCEua1VuVBI4nXyntwiZytKDhRRz+/my2Sxg3i1JRv/lF
6Gi6QM+5XcdAjr4exXQ+fTqHZ1FmM32k5uwXQf0Wltd5CxZFvu3xsFEtB6uY7RBsvo629M5mUz3N
k7yWovqt5MeDXNuK2uXXAaYjfT6cyXiE+giuGAgTfP4oVL+rrirGtxgiVzmK50WB/navXYAv7Lk8
mQsUteM8kdenmNjVTJIpEnLun+NZSa9pdSa+yaIHOKS+o+9puyGmozDpY6T2pIaawkWD0F+hAtaX
b3V82eQ6tlX1uidD/3r0RwJS2C1/epzZYqutAGxlKb71ar4t05d23Bd+kcEM/Gm4uYOwr92hKiqA
3AfWEvnpqpRv3bqFjDrYgbaVlRRQyMPCQx0dhrOHmqVhWHkGutCIKCQ78oB8u609cinK7eTJlVbG
r/E+vcfg6OugJyaariqSOOmuAAmcqxfJem6FAO7fLPeycBUHDeLV1wFOrBtUJLlnIUiBZOXcjgE/
PPpOQvemD+BJ0jRbCUX9XGrytR+MZ4KWnTXRcPd1yJNj+kdIbZ6mQRAo6qJ/c7/pGixXv6mW5s80
PWarh2Vjco3jv7gSzLY0nWJ9CJTizSvea3cbg5ERXMeVFzbOmTfQpJNEc/8gzGxnU+UxT4uaMK/m
diKd9T/qO/Pdegxx50F0+sGK7eGuwTrgrjtfrIsdfTjdAA5JPWWy5tH0eSkApCSGfI2BZo5xXSIC
xI11h58drC9Ydp4TXwlnySbYxNvFe9Y0rE9vdxZ5erKDY1cLfC2jXv1WrzpoLai7beudamPpvUrv
lzifx0nFFMxQKKPzpikBzhadGRqhhAo3PKFurTvBms0Wh05nOggFwdae/yTy/Ucb92/UjA7W6eq1
fv3TJuTqNXn/n7/dZbhu/tdd8/M1PVSn/Phbfyni0pGQcQlh4rOydCbGb21KWflj0rOZdPfYomCU
seD+1KaUZAxEkKWkLD2dL5rOQ1RTqP/5G3+Jcu6kJskWRyuA5/snlHGJ9GleUkvhEVR9UhyE7cVD
zlKAFP51lvfNQwawoiPXUNyeTp03mCjto9cvpOdCO7R95EjZZKWQJpKAkH6q9wreIZbg3dXKkJL/
Y//RozhP9xEgILiAB5qKgrLDhXgy1/0Q5+/9ogWTqWpV7MiZ6A2dU9aVqCINL3VVclUHYuU+G43L
VgdAFB4cSMOxqLEJ0IdUFoZt6naAUXaCLiRubneRoQCvGfJCbbJdo+jDAElK1NtdHDWljsWASoNP
0dJRODPjstZuMchLiuuiCnNsHdBxRxGuB+YjbMoiUHrHE3JwAKKFPRtGoamaON1Qjfy7roVcd2sX
DWouyJYbtOqAhNVKZvfg8IAUKlKDvKCemeEbzoFpu5dF+KRCq7hYifjAiTaAGOAqJ0pWNKCozaDa
o2cel9h2yXiwghwefAVsM0BFVNotAKUryFUtdJwykzNQ1eUIZsTMAx1GMCjHvh+CYpVUA6wacDti
hZVto+VgkBJFc396HO8uj5gPrHqtattV7reevhOgENQXAp7f3mXgVaMM2CXrrXVOD1S9Dauyay9S
+seejQtxLl4nmkGp0sQk9nUUytLbuB3GknfgakrFrpoWWpqiV4mxwdbEl7ZtGkjgIwOlxCKwBE9g
Sx6tzuvRUsv8ss0zPIVD/HTylSG65fewM3C1CFM/jM761BxjAMIT8lFrm+IOIy60kpOmckMHHRIN
dwhgJp3t5lLng4YKSVX1qtHDFT4Zo7QpW+qCG02uynuE3qGBCXFllZcxEsv9jTDIbXqtj8MIj9HP
m9aGbA0IHek+RbVFcM2vTZpWOAFLgnEjAM7AUrqN6o0iaGIAf6wywo06NF63MZW8R7DIQ4bxra1o
33eSiOWHIPsKhtauFooglUQ5yH+pgSyNW4zq++hxUFRPX+lNKkUhoCCxr+4EX02DDe3LQMrhYvV6
s7FyzxBRw0X05d3VYhCUgCeKKlhpeTf9+ogZGyhur8d0whbkzi80R48Q33gJGE+NJgs3I9QuR8O4
wdvFErNt0o8YBxRVFmkvOlKFmACGmhQZOyMDQFBvMJUS+miDd4RJ+xTzVX+r6/i7Rhs3D6KOMA0W
sTk9+iETrHvRK3HCDCupMvSV18Ams9W+YHXyQwq1xKuItlPgsCz0AQJDkpiS7yRAXOUJZ8j1DaNm
YCC5Y/mZrp4lHMaSU0Xk8sYOQ61MX48mPjkIuRcd0Pg9oAmTXrYu5BgGr/yWlQdfuR5y7KHp6yuA
QvCNab+7beTjkxyC3b7R6jjMng2YMs95lMrXHgArJOlF9bLy1G8lstGiNuTDeSx3FuiKSstcW9VG
bldDISu2Biberq0UYLWZqoqN1yetcTG2VnLHsg0EawKNpbh1r6LWwrmTljcwutjPBdlmz4u+uYnq
Zus49lJgPQkcd5tdREKRzyxkqHsAlUhtZJSpHTShQCaFGPPg0UEp7jnszbR3srYTXuC1NCNgLKHz
z0swI6DtKixlKzsMxyhee6aKSDd4jeQclzt159c966JHOldZj4KWezvBi+DTcY7kVECrUtpgjdqV
+AMD41hpQIDz9WANMt3BhJ5/jCnIoJcT16pQN5gDhOatnjdNey6WQ29cuZJZ9rt8rHv5FVlsbdyR
LWpURCATXUa+nuCY0vZd8QDlM8w24xirKAdIQwxqWmINXALaao2tprtxmztsRyLCDTJgDXZAqgTr
JqZF7wxd2kc/6egL6VrHTDeBI6RWnCOV2rs3fuW7IG9Hy2IZy3oivdQWQq8X6mQFcA+pJ8nXHaAe
Ex6XRxa0LQMz99/rSvfNqwYQknZlKWn+gy0gjPetZrgogwqKmO4VDKOSNSA5rmV4dFvJNvRUKV67
TDhjH3tWTVkyghj0rJZVm9pZlqclPKkUpAnuxsKA54BcXmV8dBjh7PudA/ZTARbhlxOMLoug7Gap
VrtnupWbku3JudqtLCnGcTbRmIkrzDb88DLGZIGTl5MLIiNMhvEag2YDK9qyisFlt2N+67tCkF/m
sG37i1SAcoi1Pb+PdVDg/gpRoIYRgmSWtGk708OHKCyNcq9XipLu6yQwOwiY0DnFKivoacBKMGyx
GNtXs8PC1o4jwJW274V6ZMu9zCsgdxnBNmRhCWq0HlgRuVgjWZAbKThSs4xHC/ur1o82gVkJv0wo
t821oYBDVpQCCfkQ5XxMnEh2ENr3FCHrfhhpbeCBog5O65fi8LMTK0Ce1Vjl5ks3pIZ5Fqu9iTVK
OlY/3DFzYZoTutskuem3Wx3O8KuLELh24Vam/5gHSdc4uotv8rliwdddx65iWltBAh3l/AaOgDDJ
uRDrdVtdNXLiIgCnJUC0PDivhWMGXgOVdtBzXL+oWKtbvyFdv0oq4HGTk5VSnStVaPVPsQXA8FcF
nDs5a1Whq3eFUaQiX69Ikg0ETxyXqXgjmG8piV6sXTOTNPZILKFXrgXIGJpwE/ZXTavqFcY4dfkM
THlsNn0nRtx/sIqp9rpUmFhtSA24QPhfcr8eI1nW4cHJarmBuSNk26ERtXI3ItEtOLkcgKkdMxFs
boqfr7fOKj3JYAIKYej4qiB6Z4NaQWjKFBCEfC5PqT6w1f1K97Dl2QymH9Xn9E5jBY+yFhqJgAFZ
i18Cs20b5mUNC8UKInactO6U9UfS/J/7w9+oRX11f7h8bcqgfk2D18Prw8df+lPcXv0DMUqF6zi4
HF4/bda/3x8EyfhD5CprsNOhgIOd3l/3B9n4g9qEpeBuinsGfFEugH/eHyT1DwPMBOX6qe0Ds1z+
Z+4PijZVBQ7utfyShHa4OjnEIirC03y+16a6IHRi4V/poSrDwylVnIC4EkCdUQDntb/Ii1JtO6iR
ltki/tEIcY2mDq3Tk7HxqksX8/WmgF4h2ybAQjjUUWNUm8jAOvyhCjrzua4bcm8Mq3V/1Vt9mWxF
czCsjYunYf0zKzuA7HmeZQUuFHXWGLdWJ0rJmSIlE64avoewklG4Cq4k4G6VowwSQh1lmgX1NzHC
ehuz8aor3mDbJfqNJwmtE8M8hIUJt/CiyxC4/9a2fr8Gkm32Zwn3hRoHY8nQ3VepNEXvR6Pr7m06
NmK4k7NGBA4YDK7ke3vBMt3irKhlxRfvVDP04UanJGrerZBaJXuiqSQyRpI8Zcn7uOb/lbVOsU0D
/K/8kjfoBrQXmjCC4tyoAVz6Jw/CgjLejJKpqfnToJtJrnyTel8tkdD0QUFiNCIWWtReiV6NZ6Pn
aJw8FiSlEjtBA+4KljuZihfRYIy1+V1JCw/UvtMFijii19CAyO0gD//WdNCiUkVPrZQ6kN221pYW
SDst81r/l8huiGCDWohp/QYuUqu/q81guoLdjfDG9Dcx82HCP+AW47fYLflo4OWrAkugXIbFiq+h
bRUV98octlJxmWEGl180XlnZciua3zoEeZEc6LjS2I3S42sE0+BnEanPRWbhnJVWzxNx8UkoDFzt
DBwDz2GlNhyoiYopUFupu6SrsC6xsvJcM9Ewx+xQdbIitGwtyvWdaBWT/bwkrOU8Kt6KMIrOwU/r
e9aTy6XRkGu7Mgv1UUAVQYZKbuqPutfo+zxUFZLCPG01p07HaI2ggvtYkQA9w0IRUAuqC+9bLgQt
SYgbN1dB7nXspgGXkybNnjM3z97NKmruXSkMVCcp+dkJcAaGsuYaCIgJeiG2jPC5tK1Hy9LfeeIg
9VvXFDjwxxyaVGgUzSZRRv2JTB2+e1MVUrcO6qFg2BrJx5AOimn7YmelN6EkWjsjbeUSN8ZoMnpy
jQDIkhqKGNYL8GJxlJRvRbc3NjCG3WiXmW3Eg7rYvIEv38HVrHF14ACRbCE1mcSenF5VZd3sJ5W4
G6VOjOk63mtXuVaHqBflsXxJuV89EyRXxiAnx9kP5LtJcc+MNHmlhHHmGB5+Do5aK0hZQMCtzyMR
eg1E3wzat6oW9S7qVPXOSPvMWxul2QjnpmgFjgVq8KFJ+nIzNuFgS2nkZ5APVVDrfZqSSMN4euzH
NIxhSCXqWZpgiHY26Kq7avvceI/KAR2MSGi+VZz937EyBOsEbB+FC0n5AT9JrUg3WnFvpUFk7SsP
rua6Ngw/cib9FRDQHRx3Af0mDwg32OPJy13ioo0BHEaQciG/i7ksb8A0RxeAK8J9r+q4fclKlsB7
DMMIL3JO3eLV1GvYoZEria7dq5U2vvWxNAJYqOEmK2fyKHYSTkRqn75OzqpWAH0/hjKtBW68BhFN
TT3PLChVxZig11XoXDVUbllkcEHUQg4/Lxu67KJTdb2g/3KDvMP9LAPZvJEUtw0v5EBUvgNODixY
/l3WbfS4laydnoiK8AyRIPMeBS9EGkeIKjfZ972iaRcBfCj5sSN0SSHCiBr4sVHV/6phC2W7Qoj6
X0YZRf1KEuQIZZOyydXzwoJXuBl0xa0edMihT0jIkKGMJW4uHBtjXpM+aj2udw0AdgcgdxvuMh0n
IFtjI380wogL0BgkJYa0uKu1lBZ8Hw5n1Zg/u0pAc7LGnAgbTwFM2zoIRAg/fWeNK27WCdddKbNe
2M07ecW/XRUkfk330whY7RinSYNK10bqnkZuM7dmJJjZyGVaA5gC3zCzVoYiSHf66Ms/23BM71pR
zN+tIvNNRyoVVLxI7NwHUJIGxYIGzqctI1Qhr+JAbeJno/fAI5eWEjHHTGgm/HHlTmlzHOoPfVpD
uA2hawcXBdd1GMhQC/zOlt1kbLEgQtzhyi0HLspaB915JeqwhWyMNkKJc0hoFGdsqKhvItVCpy0K
sl7ZcgiksB4LUXo1oyxJuXtwRVo1eVXrl1ZacaOAsjDotgTZHdsm2luIuSiCysGscBOujExrvmXS
CLVytMzSg4dBjSO/qNi6Bt+WsZEKz3I57OJdUEW+tgSXnfWN0OHmyo/SlTphS+mzzPKKJs5gPury
93Zjbju0qvfKCtVfJvKjsTU34m6pQP+5Dmpi0oM5O3ejqXVIrnXUMxpZ9QhuPHkJtoJ4PbXx7xz3
rf/v/8OEbDaijwgUejURJUHsFeZqe6Xno7iQDk8f/ieXqoZAqb4a0diDTl9FjrVfhGcsRZw6Pgc9
h8xP2JJyDE7pOehEGtcK/Q7DAVCN3T3Oe9jYHGSvN7/zvi+tZHiLQHqUCZBLYXneFo9Lzec8Gp8U
WpCBURrxc5LJlbzSxihDwaKoXawK47o6D4Whsq6tqvcWMYnzHs/0JTHqxhib/6DFM5s56pBpbl0p
TyRAa7/4jgrBVpJG3FGl2kYZCC7UNg09u64jqGjRTmisC48cwrNWg2Cuonwrt++d3Cw09OVTE+zw
sWYNoKKM2PdN+UmJjE0Uuz+oKl3JRbKlJHPd1dGVnj2qBXImXXAVB8iESyVMSZSL2gTm9nhldKIN
cQwVJEDAENMAPspXGbTfzEDnSM32Va/ZX3/MU0+sifQG0EikbzeH6o6qmfmlpD71QuMEnOIFukL/
XgTuSocTlLKHUXej+tQp4Ofqnw0519cB5j3NaS4cDmHW3cjGEriLoj55ZbCpfZRCojtdHXd60Dpf
Bzr5rrBwgvaioxM67whD2BHjCgGeURLhjLs9nntjmbrj6uswx+PBal6WkeqUDRy+5v1Lz0Wzw3Cl
pzpKaEfgBo32RWjarsbYuJuVC6/veCkB7BJ5ZI3OkKHNtfg0KxBr8rWnwWjgHnpr2Q1sqJZo3rTn
fXAPEXkh4PFrJCAb/wStZxHPdY058XpVroWnATI2CSrJP9XfhaOFG+6nKysb8ecg00McbIvmkMQS
GiBPmk3KvCMLQ5nrDcms1ZtuBzepsBYuh1W8ju5MB68OR1jcmJdGOcON0KHSu8Zwn0KWrCk9DHRt
vp4mR/Lm0xCBR0vc12XDxOzm8xAHscPHchSf6kTGUhF/8AB1LnZg04i+F2NhQAlOKbB67rMMGmev
KFV7RaX9YeExTg0UbNRUi+Aw5170+TESKxC0IVCwUAy3wZj1dhUjqKew2tu8owcwSnT9i9BzFKv7
2auo0Rkjem55GtFdEn3zjCumsPn6oU4+Ew05KFSIdyLK+PmZxC42RNjnT4MEO2xIte9eL999HeLE
KkXcFeKGKkvyVBv5HCLA4o36nf7kt5JKXbiDIe/tqMVhhosv2cK3nibLQQFmms2fgs1mc2DlXSPH
+pMlUMMw44sBdnOQqQvZy4m39inKbMpO/JtCJ4ofQtQcvfKJD7sQYmkg01s9WJZCEpuwfvUnA21D
O+rSFVixZzxEd19/nCPA8/TCKMAi6azi+Upq+TmOYoZ5jBTc04fqsXSTb9wb8d7dT5LH/YuBW5O2
Xk6MjmCX86iz0ZllQHclmqK2qxrYZbursZXJr/Kz/weodFaU+5gTh0OczXGp8NKU10kwHMEDhNvd
fQszEf/UervEeJl+az7/DmPN8ppUTjrEdswnKnmQPN+QOWURP1s5fR3h9utPd2oSHoaa4ft8uoRt
RChP0leROW5y99fXAU5NQRmDK0hXYEi5gXyeGqlPncKvwmeEM28SS1ybQ7of6Sp/HeXUMJh6VGbx
XTSOtgcFzUjqA8KTLOYb32/XGbvz1xFOznESYJLBCQwJFujzQESamoac5ljrgmH2duI9UC5hnVi2
/J2qCurWyYqWrT6svo57/P4gxGkylV5gsfyv2can0WJxg9Z6pqVdPhbx5FweNjTjTM9KS+frWEdA
MvpFImKOoFbQ8aYEM1vHpiREhtx5L64mUlkebvOkwNco29QNKu19QnHUv/EmfQ3pEbDw2qv82EmU
myTHSj1SnEgghQok8a0w0s0oLMykI2bUx9NZ+IZOwvGSNJ9Kox7oKSJ+LwX+b5lfnJHM3bqWcePK
IqJadGoDvdtlJXuOzodoarsL0M3LAvyZ46Udb87x4VnwbYMTBlb5Q3D882zgFB7yTA5fJgvB9DrB
nXLY6Jvycun2d2LaTYHw6zZBRXJlmK2fwR8y8CrRi7rtYjS1bN/pLvGsYetJR7t81Zxotez2eWLS
UVchWZwMexngbB5ko6dTWqpfUvRf0ZsJQpWO8hLU92jN4nSrg/kkh5k4K1ND5fBw6tKkSos2eTXu
pE0T75VdD0O5PRM3Yr2fZNMt+HwL8/toXIScNiFqBdTT4NV+DknvQCsLMX9Vt9ZTe4cGgDN5mCrb
do0x+SrHrOrP1Og/bTjacBxL/7fB/WU2viY/gqJ5/9yG4y/9bsOpIm04PELEyeqT691kU/8bxaeI
f5DkWRiVUGrg+qfzJ3+i+ARJ/EOdaliTkTRFEVXh9/5swwmy/gca/LCEaFOzVCBr/zN9uCl7+Mch
zMqmNQjEEIowmS3wwNn0lFINz+duwna64y4GsVZV0rbOYies1YXd5PNKOA7FmA5XAp4GpH4CoUIy
aFvXG4Rk+nFpvX3OKn5HgcnKJZdThBrglOEcJIOuT6ukBppk5+GAkCq1AZ2Oom45htx/ExD4UkPh
jm0TISLrPM6SlTCdouh8XUVCjZaJtEGS8nJw29eDeXGiwHVq9AAymU/QieUj5DfO9HR2XLpcZozX
Ty1fwyfbfh1ilir+fex/xZhDvasm8mkCEKNeoe4FRDrc1LtqA1YYm7olCfyFAX30dw9etGqmtRZb
FiCUAAZIVZSXmWs8LYzo8wH09xFB92Y5SBNz9/PXxPiy7K2aEfWy7pRW43i+AT7vrOp8+hXpKlPx
cZO3sfDz68CnB/dXXHkGmre8eBgaibiyItxbnXWT6MnCTP28Sx8NbV7xBGOODs5ACCOqnDQt11GV
7HI6aV+PZHa0HseRP7/CUm6qvs6IEz0MwNZpYAR4XSDhk60mw3UIfjjsrNTg2l3UOZlW9HxzgU4O
yY+N77gKFJlFExYxRPZ+g05Sv8ItzUlQS925K+mq1Wxwh9Eesw2nxUYE+bB8/a+M/eABps98MEc1
VM0jqgG0lr+lF/q2v8jxiGlt81q86bAmRlf5ejGVWRr09N0PYtZAW4UsJWa17lcDhEof1z3/bkqf
arvHQMAuUXnxKN2Lyx7MJ+ftwYCn7f4gOOqAeeRHBBe39ap5UB39vaJavRLW0rbaywHCBe7SS16K
OTtC4nTUvMhix50GjHjcmlalE2zLtbXFWnHrXS+1J2baL39O6YNRzk6SYgzBRgaM0t8nD0A8cvQo
19G3xDGcFiOXSbsAL+jCEes14l/KelIUWKRKnNyaKBLLJmICWPHMtqZakAcXijiTe5AeJUnY0Hbf
j6rROagRbWhhkHip1iMw8VWv6QuEtZPvXOOMA+0vcoeZnXJRykeOchCAvpfsUg8DoH4pjVwKMd83
fM0tAJ4ItpQg/CvtlEbafb08Tx3V3JdlSnzYqB3dw5Q67BPMuAR7dF+NWral+kI3v5nNbnS9hXvt
qc120phRoXdCO57L2qCjWLcNcH4bHS9kD+/qNnD0/ubr8czYM7/n5UEUa3ZqJAJKZlZMFCwFXRtJ
4t3kCmVs5ZUPO2jZh2tWrT0OOJsGllUiLxgRsF6Bx3sIV5jEXpDqr4cfi/vaNJ/nm/nh4GbzAcx3
WwkBsZCN04d1tQb9+VC8yB+yKN0GEbEcacEH3B8GnP2WqeoLn3BemWYf7werJL6kvI+5gGDx3dS1
//oTngqif9D/VOx2uPJ+3j/zDNQ5upPsZcJN4P0q6rMa5uHXMU4trMMYs93LDNKRDmQj2EUerVz9
XhvNhQinFtZhhNnWhJrxWBtA8m2IF8C4zl0IFgnq2Ya1RzzwXxjNVPjimgLxaK4co+dGSWm3Ys4n
V51+36Lx+HWAUzcUbkh/BZi9Lj9UwFHh62MLuXifmVgZSHV+PsbtWuz8+69jzZiwvxfUYbDZm2tl
0408lHBs/T6/COlZUXKpbHE9HSreFg8m/wFISIZ7cHqp3HiPX4c/OTP+MVR1tn+MHoDwDOVSOy++
wfewU//fDDDbL/QxkCEfEQApVRvTCz3IF77W0hDkzwvIHQrk/RoiRHIybeiet2Qef3KXPfhGc20r
RMzlstcIEVOVIqF88ZGBMl6yC2WdbzEblJ6//irTBJtvfIfxpiEf5FSF4WPYYBHP8k3bTIYtZlyr
sUedtxIdV4CYzd73dciTSbtOeYAyJTo73Bs/x5SKQcwnULwNiuVMd/K78UdO2f97uZ4ajGm3xi7u
Ql8wbpv1N/+c/QdRZ9ljJNWpPhREDfeTy3rlaLVtbZRzD/h3vkmFc5kkfdOvi418LvoIrYC3RHkc
JXCYfV+/gZM53uEbmPa4g7euwdBqrGkiTa0I86F5h21rnpFc4h7RrCjj7ymjOfKGq6130V7qweb/
IQtx6szD5w0fWRDPQKZnlbRU9dA4Gku2AyzCd5MqllU6UmLr3+kyi7wMbz06klNv4y3ILQxksnRX
dwv1vJNn0sFDzOZfRHfTi3oeIhRcu+x/IvEMAnLJFHUpymzGUbXwzUSaokDjFFw0gSsMW/SFtXRy
ewAQgom2TrlXnW1AEURNdWiJIpAnwBsTq4Ud7vQw/hFgvv8IHkKoEtMGCoTdi5jgeOjoLAABprl3
tCMcjGI2LQDOjVkREcQs30LlXu2vyUQwYLgsUmsh1NILm318TaTSkUyhMKrao6Nqw3L9l+bXP17Z
7MsLakUHQeObdN19mD01xr0XLyGCPvAlX72y2dbSSXkn9iHjwEI4uUKUOLKjaD31Mj/S43X3WNyh
tYVx6dJtcekNzjYSQNdqXU1TzqglvDTAVjcL++apOUdLbirlwoqmpfB5q4o1KUY7hrHlGXp5Akha
E6cfiLVfb4mzztDv7fkwziwTKto+GLzpIPptwcou8MPFLly3o+80ZdiD1H9zYLNsyGuwrAldAurl
gL2eAoU1hoVYL0zAk6fdwcDm1baidBu3gnVgj28NXW4R+fyNvA7IuWBpFpfxLTbGiz2nU4v4MOhs
K2okAYLttFNUcnaFYjHeBDFqvBAOfMiXdbX++uudmoaH4WYbU5gHpdvJhAsiWnbDFTzRpdd4qiIB
8gncMyUB5X85O48d2ZFlQX4RAWqxpUotKkue2hAlKYNaf/1Y3lnM656LbuBtuoGjWMkkI9w93M2M
v/eJ2slsTHZ5X8J3Ecb1eatsml2/Kb3/zSv1Py/0t5e5qJKq4LyO6CSWQxgGDIf923b0X74dB9C1
/B/QAcWVv79TSZJGxsJ8bRW/jaZwZfWxhX/DFLqb9r///NX8l/f3L9f623tlmIPOsMT9WuJVLT/0
+smK/vXLud+Tvy2Af7nI394lCtzqLDVcpPfXsAru1MsOZTW4OhAiIFlirM3xv3Jg//mjAZX769Jk
FjFo5oSrWlbu9vByBNviOP0bDuq/PNz/48Nx/PLXy2CZWg2t5jKzerXyt5p67j9/Rf9898Dw/fUC
sRpHQrO4QDpbHs5BgIlGYNqtl8fq5p8v9W+37G+bu73MK231XKptH2QAlou9nf61vfS/JZqOfZ+9
QyJoo2X+21V605ripkQVa59mH2x0iERdDWSi2Y2ybz8qv/bo2+VkYNkW7/+2rv+XjOYvF/9bUKHE
DLcxXsLXpb2I+FExCCuUS6Rtyu40YDD9X9xQE76sRtvcXc381+9ujBkjp6M8uvsSPJyX7pi8ScPu
ny/yN6TWfzZHxgj/31X+9oSMBv4IUXCV8pj0gZb4/ZUYI/LvlX6zctFrri/t/k7i+7fV8D/b0//3
atO9QncYpmZwtn/9gID6ddgUWeQyCoGOPto0AU1MdXtS/HuIM9GxcQPzDNM/KD7AD/hwS/x//vjq
/50z+J8/xX1i03Ho7gV1cWck35/r/5kwpUz3M6sc83okcfmBlwAOQaw19vQIxhj9AyAzyXGCxW4U
rXaZE0nKMGuwwm2ckWYjr2WKnB97LPGYGFG3qIGqi3h1GXCraYBR+gg/iQq70mPKsez3hWSZ65Os
KtGbJKqOPHipE/Ek8fJoQb+kuhxUCnLC2W2srFPbQEmGyGy2Ccfkqe7Wdj22mj+aRqZ+cDA+KHtZ
W2GtOOsiVttvplaMGNKVeqm+Ij1RO8IQqdt05jRNgbbG5d0fkUnOldGsdKpdJ6ULKxxXU2M2UGXs
KrA6ofKt9CVJOrHTspciDAKbCfTRTkIpiAh5nh9WSXlrJKqaTmVcoHqMG4zWTijRm3Z0SujLo8i/
x8Tsg0HkcgiHZQklrIjMKzKIrczjW1/QWh+3yJRax1caunJLVf3JjXFXr+VzoaiItdUdSdG1TbtL
Ytxlx9n0zsyun7bmJreXZ62tDsuQ+KLKNlFkPciS4+VafqgNxjN5kBf9tXWekbySfipHzImejgzO
whHEgNHHqpVuKZUbVeThtNAtm2w64zHPPs1GemDYlcPwl8Qq/MVQ/Mmk3cVIR7+cR2Z5+ObclQG5
Vn0qa/UkzH43pQ5zgSJIh2Y3JJiaGIAlTEoWBIQOXmc/rmfURLqbzB+R89A4NztBKMENlF6UaHbb
LtSMsyLTUAVJUdkp6sGxmOFgcuJaNQ+SdWymr3EtXIkWs263Wk99/66rjOrOmzn39fZUis08fKY4
VtLJy5ffHksC+BZ/WdFHF/6Kza9g3GkZbaqB+U4vT0X73OYAQ1jKppy6gNy6Qnm5GxFj6znXEZse
UygRnX6c7A89va4dQ07GPpoP67qRsp2CABvFkJVhE1IOjo7So6Tpttsyl+9G0a3J4LHGf2Qjcie0
eFG7X6xtPiT4yQ6Rc6rNcqspl36oQ2lFyWU0iPY8OTk4M+CK3C0cRkN7X5IvyFV2efdnjG4Zor9Z
tlyi38McHe122MhN75njWzT/mjU5JfQHbGLNtk+2wt4NFRUQDC3m6PU2rp1PgWGaOUgNZM2shXP3
KfVVgE0pWOazCT+oNS13SQ8MFJbS1QZWYFRfdXLgOAcLTKl8Wt0eAE2mb6diE7PZFHtMOiwMYdTt
pOzSzaGkHsqB31GvrThW0S0VyEmvy/g+it9M33SMKjJKpibfU/Yer2/m+Dgv3/gRJ7txJ8baoKfc
RY5D92HogNLuh9DrGhjdk0XxpC1OlobM2XxWql017jpeoiVH6syIXgSlKYFW9x8rN/6+tvVH1lSa
o7c99HXZ8mrpQdNyn9ca6g+lMQBRK+wIV+6644J7ovSc+llNaU8ogFp8zoj6Ml+bqSYZuMC6x5gW
Yc2fWIiMBHIDy83Z6t7L9kc29mKxmVRABw5/Mb/K6hmEsgJ6kDsfpewt+IERBKjPMzOlY72f1gNQ
F3R3CrKvyhvKvc0yaFznSAKyw8j4eJsYEKpNzes0prbSDyy7w3hu9deiD7uuC1MCQGM8NSNQ4Qh9
HQZn1c3vvupLVVwK9TtbLz1ADctNuSk9U6tqf5akkBdGjZ5W+XeWYy8ePi3C8e5z6k5S8iy1T+p8
FFk4yVt4F3VCp8vGlj2lSV2r2arJKU1x5RyT6onOZo+CjVthVybAvltXSu19Lg8mhpJ+w1S9VYV3
R0vMxdMnYqMqQzDtpZlKa81D0mu3VsFU2G8E6/aw7eNzhq7UUdJzhA0sgvzhdOcp3qX6q9nACt8h
sfTHdtP0nzPzQZH4pJ3kBzG0xcHOap+RcDPkjdCapUTUDlKidwYQfSla9/FMA4i4mnG2qTmGarvP
wvw2qhzglxpYmdgY9XZ0mMtV3+GLeZr8nDMLqcSVh1/MK5MmxFpjtUADshc5eUiix6lg9rOzglg5
1XjVp+i0mMamBJukReih2pqfqPIay/IXBoM7h0UzF15riqA0j9N8qlnyAB75ZcWMMkFb1+wWW/j6
PKO2OUtOUBCzFgnFh2K9rIaJvvCcdeJRaDjYey2/ltGLEmcHKbZ9wf2a8ixYTdWjkBXoSuUl5hsH
IA+tPu2lZfESviELkpgHWeE2rS8am6TeF2E2Red5HjxAZV4+vw3ycrd+uiMrGqPC9vzawmtZ1OJl
lW7Z/Fo6tmsl6GStsxp96CDEzEp9c+LvLtplTf9qVQdUcA8GqqI2OckL3nrlOozoc00KD8WfxJZd
iAIDnq422rK6IIGccS6yqM/FDskThWGp6RbXjjT9RZsMsvphTQ42sC3sdkt+G6THSYg9btEHswJn
1o5fCBFPlcoQb9+7iWFC1ZLLZm/mzX5clcdcns52ZF/asXkGMhKC2t+iQXvHGvzdO6xT85gKf22K
wSukle9ZsTxbmthki/rMqMuBvyh5zth+aNOKzCm+wM3fZ5Fs+o3OSj9Xe0oAo6p79tS7rVZeBYQ7
1qA1DspqZWmes2PT0JA6OAfd6b6nId4weO8OmUq5FBlgBO2M+zqtpSfN2uuq1nsFk90o7Uet3DTr
RVUOuYielZ77YhXbiDnaEgQDmJf4O5eRlZo1wcMa79vu2KVnuJ1wYc/MDLt589GVKhLbP6X63NdB
LoVFI3x1cAcba7zkqeO+snpXboHDWAGD2tHwUzPmV4tPVj3HuK7aa/kjJTsbBI9V/qiEEeZLnbhW
+ulYfOyXGQEhUujeDLrKk8uPdQydIUwMciCwms7iS8aD/mahh80KQAHGTbIf2fDqkUgF5elz9yCl
D1L9qKSXfNmoX+X7ZHipFKb3kWjjmY1lFRvHPCRW6CCpE2GBGNK3WXcobaa+al2LNRz46ltuoeFF
5U0xronuM09FKTp/L62DDpqARrD5UNuXbNhXppdvdSyBsIbcVvV5/LC5qrS81BWNTRHvppu0+zv/
ZpOX3vKmli6zbp3tmr1n2I9xc4qodr+kYHdleAweiu6eDDnNtqLaWzDFNAymACxgo1V569bgpoiq
FSMo1ZtRPK9mUI4Jul5XUBVLlIdI/04G19SCwuf9U2V+1EdV2S84rVpwXQYmssVjbNc0f5iYnjqv
Uf4k9UNpfUCbaGKYR9Ofun2eZuH35WfNcx7d9Ds2DeOaHYwTKzZ73Ao1jH5512BNVKf+T9cYoZRu
bc7aQFK4JT8pv9pzJ5GBZXpoZfSI1AQtgXxiBakn14p+4uFjirxhOeaoGyqOVpePrOTMbvCs7pHR
hXG4zkJhTD9M8XWt786wnaRD0b01veyV1k+VpF6BEnPgDNHEkG1lsV9luddkvMs4sa04CUx1ZQyd
k2eFYGo8dJbHbDh6x6mMffAYIOJSn2CY0K+Di8iYuhI29H8fIiOcTuY7Gnl3kDZNFQ65b1TB9GJW
AaOR0E/ICxhBBzHSMzbC2+NWNtsa6Xo/GL6FKVWyVVcVFrK/FSTEk92yAdiNn2dUW5IhqIybLWRW
d7xDJI3aEJbDp0ykzJaa0N+Pi7JjjpYy2062NrF0SiZlC+l8DPV2o2Mmcg4zJsnXBfNgcq6pVK7H
XPc7PeGj2FR/gxi354hBsqcczGQwjmD72kvfdrYnP81tL1pciHkHvd3iOs4mX5CTzWRFWCtdnZ6t
m/aePOrFtV99S/YSy3fqFxvW3be8fjGdoaDb0TwyzqRx9Sksngk5wWnSjzm1QTdiagwaSiWyO8ys
atdVEFOd6LmzYkbwUcQ+WOK3LlGqPkz1RTjb/ML3EfE2TIBlpRfgkCMdZGOYpKCujuwxLSth5EfM
DNteMvqYTeX1HPPOezqDjyrr5YssncXEoSBAsbeeraJWPUnwKm6Udxh8jB7nj9VvlHBmN1Shvp6H
P3cfXsNlt8sajubBPI7GjYfawWFabuPCVX9jcPOjq647520656BPfpzVNa3AzpEO+0p96btTrOzo
XjaOpRKkWDHVpwIMJ7y815REiyxUsLeFUrfX0k0Gv5OuQ+bRxIdBIG9GOGEDe4Bi4eu+eOA5TOtj
O20arEK111snjM0qInbnOC3HovSLEl6Gl1Y76iSZfOVFmZrbrHtz4ha1n/4m/RuzwrbFi7PhtrPf
0C5zMpMAiEgkP1XZK/bYSZzL+Jqm3nQrJ5KtM+OUzCGw5Lwj+kwei+4cpYes3reMZxvugq5U3wzq
RS/2axFoZHmJxvXWs3ywjpy5k0Z17Dqo6xI9LIonRfLTGSQe9sKwqZ+aftPJA7P0J1bH9lsDIojy
96RWYfqamV5c7ZmkXKvr+FDDmCwPKRsEuvDWK+DLLPvmILJXlZ3taYIKyFC86rdy2MUoz7eMzMSn
7mf5HaqdIu1G1nXOqLunfKBWe0p0Nzf23XzU88dEfdSgsQhPTX/4x9V9o7Nke4nmZxuHo4Ulc3nj
qVTqgRZtc3nLRsshs7Fe9Ggry1flHFVHeTfmO7t8s8xwFIGtnq056I73TS1eoEE+ZaPuVi0e1vrD
bHCKByX1ptXkBZcxhP6KeuAlgyp6Kaxj93tv9AF0KGvu3BEpBCoNsTUnzEG3SF6mHFrodxQq7nDB
bc4zJkLCgWkIwaeMUoH7d6vo/qLoHui2lReiFcKlZXnjSBjUP2ymU4dNPPlVckoAxtXIK8EErdW7
Ou+byY1XT8cBTJpMcvOd1TuZ1tD+oIJ7e5EUv2rd4jrKx15/7qkaE62pvsJZs/SkEpUXvpQ/29LP
kOzW6bfqn4fhSx8urLPKe6fOrrFc2npT8iLZvSdbt7QJl/pazBvbeAc93o0fo3wu9B+ocG3Ms+mt
zzGraZX6vSG5ce81n2W/6aEJKEyquLH83fBvmRRcTRLsYL51P0V2vMNm99ML5uv4zALb9xetuNnF
Xhou6Kw2FQBODNSk/lsr2mopHvrodehwLt/69pSwHixPStyE5fJi1s/YVdLuOR/+jMmTNK0epvlC
nMDJNKafdU9p/JpJG6d4z2xoWYwMVk/IovPm0WIFrSAf2t/dqWYaWDpU4qYjNIn3PcDbiRhgcASm
Sx/J6UAFRQLXKkbfka8OL0YHyfeHUdsuOjclkc0WcNDiQ1CSqkDnAbaTwADwnWNs4KyteS2Bg6nb
liVmsL9M7WVlYkmgHcz9xQmh4Q+mzyOsOJ+1tTWTSysfK7ChJNTBrAJdeJFXOFJnVTxrbMbKYwWa
p/1jkgUtFbDKg0yDk1h9yaLb6GCufr9cRivU5l28PGQjpBhiNIobi3rspsfSAduiuohn0zjzlwVq
pLk34t4lBObbbOJdVm2zCXTXj8GZpNke8vrgrEHEbLd5NOqX8ZzZ5FAXAaHBtB5s0tSFqkFa79oW
SBXdTzlq+JPzxuS3+BD5OdpQ6eirm2B550aIODRvesSRwnYcHlYS3PwU6aFj6fSObGI0POy16epl
qT+QcgQk3Tm7/DfJwZAGotwprb8+Zmwnnz1h1jFCXcW6qvtl45n2loxZy7YGmKrVbx1WfvY47PVl
sE6HOv5qugKk5CHr7zuAUbP8AUceN9p3yz/YeJm4cL4UiNUrEe6NF5pUEsBL49E0oGjSIOy2WOtk
j0TUOOvFcRg2WcJD7BbS0z3iFu+D+RMhyc3CuTmj6+z2VfdUEL5N83WkNuX4aU6wfb7bjtrw3hJC
mWxmt9KoxjE3q2yqfosEG/iSm3408VNXnMR8pRxVaVt1XPjzb4ttbxL11Vmu3ZCGVZVRZgIUZe6w
27Of09o8rBvdPEj9W5LfjCy8V65SKL4kNMGo7wya0uzys5ivOjvYvWCqf2dx5JUqGNCG5hzda9QN
7wsW4iz9npZgic5av21V7My87Gx0X+XISuTnwmdlL9/nlxXQBURaJ8yNkOIViNjXhpZ1rkSInMDm
kl6LyU/HLXdOnjfOsLiQ+cOWO2o2HrjiKvfXGITag15fpCuB0N06nQd4IqR2n5ag0N7jRwHSthu3
DWU95JLqwYbfjIORg3rtaSj9+H2xoUz3p4FSqFa/pMnGJoF3jjrFygKY68xscvvc7WGBYEbf2QeD
gZfOTVRu83usPNpINdr40kTsqFSIOumkJS1x89loqKcOgZFtQatq3Q3ecFZcTcfP5IwvGxhhyQ4X
7/Pu8V4Hvjd+ua3hm+2mijb16E/2ABXp/pmgAlLwISAy1HB+iWJ/TgDdBunXOMBDKtxIfUDJXJih
iHYaj9bsZmqYrfvCeChz6GcezYXEvJTqjAPcIGUIhL6D2gy5ehDuaO0qsIYf+lUnOxdhB4tB3qzJ
risOFZVXj2zfJJxNt0vmVxYlS9eEnOvQEeUhXsXFmyebgZp+gyEIMLd6Xss3iqDO+L3KG6d5mXRP
hXGIBjm9v5d8oLRhrPSMg35pPVV4kfIykVVRrFuE4YpvyVEYV3lZug01L9GeJKikK1SrgTqbFSGo
plbKItQufwyKeFTnWWZ++/E9Q5bQXAcSS1676Jfmw9QI+h+jDNhYJAJqPQBbek9vk/NEwPcE8saN
em9OuQ96kFiZjz4T5qwrs5EO4kmhBGYPBxIqRaxuyvCMup1eeXzmOhya8mgbZExvI3B3FMEdKxlp
3wnkttNspvd2dNfGVwg9bwoUvktmf0nRUyoPLtV3N/+tZFf7cuoLa9OQb4rGZ0E1WijkB2ny5/xF
dAGsRhDr+iNi9C7x28LndCBuHxRyrWknQKqQDT7QCYJRlNWrccKl8pt2p/MMWsGkXha8CgRoMd9C
SBJa0jdifJvzbVG+8oaiU22RIhh+xuqbJDpkOwi6VHTvdf4xL/2M8madXVSy947cMI5f5krl8RWo
lhOqXUr5NIzpVqsJHtVFUGsAeSf1ASzMM/T6Tx38ejzM14lft+VV+E3afMT3I58WoOhW74w9vvtP
znAmb+i5t8Y0RBvgkM8pcORAheoQGtWQeSMwIRmumFgTL89XBew2mE3AwdmtiguyglHGdE8QDkgR
XrssLukiLfuyz/hbDscn5UCKUki6vG/bKTmtRhZf8M2Tmum5vqBeX9ISq5vcjXe0WzSFhgHzXZ+q
nSGPlOrjR+b87HNejFus8de+r8dNxWj7QZep2EdQ51jQpScDoDZ4Yi/TKwk4pBwYFTj0oglzEw6g
45zB5yOwruxni/fFGpP9LNJHFNi7QrR+rrEdqFTzO8Fz2ebySZJKmv0ozcP4QxowqiEq4CcBeOIo
VvPC8OafQdOfs67blxqIiMp5GFaKlPlK3JtNu8S0D6ls/QA8JZrIWyMUyQy4wqL5rtekryEef1Op
YbmKU0r0jrx3Fpnfj3p07HP7NTgt2kVn4pDaiS9WN3SvltMUb3pjlkclIaOcxtIOGSnLbp1gI2qz
iKxrWsxtxh98TiSeCjOdpovW11Li10MzPNmprtz3CY4PfbHIaH/sriqyL/wNaXyc4nWy9kKD1/rC
NEU13uZZ4XsC6E5FeVQjftoFSp7yWObDjEPAKeLhUElyrTzTYlZAmyv0pq2uebuQn0RTvsSMrdjj
J0cEA5u+pMRcMZnzfWtFrewVRX7HBLaScDw5y/XPschU8hSlY7NyJMX4rDj7Gg6xXKVpKLqEyupo
GTWHJGvaHft0LN5SMTjzFsZSuUDtdqBIYnWgf1KvjFz+bcF5cJ7SrjH5kpxX074zVWkI8NDw60tT
DdNliueu5GG8r6MlAFggr0peg0+Kx6HmKCSa7E3qcJ+IuSKLYn8K6nB/H04tDlOMslYEw9K2FCaH
qofI562aXN1z9aie1KsG5HZ6SYBukG1ZziycS1vMIwa+lUdlm1tLdLObRE0/GaabC87sJkAjPce1
iZvhnGfvF/Og1zTHl0BjvGRJIQMUjlbdwxA4nANMeGbCKLIktUwXHjXZWRMNxY1iFcrOisDVx4GQ
7Jx8StKEkfxRahSYtylVo/Y1tvSoaMmNapi8QRl17XfV5kq0SdKKwmqZ9hPg0Gzsvtax6GbsUXr6
MyrZ+NuNKSeElqIsmOLMWS5Jtca0ynaaI0GydHvJdiqKjVo/dt/KmmjjLuqVCOWUmhuS78y1ZIa1
DG99Ew+OFPazBiJRGuEiepOqTyCWkFhztm60Vhrqs5TVB60y8L0Xo1QZu9ZU6q3SFvFlTBlBChW7
p6tRxl/xxH8WObQBGibCVVOHgsLCE30XmNkWtLuqHiOviblB1KlBE/iFzpMQlGKckw0M36U8OP2q
Zk/GDIstbEWmsq11mZqGZppF7wI3hOU3ixG92/KgfDeTwc4v0lKdQ6j+nMHXChP8mzmJsnqr9XKj
XnBI2HutZ/+el0r1KjGn+0GkTnaIUoATgdoUE0cBou9Tb5VGizgvStUhqM0owoQ5TQTw2awvdTAi
CPAppqdvTanFnzVI5RmGepRW3hgXpvo9lXbffNS1ykGBLZtV5GVxT5usPPL/wBnXsnhw4KMWXwCD
Ca9XPWNNTyxF+qhKlmoKDJJ864B76l7Raka6FWmRGL5oJgFBN55SDm5E07x2C/zlA8YXKqrm3M3L
puIDdUHFA1hdB61cM27tkONAWwdBx0LBPE+j9JRvY34MxsMLhRRkiAAuuVJf945vxOhCCNuRdIUI
6MyvaNA63RXdZCjbqZKjhAornF8OW63xTU5aUd9ZmbDz5wr4bt62K2ediSH4QG3FDAkHd/0uN8f2
NCeLcuaEa9L9ttLqIZibuwDDEMCGN1VG18GmE8vS+qJV1torxnTRNu3qUMdTWEC0a6F3Wby11G5e
fWPR0ydDEiaRVzNSVZaGFumCUemGuCNjjcyLZNFKHstWvfhqJ+5H3rWTvhUSZ9gU12k9f1KlsR42
qO/2apWMO22oh3Wbz3RivLRro1IS6paCE32rX57KUfHNPJcenCxa3uMsWc+0UfURxGCHKXcxQ+rc
WOhdUMbMIKD9RR+VPnRKtvatXuqD+mB2UHAfjMqeocebhbE2Yq+viyH9idtFnn+7mN3g0udaVAMB
Ri9ukCOZxsTZomN+zppdzRij73BTt4S6j1i9GQhjK721G3rddIDLEwN41WxeHZE0YsuIUjq8G8zr
Gzez0VIghUJ2pCDl3RnfrHjoUtDKXX7XGmtRxZO7TkpgYP6o/MLMsicVMRblEm6n6ap6T4yw1o5g
sy6iioxazFI8B7LqzHREqvNw7yatop++X5xqW5qwkb0xr8bKa8uZMgW+ksLx1GzmMGKQ64k20DEF
v9tohrO4Rd+LOZAUtViCrMwd6k1aZGlbzZ4ouirSmpWU3xxNAT7byPM27lEJUA0X00Me612+X7Q0
ToO5stYqpP1DqelGFiyLi+aktDVkC0225TCJeDnYsPNs6mHi3qexxGgBvvvYFr3mNgt/jpLFAEmT
wqzaLNKRafX7Q8ygdfrNbY178MBZPH63FnHktswceLk0/pXR8jNFHGtNnrVYefkA7nKW11BggtB3
kIDZn46qtqTGVzsVlKNLoUIK9I28zeKGQ5rE7v6URjNCcVXoAJreE6muMAaZ8vqQrf3IyU8+4waJ
+761/Fkr+95zpiqVX/QM685DHKWUvfLG1rKwKluOwhtLHZw/HEwqPBgxDUwZfgwsEGEl+pxQBLzv
4tcZGwq5kdCWsFd0MztOPVbLNzMtnVd5mCnROXLuGAHUbWaqpamoy8fJhvXs5zIyjFqjAaUq03nx
TKuDXgqSJafRjp8g8U0LG6DnxIDXPGXSCpi+jW2WwWBY9We9gjZzxTSvBScQKHp8WVnGxZN0Awbo
0rdOvpuSaew2egT0klpNk2Vo/bSuP8CJWsob2nFA0IWGVAT7Cu/9sbSzpQ8iiOurZw58OV615KPt
r2aRgQ5Eiz5RL7OlJKCpyF73SQeKO5DmZKBl1Fk5dBkTMY9HumPB49tLYomA5v35jjLq55aSWkPZ
Z03p4ro0UpU128muGukRIqhue3Y52TaNDcB7Ob7vHWUgUTfbvRpNPPk0WVr4cceEQ6mslJ4HnBl8
Bnl0hs8SdUQcrgX13BpfJqfu8grtOlPp78CfcQ8AWPMuadtq8S8CimgiFrJoDPYj3ChTKCkDZhY1
T6zKX21jSsPWqbp4OFraNGBBqRbSagx3YrCEGnRx1gFZlvHRdA+2EZkRNRojNoZ3Jnlnyq9rPaW+
BBUivqRqPHESMrb29GBmtRw9V1hWbY6HJ1PhuYnl/nHoy1m7dX1q1YEMEYQDuTzOyOgwCtTiyYbz
BB3HIdS85Xox2a/q2lkPWW1IZ0tEemu45qJkpzXJ6vqrdhoHmQYOo95nZsotNN7jW22rzDgjFSOk
isO4ag0rGPpaz4NhlpBmyBCLRz9b1VLf2bxm3T6OQUzsBmuEKr5Ihu7Qeh7baUFxYYmKnZIvcxbm
bAXdZq2zSLnUct5Ll8GaR2VX65pUu/Wk6Lc6tuvvhcxsocVA/83U6XFdMsNL0h5EnErtg/ArLAYA
w1smqpTcG5o4trZDVg1PTlFNCj0wadP/JjkRJbKfceAkPI8aMxhAZZNuJrMEa5V1Jt8yB7xWJ3Iu
q91gLkh7v4pbHh5DS3qwuVKfrLvKNlpzKxaFwvBgpn1JrmdpV4Q5ZXuwYKMsm3mtCZqkmRf6kEL9
t44EaBiu2snSwXrEI2m3Q8Sr7QY55zwVDx0CKwbmWspYCj8tRO9SB5+UEVRTjNPbr8mqMw6du4xm
tLTDDbSTh8EileE1bX1UB/nAl94Zf7qx0dWNOkmG/a6Koka2sy55SXG474p+Q7u07Pit3c01QYFS
lHsCKSfdOiIz2dRKLUNmsgjMQe6cF4vxSQ7AR5eMgY6ZlZeQBD3Pi3KZKccWurlsB13MhLFRL6X9
pjaWwSm8vFlVivzrmrRfddFl4n2m96a9dXG9DrHbQPTqn3J8LhSlyRRM6W0YpX58hPzEP+Pl7SSN
z6Vj1tQWIYkPFD1lszR3dqKUkTeWke3scyenQFyPDgXGLHOq9f+Qdl49jitJFv5DS4DevMpL5bur
2r0Qbekpip789ftlzQItpQhx7l1gZl56UKFMRkZGRpw452lQdJXomjZQfhyjIW4/DFURHz/ieMVp
q6eM177q1lgHnweAZOlD6UJHzcPdojLW2W4FEkRXex5B/1OQofmJaDCI2D6sWfjg793h5N6XKv/X
rauYg/7yP1z3fllSkVjg2SePdrzNyc26DBLN1swMb4nQnw2hGmFWmUHFviNvLzGxQq8EIjuiLTKK
MiY26oymS1IGodsv7paCeLUM1mJsMEJS61VfJRsqJreBuNMmYW0Souq6Y8t8vmk/MMMrBrZSQMcb
e5mXW0SYN+MSupEXmhe/5+DHMvYehlT3nS7uPwZl0h9iK4+WAoPAS4PEWaL9908HS95NQAkIRxqq
k6bMnqBHJ692BDbQPI5mvTUZ7KNMnafNQH4TKR8Zf2oUqmCm9qiXeUDBMdfLr45ageeY2V4ZnQ/V
hakLZVKIAlW0SqS5ELgVLb9E+nER37trexsxlMmc0C9UGjbhrlyqd/P4bnmDhUmTRUPzwV8HYX4J
rB48s7DSeETsPKXHN9omOIHjx9vr0mVIvmxE/Igz9HaSEitLxTcW2R/jp3sYvtl/nC/Veljr6+F3
+FPbUaNZ93/ooacfACgVj1zca4Al8PcUW389zAxBGAKUf35y3n8PJOi6bSK7Cw/Z5e+pigjNqYan
VZDBAZ89IsHsP2R3zkd/C0z1UL7S9QOtuExX7l55qE/LolpkZHXL8Puw4hmHRnO/Dv4r2r6rObj3
3+Y4rsPXUFFVkQYKKjJhq1MLc9Fb6ygrfmhqCAw6BKIWxM5qzDIuh7j5XvrhY6BX92Nl7A1lXwON
7ub4MuW5lP/8FI+fQiURdhEJdN/WVmy4/dEUQ2QgXZ5Rc/bQK8rd+9v+ocmzXbIh8UPO/ANJFVdz
EqBY9YnJuCQ+HA3vKc6Nj25Y3mW2t6OkSmPx5EFDq7kzc4BXPCNSAJCJTZp0rLwuJAAICYLjN4Yr
FtbWO0D5sbU/3F6pfBAw5amOCdsXogqw20hzUvFRRVmIyw3O+u2xKA5M1j56Yb5VFGPfnfyD7s5R
xomQce7q/7FI2mEzOaE6MoNFV/SxwqsGrq+0XnnAiAb1YQTMZ3yyx9Nc/BLn5pYxadaM0QVD7TWM
0dq797d6z4iID/IE1VBQtYCe13P8THL4kpcnbehogqempAjYqkCiFcWRsfuns40Wk68IVDDI5IpP
pklBOYpRTvCiGHR35Th7I0mye7Krcmb+Vf5OwgpcS64JWz5jJvJlnlddZiZ549M+N7/5w/dI/RLq
Cc97exE33u62G8r3jGxMOm/6UaNe5GEM1u/7iFZDQIm6o49/28zVuZbtSFtXo+oyNAN2Wl1ZVjpo
fpXaWmftYVmPaR2p9gdIErdh3c154twKZU8s0K5xaOugjrtWnsYVMi5r4B5bsFDuRw1Nc/r3T+oc
+c0VxwQL1j34dwUds2tDMX8ZyPy8KE8NHPPMQapLejoseDHugIOHJdLm5gqKDXEO/Nd2qW70lW3u
BVRwPzcwJb7f+TmUf4b0fQ0nCWM16RC55BFKLuP6v1SnVrdmnmirwNec7cyHnthu5iJdOl3kaS7s
w5frVnnLW0rKuqu18cUOmbNbOJsTuWG6YK61staxvWHHV81MQioff3Fx6Cg+uCriD4IQ9tJuFQRG
WCBHtkiA7Sv1d7+eSV0mDTD6Zjq8Bewr6ubYHkzkqkxzYfhUWMG45wvdUvqZZciH/30ZZ1ak/Iga
aFSyUJbhZh/71H9V2/K3A01wne8r4+32x5KdQ75s5UMJCDvNUIJbjAD9FX/4eqqFCs7gGguVzvLM
0mTPkK1JB7Eehz6sW652FP5++G68ajredJlpztzi4u+cu/y7Hb4Q7sDLhOz50hMQKjYTpajNRc0h
5O2VeodOzzZJC8qDtL9f+l3+IbO85e3NnPAPFCXQ5kZ7RBBBSmYV0+3CICJj96t+WVLb1wttxsRU
RkgyCLOb6SA5c0XbFYgG4pER5MVwEMoc1RYsUPBb0C2OjFuC20KH6/UfL+vCpPTVfKi76RlhstSf
I+tzpfwziRvL5nNdGJAObpe1SVuL1JIuBlLhd7796/YKZnaNOuelQwyFSj1DuDmDaKLTSrRdnpbZ
tgWlg6NvhxVIo80c3cj1SdZ5Rzke9MUG3DpyIBwi5PQUsmnYP6mVgrVomTcNgXAcNTjsGBW6vcrr
06XDHkvkM6kCWLBzXC5yDEL0qBkyFVr3uyBJdugMLiyq/f/cDC6OeIpL/YrB7kszWVny8KVvDFZo
62QVYn4/1DBc3TYy8cVEKQNVVkhGVDShpMXwRg0RJW6txVgyJAZ+4mtjV3cn+rFKNuYo7ejpSmOY
y2v1zxHK0Gmb/hyP0XMRxX+OXv/99s+5DpOXv0a/XHNdmwnCVAyN9CA7E4ThwJts9JaRFcbZbpu6
Gu+2SePOV25c2uojyy6pS7K/oOm2wIbxVGVp7ECfr477+LtgNg827sxXvY5dum3TRmagWkfOSOb4
PCVK3pwsNDX7FhGj6li+Oro7R54wsY3gZUiHED6zSIqkj8qINf3jmgORJNad3jqMPDDO0IdPyjBH
XDRlSnchvMcKNW05GTB72zNKCwjp0UTaEb144/izbu+16Pn25xLefnnVkHHYqqFTOeGykU+Dxoxa
hiQ30NFtua+2CeTz9Mm3c5yU12cbM0JH2NH4QLpcDApIqWhDYsZ12p1Lbymu0qV63N1ezPvzRV4N
NTbeh+giCUWzS9+rtYHNDFNuFzpI5SLapSjwoXndbfu75AEM/EpbAvj+qCg7hlH+ufH361oUFOF1
kV0QleQhj2O1WwCviZHu+j7uq2V7l/4w841Nno6S6h207cHK+OrPnO+phSNagJCbAbsR/yMdui4y
8kRPyB2Nhr7SknJ7vnc2glQ8D5GiW+o/vS0o9XW08vanmV2fcCHcBxEDjZvQo/h4ueklS+5GfaDI
UzAFpOeMezZgiQEgoE4+gMTvmnjXOSfmZAN7jsXwqoqL7+JaKpVGSzVAKwvPOyu3ZCrqUyehDw2n
cbQQ4ofJsloZB33zn5rWXKC54gORDYqTe2awr60iY9rQFMht2BYYY9fDJWDrZbxxV4zZnVanL6dy
pW4M6LL/G/4I/r7k44QfSH343kKzT7q/HKU2j5XHdq/QgX7M95CDMLIe7KxNCURs4e6NrXVwvwDt
aO6t5bBHl/UZLYkt6jCrXzPM6NdRlxtOQ5gDx0fpQL7lgsanyQr0cNHlEZ3815Da4u1TNeFcKGOg
sIDwAq9QOT4lOd3htCiY5NRPX5ushSSg+nRysp/gFjY+fBCpmx1qHP+22esMnJALO4cuiI2EWN3l
R25rJLcCFUqNyPIYGAHb6TEr54AesDe00h6BHmxuW5yIkGInIbOFhV27kjgJk7E5KmKhKbhZhXHJ
2srh0JnJJKes8MaEVlnjlUkB6HJdrpKkfdxaw8Kq85zpr6wbmGQE/PHmNlBczmRBc9b0S2twnPSZ
G5BiWIPHuGe5sPTvupJtb+/cdZpqOOdrkmIf0s19GKgVjEnxQN96DJ27ulfrxyo31T+hYXb3pU65
+7bRa88Hucfp4/HgcQzlcjLS8opAIAKSyFUqu0IrA3K+GSMTWaSwQg4AVYxr8c643EDd8Yu2DEZ9
YXxUl/0KMGO8CuFMZwYR5gw0aearENeJByaRydU8nkXX+liU4vUkG1MdoB0sb7bzUDrx1hw/gEOZ
8Y6J0H1hypFeNW7P3GYUgCiw9e6bcqw3RpXtbZXBqzT81NTminbjoUjcbRwlH9M4Agioouh2Aqb8
Lz7m3zU70januWWLNicAktHYpnDvqxDD3DZxfRQc8aBHJIrjTVVNitrA1Run0AHtuid/bY7dakyZ
po7mug+GOFKXt4P4eC6Pd1dIZnlS4FJ9swHgQxjxoFcBeuhBiTy8tft8L4jHtRV1rDW9mAd8aNOt
jE/unb5TtuZTfseWryDs2PgfnJV6565vr3/iWeAQx+m0wn1ES1AuLlhVyIzwsWUWdlPe6wyDNy/Z
Qdsp6+aLtmRe7iF/yWYlHiacmYYrFTVhVnPkMM7nbCG/E3PFzvFHmpuLoS9/jC0ATJAHMwuc+MKk
njQlKKyTe76naGd5Qee11ZBYIFT9N/MAT5iyFHutPykP7iL42m/RxTot5nKvK0JGm/f5uVWpuOHk
itJoDlb1bb+is7yzIFfgrTU8W1tRGjY/x0wdz/bOrzcW2W7X5IsCE7zOuior7YoqwKy5tQ9eu1CZ
sGF++KndCY1F4L/oEDISqt5TlZjxpOuM4NK0+Gln+5zmrpsHHQR55rbeazt7L/rJxazm4UR0clVL
1Wmk28guXXE0QgGpRZomfGcb7Mit4pW3tJ8wtVzmsxSXU4s6NyYtClIPM6ds9n+Luou29dpGAX3u
GTaRvIpF4TAeFT4Yq6VI5x8TzQha7AhuQ/VAxux+Kp/6nb2CpH1VbxsgTft6CVqHMaGZeD+9xr+2
Reg6+3CVPmpZB3HY+4YmB7FGc5NsnP3tg3h9M18uUUoHGhs+j9zEjAtLUXu8S6o5BeOJa/nShPgJ
ZyspyqRjngIT1Rp8/XJ4I/+03+U3kd/dtA/dD33udXlFXWcjMnb+5UT4ObPJREdqNAM2T2tt0z4n
zCkOexFhqJwSP9PHFFBF8rF/o09UPWcf5yjHJ7fVoOOLGqNm2NfFwL7X4xH7CW+tQXsGhzQTQa8D
KCs8syDtaupUWp+IFfaV8lL2+a6s4chhmOG2f0x/vTM70k7auRF2sS1W8qlfMVu5DQ6CvnYUjbSl
SWunmnkgz22ddLjjpGQw8n1hBnkb/WPmQWfWdJ0DX+6ddO2f8qyrRoM1iWClPkQvKHhDxkFxXYjC
GjCWKl99BoOrZecsKKveNj95ss92VLqE7GMAOM/HejPkTEWE91n+STfBzDEPqhkvRo27frttcuLi
c100y03bFtitK8BY03EvumHNw3ClfAx2+QrKf3Ufb7LladWtmCXrkSRd2DMbPfEpL6xKnzICpW5o
Yc/4Zv+QxM7CC/zV7YUJ77tM4HhNoGtCiKbSeFU4BjTdmUFskfIPELQ+ObzM5iSJJnKxSxtSJM4V
tXJB/ZM0wOjHgMaughBN7egJRnc5/HYRiZL+aNv5b8d6cVJoc5ro1YGUq2V+qfG07e0lT23q+ZKl
iJ2WYxdbMZ9SLX4lxkfPnalxio9yvaVELURPCFxyxUSDnVF1lGpcBCYzpm60zE4PNYMqrTabF4md
uzLF612luWXyFaXYonf6SB+FMZ7YDX63gfsSxcgQ5Abj6i6kJXANtEXyK9C8YqUrhbVKFPV1YDz6
9oZOLlgDdoUoBTKG8rOxS6vCSZgTWeQcQlBxi94+6FV5qM14xlunLDmIaukmhXGOorxeLgS7bekh
+7pXLgKH97DKWHZlM3nAsEA68yCeMgcvrUo7Sqh0yvVda0Aw1TD4kv7pFxBY6IVASBu/taiYWdd1
/Ye/jpqnyTsKt5GxD0y6aczHMnHqlhhjUNzIrVXvhY8I9C0ihtFtf6aUNrk0S4jBqrxWkCnDs87u
d0VlgKgugOjHvg2LS1O8+nnQPvdGZ353jvnmtodMhk+X5hRr8ygsyNe51me1a1S8EwVDvRGuy9f2
2bijWL5IYaKEngGqP/CKczng1FE/Nyv+/WyVUVMW/qDAMuaZkIcNuzjRZ1xkKn5yM/D1UK3wAMpf
WqiU1Axsj30scoh0LTfbZ0Xx0Rjit5kdFNUJ+aifGxIf9GwpdkGkAZLOWzILHvKAhqKbaebCrIcH
rsF1R6GNcffqoTxlW4NJodvmpzYSqVogY0Q074rJGBhVmaFwA5/hqdm7nf0MundO2WXSSc6NSF/L
K4xgTE/vTtJCfV0tkwM9aGXdLvMFOcWuOBQPs7js9zeIvLHnVqUvCMAn9Buxsen96VO0O62TRzSz
Q+rr3lrUtpWDt4Wtbmkw2vbfldgn8hmU2/9urvRpvRKG4LjkF5jbEW4Ob1l9MNctZF+/LYaKKfND
nHRc1I+QsInkSpT50+WwLR7sO/1eeTm99t/mZQznvriU4lVHq/X7EU7LsBz34TAe6rKdSVQnssiL
dUt5XJsZYFbtZlxoLUR88L+W5l0Dn5nJrHvCdXLbhacintAmoCVI64Be/OUBco4MBbtVBO+clX22
bdBWWbIN3D9+2f28bWkq5We6gF4FAcGgAyllGHo1+N6Yv3/Q06PoTW2ybbOpPxWPxidGoZfJ0xxc
cNKFzixKR6cNgCBQWxdPxPY+g1u8ESqms0+LqSrFxcqkw9IMzGR2IqD6D/YhuYsO3lrfGy/6l3JR
L9MHyiT/z62UzkY7xlGViq2seIc2gG/BGCdLhmq2xnfrzYeWb1bEYuoyptKkveuIQpwuXY1Bw/hC
J2qaRaisg+NbG8UvVv4pzvS7gNmNaE6defKkndmT0uMsaMnPGEJcjLoC70rg34UJ/EW3N/IKXsmD
ni/3d1WSTxb5OGaN8JB2cwKFEi7tg+0uvZ8WWMNwdVo1X/wn709tL5xD90V5yX7RP93M3ceTZ/Ds
R0huakTjUCc9PyIcrJ1dh6tw2MNnd3JmVFCnr5IzQ5KfQqFKhnMktIh8YwS+1Ovv6q/wW4kAGn9L
38KHudeaNn0K/+6x5Kyu3R2NlGkqRAL9b1Acb5PduAeaCLvdGiLUe+PheK/9UQ6wLwUr79ftLyyW
dHWPnS1ZCthQQVgnjdF0OKU6iJJPziLomnZrtpAw3bY09xWluE2rL+4Th2U2yufcedCd9j5p2nUc
lav/nyEpZNejpXeFzpIEn2eh9+sRGFOTfku7l39hiP6rpZkUvai/Xt4N7ZiQ04v2Wqu0T3oCAD9x
4eW0hrei6ufk7qeDqEjzQVxSUJDRKaN+1F36yKKIHvA6/FAtj0tzD/9otwLD/hbNHrvp43BmUfpi
QAh6k7g9cPj1ZKeuKwTrqCE+pY869Wx1ZbyF67mzfoVgf484Z0alr8f6o0xLMZpE2TdAoNDcxcwF
8SJeH6uUKd/yN3R9XxSbBtE4zuTlkz7617gtNfuMKvJgIMF4UJXLhpd3NELqrjwpc67z3mi5Ondn
lmTfqdOm9Fqxt+a63OebdhfdMxz8KPRFisfiE2AJCtzxWzkHYJy8N84MS/dGOObd4GUY7iNBCfbS
wsF1+1hMhhT0S0RzFqybI90ZFpO+eZaH3IRZ+eIF3a7xf4/KnI7rlHcikUaLgCIGAFA5XUqTMW+Z
6oOUbQVhPczFyTbmkvfBT53MJfTMMA4eQerOjXJM+AhDYlTzaGrRLJWnF3s1HCkGiQ1MjoyZp6tT
/uQHP9zZYbDpFYLyp37oAXqTX9vo4IInirEkKvgQsr4FLwtlWS++5kztCcnYWXjY5NrOLErO4YdV
ynBzSuhEeSRHF8k6UUXQIBSH4/K2l0zV96jT/12d5CZRgK4Mb8J2YaH0vBhX5hrJhV35eXhO7ruV
94dMYgUF/VwbfcI7RXuACXxiqHdVZxvb0umqBNAMjEQQXnQQGt+Nwcfbi3uvTEjHm+FOYJE0CyyN
hvrl1TD0ZmhZwooDGkJfFVCyrsxu1W7g6jo4gKLi4sm0NkIJONueVuOfI3ocKBkt2z/1p4DxZdQC
ILt8TL83LTlyssmX/xw4zTPq70+UgQ1lktV5w7AAc4Y/1PYlSWHhs92V2r6N+Y/b26EJv7mxHTJ2
oaCj5+RC/EffRo9iTsVZZ3xkONUBh8wtbPILny1McuJKi3ltAEhZEDT8ReKRBcQVs62W9fX2suYM
SR5cGtqpzDXYgazcejWa7GC0xqLKZrLSaSvizmdN18jFEQBKGpVYaRJ409VFqfbLE+zZt9cyVdDA
Hf6akS57L0qPRpCya9EfHQ2UYA2fcJrcD8qz/cfaCSeldlo7q5T0H/bsYRnrB/WIOHt6aHa3f8vE
FXXxU6TDAyNYgiYgP+WESEB4/O0N328bmNlSWRg7jzQ3BYyBmEFdLvSW7LCDH9ZO/3l+yMVEYkgP
m+rBe3w/K765HcO0dgGyDAIixteHzQlW8NZOVx5kErdXJLbk6oCdmRKB/cwUSltmpniZDkf9YcgP
oXrfJf3e6pmcjp+M4mEo54ZkhD/csig9HGCgH+zmRGGkowFqqtW6hhXISqpNC0fiSYeKTZtxi8mv
drZGyUNPgHr7tmU71YALSVN2EWNb6dy6Jp3vzIrkfKHugOTNWNfxyAR4lEWfw/44Mzo1VeoB2+jp
ULhwGTF+evm5irTJi2Mcwf6NPqmyAJqbPIcb7oElqfzvwTnMQ+YmY/C5TclFAlfPm0jn/VCCsRpX
6SpY2/tqo2zTdbczZvxxKo2/WKHkHiN6cbruYI3q5H0FAoBu3UaA9sOZ8DhRDrwwJHsFFJFNomJo
DDvINIPxQ98wZppoSK+OqrLTT8rc8LzIzWXXP99JyUUcDTodN4KozUI2J2zy+3IEXx3cq/Dtdsh2
Q8ENU3mrjfTSnJlDMJk2AXq0Lbj0TEBT0qWT114bqeJRxtTFpzZCyGTHBAEdZWrNL022ZPqTcSvm
V2YxK9Nee2ZaHJ2zIOOmTg0nnzCNJsuiB9eULfM7/cleWAcY1F6c57lp08kU+Hy10kHJtaMXpxZb
rUKjbK7Rh7onDV7rEE9CWQ2qJVpYn6BE+drNAT2m4sC5Zem45G7ZQcUGy/kYWF/zqN2P6mx3ZtJ3
ocQgCbY8i296uaGm0YHezkR17Qs6JadPCY965pDWSFWZxIJxXb8AkFvPT7pM76sFAtBjIkFEoUvL
ioY4YMaQF5aP3+tfyH4AHCvX1jftYB3iu2STPqhzQW/y2DD7QMGEvBvfvbRpj3rVGibuE++b78UG
um3gLOMngRCehZCJU3B1RM9sSVHB16s0siMeh+oBDS6Io/+j/jwurT9MuHyGL3Z5+wKePhwOc4Hw
TPDolZuxWalGqe6wuv6JxGgNHOEFccxnEdPjXbzOt3NYp+mAfmZR8lAvcUtGpkiTFCd/LeHAHaCG
97TDaEMzmW5L6K+85vtJG6BV9nZe9TSzYvH3r/f474ql75kZsER5YsXlalg3H44v7VOyjjf2CkmH
lfZJe0i/FW+z9aHpL/vXqvRl7WMKZ5AYeug38TN6kAuILuGtWVuQw8yT9cx+VumgDHHF0B7kubzB
+5V/gGRSFGaVZb/Ult1rhgTHYQ47OvdhZXoUk0HgELFAXuENy/MRA7FR7zw+9O5GVR/D/qvjfEkR
QNQoqiReN+PJYgOvPqsLpSwzHsxZW1JQgr7Nj8uADYYJ9qADm/UjgODFIdZfMz1fWsMMD8f0jeaa
mKSQKupGl3FBU2vrlImim8qL91cIZcnW2Pmr7mv4aH+BCJwnxrp+TDazGLvplf41LD0UO9eM1LjA
cITcVLMo9sUmWLu/6kN/8O/7JcyEa8EZMeyqnf02c3gm3fhs0eLfz+5SrPp1FWG7hg9JaHcrjD7h
VQIV1v6uPofb2wYnD+uZPenubsNKV1CfI/h6KAebr637OiAH7cx+zbmFSe5zKjUvgNoHUMoDmhnG
ptkmb+Dpl85L8Hx8nr/K5j6iFAXp2YRWmmOvKj+YaQ0fOZJMzmkdm8O2gw2985OZ3HZuK6W4B5u9
Hxwbq1soIXPKpbLooWhv0+O2PPYzZ3H6nj77bFK0U04QVw+iBGhuhZvEX0TsQURmUTyKCnzJuJz+
4banXLEzUYFnpPfvsZBCXpsYke0UFAHrlbYpno0dYg/q03iwwUH7w+q2NbFZ19EGuBQ8cGIYRDr8
Q23WXigOf0PS0zif8wxGKCdblIzfZu0Mxm6qh+LBEcBsL9hFBuakT0drQVUbkYIgZ7Hu79u9mFXi
FQQY0/mkc85vL074urw4k9cdT3+moJnDujzkSQ/WD6ZQaipJ0K5SmKM3ZWy6d7ne2R9vm3p/Ml7a
8gQQDBSYyn9NuepeJZGbeHbTcxtrm869QyKnJT3/paIzg27EGo50UWsUkw9euuM3IWiXIZZVERGW
FUxRyNjOd3Oud4Bf5RnWO/SOqV8pzI0nJIwzl/zdT0jhN+af0wdR5c0/6z/1YJt/19bwdc7O2U9Z
pTzPtOc7SYmcVx+PQtO8j+EpV1DGLMpQXRUZE8dwo9czJ3QC8v6+PBj9BLqQv3v5jXM9SeMGpgSe
8uFrCpD5i//mPdVMVR+XWvPsruhMbAZl1Vb0yOvHenZq/fqhwg/wmGo2AB3oVyA5Xe8iB7IIHsBV
vE6GA7oBM2d0IgqBSaVOARuK7bqQUlyuUdHarhraALDyN89boMlTPid340599j9SAoTMOvkF/OBg
zkSi69B+YVauUPdRAR1eROWzL78k1SelMh+9qKZo/yGIPnezL76puO7AA8ZMrc5smgxIFVoecZFQ
+Rm07h5NgXWtZe+SXTWcpbdP62RaCeMk9GO0kK5nJvumRVtWwMcEA556XKYfvQ/BFrZkmn/xXbhG
8e10nPmM19sJo5KhOkBhwW9CQnH5FUt40CJbQ6Qwyf7Y5fMJNawkf0PSYqVBcQ4Z7Nwipx58IBwZ
bbNMg6lhKfwVpuKmUJeKyyvYHQ8CgiOes+buv6huTdqCEYj00WFH5UCTh4aWuyKXi/fZh2zt7382
q/RDKXqoM5nUdXBhONBlBsQCdkuMkbax9QAXlXy/RdSixIa6X+9YS1STZwLLxDVMe1MlgFFxYeZa
Duh67gxqKgIL4KxoAUvjwVsGiMkAKwzXxtx0xPU9jDXYSYCCqCZTV9K3OubaYOgnVuWiT8sbaxEq
P2LdgPkyWo1zfB4T9zDWoJ4jXjJxCvXMpStCTt9W9WiL6qCx8ZKlay7CjQdAS13ZyD4BGJ2dyJsI
kzrdDSKKC+Pr1ShGCUN0ZAt8VoxIcuDuos6e8fdrxyC30HF4yIFtG9Dg5aIqNEnGJKKjqBbKAfT8
Bzsa96OXv83Ejik7tgCdQDgA0EyOU16p/B/0VORnIVDP9k7/Wi8W6D8yjaesiJdz3jG1eYzFwm5g
eaxOPl1dYA45OivDokMu2NbQ853JqSfcj8K6Y+N8to5rSHuXF4OFYg56oMcgu2/bFrnjDFHSYX1E
kMIo7JkS7uR6zsyJfz97fTVwX3v2CWohw/zjDX9O/SwBxzXwGtjcmQUpShwtrSlyQV5E5/zlqO+y
prgTKmRpDYVY4h/UHDh7+RFh0X/hHeeGpfeQbtRNZcQY7pbaZmC0ScdDkq14WYKXNz4hWQ0F+Dz+
ceJKu1yxlFsXejloWY5hUSnJ4RTZjIjOCzZSykEqqp3eev5Uz/mN9D6qgM+7vk+mZzE94lTBsnKb
+xbt18rqlrqTzxzxidIMizSFl5oG8+Hy2SsVJwxgVxK7KxCC1RJx5gQGcI8uyqAuZksU1znJpT39
0lHtceydU0BWD9GqedCFTPFoH0p381MUoALUJRbh8b5wIFb7F5W2S9vymYSwH2p5bAveaK1CIXYZ
rUU+26+h8nfA2P+bKuqlTelgmqlbKb3D/rYbY1Oiw+c+l/Zee5811taj+xzZ3/Giubt2Mh6cfVbp
tDr92J0QpxBm/a1rbHyWCc2UODRI2KJr2H9r4c7ZzpzV66TlcrXSWc3LovBrl9Wm+2iHqGCwBti3
P2363/OVzElPIu+j2K85OkwDl54Um1qt61Qo0JvTo1WCUlyz8NxK39anJr0PWpS9bq9uwqABrRyp
nwYV0NVRqZs4PGkqgPxktJaxV+wRAlt0wTfyzpkW4MTXwxLHkoe2wX+kyINwRuYnOgWDziyRCbVS
c+vB6TRzRenC3+UXNs8DqgYMrF1jekKjZ2Jb9Ez+M1BdPIVPKIbv0NhC0DL7Ej6qq2SlrCD1RB10
B7Xck/WKwPM/LyrwpIZYWvBTUseQcaBGYw2Vgeoi9BBHF2Wk7M3WwjdgcnNIqYnYemFIiq2MBnRh
jWYXHITuFxTnFnUYfxzr71nx1Zsb6pjIac5fmDJAyG6HYChFghGeKEUwNFMxnA6j5Fz8nriWgX7x
AXlzOfr1OAeHvNVEuUnfCub5bFttTnvRgZr7SlM+6aEf8l7UZgpQOm5WVqVGWRJRfNcFlIEYpOGt
bh+wqT07MyG3CZDEsjtbxYSnIKmbPJDRLGDG2dy2MrMQuUDXoeLWODW3QOgC2taKbWMpcznL1Fc5
X4l0ywXk1GnZshKkyLZm034b1fwJPqRtUdkbN+Fat+vqp9MV+7o4zhifClPntqVbbmzssvHQWkFi
4JAAr1KMclmSJOVGO7OTk2UUD/6x91on45NSnCpPeXmqoa2FfMVKyc7MZbbT7pRlR+Xzp/2zej09
BRvv9d98v79GpVNsl1auxBl3jN97aC7vYIDZ3bYw0cDxqGHAMsVE6HsR8vJqaTqrzxx0JhfqS70y
vqTPFcJjizKEFnLh/kru+3XOfAGKLdpyluRlwj0vbEuu0zAGPva5sI0oT95/R/dp5h6b+mwXJiQP
0YFVle0REwK82K9O9UZw7HtL/2P/xwW0+QKI8ePcaNaEW14YFes+e6FoTahodiZmtNFXCk0aVNUH
u0JxTv1w++tNbiChkNcdHGFX72I98lE5dLlOEFBcdfY9sNm5oDsRqLg2/5oQaz1bC5q7MGhZmBB8
LvlzdBf+TDf+Kt91m2GV/dR+d3ezyevcsqSzllgojlRhwvvL+oLC3/c6KH/3iv4wjMe7wQaxQ6Mt
hCbfqB77Y7492m+dXqJirqz/zfZCzGPzZLguCmTIGw39kbW71S+PK/oYfr1tQFwkUlbC5v41IDmK
Uo9Faw8Y0NDyggl5kbQ9WtvR/qjCMFmj3Fv/cc05YM7U9qIqJkCp0ITRJ778pH5Sp0ndILPXhdye
KFv7szWHK68RVFi0oQzYlkVJSjJRhFXitgXkxEcfAv+OeTf6Q8GP0crDGQe9WgyWKOhZpKom0+a6
ZKlB3JAOYo1odpMh+agXCJf77uvt73SNiIPrgKoNCRvMAJDlSWHE8fx8sN0jnafE/BhbylI//WlV
vVjaCHv3nbHuhg6kCk+c0FjN2BZ/+8JJsE2lmbIUNFGqLWcjWuHkCLCiud6ZG/Ngrmlzr8ph1f10
F+UiPwSb4+fbFsWtIhkE2Ai3m2UIiKNsUA2QOAvik7UI4++R9c1RHk7h7yFwhNLj4uS+3LZ2dQaw
4VrQfNGegAZcrryZZtkX3TGBGgRBvU0UdEy4Z9Uqt/23JnAOeYuW5hAVoAIt0svbtq/H90BxQi4G
AZdDieyqrD6OyBJmxeAuKqV71hAd68dw47jNLkuDg9LqLJd6vu2snaTe5nDPUNhdGf6H2jlunQIh
9apcRXW7zoI7zZ9z7asc/v3HUbFjakzQpEtOpwyuFVRZ7y5OoREe1KJA/UJBCfpklv7G7YN2q9lO
MxPzru4uHX0I+OVEFRQODPnjJ0Y8BqaVUBmpj7901T+grHfoAxR4+9Q7LW/v/1WYEMaojtuuxePv
qhxflEbRUvZ1FmWj5RuzUn10ThNjl6HtOnOEJzYTnQ+xl4bBe0pG7bpuFiQQd6Lgegr78AAj6bCO
zDQNF17RNvWysRnRYxLfdOegVrp8nMDKmoicoHygM2AsW25j1KYLeHBQ3YhH781LCu+4h7vh9MGD
bws+Y08ZW1SSs7ZAkzMD8lX1KFwsI1tJiqU1WkdI6qG3VmdS2uuDh/I4g0miM0jyJ/dCzHTIFN75
cIzrEcldmFK0HYaDcfLNRa60mziEaRrZ3O2xm6PRvjYN6SjtHtvCQwmoorZyllTQwqhCvQcWqmXh
U2eHqAxYp/tctzatGn8+HU93w6l8Aj/68ba/XWe79LKZw4DXBVEp44oks7EtPUSh0Frkp5j2ORKi
tvHB6vrH1C9XbqMuy9i7ayr4ZZxfuVu9ttBqMs9zQtG0f244FZozU82+Pm+CDBUmCM4AL3YZWEm3
KlVdhuzh//3WUqA3TKgNg3QJb+5MsLu6KTlrzL5p1B8EqZV8ssce3HrelciXJp8L5UuUf7m9udd/
X7CCct0bjNSKPsrlRzWMMGkNP2PI1Dc0jtLJaJq9psX/IkRdGhIH7sx7RviFfW3gfUJOCPS1GR6b
vnvTj1a8Nnp1Jh5ehyiMIefGRwLoy3e6NNYlQ9rmyIsuMs1K70bN9p9riGG2Tm7O9Xivq/DIU0KV
z4VEkZpalbSDTVh6Q9RRdYv33ScNlD9T+m/+6qe1NdaWKNnO6UVeB0V0MKCLgkzKFjxO0g1TWm2B
SG6hLxTbXJ7qIlyYfXhcwDO8NxV62Kbfz7HnXGMuiDpMDiJ8BH3NNfE1k7NCoDMzFq3HRI2ptDsr
0159juUyKiJ1YUDkuuCaW55MWqfMnj2BMTp0MfpQxfGQh95KOzn2Nkycb22kLMM0+OIkwEfbsZ95
G18fzctfKvKkMz+rbS+OrJFfWumvcWoi8WpR1UCeqrajmVg8bYpXBl060i5TeOGZKSSQ0a2JMRXo
Sr/u43Fr+UiUCOXtwTrNgDav8rv3LwDnM2NSyJTIGVdmZzmCrmRcReQ9WkX7XPwvdd+1HDmuZfsr
Hf3OGnpzY8480KSTUilfUr0wVCUVCBqQBEADfv1dVNU5raQ0ytMxMQ8THeqObJlNgDDbrL0Wyr1o
eWjOHea+ZNC7qwQ/hd76cITAUhmg8EK8ulxqPfVddN9ihJ5qoAUh28RmPM4IoDXNZG6ztgAHdHad
F3bS2JCiLiuW2HAFesaiXkco1AfuQbPlCV/3/fb2HJAFw6+2cHJhzx1PvJZJUZmQEw9Zj8YkomuQ
G0+bVZWZ4sSsv09FYNpnGUNoLgFXhqzLsSm/A0cTBKatMMa9BzM7Kx43NOpi8qxniYz0sHk5WaX4
cHxvjM6v5c3CaqnCIiphNP1mPJg7a8UQvNNID8L8wohAR3maRuh9nW0x0MWcOlNZ09GETSdELfge
ORCSFGCDtldC/hs4tY9W1tyUAIVSEJ68y8x5zugE47yydGFe24S1UctGGvvVaEWqcdXq82vufbPl
PLw39hbHwqBIC4EE2BNJdjlj2adV3UTpuLFoUq5m7ip0DZBwrJOgiB2wq0yRMSXs6t8Azry/cudH
QcsCNtSM/1gsKYP6RiMp1EjmqoacWYf6zQww7Z+6y/ayvNJOauWdsrhYT25fmXIoYVFvgGHHhdHy
v++jHQ9qsXzKXBBNVjBhaCv/AjWubYPESDJPLNjNHRXJn1PSrrLd3y/Yvr7Zv6Zz8Wap2XSct7A8
d/Zl6ZrLq9kujYyd9dOyVo21k5EK2d2pe/jUrC6cDNN2VG+mOJHtCrLwAMchYRJ/vmw/MgHiP7D8
67MXs0SBpKIZcm0+CDraZyHLxiLMDJ0nn1v5cO+/NTM/xpvzpmwL3arnzYgazdWMe3LjcQcIAdDO
p5VK5pVwlKjA+5rJBeFOop8OVf1jYxkSrWKaMG2kAx3G4EA3ct9MWeik5+7knGiB+ugkfWtsMTK9
7R27UDBW908FeA7oyyzxdWL63l3NyMEjxYSMz0yB/C4fATA187oMzc38oUvq6wwinPHc/aTdO02k
nsElhIayNDKeze+nrop3x+iraRyiNrQhAcBdTKbXlQ6UFWF6QER+IfMi/ZE6o7V1wKq9I5OX+icG
+25CFwYXEwrgPx01Ug5h3aJRb5L8VkwSwtJOkZ8Kfd7j8Ra2FgelxA3RgJUcfaz2g9LuG/8+ZxD0
0c5HK/FtESpwTReiXlnD4+dv9N0SXRhenJegaUidksB5V2az6yXoDFLDzGPo0F9UFK2uE1i+T8zr
hy/SRAyCVMMMZVuMlbFiHHQX+UjV2SbdOpKTSPM9LlZFhUxcCFJLWkefD/NDmzMrBwBgNvQQFgcY
gTCUQqoMl2HgyqvA0NqLSQz9vvF1ETkQTzq1Uz6cV89ACyR8t1ku7XjrlxNVbi1QmhryQtvogI/e
VFWq/1CQnTlkWYdaleazUxRD7w5RvE1o+oEXBKE6+JMXe6SzhwJ61Ngjhi/PNMjAt+RUT8U8U0dn
GkwgDYruTqDCkRtZxIBzDkv2AgRYfHQjWlh3o55eedOspGo5d2bXQ4Ipk7E7VLefv8IPtiMyA8ij
28BHQAlp8QqB1lZBDT6z0Le06Y4GWXVG7K7JI6spSXZivXwwkUiJwWkBanCOBhajzLtWlb4JuDbh
076mxYUcT1U2PzhKbSS2Zo5i0D++Q3RCKwNzXCPWYMJtuogYeRVaQw820QbgMAomccDRuV/3B4M1
APd9PpvvL0IXHv6cQwe6H4CF5Y5oKfY6cnqA7Ky8m3QNt3ubfbXDYN2vT8O9PppOpA5mPh58vefF
mUyqjRQnGkhNnvqhOgADc1KTYF7ci5WJzhtrZkdGAP9OrNMFUGegJSA0v+BzRthG9b6CZrGH9ERz
d9Ibm9fA0h7q0ii5ALb6vuKu0hTCQKi7gEW/j8HSurYugqtZ2/G0I/HB/AF7jp09i7yhuWixrw1i
FQYLYKrP9I0qrWc/175/viA+2NdHJuZHeOMYgWdEaaoCg17f19mKoetmk1F5S4bpmvb8+xD4a1+I
Q5vJXwCr//gx/j/yUl/+mjHxX/+Jzz/qRnFKELMef/yvPf3Ba1H/lP85/9q/fmzxU4fmhd1I/vIi
90/N8iePfhF//7f9+Ek+HX1ImKRSXXUvXF2/iK6Ur0bwpPNP/rvf/OPl9a/cqublH3/+qDsm579G
aM3+/P2t7fM//jTmBNp/vP37v7958VTh90JOJRXZH1v2TJ/YH4cfL/j37QvH/665eveHXp6E/Mef
nvnFRn7YnGVVwYGGm+XPP4aX1+8YX3CpemgdQBkOceZ8ZrGay+wff2rOFwNOrwfdIReYOReL6M8/
RN29fs/7YkNzDdR30EvyTORz//znEx+9u7/e5R+sqy5ryqSYh3i0KRDd4kCDaNasijOnb/xFcFSU
qRrKtEBfUlRBt7MvkBbMH60JGAPGw0AgMMu+WyCR8MuHN5P3+1HemraOV/B704voyOl0DTWSXMTS
Qhifwg8dRaQPaeSrYm+k7TmRbDOCL50U1mrkLFLtN9wlmwClesLhnJNqK0a2xZwnhCOxBSchsNuN
b0zrqbZjYkyRqHAw982qnAL0XRlnQre2wVSsU3NDbEhL+uZqyugKCZazcQQTVWnu0eCzzk42OXw4
2HklOA5y8njfx9u180RaSp+J2EeTlJZC3xIEIR7aU9vswbO+O2UbDoEbpRnAnjZkw+w9p/5O8zCs
bld3CXVoZPNupbr2RMHg4yWAExiCqjiscLccP1pfgejNYo2IOxSsakutNbCNifx5xDMprYy83o0n
Q0Oa/9FHqPf5KvjQ+oxgRLIYtwECr2PrFc0NlChaETvwXjkSdmjTLSUKRerKtAyULzqwe4jQzaqw
bLVT1o+dlF9rEHqJs5MJAKBjL15LRYt6QpAu4rpGexCF0ldD167wbr1CjyroGWb1tKJulogGd67G
t53yzxkZ46KDFlB1SqPv1c386456fZ6Z4A8vAUT3vmsungeZEGjrESwT3dGMUAnNDvtDk9lgVZG+
FkpzeLKqJmltHaysTRVmTguwR2q5YZv7sUeDeFL0cpjcF0iM1qE3GqEboFO36Z5LuwfjRZNC94/p
G6SeD0EHNdBKoD5AKnXnZfiUqdGJeLtluflUcLLVJzC7oDJCJqizDEPc6c667VIWtcp8GcoqCImm
fpZpt9UVPy8mbkZwo3Glg/EjqgczyZR37zXyMZtcDTlRrB/idRcgcRniEXdkKMdHtPKRaBaaE+Uo
AQ72v5eKw/WYDBn1gCKjl7HfUc3Uwm6cTpDSL6g3f004gBgoimNrYuoXy68kQF2buRJxTp5SNDUO
8rvG98i8Zd6eNndOdttS4CLaH+TW9H4Y4s6GQsaNVp9qJrDN9wcxeF/QwvOqTOu++n9v7nPR5rXf
G4Dp1Cy7LBrbiaBs9APn2k7PA/DkEuStS9WteUd0JMvSH3pXPVS1DCv3K7otnkduPGnleEM9uvM0
ep7lW5QVfoxDcGClQJJpcDcNdzbT4J9zy70k1mEwwAzWkbPOra6hirEp++bC4/5lacGPoHXYBAOJ
2t7ugYAxYp8bj5o1fAOf3jUq/qey2ccu068XAdQEgoW5korE9vE5UBtSGdyx0H3deuHgBhsu1IVN
BKBoZI3zY2UMat13NE6VHwl+YHWdGKClI4hDPz+SFtjuX4+C9l3kLaCYDZD8Yk2YU251bHRFTIM0
Ugj6BtJ9713rUMnywvBkFTLZ7QtdPI6yu9R7HwrpQTRVaguoQxXxGufU1KCPE+R8YT7Xd5CQ6K3s
GkXqhKDB8/PndT64WxBn66+itqj1eYupy0oERXmJpSNd/pXoGXCCfXBRmnaiN85Ko1Bmtfwbu/K+
97p/UwRTVGn1jd9CApSnikcBWmOEL9ACYE1piIo38L1ERQWUE2pGSKTbWO6KeVkopis6uXcoPc9F
ZbUPRJMAXhb3zDqD67Su0cctcVT4GaL0trlsa/O7LfrVxJsLNOd8K02cWUIT31DPCQHWvNNs+liq
4CkdjJsaFKO6XmGptuRyFOVa0AwIS5wyoUa9JKtUzAE0A+xBIqPqZbdadU5qdgpeoR/HJfPrh1wf
okhAIJEPAGPf8UpssqbnLu9l3I7VDOloowmpwLFrQ0BkwIPIUNjh1rRGbfXKZfeBo+GerABlojba
JfdtALzr0Bnrzh3O+5ZfdlZxB7TKDTjenucmTiSHKBSu0ScQWO2u7lXsCfotC5ofugQ/kWdoZ8pU
3/J6WFO/jFjThW7PNgbnF5PjPsI7eh7leC99I2yI9TUz5W2/9uxynVW71rPOHKuJmxomCica9HEt
h/ShMZpbrZlASEbE3gVVxQh/TuoB/Lr5lvO88kxMHqATOqinensPoPo2m4azymguC7u4kx7/avnl
Mwqqh+o67/Vru7bumXFReBD/BUolB77XOaTQSO+Idl2j9SLFtZGp8toQw0+tuXT9IUqZ9WJnFJ1n
LbkjgfMoVZEEvbHxgvEg8uCiSMljuwVi57Kyx3OSa/H81TD7qcdoaVXttbS/6ph7Ysu/8gMf37to
00ScpluAKr2/BmzgkZrSd2Rsd3JdTVDOCDJQlNAC5BNoknat/kYFN/5oPzsaoNmu+pprrRdPot41
Wf2T5FCVbCcaeUhVR7UQOzj35xnh9tZrNsDjhKB+0EPGyz6civYRnZPbItWStE3vtLG5lbW614Fp
1OS107lpaOj1Y14F30s7OKfQJHI177oYiA8Aa1EnwrF2SI+1kUI6MCob/SLNygP6CzeN9PLQbEHl
UNX8CgsvVFKLOuZ8HWznlNC1NZ+DR5OG+AMLF6V+9BhCl2dx7qRdaujA1sjYCbwHENFh2YktHF3o
ydttonWoVZV2/q1Pc7D0zz5W+2y3ZBewrWPxtYn+ZWmke9skBw8cv8DjkhHg2149+CVK9mbardnU
n3mA8YXK+9F3w097wN7zaXkoA+/y81N0AZbAtn8djYOICl3PARrVj7e9pVkjQj0uY+WIqPLRplSj
NBRQHDr5yqArZaycfOdDL8K3AKCnIHfXh0Trh/jzB3l3muM5ACpCJnKG1SDTc/wcujs2derqMuZB
EFXMjoIRDlpRhE3/g3MID+hemAJJ+LnVBZLp1/BnjC0gekhcIBg8NstyOkhg62QMTadL3ekvBoyu
97/ZuZMMfhDzNt22mrtytWk18Edc5SipN7eooT5X2gOkudcnHuida455QOoJXjmoDRGaLx7ISfMW
gC1PxkF+rut7kPiidQbKqQ5QzOPO9OnOIG5SAjCZEhF7sqUot9eRdg4tsRM37HsvEdqjgYX4HVw4
Hlo2ZuftjXOW60jS9uALiVsygMvUToIs9iAL7hh9UuRAkzRjQhnEhdDKMU5laGvuDW/JeduQm6Ai
ScVuO605cWi58/5a7D+cWOADwIJFV8zylRWpmLirAmAbRFuEyEoCe+hxA5ibK3QcQY/Pd8owA4V8
ABzY6Ps/VWDEzjAjfz27BazKPwfPR+LWwQpp6p/9KHegxGlBqerH0mA01HowGVAjewZauAx1925s
LQJgByqaWg2BiLy6cqaYaFk8usBejOmmLZzvrtJfoAAetT6IX22WxtV+0prYL9iZO/FNaqBcaKrY
Hv0XIDvuUiSjQ1Yr1GR5ogeKRVnViIgbzt6wUam1euenY9Y0tEgsrGDPGJjtHJ9AhqPfNho6/USm
LoOyLRPTqf241LalNE8U6z7YHqAkA74Q6F4sSeDrjleAVVnwSiRwJOgxiaqm2nY6jQHSDFHn6bem
NW7wrteWtaeVvy59L+HGgCZZ+2poB9C12dsTu2MOBI/ePWBdoBfEmnzlGHAXgaJDJZDDjZhi3FUR
pmllwgsZy2jyi5CMiY7DlWoo/56zfFN6t75QUZWWEJz/JuSD0Z5Z5PnEE80z8P6JEEjNxUb0li5n
KCvVCHb4KR69uyy9y+DeQDqE7lKy8et9xouwIGc8SPiVTs4Zuz5h/v0edVHhRCfkK/WNAZKh4zdk
lKzE4venWEek6PN+O5rBCpUJII/TJrIJwKdp4T4Uo37pjuouhYKK02kbdxqvq368ogLbNyXJSLIV
DqPdwWzVuiydDapqa6XTR+ZUaMvV1wMV29oGNwvLo5ROsW/0q6yH3JfoIsFUnBcoEbhT3IngPB1A
CkbNOGuziPf8IEvvrq26bce0K3DorIFLuGpZ+RP6Dzx0NCSl5QEeW964z3oqDq6E6VytCYMYNyMP
rW7cUTiPzGLfVJ6fTcMDMbJra0zXvcEi01dxm3X3jpm43rQeNB2Kn13Utrfj4N22g/csQTHQdCVi
2nDS2wOHiKYwc2gOF6uaAZ7nQ4Pd99tZhRig3aFLr4aiuGlx5od6O5yNFOBxU+g/qKZ/1cBR3w7t
Lit5OKV0BkL7iVkbedRIO4uka4TcNO4Hkg1RleWxzJs0TNHGGVkaXF63xkbXKrQe9N1h6mVoCNBG
luPaGZ9YWu240UTVpa0KkOmeKvah5/jdYp0VgQFbMCC14yPjcrxYXLCKD5g6PXYsZoVc12rsFUag
AxBV5miHvOn2hLQqnv3bRDKK5i40LPvjFgRSbdQ5fR3r0gX/kFeBEA3pE83OYq0FD2TQ3Yx1jxAZ
HJy1uDdaTFVDqvA2hWzJnE86+Jq3yzRn43n8e95tLEPcdipFq4Dx1S9IF+WdeVMUxqXP5KXEXEIB
1MyAqrZ3Y0AvcoYPIM5IkIa5qIMR3pYPnfZaZn3YlMGuta2IaP7WJzQLyzS4ET3elJVyFtKSxoYa
H5BsjTkfziwDkVSJXG9nlOeOae2rTkD7s4jb0gktnW4G9JpREuyKgm4mzVwLnHbEPZO1JdDAV120
PXLEMnj2BYNTIscLxfvvXunhaN5zt74t9CnqFPoZGmfUwyAtvlFTbAHR7CqetGCUL5iKtNpECIoc
sNKKNdfUbQOG+1AWKNI4FYEaqIGeOv86tXKKMLXdG5b20gXb2RHJBqSlrCye0iw26n3Z32gBgkgC
hfdivDYLD8rF5Ya40MTT4G4rXBQeIcnU2xsQfpxR1w0ZDS69GbyYGQiPqImNWuRZ6Fn45Gb2N9Tk
NgXxkJQU6h7nXtLVQUyNcd33GHKn3114urFpNO+xzwvQVjIKgLfaK28AF6CunbsdYJAW2agaV1ms
TezCKurYbbTElM2GNmlE8/TRGlFfB7j1Jff5PmXBLffAkljRJPe7h4zaD6+n5f9CDWf9Us/VD/F/
oXwzV0n++/LNBSUvnD4d1Wnm3/hVpzHsLy7cXxMXFzAHQMvgQv1VpzHxDUiuoBaD6/y1lv2vOo1h
fQFPoWvBL9TRd4Aazr/KNPYX00ONEXkZb25dQwHh75RpjtEJeCqoy9hAXqDlA1/4fHxcpdJpBh+l
8153YociIeegw0LXR7B30jaNQEz1+GZqLn9d22+LM8eu5T8NooAJYeC5V3E+P984vK3Zd2lb5JE3
gZPMMNDZ5yGxi/gTyMPPLYEF+Ogshi10EYCGDCEPytszXP3YllNkFqugAc/SbizGtcsChKqeyDxj
izmn4pA1Dn1Jdcnq84AWyItXQ5YGoUNqk+60udEp7Ct/CCLauv4j2oJcdkCGcnQ2adWhFAv0myOn
CuraxDXaFSMNJMVtsL0CA4G+Wv7oKUQ5kYbWXnfvTBozIjZMTR6yMujc0MhY/UCdHh0ewC513qqG
YHDEiETJbOi6bCWMBpdEmpppEMuOqXrrBSq9UJlRpSnSKe04Z9TywS3uM0+i6Wug3H/UAb+kFwoM
fTUUgbmBwLMoK3hP7lc44Pk6Q/3vAcAOmq3h1TscU6LxIQvBqTqqMsztYawAdRAd6OXRC8fJTg11
Xt5YU+6itxbJHjOxUj9XOIGBiNqxFHC9TYkcTFUgAYO/sQ7qygvMVVbwArmHkTkSw0r9biWU0jI0
ILa1bp07E8QPHnMiNRrhbnTzKKg9s7hHAS+DIMI0BNm2kDZzVgEy/uRec7TB2OfcdIcI2rbUv9DK
uTJtTfKHU1VlHumkR1N9ZqbsQMsREu/o5+uysMiHxlhrNW1umVuILvYqPc3jxuAJHK5CixrRVmLH
h7FxQe/qtznKgoR9T1O/VnGA1t0sJp6fotXVLJx6Q60GJFKTbtRepGdG4UU+lGfyM6A2UhLXgqSo
LXZTYK8KhVxjWADs48VcDLJOZJ4x5wIXZFfCxU5d6OGM06R9bQe/LZuwaI3OjDjxWLctAyvT9mle
E/cbdCkacPYKfxyR6WXsakR+MXtIrQG+hjKI/2DqQphx30CPbpv1tdmeDVKV3iUxm9qL0ebKWVKq
Qh+fyiHj+temAgNh0ohcGpeEQmoWMVYh80QTFoFL4nZD0f2oA1J1kZxyH6ncvPJZDdFz180TQf0W
KcvWZFXc2SNvAWomqNp0nt09B6o3+tAdZ+GOoDXH5qYPwNu0tRrfroF4tIMbPJMD4GzpDEaY8kAH
0mxsGN2WukFAD8ekn6I8lwfDTo4U7CAEnD32ymXWcG5WTl8dOqln5kVdSzFGYyb6kUQWaacxdkov
l0k7WYH+s+uzmfCVc3Ld+XlQQEMEJ0Lph9locr4tTSa9MCuM3rjU8Z9pZyENeCAaeAbiehicem/3
np9FFhri8siH0DAcrcIgLExZlZKtw1JIG42BT4xwtMxcrogv8/sGu667cglHXTakXZXyqOfonFgL
6KBLkAbbHd+bwutQE+zLkRfq1monv0PvjtVX/dOE/AVSp9zIQ0I0+4kEQ56vmkZvfw6qBsuVbVbt
c9fUMk28gE7ArPOqEiGpXWIkNJPyzAkI8HoiLRSeOy/0G6DtnMepqgP4IniAR6nzVISONQAe3TED
baskc91DK3P205PlqO/yyVESPqBe9HDOeI2SnjtmyBlnMwNiAfTClWE1NtYpZIq3QGTpONG40yK1
ahpPPVhZ03CUvfRjmnkO2futZ49r4XQgyvca1TtxIDS9iEs374sXIBPa+kmDWBc886ChmneGG2Tk
V33DWutJpJoPXzHwcprXoTkJhScpi8rpvpESAVwX556leSOipaIzmp3vwj0EmLcblB65QOHZ3yTN
i3YNlnMNxIOu1PEEKAZDqqsPO0eCbhlNjTytyih3xoE/ZKgOpt862xZWog8ssDd1V/seqBiCsrdR
0G7RZspW3HF6/WWspZEdepsVtrObpkZ5uFFkqn5aZpNXKPgWEE4XjnDRiasZNUByqY7Vvc0CrDon
qXA2juA/15lerlSOC1FAXyMokZpSjkY0sGGlnY3sYDUSy37uUB4qd6ToVXHpaZ3vR7xz5bhmopX6
LsXctpGuxsnboLLduqtWn4oyKvOptiLU46hxL3QgsdZSAw3KTx+Ny6D4cdDb00JGrG29RyR49Adh
MWKsPXfKbRSbejd/sK1s6NY2yRsvMYcyoJsmR6kLpLuZ3VoH6VDTOCs1p3EvszRvhi2foHMapzpT
VmzS3iqTFnx2/BwRtc5XhpDmhCwcz6dI090s+JpPrHBDNZV9ltS6TruVgyOvQf7Nr3lcVNOEyMgb
ubAgCQ/1pq07WWNwZqZYO1WEbj6XxDaTBJCOIQ/MsNMVsTed2dk/LPB9DU/DGIxylXqeYisDjPtO
1A1G/rW0Ac5ei5GM5a1b1nlGwQfgTeww5HIgZ2LIvfRR2aKsI6aNerMrmetiD7Ac0MrOcLNzBSkP
E/6R35pnRQDBvohYoFBMOqc0zLijlSQPaKvRcG4HWrZyvJyADoj04DiqArTRgli8rarQJo0p1mbX
uKjXaCbYTUhDyyCpPL2ZAnTDtJWH1mOvvMpxYkCHEK/hQh9RpUNamdulmCI1eRW6Oqy85OBtA+eR
kuOmb9EwDCACz4BFCKWwdVT3DVXh2PaATYrcqrGGtSkrxb7ihVIbC2/0Sh8FJxc5tpeWtypoIiQ8
Ug29cKXEPXIiF3qc5nn11oBzhFoRKJM88ADP1bM3niEgUnkNHAXgpEhJm0P6SCGq+rlLuMCEeICi
AIPrI4fjOags6Ev4XDGiBOkyEuVbsoEb0q79GLdH0kMybvMbpv6/EAr9X4OzQXPzzbzPcLkjONtN
9/x0BH97/flf0ZDlf0FSBHCE2St3oDGLhPfvaMj44gMoNMtVAZgGiAq8+d+oNdP8Ajo5lM9QFYJu
Ocih/xUNBV9A6D6798CQz7gWz/w70dCi8w2EdeiiBlptRm0AOvSOgZRMpXALVkNaJBqSua8VdLgX
XjKzIPKwvSnX9Uny8kWX1nubi/Si5VZTagvYnDUaLLj1a7JvoyJpLkHuvQa15s5eSRFOCb11V2oD
z0CeIl5dJKHfP8MiKkNVmJnUxTMU91UVk80sCm/tZQJnYkvW8PMu6hVIo04BxI4L4v80i9ATG/81
FD7e8hw+Q1/6MJttyy2OlSQ/yLAMp58EMiv/BnnoPIy/Msnv7L3WHd8cManGrb5oGuRmztOdPLeT
caMuLxGIRca+Wg2bq+c36/6DYHcOMD+zN2Mk39jzSJUFZYbx2egNm6kerbW9Oi0AsIBw/x6Xga75
wHdxuL0Gwm/sANWWVXYLOyIpq2huZgKUZJZsxvWGFuXTBJpzWerdwMBjg1ynibzGMrJWOfO0MofB
fCue0O8csUO/6cFjiTbg09zzc4rkA3OgVJ6BTKhfzoH+m/E5gDzLxkzdsNtZB4aVUmzEt2L3Kl1+
ZfHQvAnWLFHf/Yvi++dvcHkpvR4I0K4CuhIXxrt259QQRT90rRtapb/3S3WWj8O3z018sCjnswZg
XJyGDuQFjwdHoI4zpm2FTQCYEnLS+RZZeoQcWrP5nxmaZ/nNLE4TLZETwFg6t7wQY32tV8GtK041
bX8wZRgPMC7gGkQGa0kAXxVg3OYCZpAh1nJU8doq/nwgC5Kj1/V+ZGKBDyAWkH2S8nm9VxfogV7L
cIy8nX1SWmPpMMwXAhA76LZGwdh6j7d3geJzhgGW5laC7qKNsphvqq2VABR/gl/0g0UObtGZaWTm
c3yXipsagUKsUYKlqcwOQd1G1F9n/iVLbwy/TcrmxOG7TI69juwvc8uzUPQFA6sKzClSxHX2QEsw
zlUiycsidlt5osz50aJAllEHlb3tgEdpscgReAFm2OPAUKgUFO71OP1Ndt1fi+KticXyTr0WvVQV
BpSD5lbNVO86KlfAkCSzhk0B+EHYtev+FNL3o+371uwiyagYB7Yb0LnQQAW7RM2rQ7wngWv/fM1/
cJXMmm+/JxDJ0+PNKzj61FF7B6m8YW2F0uMBrXFc/QCeLErbcZeTq5N0qQvkyu8p9dDdiS4rgPmX
W7lvMr3WWkRkQ+RfqWRY5ystCkAEMOvp6eHpPvGPRolMOficwB4M8OzCD2FA4Jg0x3YjdXruVdl3
Jq2fjFsr4KD2Q0vBvUhWjjh1BH+09aATMLc+wPXEGXw8uYOjBq/P5yO4zmPAHVaBeR6QmQUAmY9a
T6R5Ch183B3xa2bfWpz3y5uzWOSjLKgHT2R2+sZbsZagKYSfd0VXf69l+72pxZwGshw6mcIUyUE8
atXI9EpYP7E+PzyTgXIDkR4YUwyIxByPKKuF8knDZl9HXDBwwduQCtB2fH2qXe6jDffW0OybvJk6
jZtZAaSRG+KSiYb+ESX0sC+8U+P5wDcFxclf41msidQA8wtSsm5YJ9PKWRmb/ozuZag/zPIH4uyU
buUCG/zP14TQdyY9gsOxOEeqPAAjOcMGN6/GlVtABAcJksOsY15c1Xdchu7WjqstqECtXdpBC9WC
rPlpop2PZ/dfjxEszhmXGY7sW7xG04MmX7cfQedfGMnnh9kCUvF7sAb6KuE8ooTgLK6DCU5/wGdH
3OiggOOWqIEgUcysbcFcHk1j1a6gZo10H/XstZN7KjR4ozaVP9nrjpvpvVWaZF/KwInschS3dMyt
K+B41cvnD/rReTSTNSLmtF6R/MdrbQTQsrNmB17fkY1Y+9ti667yxNt+bubD+XhrZ/HyVYmT35aY
9dnNyOcqXFjpUbNyzmaajC4u+giDBP93Hsr9qQ21IDr69TYAPfNRwMIXiLeOR8k4eNOqBqOs8E+z
dR7YJYvREEqSPkxA3tht+xIS7NUq/6ZtT3ZPzvt1EUuAIfsv64v97NRDYXEPY38VAACJgA4k3KvM
iAQTQ3+KaPcjT+StucW+RsnPq5zZnNm7m45cGhU/AZ/7aAuhXo9wDPopOsKx4+nsiwItIbOvk7pD
osp8PRj99VgZ158vmo8HgpUJSMacAlnsId1Frcvq5rWp2oPLhhSACSWiz418lBmAlu7cPoKxzHHK
8WB8NpgA68HKfFFN5xCCuUm3eazhFc3dtLYM893pSP2jKXxrdbEm/j97X7YjOY5k+y/zLoxE7YPB
AFerL+ERHltmRLwIkZmR2vddX38PvXq63OmCs6ru60WhqhtIIM1JGY1Gs2Pn6CbU0PUZVo0lBzLW
AP64sxQAkzmrW/O9czuMMySTuqD4TD/VQdvNh2nfe8HD7FCqdnP7Ty5isEdidBcYMvqauNzKBZ20
RUSAs6YgA3WoIfyoS4mT1Z8osdjThEEflMvwUKbKMJdG2nmK5rRCKjPvAn/ZQufZRnvDmb5BmM8Z
Ld6a1koPpwk3IJ402GWdfa6LHlIIWJT22G3Nzirt9KQvmv9qfP3IIwRmaFD/dXEAJ/kvc+yrRSkw
51EOuDiIb+za1OoQGFHElfzAw5IdwwNoDfdi/iwcs0PNy9rW3kyU+BUXAoCxON6Xm4uyeBonNEzT
w9CCf9yBgpVTucZWB5XS7HQ2MP7PgP04t/107aiDyAFFawMkpBgkuLRbBNKoo4ePupXWPgtg3uma
mOc4qzkwveTQ2wH0hD3oyzKraCXR/MPvXcnrXqpfKWXwLSxaH+vsys+d+ggv8niisauPbPBI/Ns0
c9qFOJeM2MQzA5NlKJMN+2VGWR6iKBDFnXlKA6vrREg7SdtjK5mwKVS6IBUz1pkJzdecV7+WMHob
IvVIETpWLQBAXBQVb/aHnu2rY3lmlXmcylUhooeIYwkwxu8K3fXD9DDbgQ8t4F0HrTwbE1FQ5ttV
9yh9ejzGnPVjc2aeCT0jZuOEjGZ14A71+/t0P0Bl57F7iLzYNh+nb+bkEOgK2Yr/bd7wVKrWgjng
PlShE7WsK86HNG+ESkiw4xFmSJCtWWn/pvPoa9aOyJkRNjAMiwQyngaBAYjCZyMcQquaxMX6++cQ
I73IV/EYxhgfcw6BY1fT0cA2jkUAXKQM2E7LOerS6m6d2aALPXveoA2iL9l4OofFdozgI70fOd1G
PpgfxsPkZm6045WeVm95vHZAAoIKlHRVg9QbMshDjHvwD9GZGp1kO+usaqP6IcJp+EA2hb28oyt9
e0PXV4vhbOQv4HFGgfdytaWc6YJMsKNoW+8KT/8RumZuJR49ECY0CCc0XEuuJNKqs4D8AOUUfEWE
u0uraACZZSDQpEY1XB3Y0wBN1dsrW7sqKL/C/5pgSpQgceqKVoKJoaqsWDfsYf4QayxIRelG4akG
rVZqzs0xUU2PZoDJUpgTaqe5C/zITj/SV9PGxnrSToeWKlcRdi2Qnr9ZmMMgC8Yi5gpMSiGeKBjh
zgkmQ+q9CSROrjwN3CC2ejLOHmPMychA9LWgR0yDWOC3T9Km20tPSWfRxwImOO35R3Dfc8uKPKuM
r2BIuUuVAeeRPs2WO6jfYNQ88Uy3cxcXVGMFShymw30V0TyNvTDOd5fxn1DL4D/yKdUA0V5lLfvi
O2XXXWqo6vEWyVsj4z3JqPXhTJP8UB0AtgDS/CHFMP6TTsDnbt8+GPSHsws7y4JZuV2oaBmZSS97
0lYoo49xapcZxjkxDpmH3mCK87f/N4NMRiyA/UiaFezkMtf3AC7sQ2ksbXPQPpQMU+C3ja1FlvPV
kcvIUtZ1FSQE9zxA5bu5mDZRtL1tYS2TOLfAHLulGIoIVB80WQo38obWDaMN/3SfplpufSfmtC1A
cgGXCDvDz2orO+mj8AYdQkepLO3OFO1wC96CwWpAkxrYy4NUYa7V0jzR+gvy3nRJt34KcwRD0vRi
QsvQwqbapuBXSn3xSJ4R2XAXthv51+0dXn1DnW8xc/YGzGdU2YSl6w8JdGRqO7ej75ONCXZH+fGP
Tp+qYboelwXY3gF7vPQZDbotbT/DQUOAy8ris4oeA2hLcha14jdAeKsKKBDAiwU2/UsrE+RCzDpI
kPdugcrs7vpP9Sc0Ho/SXnNUX5hd4SBh/swiHuYlNvKRY34lniFrQlkTk2WgKBeZb6iWAvBaEj32
QthbSK5+ALvb2u0CBoAiFj6att2Klf4NWO23Tk62khbziCBWfwJVxsKI9KnRdrkDcpQtw4wtAuZc
sY2lfNeVfF8Aky1gGLBowKQwENsIBUcahk00Zc7tLVgrs2H69Y9JT1SW2fd/HuX4ZWGgWsvDvFN/
jgh523Cv72lpWX1SH8d31W8DK38fDuImcEvO63Ul8IIuilDObjzvrgikS7EZx6HDOJU6VsEODo5x
QiVuNnG4LLY26pN3e70r+cGFPebJ0xpSMXYTVBuqWIXwtxHdFWlwXCoEiWl51QjuzjBsPm8bXfFy
6PiA1grsyhQVxNxkpSyEeptqOqChH5M4oVcUbeK0s0ga+202eEQtHjpJ9G9bXYn6F1bprzrL2UtZ
bsYFXWQkewgP3dYYY87xXbWAqQ86tgz8GvtqTUUSLagqQpqDbIvsrcwljoEV70D8gfYHMB0KOGuY
ICRVAqh9Ac60pDFzY7yj5BgaoRVYfjAWfXu36DdgwvmFKSYU6OU0D2JJyW8iHVPfKogGgCA1foBK
wpmzl9vGVlIb8CoiuhIREA64/eWnKVqzqjHkAmmatqSkXTjgaJ5glvC2mdXtw7yJAa9bkWsPEjnE
PBfM5PBAp1R0u1YdRQeSq8OE8m1bKwcLsiAS5EHBnIoZFGZJXVP0kxpD4mPpMV9tYklCs6sxN6iA
0ixBStPV3PoFbfuw3ww8nwY1B3geYb4ZkuAmWHTIEIepYusYp4tTMIxgwjEuxNdIKl1lAHdrqjlR
x1N/WVku6AokvLjxPLyWlM2aapjGRIZnLprb4WVuZZnoYxDWUgcR83RgJ7WGduAc6bXCJq2t486U
UMgHZOHScTSDJAX+WoSvHmLnefJsRs1jUH+J1bQloFfDIOtBVqrPpZa8Jvup6Lxa57Xn6riqMehF
XQq4ROZEjlGUTWRBAzJpZbtSAUmW6mqrlTEHf7SCrjpNmMmqrCKEYGTqcqVVHsjg6jo9Ncpvym6c
nPmevI6H3Af9vgdZqfalPU4H+S8Ia6+tkfoxpatG/Zh9iIdp10pgVUCdPy59Q75P5aMptLxPeR08
dcybQZgK0BoQ77B6BnOaj6ABQj7X75afzZaCGzEjXHzPrMEdt+IGQ1sC5/Jbuex11NvAOqco6HAC
QnS5qVATjaGnBJsobBg2/jc27WFbOJE3WIpV1fbwDR2b2ZsfRE8F2lEf7b9fNcbMOt7LaAIAgHJV
Na7qoupGmleKxC/6BaKAI+fSWHMdmKCYahgC3Is5JOlYSk3enFxndBU0LCenhfIhyO/RMA995FRz
9IT+vOwm7rhfeKx2Kx/23Dz7llxEYWoWDUmlXqBh03bWUGScJfJMMGkzuntKiolyWldsfCV7TzWJ
c3XwLJBLT5Gh6CMuNQoMA8QZ9OpX1uScNaxUh3RIAkKuharn0BrspQkClh/MNWGfaN+C4B9QHlnD
Rvarzz9QBBIn3V851zBICW8M5Lno7V4ajJcgmTBygq7QbG51A4xlc7HJMHV8+ya8vnXpuv40w2yd
Use9IhBwGGbmDJ4F8jvoR6cyyn0Aui/OJtIoeHkDwhZgoOhyYZwI/KqXS4paXcuMjD5C42ivqmCb
lkx/lO+iVsDkVOTcXtl1HntpjUmeZ23ow4S+VbKxdHJNAbrMtKsMtDTRgPfJU1xhVEfsOVbX9lMB
Ux6mezQge1kMipCHUSICVGH1CoBPmYuBZrcNjxi34/j8Wnik5IjohCJu4AwzHtm0TQxOR11Fm1Kg
6iQB5s/6yRkUO92AyAkQM13cNsBaSA+CYQNN9wfe7O+nbVDwOPsZ9GyeJe5aIpWNMSD+t1kAaoYK
AzaLTTA41Go8/1nbWxU6iWgbgnMA99GlKaOMtKWsJJRLq0WwDQwNbTMUoB6zkJAdeCLrp9setOKv
Gt66YNc3cORRX7+0NydDAY4O7HCO8aZJxSRvjnmlpz6rbHCy/n3HOQUWsBGL4ORiA0wSJCBwhGgh
6LTEo9JJ+6jMXtCf3kOdcnN7XdfpoK7JuMwBdVdlDY3gy3WRKsJwZgh1gIzITgcdZiM+LpPiVBju
zPXfrfh6297Kd0O/B0vCdDcqJ2x2ZNRpWGMgH287FZQtZe72Yr8RwWRizrwKwUrOCZwxfaSAWR+Z
J9uDbZe5aYIALBfTz8UjLtTJgf4xflIq8YKbHlzHaDqEg/SY0LmZq4oM+uhlVJsoR9BpzhaMTeN3
beSxf60ZQXqgQPKZ8huxuyfEci3MjQxcuw56FnAAkuqdCJzKxkr7CoMBZ1aYaJlArRKz1YoKyXP9
QfIwOxehVAlePN3VnnEEZDuxlB/ZIf9+2zdW2leXhhlnNKoxjyoQjVnSA+261LvYXfbDHpQbA1Ln
0ilR3H7mocVoULq8iS6MnmLrWdDS86Wv+xpGi34n9F90XO72sjgfjYVy6m1uQkoFBrrYEQDGTcon
WeZsHc8Ge3VrYpg0GWwY4BOrwsgplMch1jn3zHUQvNwq5pohC+nkgTpGL6DsV/pUs1IfN+F8NIKX
25t22pVbn4W5S2aSi1mHKpCVlRbY2mbMjymv2YNxrL73YCjeFxua6ZfPpafs5+91YWU+Lwxfx8bL
5dJNP/MMEYjVtGpx2rT0uQy+zfFWn+8A77PJ6KUqp566gli9tEYj55k1Se7MANJl2FgMy+Fody/5
RnTz2jbfxvvYLW0Mt+8WW/fLY/wLbzzpM35LvX/QKbv8GdQHzn5GIdckzEFrbGV3GCGzaTXVtGdP
wzar29vfmBdoWBZtkJZWQdPDVusqu2b7kbsh2McOynGwTb/0qtfIJd95Vk/FlVuexUQZjEyY5jBj
o6lMnWKDUgBCS61d21DxPoBBq9v1DjjhfifuvFGd9DM4kEP7PUNr5PbyVwMPrd6jQkhLrEwKAyVV
yBAjebSWuAD8QbRyhffcWkkM8TUxCAUgKnDQV/wwSwi2KBAhqFZyt7zN7rSdD1A+BscTeH0LydUB
LlO83BMqzHaDxcHCc2zc89LClQfT5a9gXLsDv5gq0bjeuoMTgr3Lb1/BwmV37uz0z8P9P5rhuzTJ
uDG0MrIR6Q49TZInO4kj6RbVXKQ6WuqRd3Ot+9TZPjNXpmRMUaG0dJ+3012OVKPcZe/9YdnHryqq
eQ4FfRGrex2eEjdwVbS8/czvwEfMP1SrUevspzDurZUDiNhm/JTOGZyFOvYrGOnl3CLHykVrAgJ6
5jEE3vQ9fuDVSFauIR0FDOgsI0FRwD1wGTySIA6aNMfR0uU7cPYVM0QB0Mi8fW54RpibIU2VwIhl
gr2Wf3Wam5pfg/Z828RaZLpYCBP6QTxRDFqIhWR3FbHMt2mbPoJK9N5M0Vi3oqfASvbivvyhc669
lRv2wi5zUsgsNzGkQnGPT4Ul47+boLirNYxB8cIgbxeZA1JqaaMNFXax7cClV38WfWZNzd+eUwM7
7pk/MMcCzD0QiqE3aEomW4twSc9/P4heWGC8PZlFY2hiWOjAVyTHL6X2ddsV1kLouQWWvRWhqzUD
8PJaymNyXDzttXMk5FgehheBq6pmO/lM7rvPcQtQpw0aPM7D8/rBdLGFbO2HNMIAhlosMG4RsmVX
0B5l8l73nKR/1R0A38JgBOVVZuvzctTOqbZAmb1RnprgUcxLq+AR4XJsnGaezlILxewhA4P9tBoV
yvbpQ1u+VMvj7c+1cqmiYfnvdZzAsWc2RgKRiqrBOsAQfCBR6MeJzMmCV96V2CJUiMBNhmbYVXNP
LMYQvCezCgAFEIXNNnepJwQ1sgbi8EW+VgAUeOwhmEKyG/3Kq2nPWsxiOa9hj9YbFTtzgsQyjibu
bsHPvSCxecjstSh0bpA5tqkEaXAMDKlWDQIYXQ7cUDsqLQiGstAtZZ2HlaaPEyYhQ9kKTN4AZasm
xt0ub41YS81IAKmXNabfSdq5Akl9NGZR83yBoABQ6f0r/j6vlAIgHaotgHlcOAc1wf4EaDURU8UM
L0gzmDBCCVW1YIZrguS92tIZ6GBjVIBwlEcA753bPrrqQGfWWHRt13a5MTWw1gIaDrREAsF38qz7
xAlAaWdz86+1DT63x2yw0KV44NKDB5YginKKoARd/cZFRjH2fwFhxLNH//zsENZF3UV6Rw96s6XH
A0/43pKfIF7loTDJB2SvHXqQn+jAwtDRGhamIJg5lJpyHHqZgOQVEJi+5SQEK6ELjTUZsGtMDWN4
jf752YokcwjBKoBSUhGDV0pSvumLCTagWeHFlpVwj5ImZloorzz4IBlDg94bQmHAEG4ZUJRZArHA
GQ5qWQukVW7/ACoi9bXY/YUoc3XoCaVNAJYHSgFY49UmZrII1U6Ud9RnIDMdzOmCQCnEveMKduOe
vtwMKubJmT7/AieFzB5AxjoTcvK0jkByC+uUuQQ9dzA1uRRvK9nzS+r1e147+DqoMgaZE5/rYA8b
NBikQVW+I6cHyWS3d1D1AmuKnfG+LF3BRYi5MGiyI+dDn6dTjqGU07PTfFvuFPCPmW7iGU7rzA7I
1aunwS8+9C/+x739baGXcum+pSbMRYg3KPAGmm8OXwuyS2GcQco3W0TjCdFexze6VIy4AcBB0VFs
zhIoJGiBcKDxTbRFt6BwR5dOuFHEX8/JAFe/JNqxeOKqYCS7uh7TqJ+FMQkxCBY6FFsZ7iZIELyk
4M7Ga6fyMzv45ATwNW89N8l4K6Y/hDmLYLJxWtXrttImt0G6aVrJfYGRk8bnlmXWvuC5RcZd00Cr
VSOGRQniX0cgmDvJSn6Gu+LHAMYttLy9Kt9R2p3Q01zOaq/COT4nWt74kgpBk4xtSxexVqExGUPb
zNL86L15pwOLMcy2g81/ul+FWlhDiwXISpi6Jo0SS4Cm5QQFxkpp7pCU3kdxhbs/9DirojvGnsdz
O/RSOQvphZEY0STBSZXHEpSoodvcaTY4a/3ou/lBnsfEkvyZWJKL2uLg/4PRcGadTKSvTGUk8Uzt
g6heipBCat1eqU1OXXH1eJyvk3lSJlANqwbQmIOlCVVFxS39FNqt9R34ZDcUb8ybT7qu9jALo658
trGGHgXQMcbCpIfFK1urtSGsgQGUHNzftgxPDR0u9dVacD1fJHMgKw2KfCPdTHptyndN7MibYYPh
DdBfPd69B6BR+p19oX/A6x5c3ddYLEodVAEGg5sABVwutogx8KoqQKjTFMQOgjS3xX6ebaklT5KY
cALPVaIDa8CLAUEloct7NWlD5Ck0qgYgJjB97aYE6Jexe799LngmGHeREoC0qhEmujB7BpiqsSYB
ykq3jaztGipEwJ8BSwOYFI2v5y5SKWAhAZUmuqnLThqi3+aSfcNUQW6pRcVjQjx1xZiTDrwbnmzI
aoDFZK2leVDqI74driNa0i53Q7nNVSf/GsBzNLnzllROblizBN5GTO3dXqq0stYL60yciTQ5Qn0C
1ilrmYSKQeJF9W6gU4oUMSXbwfeo+wB9KxRFebZX7ilIbYAzlFJgiFfeqaAD2YiLBH85NFtKwLds
6Kj5Yse/EowW8N6N0krsxoQWhBpEJADG1URfELRlmaOPfho9NaLdkj1qW0pkJrnLK+Rgoo+EeJBQ
CFzOJq9cUfTZRvNX3JJXgF6SglC5aQn9xOUniO88EP096ph4w5T2nvtJV7f1zBoTbSY9MttmgbUO
o1PRW+Lp94oDMU63OGS7zFYdzupWrirIpYOmXqKgW3jx5XFp50CBciGAOcHHFFvZr/lQPJev8YEc
UcDfFQb4FDsMaXd+9DhC9oo3p7mWz9GAo6KVoINmkuX5lKB6ABEI4Q/A0zDYFPJHeTTyX/U7P1ld
OTCwJoPUEtxWkPBhklUtaY20DcBII7Y/hXEXFS8jKF4Bq9/c3tY1Zz23w7xS+zGO036BnTJ6TIVf
pXxMZE798zpro4xtYNikKDHgBpkPV0E/qesBeAD6p5qgpqQ9oK2JdbW+buKJI0LS9faarj0Fhw41
DCqMAFQM+4gDMz6BxktvWqOcP6RB8DkpxA6qaTM28XaC3iV0Pxrgim9bvf5isAo8ggaFeDwXWAg1
gnkY6DKsZkF1UPXYmhXzqSX6VhmHH7dNXX80RQaABCoLAG2DNIBxDimeRTMRdNOS0o+2+AFSeivL
eW2z6zsQRjDYQkf3AZJmQTHdTIqp71XTgtS3RQW20pBX87r2DJjQUUE0gSoFaotZxxSkgVh3BkxI
kC6MVW9Qg001lRvSzHYY/mry0qnTLwCRrFA2LRBROBn+PzGe2lHx6+WrGFIOynAleuM3gVpfhMQi
sPAsuL8EJDtSxxDwLdfwZ3fY6uCFpMPDsp8foSQqWrHDG6O5Zisgl0aZWJq1pgIIEIw2jv4Tmg3+
fMy3oY0SB/86vILdM7aY4wiFUknpJ9iCCiSE00EWAJHozwEsYbwR0NVl4cuiqibpmCRmkTqzpvRt
2la6BXYcECIvTpq226rEl+wTm+SJXwCoASUmyBmF9kIyzre8hk9gqSZVsgf1LoDTp1fBWYYVBGAR
6YCyPCXEQOCh5erXXygl5bZ+j7ebre7mO12x0rfhEDsgab9Lv//9k4o7CeyLKJgBN0cv0bNf0BhI
uuQeggDh4hIqamSCbJdjYyW5QkEcyicG+CTBiM+e1KDrcIXoGCsYPOgnqF7mdRtad9zEX4AvI7nC
Cye1Smga8Q7wSow4t6xSXztbXpm3gzqVwDrm3wx/uSsc6UcKkIZgU+I5IcTD6u9PbNPq/5+LVZmY
EZhiDuANFgtlRVf3QJfSgh4GFz4QWdMh9YStueXVydaXifkYpDswz/oxtKumRQgmHYJJkPqUoAqh
82DvKyEdy/rTBBMBcjCxq2oIE9AfsMuoBRSQ2BMPwMmzwpx9vN46Xc5moADkxBcbBbfxO8K7e9vp
V17b9Bv9ezEsmizp8xq4ISymddW35U33KCm69Kj9jDZ0EJTbSuAsi71HmikeRKinQMnrOQldzY83
tJlQJ274EmxmuCKx+BnamlOgxw8sLICOOHbMXuZqHM21vuDULbqTIi/t0/fb+3jddYWz4WEIACym
aeiQ5eXxkuRCUdIUJkC89Ah2oifIpgDNYHz2h/xLTmzJH3JHfCNe7lQHkz9FvBbAL34AzXnOzvcM
3WdtMOAvoz047X2+o9RxIzh7+MPhXFs0WTizZYyQyJAb2JphS/faV1CeWtG97FZ+zYuYq9/ubGOZ
0xYkyiJ2dGMp+olyTfdfgUOfhNob7KGBLb/c/pRracXFTjLeIs/ECFUZq8u20DdV7MJJnpt9+0ZJ
4BGeH4fDP3r5Au2kYK4A/xJkcMyW1iJkSZB404tB8kzPWzapXTRWviVgQcKw2+01rp1COq2Ii5aO
fLJPFrMwo6AzBUy3aXjgp6ZdkvvG5PKr0R99WcgA9BeAZtR/FJU+xS79JJehF5gtGFWETv3ipRvy
CgBm9EZqC5kMokz4Uit20PhiYVXcEvSK41DIMQVUYwQF/700roBDIzenHnWSpL6DCsZWrT9v7+La
bQ4TmH6CnPLp5F+a6KMaYPV5NHDmREh0O8WvDBNe6KvLdt2g/VW44cNyzO4MzjPtGntJJ7o0aLSe
+GuuJnqEQJTAgT0b1uQBaIopyG1vGz5xTclOo1PJZHChC4WKzUfutFtipc/V4z/AkONnnPwVBFK0
z8hc8PWgC+WcYJJbDO4VsfQ66c00eF604quY3wOMAKNQeNuwN3rTD7JWpKZhdXNnSxC8FHIJApI8
iq7rGgnWcmaGiTNJ3GlQhjPwLaFz0njFlrj0KkwCtweaF1wTIv8yXHNRnHoAQKjwydVYbT7GhUKg
34PLd7irv53qQC7KFffyjoDRJna4laCVFwUmiyi8ks6WYjL60mO7sirjucBmKrh5+4O2nT2CKxdx
m4PPWUssLiwx+xmUsVrpOSyF91RLo94F2/8t5KUeHzOw8qRHs9ekL1QRswBs/JQ6MFWXPRTIsh7J
u6PMgFuCRFVNH1HjBj1JvWAWxeWc/xWfgTnULTAdAjlG9tLPG12A5lRiWkWte0g6wUFoir5Uttt4
/KpIutHqfS9K2yp+1kNQZ4ctpLt4j/+VapdioPeEQhe0S8DvwTxcZrkMxSbEcqGHtKP9km5XQC+E
jkzx95lefkxIR60GPovhG1TY2JsjbA3UEdMW+3wi66P8M5Lb+bw2xcqhNyDtokGwB3f/1SjaEIEJ
HAJ7JrLfYiP0b2047XOwjd7+gCvnjw6VI3yLUJC54iEGpgCM1dIIxe9s2WY6sSEdxvORNceEcAXe
tFBEgAIRXelZrgTOXbkepwkVLnv8Xd0NQFyFVv1Y+tWmLa0o2zVg5gxBnvOd9/5a20N8ItzzkL/E
iWfyGGFuE7NsZhMgabybIc1cRZKTmzyq7GszmI/C3qnondMqF2NmbBIdpHsmlHXj0TUEwZnykz6j
c/tbXecSMENH4VF9osrKzD6OeQXGNqjIWFqyq8qDWtS2NEufUz37qZa/3Da2cqZgjdJtgMcXFxs7
fY8dS9S+RtnOJMcMJFiD9iV1wWOrB6/SAMFmEORpUebKrQn5c/kVsn3e7V9Aw+PlOaNsn+gngxDI
hCAWs6vJ0mlCNOBQd110t6i6I1TmCFEx7ShK82M3Jlu5Hzgxe+1Loh1BBekBb7+qAUFLUgUICgqo
efVp1mjdt4UlQhTu9srWPiTucs1QJchkX3W35LSJInGBv0ym9tiW+RZgL78Sg8M41BA55wZpsrKT
tA9ADzk+JFvXCReIbAodPiXtptGeEsQ8XyEHCihi+51HZrr22UyQR9HTfhq9vzzteQkBwRnoPAsc
IK6RB6+hfMyhahb39234GQale3szryMY2htn9ujiz6JL22paj3ktfDKz3BcZyIyGgHPwVrLcSxvM
/YKdrfsezVGU5uZ0M/Q25UKHzPQLVO6Mhziw2hdaaU1eubic62zl0jJd/dnqpK7Ooo5K8sZx8qMQ
MGsjq3dq3Vhkyqw4fxdSyRP7yspTjhjLddC+NMwEG+hJNpDrxWeMobbd4OCV8w7CB9YQqPbtD7h6
GlScNcgVm7iMmIRsLAtBGGZ4Z6njpM1d5GgzBMXnwhaW2Bv737fNrR7xM3NMVhajeBWgFIJ2RBe5
MTpkRgW6xo5jZSX5o/v356qY6BVCdlJUstOZWzpw54Pa837x4SpjaZk78hdY4lYOAq44QCrodDUa
AsxTJBsJ5F9FWDAG1Q7N8KBPHe+5R/8OJiYjNuKvx3VHcbeMV4ArPFqiGTZo7tM8UHU2Kg0X7BPu
rNXpcr5li3romeuDEhGMRR1sDV76pNm0HLDcx68Qmcnvyg8TsNFjZtGKRAY8QAPyHadHmdX4EJ7V
bXFYnkOPV1ldKXHhi54tn3FVNYQAVlDjJzVePoMyJcMTSSztcKc/5a/GlhzpZlSmnW0iN/sKbB6p
yorvXthnfDfKAqj6Uvt9up0hiR2RBzHjcYpcc5oABohWBF4RMhXjYJ+bKcSUT0EH+RoBKa2hgKny
pBQpPowe5RzMMZCEi1GqaczjRIPTBCH72TFZByFDqE1RxqPLz151WpCPaRpYykfvNtvxIKu+KqHm
1aWYi0oNlzLjYrTY0yC6llrFQX9vfMBB1M8GlPXCJqTqJJvbMWMFIIXHxZ8/im0dJIEQS1OGH0Un
PRfcoDGQ/PgdoxNttE3hB/fylmNyJSyimQkCJJHOAuK1cbkPI6nBtl6H2Ae/2QaNVd2p3nxIPCDO
fpWgSexoqwSGx9DisiGvHXNQrWFYAvBsOvx/advIaxPayBHA+7v8HhC7jflEhV9AXPdd5rW91sLW
uS3Gp4dKkFtQImJrd+VG8+UYgDcjA7M88DZA9AFkbxsApJTb0hMc9Zj5ZJM+q5+xx60MUEuM5yHP
FHUKScdrhd1xpTX7ooxL+pEH/AZfw9wGCL8CcNuTn5UrHim2GQUYxcpeBU5z6jRAcGWcMl3RSiEo
t5jP3cVqEChNhVQCZCBdjEgGRnI33f0wY8vLnNzWfgHUXVj5gYZcOoQZv3+CYRXUX36NEmn+wHX6
lbQRyHzEO5HC5+ELl14gG/mE3cJPovX07Aja8p1ypA2K9jlE//G2v6+4+4UxJo2boEwrJgTGauF7
pkLQborsKAJz9NBg7JVH57YSydF61Oj8imHii7P4hwgi25Fkwpxs9bb6kEcIdYKVuoFg9VAbSu1h
p7qoPSd7UEdrP3h7e+300P2BngGU4lGDRvP+cmvnRIz0iIDrcgo/xfC3Xv/99IPSkeC7nTKqqzf3
MEmmDlGBAHqmQeM1EBWguhQRsJU6kOsgOPR4fS1UfZnzg4YuShW0HAwssIEm0OWiFDCFdHi0vQFo
1WsvUT3UYP0O6yQRmzujyEP9KxTxVgaXe7G0VfOhdCPEBtxJLGf9kI+hRhIXEtCGFNkQzs2HehtU
styRexlP3IJ4Y6a0g+yXkd6XbthA7Dp9TibMIlVOL8TFiMsgSKBda0+GnIEYL5xaQ/sRBlEyY+q+
nIu280ZE3FTfkGyJYrs0hUT5DMQgHC3gwwF98fMoiWUXd2sPujldncs6cUDfEaivSzjhWrKENNF3
qQYO18yFvDlpHCGlpMfOBAG5MLWRTeriQcgmrffMcerVxjb0dCqeu6xCDm8laZdPDcS1Mz3e5G2S
Vr9lIPBKp++rPjIhTQnWTtD75lWb25gs0arehohUIOKq0YOq+J2LjVG9C10MEagJs1bmj7nGz3xo
9biT952Uij3AS5oR1lvIJs4otaTdaIi1pZLCkD/zbJLL3ml7bcB8dSMb0wIZbyhQQEZPrcs0cZt2
amJIEaWTCdavFtv8ki0CUSenCuLG1GxzMeKhhGziKPUvsRDKEyaHsa2dlQKR3r/gWM2LupEaQxU+
OnOQ1WMxymX6M42XXNsPtVCFCf4WZSBbiHvLXe1BEKaN7qJOkXPZHoAuMaDU0hdJ8KHqoFjwJnmZ
Juj+ZspoPEW1EBSvhWRm6evYKnGZ2HMiFYIvDOKS741MLhAoDdR++j2IyybVRRVWDu76CgjIb2pD
Buzp2MJaZhm9kQWPuZ5oKE6OujTd11OjINMs00BxUj1RqGKD0Ra7FAJDvV9EqB7Y2RRLyZ6MgmZ8
KG2VVp7eVNAus5M2FYPSKWQg1cH0WtRwwzQKlXarL4n2MDVN54SCGMjftQW66xjOCQsB9I11RBpj
g1HsTD6kc2oupTWEbdNtozrKstAOR/T6n9MF2DUFf6Jn8UFuhqIHLVY8NoUPzs0Kfl8GEuTRAhEJ
1KEgRYTZdXRqizsMLtGazQLs3AiQ91BMk51oYUBsiYz16M+tmgnWNKWytgn0rGiInShV1X3OC0Hq
M0N8s4kHSl08zWNrRYpeST9MFPaWdFskQkj5vrM4akB3V0tzFdtjKYZoCi1COcRa/qZKVdtthaYY
JzGyaz1SmuhFC5MIiehebsFsjQn7TlfS30RWQp1AIGiYpjdorif1j0FbiPg4jjWAcGmk54pqyxGJ
8TsGWVqaj1zr1AiUpqHcNZ5WTmV6EERZb10iKGLnjoY5RZ8BmK4eOhUvMpeUYtA/zAm64YM1Lm1g
xk7TSzNGtjFm29FJ7qXpdDvJ5rJBDjKY9fAWhr2RvBXIAdPYVkqZDINV43KsfoN2Zynv44YYwEDk
aiiGmaXmeje6Jck60ljzLA7hi1R2vS1hMlh8ImkjEzeamwA4tQ6jY9lHLZeqltMKl9AdminJsm96
27egOJsyQ+0AVVfmedP1fTQ/QXBTSzOnyCYTDBTy0BZRtq/11Oh6ywSRfX4c9G5IA7uddWHprUSf
ivAwmEsNILGUjvEGQkyC5oZFQoQfZbrEI8japUhtLUw3EGkHZ9Oj41gNcXKXgyo+/Q1BpTbrXC3P
NgFOFHHKdmnbh1KuInkvGwMAJnKXj43ViSQs34dlaOXe7vs+a3srMJKlisDRWgvLv8Ab/19i/j+Q
H/3n//z3z+m/wq/ySmD+/zT5VxHj8f5VdHE3/1/2vmRJbhzb8lfaag8ZwZmL2pBOH2MepJA2tAhJ
ARAEQRIAAZJf38czq8uqsu119du/XWZKGYO7E7j3jKdff7/+/T8L5uP0C/Sc16xYBB5CkRFhbPuz
YD6OvsQxZh3gA/BcBniU/lkwH9MvAOwwjwAdRLLYH/oQAy0N//vf/iisv+ZbXpM8MS8lxX+nYD79
q3LiWnh4FUYD54F77Row++9Tgk6NXUk2i9oAQ6wmplFBDh73WAyDrJMpsqwkzRD1VV/Q9fqwmio3
/XS0fAvfJp6QSzqsq66WjIiHOW4RB92G7H6aWntG2FEEa0ARYn72S/Gq27kDuUD8NCDZfYHyRaT9
7ZiM7NGg/uQ+xU0xloOj/E3283KcunC78UoHrFwdG/cknaNPyE5Ry4TyjefJCXKUUxsi77DZ3pRZ
EfdL8uJCmxXjwmp7fjf2RX9gIUnjqk816sdpn1WBiZu9c3Do96qf7pjv4zpMdbPLlGGgQHQXXvLM
Bm82XEBb5/wuGbdoF7jxa5qKYC+yIa/A53ULKvWEOKGoypqyp9Z/xENojovFqLEj+dI/SNSSY3EJ
PD1RydMqECNaDMNovVPtiHttc3QrowYi3H7uVZWvLPskode346Dtg1vXCHVMROwxcWU1s8Y8ENvo
uysJiHEhB8pP+yTCL6Pb221DKS3ao92Jec3rMW7WJywS0DYEuLOZ7BAtb1PETsdiCt+ULpq7tOe4
e4a21e0e9eoCA6mfwjOO5OkgZadfnM6nWyFthrsxXD82NF0/9+OK3uLFqF1ARVt3I5fvcTimGwIS
N2RsjvmmvnF8tsFEhOZ1bmNeeRbyc5Yl6luHCNMHaXHEVSrS9tDoaKjcOrGvcOg58JRD9OKznt2n
yWbvl8Ftj1wmXFeJ7GJEWG/ilZKG3ifximAYK236iVcXc11qp82XHMGGLyY320X6TD1lMVMjYjka
+EbCtCm+t55B8cFdNpVx4zAn9o5ftj4hPaJhk/YdSaHy3QS5Oc3jhE9j5xSO05ltxQ7n9ASaMVjW
lyLS0XvGEvGtTYu12GHS1T/piqblVUDv4BExjIQ3K5Gbv27DVhbtbHciHuxrP8r1PYTdwmLenfsq
mTd2EfnkH5bQbT9NlCHnI8L8UiKGwTz06bpO9Tqr4jS6ZkAuMV/QgxTZ5cHrFHcbQg4t1jLq/V3e
GFJtyVwg7pYK/8CCSd8TakHyDuk8qN1oGGzkq0qcrSIn5cMW5+J+Gszy0zesMfhiHo9IwpdjFrH4
XYZNfILNNxAVU1H8FDY0+61TOt2hoXMGelpgzlgs2atEFie4H7tar6O8DROSv2HQlzVR1h9arxBZ
NHoMVyURPdK/ZN+8exusaU2bgdyxjclDB3bwMTdp8U2yBgLDuE1PWisyYBAakqPt0uSS2tZVnSBE
VnHccOQwDWPMyzxeplsXFP1H28RYHhZix7qJpvVpW7LisEWru2TUAqEfOvmQOn4t4p5QpFr6ILFn
5DOMhzCdEEWbW310NsSO2QzrYaRb32E+K/CgSrSfp00nLwuJ7NGsW4TiEdu5F0M7fpP2bMXjyPih
0wsCJvgw7EZJzD7UPC9ppv0R44X7rr21H0HYkxfRh91dGrYwoGaqPYR5BG940eqphhZK3zCVgkZw
Xoyv2SD9s/B++yRsgbImoPP52o5Z9WL4lE2Rv7DQiFOeYUJesthC9b7kVYR+vhtrKPCbfImeZCc2
/IAIPYxJM9d8nuR+JnnwurJo2ssikieS+C3YtX3mDlIpxSD6pdurxGp+CtsoKo3DzxngAa+VC+Ln
BHhEDfn0/NApGdyu/eLvzKDyE/VLU2aC4xxc5/zdma17QmqxO6e9yh6KgISnPCmGh35NycEqZm8R
zgEQjTbomsZa9q2ZZvUQxJ2qMIePfVkkg64VWh1halfhOc0ycw6KJedlM46v1K/baaWoxKZDnyDq
rlD6V7HZECyz3zTEOT0etQ0NviJx/pzaQtZFBMBwY2AbsrZnlykN+UE30HYXWFxqTbz/AeJuqdMp
Wm6HuGlvAN7HQF64Ge8K2yNkzauAB4hCz0Zejo1DQaEIyMW7sTktSx+eJKPp3ujE7tMpRHOY81gg
43ikT4vrwgGL3Ez2GEmxIFgUcx+c8cnveRUA0j3x/Y6tAqaT1aQglhD+2v0YBAJFjjSONrUveAsM
mIbMBjUDu30SyUiW3fVxqQgsua9mEm12acKFvQ6ZEd99NkZHSMzdbz3P01Mwb/0H0tzpe0oCvlaD
D+P+Buky0yWfBn6OIqNumA4D4NkFO1MSKSi7cjq8rpEPb3TWzFjyx2h9pgXhJ5MDHGAsMRcD6W5l
wVSjNDiX33AC0ZuGh/E5mJZhT5W1d4Mbw299PGa7UXtWNSSkXwV2nXep8/y2dXgqyVaoW5doWtMt
CnYQ1GXHOBYewHeT4EXb4oc4kai6zPCB5SbWu17Z5BDwBuU/azK+WjwM7/3ElSnxHIidboQ7aO9U
FYX9XOP+275nYWh3GL4+XI/eTmmdjWoGF2WdauaPK1H+luRz9Oz7DTe2GPIat2ZUF5qgEZkP5MU1
UgDQCUcbVnbzIyjHRa2PKafzJ57D/jIFOPR5lgW7hrHuXRV4CSwGxSO6XehuDnt9SkdlXrGwRoDv
uY53SSvoD7LMHpxmJpYX4dLm3cyxwFPgvHzckiG/rgpje/bLCDUvSvJuYFxMDrOg83M2kB6LfoLz
isGTNal2+Y5GO/ZT2yC6w4sH3DIJoqOU4XyKuyV9yG0ALaeYecJQeN0UcBfzdb1vGd3mOhoohi6s
/b82HUrszBqLcEHyaN+BpjhMYzsd0iHSNe/S8a5pOTkU+GQcJ5IUWJiKZueXzt4q7zACLcu8y1sV
3k8+He/HnNrfdCPs4snQvvdFm6ACyK3DY7Pw7bLIeNujdpDfS8As7T7xciwN0Xk9yn66ZU70v0lA
/X6j2TzuN5HLEfdzbvROd1l0x0Vf7GByXHdJ3LlvW9+2jwULxWFr2/anwHJ416ZY0IjFdQQkKL8Z
4rY3Fd5GXTlMpTeyVdnLBHLvpPy8vC7Alji2qoTTijVevPZBMJ7XWM5nnvfBLzwRqEARcT7e9Zgt
bhhnyc9ltP2NGWl4h15BjvCYPNHnyLH+Q2f5+q5t2tZQseQ1E/lYL9ix76FnAV+ilagXSLzWKsLL
faeQYfVSxFJ8tqLA+Jqx7aCaPPkuByhboCWQj5QF5GNmwfwqwhjQwJyksBvQNFwPKm/DHm6vlVwI
HXtcl2h3ek60HD745pKvabMtU8l5CuMAfFbrmXVenhGiNhw2o5bHIWXx3RgwtZS0LzrQz4psP1kx
yj3r1u0bTHTTbVGsXd2H2/qedj50iL6K27NLuL+F7GLdeTpFf9ZE/M+u+bcwAtr+X2+bLwMb/nXV
/OOv/7ls0i/YC0NEUUPHEkBReeVM/lw2SfCFxhDRYNO8OmApuKR/bpuUfsEWiuB6Ckk09KxXC8Q/
ts30C71ar8E6ooMnSK8g8v/Zgh/+pEvMX/79fykgGkOrrPn73/66bEIvC/dNDnEWtLkhftC/UBhJ
1MgkRwAPuiXK7Sa55Ker12f7/5GvX7/UvxA4/9e3+guBAc28Wzd8q6tnvLgwRPBcyWB7J87/SdX2
H3+rv3BFnBAfdn98q6uuoD+sLZq0kPdjkVCJ46r8lzf7Hy/qv76IVy7i//WL/WVhh/vOWNYxCK2v
3cTdITnEe334j4zIH/nvf/0+4BvR6RNk2VV/9e/AwJRnGBfFZxBuCRKvuA7qNZvsDoxcCxkrQd5O
3y7b7cphJgUXNQz0qJYgqVrNzHa34RyrcJPyqm36pI68ITUhQ3Hj8M6xksbaXLJxsL9oNg27ruXZ
16jh8651SXcsMjfvpjx2VSoHrGAyyO+Bl8GHNjlN9mxdm5qYARXbE4IAbEGz/RIv6UWAktiTgoY7
b+G2NDmH4dvQab8aWqC00slLwpptj6dE7CbmuzpoE7hSoD3bb4ChHx2J9L7Np/SgtiL63a6Efkqv
3K9Jxc0BoX9R2QMl3MWETXdu3uAxachW54sIK03i8SVF7NtDX2y/01RhVaSxPQfjlp4366cbYrr1
0EQRvG6gIG7DJuQXv9iww6bo+xP+IWzxIsv2PsLgVMdYJc5sTpLl6ncO7sNJB2MNifb6HZUcyP0L
PWS4r3G/tPPDpAIx7HCpSnu7UamWamam6N+FGYeoTlzRxqYkmElfR1HoT8z7QNIRVGxRcSmHbql1
pAesk2aWva8VigGiOhpnCEJzFWfDaUyog3o4YSSr5m0h6g2vnBO7wg6wZNIRqPQhFUR9mxuO7r4o
SDTmB8y4Ublwoz8IsuimfdxM4WcsuiIq8fKz9pHMZGVNXbSrLtZdpxZ+MDOd5ht0txYec9vUuBug
vEH0sLajaqp4yuYXSRPAvhhiW1YvU98etmkNoIAIh96ZXxTrEBQxXOb3qOG4wvCu268FMKeEZ2Ma
7yeWJW3Z0GTeOaAmQjXykcTWfLLOzHvWzsiQi40aUByg2AXpL8VnMrfTOeJAwLaGjaQcUmDsVQIW
5Tb0FEDSpMLoVbBk/ZrymC4lTzv1MpB1wAnkZPs1DSeWVyI0gy+nQScPeYcovYME43S1s2t+VygP
T92okuS5X4i772Y6DCcZhshCAQ4taioC/zq7JL1MgJPf7NQAod50ckwHuuxNVEBTPk1Rbdek+5oF
QlXjPGeXcZP0txKz/xh62byOwewv0rWclVGHvq4tnORhxhYG7ieaagghxxZgeIZZiHIyYepX4WUT
IX9tJxNkZZb5zpS+SEJRGrxvH2AN4HNWOPnLLTAC9ewmB5jS+nwSlWj75TtopGiHwGj5vfeLfkpN
2+yGLR+AxYcTJmHWKqjLWpWgTBr7yKGIx/XYFk0MhHtG/oyH0Py7JrLQpaAbnAkxZiI/jTFwFomJ
NJ0WsdvazINOTIAV+ojllyAEfV0CExhfA8LHN52L4FGDInldKVkIvlJrnidgtm3ZcjFVbCNgodga
2HKG9fdGwcCOhRyVSb8QUDD6HTC8biiJm9ejl0N2z/oi/b5i//nWhyx+k6nMgnLoWHsHIibZw4M0
11Bax/BKdcNpXdfwAEFd+3VcJXkOfQZtMiCM7bdpQ6CnpCN1ABEhq4PGrtOOBz6Iqsw0C5zHbAgW
ID8W4WYk5M/B6MafC1TiPwX0X3us6bEDthPq98VS/9AjhaoooRfTt8Aclp3HjrAbMwUwMh3iR8gz
h8sARveoqJRVy4LgcSO5qMxomqOfsQr7iS6YP+PlonssdU278I9sTdkljEb9kcgJ0fiKyPkz6xP3
AKbIX1phkjs/yq7CR4dXS9izO51v6FlKVvu7s830yHIsOBjxm70OzfYrWBU9zFNnDjMsdYeO6vA5
dVFxCo1v99PitysBZOg+xJ5RJmubPxs+8G/bkM1PgFuQ5MWbJjpzO+vnWQfTGwGM8KOlcVsv6F84
GwcPWeDi5ry2YXgZliK/BQdX7HrZd8exD91TD5n07Rot43erip8xHuRqAJa74CXvl5PIGxBOozBA
m7TD6kfCHv0JKxIGawsT1lBuiUtfdIB/wuKe7SIdR3ctV8NLJOImQKcvB3jaDjMOian4uaK3Ziv7
lgTDjsbSXrYCVjOjIud3cZe1vHRadIce32Dn+YLPR5C335jKlSuzBoaOGI/IcXF55PHvsj9K1t/E
MKrXzaKaW8hVkBE3NeCVFswjp6RjSAAMRFcBSNXjAWhPdrEJ6CsVtsVNQntV+0KgYmN0dn5vuOlC
8OnF9KZy6H8QkhS9J9qGGx7TZB1LCA2XR9In+tVvyMM2YADOap3AaDN4v75pz9Mjwg8M7OP9/Bi7
ANUGXM0IA0zl3UKD7dBMHADTELUVYO5fiaHkGAC2+65zDRSlG6kA9UlGWeJzv90gzJXvx2yRT7m2
5lRwFiJIGqsyAO3epJVQeY8/D/iTCRpexXiUz4h3Sl8N0+xyFefdb0O+pFWcgCMDPK/IJYZe9rdv
fQT0hLn0ZqA42MtpXlpZs8Dg7RlBt5pj55HkUHbbHLNqMjb8OpmtPRYa9HvpaGp+8bYvyJEwDknp
H/Pd/+w1f7uOkP/1WoNW7QEA7fu/rjbX/+PPzYak6ReID1GaCWQB/pH8Knf5x2qTY+1Bsg7kr4iI
gRUjg05TgR4BW0aTL0hSz4prLyXkv/jf/rnakPgLZghQb3AJXsNlYMP+7+w2IYCaf5vMsVYh3QfJ
n0WOAKUQX/MvMr2sc62RRdvtIoyl99TwWY0briDEj5AVjR+ZVfXY+Tl7NqPz8ZF145Dc0Y4A0c+Y
Q2f19AlC6BRl7lPYhZHHJSnAVgTrEq3AudL2M1/YoRC4u6mWz0VE7yHASJK9SaVcnuKCsrSKmiZQ
p44phcESXFwoAZIEI7KWDdb1WkXWuhfFBdt2oQQs97XPvTS6agRdwneXg/cDS5Yr1GXg59sqQj2U
h1vOO3GJeQeNVqso00+aQxJxWjYUwZahck304YZgHj9BgLfukERtBz0m71Dja6Enn0uAj6OsMRGC
lXGj2GBjVsI+BV0wmUraYpKILug9bs7oulD0MutNjZuvG6EKEC480GJG/B7fYHythmkeYCHqsAbv
BE4qcFqdWMi58YwXFX60VJ54rLK+5EBkQQZINjTVvEx8QBRNNmsktjsVaDQbka7t63XcoFk1mJ7Z
WUgvxJ2wxbp9HXgXtOwnTobiB/KxFARDLtVXe11PHpMpYW0JhQNOQ9Ip8z5icMB/AdWCyP6IB46X
GFuy/AdqzHyMcdv55gdEhegoLRcTL+t+NmCO3uKVtvJ20glnJ1wsHRQrbthGDKEovT3KmJtwx4uY
6F2TL8P2TaeRoPWazsWwS5UlVAKVm4ZNlUVgtifZIOzxUIQ22F5mH0zfW7YSQUsDhRZGxkB4uyex
GsPrB6DIqwI3OF5Sabr8gXeta5CwpjT5SiY8PvBJT9iXTt3aBp+kw3xTTrDbZ4fC66LYDYkV5DxJ
J+O6txQn+tAHrQhKQlfT3sw26NrdgjWrv8FntHFVRK95PY0QxcFlxZYeZ4Ih74SJfvEIs1thb1ih
7k12qZPC4jJpWMJPIALyttIxyMH3SPkB+cthtto6XOZueIL8Z2vryAJzu4n5qLsTHtAo31kxjtDm
KrchGRI6HRolu0QzzfHnOC8q17mCH5IB29V+krqlNYKfWv/RrVG2/UA7VNBUbUSS6JTjd+P7Pg/6
7ei7WDp8KIuA8dciF2qrN4YEFTBOG5IvGy/p+9RqWbw31gj3Mg1kG35u7VhEew2pUgaCBpqxKuvW
dXgAfp7zYzxwIg9yMJmD8WJdMJoGeKuBHqOF4w0RiTPfIexSqF/JIItGgSNovau1tHGG1s42bzNw
EUkICmsaKIiMNEce/S5zm8BUbLZRgx1pVsVtSVK9GJw9OHZugCFBbsWgNW126Eub1vPYSrftEV5f
uF1ktoC9hQoiLgh9VlI1wAC7Uzznja06N7vxtJIUOj+UVsTRRfA0wMvCZWrP0PN5mAhtAbZ9zXJH
Tzm+DHR2dhnXerJDS/eJTjy8h4tDdW+5RjxOj0UXRvy8WjMGP4tFtHmNgLEg3WPmMdtN6vE8XETQ
rdllJkhx3JNuRg0LX9g6fY9RHeYBT2STuIgFdennLJbkIzfBYvfXsuDwoyCYB3bBWCzqoAdIm3Zu
iXMz7TbfKy/BZdJZP/XbOJqfQD/yF0hgUU+3KYy+jC40qhIxJt8a6WagwGPcs5NRKV5nOsliK70E
xVDPaUCy2gyoICvJOJLvHY8L2NaA9lY+tA22eejbDq5LpidUhMIvoME52yqJ2YDYZBtoV7LUhZce
Hwlf4/hCFiftTHfBlgaIdhxdfonCUN00dglVCTy/r2Um6S8ex+tHsmj0m7p0dDex5YveCWL8s45Z
WK+uWR4MdOZzyf04MNSpeNGYHYQCKdltcxc1t/A3GVj74tHCxt+FXVOnHWQH79LFuaqgjl+2nY5j
LNhtOJjuiKrQojtuLkYdZQnCaPUHBAkLJspoXqGVRn1ctMKEmY3g/3wr1RHzavrDY79nN33CEYgP
itzr6dNOLVlfDQAzi/AODIcVgkE5DhX7modNxaAaYJj1rKAX+PSmCiUC52zFPLYN4csy5U9TFgNX
dDgFMxpaYPFYI5YEeEVnoIdL8Zk6BjFpj2xI4f3una2DmdESd/CbVcmDGfMDJKmPYoBioh0Qu0qC
ze18s6V4PyJZCmVvSUxvuh4jYwYi7JQzdZ8N9Kvu+HNCVxC9q8R0uTxOm0FzTIIsdZea32wh7yxN
70WEC6pHQyBfI3umxiBsNQ5zFN3p+FsUorwaCg131rI7Ksf5JY+24AAJDm4XiVEXHiZdejPxKiLd
sx+LSy5iB98UxnY9qLFOFsvegoQheQHvyciUPSRdk50lRDAHGg7s0SrhERWixg4NZF71956mHBaS
xsZgz8ZfLIEGhROwzCDjxhoNre8tQXQbX8xQoycdDU9F0e343OM6C6AeKPPR3q8cTHwv1d26rEup
cUU8QVGS7nOZ3OHMt+84at7ISjGyi+js+w6lBNAGeLzXhwUZrGWT8PdimOg97xcIQgZoCYFXIdUt
Gwos0jr8bcXS3UMZ95mtC98XwSqqWWZn0vOncOuL23Rxjy68qjvRAX7o5mXFAz42lR3Hd8Bb8dPK
Pf+Km6Y/W56Mu2HpkrfVku6itgGGFldER4tbsmqp+kDpoSmzcb7ZyJTtDPak3RZRCPgsYSXUSN2H
ccGtlIjRoP2d3VZ/o6ZB7F0zThWBcrAu1vydo6exTJWDZ2LTKACL+gt4G1HjUt9NUTtUIKKH4xIj
72BuH/DS+ZsYn6nBW8yK0/gbQpG+9HQ8apUfrZZfkZf5gYbEo5jiKxMqb9tkwxlXoFWiMzeAR0XV
hRraqETthVQPHQ9OiIX7CWTrZAK35xG45aJZ9jB/7znW/JBzAISk0yjhYL8grqWlWvrk4BfTH8Ra
vLkCQAk8zYfMbymsvsNhceKQZ8jmmoOw6nzucQ8PTxjGnxMWXpptvEFjzQo5te7KNTeXRbBKXis+
Q8GwnKJBs7IccFxDuuBI0NF5zhyEQyVDAPCBqmDajwUrXuKtRS8dF+YbTK3uGVLS4HehePOMqAik
vy2RRiiqGK5zcLPaczEq2r3OYNuOEsblfT+IHBWSEFFeimiJb5oVk6oD8/2OO2t5zdq8e8JfkWA/
c7tT6DK/5VbjIpELpMPM5b+xVrbHCLMWGpiK8W4GB/zmoC+/gxrYVg1V6Scc7t2DVaB403WahjuM
pKiilzNFycamobCx22zeCgYRMZAWtQW3ixtXUTLZrD2Os20wlRfrpvdSQ99+UhinP7Ry0EVFOYsQ
tQFVu6xjvbrnBHo2nPzOZusJj6FDMdUs0xaf21aJc5TOS/JjkG1mb4SlEM5Chj18B3qdzr9zGbSg
agepKBJWV6YYmqkHTdIKmDjLS3SFs8dWGrzTw8T6tgy7Ll/Kdl1aswv8HDxC/q1vVaYD9Pdpi5tg
BJ2/Tgo69UnnAM2E3dLdjJ09LLeRtq5EVALm8i3uNWI6zWxdpfVMMOUwCdmJxWRaHJcJqwP03g39
GAiiBnIIL+JwQRqcWBc8M6O/B6IHrK/9DQzsWfdiuYdGSZTQHy2/AcqPx8DY9DB1+ET3JEqrnl0h
2RQX8dABRvINQusSIegZx8GLzGL+tCx6elBsjS6YiBMcw4E4aRechjl4UwjG3y1T2FaAsiTc0tFX
q5MfsRwROZoNz/2Q0x+Qo+gzBlxczlYPuySZ/JES8ruYlvR+o+592LIP78wCmL5bz6Jt4ZpJA3Wf
2N5ekCLeHwwe2FtMswaXKTwPhZf+dVxXDKvbAJ5bjP3nVsh1jyN8q0Tf8j0+lWici/hMH8dNQAkV
z4jGizV5urYjA8Jx8L9hiUIJdJ/v4mLselxPeQphuAvI2bAEqpgAwgdcEIac0iXCR3ES5qAmlVUx
i2/lhDh8RD25mzBrdNXrnIKTCCCkK1QwXJJ5xHi40RwHL/SaedpMuHX8rwkyx3oF+XFoVbOcCtWj
WD6yX3EucPxiOWRFuCyaZb6DSPxXNhUVbI7HBI5lYMEU0vT2iUXRb7rG3yFJe57p1V92tQ8UXQ9l
pSu+2yZG7CFmUlzyc1HLKUHqXB9+R4UzbnkwPWWsBwiCcMp47rZKoaahhL3+SNr0bhmjO03s13FE
2FNv+E5DDSNGc2yM68rZprck7d7n0LzFCkODCOg9ehduCvxHS91JBfnBU8D1DV2HY5eAN9qCcNcF
SAcuCGqLgr7f9ms63C1r96Lc/AscBIV+crzF3HWrgSTfZpDCQt3ZRSjAjD+LgbRl7lOPOzK4RfzO
qYMCGF5xwKQu0lNp8wgEFVrQOaTmvk1OugleLGsPc4qfA4GYWDwLaw+aNLAdxMNPTkGqzBb4boNL
pMpSLIoMisS9SNuobDtIpiijCTRBYQQ97PIjWtKdzqA0g+5cVcGoX9GI8ApZqcDW0crKDvNLY3s4
PBNXwtI0HtSSuZPlBcy8OGBPI0QodoPUqLOy6nA31FQ3+1GEODKIuCucGnBjFEulnShqo5DjOPbr
VyHmmwAthvVUkF1vCbgCDwIBW9KLttNjkJrgMCA1ply9CuskmH4C3ADNkEePMPpUdAleYlE8YCU8
h9zcIy2t4koA21Ytexx1NO6FV/YYYnstRUhA9RgkgwZUdg9TrFBRaXRXpSKcfQllcXYjhUnxldq2
YkG63gxwRZQyUUBrZh5UjWxvXI9+avm/STuP5biVLV0/ESLgzRSmLL0RJU0Qogy893j6/qDTfTcJ
1iWid8cZ6mxmZSLNMr+hHeJ0gniD3sWtOjVHZaSzJlHIdqiI8jyL5tnC+0AVJ3WfTlF2rEmawTeG
R+qztEgl44tWWQVIV6FDct56QNLzqg/S6ykBLkJGcYiV4AtQVg9YXGjnc/Kd2sF1o00vad88Twmg
xBDahhuLyPRwwA4NydHBrCPRMzo/JcUdQYDkOHhLNEPsievFHlkLu1J9ZFo5pvl1OVE5SFL/qS/G
1CuzHABteZVRlrpXyQqPU8efrFJ52hVqWrtdYBVXoiiUR6K4al9Jg8pzY3RfiFVhe1c1KFcqbRgT
NX3ZOFKlaqCTxFHZaXOflNRyMqBuMbQjdFmH2n+tprI/hkmLA4VWThBfWoiFP9ouGemQBCXcJDSE
eBO1POlFzwqrcbT7RIp2VuT3D0Lsy2d1phEQKsLEa1SNT5HJIfKj6Y/AR9tD6Bi9QFGn20wH2N0J
PWpAhjWB3YxKlY4etfaDUfTNQdPb7E8qCdqp1c3q2IoVGZcudftQ7jh/cjRPObL9emTyH5Gm2R1A
Iqfs+czCPIR7CNI9st2pL3LNiDS2T9Zsxco5yZLmWpWRBcokvS72cQLYGzBNk0lHBPWlfWRF1pkK
zmBdp1IaHPN0SDhRVuLXxzwjndZnpbkVGxB3UHysO9A4U/RQxmMzHjHxVa5mQNQpC5zXpzGr5X0V
jOINkK+euv4QAaxF7jGV3IRyl4cCnGTrpHNnAgg6u1E7/gl9I/dIqqRDMhfS4LbKLLtQWQSuAwg+
ghDfa8I8XUVS9lQp8nwuZS34Qi9Yd301jm6DWmwepTq4L+b+TL3hWa6b+ljIBKuTXqu7PPKfwnje
8b3Jo+kcTDQWdpVAe00dA2wCTOk5y+J7n8Z519IBULrmTu2k2B4180j//EYds11Cr7owRFBljfYr
jcuTRGZAy/97NoJPa8f6NIep6MV68UJAcFtKeeGZZoRZBGUzV8+aBdebdSR7I6Znss67p+u7QIH+
Tx7qykYn7ghNr7vIJMLX4291H10lhJAOxcYC97TuoE/FNXZqJ8HQPKEeTbs3+4m6DWXFzLeKe1Wj
htLRUnaBXIm8kviemIU/eIJJ1oA25GC3taGcElmKbi3yglstl+OYyKgE6TlBMYpqlV+n6lJJ8a4A
rmt16RVKN+S6gMpuBFFF3zjpoQiRpdG6zFmWDANI0HXAIa46NTyYc/+owA0MgvK+likHdQJaJKOK
0EE1IGgbCWcMhJ6VssV/eE7g0WK47unYmDlwVKJjqeNmKvn+cdBL1R514c5q55eGJpXdj/5TrPD+
qnL7VaiFWxiSAM4NIMWNSvE3F+V9DLuTIK+96XKDl83PlpTilvrsa9Gznw3/xgiz+3iUPTBKe+Aa
D+mAnWqWl72d0dNDL0E4Sp38KgjymXpxYM+68ANxwe9SJM/HOALKgGvjqS6SO38yriZ9um4D8TiH
5os+zR6u2c9NKh+omrr0Eo9qCB5uhnkvi7kXm/Vhbor46PuS7NCuvp7U8I8cNKdsHq/TuLpvNO2e
a+feEILnAK6vpqWnggpAoBCAJNl0W8lJvo9n8pLJqP/0C1Y/iaYv2ji6Vm1eG9Q6m7L9XRiQSvr8
pTbDe6UyQOznwhFEILVP4TZQ0l9l0XvCqHACGxCM1YHMmLCFz6vREI+LjPKTHDqNFlyJMWs05qSQ
rTePkGYo5KtxcQcu9zGNtNpWtQaxukS/G3LhRlGCG9NUjuoIOBhT0GNbIlQkjz+acH5AFr3fTQRv
LDV95yq6iiztXNTGS6SY36OWzMyqysouuxpA4hggAqeIh8Ay9FuQ7iP5yQRn0Qe40fiJvG998Rj0
ggoulEe3lIzyS9NSh0dTDhGEmgCyKp9Z1Vsz7k/djMgslqtxIZ6tniir8sdTrKc7Uy3PiQmmRaWa
QiQZuXOV0CaexAz4c/SSwWS2gbUG2AipnV1QooULbA9a8aOJhj2B5nNgKvs5Ll7Tqb6hSHYVpN3P
aGpx/5HTpySuvXpWvXosb+Naua2gP/IYji5sVzcR4iti1u+xHt8D2XWgz/4IsvaHMWiCjVYnh1EO
qRXIzZ4iKOgmMqu0r27bMHwxShxRkzqyx7wKDmFR/y76IPGWMjwhjuSWWURpM8W8arRex8Z/bRMN
gEn4pDTWDxCqFbVIYsBEHI8CYMgkSF+UsgDXST1gZ2md4RZ+8giQYs/6Dl/8WG+uqaBKNA4izjy5
gx3mPV+dm86aG8E25kr0yl6/m0pd9gLfvOV1u2rRRHJLefythPFXC5iNR9kIUHncfu+pde91NTQd
rrhmp7bmHWAme47TYzeqdzB9BaekoWo3CdRcTJUeIkMWuZ/jkzbOzxKtWEeGgGJrs+nmZncLA7Ig
lcvOTTU+JOCz6N/vtL7PbUgR6W6QxtLcRVNhned2lr53UeRfT7TiqBPP4qS59E/jexFTlWuhkOsd
cZRyKiZw43Cfg5s4pGGd00X7qfa95PRky1/NQNCOUwl8kWB6Vq/giRmPdG/mB7WY5msl7ZqlPcbO
xti4exSiTjpSzsJHWhfrn/Qe8tZZ8CIlYYrf7/xOBJSSZsEB/4D2bM2j9K2u1foH1ZXXvpqorhhL
7aUPfS9UNZ7zMFqIp5nv+FN0V6fw2cJGeDJ7JYeBjK+moaWOoUReMHTdtTlUxkEaylutFGcAVfBQ
EQ4kacg0Pgvuh5JgUCCOcXkIZO1Z8kUuA91K6RRyNih69Da5wb2aqCdJqR/pCLI3wQvvEB1V7mBi
tDblUaQUqyp1pwQG71TpIyg5GuMZxFNgUM2DUJSmXaSVCzv8ZYL6ZptJ8l2PjdeCQNnpwgTabtlX
B9n3X+iI4I1QNBlJ0PiqR8bXKTSFr1pT7Gkr1Z6ozoesFR98SXqtK+VXCEfJ0mcBZD4FA7VPXqZx
FJ1Sn0IXkHwBIYKYW9Jm8agt2Sh8nGaHRQNPTa8c025+MkK4F1nafm0T4coI5Numl27aSp5cdqJ+
COijOnkgNa7O627XIQYVQtRESO1psAjKs2FFh0IAcylXSISb0m1m1D9SUXyMtGq2pa54nfVJvJHq
HsaE+uizs+h/UsAfIbqEin5EF/GEJ4tK84BgJvPF+oAJVe11aktPQisjN+n7aQ8HOrMpmdypcPqd
acR8E9qf9l2sl1pDbgAmkzPtd1FF+ZWpdJLdjUMF9wOUjlIO0eOYzyhXyAIFMHMYb80WAKzdlqr8
G9S16tIbjG8DSobojNR6odHXtHJqxGH82APOu5E6oTg3VkPi14iywK2pVunvrIbARAfIF1+tOu1t
s7LoBrJbHTOFR6YDNaeS3cmekmXBl0CIlKvWDMMjZAr2vJ6NpbTjFdZvNIqzR8Eo1Dt0IlTXLCQt
pgwkkUg09JUTuw/bpdDOz5OVuXKbSCeSCk1wWrLZkTJGbXdPC26kVj9XbXnfhQrPYE7nJoInN0nH
MaqpdlakUtloxX9qK+I1V3LlqlKafHnx8iulL4yTUkzywbKE7I8MeuvcS1N170to4dhhlDQMKuVq
eT31psBnCs2nxAwwFJ/z6mgp4XCS/ErzktYSn4XAUFpXLQbpK/A2EWx/rS81qPymlQth70v9cPCV
otmDQK3PhWTF+ybIjRad1Exx4RPpu8yY4jsB2jxwM62VW4dV6p4zpVC+6Evy1ZglC9orZA353FJJ
ELToph9Klc5Y20Fw16OzTq+amxBqvQ3GqNyZM/FvAjzuqA1SC3KpkmO3L0xedjQjkG4s/fToC0iy
CrIJph+6vnquplD5A4W9kO0pbaHgqq2VePD5CMpnGHfFg5Q2KM4EHCC7monJKPs8S7RtTKcPhui7
1IvhFzq0IPPpP5SuWoWUhpJh/hWgZOGmiNd9V4Q6cCuRqmYaDeNLnALHraxYvI6zsSGoNVEcLlTt
Vo6N4Q5+Z4zcUlnEuidSAttNwJG9pNFqrj5Te5jgG5oUTALbkJt66ZGa06LRYQxwgZvgII3tAbTl
zFOQB3Qp215HbN+vu/RBqyoNK+Y2iUNPCPr8twRD9JffWMOpU7r5m+insur0ud98R9e2/wK7V6AH
0eOsZPdzZF6XqGJKdlrN8XcpT8bveSgWmkcM08IbnCy4eGpm1WNmNzFnmR9A9gDBTseCMedMUK/+
y0eC2Yk4LwhkTJuHUdGqX2kf9POCmarnc2CEXAg1/a/qSLOCMAoUlEGeEnJZHROxoJyvTFH0DNpQ
Llz4IQrIipzHxusK6Jl7KZgsfWd0ch+AoxgInWAEJvu06ybE4xWrTd3UogpoN1quZl5U5wo+Z+gI
wN4DGkzVbNQK8mrEMRA9bAKzp30m+69ibEV4sEkNPRqtL4imNB727+iU4EofAdsNMTFKx3rXyoFi
nmajMe7FbskEe5Iea6lPH2jxxqAHqiaFHlp20kQCDhL1JKco0d5nAJdzSLQUkn+hEUivEp9dLlv0
HjvYxVlHRVULVNJa/hEwh6LXS0nKn4kkO19JVE9SeaPdBpkM3YtFJGjOIa+uScNJg9Oj94EZXRcj
FeEfmpak2vVQdON43SRa/q0BvzoyAzmlSyLx0yY7qLTe8cFuZNXYEhwhEvNbziftj6/7JVRWKobN
mQlk92bYC5nTUDhy4hpQhCOYxUz9BPgIpspNa5Z7TWxzTAr8ICk82NdKeewssf2tCjLNDpGwRXTT
cH72h4Vba5Y0VC0V9PfUJtHPbFS70itbq7OoJsBpXrQvrelBagmkxaLNunMaRQSrBYVvB6R7N7qd
74PIEXUweXC3leZYiSXt8ZkGr2M1aBVeszO72g2siGpBG1gZkk+AeUgZ0wE4pDBVAv113e+utRaK
9tUkg205zGBZ6P0nsZy5bHLq1JrCygF8KU3inqSIiLdBE0TjtYDDpPFYyIIaeJoW1bd6NxuCqwew
9xwpAuJxZyBBDmDI8Hm+tCCQ2z0LYdAyM6qAHDgWRgL7yFCvYgN2ViuU/XyUMkqFjzS/o/5a7oKe
0AaxGuA8us/OpBMHvmPQchOc0iiStaQUDeC5Qh1LvEG1uJMlnZDBQxSFABk5d7DUBWgby8vjRvgZ
lmDwr0pAOxRDpJ4KU+FX8a9xNsAotXDRHFOLp91QFSZg/iJVXRA8OtogchIqjhTS+ieVs+gzZaJv
AXSZhvERyFATkIZN8bM5j7J5j5RO+hprczMfByMMq6csFTUYnrpAhi82AWDFmPDN/5Lq8phdS2ET
AS/hr4x00MKO13r0lYaAqM+zbwbqOCqs2zDA5c5oTMkWIb83L73QxqkjmkNoULyOa90x0jD80ksm
1SuhiBv/Ts/l+ddQdf7sZrIfY+osRPNXdESC+Mo3+0Gyta62BJoN1SBeK3Hd/6yAuH/xKf4ZjpDl
VDno/Je/xaQSZIfYFx2VydCm3i64zgriZSUiZcYyhh5RKcf54FRqlcCihxlGgINJX7oPZMN8sQZh
sk7t0Ca6l6o9PNPMNOR4+aIdUdMcRCXHatIR+oFL0ji4z/lYJwlqswCLRz2kOK1XMOTMCewMDvJ+
7M2DllGARcWRQp1UCwYiJ2HjX/lWy0WDlkYReFEWRpob6l1/D/uBHIPelfUalKJwrQfC/DjVFG1Y
P9ohTjEaMvY6LcjMv0SRBeYg3SDW3497ZfLNY9TBngPdRYQtxmMBWd9UeK/GoJi1UwlpUfTansft
hs6YeBdjADUeqiJXJ5Jl3MKIfyoSbuSDZk5m2gCSFgfdCr7VSkvvWkjTyOa0cAtMbLEHEUUntCdn
HfU6lYdtafaE8rhDYD/wH2Ey0xySZrUzDr6s0s61MPNdBGUVWJpmYE2TS0/KD8HxmnN7HgRuFgdX
2KFxeivm/0PfO1ad2qpmyYko5GT3MqiGK4M342RlE8BqsW/LH/QeB6SauL5LG/ONqdhpAeD35zSL
/MTN1VbEVsf0iYunOh25T8zZ6olj2+ibogmReiYtz+/TzqJEXglGTWtqbovJ67qek0uuTO9kxHMN
YdDCmsWdWYtoxra50qR7QerUZ1nmaqfpkvOgpD1nz4MsApzMZhOM7KDMnEiTOKd2mxQJ4JNMJ1kF
8kPMPueSVDtD2as3AEYMf29yOhrKEAjenJSxGSwPwbxgoqMONfuoRkTtKGmMBjCUWS9IjaBsd67I
ulMLyjoRLIqpqOa5DaG4nsKCKp2jylkZ4SUODHh6Loc6hrme+d3oGEUjTSeNZwgr7HQY0PtQS1UA
CBOXMHAUZ+7DdNrgd/3VX/+HeAWMVMc3DzkYTcLGAzDriniV6z44Ih/wSr8rbqhDOYvIZWQ53Y12
iLyu94Lr5Lh4JMS4ZZqhm3yjEIgxQ+c1hzcA3AtUsw+AVn6JpSmaoiIvi2/1ikM3teo0qmiQ7SBx
CPUr22Zjrotm7D9TRdUUJ04ZAC4GCSITtVYDNGGgxKFAMUzp5PB3KAXgoNoFDmYAw74nJwzkDV3D
lXToekhkut7T2hC/QJYBsIJbefPO2A175dyfW2xsJUe6LlBS3FKpfS8S+3HAFTswloIZtjUDthT/
/ppYSkfffPr8S/3Vo1yvpLboACuLXOYHZiXoxWEqkIHwzGvtJ4Dg/WKAlP+ZnUVdcNs167085H8m
9Xa4lWBiGIeDr5UQ7bLyT0yVkMfkHLXQTMQGGYFvG5Nbvsn7yVkSSpyqqMlAERV92advpIe7OEeq
TtAVl8TI6Z8W1mPldq5vo4B60DYUUKX3BMtlbov1CRsTmZVFFHIlqkxJVE81vY69FpO49omaN3x+
V/6hHMJdGju4qlq2fzv0tuawR6Nd878Svf8wvrnaMHlAyNfGHXpDEwDo+GsrCft63jgHH3Yl9kOG
KaMHpRogVaQVVj02aRWDGk29YnhtESJqpoquRrIxyoel/DuKLmJkAwwRWPz7Dwe1rjPLoFLcxdwl
OSX7+RQfkl21sWLv7ylWbDXMan8QYxhKJpZcI8IpEf6gV7NxT328NVYjrPaEQA8lxbVJcRtP2gEB
BJfq9fU+2gvX5tfxxgTvfNeOG8bzl7/RP6u3UtyeBxLjMmRaklynN7JIwVAAXO0mQWI+fH7ELq7g
cm2A6IYtIa9uRbMeU3KESAGFQnm1Uk5w9Mp/s4gmuGtVQXdAk7XVZ4oVOYJmxZ5Dd+Mn4VB9J9kB
r5l0n2cuWPud5c7CxqCX1vDtmKsPh6OYUYaxSQVE+p5YsacopwAVic9X79L20Alrge4oKpLFf9WE
31xQvJyFPpRd8vfKGG409eBj6mA4Jc6SzROKEuGhetkYcwkD3l2K+Fi/HXMVJmBHPNKnC+Ew7/UT
ZNvUTfbdDhMJZLo3rctW6u9/j9i70VYbRG6x3qg6SmTmd+DhXvvon8oj4tD6M22k/LjIUkceNgG/
0i/+T0REsBc07pur6km+yj19BxTm+Pn8L3xYHVl9WDsGnB9RWx0OQ6ZjLgL2dH0R3FYIZSK6Nrbe
gg/xCWusiphoy8YiorvesXmg95E1pYpbGMjcdV6JeJsW/qqaaWM2H97T1UCrbaqaMwAeSUw8WX4y
yq++9RC3j2H1p0tD99+s2z9TWq0b7dJwnrSEk17lMOGjsD+g+QEsVQzH358PdfFY/Id4ZfDM4IX1
/vqndlothc3l3Y6f/D0F01uAIai82tALHXCI37ZEwy88OLqJRLuxsLGoDy///uYgSnSGQZgwO9XI
xAfDpHmuVHBw5YTWF+gKf5cHKkRzifL9oCGMvHHdXNowb8Y3Fv+QN+OnWZz3JEqqO8zmo5THX2ep
PMLeeNCVcOMCuLRluNkMibaXJSpryWxTBFoOREB15bq1A3ojQ6p5aWE5vg4jEy3Zzz/mpfP2driV
mnRWozSa1QwXWj9BpSyEXCeA4PQvRkEcgBzM0pF1Wu3OsQkrYYpi3lmQ7W3wXKFvHPXjxhm48Nph
vPPPKKt9Kao14G2DURBAvtUS+S6UjOf/20RWyxVTWILiGyruSNpro91Mcb7SwN0p5fh/XLPVnu8i
LLeUZc2M8Q7VaMC1ntZtucJc/Pz/LJm52tgTPCRLn5YlK++QUbSFrjoRrz/+m1UjWNQWbVNz7ZDZ
J1lAtyJXwdt39OH7/FtV0Q7IEKb4vw202meAF7pKzxkojPu7NDO+GnH/Q7WajWv98kb7Zz6rjVb0
ZjWjQrNUIVWnzemOZtn+85ks2kAf4gCT7WxAjjXhsa7G8BEkMVRkFYk9zH3rZg/zTvbms+6U4P3s
7gt6apUTupo3OovNNXWXBCmc6lhcSQ60wlPtFHfdHXCRTV2ci7N/88tWZ2DwqyGki2O58j3YWbd/
9I+ZE74o+9GLD8VtujeePl+Lv1nLOiZ6uxaro1AADpOslrWYTgNFSXuAMOO1x+iku+aj6rZe+ICG
5nwtn7dsti6eD7jHElUbXp+1i3TR57wps2G5IpV6MZLdFM4RGH1vY4Zb4yy74e0DE85UqypjeVKr
lLq5nT+pDoq3BNLmVXL0byV8Fg9bn1JejveHhX0zvVUi15YQksrZtNy/DsQCnpZ2VjvddbZXbePe
mNhY2M/kTnNub4xT4Ua7rQW+uJne/ILl399MPKTx2CA9AhQ1CsabKjGLXRliVPr5+l5eXraQASEc
vazVYVIENcZCN2cDoSSXiBRRRAHi6H9z/P8jD333n4V7q+H0dzt8XM9/xlkdjblGKTmemc3i5VE+
GV8Xb1c6+VfqTzzIXf0xO8KUuaE+68CB/LN1UOTLq/nP+KuDApgfzecZSKS6N2FROZYtOgUFseAA
VvAbms/aTfdVfBx2COg5gJquy9/GnSTYW/Haxu/QV89KaXZRAP1RcZPxNcrQi/GDjS+6Ms/+T+aC
BgACASJ2pATx7zeOaSmgXkPRche7biyRDdOOXd/tnd5DTBYKUbULqZ9KG1f/slM+fGFLJtcV2Ub6
OvY16dMB6QhUV2x+w8nuE0wZHkLrsdi0u7y4hm9GWu0lcQJOPSHXCxb8eVFwzqZf/+JQoJ6g4wCF
Frm62ixTMKaxBVnLzeZ4L1kHHW3GRkm2PtRyda1XDBl0NOYwR6SntPpQWdhLlRbxoazH8ogw0cFy
lH1051PnDlx/I5y99Hlwcl1K7RZp+4f7Omh1XcsKomdlPGLAldpIM91WRuEKsXAcui2D7EsXyyIy
oerLofvgSaqVoRX3FeNl4rQLrPAcFsMewrD3+af6W77+sIi44aLvp8o6/3u/28HMIbIW+QgtXI8u
lLHbxaBI20ue/iJsmoOtjBj/c7YsynroBpKCiOJqZ6DU2SKvy2tkpi6EVzyVK9ihbntQrqNj/mNA
vN1un3kUHz6f5qUt/2ZcaXVtSGWPQHYnWW6J9nWGu3KgdbvPh7gYS1ADXuTvMKRX1v59oY8OHDJN
/7k30l8JcdL9dI0UrA3B9M66X5YUZ5Lt2vpyXj98QiqyOsVnTP3Wx60SCMP/xvOwUmzFRORpclTp
T67dyBmApvzfrCUy8HScqP7p1ur66IMikcOAnekD3ZJA9mb+/cZSXtz8b4ZYbRMhMwI1QuSJt1tn
VwINyKuSvmJzp7fGOS9kSP3RgxXoD9IgHqAe3oAZp9E6CleoQD9OVZvbn/+kixvo//0iQ1xtIH0u
LHgsTFrBctJNaJ0fAzMotvbQEhZ9/JT/s7bIbr4/jbUcjlh+8Lwpt/ppPNL+dulCX/FZHeU532+9
piurwP8+j2+mtTr9bVVHQ7zI5MvI6tvNCaKmNx/zx/hRuQE+c1shzPpAi+3Zv9mqfGyt6CpC1LW4
4KHlG0dJ4s6AsmLoz59/tJXQ5v9Mz9RxwoP+Za1fiDyZsXSYGANkomv+ybzx4B/ih+52+2r7uGVl
BE+Xo2+o6OaIq0AwBXzalhlEy6K8MwPQRia0JfXm8wldGIQCjqnoGs8QNcbVmqVyUmlp2EPg1sAm
07aYIMqCNVPyfKvTeiEMkt+NtXy/N/GzmCXoKCP4R8QJE3vwdOwHPJT+3JCLzJYcc94lbmbttnrI
F+5RGcdq9GUhd9NSW5fkOrPrEXVHC1qz8eh4Qo9RPUAFPy35pwK459bic8rn4bxlXfnxiX838LoW
N3Tt2GvxoLlZXb6YFhapGkyTUYVo3kEK6qctZdYLnxNpPQ2mBN9yCWTeL3HeKRZdNWxEJgtQSXoP
38amOOd8vmkuTOvdKKsPSZ1anqeJM45jllNr5zB7SoRdObQ2+vobY10IJ+R3gy1TfrNrEM0KDHSk
ECa3yfx2kFX2/jE9Fzgciq9bWeaF8/1+tFVVJpB9MOLZ39F6NzhDhzko94ulrHwQnv7FKi4ixPih
mBpNm/cTG7QurZOSoWbEO/X2rhHwjNJ2AwaTcZtsvAMf70bm9Waw1ROryyB2p3LwXfSqbEW4KaTX
z2fzsf1vvB9h9cL2EpC4LC3oOh0XrorbPcRutk+c4GjsTdlOdlvfamNK644XT/IsC1mfeUnyy1Lu
h+j28xlt/f3Vy6kMo9aCsVERmwF9Nc/2Iqz1+RAXkuB3i/a3svZmc4/GJOW+PADNDZ0ZNWWls+cd
2AkbZDKE4p35hFJO71j7+jDtsCEAyXyv7yJy8v7b5z/lI+bg/fdbN8onCxV7sQmXcxbdgNHf10f5
y1LUMTzxa+NKDhzue/DonnC3ZRR5oUtDfiOr2JyS4S1on/dHoQ3LslFaRQDSZuON4MgI1jiZ4/eU
CRNYuU7iqjBQtirKl74wUnkERQS64gc7UxizjThXsuCq4ddJ+i2VWxHJhevYVE3uQ1Gn3wzU4f28
JghDVVWipF+Uf+b0XlOeQunrxndb1uZ9gMcN8maMVcCVgIEcQ8hmnnyfPtG12HPsHMit+yUq2c5a
Lz2m78ZbfSs/LdBPQ7HOa3ftFeC/2wz3psSGp+OVB+qBnuYgspc8dmfQfp/PdWs5l+/55rTkFhp6
mgkspijuZv9oJshUbeV1F962t9OzVteYgeprHMea4gKsyz1DGs6GnL5oVn2dJdMVbhybwI7lA/3/
PyAp7PtZhWpfq0XKiOlVdIMV38F0aaLf+zZCef8mX367XbB4ez9a0gRS32WM1qCR8wOLlUOzD131
aD2Ij52r7trv4Tna+d7nX+7SCTd10IQWbnEYZ6urx64NweEYaCN40q14wsbISU7CDVjmGdCb4unn
cv+/j2y5Ryh6mTKCmKSyq4nmOTpK0Sybrmg9dm2BaM3Pos43TJo/3iDvB1kdPqYqjGPQaa7fmXsj
/DOGW03PrRFWx22mhEeVmBHQPrJD1IGH7s/n32ZrhNWpQq0urHSfhSpR8zZ6fze31f7zIS4Ece/X
aRXE1RlAylrsBFe6nXfp3VLEUL8VP9Wv9b3gIum9MdzWlFZRnDWH0xxVyC8WWFN/SQ6Bh4oyjBuc
U3qnc40/FvpRp3njCV3+6vuD/H6Sqz0uiNFkQeEy3WBOiL4nP3EQ5PgWtdm3ZAh+bMzx47XBaBYg
EwxgKIyuC1/VyKMQpr3vjj9x2MIK7bvvpn8WhD6vZfO6lcpciA+osZFFGQpj8VqvPmE4pWkBZlhw
8at9oITipLeRjP98uqM/YV5BGvfiL5IjuvJB6a8TcyOAvbiF3o6/+qamWsWCH5CpDg5QSAciDf5P
RAZXvZdjXm1tHe2PNbD38119TaOrrHIApuYiaauhgVV5cRqeEh9TiQoxqhLVv6337dK2fTvFVZDe
SEWlihVTbFs0k5DLkdqNk/HxBX0/qdXrVo/WLFciKXgGL3iMvoUV1DW0gT7fm5dHMbntFxSF9BfJ
9eadbutxLI1EwQNjlF21uyoK86AJx38xiG7RIaPKrH4An9TZGKpVT26NCEqOeDm9VgVIxUk0+nbj
+rrQe1SonEN+sCiTYG6zuoQ1hC/EOtd4jo+DVwV2uq+8/or6RWKHOwQtHuPX1rb2uTcjsUvKs/ls
X9iMHHVAi5Ko6MqHspMFz2GokTznMWu8PkATdrKu1XBayMn4aSGGNDTe5+t7obK+XC//jLk6cLgb
jguiGz2vfXtFYT180nxXx3IQ8FT5IOVu1WL16I6qvY1Yv3AS3o29OnxZLxcFKsQIqugvWvUlip82
Jvcxan4/udVRC+HiT2PFF5WvJ6e/AuB6iF0ZRZ9DcSxcUMhb2eql++vdlFZHTwojJdZMpjT+FJ3Z
RQ+D1nXvYOIe2PW+O2xM8MLzgKuvjvs3dUrsfVdbVgSw0miIBXtfx51/Uqh32SofTjjV+62pXfxY
9Msk2aS+ho3v+5AyHCahw/rFdM38T9J/C/Mvn89l2WirdxWrHsI4yq/kiH9Lzm+uE63yI6zlctOt
IFXq+UskfclohKAs9vk4l+bxdpzVF+LpkwahXTa8/9LNSKR0W/ngxgh/75m3M+kQqtENZtI00r0l
BD8ySJgbs7gQanNBSHwHnRuL0tJqGv5kDiXSSsgqdQ6CWAfISkpr16/iEYnpJ2Kw0gkerV+fr92F
8s9irEUurevA7KV1jzud/DpAEwg3nJ20mxUXa5SF/zExJFIfHa/ns7A15sd3hjGX4iCb3NT0dckC
r4QCyhDvJfa0DmLBbup2hYMrcfhFp8sAZ90OisNmJPTx7ng/7PKV33xFPB27Nm1UYamU/MCI0MPX
B6unrwu2SfmNjezLv1hbVpR+tCnBXVznbFTVUGRDEstd1raxi/v+HHF1SI5vq4foUd/oCVwoggJr
fjPecre8mWAQtQJ+ichZNf6EQDsv6xRUHq1xF2cP8SruGnRxkhqm9GTYQYlql41EtuhsTHvZqO/P
vYqFtKUyY4VAS11dYXKE6HuFBpgXH/tj5fguSt7+cAx3SJj2p4wC8CLvY9oBfO/n6jXlftv6CR9v
0fc/YfWpGx3fAjrq5A+uflrKwdgK0aZ8XJzVhG/F68aMlz/32YyXDf9m4cceG6FR0gMPVqlj7svd
eGgGgI67yJkdfReeKK9uVlU+fm6MZGUNrCMZA2qP+uqhz+UO6XECNm+Bp8xE9tHJ3xl72YWUftyY
4Ydvuhpr9VaYKPJHasBYC6MQBxcndtEysnbD9X+R9l1LcuvKsl/ECHqQr3TtxjuN9MKQZiR67/n1
N9H7HokN8jS2dJ5WxFLEVBdRAKoKWZkEAyzEKn9ArQUqwQ5osBwQ01u83bs6M+gPINAUUIkE0L7J
OquXZqT4WuIGGPlUNDDsfov/+sI621BVWcT9C7gPs4wxpN5nSHYlUOoaMaYDQqsRw8SoCUuZ9z1X
EQM/MMKIowF3PR27u4wYCIuQNjCA2hfABAYtjYOI+pOCVYce8ZMmYJORd80IplkpxCvUt7ktD6nx
HEAajrOydOUuYpf+EoJHBoJ8QyJU3HEZuxHIMyR0sRJX3aEerdBO+CT76DjuTdeHdK6Lh1/JLTwM
WptgAf7b8SsYVyVoRGJICshdkTEeYIYarFT44mMB3YsONwOY/8uBdxxsfW0IEULdUjN1nMPMws5N
NghhkaZu40L0iwAgVO7l+6mzWhcsFrvAq8HgvLv+YXk2mYDtIPsA0uA2c5XZU3HwytCZv25ha+UI
FbUxMGSL2SimASnUZtiCpQoU/gL2RFnKjR3U6S3mlhQrnwLBijqd071YpXRYLwMW0REkeEhnBxxb
UKSAPAsfUhWDgy4Cy298BdU72Cd+Xvdt6+stDTFfbwABFoaZu9RNKYvmACKn5PO6hfWBAlc0ANPw
ho4ylE18iIC9LhSwIClvs3bfVLel/uW6ia0FWppgnFAMv8SwawxdaA1y5UMGmB3Zk/JDMt0hHDgb
eXNpFv7QH7O4g5S+Vxs8XAO+JcXVezga8XHuVMkyAnBTQflD4FQqmyu0sMds3VQZwIxjwB7EfOxC
qtHS//i/fT56Jy08AkrNAFsEPl/aCo8pmOCD7C6VbxVTfAh03rwpxx2N2UwjCP0ULUI4TNlzOPwK
QEty3RueAaavHYF6O0RjKHVH6UukPshlxTkONgOa1g7odyDDYuuHqAjaQBhgAMp6VqRW2Jt3lJ37
uhvrMEPiDt5ZOtuG1J3Fz7WUdkKZhdStyPs4vfuYgwIJPZptfx1esIOeCXJImQ4Zy5eLX+mykgM6
ihepVitsEZzpVuQr7nVnzsOpl5ffpRXl0krc0y0DoSU3li1RcFXARWMbdGWt40s70QWiGaOYYfo8
uhDU8aBfCq08DI5DQ+L6D1l3GXBOLN2l0bOIdXByhWEPGnq3GhwqBew7rUW1QW8mJ3NCl5sg0925
dhwdaF02DR0TtZf2wLw0BOB3yXAjDu74An6d1+iU4uEfZBHOjIcdwJccaHtHXFKDdZ17dvWPaeZU
rIvRSPUgpFMnGIh2IjdBC8d/IG5xkFwZRKwWb+DzHJQrb4GnRjVCUGCfM+nF1y3AuQvFJJhs0ucG
OsvaV8n8qYghJGDRre0ppyZY0SVOcrPekFjThVUmhCGZA4kFyJi6RXYs8EYtZt80gKyvRw7PCBPB
XQCpA2CfkQQAFmwpWetmpfiSJNXbv9jRAXvBe7+CHPkyYCYJ/O+YZceqqU+hDrJV7UXvGo4z68cK
GhvqHyuMNxU4OdVSg5XObsCc0B6qY+yA1INKcEPTF/M3YGRxRCs+Dv9QYVzaZregCHUGoQfdmtp0
qFe/+zpoC4nE2enb6/XHQ2bjdUoUKJNOv2NHddasqX6nksvXF2t911y6wmwxSLf2EJiDK0D33ILx
xjaI7lw3sXkPLFaKSTdkNYeUSgY/ZMO3IdnqGGgo56jwxUq4vW7qf9m+f74Zk2oAGRcOYCWCCgUK
3eDU7Pr94GUP8v4fytzLD8ekHFMwJXUow1L21n2vX8RfdLgm2kHOxGsgOG/uFDtDia3Z/G4sJzDY
BCTK07ASMwygJaio4wBnv6pbxaBztti5nlufhb8/JssRJAzgKpwVuNi40NqYwAlvgyjegd4rOjUT
Nt2wC47tMdpNXtLb4t64QwPjjtxi7O9r5piHgnNKcmKVZQrqG0h6JzH8JuAh9zUoO8wfnPihZ9PK
ZR0nPwpMc312GXEKlbkcZESDHd3Rxh+ECx5SC2yrbuTw2BU2/fljjG1UgE2qjLUAc2AYAlCAuqoi
KI6NIYAGnE2+bskgVheG2B0ITW9SG9jkQ/iop4Bk6IY3hZMljZGdqLcQz7HrglP/8ZxjdqKagwB1
oGckXtysKcOsYsu7NbdzMvSjDREsFXg8YE5IoGwrc4BCCtqH4w3I335ErgkS2GNhC7YK4IliA34A
EoDISXe1jcHBxubF5PrhkN5Di9/AHKCgZE+geIHfIOzJc/cWfkLUxQFPHKQEpDvoab0JO/lmvsVg
B1jrnjLOltjOBhfmmaWluOdCIjCPJ7xDVtoAFDqNI+zMN/9H5PBgfJuBtLDGLGoEweps6mENfHeQ
bn/TU9Buhq85ZN/F2grVk2/yHKQOrHYkAdUCmjEivjVbbfVyFuEKQdZyI0PLHSNUdrYvntDAcP1P
BT1UPIEc6SnboFnO2TebAQa9XXQvJFlaUwulVSiAxxtBDBa9qQbkFRyLPyvbvGut5DDvkIbuwrv5
TttRKJd4gqatPX69fiRtBhjKNPkcZLSpeZlOgcqw1uoEH6B1RFu2dRsy8m71mtjEHvcCaOus7ACS
qr24lyF6AaJ7zjWwBvXjqy9/ALPoSR9q/ijiB8h4fHHV4+yUXvIIQsj34b26ER1oaHHRZFuBtrRJ
/32RhhtpDeG/CTb1rvSgovjdL0cqJaQ8N+hwWVCKuZVq5Of4Ljx/t25XzB9S7ga0DTBMcGlaTPVY
0oIK7tbQRnnqpM+g5wU1/RtsUIMVC31Mkz7fsu3jEEo9Yiig4wemp9SL9tWZSU3+yDKcWf8VKHDr
OKZ8SCa4lDXg0ZlFJDUoJnuhyfDMQV8AMMx2fAlu6QvTV1AifeUdFBvmMJygYMLZ0ICNZcci5qzT
2nbChKA2CI8kmt1J+jcTBBq6qDOILjIHL56/oTvjw0QdP4Xy91r/+0kgiHrTCYv/scDsvCGLI2Ws
UfnGh2ifpU61M5waIKgcgiA77gjLRupxYY1ZoZQMclg0aDAEevuZRMZzOqUv4RB9yEP7bSrjUyqG
N2UhOKNc7ZRKuwGRN4cLbD3axXjMbDsCnUr0hfAbWoeOaUMRCDRM9Kg1PjEj8Uv1ajvw5H34k9fV
2Nh0S+fZXlExx2IL1UCc8vrsDjGKuDg7maRyOIfpdlz+XlK2vB9GsQ7VDnYU1Af+a4+6EcToJfaE
+uuMOAOyujxJEIUBQ6hF0PMHK72M24UXvevX9MtPfb7YFyccxBymfFLwqZva0ndheR4GUB8ANbLy
7wr4//Y8k7xvzBxsKshepZ6GM/IFx/TBf2l6etBzrgueFboCC7/aqJ4gVAgriai5cR9AahFwupxT
6G3dzBcBQ3/GwkyVAn2WCPh8ELrtIWNnQ5LF6YlFTjQTrHamOx/1DxAWTU586l+7+9BFwQBZz+sB
tektDgikCHgxMthXqVnpwVCrol0kC1A1mn6Y/Y/Y5LFpbQatKWsAqMkY2D3DuBa+5uChzZsMRlLj
AyIylmxycowtA0C9QVaXtrw0wjSc+2YqCdHp7kvmQ4UsuW4jzofaSlTxGPvHBj3+Fk4YZmZgUBU2
6nMagzW6Nd0PslPc6J4X6Tx/mEivoKMrTik+2FxVlS2DFwm6sinPI3ogM5c4eLHQdsZbKDAx7KNa
HZSD0YOvCh4J9/7R9Cr73J8Etr+7iU8KsBsYdsQgz78EnSRjbhTtSbxDs/xVXUQUyNaiLo8w/ar5
aLwSGUpZmvP3sQ1eY/BxiZhMh9je5YqlWq2Ncgf/YjNzSlD6ZDke8KGJd93MGoWIk3Bph7l0mjhD
CRPDDkSvrG+06A6sAyBa6PSWLvTzdp1ocTP7rY37xyiGcC+dI7kAgaa8OPc2jtl3ycmOgD7eFJhJ
Qn/XfYDaSLRrXaBA7Fa1TGfaDfsSyndcAiPq3SqKfn9lk0X+DGI6xyCOQ0mF4bBm16JfFYK9lJde
bG4JBQNgWEcwB8lMtmSOINIuwEbuarXYP9dzGd6Nak/c62u5uSVUYCIATaMUusxSdtBwRYFYYkuU
IgACsTOUsz20oiUNT2PxWbUZ5x7YaviB9u+3RbYXlhdk9HMTFtVdsB9uM7tHZaZ76ZH3ATmusc0w
DQQQgQz+c3fupS8iVHTNmEC/M7j3TchKRKIDFuu/RmnRnbFwjjkzm0wb+gS6BEhA6wOANF6yU8Cy
oe7/8UxZmGKOzLjyQYImwpQhvZj+YyS/ydnL9eDYKiRxUVLiKsBIVINlWK7iRFB1CEAh1BXPPMWe
eac75FvvKja6Mz+Jo9/yboKtJyTYxFwSShHsdxbPIdVSpzYBkA+DnSOLr0YrdD60x8nBDIVHnPTI
g8puXnRLi8xOKwV/MMyOYi0O4We360+dN4ExFUzqRz5qnOsfU6MAC9MnQwxr+jd9NzsyBBoF2/iK
ATPMc3bIbp1hH3y5vpBbZ+fSQ+ZiaLQQmbkGmyaBul4JHJf6BaqJnOtnM8VbmmEOE0WdUoh6Ilzk
R7DA3iCnO9FSJLlFa+/YnxoPqrmH4VkAbU9+qz/xu10cP1ksr1wHnQi5LnRemq+h+LXOHsbs77uk
CE8gjdBv0DBAylxDbQNF6VaCj3r5U4DYFV5+Odfr1sG/tMDkdlAqA/lIk6DOINFHB6HSTM0P1+Nh
8wbXDGxqiQIKYO3yMoXMJWBFJfItSjSW9nb7YkBM0oWu/SmBTAl4ACF31uwij5cJbTm3MMymYPPk
q0ZK36ZFSLlVJtSOyOd13+j+Ya9nPAcYIP+l9Dwq/QWLtLWEyo0BmTOcWaPimMaTkfxoK7yAjLfG
pPIyyg13MFKDlgNFMoDlmVkriILXdRvr+I6PaOd6iHpn3M9QiEbr0TaP6THwpqfr/m0dyhc2mTum
wtCmFkEbyQ0P+lE7xc/6AyYY6KMHZW6c9jr4sqHtw4nK9WdFygdUN1q6IubbWFw3af0iKSnRazfm
oOyYAaJU9YfOaBy05b52mrm77uZ6K1/aY5YRsvNGmVWgL8uV0DbiX50s2VXHORdpmF/GyqUR+iMW
saLMIFNXKcmRUTUGBELmp6KHFI7e/mwh2G35lW/3rbkP54K3iPR2XlkGEhVcXBJoXFhSEL2GNHjc
g0aqRSejPcjg6Z5P7V7b0XtH/8FFSWzZQ/NSh1aCqK9HTzR9qgq5BIuaWmLHy1A1haggnt7nXeeM
lBsSKhTcAeOtNVwaZdYQD1xamAP96bQeRrRAPzEDhVPsVAdq5BiTCt32Traye96FzjPLrCqkmnNT
nCjbcuMrdtqhMNCm0ZqNjDNpvJ67R46ydJDJHIpE05qxNwEsOwb7OgQxQ1u6YmcRjJ0l9xr4ndL9
tDdsKGr9uL49/hfTwIejooRmA6H7dRG6EEAaCiMH11njQsptduoHfbIEi6p+WoVtPLTHDuKdTtk7
4SM3R9v+wn+MM/lEDlDzkFFOvqCyIYQx0Bwt/1F9xG+iN+6SGwrFD0LLmByO1/RsY7eNhq7N/3jN
3FtSO4W5QfFF/jcIbz3Me/WF0mAMB9kqb3n8/evDna7ub2MsuXFlYtAbsugI36D16gEyqErDu0Do
BXHFIYO5QLqh1/XBQKxGdQXJobS6aZvaU/3ovlSgElkrIB+AOGqkD1/qdrY1XeB90s21xNsJ+kgi
qILPgbYIpL4kFHqPN/r0UN0N37Qf8RmgNkIixu/xSlXa/h3vDXbTJlpXoAakCi4sQq2WtAqqnAje
SDz0YmPl2bOUcEkctq4sbWGF2Z3SHBuaEFLusQzqiag2m535pNymovUfKo74VIOsHJUMRuC5xjcj
dWGc2Z96UAeTOoEDsX/vHcogAQSilX6nhdN/wSCxEaoYxoFwGAbPQW3CAp6DQqn9gZ60AuSWbfGX
bjd2tgN7WOlKvxS7AekIL5PbKJvwyCphvAwgf5C1sMPucjiJ9dSC/7Nxq+8qcBeAF3rSr9YOXd+u
Pc7O3/BwaY19b8CME8Rc/mNN8iAeu5tPvhMAvYNZIwjuBA5vem5t0KDEpmgVY3hO0kS6wIt9kbR+
Z/rqmLhlN74HvngE2MO97tQ6/TBQS2iQqpBxysjso2IUI9HypyJGt8A4j4N23nDDp2neWKlLO8xG
CNMA9NcKACtE6aBlqDtRAV2wPnKKCNxWenNn9M1hNFtXFcZ33WxykMVGvINmw1k6fK5QoT/M+px/
5OJ7QnpOgcTs2dn+/7fN1P+i67PRXzoPuf+2QzOhhR2xGwwh0aQIH7U9nLnCdv/hCuOlGRsBAocM
A8hTBexqhLmLssaHTGaNrwoxvKyGEmWm76/HB12Xy8uBuvLbAnsB9Sok28cxA9AIu9ua9Oatl5tD
FhJPMYyecxVtrQ9uAEShDGEmIGQuv5tfS/04FlrsSl0InXdF3el5kFuSmb2OdeoBfnVTUx7moBD+
fm/Dx4VpJp3oMIAWj4EK4TqQ4Hh5Ecu7RAKJ6hBBJrKGVjhmX4zZQiP0bcoDCPBCdAItjBwAIiOk
+q9jtusIlyN66/NTCRk07QnIPNhOVD7VsRrlOlWk7CerCf29HMS5HZLJaw2BJ0m0vq3oR/hjjdmk
aTkjbxfBSxVMxC60uzC/C9PPWT/1PSesNi1JAMloODNBqsy0MKBkn06CSWJXN+6gj+iAlOeghy9J
eOOrPPJDunRMCKO1DEYUyGrIsMfYyhMfTWvwLbpTHipvUHIEBL/LEEWlkNjarLW3SRDED6lvyrvr
m2edY1AK5z+WmcyKCKWeDxUGGf2pBJSNWEp4O47/RyPMJSFpgtnLnRG7vl7aiQkVT7F2x6w4XPdl
Y2+C5YIAyUtvCTQ3Lvem2pK46qHAijNtvGl2xoF2zFsuacDWJwPntSLJCi4+ABAvzUC/RYdSDHTB
Cw0y4HXmJOpN4BNe1cQzQ+NzcUInclZIagdZrBhoBf9X7rSCDYFjAkq97Gv57RfkznlnNc8k8wHn
qIBSAJBHTtQ+pdmjr3xmycv1Ndpo7BoY71eRNIAtD2yfTKhHaaNrsy5hcrazzPf+Ib8PMSPcu5C1
MG06OsvPwbbcggYn0hOF4C2YJVGNqzgMeh8mm/5VCk8FgVDs9PYvfqFnh3aaJuP1kokKH01EXQJw
2hWP0T53mtfsNbhtLW1XIvNqwONlaZxPSf8ie2igNwCSDFkGiJAwqxUWYTtEJVW4ExO77PZa8FUL
8KIZc1zbuMGhMoppI4w8wTf2Bm86qDpLE5Tnwjamc/XQSuLwVa49QRkDYmLw3AL0ilHEy1Av5WGe
MbuJ5r7ZemYgY/Q3PfYgMKq74On6Oq1jAcA0mUYCKKGQsjKmZjFStWAIgDSMj7W5zyJgPf/eG8zz
mgBa4yAHOzaT8XQllEvAC+k7RimfagK5dql8yp+yqeYY2vBlaYhN9tNgLqBGDF+U0etrDNjchunD
9c+1MWGPgvePMyywSAAsFg1dOKOHt3GrS1aa9E6XzgeMiibBY+Fnbh6BOkMYT8X047pxnn/MtVGa
mAbXQlT9Tf5LEz91/zii1r5uYyPrh4NUuREnErYR21ow/DbNJSg145GudxRov4ZOI4ClPtxjuOIr
L4nbdGlhjXFJD6q0DQjYkAJIZytQAJP10cqy9+tOrXcs7VKgaQqsPxJj9u09lgdQ5nbQbyf9YHXG
q0x4z9NbfuCzId/DBSivXveNWtBi8P4LTnPsXAW9WDtHZ/QgPVI27O5FtqrQ4hfwW36BLABMq8As
0yeZy3MCzWA8vwpgTcma1hJmxZL7X9e/3AYq+TwNTUUmkIiBDubShCoXU6dk4Kbzb/0deAkkkIzZ
moQ2ASii0Y41Z7Qm+tvImWN0goP3iCuusfFp4aOOLhOQtEg9mXu/j6dYyLPScLQaWu/as67+jOa/
PtIxuU4VMCntEUgtGRvSIOVqQoMexLH6PhP0xEmKLttf/5gbWMBLM8wNRSpfVHMDZiiIoZQsdJbu
6lO+1+/Rvz+RgAsF3Hj1oRaRVuANBoHJnr1iJsuZTKmqamd0xO8Vhib6feWcuTpttFpPfPjhtk0K
W5LR5THBsXAZMr42FERqMAE82NI7VD3nFwEDG4Kt4636DHz2DSvyFM7JvLEXAHv5bZXlkO6UqRdE
s4IWjwrt9+IUV7yihAbBZX6Bbwm4C20jg3KM7Z3LGSBYrUIZQgs9tIq4/5l1mYg0tH8Pa/GxClre
JOfWbXNhkgkYaKbPxgQ6YgSM+Q6ath1GYukIMJVaa3jiRlsbbekfs25iJskoXXGaAD/ktqR2Ah9I
t+Dvi5+Lz8i2J4gU9iQj+IyzdBOA2sn/EP9exZAe9EDqyeAwETHexZxabd2QTDaRQInBYJe1boUh
GCnA4vn3G1pFSqOhh4qWMXCbl6GO2irIoySjzymSJzeW1Fo90MR0IrUsMY4UgJTuusmNRbqwSLfB
ogoSSyJ2oz6CK1EYLD2NMdv1LeVnATwz9N8XZpo8zlW/rygx1vwueeNnSiWIQ096okNHmLmt3HQ3
8pgENooh88I7mhgvzKLnOSlkTE1H/wbhO6CXIUQKClQcmJb6Mc9u9wydV1zjzvWPyrXLnP8dZl/E
KJlNB+hRUMQ3BMM3oSM96dbgQOZhiMAYD92Av68v4S7AxEDRgT1lVYhVUYGhe/QjsJimK8WCI1Tq
XVzkX6+7t7mYf8yw3ZQwrKpAasCvGcz3Yfus9d+F4fG6ic0viKNKAa8f7X2ziEBNbfEUI0x0J0Sz
PUdOON/4jnwY7dltZ0sNLXM4/AucjU5t/TbLwgKHOW1KjN0Ebt5jPqo1LAkwJSUUdtfd20qDLuww
B4o5VOmslGAPyyOI26m2ti8Gl9yJh/EUvZJXbSc6GFBqX5t9gvA5iT+iL9d/wdYaLh1lEmUVoM4O
MgaBKwD3lUWfQg6gmdbwNgL1g7njKMQd8sqUzWPFTqoOwVDpBH722PXDU3AkdnYzuv1TBBDddY82
hlDo2v2xxWx2uVQlrZZhi3L+ibbk1PfBsQEA5glA0vmxuCFAwkix08qeb/NGZbfqHMBSKCsKtPw0
sGtdHjVmNyYTZGYC4GF6RwMY2TjoeBU+v0F75gvH143cgVIbUgo8wH6QFV1amwMMos1tQ4EbiBvN
xbAbEuh8QCYG9WoLp9pDfUwc3y14OefGil5YVi8tjxoRIFDlY0W97K5+KB6NAyj/HL3HecbDzm4E
6YUt5tYYm1kvMmJijKgPvCCH2CUeVAzSca5dGhhMkF6YYQInzXMAIUWCKrsVXDH+FrWBTaaXquTs
ua1D7cIQXdXFdRQEzZgIeCFwzX1+mDNP/Ulx477XmcjBQJAdWvrscEE3dCuv3EMdQiOFPpAyViVN
rhqhQ6wAG9aDDtx/UFFq6cWZDhysCpyvue0lQVZ7ZopEG/LSSxRYszQKkEbujm1h1bR4BQldbINp
dLID30r3VQ5kvP+dsyc2l3Fhl4lM0CArYTDDz9rRALiBeNRX7Z2yvwiu1lja5Iqyo9iilTzz7t1N
l4FhxAMc8AsAczF5tVTO5tBrDaQ6Q1s8qvYYgSsR+BfQruN/Knb/yD/vaPrMLisevHUJL990cZnN
AVj5VPa9GZ6fbSlhhbJrDvycYqvIBML0jx1md9B8NMO8PGBSDrHmm96wwJai31BkhmZLgPfseI3X
rYrvwiQTsQOaUlGUwSRwBPkNvR/LZz22TKr58jLfYULLK3fcmSyup8wq9sMYYgsZIeCodGK6wV4J
3AwvAnTa6F+jZvFlmQJJiNpoACAGHEFeG7pqaqEf4uCuKjNL/wC9qgUWvHzHa5FtByv6phqmR9Ck
YGv4xDfztsS0mTscz3OMboXxh/AHMBqAoWTPGHfjgTTozluFKmRmQSWqAGTI4kKG0BimMYReXVSD
0bqOrUrgTEav5ZIMPE0Z6JahnsZAHdtx6cO28FuZhGc4amhLp/C9usu9EE1iqz8Bvl/cqrkNWJwn
W7KAadTaAydO/9r0SAb+4SBa/hYmjoJOVirZzCPMlow380f8oN2k94UtY+rff64O5M04TaeKczHT
PbH6xosPwASTORRynva17HRN5DUtBhjNz7pDX1m8Ew1e+rF11C48ZB+ZIOquSYM/0J0yuOEnBGpB
SHtqLbDYvGfvuuVb0m3iBbNz/cvyzDI5VhDXtWKWINXKpH3ePU6jaNVaYak8pZ8NYPpFNLFCtYMv
6iB0OZ8E0YQxWwBj7+s9tibVv87f6N7UMVPwL8xll4aZu7PATFswh/SwfafM+jrl+TWcede72QPm
oDBGVnFn2rbPvT+hw87XmHpczhCvwDkUgEdagxA9uHdJZiX2COpsW/RRiPCuzM3ba2GTub0kOdbB
4AxHUyLYRdhYSvzSVHdGdwjD0WqDl3ZIODtk+1pZ2GRusgy81nkISlOwJ4APBJ3E5klB8QOlhntM
ATjAkg9WVgEqy0NYbX5hQPNBpYOWKR4qmc0pJGHbEDxa4XSKX8ZDdKz3H/QCBee+DRIMzgG0VV3i
AQ4NK1QG6HGzhyFe7uuyoubowJShWtFJfJO/K9qh+hnsRnA31Me8QZnQJruxsehk8I+Q01faOPJR
RYNUEYUIWHfZpLMfqrFLO+wgkhKnIJ8+4DPXD4Ot5QQXJdDkGPYRqdDNZZ45aYKgSZWGmxPd70B3
QOOGu1r7RsnW59fpi/oltU0eaoBuQOaYvTDKpCZi3mWzlPr05Kve4q8NbprkNn6rbqqX1i5vRV4T
dauuhEG8deItFRX0KnSM0gxCFQZDSCdiObvdiI2plPbo0uygcDlflV5Oawd/22ObOxpwuBDwxlfV
QDQ+udFpfO5ulS/Djrbck4OUWv5HD+1uu9yNXBZlnnHmgJ8bAxwOJoy3GI3uvlPGmJcAJZmVvc67
6GCiLVKE1gT2slfeptkMJzxqYNNgj4JOnwFONEFX1apcRq7/Gj7MTgL12d4q8aaBntPgqDfjt8jj
1Uobs2qmvjTKOFy0ej+nBEbFx94R0JInP5Kf3VPqBYkV3JZu7zaQmIfsmhxY4c8OAPPkmds42Yrp
5Y9gekHinGCsOSgiNGn0I+UJivCoo97nd7lb23zp261GzYXT9PcsyuAwVcS+q+sIA/D1jXGEvuU+
eCUnjOqZ4MLTHXBLyJ6CS482argNjE1v8eZugPkLJxSLMCwFtWs6P4jc8SP5TolQU8kmt+F3jC1Z
8aMRcLPfrdOfiij/tkijfuGvpIboWxFYnFQvfBFdyRr3dWxDM1TSaCXuJZ7y9+K4gAEBQwlQiYRG
kcwCMfwmAzhzgFG8mnk6CgsAzltwm9Epm+oHr6g4v9uyx4YG4h7MoJ0BYswN50sNSKFn7Fxh3/yS
PNU2E3S8UbQ13yjvX2rFdxLkiezpAPLjfQ10Ni+MNzIKOPz7F7Ct2zIfomwS6clMvkBzxArao/wg
412hAzZbuBe6R85JuXXFLQ0ye3fA46/YdXC59/C44ObwdifY9D0j85JnI7NQmu/+jzaZrdq10lD5
PmyKx+5Ncrqd/hDhRZQ2/WyQuN3ykwmaiK0W9qxRSqBYAA3Wy+DtSAj+fAGfVRE/5vZh0g+ZwRO8
38q3wSlNhVD/Y4S5ylsTGF8o3Eeu0oEsbb4Jakv70eMlezxSJp0IlI1AAuTc2Zr1oU/1V1ExigCn
4E2bfeWdSeMLOYQnaEro+scYte9HB51USoY3uhIGbuyJ+0yzdpdaBRIVvWp0izSW/cUAqqfuhpju
zTrYqQY4/sCsFXs9dmhH9mpnR4AmWH4L/SyeaMD6NGKMMzt1kIqhbNuzy4DjQDKmlF3DoXJTmq11
DgoM3s5chdClRfZm1Xs1g/ghzntoEzlVfx+gy1n3HLDWuq0BKwggCY+nGInGyNRloBZZO+iEoOpu
Tat7U92psCnyEQBB3aox4Vdi2vuvGxumDFQ25lAhXgrVApYNpIxaaNMoGJJOQyW/KfzJfJgikXB2
/aq0B3DqrNkEHgJABc6eL+6PyRCGLEE67Q5J8Zn3MWgiSy8tyEvWRscoKzhV9nq50CcmVIQBbRQw
7zAfcuh6pcVuxDiq9q61j5GRWEPOOTxXlTwmFZY2mA1fN1oRTjkQVJHqP6WDGVutbnzRMgLCN/n5
+qG5OqcZW0zKPiUtpqBiyFcT/7ua/TBB7nTdwMaWgjegWJQI2mr0WeYy9OKybyBygkFE43b2mjv6
1guFq6PxEdixi8dn97q9zQVamGPyiRbjCXOawtxY9bYSvVQEnw9n5HUrG1F34RRzTuRqOkJeEcNc
WitZiVFYmieS7xhlHaKZY2qdBmOJUBsDtYy+LwCkzFWadnI5Bzlm5FTIJ4p3wXf5m/Qx4Uqdv9Sn
9BS/RbfKDlxdb9rRt0oIw/7DRgYkDWPJIFNXKFbxcgUFsTI7iGlB4hxj9FaoxDcBGTksees4BJk1
FEEwwI7rBnQ6lzYqYW4Ts0QcFiWeI6SXiEuUwqa2+LtASOMIBPsLMMssWaPf9YY+5xjn1qzBFb8X
I6gUgl1yUCNgpDXNQVbCCcVV6MOkoQIqiJcPvONihpxxKmijIjYM34mRhlDSP6t6Ja7xLNnNoUVv
g2uQDX6q5QMlVBVoZglFMUtI5A9SWGkxEZz5XoFcolkgw4w9cjfv2l/pnfQGfpacS7a0mnOmVk0c
WMD0Ad28ig+/Vsa5qccArPG9Y6JRH7egFInwIFFa9ZP6PDmQDYa0g8zbGufLcZl/MZbZejwlYpDO
5hS4Qxu40hBYfoGeTjXYMaScWiWzEainMBCesppzbrJn9Nky2G9UqvSJ7gNTEBdzmxW+D8tZrzo9
iv2kqaxmGEHazWOw2FpUAGkVGrMY/WCFRWohqMRZEVHqF7+yStn5I6awZuJdP9E2HfpjxWQcAmWW
HKUmrLTpK2YMT0gnLNO4CRpejblpCEeZSV/mKND1clOgEzgRwN8Ct5llexACy5xyR2h/xH16uO4S
e6ac12hhif6SRWqQlhUeW3tY0irzWIa+O9Y1p5O3KtcBTzQh3wHhP0DfCJ5wLm0Ueja3xgCoSAmB
lNSqb2RbuvF3YOKzhacEstnC49DsA2hL/xcN8dWRBsI6fEaM5WHkSJNY+iwjjZGwziOGeXVHTK3G
Sh1CAIrDKs5u/QT+p1325fo3XQUjuKZgEMmoiZESAKEv/TXqqhnboUhcvbrro/u6OqUx57lqfWzC
BsYjaLKK1QMQmrWR9g3eUBLUjiDyVW0xgWO0sad9q9B1EkEyxT05aW14cZJQm3gf15Gz4tWRhV4X
MwjJA236j5hfsA/tGszihxY0EeFJxX84obk+Mxl79PcsYnNOOzUJ1RkDVoXVB47/KNvzS4PcSIC7
eJlL7Jo4oIbd6eht7a6v4eo9EKoo4ApDQoYbXUdywez1bi79tssFjEHFpd1WhVUoh1yugTYXnHxW
D6OmW6Q86mCyb8PqFe+h3iyVyKjDE7JfV+lFr4+7gx4pNjHvIijKTnNtQYMolkWa7XOOptU+pj8X
7Rq8ToBFA3wel99KVJPJCNMQHd3gaQwGi0QP1z/IygDm6OgQE0ZI8eK7KuNhvMTA4xh5onSUdeKg
8LWvW1htGwNz/wYQ0zgqFNzRTFaax1pflgMRHYE8lf2vuqgdI+CVQuuNc7YCVjZVRb2H0+jyQ4W+
qhStb4rABdaHzqW85sVt+kVFFE+H8tXgUOmtnQJckiJ+MRqPQVWTSW9EQYtSdcyAJUt8fV8b0Xhf
xHFgGbHPY2tl823I8eLTIaXB0QP/WDmqJo9CzCWEMipwHztTbxvpMBAFNBydUFpxWCX7qeJsk1VU
wCal6NSg6Sqhe8auWSNG/dxUslNMeI5CdT4NFef64JlgMuuubEgYljBRNXMFmnKcu6nd8HihZPae
AK4KIlNI4JFCoLJkH4MEJSlEBdqEIH0zP6o3iJI/xk60qz+1E0XGde9fDQv6tE9pjTZv5Ame6fCa
c6seKPsb6AovDrysmoxe8Cv6GzqLUprJdghV+Gjf3GK+OXMDl7hqB5bQWbeCxgE5DbeOWVVS59+g
o9UM7lUTnADM5wbznZEAoAsC9ftetlpMaRRPGIMSjxnOO6hSJnjobGqnyG2wRbv0MQVUsyo0yDin
/znHWd42zA9hs0eU3Fre5PghooL29rCPwsQhkW/rradFoqXrhpUKb8H0rROJ3Q+pVw2RC357x0hl
VwW4eCThXa/kzpQ+zdWdIkCmoZ1ussb0TP15iDRODbrqH7E/mDmCQyX1m1gtz18O9GJOaAP+c4wg
Vhb1YMMqbeHAa4yt5jFYm8wVmZZ+nNf0I1UTPc4AzTPtkqDzWHmRx7sTtz2kdJYGUD/oVzDxaQbZ
jLEk7BHlPnwxJqt9IF+A49wHN50DDpq5AdXk30I4QVyE6oHOIaNFhtEv5qtqbRqhaMkDT89PUYjR
riSxi87fX7972EPmbAXqsijM8NQM3dDLnQfVh6IuZlgZ+swWmv9H2pctx40k2f5KW72jB/tybWoe
ACSQmdxJiaT0AqMkCvu+4+vvcaqqlRnAMKSahzabGlXJMwIeHh7ux89RcLwG930T690DKZEJXQea
1kR9kcX45f005jKYkDzNDq+jW8OrfUj32sad7JFeGNFJvm+RvXvQgzwzyCxKxPTMWM052Fubr+N0
lQoQ6ahe3rexPqYmDVNjWQgVqFzpjE8ERazEc/cmXDTuLMwVXoOB/bNwU97nj8Qdi9fflXI/oNsM
DwG9vOpBsORLBcZELoCb1nMWMc5/CjvIU1ZJF+lVGXqDZx6lPXHWUmuMF6bXvoIVIzPEXQHkwGqQ
vFGCuIDMdOKpgjSk7gLyxMyOpsoYd5y95VhSmVwFWh3AZuDt4iWX0Jo/BP5yIDBqfmxfu8jGcMG0
191hN5NYeQJxkh3+P9fNVeGA5Ov9n7J2JQWD33hmgOUKr7i3rOrkZkrwDs2jBa7UBTc5Rr3qD/XM
Q0ZwbLzdTCc2BrXrJCgEhl5V3RWgEkww4dN/AhdA9l3TbAJl/BLn1Orix1WHsuEbrhCZ52ppgyIv
cdAkXviSQFYaDEaEcTYP4SUxj4u/4ECrh43GmKTvfrJSxRQizIW3iSfeiQ0qbarT+qGOdwRUBKjZ
idZRRgM+0DIP3d+dS2SN02c4MV4MclWVY514wqi2e1lPM1cf6+L3o93ZtrJTsoUSjspc1qGnXmXw
XNBXYxQNEwZPtWtBtUh5NQRbvX/fS9myCbM0NsI2wygnSVeFXjB+VMMHIB9m42vCUxXe9NOfDsOS
zirKUBtLhVM56a/iINp5dFvnXA0YypzPg5mGhBSS4ygn45nCvlPiCq/SICpzb/La2slIEGXZDSW6
m/n+h9bWvFxPuSvtgid+KF09k4CAPTPPuGirDHk0kXnrIZau5peItFjcbtcpH0T3V87h+tsBiUWl
Z5SBLcRW5h4Bj0AUGVBX93B7etIUXeZBccSszLGTNY6brOBtgHphbhsKS+AthSg525JOFD0uwa0r
7OrvFQJNusvRsZVQibql05dB10r6XtxLL+1D9FkF4JjzVl8vFebfQGDgtwJwg1lqW2ilMjazsENm
s0v7zgvbo6wBexZOvJ4mVSnOvQipPN65+JqAcmCU8fywq4AGqZGVkawgvSMIN6jhUox+n30ce4qc
BrqrmFEC0zpb9JImPdfnJYi9ZZK+1nK5k+O7utSuUJjF2Ibu5mHvhpDg1rSHJVicdp45VxQt5Xyp
FkqlhHEzcDSg3Xu+1FHQlAZ/jOsjfGkAFBGHT3jqgfYgtauOs6/rEHBui77wSQyNZn3O2xi2TIAn
xmSxlfp+CTpO/ra1IvBEoHSKOKCiO3xuZYyLKqsnI/S6+q4LMMC0QHJ2AqWW/CzEKccpN5aEqiUY
BwxqRcLiubFWHK2hrXtM1E6z3Fxp5ZDcq/okag4IPrR/kAzjW4AIADVMEP6gB35uzozySIpMBFF6
5uL+s0d0293YKQ/zJYF7sivtNwtYgEBSRQ+pKs4+kBpMMhU0pWGkkRh5GKXf5+aXIKw5T9aNDP/c
BBM05SqIRbmHCeLsS6/V3bRXETMl34J4AhjRuHc51yLj9FowzFHXwaJuONUBeg2ojS7+6KVX4UGE
hEhyx8t+N26G80Uyvg8mdzEWBpiU70wfuDDg9mNkLPltCADRLxTwZXgCc67x3dD1BLekQZCoc09Z
Mm1cknSJvOxAIzXalwi6428sJreVz2N03Thy6N5CHA+4ZxQ8TaaeNXRyGwJ3E3mlkTiJdTSUBczA
Ikb2vxXq0/vZyqovQh6pQt8RNwCUDiFVf74yQHtKMdfII239TsSYrumEe7zhD9VFC/iQ/FzVjnEU
XRAn/l3n+a+v0/8LX8vbHxvY/s9/45+/ltXcxCEQ4uf/+D9X8dembMvv3X/Tf/aff435t26q1+Kh
a15fu6uXiv03z/5D/P1/2Xdfupezf9gVXdzNd/1rM9+/tn3WvRnBL6V/81f/8F+vb3/Lh7l6/fOP
r2VfdPS3hbir//jrjw7f/vxDVnDs/uv07//rD69fcvx3H/oibmO8cn/8Zf/5L15f2u7PPyTp3xo+
PtrgRBCPdiKixPhKf2L8G31FuAXG1jEarxDTeVE2XfTnHwr+iP4jE6hm8MGgcf7Hv9qyf/sj8d8y
nsWgYgClEFqgUA7++4edfaKfn+xfwH/flnHRtX/+cR6ikbDg3YnobKJybcE92QnhTpfDSBcwbrAU
EVDUnfUcieFtrna8q5QJK2tLdCZP7rfASisplCvgdo7CTX2fuSRsK94oPiBtu9wbL3ilpc2lIcnF
9QOdIBAjnRsEs2IW6EuW2n12iPMWAAoNk548mCD9LT9DyduyMEWO4gtyFXT/WZAGqC+zMA/l3I5R
qa4Nz5IBadWelu7riUf99eFOPxRTRP1hiNjsCEGLKgELWIsMY9SMCMsZCK97rWcuSSrg9byPnvCg
DR4ADvek69btLzu/cAxXBCLdf/9HnIeyv34DcdSq4FEDTpC576x46eROT1OwUrdOP18NJbRSJnse
jvzca2tj8e00ZLUWzLGPlXkA/0LUwVY5ADBXPAfClaI8WylPzI0uUPYDntphLti+bUZhaGBHq00n
lRPAJWROGsnMS/y1bydrYa5UIR7MWaK1jMf4et6NPhrGIfjGrOP8wBcSYWr+a3OM5y9Lr0vBBHNJ
74zA8M8gav4xPYr+Q/hxvoGU+2OS2WLnVjvBh0Jm6fBqrNJ55Wz9I8iXTs67gKp/WcgQ/CD4lHk3
78ILkjXUDwZSmOoC+MdH5QVV+MSuuIKUPNvMlTsGstEtBjZAkG4nMYMAJ0r36YPYgvVb+BxVYK+Z
vrx/NDaiDQp3P92VftLJcjEdHEZBLYEJP4r9ti/tQC52ud5xispMdX61rWxOrZSQ7Wr7ObenRqzu
xk4J/EIaajec9OhQF7MzCfEnQ5r3udZ7xRI9i6X8/JtLBU8apn5wm6FhDz5kdql4W4AjCks1hdpW
1WNnBE7P5Qyl++DsXJ5bYZvlgZCJY17BinKDluoOw5VP0SOEoHbiPnBETkuVyUCxrWRNBxkIQNBA
QLACvCDO06whhTXZl57JWuwv18QhQWjJ+Oa37ybGHHM4cuigLWoPc+jj2o0gO0kPJoKwdN7/Um+K
PqtNPFkWcxBK0UzmRlJyG+ALe8ikB1DpdrbUy27Xh/Y0j3u5Bpx7zO/nfDjqSWSjmXnRg/AuNZuj
VvTeZIlOEqMtqBx0vXRUoOpk/VUwHrWusMOwvosUzKS3uTuMkRsEoZuDTzg08HRQB6c1O0+p8fk6
3TUXX8wXOxlqu0kNu5MedCW1DQxC6F3gYsDKhaoEJ/CuL03sM565AF4ABYB5E2b9aVuCxlBDECou
uw895cLS3roeChsPjLvmokOd2/SiBjJ74yXkDvz2KblrebgaaiexH+H0RzDnpQ60ebFK+hGx6MvA
e9lFhE23hhdTwD8kQ7yTW+mj2Mk++uudU4jFeHjfEVbR6XwfWG0pESw6VSoiIKY64Ila75jlh1Lj
yXMxDe8fpwiyIAAJoYUPNATTWBvg0UurYKVGb8fX+fUCAUpIrOe7EvqoUECAGolxzC9jZ/YaTGMb
RwC0flMdcv0jKLCcROICLIt6LmGthaKjiVu5XcJ59jMTGmsTTB6kx3h5aQvW2bjqcaBS9J66Uuon
MEE5xuP8KzyY6wSavuHJ5jKJSj4H4hBMMLrcYIYfBY7aCcBH6ZUHTDBh+Jtfsd30mhOLTNqizXGh
6ShL2VWCD9l0Xt3flZnMudJWiR6KicBzmoDqEmaXVZMQjUaAWBgS2yoXbaNMMfubObJ0KwW/p7NA
nw2WwJVHPOE6dD2Z9YxDqYS5gUYWDUYUAJnYam/5OrbUbLR9IeYXsyVcxU1mcEIAu5GoDQHNQhPH
SBDAZc+EobZQtSBI5MJGAdnu0Q6OpN5WQg6We3WJKSivAxcJUCReCToqHOeebwhiN0ZxVNiaLR+B
83AkiA/Jt7Mn7bK78XdnCA3URc/tMcuaI+ATUjppk+RSO2bai4Lfe+EtUaEErT3vefcm/Y2noZS1
yITSqmzrLlEosRPfKqSDPYWpY075rapGTq42+F/n/l7sJJvoHyA7IH3kFTvsNCZliq5tYas5eNEm
UIVV0a0gck7B6nizZpiwFbezMvUazJTffxzu0tEPAQCJGgp99cMvVMEoSrGbiVANCB7KTzoa7efu
Ygnq0kJpGbAuTIgERyIHsnbRI0mY5h44mHa/v49oOoGHDGUp3A2Mdwpm3OThiNJ5U8sP4zTezkkF
uoN2vnvfDtMK/eGWp4YYtwynurCUBYaK/FOrxhdy1PiyMnplGO5TQb6Mqm+FHPq5ol0ahebJwFHW
1bDPQbRvQlFvLOcHaRZ5qdjmZv9cPbPZiVEalWDgR2kSeDrMi8Ia/4Gfniz7rUN1cu+VQTxjVh0W
TOtWl/aNcClUnDjGhmry0VMTzP1u9vmsLcmC9Gl8sAJ/VDDVph9K89P7X5BnhjkKKhppmHYhT4Fg
nd1FEiKMWIFrOkhfQeXO2bfNk3e6KuY2n4omadMJ5lQ/u40ayPBNhm048W22F/FGtjMVGKSec97p
tl4fPrBign+ICJyYu0hqTaORI7rt0uZzIxjXfc6T+di8DwxdA1s3kW6g1nh+wGdRao1hNjLcB+NO
sAs33AFUB3wQvflB08DxjlWZ4809Tuwx3y1opTRSqMTX7gK/u6mdYb9cd6gwNP74hcd6wXRc/zrm
BuhSSZIDQGJmB8ewV6wJjKZQ9cKLY9/cAMxoA1/ptM+5YFtX0+7lWDnZa+JIkm3wct31lY6jcGKd
qbGUAGkPk6RUtjK8juIrYCxay5XAow1bOQnEYfB+UVFtY4FqSrvMkt5GqBu9lW90ZyE1wQvRU3bC
gXe3MhPAf23oiTXm8yWB3FkBWWt3+fV4NARv/N4c8n3mBthVIwVNVHPPFyNflTTe3ObELnP+yqJs
45wu9QSi1sVNt58c0VM9am6VnFO3fTeg0Uqq8RDtZtv0gWK2JpRcUlv/jMmR8jvxuM0fyyv9NrqJ
nfggRE6x2J0vHHjTfJsOc2KZcZhEmFKzmxFl9DT8WAUX0hJfGO3EuWZ4VphLdmqWUtRCrK8f051k
jXY34vgLh/cDNM8Kc8MuMoQZFwVrkRLTHtoPZpG4g86ryfCsMFcmaK8LoymwFvNz/ZJeZF7h0vD0
cgwP9OaRINLKZUmm/VmduJ9fia06Kb3cZLKElfVhtleBnoot09Z6cIWL2q7JOe7Is8YE6M7UA5T0
aYW6sdPGwtGqfV5P3iKW/jyl9v/pq7Fg/nGquwqEBjjflXUXQrCzSLWXsOZxIG3ebCdbyBznRSqC
sqdMx8Jonh56RtNwnHzLAlruwJ6gDUaDq+f32jCD+7Gi8q5etbeydeiyhed7W5H3xATbbRmqQU9x
naUAqdNDSk999MNdCrxaiu4KD1a7eVWDp0TGZBm41jH5cL6kPIzjaTEQexuPtISgL+6HvkS8WGjy
Q4STc4C3MqxTc0wwMkaxri0Tt1f8vZExjuSY2qUEBtT3HY67KiYaSV3Z1aoArU3Vj/c9sriHEhPT
RPYFsG4b2YXPIy/immRCk6AIcxIUOggWPaiaOtITip+1Syoeid18DK6ND//HNTLOmFSK1E+RVtnT
s+kbXngUiLYNzBXJnmoyvAVu+D4GSaiYANIFc8XGn5WEW1DBTQDRi+mYGIlyaOXa5KRyqxYS7mRk
jADmojJDtUtmVWBxRe1WWypbu2kO1lP20H1RPwnSTpjdGhIXBCCoPqJmrRt2c0cVeciGiTz32TiE
pz+ChWkIZrCgtItqrXYDBecfkyIQb8aj8VB6hc+jMCDXYGI/+OnQ1kDlBJ1WNiXPxA49s9zK7LK9
nxZzZxUYatZBygeZ8xm1y07nxLGthBmcXgDsiaC/k1aBrC3yTNEqetlcmT5Beywk5+Et6tEudXB/
31NPrbExTV+mGtwJsBYdqHUcHi3MyfagstHeVBx4Cc+Gp5qoRmEoAV1xKp6ch7RZrhcplecEMKxd
nrZu1fe8FdH9yHwxEwIs+GAg6TGg63FuIm1KvdV7rCg5DIf0DhyNdmZLTrIX9xonYm4FljNb5Kwn
z2srnpLI6mBrPBYHEkzG19rJ36AM6+VecQUutPc/F50wdm0oG5o6QB4ombCITkBUrTaLYU88LpeZ
h/rEpeqBSpkzCvf21c/tQKpERllLAkcIoWXP1zXrmAWfBSgKzDI4qUDzm2A0Nh8/qWBj1DrRWRKv
MWSn0BTeHUsO8J5lZkflIQMxRVEntnpHbGD6eKD0ju7YCfSQX6Mj74XD3nrQoQCPHqp5iJ4QCtKY
oLYYC1TpR9xDifZtMr5X7eNo3tTm5/c/HJu2MlbYDq1QTJbQjAboxOcxfMyQ9OOCFRbXKsCW874p
NmK9mQKrkALkL6IHy7ivqENWVxUqeGZe35hSvK8CFLWR5D1NrfhgjA0wbaXC8Rj2XMMo0lFQUyFX
ARkPe+jaoc2tIAH/YWPpdgIqYy3lPa5XgZG1wbhG1AZ5JI6gkKGHb32vYPBGh6wiKgkOJkU4WfiG
W5wtiAlUWjC2mAVFL6UvhcEps6px+6S4mLT+8zz0Cifob7iHiacnIPggZweFEpMTqUofWCa4k2xN
/T70ld8myn7g0bqsalq0geh0YKrmbfSZbQVU0AAzkgnBVwVDk2Mea+RbKMfMhTc5JAuuYK6fO82/
9gzg0ggJhd4K9D7ZUKJZfZK30QCmcOH7kPlVzMlK1ltHfz/Vy8AdCCQlc34bLUlmCSPjYP4Bryq4
1uXlAiWY33aHMyssI0ccqVW0iAnq/UZ6NQXSrY7WgqAUj+GycEytGok4tHjCEDoQcyY0LnQefOtl
TND2xTND9gc3+N4S9HU/oImoPMoekDG/AH5dpXZkE+4HOh6E13UXzAhypYo0o7LrHY0JQQX4UFx0
TylEM5a7XrHBKQ1iAaTL4M54ALIklnbl0/txa1Xyod9AY/+AqgKBCLz2+bqtvjDlYXpLtRp0i3V1
cuuplYEHQB0McsGjpeLtKGlpZseCHmZOqPbqx6XXoCcnREvD6ZxtOC7KX8DnQukUqR/ruEpVymrU
4iYqw8nVlW99+sJZMAWs07sOCz6zwAS0QApDoMyA0xvRSLUJYGI5YF6/md1sx0eArZIVomBB5gD2
KoCSEG6Y/e27RVvGMCvQoJa8CN84d4ovxLRJ1BbarXJ4f3mrWuwPeyDwABQSvBbspA1oeWKl1XBm
OndwJRcVQ+uxe1oSZwiRkY2u7Fa+8AH0k2FnW4dGtbOPUsK5DNeXxtuif/4Iui1PMjSjsUA/9GPR
09uPsErULd/Emfz5i8TjIlvVS2nRFsZt6KmAxzT7XkA+HYZWWORvl1S8D+/BNOUL+LSmq8x0hiEB
HO0kHosqWzRizTJvdzHHaJ1pYK8xg4NiPhiJsk58Saz4OIvaPlPaj+9/3NXhoGVqEPVB6xz0M2yS
kZta0DYZXmEg87d7JbSX2X/fwqa7UseahEVNNMkZd50jo7XGxiI8BWWC8S7RfDxOAAxufCQBUH8Q
OJOhq0WJwK9BthH/w90PlrxzX0HhLTQHKlIZKbhvI0CXKm71nmeDOfPqMLVA5cGGeTXuFjfp7RRj
dgKGwfQbvGAVlD94LZiVb2BZ0HmiQAYpDWQX58vKS2Ow9AIbmbb3YvKtEQewxaDBK4NKJ+TNnG2t
78QY+zw3ujywYgXGOsiECC3YH3lRk+YwmKgJni/UAAzIWCH0M9djXixyAWHbws7w4mpuaEoDSeCx
ueIBmzeWcmaI/vwkdLQieHZKkRBtirZcjU1QONG4KJwIRbv/3nIovzmxIg5yH4IsF5mF34FYgbTq
QTvs82gu6K9hzOBFALgbgRXgCYxv5+aoN9McVbapPEejX1WKbXEHTTYutDMjjHOHXdOUmtWUQNZB
7eJHNaF19edfq3ptLgmj+Cr4eIEcYAPEpI7jYg4t+McV0THUbqeMykGdHzhxaHNRP82w/CAornXg
uRnRc3aBiMjsAgpmNaq+wnd1z+dF2XA6DaNjfy9KYb5TnxaLqXUdYtA8+Ymi7pUl5byxN/cNYvF4
HWIcCCnmucflWoMlDTBR1Z/M4a62vqQ1J5fjmWCOTgWZ01YDWwMUmF5b7XYYvugBJ+/f2igiPAJS
RTQw9UJR7+TcIA9PlllHX1kdxeEGcxDQlNLmnJMEriohyNGIJQpvF0wLg+6I+R7grRtKYaIJFTw6
abBVPRg+ZS68B+c6UyFLyH1R1SFdcDZzUIcyaroWBGDRwfRFDAuDVvqp9YikW/hUc3ZvnaeQNSgA
AmmAZ/sKr90qyTJYNV6cIBAFK7cvufkd2PTBYRrm6KaNbuk1td3veaXq9bUOwxCoxVLB8oUJP8Y1
Zi3JVUUo6BX/41qH4Jo4YBx6RntX3A8Dl/t460F1ZpK89cRVzLaqEoFMJiA5Av+5N1VHE8qq0650
kxR5KDgcr3LODm/5J2g7AB6HRC72l/HPcpxjaepKiHJOtW1Kl3n66f3AtGEAFUAa6KOG10pZMcla
M6/SKbFFE09CUXcqHqR142o6s8B8qnRqO7OjekF2aA5Ubhm9XxJuW9daUAo+WQnzfcS6AtPYgJWM
R9GZ3HQ/XNZoUHsEuBc+hx+0owqqQZ93v68fKOCXO7XLJM2LmrXyTDvYN572UBwqj8Zaa8WuDLv8
2uyIrV62qZFR7+p98cotvlPwYC7lsx/A+IgCwtSkKvADrIcf8L7IVe4JmZnf8BbL+5bMOwgoWEnO
KpgKy8dwMhxlecyHJ3N+WEQQ4aG9LEDq/n0H3YoxZ8uj33Ry7oyoyyqB/Idi5zDYZewIX1VQ/X69
790USgBgFwMrrc8DFdK2MduKB7sIEXZCaWLs9dyuoqdTmvR4V8vltZFF33so+8jLtWA+RrLpcxa5
2liMhsgA8mJUxMBMJpuOiirGCRDUMPQCcR+izzB1W9njxfdkus0ubA/DS+4W/nSLyok33nGsr5Jh
0q6kewM4IPAbs9qK8WAIywxdUDu7JA+Kj+EV5Y/8eug6iNIIDHivifvWUFBrO99UkAlKehz2qB48
97NdyBCSID6LwYl0O5XBWze73S+IZawvYMYuE4TGxBwFMYZd8dh8UPbdPj6o3nQV/z2pfDaofDpM
ub6AGUtMGJKLWCvrFJZA69TY5KeQL/LDW+g4/4L2FdccE30SM+rlWYhrmIMMCeY0l94jcQOSuI9b
R/nAcZVVHsssjzkVwKaZlRDgOdO9vadrZ8JmQrgC5R95Pxs2xxz5w9khZMwxASctg3IuQxGtMdzz
Tez2VwN6Y6One+UNeEP5gwncDWXCTYoJLqMu/v5+ilujXDAd88MIMSI+6dnWgcC0tQXgPmbbwO7C
ZIaKiiseUCT0Wa7KR8XLIcOkF858OzkkpSxe9BBD+u2GI+o8Z0bZF1YI8uncAtiWmB9M/ZpUiCZS
2NrHkt1lu8rn9cfofDHfEa9gtMcANcRjgR25FYLRspIcAKFMFZLrcezDo1lOOCAcf9myg/gFAj40
QmiQ/Ty+gOwoUGszpDg67/KdcpGXDnicgsvRo8giQvsIZdL7961uBG/51CiznWiVLVISo/lHwfvv
DEfk66is3kP4bKd2mOCZBZllJrQ4QjNqTyV0TMfRJnVjEUM6YBrMHH33jxangGgQguYS6KEZo2Es
dcqc092AQol08ePwYZyN06/Y+HDgGwBEAqrlhoJKHfPhElAazoGFJAaq3loGdbCEB1Kjv4LxQXC4
0P0KLAaRz56baKwutBSgGO0CxH9qKF+k7a0gPIgDzkA/OO/7xNZ6wD0JHCiG1ZC5M8Z6MUvbQa4B
JNNgJ3OlruJY2PAGdFp+WmAiv2QUOMaWUtlLFjgpVGDy6tnIOa69FQ5hBVQR6OeAk5xl7rYsLTUi
FfEeggfhdXMgjdnOnjH4jPvsH/T5UDoFUAC5CBXbcYTPvxF0c828U7BtdXaQEC7KROKEiM1tQ6gl
nBO+DAuHS+u4nUBoUdh1eLdkz0Fz0NFJeP/j82wwn0afla4GkTJojOVeuZ4bvfkyWIL4JCUCjwhp
089OlsOcmz4Ua7VKsRzLOmjNpTR+eH8pWw6AshiGa1DxI7g4E1EDDYQmQQUAXwNyXcGGet1F6mfg
n5bdlDu8vGkNvE6gPAKxBhAqbCg1ayWbc6P8q1CCddGcUn6QXWD6QKrOOUP0IZiQgDsJ1QtAfcDD
xdKBQk48SyDdXoKAHCwC2YWxhK6+PHU8Bq6NrwQOctTjUGpC95yda28qDOn0s5XaqKDalvKph7DF
+99pw+UIWUaJNfooq3e8LC2ZFM04OHE529LQuVp01LnN1bUV3ADgIYOoK0rnK10Qy8gaVQ1aTOl4
ZbEzPOgxXbWe5pcH3St2laPs+CJwb8X+84+EGQWsDU8xYrRhPTDXpbSemxTj+oMq5QermQfB1lvk
7oU22ebygi4T3BMQq++VZUSX2gz9a7mvaj9I50V1wjECIYwsFI6ZmtbObKPkYZ4aKOzksuUJjfk5
6wstc9Je1/Zt0QejnQrtd9GYr7u2/Yo2uxPOgebGrSJDMBd06EJYjU4WzsgMh1px4npALW8pil06
xKU7tnL5bE6m9U2d9e4olSqAlKKEmQdrsIDHDpoPshSpvqi3ISay295LrRZKuYo0XIrdILijhYGd
Ks4kzh27rpoB/Ys5VXw3etKif3seXeVYlro8Rm+8RX/+jfAZLImx0+zqw+D3F7yW0TovAl+aCKIh
XIKAm7EfzjAiDILP6LJRUyI9dvvyktpu3CokBQXGQc7sMEEjWIxiMDv4fnKpH0nGPjh8hXDHC5HV
8CLGaswD+QnyS2JlQz8f8+jMHk6TWhizNEGHZwcGrB8Fl9wH9enOQEO4/QDF2NAhfmQe5/vGUwFP
D+hNgrIGEB+MbJ9/PYzgjWJeorSr+tazAc6tyYkedDC2YSYWsn3S5BjxL1zJ6zNPZqEyJ2K5SAGY
G6aTVKkUE9Sui/gSfAKh/DDEvPr4OjUjGwB8AZIogeaSfsNJjSds1FDv64bmg0ZQMaJD5kfKWwFE
BU+whdIHFKu/VcfypkP2678fOjcuHVgHfhXqlnTvsG1orbXKtpPQcFrAB0L4y2Fv7Iw7AlD8h8rs
fy0QrA/FuTG6Kk6WiktI0wo0TwDMBeG0310QV0/DLUuucTD0UAVEFpwEVLZmE+quTIM8JT9tgJtY
QO8eHjOMd0HzgDs6vb2BJ7aYV3rfh3GRGgB6Zgc1T914XwOsMHoa/m8M/Lq/8GxeH3lanUmXEXAh
q+6TEaDpsBiYs1L94kCrS1wLpCqL0103Pm+gcmMvceQoAwa8CdTLbCBbsrI1wjClhxdGUxFeJH+8
JI78X5h8X/vHuS0mmMlG2MlDhfqD6mM61VG/Q6HYpxJL8Vgf8k+xcDU/R/vFBAaEiG158W192s/N
M+GtbFGOAAaztvPyOkgvNP2DuvwDeAuMACFBrPxE9soc96jQx0BRYaTeQV6sxwTHgqqO5ucfkuvi
3vDBl+LwUepvj3/mnjgzy6TlRtoopaHALEGJFHtwtdvGjW4tr8REDHGcpU562bzkB4VEM1yeRvyK
twrqy1g3JJAg+gGoIRvAi2SalImgAMaN0WLewauvWzjusIfU3653yw/mfsmA7d0FAMjFLrdpRqk6
u35VA8QWj2A86NgicyGnfSilGhXTRGhavUFfb1QvRUjgxlTyk/dsMWEuKouqSQbURIgBgEBpg40p
NzRDFLAeQfXCeT+GvwnvsfYA4IRGDsrn62p9m7XFMCyYcpLzJYTMx9L1z3qwJM+mNFQfm3Bsv1VV
L0PttZihDLioyqeyR3RElX+w0fIXIMIWhagVKfXt3LZB4uR5Wd11IJ4Z7UXVFqdU5uYysj6VaWn3
Wj3eJI2J2ZHB6KrpKgPFcOgslRgD5VgIwbGp9QbccsuEYp6WTteRCnKQoAJUz20a6UYx4yhxGqjg
uELVg8+i7ppDrMmVN6BTDJW7Lp0EO1W0wYuBhIGedJyjexWUzZ0Vm/qxG8FdLI4JGG9CBbOETV9D
yT0288ybhSXfWVmXPMupFuybSmwP72/2GgIMRz7dbCbel0W/FFWNGFVZN8GOSm2RY7QOIRok+QMV
2viF2fUTimwSqb+BmscqZgxa0UDMC5jwJOrvhrreZ2b+jbOujdhLssyGqehQo1hlWO2E7v0Q4YCK
dyAXukyP014KnKHapRhmWXZ0kwHrR9Gpec2uBl5c3Ii9GsiMMdqCsQx1VSRVJEFqx3wClwsULHtg
RcLsc5x8en+RG/uIAhuR1YB4BDkdE+DDOO9KzFEmtpQ3zV6ti841xzHnoEM20mRitv5phjn/eTzX
NSp9lR3Fdv193umO4lFDy4AEcwECXtHrD4RCzj6Cr/b9FW4+c0BohJwHIBg8dpiMdShUIPQSPHMa
YG1IVhUKtR4ouezyEF1UV7xnznpHIWmNrhaGFkAEpJvMUgckc9A6AygK2dZzpZYfi4zHJEkH6jy6
gUwFADxkOzKADyaTFBTd8EYuh2QOo3Bx1TyDafsiCCGdMaMCDI30i2zmzGJsPTfObDKOYuaikKY9
EFjtToKGkS1nABeHR8jY7ZrHEYxbgKfOF8Hu/Y+3PgNYKb6dDBg5oCUsUqabM5RRMsCxMDHnZL3g
dlW9t/r7961sfLIzK8x+BgDLaWkEfYI0mPe63LqaGnKYvLYWAoJRg+BRQKKzOWM79lYVpkFpo8Dw
sRBEpwnyHcijeFXtjWAMZj0otUoyCdJBDuj8QTHFYaeXmg7BYhRow32+A3r7LRTTXTtiEnbGdeLx
Jhq3cv4zs8wdkEWtPFUy3CNBX6B7IJlDGk2t7untW+9//3tBJpBGg1C5h1DQ+Rp7qZW0dgKRV4mB
4sK6zUaOQ2zEDE2GZBMw5pYCkDkLAyxB6yY2EpYj3y2edFmDsSh1Wq96IZ7wX2gTryuPsIc4hDwM
02IAMZ2vSI/bYjSg9YnTZd3UrZfHkPbDPBwa08HXqXZ6GQoyQBRxCxgbfokyGtFNofCJNzezleYY
1hIEqEtb7C+hFW4naQSkCucUbzklKTtiR1E1AEyLfsXJKxf8JXJTjD29PufdrNnUOCihDWtDgYDy
A5rQdnhjoRtLU1BmAtEmascgX2f2tJeXsI4hqWR31uBOYDtMShdENfb7vsizwsQO9HvSTu1gRcwe
UuuxTC+VgueNa0AG8sWTlTCxV87rbtbVsgSkB/UIUM/oh96rrjGj6b+/mI2LBT4P0VDM7IAAmq1m
5RnYCCJVKG1JBPo+uc+Xu0UxQb10NWpXS/vlfWsbW4cOgohXO033iazT471eNWIHpy+FJ2P6Zirf
5YiT3mycqzMTzNeZy3RppTgE/UCH2cEhHT+rJobmVdGtNHH3/nI2bhH0qaC/hpFPE6eZlnvi5Egx
WkUq1NJGfcCRyr1s8DQ1tqIsKrbILTA+Cz4illgjiCM97yScI+NheKur6N/Cwwiq2sa3XF4is1Hn
ADX8iTXG7apEHcxQhrXOLYAMoCAYXGro9HRcWPxWenFmi8maulSq+06HLfEoeZUnXQjpneV0mHlu
fKn0uqvozrzmzRVsOeDpApkvJqB6ChfEvd8aT2kog804c+o05fUY/5eNRNaHIA/SRHZ+Qaho0JWK
fMWl4tVHjBQ6HTTBytuOX+gjj2ZyQ2zkT1uMx7eK0k0yhdrx2F0SkwHxoSbXxC6Mjsc/cPkTY2zD
LJ0FIQDDZGlXWXAsw0PX8IjgtvcOwRsVNxVtObbebLWTVKUWytzmlX7s/fwKc11XKH2hIsIb1dk+
Xie2mCTGyAoUBsAlYuePpIAp2ctT7AcP0OFz4wderN3KMXDV/1wZPT9P4oVWD8XSmG8FfNAF7rKv
pIxFlCXlJ/OJPwSwYQ/T9yTxYELlAegN5jjPTZbWml5QM3UC0C5DpUmHALYOkjbQpl3wmF82dhP2
MB5koXOPGM++u6ZUm/smw601OuXjcAnStKOMGOxYPhDS8EfO3cW1x3w9sRlEoepQjiG5KNXJ3HE8
mO4A5FTpDeOex7a8vlpoeXhQ4tUMMln25ZwWfWyVRlbadY82Yt+L83UJbuudmvTl3phLy/nd6wX2
gLowNNJMx3vo3F3GoW8lOcDywgzQMz3ciXXHOc6bSzoxwexgbgaqnkFL2K41sIMUUOCJDV+oLCfu
eAWBdZjCatDhwWQw5EBWxUdNFP4/dV+2HLeOZfsrHeedpzkPEV0VcUnmrNRsSfYLQ5JlkiAAYiIB
8ut7ZQ19j12O41v9dt9sp5QwSRDY2GsqouYiTLg4+F0MXQPoxrdTnYKuP+2Dr39+735IqwF/AFKe
Pw73w/bCoCBiLsNw6/sEix5d6h2mRjnV9Fq+Y1bCX+D60uaVol5t2bz++fD/WhlcRkcrB5DZxYHl
h0oUklyimhFThc5HNciqwBHzz0f4153s4mmMquMCRQKV+GFykHnUncxGIPH8hmfHPv+UBL/QHvxq
iB8mx+AlPgcoB2qizrdoXN5y3mxS+r9oFYFhjfIJVisXgf+P4B+dGp0unKHG6cArQNlxh7Ljq43K
i+X1JS8UjkTP++R2uf/zW/iTQ8r3A1/ejj+sx3nTcNrlqOSXS6xluMneFFIfy2Gq0rLb65u+Bhvk
f9Gdwqiw1UCwy8VJ+UeTizWTMhkM5oaq+2tXz48UyaEFOMKI3UJqxa/kAT97ijjx4+gMrSMWrsvn
f7hItqRjLhmG4/plou8y/tp6v6i5f7bRYIXC1pZiKoIS9sNGY3E1cK2EhrfNq+Q9PfJtU4tTJCrZ
l+uGwm3Re/zFs4PIB//x7+segBh/GPSHN9zBvnIM5uSd0XYWFSE+Z49RL4L1ehZ++wyBLPX3BaP0
frZDYkrrr7KpLuSIfietoPaa9V203iXdCjxGDPO85SgPw1KtVEbbEGDCfRPIpoOjfczaquMwiK5w
9MNFEqdMX4VO93k5JHN/6kbHbkQ0cZizdNKq6FTkzC67WHEGluZqPO/Udb7/HME6FbMaAMO0T9sJ
sYpFEAxXWcfjm6hx/JCpxgMMJHxWN1NH9u2gimIneY+iywk93DK/WE+UNfk2JQs2V+Xah9TTryQL
uq3EaQES8fUCKyymAlElKXvHed3Tda6aIJObNKeIY3JxVOrQxrBYSd9lsHQvTdoSwBnRxfcUimrB
KqmFbW/E3EZ7TV2BXhbQ0cgkpaN9bj5lk+qSnRqFTGo/mXxRFs7zkP8nTJFX1owhFJuFBXhBu5be
BiNgfji7dOxY6JBlOKHB+rrGjwmvVrNe2FaKJG93S7yqZ194M6snv2nNljUiuXGzwR6leU7UdhyM
158HrqiEo1YvsmsINaLP0iAYBe59oMEGa1vRfmjuUBzrb3hO+h7UhtbsrC14W1plhxoQpLiL19i/
4tZ9zSSM060Z2LYjYVfmuQuOHHdoI9d82Ta9PaaeutYr5Cdw3Eq3JCBoEc2Fvmkjd3Y2uMyNAMrr
ufm8WnCPCvHo9QmugSIuKWyXmwg+FBWDfU+tklbUgU76TRy6+3GRnSwX7lpklMOQQo+rRXQFT7lf
eYGjW5LMCEzHnImRjOSQvDsq/iVxHNZUNvFKYsKjaBazXUOpKy15XPqmqPJ8PYRKl8aITV/opzFt
qmSOP9glDMML+Tdd+HPtGx/xIKLo68zvIIanZt1M3IptZMy5Mc47YdxoRzRQ0T7aoKO5bXS/Yx0s
y0ad3/nzONWEumdGG3U/ZXGL2wCT3DTs22NLG7fr2nTfJv77EBWvsTEI4wDBvuwCcchh4zJneptP
zQ2Pp93qYeUV4WFY2vvLoMwLj1R5h4QBR8jUZA6QIN4XQsBlLGFBGXZD+GVFLB6r0DsEgQvpDDUe
YxUOwS4oBK8ikS5n+EqTOlI83DS+S3Z2WP07go/hc7ciLKknpV6j3ZzF60aT8WrJODqnzXjLTH8M
XXYI2LAHv2mfJg1yQVOFPC5yVnN3XocVz4ngfqPdFR7SwFNV3vtLNYz6bSp4jhY53VuVPSjmwo1g
ILMWfIk2TW4fgtml+yyYHiiOUhXtsHC4SeoyYgx89WW6zbNAIeokWzeZ5+3Esux02+zSaH5KW74r
vDV8tnoQOzfM7oqSON3krP/UkPUL8tb2HRPTQYST3sl1uBHCi6rYxJu+y6suGZ6Bfb6N8XwPI5+6
9zuYJhYPdHBXU9vUeePXydicXQCvC49mVZgveMHir77XlFMHVj2faxs1UMzHyVuwuoOVxa32VbwJ
I8+WY0RVJYWeSr7Ox57CgwYL6n3HA/wBnl9y9h9YgHDlxmxWTmFfFXrPmJ2oQHt30/WcVspAuxan
LyH3dn0obpWAd43IdqvJVKmUbhDzSfJrp2SxaZfwaY3CbeqT8Tx5oalkG8Bqu+vaQyCNt5Mp2SmW
Ps8pv3dxx/cxh85R5UTeJ0g1KLuxGzcisi/UQ7iIdBSB1l2elQtorxvdJM3J04A/kMB0GnnnVykW
9g2L8sMk3V4m7mFmXjUMX0cVeOicuRqEoioFab5KKd1MWC8DcFX2YP/BECcbv3jJvBvT8Yvr5D5Y
h3u42ewpa19yMWykWXc5CfFuBMMR7n4n4vG4Sldf49YtwHuMf4zHeCoFKIklWhnVmmPCezMuo1iv
1yR7zRgWaAKdnJrPHYTg237EKVOJ5yUGX7Fdn5Uv9SZq2+4mGmBh2a3JJdsgLrYr9dVm4P7jOuDE
QeD/dfRZhIcUI/7WC4qND7NSMM3Pfg/KdKP9+3mJYQyWnZacv+oUEBiS7L4uZNx7Y3yIG3ZK5uBF
Q5CBYB7vxJb2yaZm1+T9VSzdtehjrOW0uMkH76UVEXbBDA49arnO2HDiTn5iqf8yBkW39RK+HSRe
73CO4JtoFiwbwiQ3rOCgqkAYC8y93/Rel+N6jFeLWO3RyDqRCyVglf1Tc8HInIEDw6rXjUyjW5ll
u7jv/Pse6sJpQ/L5FUVoe0dxf9TGZawjZ2JHi91wCGEOppeiFhDp1QpZ03iPZ+wgbQESR5vwyiM+
jhakfZvowHeGhf5T29k2grnv0gVHkifqKZ9NA1wXHIwb5dF+l2k31V1YyDLhS1wTTZetVsjvYYQH
VUe0vV64WXYh1w3y98as73aNUpiF/kyreCS0gq1rv4sZy6sgReJBruJxMy3Bis5dLtznwBvcVPp2
yF/0xNvXCM3+2ppg2cSZE3W4BEDALkb4TGTTNYs0+QRjpKCOfco2mbH+gYVpf0Dd9Bz4UyNLGilZ
rcq6cmIMLJKOUnLqWyzPTsLbaFk4nA3aNOg3KZFFzby1/7IWhfeMLhmldR9N8tPCGgDBbEJevWNZ
eN1Psh1r1UQwAndACHjrMUCNKZ5C2SPbbi2nnKMmsb0X7by1TWBME4EVjhNYLYfE7VQ7QObeMCy+
adbfthEdvw6GqK/It+WsEsuq7nssK49BodNdnBrXVCObelPDP5YjqJiGKA/9bHCiHLOFmSo0aw8a
7poPlQ1RLiggb6U35O+806K0Xl7mmUPjJsi+TklkwLuE5Qq1oNQs2aH19PW85HEp0vV+HIrbfMWT
EiJ7Z326gx+U3dKlOParH+8V2FFlQbK3kLZpSekSQvFgr6VSWxfpx8w4u5k8nJRhsOlObErjx3Zt
44NEG26TycL0JXRQc1S2BH6DqP+DB7ZM05Z68t05fzdx8p6u4ohe62Zts+AYRQmUj3KNTmFrhatA
aqvaZNzNvL3vYzgG8PVAdLLrTbOZBqwLQmy59so5Bjol5wOUuCliE8Xj3K3fpgCLYWunXSxsX7HB
Rlvt/GmXGhXc6SRGxNeS+RtsIfzYOQN69OrUAyRay85PyIIv70SNnvfjyrJXL81s3fdFU8W5u9C6
Ldm4aE7qIlHumK3TU7BgbUQhvJvC9iVWti9ZLP0DbDqhexF7S3CfDB+qhpk7Eolrgu1QmxbpO3bv
m87fTLKYxoqt5Hlk/qYY+BdkhEM6rMObfmmbEo4nGuu/0vtsHsBc8JebNsiaQzGGAzbgZC79Odg3
lqM4ys7ES3XJCPUqr9N3KbaTMptHBTecLqwY16fF2D3t+NmMdhulkE+48cYHbQcrx24RrYLbyLRd
Vbtx1lRTM2G6k/RcNBdLPWQHBfkTJCTvbSM+hjb+gszco5y8myBSc51OZNrwodE7ZpvbcBxfu2K8
jfsBeKEHqq7GKl3bhaYbtDin0o1M1C4K8HbRmG+DRu6GNElhoz15ZRO4+YqKMT8zq/ByJbkrx06c
uQPZpiCqK22CdDaHMn7y9+EodjMa2zYrNoogwGnu6VsQS3NqFmKqovH7zRJm/BMWsmbXJKApIF2d
s+DUD32t4IN4Co2aHvp4aWs6GrzYI4AAUXLL79KhaV7bJMF6n5vbkeV92disTFCWVyakeUlca/dk
cQ6kB1JMrCJm7GnVddbVIvUVXgQadfGG8zydUE4Y8jRIeitcthv011XJY2HQYIBBeRHwPYK2KnhQ
nVIrj1at3zhpL4Qws1Mk1jCVtsE2ZCzZTSnFOYcM187xcAsmSK296T7r0+gUBcu3KF8qm6268hN1
yJEH2U+AFag/jV+CSXsn4jdj3bFg3YTWqm3RrIfMpgj8mZK+DuLVXTumv3LnZ1s26aLsw3XFi4lT
2qqXl2WdWFE6SLTBH+s1QK2kmxf0qhnJ5lcK8N8/Ye0j6w6Fa7r3U9yEhSyXNUqjwirT1I3wUO4y
FFrYQP03lLLjZ1nwzNVEJE3V2IbBIFinbottPUBZTG2y9xu9nNcuMVeMKNTXc5BuWufcltlEtSWe
cApFRjbDZRU5I2xGkd7EHU4tU3gwPs6a6SzIqzQF2VErml3s82YuqZdPHzoT8mn1GVursOXxK9MG
B2vIHWDitkbRSCqYJA6qDo2Ve6Is3Y2jmTc4aIBYT0W8G2UCpze/oQ9oR0QHhPCtZa+REoDWRF71
SbxEOBvYpSjDYl7ufGiM+9JjPeofjOS3Vaxn22+Yv4hb54IFZJPV0ke00dWBdjJKSqoj+5R7eXdi
viY3JIvpC0X8yDnOVXPZf/m2gDTtRifc+xiZvOhPLJuzKgnhxJp10VgDdmwhmlxyc5/7Li89zjNW
eX3sHhZEBjEU5yb8krXwFSkR+DHZOjWxe/W73lPYDUdQwGAKID55oSbPLXHN1TJmrlSBuB092W7z
ZMFhV+tPedbHpyJj7jxBwo88RurowcMZdUPgkLJWAS80/CjsYk6oi/2vkRqRhN53MxgG2oXHyXcg
3HcUJM1Jd9f9MOA9Q/xJ3UZDcFIJTbb5MvfnUMKtetEZWlXOJ5/869V66561HCcIpxBgBXE/1jGF
U4YQA73qGz8cweTPyT71R9CFphm6LvSzu6vZzvB2gmpmCy6krtQyBHEZZVZ+C4c0F0cvbuk24+N8
BW2ejU+wIsfRg/Wtd4+YuuEpG0WoSp7NCWybTJtlJVU5e57iJbgfRrSjSm5C2ZXMtA4xxiGisbGa
02apRii0vmjY68HMeYR0Bx2OFBVNF4/duZXYdKp0tCKsmwukaxW8uZVtvqpBGez2cq7jftTnifTN
p8RKRE4Wy+BvWarlq0ry5aTnzm3SjKBo4f5qvoY4/TzOc0efhOn7ufJxZN7bMYc/Y5uiw7lMhbvS
EfXPeo77WpgFKyHORoFFF6BYStSAS9WKAZHIhfWvi8Zr9gstvD0sfsKpRBUzA+nuVnnVZ0FREcpQ
muG16Wpt7HCK7djvvSiMzkk7BLBRu/gEZyP+AUGdWfsWN5m3xzEXq4BL7XCFJ4w6FIYt14FYx430
6VRHMjePqSDNjcwW8TgGnnifJOAVNwfebRyS6diYAfTYTsNaPBmR59n3djdjDToW2dS9FGmPROIm
SYCpofa8UlT0N4tehqQkkVZXA9Tcpyj0/JvZGeOXQSfG9kL0QaSQiJdnyq1CU0578MXu1fh5cnNU
N0PXBaVfYMFEVyxLvgwrya9G1fp40JdwDQuL0geHwiys4Fxn4L+JOIx9S4KsGif7JHwybG2uzceI
CXeaRBzLKvAX/9wXRgM1YE6/k3DNT7GDx0KVuGz6ggVBPk3EMzeKxwI8p0HKbtNEwkNqXK/1HoUy
lNgWH5koQo3CWX4L+0H7ZdSxf2hTZOimlAQ1YlmxztKeiM8rH92jh6XhfShGsXcDTIZKiYTxtcyX
fHmZ2yb/ENEw46gQ0MdJT/aTEdTdDKzpUbsoavs6jZeEny7tbOxnEniHh742Ej+IfOxIzF2FLig5
JSBOmCtYKrMnhtrkpc8nJLi0koa1IzI8pljW4BJv0+kWwHy2yzOqkVNLRbcb0bzBEpcM0zkUptv7
Kh9foFJDoVgkza1CCZ3h4MXRv/EypNpmpIEa1e+O4ejTTVJwcTc5Pp+HJog/r1HW3Sce5Z/GQcdB
tTTjWmDDy/OvfTMgEQsGwKjEe9TYZcgjdUXkUkwVBRimr70JjaLCReQ6LAK4tXkD6S2ewUA2i12U
t4u51de8hy1GOftWbXxKBx+NOgePES1BDLKzEfsOmbLfErC439mMdgBCbH05oNHooe3ZDXLCLiwR
41iua2wr1pLosRmD1VSYtch0hYmfz/ckbj2st1M+Yr9pvAy4AVad9FGsM2orFPukP/SD5LsYwSV4
SAWSwEIIE0dshER5A8LAhJ+1t1GLR/TgBTFB3wQIsUqPtAVP+SoVioU3A0LtuC0FNv3O1EAPQrKN
RNBj28oFzOuQVRPKMHigBu+43FHDs6wuTAAF8sFGKIq//aL1/hPQEAHpsH6DZ1T0r87CokMlHAWw
j79Y2YEsVw8b91Zce0/oFGwELBRR/FRgu//5sD/BMTBeAV/rGHsXuGXf4xh5HI1h0QbwClVvfoBy
o0fM5fbPx/gJaxlK/SwGwwGwKyK4fkDodb6wVnpA1S6xZmF1UWd4Wcnfgrvw4IBjX+ITlmc21u3z
L0b+V3g0ByfED/IIRKwQAujvL2+grY1cD2PAi1bSPCAvEWaea9XtYZGz/18oJvOLTTLgGjD0EEzx
w80corwJZrzfEKFdeA+RXzIQVHAg2KXbvit/ZRt5QQq/h2ow3EWuBYeTi4DqBwyKMu7JADL1EqvM
OCylP54D83WAAiILT+G8/gI4v/zvfxju4k6cIO8QTic4w31/L8NoXvAOwMZWMbjiiPbUJOycj7Qu
nEQ3bHz482d3mRR/NtwPQNRgsrhJJePlwFj2DQ4G+pBJu+6SwLMPXY72ezIM0XUfJfzYTug1/vnw
P7m5uFpQHuGbAKntj6zHPrI6dyuuFj2A3YwqfvCxRKWpqXuWXJGAHl2ofoHm//yS/++Yl9n8B1Cx
8bQ/zg3GvMzWCfI0u+325pemID9BaKHaBokfkfDAhcMf5yk8s4yPlGC4GwCb2bB7cwuZVh3XCd7P
en1K9/B+/nfte0HIhXQBaCm0k6B7/DBXozUyE22BeifFzQSlexO9/fnz+uns/MMAP6DOZPbC1ltg
qDAhDSDwHl0b1FoeU3HHlvgXb8JPFjTQi4FswRAdblv/smqqLg7nsGlZ6e/a62WzHiDEAhOtvmjc
VHUx+RrgQpkdvL+vpP/5ncxV//W/8Pf3USxoPnTmh7/+9dy/q1GP38x/XX7tf37s+1/664344A9G
fXyY86v48Se/+0V8/z/Gr1/N63d/2XDTm+Vu+lDL/YeeqPnbIO3HePnJ/9cP/+Pjb9/yuIiPv/z2
Pk7cXL6thb/Fb//46PD1L79BAp0j+gDamUuiT4iMHbwc//nH8f7xw9evDN/zf96Wj/6Xv//xqs1f
fruQzu3H3/6U/X4xcsAu5MMnDfxBvPQ4pJjuL78F/u/gDYAGn1/kUFAKYYLqcbp8VPwOnwRkM+Bd
QYmEZmf42z//X7d/X7D+/ohwX/7x9++czC4z/Q/rGq4TvNZLzI6P3R4WGZdF4A8vuWsRXwF+1Rcg
kwK+QjNNpao0SuxoLd0A/1H0oFMuDpZ7+WOEBR6yl4EJld/rIQH0V6JThcQLFL+jGhv0bwcFB70C
R/K25muUZu9/u7H/1pz7/202Yan5s9kDz8ih56//sX3V4x8n0d9+7R+T5ncoTEBawHSE4juCQvmf
k8hLfscahiQvTCMQTaApw0f/nEXJ71BNIx7ikuWN7PKL0cr/zCJsmnEGhlsOtR327ezfmUUQl34/
jSJ81yUTAs6CMC1AQvoP2yMd0PqaZAjjrZGiy0OZf910BhVyX8QM3f8oQreGOXgy0WTy0F0IZ1gD
ImLEfMtz2r2iJZaeAIeNEOChww2t5BwjRhTEgkMCBgZO6AHrHkiyzAna+qy4sWsavgTQpsCowxMR
vgvxhKTyEhUeVDJJvxohEjXVurjk7tJvOkQQZyIZFBUY8tpNnNzwJZhtjQAh3sEpCvDerOLwszZA
vnOqWoMzNzqwNeI+0aUbBhyUS2+d5ds8I2QC+SE6vQvmiB7zxM0w4XPDxWyKwR7M68QLqhDgd5EP
q8y2ZVFTFoK1n8dcI+gpEjy7Z3HQ3nbNONiSTdxHj1cs6Pz4UfOqmFjKpM3gKJLkFlLVtBjNk4ok
Ae0Sx3LPbONIFE1SEbRAq0nPPakibvFHb0JjKen64EvW5c3yFFjpX2lgyrWnpX+Du+g5gLKpF28a
1aT6gOaJVyZqEZ9d2FK/VNSxI8Ck9jYJpDu2pl9vQoNWcSkj7q4pVPqlJ9lyBNLwlFnIjXGkTGmt
hsCrhLRIco9CoA9aA3YKxlWeHAvYrhnz4pMa1vSzgWnXW5J6iOboAs/pkpNs2YYcxhO08SFBixIy
3k4eVTvPmvZAwmC4gTlovoX3SngiKm6O85DA463X8rldE8mq0C7NW5TY6SlzQXfohDFoQ5oc9bxL
5F4sYYGvoFBBJh3sKGMJ/1uXtt03mzH0KNC/mtQBBM/kKQY4mcZbAQJvFc79sEVGb1oNHQXwAuQf
0HhbOP11kYuPsgGdt+IejeoiRXs/DF/CuQgg8vHgCxl73c3gLUSXs+fnYJx1UxLW8FFOr4JV++jW
z/JKNo29CnrlTqAN5FvgmH5NQ8XAGOnnFzkH4MgFQH77gCVbbCLNvfU4AJBWrNkHsUN/Tmc238UE
VI4po2yn+mI4aWndO1qq7CvxYljGxQNAvMR4FQ7QogrQZnuwoh+vjN/4G3CXkg1PZgOvH5e86iRq
gnIpTPaq1OR9xvneXRFbtAe6ZDildG2/G2iSf4b9Jd8qDx0PxxRCbxf0hOZwCLe+bqGmQrdvk+h+
flMJXrcxQkvacDAMcHRmzyQxze0yKL+exhjd+qGJPlamg/s1ZqpGrwbMBhF6ruxpw64mJeRVvnrB
WRW4F80YpntEdYybRWbTVe6F3yI/lWU/q+hNdd1wE4vEHpsl8R/wtsUbrIGiSkkyoFUKEpfAJWxy
8Ll2oiHBTsK6f9uDEPwIIWSxy6jTNUkBS3VZxAGxmemRBSCAhW1MDgOYVt88TKTa+O106KkotikN
IHTNtKgMHHrPhK8wFLF9XuM+iFvgA/Y80ni+mcUKYqXfyedEWTTksgntY4hlDhHt1dkUkz126CBF
VdcEzed2TP1L/IkN3LkQaFdu24iMFNrCJqoTl/Rfw5xNsDnKi5qolO8WANwHayL13vJirQ1ps48B
ntJPIBMs53gFJAW57HjjzRG8jfgsybUoVLHPk4lg8gBjpXk1UzIVQckGHl3HXtJsRz1oNNwXdk1N
qLd6MjhoxKBVwd0kYlgaF3RblSVfepmMm3VE588Li/V9ZuvQYkn2p7Nkqy42EAtRW0fe5Aell/WX
w7UfQ0zYhuPzDIRwxl7A7fVAoukmRqMYcZ9q5KZs9QQrRLS0O6AoMG0aNxpUkeBqHAcf/Cs+eNNY
7MnoprwOVd61z6tDxwpiNy74HupM95oaWpQ8Gtr7wubsTdgZmMYCYV7VTU1/DQwalBViF7ltRSE/
uCySQx4qcMsMbcHZUuvQgwUjJIQ/3py142bGZjcDrU0JuKzdQll5sdISVUy9dB9GTRce28BhlKbg
riuDFtSKuqNxurUonQ428EE+ocTs0TwS8bVZhBsrmF2StPbginhfTLR4HFmo73WUekBUs3FllS9b
RID4E+112bko3TcGLf8+LbyupPhwP7XYfFQPup7XpckrsBr5xZuaVcV7rF/iYGA/8CyzxsB0EYQ6
XUeCUV31FmEm1VIE/cG1hEQVoBaiSsnHLsLbHD7HvPeGqiAhrJ+7riCf2xWmBJssazLZVgin8oL3
PCSDfzDZSMSKLmyiBsD/s9dd+QRi56nEZhKIMyYfx0GozxvrDg0vOMXa4ny3KVQANMknawCOi8xc
pq7pYqQ90DVL3QOZEhp8dD7vso+kmaL1yrdoN3wyHgA51q/2yph43aNmZlggABxWTuVoinO/i87j
uhJ/O9N2PC2+SmXd5CDZ7bghtNklJlfQrsdh9J4Bn/nc83zCe0jIOR/G8FNejPK2nYr5xRDrPYU+
bvwmlcu4aTqBAxeECWsDdeUirtdWhV+LwVtVNQ9D8gZXLNDkYqKFd29SCc8P36wKUEvUgQkGVtqy
a6Mx98rFJKCMDbRT9zD4NrSOo65/gndZ8eiStQWzrZW2TDIzgYI2Rd1OBwG4gODkfRYBeo4o05Nw
PawIUUDMo2vdNvNJux1QJNIdD1d5vwCl2S8NWR5I0zRdncsVyGTqkOiS9i488AXTIJFd/9JTok+z
oziFgeq1iX2bLWXXGjmXwepF19aX4T2lstlpiaxpf+3ckRa2fZB9Pp69jsqXQNrphQ4ZvQP6tw5g
QM70zViS3Elu4frkAqajaqAO5LAB7gWA1y8oQsqYmKtcz7BubccLVtkIc+WPXjFW0dQHO6zvoKAC
+7B3o5AFFOqmAJ2ujzr+AKtHBvk/6Lm1zgawMlgg2CFdlxUWliipEAFEYWk1UFW8oIEljgQ81YfG
qIKhFa4R0T1h5z4kGUCRVcf8OSNtgTVinhhavA0p6qVx7WuhFwjXIGrfEJQ377hGBNckeZc8Bibl
2zxovajMi6655zh1vYNHZjT26hz5Q70XeAdn13ncFdEq6C5T8M0+kVZM90Qy2I9Euo0/myw1D4OL
06vEdkzCo9BeVmcWZAiEikPgRojGjlIoOdyK0tV09pPNwuGDTax5CApgtrGMuw1suLpvfdzk99E0
0S0q4eUUAmAB54Xnm3nIpkc/GVvg7UPeVmAIuXMW8PSpsWzaS7xFxyhdo+0AM5T/Zu/MmuNGsiz9
izwNm2N5RSB2RpAUSXF5gYkSBce+L45fP19k9rRVps10Wb2OTT20lVVLYhABOO499zvnHsfOLV+k
LOzLai7+12I6XeQFqWeFt9HpsV9ujAdf1ilJfOfJt4URVvzB0C24LXr8Lc+F1fvfjDXv7/NeSaaz
K0vYc0dfTQmrbbOAMsz1LHZy8opDHHT962LELdu/UnGqx0QdKldmURkIM1QeU6xEQXBkkxF8UoMU
V1WqfJex32NnAoNspGCjkBLSOTWpKLaaCJAwWebTDUjSfXqtGAWAKiTfm7KkRGdHuB/FVUo6cp65
d91Cxep0Wl7lVBRfVjwYrysiAnxukJpvlrcgSWu/7T79UfiXjBfFl99alK2j0fnntrHyt6LW+gv7
+cREfVEEKVQxRb6Mtdcd8m40trM5QK9l5eDfja4Jw2Bbq/tVkO5PYpEJeXa0RWJ/On3gMNKqZ3Yd
iARPaFWDlmliOrc5o9/nzI3LD7cOmqvdG3aymbNe/Eg6qqLIqb363WQikfEtBdN9YCdAMWryOW98
Y3B5C8r5WLqdcaCECw6DXtYvXXGQuqvSsL5zOrfhOrbutp2z8V4PVRM5k1L0dh5ejXmdTxnW5Xud
Nd3FpJC/OklWvsWW0fBwOMPOMHRWgJwp975k6rINZCPuvEDoTzpC/6s2zWzf56a+KwG/N25vdqHI
4FlsMWHU4HWR3lGJVj+xTfUP0Mz5FpMuQ3rLZeyHuB9ipqLrEJm9J9ffuWcxsU8Rwa7FHTkC/l5W
pfedVAT9QveU/R44HKKk9wHpBkk57gS5fPJiUV+YfxuPDJzra6kredKdGnldqalfQqPV40sp22nv
JfbwPsVdu/MY7HwPAljqMGCCdJBiTB/MsZi+W8ky4SuByHQ2ttMl7x116NYhiXZrJdLZDUVW7NYY
mDD2jfQFSTsIPUiFZ0LQOLj17EC5EiNRAwOw1TM37vwel8KGOVu166e1Pyc1yFDh2PNmZOKzMzSc
TUnd/B4EvXnUiZFsE6fghGnzNFQzeQ3NxKjUtJbHkdnhLy+FH+snX3zEFJbbCdhhL/lV9nYnra0s
iuKM9Y2dBACJkZt3xBsu0ns3CsuoI6sw3SQslTt8WZ2YP8RSGm8Q/vOTb6X9m2+p8rvQQXM0aLaT
cAI+eKss1T2K2F1PU2oGT2tlOiVPnOwZMJrpUxEs+S7nfsAmwBzqvfRS+ynLOvnNq/ruA6dE90BQ
jxPVXVMcaFnc97Yb+fY0inGobOWamx7M+k0vgT7FjkEAQT1CCC4ifx+KdT6swhVbqUCBunVQ9zWo
9DYpx/GwKKv/zr6J/nVmSE97X1gVqbe5Z9whlrDNwy/cJ1WpUUdJ00D3VnJ1I9vKWMeGoaR9alrR
hWju63suhPr0Zzv/ljO5/qQ2qlgcwyGw9XUbc9RNQYE3JvYS5qx6NWi380ocS7idlE2kS/Dd7a3G
D6dW+C6e5Tn7PghP3Nvwtu/CU9M7aHa14rvICGPiX7PYzNUYndjcDluCE2USXCRDRhXGnncDv7zE
DJ2qgM0eU9vd48ib7om08SO/UcYF4TGnQegy9gk4pcUrmieiczd+gaPtbBGYwmcxY9Ba1chn1UM3
qHCggdqmRs8T+p/ref9vasjIcf+T6vfxo/xMcRz+pUffROc//8Jfep9t/+HdlDkmPch3ZCmgp/2X
aGz9QcPqSMO0b8ke5BT+t9wn/D9YY0KyCf9BCCTPGUH5v/Q+Yfp/MApEyTZuwb4W4N9/IviR0fM3
wU/e4v0B/9Fvb9M3duzdBMF/0Y2HRiM1OUS/sdoRjk7ZdlrsxtvSuwq4w6do5TAWxi/TmsBxNqM5
OBAdfsV8H1C6Smj7S8NYzA1gsZW0m65MSnUdSrdwNlWXx/4LlKhPpvrkrWn5Ow1K2dw5Nimeh67M
tD5McxY3GJNSasrSa4v+PDRWaUbNBHmwNW2V9IeeeWC89ZOiBOMpiXEP2s1sO4JXQRMY3bmasMPs
jJgPnZLoVgflU19UffDZWAoEkkjvEiNrH0zVZR4oJ8IqT9JXinBrivRoiOpIx15Pu26My2RnTZ0/
P84YWYgOG2ft35M8sAD8+CzpDS3BqT+dVxLzqvJR19SRIxaQtewe1QxHBu/eWNRnyCszPFRoWsrn
PRrk88jAeEg9+emg8M6HLi/b4lohobWkAI1NvF1cr1f4BzpgOJMEC5R7w1DGfdKC2e+01TDztbIB
0ihxYhXSExZtJEnKucxtVviHdm3a7oxrYfzIDNd9XB0wNmj3QdnHaTUmP2zAWf2whMF+t9RYmztz
7Izy6rYzvViftDUmmj7NvTsnlWZwUFnjd6epJmcaW1xZvwcdFI7kGsjpmKFngOvLQR7baUqSqKt6
Ym31UIrhjA921IeRLmbFIEO75m3mP/XXIMsc9dRryL5HPAg3RW0q25/KUdO0reoyUy/aR9G5jm65
4gAck75IQtUPMd15ME+UjaU9GzutJrc5aAZDVYTYxfso0MzOfsZpLKBvPB97ku8D/z2kjlXhlEiM
otrkldSks1im8LGK4Qhmnz1Womumq0QRBj113ByDtpdfBIQ3S9i7ZddApRhUmMSKGje5WEIxDcor
uVRmggOty0fwK7e1UodXLilqELRVYfkn3Ctyph/LejZatNynRx+EzD9xDauUVr5JI03ESoNr0Gkz
eudSNxRPoBybtlA2KLNwh3bXEX1n7Oyp4iwP4RaXjpcHqi2hcEoMIrRiHcTbqS3tZdd4vZYvTUWE
4jdznpZgp9M+yfdQa4VF6TzfDDzzbHZvVozLbV9P+So3q7sYSIbKdMUOJVst5FnzAo7GLk2Z3Uqg
NJDi0t/mOkPID7rBBfbpSj/Y9K7belFHY4JOkPHKhclL2qajpLfmm0u4YJxwndYUafIiWO5qbPBa
pmuoiLsdQjuGm9oqvlcbzFxNY/uAhh0QDiA7O9jmDfmND14SpAtI0WAuOubdrgh9z4AyFkChrBg+
VZoY2JdSZ254+YmG0oBf14kc5Yx4H8RYWJuFJnPmM5vZelq4fP29GePwQtVNbJKhc2LB1jMTspov
zNeih+bN6+niJ6aYdonMqPPNuU/H7UyXP2Cw1iXwJjba/qBlUKN219L6GtIkNhgVz0WyN7tVUVqs
OsZ8FqA/ssC+rAUA+tyjACS+EVcfALKYJhEejIkSrnfGadv6MyWHafbGZzkqJJea1p4t7UKYvwDj
RXHxxqYq73MvQ5s1cxd50SBiiXqPWXja6rAxh2yIuqVbPn2jdsfnpagm5IjGBtPD3kkxeSCRr7x3
ZkYhvZl51inGSgiU1VFunyHLCRbyXM2T30KRBqViE28d8xWbiFK2yozQbYRFWJ/Rj4CbRlmN92Lw
+p7I2x5KM2x7RyPQBPxT3wjS6Jqwj4OY3J3ZWrljXVTNKJFqec5nBc/S1ta6gG+rCUuKrSzZ71Ya
hvcpG4WLxJ5WzEUSr/IiKdjPihGLvHvaoCyHhSzlmH5TQaK/cvxf5DEamZeGEi7J/qnapvY2aZku
hA2z9g3s3ludgclo7hv9ZlGp4ezS2SybC9KU7z/kyiHYunCS7naoi1XQVRP8FVVdqwv8YxqCa0nq
PP2l8g6NWnXe/OBl5qKAqLLyO/uTl49CdlC+ZjLK4Nz5xuScF7Nc1jvReMtzy6kgdwQTFuNRz95Q
7H0kbuLI+9WC7Wstsz73vD2xIeKcocEp8yaKBf4FNsfMfnxq7cZzuA9dZUf5Yjkz9sKq6ODImelE
cgiYpA2CBYHCW/UHaHp73wGGZeFgNNDseDG4mWn0ubIoFBoinGCE6WhMdsPLw6C3iAYVp8nWajAQ
b3FrtHdFbyAc8FZHBq39rrF/iMmR3XX159h5ELo3+hJt1obtTjjFgpOLGAGdigG23Jkr6OtltDD0
HFPRI+vMc9354Nl215142nx974vaVbg84sI8NlmSjmC+brnc4SkbCWkVQKGbyXW5X9t0FahRxs1O
k07z+EBwfS/ZrVP127YhHyt0ZJ12n/2yMjSwcgx2TeU3l0blzXDFsJOyU2iOpX7qY3IZjnHstwPu
7XqkJx99SyPqSe1sBTpxcZkTW7cbuy+w4foM9q1Dacuhuwj2jhpc8kFo/KQt/Hacmylen3YN1k2O
bGVtJ/jamFWNCX6jHPHKi9QCPH1Y1yBhGwMHOjelsOCuE7/uxztHDJweYOHN22K5VhytayP1D6Gb
bNmbIqlx6hu2sA726KhkDwZd4exLh3rpjylSNl6CQce9fb7NOMutK7GObJy0xQBSAgbzZzXLdLyo
QiWNGW0F2ZYnnTwRz5n4QODEhKQ6DE6K55wvdyFvLk9bQ+rtMBn8kB0ff0IJYHuCnBt703o4K+7y
Yuq/8lzH4iqKbMkOHRFYWEF0oTD9wKEz6gZxLavpiZFNjns8a9T6GneGRGJ2C1V4YVcb6xJxM5VU
FD5/wL7HLT8ibKVJ0fj7UY/Dgj+09YPQBbav3W9m57TTbrIsUPglqTLnu20seHzSJCmcl6RnDc6W
zA18ZZ3dkdiHRGCloZka4jMxE/utlHaT7cY6t0zYXvopRP6x8879ysqJQzv5RfyQz9PUXTU4MJ7I
2Lb1q/TzuX/DfzmUVCC6sU7rio+4pyNfeNfFY7ubndvbCA/sMj/rdAWbW8amb590Ok/1b5XYc7u1
23Ucj/+/ARv0rZ9y6En+78zOhv6r/vX3Duz2N/5qwEzD+8OlvwIJdh36nFss0V8NGOu5/rD/AVX8
b97C+QMjHv8/FnBw9sHm/Hf/BdCDjgZxCq/oBmS8/Ue8xZ/RMv9C7ZCY6tCSgeeS/ASe+88NSpZX
ZGu2TMOhZOdwRARC2Jft8+ItGeNSpz6Os+eHZjwZka+K/piMAya+ZrE2PJAHdHT/IEw2oKCdlNsx
recoYFq5a5aSMorFn8tADEQcL/xDa48h1C+mfTr2zPqq9a3mAX8Z5SrPAW5h7SzBGVwATZWVOPwB
yLM2w26R1e7R9hoENzOmyspksXd60lEDNbwy2ztUsTT/4tH+hqP9K8z0zyUyt8uC+g0fAw/H1ZH/
IF4R8ccybVV/GAx57Ry3PaQsao4Mx1ChzRRhU4gpDXsHCbud8YT9ea1qQ8uzaU4MttP2DQD7lBgN
rZsSYb2S1ECU8ivPYNj3RYemzADIMSkMifi4DpM9RCwSSXexifVwyc1HRcNxSXybZQUlIIkFyb2p
B07Pku8R8kNV27Ke0z346idq37JLZvHG3qjijqCGu0WKoy/tY0IfhWMeeWxIvlaR7rN8rY+lrV5c
b83vhuXfZXla/wAW/7x0sJe3noDGD5zw7/0830jL1AiF2iFw+WyN1bI1GKkAmocOXyNlFF2K6w/1
UVd6YgFlGZGuElbC+sEA29ilgP8mcuamS6aXIJ6Tq+8elp5Mphu1BKnK71yVuojYrsyiHsEcQtQw
IAkRcdGwwO3+y8P8fwDbbtza358QgoV5MkjjkNh9kDv+pk9gzMusRZm4PG8/mY2Wh9ZF0MStlJIT
YH7H0oRbTBaHspvMfwPO/jOXiospJRIJq7nx2ZnUFH//4YM1joMHVXfoZ3Rig4n0qRyK5+r2xf95
4+j1bcrsNapURkeUZs5DMgR5hIewPcyV/u3yBRxzi1W7QkyXCtokIo7dPPzP1+ifKXx/fk4XaouA
Hdtkgc8/PmecLTKpVj4nF8qiFBLrUZHGrFpsyvEan9Xg+6Hna75nINCdWZZP2jH+Xe61g9Dyt2/L
54QF4Ubo4lZidbr5JyL8L2qS2+BYDdYCv1FSnIzqWg3I76KzfRRoI9tyFz7ELrn+y7icUPsZgK/d
VzdJRhGmvAo5PCW5Jj+fNNyLu5ruIYe7aq2VGy/r3irvmDnFzvb0B6PdcmO2bG2eu3lXesaxFtOb
mO37IXfvJvwdYeq3rHn2NqVrkUyi1Yz/xlF3S/VirLE8N00xHfvG3ZX14G9XzPIbZpneUQX9qztl
SZSymiBSSfbSpkG3wy4HjNLl0B23/9ZUsX+bH/VbSQpFuW3WLiX6w2uuI3tU+oTQXNb/HFtIqigD
tzvaft1Gdpnbr1SXuzphPg7t4+21pQqkCExJvW1V9zVmEmqYHmO0cpLzLI1p12gGY4y2Ql32Z8zt
2WOg5+R7Hc/bnFffTgcuDoTRv0zr8Bu18clx1cPKOX/MDedRu5hWRrYMWCMbPDOjeS+ZBEZVurwV
RiJ38nNWHUYJ4lE5HG6pzdyrOJMobFdTqChjjoFULh0aKBPZInMxdBHWkDdOu0NhIsHPxFOyxCJk
IHzxVXNctZHS045TaDVChl5PWZupADqvL60wkf5T2Vm/ncJuwzpIHrth+ODFlu0Xj4VB6UjTU6Cu
Q7l+ZvVelQuLR2ZrAwlEMGIsHlN+O/xiLKB8FIH15Nl62BdGzYLZybaiknVqhpPry8DPF4Vp3yf9
xl0IlKknQBS60FedVfEhm7svZJ0feCTJ9aIZI+e83Vi3KabqSAAf4CuYgCbX2qjTqHWdV2aLtqWD
K8NezLQBw3xyk69ibZotmteTM9SbCqdjoteAs9Z8scz+hQr+bikaGI/P2JI/yiAo0FCpofGdn614
unaYY0t1X0qUUOmibtKHb9yxd7crgyQC/85aLeklW6ofvo0zOjbcDzGtnN60+IMGQrMZW+kLWsM7
4Q1sTRW4tKe5epENZn98eaJSd43EeE3Ivncs+o8RZ2BSI3TBHg7RkjtwDWO2mZOJpqGBxEhaT+0q
oMt6WuML/6c+e5XaOZn4MOYGXy/6Jvdnrx6mjNVosS3j0LMLDOjwH6dYzR/z1Nf3meIlDQxDzEpl
HNhNauFh1x86tacd3QwXSflEeGfyoR312TN/obsyrCOHggfCu8yK2VZbYyazWpGE2LSLXe6YzF6L
hNwBG6jI7+V9gud4qxVtjWj9va/Mq3QLiIOhYxJDJb5apgwnS39f5DhsFiaFccnnCkpcpdZKeBRA
0KszESXG0TNvgmlYQj4SFOZ0dcvgbCxFcml9ct8m7z6GDMDdyczGGJcjYNMnmla767MG2C7Js1Ad
9ZgcS71sZML8xUqZvyBCmYv8rnSe7pyp+Zmp+qvPkuUJ8eaOLklAi65vcqlfnXQo94WA82tcOX2I
I6lpB1SNEbQDaMJKunynHPN9MY0FQxV++aD4LRWW9skxssPo9wdXr+ZpruXIh7qlASJ6wop0rwSm
v6mM1XeL1UZGWbp7H31L+B1uc5rF1Af7HIK0uQbr+r7U3RayZf41tIrhb208EkxKePxkIqE64+vU
zOZGgIYBeliXGKgJAY3cpay76xjQbYa3orJVlA7CIYxLWSHnOfvCzakNPZEYG3tiIJ7VOTI1BeRo
qUeruAZgvGebvXxLBUiwPhpGV2zLlh5WWxOkF4M/gmnUslvN+DB4BHrpKtf05tOvOjZ4cgxjX9Te
x1Iey8x+60ERONWYeELmh/2QlocmeUyJ//Zq8eKZ6bVPv5LCjfJCdPsJw882UR2wqM1aGqN7JB6F
nC8Zrw8zMRT8b13aHBf2he/8sit2z3UxeVty54btsBa7qpAml/UnpSde/rq+ugPLZcahIwVIPA6V
WG+DA1YZZeYBNyGbuJMBm3nnXYgXWXdxjelD6ubIu5JEZSM79zn0X2w5PKXBeGUjZbI1YSVomG8P
8iwjBh6T66dRlRNx0PnJ6xK0nJ5J+0b26EQKB5uJcNTuxYTmKhq8I2uXo/PNmz/VWyN5ySxwuLH4
DmXy5DXxUxnEP9rumoxzdohX9wOq5xhUQfHAu2HbT30fmYnXMnEs5cYTTqTu0w5tfmz0L78pBkDd
8r3QKe4JMlv01AThiLMmzJU/7vC1fxkZbnNTjKHFvGnfw60ccS5Ho13clYvfHsADRvsx8LnZppOc
iQHQ5PQ0ufMdB256CJLinrKj2gBnQH6L4Vm6BE/HUHDGHL+Rrxn6lX1Z6sE4e7gbrWbbFpXcF5wA
O1FZ6AfyeRClExWJw/q9uTqCAT45tp6ZztQPuf45NMJ7W2WpI1OKA+NwlpWhGvRr+svOMiv0rBUt
LlaX1F26nY8ztiaB5Gr5kQzmZSf7qouaCj/4yN6bneQJ23RS90gxBgE0oIZN8AH00uF7NXTEKHc/
mHN3ImYCm/ddUpibZVHry9RrglSyV69ZeWdKtzuaRVJe6mDBK0p1F3EDDMcaTug2oNh3Sw1P3TIT
I/Dsdoju5wl0ksghSFBzvOA3S+7mScA4jS5frdOlaK2jPE/z6tyNuvpImzW9U+4UEy3S75t8LpFc
RBylmZVH5XiT/M2fgZIfY+2TB0um4a5KfPccwKlu5qX5WXgWdCNmRCM/1Zb5Wyh2nmWij8PO8Y7a
WOpL548v/gxT4TPk28oVBcoE5owI1hg3TZ0dQFe5H1cgLy/r0UOd37gK9F3uuh92VjC0SdWGZL82
9MuePQxF9egVwGpNxY5jwrAYis+/dWs++CSskHi9MTrvw1xISiLNcUwave/GIgtzm1u2NZN9wXKt
EyhzDwXiffSKIRMW4bs0E+tD7U/FfpwpKxZnVzfZE3bgH0GSzhxkSxDarnrpLPaaxoHxq+HpmaVF
ZE/zTSQaUbCpPjqIJSJtjTBwrEOznL3C+OYs/XyQMQqqlMk7ruhT0BUR8PZzyVSmQONi2RSPJPsg
WKJ7MwR4ZokJkUgnRZBV5dXsxBmt7wktwMY31aNf03M4+i2jUCEvIhia3/5kv3buiBg9endGB8PI
HlompuZDa7T3yrc+YMDfW79+rtNfeTB+mU4MyW/DEGls3KuRtqe2MX6tKyEoJC6ogkDqqq+c3dKR
OWnkGyvOGJdYoBHdFP8WZffTGIf3XNkLcSJceK1Yopqx52ZQeltIuWxjV5/NEd3cWearoGfYzu2k
iXSjWG3VPdOFr3i9F+Z8zxjhsxQtHgeYrK1ZM2cgONEM5UxYiV3OKqqy721wZkzwMmSkJzrErcm6
+EnPr335CCpyQ13AHKAww9blxuqRd6jVgjOhEkz9jGOcINTlch8ABW0Q1aujBHEhmLftz5LwPaMt
mAPWBJrU7Hlsum9sQGCakI+gkTm3tPUL60hUQKYH7vhi6PhtIZQypKMgFcdk+x6J6DtJiRFOfiD2
ebI8SH/dIb3zIsWmxjzKPIPLc276/TVNggczYJQky7oAk5c4SVbATe8OZ8Inau82XYynwpk/DfKg
ppXkpiBYTm1JoJRw5QnIzAxrTc5MofDApLqgxMFvTzoCI4VipM4cs/ehXHbjGNx5tn/BNvDgYjmB
R+M1yjPwm5p0CZuxveQuUj6JOtEqWJNQ5XdjkPlhVcz3iTA5B3zvXWraHobC/dZKJeEMVq53gyCP
S9f8qMl6GR0Ysd5gBmEljBnKCdV3dRtSjaqGh4fiUvXVc18MUOY0q99GZ74E/WSGaLftZhoU7QQp
f4SDAjT3tjoEc35we07rgv3lzEn5bRnLl4NDGA8WtrQqYW3MatwGwc+bLftQ/dIxSZUd23sNI/tq
4Mu3+ezuS56d0PEndonj5Ig65eNIGs4AB8vlNnHsqoUFmC5OJ157fTawDE+zP2xOrHNtGQWHmH9i
eh+AKBINMwG5rnLdYvTAJVTyOvf9rS9jdwdVLzedbW5G7vumLdGeHe934bXn+DZ7dwDGI5ISvxlN
sx5Ay+5A+p500r7mjbpmnK8h213vB696s/Qzro525xfDyZoojIw6+5Wu29zNfrXxxJ4WiWwNz2CR
YTnsfRIStmIcL4FZ9CeWtu9B3Iq7wg42Y5M2EX/7xMrDU5BY2aYurskNQEL/NynpAODBqz9rfgC6
6V7PxlNC0jMd4HzmaNya/sq/TQzVBkRhwGfiX8bKZKWmkX8f2B4W5ma8oi9KwlzcibnWrHeelT3g
dX4dbuRmoY2G8fo3I2/Wh/LkooLhWkg3iZc0p4pgzJHoY3ClLTkv3pHwBo23S1IuTz5ZUebDSgqK
VQ+aYJrlKtpanCZibkLHJX8zNQdCDNp0jsqqONstfpkYwJev8OjayT7J5zshW9hXTv/gyZZ1s0my
C2xNT0Iog68UnSBXiKfgIUZneCez56i15wda7W+gWIQySrllKmQ+2aJhEmAlYzTdtAecS8s33EzL
N2fdiHq6QWJVsQ+sYglbX/aEkflIf8WSE+SSbYKEc6UzyItLS7c5mx5pQjWcLJihqA5N0ZNwxNgd
12Z8cvz03NviNDez2EIhu9D2RoRbXzGWuIkKa48xOF8ifyUWEt+XtWVl5Sn2yvUglPcjmY16ly30
WexVIXbPZUmivTJLs3lN340O77fRdi8xCWI8EEtz8Ef7Z1dwbubm0MBAd5fSGACCxvJC5lS5nxWR
OGWcfysn1ey62ecYDxO7W08ewgKdr2XdA7M/F/VbDTr9WJbEP4xpNp+IZ3lyuviKcGtERG0mUY4S
Oi9+EmF49r7ZJrCef1PZGIamWl4I2l82I5OcTeXNh3Gm+edECTYeIsd27aYdQk0RkodCUp82X92F
82/hBQTmSjuTkrFGHhbdjLlHK9ehnfqbUqRHQXBiKFMr4euPt3OMmByQJy6c7ldleMTFDt2us8Vd
STAHZrCfpGZtcgF9p/3Mj55dbWRQUt7Au7AedxDDZA2uv50O2jhl/DnZJVf3ljOntb0hrbCDQ6Bi
LyrxYRntI4o0NGfT8R7osyUKbgmhPFvPVkLIkO7pBBXK7HqKUcpIt7OerHKKd+lI+NTYdajNZDOD
Vrwo4rz2XUv+b9yUT57ILN4y8UeHGD77YCdW6hEGnb7zRK4AFi6pQOQiopF16d4Q00Gl8qUDv48g
ghLqaP0MrX6mk+E0JZy4YCNP2MZuEPaNQcKMJzryIRlvlQWXmMOeMhahmAxJZ9dXw0Azl9tbQYMb
TLjUFNBKOFRjvVUj4wxFqsKaQH3L/JISjHxDVx5u7RqvE/tYGDk+JMVKD2zKFzaJIPYVnsN8tr2v
KrGd/Nu71+8NfIexSVB0cc27r9K05IHcW2LD+AjaRKxPH7Ie9SaZSZeK1+aH/dMhSmZTZPNxDarT
kuqeX5ddSY5oR6qI0ohU576TKN6dgHg+JgtowasXGhu0GUXTc6RUFZuRGPEjYThsP8j9rcXNgNEl
Gw8qaYewV9NWNGwyd5r4jqDEcj841J0VEBXOKMF3/Q7vnG9qA39DfRobI4YMQhUgD3zjERA1kohd
WBS84Kc/xiGhMC0HKl/muZwNQ7g43nO5sFUvmX6kRZmTY6vYmG4XAY8be3FGcqEtkUkeYPuxpBMi
uI4FqU0Z/GwHskQlkC+zIaPaLI2/04QOZ8u3CfgHi+t338Wr0Yb9BFSE+pjp97U0MQ/uhLo0/iYO
PhXWAf5CqWuSxoUlIxZ2HR2cwbvGsF4AAc3Q1M5PLyaLZwR9mvC13FjV+UHVd6kBN/3o2/fezES+
Pcl6DWOKyUJD3/XYOfrgYsXVb1mfIUseEr1cZjvRG9y02aYV5QFSmlAgasYt5Pu1dfXTUBBHK4Q8
2UZTRbWFrsfbvBr1ozleEbU2lTNENRYDvuSNMXxY9iNOvo2mqIxFG80qOXFUXDFaTduxP1XdU8xD
NOVvS/GYdhyi8seOeEmsKN+67qlvv1UPo1rv/G6mSbmhvwnXHC6Mg5zCJ9KZzZK0OAfMZigx+M41
19bRydebzqupn3vAnmkMwUvUti3Ln8VUYjMUMWGV1eDsAuqbcO12VXkrq1ltVLj9YWm9i1iHyE2H
Z3yyaYhXgFfyIVY+RX/Dq61qEKph63eynkiFldugWea9bh8HJQ2kEp4L2JznVsZPVuvck8D2v4g7
syW3lSzL/lCjDPPwSgIEx2AEY2S8wGKEY57Hr68FZVnmlTql25UvbZYvKcUVgiDg7uecvdf+aqeK
5UniryGu2SPebU8jyDO0d0li9jB81Y4DVgRSznrQ9YRedWZt50H4ttq8N4WxUaNFVYRCOUc7+Dn0
Z1FWqy7+NPSF0Hkt8ztUI6u8UtZOdpqN7Tzetim9bNDAdwNERwO9/62DHGwTSN9LSEURcuQWN7N5
Ti1+teYZDymBJop8r0CL7IS0jo1vDTI9KbrKlzrcaTprqz2DeX5qqRxNOOBOesd0cOimN7rkxgq0
uIvPJVhVs/2oxwmqitEBhy3Um1njPcgdyTkDOnsfLLrTjenoW3UsEj74dE1GsUGmU9NfzO7SOb0b
aZWthJEexvImMeVhDQbrUcLjxVBVML+IwmsoXkV/7OXTkL6m1WfeoFyHIJ2zdQVdMNHyc0Z6ZDjw
DEs8kCC3r+fY2tjVrlHv+5KQWpHd21kvbUWt4LUpZvp7+VayNQx9hA1wmuJpk6g5YY1h22txcDVC
mtZ2K195bwwGxkHIWk1/c2trCcJ6QehcgjVecRKEiGm5Lqt9s5xtQD1MMTz5FwZ3K8e+jBM6UyXX
XI0JfKM1hZuY1sFSd2Zo0b+G3z5+yoKhQhxvm5zvX3KQIK2ynJdgfA+5ARUvv2ZouKrqNVKiVV3R
9Rs/teFz1lLc+z4kMteSBn+QZTCf8eKNd3t2i1adVlH+IeFEK6urGZ2UZVujONKai6x8T/2hkvzZ
vibBt5wdk9Cbp90wI+xLBLPaCuX9Nc7vmhlk9n5IUGHZ61J/hzKwyunX1fGVCggh60vw2WJnxoW0
StBuDuODJkXMN5SbeeqGVVPRiMhSUhpSWeuIEamCbS8czrvQCYNdGEM+Std2fdtAN5BaTxF+i6gM
XBqMUzfJUBTahURL2W/M24iLtxx/++AOTvdN04Ri3aSEC5hN78KqfAsF9Ey80kf6TfFKLvRLZhqP
YBRkjyMtEyTRYft3LNcM98hUmrU0VvtRO9O126PVRQvMBAPnQMO3PzNtl8erFDFxVa5qY3GWJg1w
QOPsQzr0Z1Pf9f1j3XwY0ymxbvvk0hcnM/ms6NJ2P4pMHmFd91Nw1+n8ODBaDdRNuAxL4gAM6VlW
XifCajdZetvy3RgqDOsouRPBR2hz/y1jJSGGolfudjy3QE/oULbrwT5M0r1Gj6yX3JQqplKB/S6y
8u/BuCWs0KKG7ypOQLD7HO2dDfXDAtQYYTErdaDoo/Cznvq9le60uUgWHP19C556DXOCt6lKPqZw
D/SV4NKiQCfLghAiZ9TlQ7Tvg47GPYcPQecnK9eBnrOn5myH5XosGjcgTUHlW4nGYTMeK6V0kYP6
xjRyuwpXWQXxJ0qPi4TBWJHfzSD3x7o/t6qyizgnGbCtlUrdSDPtNzalJv/QAvJgkPDEiYMIzPCK
FD7rrKxw/2gQjw/l0mObdcoh8BaG19kxrQiqTYevCLNQmxzpK6eZi1eaAWWatXtExPMGNR/CY8AS
bcOCWzpbjDGJwLQ7C+qCPCzWss0Ma0wDLOcWnaJ+kyX2MQC4r9s7nKb0X2aH9iKec3IOEVzWgY19
uYP0KTOZMtIvdGV0yum+j/ohMq2VXsvPhVqfNcng6NxeatGkhN+ZtX4BdorBSij6qpBH1TX2Ttze
AU1W1mVDOaKYidt3Ng09LffLTCZgQyrp68h3hTr1u3E25RU80dm1+9ii9ih3DThGH68akwTrTgmm
S1ClB+ukGjdh86ijuAyN+3DM1tqEDi1+0jlMNOSy1z2n1JJzILxtwi3oK7dJN24HeNSVK8o9bdNp
6P06Iq5C1+Xv6rE9p5L01g3036ZhG+r9RuvsAwo/P2SxVB1JhjXvW9U4nTrZ3kaG/FgYVeGWEvyv
BZxgIZtcxzXOtHC+D3U6yVJOfSL1PdaHOPZURpZIuJCYzaiuA91rytgNE+o5nEmspnG/he17p0X0
MlS1nHZqfmFWw0AxqXpvLAlas+GwC/CayxplruZW69fIXR/q2tFQiAtwpfQjqW2NbZTKt1Hw7qgw
w9M1siScw5xPM3lnwded5hnKfWLeKZH1VbfqubBZxDGDX+N69LR26LeaRtpgnjLiQ0G+hDa7MkNu
pTIvgR49ByZt6tGmZWJ4QKjpGqGooLbBprcKEQXPXqHYIScYjTIm38zRF+A/EIoS83LKLEnRaCug
zrOIgA62OkT6dgz9ho2LEnCVj6eOUwKi0TVuhJWufwijo7KlbC9grzcYn+KiatwoQGVrE0jnqXLG
rXgcSu9elZjtg9oW+Oq7lMVvoD/UJQyHDemSJ/LOiUwGILdNnPJNON7IlCPFCKJiNo4lZioWvFuI
otlBQBCt2VmdlIIQcZM3pvpeMe1tJ8INhhFPBluaRQpS0wR8AhI9Nkx05+s2z7wgbnczx+9wgAWO
WVRPYTVwJxJpXTv6Kppml13M5Rd31WwgzEc5pw7n6klKZZQHGVJimbvfA8UnjMhAdqyc536HDeSc
dMMBraVfZO2hxvReTd+jIw61eMqjL+pJRNJ+CQ/+rhNXW0YvqsYujm6/MMpdGvX7jpExTj5hKSxL
nMmYCmUtMxe2Y3WYVnX/PKQuM58cv4npmvGmsfcIIYaHpPKrzJftm8RyS8gZ/a1d+xnLb382nQfC
L2bLm5N3XT8VNG7AKjK7Chg6Mm0ZojMA0VB5DPVtmxz4k4l4i1x8JukLCPuEP9Xv89h9UiJSHBim
cVpYT9TFavraYhJt1HzdL9RY05ukczI/kxiel4eZ8xem/QbgepVc9AZI7aEXa6SpjJZqpuXtAqVh
dCE9DJhHS3jaYmQ8QuvKvDj6YfZXhj4ch08p/47Va1x96vnZkI5afK/E94DCE3ylyT7Ujkr5iT0+
TdZTId2ZZs9ZLEUxA3d1pTQYA1vW63VaQszrLfXE0TzrjS2I59xISMCQPbkx2NdR6NkJx2KaDzrn
vUDMGb8n75AV3Fk0JHiF+i6JvNm2NvjwoC2DpaWDw9JJBgRsEQ5I2gb9S66cDQJsjAvhUV75JAv7
S+lbKKVqfXWaoLrJSVuYciRkes54eXy2OS+g13tIxYwDpqVZY69Hnt24AymjQKg2sxXwolXl8uRP
6lPDw4eTdW1grrc4ZuMLWVv2tXGetOkUjvUqAH2BIvqbAQmpXAowQrpVWpUOqL+3oJCxkA/yuVOe
UPKH6whJFnHNijuTi7XPtW3UMGCNGUAwtzZ43V0lNu+kSdmZ44Q7VXG7+QWlI/xojtuICOHiYKvw
OS+mSr7BYoaCsWLcaPhxbB4mPaZT6HjLIL7L0H3Ebimu2Io4+9Qu6BY3wfwkuCcF/alQSvcUYDck
+XimtBoChr4cYHXIjbPZrQWvtQrvAHBSkvBd0nftrxB63ydeqrELdmlu+SkhYQ3NZAwJiGlw80aA
l5txNS7ZS5K6Dk3KC45CU/EmYTQKnK+heJzh3jPUtdVNS2N5rO8lrBAwuNvhs2rPkn2dq2dFXI36
vpMuzfBQNa9OesqHr76/VbtzGVzT9AEDmBp/JtPdbJ4Qna/j5t6y7uQRvwQfIubrxo5UjSSAvYy0
Swiqkj6FYaHveEL7sBYRAOpwWjlAgaDAcHa6LgfRzOqxiwHGdibmJvMxSg+JQz3Tv/Tys61fq+bL
GG8XdvEAF4UzyCohhZ65JGeZz9C8R3QyM10dSJdQ6/dyfi6k+7rdaeZ3kD0n0YtdJV8hMvTmhJKS
1JCVoc3rcfhuERKGDL1Sm9Cv5HbM9PvG8ipLL24j8ABeawJ/WtSbLRM/pvmzPO3mMtmRfeBHIHFk
n3tjNPJHN2j7DH26O+kZqQjknSUOinwODqHjuCkjtIhIMlN5wZPDcbwd3JAnbZRRs1S+Hgescg4i
smYG9V+14C1s6gtz3BmTT9hBAqK/ye708DYM3qMW9V4LsEXQ7LkyiDMFEUiiSlw8VMDHphc5OMXz
Tso/BlCzESYoHbLQ1LtJZS5UYXLZ1bXRAR6mx943h+VFo1BfYUdelyWy8vIbB9Y6khNPmoSn0Sy0
Wdr674J+Tt15ZFURWQWpa6tXqT8qwz0CTqb75W3mymgRuuw4QChRgy+MYBsTASu89XWr174QsWfU
s6tzL7oRWIb9XMzaypEe6/mAqfER48WdWRO54zAhlPrHVH6D8c0qaa3AgKh7OQNlNeG8iUTyIEYL
hi4NkSnBoDkAqLmmxgnwkEkKfJ8BYiy/saAzorZLTv7QxMuFaC33fjPfGORwsHgn0jGsVObxeMKY
MWFkLpgLZ/FtWNNxrRVfk9sAm3R+gIytrVOaP+kN/Y0yYnyjXFp9m8mYBqALJDs1Vt9kZTpNRfoS
xl4teanyMCZ3AbwBqHBNfOniY5VdjHyLFNZFARqlj7J2RNdWouNyts6CSAA5L65adGsnVD/mtAqL
q1F+mvrT1O1xMPCwFjLtHct5CDgNUYYG2r2JGQ+qTpOdWVAa0VDPc7JhjrFvE+oPFsvCG8LoLNpL
OfBU3A3dq0NgTfQWkWNHWVqQidnoz015kaUvU36JTSg0nK0+rOQltl6T8EFGFDVKOTgrtzzbJVIF
ubtL43OjHGTjzmAnZ3tEQJIFDrjvR1l/6MenwbgvYOWZ6B4opcRXWBwr6TJGG0rEVUSlO8ScK6fD
oNhvIsI7W+I9eJ/MW6vlNDe+Rd05KU+DtJtTY7UiM28lFTJP9L3KaNE4Fto11b6D9LnsbkwLIJfX
qX7OfRzYVcgTUw62tgFgvjKrVzP+Rr9zW2VnjXIhDPdTd8wcyEkzKFbpdVDQXkdfibQ1R74dLDLD
vJbZQSvlySwv+UZ2PhtDeOp0TKdtzW+QvYX6Rc1PlnOv2o9B8ETYCHktvjBDxuP2bRA9kjMHhJjx
+inS8QRiW0FDKbJHjH+8r2czempodvTOg86NQ1Algt7H7rf2wEWsZ9BIGU47tj1rvDBZgKbh2yF5
WGTB72ZU2lgUvdx67Zfqhj73tFuoNDYH5lp9z+dnYTzhEX2wi6GjYdbsk3BLoWZxmpwTRtvKZ4xd
dKLGBCa8kvt3U2dnHOV1Oswbu3x1YsRE+nNCw5IsMHbze4MNJe3DdVJSU4B2b2l7MxEp6YetBhMW
CzM5nffW1q70FI/YKZFg67f0wlrtVnQgDKPVe1Wz0uQyMot+Kq6SuDpp1ixQDMg9sYOfGvtJ2eUn
xwmhv5PmQJPCPJsxSJBh3aP9NuFx1TlSPLlHqifoi5H2N3836KkaYyRpghReQmXKAsciOocQgw1b
/SnA4bPMeKhoiioEqnWtUGhYPLbDZc5eQ4rUQtPYsDkCnPrmBBldm+9j67Ps93p0Gsg+61ZmqTxl
8NJceyHtTS9Dx3lKHepPWQqPat7IG0BkFrkJODCrlmxDVUMLhizKdHbhMmzDdNPsVJmYEzQ5G5xR
PNH2bK7lcE63bXBf2so3+ody70xnRUGCkpf6KdBmfw5NQhXMcHAJF1kNONpPInsBM7MPp0lx07kN
/H5GNNBr7yqWxCBSmXwiAFuX9sA649SoKkN6QLGzo0WhubHqXM3Gfjc0y22a9hl/lie3yxHMID4u
5sErlPHJmaT1VMqcDXGdgIyIDiGqhCkI0BbWz3oWkG7Vn4pWR9qotuo6AqOLvGbut2PDJF7qQEN0
M6fnGeGpb6pSSABG501KIJ8nsz+SUlEQtJnQn5/OhUF7gfayZLE0KrnCvLq9VKqzb3ueLvxRjMWN
4qIHA8mGRaJvTDt5iTocdiAzk63TXtqBeqejA7lWY+m+sqS1MjUAcJTS9pBQrQXUN3fKRsOrJgRy
XT+Sd5S1BDe+OEmPeVpKekbdvHl1rV0TNbZ3WUeBqWsNI6cYcbQo19DHKlaUOPQ1ZqhCaPu5QZTZ
qROtfSkWKFIRBHs6ddmBUX7vBc4bsZzlti8zEjklcNPwa1ZjkNkuBtQE3UZuE5PUbPQEomQY6Ewt
rWiPjKPdlHA+AceMJuwhHYRVKH8J5qjrLhvI1YwmLCZBdR2Dm3qKryUtLXyNF4vWIz42tOjD4Kx6
uor063K3M2jOFEHC3k/HE2XC4GnRDNDI4f/OirKxxu5tlvnBgs4C+KPYXei9kF1IvSLqml6VcBWz
p3I1AJBJI5WI6exns2dvyKIrTwFnMmsA2JlOLvbv2p87+9nm/vOR1Sa9CxF/rNtBO4YgPfT6Lk/E
syk+0jaRdiJCGSllDzHRDyIw92G5yTgDm/pyElLpWqmyREUaLZOtWX7M0NrCPbSHoyxunBGMaTIV
G8ZzDdG4I12k8A2cSL+K9El1cQZfOqH5Y2DcjRGfghQVfTzpjniKL31XjhcxPkZ2Q74E3mE/rUkf
MEoVIiQvGo1McXSKIV8r1vjUquhu7T7jKE1W6RCzzABFYPfMGjo7NJBAZKQsJeJtzj+blLViaHnq
I5uW4BJxm5WrpIFUJUf0FkKJfAor045MGB6qvHU8M+Hj1tG8aXU12Bq5oCWpXHOGkd5YxLYf1ngx
pAwnxCD1TzlNtkVKaLiBXt0QKsdCzgTFgfS/S2u6xjZcoCZvdFysumdMtQ9sL6Y9KD+Ho4IOx3Q2
UZzGXqzSrLV70iyVQLnFPvQVxCkDjwyNX0Q+ItCeT3JU0EcBy0BILcWICpk1z1N4YNO4leziLmlJ
ZSpK+q90hDdNRDOTHRF0JC++Fr7DbOZNEdbTzKFY68duC96goLNEnE6Zar2L0/G9IN6N5Clza+cF
ZxeOPz2a7VJu403QxxvyBsZdYzGEtHJ7gyt0Zq9rAMMj0i4WEq08sKsz5S9CZFwamoOu/ZS7kbjo
EQxePVPVg1ZkkBNzP+fyGMYFy3BmHIYY/Vuh3DZmDfwTb69byPLe+GF6KISyzkDigOZpV5DDXjMx
7e08cdzIGLddW8wIzYtjt+At1RHNRqgvsyWepiREUCUcVAG5eQKN0GN0fZ1iloy6q+Z1FVsUEPAj
a0u+k/T4mErMjNWhh0GfIPbER0bXtfbysfvSegA7TZd7ikkYaUiyK49jhwguam4lneccGeTUmSga
8vSU5rVzILiYvJfBl0cGwRri94OGNWUc492UaO3WwUrEt93fO2YvwdrK5GMx3+jaDDJlyG9NPCie
BaPNQWO2aTTnO0UWCkzpi9cQRsCIzBdv7KEMEde0jt/rGK5QB19DW+WTZamXpuFTTg/SJOhuLWNt
Xk/0DoF+ftghXBCsj9wkSwfLvERY8/wGeHLZyRKorXHlD9HkSnbzkfLcE3HSYa+Am7udjXuEy2Qt
5DkT+YrRISQ9xN2vVhUpPjuSQws3Z6Bphq9aW7psuxqzkh+UAsltFOMqT86wpiEBgXY2YrTQDjHO
SMGHOnRzvLcrYm+Ruo7OY2TiaVAp7ktq0cyUSi8IcxrqvHQ8e49OO+VuklcSZ7V68krTQufm4Fq3
7RzhrZxdlUa8ykn2OQcDSJj6zs7zm3ogAZJ5crZOG21XieKhzqyCygIaJOHVBhNOpAqj8p1P50bO
TfyACDAsBeNdICasgnWLHV3J6mNOOhqzsRg0QGm6g+SgBW+LM+PzZmV1lJ3Wq6ShfZx0JlhyPzxI
tnpCY6Strokj6RhwFKJufqSLQmqEYMjcyXdwPLs2GggeOOz2Egsv6Zh07UOmTnxvXiPF54AI51XD
DVsTieMgjMQa0dUB94cyaLZ6xadETqNH9vtt26jaKZYZchUsC5ao2QryZiu1U0Fh1u/LUme426hQ
bBvrdRoAUINDY8PRP6AlkKRHHOo6aXaoX9+CaUz29hxetbTKgNFaxyhPtpzFEMjM+VOZohjOR4Qc
k4b5zRxfBsZN2CSzj7Clgw0LHXTh8NZCx2Gj4oAhM4j1MlxdYbOL7YCjI+GD3EoOyOCy37ayoV81
i8Az2BXkp5soXPu2QyNSb1BvcYzU4w9YD63P0+wCXQm9RX7OyG8mTzYirBiYA5qdzMHsGiNEMnDk
sGmjjs4sF/1au65Jhufj0XcWefpG93dnxCLY1ml0kPocY4eJ70GbEDwjIGIs90h90dyNA6FDzmLb
1qUuIfcruHdo3CF+nV00lyFOd87iQ3rPSc4+gbDT7JjO3aTsKU6vQVzQsCIxy2MZ6fZmaYUeLgG5
/0518sdzWb6DV4Sc0HCuqCBdqw/jey1zdsTmXaIaNkZhVc/NbKZ0rGz4DCV7PwoFfehWbR/pDxxz
XTTpPmhaDfvgCKfDjk45qLIN9+cErZK27XKo0YmRpTvVDith02obquwr6qc3xyl2KINwa1rVtwPc
fy6EHzWSxe2QAzfWkhcIehJjolpnWMx6/oXS4Z4stTdk4qcs1xofcyRWnWl+ikYCQYG+XYWsLLBP
rA8ZBhdLUiEtQxpWgetxTBCPVlm9jVo5udlcvxNt9kT9l/qZI0a30KTzrPpwRK+qCXalJA1uqo5E
bi5hzvl20oxPpIRYWGE3WQoCT3mQ/NSk6gmApq6IrXmyt03T6bwX9Y2c48lQs6d0AqZXINPisVL2
hHzj7G8U+Dxt60OxuFGpdkcd7mPYN8rWxrLijhEh8xMy/8IwPiaaOczix22WQ70ie7XzdPbcBiZ5
hWrCn2vnpcwN2tlOlj4F+S4AmrnpIprhEOienZ7DQKSZvZcGNrQjE2mU7aChBEeZSvxdp0EejfCa
FNWrEr2POuutSJj/zdVeSzPNE4L/sI+s1eyM0o0JTdbqm8cFvrAaiizfwPTzMXLzrtrEc2YUysTp
8bwm80VHzcdaigZK4AZplKe23mo5iaNQssHbUTeb9fMQqbnX0RNMMD1veI1jU+wsMDwsEZRBuRqs
Y2zfYYkYKjKgBGpDnHlV68eanGy6qiu2Qm190yy9riJluQoahn7Kqoxi69ApYmOUiboz3tTJkjEq
sJYOY/Q2WWgTKlhdWahGSPVR2gcGJWsZoY9JHSCY/eKhFD5DN+I4k5HBZu7hKFCZsiAGJ/CwSqV4
D5/k3CElBMwqjsRBci4W0SFWasRKEsntDDVLeRDECgDWLMvgK5qjyZMxhDlGHW/mkuIc3nHqBqiy
Vr2c2yxNk0oKanqeSzZ900HFB5vR16x+HasyJ9PGRO2WI0/OYUIk0qmQRH9QUubggY0QN0IuidNj
Zn/i2IfrkIZlvoe//6EOaU4gIDBkyn0QyYzirFl+GzP4Xr1CHyoMr7LWKq7Nb+u2ZhRuU2Okxpgn
SmDZ4dRDoaFvJUPhMYJ1ugYGt7ECRoV6FV1Ia9v2nBio2ZlXFZ35NmndE1afgzY8aLUaH23As5gv
8L+aMTB2VMQ5EFw4MaaHg2wPklS4VheDWLXtfl3oYhFxZ8/yMtxC/ZfRSdf2rNFYMjSpPvJt8inr
NPewWeAcabtdMEe9V0h6ssGLxeKkh/dFtJDu2eSitHfONdPdqZLLjZ42nMGGAnzPHARkzIbfM7Ok
H15ypxrPI1SBM/G5cLlxokDHYIgmAsDjedHGhzrcFqrwJdlQ79pTmHXKjRV9p7NR3AwWSQC9+iAV
mnGIx25ZAjs0wrDk8BftSuEYqzZVs1OtlQ9VZPWrfFArvw0JGoyS1njoahXozJ6v+dmY2ZhCGzuE
qtUrWyzKMlGcfvzsj980QOMIVhFrA3oPohl4M/AwrMIuKXbK6NAxXVITcdEALRuRVwtExO1wUhtM
ohU0kF3vhBfBs3e0x87PGkvaSS1RjAu2QB/RmSjdJB8csSf4sWVMwZO8EBos1M7rCo7IvgxtFiTR
7Gpl+gypJPbSQOWkWzloWrwShM9bkMlBOIyCzcRRw2dzGZRHNIc9p6O/lSX0b7Epcignk/1IfJpL
njfzIhNfB+rnInzgv9J9Uubxo/XxDIQoP70k+NZvehHnyFWYFLVtFC8uET522L9CqvbxisZ3chpd
COoefUSYaBQsk6pv5ijTkDV7xO6Sr4mppaE+2i65lLBpGYO5iehulVZ5dEz90Yqz1JfGgzaO5mkC
zE0YQ1x7DSSttao3+Wbss8pF0quuy/5F4cW5xXBlbJoh/hhtGLyVJu7TZH6VqL8OmKV3csbgr8Ds
ncWJcRdlc+ZWLXq0uo380mrLfRIwYJIj+cYy6IwUOvN06Ks7h67mrsppvoaVvjMq4O6QZZdUDhWc
HvmR1CTAr7BR/0Bh5DqibX78lKc2YX4NIfRg519k5kKKFrtxyxpUqsDucz62CWNrl9nDRiqmbJN3
SuWGOsG7Kn6bQ67KGPYKx8/lJVoU3XaBaq/D8IulIIfORvw77tYBjjWiC26ecztl9duIAmBwsgej
lvk+OPC0ejPv6tngTW1al/1Iu1HadmtEsrmXjGixMKWwfUfG01AmOQCRGJIIGn4ZenMEkEG8QQ3U
uLWdZjUFZXgwkMWtipaAhwoecpYPxc5YMCDwaC99q0I+Gjv06ZLGUNcZy2sN3ceNUpSFxF+gMu0K
PKz4Anl9Kf2IqnDMzGuXG9otfzcZpbbJo/71B+bBWZAlUhzum5kdJtaD8EL2jo/rJiIPeoGbgcsk
XbErd7FMS1RGJ2+w+hZKQytTMT5+/MNjTfMEpNvoF0o5ei1UCySozuRHOZtkO6QficlRcgI3RSMB
T0g2DzWKEd4ImNuZq2njNoXFshKTKBARAgqmHu+k2TwWUeCSKqK5Cl2jHSYsa1Wa/egZpbIvjCI+
6QsxBfUptpkpYSkxMnsXjjAs++zSx5ybq+gNmklyMdQCTR3lZhi0qddU9XibW/aRrRwboF5fnAIB
8A+qSRAwTEK9vq1r1mMbAtG4vOsBQMZDdi7GWvamsSAYVY2LrVSVR5l9eG1oVX/IHERXKEsAjoTG
VsGyGGdIcaQu5o+jcToG5rCBJY+WLE0uhMpkyyxUXvwDQN7qXrnR6Y8WocpkoEODGyX6DW1lT0lN
647neB8uXbypx3Uxxga/UxV/zomluNnydM0OyaSCxjPKiKzbWanzxqTwNovl6AYWE02yFMVCqTNd
WH68GnW8kkL1PglRmA9dV/hTMVM5j87FGGjoWNFTEZs8IJIQjDAq9ti0u7UaQz3qKMrCHLW8NOBK
GsLB2KdDdYhiHGL4VJq17vCEBI2EHCIWEPn08RxpCK9bO9PRZk4P2tS8F0lOBRhcE+SV/8h4+1/F
XhH5wP9+TU/7KXXt/42k638VS25Z8+s/tfw2H38Jevuf3+7/ZxCb/sfkLAbV+U8I3eXHv37ErCma
/l+kIeOQVU0cTD/YJv8AOFnaf1FV6g7iXlMxQOv+i6Br8FfEWOmgeFQZ5hP/2v/wc8HnKuQTkgZn
W8b/hpz7MzcXw7Fu6YZBDfEzEkYr0X9XWi2dWovmOMfosK9fc9I24ghJSz3VyFzCjA/7T6LVv4Hg
/O5iv8B5kyRXc1qr0ilN83IdleoKZOV9DYsTRVx1LCfn3HX93xB3uG1/Ie7885Mpv0Bk5nwwmqTS
uZhh3od2dls41eXPn+NnPMy//unl8328XeguN2Tk/R+77hxTDU3pJIX2S9aIRaJSMMSSnvLSvvvz
NX5zr5RfmFF2M1QSBDbpxBG88sekwRqvGdWG3NiMHr6BqMVhMjDP6FD/syv+giayZgCR5TSHN0an
b6B8kxdNb1PDlbKATr4qAhWk+eXP1/rdHeSJ/usdLEc0ommkLGRloN9Ni03E7EY2KgnmcpAYw+E/
u87ycPzlm+LAb8wCfzPb3bAQe1E8pIi5EeXrnfQffhbw2n+9BsRrRMSBFN3YUbcZy97TYu1KlNnJ
DBT/P/sYv1CwQstm5t1awQm50K2UdwcOPcBUQubDcviPJf23tLKfCVX/eqh/WQmEJSdjPeXSCYJs
t2kCFblYhdiXeLKGonlvN9pAzz+QN4KC4G+eueX7/hcW618X/WVFoCAGDtHHXDRhZs3lb8uEHguV
w9+8qr9ZBX5FXukzklQVy9rJnqfomSlE5tqqGez//L38TCn756+/JGX+9asX8yhCynfp1CnJ8xiK
oz2U26LMqWvsi1TWpz9f5jd3Sf5lLcgiux8SMTkneTYYSKCiKWPRoIZjWvHnK/zmfZR/effVTpni
IFWdk2CqkqtD5U4h5aUqSCGxFedvHrHf3a5f3nqGBirsL/JJ9Bi7gprgrNNVX0MLKAJxa45QX//8
cX53oV9fezDgmH96+xSoAqtpL7fIG23Rkr6Qa5tKL3B8BrCh/ny13309vywAbS4JKTNj52QOCXkh
cToT7FA5aFboGGv655+v8rvPpP78rCW4fpJK1OLGECA2kGlTqPuZLt2PjvLUwWT782V+swzIvywD
dJvmTFa4jD3ieU6MbdGkFy2RPubafAH7/YTh/UAs8t+w6X73qX5ZAEbm/+bYF+JGMiFLaOmz3kyH
MM9GWlQUbMKOnv78uf79lwTU7efbZ+YhwT+SHt4sLIWivywmDR3NyZ//9X///ijOLwvBZJItNDVm
eGOm9h4uF8j2UQVOUBxCKDl/vsbvPsFyC/+yl0GYyio9TaVTE+QMvZQyOzihcI5Rjwnrz5f4Abb7
v9djzqk/X6NDiZzQcwpx0zNXkof6RomqDfq1TWX1/gTza03eqJtoUMlqLUNCjoHcnuheUn/s5Sn8
m2/r3y/bivPLSoGPj2Cs7r85O7PdSHm2ax8RkjFg492kxlSROT3toCc9MGNmDEf/rWrp/5X2G4NU
e62ohcvT7Wnd1yqje2oBBG5VkD4CVnzdTscWWniQuFOgFfGtAH6Af0pLPjqp/Qtwjx1OzA+xjUQH
uFgtt6ip07TYwLsErp5TbwUUkAk/41/h4LJLL/ks131fiwpFLkGUsCn275eXlyGLgNeTJxWrlY7Q
2JH/b4mDpOPfEeFDPOOTXFhBHPeQqkIrYJ8i6PpiPj86pED2Qfs4gTgw2eeazcciSV5KZKMC1XDh
TkE3WTb5LZ8r3FKwx+U6myabFjMyJ6pSCcOawGqgI47C+i5FWvGNxZCj1yE/d2XvaOi6i9X2x/nm
Nb0Tehgq905JdwDaQizhD68zhDHL1bAvffTJZPvrZfJhQrtF7UQD8CD3AHE/FIX8FgEREeHSKIyc
PVK45W3X99sGd9ybFAmUHukf8ej2cmXpWjjpnMiJYyj87gGSP5GyvJs4nKnS7G0u2amLikfAIe+R
krCBZ9DvJMuDvvevCvq2r0UZ4RQ+UhsqXJfU7533a0reqR3YHUDt4Z+V2hkCiK8FEL+KUiSuowhb
RO8CdkdUjEck+lzunLLH2spPJKLlhnn98zAg70L0LTjkeEnlbDvirW75Z1zC/2c9rAUaC+RwvMBF
yb0TqQPyFt3KOcz5XU2hj1Q/smy3XIwGTv3/k9TXokw18MJmoFve134IihtNxNaGqwve5cv4LrMa
XOsDEPTYII3n1uFlumW8gep5qJv98i8wTElfC0OWje4ENR67BgJVYYy3QNwZ446yQvoJ7oxXlidT
c2qxiNSyF1YGhiV0NIfRG79X2GpXAEUjAW/80nnWiftdebtcJdMI0qIMhJxcjTYKw2UP3tE6+tWJ
6/Pytz/f9eD65t/Qko6wu87gxXYfMfsPLYtHqro9UB72LUBtP1gcX7f6cG1bYlu0agqF5bzrylcy
9V8pziVwOvi2XA1DhAQ8/J8I6dsl9CqgbtyXQiClPLkfku7sIyll+fO2YVTxy98/BEhAgGsWgSNx
D7Fe4ACyB+bPeRjUCTqFW1g1HFOktTbcx7Mdku1b/qdt1SscZ4Ism48q9U9phZvs5R9jGHu4bfvn
t0D0JeDYm0f3DrCtKXHxXgh7AVT6hdflIavLfTTGK8dKU7tqYUOC0iFS4MSDsOJnO213dAwhL5jf
rquKFi1gO5Q2Mey4QKhIYJOA7PcMGsxWVge3Cy9vSHgAQ47jcmGmumiRwW7cFiwinF2zLEJuPVhA
h7moYRtut/nKQm2YqVwLC/McUulUUgRz3BTQzABwWnkA5S5XwDQItTgAb1TABkA6DECdOoTcfQfT
6jiT9n7q1zrE0EY679pKJbT8QyMCyD53jl3DfB66lXFAvvlyHezLj/1kIWJaIIC3lcVkqFAJS/x0
QEoDbeSnDKOAe9O5bIutuuQ8JjCYgAodsOnlYg1hjmnxgeIMlMBcSQRVLu7BG9zmNXSttRs+XuYM
eCFPy+UYBgDT4gSnYZ+7sSWCqFfPgB1/m1zvuqnILl32IQQpK68ANPNxts+qx8tQBp3dfqzz+fm6
n65NdT8SfgEfnTCYYM11hJd6sh1KQHmXv24Yu0yb6aOaIkvEgB7HOCFk2JqDXgufJypBZWIrnWwq
g/7bQnOag73dTyF8nGpgNNONrOdvfuIHJcbvlfXQZji8RrgPejfgzSJC5g2ZyVb4MKonwArejjLd
Xtdc2lTHjdTUEADKAkYAAyeND3tnxkug02f3ESQsa7quzTxt/Z+8ZJ7A6A4DIPQ48v8BQIQWrHQj
CEWlNX4XPhvL3XKlTJtDT6tVmBZ4kYS7WUBV8lDj0D6ACgAWxwaWRm92Az5iWgRpCkfXfIBNcbJf
LtcwLlytjq1CIr8AZipgg3xPQ8ouIpNtDtKPItbjchmGRdnVwlqc1K0c4HMV+HbF4ETNIXWY9jOh
dxZ8Q/BQe2D92lwyBOmLieXHSODkYwl/thRziXCkVBIYnQNKAREG4DS8bseVoW4qRouZIYNwm1UO
rvqRm+6cwPz22cb3qjC+c/EE7a2saobQ7GrFuE5YKIl3BRRTIImff6Nz9JK3WEPTEdbV7ZfrOugy
OD6Ez8LN8oSN4HQOJId1Eegnl1x3387PWT2+Q1mwr6tyZcBRwzJweXT9WFg/8yjJe0S6aAA4T6VI
oYYtaXUsAL85Z/AAfeYs+TqEU/wKOVK9KaFL3LkN58gzgKY/tqgFNVsqN1E4glDER7EBbN6+DYsG
Qv2wmXejr3DtXiJvW05QCHRN2Z1i13FX+t7QKbo5CNYCi7sc+wC8WUCVw3EcSJA+cxnLDTQxfGIr
B3DTINNaKi5swHQvvV3QAXbTUCT2KqjhDndVr3vaojYgCQFuP50IYLJ4qJLhYnl3QErQBvlgwKD6
B5gFrxwJTU3m/NvnLKXgPdkoqqXTXYosrQFWwl3VgpAYItnL+rVcI9MGytNWOb9J7D5uaj9A5hoe
RRMoYeCg59wmIqkPvK75lhQs3ETwywOhM2ZvTmzx1+XCDVHO01a/mgB9306YRIwAV4Dzzl2Nl3JW
Qrjf2j2ynQlC3lqYMzToRYXwcRIh+7MvQh8pvnCNyjZebO9TKn8VZbcDdRHY9OJ5uVKX732yI3W1
jsv6tp7dnnlB5qJmIuvSZ1KX8qoXM9vVuittO2Rj+jMNyhjDzYYr8K+R5+1XBYLv+3IFDHPI1XqF
0wx4yZDSYOqq39R1H2C/96Dq9vt1n9dW7Wj2sBMpPRrEKoa0CfSXY+4DkgsCr7pu2+xoK3Q3h3FZ
xQkNVIlMsziG/LgUpbNdroDpetPRFkwK3wOvBgcngFICOcGSIYkLXjI0PyIVEGQDYH7BF54H+XUa
+G5SOfT3UBkvl36pwyfDy7kM7w8LT9VnIMq5Md5gXEhZGTJK62r+j3lI/p8agSea/hdVanPxDl0u
0LDdcbSVLodNCE/digZVB6WVC6pHg7zXGtmYdRb/WS7DMOQcLWw3ifQFFgQ7GEkxfie067aUJ/6P
0vWHlZXBMC0vBt8f262hPmsQv2iQEMBtwSS6Bcd1zVnJ9Pu1OY88BWnjCtTGO7b7iJ3nKSbW2yzW
Qpfpt2uTvqxFIia3sQMfsL+bAhYzaVqt7JdM39Zmu8TjdIaTuY1w5f3Gs9tzId3dcq+aPq3NdDrA
MTyqR9yAQ+Wz7ZA9tYcxXr6yQJqmIdVmeY+EL+AKHC+ooxawIjxNI2cEdLELPcjftRzs/DF+qZA+
ewnuoZcCRwyrzOW6GXqcajEAqhV7go2TFyDf9w6p1bc4Rj9Evfu6/HnDpPvrHvdhluOar+tJCsQy
e4uQ64i0V9hiuX7xBP+Ka9tPm9hIiSZpzgovGAfwvHB7AffzNAdjrAKKFMlS7UssUu8GpiINaGld
h5zDYdzh8ShGTlkP5OdyVQ3r8kUD+HFi5riv8xQBwqSGVkqyJiAlKAOd0weXIw5UYCuXaaZL17+7
6w9titSZRtowFg9qB4DVOM8Oc1u+gQQJbEaZvloR4DYXLl4PRq7L2r0HxRZkCDubD2CuYWJAkVrC
52W52obJQbWQASkKEq9APcIpckqwHbZ+V0hMXP62afRo8UJ2YwK3anisNHN5LFl/A0IeDsLglFok
vy5u/I++spl9MGBqNwA7D14YE70D+XLl9Gv6/VrgGAY6Q7IlXdzs5E8NFgNBk1+ydG8EXvZW2t+k
CNBllJ7fIUEG7sjBxIGpvChDy1S+AHEDuzCOBXRS2/JASQbu59hsfMd+hL3RlxHU4C70vix3lGEx
//s2/WFIMviAtZXv80DUfEcYniIL6FLjfN7D6OrbHCG9jfUl9Ol1vlJtQ9Pq6kswYkaHTBWOx6AK
zj19qVQPmhpr603juS/L1TIEx78z8EO1fF42FMmiPADAu7oZnfpxiui5hnvA8vdNzaaFjEEgxciN
Kh5I0MMaB7Q55PlzRIuQAhJVfikFwXWTXAmUpia7zOAPtWHCJ13h2xejM++OZvRk4SqmlPxZFO3K
ZazhIGRrwYBRV8wwM+VBItqnjAhgOsM/eCd/vtxeEendI7V0pShD3Pm7mn6ozQxrsSoMURRLcMET
xsUpSoGnWO4Y05Xc379/+ProYGcap4wHpKsAMyLQ+d/IfLRfh2gMQVCAr6bywIwoI2Rktg1SdAUH
rYixnK+MDVNvabHDHbD7Rda2D0JR7O26FHaDzpQoeAEkdN+WhK68dJqqqgswi4pQ2rpwc4zisd1b
fpjvOxHnL32H9G5vAPy66qi1x69xtsyBU5Ow3Qk7T1i2LDe2oSd1jSbjcQehLPUDcO/7H47sbdBH
p3i3/HXDHNOlmXmCe+gp7Hkwlz3ZKWSq5gRQ+zm0wWrom6e0GPexnz2WYWWvVMhU5KVLPwyeBgRj
HMVHHkwUlg9ZmB4TpIL78MxCyrsHlPhtU/ZwkrnyNZJoYQQQjKZhvAL0iyCz5JIHnJNRInuoXDk6
GbY2RIscXhIPWcwLFJCSF94hdzfzo/dpgu0Td4AGhe/DdZ2lxY8erohws+ReUNVC7uD6iTyepO03
MwerpyK2e7JB1ti6EaAD8AmKV+pnGoH03w7LCVzs7I56AWknAPLo5BxbD7jM5UoZVhFdsBmTcKae
T7yghB/Kc4zJ9C68GKC40ndW2s04ibVoEYE0hawplOEgD78Cnwk7XfeOuvapztiOAqO3mwvY8djj
DlYd0CaOK9Pr88oRXbU5IP+uzgrXC3KeIHXX5y04BeDyZ/6Vw5vo0s0ESAJqpQIXUZb1CsBfEE0U
VkNkZSEx3BwScRn1H6arVys5JUzh/AASetU6pwh8o2KoTnyYXycPsHMV868xXvqRlLZyijfs2qBr
+rdQ4OvjapCzF0TACW08e9gIDoucMnlocMizYdwwMCQO581m6qxfsEI/JIr+qkEKbAuxMjAvZf3v
FQzRNZw9jJMvN6FeAG46SCwxwDxNXPy47H87XAItj/6/O7LPStGDB7JSaZdJ7AkKlx2R7ViCUVeo
M+0ZHIdS8IWzFDfPioOmmc983BJrBDdEtd/bXkxHJGl10Nwhz8F3YZZAFOweSr4aqz/fsRChRZwk
spGzm7osgCqzgxF7CxBZ8TAhsdmBweOtG3bHPOcr2wpTYXqcoXFD3JDj6lal/KVvnGmTTXOL5GW/
J0cSZr+q1lZbgIlhMr7S/JcI8Fnza/ciWdjFyh9rHoBrfHKT9E/c++CrjU/SZs9cOcGcOW+sH37V
qvq1Uubl25+VqUUjQFHGGqHChVzCfXHc8dfYhTtntvZpye5i+L3UOJTMPHmp++nego/kcrmfL1NE
14O6JCO2V1huwLoZqKeeP3cy/u0jpRw87OYnn9YycS5D95P66bpQi+JpxvJiL4C7Z7xLR5YfRAPK
znI1DCHV1+JRGEe20+T4OvXlG53yex905pvBXnvyM31fCz0QPIY2KDVYj9BD+QCtTDb+6cvyx3U/
/1Lsh3A61zxqWjG6yFSxfzlJfrb4/BOvo8/Lnze1vRZOes/DywGTXhCCddqkKTh/3svyp00No8WC
3g1rP5my+cSqge2dMiIBztX5LqIye7yuCC0CVA6AGGkp1AkySP4wEwXj7yaluOsTwDHnKxPBVBFt
zjMbHlUNd3HC8+rvoC88x173BnzUlQNUm964y87ZVMJlFHhEWE17RQb/ZHgk/YG539oru2Ft0gWY
FgsT5Nvmzkk4/GlwxL6Zw2/UY4ewqJ+W+8K08OviSwDsIpaE2JdngFN1PrDXQz28Jr11qCO4YrHq
kDT+cXCcgy3oz+VCTfXSJnc9e2AUTgM9tZNUO1xiyPu4A02Ktgq0GIUKLpdjGAK6MhMkD1/5SchO
c8sfqi6BekXCraKMrvy+NsvTijpOKRU9gX34MrbkB2Ak33nOvy//fFMzabM8FaENUlbGMYKHV16G
T0Ly+wYegbhhqFaWRsNqzLXpTgqQ3qrigqxQzRvJQT0T9UPux/8hmfOHyLDFyKEC2ixXyDjYtJnP
8aJSxV7EQPOZ7p1xgjtdsiF9/aN18xe7c99hurQdx+mUgyq4XKZpDGhhoPGsNG+57ZxGj3+v/tJD
p7NXdtfFMq6Fga5ISFOzfjo1Dizp+1HClUSywxhWKzfdhvVcV13aMyyfWYn5iVwnpLqDiwpk0nRv
qxrM/XneF3S66hKY6OpLBoq/L8JuOnlR5Z5g/RrBV5j2KycMw2DWVZZEKvg1TAV8dmd6tCfA9lU+
5nsOoN3NWIf9yk7b1FyX4j8svAMYMvaMC+wTLuADL67fG9h/THLYtj35gnzE9+VRZViAdcFlSvoq
hjGFc7IstnUVeWADwFrL3zaMWKZP+xJWSI5k9JRU4bRpqvHEXdzopk6/MqRMP16b89SaxyK+mHtY
1vieRfld68xfln+7qZe1CQ46XgbNUadO0QhHtsn/SWf1q7eaPXFFv9I+fy9SP9l5Mm1KCxBPHOY7
9OR70Z1PXGwewjswRgHsqW+ojQc22My4jDwAChw04CaXFjiJPmtXZBumSmpzHqc3zMKasVPei9fL
rp4g2wo0IThJ+v11uxddewn7dw5sl8C0V+6BDF6QTEUQzWuZMIYhoMsEB5iyAmMz8pMdO48Nm1+8
ia9MdMPw9bTFvUxmNvcRp6cuHO/6og7aC+U4cb8tjzDTL9cmeMylVblyxn5F2vRGUPonzt2VtcL0
bW09j3Jn9uE2Sk+9AnCuGw+XALv8s02tcinyQ1xKmV/ABEmqk0dZsnOlRe4gYGrhNA6K8HVFaNO6
cGdV26mYTllxl9fOc6NAdYNz2Mq0M0RWXVsmsK0deqD9Tx3ZZVN+hgRg18EpZSLvduT+Xq6DqRBt
aocUxiojcqbOsq23pXSPWVh+ESSEC2Ak5S3vAYZaLsnUIdokJqJOGluiJOytN53fYvGu2K8aL9gr
M9gwmHRl8ZywHBidSZ2nVLyoydrXrFu5ODP8dl1QDFPKOYNMBZ8GQx1OieJBVBO8e+3nq9pGl93O
eZ81oAOoM4jMsO0mEq70WYXUw5iu5Rx+/jxAXG0ah3FW4zq4Hc+dsNpjDUjlzUCRXw8SbFbnm8ki
8CuK2SNIDyuNZojauu7WIlZOq4mM5zly59PMgBT0R6Th2oy1T8yCyHi58Qw7al2aaDkh5BRlrM52
3bnAEnUw26oeYI7+nljVLpkJ3ujWllvTQNCmvAsiWy4BDTs7FjybkYcG0p/97vC1nYJhOuoCxaF2
BOyu++Hcz3CTLckDEPKAWMNLxefyAUbU2+U2M9VDm/YFEbZfZf5wZn65aZLmoYQp9Yg3o+XPm6qh
zfXE8QcnzKzp1Db+Hdxm5TbpI7Znuf3mEYffljVYgctFGXpfVyvi+V/IuG6xN+lwLSCTJLCEs3es
+j8gKQ8gyQdptIZaMB2ndO1iNDYynXOLnmQDhl4LO6ls6F6SLg9vmahemjZBAlu6tRyQEq18ZXwb
5pGuWZxxpRjiMVGd8pR3XzkT5LHFO+3XWFV2cduCjEj3y21piKC6WDHF+xCkeKo8u5PTnuH51p6I
XXiP1339MhY/rMhZnHk1qHflOQddfgvPaVAo+ZA9LX/d1Eraes9DIUqwfORZ8OiMFOqmh1+DCg8I
QytzxtQ62tzPkT1WV0j8Oqe2l7/QKoEXcaTWrp4M8dmh/7aOS5Dtl8uoOrd5uaNW+MMm5M1phudR
OE8WzGXGEjDvQoYrvWGIAI4WAapxznq3GqtzjDPoDa9g01BbP5xh+r7cH6bvayGAesWcOoznZ95Y
P+sSfj8MHQNL1bXkL0N36AJGFpG5TjpZ4Ka3dw49zArzcBa75V9vCGC6QJHJ3K8kuMFnqy9+O3b6
OMHjGjotWD0ycJZwW3JtNS6/4MOsAPOYpsyLy3NSxFmzRb5fyw4eXHuqlWFrmBj08vcPBXhTImjY
dQU8T+C02kt2TEcw81kIp81sTcJraq/LKPhQSDjNuAWwRAHX4WYn63DnWmpHvfoIczYkQ9grZxHD
oNJFiDHl6WRDenluLQt+peKblzZg18c/l3v97+D/5KCrywp5JqALsTt0Rgz7eB+s/nA35fFtN30b
BAwwszvP+kJajOeLYWOztyEoloDsJh7w5KAVEhC94RTWqWMTj7eIQo5DoEGLbvGf3CLedOo//MuC
8bZfPM81zHtWGsYgz4R45t8OID0eV+oEwwh805vLl/N9Cpx/VmdwuPRvvQJZ3V+ok8JzA9mLeF1O
4T7coBq5hM/D9GW5AQ2qYqLrGgdVxQXjbXm21D0h3h0HzFHBWgC1LrwvrlDbsXxymNzRCCRy4FiX
yzVsAqgWbFTV+CJVWXku4f29i6r8CyxrIraDEDjtfsuxcbMfmQPveejEppXjhmFe6QpIBpxN51ak
OSuvBfuOBMDfnVM5PcRxvfKoZaiWLnCcaxcwYRo157DAS72qDr3nbkjd7h0U5ZA88JpqpTaGaKor
G1Umm55BjX2GF9Qjc+2ftj+srMymT2sBqKxTIGM6eI9QHgdWOjzUmbpua2RrYQesfpzMfHyaNOm5
jLxdb1e3SOL4jqfmr8tDyyBygdrn35k11G6n6AQ4fGv5j7lL7xrW7mqrhaLZPbQO+D+dTYB+sOD2
xtUth13xcsmGYKfLGvOswsEsTtszXIPOI2Y3Dp4zTqDlGp3MsOXQxYy5O9UDfMtasDM4uXVhX85a
99kOxWNC5NnlxQ47wuEmt65LyCd/m/jDKgEzQuJGnmzPdTn8J2lX3MBoYKW1THNFCwE1dwvoxPBt
UXpHu83OWPhOMNh6wzHkKEZ2x9o1eqihY3TtInU9+JnNqj3DKSq6VRU5RDyhN1For6gjDTNG1yZO
qiyiZkDPC8gVdnCbsw4NrPJWDmemEa2LE3sP0HlowpuzHKpNk1rJjVvkT/YAJxY5+1g6spPdw027
gevBDRf1iOwymNtcNap1pOQ8V3WW5h72uU38A8C1+MYm6hVnuOuijS5LVEBm515kVed+sp+jUh06
JM4v/3RDxNcFiSFAsUOkaH0eK/i6O+XG884cowzL7XIBpn7XThgS6RpOL8IpcO0GuaodqeElE8kS
6JXlAkw10HYJ41BIWOoh/Fq0h/hpzncxB7uvlz2002v5E6ZaaCcLYjWgwaocmcNUBrXq5Ea5bbey
ThliFtGm+eTAkULGhQp86eFhTqVfvNyqt6Fd4815DDKAgW6SEeYFXr2mXPn81O8KXW2YU9AyWrgG
Bh0r3vxGbkunP3e181iUA5JCVLIHpPirB2XqBvq6NdDUpzVFqZdA9zFYpvBVKu16CKB3kDAPjY7T
XG9d+IU6DAJf4trkNhPtt9Rfu7D7NISiRO0oIqEYJUmr8sAhMb2VZUG+SuW7G86bEkkOgAFBndZf
DIjSzfJ4/PTYgBK1rYFQvQsqPjI3GPxjbqwRu27aNndVTd9Gq/9OWLoSUU0FaRsFuCwDu+rjdSoS
sIWN4AWTdPE32GrYSAINXzI7eVyu0adrA2p0mRQfei0KqUrbfMoDq87ORCIvhEdHx45WNjymz2sR
oqB1C/YpdvNCWJCVzxurz58LEq0006dTF79eiw/cySXecsMKtlvZT2h7Iefm1dpJ99Pgg4/rcWHs
U8Cdugqa+Ap9zXZ8qn45YX6OaLjSPKbfr0UHLj1aC+QIoAh3SxXsAYv463LHGj6ty/xoLos05HMZ
4GXpBwAWeHsck+flbxsmnq7si3084ZZUlEEVdofIUc98nr97VvQ6gbLa1QlchfK35aIMA0iX+U0K
DyMQHlWIKv4LJM7PIMq/A/C08tJt+rw2oWG1G0L+cekAi5Fd0eaPWQFds6qvulZyhQ5whKws72Ez
JoMhd2CS11ZbWyIa+jDDuq6BtAncVNyf0nyEg3hUfYeYCb7yIT8oOq6IPkwtpM3gymkt4TFVAbk1
wkyuyuAQhUT7nZSz3FxXBW0WV9XkUy9xZCDhgXMI6wgupmMoHyPPf10uwTCVfW0qZ6wIoQydQK70
6auXs1PiJieYGXe4Fcn2y2WYJpw2lyNYQEnVRn0gU1o9Sk/FyPODIdHy1w3doCv9JiajRM5FE2Tx
8HsMSZBHDlx01vbYhvVGF/nlooN5bOdAOQYD3gPAvt5NjuC9nxzW4A6uD0oUt1wTQ1/otMWLBqMT
tGsDUg0nyaf7hMINvWPHrF7lWBv2IrquD2LqHNLIugv8UUYwqUSucZ94D3hQPPJZHYs8fGKO/eL4
8XWzRMcqjpU9If0HApKaOcesnM9w6tiAN72yTpjaTJvkcKal3SzdNmiz8NeYVK9e6R4dt70X5Roh
2VSENs/dQvEh9Hgb9CmSe2P3aWzg5YeE6G4kf67reW2e54OdRHGMnoeKwoa1UMqfnBgJRHXe+dus
sYqVEWZYnnSQ4lQ2qUd7G1UZ8mnX1lm5pSymx8H23TOEOd4NSRP7e0qKNdr834u7/7mIdYWu8oOT
11gNbtIHoVvdpApeb/WuhVd6pP4DqT8P72L53Y+frGiEtXpQpz9ytcuBr3OdJ0m+DPIexoKbATyu
q1pa1wQ6ZWa3krt1MCn3JYSzH/DWLbjaIvsh4Uu3XIghZuhyQMeyo5DRpA4Knj1NwF+A0/cDHve3
XhvfKwzYlcoYJrMuDJzE7OLSTFSB9N1p30wCTqKA1WwSqyuDDPafO5r784ZEvEVqivCvW5V0GmMf
OjLzK+wtFS4DN1Pm/lHAljkwrr+u+S6R/sPOW1WRm9RpDflT1tcbnpWwCia2f8NgQXjGZio5c9jX
/7dc2OcX3S58+/4tjbe4Lm2RLBW4sCpvo3RXdwOsI23vDfaym9StbXjwYGNS8Phn6GX7NvO+5tZV
GluUrgWXKVbc80dVB/BAhs1QHDG8NVDhZ7C999NwXmlSwxLsacU4ooJmZyzF2Q+nr10cPjoOW7na
NoRHXdw0zvCRzSzmn6XfH0c/PtVJAco5MnVGmOaszCjDIq8TsnzJJYEHoziHaRgeYY8+H1SUddsR
1zgrJyZDEUyLwdKD/MSCI2lARb+1uuiUR7N/I1SyxoQ0zVZtq+W0maWibmwCJIa9Zfl4kmX6ANIg
EJRwe1UwrJXy5KnuaXlgm+qj7bq6bEDHlFgZs6Kqbjzlk12TJvnmEo9XesU0qi41/TBRbWfKOXzo
2oBTv7p3BK7sRYRIdFUFdKElfKGdtBhScZ4F2ykWPhRjej+n08oBxxCkdbGlDX9tkfAEESXi+U3l
FGwbwbb5afB7eClH4Te7j16Xa2KaIpe/f2gnyNnAEhsa/8xmGPaJqLlRFjZE7vg1naa1lc2wtnuX
cfChkHCgws1F65872HQXckC2ePsQISl5SB3vJnacrer99+UKGYayzv/z4qKom1mJs6jA+ru8Ywx5
8zqr/k6FormBB88XUBxgzEnGw3KJptppo3lOZz9setzGKEjQbjncTYO2LegOnGYQjRncb2Gyze7D
pjwuF2gY27oG0eIOTRXsJQMnreJd3HX+fq4Sft3M0WWIDXBQw1SVOYzyyJ53w0s1hG/LP/zS359s
uHQFYke50yZWDYZKxIr+RhRExdv8IhHZwc6jXttKmtpHG9OxJDP2v1kRKFokAdIEwm2qnKskpq7Q
FYd+4nBrAhIPW4BE3k1dK94HkMYfWoDRVjZPhvmviw3lOJC2krhIZPAi/q/DfcRWMZ7tRD5aLzW4
zZerrbRbCQGG8avTEIs+z0CMwP2o0/Ug1PHqrs9g75k67d1o2T9hl7HlaloZXaZ7bl18aHsTkvkn
CsVcJb8JNh2btnksxmjvdeRthJPwrezz6nKIUeBL5F+vG3naAteJcUos3BQFA4t+F/20sefh0Fr1
SsA27dRcLQbUA+5++6nCyObjI7X84qZvp1/J7O1VBCZGdWvXO9ymbrknYB+N+zfSvVxVM12aCPJn
b8P5tYR0C28VbZje8aK+m22YXywXYJhNuhyxioZ59Lu0DIp5eIk6+0tnyd3yp02DQVcddgkZajE6
RWAp58elpdI6vnN6b+/F0VffG55wzXRQc/pUOGvZAIb1QZcfjqB4I/EiBHU65PURyenkRbABTafc
yb4trTA5Io6Pt7ny8lt3nOXKlsHUjJeY+GENxJO0nSNfvQhsmb/jHsO6oV5Er+yjS6EfPg7brMkJ
Q4mXMNd6bThNbxxhrbx5m364tj9P/XSOQj+RgSOaZNOK3jkmiswrM8ew/9AViWPrU2hmxhKEwLSE
56t3n3szbIWz+KHz13Dgpump6xDdxPJE0bVl0LDEP8IfudnQvFU7bHrowzyoW7zny11c1sMm8izr
FOOVCH4RiXhKHI+9roz2S7D5ZPlztCDhtZKATQZveDhOg1PHm73085NokJ1bU/sOOqLbqCuPUg5w
tpJIncyT38tFG/pQlzF2bgkASIjBV07SOnqTl21cu0uvu0fTdYx2F7EoUlUBlh3eY2txEJl3gnvB
yucNQ0QHLRaCO8XY2kXgVd0RyR2YqeF7q8QG3r1rXUM/7xpdv9hDajMjR6UISNNG22QQ7W2fqXA3
p37yCqAvvUkYgaG5F9ZbNcKZEGjJBrZwjO2rpqcri6Nh3ddVQF6YTlGiuiTgI7utPaThuKX1ABa7
vGlJfWpw+bUSjQxtqst+BEydy3DqkyDKi01ZNM5NKUlyOw9uuZknvpb0aChGB0cOfjkzXFFja5y2
vxMKAklj//DhlC6GYmUz/FeG9cms0uWaqsyRbpyhjBxHvY0t2pOTlf9h6X0OSZrecJK8SNc+1FV2
Igi9hMF6q+3SHQVSeirto0zXEqEvofyzX6JFyj4RSDQSPRRzKr13YGGf0fg/0XT/LU9iw+jQ1Zdt
WrVNDbetILR6JJBmZ8naW+L1G1yf/Aw7dt3hXFdXlmMrVEeqMlBJWW3xupzv4YbYnKOwXFM1msKR
FgiHYggbCB5K2P1W3qnPZbwXoRvfXtVOumYyKWfCZVhlgUzcWyt2NnHKd/EQHewclxquv1KMoRK6
brKf+tTnSMQIkGfS3uS1BC+i7XbLdTBMHF0paeHA3Gd8TAOJ0z/uZutznqsNIsJbZM/XLew6AtLq
QiSC8TEJioT31Q0yGId8k/puuZbJYpgPunCSz6Pq+tlOAmzoj/Cj38N+d9+xaeV9xTAf/i72HzY9
cRvlzMtm5OIAbbYHhmne2r0zb7gi8f9xdmW7ceNa8IsIaKNIvar31Ykdx0lehCRzo42SqIXU8vW3
Ok8eTqsF+GUGYwzE5nZ4ljpVXypF8mNAQU73eEPmdtsMICLBoTcWp5eSjocCnXQbK2dLPumcH/z3
7++mEsd10qFxV1yq4pSO6bZX0JUM9Nd80rtuYF9b1W3B0XhQw4dkEL3AhBdagPqBy4ZXl77i+Yqk
yUtcNMfUySEfbZ+Frpdu48xJNmGGRARidAoMpAdwBjPRbEfLWYMF6KsaIDTxeHdmTpoJNqRdgvI2
qVBPv7X9kbZF82Fk0bPfZv7Cdb8PaMSK3Sb4bo+yvBtkNLTykmbiLbWns2qRdZ+qJ6/Mf+aeBxF5
b5PV1ebm/RDaf308tZmDZ0INYWIgdUeD6tKkEQlR2UVCq11iP5zbnNug7+aUN1q2DkqTl3yMGkCM
6RgmBYphZankulWafiyBbRkvY860X2qQVF0iV+wGYgPqAFAoS14er9Hc/bFubt27edj+0EVg1Ikv
IAV5UqJ7zkn+uanE14ZUr1rUV6cZUd0Nvnt6EWM6tzGGRRjbfpBt4ccXGuknSdU+akFU8HhCc982
HkimhGKOzDGfnL5GbXMt3PLb40/ft5rcxBnGZRtXwJeSM6F2vJK8DbZFnn2hBEKk0Clt17GKFjyJ
GdeM/wddSLSqUicg57KnYRsfB4+sbOcT8oqZO4ZCF2FKXsf6BXXXNP7FwRpV/K7ZUgnyvlHgJtJQ
ukMto4qQM8Q31n3RHlyKtuexXIhc5z5v2IMI7MaIUKH3J3q+b0bvwFx9dAT5/XifZs40NykMQd8Q
6Tau44u2xx95CV5XH61C7U85vpLaDQEmWKlErkb89fGI9zMj3EQV1pmctJ+l8QVtu2QFa7evaetv
WoevkiKrw74XUailI6EWtpQ4m1tEwzA4pLcGzbFH1SCzsE3QCdDG7AXPw0LweD+5yU2wYd6Omtuq
J+fMdcef0hbOP8RrYOfihmcnq3XlGj9iBANjxxaGnJuTYRjsQdvx0CpyzrN4ezt3bRJ/YmqJC+e+
beCBYRsc1cdFJ5P4UnhW9NSxojoCZ18u/PiZ9TIRiEmKQ124+LqQfvJ7oGMJW829lwGqkD0wrcWw
94JUPcWTdLePz93MejHjEYprN8qmIojOExPbNoG6Ki2+A+D95/Hn73etedwkwxI19cC3VZOzjKMj
E0XnhFUzJPGhbDirt6PXtfpSCbdH9NgE0j/WpKjI01RHTrIKUOdDf78c4glofPA5b4D6vKm1C6QM
p9H9kNaAx010pg96gbLrWpjKwW5DnrXIfstp/XgJZlbYxGMmXqBTkmAFpjw5uVN3FDlyT1a9EEjc
9yK4Kak9EtbbY0XjC2qWdWiXwzdPsn8yJNNstaQaNvNsmZDMBBRvqBVjjLaqVIj2/jIMiPimpmhj
sQhhPsgZFuzg3GoZ51F5IP2i4EJHg3dxyMEoQJNpO0Ix5vFmzK2WafKcoU39OiHncSzXxM6PqQ3F
BK/uTh0vF17euSkY/pDXdWk0WDQ6Z0nVoQ006KB/lHT7rkyWwt+5aRhWzi90CxqgBLcWWph1GeNR
ytFe7H6LhmFhpeZmYVg66SWtXbtudBZDeSA9OUxZe+HDEvZz5vMmOlMU3J/SaIrOEGt61hm/lp11
Bnxj9XifZ55TE50pWZnk6vbrSx8iXVmRqr3CcxSOPQ22DIjQDepR2aooubVCYLGUD5t5HkykZqL7
lEBJK77UTUBDlxTHKA2yhasx9/HbYXjnZ1v9OKB/E36pZ41Hl/l/iqBZEmueueEmGrNNmNvp2IUr
MKkkVB45lD2BVBeE7jxl7YgLurfHOzM3C+N2tOjkpbXnR+BysXYRFy89XMWFFZopNXATx+i5rd8h
Fo0vFbOhfNG38apgtFwjF+ntXIaBAuH87sCVvCv0CMyLhM2UEZq7dZPJhdTI3yTUf1ORCBL/vVGe
gLV3IHgNYCh0lqJy7et8I4DTVlbYVHWoo882OAdHOYWB/sFddQy8eB2xJ4d/HvOffrRNQXTyeLln
7pmJa0yAT5VOKayLapBqGMjQhCS1rk3mrT82wM2XeXcq4zYGRNWW1oWW/OKl7tZDJI7bt/C8zVxk
E8rYNw4YRWg0gUcbfeehlcdqVTq13tZ2lW1L9LOsUjv1Qxi/7urQZEkHZuZCmFhGPy27JkB/68UF
YnPdjFBayvmb8urfKsj2I1/iopyb323f3i1fItOCdXZnXyBljn5+7zzkyJcSehzS4S0KrBby7IA2
BFn5/fF+zcSFvlkWCGqwTNc9s09OeS3sfN+DBMwRb2NVbUSDIljhbAoAbMsa9ycD/Z4Dh0iGcRqE
OftYchLyLf+ede0nPZVQjz6VPV+52ttNpT7FclravfuOtG+yPLiCRW5nFf0JgiM75W2nip3wr8bv
IEFbuQAZf328mvetmW+WBTo87lEXRd2JeGN1dWSp93lH2f7x1+8/875ZDZAVFYykvT6ljtq4hfVk
kRRONA6HGhZCjrkhDFulwIVfCSCaTkLYQFqPQQYMuMcu3eDz9TB0fGGcmYUy6wJ2rh1SB9gRHbXl
ISCFdWrr3to+Xqi5rxtGaOzcaoTsYn+C9uMzychPFqQLBmjmKJnFAKtrBEHXmX1qWMmfbFv2m7J1
onUzVK+CimSHRpnsODn+sEB3NfOI+WZpoBkA+xVZpU5RF+TXOMr4TtQe4qax96DVI6PV1KDewStH
bCDnq69Bn35PRh5f7aZPfzxe0ZlzYSZcAwuJAd6g3yS201Umm18Za1/SMfvRxEiCfmiM/5QoRmWx
tuj7U0Hk+CIzQK1CD/zldZg2MWTqiyQpvj4e6v4z6JvF3SalErXAfjglhSueranpNkCQ6QN0ZqIl
eZ65MYzYwvY8qSLF9alrblGkn/zqm3LXcvf1Y3MwPCfKwKo1gNDhBB4EJyyoX0HXKyBrXzZLSgdz
h92IK3rl2qzVeX+K3G0+ZHw1KrCd5ASU1YEX9hl9HfjHGgl9s+xCPS9J4y7tTpkLCHJWdP4mGci3
VNCl8zUzG7PMUuFidl2n9KmwxBXgts+gXTwVbgoQlXvN0uAQROlS1/p9f8E3Ky14BVSZZ1N/6lwk
6kicPLWO9lZD5621l++Tvll6O+97DL5ZbrE4CMYFA0s+Im+rCkEshdQQDfSacBBNN6rx4X5lYGiO
UBkdtF5KkszkRH2zGDJpF7aQWcMp1Wxyd7BRAC6kVfY5aWyy81OnWmek7M6KAS2/TsBqt276xRzN
3AIbLkPuSh6n3LWO2ssgit48xVG8b5MUij3Vhev60+NLNjeMcYnBPBC0uneso1/7BxnQ4xh0RyWC
n5Zlv3AuFoaZ20TjLkNHS/e51YoT55O98gcHamhEnsqmP+PQHmPOPjtC/FLTuFAEmpuXcbM7b8pZ
GmXlqVV0fEa+V17rGCyUXg/+8MzN/YM1yCU5+xlLaFI4YE5pVuVTDniVy8FBxb9z3e5lPxweb9L9
x4maZRTmVMhYDiQ79bI9uuAfo5Ze1aQHTdfu8Qj394eaxZOBOHlE7SA7aZUh62F/jp1+07AtsftN
wchTFSSHj5GCeNSslUx1pZ2MFdORRdOmHrLPHMSqC2/s/X2nJv9CDRHSZvRJeeJ2BH/FOhUdKsGj
w69NQr9Yolg40Pe3nJoFE9CDJwg1tH3U3RBGLP+B1E5F+Z+PbYdx+SlHOzKv1XTUVLuhHNVZNC0A
Wm2VrkhXv2RZjfZIDYVL0NG+PB7zPic6tsUwBdSJ5EBqG8+HDYiWADtP0LItkvAhCp0rx3VWpaTH
fsjWGuCceqRFSINIhJEtl1zBmxf+30wCNQsooM7ofebWaAmqo/PQuz+Lhn8nhWrXPmtenaHY+lW2
cmRwzofhQ7qJmLdhKkhHxoj6cNWJ4sD/VjFkZRe7UebO422m7+JdDf+ogIqTAgG/jXdyyPd2VL4V
lQUdTz8pdnk7PT/ev5kTaRZTCvDEFZZW/am0mN4isMl2bmuLA0uGbPWxIYywQ01TgkazuD31cChK
1/kj83Ff2MHb48/fj2qgcffvtSqoygl689TJAw/sqfLpuCZRtdQ5M7MTZuHgFn77UZfpk+9Vv4pi
KMLGtxHNZHs/sv+J3fz3x2Zx2593O+6VKfqzLLc7Md6LldYyBCE5XdiBmWCJcsMyADEllSatfZRZ
tiZx8yq9+gQgNnoYsksaR388Wh1bWh2Y2KHb/Ezl0tAzjxA3zIPvF0Tn1dScnCAY/ZBUWXPKI0V2
6JGv17bv+d8fL+DcRhm+AqlIqSYe9yc7RQf4Sno9lEW1RkYq6Ks1Carprb6JDD0ebe7QGbffoy3v
i8JqT7rreVjZBOC0aFyiPJqbi3H9G0hX18OEZ8JhV7QlrwVzn1CPCV3t/+DxEoBvZhSzuJD7KTKS
AYMzXnosBNMADamgwPEK540xb9xTXX2oTELNQoM7BrqyAew+ja0dPYmUNHun85J1Xy9iXWYcb2pW
FaISvniOegwEZNieBaMdto0Ea4zaxLX4bFUkQ7M6+y016kvcdhYSHzP202SEYKoqJWgiu5OTdfvG
1Ye6qZ5GtsTiNnN9zIpDPQVofPXL4QQgJGinaEbWHMJJG6uR1bpsuf7YeTYL3HabFoCv1+OpS2wP
8Urch6WFLurHt2VukQwjgM6czKkSJDILv89OcIGavYvUzWVo+48505QZ17/zWAdF2so9WVZyVb0+
ysFZB5H//HgGc/tg3PcsGAowndvq6LjIKqi8egX1IQk7n+8o+xgEjZoVkZxnXU3dVh2RSZJhp+29
r4JjIZeqBDOTMKscJG55ruOmPhIJRggrVyCOSwZvLTt5dmq+pLM5Y1dM/oY0cqG4myt5FFPPQg42
0hatLSviV5dEse9g2F/CVP5NL97x/My6R9l6OrNTDGV3NTJ/P3mRrxSywFNBDqDFcNruKUou1Tit
a4j89exQgLINdnvVxhKcpd7B00tplJkzbpZClMAVUrqRx2yqLzkXBx3Zz7JUS3XN2bkaHgJoTGRU
OEBGJIVas2gL8dhVVjwncb+uymnDvO44FWMIAgTJMvj706oDTx4CjNpNQ+ger60+Xz++DTOvn0n6
wIM2ySPXL46ZZz27VrtpvOrn40/PhJQmo4MXo4yl/bw6ol6wsVTqhWkcQwk2scK0ioEGrPofxHXi
rZPz4GPmyeQu4Daj1sQqeEC9909eqK3XTRpV7yJY8L/+tj3fO6eG+eCOZbljBh8LXTOx9YI+MgWO
KJCnN/wpGFHkWU0eYokt40mcB2FdQQyebSeRCHoYWM2TbalzF0dcxv9zbL/aTaT+4/sxOsTCIBa0
jLY5j1xkvlMU3r50EyR6D2MPbtZX6hELwCAwdhb9KgryyV/7LWIhjDKWOohDyD1lwy6tEq/epWlK
d1U9uL8YyVL/UyVltQPurZIQrY7TFJLjcup1sCKWw/IV11lCqhA9g46drETcOU0eekT7zhsSA2na
rnif90m8mXLNhng1Warsfgylk5XVZpp6L0o3U5JZeXbskLL9WdROYF3A7JstEYTMQKKpb7hS0BVu
RCl58YkrdyMm+V3mzq8qD5xV4qHUG7f0RQcoG9ik3JUatOXBUuZ2psBN6e2Iv3PpM9GAMBL56GuV
J+GUWJveQbO9/Vz6z4kzrYj8laGAzWRwGtx+b6kvU+atuuRNVvm+gJ5CVne70VuoVMwYZZMOIp2G
ySL+IK5JlgDDGI7CctJsR30OnQso4OhuSxw9Qf1gcrs4WjAUc06ZSRORTH41Fuh8unZsJ9hPKZ8D
sMmnbRYWA10B8LPORBIih77gaN5PZlN6e/rerTmkFluf2I24qgjKBA1Pu3XtZjx0hF1vgs6PV32T
wIooaJo+Nlgzdt8kjkD2q4tlgbJmA2L3QsVrqC5nIbzbhZTk3IxuNvjdjKBfL2pNm+KWiPwaIOe1
0o6TnVowSK5EOWkMVfc7Qftg/3hCs3tmeGu64hMg/KoAcb3zWgWgO20TS+Ef3ucB1N88UvtiEkfS
lpvJL389HnXufBr+G3fJ4LTZUFy7ukhWaZnifavzsGjQIZE2G7RifXo80Nx+GaaY+qPdon+guEqn
+ZpYzZ94LK7AO709/vzcPAx7U7bUa7wmLa5+Hn+2J/lSV2pTAZIKCqGXIhCfHw8z8wKb/BpWDMoI
aMgUV5s3/wMhp3rqyyxdgObMfdxI2Iylh4aYghZXx6uAxSROOLV8KRs0s0AmwQb6ncqEQK7kWgqp
Lx0EAV8Ta4TCKKi3up88ZcgcerW2vjxeqLnhDINgAaDuSNBeXGlKnbBx7QPqaSeVR7sJxJCKNevH
48z4LSblhtSdj1m11RWP+lPntT9Z6Z3qEnbd8cSaNPYJNAhbN44X/KSZY2zyb1haNnCoy+qaMijX
KsduECiU7qpRVvX78ZTmhjDsgOdyt4NSeXVtobSUxOLJj2s/BNhtYclmLJtJs+Hp3lZWD3wNcO8A
zBIm/N+qLWxQUEDGo1w7klfF2kpi1w8Db2Qfq0BTs5+/zR3G6CjklQv1tZ+cnzH6F13LW3iCZpbN
bOSneirSlvHqKktwzB54ZUfDloINxw39PGuXSgkzl9RsOfdZPwk3yNurO0ZVaMXtxifZEtBx7uPG
rckHH/VCFdRXUmr3yDxU/wkkZ14eH6yZu2Jiq8pAujbwdvXVEvG5SotyZXX8B6nbV7iwJ1UPaz+q
Pgtribj8ftzLzXBFd0HhT5kDzxKu9AEomB+Ug6WsHOt0BaLvheM8825yM3QpAJjkXm9ZlzZANrpz
hmqTleLX6ARg6IUkTnns8f98tYrqoMkofiZtqj/0qHEzghFVoOELxNYlblGZXaeWP8DY8GAcVqlE
59nCFO8fbW7q39adDfnEIZguWVmKjQPOgZU71WKflJNaGGKmnsRNhx0hSTCywZ4uKfX6C8hi7FVV
AYY+9H6755Y1rCYfbOUN4TWE+iREhprcPynl4AmBZPm4VhS9IQuR4QwMkJs+PNqN6pRn6XQJ3ABS
zpmO/sdzzzk4zlSsnVRnU5iPXKvQmeJk03BKw8BKh52n626TZ16KVD6vdoXovFBDCGz7+AbNbITp
zQfj1CUpUtpovpv+FL4DNVfvT8vpwnG6f/256bWXns/72C6ni6bit3KTn/XADh/75YZlEdYkJHWS
6ULioN4OTtVsMyedXpwu+JiHgSX/t8dcgjxcti3AsAgtv1iA5mRO/CMZulcLLOLEzxfs/Nwi3f7+
zjG3itiLU4dNF5BdNVnY9ZBwyYpiiUFtbouN17ergr7hUztdirZ2j32gUpAADZYIFXGHhcs2NwXD
6QZ1FpNMu9MFzclar2UQD9Y186WzBGOfs4mmm+K5o3vjInXQwz39U4BOpo4gOTCgcUU3kCNV20Ch
d2mSep0nS9IDM7MyycJGq0Gyw8KYaCMFdZ+nDnpYEva6705y02eJKgfsqqpyLrK2L6UdbcY2+cRH
+kfXfFuXEVswPHNzMKIUUgRxVuexC7tTfspq/wfwLm+Pb+BMIpGbRGAq0qUE/+x08SalwgQs2Z1F
Dl097Il3jEq+5XH8T533R2EPryTxLrEud7zqvkV5sLEsdext9yC5/eXx75k56P9lB8sl+MyLCc44
6bZZ0Hih15TIvyHLvno8xEz9k5sEqLEN9RX0KlvgzqltJKqGS+qxTSr0yoKqXWJ5bSjb/Niz6CXO
ySXOQMVJPqTH7HFqhISx0yStFsD+C1pva8f7UUveL5yTmcUz40CSELiAI2wdurTOHarSwkur0IFL
9XjlZlwnk2kRuuG8CbhwLpTHxassYrYZCVVnjzrN1tLVn8fDzG2QGRVST2qf8tGBTo6oV7RU11Z3
XxLoBEJq5UtWAvKQyacBwISy6D6lCVIDKLo+Px79fiDCTUlo6TY+QR3XuVQQfQljj1phZZFjWcX+
xgJ8+HZWeJQuLOnc1TaeJ/hLbETxC+YpavihbF07lNxa4oCYmYtJhZd3EBuqa1zuQgUTcNDsIhr7
AvjKMclGoOWsTR4vtiHOTMXkxiOlFY2JAFtK3Qzk1+SW0ZvfAnH0eFvmXEGTBw/AKK8AUeF44VP1
iwTAdqPpV0uxaWogFib1jaTqizPKlzTwXxvU/NyBbsbIWXjg74cp3DU2ylM3adVqGC5j615536yQ
pLqCcThZOQ3J1jUhTVgG/dkOlgKj2RnfFvqdTwFyVtcpceovTLd0CpupEb8BTGOfIXTsHu2xdDeq
7IMQqrVjKEuiv6euoCdcheEfXqfw+Wnj/e/x8s+YFtdwQKIWSRgSRM5ZyOo8pfrJFsUupvVCXnPu
886/p2r5fopqgOucZarWTqs20eRtvaZYP/71M4bLjMI7SWVL5eic9eRvimICef62svwwQdr58Qhz
Nsvkymu9FP3QQeICLQMxC9evz4i6LlamV7yJfzT+8DwqvbIJTUKW809NXokwoWQhoT9zOk2+vBr9
9AgqiHNOgxcLnZq3cSkkAcBYUcpnJOzCfEmFYGarTPK8KgMyCZGrc7bRwgPa3efAmUKvT3aPF3LG
pzIzGfZY+MGgR/vcjuPXnCan0vM2yNfvex5viPCWYIK3g/vfIhw3CfSQwkxEnsY+dKsRKkJGkhUg
cR3BwbXr620yPJHk4rvbungCk8Cajx+rDENy5t8nfUhSH6i0xD8PnezBKMyutmovYM3fPF6/GZNv
tokVbRVZDNU6yBg2q4TqtcOTa1tmKwoyEdeip1uXyOOh5rbKsAnSTuxhmjL/TNq3ge0myEvmyg7R
pHCceLMwyNx8DMswRHZRWjbWi3bBDwvapmufs6sQ4oKCRBT60LCEbJ/84GiGp10Ek2PzUfpnt9uh
bQOICAaU6qWOftSuBicL2T5eurlZGV6gKPJkbHDUz6zGtpSpFYVWlK00AfOuU4szzdzfedd/KIXP
zUayFLr1A1j4GUTBq30gc3Al82Rpg2bsgUkrlydZ1dpxTM+19l4EL1+sFjknQhfe3Rmv4m/c8u4R
DAIwb/M2pedU+//THCVqz20WbM1cQGq2jZVVUPu2E9Az2jHeUtFfytbagVduiz6xKIxb9x/usYMP
1aKQuktVybkFMy1AYFdJDuA3yAdQOicd0LzeMRimb4+P1sytNNu2CPofGCUePfPR1siWyXNMokPC
ejwFXf/ZUt0C2G3mUf3rtrzbmV6WAU3s0T+jv+/3ELmXZpBvbjytQVvysWvy97F9N8QkcrseNVi9
Uk+SsPK6Kmx4sfMTfQByLw0zTdFoUrEFN2FuZ4zb7zLu+n0g6HmwQbcTTg0aBhcMy9wxNi68H6uK
ZgKfhqvTh5buoFuAZvrHWz6zE2bTlnBcUIdpHOOUxHV7iG00Nq6zxh6hBQdGwWsvLbaEdZ1zdMyu
LUdHUrF84mCeYBvXcqHuSdtVHcVQfAVrUd99ZyzYaE/9sYLhQuMvxIkXHu2ZRTTbuOIq7UgyAbmv
LYR8WROkEJWnz48XcWbzze5NaCs5tY/sw1mXUPfsueUcnclP9m1ldwuHYMZLM7vBVCEG6UJv7gya
fPkMeWHvFcq88aEKXBEA+6I7soIU5wQq57Ed03WaN0puHk9vBvvCzPYcKoYpUdKZzvY4rgD2XfOE
HeSgIIPX5Su0u3wCU9ZzE3U734teKGEL6eP79oiZnTrElQ7x/MQ6ozL1uQQLbDRml4REazqpQ4l6
+OP53d8+0AH/26+qRQW8QCyGsx8HT6NNPnXttCq6Yenc3z97zGzWyRxVN7UqBsiCOzeyiRz9ET68
kMe/fu4l+o+KsoOm3sZx2dm5kXvb/RcQ0b1Vhfs6KbFHy3yJbtL8lHjOvrKXkG73p8RNkkOejsoH
Gso9W7qkISlLCCpk/oJNur8fuC3/3o8UrY1dMyrv3Cp/PQbqpUDgaEdLkq+zC2bYaoumUkrbHs/c
HnccHR/hZMvvQJ6dqgklQ97u8ij+E5TQ0qmDjwGjUV/696SapgEYmtfTObGz9AvP/NEJI1zjj2lU
MrNJr61rV3hokcGi6elEpqLeSNXEa4lq7oIN+hun/TfwYSZrHi0GH/QZ0JvpEBS4rAkBDFw5EIm2
drFXAhabb4LkAn8eESOiSdf9RbpxFbl6JYsnD30HzRSsbv0HTm0d02Fr19E6Luq1cD+T/gnNiwCg
fm/tpXjpb0B27/caUQYjTam8/qaPE//SibOOIS0GegdI240IcvO6W3u3yIbFG0/LfWl9HasvUfIM
isaAPdm6Qs2tABHERYyvk3xj42fwQG3s4Bk/3fHaBS/1L3nFvV9pHHeVDE0+FviVkHEHJcQVlJH2
VK/z2AvxS1lihx10xWsVhVO6CWIXzG35yuP+tq0uaT1c05KuCnSM4T+DkWxy+9nKFxzCv57fvd9m
XBUZD71NJjs49+JlHKuV3UBtU6araprWwkc7tNhl+bYs7R0q7lukDeqmC8fg84Jpm3sAjEvDc3sq
62wKQG77E6jsxLJXdv4zancIrztI3tfyudQgaiz/1/GLSPK1HMECVKIwtI2LJfrgGXvBzNY2OnWV
nVtddOax9c1OrPKMN+hPXtvNypIBjrCf1/u09sqL8Lzm2MXBUr/DTImFmVR5rWQq6RmF+Fb1Zay3
f3UYgbL0xUbV0Ezsxd6mPhB1b+PYPrPG34EcFmR68TXD6bndsOB5YStup/HOSTC742LA48cRBAhn
l+cH/BQWVWtv+izAIeZ5b5BzhIr6xYYLTwsWMtIu2Jy/ebZ74xqPM7Hr2I0AJINkHgi1LTvE7gfI
SJdgy8G8KxsULfn1BsW3wTJRQFcCl6ah34I8vZ3OMTqD9AlXw86/QeMvnKJ/bgysuPqT5rsbA9rt
jpVTKLBg+N+Wf/n9OJ2ZLH4CdLkDk1Z0Bib2FUywtH/pcXOstPyEBrpN3VgLS/Q3P3NviW6P9LtQ
R1Ov5SVt0bLqpWFRPzfjt0in69uNJJqsZU+QzUm26SDXAxhUC8FWWBnY6CLJw2a8WMkP7J2Op1Mc
qe3UPbf8ohSaqjy98KLP7qJhiYGZ8ZokBUEcHoIbWDn2rgmSZzX6jtQUr8tgb7Nr1vdPGPOpA8NA
C9pcuXHpwRJqZYN4Adb5dvptgCPotxsRLM5BzNihiYa9BYMoXLAk6h8eJHprxc44+48P/n1nhPHb
fXi3uPC2U6qitj3RcRtBp4kJ0f5sRGT9fvz9+54U44aFZUmQaJRYGrCyVG+lH1zqFNiPj33bMJ8u
dD4Kh6NbTqUjmK1ieqhzZyGguh+QIC7797ok3S2bW9MKZ8buVm5ycqyb/pzM0RlO+yfppB6Ep/wS
l1AtTOd+rMrM5r94VAnqe01xknn/2rXZWxqDzt3xbcQ/bbZwVGeuLbs9Re/2GyVdzyKFDUYKsfMj
a2PH9YkV1ypLQzDFDVItRQUzB8ts+AvQO2UFvqpODthEVmlA8g0A2CiME3updjFztsymvzZv/QyK
NfYxsv0vYEo5KajpLWzG3Ldvf3+3TuU4aV0xR5+CqU+70GUpOdU5W5IBnYs5TSZbv3F9oPvQuipR
U0cwHQ4F3aW9+mszXNGd61vacJ/E+tBWh8f3ZW7vjbs+pqkfM8+vT2AULPfMScUR9MPpk/RlfeqY
cJ801KBC16qqD/F0MZNBkeWiUD1W8tQnzlMmuq9+tKSoO+M7mU2ARZlEooobNJw70T8y6S6pQJ80
HQ7xUJwykW4er9nMpTR7AaeYZa5dpfkJ6mIbsHGuWyv435Ran7gTLaHnZmzNfxoBK78vy44gZshk
dE3c0kdTVf2zLNN6PdZFuu5FOWwDsHrshFLjgoWbOeFmT2Bku4MoR9weVFpEWLR0P/nFQtFy7tuG
V+Mqi8iIBdYRSnovgUdemco/+LNv9ubdxQQRX1lNLLKOos32Ze2vQY75+niv5zxhEwCbB+2UeBGW
JIvEAHLP5EuvhnUn3TAAEkW16ZYQuWqbYZuLeCE+mjtghuvg282IsmR8O2AAVZAohrHJ0HqjGhqH
6Pv+/nhuM3f/P8hX0Zeq4wngDePVY/GquhHAg1zl/5xdx47jOLt9IgGKlLRVcKxcXXFDdKgWxaBA
BYp6+nv8r+Ya4zIwi8EA3Q3bEsmPXzihoguwGw/pKrfff9Gl5zm78GfPr0gE+4Tj3LjbAQ5iw/Lo
WnGEitqVMHbhZjlHvvIeTl48HOdjYrwyst2NitJ8DuWV5v2FvXsOZTUROhlNCmG0KHIex3p5lIv+
b2t9DkcVPiQQGzvMR8dbbsXSrnmz6vegAm1dVM/fv/8Lb+cck8qdxUYEPdpDwJdfZExvWtXcWk2b
KxfjhY10zhyrjY+WmA7dQ4chbderwqRrnnC4GQObI8Hgo+rawPbSSpwddajfpCoRkXsIeaizUHjw
sbVX8tJLr+n0nf8II61GSyQc8BhAG9yuUfDk184bgdv896tw4RScO6HDNXxIo0G0R867TwhivgQ8
euhQyS3xsvv+Ky4txNlt7qrGn6UHCTOUDhHdTAxOg/aFtzyjHSs0v/KiLi3C2XnW8KLkPcUiwPHj
JxvtdrLXKIGXkqBzxB8C0tQ0PvbqaPjt6qoH2gGd7rgpSEdkGzbRGzQqHkKQ1dm6bH0MHL9/dRdy
h3M0IK99Qp1KeXDHBb8Uam8kcd8xQf0pxm6XJuzKq7v0NaeV+8ceq8cZlIoKQI0AaGfIfelmQ8w7
kc4tq/58/yQXZk7xOSBQxA7msYnPjhLM4kGMUNlui3mR9/E6HdoZ439O9Q1d/Duy0CmrazABAr1c
6WBdOEXniMCm1Z4wdk0OntGv3Rq9Dd6KX4Ce3vePd2HznbPFEia1XqGZfBgHN9iOcvVeoiD4b+4e
8TnoeqyMu6oY132kbxnpblNsNHA3fn7/2y+cz3N4NR1qwfsBq0/UnxTzRmyA2d20kIuqhjkDau7K
O7q0BmdxIMbUb2q6oT1CpVbuAENlBaOR/eD++B+LofAsBlB3CZRc4/ooOvPXQOlt9a6xwC6t8FkN
382wqnFApz9iIz/EjiuANlquJdYXovA5ZFrxug0xk62Pnl2+gPrZJ/60xVjnrqv4lWzhwts/x5FW
o3JstY7OoYuA+210GQdTGcrpSpC/EELOkaMs5F7sKOPgCnQ+2TwU0VR7RS/kc4MJmNL+FZTcpTd1
+vN/hirJQlG13D8wv6ru545v6ohmYJqyG2gEb74/ERfW+hwoOoDMRVgys2M1B69T04Nnqsf/2AwK
Tl/6jyeY6BKFcdhVx8ZnS+E07Nav+vXKGbsUZs9Bnkk6gsyAZPAItQZU5FUab0YB1dDkl4WV30hE
oaEXE5CoK8K2cR6jeV53/pDaK1n1hRLxnIsJUKHfrcB7HEM5u3lkjYbxDcT/ewHdQtr/TgQrIxhR
ZKIf8u9X69LOPjv0rYg8KPc5sFpt6p3PvLwm/vuaLldy4UtPdHbw0cHFQAwKBJCSdH440CBsK2fr
JrKCymz6kepozHjVVBke/Mqtf+GBzpGg7pAkLRxnfMi/9PGvJhQDAj+P/QyQ0ODKS7uwxc8hoNLB
zFMtzXqQPQYX1p/dDJ3C8vsVufThpyDxjy2eIHKFCdDjx9YP/8CqcOfX7pVGzYXzf475FI7fuYsK
5mOrKnQayJ/J9bPI73eyaa/kChdA2/E5vpMp7TVhNeijEzdwHgsd5dwNMftse8DVLQUgN4TZSZHE
0u5dv6V3kafiQ8XG6FaqdjyuQzpcSc8vvcmzYAGXKqeHvBYqCy1eHS/52xtz5dq/tMuC/79I/kkV
QNcoLJhqyr6KwZoZciPIlT1wqUdx7hGwhjExk0CkVp0LwHSVMrhV9htCoNnHFzTx/ea3z+1XTNMy
Zknx37beWTBIMdtYrQNRMmK6hyhij4kTXZsCXnpjZ5HABrUFhRWJUjJh7jWCx8rdTOD/3//0C3nY
OcQzBjd/WdBBOzbL0H56MqW5H4WYjw9t1EF6l7iQzUiJo5AYp2Buff+tF3bYOfYzYJMzpjitBwxX
CtkudQZX5Gt33YWs4Bz5ydfQjsBKYvARStBIgOUJucy8HsObOjM2gt56LaqBbnUCD4krd+CFEPE/
6u8/oo/yl7jpZCePktfD7bDMY0FCDiBwtP4daH2Na3lpuc6Opp4DB9ZjOD/pygoVvPWxgQjPx4x5
sGFB3l4VQrxwAZ2DNKekN0swo37GPA4TkHl8hlZtzugbpMBY/TsU8ZW7+8L+PofSQo8eQr4srU/S
hx8xZtrxCKv59do9fYF7HZ9DQRfpuNqr4uaoVXvTdfoH004hZZJ7kX4D7+LX0g45aAhJVgXNU8uG
334y3dlkhIQA3BLU8P79lr/0nGcxouELrZMZOtr+kHn0Ha4Fy/Dx/Udfinr/+/N/bD4zuIPoYZ17
jDAG38SYju1l48onwVr2A5KcKu/WusptDwAHpMd15g/mytV4YZ+cQ0gd2hHkIWg4q9F7bHV3D4T6
navmHD3iQqi4FGLZVuw/Qm3hCfz/LxDGfBO4uvYP6UQ/iC+egmXctvHy3wqWc6SoBjaJesvUHM3a
mZtRSLP1PdAFaOtdI5ZfiH3neFHHdfzGoSQ6hIa+90777KE6/X4jXNhj5zhRW8WDFxObHAYB76kp
cmyWDkIjD/b+23zhHG64jl2yLqhJD3qsoVAaUW+HMuvaq7n0+8+ygyYwpHWwoY7rUqPbD2ZD1voU
ulurfP7+DV0I0+foQsVs2HOAkA86XABy51GQ8Q7eYDgzQEPIofz+ay6t8dlhty3klyfmofNDR3XL
V4hdOcA1Ft9/+qUzd5YSDNoyH86rycGVoFnP8JSyvn6XgbPmC7U/IBgB3jPB8tDWXkkT/n1lyDnA
sEnSJY5hDnZwEiVLC2HcOpvmqnk1NeTtv3+sC2UkOUcaBw20EAhsUU7T9wpMSc8npV0hO+ga/DfG
A/x467ypvFzQFJxrDh08eWXFLj3gefUwerJPXBsf/FDve394ARlCFTJar7XrL33BaUf+I0b3neeI
hbkEyp5zgna9hcJmM8sfs5Lt2/cv8N+TA3IONQ7WtQ9cJuNDG0VV9EodUI5zCT+lFmlI3NnM1SE4
6WJViJnp4Lj9lZf376eKnDv1Amowze3aQ6A/TdJCD3N/v0Bl9JBK2Di5hl7rTF8QQyTnYDyMd6Ef
OXnhQXg8zXRfp9vQB9V+cmZIWoRBfaQgSwADp+4GrX/D5NcAX5pOhUzrpAgqe5csBLLlEG5cq9GU
Qet4ZaCv6gf/+7kn55gLOPyOuPOEPSRef8+jBTu2G66Ern9Pa8m5uLI7W+YEeIRD3PlTHvW63sB6
7b3x/Ld11NuZm4fvt9GlnXp6uH/sVM+Jw+CUlh2WKqmgsK23KyTP84qk1/QALn3DWZwf/aiG5d4U
HZrIigPA5GgDOzrZWSrof7oKSXrW943Y7EE9R0SHfgiSk4SvfKjbMYKWktaP37+nCwMacm7e4Hqr
GLlpyCFIzBw/x8tA6H1k424ALcI9rK31xg2LfB0fWGh0vWdydKYqawKkoRGFld2P73/Jhfd5DpcJ
xj7GxTyZw8TQoxy5yFLrv4yNuiaRfOELzpGorQsALIRs10PvrU6YS83ob0gs1lCKc6FcfqWGugAx
Bx/z/++8QM+6HojAC+UOxJC65JA09S8q9GEOACaDMtaYN/ZnJdcKwtP0BQrwfe62/GcjvTtrKpol
wVCGaswWfEhFBpie8pd4HF9Hkr6xiv6kRoqsUgE0dJked0sPZWVkMg2SJXrtMS4EgXOzBwIvewMH
IAxOqq4dsiaapg1PoB70nxb7HFrK7MB7iJ+Rw4AYa/Yeg6dlVndgMJQhtGL/G6WAnEuhQ/oX4jeD
sxziytbbMQogQhWswR4eTddUui5EtHM/iWYUjax7uh7ISTrFH6oX+F6bbAm1LWZu3TIi7Npg/tIO
Pgs5HustW0cVHjAQ9PJqrkAMVyAyQDC0v5a/pOmlkHAOGF27oZM1Go8HF3It25WJCGCY8DdVqnRF
mGywYn9ddwZzKz4ZCfQKan7Vq2yD99VTj6kQ70Mc/WIe/XA0zG4I6w9rQ/Y1TSX0TOL7dB7duzBN
brTLxzydPKjQBgB6tB17CN36Y4FNBeSSvS8ek2pnFY5CBSonLFub0uPLl/aiQgwdqBbNe7vYZ+Ih
+e3d8DXuWsBe6HJrJPBVoQN5nuR1YvSx0R3azLR7aYZ0q2VbNnJ48Vj76FZJXZ4+Jw7ibUfdol5F
wbzpsbPdTwf5Rq6i+KdybS7c7pBgPgYBwC1cInb9gCp8DA9THMEk2J02uobrQUvLnrFCRN02JixH
/ZqHUXAMQzfNFKmD7PS7WbSum8DA8HnSXpxVLvwM+nC9MXUMITWAdnxxP03kUPd8Lyi/EX50T3sb
Zk7abGsR3EwyyiiHuRFJShqtJSTK9ozoA9P20PruHi4zr0CBZlJPd6cpJHfAtZvJT0WHuyms70zY
PaCfAF/Ian2AQ+6ubgzL01r9BiBqc3q9vEFSGvbJCxgoPFt9wcsINnuDWu5T0Yc55L4+Qq4LO6yb
RYTHZA4/OsgMR4l5Uv78Dhzl7Qg1tcxULjgGdJ2LVnU/T2/6dMfXwYCCTtY/hrB9dqUunajfhUKX
pBJzNhixm6KEbtq2v1cudLi0/ZMmyS0T4VTO2v8D5ZN9EJlMxunr3PdH4dUb+GeUEXVyMC7+JHW1
wbAB7k74Q0WdI+Rn0bA40ZqnGQrUVixFW+vnAHbem3X17hzuvSA1IDBk8v70zEBgJfE/5pipezce
bzxvmG9I4L+4KXdKL0YWX03WyTgjZDPXwWPf1A+erSGEV/nRboZWSwmnn7ngnVejg+B3DwDLwYyz
daFAr7u42iJy13ncmfFHwOVe6UY/sQHWSZgB3YPx8wDlGnmQYyO2CToj5Qjrc6xx8wFZWLJ1VoIa
AqY1BAO3zFX8M5JjspGJLJpl3CyTXxBPQVx9sRnvOz9vu+BPqniZWveBE/okafsVOpPKE98MGXSA
NwJBF1ClrSP4uKXWCbKpanbuatrMCril6dY9BvO8C5jK0Uqt8zB1mk8UtS9MhyLzUrq1TvwK/8Q3
X0zhNuZqawwShTQWL64zvQ6y35oE+H7f8icOV9Bi1emYY9/eTL7/CelAAFTFTVDz3EuHUsjVLWsH
Iod96u6opUvWiXrbAzZZyHDockvEjRojlbuVE2W+5y1FlHSwUWTeU6forwqnN5vIeGi6BermvFKZ
N5IDfts7ZpSqz3zj4mfC1juv3SrjvHlwR1hCQx6zAO3hT+fWz/BnpFnNA5Ppob6HQXyb1aMR+NiV
ZLH16aHniyz44MInuBNbFwD1cex/2X61aEEnNrdgLqJJZv29QqREE8D8PW28OVmeYcnzRCtzaKcK
8YyTHzBvcop1ojunj/82lI2A+LjZSUc5ixL/oIf4PerpcVHpa8xJyWn74kDxFpa/BUIHKoalGwoB
d8Muam6gW/g0xt7JTW/+g3/+VUcG9WZfdZvK9OgaelB4QKUNYnwMRUa5wkNgsRO0RtmxG5ekjNpo
55kBU5wZINWQq08CtkUxim7bggYIs3qy0U6wMVA8CGKKaOFlgVE7sLD3lmqoRw3tslmtnuBUWKnc
MgwzMIAWO71Gt8YDe9AhnB9YAGO0MYan+ZjmTZ9s3dDLddcMGQ+7wlmbx2ZtP2Nln/1a79xAo5UC
TlcDSHXi533VQlF0JNMxGumuSdT7RNkujscntETA7l2DPAhBZxf1Gu1Sv/9yh3EFLNIsZXUK+bE5
zOC1VjCS6JsKJrnVPN5CLeQmYU1/v9bpMQAFkUTzCRkME7cUxttLkBYQL5uyRrg//WD9nBOwbaUB
XadJFU6wB/aKWrZIACFfrxYf2FIWgpYJYgjpXESG9DFeaoij9odwcnfLSfidKrjzyP6pluKxlTzd
Kijn5oStMlc1DH1judOO3EhiSuLNyI3j+4Cit0TkAJWdRPyMg6HNJyH9TAZTVDjd+scT2PSjXQ5J
u+4jTnD+GyDd/UpPuW4cv5gIG/cCktNPikL7JVK4E1BuwiaIlt5s90nt6gcyBMVAbPgUCugweYss
q3XmbxMVODleAz4TFs6Ng7sqjV/gCn0XqKSCjb3Hy6CC9waXvbdvafTbOC7P2AC/8nmM5iyJxtfa
rhD/6Je06IJYZS1RdSbn6d3tJz9jDHHMik7nwXIixYTiy3cEABKuZ3dhGFZ7GSwk9/iAKVwidgFo
D+XoGK8YwCYuLLzPtna1dY55w30yav+IBAFHb819P4CUVQWoxUByC6QLT/u+AJz5FyrfPU7ewTHw
D5lj8tudlrCE5yV9UOPMtl43tzvfePIOcsD920zm/qZq+raE9zF2K3edTGi3e6Eu6YqExHUG6dmT
NGoD5EjmzOGKmQqI9rlxY7gY+RR2vC1Hr16hHJhFiJiloM9dDPh4UfqdGRQ4nLy61wDZb7pxXPYe
D4YGOEw1vxqcpwLaaZ5EmFAACzRQqS5NyvsXlsTIE0E+L4LaH3P45rbl5HB1iMJ+fTNW8o2PtDVn
bHB2FbAnJBOBQliDOmCrMrOE4RenFcnWuImKro3tnhtXPFI+TI8q9b2mnIKqeQ7X0N00XTo+dHLu
8YheP/4JB4+/kY4IC1oFZr22ngxcV6AuSIuUNS4MaKe6flzaZTsG8bgLGxiGRZ4xS85Dgam6Fy6l
tEy/Vg0sSCPJzY52Pv1ygrn9qmlnYdYhoce99svUZgw9oqIaqjUodN2DTinantjTtGzcmijob9LE
4eUAf4JsgLxdCRmiaMO6xtuMyFgPqDN5Ga+U3gruRaWH3gw09pbmZziHzr1Jw+Eu7SS/c1kUlKnj
riWLvSeIdCVZV7HgI5SJ/4ACLMpd6ENkNU7bo7Q+xMlM78ofBvlp7tGJnTyf/FepkXzoFsPPKAnW
ktA1yRxcwze25/WvKWVDLuf6pzd3j7pqf4a1h3VnNeZW64iMbbG/gPM2GylJgAajeE4gOZShVy7f
En+RG3etbd4lWhRczVD/JfBqujdd0mzhfgKrIzQRShtaAogarZ6DuDc5JHKYOEq/CTBeWWI3W2fX
QsUmvedQnSgCaZETLxPZQFMj3DseU9nMrP9ay5HcNOvJ21L3X7A62k8+ZQ8aiogI/vHzZLtfkI9J
j5jD+TmSeYssfSF/7eSqrEI6llFYomQ9fIIzbig2XROccPiOexvY1gH0GCq1Ix3ka+At+qDbtDl2
aeCjqO7vHT8cIYpip71SzM96alKD5hiNcHxVewCGRv5ldO0zyyzbQEvRADhT7/G7KBiDs3oNqE0f
JPQucgTGEDJEFbRV4iC4Jb2Y36Q3elVZxyA1ZdOp6w3hg3gTY9/na1IT0P8qnkVDgysGeogFBAyr
vE9SHCI5TDlY9wiz/jR+wniN5+kqlky5TBVV3KpPkca/kyFectNa2NAmAfb+GoZ7Ypd7a230I8T+
2ifJwDeh18otJgqPnRh/uGwcM3f1q1d4buNSqsQv7EhzhM6WPKCDeAcWKC3HGUr+YSU6vCemwu0i
xnAn4GS5C8LB5pLq+jA0ESzB2ijIe/zIXHqDmxN3aY4ymjkqLoBMZd/HhR2lLtClWwrpoQ0rag0r
uTqEg2iAPH1ZErLz1fwr9N1x61H9YIeeIXNr/bKDiQsSr/nNch5lMomBpoL/yxQht+9qzUGylU05
93O1T4j/IlhwRF7aIe7Arr6JTf9TNdEvlw8iFw5wD1WXfOARnbtZa7vth+WpgaVPxlzIAEMR8LFF
C/UuRF9sOwpmvkZ4PJb9FH7OK677anbNj2Tpu4LA/2aD7oMsAraYJ2+lQeHHXpip0+YXAYuztRsD
cGXInA+Nv+RQ/UTXBvd+e5N0FvFLuXV6R91x2bps+KSN7DM5hCIfVReitPO6Pos4nLyRGLa5g50P
CJLPion2IRAbutuuNXLqhSM167UaN41j6p3nUL5RLYzaBpVGmxA2MAiUfljyaQSuwPq/YHFg8rg1
442sdV0sjER4M+Jrwsw+6/3+Rqw4ubE/PfMa6YTuxmpnhJB7o2ZThF30HjVK47R5bgqtN5SETYG/
GW48MGF2fiVfKtqCHep7cxxvId0f/QLmrbrp7Nw+TgSATS8VZOOzwNlHMHZB7sdYiSzuy1WnOV0K
4vTUhgxeS95v7nReqRwyFuqkUtQuw3sD/AfG497djL1wVBhdZa1qxSb0e46dFEOKIVp/djbxCloj
KEla1xuCArogBkQQH5OHRxnpOCcDjUrcN1WuqNtkELt0tnoSJ400P83o6qwPDa7EQvh8/suFQA8b
W/ZucCSI/R3tvRvReQjVUfQGvbh2h340avBmCbbe0r1P4zAeQf1hN9LT06cKjEarrU2fnBGfORL9
i5i2z6c2TjIXcThrErN8JITSdzivt3kPmmVpAoYhvK8KVPyvbbd02dKiM9AKa+XDNMgKHPwkDDZD
JTFHRbVBVQU1nwg+dz9ZE9Q9fNKRPDsawvIzAkYPzz3y10lXrdBzSIzzG3/H68e2g27KgInIQKZd
2KvUvVmtRdCP5igtoSNLsrEKpnfrdPp2Aqnqtl9jZKgNF9Ba4et071EL4RMJSFiZTgTmcd1A7mPS
VGQjU7TkMDvGD4PhNLxDPZLPcd+XgTs7f7u5EXcTyq/nZZxcvUvhzAsjEZfbKTOeCbMlqJG/mnFF
sQ4jmE2tJ3pvdBuGWRIz1Aq4YR1MdvXsli31k48oor2+SV3pfwFLZTZg6y+/ZLrgswxna+nBwKTL
AtUC8L7qYNxMwhhkt5Pcj3hUmg/+5G6E1yo0KhNS1ItB0wLYoHxwYG81YohcMru2BWrmBvEb3bqW
WrTVfVPnHN3h7cKSbrdaTg+O1uqJEC/tESVZ4GY9tLFURmuiX1hK7OeEy7VCqHDRV4DioAZKK15u
e0jM5eASErgqOSIq3LF2GCC2XNzhLHtxDg0ntl1aun65qAt3UI5THwCPgdARJ+EK1Wk5joVokrEM
kTrKYu4cPqMwgVmVmtPuUPnchZolCZ3xCNF41CERC/WXW7e/3WCoNmFq/9oInYLaae1Twjoyb3Q8
OH/g7uIj6bK8QksaDli/Q48k9/AYiyDz1UNtZ7VJCCL7JF85qvDbhmtYE5oaV9aywrp8pFWdD2aO
QC/wTB5iwFlQW4238WDaLc4WzIBFXIGx5wIutCh6C9+MJci0P6U3tkLqW6F5A0UQlBCVa1E/xc7k
5wteZg4SSFiMXjywgmCRDivseR9mLyA5Uk9WNH6DXmdjpi3SuQE/Imi3ZkRPkXeQCDBGciTaaT/p
HSpAeYNOPloijmjnfKyE95lqJvfcBX1CESh65w7y5KcW1gpP0MZuttI37SYOfbCW6xTWbi3xMjdp
7AkcJI5h7NWfQug0H7VGIW+onJ+stEk2UlEfUcUjqwCeAJIqsTpI2y1/emR1T6mg8621jXOXonFw
i0ARoGtkuyNpaJt3dTfvJsTDbILt/SNzBnno3cTZTJaJpjC6EsF9l/pwo63UXTAw+8f1naYcq8Tf
qt5bHlM3THZJ6793A4NWiOHzliz1cBDBjG5DhR6VZl19WPza3JiWygMyoeFx0CgsiO9UmWZz++K3
s3zCtK/ZDytYrxKWHFudOsE9KgJTuLFuP1WHJKgbpnXv6+khsmiQ1SLU+QRvmt8Krji5t+J6hx5Q
k7Xg+twRBTwv1aFTNisiQa1Ymo24jDc9PO42MO/ClaEUGncSnbqa1E7hefOa18i00fVZNfoQcQ0B
mNiUvJ7eekSZ+2DVw9avBqdoSPBnmFPcHI7BFIU5MtqMNfNvGvjY93B2DE9bY/RvmF//NcvoZiCX
gf6zOGzf+UuCzh9SmztOSQvliMqUTUQ/XBhhPoSz42WEWH7vhaY9rsL8RsXaQsqWxfBeBPEKXPdX
OM2KTy9ULYZ8VfuMeDE8wgmQPcyj3x1ovDpvkozhV+LF3kMFL3iMyBH6/GEw77KGylmHHGeD8YZC
fUfTO1Ay20IsPQrR1Glzd4X+wCRD8xzxJCoDM04ZXCD1p7sy9lYZ69xIG9mjn6A/ySxkq/pUI8bp
ds3UFH61um+27oSiJxz6ehMmyocde+huexhX5V3aml8o+9Bk7kcKqe0YUoy7ftRoVdYh3QGx72wH
t50LikRzU2Pro3PpvZJ6SWFEGDyqjq3IeSEBdj/5GMSDyAohFyFljhTGzVw/gs9mChNVl9MlB/Bl
3qMC7/PG996HUbkZEus3sXIU0VqxDySYY666Ce7b3I2PuvXbEnsTJFx4Rh0rqO2XAwSDcVDCFbmB
cR+6lHibVfjTpqkYdEiitsf9j4Y8dMPWqcQ1H71Yh6e46xd/X1m868a4M/4J6u3VVz+CcOm3ldfz
IqydIYcYhnvjto2o85S5y90A0WzclTwslnAkp10YoSWKhKTzApQ8U5vCXKiH6MiC1jOBnfJNGlNT
+pTXD46AZWLGV4d9zPOEy4hMrFyDKkWvqenQupck3PgiNTlpT3LWbTwUXqWIQi/RZ59dJ9hvlCAc
dS2cKHNUi6aEpQrJ/IDhlmuEgTQqdKUWXrM/mjrTQ1BjLjLYZdoAXcvugxnQXaRL5AmDmOTLrbC9
O6xYJmuYbVLolPxEAkC2TSyXQx0HZMDkpVl++a7qnu2ozWtvggrG2p1y9zFvMPUw6Hx3kJP40QFc
UIA0G2/SXoknf1rFBlEcSW+LBH2HJ2IlRTfqtqua9su1ZM4scpq3Jpz6F554yYOB6B9+yjLLgs5Q
cukYl7uJru5HXBs81iysh2lCOhtWkrRugA+AzkowIXRkkOQxLw6V4u/MAXWF1vT4LCoGWAIUWYoR
fb5sdGP/xzyM9W3gRfINvoZDOSTL/67ogdPNiWD2I41GeVNjYLdrqtRHzgfbsDJZIQiL+uxu6Z2o
KbrRVKKAgmh6MCOugjFW8dvMhd3Ceqvfuj0NHjoVkL3hieCZdRN2hE4Puhds8mgDfCmfm6IOIu8H
TrOBjG7gNEVP+GQ3YZzghrfRtDt9IMYSCtuEjvrJEwyRAjYzW4wZ6gcVsfagJ6WKaQRgnntiX6fB
eDRkXTaABUdffOjdu85rUR7YxfxVIeBGdevMBjhhTB32teegjzZREt6krZ7zGO5r+1BqiTpnkJrk
QdLGT23823oL1LpoBBtwgSDbD9PyXIuGF7HyIbUwhEfVp/eBGgYMxyBQ0qwSLewFGk3hcRDBUTry
uZ7YCOcff49G8F0Q0h+Kis3Yxod4Cls0MPWPPrVths4YLqUQrWFcUZOABWpUVZ8+EnIkmWvuJdGH
iN0Ni8MfIrJ5MztvoAqgXgnqvSFgRyELQ48fkEnMsuAIC2bJYe0m91QZ5ipFzY34UcFaKhtnWsh6
utEDvYV7FnrK/P84Oq/lSJEsDD8REZjE3WLKSyrZbumGkKa7gYTE+6ffj73ZiNmd7pWqIPOc31J9
STpSXEIHhCLB9jAavIddlLbNR9kSvaN01mkWESmn/zrL+t2VzsVpy0DoergWw69Btue67R5cowjn
SR543iJRLufR017z2uC1MYrjRq9WJY14leyr+XTxaYYSjnfeoeKlaH+0ppoDq+g+yZI/9VVBeD/M
dKXuhFPSatuek1k+9UJzQrPqCUTTfuNtu02uc0lU8yJ9+WTORQt8iEtv0X8BiP1LcvXkCe1f2q0M
VhmjUNcDw6PcCCtj8M6jOz+4eOmvTm1aceuO3wpaoR/VcNXs7cmrkzOD8Vlw9I+zevE37bb5aax6
9dFa3mX03Vc1Oj7PUvktNehRz0KSRWKmXT5OiZNGFHptRwBsBNx2hSrLdkOkYaS7c8IGhqM91FiV
A0M5R53LtbPF+5yk535O/wny9qqOtHYbIszSIHLsjvJd3z7OnXsriyY71nN+8zzv28yHH5c38cSA
3gXr2BFrSG/rVoeqHc6tQ1erlTrMr0Q4GIsnmW+sORrTNu42jC5pa1awr2ycS5JJaJLtvdlovWak
S6Je8gf7RrsNTvWcNdnB77yfcUjV325T3y7/cdSW+sf1+miyra+u7m77Q9CjUfawfA5bF/bEOmkt
3JCf1/8qS5w4tf7Tlt0QkC4ftU/RxLLFAy9RkjFBoeVHp117hxrqPvOXUyXnyMgkGfk+xbhVTKRf
NBo64UM8vI4RmoURoXc7SIOZCarKaucSYlUI3tMUtlkbkqs191+ZJXHbpNZdFXMFRcvsp3Nyoh2L
Rp8+35Vkozn3/us740Qg6ntesMhu2XkcG0rBLRJCpFXHhqf7h8HzVvyBbYOoVH3UTnp3yI8DoDM9
VtM5OdZD/bmQy8FHt7xxrWFWIzgPGsAeQ72vXpum1462OTeR7q0DZ7jRY6Irdejw8sWsMcvwcp+N
ckwOjuhJBbS4uVK7eQWIzsPCdaitH20TDIfniA+suvCGjYHb1laYkOMWjZN+5+PdzTfe9zotz26/
HJbavKW5zrjuaND3bbgQNqgLDsZ6ms8yE3rc20kIK/Rae+Kv0qYH4j5ynsMmookG611ychM3O/OF
6dB6wIdpDoafmhQLTr0OF17XNkKS9F5L72Ja4rVPh7tnm1c7XX7pm3ETaPR6hlogvWwk84fIBIL8
7G8si220cRv88BvdcnN5WOY1Nt3m2G/D45r0YEKpqYVal/8VLtuNU/01+vY75+MDpDfUEcFVH9bg
cEGT1UcfrjB3mp+pSl70xHMgwcyHauqfCKXOTmpu/zWrb0ZyqWFclc5h2r3oXnfuyV3npR3CBtwr
BfjwmwenGLObt9TPshgBCmimPhsTGV4b/hLQ2PY4aiMieB5iAIePzeqvkzKuZJpZgeWB6g5Qpitj
fNcOf6tluaIZ+y4tM9aVx2VopFU49RB2jUeOhJHr14zOa1X0t8lIi7d5wfM6c07Nu1bVbV8dHuMk
LX8GTxdIp82HonKYheYXlCgHw9SehSivftV+jk354FUpPTi2czQxwgR5UjSRAisK8YlesrG6kSCk
njY3CwfLC1Ma16JJM/VgkvqZ1O5rzpWTAyLOQQIXGdgk0Fu26uO0YagC+K1WHDAllCt18r6b3tZ1
OBZj9Ts3kx+nBhLsiu/Bpi18BhjGsZMGYyWsKFfrRwaFAQ4V24sxwhixlJJxW4EWGMU1GZv3YtuY
5Gs98qpSBrM335vKZLNaHpSenGerJ28PrEZsHscqHxga2CSol3mKIXuf6CB6HZry3tblazZvGU6+
wQkWkzy8Waq/9TDt8qPt6va9iJ1cGcHSqtetUFowF+52ZAB176UrIPMoL14k55Io4YAk4jKEWFkX
crJdkyGPod7MJXDM6bPD43SCDA4LkcVqQnbB1h3Mg12GOb11Rr5BaaTPfWt8zvqqhW2eHTxlPKT+
fCYz9YRsMRIoirL9Ry1944uJhlEif11zxoHOAdJbNHGTvnmwi6m9zGuKuCGH+itsbk652c9e00Zd
0nwq4Rb//7ZaNEhhaksarsv0rlwxnDu/Ixqhe2Af2QjBcXbpuh5YEycnv8v+UfdXiyjUNi1/uQJ6
mgC295KaI17WBBJWaz1qD5QIgfjV2ZwKL0wKz3lws2o46b61BYtvpkFWEtPppWQqrdajtP2/k5Yc
sK7YcWfNH/k4vWlNfaiSDWGbNjFalNMfLXN/uz5waVfT9z0qG3zJssd4FKvP4N/+pxMeEvJtfJTO
4gGPQPDOi/MnIc4nLYaDVcLTCD9my3pI2+5Zy6lzwTn5lvjcNoZb/Oe6CLN9X9TBNmqsu/nNp44x
YDQuw0JV/9HQ89KmHBDV+tP44nk0tK9iQsdgeS/eSh6qkOtjpvIOUoCY9oLcPcb2+lSu63FI0yXC
YevEbbn987Nhh+fO6B2PzjQ+ZtPqhr45nl3eCbskrq/RJeGU2fxHK0k9qwrrS1AKGLrEJ96dpf2H
OzQlz6/2T7PVacHECEi91TMIT0e+rry4yfbuTM2j4MFP/LmNpaeTYacNv5YVykgM1vtY8IqUPENB
Mhn6yeeSjwzdfd50DeZdf4UUP/qN/Cgk3r8iyx5NV2dtduxv6t7PRWe+NIv54xfGe8m5ZU3eu7NM
r6XeXThKufw88LhJNIdkWP8Muf6Q1dOLldggaciIutl9oq/iZBpCsAnVDLkk8l61Rqve91L573aw
/X00NmO/a9/R3u5Ls+G+DqqrQxtpYuitKr3rY7pGWw9vXWI6+ll11uFCTxGKVSlEPSDx64YmLF7o
PD+rzJMXe7EPHmmI5FZbWAw0x4zmrDDCaSiTuG/du2VpKOG0Bp6tFb9U7VgPFthj4AAXsx0U4ORM
UB6z+EiUCH+RKhzZMMTpBulkooHUt5IsyKbZfRFYGHLuApMoJqiSt8JDuba5TvfMBoWW1bb9qGgr
65OSSSf287n5XBATv6FrKSzwOm2BPq2wpmTN1vxBWKZ+AWwlsUu4W5w69VuReJ8bP1246WJ+AqIo
oqVvm0thclL3uUKV1Y5VsNYpMoFVR0oycxHnxvJiAP7cK41fok7ku62mR8oHtbvTMbmRwM1PiTMX
i0dy6AFrTtMevmk7SRkhLnIvBTeOOExiqvHSbWmItEV70VPgxn5Fr9cPPm3C09wcwFWasAScwIhg
dicmWOeV1OfuMhLPc3Q6d710lZpf5MqRwOCzhq6bzW9p7m83V9bbByPuU5MCGFhq3D3QEPJiK7Rj
zZb35mgivbdVcfdL/aNu2/TWVnoKzzQUT4Q6eRh7RhfybZ6co0oblq1O/MzD8lIrIY+Ty1RntGIM
8e4WhIwmWQRb9c/Kuwo2YgIx0RsZqIw5wLV19B1T+aPPLT1W28wONoFvlVpzrpnYH+wkHa+SvfxU
OS7ITVsOKHAKVGkD1n1DZAlnkvaStBBfYBu3NhHP5Ab86ZZ1ee5yn+6gadCf9W1k/0BoEFeWXR2k
DlelbGaipuzTe4de9pxnVfLlzbJ6M/QKRZldp8ey6ttTPZTiqA/kyzA2jXHeo8xWviaO3uYQEiSN
ERkX/FAl6/ZYkpUQ2C5ka95LlDzGML1Uldggf/oBYkTY8p5WjlkEat7GAxlHOqCk3/LlSn35nVjb
wCcD+0+SSxvnuj19cY0IrrHyw1ZWEpSEt/N/2rwmbtdivpYtpiQlb1BSj21l6teWWK9b1fd8Sa1F
0BqYtPagqSS5lImYI1JVANxJwD4YM6m9fbVap8LP3uty+JMOrRHlDUKAdjMnVDRJdwCsLYJyKAZ2
GWqZMsHwOfgoziaXdSnpzf88t7AC07behD6AOtimPPVea5PR5SXnpE974GVQRd83y2ipjCZCvla8
FJTrBFW1taGxjkTgjLCUENXrQ+FSw91YkFZyRRlRZnTPNj4fS29Nebgq+MF6KV/qJEXltTQrfS2m
vAhzFFxEwHjBgo6IWKJ8QElFRLyGTSfpUN8M/Bdns6/8Z/KRnuYkoXx2f5a3Vj2yoSM2XAyobTF/
aHP37hs5WbqbcM5O5l8pODzLaqvUmUdl+fFMyU/fVOP2Vaet/aXnQ+NHrruINWxtqPAALt/u47qF
s9tjlVE9kL0bVI7QZVibru1GaGBQCWjrbrhSzVrz41cOunkUlo6MFMHw3gVZHDLY2U+G8ghqZtsh
75a0nzTyWdARYIpAwekl7rOouP8RTQz/FQ6qJD6wCnM0d0Q/hGa99X1QCmNcwqQa0zQymtzxgq0s
syxsOofPYO26/Ku1x7aHsC0G6wyzYV4sJp0l9oU+dlHWqBbg2pRQ71IsrrWXV2uKNdEXWUQOpvHb
2qbyayytfkRLkQ0uXGwvllNe+8vHsvT7pV81Sp5AP03t5tkCvR9/pNT4/Wv2NaNM3R+oTTucOtvv
A0/wscQ+xvP02TQWZr4iLxAcDGOTMV1p1ihObuGCZXBKQE3ylbEe2sIprDNQU/q8Grp2p6i+Y7jv
OqeJ+3IqL45V4OCcIBbeXT7M5VaTCOIFnsfzG4ws3yrQsmrUo9GyjOwB9ZH3aFcdcsZx1NOXLvON
62wXoP828e15mEi7/J2WZfWho7BxAqMZKJMbl6Zp7ibZVD827hQCl7PZA5JK1CpYS1CMhUU1SvNa
m57mcyl6SCGsVusv2ghuHGpp1vmACGtbHskOwUgt3NlpuLKKtQ2tZkZyB93BlimcCU6KTO8nXQwd
6sjZUe+la/R3MgtRas657H7JBaz7kmkaerpeTwqi7asts8Bi+ZAiu5/tv2uRbk3kd+b6p6ohoYIq
M9rXfu1c5HyiwgA2VWxkrN9c1AZ1BXrYZBaQb75MXkbpgKEEgwzJ56EDGsLhrpuuvDF8g0QJZ+4/
U7fkmIcbouJgXnmND5mpcctKy85Yp0k3/VCb0YFVSblqFImZiISsJtOImyDzS4X1KBwFHuKUxAar
CdGE8FHEWQK4/6FzMouXpdWBsBE4G300CpPPA6E6860YVq8/EVsmU6LMq7kNZmcURGWX7u4m6Uyo
I8/XWAbkJG0j8hXWoqie3UC358PsG1RajAk8WTx6lEoHic3yENqFi9+tc9OeRjc5T5/tpKwvul43
/7IbmdpQ8Hz/rPC0GTOp1P0XYSvzoxpL+QfkE3FdvvpwFTn6ZoY6b9el1vrMdmRVcwVUUkpxqpJS
qIgdFuWOyAf1tjqtY8H9TcbI6tNRHIooED7EqTeK0lbL7gOGCnIR82zb/lPtKq3YHR33NxCvPcSt
lfH0iFk6Rxc6Z0/a0bM5Ak6YtwNPaf6uPM/CCOHJ6dWvcamiCAXghjz1tGMBffdU25WUIem+lLqX
3HzfmyEFbb0tX1HslVrhc+w19mPTLeN6Zqnl46vKXSSeLKO89PzuxFTIbiyhgw0UHEhmtrfeBKAn
X17buV29XVQo/f5kV0inTobbmtC3xsbBRAB39UkHs5NFBhRse8oGcmQDR8wjOexWY7wqMzEzdJwT
lD6nNTUYIz4y5DmixzUAugDpVIgJoNgfV8JLyKJCu27VFoPJbBU/wLXZdwHui0IM9N+MlEJPiZbT
6tJL0o+zTYbf3GHaoiEkD82kG8YbSiEajKt1tN/GvqpF4O+r26FD2dM9wUE2SExd5g9C1RuPMnpC
FCqIHuErlg4MGqLWOLuNrAfntREUADstuurifLDMAgmpbhnhoGXLLt+1dGAt/oaX2hs9kxqLkeOd
ESZ5SqaWw8V0VPOWOFZ/NrwaRmzms/32u2p9JL6p+d58W3bhuorFDMuxsAlhTyfAJW+FggGWSJDY
arUwtqAurLaKrIbGImLvdaR9k9VU6T1RuuEQl9OZSFdKR0ufk2pA0EKglziCBaJoSXWr8a+0RyJz
bBuSFO72pJJAWgM60HHkAyARQHQPle1ehlUh1dwBTB/x0j5WZcCL3TXb5m93K/8UI7cFPr+PnrQj
mFnLuaNrR/Egy/9qbX3VJDPVlHOkedRvkue0fbEZ37nmQ7KdbmNeVRHM2aE0V5A+hcyH+nYW0RvM
03kzzCvU/FHojgNWJv+4lf4wD8ZZpfMJS9Axgf5FeUg9tVH8eBoBYn4pTktv8roM3wjp0UsolBe0
SMauuc5QoAMyML2/2jJ/aPLprSVtcraqT8bbu+fP5sGnNj4oCuEeeuRHKD4ROxePkMpvem/FGmCI
YQ+P9Wg9krLzA4XXsvEgslt4llI8ObpF9heIQQgp1h+m2bnqHJshJONjlyfodbIBmbIig7XJ61cU
Ho/dYLzN2XiU2TxEEGrstARynLA0rYHZbxcryz4H6X7qVfnotdXJ0+rHSludgO/+E5TolBglG0UC
vJaM79woMkITsITeSBJZM0Ysdaipl65lHFB3M1cMObgnjX6dznQpoWDtT4OHWNlrznPhv4Hvg176
/kEM8pR19YvRrEvo6sZ1P4+wKqUv2+TWQeoXdGeabNqFBGttRy22rE0xuOWMFFw6lj08W8l06VPX
iuno+qss48wT/je1p1+T06KAzhGKtGYCGZ3eGAg+TD7bcTD+mTYkh0KY1hTnCiWoWPWP/XFE+zLE
fJavs8sP2RKHEdLG1EZphyIoRTXeFcbr7lDpCv+3xV55GGT9k/N4IL8oDuvIv7uN7blEiJ12sHUz
fTMzXeNIfPI/mViPYlMP2CNRcGnvWb7+R6zqxeMbZOX1OWmZxYLMda44MB4nVlK7qdRJuvo/qsgU
TXvGcWGlI3xE66JZ23Vh+puNqi21dPjuYXzckKo2pWcFm+i/pAvzNNblgYrkNWBruohlZiTmAXUA
E5rR+pkNCiDGRr0jbPmF7Lg+UqL8OvT4JnbfVNhL1gWYc6R6w3RLctSJZq2NoZPPv0Yp73npgetS
gxyY3XRqZ5LlawALz91FuGlsodvcIZ3FMG34fNtRJx0fkId+zwCJlcVU/GW+RhyB5Lv/7OyZCcRE
BbOs9inv7JdtKS+J594r1/7wyZHpuG+g+JunUstahtGNtkv1TFP0VUxoeBIqHdGTzxe+tY9sgHQ3
VnntFep0HABrPnymo70Grrv7zOzmZX8gmBHfBoP9KB2pwym0Eb6T/FKtGXuE8sVbXaX1IRH9dRh5
AcuJFj9A2ZgxNQuUYR2TYXnFvT6eOSneFls8lQVZFStuy0Kb/u0fC1JzMF2u95gF+lrN0wGm+hEU
61Xo2Ys5T79dgkdriJ96rT+7sX0QXnnBPRP6SA0ibdr+wVmcC0s8z80wxpTmXuZx1o95NWFrBJGi
xoMTrPiqBvPvoEl+cGyTWZmejNG6F8L/Ib8kgnJFoZR/WpvxMYr51oGRR00zPRCu+tuyUSzb8jCU
/X8ZCs79Y03y9LyUnhai5aJqqhk+J0u90DtoB4jxA4h3JG8eq2uv/pU2dIU5p+/6DoIa2fRISCBZ
YcvVGZmxkurg5tN/FBcylGlpGrcKEHoiJi/ACnKWg3Mel3XnWh7XHeBg/ngbq/wpl32ks2jH1h4C
vW3pw7hUeWyK7TEFSO17PJRp91lhCKzW5Vc+bc+FLdWe7AcqgIa4ME9aLl8GbZW7wiwel+yUKffK
qLwHuuhNkM7+n1FqV19TD0jGuhiI6Yw5AG4XT+2PXyYsqevS/03nqjkZMi3PfraoSJ98KxYWFxiD
7zuy3lA08lp7y7u3Mwc16USkCGVm/+1m8l+bmbFozXj/gXyQ2tLWTsh1aW02ayZcmzZdlyx+dVpa
/0GDL7NXJIpGWX1S+HJo5uxVTc5D0zpxZ6evtaHekgUhnpefhTEfSKe/+XRBEjDo30n7PuTSxptd
FqcFt9NU02e3YHAITKf9lIVEbiNv5h7q1rA6c258eLUJEkj2Nf6ky1obf0XCi2Q3h77Qb3ZF0G+d
oRgazkBzTHMpe3rbf+flhEmA9Hi1NseO39BeAc9NZvYx4X2AbsWHUZ9Ga7qtvv/ctMg2fV9+dUP3
DxLspeEaqPPmveygW/vBEQC3duTWPJbsRGxrFERlropLgIEA+aEI+xQIzPGTX9i7ogVH5aTAIcoh
wUfD+zB0FzxI+cHbKuJdzfZCch2IbmkTvZj6mHWM69rX94TdKdPy3/gvbkiFIN4W7+6sqxEB2BKe
DFGtUjwR7nSW/hJrxXxPi+WeNzYao+EifeeGLhGsJE3/NWRUYJWX7+bq/5fa5oHsjsDHAVE39gMZ
yBzfuCgbgfIHKLHCT7B69TOtHB/jav8lwu9Veoz1e5fQ/v7NyjoK3hx3mi+qra+k0dAxRI6z1hyp
ILwmc4/lb6B6M3PKMubvUYGaEJGamf2UG/y2dj2rCO9PdxoK+ZuekiWwM7iytBdz3C/10SAwglp6
gS9qal9ZZk8G/W5B4VZAp+jmk/m5TNTRmMZTbyAMysfHbq0ecdR8lqN3Xur21V+5iUcLfNkff/eO
/0+jDyPGtPpSiuTs2dWD4XFKJD6QqLZmzwxlIWNWXDbTK0t6JIRWRzkKhteuhSWp8VruCv/9xGjS
Y2+WR7ct9pjRA5lYdBWp5CvLnPqU8sA5jkfQcX7kCKIjtoEZqd/lzPTJJ+XZcO1Z91TX+nm0vFdh
iguoxXGlQ8fy1ntpj092w5kDijbL4ZnV57c/qJ+emo1c9A9th3PVJZx5GbpDPa8vksdM42nxiT2F
jypPjFx/liI79RpOJFEoQoMcuVwQJ/6dkFFgRjs2M90wXtvKL8Nc3hvgyqjFLoG8mEmpdtMnbUne
GoaVpnR8YuaqnHYxFQEfl58VyizLJlNRp5fYzbO/dUZTqZ/cRjCQx7QS3nUVpvxaRnBQd3oZuulO
4huOZb35aMvmY5FaElcZHueJXFqmZ+WvV/BXsLLmVjgNLkivuKHViOWAPWUA1swkFnu0C5rHZOW5
JJyNioBUpY4KQ64aJSB2FWlzw2I2+WBCVBXW6phV6Lj5pspRHRaR3nS74A0hzarPn2vmIkxg2dGf
BN7pxb00ol1DbaARcpljQW9kwEr3OOrk0zmkOqXTP50JjOVzzgJNK1F9FVgvlk+hGpoDW7ePB3IH
8N24/yHJe1Cl91Mm7jHzt9Pe4jfV7cGEJwvYeziLF8ToQzTsKu+NnUZl+tdmd+shM+DklXW32EES
z/jcBv0y9dpBacPLJq1IjpKpRBfnKjGepcOBVCbyT773bCnt2VcbO0qdPUHBnqZhvJiN/eny3Ya9
ZYd0XRy03In3f7tJYXlr+ZghIUOGKCF6k2geFBqLNXZUEc+TIn4+deMMH+OsuggMB2UiE2I5LQ8j
Kv1RKOJjp/dWdBIAMLmvwFrV8NtLy69kHe4M8fS2NcvRhu5ASQXEuMcJyvmvR8HKzOFOdu9NR06E
/HWoLnLxfLR79lHX9JeWyxSB/9O6kefpKfAzF498Vb30RvpLR26FZbizUULzLLohhWPH/c3bOu2g
1Tzc2IcjmRZH3wDeHPrmiNfjOfHb0F5yKgPJAho8JNHeM8D215Zrry4b2sSuy08SizXB9A7QUE/F
AUUfmUGEEugfW2aGOSQm8IV+rKWGsLs6zfvc63PuWkOJ7MZ/wYoRugvKRnuyRGznxcNaNmgiWhSF
QNNmwT/U22+Z0PvotceVfIitxd20ESLaNbye+Ef++DyHJROwGo0SjSPIc4X6H/NYkXW/IBC1kI0d
YWfDhoVEbsp25ZSv3f2FspG6CmebBaV2tw+l4fuqxKPHZO7k/RH//Ouip0SjtnzPm/830bQ3aSKa
QIIkKmA+Z3kdivpo2UsEKh1ppRnPhn7sXC9udRn1NHUsI6pWJvAonfITSRu33tTDNk1umqwfu4a2
tgRkNq8vTNiPraUQ6/iX/aFFiQMIPz0LpsmmG45WTiBou8T9YK6w/ulx6ud3CjtPKP1blF9jSP31
FU/wriXA6zwjErXiJctPnd28+Xi61825cHtHRJdypKHYk3V2XkyBWdWjpnThjbeXl9Yww5TvyB5q
ToEsdhGSN8CPszsSEsrRkHOrtw3wo133TjiXeI6l9rRfafbi6cFiNdF+4yyjFZV9/9rp29FLzDd7
k2+gQPJg0SAUyYmltDPzy2rrEQJzMqu4lfxyIlugN3/t5tdkcd9SxhsCi47dBq+Zc0ZygRkxSi8C
DyxWhd1gNcxGCGojA39eyBBbqShNrnk3vyVD+gB4MId6Vnw6pfzs4cFdp7nXtvNRF/2CwW8yQh7t
KTDn8Wy66dWFSLS5i+DzbkU6PnEv/WpK/1F2Tjxn1cE33N9A1LeNMmtg1B9dFafZ7rZdTXvcGGST
zvrryQQUc+yf8mw6JKhP+9HrY2QIbdgpDOVgwyMPXrXr0/fDs+15JOcJ2xgwaIWROaEENwUX2P/C
xSSZzN5HWSC5dyaKXXc0hHOlbgk1vMPggyeQ41WJSDJlhs0iz+ZQgj4KNLe6+5hvTVy1NtpI3meT
19Nk4TGcEjX1W8cJGzBQjaG/3HfAwPWxg6vtJZ1r6qyf948CZ+2MMEF7Mqf0gCtkRDCC38AevuqE
NDjMBbbOOW+69Z/ers9521/n1jm4lsMovAWeMb0lHrSH1UBkGNitxXDqwXQIXUDxlsZ4hj447Fxp
vK0DHidzOHutfvVrB0Oa5US6mZzAw/egWryFfeYMzIBch2ty8LQNfZRzW9nZiWOFBy/IQppvcAwn
citGZFrzp2Ml761fH/E9EOsgj2Y+fe9liwsjhlakR1XUgZE7P7W5JyT9t08TtrTxnnjZxeOo48G8
2+oOPA9RPHSIVIYTtDGYJocX//veM6H2P8Q/M9prgYar0UZgsn/wybrdG+F5wYyes9kBSn1eIrdQ
/xq3i5d+QwBYOpGpfeQo52/5pP6bFIkri+/GWo/ldfi1gqQqMclLalsFI6tzYn1KQ2t7pu888Oqs
i/tiRv9TzxhdgQSlQGRf+6HRa3rQyeK9XTG0ax81MiJwHxeBIeAP4sIX1MyHolm+FYnPBxN5SZDa
PqCFdB8yi0eyqi+D1V6x/AWtSJ/3Fkke+EvVIeGa/A6kqIwLnmL0gX9pibrYIFcCscrUid/dyGtV
6U1sp9V142jis37Sywxwt/xmOP6gAcRHG2t+UwY6dmWs4V1pUg1XsH7l+j1mvMqNj+ayUUNoWDMw
OTosvixRU91HOnphjPesk4d+s2NPE/H+tln6QH5Md6uc6slPqy+9wz21/0E5aAQCiz98MD+J7d42
XnjN759I94D1M+OUDInU7pgPmxi/RWhO3lVDp5LO5rWpyku+ffMg7DvW5373VZlz6ir9RS/rV9ek
VBYefg+/0AmiH1uTWK4pytuN6MxO8mgs8mNppnO7C9YzJL9IBS5YuIdQNisnPtjY7rkvPbRqzv+v
0P0ELZemDV2ANaW4NkkdX9hZw27OVZDrzfdSttdSWcQfQbqSQd0SL1P9FJX7T3kYkyUEEOJmJ5iS
DDIZtS56n01P6oPVLPbVQu98rOoV8bCDKm/BG8G9ar3q9frQlT1qFE9Zcdnq1YfmzC8MMX2EH+kw
2+BbdERJWNKtP/aIYbC9ridz04aoHhrWaXLQ1slgr9d0lJobEhJYSEAqR5yN1P/eBdtkazenslmq
IyjRRyf7TxRsR5TBDEB64I1pqOcsOWrDrYOrxFIIzhS8R1j56x4egrKsR1aV5+1Db5d22FrElcwL
+Sjl+CQYaOZ5eh3yHlBnYdzY/Le1+h9H57EcOa5E0S9iBEnQbst7lbzZMCS1BvQeoPn6d/g20xOh
NlIVC8i8ee/J5jWz0by76kAI8VdEw65w3R0zbABOQIe1in+KeN61OSVmbl402cY1K0wIaSTD1cUB
G9jGU0HoaT2WzsvIwT/RzDd5RffGkIcgUcnzXR0CE6W5sNxVOtGphkbT/vL3g7Ph4KBgJ0IRZuMx
JCU00j+sUgob8iVPIEm/RwJWFDbixgDdWCUaMNEU/9MC3dlKfnRevk/w7FaF3R0Sq30s2FgBwOXF
EiDCBykPuJYpC0t0GNvOL9XUYbJu5wcXx+E8e8+24z6OZExWZh1go+ipC4l/4d/lASRoyqesz89p
UL9nleEeS0N9NAXJ9n6g1SHocLE4Jwg0pZeWGiaY1X40qp3RBy9jrp6atLjZyv4offkaES9jgOeB
48mI0zY6/Uu98cvmaQzd+M/Q3nbpU7i+UQPiDb36Q9XNFH0krW3/jjycEIPosSlRkSEYZ2Xnrzon
oJ9V9k9BbiG36/MgEhzu3KEC71EZqwvOwn0ReJ+dl5OTrDC1KoeYvk1Lk9b8yjc91IemXlipKoVK
ZC8n//yMUqo3iIbvZjh1O79jds6uPt3Y1rWaSQyLlnCeJyNmmxNWmaorL0qn6hhVebhaTqa6xJcs
uhfPQ5bJZOmvXDLbG9yOEf9k9EDvgbs0o9QyKLvABGMBMs0NCkq6nX3jGnHzslJx481xvU3dGc8Z
L0vvdQ4WmjE9OwZuNTPDHuaEc3puFAa1yRuIiZrOJx0CwpOR/DPz/Ez2/CzT5Mscgx2j9osF5Jqr
kUXcgYO1Ur47CtdtaAQknTP7gRj0nphYyJjL/4jC8CjyGbdMMtLgTw9lh8ZN4CTsvRdnLOCkGb8s
Hn5gTHsQWr+6nCgjR70cBQE9a94WVbJVrdlgR6+Pvl2c6oHcewxfCEVyz8auu99Xzzi232oHTZ50
ypXFhX9Bkp2mEVmV3/EqcnGxYb2U1DH0QazzxuN2LKLx7KAHTP6MfAu/R4MYSOMcyTT0N3MvnPUg
+82iMrpTcI9adiNjJ2+3WMP+ea2mZC0xoeJ7vvtz+ZL2/bc7uxqjDkkC3SLwVOqPnnMPUWLbp9Zh
KUN6P/rhadnGrnseDWNtjwN4xeW5Ct3wOw24nwr5XKBn2GF+zL3sGFbRabDJ2kFbw2l8spR3zHJx
mxqSvsTfIZ8wpZiEhEWcr1NVv7TzAILLvwAtk2svCxSV5NCtDb+4F3GDxzftX8gvI4IO5V7WqYFZ
tsdbhNeR9j79XZo/r/afeiSXOB9fvIG/n/MJh8Cfn2KR9DBlMtynU4bSwwf8BDsIJ07ovciaieQs
rq4znMvJeRhr/9Gy84cuUC+DDD8iYP00Y+0laSidlpfXXrwsmno7DoobsM7j8t3Dq5CrxAZwtYCh
0A2FajYdUzSbojfG1WXxjlbj/NzH9c1SkOVANUX0I2OQ7Jg1Fdt5CI9Ueo9VUn2aYXCVFh5DozX/
X1yCgFgnffNQBs1h6Y8mqnSH2bcb1S9mjbnUhWkbiekA+es0+NXFaRA6qca70L7wmS9vtkCwa+s5
3pst3vHO4tMcQXPbOo6qmeo02cZq2/IhwBt9aBMNtMft+y3WTPthlEruKzONL2OU+k82RCW8udb8
lrZUyATGzKMeyXTvAsuQvxAICNZVbpBtmnEI3mOSJzwsUpW3cuSwGaf66KoKmpKeTFBN4dLtVDcX
k7OurQ+PE37lafemhA1ZbXFU2uNfXGHpqbkUFhkAZj8ORGqTGUYKn3qm3zYnmCnHvzCYkJG7f14f
naLQ8K+E95mIYZjZpBFhJTWqZ9CyS6Envp0oeh4K4GFsUeGgyifnlCd98l8TDng/KBnWyzjNM80I
KzuzkXmge2BptTccRlwfTG3iHwy4+izsZes8zf/sFOcmhEGUdHJvTBC1FE328hXZ9R/8wAzE8+CU
Z9EvYsdHODiHCqUV3F1trKqBwqiI5DU0YR5U+Wc6JATlgjpa2XCWtKq/Q985Jx3PMLkQTKnx9NaM
vd5NxvTVj/kBEt6ZocSDj5c9doI/HdSfeTU8QOz7W6Rutkm/kZenUqzBFOjuFX+HPFDdUXT2zEPj
MX4nlP+GcRCynVPgVc4Ang3db8RFJzpGLtLtfglEMhlEriutZ3L4x6H1bsSEcKa1O0L3FxxC6v9X
OlyilziJrkMFV7VNhvESOvXBH2DV4Z55lOF4MdFks1p9mWr85qgKdl6X3DEdXCKcULFYwgHTpmqm
K4PBco0P6cfW6ZPb+xg4JruDxeNvsRU8Roap9gipn8MsznBICDGSANp0Ykg28Iy2/cxFT6Lxyy3S
a4+tAl5pwqBPhXec9I8ydZnYD1kJI1GfvHjClQBpYJMa+pPdf9Y6DcJ/5RgNzPabxQJO0Rb67XPe
hyWfhdzCEkhjXfsdMMG+IUPLsb3y8KBvnSopMIfUKB5eo54ozKy9EfSPjkslEFlwKkEe8I4KoB7a
ce+TNhkIUPFiND3Vef4+GhKS4CzDY+rn7aWqCO6IyV7i6ayUNA3rPzDSX91sB49DWlxJuQYnb1oa
Ory/667pEshXFSNMRsorVnKPlDdDR/vpH9vWAapRF89F1v5obGs4Wm84Fa9I+zkpVyx1zsz8MMYq
vZFzUR+NIVO/tjmbe2+WwV6VpvVPybYIV3GEo9O0R6SMoGXUkGOJrZqwuCdeYe7DsvqoKuh2CL5U
vex9WFVQV1eFyIoVtxF8nkhudOZaez+z3yy63zdz4jE0iKDEnvWirP6vQNTlzCvlreoIgLAs7FVo
Yf4HhLb4FTgJcJoAuoeXNlXrlsr04JsjBVDgPcUjx+WgHBAesTUdNRCiFV8jyWV0sH+y6FEUKWCf
MXuxmYVRMpbDxmXUFU+amc0kkIcN3is1F+qSoNG8KC8Yd0HpBRczJ/gsxdRQ/rqn2cnpnlQPVjRg
envNmuCx0RZYhxQXt13lhJbdJAJNWVoRZqrmmmQUyrNyIOXNrG7iw5IxfJ6ey4laXbbjP2QeZidD
FT6TD2c21YbEHrKh8v5Y6/jW6/ZO4PFeY36A75Tjh9CQpMyRUUfYJ69RI6GE9NQaXe8U2xBUN7Aj
FARg6cO+T0qfjjJ8TkzM6J2v5bXS1Vfeif9EEIBpVTVWe5O9JIVfN88iVZ8jJg3PkQdlzQWnBwU9
Xfk507O9GqrkYaiI3OuBcDmZ2WLXOxKeltcxy8i8dj2Mo11DC+NPVFaHm0y6R1Th+yBdBwt1+SJy
e16HBa098aMaO3+cXRnDi3M32OIj9HEfxXb9iT3F2cpx/Odl8NsS6o9sYjo3TmX2Oanp1bbV3ffB
SHltVn+0RVpdGoFfuwolI7aSOWbWnG2s8keUtLvdB+k+qsVZx1UXcZaT02gUvhyrdDNcrJg2XHvK
YeDOzcksewzeRnNRfuoyZXK/R7qqm2umNyPAbm3IfF9jZ1sR4fyvV82fpbs9dI8atFl+t/OE9s+C
Izv+mzka6EWgGhOZCbiXVi5TOanSZ5l3D11r38ecS8RVqBpEHKt16JVfIqbNdfr+MW56MG7lXy/N
P8ybwRYFBy6ca/wr2vnRyNNrnUMNWf6nSEpqQco5SEKP1D14gn1BXIKD2nMXhgF8Zbx25eIDgq5G
vfEVFj3iYsSb4ef9vIF005xFnLibgJxVk06HXuLmgrBIFiXqKf4Olaz25tj6BdaK8ClhldcRjSle
NNl87YeB9R0Gs/HY4WA7+VMQ+xsIlXO/bkZOKvppLHdQZtqNiRP8XBgEeSZW/6wDnBXnssyZDoyO
1xMx1WywSMgXdZ4hLkLCxd3Pg6wfhybNv/LWtJi4YeBkGmz6ZsbfNxG5Ci2DPDwTr/LDNLz8lNrV
+Adui7Ruj6Lv0/zCSntyjLp5EayoCeYGM3QbWtl96GrdcPKHYGTt3iTZFimmaV7inVrhm29aTxpT
PEl63uZRnTB7l/t+isxzJoLkQUsJD6V356c++Rfx0+R4fnL729VG/+uOLfOcwJYlvgBlNh35BBsT
sOuZNu2pxX+CLH/CRZhgLdZ6gOQHkOc9X4Kg5JVAC95QQuiZrEG7R1SBbCvthse3ANvDvV4l5Y0M
+6urO+Lamc7xn5WG3Ok4quYtPvjhvUJ6K3Hkr3Uecr7AnvL+G2szuMVjT6ARz1fwnwliqlrDr8xX
KccIFOBkYJVV3itIIZEpYd4gihgFhlmvDetv3aDPWZKu2gfWdO9xGOAQc833ajJGia7nmOcu0vmr
mbaMamJ3ipiZDrjeSF9G4BQSr3uvp8Q8xiNxyGrWc0063AwPaZ7aR+gJ+uACdUfStS3MSVYUbgg3
BidA0CPQlta8SD2Rdetj/08Nnb3YoSfH594z7P+8ruF4TrKKZNtAU9cDoc7sZHxi7kq4oCb8O00E
vgwcUIy1CDA8xTlyxGSEyASu6z/icaQ2DazYAdhJnK3t4plS3qowpvtVaGOMMv+gKJLBYOLnolnV
3EyCLMDZQQFMadYJdw6d3z9kDN2rSte7ssAcUg/zdNKgUFe8quHTPEcYWzmXD4Tb/a+hHqMHFQ7V
sUD7WkdRx/UuVD2e7GGWJ5NU3Y8zSJQCUY6H2Sz8tT9r4tBJED1NqZdcSbzOJ5s82FmUUwJsrp/i
dWbHqNTYKj+I7YLdtux/fY1Pc9OyavTA3jdFQMGHp5waBoaxKYsWNFr3QU4RPVDQRa5730l3YT1k
15in6EpgMKLFCipn5xd4LjWxdBTzsJiurvCAE/kU7ifhECZ/nPMJyH5cqwYqr3B+9NwZx2pqwqc8
13rHi8Gan6z33GOgJkwy7FtKTq7LPJJFUmYLErwYcnynWZ5+a4Mt8cx7cd6NQx1vJ1ebDKEMJIDQ
nhW+BCxpuxjv2831C+6HBEHyNaGXhI5pgtwMnKz/CXRDO1+YPjXOOPnopLo0irc6io1gRak1Bpsp
tfVDoHQSHVWBGwlnGf6mFqYRkXissse+TPLxppokcqFUemNMbpQtjUvW210nRrA4kNzF6t9OEZom
qkNKDGs2LDa0cDrS0KcBqhiL1bRXp0z/R0HsOCdByjRcX9zZQSjLgB+ujTn0tlETzuNtRtt4irDt
rm1zMrFUyKTaqcQf673JkbmpZYfgHHE01brWT66rvbciMMqnMjCyl1Agy2CkKPflqJ0vs8nFqk7T
lGV4/N0uqOet1GhSpctsV8iRuoWH0vsYQO29FDMsOz1HsGJ0439X2J/ZZqG62gXJMYt+33MxAlOw
gnSTiqbdugEdalSzIv3Bd7vios0YzkjH6r+11/jTGs/DshshTMmskKzvsY5xoI0zuk0VuPW7Lbzi
JafxIWxfEj3TrPGuiQZcRiM0cSnCjWmbqdzairQFCT4PRIruTwobOywwU/1CrAn+KtMpH4HZQvMQ
2rmKkDRf3qhsxbhLbGs/MNc6qZqV11jNXsSR+UYoZdrzYi78Dwr8tsAgs46gu6/IlSInpH7HoRT+
tVEIyBQ9daWMNrv2LXnPh4ru9V55np62aQgaTENQ3wnpene7ZsM5NUj+GFpQ00kw6+cKhx/zYJ+s
a1xh49iRWcmTrY+Ncg8zy/qSnD1XWZJO9NyKBfAp9KIvBw/RRjDGPw0O1PTORMOP0Wcpouvgbvg6
vdpdYBCFt4qz5SbeY5tpqElEI/diwKSB3gTxgqKgPWaJ4TzHI5tTzc7Mdw7zpbc6zxJc74kq9lWC
suMYRnsxiNSxWqQkNTeQjf/zfCP8T6kKsgnpqfBSuRUEfgLQG+2zi4o9opy7sNXuFvwbdMAxZpPs
BJ6zy/JN7+Tin69M44ksAzj31FObxEQq9VA6/EMga5LSrls0PI9E4pyZ1sZVFBs7HNf2BogeBuam
EYd4xLzZmHBSnIaIpo2gsLNJ927i2YJXYNZ6P/gy/024lHastEXFgXO19vwKXJlP8MEgSApotGyN
cNPZTLaIr4hNE+Aii+KMGYrtIGwsIxhvrBRYl8FtyfLF3Qebhaq7yZZWdQi8erpP8VQfMo0z4xCk
EPWA0jNGtDTchHmIiHF6Q9XtwagN2yqRyUOUtPYfCA6CpGniPAXmLB9BAzREMut87w6+gXKsxv6g
pxZ4XUT3jKuj1wa7E7y5/xGiz4pdQ1Ps4G5U/gkfYnmZ/Q7Vt/agoqcNU7hm6k+9m9C6CYZxiev8
TNnQH6FyUY67DBu9lii24/TMh2uAqlk653tjgHrqMcS85xO5tzUX+5JXHMPnpgq/Ujy5i+fEfE7R
VEBhlDMzBj26m6QzvFuTEuTnTQb0omZ7I9LIxyer/xwV5idtWOYFP675kU4+KEhaUOq+MqUrWCWE
uXdebjQb2y3CTSKXef8gvdcp8tSLM8yvojCza2sMPVMuP992bhqgFAEf3cRt0L2EacC8J6hUvIES
ODyUo0F0xzovtQqy6PDRhwxp7QELg0U3kraA6tgjMBkLAId41mg+lcmbMINtC/k+LGto4BGIP+e3
qVo6rgDnXhEFVNLLhDuN3xwjRZAUmNxTnjUuLlmZO29WxPd9RTtbbtAfifZIp9nwXO2wSjL6CwX/
FJqx06kPm+E+jyp8xi77TuX4pdj2MLmDtXJnc2VQJSRkIAMQSoB53fUswG8pz9zouL3HMrm4TJ6w
R3PHPJMfAZtmrfm8rW3fP4RZc/KN7rFvI14uGCSTQTfY7rKu+alDeWd5OVm8jixZsM776jcRpK3q
+CtyApYu6HkTk8/gqKJ5ilhj4AFDIaO56ehNiwqOdD7az1PHaDwaLSJq8plJ22HOwpKbkV0UzXis
2BuhrBjD+7w1WVwheShz90zOd6dlcjbH6TznXAGA1skh3tvgOiasTtA/JXzreYzvltXgwmkvpnpX
xTstyjlPwk2aMANl/fEsMBWmBVI8kD4suwjBjZoWK/HwYowTjUbV2Lsp7UiyQG1dza3bHls3cB5o
CnJAyFIF66kS9WWcWQySMW3TFJF4YpWMg4e5bBBmZOHkO2kb1q6zzHmDFgWsrfOtf67rVPfUoqo1
q6UsJTi60hIORl/26TnvcvY6wG8lBgzPAvwVOek2aaY76Lr0ELhBR7wnjZ5qz2zoyhKsTVkNxkKo
Cason+xV3dXdR+GysaGn2j3aRT9d86Hqvz0HuTgX2fw4e0YFddp1WAJgIq1MhtncpFvUF81SpMcR
dBWuth6lpi8xaAuvyl6xvgPS8ub5NXYqhe9qbB6k9tI9wbpoZxhGc+iBYKzyEiJhuxAgalfY2GHL
9C8p8n6H7jqtg471T2kP0z0SA1eYIHk643xwIMUqf8VM7cv0NYcswO5sZ3QzTg8ddeYpY9nHFtCb
YEl8uewOENUxqFVPILK19uBhDUQ70kixA0svBvt+9gLgQp5fuKdWltIkSg6uPHX98BDnebErBaK3
GsL6yR28kU9HKt0vyAbsC7GL3PlCZ7c24MgkA1kQd7Pj/NWDqw+ASoI1+jdhj8LDbxOWA/d2X20G
GJRQT3wPUWUkEohXFRumH++6VDKYrJjE7V3wqyvKKkglTtmvDF99ahvdySDxtg2SiuQ3OBNKfJ4s
OJ2GtWb2G+9UkQKSLMh1piUaaG6oAeYEmbYqarNjIFoYGbknKWySZJwxrY+EGXo5z1th+t2RoLR/
Zf+T95GqIv8uef53Rc8UNMHQ/TYEiFv8xPNHBPGbDHQ1ALVOpnqrZ+OnavOMk6P7taANbFJy2rDf
bdxQeXcvysDa1i2G2LCymm1tMFMWyvpBJezWuIS77Sz84hjkHgaVtvbYQ95kN2C46cEZTdaKmIlJ
3Lko34lcice+HtBGOWWPfS7ARBtMr4owjs4m1+K3Ss1mnU9YFnAmA0kPUrfGCwwkWOK5WXVuZ54j
h1LPSHLsU1NdP1Y6t9/anuvCjrDbicT8Z9Z1+eTCXWM1TO6z0kPH68pzTKR2U78wReiOJoNi1gfQ
fGo3q3a26Rj0DYCVfFljgAxdtVPToDcmMbuLIMe4kYqQoeYmOZP1x47XE620LFAtTewMV57mnOlM
xkoLIkjDqRNx8Qsxr7gPWjRre5QehYsb7bNYjU9zkgFCGWS8GasSK6XAP1UEdbkeHSozEbflNqp8
QrNmaz5XY50Sz1eNPpOwxGhWEg2Hmaf3qmNZUK8csdWSma2trIkvMF+fJ2++21lm/Au7vNsPSdNf
OvbC7JhRmjcWIeLfpjs4AzjAoeMyPQhVqG70c86LjQF4G8ctjsacN6O1tPwyirJ8G3upb4Acraeq
5lbwhSBOaxOfuPWTdjbkbY2nMmqCjSNiXHshiDwyJqQ+3Jbypjamo0DL3VjNPJ6mPKlAuWLP0bL/
yMK+cSH6MnlJAgyHvJORs7WyTBOpM3S1yiaR3ey+L6551JXLKVnt2zpZXChWuw5ZZ7kugoE6j1hT
9SR4W6/DFKu/1nR51rGBF28sEpNA7HoAMdgu1iRJbBCbc9vCrTLtVybcYieV+BYUcacesO+ZmD/J
IAM4gVFCPgSBlm9LoyaM5JLESZKA0qE4VE1Em4Lfl7KSlMQ20u0ORYlA8Yvsx50n7XMWTN+Tx48l
AgrZ0vlNA/Xm8EJFlVo7gGogCW5nZtss9to3UQH3x90v/x8GCR9G75B4X1Xrs3K0/kR4QeLFbjI1
5it+j03BvtOuuo6V3taAB7Dx+1kCFqchVaZR/KarMbPkmZuRsA0ijDiP6ENgAlYTV58XoNPnIx8M
/bD8KiY8wQk+6dQWag+oFGeqKE6mTF51k19zieHKts1PyZogFTmXhBumggw0t2ikLs5ew9zmHeud
4dyyNbu91BzZKtTPkDx2IixxOsvDHOfPE38gy9TJcqheqy4cVh2B8yZJcAe4CARGe8fPNo+wqQYX
U1B0hlGyRmBZU07fEsP+NG3OfLy+XtoSRSEbS6XLwckisuY3a1jkDlCGgcQ2tfJdBOJyY5jVM2MV
RtbQHJQDjejaCLW2k2vTB3vQiKh+4XMkFPbm7GgnMPI7fDRgw7uOjX0Vab7lEUoItlpF8mNAqNyE
uMVlNP8mGmZ/6KxHaMcoBpg3VEZMbN5YLpStGXRi370N892D0cR8890ouByKW2oNW8uJ3mzNJGbO
DoZjHhpTnowkPDQjOYoemA+C9DNLevSRX11ffeS8xwXfbaSx2mcJILzluZPUfqlrwjoKSQX5Z2ea
dpQBGFZ/++intt+redyAx8VPtfij0/+86I5l6YKnkMUeJvBIPCm+ba94inIXqG87NOfZRFdbwKuA
Dok1wQKDirEKHX4ImRKd0NuZgObyGCam/zym4y4TTznczoQnPLC6YzCl30FhwtKmZh04EN+n6tuQ
7Wq0PjIUSpM3ly0zF49FA+AKMc9KxB7OHteQ555x76QLKLCc3LjTRHLXPBtjKS78Sz5f7Y15FTa4
mQdNftdmlQK+0AFTth9uQUlvPXAPXpxeA/LkqCWQkN3IRDlUSyyx3oUKk0Rada+Byp+54raV0tuG
hM4sq1uoGzwWDQ/HkrwPshuJKor1bM3kv08/I8PaTM1kgvCklRjgjfX3YUje4kGxmUH8I6h4hOrx
HtSpzTlj8vT7GxMPUYUFnA/sEIiDn6vHxf8WDxhU2Wtf5dUuNca9JQUeAbbPjGJBJhnrIQ4+s6H5
qhrjRVhTvx2U97Y8kQiPJDz5rZOwHgQwXBjr+9BLT6YK3GODGarNp2flP3fxuwlFYhWTW7aa/t1a
NmeOcN0kzrEH3SwIlq54ZeE4SwIS1mXKhTlICDHczB42u8GHLT/VnLVEZUYTayoJDn838jEmFj+d
k4EMK5tVKNDC6BGqqXF2OpsNPSJ86KAIBU7KI5Wmm7FxXrtM3iaNe4dbYFemBabb4lYvz2djRBf6
MGtTOpyxoxgJjRFCalP3GCrWcncN9lWXfmV5EOzZe8jn8YMVgAdnMfTkAhCD0TeLVShfgB44f4ht
Lk9Dmg57V0NFAvWZz+rauD5empHJaI3jfVNVMf7LtmBsVKjqS7Wh/Uj5PB1i2yuJFybdxZS6oHqj
NbNCugrpQQ0Po+eeOqmekecXeCmcDRIwmM3FUHPDOtZbzOoZ9ogqY9rmtgSaB9ycxYDY9ytPvYLh
uUDzPtmzhCXa7tUEjEQLtlwT8I+DHsUtH9n0R4oaQRjZkS6HB14/FEn+Dj0NzHzSlbsi5RwsYoP6
uXkMJzL3BRCIjSAss/aYG+9r6V7bbqnbY7wJvOIvUpEXYEUXdUu/TqrqN7ZG9kcgAPLs6SHc8doQ
TNZq7/d4A+3Ce2QzPX0dhGxWyGCyj2V6IvrzzBqDFQv/nivJLiq2AeDG+LMM/PNJk125Vwgs2pfW
A7oNKMRmQOHhrqRTZvkB2nPQY8GbPSYGNKjKTY01q50HVuuMn0zkfzyftYkRCAw231X9OlhuxwrX
4ooVNX+KT79wkelCY4lLWTiww60xNhwUejfKATuR9tBP4jcIBMZ6LFIe6PYzQvMHAXSqJsyZCohe
y3mgMv/MwoN95sQXaUYPKDtPNJpIZ4FdbVQmr3L0dkHTvc8pr5ieeqwwQ7VtODEqs0y3RJp/YYhc
mFdsZt7CllUn6DunfOzQPu2zRSkNfehDZJQdhXkeQpbwsT0MLYwoEXsgcNqWydUb9Hs4m2xT6gWP
EAsD0wLXuoG0mCqmBwvqxR3hD3CqjRaLCMauk+suCJ9tYMhtyh7NMOzktuLUgOMRcqPXI1ucLITp
ST4vPwRI/sXRNPxOwjzTmvMo5hANKG3HI90iOIAq2NtaPUZ6vBR8+2XLwiTc0hsZDM9JbzyBlkk2
TjTBbRioYw1prwoHMJ5BrjOs8OeXLvoKZ54E6kyTTOK+REELI7ZOtBgy2FAEbj4lRrvuZodEvH5R
PipqyeGjNRCt0HtwM+ZMQAf5ZFcayJyk66jbl7oG2zpL4yVoMJS5OCW0HFjHkunfxGPSb1rhlj16
rE7xINZGRXNFGQUtOmGobaJk7xjWIysCX+OFe8V1t49rzMGF1ayhWPZMotRVYGP3TBqiph12I6gv
YRgfjpqwnvf+PucKjeltWo2OYQs81Y0kxNFldxMtpuCES1mzzvbNPQoqi0erV0ZHB0eVv0Ggzj59
uLbCpdTjCKB/F2u38zN8j86Zp7Zg1195L3BzrId5aK5BO9hb3ZBy72yrRRkU0zZYvIZBKD+0Md2m
MmAsNf/VNg3hOM/FrcE16FAfZqQi2Xp4zwi3BnlLuIvro/bSbzYrdF8Kt/dZVtNny3LVOwq7T2rS
utlef0+L1js57Fr6LJIherFLB0xTKLFuSnw7gML5iSIKJMeOoQFEuHNV0ON1jO/RBLZbMZkLHIIv
BtYghsuWSjCohsHTJFnJNRPk2fqBslYNy8egJ9ORx1DA26tbeM2OiUsFwJ0/wVLWU+6koJwclk+K
hg/mfM4tQNQNTrVVGJNqKhzGoSVhmyBYiHeUb4jHjY0vEETicnswzcMQA3hH2/06mgfQyEEBXMO0
b5ox2TbiHWFn5xpDzZaGMF6xCZXRhleKnZOF/2G59NfSESUjgemCPvEqZ5N9RnPJT+SSCYEc8VGR
Hmh78daCQEhkp3CYF/+iZPjhQIrvbmw/eU34xirYJ3Tog+fZYjeHwLF1LJ7jyAINYG2aUDzmkFkY
aRycJgRXint3wlTYy8hY5Sw12oOAN66lrUZyWHiuLUIBPJ26Se6oG2rTjiU+CYYNNkh81rAgEYdy
P/OyixAPfYpba+26wRf++ZfA7R6LyXtfxF/JhsYCSjzRbBieaZFdC8TzJplPCd+bK4YXnWhzBQmE
ZSxmsvAnrPvkLOivsH8vs1AitmGl6gcuvBRdVGTpHuwQKnwJJ0GTpQkwwpdVchKRoBaPX9EUPHKx
7HDuzcCHoVQ+2ZMLjMKAT9GbigEH4CXe2OIZ7ngJ02pkNF3xaW3jQzQ6x7pLaBuCaWv2TrlF835M
rOYRP3JwDPUA7KUBWwIEhfco+U3m6KsM3a8mwC3eNNehLu/OqC/Sw+Hn6PwgZ+vZD2z1LRLnBZLe
dvGRukHdH1EK6QqCmy6mp6Flm63FejsxGT9t1OnHUARyMxjZrc7aRz/3Qe4bdE1sX0mNxzQ3h1XC
DDbMcvpPtlnuZ7D/jjHcMtesD53NmCv5/2+a2NjpyrQ9cnTTEiQHTydYkxUGLTF31aZogvQwqgXG
nTMnreW4ZZUD4pHqGJCOxJ/YFazUmx8nHYBEH+x6+WYN4TtGrO1URa/V/1g6j+W4kSWKfhEigILf
tveGTbJJbRAUKcEWvP/6d0rzVpqRaNBAoSrz5jUVlEH29XfHlDdoAIcmCvddMp7hrR+n2b8wKfgy
C16Orrc2s5yeEFt+68AbG6bzF0C9FdJum1lVghsOpDwvNdYpFrezZR8iutoGbm2cU8SAiDPWXVq+
iesaXWlMtoutoA3DNF7rhnqrIhzVn1d5avsq73qLDD9fTU5C/hk5R8IO4Y/pzGLC2X1FxPjXNanl
zWDJiju4GSR8XOhuWuLQCmu4BY6Ms0DhIywHdGarTpMyibc+SHk66CPT7dlLN35EL+13ZzC6s59G
e0/MtPcQgMNuwn3MIg0q7H9AZXBaiB+WlR4hlvyKkC6tijr/qEb8n+gCpCzwQhEV0zwTu1qOCGww
/uoF+VcLP3Om5ajD3S9tbOUd6eq7cGoJSJhbe9daKoneMXC9IUAK8lWWAyj0YPeZz6ypKLSNQH+x
YRwJsYgS9lJouY7BSYAznRMoXMrUJ9gPzILjQa+wic0FrXLFbc+hDe2df21q4noM4BhffYgUA9wQ
yzkYGf7Q3aGByQtT9hDJVC3rjeuEza5P3QQtFB58yyGI9d+1XSAd6yLNuXG65x95nrqQL2DFdYSS
Q6ZRBk1FQQxyYtnNckx9a4M4EiNVYlxGngvHQjlbeM4HQbeEkw1r0kzBt2x8uR3D7bJlBMtlnfp6
dIma0QD5a8VLFdfaNupiPMWd0d3bPQbycqI+jHrPPQxBC2Oo0LOTjv/Pju3GXAeOD9epn4st3A65
hshqn+Zcw6PEMimWBjWJ0DDqJ+3V3cx5hAG7VdfNih9fEt/roWC0RXwkKmdYkeEBPNGMNqKPqPgo
24q9D8ttaulOO9jJRNhyS5qGimre2nWI3bPrYTTkdNJhZjn3W81h3IuBOYxDJtObKI/mW9Hy5nVa
CCPUt7V7a7InAd3UrCejXft4qa1lxWSsN8DQmUJEa2H2BHOabNTmgLWIkWQO8jKrwuqlTq5D1f8I
bAtYXYmzc0ItsFYNDpcPRzkoVLgeLDSQu3U3Zf2xtIR3ktoA8SLz8us452obtwA1otkrMTnHanVB
m5J8jE7jbdlr2u2U+PO6g7KJdz6TPiPhLHXrINuGuv/H5jxSit2c19LFmwM++IR/SPRlMZtYlLV5
0gMTAzRmWbxNBUOIMVinatzV+jTA9l6CmGlsdzhInqXXfLd0RHAC/L9mWOK/6tQ7x3c+2yE5tEN6
iE2SzQFFNyY4mi9rXDmj5gZrYm0PsHTxryDu0UBSE4j4Q9attciDZu1h0Zhq4mZ11c8sajTOKBoW
gxInloESyeC4xzJGM4Kxn67bxxTbHOi7MVnt3acJV1gJulZ1PFsHvXep6brubeq6EQYyaTVadCpc
lXFTMuriXkBZXWUTqn4lyCjw7YV9f8BffFXb1nOskuVgzI9YFDgORFtBoEXVMa2161fcnf90Ntyo
qKIFbVVVIsOTM/mnlKxQo9TOQ6JgRHkyjWDflMXvqBkquJPyMMXJbUxARWvnBa+m69AZn808vnS9
g7yfpjQlWKmNnWFhN9qXEqa4U/wQoEGRWVzT2bq6pQ1XJv1sUea1mre1muoiwOwqbGfIiopOE45L
nI3IBeNyWUXV3XbMS9kbaNdF+tGkDI4wgMLD8AQW+KrjC+wOwl2ILNrO9nAYUjwE9LlguKjV+7A2
X0QuNu6cntX/2zH9pMD6Ph1CkKTpHHoEp8Cu/p11zSZ0h6uv62enrFkG5WelPE5aOb57sj8VfuOr
+CMdk/Xc3zINARNr0Uh28wGe2wFSCcPm/hdKkU2eyT0Um0vl6FsTuvHGNyXjZ3mF1n0VwFsOpCK4
YvjnFGFyt2Ln1lTzzfgnfBkuhHfWxybpfBpd7UQ5ira4Aof75+URV9CIamj8Vua8zja5H7x4zJ7I
IWTmBJ8uqNpHOKXuL8AXZlFRmp0HeFpeh61bUDmfRmHsRT5hD2VQrSxQSHmvDrIcLg6H7Vk6l4bx
HIkjIT5vCeeekRf/bm0HYdASGWYjeEYNBFFGMTWOHCYmY+6MSUGLb5tJ2U1p3TJ3BTI3MkaxoeXf
BQgaQa3kjLsJmeF4wNpajoQUUa0jR+guGiVKSGoPhMvuCO8AAKgdfuFk8sAqk1RvJ2A7VkSWUjc3
BvUHLvGrISYazM/kR1+4S+H12wxHEeWe5aG9tcvfA3w5PJ9xzA3bpUKa08YTp17ouPqTlauAhTrU
06VtTeO2HbGmQAQbg2z21rTOcaWsqWsQbxKpAZSLCTmurwdGDJ/+qOFThRK5TNccMJvExPw6gE4T
mAeDzHbm6odWI3xkssxFB8iTMfo6VqGxrvvoSZz0csLmgDOBI6Gj6zNUqvhbV84eom1ms4ad/hlZ
zQEbcWtgQ5ZJoJnCfJUG9rRyyndKDiFHB+p+pHJPqhifhoFkINlTPlBF0QhoqtrU808hk5vNqBgB
JtMrG2JhnTImC1x5LiK0QXN76PG3oaqeMc3NcNQwLURGQXmqkc3MY/xtF/KoMJJ5EmfEIvd/g2Ts
ctdm4151nzzuEFmK39fxFtL1Zg44OytQzVrMKz2A693GdP5AQ3aJxQGGMcvAQJxgieDhZ9PaLudr
LXt8OLMRN0RFUp4vhRmuYBX+muG+mBladYlgoKdQyOR73mcHdV1REGH/8w54feYIWXlZ+hZA1g9H
nLssjyoOK3/+PrGpDXTrlkoV+AvS7/lbT7aXtM8vofDoeTGO0JK9XqhudVpzoq0rCzkrgNU/Xxoj
XbW6S6VOdi4En0A/pUaL+44WpgR21KsEKURl+uTkMvtNongl5gBipLcLU3dn0yqFUMHJd1V8dOfu
9fqhSr17aRsbBEWwXYWJLMJq76Uguj4xjg0BonMb7bNAMHMjyxDj5eEKpwWviMxbWpIuMfKnZ5KM
wLy2d3RhgC2m0nrP0f0sJols0pyWBvJttULRGyw7rn/AslAvUNqwsoNhXmfhe8FB1wt7LXhtaXQh
BMv3zEJOmsKGMeoMx3hv6xietfPaCBtAq4aUgPAlovzSS3OPKdQtwgh2aLzPHjYQ/e0rAVEq8p4t
mRD50XliYXx1ZPmDCx7CYpa7elWkcFCuk5AdoLMhhamXxXzVY7WPefNG1pr8QdWm8bXowJIYHmwJ
MO+MJEvi25lSPZjWqmqB/cgvAZqR/k+tN0zZ4z85iZKgeM4SPf5e6lj9MtsPFkaJhW1pg8165r2z
mhejNo81mkNgE7jtdcoEfz75dWltYhZF3RavQGYby6dSmgvEHRZ0IQzRlkMbPz0LNZbb2wcYU9hw
w6Sg0SjpIoa3wKJXpV602HowY2nrPZO4jT7kT0gQGHglhCAPQfI1ujHLqSXnjIEkmztM/SqLH3gk
7CTRrpiLeW9BVJ0MwkRSVzq4xLdfbtcjZsbVfW0aIZ9yzP80/mSTvzNEq9xMUYcjTN8M/nCvchAW
yiN1xPIWV1+4752EnN5S3bl5NrAteHCG5zn33DaKN78NTsMsPztbHxdKAzyGESkh1tUHoGo946Vp
HDLlfWdftrlyZRrJbYdOpvU3jGxeirr5KQBGNU7PBWHVj0IFT2reRSbutpg5SctM3O2qvfpl9DGC
we4caPM3EAobji/umr6JhNwF9hzZ8WTFwEFOF22Y4WoErgmaDBMsL75CN9lmFYNG3G8hg6OfBBEu
cmPvV5ipe7n/1kLaXjiuykZq9PIuvDi4hBoaSbr+8dyXNFCttFcCAtEA7YUVl1NWusGKImLJwHpX
WCFMFCgdPRAGZhjxaO1cVQYOdR7CtnSZsZHGdAIbF9tsiKIXZj8z5b5np1esqmzQZIyXctecPmhs
SeyI2nB4iEEAw/YSt5OyTHDvwIeXmas2kCRoN2e9nj8rB8bqOKYmLgOcYURS7VkUmBiVHxT5gumH
0DbjAAarMWHz/HQbudNnV5XQYIfhlfnGm+ZGIdYvuKH2tHvl4NIuhho8IOeSkZi60Nr8t7DcVa+b
gBDNtfdjJqloLEzaamCcS1xW57IhKcHpLj7gyoIycCe6/g4Dt1h2SBjceshXNZQKSpKftEGzSoUH
E+qllfKgYfWPvChyHq2lcaulmMyXGU7BEerWpNymrLcyxCG8Bn/ZdXzWP1ZhM9bqEp9RO2xK+P42
pCv6zAT3aGlvUavnvzwiEZ6OpGIBmke99Sxkj5CmiQAyM6JOEd44P1UYvuR4DWA5+dvBCUw6THrj
8QbBSDlKjWfyQd+R974QOvpS4xAQBqQNGoV3dRrDIBOgo63HzPUKNmncuokkorhQ7DY4uNXQe7xZ
E7QNfhjc/H03azsiOoHwyNmukmZj1Lj9m7Bq4Gow5fIL8Ilm583DuaIA1+iyaAN7elaGu+SScwTl
PW4VZru3KFUaUX8jyyDUptyFWnoaaPdp8E+echAp4ETJlvom7HCVGSBhnYYqbZi2UCuhERp3dmAE
LwFiJnoLsn2c4liI2d1OZbLxegh5mW8mK0H2YFTah1Y20bc1kycvpuohSJyOawWHgCe3NC+rghkr
hHqv+GYPeWfiAbnIMOfjVEP1mfKs32AaHBhUSuUhbiZMl3IMEutsX9i+j5AhL+HM1lr6rownmIPB
mOxZF3oS45OCeA1fYljTFqbcFHpxT/YM9T9+imtzmj4tuzixve188r/x5Nq7c3Lrs3iTdN0V5dTK
jUR/wDa7wt0V/6A4s9cJefMrXFG0BZBExHHPvISuXtByUEXsjJFxrz1OtyYEc0oyCNqMV5jBNFaI
qruHh3GOx/NgFelrlCfMrpz+e4bkswOPUohxcdWDdi/a+ids4odXUZVAi9lkkPxTfrNv1fvelXcG
uvtJwiYY+rT55ZGjR+2IK93AaLcXKxQN18ZS0XAxqJx3Kqzko9OKsz3E3E9nE2Tmhy2bx6T8fwK2
eiwPVukwXq1Q22HncMSWbus2/bEZ0x1g72sbwtTDzSnDW005ZA+NIo3GFMwF+7SC6Yrkje4crZe3
nCX2HC3pdwZFuSxV7gCztL7DLKg9zUWxrh0AurR+I1VlZSTuX8O0oX7PJ61BaxWnTNOSNIeLQZAF
akZiRkjLkBHBGA2nvamzCKxVD+28MJX/Tm6hd0XKCUPW/lMZ7aDSZwlcgua0QLg30LB6SuFYuoRU
VbeYKxQO/F4Xru44Aqrm9bBwMSKeBba0Mcaqvo9HfNAN31VVXuFJOasZAXLdDFuiHiiJFLRVJuHa
8ahhh4G7og1b7JWfiiczTs2ltFq5rJx2PVpwgiIU4gtzFLuauI1US3f6DJRZKQrDvOsFCkZbeZiE
FbqJHMO5knFuE2vMOEzrVLEolWf2ytNxA/PRSTDZX054fkvGeeYQHpmkbQ1lB5+hltqi4CC7ocTg
AhNlAljUDuHUkFWpPGHBNFfcsclEc0dvnRBEiMJyYXY9OUWx9xdqDzX6FKGsreZTbwLB1mbFXDsz
biM9UzI3AzJZLEVSW9tHbq1uvPlRtbiwGHy8qFsPFk5GmMYnNq4FYqZYCj4mMVxMG42RuiaHjzqX
6PIjDf8kcWMVdwtIWpgZSR/hpmywQwA914L6dSaUcyvCAC+csGFOJblt4fi3QtNY1/a27kioQ6KH
E/UOXvE60v3faIiebNzw6HpOyxJCVOlh8BH2b6ZrXN16fCuZXNnj+FGkHF25//QQnuEV/8hqesjB
ooYVFZKpJqnml2jEymYaWmg9c9V965hgf0pp+oesF+HGmPwvN2++C5h/NERsaX2X7merOJLhw81I
Nqhp0cG6V4NPlor5NmGdl2g6mGz/rT5NwjQ0b2a05Pk5q6J94aYcRXN4i/V6xKO+O6pHOcHWyud/
4eCsXnEu5bz1eRl93UUm1LxgHMiMS9ukuhqWmQGpdeF+DlQ0kqZbWK62TxzrPzAUOwEDkUshx13Y
2ceaOCYh47Vtae+hmWzVCzH4EHLY9WAjnJ18/sDll7eoE1t/9OG7GJdJrS1WXQYLzqPOkE3xHFV3
URUeZwbJn1o87xjEwaz1VnWLj+qjwgI2lpA2zx7C/6Eg0CE3f2GodhS9dcu7fcerI/fwOSGiEBFb
x0sE+svKeIwDlxrv1SK2DMjZ+nQpGGFYf5Py0STxMQUBTehDUyxZvKBkRcHo4ncHJvYZtqD4gGyL
ipFfzjXkiOD6SxzsFLHdoyJDX8nI3L3A21/msMhSYJeYl8Zp2eGYwdoQFiil2ebSO5dZ5wxpkeG1
G0OTe6uZ1mX1mUIcHyAYuMb74Dwb65vfZ5TlZhqAhrlWXlvQahwfYMKAvTgnUgjWVkJ4MFwIvsPG
UttNcJMBnXbNeNnbOhyIfhnrEn+7BxfsBJcGowm0LCVIpE2CIPEoTrjk43ChKPI6Ore2/wmLZ4oN
H38U+PjwjfNoQIJEF+fgqOu+TPkPl55B1GJ2jYuNpzg4S9sYFzMfdqIx9kBEq3zTuc0fbOMF+sd8
byCAUgu8IwrQDMNzpLo+d5/nydbEODmuyM+0b5EPdB9/WyjHUJCxWRfdPmcfUz9R0xBp1c5XGOx8
5K+j2MehS8cUQYKisTUe3IURxXlEElafnl2KRL47ZNVKdmj+gTuKiybq9o8hH1d1V5JM+mdmXOJJ
dzFhteYMnz4z3nFiQ/rvgbFodGlt1UPpOLJYklBuX2aqksr5IqbT40bIvdqE+IaK2l/DDUw9+jB5
y8X8h78VlbiYTAM6K93NcNaE0m0Rn+6dhuZHuU45GNnYnPcOPdqE17BnEiSpoNjpoO6MWkx++TQg
kGHgqX4PbwOrV2KhDf9g0btiMab4LEzM1phicBfIDNt6xYTS4TGM31GOI27urFiDWv9SS6ATtQDJ
09E3SYFApN1USDDIGlnxcQNhwXqUQMhvpv1mw0tz6i8PpzWD8qPXPpKQIaHYVfPbgDclLLp9hJNI
W2AuI04u9sVWRnlFKN7/L7QfN0n0m1U/sUHjf6H5vnJpARCgY3Kwj8CzznTeGQOr77A6kxkF7E6C
UHCoPHDNs5u8Wl6wQ3GFecXe1uLjTKY6BYE6j6rI3BrQf/mliraKxIeMDOKVwujBL6tbD+gJ0zVG
sXxv28Alpf4WEcoCo1hZ9VfCrIg1zfWppw6shVpX7g02Cmbvpxr1CcljO80dD3lFyGJDS6F4OR0G
OGL67TuYCoeI4P0f3qk2n341AOFp8uTWpnOzq4xkZXSTusJw1Pep8RKxNlyvXDMUWatXte39g5U9
k+bC6uQqcDc7cwHqdVOLd3gh5enIXzBuX5a8XiPbgadHwHivBRaxfEeMa1I/PKl26Ua9ddQ5CxYW
N05Q7+ZYARSEcMw3wlrQQZfTYnZe4eD0M0HELsZssLJna8NbnrFdsjdU1rf65b0iHylPDX7vmP80
OPTAEsBgVz9muFrWorlm3BDGxU+eBhyatYnwjEUef7WwUQoXiy/j6ssH1x4hySHAdD07wd6N8+aC
j8yWOXW14L7QqgPutc61SNIvcvUYK4V0mOR4vMNT209w6NRujKLvQP/JeTx/Tqaz41ampn7KVX8p
AaYDPMnNMPhgYFLH3aWEwxtp88qW9p5nwd2aYuMQQncM2K/jLlsBASOH72ic3/nwE7d28D7IpVmM
NKeMsTZQq1dTcK/JYO37aBdykuiAigO+ttNIDcgrl5ffWO4tyA9e+4IThOeGfNjCWLPlXnXpuTM/
1VPoW3nwBDHPFG5xE92igpy5XGNWw4fTy6Pa3NsaAgV86LbScdk1t5ot9taYX8PJVBuj1rXvjP6h
0MUA1oilwnTd2cWKRYJtxVrYe2IfSeKQXzz5f9Zm3X6IWxeGMR6HvEU9G370KnT71eFvuFS3VIl6
8oMPEXM9fI1fY2cKi9V1GlyOnONIfxRB3x3oiQoCN912k+JTHI/pOvafYUz4dEcQ0Qy6AZNgCxIN
WBbgdYnRaoi9oipl1ftQYCbEQq1Eces9TEMhU6ljBSXu0mo3nDipD0vRgQIomN62m5LJVcnxMfYP
xgGnuMkWWvMkkkjtE3LvePbapYwwo0uPg0YNQzU3fRVddORf1YIhX36BvxFv6Mpy3jMK+FbRixF1
ZknxrTHnqQGgXaPbsjag73jyMSEUYSOLImOLa98qCFxK32pFJNfK1PzvObTIrwKwyakO4kzujKq8
qy8oumrBjuvo6TaFxh1cU5RsHiJX2sc9k+RdV2PUaRRni86Ak3NEvqzOCa7UoHnw8OvoFeGaHKmh
Y7KQOvNffJmOcZZjQ+hoG/ZqGRtvImifdqEfsSt/LUT6nMzphVtlBMZyrINP9Wp0E8U0r9rIlCvM
q2tnOK94Ly3b8tpVvFJMa1Udw52VOtwRvhsbFqZY1K56QpXfPvBHv3C0zy4SFI0xJKaoldgDOOI6
K5fZrDKo/xBlRUQes1btRBzCLuaAHh3kf5fem9d9cuqnQ9VjHVcbm6rb66VxV4ukw90KNiUWepza
zYIYlx23QJ3RA52WVt7VmzNXHwBP2Afgn9zDQUhSe2eQXFSAKWap2GvBvBKoL6yO/GmP/WWapkM3
138tuNDLqK6/CfXa1Zn3YrT2RTTTMfS1Ff7phK3iguIOzRdjqEs6lr/LAEPkgmTTSug3LPV6ugmU
SlSlI3nqVoIyO5gGvgTHrz6eYFnZJyEIIiWB6aBN6Yfuh3s9sA9FL95SR1yjwLUXZorFiiX3gzMd
8fvez22x92X8JDNxS4bPDsX/LcamI/fTbxBbnpVhfsi8OWIQvq2DYG+yA4CZbSPMPhaonpajl14N
S/KhgIJtH+uXXLHtWByNhb2fPY2/B503x7I2YT+TqRFtXWtmLQdig0veqja6g1uFI35IOFxwHGZj
ZdA9EV45+Nq4cKPyR7ryaGv16yiJBvKs6vfArUhifW22ZGvHzbWqJHBDf9bHpF9qot0CZO51UtOd
ytiGSi2J2uclzeEl5pO3m6XxyHBpVsXlAAeOQc8OCfPWZP3KDkUtDbKTDxe7/tJIiY7FjXdbF+dA
f6vZN3ll1XYcsWkhKm8DpubvRvWh89YUOjjxxmyrswuJiBQmOJrsqmejgE92plRWNU3T/+jpvOYQ
7FlaHvs8Aw92nzdoNFudsALrGwxnkUN4zAE5qvbsBT9R++Tk4/xTb8zEIEnHBr5N70STMoZTCXSI
Q/xfJhN7lfXnjtELG6ekNGUHBpljNnCR5leJa0xWRyi2rk16V2cMC14dHVrR/Zqj15RfzE9lJ1ZL
LQI9haG0mfuPMJ1Vl6PQwYajchw+kc4w9GIomXTL0HC2A3EAxvjBhaq7w1boujjo45qnKmsuXGtf
GxCeCpZO8WEhyU5gg2dY9EK/Xs4Nc3yxp8YgpYDKXtezo11TSsr3EUMZ06J2jOazQ2UxgiqwOxcC
mVvVMIHRd2q3JWhsZbTvOQyZyf5h065cLpOXVN2ZmCRmgNKTxtCB5wYiBaLEOUtBx0/uOVHV1GOG
+a/NMHh1VCnQAigcLHFQv39AuNiP7Kz+M6dNEiYsCX4GlxEw/BHN3U9b7B3eeVlXfjhvuX85URvt
X6KlIIGp9qr3PmyK+0Di8ULYjyozswZLbzZW6fxWxxoNA4uHL4VqvMhliAyIm1IFq1DceCYcoXCm
kXpw8l9d+o04iXDy+f7vZ6u6TX3fDGW6GOHD0xoJ5527yVf72XcXQU6i9Op4SpjoLpPum4VhJkwk
xV6mBNU6zBgvLAGE7OrdUru/EDvg/SMPpjWeaphU0UBWMacWn8TDIq/TPlI73XjyZsi/PpU5PzOK
HjMzeSgBC1Aycl2NnWBVSpxtWQVeP7OZnHrOrYAiHPH5tkvOvBJ0zZWOv5AASIxeeU2SBlt/XIHh
0u6YX608XE8HwsCGFJ1yjoQC74weoUpy00CxuUZVFgJ37uKsPaiqVObJZRyStRv8FDomaCRHQHUK
h/LcESfLGtiRXnmpWmXhTxYrPAOOimJ+SRMWm/MUeoiqbhpXapsw0aqocdkqiuwdH9JwmIHyAnRx
c1A58BCbj/S8QXpR/QsWiEu8ptapfXUd/1M1h6PEv0CLVDI4IoLXwX0ye8JcQT6Jkcy2sjCXrffv
/FPvlY4Hr+5pi8iF8ZtPsKu5tmRK3tWOAft/mbi/rc670OQyvka7Ul4TNgGpljobwph9hbjY16E8
pOpQrOUTsx/4eMziWInJmdbDb8XZd8Qm4dNqVYBmhpJpCJaseL/1ofVhTWEMaE7SxRjs4uj3oJ61
964inTHJZ+2E7lK1hJGXr/O4W/ipg2ZLPgxQNnxpbozXIXOxOaXrqvp3D3xuf4BJouFRhexrJgEL
1fALmhm0GLO07l3n3NUxYbTj2c2iHSSCQ8QnAWBQ9aztuhiNMLCmdlSB3fZ4tLDkhJF3GRMY87HY
AIGtXK4qqfY8Ud5DNi3VVLOzqO096IOl+t+BmialofC7w4jtKlfBV+NrtlK/LR2dJb0HnxHh9b91
iDXeqvXLdUz5EoM9qI1f7bpd2uz/mQnrm8L6NvJmOXOMRWQJsMtI/f8rWS09FhSL3K/1NdsyT1q9
0GOwqmhzLf7kPY2w9xUQIRqmIL1pX/xWQUY+d0F9UQlyPbNJ8Fe8GzMFG2c5TghQY6leG5BAJ213
Qf+iegCPNxELjhu1Er+H513E8AjlQ22+OWukNp4pb1fM66MWe6pf2Xu4UWqh8tWOKaBJKEnIZ9v9
sUFV1MurCwKOiOooYmV9sCmBuFTLqSp1wFF1C9kOneCHtTj1T7N/UydbjVl4RBHNxhagh+eC4oa5
M4X6P1gk+5wGigzlAG88FFJIOC1uHu9FOCAXwUMvq99mZlktEDsMZAUFGPTG6gz08M3gktXyTdSY
G9ITl85mxlXz5IhO4CmN67qG4R3HZ/WU6szdqT+zPF2lNsqNDwMhoAJX1PPlxKdDA+aov7BtXvol
roMAHg4UyW6vQI6MnU4nLUBtgqa9NwtzA0t+HfW/ZsfFcA29F00Ex0LcveKGDBPE3Y0D6dwYziYA
eOrMKznUYbDSKWRYFNwdr91mPAl1Q/gglfXZCeQS7NF+eonSD/VfqkPBn5wS96JuSeC8jBzS6sDg
w6qje6LEZU38G9zl9pKV5+QPenzTOY8u/9T9YUq0NYrmYlAJaWmkliVnrFoN6nJravNRxMxBkzXP
iZ1UGwDTeFl7CuOk5Qfh2YXdrdo4QNtCiP7m2eJt4qUCoHRx/wyme4NRPZ+D9VBEXzNeOoOlrwxO
SkoBZijQwDc06mm6UZfPCsyj7GLZb9L1FzzHHJiuSiAOq7OvTtcKoVHPT61RdRIokA0gkK9UIJ5a
xKxsRCZrwMZ/J5Ki6/KsHNrnLtKOCivkUkxa0r7IVuBRTCSoSc2l0Ey88XlfOAtiQczD04/e+dH/
L8A6P1dIVEPGkM0Do0CH67WLYUy6kLGpblQ9QRdv8WMCHGaa5KkOA6YNcHNudYHNEzuVyHLEVN8e
qWYpxzRnqocbpioyiLbacd9smjt6l5bXRqFNJZBZt7d69u1wq0wVsPm/+cJh6IeGjdKapUXiqAKo
1MHKPnviuAEkTRuyV+S6dOBf8dPVuYpOZcFgHWkH1sjcf3U+mYExvaq9kQeIhthYkTBNdk9mfnoZ
lY4TVOSdy+xsinGG2Z/nrw2eE9i7+BBP+7VuiqUfdjdzEFevQc2veNa2x6nhN4WHcQv1OCKQgtiH
RdLFqEhhXXkl/KjWxUrCQ51iZzg6BXH02tNSuFl+G/y0h0zpJY/JcaZ3T/Q54YhucSFNtNk5dXWl
OAQEitt7J0O23phyoZo2OFCvk1SepxpYRYklsNdjKmU/ZBbvBxg7iz5nMqMKOLWgRrs5zFg8spM4
s/bp0AU3on1LS5cboULjxLYEHeprSeUDCS4eJgAMzC0DMaxci6w1UqaKEGAwml8yPUezgP+PHbY3
BcwPzA+MUduyud06bMicvjmrt001jvDv/xo0IWrI+N/XTwcjSa+6NrwiYMLAqKvffd//7D0UTQ4o
f1R/q0ZLM4Kjk8QHiPkACeZ2bNNTWLlvOb4YS92+6I1xwil/P4Jqjg4BDGO1twEd4B5eQrf4LK3h
6TfRIUz6lSr9VdOSUWh5bnOrJ/wQ2lE7YDSxVX85lQZpQY7xiGLAoNppbhGzF7UbUQ4fHbZnh7jt
F4bPd00HY2FbgIqHsWpUVFBXxmRh6NhXpGktl1OGSTxyGKSAUYw5MZ0Nv8HBNG2GXUtaz3b0GAPm
w4hXfGi/DlV1bX3Ca+fsju3aQT3WYpjhllrKZbA/l4a8MLa5kMlNjFC/N/sx3gahjgqiopi1LaWG
tBPrzBE0rlqnFvdUymtfNBhSSJrmKe29e6oZ5XeIBzYqew2UE0wO68OURjYCbc+wcsPhG1epzNDW
Q4SJlZYViAet9yZOHgO1hw6BCqkM+s14JGQTkAIxw0U2FG4KdBzrHNIDYMtEA9d6YldmpHOmPEl1
VhaugKcUlC//2jRjVGtlGTRYO1FjvahDr+t9QLKeDgduBnLqYcK41cpDg2U2NesiRdZS0UwKR5/X
JBjdTa1/kpMKfzrDMc6gEMNPCUl7LU9cXL8bWgvEI4TP0VWkCmcZJjQhunUNxp6R+WusqjGTojtN
pt8WxH1GZQRxYZVxb60wfkyIYqZSOzUSVqEBcHsz/WDta8V26iLnVjKuXOqysmGhOz7BQh5DRkIa
+4HM9WJwZoYw+kX3+pd+6N7UOL/P7XvXIKge8QSmqGWGR9wMlrmPWnRKfNLNRBcJnDEDj+VBsTKY
7Y8fC4kUAX67+cShjU2UDGt8LtWe2XkYITdy5cNdC5AFqUNJwY1Dfh/osuNpIIFWCeW714KqGy9e
5DLQMXt4FCalsOg+QKo597nR/VcMEZZ5NlJUZhg5CmzzyRcYot7S08U2WWyYm7NqNEBcWKJr6jf2
esPAd1QFspkYdhVrdUZT31CMrCNKwx61DAWRlaiBDypX2EBzQ3QEG3Kdj/DOxUrY5RtNfV7hBjXq
2rvejavC/1YXpofvJVUfJ+kQvSo0ACMRwiiaPz19XJ7biM4i4vjgMk1Nwgox9wUHKNnPME0aUhoR
YMIcbcm+owTOvFsH7QfDWhq4YqFHDqtow6gZ/hMWnThBprN8yZWVfM4Zon60x7JsCcXhY6oREBKg
Q8U8KmieLo4jFg2yAhoVJsZXqDrJYlagfgEh46eRh1FinKD+mTqEGrvt3gruoYtXU9ZHiG8iojGa
ZZVPIAk8hoB8NvC4go8cgb41CRVp/jMEd4FNQMVUd1nTzXMGpkp4BjNIzYodqtU61V4oBJz/cXQe
y5HjQBD9IkbQg7y2d5K65aULY+ToSYCe/Pp92NPs7sxqummAQlXmS9OAeHebsfI2mSTGsCERLVx5
tH8oUAb/Tf9kaocB8ShhWuyuxLrUCME4SulfdXdekqmoh7uUsAlxCVPyTEPSoMzSvxn3z3pD0Y+e
2ZED90z1oPftTO/JuP0GE/9blR/KCB2+sA40DE4e9Bjhd2e0sa9s7pOK7/ihHbM4/WzkwbyDUciM
niT3bH4FNLzhL9Rfyi/BqlCJ6uNT0pdU+Lof8aQ921N0Hb3pX+whhgUelfKgtd68Z+qYu+bVNdkn
hdq5aLPhJe17NuiCHgU/Y6KD4XS4F0qab6Emc0+/JBh/FNK665v8xQiHV05CU0FWDsF4PMv8zBBv
aA8zg046/c5+y7fgdqNXXEM6fLV5tPUxQX9kMxv26E9QDrLlDqIjgpwzWPcmoOrH7KgScgXmkreI
gQbFu35ldeO5Kqb/HwCaIyFiAi4tTXN3qF90uVOK98mM7jC6XIpaHmGCbPT194x2W+bA6bmQdFK2
+kqFsjrGeDT1uazFJFli2fIGePQGfu0nDLersP7zoQGuOq94WCjOfSamHi1MEBQWQPp8QRCcPOMi
QpcSDJ8UbPrvSgH1rWvCDFz+EgGIQJ8MeGVjHlKlxAEf5UFPIGK2uQa3btSjdsToqUuAGpQIrqu1
ycpLRKG/0ez4KjRwDVSXpjwNYX1BYn0/Jfn/50lEE9uWR7Sh2RmLC1oBStuJvliD7nXm9unXTD9v
esSWsj/rSahegBS85r5viZyn8ecpdx/Y+F+L/jsX05O+InrJ0iudibzGok6mTZZbYk85r//3Qban
NuouNJb0O+nLnBfa3elht5RvjClCUb00A+SmLHkS1YJIhAzxZmj1z9EPSpt+NZNxx4q5yJk35ZaL
lu4yHdliK2quG5Ne7mxMn0DSr4h5QPldw84emFGHfolMCSyzIKSZJghfe6l+YCawf70OPL8RzTI9
nMstYAJkHONtqXYmv6nr6iIY4arQUcscrAewThhXhKw6LJpNBAA4wWbeluJhZnNOFbiASp0KiIC+
VdDSwndMdaRfBl48jk0suqQxUfHRDkpE+4QyWcPAYUPMK9RvdJZ/FrLL/foEWgJ9Pz4glqfajI68
GPoCwywinhiisZTpIQN4V7JS1444jJb3VRXgchWrE05rls+sQbu1+D9KEQowJHuaWLuAN3yua2B+
zVNm+1s47wh7QuVtyQhnfO98qsQji8I4yKD5NPzmyRpBdaFxkrP3atjLn8bwJNbwKsZka7F2ZdK+
KYLfIVCQrJHMORBdpz96EXnSaqPbqZXf7+bCRLorca4VuGysemfm5s1yFw4a3oVBCyno8liwQNuU
Wq2TvnNcEpG5NUzrkKkOzJleaOZ4r/dcvDJ7BQaPBf0gBvc7MTlp8BTWrA6M5/7f3rRAa2oNdxdw
jbcyCY8Bb3KYpRM6N+Be7MGpzrsM/N3oqpPhQ0fWxxi9UOqptN6a9augKKvaeiSIxTmoGa3+yA+u
/E+h0V9TmP3oJ6ceoMmMtRJEWI6rYPSekBmkRubc2viTju22hYFCW+HgAPy7pNH40QfVJYpRliuo
NW3T35VtsNY3qa2yAwuKrkZ0U4Zwtx3PDUGXelHgUBhjsvIL90xOxl7vrzVhpYjXjX+WrOjJVpL2
cIjizaKjZ9AJbsP8xa/wBrPp6BMrzxGaGgDh6IycYGPGKEf558ZVu5ZXjK4mRrl0rfdMeGofeqau
S0w9sNDv7kA7AvLEruKfZfiduTZAJHIWh5tu43HTPRERz8cElYc19ZwH/SW67E5AOJXKuTfkvZvz
41Ea0FvIErvbTL53S40KfGh9s5ha+NYwbUbdKEd7SMswQg6mv6llD+dyxvtmO0dTUCm6oDCzgIG8
w4Y4YjXkSiAh5n104890IClydpwdC386V8gq3vXHmnNcLBwQ8s5E+iK1pKninNbBEANSvGroa+vV
g3airqH1chZxJyJfkdPBuugtF8YuM81nXat4PVNhGjI6XCJI/w0DhMUqyiGvmOGzb6M0iKtgJ/v+
j+BVwLoNSb6Wj96YeIISuy5MJ0knlmH+djDFVvIs5nXKcRpz4OdUZ+5jj7qlo6eE3Rcp9ULcE9RA
bl6RMb0nUTKJ55Ob8XnBr7hmfzfbbECSPJR9pdWrdW9px3FM8lzUvueSAGhPWPskb+8FQp4JxYZo
50tBquNCRc4Ofhq9AguNz/TTT10samgZWQ3JENix1fknJy1+qiDstxD0O9ARuC1bhCBh7+79Pi2f
ElNAvkULXjAPPtuzYaEAQX9o9E+gjdbmgPWk6wGcN2n3o9h22B8eTbf4VfmELpgkhNbBUuvIp8Zx
34yyuI9MjwuF1JzMZ6vf4T/NuT1VenPb9tC3RCOFzZuTEg7SNA4Bbou58eE/ghomCCdyYxQYVvjg
gEXXW2rDgWOvqr67uqx3c+Tl6wU89EpNRDPi5qvjgfzS8MHi7GKyibtam2HX4Z3Nc+2zjnvucEpD
DEOB/exV8kLXih0kolVpZqPFsrz4q0KGw6Z2kA0bS3usrPYd8PlR7+SOOTxQpJxjf9rTQ1q3bnn7
X9wL3naJ/TMjbyBjCyV2329Y98jf6tFoz6R8uM5+cEpWWNgrPIz98GhY/UeFs9Eb6TaX6S6gbiZg
6szTurMEs0vgTlFYHby+/0BPiNtkOQ9B+ucmtAvxNPH20HPmU9SuzoqYM8qwzv5E4owcASW/NyI7
0M9LbQb0QtQHKQwYDCvUe9lvXY9PDmUNPpaNvgMJtGdniv+pEgGup25Z4qKwGt+GORSo4XCZ2nyk
wOMhSCwMg8zTBhkv2HgIjMU5jDn9srTi3yzsc58X19zm6tHrWFFH/PQhBqxCPoEl/tBHgCazOEEt
kBR591OdPyPESb+cIfmYblS9UjEBe+LcnxG6MBAjIPPp/0ffKtwnHrttbURPsZNcHfKJVAP1XE+2
OrK6yaE5lvzdMRVDPDjf+YREuWxYIoEaM7trNr1H4prSBXNhH0K3BgrTLGtTjbuFajcqxu1kyj3K
f3BjDDIWtCn4tt/0kSXJOIp66SHGaOXzIAW8Vo3BUa9aXgIlNvA0o1UaFN8ZeppIRj8VmLAalK1F
RTsNzbNS8dUA2U0znXqHtaf7v5hZKCm85NVLkf6Y01XIlCp/17YjreNuiw/9VtLytwm7b0hoj9oN
TT585HRYmq3t45wufmGTE/5jbvIQiExe0TVoh1WEpBEKGXcUEI6B3loLIPDXANvL1rb1Xg3q4jLK
EZ2JHjmc78apwk5lHbtUAIVIaiCPtXNvq/GXh487DzRNzJj76GvE2yRProIhZa8UUxbEBZxm4L9H
K98YGPZw9oFzvjW5xe7g/CHB5g12cbzMjP9q39nXPpmXKXcmHrXhKgDlEgLQmNPow8oNrBH2h1Dj
AdzyGsrCVeHj8AeIGGFEZdkjXm0pa5ugp++aeBwA5veFMKdB9OFe6akXTQJ4/b8ccVPAxOqNZvEm
ImiIyx4N86adaCdR/vtsmTayDV8cNPGakRiMNR+RSXuOAFY0frBSnLYibz8ySynREeu/l+9LcvTG
Mv3V1H/qBLO1azZvsU80Yoj6SP9ZEd2nvEaO2T1QA2AaPk/8V8U2Bid10zcJZBoFqzkocfEjES6C
w+RG21i8WNNEc7D/KTmiR8p8LDL/cYhpV5I6mihnqxobWl38L4QGQ2RDtJI9bRPa6LR8swFEDZz9
9Ux0oRCwYGJ35WLuSNnMUlyWueORXMLxuPbhCM8Eq+T5Nplhndd01nkmOZw1dAGiMSesmNY0p6CG
E2zTXPK+2/eG904MJUKNE1fSmNw/fMxojodLFvf71mhOo6D/r2dAbDqIKPhFH0b4ZaBdTw0UOAFE
iGANewVkYAw3atkuWiTsZRtQcKCN8k0IPE7XKayPikYBuFGqKnYyLiRbDRgcIqIoqhJZ9XTlQCpw
OLGZA+nXdCDMXhcHdZvCISt6cZfLgUZ5AAvJqy4YLbiQ1rPsoCxylHBt6tzoxwIcbGTeu6QANxEl
Ve7YsZjPO3uezrS3d76fkcrZwnKg9p7Gayjba9AwuG6iYGOx/3aA80GfWA+WxpD0U0snutg6TOwk
rZCi7C4d2M/O4EjbzOqowvYwBrDoRovWH6JUJvN85uAnRd5lmemNS6UnCqWcP5bBOLRwRNl253VI
KmyWNdcA2/qKC0fkwcfCZEF9cHXiDFa1g/cL0ScVHpPanctex6WjiH2uOehOE6SKylTFWgmCDlT5
Ys/pRS9R+HQfU9a4KPNX+RJf9GYQTO7FLZJT5jon9GP7onHy/UDEQm8EuBV50bopPMy0z0B2Hpy+
QIPFlpppnZwZTOyRHEgacesQBYDzulqoyDxjesyYrOe99e21yzZsx3vB5twFlIapOkZ0FeImY67O
QSroLzMXxo8bqBeYjbO0u0Q+ugj0sxZQmozqZ+rrrTGNJS88GlF1hLOPgQVATH8U0wiwjMq16s+e
F22GglC8PiZSxjop135lN30P2XGDwL+0vTgq8ZTYYIYK2hQolU5Bxi4qE8rNyHx3bFxZYXHhJu99
m+QAvGEbNTd3JufazvKYm41kZSH7p8nE5WTtzNCG8FKnVfg50dThMR0t62Jy0bsSUBgVAcS7NW2B
f6VUK11u6yLC7K2jg2kLDBU7jPE19chUMO8Q7YHqLJlWaA9O5CzsZ43MjV/bad4PC+YKyYtqDuVb
C3MX/8Sm4LkaUIx1Fp4Appp91+5Kos+Eaj9kDWPJRpyDkJy7VlpbOP26MfddAotth+HfUnw6+GX1
KuBFw0e+OLc4cN7jLnvmxbE4MlQega+zLF7wjmYbX765Pic927Wf8dytXSvdjVQc3AdaAQBZaG3S
eRNxfh5msFJQyrAwiGh646bxuMPe2Jp8C30uCDk+4M098wdo3HkszREd0Sryt2bjwCdw76p4vln0
Ta41X2yeA3RY4j2v53Pdy/47UUgOSF3bu3QrdYvFcLyUshhIPFvhZvGT+hJytF+XI84P/xV+C2UV
qlzTepem0eBhATvDlEAfeAyvfjKorpndx/Jr6OZq5zseqBNREYdpzE84eNjZpi+rt2pyFvNPhQQ0
QRzQczhshh/9WoHs3+Wsd0j7Zzf0NTHrQ+XqoFg/elf3F+xyeiRUj6hn2WnmLU+Yu/S/xmhtAkfs
XSXODUtIyQu+KpE4EOrBmmd3dfd/YUsyHm7/yX/IlfFLTM6XI6p/2Vh8Txz77MZd5+hnFocOSVhA
UOQWih7uQ2yAEKHpx2FqigQ9u8KlRkvmY0kl9yiddn5sBnsrRsvdzXH2YECigrw84Ti2t+HgXHRA
ei6+yD78ZwPC3BScvjfEgpsHUva6wxBgErFR+38OqZV+2m6fHZclM2BE+owaBJHfPG+jsTzkLjtu
979YFwlDgEsqGNESxgtBiTEkMqRkI8SKftSsr4zkZY+1Wz/7Zh4fQVbSFyak1RZ3sY/7LrpGBnhL
MCp12HzICbK68qthO0U3iH1ItRl2wMh8A4r9bbbqXAl5Vmq8TQEFjcUpfYtV+9uF+N1MzMYsZ+Sr
gAMwDESngeuNO/KZvlLk1JCJL8kQJg9UXXt8Vd9e42X7vq/ADNC5jkRfrWFYnzEWHQHN0WPgUWgR
qe5io9qy7Ez0yJojGTQkSXUBzyz4hFWH2NFG0xRPBXucdRnn4kgg2c0e2Z68sRHUL66GpvIK64pH
uAEUOaO6z4aeVIqi+FQCqLe5PPYdJIVK0GHoq0wShjfdTzI4ycUeGFSZzrrwquc8hIfoYyd9VCU7
stn6zxNGlMLunirP+0oHOeyiKGKWkMKt7h71Ncf5oTMvm54YKOOdtD2KnwgYPAkyxM+YFYJwm7oZ
+3ocN9bGaFux8YuKvRpqLqQPdNcsYI3TfU6+RJLAmuuPyI4DpgwFpt+uUrsSLxoSEaAXpvxqfAXe
mjd1UgX6fgn7nGbZZ+VO1xw8bTIy/msHXvSo0xtHauwX2lX3Hgx8VOBYfXn/7GlCJD+PdNXClygI
p3WUBCBuGiM8xqDTt2oYUyA5tI/msL/aXnBaivzOcnsakHA1U0bFmKrC7RgAlAZmIeeL7Fk+waC/
GAkvq0ne7tRhkug88jKC4F0Wyy0t0s3U5x+izh7tERVxpX7joNvIsr5ULsy7efIP3IOMlj74U8jw
Z9iZm3zS9ZcNYxOPF1O+ZGWJIXkN54yPGDPr4O7VilNivfOhx6M4QrESAbHiFB6/mqLfsw8g/c4u
nvJ3GUY8j0Z6P82nIA/pbiwnvyn3ppN/FiPYfdMrDphbtzAidnXmvUFrZ6K+FM95VZGsVt1g6++X
NPgXmd1hqefv2LBOpZdv5WThgUKs5wYv6Yx9h3JJSbNej0Hc7qK5eloErTRPxb9FKmA3GhbCibp9
jWwMirV/ZtZjH1yvx8xf+2z4HbX1ktpUwmPb3DGYeyq8CfuV119nMgkQBvNwWkT7qWBkkZf5rm6W
n3DSGjJGMXAz3WzD2fecGS1zYZiZduuwes0QA1vaxbk3PfR2/5ZEEsdS8VyoujrRsOQAS8tmNLHy
obkeNk40Yd1Ru8gjro2GI9ZCOsbruHOPvf5DDJs30uV4MEk6WLmVw7mq649+yiqwvOZBx2WdTBS5
n4JLEooW1xv5H6SG8fIB7HXb4ckgFEHA11oJuLW+Ob/grX+wLe9KNjfHNy7ILnZ6Bsrx+Ctm8ItO
w8XBRLh3Ig5AreN/Fot7t2Q8o03OiBTU0zkmMe9+QIWE2pkVWkzLJZ1Z1VLLODej8zSL/FtUFqLv
GHHZ1ACjHTCtgWTGDjnkwyGLfGsXYtT4jtsO/b1rtcSrL/Rfg0n8MWF7tkm6PXK8lhw8WZiHKATj
U9PMIohmQ+6hueoqMW6SAby1N73PXWXtm9plSM0biwcfEXfgyI5HMzi2kNXSVF6RO2Y7r5p1nLpL
wDL2UWuZsWOR2EaUWi2wWhpMC2Gq3XUDMZsNMTp5J36LLPoTvX0M3PbHLBhhsuuJKKV/kcfDbQDq
aJApszJxeqbxkGzJgHzsKnPvob3fdCVqyxzNJ555dkWcPT1twrEOsxO5G+lFmhTLMeGEm0SEfzkA
L09Rgc546WGr4CUlEPdqSXXvm96T26ZcuBoTY+H7NMdrNzm0My+MdEgA5lDIChqF5qFLakYWETnY
3QT3TfIuk82Kkj+OorMIylcRgzlrPAC6Y/Aolf1jB354XcLUuW+LXs88unslnas3LfWO3tW1hsG8
ikO676w+kUNbshexT+xXgLIbLhlOf0mGkPiZkvFZCxCwqlTrIXap1mfI3csk/ndK+tKCIr6Yr1G1
4CWhOOfszSSHWjduZaWhv+u2m8PVYkBKLkz7KmtdraTluHKFe52c5COb+n0UtvO6rbpHSajM2SsG
Nu5AjqsunCFCtgGeDvVohO6vIZqb4zsPtcexqwbss3K6qV1RJ1yc0T8sGUK8Scb7SdaIxZ0ZXn8Q
wlkR3r5js5BAJv9XRQEhNTpjr7r5AmHu4neAkqoOV7E7rok4OS4IId0AWlvD0ozldN22KcCaGrIQ
YXoM6Jvxaw6GXRLFjD/TU4Uh2/VgtlmZuyHq8CFMzN0wFB96ymhQ8xae29L+mjZB7V+FydHJEq33
LRLjOS9NtgcAXCaDFjcMeX4g/1YRWeLer5lNv7lB5y0lLCoRT3BcHmmpyK0hsuweMRhcVMVp08VW
2OZEhpR79DZHx2NxijpCtuv1HKbFaao93hSM8cdgoNh3apY0Ho3knRiSmhMSs+3QGawDhWPE2T7/
SF1afkJkR0bjK+EMT2Epz9GCoz13SPYsu/cx8mlc2oTMF138ryCbtC8dEtnqR7YIPtZQnkemCKuq
zR/gI3LaK6xzaJCVG4bfVQr+OqUDZOjSpgVNV5YGDfdw+TAd0JF4IbRWkplqo3EUiFJ8+60MalKT
hw2CMHY+ebbK6tzV1bWxPQyPgdEBxQ6tUyGrO4vRtUsG7jYg7IYytL00DgMfnzmy02TXxSYqm0cU
C7H6K8fpjmTFZwtEZZEZTHFjir+gMLJnK7VpUJS8pfWZxknQ0WRwCKNoUXigb6Is7c5Rrk2h9Y1J
JCC1iTPxeGmk9yfiQbCzqKfUqRaSflh0e3jrc+OdKVzY3pD51kR8rkSAMTIn5kqKfFtYnBEsk1wF
1eTArFzOFkBDTJSa8KS7DjCeWcSf9B7ObFR/tdNxSC5PiaFu+qcXJFr4o38fu+0pTSi/HLpM7mQi
/CiPOcDqaJnxgzCKrozm5sr5Senvo//XzsmNTtOjCXmwUcUabBnK9p6nFKIHE5cbK88rpjJ0PSOO
0+lQ1N7Gi8OTnbM+dQiPZMbsqG3/dArk1iZdp4m/JSKfnD1oNQl1xamHlmss9mlM1pheRUiIXdVl
8jK25UMl7H913pBm3mwn7Pgk9RS4vIZvCAXoKsLlOOTzRVtL9Ldv/eAkSuPNIwzz/9uasa/WsejX
WGfZMCzKdK/aGPZMN6m96wzv4tTB3TIC8Kr8ceNIT/4w77Rf/LQDuFFM3h54mjzRukKlmHX4AlQ2
7LLBCS59NkDomktmmFE7mQVtZuLnNmnU2fvcB2UNLgEcnyU4YlmQ31o66gS7BkQRZ/lfhX+fnDbl
XvqKDHDLbWAmTcanudDHyq3Q3YRWA2UiGxgL2gvC68QlNMABgNsn3Us8hBGMR7qQjTn+lmOQn6bU
xTlRdcbWrvJhbS1WswGFNHzFeRXATypG4xQgZApWBcaKfTmMJHfabk37AZWXSarxLcxE9piKFEoJ
KODhJMZKvMiWBukYNdizExnNaPd7GR9AVdY7x2fKULhJeuJQhjF6HKyrMTOUBq/I+bvx5xe79OxD
m7KOIgTonm1GMnVDpWqWHS074twT+eBFvwCSMFI1J+Imepd3FWi+Y60MoJZTezfax2lKtkaWEUyj
NX44NLxVbRjPtfvRTfV7VX7o34BeetS/UyQJYCLDf6lDkHUIiphSapxCUZXaBQme+p9kwp8CCM75
13p8Ve67J0l9G6KvQM/+K0Sc7mZCx1Kdwqz5jQkYt7h7WMn1KpI4p7A5aw+N/jeJGsNBc+ejBgsj
JJP+rqxeOmgdrRHukEMZeO0qeYdnZqQSXpJjDqWliqwdrql5fJnAKPndH0GxnE3ee3A3At34SMPA
tR4tGwGx/zT1xr5I/nyLJGLn00M1YFstDrNjoNTWbyO6IWibGhvPiqJnQb9/FM/6A/LlrKL5Sqrm
jOikIwMkQ+SbFODHgmhVu+9o2i0+fEkzLCBcHHVK2kFraamAa9Il+FtINFuTJ/k0FiTutljYzeLD
RFvH3cnZS8okeS57OtEBeoHoNvMVYaHxyPOO4zF0wBSVnyHkWMxD4MpydLBagoWp/MOxSBKsTjYX
kQsnAveRn2k3AGNnkLIBjDFH7fkDw2jt8znUGjj9ofild6Ez9ycWJdyaRzv39Q8wpfaVeYxDmpNo
66tNZdnkCA3BDW9bxX8YviZidPTlq0g4UOUvynF7pn/JCIzcKfZGCBmSrrcWI4xvgVZaJbqHzA3l
FvHvGNAoDSmcly88kQcOF2vth9FeK+ry+6R6zPzqkdPaEUYoO408Dao7zt1wwHDwNaXJYarcHXe1
NS52+FxPwASqU91W+IIYu/rPXQLK634ZMaaLHZ+QL6t3HEK9dpbDtAeIlU2/ApwO0utOrGH5riUX
GQPc7JRr/aJ49k8wuk9ckYpNl0bROjH7h9H5CSoDnYzajiak5epkjteSwQd/jt2aOAXJCbHHhEjD
3c1t1KFhvR9EaDIdPzq00Gr+mjrtOLHfQgM4FNU7iW7Zk2vAd69TBi4PLTuVTVuSx4iXLm2Q4UcA
pDj/mh8VZifD+i2Dq5eX64jOzWBZwFUqdRi6rsRthPe18tW4DmIan6FM8ep92nxH/XKbvbuxiD4m
XXUFhGndlL/621lEySmE5AVIz1PXlrsu/OxLubFx5LuEMtRlvpdkbvXkA/CwcH+CxriPzRf9M/Uv
EBPc1t+TsQx2GPUtY4Kk5yZa+u1qK3gK1q+ipNKfQy8uIP0+WB86/YmVtF+WBN6pEjdzYuK+PGFk
tVz6vigEAjkfW/7PvKn3+q/hPuvFhT9EVzudmz2NUzJdG/1YczcIg4Q9Zh4yB4ZMxx6ov3FbA8CV
b4OM9sJJLvyIpYrwDBKl0rz2MqLps9MPbGAtCANP2Izovf/q9yG1kgnwVfSo4/EOC8z+NscIADez
NrZp7nJGk/G7Fp4lubk3YeqZU41Th2fLGeR+WuSvlS2vadp/zQlSYId8GSjK3qdBSic400PbL1uj
Kh7SWYR7nMMuOZV2iJ8EL03ig/MmPdJU4bmSyj8xFNtqBI1HfIZZL6+UHrzVPT8WTQphvejzI5qb
vXpJSxMdEOkZgcMMobLf2whPV07TLzJRkzojGvHunLLTo62AP+D8zBM6Qxkck4zXfra/Mqe/5kCv
yzzDAcH00eofCMxYOXZPmxvO12zBxZR/g4fexRgb4GoYiyfhc8Iso3NjdRuC3ncjGhJf9P+QuSTn
3s/YeHIfqwKXn+BTjhD7ycmYlXn1CxUy03a10Pcgz6tTJQfe/uK1nEfSJdtaiYCIpjpvvwwBA+Zi
42BuLZVpnYwaSoUxfblg4tmaXhOiG6OuQtYEWykk44k4g2RtTViaoVaeSPQ+mYROLvRKTQdK0gyt
zACOLHmZ5HLpO+OZ/RjWC2XmOBzlHB/GJt72Ek+kmi6WwaDeaA9yIF85FNPeXaQ4j9Qxbeqat4rR
yZwZ7E8o8SJ1a43kp+8offRGWtNwRoR2KhKWo7xnRsLoIvOX81Kn+2UqTqJbnpwFqJQXXXXoegXe
VxkpJBEaeQEac2MBv8vq7nJhRnpLB6u1oGkB+MOzWn14fOgFrknohet07s/Lkm9nEw5i0DVPjuvR
Punnf3hKvu0kYPzTrSECHyeveWi8/F7E1oscmq3JpJhRgo2FiZ0iqJ6DcHh2y+GcIWE3DUYVmJpW
bWTeYms8DtxKkITrKiX81wTzZLbZr2NVZxErAixRPdZRNe6U8dFBFEXn5L0pxSpgFmaPv6fnHxdJ
TUZT2yV7FxA5fWHwtPlu5PjrEyAdzqRR9swZhogtEHTfcwb8dwq9Gwesv1Fk2qUXNhy/srNK3vwo
QtbaFI9R3xy7vL9vrfTQNPbG7J0jtx07Dm6lKTobQ3PpBMI6rJ+HKKdjMGKM4K7tYqnl5NmrsJLz
YsQBtuG0uoS9LEDEkZDV6GfZKEt1CG3vq3ODuzgmRiNtkUlmTAidmcqw67D5GB5nl5LbaHvjre5Q
5Hn1gdv1Arce5O3UbFoh91gGVgNVq4pRXqmxOVc5a3hc0R3GSW6iXrG2FB5b18k4bnQeaJHu2Ron
Yn3GP+mYzwaULHex9uhYunVC6k4DGXVdWDN26Lk8L9P4gBcaOp1RJO/hXANx6PbRrMUbCsodBpAR
eZtDRK/3Kpz25hALe5IwZsXgq0NOXBH2f4goNix6xnoBbD2nfKdhvetS+e2OEVhTXvqIwQDIyobc
kdJD8FOi8iU72EtthLjJXcDQK89sif0Yh51CskfYD10BrBtZREaJMwePXto2e6RmPLs+6fPIw3K8
lUvyYAVUjrMHvWnYqnB69KW8FjwpVv/Wt/V7Ps2H2AMWSZ0GmyY4ZuP4LJDK4pl4GDKPIwqdrcXf
9HKCWw74GLbQxH/vHO8U2uOpydPL0Gu5fkC2PdJUfwwOnjdseovWrJMap8hySec06lMZ2vvZd75n
rwdRmWVfnI1Rc/bDwxx7P6FPBNMwArgLbIfHxI6ufum+9R2De+CCW0YYh7b2HnN72qdJ8OQm43mK
GI+Z5nPSRDuSte/ADtI5oJcoUf0NNkN9/QzFpfodLSKjVbExO1jHdoQKFRZdgzo1nnG41MeuURfH
n2+hL+4Wt791Sfga0iIu6vA0sGqPafZiIC4xqXYI+6VuslDFJtjvFsCGvupfUZ6dFN1tv4/XBHIw
e3POC0vk2s2dYMf9MVYWGR34VgiQ8no07lP+V5aSjoWRfDFm+BTS7g+SY+rgAJXgRwUEZLJwIp82
NllsXYj4ZVCS0/vp5Tdum+5eJMx1COZ6CbXqH/xi/ZwCsF+ZJsgaJ3cBCEkOiJEcj43RnusGxeGc
KiYVnmhxn+sEqC769uaIMpDZOg4dPMhKJ5csohju5imTm6gp/yw1/kypvGAdJWFlGmDr+sFMEfZ/
hsLWtZ3xx/Vcb8PNjjGlLt5TJQxUrm7D/NnpWtI2G9p8al52NDt9wI6D2g4K7bEaBUOcjIxW0xDd
tidgfQuXYHmIC4OJYi8TKvx+eCsKaZxjyR7StuGxk9G5bdU+kC2JZ96uilhckUK+Vx2YmY4umcOL
TrbEgWCYE16wsyx8BAdjts9c1gTbVWofwuwDjWMQ3lF66DlT/7lgwtCJ6iNusFNWrnVbZI5b0YZY
7LpwaWjQWg64ObuCNTwHHPOTPHxs8hpVUV3DHW3rh9SuXMR3C86q4nOZe96sILL3VlurbZz7jwSl
Ae4wm5VRZ/9saAggnHooR3PT0hppmGUDRHfsDrKwbr9P3bks3Qe7NX9KmAFxUN7FGbRjhgTjWnZk
BDWMK8yG4qOczypqzhgekb+hW2v2Iznu26brMb9G/oU3Gy0doUd19x6K8LFGUtHl5QP6gbulypmO
typBWBUYP0s7vQteQuy6W7+oiSHtMbkoIk9FqXnk7bsrA4/heHvlHK75D3d0Cm5GQ6A3SyIej2tn
YIxflg+a3/etCbGoJs1ovYw2Vsik3dl84m4G8UpCw8noMZc6kMRELMjsxfuABuQ/js6ruXFcDaK/
iFUgwfiqLEuWZMtxXli2Z8wcQDD/+j3cp7t1N4wtESDQX/fpn8LjXeFjp+Jh/6pj+yvumejmdffU
0IGX9MM/bRqXqlUdj68dIcSDVvQZVjIiKHNSkFQjuQD+sra5BAqFR0JI6cSG/Pd2wbW7c7GOyJ2G
rfeHpvAHZTHwikOfRxESO2jWPdXxpwnK23L9sf36Lc01fBIKhfoebTnPdghFej8OtYHzAUqja8ij
oRWlEBw+OExw+CCtVtv+tmAAlGQFYy/ETDN7lRwzaR+7cOCd32l+/hx0+Om5RXHo5orh6shEO0cO
cz2fF0vwFo7lT4qxMih7FI70ZTQ0d2jvkLfQwiuDuiHUjVo6NA7TUcPEx3tuFnpVl9vncOjyvWSv
hs9h/AEp3e1kgu4wWUi8AI1fVCZ3noss7BQZ5bzNvhuoXJXBMRPTxp+6l8YbGR+Uz7FJjUOh6W6f
m/Q1N9guB6gaYP9Z1B4dobrCFu8CTLExLfY+bZfScu09o6NnQ7Q7J+2jfciZD9/WtGkN8axVs+gB
/SGS82MSVzeaDF7ol7glub56YfZsUWTbVQRNZkRQY+r48wVkIZ/vjh5JuILDg3RIKy6VA4DbtwC7
OQcXMynLDq8uHkGUsj4dz+A7/wR8BtrOP6tZXy2R/wgo0CCN4euZMW9maKQG47KBASNTDoO8l+M1
R0Hd8LdHpJeFOOCYN5uLxQ8pYnplFw+JFz9HLHfNUpHsOLWjDxln1FCYRDcSMoB2Vh2WCtIkMJ89
e3xIomBnMGE9Cu7p5EdfWzYnl3KdPqPnbHQoUTQDrM/2oXPmXxvzMY8uurTtYvtbEBMyP5VJ/Ndx
yDNUTjZhD5MIeuSuWotds+9Rsx2fDA11FhhCMQ/x84gpeizc7ChiJH9QSSaPuXlAmUavH5kO0eex
0jokIjSQS/FC8KE5FZyEH95Gg9BPNeyniiXBApuShgiadc8NjkBzB/DJnL11UaSIfLKnH6oamH9i
AFDWmnfDpjCB7/pRe/CMzt7aLlZuPGEU7mh3CUd671wWGOoM7sNAmrEcckY+OXlKjrwHox8/fdEy
evUEBvPhsY3bLeP/nWnTIN5rxrCYnTLx1hXYbJKlf252PtusLfHKYZky6Aee0lsE+ztazpFBaowb
209e4sK/Es94KuyK38i3oXyO3IynEmUdbGG7Djh52bNK1lMkeDcaSmw8BQC+Ard9iIsF5CuxjfA2
dB1qYw3lhgdhjvk31yXyY7RwsuvaBuCOiMSkMI9ay13BegVpSO00SLaOqHacTGdDNteiFHc1IZTM
4XGMvUPs5QecAnc8ntw4JM3ANLPuNLcqLPR66wA69it/1ypcmXqgkTfuH7Nofon5RWUXn+pm8aEQ
RottJI4Jb+lsvvI0rpOm2HRS05E4Du/FzCKhBSLV8hDIbmtyoujm6Ao4XN173AxEhWAgL1yuKCKN
ooERpKo61Us6S4b5dmqYkDmZvOWGeUycEJuRdxzTcCWDaVcLYTAptAmDklHh2M8oK02S/TQR7k8r
OZLoSS/Lw1llLq0/SFETjs00x6S4/MWEWVzwJWIOO8mB0UsR+TvZaH+j+/mguumCC7el9cvusY00
J2YSf30v+cwLrDflaBxSTnEkbCVKPJJelGSaklsf8kdjJNsowk8apZqBPXTTrTnkKZf8+i7YEW3a
EtJMjej7C365bqW9DSKPeUWJciKKeeLzHO9pMt2DJGIEPbw2pf8i5/40wp3kJSVPFudgZdj/XNro
gTNx1ktNtdIt9zEdsy8FzlduYlzpLHHJbXPrIeNDXl8FeLd0Qf615XVW989MzGG/Bmc/8PEBmbuk
N/djSC+aWykYnK4xYDmP8pM3GAyxGiYnxexyaSz0my4FAFkfS/gYVn9S6vCGMX3qudAs3TxXadMb
TH8IsH8Ve/8Q8n7jRejx+VOzMvprdIQWtbwGrMXUn1+FX1mXMkXhZ7BRLtYLGp1zHIAZo8Y69n6T
CU21WqKrTvXG0AH4o9eiAAFgg1e9m0Wx8/LmVrkOEyhIElyP8N24/TN87HfI/lTXiDdbs34ViONi
5KQ3R8+yHh/sKrU2WZg5n7XLuSxq5kfLxsdYWfFpbPO3lsa2ddSzBSifVLypyuAYenV9mrMAeY0p
yEp71I2Z41JmYayQFQCVWx6x1ar45Sj8LDndkRXglwtKBrVk05Y2MjL5ZeQUp5pqHpbnCKjCJFZF
LWtPn3iqHfBugo1hZizWdUwaOosa1BjyuMGJBQQyOwOXg2tu9O4DV7A/rhxMwBcmKvOo2DTbGpct
TCR3lq+Ke4objXu3tfcRjmHSUuybc1Bx25fHtEaZaJ3slPE95ir6YCyJeljPKLeDhh3E20CyZW51
2nzYI9W67EM5NNIi2bvN1NCF2xKxNj0gtzNhmjw4DG56qFPvrYUTHuao8xZY/k2/oKataHy1rJkO
FjNqhuec3ZKbfr8NsQg7fU85owndu0r+8VU8EwOSJ2GLI8YaLA8Aop/rKudk0kTHyAxDsG80rtYq
E4ch8/91gekxOpvRwqkMxm3rHqPSvDa+fmhrHKZhTclq0DenoMfBm2b5TP8MRlVrOJoIYKFKUHfD
4bfwh2Cfsc7nIIPy5z6HFqMS7AlMVzT+Gc9Y4r5ckAH6n+goOjrCo1QEPw4OJKhTlFqGXXv3uVTS
SNrhdBUPvN53XYTbzYindRbDiO7t5MfDkbfSJIvHhVjRZAGapwGKB0xOTkfVKnf1zc3FHsWFZJ4j
fhv6Oa3UIfHnvuLxOjIj93m6uOBniWQANOcPRkAzUDgnVxPUBv8sXjRqYh22ViSK8tj1JLasgpXT
+u9hXNymMN/h/zlZUbxLsuo8e3g0i9mGM9xgwexk/+LE2NjDxnQ3TK5zIFZsFx6fyW9hTDWvKW7M
yRKXbor22DkUtPeS/ufKvER5QhW94O2DfTbnFLF3mYkeG1EToG7GR2FHMLCWa2MaOy+U6u4rK7iq
KL909AHAHEEA6F3QYiWDsb3BQtmoovfppNJ0Brp0Q+vEOeaJuo2d/VtgPo/VRVLJiC0GUcPm7s/r
MMDO3HfhhiKP9dLUldT1va4C3ppLctNPaC02g0+n+2gL5rLOwByUaHj0anAmaRrgAqO3pyzolMxy
XaQjknL0imtyM/jN+5gWp2L00/3QUN7Y/St6XhzLNm79mzjJuRGDjdpiuZTVuUMv9RhYzEW6ShI4
FCpovpxQHBqRbYOgONDPDgzE7OhxKiTUAirCSw+F18CaZWB7A13FGZkSH7Aj5iPhILXKK/7vqlwa
F9zpV1W47XWRXmZUqiAz/vgOhNMF983TsbWKZdAWXqMounFSv5cGegOyMXlcM381GWjSuvTULM+R
JAxNJ2GWVWsaTb8VUfM3pNJXM2bBey5MFsv8IWp16oiDzc4i3XNgiXxAIlj8jBbzMe4WF0sClSQu
rK5mQv6XuLFh6QMO7MAM24wa/FlvQKg8KVvva684u9H8mxMtY6ppMIjwOU9Tc+Znzhs7uKey7cBE
OJjiy/JZxnVwHuNoO7WvKqJzC28lkLGnfKanpYtv5TyBWzGh7y3nk7wwgQQMTA3wkhKe7G/BVI87
HVe/WViwCqnd7ZiKUgzVpT/2YtBklwwbIDDpJ9bUUxXZW4+D/nKpN2NjI03GVFSu0Cy+F4v3n4Rm
lCNo49lT7ambjHdcIluvIXSssBVJGi6NGdWm1w9UnO4IGr7BFTmYIsSZQLaRlGbVAvrE8wpN3b4s
D+RUEhTnTFYYYj8Mwb+s1syBURRi+VwEuB4SUPx8NHEc7HVr4ScmUZQRFxwm7zSm444V9rfsI17/
3GwKyoNdT1Ceh+FuBeoB3xIPSl+YRMKWhDZqpTY0c4TJvsdG/Gz4CjyPCnpu7CZD1soDehQKJJOA
aUM8KTyqwKNwmW06Imgs7v0kyz+lYO9ya+OKu+Wtg7uwKaYmOUPsTgjoq/3sBTh0/HneRIX5PNXl
ZQDvOtBt4gC/tMgcrhFGoRVY8HwwYJl5AlDXM9gQceCtbXrTN1S2Oofepu29MXEQ4pz8Y07hYyti
pO+qFE8xYBWsVXSGlMD/OblfQdfSJSHKcGN7zWsJFkvAFG5fe0Roj5+WSBbppeFRZ8E6rIbkEwsD
llWcCjHuiJVjudz92bCdZWtoQdXV9n0ssT2PHlTg8t2lrIG6Ze43wDWwAzE036DAMw6TDFOq6JqJ
lzGkl2IctnS+3VJ0J5YJcY3sGkdYuSrEQyv/rjV97znZepGnhzStvvLJfI5wQGCZZw6+iOCNt8gW
wz0qGNyxOb7aTQfd0zvX7oTWhpGBvSidgh0f2D6z/jUc5VtZfpBOQGemaZj//EEF1nkefyADrkrx
EhgtYKTfOdGbyQ5fFUUuXLQvZhJyOGkQKKM3NpE9WQbi+86j9CHIokIx/ohX1dTQQu9tC0ayGU9k
I7nKh2dJkH+5evk1kEH8IrY/LGGGt2F0TlUJtTHqh12o79CioPRG8aWM1Q1HJHP/ClcyQZCxly9B
EzC9tw/LJ4Jz7iFnlTlQP5153mlefYwfuFTydQ4JvpsRrE6MjWtt4cdep7W7UMJRDVAzdrlnvJHS
vHb4oLifk2t2zmFqLOwEdibD40dFUkCQ8vi4pcYhUf7Rif5r+kQ8awMkIpjnhwDKx8n3K+aXkbtX
IX3tFo24mNEL39ihjT+qWDyEmrqEnlLlqnklUouA4B8AI0Eldp680T07JWjHYk6KvZybP5lw1eus
aPt2BZkzTtA5cBa0ZisB56K0tWHTO5QW8/um8fo1b/MfIMZ/GibWJGLlNXMsalNo0NNpdMKEfrXL
/E21rl5Z6YTa3nZqWzvGY0psUQGHQs1FvB69cG20Ev0vZJuMdLrnfbqp8nrXuq7YWyGbLCk52TX1
zglrDq18YW4la7DlzacfmV9gUrdjFFB0FDyl4eATSZ9WOu/3TjnscYiv4dwwsCNRZ/WvkkxLAkRP
p/VNdhhDDK7J4dmnm9aLzYeyHI8a3iGPApOqgctsNj8yVV8rWm41/40cp6m2+g9U4n1d04xjedFL
nI+PDrcAX9OLs6Tdw3MZhodueVEZOP+UcYq94agIMPJIpnDf7CD7suZ3obC49RY3q2qHk2gVUW4R
K8TG6E9kZ3/LMf0l8LCi7JmC2SpbNsL63c+X1UdHJ8mo9NpghnUTDUtGPGQFA4be/nKTBRYZKzJp
OTFDyKjFtqpDQtiakAKv3O2c51ctJsb1lJBr1Pwug0IBHcc8Utw40vXTexjsgNiI9EtboCQNzvxT
GZ/IHpy0E/1EjrHrFC7yjABWO1BJXbYcq6dzW4/XOhRHhxysgkCwzpnDs/meuWPRNdA624zz71jk
N5MNKO6yt4HVsfK99BL11hflWOGqZTssGnhl6YSHnnahjI+m+e4AbS35Ci46XHpzWxRLNcoL+z1f
cqBiWCHgCjte21jbDj0gGoc/rumd2/LoI8k+EaqhBxxPBoVm67I2XyXlOvMUodOCH2AWbiZi2Eov
obak0dtOWq9mIQ/z3LFnUSEiSto3SjV91dZMm1//5ODVW3RgpL9p3fMgrNxlWIkY+py26W/Nl7Yh
PmyufD9/iTR5PMAeaAD8LJ6jqU1j/rPqmCyrRv4OBQ9QVWIWRdR9SR0s7f1C7+sVV1ecii6VILF3
wl9Orh0hnPOOrzpcCWQ7GNjka4Np6NSbXxkh2IVPGuXqt/UpaWWA5bQSgDXFKV5HgtffjXPwkDB1
Hpksh27CNCWoX03ykVAgbU98tIa77SLrV9rxr0O94REq5dkbSa5XCkV22eABzBMvHzbK7x5TalCM
ZjwQ5qX5Z9D7Mm8eKLG3tiDqOrH0eTnfhUdKo8T37MU2mjzryew4Ig8K1AvG5eXLmMwn5n3MPUDf
p+CegpmDC6PflIYAf3b+JjmkwuU6wU1tD+DqSN8dq9X68YzhM6j9fbPU3hcNUDoOdir97NN2mzGe
aaNwa4X2ZcynN9MJNli3HxbVNCBVJLqWK0XIB9wKeqa4+5d2wPsy4wSgWSLGPkgDWC8lm3Bk42NX
TvCoiuhpttxXUG37uEXZG+3ynVgKX5oz59xCy/eJ/B/y75mp+Cnk6OjDOybDDEKFlnBRYEcdOg42
SfvhDXa+s7oS5xpvqWHIcdmkwthYsfM1qQkYVDjAZM6u/lReQ+a9Q0vLp2Ct+IXQL5Wfc3Cx3EPa
DXvmlg5DUXxakv4bNYkXRe1uzhe682zid3hbtzQIBkD4+Oc6+CYwY9HSwuY14Q9vIS4XXjvsY13N
extJg4SI5sscBo5CMPwmdU5tC3OJM/8sx0bkrovPiysYa8DO+gkrx42axB/HCNZ+UvxYhrpyWZQ6
/6Go4912/G0VF69KdeFOjYM+GnF3S1V8myYmLGqgf7GEgG4ED76mJVmPQMW5pX/0DqmmFGTU0Cxu
zvFKouLgEXNbOZ3xTTkQly0HTWRWuAF7Jv2QOdrS3litvkP6oW3FGg8qjz4HF1xmUlPTYvyzAnWQ
XX00m8IB/ziHcAiTXbjQJ3TdL/XndLrCvoKZQ1FnW9ZficryVTtNvDW7bzP0nzTzkFVY0kObwS/F
8UR7lML87OXRCx0B7XokMmm0CNBm32JGDY1nl6HNcnxETLU/iRZvQ1OxmfmwiUsc6uUQfToLASrz
R9LoMfhP42QKfYnkeF+WfWynnyp0bqFvbwc34S1Cms4JAKVkKkBW+jYyoIcJid4mLD+FO30NCXcE
mTyZZKtwKDFMNqmXPngmgMUJvcIK5B/Y7D9LG+yyvJqY3rCBy4OZ7ZeL1HKBqbgS73TofBp0zFSS
ZGbss0S5T+2HgGXZhHRoYBi4hIMHQo93B2Ts6TXSbDuUyfpYZqDFNvVJYswm0ZXcCNmcAt67smiR
C3nAMLD5oOqp4jSx++OrW9k9Jkz+NxMIbk6fcSmpj37r/4YTak7Hw+HQUtc55mOYlC+jaD6Nwt3b
XcFj7fDG9Me9CEeq49q3XOZHhtXN2pWlPI/Y/6AIkyOfIBxwtUffbwrQgnWHO9LPjE3m6mez7F65
Hz03kPhEAcgkWQz4LBOXSUb2v2icbPuyAHljGyPcPwZsDY8w9dM+RilFLXtjPBiOf6KyrjsI1dxy
N8qvLsJ/LLFKUlK5tiKCE5AACcRazSqDrbXUDcc9OA8dyzP5Yw8YUUfYmL7W9bJNFgTTPLqpk6y/
IEO/VDnFl0HJWjD9YI/1dQ/E9VSb5pcYvYsQFWpdi47SSDLAo7q7fKoRaevFuGNTeNW+c+lnk+5M
+GspnlL0vZtFaQ8uFhC1cfUVeuXJbWPu71X13CIR+nMEg77l1Yl3Krb+dZ71bzl6NnZ4sQzcgGED
2c2MHkTV/zU1KP8KsX6wI4rM1MEqKu9oZA1PT/7Xa6mnjnMil4XFkmk2MKF+pJKfQSI8GB3DDbTM
X8suvswQXD+rEYMN6rwhGQhyqxwGFwtGsGo9XjTLpo7H6hcyIYlgiKPQMqzX5Wg1Fu6js1iIQHuR
lHG2lXI3XshVviJh0cn0sQiCXTTVR8T8YUUZDk2NGcjedDKZqlvWAzohcOSlXowib+x5K1divRwV
J/m2ZUJoZe1L72BetPtXEeorvbyH5QHuAgtplKOkM7BJUUIqLUdt0oBlovsJfITwN77WH0PX/EQy
/zt0BBGEC6VKdOdg8QEZY5Kcc9meATCSLKM3BoEUAxz33rjnvF5Zzl9TcD5OVfINiIofrfHfC5eh
tpgUbhUfHDgfXI+OwoA/AmiIMlKxla4lHbMre5qZqgR30y3uXudja47cp05gx+31CDsJk2eABX5t
sxGXA23I1XTzgB/GTo6ZL36QU35iP4b9LcNnG/7d2rHbih0suHcoYgUFJJvQSPeunnGcpJegGm5z
zFU6tKL3zh6oVGGmBMKkecNR+0KE6VrU4ynt8dK49oR0jRe5sdngwuloNCrCg4tFLI85r9ix8aah
Bq0St/2DLx8M/mBjIB321tKw0vrnmlNGCBVhOTcaDHerlBxs3n7yrODCoSCQWcCcwYMpRUckTd7Q
z9+zgBjg5DTURYfZdew96t2xG+bGPcMIa5cCIIRJmWm3ngr51GOBimJz3Jbag+oh+NeqnnQTreiM
+GrceQMTgiUeKbcZN/pN4lmv2EBC6GucaMM+6E4UT3YH35pOZuB8T/AyBxeJtyN01bA4xw7nYtq+
OhkDzaHNAKFG4xPi+HvVU6Vh5rjExlwz4LfsfRlWHwqwU+wibfhw/qH5rMGZr6chZkzBnA5F41EO
3lcwV1csXYCLPPmy/FYah+kqcxT+55A2C8lQLX1s/QD1MF98HQ8en8NqwP65sofpMMXmEYtLvUoU
OI25vmJ792lQCzbJnN20GV8Wa5zlxRetUaI5KBCzOUXCpLjKmfJDA2QCBwGn9nLxBfMjnVTTvAgA
Q2yd1CdQ51Dy/ZnC+mFdHfPRuC0jCg0nQ2EkCCZGlwbE0CblYNym/s1a3gP9n6Acn0U3X91pCiD5
QUFIyzdByBiaxdWsg8dxiqmgYHMorWyhxpLe5vzAGCq4844/EA2noT3/42H9EsmwQ3i9EUHF/JOc
xejDg6Ggi8HJSK/BIsstF1vEkFOni1uJ2FiyRy97ddgQ3rOG76GPHmw8Z8SrttPibJzyH+mn2z6Y
N3FW3gyP/F4BhR8p8U8Q5xgOIu81S5HA1fKVkOC7q5nIj5chUIQQaAJlHKK5PkpH7zyOFIUnjkNb
AM0rCE+yVVq8uWrLYferb2XtvDit/9HV6nfZIzskwUVlZcR7bjExyaalmYKRmydBtMTciIPIuvhB
/DQq5zDUmPKjEW+U5T0LJ/wOh+re6OhbWJLpO8+TrIJDYQ/22guKDHgEaIe+6enH6n3GB/CDUlWA
TbIuPL4ITqTjZU/HVkvQgjTGzUXmZyYLVnE5JQy10kym225XFcWxFhye0g4YgNLh43LttJOw2kZK
nEXHCHzpoLJMH5cSeVlyzbxlMkqcEjgDEASehKee8pyLYmSeWGtsKEm0SSSMTi2tHTFGYizoBHHp
/rNHKKHL3/HTbBca/r854RrtRMMxUP415huuRt4V2GXubus/FGH8VhOuLzuJ6wtayCgekTQeJjs7
WjlTORIEggkXWsZh+Xs2E6t+wjbiRvtgIHqs52OJf9iT3atvB28jGwZn7Je+4iCccyQMFffVwHjr
F02ir76j+csoifx4EUMYda279Joy3Zgz94debP69R6sKQlpviIVH4nlyp12CRAasg98G830gRsrO
yFviBCE0HfNqB2pXMneLhv48c1DKYkYOmGE0j8eMHGmWJN6QsETgcqpuTjqpnlTjXRx3Btwrj0s/
7LIcEUL2WScveSeAZS4vRYdfK7vgDQJjWphnqLnnjBovsOTptmZB4R0neNel8tIP+b0iebgCPErd
Z6vupRU+Ljchf+x3yqWgQDgbRjp/SnBhIzsDr6i3MvRWomaiOWTq5tO0GyfhO+wQ2jzC59brn3z+
AyDJ72OzJN1gea7U8iDFcUSSlJaAMEguMUiW5TZSNuPPXI7fLedeb3nMm+4VQZoWBQAxdVtxsE7P
NScnRIgfOzVJXHnF3nXzj6RmLhPLkx4GusGcW99ilVPdrYESg3N3a1Ce0JNtrPJu66fqZHj8jnFQ
7RRFNXit3C3TIAKRwn8IpybAiNs8Z5J3oeDa4JqQAhzqp2HL95jo54ZScISpL93KN0Q0ZHY2+2lo
7yaxVVAcyXOFVMWeykNRAryo62d8e6BiDdDZyDXCOy0H6LIRD1M7nhtNS4KlgJUQj11N0PVzPb4k
+fClU2zjrmOWD07i/3+s+DeRVPQk3SIZq8WxhnNHApJzAp9FZT6Kmpv40Knpoc5Nbrb8XAGv3sgG
Gmda58kYTqLt3gI17P0EmilvALpS+K6dzDmW/NDLgyzb6DmfU96V899e5rvAirDzqO59+WETlp/T
iQIVl1EBCV1SA/Lg1+GXUkSrQuyFfllw14CWuCL3tfs/dxm1OXFoO/qQSXQZI/XTmXKb2/rdMumx
NhpdPSZRFnM5KYdjEbjfk1bIAgOFxU53GrCoKaN/5Lz5oBsOMM5cvWGo2OsFp1a2V/Y4UhEDaXU0
XijLff0YOMnFMRSWGw181iC0tAVNMXJQawfOO8kPti9eX+0lcLyPOTHA5DTVevaif13mMV1rgTx5
06G1uE4tt9+kNNal9B8s2zpYMVNRVe0sNd51ErBJj9wpp8U1YRrBWSt/KzvyZ3NtceGlepu5W3Mr
C0KDJX4bJ6ru8xg/6K76qFT3UTbaWI1xB+TPlBbD6La8tHOcgdi2GS920VNiVncGcGgIw4friFvm
4wKETP8Yj8U1ab2XDgALl3QL5wVrqXfUXZfR0nSmf/PA3qc++bgQ92Zge96+BIyb0pu5EWRjd2Er
ngSFtNaM4xjDDTK+Ud20w/kG4Bx28qqAbt8eaNZJNrNtcyMuHH9juYiidZ6OpEdByJlhQg55pNMA
dtswy32nywNnUwoHOcw09bXHK0WFi36cMrr0RrEhyATIT/6xpvwcSxAtdo3PYGxRjjzUjdkfXvA6
Ok+ylhajn5rzbzs/JDiSib5FJ8tlQKoM6xriCs3hb3YB4+IIR/xsJvkaLPC3h3Wz68IP4qH4RpjI
VHb52Avn7PDqGRnU+kHGdzlfHc3YsK4onuw5i+GZg7cfPzdsCHr2XigzPXoN5v2JnZb5ISWM9kMv
rD3T5z8hvjHqM/Zi4DWaDRxTKdbDfiXbDT2T5y5rt/2MmzlgD+mAZkEjACcEZK3EryJArgvwAbZN
lHYQbbGTNftSOTfXduYm44/Jr1LGS+1nZyVFibqFEYDZQyhGGiVzgIMWzCmSYUNpwzTiiD6yZrDd
NeYq9WL4LYa1F2gWQ8EMIqI0gb7DGJdi1tIkHRMRYNNkLy5m0nvTV2njnTPSxczBj7QyTYhMcL4M
bd0GVjM1C6++GUePidF4K8/qLhF8JyJMTrfzoAU5qQX1mB5wBgG5bT87vJUiJyTnkL95rve3DLge
c6Tts7SG7cG3U48eYPvhVqXd1XFKTALNdJKW2nXdRLkyXj8n3qZtRFdbBbND9prUpmTeacxxfCbh
fcmnBYzVMbpMFJ634P9TyCDZsGrbuldNdveGAa3fQWGzFYmQrphprYSO+v8GKgtxHqR4VwMOPXtk
3+q1U57Q6h6NLPqxWi7FSYR4ZwmA7QkaWx6YO21R1dMMxEkzgFtrNyaoFU1qXDwC8Y3NYNi4UnPF
it9FUl5dO35oCvmNlwEjRUdA2BZR9DCopt0TJd2IwEMzh556SSkopz+6BaoEKZH0cdG6+6ikNhPF
vdqWoMJuo5D+xSY8gACGC2tf5XoBYsTFri+5XhDCuUu2Pe1Yr3YrvhicECTJzHorJZsGc9R7kls+
KU6TIf0ILxUj06Gt4M3PYBgCtLeKhHsTbGOL6lpo/1sV169J417zqrmRhXRYf/hEp7R9sAv3WfMb
9KJmD50OLksloxyi8/Ae0UTkTzA2ImsrR2szBDmioTguk8PWtvY4Dh4DktfRMF6h1z0BE14crRXx
BGIiBaXlEdHj1ARCSglRhTMXT4WMCCFhJyQfAQ8JYxyV5+Vbxyt3UyEsuIa3E4GzMRJ157Tygyj4
jbDIyi+XmFyO4D2NwbsgRLt2AUgD7QcH2XT+rjCS70iUS3FExXA6+sL0f4oBsRC2dB+H1N7WZHKL
Fm0jbuVJYmcvwvRsZzkhv/HNV9XR4UZMhJV6EMEsoaFdR7IgeuH9zGZdMLYIvgNVvYfSenSH+aPg
DyhsM9vSs0r1nA/Ol9NaPAaPNrrhyNhJZ/YNiti+Dm0w1wbupOmMU43ZPObPqoWx7VmqIX7OeRTa
SMXSq3OfY79tOUx8xhNDsnWSdy/8Pqdizp/7XL/R4/rgNRPFN+zFgVn8QPHmTew+yCY61X1zgyYC
yNYvjikTlyfPxi3TTIHDER3uncXvLXQdoPwzLiSYVbAOsj0W80Pjlqepm7nC6hqRGskTgdDe8c7+
kBgrs8J4m2fgo+O4NEaVyXgK5uzDasN2K/v4HvvJUbvjU+jaT52cTmFHAssIUEIrRQXiaFB1EQgM
J/5wKZ3sWHc9ZaIDtddjRdZNWFYEXzvALbS4BCcwSwStDQoccSMtX3q5yW0VH9PUPUu729VJ+aR9
8uhWL/6G83gIauePDJhG1y33eAwP92RM3y0qcxuLAVo9tC/OECCDFvbXIMTRoBpdjt4/s+ouRuv9
DKLYZ05znqqW6hem+QwIbgpc1NoG8/bo177gONZcHcb9PLg0AhVZTIQ4EsdRezurbKxd1U9MyYsx
Pw/4oXvl3qO0O8+KW+hUFY8LPzNy6uNcFQc3S6DMynSzoEuN1Lq7BmUWZu9SLs7+HYUO4i8madx/
L1bR/pAnqtex6f5UAUaGCqgI4J6dGzrXmmatwEN9iqULuyf8sfPhX2Vx69DB8Fpw5AoK4e1hzKTb
POAenKTJ39ob2OL7Z7emliXDwdhBIsJx7R/a3j6XMafl0l4whNHXUMUkjxkuVf0T0t7fWobGOlP1
VzlitzTpEYrcKHtthpobGhNCajH5pJwITa22tkPhZbBTENWdftE9/eo9sd3jfySd15KkurZFv4gI
vOC10mdWlrf9QnSZjRUgEPbrz1Cfp3PjRu+urkyQlplzzCBg+RT56RFJeWI2lE8TH6Jyx6PvDecu
TqwtUUtIRzxAk233gTfsdcSVAuqvhWhnr0cX0oJxTW6VjadwEwO4qDXXZqyL97ryr1WfeyASWqhC
Vn0J+LgxQl7CLsSTtkRf8aoPXgvRKV1oVDNAm53TPQYUq2hySqTkPYdZGr83eZQ+5277MyTBVUz6
j279e1cycZIAmvbNsPz7YIIUZYle8o9Vq2+Nr8kS42mKxz+EHZ6cfrnjIthynBxKPkEtKwAN6Nzv
GqhJPsDnD68WD3Kq8CPKATCY+53kZM1F06XJWTFJde9LKKltcLcG/o9jwdhNcn0JTUysbH6Q/+Ny
apvjICmhSfS6OI5ge9Z0b6lHJjZBT3sX48hci+/QXQEoqeBPbDO0hom0nxqCO4CRPnjmj8QoLZfy
t8e8gx8WeKGasmlXddPbGhvlfzef0ZNunHl8LYQ+rYjSM9mgJ5k3XUHECZIOKiDJUTqKddq5S/EM
0tC76Zi0MjNlVJqhLhexMCHg0WbpQDDZvNwj4/K2eZyn4cn8AWBbL2i5iCFAcck6cltzuCaR2g1F
eMzG4XmN07OIsx07mWSbacilReZQQ+Vk+CG7YmmjrHevXEC9QphGMuBnZuGJrwLd3CFFueXXPTSm
AAE4BktmZmP6wl0BJtFPBXqtHKU1skLP2fth3fg7FVl2SSDe0iY7K1hg9BcOsWlB5eSHFCeU9U5i
QhF8IkGSEqFuKUtwNHCzLX/H4Zk3L44WOrnHKkjfOiaZqAmPq4q0ZRRkx8X9IGwzN0CHnmcXkI6m
7SXCNv0pkc54fJ5JEVgw5Kawfe6b3Je3AgkLKsk0X5XNC0beG878riV7jJW6wM7tl32ccbH5gg3H
WOp5i3eHMRYHvyrR0KxuubVJjavwhqdNe00mN262XU8ju7Usif5ECXy622Sci+Gs8tDO/yq3rYTB
cgQsDsp00fFTUvEh/gxpCEUZd4exLSdJbREZX7apEQ/FNUObbVVNhb5Llwj9qp/Tr7F69wtxm0Sz
eoW16/vffuaUwd/Aztrl4iZBgne/HWtBClAK44+YNc9IGVVfzhsHqSZy3ml2S9Am5YSLZmJ/+UK0
V8Dd4YwImNIpFuIMAF9YBOOFdnQs3HR0mOB3Ml0W4LQDv12R2zPiAfjh87F2Gp5o2vGof0wS5SWf
Ud1B+2IaNCCobVlSd2TpIn1Dz8MmkieEqJiK8UPXcjLVZY03tbZGxX0Keqe8gVFBKntZW3CpdiJk
MPjbZHU8b8PQ8539mLZU2DGWR/9ZY1iuGW73MWa/rgJzelicPCLPuElrhpRIHMrvMbUkmobYHRAg
ApUQKr4rS4uPKKwy22KKDFsMBlkfRIw+K61fhd0H013XWnN8y4Y059EeVemsmyDitzRoXG0ln33a
82T8XSKWp2qjFMn13zkFyM3Em5h1qVDFTue6h00T8V2MLS6L3uIIKavKZO3K0sL7vAQgFh7aChfZ
dwuFnnVyujhGCxUH9upgngvTmhthRg+jSwMTlPavmyTIODZpaR62g4gAlcFFYk2JG2Hu5xR0hRXw
I3Pw6x2ZApvFYsTI2k1OofXteqMT3HaIQNrpGd6lWFqzWfYwyfouwe6v61AHLqaIRdjjxzhwvr/r
3g8xRvWlRchqn/IBYXWb7clyt5XjE8OzUT21HQYWt1ltftUCX7zFU9O07ku4OLp/WqMx7mYkheHc
3+GFtdJXuwFyc+QdnoEhpxBpEhSTbBznYCs9PmpwXNKhgKeEysQqbrypW1Fp4tGqOaCjBijKRBaM
auM/OUbkFZN1NiX3OMTr7k3LxkFzoJ1uUU8ijd3or6+HTlNJEgaHzGe1ncLQ3TK76f8UHWOHr3kd
eqIWXG7OaR+49eAurJaRn32nWNqiNydrZfFBQe9MD0jXVZKcKdTxlKaZ6FmOTdqtLP6TGQFrfzME
SRpDi9M++805L7s63os8tsfnJfBcWmdOq8XvdkmUyBmdBvPyjMgH1Bklg9+cpPHTMEEuHWhZFNZ5
Jsj85wPwRLsv4ap1adKw55/reHwdktnXj2XN7Myj2iIHkSQ/Pbt+jLOm8UlazK0R79pNka2Sebse
GYuVpD7apUvmmucCFdmi3MiME5OzJoUwHKD/G7cVgmUwZ6rMJHbAng3vG1JHb3qc3CUwXGXEdBET
c8fymA1D16qtj2h2huSQkGJvvvGp9ubyXFj8LqSftM0IqYojxDBpQGz1VvCgRZy26OFQ10Kqc/u+
f89scG44d8Fiim+ZhvaEUSENPPKzUrvo8z09HSc/6bj1BNTFVkvC+CKW4DwQhYxONxFDU3i5Y536
ysEmsosGBaMckh5ToyPziqzvzTZbK4aNRSSQWwcLhlid+X7/rcspqR+0PQoUZa7tz0hoZYBrOt5w
6Oj6pS2CpX4i7qpc1KnpW8XweTGUqcW3e8YwaVzX9zUTHMCCsxpEeNGYaDH5RpETYXpKYp/l6o3T
h2vYEbYQ+RquZ2NDjUS/VzAIsfwB/um+88vM9KVObnKp6RFbfA5e54aJxEoN0pIwGRbxi7PzHYbt
gvOgABUP5HDUB1Z47N5Db0wS9sEWk2IziS5m8YjfyoaqMldZSpqg0uUyHnraU67H1W58HdzAC/eo
cRXXitk8FgI3+Y3TuVYA8rLN+khuderYNkovtcB3ObZE4wbLvlwSEbR3k0grmutRBkHabubBXlq1
VSgbpuVg5VM8/M5YGgTzeuxlxfJszzNKnIs3hsCoH6ys6Sp1STyRNt2+rxgAXcvOxp5z6EmmCv6D
LWYHzgUN2ZQDmo6swJdX5QRRQDDMDLBor12ZR85udcK6ZjyfQZwxybhuWqXqQalkgQO+j7GX1SO6
tRCePwrJaWAmR3Gwav7NlIAtvdQQeTCFIJwW9pcF0FjcYUyfo6fZalG6gs+hhGBzYk1D4h2cwM/o
qF3ktWP+OJKWwzu3Gvvo6GAflWOaeKjrCtFb5XBwOdtThoBxEVG8Q7hCWnvDyjsrMBAgXF6a7ej2
XfZf5k9pxgCkz1vGWTLFdMUYrVbSFRsMrKk1MIEZ854NXNd4LIW6fgbMt2P7WaYP/VDVKD0b126n
ahsqq6kD9I4Vj3hpkb4C2X6cSF9FRSFh28YUBP5BNoT65ESIKru9AzqV5zu45T1NAlmzQMOL2PHm
v7POuuGrhCNq0lJC6i94APmqQeSLJSv6DymadP3FDZWY3KU+m63ogDCAtTrQKEySLato/JH/2W7U
1ycxLViVt14I9aPhBKtb631uahJkmJZUDQz6uMV2FVtgq5191ePDPo/pGnSYLyy4zqtK0+DbiQnJ
2YFxiAB2+eSFzGGUQnHg+W7r/CG3A2m/41ZYMEGysV/dp8ytvUWc+qSAmIFRzRk6ooVnjNfzwcKv
2B66QTfEy1PwaY7iYGxEc4+sMkv+cJCA8CFIserjL4/9IKYhseS/nbZGjcGTVzxYLyHbjy76wYaQ
sBKDyErWDErjKoFxVYm4zd7ydhiAKdVhGE1kKYapPaHHsPyiz7DrLj3GNTVUXf6okixfv3So/Gg9
YDpyfIHJy8FNvoWxnLGmcJPW8+/RqefVuKOCa5CkgjR3iZ3NsmlgQtADaiQevE2wMgxBjzC6Y8il
j3bK9ss6JbNskHNko9LJfzmCAeHejByGwN+YkHkZM/EomfatGrSXn9KuDcR4pB7wLHvjQy7X1zpn
i7LVCgZSdcIc24sHFxrv+KlsJcizLfN0erNsmHQkCbvTmMmd1wuBYj5WY/Sa1EBM/xS5n3Ij4Z5L
if9tpQAtxFi8abi4wfYM0Xc8OWmJ0DBmpErtBQ2VnTHuIE4y0lGVz3hZJv+sQGFTCHkfYLNs3ovO
0Y7P/MLMfTf54ghC1wTlRQYeay0Hi9IDV0gab/gfls9ICpeIAwLFmEVMWDyxJqS3GWx7fp7hhXL6
t0mdFM8EPc2iZWm9DD0L9nnu7YrcKM8rA4j2TGmW7ZpkEmkXGTiE5VhOz/MHMK3KsGJFTEXexkqk
E5Sm1h+8R+Iu2FtaNN4/GTIJ4JA6ASjtbIZq4Qs4AGHrRpKUOJ2JDVvmxh9uaYXc8S7XBHRnGHkT
NXxGYbBiOyLxGDj6TdfgxHdvokxWNojZeVQQN5dkRrxLEcaXk/BvZKLj6qhiZFNN1dKPu9grO19z
GUZJgNyMyan96TG7Jt5yHKjWwTymdoIdbsAYyaKTRa9GADbxHZfegQLWH38L/uQ0MiTnk/9cPdXv
PUSooNSJjXQ+A3YgHT2eimO2MjMOeP/NcgQd5MZJghJBdgaCBYbQgGUx4jSMyxbrawXnAbLs0LQy
uePZUVW1ITE8YfkVzousfwuml8AsKE2YOY2u7SElXvPZbRnSLLFDrzoj8+QtW4raMH9wGEc5ucGd
u8rzItdInyMPyNeDDzcFX1MqERXdZdYCpmbyVhuLe0HXv2i6xaYN1MlBqQ9P0ncp9vDRWu7onodQ
tcbzPvsM2sHLyBpyT6ZrabxJ4YLtwq00j+GWT2IK/3JfpYQU24v0h2u1hj72paQuF2SghZ8s+QgQ
qoC2hgqC7qYHV1eB1cuTtP0NeyvhOxwck+Lny7pJ2bjhucPflEeLsTTmedyomzbv68qhwKMsCi8z
qB5VXNySJ5ynzGOzip+7Ro31lUawhMhW8rNQffHxTiPeCGay5TlL0xVEjo9PE84Cm3idDNvecek0
9vw2vFYcIYTqhjv+aXZ5V6my9aJjM+JYfY2wsWMIVTpyvD9LGdrUeL0oHIigc+FmzHHqicvCabHh
boo+We5TGD1ZD4qtQyB+oxhg0GdWGRFzURQzSDnKzmLqfxOhrDD56C4I5teJxnVlDgAZL25gWC2p
FZASQUga45weAfJyWzdkfcGc6BNElqjJ61o/Ah6JyJ1w2BvUiKPXOo0vflgU2WHp/Wj5bSNh6BEp
eRrxsczbIkLNnM5F2ZzDxA7ta9h3QKM2zCqnAmgZm2KZ3MhejtYPFm6bF7DJCp8wHrqfBpRLQuQE
DvCiQPN8MzbZ5CHb9vjxmCagOd6BUqekDDN63ociHZP6MWPwNf/FaW9apWQKbaIXRd6sC60CCabR
FwEVo35kn9Iq4lvlIqtt2uVoHW/4IspiZvdV1fHP6MoB6xVLGlfCQR4ZGz20XE2eMNOaIf1tJ5X7
H/MIymLB6j5Oyyc61iR6LYNVCxQOrR3KkI89VeE9CcKz+FzqvF+AwtA1dP4nJ3ACt4AezwsHhlky
7WOAkDFLlsAbQd3eCAIg5+8yLGl3rwT8rC3y4EXE029QS0LXoBIW6Xc1JTkFWhQkpWifCY/I/J8x
8VVFIoc10uBHaWTb93EvotGCNBml5L9zbLadzZYAST88pTIYjcYFlIyxgxMjwNhoRWUkKMoGkAfa
9tae4sXquYxRnpGsfSOCyi4YEAbhLLONdhZJDZAJWyF8q2yO6+eCHrjk49yzbyNXJIqJVk8QK6ce
A/TXzh3yCRh7AHT/w/IRDEyYyyut0kNjOVVz7ydF0T52XbWoQ2ZnPXSXZoRvRcXnN6C1F7QEV9l2
PdaUGTk17sASr6P6VlzexR327tamqmyUszz4bliwjGBK2Hekd5LegeKmQgVDeKzb+ukjm5gw+M9K
9ZALcqEi+jT0YvU0qV3j+OHcblONo4RBWW9JssdZf7M+39qt2xp25lQhDpdDZWcXnWZuhiE4w/1J
huD0EpZ0yBs0mWV9gNRInsu6iiHezHlD3coEq81vvVh43imoM/yuBBRZw6YgbYNig7EMiQEzox98
BVX+U3VQLlvCHjzimevq6rjSOy+sma8Y6+FrhyX1vVeG1S3VZfigclgADpee+VqDhump7sKr8DWY
61UQV3vjzV39MEiYrm1Ky4H3BpefiiocKbjmAGhov5r3uTNzo6pguff92jMDRoaNvQ8Fxg6T/tSb
OmGbMTi5V21G4oVwZ74GfdYJvgQ6sHVbNg2Ruq2vPVKZOVROaeVW/2VBnu29GPZsl2h9F04Jbxtt
hfru2QEcRgYFf6ueJTlsWsHKycXSXu1sFcV31T9LWC3DxzF05rNUMvzqJ/roJmVLQbuTbYHkoFcf
cvu2A0B6jZym++tiVGCSVI1jwsvg4g5kt8wMemIKEmcNYNUu7z8npmUvK9PBHRii6kSTqyDED4Xe
IlWsHn3EcDA68QMdZFG9Nt2S7INg1icPbDbsJokqlsX9fdbTyBIxlB2RF7FFtrHLkbtt3/ocLgzI
Km9PoT7v8mLV17boMfAuEXuyTPVvQLK8B1+hBkpGp9ggyMLpNFotibZ+BwMLdoyZMf9aq5SHZR1n
RKeS2AUxp9YT/5nP/MGEKpTXrETEYPsfuUQFIyb4Q6j2Tn0MVhO3eUQ4hTsWt0o3+MRjFlccHETE
ribhM0U6BbKfVTR2Uu+fg3Ogqm0CdwuSdec3gl61wcb2iTr5kq0Z9iwx/8mC6GnsaF0yn74Y9LDI
L7knjwl4RRa1OPealwaQgpFvj3Z3xYT82VQEg1VRfTL71UFVBBMH8A0hx82U9AlxoHlSHhPGkEMB
ygRPBxAMvl7WLmXd3gsipQcnpDeNNAOC5TZPWXhaI3zyjmRFoAPJ8pgHOMxAu0YZv0PbH/xxRXvI
z5uTFYigE/44asUfyLIZcOHgh1jqrK0clquP5WXNyT3mDkYifKDlebIX2BFdbB2CxQcUNG2LRP3X
1ZgNE1I8iBDBrVeuL34eH0wSvFsQPOaTsBcwAdLZhOiYziYrb3Xm7nTZHjnVnx32NfBFiGXSbMun
nbDcHQWvic6ero7dPJTdvC15SRb7N1//ZhLBGhgR8qq3mVPvXFW+1uzTUEUvZCe7cDK9YxDXh4Rv
loHfvnF/0gR9p2Nv3YYtfgWKskUbuX5yHm9l3t2JAaWFAhLekMBiDGO2Ex1pcmmjxbDgiMeX175P
EzUzwe6YaBAUzN2Db+ODQtq3Fbo6LiDugUkZ6JzrPUOlIk5xLd4twohp6DZcvgeSEg6dgwRAGbFR
+9W4f6Ys2BVddCrJfLJdYqXm1ealjOefUQi50X1w5WG85uFEwKp769hEGa3rgXPw1pvji2s5d0bz
mVbcJNBmLkLjx3FJUtcRvqt6Dd/J0P3sepKawVQkCyQA771Z8qM/64OGQy2H4oB6lkojePHA+jeT
++ak9SvnL2hiRZDL8oFx/JTE9m70BEpKHmVGbKjWkEtbMKVgF0xwtJx02qzM0gbf/WiG8kXG0Yv5
g0buG0kBHcjDWF/SDPlHJtRMkv4S57Ft5V+yPo8WMGUJtSRlV4kv4Ma8x6Fn37QxAggxPK3l38Jy
z3AuD62cfxhQHiECPg7N6xrZOy2nS1bnp4QVNmHdSRRsw2S5zGy35tD7iI3606nFzZgSkBWHVPij
xSqg+7SX+IpV9pI77XfXTogGAxOWcRu2/DIhf3jOXJLyMjZd67FeSf0kt7qyJblBMPMmvjNn+glx
ErTEGFWS4hEVrFdizdbkZQQkiGK4ximfH2UgEVHOf5ul4sAbN52aDyjIHnI8rB6QB57Glmwfp/sY
zafOAQRyDhR/w/zBYcVcJmedE61YFm81Moagn+8ZGj7ZdnAXy2jXK2sXLER8I4hkhrPRRXswIgIP
8IcdDvfI0v4SNkMSoDi0vGszcsGMKV1Vc6JJcZvzUhmkA+xz9LHxNWLq7HtfBjTke/EWLfU27gq2
od1dipk39xpI/0gm6x+bvjUug0cHunyYR8ho9XbkUyuaL2LiL+mAX4PNBZPC27CrNh1sIiWWc1rk
h4yEDCP9hPJ4Za55M4TWwQtA6DVw0dHCtXl0MAfGzPGtyv+8vseh7HOooHXnWWHQwYZDlS+dq64B
mTyWHRwZjG3N0axI6GZeuujhfoHD6uXh3h4dANT1ljf13Kjm3/OVwxxhO/ZhfvcBeZ0BpAC0JKua
s5HTwU3CTdfkLw7oc3vmnMSs6BgnLW+p+cyLWd1Si8OHjU8iD56YF508jgX6BSSXy7V2QkN43KLb
p1dydshktviHTsyNj11q/ZnSeFu0mJ84+8ClvyRBgZXF3gzk+zpue3bolmIWWCCyhi9UiJcod95X
7Kf8Iw35iS97uaHKOXFe7iryiLD6nfm898IqCfgFzR4FB/aCyPUFeLiZPQYrW0lvxFcFfvgpnD10
C84xFSmoXDwS/H2aQ44MwEtgu4ATCS9lF2m+kwUEhfl6FQtd1yCRC3Yd/jdb4lMYfa1YYhTWmZYV
An/DS5iPj/6QPSs7uq1TmPms+CkfbsZoYlWdHFaL02ZmiwvUBSfTyZ7irfm/o7E42xwkfdjucbP3
gkDCzNuUPu0/6oxohmuEFw4hClqHeuNZb/AO7oSKDuZMM2dW2UaQs1DGcoVTDPDT43chpl1Ht1FG
qyHKfMpEbyvkhxXvpzuAseT4MLeV1XyZ+qHU0LymujunjndUeDfNZ+15oCELSIiT2zw5osPQUtgH
h1npzeDjrFZcaqlCfOPmLerPKXhhsrIfh/A69sterBCoVTEwJ3H87Zgn3H5Lmx2VHl4LfpmoWnaB
5NuyrKeITPbVkwc/dq8S3HYALN8VdwydtjW1RQ5dO4jQzaIFHsB1WIU8OIQMm7pDynzDOBQwqHuY
lvpS98HGvHCLtWCXzJj5FVlKQ7KEgol9fOe33sEoEuqyv0ZTglsLHzm38jwup2lszug63yz3K6Fu
7juHCxWrU8MgB/thOC5nAzdoJvzDqmJxymnt8dB0syTjHWkWP5sKmUMYoelUxX8DAhVuRr5Y8mau
rJBY9VxDCtY4G/dt6F/M7aLzwcgF8E+xNtDo3NEX1lb4uCw++qb85C/+R9OljxX+1JVuIh/leRXU
KBgPLjbS+aJDvG5+dJqkHyxPj06WScZRxWdlxwdzq8yYD9yiv9WNOcnVLsj+WFVxdXnJDd2bKezW
+JfM72aee7L3DlHxzMZoH/Jw1sHwYj5hdjdXz1/vqfcPfW39KTSZuBLmfh81T1kaPxkTsnl0WUnd
9OQqODE5f6Ldm9O04YSHdX0ngHCY3yxbo3yjKhZayjlVBHj45fwHuRGvi+ZSYxYzAeCSoFIdjqTa
fsOUdk+K8L7sMUqiibehRlo1BGlvedZ6wYFUX1ULcTEpnX2J/cUesCxg2WNtMuwqYEFeTy45kWvG
xzcHCE+pIgNwPJMYdz2SLlHFpyYaH4EE7aeUaI8I/mcbbBWqRlPRJn54tDN6csxQzqq2xo8UZDgi
7fZ2LQhdbqrzwsdvhUyYKRcmJnEILEg3xjhFxkGUZzH8OH0bTQyezfeS6ZHukE/d/HUOSp1lxCwc
ZPFZtuNzHxH1QRllBYAvk+arpdDtevGY5/mzOR3MpRl48UPHp9YiImEK89CP3lZP4zmm4hhZozAD
RBASnYlypoAqX4F1n4hghs6+boPB289uAiIQphShCPPsXqThpCDJR06wX/DZBzR0SF45+rpdzvfd
JtWZb+GhMJB+98dcwaAljsbRSLzmv1p7UfWtGuEycOKyGbupZhiOptzGRJdwra9Sf/pcT92QXweJ
3IlHCmohrEpDnigPQg6g84tTIcuLhZxfUbEF3hf57hBCw7sOUVRRNde2/hx0gklD0PeS2EPM+l5m
66eKkv3CuRnLfmczyjHljjk328JgvIEbcK2TXwdxA938GN2NJWVy7G3UuhzizHruyuIarjkBRyRz
daIAukdgOJaqinMpmb3LwhU24zM0xgyRFmcSos5eNJ3zyQxyUvahjH9RMdxVpr4j6tCUP36sL+ZL
NgbIvJwPENc2KbNcc1BWUj12+fSRrPEO5f+ZK4csS/fvCBFhiMa7JvFO5l7WVfWO2MBQJNi6PJu6
BIrIfx0z1GGi0Fx6aJH1q03d71tvVcRnkkFwD3zYwuObOchakDCjZpfB3wj2ynzBoY5vzcnC6vXM
aObXRhuHlmFv7lLsR8SnkIxNh4Pk81Zm498xdKeDAKsyVNWnZQg0PKXsak+mxYhks59LjWxZID4E
nuzVM9tgZDY0nD0vb1difAEQRVQkASsw3poUjF7LcgW8EH16lNTntsFPa3tXTUnAehLWd/7jjw4V
VM8kcj1wFqQUkXCg9mLwzt1g1PZIx8HxPZrDf2hIa+V/TWs5pOulQZsJUfjf65ITHg2C9WJea7bN
J3akaJBcjI6d/5xwvXd6IZwn3pmKfQG25HDKmPedqdSDg6v4po+51TyJmSjp96nS+xFHJbPL7dBH
t2N07eimjO8y7Rhpk9cWKiT6ZfkVQe30RXNwoIc6gkSK+a4Kg+d5DU+K91fahJGsch+N3i4Lg71p
+Pxl3rBnYPtSXjq2UhG9HSvIE4uLi4UJ0K8RUVc18+d0H+fq3gJ2YG40DQx54BcW8s6UgQXPaYEC
MKRirAa6VsJft1zLm5Yj3ynz/1iO7s3Fa54WUUBG5FvV6CTNM5r3b4HUOxnQYmYC7rm3NX+fSx8R
0iUphduTdxRl+205J1fE37zf9TEWI0My/xhiR2ShdyvIWIqrFwVFyjwKLDrezXFR8vYL+7Exw7ZE
7yG5m+pn7Ma95Ti4polyQTxGaI2Ori1JL43qv4k6pagJDjlQnGxYL7wxh555qEIoLhJGJxwf1AT7
OpvvDEyhpuSqrOpoBwEadW9n/hxhvtsUf4AdokaU9+aV4IfY2j27UlGKA1vg5cKLfV9mFrTzYhOy
xK6x2prgWZAtJJA1Fg9OyF22vlJ/O9X0AFmZFq/eem3BXjLbhgTJMTsjptiAaQzfKjPCEH8Wr+Zc
k3l85FnmQYgS509fTw9SB9egQEHTXE2Za65RFq3Ye8Fhmk+a6nCFMYeJigHMpSkXfgvh8Uwmyxf2
mHOU4YmSfJY8HObX5R4/BVN0x6gOAKdLYKL5pqvficFL5XBid09NPe2s1bm140enzg9UhDx+hBiB
hfxXpPRzSO7tt0fJb3V35uwcdPi0OsXOVP0WR2LLE9h201tHF0Hw2JEUz0Pmxi+Ex/Cvdnk3uQr5
kM257NJ4EIhhmpqwXz5Nk2nJ5dn8VealM5VRQslSM1sz5RQVYJkDTVPCZSHR39Gk7LtiYlmbsNio
0rNk5NNF8p71KyYssbXLvwjpz1xMOU2vJfwLgpGraY9il9jeUG49A49FmLyuzq9PF18whvStfsOn
Elf10Ryvztpdye/haIy7Exf0OeeuhaLPUrc7RGQNyd7+8LFYx5yCMfiXjJ31TcA4LQBg1dYx+6PV
/Q7j9alA1yM6Fh/NNXOthwzeYh6oJ8lly3LoZL4H1qt/yiQgqSc7z27xKWByVEgOWUgfEqpE4zTn
qQuvnEK7JZUfZuZA85w58cUukltzIJgj2BYBs8f2IUgKMlY48pSpOpJ1zyShgldoBgwsIw44Z46g
ok5Funx4hL6xMroHP/ZkGrC2omfle6FI2LuuYjBV3vtxjVwqoleYbya5vGsXfTkjjVmu95kcv0j+
PegJ0V8m5MWPG+qw4Fx71kVx38ZKbbM1fzfVFAIYUD5a/uuO0dmazj3E/nDT5ONhaOQj8cJP/P9D
Pi+m0fE43k78mwZ+HlqgJy9W+4iJCM8EqMJjWUFJxG4AeA84w5p8F8ZazgvadxSlFNydLEv20YF8
FOxHVODYt1kQH5HusOjKrnaeXgddfzGPOobq/2OKhEPSmMHMTLBfo9+QjqK1NVV0dU+h/uvOydmJ
WLDnlPhx3z+0rXI2yAPOZbc+SHd0tua8baLh20nzK0qXswf3IInFc9gM5z5B/wSO9VAwg2C2uPWk
dW9Gi6YArEZ5ZGsDmmNmrJYk8KRdld4R6v0dJUgBkPRyqPZvKmOXo3vWkvbs3ZtJjdMHW1NOYaol
YcXjKpTH1WnQ8WEs9mIPc4ICb15cEmaZrMLlbuHwWBqX7Xv5hwXQOYqGJ1ZLN5HtParY4lbv/xVs
A7TiTqRv5ix07e49bvB5M3maaAIzeDamAMm84H5I2h/Thk/cl6xqHlw93EHNI7mN91xWzY7gly16
03NfIiKIrNpjlaTfTXnsVe49u/dbDo/rPBU/tZXdQ9i45ccdmBR9srzchowQgBT9CLov353+1EFG
iK7t/7cU/WPEe1x7rj5iJiX7kAha/DK32pbv9YTvMxBHVS73gVq4TUjxjgOew6T696Eh9rs4bXCK
yT2180sgxGNfhBerHF8Rd17ZyP6dQO/+67knDGiEmnFdmGLg30UNF5R4+gdbtxeATMuexKhXyIRv
IfrDzeCuT0wZt6XlYaUrL05HxCaTeZceWiNVNOMPz8tI9KyOIw2tQcGWlNyDBhJvmSEUN1VWTN+O
Jn/OzPM4/8EmlDGzvDZAib7YlzjFqSOQ19x4QYCTN3nKW/yxmvqnUIhmLWC4Mtg7TrrrWyQwEf8N
kt6Hvl9eCETjqaFQFXNTPFoxfh4IGtduMPiTwP/OLf/YDwk+zNi6wYJ429T1bTIXH9MIAUmzU/Aj
/tomIyvKu1Din7AM/TtMQmz35iUMVf5qOqpqcp9SnhapyLdgT/2gh+kFOHCIWaC/MzMl7FjMCGhN
TW+ENJa9iv0EXo63Ra7M17kCghDiX8S93A71Lw3El9URudTUf8alOELag8KrWF7GAPqwtl+m0Lvt
OMwGtxc3LTZSoJztIdXjrxX2r3msb5PQuwsYBU1RvF/o6UTlPeLMO6An3ZknpxFAn/1eXD17Ebup
cX6asESW0m11LF2SU9d7jzHilKVs5tTe9DaQ3f/H2XnsRq5k6/pVGj0+xKENkhf33IGUPlOUV0k1
IVSO3ns+/f24z0TFFjMBDRq7IezNyHArItb6zVtgtNiJ83DV9eg97ZuVSaqza23ehPrB13LAlAmi
KAo62dxGdNCLymRirqgwKFEZQfMKu/Mh+NYLVcGXO/1WhECPACD8AAt2rCqm14pC/Iba5NWKpSMc
nZfOwzlMSCg9GVW3nYwZUDTSHlwwR0oZPPdgA6+8jiwJriSwepo6vC58uJVJVrm8FW2shpXw92jH
3+K0e0sMMeU0EKmtqC4jphzwOtJ/WzomgFKPEU+Q/UoNcPIgGp4FHitu38JxAt9xFQAZgDEHzSKt
TtVAsQ28HFKORfY2iArodfKSiRJgUkcRM5VVoKcFvm6jH2OzaVGdn2K8KexnYZThrghGyNegjSh5
CHl6ORv2bzOHaeJbEHWq4V3jTQXY2aC6Ia/Ndtyog/5gKtXrlA+bLsU6oFxu9O1JRzJWStsV8LnD
gOOZaUfbnsOMkjPJIp7DU4q5L1JCG8vCxKJa0fcoZKMbXfNVE7BNrCKwlnrf0P7deoY8rAIjeS2b
+EW0uO3idgCtHuCKKFFaIX5idrHlf6+hb2/LEiHMiCNRoqbgIR5mQZGBUkMtPQLLSDHYqhAJJ0HE
O4zfjqNn8pQp2nYwrSe7JfNsw5lVEnRaTPVeQ+ccjOcOzx0ylwnDXvFuSX1ocjHKgiamdfFYw7Fq
DmBE3JWaFgDoopong7/FGh3fIRxzqPAnT4BntgpHBckE2vVXFsW3JuUalYWnwczvVPx7agwJotZA
XQm29EiCnTdMplHaczmL1fg0HfdB191ibWJegWjft/wHtqalaykDn066OIGKtpnOVc9FEyms7W4z
XbOmjBjcjD34hZMnSds+I6PY2wlSsf6+s1p2RbST436ncbWeWmT1YZVlRHcV1+lMGqAG2oeGHIfr
pT9jTdx4er/TjfYFANl7n6DMbycAjrmCNLZ348GMnvix/pU3wv1OZN7YwiTCT0UnZMFwFt8lOKG5
HdC5SdephS5zXRlUWyfiO6vnG040d0PY+qtM5NvpP1QS9S1EfmufytbBRsmCTHx463Hjdi2urZZA
1YDkVCh42pDKxluxuG7zibZINEItp7i2KqU8oYz80pR2s00RPoM97h+xt4iv8Eh6DRQ34QCkMlvB
CSSXgAB5sQmrJgUMFuYnZSi9HaDM4oGHQbhNAp9bWuPfNFp+qOTgD3FJTBnk6sEKxLpqlXbnx4l5
UPTqpUY8GjUS6WDGGLupZuCkXvBbacXjKEvISMAVn5QZsc95S908RgGxOLWSipx8ZeLeyE6+Ifu4
8c3CkSr/fpIcKa34Dd+AXVB0DzESHJgM3ha6+56pvIgxuQJB7covkaU9DTFGgk1v8gxTcBWZ9mGo
ZojPjDvsNgHlmKgQIQZw3csopnKfecKeHVMFnrdyPd53hn3HRYKMsK7/GotJOaBJH8qg+V353bYZ
ETcODEtbxfbY3U215NIjn22QRWiYEkQAyla8M59vcYN4bYRQGA9ePN+ldx7GG0tUuCxy9d/og3tX
jP4pDIp7gtJeyau7hkrXlL81qQf5cpxusSBwJHWkJKjGGJWHt5ypCNP2qNbWZBAV9X6o658wHxA+
0X7LhX+qQmQZtUCjyqvFK1B6IG4sQo0/qjss1Dk+KN3g1PFI2g1xRnyVIqjLvYUsJgmKnYSd9VAN
B+gg19OTbFopbTtsXK/k+oIDrhLDgB94KAy+/JhLyBYYvPamsgj4nvQKA6T7hNI4bI3nwYPwzWEf
dtQSkygudtUkhN+k4PPUztskrX8TqdE6KZu3NI1/8sseS8E1BE8TRzVkpIPrVVUXf8IQZyUyB0of
7dHPvo1aDQernHtGpADVG1JT2xYSGGcp28tD/4AuAPh/umrgA+wWB4N/9pP7Ualuod3wFG13/Uia
jU2sd8i/+YOEXGl0MlOf60n9M+8o51aBr0zYGUAEKMZRzEtr685N5ZtSq5+ThrIE8P9XyeAu3FMm
VzizYWds2xRmpF7vUhtY1dDAjwAYpt0qQvERpvf2FpeWTkWCrbJsLFabfTjdMaaf5lce+bPJbwHN
t52Lg9J14UVTgs9+wChy42eIfJi8LpIQM7AoQSimC4l7MDrWqa/fE1spRZqTvReEA/SRqgDXhErm
EZua78Ai4enYPyJSQYMv3Ks+nVZDh/CraHvsOfQ43wv6rF7LVlLsXUBbL8AjMK7v/IOqR/C/5ddg
CH9JkU5SI1J+t2EM9Ewy8EkpBvUqyMkwSwmn2bTDI9W/01Rtp+akKRSrJxMnR5hhICPrkyhXtIc8
FO91X/ygAPsatGTBwV3eBp4prqADG6dWSckwTpklDAvx0CleshImimI1BAMdPEGNWJko6u+jqvlX
QIMOEhaJqerf4+z7QJLChSgTGIi6SAWP8PD3dIBiXpdQDonJouV5sq2HeGNURktNtXsWqKZcR0ZY
XLsCfWHFhAoOGuhXqluvFTdpt0luKHC+AZuDui8KhyvwfYlmItkEqZ40jgCHTXfYsRy+e4oYpzz1
fctL02+5bBqi61Zt0zi12tyqWYvCHCxWWG5PjPJeDYrnPjbJ6LSYntky2WISjLGsfNMrlWsx5Qzb
RFMUjKHJdSj9FprlIy/1rYBR25LrdgOXuoAUv5Rq8OBL4b4J7IeBqtbgS+tK4v1XSjqxHU1Uqnqo
zuSwykLd2Ot4MntEiLSQH+MarJnbmvdxY9wgmXuX2uVBkvw9xdSbEdumCfrhoPz8AhMKASE3u3GR
6cSLTFyr/7iuBWu1IRMF+O41rIwdOG4nTU20x7L3kfjfCPmtMywyf/KJg/S3IZqngKrCVQBhoVXF
QL1COG4cbPuQMrNZoOhBuSyMESDLquey1P/8s9asuFjXamYiMy7f9Zp2sFtKC6Bg22vRVpgkhi5E
wvR72ISHJJZOmakAQxjhiTRxQgbCz9botqdXPG1vE2xHQD73Twou7Fdy5/0qeqxitTq+hsJGl2Xp
RURpuIoH7T3AGvrGIlGIlsTOQwqgTzPwIhDct6XZtJsWunjmgZgVqopdY5oeq8z6k6Yk7pKolcn6
yjDA0NvMQLDYYffU5Vq/bRTtJYnjX7mKRHRtmCkL26L6BdwcXplg1E2wxr2FRUDbvFIKOEWmuh+G
8I5Lj38HrLeBbdy8KW7/q+7zjVLJeEmne8LqQeqQcQKugkBb3nNApRX+T50JYhOD0/6lQXHjyk8U
/Udu9vFt6nuQsbuRnW1JKClaoADusB2wDr6BbOI4CceLKCYFaXURdkhxienXWBgb3B7K9y4ftD8h
WjTHMijipxililMBPyxa6UjegUx2CdOV0jClRkTVA3ubcHxK8a5b142HuQnKRT/LYHKnzANjeLOi
LAcKA/7GwNAD5XwPPx3LAAZmuu4jcb+bnCWkWwJi94ZVDwVsdvOrrunZYShG70kykSNQCwnJfqyr
cNjSQkqhBXLXIHXt7KXOyvpKaVrpdaiEscWR0Nsa/JIr3xZ7JsOp7AQNVAHWBOFceItoSFDL5oan
j8NP3+6o5ytoun4jk7o17OC7XLi/e6tHAoonGcTstQ+HU1Gao0eUhi75klFcCLvqFgXTgmgeDpye
JboaAeXHblfD7UU9YSOK6DbVZXnnieodavzPkBQ5BNc7nIVfyP19t6T+nmvCrlWkd8lWn5oEel5e
WcZRHevkIYHg5/Drgse2ah8wBUPuMcYKIUaAzBbw4HOlfWaDJLuSGwP0Aa6mJIyw2nNVfDHsAMlM
MrE29/MrWUc7FtXKe1uDm57lmrbl/1DIi+z3GtvjVdw130CeAYgSo2Pp5VvISqnb6NtAtgw+3Yva
wh1Wk21hpdvYEN8ti5goJqkr0vEII4HxjCk0ULFuR1DcHAh4/goV6wGqzZYxnMyQl6Ym5HWfh06v
or+Vd/CRwta6rQ2slnEhinyes4WRiEOqyrywRYpCjUhPXlAWuLOaU/5OK9CAJTXrIW0d4MgMvOeX
0tic6OZdFxcYIeg3sutB2wOXgsKKciUq+YF1Akk/MtbmyKMPZSoyoCHvLlMztwEVCTccD2UlHoM8
PbVysbKQBvMtwpFcto9IN26JSvvYyJ8SkX4f+vrB9tW3Gl4VOijKwaqqG3KV99iF713GqrMQSGmT
uL8z8JLiFp3qVz05853VKSuDihc5E2OLkAm1ytKf7Emlm9rOXlNQGzUEAhe34bEAPpUb/By497Vk
Yc3Gv44+/7WJMKgWayczc1+Qzd3lQUBMiYfbOBLPpuffNgzSFQIfI+o2GJpBEAeeLD3JjfEkfIRU
eeY8G61sbYRUYJDNf5DbT1nRIEKTF1TJh41VaxSGSHFE8Q1knVuI4Vsls04UNMn+W/KfUEi7HmQY
IEmWMMg7kr/ciUlD5o1xtGPXhizhr6Ee3lpS9juV9PEUGmmzimrSIVa9R7hga5gt4nCwvKmFFHD6
3PLVlPRXfeh+2jXFdiVFiLucdORrUvSWvApRMYWoPTm4ZU9y6u/UYdyhLHSvAAS/xl7pbqxRSaHk
lF6BgOZ2aBU5+pEGtMUkuB90kIu+V5F7HW6kAs5PKJW/YgGcsUt2sYCUSOYNhJPsvulltyVn+0oo
vfWlFuCay8BJ6qOE8PaAW16G6yIC9cdBpwQ/VZl1JZR5DIZ71g3VkdqlLATyMO3Q99BIpSL3GFPv
AEomyEKlKhVGDLdD7znoqfQiDXlCWvymsUbI2zX02iqjDBOU31GFGq/T3npTVfGYY5V5BXngbpIL
ygcZbm+y7ixYBGZOkncQ2InYWzIFz0GCrhiAbqwIJOpZFgMbRCinZtZ3mNV4bOTVGwIkxyhqn9Ig
AFnqH61C/WH11Wsqm08s4W9tQhlLd02QsxKRYTBv/3dAVaYgHdNJC+WpHDpzB/nPXJkKOrK9Xn53
qxQoQNjJAPZyCipQLwmM0reh1CQ8CJDvsVzEPf/9r//+f//3Z/9/vN/ZXRYPSCv/K22SuyxI6+p/
/q3/+1/Yu01/3f/6n39LKnQ+3dCFpfD3n+8PcEL5l5T/wi6UHJzB7SEdYajA4hrta97Y6vP5zxsL
n5f//nwpt4Noo0I/9Al1vqyt0mNI7mpt6LL/43wTCz0w7b+bCCodmZUYC0obSszOz7R0p0FPX5//
ujL90k8GyLT+/rwmeVEo4lA99HF8CDhKp3wO6kK3Rpnc9Cr+lMLovnu9hQ6WbI/X55td6pT5d6uk
8gXZiUI9VHDg8ejjngqD8uprHxd/f3y0Sa52Q65SewvfclE/oBp+PP/phfk2Z8spaBX46HrRHtIa
X3SzNrJNMPjFtqwIROebWBqa2ZKyNDeqaqVqcQUCbNXbPWZNI+4B57++0AExW02hXiiRxxOQgR9/
+chbc6Omttbm2c+vNTBbT1KRDdDvStZTgSrf2BwCgfxcFp/Of35hdMRs4SCf2ah97qsHPeZKX7nS
Xoqxzzr/8WmBfLIXxGzhCOS5QlW1lEOWuD9ytVn75HPIhu1MGDoX2ph+6GdtTBPzISBJSoL8fFQi
LA9FFAfPqe5crXshgKu7FNth/53vzNJITX//0JAnubIblpF68KrmNun0m7DMLuyCaS4/64P296dL
JZN9OTTzQzrIyCZkfQPRGfP55xhJsU3JTRobnVqUSKqJ9osTr/7dpm4aVJayMj8IJfoTp8gAYtH4
eH6oluZktqvtqM6ErgUDSFpEO8p0VdbwnuJoXeB4Z9ydb0SZfulnozbb2H3UWCSC8Ns2wv5oJTWw
uApvgu6UFvF1oYbA49oth+8hloBAuxR0koiT+HzrC/vemO17TUNPSYXpNvk8/MZlSFuNQ4yVAZeR
C3Fr+tIn3TNmG7+VKTSmTaYcYt+60ZRxn+vdSTNd6l8Z6WR/N11UYBDvz3doYc6M6e8fljcFQdJZ
gTFlqnGEGBBpJvNWSgXUkgTnMv/C0lg6H41ZTIgkriy2ZjYHV9tocnEDtHXCpGiZste6m5wKPBnW
FPTZ+W4tzdMsPBQarwbOWQ4YtSYJi1drhZK3WTtf+/wsKKgdmich9fFj0qEISEKNAt+dBvPx/OcX
Yo4xCwwh+jQWho7N0RBudMyF+9bIXX9//uNLQzOLAGB88NmVgxZ3zf6kA57rEs/B9Xh3/vNLC2oe
BGQ7iSNjaI5Kjd2qH+vWNh0iiGRJKe9MS0oeetnsL2zHpc0yiwWkP9DTUP32GGDm53CdA4ySNzpi
w2G08/DjWydWgwsqickr5H6GC80uBG59+jkfNg0s5lyV655mxaht2qT9Fmr6O9SY+CoqJSDVCHdd
4a71+/yQLvRSn4WELNTbzq+ZMb/KpXvesmBddUSyiuFJ7vZ9ob6EKp5+Orouzdd6qM3Cgm37skFJ
qjvy8PgVmebG1QcnH4oXOcfLEdrxVFz3LzS2cF/QZ431sk5aySbzk7hmd5LGFqafFjQ/OoQHDpLp
R6/nx3Fh5euzGGTXfdVLStYf86HHJRC3o4NIVGVjIV56YfUvNTH9/cPKoL5JEr93u2M4JsYBcIW/
qrTAPpg6UNSv9WIWe+xSRjBUSN2R5IJ9sP0BVpoBtEipQG+eb2Ih/uiz+JNMu6lCoOYYQHq5IbfM
Gx8dywtfX5pu9e8x0gqDuoDOGMlNm60qs5xg9015tDOU9jJMAC6cAQuRSJ9FIpNNgzqR0THdXr2J
BYoeUZD8jm2RPBrI61zLkNkvLOGlLToLRIqt5zoiTdpRwLRDjBkZhjViWODTf0a2dG3iCBtdGL6F
4KPNgk/VmYEeVMlwlGRzW8r6y+hl8nU80hJFUalRkfMNwwvrWVlqbfr7hwWdeqncF5A0jm1S/tJH
+TFVgIS4bQKpLrhF36KAHxPtAspAcdy/meH4zEH/J4XDSJqHzFNErVQfzVVjeADeLj0gF1aoNq2t
Dz8rllo0MlJdOeLWjEMcihrXugj07fn1ryxsY222jfET8kst4POuhq3ST1QgrjT9IfFAGiI5bPk3
pbmZIO0Te2ByyR6MDfDS3Ohezv+ApVGf7fHQ7vRCR0nvaNnZnSHDB6kbsR5l9da11PcGsTxkV4Kb
840p04b45MqpzbZ7X8U5zN24Q8NaShylN9sTJiiITSrUuHJbFc85ujaTZ0B4jeAECbxRwfZHEsI+
nP8JS+M9CwnVIMMsSUV7REYMdTBQm5Rks71SxBdmdCEWaLNYkCoUoIqIBpQOKyGguaT8tRfV6x7U
DjvQWtyf78jSxM3iAIhMZONKbm5UtvSVyMs/fB9EmyzhHBprGWLc43hTKwXko/MtLkQedRYOZDBK
idJxUtuhrq6lMvpZBOk3mK2rsGrftaR/D9VAusKQ5uF8gwtdVGcRwcJpSEDS7Dgc6tWIl+dVCpR6
6Lpncv2nwi8Phmv8Od/WtJ0/WZnqNJ0ftnlDCiTO5HGCmJXIEpsw3hMLiAmAVSPfnW9jIZSos1Di
u7Ytyb1RHWFxlleh2pOJHi58+/OxMuZHEK/hso5B3zrIPj00DTwczYMpm/5Ey+4RM3goieWXTjsS
o38PlUUtTsdoPXfy3DjBXrpFmhP+jdbtmix+RMrrQtLi850Ete3vduw8QMZHZLkTShI6Tn28IlBt
UsP9iTzhaail9flpWRg6bfr7h6lvEVVDojVCzDHtsP612wdUUp7VJnv0kelvAV7ntbjwnPt8mRnz
2y6+qZLWU4OANQ3siffROwrY+xhhfupt7ffzHfo8xhnzI6tBH7VtRJM7cNrX1MbehA7eXpEuJHaW
Pj/9/cN4BXUb6iiP5s4Qu6+SXzybbnafq9qF5fX5LjG02YmktZZGBZhpb3L/IZTGY1vBdj8/MktL
anb+aHnURUmesKSSdkRMScuB+WvSc5f77aqglnxl51FzIUIvNTbbJwpWSb6FkrMTpxZPROUlSKSd
KfcPuTKsc9v/fb5PC8t3HpYxTsNB0vNKR24aZW8nktgBtkpWapNEq7RL7ceiHLWfNeJeT+dbXJih
eVzWMJcb0cwpHd2w1xjXHuMs/XX+0wtjps4m38sYsUoohWP3d1F38isdHly2Qff+WtPTC6tgacRm
qyAuo6DvpGxqJN5MpUZKisEjTj3Xccw9UlHSvSV1r+d7tDRY6t+7RQBmRPhsLJxBHm/wPzxJTfV2
/tNLgzW7aqgxPu3qKBeOKuwB15/ewpHCCPMWeQOt6tZofFWAXkDAXpidhZ2vzlY0kodJ67Zu4aBz
pa5Qy6TEGIbdCoF1eXu+T59fMiin/z1cqDS5gxx5heP1/nfwwU5iGjcJCjwFkha+mf22W4QwLcjz
59tb6NI/r5EPwQyk3CQzzlowsBw6VdXYHTCexr5Toz58vgllYQko0/x9aCMxwjZG95eIVsKqVTCG
rH3cAQAsqWW7q/P4Zoy6IygL6JHNagzGR9RXHzS8BNVIzi6E1aWOzi4fiWlLYWfWhYNaoJNm2aMt
dMCi3f58JxfW4j/vmw99JJMyjCDNC0dpBMlxGdydKafgakP5iW120nPrwum2NJrT3z+0JAsD19u0
LxwRGtWV6hl7OKbfzvdiaZBmkaGzYB/XDeGnDbOD3KsPwOm3sSld+OlLi3sWC+KiCIHcqqED3gsm
nFr88tLgRxxMlFbjWzcKaOry9yGOX853Z+G9Zfzz9w9jFY4CjL5AxjO3FZRlDFlxKiRrfpmuaNd5
AyHQNr3yunTR/8O6G7hQrRYcWAPQp/M/YanLs5BhDhijhUmNK3GBZ3kbBU/WgOCOZL+DLf/mSfBx
MKS8SjXzUuFkYSXK8wii5mopNUMIIT8D74gxqmRtahf0lCKXuC1m4kLoWKgPGfLs4oiWMjUzoYWO
h0CJjq5nN3QbVZf2WIjskkw/GL78hHDYLhnGYx6LV87Lx/PDunCEybOQYjRBm9oNKwncL9oZgf8t
0pQH7Mfx06jQEMztU9BYF/b2wqVVnoUOOMfQhcoicjTJsN4VzCzilRUY2i3VYuvNhe0YfrGlaV9+
WK945Rl45amRE1XCe7HcYoBbnRpY6lTkiZWVWlHouzB9n/dKt2ezB3ofChzy304ovN3YlIcMwz/R
hzchGJuvzJJuz2dJMs1QA4flKJK3U/ToDZeBSWMLNox623PfkGHRnW9qcTHOwqKqVSVq02Hs2Fq9
j3X8OAcJuwl7kxVobwO5gq0/rAwcU6NYPlmRdNuPlnth3qZG/vP1bMizuIkgsJBDjcYTNyvhWIlC
Nq5HvdQuXdmU6UuftTALnYHfdTWag5GDtu+1bvTYx+O4U1StM9rud8PAAkiKoWtJq2E0TzmIeTDU
fxI1fj4/vks9nN21OszZPVZ76IwqXgkDIiqoqNXm7fmvL5w78ixKYuHo9iPJaqev6scMJsEQGU4Q
a1/6PNyE2bZqefYYRhRxZEJggEfa4pUKa8xuPf3pfA+WdtMsRgzt4OeVLJifyRXOsPcWTnVGVO/k
LFudb+LzKdDtWXCA+opFr2xHTsVKONiBGd+i3Vhtzn99YQPp9tTsh9gDAK+W8oHNOpb/GAi/VHic
muhnX+dqsvGE/TQ22hYNooewKtd11f9wlepCOF/q2mz/IF2ARlWYR07eVcpOGF661tssuPti12ab
x2xxSvEaLJlbr3rH6mAP8dS7Rjp338oKHIb6gT7f2CVwdHKImzLunhI/XJ9v/fO1rduzneN37QAX
AYwwhSlXW/W51oZAwhNdrIu26sTL+WY+PxF1azaEbZh0KMliDwzCBX5lIv8JWnckfT7CjU6j7NSY
Uvl9jAeUN8+3uNAxazaqiIZHMpYIoePW2QhXJ4AUGP0J0v5Crujzi4w+R0JaGkZGFW6rjuW7p8zw
76QqOeVqvA0buFTdpdC6sPasWeyBfWO1hYq88lAlmDTbClDS0vzaGNmzjzedPiKK7AZOFhgH2bZ/
Z720M8zo+mtTMAtsiqv1jWVIfB623JWclhssMG5h1V9I4SyNzeyOgJtWAKssQAYfqVFJxdBAjS8c
mUurZ3Y34B3dqxORwWnGDui0pI1kbFwU6NrqUv1uqYlZTFZzLzbg7YdOhyFrD+4cXUwdgYlyd370
p1H+zzNZt6Z2P0RMG0AcBEU3dBIbQfyxGG8j+FhXYkx2KdC1LMKnE1gzNr7VheW0cA3QrVmQ9ofc
yqyMa0CYdfsxKSB2oSLQZPm+N7UbHx4fkmzt1dCGD4mGlUgINhZfNmSRwws/YSHOzNG9XtmGuZYT
znC4WaleuOXcrtn9DaZzxZsfaaiHJhcC90IEmEN9SwGCLg272MH6cl2YeDBr5SmFl43SA/rZuNOe
n8iFhWLO1iLUgq5I+iJ2WrNGkNYY3sFFowyhNa9fa2C2Eo2hg/SltbEzlLp3NzZRcJ+PXoTWQPU1
HBbowr8XI7SaTBLISjh1bv9uqU8Hun2IZQyCz3dh+qmfLHZztvK0WjUI9nXsFEoA6kfAg5Jug1Tc
ZQYs8/NtLM3D7AzL9CEo9ZB5QCwf1ZK+bK4r0UzLWDXhoX6tEfXvgSpaC1nlukUtrPNXvo3KBrBG
QoOAafG1FmYnPtQnRTNDpkKqlf6uBiG55vXbPjQ9ptXnm1gIPebsXCkQetIaaCHOoLQQ7FXjARnl
/WjrO8UOsc/1xEEW7aFs6wsnwcJWnMOwKalkLTqCiVM08itktVfNqm50WT8qUokqsN48n+/YQngR
098/xlTVC5K2oDhex1AQVfe1zeN9y1OuIeSE1NbyoNAvDOJCYlKfY7NrGccV6KaJ44flL3yk/kCn
f+K2exdhCpzD+U06QpsGk9027xMrfzBz7ejl+C173uZr/Z1FhhhrLzMtWY0DDIkqQmy7kO9cJE58
9E4QulljmHUBfbCwu8QsQggTeq4Z48eOlc5d4GfqlHYT4/CEm+/gfvtaf2ZhoqMwAm2lY+0P2as3
JtgFYbmhJyeh9I96heo4bqznm1rYA2IWLVLXb1DhkBOnVLMVtN9rW2mfqqHaoJGHFQaKJJF3wp/g
wg5YGr5Z3BBIHBpIk8aOauXedRc3Er4wdmD8TocEnf/zfVqIsmIWOmDrxl3naRF98owHyx7wdUW8
a9v5vvGAX7l8YdktdGYOBHSTyvTxK4ocSssvVpk+Yjv4itnFhYN7YWrm+L8BzxsLo3Xec1H+6EfY
Oav6IQzlmxyBOvz6btS+39QGoPXzw7bQnpiFwz4bczuOjchpdVesck1C57Q+4n/83qLpoQz803Z/
yVX553x7C8M3B6c3XMHyYES8W+0RTdYVTVtHaobsc6oPF1b3wkqYo9NNVAxrPE8jBzaVhRZdB0nZ
0m70IT9hq3XhibVwv59j0pUYUd+qMUnQybZD3fmmaLpLh/nCnMxx6NB2CrMwpzkJzQPZhXWiFLDM
/RcQ6k6FWT1glkfT0744XrPoJuEyKDAtYueMYq2XzU9i3apz7ecRxurXZn0W25LCjpPB6COntsZN
5eIhpvXyXVXIXwvQ/wFGjzEvbboyclCBGXeu3MiHGo27NYl89cK+X2AH6MYsirUdmJIAgyHHr2HO
x+W6Lc0fbRnDieZ9xGF+TPz+B0660KvNS1jdpbU8i2pdO+ZqkNAxhG/Wnlodp7KEpHp3RTruzs/N
UhOzCFCKMY3jhPxkWZhICPk3BqXEKpTu6qi90IT5+Q14jkXH6FIPQHyRRSwrmLX58EeC1St58rvt
IZGJluiXujIHoXuqCae34Y2HSob1xNvV2MZ6PuJb3foPlmRdYoosBDF9tmPoTjw5RUVOoFXrKUC7
mvdGhertfDeWPj/bLZT9U4GdTORgmFI/GrKQ7mPZxd6pi7+2X+bg6dSKVPRdaGG6k3qZQN/YeJJr
+cI8LAQwfbZVDIOSru3VnJGheY9l3HVsJA+a4Z8Ubteo8ThYz+PGl/j5hcN/acRm26THdn3QIj12
dDPZ2ANvexdqfVrq7+dnZGGPzIFr9gArPRv5vlDbxzzVT2revxS1ug9QsflajJyD1iQ5lMNOWDzZ
C2zLMHuFG40YURQ+f6kPc7CawD+v6Go7dmI4C95GaW30WTr+P+qqETpztRkgHHS+rYW3yBysJqlV
IKKeuzmg3WotSRDsszjtbzxU4q4oHeAC5U3yzpyiF1pcWAH/UbtVVD9KECVwihTt0CnP3gj/XaCq
eL5HS9+fva6QxGzLpCRKVr7ynZv4hkciQk9B/iVonD5H3iWurYK3Y/bHpPwZhtHec8uHkJfM+Z+/
cF2Zg8WHvOQGzApwIs99tT0bOT4Ecb727Vm4CgIN5VqkCB1k8Yy3ztcxsYEgsz//9aWlNHurRKlX
osHHL/fD+FBS+a+5NcgympUa0tYIPV2uNyzlCLVZ3GpbWNIGFE3H8zVqdaBUe9x6ETHO2+BmGIP7
qm2vJLtJqVPpNXKrwrwOAiPGHVCLH5IUP8PznV6IN3MouKHa5Rj2ceBgdOddF0b1C+DkrZX5Pzxh
XlhxS23Mzn1LKfGC0KPAqcjZ4+d8L5f2VWTZD25s2xf6sbDs5gjDxCPoY+kdOP1oP+cVctWGoV4K
MgsdmIMJU5Fnfa2q/9uBoZSOitDvEnTXa/3Srl9qYrrQfMipCMoELf54Adp6kpdeV1HZ3LSZbHYr
NKLq+krOJymn83O+dMGcIzOGwRS1mxjpdDpaaxOfxK62tpqPo8SIFWQu+egSm/d17u0HRbnw3lxs
der6hy5WkMAQ0PLwT9Wb6kGOVO09Map4g7QhZg+kOa7gzVjY2djNyao65QaY1iVi70JQ/Q9Ye97D
uDERlPQxHVK17BeCr+TkEn1zfkiXlt/U7oe+DWT0O9WUQ0dDjeVYTfrsg+z3F76+tDhmcU8rO1w4
O0A8mBTzAEDO0ES1BGE55UkY2tP5LiwN0Sz8tSMG9KIzuDKpEaaChp7sgT4i2JXn6ep8E0v9mEW9
NBli23LH0Gm69hGcCYo5poK6KmZYWt7FF0LBUiuzK5pc1AjRCuBcvmfW10Ena+jJuGiGB0CcFe3C
xXZpxmdBLfXtHJw27yUfnNPGdX0Vi10IjudHamEy5hBTYLKIfaolYIsE5yZ8bsji73N8n60j7XbN
hUiw1MxsQhol9KPM83he2BbaUOGNniouzjsXmYBLiIU5uq9QqK36AQ+lFMnba5ecbIEkpWeUx0KK
j0huXQn8iOJ6OGpI12py/q7V3v35QVyYon8C0YdNGaduO+iIZDtJjQJeWSeHdgguBdGFl+YclKuZ
JnYdJlAMBI1uhIxvg4dvaBofjT5+MNrwwntgaYZm50LeK5PyCe+nUKv6tQqnm8d5V+3BrF7alUtN
TPvowzC1bdblcTFMiUDF3wR6lFxL3div2kENtl+bianpD02o2GypqFTwXOYi0F7Hak6+DMFdJOC/
1sC0BD40YPh+0YmeZWbLuH+LNHutPONCAm5ppmeBMbaz/8/ZlS23rSvBL0IVwRV8JSVZ8iLaceI4
eWEluQlIcAN3kF9/W3nyQQyxyk+nnDpFCMsMBjM93dlFMxeOcfbWXeD6C+TIau9JzZDL8+yuj+sS
kej1iRg2w9JWaoRmBQg26/oMVrHbKQMNvfSCW8RJG5MxOEdLWygqCVLhgV2dwyU8ZCEmINiN6JDx
hRzY9SkYzE4H2uVBMS5uSauzO+eQhILg2lJs+XZjEKF5rGbprApKVM25K/iDZ0/trs+gGVaKU9dW
z5Oz3ijlH9vGOYTDtLFmpj3RLhR0Xo2qndPmTOYclHKAEZ6yHISBuSeG39fXzLQt2m3SDTwcuFwa
QPx7cZpQNonToMtOrlU8g3k13TCT94dxdJBdMa5+MdsDimly2Q+1eFzC9TFUEHOzlurTR6bi6JjV
EpyadhoUKHuO/pd0CSBRDTXzqt7h7cY37q33TRIy5f81dwhhzGPDURTktH3NavowQdwsvCQxfPUp
a7eeyqZhNM/oB2SCxDqKxN0IcYdidIsbYBDETRG4BIo3nh0FvlPtr6/b+6fM0aFabgN2S+Znzdma
6l/d0NyAY/YTc9wNqzR9XjvEEM8sx7kv0HyZKqhtC5Cai599OW3ANw2G6ejIx8lKPboMS3VOkTOm
rXwuSrDiFn12w5j9lK9qr4YR6g3rAzgLN3oVTPujObMuW+vFtjAnasn9wJvHWgwHcCp/c0J5G3J7
d31n3k8yQqDmv6eNDXZh89qvz3MpsmMJZxC7bkah9TU0j04K9W8QkGTHkJeINIMu3DCk9/MRTqi5
ugLuBVzWkzzn7nBjyfJzCGodv5qh6O5Mp8ofb7w6+Njh0wGQfdaBSjJEv6RwwNumvhfeS4ei8PX1
M01Ec24OnrHwnJ1EaaEt9hZ0qsC3dgg4gFBhJfc+biBnkwTHdM4vm/gmEoDmYtE1HgZr29yJ3QBE
/NAdWs6V2vSi719wDrvM880QbcCgPKukRNmP3PbAQHTombq+VAYHzTTHhuLYCkBV1ZzHPniZJuSd
FveLnOlRbg5hyD05TPNqSM226VjI5ozc6S5trTMYiH6B1/OL24rvgTUB3mA/cxdyQRI6PSK/bZGL
AvRqI8IxeQodkmeLkLR2MTbnvsyPtXQ/Z87SRHwa94WfHSA/AGrkMk0Emur6rvtYosvRUXng9feE
y9B8XvbNAf1f30VuJSVjNB5FseEETWdPcxRcpmrurcsYaHXs3fJees0Tqeuf1w+H6fOaHY3Z6OZZ
isNBu+B/Loe63doQiKb6W2xVhtOn4wZd6EEhL5k3Zy6hj5CiZXpYZkj1NGKHR/WGqzFYjw4Y5IIi
21kg+QT2zz+jso91G3zsjtMxgjmZfdAa2fXZHUGUW/ILDbK8zwEOur4Bhosg0Cyn71CrrhyrPl+W
pl7t36QmezAGQ/8MGjVKhBAkv4jhsg1vYHCcOl7QyapahhZCArWO5Y7SWe7nKihBYlyznW3bYyxS
eDW0Um/BZU2bc/n3N66t54Vy+gkjFml3oD7/3mTTxuk1LZ5mHOmYQWiiwOEaO3Lrs+7xYvF1B2Bq
tUC8o5whpuzz3Vr4G6fBNBft/uxmHC5nBo9B7qg8QhI1i0UTfL1+FAxti8hT/XelSFNDHwl89+e8
DgoIbcr0HnzY9d5BzWk3jg6PgQoLYq+eO7AR1+h196vxPmuWj05P8warQHVtTq3yb52Ik+pnXaWH
jcld9uRfIKmjIwkX124Bl1bleRia12ruXueK3Xp1GHVp8XDhmr/ceoCOQCFOHTkkdu0JhMyVc7o+
vsEP6QBDSO8GoZ1jeJvZL83coXg4gQw5OPsQ9tgISgzOVMcVrmtppxD8QkqCrEHEIG7Ls+GHawVP
1+dg+r7mK6SzhnMYopBbl/0NcdMTRJDuQ7xVr3/eEPrqQMFQBZZ3gQqegTVH/VaMPwkTSVr3v8PW
OV/0tj82juYQlrZA3hksR2ckBR86ColRuz4sDpQGG/pJyS3OEYOt6jhBcM5DrFhNOZDL8jN25E83
0I0ZmD6tuYElRbNmt6AN1bXAmpOm1U+woG0cVNMuaE4glZARBRU+ANfgVSR2cOzQpBKFufgFtYN7
ZxTx9V0wXAQ6di5Fyzd4WIBNB6Vefw+N4R8lpCCCjIKQv0W41EAAcHK2zpbh6OrIOT8YqgI65eiT
c0AC41d3JSsXyMBMW2kIw5bouLk8GGg69QE/Fw0Utioaegdndre+bvr5WgyN66XgoJ/PznOwfO09
cVPW/fOA8uP1vTA4Jx0zh15BKvvCAaMFAAelqm4gmpJCahH0OEG1BcwxbLh3mdube7gldjUCOgMm
hDGHEpQKVCxy6PQt7vIyqsaF2WfFEUzS/f76rAwn2dPs3PYpWpghlHDO6vphXlootNeBe9MUTn/T
93XzYEOG52Ou9x8MHYM+QcdANyIEpxCYZ4qwm9EhhR9PIzp/dx+bkmb4HVQ+LDftu7NdKRp+tTJn
LuJpQFW/figze6YvTdPZpNyDyj9oyIZjNp1tzSUwyGlCm6bqz6gBQCqxu/FQ67g+IdPJ0258r2xW
uwT+/FwLEoDle3rlhO3Ar3lRVig2oiaD9egIumbMFgbeQvx+WxyWvv/CW3nMU7ER0po+fznwbw42
QyMflLslODhWyKBfxKwXaOY5NiSRX9Amkfvfrq+VaRzNCbQln0ILXGnnei1vPXTF7rg/tzGkzT44
wGWT3kxEoGw1Q+hnOJekCH5B7UA9Lh09h27z+foMDC5Ah/6tbRnIRYrx3C7fZ4++iPBxKkA1sD6x
jMW1sDfuFtNKaZa/9l5KygLjqPao+v6QQ1cEFOwbtm4wBx3/p2prROdWPp4nq7s8x6xY8M3OTdMS
aRa+9qpNc0hYgoCn5TuLKCcuQg+NBo7MX1EsHX9zJLVuoQqS0Y35mLInOold4K0DtGSIPHvohUcB
mwjIdbEZdDIsAA9lmJbQnnQgcrZyCc8tZHoM/aLZg/gEmnJpQ2J42GqrHmLaPM0ljHbQLBL93+cU
7exigCpdRY+d6l+un0HD53WkYCaGqa0hMYeeOOseQLtPs4IiM2VbSRlTLkiHCq4jXzPigEpp6HkP
kSALcn/p/DL3TVxz+gOVnjV2FfTeUDqobbHVmmWal+YdFscL+pkj3bn6PLEmxoEW6r+papNVw+Cq
dZBdWkFqsoee7hkKx04UipFBdxA6ixEeimTfsU5uQfgNBqbj7fDOYEXuzt05qFfIOEIwwR4f/Jn4
7PX6GTBMxdaMzFbcKYkHPb5JFmsDvexizaJxCCEEV3sMwH3cpFsJfdO+aL5oscgwlzaVF2KQE4E+
WlSGdhkN65bSh2kALQlBZrF0zLbAC5na9Td7HWdQWHT5beDl9Z/r6/WXaeydx7OO7cuUO3XoJyQP
gO3cDB1r9r6X9dCyd6vI4QXkDxfHj7q6UDfuBGxNOEFXPCiViAl4HsG/LaEELDwnBetrv8Qky7pD
3fvntiNqt1RTD2WC6X/Xf6xpPbRoxR8Yz1nq1oDm5SEkL3voXvsWPdWZFWy8v0xDaC6K8YF7toV8
X87sKrIJxI8pecBLfuMNZjAAHflH1zF1WDqjdFpOzQuRqR9NUBPdiLkMv16H/gmWDZ1HkbXKG3sn
xx+BT6MFOovXl99wgf3D6AolLW8Y8PWQlj/SCqDZIHik9nCXkgJaJFzJHQ+2nnXh+0kdHQPnev06
Vlw0CCiOKSj5F+QUQxxH3PsOfcBbL+qWDXCUyWdcVvNNcIT29kJUwaUwB0LZSEkwiYEmNYuq0II6
ZV1v5NtNy6e5C5Bl9JPn42jVGXMTa6l5LCu0/Ci1QijS6+hxdCcQvFm5NXy9vmOm06Y5kJX11uK0
DkCMfXY3jYjFmfXB2Wi26FQtCKQor84etwHDsQ4LLlsesphdRH5TL2Js+FgU/g9JYohawrReEuVQ
LfP3FnRc5T5wg6GJee9Cu/j6Yhn2R0exhZ4NRQ2hajQyOd7/3L4c/2ezeXkAUHf9RQOoSGYOka99
u6phw6JMeVkdlyVygEathvUA0laH1Sl/zNABm+V0AhPZsZVuDOXJOICiQmSB5djaJF8yWJdOoFjM
XSdBoolxa6oOblFA4l4tIZpQU38/IxR1ayjfKT/w4po2xcZGGgxNJ2VqJC1BV1CrRDIio8qFWYcB
+d2v8r7utjo33x/E1lEjK7C4PoRE0sSDAqjcsQravXtZOP4U9bg/noum7LYCWtMyXn7DG8+xzrSf
p9zrz12gdivtdrxd48731ghJ9PsQSCLkCPp9S7z99TNqcPA6KWRInXEteNCfB8f9MjbdySqzOJiq
79c/bzIBzUXl/TSoNAh7NLvOnyB8/T/bLw9hsRwzWR5t2wOX8xbwxjQTzTVlqHmqLiyHM6/rg1+F
r2NTPfn5FrWVIUP0F+H5Zmc80nKpajWcl6aJvSH87jbqRjAbCpPuo8zI5+sLZhpG84KtABGU5dDh
PFcDJODJV/A0vCyO2IULuxvT8dP1YUwvj7///mY6S8tYU0Bw/Tw5RdwU60Eu6Q1Ykk5Zc5Feme8K
JZ+HrAYOa36+PqZhg/TOIVy+VrlCjAmRCjuOZQ4C1/V3uFh/rn/+fTN1dKrHtkgHVpQ2MhJ5duxF
00bC8UCJIOKOTYfrY/w1i3eCW711oKpk2a0Ty5NhgaRoiPPrH20XyW+Wg7hP7FYJsy2d/UUjufIh
gAyWyfak6Kvl5xsW+9elvvcbNB9xUVYmFlruE+hS3KRsjqoAYsKgunHXr+ATBvPdDwLBDaEO+HFr
ifTSIiOb/prRy94Acurwrdvm7yPovZ9y2eo3p6jqnUzMUyYSNo6/Za2Oo18dRPCpD707nh7wcpZ5
uEMH187h3q5UB9Ag315+o+8cuIAOCiBDVKwxoAm7dnoRQb1zxJYw01/Jivd+neZ8RDn1fAmlSIJ1
iLMKr5Hmoer5HpDliNAXcP3zSNThDstUgvEX/8Ga+V4IDefXYPmZ8fAiNw1tICgtT88FLQ+z+2uF
7jIIXy7BYpafLgHkghqu1ea33vAY4E/8P8VW54PJZDSfppxF9ENXD8nqs3sKngh36ncT7T6Wy7e0
t+1Q2eE0zemcCHd8BHBsL3P/0c7Yq98XG88T0ww0f0YpsQd7aZekXYvPnVs8ja2IwXz/vw2DvPzU
f/fY1uGWfQmbd/AASkIyPvZOfz8K697Ho7MvGzdq6/GVAz0+tN3NOKx3ohob8BH3H8Nd2zoQ08rc
XjgNCZK1Z9W31WsKNF6tYMLcsPX3bwM71Ex9hty4q4KAJf7SzvdWC7kS5Nahpo3idKw8Cihj79W/
r6/l+1tl6xDGkaOkCtZjlljz4IMazFvuAobEBxZwiwHq/XDA1gkcrcy37Da1WNJNoKD2Q+btoRUy
3jSlPR8ZKcSBc4mwGIwsx+uTutj6e+dDsyBag54vK7sw6RxKvtf5QP/UlVNsPO7fv3NsHaM4zU6Z
cdKGCZQFX5du+REyclvMENRkH6sW2To0sVpqNxOqCRNkkI/QwTjmbvpM3OBDD3xbZ/8rkYytwesT
JqOF9ERzyUD2qNSrRW1EGoZTxS6R7psrgrl08sArHSZuL6GMB2nWvLgLpq0Ge4OF6GDErvQgSuwK
lsCLQWdhF4ruh5DsDli3H127ZeeGfdZxiUUmR1ajaxiarz3g3JnTp0/hyFLrBOo319mNnJYfs0Id
nugsHWRueAUT6RZ+z9Sy7rpKTF8pBV7ouk0Ygj9bhyD6hMnU6XosWpuLO+IQ6uybtZY8ok2u6E2+
zmoBF3fbgUSgJF9I2KZLZFEoJ2483AxmqcMRnbSdsnSBr2Hocaz5jFQ3+7wxO8OVoNOM1plCOY2m
fuJJqCW7blxCKsvGqZtYfQBzRRGPAA7GvVsfZImYaBjEF5aKrc4o04HXLlXBgZMHjaqfOOn0CZKC
QMet9Ei77kPJJSgn/9eg0pGhAMO9IAmCEuDVite3bmbNIXBwi3OEtOmWHIGh1mPrtKMM4P+2a2mQ
gOF019WHbjkxKIQO0HGjJ+aSPasg+FO8Qs2Op89+vTFBw9nQYZiVnQ4CXNlBwor2trWb7xIiFtfP
hsGOdfClM4R4hRQySATKfneezPG+cecw9vw8f5zl2t9cH8dwBnQkZurmdWuVS5C02Kx9xTP1kgm8
2QtEQf+7PoThKWLraMx2SonftmGXNEqcFkKegx7R65rGqq6ShZandgl/l0W+ry3oZEgmjyMy/dU4
3ZWVeydqudv4IZdM9jtXrA7TrPlkq9ohTaLG+tRJkDEH9qPP1UmKcI86ySNamn9Dsu5h8rYEiAxe
X2d6bPop9MA8MyUSAIfIsSpXRjnQiHs7rViUimaI23lyv16foWk0LYawfZ6CemidkoGzCAQxCYpA
N/1Y410ePHjdFm+IyS0HmufwQgWJ34XUyZzxr0VefpUi2HUtSI9AuJbF01J8GUdRRrny12gEAeD1
6ZkOq+ZQHNeb6QpyIjis9nH065dwdaAAPz9d/7yhBxZt4P91WE0OMlEq2hpxpf+be82jsiAvUfNH
CRK8UrgqalbrAJ66xzWQ024R9s0QkI/tnQ7lrKk/DxcC3MSvp+GYzv3DMGWvVTGoPVqxDxAEiK9P
8/3Mna2DNud6QEtq1fVJqdpvru8cw6H81I7guW7WfZqTI+hJofW3ZQEGJ6njN4fOhiqkqPoEytC/
gOR8pGW5kbMzfVp7dIyj5O0EpE0CQv38CQR/yx4kP8GGuzC4YB25yR1SVo4t+qS38ztQqX8i6/w8
hcVd7+cbEzC8MvzLxN6EnNPkuWHDWx/9DaH0IkjDBV1EBgBVIrsHZjGqqKptSCIFuYwcpFuXjTNg
GlhzFLUDzvM06P1kAhsaWdXXpVUni+BRKFqrOPRgWkYxcOMuM22T5i1ADZt2snX9ZPTD7Mbrw/Bm
BMT8Q+924N/+u4bOrKaVhbiEeVMFMTRinAjv2v7O66qtJn/TBDS/AIkKUnFpeYlyMisSZVZE2bQF
DzdshQ7iRIOnN6+U0kR62QjqAJ7ukbkZ94uo1gMmhqygnaodHxtrYz8MB1tHdQbrVJZLxe0EF2Ie
TW0bS5pPsfSnuBnZFqDI4Kx1OsSQeIvb9taarHV2Z/vyldptAobgD2WE7H/QnZ6LB40o7aSVw6PT
sHPTZPfWwmLXYR/j37J1cKczoQvbTiHb6c8dLoAAGs/SCWyAhzYrb6ZV0jyAW6A8kw8WTXqWrVGW
zX1cVWH9l0XsY7emjuKcm3ySrb3aSZcFB4C6TtM83xeTvXFrmmagWXezOHbrUIWNCOwHPy3vabO8
oLN449ebzEMz75XO2TJbE00GAcR2LqmK5k6IW2L1r3WYy7jl3hDXPc835mOyDs3YK4hQchS31iQP
mid7Gh7H3I7DYv3KZbvhsgxD6NBN2oki46ulklUur5zPaeTJ8KYNw72jhs8fuuV14kPUedY8JVwl
lVgdvLiaz01W7vMgO4LUqY/q0L8fBwgyryPefdeHNLhJnQcX2OdJqkuNk1prDfEP5B8qkFUdr3+d
mlbt8u9vLstqrap+CJY1CZ1PllPsWb/eq+o3MuEjgTiAALmLz+/q7LXMgGJgbUSZgLC4f1suUzyW
G+tqCLF1tGcw+nSheb4mVQBpEObLOu6m8HuYrV08yi7fN0x5GwtqOPuu5hywgUCpKpKeCejCY16t
vwpwfE4UpJxsvK179ycf8nQjJDDYsQ4AtXrqAtu78mRyuYiKKX9mimcoDIUv1zfQtHKao+gdiRvZ
sTL4IYWay3SgQsHlMec+FcED5c6Gx/j7Rn7nmacjP+2CBkUXTHmygDERAjU4IU76CGaTv39M57o9
Le3ByR9RZVn4jO7g+VjjTp/IGtVpiMT1r3FdYzt/IMMS02KMxuCZD8/1kB3sNgDFH16rU4RkwtgN
N4P4trqv8/ytS59U9S2vn1lQ7PBpjIzyzFrRGKMRv48zuqK33o/nxolDVMOW4vNiZ3ucnEPXpZ+c
oo0zZ7hdoYjmOQdRtkD8HAZVRLyXCSZxKd8w+zYlf9SULPb94Ixxa2e7yZ3v06w7oZgzLnhgywde
BA+kUygj0S85aln40R029fo+mp5JOvVl0OcFcfImT7yKJL5QsPLhyfLJqQ3WOXJtfuMqcbwUmhpQ
VeK3vJbu8GVjcMMbXke6Ss9jFMDAHOFSHQ/qN+pdWN5AdGjxOMA6T71LfuRuvrs+nsEqdNxr1TQs
q5shx+ulTcggj+s0PTBr3bgJDDahs2Kmg2uL2mshM+Oyh5x4u8lq6x3PW7FT0BoSyv+Yuo2tA11H
fwh8gEB5UiwAhA5O2UVeoE5dILe0Eg3+WQe4Et6vJdSvw7OfWmgXh0hdMN1mFfQapv7T9d0wpZJ0
PWdQUo1kxYV5bkF/l5PmtE7NoRunE53EnYuCGqq0d9zlccirEzjMX3Kb/2ytto08Qjb2zIBcsv9W
cd9cRNPkL5Psc4a+JcUjFGpuGrf9LX3y4GR3xax+5V17SJtqvCSp9yS1txSnTSusedCgIs1Cqj48
Z0B0QPfkDLq5+7KYHwLf3nKeuEzf8Z06zaQE+AlRe+GDNlex79Id8xs5Uf8uyCtEDQ6O0K5SEETZ
2E+TNWvBViMtKudMuKh7huBma34ULbsD4+Cfam1ONfMgJzql4Gnv9mMR/rk+qGEVdRxqmoHJeh6U
cxbF/CXPySkYSDyx5dhLd6NoEL6/ijoY1V5XS/izb5/tMoTyjf9jEGsk1+XU8vrQkxV8NAH7ygBF
21hIg5vS8amum1cFXRo03rq4lfr5yS6WZyjQbxx50+cvS/nmxMuxz1rQxQTQ+4WqfasmkIJdrr5m
Kydlsin7MvKbEVq0aLgTpzN4lawwYRTCvFE9WN2dlMA+KK+d4kEE7dclZBYqTF16Nxcz1AIuKh/X
j4VpjnqwtRYp4IiXcGBmd51Kk9T3n62abIRXplOnZVzG3hLwBMV8nvvwlxUuN8xvsmhh3VPeOlvW
e/mt71iv3gJQyYLw1fdk0lez6vc56QTywE4QbrFqGyJSW3uNoT7lzGuV4SE/NIDJzEssCSsTNCRW
3/kEUd5SsuI3Ui/tl+u7YhpQcxDpVK7gWV5k4jR5dSyL0dqlqRofhFMBYy/84eANEswEa7cF9TZc
yToWFlizVBU2Rgw93uxWVn2h/jLHvJybA5+q36Plb2nmmIa6TPrNoZdNoKTrtjIBR0j92i3nrkRo
OM+ee0tAwHTv+/4HJa1sHfaaB6KdoYFbJ9RrvFtwttD7zgmt04Ci4lZgaDh+f19ub+bjtW3m0ynP
ErDChGEZlxnZZ+mvvDqJ2gFhBI1JDtA3ec0HJ07reTcUAFiV/sdMTEeIZkM/D2j76hLaI+gWTrbs
1Cj6HUfl8WEYvn3oRP7VP3ozSYgG96FUVZdkgX+HppffPVLl7mDdVqq/YUP+CeKy++tDGa6Rv+XO
N0NlfOpJYLV9QlFW+crULO74mPN9OK39kcuO3soxA7ZzCcXR6+stUS+Dq/oHQJqjyjLlgUyKwn3k
dfkUVuwM0u0STJDzRg7SYNd/74E3U/MkbShFj1Uy1+ScT/bOR29NKZ173g/owwPzlLvVjWuyMs2F
tBx106YSbeLU/eemnl7p6HxxA5bF3eLuwqzZ2C3DlHTUqCN8f80sBd9Yy72l5O9iSm8vUptFMFk7
hn8crOrX9ZNhqsDpGFIf2ZV06JouSSnSR906T/uZtdahyMfhSFQApJIc2uMQBupnVtt1GaWk3uKa
MM30stJvNi8s/ZG5QTskzUj7vSOJvwu5Px7mSdCbap7ag/BqO7JE02xcA4Y9tLQAxAbd7WTJaUiY
mwFD36I1AC+X/hNCxl2Z1s15QkvUhhszeDGd2bNTjQ1lmqBPMigTHXPeq3tK5mwjNDTNRAszVDtC
kkCR8Nzay2EGc6CYofeei9uhRM2C1XT3wROiBRwDipn5KKvw7PjzZ7RQfCZF/UjSdTd6XRYVTvgl
TLvPk9cfhbf1NDItnfZAkRLK0KjA8SRfaQhTZvOnFajZDbjF3waod8IbS4s+AvxQyMencBjhV1U/
hYV9XEa1D5TaVf7P0f/a0ue2PnDinfyq/T5Uzc6u8v3oPntFGrnTj36pYtWjsc+ise2dcD999pcs
CixigRTav63HjYDZ4EL1dg+ShZ03D3CbTS1uQNNxd/kd4Ip+oBm4aK/v8PsnierdHtCZm9BYRcgZ
qrv3dc6RImLxVK0P4Df5HKJtdsMevHeDSqoDV8c1px6plEwsv+wvYnDdt2nGxV1caCg2xvibJPh3
a6mOT21BKxJ6AK1Db/fg1h2QZOHZChsZBbW170Cx7y7f6+qbR4FyFsWuARWQUr99MUVpNkeFyg5W
NWK1D8r/7JAb6t46coEO5edxzA7u5OxwLqr6SzAcmEjv8J8ZWiCk7gA+/+wHn2Z7Y+MNDxmqA2HD
NvflqNImmdvsk4UKPgrU+3YlN7my1l3aebfuGO4475HmaUDUJOt8K5x83/pAxvJftwwJsNDGw7NJ
/CDraLRC2uVrl8r25vp5M52Dy7BvvL4VTLxrSVonA2ga46qwh13ZTvUBgkFbbeZ/3xHvHQPNaaVh
mhHCIMbeLifpeHWEDWaOt6duDuJuMe+wUX6FEpB9srxzM56m2jor/KGW+4FAq1eR3WxVRySAI57n
p6rfEvsyzV5zbRbw+WHVlFVSBs6dcFSFjmcWh9P452Orq/k2f+ypXwOqdr74KD5+psMLGAo3ImPT
ydBCoAmJlGVNHXK2B/dp6vwdCyCGdP2HG0IRquNmpynMOdgvyRmmiyb6Qx/MEXaGWDmgTS9SNJE3
HKC0tTGewe3pONoSHefgVFrJOQiCT+u43pYpO7UA6SD8v+EQHf7gOJfx3xx3e4VkkRfO5Hw5b0v9
vxKV+IY+y+p29coNkzLNRQtrJjqGHjJP5KzC8gBeHTTIgCVwOGD5ZL+1YCaXpINoqTUW49RfRuGX
PtUs6oaHi+mIB8FzEB28gBsZ0DQr/uD1R3XQLLQueOFbipw7EJBhmzrUXtYhjyDJtXGi379gqQ6d
hVY2NAMynIIWHRSWiwt/zSPq2Ieq3WqKNW2OZvGl7eR+V3iwyHx9sEVzRFZvJ3KIiM78Wz6qjYDQ
4Fh0lGw+plw1QJj8PWd4FCE0WyIoNW8cY9PnNdN367T0wHFGzsTL4gbpBOjhRenHMPNUR8ASZgfz
2GEbqj7fo3Ps0CBDgrfd4bpvMfgtHQWLJCooLjOLnDMCRGaWBSRCULcVdPx9sr9z2+jg19oJFZkt
m5w5lOZb8rw2P5bscxUcLOLs4LQElFWqy4b0EYwFPuByyD42M83yOWT8liYcyNmTjMdsJfddKV6u
f9uw5TrMtaicth1zeC7VqKOEwHuG6fkj3TA906ZocQDyrnzs0omcF9F40eVIucz+mNw3DbQAwAtb
EGfUWJfG9RhCGPVYXwawgo34zOA3/kGujqHvBv1IzlTaqMB2w0EF5MZGa0lkbyai3s/bUJ1yFJpQ
Tk5cKz0jPZnLZwtdnTR9xB8X50sayKlsvTNMl68OWXULoF+mOQhhgOopVXRH0ghF5P1YTUfPU088
GM+LNxZRN290EhlOl45T9dOuK0ANHZ4VdEci5gkLHWz0W+u1+YbVG/ZIB6j6DQryvHXZeRXjGK/p
YyiHHbQPUBHYWjeDb9dBqaj8MMjAUHYOyZd8PXleucfdTqZPc6427nbTOl1m9yZ+CEMH6NSlZ2e7
9Q4e76KL8yA531038vdzMKiH/Pfzec2QBcxqfN6q7oPSfvIwGygRorbbhKcJ4uqRSt0NxgvDgdZx
qpa3zqOTLkVij7N9lsgb3402HXZNk9c7EuAxJpbe39clPxT10m2cNIOj0blGCWXF7DpjkSyAXiGI
zBawAnrqeH0BTadMu96LFmVhSw1Fwlm5k0H5kJEKM3Ai2dkbV7sp8tKxqXIti5aDEzQZ2Zrf2944
P3ll2/wcJ1rtW8+LFjmf08y/sUR/7JzmgeZk4/iZTrh27zMOAPHS+QDBSBHhjotmcNLhpST9NlqX
LayNyf/8g15diXJp1QtQTrzgUUZW8bhiLiqFVrB8WBbrrhx/bb6uDSdCR652KSpoKQQQkgrBJBuL
oxN+DE9K/4GrLm2KWowtkmEk+Q5F8ENdzK88G7PY5VuALoMd6aDVfAWXIpDPInFrx3sMabFGK4EO
UgHwGqQKniG77B+mrk2jAajgjfva4Ih0FCsBF0gAoEmZNFVUNMEt7SOfehs2arAinY60YJ2wQNpb
JgD+OehssQBxUstBqW4/t+zPdVM1nGUdwUoF7X3uYAaFY8VpX+wLKwH/KBSX0hgFwv31UQweVVfz
pm3BaOj6ZdINYxhnZXALAkCwLrEFz+Xg3uN9EXfVVmujaTTtvQ8MU1Vxj5ZJ8H/OvmtJciRJ8ldG
+h2z4ORkZ0TOHSQiECw5eYEkK3DO8fWnyO3dzfYOBE5KqokUc4czc3MzNdWmdAVc3Ep306tPQezb
KudtFXFlgZZWn7UDcTsMUqokp9qvWlepexEwySw7h52srpm52WRe8KNZPGsAMth46r34VESBhcLT
hyYpPzmvt2FvEJWt2q8qn3I7Kre5J1hl+3V9wRasAQtxNfScSyAjHaOm2RhB2djcz2b0etsLW47F
sipSovINKkDOXKLgTk35ygySbjiXOnBgKa96JlQF1x4DC2skM64C13oZOMIT/5yBpUKz+klNBKsu
9ISnqVxWa0UfC9aHha4qEvRBtK4KzmHUnpQuuAMXPqoZ+KdAmfZ6Pz0Xsnob6uGaL780h/O6/fCA
fNGf8qgp9FOYTTsjhix2JY2om5d2QFDZQyCs5BKXpo95Mwia4lVDw/lnzxhzmmTgkNUqRPirqErs
69thaasxzkIzdakO7JN/LquaM5tK5uy8b9b4P5ZaZ2xB3ClD6nWCfoqrKaZaGw2k9eRiZSt/Y7cu
HU/GBPAxxxWq0ksndVCsFpcZkJJx+9UhA5pGu1irLSQRrZDXiV7fiuoW8spkUiOiBhIwODdFCQKZ
aJfoIdGSX1I4mHq1K8YD/mQV9Rv8D8sL+rZDo0UIiGZmF52vz/rC5cJiPYO0rQuNH5STkje/PLV+
QCGpBbnNxykZn36vi9k8/9ijENkuam8Q5ZOWD0+V0Oz6nJvnIYFSQrTiPS/sTxbkCQE8VSgVDcR3
qK+SshE5i0gBkFT8uD6Ghe3DQjv7XDUireNklCcVAD5kjT5AGxQPhNK83sHSOswD+zFJvibGABUZ
MopYBYM0XHjIpWgTeOovXxa21/tYuA9ZZKcOacOwlLEQXIvkQhaRLNoB8zwTPEVzadzvMR4KLHhz
QkQyViIJ/fD8veJ5cI674s4PsifB81bu3KUFYa0FZH80zcvEE8TIKxoG5XPRi2uJiKWJYowFr7aJ
L6Pu/GT04iYfXvJg2uKIxGJGx3iTVGvZpKV+GKuhceKoDwIKrJRR/QhAKQQ6l63UZjstSsxmMLZF
0zvX137hgLCIzLyd/DGEMO8p5xpAI71AptAJzHfTAKLI610sbGEWkZmhtLbMUVp+KjT1LDQZDryk
KxTqMCINh9h7+L1u5qvwx0kBkdtUgkS2PNVt/gYBOjuMRRvvB57kRrx2GS2NZf71H51oAlzhgWtK
YD8iEP/7O73ERQfkieIYcbpy5pfWhDnzIkoHxF7yPMQX5E/QrsAmijLJS+XPXN9/fAz/x//Kz/91
AdX//k/8/CPHkzOEPAvz0387X/nxLf2q/3P+W//zp/76d/59n6f4h/0jf/kbaPfPfs235u0vP7Gy
JmzGG7ia4+1X3SbNd+v4wvlP/v/+5j++vlu5H4uvf/3xkbfYNmjND/Psjz9/a/v5rz+EWaz1P362
/+dvzmP81x+bPPP/AbFs/x93//f2b3/v661u0IQg/1OWVUXTDc2QDXFGIfZf//U70j91mRdEFcoe
iqGpWP0sr5rgX3+I4j/BZc7LhsqrkiiJMuxOnbd//pagCEgAG4YI5koI3/3x39/3lxX63xX7B4TJ
zwjfNPW//rhk11RsM+ay5P0g7YOq490UgkkJHAkjXrmGL+22uWXm3HRjnWal2POuELXwPbhbNZZB
uORtfkz0nwP5+eEX6wbm9pkjg6zgqMVxzbv+Wwva4c++M9vX9qF6Vw484CARKTAgjcIVXsGqXPK1
5w6Z46PzRSSCu5V3S3+yymoChdSnbAymkt4g1s8JGQm7r+uDW1qV+dd/mINMEkrRm9AV54Ps9qzJ
a/mRS3ZmHgPjV+ctikZDUebdpq3NnquIodzATSUAg6xc+hczMHMXzE0ZSjqAWwAQuOnjsG9OWUBq
mVRPMtAl52RTvEKyM4Nszuf1mbrI+D13x9ydXBR6I18Ugqu26T6eVKcLjV2v5Rsl7hBRGIgyDFQa
/A1G/uLXBkZc7EEBcJuFLWTC5G1Up3dRkKFSnyelX74P/ZqXPu901kmfP425bvNC0Tst53l3UKLn
0eMJeEgI4E4zEb0z+vrKSVjYLOxVKySd0Hg5JjwIXsHCyGcrK7nULmMa/AwUz0kN0+DVCYrjf60q
GyzMC1vZgNwoSuZ4fDCk2uyIz6nUPOVcAPQF7wTRygtSW9jqLOW23+QQaEgm3lWkL12agBYGfBHF
f0N80IMIRO6atotHztLanhq9BCGnZJfziu0L7UMaZ9YYG9SHzFA/8mYgZDSe6m2bFTZi4yetVEnU
51bbdk7qc1YoZ4fI601dj6Hd2FcbsIzQGSVk8LeqpGOfJWDijvaVroDzITGD6nEYn3QutJqkR0nd
Q12/Fk2EgFFwHPns1HI5UEwAU3uaiWjPsR9iGsOtkVrJGrzOEfzGAh7GyZuSjqibADyqxjy2AkoU
BVcGJWDYmlz5kos8GarQicKPNEIaQddMVKmQRnyfjKe5iLiRqpvrB3HB3LPVHlkfKYE+RbwbTw9q
9jB5+yp8vN70RZAgDpLImMMo6hCkS3CQ1BJ4iiklRhf8EmrRirQvpQPdDogVhxJHu61JKAe0FQO7
yBTL55ttGCvIBb4pyMBHmr9v5rSDIm+yWHRbLXL1VLrFY/HVB93x2HbW9S9euCpExsyidL1E4TB2
eNcVgHbvUsRp1Ygnme/TvHqeJp3Eskaud/Ydk7tgZ0TG4uKYDpPANbwLKsqnMYI4slcTLnr1wHU6
Gdx2TL6ESHPTVjmNVX/sUiAmU2Xrq5oLogLT833SNT5NWv4JzvNraXy2/kPk51STVGdCVa/Uji/g
U6RdONFc1Clq9Q2pJJr8IucKVZsWWoRAI6c1xGN9UnU9FVSdZOG9H8tmluaOOEy0UXXq83eQfvL0
yYxqHYR/NaQh12LiS+aKuQg8Tm/7NsWci62GxNxAmti5PsHfe/jSBLOGXEimIeUE3tVEVP7qLZXg
0hjyJxe95IYZgXWq6+/k8rYZj370LNS7vgWiH2lbEQ/fKjBIqH9McWCmDehHy34bhTdRWtF8Ekxw
N66BghYmgK1yAd2vVGqqMbpwmjd4Tx4ibiUasWCwWV53aOq1s5Ifzl+603Moh2qHWA5Jru8kNVx5
YC/YD7aYBcw4UWj0uG0a7hSGn7J3Uo21+p8lX5GtYomLtIvrEXsDah7bbittkK45S7elOVmRlTmh
DbG6tXvn8qXPVqwUCbTdCwFdxQAgRxxgJgrIRvnAAv8EwA+/Z23ZihUVsnqdUKOXZniSuS+uvYUt
u77bL1I8w9qyJSo5qhyn3Eeaj3P73WRPZmFPbnwInZBCA9cerIamdu/qK6wv81PmkpvE1qaURqlr
fDdgLKII8805UPay1DExK/VRGIZD5U1Eil+r/Fka7M6PzDAxDh7qgOOGDuBKCLnaFOSEtl1JW692
xFK0kk5xwWdGE12zpCi2EbnZ5JNBek+jYS7t/Oaspy1IppBfyEidvtV8CXL9vTqhIpbTrLkiB6jl
XiXFMK5cCt/W/4IZ+U4p//DquU4bUvA+8W609w6GHe6iO3SeyqSBe8z9UlLCn+W7fg9G6Jgk+l7j
NmW+qT0TNOIqEn3v1xf4O0By6TsYc6YWIxRnwhQTbupOck5vDXvaxm66kTaDCx4Hy7dqJ7LBQkB7
W7TFPdhNNSpAQuyG3yTOmlrfgoPGFtcUgQcuQEGd8PRsSN/Hdtd1rlC886ugnQWLyFbUlM0ExKcX
4xoOHC3ddv7d9RlcsIcsEXubhhHOOfyROBSxXcxAeZaBMhDBUjTl09q1fvlYsPUxspw3SgiNaTfx
P7raraaUXv/6JWvIVsMUUYXYZQp/oTBrKz76G5VGJkdLs7EMR6A+jU3fvt7XglWfoyg/H7I9MkII
m4qTq9aFnUGoW4w1V5Qfrrf+zZpyYSfzjJ8lKUpVSyHmqDCBSVYLqpHR4ohmqzR2vR2qfOzwTbsD
IX2zL+zYAgUlrTZnmQAFuBPtzvK3yaP6oe0yS6GDJe3KvXGj7cp71W5oQtckZJdmgXHQ/Jj3cj42
JrykYtKWeAB64AdC2fX1aVjajoznw/OyL1dQiXMVIyFafD/wZwXYegnqHWL/eb2PpaPE2AygfNNW
G9BH0T33XEp8dY2y9tvO/30R+b8VveRJ1Y4t7EBlgix92x5K3DTdLrnVccusXcsLYQmeLXkJkO5r
9BS9NCZk06hAjOPtfKG1Zo7dzu3VFSu/2NG8Sj+sfNHgWVcayoTLU71JzuXOsKHT7YTYWZNVn5qH
yPmdJeHZspTBqPyhSjAitUQa1jiD+u96w5e3K88WnXBiUSjt3DCqvtJ+59eHYk0nZeEO5FkS9qQd
w77rMTuqo9LSyR1UFtuyBaaIbeUKTnTEY9tKDnj22o0T28Ghd397ZRhrIYJ4j4vmLSDeAJ51qB3F
7VzZHHbxPQcLkD0ML9cncHEPsAc+nQy/KTBKsInuu3vDTq3UMShvN8fAxWvJ1tds+eWXJs8ytIO1
v67KEj2BKcfuDyodrc6u9p7TOqD5sOKt5MTn7nZ6CHZr83jZFPAsa3tcwk+vanSZ+jeD9Fr2X9dn
bWHbsUUnAJeFnmrASvbJDoQNhC9Oib+Wj7/IJ61qPFtjwg99KSc5rorR6a1pX9xBXfcgm+letjPk
wwm3hpy5bI15lq498QOwPXXy5CJq5iWkv/UeDbd80LfZZviVHbmEpB/CoTpEh7Xy9YU9oM8O1g+L
E4T9mGkNJi4vExqMkcVPoOitU1IpNR28mib1BGLmNWKPhfVna0/8JvBCcALhCPOnbniMg7V77Jtt
6sJNwNaYgFSoRBl8gXc2acyUfKLoCD8MUpJ3gQRmTb4QN4GvMuC/GXmCXiJ+6KYKx6Ug+EETJ7Dq
Tb35TGhMJNKvXLCLm4exHGkQxvhHmlzpbkzItM13eB9YmlU/q8/dbfEgrryFlgyHzhiOloPocCmj
o34HcrBDdFc1pHLjvbBTN9mDfpvQ9On6afuODl2abMZrkCah5KQY1rC0qm12lvancqdtIls9K7c1
ZlTbGU5kVU54F92MpHhoV8LVC88PnmV2Rw2t0E6lMbiP7kgRX6WPjxB/IK+pFZLEDuyUGlZIG5KQ
1nx5QB6HJviAVUMweywXxs3Wt8zcX3qZY4on443TEPrKJ7upejokoVn7z1zoyHxnhs35+jwvWDW2
3iUWKsHrKg2nRXHTcesNZyF7/72mGU8jLftCawpYmshHaMGTLHF0s0JZcd0vIp1hMb8D6z/MSgwg
TcL78N1Bzk/f3yccuoGWRUcjElhrjMwLxoQtbIkkXioyDauR+6jzNUV5e31ultqdf/3HxzeZWmbe
oE/Q4tBJxe3D4PX3GmZMAahRVQGeJBouzlm69ZqVsMvSPmFOfiW1aaQFWExQ6yYtakoyqy7X6D+W
GmfOeiX7tWTM9kuH2KOY+ojk3uTxWlXdd4Tx0pFiHge8Jva+Pru8gLztIkWlAZhiuHQDNlIixIJl
KA+GbxAl9Yks4ChDrNsXbhPBGbht4sd0MkKnFXZhuAYNWbgR2YKWsA1zTqrwQa1xbvNfXhqTIgCz
gJ+SPstozj810urlsNQZkyfr8lAu2jQZXQXc3jsufIXSA5n0t8acnxkpnRw1fUngDYx4nmXCTnJ0
gkCXeX0/LiwtW/YydJUCOUMMNUx3XvLut88V9/l7TTN+RVMjudrOW7KRBOo1qZ0mtyEnrriuSxcQ
W+6SaCpkYCpxcMUKu6UbyNQFFiTVUe1SklJQLAioEfhXlsQ/iWPr8lVPeN+3Cik0exnKJoVGFGCw
ciEESwBnJhGScpy6lQNpZW5nY3FhX7M1MpMKkHra46wHPLJG0XYY11ydpSPDFsIMk1YmfIWmc6sw
UXVzlK3qTtvUh9hJiANG372AGzg1i8PvlGDBnKuMgZEnCKS28dzjCEWv+4hTEDDZKM3akL7Tt5dm
izEyZVSNGUSt4btgr4fyjVLn5lBtIjWnnA7Ru6B2DCl+5wAE7ECbmiq/Mu1e6G0BSXpQEZoNhHg6
eRv7xzA+yFNqiU1jxnLglGqzLXntEHTv1ZqsxryHL30sY7IqwMrBp5GO7qhA9n66z9LPVGioLEjk
+uFZ2DtsFQ1ylm1ZS/zoCqBSGJo3rl+BoSzE53m2YiZRIC0U8tnothSpOXvYyzS2AnOgAu3Nynra
SxSCc793LbE1NBPkcv2xQKxY6zradZ9B8+i1w8r5WjIBfyueSYpBGCKsQmm1lrwrttXWc/RdcY43
oQVVxr36rD8bu3YLFQvyFpprAbmlxZmN6Q/vQBJAKVa1wgQNYpFGAA3q4hrHwJLbxJbPlEmqC3KZ
Y3kszwkJBI8txfHIsXB06/rWWuyC8UGMTuZqFeJjmLbB5B/EB6S7Ld6s74SHNSaaxT4Yc8EBDjGC
BWDuYzK5p/oGhtearOlhWu9jviEvHEKFsRgG2Ga6uPQGt8NVicQNuL15pAJSDlj5mIrdjWzKZDRT
u3VVsAFnYm6LzVlZ2X0LN6fCmADIKfuAkAKx0MFIcS8oUbb0alp55Sy95NgCmjYqQiWAkhniDYM9
mJLpmR5WqbN2b7EJ+ukVM7P0NGUrZsCjqDV5hn5ma3DiSGTCn3IyAq8X8evVbuZJubBUbPHMAAoo
bIl5ODQzS5o6Gq3QQ7a6qRdWgy2Y6XkuLCoZ+y0LzoMivpbqm9fVz9dPzAJEAuQRfz3wlSr9eeC9
Oqel/sKV8T70bwQwjPm1f5OXwJiW1K+OuKFIa0RWoH/1KEeL+MHyoJ9hhJnlC8D43EPYlZbZIRTv
i+FmMh60pCeNcD9GAD4AfqLxoTuAP5vjoPSiZ6iOmk5+uFUhOizukgCMtD4HHm/PHjUNsIAAEmBw
eKbd2MmUqx9QlEQ8raE1f1PxK4P/TtNfWrvZCv6wdo2ipVAh7uctMjqV3Zg8BfDCyh1kFs3SjLc6
kahCQda34tpdLCGFr8ESz2tGGJajzyOXKKc7FUzrgU8DpbVROJp7pZ0GoEPvXv3VBP+CPf9OLf8Y
YTDwjZeViGXonJVlG3lcC+YtuAks73yM6sdMNjgEfshIwYNDJXci/g4QMjMhcBfcFC+17c31Xbq4
UIxF0owh9j0FveVWaY1UpHh05452y7949n4POAnpN8GhfL/e3cKJY0txuDQSxmTeFpmASvYRY8uR
/IZO0fXmly53FlospZOv6hJGU5m9JZmRWR6Ck76Vz6mTHjjLoJrjU8lK7eSg3wZf8OjzFeO7EIJl
oceqXGSqWE2DKwDXKYMbHckx2lf3ifBL8YyV8S2tFgtAhtq7hFcLIsrzWnWmTA1bMuNNTX0LstdO
uQVWz4ncgq4F+5cWjDFipcbXHcrUJleYzhqACnwJ0YFujYn8ohgHDi1brhMD2JSqMcaj3gzmsEc0
8L04dZuP1my39Xm8Gw4ZXcv9fzd6wSaxQGQvKYAvbVqo/EZvSZjvVbC7pbXpjfe6+jDlsm2klSlW
LYmMho6Neij1mJaKug2DgOQK8hpp66RB7JajgE07QlQhNFUjvRGBA0+rjyBJUC/1NQwbJTtqoiV4
BZky1ewankJlxJSjcs3YLVk7SfyrfZU7odNBKT8DGVQTVPaWpsRmWPBml7xGnkDr8hOKLI44JtCy
QhWaV5Egqaln7MdxImObb/MRSGzpPRbDbdDHJmQ17DyHcye81dXRj1s6NJbITzTVFKuJepDgbVvO
N3swEQZVQ1u0XHb3JX9GRYqllHcQPSd+8gl5MZCE8LfDKNiCX9z4QkHiRACvnkYCYP1VTrVBAg5U
fkf5sDxLcQWJQdms45c+dEW/tULdiqrPeBjNOAPpV49ysSdU0EJtitR4OeYGSgoblejZi8ANtGj2
WbYDdQgR45x03V4JAcJsbpOkIK0U0kAD/LHUqeQDLJE8TMpZyxEj0f1j1CHOmxokC04eBJ9SX0ZB
uHJs9cfQP2JPEmGKrbpuLKndynVGkySkqd5s9Eilg8pZky/SAgoLWo7osfDYBfoZtRQ0EX5Hqng+
HIyrOoEFOQTbMm6Yet9ph7B5ruUVa7UQP2Jh4gDkl8qYwlp1MWgDBB7P8t5Oi0Pee3SsAjMAP1mv
/2a8iEWLe1KcowhjHNwse0mjg5KOROtfrpv8hduSrcjShbCAeAMOtRcOxM/BkJvfj1VJ1X6Nj3qp
BybkXbcdH7fznQIxp7p8VeNtH74la0GBb0DxBavEYsZFsBShzAgmUEECaqQjRV6QlMg4QRvc4ihI
C53e9CmPbERoZrRHhilb9bGXLkwWQi0kYSLFBXoP9sG2xot4fjZwlEM+xLAKtzQV52U0JYqcyPwU
5lae+IujZvzDXhJbRVIR54OdMUfLd8vbcBNQn3xoVNw2pJt79Cjsrqna4F/dcKsP8YWb+m9A6QKM
11nljy4ijeZgpKZaYuL5lGZg0R3TcO2uXni+fE/5Dwex4tpORnAJQKHmGVRvfHn2ep4g0QP3QCGV
gFKh5DH8HeJHGAuRMRa5GreIciFCk2aO1k5mLec2kH9rbuLSpDFuYjuWOXTZ69E1NqIj2NCYtsEM
dcw2xcbfS45oR5Z3jJ+k++unWr/89GNxxUKcSGMw5+v4sDgKsrxpQjwXgNnz4noTSD4d+WRlnb5t
3oUDyCKN1TxsukSEmdWkvY57jzMEOvHnrOSoODV2YbxD6E4PfZJB0RW3Fe46QJNJHQGNHIZUGe1Y
CEjWFzZEqS2lS3ELfWrQG+FQDpDJjVPh8q1b1Uw1wUrifZ/V9vVZWihS4L/DdT+22KBCh1gHVtXV
1A9lqEk9+LROReh96zQL3nWosXo9WJWKWUz3TkxPavHJgShu0EYapahNmWKg40oXYUlS14NZtFYK
MTeeuxuSo8pvPJSUXP/UhdfStwP480sHTq8MML66MoB+HJFWkcNz/OnS6jEO6iR7PqpJ8QzLLWha
7WBCrMoN960pATNcUHklS75wYX6HXH58P0CReqKB0B5CIve5vh94Sw9pONmDsMnjrbemkLI0TfMo
f3aj+EEwKNiLk7ctK4G08HCuL8CS98tCnv28Cquewwg07lWt3rSMGKjFq4zXJN/OEoWNXXsoxdQ+
dO9xFGOr8UMnj7pdhpKLIUyPWVcfAwFpEC2gEUotAq99hkaWV6t0Smor8jyokc3sQLbilagcMqgs
7oLoMVJG0sK3uj6MpQlizFwDPSEoRvOTa/AImng28jDXG14ouOC/Pe0fU+8l/z0/hck7iFfg+Rjv
Glc4DrfQtpqO3Q6+sAmtFZI58pED/FM6VbZuGdvrH7Dw0mKhyXogRFw7e3tt8sure9Mrtn57vt72
wqyxoGSvQa1vUM4mTv/I8jO35nwJ34SHF44fzzhHU8MH7WTgQV8JIhGrnPjVbdy/psIpSKgUQy1u
yt+zym6h4+Wdk+L1RiEev5P0hzHbteExKR4F/1UqRxRQRTQySIf/aRPviCJPdI7646+kB2Nf+pb0
5azPCbDpy9BQPquoAlHy0on8jEhGThojp6HemoJK24r6v/LODat71cdTzessrpjZOA7D+OVxe93Y
BdWNoCARYwoF/FG3yA78dEgUtxm/mmpTyLbAvajxXTiduboO7ap/LvVw68f5oyGUZ86PT70cWGAN
oqpq2EKzB1GipsU3ClyXOtpBS068r9SXsT9F0dPYWijGMqI7RX9tqj2Ik/3uib+HQcFLp6K6rtr6
iDgt9HVab6sHwCbigDa3IETGxx+V4TBFrgzY92AH7UmtQVN/gKYbbSTdlGSD1B0qqTxaIyDvv0PQ
jgSoKw2b+75xZYH0pRUWZ0ziWOxLMOm3eFz7Zz67m7J96UGu+RhnGz/dF+VpLO/CcpskezUAATa4
WwbdHqKtiNBrZEWAfBo9GCJ8MlUPsewW0meGl3ES7afsDnINZlmY8lyRWH8GuhVPFPLQVBm0oxYJ
z6OQvQYgpsKzr+ZuMH65/by+uS9jy1WDxaJFYsJLZdHDQd/VFi4/J92BSOwpppIDfLXVOPJGWXsM
XE6iojPmvqnHIZrCaU7zU6SP0Flyp723X9MTxCsO8XlwdDfYRa/SS+D8DokUdhMLUQs6KRIgpA7X
LkaNRomo74i3sAbS5VAGH3YTrEzkRQuEfpjLx++lsdWbAGl9ozfbMaNy+J7pj7+5SkzEIq8nhS80
rFJnd9vxmO/SHWhlN4Yj0cjVN+MmPAXO9b4uw70wEuaW4HIPnFGgonJ5OpnphnvqHaC86PyjphPh
KEARRKAPqZ1Z6iY0Qzs1Mwv/4sHBmdc/Ymk2GY95kKTWn7QOkbPipZIbMg0S8VffT/OsXbK782P1
x23V+VJf5jxu82APYU7E1iMke7AF6VflGrdwQy0cPyqaDQordCt8AnXv9WEtXSXM/pdTBLzyAR33
4i42DtOaLu9SKp+fO/wxohKFpIEfDNgfKFE04CaHIO+RJ7NELFWCU9qP9/20ico7YSIHadpz2gun
fAgT0Jj8NsgffURZeb46BhkK7bTXRKgfJ66kXKWTMndkqVpxpJYmgDklHt/0RSgAXJcOHVF8m/dX
IhlLDTMHpJxCKYpQVuuOHPQcxpR44xoAcYGxgGclT6ANF7dV3Uwut1GIglqEmrzPmEfAWN0QuNYK
cf74O7rwuRY5/nbtL21R5gDooAeUwR875zEa03gWwFf17Z7LZmuXe22n2/Up263FmL6Tj3/rDpjt
2XP/sX/iBLoH3xhLH0hk7CQr718rxQkNrH860SJ7L+RzaBSkik+YD4T+SjP3ztCONNUiJGnwy+MP
I2Ryebh7zYTk0fhRjMchQuqoJ5oakKK+K4oDVx8NMaAjmAhDVNt3SWyOybSfqnTLQ0VX04/xwIFq
WnR6+b3l34P6PMk2Sg01/6RIxyCEm7FGrXFxy2DM8/P5x5gNlRuF1JvxtOWtHLgIGK6c8ss1E2iZ
8euibhBi2ccun7fLXLySmbEVmTkiNB6yvTNSFrwSTucUNNh5VEJy+beAEuiaMW2SokpcOr/oJv4j
D85qvsY4fjGogIYZ0zXqScG1nDe60seoPLU5VXRIPdwLIFbWVkH/C2afLTbJ2sHn+3qEM6LDJx3h
/2ZPHSzFdet7OQGEMTDWJ8hm6WtFHlDqW5Iq0Fy510KqFYHpo5NS/0I02uFycAq2VUGVSiJpnJha
BG6aisvPTSGS0ede21rBcQT/wPXPWppZxnRNKDRLUfU4ujq4+0pNPktPwoTnC5zGqNjGd9d7uVy1
hcEz1zoEe2NZEXCtQ+l6L9nNqTqFTkPKrWq3p3SlEukyugG9MHbL18WwkCr0ku2BAdvNuTW42cit
IRBpc9tVJ2Vu74LBYmtPQo6bxiiGJyk910fNFTYS/vVvkhPE6I/pGY7+Zjjwm+KgbQ2Tu1+Zw4X9
ydak5FKqllyO0ZVWs9fsufKt28QoFJIJxKw2yS7NiGdd7+w7ZX1piIwVgZJnWwQthqhWn15XUEN9
0AcZLEn7WOuIarwY+daIEOpGrE0ObvRANdX4Sx9uFSR5phK4BJ63lSrb+8ODqO4kH+UmwyEXG2rU
o5Poz3LTWeBG4bgSUaXQ6rNjkz1N4nHKz4EGWddtKzgjarDr+D7q38Z8DWqzYHhZQL+Ui4XK+y3y
J016CCTD0rW1GtyFBWLB+wqSi4Yiwm9UpZdsQhUECnf0tQTykl3XmBWBFpIMBja0Ptv1wZ7s0aoJ
tCkseEoW8DUAC/UmkLfwB6rvXEOymkpemjPGrouF7DdlODt4ZYy0XQjpvWBloy2ZRRbSH3q5MvTi
t2UordrirYAOG93UkUmoTZ0cFTj2FV1j5Zon68K21uYR/rh2kaqLIi0HbqixO+QSM4I6/pgKa8j5
pYlibPxgjAnoGTGYtH3v9OPoryFLlr6bNdNcVRml2OLRsFVsIGMtIF+dxO0oonnkF9KuB8/SV8ss
FheFMdc6eBchaBrP3RV75RmV0WaGrBYKbS3RrrcV6SzeRhAa+azr9uYygFA1NMZ0jxpoBiQtmhFj
Nbn3CZA5WPaHfh36tmC0/47yVyoepLaj+/jKkdNA9gWJyK/rn38xxqwarGBFDwa/KZHRNo8coE++
Xo4Pa+io70rAC1uWhex7dcbpBZgt3F4pqA+ZBZC3R2+GDiKjxH9S5EMd3uD9Zel5T2PQ/I/jQEXV
I7p+LkAjCCWh3MnksyjecTq4q9JD2r9O41vnm2kJvLGegfMstRSje/1/nF1Hc+Q4s/xFjCBAiyt9
e3VLapkLQ5aeBB0A8te/7Dntp7czE7GX1a5WatEAhaqsrEyzSSMXTZCpQ8qRzr41YRJwyKcDxSIo
HlszskF+GzaWOBp0rzenjkLQatVCXW+2xdpuVAkmwATou7+qUTlhlVu2R5bW9MlqZf6Kefa1nTwt
45u0akDOmJNFpJjuMJp92oHLSdst1zeU7ZQCALfLs2SsaUxHUOWIor2HK/TdrA55WtytstsVWtil
TmKUprh5GniDPW86hivsISJoEM/MSOxCmqOV7IEVNlRk88xOOuNvL+dXE+HfXs6PyEjmUTWlxIt/
fn1/yMKvp/029+4zUDb/vLB+l9L8HHvoMFBr5KzAqn1+LbxLHMf7x+/PP3/4b3K/nwML5shZP4sc
rJqVBQs7OfVzL/Mwr9/N9nNd4z//ld+Erp+zC9aUGr3sMfDS8jHmaxt1GjgrJRqC9qVenv/8R377
nH4EyAKcVlOVeBE7wLXe6K14Viui47b1//K0/p1Jj03+IyhWJLXN6sY57Szdz9ImsouNgDxAHWgh
gf+yzT04IfgK6b3CMXwLjv+xsLJ/REdt1C3b1DX0cOHsk7ELL+2/LLDf5Cw/Bw/6GQ60Oubsd1V6
7yrXM63RqyHm9ZfXcnv8/7I/fk4fgDNIFZlx4TaJswisFac75ffFA12PUID/blj8H0G7n6MH1FmX
PFMZxhudV9UCbrKQP6r0b+DZL8bLv93Jj53epP0o2wILjAcionG+wT9voKRngnkpISMCnT6U12Yw
bQcM0kOZLwI86r1VEcc9pn95oL85aKzba/xH/qItnaq0FM381E3RYdGDwjgrhUE5kNYkFp9tl9G4
/JUI8bvV8SNdyuZutcUIagI1tlQuXm3AK1d71DTHXzEd1zSD19dtbPEBvngq5JMe6Knw2/JapcFf
ltAtd/q3B3/7/j9u2bA7KccCEXAKnt9PD5e7F9d7vP/Lpv5X21kg9D89P4ZSqYZxxEDeprGVAQsh
19woj0b7rLMv1S1+NcF+jOR+a1ohx0FUr6mn6pNmwfvK3K65DNgEqVoMjhrkaroKY30bTX605aVS
4oXlqVcxe5cS8S7FWzXegwahYya8kCFMBbxydv9S/f5ikv7/BwUVrP99UDlmCNKUM8ilG1dDg0Ah
qA6pm4WN+ykcDfJUCYTocY4Sr8UKYeDCTYvC2BRaV2zLK9ubm7eSmiBBlGPkQMoDDmnoCpVJ2aFj
gmYW+lV9u/oLsoKJqxg+ah43uMfSewZJe0uLa6kF9kR8giTgP779H0G3bIwFTjkDSm1yZ9H7sn+h
6RgMsw1UuTwM+Zc2HJoRVg8ino1NQS9//ru/ObR+TnuUuQVpgRIVT5MfZrRrLOxqfl+znXT/69H+
a/rgHwt7sVx7wuqGWpo3BCpYva+vDySlj/fnP9/DbZP+//XAfs56DEM51rXhql3JUkBHF3jq/fmD
f9dJ+zne0WVr4aTy15Xf0vUygD4OTlwUCAAaba8Na++Imi1cdv9JGcqGCc//ru0eUtglqC9ocMna
09s3pR67/6Qkgs/+EVNZNhe8NW7FjnUpjcdSPdr/xTEZ0eWXEtU/XvHIK72c6hXaOORE1xk2Qpeh
/ZsB3O8Skp9zE2MzyMWCxwoWEKxbUZ+tiXujy8cfL495qG2yk3b3N0DoNyfBz5mJoVkGLghewCS2
Rvkw1ZuePv5lOf3us3/s8aGohwn6y2hxIJ/XpeHlbQ872usArZC1Ff4wK88oINdVmJFLPllvwh+i
21IxHzqy/uVk/d1u+RE9SzcjU2mjwtbdZ627NuP9n+/uN5/7c26i0AvCMoKbo/zaGpu8Sf78udT9
dyamzX6OTJjSbJu6a8Gowf4bgrmJJYJ4FWp7AoXbylMv2aWfot46mqnfCo9XnoZ6UHngjNki7MYo
c++MMqCgn+WJlvtrEZpzUBtvXR/X+yLp5KGvtrYbOBhRYPHswnrdn7K4KiJWeMLEN1FyeaBxkA/U
d2mXlGUIvzTH9rX8cyC7Kf3Mhae9u+VuLIPZ9OhjSb2cRmzZN+wBVkfjd28FlgMxihDco7zy6Ln8
HMzHLhxkqE6SPHOAQigYptj+7kFtA20PQo3WxihPZQFnhXBsXG/UCm8aB38+ymlfu75AXTh6PY5X
7lFwy+9KC1RcUBvIJrtT812benw+Avgb+La2w9kY4rWbY22N+pIm/YMxBOycGXpiKqiMkW4vrsu3
Y4jI+QYzkD5PTEbaB1qbfNnX9sXOWmwH5GO+tS4bMnw4THhGt+eQVev2zrfow76Ma/iZ3MkM9D1/
dIN141wg+NP3d5b9oePXGhoOkNeFBOxDn3k1FPa0i9sacWu98Tt6nuOyD7EhhgcYESPjQzHrtv4K
W2Xd4zjox1ejjCpUIziQ+5Dik+37efx0IWueBvi9EnQYcGY9MEaaCy5MHtE4ydFmrn3xAPFRhQEC
qA+PYHpvmiyk0mtqCP9+SckC5jwrbMuK7jNAZasVk++KbzOQ5yAbF1mfpINEhE/fx0jfm/AvOpeO
3yZsT3qPtaGEPCQ9rI6fweCsf60kpCr2S34WYzxMiTZAatOradC3QbGGg5bI87h4zSWLxPS8ZmGd
xxBkyF8ycPgHb82DtQvkpd2xp949lcS/XUEft01oPqtXkfuDFso7azq6kDLGSAJQA1sktQycdkNY
ABMekERhKN+bgfWU5lDq7o/mEq5N5DCvey8wjL6GCwq8KpEXuLVSAumvZfao2LgqmlIfIpyyD7Rj
DYYz82XtT93GVoliSTZeW6ygajvipi+gjY7DR9oE8F6FwAXbT/Dk6T6rbrvo3rwtQEoPlvZaoe0y
IXm6pulBqaBrDy5sdvrNmmZeX55H9PDcoIT4fOOVVdx2+7wKBPGEewXmYz0Bbc+fbYjS9fHSBOXH
iMWf+RrGe9cQvU7Z4RexeTySnrLzMPv5GPD+sPTgngQKK8e6MMdjUwwOEP5Tyy5WBPJQ3vhwFuEk
yLIIMtf2W/1cQZvW2UgH2y+h3x1UO+4akXtuhafhZU/sHW3vbPAdy8dMWMrubfgACmwnvIS9NT6M
dYjlSiHM9NnJTYp3XXvseTU2fe/p82G4XbCPP5A/C/LJx2RVcXodikhb8PhHsm2+6o1TxLrjo7NT
fd4mMZczXkWffmG3WFM8mX5vQBfmXqOwOg4G8lgs27GKEZ/SxM2/bAhKd/mngjTqCJEIyyvQAS4i
2s0ex14rfAm2VB5p+tEcX1tw9udwsA4ZjSFAAN0fd4z7xu8x1cLQfDz2woe6A9aQnE989DXM0eBn
iAdNkjQa5xsHvwMO5tHCRCTerOtmFJ4jApdU/ljuFT1DctHSNl1zNlxImJ1GuevKUJSb6px9lK7v
zofR8EwDUSC29o6IcBl83pZZYADeQrCvNwII6c41fBeN8d6nsOpqMY/jWUuylEezikv7M+ULSsOd
ANkTYzcAiPunAeKXCATjc20E86OC7XXvOylIQxBqTAwHit2RDiEn17PfXPQZMk//shef7MrBu/3e
k/icrw24uiuU60NcFzvpB1YfehKuk98uV8dIMKZUvju7LAZyLKLJAH/QQ9DT2kcdSpvfphMMpxkc
pcFrElPzxId0wlz6A8YUum31lp86rOwqYWjkK19OYVttTSduyngZTmvpC/u1hj9m6600WJOU+stj
jxlwee8Ml0ZtCw1q6V92hYpkqj13uevZowCJ39hVF20P74AH6L34+MHK9p3bKYkUdnluUNxQ/rbW
e26BGbAfhtC6uGfxlH8udNerZPhcZx/7HMppgazsACAmoFYLZlvcszjWuDF4Zl5hcgoKjsMc6I7h
SwsJDPb+xNDqZAgvuhUWt6NhHGBVD53irI3GGi8TF1rPiIL2ENdg380F4gVVHqU7eC17ovpy+uJo
ohtWIJW37PMKVXtTpL5d2ziD32oVm1MRTLOVoPt/apZg1IMeTYKwNO97+zgVH0V1FSUsLO/T7D6b
9kV6Tpt4xlyUk4bLfOy6R14dqRs39U6t20484LgP1z4SejCw0J+to9AOzTL7WYZrRYgY2d5cp2Bl
x76GAAvORIxEKxAwVPvt0peVvNP0xXVjkb4s6QuZv2v8P4fE+tyFRSe2S31XpWHj7HPnw8QwAt92
FMTm7BM5Sa7PQYproy6SPhY22anD8K8qoO6GbWXoxxSFbN01AXEf0amIMq1PKhzATvo1ghCioH87
g1fpPqzpoaL8kC/QgKvAtqrazTpfMMyIK5XxqrqYQV9RxDVkMdp44rXfmXJjmjhH3pcOHgCsj9aZ
3w/YGG2LSke9S23cANYKJzxnHPjauCW9nsBH+GbEtBnhFypZ40vXipU++EsNj7z5K8W9Y7jVc4pT
bbAdEXLyHIhI1A7x5xlx17Rga2F7g/5gpBUM1gwPTnd7VtxZ8KnS72qCeINDwNFcKKE0fl6YB+5q
p3zUEne6mS8/pMDv6hJn0LS3sA5kDSdwtRk04uclbgTQe8M/B1UhDahjtHZgOe8GFoTvF7hS1zhx
s9QMMiTeLbyqbE16BATRoW4jMp+EBK0JFT/GbhJefdTE9M3S3vYD8K/e9eSAV5U2fme8FhoovXXn
ObPwGjp7boZj1up9Y9hXuGfWvJntd9vJQMw0dlysmNXYtcUvcAke1uEokI4iMbHnB2MsEja/5tOJ
tbsSbQMT1nalus9K961vOCYWiefwMqjdMqSDG/HqWtEuKOazbvZPhSPeFuZg+WgHxTMK/qsLGVrE
NxwA6TAnpV77RUZeaGugAZ1dM8OBLSJufz4YGBHMMy3m6IfkOTZb5WVZBWNrjFkCaVih/IY7n/vW
71W+7fCLdBp8s89je0hDLXvqmn4vyrCqjuv4YGivbX6WFTYvBimHpkG/Becm2fb6cBrZRlH31Kdt
CO0avMcrxwKuh0eaP+W4ZyEf7dGJlxQCJ9kYWPZzjk1K8zZkGOe1healBg/WloBEXcU5Pjw1caDq
sW7E63ikGsbSbt8gj84vyIQklev6HEOTGQMAlXWPhfHaDtDph/aIDmUh7Rs6OnD5OhPt5KjXmX9O
1jafkrkZNhOsILMPDkuetLzvHPjUks06vGrkSznOLr8FQHHgNj5JtNGSXp18R5zDUKJhbVw1Kv3F
kJ45fLJ0664XiooVyIqp7bmzrcVZw8ACr/wO/j96Kbx6kR8rONCphOK6AvPTJoGECHq1NfjLUt6Z
FIUERtHT5n2eESN609PUt1qPtLwKcicm5UlNBgXU6OpMbbiBzDBH6GIHxyqDpoQw3TI+ClF7BmJe
Kj7r7DhgABVDQUIAJnMPIzi7egcFSYJGGlrq3Q1aLtPWH6v7qTNh341s+5YC4g0sqthP81WVlwbK
5PWeTOB+73IFx0wkLUY8I36lYNFrV46OM3mDO0yT7dv1utp3pnqstJcOU8jae1fArWVXD082eelt
NLCMw0BINPQvEipvNuSuYFMdphBhp1/6kHvzbH6NWZ40ebbp8dToBJ9vC3k6smW71HbD9JYJLegG
0xtrSH7pLHHxVKy8wQN1Nrol9w24RGvfhv3an5gL5A4oOkxA8s1kVHFnbVhzYsbs6ViCWaGwZ3As
szHWpOVTR0YFwiQsuQOJHHl1Lv1y4Y2DDfLa5SCILOFMRHSL7EuNHSyHYwdBaziuJJ0jvCL/rtJd
PmMs+3XRn8tiZy3X2sC1Ia0dszLO+FdTnqU6KNQo5ehPyoA7074vEc8lnkcJF69lK5H70KnyuowH
DiLXkn6WJqpGi3jcfOcVEDxoW3fddoKrBjMxAS0PNH1S5qmAyka3KSUGgpqTORNvIRQadKca1kL2
siVad1yM+dBoKukArFKZBwsGmZ0yD0i3YqRzQUt8gp86p5HqxgtHMjWPE9BTgDFr9T6pPlFz6JAZ
KTEsPNJ+30jpUfODgdCSEh6OlvIG5yUHu7EoisCd4BBiaCFN3xb1rbcggNEPSjaMIL00DxDhPBqo
WUyIKqErvJ1GUD+58gfe+a4ZS1ZGcpp8QpRf1jtIZWHMecFRgokX+6k38kj0erCmnzZAgBppamdi
R/Gr3W/b7jo7ebKiFtGBrwxjd5K3We9JwTLoyNM8FighxKSFnDK/4DRs7OnedXK465jYiNTvUc2u
E+xg6z6y6ynUkTUexgnzkgYJXeAN5YS2HHKFNY+B5LIcZ/tSPOYCgkFsW80Ha8GmkQr58mFSj0we
WZNMI3SXy+yuHjPc1RWahzBuQJ1fGhFKvcoQ+2JNMZ4P8veo7VFGZ0DhnY2mWj/r3VChkwVyKQpO
I6q0JehN83nGOdoA5tBMGynn0sL87TZrHoy1c6ctNEAHJR3vzL7a2M70bMougFUKALwKA3mjz+a9
cWuwNx8Lj5Ec8WWCFJnj5/KkBPTkcRzOqJGdtkedJe7Grtk5eAaUGaFWYlTGVr6OocJVXVSTx/WQ
4c+TrTCdxOzX7YoMt7Pu8oHcmVYbayC76tO8rVoT5Q7q3GEnkIVgkgoM495fcxX0jbtRNpSJGyRH
6CeYA8ocWgam2GqItuWNymjoABH0wEiTuiD+pI13s4vMp7cPhdNiMD5P2IrnNBPfFa4/Am3LWhfV
JqhFSEZKAgJpX0Nmst2apA1htLyVRXpVMn92pAxGUftmNcP6p/YsnOikc7y5o5sMswLmgmgEwi6k
FOqs9keIulVcnDqDg4E74eq4v86IHzL1DENBaE6/Mq1/lkgO4IUGPGb1pgbB6Hk0kKYWjUfgUwzx
kcS5TfXP17wb0N7Y8Urz8h4yFNpTje8YYsLCfaGIUH0dp9N16optXYsXg23VsqnJk6YZoaVtmQp7
WgeLbSCyPI5ptWWz48v8owScMTUuHLtY0NQs6aAY4cAwFGXhCs1b0w1pZaD8bH1WQSki0xOBerrJ
QL5idqQKSIbL/rgg1BhyTGZLBDmFNpVFk9VovSyHqtASpbAG6rFWrObLzZAUr058CwOWDhSsq9Dh
TSv1NMM+PRshrA6F6/Te6onv1NOhMfM7GDEGrv3c9rHLb6GwT6CoF88jEKNxcR4aaB1ivv5gZCe8
LS9bEUDwNMYBdbyRRSnqJ8KPA0ZHdf21g5yKVqoORfGtwfXpFOihK2gKYr6po0UkgMJqeg1hAYnb
HTDTLuR+oMjrqJuIFDFjqcIWb42vj22H3GxcI0ve1y4Ns+5jatd75GL3OsQ9R8V8BUqrreExRnDT
A6nb0WHBS6JWbVI2QwZD+ZbcNA44H85epAIhkPmUvvSsCmcmfOZIv8Xcbp4qz1XfTg4mJNArTWQf
IzX2AlhaDs9FBietiWrbHoM263BzdCuiUctDu7UfSmQHhc5OqVx9wg5lsyeptdM7VM/TV4/qK9Wm
QNi1v04oaJSJI78IiGNgAvPFhARYq/tTJfb8pogBoJGl5wGYajV1SW3UQVoZQddLH3peSTFRb7as
k5Nfc3jUW0Q7jKvpc37swek1Iqc9ZpBrBnDLkIsWV8s8r/ULup1yuXTc9nKrpvuSV0FJrK2U5v0i
jGOKorfq6jsoeGOGa/KqW3a/ktchrX4l/1OVHYyKbmxbPFtQU6Az+paazDyFFUk48jR+15cMZKAC
nN9b0MCWnXlUwtXcssRZgG+Nvwy4FKNrDfJbJz10OSq4MiTTsqfwNNZJ7Vu9vjVh0eF1KMl1rY0U
pujMvbDd0OY4JNTiDasTEIlCv4I6hbIR++XJGrr9CFTWAT6znvRy2QjUOwbTwMPrfX2yzjWgBFYj
e2xHDie8bq/TFNgL2bpGf9RNGzLMq4YsyTkOeEQy+2Iou0hV+TMOFZ6fMxcirutGASExkLnlbX0Y
U2CKwCG0auugxam3M5REUDSk6DS0r5I/tjgJlgV1ArXCqnsv4UQp+U4ne5j44ti62XWiQAfrzdkp
9BtNMCCb/MLzJwNKK+Xk+jo8ukCn9hrnzeiOMCmHjenbSIbQRRao1chYrBXEWWjNaPtRbTrYyM+u
sbHn1nMM03PGb4XKC4kpeLxQWJJwJV27eOb7GsIGXHuhFNzLm21fJXyLH9GV9AkAUXgvxYh/vtFg
xk8rotX8Yjn1XW1f1xiRsgD7U8zb8tVnJuRjoJozW12sd8Coz2ZaIAajYhUfFQRvZ4xTqvmQpzzO
bNTPSOhnUkVoJPq0qL8VgC7TuRYNDu7xQvjkS3O6B15eD6feBnKffbkO0Gcd8g8t3RZWm+TiixIg
MHkTwjleW+OSYYyFNxuj67e57iSQsznZzn6WyGlgv4pNfxsTdXGUtZupbfwZ1QqVmOiV62FVYcte
WwK0QgeezW2INAFPLLLHGeacVvvKyzyxMYEjyhRTpktgyacOYY6p4klrntOSI+reCddMmrJEq6FA
HvY5QFVGIA6LZzjLU6CtWnWokK7R8mkkOwv8EevV0g+0QJGNRcb6Lixz2zNHcVzX7yLl/miyIIWX
j+JmQBCiuzISAPdYnu11iYO4lYjeGoYmYblp8m1LAEoJGfYIc0VTb3IkaDVbvWYEAGGjjydU0BAD
6YuFr1CL6/V9g8nXTrhRPT7NK2wi1WszQeE2PfECSgbtCVbDQVfcY74SsFLu6UA3+6ncu0LH9AsS
eh0GFrrYTGYF2gJqbpTzbKp8QbBmUkglmrq+qWBiWZqf6ZomzI3daQCojSt0QDJVwD5ZicSugOUl
gIF+Anhg7UY73fb5sp0AVxYujSaz3pU9uj8Y5W0qK+JqBkKOpZyPYdcpX3NIYsHtz0DlpzCwbrqD
J+EzqUDewypMVGMms/1ojU0wrFkwaQgEfAqUNI96j96J+aatCDraHBRdHSMVjkb91kySewkObwvc
bTR6LzfoIx3rezv7cAG+ClZEHSgX2m18CAwtN2sDq0XC534Pzus0Ppf5rX6pX1qjCNsOOhKW5eX4
O9PoXJqmDPRRbqxJbqvRPTRI9XWIgwFL2PVQ86taiRKqPHAddJ9UxRNzDjXkLqi20WZ326VG0KMX
BqpM4Cjo2KJ+FbRDTwFQeJOJw9pCuCHL42maXvRFAbiuHnOdhQZDkWFyO7Sm4XVyDBzOMw8IEIum
VNdW5CjybrWgI4qkMVeUlhCIaigm7nQYEVG4rpUPYs32IxdZLJtX8CpjScdosWDtWIWZVuUe0fKo
Ri3GCeah7W23YOiW023Z7RiOromcW7Hv2hehXszxTQ4Qz8ieyQotQMAuNkaq0oZGGmtfSoLHQjwL
yC3gjdJuwzwNQa1v0dCrjsoiPnffuP5SoIE7mHVQTTVG+npgqB/asinQdKB4e67cpWrLQNsyk5EW
KFlM3xH8a65l2GFzQQpwNi+s2gmgfSvmlB8q8yqAiRP2bAoGw1nIG+TtW5cp37UJMMk8WWr0rHRF
nuDDHIp+uC90/UFBWIoW2p013hFkn61dhMWEEQR11IjcW90Ut/Y5XfekcaO0op+53Nfi0KD11ffz
genu6Eva2YFpDXcZjGLREX10VgtJ4/rdNLnjjeTKVfpZtTM2nqC+GJYgxbHAAEBgFlw13ZEDymYV
3SJPw2PooxGFkVPBaq6+r0WVZPZ07HIg08g3A3iXAjtHiE4fcq3G5OKdjYibG2OoTaBCWAP6DgM6
YmONDYUOhjUA9zZllA1dQul5ReuQ8chFni6Y3ntyrkAIUo9WVu1L0b65GINX1RzljG4WfL39Nxw5
IyNdNz2+TjnI/viqa6jwEUZmeHN69rDjeCdT0Vq+mCffTrvrCqZx7WTveWltNIEMECFt1quIZZhR
AdIPpSL0O4o3xZ0ghdiAQaHJwIH+28C+AYJAYCSoMqi47CA3Bvpxs0TKGO6h8pXMBrBEtBJRtESU
Lxc1btFQ30Al4NaNZO6Cbozap/kMGtwAgaXmFRQ0W30X7nO2vLdohY4jiSaLg6sMviaqLzN768i5
h2I2E+GCZznIA0MzyJzSwMD0jqtFDn6cr18GmmxsXSBL7UQW4pWGS4fVgdfi35dhBuYD895DYzm+
QdagReYJ3wa06pp230yfon4r5j4xYDU4YZgKXV8XGJtAsVw4Z6M+tvlbhqMCXiFebn8M1oIkfEa7
qbknWRpoElmqSosH4aAfx1stadb8mDubmW+AXnfo2shpM2LmKJOnQUPSqrtPWgEp12yz8qSkTjxr
AB6yKWh7J7TRfyTlh4RSHlP3CktVQQ+gMp8W82zW88mlIsH8SlA3UCAosMENNDeK8kpxknm3rNMp
55BUJfU0bnorWrokM6J53ejIBLR6K+ROSD3S1bCFqWWM0KjNN/9k8W0j9nUjT1bykKFowfFVWnB+
XYr5ATWEiaq8+HArmB+V5ochbvWi2WL6TWe7dW2TVrgInzqcl9YzBFaJz4YyVPBZRMTed1N1hl/n
Xo7V3rXXJC+wjoVIJrnTBtSmVnFobGNDZhjqIEaWClX82sezacUrNFfh+GsanxraV8ZjtSCVex/J
O8aNMjQgiLGvqv0EMoScUWueQKOw7bM1H3vkATRTJw0dGg2dv2r9KMcntjzV6RdOdLDrjqZI5hzz
xScLHTyWbuxq30LIFSTNgaB4IncgDZAB/bv+ztXuXHDKmL7Rpq2S52o4ZPxo1geSHwpy0JcPvKZA
H+7HuQg6lkVLUV7y7rXNlv2ql1CPwEQAW8C85zp8Hz/s5bk3ag/cw7vOAlLSN2GNbiVQPyCA9qUf
HMxy3RfuhudbvUfXF5VuJF340+T39gBhDHQp++rClebdugQrhr6gUY2k+UECypmNLdZtyuCQkF3M
8sIBWrP+kTv2eZ7pJSPNKTMTXSYcPzIJA0/RDtLmG6r7KCD3s/5RLd372D6X2nlFV4Y51V5BRLcp
zDhHOGEY/NL4oXZvbxWWy8ZRg1w/aBPzY1V9clh9rhkQzZ2sUNcNw4Y4GnYwKAJ9I7Y5AZFldbZr
dr6djnZD0MZuMVFUsre5m0/KHJAnj69q+GD9M3esCH6SUcbQOeuvtnvfshbtvPcxb85rxpLxlmDV
bcDXaTc2OZx73S1BEWWaXx0iIcyTp62jIydu2HbUjy47ihKjbRI5iQ4B55xDT8R40NvJd1orkmmf
ZOUTg2FHViYmf3NGcLQsY7uiXtYLCmIVhEogpAIuYPVYlEkHvFm/72+VJmglUZ2CiIMGSOYjxjlA
l1BXavWG9Enf7Rp9CeBjsEhA6kiB/aHngKh2LW5AlXdW+kVL87WqLyPqOnrSofx1RV4iaGTq7waI
DdDR1jGiZ9N1T3mKpgnO6iccw+XjysD0wRmTlRdLesP40Tuzz+uEsqRe3ogTaN+5GTXaaaqS6QyZ
TOoi//bXbwKKC7xKR98+4ezQgBvWYCj4JY9gO/V/nJ3JcuNalmV/JS3miETfpGXkAARBgo0aimon
MEkuoe97fH0tekZV+WM6nWkxeC+eh0sEAVxc3HvO3mvzQ/KtyRUmXByZEmNwxhPLm+txWpkM3GaB
zjQw9ihMmddSANgD5hInpt3xPfvUUZfCsE40ZaXmMVM1eA27U5f6R6XIdtAu/IeeEktpPWVwBkri
6Jesp+Zy1xT8p8jLKJZ2eA7FYksTlBUsq82EJEud8t2zkLhzeuq2U8Js3pp3P9nK6QY5s5bsqKt1
NPdkfzs9kcJ+Yyr3HYooeAqF4YTRthseU/jzyTLFohUvSukgiHdjwzIOivR9UGy6kj0GldKFlGBT
gEQWPfeCZyQfvLo5dOU0BDhtxvJHcOJ9UTdB2bTwQwJmH014seILG4JEv2+He43ddr+UunVXcL7y
48hOgHW5yErAcplck2LdljsWFj4aiWSBCjm6Hd+KfjU/muVSNY6ptojY8X43oDCvkSCkS2K3k5z2
F72jGgZN3Q2I3aZNf0y2NFCQTqRb/SE8mFvxg427fmNd8cRdOtaZJDRmJcUqhWOZDRuBrZBfkf5e
gtL8lIr/chJiFImFNvHBwya6MTf9HWqZ/qN8nu4YV+/9PQv4SrSlH3/W8V28Zqfz++Vw+WhEMr1c
Kj6L2JvJIs02zSp0aLLZ4daEoPh95UAXNM3KmZA+yCplbGllbAuBeDCV/Qhzp6TTgSZppw26tdRR
J0xlN7O+TH98qCZKkJRNQpQuCQUktKw8ROo1ZffpPv1GnqzIfz1v8FNaGp/Oe1oVy9Z9uaU3szj9
Q1PEuRHt+2smrUsD5Uxe2ieDbiYF91PMbkJ11RjXPCEXb92ZZtScdVaNWQYaby8il6g9avLbE8qF
EemcEAvplRSPC9fqHMMaKbWZ+DIQkJ7gGwOkr2LeRH5sV+W1lIhL9uJzGmskBq3QR8KwNfzbEalT
V0grAQgCSYi2KcP66VEbSrw+RjJoKJRS8GbvWy0HlIIjmpBCO1gnGLEc3aqB8FD5FE3rkuJauVOz
K0rh38NQdOsngeaXZ4Xd0SyGASLdmG8otXBO6YvJPhZ8QmZhPzNP7yFnht1drz0M6GVgEbP1o6E9
RbZZoruLaXSqB8lailLr/PnBuvitzmYi7kxBycnCo/eT7L05GbNRwrus3olHnhd3wuI5WLSrcGNd
O+SFZ/knCu+XC1ERR940Il40OrMsAlx42PjBR8ewEYl66e5EZuWJXZ3sSM1L+80my7o3b1EFuYl7
Ldrz0viXz6auoagLo575Fk+9gwJrNWMCCOw7IgoWhVsurkxcv2dlctfPJi5jSCRVsPRxu0VyZ5fe
m7y4pYFkh+5Xb38+q/BMeJM5mxtKXx+W88O4cpVPp/GbGUo+m6GMWk2qIaqnrUpbMEuzNSEqV9Tm
F8fM2aREjL2cz114gl/S7raHE+z+lTDFmxZdbXwjO7Sa7G5reMlz/5pdYfdevGFnE1ZosUEO+gkL
4xLFr9Mw32aLT500zJt2sb42Oi+Zqn76Rn4ZnVIkC4Y2GaBOVByFSrzijYowJXfqEbFR0bOZUgtP
S4RdNcXrLjA/NdSyqpFsU39Hs6w0lrW8NiiYNj90dsURQX8yfYxG0ncpbyMRLUQ2jDeBxUpK7IH4
vc2spqx8uAtqeVlVEZy8gn2LdGVNcMEpew6aNeSYDveAoqPMX3V6poOCrH0Kkle5kz+iUqt/NqOu
TCenYf2bYffT7vHL1ZsSLdPTimHXO3j9F/2aHdo2dppVdA8VYSPf+rcA1p14XzWLYiu41q64Mj4u
mRx/AqF+ObSSq10uqRGsVAxJ0Bj3zT7aVIBGxjVqQuerX2cr1TZ5vvXnllTaaXuCTLBpWaUrtNX/
2nP3c2H2y7fodVA8sODH7WT2C8Vow0U700/68+U1Ll3es0lLw88nKRpPnmZMlEAOSKpF9dghIahi
qg4qNeP4bo5fabfmBHDnH2H4QY+S1wdVuJP4paOlMj77VDvV5sPUb8x4k1YW4hYaaTrVZUEnICpa
9lj9JIpy+p1gfCoAwfTeKRi8efGoYa6vOzpi7YeKLCakIZUWL22ESmlniR9RfB+Z7AfvhPm+63mn
hLeR8UzSLfKUryobbi1/q6g3FS1/WdJtLcL36b/5VHGluDvoRrUpDdNOIhov6Vqawh9J+k68GGj4
VabQDpu8P1/KS6brn///LzdKx1Hfxh0I0QotCdUNhK2pE2fiMmq+1ElYTuFqCB/zOVuVbK5UYXSs
ILyyJLowOf8kDf1ybPrIhTBgCduO1T7w14O8vHJSp9n9d4/f2cwsF4EaChlBg5qNXI/32mhzY53X
2hbtH38+hnLpy5/Nw+rkG81QY+MN/GcRYQTa8yIn/Vme7bzRXasb101Xu6pJB28a3L6MXeSGYMy8
MPGsci22Ky2dlqKMHgyCb1pUt7GmPitDebBEaqqpfm/mrKWFL5OsWqnJFrohvFgUL9mv7gxaHX57
FTB+wb4lnuHbaPsM+ZxIWMgB07xUZJj5nu8Zy0+TV1i8sbxr88Kl19c5DLdvmiKpQ470dIoA/qB0
fx86n6/BInG5lM6fb86l0znbw9YEvSVZxsBCEWDMPzBar/V6vLJpvbS5FM/WilEzdHUlnR6ZZfVe
AnOpiLeJVvl6cFVX3cX3/jJe/WsncjrBX54QlsTAdUoONfB0lpTBW6WwpeGK/+zng/ab5+Sc+iiS
uZiJHalNlA8XKiuJUzpUbr//b5gtl+7FaQ7/5RQaQc6bdMR/ntis/d4+JJaXo93an6+nVOFr5tJL
flbxbKGX6EEj9A2nUkAgMlcQiHjkxwX/4G0F5/Jc88ZL3Os2/ovD4GyS0Yem8IfTxXt60hjKt/Bo
Dp/PPOHgfK4ZjC8sWsSzSSbrTMtS/YyLN9VuCobYQHtWPQ7FoyHWbmVe2/9cGAl86l/vkhoLEFtT
ZdzCQDmBBtkAgNpe0Ne+8s7+uf74n2PNPKclxn2gi5HJUC6dbvHyRrd8T3KrVznz4oEetxPur7Iv
fz81m+f4xKyODEssWCKTkOfQWFykTrEa7U90kI7sJO41NPDvt/TmOStR1oJaGGSZponSra1oXnfV
7XhyJqHr+FeefxKV/3pbElmcQlPKxy1qbb06qUJsWb8CG/j92DLPWYmdGIeKgBZoO1Slm6gviXY/
qY1jZMFaRIXgj/61Ncal63Q2BcSpOuhjAjlEw+Scpo/UXDGAhIuMx/O58nxlBDH+jPXoKufl9Az+
brCdzQZ0pPpuaiSezWkhLiL2tD2b+PeHqxHQv9+8m+cwRF0tisCk3799YtVIsZ3C7ucw0iciv+20
GwOv9ShgH8qRBiVX0SG/n0uhHv11OOh+4NfSae8XJetkihe+/iRV3fLPY+3CU3NORJQt0S9QSwDA
0rf0Giflysv4wkRpnkMPyynW6HRxMxCpu4I9u/kxhHenejUEMm0xrvLlNbbKhZH2E8D1y8sGOlYl
g07lHORX3azQ+9zNtB0FnGF/vkgX7sA57VzWEzOgx3m6SC8znVllOlmWDn/+8Et34OxpV7SpUoIG
TFicShEiaNUp0B//+bN/Vjx+80icc8wDDd9iZ/4TfpPvSqfaNuvS8VfqslkVj9CIvcGdN9I9rhPQ
1dnttbLkhVezaZ49/qZOpjZEsxEU8duHslbWqVssDhRBFw2TP0KBBcKPrX+4dsCfH/y7Uz17+tV2
0KzEGsat2GDfkiYnRu46Brs4QOEWfaUG+ckiFj7q523KbifvlujTdQVpAjbe4GFOi5sxebMwMmkN
1vYYonfUsN3T3bx5HWnah4OwmeWa1uReFSBl19kdgv1lMqUoODB3SMbSJHdUOu0XVXI9hlPAbY78
/SZpu4WSF6SwoYhI5AVsuG2HyD/tLS/qB7vgC3XhLlTQFOgIDmeEl8b73IEvF+8EpB1TQsIAfecA
BWMIuGfCx94L4bo90Td79NPNLg0mT/Rzr0PhMAsYEh4tdIuZ9aMoiH0TdznFGSV+9v3j1Dd2N7P7
0G98NYJK9/Hn0XZhJJ8zGsM4EKOEzd229I8tDiPhyqtEvjSMf5YEfnnCDT1HatMF0KjqTwVZZ1rf
zzJ6bSM7dBm12rTaqE3k9FOA7dawA5WW5IQMqwmio2JhuD8tpLm+xr2RvjU6nRI1c9ui3dZiuDKn
aJkq+a2afSbY0pqhdXNDX56SFHJt3TS7xHwTTwK/8QdBZH2GxBmDV63jpW12krjDkWIUuyr7Jnhq
USo3pPZV2HVpwMhogSyMr1Xjex2qjNb4bEUwgEKyTrnNY1esGytAWpTh1/6WdGvR6oJt4gTwa0Ly
DNFR03c5eBtZ/ytkTAwjarHopM0Zblp99FINPe5dkWmeGrrqbK7D6iYsvHxUX/tEWccKSRRdhiWZ
jN0bkzgKSULKLBXNMVd7B/Ch22ME8vNXQ1nO5Vbunw1NdgpUYUa5tSbf7ibDjQie6HZjFXrCSVeK
HS6ZPCXfWGqKDAKsRDq7sXAsLOEu6wj4piccknM4SDjIQRyM6IV0xVGXpQbswA3w9kgDiv8hWHbm
26ij7ayxmJ+sFtXopubk5MQZTkq8ThsBEWX1kGAt8SdtnZU0dktlUZIh1uE1Uur3PtnLyZ4+DjZY
PwZO8aFk0nLE+6ea31b4qUIHL0+CXPbbOc5nC813ikTFF7H7VKvWKB1TM75KhagUc1yKsWrnvehh
43T8XFmmRr6UqBz1eNTzjre7nqH5QAgUgG3tR3co/EM8yxBJCYhLyY7F9tE3wpNVzQt1LNaWeFtB
8ghiZ2QNNwoP4ZQ64iy5afsYqIeW1m89oYJVv/Ny8mYRyaveLwoYzkqcu1mHtxD55oiGek60Zdzo
x85ATiNwY8RXwY82PraZky+31rCDpt9xsW+ke7/+MYjTSmwgchjilXWjdnF+Pdv5wGiTJPbwwB0x
EUvC5zx/+uVXCLAyDIXV0CsI9wnsMjO7pGZmIMBlo7mcrFPIkbTJie3KxE0b+gs54T5CNsh9iWIw
XAKZ4WDdC1WJzIn6wPwmKXc15JJKLlZzRh49zkSzuWnrTTyo7gBGMqsp+PXoWGTsYcZCD4jNU7dz
RRQXC4ukXMNn2ggBjFULurJO3mLL9iw3FlPXLdSGQUDV0BjxEmioISI3zXqX+Cffkp0wRPbRvcKa
XauivyynRw11Rp+9F/KHjw41QKDVM+oO0vigsjcPq7sB5UgyoOwXTFJmUMMXmps0+e1carsgIkUb
NSHZ3eAyrUWfG3ZfIhwhlKuWhIWOG24aIDk08U0+vRSNScaL76Xk8KhRwySmueGg34ZIbEUSe4ZE
eZgw1pkvkkSbYYSpVCiujlxbRE2aRk8FYuuiJpzMjSvM0OW6wyUIANoxrDdrxt5AvX4oTcfSa9ga
9a5ISmI8B2VvolfskNGr022ffUx5gI9knVWfY7Gb6qdQNBeVrLiFedN1sJyCJYJRPDLSsygwvXLy
zSRQkdWf1EhwkowTF6Nvoe1XRRkdSZ8kxLU5xB3aDeFR0ZrD1BMAGBuOOph4rqlTR3exeDM0qHaE
ed2DSxii3ouFEUxMsagTdC6WlxV3Vl0tezPcjNDD1Bt1xPWDz9SUhNXJuKFPgi3VxyhT+J98lYS8
OWO0kCul7ZwC2KnkN66mv5XiQ4lDqKN3A2ZHFNdply1DA7esri5mvaZ4zaxVIJ/Wv9ved7MmgRPC
I8ywHdXqYGk0Cgm4CdBxiVnh9lqEM/VNkxJHr799EJNCYd2k8o+qhBVTonoiHjYc7SK07DhlRjY6
b6awi+1tIVX3J+lc37y2aXZTi1/GdEh4NASsbYKwt+J2X0oYosZlpr7o4uBU/Xtj3ubdWiz1myzv
vV4ul4U4AhUAXR2tmY+tEUiLiK/bWBsV9yDRaPt+igNq6OG7r6ttBwMiTz70fI+nCNm0shCTu7b4
FKr9UAKmZVqZi6VG01X006PI/JaEzxjOl7JALjo+riw8WsG72Gz0gBWMxIcdpQABVV+s66Fx8Z4t
9eTbQEGkAzkyi6e+2WooeEpTf50TZIgR4evZWxjWLkdfd/Ux00/TnsHoRXSYKF4pbAjngk8zOSar
qCT+bpsDYTnLIe7ttnQ18T4veZ/IOCm+eoWaJbbaikdqyPE0ttZChJghw5XtuBj6MUlXZv5l5Ou6
xxOL3nxOP2SBwE9eCQoovTkj6ypCqpRS0++3crMzrByGALZOHU+V3x1nkRA6NKo4T2LMHumAMkiz
Hnpj2yClxnhVRvjr1ko5unqt7zu01kbzIqQJTX/EdjkizRw8zwiKQY92cxB8xSqetO4pHksWeM9S
izRVK9dZw+l8wakHltXelacGuPwjG+9HMCFqRGUL99qQrXvpYQy2SZCh8d9YGVveKF+3qEKMUfLK
6aFX38XqZcL/MIcflq5CaqCUn+lrFZY7WwxbKIpl0CHPNe58IiaRz2b3NQokBaCLif5LnPJtJMEF
kHFp9O0jck4ky0axLJLwK5UUr24esuBFhR/Y+tj5mOWk9nnKM7hAwSot5k9NDejyG1+mZNmC1rLi
8u2h8VGOF4Ijywjs1beYnVqeIlLOwu0U1J8ZPrwpywAzYGWkufMRDB2ED2UCVodEIR3h1eNtLTSu
aYsBIa/Tu7rXPc26j9Wtr0ifFNSdqEm2eu4qEd2Yj1q8katnUXo1uvAQxhku4XxX6J8F8s3UqlZ1
8FrxDZTqyUoAQvr53moDrJGU9/vHrjxq8HSm3FgOs74MktOALbejhPhY3vf1h9xvTGS+s4yTV2Fi
jxOE7jcFauWxe4yKD13H6tumN/V8rIXXvJgdOmM2PUln7lGK7UEh2KNESmk7LVILq6t15MW5FlGH
6hNzs65vJrgidqv3vOQkNyZIMpKjlS9+qSESnDim/YCFe0K3oVvHKqk/sKu4AwYmnYkhK02u0UxB
HxVkNn9bU+bKqWlnqK511HXkViwkleUz3CjiNP38pdDe5HHcR+CGlCA8phE1mqanPNQjOfR3QXnv
Y3DXNcL6WsVr0OIVe1nS9siheGWfPi3niW1faklbjjHChuR1Nlmo+NKH0TTroUZvHVcbH8+Y1mMd
TBKMsM9TIbjSAEZAQxSR04qIehhFIVYFYRtoZG+Fn1d2Keal7fxZQaVowy4pw55SPkM2lGc3So61
4j9Marxq0PJFUsYlE9zUuK3KeddUn0byHjALyKlO9DSIg/4YosGrTckxasEJsBGkuUX2Nfre+xmf
0DDf8HJD0fgqdFCctGgxwr0SspUl5kuMoSV5bIpOB9AC2o1CPgP1VXOzTRxNkfFg9du2qz0jpBYA
i8Sy3kUfNEzVf6f5gGzO06XnOn4d2QIVs6dF3gCZKmrJ6+b1wpM9RU8+gBCryO80PKlx9aSV0P/E
2Y4KXFa8VCsh9szO2McJJs1T79SRMHTgmvf9V1kCl2Kg0BkXjW9yAzD5pjXQmekmppvJfDRYpVMj
zwU3DkZipqYgam6Bnc4q4A7p/qMfnAS8YJASzemEXSTSRDUzjGH+SpCl3dQHAL0LDEff0/gjVXY6
z5owPQT1VsNOoQnFWpED3uYm3hDDjsY9Cd98O/gmxSFuCcNLA3dIP4LopUDTL/i7nLMWK+SmiEjV
iqZM+hzrb2p3GKwvBYlqIHVOrNWrmIeGEppQsszGOxklw1YxV4IObUsRd1F6kzIh+lnLe2pwsCM7
ZX9o8f3FiIJN3ECBvBLgUxyMBusqhgroY+Q1Gw8KN1JPCZGOMSlgGZzUO3F4xJRi9JvGxKNONONo
vYkjK73oo+0tR50xncf3psx6+jPte3gZT6J4HwYfirqvh2e/Stw0BZrEPNfxplEjzDkHEkWhkAw4
I9fEvzgh3JMYz2UWtUxlhoCrFCR8bxHLjkPdMYgPFOJgyRS0aoaNJUuuqfuHSJCXESu+Zm8ym1mK
gY9T3LUZOqDe2sp4Y9t+fseXxYbacIzyqWjeLP0gWA8SiunaLEFDqc9pmb+paopd8DUl90sf71FM
M5KZAnN2zgy0JugxlB9VrHzQFE/u6Y2P70JBM+2j4Y+E4CHPK9wz3X2n6HeRCFHGkpxI7he+dMBw
Zdesli3DX7Tqo0I/XZz5aTHZ+coDhoUmPbTgLyjLTUJLpSfbDqrgCJKyT8BczKWTlU9K+VCGJIcz
C53CF9eMzSre51Sj8gejc7vwXhCe5XynDTfN/FDTnk9v6/whGDcSsFrrWU+2JsqN6j3A5WeallNI
6zLaxRLK9/HQBRhCzHsfDVsvHLp2XTW3AbiooC8Ohho85kTzQCuT0alDSNCcnFMqgXoooPCefPJe
WWVnyYq/mcr7CGQRHqeK3nsmffrthP+0n9gYsIywbpRyo4arOudBgn5QL/S6Ai5H0F2wyBIn1LWF
2TxLSUPPUF5aKAW0Ml71ffNoCs1W6nQ6zzp4vm/2z2nY2DXm47CSWqR+wDk06uQGqD7T32CRwmIX
smrrHJniiGpRkmpYisAiYhvsVlm77NFfIGNIAtbKcb/WO8sr6wRY1aYH0UCQoaAuizF1MsvRjYid
gXhKr10IyB2seul3yLVZz5eUs9BYJO0d2mNkODeZhZ0nwl3vtiNUWkplLTOI6ZnJps8wJem4c+YQ
G4Xth+9NDqUL+FvMYq976PTS7YeEPf6IUwfxMk6j9DbqH9OT8DHy5HApgRWUJSAa+Cwk3TyUs2SP
jKekY+FDiY2tNwRHaJY5aTZc4LLQ8fTSECvDR+BQDlQBj2yduzj9rGcvItzPb5BtPFW5vDPNHsSK
shmDo9ASLmpUrg+PIgPDR5K8yGVS6/vCj/YKwZ+tdtNN6ZIQ1+U00LHU02U0hASWmZ4qBl4mrS0q
FnMDpSDG8+2vBu1V0Gs7knonGj7jsT1G6AQVT8mee+MhgsPYWPlz26rrtAi80O93MhvwP78sLwiL
zPPUncLQwYKYPGPFMvcYHsv+WB38zbzLvZLwen8Fn+MeD8pC2mAqORRHayMt65tu19xlTuZea4lf
KiefR/QMUq8PKhWirdm1j3qAtySTMVZin51pvUr+Km/zhZlBcze/Kh/4Q42TF2HegJR9qIw7SykO
RQzY3wpuLP/7z1fnwkLiPNmnnq0KL51OBhdok1jGj2qxBw2utjQvff6p4fFL2VNNzL6vUoPuKb6U
dhYfoZaGExMrJ5XODwq28071VGoFtCEbwORzzZwevEXTlbXSpS6OcdacIHa10H2J269IgHHqeC1S
1hvNGidv7vjYkWtVd6iJg5PTXJn1dNXVS/z+lAvZtYhXxBcX679ntX1RnwLRL8dpq8ng/XJ2s9Wx
jTo4Jbxh5sNQvgRw3BQfWmDbrmtitJu8WqYgKwbeicKAebmOoX+lbAKLeKGznuza7xln9p8HwqXK
91ltrPFjaWxbvLBKBKSusqHvXHkAL/Rrz8NvqiTuKeP6sOHZPEctIkxm7jK/E0xWH1Q0E2Pe/Evn
cB6FQ6ZILlvUBbZq/ZSGodOw+f/XPvlMmAMSgPUh77KtFq44Hbbb5pWrc+G662cPiBFIkapkxgDZ
YZ/1x4wXyZ+/8ukDftNM0s/GPczmYqAJMGyTmbcO5ZDCDwnkIc02F50/H0K60K4+T3ER1dqwuDDD
VmRPG4Ng1cVTUXujxhRNwCbF0F/0mu455jdVXPz5qBemlPNQl3yWRGM6nZiO7lYGhNZRXA0ByPz5
4y9dN/mvMxYbtjCbkT6yZRNtv9yGM50+4jrJorhyhAuicjzhfz1E7LfIuzWFM0gCKCwi7FVpg34B
7EXwIEWWS5itm2XqqtOHO4mWhVmnq+6UZB4pDuA5pyth1cSKB3jFTgT5C23auoWESMvSNWnETdq7
IYvrfOqu3GnttLH83Wg623BWITlQncpVCTHKd6Oya+piabWDB4bJI/6ZakC+zNWHaIo+tdAEsPKg
deqTlRuEIKVbYH8ZCeSjgsysg0zoJjCkK/k7iOkfJA9haLkTpQmJVDTztKKI6L7UgKcaluItZBxf
dGuldvX0w5jeEo1i4QAOckqeVNlfEX22COB48y7FNHTUh3QZp3BL5vGDZdJzoj3Wwo9/aXBoZ3Kj
KcGQjDdp2EopQa5s+Xo0KJN8l4ZfPw/w75/jfwRfxd1/X9Lmv/6TP38W5VRHQdie/fG/9tFnXTTF
d/ufp1/7fz/211/6r5v3Psq/i/Of+cuv8Mn/PLLz3r7/5Q/LvI3a6b77qqfDV9Ol7c+P5zuefvJ/
+5f/9vXzU45T+fWPv30WXd6ePi3gDfq3f/6V9+Mff5NO88a///r5//zLm/eM3/PyH0X+1UTv/+N3
vt6bll9Xpb+LkqUosklHS5VPC6vh6/Q3lvZ3WVRl0VQMEnIV9USjz4u6Df/xN+3vuikqZNxaqiGp
iqYxizRFd/orQRL/bomaKpL0LePnkVX9b//3y/3lBv3/G/ZveZfdFVHeNv/4m8Ln/eXh0HVZ1iSF
TzINBbWIrJ29JTJFEnOtivW9JaGeTkiVW8lFG2PPBIE2QKGALYoTcyr6fMOiCMDZzz+DosugIsNL
NtpczlDIzPnmv/8zFqp88/NflRD0TqARWP+EhlxftkNdbuJGdZtI0ldFExFfJrC/yC3qgHmnxwSS
ZLTzdGkZmOHbzx8Y+5o9UnX62f/+s6YRen86hBU20yJUzTWByHpivBbSi2wW310r39iwLBVYc6OH
rgdegnwsg2MEYy7D5rDeVOrHYmOCR7M3S8oprbMDL2K4S8pPwdK2J8tawLUp1nYFVM5mtsrWHkWi
YOXStTdcf7A9Te09z3O1+DXq3rIQn0WsN0DCyy99Ru4wnAh0UuWEvbVe0Alb0mIOnMXpeFGoLZa7
nS03lW2vVp6NndCxPfvouT17Dfc4DQnNESJtFeNAdJ6rQnW13ZKykXeEEZDdeLe3bi6Z6/0tDuzD
fr9P2xcBG7KY0I/K03WUW6obxuYuQ6/kU1IOxRT1u/W1uFkCYRLuFvQJzTt7uVvBxM9ce8X2xf8A
mEakjxYczcnYmlO+tJcUEhNnaa9sqhN82YMXQhw9nXcQlIepPJiC/ppMxwr1FyEUhTNOOz+JYtvL
qnnnBZZ8o2uNw8/Xc2N7tx9uB87N3e/dmHgF9+XF6erULvttPajYzlIo0CCcyMxZBoZc0fAuaHLN
0esE7j6hu8c+FV7//FQF1gsL0P5VKtVP6Mrlwox6TmNpV+MLss3TVz0cj27o3+dSbLu3LqkPx/x2
op9kTUBEReXR17JP2zM18dY9cOlBSy24rm9vbj+NfMOqGtxu9KjE7ggoM5wqgM3duO6tRRiR+7an
DlavCnu/dSbqt842CinfUaOkjbJrUFynxkcYRGyr5WzJXtkYchSk2s72PLFLV9xsLw3qnduB1vF7
VtTzJle9IPEVd+iMzWRaC0VR10PXOR66CmEtGoLD2yEJV4ZaO1VX8N3beut5ge2Gmea43q0r1urC
vd138bhkUJjBHhLCFl4OKRVmj9OfBjLJEARe3xQTUO/oNtK7rRfZLj3gpXt7u3/b7+XMWuxftlv4
5QOVdmhfVbL19a0KBcuZasrrtWc911BM5g4bhse4dU0IEe7tcd9q48Z9e9tXYXmzf9l3WQjC5LEp
ejq8yiozwUdqT5J+2yuzzYqrp8UzPdoQidr1yrV8ZcnI8vJ2dt0jJ1PlLh+WphRi3Jf9idpN73Zo
IDB14bE2wSFOYZ47KTjUBBEAhfF3f8rvpeIZkCN9uGKVys29bdu5Lt17K8/PrBePbj+k+tbVoPIw
LJM0XrnHt9u3PbfS0cfadbfAXm0REHmXPSRqUW+SVn1oQlQZA3HXhDl86TBbixS2QRfcqQnsd/B8
gvzgfK/XhCCt15uHzXL0m2UAOzl3DSzofmDQ0oSnpapYd4EwGUmwCeANRzGEghBLDPYGD0mwq9N8
bhLSPSIPis1al8qVoTUQW2vmqelpsbOpq4xrxjeIssnR/S8U3owlMdmcLhqO16Lo3L3riqLudKO6
7aJqlwcgmOr4UPgNHGdjdDMfTBJtGEfM5lVX1CtDfGdKveViBZG09Q4eD4+UaGv39g0VVrThgdCK
2yBQ9hhDgSe2zOsdNJOYRPkkPpG7Jds9uooO+cBlcgjcMCJYwdJuktq6m4uBq240i0Q/PfQp4WCz
Nd1DgwKdTyh9M/QjSyZppdC+FF/N7r5Roo1nH7wGh1FuRA4TXzmkjPFb4NbDY6C/gj7ejGn6gURH
haC+sFXgGQuAULEDXxLOurpljBFAZR9cVc2fTpfJzXLzznVdxg4PsmsItxUdHGYjg6kbliMNqzEA
JzZWR98qfoSQh0/lQP6paunJXhVmfc9jJ7CmHZjO5MnauZyvKjH8PcOS+OhWXyYaSc8UcE2q+667
T/t6s9+/uOYYr2TS4+Pidu84U1Gtna2DWE6lzpctZ1l6MgrRyUImmUwpn+CofvQzPE9VGdGwkQ0w
fgbCwRCUXVtkB+8kellzhQL7yH2UAVNx//djJ3PIt5e9o+REZgjzrn/+P3yd527cyLqur6gApmL4
qw7q3C2pZUn+Q8j2mCzmnK7+PKR8lmevs3GAAcEqUmOJ3az6whuqLt+aXUuJE6hWrmpzFZotGKIa
BFcUK9rI7d2hbBzk47p7oOfzktu8c5rTXfV6ctkETnHVvD88nvZm1RwenhXy0fvn7ZDZG17+EuDN
9jpVJn9sy+uY74LS+MgicROI/GW99oFq3px8omFhhvG4Nov2rGhIFXby9kB3qnjfIzjUXZbtFFWm
+aNJmvuZl3JC2Yh3f63QMDMq8VCzkna5o6+T6Z+KouC2jZJ3fgcTvuN2z8pZsmRdruyjzvp8fSdg
j7frd/5biy1FywR0SuqN2dqp2yPipeeJTb/si/X6PAA5XK8rWtwt7f+Q7wGfEWy6NeS+3Xpdm/sQ
MYxW60/UMzxT3m1KuXnxU0T+x+QAy1rio+UQer39UM/qfLG0UHXR9TQ7oIXJYT5b7vnv4X9u+br6
n/vSr/8DvnMPboM1yhJVZYn7J77K0p5/4G+8peYg7F+TaR3OgrRzsFQGwo3ZUblhGS+3LkO6uYqq
ehBscqURapnzv+4qPz0Mc6i1nP2dW4YOv0L88Pee5fLXT/+9vc3kD0tP2k1Rt0Z9XKLGXtran9Pl
qfnUurOdUnTWDcvYyarJEZ7lzwsn1aEV6AS+TzgDgkMIOPOhKvJD2I1pw35EULqMgyZ+C0ugm4Mn
6QLxUVmE3NaTrhU0p1J0Zg3for/buNklzhHbjbMExZXKFnBtdXCb5XQuWi1HIZIGMRKfLPljQN+q
aood4vVqS2SKf3hRT7vAGrtVUAjrxS97/dkbny1pypdlJguBv2hNEh+WObv8rrl5dZEgFOgbT2cL
0blraPQ1KtqY+IZ+3m7SMY1Po4OzilY7ew3EcP3g4nP3KMIIH8Q6mQC9od8W90lyMK0821P4ww+0
KRERHcdyb5tt+JJ2Mkb+SH+B+4uaD6DpB8MLzNfmqBQ6vYlssld03sKXKCsHtHJf80CXF183aOy5
iX/0J8s/Vnn357DMeXo+UG3kcZUmwrJiCkAnGoixyfkQ2LV1Cvo3+oMmyJ5sVxZBuk9Tu3tJpOYj
C0xLXhQKXRyXDaUMJ+cyRGZypgv42xIYaEVR2j2xHXqHSFMovigv/ozcJ6cKuh/CwTkFT+3xpCkP
vxi66PRdAGlnsXeHyK9dCst7WUYapK2XHk+aZfR18IFadcJ70hxcjN04AkJW26fIumpylPfEc/OV
ql3ghrWQ9yZIp82E4vcWBKG863ph7vq4QqhtHgo3008hQRoiRgZezz72M5PZPMkg2lpdA0hOoR3p
UTp6Xv5vtlt96L4hz8s/NYX2ryoMEaXDvUlYBh9uEfRIW82HXKh2w2obbHPVfQ+GWn7OJ1PiSNz6
6u+5XdifEydDUA4fGcoSeDvSbYyUfUWL1r8oxzJpiXsj7cDpz4V6vmC15q7JxaGxHQwlMp+8Syn9
1DaWdhqQ1TyFSMGNptbcZqEoJeNvqgjTmzHpaFRP+Vs34rs2amLW4kwJs4fuOjimeXPcYdqgh1eu
DRVZt2UODJRzUDbq1vMdbZrRCAzyOziXi64r8dT1kfNsDs1B+FH2rMp6h4SUdcFF2Th0Q3kioTQv
y5STueOuD8NoNbTqu5T28KYqMigkLPorWmTaLnAA2TplHh4AkZ/KhMADSlhw9A1rOrn15IOszryX
dP6qWqV00HGWd8+bGn3dhDpaug6fmp93IUlJiWhbqJKQ38RW2LpZKAfPQ6+T4aVvzQOyXh3Krq3Y
lHpqrcO2QU2yLfQ3q0bapfY9sJdN4t7yLMVmO+6qzwnLPXr/VvDUOlI7lZPuA2bhQqGrI/1Z79Wx
MnBQRCwjeKE1yn/ybog2OI6RCQhAMbRoT12LtL/kfS3vWePo93G7XKlTL9t3I86i0h2uuheKSxPj
+lF4wIp64aC+Dmbz7kWtvx3CwcVhocTmwEDp1JCFf0ywYf06+ChU7V3Tf1zm8XEMQUki1NaF9nnw
nGRVJd34Hen9CKCjFj7ZE6gq28QDfHB49aykQ0V3ABjalWb40k5evO99HxiGPQxbL87i7cDaTCjC
oe2Tj8opvce6Kv9MLfMUuV3CtC7dVBWdJeDNprORs9Ly2FsVisjdd/C6zc7ONIFtrGj0s+rfgigG
e9iU+7p225fOC/Hr8mzt3A3d9FxL7y5q0/5I7NFbow0YHLQwHN9aRE1ZPp0PIODYdvXgduKgec49
r6al3xQvhiu6xzIH0OdWjnWw7UBi9FerZJcHsZuvrQCFhZ5IBG3c4bHWs/L898zU2n/PyaRPNzNh
3n6UNdgHs8iCY9p0IwDQYvyu5/65sWNEnFWDonic1+vYx98gr+hrgmoF06Kp9qqZLWCm/3kGsyFZ
mymgpcor8UsPteG2HICuNWeENbezVNGtC2J71yubdrOX8uSMNrsrP+42VeNb59hJRgSUkV+fcNe5
YIZIC7zTH/LemvYGr8bdrUJ3TZ9LbJdhWTUxjWAXKFKr8+2KNVy6kSaMN55Ps3N5rjJyP1oXBnVR
2yXSku6f5x2m1O1TEDTnFOjBsx/Wd8xInY/IRpQd9NrKnkJ5GkWJk5dK6i3VHP/FElZL5TQtjqaX
VZtpcI9jo7kveQsaJW4NGtSDKj/swACx0wJV1crkhWwp3fYIFL9nFeo7fTGUFxtSwrcG34tCG9S7
qery2Id+v9LaonwWYvocpuRZp0OPu4pxhpBdvk+dMdvxkuPFdbCxotrVt52X/bTsugcC4PZn1sPh
vAyVzH8vU8th8t1hJzoTwc+o1hTNbQNRHaDQEEye1Dwwxwa1VGU/LZc8xdIYosT5qGX2nBYZPwtX
Dac8t+ULokCFlpYvaGYwAKzo9pRrEu8UxX3xpmNcafRBebdikAVBnJ9dO8+fTWpM5Q+EEYt9gD2V
bVvmb28Apt25w09BdomStVeTNuc/GoEyCErHECf7fxIDKEtY5u19lEPMTm45xxHjVTNAqjXpnVIe
ZBpfexEV+zIFj5zb2IP0pEaZnQArTHQNjzxLalt4Z+NNGXl81XOwClV370en+HAV1gGIn487py/K
jxh9Yy8qyrdh6He1jJJ7Ghq/hIzjm5uXxa1yb25P5cIKwQhRtxM2gDuptf/Efuzf8dG1H0TaQkNh
9hi05o+2xlTLoH74ppUKIT+CpEPrl+ZbNYUHp5vwTxjDQ6/59dVKivo6mJO6RujvpkOycaSMN6Hh
dPfRnYw1SlfI25mqu6t4cHfuBEZvuYr0gAWcJCB20kBkC3fIPxvwdJaROr/sQIQzAkK7R4MJrYnY
6BCmY3wNMtBBjnC3tqWKty5pmzXftwy7LIZelH76EJqvcdxCz7S9j8gID5YZImcJvZpASK+e5ilH
r6pz2MpgB2rItB9NQefA7Dr9NCWudhrthAilBqakl+5nWrD69zcb3Pptsm3zZs1nRp996E00Hf7O
lyZAE+SqPIg7qhcvfiafwti3f4lA7QPLmD4AMOPCoIX0kxDY3UedP7tzaT4+X7+bSTrvhOXoMcbD
2Rx4rywLOM0yTNilDSvMDstoOaTsEg9DNI5AL6p14Wt4kVBLMh7RV0MOZf5ej/0s5m7b8sR+nb/R
SFqPWpXcjSBDdb4EtJKk7bghLzBPow5Jm1Ch2gZAS3FFVeiPw9GRRqGfMq/I7gXILhS5QndX4y52
r/Qh3gkTWwR7aLbg/9O3yqS7qHJbe9ZQHz/kudahE54l30Ql9pXmGq9yQhFaH8z+gRTRfE2xSnAm
bJ+cWmb1Oi9QWAnixFsPOlYRUeqPBHEGoO75bJrn/p4FfT19/3tfOJWHKYp2/3VDbs+OAwOF7d7S
jzUWdkCBUJ+NnMY5g5IHNjgfRiNyzrn4nieldlTIiq1KmglrKqBEgXzKPMYiRwRnGD8ran/nOHbS
e+TZwabsBm27DAcTuLUN6G4v4XZclwPrzadmmdq/pnRVlVe3XJvzTQ78nlXgF+4jlTTYxKhk7HRT
1M/lUDXP2JvZkQAH4wnk3AL6qU6VlbtRkJDbVZZvbL9wXkpaSivl9/YHRh730gu0357x2kLY8Qs7
fuoir7rlQj8v6ct/RqZszFenHpxtYJF+09FAptpL8pXvOMM6ifSRRpsKX2JPV0/z1SUrWjKlYoDl
styxzC13oBiCTGRSYbubxVCqSCoKLTgZ5MC3JWcwTAgnQ9EEp+VirHjnJ+FMFGHJKJJqiLZloByc
y9CtpBSkYVXkT833AO2RU1Bp2CI1uvhWF5X9WFhWgbkKwzTJqrVd1MksAOyeZRECrlLhrqWI/1F2
BVKyUd+ecn+czprXExp0nvfdmv1pbOWSCrFZazEgx6xv8mcvTc2dI0aEVZWlv7Q9pgVu7atfHjZw
1qjyrfQJBXIlC3Dvo/nMmyY2cRtnZ6N3ZtFf39hBSm8vzOWbtrD4exTky8xBedeJy2uFbtx+1Duj
e/QaXEVUCOBludokv6HW5fwJI1rSLvq90pceDK88RwtUlZhCtN5wySav2vJukoQ0JWDZAm/ArhiP
dQGjcDmYZlDgIBchhdCU8qq0NDsGXuiepr4/OaWFNfIyzOLmNJmUp8oAQgfR86r2QvwfrcZwzl+n
IkECEZ5cpZpT1ZSQPkxIkeflQLADQ2uaPW1bCUMdw9cxtKj+lXnzrNWTvpEU1jd679bPZoPnpl0R
xFRTZT11mf4op8Z4DVLTehpxiI30T8tx1k0eO0c1hvkl6XSQmzWwxs4InwWB9rWzOuNVQ+43re3x
OuW2g7+o/63XxNNyvZzXl4G7vfnuKMRPtW+pKeF1Ygntm4WPz4XEFJHAfjKwCOnkhiTnrc0tELpz
DDLZqewB5nf6IVmiTaPJrpTKN9r8QhbzC5kPttw6bYUi/zzne+gsiqR5bhP/F3ZO+MzZiNuqflDr
gXRMB8drfpNLcA9CdGuFwGEV9u6j7/NO4lOdOGIHxEt70nWRvLRRDAIaNWyVTegw2+IjmIxXoVOv
yMlIKR/AFIlTTA34XZbfQOcrkmJQcLMz3Tw6efOP4fliAx672mL5zQpbIIG0DMPqe6wVGchWa3wK
6uPy88uBtky5qmRdxhsXnKNR5ARpQT6Yj42LVZYMjfpal1V9zUxWMmp2wOqD5oobhsYmNUWIAuXJ
oN/dwumf8HbYTJIgEFOXarNMOQjz3GuRZg8ZFdSNgS7+A+qN4hF2DeCvuJDOOnCwHEj4rlgFLspj
VaYnKUf33OY5vsIsmZ8lVBERpNEv3BPAitWSomiqjG2Wk5HLUaPkhbXmrUAj8mZX483FYC0Fufqv
g4YQ/CZzS0qoZXNlpYl//Y8TCgLJ10w/K+9ryMaLkS+SUZoCxguPk+wKTlwpxC5KOpS/s/K3Pb+w
y6HVPONo281WW97XZa4xkYYvKtqSei6uumPhTT7nFHaPJUlA2QOFn/rpa6rDGVQnDKi3qGxyTLKv
/BYIcWJYx9Cd4neLnSk0x/cG7seRhB/NG+JPfMiSmXcWojk/qew4RIX5lmpUFnB/vWch9h6hL+TO
jkMs1wdlrzKRjJLGC84UhpdCH88zE4tkICOuY6kfFh0r9FSCD9MY8cFdvsFeme6KWTXMqDLzVYsr
d78MyzHLL7VBZoC93NOUutXGaSp7nfdj9fR3zgXM3JoxbNb8OMVZdtP10oMWUyFb5kTGdswjkDZU
6MJ5AajccX59nCq/aNEQbj3d+KkMLcAptR3GfeHJiD6uZ18cAUVpShALn6emTGMDDQfU4CSq4LFj
a8cW3MPzUIw/XAFAaRnFeZNvEbjT135RhS9W5moHowB9mdloIsdx1QH/ddObT2KNgSJt2fkX/lPk
HDB6gt1pi2Pp6md/ksNtOQgrHm/UBm65607HWqFTJ8cEk75hVmDLvHxNWb/dE4MXb3EQfCRR7Fyz
1Bu+dfGjx7KwG3XosMv2H7blPyqvsuMy6pI0ugp8dcRz5zbTZ2U0xjoZww58WxQ9dwXEy+VCXgNG
NovOukVW05FuNdUGjnB/HrNwICHjsAxhT5KgkpVvTaeAQSerXW9rxUeG3EDYOvjOCkScDU9gbddV
yaVuIc1V3bTq7dS+WzM5fDn7O9cXMK2b0V5XiRM+Oyaa5tVUBCdfa9Cu7s38sW4CWNW17uDjm06H
QoNtYjlilc9JvOEgOhC1cYhxvaeewgTGKoYqUIoj52bnkzgbyJvy2hrj9zQ3XnIIXXgRYuWxVODs
JU7TUo9WhsSjYLLKE4xX/V3FyiE2TvMzqQUOSAUa4F5qxcgLq+buds5sNau6fyDasxP7WylNmIwT
qluq1P8c/g6RHe8O7BxiRPy2QizLGstP3Ah+LidgGf51UnrJPaZapDetuvrGQzO0LKBZPfDWBe79
q+Jjtl548qgAbPsu1va2IdP917svVRZcKND1m6HK+43p2MWlcYKzyKmT0/E5WGVaXYkSSWfJ0dbS
7b8lBsZ+RqgZr0UfAEAXRvu1CWTzMERSDtwUzqPUj8CSXQYqJ/+MTbAb08n/7toC5VQqW+BknFsg
7GwXGzLbG0HeXVvhKnhoiSIhx6InECAOxrmEupyJwBo+SEkzrNs5y2zI33MNaRUrXe1aL9OOo4Tn
xno7vtttAYN46stj4w7je/SUVkH/7HUjRjMZEAIVwiiOO5g1wtLic+WTPmoe2gh6SXDaedjb4dyX
7BNsb1/CGtKzrKaXVsPGlvw1WemybzdWrgi/EHZ+gtWw3Bm38xfSwC9ZFfAxzQAt/a/XM9Wzfdji
q2V0tvGKoJB1HLD2RuvAPWpzzKQ1XndKoySAazmP00Y0m0SQWg1B9udyETh3aQJfMed8GN+R+ppv
qaAVV5EU40YJHxFV4YOFNOxfQUlHN5wmKpVtSG2Ml6v2O/N1Kntk03uSphrjvFc3Nb1t37fUmawO
Wgy7kWFMgfnglIV1SRD8XRsWCbNH9Ns306+c1vS1xRZ0L3o02YeJTbCpeVWn0hs3WBbBup33w0hX
4bkKu+CsS0l5ZK48tRIaK3HNp+lTYQWAHFw1RI8OnjC/E0VBidbC5NKPLsby/8tZnhj/vpp/hha+
84hFw+IdkK89hFm5J03RT7lFqwAXjQZQROJAESZoq0b1qpkquSaq4m1VPT6EehispzYxro1y1Z5C
eL1jv9ZvedD+cCtMHhwVIyKf9Sj0c5ZJJAaLfMKgq2vOak72e/wDt306Tqsl7V8KAMucIWhBqZ/l
3PQp9aQ+Kg8jPzPtWHyiGiNjz4ZyE8KMsIwguVEHaFd1SVTSTAI3SsenjCRW3VxJskQjXwaw2X8K
eLtlu+vmfbAiEcQWu0BZbd4HC6vszs5QIoiYGIggoC36m39xeOztdji7ho6eYmHq+z4fvKul7HRl
VbW2dRUL5sMyqWHyOPr9IW20menMv15VIxqsZiCIgahxJW0Rn4rGphfEb7UcwqR5ZPVr96VosJ0v
XXvXOXW24dtcvtvnxPKoCkUvTaDiU8wecabWUe/kzCNOYKvttb5IH4WqbCwguvyh67ts545ptWs7
DSudJPJPRL3dt072D1pL6cxPXzGVta8xjO+966j0cQgt+4U2xLorzLurAvvX5LhzIpj9kIDxV2kC
nSyjUgQnjn0S96vybTmDHFW99R3rpYhMBAmqbnbBYbP1+NlLFwfIXYiM/bKu5blTeU/7UXPd3ZSk
zTqpK4IYvtRIYusfiHdVW7/MEekdjY1FUVPHpyC0N31lPqM3OyEJMhthoBj8Ps6vpCiqX3poYt5V
Bq/6ZDlbt4zFHnxxdmsdo8Av3fd+Oj0KCqO1NbHd2dAv6iFvgBpbzgCXbONmzC5LqCNjBROIStFq
RNfx1NgRED/+l2vNBVCc2cVwxvM9PGJ28qy1jtgqzHC+lZp9LbAk3MspzLaW1Ifz6IZ0a+Yczp6H
YRntE9Q7HoSrwZwbkuqjbW9Lr6EaUrkV+Mvslmld/q/TfXtzKRo9ZVp+75JKPce4YVCfSoC3Gf0u
sykq2al1GiYRPiEnFFE60yDwy1Z8qxDE3qSElI/LsMiIurq27I4yyHad5YW31seal/6e/SsBhhHj
7flpJdJdUYuOr51bNrhP9QBeHFe7/73XgGvEZp1/eolBs5la7RHRmPAlkwgeUFcy1hnPg34jTR8v
DcvHKYEX7Cn2ONnTSu4ap76aS2N4jIaLksdp7n/YoapP5VdnZAIKVGXdZQkcQ8swccQLceiElhqz
+pXVZkBVZ0Ph0ztaPTRjaLD4kRyFBaUWaCg81t7F+mlkzyw9vzosGzHA5Jqv3zBB4AMV5ggbhHL5
nAvXe/UthG+Tqnd2iREU9NNofw5y8NfpNBiP/ai3N0obD0sQ+xXJsofs26ik2D4HtlJKhxp6oG3D
YYxHMGf0eaKIGlA8msFHGBYnChLDS9H71aVztAEIaRJ+JJmBWiEJHsDO3H6HO4Tr0SFrSYG01Oif
JW4zwhY4q3okuno8ak/T3NCFVx+wBU7OqZ5btl00Cz1RGl45efR7ebbLYXnU0uPWEfe5r5zCdL3v
pWkIwgfjMMapOPxr14oj9BTsECO3etJ29L66O8Vl/M60FIjQPFRzd1gZ7u9lFGB7Wg3WcKlTM1hX
uo0s1fLWl2ZZHoy0/o4FxwRcEAxYWeTOrbR9JADQDZDWTQ6T83VobDnbA6nj36kUWBci14+xqcW/
Ktb13LR/ZVNtzA5F3aYZAtIlBXfESyUkUX1+E4rEpUtkzn3teYkHZWsc27r9cGM29CGZ+vOSJNau
Dyc4EUirzEU2wr0/V//et9yCEQ4e4PMty4XA9vC4MEsHSxfqMvCn0RCao5wex6inDCDEMsqLKduG
uqPDEXWi4TGSb0OOr+yDleP8MEbVb4WY14iz0GdU5KTmTqW9NYnORX2wX8YhkeswK+qbm0XTlnQ7
xy5QWTuI/4CGl2hgaLR4k88lFlTQx3Mt7e4wOCmAALtsT7QB9Z2CS7deYs1UjMWWsjjrhkyhnY6r
JXpJ5JC9GPG4ErUkuOyJ3pusSVdViAFVMRdBqDObGG7Onc9+8p+sMg7QQ+KC4Uj7gMklCjhzHISb
+p+hr4vmpa3ilfefqeUHljv+/nwQQi11PEffepmURzr86EqY5WuUpzmdknnOsNv2sZZwi6XUw2di
7lfEBsqPkhb+pm8QfheJV5CiAbIasKqXTfsJeBmTQ8yiXgIfSGJj9cEO4rX5khS4FLEQ2j+LrjrW
VhC+D2NlbQYT/3Mcbx8xo+0fbaPQbhN8lQdjrNKfrtbC+vXEO3Y11kYlQ7u101Q0e7YnqGczsGaB
hgR+i9R5Z37k/VA/1XZ/WH6zso6SdVDH/iE3UKpQSFss8x4YEDqUUFkT4eCzmjx8VRSig5m73Utg
atUT3Ncnv7HMN4CC8V7v7Tn5wWzIskELfJU52gLUGbvRbvmIg3moOusxpyazkTM8pslpW8ehd1hG
y8EMCJTMQmCQt5QvTNtE9gDWKkpcI/bog0noM7FBl1QCMhMbyLmOYMahSR/a/Ufrw/EozfHHUsX8
X4uayxUZOhcdAzEe+txs5hU350PpxAR+jQWmbx79Zy0guVnbrY7V8TylNX68Kifk6vw+ch9VoGt7
zwHfUfLVXgdm3b+rKNunw2/L7MU3sxy6g5VjQbYMSwEsubWwGV2GBGzFCuiG3BkuUmiidlain92P
ZzRPaGN3JPUIIUJcGJ/zuLh3QYRF4GTgW2tU+tkB69wgKONoWXio5kxOJKWxi3sPM6UxRJ3C6b8R
Z1RPsaVGEKyBvQtlxDqk5rFlAhvX3ACVW/Q0/TqpIHgF9XU5WHPNLoUA93feMsQZ9YYQgBeYjLyr
saB1rW9/ERp0FZL/C+CAgFiA1ViAHcsdCuLsunXonJQeVMMiBtuHNJFPoiR0/WTX2kF1nnkT2Wje
mtbJtrFp/U4cFGJyvc1fQchCp2YT+jpb5pqo3jtsUOAYS+pCA0iAib/vYFsU1IMabfEOzce77Xq4
S4vC/Yky5sqxcus3nmxXpxDDxziS34jY6TeuAYs6Qt79AsoLZF9qFB920eEA3eNYr2u9/FZDN7W2
ntGiwmTFaYIcgI32yFwBMl0tuwWGxOpyIkIvCRNZK8ZLqzQ8ztToH2OVT4dlbjnUflpdcC4ehVVt
TZztV4luE43GBHkXH6rHGJrDLQyyceUG4XAwR+snxCb10uA9eqDraW4CnXyrr/cRHykCAgiPsXXi
aGuZrIjpRC92GbdNn24DUZqPBYnDJY1rn5UBaF6XB9PjMvx7QUmqZnwQP8N6QpA/GZEPnUtXy6Fo
5Zpy+kOXFAFwPML93J+CczW0xbGY3X7BDd56M2hxMtT3ywjxGFTFIoQklh0vKP29pTzaqcv3UEix
B2HQrEWTzVytLEJ45T8p5nLmtjAYSqOwsFUm90Ri7diI1D9UgCv8Sa9RJKGw/FVd7tsJVCp+2QEI
tJUXl+oH7Y9TFjvZN0p6yS6O+vpRyqzA9DlIhqcm7HYVQET2Hp1qH4615S5tBv+SOOmfQ53GyTYM
sP74WpTqztzWoeqeexotSFn8v2d56UOzVYO+o5lapGtPedoj4gyvFCrmOjdQbVfcAs8Fy8NJZDaI
POnarR4CGr+B7cDkFdFzMvRvodECtZhHcPuGm0LWbBkNjvGPB7Nwq1RpnVy851covI/fR8f5XjtV
8WxWgXWqaFusCkm95StHL1PH3+pN1wGoLIRzqHTcvefINpHh3muS4SXWwmhr5jVKWXrsvtUe3hxL
xWyeRyrR2fXaWU+kdVkeeGfCxCvaUa6Xen5oUxH+0/ko7XK/PMTS8n9UA15dX895ebqoiJmbTKua
VZAPvwPXMK59JBFhMYjtlw3Z5OP6GkKC8jcmoraPOlW4TT76uCbPlfRlmAwYYEtvRAgx8rt33Cso
ZFUELhkgtQTM7CmwhXOrMXiFhWLLz641f0m2rmdZm+ZBZDyc5QekPmfx6hUD61NSVcm298pyj+FW
9FqEw7Xq3OnT8Vq67YUXXQrarlecOgW7Py1u5XTpJevjc5/a5q/5RFjl18k4z/SWOmdaYf0aORGB
lDRF44+wRXJCD6LgKBfsQRyeQYo6T5Pd5vcInT0alPlb6fvOKZMR0JD5LiNNqYQW9DqWH1Lh0BDf
dmhucHxs+Vj3dmKF+8a1ijOaFiWFwa54stMmWffU916xG8agNU/873luPI3poP1uyE4KEEag/sSb
VzgAtSwPd6pgGG+thhJPlnbdj7iqrl5kuK+DSJDMLUuJSyRmh9pUv0oIO4Zh5k9Gp6WvMdT3joLO
WwBZ8WK7yLW2WeXe/0Xp+8Oa+zdLzvqfwtOO6yKWZkGO02wwsURZ/0UkbZyiji3flGyCyPaIum1Z
89GUZDdXP4ONOQdJRZYBmER5+1xThTn7Wl2uRuENhGUGwpbnpYsYNvkvawzHnQ36HUaJxcv/kLkd
QjqjthaBWTwvZ5BgQSn1kJ6Xs0xrPkcbbauNU7USODHOn3jz2mjlRP+ENK7X2sgjMRPMxaFErRPZ
pySNcfSe2iCpss5/RotF3HKDED8s1Hs9Bt6jci1z02qGelfUnmhuudHm///g3Flt+C/zlgfnQH50
dNM2DA+q4X8rNTRihOGix+rxqy2ThejFoYzSvuqFdow87OULKVvqMMULaWl6rVrlPdEE2JtuGq7Y
49tNI3vMnmxwJstZ5fWIwGpDdBja9xEy972r+avc4F2w8TymkZCrgHQA6Hg8bYFjv2vTlEM6lvlF
1GlyMo3+3Pn+up5RjjGJ6GYfOuS1C8igNw2kprr6ZfDL4gPR9mNr1eFVRNIGAQPUz6rz8jkQ1ODr
0pp+1izlWZQkK7tADtgtoBIu/9+OuhIY5fjeW81cqvaNYz8ilZbTQG5kre52LNW9dMqfbVjN+m1z
D02OsL/IsdpHUQRi08wopsKCM6NFvXHqcpyKpzguYZrU2TYyEM2zZ5CQSnRj49tVvsp0B4fVUpkP
NXnEXSAY8RwhcRTOCJAw+D+Evddu69jWdftEBJjDrSgqJ8t53RAOZeY4mZ/+b+TaZ69dhYOvgCpB
kr1sWSInxxyj99YV8S/YhX+QvOaPVzVM29QNfKUsncr88f8PKEPpqFXiIUi2kSKqU5aPw8kyreH3
vTyL68MIFO7PU6Wa4x+LoVQxVKrPRVgKd3m/Jj34SW3NvJr+N5qj/Ga0sGF7ldpxeYistUP63n3A
grfOfh6Y5w4h5Gidm/lmeXay83qrzpfPfu6qmN+MvJProrqPZ9W9YT5IRE/tRVA2hxHUANns813U
MqDDdF9Za7J6SqeBBGMfvmU6Od9+IlE3pen4FFqRtrE5lQ6Vk0sXJ5Ukt5Vom0SB7jVq7HxP4fht
qQjz8zae1qmtmMeBAxUkRnpnt2Qe6S+YR0z0db0yS50ecFgIz0qQxtkyeN6l97qULnbtDL+fk5tb
WMriIy/Zlxe9Hb4h5oQchA/iERVR6Sm5E1yjgr1EVkX1McxRsE5j4Wz/7xN54V38/UTGa2zLFiou
y9adf4IZ4szBrK7U0VZRW2m7TFWNDg2vLvfQZBWTzLd5mmAXGP3leAaMzg+lqUIQboSwURutvJXi
yYms+qHKcFaW6kQbVB8Ma1NDxb52AxXi3ELwJeuIKcPfAB8BvWJGa4LpmSIn2k9cY0PVS7+/OoXW
E8U8ipc0KkHNcAH5lmGXjSIUoNCC4KDuzVkp8UekGffmWz7p7SaLcVVWLZnAvW2OF6ftx4uF2wSi
pSyfmf1z2BZjcpZNQgCHAaEFGut+k09jQ/FkcVFrUc+Bnqu7YzZ9RXnv/ChJfxtVbcbVBpCbUgMk
bFlGa6C4/QPN3WyjxaI7Uyw5O3Z/0e7//nwWIMzfPx/NotfgOJpuOhYClL+fiQgxJBWZbwL3VVHX
1VyoFrFS7OPW+ojnrdZyszwfC08aXoBq3aV5Y93i/AEt07FlmhecgtOcPmFNa4n1MeoytzLna3VQ
GrtARiKqWMHv56eSTE0nSQ5WWCuXCtX9xSJD45JVmMnkJED7M39heW75qpEP6jkd7wxn5b0ll08i
COw15jw+CCMt2SkwEhzr4mD0qn+nGvzG5Bx+aqaN+G/olYc2Vp76HGNyBtn4HxuGHsoYCjP1KRk7
Z5s7k71ZestUW73eYhytB3u7SEh0C+2xnTNBXR7GugHAfaTHGeZAS40o+ixbeICg+vJLJdTyUicC
YBcY9H85qZbQj398aLTHFgIAQ1FW0b9/aHUxsPgXSrxl251c2llO79SBtkllVF6/zw/MMb+CXENS
PfXjr9opv9ruqZynNP28264ywGKJxkZBa5J3Yv/0M9er/gBfHrKfAc5X4EY5WkqhrmLmDA+2UJq9
P5arniIRGjh2j8RBhi7nY7nnDShfy2b4hU1fvhq9grixbHVKfxkFw6ypSvKg2S8Pl5uxYbNVZN3N
ylLgpoajeOW8TVtuxqQKzngmISc2SXRJm9R4nJSKozP0afcbbXrvuSJvLYuKOxis9LluxIuPAHIl
qVZ2raKJZt3UUjzMOiM1RQPa6oW4mHPPoguGgk6IfENbqOyXR8vzseZzIWzSdpsLx7yZNrLHpV8x
D6P7Iv8V5UW264sRu6bQMlckynRPKvODkiK/LOV+qWkfzoRDMAyMNxkmc6h/ODWjWnWShkNYWcOd
Tc2/cFXMGdHy52CwTa6ljkptiTfE0k3lnymGSifoEvR5fjD9vjiVFfXBQEqArTXiprYpdWLnZOza
i0GxjlYThtBSuUmNNtv7lnbK06DyxqnnG9uUItGUqChHEUAmyULmuunU4LQtDA+YoHVa1JADDWU2
/0m3GWg8rtWmGrZ1o/B21sPoLhrM5WEzPwz1sHahTteeXNkQXZiE3pd7gZJFd/AMwlWU8FaWQfq7
T2Ejur3JU+j5Nu2Rwe96n5W+0902KsUJkbd+KcyC35MYzgnIVOmmk/hmY+A8plbZ7rIqU7ZWr+uM
TU1yWYHKQ9lvibOah/EmDlP+vLH/l5LV+DsWaP4cNM3WFNshBsGgbP3HSWnCBlW1FPlynOCC7fTs
pVdp4+jqAb076dymja1FVpOPsgTvbNp+9WRbVuaJrhouvpEru4KIcydCNTsA/G7nF5sFJJOjMbHP
KK4zipxivVycbIIv8jQLd8tVSkdXt/+9MVBr2hUjzpWGhtRbn+HYCFp8vNRjw6/5eQRf9NjZjYLQ
8f9aRvK+laNaSsKfpRP930eSD9rTRKV6qPvJPk4d29jljFhuuqrZKBmDsP/7eqSYf2fusGHSVVNz
ZFXRLV3n/3/ggrQ+1MWQ+fpBssd+jwdDP6bUfcOs64nQz7tZxcrSyWlznyRQvTYt2d8PyROXDsFY
sgwgn48b8byUGzygqyGesxdVSOIcL6OldnSNLn6zdFIF6oYabmOH9mbAI3TXkuJmW5n8oGp19ogW
fC8lA7TsqjhIqqPvNKxeF9m07bXfhf0z2zVK09zvv5zeWTuUHXhOGJ6Fqj0xKIv9Y4GPGRdoO1wN
IyREJRcKKDjuDRJdntrsQLX35ks5D2cauTowMsnfRZ4ZbBVGdzHeKZbt7J2cts7sxWvnG1/2X0df
Yk9TCPGAITe4ddN3ahgm9jVGAJIC16xWTdpV1HbB2WmVTQmv5bTUtJJvH1J8VMelzF3q3uVeO8AM
1DpQgEVViHfVRMNApb7OA19z266ihlkUVqxt/5FZJX5droyeZpuZpcyd6cn+adEG0fwHh9aDkqf9
73/5R6qV9j4/TqVDRhhDGG56KTw4ZVKfh7mblNhhsPEV2mWJ6reJy/ampTWVTcBP0+2gBf2j5cAk
GthPnwzFTt/M1FUDFIPTQE+FGpCFL2uMM1Bu+V7rxRMELf09GKSI0Uyv7YuglLdWNAxu4mNxW24m
0pU26ESC1Z/n2mRqXTlXVXNbJyPc+vkiOjoj2GMx6a7eIpet1SZaL7KloTfO/aCol+UsEWZnuFJn
k65BxyXKFKK+e4wwEqBgdIibaiiTZ2Vs/iqWyVxteZFZ/lssnfb3LsRyStHfZ0stk6hmMBT6e7kw
YofkWVk/VF12UmYFkEHjH/wAmsjlFAHHKW0kNfjPwyCBUKpA09Ya61g49q5XpC70/vuwgiAQmJiA
8wyS4P+fy0Cg0j93xmoxH0xG90NEHjygWcIY0g85Eerz8GcMrA8kFRghaqXlOamMpX/LLpX/8SaY
tkqxrJmGZRiOTSPmn+GZ+RT4sxgxhU8ybJbLfhwI5VTTtcoqC3vyWNBWJpkmQ4RulMW18qdoM2i1
ctIrNK9N+Az5BBZySN8fHgnpYeznHkJL2OidJUQtNm6tqUdnMLUKCpLGRNPCc8tNoAMCHoriUEuo
9CfF1I6saIZHtOzwgorpZMJeUZqmvC6eEWuMn6b5Ec2yyi10y1kpi8fbUGP74MM6ymYrsN1osG1d
uS+Yli/6bgxw77/npiiO5YdslK2VmVvGQ+cgl4rKstpiiXWTYoyPWZBVl2koYUMHToJwmhF12m2Q
7oyHPxYcMxxRmODbdQdloCsIwAN1RPjQzY/CwImJQgeXlu8Xye4wlTDqreR5sp1D1SRo2KaKYIO5
Q2vL5YcwlPzeNAztCql51goDvWCTJBeLF9WYkpuEDIrI6pHcRou5l6hMxJd781dBB37aRVi/zU//
/ob5W3Vd6Os41qprWagbhcP6o7ZQeeZ01h9Q20pbq+n3Oh2xWwX4c3mHUWwwNuYsv4VVdom7rAXb
kV2mME63kmzmoJULPucOI5hRluOb1BZ0U0vX9yP7bGmFtW2lsfXM/Ec9SDXvTjxC5Y307hxHCKHb
soNrWdr73mBg6MNpXVM0HY0JIHGHRSCkEWcEaGX8dq3E2lGXp79QZArW3eRnGBDA9NJXTkKem5Jn
w17310QurYe03IYk5XhBTNpNmX1MERwZeFuSyma2qNUXvftFQESvKPWqqlkwsdMn8gFDkjnIgBe+
A+mli6+dcY4LhdStYx/frBSjiXOa1OiSgyoYVGvnOJbbIK6dChnt1FpHOlBmq7kZ1F1wivVIwAsm
u/gMDHzbnpQ8cIfdEQ0l0a792OvYjKHyWemADQ7GL4UIyXFbAszPt0ALosKVg0M4roxngBta81PY
e9G7ZCVge1zJyss03gcHJcpW625NegV8FZGeNPfeXH5dXq5L5Z7ZHr41IrurJ6gIfv1MDIJjRSsR
n+n2B7CLU3fs6I1u5Xwq93FBPBGkUWgA0SZi0kSZwVtXOoeRdtG2LnToOrFee3qd8DHLgdf5Lcyk
zKQHYZK63MkHWnH+KvBH7GBIhkKORwZq5hESett8GuNrAUI8eMuyR2V8NJtPZ3jkSUUp1kq3jf3P
PHmmT5A5RwJMxPhscHrzZyR/KS0yy1a4gWYB3q7dLhgPeQd9a8CzM9dykwLU6VZUwT6oX/3hr5xF
KgzClWLd6n43Wu9GmK8G8zPsj8J+rdqbFTy6Q3HeaMMrxLhVxD6walQ3TjclvCsRduylNmV+tTQG
PeCKtH1aPofI6XF4Kgg7CjYx1p0JWlEkKz85D+Uz0Cwjfx7sBt7LTpSwD+9FeHXacxHwgZ/V+FrC
I3/MU8oaz/bpsZybHr3f1og3w3TRxk0/3dcIGCARPGPZokhHGLFFgaSQvxVtTGffOfgGthEmKeXi
BtmZP8/W93F1rPIHC+E6IRQotPLyc/7TISLmV9PBaZitXAwLaMxiUKstU1XEl7bP2R+4vrSefw/1
eOjceN08dk3zPbAtzv1zYezpJg/mLS/Pvf3kVLwFF1u4JSR2fl1VM2J1nhzj5ghI8AFa7L3qvANF
WVVQFXIJku9r70NnfG4Y2tbF1Uo2euVK0pp3DgHXnDPSiLNTnonJifOzWRPcDHecreuwWvt/Se1O
Tc+1ctScz2l4jPxLkB9Y9CUoyeq1CKiI8CY63yl6gj0p7U5xrseNzHEHpvyZdAAC6XWO3Cue1J0i
HhRNcav8L4c/nMFqK2v0pZjG4e4bbRfzCE7IX+jJ4e9nQD5bIvNK10FF5ad/6f7FqR5Av3EAHkZg
wFL6LPfPNUMr58r+eLWWpR4fQ7IqrU+OLP5Au3i1+18TEVxMeIi+IFM3aFZrEQzL9w3SvoFgFcTV
SpqhlkJfpVgiS/uFH/VayQDpdrF0NwhpLx7s5K9K4UDPn0uOvqz/pfSvebqZsuv8M8tYFxClhKCi
6zdl9rwJGn2lIRKALeWD9bfsr9EzUU37eca7Ns0TV9arISjUvWHsFfqiJ6vWnJVd8HK10TmEdjcc
8LQNB9p2T0wgFE6oqFuTgTq5Ec5mdk2eGefDmqnaSskSZdX2xb4U4q0yCCNTk4mtduSWibILkwZp
r3x3RLIWysWmqO8UzQuZEOC33hphAHMivGbC2E8NREIf+6i6YaLjahRF2M09MW1SoXgmMQORbWMs
jq6O+gQGaSMyjoBRX8vmtGYoslatPfODVSq/OyV5DI7s9tgpEqJZgohD3lonE0ciQm+p8Pcrc7jM
XO1yiFeO/Dm1gEvN3q1wquetRTnCaaRIK1nsmOCslCDbO8S0Dea7X+0sWcdSCmU9uPb1DmnckVdk
6jc7YcdRvTKaOMpwWbUZq8YFh0LXq+tPZHqYAFjFECtKNUcZf+DQMPMIuNh2WL6ehfqqtTda5bOr
9L0ePjMWuDGzATWaXkypUcu+W42wTZNnVK1CamBptevSnFY9h9BARCKzMVcCpYjEYSOwqQXfORE1
Ev5VH89CWiE5GYatmsv3DK3ZHI5Hkp3Q4DAgYdJiLuUvQUojiXcln9kfol7N8l4uNvpGnUCq3TPr
rnV3pfrW9e8wxpTsQalZy/pXFr4UsyBT302FcRjzqvIsUz0rufRdK8rNdAgH61r7KvvtOc3MI7vQ
Cbqieao6KquGGemql3KCCljhm7YhYiRiiFPHHtqydstQBiZMbe/GlMwje3AS1x7stSJRQUH8BcG6
FUPpbOsQZYQ/WgoAmZy2SIlwXHfk7ElrimnXE0xpy8iK/7tFWzZrDSJtrcbiBQ9yo9mp+iKScT48
vqJ6dG6JLXNxsCd5W4GhBPjTk40kEazVkv6mJFVxsUFBM9t2cI8SLjQqTvMAiqh8aPrmxcn7S6oM
weFPF2+qpuKIx54QT1q0WLeyFV1zgBlrUg/UMzu1ixsXLEscY+G3KtyBUVdJUsrFbmirwhHDmDoP
guP+U67fWb9LduKmm2RPoiGUxgupt9ZSviFByS530kBA16YmZil9yfRnpdj21pejnpNqRyPITjfg
ITKknRPxC256lixPV8gTBQvZ7XTj0MdPQ7IlrEoW+0r3lEuElQOOIUEOkOWO5ZYFgEmyeSLvSr9l
/WNF4ejQ9iMmiILCtSsPSSxZS/rKiPaOvI+++c1+vdXHo5uhCvrVkIHlBqRl+M80ffyWd3EdF1vN
tVXU+I9CuanSwf/SMXBKN3qGcexazb2SNgHRJeXOfNUCFJmP1qFTzlL4hlAxrzZAJoWA/bFGA9TB
RuIdg8OVeDRbGeXwDpcP+BVXbONcKzvk+ZYf1jPdXKMv05vVrPUjMqK8Bu0Buap0YVXE33LWEl7s
XaDATvx1sO5MN9PW/ZNEjmO1A4Pyxj9Uklvyjlx/YjQFzFWWPoS1jftTCX+UTpFO28X8nGwCkSB4
0lRmJ1RK5Up3rlJ7V8obZBZ6/sbwEUPRCLDgou5EYbuKNnhcVmryFNbfqbxTh2O2bdqb1Gzc+eTU
EneCUJgii1MJkae/KAxEEsS4lpbwOrDJ3fBcSB+si9e2fir5HuySWzVxicfBUmkf5OY4AEwITimq
T1wG43vwZpWnenznTcmkh/mFFOGJkNGpeJS7EpcANQvxt9JnzFBK3snyPVc6N+Ydsrl8fOoct+AC
bmP+xucxwqLqn6oBZFOIGYutlP5oFcDBd8LfSPqKZia9lzE7OXBJKg7kayPT8jklyd2P7mZ8N0NC
CV0l38rB9sOsn/LqJkd3m3AncTIeBuVdRVIOrMl5jvsPw3+UEMelO0iz5K7I8RahkAJpI98IcbW8
cCMXuA7v1C6vqX6mG9XR6bc+guHocrLU/UeUb9op9gYANvl72t8hXWueXT2FP+rjmIJ7XmG6bnKv
sy/C2eJ1US59tAUlSkhS098Vb+y2BA6N4hxmL42619tbcG0u0oSI4YM/qlMPvvWjFKeoPPgX2V75
n+WwrtKNSV6I5criHGk33t1qbY70Zc+cHBAODI+xDodffWZ7nXw5KZfNLad5jquTHJb4hePWUvaZ
dHU9VL8jejZATPa7Hp0uQ3uvtQPkA5vTLjgj5Xe8J3Khmv5GemAj9mwNp3JnpW+xcSTwhiguL5Y4
FJ9z/5FVEAYOGASqt+KucAIzS+h25NCF+Dz6k+j2fftUmpRXN94V61Ax6FIu5oZ9HPE1xU1LD7JK
eXp32g+cUzg9uJ7Sk+wb+u7PIaWDvVUI3RpdSzs7z1wsAspHTxuIseMdRQglfdTlDf8JS9zoWb9S
MFNU+ocCoicOlu41072wn9eRXN3yX1GvdXtb2q4qPYxceuKT71+JQT2r72irkB2pDlX2poXpQryx
S2SU7bbNiWWQj17mVR8rAWySfj7dj809i485cLuSI4JkWVxqrr+asm1c36Z+/f4V1LtKvvTdrQc2
G2+6dMeSYDoYiVcDa57Ya/HOfGRp5IO16Hno1lcR3WO8LLu0vA0hp6tLB9hl2gAYPS1ukVjzGqnl
nJby+wBUSne2qEpZNPJn2/yypY2R/VTm97gO2p2Tbouv2H5k0QzBMS7HSm2cy2lt31bQl6uEE8CN
L+27ylzChVxQdfAQvMq5sgjkm4H9W03i1Kp4KPJT1Xux/MDQve5+mn6rgBClUsJpw8sK43VkeodV
hhEbLrOp3GrjXaYvQeZUus3HrZR7Eut3cctm8tWaD8+gBCFu1O9vE7E27aENXrr6J0PZCASKY92S
XrmacE7IVJKHYNgke0ucOK1PaB2qDWk0sfRYmV9Nv04PVXsc+n3dnlV2WacuhwT85iDriegR00rT
5wXv0d6E1ipWr7w0Q4KkpafzvinuSxdfHgJbGlr8agQFE2RN/1Kw4QhOdvfSaEc13BqOmymXEktr
Bh3pI2p2Iv1F+pZ3N+UjcZKcBbW4R7folgVbX2JPyhXrVKRvLWEyfyXGtTSIxvmW/SsqCMLTvFR/
L3KX8v8Mg4fpwVhsYuI/S69MdqRTmM26fkeNyvnf21uOkSC+5yCFHw2dxu+nSSKMmHip5x4BeWaE
blB1XO+ZD/UfsvE9QlrgsHFQYc4NSgwWdKcpy48cIigbzgobovnEWfcNW8EdlIw43nMpC4OV9MJn
b+jHkiOyk06W9SjCbSof5lc6XVL7Aq479L3c4+pFX41jtyXziThXWKj509jsQXJx9JXJlsJjMt79
Kb/pRrth980HPqGeN9ELtTeDJSO/B0zyq3QlIvanrwoLRvpmtN7QndluALT1u58RPg0g4Tj1hP/M
ZRXCRdS+RjL7LumiYbEoTlw5Rl58wCQWJhytpfe55pk9VB/8Sk66sjxVYO2mg+tXG/4QioOiAkj5
UdT7tH8mmzjZ4Wyr3gpr3037XCc7kO2+SQ1KsVGPz3J67ftNhqcKJ3jwNkuSTApmB1nTxVWNA9uC
6PrAn1hOsDV3puBo+JrLNFPfcwpwwYSijJe3emg5zrAUh24tPugpk1VX1F5rfan+c9kGm2bYZ8bk
9TTemVHz6XQjD7ZOQUuZfJSTUZJM/FxFL5r6XHWPI8qjoH9SSP/CDYpoxN+Vx5p2Q35aoY2EtV64
otKAbXBEsRfesUeJ5T0hEZy2IBvgZPaHMbizmhnSiW7uh9Y9k1vGnEU17mxPXK6gTeJD35NXoGe4
9rDiD6+5eSTT9wMdUF1/9ckvDiauP71yyaHsgVYf8cZWe463mPqNPlH/iHW4TJ9G/CmKmxOX6nFB
sYM7R1geXuV2N7+UBnsXzb5CHGyqUMd59IfLWJ2F/0Eqa26uzOrMWZ8GbwbBxIVw20xmz/9Om046
afJzR+wjD/vhMIEcztkRjTd8wHp4H/kgqU85tSZcV8Wua720hV9Pe0LvV1yuEzg3ySeZf0h7+GFq
eQYvM7q+xvvQ7fO4/TFOWnCp0FLf7eAhte6+dgjfJXWtmyT17q3Ga1sgPashcQlu9qdd3LOGelJ+
bcJj+qaxSO+EvM8ZAKEW7LXzPCnCwd8Q5YMleTYbnnJ/b0EdSr0cxjllTPFjaT9DdR6Mkx25EkdO
sfo1dVy8bnrz2fnPzpvpuCV1qJFc8WeYe7V7Cu07oAteT9m9kRZCouqTlr1p7U8kCxo/19R5QENK
tm35TeY45YAeuJgw8ie7Sd30LdV/JBVxH6nMJVytI7nWLPK+WFv9D6T3iiaGq03ryb4TVhzCbW+e
WtkTzZXGKA73yHzlt5fOU9FCfq1JLJwsdCZoAUley4xtoDrdIenebcMavNb2n2qE854kG6+jIpM5
X1RQw7tn8s6qc9pK1aqyrSONAzYJocz4cXbmZo7OFhhQcPVw2lsqU4CDPtIgC0gDYPopTzdVflH6
Z2nasnLVyY4Fa5xeuTB1rsaokr4ki102brT60/ixETk3FbP6gqVTkMvI1C59IF77uaoP6viqsynW
ja9QeqUQoilgf5N03Wo/SbcqTYjb2ZwDSOpr2K5ck0uibX3Z2o9NfNRgMexD8jLKp8zHK0WOGqPR
+jkfHxhmr6z2F2u6AXaveMKOihSyKgGCvMnqN6tSqWKNivdItO1gy55krL0moL4GBx+EL3X53YPV
RM5LMCqpOv3lXQVSLHQAnJ95ScnQrh3n3e8A8RBTi4IPAh7oPAhLBgwWY5XQgA6bxItyaUUndVCH
kzSt974+PFn6hwUh2sKEoHee1r5odzlKVqpjs3dMV0OeEWq9dvpvWacZ6NFWacyDxWvrh6d0/rdI
ZzZZ9BILa0XLbFp1JXsU/Vv/4pI/mrbL+JPO8kAYK/m9av6kDo+42QfX6eg0RjVADCjS/Wz3RtWZ
zT3o17owYvyM+lWV4fxVORFXyVexdQAbkjWjfFj6CA4PS9Ec5hlu2vTG4BHS/8Tqi14scV4bnw+p
18etDGEo+0rTMsGdmjq3BRNUhR1sG0Y/lHA98tijropyZ5dydYJqsCP5IjzJvvW26ItNqFgrA0OJ
q4UzkQuN3m5C4HOpsKJ4yEhzmiml4daTkBmrcrhAg3TQNepzAmyvXYRBa9IoLO2CIWzcgLFGgD8/
t3w1aCWM/BpmtHOvsdWW+pMEMfTomHl1sRbjnKDzRy+GbhCo8f5VyP4MAVC2i6D29z8FRNjulIWo
EkCnovmQXUaCNxxITju7Kgj1nVX3Ogk0q4JTdKdbNuCsEnF6G6MXkeXQY3Ann4H/sDutI+21EdK4
cfAIbSJUTms0T+TjzbK3sVVIdJINiAqzJk6aAG75/rzBXqbW5hA84iA2cGJFuzyImvPynhcOV9jl
YZHglNIGzadcMPuz3oNSrRFTCRX6+W8H4r8oJ1TCXf5HCISoVlZVyzGZ5doW1kj7H3E9edfQ22ma
YVNgYdnKY5NuZTu2z8UgJf+5l1EL+UJCOD9jhCDEA/ulLb88yuqJmM16Yo+r+/Y6rhyLe+BeQoMb
mm5cHjX54izW1En5qGKsRAHRhfekhcmDhqJ+UxzjM+anfst4aR1hM8GTAkZfgai+W6f90ZTGeFW4
KolcBuM/dg9agrVfauvh2MnRxNShc2h6asODGiQy+9nSfGNO9pJanNi/leyqLw/H1FQyBoNCOY5a
pmA46u6L0C3Re0JfcWsdp96UH+WwuRvEoK/8BgbzpizTV0TixTpq4gDMVFc/2LOudHmO2eEPH598
BLp8CQHqPiKNDx8DhZjY3yyNnLQsihtN2+aJHp6Xe1ij8Ev8/bnfXw0Iia8QxTG9a8cNTLbxVx5/
xbrqcMoNxW55GqTQacqB7B0CMRBvq9OaKiR5G8z3Rkn7z73luTGlCeUA0ccMg8e5Sx4XtXbtK9RL
EM6Oy0ORyfUGj2DhEV/ugj7pXvJoROmqFMGv5R4KBHKt5+d+30uGF6tBA0i1Esw3i+u5qSSYpxYp
2stzqV38Szag6czH4/8K1xzV0gzZcbi0AcRw9H8cr6ahDpx5aX+ILFIbBsgFMJwuwEUfgjEmWIv3
JASFxRIfuewNphtBGM4+K8kuVgm+uxWJhPyvzbnyRRPCDu6BkqedM98L//vc8tVBIAL8831Bkn+h
nFeOllOMp4FcNbeerbFtj+qtNrAL95Js44fzxdxm9rLAl15SY4RZKSXEP88Pu4JwMBNo93p52GrI
f5AgfWOVctwmw9Tb9ImA1qyyZZ4tvxQAPATHs1UQ6iwU1FJqGN9Xcb4FFYh5ar5h4aBDqdm4PLQp
pEs/OFefEJ5rN9+rxByHkUT1ZvmCYxHgkBMUvE9VaBFxDu5Twy7+ZOPc3cd1MRfIPMx1/R0VdjE8
5JWgs23XJ5+Z+2m5Z8/3apQjXrUwPcNiOKgib88YDRelRN8w0nWwExMogTRakYRK4YDpNM66ZP9b
G6MGis2AyeweqzBuN2pNkkUAc+axC0TzUNAiimUUOJSf/SOuGdp4IqDsmn9eNSNykaoR6rz4GRSb
EKS80uk+6WZCJp1G06K3yrXlIM/s8pApcyZ8r63S6jeBSxelgIub/uc5bFKENWuB2FhlV1Dppf97
04RA33wCA5bn45qOWT6AdQ8nOphtQGBuMOtZU5XO0ZAE5aGf1a4kh95lIpfhO7vSMBNBQ78+Snh8
Xxxj3nY7WKkjs6Cmh7/UYuVEV9LL3sI3Jw4uPsbMGAFc6Y0Xz8dQ06dX2Y5sAioqsZZMzT8iH/aP
yz2VtKWjOuHfhxETGIW+shauik4aCpzc9KXpZOPwB8mFnL/3yN4ryVe1MK2rheItX51aLn82KAh8
jIhAYT+oJw7hG3OgeGLTH1olRSug5kM6CO1u+fUP6QHqKWrwEA2CwsTsxVuBKH9d2cD4M7jae1Wa
96KjeBOpSMnk4uAGC4FUXUPTZIlk2DqhJraisCkqGie/SI6cvDLqraxOeyWhZFgJ0tXpD0TaOYUk
vta1uHrvShKJYdtu8pni+gdosdxbbmRmDAyomDlFQj0WxIJxGhI51vfV+0AGIyg7KwMILZSDLBEQ
k4YWkYNB81ong7+t+qnepsrYv+kkmth6LH+0rTytgUtBb2pwvwxawggwRA4IwhhSxWI1GPssO6lY
Xakfs4n3QmG6XdFx19L8JXFKZA4o/lEGzTeFT86qkJTHqBfmWmZR2C3yeLWYaKfaNsI0DoaN0trA
AsZ4nqPGIqc+bA9/tH1ZTtMDa4jtiZwkYn9IlLWoxeBBlQj3aa60JJr8f18YqmzwepynV1iybP/C
5GrL5A+LCdhZNMYZ8MrSPrRl3b8qYMABSZMpX6Nv920nftATGpazJmw0anNj9xjzGzIlmAyCuPbK
/0fYeXXHbXRR9hdhLeTwys6JbGaJL1iKyKmQ8etnV7Xmky3P2C8wGk3KZBOocO85+ziD830YNdqf
BVZbzXr3BYLdGJfaySwyfEZzuMYr2ZzFSEB8OY0J7sbc+tBJbSOVyv2O4ucsiRi9ae9NOxInr4Hs
1FkhfHYibkjyodt4IyRAP19OvuVhn0W+S39eI8wTaAB9NMs0wfhb7mlspmIfaCyMB/M18ObdhAyY
IgWg3VBuxDPvHFbOcjTzkvaFvtCo0eu1hR5tLTwXwH+BCTrvPXuzYMPYmAat1JahCk//tHaatmf1
JOHtZRd4m342y5WQDKWOreND3HCD1QxTeTR2L4YO4FFKNkVm42Rp9UtACzOzpTs5HoOUPY1BxlBc
nDyfXHClOsKm7J8sp5rvCt8MH6JWsOuzqotS4UWBoZ1CncZcB38wLZiKNDR6D0AD74q6Jacet5uC
SVmCXV/iV89mTYKFcPqUJrGUr8XtjAm4jz+Ut82yu0+jyyNWac+asLQ3YLFbkDfiOaLTJ5Ebmx6/
xXuAO+nS9AF6Ub0PnomUJNo09y9hXU2nyKPUOso9PAkbCy2jNj6JJkYN6VcZOR6NgRnV0s9ZFfEg
zBp7Iae2cBR79lrZcrxw6M4TDi8Uawi3jf57itBKnSDj3nZBuM4zM7+y9DJfk9aFhSjya1myY+r6
AFhEHw7s3iWxz3KzXVga5vuQhc0O9WWx18oo3XmBPSECd8N11gTxZY7m6kz8V78pUMYRg2BCCnOx
uNvW/NHy0G1ZuS/7puTLGDc79NDmRIJgfhklqGru3e7kauw7B8lHVAcwId7J8JczeS/AbBcqq4jR
m5sJLQbmAxVX/1GJx7z2eMawTOaRi/W2CKPnpZif5M32uSqaDoEGbR6tIaysbv3oHOgo8cb53TST
AHTEZL03QqZid3Z9Vi/lw645LcgfmlsPtqFVKHY68VmdGbn360xdG80aorT+wZw2PFIoQbzroh+M
5e+NeeCnF9FlaMiPO7hp4z8kjmT/SojA0HH3FxYWGhDxE0QASZoqCw83Sx4/kygJlg7RzEM/Ah8t
rOoQSqBAjQv1Yo353W17ZkPFflh47jbdMBrXMev6zTg5EFF9lAtqtT2YoXl1zN0g5vBoO9F3Fvmk
4OgGhfiKnmy7ePazXQzp7rZFalLNukv6HAKRYn93Q5vQ9yFfCXUygpd0/hblbFrBtC9rrelxu8vd
mqK5NsWgn32XLlGiY6q/i8yORi7tWrBeLHKlzSxCymn65rH0cu97A2sVvtI3v2ZN5i/4GsA4SZuD
71whnXwepJlsgQS7Ykak+GJ1+zpy6D/KnznLIQK3EXeo5x3SUPYjQmYiAFHNw+Tgwr/tIKal+IhD
780smvI65VpxO7Q6SoVCp7zi0utLrfNERs85R4q/0ah0vmtle216YjMbq7iEeUIOSm7Z90bEcsGu
020l3OAcjONmSGabRx7+tAlgfszEi9MMzd5YcMXCmwIKU3rL13C2AXhg+rodoNxkZ3XNtyZYZkFZ
PQTN8i0MIY2pcRbRPkV4tTareus6FsHm//tviMRYYbeH74xv6IaBiQaM/l71pCHBfC3b9MucFeYX
eRLppkGrYrAOyr/YVmvPjKhfEP4IJLueDqN20jQZSjxzQhzP461YkEHXQjPBUDyLMfxc8/lMysDX
9Q+LXcY/u9n/apIQcTQF1UmorsGDHsXa1sfYslIv88IP+DV5A6cIkZFywQ2UgrZjCKIjL4KLEnrr
E/FhDD4GgEJEK3JhOEwoZSIfoaNFieg9cy1jDQrb29upk9zpIK3vbVF+asOxuRpVCvYLBqui1cLE
09WfIsis5hTVZnRw42U7+Bk2yKSfT+rs96FsSnNNauHP/yoV/D2dHEW46VvIoXXLtx1LbsL+rgjv
egAJpk7Z8hdjyU2HlY7vbxtPSbHHcTOubrS5akzMnVqf13Z+ZB0QHVub5q81o7G0RffmGuB9y9E6
3fBHLNzOGlxyOsbeu/qbqk8xrrgULsF76ETzAV0uFT+MdId+CL4pLvAkmvm6yIMkI7Zm7tLoGI4G
ObIPVatNG20QybnB9XZxU9dF9XdvjgsSdflQpiWsGxuB5mlofXedxkLfAH6FckaJ5u3X2Q/h5zBH
5P7tOQvrDyduJywBPOGh6MkLbJy3JKdZJPmdKTyFQ1/h3DT0C8EBP4EqW6+1fDXxShmcsjxKVjpO
LzppxsmRG5CiaZx1qhO7wYY32IqO/kzuBQalYu2J0mFEVTGK1yoMpC3rqaK4VZXkxJhr2M5rhoPs
Tml1lHTHbsLkKAb3Kc0ykNnu5KGPspytH1Gl9nOdNsHIBs0yxukMz+cx6UAGUk9bDkvs4UuIzeDg
Ny2l6aiGsGpZeKXK7pT50xcWvchw0KRD6633iLjFcZAzX+DOUMs9rSaXxSm2itnnF2HNBoLMA8wf
PHNjg8zR2TJALA+LC2Az6qcPM5+JKi30+qRGSe9zU7TNf7geDf/vd60scHk6Cz3HxsxgWoj5/37X
6iIRnedH4zZI7GRfGOyB3TD6vGS+BcZuclFdR9Yp6urXTG/nUzEV7aNe0Zt1i6lai15rWT6SKNfJ
s3oxkQGUqbdSb7DlRNbrpPNaV0vzoS2+FmyzP9UvhW3Pn6IJ6bw+FOGO3CvtUgbMD5RU4C4Kd98A
vWOGisLHZCbgESZJ8hT2JsHddvAUAXo9LGFPb8Upfp2pa5O8lspr0WSQJJ/Z3dptmuS+8rmPBKyu
97no3kcnCz+wAZwPmHMycBFORvptNBKUVMzMBma67he3+Pb0x9v60BWbvkIoJGo8uGXog+GBIHhP
aafZdPUyvuSGjbixbMTXprJ2cZdcNTufP/ees5uWwP7ipvR1fexaTwUsPgTfk7PvSZ8zLMDwWpb0
67KI2czIl+pQGyQ2pYB7FfEscw3/rMrLCYsvrAHrNBrCQ13AP5pj1ju29/W20s+oM26q1q5fwvQD
VWR80pLYvFrpNzMlbIaggh99mRXv0+RS9vPj4kqpm86LgEk3mkR8tbCc2dBidWXVQx8zAChSdma+
gaHyPe9t78G3/Z/q5hQt0WncXncJRC5sG8NwmE0jPDKIDQfNbjkzISHAUwA5UXUO1Qrtkx5lyVe9
yGEiLElwnVx72BN3J+ibB5dIonATeVCrCt8nQ01eV6/U9ao+lHJf7g01m/AIg+vJYPiJZGW1ago4
7UTB4E9JUYWNzkb9nHoMQiDhmSAsJV/2Yd4AGmcxYNp1AeaC7bl66Uc+QcBNuRM9MTNDAyd7oxNw
tO97uQeRP1UatOOm01CApJ1HyRxf/SE/VoC7pG26+FYieK7nTH8RhDOx3PLx+oyhS3wwxhR1yOtA
nJ1pdFf/PhP9E5BiAEZhMgp827Bs488aYLdg/DcG8OZjYWj7IvSzY1EEz+Xcjic7dn/C/EBdBFwz
LJOvxlLqr2OkEQ4wjvOxbTeqQmsYwX6C+fSgirZ52/xclJs1c8tHtXkLwcM++gEiZQuqm4X5yuxT
995KdEjwaZxtS6cFh2GO5rWy5+lqJsK8euR8XVkxhn5hnINacX1o13qWzMzzykA/5z0q+cmhFdz1
JtGGEj/hfa9tV3u4neeB9R/gDPPvNVOGQHyFzNsU923p5Ar+AMp4fUuIVy3Mne6aE8lfLD+g2X7N
+v52Iq/oIyHLY4Or9H/vi6R9n4Q73aVeBLaz6+n0ubL0tijrUB1O3jq12uCuy8cf3dgU3wYjfzVT
vX2d4+lNjIaLHnaeXsQNfiKilY2i+z9GeN/9syJs23hoMWrJe8FkmfL3AZ75uWvhfwVHeLn+pkZ5
46VT9YOnPGV4bb0XA+7RtrS17EQhjCWCbhhwnfzpkyC7KpBf6yK4BxjkfIprwtMICI3vMdlKQUHV
HC3Ug6N0y1uWOV1T4jw8aYV2B2o7cyTCTaRbTGgSmdkbpFDDaYYIbEcjIzjwJ7yGWc7bqDMZoo1r
NIWroS4wBojmYPZejjWxF+ffB1w49nqgqLuyvSZ/qERh7sARtnfsj3J2/8CBkSNF8clu+TZ5bS79
goy9Yd4JbxYPs2b8UE/5bEDqWIzepKpPZBXgSA3lhAjWc50HdDfgMfj0Y6kOWK9//068IvYudHRz
s3hJuSuaOVsHrkXwdWatqwDCWx1DsPUGHEPKfmc2I3oNQ94h0q+nrsVwftalY8Vbmln2fzAorL//
2bmpPdvxSPbQ7cAx4P38Ma9TOdZMh/z5nYUWh8kTPQBC6iAV430aGtnylusTr4OlumoV9W57suuL
reXxCSm7tcVC1zy3Af6mxW2tzR+1Hp0dZCYZ0GYVJEDISRqjhgCdBwF4RJC2bISVGlraWq+nFSWo
5Nz5bBftheJytpj0CD3MnWT3QA6SkRNzl8Lh+vzvA6Ej3eF/bYbYwDd8x7RdLMRUp/908Ydj6fZU
F2ckccEPdVeqA2iaGOEDNymQkG1g+ITaup69H0CLhgYAmEwfnoaceWnU6JUU6JSgeBtQ1nxCuDoE
UuWQMFSBTlhHRuislorQ8UFLhw4t/SzOzKjRaVyaO9qx7TkrAa679P03qp1pkz0zW4N330qEued4
b5KXirAkyM8+kbx3C8lOdjy7uIiaiLiE9s5Nq3XVZMZTIw+mOfAhpra+jXJ/wcWdvHWO0z8CENGf
OtGk5DzNYtWSTPQfM8tt6vjrJ4rewGbBCD3Rpy0a/GkkF6mhCy0n+XZqO0Kz7vBfuN9YsU0X5SWv
p5oCDzEYRIOluX/Q4uzlRkGobH09VqP37CSLhmykKNj7GuWWEo7xADIjRh5MOsloNf5mosgBazN6
K0ajYcp1vlaJQaR1LPM91LUg8b8CaPh524M3daOJTTkjRQ/TCs5+scvlzakOClfIhHLXVob3RNn4
kz15xr01DM2xizuB80pMiL+dF0vT5r36NfJOI/8pZgXcl4Drjbj2dp1Z+KimEAT1mf5YyeIGIVD3
WqkVn2KjiMk2yIK11tKFEDL+qsjsZWM4ebcxbaN+CrxtSTOekm/7EAwQR0crfAu0Ot8vRWsfTaRx
6oG6wTrqvtwbAOPsfe/ug87jowxD7avrEdiWhfOZpATWxkkJ6NLPuetiuahQB8tLiVVVjdk4TNwd
dTdU03ktCLr93yEemw0fbbK58Q2WRvtiTYaLvV62K11PO+dEbitTOcFl2GDxk4+ITHEng/h2hqem
0oNrOXyNPN94VGUrEWbAFDv/OFRacZ81bbCNa5eFjxPopzJqD0J2KbS8bY8UwqH9yZdCI8kKcAZ2
VLLRHlsfPH5MuhHr2/R1pBBGb0UFLrQGqs9qgCjFBgfKI4sCdciNtrwyuJ2itn02XWdB6WEWt/fo
fYrdAlrtzhjZUaED/Mub8dSfoGemZ/XPOD2alX8fe6y/76skuQL/KbUAw7QZfP5RDSgzkxrGpHeH
QCOEwfVqkk8U52RIwYq0Rtnd0yrbqW3vFCzBY50js43d5XXZW90S7yI/Sl8i0npuFfFwblcjEdSP
PUPgFpCffehNibZkC371agPDYNS0n+xGvBYleZN6+tqHCzSq8KCeG90jEUedueOCNdUc12NmxnvG
zfpziHUQMd+/fwTePyAqvqEHluHpAQOJwRLk7yuPyEpjG6cwdCljvASD4bxVnjEdRWNRaqwr582l
2LmNhIi3zJSO7AXT6NCBi6l39cnP7xwh3EtixqCbHTs/OLP54ckoDNeK96bIg8/D5Ij10BOFMS0o
aOgZlFdFKfMbdO35pBFgIu+XvHF/PRdRorGJFOV7thjQkemayhftMLRf5YlVO3zGS7IuukCubnzg
N/HiYXvM2y8ObuLYAPk/olvAc8AylnUFrQ2gEGyVU1LpxoMFeuXRrugwUDwt3osgZXLJ5jmWnZTi
ZYHYiFm+yTcKBZcFCVamQv+mlAYUSSBaCUfb2XnbYb8JXzOZyqwOGNbs25lDFfHf/1qW/cdk6fvQ
xEyYVa5u8VupVfJf8HGeW9DeqbLoaI1SV0TJvw81+0MvkhgZW1Gg+6ijLVzb4GzxCZLn6yCIKXcU
R2hoLtGCEQNXbt1QtFWHvG9/FPjEa60Ppdh39Hajbh2noOk+bntZLdVOZZH735OFXjtAm94n1KAb
0nUDAGjGvoK0JMPYCzB4ZFtMC+Tff2kDXtY/fm1QXV5g8hsbhvOPmzTz7IbnFN1gOg3JMVmy9mnC
uuGSxYb7X9TbyqI5ow7mhEPmppcJyXfYjH05HxerSNdpn8yfSkg1K4QKJi5o0ZEc347b3C3E52qq
V5bc67pkyNBv94YzhYzsygdxERU9jU8+8TJwD1kz3JHNDJZvClmk3JkS66sO/ODVzrTC77SAxKMO
PAMUVPEwaaC9l6nI9mgO0LtMasysl86197ErxQITSbWgWH5MTXyAUrF8WCGW7oGUrGsFLWabh/W1
W5C4jQpH0Vchljr5Oog1exu2LXrEsaziddIY2F87qnhrP9M07JZI02ReSAtz8I6hOzmrlzWO6t2i
tdO6rkm5q4XdHDF/H+opnF6MJY4ui9AzCvw0Ul2oq6ulCx0UrUt6uE1bfljld7rRJ1/iEBl9krGX
JkV3lbrp8TYn8sgvtwjgwpuqbdZjt1X1PyE1D3DWQXHCCmTlasxXRB+oymwWAPaATlJtbkWsdxdP
w6UwswddNY7xt3dFBZG1dA3Y0YJMcdeZj5bm0jdO8XX4ssFDJKZhbApyVQ8LScM7q2uDJ1WwqrGE
v91+kXSZPsC0FszwRn+OMqPYV5lNj1S0Phzs8eRhOTyNHeIDhYlRB3W9Ilvm96WwbM+3JU7uy8BJ
a243uNqTVWBQ6sDfG+J0IGRyh5Tgp6jz8CUx5hngr70cMy8N7tmJXW5bL1A8uzQI4Pd5qQd6j4Kq
unVN3PYU5PzDbbpXMz+YpF83u45qT2e8foKnPSECZOnj2A9E3k3fetaCd/osYyvqtjp2eYYvwDf6
R8IvcLGznONGKpYP9YZuZPHRauzp6hGYcg6acd5ZLNi4203SWlJZVhl8fBMFATaKa572rr+1tUJf
1xIbNmVFdE1sZyfSyV3fboYCHObd6OI3AdoVbZIpJCXGdkbnQQO3EEQvtxWLDOlolnWUFT5O/JYI
8JGlfRD1ACX2E6HwzySuOs+dj2qpBYq7VzdzkQTzOk6owGa0p2h+Wnt6DaSde3hynZC8z8jvoum1
zcPtgFt7S5U1fLfM+aCqh7Fu76JBXGqmoe94PNWTSHse4rRGcIAOMWSj13O0rQr7Uy0ROILCPSiS
+kO90rOEWNAmQ+kuXaZLg/owg+T+hpz1Mao1bt2mWE56j79gjlk0OxrUiDlx4AIy2ydyvRyWLH70
4EdNgPvth7UEJbpw4P/NPqX73JfNJps0ilKtmUyvpj7pwAcD8ah+hEQnfbU3WMeYmdBWhESBRpV1
efWG1TNHKfYdkxVbwmHJIXv83xxS4H/dGsGuWKsE0m4ZCtQbXncxYlccIx3Rt+Et+cUeYHeFxATc
mrOdeCMzR7y5o+ve986PuhovqDxIV5YHeui/zqwRwXSKWVvut1N+/3U6AlKx5MZ4DYuP5giqCjiu
zCbstMw4WNAthmula1Cv9Flbq16cEVS6em9kLFglSRzufhccTEXOzoLOP5E1l7CoHdyS7G+4kqhU
6YXD32hNXApzYH+oapgqkBkL0vOqX1dF2r0sGlSjyTLbl8rEOrvIs0leU+9Gdf0zg5/0MMxm8ywg
ophSPBKSv/Jszg1QkxEAwuBf1ejVQ8Jd6zpbbjD1yCHVaB/NHoYvtRnQ3V7sjDL5VLgz+OtRx8HQ
T1mzC+XauDZb50SB6qJWRaXR9hfZK1FDpzpoFGYQuhMG2th9Qmpi8PR7LNLnvDkh7fjL8PRku2V5
30sCYB5EYNY9AzRgIL6YqdnePsbbJ6g+0Xm0xdnjb7XcaMzcWg0VdJ78Vgzp6Ta7dpJBpTYMZPo9
j0mYPnaObj3rTkYJh42DFxogWIDQnHNSrM5kj9D7WsjvnhFcbVQ8hJfrPxTqOaiXS5qn+cWoybBs
x8pa91TeiMO0cG+GJqNP35zHzmzePe9RjY7WQtVuDK1w1SY4R2fZD3M7YpaLwW5QF0QWM5yLQAWh
6yakroZ4C4p3a7ZfqdgzeyNZexFjXm5HodE8AXpxnj0Udr6TLY+3cqGmhexcEu1+7KJ+6yAWwKO9
oJor9QfVZEl8JzpFMYLXiWi6a0UK+maRZ1McjrczdQ1l5q93p96L0AfplKD+98XqbEoI9k5KIsSp
062Q5cWfuomkxCRlKzFGRMSCel5NBSb2W+ugCKi3CixmckxSg4FFHvMD5SzYOnvdbHQ4Iowwi9pU
FOhYXBbxkZPC2+vReP4+mxZh7NOK2pvXTOyF9ZPfzHix5DcasON+rcnzuGj2CqkGR4WyEqrKdehY
9so13WTfFMkP1QpJvCl6rLTvBJPSp7Tq0t21MxXHBYpvNBL8uJb61Q7Whxr7fv+MEXPo2MCG791B
A9nUuQ9j5AUrzw0WgAnTbZHURPgV3IsSlvZ1qT1YnvsQBqG7c1zNvWnYSfOudmlaszqQknZ1mNIe
mYCH0dbBO7BYmGDptRGhgaaiDfV+ly0L0bGSGJfJDL2OzOWDyxioLhkhkGS1cKsWXMaRqDUc8/hV
Ms3QaNsisUmTW6aLSndJRE+AbbsrXECe/TjXz0w4JyT58ye5g97acobVM+u5cy0NxXLvv+k85sc6
pflyu/luAYZDSoVIDQPqUNCxjMypPt9GBqIsfdcZH/Mcg1KEFYJP2kIy0MT7sta+qA84Qdq29bTW
vyP7Kb93vpp2ZZ7qyXIZm/gLTXWhn/Rh/qL+etDbuicBEXU988Qyr/fdBV3SN/V7jiaZffaSRNu2
xKFw+wk1wv0u6v/kF4LQMj89xiMekzrRJ5QBnncuYBqqZZCPhYdNYb1OlmT4xCR9F3dTAHfdArci
b+MylOVZV3wehLFBMFQe9AaPrd2N81sepQ8NgvE9dhKD8HbW2OFIrjnC4BWCSOu+pPidwsH7VlTt
F0D4ybExLWOLIvlOTS5p1RnPVKLvVFGP9CfjGbMEdRk9PmSBpOVIQcucEv0ct+Fl8UoUOmj2GI8S
HTW4/WT1Zms+JITtArBLwBy7nfbMk78pwzR6qYuGXN0K9V0bau1B3XV1415SPWgpayQfRTCvKuaE
D9anBTI8YzlpVku3PQvMu1oe/H7W2U3Jl1Guv/suzEpLYkZuMNBoygDY18W8GjKBsRWNnKojoEYF
HTJZ3+I6xRgFzvrR0FPST4FwjD4hi7ulQ9KUlMW8yQbcr6KcxbbTlvyMeWHZ11TC1x0a1ZXzP1ly
zv6KlsxFMeLcCqGv6XXn39hYllTVvRXaLONvrSCYmxt/xGdKFcfYVtgfELW4cKWGGknGvtHqr5Sl
nHNgMxgkcjNGvlK99qEGH1udIMsaOcEtZoQNX3SxrfCSFST6RJaNM7nUrypd2zOH6FjY0bbpWZkn
FiX8RgoVHdniYuV4Pytuasqm7S4qArSBVkidsRtsCSZ3DJzdOYys6cZ5tXptK3RvYmulvxcaefOo
saDZyMUIHVSTOPjlg+hFUGamCPbd7E2ftNZiix0sLxZ34yrqkgJaSZHvUJ54+F1scBrybEzw0v1S
P9H9RachN2JUQS/Cat8smh4EzVnzBebQrUSa62Bm+jghsHOsbNJ/5/4h0MTj7d1wSPujH7doDcm7
18+B7MSlPWtmG3HU9reKJrYG/E+zd/1/qWvUl4Ho0+/yBdJXZywIZoU6KvBj5Fv6SZSrbnboN7es
chDy8SXqTacOwtM0N7+YkfPQFNtkYFhvZ2u+98Uq/53M4i5MinEEpjM1zG7Xqtdplx9CYmsuXdU8
N53mnJRSRuVqRln17EazhIoV7jWr9npR24e5cltuWSwkcSJtLGH7pq7bwAhXIH8/Gt/RjnOuzS9e
YV6E7jyJjmy93/exEtp36GQqYPJ3YOGzhzmRre/GJuGL2vyjLxbBInfsviCpksoINulk5V7jeU7a
jfd9yvLmGkpDkEqohN6L5V870LZYtqpYV+fmr7KdKuAhHlju1Ls93YeDXrex+6ky5u1kogRYrGY8
FWXlP2NOvAGK27A66RZxkmEZktQpt7uawa0XZ27zVTVmxaij2mTjPKu2JQBDlvmNqNfThITq7s+3
imGsaYfw9bpYmC5r4OuD51UXrc1pgoY0UYi2JOcafOsxYfx7zjPnYDNz3dtNyVjXyiqdfAgHFfuz
NFgFknlaNlAC79J6HM5u7tndzukP2F+KCxm03qXQnEeIgPVjwqZ2EmXzSjrT8604TD5Yvk0nVM9t
h/1VOW2U8Uad/X7j97W2oRMAEf6AXsIjeq8/LmDNjx6EIAow8v/nyGQD0wfzMs9ETKRdt/7LX8mP
dOx+2VH9zfJwQGDFZvRspd0DwrCd0vOoMSOMqAZ5ds+Kf8IMCFLD2w2T1yA/bhE6OY65J4rV2KP5
QZcs+zeqzTOPGhTA1DGO6pppN/G9HqRn9aaTALvLZuebaXsC3gVZWPNcSRa74JFBGbBRL31PpMdO
L6Hwy3dNUPkPFKsf4swwWJtCkylG9pqT4/wcLHIs0x7DpDqAMLYc4lJjeYWOFLXzBEkUoKF0ZWiU
ORFa6tu1M+iU6NSdkNfhqzBRVJCbx8gRujpiTyMlFVsOnMTLwtoKHRy7ahyt/eGxghP16xNa2uvt
uSgKPGX2En3pAr25wb/t0fuoW/dF0JZZxruwCJu31iuQU5j6p5b+5e07h7gLNmhLrFe/oRPj+Et/
ywpSL5nO+50T2/1pSftoH9nDKZ4j7ZIA53yyhFmCcZzfVMmSxLBxi5a5v/vLzW/Eb2JexDpuQBKo
+aBxTOeSlOJBc+GuFol4uN3L6rZWB40Ssy+0T4ZhDXv1PYbZgGGY+586DOadOfcj7bOymfu1m9np
oQ6dGEpf0Lzhv7lWtJzvfs19ueeSJJEGD1FEFvSka58LL8eKo64BqCcWfVxIRjQ6XMTKynDWjbR9
FNLMkCzoNfKzOldX62IoH6EgyK8orW4TWnlyDgv/VcHWXYMOTtWO5NFFpvaWTPkLlTj3O+rVcyr0
5dXWsdvWLNIG3Qv3FjK+904a/SWKNNOh65ExEW1uowsqcHellIrKSaTOmliDztxFMLfC9t6uAKYo
tUwSSO9Ij2RuEPwB5UqBpr2/SRboZeoeiwO8Ix7rk5Putf0u8DoceXKml5N/7dBK71uY6BQ2mZYH
8liOblS8i4G9hDa+10tUnKM4IPxVfk+ISyEJy/o4LOn6jyFWDbtx2yfnss3XRuiJTW3P1WaSu8C+
PYkpWd4zMWVnt/LvQ7d7ZLfD4zvklPXBVbPQH8jMCdmiYFnQEvb+zMJS6xg5eba6/VXLdtBgF0yP
gqTb8+0foMTGmjYKXqgZ25e6s37Y9Ir3ER/SjpxjMEXo2OVyZKL+uteixl7z3zJs7BTCxR6VFfCC
ctxrKJd/xFGzytyUDYo89M7ChKyWKVrpdHt1j6qVEElKSKARjEvyu7a7FZDZcJdHAgnT/8DqQ9D/
Z7Wd8otpsG1Dk2Apu+1fmgxR4NR+MtrWAYh38BWQkVZhHui7+4kYpfMQTIQie+RGubO+K+zERdc1
wE5iqX+JWBKbZA3QgyXCsYMgJwFqiRAMpKU776uA2xYWcXHQo/pi0i68qkvUAuut4TQ4UgLAUWPu
X4dBN2iqz8FX4Lff1b9qVFN09rKKKISqJ0SDhZeCOrvuYGxLnUxOU++penS03sdGAPTk7iy9zl87
DSRVO/PqTV6whBYefSniKTsDYqRXoygl5G+5oo79MjR0S40E0KQz5t81340PqR55clFdXKvS3ut9
n/5kUuHEnfZUpX3gtA5kKk2bdprs56vyUlzZn7XSbQ5qf2th/PJ8OhNZPWXPDv0drAOx2Lq6Gd2V
cTG/hKJ78Wsj/qqFmKU7u3R5zMiYMgvUtraSW9coEXO0uFsVQlGlVYiPlXiDyGv3au9ml0N9nbti
pYkZEscIFy/GWkKYx1OvBbMUfcebJqOjkFqoXIi6tI5UKO3nrgN5i/L+hz9nH+oHHrXa22pNQ+ZO
5X3MITnLXZ/cqZ2xRV17hyNcSJAvmwpKE5rtJ1ix9I0gE2fjUJSK+VxzVlXZ9tYdyPUvxO55O98t
GUMru98sRVWslcekoNGwKtWdNInAffKBukLpBbapiU+udE01cxuwYYpLeHO89OhOguuTIBz5MpfN
NzuEMGRq+dlMQ4Y+DeqZqoEi3PC3YQykrrXHz27PLMEOM9I33YjRqRrAPapSurHDsPpDGXcqVs6P
upPsKjf+PDjCpqpMwUNMMayTPPyGUvtslZl2jyOdfy13SuvoE89wqcqglj8mrB5dHIifH9+9dNSw
slYV8OdR7Ahy8VeVzx9WE1335AN7v8PwTRZi0adg7HTvaGbYqvBC5Otaj/qPPJ23BQXss6EDt6iV
R0sDxxRSKH7QpQC1HtFy44VLQYFE5jboWv0Wk50ZroEpDO6DzMu2K9iJE2u0IGuWo5uh1lao9jnL
dkaFF81tgQpqrl6+ZHHX3lFIN6/+MsMmGkg8Tp3yI/KzdNunuXGgXrAQqRmsUtoSlPKt5UUIdL+G
hYx3mZfmYLsYA8xmDrcsZn442GHOLlaflVFWpyTVk+coaOo7rbKbz6Uf3FWjNhgrj9Db+1s3qMYh
RmziXeSY3mtQzsiJPRqr2Zjte+EdPAyP99HotVsCJGfMRSx21WGmEtSK/0hnsOw/++QB+qwgINDJ
wl3hBM4fKPm+EbRXCf04El9voxKFAGTPr16LCWXoB6Yzw/2ZSxW1msbtPL83rSBnEWOVH7OBADmJ
6cXJtVX9fwg7rx3HkSjbfhEBevMq71JKn5X1QpSlN8Gg//q7GOrb1dMDTAMNgZSyOpUSGeacvdee
ZfpUxc7Knp4d79kz4gVa0tE6kJOx7QnieTUy44FJ9bcnBXYkAj7ADLmNIEA3kNvGlOGXwN660jjk
ZVx9Qe/CV1+V4pQ12XspfdKyF1ugb2UFXBV/3gYTKZZRDFKwJ7AxJOv4mo4j/qgUndQsEGNkXfhj
5CANwkAdEFHW1XH4aWQtxXbHZCDo0mjN7gRxRzZQKgiyjrhv27fX0zDIc4pkejOl7ojmLkdbRCd3
34zgCS0SdM7KCqqxgBhk5L/yYTIU6lSDRBI4q8ggoqePxbXVEVJBFdFu0s/Ffoz6mxpMM9vcFVql
39oIh3XNBY9NcC5v0oAd7UaSWXcsL7blwRafW/PNlFTBhp5EGlVmnsLSWmlW156QBuOrI1MOfprP
HipuTe+lsmmaRCcS75v9aPTsp/yiolVFSuPnHHoEidBX2KGmAVO8HEVZHmyoHFlwNQMMehjpjq6W
+Y+t8K+uU6QfqeNdktEpfgiNXtxkvFVZlX0dowXFKuvgaDt1u7eoRCy6bbw0F24WY22whGddrukY
Fzqqa9ncPNLDphqhSflhWvJnO9v9PiLr80DuNK5OCDUcBI1WvwxIXNac+LXwPqrE6ZZX/v4R4m0g
wNRwcAv1BWozaothrqFQSb7aeyGPAUEpYKkBf2tk0Lx6sfNRj3n6krQDvthkgn8X9tkjAsFm1U12
ufXhfuwc0ZD2nmMLVV2mIunigzenGQg+MBKIjgDqRIPLnpxY4YLYiF26aJhMKpIzdrvN3RLswDzb
5n54VfVTowngJBlsUZcitKouLhPhHDFRyTD6RbTDo+oymMSQHQ1KjRuFNSk03eNylTsh9PQub1Ya
5z7R4FJS8DqKZcldJWB1cXqjIF38fH3oLFa6Eb3oclpUtO3Zeh76RTKrJ8NWpgyNShM5kxiJXdV5
dvQ8etb05toZSAoA1URHpXj3DNSUbRi+ihji0ohedQPdwPs6EmgT9EciPrtnNQ6UfcwmvpndlWMX
P42UHNiNIdDK33fMqHUAFI0McE7AcrtaequhORS3NK/ggmc2jAAP0soytAchgLvUQrLlVDF9knAS
Bz57cYnpp2w9eo1KmhK5aQhaxqX0p1zIZLIFh8EAEQp+tJQdkGtY12WBzjzA6bltlllPmEuSiqzG
SzAtun890lBEx7NxGAkCWHHH/1RpU31s4hEg9xawHNrR+FdouXQVRhZeqr5DD93ciaXSG7Siu7jD
+DV3mIgoGE87kjoDFivu74TItqOkurwlribaiKkMDoXut+dYr+I1hh0Yh5ML/nHJvesN+FkioFFM
zv0vWUCe0NzEfVjOsJhph4Fq+D5JkNUt/fC4y15t1vTvrmPeBg2wMeO2ef9ajTqjUjUZ7oNe1dEr
Mro161wgLkZhYqRnw6x2zeohH8cPKSwb5y+MwdYGcA4tddiYkU0G77ykB/RadFAfQz/J70Ka9q3G
jlEAkT+qElHNjoUVAJ9x7Pg//KAKD93YZ/+lnHH+LXBDXUBKmosw1nBYz6s8tX8s5ePcqGZWSCj+
0ICu/CnAzaQq5G7/0mSGPHUliV4NHOW9ZtP81u2qf6GutIQqHw/u3C2L0sE5BwlZHWN7k2H6YjN1
OYX+HJKb95qHo7nTtbE7mXac3mpWw6FfDd9yaEAiG36mHezycSY3pessbc1g8pr3TvKgik5yGRow
03yvSgzBhBW0O7BP/U5d0xX8o60XpMUZylSczgymoAzWLpaOVROV1kYDUvTSVAgtwtKMdurUEQa+
9Tl4VZHYowrHbrRN5Zbzg2DpRQ+E+3NHoPW07pgBHr0OhIVbjyab0sUlNy6omVTmwSsmRar1tu3f
j+LludkCuxsRyo4TMtxhTAPxt1SEKUf9TnLXRQ/W8z8xFh+CXPK9snKOHzDjMe53gUvzzRDMIY23
m9vFzrP8Rpzsq5YQhFvZd2LjG7G/6clgt2Pyw22A61ASgKEsR0Mi3M8uI6ViVv31v9ELltah2A/1
8ujn9kDt14FAuYy9VvaC8kXnfdHpwkaUbP2ubJ/sNkq2eShbJkVgzPcySkxZcB9JrDMWFG482hWu
MAGRRdZ1u1K9bpLhSKPO3hBGFG8NpM+YVp3P4bLaiIO1FsTXvmrTjzFsGdpyne35Mn2Q8/lmjQIu
Z07HrI7qq9mG/icay2FdOp580gz4FJhVjJOY04d5bLaG6ufPSyNaPVQ+m02/MpFGMd6RpNY9TD0f
aOO726Tzwls50eaNWgao/1t95vzvhZ/nWegWiREyLK6QRcP/j1uoIMEsrEaqcIEf69shG5+kW+pg
EscnC+u7OnDSpviwu/ob5ZFtGRv9lSyZ+dhFJKPbRkxMUxmyd2crLBD4HlO6XmvLwaRtUzhWK5yp
rjt0xMGv+1TMyEu4CZQmakfRwxRUbL0S+NJO17yor0KrqZJg13lpvEKcbDI+AFdP74OZjt+hUt8P
Mq1/j4VurMmHQM6yfHKKaSTJ+c29AQLr8pR66BeFk+B5G0vxBTxGtP2vz/HfIj4Epjo1ySWMyUHJ
92+laWuJWs4NSM0oSX9OHZEdFUHDayUpt5pYh2dofQl9I9yqTX1lZd6q85viPCJBvHhFwcrNxNZy
UrWgsZoXz6XxkIHU+dZgI7eW/qex9M4z+3Zfk9suciJXpgT6LcXsPw9tV75b+K7uLuAgyMedqmep
ZgF62WrrWhMBHb4GkJfGy0OF3uQV+cq5n5DiTk3HrGBYw7bsx505zQElo1ieIcU778uOifQ28Rk2
RkVbnUIcS8R+GRXmvSsTGjgqT8kqY5aRGAQJ1RMw/sb2uV/C3foCaEYEn/4YIGa6+WF/qgxQqXrV
m89/jqI82PuNJ06qK6P6M/dWjTovXeZ+zyATjAavGgaXBzGAy4xJdCUWmVMVCKqGwSkxn2tH4N5L
zWCrR4m3l6hnVz4JMV8JRIRGWF/TmZlOZSFFftJuR42cMiny4kXQzFz+f5lvfyt9PTiq3xhWdnrq
fftd1W4igtJ6QB8ngHvJhkhAeP3kycBRDqsjxWTnotbbkzvP+zkq423ZNT5UtDm9qhcyg3C4jRLz
ErjakQrF6rxa4vyUEiBBjLSPNLIkysgJr7PkgmDwnr44Fis9XN+H0WCXnA4pWNWlKAKwygDvwWkM
eUPkKcocaVpvzIrD2gZcehTMnE+VzB6jqHKxPOE7tDwCYXr0WssOql+ORmGm67jR7G2x5GWrFyh5
pyHSPZUHCwtjasvsq7RjkGZWne/zpZvF0/NE/Vj2DK49asiDXQ9UgYuJa7XR+gX8jRJr5WpdTyCX
Tu0y8REve+mzldr1UVUMi4icAl/vtC2lapsoxenDHZgFNHBqV/UgHXSfczDWnxGGrju8QniTuWtN
DDNklOql1pNA7chnHC3yXHnuDxF3kpJ7Zm7tcHLWeToG27wHrAfDBvNH1l8SM2ogsjbOObSD+tQW
GmrBYgrACGjDvov1EW7E4mivK7kX7bbq6gU/Mo0nPXDA0RDQjZDX/Qkdo1pFlmu/UEuLsINr5YcZ
NM1eOrBG9HZu95pWZlfSb3qpH1v4SXutE/TXSY0Dnmva72ZI+pM3fMddmhHY1A2n+27CspN52/cD
wvwpNo9qDwCYtIPHO+UxX/wvtT8DjMI8NeVfnSB+ipfZIx2RlpOXAYNRs8DDCe/kZ6796hTaRX2h
CCINmnjxX+oH9Cx1RmEfWYEamNWGU21CG4qRm940y4OgSJTAKDq3/sBaGrWfRGq9cJAMsxrYyi5L
f9nquFKGotmpYtPY987GssP6LkmJeo99AMs3NdeKGgVC4DTTVgkb5rRwd95yygB8QPESPADFic8h
lv6Nkg6VJIFqEkdJtSjb2O2TKSR9bqAJpDa0ol+khE5LFYDnTTRUXs+sMne2u9XCySLTOT+0I/Rh
lLPTVu3GJuTTW7P1w2NyshYvLTCBZMMyGng1+7ZNHmn6T1JfQJ4oQ2GfxKy3R+Dyi5ESQOJbIiey
3ye9vdfplP7DxLoM+74l88Scv6pfJJbmalS1O5csckgD2eswe9VNeTJA5bxqYv7E9yh36qfVdrGs
MWdpXkUcBBL8P6pjI76F9PQviW3i54/YJbKFLp+7+GT6EgR61vj7tKyDHV4esBeORkFDgCziI4Cu
sWx6Aekxpo586SQ3Af+aRNru2P7UcKLrcI/yq1m7rsGgiyiV8N8uoDim3gnL9A4OQSj3Q10UJ8BI
FbpJ12Db2hvI3rx0Lb3uiY4Ei6bFlTu1RvCAAWg36OlrF5QJVCL2pmapW/uC3p0a8dSb8Eor3dps
lAT9xyd0zMPGnyN9l7GOO+deSRhZC1usb+rigGqSyyrvh63ZwJtAEg3Z3+xsFmpauq1HLCpKnBZl
5mslu+B7NbmvVZZrL0S4RMSpReGx8vVT5Gbjg2l1EcvDIDvmRh9f8nSG9bqQfAw2C9txYMyQxvjt
TrRpSD+brOby56EL0+4AOuJazD428Sl9M1n3fB9ZXyuKC/Jn4ms029wERkM3ihH74qv5s6fgBPRt
4A6KAOPXlu5t8GRQualdHFOj7oPHK3T9LJzst9pquElDZalGUZ8NvwK71r6bMYIFv2msG31jtfxJ
m2i5e3Iq8nVzvhP5SgpGK99yL2qCq+5biCRj0KGQk219Tw82aWNsynRIKNShhDK1L2qBElhQdKum
dc4V5TA/AUkj/Mo5eA73eRda7xJfvh2PJD2RxJIZnnlS6xPvMgS9f2FNMZ6CQSekjQCZAIJ2lTvG
w5RkpHHmqIrjHryB/hbY2fzFgnm6Lo3hA1JMTIl9zFfewCp64g8agszeNHaL3Hbot8pT68ZVdTYb
vVs3oiJYxqnMdZeM9WoKBe9iAVBRC8WY1dtUORchsT63zCOxJKXL9vsVQ2r6H+tDQ/+fRtDFDOvr
S5Iz+1Sc3q4yiv5joe2Be5mGLhb72B7wzC0pi6PFOoYguq9q1ZE2ZC3AgAPhHGcJmeutDlN+MCcu
IqoB3TSRZ+DPww7a2lqozZXu28PBcefxwXG04UE2mgOlKzBWox/DvU7i9rmqypnMNo7m5TlFpCgJ
BkD533gkfiAvsvry0fKr5ibIDybaioaHJX44Mv6iGL1QYx/CmSg+qJnRTo1Adko7nW2kvv6TCxQE
FZ2nVpDGUmnI9pdZGSVCvZc1+KYy6oijRDRz7VjGWdSq7Cfu5+ugisvOyDWmRSnN9CB48OlGr+a2
8VYoFqZd7VF3LJcHlDV42r6lQuw8IeFopYJ7QLnzxqSjsCJgRNFoyCjKutFOlx19XCM3CN5DzCVM
YFVqA4skEZ06mG/CoyDZVmm45uYwF0yXfVvOZh8zEXFQHqXgmrVJPNjGNciIbIr9l5Sp/jUqoHWI
ppuvYdp4J9DPOHDshIbWXCVAwwKKcIvizxll8R+XkvtvlxSWYgthBXwOw/X4S5Yt3T+uJDd04KG4
wYjWxJ62at9VBwW1xKwr913bODs2isM6y5MXbjPxaFYwcNzhUGYyenec1nzCInumQ4wZbijMSyd9
0uWXU9MsJnSdM19GnR0rGXQfw6CvXSeyf5fR4ljV3E9v8mBM5nrz1LdJu591qMxNGIZHVdn0lv4o
n167tr9PgtBiPF13ZdvfZ6qS9ffZKORnH0XtY5FS8XenptlGC6vHMjvoTUbxO7KK4Uz0L/zjlpGK
tvpMMH1cECllChgdSE5C4Vl81PSemGjcd1tD9o73cfzuEIEATGz6D8Ytn/O/msiOrlue7nmeYVJg
wIn8P78DwIuzW0SChODqVvrm/BHE4dqbnPJ0p6ZOstL2dHcJ/dZwnsqurj+sIPyM/dG6VUZsvRf+
ZvKxIDsuklhSvtCBLeXygnSgsM3le0/p6/jn+bjVCCpojnED/hiRfbmLTCs7JX2JiRJX2FE6Lxht
65eu6PtXK6NClZTOcIlNr3/NBsYOURRi7+bcVm4kyoeEVjGXjAdvFz8JUgfqpBGR7IcAhsMmtslL
bRzINRXmoxcUTO2jWcJoKAzUW22DbslK6GoI9zwR+3VTv1WjFUv2l20e76cujhpjWVDo3fjszcjG
lHGnsY+xcKrzENTFJlzs6YpW+wdZWwgirtE7BY8UXeknsmh+HmsqtIIQbSWuaG1ChLRh2WXNDoZ4
ejIHtT6F9oXCvCbGEVp5v4Iu7WzKHJWlq/geQCWTiwUtbVmCoOikAjrW7FVUCjQ89Toxw4c8CX8o
S8aCXA+7UR4L6f1QS1H1+t9naW77rLRCC/1fZN4ml3yQrk6mr2EzmKvBmJKbHEzz5jQB7egANWjk
Y04fZEneyDR4b1qc7IK4Nj5dWEA7u9FZPkWe/jmSrk1AxBetn+rbwGVxdqPWXWs5LNogFDo8SFNc
p8m1SPiD9uLV8tFKHPHp9DleEL1JD+pnE8OmW0BkRpO6R62tplNYzBBBlgsNSSfl+7p4853iWc45
pWaryD7l8K5YIFVArzUcaUcSwKeeLuwyIQGNqoDr1+xLbeQGSsli9LRe9dzSr6lliVdqHHvYg/3H
/11h8f497Dlg0AGImIYJJorW8zLB/mPY6+pWa/oRRVdRuv6maYx1sfwd0sa8ZA9RCLMZgoYY9bW6
kcrU+ev5MotY+1VOjyqOPEjfjKyjmlILxqZLasUfuI4QJapXOzshGyqXp2Vn/WX0h71a/nOL0UzK
EX1WpECc3S4l2cyakh+y0jdFwfg4hjqpnZ34KrqI0DvBVZEHY7lJnPSBT6i/w/tRXTxY/+NsDAkH
veufywlVMqpwhl+trJ7VEZie6jkZ2c2XeGKfo+Uoabt6nQceoRwV8oZ5jhHVmxN7+qWLknSsle0M
kdMoLcohaLkg/AW3sTRO9Fv6V/VQUOAM9UB/6pen8O73K0lN91yapfiPGiM21n9/d6x4LGQfwGss
XNi6v2hy/vHdyXaciHnXoqN0CXUwRhG8lmHg7zpoWFsuneA18SRKeWAFa/WqAc/kISrCb+pFyJDu
k+iy+79UPyCtJd8rLnaO0YUb9dQMRnXCSXu9/5uArqhry+CkXoT/Nmwyx4ews/y6P79dvdoCuDra
sHHWANLgIQxdsI7xQT7n3mEajfJFPTRuxpZXK7ydOk1HEwYToT25Hlf3nzBxD6MM8v76V9TY50vW
hF/+/D8GoB6rxKTuF5pt9eJFQ4o3lV2Y+pGxSx+ariqvXue+JKbI7p0E7IfoLXQqhhTcy2qNmvEF
pq67wfJqb/tCMw5OGnjnIS5NMOEcUdFdfDCFf9YbyzjYfXp0WyN0TwZt+8dUl+4+7vCZdUsLEJWl
tupDYtiMRi9AfugmYsClKCMoDVMpaMyj8gMJI3jqqRceO0WVY+uxchNgD8NyismEGlOlfbGJr/PC
4RulfWsT4S9ZQzaaTpXw3mGpyfMfaSBupVOh36KFY2pyy6x06TtnpqyDcLkLCnc2PqQ2vE0IOH7p
FkA0LIPfEyKSufwRZldhbK01x0KlbxH3ie4fpVajQYb06wBv2rIWKVoQBzBVwgvAga26Vec8OHWU
S77qfUf+FtPDc6STTwDaXNvlRQmF2D/5XpL6+4aw+I0MY3dje/K9dAd2T9Q9tKgkz/bPkdYP/+u5
P6+WEjearFoCp0oKAwU/OpRLPFM60mZxk7N0iZhV9bwcdNgapd6A0NYJrtJDb/8AQd3ZNiN2E7Ux
MNKBS7kiHHAEzrvCpt49zUPcP+Tz8Be51qzZ5tGxISPKLzbO4stpFxaKPvCllpM43iWABN+wq3OK
dY047VJZQpBG+aKWX7oWfUtjLGSI5dDEmIw6i1ZVSVQrP/zC5xue1VP2kggYG0fp0xZSyowhmrTj
3APFVTXHkin2WOIIp7fZ/KwyoyUEeYBZU5kFaKYocW5/jqI6Wbwaen9S8Gqn0zIIqpN1Eijiw6VT
qS32gIrKLMVVUtD/POfhCyUl4ZvsJeY43Qs+BUUyB53d4jI+KkeH2gmkkdeuq45agF9N5yaZprM6
+vOgN9541Pz2/hN/nnfX3CBELjWxuWmlI++cKcXxAZFCXOecRhvfQbvTBvVGCbRU4SfuY30TIYRF
M4JvcxUN1ALZn9W3tqp+ZIVbfQRdGiMGp9MvJmTaaIN8LuolZ1v4cgWKQHz6XpRzmYzhaZZ++5GZ
hIMvz9cVfUn0GNiPXUq/4YcRePJVneTjR+REOd7I+hE4kHxKtXHaVwkLzz+3odVH8/25rPX6g5Zo
Ag0iFZCBvRree8GyZLnDR4FzKSgg3aVGW6yqmvwR3In5uxckT7NR5591YNPFCZyd0yxhjEuVFDfx
iO0D7X0zkyCtzpaHeqocWmrRj3svQyNLcddFSG3v13zmoAXxosl4Rmb4e2aq/Z6RfMIePtWecjuJ
zkWc51sTjdb9Wk41yM+96M74fKwPu3fJThUTiY6JfDTC8ANvdXd1eG7TAefJ8ozPLW2bvZVSbOzV
x2jqp6FMy9dR6vVDpr1gz0bCVaOFRXL4GpML8azasEMGmKGzgesZjn6US3uwipO/bgN1B+Sj+0G1
cVM5oBWRRDNRZOhrPNbLJ7VLdWxt11a19wARvt6Vfh/D3qHEorxGE+G/rLFPyrZOhTzczND2N44R
lIchd4eVm9XOTjmXIrvugCEIj62Ctc8K0f9eDuLEvR9o8V8H6iW0wBsT1QnhwHYP+U/VDhUvLusy
75j3tbkKm4IMtB6h/aLXn1ZUyRhdcSXRQvLaDSqD4egswPi0iG9dE/tPoUtqVtvgRwM83grXvypC
xJQV9Wka4wjqgac/JtQ4GyvKV8qwqaqZgQhRW6sLCsb0o9Jqwpj1DnkjGMyXxQxahuil0A6NICK4
tEhOXIgzE6pQ1z+OfXAadHI6G+fR8CBQ3MfHHgXRyhAajRfu75UBAv6YNuni4rXlJZzbT9Rw3GLq
VVad2tYqXFt8V+wQNaS5DdHsvW17KzXeqQccupCwUJZuRm/8VltmcDNZ2N9qkwxttxCX+9nfzweD
A/hbC4labkyCwvjEdOSQO9YszV6dBiaq6TDMnWsbER4UxJDSunmr9opZNNpXADvRqlu2jllVMZ2X
mbtRrxY+yWaoOfZOhR1Z/W2jWeaP4xxvwxEMSjC39rE3O7hdTlT9IkEX40D4a1h4WcJw5VtZWl/y
tLGOCSYQdUW6gNGOPdKBOy3OvVqL90JR4sq2smGmeMw1TjyAwUHqCb1GYwVOvxPF8E+7zOOjVTmS
ZETmFLri4TkltoXCHVGHy3+IApJi7Hh7I8ZCy19Z1KhWkhQ62YQ4bZwk2arOVbecYoSMt3Gfa7e0
97Fl//+nlIbdy62//oGbdPNFKoihgoJSs4TNHormivR5PkzIIpResZ0IPe0GtyXlhzEQ0k18air2
ApFmzq9FpbPoyuqHJqgIEzItUz+opQP+yuYhCh97NCWbu3Q9A7x+rIO2XsDaziavJvEtR0hj+zWK
EI9UOjSBjMOC7r1jOG8te8TrHM/lqsYmfiuMKHjJQJEUODl2pt84UJVZeRu19tXJCGUW49Sd7qSN
eysHssaHrJqjbQziSXUFljNrzAllsYRzbJwqfYAEhbexhUJUWzm5Wez+MSBQVt4hs1rVZepu+0XW
6sej+2JL+4scxuQ70t8eMrnmPUZGORwNLdlmLUigsdGDD5GMN7Vb96ri0SDtB3528xvLnNihZmig
KBf16+hHcN+S5Dt2K9qQddM9jiMAXZpt9b7FcsoHEV//8JDasol29ezwnhx5VP/7AZ8WWaY6pFrC
pmqWvI+9F3zEE46DJDZBKyyehyzVpnWJwvkcBng5B1kx1Sd2RrCl3v/Uo5zuQiSjFeb4E6Y3+S3s
JuwpszBf6iG3t5kGNcSpZ+0OaTGUzYwQqmwzjGa+8jXTXMeJ7X7zumHtLXAn9TzC5vhUxonHxOy2
OzuT/hE/mEvBGHOvYJjpoL3+sS8r3WESBw+9JoxzbMNabbJZuyQ54jFPTy2CfAV0bDfM+JSnRzsA
OSmJpQjhlsXByRnFW6kChGxE46dMo+1WZXH23JNgsnFaI332ZbPpVMsJtptalMdZWt2wH5AmsDQt
UJPB8KKefV+U24lxtFRA2xRz6Q025c0iaYnRUSxVPwkeFCriLtNoiaOoJq89aaPBIKJ1R8UgQcy9
+PazdK8IJfFUa+e4NslBb28qKwOT69bNNe2rNAwNSlsVMtUmjzPwqe1YBtGZm609Rii+70ezg4pA
NG61nwmIvTe7AkTFIhxXjabRT0yC7NZ42nwbkQ/S4VbUTnYVD2nURtic442T1NoVvzE+2EyWu8of
69u/jmhtrwuinPaLMevshrT8yblgRi6ioFvltWmw1ScvoKFX81DbKUpD611dcLoZE/2MO22XmX3w
VkXhpjLpcJNi9Xs5qGht/I6yiWeiiORov9kKBxedYWHYUX9PRwSnb+b22oi77mh3sn1uHSThUxDK
xzv0DoHYwkquRow7+vgDJXJdG+nPZKJFGQZp9Wg2DoHBtHVQFpr+G2Spd9mwsteWNsWzl9L/xEYy
P7llhx4TdiFqUqhtBj5PKOCY5Jui9I+mL1aWAPqFxPWapO1fD/OAqzUV7RXUUnlSz2My/OvFCfjy
qTS+NeBJ1QrWrq32grwQ+VckrqomYrUje3DTGp67LCFA021IS1zY3J2c4MhVWLLVQgAY8EOU8p6i
BXOo6IbqQffmDJlah/0pA2tG5+8Nskp1nczuG5ukjPreCmFUe1KOo7Kb/XPsmT/6oCQJVVQ+FCdv
PhJGRkrHMkg4ghqNgWYERZ40djBB7Dd2E2tVpGJXqMN0s57p6v34Q+8DKU9QIUlwCuM3GB4ySW9B
6SKappDksdkO82q4Aa43zxAauW+1kDDXKMzX9QxieKF/HvrQii9NDo42MLHG60l+Tf7+W4vaZcQq
wSG5uoalx+xmYm0b/Yx+qdhScX9H/Omyy2PoM5qXlobYD6czDQr4Xn8NCiBXep3CfDRf2qCU16Go
jcduNvDQYfxWVytdRh8+t9S2ow3CN3ISjJqTRQoHH30zGQHoLGLr3fLLaAzm0jYkByAKgU/l7hM1
/WjbIPfYW9wlb6Eeapv7ZxBG/aljjbZRg4N6qEuDRbsM8Y74RKss3lo/z96LED2zbuBTWphdZE2y
4O3HIFzVemjuutq6mIXtrYeMFM+ZcEtRarCdy45ZiwUtjjH3Zmffg65FnB455jYJnoOewheCgoPL
UqAtq5fECC6UMJ+IKkXOaEqX+tb8PGJAdfsq2DQFVJhK59KIuiMEd0Joe3faWgNzUjeCQx8uthZo
oH/xSQ81tTCELHm7wHU7i5zz1N44FuTMNDDRpfjBzgh5x5nOFYAOgCVx2L1AViM11yK5ZWpvsxl4
Gy9tsp0es6/KzMOUGEuEHRGJLfJxavN4OUZ/3Oj8lguOOSSqRbYLiOjREVkYMTyFccbMGOo21IfO
WWet9mFUwVOWlxlqgszbugMFYz0qf1YO8XgdVk0RBwc2XnBPmzRaRYlFDWbK8J+1bJ1iMreBBO2D
or0k7mDu2GKcBvIgj0sIlKiJN8cYlq/RgD3FGfKRtkIgG4spWo8BO21u5lcssAO3KiTCDvtV9rUz
v1bNuqzTbGeW4xpe4mXu+mRDhRPXhU8QqmGbXCMhUnADITjcN6/QP5bPS+eux/8VJKtYxxxZUG2h
H8e85bBIktQxjh7cgQ3OtSenAcKkd1jAnOl18nTCWqvmhYnnhwDZtbFQF7jlD5cIWHuGyRgyUeBi
LrG4N6cYFZffuFcpbVJySr7q4uJYWnFKM21ea/PwjbIZFh+MKLLwmt3koGAg2QAssEMMXDJ5j1QD
fgxtibXAexTSmVc+U5Vl5CamqwYHgdcPq8DRHzEjnEAZaw91Px0jiiQsngkDnqf+A8elABnrnfS6
+OXU3OqDZW0M1/7elfVLEpcOVgBjV8zhK/lX9cb2lzdluTu6F+YKARbYFFp2ZW2s4da/awZcjL5K
BB+02BR19Zg6xAGKBymYy1Koomz+AUey0CzHAIxMOLXEtZM+DpI9XGt+g+t9hM7CkCYT9k1tE296
38faoBHBGiO4kBO7IYtsMcN+K/vGQi+AlRc2TwZaD+iLx+5iZVfxp6PZ9sW31qTXeSt9IuUDExj3
rpH8gLV3aLJiPId1UmxzA7FJLF98UyYr5mwbx5z4aIb5syjIE7Ia6gP4fbZ2QjMVVWdDNZ6pHNHg
VysPyPWgRNAnS9Zh098Mh4VASzwfuLnywZfplxCbgj7509pNBOplsRiMf+APitdzMvF3NMk+nY0v
Y2JfoGf8YiXTYxKJnmy35w8hJXiNLfGHrAlx73xLW4UVWYdDDZimLZ2z7k/11muw0UwUH81+yQQg
7Dr3tGBtupcWStJqnLRfhpjrNWugR6ftw2vidlc/oMIXOxUtbc9C35yKVT7MP9tW/9lCAeNjX2Di
cj5GwvymQUmIxqF9nJD8bIow1ndVB7dOz94ZmG/G1E1rL6HUgbvTB5WxLqrwa1BITFY5OTSkPM1c
y3m0abOy3Q6okIHAAUJhqaUjTk6pXmyi1mJB6wAlb26el6NANj81dw7ZDibvXcYSuoq7YAUaGLNk
QQO3n6w3r8pTojHTvdv5LLmkht9cc6nClm8RUMoDvLuKXtzKJw12j9T1vazZm+DSXkda9LNAbchG
dqfCFwqb2pH9AERU34Vm+QWm1s3utBQtevGrtxoJd7Tb5WYt9kg793UrMyLLv7Sht501iEVwy2DN
9CzUAgpNXsfuanbzMwZVJkOkPCsn4X14aED0MrlhCfxCYJncNFp2xeAarrNXOvbzm4+DKBa/rG7u
90ai5ZsslsO6q8ZffmQlG2z/cfz/CDuP5caBLIv+y+wRAY/EYjYw9KRIedUGoVKV4L3H188B1dM9
PYuZjUKkyogkkPnyvXvPNT55Z6FDlq/LEpyYWLuWPua+LGEANbunoEuf+Cz7A7GQCE3CZWK7yT87
ReV9wqXZ0VvPotvIf9BPyq1EA3oL4mwva8Hst130UVRwkidZ+9CNWbh2ELx3oVVtq6hhadJo98Ge
9zRIBuca7LupE0It8FY4U9ib+GkRDuImKp1C0EWQSEnxpFgbcbQIHesHgh60UmkpNrOyyI4YajoK
hO2lDfHypj0+pfq5GfEc2IHyqlUIS3MqJU8LlI4wJ2kjm3G6QRE5EG7cxw9pER3R3jsjHAVPVxcm
IfW1AlCG1Ka13EwiP5AMXy6/5hsH1G3J8PgPyHtMzF5DVHqGaZ7Ntr+VqbFLFHDBVmm+B4Y10IL9
VKSi8KuxLwGYI02o9WidaT3DaHuXqygj2DDhJEzyh93YzJEDC1ZnDQAdCDEFwXjoB6rxGczNUM+o
OnnfHK0fP0B0+rMhh9RjxqoapxFVBtVTEDiBQAoa0zuEPpQeAlu38eVkfyc1fMROPfpMJHDHyoPC
SJac+NpciD/Q6scUJVGfmlcytUMWID6tFBF/p8ie6MrsjH5hz/mVXN62Ur0BtZDTJdIX6OfHfFGv
o1ytAhT1tZeK/HChpfpVFto1sJhoVXx+ud1+FprCtaNXfjsfI7gdrzFsRyKXI7oX/GLmIginool4
ToyPEGBZU/eZbxqclScVeORQnzAnMB2x3KTgLDcaMpvgRP4dUUEyojq8vvOO95L1lZvIbpOTwKHh
VAEZBUZNVpFliI8iSSwvT9t1VRTPZhrcLJnOtUIEwaBxEETFkrtteE175mApIVJpA1w3EKSxDhzW
KJFDl/1kR/lkEbHW3LgHFa8hrsalfvm22viph3AABb5oQZJJsOhjbMtROV3D+qMuRpzucYpkeiLu
vkJua2XR4uohWNMmrLhPAYv5YZJ5WZyzs2ZI1YArLYw6l3Ne5R957+qYk50yb8XN6E6N8hEGeYMc
giKxJjUcXx9wnfOoEnwoC07yCQojjSnyLumJcAzllPpjfNdG4r+NNLbO6dRe66kHKaP2rzSvBm+Z
EhobRSh2cyuXlPeU9uEQCmduhObRcwdvip69WEKy383R9mkHpm4nxdlGXdtN4yD5AkWsK1sKF3aV
Z0TQMbCsi3IzBl3kqVVOJq5NvGauZL87WnJMOabUM6EShLzBilQ967COWdsxPZpriRME+VbWDY6S
WqT5aVQ6JHCBhh209xihgp5z6WtLLT+DfWpn07dA4LNyhadURY3dVto3+BZB381gh6MjOTFR8Eag
NhmdSmpx+vIGLntUyLRWNUAkcOJvctIfS/ZgLp923JNFA9b1iiKg3Q+wDaomKSma2+5h0ollWt/w
SierA76aZ5FC4qhFzGhqnt0xWF6R/JxCCyz9OHO3D6r5axDhQaLrfiLI6C/HmvAULVWFZoJ3zu71
Jybvz3Y0FYiKpjKtXbJ4E48srivxiKTrtXCumefBXSrYmbvMQ0wOLH7RYhToaomhSgKm2PZvA9U4
+b/ZRiEsyLXE34L9MCvixGlUo/AmHW1F3eWURxHGAgl6AUaYkgHlXrW1s24yb0o5ejlTKjAuT7XX
4SJ3FVgQLLvQy+Wckjiznhsdp6HIF0SM2/uN2SZa7KKaq8n6i65xVudvZuaSUvXSI4ijC4d0shzO
690y8PK6AaQtPvdKCl/CvHxP5nRT8rEmsKYiNVC2ViTwgI6Va0sT/vYuQsHH1MNQKRcQ2rjyYJB4
FdQXjg+1oR0lYt84L814UoV+TKv8j0iYUKlZ+4cGhjj22h9DKkvHItzUo7N2pKAa3VEvLmHiATbU
0JdReRibSk8vY6FcOBQXzii3ynZk5DVqZgzdLV1cm8EPAAqW+NBB4nJsdbPlSVu6hFP0xwSmhCmL
qVws32DvOR3m3rOU9xtkZKOzjHwITOB/9xbZ4EjuBeLkPzCb9i23wprm6eAA5UZTz8z1norska2A
YQBloa3F5WFgmC6vxrQyz55wOx3DAaoDRlqVtsv4mtG7KMsNeQZ9pfy+g78kmuobEevWGVed2i6q
V6vcrMzd6GfI1x4F89RSOHS+EVsv8CwCtzc5u1iLTRAAzFj4Ix7rF1fjeiOTEfeHWOEdpAusp92w
yc1YPVk9U8sqZECUL4Wb3WZja0Hd+tVq0cFKFlSG1Dy+bmM7GMNLXdbydWiYkxvFXkUK5zcmyng0
4uY+5YT+aJahPw899moOVkvBboPrU3HU2aKGLbqvLtC8CivjkQizzdwED2UIKG9eGGekdfFWh9KT
XYN20yXGhvPYEAAMi40rfSCvWXTHPpIIQ2kNJ9Vo+2kyGWjIrYA15aW2NpOsg9aW+caMow9zpAVF
KuHVDjviqqh1/U5Zhb7EXlZFBMUhQMIrPtqigytH+m1VlTgL4hdSryR30HhdJJv/MivxiJCgdmnG
TR7ExmozlPoJywBddWk5V7CpKEoofKPCSnDvMvnsAtb/MRAbqaMZmbaXvAq5RuVdOoPI7bQRTVKk
jU4ltI6JRWT7BBxHmzTgGJ4X/U7OAlQzch34NiUXKH0GO7JWgB40elcJYBSmk8axlMUL+xzFale/
txHimBiUmhcyztoNxQQTNZgdKMPTu1X/YSFlk81ZsFpOZpaYYGOYYjyNZjRCkalpW0XMcoc026Nf
ZjkX43PXd1cgXPqOCwEcAQXaIPwuk69pJOXUQ3+aZWCubneDg6cXLHnOTZHk01PS9Y9zkTQHyWT7
xJ1AuEjtxko8neXoVUxl7ixaxWBY9J6ed/3BiAPLweBOQsyyHLt0bl+7Cq6PzPkwzYFk17Kv4x3o
BcdadirOlpb9VIOl2YcCrg/0wS8IjdDYp6i7iSlx9UD6mEKkDLq+IrS7cJ9Xso9pLZ4Hl7755CwN
Lp+Wqy7jrOGkkE/6dR/P5+DDiteLFs20J8c9yDjghDTGHZv1YmEb9Cq1SLYZNNO2x006lKZOAZre
VrOgZqQbI68Vl6iRgH+DysKUBkdrtdqDcdY7Q9jbe3ow3YFMqm8lNw5V339OfcjYlGOvW2SQkSRY
M3JDQkMSRrwnchHtV4ihI6IEryUbemM338UcfAFgolRV9CvCuuzA2ACOK0zedKgt34b1TuSLpAM0
kCDLLfOhWuNne7v9hlbPAVPso6B7i7PksZGi1sfedA35Pc1oUq9xXauOUhqFG+dASDNOH5Mio0o0
jY1Wd8mGzfZ3yzBtwJ3CpY9vjI4P7eLvAkKWRxkfuuZSf9mq4luReQt7dqL1GAzVJfTNXnnLY/px
RhjYXp8ZJ5hGLwuwg0QTNzO0UkrDgBI4lwgA61+muLRcWZ3f1brlljDai0XIxxFtsUmfdrlhQj0O
BmVdhe+gosl6NC1yBG0jpxaUcVsHMVqfKJwgcthEcjLJQMIgXQjjnogbnH/NGPy35Tg60CVOBfKe
zUSoMqAm2ZfqcN4GKgDGqbplUkSA1ig/D4CFHcGV7hjSRCoo7bc2TCsXYM9faSwOWf8a24ntiSkN
3C7ms5MgJtehWRB7xhEa3Qrvx4hitq21jVWBfCNWsZPHw/qvQ22pN4txYLknHj4lUTEdSJsiMNst
JMb2LZutARBjGjS/rrtfQv4mKYpu0EjeTT+LlEE6FWsaNTDsqazrfvpbDuQJSCWaPtyNIZ1Qi1Dm
FeWzdru9VqOIRG+ke3OLRBvsAGDQEOYcprlHkg+rTYsrwVkSna5hP71IavqFHYMqNgFU3iG7ZLfA
sQAujQ4kKLkDxyDLx02Jp2EKP2Fsqq7aE/0wDcu2XsMH7fGBOwV4JemLiEGV5w5vwVhIW1NpX9QQ
KZUEJg8bj/4SzQTo5In8WCTL72hYWtfM422R4HYe1Ak6ytqPKQ2gtIPE5w8gULKMCLuEFPkkmsmU
aiFjLvNT72DWo9s/WOSluwRrsfPYJuJYc3oeaeNyDPkiydFwJrsdPKMRQGtppdv2V0VYJgfwG/0d
ptihslVyc9o1JmypQMMaMZq1xXiRC5I/QfdKjSHudF/5SE+A6YTNcH6xndQ8cXwnEFhTmE8r5ZFR
9kI5wo0RjNpJhpN2zJUau3dYn+DJ9Q5cu9KZab/Psu5VSXKha7EglF1IJZvNfd4Z73a+XJMUslJl
aw+1QWtsahJvIQaR3ptNsOQUPaIBIKdDPCBZJzJetT9Nq39qrfqakYYuBQzpCBuQXR0YB4uwvY0U
1suhlL96dekR1FiYoCveZamIfk3kZtMJoCu8lCjfVlxixhG7lvrdQkiMk1mR5CvD8GQx03O6mvim
jFoa5ZMJ8KtNtqJL3kdzzjmOGPOKGP9M2r656f1Wb4bWncvQRfW9dk3UAU0vMwEzR5+QAY6T+Tks
ArpmElXiWFcPWsFpQNDUPdF/J3WmQb+2UuJJnLot2oIJewxix045x6f2H4AG3jSxtWqQkumrfA2i
Ghw5fknwLUpg9dBGEbkUFvFLPlckAAWGUzcUXQbRyH5gT4tH2g26Xbcx+XRA8z0rSo8pbeXbyRMu
sJAKQ1DVR0X/MlQag4owHNEYGsjb01T2J8sdkoqWImELhNbfloW9087VZcs5eIyL7mWxtK1S1fUp
HFSLFmT7AITkt4ENz5mgMuMKxJ1osYUrVqT7ZZL9GlrpU55sohaq2FHHOnWyGFtcGzeo5gNc35IR
H0WONnpK3o00m8EEZ/jujK2xmNElVDjXKRXRdINwpijqAaY0tLlGAqt6DFBJUriaypl1YE7vKlSm
jigST627wtdmm9pa0W8EcbFjGGmzycf4V9YEH7XVgYzn4BCXqm8lrzMWXwc/Fhf8Em0q0YcPQ1ET
CAdRkRvXp6dSQDfyJrVkBiuD+0bu6spt/GI3XNTC4CyZE3Lt0k7Zxrq+aULIDXjF/+ZLfo2qUd3H
GmufaqR7EeD97G109Jbc6psqn4gFwEfu2qX5F+d9tWvi8R3wJTKyUF41tcUuillzcOp858JyQqp+
0jC9UemkQxLAApsbaFo9x8+geQimuT4qKYaeURIpjbCtlGTdBhUgdExhzUd2sNawM7gFLSF0EWji
YKaWUIEjZtDE4sT0GO65WVRUO61G89qEmIlNqoeel9rJvDAMo02GXc0u9kYqXmODk0yrRJhEC2b8
qYGUyA7ei0X7gLmDqqIXa5/6Jc2E4crYJLBAKcau6RSAQ9OlmEw2tMFQtln9FxP2vhjrndF30mOA
yWtb6C1e8oB2G0bZOMx9LeumA1XARzhPhoujJPNFR1RPw2dYLPS6KgnHosGD1vzk1z2a5bTC/VIv
sqUj2wSah9nueKn7Tg1/dUvP6csW33Jl7ho0nUWv/ukmsVMJVcoQyxKDOh5gSD2Y4Mw8kejJRlVO
EaxjrjWt5U1CUzFmX41qc/FDbHCanHWe9GDPSplXgWkAo6QWOL36v71XYajaDhYpTKJU1oLJPJVw
OnsxfspIujx7zo59EXwAv4CQP4aptxT6VVeQhkZ6uTiBNfmgY2CUtO3vyFQrF2UjJ71K36RiAlKe
DqyIOklGtRQz0b0GnYa2swoDfyGBAlocresIWcciB2dDhG9sx9FUfw9FZnlFTAuhKhY3K3WoJ1pJ
lyNYHuuULkbfwmmaTKp01UAzZdqpU4fsZU0z6NfGDL4EY1AkIQPtE06ySjvh1TSjmgyh1EI9yHRk
1OTa1ambKDSjLzHmgxcmocQq1yLT0ufPNAKD1fGyxgqTHQIOK61e6MgT/S62sTz2W4SeBkpPBMcT
U2wnRrNGLU7qt/2CRRlmE297j6lvh+yISexI5TcGxaY6Fhkd7R5RIpbw4DlnGAWBhWuWs+82Yr/q
W67ivg9K9Krdb1mEnAVs8dG3XCpKGe4gRIdu2bJYLkF6tdBrnWgtcDoaqL4tXzOrhlvO0vygVs6s
asUmgUw2N0vFiDB66UyKFAjuWy7a9Z60bT+Ohxs61MEd51zzzDl5r6gsY/QQhwFU2lKW4C2K9Jgm
03FGECNvG4APNHBJopbL9MlMNjnsyEaX8bmwDZp40MEBdieznvT9MmJfM9Bj0+6nuYpb1anHemNb
6qtRhS8ksCSYWrZ6ArA0Z8er5t3QAfI0x4gJQKCii1JUD5SRo6tq7SO6fywAvq0sqgciNWe2sXhX
0T3HQKaSqLmiptoi4+IgrCUwTAueODC2UquPWq4meEULF7sJnfSOc8dAH3Zqx3YXiIGhyoTIUR3J
dtSQfcUzq7pa4tMW9euszH+rtzoagt2ggZuroN04am0XSNWL4hxazWFpCIbu1pJQLk5KSwcXyy68
SBXR1GLQLqtqVKgce6s58HvbQJWQTf2msw6Aud5zuvAwNWXuPvFldRejIcs7EfWnPqlfyEI2JY4E
Z6qqrZhyogZU4KZiMnwT/oiHpnKrmsGz0s67oJP1DTaxnJbBuV/wWWCt1R2FmO9GVn9JNkd/IU6Y
4hcaVaPiyrXxkubNAkGy+5pQaFZxZlE7AY9r9dxLUn51zo28MxmmRVBYwBK/kp4VTlcp79NcupC7
qRFGW/yqu5BjBdrjTVz1+6W/gJcMUqTBcrihBc6h52HqCb4t50k4dme8SeH83dcMrRK7k73ZHE66
TTljVCM22gQJZl69kIEdebRWfmF5p3oPK5qkRKFgofiUDPXJXO21iQy5ZmqRtdjtU8ONROWgUilp
GYDa/q8hNhku2he8KW5HTN3OtuY3vUZl2Q1ckTCAKmbhGdwt2/ZCLJTwP/WXFEFK1KjvzBg+y6aG
ihpLPkIH3Sq2MNNmvDwcWM5NVryYLbpse9R9NNTIU+NfZRF/pXWzpaTpXMSsC2IW+v/TVM6eal4L
0yCSNL+NBWeXUSLGV8HZq5WLjhgPfRjo5WNAT8rNE4Y0jdgiac8J7ZC3A0ZApL4MzWlVMbtnGdIZ
2HXEndQFzUeYMalPuenEETeFToSLm5i8PDtHkK6px6GjeaxmLMYdc+uYFj6NzaZaFf4bSYqXB1tb
HA4t0TEeJT8Hd7CJy+hPy5SYAOB1iY95kxdaqasf35cR52ixEh0nhh2hymQHrP4ZJkrv5uDquxJH
f8GoTkrNz3ysOFMs+rvUcDkpgosG5aHFbk7BkxZeqKpfwDbFulW/AF6j/u34g7VKKi3HXWJjtXCL
j5jBHWF+02h/KDMNxByk+FVMHTG3655DPsvG0qRP1So/Se77LvRPLaW/qY5wijlcPJnIZKSCD68K
eobicnNsGOQ4HeOfbW82T4FNqlAtydBJ82HXhMeedM09GiHanFJj0MEXJX8t+LPm5EhwI8+NfCFM
r98GsrVKZwc+H94Iw4RDOefdcyeThhdLPbdWAOfX/Ay4I/051R+XpMJzv5ZjKjFpUSuereV3WYvf
TKvNs61/kiONZXzsH82ELIUKVT6EOwb0uVPLplNqw0MWkDpD1gTXp5PkQuW4qJUuB8yKnqY6b6HX
bi1VDi6iakENUwymSwfy3igPNJ5vNWFuKCrkV7mX/sLV1D3oaAa7Mk3uAN+pi5LAwtUmnRqU7s3c
EURGm3qvTs0vVdOGU2np9VN9iTCDHBtyIB1DaU3f7OirGF1oXKFvamCHouJDBPGtQHT4XSa6Q8/D
uPwENrUsSJv1KMdmN/7GLu7pUanso0nb31Ntx7QOz3e7ui24mbQ6YShimcThKigKKTDK1Etn8a6G
U43WkpPaCm3uE5TZzV3h36TTpqg7ExZFlj0qbechFyIYIebEms5a7eeWVFySRj32bdbv7tSZPkSP
Z0uUjD8PVwBSlaOJhj4Et8KS5F1ZkU/ZVrJ6+td3Isg+TLlFC7Has4phCS/0ji4yHeVVeopiIrSL
5qi06nzOcD5iPl6JxBYZDFC6/aFbb5eVVDFPBe5QgiJ/Ys0EHl/TEDHy49WKUjGlhUiGxpx09rMk
oWSM7373SdV2+pzI5xzVYY8D/lyIOCYuLdUZDZJRV5SYglPzgaaYhr7IYoSRdl2xrauRzCZ74tyJ
NtJSRbEZNL3ZZ6xynqXaE1c8GWOc28uHWUcIdqcN3H9AdG7mpngGrlM+o4MPAHSmxnJJSbPmdJsB
J7v/PxKWhjPAHIn4YOgW84K89yeGhMmbeowo7u5W3Rne6HNtxT+PaHPxAte/mTCwkRIR7/qADKtA
SNnGWgUd4RoAlrUv/3h/Y2nYFx3ARPqNf+9cf0xsP4/uIvS7Jj0Yste4Jl4jYhL4VSSE+7S58auK
pNeff2Yknecz1xZfVZTlN5Bh8m7Yop56pBa4XUR7Ao1XHBES+nNmHTNOTYwe8aKqFaWWacf6lnw7
UqTJ/tHQjaRtgw/GUvCkRaN1atRce0AVzZlXEoFfJyHCbCX809iVdSsmPWFBbwesTgCK1uf7VLuC
pHnDqGnDGR20F2MYu42Epcdnqq2+aA018KilH0WvKA+Snq1bMNZm7tyEfX6Zd0Y6pKv2PT0t1TAx
TV4f50HFSfMOYhiM4dTRtrsM7dxcrWBNBLDjA/EukR+LqvTvZHIk8Pk2lsZbnRBLOam/ZKw+vxZ9
UtwgGg23rxOCBScMIKGd5341NKCb715XXc45r6pvlTl+tHeavDyRyJja0ULImbRKaZGCair/kkWo
dSEryUkakIsXsOX9H4V/Q+T8daGSiJeEeY3GVE/VrOylQaCLHDuWz1qSE62RpTFR1+IwI6tlvLBG
Z+On462vN52Y5vcFTLzPGNXcMVfEYZck2ygv/VaKMFHaDYm8IaNvLzFXrchCaSGVRrDpJE070DyV
CV6NIn+ZK+NVqNRUOZwCLdbtn3Bp4SdDkFyJBxUCzZW09vrZCgMjnPdJqHt3vATNmqMs291RTUd7
mxblegdP0rU0uNOlFvUnQ7nQkxlU0YQuGHXL8q6ZkYdN4VrphCOhATVaLIrgyk8sNfO1wSq80Z6E
i3Y4vBhRFZ1RvLQeNFPhMHkJvKqqxl1aRp8sFuXFUoEic+BAm5BJ+dXAeDxaUX5Z1kf3p/JZ+wtu
Indm+k2eiK3m1nfxq6RqOK/wMh2qJjM3ir0Mz6WM9tYIzP7Z/kfsUtRsazSFTLtU7Q3PV7TpoqDZ
xutD1PSJo0xWuk3HZT2orwkHWvKgxnJyXUTZukqNnC4yw/am/BP7+LPG/QsDiWqGVyzLoJeX1L8v
X0Bcyr1pYbqq2qY+/bz1Y2NPR7Vk3LZKdBOp4pTCCP/cpxk7ed6AO199F2knil04tt/3FcVKETlb
NncZHuiV7yKXwC/jlLY2wpZzNw79YWyHTQR6GrVgr+8MJeEdX2CTBsPrgDPj4eetIK3nm3km856Q
tRibAN8l5Mc1Iux2HevIQ7N+qXQ6RdqIZufnOYxuHr+lvS0nZh454OMHNFuab5U1ffSJAqYDZfGF
/sFljQf9Ir9bnPi7ZJSd0ugIKNX/3M1DZrR8jZpav6b2XPhjkkGBQt1IphbCbW0yPuA1Dpf77d1H
4sNQ85bwU5OTFLQusg6CONlLBuvI/Q6VRHGb2ip7zCmir1ZdErny2oaacqVro70Qoe0hTZT2P4v+
OMbzjb76mGtoE72xVE38ix0qg0bJL3MUERy/MlTn7DDHhG3pYTf/4GC6QpiHylyurOUryUUS0r4z
ORXitFn2dkhCWlfFwxPX3Q/SVlTYAMuy1um7collMlqsn8wtSYS/7UxZPrWmeiICon1G32BgEzUM
//58fEmAiX4mGBN8KVPnfTkzrAGn0OyBD1Lv6uFK0p9bZoCKnNEnGgkamovrnb50/4IkDgyeNo70
GJQtuxZaGwAmP2shp7v+URYfmqEZT6R8VfshnDNK2Gc4jdqnoCNBdHUwncZQ0BGmENrd/a53M1OD
aBf92+QkkRJtEjldfkmIJCyki/6PvUJ0ioa8PWkuEp3lSAceMWbDF8F79r6eK3mLoMu8FU2d0kYy
st8lgMfWGvrbGPeak+gArCt2kRN0aPMV45+TDP309rMtGDHbWJAlCb2Wqt02OWaLKTIeYjUtrrRv
i2s7DF9kz+NIuz8FCYpSZenVBxupiw9NSrkN2NSVNbbunl0XtCDGu7qwDu3A7Hmi309Cb/d4Dw3o
iSrqErbv+yOoEc0poVdU1M+LrpzstI5/zxEa/h6R9wVgmELS+EAjf/1BuiTbSiNWhpDNetsuOlwx
Qm1f1795/wP3v1nYSMGibnTGaYofB0s6342nUqvL+yRnmCnVtvbWoNHxBnwXEq47r7uzj+7oQrVH
ehnHZDje4YaKCinTombbLZF67ldPlZZyzrHiVd84N8MZv7vhNrNtvhYAtRolO5WsHY94LpvHKltO
9wXRajJrPzZSDmm3mvy653ePGuSDzNCCC+u79AShYWdUFajDthl3pgyW/M4otSVWMaNpwrPQhTPW
UfFcd8znsz5vTo3WFc/Z3IJ/5cLdaLacPxe8A8eYEUCii18MGOFZrVCrirDYcgEfe0dcRTJV3doT
1Re7RWndl+9zeL7zQ8ERpfyuUPuicaw/FFn+KOos8+CdjBepsA93Z1GtBy/q0MivU29o/sIiHRjB
Z1RXiP9Wv2G7rnnlyvqStGaDsqh6MMqs99SirN5s3frM6f5916+FbgzfhlY8q8y633LO9Z6s2eOZ
qHDzaMi55isIif0fl99P8TZHcDElOb409EpXOfryHCRihlIZDL9zA4BYG+E5mzM4KGrUfFkCVnRg
MGdP9TesbjoY5Gr5AXAPk0kaJPD7MzMWwHQZ5ANNjXpfQySwuXuGjfVhLdUS/W16XygdwoNNBwOf
iD669gpCyzPA3aluMEC3E0vfmRXIuHUbIVgqb9Pm58H9mSKlofjzOlSLw8GdqKmHQ+KHZZB494f3
L7IhKQe8giMs13A64pXN8N6dynCkxBPJjA6wt+PNT8qVJo9UpAn7FrPOd3UWgmFclZ2bqspONP4+
ggSa2T9t3xbhGztAsDI6AA6d//oBrsS0Zc5d9dNXjZEY1ci6Oo+TnnJ6CSN/asXDz6qrZTVK83JJ
LmFr6p5pGu1b3UVv6Rop3+CdMiY099AQDHrLNREdQWnv9SbPXnubiIYVx3h/HqjMPiN9y2fKYzwR
9MtUL6T9dq8y77WlqRO6wkx3icvPmdXS1dUgvqYFxkmFVKttGWTCnftVgbcYfbjVKrg8nCifbYtJ
9iiX8t7O9OFmd+Z3r5krUQZbAQqmYjxmK8KtGSTjIJaA2d36UFQ6XoX5nsJFT4vO4T3O7A7ptaHt
/D+4dHuFrJTZHJbF/s9//ocwhW4ZmilbpqxhFccG/u8QlkapSqmv6nz/g0wbDZ3MgCKOH0Lc+pvi
n98JWq8/z3XcSDZsmJeIisAOk+BFjqLigQEOWsbIyG9zmJvtpszRZY0iOC6cpHx9mRpHNVOr+XkS
taSyn+m5xLKYrtJQX2Wmkscfn2OPGNeXiYv16D/1jlyFxfKqEDBcTvbDcP+SpQsFL3qtOgdisz6V
zrN2NiP7l+B/frJKJd3og4wDuwzKY2NqYpMoRf6IyfuxTONX3bCDFzFbuXv/jilE4Y5g4s4dkksv
JZO81vLn+5e4RaUZNhZJ5OtzaiCbnqHnPvkxHUYSLSSymi/379RIea3xfp4HuX9L5dG4DPqgvjBU
ehtRZKNbBqyRc06ulMVqXSFjodSN7taMdv7cjQzBzPatxFSyUZQWk/D6Jchi/WIKmVdspc99r77/
0CUtPMloVXBgx3LK6KhZsmD3f/OVNPl/Xx62YqjCVmQ89bJu6Svg+n8wevIw6M2C0dW+sIwPG6Uy
CI8YCS+HU4rvhUYUoLJ7yHQJl9Oji6fsyBo9KHJoIgckeaXCEbRsESmhuk7khc6T9Q399VtSIbGt
2TDDnIrD+qgiOOR+ZpbE9FtSI32nW+iNgN2J1eeDHa8u4qf/+wUq9v9mnfPibJqTBvE3srBxS/77
KwTThmNSUe39T6xXpZpPaMtLh6tr/IBGzaktm4OLmXDOG9e8HjJnjcBRGA5sLe00yUp1Q9+7nEvi
WBK8Odu2C1XI7qPqCnzPl6GpV7xXttykWnmK4y5+k4s1M1umaQeGYKvNa698mbP4SDuYNELq2Qeg
YDpNOH4cGwgwpJAFWVthxBLnJLqqDkDM5AZlnhD7rCXieGrNzRIMH+j/DS9c4TkdEs8pTmPUpI07
pxDAKCai5dSANzHM8VnO3kozUx6YT9DRX9kXql0jzSU292DUEBDoDFT+3Qs7Zc1jaKAnKUdLnJJJ
tlDs8F30z+8ojlOX/eXxbny+J7q3SUgoWYWCr1bUi7qew0araXczKVOG6P806pqygclV8llPCqB4
sdimQ4Mz2/6miw/alPqGk2UmWsTj2niOVv+klAQnpBTWlgMsZ/SVbjJNYjnJ9qdNtvqdEEP2hbaR
MQrTejT9MELveP9OAvkD88owfU2t3ijx88OwPooknteRUxBIg22iiKbz/T/s1Dr0SL8GrDdOm3vQ
spoz7AS4Wvcy5///7u6BJmPobeRVxkRVKg5QtEoaV5bHuIdwkvVILFJOCvy2V7SJBJ6YWQEdiavz
iNaWC7+37ZekqQvI2sV/EXZezW0r6Rb9RahCDq/MmVSW/IKyHJAz0Ai//i40PaMZ36o5LyqQ1vGR
KbLRvb+911aRvB33U8OQTrmuw/kdj/kaG5OzvleGxWZmnA2FXkHevtGPMf6BqmayQZt+a61p7Ye2
w+qge8Dv2RSAlh3Th/uPmFgVTuVoHjVXSSU29tw2p/QUwef+q9LH2fNg6tze87FcjsHQ7ZS4GK+W
1q6/Tg1W2Cx7N3FJlGzks3Gufy+HJjkOcwMDRI1daqTmwoVrToCwuKS4Bi4w6eYY5paisfH49cWM
upH8tzOg0gntoMsXcsDZRylur/xDp5Vlev9vQaPTSrNZy1AhmZ/+3WklfHJJbRoe4PEI2h5seIdS
PFXTvFu7QGjWwZiLWwPLEam7IdMVFhcJts1CUW5BL5T4kh0SB3Nj+v2VrEM7WaZWgvpLLgvTu9nl
R/lY8GFeykMc3kGN4UGJnzWxqPe2CA1pHI+e4LC7yyljuph15dsdhz9Lwpb9WaZ99GA1zJKMmD1f
4wJStY3E3A8cqDB/PNNYzE23CJRfVnVW2tw4aYJ0eVmF0aFOQc5J9cNw2mKRxJ77khDMHHD+EynB
3dOANHBC4wfJzObFHvVvuaVPB3OEqy6PI2Vk1juLnTIFWTiDAI+5jk0ja+7SZAXVjkBoO3yPcxzN
NJf88lLB8EkB1RL4gpvlvPs3LULGodanR7h8DJfMMjy2YQIccSoQrOdvmTSFeWeJQVPueOMx22Fh
dElUkS6RrKgMqpXtGXvG7+KtaNVfuP3Fuz9/lspZy52V+LGt9ZOdxOXC6QZzC8MyWueUnJzZGPfn
MnsdKTK9SZnJVcE2TBbwdQZeS0mYduukYfsqzrFpIUsA7GxU+LJZlDPRhjtKGPJDflK4TVpLm2E6
K0bDUiSah6puX0qzG47/flqPMyS0REXCZ8QUaOZraFn2RgWPvbb6fC9j4DL3nmPDX5bytmLCR0A2
yYZ7pZthzfU0SrWi9SicBWpj23/+ufXgVRrL8ekumlqENnIObWAN7FuMe2eoEyL8ZoKZx6XxEOA8
xjXiqwQKxITJRujzxz4iy8NAeSWBEBISUfSfhW87S42R+sFtU7xnYnTJPMpPJOdi7kfgcr/F8L2z
VPGeQrjqZ13jA2NE6sqsLMEg1gufpqZZ0x/ykrXpnTflVnp5TfP4eUZGLGTDpihIjlrACykrhRyr
xbEmVupgim4Tp0zI28T5NOp8eMlHt5ihE9Ehi7WO7jR0IIareOyiymLW6hCCs6h76IrHLOmUec5t
fPYUMHn6qB5iBW+TMhJnHjul3MeAqZjU8BqTQazOmlp5n5q3maamOsiG6PnvM7WAmHMg9pKjd785
Z+DwN7Y9lXvCMr3rALMMTWcF7ixG97a8T5dI/l5y89oCAlKIhwS0+l62NDIiNS8B1cRuw6rGBLCm
rUA813N9n/xhcsLDC7SXCqJDcukmC4JR64ARzHOFpdF+Smub7H7KEd/kzrZw6L6h8tDrduZUavtC
cfGj8Ojr2xQ2YgtyHwIfeGzchBecLJSbGNLbr4JY6pAEPTEBRmpDA55V3m08GonOkjxvO/Wtpxzq
lNMjoSOd37S5czGZFGenJoQPy3pIP2EwcKKy17xfYjSzDtiAX7BpMJtsL2qMyFoe/yhdJX6uhcMj
BXI/KijUMbjLXUBjJw27R6cjWY7jizUkBMwxSvU5jutfSLTxXIkb8PldjI0fXYSOkJsAI0bCqTZF
NWT7PvZ3tU9cCvXPNbblaFnLJi6SE4BABESNiboaqeEnZ2cCrHMNpiipA5E/R9pzgs7EkG1ym0zM
SNtmPyOa7YxwaTuy01MNXCuEgpzX+38bx/73yUaGa+Y+NYpIikPVVR9J6bXnhjkVMUWCOIwb91R1
ZXtUXXgDsdWiMzSf4KX3ASP5Vyga/3pafkNv0IxLx8X92/uheiobMolxdpHbY/kF4ACVVT7NSCAu
qUBprR3vAXfhNMHW6ahLRk782cXMIdMOyjHv5Uc1+Pg6xbI+YZMNMQaIFi6rHF0NBnybwinyLTEg
Khc7BOg1ZSnaIa7pFRomvXxMCx+YsSdQ9wNtIw+oASXb28TJ9rJDpwhn5ELqQKwxrpM298nH1jdt
bMWzrqDDmzbmIpeEsitaFVsHVKRGxNYGWhqFR/MIxSAQyVQi0tZGMu3uFRFjytBDT0cwKZO1Tmh3
uIavQ1wpWEUZEaUUZEWuGvL7Qk4OALbdqnzs9vQ79ts8rNuVZJQH4U913nS2SlUt2jEfT6MCpVWW
IFRqPWxNDX70qOrsEKGI7cZAsAKXHWWJlhkuJeRGom3STWOGLj9kWJ+s1iyOeCCeAn/YVCJoj5Ja
BlaxpFtEmIzqCuOs9eTvxdWJO3sv+1FCpxmOHIRfOzXXFrIOhahDxE4hGHdfvHS7Ef7p/hrca7Vs
u6uJmijg9fzSPAZmUp2YaMIGcnBsQZz93dFld5Cba8vCDtSTATVHFigJaLlTWgzSQPK5bn5/O110
SUtYo/J1daqUj9fMZa8Df9z3ThajuHTVHoeq+WSPSr2vOdqRJsJwRpnphxmHEEHr+vd8YWjsXeDh
wh5IcW8ZBdqPaKd4rU6lA5izghXHdircFvFLCgUErZU7iAa4YOGD5su8RH0Fr7N1o8D+idH5+0jD
73EI6fVmvEiuJldtyJhxWD7Jq7wK3ik5eGRdn46mqWXrHEj9NyXE16M/lxPMCvyG5YKU7FYNc7Fz
C7s9aMIgXGXP1QmjWZ2wp3sb1w/Z+9PTebUL+AO28LWjomkWpjBqw1vHelEaozvTBoChgGqd5b38
QJhufmxqfvDlPxxE9b+P2kjWSKQcQT1dNZjd/qXE9NDJ+sR1AT5JHj2/g+iktM5PBwnnrNEkv1IS
zdyE46iwrauZds2glVDTTrXVQMwlqAzdkOwOo7ySqnIGMJUX/Xko9wr0smKqQimOl2rgYvkyHdj0
80eEiAA8WMUn3DNEzF9zfSFHJ7ZgJM7giQrw73lKViyF68eoSOFEjnF+FRXB+JgN5GOKNEhIzPfq
Mx7uZ7noTrY/e/mK4QrdYlTceM3gW3/hfl9vcw/UBIC8DwUz+LFrTfXEvQTHdelHy8EkG+cps31H
ok51C6xnTHMdhQ30tlKRuoH42OEdBcsLEknGUuoHJiHVIUva30GgV1efkpXOwmlfg9dmbS6crXwo
xmg8CfoV7o+I4T4Z4fjaTSxPaR8WW3PKxLOZleWKwi6TGS0P2Z4Uu9rK/KX8U12t6TbL03jB3o1V
ym5taloNB5bQkG7xE/u7RmWTjeAn6GEM4SPNr3IHIw8Ej49bbX5YYngRdTbeOzDKPkJ5s4aCGyGN
FDaUKbn0u+j1Z7SxaxTZ0/Z+VtG04rHXguFl1i+lmokwi4nZcElXKPr+f781ZUvZf2qEyE1E022H
nkDVNI2/e4BRLdUodoz+SP/GUOQ+YcDRfXPrjRwZqI5oyNchvTv8/rl1huEZNGACL/vkeJyxgkQD
8m4aBW4wN3lC98BO1RTpUyCNVfNVAcW4cHE71hY4AsgKkHbmm0OOzxvtJO4J9zAgbiudcGQHRsRS
RY1o5mbY2WJlBXWt4WHJNLlJnvTKVHaq5weMGxR6/Oau6SF2MMWP2lNG99I+aBqYcy//+3XSjP/W
khyXOg/TUT1b03XXdhxtrqb8D7Us1kHoUU9fbPU0ZCZRUdFYDw7kbpDtj/ILNT+/lW4iS8S8dtHS
F4RHY/wWBXm3xKqfke13jIcpwwIXhIfg6KD+XMpZasDWkK6hAllHvREtNQ/t96kKy0uC1xiFmsjK
XGzHICwl+tpWuxbZZOEMVY7Bkd0MBeqFsjMdPoXd7EvokpieKH3ixl8TcAStnd+AjOc3eaUjZi3p
N2fL30VQh0VG8iowPuRVPHbGR1jRmzfU4sRIl0ow3HK7oY7eY73nXu215rkCi6fnfX2WxpuMeepC
cam+lMvPNIQ+dKXkXf5hUjXRmuXZJjOXvGu9amzy0U43UoLpZzEm0AAvOGm0pPUyv5hIkCuKZwh0
zHYCI8+z0+AzoPKNwFwOM7t8nk1doCvcuebyKXU4aUo1QDKmcJnKAn+r9Bj78vn9l/f0SrBhN+yt
kasPDf0BB98evHNEF+JKs9zkDer1e6B27mEyFIzmkBC9znHf8V1hkh3JgzP3IPeuo3kRQvuM3Do7
By0DUnmVYxHc9sUuMgS1Un5lvNGs+KxOhntzJl95GhHbac1jPx6glxhTj+HbSHCjmlH55mNYQXwi
byofxmqzc3Lv7FWj89lQ2BRjU/uHMgtE3r+EEo/tAi49yyQfTieT99d7mVNt2KL5VyB1tYFEU98e
lUzTs6Pa40R0aq1+8PwI+mfBOoChrEUopspS015sv1v39Q+XrOLvubGPHOLqD53QN24tExsWLxc3
weyYwHMuqbnDqcZT+NIVYnxxD/JIz0DhFZs/7O9Ec9aA+cgQcHA5ecEYwkfymovaFURy1o1eFw+R
asPlFbiYtvd+soIQ/H6YlTfERXZNOtwIAGUrioPDg82a9xaFtC5Zsf2hNwXQvjZ+RWElTOgmzrUF
WGIXicpq3JuPDRXtVRlru9FVSWnOsnVVbIaQWWtqMrln0a12KeCwNWYscYxaTDZlEvUr0eAoKk3G
qzr356M+DOOqmcdPmuKfY7vI9vdG1AjWpjyVOFVf7wLO4vJz5cjilPnUlILsvW8M2ZuDTw/Oyaw/
ySsfhuHu/sEymDIsDLcNVtRned8gNq2dWeZhiP473OR+6R7lnlCedOrIfmjmLTnmZ/sUhIVYM0NV
b/Iqnq9gprwTDQ/3vOf2UtnNMGHcPMei651NEQILfMKezfsgOJCsTd36bdbs27KeGIHiZozVpZLg
YLla3+/mHFnH+6gRQl2zZYtiLaOAvcU088DIweCCmfeeTE+UzTD6wBnalOEctop1Z0RUBxZ2SDw3
zn6UNlEIb+oYUHZ+uye2gKgzsxt7Tc13iuJzAJF0dDxk5dLt/eLRCfiFsKEcTpXBzzmqNqKPDuB1
btLMcKQv0jT8hp902DiVyYw0zn47zNq39xq0Op8Zq0KzN/2AhOog+NLR2j1HkH1Oee+z3/XB8yzu
p4yhbm3cPSjXFar8uvBCG9Zo2h4cXey+fsERs7Y1x1ix/NILBgWBIueTJp/SbFpVPbe1V/Jvi4Xo
l1XlAQ+rq4jAGoG9ZPSh+/aIHmGm/7lqUkXh7IJzdb5dsjfhA4GdfSFlsL4Mrwojxf3EMOAsbFje
jFs//LE49aHT3eqeMwJM4ff76yAfDmG/BTK2lw7NyAJVYuEqOjIcLp8q0T87ouauzpEmVMYmBEGp
fgiLNzQA5XVquMETDYDlY52+5b77RGcPn/+SsSEu7OKpaZZVo/kwhWFhCrX3FlNUevv7bthXxp9a
of0hRRoh7agWJsb8p2RLmmAF161bwUupHJqGtIgfMUzIu+uvSdNsEsVpX7qndNYDByDRbMx6WjPn
h1Ym3t20Hy6g/bUVN3d1XzL+eRUDC9RsI5D+KTkUj4tQ33oVkAUai8HGeURAMFVpqF2zTTSB4cOI
qzk6uQNN1CdlJu++va1FJ8m8lF90nxlzh9oJXEBjFgEuMq1jf2VNmXHqPDNe2UO0kwsgGLXucF/M
fOa0i4xpG+9dKqBxhttPPc4XzMb6g1W0mPMZHuwc3u6beBTuEfdle1IjZ/bBWspjP7MzoJzWz0oc
4VXvm37j6oQgWjqPVzhsCAbP6y9dDd6qrSyNGCxj3lm897MUu9FkHr3RCjd+3WvbKC8Dg2q5aBVq
9XiSYrFVWpdQaSj0IskIUWRM1GVmNNkm7Tq2fyyQ54TwP9DJMDyhx+g3Le2GhUPU4FP4YvZjLhQF
x1KOWVZeKCDOclUYD1oGv4/lTD3ZWr2acLcceseeg3hprByp1qVodh4DRXSlnHJVwUQt4ppDoEhe
JsJTKY0/JJxoMqy4wPFDRxgX//4jIHRW2jxrWdc9V72prQGCNXuAn8FbQSAYzoq68rQ4PbCjU7ZE
4ty7OyYXDOtK78UAiniQpzGOQnQf1ZvavLWKex7nPawcIHBfJDJrDjEmbd4rTV1kOHPdk8/+NA4r
4GxOg+ZBSvMitBDpq62uEKbD7b0LrdcuZdMb1Wfs5u5FdsuXcW/dUmhJPSdUldYaRBnfoIQZ4w7R
E9Y2HT1ky6v5eB/tdyPlPdIl1qUuET6/ARw42x4GQqMLu4LfaU0emB+N0oCv2mDTO97fglaqbytY
2Mt4/hfIZTacr+SU0K2Hl1pH6sePepVfKFV2d7C2iFr9+7nYadLzvQtLEfkrH8UJa64VrdX5hZKv
1t1R+/UnslcQaKB+DAowMViOtzldNn+uIvWGVd0+SJEfy39wRrCyZsNlUznJE7jbGtufFx/kgatt
CfHLh53l5SumUtpGG7LuWolXb7KGm28m401eGSFvE7uv5o6g5iUUgkAF9+LH2lxxlCToNVl1j3tz
oGeqDyIeQ633FSEu8nuTNO03tQ2cbWA/KE9oths+lJrtPjX2JI5fz4de/B/Pk5ko2T82SyOuB/Jv
VHr5SpXgg+XASP0WTBvsMxsp4Pkq2nvbP/ju/HtuteJb/Ev+r/TMyJmAWMO2yPL52bTUlGUrFOOU
Rp66TvDcHExmyP9w/lHnXvCvgyLnH9ckoUI2w7NVi7Vybvz5j/MPBQxMhCaKppwMnFXLsPc09iS1
GSkzrTSQMeYv8ko+N5geraVA3uYJjuJbHyIzxEWufYCrPhCe4mPqxTu53NH4mq7cWgxbojDWU5Vr
zZFMOMAhk88PTSIwRkPXLVZT6xLmC2hBGbgiDJlj3+AGUTTBv67cDMRaLeAYAKdBj+4+YAKNcB6n
aK4ue5gsgEhADaZznzMRkFsK1f/zrocSNS0SN3vIVXa6ZZtZW8VuirduspFWO388yz4P0gkLuw2z
F1HA4HFSrGEdY63Rx0CdMwc76w4G6iltUfVBEtDbmr2oQlif8wVKkLebkPxkeqLBePRYTkF5i8vp
B3MV5UTvCioOGuzOBoeyIeg4fvPU92Lso4+Y6Sugt27TpBlpBugFTy7Hb8bAmfNzsCwyWJbLnHdO
aHhoqY1C6gzTHWiHoTSOaPcvMmNijQbAC9SNe4myRTpupLz7zZ/MfTQ5wwuVmNUhpBqZmzupu394
O+n/r09PUzlIW64NnAA+qfqXNUMAQOrYmcbbeykOIqU4BbNtOynBgoRp/56bsB76keE9haPVMfew
zZWVUq9ZmRbz6/RkcmZbFAL8gFUeuqb0f0HaYPyJde0am9aPAfvwcrR873vZirXsFOqj4THKi+J9
TsauiIE9YB8erkE8fkrEdZlbb2Ft+s+dJWhbcK1i15lu9swnf56gTXPZCTPM2ZmkzTk9ziu85LNH
ScFKBCyxJ7rNWMfdjnM0PiP/fi5S/5JwYnq2Jy09TokhwOaSfojD4FpE1nqkPZjbCSfbzEr0hc2L
TgKBh2EzmOsUW/1aPhzUsD1M2BcXQS4I8MvRtsI5J8BOeVLM6JdM6Yg5r1NNxS4Nezx1tqGuK2/u
OWhDLb6UmQt4ENsOAgVBPpo8kl01T6tqcDHoq62zlg/xMu15J0Pkjb3vuZoO3/99kWOZVeIRfxIr
BmbQeapaR+kAkC55SoBI3m/8U9bfIHpXLxq+6l1qZ+5m4PD0XtHQp2Ukw5N2TE42U7L11GFwNyPf
e9H9lqAY7/deZ3HxLO+xCS34IRamTXaTgGSByL6IHiY6Dqn2V8R7IRAGpTIt5tnCqocH7ETprquL
aN9kBH7+9xvX+fvobNnWbKhTLRvQl+4af3kM2rpuDEVVi+2AU2ZXVkX7SJCHWasaOgTteNikurWz
HYXmvkrv9k2Hs5wAfXetiyI9dJ3ubZI++WnUVbiWu0ZqxQEDaSjmanHIm4S1TRmah2YkRueNxCOm
NMnPtjLDLTon/Jw8sa6atHp3JjsgehieQ8768MzAfod+oz8Eg0OL73xVRM2DXRew5VS1+R4Pv7p+
tL/dz5r6lNvPzphRu0t+qzNrkLRdewpYV561wWxWg9EPe3ih5luYDhfVJqWgFIQ6jNH/TmM6k/Pe
rDcxqYltiL5BOCDM77kEgpasj7m6LdVmCbfJvoeNFEUdcEDxkLludRwBU696R79Gquc+NG328NWl
7HZKtylK0E/yuS5SlX/4Tbqz5v51Q3NtfpO6rju65qi8PFSs/vcNrSYoqPpArLd39b9wWfklxzxR
J+VQ4IKGKuc256AcxDZI+vZcuNG/rgp07uLl68+/ruR3BoP1aLipzlGDDJdCOkLrYGqXXUq1bjcI
gAmMsaVYkPrauwYqbQWIpD41QXTUZk2zNInVKL4YLloslHNROMNSh8kG5099FKoZbAw9CE9aGRen
Ie5c3koKGZ3MyFZfFictcN0tM0+l3VsGlqt2dIiMpzEEIBjureiwY7Xa9yEnBpRX6BqpZrp7FTDW
zs39+pZ7UJbo7OrPBG/e5S44SWKxRORMd1D6WFlkBiycBXb5x0WW7VNdD65KrAHB1wt7p5Skiier
1B5ILubHHpln3cx+dxOvfe32C8XMxxeWr33OWef9f39epX79X79lxwQnpeN+VU2Prru/Pq9ZxlRD
Afi2hWUJlKjOQJPPZ9Mg6h4bk/x9LsyMzP3gnFu1hbHYxtVeG/Tp0fY4mdiUhXp5rOxxz3AskuN+
pw9oh4la+AIBQBP4rI8wiPUnNNh+XrblYs0U/cUpi5id77ywB4f5XI+fRHWuoYFLkjLmR4TQ59xu
rEMeCLobZioBLWmH3KXl4K8r8o/qPs/mWlG3ht8KFvBlBpEvNDunPz3JLnK7b8V+xMcmr9byMGBj
QdmBMCTyS0uWnV99SzSH//0KYwn5b2kci6bnGnPbNSEpS51HCf/9SWqg2Yghj2hSLxpKxBM+twsf
7f6hFVl7KKIo3JiNEy+GPDVwi2bJzbCdn5lpju9QaNKNOmGqlA+zVL30Zptc6JZWgYrpjISY9d16
J2YvN7NOSnX4zMwS8s/ctlxqTr/NoPRhXizcFRs0seq7NjzZeA5lCkZo0cNAnO2cuHYOuIiuojm0
YHZe9gSVuoFAvmBWJfbSnNWKEJNAwwcMkxYzAtKbCXfjxmAjAbyxnevCrbXwC32VuJa1I3LJoCzQ
u5PaZlhk1doGTzIUu8CKsbcXQtiLsS3ZRGDFgAdFJDB3inDPx69YyvlzqWbVU59Ackr/1fMSQ1bh
jDBkz4nB/Dr2fHPdzB5ivfHsY5iiJDtuCOpfy8gsydtv1JjfXdV8xzGo7/p5BjDPxMo2Hx8FEVTN
mIheaz10HtC2c/ooXpF1Sd/DfnrlI2w/+kr4/lXK6/+7o1fR/Wb9R3PtY5OIGfMaV3H6NcoRM718
1uEyslfylMeogrQ/ke5tUJegn03/t5w75Kg2i65kbRhnUR+DUr1GOcGF4RrFWTh9tW/09DzRWHtG
Daq7FW1ezLyqqFzmk7DpGY8qcdL193sZWNQq+JU6FcKTKBMNaAn7MTPs/ENXJg/y0dcX2xA002lG
VVzdqTjGneYtUkMjp9ma5rOlTNMl7d2zRl7tcbIm41HXFOa01Hc1+rZorfbaty2TprxLdro1F4DN
lV85KYaraxxGm2DTfdZCuyMGwNF4ZNVMHwwAIk9m3G51MgJvXkY5bTnBndJdMesrHnVfiQMetimR
4JUI06Gd50RzQT2xo9PgBjGQYJqbF5p6VXh3LCLLEU+AIptt09fTHtBdoFTQmoyIyLjCpyRHl8pz
8xRXZn7LSid7toYfnaX4iz95LxAbW7Up24ueV9/kwDY3p/sjab6Sf5aaLxqwPsV7Fopv/7Rj/agT
qnsP6IlGOyDE0TiZdok0TuNzrCj3anfn+CyFSt3d44Cjp3JsmSl6cjbt19gj5cMhMt6zuLMeSeVx
RiqcF34tzS6t1HSrUUVGjBzBuLyECf9n3+p+OSk6T4xQsnFcDYvBaHpLT/TGJYcksjLd1PjGtI7P
SAumLcUxM2oxWx5zw+aWQ9E49ruvBsLWYLKe0FX1p6hwYEd1H7rGIa1CUoWSX5jAqKfMzRrWEdri
l8w9/TeiigZ9NBRvmZQZnW2cvvfgblUcUsSCq2yUAebpr1QL/p6RpCACyhl1iap9dbjJjV18C/Kx
/tSUfpXPvsomb54rLXXffAyWYzHbGZ06O7TCLogdgeZ1G4QAudap9tjc7s6RmlqCgE+FZrUfhdSO
wBM5aTBs02moztxGB3oRuPLm52jvdCB3kiZXYY1v2R1W569vVkScbAnOfH3/1zdYdvF53z4MVKBm
zlyO6FXXNqO/o/Hc1yKpq4+6nQ3veejsBNh9OCmOdzAoDMABlv0wY0VfeK6r3AKQ94cWXtK6DSsa
NQmcLQa8jkvG0uPF79kZpUE7Mtdna5BG+U6fYNsRG693Bbj/ILH8X6MTLbu6TX/wPe4i88kR0aUl
EA2QmKKh/DkWTYbXZ+FQ+vdLVz87f0p++iHE09QImyeO/5gkB//BrJr4I2veKFAlAFu3GsyzglPD
iHdYlNB1ZDpJVcNtplJoJl9/kO/MJ/x02JWm/sOphbH/ukFVsUa7cjYuYsT9q54U8b6ummYHb1a7
eRH/rrbLuTcZMPAlRSKu0wd8r+Mesi4x88rqxhNOvIWfVdaZ+9FCatMkeNcBcMNhqA1qm2AIxINp
3Qq1KC847AEZMzmXAwDLqZRz0jZ0BIKYc0rzTf4F4F3BcoxZo+8z3X5Ldbwkcj/ojr0Lch8/bKqI
o9d2TDx0BUZIDgJrpn+UhxCtfCW7lMhBQZvoTf2UYKN5TUnTpp0RP+Wm9xggVKwijcmqvMqzSX0Y
MSUpaacf6mSCVFKXwXhUBemp++Msy+O1Y5X1/W//PRRW/+7Xxbi8DwRCj1CDDyeYIATjNCG8E+Ev
7V7tp8LRPBiO9jNIe5hMDEqfeO/UvzxLkEkd0/pyv131AY2WRR8Ve7BzHIxmq2/SV+Mias0/MaZp
7pnMJ6C1HOmeWrDlm8El46goI0cdLW3WGL6+uVUaPYAKY4xiFo9wrIfHdDKOUWj3L/BgzGbTR0Kw
RkLHnBOgDr9LSsYzj0xURS5wNFY1rkviGrMxP9dNb4+/5rNWzfBkBk1+8k1EZyDe3nOQcrzycyh6
uogAxxHrWDlGmhyGmXFQoYpPJTxRBQfLc59mb5Gethj8izcGB81308CzpfxOeLdStlBrOztsuy0V
Ui9TnUSXqhq9hVkm2V4BJnLR1AgdojWj97a016Od98/BpIxXLwrnnEH0TieKsmFfPGyM+SGZpj2H
MhhlE3KIOeEiGmBgwNzZllYk3kPPRKco9O4QNmX4EE7xb4uAl+skLFQIxteujOqrMVASGOtuh127
HnZVmfg7N8yD4z1YlhoUFDSuufZiqqbvphNXy41NWpL4zFQgvIMKHbe12/IpBh9gEih8s1X/0Or6
Vdqd6go6xORy5JX6iKk4RbL2bMTiPgtWzmhrL1nnDLCGoL6XITUQJhaftT6jXcwRc1RpCUEkRFtP
gfeb6i3nBpaj2CkQVOi/8rqrm5KGgmuJR9gRziEwwCRkGuyNetSL14FXeZjHMHJcbQw1lsCmFTdX
M/odZkwfd2fnXO1h8IDJmf7dGiIcXBh6ob5XWt3OId1uU7ccKAItJCWldlT4lpm/kv9C+TD2SM9I
CyQW6TqaAMlqNNilExH22qQqO8hM5dyZE91jJZ7jwvihjqP7UMZ6dM7toCftztqXJebNrib1WBqc
jWiy6VCPe5ddPH58e+tjuH+JomhD1KT8IFoxbhUasjeGzwDZiYPsJBPYoxoDvnbRMGT6Wj7X7ETK
TFY+USScA50IGVGZbPR9uNyreE59sx7lN1cBTpK3LYjXvAMLmvnqHCmvD3HrMu4wuuy5TqryMRLq
/ZGCk/z+Q9rMY+R+HsUGlzGhe1SleaAcAYanBBSCXWFSnNp2V5VkyMEpbG9jubp7Ggv+eS51OKuB
QuPvrMKLSMxw3mhQrmWNLEJZLYR4nAtrrerzU97w1p5w1nHEzbYkPuyzvIJE/ucq1gxBIzkx0JIK
pbRUxov0PbRp9oFGxTRrMHbEbpiykL17GprJX9Jd6TFV5Tkkg2r9x8AnKHwRWLMKBB+grUFf1A98
waFFp9V7HKVcAShc2XEVXebJj6HY3xSAYpvJLAuihGr20njhlZz89N0mPrY0PcCLoRgqbvXzBjPK
anXVdBFMtcBXXkvCEgONEM81d63HLleJyvK0TSPGyUfQWog2ajZ6o3F3TQJgXp2R3sZqTI5uTn1J
0bv9B4PbtdRQ//oOTGcVgg+NYCL7FsGIq8ZI+4RYZIFb1Jyz/NL6uLvlH9ho2D21Ad9MXKfr2saz
3HVl/4D/tF2A+j4JWQ1p0gO2jvypYc+e+GeAZEdun81jS8PEuQ1rosYKH73ICu2tfJfJ9xv/jIL5
QbPrYzveRZAh95B5yyu+wRTs3+i/0yp/BUbzfRjM4YmG1I6/p9SeoYmPa22a8nPDInjoUizGvf8K
6/o+Wm3LW1hp7pVO+3OVhed0VJJnbVHIJGgfeTjoEOiPoddX/Jx4pisvVc44/peVHKliHE35+2fS
k6FMw0a1BtTB2TWNeAqUQulfM3BPN8GveqH0No15Xdaug9oybnnTtOtovgrm5+SVfC6op/4awKAd
s7l5YTYIU/GCt2cSyV4+Jzc2YdXzm9P9mdQK7EShbOfmiQrJApvsBqu0+tJF9Ts17vFPmGY3csTA
IK1WP0r5slX6ZYzj7BrBKFg1mG4Og+k+4oidXtlX5xtUJ/VgMFu+WmTXlqxOzo8cDD4QxQye7F4S
MdpsamcQGlaRJM9vQYzoSIrX0bhdzOiKRC2CDWZDf+fDFVm2oepsbNwYiMQ44k/ataUJ8eTirjn5
8xcnpuBoEbckI8IYeqKTRISbSh/vPCh0TL6XO70hnlhxVC1dOtXQYFTrtA+My4+gnO3HoM9sMnos
6KUItA+Ke2NMtF19hmsFnjoh1qLUhvJ6/j/CzmNJbmRLol8EM4iA2qbWJVnF4gZGCa01vn5ORPI1
+/WM9SwaBiDJJpkFhLjX/bg6NoZRPlqZ8Trqafjejr04zWCw1lXmOvvRB8zgZdE+YdP5ywiQbjSl
/Qt5GDkD3JEfpV7oAFBZxksSM2dGDguEOhiNx1ojB6M0vOhbXoBC1l4seDtPSLG8596fz6lDUlrZ
ZBmkxsXeJIUWf176BTio66GoEiMGGN2cV01Efu3SF+Wrb+B6hFxETIjMhDMN+uK69kjTP7545NA9
NeH4aZnCFzZdxq5r6vJK0mJ5VWd/Dk3vFWSIi6uI899aDqT7+Zttug8urtafrQh2koX+leJUSxoK
0WQE4ZplHkOQyssr+h13owsDBkxZnQzBHkLXpml1B/ZUQXSoJioK7hBpX8guWpcVaamDT7TvkI7F
cyLwEVONA4Gdk5ypVWyaEJ981kgDuTc1bMdxzma0vPoz3hpVnlcHq9Pc9VI16T7gCbxperRbyMG6
oEw07gfSDhg1g3oE3N7LmKeALGfHONOQpegiDbVR5kHoJGDjNo6s2FjZSDuScJ46dkYituuPVu6M
KKa6B95r+yUGC4jqbg/fvX0zAlsck66nBCXXuPWIXf6v++gRfhKT+YpA3h43iwovNgHzZUl1RTjy
s5jsap/ngdj3pgt3dQnvoDsv1slL8et3yltEvRjpe5Hn1dFg7UF0sA78hTLK7m/Src4afnZ+DuHX
xauqibd48K1HrZh/H6bqOzm8tC7MUtxvh6Ndr3Cnd2un70gLlnI5Ym3pU+VBuV0m0hjWHQky5TQ/
UyGKXhI7sO4f4mHsN2HojxgWJCAo1AdaoBOBLUoKV7mJgW780Ck1eKGnV8QLd224S6z6sYqWN5pF
KJnkgQ5JdIWEr+4ou5W67ej5dyMtQ/x1JiSLXJItCsQT+9pYHqfIIlVHwwPUBgSBdXZSb5U83YkH
HHFEorBfNM8NzbJzJQ/qTB0sdHNnYwaq9RLK2sRc4BR2ReY/sxCz9mmNl/y+N2fFZG5tCpFrTW+D
L42j7c0xCuhU1TcoAcM+yFinKRM1kUjNmt3bslPKO5brD07mIbbVUKTbk4HXKu/Hh9FBjV+jLX+K
dB99DioMdUC5BlrKtRDLp/3vexDau/N9zbvM2o8ogkGbVBaDqYcBp2PDrC47sZDNEs04WSLtQu8V
H2/bL4e71o5dKn9qaLymfu5/mwrrfjL850R+RPjhSiO+4sv//esixP4fRtdsdD25UfpxfiyN/TS1
Vf8u6h5FHDCYi5bp/qXtg3BbOnnx2eiz2xjxUgmc7Q9Dp00b7GflKdfF8DnL0GDy1hl+6h3yHCA9
SYWR6Mv3JB+qTdfSye76qgLFkH9Umm9TM9Obbde41X4Ub2aeWu/xGNsXQd4LTkIuE5Z1q7An27ny
m8uQhsPZMV5yecH+Rh78bI/AIJ2eQh7O57LfoJFDFgu8bUVYRvOkDr1Zhaegg79cS+sYIBHvXEQ8
K13sstwKp/kF5wVK0dLCByNAx4EdEK33mEsmSDEMQGTM8JGFF+HO7PjOgdaGt24B5Nv26FPxE+4d
p8F16mLjrsOpOSth3FSNbISBva7cFEGFD1zZk4KraRDdxuuL4uL3dXnsUo+KHdY+qmEUZDrL2EUx
HKq5Jr5V4OeI5Taucb1fFiCznTdCVDX0gEb1TFQDPSIX0mhJNvQcka+Ar+g46X7+jFUT2b9NADeL
93+cReB87/cSdUbJcwMToz3wsp3V8yeGVoP7RECGujRgcWHi+uLUfvWVP2IfyWoP9JeHGKwIc5tz
KPrMImGGpNAkHfkpN3jhWHb61wVxzDug4RUOzfC16F9KJf3DWXhdpszGrY8hOPSeRzAAm7AiT3xm
X4nLdQnOimEye5mGb1lIUbh2UrKnVIR7vYtkOhkiKAuN/SYv/ASSe1MeSx/50N3L+Oc6sdtyLTSi
FozlpRvi+lH9jCIDOOx9a9tOMCOC4RQ69vhTnrSxPamTMXTJoYSbsYLWAQ01L5iz5Jk6LItPOaAK
8dBwH3M0rG/QWmoaSyFVI+azvA0izO45n+MM3JYOkBiKEb7ytv8ZtOmKEalF/ypbtHrlPg1zqO0F
PIOjVQFPGIvWAiGhh/txMPRdZolfi65bX9rJ/YXr4vdJXFg8ic1juJT5Jirp66jir1P8HO0ueBtI
zrh0IVpxdRvsrrVqChQpHrmlynV+R2GpUw/Bha/vqqBmGYpkA9qUnl5E3TFikyY9bEDtheB/W7b1
wQCPQwqksr8uA8B+T3Mf3JVlhGwu52LRt2UMHnST9xYO437Bh0tEguqTQeltX9RVpJuf0sLvgMwR
tvg0DmbxElQ+EPrCmB71ygL3TnWftNqAnaoIzr48qLNODDw1RFyOx0xV2Tx/+AVN42nxvPhyd4Wb
+9QKN6q9GDv46kQah49uAf3AcA1sjQk6zXFAUt65FpxUVQ/SYtBIjR0Yx2rGbjSbvnf1QWaAJYio
jcpWsJl35yGvWJeEmFLlvKSRb7ApqeiuTcht97+g+sAvn+w6YKEmfbgK3zBWpCY5qA23kQNCY59Y
Dh63aO5/NoleAq0ebq5uunuRCuP857DQYKxXdSVBVMPirQltDc5st4KzOlMHwxTJIfCzW0POBXyQ
YgCLNfK+SLNKKM/Mrv9UVOw871+ZAy5+FZO0s6UGj12ERjWkUzLNfQsCc6zctVljvRSgO4m4aR0e
9bR5LawebXG3fGXTJaHDhkVYCw4BDYb6Oh6A1HRDLW6tnX5ztD55XkLoJeXizOvBoxVF724EiMkM
Kark7Alk8rO8UtLFzgrdUx45T8iK682szIlYexbK2Ilztl1hb42ERFqK3CiAq8/3B8fIyFgiirgh
h2OAIFnjV0UEj01J3msNI92WOpJ51YxoqDF0WiOO3ZQOZ/KahnMrD+pM3ZuQjJ/b2KP2DMGvdruH
vgnESTUukPPNj4sf0SbXzPawyEu+QVaLwqxpxPNlsqrpN+pPNryquzLh7NUaXU8HEhUXMjb+LNnV
mVrL+66fnvOpPUvRskUZ83qfZEw72UOv6eE+fder4MeSeC4jmvF+H8Y6tHjfLCzw4WL53/sR1bLV
xxb2/2zedumSHZDEH/0lYAdDcN4Wsf52jkTzGjhOdgD56e9DyL+vdmN9Vm8KLd+voiXM2Q0y/dLX
cjWl6dY6nivqH42eHBoKYw9RDIgsMUSxJVH3xaff8ynoq36Potw4xBlVYMMHbByYffoFfvFuTtnh
yEZ/lxPe2dr19FjpVOuIbbG2GrS/D/kr9Hn5Ubhp9szX5JOnNvekWcftJ2ueTlaUWlvYhbT5Wb8Z
OzSJEREe40tVhoh1hF58dphV/ShfvpQ64GNe/mOvj8ZuZpf9bLkxQqjEHh9+F7VpU6/QBx3U3ypK
sYFFUzeD9K3J4JLFcTiRW630q2NMGG+SNAcCvNuPOpz1TU134kQ3f/yc0EtGp5tOtfZtqcefQ5tF
b3PsN3BpgUn0i2QvZF18VHvzZML+0M36vM6yGb1kEjMOiRSltdD1el+TNL5Wqjuzb5tzndfVzhrh
TGTmBA0RXTcSS5uNK3l374BtJspts8TARNKe6vHurr3QfsOMMW0nFnevTK1fW83vnrJe/6xMEC3c
SC3CRWhYQLHTivpHlftfS7kYSuJuj3J5eh+BjihVYlmb0xF7sUV6ReYcLJa49xV6K12k9jDvbDMI
jhkwLbIfmnE/zEFGKBcS07ruBHyL8Un9scpvg3GSF8PQ030txuY17h2cduZD7/pA07XMYs2BHqYq
SdfUwuyWZQtASxv1OIAQ8xP0w/SqLuc6j89YdhHwWHW4tQO9Pi2A69cLssWPyCyTPQ5RczPmSbBW
2CAnu/xehEdpc7WN0n+ohe89FHFZ40ILbNzyI3JBCx1bq5PzeQd61zVUccTiPV1vawco335hqm2f
LKKjFQLTT5LwdP8/TwK+GOnTX5LYM7/KE2Lz7iegyZLPZLGdnLTcmVI9v/R5/iyvbKJgQBGlWLui
6DFg6kZN3YYHRT1Qy1l1r+mHapcM+Vb9oLHSBY8QD9ceJvv9fY9ASdy9lQOaRpkgLMdTtQkJjLY5
pBMK9YnM6YdsJKDmp/BrflwAR/CGakOzzVHkrByjeAqXsDzGse9eaa0gwGGXfj8zSriAiecZ647g
oIcmNKxDbs8ZnpR+hzeGQd7QCHi0WnwdyOOe1b2R0ATCoHrzGIo5fqTu8ozm2FnXgY4Yw60W0oZE
StinPW1TIDcPo4+lokPVdT9r5FkaCCbMbhBvUzPdcjrWnxja+gNUlmSfFCmbUNVSoF/wlYQ3mUdV
vTt25SLsKkiSGpfyPYfDv6fSUm9NgYM/mMlXJNzTu9HfWJH8Yj2acSIe1VmyaM9RsdAfkvetRZQH
d8rN+ps+11RP6FGwJ31WTf5EVOeWMKetrmkk1kphjEYwySMeEe3aGCheHGPJ1qw5/XXGAgRfvE1F
lGzmVSmQjZVgj/lv/H7XPDWGvWtY6ZG03E8kc0uDU8bkwe/vz2GSQqejlwSMBAMveUqoFt7vPwMi
zcT+T9WBkdrdzHNXrn39lVBLOLBRQcnL0AZWHRWcZo2YYeLPx4ckJbIqypKCYDXOyrwvHicPyeco
BanSQU5bY95blSA2WVk2hz41rmrMyehZdH5sXPS5OKoigfKNd26MRsE2jungL/u2z1hOyWdGYH48
GcR0u9Ij52ky/rj5wfJeW1U6sHHQDaAxK028WAbNIc8Z3AM1S/tltq0AO4582Cil0Fwplr2p5x4u
lsX1VmWvaSu39mf2XmX3as1E/shhpDHh5Kgn407wa4RFIiLNkvtmM8itaucRwkA1mrG1iOpiVRhU
l5WAjrQrex3YKW5Yh4MlvBHLvuxcTQb/G51h4wpg3F0XsgqYOs7W92LkOw6JmWxJD00bw4BmteJu
2kIj2Cqu330M+/Cqo2mrOsEtytmdHQvqFLJ+okomLRnVF9TL1ElZNTdZ6+3uxSY/8m5zE9lHBcCA
3d0cJ63c+rn5uabY91il2vwctsGt1NvhysiLz0vpWni14DoE2VUJXJzOCjA0MtGGSTHvwbPkJLhS
gTZtekWomYgetuDYl8lkPaizUcvmo6QVrgqfVCcxmJ/0OTWvkipIszS+3L+vtn6l6ESsNz2XpzkA
MkXXzv6x9dru1/1708uPxeidHyIf2A7oI2UMSjKAOwlbF0i4FXSY3Uh+mNyBValsRIH9291b6DqW
4aly4o360aIg563qzfYylSCo7/LZcZk9QESS3d/62hpW/q+01qurcIrmMrL3X5c9FH5GnXd/gpGT
Nkm/SXOc4Yzc7onvtANWWU+o2zOsmZ15u3cMnQJRJhuiS0QyM/322riUgzadk+pbEtjPRWAN72RJ
UH0JsTZQ5JA1T6pXvQK9dHbtn+648SAemxOakX2FN8xe5byX9/bSFJjrpK3LA0S39qLOwmpuL5G8
t8h7YTj/59PUBxyhOi4GkXb3f5OfGrtySGiVziSKiFJUhx7gzG2kZYmXt3ZfaN+G66DVnA/MA6+i
mPRfpv/aVYj2M4b6dafRPO3N7N3KQ8afu4g0xMStHqJelMO6TR32DYFn3Tx9DvYRHMyV6Apxs8tc
XKhZrnsyYM1VTTTX9k7mIe89ai9KMFz9dUbolH7sA+Ax1bMijS8RoZSh8Qy52vzUTp26UJ94w4j8
finrg4btfC8sLi3pD0FljvMdQi5SRdmiscWYPjmZVpC9VU9bPCr9Wz1o6dY2Imuf9NHwFsNZXkeu
L804fNr5U7EiEbq9LkXRvyWiu01Z5BFv1thICX1zbdPxXycEzVy1zJueuiD9pYex/cYTS9tBi7Az
dSZ7vWFYtvqY+29V3b8W2excUKMjsMzw/HXSFJtBph2grrOHGuvYp0nY+QeDJdbzaFKmdbv6QV21
oz4eytDbm1P+7Y+QRAtoXMRN9C2bWHlUVYoCRTdJgJzj9xbuw3uY+lB5DTu+NUHVnIC7kxzYIAlP
BjhSYGjAPlretyoe1w3EhJ9R6u8nyA8qHiA3wKCslry+EAIDVzoUP8rALreYs5EVyzok8uBlrVm1
ta2SxTgKksv/BAvAV/p616/Ec4kmryo9Y6dlQ7wJHZZ/mgS2qoMnSRVzncBcn4LkNDSx+WhiCfuN
Zs2XB5LCQOHVzifWC/NJ2UErOJXNENzUeBmjU9/YQU+0Zh4Q8ZLz3SrvsnIsZy1F7YWKWJ+K/KGc
Jm3jj2wSFEU26NMZVgeob0xpqDhbjCZT+ugEw7L2TAB1aZMC/akN5D8ih/HaOwwXJljR+wN/f7CN
LUJ0A9a9QxoYOyIIfYSlrLqim67SfsVmO4k/iX4BOYK46QcKCSL9wvAyakSmusSGbYY0p0Ej55s2
1R7ruBtgFY/EVHRRKaeL6pxAOdooxy/AgYc8b9JXdT+T93NtHo5FKA36fryw8h+iI7RI8WpVWHrH
Kf5WNiGZb8I9d+B6VCc0Dkp6qKVx74vmhfZyJ/7cN0ElL87FMKz+3BbFm1dCi/xzyIbu75fqg7mE
/2/n6CSLgPzQDpb393ZYlRFK4rlaUEXeq+7OaPrkfybU+pANHmYYNOsYdSQzY0kh1OSRliP8fZif
bGL1EIuqwVUNs+OLay8DU2EksQykhg/SEabefSmdPCAwK1aRGXmHDF8F7QOSVIwiJnrNMYfrPcDg
r0v1qZlkvz8154IQtCGiv2t0VDni8L0PqvzWVIIsi2AI32PQGMehwjGmPh2yotpq4/mupoYtZhy6
uldi21DApZ35q/ghr25nX2yJRMc//GsBO7TqExKjKGDjHpMr8j9lDpvJYmW15njwapKmKQIRQwpO
76k35Kac8pq6GrkyZZFMXVHOI+X0Z2wQ2aLcwqi7o2Pd5LhtyT86m/6QbdQkJ2zqq6FGRLm8T6st
21Sl7p5J0zOpYRX1E7v/BwW4iNtpPo3RrK9tib9IWpr8WEc3onPQOhWm7q5GaaeCco0sK+huvEH0
NsK+3wxGEO4z37/bi1D6tuiXGEnqumwepcdsNWVCwwOsNU63HYlKYVRgNZVaKdaxuif8CmHOyBaC
CaQqXiKgpMfJDe1VWDfRSz73xbGkmMprHrzGxO1dGN+iFyOxCfC1imeBo/HkoRA/qTMi63CZzw+o
ZWg0SzENQH1Q4YyAN8NNwExU5Nxl/MNehYN/Tb6GmBY/YJIkj5WZe6ioSMTl+cTZlAM0StzmYhm5
A87TK9/jevKIUGPRprocWjnk6zAf6GKahXEokrjde5HFvw65wcqgNb1SezWkxwNdtJoWt2BmUaXK
3ou7I7vbgB9IBSVNkrvVpToEvrNy31Jq47Z9Tf96S+yxzXYN/P4V++avZaXprNkrcfJLJhatm6zV
fWYKUi+7KT9PCvGSNxPlItwjHDfxVY+7k2OL77mcSqx2IDA0xkUukumzilRho/8V24v924LzewnT
UDAM5L5GSf+FW4N7SMETpb39/d+9C/+HcwEyF25W0/Shodj/dCGisNKo21FbaYsXkG3l/k+LOG7l
NOQmj6q0LrQOJg7a4XWgNxRh2NCqvoHqIPyjl2D5xbJLXDzmtNw91pYioL02thEQx/JXJYE/Sm2m
7t91Z1NyAWVlnKql5D1foIm0Ewu5gWL8bSR12M7T17Lh6crdbDpFFohJeqjetnIZnPt8GF6rOJxP
dkIstfq06+pHbbJPiv9Qm8t0Ypu1VzsMD487bVdo0agR40bbTKgO12oOaAVtgwpvIR0G45D4DO6N
GbPCtUpJ6yQgr8U96E8TbxFi39sE0CPY1QGWvwG2xKG2S2dFcVKazgxodOEw7v/9Jyb0f5pN8PHo
pjDA++qAXIQpIcB/8yHrTZk6lmORhUONZI/eEHNEkIhz4JfLNR5rg1Io8PIkHGKY7jpiPIxxR+WO
Iak5PDZzUUJpP8GjeKpl4QjiUHZLq/6buhoKkd40b/xWJMErCsfyA+MNXHTGak6wfM7fy959B1tV
PYaoNs7EZbEgK4AKIhCPdw5wgigzvRcbqQ9uTXyTRHht4i7UT3VkzZ+xfoP+NHcIoDBEDul0jPHS
bd0heYbt5l50a9yrERk7KVvVtrUPOtkeD3NOyo2NPqb1TPuoRG9d1/iHwgc7HFSWe5psmwLHEkjB
QPlkJGPxinUsXptOqB+FmRSv+MZT0NFW9zRoTrhthmpgtYpqOcUOccUj160QXLW3vPP0V6NcWOh+
DUgYeFYAVT3BYYMh91mqjmicovthrGMzN0TfLQ9KCHppHSWk27yAWjZ3DWGh58rD4+3IJJWBlKdT
YZgvikLVksJ1Xchi9hi/roHSH4uiJFpypBGmprXGTeATRFjrk4V20DgFZNY6zYWuiiyUttrJFGS7
xTANHpW6K59Klr0CNBCWo3iNUERuWKLyyvqBYcz35884bGGP4Ly5EgXf0AlNzV2vLdpT0fkQnPXp
aCIm3saDK/3eOc2VfuhpuDhWcB6dIGVzy7dAsFx+Vdin+5kuhYOFiV4dYl168Gu/2efCx77epTjG
c++LX7TNVV8yIv4cdLDX+7XfFWRXZxt1Sx1wz8pfgr6hasTFll3MJp72Uz1MpySff8mG1tldSv3J
mVJgU6xDirK3d6WDWQ0fMNzlyMKKprNLmTz7273Sk8MYv5qEueh4D0EChRR6eqH9DKrkLfJq8bGk
KbyRNIyODs2L62J0by4S3x9ahXKqRz28MstV1UMvWbVjtM1MZ/gZmEz63lwj7mkxBvjJ8N5oGvQz
MiAPae19mdMkPttJK233nJkxdMU4cA+LFNlY0Gwus9TceKUbYoaQzrG68gf4as6HDQ/vEKmErKi3
xZ41KIVrENbVahB1uCYVIpfQcomXNewJTXIX7gcGxwN+snGjVqLqUgzOsBkK8hRjW3wIiTAueyJd
RvLVMTpioReIaLdTOerXmIQIVTFTB7MIjG2lxz7t7/yTQhLNHcFlU/bNXVgXWcmZvXZE/E2H4M3v
x1Wrhkqz1b+4mWNtFM9Nl3iSqsg/bEvv6G6Q7jg3ndgYQ3/obQu4qRZ/Vy3T1qXk6vjLTdfq8rEN
U8IINJ8xxs7hgYcsdCu0T4Nbf8K0CpYrWbxT7yY1vsHR4EWlI0Oj6zrpBLZOxK8it0r8tdaELQRR
HEh52x/LIExexoYll+k3UU98aHlEFpugtG1eFQnBcB6GCLHuH8JorkUfTQxUZEyHRxYgqI67DrG/
PAv7sFj1gCxvkdM9C8caH4ymsD4Ri/w8lgSazj5y+hw33Z5avH/CR2xdKMF6W/7k6JXoZTJjBeK2
e7lNA15xaamGF9WcfYsbRjzKyzaxIKgmjCV9NhyqBcEMDkotubuR119djmNCvI/am4fzUq3U9u+e
nJEtdBOotK3DFifTSMnxICbCa7x+PBa+j4NLPoRVoS2Xmy5PDdcJAVcMuELNMFs2qrvglCxejG6u
78g7l1b7qhcZEr+82MKHZf6Jwp+ZVHTobQtI5r5rn1v5VWYmQhai/EIe2j4r/Vsa1HQjACBXuPf2
ky2sFVg6++y14xfhrdumKH9UaR+u86lH+Zvl4pAw9tzXR1Y3Zh8sSqL1LBUa/FiwjkmWmDqgGqQu
09PDcfpxXJE7qT90SZc+0OLD7KG6VjPiWJnAFcmRs6IvdwrD+gOYQgf63Ps2ym242ourVX+PrZZf
b7a7JKjCjR0W/j7Jab1i2cWvBrVlVYQogf99ojcUrf/vzl3s6kz1umMTGWdbvHP/PdGbTTXDJm2z
c0cCIt5RUIGeByUrlYCsMnSj871uZCdN/s5C9dAOhnhrOv2DpweLlz+T0cPG+zr644ZAzeFl0LuX
YnG1g207NRGutJ8JrseUQWj4h93amz4ZINdUxlX16Gqr/GFEz+rtJLHKWvtoNsGS6P4ZNRmxdDn6
IeyKwQsJ4em+qkyfrGHfPrhpf0qmGZl1qJfzIRTaazcZGxxQ1tfIrsLVgmjh1SIxZedqCUAeyuCr
LMRjU7WFf3Ckpk4P3BlwkP99XChDWtmwvEw6MaBl6y4vY75BVF2/ay6bnjF302vUC+t9KY9RXbu3
LB7ax9nEvCMboFmdJOt08Ph+huIpnVx9Z7Od3IzSBzsGlgeS8NrW0x5HJ0w0pAL+tVlg5hXF3gx9
0E5OQgsmq79qYw9PQ/b/qgW5vY/LakPtqQYt0nTXPuwomg5eiwEz7s9zHHkbVa5GMFu5bCUzXfse
ktwue1VIr6OLqt97fZg+uP0nd7Ja+EjIDfnXht0V2F7xMM3xWdVbPLQDz7k9HFV24Vy35Nvnk3jO
shIIVshv+vfHzzT+F7KX6dp0fdADgvKb+Gd2zAQVsQkHMz7dW/4xIdEkOyGCpcu2VpwAX7HAXO+h
z6dhRZxL/KOyt+xU3R+DlLFNNeEwxIYBUZCvp23UPHlTcigbOtAUy+5qAd2wcsgn+iOFzKuFHoug
cvdmZvj6Db9xNuSoemuzW+yWH1vNHtBaaMZ18TqUPdjKY/V3r61ozjKulZwmR9h619REyGePeCkO
Io1Y8jLwtR/3oW1mD0HP1a82KqxAvV7wWvyVF+X9lpcBf6z0GeugB+TU3NXHuwaC6HD7rNQRfbm0
9xaoHRA9H49ZezYG4+3ufbaWvj13AbR5gIhCW7cenUe3MyfcbSmhN14rzmQCjHfmAkvKZj3xqO9a
2bxRB+/Lb7UFY/920ZOdPcfx5wlx7z7ttPYAhNH5BOT0tgywBvxsgnBCSHnuzKjdlabPFS7Td+/D
PwDseaHY0WBdYOX7pwXiK39S39GxdHVxYAlUbQJp/1QHT54ZkxXu7k+mGMpNOjYw6UEiNlAc/Gpb
52gFeu+luw8lMnWatjqpsXXEgjCbAiLTlIJXmJm2U3+II30T/J9desDlxoz3NbcfTa35SU/OOCcz
1B8yvci6tzAdKZ1gNunX350N3/qCiyuGkG43t7v1WKABZ7caIQXtUfjms8yQrUb6WvdNekyBg9oi
FQB1mGktkmTm/760Y+SJeZMF6JeI720no6dizspe9WrUvaxG7Nt17pcOLQR8BEM8BK7RkLSyvFry
Sie0G3cXZ4tpt9vUJvZbXQYBvcr7/G7Sqlr/+eqXeuj2cVXv75hMXrjHPrGd/dylJY3+AvRCh96C
/akEwZInhBoDTJSqButtiEXS7SpYWBi3yHjOoZqXr0m5LVOr+NvyUq02Q3Cwq6SpHfjjJu5ZSKyP
mmkZt5yNEPoyKgD316LteKdEz17PnDeVtvw/uGWE88xa/zWrOfCzHAeEFlk1tu39Y/uaFJYgB9vO
zmHb1590W8vXupGGb+qsFGDw/5whklsvXvRVAfD6OmrPbuOJOw8P+2xL7gpODHjNl/v4QCkeOns4
Uo4CM71XOiylyOqnLj3lVvxizv/Jf1FCPCgLwT7LvXRlDUu2RyMMuGFekOFg4GbxVk5bZYX25cMK
asnw+hv1UO8UzW6zo9PbfGpm73uIec0DyVVg5fmY4tkhhMCNbkEbzc9G1b6q+3qoFdtkiPsjilHv
k2RWpbG/n9tpehnwET9RIHlWnozZXZJjHxtPJpmrKzX9ElYDiqGNWQJQvdjex4W7qd2KX0nKOIQL
gUKKUDyNI+2uRKuhcRS3xjXKizZq/VvRvCiYTaObzoXhXKyoSu1+b5BUu5cAt2bvpIZ/quvkJiIT
8KPMJ5izst0bdZtuctNYWw0bE6h8uEWNFOGmJLgqAftQDO6mZgxb+S2u10CaQUtdZU7hX2/cwXoX
oUUqFp3ioo4aLApSLSYPgze/24so1neMaqa7X1y3Lx9Lb2ovbWGACZDl9jiJ1/lMUJoWd4+Wxp4F
6x5BD1YbfdObeF/KENPKRmMyNCizY7+6NQ49CaqYfaL31/sCcopZEODsMtaoI7rHxaqngxm4YGyL
ynsQDvoH00JNd/33KVX8rxmV/jMZbLrPw4N0458olgi5v1Na3nDWPdc95oTXe6p9mre6v7YYgoY4
Tw+lAAsCI2BXwcx6tRN9vOjlpN162ztqJimvf8Tuae0up37sXyCw/ta/x2H5yMvAE8pS7joLm2eR
8spnY8BxT80Af7NmPQYYu7btnDiXwU3HSz2m1XZuGv19CNxHr/ZgkASkseETK7y0+DWjUCicIn79
9y/Elsi8/xoLXAhS1B+x/Nqm4/5zLDBsBwvHLKYzoSA0C/wGZHEIqjZwp+NUTNp743vIcEfcIdSp
Oo/A4i57VqLCxG6Mk1v5vxSs2Srs+DgNzS6Vaso/ygx1htm6YIzpYky+rlNv8UmHB2smHqAZW1hm
Eo6oSTiiZw76vlt8V8ZdTo9zXy/nptApNtWV+Wmt2hrq9BAWDT0Av2QJ17n/EXz28zFuY4zRUvkZ
VDOomjBeTqPtXhwpwdCX9oWWQ/Keu9O4pYbz69+/Thgx//g+qX75FL9sAaXI1fV/LtmQYVZV1Cbu
3o/c8MY6PSoQ7HlvqsY6ZJW9qYfUWzeyAhtTO9QxEvXUrLK1aZKhonsTXhllIszy5CFkPz99QkSh
HVpX814XAnBUSl8jPFhFI5xqf6zWim8oosDcz2Pmbkqvt+eVjaqKZQyx5PbBFGG4EhgeduDHi3Xt
9qg0wqo+mFJno/iqYduwryX7ZDsVlbWrULlsLSo9nwjvMcEXV8a2h6y/HWCRb9QMnvw1l/+Z1VuP
SPZBVPp2dMZg44eOQJUhA10Ldt+Xv53mdFNgRkXkSQ3VE2DHdBva+jboPDBx7izWrvyBtX1KsB2s
vKlywy32f//Cdh7Iaon/mVBNGBA98HiFqxJF8JMetf2cDBOxv1M5SwwQFHrkouIwk9tzGCaMw+ge
xVaxRtQlux+xTYw2ICEgrA+13JX29LTXKau2rSrqBXaVXkgxpGEK2D3DPpMtD4GTPauXImtJT6j8
4jl0B0SOE26FOfcbQkHNhr9B5n8EMQSuxmSdO4n+atQ56ew0c6+02vxHqLIpS1Eo/dkEbiAE1/KP
D4k2Y/361+8aw/8h7LyW4za2LvxEqEJqhNvJkRxmijcoBQs5Zzz9/6GhY9k8f+lUucaDEWUPJ3Tv
3nutb/kg0SbrIRmqV2CB3p2ZB9HZ73Hq+3GkH3Ji2M7/vCfINZ96aIzL75BMhcYYExkTT4fml3Qe
Ya8ijljxhXnABMPPRp0lLgrWk71eggsym9p/gr356g6C7mSjlpjfeV5FH30VY55jjXbNi5QkVuhm
7pc3Mm9RFw7BONDPS+p9HjrDNbfqeo+X6de9XE2OgciOpInXe+FHHJYB/uyN+d4wPwb56DKyDe/k
xzFzMJnAFRkYT0Bc50RzhxoAwG1gFKjLEKriUv4VTFCrvntWTHt2Vc3izcgR+N/ZTU1fPI/dpD7i
8452xtBniM2MmDmHU228tLD3aYFK+IJugJXPKfWtUYWr3/nFkW19FC1EHmz5tP4z967Op1c5tqQM
nHauI+7TQm8fqKAPshOY/+sqssr2oYrtg4hoPAETfTFtp0bc7qhrKfepO5xyyoeDZeCQ4s+BEw6p
krA1rsdS5xicpk/IG3dKS36eioUzAEi9SpwoP8uJIZY/Wk5lPx1j0u62y5tWQatct/MbX8831RCW
u6wir0s+lrPi7Pkcaqu0mV46YUYoP6PoEgQ/W10Yd3I5qUQ57jz5EVCDbuNWOFalOdYDJlxSoLwS
K2Ae5eMNeiwWDaXfSY8vwRabFCH1gjLxW4e+gZs1qPYrfR+S33LNQFwxBCd/XeSduOb6WtKMo9Fz
dxZ9qF9iC0acdKLbYd3WnbGuZxKvPnE8mzNnlgYcn6DhNDbYl0aFtFjZ50pDsQqLvjv05gwmJWcT
96XiP6lDzLgidaKdfOEG135eZkoQoxm/QezfZ2pdXhXA7gyYsntCCQnKKmt1J0f58mYgrxWVYrqr
LWu8AKEEjzwPseUUBXTFBH2zvf8dv1cSkLPtKp1MTSTkexs/OFaikSpsPvNg775nOlZfut7192ZS
VkAYdSYMamuuSePzd5LzI2eTvFoXSCmkmrBewoIVH5xD7B9NorAZ9N6X1vuykFgDXvCjNKOIZHZi
IQg+Og4rjhqiCE0l4oqe7YtfDsoqmnnzqfP0+2CuckTYhGYnNnVUaMSdQgrmKcnnIG9iLfmfhNa5
v/bP6gQMrsk/pm3ShQO5PQOB/zFo83zoFAj/FA4IoQdDofjaYmomYsNzjw1tk23vF/rHNDwh4jUR
J0V0/YlJ3Onl0O+lYXoI1LUNOv3Vo+XNKLKvN9ZssI5G86eNV4nX38PuNoqW8Mly5eqqh/wHMMZG
98BWxykQ03Hw7pRRbQ5yBCMnMr0gV24zmskeZwjx3bPLNLdLgASOsuQ3yA5a2BXEJOaov3uluoW9
SmNsdCxCZQbtBPop3C/naYNoqa2F6mirF4N5EH1B7Jv/V+Yk2ptT1OKUZjZTzaRe1kBN5Oq+7ASz
sFk3wWwNOAyEBT/02MDKUrstswwE/Jug87EkFWiRTnGtXJd2Khg5eumKuKNIjladSjlv6wrsQBEm
+2oQMd7g7EE2gIK8pGOM4A1VZ53fo+JojrVoaSEB23gY0/RjiXfTE+Qp2tS+S1gA0IH64IRwVeWl
gCayBkPFW5gEby3bjxqHzUuCEO9aXQe6LlE/a5e3vzW1fZm3p0UsuPwyUwFFqKIjWGPqaI5pFn/A
7U0xEMzAU5XFdijvpKqsAhpwmmrABczWVjjN7JtEgPRmZR3Vku9KF/TW4c+ln/ivUzUltGHYruaQ
skXP+NOpGly1o+VqVZ8M3TjHAeDUxgrwes33HMWs7yZGJRuHUeFzUwocHYlS7dH9Ws9JE4z7KQ/H
jTZflhEjubFHCa3mrUXNF+j3SZNe5V+1o6FZ53AQdLC6ORtxPviYZZr21Ged8V62WHNm86HMIjDl
7K6ssJC6yF6LvtnBBjNeCNsbzsTJe4zcbfULA0kma1Mo7qO+0m6V0s9J64X2JWEsvAlVOH9Lf9Nz
yu6t15Byz9YJxSbj0yjD+snIs/F/ND+d/+dgYruubmm03VVd/RxXxreSXpIBBm/5eJmN6m0MtJ7b
LIbWJilHWmS8h4mS3+jigO6WWm3LJLNrVHp6X5ODYtBJijnDTLkPcB4E/giyZ77JWgxVjvUG9qVA
zxuf8oqSeqUh1t6gpnc30jrpZdMpwT109eHlnGpbb5iAFeM7P+9Ng/oWZ6G/a/XhJKWLVUcydojx
VyEUbebZhkH9CHHJexA1YzNCdHZ0GwR2XqbITRsjT5/vVfM9MpGLg2Dcsuo5aTO9hxRVCYWTkmmj
tPHMaUVsabX1NPfVdYfk0s50SLPhjGEP4bkkdvhKrB4OA0Pr1lK8Y2cghTSCCPfprOUpzXzE8FD7
Vy8hzsH2nBEyXrhR52GZ7yf+03wlWXm8Jf5d7bswcvFVbeREKWs157yc3f/8vYF/+mmRR/Cs6arm
aAbfDPu/hizDSMCforfBmR/Kj2RDTo9dg5nNjt1db7T1DrOyhHBVbv+iRlP2hjeSSMVuhHDRfC9y
dioDHbjUIzC0TLduAltCcWgnjb02raUPsNRVWNhzXsDSTDY19wgJqMGNQGSgJbT7oNfSZ0bC+XkW
QhSq9ySNgfJGDmq8KnE2v1rRjZ7v3T5U8LZE8ZLAPEhoSCx+5RkwvItI9x1h7c+m5wJKtOKC160C
pmPyyNw6ur9q8CZ4BGwhzC++MjhMTtLsDwPdO5u+jjm1Ng/lYGq/knzUjMxmOQAJsTAYHnGhoBi+
NYbpbUOn8daKTHMMDQb4Wpbs5DmaycyttczhMoTej0QlJHkwFX7HdhwfGtZoHbnoOtes09LP0p2p
PskkGFYl5TwZ6soTGPI3eFggoCiass0IIkd+8Yg3CPsWAIq8wYljB25wFrpKDEdheG9QYNfALcaP
is0dttREnvg4hUTWZUSYuzmT9PljLG+8LGS6JaxzhkMkK41iD+gZICOg3kwtHuJwvBsbTXmdUnAj
LKzBOphljJqiRnu/pRRAvxE8Rpi3c9g1gTkH1CN72TTwm0fK/NcmyBB29Bg6pUpdwcO3lZ+MrIKn
Km1UfoY3nn7I2zRvqxNa9/WfP+zmfymHXBVULQhg4QrNtj+LvfQ0dGC5VzisoVQ8hyCewraofUy9
5ZURq/4xNPxmWlvGT3mEhbAcaF04NfTafnDs7UJabbqavLV0+rIgGxQ81E53L3EO0pCD0JbcRRXz
SG/mJzmFYCpha4z2SX6XeqmMrkEW+88K5t7v8g4+kq4uk0eG/YLgbS26GXogGNpU+qGZufaG1b4z
CKr2Zl3UD8HIwPjPL471X0u+i12XbAcWAf5tfV7y6a6RYFrZZBJraIqK5j3rm5704Ak0ita3I/6g
+Tqr8VMoLToZGiv9BQbIK1CJ9hyH5MnJBcwPzebclPi/5WU1/6m81BycRZb2QbYbYeGW61IYFM1l
aOf9w4zUr4JkwDgyqzevz5S9EnklqgHMLcvBWHEyi5EaHjJXi0iunas+KujuZt66bW8AlBU+YtUM
mxOq5/c0T+hxBDapKYMhjlEl9HVraN873VQflC6dd+RI+ZpgcSxmlXrMXwwKzyUJR4t3yJalbNqp
CutSOo25Qu1vvBnwgXdTkML9B6Xz53dA1z8DydlxNdUwaI7qLrvu5/YVlT0A7ErxL6PJ00uiHsmr
7SSXeFT72xAniNqQkn3j9X1VHCIsCQnzt9LmSf+vYbqn/iWv5PbpEwOLF189y3fBVK0jeursoaLO
P0UhGose/UbKae4nkO9LoZdn4Zn51wLUeNDOkvTRuCgkE33tPTxomN/b545m6NwGUi5QfugoFkj0
Sz380rizkJ++5eRixHGUgn6i0s5gPLBKZVorm1GDySk1XfXQ0i+cRcs6jY5tOAtEdVxVZOLww94Q
Klite+0QGCxrTqEewzkTgqLI2TVRwXFi1hVOA/GyRhk8gHgCB2UMD/jc9NXCy/2P23bNq5lQO7Xm
i53XXyVRNpp09n0co7qjIwmG/0KEkqUnZ69LNwlN5Mce1OxWw7q7Dto+OZIwq2zkCVYRNAvt2ETt
VizJ9eyo+3hozEVFSGY4ByVc7BUn5Z52iK2OiGVRim4RdgbfaCyG9ZeFJjJGtnOo5gZhIeg7wfMi
7sgGn+aahLon8XDXEVJ0SuB6reRkgQRkwNklkwVyc91V3VTeQQptKqc9DtA55zoBiuuoZUcaLvo+
0jXv0WLkAOSGv+CiVa1Wio5bzBhch5gjxz+WXuHdRns2RM7tKTgT+s0Zzv0M/R16sNjyB2LnMdKo
iCAuecNazXNz04buY8I7tYQMyzEJnVYyl4jUOBSa6m8mW4DySYH2Yg76KSzjiLQv/uoStbcO6Bg/
VlZ2CIep2MZRax6SQDRPxRDB8DD5qsnE4ibpb5UADzuoCofyLHD3RehAPQZSeWdkVblpu/BmZVa8
7rV+xXEOiOx8KJarcDZSeiAgUK8qR8Sdr4YAAP++5zjVo6tXd3U2sAvaKrYVOgHHrq3MHeCmVW/h
Oh4znDEzJsY3/B/WFI/3IDW7F8eyVsJInkVlLsFDc3L0XuuzeKuNxapIs93sfztJC7HeCRgOaUYa
8exkywSoCeLeCbwKxA6uHrTr+QZah7WtrEpf/X5M3jOrtjybXXTUFCW/Rs6Isz9LrPPSaPnz+mN8
TrZg+XGIQMOGLATnJfdTHkLhWDUl2eSeB7XOyAUAo+iitzoZKUIuWd/Jx+xGW7n2sU7a+F5+m+VN
g0z7EKvk/cgvN1LyZ3DiaJ5orRGj7WNlg+ygXgbx4hSOvjxSNPZ769XtSZ7XS5LR/YloT/RNkESH
uARGA3S0CEm1k2dLedocCctaT4qvo/czachBiGPI8+fXwv3c++C1oEZwHZTEljw8/rv3EY9CtEhq
vTNWhIcx66yNClrhKGdTmj0RdKY1L16qmKyWTErl44NeWBv4jByPc7h+rmymi5I8hURMB6ZNxU6y
AgZLX1WKWbzbFeuYTTL3SrXQwMGqGO4jEMc7rWiH+9oLZr4vj/kpumIyidbE0tYvGcvOWGfpk+Ol
7iMRhYe6LYo3QjetM8NAmpVZrBMoNPfd4zQn2XO2lQaTTquwUU4ZGBnclAnwAednMI9qZLZsFaHh
rnqc7Bnc3VsXWtEdcos1E7ngJh+SN2aTF1tbYCH6/Zj8kSTUjlE05Rf5uFoAb+3d9io1aFpsDx9x
jCJGCtGkJM3zCFKElcCEH0ePp6PqJc/qTa2RMDd4mNRKMASYhUfyhol5fR/p6bvrDDTSojY5cvUR
G6atbkL7r67G0uGxgnX7IVZn6QPGU1FWylUJy/8RePDfdSTzSdK8NctUhaNp+qfGWFvolmpYXnli
Rvc2ShA3xCxzkyUE4iUorPs5wQ9uuvKQFN1KnROtlmS/Uv0a2g96NNg7NR5UYjg8EwlCNHgMab3o
/Cn70ykjimOTwS4rUrip4zD7UsLTkjwxS0S884H7gY3veYKgdJXCe5y77il2hw95FbQfS/dZEM1i
o/ncy8Oclu/sHs7Tn7814lNEmEtJYxAAIYg4R4mufh7w+hXceTsFk8oIy26eIkXrntTaEWcxewiA
g6/QEostsHZKM1SGnJjn606ZxbMGcIZfyFN7q0e9cx/X8a7SaufsxnPqW+fXG9JQvwV5kD9nw/Ah
A50Q+OHUVYfvts64q6uc8Uas0JZULfAOatGhldP8lRTC4RsD7Jx+qBGnHEtk1OMqWunBiB8Vy1Ne
rK7eSPOghwCl3vSQxWG4lQkbD7SragTi3XH+Ogo4tn1F7Ks0FQR24uC+NIB0DATuJXhc78u3P7+y
8pX73Yu1eWUtBy2JxtBc5wU2Pq3NYjIK12QLOS260niuZkuqlDff697dfEYtYvrCktt+LK2YuODo
XWA7Zv5nzfiyX/fMQjwEXvhWSCRCmRjxxlExYirip9NVyUnMoofWJA0sSOEZRsCDcouOANpyhHvy
HpzTtR+o8SZQcyu+toObrqHBhVvUI+qHGLxVM4f/JjQvOZw65X3TJfZZM8mjxOi6UiyaOuspn6B9
gvkeSCixODFe5E1gBnyPdd8muNr1NwkpU5wBCuoeK3lOrWyYzV7NozGM6hX++XVpOap0BtIwQUs9
+Yh0ve48IOMCAQqwfnLQHFWjHT8UU+8cdJ1sm1pEzSEH57hIi6S+qOiSn8J0umOv1Dm4g7Sgm83y
MzQ2bN5efa2U3L8EieZvCnxdO9WHEp03MYJ70ShnOy5eVVTkW4JCjdc0ntu5WQl0zO1XFs2UFTJA
ZyW0giwHarNLW1XBBp6y+/XPnxTz8y7uCDbxOcpdtUzTUp1Pqtm2xJoQWvg2BWqLu4VLVTl7IzWC
m9nqtX5vamO8X6JzQyPEaThE7/JtV0RL1p5iEsrL6GO9qGvLIuJ5S15j6g/ReWlSLANGAfNl1Wrl
d01EdNBmkaOvK1DTMMxJ4UxFFOJpHN1n0bkuB+J59iNaLd/2xXMdR9Oj1HYONmZucEnjIZqLjoyl
Lu7tdIcvCSFZauVvBZmRc6p6fgrnS61PHu26d27WUFpPf34BkQp8bomh+7QsFyKy4aIPVD/1kg1f
xSEDF/WkjZIqYYyPY0t111n6S9VFPerh7OyBe2ff1sfXqBH1oYzTjWeliKiL8Isf11+GMfe/zXf8
gh5PlejVku6bNWm2UdKcdthgaLT7W1z5s8YoJ0D0orjlo+Kl9Rm9lnOva+CuoF4q265U7b2RUZqq
res/QtQsDoT/TIemnWmpGfJKum5bf268hDqOgwwR1Crn/7VHfVK8FW2vUug61iWZ25GB0DaZb6TP
EyKGUS3aA9mg7muu/BXNovTJEbc8Loa1V5r+E0b6bmEX1uKNeMSemWtvHKt6TGgMWBCt1TJ8j8lv
B5RcXITVabtuDBCKDdEHBfRwNIzS2WGox+KYl/YyM5BfXHf4KjRTYEuYxPMAHxu9CC1C/ZxzTOYw
oDxSFKyCUFPfdadsDirgI3d8Wc4juT7qq0j0ynao2kclwtGPBHfYtAhDLgwnPZr8s4Z/cmplO1ne
dFMV/6uvKuN7QC7oSmTaY66X/qtdOA/SjTj0zyrgVaQV6i0UVnJHMy9Yyw1z7OBm6Lm2dos2vF/L
FUPe1FnUniOrvji9418X8EKlBtMWJxw9R2DIN2UUX2TLvHOd/OAFTbHFL5TtB8vp11Y5Q+9+q3bV
8hvsPHGUZyCl67cZVebOz8f4LiT+7h/3+qlL1qNdahQY/wlYRUWq/o9SmBbMv74P7D2GbRCdJTTk
6fCXHf3ftXA/EltIKaid8iEI7uPCaneJW7hbG/nlekZ1xdfcUF4aVwGhBJluLZu6QYE1JEJqcxvj
fh/grdwVfdreWoMcNALJgu9e9T2FHrJWG805jGk43rrJJQCvcj+0qhlvxHKMN7hPGjycMpPAeJAS
zSWaC0W/w48JuY/dOG2vcduBb5RfycrBAGhVP6J8bhQVBVqUJn+onRLeHGnnh6DS+v28rQ0WRgxk
StMmH40ncIjV45ArNi19o11J3H08xuGmQDtzRF0RbQosxPtBHYN1kiZvZlNku3LyfmYaHUV3IC1U
HbDjaQyn14XjoPwelXThKo3jWFynpL3HcXwsJkt9cUaRncBEI+Llvf2YHx+RvHIs+F4FxR1NiOYH
He272mjcJ8fmpYTZZ6wQTnO2Z5ZFAVIwKDE0ZG8zKxqxfPiNZtUKNZPyxTa1dBcban90lI7JZBJO
56Zi4kSr1rmGBWFQy0xJBHFxXLI/HJWOeR4wRVfV7410MpV69wPF3PA/ykSsWf/6RDk4OnD/qpqu
8Xl0HVXq4v4xWS4yq0tdDhYH3yoZb7Hf3/PSvcgV9u8r6jPjRa1d7EvhgOIzwtJtJ+axdM3xecw5
ouB7rhKru8qfLFPaB02NcmPR2Sid/sPOR+uaCeBxJlm5a4YOToxvR6ltE7U6ZAYQFwcp6Yow0rGT
SfNBBimampvprW8pj/JePHfb5T0n1aimOHT1o9jbGp0neriyRyUxampWEInFp4jSozggAMbYWWQf
rj+SsjT3tUur+Ki1rLkzZoXCfCXgbO6yljAOxR6nbYVs5nUY8PfOSoKhd8+JKTzydRLcYQbYXvJB
EOMiWnsAM1Ic+p7WFabxaNMaHjgUmVDXMMGEgqThOJ5zozMYldBAeyVEkteBjp97ap0DgD+MXpzZ
1OLFmbGIXwSLzppRNKFPZQl6odZab0dLkMCt+abGF/Gq2vUubZtzBZoH/kJq7uzZxCmXQHkTg8xc
ZSj8t8s8lFSVU8lETM5EowI9XBPH3+MySfc1s/01gyYU+rI6cVV4RwOVbTyWwQtwcUhT2TRreYtg
O/cMkYEZwttLvYhp+tHJThpMBHRJDrh08w2Oh2rFeqDeRclYPQtT3YNujJ7qzuT3xxB7J+s6Cfxo
B+Y8BXYoRpI7wtN74jcLRlPynjfEO8ZjZ9+uCbxgWrMP+r78osO29aJseqGTm10KVXBI6Hi8ipWt
CIN01yToqSV7U9o+jNxtfn20gIrxFEh77Z+CRD16U0e5nsXaOsjD7pa2BDhaee4d5t4XxtL8iBLe
2xF8nt4pvevufMLuliLqzzWPTo346StJ0a1ybAOBogv0ueanM+2EwtEEeOjtdeRIR9iQ0YpTUrBz
O1Rc8sYZnKla/b4GYMfJu/lKY/qbFPQpMwgAXto3knHsew3Q5pfYMeMD0a3fMn30H7HYKRdhkIFn
1mZ+VzoJ27NTaueJDN9N07ZM7/DLP7XI22Q4SWk4LAy8ZLkSUjJDIrkXAtynVBwaoXeTIsQ0VNay
700hAkoq3TPZoTazhQlmOyZ53vXVFyWzXk2wJQveIgvHdqPPl1Ij5FvEbzq1dx8rqX40iBXYmihy
X3IMuys/noOnvqUxz1HVav2h0uydZujVV9H4IOIjN3kQVhschEuqeDYiAf1bS2TquPl6YXBSmB9D
Edaue8WESuLZG8YO2qMcdv19JZ/NfGWpsfYo9UJ//5mUNDGnW2VkLRCdJXTi3+Zw5DG0t7gE2Mdo
tT0SqdWvA8f0CCtn3jwREjorizF7LvV8I90wcuJm0sggMbA5dV5q/WgD89Uysu7U6rbY6FkyD2tR
GpQtrXFRdV/5m+94sOGkRwlgOqWhVM+65AL342cuPOfBGv0LcsN4XcyAPnmTqujIJq3L9lON9pZe
qHmx/EBfkRVrX4WIKP4sgpMIgasfbMRk/zFeui2MIZgJJ0TaNQ1XHHGpjvZ0ESS0WHP9tCGXYT6Z
277mn4Ou3YZ0pq5SFmob0Z1jODlzz7o/QjMpn9F1bWWqnxjr/BwYJFHg5n83wXfEWyV9qMu0vyiO
ebd0JgbL/FIGg3YDeZhtW2NQjpyIw1c7CQ4tEtXd8hf9kBOqtLA7k6IcB90/uHMl6Bfflu2ELahh
9tzQmOrs8UWzs+eiUZTdwIRxg2zHLVaIMLpzBdUDTBpJWXwTZsOSs89XKgHQCD5WA9yS+d+Zk/2s
rcRllp4rvxjU7uh6e0S3QOnm2QghX8v/WPQIKNQg7qCGFOxXsieVFRFZdQZsZmDmNaUQthe739lB
9lPJMvRSYwpzcfkP6Hk7rMYxGW5xoby2XglF3vGwCoQdUnIfAU1Qgy6zIT9wRifPWcwfidFrowcl
KjdRzvujEt+3Xwan5nTi+OffRU5MJcNE8FUp/fKYJWbMZBz49PwEHRsFRWXSF5Vds4nB+lG1IO8w
MjTSMrtJdoC8YXt7znzOB3qQV8cOSBht8RhXihuEzxh7edVHrX1Yase++wI+I33QbKc8idgMd31R
B9vJy61dUGABQsKVvgF2ICnVEu6Z7OQv0g+twDLfiRkEJiwfCx4alWDdjcBb+znBUVLuhKSSzTeF
3h9nlkYb1efcj5t/NMgd0Z27IqMd2BFmDhATh1fjaHcZ6rIYIHROR9b1/5LTuiTHz6bRSdu7pZK9
KYZnAR3Nys3vib2aTD8Q6Jdntk6aKB4kVctEM8fj9UUCQUrUeRtm7+leXtqFsA9ZbhNEJwraK62Z
7WXJUn4sLxGBFy9UyeklTvrwYuVCwcSVG8+lnSHpnXLnsIA/89bH9fMm9cDpBOqt7f1tQZMGcwvb
GtoZbcSbLNf/inJMfh20WkywXwa4hfO3oxhI1luca4lmG/VuKKpoGzVtwdLVzjAiBj+wGclY6YPn
qopIZmHeu5f7zECW53zmac+JkzvrhoP01smqAJOpQxuJ91KFAtY2xXn5xcYRtuBsskmQcnL0zZar
IG42yLem17wt97EP2aaWhj3DxGQjayx5I316Taqpp24pD4kglKVZ9EQU4PjD5Oy0sijTt0FOauoX
kyJ1UyVBdckjsSO32tvbEGxWSeH5GogF5lU1gpudQeSKrAEDe9D3hLr/xdxvOgg+kscQ4Mdd7gYm
3/O2f+0a72dJG+u6EJg7lEbydc7J5SKW2H72Rz+GITSuhxrfTDaNzQFViPqeQKCQ6SJW1fxlyc9v
nPMRr3wW96RzEbb78RO9xPvED8x7C5j12W7xwiQxteGSReAbR34vGxKE+qbmZfUqzPvAbnAbztoS
T8letap8McO+XmezcyfO6rfOLeMHFm6UKGyYazfgetu1aYidX7UOqjUblGzNfgnLaAVnQX1msC2w
KnVvasmQlHH2JZ+t9AhPvsfxbGvWzb3Eg9qFjSdOGYZjz1PEf5DdGjWwZgrLB+FO6FnmG+zZBs0G
wX+MBXqVpNqvtN05URbA57JUqVXlrIu8bbfkewbXJW2uisW1HofgKD+oaNn4KMGPvwzpQ6PX6TXI
KY3qedthHJtefb7mK6xD/ipJDLQbqN2WI50bg6NLLO2tj/kcGLol5/XBVbb45Y3bxN/MNquJrotw
fpNqc5DmE3njMEoc4mCfVBaq8VmXLDK7uI+SDN0CpYSYdSA6A1FY/PPHruuhuLQOCPM5KdBU9O5I
bqxJD2SudEKlOExKDLrHoNJx+yx7xsYZ3jWh9hTH5MTmHV/y1DHHk8t2IJG2gGCKS2qH9sq0/eJN
9Rxrx1wMLLBhX1CugKYQoOtzH7aEvIdWI924BQush2NtkxSca0iCE09qoOQXQ+n+Qmy+jYc2fdXM
Gkt+SrBlTMAJLZbS3cnX24o6fLhYNHdyTy0K2qsIcqC4dMGDWpW4O/++p1aGdli2qskA7oWR9znS
wuCa2qa/3Phu9U5Lp7rinjlIormjTWDSrPZrkUCDyEekymGUhiebr/AdSSLTxgO8xWQYfH/ADq0F
Xn8LZ6e12Y4I4cGdbTLYVCSz0aYM3bG/adicniBjw48Z+Ub1mnYLmgG6SFYWS7iPlxp7QL3TxlaM
bp8I1bzDxcRXcNJBgtVWueeQhcoo0JnXc0YgeTPN6Zty2CN8yHjwgx8uw5Vnq/0iD5HyIqw+xKT+
IMZOB4sD2455m3WxUNlYSalfl2pv0n6SLlTAayspUOfefsk5Zll5y8nx1hrihq0sr9xGKa+IPr+X
Wj18L6f7fmzsHxA2BkaFo1gv2jtNq4uz2+OGgAP7IJ3JRC+NO1szho28bLvBPiwrVW+ufhMKZAFh
9ccG8tkrqb8twP4Nod3G2hyS8qJYlfUozJIWI3FIY2uwRwVOcemMyH5Mm3x53CUbnec8vOtaOy5h
h6VSrnvdyl7yPBDM6LNv9FbYORB93Fq/+1DryHp1VM3ferWqXSu1jU9hfxwGGzO2Z9uPVU5f1U+T
4fs8S1JYEJ6t0EpXowj7e4ZU+Vqko/MBT3tOjt/2Tpo/qzGNLSOPX5FYGG+gPyiwLPPFo4rbMeAv
F2hI6AIbaebLDL8/z1sJD1I9iNHPVhqmtCNkEH1IrrIFnPnWXNG25k5ehm7Urr1mrKjRGCeEcySa
Gmp7lND2fkh847UFvzl0RbRSB07jkt7NucnZ5vlQbYSkOVRML5hcecd2Dh8gNJBgi5JB2lDbeM/8
hnWm0Zv5T7g2R+Xqpy28Wqc/s8IwTJk/2/Lj7+thvhqRgZ+gxgZPupEMZ2P+EfmnhZ+0N1ZRCunq
hRFCfUOt474Uw1uNo+3NarTkbkSXtUqCgKA4If5qgfXsrdSadpKKZTv+F3J63VuA9PUBAdeT9P2y
B33+KXNUvWs0IeYcTMshHVfY99Pf9+D4/Hrs9z0/CNidM0I35c/lXlxcjYA3xTCyvV3gV+vIBb6b
NM49RVqWb0Lr3lrG2gyoAUXReW5PilUnG7+ps/eF0pspxYNWZxdTTfM31eHDOHScHYfxO4+2EJEx
BSNfefN72zoscVckvKOaKj1/J231YUKNU2dWTY4gy7tc1bELaCu1eIlK1zk7cVGxrqTP8htRek3I
+BMWqFtAm0HFGeIbwQPmizaDq1/MX3ng9KDD58kfQ4dITZOHocMGIO/Jx4L5sWl+TN6LHH/nk22w
UhrwIQL0Ki45Jz3Jy0YvT+hrjY01oESXSTgyHMfiGLQjxIrGYjxAfDCDkyeJcGrqbJyRsHWcLKCm
ZzhSm7A6LWv0SByLZwfdU5pa3ROeY4Sp2HWCoO2eVLO1QNJZ1lr+4WikxK4pI2RgTIcrP0gjFDgo
v73uW2GOJLfl0IabumvPXdtp2yp3zXVSaNqevNMahqta39KEwa1HXjgfZIRYcRaTeeMNyX1nxyD8
Hb1+Zo5WsW2DvFD18MGwe/2MJtDYdCIMvynJO+le4Rcru5egFDTj486fdH7FWJizkdU9W4n6qpqo
D5VgPP123epBp22GVqsOE1CLvFSn+bheraMwNh4Uof+sQDZdRwKkdyznmJXM0rhMnc+kw7S+ljk4
q/lAXmHJX7Wlau7JEeOYEtXRNimbfklOlUt+K4p7wo9pJcHmW86tRUGu8/KKA2CC+GOHHw6b3el3
CGYPjnEzmeFG1hVB17Bi2FO1aWXodTRfRwHepNxhj1KxIHzTw5H/v3DeRpA3exvQ4wEPbHnyCWRc
+b5PgnKUV+8BMaCcpBz7hbyIVVK2Ph3qIT1DCQve+s5cyVQ8wcHoMJFaAMNN9deLzcRgbnSslPom
J4JyDlhNhDUyjbxU2ldp7KeVUUJx8/2D1K3IxxKzSleDoWewJ6JiHZt1My8v/8fYeS03rmXZ9lc6
zjuq4U1HVz3QW4ny5gWRRgmPDe++/g5sqk7myYquui9KgGRSpEgAe60155j25tO3kgt7ya9JVjHK
jKM2t5dm92RfON0z2eg4JaN7qe8jowGWRFz3Gytx8eHiHT1YKFOtQXFePZK6N31uEk84uuFTnpl3
fsOnc2W+If++EbHCImpe2nDW3vi6qHEpuAoY04TLk8IXGBMb0kEumY3gK1SupaF/MhUPGHacnvXR
RQ7oVgrMeMtYJYHFWmxSYL+rWXLLkRndc+l6cvqifKProa2haUJRgYGy7OclH+PTrRZ61WMxSxZV
dLAodrNHuV5ARSVu573G0oNDXXvq2hoZHE5VE3zxo/oudnv9RxsBj25tm5SSxFwp+uh/Z4BC6K/e
vvEn9BdRb4sLapPruYAUO5deO8JbeOKIGDWz+9rlgEvQNVKDzXnBSkS5yYgqPCV67DwpWbGmRxQR
kqLpGwhoxTKrOuWuGo1gO6UA1RS3pQcDvYkUqlCsXdzlWwqfU1dE47sDmWCVJrV+iACLHPiepYtY
45ItRJOTD++yUDG69qXrvtY+fQNmyOrJntr0pBPRcE0/K03rrAkWIJUxmhslUtp9HdrUXyVtsnTo
jVOdDTsK/TlZY89kX//460YYOie/Zy4E6Y5qUsuaGeWncBDE0SG1IiLMTOuY0U++9xvotUWe7w2c
O1vdYDXoR3Z9KHTeH6PK+hU0yY6lRfot81hJhwonNWjEiC6I7R7Ctj2jO2i307wVzrfJLXkbgHbQ
SzACUUF6JM9X85lqdA7Stw3GtVR83mLRXNo6re6TVFzCWuvO5DZkmO643GiGeqN6MeZew50umfVi
x6JDkh9YD27ZM6WfRP+OHufW9VLUwGWJvXXAIUPh+UDLwV+5qafsvbTKNl3sM+GeF/p9ItwbOqe0
EKzN0HJiH0HuHKuKXGSZ86YzouCUgIcy7ox7zyAHVLYc+MS9dRta7mNvwxLx9ajY54ZmL1O3nmhk
9r9URrVQxMY2iw4QR7rBUFZ/k6JRTfgfVmu+Na3tPYeF89Fa2rh082G8egK1HE8/Q3NCn9OFlA5F
Xf51sNvh2ZuaZM1x055Nt76/ugIh10Hrd6Z9JIA7ysOoccdpXxGxsTSK7tHiqHvAIhsvFKvO7il+
7UPmYtKvcz14160Xw3jqAz15m6W5O2fEyCVLZm4G0Jy+lWYB7IIKZIkaO9rb32XUQprq6ckAayHj
xhHkdbdG5uEDqpT0zVMYDRZJe66R9616Vf3RRVqPPUPFlR3Qn+Zk0+4GO6EpO29NciuIqu21dzEP
ThZh2wA8YDbzIx+a6CisQNw7na3sZeOUQOViyaUuPzgJkjELAdt2CIS3gWY5XUtPt9EJH03a6Krx
0EYkjtcLTqi5xo5iAbUw3TW4JGXLemNRo9dbO5zWHjx4jfJPKbyaAzEpPmQejdQzDxV8b30WWfjx
e+1W2sn0K2snSvceUBsKRp2xEWKrYimiPtzD0muPcktAVN811rS+QkrDXcHR/wjzwR1JYHPonuZV
Es5EhpnHZKRxcwjqYFiW+mjuO7UONnXvR5tM7b1FbBMe3zeheySogcwGv4BDSFZIqmhfQTh0XDIx
xHv1IG49UIKfd8xRxKZZHsO61VaJMQbnRK2KdRGRriPL2jhnppeG00FnOnVmxfYaDPUOKIP4QVrh
bxtDWu1iD1yV2WYeoSjKcDErXPCZaycrT1UBIWRcVs5dZW/tPFhqej6dm1lNLiXlGuKQYxVbx8B0
86U7BdNW1hzQenoMU9a0krup4QYPASRMAprInvHL4u2KwgESMtA2z7FzzANLIzbro9ylVtYOWk+G
nbwtRi0Nu4spJpKq5lgCasU/x5LwTh1VZxnE77KKuSrc3c4E/slynQJ4IbFvEOQYSjqIGlZg3Yjy
ZWJeTTjd5Q8/Sgh0K0jSpOhHvh0PK6Oe4FKMzecypeNLc7gequRWGhAf4+Vv8knLHzCamMCsnJjJ
qo1zgfYjvY8qMvtjZIO6ujY/WO7hB3ZOSEkU33tQcy14TPgeL3rR0Pcbw/AxErbYTnP3RN7LADu6
TRPl5MCzuQ3CmrwGDcpwPeU7hB8Rdo0Ce58AnjHmMFYDodyAvBuXWZ6+Qgj1HqYynvZjiHM9o458
tzB20rIstgIR2jagqj+U9GEXPztCJfPulT0nHLm+0y3xYvQvhkMgEFfK52skSamh6YwKcZSnNzcf
D3qapO/0RAjB1sJxT1lwK78phZZZa0NPx+sxLDX8ThCfys7STz3ClC1L5QmxSqLtrnSuQjFudIUk
Cj9yqrtIHzZRl7XXPKlO1OoihvmE1xan0NA09FKqIV9x6ineGyLIMj1wV9dPy5FkTNJKu9nwnXHB
zfqXqT9HaINurguqgrzEhRzQVkUB0cqDjlNULbn24U5yL9xcz9dD6ysQgcbweb69g0Wno994wSWQ
r62u4YSmK9f7ZHQXi8Joa3Gy4A9LfOwsisY8ABWh7ikFI/NiG735w2/thR/q8fcxbTDY8pIfq9rX
V9dXTa+aHC7GkCwrrQdt1Okkpni7vCKBQZYqj5HLskLodOMVNDJv5mBje4uKJ9B/7alg5rD0hfWC
WMm7V4LhSYkt82ve179vlAIJ1LiAM+J85BZhYWXMkLpiWRaz/vmuDPlX0Qvjlaw+wXhtbB5MHRM7
erb2mPvKjtTnbIv6zD5j0cUmz7s+K/FsmJ+3gvm2aL7398dlvaRPPsWsvDa+E/uXIvJrzCV9+GTn
jEnImVDfhFq8hWppfM8cbS2qgUgbv8Y+lLo4aM3gFGdKt4FtNOwGD0yoX1JzOlHV7FhdWLuQudSl
J7FmaROK/iWPTWrOuP1gFf5eVuQFBEU8bFkrk0xa5a/YYWk+6j2xcGNLPse8G5cgygHHEWftDPdo
ZFxcnEP8jdy8ZTPb5RSleJ13DBzI56b3ssfSZyxaW4W9Q31NSS0IdbATSqUwnIUemv6FbBUipbED
FmFyh73TeisFClakC9V9k9jFJqWqKYLHUmufZBrlZBvKIhJ5eDtyQb9xPNSsVedOX2p/vO1aES0d
JLSA97v0GomZk21k8Sf8hsMG3EmWf2LbSgGdhZUe7k2jilfd6LB0Hsxm0bm5D0XNLe+uch3SIR+k
mZ6pgEfqhHaUezRZm3uWgee0BFctcmx6NFifus4la0N15+Bi2oNBhnrQRGgvgvAH4eP2rZFEyVKf
/bG5Fa90t1be0HeX+FjU5mj44jE1IwarHtIpZ7Yw5Zr2pLZp9ei0cbnv8tFf0dK5KfuuoHjn8l5F
uX505zGt3DXQHjm1ZS6NOUPnZ6JGXIPgU3PhrUc8HnlTz3+V+SHyjoS+JLPS9HWYuv5GqYEF1LZw
V5R3xgvEphECZhkAmtwXfo+ytKcMcFpXgZY5X67m3Wi6p1NBuMnc2u5aA8miaUQbuZu6YCkdK0QY
aOdnMDDiEpv+dLSh3S2DmaJq9JNY2zn1FJQ+GSZEQEAJ8dEN4701tntIbPZRa1RjnWcd/RiO0KP8
kTqVfd3i4yegKc/UtYI/rVxMnaEdy67+56bKYYMuuOeN+vkhy/Tu7HBFW4eRrzyOYc2rS33os4L0
sLb73juO+ey0wf3ohDhP7aReAirI7nGYD1AFNKBobtYhFyk7AsMG6yEzMu3oFDoD83m3NV19MZZt
t5dfGDrZaLHRqctvTpgTVlf4zN8UnClSZhBlXCBhErE7U6giJ+2PQ04mVsDsiXVMA0kv9vfgQNx1
ErXGuyHu+4i/XWMob4mXXWPhZVvZBhK77HSYwdcus5UFt1WX7qu0XmtBLu4LtOT3NQxu+Zurea/w
lJX8NBXVzzZVphK0pXR3sk43BuxWJTa9TW6z4sjrWj3nkcakOtUF+gTK2tyOi1clYHqt9JGx01LP
Wnt0gg1yKH/EWKgc1n9IcrL7yE7HN31gmkUuhrbXO7S2rtizYqffP/evEs++bYJhL+Ub8oeqiH6Z
FUFExqqx+5xhTshcgAbNqthgPoMO3jnpVH09Zol/b9keiNa2sV7DqHwf9T74wEu9YJIwvg/0CNZa
1d5yIjOuTWPLsMWqgNG/JDNohDtqKVRjsFP9kUlvWIi7nA/lNMZ0BeqAVPA/dymg/F3a6uOy8hr7
FHY5JHR9UJ6E35/dIVwoQxiTm9YZT/Ne7zXxo5viGJRX5Dx13jo6lXsRVd6qcQcgCBNrILe0tQV5
fB4CZqpaNx2zI1l+HzLAzEpi+9xljN57pACCK8A6uho7hL9JoUstU2OMNvKx8gcfxr6v4uLGqmgq
5kgd6ES6w6VGam3SbETYxl5i5Ug/axJhiOaF1JyUN9V8Fldhu96EZX+5xjj1ebwRLhJkrqffrtpb
KT+rWhpcTdA6qyG5vmr5u+FKNnMhFlPgVP35ek4NUkO7eJqWLdGC13v5awI8wls0LLPLqYgeAhSO
Gdc3770zQ4TajN8kKchryvZUDqfUQTQ0Zx5L8l2EjFtH0E3iiHOToNRpYze7dI2aHTvHxuhZsTLU
AyN/Y8BHE5PLFSKJXeeAOTKAyUOrh+IZOFW/kpAfSRuKQjyOep9Uq5oS9hqITWuBhqU+fO4yjdT3
BfgtLaGSj1mT0bkmfixIeDMp1+QLaZV4oGu0cB4pHo7nxGsdt+5GEYQgRqoaQQfTXmkH47mTSOV+
0kGwzo5dRnjhgQJ6XOTC7C5K3A/rn1vg3fpLgGF6PRbJ0sNXeiPBTHkS3qBOUo9xKuAGpCWKaLqI
V6CEHVXlwjaBXFKZdze05KCOl2VIGE2kik1Jcug2d/wEB0CjrUq1zd6DpuNAppemmHRuFbdz7qcM
6k7lqihtp/qhixT/6LLqXJrd2NAaL09pFrCqCyDuNa7ymvbGN0uwGLayaxaU5KBjd5j4qsAxj3p/
1+deQFqP1uxJkQpAmHFFCRKEnXJX3iEfMnZNs2cFFR77eevnvXNb8/oE18e107OGj5A+QQAb28Bz
itU13Auaeksr4qOI+26OA3NhmFu+YAZIz2FHPxKnb0ZGnQlUSY2m4B6aeP/w2dgcGDl7zsUapvbm
l0soNynFvV4lzUcUlKxj6v6VDISSgY+HJCzjfKEg69/g/H6QJ+TcnSxIabhlw3Ijj/qoF8Fe84AR
dp3od0bSzeQcFv1ppz5cncRZQ++jh+A4zF0Xs71Y8Mm/a57ZL1j7f/Zem1G8JGQa34q5n0aeWP1i
NfDqLD4Q8KjmGBCZqqFFSRCer/vMbbfGHAnVm3zXI/q1Z5kQRSeAsiKb1oAdp63dqvWumlt2Hflx
T7rbPksieDi53/reHs+dQQLgPA5lmFttWuZhy0rvKDXljWqer7Va6685Rx79aA77LDrHY3f0/Cj7
CLLhyBGefdR+c0z40K4mAjSuq8oJzX2U9MVLWZXPmNbyi0n757nM7uTrHorh2ekqvL5acC8/ODcL
1Nt+8u+Y4uorUhv0Q1zAA9Q9LhDNSGcyjKxsbXmJ86o1iJjmPnHKocZCLTsqcVg8KCjzwTcyY8+T
VF8o5Mu95GcSUPJV7XTdXv5mNaZF7TIHg3EyPBsjq+ckvqfL+qH2qmCdTc8Y8ExM+JyIz4Gbt49l
r+01UISYwbTHAVL0YXIFFdRczxdlGB3cnkWGvAhHqX3XdwqTPnlm13SYj1Xa63t71puhRy23cce7
evBbT38BDGKfIeE1i2ZWjGUtasYqjGZru7oLUDM8CGv4IVed8xIza5zhCQ1Ntx2Z0CwsX0d8PV95
Q5Lcj1ONwJhxC/kW0ZCTuKRWd6GZ7uU1TO7ZXL9afdLPjt8pi8kZCSiwWCgmbvJ1pqb9cNMz4Y9c
7z24r1Xs06AESYAiz6tXlsey0W3U6MbomTeHg5V9s91NUen1V2CczfUBQ1ZGFO8Mnv/1AcTyMtAe
zP1vD1K0TZKmzf/9LP98gHwdNSmY58YNj5Tb8amnU7wAHaTAjtN7JCXhLPdWpwezRe053x7bWrrO
jNzYx0VivpCQe328Q+TPFo6I2DIUbghJ0bU1/mjvboDGI7+RUTTVnxc+zHz7HtkbpeNcJw4kN5Vg
mN8mVaFtiljilDh41LzR1o5mFLHshud0ojErP3bFIjRVUWYapiQyqEzMLLdd2eWQ3SYpArBqBhYP
uOzD3DFg45k0vY3uNGqBf13cOa42bvMi+9zNUm/cVk3zZSQjZgFWLUKj4gZL3R66N9X1XqI2HD7A
RhPnTKt0kTHUSUoWU9E4vButYhxhRBXL0eIiWWrCPY9u5FMNowvNrcx76VTrXJREAGut86Kmsffk
NVq9wZxLm4SD8TaJmJwm0NKw90TRoRwg5pStm9+Dk+k3+eAkpxCh4jH0Z4Smj0mqTcDs52QOya9z
WfG3d6Z3Lex2vtec5JLgWvM5NsezA1NQbeBgFGbzbLRDcShnkwpVcH3TTBRZcqRklIZ/R/USHNFr
Jet2nkW6Dgl1sEFJUSrWHakD59bgiRKvpdyPgLEitc/Q8pMEL7co9YPPLSpuVv8CLAXVuzIh4w2R
+E6y0J3g0DS6WX/XOyS4XinyZ0Cly2ks3lUJrEdx3Z1xycZE/6bzrHlkGFnWyiltS/cif9QeaUjz
+sElN/420yZCTvIGmwDdOXl9cWBvUxO5X1X4YVRY8702xQL8u8RupnPpJcb1uzLRRlUaxXyJJn9N
Yra/okCCJetm6a1JrgRkrbb4kjXDSuKEfRZ8CwduzGNgJOYGp/kycwMBlRRlLZoS3kkKRXLpUc5u
iBygez2rtho4PBD12SWr1V0qrTFts6F4kD50KJm40llwrEY3oP6uxujgW051PRES8xId8BV/7lpO
ibxqtphFqvJFiZPkTrV4wcpYMb8SLJ1bYiKwEIQ2glhxlpcOIML+IY7zdinP3KJmRppY0fUXhJ7+
zWV8d5ZVF2CqNyK4bOZcdwBrtbM5jjlaKeQxBQQ/gq6idkHWmbUvKLL20aRWG3WgW3t9UT5iE/Ak
xnWxSB5Ud8QK9etuKmgwwsQmBTuM3vMAwYMST+HnlvDOXIW6O6zJ5SrDZ3xrebG2662C9O1cp1E7
98VMFAQxntNLohcKvYLp1Zv0+l6ut4UV24Stx4iF8QoYnbP+D7YF9V+smoaj6Z5pOKaOwMi1Z6PR
L0aiCtBK68BYPRT0CVe1MR6l90yLIDF0RaEe4CY5lzJPHwMs9plSlEfpyUA5RhK6mHMtjDR1zl2B
3XuWOw02AXgAFNJH8KMMUQeiqYHvyK1EC0n58lON7gqqmCoj1kevUhplLD4WYRB5Z9+Z7ZxqXj84
Y29u3QSFVS3pT9RmpJZ6E7MxY8RiFZeAzmOcgN3kroxJGAgepunl6mErjLFe+zpKU9SsbpS0N1Ji
/FNs7CrpPb6zHkVDd2k8Hximqd7LZvy817i1en8dWbGHV3/rxtYWUY9xlAMWtSGnLe30ZQLhwhUm
TeMxZPFNBX2TQLLNponSRSF5NVZa/XRVurs4UrZXq6HVvypaYO6G6OZq86iGJa0EdS0lmvyZOByZ
eekZur/KLL7LF9aZ9KzmPZ3jjrbE7LWyozrcksPubj0vj/aBHXoXVjXpckBpviA1s2X4rw9Y1IEd
yGeRu0k4buC6RWh3S4i4oOPIpHJqdAYDi2u1Qj28CBO6dSgqBJWBqt3ImUNVIpNAAtXilKcmmwzd
3Vy721ZDno+ht3SKEn3ckyyjPSO930h3noXCiqkE8oHWpQE+xJibSg7rlzTI91IfEdGRXJZTn97E
UWns+hiLyEQr6jJkccfEzQm/xr3/WtPpeihI/F16xBMqD5PnLbq2IcG4gfQczNrpstEeDD9zN1CX
VNSUqrpT4sHeKZUIL4Gn2EvbN9y3QizVwdnL6jFOa3IjvezdH1pjGZp9ceFr/4rUPTv4fXCU3QzD
U+sbxe6f0S68pizujqKKvGXi5+7OyjhG874L9t2sJBBTvuEyDgCgMS5yBdhkRNs7sXl1pASptgIm
GK2AErRkBjCyD0xmM9czk/BeR8sb7ycVsL7REvCnOsH4rurKa07S6KXVvshY2qjOyt1o0xBDS+fd
Jg5C8EXWVkRvEda1Ho1PVAWgrO+FHcb/wYTo/gtsy3BmpzysMxfWi6n9RlRgkTOVaFIdJlo+R2/S
zB0DiIRZ6dDKz4Pw2ECWNio8LQ1+uZU8sSRh8BRFfvZgzbdXf96ecbtqxNGeWFd1WU+O+eCVOeHh
Xpcdppn/wax92JmZ1mNhTR8Y/dIlrtMljld3I+QoDGyJfuKg3nUmzIAinbL7Dj0Y3vsxfsP+WC0C
g9gwY2j2cq9mjX+9PXUK484yfYqvKH/uBs3d941FTN+8m3tKtoXIfBOh1bgogKQuJemlOy8khEfe
lsx3lEpa3GiIWwsgMbDKJ9R+hdpFDFPFuBqTCX56zEwuzIsA94gc1FGCe+UWgYHzFXDmHHw/fXe1
4beNqZ2ut2hsoPUH0O5Gyqpveat50BDOYTbVTmHG95+cy85fncsuKDNdIztMM/kHLbLMYvn18uA5
GDVMz94rgEWWKiyu+URRoAgqmVCqOfDIyrPCkzy7Rn2lbBSmXjN/yiSvNUludJLAjGLubaQv0jtk
aHyMtKNj8gvS+obAyHqNPRDWTMxMj5hBbQF00v86kX0lC12h3nuIJo8lrgCXU8J5mkGV8oeq9tXG
LJvngGvQwhm8/ltWXCSnTKpu3ZFA+CEVPuDoyrvtmp1L4+y2MHTvVt4SeEO0y3oBUrfgKhdMN1IJ
FDAiBradB7eOWxhIDIjcijoTHp/fx9uf0inWJObJhJcbj176yjyJWbBP311uFa61Ia56umiJamwm
ivcD44L0NrW4CPrerR9HAQOEwbw1ddYDZkOewPSUeU1z13hZecdK7Hm0kemg9UckTpLWtKgdL1s0
1C7bthqcs03a3lnAEVhzBU+m5zqrilukif4pj+JTbtXVXYLigiGcGZ2g7JxojYQPVaubt06GPI1W
jwpns+S4YSmfeMRAjc9yLwvTvc/acYUZoX2eRH2Up+BBscUSWerEsQAUzJysk4Wr7wQALjkRXoAR
X+5bTfn4SUwzIdwrYsw2OQCCW0AWY0mmuDpGZFXOxVLo1V9bUwvvbFWJLkGDV1GfFETrEWg+GvMh
MsimA6+nJCSeZ2RUpmZwz8KIlTcZFdsQT8ouwjueDJ39vVe0H8rg+48OSB+IzP7SZ5yzs0O1fsGh
u5n6pv5i1gqdQc+ajtiPCyTTFEWKX30xXQ1HoJ5qt8YUfIum7Kw2Xncagrw/pVo57LFZ79Sp709Z
DD0UQ4rJT/mYlm6gZdRvZeQf8jEST05l9oco4Uvsm5372QP594s34/ewDk/HemvCIzVmUon+e45v
HzKDCYtRHIrQuMQhMAeOZP0l4AOm2jHiWzGxAHJ4sVyJQGz8ZI1JwlifBrDGgi5eV057IxlX8keP
oOcMkr3ZGi3E6ao3rUWh2combrvxYGfmvVCGicVrtHakQjp0smoP7Iv6qnSn6QJ2F14BZr5VNdcL
P3dlAU2XUSz//V/iX4gjYKsN0qDg+lia5ZjW73SfcrCahoRr50gUr729Xg5GpYtWXMGmtTLGpM+0
ERKW2O6SC+tJTIaK4axzUgEembimw51nDB+xakbMWLVgZ9ul+shK5DEh0I1CABsBhHJazMNGYktD
lXTtqNTilZdE71WKiE7eJO90Qt+6mf9TOLVzv3lWzXTwJvdSLFEy/V3Y6PSODaaLx5iQvA0DK4zr
mfpNdIGzDwIrXXFND3BlOQgD7dQv1oxE8lVVCOdS2WTspM2isJPxIm+xh8m5ICN60XFcHX7eFEcq
glN7WAbkpixoPtvFDQNM+2RW+skoykPd53volYxL/OnX2BtFtTZXsQE0tpU84wWcSG+rYxA5gMxV
R/96DVoqrfAtK7zqFJrT549W98VmQkSFTSQo11kdYkqdu/scOrwbqAoPsa0H+wkqXYRdPECHFumr
xiJ8raxsTDlt8hqmeIarSvkykpgL+nxLKTH9QG9PqiIbI7coiEtuspEYHtnmtwKinWqtuJH9ftSn
5eoa6qXa7S0zl4S5LSEuCJGMQ64SIvXnTdaU30UkYt91IgOtQQ1yU7HGvsltukeyf0BIyVRSMHho
EGZrLtYN93YEo6daIcNik8CBneug8dO1L9fyuZ2SaGdnpGfLSYfjldXpar1lVG6tqxivgGY9yxGt
sNMMho1uIPNvu/9wcOjuv5wnPEtTNcvQZl+6pv0ektRFZGRXDIpPgZ+bS2kWiDP/h2UJF2kcA54c
uc4696oXp7TaU4xcbkHJar7Q9qY+N/B2RKJ+cGHyclpmq0+JvxKmukrsrnoArvB5+89H/NxCoFXY
KLPlyUfg2TuJRD01ePnAAbf9XfXnFivgz9sCq/hSGPFExgATjYmQ2gPtcdoEaiPeJrLKtunUaSQe
2AUsD7as8lH6se30DtuR/6anAHTnudCfK/tpNImGilUu4Yi7htCnozIfWhz/qL4MKMtXAR5mCPfq
+Ot8f2X1bfKSNWOx9+0OomOeUr0IVO8gq2qxDcPcOE84O7fCd3UCPxL6JKqC99W/h1GltvTyyW1J
ONKOFdE9fUE5XPfx8NYCWOstIW7GmYYyImXdmi1hLFJBOKHB3qboW5fN1WpujeG6qpKHVkJFxsxZ
1Mn4ovTFcFta7sQBU75KuTADkXYddL3CmkVoK42ZNlfSifDbLNM2KUEJ912tG09poG78OEDeryrK
ssRBh/DZudehdt+JsQO0QbvcdidgtRIc4xKxvZSvzdLDdo1hSNmISBjgf9QtCXj2hT9AtQ4C8bkl
ao2PjKZSNUOG7Zh2ONwgGHW9fhoKjhsdEig8GEhk8kc0WF8SYI7HlCNg7WF63/KKSSwxmBEg1Bpv
LBuNStXylmuB01fm/8DEJvzR15exkmmnMcoJogXTbu28Wol3JklLGB3Tci2lShPvfkV5a22AdOaH
cGiVpaSTziN8dIqwXrwidYjUG6p9ONjxAa5EuLBwG9/pHCH0eAp3KbMSa4trX9lE6hI03hvucXXj
6DGDvvl8PnXddIcbEjlI6zAAoNydpYEgbIuzqqR87mUQQ36zvqS19iTHBTYtvaXRtAwEHKV4i3BE
bGRXUumS8eG3rRw9KJ4AlQA+49LNcdgtH8Ch1vMvEr0Xm7aycLUoX8sIZxaA1WpyHXPpaxayUqDi
425y9GfD8O+TRlhPTpFWW56VqJ+QP+YQ3Gn59JaHqGmkvSFnRL0YwafuJtqnh5jldDf29TnqLOZn
zTfZ9yt055lmVXd/xZNTCys721nIctgb8uyYFCUSulxwAcnPmh/UT62VPekB0GOvSpFg0gWdcB0D
MwjO8pWXqFE2+ohZFEm3dpI/4j+3bGJ5Els5Xd/VZNkUBvMPpGPTFlXfh02I1aoyVXs5gnAYFqrS
iPN1k3zYQ27D2wxxPHJ1U4N2nzIJ9Iig6pKG8di8bjGEftaTcC9n0hK1buPLL1H8yDYokDhrh643
XhSZyayscO//w6rG/Y3yw6qGU7ZDCQSZ0AEb9RtHDW56HpWtoh+vZ79ATdKl3QrYRakXNjdmYC+w
xblijbsvXJm9Qv8oGkj6zGtjk2QzcjiAoa+16Msi2sQnuymTk8MU+5QzRpdns3ZoxxtRmv3edlGx
6E4t7pp5/uuMlnp0yAO7Chyl6LGhh7Jq+4IYC6IIzkVLePashadz7DsVyC6U7udctBcJH6lIV125
WY+yraS1NUKn2WAI6VBaW8HemaceLrDnXWBleGBCcUcgmv4NO/DPDVGTklmTCIZ5xosPXuPoSwdB
x3NcNAOTh7xCvy6sZztLEMwGubsfmZ49kz6EVmMMSe0rfWJKGs06JL7bbCz8Bk+j7353x8ZaiJpw
GNVJWVMQfnYWJV0Kk46bzchg7aZGs1VnRVQTe3QCKr/Zyo5gaRhfKkeIXZOVHwDmzA0sJgJmQkdZ
JAV9oesKSy6z5h8CEdgyjPGU/HZHo423dWKm9IJQQAqXhCZzjjzRgftv+5F+fe5iQMbx3bwAcnlO
GtP/8DGpGzjrDvjitJ3FvFgGJtF1Lhc1dc5DmtVvhYIC2cEo9cpSHFEMc6Q21wDq16Z3Eq7I9rbX
2WSuZf15Xp1BrioW/UDoTa3FwVIiVeoaOb7clR2soDaBIeSTDVa3/cjEgOgiedKQicI9ARZTNs1b
7yfm4ifDyJ+t37kpAr5LmrJh6a4uKqjEe01K6iqR3OMzXhaQCy7yptZCQVZaNV53v9C+kOc9PHd2
+8NOtfRHirUtQV/ao3Kc6BIzw4Y4JVOXI7Rg54SoNqqcca+EyDdl6BjO7X6l266+FmGxRzvAZRR8
33V4FimphqcEXZx8u26C/FMewP/9bfif4IPk0HQMRF7/43/Z/yYKuqVB2Py2+49HgfU7+9/5//z5
mL/+j3+co2+VqMWP5t8+avshbr4wNP/9QX95Zn7756tbfWm+/GVnnWPbH+/aj2q8/6jbtJGvgvcx
P/L/987/+pDP8jgWH3//45to82Z+NtZ8+R+fd+2///0PbW4F/vevz/955/wG/v7HPv8eweS8PtWf
j//4Ujd//8Nz/mayRNUYSDsmX+45hqj/mO+x3b9R6AI7c03QhWxyssxF1YR//8Nw/qYy6iRjjkxU
17A8khmQn8532X8jfodQBtfRHVMjEUH/45+v6y+f38/P87/yNruICMHH3//geX7J82LFZjqmbevO
jH76pQvmwWvBvDo4a0qUNITzPo5M6e3h5pc/w+ev+/Xp/7pO//Ppf49eih0lGfshd9Zk2RH3Vqex
pS0ctarfO/Rj3iKnwQr6VWuc8D/UBn+FdP/8jfNU6Nc3lE3kuSUwUXCPafGtnqrluAyN+fcaKdO6
/b9/Y//H382e3/Avv6a2VSKng9xeh2OBd7GIJrelJtbF/+PszJbj5NmufURUISFA7NLQtKf2lMRO
dlRx4iAxT2I6+n91/q/qdXhMU9W7rgS1hlvjuq/14/z31xpugdzCmcqsEjyvh5pU7M7xDJc/dUZB
ptuJdwUk0O7sNEj1qKuNpXmtQgs0bMXNqndPBfaZ547X4LnhJYSBIa02Hub+vXf9X8ecCv7QYlzN
g9lpy8bqM5XJV6FAWQLwxkuFHTQW9E2Oz5BuMj6fb0DyL7zsf+UhcD+WV7l5m2LOtEMdxz2MvigH
53ZswOfxMuO71s6Y4GVsGKmvJ9e4xQGHWxlcBTnNb8//hLUaL9iYGTaAfWYPdjjAlxYXAeUf2U9X
NYjKwTDGWwbKqM7/n6ZP88z/qrl45YQFmYMM2s4Op6l1X+OmcfE8YmaHy6qwmB7gWqmc1gKGO7WU
ejcx199i8XR9uGc6pc+6YtqfL2itu+zFhrA08HZcS9sO8bYvfTE63/DOjY2PA4A00O2Vr2O8hmeO
7mEQOXxNuz44X/LKwLcXEwbESgny42s77EoDXpXYuiWgOINSGV9YwGKqwKmD8ClLnNAxcRmHrKI0
j0G2hm/iRgErcwU71exDZOVeP9iJjt0IONRcB0DqDdVj0za4Vrbq2TOvOwNH4Ecs+ZZz2fRnL6Yn
mkzGSWpoIGdkcp2HruSz8QxKIFK2z/fKSp3sxXTUclObuFFDzLqCRYOSEKEYvcS+P0+QW2sMozwA
uGFtFLc2CBZNiOM0O2mjRVQafM73Q0MqiOUBpu+j8/VZWZaWDkoWwy3CgL1r1OEsfDIMLwsT3E6S
jadMwGHciNe1YhZTTl328FYacw6KSzp/wdWYvK+rrnmAxbK8v6wmiwlnSEdOBtP2ImqMKsQbiEzB
fOFYn3C/lI4Xdshi4oG2Cw7vgC/DkoBh35vP5r0Xk2bLyHSlv9lytoFIzEQLOZF2azBskELIvjsz
7CsuaqO/FPEPEal7FydZ08HVeIZuGNMBVrzeVCD5BK+ol7UQW0wrWllgf05QRzCY2qoQ7qVwh23x
+jT7l1ViEeOpZ9i1N566oG4sDyQWnZih4ng9uU6NrPi/I8U/J4qPW8SVIctOf//QVi6drJYYoxOJ
KZ/vqDfXx3byrLupt7ONXehab1uLIib8ftO03ahv0GaRtCfSBQUQ3dZG2K2s9H9NQT7UYVRT7XS0
cSO4kVkuIOXaAS3G06I8ibTxSAYjo0ZtFLYyNS4frqc4ic18QMfbOZ5296YGGvY2o7TvwSVwFTmm
dg+4AScdGb+fHwqnsPhkk8EW0ZiNMYhJ8yCgxKES9DlIOtpfLZ0lDALmpgSTJ6FZjEknk92tmdCK
vk4gEdmP54tf6b+/PpUfmncSDra/qSGi3DV0AI0v3Q2OWwXnv7629fjrffTh8zjnj6qmtRdZJioT
zkT0XchjEIKjuJ10/AJm0ZAf2MwL+wg+JoVHDg5syStPQeraiLa1Oi7CmReJXUFyB6CxK1oLLDzv
vRrHod6YLVZGqLUIZtgrOWQaEzdCrtsQxUBAhxA3FU8Gh9fGmAu9cW5Zq8YimqHbcHiSxCyKzTn5
kfDaeIBsIN6YV9e+fvr7h54CtqxIANBGulg2mMjUIRzXa1o1U3tZbC0fW1tVT0BuNTwCJFvQK+Z2
lH6rK4tNhwJ+kOCJzk4V/6ryGejC88NvZf6zFku2NRRAQuMyLXLg2aShUgdXxZ/TuH7vJ2zkNobX
WimLVRsvS2A+ODgcSCjJQge2jAHEOjSQpLpwD2UtJglHeBDNQBgdQbaK+0Tl9MD82e7+fDOtdP3y
wtghyDIasZ2Fe53Kd7TD8zQ83+llA4vyfwcWTlEl3hUQCrQFjtOU5KWAw/lGD6/99EVoE6cqQLED
akG5xoxsCehjkfFi4H7wsqZZxLZMwAaAFm2O4A4CPrlpIW+2BF79sq+fRtSHmAPNxK66FF/vBGU7
iH65P5mp2BiXa5MvXYQ0kvVnpGqhX0kKONegD5Yx3uV5/Mq89HnksPpMnT04bHjQcjcOLysL6F+r
zQ81SkwD6FnRorOr5DukOQD0aAiyM4bEI2gFarizZRtFrYQdXQR3IaCImokBMrthv+N4i9t+1qVV
EXVAv2004drwWoQ2pNM9xGpigKbFaZ68Dvozwsp0Y7t/ioBPln66iOquwOQ3zM4QEVYDIlDPPwwk
NgwVS6C9gmoVTqq+h/zg84NtpWvIaQPyoWtIl2eCz4mOWhuZrWVj2XjjpYe0AmdclPBArABpO1/U
SrORRchjxRdpSvAQUpeJILvGpkhIl8CqBue/v9L1ZBH1Nt4B4XSA+ydITKvrznFgQAbfWTzOp8XG
arVWhUXg4+LWgFQ66faNjof2WQDYG99WusjeL6vCqWofeiMlqq9hCTGGY6znXTbNX1wXeYeZAPTp
fAlrNTj9/UMJdmKkjHPRh/XJxA0EFerXnqc3vn5qh0/G7lLGa1UJowK4irAqjO9ILpF+33r3VZtc
d5WdXDb7kkWIw0utMYzW+b8qMFqDBo6XnY0qrDXQMrhtLjSXBKmtgweFx+nr7eUNtAju1OwriJfw
9XpGEpxdTQ9x5Rw1T7WPx4Itze1KHZaeWZLZvIRSGxcqDMQ0q4AjODPmy5r/bxbIhxEEO+OMK7hy
hbzlOfwQ5RTGgyM3bB1X5iNzEcRIiXFFNqX46bSB6gLIzQ6QtJbN+75iL61rphv9vFbQIpRzWdGi
tEwd4qUiGlr4k6Q18neTN2nBAg8s6fPxtrbcmouQbkH1q0o5QEqjyN4S4y1PvQOEJDsHrnQxnrJl
zx7x/B/Ugl1YtUWMm3gqt8Ay6sDkAXMrT5BvwgREU+onS8mz643783VbG2bWv3NJ3Xpjgk26DhMH
SCAnUQBkNtTdqMXKdG7Sf78OzwgjVrBqCEtmOPvYgHFDAWOUe8yF2cZgW6vAItZHDbU0OANA+RG8
qiIhL4coYh6l6wbnW2htkC3CndZwY9RV3EdQy1RPXgMSZpUjlwbjmSAzxrPvABzMo/OFfV4b4i2X
cgXf1hIcNmRDthm8rlsCj9JkCs9//fPugBnvv92hGwEKwWTrqPOsH60xAs+TK1hgGBtNtfb9ZeDD
kTefJqOLlDSOmHW/WyJ+TKv88fzP/3xlIt4i3D2lgEcq3C7C0ydM7IYYDnylfOp5fO2liXXRmCV/
jYw/zI1F2hqNx7WOGgXqY2OC4k77+84ZX87XYq2RTl3/4ft4yQa0Cnv0kDYKemPxrCbyQu385vzn
VyYrsjSd5mqIDWwRJmSyzWZkjXgqTgUYZzMpszAuExW5ogEivIH8aQQDIWAawNfzha/10CLee3D4
ZIovRxm2h0c4nRQBAFj0YEwc5Hqe6Y0Twlo5i6DXyKszQfPREVPJPYRNvc8gPLQq6sCty/tzWWUW
gS+4qt0eeqQINKbKJ818n+fwTUVK9EMm1UUr8X+0uF7hANBg5F3ESfLuQFt8jQnHfThfg5Whxhfx
TsEhb7pGYTbphyNpkV4y9zdwwn667POLcJ8ZxG7g2ekIaMYSXo5lKIbyR4ZE5su+v4h3NiDlWFn4
PjeGh7QQ+yEprwllGyvHyiDip1b7EIiQqYq4s+IOS5/x2JvIz9N8xEkT2t/WtIqNkDg1xn+300je
/LcUQqrKnQ1qYLfY33Q58+O+/CpcKIbr+qhpvbFHWevqxTpuSBw5IKDSUaqxoRNzSOEBI3IZnu+K
lXVp6VjJwFK3Rrw4hOXcHxpgvZm90QtrP3wRytVkd05Z4fBqAQ9TteUBGU/YkeqN6XDthy+CWGXd
CfuLH07LZxOZBaP3flGLuIuVOvOSpgL9B6ypkv+koj6mnnvRCRVZpf8OGQ1br3EanA6m9An5Au8Z
OFRqqw3O//CVAekuopZDaJWYmddFcDpLJYvKLgNhropc03ykLb1s2P9NJPwQXDHtYqNiphFiPn6c
CdkZJkDsgHnCS6j2KyO7bGC6p2H1sZwenoqZiT2BfWIv4OmtBqjIHTZm57/3Dp9Er7uIXt72bsfs
HhjTPRB6V/KVwYUR1t0/ms4HkjAswtIIssfmqyiDrZu2lYhwF6EMXXPNajl1kazBMDHVDwgVMxj2
ibfzA2Dt+/TfJhugegD2QAAWJ6uDwhtHIIzkSUk+bfT9WgGLkG60NvHWiQJ4Zj/wqniDbOOOO95l
y8J/1HfMnsyaey3yo6yHkaZvADzfta698fmVGWOpviODci3Q0LvIG0Chd8qTFzWooxvRt7LoOIvY
li3rgazURmjNukN2tn5DusjOK4yvRFntZR2w1NmNnmZD6mECcak5qJ0JzT/IO7yZs1OKRbu121vp
Z2exPsN8GPYPCWIvZtVPY+hfkMHyaopsY7u/9vnT3z+Edg830MYBhiYsGKxcs9OSbGTYjlsaqO6L
QsFZhDcUwy5u/0ecKKi8bWb3B2xK75DA//X859eG0iKSkxxuva602miqrbsmMVSoYPIQnf/4WvMs
whiecdC36h6HLXsKmNlcIXs7zIZ5Q4e39tuXQWwjsT228jai1KZIz7F+eCMScC777YtVeZKwheB5
hyQnUMJkZl0jQ/q+7vONEF4JsqUsjuKZE4ph2Cmmg3iS3LnOwLQp8fMBOqrn8Hwd1gpZRHIJN0gP
zlJAZ3rKQgJ3deBw3HHK/LdRpPvzZfy9dP1k/bEXi7WuaJsCVNhEDkEGVAvxLzJ6J5/l9m9rIIBL
Cw++8/IKjzPpbpCyCpRZPTOjqyMYFW4dUlaG2lK4NhgWZlyGnGYm6X3b2U8Gc7+0nvXtfC3XPn/6
+4dARzpfKyunbCNhWFFM7bsRqbFmvnV99/nnTWcRhfYMS+zTm1IYC5Icey/1wONO8sPAzOTlkhqY
ziIWpZFYPfK80qhL7G+tMAOH1o+pMW0cd9dqsIhF1+ymHKSRNLLgJeBnFJbdc/cKvNTG4eE0mv47
ykxnEY7QwuTx3I5ppFSRURzep6YLvakFyHnOawM2o3gw4VetZyR0Y+b9PHqgfPu3z0nt2Q7r7TQy
4BUasnTI9nGd7x3HUcDcNdbG6WKtmEWQSninEqux0qgGXxZCfTD3bApnoQJAlgFM4Iu6fxmlxIyR
odzoNHIyrZ6xYWT3XMbjzzEhxuGyIk4V/BAjpvDcmFZIhGlHCzlq8JDt+J+WwbXiABy6oBvHpbX2
WoRiQ+HL3juQnsQKfuJ7bY+wZU2wW1f5zOmO93m/UaGVeypzaVkfw6UzF02WRmb+R/BX7FHCbrb+
VLCLGhukxhMeWg48qZqtEk9D65NRvlSTGmNFBDLE0mgujAPg/QGEMMgghvll3fkjyUOa1fuRXzoo
FnOCa4mUz5kLz5O4djsYu7Q2crq8egqdGL5lGwN8ZWqwF1ODjW87ChKJYAT9+HYsFRK6Qbh4yBzg
Fs4Pvc93Aqa9mB2gK6wBK2wSuK7a3R5pkvFOGcARXvT1pai0V+YYW5rIyIFvzr5Rk9oBpvHnso8v
wt90KgIYWQYeYq+uTWH5rHQ2Gn6lVZZK0lO6QIujswiQBIv7ihhY6fqinR2Snv6N9QmaWtUixSMA
P/Gmkd3Bq8HZ/HW+SVYGzFI5mjam6WLIiKBKhvoal4PJflTGE/xr95cVcGqwDzMV4H5I2LAMLxg1
Mn14UcH0AfiIMDPk+/kS1qYOtljRkf6CVFJoUCLke76fkt1xOXjEe+ZjM1p7YTj3Yy8BCZu697za
GqcrM+NSrRo7bmz0VKsom2i270sxXgMBQ/zWign8wG2+MS+uzFJLoaoxjUiGyxsFzbt101jsTvQC
ANMhBOQETzXVLcbd7Bf6Ms24uVSpjolZ69YqvSBuCgNQztOxEapr2OCe76yVOFnKUGHu29UZKzwI
z5zbuLf3k11/v+zTi+ie5DjGeYyNXdZpPGPpAlN5Zj+d//hKP/yF7XwYxj2OJ3MZlyLIK/ebGNyd
0b/y9gcyewOroE/9BL+MfOs8tNZIi4iHWdbU9l2lkOUbm0EnJ/1HNIV3mSgdaUb/hqSXgzLqAlwT
cFbO1O8IwNRGSf7oXszGxh5orQqnv39oL+0UonBry8ODz+yP6SMpt+Quf0UhnyzcS30pc2YClWQs
IzLB7OgmT5Pc+uk6IEvuhkI013KC4RLsgGmJpJd5NL3HAYnpdejiVrz7KeehgdU1NujNxnZ5raqL
lX00AMM1KfK3kVvRxVcpCFuwwoCPlnHZmnhKbf3YlgA8dA4n0g00/Arta54W07hHCiOeiM4P7pUN
/1J12nSpnntR6VAjERqwsP4BCL5jKpp32xz2ut66P12ZNJf6U2wZbauycpRTJXDsJOZdmsRwUNfG
IWfuxk3FWiGLaQC+kwxocRTS6wG81Zwc6ayuppm8eKTdWDXXyjg15IfRzaSGNEIXkEnQeV/AbqeN
+1fXsd9Fkb2d75OVUUUXc0CZcm6alujCnsrcBxsUcpKRmfvLvr6YAmBLlprMsKDEwO24X6ZNfMxc
q/t2/uunr3wSoUs9KgCZFbwF6y7szBakPEfYu6rzyE5yoA7OF7HWPIs1XzUDKYsy60KBJ8evlWog
p3PM2d3Yc50Gy2c1WMT0DGwT/CB7pBw1GKC6RWoo6Nawgz8UFQNVkb9Id+vmbq0qi/DG24s1W9xu
Q+WRfG+DoA8c/6Y4eCW2l9pTa6DWnAFaEtYlXHmJfWRWJ32vrf9ogsuiZPp9vkNWylmqTvVQQ63p
nrC6JHsCt/Mhd+VNVtX3rJ2eqbTVxsKyVs4ivO1UO4YFo58QNvDwuaH7AjYz2WCkvlsA06vMy2b1
pfTUmGFULTILIi9bNYGHy7QdJvktweNKhJBFdM9aM6H6BmzLioJhzx7xzvynrOLD+c5YGVJkEd4y
l3lZVkzD+UC6vkEZ3ZFZlOH5r59+5CfBQU6lfpj9MkCOaFrieFYKrWU4NRou61LnKt9PQD2CudlU
dCvpc62/F4EOLx0YDCaoCrKlfyGP9U6S9rWndozbB35VjcnXyyq1iPhKCrfr4JYSGjku1Wp7OMJu
AnAbyQ+g3EaXFbII9TTBxMJn2oQcVCm/S3osUE3dw1uRPrS52FBlrw2uxQndw0Nrl9t2E/ap7ve5
hDWVMlxYlk7w/ThfkZVeWcpRp9xynLkZmpDgLgDOD9WvmSW3eSzvB6d/IzXg3pcVtAj3WeYMXuRV
HXpeVvupUV3nKUC2IATdu132p6j7jQP8yqBeqlQLd3I7lwOkqNIeZogM/NNkrgq/AcPOb0ZzI3ZW
ItNcBL5gLGtI4qCYrobTF/y9fZ0neqO1/obgJ6G5lKZqMs0CiGfcnOQnG3HzKZ6AeorhqIXsnNth
wJNNaowvYJqCpNwePcXqPbIPGp/U9r6zYXV0WbctpghhoSgNmWwo6+6PY3EFLWn1HNfkroI+16kv
e1LDhujfqYgRAmYtnIRBowRtrDd+lVnx5XwVVrYAS7FqSigRqVW7+9rR8K6qBxjRDfD/Ei18cfs5
1t/MLqVRmgu5P1/i2thYzA4kKy2gSRtvP8Mb1N61hHTlDWi+Bd+YGNYKWEwMVcs1ziqVt+cSjvQt
LKfNizaUAEmezs0f1gToSOtuovh0T2k0qy7w3C2Fyqe/Gp9eTAHAJCgh3RrNctLb8RgmbXmtL9Ik
4+unGe7DD4f2RXbzVLIAJPnALoA+a6oH03E3InLtxy/iHden2NzlMDfC4/h+tOk9K9Tj+eHyN8vm
P8GOn36a/z/8dBuSNdlYBUMWIn+n2WD/RuKovtZCeE9l279aQ/JdV83RaeYJdue9PtRFlz6lUCqF
MAcw/XGCiSLJwBTNLPZoeXAnTLx0S7z86YyKn3dqkg8/r6hInWTA0eFppUheM7jt7oeZzKE0SH3N
8Jr/fL4d1spZzAHKSCvGwTjc5+BkHhqmp+KdasasQ5zPg7zrsPPZunwAPfm0Ifis1RcbBXcCRLdP
6iyU7TgU445kKqNVWNqiblv4NtkEo1TWJKc72VDPhYdzOk84RZgVExSGKF2NlPYyA3M/31cE0Pfc
z+YUVBspJkP8tKwhreBsUSRd6k9NPDSD3ygFe0tPAhZz7FsxEOdqxKNrnfqjPVQZDMxcXn4pSQHT
y56CIwKxkImkACvJzbra9aSrx2o/wY7KjYOp7gfwosC/xEFDqNLwR5cnoI/DEbEoZPUVCGXXz7K5
+d6UM/uDXGGAu925NtwbpMflwk9w1J1hywlzsmtoAeV1NTjmHfzZOr0D3nrEoS/3ckBLC1sw9WPg
pDKuCxjRgoftwhbhOnWUEw0F/HK1KZt7CiwbbrgV8aeZSxg1tLmFdJHSBRcct7s63iXjEO9tA74Q
iqkrmNnPr1IT8wU4/x0f433mFFclb+xTiHnWLlPwqQxgDJrvnMTkPtfmLnNYCLK7uoLqrI940cI5
ZuJBWtm/q2a6lV2R7Ig73llDvbdL6AJEP0RTn0U19eoAmE+yU7Coas0ET5JT9gSLtF1T/6btTVIO
tV+C/8yQuQQA0w3SMpCSvPdqeTKLuh6nJ8hKdgVJ/HG8yUusuEgHgw2I0lCTDyVWLo28ufQHg4tU
Ss0WHoLab9u3GGtO3uB/1R1IgOPbaPwCce83cqnfLOOt6rq7uabHkVd+lRa7aTD3XYa2gmpPl5Fd
/ej73zhROuPTQJ+bqYETg/KbRgFZiRarGt+ZvrZeFci5veX9tyGWR7T5HcRaV/aYv5keCJ6Aq2AY
T8q31fxgxhYcShU4Yx2EdQA+qyfhZJDXCac8WRHr3Wj07ZEAa7vjMB87wlJeRAVPrMx30qy5YpVt
TQHG5p0y4gS7UlxCNh3MUonbwv5vrr0jmtb0B6x6qAOeZ8uS/bImetUW43OSwDu6GezrvMluxQSz
8sQ69jLbmxO/o6L/3vTx10T275ZjZ8hXqwIXYnBfe4P2tSFf6BR/0V37YM8YcnUNS3M8koVFJt/K
2f5JCuOFeeytnb27DGD0chputDkG0qBfB8tB4lU+7UxTmsCay1cOtYrX0CCl3TFToEu2ef/LGJLW
B/YoZKoOhH6GXRL2j/u4guiqtwcfm7GDqdpvqQcPEmUFrGpg1lBWT9aMLBJvvLPpC3HcPRKpwzGx
bwvq4iGJeV/7IbvzzOwpBg9gSk6GmDy0K5Ay0zow8hQPDleW4+0NQo6ZzCukt7XHFtof+NwG8Hu9
Ks3koDmebTU/DGSMnGq8iWXh1wlMc+Pu3kgNGHCoMtQyvgLFbKdS9R3hdjLJvY/j6UWYLUyh4M1N
vqdgibvmtDfAb9V4Lp2w3mMalLJE7EOa6nlHBV2nyXufFPfsBMKcwShLq1BI9aBbY6+BGY8xpGCh
EIK4EQLfvSOtlwSNzu7BFj3o7N11flEr/RbTJCoUh20Ado2pfU1Fu3Ma9kKVxIlW+lZ+VXnqmXJ6
ZVZATcQ4ViEjOaIMPs9xYd9Sy9yngHn4tUKf8mbIbtvBhmco5W8TSfa8Lx8sXed+1VtvyFPDJRt/
o1V1nE+J7GN/HZPidvLUvkF2MCzR4PiKGeMLkDQPxTAfYkGf8xFLqZxIunO6Btt5UEBDZroPWI1G
fxhsyy8tu4J/likOrgTGz3McUC3bHJnAMMOIJx3A7D4PRqdXPnwgMPINxr7PsI55BjzJq/yiG+GA
oTUtvugE703+pKT70FHOnpNx9LjvDoV+LoiaglqW6P4UyNxOJUdzEr9tYNJ3BVwSnB3+rS6f4SZr
PDBY7QhQX4E6jBIgz2vUra1bX/LUjRSz5AvLkcu/o2BuImNYZi68RG00zjdvAGjQl4IjiU8lMHf0
BfxIO5+DUPyF9X3xLfdiJJgQhikV8MzCKP1eggnrtKbKdpzBYOVmUNP0IJCXYoWTyOLq2gbk/CfH
o/grd3HLVjaNdWTs5NQ1lmATDyd/yL6G18IepPDGCHOw1g+1PZM0yg27+2kZbh65E1PfkUND450j
4/IV1uE6IuREFu7n4lYMiu+mPC+uJJw6soCOQF5fWVmt7SAXSC+4cmBT6d3CMY+k745ht/qJJDl7
HmMPOhQKV3fL7yqj+tmOcvwpBC2+8bQzMU1UMCjEu+kd1LTTGFZY9d+nrOphq9pW3l3c969p7hk3
nQscVti1tY0Q6w1PB1nLZRY4GqI3Rkp7LzoNaG2SdR7mck2/KcqT77OQJcImw4L53LVtedW5BP5Y
s23+imM5FcCtyNG6BWe2/hPnrWWG4LHo74aqxneVJ00Al6I0mDP4GcKljh3BsKa/Ldoz+DcJqzzE
xJyOCr34I4VsCZrNrjn2gPj9AvW6Yw9zkXkRbJvMhxyOUU8sT4vnKa/rA5jkDWKQObzYdSWwuGDO
NeZBlCO/miWsWnqW8xeFTyFK3Qb7BtbOX1voLpJrTh33qk5qFQBK8aOBnzoA6qOlnKfSa9T3E42N
ApHH7V+dQfW+1V5LYceEZOp7jTSfMQBrXcElipWIL+YVWJgmlt07Y9mGBhBCj3KAi1YOu5yvrDXd
L2VH8mu8ANh7VRRDVHVS7ZH+Rg+e7U5HTJj9T6c3mhZ54EMSpF3HDyzGb5omxm5ONNIdTibGoz3R
MpocON3ARXekmD8MuDlimeu/NiMpkqBMJrvHU5DrWbez7HN7p7oy+zPOdf5gJ+2ExMRe3hTD4L66
8ADeGVKSHTyjrN1gkwKl1FjBcAKU/GRcZzlJ9u5IvM1gvuMFsBTRUNdNc1SckXE3Fw2m3mkEDf4p
merR2FW5rt80zPxMmAjFA39tsDF/yZQw5V0NUmjsXZUAK70VSApTAXBgxN1xM4bZezoqaodjgQ2O
8McZWf2H0a4gw5ntQsP5sx+rB7tTduuT0R3baefYkOntCcxVsN9NzTiGib0cxJ8MA3UwfDObsxoW
FZmr4RA55RWuJK8yNnS6CSsYtH7NswEiLE9ignhQ0Pvlu9RJsYh5PN8VMH6A1wIoU0YL46/KkNpn
8Dqh2PAW1pNKEvojs+JnexTA4Me1IXDgrMUzoDKwzbQt4WDuG2BOP44U2GcfWsy4vopFll7NDoxR
dh38N0jo2lNn7ExssbMbuH02VQD3Wxg5NLFQt0OS2jtvnMdmn09jNe3A94QPITY8eroz89ij0ckT
lia7qZYFu+Xu4Ol3rcEPex5SoymigbSdd13QgTQM0iLkL52c2nNP3ahMp+5jyUDMhA1U2en2dujp
dIc5hk97qhL4jw4qN7zrWg+2EYCzZplPQy2H6Zijsb9XuEqEE0FLexOcow42KpBu9Ls4tQbc7md5
8jMeT0e5waXci1heFyVcFGEj4psFLV7MFFuLAD4HALvm2TjbQcuwYcxNbOR9by6UdwS2HutJISp7
vksawG4e+oSNOmQTiLQhB6lrRJuP8Qj/aD65gRysJj0UAgk2wVQW6h1YYJ0cqpwk9Qv6ZmLHHmQ1
+DIqaeqdQMD34G8PbgPOUYsNFoFCstnNQLCleOPsHbG3kHLXgnyflxao2R3PDgUDPjwAG2lmR1DO
3LesLTD5VFMiy7CoHCP3+6oQyX4Y+t6+NtoBV1+2WXYsgHScJ4e2KXUd2DUI/jAsJmhDyiR4HJMJ
OGIyzhJOUzPt/sSDRTxgLWwn+zWXUr0gsOwSbu9lec9bmE/g+nloix2p65z6vdUksMnttGvu+OBl
FVziMlfunZSU093gqpbv8F8N9qtLWVHtmBxw8q5Y038FEQ5Tt4DF49tcsfFPx635pVEk63baS6CC
Rcfw4gDCyuQClJ0YHbyy6XzsPDPed0VatkHVgxy4h5lxJoM5HknjY2wQHXmxoZ2gzGFecGPNBow6
KFyy4PiAjG51ZYiRNeHoVVMd6JGD8IAvDuneAgsAUsgWgUeu47pJrN+23eFgY+Np9YfIFfxdSGoZ
vxOntqaocnKw/OF3QroDcpXHR6GctAqyjMLC6bQWm76bwyQOFNJE5MBtq5rdkyEVR1L2xjW0XvMv
LyO5nwx2HPRJ2Xg7yAyxv0M2Kh+uYz4wuodrn7Dhx+pYr5gv4nwvKIyJ/TjjPej0nftzwrao8CU6
UwYjEewd9h3ZfIxVVesDsM30S4MsbR4qwsDIGcas649YgmbhF17pjMFEdAnbMmwzxEG2eQxRG2xs
6W6Ke/dtblJuPyKyajeCDVmb+hy9SA/SMrDRigdh9LcJTVxy01spRuyYsbTaz/CwMHdlxkV5D3Q5
hkPRx/UYxMKgZUgsyDT3RjWZHAcifBsniJIM+2TGlH4TQ5mOvKg+pcLHE4g3HeVoNu3Oszmbw6mF
sStW0zxrn5By2cNVdzZhojIkJs33FmzsSOBC0OUC8m7MLyqFNXmAtbRzfAEXq2+nUflgF6dER1hj
VOQa92nOz9NWk/rYkDPYyypTgLzvUYiXpfTgpuVxWDTskF5PqC889LE/C5uIKJ2ayo3c1oNKYBjQ
cL6dTPqtBWe+C7oBuvugawt6UkblsQGvImy6rtNEtnA8xPKjA9eRTXeL0LW661jDEgmCSBNkKhur
0qvLR1D6GQ6UOLlSTzyUcNaU18Up08F3BZSTu7Zg7Z+50cLBPYZb3fFGEOw+xxZDNnPkiAwRFw9W
cElkE9It48J7g7nvVPjs/3F2ZstxIl27vqFNREIynlKzZtmSPJwQdstmhiQZk6vfT31H3fVbVoSi
j9phU1VAZq71rnegh6tPZZJirb2y3ityevLgAUu+4YVUIYpcqxqbL7OlvMfSwIPKLKsY4s6evQD4
JBVgP6gU/ROh9jS8ADJOwl4T2ukTiF+VQ3QrV6gHMvXX/DawGquPDW7QOgEeGoKlickHP+8Ds5/k
pGMWSXXepedxkt4LvnXYfZ8Ne8vyUyHG3sZKVZ3PztHqBjHuPZ7N8IPUCqdY4mF2u/J6Xvo0q+IF
J9boKBIDuLuYqkzvPA7m6lOUjrN/O1N/9499xeZ5moZ1jg5jjZhs281OYm4kVrcP6EjS/qlVKmHS
YpjcS4JgqPL+yXK39q/XqQ3FHbiTTvaNazndVZeObhXSq1fDXBAUIEP3nz5PSbOzpWf1pwVWqr5t
0TDmXTzhaki7FJEJMOuIkHQZ9cO913dW88PJl7C68SuJxz/CurrKXtWsdXtDfBghxZkw6fqSWHYx
PFZl7WV3fUoUxwljBJ8Ucu1gObsrR1GRS0RedfJrxaVjoanV0/hzwgs3pwbFKb64Im/BqKOCOeSk
hDLNk9j1ymY8NvFmOJ8bipArghNkd2JKPjm3QuU42W60TZbqFuRczNuuDlKiDI01/wKXqDl2sQEc
VFwPZS85vHOn+qd06nZ+dFWI72Ia5pX92WM+I36LNcqck2e5gACDZjn+TEMo3UUclG2Z/5zgqVtU
ULIrl3nTd4GrT7Y1ifUnyrNsOCUqG5z7UQvcMqkUotugHZpTz5hluqFH8LPvcmr95IvQnhy+iMVA
4Wb/tUZu+izTFUBNrQqxSJz59qpF3DWNVd+HwbAurxb+cxJSDikvAzQ9YmO9ahPM6ehf50njmJ+l
DlR6Nciws7YgvOhe4pRnVe6bKk/DX94wknhPC50s+4lae3oQthVaT6J3wuSqIwpV30a5V65bLbJF
fSIbzSOxB04jzg1kVCzo026LlaN0jmcdhMDbUTHOIEp9xGHH5m6J05D0oq6YzooQD+2QMm4CTsHC
i6ZDgou6pIbMfnNcYFgTkZFlFjFWIlTJz8pXM0CHXETd3amM8LUoRsi/KNii/sC2Bq1K2deenbvT
vd0IlJ2rysLoaVGOUPvQLrPhySIXgtcuEBaEzJzwVKRFnlxBTdn+12tVtWTgAe15mjwAlZYFf8Fz
e3075JrvcmbAlinBisJTT1SmTqpit2APvSKYthigaDTnnSDVgKH+Bqs7X+60SAhfx22AyKmihCBS
E9KSaBOBtPDivSgWmnzRhTYSRE9westNUMlWfCGk0lRymw6Bx5YY+FM1zrEQClTTmnQ9HcqF1fDN
E3qe9k5Qkr9MKdcvV1abDgXlUDreRNTL80CwUFNPV2E1h3m7qf2aofIMFW/YytC2x6PVm9W7Zv4c
eM9CRmoU8Vgl9vQJYVIx1JuZgMrpxrW6s/MZY3bffClnSm2CxROCN4hzNXhIHygPXagpA1Ow+84h
jpeM0DSaH2wss4lwQoKZEebhS1/PfTw1qkz3EdVPcGidIh0oUap+KPZeTcplw1ll5yAdhJo0Xguq
Xer5ZlJLRLr7KmW+E4XdCX7YMES7pKnHOp7PIAaaZL9XO2+JBnWs3MoCX5XdkFIkqfb7mJ1x0amn
v4udtM2dx3xeVX89Db5wr+p+GleAgqajimjKiODbxMvlFYREqXfACvo1WWsZXlGi1uIO55V+2Jdr
uxSc40vZXyWKuJZtSoSE/9nunVT+NLVnhRvKMMs5qlzl7o2y8sVC2m9IU3YirwQkye0iuu/kKIHa
Bmv0dlJiwG53tjxWaTeU+5VlgLqU2Taj59pW2THNPXz9PUdkPlKyvsxvW+ENLxAu6CuTAsRjW2d9
5+8N8+pkV6dzy2qvR/pKKFeky1iFX6+PCd689g4r3ZCRBQhGtxtNIqOnckjH6hSsIstfh9UFbyBT
nbljwhIdvgmkJc6+Lbxk+FQGNAHPgW376+fMXj17n040zid8iKBjIMdQmA00rsRXfHYHaPZi8QFT
i4xcrcrXkdjIfjLDC6DTSlqlP0p7mzUiT/Y+ae03Ncle/Um6o9+TBtom9T1Al75vc5OWu2rx7Gjf
k0Gb7jngrH7rTnme4wq8hoQN95TCWTy3VTRvAx2K6bUZyVbcMRE+01KYo5C12Iae/g0QVRZ7iphh
iWUyyuY6Gdj8jlkTzPZtW1iheFlaKwpeSq+MTi4JKrEAVEt3QZDCZlmMTN2blGMk2ZS6yYNtsbTe
+pQtei3AB7AYOjIcspq4JY66udO5z2Rmai2f/VqPCzgie8YXf0bx9xLObI5fSSiieY2x0iZjjaq1
LbfKSKIAMjLcvlY5Z/wuGf3y04hnIPVGVE3zIxzzsn0RQe690LTQgywk2yxYFMrKuZs7sup/Y8Sx
JM9hlE4/dF5nzW5ciAs6jMyZzvx3pivXwxL44NKTH6Y3ZK1G7TXm5mFPmZC0zfPi1+AcrlOnzrM/
p0a5cVSahDDRKpfW+IMI8rA95rYqk0MhRTYfXVD936M0kj3PXsue/PJVL5oRCgxVYpyzsLofo0zf
jvxbzo5KGjgceAI/zI0Pdl+1OvmU6ppRy5SMp4Y4+juBtc+jY4+zfHRmh5GA400hWKivvfKqyZK1
A3YJ5K8+ytZDaMbophah992nWSarajF7NwO0K5cAWNjJgGqHqGd0YEfVVefB1Cdpur9hcqAOwLDl
bYhCa+/zZ9vBJ5Ze9Thpy7nCLm6VMNiaQsvDXMsIlNJeHlv4Bd9GVwYwD6yGfwh/6C6rogrgeKyf
msSgqiCi+ZebLtmVoxg5kdP5LVnMtMNHppljX0XJLzmG+fecvM29FXTDBlRo3VtZ7tz45Ic18crJ
e1uGkRyYDdWe3FddNF0TQyBPTePoM7rh4j1VSneTRlHyg8dpfS+SqE5AaTAAnZvQ3izOCmEmU7b+
7WUN9qbeOjbPYhzq+7bSC7H2Pi1V1rr1srccPRUcDKlyNmnYMnFzU/wRoTm7ZhcFnriCo+2dhEM4
tpNLdcj8rkLi6NVfFRHw+3yOul2Rc5m4wFYiBx12ZcEwa1lPlqnDcgOELD4tkGvu6r4abiKnLY5F
MwK1EH7X7eZWdluXyiWNiczGA1fVtAOj7q17T5WCWN8xvwH+tHekmAGSDav92R3qfMexEl7Xjm0D
eBUyei1qn8bV64wgyrlO9hgp+J+DNc/vS+V3yO2dYFvLpQxI+ZjXKx3Yyy6vqmiHb1Xjxl7qyc3Q
NH4Ri04OdtwOImJ7nUw5b8pIukjd++Jg2hpF2sS787NPBwSFOXBcRJsWRzqRuzZ1AAWTJfxEk+x9
zYo0j7ZsCVW1iXzXfvCsLAxjG5vzf3JranBWrya6OlORia0JIojpJxqsVqIpI+Zw1J+HSIsJ/YTT
/rCkZW6ZHyTfo2LxTsUaqod60rAiu0gy/OoGqrgC5+jFt8QtDknNbyc9z7JanvOiZk7NkMKZttOT
0wmM34FRNQNFMLWVZbPEakxXICmVDqwQ5JJ3HN44qtkhUcqFPQRPbiWca1nn/cHm0DebwJ5C++xO
Bw7ZlB501gphIspHb95OGKTc6CwIvpvQqNukYIyWlXVw5VjGbuOEIv0mgeS3M12lr9K1K57VpJjB
VtM0bco2T28nota+AcnTdOo2SF/DKi02kRRmO9B1XFuh3T+EdCxfM7fVh8pqmbEjwsllZbZ+YZ/F
TaB9blxbqrwpcSGbYtP0lC6utN2dJYLsubBaeafysOxinfnTTRIEjP67hrSygSP/MZG29RlXsKDf
gxwwOcWfq2OcU83DEeztDLY6LaVM3+rbnjqMnLlyvpt82T7OhZeDBjMltR0s0WaV37oD5PqRs+Dg
2eSZDkW+XhPRAncJlNfxeAuLKqcCbmUBhF/Z+yL0iinWGBVsaqPq6z7U437ql69pD29YAMbQLajw
5NdW9rCu6Y/UTAsUM/LloqLzSN3NGGLP4bSBjDAQHJTrAwGG40Zxvt4UU8XYd7VeBj5mV9KpCOxa
fq4U3V9aqEObHCEwesKk3tveit0hSpVYh71/XNwzDcCqcPAUmWkPXUX0X4UI9m6c5hpQpU+ubG+R
v5ekse6Qxp5rXe3PP808iKuxOWe0Q6nfReWaHfQ4ObjDhOODCYvpzg8iB0yndsMqFm3RbH1P2DGd
p9z2Qd3eLEHrv3Q5822UOfoI/B0dibjRD36zLqfIinJ6tbWmGIqGz22GMyNx7EyM1jwzvwIZjfsI
fvrGhM28aehON8G4yI0nI1TnOrWO1tQpMpMjmyNWZIBgpv1tt+PnEJNoAobtdp+B1j+l5FPEXQqi
G7MRJgzNQVMdnX5yOGj3wmGajvV5Zud3AHgdFgeCxJLbRgfSe+Do1mov++ZrT0+cmu0EBjocXF3n
/OhpLRD4xuWYuancUUl5zmkBuvO/eqLAtjr1hRnvROku1lciH0y7Hwjz7GxmrclC3HowLMmtxLqE
/h5RbTqdJvb7gejCYTQCG8YWCGq7NhAsAU5TN5jrGL130zAz8NLyNSS/pftemHwyO+2F+G43mWN4
RGEOcyEHmzgQQg6AQdGO/d4NjcyS33IPame39ngjulAyEvbgWPfBYF+Hy+ioZ1eCJF2ZxVqo8Lup
8fKj6ZqsePTxDS9+Y12MDlH4jcbqZmAyVf1D11T1MraNbife8Hxp7qeh62xiyVKh02eoFhUhG9BJ
1pODDD+4znqs+jn8+16Wt0mQhMXTKoyrfgXZmNa/3Ghqqzy2I1bZ78adZE0VP2OfsI8m7TvbZViF
3DmlU/YMdoxqiQv1prI6+mHk6WNTFKoM6U7GgGDhnE293WDM2q/HiU6mfszWZF4ObSTmBl6AQ2yx
TjOVfVsmT7v/zNBZlQU4XbXJp6bP4YHFDU75Li1YNhNHSbNdBv/UTAGW8UgpZQaoRsL08l64CzM0
kGaxtMc+wUMfFK8i4cBylqG85V0tu+PqDYmBua4YRnqgq9FrpGRX39WNw/tca5cjX3peI146q6+Z
/xnbjBamCOQQ/wDD6jgMsBWx+p9d0HX90cEdezjZHOTqOVo01pRXlcAsnci7UTUnnkCEo4Vd4GHf
okpq2+7VD6a+vloSisw8tuiVui+yaurgxmtta30Ju9XWt067DNWOF4PHuoEtytsfRvxPs21dWq9t
gcPAfOULsjqfW22zM8UlEev2LxGtOn9mJbbTZ8RjZ0vfNPE9feUIW8A+8PHQAZUOTRR8syaOru++
17v1k9M3xuZgxYF0fAkF0DT8FTDPnUVSi/Ngt2WZP3oy7wlDoMBPDCCBaIbqlpa2s67bPJzM3ZpG
lbkJFlV15oppoBr6c8uK5YasxJi+OGvS9LsmEVhhj4whnQeXAU0bxMw8ZXCd1I1R+1kGs95nLT6P
7M+q9Mfbzvdar4qpc1eLwqRKyvxU9INv/pkmcF3q86Bf7CerT9vxmLlzAEWZeZu/7jF/TpOjcZsA
GJSB+2o/12RjNfBOPLck7k4uEzPhcZifo1BUtdpYEXldzanuZ6rFvDTRcJXkMpCxXL1x2GV0HuqR
8YwCDO3CmjhnIk4ZTmC+75ZF4+x6tGG9d1eNYo7mWx4dpLt9nxXkou69IK+WL1ZtssiKM3uQ7bgH
jJrAL9rVt8vvWXbOStz0U8raLEySpvfU1f1sIJpInxrHLcH/Aihi7Tm0L9Jrylr1QFhoOSFTtArS
S6YK60yoacfwvooiQPUTNDrFsGCVRaD7bTpFoyA4OVfhWOzmwB3DJ51k2O+z67tj+aIsmEwPYCm6
eyx0kYS/AI2j6bNX5tJ7zmwWyJMyY2l/CgUNPus5M+76M8QaflngaNY9EBcGGUsot8Ij5/p6VtOS
3pRZGfo3trvm3aNQozG3Vbtk866q+qpjLC9EIjZlo8b+2uShKW4JwcyCx8RT8/LFjCormP/2LiPu
sQ6ZKPcD7gS1J4Lpaa0Qh23OBG7vJsvcVbyG9lmvcgSqLwMG/InRkDoqC1QudEZ17GTuuXsHV8z5
Z9TPbsFoKkrc6y4pJ0gfSvbePJ2gqqQRm7AvvCQepqS3gU4ZSuuNVn26bHRFAwyAt8Inu4J44Y63
BsebJr1vkJqUN72nx/Cl04AvsbvUpt114zDMu7aqmmbXlEbcwIcQn4oqgyQTaYhf25xcpO+1NcA3
WmbQ910z0zEl1pp+lkzccecxNbPiKP9kpew1ILCOMzPBaWyaQbiDDYnU3nRygctIiAfoLg8z73kX
jwMCxiuQMFldGycEthmI226BVBNn2Ppmhly4OMoCEK9Sz+OIABx70A6Y510E7B89qBp8YiIgMgJe
vaeBCnR94wvpG3x7lDCrIPfa+NazM6fLT1XxnvmbbIBnd2cxZ4BLs05Vu4UfNSexFeT0U875Pa02
U1j6N2Gbke2GJ0EIIknuFBQUf1qXjYj4jbQWjf9KTmUqHoE63WxfQej6ElUYcdyngMot/W2k5i3s
jQaunzaUig7p8M4QM9YvqRbqNa3thyR1/eW2aZrBPTXZmtOsMrYD++0NIjDXRPP0lNpSfce2rn2I
0ojvRFcTzHfFGjThUaLjy+9glQblZmr4OodVcqIfyiLovJvS5/fEtMi9/ylrbMvECbEx4uhywjAf
y3v6mbSa56/ECyXVbdkl9hdd0Wxu0qK3urhwktG5t2msqptOZ27z0AoZFAdcKzRUjBquwl0SZTLZ
6D5v1WsZth5A8kLg4LElyxv1ddfRAzFrVtUhGFLPf7AWyKUbrwtmmE3Mllq1bb2iiDZD7dVYy1DA
swmXnv/ZVYH4xoi/LoBnlJ/E1VyO9na0kAHFY5Pa+VZ7XUKH4a/msxu2XbtZA7mWmwTUzydVfU3F
iQB570sRuEu2y1wLyNNCGUBeMpu5zQDdnr42QQ/ilCnIRkHs9yYry7ivC885jO3Szp/LxmHMQeeJ
x6/LuWntM4TywaPXhJl1oEBlveZLQYTAmsv857oui9qBaici9jBXEMemGtT6D9tWkWx8l1+8I3kX
lKAwxnZ2aYkj7m1CsCVRVqarv/lm6Mlo9lg3laihRkA7FlAhmUbCVcx6ghAEs5hox7GxBFvdhIQ4
J93g3vLUShqPoshe3cr29RbuIGEihe+V5FXpyTQbtrcEQKQG9dvQYOviykTeGPxe5s65Hv0s4Fxp
ciYmULGN/xhO7IZbAsydbEssaTtde4u/pNu+BW7atSZ3r138rBitlu3K6dj155pbCr+FF+OUXbip
mrWe+cIg+KfArnyis+mn+icOHqfYZtqv3Hul4SFtKqoi5t3EYNcCwkwvn9aeTmpTO/WcHr3WEj/D
qu2/cRZIe+9WcDU3AkvhcieHVF2Ttd6P23awlmrD6Ca6h0BXW/Fsr8WvUQVtHZeZMtEDiyx/xXuL
tifw+zKCfMUEhb6oDkV3IKYy8j61Uy+g0YH4iE+yxqIAYNbr4NzaWuCMWc2ySG5GxzcCZQLb385d
yZiiXh9sd5vnUf+dE6co9iDILsQ633JeswW3NCihc+8Xh3EAit94xRJV15pYLMyOZqQN2zQlkH5X
z/Oq48w1+hp3nak92allfurGpQwwpqMXowVfs3v2eBKNWzvjaJtt0mm2sBQKghNCBvS8L0Gz3Ftw
BcNNbZXw5DD3nG4jWia/3uqs0Ov3LCjdR1mo7JefLgBtcYeQr97YCLiGHyOz0pAMcN6PeMlZaVsz
TjDWksRN9dNURsK/SgDeGZettbXRRR9MMGFC6X9G+8kIssV0v8FJrQtXtXyzFs6l2IrapDdx6ud9
crOovlMvS4c+NKRaltG8s2vQ5IWmlakv8+4BqLuIPQ5jRvZuQiHcxHDJR3SZsxjbLto1i+tn33pv
NOiwxhkvzu5gymmowFZSCG8JPmvBZNkk/GblZLb/b17pMymowwMM+WrDEbFChsWlvyBj5MCUontq
5NBvPDOOj4OxxK7OckbWveXtcu3Dr6fUgY9kqYfZqO9iCYc9g5nxkyj96BpcdyKq3YkeyAezy1is
EyhOKcpdqnx733WOOUIEah7XamgOUw/3XQS2iAsr8jZFaM7pPIw54KpZNyMElUdfD97G6iHL5EXN
2L5Vo7xKF3XGb1v3CBilXlChq8/TVE/bLB2D647KRsaVHBKQXsCPal5msPBcv0CvGg8B7+COCIH6
KAnfeHbXNN2Hwm6gA7smnuha4kF7oB2tm12tAcWGnar2pRJR9yW1yiXu3JSAsFS3BrquBCdtZbmp
JtvaLCG4WuBl/qZPSg0nerldEdXEtMTrNgHwe3DHZXnqYHMeaA6S4//Ta1ippJHVEQqbiw1pmqQy
7nTnwe6MCnaWv8tc/pej9SfhyYU8zKfwrgmcr3bDPj2i6jtGe+dF7Bx/4+6cA0V67MYIMg/ldtok
1851eETWt3P/URu2pO383vf4o7oUWc+FiMyr5LQwE6l2SfpVhDpus+sJHt/ff+SfBYxeFF7oyNql
guWRB8HeZmPc+RBO5WZqczieOIvGGUO5L3Bd7VNod+OOMq+MVYPWeJ4lRIoAOvJxKKF80UG9/53O
v+wPN/7SN71rcuyLDUrAaNZOv6+G0M0eWk50cFeHnisGkF69oyOrPj9MQxqMGygNWbRhCNy+F2Lz
hsopvNCppctKwqKlgz09JcateUbVFSSQvSmg3CPMUj88/f0ZvPGAwwvJmu5607tS+vsVUC/4PNjE
OGztGprCscxbxqd//5g3lHHhhXqNIXsX1bPj7RkoODCF7GbXMdn84I+4EJ8p7U19kEXefgpqGAs2
UEBax4Ey79gDvHWTLkRnQ5d2tUoT/IvAJGIUMqckKu7MSF/0sdtzITMbEH9CdfS9feh2OzSgcKuR
VX/w4hdbSbIwW/Vo9vcpRIE41BM7ZAZk+7GvfrFDOKWS8Ha5N85a+3EwAI/2a/v57xf/o/Ic1tzF
BuFru55R/fPaZKC2r32Tn4sz3zhoSKjvkEKNiMbBrAZPfST6lo+8EKBmYQpYljDnAzD2vrid7u8K
m5Hr33/Q/0wZ/rC9XDqwB4WR/mRSd1+HEVVBHzXn6aXNf7/I2PVf3LaJ+JPGtRv/kKviqVjBgkWf
pM+6zZPuMwVRttOmel0mSQZSPAQrWNHfv90fb7cPjvNfEeeU0EkWlasP85DvAgfYmrb9MZV6jJ0w
v6Uj3/79g/64HfBBFwsqX92k15AfDqynTelCcw4/mCngXSyl2dJOxfhLH7J6ohLUgV+AginEOYVD
nNLfv/8fNwS+/8WS8phmQcb1uFFmeLCwpK4y9wtToKe/X/6t23OxphbR9pXPJOhARnF/xMFr2PhR
Ld+5+W98+UvXxfTsz6Klw0TLtb/MRfHJYVrlWurlQ1/+Mso7WzpFF5n1B8/J3Rm4Gxe4DSM/Wb7z
/f94OPr2pfuim6VpCO6hD+tiPea181R16mFp2sOCR9Pff8Nbt+jiVKxoH8hP4SP6ZLrtwvS2HZfj
kL8XQ/jW5c9//i+xdBWapO4mow9aBv8IZpwbK3SGRzud83fO27c+4fxm/esTnGAS3pTzgtJi9HFX
2ZCMVRWrIjp+7A5drOAaKcawYBJ8APjXMWat90km7jMdvX7s+hfLeABMhRfGE6Bdv56Mc11mzSFM
PmZBbF86LUZzWo1Fl+pDU+YvmOZ96rT67E/pvereS3F76zW9WMREompBQgEDUZITvRLuh93dLGF9
M+tw96GbdOmvSEjVwLTG6g7Ug1/81L8xBKVWZff1Y5e/OAqRDNRlqgp98LlXcdSliFq9MIUX/qH2
wmdS8d/XdJAoIcDju0OJRGhZ1kdMiB9HK3r++w84v+3/57Dl8hfLWAiiNBoPmCQMKya0WdGx0pa2
fqc6sc8v45+uf7GOgQGLlfktX79Tz2tQP+iwQ+zc/5SdNe9E6z/nAXPkpkONUZTBiFAe4kcFFeFj
v+9ilU+F58MhRSa2ok7e2D2imxma8scufrHCR6sBHl3a7pB6awYbIJBdq36F0VS+Y8Lz1tO5WOKu
aeGrLQ34h+phhCDdRJIKWoNL8sd+wcUpbcpxDHWdQDbxQCS3oI8KbTj4+3tl+xtL/NJKEdcH4c74
IR2KZH4l5+kGUnG/6XCaFxr68N9/xfll+sNLdumjGATLAg1RqIMs9bOXGy8WPq4okhSUd570W59w
sc6HCkivlw0xQOva/GJqYK5AmMofpVmY2X/sV1ysdNAcCLwLt6rNijYeAHtV6UDbsj/kdmNfOihW
TjvXVjCqA/iyOppe9Pu5arN3Trs3XlXnfOf+dZxOcpJGVfP5QXvrF9Em6dGFaf1elulbl79Yx5Jd
Fmd6HnEEHNjvg5FxYOwlrf+ex+wbL6pzsZaRTJRtA/3pEAZNcegJgNI6fG6b5oeXuh+sK52L9Yz9
gtMhiuc1cofPedo/ws79EoX94e9v0Fs36WI1p4lBtQO1+RA00femnW0gZ/e94Me3Ln5xWHe1CUJr
hLk5kOrx3fJt5zSW7/rdv3H1S7tEvDuyAl5Oi7IGc0yCbLa68v2P7XKXsdzaWExuKy4etgNywcY7
lc27kd/nRvsPm8+lMWKXQy5RISroAr6O9ZxCA+hQ70GulZ98MUp9bWUJXrxjEoTmoQ+SQJ26yPHV
xnZHLzyNmAfileBGyWwOYarkvJ1nU+gfUFmxYGpIB+OgLLFjOdVzkkLUQ9FY4OdbZN6D7EtmWHAP
/ek79ltl/jmiMR+O8C6CcJt38JT28wLlf+d7kJ2+LYHrJg8DtM/ip0j9cnytmoBBgioHiCo+gSo2
5jpFYK4HOTTzDlHTYrZK24xQoqV2DD7VSaf3diPNeAz9aE2PczRhrlYHyhcnDIcLFNWM0JJP4MKZ
fS26BOlV7I4ybN55nG9sxpfxzOCPQwDhmzvuMfj2yu5FN3CvEAl9+vs6eusDLnZikFYa/1C1Bz10
iDAj47UnhwT5b7SF5Qe3+0vnO7vJbYifhTr42KMvuEDl6hey9uU1sPhJ27//kjeW1aX/3VB3iDGz
gTffrX7Pyr1CFdNt/n7tN3ZMcf7Mf+34amT+2JmgpUFo/acGQfDXcrXaV2YO8zeDd9vvv3/OG7/h
0hu0hunIiyrbg0UwbNzOzdYLTfvOj3jjUV86g8IpQRHYVepQ+cX3CX5bZKdXSZB/rD/4H6z/r3s0
ka8Igs9398aEQ6W6CtrosIbRO4/3rW9/cWh5UI+NXfMOOREjtsSKMMBaitcwcN6pGd76gIsDS+Nw
hGbbVuQOFUXccmLJ2fruF/rp78/2retfnFjFxJytCQRLWWAqiu1OtR+QJR5bRO4fK0zsi3Mr83Mx
No7fHwIyEE9rENo0+9p9Z6s4bwl/2P0vjT91jZfJpCYW2II0wGUUeU2Hs+66RTsng2D/BluudzD2
tz7r4mnDUF3lBJHzgCJhhQVydp6Kmf06Nx1EOJSk+EeZeOEG/vj703lj5YmLpz+rprLJH6FcCdF4
teNMAlL+Xt7MWxe/ePQqmJNiTTmUpRn0JhptTICsWXysFBIXT30WxvReDuKFKXYFXbApr9GhipeP
3BhECP/d+vqiScukbVnWzRhcZY0U32ly35ul/PnOILn579UJ/ulWNHPqUCZVdRrxCzuQcfVeYPuf
t23ITf+9OlO5McrPO15Yh1dupe4o4r7L3LwgTnkv+vCtX3D+7H9te7a2l3GhOT5YppG/8EZaf61I
CYd3Nu23Ln/eTf51ec+RDUK38iyRgAhwgvEB8SfBWuqdmKf/7Q3/d1VDx//vBxjhJBi5hc0BMspQ
PuQNzngbiNyOYm7cWk8Y8t1ZYYDbtj+wwVyFvtGQUi3Pey9z7I2ndDnerC0L84kQQsE6o1zIh/kA
A/wRF6dbC4HYh97iy8HmkFU6RerdHHBRkDvXnmb09br54EO62K1g2f9/zs5rN5Isy7K/Ush3qzYt
Bl39YMK1pnCSLwZK01rb18/yrJrpDHZFxkwCCSQignTSxL33qL020W9MXDyAgwHzmMVUQVHGleni
L/36vwMp//AWMBjI7HtF/OFDG8l2ydiYlHnGqv2V/eXPXrNvO9QsdrXa9HK+VBQp4mQd4gF5SKL2
lv3nV/DvTz/x++iA3sxZzShavkS2/9S0yQraw7VJhfc///if/P7fZwfSNptaq5vzZVnnQDgC5Wum
y/mL3/1nH/5tkwqYJG+aBMhYL6qLVE42stz8paAD/eCPqw88DGk3d2bJyPG8C0RpdJHex/eqGcq/
eHd+cufNbwu8Qc9bqJDylxzgB6Oft74uL0Nkbn/tzn9794NRrFS9LlhZsaCuFEB/q7Qs/1oVQTS/
H8vQQs0+UbKlWjBgwWx0fV/Ear8KjS7/lZ/Tz27Qt3dftcZC0XORUTe4KDdp0MqX5Ltqmh/+2h36
dj7XZR4EYFO4Q7B/dib0HpdzSD79+af/5Lf/3hS3hmTqGaAgrFRCX15bmqrN67CN1ckdEKkZX3/+
Y36yBr43ws1J95nLCtjisJNDlZ1bJkJFQcQE6c9/wM+u49tZnQmIwxEhZEs57S5pwahsK14Cyff+
/OOl29P8N+eccTt9/rCFFn3Vmuh4iGPSxjUFVFzgKSo180TolRVivkJT95Pif4nw3eToV/WYn13W
7e//8GPz2ITX0DK/28yKtFJQxS/6SSjv8lDL/9oC/+5Mnka51Ilyky6jzi8XUhOlyzJTtCXANvMv
Ppxvi7ychUxEVZIue5RSRZVuZaGIqELMvyj+/+wufVvm3dTmzM/wixP0m6GD5qh8iQytPs6pVfS/
2MZ/9kO+rXPmuqFVtnXK8J7xpoGDK8LwroynX0RSP1sh35a52ou00tssXTIv4sd2XSnhvdG1v5pk
+PcZkfjdjDxCWIQo/fYIGN911a6sNlPYPsVMv3lpIqCzhST4izfqtib+zVr5bk0OS6Mb55pLIbrd
x5EYYVRQQ3eSgAeYCfzfP1+TP7lj+rclz+S7MWmI6JbSwKSZG3VIum1E7VXzVybBdPG7LTmYNr8k
fOY6Qn1yIZepx6ZkWmgOpfKvPXX92/qe9IhOwwAOJ5CCEeUK6rCDLJda94tL+N3p6989i9vN+8MG
oquKPOpAQpeALbTsyNCxqLkh7gfSUvUlrV8gKoGNQ/9dTJZx7ZvaPovNsLhKWhYvS6T2TmaowsUI
RpNW16QrqK8YjxPSp7KQoY4NULyhezHP/c4Mrbrty7jdQJntF3AsBoiAVhih/s0iFRqF1EzxGYnT
PEFkirvgwPi1MLsKiuBmrxQKBDdFxpfhn2Hdf7yP/yv4LE7/vM7mv/6TP78X5VRHAVSJH//4X/dF
xn//efue//s1375k+VkcXrPP5vsX/fA9fO6/fq772r7+8Acvb6N2Onef9XT5bLq0/f3z+Q1vX/n/
+o9/+/z9U+6n8vMfv73D8WhvnxYQyP32r39af/zjN+nWEPmPP37+v/7xdgH/+G3zWr7+z6//fG1a
vlVT/m7ByjV414bP3/9Glv9uKYqpiDK9CAVh9G9/ywt0GP/4TdX+To4oSoZpKsi+KPn89rem6G7/
JIt/V1FJKJYIBxJVA573/+f3+eGJ/PcT+lveZSewwG3zj99+3FUNU9F0TVMhE1jQEWl3fdv+Ollt
61lvuhMoloKZ78A8FKJfOIohGb8YxvsfP0qnBm8pXIsBZRNR1I9LAgS9Dseqj8+DUew1tcXLZHqu
B/PtD3f8X1f4xyv6cVviinQZTZ1syLpK5xannx9/TAXXCwmLmZyBzRrqS14+/Pnnf78M1dBV6+Z7
J8NAVBld+vHzJ1M2MaI3otOQrFNtZRUHpbj8+Y/4fgn//BGapUOsMBRR4Z374+aRwtNVBj2IT/lO
Exz9V1OeP55F8LcMULYShs0QDGTrfwy+pUijhMQKqtPcgYwSpdd4rDytmo5ahgBXB9j9/3s5liyL
lmSaNI1kKE8/Xo5aVlaOGsg/4i2wT6ze1atfedXKkvL7nMl/b7W3y7LQh+sIVVUIwMb3/m6sK7EY
CJVxnBNcDQDlATmR4plapEy5VssLOOConvq61hxRnbVlBTuFKWOx9jJxCpdy2yiuVIf+0uL/evYY
W0oD6Dc+AwJcSIG6HY3oUTNbF9jeXqyQepZR+A5N4zDOwYQ+t97SZ7ItQz938bw10miTdaid2K6B
3UxzsmK5XSVGplcR59s6KsaTTsvYKw2GSPFfsPVBfu4DcYWdDCRIrfRMbXxGoo6iW5oNhBf9w4ga
xwmMcnTLottaibDP8MQGli6jga5n0c7HTvEgxD4aMZIgE/VZV1gyUDAgY63eotrJ7uKmfqxhzjQd
lB0gY1Dd5UheJ2XYQdRkdr810FwYXdY5AfRuR6oDhMfQjtcojzZjizFQO22zDreDCpqrzXRp48IA
QuxX5Heh3B9ryCA9QkTEuel68oUH4p8AFPC4iGluiqV4agcAC9YkBa7OAcbvVrQLpQfJkjX3k06f
wAihBdbiogsSRq/QrebJKU/9pVLrR1FE9ATVwx10PV4kyC8LK0hdwQy/GICFidztU2F+qPyvon1o
rTe1OfW1hx2HrQ4Ksp/OAaYoQbVPzb0Yp9chU08Q6hY+jPdQVjba9IFWcOMzNFvXzOeW1ZcoiitE
zfAaMB0P+0PeN3di2G3ilrl79bUr++U0D16TNSupqh1UKg5oWiMAnAufwkh0L0GtZhXmA/nqlhbl
VoHx1qTFCVruSlFjycZlCkzWpQxrr8lnLO8Hr2tcLVbvEVhc+w4ReD/OTgrHuyggtam6q40GAA/d
jjW0ddpCFPOjUOR2Oj6XwauYrUYF6ope2lHTeMqEyCeK1nA61yicvVpbtSJIHvkwhffKvK3mrRad
hw7UD6y/6Yb4mzU4OSsk4Tu5IsmOmGFNysDB82gllYsokDUH3fyx05H8BQlUlew0hN22s7pDINQP
NbgN5vkLjHT0KrwrYKevxVlsH3T4OCWiLYncbm2W2V7SLhmdlUDaRd3cQshrioUiXWUQGFM57gBC
4D0cr2GbHAJMMAWle7YMjAgmc4nR/B0YS9g45b5udlM1r0IfLKv0CBTSxWVnqcOfmTPeCjDr+kaJ
tmM3sHdbz2acrhB7OwX2wEyB2Zq+DdRXXfuCz7foTBV0Ru80EF37GI+8UsIQIdhMYrbTdG5jCE+p
wvuASX+MD/K0hJ7uzeJGLaGXPQk6mDY8unQIa7HlWWqJQMlcasYpBOSG80j7mJjpxTD2atm+59lN
G3aRAIBWC106B8kAtzR3+96wEyNy5QBQhLUv4T3AQHck3cu7NZi5Ln4yocQMMwBN7MkgKds6Tkuj
1VwmtLedHjmzprpTjs7I2tC13zHWBl3etFNJXuaytQEH927kol3312D4rNGFtVq6K+Dwy6O67JLS
qYKHLr02wa4Sj4VYOzFo9cj8yDDFabJ7k2n+eAQhZr0XJiK1GNGfxgs/gRFuL5p5b9Uv8Ri6ami5
cQU6GkfvPvnAO8bFPyPvQjevX4fUtydDdNmYmCtSttIMnBn7QyH+HIvnKT2xFcM+EqDEZk6qzrzo
/ns2b9vgMNYmkKijFBwKTXbUrndhLN6FSnzvN/2VFXo3C7pT6BNaGHnJFPkyiEIUvQsJCE57L0RH
xSSDTaOlzoMWMctRBh9UYuhANVtaBeBC0CwLoY8+i7i+So24sIzC681uqxWmOwjjuoBBCEt8VzQP
ovmoFZmDtHuVZZWjmt2uER7q1tjm+nzSq/pYQ3L2KfOM1ktZm46crfyc1KB7DqZ8xbDjRbYWcMmB
nLb7sN9jhO5SPV4awTOABbttDnOo7zPtq1OlGxLCxhnMrtpu0wujAxtrqbUhwruvJN+P47SKCuUJ
QTpgkFbbiW3+NJbYyEQh1nxWG79q1vCYBePNni+8b26EFpU9Ep8KTpBszQD4ixqhU50Cn3ekxy7j
wagPWnCCwWgHxgX3YZsB3wcTwxqx2OcF7QY5cnRlwP9WXOjsZxZhZYgtDVGmnfkT0mOTpQ/fSgD1
KOQXnKFtjFLsEfRk02cHOqG7fpTQBX8kugERAnl6KnUvqRxPiPyTLXAtRH5oxYqguscz8y2ses5J
mDhabbxUxoxiFlhyro8LYwzXqN2Xddg70BYWaWwsBPDnVRyBHv8s63WMP0TQbgzsC/KnHt1iRRN5
1D4UI3VrAL2C9VjJPRpD6JfKeMxZsciE8eUoirsWlFYOF48K25oxGVuCzgpSxU6NBzW4y6IemIC8
BmfiFclTliDo46yjaryRfFAUItsFxouan9ptAnFZrhyoeMdb4leqbzVwXqUDQhWsklFalWIgO8wl
rkUBKJHhQ/y46nln58OIirOBAJJfayODg1Mp5MraaeIsyPX+ceR8q+rhMOSKZ5I7ajeAS7FuWgU1
+5PQXPVMxo8bVHZ7rZKXXngu5UexPoTTsakBFeJvMiS91wL4l5pP2X+tIWxXseA0zKqmU+p1Oa2l
nSr5rLxwAaXGHoVPGQJOBBExViV3UtbSfKH574oJBjL4jjIiavswAgpltodqfEedDESkbJdgRJhE
Sjfl9Oj3hz77bHksIoZKoKThLaxq9GAhBSx1gsIYN2fqQodIWQjgcLORo2HelWBAc/gNY/xuZg9m
vVGGZQ/W+cb5AyO0KUPFjkxjl8yrrnuRwlcxfJwrfVuWA4/t3bdm3j0iRrH04mlD8ZoHmjixsTSB
eM2+DANttOVZcsjOdlht8La+t+qibp9kumsdFsB+v/Rh5WX5C+gGO4oCp+/hY+BLwCCHPeuJixTZ
KTTWrqouJumh0p4DYWAwd7jnWr1aDfH6MddtZm1QEk055JqtmF394t0wTpOFDRIOWPnemj7F5lXj
zYFttOzCxvHZpMTbXBcxqvIYy8Jbjm+QjxGIWCcENGjOzdiBgLgeORhi3M9N/9kfnqF+2LKhukLO
o2niNcfbBja3U43Wsq3x1JCYyRlBgdSG3bKDGpr+lg3pIQ0C1xDZ92vdTc3OxdV9qWYrHFycUMmX
GsLmwdCXchBeKn61aggwXxAgLd6b8Oh963kWBucWIc5JRBjnTu3oCLh5GnXlCeAaZKzA5qbcSN25
kF+k6MWi4lvE3RaLAVcv1xEY1AEpLSgpKGOFMw76rpZR13b5MkhRcd5UxLBcUWZxkPR6yOK4G6qD
gfHWkLAZAd8QRiSftbaAdnUU2sABgc9mk3tG+SSNsWznMtW0zo8VhM89E6918XLDRk/aYCvha4XR
TNsRC4fBYyuNHH13UfgmSKcBI4IcCL8S7uJZ9hCHbKMsX4wJ2s+k2yldg3IaXmoB1Ri+S6pPu7wP
F0nJVah4FjWPfoVvFsWvvgbWIKWP1bzPrN7GVGPT8F3qdFfop1SrHL+8H5vZBawUzulCrffI9Nfl
XEDQvzHexq0yqussMFZCp2wjYzPPPYZNuivj8N03Or2Ah7IDbhfvKBKtpbp15A7MnRF5Qnulgw19
AMBXdBM/BHYl3CX6JrvtvShmw+JcVZFXIb/Oxu53a7QIF7RsLBZzj8OccsDFbp2kxUdk3bjo16Yz
ATqgpRhFKAXCvlNfhmw41O0xb68AEnywhCJ1osxwxuxLBpWm5r0rYTJnlDec3nEMWrxZOs8sLE+E
wJvWyVqAoSmHkpuY5SYwMk+t+rWptYubbt1Xy5USD1uAfvaohGBTMxvXtxvyYh2a1a4uAChmFmzW
GURfZmMdhBMT/Ob0kSInzHd8/qSPTB+8qTeJao6TUCwGLFKopZ9EQ76ms+B2Wf5VY0BTDaJTqQXI
lc/BekpGBl+icgGnbSUIn3MEVDfXoJjAIUghg1XXSbvM1rnXn9o0gggwQQ2P3F4E6pdqC20KMaMr
gZW/p/GraYhegRy8j/tlK8DhL3OeRhKbGzN4rwmZJnISSwGSVx+z9mJooFMhVA0TRoGyeuz6dGHq
VM9WogiwnYuCihwrgsMskK2kA2dh487DRzxXLtxxtzb8ldxLq4jr9wcQNWEEjgNA/dzdS0l6u0Uw
EhfM8bIAz1NxjQJrqxsZy7hVAMq2PbfuebwhVwpxPwg3Ke9km0iXwv7BSs8mR76ABV5mVk6PwZPf
SuRIojN2W3z2nGJ8H9O1FRwFcWZ9vGnsHvN86CpjAyHWhuTOhjuuUjL4tIeFVEHTxxFDGiDyUfO5
WRWB+n9g5JVzvV+DdDoQc/CPYY7bYOXzt3qyji3da4SIq20s5tgr3OjxOViFabgtypq8jINWbM6w
mpa9zvvRywJHS7QKzYFXvjiJUXQIo2exXVWgGaizeQmGS1hOKR9DKW+LHJKimq0JzJ+rMVs3zIu5
48w2beEixmnYqnTtQxKqyh9cMWgDDgd/i7Un7JV6EHeAEHHtUE38njhH/I6IAXxKTnRVw0vFYkAr
1HUp3xVEm1JzUKs7uX8qqrWfb+L4Kcv6ww0zgxAqhn06hcdJPZEobAKgE1KSLYTmhJ9d5xgSbOJu
/BpLzRnawqZnjsRGus+t5qi34lVrmyd84S+j/DYSCEhJdMKHAJ083opQeWY9P6Vdtp2LlKpIzdEM
GG0U3AQyfitw+YTXmBg5ipg5vgws3eBGzhs942VsOqWN7IBGxSZshTvqHuJ1VMsc11jhDhMAxnEw
8MFSqsZpo38PYGMBhlRb1B9ysZAUP/AmLXwq0/ocl/lpFqp9kSEoFCK3wbFBwscxS/BXwgVAK+IF
kHqPXqW6KawBfHkP8M/KD6IW7s1Eg3uRLRIVDs7dQHlo1nE8anH8wp0vMhapdSiLc9w/9sVDcGtB
1g7yRW9oWelf3FFHwA0y0ml+EsE3Z7F9I3RdYal9sFDyyAVNDMt/LuJgLQYwEQwdUEkSJRtsz9YY
LIBmK0b5hjhTbP22MPBjWGjCeDcU2dYYd1F1LKZ12n+Z4S0Tzc8mSBCbxqSDkMQByuzE/gE4l5eC
zNKih57oIqceEGnvGPQ4WBs6YnL2W2+eF2a9LXQLhY7kYNlpg6+lKRXBgOMQh4/X4acndsOpzChA
5Unf4Cd49KUm/fD1QPI6qYgpacgfNaWIsiN2WJnRqu21tVTu8dNRNMkNDGFJZcZuuAhhBk9oniOd
wlBZrENxb+WdK/iBrcihDbkItjH7QJy4YxItBo39Bn+U1MNx1IUSaLHZjBqcj6pZ1spiaC5ifR5a
2Zash7a/rwTxlBdrIT9ASCl8Txa+YtqOMLYcFE5OrT5MBrQJa2WZ17kZl3WxvkFfpnj26mzLg8zm
pTWfATkDPXzpiwNen7OxAM9pKOsA5wUmzjH0Og/YS3QWPJpLWHwU44yuf6fDH86Sd7jDvNCHVN9w
+jbDtRgpDvkF1ainBKuwDkcHEupbGB2OzM/4+1Ls2KkVPGw+0/nOGndzdKLv6ATaBpe1V0P+argj
c7utrT2YOiJZ0SHJID6+lNw2sXiT800TrCttGWKpER+sYu3XJM3YIJueEC1UA4cYrOMawYGw7/ic
tVUq87uqdlW99CT6t7UbYGrny2chlr0Ru65Qhn4/3Y3GzcNzM0COKTPVmUqNbyrrJ2Holnman1FA
nMVip83xvZm+B6W0LIGAVyGpcgzR9yzmh7RadB0nL+ypcduEOyu8RP2m43HAFx/E+yE4p+mXoeJJ
B5oxW2F7WfCiNPW1rGHfjR84Ut20XTDtoITni1BZZPFaKR+E6Typ27q9SL1XZJgJgO3sYy/V71F7
OGkJuJ3qWBouzGCN540n3BChpqeqz5O278thHfnUaxMi+vQ9Frcp4UcMreRwSzAiwNS9dRHDcluB
lSk6nNgg4NTxi8RtU7S9WF+EG53wKWh73ggwfODShniFRSp5BQ4U6aIMF8QuhnDSInkRyORXxYNf
fLSY7PTzoowORrSAQLSU9Meq+wj0pxlcvRqxPYmeqV5btkKNNSHdjPMe9ZYEpy+dQIodYUrdMTwZ
We6lXeclvILQyRAB25jbcF5fBX9Xtk/SnMJp/1LRrlkdof99Od+3/t2sQPbmyJU2NTpi5SJUJ14g
koukrhajhIWrTGxESaCinhFJq8oPvSgX14Bf3TL9UgUJsIG6GKQ7vbjLLfg4W0v1XYm8Q9wIzaFJ
RoARuoUfRLaom8xWR89su9tpf4nGy+gnW6ShL0YXfoTSDe7eePgnuwbnWKu4jPqzm1+iiXA1g+G/
1/RV3SxL5SrgUSuWZyWD9TxhkXCWDOC6ZAjZTag8upLxnEHhzqfZaaUTaHRMVjSsAcUQy5dTnFDM
oIDNnwLeYU28dCQDQ5K4okH1wz9kFHbTbjMIWGnu/b5wMTGxY3ZUDTucyFhC0dxrJszmZGD/ISVB
yUFNA4HRqg2xkB+ITZutdCtrxdtmMB4tkI2ZcMGpAB6S4mAt9casTeTJir/EvWOhaJHuaDWJBANR
4rhJh8mJqnKRSGTx0tdIMac1dBuPlI1khuzkkOYG3ziVxr2IgkwbTyGlP1Fy23CXN09Ws9e7dTkt
zPwSc1+DgXRqPeGn2gDMPmKhWhuGI2rvsfygNByl983M+GesrJQsZw0PC6sg0iKjKpuNGa586y6H
91YMDyJWSUYle8iSvcRgEp1oo9NyO0HQkIanAaZEDO1OJCSM3oIgsVVmyedc3YYllTQrP0rs8iaH
myyUu0l4xIVwURXXDgU7QKB9F2Y0Claydccp7HVWuRStfURtWYoQPrcQQdgfq+dGfRml11tUZeK/
pRMdS+Ol4bxQs5eweCdwcEo5dEDE2xJA7mw9igfYImNHQX8pT2dROg+lAWOLl0C/yzFtHSfAnbu4
pj4jvKjx42SAuTIXOKjBvTU9w6jsohKuWcVZVmieRtXLAKZo9BhSB4CKyBrKh3C6y9qvjPoh/ejG
WEWmYIPCSfOLxQFRQFqsyTM18cvvvioc8ObGI5Q14ocMOFaHUyr1tORag+fq871cvqfyQyLDObe+
8AjLqzfZsHCKPSc5roNZse6zr6C5BNFzNtAgSe81ZjhKfZm1JwCAjli8ptFWxthnvE12HQdhNVGV
0YvXCicE+j5R9ykhGdFfbrDqtj3Rk5KHHojWo5bjVcQSFHltZupQxKRBFsLA3kHxxU7FxCjgpYzc
uXgoEyzqqvNEhFOblErvQ+xFh3k7cZBl+RvO7THp8Ri/GLHoytKDgghM30zmSuzfI2NPcS3jyXFE
jNVTQErX1TtJ5LaeM+m5K/AwjoF5WadQO47VfTUUYOzBvAYsjK2cH5TgWTGXek4ckBpeIrHlbOMG
ahYHu4a/QvPsK2dfRixqbcvxqy+KDT6Nbl3fWzfaZJe5JU0DLComK3Ga+YQ/4i3KzdthJ3SfhcDF
9ngi4ZBmdYNjsduI8S6fL1J5UPv7tO6oWqlOVGNT8AHE3c2GN7HXHLWmhumvp+DLMBDNeHxHSIlw
EL4CHA/bg67fdyKFdKoQnbntWopdKmGAyvE6vmC7p1eeb25z6VxS0poT3PzwRCEQl2aOw3BytfDZ
Khd+dilu9izVYeTNsiKZbPTJr9f9/JbTTTDIaeLknIFIVotFxe/eqXdWsxnlV2PUPF05sP8bgkP8
6WgRhjpG5uYaI20a4cB846g5TXCZ1dgdSPjwNHBbBZ+kEu9MFnlzDXyKZmTHXX4XlwejAYqtTIvY
P6XRk5y+TYrqtjQreoxc65s+It37NzPH6nlSMMQOnoLuBZdHO6LiPqmT0wXbG6BvEik3ZRRA84bD
hNSeIzlP7hON6QP/o8wOgcrul94McB2I7A59y03HJEs5VIiyqSxUXkQBFJWhaV2C5pRmPcu8uIOz
CUN/XtUpj5cqJ1N0uMu9Z8KqCtHtcHOTVlslJlOEAaS1rHoiipMp11bqBWX8Q1yUHGQpOFkVD3m2
taHqlr2hEt5i8ud11fACTKjB12P6spSPHC8G2cCKk31jTrJVFriTTo12JL70VSq/1A2k5BpSBdWj
a1KQmoDQLLRji+vGMLx007upq3ZDH6rBdZfQW5N2MGy9MCBXgz3LreqA3gBpx1cKb0Fb0MjWqMFn
xR7TcM2PMZg6pdVHpK41+k5BMjuMRZAuXprmMZgPPHL6WuwKoZ1aoTMJ60Gc7QbTpBDRuW+dkpHE
4ZZkJmyrPYEMS1yOj+Et6CMCUnUstqm8CuO5JJA0W9nt1GXrJxwJRzO+uXttB0u3RUjQ1oRBLDdi
/CgmD/0oRuH3gUKl6K7GUakuN4Kq27O1K9KrFK8o22rdIm3Yn81jLyWMeO1UxYPRySYROnPHMZDw
IOprrvP0zvVUUuzP3NAPFj6mKDPk8B7kt8Z24vun2tgE6ROxJJ5dUftw+1FafojD3Wzc62HiCGQP
uXKQ2EQiEVSgv46Cy1RajhhigGK+Vzh4JFSWzGkXhPtSZyQCa9ig8CzrFGXYjbI70Bt2dPNLNHeJ
8ji0dyVhgqF52I4hb7Mpu7UApVsJG4cZk4++oPQ2e6YxYxix9aeLWmyVYafAfqssOh6YD0Svkbyq
zDeVkpqwT0d81KwMU5aVEqJloortY0ozbnTrinPZwiTbCJNTlkV0a8FfBKmn4qMtk61Ig+XooDdx
f0NvFXoBZUIUuU7Z0aqmLDwqW01/zRHfiaQJMn2FitAaN1PMJp5l4zErrwmX4PePpfJhDIQanIhC
KOJ3vpSCXV8cc2FnWRHjBuLqVlUSFPYh3YNrRzffDuhRVvWHFrScAcdIe7a0dwn+uDnucZ6JxMLp
ukuOH91Uf5paRk2FCnwRM/AsrE2ToQK8y5WXPsy24aAuZcWivhwtJhK7Gs8k/X2w7hs4sGHaebhz
eblFskzuSSEdY6pNyU6Q6i9NTpUgAKegBvZUj/Sf7ouRauGhSyiuXrrgQ5Ze+mHiyXzRut5NI6hN
uXXC7ElUN3Ucn24ORdXwngesw5gTHxyvJWsrbBNPAZH2QC3/ZpqMjRSX+SZ3+2C4DENnl8ZJ6La3
+Y4owIHnEMifpfSlC7NtNex6NAKwkxOst3HYpP1BTvZR/QHeWMRniKCcgt8UnarqqxQWPR01ahDm
fO5hmXOAKOoXk6me1KxSeZUXT30dLVNN3LWywiCLcHsJNq1VOAl18GZIVgKNO594J6WLGQqjN5CD
4Gnr5KGA4cVxiEKa8PGKYjN024DoO2Y3FA+qT+Ih5atEvFeHAxAJGoidN7DR9MlJDQa8ivNNnler
GmT1BLfdqjRXplNmEnqXluzOie7e8hVBiezyFkRMsh13hqs0g2fS3RW5SmHEKlr+Gor3SXiOxmo7
06ZN+4zZAHNl5Trry/fwovGksSX0GLeDNHlYyLDO2b4gOXLgW27IwhGsZiHOvE7lWjHXE8F5MQRu
KTzMvBW+fNDzuzyYj7d5hBIrKBW5YakP9O4NN8jqhU8xbQjfc7jHuQH/ediKQ0tTldgeXikMVm/o
hsM4mV6vHg3hKGEDnEwBbs6EpTMhu1RgCuLW/ldO6zNU7wxtU1T4Ij6GaXu1fn8UXwBRnaHHfSt9
xcDeK0hvb5ldfTXle52iSy0Pa1kSV5nyVVlfFVVWA4Ek+6dQrnrzKMcnbI8ZEU3lr7jpXcu6H+fB
YcF7ddWTD0qOGY82RE/Kjq9Dte+Dz37QVma4NvSHhjQdpaUoKgexkcn9SjdnzFiAnspIlG1pm6R9
oALoYAOAPS8gkr7ZhoJAPhSnd4ZCTR9bK4lipepfcJ70RF/YN2p4iGORPiAMdrNyExZzcOmGY6+/
p+VjoyhONiVeRpJlFiJmSQXWYJDPx0+lMWwIsI5kQJ/dFcYHEybY8nFMDUvZj7ZV5q8ifIApFBcz
Tt0YxBvbOluX6sPg3xU9vqek7ZzeilEuu2ltRpuSDb7TV1pwULNdhX1tML+aPStOXjf+ddYIy4Bp
txf80p2MWSZGbzYxYc1Ao0IzP2oF8PBdP6664PWm0MuAxpZ0XyrqcCo/CKg8GUFCFBy4UUbWIjzV
4VvVvqYMMFihQA4LVxYWOdM+HMqF2xLDtcp1Sh+7nBEuHkvdftUcZjJw+JprrxC0a7o7MAlmbHpx
b1QXja8chbsJsyAr/Wh7AgwKyaHq1c1jU1ZOQokojsizZ3EJccXRsI7358fZDN1qZtwEa+80sRV6
6z4h1hySWXxZ/5uj89pt3djC8BMR4LDzViLVqy1bkm8Iy/Zm751Pn48BThAgOIm9JXJmrb8WRD3z
YFiULoXlZ0dNklHeaBHD4xNvlfISh3CnssbmDrFApWvEHyaJdvQ4LmM0IyCaYfw+D/8SnW96uTUY
wXFO0UBbcmMp4dm2WSKsetsFX6CtCwRfS2JWl5R1LgYofEhrVkpYNc51Y3qWXbUk04olA1JSkOXN
yNRO4dL2/VPPnBRDMIfkWEbFORBHDYWZLUkrenwXhkyB3nkMfw3l/wj7bVr+5p5KTH3tRpTMW2Tw
64m3lyN9IcnrceDEKSXGQwzgFaqljnu2pq6nHzdDcvd0n1xL8oYNYvKrqwYenDWXugsJ29jKEG2j
Ad+MvgeBQVUnDgW7nUYWHXOYiWSva12h/mUcLRxuunyV1G+hBkuarR3Z2wZAXpzsYUeXMUPTxHKA
6mHR1nM7tLYIsnNF5HhkOV1YuulMayrJmpAbtwifBVA/NAGB7+yGxtqqkA2+6janE2A/pfAKPpUF
yTIdmNV5jke+OspRMdE7WfQdZZ9+fsfCuulsdSn42RZCpxm3/BHRa8oiR6kgDM3mAGq89hk9SMR0
w4nkfs6y1sgeBKpR3LDWys+xfDGKH82xdrz4Z6IaPlEgPzk/CcqxtfjQiTcpAGo25Ic33mipRxbI
Qlx1K2HW7333ysboqzD7/Uw9VegIALoYnU74KreJ2Cb9M5RLNEPyEnOio6VIhKKrFdUs8Dezw/1S
3ntrb6eGq5nCTarT3BramvkZH78bUBlE9MTOmPgMSrFuuvepHg+yvUeotOzz90j59IZiOSUfxNA7
0vgzWNtseol24OjZ2OpHQaubLcFHh8kmsqclRkakm7IblfmqaNpNVAaUxJWuMRnbHsVZVfSvNBVr
g2s/73S36ttN2gUXOT6i0yM12mPcKv70vDmKStuWcX1I2dxt1Is59T10X5WtTj3ZR0VMRhzqHD0y
YdVrSw5+8l7dx0n8lkrtKjQZBlhxsm6GM8voDqXOl1WY36b5iMcvK37y32rHjdFcCVj2WnpmL2X6
NetltLADw2FVRJ4ShRmtNARZK5hk8u0wNIvUfMnN3tAo3+saarIhDgofwb/HbNxzh2yFQrsIMq1W
WdAr7KRoU6L05QVAHrTujfRnhsY6LwdSW3c+JGDQek5UWY5tvlE352h2tJz8wwyAlmMGNgIG0BrQ
eFCOMu3mYbPuxrtEUVkpN7cewiYf6RqoUBrNr0Z5LvxqFRaCO2+ELQLZJuMly6VFiCxNE+bG7/Z9
MLqySJY5StVsOk/1veHHiID7D71Zx4HQTd+KVi/Il+USeFryNbLvgXaYeigv3h4rVdD/AQGJztGk
Q1EfWuPZMuPxZW9kbg4jZS2ZBMVRIPKT7IgcWa2g6l2yj0mULQ2gBlLyATU5YRIbhyrJwcB0zUB6
+SpufxDzk+S1kmx7OQ3FhmLNZZrdkUQ5li7dCpt4pruEK04dbuEgHCuENQLGDyiPz4x6axmSqzRr
Kyh3nbVqGTQmOcPAzebFLlEkJ1X+8bt/zag6QxtvZIyOgXnyi9SR7Ickwq2BySeJN4JM4LlLawRk
9PUntemvtHpRyhQxLFagEDKNBSmDdQL9oidkxYj6yJPchPaK1p4VnWlO13pbJd5W1iMcHrz7jpcQ
ElGt6norx1wWkBRl1OFYKdgxbJ5lzuEhh7D/FZaxG4ZdFZ+R26i14QblsdATenPZFTX5QftrQtwQ
WxjyWR8gsFT4jeDbm2BYzrB8DS0omZu+20RadMp861HDSfW0Dc4kfd8t1WqDpCHosZdbgD4bBDpr
YYPBoonxapBfSVvEgw7+xedfdic10dkYWWv7ZqUhO+pByDRY7NGqaeGwtyKmCABRg4E+R0n+POtj
CtkHk08VEWhgOh5twHxXy7x4mvpDGW4sQyWo9XAy1XUw1IuivFXJez4hhTV6J43oU56l9KkL22U1
e5q9Vi3bZV2/kOyE4a4JLhEXY/MdhC3qlp+wPfTqQfY3fM/LGfvoimyZcsBn7d02t55+zItDMN1L
/e6ByA1BtJpGtksLoksKQIZA/flMw3rdFu12ROsQmFQOb8qSGzL5NxbfXqJtyNunl+RLssiT3Exm
s+klygkNZFcWdiNUIHpIBcH43rXgKxzqIxpg/6oV7MxoWnUwNltBGKXVhHZKC4n7QDbMhRI/O+Ve
Vj9aZKxae++jtRa/frydIWIjuTUTnQ7t1crvafhSkquv6ajv/uVc7AAEWnrKkcaVHRys3qDQ/wj1
L9EhEgy3Bew/Mj0FyZ8MuBc9ikwHVs+dVj+Mvr4oqstYP/pkWiXFG8U3Drk+50xt9xx+rOkvW5rc
Buq0RDLIFjeg9osOwnDCfJ3Ue6+GWd+n6L+D6Q20JS0+Entrw815+J8UG2So+CN3AugVydql6mOn
rF/9uEvofonn9g+Gt51db9viQxQ3GWmBvR3UZBklH3j7qNZcIG2HnaeFSIGh3wY1+tSvUrn6JBdb
voEQae83SMCh2iHMAghCX/5K42SfpOemDlbMgcsyrjiW+H2af7WyYmfn8TgzzZCa70xg8cXgttO2
adltvGblNZUjghz2Q93xIaA51W51fyr6vSfLIK88gupfGJ0neElF2pfS97wccOJ5zee8uWP8MNQP
i5m1Hz87YPJ8PBpz8FaCNjZGKnhVpvUQjictQqcPcJAh8TWQ0xAg6VF6WRxNaWebt3L66DvfhZNn
jV7nNe2n+StEbiN732p+pJ2Ed3EdWvzJTdTKac2ZrK919MTG3h5BPCiw1F8DxzCtqW4ox47V/DYN
7l5I+HxdRxfJf4sY7dtwr4IM0EK88KmMRyRav9flI1H3MF1ul776/j56TjDFW3/6GUaKfxkIgwYS
fRfWCoaDL4PKvoggkQ4gg2lzGUwba7xViBAzIZZteQhtVK3Aoij4iEz7Jo5zoci+G7LE0jeyJEvV
VD/RDqTiqJSIsNeDdEh8NJF02rLM0mvtDhXAmHeo7JMYfmi5Wvg0FQUVwAZ4KlThoHwk5Yed/+oy
AsRVz+7ux5+GvqeUqvQ+JQhzCVyNXinOEA+T+HQIi4+sOU46WFisrrMGpLT+FImY/w8cVp86m5YX
6Au7f5lC4/7bzSVTE0xViy4l6LdB8S8GE8SFtbXijySARge0kkOGD5uZnzrWXIFhT0q3o2ZORDcB
rBJCp8y1xKCqQ3PRIhhp40DziFvGvymZ5QMK5Kz6Rc2w8FRzocq4TIphmfm3PHiWebcKy5lxoeTG
OGd2wrjOEhbfyjp6+1+xwDLTG8iOvG1ljo5Sm6ueK9XoLzL1Z+3wSDsqoZgYuP/N5NLkkBivGszV
gosUxa+Z/ubqO9VUdY8sO7x23nZCSjIhIQR6QB6xMABiO0eRD1IDO1P/q5KKb+eqS08tA9lnZ6IA
emP50TrQmerZpqqAS769Jr3iltkptveeytNpqVSu5nvFQuhrP7v4OVX9thpuXY9Qv/Xd+e8B5gof
JSpISI90zjczJ/I2TTUvfZAUCMJ+WvYSPzzYKIp6miUzHo0gfefUzDR5W0q/WvYkOuli5//M/Ife
xJXBu4DenE0Jp45sLXsqBVQ+ohoEkrrqOgFrHylNS5+Dxh6gPAjmWXjhTw2kXNMtYxzy4hxm/tKQ
dEfXrwZ9gdTGQkgEC9v6sP13Kl9cyrYiBIgdFhxDXsoCBlOTN6NY5wnU5VqxHlnLKsZfU5GvIrgG
vBQy9hZt2/bfODL4d8SBsKRFrr9P/aHsn7CiC519Oi+sFcDtLLtUDH2RlRL2JgQKSQALnO0jqT1R
wrQwJ6RYNuBpATciq7s2/ZcgBIz9kz+oO9oVW4qBEkNfejPnyFmoveXKb6JzMHKhpaP+JTHOVnmF
IB7Pswl/M8dQfbblLvJetBYt4+KMZ+cQ6LGrsDiKKtzUnOw+M2nQRK4ut06GFkvLVqLb4S0wspWR
bAMFVD+IHU37rLq/Md+HsYlOFNDTifWTsL+r4Sso4nXL8YcynEE6fmt6stixoNCet1JSGt3y9FIr
2o4t9NQqyroOGCv4COMfmtgcq7/WiB4qz1H1/kDzGURIhiIFFHDgZNzG4Vvp58tIWG7LkJ8NylaG
YW/6H4S0qKqoIMrOpSGQWL4Z8Hs6QCVF6SIyN0pVuarVuoqPdt+u3hL7TrgSt8q4VOPBCRXhyFAz
isHbZdCWrcKujyJy8lRhJe3ZcoKNRLYo9c9XObqgRF0QxSC4V+Xqr2UZczRcq0g+dy28mWgo/O04
ysuBOmypLE5BY626xFi20qmft0hEQ3NOgInGjFvdinekH3OrVxe7GrBHgV773U5onwk4Y0abbJQ8
eilCHfmo2mRZlXelZSbpgkVntle1orFseLZy7eoAUApwYtblLNmbJGF1e01MNXb0jOL0QSj4ugcJ
aH9L7eqhKmk3frinM/ELZNOJpZADPlpF3A+T2n6MTFTWKR528vg9P+ot1JI97sJgK9cH3fu0hptg
NornO4izsSkLl4A+lH3UTwF9CBuR97CdQeZIOvv+0+qPSdI6Zn0r/CfCtj77XwiXFco2YZYsNUxm
qbQfxtkFcSsT7FQwdUG+lrvHQCFi6qF3UPemicgeprP9UyzgxOjVA0hMUsV7EFHVyWvNaI1caj3S
2Kz1ybpvfzLpoaaFm3g0MlXrUFrXHW6VsyiPSnRImmZJqz04DodRNBdJH8PhF0FEqADvE3m+Yg6F
oapYCgPWrKyQuWEYCMFZoPSVaNVX8PCJ5Ch9ebb4lChQsOO7Vba3qNzJ4U2gZM+GGELrqsNTyDEC
txmHOoR5+0qHnjo5dGhIMpqG8jHrzeQPrhZbL91XQOKFfWbNxjR0Z5lb9WHj1uidZlDdu1Ipt6yM
ta79epCfsP/UzRbDuJTltU1l9OStAyA2O+LM6C607mwQLVpoC5T8WGCjKbXdwH5QRVimsMLoNvf5
eqo3ESJpf1WHPZXXP9RVx2jDyxYhMT3FfOUifiZVvhMgh/3WgjOj03cBCd8lKS6pu5zvumGf9RS7
oecMsAKA78Uzn4InQTGL37YcXLMPDl1ps83viapVk28eLa8ERct+8vxqylhl0lVuA9tyKmSytDUo
GeUl4R1r+82kGReL60YrOifU1ZOVo37FsZp9GxarPR7QpqDgtAAU1N5YIEf7gBajnA4RnoFqR/Gn
BnwqEEcNEaYYJKWCe8ESdGMNzT7LR6afck0S81dnruSENQ+FBZtx6uERndf3LhdgAbzEqLbC9E2y
r7J0beIbwdnwZVnT4raJ36xkONugG9GmjPaqPywGVLoTMlM4Uhj7lHDAMNMXqb/vsk2GhKhQDoO+
J0h8NozOcPtqVPcNl2WbXLDfbhIvWFoFH/H4je6qHK4KFpYqOSKhwrvkaPlGa4CzRLnEzeT63bUi
7qatd6a/CY3fQveWPr66FBT7mpYHBclMD/4vdQAbxSbz3nGVoy0q+Tn7Hpi0Hk9KqK0ijpsqv6Tj
P8v/FrrkdKCPtgI5tREGchxt2dmXOkxXtbfNqm0wfXekFGSIM5Vsk/MpEdJMgzy5h95qfmmT9FsJ
cEfuMgHt9xrNajlgTan9L2yVSzOVqXx8cBBX+s3mMRuW88NjB0eUUYFxEaZD9zXsjQG12IDR0Mtp
/5n6twwbNkhU6rK22tJn25lOafj8NMvR88qJqIqOHiYabAPnUTHiXDoI6laD9IvJbJln6DFgpQFF
Az5/02dGGhc5hAHx0v14aK1DR22sIX/p7QnnO0/Oc2hLbo90oaoX2Zj118C87Vx8fx/SfGlGN6Lb
8C9WmxAuxOacAhej8b3EaXGJWPamYj67uf7ONoQPnbqQ/gKT89bOj1H5puLykcpvCTejjk0snt40
jwD4le3tbcHCIAG4j28lEqYACb8N4GqHN0V3M6BeA1ljeOPPVsdnszuhMgbgOvUqVmSlA2aqcBmf
8uKiFu8hyKtHB978dxUlRzwbZFqXwBncD8pS5xbq47uwTmb2NWh/PikLvGWyh1oQzyWiKr3Ef9KO
HzSYLfIwWJIUtdalj5z+d8bYlSf/8/voqKQkqzaKK+QnrabsJo+4e2bBIfH+pcWh9S6ZfhmmD7Vc
qQBZak+35GGYKECPM6QSlks7Nlc80nH45Kz/DuLfAgBljPllJSqb0DZPTPghD5KNlWL4aP2drJ3t
9J+lQmugoCzULeEXqCtZdadVFk3LCIQKAZvOS9IrgDbiX2NSzE6bs6ICHiIZz+2/on2plKRq4tJX
D6UHPEbtlCgrNbeo4cTBx9gWQ6qkE/cmnkRClGc8ylfwmO6w5OxViCfyGBahpPJ14mHa9+Ndtt+K
sFp48l+EQdI2fqz8nEQM6xNQee1k1Cq1ab9mjnI7bk19fA0hzlrbXLOmu3qBdCRMzmnQ0NiHGZxj
KKJWeJbBR55xiNTQqSCzQAkXIT5deKEkeajSUxEsddEFlWoYXUJQHNN3G8lcshsupvzRpucqLRcJ
7cmcqGo8wpvSHs0LWdgrNToJPWdIHly5+SvtiPpBN6v//KA7SBBLeb8PM+8aodRoOndg8E11TLG0
airuCOQiCkEnKdNezTUTYjSwWbrGEb1ddCjbblNLG0z+C93v0aDts2YVDxuynadoAtljuM0OifXe
ISiqvQ17uF9vQ3MvJ+BfyMYVydvG6krRgFuTZlk1W0l7GflXJE6gabAG/2blfFq2n2IuAClmzcqe
1nKGaJjyGf5ocoxVrQSGpNxV9cvI/rwSVLi5CLyAAlRDwnbDmJhP27R4q2t9aRbXWgUI8S51LZB+
vKPkWnRir2f7RPlNZbHlHu4Hk9ctZYqBG+lIUvB2A76lkqpkCz2fwKTSlEffMF1rZH8KZae12UFz
bSlFkjsJk61WdjP13ObvVQ1lXGOaSFbCsA6GwT5F292bVd5byNuQGyZByCb8VweUCeiIUhoUy2Jn
kZgIafOVzjIMa88I6lkbE15LETFS8VnpuzIyV6M0VGuwbnPa8FjX/YeWUKKMgFRI/ntcY3dKXpL8
L5TegnCtIqHNUjf311IZLxtk8rE4C5z42c5Mv2hHDppPkN+miPdCvOew6Bid1sKyl1mUXbze2Ma9
Qagl0vboTtmtzrig6c+cLZp8G1eSuhMxSwjjPYec9LUA0DKLU6Z9jS10JwyB9uVN/HYbI40Zur5U
xmhPuUUGMrFmR9s0pQmGuSpYbxBdsLJvCgNnBK910LKk1w3v3a1p2m1TcX4z61c6uQbVivyPAWty
gdNekf+U6NEMjolI1gRfpQv7TUGKkRrGwtZOmIpcekedUT/rUutU/XluLBYFzz2KdOXTmnY6bfTD
YZBuHeyaIV8quI5yOtMBFHTg6SrQHJbenmRxdHaSda7jEW0RTYmtcPGA7HTBtsMEOgDA6wnUCs9Q
YzhT8euBxw4as8FVq7i71vSND+q2MZeK/C9Jzrj5Z3ablRQJOOWxiD4jy6byHHFwdGlR6oX1Txvd
hvzdYqUWApNGncPLw9KM0c4u+tUkuo2CUD5u8WdT8kwdSO2/dNLasm3PyhXE19F6CNplR5yUHr5S
eKJaYRBpF6V6HQJc0HBhPoryEd03ZXAUTbQmQZr93Vc7+lHnf6R/NjjCFS1w1dbcJsjaZ32EboD+
Ba7s70okzha/fV7zfJA/OKLrf5rxX2teItshgRpicAMvHE6PVCFe5X0AAOqmY5XOPoy3YFYJGum+
bJWtlLwqsEpLJ+I0H1epNtNPb2h72L+RyI4WSt0PkOockdxUY7h6rwTvgY+lFcjGCopVDYieiy96
WvG5NO+yRIJGWp4pUN7iyN1LEw3iPkLKVP+kOZs68GBpoqr26Tftn4PxMvqT3qy17KVpF66NnyLw
l2nz3cUPjbVT14jvf2MtUJW7odUntSqWOZJ+KDql5lMwV6aKNnxTyY8u1HjQ5EXBd2ZpCDrCZqGn
M1o2MIWnzAOlM9FSrcIGEuTnetGIfUR10hwyQcySbqauc9aftPKmDNcm+hiNnQyE3BQ2bnCGbUbT
Cr/XEL+3ya2THlZXLerOW2fULgflZ1HsqHQLkCODAKvTWZ8+DWmHXMvk3dDYBUTH2vCZefuufUQl
UhTxz+7qNYIPX7sT5RGon170q8ckveDP/n+PyJZxRVSA7Xr1xdb+ZajvakWBlTmzXzKoBsuefkZj
fHrawVBOsX8uI6zCMTes/BtBrYeFtlGsFFcvMnsmh1jZJNW7Pu9q8VVCoFOXSCeDxq3QBor9QGJL
k9+s+h75kmsNwZc1eG6VqI8WZWtbsTFOZBChcIquWm6aDtmmmyFsnnaVvysNv1ocA/dUkXlWCOCw
illR5uc7Sh8+K3TmVUAvSYghwR6QFQTgf/AkTMbgTkfiIlzMkahAeiacAZVnTyF8UmWXaqqdPJ5u
ncpkkgrvy6axc1Gp5iY3Mjxc+tykgGodURNqJ1ng//FcMfLYTW3kCLCryO7ccWi/2lR9VZW1l+P+
TZ5QEHHLuX4/rBLf2Ld+tExifVHXCjXaCOkssNd7PXsEuAYr7UtSr3YHBsvEo6Psypqzru5C/sv5
2lTWkkaQuvmKul/ZkFYVPNXYmWcuoF1tf5QDeAcl0fY8ekjjU9cGFghkkRPXzl4FQeDitxM6qqm/
6J+Jfs/kjYT9TqOQlps25V+dtoTZmJLrM5x0ycFHd2oqjoHsPKf0mstopM+gKx4aBmNAXoVnd0qe
qvFUJe2tg+ydNPWNUJ2uzKFXLJegtwdR44iECafRqBnWT3F/IM439WaBRbEJRpXK9pBsGY1FpCow
fRFHJAINHsxggoJtIBzHhgfoQox+4lrIbApCOkUo3lLybeI2+OjGs+bBA3fdvQceVBtzW5f5YWSy
VD0kuxrYyJSf28TbDAaZ802QmTjpC/iR0l5a0At0tkdPOmUxZ7tje2j1N2mEtt0M8aZiNRm7uzR8
VtJnXr2ZlssJA9WpH8cOZ77Id3ky86HMfW09YQsAlViRc8HZz1nX6GzePmqTVEIwLE1oU9oUnWJa
TyuyAE+SaT2BFCw9clFY+rPjci+Hp0nFdXTSWTKj/hT6uJAjA7HFPjP3Zm/duipqHXQUToUoLEvs
q/C0k9msleBU5ShnjFMd1N+5h+mhriXuPAxL4SY2NxGzachwYarqGx3bBDGV5OR/xLWbJ25A7glq
XkW7Zt6EdQS1RHLCSsDE0fDHGuPa8UHfq2KfCpn75S9SwRn0rJbeatTBJL7BYZUpkERSL2sSIywv
RHQk7RifToHtncidX8ljddEyhjoZsPm9LXhDWgQiFpFWAPTAE/mhkd2hfJcY6+Vad1uVQMb2X9+2
NhI4FrSgufjNSU3lyzSbZdXgKEuwzMRATDmnDsGGjjy70IqfEOo1QAU0mbvRSJw8+PQSBXIVJl7Q
vsx+Z7/nev3Oz17yQC0ysjgoLw10/xCRLmMbvkvvFxkQIfkFMZYBxKz9T0yqiVX9xDxaRUkwUZ1w
kxNDVa4renka23SDJFvyyC8DDb1No+kIbyDpClNsxqI454Cpo9rsczkAAZ7tvcO0m6yfbLA+Q/Qv
Zs89rajjkpn51kX+Xquw1/v9gWicPHtKyVGltMZ6pwN1AXNTC6bqlcgPCiqvHoxpaHZMv73iLSX7
Lyf5IVbJlUG3PcQr0syb6jjox9jDauJO5XaOHxqHp5xdrPRsccVaJ2M45fapTsW5ND9ianpMccjn
+sHvQOx4MlwyihfaLMZoR6cm5IZsgXE4RfqGGTLPP7WUd6HO/zrru5Gf/cRtKb4F8E+vwXyVX7Im
LbqmdKiTWg589FYfrdr6G8dzmW6mAsrcJmmgWRbyZ83KXU79BbvkmO6q/t3IfO5VFCUD6SBas1Uw
1rYkOEy99hZlxj5W+OZjcSI2+cNTYVwosseR5SPwEwmI6KOSriaAXvGOEDDNKwJ0wlfiXYUyO8uO
ofxm2ptqdncN9AklnBGl4tiJ8kPyCqjrpagvHZFPZVG7BQEWkXiAwXGXPALEIoV+avlfUZ6FmvIH
x7ejOyptYkkKkahFbjskJDh0xZeVCCcj7k0OdQSP9SKagAk6xF8WeVCAafyIBN0KgNq6RgphfbV6
jfruXHSHAY1ww8GQhfZv0b7ZnolS6y/HiTZbGFFD9pSl+ooNFI2cY+rmKXCXRagRMv2PWFiScVjn
2TlLIFX0CGBKcCw7Kd5m/r7ldccBkjIbK4cIXdakqN82Y+JAZhrPg3qNaDdF5WiQHAPq1/Xd2kfx
4sfvQQ3/gNzH/yhmEKYjoKU6FkCISv/KioBgn4dkIlCXLzlJBmUbuBOMhkAwluekGLT+Jg12eQs4
GtsbLd6MZIElmGGDSEeGSAhpayz7pHwzQ+VUV6Mzpj91YCAdQdzRWSFZIB/aZOPhQ6LcYqj3DtgS
p/K7M4x9NJqXxDT2Uvo5Ed0xpv1qVNQt78fQqU6g8zA0YOela8nFiQLzSwsGN6aYDzCpJxMjEOz2
OY/f8x5p62hvlaDY1pa66mC1Qg4mUSDV7LDdsT01oAe21wJ6nVTStKZhYmG5Zfp4UJgATfjeVjxo
gF8VOdaApjLxJrHImeKtUHDYwwYmPK2SKjlkGy2IG9+V2kOpn1E57cweeg+5QxQQ22MkWFJ8HLJE
SHX9R0e+TT3Ijj/8C02ZKDbpWATmsWIhtadzyMI905x2o+AF40ycMuQcVKPKV2NqGaFAlQTBQziU
goY9OriGGe7PFuhMvOrxTCToxOpekRhlvaq02pPRpFfSnr+OHvoJwv7cxmN975VNgJDIbLZ+I1Y6
23Ovh2fDe0VFQ7YZes84WaotrVS+sjEHtIUY6jOPXCwAdd0kJankpO4XSrGdU1oIL3HSYW/65lFY
4dlXJifSmpVJTt2APCwptH0fm7dGl1n3oALhhckzpahIPVZSuimK9lTbWBKzABbSdApLQ31wjOnr
SgpIU4rFhkPa7iq9AwrQMRGr4HDjuqxkC0AcQ2+tlhupXxf2q4nk1Rgn127UiMX4HfRw6TMBzdd5
YYHoofDogLr0GtJT8VaVPpCK0iLr2MxS3UI+2JGPRIjvVRrXIPX3xATE7h0DU0thTU6cG6u4CmDY
dlbauqP4JxtMye0WzNFkgsxsEwXNsA2rPVU27/4oI0Oe0zTETlZR8EnhiYYASOVywNYIIp2TDpB9
mFGwM9j2OLnAkUi+6m+l/NlBXwXqK+3INsow1BysaJebWxIbc7Ers4MgcSoIINrsd6MDGHpK4hjH
+8HuSR780zsdMai+iK17Ea9C4yDJiH+nLQCSDeKaNASHwVyr3XuQ/jBYo3HaBXlFCg+VHRBzpoYd
g7NMHMWEaDThMvrSraMBVDKGO80aifSBncmfA36w3DyUWbPoE1NluyBfRi4ufXlPtXs3nYQ0cJlg
QY/gi56gQKpdwht+W5qyNK3orVMnx4bt94D3C8YVDcx1VHaRwr2YN78K07IXXOLyNFVnDnTOI2Ri
5xIu02B7rgNzgSBnnQw4U1n5RovhnfdMg2oPMxO8/jwQ1EaOz3ZAAN9LTi6qg6f+xGBH6r2M70p+
QKZppjD4B4N5QIz9AXo2NPgveHm7lG0YPJXlHvbGwuM/oQSoMRPYVMaBbldgSEHi8XyiPwJlgUEN
WGAm8BcTZU+eoIxkbCx8bElgTK2FT7x+WfD3+smqzYNR/aop0v5mERF7ZEgZuUOf9nCyx2M1pgjU
cuR+mLtQhdbAADW5VHaG+uEoBtwHUFUW3qRRs9RlqY5HEFEox37VVh9BshcmD6nHPT4jYbP3X/vO
1Hs9rgaPK6KVAUMI2MPjHBZOoVNeiLIxDItlxPVqNvYzkvhWi0S+zWRnb33G3MZEpDC7HsW4UTgc
S8PiU+quY3KXizdzukrKV8AqPSjPppWAxtSdyYOn9RX1Veqx9pDRM+/V4HyKhfEANqRLsETeraj6
mG2QJEo63bSRmln9T0BWpDJkmoDROI4r8Whxdyl5zzgOMlNpi8HynQG0Q/W/Z6WJyYBhJ/LKrzYE
cVI0QRYJTZL2LeyGNQGfmynDI1PLJ+rieQN/q/xk2Qci7oDQiS7U7LPWlVuL+7TOdvgNfaIf0qOv
3gRIgo85Bsmm23QTyo4i/K5yNiHv3JCREIDD4JFizw+ZfirHjt4k1WkgpPOUtyyGjjf6Q9eiPYOJ
GoOfYHrPEAmGdBb/x9F5LDduRFH0i1CFDPSWOUokFSjNBiUqAI0cG+HrfeCFF7ZnNBoK4fUN5/UJ
JB3TJwxQrl1OmZXLUEjJ3RoQeV+74kvTow1HmIBwB3FRfC+f8iBR/CU0MkkvSqBuxCHwI3fVAdOS
Y8w2XGYTWI6m8WcgxAvj4Prkyq7KMg6ofCtZdi+a2vhkGMuDGQEc+c31W9QUK4Uc7nIiKX3n4aH/
WrqzTtu/udDc15+lT9fQtZZ18K/KIYJaNNNwOKKQ27teKz+hLbFH/V5r7tHVok/fuyjulwxcTW3/
AgXlISWo87T4poV1beK3NLEXqTVsVBssbAJQ0olX47SpLFrl2lpYTOSfgftehscwPMbq1x94za+R
2avqJwS0mTUDTsvNyXimN2SouvhC4dSETZvZT27J3RMNhKi3IwnnIr8lvJKm+uFzdsk5Bg7Ov3Tg
d+HQYw4sp7FepNFLZYOhJuf7GTQk3j1zmWXfyoR22H3Y2rXnXpUtYHTCxE40rR0Oj2JiNjdxwqP0
CoksdJZG9JoDgaxCkCoXoJs6kgnfJDmw9uaD+ZkgYjmFubCgXEmegrSY1BpDaImJjvlOzRXABGaS
SkkGJ/1P3pUbnwPwMLYLN+l3tOdH6ljFdoi1xeTgvXIQItOMqVbQx0WBSwHEPhyxr5o/2ZJXwZKy
Eh/JKT9wgNmEhkVyHilBPLckuiECLTuW92b93onpv3YHr5Nk/cCl5CyM+pPQ3LvnyOY/A2NJ1MF3
rFU4RnAinkaiiW13EiaRx+RtHI6dTWx/rxhsUtlsMq/ZWACNmKQgMDJ6hl2/6uJ/k4OFkN9zBWDq
W/GMKmA91L3HYf3Xz64eYE4AUH1K3dbxyDB7au+R9hhqax2I3w78deRBi2gPCVg87WiDAHGf4YYZ
qBBRAtX1lxUEmxncCVFu7XLLZ+7Eue/Y1t2e/kzb2CckcZmXlKoIEfPTMbXf2DmR6pfGwUw/qxxT
hetncE4eik9B0bDE0fMZIit9GXFP6DQqjai6xOD7Ba9PTMkZ9RJo/irMulUZYGqMb8PwFnY06qt1
Yd5L85HRmx3HYVMPBF8ooTvDW0sqwUDECUaxLAT7ad8pBZAvuBYeuem5oho8Ug2ZoHV3KG37WYa0
7PcyJ0pW/Xa2tmudv7KcmyEr5RA26CzOSw8W3y5sfLT0MRDbSQskRy7JtqZl67+GucmIiSdWfTeN
JA51rqp7W42k7raduAscKRZ2QAG5T4GHY/znlC9lB2bC3dEgt8prpS6knZt+p4XREsZnUa3TvOUj
kzHXyFrGe0UCsrP3E0kB37+W1qECejJhYIfBzlMfqRIliQHz4CfxrrTqzSCbo0catLCgkaV3D3jJ
KNTNYVWsZhKGs8a1m1iXvgeOq79FjvHb849lfWdNR4uMqBR7uu38fRgCfgo1q+dUlARMv+1PNk3X
xrX+3GJ+ZSe8kdiWjLX2Fbsdp4AcK52wjQy1h88JaorHexWLVzPDeoSC4VrJs+2mJyHlDaGOWxzD
36gOKHn4dg3HDrj8zMy+jlxsEe9Cm+4pj4aEDA3S+nYcfRUEaVjICkiow0Z1N23PZoZOvNvzYE3O
kgoEU2nafY7ZRetvU4PrlcIk9/HQ+hZd0N4EkGFmj9advnLfP/ZltzRBSTWT+q5VvI3Hzlxl+o+u
XnweID4lUywBJ9pbQ/LHRQJBqCDdmGusfInls+GEf5VDVwSCaM3rqIkoKI7OXpnzOyNgz565sprw
S3LyZo/VUViEnskIJhrg8dRCZbYhs0G4CHFoNKdemTp/GHGY/1tH6EwO1FEQPL07AXGJdj4mZGnR
xtZfZVgiQ6rsNuHz8ExaK4jQIoGr0NdPOn/rtiMBmb9oxBmp2CyLplzmFoFEF++yxopVLW4IoQi0
hUEjBJIKK9wpGwSO19KxgzJ99QR/d8iffOt7oYtzZFXriDdYNE6MChCpcceVVx79ud43u4B2jYlc
WmuDqmyFLzORtYuCfy5qpzd77Fy8y0ZXlDhqxtCmtd9at7PpylS80a6tWT66VP/qimRGDP6oqVk0
MljbuqUtkqL7SNmcDKKIqcbw1nl9SVCcLdIXOdlg1/kZ6N1zsdJvlcvB+SN0gHMxWysk63BbGQj4
QKGg8uEMPK1bw8fpvHhkqtmetSFF5ujOmwzRNqbfwo83pTHeTXoelY4b7earxpturG17djVBPiP8
s/XgfZxf3X65MqD9CelenWACHBFzsNaXdngdeNhXyQuqBDaH2PSzjhcXG8mI40AyTurx1LAtV5u6
dy2P1mC6SboJJmDxQReJODQZl9bp18rRoHC7HCmrg8WUqfXTxibv4IBjRiqKD7o3foYqeqFQ/cgk
Grfr9bAEsblQhHdBOO5NwCtpRN414WSdpwkP9mGbhvkqJVthFrietaKb7MU8SPwIVAGJQYxN9E/T
34UDEFIWCt+CiFwMBR8rQu7KSxvjW3TbTE9OAA4dyhIEEgpq9v6QrtqExLpe/tMBPW486V0KQE6F
H6L3Uyorgq0LkLFDPW/hJ6WIhJvOwrFzPOstxKhOUOsH8pVZwmG/sfKHtGmNcJrVBlKGI0RRodzn
PiTBSos+Jhze2zC9QAE2Phsk4uqp1el92u/+eK+5LDqM+4SwrzQgJtsNykvsORWnW+ca6Rs/YTDo
lc145CLf+Bbn3a7807Lpt+XhnOoo5hMErL7a4hoQ6mEUj+W0VoDtQwbtiJdzOHQ8WAwMHKaK+lJq
ewfY/eL/XDuXcrcHl7eSwZ5WMk6oOz9cwp3TcSQMeBQj/Drb0MzWuP+jOCPCY9QcovQi5UgA6KXw
SDiPa8tKFhL7j6tajuopHlb90Ow0x1u7io6N/HKBRlv2TrRngrfIhyuPl3+ry7NpcOiLdPyHqLyH
bf7UgoORpf4lh3QpADqklMczzp6yGXcctF680Hk3PaK35NW1Nub5ca7CZ7aqNX66Ts1+5zkGBe+G
wsyEsa55D8/h1p1cDBikZWVtldg5Oak1/tHmxAM7G9+Afe8GMb+A//R8IqdgHurA4VqLqV9kVXHI
x/qkO3y+zGogWCAGbeoKhGtee5Sp9XYrqqQHDtGfy/njeHEBqc1/xfF1dAh0EtZke+o2YHWxkNT0
O4/U/ElCWHAQsFjcs4w4pOe6+a/ta44jOdittiUwJwK5cnW2fgewrdAcO+gVlACzPNpH8+6GjjiU
g7GkilshOL9Z3OIGGpqFSxP2BK/hODcrj/ANx4h16v/YAXGwAKQzVNCcEBV2iesaR1VQI08errHP
e2c1hys5YnOcoifR3XPnR/aHuoxWsyA7N9zKD1/my8lGFLGNcyddMkCmnJN/SIYrTV7NmXZuZL++
1aw6BLBqm8NrCLuL72k7YwTFQvx6hzETUpi0MzIfJkrvS5ZcE4B02fBdOdFBGy5dUT4ye7gGvYcH
cMoL0vn92mw5WqEMBEyjWU8Wjq/tdLiWDw1bvx/bddakG7fsT70Z7weDcleWQ+QMHWagiGLGtPYg
2mj6OhVQQPf0LY12hwSqBzv+S9Luc7IXcwhFK6cOtLUJbu2UjcVKxxxttYuazK01OeuCMo01UUIs
IZpCKiBniI+IXMHa7sKytr09bkbwDoxaWSDoPr5HFMvd4pKHVDR2mdIOZWU9hirc2H2yThRdGL+g
ykk+puIxPSVLhswqGkmWOkvhMRlQD2iq4NRTpXNALLMdZJl6w9ZUJNX715ajfjvfABLwBASRnpmT
8tgAncwvXqcMDLUyT7b6zSa8Lf+dJ5600xc1h/bpyHU6b2HZ+JvEJYltXo0QwwjK2QCH0AxQzdfl
eCgyZAff2FROtZ5MOKETDVtCg5LGXPDXMRdojc8VVlP66hZa4KwEPB8HwImH8ZkzsvOA8AkSBksF
34avH0MoyjkQ13Tv7socF47nn8oqmuWRN0OQaa7vEcmEKXgU3T+suiY4RubHnHsUqKPUsDAckJl6
8Fzhwxa6thxsRv/Y5rftRUNUAjUKnghL8ST24EsHNSx3rr5c6qi6M0soRon0EGjXXcbBQAMDuobI
VQwDAX6bVJR9dHwiMzsC+aZ44h1OTpKyUVw+9ZIHU0S6pknXIrxXHOm96Bph+raMmFTkcxMvxB/u
fi+vFeH1mSNp5AL5gMw62zYASTh0MsLuWBtgNLk/Ijwa2hnGRnPPgOvb6hjz75rcD94+cu6MmLC7
yxFWEHwrE46Nca67C0390CDYZ+6Vi1EOThQYT+zONfSvqvN3RfbIcX/YucKV8hnUu4ww8LSKaCi5
/CQMkjruwoJe0TT1ClnZQWACMUbdYumyNHQZtRysyWbBp6HFfOq88Ccq2oVvynUPs1l6zi6ist37
+R6yod9tbL3ayKHngnwjYu7CiGpIotr1x1RSXvyctGPal5fCOunxkzbeXbNcR2AIMAtqm8swxexj
w8RAxgZyQtQvC44gRvFZe+Z7ETtqpVNcTaxwTqdwjmeaMgANFMbGxWypBPssenLMJJ4qa9o1pfdt
aNQAiMha1WrUjoZ7LOJmrcqnGjkDwAhAXWfQ34g68ES3VmKeAK01qO0jnesNs/VWgusyjPToKXOd
hAk3ZwRrR3GoExPCYOIjoY9scbL7axaQxbKYxKT/aAuoS2WS7hJ7r4In4C1LZX6NPh4UScFXzRbT
Nna3fauh1/qHoB9JvNlvGAprRdbAZ55iPYkNCKiJEUm0f9oEAFXeK6KGMXa4Lf85nEq36ZgfcamO
Fu7EobDVMsBNKA3jOe+0k2uUZHaoILnyaQSlHCNsZyVH8Oon5qQT4W4FLlQfY3ht6RzbhmQcDZ4G
tuGgaYbI8SSupvriGK+N2z0N1kfbWy9REp4aEd/L8Cw1WnEzfgM319Z52HSQPXlN+g+rmMt46mHl
hCP0NcVNQ8HI4cOtQ/bEd/Yy5St6U3UMudmRjo51bT5Mei95P+11/uCkuMWJ+DciXr664KKKKsOX
j4iSt8fMra4W3Jk0PzWk1lI7X09R+OIHpGvAWm5y6DLexbLYbiOjdc/CGANl5ODq3Joh+dhtbVfz
ddXBlzCjfdzGG8znlzJMKFCMNr62gIHFJrpjQLB2N0Tk5yxWInBCNMdfP/DzlZ7mf6wWb9euoE0w
CM4PLI35a02BmVRzAltZ5uj86iWpEi2UiE2D0hAOWTgiTnpP5ym3HHFhIyhwPNtk+4HdkaRKJUFV
/O2HY+NJ2mkr3tI2CN/zItbnWhBiCk+bPfZFvJE6CfRqoheojw53fym7d1KNBlF0AT6RLFtV2BsS
teiiem3tJzLPHpSktr0KYFRNfs9iC5oBtG733yg/2Te0cP0aBg8lAjR4JJK0IFbFTzKx1bqmHZCU
5z7dt9MurOU+QrFOtmhSXWgvdH9Y1VQpimk8KTIGfhhiqQLYRBpNegT2loWEsvKXEwgw6YKXHAae
FPXRN4y9xwCkeeWpdCEgRBLr3ud43SYmY5EXL73Q3/SIiplhfFcY40srY7wO4+rFsdh4iLYRed4t
4aQn0/5ScteObAaK9GyVZTwO2VGTcr+OAY1b1glVJMyFczTYykpuSbDNwW4+bGgqHlg4Q9dXQUyC
hh+qhQduUCCtkui3rtCAzWkdkz0r+3I/SoDuRgOWWHIM/3Jnd4Q0pkl9FoIfzSfmPy415hX1qXog
xgl5tuG1sr39aH8k2JaxfdOm5CnIeCP5Jhrl3LnIV9TeF7UAF0REm+Oah4EX+6QdmKfA/A0oHOWr
MwOAJujQbB4yUaoCQH6x+Cgi9yvg4DiwXmHVFBQrTKJPQ3UThv0cVsDd+H2FSB6S72saOEBgchIH
98idGdsq/agUfYqj8LSV5YfHiLpCJ8InzZ6WmfHPbS5JdpshEGoktSDTjQMXIM2fXWaBpDa2SvtV
6i8w8bf6Kz14hin9AIwgeRHWhECVfbSgRkYxZ2EVYFUq6INHp2PWXodfDiORT1tKNQTCCl6fimhi
WOLxcUVtXEks0mCF0hhcZa2vVBEuE1eeiR9QM87EDn8EgcDz3mVAS74s6G9Ag6qIQ2kzbk5nCg7t
uaG6DUNU4irP2GylTCBTiJ5dmR+HgZKpBT5NFEdllGsrhP9i8zMh9dxtHXzy9KyVP5Hiu0cxjotg
USPOLRv0b3aFP5Wu2S8hKmTBU0Hgfjjaw0npLIAA/xfTmJ2UosL8FbObwzP6rW79NoC3ULYIRpEN
UscOXEowG0BktTgf1RzmrKw5j5O5G6vmMKMPOLgi7OJa1JysYzgzdk1PLD9VcbU1TPbiXUy+fJT+
NSiMyIleyrA47HQXj6/nCi2Du9ncjPjd0dnlQVK8kr+DfNNrOinaqs5HIonjOsA6EBgD6as+sCpD
EpYtnqvpQzJxA86BUbBDHVxb4J7SXy357QP61HU0viEjwJBoZvIP2y3kS5uGVD5Y0UCnvUoUp/ev
MuSBw6+oQSHURnm0ZbFqFEGBWzfeumhbmrugJvr+FhtstFtPLa+VlAYZ1EDvNZfvMTQvi6apgDc0
VBEbEd49/2e22jE12/Ba+/z/7NK674XXZKvQqBd1960TCQsiOtA5SxNINim1y51Tip6qcxm1NbrX
WxW9CRaVtPTsXLi7tSKrU1GrqIGd4XbRxA1LvEg1U1Vt40c5/bZWSy8o34ZZmXaujbz1kj6ggTDr
aHyGinFVg6Dhc+RR4uiHr7qF8wpGGftRtO6+Gs1NOmpy7WX2w6vjT4nz0RT6b5ajTSAka07KMsLo
ZdLjcWWH+D1M/K7/CSB6N040w31E33FceTx3hyTi1bq1R4heAPoNi6a+wUMQ9E1BXbxgNBk8d9nO
kyBnbia4o52M7EJId/AMd4k/H0wFgQhU04JLHGGsqIK3dOLV68ftXUrgD3w4gMU7G8uJDiLPHurf
5rGacXvGrfWfOp1JWLXJtoY2oUPUgKSZocewhANAZbEJmb/tc9s+KRyOCUemJc5kw8488GamkneS
4MPte6rAyms7IW+JOo8Uweb1PEpqS9YnPDut9uzK7GjzNfX8UeUsXoFXSGQNTVNePSCWUv6xS3jl
+cGqpgvkAnawKfWTf+36jGQGMuBg7Pl0Fw5oYeFlxOmYdbm7cFFqkRO4CikXauggAIzdQO1EszWZ
bRyS5Eq+NnihtfbBQRNGDln20oHPHgAs/KuKX71jRWFzkDHpN9u8dJA1Cu0RygzxM823VZ4eNGR0
3lwbipwkP/7YBkoVi2OTo0M5+TCJXkzRS4OIGhIRo+iwS0riWeObhrOa9JgDJg6PZoNNf5+6S0tc
TrCFpIT/fJYB/k+puMa8tarBdht/NjdBCH4kafZjxgl+SlfZBNLHee3INCXYlkZ71XykUsYJfRyJ
SH9F7RsJ8oXNCrjK/k09huW5NWf+CB29LbzqRCHc81h4zMbutizGN+GyndDMieiFBOwjdDuiVxC9
ueMMgGeaaAE9yoNhdd/DZJW8JVlWg4ib1s8BaH1/LZjma0Tpqsr5W5DUK4lIpskq4h2huPAiQioN
sZYm/mqnRz98ezg6OeBkV7LMhsaRY231MFgV846o4WSwA9Ecj43dLxvYwL5XXYKs+Qro4hhE6wII
eLOFpKfPJhJPE/2ZzsckqE6fKpetmASdtHj6SsFK+0y+vIU9lyWbquKUBMALGVYNBbueykvVuuc8
NPd1R8eNRkGX59QC1A4XaDe172n1QbdX4FSFxymmnUIJVRA5CNZNfXYYQMeWiHfbfBhBeoKeiTzz
k1jW2UrTt1CbNpplPJfUdYYwX8sOFCLbMnS0W3pHG78RGxJRW8o92FTZ0iTynOtnt77HjDJd9ZpW
d6dhQJkHCYBwUWxvA0cdHIchL+4BxU6bpBQkyzKiKuWOIia0spLn99OMnMpRXWeHteXbTsyz6vVt
hARuhahaUr02jos8y7vR8g6C+lorvvR2pKeiA9KKlp2kQARBKaO3mSQZgovzbhUENQz33iMO1AN4
XBrt42udbZ3oZUjCjapx1d3iRbfozBnPs+ecx3sfvIv2JOfYxagumvzOjTeEcd7B/r1jHWHMsBrm
+kaprxSBOsp7ZIXk6Cf+OVfeyeJUI1GcHa6RPmhXGrvfPEgIWvyoiCRAONt6ZCeb6G5Onx3Z2oJS
JmD6fSHXMdOhFj31nQHpwdpL2/uhIwBuZVrWNHxip7kOJssLMnPnTGLp1aeYS2O0eQDjs2TjGoZT
66XLKHyvJIAhDZwUPfYpRNgjPdRLtsjOZRgEz+knM68eu5emHlGWqtSy4yWi0UFowcDzBjcpYib+
H0hDBAleOHVz0WAZ5cEjiF7tLl7WxJCF++Xj2liK35d9W4XBVp9fpEIapRArLBvJROfp6vT/DFgI
YTqeKCAtSOASEZC8fdynTPEUYhZh1fUqDdhkwGL2/KMjLT+gmRUZ588KolTh723Rnfp07o3lrMDT
n0E/bSRh6TBEtKa8qnGOz8E0u1MEX1D0zxFn2FS7dCakE3DQuFNx/RPJew1TwOOuMDSMlQQyKv8j
RKkmp4IbBAicmiD2CDty14PgmuwJA9ILNRTrJnAT2ENTNQ6YNuvDDJt86c9tbBrQyFEA0EQfYRrb
H5UsLhode9R17GIG4OKpQLBxhq+M7ls2PWeItJTTpP7OlliG27dSfdiy3Y4xxAZiyjVYnCrQj+OM
g3biaxNS58YEKbv2A9iTL/xVwKmy0VgoACTIwyWy2QXQ/FPjhnWs1JgJQuQ/eorLSfxyrgk48W8F
9t8frF2UKRhv6fc01+3noD3nl9UMjCEsUKuvrvoOm18BK0aigrtB96G8hGdrIDYFIcoqCVhR8DWZ
95lQDbLTLlfoA7+Jax1acxfrDP+kFQZX0UyLz2JC7c+cmz1wSKOen/k0TiLrXgcVBwZ/bURzbgZW
/eSxYYIOan6bHHjGU/sbcRvmYD5rTiLpn0zeR5aPhYT3/eZq6PSvtp48WyWak/mRG0cJZcvz/zp4
PBOzlN2G+zkIGF60IFhGFQsuBrnS3fHoVn+dNJ7bKSIfGzCWKblr54uleaRiw97LZJxzUzalvpEl
dGdqDD3qq8peBJaHameLFjpUTwzKCW5em1+UbXD8nzYNrdMQ4HFHX6ttEAVj1a4HXrLOHEaJSAXA
+ySjX4p93D3KyF8pREt/7FfS+u0phOf+8zTeVPlcG4jCMWVCZGOs7E2UnRXkbhODt2WbXZM8lHFL
m0tENh38NU3ils1Gg9p41XCK9O/RplyrP1nGefQFaQYTYcxfBPGsDWaf8YR+nuknE4QDOOrJZUT3
MUDJV1Fvby3mMw155kKrzGHfSolsUhhvjf3jwPs0uEBTjarDh+UPVI25zcv4tSFyNvQZdKzhVIfs
g+W8ntJqJ0RwsciXKWre2RzWkz2MXZL3gMQ7g7jzrma1MJlKq90xKdXapxuwrJS07Ng+GXWyjEgg
JxUjhk23KBheagodE61MVbCKmHd+y6Gu5+c9IkQnLnNW+C+1fn3mhTr4VuK5SuN16XGEZpIlv7F0
7I3mXw0GY8dmcTFsm3Yu+GXtTmfImvFoVEQqF4Dfxc+/2tFcFQMlvNdQ/2OzQKORcpRsLC5g7/zk
1iXiDBG54BmeCRyT3aIvGNVvsBd2jWrfw3gtTMKv8p4nT6X9OSPbNa7nVH0ms+bKSpcmedenU0Gs
nF0Ni3LOH9HW45zdFHeXpb7ur4lAP0A8cNp7JTFq1Us2YBCEH60l1kbrAbeGapT+pYl5qATaE9nJ
Nm3gkT3PKYymxTmBO9SNPVv5SB0YPPtZfgZiNXBYgBZdSJ2xiIwzUJNsegi6Y3bMhugQYl+l9U/K
aSOnxPlSADbJk2HdJtaaNQw86ghgjNumZfca8aAKFI+hP/t2sjJNcfF7/ZDENJJJ+zpknAPyluXs
bWvxzoZrErV3KwVDYqR8h8YO0D7+Bq3JBjLY/CEgktcotmmx0aL612Zoh8Bph9ETKxSC4TVPzoOb
bnTp753QIJEO7oEQn5kTSqSUGmqCtBNJl9jh/GrsBuigcwSbmTOfKBPlmx6ZBfTIPEDWvIOm1FsQ
B136xqsKKAnqIC1wYdPqpSA1zkqGk0EcSveJ3zD6BG28SGGK5M8d1rvbOau6sVdd+QF+n7jbIWxv
wVRvaybZCBnGfVf1ydFXOV9RsEwEQmPgwsWvPgbFh3vLyldb5uvK3/UCud5sToVublMXOOj0z45p
8hPbtNyLXjy1KQfejh/smURGonhwxiD/ENFRPhYO25KLmsWLwC0HKziw1GQ9jvD17beSh58XxS9l
oG1Hp0V263Yd+yL6gCpQ9JrkOH0sI9Ga35G0bUm/169PoR1fyaGzzBPRmthBIXlZm2qDHLyI+CjH
SHGZot/ZZ3ciMsPg2A45y13mJviw9XgV2drrALItcolCzp5Nm63gjRmoroVg4yFoCG2iCsa2guk3
Qe4uDQ4x1g/Lg0jcX7X/IdkgV2SB1O3Qju15gD46+sER6nLbKojE+9g7+eMTDyTNBv/ZleWurIKd
VU20uUkD8Uda2sXs2KgsDpYilkj+RQj92R3guLNKLXNSunb20jL/dT3EUVKgTEarWBFONuiPc5aX
A3ODeDLn8WJGGqhPVzwM68Vs6BT2yVLXHzV4p5gdLyjighO16kYqxyWFh6+4gMSJHZNTuyudzzz/
CsnzpAWbLdvmqRTyWZr5Ns6o00hrNTJG69S61c/U4z4hxgzOG0WfYeRDrxP6th/V+DPZIBLoUJUX
K8RZQsIxycnHEL0tIstxk+1q7wkEYzPdSl+tx7o+eOOr0e3jiPMGuSPNIXvE3q8SMErALm/Pvk4d
XjbNYoIIN60OVxXu8+QEG9dyn/1c58Lmrx+PNAlI5JsXG+pdHrF2sL+E2r9Kuw71rhh/BJbpmLHu
8KIlV2wZ0riUg3ihCLhlGrHYCLaw6ezyng/J/hQQrrn3xZDeTHbF+pCG2OuA5jWZ7UFxorfLmz4+
1aAZ6XewXnTXMDLI4NJV7Urot5QAbMfTx9xUvAs1uIZNg35luqskhYmS5Gwnw1Vj31VWWTuBBqLG
8JTxrK+Iu/rxn4SflfKGswFeTZ1BnIc0rPPhdpfGvTR2u7V8gmFCrPg2Dx2/qEUPidEPO3zI3s2f
Kp8Of39XvKyKig2LLC6iZRqQM28Hi5ymtqASt6NqdrdpBRdDTcztmUPrImSZTg8VMLZuZu1wfjtl
iFQavWPU9IUVVNTNwqXlQ49r74H17vszulvQYqNwYL75M+yGfjHLHk2U6qhwFgYSYMhbNuIG7bJb
M97q8IrVv+W5vchaCflEO5otcObeO1j6NTF4PLLl0GQpUT3+5BJsMqQJS3z7wd1GsmPdXVcT8waV
r03sPjFfA+V/1EqeXFz/Rmdr37xK3P+mj5hBp8qsZmGLja9tzVLBxCtBs390xDn75DMerLU/wwpC
Wm4cwUM4Tr4qVzV6YWz9quljpnJ20PiMnZV9JX63FwMBPHYjkL/pSd2W9Vc3vqjI2mc1bmI1bjNE
aZ2/Jd9ECANUKfbgICYgypbX+QXrvXX6C56WBe48DdEwZ6AnB4WKJhVa3aIX3S1tP2LprS1u96Z/
KXNrYQKul0zsiffjdg2/kNVlvITz8aOLdoaEgZHS96RE4oNtO+cWQdT4lrEDk7emG+6DvjjXiC6O
AxufKKEgrlRHFspAutTNv0n9E5CB++EvIa7rIg/ERJcGWZ+rqN7OY0RneQuLSSMBbWaP76H/WTYf
sUmW+N7OGYC+JrpsrGikrksuwtB/Aou8VGx/FRjvgdmuIkLSLi8qqFZ5/G23NpuUcQ8TPtzpxRVH
2dEL5hO0z2H4iOQ3uTcr+mfpLyX5jwI1Zyq/lfY8pWeDXJDQvgrnYumfsXkW/SlvgYem2jMobea4
t4ozMquAgQrzRYqzSTU7jw9o5sTwGNPTk+sRMtjr3osTocaYxK/Lfz06kwn5DjeaQvJ7JHcm4lJZ
1Bsv/peQ+Olcg4zHCaOMkqG2raKZht1QzzrY4lvJf4SyXkoSkCPZAJN8puOziULd2DezV/0+9B7A
I9n+NCPl9jU/z5zZt2eWjCh3dB5rwEt28Ub/CjmntO8zbKHULj7UVbYzB8TvM6Qy0V/D9kehaaQE
jQvmYrb/UXM1bKApIKUlyaI6ATH8baqvWF3SXuykwz1uALcHjpQTTwXU0bAOkoKCWM/Q3Ky7axP5
GSaIkDrAOF50NmDH/CbBN6hjGDAKsuIS8BehdpMjVn0OHIrgSAVOEWyc5gaGy4dDrqCXptFZtFsj
0fc2R+EcrafWepa8rDMKDQRcYHeHv235zRljwWO3F1/C2uT2s158OoDBBFEQXwPBzON55AtM+qur
BXfWDsUlAxdUFJ249ovneSeJ02lq2z58zLuZQnZ56f2/PLVXtIcXRvkCp1G2lGTtYR9Xp44l4TXL
4BhhZK+RtChWNUpE3F2HbA8XLpdQn+ispfYHtVCPzFjZn3ssGM/JoYkfy/Slm8yVzI0V5sWW/esK
5blzspVTlVsVt7s4A2Dsv3U8XqPkZSgeET+wavqu4l0XPeIExRwX0RPrRj1RuGB7fLTNs52KUxhM
NNt5jtNsoqSp1foCeTM1n32crq6mKnWo56uCA3+JhG82/3F0HtuNI1kQ/SKcg4RLYCt6K1qR0gZH
lErw3uPr+6IXM91d01MqUTD54kXcIA/RDx36PtBQQ1jbYTSeCVW9Wm38VfSYm8wzntJ81HnLqcw6
ukgfRfCjM6qCAPqGJQBSRm5rvO86k3xEqt7iTqf8qqDoNALKffaZQbJJGAWxntrsWzzCKGfKvOg4
MGZG5U2SBw4vnNh6u8kxAfkakT4OB607LLMQzwGHaV2nV4wrzm8vULThYJtyiVrVae9uchMVBqeL
U9tzNo28hnag7PoKc01xL+tJCwpmIjoFXKI9HnQn4XmHA4CMAiBuBZuevFgIBnoafaRGIOatbnzb
yCbqwDpfIgWXNCDGIbiMtaTHhj23ktpPre7mJYkYG8FYNUtSupLcYkQUs7255vCTWgH8G4tBKcIH
gaBjXYdpjWX9RUwffaPMWNzP++6r8Xl2xuIS8ddAiKUEciKrTa2b86B8ZG342Tk5SOju3fSUU8ZI
xP0Rq+RvgNiQzuk2fTiNtgSGiDLWvF44nFYjOh3MPPx98alT3BmRQZ3v10UC8yDINN49JHqbjOIs
QnaFTU8KoDu0wt2Vssd6NrWjwC1BQbLdY2PIa+dXPyOsFIO3fzuCkNSwzHTuvonUJfLtTmORCgQb
c+KyDh+6+urbV+8+FO+zUE8KerviNgeluvPJrnWNkxq+vqDftMWtNdWZbjJl4mmw5MxjpOJRBbkv
JAQyvAar/+kxCLbA1C0n21sOjRLgh9Sy/zd446k1b3b4UKAjjPa+81MU9U3vaFgTurPSy4/WAVxm
XwVCYDxQUN6gOnKlOJ+jBxERo4OMr0NPrDbclwo+Ih+wGc7ppoJKtyrHf56YO/3aIxlNlYEZiIUV
86wnzDuS22H5lP9r3R0x3IxXeYuQH2aARqjfWhB8mHkGecsp8uTUrBL2Jns6cugesHQW3YpKepAv
41DaxxKUB1mOG5udx0qMPF3KXeMsCl7tdMG/dUkMf0F/pgHe9K4TvwYe5KSZGHCdfdRMDRE7nanJ
sWbeSS32TPzxpmBH7m8SFVyaIMEyPAcTk2AOxfOa8HmgV89D/4IPaDGQHs5R9Hr76Zpi4ePuljbv
qeqo0UjRtBLOBoGJ8lnlhzI15/QODibPdgMBra/vtR0TutPwNlwIdGxKzJo+w8XIOJMk5yy6K+Uz
5xhfTPPWsMnFY0j6eWyUayxhS62gWGFkNi9NmCjsZineFXu1ujQj26HMRuPuN5B0A7XixAYYKKx3
mH/WClgOiAzdy+7wM7hALPHZ5NfW/ugajfWN8UrGcwZxLEQlcCt14aEpKrh0gNkn0Wdn0YfCeRTR
Sqo7ndcohXtvlEoeIiSYSfxwunKZlsbeJVtBS4sSXv0cu1e00Dk/kDNzBKlVHvHN+GfzQtAZEzEx
s3ZftSSheBOy5ys/B+Axmk/1FmDr0UDrh5G0wOQuyXMye2/a9K9qv0WNXgAlm4Pj08pxXOK8bSIg
oZOfTH+LuT3Cjq3xslC/O6g+gaHisIBIQTBRVv42QinGW8sMeB0J6bbZVCvhUPyIdgB9kURkS5C+
V8HHY6QZ2n6bAItyCqjsYY5A/tV4bLLabIffm45rC8uGvpLxv94gycvmUzg4smOqlZWFAuxpUP5i
CUdBX9moTVYKnnZnDnxMWGCtmp0hAnm4Q5VmOkHWWvcDUlEPdEh/qX6/LrGum4zpfG+gslq0e3RM
wVYBq/9C66LjoP1/l0dmuR7S8pxl0bHoiGJwh3Qo9n1ebSqCdekzk+W6SxRYZS8/eZTN081oLRuw
yFKjwhb91wuRGKcmquIc40SxUlBwH8LfsUSUzo2GsDjaUnIB2V6ft2zyBnb0cY6/l/ZA/2xp1DKS
AnZi+xZKzKVJPkLzycnJy23KPw9wLRXZLn0HGIMNbPSO90xRN9GYnk3uvtR5KBWl9zVJWK9b0zlA
91OAykrWpJNUFxR7IUAVToeUgLeWGo/Ufy19v52bSAYNe6Yi3KjeMQjRhjaJhmEPEzGpAU3Pqcvl
Y2t3qnJRvVvs/JtgwZzSFxYbMT9M5l2Vr8oifVn4PRvnU4c4YBFLsrr3HGyl4t0d41dtHBgjDaPn
ozWIx45LX6XBxQuBkjhntgJNFJ7TCnFUOJuKIE8ozoV20hFGXO/EhDnjuMjlAnkkVa9UF+1D5GI1
ZhEh94n+jZ+4Gh6QFfHHXFD9QSRNN8eBkRcRCctuyCyIV2hAGq6ds51fNZyb1k/MUa/VPrUyXtSW
gIp7bhjX8w7X4M3gSKGDsDGVn7LjeG2qC6N6CYtT4MYtPrKWGZf7EtN1oP/V0T8hMdQrDxkdYv7O
Gv8N+Ei0+mrDl6NtOIqA9EN5kM8YKoGLuulCHm7GH49hSevQwam6Hc+a81n+j9AoFiGZHM2h64Nj
PjFjrq5k4xmcsEtcq7y7HZcMU7E30S8yk+q9cW8BXTXwv7b0iflbM/0o63WJSt8MeGx5uzDABYbN
T47QoMmq4VPaWHfJglpITDTAxBpqRImntjgUknvdYkGP8p3JmQ5+Q8R3aR/ifjniuk7xWFo8B/jz
JMmmsybryNJEv1ZZvzQPmVFsYL25NHk2MMFiAFlqsPMJ6wVkB4vPTLtXfg1FWaNamJeA80dtQhDH
Czs8N+nBHOmdenWcE039exzWIS4WCjeaZtOV0JF5d7bPLuXAFt4TItdDYzIDcpzWaYqntoLukTY/
MHDFfHQt7uncvIXKb+K/a7wyKssheP2liGRh+T9isobxiQ72P0WhpMI/+sRrRpsRG28vi3USBBWs
KS4eFXY6lb2Wf7HDW0SNb9VDbx3nneAMEzC/PQeXhPU+ag5jtvPYYVTuq0BRNROViFoFo+iaFpui
2VXcDxqSsr9uczbcxXqa6wUBqWmzaBm0wXN4a7+pKH6r1XMtv3pAmlL+WWh0NlqeZX4nCS/yDICH
PZ92gaFyrApampqbT4WF0uXLfhSsoqe3THLoxV8rnXktGAmsbOVGTwUzeGccSyLeA6fhJr5rCbBS
ZD8m+zxqFxF/3ggmmp4jpwwsKghbxv6wBB4dQJC1OWLWEBUj2o29m+uSa6ZH7a+JnrbxB96grzi4
NwKzCiwiFhVYykttk3VX+sYzaLREB5bSPfXE2PT4YfMdeGR+q/zoTlSUlCAvyWCLA6hks219Gbyf
9MlJ4KI76RNjIZqlKaamT1HyFT/t7EcgnajbLt9Z6o+jQC8mDaWwawglC/y9i2zXuyC7/I8kGMmf
IVgQmUhR5aZa144XkbN1TAICjE6wh2mMhkgywbe+fZPzAGxfm6WlU776JOIBnjAU3UWZrXQ5uXkf
NSNmmHDobL8SiX3kgx9qLb8LBYeNpm60IV6U1YUBVi0V6tkwCdn3od16fHshB+s6AzvNw87iNYVP
xxs+6RpbY7fBI3lsiGerJvRV1l8j72UtfYTMR4Vx68Snxszijf8059mys/B3jTzw35pz0/RVbs4V
LFQhHCgLvg+QUIPW9yxk4T2uVPcR69eIDV2ArcbA8pyKD+j2HkvpxGEwMdYGqELT+cGLyyRtrdlf
YBmA+MKdSc93/UYlPSFLcHlzn+NMhD0w+nLbp9OrmH0qmqy8hRWAhQZoFb+wHM5UBVYtsIsCE1vo
s186ZsR0a7BrKemPWvSHTMU0MjwDBg7LeDEpsNjnEh13ruMSBKQp3T6UGM708K/jeqJkJMzKvW2s
SwSRocH/GmyC5F6lE78fkIg7zgt6L0ZSnbVVkB6GrevRZBbuw974cHkuhSnGf5Zhdkq68ll6L6v9
K4J+lefnqhjJxrlICu62oA0y5H2k8eCMHikYgJ6M83Q8kgangPDmgf0sggdPnYSTW8B0iRDh0Pdr
4pKkebtOXiiIs0TlgIPGn/zRbTnE2hSFX5YWxlpna/rI9ZbEPYRtAlRCHUzDwsxVPmRxsLubYVD0
2XpzxfxwEsAmH76dLigw/jExxPSp/uHU6BEe+X5ip01avskaCABIqgEOlDAlFvjhTUFnlyxpezRz
4fqkJ/K3XL2YxhlA38Lqd4lGdw4PqBCNpKH1xD7mGaFX81fXiTZJ0AkMOcahg9qd6hhCGCTXNX6d
goQ+Z9J6BCCXfynRywlLNAl/V8XvVYIooFD/wilK22ruJar3jcJ0LGZkh+cde/PwPYwu/gCy+IUJ
jdgbDTw8EvTqKlm+t/m94uymRpxr8JuYOrs85gnnOyoptsYgQhiMWB53qc6NPnn+MPo4qj8vAUhp
xa8xvUTLdB3aFvcRXCnjn6VTLlqwZtLLikrx8c2TPOZMh5wEBjqIdXXbrkhKzPSYt7Bn++yu/4L4
nCX5Tk1Mus7GneTUp5BNwVWX8J4blfqi0syasFSNUGTot9QdKrnwwMMI9vhP74jPbgCcO6Kugl0y
sDnS6uslMz3bx85THw9hTf0KvmyPgIne9bjePuqGADUPZ0PfG/0WQ69CiDvYZRVV8u6q7pq51Glk
95d++RV2r0j7LtOPGp3WtkOEmJFYN45LIMaBeak1yXFYnbXKsu4/vUG8Yb5Fx1tRbROQGjTVrY9q
k7mHdNhDBtDEp+5GGC74oKp9xedV45dlYnYY2C4uF4lWPz1jhVAteHxVdNYWWNM56tf4jDKq6uE3
6wNnTT4z6UYrM9txnSvwVmJ9nWXXRPuw8IUEp8njqaqcmvGE4SrAB5AFLMYlZxcsQ/RogonAdkzp
BGKuZRBylQuT9V3Ii6E2OIvgU7OnXxIk5qC2w6HMmdJ95JhoVO+dzW6TdW0HSyHEoDK0iGrle4RV
wta2bAPmRfSHH9+jvJKxb57WG8I1YFPErACmUVpIMPxPSXVV9XpTUG2VZ1tD3EOsgnJPb7Mar6GP
5hlN0cZfUx2V+BrKu8u6w6ipwgGVnCQcJHWeitzVWfukcJk/0TgH3Qaneqfn/xKkeS6NzvoJq21N
kCbYqI46r6GvaLy2KmY7DnfVsPWJXyMeOsO2m5AFvLgSfW9yNA+iywAvmO1lNawd+dWIc979QyYy
2101/EvTmxuupcdedDhK7e7DftaXQMbeDNxSVPiRSQIc4UETVN8y9dLmv0I8S6LqMeNTpEDNwaBp
TKgu45Lw8I+2PZalBFhQgOFHB2bZ/Y05N5C03wYchD6+xql1x2zOA91pTfzn8jqT7nECvpa3Mbpb
zdI3bql7r+qDZ9wiKuaI88NFmo6HFOOtU+Vqlu9GzcYQRhsbiJpAWMfVbic3aRK8x4k9WRhxZ0TF
Z4CE30R7N/6T5iPL2H6xyoLf7oqSY9+3DhuoE4dYP0xBcU+8Wu8ZT83dcMRY7nIqACucObOY17wi
drZcD6RTw/FL8XkCTeejP1geef1ujM1b5dDbgbgUpc+RKwvoQlWtU6OfG8U2x6/QsvnoOfRapAI8
KDoRZtacW7L22Zw7l0ZibWEdGwa8rGwwiN/8EGXOhK2wVAcyRpoh/UisVV1cCJ+8aXpPm6JgkaXM
h/afIj89NSNO+i8ej1bwYVEmEjMlawhzDws/tJlxA3LpFOglbAxzYoFCefrjkYTYzCWQaIGaH7AO
j2zUdKQHjH0hwJ9u1NdW9M06IHfInyvvU1U1ASw3gDYt2K1w1wBoDhC6MJyJ8WyUA+mQD23CYBiP
2meG4LvXOTegWU5ghhL8FfdG1RGG54eXO3i2wKtYKaQaqun1o96R2aP0J27pQmMG8XWxyNRtgzQk
0Hcja2Kq040TsI0w1I098j6BXY6es8Qj3bg3EE4mpqCMMcYVqDInxFSH9S5pHgyrTLm6A++I0kL2
yhzTJeAwSDwlpqt9IIigK7S5XT28efWgwCug6Rkgx8CxpskH9s3bgtcbsPjZ0L18CsGH8V0lQZs2
tyr8BTrjBljHAigVMSBYVITKRJreWO6AM5b9aETQ4J2v7Ovq21h9oVQSU+OAjdsnBoA0MRdifg2j
7BtEvzdh00OKmcQcdxU/a75emGmHiL11nF6EOu0jEce8fdGbD+nX29FNV7H8MFDLa+dnGNYE1Az1
KxTup45uZtQmF3L3JvRf2/52W4P+KQYc/MKW4xDpvCXtqsFcGRXkloUGSIUDp2Os7ZHjYEHS3vke
8TiHUy5IsFUegAdb5aXsjB32+XkGvbWayr5ACZQIbMJ5TWUiJd3QvFYXlWWthYsdLomWEYR6x/5E
tZu7jsLL0eUAhhRp1pMxxHsrh4J+LXToDykOmPuSeJ8a0PmXU7vwqPNDktE+q4fVqPJrTTkvrGrd
sp5w0GjcNJ8b6P84lpQO2n28DgLOKFayDNVX1LxSRsPM3DnpdlAWYTTsC8mLq8CzdpcNDkz17FiC
eGSE9r/SREfqLNmxr8L3tG5R1jTV3uUlQW/q5/xpRz4vdXVpIjqOtb/H0ApeRod95B/6bnpb6s5+
wPVRSIojNB4C5H3CMptrdjurmnFeBeW85Vje148SFFHT7WsE6+DgSgOdKqSDlsSJvsg5irnh52h9
BtiOfa6K7pQm/0btVxUXP6GxY6ngHDUx67aI6riXSRhiHi8Qu12M2NbWpiirqnaeRokNeqDKM8nb
Jt6mNn4zAKdxyOhiuZdRH09Nn7CAxu6+MPEw8qBWvO8iC9eW8cHty8CSTEO5m3Ews+oQS2vxZqEf
d/kISCxYOjhn8wlOVyNB9QV+kEGZ2T6gKyNd437ZytBdNrDUohJDXnbuFXOjVDyGc9ys+kZxeS31
H5IaYdF85/2fHv5q3a5supmU6sosvJVv/GVY1kfwi3bzFyY5+QOQ7Og0nXFKcTCxgH1GSs2R2p7p
4sT+hSzGPWkYV3k/mfbDJC8QPtoadCWLrAz6mpN+aeqCHiM9452oMGJjaLOL3WB/miqkH2RRdPLQ
A/Gq0EoLckorExZ69MIuQ/Mrgo+OaBthXB6J18baMZ+MYBxKYnuvQDRLrv34HP1PgVvYMlfMX0zT
N7PCHvxQxCuznjy/Qn/v4AKjOGPM9g4TjGuxAoTKsKfDYw5gRCX2b5cACYdsnRl/sMIhcsNKTWje
U8AYMbZ5prZntiQR6q/TgpucRoD4YtGLNlF47HGXg4IzIRJiuYXwFD+Jex3gQBKP8lmOAsvLknWK
Capj3K4oiyh1Ph3YZwnv/wjZxMeMEXLI9vAND4rP4+/eig54PQsmj+Xy2rW/PbskEXDJkW6dj0n8
8c1TSa4D+5Hh2vMy4VaJQIqXFxJUc/JNb6Q7FFKKocTh1fe0UeP3pftGIexM2h15jdVFKd5Ii4Oe
ZrNOOKAk5aMWNvVSIy8ykCVfAQHqURAOQFMFa9wx4HviJOpT33/3fPcCF5xDmRlu1ZmF3cT2koNi
9tiF/KVHr2KMb8Amamtbe12zzr79JSBasuk6tqhDoZccTYepKTPTU2DmNGTTus6RTtpMsikQJ9uH
SU7xYFecct+aYeYR7pVcqGp+SW079rvWPLXEzpEoxJG8Lc6n7cgxCEzRrO009o8E/SEXKfEiVM+9
tQDZ0bhf6vhtkvDGHLOC3LTKsPgJvdtWOKQGGogSVI+i7WZDtPcy3L3sWGp9X6mvhBRedenEqdXk
0jBHwuWCLvKUmEW5ECmMfnciZbAqChnfDJXWyqHdKQWrR+2fTSir4Bomrr1sEMVqSkg1Fpq4R+YG
4DXDfvmDWLAXWHqlc+9zfVXgz9DYfWKXmCd41Ymg8eebyYgzt/nNu3SVc2N5JbFH/NA69WDG0s/4
yG32bwqajVxobIVg7lfcyyNfhDIDrYB6Xt0NWqssUNBw2s3x0IfOic4eSPas/fWFGhK84aGQ06mU
8LaF6SiTmnXLU/bfMnaXLQx9dfiJCeNI8kKVrVGGtxegEkL3s0t+RAaDB/4dxkCmUSFz9DhzkRsf
Oo5txXv1Gg5Rv7gqbMCTKtiV7NUcc9xqYBZZ1W76DNuIY2ymZRa9YJzYmlmFLDpq3wpwOt45nfVZ
8a6l0g/o22T/eq9aYrn4rImIO2DIDAafBo+OP9FIRADlRSyjAkMAhyjZewhJPO1qc1kAph/BF/k5
qTKip74FYgX3mgFfpAAIkGlztr82JUNtfCl41k+HZd/6tdQcz+pVK79M3ssVrZfm8OtSdVj0dxk4
wMaAKSgdURum2eY0VlxJ1EKo/XRr9DuHVbjh46zQoQaOWBeL28QeKvVznrrLhElVk1dbc6ZW6mWi
/oDdnqk8d51oS3D6DXvcGy5ms6VSvMfYn//zq50cKGCBJxfITUYTks4heQB16/SgjKtTmH4Zjb63
po5BSo+Cbt3EB1/hOWoT4n6EwUkyFtYJzDimp/onoAOANwK9ULPRdN665oXXrScqMNR/tn5vsMeM
zm0gYhI5LFugpWWZvtBg3oaIONRrzGHPsIRPEsh093Lc2eHThWlsbHkwhsWurA78TeTTSsZjauGV
NIAjUdNJJjgDw4Ma6TjNXGRSc3z0AuBAZi289KZj5DJYW4v61y/Sud4QIVNofQRAOLKKcFif+kCY
Gc6HHt9A81WjrnN8K1PSS8E6KAiP/VTF00IW1lDdzZKRdfKNDBR+/LOCkpMjzb/BUfGeDVWrMY2H
lgdUpy1ZNqEtaMnK9fstlmZKC7KlAySl6f4EC8sAEaroMPz0cjcq/XrK1RUcYfC9outdPVgLkk5n
ONEkCEIssuT44BRI9BFIUauQTfXIMGtzagRcORjbepzgV85KWMWCjpcVAAJMnFCr4w9BP6CyjCi2
j/iUmQSqEf8JjkYVImKYnGPO1mHEzgiIX40VTB+/tL5Hxp+AUcnGZlqNDC579dNBTuy1k0k9VYWr
MoFTFsPBVPHj8y/hbNv5bjaH3Ew9NdEoUaztnHkocBCDU+BCs0IEmGQzZ51VwdzktTaSgq/kWdVv
lsjftCF9SwhcV2R5gSPMTaQhtOdZJzr80eckCXluMrfdBCd1g3s7l7i4h2M3gqH3yYBDlyYLk6aQ
UdR+6UIC0bDumvCQOhKSiv/K2ECk6UUS5PQ48dvpsgnOIm+2KnAXrbJJGPuLhrqAlN2tx++Z1/Gi
Y+iq2RTIKlrE/HMAvUbD6I8UvnV7Su60p2uThsH3FeSTiYHK5oaMXbnszJUdr2nQbQIbxJy8FMMl
TrjeBn5SyjMfCPceU/uuyZunz6W3EtkFpQNrVoLIpK7DjKLuYODEnIMERyNWVMa27FF3/DXCg4Yq
1XrOosbLHYFRI2vOQ0vo7V5mJIZZmdAOfhzYjot+WLo+Mj5mOpOVs8PG3eUGjwEHq3I8DrD9mWM+
VFfdJ0gzbS62nFXYPp8rhHg/fXXqne838TgoQa00Zk5YnSLKBdTxxx+erddfIoDyAXmg+KzE47YK
oJu24S7g+s0pxMtJifB9I7mwBUxWdFa3naQk6lewMBo5GoVp8i75hnpEJRMKRJgzFvNcyblveZWQ
/2bbhSgHyW0ydpxiaPDqs7LfOQuhpzxwDs4CsFiG7swDlpHx+JJwHlAje++zUppFAAtEzU+UY/nh
qYwoj2yOanE29V2LI6g9qvhVXVT1NmDClMqMYmvG87kyjU3xaB1izXgPc4RYXNUe1TrMarJYChfr
29B0P26VflniB9m41lAK8wofT4A7zOCNizmANXvOUqpgVZ4fhmRZQW5xIyhkmNd7PMumHh997ZMa
hN5bjnTGetsmwmxNus7PjzbTfKCflPJYtIDwWXxMduFzPXEguLqnvpvi2A8XpyxWSUBHnPfbD+dI
V7dxE7ynCoJpAQZrWZLDdaMU1ZjHJT2eO3/yePnrxjuk0+LAoex5q7TbAB9Bhu+MAGX5IJKbkmG0
HX4O9ZzwqjQpEwIgE7+baMf50qgOSoCfOBhONhny1tZPVcdQTTLGrVYetF/TQ54rSEt0B7tkybwe
7A0akxw3oEym31nV6EWcMjoSLexeoBtzOOG9rPJEWKUMyrK9+3yOCgfjPh83cb7NxAE/sTYeimGf
cbjQsI0kMewVSSfkwg+gvoVsdwVSRJl9Wv0/QBgDmQQX/SwuDnX6ygwTIwUILEN9AonJi2Op7iJa
lccH3J+A3SiPIQ4Cw1zPLkXyDyXWitcaDcLFR9EhbPLw07dtey1AHVtshaBnL1QmnbwG8/leuu2s
xolVurhYGtYU736xtbufxqv3ShxvcbTP6vQKE5jQw7J0aK/o2nldqV+REV2D9JL3IHydjt4rulF5
slUWNUFcxVbHqkW/Vfa/jidZ6vYEt0sOJgpjPEve0NlSXjQf0+8xOtvlRZTY8MGqDuPKsVmjgV4z
62JVOPYtF8kSfXtXZugfWA8dimrUxGHZA5fTxqCHVQEhkbDNxAKioRmxDkGeQgdQOYq1b5wcm76x
Kab8rGaZHyXGd8s2L/QGrOnS3hUh5x2QHD6nSZpJGud3kP9KkoHK1eZnoFJmJ4w/ao62HTJ8RDdk
F3ZUEFNQbARzvUBUYknmVhPvnGcQW12JrCapser9o0ccyMCRkiRM4mWwhZK8Dmt+y77dDB3jMTxD
NNB61vf+CuYaKbFPT7NwThaXUXTuLNAO1Wi8B/4la6ki/YlIT2DUYQGBxWUyuaKuljVzMfhYRePt
lz6LyQSuUndT/4XKA73fIDljES3l3UmdmPqutfW1VjBV4SSoaX4UzSJrYYJbTAHmotOuItuZrrsc
+I3GiOHItYy5K80D0jeMvJLdYLxIhpOXUeJqFTs7TxcNdY+CvWzG5J55wzqQ6cvxb7bVrHCyZPWy
038NHT/aSHFiS3VmQXTExePIstdVID5q+tlt8Q/2wt56msGTOF3EA6bfEr6YUECevnz0i9akiI98
iqJCxYP8wixu/X9c+DVzZuOSXF63dHsPkAQDtjwUQGuBAWFJwTUr3xk7OdjOgtI5uPbONbjXfLlI
sLh0YLMUVhcZZat6vi3HawZblJQ7KKKIj2pKJYEsp6IbiatpqQ+KV4r2EZG59YsSJYMl7inKXpHH
uf6oGheOQLWPQvBwwajH+iIhHIhtPDGRO7zPQDloFFtKByO5DxZ/UXMgyVTgYu2x1zC3JweoanZ/
Msbu0OhYcBRQc4jlIj363qZH7m1rjmJT3ATfmMYqlg6Ovc6fEx7qW6sc+mlLzr0SVvPehgNLD3ha
meBQ7nqzzrqGc8lDmSz47VYV1yI45+4XQE28lXA+0yO0inUx9AjeNGfJZDm4YjukL01WtK8m74pL
Jcu74jwq6xHgHeMyZH2VJxR25lF+cuQWLu2xhGTEWM/ThfQ58Zd5q9kzoGuons1Hw65/HJJVUX0b
DUEJfefqiMt44gKCpipHxx4Hj8zWZQnCdfolui0DLDuu++20X8TQfJDbJc3AJvhO7gk723Billk/
d8tvCzyOjoDcBRg7Dmp0yMFwefnO0Y7ZcKb/JFPbpdMtteg1Wtj1M/RwnpGufhT4THwekSEHPQtx
QWJmG/OdLxapqr6ZqliHxYcykNjHPpCVv5FivGsZy432VHPXh5e6fAgWyBAQcPrgin5z0Xgnt6sZ
3NTyd2RGaomyqg06Frc+gutbwPFaqCE08odhfIb2fcSVBsZoFbRg3ZPJtoe8pF8kwsYY/huQpwhe
jcrFFvvWbZF5yINhJem6vVe8T8nlfMIdZduA9bLdK+gX19Sl1jb5HSU2ynijQe42ec8mWLwqgUkc
E1AQHUp1X0XX2juZNPoYj4jjYjptfYavMrqYYAsk2g3ms5REeUAErt+61ZItgBuB6OPRiAEgKMKt
rf+1A3jw1FpExa00rh21jkDgM2TkmBMvoNc3BSphzXvfZdEycKxKc0Kcc0rfaqreUb5Vm5o5uGkD
3zONpyol2RUOamyIE7a3HPttzF1gJk9SzZSFgTZo5kX7EOk8l8nGoBbVx3Cyd/pf198n4DPDiiQL
eXHKvLigJIl5/AP+SEsP/TP21hkPNa7rwb1UAXJs/m1741wLvhrjGqDjWyvbP+awMuse/CtTZECu
hbvN5QjkPdVmQgn9ReTB1dFbCnuPsxxBLp6PIZ3F41fPNGA2PQ8ixkgCAH1JLP5m+wbls+99e1NT
FmLJgIaGqM9X8ViKSVbIWRgsdTpZvHA9urekf2/9Y8uexGo4dWNfnMofK2YHrO04A5Wlrp8N82Ay
RqiIyhWNUYKzl9F/Azya5EjNTwFwY1waHAJ01yJ7xRkSQvpMsw+SbIH7GyGGlt3NwbENlLgM2EX6
vxGOf9cumaEJkWJqG1iKdD3mg/ZF0M4weKBPPakFDnJ9M7buoucxIj3KDFmWWSwMSo65I91Ujcs6
0p8Nct9j0oquUfIodJKo+VNT35sCZh8Wi3IP2v1CfTGiwnsJugPOdw+4M+Amr7z9yAkDboCKImiU
NTMivXis22i4eItxMlpGtCEl7GCQp2uET5yNCdeXH20cqEMNCRjbZi0Lqp/NYTsZke5jjDCvvFH8
xcx6zfVHxWhOwIjXEXq28+12AHQt+totPvmQ/ws6v0VYI4MkpWE88HBURZza7GHTd2xgO7wM/Lw1
Wu0B3+gqD0EeytNDsFqRd1qknPZFNSzwziXRrbCVpUkqxMfW6nJCsbY5+zgV409XW/NS+5pckTJG
qWdmAuRVVSpIPw4NzZcSfLXunwW4RrVZSqUs7pjSLesrATQcQRFsNlNt3Wg/Y3LoQms4JOH+J+Sv
pQvsLjM5cCGax5y3WoX1xgAIaYjvsCbyM11dBX690OOqukOPQ1Hbwn3VCSS5I5xq2Pxx9N6Fr7K+
jewNKrqX6QLs9At2m0WB+aX3vnv3Q6bkPcCWGWx74PHEUyZFu/XD3iD52qLXZ8SjJXgs018Vage+
Fwgs2rHNIyk8pfYuUla2AMbH0qvBG6TYP3gZ+eTa6fZnBoXmxACTYowY4W9Zr6l/YfDv0nnpk1G/
IsFCelA94JmAzumxcMV7XhP/xI44ona0DNM510WvPKi0PqTaOVSxd/Iwk4TADHbCHluQOPtL8+8i
uju4bqXNIZ6EAdq20/zlggZ2hi1Kx4EYjLSX+fr3BGWmKNLizV4rrxLfeoUinDR8Uyj5Gr11+HAS
t5x1hPQHzq1Rz1vc4H5LPvTyWed3of9pAX4Y9CmPbyyxZmamLim2oKeZzEK/JcLC3c+GA/iuTBVO
wyz3uv9oOo/l1pEsiH4RIuBR2EokQW8litQGoScDoOC9+fo56IjZ9UT3PEMRqFt5M0+CGMlQdqa3
kRIAkzyiZidckFjn+5hginPGiRwN6avFMO+aEE8YxlzlSd96MxbMU+NLwe6HVJClIXM665I1cq59
CIJPZvbApevCCJvN+g2+00jAqKbMKSMOiq2irt4aGjZMwcs/WwLUHiBmGng2LAA98cZy+pWLGuab
Nxt0ggE+PwObBvsyeVMqZ20kEyVwzwyoropHRJsrUcWa4orJpX2cP0fJQ1Q5ZzHs7Ba1z/od/KfV
8QDn0HPo/Gn3IaEwe68136AcEkzNiTiVwzEqKGRGNpOcSjzlnKevtY91QxkejvMs/PpWKABhi6vl
b7Oue+vtX6eIlwUbhNKtvKzn+xaezc7hUn6iWpmdAuf/tmM0HvudNbDo7u9juQJ+W7TnMvwqEA4g
c/cm7F1KvCQKXiIKtpHzaoK3c3FV6m1vBUsyv3wLXstBW2ME26n1TiKok9p9mZPTpCs8IFtLFvtE
Kk+98iOIjavdLvKx+IIr39aklyH8WVaMkn+eQv7zh9mjh6HJhEgUDqZPdprVxmXet5utopDaO3O5
VEHtSMoNUPYw5o8ItXNPNkd2NHzUo9cZyOCbFsYlw0+9b3XmGXZd5VnGZwf8Vio+leFTth9t+zZ2
xlIzmVKpfa3YCEUovRw9gYPRya7RFwgHRc7KD44BYraf8PbMWK4Szig/jXDfBkyQV7tFvfqJrN94
+E6aK/LlyBDXy2PQfafZ1VCIsXRAPcgYuGxDcAUkGxxjkw8inwa90L+aLobeoFhWwWFuBnTpSpUI
OmTGtYYzR1uXNTb79jPhma9clr+MFlJ91pAKIsQb07rkxi4EPsw7tJuuI6vmAYV4H46e236V5q0U
10AuBuXW5I80ugfjewSLTyGwBsyjN7cpu6fkI/fXWn+2mq9U3JtgL1TiIHTUNsfSUl/KinRZUuJT
0IChH0mNAW7+NzUbk8yKZWqMGfiMjYEmZMwLbD4juW+BAdtAkLCvCFpUeEDN6DvBfF3woToCmuKl
rU8O4dGUG3vGeTjF9aupLgsoT0RlfeeAlholFBqjbVUfApu/X1ReVxgXLX0Lbblq7I4GG16Lxhys
h4gKMt5HO/XHi48k5LqHKIepypiTATMJSrDA4Ba5EEOFyihRntx/M6JzvOFKJqw7Lo1+MxtusX75
5FX0uSYu1akyrsGuVfTRNuCiuxYictAubYB3lJWtsiDZRZxTCloQVEHaiFK+I+Xg7gpN3aTjRRqb
gCUn/NCNXUsm0JMh96aunaIgOrZ29Ta6+bZo5coKuouChOOqbcJ8q4J5SUgK91yZ1GZnNPFNCGak
kD9Aq86+QKrxlAwfH9eKSsNF7FezxwnyS3eYBD+5tH0bKE1QqBMa7P7QyGwF9BIOY4cHNyLRB5Ir
T9IvQ6cDttZWbmKcZs3dpgw0cMRPG1COXpOWrXsMfaXza6jJxWW9QmosOVTarK0Q7BhpQy5Sd2OP
TM7z9Sy2orvA/gPr08V13B7qTHlUGSqA8KGAT3uhhfugc26Tkv2alJV2oqMnTlmq8BYdG3k8rU80
WrK5qA9CyXYGWfHMED96qsyBuWnTAr40KYTF23jUB59UQT4zVBUwGo5qH40xXYaINxGyhmuwKdUe
o3KmNugU1VuFS5VBMEbbV4WzmVONJSzPCe59Z6VbgazeTzRcBBNOAx/F6VwXzMn/5VKxQw6gT0NM
lUHCBRtjDE1oefSdY6Us+J7q6UajGrrfON3VgsMExPeFtyf0cx4eTHsGMoDqbHoGi47FB5z6VRF/
YUSJ1Iewdmr7NnFXQOl+Zd89p++kTk1EQDnGxbK5BFfvGJKeeOeedC96lkPTEokqJc8/LFrPAA3e
HTzprmKsYd9748BZ1xCoMGzebaDEekn1Q9KJxUQI2MyILhvuv9G11n3ZHESXkpzr3juGuNfOpIC8
r88qLI4BJGLd4S8pwoujopgFVO0FE5QTNDhf072uX5s6oMDw5LeIqhjfm1OncBpTgo0z0TS+JZJz
i0qogkDViJ1ok70ggIGbdz3izc3hnOjayGXAYuzT0ZY/xsjrDTBoX6aANUcwx8WUJjlQBjipRoGQ
LK8ssyJ6vQv7a2COGOY7LztyA2dyEsEAF94Y+B4zlUWxVJHr2CuwglSbsmhRykeAhMqSOWlR9l8m
xdsOs/Co/w7DH4sH7mtYXkyskulWjwi/lNum72jcKdmJf0uuwhh9FymlTC2JqGoJIzPpPQTyTKb7
qrqwWn0prY7ZnhVW/sYhawD6SbXvjj7GzH/oHHwm5xxaaWKARkieFdoHb5zXXNy51y7KmosLi7+Q
fYmD/tg6/WtBFSOVuHX0XhG2of1yFVJNqfDOht4D7m4zgl8aeybQ5pA73NLoL3Wc15EPnXLVl566
3v4Hv+gCUIM6fFtgaQq2OzaIsqPFxQ4lndgrp18D5cibil9ghS/50O9VvaDZhdU2yrHaF4uOyxjM
mcI/jbMc5d5McLIY95ZZ+UgC5vU4vqpFj13UYZGVoFnzhwm4NzuGTSRh7UOBy4rXVLlXPRRkLjni
qBDd1ss3XcF0qm4I8/rTrvG9OHgq6k+IWSLhbMHesMD56JWS3vi4YWJ9lNmA+61hg8/tjk+cMkUu
f2D+QEvF9V/jkCmlsw6qMJOW9izFxWXG5cbdMFrQc97Itca2lF56KiOAB/R/aHYYm9+VEp0+OOkg
0wweG5o5yO57NYw4pQHIMNBrjBlRy3A4bhvzXMPbjis+aQy1ZvnOTmROWLixBz1qBqH6XUbOeS4H
pHZTLMz8nqShZ3IiNc9B6XcdrcVdxtAEblRhwWcjj5T9m2pupzzwXMNe6jGVsul2rqacoCqgOmBZ
48ATLwobzkCaCHXc1oIr9F6u1VzHjzUEGAUnCdOr4kaeNveqIjxlo1cwkZTmZwJUX/IsJNqDUZPy
hYjYEYUXmF8tPvOe57YDIiEbLCb4lZuZ3k8HU0K3AwlqEAPkprvBX/R4URqkUK08pzAw0u/WkQe+
Cgwp401gfdGGZ2Tf8J7AikKmIpQI7NYoBi5zX/5IwODTqRMvnqflkAV7d53g5aeSlV96cCkBI6go
bhEGABFeI7GVOeTZxEOHBzzL2HiPU8AB6Xczztf11xxySwHUS43Q9kysKNNJiYejFkDB1589rT+A
V+gd3Eb6XzLax45ZR4G0A6h+nVTKijlmSTkcC/CW2Vkl8EuDLtnwNMS0qVBRQ61kquHhsD4t/WIn
F5NoBRZ4h3vWH+cD1azhqa6YDszpkJvaxm/HfTBQCFOIpW5eyvRfbKPSwhlkl947nFQ3i0oLN8CA
hKcw6a9uGHxEPlNZqGHKcF7C2n8p0r90/GloL9TJqmvlsLBb/NH9zIJYMntK42jHhAYM682ET5X6
31n6VWSfNSKO4PsU8/m1UJrGjIAaxxVhDa6hPDPaaZBHctUvAnGgii8dXADitL3y5RRXNfJSS1sl
U8vme5PVDl/iboHV4LXAC9G677b2T9abwN7Cw+6xKM5NxLxm8dr5MTdvTKcZ260PghMrtX2oI2w1
iuax0A503HTnVmz4jnKCEJ/ku6Ed0uFpJHAPA2bC4ibVQ4GkKeo1FUv4utJzRIlZYexlsU84BJQH
4egE/2v13Y53lVlmViEcuOCsZVX/GDD20hOKdcsmYsFF05r4zjM/ofOD6yhmDSX8pNfA5+mZ0qc9
/ob2WsptOhzD6N66CEMIQPXS5P3oDx1XZnZo/Tp13yMi+o6zHPpz7B8oYstYak4N9zYKo5nUZglb
BB1vLMwtzMz88Yaa5vlzEw4vrZmAF9sb2IlS0krtRDNTsoWnIPgqlF/zhdS6ZemuGk92tobz4Xf7
GPJR/pimY8EvUIW/OrKOMgJH4EGgXIK1H2ZIAkAK297UvtZNs+sMbaFyQgw/pDkXVotZN/ptELiC
+pMFtNusimHj4ijW1MdQHEcK7zPbWroKi/GOqZY0neHMkRafHXKC42FixQF3o+JHQZ6NVz8sJJtS
bTZ+ofNt0lmcWsWqABumu8yblcKbLIOAQG+2UhJwXfm4QvlLmzA5jRwncIe/HE9ckHFjHa+6y14Q
YSfhHieqE18yu2DL3x7jHhlqmoHHNm75mMIFviE5EthG0nmeh5hgij0ciJRqUEM/qOXDqeHIYxx8
6efWVpgjShCz6SNkMZjYfricjJBw3OLdFBUfoFzomNZ0zl3DXGlMaMZ8xcIzaw9cAQp4Zrg/hn4x
jPAIsCqa3Ct4R8LI2AQaCPcb8aNF3JeLEFul2umr1IWwHQg6qEDsm9NAFyxg6u6WDc5HbnHEy3hv
SnMZ1U+1vznZWw2NoMUq2zB4TLx1J7yy8F7KkeITJ1pkEykF5HaW60w5DTcN/zhW7PhQ7yQaAb1R
LzOlTKDbRVxoFZIpVH56nY+jULv6ZI7BA/vyGrsE0BmnXOXeKsBd/JVGFY9RvqVyL5Q7RLx2Jj5E
h6R9TBk5ncJf9dFX3l5t9WoMy2CCYQ7jEvWrHy+68Vu4V6P8UQtBMGo41rThDTwZKvLxWB5mLm1I
GBmFpqExCj+D5iv0qcwB3ms8nBQspVm7KujzC+eCTByL3cCFFWD5EHYXjYjFVIpNyeaxR5iXqFuS
JU8k/xkGAxr3PJxomvlPom3qdLsauOPgElOnlvUnquzw+6xgpLfyVgZH1Thn0bajl4lbWZdA7+6X
UZ8uWsCXNbjoOv2rhks/U+hidT3V8q6V07XisFCCfolkt+hwntnsZRWcPRlnasnSl8CTByz2Rm3A
b+LnWEfqJdcBzmmCVNGccY94E7AtloO6mxzKR3G+9GwpeUcuOr7jorzVruNl9rYa33EbdME6SQgA
epHlSWPL3Qy+KXNMKT3McyH840Ceu+ZQh8dK/2c3GxJ3QpxT+i6sCXw19VUTpsKS37JHErVwifKI
jfp5YKJzZx9H8LDgyWmcuQZiSiDQm3FL2n62yZQPDIUBxrv4rGa7UH47AzXOzEgGj1+pxx8j9ueC
j2ByPgiy6HCWFYsW0c9OULB6GvqdNl5qbWPCs26JR9J+RvRgmeVbPP6ShHkI0o03vc7kP/hHB1WI
mJ5rUtQD6SKMz8OcTv0AeJ9z27LxqvoDPCgeAiAFSFKSyB/ZRZQ8OhqwKiZ6SQ3dsMCkijBHZLxm
PfwRz5k6OmrwmSWKs0r4zGb8tKMgkHNd1413FRDxXG4mJakBrtwaS2+7P5YcjoV+Ksz0tRKf1tS9
6C2U6rtNq/eUuwBYzhb/tS88lZ+qU/4pBjeuj8F9Fsa2Sh8oLVVisT49ZPKGq4Jw8br3V/7EGhFD
a6b95RoY/HUwb0DkAI6RGguGN8041mSA6Qd/pc8AtRqgPueezg3fTVmRrWMeUjzwr7nxiRUI+tCk
vRvdm7BYfvjpZ8+r2ag6yIA/M0Kk138bnR5qXvY/FFHxD0X2Wxer0CAm+FP+/x/4V9hj+Vci/G2s
aVVEuTfJD5/xFIDY2GClrKHu2leH+k1LrqRcKLjKRnvvKnijmKTN9DSYh9C20PiJj6TtqSSKJutg
MUiktOlcBGs7e+rIhGlH3izctGp4EcnDiYPtjFvKSdNZgpzH8M8v/xntX6kSpb/HzYomPznsnfIt
Q/SO8pj0X3MCNK7BabU5YMdZhI57UlkXkXFAvvftJvax1gkTGCAWHss4UJa6yjjfAlIjOeOlGZ/G
8mYqJ8O55+RvbGqiRhXFPlxMLPqB3q0qI90m2pfGpaX46u1db33jfankVgcNCgorX5pqBUw/X6pE
kTrWS8B5ka5i3sgjKIhzJPZlrECY0ZZ2v8kIUsMkFA5BH24ZsMQXIz9Kn9XFPEpAscZ7wa3EBXDP
rnEc9kbwdOpDARTYfxPpjQJcO1JvlT37UUci0Z8RIaIOXIPJSV3cMqoWxM1K/mFjIRl0zBjirOHD
FnjGLlhcV43/CNxnO+xGufGd38jKKPjKl4PcR/NxyIujuvrGE6LiTLepx9kPwPkUhRUzTIacTQ4R
NHU7ntQQ9A7TlTz1TXa3cN+0IEKktm8g6QIkUJP6ow+eVFzkRLNybVfQ+zeonj2vWjI6GolopSW1
U+5CUu8j1QW/YcuWqhj2rb9LoI01nNoae444WXXqjzJoK/id7CHXWLgCLnpzGgBNUh3dbWLgVHoy
KuATuWk6aRFPjGBKeKGKldSsZRfcZLlhP+XPqxwuy43tvxYR8raqvFdUNA0pCeA59N9t/8NZlpuc
bPx/MRbiPyzqBBiMlqr0eFNazaqtZb8yJpMhYKSn3PJKP72gZu16MfxWfXEqYbdkGXRICX9xbN5b
LB1+T3isoX849yiyX7cDCr0Xxd8jbdpK927mJBx2CeVTUblM+cI6jxAlJZmV1R6DO4pRyNauBOiV
G9ce5jHHP4Ycz4XPqRS/uroT3TbTnm37bMq/Osn+xfLHAsswkTxTNBsCBS/iPPHUVt9mGN4bDFkE
bNAaOAszydJpaD098nctC2tJ5UiLo+QlS0aA4joxEVP/R2ve29ggMmoSsc/JDu5cbU5AYZR0z+Jc
Fkb7nce0QMpo6fJizpCfxmfK5kvv/qKKosbCWWoVE9Uw7XiNLuKW62I76Xe00QSTuYWaJtm2pYny
CQxnObWQa5N6abRfQNYaCChaT8y7shYW6domeqTzZXA6a9kBmr3mgN0/1KCQCgri2ONh0Cb5i92e
bDFJdSI+Xf9uz4iG8RCrx9jCPElZgIlFRerkhlZW79kMLh3kby7BkmFphhFK8WEwGjhmia6b7mr6
T7LLhJmqN2g8fg/4OjvJPY73DfdpE0N19JX6VGg8bXSyMJwZyBlQHIzRSs9Wh58DfpGInWBW/fmd
SyRFRwiaUFd51guoKqSQSKvSIhDwC4BAR6R9dAXUdkG9YAokexejMbf4q2X04+OjNtcl02xV/Eys
kqvqx0GAVdrv0dmU7UkZt6SsEix2HdvfiM6CciCB2Oxs+8eqrgFqT8fSt2LKn8vzjHb2M06rdFip
HNoJtsgqpZQCpklHLYSkHKeofmp3q2NIm2kgrr0r7Xd8YLbp8j/o1azXJnvrlK2MDAnMYWxp9EMv
uxVku/lWbmbfSGbMnI8a50kWYlBGmsL54BeQIXvUKKq88LdH+yQ4Zc5Tg2xvFPvRRLbeYZDmwrgO
OqrjIZTl9m+YM/sFHwk0OxZU0nAh21Dq4hfLjl9aZqCCHmb6OdYEz0LIAQG+x3DTAU43+QaMEXYl
SizZAZolvmbiWxodb7+984xUXC4TfyEcj0r02/3XochrFaey9TQ4QKp8xSwBrOyile/WeDTz9rWE
YqaDrfYnzJDT76RmgM8wh7PXhsZ1L7iycK/zI4Du9DzKMw1kOJJfsvYTb97CBWHffwbTn+Z/OMms
FNFAoSwb2tbL4cwuFFUB07E8pPWFaruB156QEN05piv6M1KLFai6tEmyzEHZ4ND0F3j4LyNiac+0
X1YNh5+Jda2j2Cl51Uo4Gd0xaNk7MvyaoB1cUqrFG4sNoa6U+LOb/kZpbQdsN1AYVPZkDvHudrgL
qMGhwsVWBcIQ5sskfDfJyNk2JrBMrJHdcg5D1lNLYbhn25h5kdrN0lAPeIZYgWvJ2ZZvxdxuR/q+
FN+EGCHR5c7OCUHAlvC1OcLV6izznRM99J7We3sxdxf6eE6yYK0XgrX1P9hCpkWRZHJU7XVQbGt2
q5H0EBc3OUJ+0z7b6WS351wnvRezgV8ZTU9SIuG+Zi2rbtODryfCeyr4CFQ8W1RWzenfIuY8JED6
0IAl1NxfpUHyxzgHKGeib9aTRRuFym0/hHtiTgL7L6+8+BaM9zAl8XiKnJ823jZSeS3cRV4RyqLy
Esev8W4Mt3Q6JnA52/ArYiVGE2U9rwjogEFPVJQroL6FSm38vK6Xs7G6ptrgosAPGYZPvKSvBh89
yXBz+NHLvZy7wpCuXY5TXsTLAZ5iWWsM6ujNNSZu7aO0n1rARkOndpoapiiHAD03btqPquI+a+NZ
0n4qdxu5F7yK26BgrMWC6wfUm1c4MPzfNlmzuQ952+XOm2v/1M1R4GRJ4mNbHXsVU1ldN3vyUBxF
nFv1dsrWJv+U1tZu7BWi79rKR3MdsJbI5tJTt13wNzSV5jsbzL+opnE6mrax4e/HtEEAaJY5u2Fn
+o3KcZFFV4VhOWj/sfRINK5SIfRhV1/nOOP61qLG85m514EmwCCEyDqg9wULHStaEB7oPyMJ7ykY
zF3uEDlmVAeByizTDezu1777o6eZU22Oo3QvsX4YgGWNAVmN+qzXH6qFVWxv8K2ba7gIaq5V0lz4
LF9ymhcFQW6H9YDMKY/A1LexmsxTNP1IKWrMVqS6NsY/5HtKJf9Z43my7tTt4sO4d2kMWmvt14ep
PsXdqeLl5uzGbl1oR02F5jeibCwtCg/HiDzQeNMF6EwY0KW7GHlVdGuLM0df9VrMm+5diGAZUmxv
WYtcv3QJiqVSHn3jYJOhTGws7pvI3ASEM0cdmig+PWr4lO6WG9t+ImOwMXgnsOYa3N8eFC2V4y+J
Sn1OsWzD4KWAeVc30Me7jUYzmwFKp8zvKttR05vSZJGMHlIqhBlQAqDm6eDQsYv7rmC+DQiUmCUR
EkAJwEn0/eSiO8LEbB0dF0KxiIf4nlAVQjqcblhUgwxa0dAu/bY/BsmnzDZkTn2uG/a+rh4jJIwx
jTwxMeMV5M2S2Q2TLjrK2JpnYYPkWHX60XWMlcts7CBrVBQGRazXnYU2ByrZvPv+dXTCs8ve1MpH
pI2TEXxBr8OCfOyJd4eltWpGNt80TIvfzPrI6gvJAfpuqxDvikYndrrt4QNYBiIsSx7rCivhNQ6m
bTHl5Fb5OyMYJ/h3A/GhEC2pbzV5F7bvk/LVWAfSbyvLfyOdR0wAXnvDcpwsaJg+i14cHOAwSXgP
na8ax9IQ6D+UrW7T8myyKDcDLkH6TowwRFAdHPDOvLexK9vYx2lict+S1lkMxkfJ20kpOS/labKv
FgNDxm7Ymp1E2LbikFqJ8C1nG96w2KccY6j6HfbeXewgzGowI5srUuK2UQAnKi+Z/htYt54kvLW1
4NXlbBlV6tYszzC7uwA5GUXWdoQzFh0Eh06Gfc5W2FXwtSKc7Wfbpr06zbhQ669QpbWd2Pud0rKB
nbWKFV4lNd8Qu+6GfTZ9meyX8uorZtAjYqkYbxNguDn1yo7QLi4TYGNh3dX6FCTSG/3PBstXRBXS
wDYjgnkZ447tqFQsIKl1DGtdlfLQB16MDqjNaywfJ0j+OoCyatnQ+jSv6oS0qno80O1LYhLjYFye
JrhCs9w4d1XmCgcE7MB5nU0u5zXkblDISwXUuWf04/26SsBhhNR/VXhXDTADM6bC8PAEgH04qcpB
JSqUBg2FyPiRq8mbDPINLs6ZYxQ9RO0z0+xMDL+sLLgVqxVXTh/uMRKzew6woyqICAaHQHzINVzw
fML1OCxNbTZCEfDA/huYNTGJ/oqHw9I+U+vJq3sid18FwYXm3Fcbe5vOKMDSFisru3ZmTMO4pRlB
ypMZnOJooDiqfS3KEPIqxfd8APNbtaUsg+mJsJwfP2ETgKUSdweXDfNprvvs2MmjrLF3ekN3yCbu
m38ZDKQR7kNUMk2b5fCnsv7Oc64rbUITgYmg8dlhfSkYV2eHsKJZlMg4lA9HmxrcQOpwe6RJU1O7
1063nhZwvdcw7E9qF62nONmWdTo7etdK0YBF+cNAscR/9NPW4xt52mNpyv0wHefYoQ/kc6JOiXV6
obDqCVlxtS8ueLCC64mFjaCGzFTSptjwtnL1XW+w3To54Za9s6f5V16FCMx7aKuLmvLyAMtcE10b
9U0U+4FJTBfyPk1yUacw6jLhkeUIeQGHsG+sb53puLKhadrdNaK5jOSu19Gd0gyE04yjiHdKVcSL
WjG3Y6z9GpWkFShoWrCaLhiTkr0Dgbpgl6OmqvUjkM8y4vwtKVrdWGb4MoW/JD5p5WN5g3xWYNTV
WaPrPn9IIwDv5v/IAkFaRW/li8efjXv6X2XGZ25YL0Z+Lsx1A6q///A5Hi0wPlWHjg0zuK62BTVi
ZmHAROufI2/6iBeRUYKvrF4KFXKUXGr+l6ny/ys2c5OtT8B9Io0vKQ5CnoxrcFn4dgwbPazvAHlx
EWrEhT6ugz9iga9YNRiKuk7Dzqt6balzA4iKT43LY17QN71sqH01iXuGaPE1GBMBF5gvpO0TkD3l
TBMDbTE+q/Wq1TzJBWmKKC/+yLONhb29VIlhF0uH1fKA886yEZrknciE50MkV5tPX2zVijpSzp6Q
DlXaspYZUSwdepGdIHgE2Na0cmUqK3vyTKYSPz6JPMXZJJDy2wimoAojgTWag/KTQCUe1bVfbAOM
urPD3LgL/7PiopqVOvbtaKumz94guRWh6Ag0KhgO9ZXA6mvFPlBW/Ayndj0zOrWUTsefuY3MZhxo
WBFW8bdqUPeW+xy45bJtZ+mE5b8y7AXXd4evnAsTtLvmKrV/S4eDG6sJRSd29GxywHBLXV2k4o/6
HuzbHcsMfaPqPzFQGGM8E/krQrYw6VKl+tLa1Q1ZpME9DzQx+gPM+bUdnU3w1fCwylVcrQLBpgOH
RoBDbqvyckkleBECeb6KvZY4MmgLVeehqI4pHnitPxqUrfj9SD9ccyU+f6ohxIbaeAj97mbwRcQ2
xOQVDYfJYAcSlmso0kJ8Uim3cBFBVRqVDQzlGA58ZPhcXTgDr0CWn/UAwUWpIKVio+M628zMgPBu
a8cm/J3fqPpJRKsw/I/2MwK6n6p3n3B4gBqok0K7hAWeddynxoo2byTLf5N4Wqx4JANXBR+DVUJx
APaCMDs92Kn37JWqRa7gf8NwGla0xU/Eh7Bgze5HlQGWkK3oHYwreB6QuiMcsgPd9Yl6xPH9qknP
mNMw0xZwJG/WaxOdqybfVNyQsGZz9u1MVHnWIK9qZB46LD/xudLXDnZLBCOxCgjA0NZEoVfn7BsS
3P7VrzdFfupnm6zgqs8TqrQ8FqNn6yv0nxhHugQrsEmL09A8zADiNV3jtX4ecxhkuMbGb+56wr6W
4hnKv0K9jM0GqhmqC2BBhysbLU05Sf48PIxz8GJcOli8EmKGkfsvAAIyffpc3uNUwM8igmk8EFak
tvPLq6pvfcBi8uhz/7SIgEU8521KcsjASONTIEv6I52gsNP1gRAbNPRn7MbpEyW4ba/WdHWsbxe6
BUlrF0SM9Z2xPjaIB6ucMAmMf1MlJn9WjH0/XjV+sUZ+5Sab4NnZMdGCAtlDykvpbsZ2lcLG0Gyx
GIlNtTj/aITib0ejIA1oy0iB7jeb9IdVw9V/4MdAQLsJOZD5+5H6bI9Ofpoia5WV73MrXAVExlZv
Jf0SFiyQiGyETqYDPyQQCyt4q2GM2Gveoa1263i8Rn/rhP6ioRAQE52KX9ehGK+l6xvVRy6End8p
Y7tNjnpILQpg2f+h82UFkN2rWt+N6uCgcpJ5tGf7GW4Cmm+p5lk0Ha9d55DjdGQ9tnVw0PNCHfLf
lgpvQt5kOxMcC06so2Lyx8jXM7MU6K5F4iGgKo3s/SIT58JBE0dLsdpNkdG88qr2VJJ0NVf5dim1
YxpryxjI46THHgWnq1ATV5j9KJH1yifK1VTDUnTjohC1V6CYBpfOnCt0JKyAYR0V/C6JegtRQ3oD
n1G7BxPhtbgio4obSkQ8JSZo0yNh2O6S1V0iBcpSSYo2ucX0n+tbF7q0ATUx196M8benotUlsKmV
m6Lu1m3bvkZIIkLs24p4enZP/DeC6swz5VL0xgIYvaVWSwoMSaKR0ukPxrSv0LQHfvGce7OxVdo1
sAg2Bk/MK0nmrrKkO9phD38E4/vggU55sSigL6lwBWlaG9RqFS/cFFOLfzHwrRoxvx06MBtdvmFH
Pm+BJuZf910HqIVXI21phhsZzuuTWYNnJhdv0gIyW4csvi/zoaepixJ81PzzNEjDxP5HTZSrNGmI
WrsQZ+EiM/VifF8I4vIKGUNS9A4IaSzLOFSzCaMavrGur3aF4tnTZlBRiLujrBHSf8fYk+FXABiH
v2Ij323eBwkACFPHbsaRVqriFrP1dQ/6MK1lD9MniZct0F3WLRpPQyerrQ0Dw6xuwjxKZePr/soE
FUu9QVFwiCx06dH1ijMewhgE2prksTH8xECTc5Wy73IVKBt7uLgc9EPNjOq2nks0UK3FS007J/OL
zxu14FoW4+LLvFYh9YVzyicBUqm/pjhq435MuBLz8ejqp9637H4Jp/hH0DtC7oz+ozavlRjOGjbf
csBzoEKEZnLTUSDehaLzc5hoCfFRHKFFM5w0I7emqEFpS5hwnM8+/27YDmqwoofkrTRrKMABBp7b
3DRhujcXmqJrBUAX1zqhJg1hYcbE0fS2MZsdXSyclYgUd9deqlF4cacUyGfpsoenDUBlgEWVSDF7
ue2PWXM74DE0GnjHN8nxIEZGlpJXbEi2S/hso6DqDbMtjGYSHb+9kT/C6jZOEQLQ28io0DmPIjiO
bL60gW2S+cV+pgnIUoDKtro9EDTAeQBf0y8FNJT9HnM0FfXbYPEgUlsveIv27mfAosKfkxL1Q5Ig
w8XWmLR8hfA7aAFgB8vW6qy6O55BzCTveseQp//Wwc3uENDMh5hWpv0A0t0kDe0HmMtixur2A+2P
1Vfq7qbqpIXHvLoyMfDRbupu2AhoeVhBQLlwOcLSFagOSx2YHywcc6sAJkRpDgETPoK0PUDzBUDG
Dl2sNbVgg/jP6emuarK95VyHjvqaZFyB0jhl5l1CHLbOxnQ09KfDKGbX+4TVm1tB8lZmrhWXYDLJ
+7InVoZFdm1AF520mjHa5rdcC3QVo8GLpgBBFltTuddDwGeRk0Up2BBeg2obahenO9bJ3s0frCow
PAF4klteN7GUr0q55PFVdYJ9MGe4Hu4h3poIUWE9Qly4OO2vjo5dpCz0Y+3ksyXxx3o9jsTLtXsF
QC4ZfGpipSf5JJV6n0fbVD6Y88L/cXRey7EiWxD9IiIKD6+nvVe3uuVeCFl84Sng62cxL3Mn5p4Z
SS0oszNzpVnt08pYBF5/zPkxEs3aor0ZBYR0fFfKvCvrp2p+Rj7JOe1EE8C2r8Rr4aqHwITXKUCE
MNxJEP3rS1gD99K5pw5l3Tw/LetwwMo6zbe/EGzlN6FnVGqzPQj2nmZ8BBw8TfdMEUnFmqF0Rvds
zSyCobtuqutUUyJHeLPdulH11Jgnzxk2Vv0T57ziMRyj1r1l5SWQjN8J1hTNl878Pt4W8W7Kdjru
VxOkoofXyZRi0+jDpi0YhoVfhf9i+M9G/IhrfYsPfZthe+k1b9lwW294CcPYXWjYylKDzRDzFhHH
AtXmHyboE8RTckbVuVSfvmr2s5MOYXrbzr+TghEtmWxhVFi3meVH+ivnnoWLJsm0ZW3lp0C9CvjV
OrDqPoH0nqxsvQjo/cDr0zLrBEjR/aFR2PRppbxENhlCH/EgtKmkBLFcM2RszWoVzGb50HuzK/DN
/W6ICONyMwfD2nRg3trP2UWT03iFkTjGC2RFFnNk9HSeWmS9MVn3nn7R3FelrFWl9nV2UPofxgP0
aKIdTDiikWfFpZms77aR7Ime0/kMyucWyPB7ct8jY5viglPxIzcousXN0/Nx+ZO7SjiYI01Majx4
ssDBGy2b+T3NnTqZ+19j5nvraajQ05C/kCEcPvZUDzfaRNDmWwyweOw3v9gBDV6YyEE+/u2KW3hW
P4NFWzteuQ4pakQbnaUH1V4tLmthmuLZRrRnaB0AWkYIAzzffo6ccbib6zzPjv/MpJVmVOx1xcXS
edg1NgYinCYp986Y21l3E84on80qYbqmQrWlLnAcvH81/1gRN5dteHBKfKAk0waP8tA9JT73ZsRd
ykJsavzLPAV+xt6PHz7IzrmGXkFs0Jwpcng0cto6QUzOWqFNPTrXBJ+clwFTWHsMXPNqcFaIrQFo
NTrzABbsqhhTHd0LgPgIujjkTF997l9TcvJBcCtuZRmi7jNBiNq9ldRGyxRgan6zgX/3DJfUxMbv
td+6GJYaFYNZh9jGszVVwyalBkYfTAZK0U6ULxnTm77Y2NBWctfklwuvPuqYFbiHemaT96cWgJjZ
unuPm1ybTdfceEkUu5B51/kuGLDplvGv7PnbSzVtm/rVz1D0EcZ+4AoMyAIKNT5RP56Dp7h/GdkE
NE0w+CLDrL1bfbUIfZuRfbf0sqMoN4Vx0MTRnVayZ3//DuK/IHsPmBP7/WvBCbAx92O5If3sYlLG
6ow9ANWMu4BN6a0VA3LjpQlf5hJg18+2vfwY6bWgOw7sX7ysiRbSYunBDWDdCLHYgPPua84Fq0h/
tAptqGE4kh7t6aMH9KGHRJYLtUr75qUdvjp+g/bIDD45tPY54in0um9awlyfWYRnbmxOIcJ+Hnn+
iKjIHppaZREIZGYVPCuMxq289lwTivDT4ihQQivpJ+PCrHFnkDhP4ns3HC3sDXWKwxsboGScp7qb
5a5t58WHkAvCgmApEG/3nyh/9eG7qz/p4uDQYhYt54P0R+rsL6lGrRZNQ+NLjJ7RMSEmfbMUGkku
b1Nan/W0VZwYLXm0RITv/sNWn0PEtAt50Ri2iQO38xSyyOYkf+2E1XJ4tmgYbuQM+VCLJGX9HoH2
Dmef/nXXuuQz7ja96rDhMg2jNLugkT1FFShMJ3lo0d3ihlGkbNC829OmJUPazxedCk1TfdhVvxrs
neF9YAG2g6vErx//dOKkjCNelo+Sk06lskUNvyAbb4SBl6oI1z31glnPZcK6EVAo+18d2aP31cYq
qMyZ+4jGbz0P1w3GPPi0n7aoTpZi9KrrOB2aS922+8AzXm2tfMHSxRGwe7FH9wqRiZuaYL5QiDwn
McKbQtcvgm35YmBtGHx/HdQhnHTm6hE1w8u6rL6c3GfrIQlSmDFSQSzYg52bPs0ZQAWwLSEvlmQp
gPJRLfSJK0tritc2jIqbhVLFJe0N1j7brpv3w4VsO3MDqe+t2n7qQrhKunfOUb9XugnftXP0AQur
+h1ktbdyzNPSs42N0XUuRT7WpRQ1JgmP4gOTmsqlPvrib8qVvkjNsFpWHlZRixSbshYFhVlxjfnF
Mi7GYGKVLVVwgPi/DUOYDQ3gwRUbBAScEmU0H5gHp7iwZguWaljcHaOm/QnTSwOltgkYZZiJzn/W
RAaam/LyWtfBIFLj5jsb0SY/aaRtXKhBdpR1wLS9e06V9CZPR9pS8YTgXcm7vRrw5fUkQz0lz3mB
DFMLAfiZFQtZL7N2aRLjoybR+q/pZACesa9Ogd+dIXMPS7/BvkWCfbxIw3lpKazx47Tcm8wwD0Mm
MbuOJXc7g62hDzo4F2P3FEUN5mDp0rRpEXhAzEvt/tdPvu2q2VbG1WzFppxlQRiBFn/vVFeH/ydI
vjP+XDWLf9MwbgxnigFKOVTv2JduaJjete7dMaJ5djfST0Ibuel/Vi7KGvnArDNPA+S3FN56yTi+
MXd96O1nb29V4D0b2cDFRPWLdO1b10JgZ/Hqlb0W5ltsvemKmRY0L6TcK9Ycook7XIOr2v/UYRYq
9Vykz3OKbMpv+Mr4rMSXmWTbqX9yegorsWUXhrGpinUHu3Y+CcSpNedk+06tdI9j9o9wLnrlnzV9
TUaljteVtLYmjb2tt3eYh7vZI8eYQQYoJHQIqDv4nQchBjqTA6SRTAOa+Ywr4rDJCI37c0kscCnr
ENBzZ92iGlO6kshixkRUBoBHOLMogTkQcEq4lbWYb0652ML+7ORBig8Zr0X60RbvQu7mTpbSgEiF
ybqN1LKohn+JS6xGCfKJYldq08c8C+5Jwxb8uUnG70mGCzfV8DGCWhX1b5FELDYEurJPu7q2E35d
cGmF7y6p+Fnj518wAaL94Nm3n7yGrXO8GhFFTO0Ur0Q34tfjYoF/eYSVNHo3j3Nuviuh3kZrU+6g
PKBRyg+3sq9uEVKZJTKODvgDEsY6ltccyE6YQm2yguZ4+yXttzI7Qn0uRzwFe7M8DIQOaP/JjiYx
VNfglPTZUcgb4AJY19joBWIJl7lMJQCqSUIOFXvfSHNsOwFBDjHxNNbJD+WTPb8G8mwXuzK8zGkJ
I2BoNDk/cQofR98Z2VczfzxUzsxzGNs7huYBWD/H80vjFv9sjJxZd4tGOCtHobgOaqd2rG49jW78
mprxmHArK5iHd8eJkDrTVwf4WnjUALC47a+ccw74WjR8FYyYltAIIWU3pKoRwNm++6HGxv3qQYbW
FCuDe6071nVno9pzWf0mGB87I1rmtHvDUIXPgR5WRhgruffipEmZRLk9iE3ie2EQnyRSkEtYwQEN
GtzLWYInijNM5MKNZd09MtQbCWS+JUAfhwqYCPv4ZSRUrZSO+28O+mPAkc3e1Gb4MQkHThBYEM1m
HVc3og/ANJgI4VSnya12IWJSItXoBnaPTK2M+S+w4jmYApnKxRdO3R33NRRHZ+FRTaLjQAxG4gOG
h400Pok42JBpRlVIry1vVkCS10QNGTJQy+b8qkVHxUy8w7kWu0wp0RgcfuGLAfiTQMPpqupcBTV2
MMxOzgzQaeK7ZKLArU0IzmtniSoVU5C7krg3OpYHgzQNFlODKMih95+i2qSYtVnLwmeANr3EfAi4
lvnJB3fWMMO1nVARd6giPlrRv2QYWHTmIkFLircbnguiADCVCp2emzXzoBpudvrt5mfffKqsT0gw
RdOuRAWMLtPtTVB7KKqGdW57b10wtqmJYeTWT6Ydqrzey1lvTMe92+5DgE8T/6N+BvzpHofjIrjV
OMYafu6q/QB0CNToHuE6MMc5bvPaTK8WQY8ELkHmnIjrDBZGrzF7n4pdzNSK+5SRcnGPT05ovo2V
efXR6RCjaBjEVuZyboGC0T/NXiHxVGXQpeCPKSCYBPtyLkI+7S92dgq9cM3KtW5NZq9cwehPH+3s
3bFJuznnymBiVkx/tUs/S0z2eN2MCvmL0odJme9a4GwhJtADrREJIhRgaCtzjNexQZLamtY98WrS
/gPmEaw0yYcTjhAS8pMb2ceIS4rZwerVNxPX3pqcXDb8NOOLRl4xsndtxsZF8cPwKHPujnGCPcW+
FEyZS5K7BvIO5CzmSklEWCpCr8FgNmiHIXkty7ubEi7G+bHT82cPa1vS2auKObkHeAFo4tIsvX1B
dgW9fRtzUcw3gzxykWiza1jy+erLtGJLmIL0VcOEoF8956WcuzRwW/An1hEZlvSzzL8G454RwfKt
jcWMv8CJDQ0BllMVb6Oq/PXMhI6LhgUvgnDBlJnSUqDLKNLsnAgDIj8ECVxeJpgJfbn9w83eSU+e
M5UduGBGo1r6/kpY9Cli7LJ2nfUD8LslMkg9ge//mZxmaN5b+CPWDJIZ6DaS9F1Gd5x3aBXGdVug
eNyK4TFOVGPk5yw++nOYneH/ThSHsjhqwYF53tx6nL8HwKj9ldbvQFem9VdX7bP4w29/AxoAQgp1
al9yAuCSDeoFFjjNksV+yr/LYIe/CLwy/IZBfyaN7FV/OknmujZxZKpLFuLFEsm5b7zNwEE6L82b
HNAOwoUD3SwY3v3hlWjrsVVgdLBKUaqagU2c/TdQfxA+qoXHBV/mgvFagux3idRzlJhY098L/9QR
WtTmcAmyZz1dJnM1RSOHBjxxUJEmH5eyDUsT9Wl0SIo2jx5PWVqfZVWzCGirjCwE3U7kiSKarjEK
NuOuau++9pjBr52hjjonakUQrxs8Vj0CCoxmeP93BR5RB2ZqCITIxTkIKQ9j4B7C2iLjRh7HVImw
n2O9rPASAAAKNPJ5DCD9ZmGGnJmKq8IMqXqbFi3evyHa6XPFjrvpiZyI+MfBPGY3nDG478TYbgZR
XHqXSnO4MT7nJQuP1zHC1GKSXQ+6ryaAGq0ksIaGD4FO6djbTYG5ZFC/nrCXJC2SJPc8r/3V+KA9
ezPQkqtX5rZq7Tc7oPtIYRIyneXk0rmC9SpnFMTLZloY+yNJg7N9TVMK5j/A567HhgfoxYYnF6qj
xW6qW+Sr0nrfyxupMGoosMnaJhU4etV90RFY8Ng3mFWH6iX0vegYEzrFO4Plzp3/ojVQVXKLpc1u
fvwRRIZMBb9GQk2UuTpre1w3OGg1DZZ2h7WsPyV6OreYEVXgtsFcq3yVdvldQhWKiQ6bDKI/m2A2
boYwFK8hs1BuThTnTN5LImBjVsHNZcnsZsxO7MeAij+F+02XMZlR/CB9RzOjI4yjzVBx9A5DfBrj
p0k8W9ljiC9jfG3QLSdJvNHD8UZvjo0xGfaklSRPmOhXYhg2aKfzP1YaasRcgWasy3ImYfmcouqt
yaGJ6r0mMZa5Q/ANHLDkwI+cgkxR+O/J+Blh6dG4iGGNwlpc6Fs7bOw9ef9mOOKs0AJ59jAYDM0H
hi7XJ1ivQ+KUxXNqkU6gDMK7AiilRirxV9isiRrt+sHZWYJOgMD9LrRhXdSEfH37waxh2XR7g8I/
Oq8AzkL6TtvgkIaAdHzG4+EQ0nFk5rT9BSx7wTcmIjZwDopWzczBE+LsVldl7/v4VEj31lACFNjf
ytzmKFEJqcQkg1jaTceQPoWEHnMXn3KH60AER9f4bHp0WEOHEBYPBCrGTWI4TOixe3Hj3tTxiDsW
DIIJE3+syKroDkpywYV1q/EygbtwMC1NZfoyWeVrOFIsWvLmYHyKERz40TACpNB0umwdD39dvsnq
o/LeueUTeaKabjpNib1uiKkVIJHV8Oi0zxyXD3clhbhTRtpItOw+9WoFActzvirjaRrCo+jMhWVq
iwYIk+UMS52dXrW0lIYvtnzuPTIBjXuG37t04GmlwcXnoJcMnzHNa2yH8TVJqPVxVkrQWwRKui2b
U83x0vBdsW7D8kqruE6JaiyHLbHTSJw8c9uBxCjXybRpyNO7TnH1JfIcsAjXei3Hh0TPdeqNpjD+
QK/qOci21fTlw1JwMYH0OlWRPIjxNHx2ubmY550agzyFtNY+9Ozgh+62FeCFrG9jXl7lk1etRfdq
cQWt7HTD8wZHKcL36xc/Vcx4ZAbJdOW9yeeCq8y6RFDaVJvu4+yRcaPDMN/IJ1LACKqvLTeDpv5n
z95z1C7NP3faU6bFyxx10JHxE602uj9/EVf8SsAsEU1fNqukG32EiC+jURzLhoua+JrHUVE7x4w0
LjQrh/HADAjCd8euXuD3aakmgOU1+n+kzgmf+VvCIC1aWMDn0EZ00eCsmBLizrhKBhgCTK7C4AQb
ZRkxcU8JV0c8Qh1xzWYiJNtQyn7Twle9wIvmz9MWWjbjtzBlIp1/y3E6yfaj5PdefnTDT9zQx4qm
bl8cnK7d2kTlNZMvW+DRR2AF6pM697JVHIUYLdcrrdS3WezvU3QGMb6ZHM6T7E7W4ZIVOB1sytX+
D23sG2p5CmowM0zMevY22I8solnYe8abwB3w7Iy3sXmF6odGjeUgX3rQX+UMIu/+dO2ljK+EBgPn
UjM5N2NytjFG6eJLGHQt5Pu4Oju8T534lHm9JmWK06wgoGIXG6MH1tGCkkrYw9RTz4Ec26DBgzje
Zqb5eKtT6EFc2RPS10ZTbtv4z/WwsQYtaBVtZY8oRaI7MYFJ2f+gbAU5IJOlVlBJwS/oKSep1nN8
CsQ6z1EhXiIoS8Rxk/qLN97Qb9oYYlciQkJXMiGqaj+G8rlK30DA7CvnaBe41YhP4vPDHZJD/zUB
Js1pYV3PL0kOd8W+9+59aHdcHrNArUAxIPbZwFlcig2fLXffj6uQ3nXHePP0d6Dxofna2tgTiNkE
y0YdcB4MQM+gpfa4Rfca9W7EyRechZlYMdMFP8PUkZOOpp24WUxy2SQsvA/qjj3mJlnAD0DQMzPQ
jpGQu2fwYgtMKl1MeQPuDmICqKJofkujkavaHvnokjVLJdzY79a74SzjTPRwsi/pvNTyvVGvCZc+
ZR58voIzH2yFxwFkO9WvXkAVd77Usb0N0O2nZuOzY9iQ/upqHnUPi56bUtU0/Ir+NEicoovmuB3k
W49lTUSHyuazxbeBZVq5j5inELFjgl+IXR1w60+O+h/SPo15nxvHOiE/jxMYrKiXbOLizSrnInsy
qVG1NqI3vzpk7bDQkAIN+u50crjBrwDhY/r1HqDbgllPGvibPLEpMnJXUflZQBqO8Lo5hwSXR3ex
2fWz8SciuxwAFyCqEU6kocJbj6STFeXGt9xVTNRlyJ7nW6ynUNita0gSd3QBPcy5kUsQPXpa4Orm
5iI+TbzPcX133Qprjr4ZKGYzodxpXJ894rn4v4kW26g24dZBNjOZQLmVXAbjoWZg2aKF0MI3pM+c
xAdE+m5bRxuYQTWRh5Ej5LwSA2JotGZj8gLYYOfnKH5mTUelJwS3w2CRhL95kqwS1giDW38eHARX
B8qUxsxHNb0AUIfuRdM48rZ2tO3Xmrj+DAYz44OVUJ0V7DyNSAbKif0meSw7e5O6KypWUdT2NfYf
rIBKfsriKsgWdzHlgu6idHZm9RpQiUKJRfHr+gvqZWxz3wHopv2nSIH/t/FmytAWLeT/Lz25ls5m
YFt29LcYfb4xt1K/hUzh0mhu7dpYU4G3c6dNq468stDeK40EfHcuKFmwB7lWCDuj/JlmH2ONAMD5
ZSJC1n6lA6ykrqEB+RQDcuy83xrFtkKW7GGjCmKt+H1bgElOsfMMKAfmjwoQnbiRIgCM/aYBbp5w
jjHgROqd+VOzS5hJJ+DXYJ12n1ydMd0yJ4xjNGJd4RKMeC10+FQaYmVKbFUBLhoINHUNhTBQo/pV
Ea9zfuOe1i4qFAAw2f80h7oNekcnTKb0T9F8zbuika7fhlBwAK97pFLcGh5B615q1gfe7jHsln58
0CiWEMNHTiDVktgnvZ3j4qHH8dbtzW4Xa7jn4j2PQThcG/ceg/yjYAmggAN/5ZETOxpQevL+Nn8Y
9SajIM7I8f3dBq77qT9H7PRVXR79ap/UlDf2O0nkSdjlu+M1V4hF6K8JStG58o8D0wGruBaZxymV
PI/8Dd2PSFs2xp3cJY2GFI+Qai4EzNZZleSISvNL3DPKS5ads0/Ylg0uOryXRkFyxKIYVL/4cmcx
bla8dx3AY9ysQlJ1owPSDl6EsRudi2JkoU1ktIavytn18XfHyRjvVWV8FxUrLdMCLsp1+T15cmn0
Jolj+MYd4N+WsvKGH6IDpUULkBEh89BWNkyEYViOTdzXYf3R6++twtvKLVyCT3KAMLWjuU11c1PL
m2QYaxY/k3+R8kvX9573rNWPxF+K5CNEoM5M42BquFH7Y02+s5vOLvcZpvxZV9J9s+1KKA3vA699
nJSLUVG4Qt3egMDuo3CH9mVg0jdZd/ZWIDFqbxMJra1h4fegvXgONe3QtRg63iPGoThgsBrT3sNl
MIeM0nks1eWBrprMX5oewWGoKokd7hr162kOoO9m6aDXOBQHYG5hXFpBzcvbcdsSBK3FRyg+uvpZ
184TE/nknMY2t2ZsdHixTQrvdK4jXronj7EIq6tGhsNllxn7a1J2PMDxviH0X/GNzX7UjlRSyMhX
D6czjR9LzuROLTdmxs4+/bDCv9SUDRZ0Gcd0kPWat+v0m/IJ4jkfMb10zhyapbO12NoclfQKuGiC
3wWXesR7rSc7DwlAud8Gni4zY0TKPiW4u6a5jn9M1IwA1U63WGMigx5Vm0BcehkkKyuNTBwuq0Fx
XsTLi+M7MpRa+YSw5nglz+m/uGRMQse5o6EKeEzM14RI8SSAzSrXLrsQQtk/k0c4tthGAnGw2TT4
YkRnnaUWPzzAFY14igAcu/6yx6lSRkRIepeJy0yrGPWv+UKko2el2p+FO3Myt/rEnzoSmkwogCjB
aMeEhGnC6UPmyjopfm3F58O8hGFK6RQHxVScssh1M6Bwhckj7uVL73hQ9IvoCZmGo/eudp487UcV
OAkIiCfqQHMybzHzfcmvzGYBpqylrqhkCzHAnQaGz6JZizGHj2KGF+F9tQkGw+kSTHPpONOge8QI
nP0vGKCGiq/5iG12x9FuT9PI8h2OGDw/Ne+JKzoaJKCBmLEi80lHVzssEv/wdm2qqNtyg5whcmXJ
kn/o4o9ipC0q3XtgAGqexlR7M3LwaRTuVAer34+4vTSyuJPkhjIOD/6TWI2ROxVY3Hxn1HtTP3oE
Ldh8FThA0KFrGabUUzLToQXM4GTochBnRny3O5vgBWWZ9eP/unAI6xyxuv6qSl4DBKrSpYyG8+Vb
lGMP1D5H5oVjhp3So/MNtW5OKkUyoZKEMJANlkE+pgir/mzXDXOGonz57eA85TnAMf+nZ2RuxdWX
xs8QCQCmCMYaRtq6Ly+1iTk1rsgb9RY0Pny3snnSEX6sEfsD93H0lKo5G9MxiFCs7Bb5nufAsdZO
zkRAQKwiPk2mBrbHt+C2P6hra6Rb6MKnprGJ+qHlYtNo5Cfdb0SDtX8l0wTFcNVhMG/GcOQ2evlk
xeSoIhbhyuPiPYfWeAs4KXopskdytWE/1v4uAL3qpA+TRj0sVfOKMXxmqsaMwL4i/jqhLTX21pDZ
uCHdgzA58JPTauTzDPF0tSerDK5tVjyiUi5Dm1Tbb69hVXX5hvplBESl6u/19M6Isjat3ciLRRrI
A1tT4tCZpzwuN35t10DNzm8E7yXfZll+cTHgSigJMPt4Dv8ammgq/RASXqrSk6BTzzzbmMZjeVC0
ufYU4RXQUZr4MoCj7ByXTY0JtPubot0GY3rIIu6Oc58g5DpsEtm8/dJzaAerCsE5ru5iQPJ1O5Sv
mkjuZjB5mZ2dLjflcBDVuoSNVYU48FplrLRwuqLeefbFZ6LLURToNMs1WqED+8pbEDnatYYNkPTJ
o+bHLaAYwLhwG8jqd2PgCUxeOkaSsnKXprP2zbPwLJbJb3si3JF/1vnWbYGuM4PA4wEafe7/bssP
5uIzxLwndDKv1a0XHdL2rkhzw72ZcD2DxHO9pWceuuEcBFzs/swa2uk9TnAcJd9FT6LOYfEj00PS
Ubn3TF2UR4gfJ5fPRmqgROoOpX2UUMwIfZ3po2PsHQJq6c1AZqBOBl/NvrfmwPpOVodw+CkgzPgT
1bOetSmEAfY8UauawY4VcqpAik6xg+XipafSyTMAK535YCvQnZ4TXA0PM53Hla9m4WLfxP1qBDqE
WwTcAnZ0xBNN+ZFCRxf4AE2+wQDCEY4AoyHlxDYlqUUtSAAk+ie9lNXwnIQx7/zLPONzGig87KGO
fXCHK0spVSPHILj2bOiIuF2yL7g6T6P7qI276M5JMmM0edSFsREmLSgc5cfAXY7pRxW4SG/7AflU
HEfzdx5+as/Kf+9nRQ8je8lhIUlfZ/m7a4HbkkU3H432yXjPsQ4Nw4SADkYz0p+0oVhNwVuSJ+uQ
O1gdXThgeWo/cAPGzzthXC8YdacZGeLm4PM9FcOxwt89l1ih+frsbWPyGYZbXbsonZLFih53RiE5
ubJxDjOY3JMmrtKsz6APDPnoim6pnPYKqlAxOPX4KCtnK40QZzXYpkzilHwWxXfX42DlrNZbxVp6
CX6qRzhyLoyy88gZI97mgO6n3KJzgoHRTIOKd3qzSYjnTnX70uhcnul9lntWTol/ph0ZBP25w9ac
UZUlLpdAPMPRiQ3c34S5Us+9WmN3kDxsTJYXPTuuM+CewW0WYO/W/HA/vwSa6z1Hwt/4UfuuUSdT
Q8kMjPTV454b1VAsiHq69UvF4GUw9y0XPypHQjLIUu4L+gU4FRkTvuB0ExIfo0sQHLSSJ80LnVWN
9Cr6+myV1DvrgLhI0mQ8XKTrFkPJUbo/6IpfDePqtv5McP5idcCMx7GHrhAzsBfSz9exzhvHeWP0
WQJgdgxwmZifFAk87LXhbyYJYWJYehLq4KaMTpQDcYCGC9U8dQ0j9k47Ft1bDviiMDclkFkodRO0
kBojFXpw2z8PHfjWkcA0ZyJAyQV2EcXAa0Qot8drzRUlYXYTDMTIg3ePwnN5iO162YT5NcTxi8UM
toiNqjGtzVBbx9rdhtHeNK9uCEeKpu3y4VHS5DEcdmYYi6T2g2G06kHO3Eb0eQoePfb9qWCbcp78
gKeKRXp6nmM9cyTYDqZ11BqoaB1WmoMynINfYSAH8YgcMr/B7QYLvAHdVTgNKb2HP25rCcCOU6gD
SY8v3u/N2ewJdohS0uxkpse6EthwZuRQsHH1civ4cchQtgBo9CJ8G2hAs5nFtZDsIyJmwrDeySZe
tOhk5D/99DxRFsVVbV3NHAmo7OUuq3eDZ+9GNkM/Irh4C7nmBxdtcDeBXt3iGIrfs6k8NL5sVbYt
0xSfSsuSKKb7sBlwgX9YSE4Jfsja47FszTUeFZT28G5Tgp6XPV65iOsMeGM3dQgezUAb5S8qIt7t
kQqmWlCnNMyu8RwY7NTjq5brCqNGeC6aV6N/nccMGSb31k+pcOoWQ0cdbwz11DoYKZDqj9F7UOML
nTSfz1HVWfE1rflfGuQCfBmQpKHFVDnu0P0XKUNmGJktm1rIihoaNz3Zs5cW1R0zfeyeRo1JM5lA
GFNJ+MgSgM/hcgr3lGO3IW8Qw9GtzRcydOs01fEiVHS4gNGzOcJMqIE+rsno5EQ/Fr1vVbATFshV
qffnNIqWbvQs7H2c4rFY6xzdKwTfaeh5wtkyeUcyGppg70RZuPKJ4wX4+3A7xsHFkr80b8PnoKR1
Y+QzJBlfqqPbjBhCBt3+P9e8M6Nx7NtY7rvpI+RmGjVsJ+rAeCkfOTkHv3MCaO4Vwi6dZG8VaT07
/cjHkxn1W6eACeL119wCeGljDgV/M3hPpneJCN+lYpV4wT50/xqmXVRyr8pGYQ2fmzvXk9qyDmck
PECBjnN8vX+KHfYcf4ODmzAFINSc8YLNnNh9j+kvTONj7jATwVMwhNleWBDhaJB8SiW2h4CXhQFZ
RWVfByu1gJE8bLNEMtPvXyujj04WBONYwfDy3FfhqeATOCuZ8djKWpaJHLW3zXZhLoElGYMiyjHF
1HlFpBZl/hUK5NRS3KXk/mRjjjs2jsZTzM5oGdR7hnAqc2ZG9JNtlFNffKJumZbt9Sp4s33g3+X8
0Y+m51w0k4AUghlTeAHggEwXvCryQ2yroX9zWnylnQmNy7KHlc0kquS2z8gLl6Mng/eBz6XIyUgM
JAZjZg62nHQSWtM1czqcGRht9T69+VWBFELhTJN41JMYRN54/+FknbmUXCoLMZLuYQSo+upZWrom
I5Guwoj7cJ9FPA3YYjS91paqFi+W0SOEuWS1kWdrF9sm+68lLwYhFRWDn4sm48NhkU19BcmPmibH
dZ5FplNYYV0zwZ3HowB42frMqPIeZLHB8mm15zGVH7kLMbRSxbrWGcK7cl+SJDAi/55oBCFqRjPa
DPfS+FP2CAejtOaFo+biwwEZeISP7dmf0heHftomaLDdeEfNqs/BqH1Ipg0h47a4iQGjiXPX6xez
zzZh3R0i0RPTwuRgIyfk9pkneeA+SJQnZbQIbPjYMyjWJlQZ1cMwjDmJVlH2Kpp277J9DJF1izNe
u4Ib7iJN8lcrJLOTaq9thghSOoAgUgf1YmYRTnpPl2juV6zzBl4tsQpdZ5dU8SoqgCr16bYU7ktW
OWvRoKYOjTy2Zd/9m2pnW3DXzKrxojTgePq4EDis5ZC8paWNGglyO+aKRtlyTkOATPHzBGiXBHPG
xmVktAqbb4E5uSr71ZyGcQj+A1on18R7VuAcmKfPxXTIkT6MklOr7i78OVLbbHV5Q1rgQLwvBxze
AT1HqQIWMf1zC+78GR3vPUuyxPMw7TS0wIgHasaVlnjiw+jT4wpCNGwBMdNWrxPmfLc82ZCxJ/Nm
5LzVZKdCCUxq3EfRXA/NlHn8phaqcHALiOXkPzjhpf+Rdma7rSvZlv2Vi/tcRLEJMsiLqnqw1VqW
Lcn9fiG8bW/2fc+vr8FzC3ls2ZCQdfIhkZknoTDJYDBirTnHpOXSokC1IV2VvYpnm3YWfyS6v4zP
Ykc3oEEmEFjXSaMuLNqZRgul8T3UD275O+qelBIKD3+DpCoLvQ0AN8YgyKgDLs4WPLUdFrMw3zfR
vRyQPuJSlekfv/9TcYjMapYQ4GCSv5YgKC/jyEzpw0DhVlDqt0EZ1vlLGu0KPt+cS0fqx0r1K+SI
IhBP+a+Z+lZZHKabfSNgqunzYNyivOzKaxVJnpp8xCj9sqVVH8JwC+WAXfiG+MWFBAMyjhTSOf62
7UtDjaJiSfK157QHDkmoSxz90lI6q5a7KPRXdUCZyhzngEwD2SEKr1hbDQLjmsyg6iaFUaK/Bg3e
6Ah3i9hhz5i7vEgaJEuk2yBq+KqYm7zd923HR/KmpKRRzB2vmdfytadkgE0qMiZdFBmQPeawW5/u
SukACTNeI4736u9OUtvoF/pAixSUy1+Ky+ZFsfFiUScywA0FxfskCQXdVMHzUKqQOt/UG4LB9mi1
M3v4cM176eA7o/wXJg9df4tFxcvufNYv2W0rJkbWfHTYG9nssJ7wBFlVa+dBGdtLU9LaePfsN2fk
8J0Xr7q31RGbmB1HvjK6CZoRmAc7POR0nYvysIV4AIBfAeTgVAMa4MmFh9XR1aGflYRyUyUbysuS
Wl2e/KqQ+nkJAqtUYRcOTKDg+zl0IIYAGNX9fSPwr3cAPDG7d968ivY68tlsdB8VUnybVd7edP5W
0Z5C9b6pH23rxWv2hno3lWUC3n9e2B0Z4Kg2OSUDmEDZh7oP9hxtC0k9qkdMFvb3aYm7OofdunJJ
yHWreu0RJ0024iu+UKeHDH9rWtuwvR/s59qh7+pw0NBe2oDKVr/C5T4vIziQsM1Sv2HFq4EYua1c
JYSrh/mOFRBl/oHrvAySewOWaKzwxOqHyN3VHdsRZ1YCSQmi+yz/E4IXl+mh7VsUJYC8DcIiiZ9W
2RqOtGRTasY2KLdi6Vm8x9EskRti6OdmQjG+oYeeUT3Dv0HdSCfBAgVBTrSiXU414wstP8TRWooK
8+VDmB2i8j0qn6zmtZ0aN/mLBx3OeyWtbggeCgT+6A+TSXaNveBmQqk50cbQqeorS9E+JwRGK/lD
Oz7ZCtpdcx32m1oogF3Wo3WtZEsqlIl9X7Fk57ce1iCavNigt/Rm1xpqwIh2PjNFYtHKbhu8RgPI
L0g0nnqHImaWsLa5nTvPmbaKe9/zFuUvUXUPkp3q752gwpXWcy19BjN8kYS3Vv/U2U+QatRsVQ88
BOSmo73yBE2QcEDv6VwY4xMMcsNdOe5vj402EMjL1uEAT9rJqD70mCKrBqkQClE7mEnrJs62rGoI
wdYWDuCm5xPU3KsSkSjHT7ikdERJmTbV2xC3T9Ucwrq47Nh2xBmdmvbSDdGSI7lur3ovvGi6qVfD
rOCToWWviffghXd+urISMjWw0nbunaal7C0+zPCXUkCeqDnHN7OSj022burnPF+kRIeMZIU5VyRT
dDr725nef+g+r6bYGMXe9lDvTgcR/xWEEGAmcryHa53wXwUo3ohIFMHdY6X3l337YmNwEs7edx8s
tCDYX7T82q6uK2/dhKu6eEg0IkcaUh0vCXm10en1j2UEogvTdSIe/OmBgG+2FhN0qOBAAV8m6X9R
KC+7h9HkGHywEW+XaDcj6zYhclVtsPpXnFJc0NaIl+HeuSZS6648jDkqPb9fI1Eh0yVPlMuxlvQu
UVFadN9UEfmLOBDd2ss9yaJehdcthsCFFg+boLc0qtDVi6RiGwLIczNKrkPZXyvWoMzcoN4ZnojY
bnXZXMLOUdmp4UBbFh6JtaN+mY2YCK1hxpHHm1nlSJcyHFcxG1lSy7NVrpB8EEqgY5761rMhbCP6
SHncHhqLoFHPD9CuqOjQcDg6Kw/Oi2vq94XGXsGsw70dhA4uAnOR42wKhHVfqsadhWMsjlyioPDd
FVa68ER9lwXOQWmZsH5EAgPHTie2rgIAeYu+UrkbGtnwKm6PmnOCiaYHSRx58BE6IoPHhO7bswOo
0e6Tr1Oya2F5u5ao1l1lH6rQeQ2G8WWoy4NM3B3OqUUl/CXSMToFQ4kgj2qwHfvTlwiuERAkCSpB
xMnSxDqwVBMogLo6H2hr9Gk2g1JCjiAcWZvadRLdWrq5TL2rumd/pEToEN8G4gJKNrn8rET55dQb
W/wevZteubEsGnsPrLZmuYnN+44PXklmoK3fNKPkIpqtPjmT6FVV0bD0BYGWmtz1+a2ZbTTDY1Ev
7qbA0IKZGBLeErIDMY2VzjdIV3cIql4T31jHmgsk4o/CBhNZREoYVQiX9t630+ewbm/jaFtx7NBz
V5sVenOh2o9aWF43iQuLbF4hHHPbjdLYgGf9cO1JPDcdtAVgp3e1jjVT/GXN6FAgZnp9FSQYWEWD
Rq97KYFuBCoOehk8WKN4caG3+cmhJP6JjLL7IgnKZRXccK8Qto/9HPeBDiYXIV9eb7LiquHDEdGa
X/hk3igTs2YSVLFZScwNxn8yXO6TrEKTwefXwm0Zm/PM8naeBcVWNVCPDYgZzK2oHTRi8YwrXIS4
15XmGUaiSlU8OVDtyvLuKi+cKwtImEfDHmPWoolAj6AuGpYp7p86hFxBvonKLRm8et7UkKdy/req
mSsyg7n3WMR8ygvEUzF1fT28sfsKxsBOUpaKQFDk/sFKbuNaLgMcrEN+WdBBiD3OGmwDfCqfsKgF
u7KGDbw3evOeHLGWXEFZvDnKc9bB5vS8WSeHVVpWO4eZsHQ0lHKN+tCSCrIIHSwrPnUEEzF54ba0
CDiDe35ELYhMtMy+NVUSoN1D28x9KnlKxyKXPqj6W2QKimfN0jYRl/TVXRx3s7o03odpDxOw+OaV
T6FXLqXEyFN6qySl5ExmV5X02xL4Qdr0v60IsjQvd8RqkWNhjap4HU3zu+moMQtqrvF7on04QYbk
jj41u8yBUByHD0xYbbPgVlNDysgWJDQ8mYFGOBIObeJWlEI1lobVFctsykPKaejpdH4Qp+41/1FI
Tl0aLBTF/vD5sjfK3cSaLSjZSxjRPsUUrbm2kQ1kfPTaKJulTrmih126D13wpowxO9qKL9SVgVcw
7eE69uy4amq1dJ36Xt42+IKTrLzEbglaFrNiQT0+QJSikHPe2ZOPNKpuW9SF5a2X0Oi/y6ZMoeDF
ND8yDjq2EsKh9Ng9IhSOUthz1KHdRls5bbE3Ocl1bbzNE/WDnEjQPZO/cUlnpkredeabKBY4LXWt
XpXmwQeTkA09bdp6pZvlZRKgDJa3ISdom8jU/LlTH0u6c1MMcdU367JZJco6BLtkp9cutUphsk9K
SMsmoVw8EWekOgtDtTZBoyxjgMVG9icqHzR36xXE5WzL1HqSoB1AxqJ67zg2YgLv9pCTLk0qUAZS
BWCeO4/3FiXONeRupst8aOsXPSyhAsPobofbEswpwvqc3UGe770+ojPWbtLM3WglopkY+HU5ITIg
RGRAUwlJ8GySuvgPeG6o5Bj5rI7UrWdgZaxS8jiLuHiKgnRCjspDYuA/LvXgXqmie1NFlhj3fBK6
7sV29PExCXX06NCGLBe3zdivSxcOUUwWtk8ztefyAy7IkT5phUqIO8d/0uNAmbGPJZgiIjhwCpCW
MNpJu6AmXiUe59CQHzOU8sVMyk3jj5vc5liIAvfDJCVtFmNOHGNrnSU8TZA3ACEwGteovYS/asvh
ukanWxm3SaIuiw7zj/06jncRlkxdELpDISjq55ZlLLTguTC515AwXPdZiD95tHORJmSp/ZCGNvvl
3xrihXzg6yOupPWSmCkmB2MdUiIJuWijbVEaqnuL/nVRoogreEVU0QIwv1HB9CnDuhnFjRmTCBmM
VPtaW5Lr7Hz4nrH1EeiF7ojNsS1uLSe9H5Vq7wXdPAeSSVHzvVeDuZuxF6h7GOYsHjFTLKGjCGCb
wvyyaJ4KJehAYyCAlkhzNIPMSH0HxYsQPXLo0GcEyN35XFG6XKMEOjSqDakMl5bRNYQjNZRlOz/B
itDmbrP0qNktR10n/pzHPi8QsuMLIUSZvwqRmKpB6jSKYpg7Q4iHW4Zjg7A9Hp9T+Re8nPKBpxjd
RnMN77egAIx1WTE2XdrXJJ3Rkx48yJ16DBEakNCADASpR9Rghk2LIduK3OzQgMFhbqOaGEdvyv3L
DP3WKGMk+64KKXYWCThj6KWQtQJRSIw9wSuXTTWyTyVltZrcAdywZkOKbRt7szow1jb/Z2xlM788
ZArAkc6ExuOim311YYUEm7HhvSKWoT20Us4mEEZWUDDzoSdHVO/sO4FHDd/uvOs3CYYFx9rW7aaQ
BDl5HS56Wba/vIDZrcc6/G3nyoxAVVbD8wDX0x9o8NHNUKhSsusQ1zqPRDotBlaq8ABLBGGYJueP
sUSYwLdCgTpTGcskC14jD/EQwSa1TYm5ld7B5Gvp2w3Bcwjqha8SsJJgJHBtYaNKaHB9Sx/ZbF0h
zbOqgpQIq/FogFTmzjWQ7AyqKcdlGAbWo5oQG6T0inuDCAREnhyldvmf//E//8//euv/y/vIdlk8
eFn6H6Qo7LIgrav//Z/yP/8j/+//df3Of7PR7RpICx1DczTbQCfIP397PQSpx/9Z+x+mFQ0t/m7l
BhmK/T7ESy1eoiJBaXB6HPF1HEcnBRAIni5N3bAEbuijcQpqPrEU/oNUNk/6cH3614+u4tuv619/
vS1o11iq4T8EdUwXCJ0JBXmXe585+0GJZqdHO74WQ6OCrFuqKjVHldy0r6NRJa6d0VWTA4dwZZ6q
q3/35y1dVYUhDU1atByn4T8/ErMXStCbyqHtILjtyUM98yxMfuDTM+dZS91GNy4s27Jsx5ju5qcB
iqCLW+Fq5mExROTaG+tOTW9PX4N1PITOs9Y07pJpGzzz6U/4NERVRaIfZcenLn0futeE7QWqrIta
ieenB/p6LbYmbd2xTF0KQVeHSzm6FpUoJXvse7CiJDeQAxQv6ujMEF+vZRrCUG1d2kLqltR0w/h6
LbxceODq1rkZnYv+vcRMVc2RC52+jnODHD10xLqZcA0GEVCZClho9B1Ycs7M3HOjHD2WDMtJGCWd
c6NDOetuXFK1IA43m9PX8vX94IY5tq1zu2xhcLt09ehdDw0xDqL1gzu1K8cFOITkJhyA/J4e5fjJ
OzZtOEsawlJ5G53jJ4+/t8pV6vQg5FVvRkpbRMQn4O2hI6Xy9FDOl9lsa46tq6bD26ICt9cs6+i2
BR3HlEDW2q7JHMIJAiUGg28J/cZVs+jaT+vmYWxV/xkd37Bpkjh4Pj2+Nt2xv9/Y//4DpLBZFFhD
Hds8muVu1gyVsAxtl8pVpNgAylGkjztyQIjhJAIqAt6v+4tS3Ifg904P/v3i0baQJmKw2zK5C9M/
//QqO3GjR3rkJ3voRHR7KaJ1z04Fj3KnA72168sIwcTpITX12/V+GVNO//zTmJYKKaDT02TviOFX
rzTY1BzCxjKYKxZxsT1ALkLsk6u2o42WeGcWrx9u9zS8Q1Oc1UuX6tHzHoygbmw6BPuwKHF8Fs8N
myijU5dtQN8995M/ejFSBSORSfG5G2RTnLkBxy+qw6rJt4W1jc+AY4mjmx5EJaR9WpJ7XTGokNRb
VMQvHPdIabc/BpZ19MP1Q2XmWxl2V6NOs76J5nZW3lshlGmrmDkKCeCn/6qfZoKj8cXTDV5uVTua
hbxvCnQVO95HZvNqRQGVFdYQev95qsyCqA7nVWg+JE1y5m5M39Ovs5+bofHi8TA0qtlHj6PKK3yT
YZzsIwzbFey1MmUl7oN5Yj6UeE5DegSnr/THCfh5yOn5fJqAQ4wdvMyZAdP2uu9+Dd6eveGFpDPu
0qOL0AllLVX4xj93j89d7NFNVrMA3kuXJHslyoypUr1Li4biiNFiJkl+txbiNmjYFWcC4L3QCt4Q
5V9Z4+QCtg72FIxk4BMY5XWekVyemzgnOZ70Wr6IjAKzaKlcNr66q9FWArUABdoxTjkm+OUMqpjU
9qjALAddQM5GxDO0zZ8soUJhpvwXKqCdhHEDS1vJyze/52CvjOWNJ7x1O9DRQgtmR9jo7QxVZ9eW
Wwo2T46aXvkV4uycaG16w49Si57cAoU2TUWsPcTQZCuVVnRlDkjJ0ysbR0An0O4gLfBtKnoR3cFL
QJGYBVpKkmAFFgGOhVlQ46eiBomINF74tnyuTCjh0tnQ+YZxIpUXlx5mMzVeixKtxhQgWdPHVWX3
HFsjCY1AJKmJorqh5ZmPWB164u6gXZPb22mLzmuvRzVY27ayVySlI+4Lva6SEL/86sycm57st2nu
sMpqFhsZ/fj14pUfaY8TWWsZo4pKT6VhgiqstHLaBToO+4KmDpZMYBQZJ7bEymcxVUaf06WG/wB/
3WvaKMiogv2Zv+z750fw0mu2Ne0Y5bdPgJENgmiuLN9HxbvJuk86rD7eC/DKlTV3XLIdvH2L7VCN
mnMv4vfXQUjqXYbJZgJBw/FNAaQTttYQ5ftYsdSN6mjGwqCXOAftUa3tnvKiGvGMNNcKfhmd3i5D
c2i2oV5Ym1FT1bkSE2wtAx974IjzXAm8+kowpRZqFzXvp++T/v0J8scKduyAmiR1pKONjx1YpGt2
ZrZHsxy070H25MkGuthLM6QXoh1nYbPF7KAhpdFVjq89fXDT2VSgHF0XXQ/TMKnpVf7hUDnP1cue
GlaKANyErekZ19Qa8KD1D6f/6mn1/DrtOP5pOsgqHjBb3KPVNQi93LCoxe5HwKiokHdRUFCE5GB/
ZmnTpo3y0Ug2hwLJfkZTTY4gXxfVLiA3QDc4FBi2V2z0DqvIMCrulWoH8YoSIaGkFS+gpQWALRzR
b5W0cmau6dBOippkRgiCWJy++B+ml63r4LA0KR0290d/kiUDsLhNle+D4nHozEOajHgUCjqAKyd+
E2q8Oj3e90+osNkSG2xXTcMU9tF3XVG9TDUjbrZjD8YbqRiwgwT1VwokeEeFHP6IQRkvI4eyYtfQ
9To9/I+Xazi6hRFb0/XjYxlKk7Yyi5Qn0GLAaFp6CZoGdbAPtn6bvhcJGIoic858v4/PAw6lDV04
puTzqLOQHF10pfqITsfpJpO/7VbxTJH9mSF+vK9/D2EcbRjLWOS2G9VMYpIHBOrO1p3jAGNvKghM
/S3RvWdBeGby/PDmcC40OHwIwzGd421ikhHV2PlOvtdT8plsdB9d++Dp/rkPw/fl1+SIIwzTYIby
b0dbgiLwmkxPZbmvNPO2wlRPi7G6y5B18vW7yT36aoFY94aNWjHJD12knTk2fl/Xvv4B07T6tBuK
uzwZRtsu2YDdmlRWemLaC2paA03UVnPmpyfp973vNJqUvJU2219xtCD1FJLGoDLLvRs4SzMqV11T
r0c7IQxDnvm8/DCUpjqs1NPzo0A0rVifLiwYWP0GhLB7XSPg3U4CYxFpuQMDVf/juYM8cx+/TxiT
4aTDvwxDiOODMU9Xbb2qrva5ls30KapBokAJ7DNv+feXwdQ0zZzO4apu6eJoUfOdLmhqv2cYs5zn
gQEUP17Dst+Yhs2bD4C1rq61vjvzOnx/zadhbZStvOicyo9ecxrsMu41ho3GTseUEvgr7Any1+nZ
8eMojtA5HKkqUWZHs6OVKdlLUO/3ypju0lbcpYq5Pj3ED+c/k9qCbmiqbVCrPD5uFwb+uqgeq71N
6DRGStRrF40F5NO+VyZZcA4pJ8VZsU8ggZ4e+6fL+zz00atmdG7h2XRN94pmr9QBJZTd2ueONz/M
Q0qmOl880+BOHn+I0zyXRWk05k62+CyhoyUPnqysFfNkvDl9Pd+HYtOm0naQzEfr2+OCFYDqywqD
fTcOw6LWx3KTalm7yItoXP5bQ+mqIRwemMOLrOvf143IQ5DdZDADqzrINvowiI2dqSBGLaXdnh7q
aN3QVfFXRdAxIcbpTPajqe7GelzUDfxP260QVWgIFqRmmR8pHbtNT0LIuRk5/eCnrdM0IAUYW8NS
YjuqcTzr8yhOPLVUlb2WOM6LZ7REwmYEK0SVh32ZVedRL2FAFqHaPzcxqiPQ3d1HYxf1LR1jwgAN
hxNNz6yGgRTicK8BPiSG6F4rdM5ELBSJcqaK8v0esZzZDtthyqasCEerUK7GeuPVmbIf/ddoQD86
78tdNJz58B/NL27M11H0ryu4KAC8OX2q7IUPwT3IzWzXeb5yjfPe+PfWN0qAXIoUOss0RXMhjj4W
EQdUVgZ4Qc2ABBPu45mP0dGr/+33p3/+6WNUVHGiFapT7ItfdQ5W/B/++dOd/PTzeQ8vIlH488Uw
l/GSsKLT78Tx9v7b3z9NiE8D6KYiVW9wC8IUdvajo+05l2FqTigGIAcUsGMWyA/E06gcTo987sYd
7Y8IuO6zvBF4w01iEGfY7f7Z7x+tyXmedL6lQixFMIcZCW/WP/v9o9VkGDkFqSNPJh1vBHxl75/9
vnm0OZZOU8us5vfZR15o4obUkdMX8O0l/OvNkJJvMtUL+/jLX3l1nzeWgtzQviuyZS+WWvV2eoij
Lej/m1z/GuKvgt2nyaVGbRtPUNd9K+DqADprMMgLMhx14pLYip4e7cwF/bVB+DSaLci0G0ZeReq+
TrbqqnUpzkyqc0PoX9+WDCKBMUxvO6oPaE86TJjxzBA/vxd/37OjBQv1mocBkCGApWacDZQzd+nc
70///NNdcjUPrmzN73fRqkzmzd0/ewhHC5amiECLRh75GF8CrU9aGGX/8AqOlqwuAhsexHaxL3E8
szqdeQA/TlpbAFvQ2Uqa4ujnjTINHcuvODeRelvloJ3wF8n4mrANtzj3vf3xaXwa7GgVtCslqXWr
LPeOvCWLgP7I6v/jedjU/U26YBaVtq+PO5HpEGpVWO5rB6gDWWIEyvjZmSfy42vxaZCjOeWNkT4m
KQ89GctFPpp3ZZkvFEc9szn58ck4wralRjXGMo82J00ytmJQJ4E0MHh0GJc7Y1iTU3b6jk3P98uu
bVoXaeVMJwl6+sfFS7OtFDu1mF5CQ0W0Mf6M9cx6Pj3GT4+dXjv7XUdnX+gcPXY4PyipjLakPL2F
7ZtjVvtnAxx9/SyjrsvRYgBUNU3xKwCEc3qAn+4SZ2GhUhjTuITjKwCNzh0c833yWuHl6JdYIYG9
nh7kp3klNPp5nORV6m5Hg7hx7Y6tR4HIaq4V6HPlTX2uaffjdeimMAX6EPpUR+uV7cS2R3r0VCVX
78Ixusm8+s33VKh7U8X89PX89NjxPP5rsKOlxc+btvAUSvKmfLvQnd+nf/3cpRzdrcFLjC5p43w/
2DPLg78xIzmkbs68hD+OItgyCKQ0tBSPFpTUs0N2pV6xh9Uf3Nr+m4ieR/3MV+THG2UZ1B/ROk1H
qK+rFqfGuslzjQcfXeULw/p3zx+84nTe//Xz+tefH23Unaqi5vvUw0+u7/lQ4ZA7/TR+nLsWUh1m
L8f149PmmNDJ00WPmMaGHDCWS1uDSCOD5elhfr5T/xrmeJvI98lCUMAw8E5nyXg3wAM6PcJxW/Wv
XRyHdGlwZp6WxKNXhLz1Ua8blwYJsM586Ttr04YkdxGQnFLOk99aPTs94o+37tOAR69J4GeJlZQM
CKK9DW+RCybZmc/ij7PYkdS7TD4nxvE51zTLQRqkau/J2oGgA8rmvTDlhTxTAvj5Sv4e5mii8bab
I0aNbC9c93IwwllbodNnvNM37KdJQLVGFabJ40GA8HU+I4PqhjZCV+7p9wNiRc3/+EcDHFfqpdVC
H7MZwP4TZNeG+PfqTX/NMFOl6AAVzKJocvS1Us0k0TSPddE2Fra1SmjjGmce+M+36O8hjm8RDLQa
Lme+z5SdM/5OkvvTd2haXI93DX9fAk3Kr48Aha1ptwDg9p6VX+gJ+loS7VyBoJH0TQhZp0f7aV6x
oaMXhFpLUl/6OlolSr+l3Q5TbyRt+Y3zbYJv6/QYP70in8aQR2twW0Uy5ZOZ7Ue4w+KJUPdCzF1c
oqeHQRij/njz/r6c4wabJMRiIMOKy2kOcApmRCeU1paUSJyUCsk59EdygxSEXTjc+c6fHrSyi0Wa
Nq0It0SIO82Lxh9W5zhM1j3CYQ1amWheBDnPdT912t/c8MZr7Znm/rbEQ9rutfZPD4ZT08g0/aib
LcoRxBJ3hrOxCBluYfm3GcLUBTDkMLrW+c1wJGnlNhx3irv3u21v/KmbfYCPUSHf3kzQGrV3gfUa
JUAasHPY0NgP+M4QKl5K5c+QbCSeJ+dKzVedvMaD2ZBxEflr37vLaN2q7oYcOpnciqK4qMet1R/c
Vr9I9QK2wTIX23AySlSQwAmuVFZV9pRWSDOLbaUvIv0hx7BaNa8ZTGgwUheGda1mhxiG2WT9GTHy
aCTjeE+V9mr324n4SZ5phV7kt4uoO5lYkVEIPCG4RBfg2PkGwXwlIJ1gnX0JVQkB7y3MrrIqJrQP
sX3XXvjlHlt63ux7gtyw9GaKJDD30ScxaYyB3urgMgC3PdaEhaThWo9m7viQGxutv7GzhVAJG7qL
vANMmSmw0Dau80IBQvyAcIwHQTBm+pJ4/Tz14zsgWZX1mMT7kjOfu4jN37Bm1eAttre6BcBaRc4b
rwWg6RDibMsj0VNActh2Y4TuProML9i27qNhrnHcArJOibXT76JUh2sCA6e/K+Sug7OZJ29udJfg
YvNFd9GVC0yEUbObrMz1JOPCzGhx1wUxNM19pV7n8Tbi8ixQFDEARy2be4TdjAp183k9kBwssLQ1
eAeh/k9Ix+vI6i+a/K2DSthbxtInmlL2u9a/C5RffbXISQe0Ycf3hLG19JPvFSJMnEOZPcjMX3qQ
AVR/6/Z/Wntdq4dRdy48tEypcB8HIL0W7K4MPrpSrJTkntbYWFzDI+nrG25XAVfCvUZqJgd4IlAL
1JByTEGA4FXdPgctAefLIvmdiEMDkHjwoAHof0LnHnLHZTf+zup1UL92EDxYz2oSmwGPjjYu27uM
i4+a3y12D0W7rmHVC/xZDgf/zIY9yGsH5Q/9B/k8VNlhgpaEOQ1kw9arhihZDg7OLzjbjjKlvLfZ
tgPsq+LG6vcGKDWjggC7akh5AOZD6LO8i4YPvdip7j306Ynzndt4d9Nrf4pfwKczYqQYn6OE6EV1
lokHxExDsaRdngfg4K8rual7oC1iApTMk3ZXOAR4ADZAjUXbBgYr5bwCcEasS4hK12Q3VOMVKCiV
Jd00dlp0L+plre5wfgr0jELdKvqdab/7pnZRoc3K70HkgITUyW0AHQZuF6/rxQiauIpmVnfnGYR7
1U89wJAa/hJ59jncB09AYmg8/OWLsr6BiI4D7tLU1kX06Izr1lwpxcKK1nBzW+1GBDtyqAmzVBxC
H9rLCidNBdi2CJ+xVSoeGc+baLgh6ytxILbdKC2Rf8pM1+/z+C62r/RyXelrR3+wVFa0fSDmWg2H
kzx2jPSXSqrQ7veJEwbwp2KN16+kuynKxxjwSkmyTKSkC0fLLgXXRtPiChXKfIBzjNyPynF3H9hz
P3y1WjI+K0hzWFUiGi1g34SEPjXgYBQzJFtzys4zAQjL8d/inJ8134p8YdrzUruKjNtoVDD5HZSe
bN2rfLiyARIm/V60uxEXTVE9CDKnolmDG9/Dw5EmH2ZJfsIUnAFUWbko5Y1iMhejnRLtHBZkn6TE
klxvZnbvbGwI4XaxJGQGnLPO0yV7UNbvEfozYpt1wjzceMTUF98o4qrurlB7zoquvSwNRJPBOnHI
cYVZEhN6l5RzLdxW/dYytmrzS5h7u9kr3o6j/0zW93WIgogEOPTGs8J8iPrfqgPFmQMmmVJL01KX
vrIusSFX2p3lxAcnJVfgpTZuyURZY3iKEvqYE0NHGnxmKM1L4mrJ9JpPOeDwPWZWSHB5NsECyhtt
TGF/utxfJDi+fjGUBDKjAE4JMqVjeq9FySox/RsV0yqGKRUmVPcIUUbPN6L+EOCHG09bDEDaS+pq
rfubpLqFL6qFZl2H4WvtP6i9/eIIYpx3qX4oQBBbqPTKFPv4sAjIN/Kslapfde2NhxyxRW08hQcU
8VUAFqAhGbDYG2Q/sQfTiClBB7uJ+Y6AdRByE0h3RhghEXRS/vKaPwKhqHKliDsbTN+EqFbslenv
ou7aI9PHAJj7y5FPfvGimut23BkFSRC/E/2QlfbCUp7t/CMIP4K4mTtVCeV2uESdDPovvmwdTHDW
W+u+WHBNKhhSLVuojUdEgncleqhP8j41YXTxSX4o6kNk0jhCQdHlHx7bLE+5c8nJFhNXcm+6Vw3B
vjpQzkaZyHorJ4PSodzGcX+Zg2yTCaxpyJiSGIZk0bT3HVwqJb/LyWQwSIXpPlJv07VvJqtXzKqK
FrTlTGU+BE2x8pmxYT8FBnQc7lQAiXem8dSDq3LDP1awV4FKZOqV7AqkxfDyVBjS2c5sn0PA3/EQ
zHs/ukj50NRXWcLXAuAeDoICsLy+V4vr1L2SDgqNK0Nc98CDJ7qic6tWU4Bwu8ykNYsxpikgwR2s
X9mt22wrcoKCHa7OBpBZQSYBBr1Gr9YZTqfC4YBjgDoDz5IW3Zp4mzY3VnZxEwTmPiRP0QKLo0Pp
jMP3TJiwP+JZnr/AOm8H1KhPXXGjgtp1jV8KaDFhsxMA69vqKwtbq0gQe4yvDpjJribs4boJBbkJ
S0RmV17tg00Xl1albfSQxYz1pQHkYSC3ROd0WSLlU9gMtpzxPIcEO4zRLhUrWz/QimQKvNppvCQq
dxFH3YIv4Ax407ov8ifXeZfMwoqkmNQbL3qSbzRrV3ksKGTc5eZbED4i0yMvlfRcip7+iOigmcOA
2FvxVSZfyraFKULSBXM8NyBq8Oap96p5j23sV6s+xtUv2V7Gng3r4tkBSBiL65GJkdhP2NLJYvjo
3BTAd3QR6XAU2bKA9+xkfehzZxa3SE0Jvc41nLrEw8ZoiB8BfNVZNTfHCnqPe2Hoj8yZGD6woRwc
8Ixd/94PN5m7F/mmma4eOk2CPVivjQuz/TNhAeNhXBBFt/m/HJ3XbutGFAC/iADLsr2q92LpyrJf
CMuFvSw7+fUZ5iEBEiS+tkXunjrjlNZq8rYkw2kU73q3CZuvqoRTYaJfjj45H+e28V1Eb0b0KJAT
4R/J3wD2zZs8OY3cC6xB+SU35Z9n73Pf2I7irbQQZjQsSd+j5uTEKGUFN9DYI8L8l0ITiYMf2b58
n3vZXAqHfdJ/RgcMvY7zbwP0mv5soZJJnycf5p2kf85wJsvXffU+DL+JgTKaXzk4+V7W3GYR9ft9
ECJCBnjjNubcK6HHIjFK+ZUW4FB8CHuOfej9tQfz0DQeYbcJKPs76MkYH3EmG4H+wDw/uTkAnw/D
P0ew/x30SK017q13KS8aEV2GHiQ0q1kO87pAWMY5FpB7ZFs8Kl3TnCBhzdXoUSNaSxplZlYHxGjz
Ab2O2bSzsDsFBuJf3iMX1A3bvXyhm+KyWcyq9VD+GP6ba386zUt32Z03L7n4M611oP8LxUGpQLZ9
xChAqvJNqW6BuQ8rNseNUwc+DjkpQ+Dsi9vMvty8NGIMHkBxgL+Xvau+/43Am7PItOjUZerccrhX
JT2Cyn/qBcI4SK0pgwAg6SJpn9VCXXi9WBhwBIJuP5I3xOhU0onEppQcjs/UBwX25pEnQJHXvKeE
HVJj0QXQWn4UPTjXbM8hXmersSgOGQdhJenYVccw6mbakC4ajs6k06G9MgIvkRCzLGEtW8qxpdw4
AU6V8TP0DQJMJnzgcFUM9octAsYOjCUMl75+NiCKzQggIIQdeTDCU1pd7eGmF2wYb3MwMGObLNhI
X6jiTdN1qEXqBq2xINUr/tUxGwoHkfH77hed9zSwZxoAvgLnnoFwihi6aSPm3cGXdXk6LwOMo+G/
WIlInVrgBe2EXycn+i2Ns1YVzC9voUXMXf/UZb+ZcfGaTdx9DXIbWisF7IJtL5mtX9gU0pjwYCl/
WBjIkjk2zZOMrJMVdBeczAeIH3p9DJxd7QIWzrWrBfZV8APb5qF2N25wgFwSR7vW2jJGk9sI4jG6
fY41AlAm8ROPoL4kv3PTxaApoAroXIOQbcS898h+k2hRinGhq6CSq4pVfi5DtwDAPzGAWpcEtRA8
CZiIYW4l/qH3NiGKcgmuVFPehmHvgTmKaAUYOWicc689k/xHBa5fwiuHR2pIcwk+D/TtqQoUjiG+
JSRPNXu4okqXzmit/fA+2mdAYssQDadbHnE/BtFqVPeD0cwkeHCrejXBoWXOucZj5BGCD0199h1j
JjnTLLlNupTbuFvIjLIhjw1Slq2tcDYBNLPNVVdhJC8+4ASH3l1Pb5VEMwvnovtHCpbHe0iH8LQg
TBbmwuCFl/ILoETaHWX+EeoDEjVAe5TYgA4QAfJwHa2B1QqowXEZLtoCCGnBUrmDAF3hdFQGDZBt
Po/0g0u6hHGUtc2FRqphuSa0xE8fk1C1q61bHx4GdVVU+WJQ75OgoEfEcYn8D3CT5C5WQLUV32MB
oiFV95mFchReprGs02ytM5vuVzbX3C+TaOhsnEUPwzXKt31rbL00XxqGi4yQyXQr+84nmffdzjex
y4RP+heFkrV0jh60JUZ5zeJjxCi3HX/FosLb7YXaygvEOxa0MFTmhgblCKXbX8df+vQP7ArynxeH
JEp/lBK42+CtYlscVcU8FN6j994HWS3JdQHAkhHGbPhTVcFwBC+FjEuDCc0VqT9SSe5mHUYTCyJw
iKbB3arB7E6CLsRI3Ofqb1d09rHzzR+ZQyZoRs9dxE5l39sUKFCfhd5cmiwXQLwaNLR6/EkMLXvQ
ZTOp7tPqd/pk1QoSD4CzvvLmlfxWnb1u/PaNMredcBbUPbbfbt8HzTap49VURAj9SzBtpJtfqri0
xaXvBdY7fu4hU6no24sCe26gjXM0tE2x9rvzGMEZJneK2c1p5c1zl3X2CYAUgFm4wvKeUDQoEnAO
zs1AxEWxqehWyXAW/jVW3tLo6PffBqgWqBmefgoCkpJW2w4+xOLx3YQ77hrZkeBdTgLWZA3dtBl3
BapPVWbg9W8y2g3NuS6GRQ+3feAoLQmChuxkA5DHhGiqb5Nv0PJvITHWZOtsqIPAYuELgMN1z9is
HPNVOMfQC8iTHjVRM/tqQFbg8fr1IsM0X1sPESf7OoM8J99BhS9qR85rYBml2y96MVw7ZwvbZZ7q
9xwmK8Nd88KrZ7H8zKiYheLNyJ7w8fL/E3M3ekMCNkCXyTjJE+23IMjNwTI4gYZXMACgMcy6Sb0Q
KYs0qZZhdBwAI6tyRgGwUJceRVCd+N0Eh1lY8bnq4GBGLuhTykOESoHSna1sR8aS8PqyQT9v22ru
R1+R9R4lH1HknWJCmM7c1vF75dXbxJ7AsDh9sJtw2VhhOOm3V1I5TixoHDM7J74X6noEIQl+zHUx
K7j3NjvX+rJ2xbIi7/faR0dUJYuzQTRmhv8abuks3QKaxMDrqAkx2bnkrRhgOeZ+ReiytcZlob1c
558J64ZT0DEhTdZ7CzFOpu4aHX+QJcGrlHOv+ynwBk6wFaRAFY5f3QSFTYVGC9pVr58bk7favdrt
tSpWw7CtqE6FElgIIqJ+MEHesDnlUo/oD3G806ydKe8cq8ColaWe/OrKxtYfHmoM81Wbu0GuhHyp
JS0zf49Dpph4bkiVbg0XoFtunfDUJisr3McIrEs7Xkp5dhsEccRgRo4E2lSP5pD8Yw+WvSdIclhA
RhLWqvsRoGzDcdOazpwHc2F2cIni9eC9S8GJyUNnWme/IOurA0C6vDjW8M+MmllZFLPO3Y0Kbq7f
Njk4hGEjt1QDnRrP98Ww4qfOdUFtC6ZS0L+JOFpIO0Dx8LBZ1wZcRhX5M9fHZRW4yxgFo+ZPHJS1
5DKGs+iHW+lQ2Cza1VSIdjjK6UivoYyuTPgyEEU/c8maWv5PA4TfeluSFlxXVHa7j1bjAejAO/lA
RtBF+hFQFDGLOagDeICUf93yGhAzBdpvoKPG+Uy0yX6FAuVTJms2MifbkmZDX+7ihVqcdDDjHsbL
YNuQv1gw1tqBTK4BXg3WiL9op64r2eFXCfY1VS0X33DysiDTK/537SiUiM23urkZvPxjMS7q+CCj
/dhzqgc+N1xGmXJfcC8bcHwsUjDbDJdOd0xscPbOlwAmravROm8ujYtJkTxrlEdiB8Aqn+2IDwgP
wQAjrCAOAVaJi7MiEL8E1aNFvw6bPnKwxBQTMVrldLtzOsxS/57HhJRcQLqHpnLNvBo32E5kz4aZ
TQ/5RAdhhGIGlZ3ABry1a9Em88BQYfAmwwOFBoA9DW+RMp7GTpzyOoSCV+7ruN8ikdZNnl34SWqH
o7nzfxqQWooBTa778Iiy3YDFLuoAbdm9vIQru4d0y9jDMrL5Oi3FNMfZR1TDMHCgLGygC4vwpCH4
9cSF9b0EU3JBgZAvZfknFusmFuZmKJ+m9j4dOpqLuMNaVBkRjFERWaaE3w02QvPQIhbJ+Xo9nFPR
rXxWynrQjzmsxlpdOskuDe8IH4TDOmt8iTBk+MWGzLcOsFoDacE9l2pndoZnjuDcbrYdYC+dKq0b
foz+++DbCx4fQsV04zv5LrZpdGaMH3+BSZm3xbMnwWyjp8Bg2rtwu4qdVYpZhJjXUeZCpguTjSaO
pYWnAuJy+Nw8FAsV+SCsUwNrKEjVFldGnu7bbhWJnxjWVsn+QmrD81WdreoZtB1OFPBLSyF9OLWw
oFNzYY0cAdxOUMtkhybEJxoO5qp3pDuI6um7I8ctqQrl2k7z7m0RLVIGhSPne4DvOqnIEvvCtMNq
xABmGiMcFxR0gQBVf6NxogxoPwOdQOrTdx+VC8Ldh/ze/eipmLtELcOmsg+a+WDu5J8pJiL5SL/u
alBjcss7/gWb2zci0jAuSnOSuBBN9ZAlf76kfBlB+lfXntOvRKXQ0BUMI6kg/QE+yWrW1yVpF5UK
yjnN5FegpKMTYKZs7w7RO5NlKz8mD6zKeS7OIgUo6lKfHHjH/QWOi0XWehtgqdgki2XVFyu/yXZZ
Etw8IpwytH5kUoGZJpSIAda37jIxECKqhPC+tqBrTgvgwzOeprIwco8pS/em9psOmLfljBvfJ8op
YTY2gMZUIGWvhO+lw/FbxcUaetHaTsK1JW+ORb4Nia5WNFJoWHJhvB0Da9u75y46lTqUWottUtwD
wdWp24VELA647wsepJfxrD1NGmThp+7/mcMtRh5lQ6UehDo31W89+OjQZznkh6Y2lS2fHtXkqvwK
4fhbFAAC78Hxkgy3UfmR1G/z64AdIpcsHSfQ6v8676QU65ZHyCcwTgwSo7JD3kOe4Gya+FUCk7TI
GNeh85VBOczhUuk8qTBl4FFezVZbUUNdqHG8cmpMS3D7A+4S06fiafJJWp+i5c/OqA4ZczbDaMKR
oUT/IihMLqC4BJI8WpiVKCFGpglcpHyvlBtF4B/4iaGU9pq78vgRpQ92nm8ToJkox8MoOM4sc5Va
R7t6JiEPM0ZKWhgpMXBf7+uGSl4O6BHGaaQtmmGXuC9DoRgXxHsvB5ZvYh7jV2YSTXXJW+cgGCnf
on5rtg8XVZpKF2GsCZsYZhlhOo+A25irAguvLcnLDvG0bBDnoPQCAsKvLv2qQ5AihjMT1s1Obpg9
UAAc8ImtwQ8+Yxi5Q5KQK4bbhJpAXwqKKWGNi4gSQk9Z0ipT3NEtBZKsWxpUIEEBrs06XEnLXSGS
FDJcGQ3+FUp3NglMlr435ssQry7aGfpWN2DZEFBSxESezi9+G3Xvtnp1umvZAEv80LNLaHTrhB1g
qW8jXyeo2fcUnE17p5Z3Jn7nhqDPinKbR4jNo03bsW2vWTNJ3K6JjeF+SWUPGXbmsqrbSH+ZkTKY
1GTi+jcYzI1R1KvE+SoSZx7azbLhT1Fx8LU2NTjuYo+znndRTynzU7jQ3TdZPVBjrLxxG4YPfm1e
FX2ZytHQdg3FzN7GEjiaizixH+5gn7m26PSl+tUezY3QlVMc/2mj8+miv1nkOtDjWH8po7m2vfTB
1MuX3xdLx+YQrg1KIxNAcuiulaUdbbb41Crn+fao3FPLDeLg2WrxkroxT5e6FyHNSWHelNG98uqS
JXL5YrGCMxF9NgaPJe1gYAh1cGgCd1dy2TfmXeS86BpNEBkdy9ZCVRijMqE2EKirUPdoAbXJxYnz
jRX11EZJPUYXxLmKTsmHa4ld6yl6CqpuzJC3UTzTqa1YAJcLQT426KhTV1+5Hp1KkeXfEO0PUuTr
gly98cWmYXMJes85lxwtWgjVRqormDpoY6w3pnypKtW3sXf+EIPwqnHGIByNcHUWUUzJrdpNuzKz
zDPOWWHfi0DfiMgjj8hQ3uvZwwbllqXVNk3pJUXlouTmyT26ZwbhEzt9q0DVf1TPXzfSJdOCpTLv
HErLSvyKzRABBumu8MJNj7BtKFPUk8kSqsKsx2pQ26TGtrUpIdDmhXlJfYpQQ2efgM+9Iv42cx0W
WpLo3PG+1xn7e6a+6TL/r0AHQC1yG6gYpiznopRZMTV43mPpnmEprEsWmNOqfxCUAHVv2yvjZZt4
bO6Stq3GUu7M6rQtbW0cF5l4KfQIxghwQ+0M93wI0d/UQ0J7Td/g09vo3b7zOFTb4cXK2DUvhnPk
m6sy4tmGz08e1+QE7RoAcGXXjg7RVrR2aAOEoPytlFw3NZNzRVivZeVZHeL3xHXvWqLcWxCgeawx
rKO5e1WH/NfYq6iUF+QBD+mO5HeDDfXGPMZevHUdCpCTYNmLo62RglJORUhA2FxtPAl1Whx0LXoN
OKEMQ9/Y5N+mS9WFx57OvEbFIb6XjVzh1wLuZl8HolQrI3t1eLIDfD49+VlXZg9FpNxKJdj+7NZh
CpR8JobWc/yris1LkVyLPn+1tfPPGiREwlZZAUQ8uxWhBhjwFB+IWseXMGsDmiHJzcezo9j6smly
FNypzYwB7ShHaY48OWdtoNyiO1sn1V4iTi9scW7URDKXw38kEucEAwvKT/7QRHSNxsQmoESojab1
rwiZwW+DJ23irYdyQOrKOgbELNrhgbdvnQzywrgY3Dtj7bJ319LOManwF5qzaGvjzRX/Ayeaz6gA
eNkpn2kDJbAjgnVRFTYav7yKto3CQDMWH/UFkYs6ciqPjaUd+pIJDstdFr6/bj2xsTzllFPVzbrq
6SJh8tR2wXQv9aaqoFYF9lKv45+2DTeSYLSN/fuQ5Ygopvsz0JZemRxTGIJ9n3yNjdBgJqQfuvRO
uuxOZmz/2gq6A5nVX3Warqym2/hVeawiD5Csa/zoo/kR2cgtE69fVkkJctkksc+C8GEbwzEMKdWw
e3hVygBDvLHrNfqGaLCU2DyJdNjHrXnVmBIVyOwM6S5JW1YR+ZVmN08VbnZcyUud93huYv+c5+bW
b70YHZcH9V0/xJ25q2sThkm8a9T+GmFLGp1uk4/42Zs2e6WlfcAHDv/VxhsYGLsussjMvWXkiXVh
hyfWWv5pGgxsWe67uEYRUF+dqHkbFZrIQxavaBYQFQ37RI/eUYmfjIRCTJSnnH6TBxKtSZOeuyy9
iE7Zmp3zFkLtBhM4z5TyLamsPdC2U1RToU/qvabqD0sbt4ydfISecRxdh2EaB284wO+gP7N2fkf6
dM+84Jq2aMo8cO6us5RQaOjYZ4fQicpZO/pXNyHZrUP6jMLdOaNxyOjM8sp/tjY1SW+4Ee4MCxaE
NwF0eNjnxqG1y2/ghAMKdN+ah7Qq5narg7jw6r1Phds34weW1Z6tUcSjYbPTgS7TDVTwFvne2u38
m23gKs2n7NkcvtPSZSrEfoFQxm3oBv7Ssv0jUhpaKEbCoe890krdlU34BEyz0SzlkjmUgzRJ80/3
7nC7NMos+BeyjCTLwIWSayutiVFcmm+d3R/6dPwpNYsfNrmCGpsVugOYyX53gpEuX4jC1J73omf3
FB1Ai8UwML+tXtKPsod3Iu+F26j7WDqvvpho3xR2dJOxMEzipb7kCSNGmqD8eX7WfBg+kaA6SN92
VgzZOpc0uzUHQY/3acSgDTQfv0UOD5YFTqoPXToHZfUTNJ4yL3tGXiIfzY3302jOxXeHte4VqxK4
dijbFd7GVekhl6/d7tQP1SkHAEjBfqOq1bzuqM4CODZ1XBjsUl6YhFTwl5EzOMq2Q++2MK1uk4zq
Bg7Kw+6YqirKoxFmX36K0xAuAahScuuA2ntbaxTGiqXXU3BGObWyseU4ArGnKVYNUpDSjQ9JlzDo
1u28ultmptgPDcNxsl76tPBjCK61RZ0OGjSc4/OEqif42hvSP7XRyDGcpp8YZv8ab/wpGrLUujwK
sEE1ezYiosTuh+LlEUyOuoJdCC5uPfiP0EnXIrO3jkcDO2v/5TX5XBepC6UrDh1dVC1k+spJIGAT
BFNn45UgcinBBtdyGdr+UjXKZeRXuzH0ZrU9HK0cDXOmh+seH2ks/Xut58tQKFQTA/SF3nfDoMUA
L8fIxF0zxlNW2cs8+T+DAftSoRcRYh320Z9UCY69oKTXZC96ST0GS3OVNywWAyIyEDg3MK8YNbFy
+wuq6spqq0c8VJ9xqYLi8p9e62wAfG4g0XxEo/bjUgKnZrCqeazTvIVKmtyFIJ71I3jY2bnIwYzK
SfAdQeicCdeGoWF5IIrrk5ZT1kzzdZ17EP5TMqD61U+RI7ORO1aQl6rq1vxSiP2UYgUAF7A//nHV
WSmeB/Q33lRG/lZwCaU0iDyyxtqeI+NVfJKaslgU/sVxhmkCovWZzRueUdauOkb88orGbgLj+yCS
Q17tcGeBtV0p4Vtej0tCkQEel4ZXtCkqPpyjDP/00l4EdOqM5mR4P1r+4Zp8W+ZnTqM8dJ0NLile
ZyhWVA+q4j32Ti6lgiJztkkAWhZxT3+hFLZUnW6lyPNougx53tz6ZPnULsgceqObTxbHVtFXIdFs
QPIbJ7Sd6W/nTPMVmrVMEnVh9N3B5sR36uUYZbT2MR3fOwD7I4ely7nSA4Qn4RFhu0YSNq8cb24b
eJHBzNran9W8Cmp5QiXGRqdnNh/+9FPFL7ut1i3hjoGbq7nHDLRlt5FyVtHWs0Zwz2tfOh/XkK0K
phZ86F2pdrFMd16ioBOYZOATG+I7Aw+njMZCk+tIK2eGvSvJVKKp01Uk/DDpZIU25Y9bf+rIi9Lu
x5pQY9G5Lanb8C7YFeFWoe1ShRZNx4RU91Hz/RA4lpSBQ4D5HcNE/NaFzx4aE1OgIRAnN/zi0o03
1XC9WxL/86l3pfH7QCzaWy+gpxsFQ4zUvfnIcF9OZULTbl1xHsUtYRLBcvkk3wUnnoe3zR12Zdwt
YroSZga9xgSsTa3UuBsAzsqOpOvXpE3iQ9114kfm7lumQflIGf36dTVKOWjBe6p4eGNq+6dSmR6z
B2os/HT5wE/IL4EIwm8NOO3K0efVkd4aSRkjKheptvNRxTiFyykVfygT8vZdmL+1R6wOTzt0DpQs
Mv3bMn4scNX2OqaRZ8ec5G0zV/BxhDbzC/VaybpFjkh1bE5dipZ61FcJkBNOD9CZSwdcjqn8UwCj
cfPNQ84UayDqezeLLzfmtGEkdURtX5wC6NgxU3dYgJ3+Rb9N4AkJ5d+g//bBR9FFq3b8h+V34WA/
yoNdpr9nzTvulSL+pynRLdduBRDuKDgFVNFDMbXlvHWcjjuX5qVadivUCGhd9kgSRNfNTNGtnZbB
Jd6mxDtlA3NU6r4SAMDD75rBsFDZeNBrc3vn83y2HlbOfCECkMctE2uOjYwsXAjO/6F+05qjW2IL
IrsniZk7dPUMpyKepxuEPrmdlKVobkrTXKTdQ3gvjfE1vC1K6q91h554ls7JsjP7VnEuJXBzuWuU
aO33hN3q36hlc5RpTv2TE6tkGpMc5pYpccqeX8J/lNWXz8xTblK//o6yetGy4OaW9OHl1ivfbf2a
kI5p3kFRfhmjnivJexYexnTTuUchIPQllEuNfUVPJUoffkrmwD4LoVP3qppHAQa9oPacx0fPfiWV
ysG6i9UTvAemFxet082VgOLEw0XiIn4gnVF0PSM3oaGSzDPmOBsPTX3fI5u9tDlWxP4QNkxc/kzC
ej99hvJ7moRMVKoOjJjkyqsfrUnZsdAM7kT6G0WNU/sjNm9D+aY7cqEl7bxj6jryHwaPc8YVmVQ4
QdPvrKRO/jno/IvkC0M3je+rXl9iFxd9+9E18WKg7JMr7ULvn4BGZ4HsF4m9H8Ozx+BvOCmmr2qA
i+DXYqCh139Bhy4sPke//61ZgGzHjym3DXkIxSDmWqXsipxpWXPjha8MDS5cCyZtOyRn2SwafnLl
M+iZAB5z3lPuRH5wBnfTc03hu4j+zOSpEi9lDvh3xFdB/VQpjYi9RfVosKgVjSmNxA+1ZmqNbokz
PDqar56bLQqZzJv4Bzt1CRqf8ZVZ0hQUzmAMDvG6Hrdlx/9a/xj1a2oPuPWIfBWDGckG0nsjprp0
l/ldJeh0/8rx2imbLN6q3ZJqIOIQvAYMR41BirAeD4vBmQPlXF+p3qetbaLus082Y8Ywu8055cAs
L6gpl58uLahG/BuUfN8rP6P1cpuD7RFW8/tqmZVwLIpWUKbqU5+7a8tTV3pvzAzjDe4tMeJnrY0z
EPVW/ws45one1ylPdlJswkJsO6DulkpoGz5N4a00YSzT6EtRtn78r+6uusP/AzqBYVTBeGVRcpzy
RSVxXcUtCb3dZLbIxxjx1fq/asBTgUUyyh+RYh1EIJg52KmRw4vLdCnj1NUQznVRM0VrzVOmWfxW
LNrIw0P6bk+qCX5giQ7NaP9VTPcCYtS7tVFrG1MJV0V3dt0bLkRsvUxGNL+1Qa1I/inRfZTfffoZ
Iz6TpEO9/A3NAd9JRAP9S7iwKamLEzClJOvs7I/Gl+zVpQHjvuX5aPOdPuwnlRsN/ngjARa6Y7/C
mbrLvGhpJBvRk3Tg7VVp3lY4efW3JFVWCMznpnNXjSdp+ky1aUy2zUIf7o52Y2B4bo/JukaB7vv1
JvB+c705tU3DGRLPFIsjiHWQOPhusET1t86FvglCCII+9VQOmvQ96tdT43vQvnPGyvQKJD52quJU
d5ec2xQ71pzq/8KhhxGa7UamJ13wQmaftX2I5Iei/VU8v3Z5LftdBgeYEZ3c/CzZ1i3qRxwd+OSQ
ixtQizk1SeD1Fi27g+C+Pw/5rkIcXt8GatFuOsxr74/hNVspCL8uY8XlZH1k0dOyTo3zUKZjtyTD
uPg2leNapWvM/OngTswsmjcRvTuccepale/ZeNTYicCYSfGqmDfDNKxZzKep1NpMF1PzP8mJBxhy
UtuzVrw77i2e9gyym0y3Ub31tH81DyGR1tw0srkU64wz2WNLwjTnop8m2oqtysqzcbfCUy4OIj8M
+LccTtBQv+jhgUsvJWrIucWVmAHa4K0Th4JvKKKpZTTzkk6foNPmlzU/DMME3QPP4azTzh7hTV7u
4MchDalW4O1mWUdzzlkoNBwzZ0+eB+92ZwQ3K98nIlv33K4d/V0UL4p+lMmrqDaSobjQeVMzuRTk
bkHwNLApl2zmlwws1x+tvJilRJTCWk6PD2k8t6Ll29141rtwJUbSe0dpwRf0gze0bpAD/tmEdJFo
+aX/2ERmnU8KOT4iR1tTiCnJOp3QnHU6dGA+bPqr88qm0Uf3HnCcWY1X6oHsonDKqM9cUmqNLoJo
r4hfHGYoV6bTy5lGbqr1mDkrJ+O+Lu9K/0pq2tcso3W3Cfo5jESLLi3Tnr4RU8ylxXrUTUerVDXH
WjlqNB8TM8XyVWMj/gvaP4RazEocB4c/LHv28nuasRuyaGXQVAl4QTz/4NfniNCGA4NFsSS4ZDkD
7B/l8E7jxqdyruGPMDHmsAGFPEhWxXzovEPZWEcr0hlVJxMYT6H6Vjl8CH65au19QyZacoZguael
MmCBZ45FGJz4tsa/fPVi36OCb5o7MpO5xqcXtRdGCiOmScQ1jy56XBExXMz+UTfXOguWUXT28mhB
qT8r/mX9p21dRjyxcmBQwrsXfbCwJzGcvMj0I+i/auXhiLdEbqTWrmQV71X7kpi0gdKnUjxzS8Ce
fem8RT5xOBZiRnlukf3mkWfoPYEdlF/aZ2W76QzqFkxl3vqCq0h+t+4BI6JtHG33GTUPmslOy6iY
yz2/D3hbrWjZDcR0HoKRnq+cU30Ts7LnKWpgULTIL/1mHotdV51C4+oPV53cipUP6zywyBzwuJQ8
xHdXWQ+Zv9Konzg07+zBuYuaElGzsF1MyaeU2TAS7Sr9Us2bPp5aB6lS7iyNmCtbu/NwFuYzsr9D
52J5F171vN8V6aGv+CVFjJaxmqGXf3r6VsVvQn+MwUvLY2av/fVkQmbwu5T3Ni6XkoKjQISS9P8a
aq8M5zTW2+CUCz4UZjjfpg9ALwnvMOuIwj3mw9k1GCaM/U3t9MtRA1SYPzVmtqfXx4m+GS5fqqG5
dMJu4Qa3yFs2KqOIUc9waLXUS+SsGnsAjOGq53Qaj8BTnfcbz/0tlY+KELUidop7l0l+LFtazSN3
yYPvCD56lJCeZwfhsn61N2jMecHOZhMwoziG7a6lB+wxXhsibh4xyteYqkWL3IvhON+1Vl7TYaLi
qo1HRnQIFcuU7yB88xVtjXhnnzndrBCC8/NfhKoJZQ+21XXJyNZ0+eIGTet1w3nOjGo5VesN/rjm
L7XfhPI0YSe37V8CwroICcSoA0kitcD+bnzEwMxQEDObJadl9CzbAyU8C9PgiG/42FElLI+9y/iI
A3RSFaue0XK/O1nDxUtPmiSywj6oScjEPuPAJg803dHiiZsxg2dVhr+DhJm37ak9qXzdcV8rzd5g
yyvV9H2BeS8XO63HwpI/I5ULpvFmFflo7DaMOz3V8GxX7/7wGu2Pit6IJhknOOvoPNmMpQmkTWVH
RIdlvNQKtjvjs+9eR5jTsl/CRvkqOZJLJMJqwPyv3hx6y1lqw77n6XBqMS8ZW2X/a8lYwmwYy3k2
YFMdiw2797NOfBTKTyWntjHVoHTqhPQLfrp0Yvew2pfR+vdn3NYMIDGbP5zKdGoGIweS7L+xOTnU
rKd5a0s3MLTlp5wRnihz5q1Dh99kwCOfszOR+Red2blGa1EsAjcS3DUevGyFIBusQFe8klybhzAl
wMKP/yw7niug9wWd+owabzzqGGO9NT1MXEAj1TpmneplLFkn0faInZiW/WM5so3WCYbM6f3XsCEK
xqqwyWJFHJetdqvM7X8cncd240YWhp8I5yAVwpYkmJMokQobnJYoIedYeHp/8KJnPNNuW5SAqnv/
aCH1qjIHVY1FFzwvfvLrhE8rfBlbd8263IACumRIghbQEr9OmReL4ZYgr7Td6iz891bGuxSpmUz5
eBONYsGeC9/DBLKUNMUp9zHbFdqF0x3EilycQxw9+FipdneggKrRXY6FsnTdr9R4hJRpRTH8tXm3
Mno3pjPYKUx/xRZRo2hCRAXnJcpXpzxixOpdaJHykVIGmnXOZQjlojaPjfI1TCXwzGfA0NHViKTh
tnRMvBQhuVOwtP09nOC2YDIs63Sfx4SKE31hm4hxqF8l8h3QKGKK9SbxwBRJ9S7QCY8qJI6OnCAh
u3huccs6vE04n1DOYqfE+IYEImxe3OzeOxAA6a2X7TmT7VvLS+UU8SXzy5sLFJrJt44UKPJDPAnP
R9OW6B4R6pSK72OsXKS6LyklNUaxTf0vCyyqm8g3D1zP54909lvB7WP9WPEByH4xRO+1C4DEgalw
Lqghy+ori3EyfdbRpmqVhV+UO+n2WIr6ZeB/5nxQiyGuqp5teUdgkKUfgpvHwEuhyWfMIZuy/vXU
Q494joxhl/vnQCNrvkzObcQTxEmTdVeMMSASkMkV9JDgiBto1SUQ/jGa9YoW3aR614Ojpp7CiFbE
BvB2K/VdLqDgf5vxi5HSnPZa9e2q287098CmV1ofF618sfSdRXVqJA7DvFYwHug3KrdXKkxVHDie
0n3RNM9f8obMHuQpXqUAMtHnXOSXsC92vNCBHN706S9EqO0iAUVpDaWI9EOnAQcRCjd/iza/nhuk
nRsh8gMCMcdc+c7NH3gHBmTcFj3LycVgjqKoV1H1j0ShIbPUN5nxSmEA/7BsEVK61/nvrnsrWQ9S
Rk6lvOiDu4TmxBX3ZuVveTF3L5Y5LVMHOkO9modIIjuNkTZUYUbh32wViShM5DIYT1ODRYEVdqAb
2wALnB2X7r/Svtn5zpacE8McEP5dcXxQK7GY5DaSbw12EJXWyKn59R1lDWdcSSott0XwG1p8i8ZN
Qe5GDDxXj09KANGRMzBquzHfJlyjVG8ARD0d7sugec6m+Brihq6zxWReIsgdSJsBd6PIf+mw2+Ig
zRAp4XPAnPSMyy+L0S7BQhO2dO91b27GM4RhT3F/p+Gmhm+a4ni1RXPo2C1FffFJ+XfE8JIUCCpo
9zBCz8ISGeSA490hctT17OP0OVLg0fHQIaNtM6oQ8dR/tOSoV2WIO+80Advk9nvmBp4e0pI+kDhN
8Jmfld7k33J+AG6KaEwrOcZmZJYSCzwlQfbMEhCE4IcTGKkD6vXhJ6sQL6hIhp1iAaDyCVIC2zp4
qs2MhCiCQoMI8YKRFWsXF3JAVhxCG7MRC2offSrC8uYV9dq2pc8He1wmaLu2XjPc/GWDTgEbGipx
e5TrqVPPDl3UznRkrKXR/G6kJ4uWeVwK2445qLZpqHYgDo+Sv03E5SrsvgdB7SJ8WHPUsptDfzSi
k1ilMzOC6I3vlf1bgZs4wt1mY0ft3y3gzu6cr1A+eXYK+6tMm3tr4bkT029jTFzfBf2gYmmD0U5A
SQDT6bRDxj6Xu3K0s23idf8mfXeV9NeyvzrNd8C0RhMfErIeszolgXxTG1Jwgs8yOOhIglLgYTty
F+rwr0ToIghFImO5fQAI1+mH4XxraQ6XYngR/i6Lp6KO9r4/u5x40u3PQT+NpbKyWGWCDIMJVEHK
9BFvp+a906xVCbHZKodktgna2cqBBc4c3jn05zVeHIVmkMSeULNNnkUAau5gfO3f8/rug1AbdEwL
eucqfz/JZDVhnWxN9x0GadGobNu4lQytWhvApGjOMGUsw/aNEl3TtNeRFnk9vL4ipreWg8RpIcsd
kwKqR86h2QoGlxb/H+ahssO5auItMhjn8b2530nJ6tl9T7z0WflQOxgEKr87HVJd4dUHOnPoNk93
jfJLIwRAGoBAvY6HP5iaO9/qTYV2k5ckMjMK86o9pmcWS+0jFjwCtgUr+yxUnE7sbzGOPx0+1DC/
KI5YCQr+QoJ4o4baSmNDsjjj+tPBelQSR52LT4mFZpB4GO8uT6/RrOvpTThnVjUT4cKwa/U3zdxH
pnPUHUx9Vb0RBACq7UPkm27c5d0NwAk60GW0UYuD5FIxw5Y42s/cj5i4v7voGfkXi5+bazT7iJ7Y
Ad9IIsBuKNaG9BkwQ0eW+gYrvtV0f22nnF1I3+o4X5EjsgraeK8wuGpYaUPHX3VOvw5wdTi+zQmG
NwUTfIsL3VcMwBKTt4OqkWgRa8OiET23Azd/WjxUDdUSUtVMFIA+xlngNgis+i3tKIiACfBFthZz
4yXy3cqHWSbeNx1jBW9hfQ0yQn5qwVUOVi2ahSwbRES4N+21X/yMJR6TsHvxjU9RAjaqGHf4Ubej
vurNdqlWKsUd3UGk/8x0XGVwAFrxbgWIxUDhOtDZydjrKlEDkkYU/cNlGArCwXOUn8GnciNrEK5P
F0Fw3dSqlCgq687EzcZrGKrW2hq52lqwFWITjRayqbd3fhIu9QLATeB4h/jehb22Mfg60FHgksDN
iB+p6IdF7P/VPqk/sb4SQnh6LjGFi00YRIcS79WEH7VxeSJHqnqzGHE3KtG51zDXT/Pd6Eoa3cX8
Mnf/HH/EcOWuCPRwY4zLJCTkQ/Wb9f4pt83thMSumFiHAkSU+KXLNH34uuJNDGDYDKefvmkMupYx
9JT2CEbiTvQ7Qk6E9JhyAhqdIEflL05BPEyn3PbWXxPdm2B4Cezgs9bmqS6x39Q6QE/BPTKiaIk+
Qp9xqo5OU5l7QQMY7tv3OC3/VdLBVhLJvQirBzTcts1oSf8sFHkMUdAQdBAdwxDipi9H/lVfrm4u
Jv8QDc0R69M/vYLMcYzivYg+4FyqXO6b+Nuqg6uwAV4TH6qufJTA+TLNkB3WVEfOuu2Npm5L7Z6h
gw65OOvmjd2qz6i6GHDZpw8L1zfvxlKmLsA746P+1pAegc0flgntGPMCEJHu1BhIsIfstZozsH5r
o520Bn8+eV5Fg6Z/U7iPQdvmFlqmu2TgNoXnU5agdtuSS0iZ3VtAv1asUZyTgknf6hB7AXCBiwyi
YLezCGOJUZeIuj3U+KbHBCrQntYtxxgW1noy1g2PrkubPO5F3O7nmS120CtIjlz1ZoTlJnVeIvEW
gth1+lEdgvcQAqgamn9lpzxNBQ0esSbIJYVHHO4q1IuXqtRIBPT/Sh2DHsdxPF7wo1wqqF91OhbB
JusuDsJQjDFFexjEd9wgfU4Kz8z/NJgGd8APHG+4IXAXRgli2XPoOtcYFS53k5bTprpuVQd9kPGv
K59G/W6k71F1j7C5WcoiVtei6om3afd2nK0Hm1kwFtdIMT4HIlgmqBwK2RB49wYhMtehfrA6ciDC
nm2xMspkXyQ3w3yWpoZjhEJu7nrdS63tKMErrGwbRyc1TVaBdtTlXSmUtYaYZ8LSlcdY/HF2MWxb
3a9GlVdZh3u1T0+Rhc2PIlkjsTAcy+BLCwNekcbGjNIjukJn1d5SeaqLd5mduwLx9EWNqbvZ+CTZ
KIA7RqB65M7o+LXpEGICgapoDsAwuXHRVTbGssUllu1COJAsKT4VXDCY/8Dxu11EdMAiS9M/PyoY
EVMFkRwadjxRQnyIXubLMLKv/H8Z1ejot8cIODgbaL6mn1rvt+O4S/kdfdyAZ9/bYlrVkOShetRD
TFaKH11qUFdnuiQEdaiz87AduyvemNm+gVGHJu+0nGUc5SpQ0U5Ht5yLJow83fmrWzSbSABfBHwS
FCbN6dV4qgQwUxlhHkmXRXvL+ID0JuwLo7k1I75iZVv6F9065UW6aoZ/bQ2dJ+S6sHWErcWurseN
mtJGXF5KLiIr3eb+tqNQOrklNDQO0acp3rMmW+bqe+P+Os5g801DkN62Fo/r9KJRm2UqLZp24Jx0
ZQjlRagg/23BC5mIvU7LbR2eBHLGvkAtYpzagp2aryJ4Rsj3xGva/zWQAD0KERe5f7ar7OMw3ikf
sdeKRhaFj1ysD9eTC697aGkBLrB6hz5NyE1yyR13FbuRJ7tj3ntprdkI0QLQwaOmHHoM+o1g6Krt
n8ySnB3ZKoWZU4pLYp7KQvVCBgWnwgoHd5PiEECt5vC/qNwNbsA3SEXorslX0uoAczUWoDbYymCr
1c1s9//2o2zD8Lb2c7LL8IWxoLRzlk03LPsw90QY7RJHhYc5imYfgEBzrlWlZzPI2xhkMVdAlgRz
3qz9YlmveocUUpylSb9S9Ff0tN4yuMoMwUpmyHVJzITEtxKYXFH9E7tMikCFXcdtQZUJWKDpzFL3
4cQtVlI91pWEuLtDiwY+VDZOMXlJ+mdAiKFQhpdbS6292Dy47HleVw2b0nbh/cMlimrAFCDCOj+5
owKbP6AZo88pG9el/heJXaZUmxHayqbcw1TBf1moZKiuYusrn4alG+GSH0n+iAKEvZQfx5wsmXIr
IVANNmLqe1TSFlivWaEy8gSVZW9eLF5ejUdnEKeJRTslSGuotlrXXum+WVUuCiGLeBIyS2qk+gb2
IbieRYOaKB3W+vyqFzDzwAaV51PR1nMGOem5xrgWzbKf/nMSt769qfQ468ne1iA4UOLFIzZ1DsLa
PPETyBOK62GBEVy++Fq5MpFZE9G/UnFwFHRhG/x+zomS4tbnCjTlZ5KwgHDfwVRWmLKIFNo69ruW
jQSGkIzlf/RWuZthfmPej3ATdsqqy2dPH+lBcLaqkqzjkp9oAYTVZsU7NZmrtPqK5UrpPuJ025tf
Th+jzqGyW7lnto8TmBySEMov5Rol9CmvYmILkBcRjqAFP12ySxUq3NRvorvSul/qPPZINQOPx0Uy
d6XhMhQbXT4aa1hnzo4JxZ88Q2ezw8TGKtES9rRpsIkZ/dXNuJsZDmX05jq3uEKoPlcNDeLL76Kt
0amg7fK1T2bif8CoEvFtV0zlqshXgyFFmgb4Zf6PzpY96NRSZ1atlfTbxulkOP4myqm7jr3K3GEX
1QaxMhk1ZKuRLhV8xJb9wZFaJ3uiOyKxbuKfAIoqLj/samexFTe+l+i3OmBasb9IFXtUqj0u2/hb
VB50f9MMV1FNHS65xJsmcsN8rU8ZpWcXXOkTJjIjxnZWEaYoq3ZV5wX7VqYaq7BAkWIjpo2wgywo
lroWXf+MVePSsjpMLSx66RB/Bfw3VPc64MvgIG7lVp24Gd1WQk1RjY1QH902GUbpwVAvZkOEm96f
Spqqb4PfXkbWp3h6mSoeCfGq5lelOpbtRos+pVttdO1mFjMS7pMnei80JjyVegu0OZg+7fExZZ/t
uGusZqnTay1HZE2IPMiR+Kxb5qrhWNbbmeqRKIpwiICl1oS9t0WRXkpIU440iHsoq6BV81PSIIKR
7xYpS2W7b9p0rWJWMCSvR+g7ntSjj0m1luXE+taVmten+WczfDWqRWQCCaQrn520i+aw6fgWll9h
tnW7vR1GxwbRwkTocUumzX7E8EeSmWCfTt1yI6JLpWIoilYiw1IbryBVfGBBTct+JhT6cJ35GrvU
34Sl1Ef9rirGa8+Ezo0xNwJusszatAkxHsmf6dKnlLdsSaLxP0JrHeVbzWl/7JHtb+iCHTaIpSyU
XQF3p2f1T+MqO0cXXmx+q22zrHqclEh4bHfX6a+6+6n0XyV0dXV2Amzf5OJV5yrAkYrwcVLvpfNA
LEEuQ7vE1bDJ4kPubiWOW5+yZoK4QBtUDMJpUp/68GTS6K6CrusZUnuTweek4ArixjUt1B2RN1TR
2ezPDRPB1J7LcNOm7xiqGFV3anvu0gzd2PDonG9bu6Hj3GjwdWDOSXGsohMIKwzbCezVAafX5avp
b11/O+rxxs63Pgq+AqF501wT7drr9yRbh/1LkhjXTD9IOIFiXxvtZrRfqm7+yTPxCLx6Q3ahXmfV
4nzktltVobIuLbnB0r2TcsJOOV7qodoFyBTKasJVR/gQvyawOi2fUGea2yyhRdbHqmt3WbRXnPiC
08Pq9ibxCr51l9F+RDXXhQdpAyTviHESgJxhsJOVtfIr9RQZv33IvsBBh5OlJgCMF2aQy4hfHGE2
l5zFr5DXsAShULWD6uJLU7sH77QGnMVLKdoPqTxrvrNqKvaG37OLHSz9SJ+rZOMJk2vq1gcjqf5V
zcFoCK2EIlG2VUs4ibGNla2I8BfPKX0Y3XK9XnRBwM520OEl+3HnWByGdbyO2g+8N0sijQh8Stc0
762ke9AzPO/c6ondUR76HpjIzqS2qduLQTpLMQ8qOxzNrdyNqLcoeVlm2U7NXqiZ0PI3E+8BaL5V
/iWoEwGBuu6zqD7zHLuWQcrRkYMSvYxOFsJ3Mp0Qlkv7p4ouyKT86TPF7s4JtCzd9qa48GS546FB
XheCES9CLTjd9Ai3rpV/iXGWhGCmZTbcVI6PoUtP0EwUfD2Kv0tN5w7WcMcatmyIcBhr0lNKKigF
ooFqqBDT2NgUsVsQobbBPMNowX5QuT9ObTNg1QomvYybaGic4+xW9dV9UfHByWPj2sXsTjBIuVIU
RLnWBkZLJNk/YSKDJKTo0nd2tawswU8gfi+TV5dgFTXBEL+rm5G7ZVrKCAJu+HTrrRM8tQlVwfQT
ykumc269WPJIa06DrkJ1/lmDs6iwvoczZuTc2dpGZ6dnLx316m2x1aNZEsBgYhEHCLQxElvEHLNu
WMyGep+YH9jlvKgCxn2K9jgFHPho9xpgJwsDKldfSPurOOTNPuTR0B5+tfbtW084lAGp7981EB0B
gzWos+8IjqOZnn23HwuKYVOwsWEZoAFL61Mk642SuGjQb77/HgbTq4gZClrtomK/b/ucjJeboscr
J3BJKOA9kNdZa9EmHfWxQ0hywQAO/J3JtSWfrvkv9U8I+JDTaHwnevuMRalEsFPQcAqRDdKKD3Jh
zx5O1mE8ukBK+FnS3kuC7x4MxJgSVruaeZOAqAmPgn8M9cjL7ceEXSTy4UHydRKQXdksXXSaLZLG
adsquzbbTeqHhZgzYwhNT4OfrQIdhpY72rG8WD+kTY3f/4YgZ2OUf10BtcrvF214yHDOR9F6qN5K
E2L2Jy6xGborHLykQVXWgtkoV/7i/lhO9DWr9rcjTr1F5JSxDsFZ8ErBVLwWLtpuFme8KJ3boHyU
eyX4ELGx6K1PF3V+iOhYSYM3lzS+UruMeN4pJpYu9iNR3EJw1GAwMch/JuxDHdMhhMtAFEBEUgKy
H8M9+um55widVCxjkPchfi/9QWvreoA2syBMItykE4tWhqukKeCPShyFhlcTV9had4A6bn8bkiXH
08/vJdZJHY/TdLDJ5lXWvfka4pjPdwFrVw9dZ/olB+SjBc/GU9VD75DTvszsj1QnCoOYlDb9Z0dP
kR5dbLBc7Gq3q6OD7qhLIKNlhngrtrVTZXP9czxFrg3OzRfdQJMbEDEt30xGBHRmEzSZ9au2PtKW
vUFasDAOLuw3ZsAa0rEzfxA2eRoqo1BTvVo+e+WpG4dcwSOM7dy8Du2tGE4EE2nxo6+f9vSBo2mZ
g3H07tUBoPMR0SPojJWzZnO6dkfpo3IwyX/CQu+IXVqry8o+4G3wkgQ3QlCumrxZk6izaqf+KES4
FECJw8hVn6z09qwW2JgDJJAE5/nwHka3sbBf5aTVEo6qOl5pMS+z0EQKrqlmHTg4FCtMt8qPNP41
w2ecgrdCDJj2e/G/1zlf9YBbYUFSpwNcVb+OOi5WC/XBT6a+q3F4LwHaY8IiCH0Iknqhs+e2D4W7
M++xr0YrQ947/1AWvwKXp3sp5X3g0/OGaVGN/iRfCh/8P1oLn0mkeU/ValfwmMQhdw76t3T6MnDK
xDxJUicp8zn109o3iBvatHxSMbJxpz+KfSmZ323St4ikGEl8LhjmwVGC3azNdTsHdZgya3SthJ7n
Fn8g6Wqqs4qrU1sC4atbx5gwqfzkiHWEdtLJ6rH1a1obGH94aFOYhB9eyqXmsGMCbgd1yW0/T9Mb
zOE+KKPLESI5Yeviz5Lk1E5y6UL1E4LGB3kQFM5EAAIK+GLDbFd1sbKoAJZavxHIyw1rk6cgaubH
IF706C6b16lF2vHb9d8Fn0RHOT8k029vPoLug4A/r2YPLJg/EGoyay0GvoSGzdNh5ooY2+ChwvSK
wal34RGR0xblvYFz1eDjGuQHLgmKxLWSsIkzWJaIqdAhISHLwG7rHsdxvlJABCDuLe13Tm6mU9Aj
GVJor1217/sDfbaoMrYOrGyPlGEkK883GUewBxhoILTmrpAM2UIg6+mbowegFcxD5baIdlpwiKJP
kIEQ8ZmhQmorSLdiNMvJsjFS0hJC2Gdz7db5V0Q0TSu6i2K4m56QVHJkiXbAMXC2S6+e+9LL9YA6
w9Y+rSKA+0HdghsDAaARYlLV9tInnEL7zTju7NIn9mzCWN9/VwzBYvwLmuHVirxovA0gty5gknQ/
DDxVDUHWvvU7OBdT21kDKmL7qWQ6XBa6v0B+d1gOhtaGThVvkzpAoE64rgfW26c/39HzR98G9blG
9uCY7afdoV8jfgqh+1ZU9roe7Z1ODzihk78mqeGtP2xURSVIRzmGGeesGTbaqjUJqVCakz6qu7J1
d4Hq80Ypu85Sb2DURGORlxDtG3ubxp5LDRwRCtnXoIXcW2HxNqopTisfgIN/WXHKuZuart2oRF+x
XCXVR+FeCX9gN12qJQySqpPmDJswWERY0QyTG8uavuoBvVkcob5OiR4MGZcrg3f/R5QX236UFfhT
EzcG6d3ttejRj+dx/dHjbM2n18pA/lid6Fw9unWzGVwUJ2DsuLZBWU6DdgL8OEboZN3+CcPHgYwo
N8CPwoPuW0iAUsOlVBm6Ia5uzLIH3wr2SgiUEfvxUcOpR4YDyc5jxAPfFFecu0d7qn4lnnGVcIOk
YmBgbVPzs1Jf3XT8tm2XnEWAcfUfTwoGB9MLlYyJUqKNRr/a2aD55a5iX9ejnETvtTbwaLfrAVxZ
rznmonPdgaa+GuHbxCDg3qTGDrsiy8xqTyK7h/N3PETcanwZWLpSjWvE5BJhYuNIalbpGBEBy1in
q+3O4PLgozQ3JUiQ0lSnwbrlrFWtu3JZjy14EtLGgXviY4VNNbj3yT6ud6Zbr4b4GIT9ZzVnzehE
OHxrwSkLeA1eCFBmU9w7PP26V01Xnw07wyhkRMQmOi7fqS54gFYCgSrqQlV8k5yLhGemILSn/kv0
dpm5xp4xeBta29KqNgOisIa0TFVDkWDZLHtyMccb0ZKxirJjVH9YxAWYWFECo0LpaS8JqECxUroF
QhSkDbavfDV9dJZAjS4ilkLdiSg94Nk9i2A44io+Glj8hgQqyBDLEiiyg7qDrQIEl4x31yrhNiaW
Mfd6WA6imUT9DIAnx8ZcWyUZVQW6ShT9g4ieJdifT3Sfqf05WbwDPFhxv0jyxbWQUBMydXJ8E0cG
nbT2EhXTPAD+PARGE6u1fRbFsmVmEbuwIa1tZeAgHPp4D8bid7dBbg01I1EMAW1lbHKF0wvAdXYv
6cxsGDh6fvGmpuhrkvmXwr+aWQoZblYh0k4WTglcnT5LBmd1Nj11L+ak7aKUDiO8+0i9I1JOjOhg
EiRVA1bj7ftCErtQXbJvi62R6AxgKcr9EBwM3BENmyLQKpR0kc0znZX/yeI6QZNL/tZMwxc4G0FX
NvZCX3eW6mijRefrLb8K4JAaEtUgnUqQ81ZFe6siG2t8VLQn1M7bSNY57Ijk6xyTM1DvCrSm004p
RtMxSg5FrS2diYgmdCHBKQ1/ZzXyVBCDdFMYNSOMoNjwymAdTigERq/r94X5MnR/KU+pXZ6hcEY+
R4MhDIhadNydxBXliX5q6wFp9gBkvh6zdWv8EEKwkNiblb3Du12O1VKQPlIlSKWA0BMSxsKcuGZ+
lQUkR3014BXC19Y+6QFDS3VTMoA50q9SMuMhss1+Nc4h5pIUh2jt2v+i7IS1E2dcr23N4jr60K43
m3tFWnz64DaEZIQ2ZAo/1ew75doSILHE9UsSokKC20oIjrOaYx7oDwNR7cxSA6LAvNtMOJPiOMWS
dw5IRjPr36kjsyTsNk160LW9U2BKnwHcbOMSea67dwNEekgIQd3n6iHyTyOZoGh0O2/EVOnCQXWV
pxb1ku6wVRy+6kI/qPkXFyBTUgwAV+bGAi3nonHatWnjPmP8cMeXqkGyh5K7gj1VK8+Ax3BRoXeE
xasIoBhiuo82eXPJ87OgwXXkcII4JCIelmLKvGSMvBkk4fZVs39dfSpmYKzZmUCb6bcmiI55DOPD
ml1Vf+50cgGDXeiBoNy4wYtoDm2wowyz7699ckUl1eneUL7FKMp0XFd28412cJEL5q6cy8yn4TA7
NQYZ3/FiUnZ57jXtzUUCWaE+dy99y+34ARS+tIdxbeG1HEptO3byaDX43SvaNaYBvYGzz8pLmiNA
O7XmSUfMNZWnEjVhE16saZNoR41wrRzzPKpa5rACcsEpjJ1iY2pwjdUkeJtj8mEQI1BVTRAm1YXr
sDlIQt2LhxNdU7JU3OCZu1+UVazSUt24fP78YeXJSumPRh+cKrmtrLcSuRHx6etsQlkZOJ+ifrWa
4VzynkQliX1t/tEaj6p6Gy394Bb5NfbHgzRZgTK4voRp1Db+tPRdV+0vNFi8CSZ6iHbb+tpmGPsD
6Zk8qiNYfSy7bSPHv5y1JEXfryBW0OoVrLW6JOsEV1FQvqZMUc5Oc2+Y39Gvo4xAbkn+pcy1ZY3m
bKjhu5yfSlIjIwc0YPsmS3G2vkv/U1r/OpcJm/y6GvbNP4ghPROEGphP3/+e5jnM/nb9u+iBEvWL
Wds3vdwa/oW57dlPmxCOpMRv3BdfQ/Lnzno2l/vjIyQ1as6+9HcxkUPiNhKX3AUvIUF0wcfI+Wah
UejMSzxDMgi7pvaI5hJfmtMcEs3Yx8Zf3gfXocLaEHljzJ+O42Nvha8SMC/AWqCwHcka7PYrIPi1
kdKbkote7EmOdC38Qg87W0ZQvv0mjH4IRtDyP34MnvCJZgoAU3iYuvgcVTwVSJdUMV6dqthZ9oN6
diaIjHgz+MIs8Gj/ZTD4yZprlkXbGP2+EVYEjLLLm2cnDZklSQZXr0NYM57GXtiibHygoF4Xk32M
sj+1t3mTdSLGfhydT1JOmI9RwIcP33xrzR/f17YYpNnFYy8FzZ2IHQ0JGsBpkuSbGv5rQuDvkGUc
EN+cMWUrmMvMIlm5xmHOM83tnDQjIj7WBmoY9QB+VIj9/J/1wSxfGqhMMKJsjd44YDuk4KD3AvPa
xC9ZeTLdA8F1sFx2dEpSz6ovwgIQO2coXIZ9GhFbjw1jN6dqugRLnDVj/i2/3hsW0/eqBvKwYWYt
BTMpFUi+rS9M0Io6P2MrscAsVNVn8wuGzSQdrh8kXMmst7LLffK/086dIS1vxPqpEvbm+n/kJgbJ
Pkjdhe+8VJH2HMDuCscl5bMjrD5wo21Hw8ZykiqZi6W2TqIGCa/sX6ICrLPV4b2i8iIGlejwplnQ
bMjVBFQQmuo/0U57pw3Otgn6j+KNeyHDXgtN7CvDcjRyFz97jV6nUOel5Z9CBFDORtBxdKEtvPHf
y4R3bUx8bEjjVkA/6cSd6Hkit2aex4doGkhZjEkXCBZWQXRuFAdHHesCTjtPSiVaThZRNlnECa4N
iN2KkIsVSq1zFfseDo7c+JqIfgoSEBURbEWQ+piPogA2T+60DsQ9S7Zq4W4DTK9GpqGwxWcXDwPA
1NTxh/ONE8txW7k6OHFA+JbfukfiAiomDveEfa/1dJfQwYYnrEDrSSnTEdVEt9GQ1ZKigdbAJbor
I8thRn3dPCHN29/UGaufzqLfValDBr1xsUuEaj3nUltw+qsSRjowsMAhV71ms8PMGQkLEgC9Opmw
gZIf+Au09pAy6nizuFODOdbC9D+F3ZGtbtfo2lF1B4Z1cE1uAgyJdcHS6dBWv6B7i6Gchg0tp/9O
VP7srZgKBZACcK+Lm3c0k5uh8beJbXmEsUNrsJ0OuKhNVwN4Darv2tI7mLFJ6nyno2ZvEpVySqUx
XIJRHswhJkXe2mdJjn+we9Ux2CidJPnGuopBdPe6xZNh5BUC9zGHLlrqRmEMW0fkkCSBFQht6cYW
IBeTg7orWB1UrHOVNezMXPrXQLKTzHJJ7qFkCFESh1auAepr/PMyQZSow+jfVHULnhXLz06au7J+
QMgsSpUp1ArSD1MKTx0sT8mnW5yfG6O9RJDeuv43jriRSnPXzflC3NkhhIRa3WRzHU00qEOyrJT5
LrS+dWZiLc+OLUsx2n/4xWod+x06XoJg1OniJjqCsb+ELIwhVv7j6Lx2I0eyIPpFBJI2yVeVd1KV
vPRCyDWTSe/N18/hPOwCg8V2j0rFZN64ESfMe01tzWUsSBmWmH+B8ZEI4R8IJwj0Dq3/qanLck40
23/uPMWYOcxacvEK3lqz+YaDCC5khEJhTGAhnJZ9nqntbmvU6doyJsHFm/A0as6duwSimrxe95W7
QimL23PT7IXxDn6aBKnv7Wb7GmNnJsvhXdwmJkk7s4mw+FR/5y7b9SRltPE9hH9S3/tiWDXsRUdO
6HL6nTBUS/kR59jnUgbwZdDYSiclZHUxTZaruFUm+3sZatyhxyfE9INHKsH5LcQ/VAW3Poeo7zH4
CYXhrfQd1jkVwCFCG+lnYj+17pWdzy4O81tJrVNb4G8m54eHle/zluTKsWh+RP6SzI+zunQJW06v
RzDHW2QQdGhS0CfzKir6leiiXVNdyBB9hfmpL5gpanOfaVzWZZz9xrisU75/IgTr3byXbNry6N1O
njPHwuUR+/zm/b3bgv+y7IMe63ML3BHzS9l/yeCrHg6N+1O6P2QSWFdPe2zrxlDtFO9bfGJ16vC2
VngvxIqs4nrw5DHG+17iCLaiXyfLqW8Cg4mUP07kNXGgi+mZ9gF0Ue6JIVCm8Tnm/9wrbgPodXXy
qsNnR6YM4w42aeOSd+1rmap/BFaZxqLnvBpKPKpoalWIhdSG4dJioJtYLS0xt4I4KqTCmNyiazGK
ICGN6ePM79UH+R4ALmz7N8Pg/EnEwReXUhebinynYZZkpV3newZ5Q+XHZgJL0Gb/5Mw3BsJl4KzC
4glX4F2GzNq7DwMZxBDnCoUCFlKxu8RVUrBteLHWTeV+Ue7VrXJkw5TOppYvzdhcXE5x2k5eFYqO
xWimtBd8eFVHhdSp7P/mVHD2TKTfAOSY064sDhK7w4C73enpbyAKlHGd5QjcpeilFpeMAPMZEsXS
fPDYCZBh0jwnCj5W7q8LA2t5i6BO7XO+IjS4Io2ySqNtE77Br6rWjjuRWiKiACaOi/oMkZ1x1Ztu
Mq65WQTp74iLzql+bRPA1uIxfF2ejN547Aiy0EmPNNChpb+ylVWIBcpq1rlw171JckPhgEx44thg
ICERnLOL+CvvcVbg4QaC4jeCFW/Za7T8Jsfrhl/aaE2fKGtOZIg/2KydJzvgrq6n52gxbtZQoGWF
J6SWinIp8rUdokVEJwy7CAXXM7SwQBDSqHLNWVevXbzNvWftRO8j5AcHNTmvdJHt/cygyal+yqLs
Eqv8WEfGaTDRzIf6qlvnufRzUjIE2VfEXccN3zgCXyW+QN4OxFUlUPAMnoK9L1yNGB8dA912K4lt
9hSSMaGeAEP9uiG4/9XhIiZSWXhnv63GY2OheWa0c3C7v7MwHBRl/tKI+XUAVFYoCPAmKDusLYdx
Hg52jQXAZO9016XqoWLN40kIKybayWB/1bLf2aNAq1fNjNe/6xAulwzfnDDz9BA/fbAPsE6PXpbj
FmmYReY3Q5knb/GidQjW/EimJv9gUQ1hYLietMsOKkN0RNMKeAVlaXbUpXwbpvAvywFkGLWDP4rZ
v6NjBSZN6EQd6lf+7dFbEVBmEnE2jWn27bVgFe2CXI7PoZWSohcj3L2+N4AVOdYdfKpdHTgv6cSC
r0zgZDs1S1YsFHa9zGw5VXOND7kyNTt5nE3D28TtVF3IUHbrfK6/rWbcOIV6rh33oQPmmqXw9Ydm
jB+HyAguUzzaf6k7F+R4qeLrfPR9B0jWYagUSjQsJbieENUyfMhl9TT0I/e+ydlP0j7QdHnIAqSN
PkdGj2WL1h6E+fM4N3xBudVUf/yN5APycjZ2wCLOcz2+qtJj/w81Nxefqh7AwRjH2mU9QaL2Q85k
oV2snXWGGUTbN2OqD2H7DgPyTnRyY8afGkCNC0mwHDG3pHcA2OWUXIZuYk4ivp6SW2RxNHBTUe62
yk4hYdnCnPeex7/YyZUBpmp+n5LU3yP2wHE4A7WFG4cvn51rQDmGdh4L/dsOtyLZQYBV/nfu4znm
mAj3WbjLE+Be9YNl/ogSGU65m3Z6yTuMiIpo5JBteq4BZdOe6zQ8D4K9BLiSOPZJ3771rthXBS/L
cblr0xRp7JP6GQP/XbcUFc73rUcE49pNr3hTV2b5N/Ixc1nC1c771ww4QN6pyMQvCoPjIehPPKPb
LjrPPGy0aWXR3klZw1RPBaYDutLXBkJTHO1l+jY6b2nGvelYokLGwy1TX5KYDWaAtHmt8vrodJB0
3JsyOWe3XDeoCOmz86KRpCjYNn7yOvtbsjLLYx2y8BP4Y4w4WC/wFpSsoqGxZCLD4Z+sQKLi5ZgW
mft8eYSoxwP60AQeQBfjKP2UVrv6U3WvYX1NWZc6+HjD0DvVUKgFS7oyLq/AwS5t2DCmTKwOrORn
lsW9lfg/aWd9WtzX48TYD6HzyVULGnmcfUxZNq77hIbRAJYoutnRjc17Ebp/Tsxggpp6l3vZe2QV
EMTg+1fOyAqeoJHtC265uFLYbcsdGUFIVX2Ku8LEAwxxNx9tFqaU6qTW0zjLboXdAfdEPtDsTAh7
N7kZc+vUXSUZyCKtD2kwPMqwh+DdvswDA+BQvJeeuZHjeA16PN81LRQ8SxTWoC+xTSgOfdwqFHXS
QHWT4aIDAuEMJsv4snjpaTFBe2L0MBhDW8012sSlzouw7OEEhNW7IbCSZOVbtJDC6QB9Bz1zDPMA
SXGhqEKyJHuHNgZ+jkkmaV4Sq7oIRXo342P20wjbsRFca2lsM4PPfKzY4EcPvglatwsPBo5uHAAd
Qb7+EFG0p7FuQaTGZZY+NCCIal0esZDsGwUdJqManK3LXQJfWWuNYckhxALcX7sPdbX0hXm7MWYN
qsf3sBof4tH74nfYI9xhQErMi3DLizb11qBppnXMF85r3qtKsi9tdjrsAcShBvOOXAWG89tEiHDA
8SFdHizqVxWy5pQm90Yebps6BnBU5nunLJ9auzobOcQiYHSTNNBuCCwFVnn25uxNDu26aeHiR7Ax
q3KVqYZ7hAArkFz6qAY9KmhcHfZTCqQZs+B5msddCdYoQzPv64xNlMnIXe9L4NJDhMuZNNpHZ1bT
jsPIJ3YcbwJdXOume/RFcZGUADI9YJcx22rtmsWzgbu8t/n1NM3GNN2DE1fbeEgXMPyf7ySHgrc8
YMx7RUNqYImDgkHqenodG/59N9Q/jszuQwIYRhBdycPgqMK+KHVyX7NW7Tj0KILZBjZChPCfw5y5
bSp/aoO4yfB/+I83aaYeMp/MSW9MOJn7b9/2CSD42ZbxgirI8kRn76bqyRqCib3JxGQrR6A91NZ1
zkvSlNm94nRI0uScL/meEVP0UIGqjfSrlVaLtrUODXmKcA270OkHDxdCKPaNMT1WlrrHTnATWQC/
dXoeUvsioE8nY/igicYJ3d5qe9yUZnwzZ3xJHmx/QMrnxb3dt2xXs/yWK4JcFTZsv/ieUDBBz5xS
m1+Yn9/XjL13TVWu5y4tVgaAalAWEj4F55cPxBSJOX2XdsIaiUNPpotPq925VsEAB3Gmw5kbov/F
QbJReXhSFSZXPxd02xn7VNrHni18Hxpnk26gtvc/p1Fe+7F6KYC59Bl0R7y+UtffZjlJiJktlKTs
WjQoOwB9Ip9LVy2PvlM8GdDAKUQDAg+/BzatxVLTEHKbFICxga8Otrx0yuJAVhrwbr1K6wCrm3ca
h/G58HwUQo2M5eAOcmgr7nBkmMViAM7P2Dg3blv89ulwYqG1S4SJOLacbtmFjMVmzrLrYMNznNzr
HDaHIQu/rJoWNQoITWHRbuELRPxUPNodCTYX+o0ZPdSTewhSYPwGKFjisN/Q1Jc4nMnOyzkGZoBa
b28lbrOw8iGNmYdQwEUp28WQmVI4lanhE+/1OjX9Qw3jGdP1g3CsF5ttaZYXbA7xrlJ3Fsm7pvGP
STb91Om4ab3yxHG1ne2KPkf6/MhsJFM5g93grmdPscD8ujjDIjbLXoR0NBwtrmepi/x71uO4izAA
4hKSVHZOqbmrandryf0ETZ85b5a0ncTBQbI4z5wT5k09g1whz9WmqE055MhSHACO+/oflEMwQcZj
Hn+BpefMvJDhIrfVboQxshgEzNg/OLO3CztQq5r3+y3Wt0n0h6WcDZVq/b9MxlKscWyiWP2mr+xV
MiD6Wu8RuxzLeWpwEQ4PiGH81TCh8z9RPqfTzxKmSDLmF+SrboDTyI6rffUgcUGv44yz+SP3afRV
Ts+S+H4mWev3+WoU7aojGDJmHw5eK/Wgxq1rYyL46Cf8bccKgUvCJyLTUsV/DRvJ/AIU8471eIFP
omg+A+Mnbd/sorxjIHW9X54v1rPzypVnIa8Oz5de3F04t3znWrq/Lf79/lH5GOtH2lLN18h6n+ST
138o98+VLdBn/nguGyl2iZmnclLwx94wmvT6UQ/eFmYV5C4GqoTmYnhpvvnj5M8zv4tA7jLsYYIW
GtGaNx1+yeqzLYCIZyz8eOyZDurmbU7OvniJ4dD01ltAXqjCOPWvI4PZ/xssWsoiXrjRozI+Zv+i
u6vNLUM9DGO61uVEIZW7louzxmOZinEbzm4pMGDPFV9cVonew2hzAp06Jru+Ym3LAzXCNOEuJgPz
OpYLuYPcYHHrLGtVsdeCZTBhEXIlNjQc87iGUGMpUfK6jxIzJT2baxfAmhDPozrZlFzgAxQd2aOl
a9r4KscdvKYOeJZg55kZ8I8JWeFlhe0CbZhlAJMKzu+Pkg92nN8CPLZ0PK1GKsjDgtKVqebrflbc
nxK7e1KeWpmkDLOCQwP7sfgr8cYoKDcBLT1uLH6cUOKOoVEuOTXyMullswfKnTUR801KW+GCyWms
fou8CqzaUuF9OnGdN+Z25zlvWv3z4C9FyZk0H7cuYFr9H/kz9D1/r11WY/ytoQF2/G3mNxEV/yL7
p6nINbTHud+axtXlmtwPXEcxEU49lU7RH2QLM8EXgGcwAfEReF9lQ+VjsvV6BEVf4CdmKQFgnn2y
47i7QHQfaUmsE/3AhbKSk4Ttr20OXr/qT6r+ZJDLqcwdP30Lzon9o5gPOTlWUrxOHqMCRlpI/4CI
AdqXuykA/yCLxwm7ft2Ez1j6nvO4/Rw9ono8eHHXf3khU7UDFVZi0Qz6Hop3cDeqAR8Jm+urHhk4
bmKi30Wf4xmQ2bztRixRXE2j9hDRJS3FfY9j3z4pvm/stBGxt7HFytRrDsHgw0T5VphFwM3tDeVz
7ObYHViYt3jdj7WPvosTzqAsjjezYTzXKL5qAUTGp5lPcmw/aPRYWXT9aRluROC/1XzFZfNkIV0p
+ylpiDPl+9i5RaplV++te5ZsZaZeAxRo6Xc8dcjTPfCHF85y1mZgXGHQ+Po1cxnkIJkwcVJKm47/
/CZ+Iit5QIK9c9E/oFFsxv61LCR3CUL25r0VWRfAwXzo+7zgc9lrSi5HWK8gNkyyQ+Z9YH1VeCDS
jnidPBMIYvEvVkZHANscENiGL4/ukemPDJRhfY0A2wUvuznE0UJjAZuShDhf/4Er4VyY4aPih66l
3pfBeDa75iH26mPv1kcXUlcd841jFjZwTvbA9gV3yeCUtjALZqpr92VFH61+LSYqBw4my8icqdTt
WdCSeTHjv4E63bb8bnM+G29LHsIJ4VHlf2oMV5McNqNTUPvxYoPszW1C8SkntHEGIuT2T4Igc2ef
NJAmp/4apgchXrRbse274gwULaU0BdGnFwl+JeeUq5KzKXcSrFr8nMzxWUdqowLUYfviQoTy1Kci
7lEuD1wa7Bvs+HFw7sJP1ChaPNORZ5fKW6ei36YbOLPUzmv8u7ii+wt+Ad9GZX1bxsUzwp1PSW75
FiCXieI6iXCTj29w2RPFZflJsSL3WGzl4XrSEZN86xoRx1g2LV43v2GWbAWd8mejYjDeqsQdD3ou
aLBswnmdChGv+GZwg8ht8LSNk8qjo1O+AD6QBcfLaEZwELZ7AbDQ61wSZxjmYMaUJd/zPl73ona/
0qBK9tEws3vuIPn0banWzG4eKQcM3XXrxSTqa/0sUl66Zj2lh6ApS2TRlLZ5oCyrJButu0pzB5Si
cddmUhQAxwOXX2JSntku9Sd2INTEUHd39lKSm7a0llIrke+EcqJ94fvtLnbCaF9z0T2R3hs/yzLE
TSv3dQ871w3b8UNHfXvGwgxLoYNsAfads8ET8b2bugGuW073WugJ654T4DkxoIjNmf4dhyjftPyW
Tz2fD6vEBvKcxj7nKNAUJsGM9TBPA1lNDM8svX5LfM3rMOlzuqLZMZk1lCEd8M0f6vJ77Ov6xW40
iboIUJQKxQ9Ib94l0+Q85lK9zBoSVGTwurNtn36gaAKRPea0uVoy5SzpejIAhdqVTtBi3MxMrpxB
eXD73DiRRLZJ7kmSpVW2kJB9BMhG/4O3joCYxTNpart4MKzFEYK6AJqv7k8dCj1aI3FkV8rkOA6s
CTwXc0YUE2kWUVjcG57fPcQ591rlzv3FNnxv71kWgLcuBw9muM0Xfdv4193CX1F6OXAH55VaRyPs
Egn98hxRvZaR/eQJm0sv+ZgrhmsSjibhan61c0A1ZsomjtUGZqi9GlzufQ2Jqgogxx2MOqB6iSvI
84FSj4M0OSoDY0xK20F/l/z/36TI2p0NMWHTZRX3rSiy68cq60YePqzPqkSag8ISpUhtvEWNJmy2
3sAnK4VU66AERDki5eLEZ5Hv5TXNIxNkXDMwu1+nnNkEFo1rPpBVqyjAojrXcnp73bVwJrX28f5p
xWgu66MXgREK0Ee3fkq+J+eiyCoHc3c5tSMKYyOoozHVrW5s0p6JL9/noBtOVUrookdoukUzQVxR
LrU8kiYyK2ABYPDy3FhUQQDV6whxJ/RPfmSE1k46qv19WbfxLhhj7w61tt7xWSF+m0Qoo6mRG3uy
abmXdrymhwXDVm6FDELQ+MuS1Vdop4zngVnshjZ8s2vKZ+Z8/hIoejdP27rYTcIdrgn6/N5sWOo1
pTHs25kO88hX2NlTRnovdrzDMDp7ZhUJHjnBJadR4LVQ+rAQ/O8Dr0mgsjbtqap9nCJm6js/5RCI
HxEEiqsa4Dyr5q2CtseKYUbGZQPccQxEHEnRhBcrm0eyRhadXY5MxINRBeFahDDjCYO2+yjDI2kM
lD7zA5ZHAzjhkxVqAo0zKa6cBQiPlbEOy7gljY3TazQgtTtuVVA2WOXPjeHjYncQUkUOgp7LTvxR
WPV0ZkTlChMbPQM44mtXdiP31DTYQD32Hqmc4QbNQpc1Qzwa8ZqSBGjkmYZBWFCZJBPw3zriUJt0
j+qUgJuqPZjiZuO5HzIwxDE2vRACwsjCYKwFr3YXSJSka+bA0Z5fR0v0G5VZw342qvoxValJvVUp
t645mr/kMBaYjBSYnpNCUCtEeO1fyVaOQHlKTiYmPHlCeopf8qJcwkH+ND5TFJ2vRR+S1koqUBOV
sVR1pon/EOW03tlx18Ke83EvRgy+U6xx49SW4WDL8Nxjqv0lumC+Ixqid8icJJpuo88e+w+3MILf
iusotD7WFqx9wVK54aQxLIXWq5ciOJhyviQ5/r0iqvVvM48/fpFhNBVpCpMkTI9dDC809hxQYKEe
AS+h4MAe0S1ZSVt14mZKbykkKDEo0O3M4xy8RTaSodU63FtrM6jPcbS0Sw5UoI0RCgm3yOBGw1oE
0QDrAedL2/1WUzo8EXyUr/0ADtn0EZITt2Yr04fdiRTeNGAjI/Aw2F3yr6kb41IGZvnhghUJWU81
hEecmFiT3RNdZhHFHEdgOLJH7k2RxQ5rlThq7nckHJbBu+NQ4gB/ExE42WKYl05bkcr5j1bmN3qI
CA4CJZPfGFc6qstV+y0xvzoQVRwJl4VGoMn8piBNOu2miMRAn4NgxbWboCly/6aw2ttExcVcsiLN
qrDZXeOzSsSLHPAFTcdJkrLGKpSyuAr8z7riCHbEC5x3lZxiDUGtN6lWG7Fnk2I1KbN1K3AsYG/o
GTigSmwMB10mHQ69V5/E/O2Z1ToqsTNim8GcZkafFsmVtPj00oRk1z+fVVyKwSq+8Q8uLVXN8BAX
3F5DjDqgzeJwneSQLLj/cgO1SpuGThTApPtEqCIo+DeY29R57RtBltMmPGuY+X0VlIs5EF+7VvsA
Bckdpp01i7Wb3syAeyLldbjKYppdpXO1WQBU8dts4YlUWJcr/1jNS1dc3JzSrIH+AWaerpQZs26e
rkzPIjDc3WYq4iBSoAC3brQOgKUkFw22onbdf4VmKsFiU3ypYOvYcHjkq6gvbLeshIws0WDL+SyT
X8liqlO/RvRXh+Gy4bozsseiPmgfnQ65XRUrJ3+Iim+4IktKjiliaax11T/XvFnqQ1Rgk44+2yCD
/8x02ldfNGQtVFA7f3BogOmXqof2cwiOun+r5+yVo/ccO/OdO7G5fqUE8K41zm323DlvUrzTMr2Q
FsLoVNfrxQ4tNPLo/GFyiYtxPuuKdfmXiTIfwhi0nhJWCjFTVF2fdXq2EuCw9n6c5+OsmgOGlL3F
vGn6L67HZpIiVbCC4xtgkJWjH3P9WIUfnfWqWgpJwTd2L1bPyuh1iCGzcy8so27v+8kl4l+qhiNo
EXaYJCCOm1f9WBhpR+tfB0JnUvjHFLPaOgjPI7pLTK9T1Zg3aL9bXisbx6cLIMZwvq/rUzdBgx93
gvuGoBekWHbQPIuIgUN2AjbR9LtAbo3ykGX/MEki31uPqcTcaR1SAWPillEuXNX3luWuKrZaUQIG
Wd5EcjU5zvl2bi22T3HC1Bu+SszLXKGJ2kX2h5qjK0kLvuzwTojfZDhAoU+S3KJgasFBpct1VxRf
xoxJoB06SOX9CdZLmnIPKSR/pNT4ucf+wy8eU0CsITBYGdnHIXYIrAO38fO1548YFWLu7+DV1Dt9
NcS51coo+QEbqAi+Mh5k/sHciYmG8jHfO/gFJHoTxjyi2sqzUblQFfVgJqjExk13A3flqvDXSg4n
Xjt3tUsdXzW+UCkBG+hSloK4xDer101buScvYz7t7Q0H8Fg99y1C/z1w3L1uMWXBXmy7+xg4IJeh
VVglr5bVvfTpccRLEBQ/FGZ9BImxwcPPolWu9GK4h7bwkoYldQU71jsk68go654crvNsVO9pdwqb
h3zYww0zoLqgf0FzqM4mmYX8kKtzRgdWss1MPKUDZXyE/vPyI+MKgEnKvfjsYK23cWQco0bm27au
Kj8H6P79bTSXdApUtLGegmMYvYXBlapHP3s0C741LMUN9oqxDtleF3Jftt2ONTNUjOxkU2UbhTM1
v2rD+wJfWIfW0jrlVhkEcsqECQEPqIlgFZrBmTIt34UlAmki7K6pT89FRzZp5ZSM/NKrH6dOX0Rh
33wV3YpwusrYIUBSYRmyey4DwYwT3Ng2Tr5xxpnvJqFJ5LIqnQ7VTJ0h02fvRE9ZQJNqoTTfyb5+
KUx+w/4gvhvL4/Lf0TKSWM2rk5r3aRM8THG8zoTcuD2XYKV2Ca16Ikx2mF3us5qRF/DyvhzKx2kg
whEpCQ/HjvcREV1X+9QF4Y/CCQtQNuLbxYPLwLfDSAVIF6/2mEEZK4BLsWJdDybXBzd7LBlEuYQH
KEKgdAf+l4KlrHSAHrT0+0VAqcIzzkNrhq7t53KLEWY0GCd0czVglq085ZSbwWph/MUVqSjmRvsO
IX/cD+XwMfQLuUJQ0MdCdrpLXus3XhLmU/6tDb5ZcJrhBqK4C7z9egYA4cOvD+lDhWQ5t8CqeQPA
sDV2kWeGXLdhd0ivo42WyNscYQKbdPJimmT+y7YKdoSJvrOKIImnPVKuyQJQ62UETQNfJPohbNXZ
uRQB3v5hMmloWPzPPYUlmTzJ/hp4r1ERnagSwK2pAi7vRotC5hafI/hUR30EuPh1Q1LL4DrqsmxD
WodZkmDsH4HKQGcW/mPDghlPg+P+cwg3UtCV1D9t+2z1mKCiYalKO5A7WTW5+T7HxlPeXaxU/7BU
s+U/S88MwQa18aaGpaiPHabamCln6osfDip8mjTUkxycZn+dWfTJYkDqSda0EdWKdrxhA3LnBpSY
mO5rO8hvu53xbTjYWRm462mxYe2ixSiDYujFf+mS0cO+mWK9cjwC1s1bJSjY5khPSnpb63BlGcap
EfWKU3fjB9eCzPIgAdr1z8vf6epbm7HM0CAA7DIgaRi5oP25SNaFkW7cWAJ7fMp500dY//PqfmSQ
tOd/1VJTSZTVyAiSw98lqKhNEz3UuRMAKTLuhENkn7PKI70/N9O2MmkP8Q1iC2nOe9Edkbxm/h+9
jf/svgfv5L8YJIiNVGQk4mPeFPIFbobalKPTrEwDKqAZ/tP5MZrLtWQT60QOBt8J7smHH54Z0Nfm
AN7DBNiQnSIHwAr+S+b5IaXihyRP8sCRJIeZANpMrgkDpn/vs1zpRxonkWu8ajug4WdC7VLGXTs2
N4M/74ZIA5armat9ssCUZ5Ai4uNeRe5N9gECE1dGMsW1t+DTWJ4b1MaASYbGpW5AEpuKm8PAFpCA
sxheKOIx5HRnxOTccWZUE2IR/s8Ci3anzIdS8oILh7uJ9eU8nZ3xLOxmz2y2K+3fKrhVdbVpmRxK
8GM96Aq7/qhMk+f+TNjMAXyw2CLqxzy4B4+1NZgSGyzywz97KI8hlwJPgiwLp3XCa4uG1F3qsI3l
WHvp8G3p+lmFw7ZRuLKb4+zz9A8Y6kxY9HOf0vNYTRyclvnmNN7O7D+85rOb3HfJyhhbOxropqY9
kdew4GjQp6olgg6mkQ2GCtRm9q6lPgzmRwsSwiyB2daPLn0nyp8gZL9bTMWwJRUdZzW74dzVtMpl
68FiYxG5aw5zSTrGzdNjOr6mEbuhENpJ9AaBjLmEVZl4Cd29qc+UT/50xEj6kl4adt9OHK5cryVW
Cenu6P4vBBGyVVR/s/8ZFizlxQ/uY5l+ufN0sBIAQjRGewGFGKW1VnF0GUj/SiTekqicUzIrThoA
tl7LgfnCmvXONZAkkwyDfYvv1rIAEqMPFANtcc1rFFAq0QbvwoMahzWqU87G4od282XLzkFDTkEv
BrhwHs5WlN0muidsyEP0Wz3OKV0/yY8aXmbS3piEbU5gV26q6GOkaqHrX6bWOS+wOl2opyFMd9Sw
n9pGbXpdvEy9JLqGWIvLyl03aqQVwxgPbuG8DxVcvX0g7JdZKrjpWCc1Wb+Mxq3E3S8aW4ghcY4h
2NR2xlHSqG3VgQIp/SsM7/fCCS6xD3+Ad51hnokhPsXN+DfL9MVQ1rnjL62RWTrC98Z0hVl0tNiJ
NzgmiUdy1w43LWN+2D/6zc0ajgF9M50+8uyFlryPeQRm7gG9/dxNn1PoHoeUecKgoEjmL2UI9hHq
8oQEaO585om6enVHrHukO+MfpX8gNSmwEIKN3Wiyzijix8o5p/3NIOIbZE+5NrdTROynz15sSZSL
EQGhbDUb4d6e0UaidZ3lkLuN4xQdo/ABq/2dGx4XEnHNsAJnT3Grczn0236pQmlfBkmnlXBAZiw6
lXws+zcEAxytDlFR1/osGLAw6j3Q0b3tqHZr/XKr/eqUIGiVb9VIC3Tkrlyup0PB7pJLx69PxWQB
c5wWMEmlUwnSOaWXLmQE8kB/CoJwkUUYjs/SMQEKEZAV5aMqwtPsq12FMYCmhFVCnDtFDc80dHGi
+NB6KPzDZFmvdf6IZHLniWRrE2a1MCLW7D7bvySiX8Vt9pHhLM7Cv7kffiJCF4IKPYFXqfWabepS
NuaTXJ/1H1LqufUZ9QSLIJdiGxERbDHImXX6oR5+8S1wD7vY+jk3GcCyoF6VWfqAsoVjYz7N7O+i
hN1M2eMM6rB+UgES35q0JZNfOD91ndxDsgJ1JA6kSDaic75HW1JNNu+gD2GitDWgqfZZsi3gC1Q3
/Ew97i2k5S6sD2VDRp3U7JogK69nC3OmLgCuVxNvaXw0IEhc95Zi+VvZCX6jgmAnFDHrJ/KaSztE
f5lp0ldWfYhk+qpcAZQS1ZY30j8fQWQEUxKyalNNM5wSe1dExapw/KNPJq9hhTpwgiv5wa7Colmh
GQn4+vaaECY7hi0E8Byc0Jwho9cZC/F2LbCFFBqqcAZPtxu+Vcnwg4OyJ6SoW4MuH8wrBr4O4mit
tXf7Ali9/QsQNs/kn2HoHzHdeqw41ldCVE89l2gqYVNv60ZelbFvm1u/IN/KYNMXPp8USfn8MbaI
XV2EgQSgEOxajFZvjkmsHG4SQrkZeUDamdojm5EKQTPm35Nh0H8kpQCW6KQlDgNYKB7/FA0szg9V
9Tt5XF2nDTArBNJ85F1sExPEYM3m28E3HRDY5nozADxI/I1L7rJEOxeA/R19VeKpVmCwcd/3HzXJ
8MD/6gi3JNpcUSVFO/0+iM9x9wBQJ8YgJaBWLi116gDaQmHxkltqyE33MylQCdkWphqAA6Je0ffH
hFB47KYs9ZI7r/wqccpnHOZhdPPN3zqyOKmmZyY10agbTYTuqhPzT2xjA+fHip2HZBK8IqYfow/W
U783J7Dzg/9XNuHRrg6p51GUBB6ORyC2/+PoPJYbN6Io+kWoAhp5y5yTRFLSBiVRI6RGzvh6H3jl
Gns8I1FA9wv3nksAS1Xdq/IQ+AUmiOAIog8rGVG0bWR98pqsvDzf5YQMtP0pqAA8FCbiy2CNIo8R
rsWzNWWBjOB6q0Agj2I/Gj90S19HUGJiCqk2YKvM0CSidY1xYenmX619B81nGvZMYKx56hOrYz5V
W9s0yd0CkslEYjPQKknL/A0zcov6Y2O+i2Hr82mMlyq5qO3VwbnipptyfOIONmGMG7ucrWFwq9Vs
E3nMZTZo47jeUYds9AhtFA26GzKEyE9TFRvjSa/x0WBMlgQj6Q3JoSXXkhjbOSuRTwVupIKlmWwN
JtN0OMWWGz5nAeGvZDpqrPLhqVhAhwuc5Aqb2UXX4LrEIroZmD2TfGEgf7UOmsyxzroq1nZ3X4zW
JoBwlVnWWqkjF9jPtZyAnilHysHu/iUCB3nKpaPw8+BBifepFh/4N1++WXyONYSuBs1/67wxKSG6
4+GN+o8oULtRwwYV2KdwYxZnkIcLR8kIpmr8jyJo3wYrW/vMh8xmm5HsUGSQ38g9L7io2R8wBZdr
q7+77VfVg+LnT1dhwjnciwwzht1YXNNkW+sqw8aQXsvUXyV03jCkb3QSGMUMZBzLWAyl3BbB0XfW
Vt5vpzVpx27bBUeACHg59NqtaG6qhlRrGn1oISC3AKZrSnLDt4UcUpcfVh4x9zO//NFLzrrTF4fe
sGY6051OWqeIQGYmyyQfAepTGrwQxl60wZWvFmob+x/aTU9XT6pjsyEHjjqMy6QP5xEdAtMcOOAc
sokzqxpCUJG4TFiwctKI6oe8SU5qN1xzv9wYvgZjyXyUipPNC7NCoG3iChmnJMAmMQj4UJqdpMTO
7YrARFKSa1ze0WCumwK2S9i5ixyKoRzkJwsFgLJy5cfJgfn6GijurikJFYxY7tdQPkM+31JAzSvH
/seLnZ86aDqmJ1MYalfaq2I6zOy4BbvNrFni8sd7JKsAzlu/VdWKOTZ3Zu6KcmMl5VpENLgU5Zbq
HkTirGj6KXnB5pYOHBWpT3dfOQvTetNHIzNmzP++Q8ajbzcIGLE6YFhJ6aclzse5YUF6BI5m4x+Y
/tn/i4ZnzLSVgOS5idnOrahX+cO7UF+pLG9L9CMYKEn/gpIgEU5hLE3hBti9wwlbYQkShoHWqHzL
ihI5GSFzaBtTtqsNZ4SHxCFovlU6tpo8P8XHvEmss8xebs03AA6118DUDflBeEBUWtD2AaYuZyD8
omXLyAinK/m7AIGjaB91Z1Yjx5vETQ5BiP6FYGkeRHtRmpzog7r00uDZ+sSgBce6wMdeXwUZf/hJ
jYxVTvVoC/Uy9OopkuSTQmpTSRIgznvlFJQQcXilhN4rEcc3m0fO8XrE51P46ZpxnH+0BCi2ITsY
ovvCnom3Qht4FWx6LqZTOpXAxxDRtUpTxLPWty+hgyugio6ax+9DBu/I4RDB+jNR42nEi6X07w3z
dqe21yV/i1YgN1C2pXbyTI5g2jZPzS9OJ+0FQRreQWdBvvSs0FyY9p/FVgREQyg/hnH8db1wjgyA
9whEg8MEnTXxqstxrTYkwPSF3MaqufQlin9b0w0a3lOZvnUUkixx+s20Y66ld3bYvqj6CFkfYKD8
DikDbmFu82XV15g2qjRhsZn1peoaduAlzljQKGbgGtxvHSHiRFzmT1vKp6JeqnCAYpCif1xG+svT
bxXZjeG6ix7YXfy5MP1rT5wUI5/o5Ff6usFlaqYwgwGYLwK1XLGR2GXIly37FIfd3NQq+ONvvtg0
JmZrVleVJ9nL/2bwbE2K6niSOpmsXIupdkEAgjKqRz6bNbcq0U1aAzyfkgweBl4VgpsU1TPLy0VB
xU41iBWvZHcyAtsg4yKJ1n2tz4MiXIcjE7mW/g1nZMCXrAdXorIwSx6xzC5iCzkWDk0+DTw9YEfs
aqtD7nT2NVsS8o+87r2KvzLRzoM+wT5/yeFKuUTmltJYkb5wilwEkyC7Nx6eKWFPNskYlMBJK0Hh
UWw4BedoBDJvwJgf/wwlM4K62nvQegz6EXR+cwaJSZjPR4qh0tlGiTnTApo/bIAJ7vAuA9cMMJhO
IIB3I7jLlE7BXXBoxLc7nBXrmGXiAlyN3vqWo2UU6a7yHlGOPGAr/T1QGMsv5zr7Yti0GlQbNx25
4O0PfBqI/zdKvRkjuoV2JfKVSb/J/4q0cV2FK6dh4JSBHTt2NAetujfUvTCSc5B9xGAUXfu9ZeWm
jtohR8DE5vOYccPYUmU5wcMTBPvx/9hfc+7041cfSjztJGqtzbT8iSc3ovtR2heVaL4BikC5UrIb
FWLo4t1gH8biPjB/khjHEwqBVzzcQTYiVToyo2j0Y4hbQKUE9TibXVbqPtZt27Kw4D0yYwQwaCxz
l1aAbrhl0Zy45JYm8Wp6SsuA1DbTqm5OFzPG4xc6A8qqrg4TgFCDRHcx/Yvlp68O+FnX00hw8JXX
GIGzHxFyQzCFYM2oOd99SueEVkikdxleI+TvhbXMMm3WcuFl0WfgfNbZn0P3JHNkdShwAa6UlDvC
/FGLQ5eeBzZ6RG329p9Nvho2Qqbp3U+vfhbqIQq3U2ISAtSgPIfDh8/1ThpZTb9qwUFTgzcTjSEf
21RpY1Qyobk1ejAvuXwLFt++5WFUxM0XRpxmLdXNJZvMf82O5SyUrg3SDbQEUBKte1DCbMrxUGdL
AfJRfHgwlMl4ikUwr1jUWRUdev/ReDgr5anLf0OQ26SPUJhs3fboFFs3h9d0ias3M1nTYiDwPaoI
dOHn1Pm7Rf5nNJ4aTF0hyZlR4uL/x9thgCsDlJZgGzrG3S6wLzU1LDjDuc2WxuCi13zMrMG7Pjjr
EQZSKXmFYNdy4UsV8w9DIBQZPqlSYCLqxgC6xrMoz0UnFtysJL24MyuVKxNxq+U9Oy7rPr/KcccZ
o2c23yKuGaKfXQUsnnUfCUisg5sTk+ozGTG1vSf3eDdmQJU6Tp0cZIAjf2oDL2VskWYG/Xc4pdWe
MxeCkz0xcJmYIGyhKNI3+AyC6EthEFTTUgbTF22dPOOqGdqssPFRKbfCWVbVHxq+nZ9fbaKHG89Y
hC4ZhsZb2HOFEiarqShK58hGNfOKEZL99w0EGZLSapVZO0/bd8y7IqgyvKIK88PfikzcfJjsLxTE
HhAve7gXmH6Tp87Hk8nPxpJPrS1WYKtWElWI0g/zpCNsOiWsonxgQz5quAjowZcutOJe1h8Bs7/G
6sABttuuWtHurHANjsgbQ5xHfXvzk12a8SDdbJ7KAVql+GQACzQZ2Ex1jeJLyY820dNV719QNsxy
LlLNZQJGKZ/mXG9iT/RFlH93CIU9797z4g68Q2g0dYj7JYPQOvnMmi/RmMtBVjsRyFWJppZJNwkM
CqNR72iWz5LBbRt8sSGaYQErio8CkwHLq5nNDxe8EFF+5FUrRwAytYk3lDs+TogqPMW1vZ28XT37
Ykytc0/+tRirC+2i89o3yBbVp2ocazZQTYo+ZiC8jcJf2SpMzHqVk2VkKSwufkswcMkOr40YHzfJ
pSocApy7fib97pj1xjIaGIADa42aaBlSaQmQ+dVgcWI/AxFd/UYhXR1sDFpdc3qmg5Nqs7zeGf3b
GJ/UiS0V7zvl6KQHxT72xldhGKuKx6s2Q4iTb5KDFx7bEPwMjb+R+i7UT05MQ7+rOBuIqpjr2W+e
TBAafjaoH9xXVzyl3PnOG2YwsrfaHu6ufyitTW1cpxc4PquMx00O8vzYct2ZzIn79qWqPx5NgYUL
JsLoEtrLHvTQ6O2Ia0uKeNWXm1ECx2KbxTpZSd9DJJo0SouSbYWbk2QU4Q1OBZYxQtcAchXFXSs/
u/FDtffIrBBp4PC7MFPFCMq1ADsd6BwJjUHJXVV+G4y2aszmpOKygWXn637F3Zslv6RxFrHGAQG6
E4l2zCgcNRa1e60MbO53LXcVa7KtHv/mBEurLXr72jkmxSumlMqKi1eTC78DWLBJaI3RIsyjZFhq
1Vmav6DfNAcgAq8cM1730rfQjQ5G9anig/fjTRld4frMGmeTiDcVNrt2DRly8O7uAh63AU59ggXY
u7jTus9gDPiwre8h+dXHNegQlV6Io2DnUShOaCRZk8zin6Zs+lp+9WjBpnFKBYcstokek1S1nfMj
mSolLST6asWEDC6rvQlCFSqWMtPah1qRoBY8h2Hfo3IYHh4hcbKhrWMjnsZzu/x0mSyqg0uQw62H
9NYrvH7m38AIREY/YCKoIaeF0BYq/6kAbDCORy8gw30twoPTPpLglhqnNtoG6LVLJiD1iRhFnW/b
owwKWnLCNgrwb+vs50xtUIdC5lkqE59nbwxnN0NkuipDGsSiW0mlX2bNxZvyDEBhlykRcYg3xS4t
l2350eHqD/VooTOq7FLCFeTTU7sJ8jvPeGBcrP3asA/9NWM0ZPtYLxNOA+TMlbsrJOHvB1U9awhp
pi0WZPGrCsgrW3UoW4ut4R8DfdsAD4/Oqn9lpsUq60cLGA1wgLjU3M01YjaER1RD3NX85dYt4xIw
DrpRbRN6n7j4Uhk5tIa7yqAEN5MSEf9YnlUzQz9F9dnWlFlJYpj6YSBaJ6it9q59dJfNVaOjK9Gc
yGprid/IRmQQs2W/8uuOAZhob/CNrZj/FRSMsdD7e2qcVS1ajhEbz6XCXrpb5ujjSX7lcKu1x2hC
mPDmRs36eISA90Ktr9vvfnkXAEEwnEOpK6B/hpTDeP/0ESvEqiCHrjLgq6MKB5V0UPST0W0AWE/v
kmnfCojv6EyM9oWqB4k5LreZTZgnNFYZX2qmYRZvxDPPWSSNd6u42nRcYfsS6lEanA/lsFb0tZUg
UvJQktb0aYwuOhCbwb9aMrVzaUORyGhJsTGID5nsls6rswPIRJMKU71KHVf//ytM37uXypqV6jJU
dhZq/mY7JO98hUznQzqodNGn+FEmf2qyVnC21uNvSVZCpT9KZupo9MeSb5OZYHTKxDVvKKZO2sit
o50sxCCZdqsbahXlnbkK9mnswGh3unSJTGMeV5cAlSwaNiMiGyDD+/8Qqns0CrAHpBCPVvfLdIrn
RvIttepbiziEXLh/erBVCIpLO5w5u6HBsl+oJHaDGXGb03RIFKrFpxO9ombfemdPicGkDdliHCdw
ByCpSGg/YW+eI/KU8vGR9Gi5chaqYXGb7KO5GJK5PqVXfzrmGxQapM3MQ9B9JlUarzI1vuZV8za4
7y2ILnxyasfsJ7/J+h/a0UNDcNf4G2vXDvXDpAJoA22lVteuPdfyn00uWQ+DCqxHGW6dQZmH9S6g
9pXqruqeDi0HHiXt//wFhAFApnJtUXDSm9Q5NmtyXMPtSlbexRpIQehzUIuwRwtMEr4Eagttcose
McMYnR0b7jYiwhdMtQnCjRFY63uQ6bw0o59uBAkr8Zjds56wD+2YDihgikM4VLuKrafYx7JCrB3B
wMRV5iMJT05tt27MDUtbCIORzzi/hSlWNTQ/1AIQSCkpBmph5EUTYeuzHd/qnGm4WRKYOOJOcUsa
/EGAJWBezoFDD8AfoATx0dBwxQVdvCoD71AXv6b3rbNppJbzk1mrwM2o6mLpcxktzTwHWw7AZGBP
zWjLZuid2j7hkb9tQlPQUITAgmB1HMJk8Jr2n6bxcp5cqOKK8uFr5xH6bg2kuyf3lKDlkyNWFlI5
2pGOD3kwjirNDl6oXRwDYYzqdVFREVFtKB07s2Qd+ZeSwr8j27U1FyXeOjITwLoMlXcAILzuCvJL
yYEY5Ltbezsjd1ZqK84dfjWbsGXy0ATH8KDoxwxpsOyfStuu0hqcjx3BDZMzFGEQIQmpspkwtAB3
dVi29AEZGNNqYQwVYRL5JmhpVx+iqBYDdR8GUNZ+H7W49mB8KCSrgB6aLBQHqxunsWvR6nPpKUBY
fLYNvcoriZ4plU/ccUvDuJnjzuXYTzD9+ghJG3LGUPcTiMq8rQNkKp3t2L28adKL1DJi8afKu8We
rgdmKBjBS2KchaJBmmoRTwCsgaWEvIwzCZQ9X00/3EyRzJm8rBOYUMlwdMAGxH6xbIwDWM+FjuBv
mtG62M8w+USMhKaQtukn32nIzPA0Wz5f6rfuX43oaadwhbxh79l/SMy5r2NE91ysnEg8KagIKCTs
zyQ2MXqu65I4H427RGNlRPZA7LrQHdYDt5PJTLkcfzO1PUrrZQZHKAOjv6lDrK94QzgLTTJzUFk6
TDi7Eb1XdBmMQ61GmzA5jeIRE2Zh7yLxcOAL+PWPloTbLv6Y3tA0/wpRq4UAvhVyhtrw07WQexnM
NLJ5XNBDBSjJUB71ZDVzAbO1ondxsm+Ni8THH+W76OF7nBXIPhSZzBDq4nq9t8bRBgBQ1WQS3wp+
rqG6VnF/qrxmIWg5Rb5M+WYPJXkynzaTZqlhcDbbVYz9sin+FJNnnCYsZ4qUtPc+v9XmTxSDoWHP
OnrbOPmtq26rcFvUlA51kQKWA8tA3LZ5UEW7jXrixAD+KREpd52+oDdKzN8CRl7C7tusg6+aAVSc
3DFMMGfK2BK/8fcvFd54A7t3QDPMo4i7dq5iSrcoOS1wpOXwZrZMd7K3qVMPsR6FzMVs8peaQEfG
0+NW44Z1+GTj56jdBySOZfCHcn3jug9VadfpyCgQ4ASWpl1aDXNLbrtpZ1z9iKpdMq0kzhzK+ahw
zyLrRQ0MW6FV7o38iOG/x7EE63X1Ufz4ozJDqjJPeS0VRsr4wGdmprJIR+nWX0b+dURoyzQYoxrt
oMO58UeopDt2huC7vBUDfSGgaT60umZsf/Vhg5i/hgDuE3jIcEEhD9kyqSbomrKPMLriN8nRyjrw
LWMaxNGKsEkPK9uN8ThowHyvNhwH5k5wmf32wf60SWD98J8yny0OhxCjTkZR74pyEQ2fcqrM/H5V
0vhgc4wg/beDzTaB3n4CN6Jyopd1MoAFf0SBLRA7soABHYizhVhRxmigbhF4NNq9VTVUy4gTyRMQ
9Sxy9kT6aj4rLfdcu0c2y671Uw7HCve7L4gnYGheEvA3PtxI5aN8kW1BGsY+VZUvlJxQAt+ipmDp
adIMbkzOUdIFpqse2eC9QJaCu4jFPkIU621a/zpZubBigVJ730YQ4wNmf/qbKsqVk2zsSR87GRWR
+6BBM5iy+Wa8qInUrc0LzOOZYNKWmB2ebTSFfYnUsgAMT6ZAq8wT42PsAblBySXuCaEXjKdNlt9E
CvH8pOXcphywhXVs3CfC2jFTz04rZkNxsDBRhEgIyIycazq1YsML0ZZYLuAZeO8akoGyEAsyCIz8
3amelvEPM9JMgHaue9ywMEUjspNkUZBE+4NFDT0eK5PxmNF1JYSumc2h5eY2YTuS0JToxgqU5lqj
tcm6PYQ7tg/WIqj+LNCrHYMv6qUWo5TOPhut0aLyXpXjb3Thr1ylP0cczIaafejMUpOg3IgIfmjb
vxI/vTU97jrbbB+aiQPYzRgT5g6aFOl+ZcyyCP5KNkqa/naozklHI809s5UPEr+feScXaHQx/hG5
2OeEEDiJDoq0WEBe+G5RrkKmWqt5vI5LppL2+EytiBvYcv6PoF82SgVpkjdaLQEzcEwjhd9VvovH
27nJ1LpyAu9oaDaW1OJ5X8sfXYe/qEzzDu9fOCpfQ6YTDJC47ynYqiYhsdodqMlTYyVRvSWQXJlF
4l6spjFwFWEhoZ4DKsbGkHmpz33wriVXYo5hvdv+TRUGj9s+4HuEO4ATZROVx2CKaR62VXGRjYWA
bK9yL9Q6odobgHOLsPuspsjy6J9J7n1lnI3kST6dqZxN+2tkfil/zRzcPTJuUXzFyQVUAOxnF1Xi
k2k8JwemVo+FYhcvdbCloSiWw/gdKBjPkZLYmMfc/jwtdpvmZqAstDnMMPFsaI+G6qZyTEfriLEA
ZfncHm5jTEiBsxr0hiNsSuJkrTic8vzsc77bkFuyfVosskKlAH356bdX/fh8r+aJ3biDv0/7tcKj
w7OZFzpuuz9RfFjQBvKEIEf1DNq1nprdelFDAxj6beietRo8zJdv13MbFHxGdINVJ3N4ru3AKPpM
WLhPJYJVmCVfSCdDYWfCpHDLAC0Z/nOaaB13GB3oFKEkCLSCqQmHJ1+5o7EeCUVENKW0lyr/9L0/
z4RKVFSsjABVoqLhQw8NUkC8d6ftwbINGBB3GgF1jvcm2FdV4Mii/s2qQRNPN19sbGzUA4EHJxs6
KRJAAhOOfjAiyj+0xVVS8g+MN1qip8ydpoEfZPE2uvci24Eg5bNiyZ+jxi3Gqy3+tJxk0Ek3cAqK
K6bFpY+SSFKaVeqdzPdYgNpdRYhT8xp5I6x1kawNBBE1RB6QsUb1rJh9ObJbK/6u0a6KRkrNzYvO
BRuLGMKDM3N0LtzYXhio5kircBRcZfJLR8/PPFUlssu02V82CIJ1ZMsrKFIDmpGcomOCWJvEBbis
/yOy8rhKFsRuO9lWwwMXobWkXEzrFyOvWU9sVIv9MCfEAU8lWaal/mtQOrAp69+daBv7uxp8YRzv
DWedhVcqrNjZN/G1xLgTF2/CP2vTJNqlHQU6SsZloT9yhEyp2OkTCYkrBzj1lG+FKMTwV158hQbC
qHoXWfui/w5qUHYixp00aVwRaiDDMk81i6BorU3pafk185+Wyuip/oKbnVtHsMZ+dBEJOeCwpRgw
7K12i1eUDeVGIjIO2wsc+lk7xTR6X1QbobPWaMQ1WROemAE5BQ7eX4i3iNNmIQBrptgFbJP5CBtA
1cAUzwZhHDsUF/Ad0VU3irKISRJNeyw4qr0gLSzT3yyaUV2FZOJoa9imof+vMtUt6wEUI3f09HA0
/EOLfdYKTrgg517roO8KQdZuJllGExKlx7glFh3vyWcy/uRkhrgoAFtC6Yri2hefk/tOJwf32gpu
d1TcJRviiI9FKu8woGtrS8PAhqmYAq/Db4xcQlmnBNJ1CQ3JyAkztE/hQqV6avYnimhTo7D77dxz
yS8irGcoG1rAqTLoCNx5yR74s7vXmERp/atV/tC5DZjJWzaGDiKECAixQtk4+HIdBSa53nhUfpMa
1cTgrgr+WGpcHQNvqSxdMyES5e4zCKgBppc8khUcVhV9eX3Fg79WMmZqLnBOOjg7XAcmYas5ZXIE
RXJEqKrjvINd4Z3ThLCPVFuUVbpPKfmtfmGVHwHlee9SZDtAPz7BZasZyF+sAKr5V8Epz1mDYBkk
H06fd+2dTKeFih03h+U27LEbovSc0kHd8dMKEOPxISTxX91fmvriGvrep6fMxJeMjwnIkWqTtD9K
uDWUk2t8BYD2WzKRT759V9mBgAdYNA5NaVsshEBusC7bV1QfJ/dED65H8yBS+Evi7HEZkc3HxtrO
QGodBhuFm7zk+doH3lNThyntb4RDJKIgNbI1mfOaQN5n7XW+W50xuqJ+AzWahvau/erLR6Of2uoa
oLmX7NMIE55M17GDA8XgD8L6aSAatrmXy3mifTr2dy5uImpWdbyyAdLG/WVI9lW4iRnfubaJTrpH
TGHMwZ/NUSbPk6G+mT4BH4Tp6teOkVsf3ukClrrH31E1a5twuGIopu6qNX7F8K0A6Va8vwJFBl++
oa8ra4ldcTFiljTR6tktq9HfkZyo/k9RulmNSlNlYkgUuFudY94VRy7i6jlkfwEo6BoW2Nokgacw
+R6TSWHcMf3emzwlEc50NC6UuwnWXggDRfUXOf5CZeFKTO8s9beCst0s8FRJsAbUtzrq5rqimoxv
hklN3G9jmznpBxgFTfGXwt3l2m9N6R+z0kk/7eDSJqDZgR5432nz6ZtYpOyPZgrf+a31ai19dvHZ
AbkbyPOFQxCDO7IacaE7D8lqqmp1XttGLRdCPsv+T04CbiauUoM+4POUi7MOYVJlL6ljPgmYhYFF
RfaPhY4rpqBbsArB/o3+22BG/h2jx0xz/sUx83dV9oZWbIpPxpTC3Au9eHCe7APChUzGQHhavATa
AgvG3Bgw/7AGiJgm9tOYS7iocKl2HBIri7dBfLqMURuO6TI4xNErpwd0YHKBK18GBa+WjsXZAHXi
AYeMf3JYO67Fnpzm2l921kkd3iRTBtKvmWqc437Sx1H27c3hFSpkUz1CXuwITaE7MpB7m7T9bWas
CrOfZ5xqtnzFbA65c5yc+E/vTvlLzBpTL7HrxGfY3Uy+tIadDP4H1zipzOJC3IVW+Kmx2Ib8zLvD
U2IDbKeZFu57XD/K4BbG7IlyRv3bwLyHFG21y5SYjQfkrLrdqyQwpSzmlP42YnmtNmH6PRnyDFcF
q4ueiFrTyQtwqQwC0G34vNJu/gjGF/KQq9DJAHF5AZhnyfAEX9Yz+PuZZ6bZItX/QDH7zCVkzvCX
oY1BLOZwdryrA4lQIknx2NXrfCRefkN3+T9uJ7VAb0BoSYkyCQIikY25iHJ6AuaIskWyZFKuv5Gx
Rm/3pyJaSskpHGOqOwbTQttAn5gXzcsmAUNVs1upYKWD+dxxoqpuAd+KwbDs82ervBMYSi07dhcQ
bkeN+86oUTvZw8q3BwSp8Sf3IAF1uD2MdgV3DrOEQce1BO8BS/MT8usR+sxCZt9Ijzv/mPDQjtnV
F1SN5I9MF0XX32KmSmX3XouUQSibZnRowvlKEaRrrrUsaU4Ho15Z1U/bvktUKkbIcBx8do7BF4EJ
IbZC/5cx3IuUN6cztqpNtSCXZXuwCmQgCo8cFYrXXgojIXURlym3qAoLhtENEEDGLjC6uTIRqCLg
QyBbMBkftw0Hspd1q6h15oRYSwU+kQVqtfsq2G1ORGOvETyrXyO8THMXN8uo/XYqf965LwD+Iti7
o7ULRctdhL+MuDL/rrfaLJJEA9ecdCxHHazCdKKhFizrjD2Cx+ZAp+V917BN6Xxdo30jqT7SKJGx
p0DBw2VlupexefZyXITlpbV/YCeyqwazZp+kcRs8lnc0vmH+TAea8/ZbjpwA46G22cxNVDPyRy3j
lSE5rCMOiJvkmY9zBP/mj+hMxvTwy86iVheN9mf2vyamp0j9EXguchtHx0WXb2P3LyX2KLauPXam
BB+E1r37fUaiBBSvdu/LhwviHn5oGVwIhF07XGP9PdTvLMnXkf1wyn8CIq5mXekW/OqWYHpttV8Z
YNpoaAFfcf7TWx8WJ50hVj5Kgi4l+ZilPC8RLaXNz4s2dRa3X5q3J/7SGGmhDkwDFB+wAbefbu91
5lnxsuDEnnrPf5SO2NSwqsQEr6JE4C4Oy6+C1PdJjdgnazyZOpV93/0ZqHxT5yqU7ATedxahjQaz
polJiB0VW6W8AhklYLFqt2EMElVdaEJfGNk34SRMWjdwypndbSgM9PDpBIwg7HXnXCrtXzkyKSnQ
gBcHb4LjoOTDfLfMx/ch5hlYZvm1r4FBTL3JueMEtthGE9qzxAlaFXtFXbc9hhNaBRwTlcVF86Vl
v5i2u2Zp83S1DDBLFrySjsEjqPs9RfTb62yU8e4V/bUg/UhNvuLgbreU9SWDZ/XTS8HpoaWriXdQ
j17KGiI59J2YG5Seyfgt0cA3ubuKlM+6y4+iBKmNRaLA7ybx9hk0FAHlSac+8NnF3i8Na0Za+4hA
1iY2PkiIRt75XEBRyZ8Js8G81uW4LhJKghK4auTys+1XMXN1t6c+Dx9JcdOBrwTyXXHPvVvze9J7
yCCgdvSlgXAlGeNLnux7/e671i5t+6XGWMfPLoFIl03ALtx5xKq/rDXWo0CRlYD1gJEsU7OZO8xL
DE+y9xObQHx0xiusOfxswX+1l3XO4AuFt2YDLWhIG0Qz75UfmBAABBMR7DrzsJIPZLqntonu8SDf
OlCbZfoquZCMKQioL/d2gIVSwPxSYTO10TIdkTaqiLLrZxzpjMsx+jCJKLu/HP4auQwNj4zOCV0k
r9y4wdbN6mSlJDqv1HUMlAVyxrVIzb3d/aX2slS+hyy+4ts6V2q44BEjtQaXpUcXAHvTAytnkdJu
+ESsgnMumV109pLFATyDrdYj0R1HmBybahQHvzUY51BW9eGvxWx+SNyNR1a9W56VaDjVXXQtouhl
NQCPvGwVu5RPV5V+EqgsuJZZKDd9jwbzq1O/tfGgAunilI6Jrpfo9KAEkf0LZcO8wTBT03Idx4+6
2gFb1MU/wftCGATGRlzQHzErODO+G8gqHTbSBGURCcuVH576FIdC8qMSZetn5l5lzFB7d4f8pbjR
l4l6Hc1TGQwUiDUJjeeK0tA+q/igG2DKjBnQ8+raj1XtUkjEAolkwa0FJm8hJrwaSCmNn1vDFC/W
+QSHZxB+iY4Nj4DGIrSlrnVzp/lXpjsb7UKk37T4kqB4YrQxRxpAAiVidbgQx5TpoKO9+8OOqZ1V
kKPLoccFBGwDrB+gApySKltkzf+dvEZGfTZR74TFF7nKuyI71ZD0nHxPbSHrt46xr85stJLbkdgq
DGfWRvoQpGnyWZ0tNK61MvEgHT2qeuWHPQNaSuh2ZyO1lfa7oF/WwIsFlrNC7gOKBfZs1z98DnzX
W5vi7Fevglfcpaavu0dEyE2r3mzli6XEjOIABmhA8bocOgZWNHXGv8RDMYIvwMvu0tqiNHNsoJ1k
9QUodBmnqeJB9gm9ISgkPed8JV9GRVSJfF+/60hNBPNpRy8gtKBkx+0uMCoU7ZtmsBTp0Pj/q+Ij
pmP8iSFJoej5geggQk3+NVCcmV4ZE2G4f3XQ00bvV51GSPm/cCBvyXhv0mDlaNA1jkJnFIrSRvsX
BpghGOo2BqGZh8pQMHPRu5dvPjKooPxpmQdEHKewV5BxSmqIk0Zadr7qwXwnxb1OHTpMWuFYMpUE
ncl14NA2q+bLrn8JbFz2rUM37czd/l9mEUc7vPc6Usj43Yvfh3AtGCFbXg0CWzn0/iM1dj4AHap6
jelOCQ6K35MY9XbkPvfAI2S59q4jMU84dpL/SDqvHdeRbIl+EQGapHstee/N0QshlaH3nl8/iz0v
FwPcme6qkpjcGTtiBXs2FXeCIDmdcANSahqDD55PHxGeRSRBPUUiCASUCBxXfDQSPYKmfnewa3Y4
DEMGFEWpmCSrWUcJlRPaixSj90A7h4Ffse8OghjrUMfTrEciy0oCwYLW5nppYuFhok2HS8b+EFeH
vpbtczCYvxaVXiF9GWj0FqE9Hgklphr2X4zQVicooObZd7iSgtiJeexETLUeOq/8hsih1Pkk8dtj
EIegwqhHdxr1VMvG1PV4dqz86NMolTvlupN/lSab5AN3yPjEqm8hD6dMQ2n1TgGRYJ8IZhbtMUYH
ZrsUhLDVcXPEi0/i1S5U+6H52qzDRGPvZK1AlrM2VC14DP6e/JS8s0Js1bpz5PHzzJU+nIx+qhY9
vR/HvFG6h1esXl22Vd3AoBJQLeitdHpHhuAwwotHq3JEfitIx0Cc+kUzFhAPwvw60qp7joNvKN1Y
y3FedmxNGYxdOnYU+A+S9yl9rCNwyQjyIDKR6NVzlCwMKfm3nEuMHsBS/GNgE8ne9Fm2gdE5syyE
w8hYN5E/ZU6DCHYqkNT04CNHV9fZ99050A5FCWMxm+rFO7IuPhLWuO2QBNgM+oxgY2Mr4SWF3NJn
v739UNH4sAmvqFccz6mAl1zEe8/nx9R5Lxneb5p+j0ONkbzreKVI7/GIGYIHGE6DlWUXXLWQLZl0
jPknYe5CwmS3cJMc9mX8N9WBNFVXzDT8GKrOxSI8xAb3v+4fNnnV+8tZW/AKyWrM6QQtPeqD0Vti
UiDC2+vqpWED1mkPLWYXOhzRAcFMPztjF1P3qHQdQm0zF2oxCwaHr+0siFeWdGnUB3ZgtDZug0Q0
mgVuvi/feiS46oCITw3jnbZ/LqP+EOigUdlHVdeCgktPv1ZxurcjaLsCKY0sa5evJZUKcpIb2lwh
zxTShXMv/QvuV4smFjotXZ9XPoV7VnDtXUQrkEgdzEhwHfmfwmXKSskwsz9p4h+4BKzHjxFm4Iab
YRKTQU0RkBAdQ1+5+JJ7j+kQ1Tn2uvBTmMD+lUdgbnB+TQf3Urg9OkU6o6eV9zgmjoixQ1mIcQJu
Fz2+6tbbtDKljZvewaiItTv2SJ+D80LzoHrLl6tF7z8V+SNId/Tuj6rjVqDQ0OqmoT03h23SXHJz
0iIMxebD7I+h/GzTfQ2vxSQIZ+Qrx6XRIaXmcl9jkonjC8+gzYE+xG93eNl4fLRV3iGLnT1vnqpr
Ucz+izYsqEmQShYUMD1C/eOFB6eiaCRnOd/jyfXuebeKs1Mjf9sjPUT7GhANm+SexIRSMp6z6FOI
jnjTpxsiLp0J0hT22F5DPGSsMj9F/u1yOIeoK2rDPTPhZr2w+ycLb5XsuZv/yuZhTLnRgxO389gF
zckm+WS2F61hR9zFM0fJFzI2cUVf0BlcG7QcnMensqRb7ip7d7/8IdjcVLfMWARsfhXpPhiUoHBD
yHHTXjpi5Xm20JALjOLiBMA9gdOTMBy3IuIfBByOCeJWzDSS+A34r8nFqsw2VfMd6TfCKjwIGxmv
mLan4qMJ+Wykrd4yp+OTqNlU5SENNiHyES4NSiQ9jtnhVSBdi2HPeZ9I+2rkWLP/F+KY8zSqLKes
4mp6h063LiLH/mtgaKd8dmgfHXm4LnwZDe/Rd0UUKcHcWwAU9hriBNsMpcEDNNb75zY+mN0vNhRb
2fXMpG5GBCCCkPyvNVeYUNMUFigX9Zj3YI5GbqavuD77/OTM8jguHQhDhY1wLR3kCF40MXuoYpMM
0Bo9iA75oQH5kd8/lTDRAXkze7Y2DSdyspMRJ92XIX1n+T+BWdQYv9vesFTyA4I5XIat5a0HfdMU
O9sal9+EBNoNDKIEtVl/FIIoSbRLi7urPyps3Znx8tK9Xq2KdJFaf4rEOi1Faui/wE4yE7q8Zrm9
MWdZ1l/AbjkNV2x5BrZGJO394d0DDVFZ5QYu/fOIhqRU+/gYBFgYN119VN1zZBwi7qqdfGvUAYct
Z7xgkM9vZXoYvCvtyJD+XWdZ08BenDx/o9kbEycPe20F7oBhhxOXvEGn3hi8OVw7/PL50kdBrXA4
hah4bfjrmwkRZMLfNm23SzM9VFj07WGrqNmMYmI6QjAIliYsE+VXgaDiMzIp3rAK/AX8uFlMhIBJ
UyAuueWlLE9KcdUwsYE5aux7pyEvop4k5Q7T3yxkOoDo85WMEISgYlKAJA8RGp3aFcuaXpcw2ADy
hPz1Ssmjpo8YYgjlkP6kwn81dDtTR8j4VYx3gSc6umbtI5LqRdhtI7L+LeezBlijrjZNdq3ak2wv
6U7hGjDo56g+9oBUhptcHmN6kOkLz9IfLVmFyjNO6bPW1VmN/KthAosJbRNKZIPnkOh25GvGorQG
H58yERdiWVS4cO6pwlFO60nGYqFqqIReOXzx6TeXvZw2GRsdmHsjuT0U6tznda7w4pI+Fgkb0g6y
yJ9NbB164W7l5CQVhIgPECD99DBes7CZ1z6JI2QdN7lL7DCF9UijjLIP6MaYw7L84SCIxsYyTZGB
ED64gA7JqkKcdPxrTa2ZO7zT+uD2PiHcWeuvg7g9yAitPgUghRlREKEtBL+yg7pnYHoJ3y1G98ag
31BZQJ+ajAWMEUvPyP5IrBvArTTY0zQc7alKG0tHO4v5UORHwZ0x0i59y1JN2RkNdfSI8FJ5EKW8
dYxh2kAZH5ehZrsHodZjtDRZh5XNjUr5S5B/6lRbkEScFAqpyoEVNmssCQKHmaP1gjq1XuRvJR6/
di6Jnt1YvCg5FXKJeu2kZ7ZxfukJ+RrBeBXiboeXFxFYst8u4ohZSjxv/H8LMkhTO9TW/Kc83UYQ
tapI+rJLvIusJnws6EUy95Wb3+9aMm+jnWC01HUmz7CN4oUpSJw1ggfNvnZAkOHFdoD703dplzMZ
wnTJMaLIDo7yOUscST8kyrrRCgo0eG/zw8X+1qWQVtXJTrAONUrok+o49NEfybBfmVM5+8Xkiiaf
rPxULFS2fFjkJkUZze2SCug+A1+Asa5EJjUwMMLRMaknDvZSD2RAZ39pSXOLjEcYbMcxQerhFDkU
k3q1xD4dhF3TrDCu0XHEPaHHVHRquDjryCbpJYm4hHLcj0g2x8XzWTjLfpDWCvAXgleW8YYfPcN3
yUwtBXeredbDXjMufCyy9wjNdWyt4uFbNr5ppNG5+FYENXxWCmMcMuIpp+8wBDmt8I1NGegDPnY1
Q/Z0yITfx4b7Uaqif34Nn/lahXcnv/nYuZx2bysnXabXRZvoST3JALvWEmxCzJIWbAO855bWz1M8
nNwn+GoHwqYUHbVCM1kzsAbD26DpB0N/at2P5r2kuscN5rHsvzU5+kTzxdWBD/NlV+UM0yA+SmtB
wgNIPZu8aJ6Z3yppEp/FA8wiblSg08CPyYhXLEzMp4G7N/SeKgC7CFkkYBBtyfp0xcsosqkLzVjQ
/hjAC6ASqR4LVAkKMB3l7anhFaHQ65rL67rcN/bCMrury93PEAozsM2IQQe9vs6bm10/E39r1+XU
zHaF33wN3HdDe8KRluqM3TahHzh2bOJaD7V3ASKbGP4E0O3c7t8KQxqFlEPBF4+XTcq70QvoEiby
nzo0yYz5oJSWaGQcXq5JsZTGp3B42ObBYQ2R30Pnash7KuO/hvyYBNes/AjnEDOGxKi6jNGDixeV
Pl4Z45g9j3DVyyTYew9sxR7EKQZVaB7pvCOtrl0oTg1wp8A80+qbLrN05+VAHq9uCEfzK1cQl5Rq
NfINdYy60aMhYkoizUuPoXJReOEo5T30bwbYLKKcSBjvGL0gyve5hRGEO5VRXcvhqbfXkf1fhgcN
E1mM9U1D0BJosKyY9przM/aJUSJgUeRAWp0sgjNPWAHZiHkDeRIrmteIGwN5K2qfJgQsv2RJ51Rg
Gc03TEpvGm/TUfQIlLtaPjBSSCpQCGbFaJtKG6rOZi16TJNtwngRkYlmqLOsT2ZG8zwAoepOh+i7
Sk95c+QeN2FpkWZ0kz0DPDWKzxEPGwMVcly65az9+EY70W8c4n2QH1nMlDzrectH6bM0V67MZEA0
RoyuN3ZQGTrXX5IvyNKGBcsQ1qDVKsruWb+JHd5p0swczuHYI8gjWVf+TMPDpa4HsdQIuadixDvc
DCoeTEo9+OLI5rFVsCPT/I4BluqgGGRCwEW3637U+FEGQFHmvXN2h50vCMxQAIkbwU8eRsH8Oh6w
rOlNhQ1rtwkgqln6NkOqVcJzjV0WejuJMM4uTj2LKxz30qR7RhY22YF7D6gMlE1teMRsHpumnOv1
PsqNrw7zaSqhkD2wiH1pXC7ZcpJuSPJTpnys5qJjvnR/Q2sqy7/kDkYByUreqbOOmZwMXA7lrgeL
Dfw75KCOQyRfRPdtppGn9NCEaIhk4glxPUqYC1sesLA7eTa2wY7E9UPXblSO2Pm/VpgzucMRQdy1
QpXqcKB49ZzG7RbEVyVG0CRKgXIldB+O7NHxjn9t82WK7mZuU8J+ZjZx22OCSSatLhEUkoExMYif
Vo3+knGiGq8s/07B75tVwL9Tv/gxjgI+y0CimyOZVryGau8qFXekuzbAC+s/UORZFeNtgAzjzUx1
i16Myu6nr6xSOT1pJ+ZmbFTnPr0GBiz7Z5o/6wDPTlBzU67mUfwOkns93PRxzV/ymblI7I8RPlQ4
2MrYKAu1I9V6CVQKC7YpcphrvmClOsZRq6DXojgSMUepGbcxJ5WQC2WpPCEUkRpAb+4aR3AU/AQe
3Xdol/xVPLxppkNwgTJAoidCIuPX/qEH4wRnIUVWJ/hr6+2g7g3klzp6WfwvcvcoxfuS10M/LGkE
tc0VmUkfIT+KtgDXSiSWfljoxCOtt8zrt+f49LhZwyEmRzQ6at1mFbV/kvI3iKfVc+b+cWu17R0e
jK5gzunJimJv9vw3oiP/WKweXIBAKS9b+yEbu8L9oU09sm9Rt6Kzh7GGWxQ6z9MTk75ZwSTFY5VU
i0FGsHBXtN5X5cUNX1QvWPLdHRa1g0ADOSFZ6NmiAH1Tttoyp8Ha4ea1NQptWbcpFa/dhBU55+mf
aVKlRBoVImoabNpwVXIJjYmrmIh2uXrVOX0ouUjGQT66d8XOCrpJwPuuUpq1HndwgE+Kf1Z554DJ
KIHV2Hga0pep3qqO/qAa/yvrNGW0o6YYndVrM/oyqMKZkAXBk63DsQj1txc8SCwN8qnBh8JUYms0
7m5kf9O3XMGCfYsnomtuLfK8x4IsQHEH7lxL7Dr9g+A+0IRzgRw4/NNxfDkzz1z41QGcEJkxOrum
CgaMgm8HH/LgzSXtpCocgsWxMP2ZPXy7/sHla9zFv3T0UUWNrcEksQxtOcMMDkcxYK8V7ZRgONom
tAg958h0mr1U81JHKgONA7R/7YajqhAVV5Elaz/kfYAU44b8rlE9Ee4hy/QJMyRW0mkQionh/vTM
RqDiigKbKOIR/VyYrCvx66n7TCbgXajzzP6J5fVIdWWBEyY7Qzt0/iGh34aruOWFi3EXpAPBiz19
YshTmkNBG5HqIRdngLx8JjIxLj5KcMt69qilw3/Hd2PjBmdfabGODsBG6SGZkJ4PM7vDdHi7KLBl
4UyLACeSzmWfPJraZGejZkTluZKqbeztTO2S8GSb/yTpxzV/6t4EkEEFEId0zV4cVcRYScYFIZUy
bBP17y+gGie9WhWi7iVtdqW+S5y9UVrocuc+eJejrxhEN2SZOv1T0RXg60502aM0D0Lhq7D+qpqW
MJc3mRcdLMsiqEYWBi3Jcga2PADpnga+ZvMtURPHWVHUB0snhxSnE8pPLeZ5vqEmMVPnB+4gidK1
V81K0F2qiyuJMwhiCEaJnUywqC6QbPdW9Y4y7ML44ZRhbzrjU3WsrJp+VKSdlV+uLKAvbQ97o6L2
dJcQjuj7p4lxQvUuNaseE56v9XbDjg/ZZefOmOz92YgzejpVSJto5rDMMPAozdz2F1pITPjbQQK0
U4yHd/5MjbHsfYRj9+hyq0iya0BjYEyMptiHY/g++xd0gAHRkKS9G1ZbS7yagTqDkP0FIBNMKRrX
756XiZjbtHD6XOPnGTV32kpEKzb4bIO66JX1Ja7SD1NDzBMg2Ka4sTvJlP2IO0yIWti9NwlbSuh/
/G7XAp7FOUN1Ep56X90GCD8198G2v4sc9uOVjPCIEyZdSM3CxDf2fIGFuQ36h6VdbPHdRzNRUG21
6Yd6EwnglP/wpfXDPsnAQOgngnZfmvgeV1n9S/IOQbXCm5KW46a51xBhiG2rIO0hNIaSu7TKF8DJ
ARcYHgPL+eNyJexlWgdQ/zHx4EKHRb6svUdZ/kshh8Zev1Cc+it0zorV7gJWHKp4Ztlc7lYa40c+
frGct/C/LZ7Z5G50a8n4pMFejNdiZIZhoyH8BdU3a/1eHDIVt+FwdjBCuNm3wGgqQ4Yb8fEeor3h
AnNtvrvskZVrWd00/l2XK56Rb9u/Vtm1CK6WdC9GuiCWFhnFQJQAxv1N7q4lwrNt8NR0sj3/GkAm
zO4SbfNFmoLNMU4uP/R/x90RU5SORc8J143xihzGVfVVKB8NsmCpYiH41xtH+lm+YgdChArgEO+8
zrzkMx+oFe/9sSwFrCh+9LakmFfdFFnOEcdrJ5mLhC0NKpExAIF1lLPqupfUIfqPgS1R6PhWkBOr
v7JbmeFLIvVuMZNbIfe6s3DuIv01AVorCDhdnWGtpvQ14vFpcOqsIjIrLo1eLqH2ob1F6pzOWGYA
37KwmoPIba41XwienNivNjXzaa+8Q3YF8FM7qVhq3De0EasrvYywmHaMOvFeUW+yy6qCc2p8KTiT
Zkx3mf9c/28ITqZ/w94PNr6RdkG8UNNjxkOSlAsvOdqjS6YAKCgDXCkIe616b5eT0m+uUf0ovYOc
kpVoJ5Wv0eZzVmzwce9Ezde2OOvmXkFpbmM0s/DB99AYTlY/l8PvPhWTMqOzkOMVCbOUj0J9JPXe
wCHoAB2QjQdcsF3l0UDxZwKtrtjIe+iRnYzpXutIvvGfhTPLVTCoEqRnhpBmU4bHMLoWUcU2jFgZ
NdxqDXfIpkCMauitThs31nyR3kLYObiFobaFICyyQ4VJhRafSS7+XMdfa8Y9QlJO2HFl+hZP0pfA
SeZz1cy8ejZY1qw2i5EWcUmJrQ6bzoKktlS1vUuTkc6ekZelqD6R+SNnOy/x71qF81ffQLHypNUg
gWju5yKcV1kyKV0w2DymdfUj+DrKYFG9/lioBz1DLsTYSTfcl2EsYS9LGR5EOlR09W3FG8JMtD3V
afZXinQ8oraZHt8yLboJOFIjl8KIEJvUDHGLsVIkf6aqTezgN6/utf7ywfzkxBVDQKJchKMxBIju
Gv63T7j7Nl1h2jbzGAqxYqW0Kg4n8rqEM1O2rNHE4MqQwWLsfC6OQ7wU0MP6gS4wH/OWofB7QqfC
DdO5P3FaLBueriihYFmsVC7TYSHzzTTnhfQzdCsbLhhVKy6iYSXfyERjVllQsimwRdEDtcuirYyX
rKu+U/JnLlvgwVop6sXiyMrjFBTyD/hL4IycLVZPxjubpdXGq1r2TURXMGBpjsMSYlvxOvYxhTJ1
mxV37nDClG6If167SZA+hXYY+J7RykiypMSWwg7Af47qsW948zF4PSTWkfqm2oAHyP3FAfzPHlwy
pVXH7l+AZYXzvBvXkFJULnrhLbS2/G6HdNexmDX0Bjof3/Xc2aa+igpsbYZanmke5JjooNGAyKQT
q4jbzUOXIWrwf8UkspbUimINBWqe/LnGVbJ2Ydx+GfaxqSuaY1i/s5PtUc60c2scXbjMre9NhbsJ
iWyE6rlVy1Xkwcw44cfoZG8Z+HBQCBhJJ7vlcl7dRkM4XirrrjifrNuHAQt5emztdMWFMVUOCnlJ
ApUSl2Pn7jBMkNdytd1QzNNem/dcaikvl8q11M68agnHtYEXg8mh5pkp7VesrBNxr419mu4D64WW
GLOvk/BMJMXa4Q07jjF+Q+18tbDrG1egsjK/tHaXjwFAHWGXa/APxRILnYLcNt35I6Hr3sFdti5D
PfNGQCAJLA/ngF22U53rCqjw2tqpI8bEwMmWrEEZ2cBz9XCv12fTnxbZZwi2hrOpsnpSti35yrXU
XCx3r/bfODfk7pUaLyX/RTeqccY5/0p52Xrbvjpm0kGrl3F+l3JEPVAVLKAda4Od1eQFpfg/GfmY
cNyLG0yvWyW5anG6oQa1Y1WXnHLpYXubrpy6TGAQb9vqiEWmypmgLpX/HAKmSllf5t6/zjijjfCr
4DzU9e8oOQXc8WjLbbWFnj9Tk4GG+KOsgoteQQwHe/flcnl1gAXkbHzUuy92bGvtYabGPxhZE/Ne
lEu9gPrx/7BW1d2l7OoSZ5WjeSLOeXD27HOkn4P22UdMjd1VJbqgRyE+/GNZnRMQFvq8ZPrlNuiW
PAybjF89AG9EztmkoCE/0GZtU0EybozzkU/PpyJUVGW+M3PuUqrNMjaZecVF7iRkf8Ch8VS0FtSb
W+4ThOfieYmjTSYvG/Na8TLNMXkLdJ3Ev6r4BmQMDSYXoUL56VhV2wqRBVQdsUki7jlIhuHL6w5e
grXtaPM3BuVk9ZzUElsOnGThxzA+lvl0i2UO1qbstiWCXY2vFv+dddf4DFUYXCncimGgv2My9Kuo
501bfXqatbp+2Jj5iDwEE4rNcFENL6kzaFz+7YuHR4zVYF2mpgCJYatS5JNDtQ7QvGdl/7TUhSSv
Mv9hap8QCbswePh5CwUj7jtsZw5prKZdVfJdxqI+AEO3vlgCZdaZCMvUlBk9CbiINps65iktfk3j
M6Le5eqoV7yCbjrAJ0KsLNz5X+kUVBS0oCAi9sMnLYA6B6dxndnvy3Ja8KZlKz/NwNClpFFQYTsb
R/umr1Z99BvIB5NNNi3WgE2kdWhSU732O/8LYacCRB3Q+DkeBBdJXQTNUg9eg/UPPzjmiW07bC1O
b5NBPCrWoTIPxB186C5I9JkNKk4jn0IRHktKKoo4Oj3ix9o4w+GDQuDQHXuttnO/3qrdMNMpM1HY
jrh4oKsinBH8MsW8AwVVc1VQgW5IyV5r9yL5DUNYE2B6DPMGJDeoPzYlrU5UzyKSZchyoQeTAoIq
ltW8iqZZszawHlCtxGKin2ruXYQdi/to2oV/mr6QWQ6Ml+UAzhADgRUqayy4qyjGhV9R8lDB0V4U
1Z+hz4WDKFSZsPkYOnvMHDoNMyExlX8pEmSs+l9GttWVp5ds+PD4V94N65a5B799yFCXmugWapd0
gHH3k7L29vEntiWWEvVfBQeYirRZx+yCtb9mI1k4Jx1+Ed/ssb6nNPnRCPh4jbnCeV66fyJYVd2Z
ewaBHNNjZBKQ4i9jR3ZOlKdGwhYIYvqWcC5cCwIZD/CTdjmtBKuGQoPOeyn4PeLo7hKeCIZZIL8l
GwMLCbxcZ01n8XATerOGlYPm17fTHFRCLxYB3VUxdWCkGxatU04GftWx764RxaTFudphALTyM01J
YbIO/e+yfpUDLYDTIXPYoSw7n8nJtb8UsXXUhCjESTPfBhe+Vr+WqMGBS9IcY3RXf5Sux6uJe1Jd
S8rZhuY64BMpZZ6Td6kw8HgPg72O99vpyzT31qMV3P7ujAClbCHaHzX6xOnCsNhdcZow09BGgocu
/pVLXin11Oi7GQxd4hf1V293/CpLvaOqwnlIOn/XvVNjLBEHNsGcTDC0DvxB5kZl4K7rYT+73rQn
TZmsIg1KsX126MTrzw5tNRSGhHQByfEf+NepAv23HNZdrxCkcr5Es/Bq7KDwkJwqW5hxNEssDAEG
Hry5mRgcK6coOiTwzQSEWS3aqxVhI2L2JDpwCKb2SmNgkATibESRjzdvSqjIydQif1wi7WtMNZWz
jUNGEkqK/loyB0r7UGX+gdz9k/KgdNaXzoaML0BgPNv6iDU9ks562DIf71xFnYlGLDpn1QfXFuJ5
jo6q5dDCt279TpEqC7y7i6hc9rgj6m5s8o3nEVawyILIi/iM7zQ1n436Fg78h+ScmOea8XP8RSym
ZvyyXc/DRHFUrgok+HumbnUXctjY2j1IPxLFpz7HHekx2j1iWPuReo/5ixhExmoFqF+2C/x5ra+9
8Iyj5ssUKx1NOoKA4BQm22W2EMElDn+DguKpnTXmXKUZ4FMU6peLWNNkK5tgnEK7FqhweGG4pvQH
HSOYK92J7lwc7SLxw8Pun5ToxCqnLQOLh0pTD0cF8TEOjyLyJhncV1PBQUqg2i242RWbjPBLYx/4
zuvm1Yi2mXNNmpvZXzp8S11wRquABHJwUC/9+NK5NEFHMy+7BN6+Z6TtGfeEdddhF3bNOsJsjCW3
TNZwfGcWmfIKqn2DNYvZKjN3zQB4NZqF1CC6CgVYlxzGgyz+lPYe6smqdy+auiZ702OpL6qT7Kxz
7Gw5eQjoMvOhpIhW3KLsx672eYlKzh+OjFcLShOOq3NV2wcJHepc8UYZk9p7Ku1LDwe0YtYirCpT
hSZctg34jzv+kg4rJKP7B2adVDpCNAUx/VsAcRphHnqxARGd9s+G932fr2SbAD7a1T2yD0m0qzOE
wWAjCF2E1j0nxCcr96ZYxK0/7/19m2708NKUO1UCXzJwi/zXNT9AWznmViLlR8EeHm9SlOaw9qcK
f74i3bW6Nw+bbdrth3JR1WC7UXokLKimhH1YWfU+GOa3mh9D+1xroGoSTLMXqUFvilYa853N6zDr
4cctNfuiJguR3Sx3UTbc0/Jr2LJXupTOXvdXqrVxilfMFtVmfunRowJ8IK4HmfBbJAQTKSJeOAG3
WswONDUCfTOn/IsW3tjTMNpi2HBZm/HQG11DNXdyF+8V3XtTL0jIxxJNS+19mVlrAPRKw/RMgb3a
zuiOX4XYpm2UBD0GwciLpcz/KRQoxcDjb05OE7W59MWzyI15U/DQUYVZ26sOz+F4L3Y9fdZ1ySRs
flWyhQlu9hJrhqIj10pz2X/4aFSpYBlt6qdAHqbCn+eMdaa2Fg6Y2fY4gDrBFF11rwTof5/3+F7E
dKx/To1hK8Lx0YdfXEEZN8k1+euC5JsGwLKzqPLzl0PNvy9kKWx3057tW6Sspe4y4v/EXRE7GP8a
3/oWbJCnr2iPMOVZ5Czq9lV0y7y6GXzWZoG6wRctwtxLsWzuUcLBbayz8hNhDK0dfxyPVoaWk+8Q
mmz6PXmpuJe8egdecVQ5jl31n5zdcgu8FNmf/ptb0yAD+ELw5+1C3+Jcx+oGGmQqtZci3uoWMqU8
zBLc3VzrEmOX+TdLWnKoZKEGFzhlh7jws10KQa8k0mvZvE159Qe6hTqKE533XQTPovQwtVO+JWsT
J7mIWgOlyRpYGKArb5a9hUEn4i2FDnDSzzEfhpQd2aRM5eFsWFhZBKb6Q4itzjRRey5lyMcl8RHM
PBfXu/HoqneGn5BELvRePjfOX47z1MGkpU8UpZgk9gd3udLfu/o27hwU/9FC6BEIZj2gcxulErlf
6POOPyHbtiba6FyWMRc2bbww+DgShX5j+mdwKBsSMTvCNRZPTzdsvXRUA4ArYDZOAa3Hh17apJKA
VHANAJNyHE2r9Jz0y4J5ww1/ovpPlh5DkQBoH0P6x5C3Ht6aUnpjorfZ0Ml4vEp9YJl2CiQirOVP
T4o7xSfcDHyNg3ZjInRQwEd3u/6lFyOtEFZz8227qyDtp0q367hkhTXaS8k41dFV293adhuFHQAk
dJJwUalblbtXziJtDALaDFFlNMvcXd5+GtxpSXtJCXYrN4ZIJ7p0IBBocbKZadPuHeSLWlxbHIi5
8/KKdcmNtVC2jv/JEI4yDg+nwh61omdkCiEGtP6Qt1NNx7QpEbPGoP+K6rcS/6PsBBgll1vFgqn4
CXReCxZwjUvGdiiUYbuxCpYPIlxWwd7E8eAp/qlDp8RZ6sQ4TniGdaQd4vltH/x2Qckf7mmykavZ
4clj3BzFMbX4zV+Gg0O0P5vBq0Cu0MuF8M6eeqOo5KvkR0jtu1aezNybjSn1jJQblyiXz0obqbOX
viCE7a4UBxQZJLEADaYgkBNNIM2WtJJilEhzvvXJ0rN/4fRUuD6ejomy/Kq60aqMmpX8GME/jb1x
IIovz37n2OXbdNgF1T/uJnh+pIyOM+0TYY7DRz0R7TWVVLj8NbMb4S0rmHUeEzA2vJRMYBxNMNzh
WPinQzx2syuGyHh0asLxiBH/gOX12BhjilR4lwplIxnhJAnlWZ52+Lv+ZO7X2HP7hrVqs5fVgxEz
oOnbKtrBG0+Sbh3z9fJ5X9UJwCq0Q+BLijFzZK51OMyNbeGec8ZlUi99sq6wFUne0fY+I7xUxiva
ypcM57IHdSxhAKKy14Ll+3GURQYcq7t1dTDppX1KOCLIjVk1bCzngV07qrfc1vmu7L2e4VY/pdi+
st/S+dXgFrf3fiAN3GwdiUlx6WAutAHEAGNjLuJSUB1Rt3TsdWb5dusXNx8dtI8CSrjR3lTy1m5D
7qqaNwH2vQErsMc/bDUgEtbYHrttFm8F07Mjteui4uh/MnsCbZvYZohUtUqZ2lLSZHb9KUCQ1rm8
KvqV76+b8mwYD707ZMAYcndLf7Q6bBq0oUBwhxjYU4E7cUB70vQ16VGl8IcJzMRCA3xlsbi6l95W
12qCqwyuFLS1hTtt8POr9A7ZSTWroX1YEENjvnbm2IhdT+X+Eev/lPqckerqvGZqQfl2gv9xdB7L
kSNZEPwimCGhce3SWrAUeYFRAgmt1dePYy5rtrs9HHYVkPlEhMfeBlGO+LNvHr7xjPneB2wx+cVV
Zq6xVZjJmfmeTgfWdpzhW+ZrjggD8G9t5891JVkUyFJkfNMrjHn+Tk2voj1Iwi4MdIclLY5wd5i2
oIrNrP5ih2yXTKRxLmyvQrDZfEXDzc1Yu/aBONoCVEjwaccHW+wVB5m7c25asmqzjV291P4izW1q
sqNurkVV7YcgxiJKEDFapsRfV9oqlpvc2KvWu5v1f6PzrcaUFgGzaWA4w+TzLzetTvObtQu/AvHW
hZvp1M+YIjsNwLPoZTTvDiOEyE2RBXr8h18cNSZSlm8ujPyIMHku2vEFkIxMMj4iOVOJA6E0Kupl
SGqiZoPu5cHiKrLlDQoT1bJD4QuTLr55QNqVkEVdSSS7yu3HzZFkZwJSZgn6Ul9xSGv9MKb1Gul0
N0Pj16r2evFscmz7yIuw1SG/FVBtBhTCPuNyzwlWY20svGGVlCCf8DfqCvIT82nBdmHSm+RU/CPL
MvsijHLN/oyBNhFIIX5CGbFBsheGe7ToX6p07eApkJi6mYnaJJLGa4t5oiP2rnJq/p8GMQQxf0O+
Vr3ads5lyI8q9+mEDMr9T6940wmAjMGx2wqG0bOrHlJ9HeenkJFjH72N+qcjryQkMk54uvAkfYTM
BkKewJ07cMKocFqsbWWiT022VX+UTB9U707Y2r/WRwMJIBTzNinX2Nourq8xRXP/jcmvjkspbinJ
efzNde48cutQE1davEegPweUFXDHxpZSy9QB01brKO/mPnYlwyBAgi/Ryi+5hTfWxQmJx8NlEFLm
BFvzj7hIWEfkOAW1UJ3hXspYhxybkcK4fk0a0Fhzl0J+ifjpYmlUyWNwueV7jDkBCQF2c3N9fD7i
CjNqZvTtLum+lOBBtv2y1ARnD4sqh1/EWA8M4QY2WLRxqCnxi9azjhY2Rf4UgnNB8CCKl8dJqzIL
kw+kf2r3x1BKGp9J/i20L3uwZqVaHhTzGjhnuAb/OsWGas7MrPdQbB9RgUEIw3ZG39oeIZugArrE
4pGy7hgiUKFwvKocC6nyHmjRTKmLncuUqBjrbcduwIP9buj2wnVRU0+434kC0VzVIYe14K5CNMnZ
VQafWn1SyChz24VIvobor+u6tRYoE8ZrpgpSAM8Rn1QpeCoHeTB7Kgpwb6gBJ4GmCkBoRMQbmuFi
MM+xoa1aPyTTl/wYFAIKN1iRAoXTXpisfLIcFRhaKY1UYN11BmUu9VhejnNdBTTU/7hU1A2xM23x
0VDGjXQR061TUyNV7d7h6lW4r2ySU/mWNKgKNbVWpOxK5Ap+cFYZoycsX+K8vJcNCWbiAm2cdQYs
kU0f7GR1nT48p/9o1H3GS13b9so1DqJ9Sry4wkYM+00gR4uY22K4V1IT1diV6maWdJeCysEwj4Hl
roP4kkcbNzhVIU6p/Iu7gR3IHrUGpHYy3XhMn30VoKPcsdAGFj6fgKIUZmb/btrBYULuahnu67eB
wbu+bImWw5aOX5zwAePX4/oo6UlhCJPsTkBPV2BevUt5ZXcIzLpl85cQ/OQQp0kLOY47Db6g6l31
ZjuQ6+MWrMaSa8hMoA67axNmW/LUA94TC9oUKXuyuSX0MeTA8lLqsCB+FXZdhpdCtV1hFXVAQzaA
Skk2+NcjyR0AuNpo/OVAI8itXPjXsEJ3uNSnUh0PoI5dNFBvlhewl4O7GWBjQCROblzFfxWgEvni
AlSrg/+bEZEg2nqbjOSNyqkgx4MtQBYa+rdlv5UKg38E8rRDInUWmg9Zv54PPjMsjEkNmqSxX1h1
yIZ8Tjxzk6MvYOGSFQCheIHU7kwS42Q0Gfw/PflK9VtaoPNH3O+iDiyOFrhRrFuflXRRTem/nvMu
WkKkaAV4+qfoz9KBPeAzzt2MKrTtgUXaAGORBk+DgpJi49Q+ItirUgcZDqS+impC7dD7mjdbPZFT
8M9Gv2jbO6V4EsY1111Mq+HcYurgRLesOJhYzsDU6+FJosl3mo+mLdbCWploOWKNbIxppVyFxBVj
8qrqvTuZ5dU1rV/SvMcegSlTxxm6YO+I057woob5a2MizSUMh+bPz96UKpyNxqVJ033L/iDHsc9o
5+rxxfZqeKQIN2v9h/t5kRODF7FpbH3nFfRibmqCLIIWGQB6VqKXiJ+MZbyKYS16idgl/RshbAWA
SWPTsX0Lm2PuMsFhBoAvKcSVW88b+y1i7Z2o70QelDCGU31fMT5KCgI1Pno4Q3wJHJUxabDwYZad
ScwliBMNDTyf91xYW2RDbG6YyEFT5qMEPWH0pEr0q74/yOFp+Brhc4SFGw+0ultD+Uw57iqcMlrR
E+uTzER9pPqywRBqKq7yDw3Zs++Aij8RWT4ry2Km0vTLSDtE/iXE2Jyg4zozfFW9/taK8OgxonLq
syRHsbwgB8k6nD/UvNx79Batc3cHl06B43+qPqyF5Rya4T54ybJH/ckt0cXrtLlFcl0XT6UT7D7e
crEDwxAXEJhPfrB1JJuRnXQQHuPzd521WUxjn3QgUdIisilFyEe1JFFDLhKdd1WbgewZuelx1Nob
1+ZMGhnJRxRIe7NcCU6eRN3VCEyR9MlyLZSDgsOu+0zZyYCViwgHWXj2MpCrys5xW26GjLUAiuNu
nZOm4TOWbbaVMtM4hNNsP6inaGIBnGsGio2M5nFbo+ZheTtFy9Z/DZiUQPxWypz+smz2ffLT5Dah
8UfuB4EJAFUfy8TonAbl0s9uONuVYk8YQyVVjMkaMnh6M3cJN2AfJeHcO0M6WOR8OR6ZIkxhdiqN
PI0yghszYr2E8UWlU4A8VCE5Rdc98HqF84RrnwFQOGx868fm54oQPd4uU8cZPBepn/CrFvIJwU8R
v6axVuMLEq00XQ3ox5BM1uC8h2LWsnrxg4PkcazLQ8i0J2t/pu/cCv5GgltTHA8WpE19YTqnrHyq
7JexuW0ntIYAJXIfA47CSTIfP4kzXuWGgEpIrDuIKHR+c3BpXQLacmcNixpltD24s3RcwoPUy1VT
sZOC+G4QzTf2P7lEJCi2RLMgpMyZbZLVnKJ/o2FT00dmbSwUDiNz6FF95NVmtOg/toP4YsnW8VC6
fkMNseSvGEHkFGdFRePwDvsiFps6+EF6/i8nxL0ziZ49KNrWdA79iKRuK/33GnOIfSGL5F9lbhWg
ysgoxA2nlZaubX1iRrO5g0A6y0EyOSskEl10CLK5Eq60euXph9RaQIBN6OLBtVAJRWRdy9uk8HSU
g6Q2ceUBvDZx9/GAzTE6OMOmV1KKWCVrjkmmlAvXaY27ncYtOwoIx1qkRUe0hIuBRRqxcnVz6JIb
yO4FEoh/ddkjdDbOjgmZVWf2xfQagzP76l0VYsGM14zYGcTBhyPsqxU4m7WEzzDdOD30nySa2/1B
bwjxlItWYvbhhoX7Mxzi6pGigSHbx2jvXsSzjFzW7d+Lmm4fXSdNNIHUVHrpmkG1T7muE+oxnJ3k
YOG0QyK+MKtXqDyzYFuOm0RB1gcfK2r9lYvotALt0N/xzANoDQcu8vxvIEIAeTczMs29+zwVATuX
YwcVA5JNhkVAYYxNaK0KUFqMEN8wtpGsY8IbHN4NSvERLOxObdW15yNR7tRZpNnA3uEAMCGyWIop
DaaMcjMAMjWo3Fz09WX6VolHhYJBflhAWaC3UgPhidQm6gxmFvlrNDSCA9ozfk0Guv9ydBKJBX+n
xnWxH/kaG9o5H1kLTl0SI2eNo5wtdpda92C5hsb6R+MEG4yzbf0UzTRixkuCCRWs3WLUGDzxiWpX
fViDVeKmqY15hnzVRZAtMSSoarAFYc8xg8BM4d/WUvzrCArgYEXmuQ+idaR/2A4C5qynI2fGk39k
rQ+y69aVaHGxsDAF1fmEYmVjcoC7eFVCFrAadjjp3FxtoWoZjvpHOhwMiiEdVWDvPU2XwqpMNmW+
RbCOVODHVnY+gmOFOG22CQ6Lw7o99wOekzYFEUSlmM6mABM34hLDUIAIsRw1gE27jF2orz/S7F1V
+WB6rMXMYjMLDutyyn0KhpvlV5gj5kO8NQj78J2PmkNIlVLMa/IIWscFn3CwkFwlz6b7NtX1kKwE
Wv7I3abuZ2aeJUeZZG2MXgo7wbbEz8XSi/foH4blERlBBEuApK1LOMm3bIj29vfIgd8V32V0s829
V50M9jR+855FUISZuwvkX4o4jnBAi3WHxK5fW9pvhgOs8d7q5KVk74UTznODdgVRL3p33qRSeVeJ
S8oeflcgXYZQidBCy94M+FUFC/3G1Rd8Y9MKXWOrgL/H8M9V+1u62xoqFlVtF7xV+ZO6IsGKWNBQ
K0Bmo5H4cwwiXvuVm+cgRK3d3V1lbVrXuP/L5S2rfkLyTOxoX6FNEiGNn/aTDFtIYMeCR15lgOja
dCd6uBqTW0OVLUesY2du2uV0axftF9zBW5v/GSwCLPlbA8P0H2F7UYfXlPAFtFZBleHDdVl7nRFt
whjn0JDAEadsaBdB6IdXoRMTEqa4N6IuQcSZMo5JmmeGXssEL2V1l5ZIpKBBh0EP6XLqhxe9fciu
mVdQQ/rfCoVbiHnM7Ml0Hf0NYWaLRMEEH/7S6M0dSJP1AI4jMOYTGd5UVoPC8RQ8FYNSxBvZBIO0
ZPubYpIMInMhOKZdUrQBd7wjn18lzquIupWGjrShNPLCdWI+A+/XOtaoNFWwP5/OpqhPVs7/sGPh
CfLYWtiYJ4MN2KB/ObqDYNxnNl52KpJ8OhOMn4QbzwOf4AVnO4FJNEG4r4H/5VAe89xzjrkKYQLR
MVTZ1yCb4jhx8GEBdPDNt6rZh4xZC8qMrY/4hWfFqg/Cgv0GhNf27pV2lPnV0zJcIKCKsCdJ8cva
dK4Xi676cvnLxEy8Arh1pc9gSH6G0SFv3jRy7Edr0TjTjhy++iA2JRNpamqjt5ctV4hOtAqzxKgi
W+Roka5OQq2ZkroKX7O8Dt2nLXg83mOYP1CEqaXtbeSQUQBCIFcOGIfEiIE0ZPUL09Pe2VIs8mDf
yYfoGN8WN1XfMRtX7Z1lXP3yKPRb5jOdXJbBLkmuaHWItiMOdm4kR6bx/7LuFIdnA3qGrD9iiXA0
3JkOsXyrHqKS9BFF3E3tlsUcLEhUivrV0WfVDFnieCFR18Ua14x17YKTJGg4VV6jOLnNAr/E3Ky/
W+8RGz2AHdKkvF87fEKgmenpPow3ogBui76KEOoFAYIuVtuazJ5EAxh1iGxodrS8Ql1ahYuuL9rA
BQOUx7r8kAw9np93hnz7VvvwG8ZimntqmLHyht8yOvwxZyoocuwlHaNRpK1UzoqlLiMHzXN6xXiE
Sm+rMWUvYOTFiCX6YkQH9S17FCspY+V0k4hf9CT/ENiGvMqaGi5IoaTyey8KsgcYTzXsbBXJNsQf
yGuZ8mVZqSKf9JDsuekyT7ZE0cb+q2+ylZ1dEtySAtDDSBM3UGAQfDz5N3PrTWNoIrvq2vjuWjB1
L7CMl957jzgq6+4e2lSPBGRAgBlE/tH8aytozwCY8k8v2OcZ5VHIK54Fi7FU5lI9Va55Ht1oX+c+
omZuH3DWHvMLn4+4gz3qasGa+3RdNdq9AFTSZDH4Y//b0EG3h7/pmJ3aivOjwxjMzMpn8Ww3W8/y
tkqBK4Atve7SkPJTU0SurH9QnjL7Y9w5DjsjXwGL87KfKgQmn3nLMv3RycWstGhhNQYye+8OQudh
5mQp280S0F5RTNFsE5QbHWKTsB4sXWpP7lYt3FSu8lLCfpOlrHEjjEN67/+VmGyctfD8ueJIlsnc
ScGNaOm5gJ411uWeRBaWHQXbKI/Eev2hRcXniHQsVlmL6D9F8heYNr9rD4Xg7rPASuJX7CZ80gqB
lw/p3gNWxk2JQGv86s2FikZh+HMLlCvhtyveweqazDXSCghQzrtgkacMg2Zewm3Tk31LRl1j3UDc
ZcCZO+bbgiqHPkktf8J01xSfpn4hI/pfpu+Cfldk2FyZpRJ+tAnS/5EYPGjzilJIUx+dH89qxOtW
KpmV5LMBIkTD8rAud42xKyX5d/zwMjf/9UCJa2Wj9XjEc/3L4ROcxL/CZnKBPL0kg0laW6ujSq7A
+aMfZTllYaLxY/ibrbPFDgbPBfR1YswS45jptx4TpWTfI4xfdvGGdyyVncAOF64aPG8Ov5U7jY8Q
d/81TK8cUCiQ79k3cabsNfwKPCFpzzjV/E2Z1To61flVlnuLPa81rsL4T+0PanEzm92Q7iEbIQxj
yoq0sTGeBST7wVzrFkymSP9XNmCzblZD3656KEvOHkk3/aPNXsj56gKdjaRiegqSnAZC+mzOELrB
aRnqHWzJy5S+JS2K1TenvJrVrWXA0lv09Jw+Gj2I4YIWVjcZ2PUI/qE56jC3UESMElXWMVd2CaVO
NV5je5dYLxKvZyPoJpwhAFhAxqRBdwq6LR8jc5i/kJt7BCCp41lK6LuDRPmnhn8tNjV2gz76HAIS
JDrilMuV6AK1NJeDEa6ApuoAeYrwKDhOC1gtUG2Yi857cW8zJkQIftT4W3afLmLTgF2Bor9S7Wtk
1CaOurpJwD7pfvevKkAjZQ+kQm701xDjSFK3cK+9vBk1oQqk9mS0ujWhKlDsC9kgaGXTJK+VdhcE
UdUl8lSlXY4sdKyC7bBBeVo4c6h9OLm7CXUhnBmCC715JPWPB28rYEzasAfuDZzgjFaxHkRaRWbw
13QH241ggpQ+gwz+MG78lt1PgZqvEtGlrtnse2RROPus/XJAKHqHUWcX9GtVpxTSSn7B9eqjtvD5
p5yaAJKarbjnzHMuowF9mceSD/VE7wNhql42DstcfbNCaGUDAHGcur380BGwaiDsq3JX6UeA3aNq
LHTatqyIwbSvRu4GZoAFKtsa9KvRcTcTRJIV1iq2/pps647LgBMjwzlkbwL902fB7FnoI1lZRP06
SVlqdohY2xG+LB/sGEJ+QQ1qFKSfrAe0wLJ9N0HABPJqU48E0YvUK98kjwIZnHeX5c0jfcC1v/zi
rcQECSBoRlwEsGked+vu+ua8Z2tcwlTk6i4Z4jmMWgFPaP+b2j9dSjGDMETmx2q+gKfL+8ymqTyJ
8ArZlx37XWU6UDus8QRlVKIs9EjMDR4VG/mivyREWY3+cvtpkGHekBaNDpWlTr2wTNbq7S0jNalv
/1gscg8ba4dNhaz+EldFxXkyWTtHVPQyOlv4nO0HkWN0XQ2u7rfeZrDAxPtpYnFDaAgdkZxJbGJz
q7oqtcLcHKqncvGVfWEfCrnhC4aFCz+GhR2c0INjEUek/1ja0+P97Cce+KVnYRFy4NvZDTL2dCQO
4c6hzaxpY7T6w1b2037I5R+TvLloVMZfhUij7EMyj566OSZtNpZPP1sge51XvG15dRu1J445X9sM
ebVO2aUKkPkdO0kKXNeUnLgWQjN1I+mkookoJmYJPmwsucThsI2YyE2cuxNn1SQ6apy7cCuQDEfh
OO8zInmzY2E9Zby1JLOUHtso14pr1Ox5F0aztiQjDoKrzVXIboSsKJZ4uoMxg+kQAcvIaDT8a6xt
aHGz4VBx6tpAJhNM02CnOOmBZAuQNIQkd0dGa3J4j7jro0fgfVTmAqMT+9DQwsFCQHwt3KUWMgjX
ezb10MQ/ZYQeBZJhWhxg1GgOAJN4lnerpGHyuSJ/NPXPmvdsSTYIDqXuUftqs0lDXGebnhUKm5W9
W8mrImlUVVQuKMHAqtouSY+OQNgIb51ZXcrxpwm2nWM77wm4URTlGvZYXBtIEy79e0uJxt0ZUWip
jY4fkrhmtBVUOyWfqkTOO6xTLZ7JtN26BW4IzyISEH1K9WblNx37zsCWNzEvsbZKeZLDnsaACzBF
u4bxfdXiFzCVdwGC1rcRiwpqXAwKfz1JLfEzQH6g8Q50VMQTrsdjBerYcNB5nbtd01wVPZkp5rrU
DqH9bmUIHNmN28aTj23kukxLMVMQC8oWK8A0yyNhpEUnxb6EoUuZE8t6UlMYyb3DfrmkunMQTWjL
AcE3Ig5FY98JKIDQXPg6+EQ50P36SzAjoAyyyOLJTByODAhRAXLDI+/9hzEE0Z82rxjKuuNuDJ5Z
Dk8GABZ+20VTvEv10KGY1VCUuLsYS56BL6iGCXAgQMtijKWBNS0QcYLGK9x9DugzRAXhvRdTiQEV
LlSfJqY6f1v014CFWxJsNXJKFNgCfrdWOqIPtoS04ULQWQhpOapnSuIm9tZJ9+H2j0659CVRKQwp
ICfrfPKS9UMf7mtBrJT3XfgjywBj0URfg6ryJL3C/FBjBawCKBJcvinHj2k/BHWRmXPTkklIkoR1
bPBeqlTdXfQwxcOg5Ki0mxe8xgE8U/tsAjwh1anRABfc8/AzCbBguy2hZ2JvGeeWn1pal866NvYz
GK+Is4g6QpzVCQyIE4X1t3V4iuE4qAR+58G7Yv9aymViymcnI94pmID6NYLvEoVDaDE88H788quy
3ko6C6+NoRKt6+hW0gVaZ6vfdTgEk7sqO3R4XOnpufR4h/qjpV9s1KJySst5R17Re0vFpCf58iQb
WEVZpOXDxuI6RB+FJ1cmApwcI2Ekd+z/bExwGa5Gu1i7BuYgBghok1tCaEFtjFeTc4JMutx/a6k6
LJZMAjYqKcIaig8VwWgH3asxgkXS2m8d/77RXUk4AMxSG8XcdPXCp1UwAEAPyo9JpphLhHNb7Wrl
U+W1IjwaSGIbHAN1E7D8L+QfykhPLttuWSjLsR6hzfBQqOnSzHZuTmSwvQtUc0EyDIM9SL78SM0n
Gs35VUe5TLxnjepzdGGmQWPNtLnGqEquLH75rODgcrx5EDPV4F5g+SBDNJr4C5u9V6wHZZK64JFB
ufBIJTGJ+667kPaT+wvu6aZakKbbOu+psyuDcl0HCoFtHRoTNhZfbb6tUYOlnxVKhMK+2/2b0u/V
+DkEdwX1atBshH5QGQ7Le19vNGsdVDeJkIm4u8L9i/Gc5Zek/E61TxnjFb2hM5QdRTRefCQ6NsOz
/LMpDoZ/k82rZw7f5BebiEALcbYemeg9s7kEKliRCcf+g+pchu2ykd8GgXFhXHNVrSLqrvEQNBeS
idBHQF4k7s9eyvKCoHWgB01ZTLX80ewWufuCTtu2f7Dz+z2kOqb+mCnEiI9RJYbopOFu4dJ0rRMT
StvcBSkwd270+NjUN1DVi5aNRW3nS1+x5iB+aQqdlUKcJE+FS2r8zei3sfmdqNQ33lvnfJr2peKT
QievEFrBL9CbPcFCUz5pRYF3LUuU5HsHsY98Yd1n7qrPJn90TBWvXvNyKeWrAzGSR1gZWD9AYJh2
A6ACDkZxVcp96t95tRfGcIt0B2lS+pUlhEJ2YjHQ6sTVqyoASSPQME9gaOyKpFskZPaXgiktNyVW
Thr/JJ/X/cBQ13vp7IFkmz0H9AcZ215QK4GNTD7U4PWO7jFnV8b6mjGDj2DrLpy7rqxRRfZoFQr7
EhEyppSE9UkTNgyhQnCmw65dlPqeNLBl6vykhvpoCY21AvCCTRCs4GcHfF6F3zIqOKgsgcPsDdq0
1aXLtJ93pM/q3spwWYzXCxdQUN0li4B5go5Adeh+nbQjNfDTQeyqMrVAJIYMHBU5XU+uM0vyGBLD
HSuQEtNI1g2hkP2HMA8t6+pGpU7nGbQ/qUyRM4WnCeSXO9jcNESW+b9EX9b1XsQXJ/vW5K5Pf6dP
Q5A1qi87jWIKWYhAj5luRaStJ19Qoq3pCxPeGL50ATbI4UBJVay7lBVEyqRMfWyDlGZG2Vdlclzh
Z4R3kjrxpWA2bHDjV6wORM5QqsGeyviZIbFerWKPeDokGwVyAhyd2KNVBYYOxullyeGRrFQ2db05
Vc2s3LZ+GC3zAHYag/hVozz9aCUqxCd7U32vyg8HF3NWufS3bFPp3ALtFNJvm7BUKsCGhB+2QF4Y
Q/yL0UcPy168GwJYGI4sg/I9HDge1sp4c5gNGSck+CZsM/hrOL6WGrLi1qQG5Rwes3mg9jPGMQX/
mCJ0LtT7oB3T6IRNpVW3rol27LNS3obgTYYh0y93o/poWJIvydqkAPlu+swJ6KYxxzPa34jBWweJ
dW4cpq+lOc864hX1o10G2KzaJa43ZhSqsgztbTI8OlwNPVOTEOVXOwZUZKuk/ypSjIUDbwmARC//
TnXbZZqeQAwQ3cllBU4GSf+VBmfN2FnBThftXM+r2WAvLf04uMgNQXC1xvBhq/0nLzXxuzXeXIJc
Jz1/7LhnA3lhAwgHB66BfyS0MAkiPe1Bvrp+u9ftUwhcLgfmhYFhZjhwqWS9iJOReDdwW0ylfcud
VbiDdGWVld9OABnuO242HHd4HYwS4NZEW/9q9DdN3BLvo5kuTAzm4qbkgF/pJFUa2di8yO6a1qcp
CkoDyqQcXPXdjQ9ajEN+qzIesDqs9mgBlPDD10gDGxk1ez2mWKyIOZIiz9IWLZYPLpOOsoYJ7GEo
36Li3uRT/pl0YAHcrZHiQWbg/TLqI0TO8lCEK50BZVpqbE3htsQvO3v3mmdo/pjhAXUeyLgfzz16
zt/A3FmXERRcOl5cO+m3FX3XwbVT0CzCJDqZaFXKRaDTyw38dsCuMM3y2KJUz4gFyvEvMjZPwIu4
rEszvWMV+8AQ2ZY7u99NVCJtSrAA1mzBvBvz7wiTTupgBbtK/1hrqMGm7KC32HkPgmOh3rtxl/k3
XWAOBh8D8I9QP7q9hUwpNZDBDmInFXQv65rnOvaW9TRf+ezFzc42PmImPCyg8PPspfGhi5xtAuX7
uK7zbWH8qGJdYoTpeuZAUyNpfNRyZcS41yR5S3deC6AQRvgKNVaRWz94K/uPMrragvrn6iQI3Ybv
3P1Op34bnnS8i7qL1rxEsS1RnHa4ihd0E1b2HTEDCQfCc/t9XxNZ9dXwZ707QA3T3bXGnjptXfrO
rKF/ZfCkF+uaHb545MoN/mZTkcJ8Z93gIoLHIDiQkGgcUzJTdA7v5E0FQ5u7b4F2HdO3xmXe2M00
vJCoYJ2OULwdKQ+FeVDNJymXrH5N1LN43HSGJ8ab03ZQstdpUCxDB3nNEj2GRpSGsohoG8zhmOhP
Q724PMNevo+JXkIJledHhfkVvRBH+9ovl3Gz1iXFBfroTajvC6AQg/NGkmQ5nIx01ddHnfR15HzE
l495NLOCTaIeRnvp0qhFBcFjy1p/OLhZtUvGxmQgtUUw2hjMvx6zL7qLHCO5z1zWFWvHn1B/67i/
hkw2LGVVaNskj1f+cCs8BBShjRq8W5fE3BQKS2dhMjMw9XmOX1/CbBI1ioLW3EXmERSDB1VLD7FR
BegfImbT2FkZB8WMbAoNbX62q7HfJGP7L3B/qiymfnhMZKjOB4Hv5UsdZN0ADkUrGWJ08SMnKzmA
lU8R7tgUpwK2XFaf7HQ8mSyXipC0vcraCPle2BstuAxBuMq4N+D+VDqRDmLFOqoRqzha5/HFNsWy
N5tH3A4pqjyykjC5sRZbMXwi9SLajR2ssf6tRMNq4JJClNAjXWJYYZdfSLSOWl8vRQdmQobLONpr
3kHjy+mqvcb+ttVqdtqP1EyuUZn8r2hlGNgrHxM9GmfwbNQb7oVdzZBhfJCE1fH/jmDky7s1Uffr
TeQcJQIN6aho7hELOGtLOQcd2rj+4KdnSP4Zh1FAUWzAiKvFI+FqD1w+xdiCnkLGVmjcXXVV2z1q
WWvcegjJdXxfMX+vtN85fJIDM6xS9h82Z2elOt9+Fe9UwH7YAM12DvWYVKAKsYVJdhQXVA6wX2EN
gyUnT/AAefUlI2CoqaN1R3jHwKDbfnoqvTALOU256eqNOFegIwf6H2IiOF3MeIH1VfUwlc8cez7o
wXdFLHSmc6/F5iSGQn3hr9vEmY3+eFEQpKXNw2w+DTxETvJQkO+ZUpsP3iargGYx+I3oWSGas8Gy
/3X8LCXGK8dkdCo3I32V5nDWQdKEA1kYFo02x+MAhysOX1Fww/7AOozVa/Ulunjp42OTAAjNFlp0
8xn1kHxRIfIHgjohypuxl1axtdzYNSgD5a+qfjOXaqx/BWhDFVotlYg7G05f2FAjo0/30PN4TEd0
hnuQJWYVeoIBma5A6YXh3lMeuWZTVW3t4pnaxGQp3ry3f03HmucW2Aq1XeS6AN6BjHnEsmixyKMx
4piaEt6M8trlV2mRdh/+GfpV469R23gM5CVHejAkZwVTeW5gy+0tlDRLzW+BNRIwuI9yCAmA+luA
J4RBrYPB2Pg13tu2masBUSHx2XPDi1o7C0vPVx2VkoNGtOsh/hK658VnJf0bE3UlO1ZKaP0noRgj
HC+ENqYBhvu1GLaN1SZzoxfKpNUgJjGMnJk0bBk2kxi7ySjxgmH9LnlgPEGoSfjKCsQixJO6/LHO
PSioqW0TozfAdVY7hIbLEO635DKa/PYt6pECsz7TRSOnmvwy8C22SN4rC3+srWA5WVkKiXEwlwtc
3xpYaIttjJG1HAjj1vaXEVgMW8PVjlK8zek3qRgNecA3Jjo2yYhI1HQ4GqxWs78eUKTB7MKD/9+G
v6XxirubhkSosNp13KkoLNWZTTKiUBjVMFFtiwF/HV5WA/FUbdevgL1HRNGgx+GpQ/DBJzMrB6jy
qr8brLuSr9X8pPVrYGRxehNclPiEgH/TV9bslBW5Lke0henaMAhORbrqs6Zkh6lZ4VUONj8Ykpji
dhvV0jbC+Y5pdHV1n9YYiXSk3NaQXsfgPVOAi2XaRlddxohwmPJs59MQmwiSEs84JyEAf9T2A2we
SmLJdr/Rk22ll0fNtF85AqHO9QnUsY8y81/F9HTn/3F0XruRI1kQ/SICNMkk87VV3qqkkn0hWqZJ
Jr03Xz+H87DYwaB3u1Qi08SNOAFppwlA51S3tBvZfZa/I6e8yoovlccGkxeHhpxM11BGTzbGj0Kw
k3jb8y8T5V1Yb3xYBPnRRvOBMdxN/C6dvthijWIkEF8FucUIMMpUM43GUbIrs2ZxHBpgetSWw8J5
HIpdgGvJc8iV6wSdYYFR9dC4e0GeDlerQ/DHN3uINND5Aixoietvy9LceCOMaFM2WxmUDXWnJCnb
SCA90CwROOTEA0aytpp3vpoA1zTrzlLbyFbbyhiOTVQyAmaeHxQk+bVNQSY3KwisLg9MjuvGoX7p
V3GScuS5t9B8QwkLod9IN8S80vU7z371c35mlZ4iF6l/GKjBqf3VwsDsckgeVX8aGh+vcE0n6Oso
GnKWNG0N5Zr4ANk55qwZh8MGs4ScznHq0iE2uBtZNxeTcGOJgwtiPoGYvVPG/2g2/FX+jPCbrEp6
epfP6YoXYkcWG7EW+WGAPhHBSp6hHmfIMNF8LxNr3S4xJCJTPtCQJQ0fe8N6Su//+ybQ4iXOBcuu
L6OHckKM26H503amRzOX1XHEwddi5AkKJPU2vBnEOmKGwRlBUm0yf6Y9/Y/REmny82vtyBtUNdLH
My/LxN5chWsjHjaNqwh21G9lmnPgizbRbGH/IBw+hd5DGSDlEp+LrL9zp/5ltdyLiKbCKl2nBB4S
9KtZ4GfoW9hDh9Fo5SZ2zA4EdF6v3ZG+ABLb0GvdqHrqGsRmOorkalJhfjH9Be6VZvVDEPkYL4vI
39imtKKjHbBHUlrOLd1w3KPpVgrj+Jgn/XuVeEHJhHsm6VlxdnBq6dCwwLCJTphum7bz7D0UMmMB
LRvJzD0uK/AfbT6C2K9DEj2l4UK0hYbg54rxks7l+MfDiknucmwOaW0pl3e+HUDD2spF/Q4DRPdu
dgbAwVHG3csKh+yYWPXIIDch99XhiWj63F25RWV+0oup/1o4ME6eFdjgtaslbwX4XLQhH0Q489YP
cg/WddKcM/vXs8hwVDoHbKcH3rCwJOHKMJ5rl1AJMScx5qdYaPHsujriWuqQCLaDuHpNZUBqNZEC
f5E/L5iR3AFJ2BafRN0UQ40QUkppO+JuGZn53mA9PiapqB+1XZn4MmIaBLFmLnO3dmYtnKfefM8G
5EHdVVgQDJ37X0UT9ZsS/t7KDXyGLl0hdrPpIoDPeUY8tw/B2ZEv0qk7sv8UbnqL8xyg+BAqFe3i
IrdGkkEjf8TIgowT1hihnSTT/DtaPChDD7AvED2T+SiX3QVLSNo+eH6e3FJkGm/JKlul9HdBwnwB
w7e6z6Fv3nLNYKDTg3msG7vbWiOhITecm5OpZPfSNrRQRo5KD35Becc4RvGjZWrxOJgjBXs+MAuS
FNGb7koSg/PYY+2XHh3w80htmMAzK0m3aU2ZZ+FME+CXvJAflWk7B00oiBquyVzpgfOLNQBic21W
xNQ3iJ5asX03W+9f09sx5slsWAFtKPAzBGa/nfyQx1Dl7BKspBjVuq5XlBVaLKJWUAryPantIQEv
ZdQF+MR7ZshlsSmT6GB4zbRWoZmeyW00374lxdUnU8yJrR9neNNacM3XbeqtatWIVRlDxCoWtyKm
xpngftLeVFynpD3p2iojrmWeTdC6qAwA+YY9bvoJjiWnAvx8MTeQ1p31uurU8rgNgGiEzXWTNEuB
pBW0DnZFgzF9OAqTxz/+NUFynlseVzBicZgANIjMBUbFRikWXJfpc9srteGy22t8QPUFayl4yXSI
nsBGkpbh28SYrVh6wpx+EnVqyi9b4ziGyOLnvxUFi0EKi9713M3shwfPT/5VJcfVcVZfULJ4EPH+
62HrI4mSt7qOVXX1SdDlFRAWESFpVwENgJxdcst8lxWwNolUbkqnPhZjDW6n2MwLwwHPGPpeOW8H
lwAuzTOU1M/NLjV3Elazt6tmcwvUmhNuhU+iI71pfvZETQpVoa2eRXsGeUOC7i1vyLmCr1bgNdSv
YpPxCSGKGPRX+pzA+2CN7yl2TdrgAHHuB3c68UX53sryFjccmrNkTxLfxyVLp1hPjnMXOS8TY88+
aI5IwKQnhwfWO6gxn0P0i8cr1K/2fFGIcpxDHjrrazB+G/9cmhxlNyU8nCUQlQiil1uLDFjBU9eL
6Fx6QP44KdEEK/ZeOT0Y40571UKxxIbxZSuqfGaT+iBnXRtEPXJjF/b7cP6NW81pi7uNnvH//vYe
x30SVUXqrY3sZ3QCQk6ELJM6JhjylFDJOfockxkxptmbKdSfoAGz/04ZMFwpabx32cbmoJkgMDk+
vIH0OaUMOF0mjfQS9Oga+aZh1AtAFHKdy51naUQ+eQIPBzEzXQMzilcT/TFlSaYgoj3MtqyTT3O4
3QKi4q2QxYiYke8MyNIizD6CoF/ZFuOakMRQAV3Z2ubzqeMQi3dtCd0WNL7kM+U4aYNmONwGjwa2
iQmxWwELxDNkVZsK933uTnBSRzLuAGHn9Vi2h4inty2ZsQfbIJkRdQ1vGzLgicjuCZavph1+yu7J
YkUu+sckfhzK6/9QGMXU69ErHsf05gYMKBmN9+FZC2q8A9wwPAHQYHQLQ5BpUX4ORnAQNIgZ207C
lt0pZ1vXJ8/cqg7uGfc1Rnle8G6XJ69kWEgpjKbWLS8ZOPBdEG/DhgeuzK26dTZcWkCfef9Rd6xD
dbOaM3UzpaDolcQYQD4QeFaNvPPU5ZeeskpYJqsuoKYBewMgzjVbwwOmhpVKb+0CnEd5bfM3Gv1a
C3I1hQwVSQ027pp6Z8ISdE46r+zE65HQaoJe48/NgxEDcE9wCLAcx/O0dpkcNfrR4DBXp1u0bJMD
h7uJsEXkbz61pnnP6uHSb95SkuAdeIua4WmOfcgk7oCRcqARafxr8VJEzjYLrtikMPw76kki+Icu
PWWnIdpRs6QIbou7WV/dpqbFB2MVPBMt3tv4jOkdc1x6GR3nLfKTtxltP5Ff5rCz8D1Nu0HcMuCb
A2Obnjn8PJ0pRR07ZLKMS83/0z12XsX8L6X4fQJpkr+L+F7GQOzcW4fPhjMK/WfPXnsMu2ON+9Ku
AT1cCxucGHfGnNcrzZ6i+DzpK5GdBW33p/cgBrEDYEszCHg+JrhfXHJYes8Rf1vT95BSfo78OYw8
RIW7GXxwag3LLCq5gdN7pNrOADuYg+5mdI9hMvFehvAURgBnaMM2sFoHLlBR0ySwhFZ2gSiR0IOr
OoVLPuRwQGEYwJyAY2MMV5dBxghDRL731hGv6EKmtctdx06qGeZzcKCF13h0puQ9xpeAjB85q5rM
YPXF0oEnbewuBbMbl/Iyj1oKim0aFqhuOFnxXyCKGV2NxevMp3PAy8ze61idUswGAFR7ajfDF82q
1UKCivEHQQwlF8tLnF8S9Hy1DSvEiScZ3u0GYhcXS/PcBgSS5PDk9gyytG8wid2YUUcnzd/Y/ig8
9Fzqft8NTtaO0ayj7qvjO3a408aHadxQ+C7mk6EPjvGtcACaFYsmXIPC+eYMEnOXiN98vDANvRYB
cdWRnDa5/hI2RYXgj0ObUOQIcAe/Yvpl9xhSUyS/PR2K8AI2OCQHRPaMy6TBySsO/7XDh0vSZI56
ItP51tTWpZPWPjI/ObSsJuayWZfxRtcpOOuM5DRxeDfcF9Wmax8H1vJKUNyJvQBoSn2VBqNgLh8h
UbWZNZcKi3XmQ40g+U49bRU/GnBbK5DwSepAIsK2ThXlbMPmYhwsP12DWp2jMp4GQtiBZqsrH3p7
JDZpE/jDYVk3a2G8jDWBbWSynrXcwE2VNHpT1yCfWnoNpxFPXbubKm4gIflFWtLPtnWOqse6z6Am
u6QLKbWlvaatX2g5YRtGD+73ETKICnahAsIpuFnR9wW0Kt2MBkhQcFko99WOZdyk/VMICh42lOR4
4yEJhyenOFQGOoz9z2h5Iq2PbGJNflfFX93/uOlX3fw04m9u0tuKpkQmhMZzw/qIfV6Z5t1qXgsg
xs2uJ2RC541dXYdh6+En0AebKRUN2e69H1myn8bkTTOW0MDUSW+s5mFdsrNSzY2RXZwK52JRJ2+l
4U8orYMkw1UOvC118re1QfbH3P3D+nEiNlXx72Wd0TllHhwVfgrv4uGwsLA99eJjueDX9r3CFsFp
M1nQCKEJ3fh7migeWYK7GbkxIsmx7W/MlBwzkAWW6pbHu2wmei7IKfnfjVGuSgi3ebwwAUj14bHH
7tjntMVF6DJUFzrAJEbv0UJYypcLWdt9mFm/a1gwY6ySEAsmXMCO+4wjkoM94QXoe14GPgUce8nJ
18OJ0gnvs1HVsZL5Jht57KhHrFqq17hkzYoof5/vKyRxezQAN4FkpmO31eep+DdXJ4D9FO5eYTZN
7kvRw9IM1jO1rD1ZQPSMe9g95diKRfE9KUw6zL7C7G3C25MYlK2FHoxnKNkyunb18FvZdIzTCTdG
sDgC/3/ztjYicGfIrZXLvm/B+cRYn3gM6x41nTFukBwt993MSFyUEfedtsgOqXLn14miKno5wgB1
qHRBtdDG0408GM3Fq4iGzeMtpZqgNhjVakaqAJMBLAU+7vOe6gBUh171ejUyvuxLbN9y/iurItoE
yZW7eb6ZOO0OgvR6F50TroCTM1ytGAAXO4Hr2ttqLj/rJcvtXCdgl56CpZt63Sqb+k1OiV9MsYU4
TUl88scYKB9ZOwHchEFC0+9dYdG1qfUnX7jMVnne+T9BaotHI/ON4cHwO71BUNkF+Gwrpc4lOGqq
6h7GtF+4TO8G/6l7ZZEbtfimiOD8cexsXbqYk3y9cZTq3wZGXP88v5n2nk0wPVJcoYQj3md6Juoy
wIMh2qVYo951Ljd4hzkl5QDVxsHtsBC9rZgRQzkJHs0UQDf9s/yb17GtnkJjKbTATkpDBMNTwc18
VlhCrInnuDWYZ/fBwaQx3ict3HIFBy/Blhj0BEN8hMm0ectb+sK48p+yTB1cLeCVRt9CwJZz84tX
xNy44c52HPpG6CmSFmt+22hT1UbiEQykNAFjeV9xUF18xcHC1TZkj2CLYXw7kowso3Jv0kllkmnq
EuO5Zsw4am9XME33ckVnMdsbfsGCylJV0nniYJAiEyfBOJhzx+Ub8Zlst40gSz3ro0EGvWit/TxG
j65osATaW2+EnlhbvyYzGqNS68HUq2l57V1eTCGyf34Os8fWgDZT/zTPGkBw96/w5ZEWWDSt7ugV
uHNQbxrXRCZjl7b4lYcOlVQx5dH1OwISvgeuBNGEPdp8SZ3xWMTE1zg+2jWRaoqkEx8WvnIk7Xfe
MfU90ivO2ZiNdUiReoolv63pbWmpOw08xkOYlxX8HneiWhyqlBgagmMcI7V74A+uuF2zCwS71uso
+JvfQhsEewQiawmgjqrkwhu1v4lDLgbjwT2v6x/lyW/B5mXiA6Qv9zcM3Es1d2B8FhE6qd6mccAy
1RxIF2H66VDKxqSlT8buoq2y84MfkYE3A6bwuvE4CFm4A4z3YnCemxSSiV3KEzbfPzOFcC5bZVLi
lx0t+NcqWY802vSMT1KCEbShj49IeRA/EHfyehKrjpWkVMAfQQPghfS2mNAeaJvDKNvb9aaNh3XH
qMFjole3LVMznyMaaVkOmVND3Cu/Ucx3NHrzmKXkJ63sFTzIKw0m3GImv6VvKEuRyfOqNH5DN6t3
juOT5eeskoUug/FALi7SChOqNpNNMzNHL9VHHDTPdg2cpZypySGeynbCfICgEFE3S9qrLjRZwzMG
M2FUn0ZbnkinHCTmY0hX24jkf4qJYFUkvFqeQ+RYZNc8CGEpTD56p1MfojL1Hsy2NEkh82JjWDgl
wUxcOyATrkfv1Fhms1YmzlfDx13UTiYWLjruUHfnlqnpLLHkRcSxot51DpWlwH2EIQTUnh4vez8W
Gdf8aYs76U1khyKY99UkcQK1/RlXpjzq1vJ/rdL3X/u+JLQf+E+mEVx7zVSnUPldUdBAywdHRtJG
4Uthn/0uWTkDZ5fqN6ZabYzBSVYmo9toNfrEfWWWf/bS2pWEXYte7foF5d/dzSzdLzqwyMb10FVI
gehKxbSW4rPyooPnUnkaEMcd3BpvxwQIftL7XDCUdSr32IbD2TTpKiwijuRhE3l/Sr77uFUkC6qT
kMgyKqMX7JwrJnHQjD0uYf5MaqdBFuaIpcrnLr4HFadWZHlc6UjfDU7CyHhJpwnVmTqe4W9dqadp
xDYykRYbQiAlPSXZbF6XceieMl4VqPiY3/J4ZxA7acPmEiufpOMUqnGfJanCIA7dE5sUpoLc934q
E35y1SvyAWOAXTxVDblYlsQkTZ+7TDJCyIxS32qfjLFnmOoZrbd7z/vGfBhMzrfKF5jS4rwGFSwr
amtCc5R7tcB9G2Z9G6mYarMeeufSbsQm1bm1c+cM6S4T80M+cursunRxQQ01V93SpSfCn9NveFDl
X4f9glq+hfKFQokpavKQaspowFtrjP3IN8uXMbRtAI6gVDSI+AxGyw4fsZackXyvoEYMi07JaM73
dhYqMgJM2Xygt2E996aZCnPfxrulNAbmcQTC5zUpsPBybgjB1xEmuUL3C4O2DkxvVY2J/MveNux4
9XGYWcyUjmOYY20vYgPvMLOWE1m8mvrUpaU7F4sgFvhgWRwLQ249heSpppTBzkhJj7Z0dAgxZ1Tk
RgRs/WZkktPxt199h9GG0QJ0j8r81b0FAQbkoOWyAsPNuTuh7u46DK03O6rDd7U8MHx38x9jtn8c
WURnQDP1ZXaQETQjDJ1y4O7FMQTx4UFEImYAPmoKFByr4km49WZQEsV/OJQ5fq6E/oo03zdDbtDw
hb+3xEKscv/mTUUH3moRUlOLkIZMdoYDQaWK7yHa7IMVmFcDVqsuk21D6VWZGPeE2gHMUIeYC44b
xkd+dLztfN04+bjmJ+4fuy8udYy5IfNpKfXNaN8xIQ95txalgF5zaV51yj+kkHSxmewA0e3oYdsm
ef4oWnUCAbCzbbavLICKV3PM14dE13iqRnmL5woeTANvw831hCHGL0qNGba+9y2aaljgP+yvJtPB
BM6mV+itlOW2wsDXD/1xRArt+QazjpNW4rnAW2M74Ou2uoXcQQg8bRlGuSZ3PW7U2r45UfQQgZXJ
c5N51VIvyvUxs8/YSZ67KiBbDESy8xEQhIZhGnuffjWQlQhoPa4x+zoeiCZ2Wpcp3VJpYbvjbwp/
MGSIxfRwW3MEGbHR2ci1MrBAJ4zPPEDPUNFxC+PmYJbSWbAIxI0y0cfex5QbFdZWFf1q6ghT1tMh
mpy1AqEv0v4E3evQiJBx6nD0hg5Um7y5NR0SrUXpgPKDT59xBvwbmOlQaXELoclY9J+mkb7OY/fb
16DCOnsTLE7Z2n3wJW6brG//GbN8no1ga6XTq1Teg6rmhxQX9+gCy5AuEesyadZS9R9RNd+TvuLY
AI+ak2f8xw5IDfrNQUft2mtLhGrnkWfgoJPwLbWTv3nMWiscvQ4oAMKKBDl7R96CLqnJ9LD/MKXO
jljaaTywGdEyHdt6iiLZYQRBxJyQYwaiVf+q5bELn3P5PWKKBD7dMY+KG5pRocVG5OM9RSiY+yvD
xCnHZATlq/5emuq0wz1QylMvWVTMzxqY8/iI4WpN3ak0qYJcRt9qw8inTexDWUI66QiTTQxwVfXP
Lf2PjrKRh2RRNaiZUt6Hw84wF3yXjou80mzbvl65BLSk9RtqNgjARLm/lxbEfUuefYuEHMpwoecb
ywZyb3+0CRUp4R9V3Z7C1H5uQ/EsHHm0DBM9flglDJjt8DsUZ3Mi6xH/JWhh4Eqpowqqe+M4RBAZ
P5s2VL22/ikpSrP4hbpQBltKLmMr34d8Xla0XW/GdPYFfxp/fOyMEXjtO52wVENze4vbezVVVwv5
dzK6cwmlZurq97p7qtOB0Fd5Yj+/wj7cddHwJqCudSDXTDYVNl64f/eyjO5K3gD3yTp/jCN2m9Rk
GPdLyVQ+v1cBGPgFW/CUuK8+1gjfEk9R0HtnTX+YhfcCB0UDCzwJhge6rrxtFFmblF9awhG21taG
QN5eOtODhyYgm2olqYMMHZhATbEJIb86pJPt/toET2GqD3lYoYxKVC394+B9moX9OiNThdyMJ/57
yWr7gbUWske8+CFaL+LLKO6Jy5WRsYQh9imz9KLK9rlkut3F7mPUqRtSQbY2G58Hl1AH4SnrNwcu
3qf7yvhUQNmUnI49bCxVcMXnvuQg0qrH2T8zR8XjsTONf6L/N1LN3v9TBr0U+0kSHBv2Ql2RSYuO
4N3F7C5ViqXszhcBQugSOJeB6GfhwgTUI2AuHyAM5Cv9bcaPkXr3lY9xvrwDyVkxPFpjzlorJ3lJ
FfZzc3irchq3GVFRlkFBdtO+z8LahlG6bywGAph8b7ahLhaBHx0p+VCMJS3IHncau52RMgiQxrkZ
M2n1SNHaFEyalK930dxti6QAdJpdzHbcih5KHUDzGek8x9hhc+ZrVEfaxgx41pNDx/uV5LywRvgL
wXe9+Ft0HGz8sMdoga84/DuV1rNTk7sBHZQfomJc2QYZi9qjnp2Th91L2E3TU5r0qOkOLsguLl8c
jpsxQYdNXsQfpZKcj9pfxg4vfRkyjsb/Qz7bmwmCl/589+BnEHAJmbLA66niD42mP+j6q+UwwhcA
bMKW5JozyivaQe1Cbl21uAuIaz5u2HKAjWdURIxae2fYwJfsEgi5ptmef050iEA4P8cuZT3Fs5Vb
qyqG2+ShoGOBkhnpbZMDM+tE3Kk7MIeYcYxTQuYI/flTlvotJ0w8pMY/bPXPdQLbouEYG9t6Y1Xx
2ugL3JnvZYNvEa197CBxjRsbiaf5q036cvvpJAEvh/Bs7ec6/eKtxgUOhqPozr3vGWs79r4Du+Wj
t7tZkDSsnOQ0VQbLvvMWOBmft71bMQ5hnKp+zLXpYlcX3p9ND37Dhg079/5mHH4YFIKxQx7T5YvL
oBbfLdlHiPAZrbrMqg+RpkxaLHY2s5/WAVO2BLPXpYYCk5j1U+OJdcYhdYQADYGZ4WdcA1Uqj8u0
RjP3SiNuUaTHxIgTn6Ffd/T7Qzc1q6D46tDC+LwDpBfVcfyBRFALG1IM8AsX/QiUYBbpVU1XhWWS
ZI6fchi8FYAxbhGldzOTx8H4mHR0BCX3MqtqO2bPg77PLeXn2xLn5xR9a8d8V2F7qFkQXMfc4yR4
6gXD2gLUojgMyd86oE7Aqhcl1CVhlqe3IUi2nHuW/Nh1rq2d2SW7mcmpnq5DfqlH2NxecYn5fRd9
Ak4EPYZYfCypo0Vbi2Tyj1E63IGFUoppK4Bh5p3T4jkmQYJ/22BOSLZ63tc5UOrnqE7bo8mpalyP
Dd9zcpRpEe/yMtSgGYlk21+djbeNeIH1pKY96NIKPE9Q7Hl716jq0BLxuZZ7v4/2pdE/+Cq9ujVo
dy59MiyPrdntypyyqISDuEjJcBQaDeja1N/aBoAzZt2m0xkUNFlS4DLkVNUIhd6lO/rZRTp8tZKA
FBObYfrbyd+8ofc9sTxn7XDoP0ZOa7BXZ84xUOVKSVreqxoNCepiJ7fajqM1Z+Hmu4zNbCOXski2
hwCrUmeIY8wP3ujpGdbhBDEMvJGlCvFGHBnzeDncS3eSh7ETdDLKajqCT8J0X+DEyzq3elH+YK/r
GamyCTdpLgEWeRFjAZ9bEXjzXMARK3DtMbWfxvhpqOwdgDNV7TraQCYWBfCsyaWIc6oJY0rtiJ3x
NjH9+vDSpwIjZoq8yWYwlreo+rHUx0SfaZ2ZSw8jY/CHoXyxvXPiAC3t+qO2kosQ4zr2eMRaCJbO
uGk86q9kCJPpaEf401EfGpMyg40w/9Yh0JShbU5VhIeLcSQlbtxt9Bf78B+rgUzs2Ks85ODm5Mep
+ylEzvAj+xMWn1PKrXE6z/B/YwuICE6vbWxesrTGZFWiT0r36obfE0tLa5AEXzHzsjU4Yib7M8LG
SC1VUUDjmk0YK84QnLyYOYzl+s8B1hQJA1GEPQnHDsk+ecrIU1IPbzP+tNwIYOHENB3SLPaZ0Pke
aLVocCJjkyr7Wwht3y3Lo+4Uh2TAv3oQeJUIGmvxoMxsADErtjVfRA4oIlyaUDrVDA9F0TLRrDH5
ROuqfm/y/txPO8dExxso6HssygDOOy127TEXR7zXfwpyiBXN3m6sHmoqaT3KwMPCW1sGofRiRTHG
RkcZSLhriPHEXTCVgiBeZSC4w2tLIv9mmOeKsXE6Wvys1LO1xY8rMZrl0y/v6YfhG5T3AF+TNS3N
Rz96Cx3gJc3NoaGvwjgbOsDRqs82urUWrwbAXiONDhlCTayoHG8N/La/3ozHIfQISfL0UqP2PUeP
UBI2gkMb92fmQ96D9rBy1licgG3nZ2XbUHpcdDOujHxBFUnJPDwpCp2stPns9Sagrnb+MMho9STE
XC9dBQRQWD2HpVFidg7svdd0dHY+w3Yn/ZZADRrvlVJDczoOZn8rALowDgBBPd7p7LF8m4GU+Qfx
YMYmz8HHKb9HvBdZu6nlhv+3R6aPmuPfUoZbAF1ooGaULWY252/enrOk3qfGHb3oT+zH27B4W0AM
aVOuuvjal78RjjAvbIG4N7yKzK/L7ymyV1F1LZkeOISyAvXukjsR5r6ymlU/HWNSYqnGggSswo9d
tY9LPGnYv80m2Ya0FBZA4QaapV3Zbk0MHkpj6cbWhlnQlveJUHbGdgfrkicc7s4wwgHpnHXFaEPb
eNrn/NajDZKZocEv4E33RnFtg2mFMeyfQ+oTt8+BgcbGhgIzEmb6Y/Tsp67X3HGv3SOPoUYxjVur
KMmSGR5iDjtTVlI2VqUwpLhW4oK2AMHl9Q+qzt00zFfhpCePtIhH4M2pA6h+SkSHnrmjP9W3XkXc
zp3YG/HvsHLBC1+7Am/0QOHz3H/3jn+Mkm6XCAP8S3SZzfhmOe6h5A7RmMYV29l6qPkA5YRyo2xx
Hs38ZYxCCmtifwX8GMAS5b/8Nfg+yBKkNcFbXUMMhFDaN85ZBwqxM3yIvRI1fCYdxK4GUqFos31i
PbbNcbTeUJ62dkPtEkN93vspeRjE02R9Tgji+E19sXGdi4G5yaFZ2gI62Y7t2WTiMhMcTVX5bZbT
RlcBzJX5EZVyV1XTKy3Ua+EnWOJhTrClMq83un+x4qOHh1lflzKtAOuDM4IaMvU25sqkCio8wnWl
u02WkzCNAaCG1pnCuD+G+vKW9WATux+l+G6HtZZb3yGgGxyd4Ji1X4KdpTw4PdqXQVPKJg+wdkYr
z+TCDjLDAgmGv5/mufxh4DgWEBbGwUoFIEQRzk0xNDMehZqwpuN2m0lGZxtLDj8pksEHbgqipVSu
GyVGQYMCg50CpD1rAno48ZkXmU66mlF7yGMu9NvcvpUT1LRj5aDL/+jiarE/yfC5rYiShL8y4ViE
MXBCBAnwlvg9TbPxAo6T68qEAnUQTLqCajWZyQ66xx4eCU2lb5AReOSh1Ub3JnptQZeox5HsZn1g
PXB4BKZKkrMTrOo9+wJ6/dc07Uz5KTnxEMRmu6nJ+/6q6KvVt57/PV9L7CytTwyV4Xx2qLzCiZ6o
F4DTENNMF7vXtn+fzPeQwaybUq3JXknS4uZJQZDj5hoboaiZ4RAWQKqCKhSkxxHL39zUS6ijVoep
2ze996dmNefQMlqH1vspY7UaOGjZ6o4eINkcK44qKZeesFpFbn9fqqR1zVHF+A3Gl6wFP2afnAyj
gtVQDeMg9j1P2Nsb2gk6ksxT/Gpm3yZoHLuzNi0hpSCVEJ4xMfdA9FCKC+PdW8AOLLeEcVYzJI2x
eazke8x5vkaawbT4Ujj8Xt0XvZAcyTL0fnhvfAj262qknp3ah9D5mPxvXBZHR5zrPHtTLpnUqbky
CjksRwJQloH/l66tgu/EFM+T+ZTbBug7F8TKA6IoHveIylku+TNOHEeuy/GkiMRyzAOV8JnpCYPx
T2D/q9NkbU6a2IW9brEvmTx9QMPWhvOI8MzGYwzdfsadO/1ITmgxhTeSVKwmriRKlNacwXvv7fJp
WAoHua5tOPjeYtY+Qelo3//YkB1VGMHKAhuQ7+T/vnn7uXCcT2igj2h4p37wCfpQJJu1AMqJY3pf
af86jCQq+qp41FQzG3b2YlcWkTOsIXLeDPg7VZpvIC2sJOAohz8j2MlCvB9xuEuq8hnjyWoe69Mg
rC+UUAJvP2ny3S8OtAUk/tMQs7Fx4KRszWkGwHwTGtaqQWtMGVv1Ld4X66ObBEB/849doSkluzqH
wTQuCV75ENqkLNR0iwbiuXJ+MOBZLL/Syc+3NhN8KrdQHwy6NBj2Y+wTyqXGaT0H96ROLiNj5bgm
42u/xtkxZqyYTMEPjhZOfvNHa9+NDB4sz0GR4cSoHlID7lGpTgbBodagOhIv2EAMzs8czt01CQDw
wO0MPhysqsmsYvLx4u7AU6xyBXRlYklInjNXMwYIvgL3jBV112vCMZKEdBAeWr/jEgmZRRXA5/Ij
42haiPak9OmZtcDtgeFZe+HDnO3Damu22LoiOMMV6TBv8x9H57UcqZJF0S8iAm9eu7xTqUpeL4Tc
xZsEkiT5+lnMw53omJm4qi5B5jF7r90qtHj1g1/WJBZK/ioO893y2vY3bfLlHC1YMIZ8HBkfhal9
1GMGn1EHXyLRhwYeXwXlPAiAq4+HEYxGCDa7iX9cim5cAs9+PqzrAW5LDYoNAk3ukyjBeM3wD4F7
c/5PWcxXHj0OIhpeQ7JimHhZvbmuonVvX7wAxNlTNOFch4Qz1cHGQbyjg4tRlPuBMO2essbmKYKg
M0kCh7jOauwlSXQiCShcJDxofi1cN+300Hk0/A1Vw9Bs0c/fjIEgK0xDLvhEAxmGS35hBpZOcZTZ
qJBsJDqVIhqNCJXePczj0QZOEUixWiQDtnkIwp8UY5HIF5MxG6GGzf2zE4i1QTo3i67ZPmXDuYKA
AIhq4u7JPmevfY2h7MObs/hesC7AjSGOwcQIOXXrxvQvHSour790gmS9qxiOIxfhkEDeQGbedLhi
zZPAm9SVj5X/E4tsXfcXZzxIdEW99B/s7qdBKKMbZ6eSG+Bh1gzCgVeHr1ZWBu/c2sSSt6QlzHtZ
JuvcmvdTwdaWvMRs6ve9hpSUrgriipBfz/HV5EgwsUw61s4PWA+IT6dh05cUXxaeoMn70DAIeqRq
g3powSz4FOyKz0Q4WBa85HUJtEqvcDyg3Z43jXs16mgn04/YDu8OC1AZfASSQawPGBv+a+C+NyGG
72HZ5KltESN2aP5mFHCyJvqK4Ky0eIvMcmXba+4JHPjnBiRJbpWXZoCA1VBgcpfbmcYtyaCAtF62
+wCs/1NkorUjVP4gPFhldOxCFo7NvA55rkY/OlnkrU89CH++BzDccDMapP+L/09E5J2g7zbgNdIz
UFVvHf4xG1QkY7Zlburmem+jANYWzApfjleLYecyzwj0B9i9DXKp/diaDQMpwQ2OMJPfh+PxL9Qh
X/NkqQtQy39KLnQw6i8DUDiq2YDDI/HZpJXA78Z7NqAYJnAt9jwUw/85roLDjb2YxABdHKcQPxta
qHyB+3Y7VmXbisFe0RTnAjITGNi9RAlCyPvM426T6eW92vWZW4FP+Y2q/5+wWCE640Nh4TCMPocY
kgV8SrNC2OJcpYcwsMOWHF4dcipomn27PDS5WskWcVvgrNJ2PA/sTttBPU8xIcv+xm6/ZqaMYXbq
QTwULT6q4G4y4jDbW+99zEWDAvacwbBcoqRa5f2kKLey5tYyYh76X6OBzJ+h44o2pPZuU95ln3CV
dqr2VXKnsj9NUh8iJrMBganArqOCTHlv4U/QWTJpKFFruQnMdTi22UvH4jQf/Z3ywb8hEpJsTUoN
/YYwvHw8ts2THX0laNIlAsMAXYlpfjO7Xkm4PWxrCBy/SEAM3XSKcWWGAwM5BMDV+F5DAnFCDSUQ
hzYjDRd3uCczOiOtLxWJCEHNBpedlErv2kNTEZwN5pOBvHWC1BPcIElcrQfH3OXiXfs/NYaQCv0r
860hfGuX4He6ragtgDScWNMe5CJB4VKw83ttdlsTRhwkTJ+Fxqsr2Hrjd2uacocE+57S8vnz1ZxO
g/2SyXvYPsf5YYmW9ojewmH0V9m7JUo91jdyQXjAoHkHwY1oZAEtsXuzgicZ3ENhbjuvudlYqRxN
s+P+FCAc8pZ7rHe5eOWB5I8euWr4V4HQmDGFli6D9I45jD3AnNSbgsgHXS2cXcTDdrxtCAlo+4yz
El34RH6i9RxE0ALc5KEBeQsseh2Q4Di5ZMU9Tx4tAi8efBS8ihQUZvVtsbQTxabPiRTmWTyjke+m
o8e1lbCWa1BIkyNRM3IqJX2x3f1/+GhibJrFq2g6fPrNY+f8IizYdeZzUCDYNk/dgNi+ttBu05Lk
Gu0DV2bCgRPSOJMFEBHhbQLKZ1aSx0x5yV4hZ7SH2t5O0caNlwUEA9HXamrXo7sznZ1Zk+6F5i9L
ryWJhwwSDfjbFeWs1sM644yRFNtL4Bxpc9ssRhIS86DAWWXW9I+zkTsg2PRUPRkjBqvmlWVWH7nD
xoB1Jor/cjz5LmcOEnldVrtOkhk5p7shfmpQ89shPiPGPQlF6pC9ge74Z4EPQ0gbQ2kzAyZ4WOcr
fowd/0zGG3qHbYjMJlwC4Frxwk5/X6EMC6vubBYjowEChJGPWa8xzUnFfArhsDeCXMB/niTE+fFQ
Y6Wg61Qb4WjkKu6G6viYm846zsaNxi/kaGPVBmyKzZOcvjBK7ca8XDfVo4MYnF1TOoT/esautvs5
hprbK9/V4rmmgCcxZp26BDhj+ogAGJoJWSA0giP2yYmzSsFnqllBelgWlSJGySE8Z9YMm8c7mk+8
rj3sJOZh5SCPKPoeavNBKQRINbUZQCvaYkRnsDisU4CUu4wEYAbizrr+xTfjs5gYqYbONpwS9k1v
fG3bOaJaF99V8SUMVsu4mBMai2I+5yJHJ+ss7rMAM5PelLmF4I3WRBX7Psbbmfv7du62RvCO0Gdb
ls+15zPqlLvKwZDOdN3Pf+EHJ/FClGWol3hExHIdgHMRPYWCqkklVUjwmFosrn4uA8/uIQlGCNsb
6i5JkGBzD3W2TeSLkrcBK5cJ2qWiFFfE9IokOasEt5H8m0n2AUKsB5ykbHF50cvqOvC7arkrmSHx
ot+y1mW9HZ0M65z5DZjvN/aS2C6VeMpUDpYBwZEtWZogUWEM3g5IqThPvaONsLzN9MYaT8UM9IrR
uFBQ/ufPqlrAWfcxeRwx+hQxArP5wW7z/cyzljD8K13ujHeL7aph/5SCGOlSblPGDFby5tXPWZZf
I7f+T41XOfbo6bm+Wby1t5FFzBDqc05wSVmLnUOt3Ca/AyOgLhebMS9Qa6bbun8sLP6YDfh8ZpjI
/TWMg52tk19TO6c6rPea48bIm5UmR2xka5+0TLWza80SNMR32UALcuCZTkSGuE8Wai4jZX7/WvEn
jRxE4eIoGBTg34WHaxfuqz0UJ2+IUBFkO8eA4wjMo6spP5qWRT9TyKDZ+MkFatAa0dGGaLwtZylc
CQMhBBWWogY0yw/WdVcFjUpm1soG5p2wRfb7lZM8iek9Hz6GqtogqtmPAdmuiNVdUrmXYHHqVv1i
wg1J8axFS4pNRp4TNU+G6LTsAeIyM25pHJfwboBr54GGKhv+y6MXL9m3gtfG/hcjTAjM95Eyyapv
YYb3a0kDeRhNxGrtdjQfZjBPyjbQB/6kEmUasq1llhy5j3xK1u2o4vq1aNsPt282WUWCbnLxI7rD
bzJGYnqwcVsm6CiRlaPx3UxQ2QRTv56buaFQi73smM0PXLT0zPBzyM6yFu8FGDhlvHVkENozKpqS
4HbqyRG9qAQD3EJ+tpH/qLZk+Dbv+0UyQBAV+dSDx2nf79Fkcak3oNS+kwzJWW7RFcbbliup5pT3
p09k4ziiW2oKTsXklAASkcvZuPMUU41ho6O3PHqU8y0g9KjuUIs0+9b4ryGDKLOAMVWPgihTpX59
ec+Z0/ceW3buQ+eyxMoV8kdwJujqJ2yu1Ct8y7itRnJ0eCkSCr2BveY8PGv5LAFwFqXiDHE33JNb
H0hGSGa2g2dm4u4YfD4Zwxuvnfa9xVM4YPK5mNM5af84seDouOBrOEMIRKDNW5f0H5FP0JGRnqzG
Bh1kYwMnVj1+CCexsfHKBMwofYUfwoLNkv9h0zz06S5E0euNDyVoAho4R1E/MWPLYKhX3YJvVs8D
iiI3VRejhdSVYLPathzeJNoigntSkOJjG+QO8+sOk9pYgFTAjBexB+n1awpzo5HktRhvrKE2Jgsn
SUxE4z301q0FR+ol19KwH4vqAOF4Ww7fafplmd2tNcuzwY/xzIX6hecAd9JEYTRmNZuOv6H5cWy1
N7xfhzBnjyeZDpSxJgmgffzWacQYhrgXGHHLnLlv8SsVqgZ5RdIEUu8k+lPBtTc4OVbUbN2y1rbn
ca9GkzIZyQUrwCbyL+Ty/muxozddeuiifc2l2+CvhSeNFBvMLLuN2d4z9RqzR6TjyP2fUapiRlA8
pLcMuWqOLZuQEv6XnR19TBz0C74LobQL3onhyrpnIB9DEodVwHqPf/ojx8tmNj+d6rBMU5VcPBPo
asi1C/1bHrqAACWDIFyzff/gmjRKHRAiBp+F9R7Nj3J4SIPfMMeN+Ud+4AafR2p9LhuDAWz1OMZA
ZU8ZCMy0eoqhL41sJ00OjtH81yGoHLiN/aA/Oeqe0wEsEV8qeO3jMz0Iy2aGIq9JwFR8OgbEUuAP
3gzKo5vnBTHWOV0Fr+edqdDgfAmL6AEHet5Sr/y2bFNqDkkid6NxZyCKtXNvZyYLp6HdW2mwa213
rwRR3wpXdvZjiBfLejPbfWnVmxyTV9s9i+HTqx+FiY3+L2KQZINlmcr3tL0OPmSA9KWC09+WL0H6
QYAfnikiNQlIeM6J45pQV4XQYJNlDYURzU4/c3x287kkuIEOoVBo0R6h9DJlfQni08zQL/t1HAbf
b8Zw7NV5its9/Hp85m8mfVPGYS6YQEVzsTGCfCMNbmayZULAez26tL+SsdSAWz5kOQWBFh1TEv3G
3g2gBB+SUq+/NC4gnU2Nd6RPUxYiEJl1timDFwgQntwhCQYy2lifif8eN2dz/JR5dgm9dqUAi0NZ
QTkS3QRSRPQqoKoR1jDsnNBgtqRTdOisOmZ0APqpuOR7zPex5JN0DNzmgelehMA1/M+y9xOzm5Ds
kiXHQuA5cAQzC5e4dfqRKr2NdEuGuCQYsgjXDb1fWzVEiU1oVnC92c9B8EEj1fmnyL5Os9rDAXa0
WDs2f7uYqhtHMxhFaFH/LJCaLGH8GHMvNCdn2mH7ZOP4hJS/8PpNTfALKQn/GME0AFe72l11zbyP
CHIarvgrlb0vxkuDCChmOJb4zBPatV9E9N5XMTN6metNaP6X4YPV2ZuAiqYhAkloDX458GU1JxG+
WcXnFFIkOdXOm57U9LQsw20KEXXqMNZPPpv0oqRuN1fRwHuV4MIR1T4PWYWm1jWr8yPza/Y5O8ug
V7UGer6HIiTbiwtDZCtJOxEP54D3exiOce0+kuNMQITZPc7wrO1U/urCOwq2qqnjUEmnMOBAEdJq
+yTg9eZr2IMrAYwR8V859LVj8adUcXQVzCMQZLpTKPH0U83qLc70lQTbnl5cDmtXfeW0HJ0H4XBK
u48YR8X/WRjKOEn7JJl7aCEe0Q9wXH7YzO/tEtJyThYRAWsDy/UZwuJMfWSBVy/JEFQBCA4P5DhL
0wgiYIM9YIBMW7+n+FaqRj00ec+HNlJSBvLXGcmzsNQjEaoRGtpAP6AW5LYOcJNNlbVtHXlq7eqk
FP0nX5kALmqZV2l9tdVD46+t4DWOaFpjymFSqvIJqQA55NW7z6oD0ZliVsnqCRb2t9FMJQ5oIJf2
1EYr33FgKt8C6BL9gDeruRuMjVXwJKy3oMawl9Vfbt9tx6S4ShZBkageMw/ve0KpgQSR2hN/BWt6
cBHs+TbTRMpc4FiHXHhsb9uXihpb6PhsN38hkZTYAAgogZwhf2KmgUVIIEr7DJVgGyR/KT+gGOkC
0GtVFH++0lgW3H03Yrj6j8yxVQHQwkRDP5wWTElWuHRNQP9g6XvZqrUfiexeRR4vHImMw/BYy5tb
vtqkaLdPHb8eTSE3DicVfqt5E8FQbF98/VLyy+JEm4lBQHzVI8Sj2YZeO3KyR/JUDMNBZv9JiBkx
ZTZzim5ZPPVHh5QOFlg4s8B0o5MZsHfOEcjnj4ljIbsY/jO72n+4yEnecbaWRFhgfEvhrwoOwXZw
z2X00+G6SyswjpwfQD87+eA0PKs+q5oMGjHA/zZXW28Wm7gXB8NHYJeHh5QnpWBUpfOX1nPgeeAb
5pSg0tuJmpGs8UlPf0ynT8O7mmCZ8Tk240deT4tBvG7CrY+EoyQXwIrsZ9fbFpG6F2zmdOEcDHRp
hOfubOsVmtJCpI05o43ymxziXiGRApbjmVchGUMFm4py3vwvJRAJQdVKuAh6yp8Z9pyBbsBMfpGN
xI08duC/RUDCEwz4Gg2XoEKoE6D077Lb6ehrdPY2SWgpm89DwO3dNr+iFBs9vBsUEAPuA+dFVl/U
q3G6GITpySdBY4kJ3chRrHEB+gRGcI5nJYtI/pwRIR1Gzlq6R4K+GhRCoKpL5Pc9XlPPevEDklAP
jCIw2PzG7P4tjjtzI517UB278r8pvs+csNj5WLIxIwP7+0r+NpbxhblkM5xkwjluMtr1BF0XLXee
vsf4XC0Urg4+A/YGx3rC8xQZp3g+TZCrC/maLjmzydHAQeYZEa/zVPJqfyuESDEUurlluRLB7LIY
UU03uFvkmwXlY5pdLfPdcT7M8dfDyZ859h7MhSKMvaK7KCM2f+jdWIUwV/FAGjVjj3tgEfjFO/Z1
bB4GlsDedmy7J5pG5nPutu7eQrW16OOML81ZXTXPQeusipzfIqaJdeH61G7s/N1fI+aHQcCMBUl9
0a3jU09B9iQQvZXlQZZfcHE8dpvQ6nVGchJLG5uBShu7a3s4unGByJ+8Xnc9ix+4dTYxpi7GM37c
JV8CXHGVv0a63IkRrTiXY9anZ3tUzGZr957l8hSVSDNmMT2ahhEcR0c91n77PXWkzedaHsNuBJag
mS+PdKMzjgQe+DTbCnKmYcFci16Kg7b4lueUTL3Uwrc8ik0U1D5wnXBR8HGZ8MwW/yaSWX0S4FuM
OwPEo1rUVzMdbtiVVjBYcAvh4hbEYraUaY5Yjz2TfNEwqLc/+2J8aKmmmrnd1UA0+7J79etQrnUT
0RMFL/aY/I2qQySMENnM8/96lxADemLbmWDbsiBsin1Q2afebHkvJgR8MMFDo0NvTbnY6Sbe6RhP
xzxuPNVTI5UfXIEPNam1bhFeEk8/ZY119pZ5fhPn9z7i44bafnLw2heDvVFZts4FdaV0WBiZhgQJ
2t0UGUBO2d9SiT+4akKi9bgM+6Xn4NUEVceuKIRvxqUJr3dY1XXe31t3vhhO/60jKsQBxJFTYXEz
ko869c+Da+wme/7JemMbSBjEEIaCgNt/Tp4KZQ2gsLwvm+hie5w24ezc5lxK9BNwIG3uqzXx0iTx
9E29ahQEooQSpe0+5pE6x5Yz6lJMiUweqkuc+08O0rCyI+HRtI5hS9E1hUxpXRZ6mY0wwmKaKbdD
nX8E5jLox1zQ+4gjPT2/WUYAHjWvLxhdwTwagAuQ3QS4RuDLko/jonT2bfc5q0m7JDIJ/3/QPflZ
ikNPYK3vN1kS4OP37x3NsTkvNX3F0D5/M1znWHXNcYqGx0IT9MZ0EA6DRAylXsveeKs6DYihS4iO
tCx0qI2xZ35/sBK6CU3W21R6x8LFSEgoAVec6i6ID+8uUh8VzifK46snCdDryMiCfelq7+Cb4tQ2
zCGR9LqO+WiAB60t+WS041usU5Yk5W/qi+sYVvsRq1mXJZ99538HARcfDuFgRkM8qbPpEzRgF1x0
Ou92IneuPqmHKuih6pP9FVkvgF4eEwX7pcJ+5jI3mTiGHHd8DzvjjH3s20zCqyH9T6qms46nPzPF
vpZ66N84wwcGXZMOjhZrhDlMD+4UXso5vINdJoks7s/t1HOnpmvYfrV4lHhYSMkrk3vlX4f2xwOQ
UXhXGLoL3t6jRQsU56XNwwrj0xIgaMz1xMZgLtKHutaHCeHM5JOlerYAHA7pm2EtMSUj+Ij27GJy
GWZ6/KBESyyosq3IfA+69B6bRAZ/AsCG0BRschOxCWpgrEQiTJ7K1tlnnCGikrfcgBFEwkPBGJEU
l1uCrpMCnXVrmZBbGrbTdfb1zayfAZk8VLrb2lV7MJDLQnrC5sxAxHjuUsbfTX9zaZc7n7n9mAw7
ByZxHjgADqJeZyi9k8VkiSEf0/6ItJ6jZbL+Zv5xVK0DHhWMpUb9WrEMhFe0zXusJTaTvjzip1le
9BTrCO+AYBRhIypMhKJoD5illZW8Rw7DO1icrwVRRtiUHkRvfonRqFejQ6qTHC6BY/5mAfmEFQxb
utDwxliJOrI3eQjhkqYoU/jM+ywwyTmiG7LL2WWMR0VZ1n24MjXvOwsVVbgmCMLY/2LEEhxd3KBQ
RY3IjvadpTt3xQcs9u0IjCrLO+/Yx12OZZRoL6ly8u4qWChIY0ISR/pyG/n41RQqzbNV8Aaaud+s
7cjAINhELtU6ct1ybo31HAS8zrXyENPmDcrUvB3bbV6Y3iWqUCPobsjOHc4u3LxJ5Kwc04yZ4keR
/0K8nwHDrtU51kgGWuTU5233PhcUH/8GIoSoHpzubrfYRisrm0lFBKBrcSqx7WHuniLavsUmvd80
Av0m5I4LV0btDoSsvo0WjgjPCNprJgsUxEhoEY2yYKss0od1yiEqW1m95sQozVHcncmhmxhxdvaD
B+EXeQC/uU0X+Na1hxZ4KKeuOXs16KbKIuPbaziNe7+m/U0t72GOk/o4FzwQadAqYAC9fmyZfRMY
6frAEkHIdLGXbqTyIkIGuxwvphM/KGLAd12P0rlpRwdpWYXA1HdjlDALCkESfxm7WhFADjXbdYg2
msUIXlAjzyxDKOdCwXANYnRnSGWNVYOUZB+ldvDJXMpcxSB4nywO5lXjAXH0G0mHEOSmtZonYezS
PsDaBM9n7UdMI6yCK3VyQPHhZ2ToF6ik3UpzMLdw79rH0UridSQ6++J4HUL7wpy7J6WVOjNiTve5
ygRfn2GcJytGla1zPOeF535ZAWi71HQ5P9OwWoQf/pZTFKd6kQcPPUFdl8pJkvtg5vG1kjwOjB01
ZgFh07j2Y/KmkOvu+zKtDmHEHqrzZbuy0kz8Kk1Euw5MTna/XybETkISFX8NrEoEDmdO7D4EUxrt
Ir9Vj6VW8yUYCTDWAwBNzePDaqIlsMpY2MKhT3LJAKLVtwXd8NTMu8C0/HXpwEfH/ILYcCAWYN10
3EKulxRbTPLjEbwx6pJxWPC5gNgGVGHzu5exVw7wl6zmUKrnYgojhowuV0RDddsuwpc077LtXPvo
H4ZYQgvr2JDLuAnwuYzIb1qcUxxXYmP6nU2m0OR/p12HSqdR8R5LNJwJr0CD2zNTsjJWIa5fKHib
UbatJXzhEFYGa/EuPUpk8vvARPVWe9jh64h1UxEiMx/N2twHTfSMMk7uYl3n67AcCT+wAArwKKHv
yBQ0P3IyQWBa9UshLYF+N592mD6nB+Fp4vEs7811HbbWHiTne9inIFM9g0Mm4dZuOLdXfZAFj3WR
9e9uOLX7SFKO+wowCs+f/95qW6+ndlKkps/u89jXYjsHZDW2Lr/sKqB5cPooOaZmZ/sLL7+yGXZg
hbQbw/qqHbd/HGpJPFlvMjCxETAUvhfi4CiMkz3109uAKOk4WnlN4ANUMyQN7g4eZreOTLTrTkfm
Lk58gDio4arnsemATecxqThpMYl/OKQW7siAJIgeDh3NaKJwjkhZGeslPNJNR3wIDTw5I5wBhUzO
xuhrNDpjPgj+/k3/4XlB2K0ES9l9QY316CmzZmUYog3RGGJcP4j3U1dP5zQ2401TlfVXlRgI/gK8
/KvGbsmUHlverpKxTNHWIzm4I4La1gCHrxsGJ6IdaJy7YNsZ7NtATAUXZeru0UK9C76cW5dfujhL
xyaRNMXm3CVmBYkJC0RTTw6gNMXlF8Ns6m0EcuYYAWLUBaKtYOBLl4x91wg/xU7hRv6FuJlcWzP6
yIKGrjrhMuuN0FGbKkLoIlmWU+mMzUE0kcMPxpBhliylK/gmW79mjDGPRrBJXU+BlV7cm5NVUdFi
QCuXt7MX7Z9ysvIuRhyFxoCVYGjn8GpGCyWpkjPxC0GcsgGqXAABefjm5oBQ7MGvSyIsLPEx6Ml4
9idHXIcpnj5ntyMpMcwphVTlHVj0IDv0u5bVT8NxXOZKOA9YDNxgS1T0qUMjcpcBLbK2K5vedxi6
P6tHvV/z6N6KMnQfIHt291mVyU1j9EGRoehiN2GfWTuNL4MKqF70Y2T6OCEw0ko7CB0Iq2ZsS7I5
rGKrQYc/jsd+BqZr+rJe1QXOYz81P5zSSdig8LVpl/Yr8Ze7s5rdVxEX0Iys1t4NnpmwIYyjjeNO
cmslpPIKDE8Mf2GXmjLV4MUQbcZ9zRwwCBGJBgZjsBRenF3HFqnWWfHWp0W15fD8TcregYbg9ceh
xO+XGaW7SWd3fEZUXK/KlB7FNGuKgkHYO7dm9ZuUSM5VBlZuHnl/0qH5Q4s2rGd0UFsD6u4un011
7+BMbWcdX1QTG6izFK8FkK5NVRnuHmU62yKPdBNtOJiZRWfJfd4ZJJS57ph+GSKUGIYNUqg0gUhz
yFNS112qmSWLnGBx2mGrCKtNPIIXiP0Z2q1IsvltMmCITzJwd7UHv8k3/FfPjaKDMkn2cFyuTVik
0T+/d8ptX8Te3g7GEMVoxCbQbQRTRp0OQbARwlQfGBjiEJ2lGh67NpwOYwvlj1M22LqqQxbX0Oi4
avRuSJDM30kj9iBcYAnT0uklSA290CX/Te3IvzR7aVMcxFb7ouvuiBVto0L9FMglw5Sw2ArLOGqB
jiQWMXuPY5JReHFXMV1GFAv16yUjH1oyaMqm/GYNzhPypR+0q0/t2DEPHg6aQXBI5+KF0cZABqYN
AvyGbMtbu2Botl5YnubM/M4764iC8pmSZJfDW5wFWAUdffj2dPTJ3TAh69lM0VNMwhULbp31O6tS
J6kjFq7yyfPdNXjNkzLF2u71PgmqryBtjzoFAAkOlLf04FKYeYRAjv1EldwdELKfCzR6VTFyBqlT
4dhnAAJvXaHZCjc8HTDyVQXAoGKXPeD5Qds+CYxvCABL56ogNfsmwtKeWXI1GVto67usH/neYLE7
5YH+c616zJE2P8QaNl1t8BSOp6FlruyisOw7YeNfd/bcCPuhq1n9oKqRHv+RmCwlzByLrCpJ8tYF
v5ZBXcpWIslnTDC07kEHxYEcv3VaM2NNMnTgKks/AoESFX78lzP2RKebj1o718qHbGUkwyJV87Bt
OVDa8tGYEWlCN2siI9vBgL22+m6lD6b4mINLDdrdf6rzm+J3qPm0SNL+xexOc7J+xyuyZwY+UAQt
Nq1EYdvhywIxGn5E9hpJZIIIhQuokkFDz1Pa6cVLByYtHnS/xL57Juyc4LZc7gNjExJVHTmsTOM3
FibkFrajpAWG1aeD12pQx2o4cAOvrLnaFMW3Kr2d6nfjmK5pOPBo6n+meoLvNtsoUb1mMxqMbVEU
ZS0wzfJvLhBjoLXKNKFw4pnbB/YmS2qCHCHQ29jRDYUzcDwuCXKtdWgxf1rTyaYpzPuzA3yiRriS
GM8JYYY0aFX5rSkvasC0mtgsRTDALL9F2524clf8dk5J8x4Ol4nvoDN3BrEsDDX+Waa5BpQ9BM92
lqwkoM6aHU/AExo62VEMYGfdYOe7Xyz2mEcQp4VASozHmKPIMEpij+g4WrJBGMJlpcN0/9E2d+n8
SdCRtr5Vfvarxzm9LQL1iT3zjH8vYjddmUe7DLcBJcCUj6uxLXDLlA9B9Dr3uC1RCU06XI8MkJe3
tR2WRDjobz5M8veRRI9osFccmbuJ9xiS8Gpmc+Eznlk++chvOGRl7DsGniHU2HmCFI/4usB+rzQ5
EU21KTW4ksojT4P1c83yIn3q8QYhTF/VUE6UfUMoDj+rRP/Jq+2V6hFjyYJZj1aW/RQiRisD0AFD
wNOK3jRHpJU16tlhJZnzQNdp+GQmuHyZoAeM/DF4rPPiiLG78/1D43V/9B7bRn3P6GxHSaQfX4wM
u0fR8Y2RentJzJ2Kf9T4k8UHi+VJDAgvruRu4kHMTfRiOA3YznlZTHotax4mqDKToNgBRCA/ou33
K/Lfau6R5C4Yl4MfquMPONvIRdgwNL9Z9g3TmoXSEh90cCCgJvWtiaq95GbAYL0HXVPVExqjOyoN
DTORyczJn3/T7mRG2apDBzGjBvDy9zm6qeIlXNIg0ZYu/lpLPJT6HjNuNJh4tcj5a+MhD27Sfy2n
P69+NVKw+QcLEqwL6acDGTRQn0/uVzW8B8FrO73Esc+bss9Q8YfFp8mbnpOoCUYOXSStHPuAtLl7
3bDWvfkNq52hB4/LiG8ve4msV7+4ck3i8ECdZmsCyPq7TwMiR/vgYqPqlk4mqyABJWsTES+UtV3q
P/dcEJWB1xV6LuXwmlse/z9tJnzPXGA1wUrVI2QTKTxKmxeYB1+28cp1/U2fOreRj5mqh5E60ji0
4urAWtQVH8g59XVxaoWEICr/Wfqt6BZp3UUQgGelb7TUW0UaW5Hl7KWOAzFw9i9sflaIa9O+RzE6
R5DUNVEi0Gf2oseShmkrHfl/F5uut3YTOWcF55pPVeqjC15Sc2MrPpAdOXSIkyH4+PNTNeDcNP0n
cIeoEqrF6tmNTFyx7jot7yYCgcxAqCXirUyjQ1roElPFAAOoZrih0K9wHwE6WtaRibTB3IRfoiUb
zjCrU2SpBxinT6MuLqru713f4OZrcXSExxEGaNigzxrAIGNjxRy3r7g6tsw+9sJjRVRkIH29K1f1
eZLhNzAm6jgDg0vR7F2ZHlVM/rAq98oCZhPz1UkDw0XtLYnX5CtAagG09V8HpwZFjvWv8VkXAS3g
xY98Wsd5eJo8iQV8yW/BW8e5PQq0gHIgQyJ/7/Nf0wUArN4y9T+OzmO5cWQLol+ECPgCtqL3TqRE
bhCSWoL3KLivn4NZvIiZF909LRKouibzZHVtAraozPZD/D4Va0yvf09j9rvZXlGOPapz2EkXUbdk
Y4KZYGCq9tlGEJnJwpjwm1OqgnXKp632pD0uAPCET4NErh457Eozilmg/ajNFrFYKT/K9qNITpl4
NqNAIoc3CIVMbl1NnrOEP8jn+TOxOvC9NN3X6D07dc/mkIgiiy8yxQGDVCqZbME5IkYm2mjFvW4D
a+3N6Z/CQSNmvQUNgwlvZ3UGbEd9KRWT5XsICnLPD9XhWM+ZjyliivnlGeKQKYNmFZKQB9MBA+Ba
ZzuT+id/uIEZaupvsgYRRVCwyY0XVOiL2Hy7Ryv9VPQn28naP6vZyVF/cNmTCig47Euw8kjBir01
bGwsOSHROA1hSMy3HE4sp3jlqAYZcWoWIfafRnlOvHYWKesO5pimRTMy6N56KpNAgttACthNVD8E
D8u8vPrqDsVdYK7b9uoPlz49M8uFc3AwiTZr8MoF1qlX16lN3OfLxo9U8y4g3HTSE6zD3t6rkxyT
0kcKlof4XeRnrKLZa79DpJ9ZqqBfO1q8UopBpwvJQzeRXIEYbrRPv4Qx1XwN+dXwGSeg7NCNvzo4
a+YxResVoZubRDdoW1SBn5IYwfLDD+96cq/4iyQknDXN3lC/q/gj4mwICWww4H5ZhrIg6csOcfte
FECF4D053S31moBGINlW7zaN3CvFLQqQJkPujfelfOqs2EomU5gSPHvW1+pN9hBqvR9gIC2k/DbA
qNwABIyxCjFC8jqfAmP813JGJ2LSXLFXB/8YEtqcVpsCgTeucYMjt+/ISrRfoXlRQCxHyYpnCW7a
zJKHEaCwL1Qkj1PgJGt13PQCCZI+ECJcv/oIjYC99fNkHZACACSUtLaIdzsDNkwIKI+b0QJ3uIhi
zWWP0YsbjbllcNBIwK7EU+I/CuwO1+DKqrS571hzG/FA7G18IHMKjxDWgLntsKWxUNUl7wr6xQEn
SeQ1a/f/edU5JSuuSHYdite8ORhNuk/4Dg0ujLAABEQ1pT48kSyDABc7vk0r4F6S0cYb/Z0O8bc1
XwEOiiBGI5uRIo2cSLp4PM+i/Sv0d+lcJlF/Tijl1LhnlJv0DPa3paxNbCyR+8gUMG79ta3voWT0
k+P0/h7h+/km3K69KI86C01CEZyj3rXvI7ske9jnHpl1LWtO/OYWP1Dst7BmuCGMZ5QcA4Ki3GBn
Q4gRIGf6vl8kzaeDQlnz8cqaTPndu+v+Q85xtAUHGDNyXXvoyU9tfalke/XsVTgdG9jPciTFGYZ9
IqgOAqahDeGmm9I9Bd0fPqOy2/Sop3KAF7bxHfRUyZE6S9g4lFh8XCYstI9MUxFKj2uzY70Ef2pS
PXfZb5X/S0IwCxNpBpKG0LZlfs21m4V8EosUV+JnNMSIZtEChA/F/7BDXHn4U+v0a5KxdgjVh35D
ZggapBZe+NIFQizNrwm6aiLGUpkiltFLdYJlR5UIWwKJJu9G3a1KhpAgRupYUt/6rNFOvujXAilN
YuuzCLubpn+NXPMkxZEpwnXvb1LjATpo0KfYvHzpyEvsvrToVtjqhg34CKQ5a7pl5qrEHSN6a1vk
P4Y+syyVszt/2En4CAUVMddwFwWP0swBwIcoMntEtWxKDJO6ehPqD7U7m8aiUcBZgOBrAv2Pg/RR
FeM/PITzACRpGlI2fYzhVdjnmtkDxifm7p2pzYeUjXNJrve3dH/64neUy9zbVP3Wj9UJ9ovSwvyp
8YoNKOiKjDYk4lNhpyoxwIYZVwYFLZ4NZL5ICRlCQR1rMLNb4pbgfQ4RY0VQuWxq8mTbUby3MmSb
eFW8g28sHPQdoUFRRFpLIHn/IJtNQS5iWFWudvJALatYCrsUtzW7Xect0n5gByvazgnVddkbW9V7
AJBphmufrLKIj7vSmUEbaLmsNy++5V6/KhE6mXSTeb4w3eAxVPaj7axffNDVLE1wNJKrE80LvTlV
JO1WcbmlvVvXebSWsVzkWBza0Vsl2NGatl6knGk4ePldOfAFGIPvggZFEebJtYa/KMG2LpOrkho3
HUFaSial2aoUsJpMloAnOEwzWMtxiqPU1+aSx9yA3B7RrDAZXCmxtQjCAj9D/y5D/72SZP/22t4V
0cn0PAyyaKZLxs+mV/ucwvCfnOGSWikxae/q5BggQ69BKsiifTbxU9URiCywinwlU/awKpD6g0Nc
X2v92JilyGaOEcGKrGQ+hp+dUGfUyLjPCuWm+xLXIsVGodHAYs2JLgnD8HxSUzyBu0zmbBYPxAu1
ILqmcooDejCgIJGPbHrGMtByltfQjsQelUVTnOvhM1PPeK5NAZFeNWYYuQLC0ct4ixiMJ21O8YeE
mQc2psCKHoqFs3zFkcdso5qxpVkkfHhZ9yH0JSPOXtyLUeW9PQfFkvkEck0V5U+wrYKbx7Mad48C
7g+Xpcrtn44ASJWtKr1jwv1bsvKZVFtlcwtEe7arEjp+d4kRNnKvFGjuWyc/WMqAo8zYDDF0zUy9
WV6wbCnd7PYoaR/zOp5h4INxLcN9GWFGRgzfoVKojx4m4dr/c8hCpXpQpLMwqxNP/0y1ki14xU0t
GDAwLohYlwq7/xf23kaPa3bBBKaSLDTzkmHpdvcoZ8Gd5YhdyEhnuGeZ6twFLY/UNNmFBiRHnzfi
wOj4rZbaIm7Dva6CWUA+7wjgMMp7g3mgKaAoRAH+z6/G+mj1p0XQAn+/CN0D6cEzH5swKHuYi8rO
7Cdmd3Toir1akRhfIetIpjCyRasXO2IH5yUybrmPYO24PmKeaptHP3Z+YsqFrRaTsr2eUi9Ku39D
kcE8Lv3V8QCkOU9vmKwlwCosCIZYdixyIskGgmLESVhOl/scS3UwpcSKV5NCqpHtnDEyTcVXAFGz
4Eh1iHIYTZ9rg4Mu+sQMvlRhaRb9Mm3PpOgshF/Neug2RQjINGI4Y9RvttNtqwLyNKQC5xX4w8lC
jgFL4v8uwDePtbOdnKOtxzZICZc5l66bbuM03qWD9tRIBWcDBmLZRDDdemAFcnvp0SwnSXpuypD1
DtYF94OQqbdev3TDFrKmwLEbJVjo47MUqwlWZsbnEXNkieW8EbtOPl1Q8pn8ds0dBW9DRmOPOnxI
GCPQ63hI8hPQmlQyAiFRBbrdQkrYGKySS4LviuWg/+VOhGEPfxcCn0gDskm5pOi8+hZbSwsIMw9D
w7hDd/9KCdCI0sgoTizT+HP2pfFhtVuhP3HgrgU2ED6cMdzwyhjNpGZc2wEQ1L5joK8sOuW74r0g
B7djdFfqNGLl0zEOQ3thFBkYLtd1tcoAnjtIHAfbwxiytdoJQdPvzAFVV8+0EbNPSq59rxjLmIcv
Np4N6FCiJtc9UzPkIVDb6BLR/owTwlI9KgPKNxpM9mSQMRnde9sRvZmtfuT+rdLe3YaCmdcXgw3i
xuBNM/+oPah7fEKy2u2gR6+axVovz7W/M63x0oCDb9QKeFNJ3ipy12nY1qXEw5yahLgrmw/L+Wib
uyA6tA85YRoMHPjMXbIKkwybMOJ8HrClqbnrnCFpyES15G5Ow1+TdqPscVb+Y7lPeu3Na1T4gZcA
4wSK8JkDISKwmdU4DBz7F1qqrdFDJg2OEmiQqF+snOdgOJacIp7g0L+pJWPyEdlduqi8IzErVFNW
dimdgxuuB3A2lfZnxdeOzk4lFluprowKZ+awFubOojtx/XCr4MyJy5TR76/FIiwIVahJANXrcl2Q
eGgy9WPlxiSUesO1EDDUc5AlIJXIL6jkvjbAmQ+QCMfzlOEDf+3NLj54etP2u7UabNv8WfZPZf+U
JTGZ8pwR9ZHlH4IsaPYaKSrkoPhUy0cTo3hs8TWXlAFRfNTQjLIfLXjxQnkU49UMWEXb+4pten9W
eL1ygbCM6i1rfwKLufrosDRfs75fmhw0jMbeOt7uLIcMgNlrcC9s2ReNps1qjZkC33OqbJTkENY/
biDnk8agfwg+Aif9650HI/uZgrYzgTos8JdS+hmZj2qUMQB4EgZxqfWU9REyNfuVqj92zYHpXYv/
rRYXtOGYgWqxdIq1Tx2cehtFBXc4/NWU1JZ8ddohGvBzjJva3yfOtvK2df/bW58wAWkYtLcAtW1/
GN093QyLEDBBOK8MUJsRgVOD2AF4InxqDwk1G8KNSvxfxU+KpLoH2YywYZ2Zf4Xy0XZn/srJeKmD
iwDghvMs5MEYS2PGnGCRO6DR8oEs5EtBtAeK1Ji8eyJH2rTGNMH77zLTCMDpgPyzYXqVuHnZDM1a
duvjz/C/dILmoMIQT3PqI6/zGz55u7XmU4JzWRHcazQg8Hwen4MoMdh/qkSyukC2GWabBrYOnqCE
CHDzgcmUkR9GPHgpxfjt0HupQm5jyiDPcDYRXrwsFgffO7FFX9SqfoyjP8aiBbSzAXxKm3yUpNXa
JblG7rc3kMf2ZUt1ZcJ0KIeDHR7d4aPJNkW19gf26cM1Hm+WcajSi1qcpfOVqi+bL9kdsDx+ZVw1
jPUWOpIrUmeXXv/MTK6sDBDZg2gCrIRbhXhM/slTjUWo3wbzSYINHL6dDQTW8/ZOevHxJcbah9d8
BdHPBL1ykl/dO4XaVoUqgO4/kuO+EqSQxbhrUSwZVKP2wMcmkOtTRLRdjjBRblLVYDPsEt5iclcR
9TIip7CverWN26nZwIEccz/6WMd1i3sCGSRJcRTgvmTso/70BiNZnd3bONeUbIE3knwc52Yp+JsJ
NZGajfrsn1HUm1a8M34ji3teBNha95qowDisjUoSFgEty1BisGoS+JS6zQlSydNhjiYWmiQe0xAA
AjOTtvpL8WsGBQlF/VsyPnPnoZrbuIHx8s9sd63xrYzAEAOMD1azcorDUCyhAKD6yNwTzAbQ1CEW
0hHtE+wrHHS6cxK88WHPWH0SJ2kHv2FYStpBXb1Gl/dWfCqYt2FlxG03T413pupJqX407JaK8cdp
PuMC/5X8bJ0SagZ/E4auHqwN3fstKQb5mct82WYvQ3sohsT5Jhey+AVRsjQFuSkIVCCPb+tg2DGR
iQQjfpYnVXaR3j96VFwF12xC7Y7o/KhdhhhY9KPyvk2DmvEzKD89YmUnrqntfk+2+T4igutU8HPo
AvvUo8M26YFzxpBK56v72I2zQ2LQ7JP9Moif0CU6Ov8TPcZKCq9gtDEmDxAm65ndEO9K9DT6OK7+
V86yDcoxMxrEpPVfrB1c4pySu67fGi60wGcXy6ctrhkaopYMcBpxiyFPpu77GkAImCMclVL5Zt4T
lWdPe5VYQDrlAMNfQWIXmNvG3hY6Sh4cHVJdV3W2tUxeqo+0vBcVQeJTgmEGThaxNgrIUX45tANS
ZzBWYI7ghNWbeTvSyVCdtW8R0+NKZQ/I4MfMHqQiAR/xw++gOeNcGYw/AmQQSCA6hYpeMElLDw0+
jwrth/OZxkciKRR3V2KRqcnjoBxTnX5FYOXSsgZQRAbCH31WOpdGeYmRxBiUTeaeRZdOX9Sbw7bL
/LPFGLRCCd7CQnKM4ZiFaJVpHaHxGFjWFbtZepW/YlQ0H+KXw9XQD/ZnFdtktsL5pzKXpMNb+Bsq
bGJj9iMZkbnjc1R/YmsJLmEIQ7igTBiWYU5NG27G7KyHyVIVF1v81jwYY2PN4hgajXMkAjplNeMG
0ULYxbGx040h65uee/eE4UU+fvnQ5CfwJRpGUKEP2BYKJ4TKEarFJVfWslGvNm0PypBU3Lv8lmWr
mNCDdMu8nc7oCFK58LlhNrQpyB4SFzArCxCMHVHyiL1TM0GAyMqqq27nFrsxutQuDDXcyiNej5sA
/eLKL19xV1ztFBgRh3W8SrntusMwfnBUbXB5vKnanx6TM2xDzf4wxorYgBTvgOHuMiVeqmr+YgGC
YS2g32nDnde71xgfWovhgG3FMuORDlQqcDZG6YDYpv1NLVz52sIR7rzRn1K7h/U6pDZSJS0irVcV
+NvMDpZ5HG8gHFOkgv4FeKIBmk5f44ATzHWIoP5rJWsSnPbWQysmDL6yyHkArSLbcAXOwdEfWCbP
HIbLWTdyiLEaYhRjyVOYHOPR40Z4gOCa2exYFGRBFYVBTV0/SWAMa+bG8Xskw4+OwU81rYmAWJTd
H7FqZvCV5uR2w5dgmCufahjv6yreOrV6kOxnIwGZ1Q/mNh6eFEQOQDPInyXJmymT0p/MotPEQwv8
etYP8coOM0zVWF+iu1/dWve9HyvYZOKt7oGjaKTHte8SimuBY9Q1yoMrGWBQCg231qrnuGRmHWVP
rK7AMUyz25UtxCw2gCRF9yY8Top64qxmbfTPjNEk2BfHuaTG3vAIET1VCMS8YhMwT2qi/g48i2QE
lFasOhk+rIjlgiJLHF96bzzsND2An6ManJqAh/n/8cGdjFp++TBrpsoN/VsSaDfNnVg471OJ14Tl
m2udLZUt75/XfqTNnQ1KVzIA8rj3AHqoFDM9U4WhgCvQF5CKlV1qY5v6sdNq2+f5uqrUt0g8c/N9
WrvSFQ4TiQkcAuIc/BvgEaz4rtYsnQt/keb3kgKNon1QkdXUVGmqs5/WY3rOVRLq0MfznnqTipHz
w+hPsY64Ad5kqV1tnaGpOad1c+0bsYs0ikqJNWNlxYwq4xOhhpYqF12+d7EThThNlPJYDSn2L/IL
E7DeFgGQDA3Va4jyzfN//epScXL1EDv/hdpVd4NN2B78+lCyZ62RpxBJBLLk4TWL3ue45sjvCY4r
XnTxZqMsa1wp6NtZI24igxGR+GVBj7NNMGDwXZxcyOw0/JilpI8yD134RbrsNkJO7aDXYbmMxA4/
ocEpiIw+PiKvGqedKUaFiuxiOMhavMIVFmLQk8ojcb5ydvQDhrOYY87TbiXGZselHLg1/w/iKRJQ
x2DZddNbyEvYONux2Ko06Zn1ZaGmbjSadAFP6Sf1t5FJ/a6C/oyUeegw902KTdbt/PqljpuoYXRM
2Gj0HaEJSD6LZm+yO0/huVnR0tH2fcEWC4+OZX1H3C8jX5KjfAlv6Vdbo7n7yY4e3Gh+hfNy7K9B
fwzkWloozj360JS4vyF6cVaMIc1yFIoFrDc+bBPVjcMAo1DJdvPofX7KYa11zbJJP5IC7O8IcyT8
VPjKw6n1VuaqFv5P840Yvg87m88vJizUqy9ajoSNQ0DB3M4NXAIANjH8k5o8AwxC3u57S66ZwG7e
5ExgwkUetitmvsBXO+dZQ2MZym3BHm0UbGcS9qN/xfDeTfC5EtkBvl2+OTN6R2DHSmFXoXDpPnx8
CDLHq8YaKOfT0enFfcJ0SUMvtRT9ewPK4DpqIIDAImT+oaCGsykEoNYGxiHtHoBM42FvFf/0yUy6
ncTvU9h4pW/NeteSmNZln7GDigEtcIuIsqVGxsFRU9/67EOZE9nsz8L8mXBeFuxMUxMtHmF0fIQd
dxSpvV8THsDIWRTX3kp2L9V/SeVKjoW0QVKw5vHUp86A37MA3pTzunE+o0jf+WjTEIsj4yWOOWsW
RfkdoPl186PpwTco+HhOCi436TAmc8h6HBYqt5s5UKKHnxYr1KYXN99BT8jYzGXN5mOCQ+VpIIOx
8kPEkdm425axbN5dBV2qvncNWrTPrJl3Od8NlYaxENnGbG7juGmUz1B5BCP7y8ky2ezDoePrLpYC
+5hN3JehrLk8kGwRcu/IAj8K3n/KyWlXbhK0jjIRGPBAkgowK3yko/8eQNbVUSdFm8Z/mmw2gPAP
SrFJ/fZkFvUy0XI0VPEmryrMSOXT73rWl+HKo553u35jAOT0PAqYHqmRusI6SJT29LRzoWRoT72x
Wk2xLzXGPx8YiQ1byFJ/GlrOyDoq1YZ0JCfediodAvnJfgry3fxV7WSdde6/usBXhZRLSsIeyqVv
fUnOEcCL2U4J50A/bHkOh2VjLIthnppfhTkTw0UfrrUFfwU54rAg79rsbwW+CFc7pC7o4psut5ox
z9KfHnNMnmW4uckTuaUBVMn7wBJZ1xd9BZqQ6W4EK0WLopMR4DRkc8TsfeYzTOj1XVeSTieBmbNf
Eg/cw/wctrtGD58WzVtW37E4qcOh8+/S+Rt8Yg+Hq41jL9eWJvJkYe2w0KAej0PmUg390M6D0aNY
x3ZQ3mLDnRGMacc6c0565P6nsfk0ARkJcxPkz86512A660/D++DJQSzNySzPTpjdp5xUJWjmMJrN
sVin9SuGqVK9dDx7irKplYOJdCd4qtZnpp8rZAB2AM5gXzs/efLZmE/Umm8R/9GwupbFT6SwzfAX
XUwn6G6lfDTNT9TobyYrVbGEdmrwJ7Dro6FgBK8Ge3vovnWbuqGotibkmEzzlzojHEWCPVx4Bn5y
H9mixrm1NqMdgLOie4iCdfAtNqN5Z8MxAOjkFSMqjo6N+6I32qWrpyt0kdTr//QIL7Gm7RSw92OQ
7oo0XzRsx5TxiW+bNVOxSep4EbpgGYaM8A1lmalAzqq7Wa57lLxGRHHSezs1Z0liy7XdsyQd81XF
KFchpDWzPjI0qHpIEcZXokUoFDtWHsSJTMOvxvI/VVjjo7RmUXGAyW+QJBhjkocqrjQnfAxzJVTn
5EHQI36PNscplFkstDTxdfExpki4DoSaLAfmXIH4TMFkYCOc+RW2oGnkzhAuLJjxr+rO3EbJ3iAC
tK3qldMT+NwT3TO4bHdb/PkRq4WfxLA4YrA1s4JOxpeRwBvkxE+ChvQDOHkb3//pKnLNzBOsAg3S
yJRGoY/JurKGQw8FIjlVJMLwdDKdw2TVqyiWWyDK9kKJh11gB0iGkoWJekYzjF1I3zSZ1WsuHrTP
b4X9kPo9i98TQAlDyvRKu7TYrH3jVOGMY9xkcUXQPry5TOQ14+Fj3AkQJ4ZROZ+Wp3F6SGQOuHh6
S0mypOlksRhqBXY6m0UlR1VxtzB7EsA1U20E1NNGAn9VJR5Vnl8k6DAffyoPFyAyq3pLTO8Lk4pg
hgupjV2PCj2E6LV5XGDbYjlI/LrYed7OS/5Ew8qTzgCAStuWqBXbma0c3GxPegL52OVnaOwxCaiZ
oA/lpmV2HA3awjd7TkaSm1mSswjFIGjGqMKDHI5SpS2sRlkhAUSKd1EhqjfdfVTmmvY02oujnQNr
p6U4QP4vo9mSCYtuX62ZehJFWwbmviAPdoRt26xZ2GWqsq618SOJp9gepp46uNoE7VtgPQPzBChS
s86VeXHSbO+TOuEJaz2JqqqcdTElDnGf4SWj8LD6jcX+WFF+GWZg9uG0DHliGC97i1on7KablzTu
wyabgB5exK/sLiaCZ+ne/WhVNdoiiXcZ44IM+kaHLEaZEGEQYXX2TAVL8aL+EPnK4LNMqq3nHpzq
VsRrV/ERUTzjijI//EyZH41q+asRnEWq2VKwhnLzjNFdvysYUOjxvZFQmfgaxafv3/gsJNcwCvpy
2AqI2EW7lAKpu1y0kBcVX77VxiFkgsLGBbkUsUwKujWatUOoniXybNRpbIhSrt5RWwXiDBK6banF
0GEH7HhMCmZ+UCZwmvLAJ5PxX2uzcx89YqPmTitYWIDK9o99dbXMD8m1Ylssua4GJ1HA3R6590nJ
YDNbshjwEgHZol+sFz1rTxtIVItSyWWD4iTfsfwD0lLJFAYx9E2PAGlu8Sb+EXqxbrAKSFDmI7N1
uyJeaECzkR1VoS6KyNspY76p8ZyXU2FKLHu9HxkEmEW+VHTQKRX0Jn0byyV0+TdNz2HBsUmFrNfy
yIxNufw/MnE0/3USq3i4VGMTlPsKsNpcMh6y1003STKnNOpxJpyECe3e6Ld6LeZTdwKHZ6mCXLb7
fdj9DpH5jsx4wwE5LyN/6aUWOl06paMenGz1HIvk0Gk+PZPYad3K61YDEC3Hgys+wTsr0W2dBvI/
R0qtEPr8SlVeawze+fCJijlsEWEoObKi7zK8BkG80TvI5sk9E9VPVZ5qYV0S6L2psYmDXaHBLNql
/vsorH8a+xTLzvc5Xt1xqDcN6tmi4agKaKUc7oyqWHYdA1OOAQohqc1DtmBa+T0CC1As+ywwoPmc
rOo497JFS3C7hAEmAAxGlfEZMUq2Kvxa9QfOKTyuxnjmSndTQPbuO2I7fUDOCUsv1+H63JoQhOmY
vA8Y0LJErEo9oR0zjrIKzj6MoFTYE/Wjog7W10mlXvVgmkHKVeaYi1CjktLJkNCYC8ggnAd4yawS
nXFXoypfae0jMPBYvedUlF31YJHbRicv+eiycYUxxVRuthMsdMNcq631Ffoqyphhryn/9KnH88g4
LuX4bUXiFwr23ETFLIYPu6CQV+ulZXvvTCjblmFg/Ft7Luk/1L0AYTOFBHKCzPURsWEI8Wu8jkYt
1l7s/otEOL4FHNk1PNWGDHOpcvMw0rHwUlhwIPsWofFT69UtcBUuKTZFXAG6/5sV74PG1oWYtN+A
lBQutsp6V6oFwVcz6TZMYdSFY96ckrW5ccOfP+syUKpj6h+1Fg4HsUVoBe6NqT2L2l2Kul9npF5F
Rb9W82BFsJtqjAeXb7su0i+yDMqSrQ6tmNFtLI4OljuTkB0EzUrq+doKjYcGdQd5AXrxEFUG5Enc
dq1xLmlCHJjb5TLyTxEB5s0MOJ8YzpSBeFw4CbgYGLvq3Rcid9hJpovIxL7K4jFmt5T9JubhyV6z
jLR7j+10ZPCtoJG0HriEZhVfxv9NDpFFafZnMp0UJD0jfUkGROuYsTJinRCSzYixpjVvCCZMdoG2
4AU64omawlkIrv0SaGLJOvxuK3IdzPpV+dEmTawPCr64QaxEmAkJ2RHT+AjlSV2be2nrW03uya98
t6tnO7xcdtLGoYhf0DTZHN0Kpd9W8E4SVpROar0gFI/it7N3Y4PuZtqcqA/MgYuIObDvP0eIa+Wm
1I8JiaCIPRsM5AZFAoQGt9lXeodXkPRazu6p0ooQb/nfeXsZrL1d7WySHXAAvsbstwjxyzGZKEtr
0TgYg5Ej4mpxe/7ufaQghnxBhdh0PA4aAVZoBSxWDBRBFfOoim8iTW42ynWvBnWG0tkw9bmLEgUB
mXJUPe722l2PUn90ejkfh42qsEGt4ZysGI/tzPZTukz9cJbHJjPXkk8RCrobzQwuotgiaqd3Vz4g
S2ecpWqyCIuKWufkTq6GlIAVoHUJmBX2xkobHGyiPrvg6NWnfLqt4mwnlI6yEsNLwZEIItw7SBup
7uT56u/SQ5TNIgiFR5quCTQV0QVXyrSF8J+x/lcTIyJO2aC9VbC3QoYvFUdgqAHqKnmyvPoYFBhf
MRBIZgcBX3yhbkvb506ZsnjQUgMSSKBVpfr3yOHYE7mqcPQx1nWhQiHD9r+7fp9BkjPqk+jf4byZ
6cZE2sI6L4OEqcYvs91wlxg4GQb6/l5MOsJo7opHbfYv9GvMnVnu8WYFGkBd9VthVIEcAHX7I4NK
m6L8068C2WDKv3XhzSSx2mr+jfLmxCwR6t9Rv3bAqwz+jV/psWqw+Ec72enVVQkv/H+R2SC+wZhE
tA9LJ0hE6EGwlFSTPrBr9iV2A/Qc3U/ixLeBDUql/xk1QgkTuVqRHYnlRRQ2vNnaFlTTnHaqcred
sh5rSnP49/VOzVbM7ACdp/hRbjnZU/wY87AZHxNYwmbCYZJqV0Q7xytWRutA6noNyqMiEB5wpbYQ
2sJuv9z8K+FCqU2iEQxlpeTbAet1jdqfb9jzjIUP1PD/vf6usz9F9JE4FxNLfKEzQ/RXPsITZQQ9
r2FflYc0WGs0WxrfnwT5b2GGtLgURvugEOCCV49j0rJ/AKerUP1hESCqRaFZmqgb1MC7WXGvHcOa
gM/4KPNuaTRTlzVBkzP7jtn0ZgV/glpssNJ5JBLc/8XZLtkUMBtFa018O1pHIttOsEEOZIovQzx8
kfbhazkadTDd/tlF5+vpiwyTIfPjEA9DINHV96Bg6llAjyeK38GL5w0oMwPBeL0caPhbKhHp4U/v
wuqWOOm8cKkN4Zb5FZIFd1zbVjsj6YHgOSbABF+xReqNm3DJkPzWIa6YkcsCE5oU7u2W1k7lfz0y
sECBnJLRclMpzJHd4vdRIGRT20Np9dif6gNref8kmFTzgWQTIAbHk2n95N06CdYFq9u2U7dA0Elq
RQJNMpkWndkovVndpx0M9wgiAPN5yvBMw+3rZsdofFoGIsPJ7YfxRG3+kuQ15Ml720eMx6jNhH4u
SzZZyCAl88+ye2rxPvGRV4az3HMmlB8M0on93RPq+s/p7U0smP8EgG4sRvCs2VrrIZFqE+QHO9wx
HIao9ryU9NDhtnVIOVoWSr4Z1fHa5xeeAZpE1LkL29wZJgGwLx3xKgmxCMWQv/z2dII2yetDT4qc
RMXiubeyeZ/8wE1VHjA5wMOkmW5ZVfHOFUiHTRIXPWcgz7vYxEizWcLNPeiFicXkEPesxpLPTOrn
kNJRx3IPj+jYerQGR3zZCMWRixY3z0dzLWY+ZY6qsyIi4MkBTpXYd83752K/DRtfW9TDiC+HbTOU
H8xEXf+Kq7OusIJJ9p0a4x92+b2oDbporQNFD3RvIUjXw5i7dtUlIXJ/heiuDpVchNwlRRnci3cx
Msnm5rCz35LXE4cInWprRhcXbZHNnc5AD4sQafTBKq3Il6pSbPXJh9v8paRxlYemYZbdLUN342uU
Pcqqyy6hJj0so+Es04HcpLj9XNp2Bq2peQyJiKARjlxsw/wGXX+AoQfrowEDJHQxtWiu05OHKMkL
gKkG9KF5v8DxOMt4PfTBm5tlxX7emkL8AsSI8Vxj6Dt6hJXLatOyejAxCZg1Oivf3Ki4yzD7znp6
hYodp9vepP/u/MfReS1HbkNB9ItYRYL5dSfnUQ4vLEmrBXMCA8iv96EfbFc5SRqRwA3dpyGNddG4
Eea7Nt+y8JZOsJ/t7TBke+206MujJ04dJjk7RQ0ECIhyDQtUD9CIEGnffHJ6hzW2sTFnjYT5ESka
80eGckfVXPrw6hCCtCx4c/K+M/6rknkUvADXv49xuk27v80UY22hTQlZHMd6XrXG4mD0T5UEhjMx
HMNqDJuxRuzj9ubaJS1sYn1ss2iZ5n41jeDOuWw59E/5TPhf4ezC7IdAw0uKcqfyECqZS6ukNoah
L7maDz5ELl+Hr/EU79nnbe0i21hpcbJkuA8SPm+0fYSpk7TCLzbKtg3yhBGkRiI4HBD+6vxXCmz7
xamFPtVHiKCX+EGvumA523jWdyVeO9RCDnHS+DJ/DSyLwOaRiKa0PIxZDbQVoe0RkIGJrRLrdgR/
jK2B3SNsbLW11LwuGgUhknGX5rxUtCfM1aOehnFmVhCU004QgcgmCUGu8PWqxAhTvgwB4AqWZQGG
G5Fh71I8C0chliaSlTLLRl8fEpsdKMyQeJtT4NTpX8n/pqeDL4Ys2qZzzCNq4AW03JJXWdz6HsWf
k2WniVLEwOKXY0QeQ4zJto/JeEKLQPcwOkwXGmPleeqARf+jtNs3M3DvNr0VeaHtofLCI/bVgz9Q
4szRPpBATMPc/DdlMC7lYj7Pk3Gdu/PBk1DrGntQLLGnD2k548rLUQaBFMHVtqQTGnG1goYxYdWx
nhNDfGaeka6CRScHTYk/9ffUZgjNhL1dsWJ5smRsbkqaLNjLTChiypwJoOSqq31zb7KDclNNcnl4
YsG4xQ19UUm2GQs0kzVh9zzLro3bLlFc7I74rMvuOs4+Mz5i4LIIkzh85LDq3gI/+fFb+5d7Bgsv
gCgoW6usIdUoZFwS6zSgm+xAtHjQioPZRUoyZWzGZufNingHOH/rPmbGHm2KjKhjdoddMyKjgW08
ISiFGfIvz3R/sBzyKBzLXc2ev83Hhjyy/KE3MGQOxFoP5bceGDgDfNznETovz/prhQ3mBVDsdnDD
psJ3YxPOWTX9X2OMjzMRkI03bge/3gkreIbS9FGVGN9br2LGwkPPp65m/SkL9zhJfJpBggETenrp
HCdoNI7UGzfnnkkAx/rVvxboYmin+w5jdMFzlaVBD3scJoDPGyys8dd0s42MjdvYJummUACqB5K6
dcL9Awd4ZY5YL0UNgn/4Nux0Jh4JTVjjlSt/pPunVu4ZRDcD5F2zeHMCJtWepC6MDNJbidO2l9gh
kzYoZIscA6mOJbRH2hS3MdcW44aJ+YVjoNuA2p4U081svKM9KXxzdnkqRfWWxcZJtYxl4zi8hIZ3
ytIOBBnuIUYXaeCdh9nf+wruAdVOeZonJheDwxoqkhffSPR+RN5uhIx4LXsBPNjHAVQ+1jfaOY5Y
p7l2xnhzqCsiz9h5OXNaIyMHR5FMwh+MGsmgYP2plPGkSJ8LeLvLIkLGW+dr0Td3ksORo445Yy4F
3IjtfZpkiIlI/lsyjIqQ8WcE9rZP9MqI03M62jt3hmxcmOFLYrVvSssdItRxLYzusLBXVGes26Q7
tRHMwKFYZtfUPzVdgr3Y4WYRnoM2+NdJtOSGpmXje655HHAdVu9xgetzqP8/lDDVSjdmdtl8pEH0
D5UVyRKZ/9Nkwbe20IPmrVolJVoqayYf1JYEWwNkoVchoq7Rzq32MMGo+kOywNbJXTj/LIdROHMA
Dw2nFQJvdwj2ytAMugIY0bqjHYTBXaO47kmuHXfDjIAer4xp8gwQusf6oGB+ziYYR2nvXMzFQgvI
NCcTwSyApRDn0mKeDPO/HUMWmNaXBhdPglzILb4ijGTm/B2nc8L0OyeHuTnUi0bOh1CIjEhgR5K4
vL34SFuHl4WThjenWlfqouYroNcHowb6q7N9g9OHfiF+pHs18j23FB7gqNigXGPsS3zt2hKfonw2
0/eh2DvsgWoMRLux3+gaFYV5MuS7RtSQW9MWqeA2Hj8GIFbVdOymo1H+ZgZEpcDEhH+qYuAr146N
nyTrK2R6X9XHYPqXYMpZjHRl9depLglysajnmcZqXEHGi05t/+2p89JiJ8W51ee6fLLpXBXXL5DA
vv0Tg8oFLhsQuDkJEjzC/BQWct/W3qrPtnl7NYqzwWi77UGZsk0zUt5d5zUwHwbipkwXXQ5hp9gN
6/ZFJs9l8pwNt6EBAsyo/SNjO9K7/9rhucFUGCG8hgnzx6//WgmxJc9ehzaHHzrsD/A+nPIzZQOD
dw1QgVHGu3gpgVFKfUX9xmUE1RPmgVlr7SE3zsfXVl1ycZFAdQE6ZAkA1FOWfxMXqLuXYCZckRhl
9rreRDOvppXKyYYZrH3b8PucdEBqYt4dczO+gDvH/THWF58mfHamTzkgg0lNKghP7NjGY6m3PkN6
EaC0mBSb57pklmPM7mcg6i26im4bZl8eVgYHQwU5mDhU9JPFyAFlPE2ZYF1U0FYxzIiZBwUJA/9L
UD0p2MJRH61FmO+6bjwsBX9EpEHaXtzpdfRPmlQzJj4rLFm9i+4aT5FEiBX4v6bzGRqfXVZvBIe3
zUSgw+xWG2zoIY4DcNUmXNbpNfFI8gQCBKWJa108kXK9KyMMiwn2Tsj5/HqohTGzz9FnHXwH8ADS
eiXqc6i3jYNV/KLKeFvjJEhtMip8/JCZOkZxtSOig96ZaNfktWqeHXOvwkNvv6jwhxIWuQ+wAwsO
AQc5CgD0FogSMP7D3n32DJyl6FAkDsrMJ0tpbUdbQ7oAOsjMO1SzuYoL4pwFwMgHU6Nv3TQa0dyJ
+2sr+3tVAAy0fFCO9Q4UTCvZULYrR23j6WBA1uLMEzAFBcm7nC4sz+fdZO/89oaXfx20SG3tMPwc
LAP92KL3/yu633i4RfH4JxlYBSmk8oTNVz8hV69fJGfOw4wXL/6NkU/3uL8GqZmLERsYvPrhzpkf
0b21vLMRgYD72N/3QX23++kL1MiHCR6s9PUPd8sDtjnIdVH5r/fv5hwSTjHDsUsQkuOHCG4Yk0SA
1Yihf+jhH2WLCoiqekA0Q59SPnLb8MPtJDkzHUPDiqi4fTziK/J3JksCk19l5W58+1AmBou13SRq
uo9kPvQCfIMv6H4q94/Hr6ZC8F+SWTQM6H3siIUldGz/NrAoWoyzVZMcBObPQH+r6K/tfmFtkhj6
aICgZlr5J7g47IEM4kyUEtxd4aax0JV+u1whIUI1Qa8RmATEBc2bjdiqDcNHFbOsr5VgFTGuygHO
U5cz/n0xh3yd4YwtxVePcE51l548ubZHvhwjx/XwBlBmZ2TAV/pz7NxNlr9BEiUoCsdIiBkIkHDp
H0nTwrv50M+Pnk/5moJ7sr9woXXuKaJwrgoOj+bQs59uqCim8NGV32oBiJO1tbgUO0bFhMmITW7/
ojR2iQVIfOSLbMf8Y5P8EllgGRbT4prpYnvqetieuQUHNXgdoMkEkJIxh72ksjrGsX6MWgRsxpfI
nrqY0BaogKV7zRQ1J2pfPgHMtQizjE1WHmBgIRdTPmo6E/M9AvNE3xuOm5BazbaMy1wCySIUgX7a
jcU26c+l86SbB2ZDMjslDDMYuUfdse53+bBDTuZFMOhI69Zv0qXb4JbOQFQdRIfLzKS3RR8OUWxT
TSRGBGRs5DOJn/xi2d65b4vKYIT90BEc6IX8tAPrXJwiKtnRRv51wSg5JCWG3Sf4tptZ/o7AUc2l
G2xogQhpKlz0z8rdO3MAx2JZxEFJq74S/y1heJKBkI2uQFJQyxUmeodLmtGBM2gxT5nCW72v4Qwi
JwHYtteIUGSbHcjwqOcPtJeG/RTU4jo553G6IwSyiKMZYu8AcoQpzhVQbCY5I1jDGsfeI9GTUSUa
L1BuzKvCpIYpDkoVhZuauN8/GQ9k4tDiBUA8QBj2jo5pHaOX6jdZ/6K6pxAGGsm9RneepnfBdiJZ
rCDRU4EKs+nmdVNknKsvA2LgBMmLTe626QVbt3H3mRtsYyDglF+PqQyvM5K5vucsYrBl9Te2RqfK
/iVaJnKJ30V9scDWkSXV1qkP/kaT8zgH6shEdANrmsUM0Nn8ZqQvgru5Hh8hsAv/ZmLFqfCPVNW7
QUBYRjv+3BFE6Y2EWHtA+mDvVupNMlr22nc5ctFBcKmqe1mRV7fIPT6ykrVYOe588XeZBrXGe15/
L6or8wkqIWUhLFOSaAkHpOYqaeXJ7NkYhLdPI4WbQAjfopxh4e9yNmTU3fF4a4ytLDGL2O9VjGAn
vzmVWvvA1lL56w7nPrlP3R0Xui6KdTMABuk4/x5qPzyNKT5L1AItxkasqKobXnoZbcd5lwO0Hynx
eZfFPkSd3Mlqo3u9qYkYyaaR5ymvEMu8DxO1VIXTdJy+cl5oMSBbkDxM6ZODJ73nn4gJgcYE5Qbn
o2zndc5sR6QTwDyHVnJezQ0FPuKFEVuOTG4oUennpnWNl15HDDJQYuUak1WzY3e7zptDCd0eqvJh
mJmnGwAzyCedHAb7MHpiwgMRW3qdWvm4r9QiJvW+RtaKhcFC1TlkgpwP5sFz6q0owOoQH05/MwWp
PruqOEGXByjE/gIsK2Idhduj+RuSGdQtQadsGEz6GssZaCE4S1B1CthYgMnKgJYBurQJQ97FegUe
bWuyDLCo42ywKKKwGMfcYVCuhJuxQ2VnyJJ1DBCwul+xhyjjJxgQRbI5HgBztPIsnKeaZaYLhDjn
U23rfyM7m1y4q9ho9h6ZywEPgRFGV7CyxxgJjkOb1PlvTkNZbeUM+VGQBcbK5bEHt9lcTAv2Q1Af
2sHdj8VPmZicNCDkSMcJ+mLtMCWpgscGTVfE8FiZCP2rchepeivUF57jTeIQFFL9ljJH+1uuwfGt
Au8fy/EoIX3k0o8f6M5ixDLJO/ekE5+aARYOHxbaoD5j8NX8Q0BkGq8DNvU6iNCCT5tR3W0K3vAy
BvRQe29+UW2CTSYk8/uSlc2qYOmAg4SHhQ3SKHat0Gh8TOZUGEe617GQ+KC+PQnQCxwk6aL+u9k9
lUvgxb4ZPgthIRQe7+Gis+3I5iQdzS0x0XDcMuUyiSvs2ADN5ASyxGbc5I5PQYIPaLR5zVAtTxRk
3W9vX8YJUtlmCO6mgDAisSQvEwuX5TJSrYlEGTjbh3rpMvT4p3Hlgw2GK5jQ9HKsqwfP8sivQWfX
4f9iWaS9K/31URjyRVY/lbjkuSLe0tg6FZtenpCKGi07hT0ACFIAUTTBYNxlvCoGBr/J0K8ZP0M+
EAcz3cL5QkZ9Kr+cjszcxe+LOm5AhdxGG4B9pJQ1u1DPJz6tx1qlJ2Pwtl7IQYFDLXjtKhJzM+pp
luEcVnNHsbWMz6e+284V0MFKcav362AZI9PceYa7dUsiiF76pD5rtyRHcq/KbWe9lRb0f3Zv3Y8R
t/cuQjdAyqH7SgxOERn7lHk+/EOruyQ+FCdcMTAtiT944S3+YyboZhm0aoxqVUxUOwtdtLyMXpDX
tVtZF7ue+1+NxzEkmE9/krBtTayk3K/J3w3lkg+3ttqD1VEvL8p3xUGuW569O4sdUrGAhaOajdTa
xGTly0efKrXz0b58Gx7hpEUEDI3jd0fsE0HB21qd2ip66trgWkuSYVL0M/wmhKZmHQa9DUx5RuQq
rfDWhca1bd1zUA1HyXthkXDUIzbElbxkZyb7BUJDfpCDWbbbegD+qx2LtESdDa5Vhd2j4Gqfi6vu
3735UXrEYaGPwzHEX8xqD9c3hqFc+NYDFgsej3tg/+b1hdliqbjvHnT2aFQwTJwUGoWdhlfpfw7h
1hVnDR4rJj0ioP4UGwtvmsImXL63XrCpxzPb6mWzzn8xwOOdSsI/K0BX+9I+uQk23WNWJ2tNyVSS
1ghHoCAKjHcreZXymsACCbuvKn4qrAdIRe1IHqBDHBm+QPfqVt22Ga+CmW5VQoqREnh4vBU0wqCl
+4c8VBhiAqvap6bNc2LWpBeAWcRlU21S7SyG6yWixl27gjznpmEM4GDXNUmFwKlT15+jmJi3oEaC
h3Mp+ga/SLiNAxhiytKvStW/Qwv9e2Rc4YRlc8qWqY5dfjrhmzG9tlhm2q+0eEV3N7On0O5JFj6+
k1/T/jFHtWGIs2uQqY0MGwxEsoH7GzFObYfr4OhFDPknJ9GDcxR6j8V+B4JMjUaPciv2PvDtAKPn
jv8p4rttPtko79nS4Zn+ajP8iuoSVxcjOtBOO9G9Go8TX8loj9xsdpWvW5fDrzwlOr/W0X4anuEi
QrHe2DZjdFZygjhrTL+u0eBk3IzteBaSfMJoXrdOiTqj9i6pv0yZ4JwSakBv3T/Z+s3QH1P6L6YL
z4dr6sZ0bGebes2bnJNjRihzgLmAKQK6pOSjhT2kx6bR5tEzaO4BVC8xhl32Egkwgj7ohuoWUL+x
GXOOLhyecedFO1IHgBAJuOHdY22inDoPPSU1bIq5vVgM2PLhRcTvSE0Hoq3KtRxhP2h6oLmXwHMI
qh4dbrAlPosX3/cJwgayZc3nXgJRDYkC2YSNz8LbWyk6kbmhDsUJuvPK+LFoxMcw8DEl4BzadzeV
T95gvGTGpwFsu5KYGEJGzATypaSuDcjcmafuI9xRirMo6EZg8u+J+dVK9xYIA3fkY8z745fecUCW
2SPvagobNwcAgBrzfzN3LU92vvG558wOpknbrv1wb3FrOkHIMMBhFt6/MSNArMUKHpvr7OeArvhJ
OJdNdLdEixB4dveWA9G+FvbWRVulp9M0f4/O3xkURGlxU1XYt0SJwZX2gpFYEgZswujr0++OAURY
bj12VRF12oygnVjm4HGkQjTLOxHQgW9uFZ1OwYtrPATx0yg+Sh4dw8YyxIs7OvsEwTYLOmqn/jmU
095xzf2YqUMNbnSIALmg+fyuMuKfkQfx2CTGdiI39ZDjTaqaPSsxtGm/yn7oYuI48BLpFov+s+7n
k6H2gdo7mpyhaehhyrCzAE3QlKDkeK5LLpzr0hvZ1HRvMbW7JRBYPzbqmAVyR8GE/h0K1pIGYMJj
K/nXqlutA0THV29knUC2KPCFwIKbLHnt4D/Nhbsr45dmeFIkQQf2Ww0uxLHQ3fpb1bwt+o+pJ3Ea
xzrqNywIm6DZJEg1AX7mMbJ/1/HfuWXwaFD1oy9AMjTl8c4TmpKS0gD5EwjGYJ0bx8ADL+49+8rc
ISh91ijXbWLIsk+fwoZcgH3gSuKK1Z8hObTGwfFubYUrj9mATkz0YOXWBwuGh8+gCiPFC1nkpufM
CB4HhNHaR80p250/du9FQ11M10ksMLJ8/IhJC5WIrMoYexw02GEruq9hfA2899Enu+THweYy3ZeL
NAPX7Nw8p/txHDpiFtdeUl8t+5FXfVZrr3tp+ELzsj0R+PA8WAcweXvWpZRbk0/Gw8wBSfJsCd5n
Ad+dHdqAADmGwFq8mdG1d/N1sKD2mx9SzmtHHx3vAdT2wETFR/s78jWH9O7XH015Huob2kuUTCI/
Fpqc9Sc8Y5+GCH8KPFMyDu8cvCs0lWwJOqqPIK02C6y2QyyQoSpJ08EjSXnhvVxns0IeGX/O809I
2oXurhVR0cE+JDd3yF8x/mnETFp/e+VTCmvDNZ8Q6dNLnqpuXoX4Dbj04bnazTmvLvQR68VyOIA5
0hUD7sg9kkX6rFRGdooVpRuFjKJhQWtWePGLF68acctyObGAcEPnNkzRI5HcVALsxOV4lm7t8f02
jCSQC9mR2s6Ei4ykBrYKn3zDYKxzWBeYWfrhYiHNgIX/maTNPJLRdhQ/OI3Fy1MeYXWuwrEMUDZE
O2uZV8IZ1M+G3ZyU+zmLna/IMAC/oPaGv09YxtMWAVMkLwWNxdpfBlOkl6RkN4g/7O/t/gNe95+x
Tt6dQp6YM3nGib1kYbnfJvH0G1vuFZgL5LI2fSH0o3Pf/W8EgB4KcDTW9U+oYgbe7oWpFhuGEr1i
sq6M8X2gg2IVKIxvci0OgkANiXYJeRhqv5yLYVOWmy6m+sJOmRwKZr/RsUEwqWX9jy75daRTDlr/
ee5pOGcS4HRxjsqGrjg08c4wGk8m/5zRhsXZd1FT8NLckHmAQPjbVQ9NRgxMU7/GbrvTjnmMGH6S
8XXp7CsJyQpgZFlu8+jRcjRweqh/kJh6mgAKe6UQLtq3qniJPew3w6bPqMpZkGqWCLBek3DTG8/2
vE8Jh8yuE67cOvZXRsqG13wJ656Xq7oMCSzX5yi8esnZI1GzUeifL+TECAY14szzAToayzGImE3v
nTNFAtQF9hMAauJPZ8bx40Z3R4BQcw8RAoCbX7C/BdYJP5wLlDksxYWjCR6MXuV4DB1mLCtu4aJc
p0sTO+9r/WXVxqEZ+GQ84othBtXFNmUMMAUtdTPaJ6uTS4rrn67BVejxdkeEJCB8hdrg0t5RPfCx
pT+1ywS/b1e5vOT+Z4gkUj7GFOQl01MzB2hEtm75lNtXF4l3EZ9UcFL91ggD2Bi0xCya1J2Y4tE0
8IBGHHEGIocXTK3bAYiD1QPGKl9i81DIc8GPYtsbAly22rlG/PYddHd1RNHTtqsoe0xyBkvWl/Y/
FmGIN/wt9Y85P0m0sgJWuRkzRMOg7/2Mzq9ncBMsp3NqMaGAus6OpGOwn1sHD4omdsbeOLbco0ZB
XXwszZx1XQwr4F55Ny97ahH2J/pkk6LUfZkhPEm+YjE9aB84pdWcBtNneQRgGZ9WFF1M8zJZ5Y0k
AFa3I5AAzjTO+JzaPnkJyNBQyPQYwJn+akAdxPcGciEoja2V/G2wW3pEZxfgb/USIdIdshrxFVUG
MtQ6Hb6MIdvKxDspHnIHC72459gIY2dHsuXi14ODgMoyLe4GqV4FHr5cLI7iL4elkY/4xukXkh27
x3ljt4IUr+QCowm0+8gokzsXKENQbQLrUFXHmnoR92lZP3aszwokG5n7z9UfQXXXxT5jqqL8v5P9
a6c3r79KHpyMvd6MvNX30GPgcg07Ro9U3a33wPDnvS7VOZbGvXXluQr7n6rkd85QaM7NQxCD8QXW
XObdsyi4cGqzOMtxOtih8acz3b0MUiLXKDxCvhefQVguHsIK92MaXWtFnprwoAQRJdWk8b9C++u8
576SzTsu8hCYVfPkCWs9dtWhaxFrW/nMGiV+08v8YES9pnA5ERbAQKPidsFzykpH1EyrsvPcPEQT
xwd5EjJ9Y7X86MawmBRo1HnomcsXlDFG/xe4/IqgAwykCruvOehVquAxWnAASLjt3OArEZBPtE/l
bgLFgIA7wpFyHrFk3smFCGmFQYGi3LeiEWyI3+Nm7UaYNrgMuU2PWqQHgQeC/TVreHv+SFokWzA5
Ysv+qvP81JoNUi3xbRbzixWOa5NL00spYDvjmAr/FAbe1g656wHd7Tw35tbElJszuzeoA1uH5iis
90ZSfWlZXsY+iFf9lIFeWNz3rN4mxPSCVCjIJt2v19Yn9DzPUWL0iMzltWalpkhOcFDuY5kV2wac
V0ST1JvVZa5xks9EsPclA7cKK2SwSfwUTwcYSUUoZZrN3h8lcEUhMw8q/5+ZDLfZjl9tHXybuLKq
drx2IqZRKve+wyQmwcA2uNTK3d6zM3+dFs2HDuutMUXbtjcvJujJCOESpZr/VgeYqWyki73fvxkR
M7e29zaiFoSO8EIUkUNidOHfKx8WhMiZH/a4RHoiGfAtoO20c/2VtIG3ln72gmqGeb1X7pO63oU5
yR86MlGDaUwfcVa8ZxHQFgeLqIAFb2jMpWWDct9NaUxn4pzpui9CFZ8ap30ek4dqqr9tDfI1yCgb
k3nTsuDv4+7RJtJppE6UEwmaOaMn3LJ6io5V9jtI83NAtNY2wbmY8Ajl+Brc4M0cuqMAGCSXmJbB
YPOoIH/ZRnO3mgQXdgImyAvjfdn0Vz24h6Hj3vWbt3ZWu77njhl95sHKNH9zCymprWemM+ASHbHY
T+7d5F3dJL/5Ce19LD47u/VXsY9FplV3DoCb41jvbfFJLNXBZCvYqWfIZ5zOyW3OcWryU7JEOukq
PvrYkNzgVTOLFxKUu7XVRLJZYkSUFv5heNK28WVkSJbFF6C2XtA/6vafKxSiPOSetnMw5A8KoLK5
Jv19pg1y5NnhDpRAOfhhyNj28+wSMlGbXefSY18xcvuBpuXN1vGG7VPOALXmfF/sQX7iPhsowL0c
jJJ8q7ndElpaHHBO8VYar5IwZe+cRLtuRkYzAzVihg5wwbQvli2OS/iev+l42kvfQsbCXDc/R87n
ZD8LtDZ2+dtB/qs4kgNGwxCPWPM0KasmjBwhy7vst3eCLdEmVkx4at5umvouWfWBp6j/yPpU+l+z
HI56/uQB5h5DIk9CRz/hP+qPtoBZYbc8+YBIw+o1B8ZQV3w1shM/F8Fmx5dQtMvmcPWdS0zPJc5+
eiWNNQOX2dBuxPG37tC+B7tMZ8dp3ligd2KwisQBYeDts6+YqVDBMLrAW2F5zU/f1uuKSd4y1Koq
C5UYAF0+YkqC4kLrdUjmjynsX2S/k+22YcNVwHLD+NvY+1FsCx4s09klOruUGe+ew4HDbIEmZrIP
iZnAGXZ59fR+4rJunXPlnPV8VsXWtV7CCagaYdhdjY0b1WH1P2XXIYOt1RfdPSfWwzA+p2KZ/xOk
Kr8zfFcoiu4FxSOG1KNnDheWzIA/XNZWUACndTCqU4DqPyxukNmSDNYFsj3WNCADyr03HEqX0McY
aUb+aI23Qt0rdBGExKxJIDr42Zs3nMvoxVtWmZeesYia8qsVWqSGuiureGQ1f7Ja9WPmyd5bvBRh
/eDDt6kZM3v8VQzcslViLYyT9p/hArnoEE0UtRGugqDcw8m9JeQxC2h2cn7Jxo+yM/5COyzFWzyv
jaW4T06tApJ7N/wTn1iakhFAnQ8zGX16lf0dRMhgHGV4uXbEoWDgPeQZ+E9wFu5pLKNjMv3tc5M4
VbST5SfqHQEQLOW7yJry3QHTBMFoUxYPA+ViTX6FeZ6nd0224Hjq9LqsH8KIiADAiy3HI4Y9lDtE
ZZyd6NC32xrEQsLEhIKXjbrZXjzjUEF6J/nFofZKqNxijw3fNIPpZcBlqZDf3VX5ZHmiKuhtOscA
8HU/njsPRUo0PVA8DDEhIHo7RUDX7CNPPClHRab+qHGryTCZqSub/NZw5Q/ltVVvqrq7BtwjRq60
p8GHgzgigyw8vwEdQaiAA87mSszmP7595LqX7YaEZM/gV/9SVa84R3zW2xQUKHiBk+SvHIIMzqI/
s4taaOr7VZ3t6grlKXgo1JPgquDvnBCNJF3+bLqobNaNxRPOaWezhM9OugivYfDb5SnkQflRdCRW
BYyKn+IQtAenH0me7IlY1dIXDnLjM2BSzju2tNU0uxRhpEb5u4icMRRC1QKNDl6Z8Sbpt+6furDH
QQoV9056BnNNN7hYjX+aInRmQWb+GVX+6csAzz0jjnx2P7KEvXbUvEU+n6Xgf5IKFI29tZ+FDQ/X
MJDUIDVnQIUdez3jMhLlvKwbn93Mqej7XY0YC+1qR1C6FGpLtNMX+OVdm9Lv2SjYknwmPTO5Idne
1pZ1yCPWw4KFCHLA6LEcGMAXAyszXVKNW/lhKsWxMcK/Fvd8k9QPdUec3iC+BIajxmxvglVKMrH2
bsx/Zcrsqiq2GqF0aM0XJ5qAHZesRPmeMambPQVehurCM22i7FGk8GZl7GXnOt7ITB6LPLwpHgJN
CA/yr1XWFjPmu/Je8Jn4nnfpMnFF7bg1iTBX4wS+sKPlVre4WjDTphKLZFmQq2D8pJAmcFMNRKKQ
BcdhZSLJE/FDIbsjoo1D5+Ufo4KyxD5rCHnakuEUY5UH+OK8qRaRczAzjHcWhRJCvLRDvUDv6thk
N/WZiwEjD5/osfkiXWk8slI3D6IG1hnbmIFDF3WiQl+HeZA/AocCbKRZt4GrBCn1T+dZxllMdFam
b8Xnahq+zFaGTy718lyEPW4vrKehz4NXu+95ClS8oo3IGBq0rbx7ItumIePqeKbNVxlhwKPMX/Mo
oGnxEAsmWG7TGX+hHGDxjcemEB9xLtGz+UR80tWsFE6fkQ6OqBaq7MR77QgsJ0avYHAyxIQYAH8d
MW5PHspEXtnBZpIUOExRyWvaS3YBmlyaNoIwaPRqj/C7Yr48JTpcZT7pcrVL6q8r9121x9MCBaK4
kEkywu7ZOxLNPz3NiFvcqs+lpeDUtZB0CExiKhhA1mlZk+3qGEmbmRZkbFKXrYTfQk5ghrnpSo2w
2k3c7TjQr08G6v2ytVuUgpHNfFYqmV5D9np083jI0jRwHtx5Rl/n6GqdipqK1+3xsNu4Wb0WzaXR
NRQNHZTC2Y5ihBpuSf/m8OoDau3ynUic5O51ZJ/qPGvurptYpyRNeeH7Gn5CJgP0Rv0SL13XrAT7
xmcuUcD8Tq3wlCxvQSDTap/NgX3VSTnerVoSujppvH2inB7LaZTPjdVlMEJQqTcptUxVTQsDnTVQ
SlwjWG8/YcSlYce2tlluRid+Tq02fQeJKGAmoLlPPGb4ISIKyDEbtiK3XNOV8zdKbjyAgx0LcJXN
z0NDeDLvbPGdpPT9MpanUGcUb15fr71pMpZp/nRp0iJYtbIS4CAHH8Qna8+19tgZIRyVVxtS85Iu
hOEnZqkvJ6rw2En7czuzYqgIFd3Znce0AfUZewK7QD4vmc0Xoto58YxgqvTjU2ZAtOUGycmsGapt
ao/BOYN7dgCIMPzH0XksR25EQfCLEAFvruO9JznDC4LkkjANDzTc1yuhgy6K1YqcAbqfqcpajvy8
c7vkRVVHxUC0k/s3254a+lgDtK554TMrKzaC0MMuhoKOKJ1yGIZQ/tZubB2rtoYpWzZoYBKMN16r
tSvNCNADZCbQq4l8RrJMtImUGt1OUJFYpKv+nKaL97Aq4Lk05ERXdTRxwbT0mPqi3UjyOY9K4CUb
L6oU2DdUxEUNTtLvjfjqMPRn81C2L4Sm0dIaw+jptA2z1hw9gOEk5gxO2NQrJ0QNhjpWJRUv4LLX
XRcZEQzNwuxZV8oRGHJVCIzzXvAQo+Js3QC1IRPO4V2YBu9RNmJqCnEydR1TrGBsafNIM2Wi1FhH
unlE2hoXmaWq+SnW5PT4sLp0WecioyjklshbgApZNqkthbZxE1LajBbCUKHVw6HB6LB0I1xeCnFt
qFIlqAmjJR8uRYyoaBSbclSqDa9Xs7Br/FdgeGhao67dE/aqzz0V9Q7otmhXp25xK126nEAy3wRn
hX8qwQ9GwOzI5p4NB59svhDCRjY82A0SO0iEvqbetGmJPujuxFNC6hkk1NZUQsxPQc/fOjEGB9Eg
Fsobnopqinv2ZRZuGtPnCU/Lnth1s1pVZQEfLC15N/qRNDOfuJHNKBA9JM2EBMgJEywVLKMmwTtM
BpkNor/JToqSucsBkTdXwYjSOYPl5Oujei5kQARvbrC1rPS2+1W0kOpx1FEUpVW0J0h5MOSW0CGS
D1NUALn6L7P/EfzBvf5SmaNXIOhDw9qE5SdnPRsYrMs5NFk1OLmo9OASOq37ze4mU35H6PUZyqxq
cNsNOY7jJoygRAMIzy2SxsGJjHT3lbJPcCTDk2kBWQdAHEb1WUHRQXE3KdAgmJd0lyLAPZTfKriN
Tq2fosJiV/swG+hJzogWxV77427o1YVRv+VIzC2sVeXALwvrbUIvGpUPK5H5LT7JQOs2TRqo6FKd
JQq3dy38NzZbr3sWwYcWAFZldc31vuDFhVmw02yb5FKUuC3sywiqbcRAL2bmi3nfn1cO1XTzYXQf
vfjJeojBvxDM55bBxwFAUzfvKa5HJNugMCYzfXyQxS7ocVz8aeKkdsc6L5Ax09LY3EbjWiUv2cZm
NsLy6bH4d5KN7bcsCGvaKOKgMoityQLIceo0qIPsbS15zYecgfQq4fwvyniJbGNJSk9Srnogh0HD
+hvMcKeiFWvZ6lGSSxCeQ/SteqQqX3PlH1q6NH+k9lP1b17CilB8VN572p+C8NwVL4cUS/i6Q/TG
ZkLGj8F/hsV1mNJb2ntJYKQ7nhzcHkkHKxgDgoP2ieN6pqQEMkXs/DoyJDzaQJXRdvw95P4hNT7H
/hVYPyGXoaRAVqdD6WdSJ5UV4IopZMwJ7rngJ7US1tU+mjHiMUbfngJpF7alr3i0NmENF5hvvKO7
rlE644pWEjiJRoqljPzE+k9C5cS0tHXtYTWBJhlHXfr/GSPEt0GoMYeThkFHAhywnTtxIAhzJ2u0
FoHvH39Tk+m3gFoXzbp4R7+F2edl5QnoGQ3rw0opEhJMXeQ0zZXDDbMtQWGBvgbfS1Q3mAuQmAlM
HBmiZKRbwT4lsqvRlNuGQK5YRQp/jPUfOz67xku1Cak4COuzra+Zrr2NBaNggveUwuNDEpvpcqN7
IUYIdRPXIbXItrG+FSlYXHBflNnWTf85Y4hTfPKOVuso+RtShFxEhzVN8OjyS2mMqD9geyHYmJws
rOLBIlgFQK2y6ZbsUOYNH6bNDQCuN8oqZc0tABgyEDlSqmYzpiUa6mNr7HHikUUwI6gwxYCyTDNJ
gLoW7ANoDq7NgisG3usCqWjdflHUaKUE3pKGmN8sV6iNcH8onbrlMD4k4URMq4N6XbPH7qZEGKkv
1S6zFq0a73X1mJsXn/HgAG2VrW1oWovIar7qAf8syULuzIN0ZFlsSkyU3gOOMfbXPon2Aexgs9lp
BVwCCG24SpKhhOqABHAHc1TFkGBJvDcEJzAiQuUMOV40L4dlptFnS62L0SYgHoyoq4yRY5h7xWXp
a3CDOkHyFA62xXDQPzE900e0IEmIOpXkyBSHuNh16JBc1PQxtZhOW+rw+hU99K1hUOk4VUQ0NQJF
oF7CpeJpGDdkW0WRFsA91uImM4cGu6LimUSK2ID/dfKK3IwUw+CMH5VKcah6NpzXWpuGicCifU/9
6XIL9r7WfRk1EVM1IlnLjlewPd2Vm5ryNw/kr9l31EdRv9a82J8r/FfFYF0GDJLzxA8Pmu4xozFh
0Ej16XXe12DYm95hwcfiOXDodlQsU2b2imnaVNv+Z3j/PPnXK+cQ9LhSE4I4IsUyAXCjW8wdOP08
RSnm7x5YdEJEU4QRSmKXHSZpOi0KC4ZGu6hJP9c8yHrOvNAuRBrGPBABVUOEK0wBh5Bm1reWjgAk
6q8AvlhByDfXfsRQkGXchPqJ8fsYwHW67i4KIncCBQopvW3uUXeLY172VwcFcaX+j4zjiK9t0vbM
IltorYI9J7T8VR/r/2wmGH246wr9lk8zqkbjcPa9i5UBte02GvmR3abS3JvmeMymqhPWrVxfCQWx
LRIiFJHbmBRxRzyqFDqBT1RQ4v60Gqm3zJWIuEA0s+g1kChpvE/C0l/65Bavsh4Z8BA6KJbQLwiJ
Z60bCWaoIODXHxHUNtSiC3NASQP5BFvLqQz7yzgE1tKobXPJ2PZCuO/J5ZMhSWG8O0Svkq/8Frdy
GZXKQYtSdLIF0/QghhmO+5Z/WiDT7KczmnyXissyPrP0azR2glOVy12El4Y5uiQe5UIFSdpOtAZ4
9VW3AXSrKn0lWmIsWQW+Cwk+zEJdP64Kt2oXefCgBgi5ESgfzPoR8tcvazfMl2GQGwuH4T/shrHx
1X2uEaRlyX8cIO+uQ6eJ8oW9Fr5ObOwiQyxuGO6iBvFbmn8+Ww5QQTPbQaPW4APoxxDx7EhOKzth
MR4y9cPKYf6rzNjhf7BhVD4t5K4ygPtekZOgD+XZy7FDJ84lkmvHWrp8OGLZGAVy5/yGtQYo3Cpu
N8mA8yMlIqubB3zmjvZmq9hpGsTujOYYJf8k5HFO7XePMa5t0pksD128UYBU6KGJ6hY3QRUcy44r
mjYSjMyjc77NelhGaX2G6AO5M0ekG31X4FIiMz0XgfbReUqzsMCcmHYTLqRRvAYHXxyWxrvVSFrl
4nMsv+xpuplP1uW/cAgWMnnP2RhljGEd3sLa/5EGKv10XLjEzTsZ0zJsNgxWxpgdDmbNyrG2OZEe
HRklbhMhy8NFJZFRB2F0aJtjz6mEORnLTeuDc+i6jcPSry+LYO0VHhNwYS6l9jXytpQVC+YhwxPn
ExUNqZbPD6FwGa9HnCyVfqomwMsYUFxeS4NQVKJkcHb/gGfkzi7BNKG4EdnDH82bmvli6fNlx9WP
jtpwyD3geOlP4L6lgC2nibb1r4/hnU4QV6AiSrjwmQOquDSsbkcHCCBjFkrmg6WF8atvsFB4RLZL
Wq6yY7IY9Tw6bs0vllYHQ7maXD85QWCuKI+jS9vt+eKj1yZNhxUe4yTej3j09LqC9IxwXEbevii5
7R56xaXhFsTQcseAN1Pi6be35y0rLpb38d0mvqGNOMexT6gM65hkAimSlBgqpGwFh7lEpoEleTaC
vinN+6BhK3OtHOWYQ3oF9kmW7EO7QGQ9N1QmnsqeUOKEcV/FWt9Bfh1mGPRVFp1SRaeAdoj4Ex89
SMafycpbL4MdeepknjLZtPSH012kus7ZyjioYI1v2yGT/cKqmG3R0MPJgoK1qoOPlAFMQSgFZNUd
ILZ6E0IPoR5CDaJ5U5k0cPImwLMagwB7K/ux+o2mPtC5z/1+g2NK63b+eNXVZ86rAit33ME7qMqn
LXcRznRTHNG7wCe86cYuqVheIl+wUX8WkaRzogcsPi3lbqWX1niE9Rm9ZZ1tioC3PPxhXjyPkGdK
zm8vauaRNG/YN84yyi8R8b3+3pDdSYsNhhXkBmd0mLp9A5zsVeFnm0efXT28t4wDw+4tLMyXlnoT
YMYBUKlH9kfXx1Mdw4ADd3mIvqwCNyaB4XPN3wdQM22uI4preCeqO0IAii/5UYm97eGDZ48N1SYS
yiYVZwtXSkBnCcgq6zZcZHWFdiZ1rnmHchmkes+gdKgeBOv5PuPuA6jeEAS8dTLlKXe3ur4f8q0w
3ktSpAL90Xc0TJDqjkTU2vmGTFtNHttqbWUHH8/ssPbZpprbFM9b4+KyUW+kM29UERwby/o2Ug0r
ZIcVqcR1TYG+Bx/EBayEK7aJ5dKFxaEiRPK8Vj1rWRksKxe1lllsYqJLQifwcFcPqCr4W1zcOSuN
3IxaDOg4AU0pH7oPMp3ZFFP31AOcUAiO/zjV/uKYI1akr3jcCq38kMpbZb2XbnGVYf4YcnZvCA2k
g8yi6jRgofZM4ihRE0k++dEmI1XoiyDj2cht9mlBiE4PqknKNKuSGFS1r6yPcTD259g+F9WJ2HDU
ftxpSIs1ZZOYA53Ibyf/CP1Gm4tCebROSbQq/xcrsWnAyDqFNqoI7OqNFnCIMl8sIoqyAKaUwwDf
4A3xBbGIwkV00yb7jDiGvs83KlHoeUiQSlYc7Np5Rj0xth12KoE0rJfFbyTKV6anO7Ovse9CSCM0
+u6naF75KzOjeRdRdakmCUZh3NthQpBmK98tU7InEAMEsNyAYoXBVvWTmyGqD8ksdcw4vDpxVZPs
rXDj38Jy9oSPcZY36q/TGVe/IknPcKMLLuKzhl7X6dr0jQSjpU4kpU1cPcSJ7ajpCKZunXU1UdAO
bFWbcg+wVsoLw/a3SujzgVIlxmbYdcMckRI1CqDIelm3achcdNdH3KQrlQ3tqI1Mv4BSe7eBdWkU
mStHW2sD9ZDoBPAwH56099u04kYYmEeWmRV6G2Wk8KqZF0Bh7inyQqjPsWNu6lo+suoHB82mxvNo
3FWO58yGEDQp1rEqaYgJilE/8WzP2vx3NNd9gA6vujGrDKJolanHErAqFLAh/KdSKjsj/RM5WjL7
BzsdM9y2Bg+agtfhuyYLfdOyk+rYm0jSHat9ZtVL8lN4XeKTDk2GIj8w5V03aKcVJSVjM9HZU1Vh
j8U3JfA+OHkxp2owUlNoG+lt/fQAMn5E/ICwf3Dp6NIaGVwIhmlcCG2PGngeZyMVVKmRvs3gyQs+
AVfM646Ai1J9M+EA4Z6cNyEqggC3v9s6f4ap/QmRbXQ7uNfoQbxG0hcJRTnEo/WMWkbYCPkG/pQ1
oGNLSBHNEWgdRSv6uUDDABF7MFcWid1lpl2V1M8uefPbkaSWGowrMsJMw2i8BvaxKI49VHvMhahP
oVPXPLVsdllOdLLBZfYIJmRN8Rq1pd69a5jfA9xLBf9UYLYbPIVajrmdolJBFxJNViasrWF/tUFY
TCgMuawJX8ZtCuu47fmoTs1U6gGShfoXAgVSomFZmhlMuCv/nzIcL7Lfpc5a4m0Zc6KTtx6W6UaD
U9IeB3nqjHvfPWhySDK+p+2nznAncZeSY7zgEvZKPE3lmVvYtukBYYn+RTG7SZ/x5EEQKLkoE3dD
Yp1P9dl0rK0m0+eA3dVIP1wsLqVyswOg4VOOFpU4o3liS7ruoWOUwBQB9z1dKfCSm4bSb6rGswPx
T9JiVBat+XUDY2GUgPdWJDsr1T7OD+M4r713Xb1J468zMDRdsiFYwvR0wk0o/GVeLCw0z9MOEfS6
o63U5BPVcZ/hOl1b1Y/Xx5jPoKakD2+4NmwzVQQkEaMf6HMmO3sRvnXm2mQ5MyBrs5lnuVAkSEPf
S3qpvGtXRYGsG3B9ZU1t1D9FnOppkz7FGHurrDhyCPj6u0AB2A53uDubLGo2kkY1jqFyu8s64uMP
DnX+YoR+y/tH3eywkPjUUUb5xp2DYI96R73W1lbtyHzO5hUv7UDIfL5gbmNQwjrdmUsHzORRt9cg
Ay2KnMw5V85JJD3q9F03wQEwO4SzlkjKDG5tfLHJY6MYXRkmjgtcsF4J84W7SZYPEx2i+hzFRvPg
Ar+qbG14L6t9Bd46gagFuYZYJD9bk1fIxZOCxHp3UUuSMDag5KLHIlB+NpkK4jcfGwFlPN1lsSG9
62IQiNEUySqGPNQ1a8shzRTzst/dleJqAWNLMqSFIcZ0tNo+0U4FFecIjSjCNVwmr6Q1lir5fKyb
qp8k28bDmkeR1QtiuTE4YnvCwaNaP8OwjuIbtBdSgFRSi1gTc+rPK3drUN4qgpVQnp9HVEidL9ct
b0OjbwF2s+1DNk4QPD1QkDPjmrKm1EVlYPawPsJQ340l5qHxXPrcZpOtp0K8Z9Gq7lUb9TfwNUa2
1ZpVDNEXtJYatdjZIklF1AkqMlyGchU5EAvHo2pXMJefAxkJjl5D0rfOoVazPxPvKsEN1aOJ373h
02XeVOfbpP1ywu7ANbMrUPIZHU5CNtvDp6MUC8LCKESI3CO7qnIwTg0EfKqJ9qCxO3WKirEFM5ee
LoyOUCuAb+P45YwfBRzJwfs2Qck2fTwvKU9Rt1pYsuRYIIwu+PKcQ2e8d8kd4MhUitc1C7dJjs4M
tBnQxo5UChSSVuOcbHanhQILoneRUMTklMSKAbmZjjPxl2X4RsRYg8qpghZGh8gmhmxVf5FhDemU
bEuhDFJpZamf6JhmnpYh1Dg01gE7o0LzMwRnN9p44aOysOmxa2kTb13TzxkdJHE7+bFzFGamc1DA
6bgZwtiRcBZHvQq6VJaGRDsa93y0vkXJsLXQdzCYTgjSwCq8ieq9CIEMWOyLgB1inhHaBUTbzGXf
Jfo1rFmDpllj8Zmx/4/Jj+JeiPapztlgwXSywKa20Z/N0NPt3A99LOChmu1dD1WmhDiLpxWQ0I9k
IK0kRvwAr3L69Isd6mb4G888P3ZKgsLCGs/jMCVxZ9W5d5kAtx5lZx7XUOo69BW1NmWWBiwsALvC
rluk+OviNPjRbMCB2UuLUE/BAWIK2C/C6RuPAJhnf5H/YZktjVp5aet/RuS9alF/Vi1vWhXCY0zm
uVGetNoB2OaBjHCnJVTGDsA8m91w98XRITi+kcGmhzafwnwHUN1l2sbpiTmxqQl6kwAK5tc+idz0
cHufQz7GqO1F3VqBP5on7qwIEQwgZ2/JDsxngaQT3DL2xNWn12sN27LIviyiFKp0lfJsEgTYeH8Z
DZ6Z/9G/z0quSZ8oeWFcK/W9bJYkWRXlzfLOjLuXPdM+dcAizL6hj+AMoanRos8wfg/6k6x3qNw3
epks8mIdUxXGAF9o5MabGn0X6nsEX89hc83UW+9/W4/tyLMr32mKy+zuozPtp2rqA51bzAUbMEh2
VErs0l2Wjr50InQ03jmg4sjxirLxn0XiQ8Vi5+cvW39xmYf1T6iW8xaq95RWo0/dN1O+YTgCmEdE
V18K7q02vAUJy/FEAvdDfXTTqRuEy/XDsh5oMUdUb2L9lsOsbMODY6fgd7aufHqYi/XyrY4Llz2t
crNIDvXBrdVDswh5oMZlH3pPkgMngQryxMz+yQsLFyGG01gSNgsjq2EIESbfSa9G2F+qvcLwoLYu
cXoqRmgC0B6TgxWMyy75Hgg+LocjTlcKEBpZ5+6X9NKozP1WXQtqgFq3Z4p91VJ2usor7IHdKj8q
nHRbqjwJ94hCt63eUwwZI1aDoT+lydsUwNJ4sBADzL79PfL+RMPMwcIGmv21HSpZmEgOGzV2ecwg
lSdtIPvZJnpEIz+zccqBp0UBk+0KKg6iIp11TeTOlFyb2+RNy9dA/62I38r6lM6ix/M9gNsk4zLT
zAtrWPy8nF3ooYupDuiTRdFj3jZ/QpB/AXJsmEHM38ulUP5Zk69rwDQ8GvuaZg3dpAFQrB3oe7Pz
yHrahIPn8QW5KQnCdKZcLB4C8bayl1lMFle17uJPzcHsf8Qmv3DLa5S8POuqafdB/ab46vN91d6V
vIGBAZBM/bUkoq/hqiEkApJyEmzR8r+avrFS27nW0qTLp2FegpIQOkff6w0cJY8sEqhfYOW3tRwu
EXuQUaHBX0feunWAKFM8LuzqmSJ4bgZwe/p7kD1Qdqv2KfMPuCnc/CurnkP4Ztl/JVrCPHzCHIHt
pBIjTbVmuWzimbA6i7BqTmH2T0uZmEHDKh8JEpqu/cLTjq8GsZzuAdlDvyERAMLe4zkxXZDPQcP7
stfwomB9WkzinoTDOGtsiu1bWOxMTJxEI/W063CKiBQPn4qrLxyyW3Bu5+ard566C6LSgMHkzNpR
gwjQHnM5nMJcfqPAxgUBvQBpkuvcopBw0Krdx0IiICI0AbCnw6qxbZBV0CwVfQ+sgDoHsaNbUps8
qm6r2DCbzWKXRvZXwsZQ55iheMG5cQRjE1pAN89KGh1DHLwGHJzQQCyIwUglyVKtEbT8KuGvpJsm
JzDm+uNed/W/llrE1Nc45Rx4RB5mH7L1moBKHg2654KrEt1at3HgUYMgVpkXFgNaugWUnX36rdoj
CikCic18Llkw9MxLLKvaZJJ0W+uchcFVAtoYWK1a8d3AFWS4xL0Ov5HvLLhcW5FcAgulw2/XnvLq
ZoIunWQTcfJNiTO3GAorTDnH6KdEkuVWCMvmGt9MjnOjZy4BlS7k7aLr9+1n4D1ccIl5uFfcr857
i+XRYVlJm8LwD8RuNdyTYZdr2wqhiIqp18dAGfsfpnXkHcTv5gYbIEdrg+1znSBlRS5u4s0RhX0M
Y74iYqtsgOrwaUO+gDbO94n52/TPDr99gqYn4vvqjLek243ErLksT1FYSbvC4MBWxTmGHiwjjWOe
jkr58BgeC/9Yti6Sy3c7IEaG5Tgg4ZXErGlYaISAzPEDzQXPJBaVdWcsgmQ3hv8EM+2wOAGZ71F4
qDjqWfctyt5dag3mmfrLZwdXJuMl6tlkduJTgFt0eTFH29qWjXr0B1gKBSHlWEGHS02rZa6IUwXb
OpG8Em0XISofYVwlBJ4ErjyoFgnowDbCGCghGJxibJcljXKd9+isysUAUKbkimrTi5502wA/TKls
HDC8glLc7y3ecK4NLri67leauwjQDuRTz2qTWIUcMMjvTQuNSeAoaRehAGYNZ8cMHIZQGaCqyXrw
Z8h47QYKV8+vTZwN0tCEHYtzoUFJo1eNyd9Bhx3lVEN4BEgn2pYOKM8KUXRBCGS+tdiuVKwSS7C7
XktfSPfhIZ/CiePnm1FF5Yx4MGV5lXlQk54NwnGvbL7SauPHxrzJxXvgkFiiuAuAdVjn0NAyPM+/
WrlmmaARGlUQY12AFOnBFPfLVIEfFd3w2aKhmEg3DHFw9XIJox1aZOIZJzpmPd4LfK0F9UWTK6sQ
hDKOIzfiEa3UfTSlVuJq0Ku3sI72BsNNl883HpxHqf7LkdYrJcZJf80KpHAOEY7L1ly2HUNFMh0M
ycJwE5VI7WwowidUJjOwlwOzGzX5SvoLRAffX6XpKa42KAoUh+BkbZ7WTBvM/zvn0TpqNt65Jtsa
tbkOWdw23JgO9U7ENFR8Ke5PyUAWc0sDkNuYUFDqiVEM6qoy6UCIED326QJsNSY43yNrHzpMkIJh
t4XUpqGQ9pTkFIHxazddck7Zuad9wlZHm4SnbG62IQ5ycLMz23GhC4oVDT4Mo+8gegnONp/BC7yX
dQgR2aXjTgLy7ShUu4io52kM3xA+W9G89/9sZA4tyjdks8NACYuIjuYlxtQKqmYet0wSe9YrLv+S
C2vR4kLyJsITxBsI7I14t2EBabeBR6T2iu+x+ayB2jtNgnF1nYnvknSnQVy14lmyRUzrd5n+K/wK
IMDR4mcebQWAGokqkpiLn7adnjTyQ/2Q9BB1WMU2Iq2yxQYe0eSeEN8GhM8IOell6q0irG2mpisM
KXesUTdN4ltxboJUJwtvaWipWHDJHJo8fOnZro5ReRrxsYsuhYOxwVU9j0h9MjtnXYkPRTnjs923
PZtx690uYUdQ6pU89zGD+saN2LnRIXZY5aZsj5oXEao3F/TRNNau9l7UZ4/jqj97zB9S99sN4RxF
/dYOLp7urzQCXjSqas9YKRXB0+4Cv2CkcbyT9NlwDpT4bHKOpzz5caNHWSMfuwwYQcLxkcX11mXn
UY8k6dHzpAjySyYjyXevoumDQp/ya6ntb80Mu5fnIW5XNZnIrFDIVHK2uveleTCKVYJciJgB8RXK
t5YUAAg5pTABUG+t8p/AK+Lx6yVsflPYHXXy5pXHtEeTgz+Bc340vxVzAte91R06a8yrJ4cQVbW5
jXBntfBPGH8G65mWWrTQGIH+WsVvEW1D2u2ISx7UC9kemHHJfirrQ6PvC1DXcfZtc+yG5KrZf172
VVr5FTKu5T7M7g3SVI3NH5z9sLNZjzbxqeOQDa7BeBsCfVnB61c2RrsxMPE7Qbo2KD4NdxZXlxTf
YcOm0BInqI1MiFGYOxuzweSnvwp9X/XtvmaYFsDrdJBDMPKRp6o7+oyvZfFVk8sAbLGyXxKMbOGQ
EbhBKqu1JNSsg/Cf7L4dbrFOuY3VtXTMxZA0MAwrGA6fSkipbQCcL41T3QO96cE+U8cAhETKhiw3
KldlJLYiQXUHtZPRsfZo0zMM/hJ5bCp5VMJ7XH8XwPs1JskNwIuWKldHwEvS8U/MUHhKs1IiuPLd
t83bZjJnMVeej6RyF4qfmnDzISaTETo98sJ9EbQI63s478G2YxzM9HybFHcTeK7vInLHGlESNgAK
okCg2Ti4Stp2ocN3sP2lmfCO9bNqrHBisCQhN3aDNoUESCVABInqia0w7p34ISZK2MbwzwmGQgy6
esYZNg1WN6R8+N5ySHBBId1TtTkiCmE84tqbKdraUxdMY3jKAHLAVDAlRHpGlzlPa7qt6qc6fKc9
a/alNVyCdKP1T+5dMucRe3cDjrlZWQNiAFhSO3SF0pmhYyaAJpHuIrKLfylSyRmFRAX1ytRgDOB2
KIj+2hbuthmYICUj/WSzQfzcacPWZD7lswJwkOwlio0KQP0OkaeqzreRNDNFB1YFakgwys79ZZGc
XKYo4b00SOrTLHWtDNwcITao55BthuwX2LOw4A3cUsoMrz9H9dqMPoT8kN6x8sh4u7ZAJAYSHovu
3SnepsIlI16CirPPNioJW+xX1m0oWHmHEJZsDZwXw08Df3WiqsQmdXNVUpvzw/l+sZjI0bxIkJQU
xFdN+BGaK8r/qoE2heJ/GpU54D7w5XrdXFbukuRgpCkkrFGqdNOCifCHLUVxNyy8ci4b2JYQPImu
VSFZhGO8sOTBaJeGegCxVoU4CFooHVsUvrA+2eC5/ToQN4sIQ+8w6LCvfUJOTs5VE+mScVfMJrFM
f/URL/BNGerLtI8UGQ5ea2BL6sAtfwzdjxWU8P6uvn8R9nvt3cbYoL+hT1O/dMCg6ciisGZ4ViBX
DwJnYbufCuvZiaMxKp9EES66EAs7EyLmJqCYAHSc4vLTZGjaKyimiDe3SaJIDJOMQkGDPNHx+fbj
Am5RQV2R8E22C6t+QhQ/Vz2aM0ax4dlqmZqbS0GzCjMU4SZeYuGuFYO2ixF+wLK+isCjEferhOnS
If+ncKBrWPrW0+9TD+W8OXwZLX6LdPT2tdnjt/nJBZLRQ+8IhqIrdAVnj1hhU6245FOmHx5zvEk0
Zpwl72KL/Ntkyiw0FnvmS29/UvU2uswwGKcxuFgg1Gay6YHQJixwPtEjVL2nURU31jYbf+h2bPeW
vnmw9UdDNOJQ95/VuMvYKroauoaDFzEgvI7F2de1dZMHl8HDeZxaSwXHe32z04fvbzRjl/nXyOQ3
RWjpfBftKxdvKr4b3XtV6S6ov0vto+nyXVV9OtAssU3oDK497zfmYaUkcwIMpcNsKD3UI1+YEXcU
jIz/6FjTsrzEzISJhlGqt8a7h/0dhRiYARXsGyeUndIWXkYlmNfsFCo9wMRqz1X/VQlGSzB0Ug7c
CoBJomBp7UJtLXJ939jNEbbpvI46fniEySmGIglAte8+kC9sIc2d7JGBpGVsjOlwgNlN9LhPeGab
sNWBFM6Siu8FEsAsMQ4yPwdsG3Wa1IayLADa0GIvRSjFEg7Txmwythrs//RrNT7V7Kl5c1LibYjL
eGzxGoz9R99fM7rIKLyb3lU2lEEWKpC8qOct062BqXsn1tp4EcaXPpKiRoAfylmktx31fdvWq6i1
dzVul4YD2enrfdtaZEYWT9fby+oKWpCNpSy3nlITmvYdu1BTL0n4pQbfVnTJUSaHK1QNBVHL4gfw
IHkLpfYVBoeY3Z7GZ2B2pHyMc1AH4MkF8T9FdAG/NDHaZYDbro9OFJajG6Brf7IJ5v1m/Ku85yMh
POpMcb7i/mr0fwOeOGIwTTWaCz5KbPJ73brCl2E8XbXKPHdICk4zFvU/o/6Nhn1mZgReWIvA2qfO
OcYTK1n3mDc2GMqwNuJNUWw6dT+oP1OF7puM7lB1Zjq6D3DeNegpijacoIKxsnWN4p9Q6deiZD0U
7OLg3ZBXOzjF6apkNuigw7TVr3JkOx9/lGS+NqhbcuMQxRsrJX5Qe5RMa4b6XivYf1gKxvYrps5L
DPJU3oxpUTI17NXCDl6o6xcd0+sOxwUUI4BP5VwTcAQHsiBkt8oldalX7QK/ntfuqa3Nc9U9LfMc
qsOcgMdV5cTPSh716tg53l3hYQfkJdk6MnmmGljjVie3IdWBJyG2jn3Ci6kxI/HKlYtuY5wfEXFt
Mw2iH5ouS4dNKi+K+oHhLTI/Rg+szL6EuxZtk+CBjlwffoqCxeiniWtcoILIVbQJb9PD5yJqt5uN
0dwEZPN6iT7Go9dryOFFbMEP1M5M3CAx4CyqFQk1qBqJhQz+I+3MehvXki39Vy7quYjmPDT69oMt
WbY8SvT8QmSmbc7zzF/fH89F15FoQkTmKRxUAeUDhvYUO3bEirXUFTAKPFaU7WP5RubFm7jc1ld5
/ihJv8SGBzG5ABqHwodoeKk1XvHpe59RoHvxEvQGTfrl4Yo3rsb8Ga1b9As9VtxfPhnUkDx0WNsG
nb6tvK44PQUvFsWFeg3UXkyjc2VrVrWWiTcG706n0CQOO9iHeamSUY9H3OMAW2XWPhmxDkp+uDBC
kmUbXVT5GQ9WQFUw/qWEl4qKECzdUC3Cq962IcIMH3MoXvvkI6xuNflZjl+1/K71UPR58toeMrMn
vC+vARTrnRJPRE7OfW9h6/XdjY7uqgo5bsw2pr2svVZgdqKgA7YWXmlwt0WAyNWq6ra++F6U9wKY
KAekmy59qeTco+JB8u7D8J4wXHCvIGVvZGhEd1AgweWf+YRTlFERGdfky7B+FbkbveQ2rl65nCXA
1gMYxh/lYPuQIFR+/xD3D2ZwB6N86OEj2PHxViRBq8Os6vo/IsOHztO9aGREryy70O5lnExU/nS8
j0x5jcRNghZ5eZspCnTZHA0ZaBtPB6NF4OvVET50cS9S6MzD60Ac019nUW4P1i5Lr/v2y6W8K9G3
GshPgrcN0RorNd4WsHPRphqhawqRa2xTCCY4A4Oru6DyITgka1a1wzkFNYRg0HO8ymGrM+oziWqJ
TA44LT4LlewHlBXbIH0wKzJldhPve/E5guozF9C4epIDYvEx4+oQjkpfrbrT8wucZO7twuJnKH/U
on7VQ+pcZLQKFzcGLNndhxHhOEatYZG0Hj3A2X2MPopu7V2KcVH7keU3BbVpQ7nMQBL20DxkVgD2
tAReSoUW2YAcPBPJmMeW0quiUObujPyMLp5V5KqIfEVwVSh3MsGvFfr3fk9g5krurdVED8jKrFMP
gLgPiKwX1qjDbOvRmVfptdbLl4kOyntoN4NPiJ/gcayqX0Wm7Tpvde9uKzKMQrCto1cxDuHQ2iOY
OnYNtq5NzwAYHXTfthlUFDUIReHDJ/k/XMUwXVftdU7W2ENX769YYd/R4Zw2K9fYORmd6RdhlZ63
4P2720xAuegWATt0ssi91EAjL5phBwgSOAWML0BVSDPGgrtuAOIPPcISNDmCyLroxZso33nmjTts
Um1D70AKsrsPgVaLNLBEAIiNxKPZdKsZbxod8VavnZtVD2EJlAk44+i2b7l4aDn/GKzPXLiPrCdP
u8skpBaDR4W8ewzyQwPHKqI7WMsufTx3XrQ3LDBB+YUiiVdC/9AQOrtkgQDaqbJ00Qg3Ql3z4xAV
ILFeZU+F9O4lQA028Sjx0m5y0Kl9gYiay11EazylaDS5Q6o7NXHa3ZBT5/yKKRYoPOgaUtqidz7S
O1RiSaf4V054oPG7EmpjohXRXPjDo6UaN2Ogg9o1V8LwLvhPkEogTdiuUgArCkBu9yGAQV4BmAmz
mhu/55kG+N3uMg3IxFdWPXfKe0axhR63kF5Jpbttwi+h3uc5jG+bobkRkI8jt62773p9m0hXZn6t
dfet/8MgThQvu5yAggRDfa3xIhupgQCprdsBBpOtNNw3rnbhWdHKqiH58GFZwAMl21HGRiVl4vTX
bkLqHVJHNbxyNX2r007R9BCqQvwPsJQWjKSjP9g8y8nCJjcQ8w3eu+8+ZLhqVb5RKVE3APLJIp35
ORntkTt6G4E4qmNqRCklUIus9h40mDkCLSv+ua67ixa+J1W8GkwUzzXuhttB+urMixISOsDnpAe2
OsI6TkRtf2cFKJDb+SCfaT4Ii3tLRfH6p5L90Jw7L9gE0B+07o1DNAoSSw2eouxRaO5B4vMZvDiM
yz3cnnjRX76qr2tceIiqrzC26TyIDs+UddW+Of2V51172cUg3HboT4HHhcz6owQNJMXQIcI8FNDk
Ve4F9AnU4VYKny3vzjDwGnR0jEAzvdh7zpU73BDjty6d0ysewGEGBrWG6x5uG/LoQL4G4bJpyZkq
+do13jpSsAIcUtmvrLr3YPgSh+euvhWye8kB+kpYlO70DLjBjWzaCTdh2oOAEG7CHBESbz/SXwkk
3+nMzbpHR3uU3EtiV0Wh7ZhGXKF68+RHzmil/RpIjmeOhXzanQgEOdY+qTGolE/J1hbo3XkBANEH
uIQ8v98qdDka8Oy2G9X4YKrGyGjEaaGBIyJC53sAyuHSa03I5CAgGT19/dYGP3RkpdD78/at/imA
OwmdtyxF6i187qlFisCnNLoBFbr7O9iuItq+IVPRfonmzwKe2fC9UJu9r/7Io4QXM3MMkYH+JYqP
keu9laV8Hnncl6FtSS8gEzcqAqrVnlx4Ir077U1HYlejN4saQZde6ISv5CfPIsjGDPDb0k2hvKls
U6l4V9XqI/S0B7dWVxo5FLqO4E94s/SLAYKE0oL6Eo1PQQyQvRLpGWnPCSK3NRzykrWvmb16LE06
H6OYniA+dTzH9fxaJikcF+7lqN5Dm5hj3GQt2T/0lrttaFzr3a+CRo96oPqPPnZvWpfkTYnVtlb5
avafkrwD5Aj8+rykU8MFk1KUdqRBdP8q1hsP8EDBI8YHCKNC8pkkr2arn8s0UIdpRyU2oGuRypqx
HpRHBRFpt/oijwhZJlqDDsoRL2X+qfICBX1wpoMtohZ41fc/VWfntNG6IRHKO3VVutZKp8tcWTcW
FG/6Ou7uk7b72UEtrvg/Q4PWAHJ1boxQS3gmoC5mBXcabz9JuAaFTlYIBJ0/3ECFdy7k6ZWTCWS/
Xp1RCkx7V+JtJCkQmpELUXj89OLaBfefCZ/wakt4bGotWUNqx0Epib6DPDmn8qrBoVbCGZppd71M
DD6SOMIpFH5lBKk1Kn0hl9jQRSBVdxpAD+gSvGAneVsF/EdFdtn0HrtRY4RmrFoiS0rITD7AgHM/
a8FSE5RD4wjjFmUOXu8UuamMg69dC4PMU/E1jvV3K9fvCvhUKrpHQGmsVLQ1PMoQVEui8EdUmsgK
3ArltjTeI+cu1EncC9ueaY6j979K8F1xrtHf1ntvHi20OYUliyJ+BR2vMb7XBDihpffOcLYNGJyC
N+eQEJ172svQvKbJde/afnArCFcW9YBUB4cqgTloW9L07yq0Y5VXXOjdvaFcKfWmZp/o5ausPZiF
bZgjunkXZ9VKzOg3bGkevs5ai3YVuy5s1d9qoDWy66BHmBzPse/kJ6vceALylmsVctaxOdHKLnVD
RJz3DtUKHxFmqFsq8qE0nmtPjXnVpfCVgNCC/bnmrsryHf2/Hkmbsv/ozB9K95wGlwrdsXkT013w
5kNy15b7viWYd1ET3yLIaBa3IkrR5paFaajBuCYsCbxnkCJy4FlWeWjLdHvARD7S0Yz+JyJ/FzSP
sPZFFuVXuxrPjkfBrNhn4h1RUd88if69ySBi3jkC0tvqSICRfQU6yV9E05zqR8e7T4QfsTCpu1cX
WnYz1olcWrPeCu+HV93reoJkYEzbyM6KQ+4HhHK4MOPE9pqd5AN3tJ4S/7qEGJNOXUnd1s71oF1K
OrIr1AGcH2r+01S+BjpRivLNh5FdrW876iohPa4aBPro1bQZ1VUSM86vUWmjSD/L7lOCPBNJJ8t4
9sBAJsVw3gMot9wnJbpJm+fSvTOGtzreieqrQADgKbYEynJo0GJuYQmWv1xOe5/tLNzR2KjRhVDt
G0jGgB9WaPBUe+NSpE0ojT5kKrsdJTdvLzs/Y9U23Ye4vaGxG08FOYtrZ9KNalHYU6nq+VfkHXhC
j48dP6GAsdeCD8u60zRY0zowtNcq7GRKeKvHW6JFCa6P5k1F2qjT8pUiX1sujNKfbcB13jxWOp2F
NzlIKJH0hOeigNn9VJtXl2JcWd1VFVUxdFAL8VLPQYoDfRIKcS3qO582fGiu8U2gzJ4iiSxEeC47
L7I0qqBSO4MDwqWGFgHqdws7DYQVJQfVgTcVQG3pvMWGQ7sXgim3Ejl8g++YNZjHvSTCXK5treqK
rZNAWFVD6w+JHUn2p8B4tqLkwtVgeOmcFQpvQgA5GI3aTfpjBA9nlATM4UMrKTrDCMn5pM2nrOh1
jVVuop1YQrYDuMN4EX3vvOghUhyR0dSwqF05wS5LZNCvttN/xcGLSc3KA3CV7YTkZ9BDmHBTNLeu
s4sctC9XJmFBiDDWtjTx9rCUmCxsEo6V2VEGgg6xn1b3oId7qb9vjfdCupHEXw2Y8JQYXI0/elQ9
NWYweZXrn3q8QYw7hcLSBa9eZPxigAfaIK0ASCtec6YhqZoPv0rdO/eARlWQX2VNAeVxx/8+OIJ5
IUJTnLXrElhtw18KcKTym8G90VlbqfhlVqwU1UXlo66ukcdKu4+iLO+jdhdoH2H+Ejk/ZVL31VVl
7BSXQIeoudZu/JEVzRJIotNpVj8LzcNf1PI6tFtrUbvwfW2lBp8d+yT1aCmRCGKvNbAAAz1F2YdV
3mfezkXF6S+HMx6Pt8qA/L8HWk0NIwVURj+TWchXjvITgscbo7hs2w+F6KSmLUTKXxPxQon2goZU
kEl5fi+SAyng9e1kYqwOUqOGuoYECAyER5txzFweydlXQz9vmME3Etwn2UNB2zK83tw7r6K1p1/w
XJQeE8N2iwrkzIdFKK5JtkgDqxCtHUZu0cvkcz/ULAKKsh4ERRBzQD4FqzVaJEqbXejxSOPC/tMV
6aYC4Ua/2boPopUuwTBhEe6gh0askhPxhiV699anW28160MpIUkCRmfS41LYYgbx32AizuCvB+0h
U+N1CZBd49Vem29V/w5pA6iOKwFYiO57KygSsug2qMbCz5nnP2QmtbY7xflsVBDaT4ULUnRrAglG
fKOq7oLm3qJcyL/7b6t1u0AxjcFuk+au5hnlRgkdC2BZm/BD7QEo0kBjSc3ZvyU3iQfd51+lJalx
yLamO5r+//Vf/+v//p9f3f92P9OHNOrdNPmvpI4fUj+pyv/+l/qv/8r+5/+9+vjvf5kyRTZTU0xT
lWRDNfgPf//1Y+8nLv+y9G/Bs+S+8q10JzDB6Sp5/93Pa4qsWLKmqKaiyaJ0/HkzJN+bgfPYIQ6H
qI5ILtp4PG1C/zYCTGiwYlqKrGuqaB2bKFzymgHczDt453vzOazWOs7N19z1aTvjTBzPFIOgqVhm
qhSA/JOZKmgFgIjLSqAsfsiEX2oGkDemO+ZL95IFU3NDOjRlTobUOYqPVkyy67u3xP2yIOWwCB4N
dKhPj2nOkImiJ33lCv+ljLvjYPXVms6U3O+SnaSuYVavePDq4OXPTlsZf+5k5lTRMDiComXplqUc
W6mlrOg1X0h2qIQSMnb+unzt4cqQL/P247QpafzWKVuTEbloSLPNsZVSfo4AHtTDzlSee+cyMD47
kuT0rtVA3j31upe58IEenv4Fo4FvP8AEzQzQT5IlcZzygyl1HZT46jROd/HWEGF2uDz9+ZkVU8WD
z092oaVkZaH0YboTsxs/p5N1I7iwAD+ctqItDGKyAU3LlEyzxUpOSQx8rYrj//HPTEyObdXEcpz4
mJARY3ynmxrXetrCzFShQcn2hs0UYhB9YiHq8trLNZTKf0bpu9e9eyEq4Qs2JPn7TGmyJhu4Bo05
USdGAlfraTnlqIY/jLPPhlS/8WBGW6gFYaymj7Trzz3r+fTAZlbn0KYmHm+xtgTyUYdmsss8GjDM
lzCz1s7gLuy0JSsT1x16FfrOAf7OaF48KhAFPZVt1y/4hhmvOs6eolqWpVqiNtlpyWCoYaVxXmXr
uYxXA2zcqCDWGh2Hw8/T0yaN35ocTQ1HZ+kam8Lisjiet8prIVvoGJFyEYIyOX/U4RmI3hw8ecNN
bzh3MsLPg/MDAgwK6FF/H3RXwHzDi9M/5NvMGrJoiGwXWZG08Z/j35E39OcOriXvadxuytdCfpJN
4eO0jW9uaGJj/PuBG6qiHHZDLnfYiXeJ9fD1z74+mcmmEC3RC/h6IVXrNlwJIPJOW/h2eCe/f/z7
we8vHF2qOxELhoTWA68Y3iPX4cLplcc9fLQjRiuSyV4YPbWuTHZfI+WuHpQR2hqm81nl3gXkSZey
g2plA1Vp3f5C54LCbLlTgZHrvbKWgvqCJ5wNSx484xH0FVBPBPqmTy14ZEMeaMrWcYLN6cn4vpi6
pPNLNZNL1JKtidMPU6eTRJGeh9p60fWnYPvPPj+ZBToVq7CFR92mr0Anzl044jO/Xia4kERFlAnU
/lqEg6XMQz9TvE6DkG+4rLtN0C1slfnvQ2mkWobIqZ7MDnlLt3EEydkDLqNEYP7Bz5d13eAqUSk6
m/LxTpSTXMoMsTT2RXlbIDp9/duTT0SpqrrJXiSwnBwlCPoCV4LfcQ9XBDX07vfXVtbGaERTdRXX
N7mfpCzVskCIqJmRj5A5Sb/tCXRZM2VTkVQFf6ZMvq94atlFgiHsfVAtbvqYC7e/Pz8HBtTJZdfV
utQnhSnsQWAH7iZJFx5A4/weuwBd1iUDkmfJIJEtTXZP58qGpAAXssnL9/AijdDRP9iguqHpIhcd
Tt8cN/DBAcjELBiCrBT2pfth3coI25yeou++UldFRWdvEsrL4vSRpQlVJfTQnKKqu+oRe6XmNlxa
8u9v1CMrk3MgARKsCkXxbR9BmP4cWOzpUcwc46PvT25FXrJRWjZ8vyquKv8K2YV/9v3JKvDLCZuh
Z7X7Z3oKzHzBR88sAveHZVqiqlqE6BMnSuuIUw2dEtk0INC5Fl3zaOMlf3oM42acbFYuAIWHrior
MoaOd1KZF1FPXSuyxRrkpPnkjMXIa/AOVD5OW5o5FpwIlZNhiJJFYHZsKfbrzDCCurRj846nZwgG
xLo/beJbOGboRyYmV3yeenCzWnlp561BZodeWshv+/xWai3jBRbJ4EFofQqQTqyqC6ObmUeLV4FI
SkLSVfNbJGjoXhEmcmFTegwp7eqFeBdkWr1RaoV8o5YiyZZHyu+7siOrkwEnHkSTqiAV9kXevYbC
6+npnNmAfF1Vec1bIkmXyfnR8g5QRaUwJuk5hq2xbK5SqrKRv/sDOwbdHkRfJF3+eoEfeDOjtMS0
7SiqDP5Tba1VqTnPtc9aEBbWaG4HkpviSh+jHn261+mjMdwy1wrbbBUwj58tNapYW9iDM07H0jR4
pk3OlKVM018SPLU5zbmFHRtg5X3/ti+Mq9PzNTcOTVcNoh+D8zSdryLxu8EMisJupa4CvGcGeyi9
aMyzIm/B1Ny2NmSZ4RDVSqI6ebK5YgBWUUkrO5WyF0E2Ea4cqSId84KoknLLUp5Kmps+g+CZ4O4v
rzfxRwp61pVKe6mtZibKLXJ76ekowH+BwLhwHfnSk4VXP5F3IDHoHt6mUFKiJn0Bz/L+9yf54IdI
kyihytvCiwZ+SEXPld4gOgDAO385bWTOYR0amUyvYlkQYpCttj20sIZnzdh40Y5ZdmAYIPY8bWxu
2/Au5pBZPE8kdeKAh1J0Gn0cUdK9FNXOgdJSS29O25hdvgMbU4ckuqKSekllm8gujJSRRQdu8bSN
v6Z+cmcRmutwpJvkrbhQjm8Sy7DEVtX+wqA+DM71CL6Cu8jK3yQluVQd2h9GGYkls+POO2V1ch07
rSs57jCUtmQ49L5fJeqz02499VmhIKjDp4SE+8LlPGtSUwzufkXTlemzvsu7HHVcjxWje0+TIJt0
HiJqFdB9ngXCp5o/quEfuC/jwOQkprGiCk58E5O+VdglTGMNeqOn1292H+okZkTDZKuYkyPupcAZ
hcwpbYXXiX4LdxaiUadNfE+iEQkQZ5hsEFE1aSk73iKOmQihjyuxK1rcUjB+gbXTywe5hprFOM/l
D0ipdCvc0DIbewvG586AKUqmJKtcANo00HFjwRpyhTPQdysRVEW+sP+Xvj85Y2YAAMJV+T6IUwjF
1XrhgTfnlA5//+R4hU0aRqEUVHbdk/FG/jUFNUHFS+uhXwlJ+dPo5oH70ajVnl62pZFNjpjqtVDT
m4wsBRcVApq12oWAaZyb6SFmYXjTkE03Yfc83hdST39zDGjDLtS9Ub3QQmmZO1/6+N1xGKLI64x+
VyJrY5oECir2RR+ouIoLQWlWkdwuTNT3IzQasDSJsvZ4L09dueGqbpc3GOheKmcj04oBccrpQcza
GDNYsorgramOi3UQlalt1IWy55aUFTd5SFs1jWEL/u37ajAM3shElwbUhNMbyXI7p1EFTKRo7QCk
ob6M2Em4sObfd9Wxlcl5ieVOKWpYtO1YfQ2UezBmpydq5j7CgEWJVfyfqZqshlgVYUdcWdoh0u25
jX6mx96Ns00H8hReYVNK1qh2nbY6tzxjQGaYUNdb5tSLUkqJB1k2S7uH2UwAfwI6o2wWFmjBiDUJ
gqRG6dCzMkrby+4HjVr5qpT2p8fx3dvwHGQTSKSsRJPM0vE2c1DHRViEM++TqK/WGlQ9aCEENK6t
/GzBs80P529bE/8idqYXFUXM6Ue9B8JfSOHNhZM5/txjB3M8nImDaSqHxv6cxgtDadHuoTRo0GXQ
Et6NuieAGk7P3vcI4cicPlmgIEnTSh09Zg94S+jWUo9guQfkKbqGha+Tbovg52mLc2f2YL30Scga
OHnHf4gigUc04T34EdXaVPXCNC6slC4f74oGMbTB0LBSCg9d8OYGNw76P6dHsmRjEiNklezXMG4Q
fBM8Wit6F2mRPW1izvUcTtb49wMf2um5Zua0RdumeoF4WikvTNPS98chHny/qLtqcMqcIXQvqnZu
CA9/8PtHhIIs6rz/p4udpmoqRi0HBt5ZOoLgDvj4AwOyapDfot4gTusQQuApYpsrJIWCF+8iyJ7/
4PMKDpK70uDBMFniohODumml0kbUCF5qef/PPj9ZXlUeFHPo+LwoC2sSjJDHnjYw6xw13LhkclF+
e377jqz0jeQAN5WqcxWgeBpAxH/Tah9tV6xHQOppe7Pea0y/Wzz65W9PRLVMw15KvRLeTURsXCpy
tPOVn2I0XKKgsI61dnPa4Kz/shiboYEY+fYWCBHazAJdLewm0q56FQ08Ba6L/l4xth7NNAjENmGy
cGhmPRh1C5Kq4ytEnhwao/Ydt3ZI1bVhAT7MPFObuyR+M7Wr02ObO5xjEZDsqkaRarq3h3jQjCKL
yUYW0NHSUC9K3W8/t4k5DBmM0ggU+FYI0wKDllRHIWC2YiSeaX0K9EWwzew4DozIx04mU4WmEhDf
sEOWQ4fbu/eihX038147Hsj0oBq5UxeBUdl58uA5j8CiAOjRdQSIcIDMJoWT+rKC/CSix8OPFwLE
uU0o44Ikik7U5aYhCDlhTVJLqbLpnae1+kIDyw8J0UoYPjpdQ5pWXeUQQP7+7lAkKnSmpqqEjpNd
qJSpFCplXNuk8s4eHFpY/tn3x1NwcDV4re+opcr3DcU7jyDE7EBknjYxd4GCWuOBQOxrfsvbJkkR
lDFkZraDRO4QuPARKOf8iwvnaO68KhoPkLGYafF4Ox6J2JemFggJI9HlM1en7+1cls/guFgYzozz
wwdRbzG47CRrmm1p2g4FM0/s7FTN6Kdq6Sm9amkYV+/ypUB05khJfz0MSUcjrmaNO/JgcYSga4Ms
rnpbdz8ggU1+nF6YmRmTAMDIms61QeJoepoCvW80z+hsVO2hKBziq2rYIEh52oo0s/6YIdMiGyCi
RFE+HkU4RDWSZkNn63CeFmOvBiRx7lOQIQoLI3K4SwHgVo16DlbvLIMuLUVSJlTpUFLt0z9ldsCq
OibFCVWMaUk3VUV4ROnltet4AwUwVF6Osw3eTxuZXbQDI9N9GKqN1IoBPXOwAT2lsDGf/v7sdB58
fzKdfkOqRXOTHtqbK3To6SVUooXrdmmeJhujR3BBa5SYIQS/Rmj7jaCd+9AqnR7I0kSNfz/Y3UEn
9EOusxpeeQn9pl/uTn9/aRQT16lWneSiospE1VsQxk5zO1g31h88sCXlYDnGX3EwCuRYFLRrwt72
tWvdE841emwUrp/TY5mfK44pcYJmfcvkpDIwbNFLe7s0V3A+yv7FP/v+ZBQgFCQ0D9lUEgUT5TKI
Fl4I85v2798/OtWDWXIiaAEMCR5FSFgd6UKj865ZGMKsCW5gRSfRAaR8styK6caRV6PZodNekK3p
/tKl9R/M0oGJySzlSgGbf+z2dlzcURYZ8v0/+/5klrxCCaEtYghWfW40K07d6e/PTRF4VEUHNKpw
EU++L3YUBJsKNiFN3wfir57WmSBYQGuM35hkNiToz5FmsrgbgUUdr3Rh6W7hBploBzDYCLLt0mMr
55f+sPUgQzk9nrlToY3dAypxOiOa+CmphP0mRfzCltrrUkTDFQat0xak0VtPhwMGCxAT1UZDkSdX
cCEOXeryKrFdNd30nPEYCWO/Ta5qU7xUSuPOCAYam6wXSYOwA3L80/ZnXnbghyW6DESDgz8N/9Bv
qdwcuIJtlSOk2wy2sruNRvoyFMYWxjo3m4YuEm1qBAPfUKqx3/YDaVbZrlVUGoEiIhp/ejTj2k8n
89DCZG+UQ9U4mYGFtl3BJXPRfbnxH2xxqvbUpth8bPXJlmj7sXUlVWnniVf0mCXIKC7hk+fmyeQV
SsGNuhTP4OMdbjiOipQMSmupDFFjOJLnLQxi1gLbmdI2DdDGdNMJgZB5Q5wONmSKZx7ETh+n12HO
D1By0kgZEAcxiuMR9Ii3VapIXJnXBrrq92GnQKC2cP3ODeLQyPj3A5fvo41Lx3PW2wMtpMqZLP+B
Mz78/mQZqqhH0gzmDltxN0j20rx8epLmNuvh9yebNeplRwsSriwnijc1HEGx96zJuwFV4dOG5icK
BBcFSN4vUxSdIjtO3oZNb4fBsHZhmzG1j9+2QFoOIKAkUcv6nj7xVL0rFQQS8yK+ir1ub7jOwtX1
vf/FQHcMFJBCsw2olumpiGNPiTQlb8lhIg6bU3o/QygBuko1jy+GAqJepUFt0xDgc7MqHb1QvOpL
oZb+Zdn18ACjYdwseLSZJTz6TZMllKD4M42M3+QVl7IJfQ80pOldAcX+6fmdK+0cGZpcrH4nxLko
Fa2txAmtvjsxeEKOiOZe1B/e9X5vwKcJl8WfWDXANoDsJCycXg6aRLoVUZXGDhU6IKEOsLLzrNug
U4ran3UuJo9o1hRKtmB3xnvIlPtIN9LFh/mJ9xCsCKVC06htyfoRgDYoRkigtnDxzYQRtO+NeEad
QIJ44th7lF3o0L+QNIDKboQEeaj+M+wfhGgrVUsP+pnzB6JRHKGsXE687Y9NBVE51JpUN3YLuTnE
AsPvOyoQslxHJrC/7/mPOg09M+y71g5oNioM/67I3IXcx9ySaGwAIgVyLN/CBFHp4zRXc3QH4lXM
gVL3kmKf3m1LJiZnqSj80HBrTHTWmS9CZL81ljIFSyYmp0gJZLgVB0woCKr71x1iPEt7d26tqbiz
pUjqKlQSjtcawdW0t7Biq5tWWyFOdXqSFj4/RYN5spFkosLn22dTvavC339Fkaz5z6//K1g9uFJV
vYo7p+bzWrUOhOvEOEdf8PQI5lzmoQn5eILE1G1oAGUN3OeiQp/yDKpoNPhOG1mapsnhHoYqsUqv
6GyULFpIlIfg858ZGH/AwUT5kger83geRkbMn1Hy9QefHxHvYDYA8Eydk1dlqlmmnOiR4QZCzcD5
g9wINe6/LUwGIKu5K5bwbNo+wrVXSrj+kwGMbwpeNGNy8Xh+4l5GvdwrWzsb8nMR/qGlitSc+wbd
+v8NGJNzlptRY0L3QDRg3EXReQe8xR3iFX3vqbkARZt7osk6DeT0+Bi0Kk0Tv9KgOZ2S97Utptcx
XAXSq5p9VAaCW1Cgqvq26q5V6Weq/n45YIx28Lp0l4O7mw5RiT0vUv3cdgpkqmGEEF6K2FuNHtJD
R9KF2E9bMDkzq2QucV4mmB5FniIa9T6o+AOaL1IMARUCdt6tUEA3jaxTqP928zTP6kNjExREbiqO
GytmZqu84E0Tcsx0A9qrbHYuPLB6p5yf3pMznufI3mQ+I8KZ2vOdzHaS6BWlhdayIDUqVrR/LKVQ
Z/wP+aERf2+oLN60Xu2XVm51ooR2jnzWf6QLN+XsQA6+PjlcVOFKp5H5umbcw2LRabe9cSWFm9PT
NU7H5C19NIaJDy1bK1ELBSt9f9mGcP/6L+KXjCpybX31Qn2ud/JC3Lc0axOfpBWdGesdFrMaJqeL
XFjYAEvfH8ODA6ctlGUeD/S8QTYHuSYqWwu/fya8UE3aV8DzESMp094L1NaRyZGc1NbMNz+H0m1b
hD9PL8rcEGjWIzgWxwYWZYKziarG8GHhy+zoBmZOrfuDGTr8/LS0YAT0EvVxZsNc1jSv9GIvTNHs
79doSKBMQ0+HPm7tgyWoW1FSBUFJ7V69s8oHp9AXDMx5MJOmQMIYUhu8eI8NJH2pNFpEUd1P0+vO
R3oWLsgQXke3NNdy1i4kI+eO4ggbsAx6EDnn4885GA9J56SqPLosGnMvpM55nEarWrSNhfr6zM7S
APVBwgTMit6Uyc6NfCFzszLJbf8LwsMSKtyFaZsZB/3a+H1dBQCB7z8eR5hIUVZDUmmnqD1BAlVs
i85YBTButl24MGcze+DI1vj3gznjkV5rphnndqF8OoKwMhNv9dun5MjCZLqqyho6l0ZxuxIust5B
w3EJhD+zzY4sTPZx3Jop1CyMISzIQCABAWlosQHrb+gvp8cyt/TkSsc+Hm5ledosVJoCpG6Om9ta
Z5uodTjQJm1Om5jJAUM08x8TU9aFTmjyNlC5GIvyqioRBhGeIqs+o3f6PMgfNHnpIp7dADyIeePr
JsmcyUUspo0eDoaMn1dWg7RRqj9Z/r+/P0WL+pWMCyv4fmSiCLOCbO30fM0eloPvT3yM1/iFpLtq
ZnvVWGuSEVSE/btZeIstWZGPj4nrNWnr+gpWEPrwrlR5hdCSoy+kQZasTA8+LM1IczAWDv5OCAyK
f8a6UouVkwULL7+FZbfGvx+ce8qx+f9MW+bBLo3g1MLltTSUyan3Bb1UU4UJGyAbbdZCvkWPa1g6
j0ujGH/FwSgcx6nEXMSK4W5i+Oyyhc27NIrJjVKntSwmLkFKnSDRFjpIBXVCayEtgcYEzYTqxenN
POvJDjbzJAovymzQm5jxhJCliTcy/e7iBR2qgbLgZWZa6iiaHFiaHHtExgBGxhzLPhC2Uae9VYO4
rowcGSjToZ5ambu2TjamMKxzWbyMGHkupDeIp8vnjWe8nR736XkG9Hm8jkFK8jZImOc0XnuQrZc3
4Vu1lHA6PbnSNPM+5LEvRiGny6klaaU2aN1poiJsTB/+4drS4CalMXhhoud3KG8rFfoFmhnGH3Ww
QyVPR7I65xHnFBdheiEsYaLn3sMs5N8GJlvG9SQ5FBOdKNGXdga0ZHKpPIoudImqhZSKtm1HdmXP
uhikYpNb5uOfrNzf5if7aBDDoe81rqu0vjFQF42huAN/fD4gR3Da0vzy/cfSFNWeeEqrawWWBjSc
vOtUfEi8y9S9Xmylmr3k/57R6XvRMpyirhtmtJFXkByUMD7KC95x9pI/MDG5TuitMWs347Utq+lZ
Z31F7asv3qrZjZdp15W3cK0szdzkWhFpdlFjAWue1z7FQnUueiEk0u5VGUJ0LC6SLS3seX38+8Ge
d2UT8fRmzCVYN0p5JyMhfHorLBn4f6R92ZLbOLDsFzGCG7i8kpJavbndlNpt+4UxXoYbuJPg8vUn
0efeYxFkCCHPPE1Eh1kCUAAKVVmZwuXSq+pga3z6ICUDBmGnfmGklWxc2cYSX0eQHZwSwyQIjKBr
pYJb061+6tVbGf9DyR04YkCL+yksPg2QWro+uu3D8I+jC0eG3UYMAvLwv1a7a7uDCsrbcJ/1kqtm
08sJoJPgj0PuTkRuKNSooDU/Y5EgLZO84nXhS8bBt76Qs0Bd/o8FYRxOSHRIfuOKIc292x8h/Uqq
c6Yc6hhKto9TK0mXbTrFhTnhIDRY4/aWPeDutEDF67HbOyw5zODPcISTrqIZlOYtTFid3b13sntC
MlliLgFwjEydNExWjKvJ8prPSfQbdN12+RSBavdv9s+foRhCzAz1EqYZfChEB18xaLzj1+suLHEu
QzjfagrotNVP1UmhkIc8EfUFmg3XTUiWW0Q1ZJSNcdpjwjjFbsDSUTJH20MwDXApOGgnF9FGlZ6n
4+QiWjAgiWm8VSq0Ff/qHCN/bPAxXhyUZCxdCOfxILk5TunngRz/Zo7+fF84J5mWt31R4vsTOZDk
Ppe1asrmiJ9kF7+/Rb8hAgDMkda+ZsqD0f9bpDIuGpkN4RSxXVQTnIzPUbQfouMAtPft1Ft8Z9s4
BAEhAl5Y8NZZG2npVjy3D8l6ktZIHMnyt9uj+GNCuIKhzOEOqYPEQaUGHfvaQyACym/XV1tmQ/Cm
wtbiwc4RILXRV6v0Fesxu51ScDlT/CdcLLjeF2lWAHhwapp2Z8YPYev4lvtXh8efuRK8aqoLEGh9
JFlcyCLtB6gbDJLNvXl4WJCTMjX8t+rCyYdKGfECwlleZ5AZt32rl/B9bVkwgapDvQEYn1UTzmjn
ZdWnI45Y0PSPdxD+uL7Y3O3Fy/Xy+4LPwp8nA+3euL7T3xQiTwkLQOZN2p8tCyWnyFY8cmlK8N3a
NPQxcVh1QttLUXhhdoDyRd68/7cBCd6rzxCl1Hpc37ryXk93aQ4I9wE6SNCFuG5INhzBh1ldMn0A
n/eJtM0PrTIf6ro5UA0KSCPY7a/b2orzL6dOcGXb7kledhgUge5y5ofZwzzudQjgqZ8dXWJLNi7h
oNRAhj7ODOPS9N2UALEMAcXnTNZcxmfnmt8JUVbRq60xUfgdmrHsamdA/8ySPI62BwL+Zt6TDVom
IdDSanV0MwcnfsfIp3JUz5ozQCWigUh6KmPoktgSs5NlH0ajxiOh5h5qPoYH+Z3pLzLsJlqI/t9w
XCHYUopp1nOQU5+c/E7rPkGR+LqPbZ80f74vnASAApV1n+L7Ed5Cav0PtHAlCyKzIBwA89iNfRrD
gn0yZk/79t9+v7Dxe/RbAPuAWDFHQx8UmGWBnGyJhf3e51EWWRHcqVePSv/Fyj431Y8kluAStvfF
n1Xgv+LiZiSx1ae6pWIVys959kVNAoXt/9tECRs8mWwbAFVsvXE6RNDBOl3//GZK8NJRha3t0FGv
7ZAvM9Sk6jTZRdmXGLjGonpU8s8mVHkBMvYc+4c5PjD9OXZ/u9AduP4jZK4m7P2yBbWFHWE/9kBV
dBFEFiWjvO4NwIQt1ymqqt6I+MtEhzakeYTK1xi/aOmX/zIMQNOXVkKEYXOZw4qBJxyXy5Xc/ten
CX0Xy+9rVjLQpsLjR4cUNINiuaTEufl9wzBsQBhtxxJTYEbdMlWpG7ylq/QFebfvetoe/mKKLkwI
QygTTZ8sA9dV23zu+i9ctfK/GRBOrWZsUSbGLJ0arfHsDs4qg+TKZon//WLPz043dGzEEKDBzkVM
ZBCJTV8Fn5nqAsuNVmjh5GJaCiAUmFwAAPIhm0mtO03ZQ8Tlb+bpjxX+Ky5GoSsOFJ9bbDmT5ruS
63XashqjbCDCyeWyImFxiImKIGHTRmcTWqbMhtTpl+tD2TyEETKAJhtHEQDFy6EUed0MemUgJ2B9
JQiKGfhKu16VONZ1K8BOLK2UmUqTcMZRr7rI1nhz+N7IsvqbnvV/A1k1CeQ2Cynwgogbf8651/2+
Pk2yrwtbL7QVZxwnPNu7KKi9NJMcsbLPixtPacxaL7AKin1XGOA5l8z/pjddTI6w7cLO0BvI1SD7
a905h/LbqyGrFMlWmP/9YktEFctri9esCfUnqAB30M79q0kCTZcNOmVdE/N96tShtkswCJStMzBc
yCoM27c59oDjmsCi4xRfjqFG3JnTrOZhj+n19S9reEwsiDFrh9Z8B2v/LgZgaSYPWfhUtYaXuk/A
PUpWanMeL36DsB/RGFvTllXIP4Wfp+5gQY9F5gxbzuaAFZRz1uv6aqcUadgVhA05MD/aEYJhO7OV
7JatQVxaEHZLGc756PYsP83Gv1H5yazvDTBQXN+RK5d2kKQDm4ZuE87eJSYbCQ31gU1t+Ra7iXPf
6jm770vkmUGN/FutC1lxfi1R8WGPuEh3Aba7gkSOma2qtJzLt7a2IQ16x2x7N+eHIm93fX7s26ee
Gujcz/x2qqDUlwVK1T1pSfFkZpUX2rpfhfGphZLd7dNgId5wCLrh0Nognhy0nyelYvVb1NqeYXV7
JT2XnX6XEhmHGb9xFs9YTMClJeEMmSqQpNmQFHvLekwA1HLZdJzctwSMHlYqKUysHEiwxf9+cZpM
qpXVNYrAb1YU7iew58Bd94O0QWjTjIM2P5AmA5AoNjvgSM8JnKZ+S81fhs3up1nZFaVMiWa13zAY
9FvDRy383wp+jUYvUGs6U/U2dPQzm/OHMHV3171AZkLYcEPrAtRhDtVbNmr/ZopzzGh7vtkEiF0I
yOyJgQ7YDxKLiyUxJ1YTJS+qty5T/erdKWQUbBsbemGA//3CAIoHuqakZQU9dSDeiocego3j4O6J
7LLlx7jgyAtDQmgVoYCAVp2setNi5bPmdlCm7R7m8h5qD4e063YVBPVunjvHgawMYIGcYVBsoKpJ
CQ3ueCjfjLm4j0MISquS182GJ3NgO8TikIx3QWm9nDw7rzQyNXH1NintniqmBUlREnplm0kMbXga
71rXTCRngLQVabkdxYniNIShQtFxBf8Yb46tQcAEPQYDe4K3EIs9ezYziJlCrPOt775Pcb1nroxP
asPRYAFt8eg3AxZVnKsug5owWpTLN4KXrPrq7bTky/X13vAwWHBBCgFttTXdGCUmy8ZSLd8Skvtm
DQHd5GdB2seOjr4GWWQjlGVsttb/0qJwAJC5j7uOwOLsDn5nBp16tqFyeX1YmxPH2SPgYzbCJGGH
5qyCKmLXw43V7L4z1G4/WkW6Hyqb+TnoJyVX29aY0CbLgcno30TzytKn81Ybq2Gm2VtCARqFompm
BYYme2htOTTCSWxOkGeqKFsurSh9Vihu6KZvMYjTdmV5f33OZJ8XFkaP4rkHjX765pImfnGBjr63
LWnCbj1VH/BqaL1w2P6K2qmZcl0Brj9+64b4oED1cBjdncvUw/XBrM2g/dNCO60JPn5oGQgr0hhj
CTWesXtDT9cuNY7KaPsZtDOvW1lPGfY/YGQOp60ApYRwPkPTvp+tCJHdNEV+v4uhi33dwDqSgWgT
2H6RSnEAGBfR6Mwu+36YlerNncwDGb6U9Ck1QUozf7eHb9dNbYxlYUrYMuOQVF1T2dVbbnluDrHT
2+dKA+wQ+naAV4NsSzj3I4OC/Azw17c0DweIUUPjvW0KyXyt9z0UbECHgtPYwd0vEnrBn9KpU7v+
DSo2KpRdm+MY+Y7sdNmYKnQi8EgWbbo62LCWG7GN50ZLhjl+A7AxfE6oOeyJk1SSpPPaio3cEGCc
iGPQ6S9C4ggeV3MT1uE5ajqyc/da05q7W9d8aUI4URw1VgYNRDtnEgf5eGqP/+3zwokSKtlUdyBe
PFcfXkshEH6zAVBuuy4vwfJqr7DLzYLkbOxq56z11Z59jlpz/98MCJvCMkAm2kSNc26hdT93gKNJ
Kslrh8VRfjEC4QRpDFAU4QXhnMey3QFU41GPKaA/BMPz9ZGsD0QeQuABAWUXzUKD+dJnk2yArHTl
5G/F9DhBsMYzJqSv9duddmlG8Ci0xpcTyIryN/2ujsedqcqoPNa7Amg2tOYgZYpXJNIfy3EYk67O
zeBmb2jl9ZwjU2XogY2JggGeYcQWR3AnLjkJw8zoleyN0Bc0ZqXa96Q/XV+L9aLjwgD7NZgneVuG
eJEXrVbmmcMyrEW3I8QvITkd7ys3k5yGG3O1sCPsv1QL6eRGsBMS16v+SVL35v23HIiwGE5mt1U7
wUA14vE7mr6W3FpfBfujiUQGF5EyEAILq5FFtTFpzBrOoAHD+3fnzDIisNV6wwJReec3vzFWEkG5
45ajQ4fxbPa7LtpF9n5o7q6v92odlibEvYdHVVpYKUxoKLK9uDIqgZU7CZ8X9lzahXbkDPh8qD30
/4Yp9ZzqoZQdIJuDwBFrcv4q6MMJJxUlWW5Bh2I8Jw+KSr0BvfLXZ2lrGPzFiSolTqpV592ozm2b
GDM7T6/MumfhWzi99zKlxPVqQ4IRNQS+sXGEiPADmiRT16AWekrG3HMjvfUctXR8vaklr8+PPr7F
2x13El7SyHaBKoRTPy0PqrSth8Zqch2Ijd9ZCDYXR9s5tPIH86GKn9n0ZJq1nwLO6iQHqwuSvxsp
5pN8KBWIb5Ix14yRZUwHz7LqdRN4/GO6G+tpd33V1m6BYWr8Hewi5gLx8XKYNRoP1Lie9BN5V9lR
lbXJyz7P/36RapkHDaoUFT5vDCPQ7HdxJ9Pc48Haap3gDiC5U5GlFTmbSa20jlMTDGCg+2EosXlm
b0qhSgtY9mMx2F4l7XbY9MILm0L6viqoaRW9CZsMZHcPzfxsy2S8NicOD18MTOd8eoL7oWGy7stY
h6O3HsPbZ95dX/f1bkVjNLYqbjFUqJEJWS4MqEXCqEIsfpryfVcf6WNbH20ZNmVjnsCWjHwkhsBp
7IRBmKFixIlRmCelGe4ThT0lxvhc1/Ph+lj4ZwQX0HmPtINHAwSKxHg+a2K109TGPM3WuOvQ5xK6
L07x1PTBhKb/67Y21gVwIQ3dxdiW6BoShlR3c1G4hUFOZRL7jf461p+vG9hYGGSkdNSV8XREsUHw
rbnhme8wtk5t/Dqw2Su/N0BYVuR83czGOHCEcsZhE4yGmimMgxizbZdUISfmHnTFNySjkH1eGEWm
uzVSrPh8q74SFYnP+VYQhKsDAYH3FSf9AJmpcGk2tZs0ahiSk9WU3i87k8EHNlyX5+3QKwheLQR5
wvxkbsiaoqfWCbDDJgnBsqDtXPvm6AjE/RrfiNAk5yux3IRuPmeVUo7WSWXMc0ufRr9uXmUb9z0c
SoWwMKgzlwYmvUi0cajtk6kd+nhnytiJN5YZaQ3Mvupyen6xrFHo6mDEyMqdcnTBoAK4T/e3DsAA
jThIx3AQovNQPKas3q3pCDbOkxHu2sKvqaT8sx7A4vur0C7E3USRITip2mP3m5aSk2m9mSFaBYAI
38cQazWE+S/cobU7SwtPQ554namhIan/ZLPvtgwquXbXpSHBk8zGiRko0sNTGu3LB8jKyKRXtkYC
TkRDB/eqsWY/HXU7ZlFNAQ9xC19Lv1nmW8Q8rZUJ6G0sCLRLkAWCjBWX/RL2XYfGZy01q+g8m34R
Psam5O22/X3Ux3Roo4DjUZgoWgFH1/ZddEauL2PHVEbatfV9BFLIyyAxgI0t3KvOgEkqjSQ6K0MR
kG58yLTyZowLWDsubIhOWxQ9VFGhKHcGQaU65Ycs8Vxb5rrrgQA6jke6YxNsbITAy6PDzVNXKVzN
OXU7gKM7mcPyC2B5Zy8/z/3tIjA09KSIkelwTlO2H/TRN3LVN/pPnWH7oaH50e1vONhDKAKNckS5
K07MLkqqmumJCyCug3jdPUiO8vUGXH5fGI/lzrQtqhDjmaFbswv7Z/X2K29pQtgaZKK5oWUwoVsH
pfMq/f76Wcv/vbgknCiac4UZ1upKDeexjWY7U076PIL4H0FneXTQ1BN+csPo9bqtLe+6tCWkNsYk
o804wZbTBsj1ukBH32wAeBMdBXc8SFE/FOKD0Ga2WykkPDlfUtDlq/HN9IUIOPFAdFHNRwZwBYdQ
I5PZxO7CU/tQmu5+Nob99RFs7JCFAT6FFzukyce6bcI2PGlpdhf19kPJDiTfNfrO0rtjaDiH6/Y2
PHhhT9jwljJSamUYECXqrzjrj0mcHydKf183s7Hy0Ke2UD42obMFgqPlsPqxLpokx7BS+mqUT5Yk
Ibv5eeiB4FEDT17xNae5maC4X4VQMvhWoK++uJn+H+sOKBAokyAYisBKcKwh0dracorw1DDAmg61
fnNgi+mB2CWqE+DNWeWzErOfeqt1yclodkzzKd1dn/+tZcYziWeRwT6/Sl6WKR1bg1nmySzz+8ao
3+lQHYA5lJyHW+twaUbc4HFTDj3ehif0oqk/VVlXoGwUQtqCgPMbJISueSrAmlgnmT/bqV9Xlf8X
kwUqABxVDoqdYv2uo2mWlmlKTlE6/1Az97lF206XpnfXzWxOloVMqYE3LCAVwsnOqq63wTttnTTW
+W15GKj9N6vuIpXFay0cW7XcdVWlJRXIkeBV87wb82YHjuJJdoJsDuPCiDAMU81RSmMwMmauR4bX
PLm1pMYf+RcGhFdllRZOFkUw0E85eh1S7y+ihIUBIXpT2xKtFXyawP+1c59t9/b3DGcN03EyoeCM
PKxwyKolTc04tI2TUc73Q6Ls50ry8t7YGQsLwkrrJutDLmR0CpX3qd1DyEziShurjJPVwBEFcj0N
GCDBlUpa6WqXWKcoHO8VEPtrw1+csZA9MPHAB9YQTa2CI+ltwjm2Q+tUxU/mC8Tebt5uQFfi8oEa
LyJBESOeW204Mr2wTkP6xXlRjPe/+DxgfkjicICveEPEpVYWQw8nQrnR+J5MP65/ni+gEKbZGuIN
qGXjXbkKPCLDzelcKcrJ+p7Og4/cp1+RyS9dWZn8gyJZtKRruKg5Fz4gWELNsdRsOs+kV8BeM+/V
YV8Uj2r9KRnvEi3zbWOnQiTKKSWJ9w3//eAyR1LaBe28LRid9QbNLdnsnobovbbI3qyqI41ufgUC
84Wo7f8bES7xyFAhfsaNFOSlPFDn9jscWwNvDbAdgo9W9N/JUJV4TvF55BFfpsz8GtnKPzd7ARLe
oBg3LSSJoSW43IVpo7ikmml4cuud0XvK78m+S2RASb7PBAcAUAKAHwBxbPRjC/swG5psTvrQPc1o
ibfdH5YVhPTe+JJqMkT8xqrzvQIOJo2gkidWW1Qr6RpcW3gPsOmuwfNMa4xD3up312dtfXaBl9ji
pKAg8UHQLhy/oAOPGzOcunNstV4wQIT79u+bGoSxAZMBclHMh40KIXPJ8u5cGL/yO1L9vP3zXFsU
FwcUuMF3vVz0HvI341g47dkdPzuxr5X/8fvC0R5Wc2k0Lb4fOb79drO0q2tBDobPO34/nmTCzTSA
anIeIbb8Nqn3DTm0NwcHYNvH1CNpwfGp4ty7eQj4k500Z3a0rXzvNtP+1tn/iPoR/Jsa8rVi2V/R
pxCJ9Lw+A2Lvxns1vDkXufy+EDJ3amSFJqE1aHiy59xLilpiYL3JMPNgTkAiEHlz5M+X7mOEzdgM
ZVedq2j+3vWT7zI0C3Tx9+vztL6gcFvw0w9gSpRlRNRrDHC/WjDAwtvhW2Ya/qSgIgNwQV7Liljr
7fxxL1k2+OJcwMWEQ9BtmnggVYftzMCe5tWyVgzZ94XjImmZkhgdvm9Eu9H2kl/XJ0r2eWFDjMTp
bTq03VnpIp98n4gM17phAOhGE49IgiLASpTLGtqqDh21O+fgDW/uNQjO3zwCHKR4zsOjsCPEKkxZ
MDOZp5ae0/xrty/Yt5s/b2O3obCLXgYuyrt02NlyJiuvqvTcO7sWOguS22BjPyw+L8x/EikIr0p8
fkfJ9/q+6P/jzxeuT5q3RggkWHrWwfXyT+XEh+vTs/X7iYsoxuLSV0ibL6dnmjR9npUsPdN4b053
Wrgfdckzfp2EQuuWBqAkx+DihSrcCL2bO9GspinwbWcnKf2uif0uhdCMY++j6qfVSuxteCwwpoBi
45CCDIz44DZZSZvZidOzOqheEd837Hx9ztYGXJDKoBiNNxCqniLCdGhDNKgqpDiz7BWSBN3Nr6/l
57n5i6Qdq2gVAr1XnCMQpBCQ95Va57GOSFZeNgphY2DDtyUyFsW59sp0N8togbnjL+O+5SiEjTGH
2YBHEj5Pzckj5hdlP/VfgQu++fRAbhZFe7zDEOmjyLqcLMAEwVyR0PHclJVn08STkS5tTBMvHqKF
E3nGNSSppFAT7PWxP1u+2b9S/eZXBJeuQW0V+rV4rYiP+VaBmDzL1eGsJU9l7vpxVNy+zvyhAhCI
yoUPxbAYNZJmmlp3OifJQ3QXuze/U6A4cvF5IZ6M0zGKI4bP69Z7n5+t/fW9tj6fEIaBVwN9HFDO
Q0C8XN+mmmqFWKV6Rg1/3NG8UPbIoTmR33WNlBhUXGtUhyFqjNeqRXAWruSETIo3XV4b87nW7j9T
7Xh9KOKO+Pg6ojsofyMdiOBmORRLm4Y5rer57OST81JZifOEOgq5r7OmSnyahbV/3eB6OBiKA3oV
XrgHyZ0wd71jz2jmSIYg/lo6+0gGb1uPZ/l54eqIgbJP0wafNyZoSHVfIZiulYdYVlKSjUKYtkyN
Gy0iMANJ6crxZlfiYbLv879fHLd4b0Rum+D7hZt49fTYUsmjQnRhBJZA+WLvAbCMnjqxnKuFWayy
cWCBVp81d+eo2OSvN6/0pQkxyxIZsZI1yJsGmu41tR9LgpyNKeIiEujJcfk2FPs2Utfo68zIWdCr
dwBFubJC7tb3AZBAKYQjEAAAXS5BrzRa2SUxC5A6BSNc6t0+PYB+fLQAGtgNmhCB6FFCHQPaAUGq
j17iZl7+8/r88yjs8rLDEqNYhLc6Ln4TyC7BR7uEtQlxxzYg1b0SPhiqB1lZ3HWZcr5uaGOm0GTI
SecQzHK9ouVMAUNMsaNDYEUtL4x2miT0kH2e//1iL2S2Azm1Cp8f6LsyfDdvJUX4mKeLn8+3yuX3
p4QVw4Dvq+o3rQnS4PrsbOw0YBqQ70VqnTcxi8GyOXdVHhd9ELPia121B3tQvCkvJFeezIxw5eVG
bqBCkfdBUh809ovSfdnLFMM2DtfFUASXLQkrLWvEULR4F6Y7he7d2lMSycbmX1n57Z8JE88NEFql
SKbAClEeklLxQNfjzaT10+Rf2n+bAVPuJQ4sPga4ByDK46uE7odV799kVZBnjJo0aEmCBg6rGR6Q
i3G+D2Hs3IezHb/GSd8eqTZQGQfDRyuQMFrOVQG43/9StQlzqlQpYB2VnQbxZNGzafcz9aYmKV6o
hicJTet5jzgwec7iKnnr55plXh/G9V2auPMuLPKx9ypoP95lbuPuG2JHkoviIwIQfiACVgwXvQ4c
/y5c2C6tc5rGeRbMCs2O7ZyFuR+XTnmap5Q8E2XWdtWcKj5LifpaOGnxMoeGuesjXfN6tR5flFiv
f9+8pxa/STibNfQLhTV6VYJ2ij/1ZvFbgTaGzuz762Y2Th4ILOGMBhcVtNAcwUyadqM76TgT9Fdb
298sRgW3QyiFNyhXDkJzgTCzc9IRa2z0JugOSnh2K8nBs/XrHWDBkJYC2cCqxhvrWl6bbd0ElPmE
7sjg3z47KLwifsAViVeOcLDlA7NVuGMbmMljeuzzv5j8y88LB1qYtqQ0Wnx+ImeSv9c3Psgx+Zxf
hRcBAHZY9UpOeaJ0iaK2QWPsnHQf2ZKc5MbsX35fLPfUrVIkcYjvD9nODL1BEj1sHPeLzwu+U04W
KYtuaoPSmZ6HeXxwmsSf42Z3fY03TnzEhqqNVyYS0NZHJe3ibkzrZupKlTSBWkW7wnpV+7seWttV
JIOfb52DqPtYJig+LDQXiqWlwgitOtK6IsDPMXygKMtd3Fiz75ZUP2gdyfaTNVeJp80KpAirqM1+
GxEtmD9PSfoyl8N411QdqAEzOqOrJQZeTpL+3Zhy1CZ4lzt/tqLSvIwTBiU31cgpaMD64d6Edvex
psm8a0Lj6/VJ3zKEbkgUcYHCMQBcWxoy8zK33aSlQVsV7PNUuexxjOruyYmiVlKU3FhfLCvAkGCM
ALZTLOkazkiTvFKKIBuPfXYfVU8seZ0qiZWNvcDBGVyQDRkqyGguBzQ7BaQqc7sIquRJcw6ZrJ93
a8Iuvy8cFTVT4L8lvp/Wr7r7XKefnEyy32RDEK5po+5H9KXChKrdTS+WbJ/xGVhesugnwSsA9AkI
QogIY3HzXo87yxiDxPR08xvqhKq+j+If86/rrrUeBu9bUbkkq2HwZOFyJbo5yW2SjkNQpsdknzXH
mz8P4BXXiAbSEiUZYSFavU6c1mznYOz/jY/Nrah/qEbwAAQ3JTr14UuCH42MsEyNXBa0UA8w3oub
wZX/awDsPMCJIt2yuvAZQxBE6BAM7S/d/kVvvjGBlEdSDe89aIIiQ7Wc/WaaUWVTJuQ+otDP7gyT
SAysNwIM8CAWwC5UAAzBSwc7i4APrceAZMSLmsBRT2F+a3MtJskESxzQPoCC4+IUgAwUHVapXSck
UOcH09w1neScXZ9JkLgD9QuyXWAuQXlnOUtzT2P07+RWQJ5a9YtT0X3mlnuivV/31RUKhI8D7zHs
BkwZD2EEO6EZdnGd2EETB9pP8CQr5qH5l02/wMlzjEpJHL2x82CNE/7ggbyuoA9FjJzkBGt9DPbq
oCz+YlkwGFShURbDJSrmE+bIdUp1LLqAapb37IJi7fp8bQwA30cRAzUZ4D/EcI9BtaOJQZETAJjs
63sIFkmclx8OwhnIwWOo++joPQfEdbkeYPuxEzQMd4EVD77SviTdS1s+Om/6Wc3V/V8M5sKW4GNF
rsRuH8KWAkmEOvGVWgbk3PBiJLaBwwIgFQ88UTHaHMEgNbVzFxD1U98aRydj3mhr4BaRaepsLQxy
0WCtAcyZNyQK89bQHG+UBomqfzrrLrLvbp8qvH9wcLnohULee/n5aOhiJUoz/uj3ent/c2UM25C/
r/7v+8JSlFoMKFaY9kExQ4vZp7YEFLflVohf0XmDUH+dJ6wqQzE0NBwHqfm7nL618a+q+UHV7/n4
L9Fkcj0rjkM+GsDjUTxGQAKCHH5CXwTMhCnDDJrBPnBH1yvMvZoe29cJ1I2d+m5R36X3BX2oftS1
X03+EO7S/IQuWzzQ0HV5fd1WUlLiTxH8oixdt9cVA82iduXVyiemfJ+S76nyKaNcUYF0wRy/6Mn5
utmNKwgbGPwRQIIirBQZQEF5bjR5FuMY+tp+B7YACIDrBrbWEySAHGuP/OaKB8OoWMXaCOeQZld3
dXKsiHHXKI9mlu5086jEveQdujkgwnHlYGPgPSTLFVWdOqGt5rZBSMhLo6BdjymviJkP14e1tYvx
vEC6AVwG/GRamhnGtKj1am4CyK4q1Z0iA+huTRtaMRGZIcJENkMIDbo4JlEXhU0wFy9d9GSk1V1V
nljyFI/PPU7B66PZmjSg3lyLV8c4VnA5GnMqu7I19DaoSJLuGwZQVzwN9T4Cw97uuin+w4VrA3QG
vLUY6RTEnIIpEpLSSsYB59Mw94fCstM7q47NXTi/Fqmnxe9lOBg7vY7Kr9cNb4yRA750VLFQ1EcI
sRyjBQCEnYNpK1BqZOcSMHE/OKOs3WfTCPzio+UD9yJf1ovzJE7t2AThZR+M0b5Qf/XlE3OIZLE2
XM/5KCSjwIhHiMjIwFDiLNPJ7j5qZtB8nqxYYmFrjQCjgT/At9eS3IZGBxSBiyFou/axB8RXZemR
Te5LZpfPINO5n5vsk9XQm9+dOsbjABP2wSEoDoyioyViutMHmT0evynWeLzuAVsThzcbh4Lp6O0U
q9jaMDbmXI4syP5V4oMqQ6lurT3866OfCNB6VTgSNJOFRT3NKKAx3BXo64wmzSv73zcPgj+mkOQE
bpx3Fy09rBm7kBkVspDJF+3H/M+tHwdKGH21uA/QsbaCjLckT3sLNcxACY0HRHePVm2er5tYz9LS
hBCf9GXrhG0OE506+HPpHCGX/ezOMkjBBz/B8pzhgGckZbDSeD6LKMm+Hs3JoC3suM73EG3DXmmp
X2lsHMbQCVKN3o8GGF0JJFk91ruqb/XqY6Ga33R3fJ3M6FNsWKeeoAVRce1hR0r2ZKd5/rUexvCr
WeW/gRoavUZzo52bWWBGcErXc8zh3Wj72bOVPsCR+myOden1mfNLNxITWtBm6hVT9DWqmnuls9/p
2N0noyYLZrmniWNHwZ7DDxDLrgAhkU4Hc5qjJEjS/C4yG9/R7op5umfOeF8qMiL0jZIDGEpxaXCa
OZ57FFyyZzV1x85Ig4yqmq9Hb95OHS0IOFZVu0Nw5Sl953jWFBffrLQufNI1uj90SS8JNdb7G90O
IDLAxnAQ0REhgmKmkVi96RSnFzBKeCO4FK+7ruz7wgZHYs9UgKsqTua8N4djMdz85lz+fuHyQAJ9
ADIdv18fj9l4cPbXf/5656EPhMApDKCE0HgihBRkrFqH0pKeGMSpK+s7STMf+CqJlY1JurQiJtKh
0lM0uVbRk+J65U/r/foYZF8XkgCZ2TplbhX0BCQmVLJa8/4vvo8WA96dhvy5mPpk9YD1dRN6Asd3
ne4mGVJ4cw0uvi8ssaGFXUZJTE+2iTDrMM9+LmNrk5kQlnmcFWwtN6WQDT648S5x7jQZnSjfSMvz
BZ70ZxRijJ0yOpY20j6nzLHZL2Uy01eNpqPPXNodsqaXBdsbbyOcMJzhzgYCF4wJwpjmtgaaAa2V
QZq+TRSquuq+zh7L8MEZnuPO8KgGXfLmh2vJGinWIwXjAIKgD/JXa0WjoIBc2pnsLAumClpmcYoW
l96aWy/rjNcmyiV7R+OX33JieWofyX1oAm48R3W9qnJInKfByOYj3m1+PzyGKig7utyv1U8UfPCF
9jU0bK+sv+j511udn3e8QIQci4v+TLGmk+UgoplDlgV2dmijYyRLea09c/l9wflrkKq6atZnQVe/
qoXiJdN7djOHMjhbF4MQXKW2rKnqyyEL1Pi5ycpdVf8T9rIAWTISU3hkjvlkRWRq4RaO35T3o35n
y7Cv65MO4wAtIn/C4tkilnoiA9mnvJmygP1KnYOrSeqpmyO4+LwQhrV4PLt0xjQhx8UKj98Ishoh
n2nRmfGABeEifApt6sJKZGTI08k0syBX9ub8dQwzP5keQvK1yzWvyLOdkf+47sBbg/poMkAQi2S3
GIgURB9J41QZIFSlZ4S6H6svwKZInv4b0RVYBRF683wGinH8V1y88UydmXpq1liZaheFuz7zwvCY
ocrKbq5JGwtDQjzT66QuzAqGTO3VqZ7b++uzteVhFki3UF1CdcAWb+pxaFitd/Rju/fZYZB42OY0
WQZWAl1uyGAI0VIzdGgCJw1kQQwfYujKJ+MfCCcWMiHIzTXHj0cmBjUaFOSWq2ElZl1RE1fDNO7Q
TK4zD/wU1ydqcyR/TKyq6qWW68yy0iAq9ljtUn91Ep+Fe/o/pF3Zjty6rv0iA56HV9s1dXc67Uo6
neTFyGhZ8jzbX3+Xci5OqmSjhMrZ+2FvoAGzJJEURS4uNrL0wcZ1A3r+/y7mzz14oVo0nuOR2B49
e5rf0X027GdMhr137Cx3kZdSBNtvqrZ2i8GlZxARj6NfykBSm6tAkgds0wB8eo5wJEx1R0W1CTvH
S2AghT7B2k9Web59KpvqC4ge8sSA7KO76PrgwQ9eIoKzcCoY620nnwxMIbxfAogJOR0/8FQQdC3B
1FhvzFZVnDHrTEv3gww1vKVXl98XVlA06A5dtLY4L96rBQrfFDWHBL0aKv08MIk18j0XnDHoUJHo
Rl4dRJviblV5HqeOm5Rni1SjP1v9b32oOz9X7fdd2wTKMvqKWR/K9l4iKigbulAxNBsuBklgkQcZ
rObMtSkq8Xq8a5y9SyWPsg379xC0IGbhGR3A/K8PibGpr2srz891ozx3VPvGvO6UT6mkLLGhbbx5
zUG+jUM8xOyhnrfAkNM2P+vkxzeLSi4u2df53y/sPl2aBi2pTX4m+gtzzve/yfCbL368oMjGBPBU
gzz/2VvevJ2dvd62k60jABUALnoEjaDUFn79iDlrydy19Gxhml7xUbE+3tuyy5XoUoKwgAU9a3pb
cwnmLjd349vtBWw4rKvPCzpk2PUwWy0ApXb+0A3vbIuGTQlGXVkZc1MO0lIIHmxgr8Xcd9MtrsVa
CjndE2X1Hrx8+wzj5FklY+/cPBIMLeEAFQPgV+HybQfLrCYjpec6J745Y3517voVONpub9yW3sK2
MZMMo2VQCBFy6nRmuTUtBCy3dB/7wMDc/vzWfgEYwUdIAYu0cvHoMZ/dps2wX9Xz0mhB4T62RRT3
dyPWkSRDRwJyVzyCECGzbVuZDQEjynkulodmLneMKeHtlazPg3N4ArjAW845gvTawAez8RjwE/Ss
s+agF6+l3gVFdi9ficZ7wC6kCKc+202HIckIVAD7DjLjo1nKhq+tD/xagvCEi6dYac0JEhSzDD0v
sMt7qY7ENQjBg922hV0kiOeM5kiq01I+qvdSkP8RAbwQGBj+sLYKSSRtThYQ7OAwbKIEI8hDPF3y
kt487gsJQoQ1JV6F4hckjPTNHd6pHmp4p3/QKLSnov4DA8Gr51qjFmpamIGOfVJ0FjR5DQYUYCM6
WSy3kXrBif+VI8L78QbpMSoBIWn3mfa+ycKiPkzd3t2PTtC+kcxfZBSf61DlWqJwPJY+LCn4Feg5
LVp/2ZeI67L6NORPrtHuMzBrs+7D7b1c+5lricJxGdO4dJgfRM8DZ0wMmX10U9+UAT+2lMJG8zJo
LDHAcTVIbEjTfMqZgkts+tCRL1P8XGbR7YVsmSdmhXp4nnKstFjHVcym7EmqZHhzEV+LX2JZ9XZT
ANLrBqfSBkJUOJslHjGRjdY5Zj0+xJ4SukV/uL0E7qOuA1UT7hHhigZyIXhkQcLkzPqCQenZue/C
zMwClz5VGFZH08BLJU55YzG8yOXy0gVCYxEZl+foD7GrMTknWrkzyKOz2JLFyCQIi/GSZc46BRLK
58bYVc7d1y8f6sOnIWGgIjCKXOMuwkaF1nSuBpWci/ZUBhWTuJiNX48iCk+3gt4C16/w+cJcUk0l
WXWux28ZqD4lQe+GPVx9XrgTMaK3Ii0a1c8sDTAgMqD2GNqyouzatNGrgxwHeLpszr8pXIm4+IfY
bYfyg2qGZVGFmFkTWvTY6Xe/D67lCBejObEqV3rIcZoPY+XP48/bZrE+C9TFgZbwEDwCZSniTTw7
zwA6ZumH7odtPwKndvvzG9sEUwASEcbAOXEERe2pM6oD2g8BNHa/2Oq8py8KaQ62UX+5LWh96MjO
4ikN3mNorCe+o5KauXOa9/G5VV6Kfp8se1v2ItzYKl7A4a3eCEvB8HltFXppeFMFENyHZNpV30tZ
y7Ls88JlYRZmXeoePq/Ub+73qpMUAdf+D3RQgJwC9cOngoldRkXTFnqjt9kHDOgzjA8k/+xlH+w0
jO93HuCGwpOZA8BhG6awDgsNO85odfmHSsl9y1Z8x9ndPmuu89eunA//BN8LWvQw10O8jazK6quu
9diHDNTTRTIENVpnW4v5OjmAUwVdTt9uC1wfDSreyMkCOQgVW/UYMz3OKSbIZx8a5ZtuM9/NJHGd
TAD/+4XD7XuSGXpVozzYRHZ9qse7Hfr1AgSPa1lTUs4TSrTxcsTgVCk4dG19198XXG6ZoD+x97BB
SY6hr+HgPWf3TqUHYA2lOu5LQAqH5kzB4RaxNRoz+nIwuNIHbLHMJfmejSNAezRSiwhvEEqJk3cc
kpR5kif2WW+eq6Mta7RfO0L8/L+fF2OCpaoas2CKdS6b6tk1lV/LOH/Bg+fgDjS8ra0bomB+nAGG
U4WhJn+tTFmd9ZPWx/M5C8n3iuyHIpjvHZOM00B/Fu+CQiUJIaFg5Dn4rb3WGtQzq17GfqfeH0Jd
f19IANRN6uiZgu8T41x1L7psVun6LeAhXEbeEPgSTsQjGJxFediW2QBL63lyBN/jbkqbZzCs/UIR
/Xc9NQ+92ZEHj9z7IkAzF1gtARaEnoETRjgbog3KvBC9P6sd9UvTxyhTX3U+JcPPO3WAywF8FO83
PglSXF9j9JPiqmieTtGa3Q5hXoeVWfnRbSkrs4cUUFHr/EYE56sYyMVT79Q5LQGsKw4oWhEnNCqJ
51pdWxDBu+U5lxEv1QvxD9G1nmhgCj8vVnNU3vdKWvppH9ZJ0WAmc3u4vaCVE+DSkFYG7w0mNCDL
dW06dHAz2x1NoJbjQ94dP939dfTfYlYqB8GtubvdFlRfypzP5/kBFZikllyLGz/+8vOG8OOVYRja
bMHnR/dJO/RUEkDIPi+EP7SIDbsZ8PlO2Sc7y5Qc9Pbneb8HpwXHOVxvfZZVaMSw9fk8PGnlcbg7
rYFGX6D///t54ddnuh0PsYPPYx6D674z6btUufcG4Uh7TjcEgCua6sTRG7aSogW1rNVz2sZ+/jB7
Mij/hrlBACBxsGuYhJgV7cpJr8aZqOcCA8kTxfCnvA6GUfa02TgJTOLEvQHIqclpXq9PwvLw3oBl
q+fcDqspdGUdRFvLuPw+l38R7EyD6lVkwvdb9X2evhTlfkmPty0NZIz4yFWMiMNAMZIfBGoUq05K
kJq76Ls2lnMyl9Nz483aLo6r3le9+fuMt6Ft1l9bS/lljKTc4zwJXHEbKdT9oTPN8nH5jD8xOcd4
aBwzBrkPdfqXVEmLQB/BxK626rvYSp+Mrlp2pCqV3ZSn3iMpCxKo04x3p+0iqaVRchrn4rc6p01o
9nZ2AMC2eCYtSX8iOvYmn5nqqOxnxSvfpy3IyNzFGfYD0YsDcgjItRZpmft0so1DO9TmL9Ng7afB
0H6SEsVJbaxplFkIBh5yqwo9pw5H15xn1MPqYvaVusAchVadd3ROlAghubHXZnfceblDwnpRCPVt
EndveC13v81u1sI09/rPrOu7NszGfDfqSaCbc3eYi1Envj1Y9jNaeBV/QBf0uZhr53M79x3Y8tTy
Y5bWXYiRnhhQaVsVRrcOwLCQrI2qcl5+JqYxPJYEXfAsX/rATTUSTObQ7OuSYryoOtYfcpcmQZOV
mHmYa8Meow5av0NP0w9D8fSjVpP842RUKCiCcikOxqb6mi5Ovh+V+TAVWhZ6c0vfMA03C4e6Td/n
GSmOs5sup6yu2wBUbNU7L9PyT4O7qLtlqvsg7fQYc6lybzdkJPHtxfiWEe04YiJZYJTG5Cs5rYLB
YOcevOl+k4xJUFst85fB+uxozlu+aBqwjm0OVGgJwo7eVX29IEd1Kj8Ztgy3sTYcxCpoJkLCAcaJ
B9C14TRLZnbVkJpnwyR+Ee/NdBfbP25bztr4r2WIxjn2ddMA/HDW0tB7JvXdXh6f5+9n4GnBkCs2
z7tGZZTl5Bhne1Ie2qAE2u4ffj/QQZw9AIPsRCeM8kFTdIltnhOEO65+7qlkBfbKsWAFFwL43y+8
14COvkSbLBMByS8wN/kNTfyaobFL9spdRz4QhLQM+vLxxF2BjoyaVBNLGvPM2ANYDYwYU9w/O8PZ
K7/d3rIttcLIZYAduNNflaDtIdPHcaYmmlFbnzQPFMBH2rzeFrJ6s3M+HT6rBn2vCBdFCJXS6Vqa
dJNx1tUkhNn68Mq1edL615I827pE2pYWA+AGqCPwhigkCsFEW6pjp/ajdjbqj5PyMkjCRH3z+/gu
8lq4YVYpd202vHqxB+1cLsc+m3xv/s3q8YA0eRAXwKYcPPcn63bAXtD6aVQT9LE6uwXkYVbzOBqZ
X9vNbinOWvE8ds+W7evzi+lI+qe3jhWDoP7/N2IcwLWiLm3vGomHPUjpS42RoXngDNHtQ93aBt7I
jOZsRAog/7oWkdkTzenY6GBDOKrz4/Jy+/NrMhAoDSId2Jttox9YrDaPmCzfE0wgP5em6jul6xd6
FnR1G+pzFjok3qXVU1a5ey39FadekJRfy+LoqO8w886//VPWK0WzO15UoKLlqXExvejYi2u3eEdG
Km0Cn7myWQRrr3L9fS7/wqtU2pDSluL7c/17NJydqUN7spPbDXcHqdeCxCOrQcpUjRBkoBQFemyW
LpKt2lwK9gnQKZSMVxABxY4np5odK0Iv7hdazx+6qgI1s/tCDWN/+1TWKq5zdmYIAwkqd2DXu5aa
amX2A/hoXANFr3p66S2MJ8tiXSJn6/Qv5QjZjjJmlkOz0o5I99mA+U7w+bdXsiXBAzsJ0pocjyK+
pJk3jmacxlZUO5iU2XX+vTP1YEkAgAMigIge3fvi26EgFFM1cNtExJx8FR6+iscd7OYflgF8Hp8d
hehbBE0pyjQvzLSsyANpmeortgzqvblP/ArBZCdMNhHTaG2SoZozLVZEJ/bIaPuR2bKMwyo1xHfq
QoSgVI4+uEDQqVaUunGQL3CbubbT2Og32W4Y+mBWSx9YgvvtknenQ5eR5kALnhDbeXgqWNpgq1Gd
4Gnne5pEhTdM5er7goMhuHvtesL3lT4wvNAEZvrt9tmvJfyhhePUAAayTqKzRo9BUqssXoD+3KXj
KTH8OpcAlzdFIPUP5wJEiisWq4hVEFOrlwUV/AOeJgM7pr3EENfeCzl+9Pbx+TnI04lxSgJ+hcpg
1gJEmB1ozZ4pz5YeFdPdkBpeubiQw3/HhcNvYrtcGLOXs9aE9k90ftw+jLWdgMwMiSYHbpgPwRaU
OC0pYKtKA4KROliyEP0d/9v39eufX09uh0d865xZvrMs3Z8yU2IQa4AI6kc2+Mb+UHJyQM21iKkj
OmHggDzXpgmWFH3Sx+9jXrahOQBr6ncGxi5nma48LJwq0cXQLJu86rP78fZK1wqB9OaFYQo/w0mZ
h8AVhjM2e839kgJK+4PKuibWxwWWHjDYItTBuGekOa/XOkAbVLcf1chx3mfkvSox/s3Pg1MFdVHE
U3h5XX9eSdAJ3xuDGs2e6w/mqQMI8fYurcN7LOBCgpDXjsdK6dQYCyDmr9EFj+H3bC4Dx35h+lM2
DhJpaz9wJU28BbI4aVurmtSoN8vnOjG+N4vzMCdjeHtR6xfYtRjhVLyhGEirYlFF/Jq2ZzV9p3sE
eKgWk0MlojYuHR7B4I2EEhdYIAVRDoCipQlWq6jwTnlxmvO3Rc/DcRoOaXLuOndftJLnwebibMC8
gFBEM754VZtsXGpHydVo8fLQYe8ZeY3BAU2B77n/mYB95LEzisLoePME9XNyEL+pdqdGWvPOqzpQ
nsg4g7aM9FKCoH6zOeu93rVQiIQEfTK/UTsOs9jyRy35dlsptnSPI4lsTl8OAAu3tQvHDeuldlKn
WuS4x0QH56nvffzfJAgex4pjU0OKUIs6BxDC4tjGYTVLVsF/5XV6FKj5i1UI109ReEuRL5DBTN+Z
w1w252Jzl5CqQukGydfVAzyZkeFFLlCLFvObmT15oLwZjre3aXMJoB3lFxxySWJlKE/G0htIoUVV
NvjD0UW28H8TICiVXqjMyrtWi0brrd93MgP88wNXZ/B3AbqQpDAzu6n1vsY5t8VjjbJ2ZY3fKXHP
LC4e4BGOtlsH9lIc4ql7K2rzqMX0MND5ezU4IWYbhASDmLs2DTNWSVikN/cWL3vOd4OdFYvhGAaQ
NlbladFAdm4SAuv9D1v79/uiA08w1XSOma1FqQYG4xPSs//wfTRaA6KO/P9qSi5qI1kyxDp+v/3q
dh9fb399U7ldxCb4B8GuGJnYi5fNTZHokWfUwFJMfj+S3TgO4W0xW3cqWnb/sG2hQVlMYul9axlJ
q6qROdOT4+U7rbBOajeGdaG1/jzV3zRXxna/5UgvZQr3UJs4dZNkkJmkuq94p6V41I3a1zCC/fbi
NvfwYnH6tRvNyAiy+G5Ro8FMfMv6mpSDv5SSg5KtRnxUDYNh1QqEjBN5l8JKZgxpKLTx4FLZANo1
WQXvQ7pYEDepi3shZ70Tz8Os8rRHuGhRMRI/r1Dhh/vuWeQ5YPYH7LRoPpfTp7k9NvH59o5uLRaz
PhE8gHkMKUnhlu3UYjFIbSDIs/y8f49JAksSIBa7LWVLKTHOBpEKQAX4jyDFLMGNjkIntpS8Y/R9
071Tho/2/Dpp7U5tJU/KP2xUoou8lCa4YFob8TSNkAYu0KCeskBtbD8n39ic+GU5+ynuLmsm+7ix
ALavfMPpA3BFI6v1o7aGY5kClKCXYVpZqNJ8debRV4d5N01ZqLmV3xNwROWjvyjYMfu9ruNjluYn
yWc6jCD0Bal9b/qk+Kk6C5p26iC3vhoZCytZy+FW9HexTPEmQNXQtRW+TM386Xm/jPjEHMS2Ccpk
nV+ZyWmRFRe2zO9SomDnxNXTNK5h5yjvhU3NDl5tHrS6+3hbWzZ18q+2iBO8OoAB7YzBALt5X4wv
1RiW9dGQEsVIlFKks+WsvJWq4n2zpOkr1aa9V7B92bh7e1qOBRvfW0W277LixYyLpz7Ldy3N9zRp
jh36YYk9Hnp1DmYzb6BAskHha+4FOAYLEZAJEnaQ+oqcvmNaeS31uMVkD2V59AoDNeRXzTz1zdPc
UF8ZMVypeSA1CUZP290+gK2L/FI4fwVceCWX9akNxVKjpt2xB6pIPr/1iODD4v9k6PFOFtTINsCg
2bZYm5r9bglq6J12mrqvxvSNEBm8ZeOQ+SQt0BbjFQF4Bde1i6UwNnit4lE1SuMdK/fq72o6zMbe
0j4mMrjkliiEx4jvDXTUgbzuWhTJGOBvBG+jziInw2bvCzc9z0b5lcXNAd1v+0mZJX51wyDx8sPK
oC2o7Iq0UmgXIE2cE9yHycGmoUUCg0kOa0MXrkQIVy6SqYPVm1iVMhaBVr8BInj/pX4lQbxvTWvC
ABIcEQo3vpt8mPLWlxZgZcvgf7/Qg6xQxlGfISRmH9r2Ia3+ZRHAgEKdYTmOyAec9D2zGwVPcR3T
DMhx7Ntgkva7bB03hocCysrbZ1dlanvR7Db1jCXqHfsrG7MQWMdftaVIYoJNMRqe+CiSYPKPmFUG
CmWyp9xZImo91UoKjrCPZSep0m34eJBx/5UhnIdS1FgkX4rrVL5Sdn6MueDaE0sl6itbC//71bmP
BfWYuUSKuSNt4OWHUuYtN9wZn/+COjig3rwWfi1iQmGm7ExviRLtNE8PoHcfPo3W3UlskJcDe4r6
BYdxrJLYTWcTZ1CXaNYOTXNoikMlK2FsBaOIiNDb6ugolQCNf70QxhyEnu48R2WlfW0xO2wGUAbd
by8g7DgMfXcA/ceuRcOrZWcnBwCcuhtCHSMw7r598DOAXkBCC2TkImBF9QbFNWtjjuyAZiwASaLk
nbehe1cCBN0z+iRvSO7MkWk9Vub3NlN9XKXKeLh/HcAPgtsMHWoAZAjbGbdJNaBCN0dLF6A8xyTb
tJHqRhcDFALZODDaom1COK5ci7WSJEvkJOr72siD0nnM6BLUmr2btWc7zvzGelGdH5UiWdma/RyW
i34+nBHOh8MzrkUXVaG3bGFGlAP0FMZ1vcPwoA4XOdopWFL9alvn59j0oW2h1MJMIqHm3DpA9BQC
qgNMCG51weL6WGfIsqhG1Nr7zv3hVARVo70hcVEbdo2KHsqeaMRGHVekjBkA/VxqphkRzZ7yrgmb
OQV7yO+i9MCnKQEgba6I01yBD9RGWkp4suhg4Tbm3jAjd8QEpG92jwlOCkhXZN2sW3IAkwVGCCiX
jRRHo5skyybIoe3OtB5aMBP1fubJaN+4CQlPMJBc/leOiCpugaVwBhAIRqP77KQ1SCej+43rUoAQ
Q6JwANCWAQEqw7itqJSl1rcO30YPPkddQ8XFw09Hgkx3qZpRVmXTCdX3/IkUanHIFR1DOyul2uVL
Wu5uL4qbzWrXYFeYQo7LF6nia7PKrdgoiTJaUdk91ZgQUzxp3f05OvgjXOwcMoCOWcH3VUxRiUIr
K1ro/Fk3prfFkE0F3Tz7CxGCcxhZQpZOhYjUbHeaO4bTP+RYrxbBtfziUs9Tt0ttu7SiDCOYd5P+
4fYxbATy6CNBhyPIWjkllfD5VFtIWlSaGdldaMWPZvrg2XvKHjHnUgrh2TzyC1lcDy+WMreAs6Jx
yYyKXvczPXCrsEfe4PaCNk/kQoigV33fzLT9I6QLfqn3I9hR90ZjjAX2MQTAYmgSp2k76QmBrafd
A6AKYTop/6K1FyKEBTijDoa+OjWjEsPjHhs2pe/GhGmSuGDL5h0UH2xgv3GrqsK1MpUmdRungJQh
913Ac93kp9agTaUPE2WSCNs6E1QhMCEZ1VWMRBEcmDNXk+JVlRkp9bGix+P9J45rC14eTytwzws2
yAw7y3MtgXvMfOVbLuNh2NLay88LFlKUvT2n/DwGc2cxzD9/ck1J48hGdgtx6N8VCIbhJnk8DjlW
kBQHNBOUBQoXR8xKRpNr6U+ySrRsQYKCYWJMDhZkSDMqN5jt5xEIbac83D6UTf0C7NHhxVNOhnNt
6+CLMrvCoGbkpXkwz1WQWN+n+lPnIGU4f74ta+ui5+AAtNohpED99FoWGqcbT62gy+ht8Rn7ZA9K
6BQfu+kf7uFLOcLGxZ5uZbUOOVqcGA+TXudhMuN2vL2aTWNB9zQoIlG6g9kIq/HasWITM6NpenHJ
Lu0l4df29008dpFKQeubYIwlmzjtz2JGFjlUme+Nkt+/pV6goAOtk85VWjRH1O9rN6sqPTLGfV/s
URthmeSBuHXglyIEk0RpZMzQDqVHBPNAlnDSH0oSMBmX99ZGoVleQzs4hhqj1Hd9EP2SuI0NOvuI
dXXj0x6E5DojuuS+2lwLHkyg3EAMhlfGtRQ3scrSSVM90j007nmZF7K6a/zCKneKe3/3HirBgCKj
dRNkAyvqmjFOFLvUUJezMJr0bZA90zbXYthA6aDsDwiaYIh603jLrDEMAZ2T+JOTT8auKZs89a3Z
VALPGq1/cP3IFCAHCdoSTFERjmhclFIzjVZHEf3JqZ6tf3lC4LvAMoCqk3P4XR/ObFkJBehIj9Ly
sSYgdfkF9Kg/LLKG5E2bgZPEe0gFtFVMqyi17bZxZwNGpyyButhh65qB483hbdey5ZSRPkWeHTwW
6JMRlmMNfYLcLI5/LLyDM8xf+7j6po966+ta7Pq5XslgJzKJwgF1lmXTHBNuo976QtzXLN/HmKkz
vBqe5A7YMlbOnMzTDzyeFbyaow1ap1oKsA5oFnDGrySWhGVbun0pQL9WBRAoZOYyQIDTnFJvVy0n
sz1pd490Rkx5KUXwBlrRujQvsV8A6y/TPnkEjm90DmnsG7/jWKIOW2EHGq3RcwID4pnc6yVVlaJ3
hgJzTQeancyk6j5StXXwDsi1U1qjXROqzrEvzKGYiQ7UuuQH8AtTfAMiIgRAAFNpcHSCdsxV5uq5
l+tRpvRPudNFDCOKphZlRackh56UT5juubttA1umdilTuDuSGhDwWcngAptd87OgRykJ66Yq4pmA
sghyymitvN7W3MqW0uNOdrDOXftMptO/rODv94UVZEzH3FOV6hHSZH6r/2zQxPcPCCvE6n9lCKqR
z3RpvQEy2hjX3mQtbzAA3U/L4e32YmSbJcRU8Eg91WyYFWBAhxJk6xaVoUS2T/zvWoRQdFRGOlUm
ROCaT/14yIOE6nvFciXh4aaH4HyGSGl5iHvEPRtmAx2djgbNCpN3iho07yYZx8fmWi5kCNvlgH9B
UZCuBGznK5n2nXbsh9+3T2RTBHhcgEnj/4p1tswr8NossV169lDEX0oz9dUxlkQ9MiGCN81AMNDT
PtYioFT9wXqvNp7fz7Lre1O5LpYieFPa12luWJCiKy8OfdDvzwYYHE6CUS88gQXCz2tLR+fwgBGx
FnKzaG1tvo3q/QsAPxoY6zAPCFcass/XAhZVBzpAQVp2elwq2y+6uxmbOJM6gFogxvxDNSbYRqzN
Eyp5Fh4DVN25EwvIInnbrq0CBWI0GoJ4BtQ0GCV+vYR6mpamm5BcNKo5eUpG7RUEAQCDZeXZa2Rd
7dzEri8UpDFRawcFFbIzq6m9STwym/W5GaHRemFfmiUEh4GafDXur9sYGEHHZQDBiQwj1++LVFbb
zMRLm86M4neT/RAXEhe/Vlz+eQBD+UAzvEAExZ06HTyyFG80lT0iP5O2H27b+Ob3eSEPGSycvljT
aIohtpQUPW7tHGTDodMlrnBt3tgXFAlRquHN2CIRGHGyyaUesaLaQV3rmNo++n/vXgK4iflgECQv
gbQSNNcq0V5Ro7Ej0vJJ+1il3vhVmYh5vC1lA5uCPB+KPrzciY5sSxDjFcB+dmj8jxSMqez6xgcL
1repGIPRyQN3yg9N+lB0X9Q4WqqfWS8xno1z4nPAefkHjWkYUHKtZuDCqRLLVNRoH5vqoUz1w+3l
bRjn5ffFstpSLkmv6gA5z9q8R8vAbiqIb1joPwZU5baoraVApU1gAAF0R4rheilWtTRKWeDmMtt5
94whYbu7v69jNh8uXwOkaghnr7+vmQUt0xFlOsX9MkR9fb/F8M4DaLWKWv0KLwuyj1wzAYaJMKCx
Gj+Z9wdcqAD//f6qiJRkhWM3rgHU4O+5fKITcgGT5LQ3jgApGVPnsAqeLBOOoLGKFC10oxExGGT6
tTXvzyyidIhqNpIMcCqw/eszUNG93nUVHSLlz+DU7neahLdPea2wkIDcO8YLYBwRiM+vJSQkzobK
JCOqIa/d8s7U97T+0XaSEGi9UZCCXQJzFwAoq0l/Tm+hB9RRhsjIyv1gqL5qSSRsruNCAv/7xf1R
ATavsQkSEsTwjRIaoIVyyEnL7k+986UgfgBiCsklMbPQaXqOkVH6EA0j3SEn8Ktj3s/bZ7J29tci
+G5erAXDzAaqxeoQqWP+YDTslFXl9yaLJe04PJi6vtvBRQZ+ODDvgFEfeZJrMfXcKFoF7FGUGT88
O3KM1C+zXQMyJ2NBJ4us33hLHDIJoLPk3mrVSamoS8EwBrKLtO5UWC+Dd7QTQLbYxzH51t49Cxgc
BMCi4K2IZLmxgk+0VseQIFS6qF6OxIkydjRayVWydUoweeAY+KSAFY4A/Xt61tesjwg1/cY+FNrH
ePl0vyYgB+8ipcD50EXOu7ZPSwZKOexZFphTaGq+5UocwNYybJ7CRMoPt7tYV0BBdyCKCX3Oqo8d
JgAX6ntTxuO1JcMFLgiPH9C+rrKktOm1DJOVRvhiFNwr87k2yENluXcHeQgc+QhshycKVtnSZKn6
Op+zCbT6DGOa2KFTZVwG2yv5K0J4oFBVY82iQITigpPT/dSUiS9tzdzyZf8ZW4aU75rVqyFMn+Ia
25VMXzGsZaIP1RKA5ue2bq1De75bXHv/I0XwmG7bOHlTQkpGn0xlOmgJ8FhlFijkp5H8uC1ry/8j
5Q8kBO9X2GDV6D3SGO0UeV3t0+5XI0vhbG7ZhQDhXCxjZjqNmylqtE9T+RDTk05eCZEo2AZqysSO
YY4e7AXmaAt7VsRd42ZzAQ2jb6XyCaPpG9bsTC/zx4T6SVkEiv7Q6E9NX0tCjQ18HURzYASe3wjS
xSqTm7iEDo4+RmoNP13SV68DwNIzXigrXhbX2BmLHWBEzQNN06PJ5pelbk+L3Xy5fZJbWoNgB2EP
as/uKi08V7QpcL5jpLeGbw5oFmVgC6OAuD+1lgSptWVsl7KECJSWGKCcJe4YxeiDth/m9HsqzZvw
gF+8BC9lCCGcbYxA8nc2XFPx2CnvKsMf69DuHqpyX7EHkF7d3r4tQ7gUJ1zt+lxaRJ0hznOoT6rU
J5JLfcsQAJ4CtxL4SYCOF+K5Mp6GSptH+I4iTQNQzz0Dwn4qyvgz2Fe+317Mpi7gHcfvjT+Daq8D
CHfMmLvEyxjZ/TcnP2o55gNP4F3Rw7bLJdfU5saBIUGzOXsqaAyuZXm5QcEtlExR9ZnGr6aMg2xT
DS4+L6hBlsa6O5T4vFqBy5uETgJqUd0fbd1H7TD3hlBV7q658pYpPK04XdL6fWU0JEWeNikjs3z1
Rt036S5NjKBKP90+pfXO8awHyO/BfA/aXENQOTArFv1gakVU+jbmCHvSWcJrNcDHUfxC5RZRxIoS
B9yyxUSXuYjIHs0k9m9vRvVrlx1uL2PtDLiUP629KhJa4ssd7ZVkSQdIYeCv9UFV5suK4BsbdSlB
fLuXbMgsl0vQ3H2Ga90Kbq9g8/sgLEDWA1VJjIe/VmHSGm1foQkaAeM5D4xEkiJaWz42CJerCYgD
2qDFFFHZGooDYrAiQv6p1h5LPIKIM/tOV0p82NZJGC7Kt8CUA1IhpuqmERyVFmEFmjo+ODRyip2U
r3P9VrAQJaLhHQA61NJ0bq4XL6BmsBxGhrGMrKnBQM/Kb5fPFrD+atLuqIoEtyvDnG7t3oXEVbqg
jxlDp2EJzGm9063m1Hd26efd9I5WsazldWsH0bWPdBt3AGAquF5eZ1PPKky1iKiavukTjSawY1rg
C71f4Xiei+NBwWAj0uKbtHDzPnVg+UvhnzCzXKIIWwqN17yHgBtFT9AYXy8jH91WrQ2liEAs8ytP
4t9d4ck40jfyhUgVAimugbka/yNikbwsZmhSomWUF8+tZfoY/u43SHap5Sl1X8vheek1YG5KsLW8
L7r97R3ccm2XwoWwknTqDANgJfrl5yet7RI/S/qjqjfHZMlfOjb9uC1vSzFQPAY0HWV3TI3hWnqh
9whhqdvOSRsRtO06aBbU5mMto5PcOrZLIXzRF0KWnvVtOkFIoYZK7cuagm9/HqXo689jSIIZK1na
RsawV/etbIKp7PNi1gIcrebAP++iaW1H7+9YA5IOT0f4T/g45NuFXz8b/RB3eRNZfjrtTNnwtI1f
j0lASBnyhBumk3AFuNh74mXNEhdz9X+kfVtzo7DS7S+iStzhFbCdOL7EuWdeqMwNEAgkQCD49d9i
dtXZCXaZyj5T8zY1tHVrtbpXrwVoZRI03Wv1fn0DXfz+1N+FEgcgUP4sTKq1mCpa4/sxf2EbQp+/
/3lcLVO74HQszrpSYt1NJAhqT75M1w6pV7n1fdrDqdSEABaeBTHFHEdb9LwRyOPxE00+2g564Woh
7rpwxr4YmK2wS3N3GG0Y8NUkaDbyl8J6vD5NF9zGFxOzVaZNl0KOpOengcUoxm5UHPn23a40367b
uXBNAtAIKBVa+pAcnuciDQFNktK1EUKK+E3VlpiYgE+oe74aRKxdmT1yOi7Adi5OnwdsKMT/4JLn
V/OgZy0p0Dt0Ug5DY5JCHUok7h31ifj+9eKiHIzMGkjY0cs1c75DxQUtlSFOIN8fnsr+f/i8NSkt
Q6zgH0vs16Pox3nBPCisnxKu8y3egPzB65qlroxLB/KzlZlHr2TeVxqddlvqbQxkpHNbLKzIBRMA
+aNUg9gb8PM566rlxHraJUZ7Ij9Us1XlQifT0udnyzAKeJk0w+elE6X3I1mI6y9+HpUaMPBPYM15
RR6KxRQYZnw++WHJd1NbenFf2K/eRFw9qUUADjj3iJR7mkiHQp6INtUaaVBUkbuEMrs0iIn7fQLL
Tf3bszvPzYjWiZ7JE0jRw3wVZ0vsMhfCUxSXUW1A5mVKns8Woaoylko7bk+Dc6f4NlN3A5DzVnTd
n1yaK8CCkG+G1L2H+sbsSLSNSKiGuRpGFiTln8b4Y2j5988dFvv/GfFmwW8HuE3ldJirxn4ToSwX
bsALYwAaDYkCgI+mcz0t1acbVqEJqpZEB7F+vKFGWI8Lz6yl70///un7Oiceq2x8H1J+mv/Um+HI
H64vw4XrA6kIB6KEExXA2TIYKfN15eXtqcEK1/oQWcYbpLVV+ZDI1+umLmzcSXzEA0QWvcFniVnS
1LpUJa9Pb7p/KoaFuTr/OpAQDh6jPuS5UGaaxWqy8e3WyIh1qtdmcxO3C/nBC59HjIYrCA2J5gSG
mS3FaNg8LZUJD54ENXgtvi02PWXfJ6I6F11vF1pFieYqag9AvyR/tl36+7tz/59eIeBrUAU/Y7wq
IFqu67SzT8O+aA4xXwhCLszOBKJCnyueKHj+zTaqZRZuL1wJyqjCWJvl+ALCp4US2LlXgiQdnunQ
l5k44+fJRlraTWaVOkCNdZDaYe1HcX1jy28HbFOTMkrTgE8CAzPvphwyPMOY7PWTAxmMzv9JXbIu
obl2fTXOzzWs4AKdCLbgnubNCcISyos1YQBh0weVe4tUALG+nZyFDbyVwYftgiZ13pqQK2ZAKWAE
nH/0dp1CLSTN3QPSwQADI4N/fUAX1h9JlIk0EC9JPAhmV4bnJWmhxY12coOyfk3jl+ufvzBfaEnx
/SmHYU7Y96+HDz2untAF94B1bp9lHsOICQ5h7fm6mUuj+GzGmJkpbGtgrvBOzKgCfQw6tbAmFww4
KOYgbYm6ynkHh3RaPyt0nEKr/mU8GfnC759m+Wt9YZKFAEpnSvzhPTNN46frIjap4ZSVYZ9Y8Stp
1/yNVDtlrMm4ztTfb08V1nti3SCobZ/VvHWvabJcmMCIrUiypf3N9z8Plgo4XDRrorgwi3FG20zH
jmjOqTQCym/apQTvpYX4/P3ZhvIyQgeiZ+5Jf6xjFFeT7/Ms48ej7RvAjQmyY86WAlw+fulWCXjS
cmCBmls29Ohqu/Pd70NE0IUPPRC8XdAZArzp1zWnucaagQtyara0u4+Hb8f7Xz8/m6jOgDCMloN5
NA/cGLIZC47wwjp8+fWzE8fNrCZM4fOZHeV+kNKFdrlpmmcnAtwsgDS4cIPoMJqin08nQlBpjzSh
44nJB+ncW/kPRRd806UhgEQSrX44c3C3s5VGC2EntKoGqJt6QeOKsIGo+PXTcHEUeE0gztQB0JqH
yqlF8tEpKJg0jSTI1SnLadiMP68buTgOkKng5gOOBUWcr1OFZIuv221MTp40gbMvw65eyuFeHAcK
y4iWUdMG2u+rCUmbkaImicvV2CY5WDjGY28sMY9fiBOmHAViKVRucCpm44BmWEzjHPxJpPxbGbs4
vY21tb+k93Jhtr5YmX7Fp42FVC3EUERKTqb9pyL3eby+vhoXpgpSNTrowaHxNZUlZt9HKrpvaQm6
RYA+SFqHJpQfUDj8/vlDyOkj5THBLs8K/Q2TTZt2BTm1xNgISx3y2l2IqGbrAejCv/waMp0TixoC
268jiRs/lszpmgNSYBArC4hzYxnPWf5xfcJm75gzM7O9JQa7a3nRN4cxjTI35FrY2GHS7OmS0PBs
5c8MzfZXZ46akZKxObB4uCNN9VSnw+/rY5kt/pmJ2eZShc1iU8OUOR5ar8ufmamHEFBZ8CoXB+IC
vgTFKrDQz0NdoxVuKgrRHHI62Fu791hkaVm3uj6WS8sPsdFJEwmC4meVQpZ7MXOyoTkkBfMfuI3i
U9x4/razqLhxU998vm7v0tx9tje7UaSH+M3OSXPwqjSg/d/UfCqQjLlu5MJmwwtwKnZBRhO17lnu
AqApQGQSJg8ldZqnVjjOmhSVd+vZ1I86b2hP1JdLJd05IGjaFlPMCIVgINkxm7OTxPS2QbcVtkXb
eQ911q8kK0KjRQXW6SJTl2FuyzXVwcuR7ar+1/UhX9gtUyIWvhsr6Z1xDFXSL+ORtvWhMUsAkKyA
WvbCrF7YKjCBv5PCBtBHs/E1sU4EE6w+pLq/5TwJ+ch3UpEA/egLpv4FkJ8Cg2ku0XqMBlbcqYDo
z19HVta3LE9ofSANv61L7QaKv/dV4qy0sV5x74eTa6u0lc9t1b53RblWOiCk3N367UPtjJAw2Q/g
LrXBsuokCUKj/J51NZCZaTioMSxTCVLcY428GdRcVsIEWMXZd/3w5/uLAi4AFPEICHLOcApF7+SA
sPji4JXiGHcAK5RNcXvdxuxR8Z+Z+q+NOVIBTbtJ5SCuOeT6DffaPR2cgIrHtGZB7LN9tqQk/Y9U
82xpkGSG+DIw4mcg0VwOg504tTgwTxq/C9bbhzbzy7uibuVt6jDQ347WuErwAAmE76vdkIwk4mU3
Bq1o7UdR2uxJM100pRHWWTdmqWWh6Hz9wTLaPzkdHSRwWjMzwQxf9Euu4dImRgF82sLI0KId/Ot1
V+MlPKa2hV9vue+dXdSBcNJ1GcsVNFq/7+um6Bn5NHTQAOw8OzBS2UY9to446EAFFw102mLsx2wh
yXnp5AOuP6EwdHSyzZUUOjR6xW6C9YhPrb33lpAwlyYM+RZUE+DZAE+aDWIoZW+MVIhDpq269C4G
QNsN7CVeiwtWfNRfINEw5ZDOiokl3sUa3GWD3hVv22hNOIIlUFh/VboUrF84L+D/QdYZfJRw1fMN
gE6QvBRFQg4QRP/L9MIOdLPettLbMabFgYZUXJDETh9eP6bnVxKi3X+t0QgZ8RqcPdQyt/UHxQdy
sMeBRm3doI7lW8Fg1yoombdprX4JZH++MSaTQJP5aKSzwEX/dasXauyFVhbkwPXIeu70zcKIztfs
6/dnQ/L7EoELx/eBs0aHZtJ+kCE9eHUSFRm96XRj1SV05Q126OYkdMtniL1FtsZCn74lnQIfI1yU
5UVI3d606QtAfU9IgQVoDAgSv3qPkRLrWj3i2nCv62MZ2swBnyvRn0fdXg/Nh5/5wcAzbBUtSOM+
4PK1UPGqMa17Gps3OnrIKm28B3fiibEcV7Bgt6ISazMbHsDsjVKlMkNiyue05I+Dm0UqgVIiqLy1
1Ioqr1vphnjsGztIs3GDUsVd2pHQT9QqFn3YGiqsa4D9vWIH5PQW/RM1dBi757J2bvLeDh3NDBuj
DEVfBGbOtjnwsQhWFtLe/yisv3pjPDvxCEEb6NSuNy/7+kh+UifvyUFrCyjvWnUbooJW3TtOI55B
bQcWndSACKOClBhYBjzzjWdt9Uh02TwPGqS4GgXFW0duYmc//uhTyUEGm3n53o+dEv9X4mqUkqxt
XhnR9Q10vj///WLEaag2nGMFNUtWrlUwZz94b7X3ttTNdPZ5OKt/rE/IdwPzNE9Ia7kL0SHNy456
8R47L0uP5bPdP30eV/sUbIGNYJ66UBC+Fy0r6NGIfbWyqw4M11oMcBWoc5K1PsZQ9F2YL+/ciTjA
CuI9iH5J9EXP8U+uyId0AAX+3qf2pk2dG6Pwtm38U9N3Q6shU/1u5HfMA2iRAuu3z5t74oGq1kfk
A4mv1skCU+9XyinWWZkHgNbeKOcx6Z8958X0q2Do7x3zl1Oaa44Cvq83gdb8chsz7HO+SQHlrLo/
tOhCS/0m/KXx+3XdcBDNHdDBvTasp6HKwwJcNEK5NyM628fhLxVPhr2j3Y3vP/vFQ+fc9lkeKTvb
SF2FlTlEuuhXTd9HOdqv0+RZG9+AR4oK8y1NoHTIZWDQFBZR7mpDxn7VPQa4NdRtxe6Uv/McFlVk
WHfAnhTxz7jMoj5NIXPwo4OmdjFAkhqtDEzKtcEHFvD0sU3uG+EGGlJxusOehzSFUkFN1rXuhIoN
UW9agVUlq7pp1x20Pjs0P8UCLTc2vxuNcW2RNqqR4KltH9egCDNp3fa9tol9vkZy6HdSIKA0GB6E
1glyYHeaXx4qbpwUoVHf+beSJzsNTOijqYAs9kHIPj72aUaipB9uFTuaHURWYjeI24ciyVdO1ayG
jIfM0zBVNsKVrPzVdPk6KZABB5PH7TA2vzTfXCWm4KFWdj8ta/gwiiGKPW8FVc8Nd0t0t8f9RnHv
1RjLKkhBt9tLEVnkrwMWrFbZj06VhUiUNDkmvReBJZxgsPwgg+fu+GNr1IE3yLtyjI+ZKQCMT60c
GrpOvWatdTeaHpJF/jEruzDxtZ8g3b/pzH7DMusja8WjdAGfMvV31NCCoc5v3JJGeAPuRvnBSRd5
VhuM7K+CGraUGzBSq+QjzvEjvBraHG9J6t1xbbwDazG6tVO2GZp+7WJ3jBmuh6Ju1nFqgBrUr5NA
Q5kXemOhVL/rJkHA8sjAWzQqO2yLj9R5wi8LM9uP+tK7rTgUHLrfhX2bd/e9896on2Vz32QviXhV
dO8Mb8L4GLFrkmRvj88mfbUpBaliGsT5GIjeW3kcFFmsXpHsMdcf9c5cWa1/F2d2CDnVbZqpwO1+
aay9QdLttrCRXOnex/HoQha+fy3cZ5e6gShkNDZjVEIwmoCQRuCSA+PaGmnXG9/sVzb/lTePrcxC
6kAtoLrLK7Ue7WSXciMsWqwCV6uxfa8q6KfrEDa236CYbhQIvqGb4+l/E3Xjaj+S8r22b1NX7vw0
/m3RHLnoOsjdfe0+a2CHJWW6EjZE1XeFejbtR6stggRaoznC9GI4irIOJNNPuhM/JB7NA7PO2giI
nWPitn2A/OcuqUmCTZJjHcjJKskr9HPRqWRFgkIzvXxFdTMotSRoi1cxHivjuU7euLRCjXggRqAH
fXzKShF6MrmjXrmxUnFXdmQtbVxjTsi0Dn2IvzWonwugNooSGqXVPa0fUrrrvCoAk2Bga49AxGwN
+DojxfNbe63zHJzgd8T46JKT473k/nueQb9XrnydB7X77pY/DedGkDhAZrWPJTxEhlnF/iq4CAq9
jfImBknQDeMPAp5VVOpmIK+62pnuWzVsKSrNRL137LFxdsyQQW38dEC0YrB4rQkbHD+as9Kr8uAz
+8aKX6DM0lP+o+kpruQm8lo9yDhZKcmjntGbGE+hkbGgt5+dvHQD9O7wiDD/zmzXdryvRvj1/IdR
vDV2EkiwFTtQIWwT/Wgmbr0VGQRFZBzVdRGO2bvDq9CHh1UGemWepd8Gmp18eKRMwsZTazBUYf3G
MKv0nXKMAzSF3nK33RmtA+1MXq65fkfYIYcqN2nsNc2gza0gdNdKeRcT92ZoHIQaIMkpKVwGhG0o
DbP0XQ533WQq3ebWW9E8S3Kb2jqQbzk0yqFu4r7lowGabC2M/XtLPsa4eJxBrUT9S6PuVtT6quE/
8+QUp0etr3+kiRcl2FlMH8OKPjpOERai2DjqnqCxpEcMKMiuGaGQYvYLqVGUrhEif42uJmpgtFlN
XYSoUcwSSVlV8BgIS3vvgM4TFdpORYbdh1D9DYrxl2s/eJqxIrRY+dUfR93GzcowEYimH+VAAyCt
w67aEu7vTd3fpMYIoA56O5JsRYpb8Obc6mYe5ZYb6o3clD6AgRAmz9rfypJr6GdHjV7cI3e0qQs7
Ku0deMdWbVf8GYf4BqcjzLVbVBoCN802mf9HAnrt3mb6HWtoUGav3JQRKo5BU4xpUOvvFNrVlWLr
QZ5kt4VQiVdma1BjovoFrdwqDgwzikcSxs2HUz7Y/iNSShthH3gZgSAbuW0zcMxXU6jQdLuNjqNS
yCoCv14kVR0ZWQxmK/FBvXRTpfaqKdtXQA7uB40gwsQvUEZ2qJpjbJfDpgFEg7rNo+ZtUNZYZ1W9
LmtUjTmvgebfjhY6Rtps3Ros8DtAY02+6boCOx+tdt7tYIEkLt2S7GfK7r32nhi/zBq7vERcAcTY
GPtBr4knUj/4cfzSMVyltL1zNIQX3lH0auUxum6IFjRqCwwukFNZwM17e+y3NMU2okeu34vujxbf
J/1LV2/RPYpJekiqm6x+MW0WQCQxbpzANN89ruCw651bg2Ob6wGGezsk1i6B4uDGJu1Hl9NN2htP
qml3CNyCwSuCWP/RlQpn2w1GrkH+Z5K9/yPSFwAOh3iT6WvpvPrWnVniZsuLH6S2Q5OdhC/WEve8
S94c4CB7CFrDYLIbim2v1KqoM3h8PWI9ltQ41M2LqF4N+uAMyJ2Vq35Axh1WExUfbX9bMgtdTF5E
DRpWePGa7Z4xHmTesbFN3EN4BOQ/h/pUUS1i2q6xXkSKiwChVU9eHeibp3DESXaU1T5usrArfkr5
ynCjqKaIVPraNvcJWVsOBUNJd2NCo77nAIc6v5Ie7av2LaoOAYtXBS6apoDzzgLqRD09cX5XUVC+
7BNy4nDeMX3wKPCS27FJEA+AJUTdEqD+HZMFhtwQJwt5c9RrhffWsx0/DM6L668oOorHo1eriLgP
rbUHGe+GgcC2zn+Aj3LloeDr4VKq82rT0/omi2XYT6FV14dd4gdWWe7LGvHQ2G5Td206MqQ6uqGH
x77rotGxg9x86bW3yr6h5hEJC0c8Uv+eZA+F/pqLZ6szQ6spg6R+6dwiyMwDlVmEfRbqsof0CSIb
+uJXR0fLQ9BWBK4bRwnenrQpwg4riRjGqtBwUpmhh+PCpoaQLlkpvEKxAK55W5nw/nGPhDLYHzNI
UzWIE+0ImaigwrFAvG+nf68/Ps7z9vCEaJ9HxRwMWcARfU0mpIVX92XWOXu7xZGMSxC7kdJ+tjy5
kDQ7e7YB7AZ6HjSRAFwOnsuZy2VlpfdN3tl7S/N/6FX1mi6VPP6VfM+8+n9NzJXtEGUUbaOkvSd+
Qw6xhfdaxXrjdQCHyhBC9D5GL4T2IEs6RjX7CzahTVlEEujHWP0RED1EhLevZFNtuSmcAyPYaLET
DWbTrXwksda9bdsfygG0oIuFdpsPLF9Ivkyz8HUIyPWjLAg2sokD+F9a4FN9Mx/yinX5qO9jBVqm
wEvHelfXhndvZhykhrmPJBYktrqg4Xm7rep2+B4CBGlnD6AGB2hsVO0BR53lUUkteG77lbHPkU67
r0Bwv8J6lguAHP2f1tFsoP9wS2Aw9CfSptm+62y7Kn3s9b3sBn/HRLtmnO5qK+WRA8Q+3ua4YdE5
cMs8uNZqJI9Jmj6ZqYlqmZ2Nt5nTNCD7BEeZ7aX9DopR1rpwXbnVU8DhEqDWAg6IRshqA9eocKsI
LI3FqagIOqotrkWlQitrrbl0k6Q5nixN+mdI8NKiNkOvUdaPG0111UrWLXhfR3PD+zLBT7P/gGOq
jVStjIikhhFiNcpNhoaJIEMtdjUqZW81NmQrXAtyVwvrgyhXX4kCxDEojNgrKrrHcmzzo9Ui7Zq3
+5ZVvzxVx2uOpM/K4Cb5VdrQNHHcvIk4amnC9eIbnup4DhTHVOX3OMyQ3nF6XHVCQ1hLfpHCBgd5
62vbpmmNJy821J4NWgm5J4LhVDIJBkdZod1KCF2V/Y1d5nKbmv5Po/DXcQJS9mEsykDTMhHFmZ/g
zR7rgagHOzL5oDaO0LO7OG4H5A98+9h08fCUaqANTQszu4NLxrOi6j9K1/pbDaAvFpb+wVzwJJuV
gvR8qkjYx+lr6adj2A5wimkmSsx/JTYEz3msE1J7POXW1uq8fp+ZzqOt9C3APOu4NF5onx/6Ntsg
1/qrqhFveNmtkTQ/+8akEBFB1OzZLXSCwEAQpn2+VF0485I6UOU+lDnBWzaRNE/O7dOxpGbbS9Nt
Mtw9ZlCUcO/22wh3/E1fPLMyO3sGB1Jg7DpYiQ92/uaaW9e6/7YJJM9MKMcBC3JOAOZCSXIoRgzE
naQNmR4y64XWC6f7LIX2Tw0FBxt1Z2T/5w1QmdF4nYdy0p6NKymPHbul5p3VHq4P5fxCQWsqInjX
A14DHZaz2RJuJ3iCe3RPxWkoj0ulyrMlxyDgAieVezJpZ8/qI32XgcGa6DhGfs8CkVtaoMvklThC
LSz7pekChGzqgwGu74yjB+hB5qrEVHtdPXoGQuZAuXf9Eu3ixfF8smJ83cIoqOu8n9yCAYFLx6/W
hfmeiSWKvyUrs1lDG0Y+VARWSPWXZpsSb3Tyen3dl0zMzqIyPGXnBkzkfpiofYNMw9IDcbp85pcT
kssTrA/n5Ayi0aK7UW8ZTLgNCnt5JNMP0YYAQLOlppLzqhWI+EBUh7olsKMgAf+6KlxXcmwrvdtr
IE8B4ybEknibQmS8AxtQ7/pyV5WOdhvLRbqWC7sOloEOQYp+CgFnF3BRVbUludPtkyKJkHi8sTC+
EoinWPnfrpGBfQq9B/gLQsuzjlcC3vyBlardZ3Ehbpusjjcl5+I3S331SCo6rPROLZGYXNgmaCqe
6psA7wEnOBsfFF5zKVD12xu9NkTI6PcrLkHI0bnDktrVBU800WejvwmE56DamhXMbLOWnu9z9Bni
5zwyn+Aqt/Qxur7vnUtmwJCLuBD1zUme/OtewUWeeMjDYcUG2R5sCylPcCw2gQ7QxBFpfGSG2iy5
xwuO77OMi3tpQNDBcxTftbFZvyhO2W07etk2BmRrxWNcxWUr/AjdQPTB73wDyd5KhpqZ4MHKLTv0
ORjl8Lrj8X7Q2vHATLxoJCnIupX5X+K3/eNQFjLkfkuCykn6m56keEB3FgSKE0ZXg6o2rNP6mwJt
z4Hl7GILNPCmjkQ9Z0l35NRO1payAW0xlLnOcwbIAMgmIkNo9q0sgaxwqFW8qsxErsFWfRcImiSr
1tLldgAUeJWTwdvQUuRHUsqYBRI4mj8y79L7qsxqlOh0dIeFTt30p5bGUKi8viiXdhmWHZhHUPeh
32m29BiEMZJy6PdWS+I9iS3ttVFxedBbJBGvm5prqk2hORAHKAWa2EYocM929FjH3Ey7vN832iQR
Qc1kaxsyDdveS+4clSbrtsIkenQY95qbI5/YIxNw/UdcGi+aiQAtBGIACPSZfy+MTu/arOn3ZlI8
4m0LrhHO/5R2Oy5cihdcMCrcJgHVLjD70Cf5utlBJpaatsD1myKFS4EUj7zuNNBjV66/PaIvhiYP
/Sm008pG+nENQ8rt0d1irvWUrYbx/9PK7OxWAP+6rTkimhhvKu0P6dBLsxAPXViaTwOBZPfXgUi7
7zQgFtU+G8KRPnGxFksh15KJ+W4vC8TfDUzkbDV2m0r7QZZgKRcewEjJAmWHhQcDzLy6m6WijUGu
1O2VBZRyoa/5OG48xCllakIoW6zHPn7I82HhHF+4hx2AKabar44+jjl62WtcVJSNrN9XbbPnw9+0
exZiXRkqaD0SVfbH9zcdmp1BforjDJnT2e52KiV8rTC7fQ/d0doItHLl4+V73cilqUQMjrZYD6Dv
M+qOAV2ennLjbu9Uboha/X05inc15Hc50YZAmv4Prrcbr+iX2qwuhBboXoDZiQZuUhH8uhP9VB8s
lXXjHggF1GmPo/0j0XFZleaCkzgzhAcTciTuhHSGj5jfiI7BeBLXgh5H0Nv5O6t8jts3abH/wcxE
MOmACcfHTE7H4pOL0GN0J+VQqjx23ZsevycpDWOk94SRLezCM6eH8aBvBWQryPmD3XDmJajrGUVf
xNmxr+mG2uYWXnBjdZBgtMxN0y84jLN4AtbQOoisBBJyE+L967Bkh9S4Ixx6HNidi3O2UGU5cxbT
a9ZDCIaDfCHhl/JUZn6Gao83lpFw86eBGas0M1+v7/J/aLsvwfpkxwdTBS4JA3qjs9WR0jIqa6iz
Yw7BWa+5a4fHxHzM8n0sHzJng55FvfdRQC8Cqh5KYwkvcnGYn1IDsxsxJkVnUL3NjlXq/EGt/rFH
vg4xVL3UU33BEIAp2BUWMqjn792eecnY69gcg09CwxPh4N+m4JC5Pp0XjpQL/jA8fkAtAtzzzMU7
ttC4SsbsWAJnIaE6qF5kSQCfW0hEnDkn+D5YgSUsGdLPs1WzWGoUSJjlxzbX6dpparrmvtOvSG89
o+lbBL3uW6HquibUs2RcXR/leSw1mQdLi4e2XKguzeMYTYgO1Ba0OIJkbKVr1gbQwnWuiASmmHdB
bdv73BkjCwqbhvx73fj5QiJrgZoGaA8mItN5WxEZzMKTJKuOaB5TyN4FyTfZf0AT8sXCHCFYGoRZ
3IEFYORQyyzQGCxcky3JJF8cCB6PU+cjpnPurmqaxGaqJ9VRqXX5W8k/jne6PlXnLgrMg5NvQujr
Qcx4drg66RdirEt+VMC1hZVkKK37Rr9wUZ4j/DFfyLgj6z2Bbc8ecKYyaF7rNT+SojjExEBpPV1V
PqCLzyW1dt6oRyDyu80LpOAXWQ/PZhHwXqB88QevxwtA3N7xRkH18dg0gBE1VGvWYEQrVqM9LPFk
nN0vM1PTdH+6yDSKzkjmAamC1Paqx0uMDd4K6Elm7CtgvK6v3VlIBWPIZ02MXigmnF3OYkwaG73Q
5Fg6bbfzPUjieGbHb5iKaYR7DktZgyM2zb1v+7DJMngVpmttYkOc7RqoKLRV08bj0ScSRWNur9yS
7XxOf1WCb66P8tLqfbY1m1IhuBm7fUqOaKMOTar/tvtqg3fR+3UzZwfh35CQsAU7Ipi15zBjKBrU
ZgaPdCSusgLW4MWc2u1CVHrm+0HRglogmpJAJDedhK/bw1JCBwZh0I6msRv5a14fzPajoenCcbsw
ZaCKwK7AOxZt2cb0Mz7tQlO0uZB9q+FQp3LDetSZ0I9volMpNRdWZ+7n0Y0NcUsT14sLZl1QYMwi
KjRcelmbAriUmg3gEr2B5h17AhPwmxpcN0TvVgAAPrqWXDls/D7PlQO3AtL9Ke2FGGE2oaIfKNEs
fzzVKGIPez9ZOtCzbfFveOiGQpoa+afzEK7NYq6VSEGcHOruzK49xH63EF/NNsV/TIA4HAxKWKoz
1RPW5ixnJUzw8R41KoLsSz/YAU+y70XZ/zEE2rTpXgTXxPxabA0rt7no0fJMqjHgqCQFlp7eVrnZ
Bpyrl+sHarYJ/1lDuAj2mEmz6SzO8bISPkQ4uIIBkLQ7UAZlj3G2tNVnPvDMivF1qycanmB8tMmJ
kf0Ys02HWhgDoq0tJYx+CCIWkkTnw/rHOTH1coEY/6xQ1dZ1UmcqHU9UcrDa6gBFmlFtLPFqXTSD
pDUeXxbgU/NjpbLBGBiYR09ILwPMk473aSrdAGT5C6WkWZiICcR4/mto3gVVkWzgUNIbTqBdACNB
F/Bx5w4/7OzJQKqQOcjKG98X5HSBxkaAiJ44vC3mhSUJBXSr6I3hBIQ/SOaFDHxAiZfaCi9NIQyQ
qcsY1BpzYpvYcIAcNhSOblYDiQnCy/rep7+u7/Jz/4ChfDIyBQSfXK0tRcNrNiDJIMlWL8ttB3zQ
dRMXx4EkA4J4pJ/OoXQ9NF6dxh5Orr9hiCyGo+wWvPiFUYACD+ARXE6gdJgzZo65UegNbaoHlF+t
APwbC57n0vfRyYeIARoscKWzWQJ5NlRA/LR6sOMSyNo8+L5gmAsiPTRzoLV8yt3ObiGjtiljcDkP
soiGcp0+X1+CS7//0+fnzGR5LOBPXXw+NZ6Tce2kT//D95FhQQV8ugfmwUem6kynns4eRkCCDVCx
Vgt0EZcGMAUEeLVMSiXufH4SVtRDwthDHjTxW1UtOJHzz4OKGZETmmkQ4JxBj5Cg566niHiADHUI
3VZUCqLrM3Tu52EBj0nEM9hEZ00jpaX0Vq908WDLMEUpxL+jOrog/4+z81puHGe79RWhijmcMilb
suR8wnIkSAJMIBhw9f/iHOzqVnu3q7+q8cx0jUcQifTGZ+2rAn0RPwCZvn0aUPkBEMCk/3FzTaht
LEut785Zj05YlAd5P8zGnzsakSckJNF2jFAD/vn7oWHQfhZU2e05JedC0oA7HGWBPzzFsqd+idrg
YF8GARwdfbRLM9uVaSR7UimNq/YcCf/G9yMpQyfQf0qtf/eu4HnAMoIsBcIZVzuba24uMrClzxbX
UAXrAxLyz2cHnuOXEZaV8csJO3kMcMMJIzBZhSPaPcafVCH+NMAwAqJoiKMueDVjecZfRvC5a5e1
r6FOvdzyGvz4tZDb/qdGzW/e1FKehwoXxGRM6M/9PkqGqu9GYaefRY9+F1R92z+hNb4bAVWPOGYR
38TEX82FSws6+ZnXns38vqpPYvP3LfjNx6PzE+c0gmPIpV8f4iStlc7ynJ/n9DQVISoP/ofPR2LC
xXQDtnUdsGog0uWCDsLOPUWFFIppe7L++wjfTDRcL1Tfwf9aZuJq3+koa3Pm3mFnaSUNQWn61i8j
1ob/PMpCnbax78CMA3Lm94lOHZ0xbxyqM0EPyOdn6b//VMb0zUygCxcDwINE8cQ1RKrhsyxSNvGz
0DXETe4UECp/f4ZvjtuF+rOQ/JFjgA/5+zOgtN6d7B4XHrHLfTHaERnRjtL7CaAFBSq3xdPfx/vu
iX4d7+qdMdqiyb/AeAOdY8fqY+0noZ5vzlwTjHhM/lJhBhHI359o0Ao1lZNbndM28VKKkuigtVb/
/hRIykDaBq2ZKM26ckbMVjLLa2R9Nl5GpDrv/4dPB5IayRgE4rG6fn+CrNZpVYEZfJbzi2F8oqPl
75//3RsC7hr1ZEvCDCij3z9fX4o7oXxdnd0LHEK/2+Xs9n8YAWfsUgqNwpHruAQrRjUJRHzRemQF
HpRVfHR2KfRE/X2Yb7Y5Mvj/bxjz6kW1yCTpnY1hah5b1YkUF0sP9B92+XcrFixcTDS4uGC5XQ1i
aV7jwXWvzq3/yS+y+GFDfDsZyO3A+cNhguvv98nQOFrbkVaqzmb6kvpaADxEWGc/pAi+Cd6A6YvK
GYSilrDAdVJWQxGIB/RKdfbQ1aHLte2hnr75LIoi5shg0lFDcA+Ykqn54e1993g2OFnY8zbcs+sC
Ro/RqhPK5udGfZr+vd4+GPPX31fBdxOEdA6MXoTzAN24OuwtmsuMj7CpswrSF04j1npB9R+W2reD
YD8u7dLItlyfxFYPp0mIlJ8HFB+bTY22yJ8K2L57VYvq2xKBAovtOl9UF8BYzS2GaIe95yLAERnp
Dzfvt0MsgU8DvHsshStTkVVFZ3YdbqxGK0PUaAd5ywNz4j8YEN9YpAg8weXXseAAGLqqnxgNq8KS
num559PTUOmRrZCFsqcA4et4Gt3Hvy+A74aDztiiCrQEAf5b/L+adW1vzqKs2NnnkPt6MIr7xjCD
GT9aevf3ob5ZBku+EKgxeKHLefD7bgWSFMY2mChn6T46wWD8cBh8+/E+EoYgWsGiuF4C6azSrsec
nNldLkNUmv/9238z/agIwS3v4uPdP3ZKZVGSam1dn3sDnaKR7UY/iqh8d9IAgoKCaDwA7sdr4y53
xnpAJRyseKM8eujzLIek11ZsXjvugy/e0OipieyHU+abi+C3QZf//ssKcNFeUqQibc62V23rWUXe
OO/N3EiGrP/h6v//PCASnosGLKzwq+MGbiu6eD04EVRrw6y4qTsoujXPXPqx473OkwVORB+27Iel
8c0iR9QYkCRk1eBSXusV0W7SUJPmNeeincMZ3dQdjd15lbZrz//hlPivBv/Ko1xqQHAMIYAAUNeV
gdC1/tRk04g5VCfX6kD0QPd5HyvIbmUlD5n96WRrC9zUOgtz9DqhQFKnP1EQ/wtIXn0LhJVxcywx
f/PPcFiDSgfLGLvzoMjRadGb5tygWCT20C0/FCvlIALkP1XV52DMAecfvVrxtgj4dDsJL9BkFzHO
AgcdyJzEHTmb6KnU634/UuCXx3dstMDlRpKl64Kj4w3wD25q8YCkodejYCk3V0YqVw3zoVz5kvdD
kKLjzBoufVVFSK9kWZ3QIg+85sVxD3bXoXeUbglCkAP7KTL4x+QjdICY0X+Tj+ay63RSxr2BKmzd
yzgdQckOZj3pIKRIV1r2zxE8DIXbFKliKBUhjnd1wplTM8quk83F5DxcNdlPuczvHgWO30K2RLAb
Z+nvW9WZyWxQr8fn60FtLE2pXSTeRftK67e/n3Z/HKZ4Euj1wgFfDBA81O8jsbLozamyuosTqinm
NPn7x3/zIP9h7JYi0qVA6+pBUEfbsqaj4sINL/DahExtqPEsLM3QT38SUl2swN/2AuQYUOGGNYBr
Dtntq0PHroxZV50zXPwZcMhppXWrkZx947ln68p6/PuTffPiUByLejfYi0ubw/Lkv5ymhkRTOZrG
ukvVrQmC3T8Yo999PEIXlofABYpjrlN5gpcpWCS0u3TmVxab1b+ag4iKIIOHAkQkC1HMdHUXqBGt
X6VjdBffiN77nwrwv/vyv3761btpAAKVbm52l5a/ho75Q3j1jwv66rtfOQNW0WcD8vHd5aWYz+Rl
lA//PrOI4C2NEmjEwcb4fWaJGNkAn7a9sOq5r0QodeuHXfHnE8BERuwZ3jfm94/Uo+9UEIYDB+Hi
zYdpgncxPxXFFP/9Mf7cehhk4bh5/wHDrq/grLLmNIe06gUYqoA3CQECjVeJ7d5P+Q+ld3/ON4YC
rR9sAxSlm9fOBQjbfj1ksrvoaEPM4/GHq/anj1/++y9bbdI0JlD2312k2OfNPcvXf39Ty2L//dzA
13egJIyuigWzd7VcoTeQGnk+dJfCoWjU9iJd52Ha1QFpxQ9r65uZh8QhShQhp7pkTK+OKIloWEm1
abxAH12JDQoJQ/rP9jFoUpgNOEk+/DDnuth3VFkJE7yYLqM7AqwAqMLj39/XN/OBXmXEXhYX7E+5
piwVjDq5HC9o5Rf0QMm/fz5y8oBhLQ4eyryu5gOvrp09rbQvfSLgrOrqn6ntS8U1IN7Y4wBh/aFx
pXjJZugm2RcfjfzFJeeJqSX1D/7dN1ONrYftjZAFCv+ubVEo68yw2XLrIs4mGE294DF1fjDpv5mJ
38a4CrsMvdtjtWGMPDeifHxogTP4+1z/eaeiaBc4WiREl1j6tTNs1VLyXMcIDY24eYPrJHGMT+pu
iIVemOHf3xk8U1RXI1qoL5HJ33e6JoeaVZppXDylrUstUnlA+mz190dCeHBZQVc7fiFqImIF6woN
6FcufttJlY6pg7LdwX0wWrMXsZsaZ3v27QNwIVYkqjxNECFxRZhqHAg2cIxddPrK8dAUsJpRQY/E
3ogGqHgqXXI7Ln8blj8W/iwAyGvZh9DS4VSgtnQ12Zzt275/E577ppULYb8tvS6e9ZJuJR369Vhn
zdFSBghWhNWyBdha59uGw1FyWr9IgDs3Ny1QPnkAFGoRFR1pYK3lNIQXCcm0zpnOdJLT2cBXAHKV
hgbJkkEZibBoovMR0JwN/gSUFwFOoHHNsDdl0tVGzLXQtE9dS8HCSqi4q1E45/v8kZnth8ojxuKp
YcAh+rD2t1ka2/OqKhi6ICltwm42Pxy922eutvF8EixsWmNwX4RdbG0m30jRoHYYxA4UQblakUhr
XDl1oo1GmNZ66Atva9AHV9tRzQgHtwkk3AcQ6j8Nhrypt5ceDyfzxtCTAuWxLhhqVp6GtH4twUuf
fXR0W2I9AFBU2q+Dl4YlUgBAL+Fj6HnWUpCvbgxvzdRTKVc6STLtvdRuTLEVHkhz9bBSYGeWhr4i
BAHw2dzNjQaaHFR/+jpGtQy6Mc7owZRsozdWkHYHlZ87XRw67RXtjKFRJT3+Yc91OKI134aDlHax
qsdYx3tAy1KgiS/W6KecjDul7+X87jdwRnwEeVmdr0ERS2x73/uPg7oZAAbiLThcCx4t4fkRDJhO
bkdz43SHumgg7z0mrWkdaggPFNUngjiuOhRjUhabVgzBhGS5B2aA6PhGdQN6iij8znRFQd9Cx90a
+IOkJE6AAU2hPYvsnE0bQ89vc7aDnXhSzmp08jyYzZWWiwOpN70lN3aNe8RKNK2Ph/qpAnY6EBpf
26w/jfkQOJYMJIEY7D3RL70GDQx0l6TqozF5iHDuTldqn4MbA4AXnplnsSFvWP9WgEgnQDcB8X5t
5sPX0JxoFpPsyTLRW5FHBgWKE0Wwwo3bqr5YpOmCZoShhK4+ycSurjYzvFg2u8kgtnxaU2NhnHyw
8jyzGp37dsKtUICMM9ZVMoyXclxPNvJoBXhGAO+YeqTLZ0OBI9WV0SB2nv3M2XSSE5ERz30eDBXl
SeoQAfc5/STLrxLGA70TQaXvnXylD2hrRKO2ifyPvuWyDmeNPVrWKxXGTVtpeUgabKet4Rxb/c5n
W7MACabacePkcy1wwPhAQDgWKualHjArduVpqO8G141QoZv0BYrgiR4V6MYYjG0OFpkOkKltxGx4
LPwHpb34wL642ltFjkV2bus+7ACis73XhkwBcda2ig2yx8AM8X5TxrRMesDKPQ4SktFFdvFQ4NwB
SMYznmd5mvKNbGNvfBnFRlhohzq72WYutqYDna0edMAXNt4Z+gGSuUqbPnK3jBbuAQjLUep+FdTe
2Xnkp3TLC1Ds5yeZbkBHNrWd7ZCENWjYyxv5XDKyN/ht48pDbk0BlU90bgLlAbm0ZQA0CPNByCJU
UoHZmK0m2Qaim+KxItsecdLASuWRDNlK5S8Nuynw200ZkvrObPdV+wSmij0+LoEGC69LT1i9M9Cd
w6xzNu8B4WFeBDhaZm9Gea+ndqRAPtPcJnEnFlXIgjkEx2tJowpFM5p4RxNrxN2z4+x0RgBzHAIX
x5gzvKTijpDXucx2zI9zhKB9L3JVnbRQufAK0wlw+Vy6OmZevc3Bm7T77Im6+ZMF+xXlPjgrq/ro
FyzQEWURw30DsJndqLBrs9CpQSPrYtM70vwAoRTEYkxvl9o7UR36bmOytUm2U478Y+0HJV+J/tIA
FNKtK7rN7V1KowH0KqPcu/2qFwkvNmgP7spEzceGnsrubqDrwVu1Yq2V22nceGZkZwsObq3xlU3O
RL4zpDU9LWnMJPXDvjk7qo1AzzHVhrh7V+w1474wbwe56bUbBnxl0eyIXPngdBvw7p0tt2JPPuSj
jqYv2AkrrTn1GoJgwISSbYmqCGqsLSyKgt7b2UH3xoeseZjZo1R05YAiZuRHBKNyctCtdzj0z4VZ
rLUUgOWm2pkE19DJI0OoN1CZMCFA3VonxKBB4TvZ/iqfzy49QykmmKDohRvK7p9962jPDsgpawWi
nEVrAM3CdgBFvV5jhUuGWCFIwMAbSwc3+arLVx1ZLufEpmvpXWq69SewkMoV9PlysDT1PJzJWokW
wFsrlD3Wbf+qiqMv4ya78XNQ7e/M+cPFpm7uebZR7Z0+b0bthav+vZ+tgzW4+5IDhKVtdBSfkgKe
AF31Bowr6Eh65QNanQPT/1QOwmz7yf9k3AhyRM1U81K1N/6ws8uNq6lI1KfZTAyGQlnJToMo7sZK
HbysCQxhBrz0d25rJxPrE11fwW5HCHDrVBuSv3TGTsA/8Ed8rzvuNWFrXFJNhAw3l6WaoO7vh/7Z
wxE6T8cZpC22U/U77gqAHot6a7aHej5VzpFbGayRjaRr4NKx1UTQ9jsLndAZXxv2ySwTC3BAkx90
7Ou8d6KSXyw/ojDtcvkAGvIw7lrAuLw727rnbIGt3o3Fk1+uFahUPAUqcUwEokd+t/HKG6iRas2a
FS+5i+PtEfDIyj2OQMUIgBzB3OqgGJ6+1mj4NmHbpzkOeB50vhf30Pqirr/uUWGUWc/DcJvTtQMq
56Bfmv4mS92YuOO6sGgfVpq2HcDzdMa9RsD0gq4Q4GRT/zKnA/SL6p1roDGcvU9ZDNyxPdykgwqM
CXfKqz/jxML6AN5HaF2kFNaNwr0DTykdkqF+0Ka7wkR/2m1Wn63mCzZcUGsH33xkVAPkmYL9NuKx
z0w80S4WcmNUCJ9qOyM9qX4CFxICw03okiMUIfoYIjxVCO2pfTa+sHpjDyxG3DBoQLiZytgkeCmG
2ts5/+znIUxdkITogF55EZL2RRbgVI98q3fApQBDauC8E0MWmb19A6mvqrkTRZKTkxJaMIwinBQ6
vhNArI2RgeRnRxn/siTaLovxaA36WvZeIrsCPBHjyZY709kwfmPVF7OhsdbdVTZou2j7mwYjNliz
Kdz72jqCg915D8BFh0N5P0t2Vqh+dWA5OHm0YAkrZUeecUN9XAAj2LzuSq+7uO79GATaKJUMOL6V
Awu9yl+Uv/LQZZKhhHYcjinq1Tjpo3aSkT5n646D2ZoPiafEGT3/K0YgPouDtJpZ5PK4dCNDOxc+
1vYsA6t5GbUNhIUmUIyccj36B7HwCJscQXO8hk2GuI1jTWttQkG341egvNGjP/CzC9xe3gNr21Rt
Hlkjj/Xejuo+x+vCcmy6lZh9IM2ruNDNYClZKQdYRqgCVbuSngW+vMlUNHjqEWciar3WKUjNJsBN
rgBw2QbcHPX9R+nfA8mA2xEUOZBWARDUyM2IW8PTUUSgAMEb1nYbT/k9Ih4ASb1V3avFjzk/qXTf
kvcONpBjb620DDM1ABfprTqUafhNted4yIHYgVutK/1kg/YnSBvqItvCP9oTsh2AaB8KuA0vuvOR
aSdAFh0U3ejIcvB6CEesRJo2kVWsbfPedZ4ggH5QPkrQ0zqepjyY/PtCfuR000+wzsx4mteDvTbI
SskV0UYwWz+7XK0N8VJTHA34P3LsWqRqI1s+OOUqB/lS90J33tkukhDWDOgoYqTRiJRGZ9RhqlYd
cJj1dGjkWwGULDiEk78r8yaqstM8Xkb1NDo724OVSEPVOgnFUjDjpfIa9wp+v+ljgnZbxZNRbnIY
/U4D7+Oxc3UgceuNo9ELcFnA9KA1UrWw60I+RXVqbSDRDYrhRzMNG5QhRpr9WRqPZQ2ub1LNHu7p
bebHVaXWApZkT72budk6DPdQdiptmqBXqvJIMCPkMWlZRFIvqhkLc/AdGwHstqgBrZxfJm+NrxeN
tRszJHRYFTW+HheTTKDDFLcL8t6Bb5g7Roy4Q2TgJ4XfMbvvE04iW27T9NDWewd/pTcDM+A4AJAN
O5FOX2J4bI2jj7vRJzhOKqAxU5nFFDsG0ftV33yMqHfznKd8AICwewGiNmicORoydTQWRmk9DKHv
3sG9OjhpCoMGxE+IPoCUe5vn5nnKt5Z+mTQgMn0a9NqjyG8KH5Z/ERT9ySlhFeoOOiG7XVvxS9WC
VgyGyCnLycrq9oP2xmA+Mw5OiKEFYPCHPpVBWWSR0SAelc30vZJqVYqHetpJm+2Fz0N9Amkf+BHq
Kwi58ABZhMiv8ARAX4Nw7BtYYS3+WAUFHVesb0+ooH6cVcGDHr5nCgezU+lmZtVmAtDYKo2Qt+/u
BD8XdF+ngH/LI5t6KexvBkT3kcNMoP4Ny88QQnvvOOq80x4sEXFyZ/wCOOjzbK7t5nmRowd6Oqph
yDQWOfeL6mU53IGqhn2tR10Bg2joQSgzyLPT1iZSerUR1nYKn2N6r+hbrs+x8hqg41Xc6Aw3qREI
CexnBy5D48CV7XYEcucWfnK8TGPwokoCRYg4QJ8PR8Q4tjVFW4V0pvU0Vy/Cw+vIPPKsYI5qbbOf
fb6rpIldAYMjBy6yNbFLoDYJF1ZSe6NXT1S2O4hE7HP7YuZAVlJZ3TRl9jnZ9bq33ee+WUxRK0nd
N0evk6GfQ4NOOyP79FPIMzDrziq7xOndQBoOdDNsPdFQoR8XJK0i05IkauAwMYNC/YjAOsl4f8dp
G9fwPxUt1rM9rmg3B6y8rcGtRXVb6GU99qZcZ/kEXnN140goDzS62YDL2b+abR7nQpFDz/gGVLgw
B4bPhRgsgTc28mdb3Hstix3nMXPQmFyUSaEudSdD7uJGr6rAHRdMdQ0S+XKbSgJ0Y5OiuwweGtpL
z7ypX1DtgzQXeNp9gwYj75KKl5Qd3bEGte+hLckNnutYgIQLrmIWZq2ehmCydSqgVY/+Vl5lU1Bk
LXs0R9MFrrxq9RMQ+fAZZtc9ZOMA7U+uZV+j6cGNMPunVEzo4XSbVDwJqycbB6IZgcwkEgBZt7yW
tEM1wzAMmIEmZQy3U/ouYR0EU61Kb9930rD20OvO6iivM6Cuyr63tg0rvEdZlUZs82nlovzJmpyV
09XAIBobxymwSsltO1ubguh+3NjAGpPW8dc69WQ0eqhdFXNMBFxk3KTK08ISKNRWQ/FGTR9LBwzg
iVKUsI/oStGB5bNrEenCuuX+jJCHXmJbevTQ5RCmKIethgZuaKPfll3+ArIPNO3kE0N93SFvhqMr
sLCzFwEkP9ezqF0S88PrUO9rRN9SEqCzMQF943HUm3dFu6dae2BGl3SoJGnbY+uoYKywR9gjekAC
zF8wtYdewJXw1lX6BdRfoLTt6JsA/yBSND77rReUehl74sw6lIy08FLaqJAjSKqYTkSRuBf0dhHN
7WGES+KTPYPnAfFhQFMetepVCQOZVzMwU4b1vU2tFvivG79H3Ez0u3Jin9CuCYuySgoI5hBUglrC
Da1WX0E/+dZmoMGyme2ZPU1hmiIuUiz43YtGYdsBR45DKUhtYzs24CHsKbN23qh2eEYzEOU+U+/+
uJtyeJCo6HlEv2xQ+mUM+d0YB+/dSNsuFM1wBwcjTO0NZ08ZkVi9KxOta/P0SmUatum9a3105dsI
Xv08bIzi6NrbtNs5487UsNtgY6fTFuzGmPsITyFxCJwpfPnREGPUG3N3bDl/9Ov5o+pmdKdXG7Mp
NggFJwAQJEQ5MWPvZvPul0nF3uW4Q17XsxC3mOedXmlwPdIckOTpgWDt0BnoChexpnEct9CNWSGe
vHGy+qUr6d7VHnr3koGQPyt4xHQjyXsxVhGkT29SEBs2jl5BCobDLMQdUeqweLFxYJWrbQlamQPJ
lsxKBnhC7mbyy50GMmpsGwhZgmfWsqjjRghJhnSAdkVpfc0ZgDWYh2FOk7z4lHrU4lPq6tjMEHvM
Yrfsg8q4qwoXAinwSLs2qno0Z6HjxUQcypm1oMp2k36w8W+ZKOIcPszYdjEXOhTASmQmo3lhDju4
M1ocMzjRaRUS/L9dejeAuacQVBDgSU/VF+ifW1Ntu/TT76dQ+fqdo/dQUQQ82sgTpFuAZ0QIt8QC
eJz5U9a+lfzJb1VM0ynJ6g/ee3HH1laxSQEt5iulH9t6O5nv0EmLhDxV6Q3NESh5Yemd5j86vZOM
ClD52gvnUiWjIzEnKHDtEEjt8y4xszTIFCrP+2dL2+cSseTmy+JsxYkZUaRdGcjQjg/wuJVH2NXt
AFWLhKZyrUHhaHJ2Y3ZQ1pBkuEAHYsJB2RNnw1OG03ZKyLxiZqzNGxvuH2GrQlx0VPFNhb01SgEH
eZ/JL9nbT40jnyZvuhmG3gjRUrVVLllniArYZYpf5Zuy6gDeT2eYG+7K4fllEi6Q1/NaYhtC5/lx
6GRxU0rjHpoXcarGuMq6CNiblSuc284zd7BIKSpkAM4Gk/hmqNWmnfR911Cop9ixD08GiPR4SKk9
RN3Q13xdmvVtSiBD0hUuAnPzSlF4YKkb+Qz9aIiEyDJ79BsHVapeq4WdWQHAZSJWAwElqDTPvMcJ
g/ro0BnHPEA+bWOSLC6s8kixNiHAMN5aln5s0LTALHY/ddXdCEwbVygYKrK7Os8R98+W0qHeeTCU
j3i6NK29xvMc6h9AcyNWT4d8in2Y2SaCkND/yXm39oCkB1zwk4zzi6416IBxVqmGiJdSwPVTbB/N
D7usvXWLHqBdK5Jt9Tbn7oNyzNXQpfdLiHsgag2+fUJ8zBdxN7agl7rQDFhi5o43TeIUbRW5TXsg
1PC+EFa91bDnpd+edRTwvtSezQKjB6cd1b4nHfroCNtBvM8aIBbSEGR1dbpyPbu+t2rQ6wuUbPnQ
mXcEGJgFXi1rD9WE7s+qsqEvYPu3oxDZe5lD3C+f+lB3qpM2NklHtzXy0gFzedkEQys2BSzJQkdU
WmJfTCS2UUpFxv1YHkxy6Z0qUK69hyRHIERzagAGfqumegrFzK3AlbYOYC1y82UbzxkCPbiQxsHD
7gX/uzZPvK+B4M9ubPTjQ/WxhDAUpZEPJ7kn7KOAogmZh4Rm/HmcwfCp6Kbo5Z3jIETMb8xyOiH4
cyho8V8/HeXdJqvEnUXUbW9NbwriBdCAcZFEyMEMRx7Ew+HeFWlolxkkVjvThH4FCQr8DJYR+Wg0
XhdDZSSsy2Di2KiOHrn+mhEvgTDXGHWCFKsRVXBVruGnxg768gBnz4Elt6UZM6m9gZb+TlD3CKGc
YjXlo78223ZFmABzwDjV00xi9GLModkqd+9lHuRSmtJK3AHSMgal6wKSPWi1ShCFPviDBq0UZQKn
Uvn7LoV2obAaH8QH8uqaJo9bswtnOdyBCnlv1t3WxqZy7PcWMdim8JIWa92wmg1zHzP5BhgcCZVC
wk+ydVFNY1Cnhtg5NfFjIAkZdNdz971E9qfqtVDLSyvI9emLGFpSzmZkGe1O8uZUiRcrfxW2B99C
D6UHd1HwpHZBPMRNXnc0cvjim+HsQpyD2oxHuCnuR0DFg9yY7ud+uAd/LyjKbDPWcsDBPsEDLlqJ
PNY0HVpXwJdTzo10/cdernuQ+x00pzRQwkFzdIG15RkPanwc0VCXaycTAXqme1AjGlae/zZziSzE
vOnNzolSDRVZo54fqp5A0Ay5XTmuEao9DbaIss4eYkLdEGnidVPiS+sexDoUeWXWs2s2a6NshlU5
5yxijXdr+Hk0mZDcrLa6u7PSxwK9+6AuIHCShbr097Oy4gZxAg1S4AI11gxqBPDZAm2QuH292FI9
ykONIbKG6QtVG/colLYDzW9ubbt4JB0sLk996pDhgezeeaoRMPO1GrwWvDmUYSI/OY4ASlZxZnz4
ogsb1KBS44O7MKGz0EQMeEq90ICSiMCWVWidBN8x6HE/2DUcjZmt2twDmLQfPlSLEHLZkn2pvaDW
L2DtvDJm4HtMEdjptOq6mwIh95HcSf3oVbhY06MBXrM17VyEL2sIkgClioDY3ofXopnIYeZjQNy3
dr7JK7SNsTrQOQkyOPuCchEUvvE+tdpu6o7LwVkVNYSUkG6SA/nIFlPamJDmbP3uC2KNMS7lsBoG
iB7grOxuJ/KRGrepqd2gOOTYQMV1kAr7+d7nMi4rGXv2nQ/meIrZYgjRgLXuInCu49zQIwPXiZW+
mT40DZ5EuhL6oSveihwREYRt+n7jixtWQJ7zwa4YYlhNYrZjkBlwra0ZkG0X4X69Dmk/JbMFnS9P
rXolD7iMzICgmATJ/BHBYdjdrQWLnvsQmIXqXzS2A2SggE3F6mXb2X1GqHDCFoBoay8R9e62Zfbs
9k9ifPdGLGvEskd7RsfMkm+BQTPBnVVuInroRHTviMKtQNM9LbnkHEa0Qvd2jmhwbrsvrZYr6F1h
Xjxl6GFT72pfBhy9Ch68bgNSK0WTR5Q58YxzpULKs+akjSWuiDTv95Zzh5ReDYkY5TNMKw3L6ss0
6QbW9Gcxuok1TjAfgSkgEfizKCKY6BSUJDMRlUyzjQdZ7C+sWgg/GU6GWRQKpxE8xhKLwiqRInU7
PMpcxsSjc1j6nXqt2roDdFQNkxmZnmH8H0fntdyqkoXhJ6KKTHMrlCXLlrN9Q9nedpMzTcPTn0/n
dqZmyhtB91p/9KEkAkCMusrmg3JjAkqnkStlUkF2pzOX6quu8wFDB1NcuupGGeQpt0FEkPj8bJmV
v3GoMFlVBdVaVYXwrPXA2ECJg2BTIjX40qqcNgNM8J1JifPGXm4K4fIuACBwp+wfmUjsdprqKhpD
/PzTaMC7nGBeNV18jYf6QaJ3CEpzH/QTD/1Cltbaqpy15TW7ZRnXvJhvk/qkXiKs8q1ueWHUQxJ/
lSOE2NvAe5zdYN6gj2iGesC7/WI3xs6a8n9w289NzKJkHl33yekCuUpL8yI7gPuq/FEO6gLv3cBE
gQX3WNI/Pg5psrMhV0xDv+R2+TIMDw3tC7qHDVtYXLyoxD7QjH+OCliA2FXMZN0XCpA82yyUGXZl
8iQoRl1l3FygSORBFTHk6cAvG8VVcK1g/Cy3XdngP6oLo1E38DYUVPXf2tvlYAoGmfSG/9kXT8DO
VK1sbTj+wjE2FioS5PMcVhcvzU+sqNT+rXxbRAus4iC99TAnG3JDoiA/1MHJ6SkmMFj3sqA6tIl8
V423gzzpExasWgcX3CYxS5219XL2SaLbeJYxX5oerHFjh+9pma9LJe41B6igJaj2qvUyP/T+UzpC
RaankkFkTuU5hlNIfQA2j5q5Ytxqke9YSu5Cu4eltRKGngGCl1N5lVf/umEA8SSvwgm490Db1pjN
7mJTnCxptadiGEZIgJiRBj0EfTaP9fxp1NTK+e6/oly+LZmsTfYUt5+iqdS8TX5EmNnaKI1tCHzn
4oyjwtlAjNG49h3GvJ/Yus4YVUPuKEE5Wq5/Mqi/qXxKAEIyRslhn0ErT/0dgGW4UKNVjdtZP48u
ZVwWr3P8FA4leviJfoERhiHfe37hhFt1657qZmLkGxNJUA/iURn0u6AcKKuo6ZaDTqp9Rpd0jhJe
D+J79vzIYzsuOaqMmBq1wqKqxfcAcANaA/tsuYw9QW+X0IltPqHuhvXRvXhIsjY4ZWFP0WIinKM/
GmTC+ex3E3V5rjWvReptVCeikldssCgDNNuNlN3dIG5zZhP8Tqk+901WZRtDQyEQQK1Wqm6AXMVU
gIQLaUIemmPqXQFymTHJI+Z0KAFnaFUy2/mIcOonnn8LSdePlNktjGKyL0ZqqicGbYNKLISwNmtb
sZDV7Hj1u3UrL4HW0zT4cQ6YO2POrlZnPMlhOhqDvtpLc6Ij9CGO+70zzh9i9N+rmcjmkWtZ+vug
xk2ZyPFAHB5TQR0cwqz8NoHg89g/OfEI+zBEIUhvKUWk3GU7TvFumP0PP62Ogq3Sl8YDx2WNnVhF
eWxGtEb/taF91yn9DGd4slgicmk/4P4+TmO8IRny3g+mpyV2LixxCGzEdiIDz52qLy+J/U3Gjti4
GZSWq0xmgGQLq7X1EVE1auHdHNeVENtUZ6cxg7moWKW0ujMnxAmE4LLONpiFct7YoIH27OgSyoFD
TG2epsw+arOMKKY4GEP+V9byr02L78li3OKS6SLfKhtGDvDFoa45Hlt1DGQczfWyDX0aR8yAk4Gt
yu6iAeR348Zx8pjXt2CpoldRY8diZRvNn1NUbyUXQ9FRgdlTgzG0Bzc92kywZn+NJStJPRwEF39y
RasIEzaP27bPjubSvjWUv66V7fNJxZqByCaJFmBwKU+hg4MC88HkAyvRzP3p8eXazFSoMTre5pac
ZNe4JF0IPupW69lPdqjSug2n+xRh6qcozHTLKNGwv+O4nERCowXmo5O4uVBatfHb3yJcosbq1zH/
oJ5fvwsWHk67x12zSkpQCdkchjGjALD6DAaIJmNJ9lCl7qoJg2tnGpu8z36brrAiW4WRqnp0WMOW
r/FNmvXObB3IoZnqiQCZm/lTy/nYDp69yy0HJcFrAPPQVTbiAH1VOv5GCOCRuyefqbLe5QEqsHbi
LwnD4Ox5bRQssLvCZfcv2WvRsGVy2wXqX1hY1qocZ1rxMpEfg6pCI5Y9tQ1aN4dB+zwFaX2aYjJB
EkNHA/6noPTfRmMWEO623rpqzjY6tOhkYqM+BwLzkjPEei2Mbu/bcr0UxnHygWjGkv5D0+E8n4rJ
IRfZsTcpy3DUzlmwHXyPHhZbXhqPDHSOz+8u7tT9kFXJQ0HjycYIFTyzDuh3DFTbPc9DRsNkWpav
lWcV22Y20SURNb5rQ2feD3qoDmSBt9cczeMpGyx9KMu6pMibdTDwFV9auxSI2Nl5e1uWBwxazNKc
/nStleZMBemcfyWZSo+VkdEwWRr5VajMPyetUR9j1ffFMTMS8zn3cpC7JY5LtZFLLd2o4SM/lQNY
oF0OdHSxJn+OLlNNn8cIMVLPXZk5O6vpyvdlCPuNUfj9Lq7nBN8BYCJhaC+5X1f7pNTlg58Y+aZW
FnHOqeYCcTCSrrpEU+BWMR27ZUlbaU6JZj4p/2R7kM1BKttNFQ7urQNzUAe3MVPwGa/fjoX2qBxO
5Dr0XG/jBZO3KQENdmkh/EMri8+pDa1tOVZ3fZlMiPscKa8qpSDTlw63iHa997RxHgKmsp1ekJpN
Q1bfRjvqbvW0i10EZ70jUV3CrJ6aoGX1zikV81bas+Y0kp6jIproixVZEePzsMzeRlNXsWJpV7+m
hxPNtmUKAFeYYGpDRruqnNC3F76DgI2nqo/l0A1WZHnMMwqIbuvWjjq0ywwrkhbwIqt00lA/firN
de4Df1dsx6ynSX2IpZw3dtz1u9w3XKY8a5WV/Z7OZ3SaRTQibTOt6l/rNAxtxX2DCAPP1LptvU+z
vgwd4FNnM36xuuZZ4pz7qbtPFxPFaYqeuf7nJ0324fjFfVoTvN9Zyy3cxtcrZ6Znya6s5jh65aXP
eMjaqp58n1luCc0HMdsn4lB3KvzrzB6w4stuBPXgIw12vmFummA5FGnxYA5qghFz1lRdMRHnXYfw
cbjXVc0Dt5lNLdLm8/iQKb1tdG/y1cMo2d4uzIhmnsqXnGxO4lIiZDY7NxNrBsp//LLmalDg3Vqf
4mn88Orir7VnUBwzPOSiXRt6OgdZ+eSBoSP2qCSYxYBESNC4qL90HR4zxUOwESqEtBx1Jv/bHOVa
5RQ1BYvivfYbGPjxPjDijbkk22ZKfhEcTJzL7t6c9dqzmjfd5D3Cwf5tIp8EhQNOU//DHj25HrDJ
MRs4MBPxLh+8e8Pjw2p6+HTR/MVl8Jam/jHzRu+s59pFa+Y1TNZotjrYQ462TSLlAUUfkNriXuDl
yMMWMf9fEtFnQTjyBhwuvGSNhxgwNud9NS/p3tAe2bqzNxc+C/WNp2qbMrwz0MbRKN38uGZ8SU1v
I/m7Pe++z/toMno8Y2wJ9BaT77GbEZ/WgNvJRLP7xEwWkrZpG5GVi7sOhE+iVFDNbz166yThrTfM
rWVDX3bmGjPASkwH7ZmR5Q7Ich7kra6x+m7dR6MfNrYV32mT2kxY/Y3wuwjNI6HbrHlGv6PEaxVo
8onkZKzKIUM/GM8N+3OcE+E1IRaJkxNS/yLq41bvRvrQwRSp02R0ew6c/teozGaLWnlNO+6z5STn
NE/X1E1FrjevnEWukvAOP7M3vOXgKpDkR1A3ulr/MZGvLQdBT+b5T13CdqemgTdYyX9LZqJRJBac
ysty3dgA+Wac7Sy7vl+MDmbNgUd0qA7jRD5z2kV5BqlHDfttZKJtCGrBp2SZVk45Uy+asnmPsAl9
QwcnmlbXUU8+ZUp1T4eJU0Mgcu+2XQkQwZaiDfM5xl7q5P2btHhcaiKEGvzmUCT1M9m986Or8l3O
pCWaed0bjI3pnFKJgs8gKm43A+fO08wbUYa0r9niaNzKn0sbGfBsWSN3HlKrdvGHVcC/hhyBiyW4
WWz/oER3mBzO1PyV1470Me+rw+DrTv5nEvqvRVu+k7T8kYjpOeu7e+5TscaFfKXi9iVMsmdO4Jcu
KZPIy3rQUzRzKypvvoskx5xa2B9dQxNcp8oVeOGvdqpPWKRy71Z1tEgqujFJQE3w+o5l6V1KS6G/
8UV8zWo8sargiAhC2a/I7vmoaClFGmGVG9L3ZpRMN6nr2GxLL9gsGaJDerecIbNpjsMY7Io8W6fe
+AvI9djf6vdY8jgcnNRfjco1Vl5mSxhtC6fHYu0LJq2ss3f0k2+yJds7jsUMILfljNzOyorX3BCH
wO53U1X9a5TajnP1PfTpsfaDh55+S2Jr9zOsMIMtElUj10+1xarcZ2+Ww27kW/qjW+BDw5Z9zGol
iOVN92G4W961B+mBXMWpuy2DZUcn21Yz5uQl0bfK+CRC4agr+QYKH02Z/+Y36QGT6TVPOgrNQyrf
cnSOq9oNysgs7SvZvT8qbe/tNCEr1chCmNCB8zmgv5cC8coWH3lfjA+uBDQMsnfq4656mfhYEZvH
HbL/Jn4iT5X2hM6+y9KgjrLSSkjrEHLboDV7LN06wASXq72sl2ZXLQLdRlDLbRAo9Djoadny1HNX
J59WOtxVSlybZKk2iM6ZNdyiX1NUN63nlBVqDKpdlk5HObv3g7KPfjP8VYzmfWVul0J9yXx5n008
7zQslA2i2Qaqbpb2gbemjWJqXlOGCMqgY5JlEvCP9IRdec07eams5KKltevs8VHE7Smnrd3sxMHx
oLV08ALE/Je3sR3RQ/Cv76f7oWk+Crt6Aer6X9YQpAakGR9y6sOTZeswL7ZJnW+NdPoE6bl6Tv0c
SPdpTNBmFxy1Xb3s47rbjW7y2k/xFS7kvm5C3sR2YDZCUVcu5V1XDteKrRC+gkkzdp+dJj+XWp0d
FxcvhZ4vTC372p7QUJUxuGQw5WBmEwomfx43kiArRDaZiKTPiVEXNwhW5mg6+5CeXzeXYM9F8Oka
t6Eg7W1W+Dgwhk0rHVeeEehKcfIMpadt2jO4I9s0o0LF2TYbIBfyEAVubsSffDUJDxiXSEuF3s5h
QIrSADo1555DZy/yN+LTBGHDNpM2Lb1XZZnIOLq6HT7D2RyPZRr4kV1IHBaEnVJ0DeGVQmLMUebX
4btDG8gTGTBi2Glp+gyr1Fqz7jstjns36dU7ozk1vHQbZmtrQK/yTPF786tNzdIO8vNgce140EaM
B3+m7uSaIzIItx4GBwx19fTpFQ9Vph86dGSdSS080AyX+6lAtVSS2lmky6NI1drp/W0q5F4tySV2
3kbOzSrQa90/yUDx6LlGlpbPiABFI4AjytdOl7wMdXYo6mRdQJ/HJHCnNOFmsnp0RbUlEDGShrkX
nsJ5g0q9piNWiX3s02YOQ8b89WjxaLE6bWuazQ00gSSyoxSydu6o9oio3n1J83xTlFfLeG7r36IJ
7sJSU2GN4qaS8TVtjXhfOunBtJikBTOikT7zCSIsJdaT9aqnOgn8k3ZLb5wDBA0ZYOZciJtmcDqi
+tzy572nRc3CEHBt3seaO7+jNhOiWL3WvBv2E5BIxJAZTg41xecSiFvWBliCjoiRXRmyBn+deevF
rqZBs2k/llrdG8a9KywIoiTSfXkoKDwfPFFHdmDH16bo/LuxbsUutBRSjTk+LEn7miJpIeM58m06
sgtUQChE2yrkuiqxqKRnSxHPmPfI75fuGkBwnkGHqvuk69rnWX84xqeRGqhbZ8Du78WrIfQ/ZidF
xDwybMpNHSAmEiWNFj2a74ccXaaGqUqmeKUta62Hp6kETgM6bmhHsvPdFOOEGmUWmUX105LRSc+x
A7PQtOnKzrxP7bjpOXb8BjV10Kx7k3+Rrt0zoTGPPomhCJ3A+3Nmz7Qc+Dn+lTeObxSbW82W1xxz
vA2jfSqa10nWkdDwNRo00LhNqBQxW/la+qdhKik2Ymyyup0ziheKxC8IZ45zzl5fIJMvx3bnAD30
BhhnjTWtpFyLk3/WLwOk/zQjdOTjs4rnfjkAjW9ClPZde2S2BKdBTC58AFyq02cIDUa1juUQloLB
t706KIviytippd94GNLAL3FjzAMMF4Nj2R5yPXzMjY6yyb1gnr7YfK+ubPaxxXebJ29T14N8yF2d
Kjdy5r+KVl+/Cd9h154n3c4r2SYdItD+mN2KtOMAti33G2qwynO8wOFNc4goHbVm5FX+wxQmL2Xu
ioMs2FobmzJENQ9cvKjcgmCXNfZtxz/HWQIqYkXJyBnUdy9aw401Y+/dB0mcRaUMCNLBoRnBuFME
68Kb8r16Z3ET0vj0OT66tfsQpObKdKmHN4JTWNDi7tYd54AhjxrCYZWYY781BMKnGwcRjO7IqmCs
HOQqi8tsHlsnC03NkMgnaRJgWROaGfGucxbE1aa7+XUMC6WqvjTzfHAnNId5jF3PgnkWNdXv5P5g
rUh2QKDRbAGcZLgPEcpbFIPjFQ1t86vASDXlfBcOtiRnxU6gVq4WD81A9WHfcUHWjmCzqMZnQN9n
kdYeS12CxaB6Klq9tzoL9U12MtruJpgEwed5oObZkXp9VMa8KaZk3Tm3Khb6zePiXJt4ETyJFGUO
RR91aXjU2XRxFd9pMg5Yi6YCbYUPNcXvOQxFtYVzJ4U0NPed0EwA4rWC88crxOdhjrCgo5mQQV0n
B8su5p2OrW5TmAEcrpX3KRq5BJcXSxnDSUsvUY4pyxnt7jE2b3/KglFjhT30R7uVEdnj3EQyZq9g
uW+YU73mZWlG+1skzNy96mHbYs5Lfitkp0GPaHrhiAi27dLhtekKY12zb6zNkpN7NtLXsewepoFm
+BT5uCj4SArb3huuN0W0FFC2PY4ZBST8WGiZ9y6Flpjez6mE26xKrL6r3udO5YGEN3LPGOVrnU3h
amkp5rPq8pgINMGcMNW6L730zrVR2qhlFHS3ONcBO6vo1CGRyZXcDGQRzfLG3vGdZsWxKkREHwOD
sxU8UYlNMbnof7F/hWz0xcuNPIta2Z4GMayNmUosyCGgI1xeiSH3MPRV1DvK2zSGGC9JYj2Zk/MS
u5Z48fzxF/H0Xd618+eIxvfdyKb14iXzH9uZT7k6TYRR7+X5JszELWdPdtuCHLGza3gtZBDtLC+1
qFiGaJdKuK8SodESOGG/BulAeZK5/beNc4RjqKlf2qCDHjKdby8uDlJVfzbw/AAjjBluCyCEKBBv
cGWvaqnezSxBA/PTBtgR+9WSo3AGAvAj1X4N3sm0t6G9tatLiR+GMxl1D4OTuK+XO0WCDv9jEC3Q
UO+g+nNoDZsAxhRVQzTYfYTI8WsOlicl5dGI7YtPowdjVpde2lQVP0kzVv6asIwScXtdjQfmbR4x
E9Ql5dG42lt5JuL4LkE93xVYc2zlrLkSWKzpixs+BtOMssSNXByp1T8PuKApX4OCt8P+asKHXO3a
qT4UMj/32fTlpo8yy7YdytnOLsP7OvDjzdAZJwYyBHJu9W9ZfDvSncLAG/SfjQpuW2jeLjs3yKeD
Yxvo3iAEZtWu+Zy2msprfs1zk1QICoLO2Jra/sowTwDnbIOch9z7k3sGugMKdqww/xiCZLhb6sU+
hEMd3PcthWNAuqQgmODx3rfrOSfLGM7sgeep9O+GxtpoTG7xXEWuglwtze9FIMXuU+c7LOYtvO0u
tqF+LK4dJfD/uvVq9Dh7ltasj4Us+se5scVulj6vZqBf3KU7qd5lHujWgW9szErvmrBA+GCspm5E
JjGig8Ezko7B89AYh5kjX1bDO/r08kBLNfALoM7ggZpZc3KtvOZuBhGHO0MSc7A4e/rC2BcyiCDT
7H0FiQXRN5VnXwx7D3Gb0uae6mBuHE7vAqJRjWdnYHUX2mo5ZHlaMD2FNnZC0NfZOxp5jLHs8Mjc
ZtPucxnLtWYgddsEEBBY0s2PCSeFPTCENuxviLx64EIuBl342GYYrpO2+skCSLqmc9+SRFMCPqHk
jZ2NP4fPXjYe7anejiYTvI0JNcnubDfAWN3hUwLWKuyDi6kXPHZrhuFOogSSQ3JwWKUMUa1LuTVu
UG3BsKexZ1h7Sp79/F8hkueuFC9mET/amnPO+rGQKXc4ulXNyqos+zHM5ue6TA8zvI5ubaz9jxrh
ZVgNW39ZNkXfX0Orv/MzhK03c2UNPvG0lO3ZTx6z6afCUzSd4G9ksTaHP2a4ilL1UFaswdw0gf3S
sMFzcfFIqwdXr5P4wuWEluGpY92AVOY/pqBlVaoHX70tcCedt0vyXdh/S/O9K4sjl2pmvRltcckt
RsGqOdRl+Kk1FvYpe+bE3aNy7u23pGl4IuGTGKqdML6b3l/VeCFabL/cgCsDPmDkJKbfPkXrmrVQ
2OKNdta9MP+pm7J1HP0I7anHVIiEgHLDWWBCnG2mAr1sRJbvjXx8NhZ1quhl9aFjMkNe55zTB9mg
H+pV6BuPVZ0DG3sXS027XpmnsQAlaGS4NVNUZqgcjRYL4zpOXmGJUdSFybMMnpsGT9yrRbwdg5Fe
sAL+pOgLghAf3tk2tiL/sTHx1O9DiUoxknw+NrqNuPc3oWpgK6qtJqjYNblmDT6tqSW0w8afq/BR
qWMCsTciK80F7yN2t8ItY2wzvV7ZpfeCCoH/C/hgwxx+9ABz4C3XcWmvTd78hjz0EJlNU10c/mlO
v7P9c8V3LgUX464srzL+CrwYOYp1mK2nulKRylp40IkE8b+MqWxOdpN+jymDJ3wRNQlKPDPdyoy/
H+J1xk+h3ROrb2QV1qYLrknzz7KtTYBmWy6vINNbQf6CgUYwLc/zZO8E6X+zZ2wDhFzUhZ1uWsLE
q+9w8Pg+vsvUfKodMtjmGKtMBpilxr/OOU6t3o7BqzWeFsEM164dxzzE0670f3EWnLirOIz637a5
cye5IgvnacFxGft/nsDg5XorxY4L/AVa2qESWNK/FKFMSEF0hRAtXNx1U7SrCk+6gaqnAL3wEPnZ
6KsajvaJetay/FXZsKr5uTMdfyUDMhjRHmOzA85SuFIpl9YA/sG3XZ212xwbfP41EgK2xvc0A1dL
QH8xjO3hp9YFsr2QPxndcA3Kr3dTgXsZR4wuP2zz1cnZj7MHBFt9bqBi8KPRfiUrbccQww57zLDD
ZYfZXzY5d4pfGW9WLleO82H7bO4ZsqsACyXWQw91Dp0st/SK0XkRcnwiLXXvTegxwOna6UdrgaLW
WI/zhIAsw9XBHVFQNY/EE+veOL+Z1ou2XokwyHOeUM7unOQr71YaYsCSQf0iuusVLOtH7+qNW6if
oBv2w4QYvkP6iPwtNPaVfA/x6DOLrGzzTebZFsXxNb6Z2D1fWrxZ7a4brVMRMEexLa9l3m6t8M2T
aH0l9O38EKY3QuHYO7jG2v3cV5ecTZkr5Rh0KPeCRT4uVv9jGnQU8tcRDYfm7mf0HeQ9bzNbS+2+
NN1fFXrb3go/+opO32npQUXY9MAP10GIlMOrd3WhDnMKe3r7S24erZ2HWThFhEDWWhaDyL8RcSK8
S2OjkMKrXt1TR7PXLGch0rumTFZ5kOzKsH5qlPOtc+s9n/lcbb6l7NOp3B0zjbOx3ZHpZHYOmf6I
w+y9zeyfaalIXgiDe6vNDh6ePcFdMoNjZw6XsHKvTh3uPJApHwe8ZcioqNItqSirViRnpewoKMYD
VPC1ihXy9zfVfw/oktjrL22SfBkdYtK+/Jnn/Mdbuksy11+11vg92NYN/+bAUKR8QMCh6Ohbh1+O
6nm40WKZv6yQ2RqH1GMh4qM0X3LYql876FuMW/4zsqmU4JFnAUQ5Ba+BT2cDLqvMQThCoL9ssqiZ
irVVLjvtQxx21Z3QmNJb71C03sYAGdILVB+WBBza1MSPiI9Su9okYG23e6G53Q1huzJwC9q84RPi
tZQ8GUZyzn6lr4jwkjUtxMc6Q+XtxfS++0J+zEIDvWbxfljyL8NYkJRZgX2B/PUIxCDAw0HDqnMH
bhDTgnDOg4jPSeqSH6uzAP4snXCGSbf7UNo6pDU6qETDJUC4xvZrUXctBBjtaDOyg9pTT33h//NC
UM3cWzktj5llgXvHz+MTfOzG4pwuSn/D6PHl+diSJfyGXWKutht96gQC9yZeotj40NPCLs+yNC/m
swoQyftTd0aufh/Y2T5P9X0YqH1CGgTRp9tlDOdj1S57s6N+uZoGFNGZL9pTZ9XZuMqIgVGZg70G
CAgM1Vqr0CnRHJceMTQe83vo/fMq8QJoVIn3EU+1n8thU2hnWI+FgV7CuuaZnhGgL8bNVXS1Swt/
1NQ/hVoTGF+hPmxEw93UIzGFrtw2WLsqq91XGWAcUhKc+v16dEGcCyS5MQED0HYfCcGdDrpwNf/z
DftDsHiWQfIa1v4GyvAlCOQ5WLzfGmN2ZVpnh8cKM3JGfLDq3PTqKUSOoceg6BdRVpM6Jv11Mb82
/HeigDZ2rwQCnqqpvy+SgHwOvpXFfOfBYtNejpZnYL+yV0VYvYdeuIYqjvpuiYzB3pXeuFW23EvL
uy+CDnGziOIJtYfZcNWlm36Wz3OimP8Quoni7BjuhYYdnJ9iryd1gDzf+iI5Lb754HfzV1uM6J/T
4TepMfT1dbWbVRjz8yLdB054zdMaFazVoVEb4hflJ9jo2mHFm4Pq1X3M3fw8YYks7Hib499e3Nut
EPz2OY7lemBGihNjRzTeg2A8SV1jbzmm3JpLdQfP/I3BqlqjECEYN92mfv2H5X8zVCIycHb01LYB
xWNTLjap40Z1bm4QhXPOI66F/upePEJiIsct9mVh7+0WvRPWqiD3jnXfzM9Vg0p0dtDoc5sGQ39n
Ssik0GuRUSDw6vU+9BlBu3fh7AcQCWv2fm3NsrqM5vMoxM7y+ceYzgmN0kcqmruwH+4Kqc6TM1Ub
eLtdHecsZANBDJ6mXRKXrLbkoRzEfevWX7CW/moI8oQNzkXERDrGPNyNooDRm0Fy5Z2PeiAFt4om
jMa14Z6t1LiYuNsb82LkT5bzW+g/sSBSJzjBbY/hksIoIj9xNRs3RbE3BW2wsLmbvYPJN946ybIt
wnM4FK9+jFmPbJu+8RFTEuPnKfmVylNl/wyq2k+SWUJ7DJiIceLFOTT6E0EYdewQtvFL172mlr0f
oURRmbNP3Y/YKufW3SxYa2YUw+30FQPJ27F+kVy3plp2VZhshFFsbFMyO3CukISVpf1b2TenafrU
gXzNJ6R8GSYjIIR65c/y8caQyqrcTNq4l9LYc+Qne69obBCYxX2J5w4r8CID7kqnnvau3UlEHzJ8
bFyZvMRlv0Cy4j6w2VcBRhLyTNIb1w24GjwZynryl6R/DXNP8KMmgLo4CKpNWwDrL+UMIzt0E78i
dlXboQcCrW0N/JD4IdSgjbwxtydyHYQTnNB0WJexBiln9nXPYxJUj4VRdMfYyd33RvKeIhI2kaiC
5GWdMneVr/3LZJP4EtN7t0rH6k8kxm/ncYJmjfWrFbhPkyCqFqn5jaGQkJKYlPV4SQkQM6e2RdSv
/Bf85ggniDjzoqkzCbrSonxRlcn0Eri9eT9OeXhXuaFBnEtMi1aRusNjO1bWU5gEbypE3Y/vI3l1
47T+4oKCbx3pJX2Hxiw/zMyKEf7lMr+mcZvsrVyJDxNjpbdJ0ZwtZGmEXL0VQfAziS8DFZgEUU1v
RJbxNAMUhIfF6d/A+jASCEmomk4MdgP8c5Fj2Rnw7TDck+naPJojRtOVqTw/WMnRE5dYIkhhWImD
LSw/klTOq//p8PFtZMffz62DHrAfCE7lW+dLqTEl/0faee02jqVr9IUOAXIzbPJWWbJsS5ac6oYo
V9nMOfPpz2IPMKesMmy4zwADDBo9ohl2/r+1gEL5dqrOewOWL0V7LLE4KaTSihPchzitaDycOP4e
gt6mar5JsRcwskrKMPJxGdo0F0o9frcDU6ukgCcQqNTqcPQ5ILAe/CcxiuRHIov6TvcpmavC5KEs
B6oWQcNVxi51AgLJYxCxOi8b9lYDGefBvEkBCEXglos2Z9GVcIiO4DgOn/xa1Isy8/pj6cYUptRa
RbxTc3oO42seIIAx++zkOYeihQbA5XP83gdcRCzgiMlMobJC0y6Iw3lucIrUDfpJshqWy1bfZN33
AZK2bQEAtiwN6LBxgUWMpE04Iol0CJgLDeDTV9TtD7CLNuznCU6p8Z9LfLtZupHuV6l+AlNUcTL2
Fan9g98HLI6/zTGlxNJ7gRZPItV1osqxT7X50gEU+8oT+sEr+PP39YtXYAH+ISvA78ewA12X4oat
xznb5+/5i5vQLxiLWulRHJdyES3YMxAqX1Ec/0Y4TtxiR7dQARDMnC7/BxRWhBU4HN2S2Ex2r579
BYjy7z/e1MikTDhpdN2WdfGE7MHRFT1o9NMET9jaybeJs+9//uLZcOJtiMrn59V878htO267YS2j
r9QvX93FRTugur7LY1bqp3T8Nfbn4OW7b/j9XVzAbEVe5R5wVh1+0ia5Tr+S6f6N5eXnwYHiegQ9
iqzv/Ru2WnrXIDf561V2h1ilzoxXquO+fw/4aiwBDlTDI3RBHHVzzY/yENYsqM2ZA1GMnNq/uILE
kGpIW9P+skkGYZUmQeiYJ4PgB4eZSfaF2u6jt0zM9r8XmGCnf7QEK8zGMK+4QEN8v2P3Xq2/jZk1
NcQ+ElURelKu9f4KCjEA6hyFcXpgIJlZ7leupY/uQEohdQPwq2NdQmY7xyZemzfWqcvieUnJF+dh
n7+Ev4GvYHghPOMMsSDdaxfPqIkM+HsG4f+2uxmp2E223bq8c9Lvt4h3l7lAk1O3EHmOzWWYBRsL
imA/v4u/+21ToBxgRcSHpBvqxbhQpV1BCDWVJzV2riPOu5M1f84Xn9MHzQ6MPr3/1Oywt1y87NrS
9DbJHfVU2EW3yQydgz8A38te98nMUYn2xU19eD1LaJYOf9uwLj+uwsi9jrNB9VQSPhPRvOtdpikB
Ufp28e3HZwuugdUF54p6+RF0gd1z39ZwEq3VeVBk23HPHNR9oZInO39+rQ8+aRuhr0ANwjdnqBdP
UdZRjvarhsw8QDpdWu0XH7T44It22IelMgxH6kSxft8mS126fZYxB7ErTsZ6y1FeqTGiixm6qkdL
p7pAJozOkLN6JIY1ana05fyPRS2hmlcUOvKm0dTmqmb7cS1rPQdwxWJvOVBHfcv2S3Sj9z+GbB+0
tbWJNLNeRRE1wHpWGL9ZB4PrJTyr3YWh1a8/f3QffOXYMy3TMCg7waJ+0SU7cvBVayy5M+7Gic8D
u9E2wcDPr/LBZ+fw7CabNKM838X75wdr0RRgB/QTpqKFQdrN9+HqEJvS8q9mvP9Mad/jplHITV83
siJnspy+v5Y+HS2ntuqetNtKmjNBzbdr/sqNeyfIwMSylqXCav/5/f39AfL1QbdGlcWFxaW/zm2s
zAbV455YgqxdRVkdv/37GGGp0TBR0VqcDby/JzmoXWy5eUCdV0fdYrLTtW9bBZhk/3GF6Q3+Ma5l
CXkOYXKFZiDgQIjy21oBfh82+8RotyYq//vfj0zLTxo9Cs4hFcAFOJ4vvrAP3gCJPZM5KAXPFpd4
//tOkzdq3ES8dUHSk666/jev4I8LXPQxlcv5yVBwgVxdVWda5HffMAsQFsFYKlDnUvnw/u9X29rV
s9xTTogDo/xHX30x0Pz9fPh93oA0WQ/ynV70YJHmKVR/ucopkVeptuYk5PO//+9+hAOsf5od83eO
0y7er1BqjgU0Mzrb4zZ1zqEFge/bs8f3l7gY79O+MFUoMtHZVNirgeL47UbssAiBTw8Kn7XsZSMD
wlZEbDdHZ0PdJrvM+3YLcNgxNBAASfBOf40hpMDiLqHe+pz+gnqafOXj+eAFo8fVmDbaXAXF5fsP
KCoSkRSDE505ImIfOnv8/P1+9fMXsyHRllZN9XZ0TtIru7ku5Rff//R9vO+1J7vvf/98+2L9YYia
g1yD39eIrxINAZM4pU4D4gh2/MWC8INvlZ0QaWEbxZlnmhdtrQ8ty4+dJCVzeA/qY8ZRJxUnnz+v
v0c85901puf5R39aJBVK+JxrKBS1UcSz1KZdwOXnF/ngpby7yMWwYFspzmLC0udMLzhPuhrTL5rE
h09KMLRJgTtPXvaqpMfcvgrT9DyVCHluOi/LYOPGzfpf3Mcfl7l4IV3lWqnL7tj5ocLRE357aHMM
XjaTN04d/56JRnFb9l7qy1MSvdTsSYqbb//1qOlQnDi8crZML151nLHN12euxQ78AmLkt+XdmM/+
/PmLlxwppjB9j59vg35FWi8jUPkvbkA3GRxs5i7M2N9/q7EIrLEdOx4QNXEBmW3qFz+/wgffEYJK
xjbDNtgivFxzYkLUcMXZ8tSVEHGWVrSCz/z5JT5ocKbKEgqBl/NPy35/ExnpVJFVrX0yHYh9BEKU
qxycXNx9MdB90OZYEGLbFKZqT7bF99fJkyAOdBtQuRfmV3BBv5wpfdATvrvARUfuU+lUDm1vn6I3
4oWkzEgMSqDJX838px77jx4Xa5Gt22A92fKZljSX5q1WM8if9VI5Z4O+TIiQKA2OCwwTzXZ0BoqV
KaMT/hdd7+VKikvRySMBkprAHm5e7uamdaBrntvrlOQPWc8pWIxGgHXdxo9H/ExNkRPqCjwnu43q
Rj+m0uuBUoZQuoVL7WpSU1MCJsJctA2vVvp9++aHQ5utBSEvDrHuqWADuZBXS4dU2BT8hpaCGZuY
aOGC6DPbLSWL1J11g4yU732DOggHXE2qMZk/p2/9YpLlqBUVwV4WHilWAwRYWked1Lj+ve3Sv65y
MdUNU6MxjJaraNnZoUAgbr6YK140pf+8I53NWAk1mTd10R17ArK2L1v9jOLgaZ2l++jp87Z60Yb+
cwFDp14BruzfUyGqAGtHVRv9rAJAl2AKW7H4/13h4hlVSa0Jw+cWjOZZWbv/4gYEBCBTM5hLTwcs
7zsBP2WLLqs0ft5Q1kHob76YK/5zKPCucXKWwhuwHAPboarLi+mQ3gXs0dmFfvYTzdlx6Bhuq7Tt
HnCzDYdYqxUiLz1ldP5ApNqMcvM6qB0OwtpOViupN+ZOhnn8oxE0wblh1tY8JZ699EyUQM5YaXhJ
G3tnWHa8TSqFKvwqkPPWbjSqjl1ngS+ZAy+/00LAwo36G2TGuPINN4Wn6vZfTDIuv4bLVnPxuZVt
3GOA4nsuXZfh575qTp9/DNrU7v58mtMVGJhRtE0WYzY+378u3hTMjLT3jrrTHOLapVCwQ0cAq7qz
yz0INaqEfHJc7mHKoVWUnHz+B1zeIZ0e3S3vUmPHlS/+4vpRiNPSt3rjrIs356enP3z+8xej69Sc
+A5VzcDjBiLmcnTNa9d2EtvlYyGDZNfXdpKxMfXr84v8Mwv48yH+cxVuwBTCNjlMvLiJZJQ1ORnP
OMtBwklHcPFENVZt/BD4P8159ApGSAK361aZtSuJAMsfLScJSvvF53IxPv7nbk3NwuMtmcVfrmSp
2qpsrc95mHVMyZJ/gPy1LyQFyI4GB7Cr7j6/8Q96Q4OW/t/rXXQlTgIDx6VC7myYlE1VYBGoxE7B
cHxxncuNKxyh6qRzFIAWpa5ZxkWnMlaNY8LiNuARmwsQe1fl4L5JizRVYezaCIiN7VF2aLJl1vnN
F09VTD3Kn6/XsThjnczo7KEyfl12aVGns8MRq96taMYaUkCmbJ2UHGVSqPE1ITAsA2FkkKbQxDYn
JzWrU7jMVJxqcFs7U8XdEntQZ9h8VbreWTK29EtZEFe3yrbbiBi65Ocv5u9mzZ9scPY8vRvdNi43
z8mNR9D6dP825axpZgb6U19KG31ARl8WOkw12V694biLJJvi1CvAIPY2SJvoi8Hm8ov8pwObtroF
K0rNuWwZeqjGJWLn4Nh5IgWeA3ASEZG6a4wwXlh6TEpTG4r153d/2ej/06exMGO/YmoJF71mXdtQ
PCl+OMZ+s/CoRqokqOMvBurLb//yIlPH9scqVoZKRImI5h0npkZFztUnwhIoIK7O/+JuOH13GE15
lc70iP+4UGN2TjxSP3SUVv+amMUNsKodZ3hfdGIf3o9tCYt9VA7ZLr8YQMy22bvCP7aOMdf09Gdq
5y+5Pv4qRfnFqnCapr9rT4w5hslmtynAoZvOxfvhrZDJcUKyWdYL09swOLcUydBjFg55JcAX33+A
DNdyqvXQ6UgueueKAnXb6wr/2JGUK89h+dDrX0xKLkex6WNA9cuJpGpRvngpYY60rmAPzvaObrmy
NVJlh89v4YPfl6xBeVwONcwssd5/A8Txx8EZPfdQhGjRjTP2uu9fgA1WYTEKmzz8i48sJrukgG1x
DkAXVepMv3gFH/397FDafMYaC2lz+iL++IY1O5eD5pnOIW5v9q35L/54Pk/qJITDSdTlHKJX9VRT
M+kcEI5l5mOXfLG//UHTsFUOPPGr2xqz2ovvNQRUqQ8UNh8rkyLAX3ABBYIn74s93A96rXdXmZ7h
H88oq6ULT7n1jk4Ft7O0zjlOHglL7ttvmsuQKGYnlFNu9WLMbpGBJj4atKM1DGtbd68IKy4+v8TH
z+v/LnHxvBKvQjSBNuboiZ1Ortyc++m6/upg6aPnxc4SBQeS7RMa9/vn5ZDhLFq86IcY9dCg37nF
tjh9fiMffLYcPNDxMomkVVgXzU6D3jaW1BkfyIUY5YZSvM9//4MH5UxrYiY0lIf9Vd2TqIEdDbVK
q8teVejBqrPLSQV06uzz6/z9qHjlQmX7in1KWspF8+tj2/QoDnUO4686uo0fmvbbLZALmDZ7fAbb
xqyc3r8Lz7TT0vRs+5B6+2BbWN/bpmQMn7ZipsoSe3JVXzZATak4fouFfZDKarg2wy92Deis/34T
dOHsWWmc0PA63h+Ti/+xWheqVakMh0Rbgcxb/U+bi0E3IwBNtntIiNBE2q4IUTedteoxmFpm9uh7
Pzntll4HO8UBdZvPAR1tOGVd677YxtCifP91LJ+iGhYkM0LLBjRJerDD0kStdeey11eKRZ+Shu21
O98LAPuv4fEnA6EZjmTJPm2J8SxbXyURVTwWhKvLKl+6cb1xA7gMFs7cocCrFxwziQCHqu0+eJyY
7Y52JPRM/v82HO+c1puPgbZXs0MZHgdg2QSFyyGzZjFi37CId0VaU8fvrJREX+TMU6PhtsDypkL/
yUgrJLtR2Qo3nhX6bjAezfTZiK5A9y7KqZCoAHaEwMi+rnJzxSJjAp/ANLp2yGLpyZE8uY1LATuq
KqAg1PAr++oaLPpS9PWsLB7dsrzxJMmcGK4PgSaoVKsSwUgTv0jtys2e9XaXhtscSLJKMEiPEMzq
v1sSUUJiJ4UyOQJRwOQmyH+Y6SGITzrSRNncUK5aeZScRu4q616AIi4650YF1RFqwYwibh/mHFlY
fRK+WL+LnArcumvmWkv2rKaKSQburtV/FDkMM+cqbiG9/fZlA2b97PqnCIcotE692gJkL1DHGj9c
3nFR46OCM+v0wyogHCzLcubF9aLSV4oEa1lW8wgUZTUF21uQWvlDZu/h2PT2cwGy1w9zUDSUhVAS
68h6ZjrDjOqBuQx4Mu21BgIygUjYgpow9X2PRTKq4eUxJKkgPJlyESml3HSMCIgxnTLzPTMj1r5X
XlISo9aJAVA+UU9l1vxYvQsrMmewPkAxDvVLjmfHcOqNlfZbnYrkPnCxTLwA+5k57TOcrm3JAakV
3FmxCb1eh63Jodr0ZsZjJ7eGni2Txvnlm9VbkIkfsZVsen9YTkLFwHwhDTDTyo0MXknc8hQbBHrV
DyQwm6p+hfV5Z3NGEEXRyspeKMZaiwpcfzKzWTb0sP+12sDBohGGA2GBZyUYDxavVVUXBoIyzC47
vcPWizWm938OBkztslpS+73GX7Eoi1uHxaI+zkdzQm14cESvNf9R4kJRcuB+8VwU1OEwtx4WZX20
WntW5Ychu67664b8Y9IDNRk3EKzXit3NtWSf00Qk/3MkatclxO/ccpuXVwJsQ9k+tJBc4P51/qMZ
+jDEzhkuqu4lykjx3fnVc054SMS7KX4NFtBvb1Rl7wp1SYSArNJv1ThKiId6/ISpsoR955VwASy4
ooE9y/jjiuGgovfVsWBJ8pZGfu+kzyV5ypz6G3A69irF0Oyh30qGkK6IoKTaPDQO+blSlkcYBiER
cna+ejYLUPuBI/7FvhY158CLw3wOKHju6G+mXIGTgB+Wz6Rhr9gFAbj7XMg7DTuvuRktLMS/8/Jo
EHEY4mBVGS5fJd9udyA9nTf9LLbD6w56yGi/+ugDujJYFYmzMasWA1l7rBt1o4At1sK9Nr70zraq
k5UdHxQb0sw5U39QPNLbDfIDso+gu1UoLLqAF0C2C4J9XT5m5CY9AH9Fh4SEEju8WxG676eCEIMr
974sieWHoOPofUptHmWgT8cnAjZacjWA04jNUyeQOLZHER3HCNKX/yyCkw6iuPDPEnMrBhVxaPJn
w3lTKT8zKpA+2c5AXOlY+xw6ApH43Kl4CddpiOCylSRINhbaopLMZBU++t0vJAJqvY+nSJJObBGl
DprJmSAiahU/NPVRKqewHWHBn4i+OuAbu34ZkVDJspFvm6gr3Abdf631o0I2EECuQ5iqNHDv2PnK
HOGqEG4bM/2uqAp1USpdu6T03liWwX0y/BLxYWIGxJk5D919Fy+1Mv9PUhY4nKpoV8LwluTyUuXa
H11q+ZNrYi4LPQyxrgb0Rg7gtRpuMhmTgakKkHG40xREvYE11oKDAgIVAFhEBsNQOYJwZknzFo8n
X/FhVPQrJ3FWg/Kzh6peUt00OeoGtdo6ebZs6y0u68FCYfRa0TZ1/u1/or4/KQxbGfW4oSB2gcPr
2qisqxDqSAWxog6vQmDuMbKDLngs1Oa5EDsIeZOfu7F2EGWvgoRmihNRk+oOZnZZe1eec58IxFpQ
BGtG1QCdh2ftY56+OHbmSQ2PsbWDW76k06qzp8BBAASoKnHF9SCeGN41EH3WCyUjc0GVbh81i3zi
yBG+M9RhxZ7ALk9ABDfPQFg24UheurfEtnct7IXRBmzG0krcFWUQMKFwhmoFdz3wOMurRs3niRrd
15PEk/HDAHlRC6K/0pwTt+u8Etwmzp82XowpMhdf2Y9eRhK9+qHovzStWZVVQULJ34SxvmurDgB2
tgchjRk4ejAi/1D8o9ENYK7Ekkh9vyhUDbJ+cGXCbq0Ue121z2GhbNSqBxzZrIlIrNxiuDNjedS0
5JH5SLnIQ3U3pOaBYNjKc35r4J7GtLwpBbRQS6SS4J1bovdmC1IVhJmzKlqC9rhqagExatibMAas
KH9WMpY4yPYacqe5FW3JXB/ccFw6EclMcNOhqMDJoFoLBoBZmf4ayvKQFsFbk2lvoZeswgKLRUiC
HzuXacpZIfp5Xk0zJzQehdz6UXCMTch/UbFtTPVmNCbis70YgByqFn0srqemt4lhdlsitouK8jen
rm9icvheOhJCQekNIAzpD+E4HS18eGNrzXU60DSsDgCP2u29NHwxtHzb9v4ShyLDeVSoxPiHQ2D6
t/wUm14Ih2y8kFPcMfD19ujmpTeLSnJ8SoCDU9tI/kq2lTfJFC739G5mhAr8AqNY1mOyiDjI6lJJ
mUR+q8loL3T3JbTVB2hUCWEqXcAkK3ZC9GdD0o2SoLqLI9zKLonNJLyP/YG2aJpXQdotCR6Tbe3X
YZY/asxd2A6AmFOcrBJUWZs+Y+NDb5MtJAeOSqnC1/a0s5Z5/El+ufD6eu+X/XpISfTWlfqYOuqu
ajSdQXZ4NfVyXPRFuRn5fPTSvY3dGhKGvQQAsg5AKTfKuAj72wi+CsmDbWnR0Vb6cuD00gqDm9L9
HQQPBmFcUAYzU3B6CYx30GBfF+veqDnCjG5Lb0LDzm0tmxnOuXLuNeOEsKH1YBtYSU/UcjdCyWsD
8Au4g8c0WHcy3wbcSqmCNkCCHOgAlQB56CU4kpCSshhoZAlViIpI/Sn2X7Tqte7G5xJYaGc+Sii/
Jc0VkxMGL5pjl8zUjLnFUO2NiUfY9RuisKBpR3ZVNYZShOSSzKliL2sG3cJ8trJ7j44gQCZdTdQV
I11h4yBc+lZRgjnKc1P86oXDdLad9MzzkUKMMsnnQ3rTSgm/6wlj13XpxzuPpUSzi62DnleLQvCv
MI9KPYgLpFzFUF1FbOGWVX0rkv42RZ+oiJ/wh5ZNfE2x8QLB0qJQ7tzsFYS0n+98/TUjMYE4LlTU
a+JdO4VuU+HFRERZffOql9HCVMETl8SzPTriXsPjlyGuI0/NwkcVV723VdE8q/lkkPtBqcm84QW5
OmYo02bC9KNS4Y8U4ir3jcMIAzfusNvIdrjKLd6vVBa9WkRLSSXsvGrcE7nBldWW6ywKbqn6fkS8
+mSl6qYXyTVeUaS6iDBN00WH7d7lRTEbMnfRGuoafhheiu6ZPwEHpr83q+igG/VtU6IJDvtkrgz5
z6aFkFIN9dUAAK8T04ihHijUhwIF3XkmjPggk/LQJ4RgXOE8VgN3brLfFrjVHvreRNtc+IV63YjM
mxtJ+AveIAncEkYP3HkVFgKMmxezPzBlnFeSOWRi7KseS0NGxnqkvUPcJ/3r8aKgum6TDpV3/dPw
nz31GZXq0qDuYMzhJSKxUZnu6YrCTw4v9I1URmuLUG/uU59wMPFOpVlVQc/Jg32nG/7KBIw6Aj4Q
GtHCSp4dx19pxU1f/OTWWVh4Mw/3Uhn+bKpDVTw0AUotYc0S/3lSsBuECI3kR8wUtGmfbHUtlZ7U
qMI8+ZfbY0ES2VHQKY9+zKKQ9cwIGwRlswQX70XufoAgg6/Abl1o1vyyvB6KTasV86QkYwdlgUhf
Vd51qtwQU583IwVHOUYo90r4wyJpYJWsmWEY8ZOD0RcAE/HJlPKGnAmu4iI2IhVMTwYjHsBFi1+b
TH/Dg00hZ4K0WDo0hX7oFtK/TqLrAd0RukhWYrcJdAyn2Zsx5egKyrjuaXAfar9YA2cFAkcUuU3n
sTzoglg/kj50ihyZRID/rqQvyLEwYc5/tE43T9Kb1Nhqgz33sVQU2rKJ1kqZz6gQm4/liSruIYmB
22NWtbdV1i9Acs/LPNjXBbQzag+d6E4km2J46vVyVmt7wTJkGoh981ZVDpF8lP5dUR96eZ1lb6Li
FngxmbypndsRZ1lmnZpwpNfEIt5vRvGcpYRQmZr1yqOSIQoGW+LvK/9g1C9l+UuT56GL12Z7Kok7
m2yNZs7Cy6pd7N+12pHj3qPKfNDIJj7DT21U96J8qxouv4laFjvIknyXrw7eZ0ZSvJDejn7DhLfU
YhgR/Roo5BxtkyV2tXaIspa96bU6iDkCjtA55kW4aLDPsFik3+kKd0ElI8MKTECOTLxnx1yXJZTu
dmvwNPvqoOYnzucpszmMqfiH+jKcHN7jEAUb+EFLNyV7BVQiAf8Ydq+68qbBt0DzW8dX/bhhC3Vd
FMkyUBngzYOmXJv6xm92JUuU/pgoDCwVpfyNHKt5oPjY0nwFOV97CjB4JHV9nw7AYzuKEUNg04bF
7FGHphPLm0Q8YhVdD2JVZDdDepuChKT3S82TQz01QIIoviGkD7s325XYL0JtP072o85kuRg4N6Iv
V+Hw5Aqsp/d+XDknWjJhteJece8JnWyjwWSWRk9jFg81nm/fq5/TZh+L/jZw5Eob1pHR7ky01zoE
RGHhWr2RaMRL3r2a6iYbOeGd2z0knr+ujfQlMsNNm2bMoyvUU6z/O/GY6cx+T8K7U6rHrrrjoHYw
TwOh9qo+jdrRSw+JckNSGCPZUe86O7vR1Ww8ywpKUtO0TBZapWIHoY/gAXe4nIzWsNgYYoLGQjlm
c7yHczLOM9WDDY4d6medygAIJHnyztDrx0wDg6J0JUpEl//rGcsNoyKmWYEHJWJWSR4c+FUm+kNd
xPo5rfrO3TBHVTeAE7HD2SHjK8cjbQExVXTzPvbhxDaRg2ODXaagMDHFpxZYJDPCrRjr9lrtU3Wp
h40eA5AOmwcXUdaPPg5LlC09yHTcCuND70vkcR7iTHY2EoL25EqWtkQplUPhYL3Dadai8RTxkBXZ
pOozGlZBuQKJnDqVWQGamF2fsl9ohcTWWddY1QFTdLeAf5CrgFZ/UxO5NDXOjCPJlRi3ayJ+hNrx
y5P3ZpaQPvGcZhF0UIWPT3OOSrfWmdIr94l5hat5pjuPhrHuhlOtPXTQp9T+JAZllhXBAUTGNqXQ
wK7uh3RfdBRq+Bk8AAxvarps/A7HlL6xoGT7xtGyxxniNcV5FPqmCXNsuq9pA1NarxYWQsmURpbT
gkr5FrNHZ9Ubx9ma3S6yg5kaPjj2onE3rvoz8jGnM+FFCVDYz4gM5n2fLX2apo0AAXvSDYqys8TI
QoBiU/XxWnPCjQrxq46rtRp79zYTwZhxFpHOALi4Ym6eMi8H7Dvvm6fEX/nNjaY/ON3ZNR+S4ee0
vZeNuzHR5zoKP5RDi8kf5TVPbv+SlT/H+tnvX92ue+sRsZIen0d+xVrCOMScDPnqWYmVWc/uXNBA
a42ww2fRYaijrdacnYLJP42GkDxLHiAATnAVliw873R71zYwvuFAsEDwI1ZfiHEEjH9dgc3UOPqj
h1gscAXM0HBcl7mNJlH9rXlltgBj293RlF7ilG9E9SggIv4J+6HSKp4yvjKSsQgNwtsqTR/NAoGi
O0Xu4/AmFPG5Yzdp7AGTW94L7yZeGkxe9YTOxsBuO8CVlUm68yrlSvGDxxqlB4XkdPvZLorabaXz
neEM0MP0ZoCk4sf2EY/MVqL2Nsd6qdaAwuogOlRtselReNkwJ+d2rUK1c3+3RgVSF0x87wZ7RObL
DJ4SdrUFWKolgZldJMU6CFAKy+DImmQhqI0ti+Y3Y/ZqZMsHJveCI1N2OnPxXA+cBakeWzViNVC5
yWEzQMYadU3hwVXwEb8aS1nhBImrFVqz2WBDqocab9+E43WCuyiu1fsmLW4VhDV140AdZt89YlkT
B/O2sK9jdnh65adtvxWMkkA/AwPmXY09m/Wc2z9p0XOB48EfmRTjz+u4M20anRnCWDisy46ZkXkl
YhZAMVU8eQ6ivae7aubDQN0lMFjwL3uZq7ddbu60UJ2UGOyQl2s3Zg82X8lRoUJkOgB2lo7YeqCx
qu6XLpjOLAac80nQ3CYYpJ1bPXmRQTUvfJZ/4b2bnyPatwTnxtbnLPYwh/+ytINlrPTgtxr9KMRz
a5wkhkq1b8/R4OHguLLabBl48J7RZOfWXaBWN5qEHkjXjTuujA5wKNnYccDaOnesL0oZbrpg1eK7
zCN13lQnHLwMmTrf4m+hWjjRmVvDw8m17jb3f5fVb+qEAYQw6ViqCToB7BT1vcja15QusMEH2yS7
2v+FFcpLdqwhthGro4adrQbn8wbiBiycNfb3Fvld87tmBioBPjLnpc5807T7IESjvqrabs6p7jwO
UvazByQayTqGK2IE9xgZOExmcwAHpn/MByhIKnK9FqcmSa+zdJ4L39g2DX2VadyD8digYHHGdgmx
E+B1V4OxTJZDf+f0d5NSNw/8K5lPk3RtDqw5Tq57e1+mbx5TfH5h5YO8Di00y4lYte69WcbwWH6a
TrmUif/qUolJ4Q78xH5uwmeqJy83vItANWYjkgvyjCxFIO50wcaonKOfmFslhcipJMs4KpeMiq+B
bV9lAfsOHGjl+PRuDdZRka3+5MmAf4dJ5UTa74KhzQiNRcryg56ZzQeOn4a9gpfBqe1tXBm/BM5M
xTgnuTKLjHHdxtcW05soJyhrXQvtbIyLpgdbd6sPJ6N69YJnrWW0mv6L9raywZjFG6XKloruoWYD
uuzbi3J4S6YqIO2K7eabgH8adY9uzCSJWthrEU8fHENTXP7U6lMhjqb7YhavTfachVeWCRbRn2ua
gJ8Sz+L2DVHCHCv8zBa0A9u47cUbLqdZMu6G+k4N7psIcU6CsLPbOgyMarbNPNw2Ub1Wq/10mBtk
D1ByfzhjtNO6NeibNr1Snfi2pHNv2qNtvSCw2ybpYx7vcgR3s8ALbofSu6sT/7FHCykOPjYbJ+aA
aQAJtkFAuO7jB08AoveqmUuP7DgDml4J7LfDlf0iw5dW+ICQUwaw19Lfemwmd9VecOhQe+XM9mvI
NQXo4EMCuGooYlR9IDHvc5e9JOmczOiO8625jZu4QmAHWNpkp4DNvI5prGEdkvCxy++NfBmwGEkB
jOfhfZrtw4mk24vbEEmvkji/kXjMypDTgBT/73UOk7cN7lMVfFYCipazITn8KrJ+6zUMia1VsSkH
qzZoFsxsVn7O5Dws2aPtH2qwKVWxkmGwSYZFKDa5tfDaR7R5cxUGnUCLPDrJrV4Rixrh2kXzEcI3
xCKQvDr9IUIONVj7U8Hbrmfpp+8qM9h5HDcCOCo5E5XZufS2kiksBq8Hr6R6oQV9py9btv0aVGCm
AHNerzztFt5tGPgcSc75MUzG21Ak55aQgGIPt52V8reljDzJoRl4XvWI+4W9etZhnHYincBL/zNu
o10wKV+MG2GzZG9eK+937f3Q8x+V8ttgXCQAV/YHo3c2Rt8sB1lP3L013zCztEnLtA+ju0CrZ00F
MBssE0YMvMtlmm4aQ+4mgWhtPBS0fP5GbeS8hglqdVtbTxUp+iGK5y1YsSHYGfTLVeiuQgQ/6eQK
pufGWQV/dGA5/8Z3xdTmYMH8S5g+UxQDPxKBDdvNgv19eTZxL5RMDXOnW1AewKkY4S7bAIFS7UiK
LroIVlM68w1n07BfbSNR8cpqr/fFvskePTpS1V55AYHdOGfXM51pA2vip1LeBUV+m1STRxhCcK9v
Fbwk2rRUsP6Xo/NYchtZougXIQIo+C0JEvRkk0222SDaCb7g7dfP4SwmJvRG0pNIoCrz5s17pK+Y
yZoJwCoL1336zmbZJk9vVMdASOZ6Iy33LstXUz4sLb5PVbfpTYydsql25mg+CGRUSY7UCmCnldzN
8bFpp2tCF6ja0Ojom54Fkiau+RRv01Z7qcbDNPom8iMRT0uVtKFU+cWqs8IttcBUs+Q49zp3M097
20Ae340Tsv6FmOCqOwT2a8XnILMjmfR3m3iBZHa5x11/zpVbE1YXB64GHszybFP6ipxsxN7cG33s
z9kfFvUnORv3H7mlQ7fTU7EkYTtLp0uGD+PZKtBjUjdOH2DZtkNld8skKz8KFiNkGDGPTzxgEp9h
KbzQPeJZhBHCh66h9SccyWkH5DOEFyKIQcRabi6c3lpVOuqCNW/d0b6l4rle4UZ70ZUkV2pgKvEA
lHCxzYQJIRqxKRbJ5A+UM7mNnNORDDmtiW2kpssgS0dL8tNvuky+6kB50zvlHcLzS6nYPlwSVPut
BuC2i/bILjkHcIYUh03pPbbN98Ki+43F2n4G1wK+nXh8rdLTUSJtZ68Y+UdbPPGulD55LZ9zm/Cu
VuUbKcIfYys/XSW4gQT1rSZDPcXTJmTua4p1MYlwpUCqIvhw0oqWJA3OXAkmqb+YYzSjXpVu8FH2
Gz05W1lJ35vTCH6T3ym1bjOQscRLp2SbwfhxCdsPY8Ozs7ceCdygBBtyyeDozJtXyYok8IwoY17E
4BKm1oEtO6jukOUqR6wlXWvbPJSGP0txhTC/c9V8LyC1Z2tYj1uYlwsxpw+AyJkUXtHbV6ckWtth
1Ds2y6c/t+qbRZGtYxwASQqhvAIuNsDoHqZLUbnL1jS2VVld63z+rEMKHtvg7sLqWRfYOiwCw+FG
pq61KO0PDYpBhBhNInnmfBQWsn0YPFKdiGxJiSicMyhmYBzzd5cOPkn1nqIa66kkvjaKFahcFfcQ
KRrDL2E8aFQ8bPP0OjEJm+Qf8JqF3d6alhNawAKThzxZO5G6tDKedPvFYWBEBlnWfUdNsZn6aUlY
rS8l2axblWtFOF8Ax4c5etgJGhiv1AwpW2bjvgeT1jDib8dH0tHzwTmth2HRy3Ot7aS4jKSj5k+B
HQ7htA2n0A+JbRhdwa+cD4EjAbVtlILExTj+qgD/WJzlpbRPTTycDeeXhK1Nlp6kg/ZR5shhn7lD
oB5w4AAmkq1a64glimE+DRjUleSk6I8sOpIq63Cpjem1zK8RN1k4k5kKvxyYzbJSz5QneF7Qyp2E
I65moPkzmd2hN9yj3XBua7m5kzrFMHvWrdXdpnontHuYXBDMwcQp3S6Bm1S2ewQIY3iY8wABLUd1
PRTJ+em1GDEcROkMzDZYIIIG7kPqByvxpzLhRfoHNOAZqx07nm68BSOw72ynlq/kES8VQKmkpbwj
vXpJ/lLQSCcADBc1olnfvArw3RbZqj1KtHuupgazuHIynK9EJbQTPF5kA/eu7mrSeImB9cL40qcX
Gbabon8z2xtjLWioI4irgJFn9YiyP14lo7+lQO8sSS8Th+YhyHk4RWHN+BXkEgcbI1z1pkksHfrN
Cr6wrLfNIS3MA8nuhAOD66v3MfRg9TkvMnED9UR22u0x0mIP3uN2zt1vM24/yH39mSEeV7C+kwzJ
1djlZL1aZArY7xWnQEeUb2FAObKYjjAczKCoq9sRsrRZe9gY9GbDAKQUX3X5waQh4GXUld2IP+c5
7ov0l7IwkRNpN8zpmMJlQECHURj1VyFv1OgEihc7BRQOkFT6riMwqFVEPnXU/Lhstg3dFaNAOiMR
Wu928Wtju2H0rRnbsXoMOSPbizpfihxvVHRgmLyMDcpJzpa/HqgMjDN0cOAmXK4qdD3tmldU3kQT
upC8S+sHAysqbrOMsOIQuEKV8ZcP1G6AF8hZJiw4HI21jNKtCqpm0HGKwnFX2/ca5bsJTs54G4df
k+sDjgWp4sc2OdPkV9kjMpGA27M0j8LdN/YbEAgNYxBtSq484r7YxhXp022EANur+eo5wunj20Q2
fgbnunqJ+MQJgeSJ3MzM6fTuVeRrK9la819EMnun+2P9J7q/sN+pMtgH9lc3X2XfrKSa7trqw0Cr
d1Nod5x/7c2Vyo6PWdSPQvGBXlg0mzxuakAwRe7uyOn0RnM7Fg/YN2w2qCL3HOOgZvuONpDISrVm
cgdN7bnv4Ns25+XoQQc1mp1Ruwc9KbmQEt+YfuNmS9Goy6uBi8Gq8MmwqG22m0F5z4xDMIgDM/Wl
FW+d8DykUMhSr5iBmvgl7+XMjT9DB7KJIuKA6DbA/SosdXCxdnUis2ej7BsCewnu8g/RrGJYQLH4
4KTfMk9ZJAVZuf0XlhmJH8TRNoXqI4+WNV6xcj5YwW9ih+tOZTZiFmuq7kWRREeba440TDiQ59z+
rCNkTaX1zGaPl8Hkkp9j+PaMwkiHJiR72fYB/C+0+Wwjy5WTg7WKCIevCdNFUnyS6Ih1tFxtmWsF
40d+k1b+6W7sxRrHAQts2r5QsanFwsOw7bkl8azGb2oNuF25eyjT3BT6o7ELgs8guFvFJqh/jeg1
zl7dmpE5zhB7PqauyYzpAeRN0IE73bUetI0FT61PkQiDmnDyXYToPN0G5jlDqF5i+NZDAKHmCnWX
tTCOaoOOl8NxH8HgyxRyufe1SGk40KK+Coo5p6UPtekI4KcP9Wf2nJiPlArfGVIDdv9Fa4kTx9zJ
wDKC7LGfNOelozNQ1wFvb/Zh2MQJR8eqs7wu5fO81eGG97PtGGCskP63RQYT8Ik1d49hHh9Hm0ZU
XrXmZTaChV199z2lAP+IzqKd/Ilh3o0dkf3MgUc++Zw5SWL9BE+TGzErWv87E9xbV8nyCbQxhwr1
vcVBQGg4JbqK08odqoVFAjKxRgcWcDemPRxnbk/SQEmsvaWSpxZS41xqy1hD6ifT2CWaWtFOScM8
J9pDZV0Gef2og+m1suZ1COdkUtydhdHXEVezvrqkGmXFOsrOhpGtg+Gio4c5Xe7b5qluOgZVFDoN
3KKPmIaj92PtudaL3dPOt0rxLrAMchlCU9mr+amTuwF4juGioIfWjv9l5P/IMo4kmCr9vCr1/DrL
jlEiX6FbexE2xFoNtv2TtBxPS4ih25j2R+Q/sfUIbcgRs7UxJYKmCdshpyN0wDIxDRSFzxOxZ7No
Z1d8UI48psGXUXCdXUmPYAPsGod31JmJZyeNPilbvYHGw1DosYdXLnwl/EmLl6ZLLhao2UIYdyPa
sZS9SPp/JCEvgSt4gHlQ0cddmr8WxQHont8VV5XG3OXuYZeAUS8+fO1uMyHMotGPW8oqRz2o1L0W
x2FQf8HYVcxxqcQhObSFZ6TWyunnZU82NSlz+DH/IopAbQQL8l3iQxJDtA6t77pjvDcDy2xHL7Rb
eFQ7rfwen78nsOOSrkzmP7MpVph0lk5Sr7EJ8+bgmHPwyBRUgabrx7RB2ocYoJbdS+NDq91ve/5X
l93GUOwjcNlV63KG4dBM1G9ZfE3hNwsAXhL4g4qQ/TeEe2veVUG00PSdhCSfNz995O5qR5wLZFRG
+hh9imJv0oOnfJZ8KkGySSJsGF8pX1Ncb1tIbnX4ZfD6GmbiqQbWqvg1MtvVPF7siqRo58LSa2b/
FsLdBHCTi+lEdL9NeZzNUKNQ4kKC6UdMVWTXzlw0hrEpxo3oNpX9po+6RwDGqpb9uuTtyGxAOLq7
gka0GMKrVF0YN/cwMhdNKlD264NSvM7pj92+lvjzut5elRpocYEtDm8Jd5fJNC1Vt334+XyaxdUW
V+OJFdwPBpZBg01eWZIXb3lpoe3ypNjX7iss665T0VLxJMTXyWSJ9VCVX3X82WtfWfQSAM4dZH8y
LCiR6Mr105KECDiMFP6DRJQ+hjWmx+4xaxyU+5x8BG1TF78agU/KLrTPJh2ea6RvNQNW3bfC38H8
TLuNFcQLJYZhotxVbL22EdNENH5sfI0wQxLeDDV+rUvDe1ricireoi28mZ5g5MRCzASx9K9xN2Hz
21BkKYyeCqYjb13bUeY+zx4i1AzedabLIL2S6DNOiItGA5XL1P0x6vNzwtjC786i5YyrxHgaG1Cp
bSPlgELHLXaOucujzE+x/CWe7jqcjv/aBPrwMSE0fRjb7dhfqvRsj+eqJ6c+pGKWHqBUs2s3rIAR
zkYUWbTuiSuHQmLgJCDRm0lP5fwpAcEBg3i4yHw1PIKUIIFOX5PU7iWg7LJEg1dMyQIulcbX62Ev
DcarMu5wf0AxxhZXbyAftpiyOibfaraNxUvQvbI+vnh2JZJUspHzpLhHkbgE8bg1SO+ur3qV4+Bx
D52ZcDGgerEuv0xyJtNK9N7BdW2bs61tZb9jqpMgJCf2ahKHUs5ePnybXbqgfSZs9nse/WIcsJ29
d86mS1V8+PlC9HhEDXlwJ3PZ9PpuLNdGCjMom2rWxEkgL57zG96MDY26JwUJdTdYLi99UfMU+zkJ
DVPzr22xbUzupZhPoaIxBUFiH5xyZbA9qjfHvvGYqSwY6A7dFnNg3q1y4B1he8wb/TMLHV+hk36O
wgz4IxaPS52kKw0daiCkpQM0oAHoLm8z4mZQriIJRFPdMwArBr4T+QZAaVkCncePtesBNAzdy4Dj
Xhf4QMcFBNiDORywqZ2q6WZNiSfTu4qQHOCj6Cwyqjt70+HmjCLg9eblCVyGVgD5JqZaUZelvZMB
UGyH8P5AWVfhtpZcgJmGWyGYqqPlpreOIBaMYFP2w0As1dqlg2ia1M5StC5PCosCfHElz9chaSLe
NwBGPBVTvrerwzhTXBD+XO9yIGw9AjTKfZUfuuYzgcooikMdb2rkQRUacr3rqk2E1YleteFEE8+i
O4LewX1llbkfW+9p856Wznk01cPEezpg4u/sfZ3fib5ZaNE/K27X9Sj2TDmbUF3jHk1EuxXqKeAD
1220nw2h7GZ2kP3BsB/PmiFICZHXvrRs484u+02IDeZL4V5bi0Bt3X4aT0Z7MUQCMIR5Hpnils21
LuXZRnZKcZnkwNfQLCU7y7PYWJAdSt+11kiuJgnsYdgxSQSmhCgdigcz2RwIdZPuc4UxI6cOBAKA
HHGLNxI7148kokkbeBqhtX/pwx/oIYjyatcyTUASRq4aKMPAzE3pRg1ZAr5GqVfRY9H9yMkLQQ2w
ix5swpFBSzBugiZdV0gzStbgoJheceF6jj2v9eS1lOI6w6/DTijFCkOhplz0+APDyNNS5/JNp9Bf
E6nAZ4VUzc9JygY0w09oOctcvM5dgMchhsVzr6yLmwvK+fhSt4zSrUhuXAbT8xBi39cWZvTDhofJ
FC3qH7H7nuOYYeFgkZU1Mne7SEuAPEPrDfjxwzD3dNyF7mT4JcYjs6q+K1f6hEN4kWy9zLR8KxCQ
CcObNl/DgG+k5WwKV6LzmdeMRDdFwd4AEDnL0o/6aFlWLxDNV9qzgOR0dcQ+1Ws8viStyNyzKvwp
1XXiWC9V/FdLN1Q+2/FYg1x0cLAkt2bAvwBwBsaDqZ4VPvEiYBYbtvFu1spzb6UnMTj3wDXWiZMw
j3r0GIkSrVyYeFTiFuFrfEz1GtztcmIhU00fdht8Wg4j7AFUpDW6eEbvUQdQ2Ek8UAe3zOlWJabY
gA6U7JKVU46XrNAuI2cqMw0Ii84jNbJmZUPasJiQkpqA/wkUdlwyLIg8PXD+2ZHDo9vH7DkdKAQ8
BzN2iklHT/4ILsUIxKTV2STFeM7yYKEb7Jr0EfsB7kCvjHNwU9KntL36owPwq/VX3UgvNYKJBqS1
J7VHpi02A2YsrbugPErM97jZuayNKTvCQlwc+06GD9RZF3DgVSI5bH6uk59EpeFM5QoHwCPYz6hW
OZ4GNzjNEwjUsPGT599iFHe7aVaOeZhY12SRzk5oeA79eAxhPRMJ9sjwxzkd9/8kNq00vdEynq8O
/Yrkxy+j6mMJRmQNy2pV5P5UHYY0+c7Z9gkrvuj+KR6yiwMCUQAHYAbC5tewtsx9Q5tjOP2i0O6D
SQn2QSYIvkBOMt6xTjvzpfEvl+7vy0w1nDuvPBvm/BfY+clRVZQNzkwaDFc/MhtR5s9Ov4sy5ySn
ZMQKrd9aDFYidFxkeUOyxq89TNO6aB0eTS0mfKH3svZlGvtdid7mN5gGIQVldIKx+ZjwjmR0V3n4
bUyvCekTs4kw+CL7ix2Wvh0xIWu+yFgg4KTaxd2jhaFeyYGSPYt0hCH86r29aCZ3ww7ySZY/enqV
4nOQ5mulBcwZ8wX7s0t3yPmbfjDiCxi9h8yoBqfZFgX3adoVXl6gXAYR3/0Ax44kAjYLWP9ayEze
AicGuHlymJaNzt1Sv7vhY3bubd+u5/4e0XFr71p/T4fj4Gh/RKEId1qpoj0l06cm5n2QsegQ7Qzc
sQ2GamkdY/uHarXNkkMxvo6C2kgxNl3BdxWHL9yrF6XYFI11xf9QM1qNBw7UemlM9iFztccM7lMA
GX5uce264E2nK4yqY1Bs3JbBVj1TcocwVzGcBCjaq3zEIiXpb/GTN4z2VP6wqqXlXoOtgk6MKizm
SWVvozA8i6XVNgDpO9g7S3WXDkV0nOgv7P5qpq9RPNbJY9BBFmbupgiYvmLD/hX0rkW2K5Rdpf7M
gLUxpaX6n5ahksXrnC6hVbx2xvWoU/UwdFLQ4fnsErZrZAvtu9HgJ0cJbtQUyB5rQb2W7GouzVk/
Y4TJwmRdkNDEf0UW5ionN+FgFuTA7Kp+PYuXpH8dNGDh/Ao5t/7EVxq5NgA1XM2AIvmquyLCzs22
j6EyvOzOQVL/9qxT9YW2J+HcGwtwvW23qMJ4gPwzeG2qHoYC/HBRQbyePGPE5zB9FXaAs/EiZvZD
WJJgt5wdnuI7iOzLpLqPrBy4LodvINLYXSmFMNOeQv3UqC5GjMQnV4bpPBkr9gYNs3kysLdxcywG
l+rxb8KzXLFlPTLaxWZXKf29Ee6rpASN6ysh6V+j3pC/pMCtVeJ/As0lGsS5YlaDnW/RJ2wr2uXd
ZkEm4BPlQaR12s100BxmAVtY/ejrsIple3Krcz+MvlIN2lJjbGYFQenlCY1We6mZp4Z5zjKfpOps
u2+bjaMEsCsCapDc8vzacqOKljFh78vCXc2tpNX6g0SzgSF9YhznDxiSwsGmB96mhQ+RkxAPPHWX
zvxUmoNV7kTcoFP7lennHPWEOn6UTbfWlWEV2/9Uo9rbhb7CFOdY57ZeK9a2zTeZ+q1pO0NZue1d
QUnJTzl/RV2bPHtkj62524P6OzdMhTeKum214Tgl5rpSbjWYGLNsHwm6gZz0Vdoy8BX3wHmN2XNq
UgRj3HxgX/fT3G1D9vhcITDWcOr4NUEpOEhqzH3pVjhbO0qw849bO8DTcssR0ovqVEY/ma4yl0V+
sYvNEJgHWbIJWzt+abbsh9QFVrwheJ9dO7mnOvVmzWjy3EFUDJTkpiLx4WrkwPsbeaTAIS1TXklZ
k4EyvY1ptjfzlcW+YdjcMnaqLO0RxG/hCL5Ke60gVcztWpqJb2nfCjZ4ldIkAwzuuLjxWTmlc9C3
aGUasx1d0nj6lRV7QqmwI9UpC1/dGg8j3hEgns21k2vN2Zjqo7cgqvLsuxUCU4v0lWyipjyAXPJ7
YqGpwRTwIePBJDO+7yMPP+jsZJ4YEr9jLyIxNkPqbg2bGWl4CZ9gOeN9Si9mjPZXH7ThhiFXEobi
kExRjc0arNc6IZ5o+jaIG667am1o389DMGoryNntqanZJWt15zNw6PPmzHwxa9zBqYmtDskJrVTA
lKrQh+KVHfsZbxWtIT1fx/YyRzEAmRYX3QT/uHaD32mc141j+y5/Uq6RpVbMaDgoBt9pyCphg7Gw
WrkWfKJW95OW2Su/0G0nrLvOysq1o0kDqlbOqiH/NOUPhyDxoovJqzvEXPLucMGgDZL/5DWW31bv
nYl+yhHrtJ/aCDZH/rPlt0N1WQ1+zE5yYr0XzmcxUN/0oLf3TbCzO5+qJ5bQteNinTzN8AKcV2/t
+SqubteswDOsHLv8lvq8HiBEdvaPLdhxFExDA3rdtvjuyfgdrX2Km35+i+OTHq86GsWoUA5aII9z
B+o8Y8QsXhvtNzT+4Jo9iSclfmFnFaTsJ7dLgG39tBOG7g2hr+gYSTWx6+buKMZvzaw24MFTBD23
P2gAlVuvT3+BkJbDLhsL8IfLJvmZjZcI77ejMVlgESqMVmPOIFsFoMoWGAWr8MPmbIzI6s/3v2Vo
Oq0DBQsAQzBZlfvCXuncguGHEkye6NZ5T17fr8p4cJreFHfvOo8wYiVTXMc0YPiJu8Usqo1iV+8M
MnIIo7H5FY97JYc6zypEuuAtZePuxvbXOsYWNtAY8JwG7AlGtC8lkDTZLJ3YV4qDVnTfYmq3fQ0x
j2gobDjsxQIlhCeqdGzHZkWgr2uti327xoU6tc68qeBbrnFnos7KVgfMyUp6VLnikkRN/RKwjnY3
paZs47wSf7U79dhyrJweNg6m96mnPSlFhkwfC4uEKRiszvPtArpU8YiwejLrVgiKtrQ9ct6CfThO
zJVDygU3V0MvlSquWmM2toNggaiKU2wCoMAFW3LLzGS8Ok/o+EaA0VZW1o8z9zjyRvsDfGFLXWAp
/HzB/gPhhayiP3WXuASCiH60ZzEuPLo2f2XKs9+xY0KTZXa0Fqg0fpVW2ZG7FHmPYEJGMgXD32DK
DqxnuWT3SvbkYtSDUq8IMQClGC+zCvBv3YQpZksFpFaeu4ZnOka4BiU9kggfiouaY2q39TDql5o7
o8j2T9VH0FYm6hA2yzEWGlsgs+li183Ug143ct1pnXPpnag+qnEBbbzUg93EyrdXzn3pG7VuwehN
uy3+bfcghFYiLAk87+3EAL6dZX+bRPiXoVrqNWOWWhvFFXebNJZhYYgP2ebE1OV5A1YTL0mfDPOD
NMtiVT+3vQY1+hnaAR402CUYdoZ+gO/orhvXTvcM+22PFdlx1XbxyLM5cc6WtNHElT7hwqgeM7Zp
/INdu4LNiuw/Bjkn0DySxx6TudSyWM7mBDpHrIg9/kq4xHyhztRtJpxazlgdJ6P2cwIKVp1tzvtq
cMQ2Lht9O7QNPf3IgmE7+mGQeP1kg6532KCquR5dTS8PcZxbr3lEdpqcN8+dG2GL93ywfLuxPi1l
FgyWQqZ+tcKyA7553GgEoU3lSgetZg5XQ/2oq1/HuFbxLQxYfwDk2dYW/OI6OuR1t4s6524rw8Uk
2zBlBzdn7TkhumxJkNVJprhA4xo7ibVoDAjMHEfVrgQ/nNt/AslSD7AxkgBgfLrp3ZnoB7jnWWxc
PbeYgki99V19q8XA2vJFYkZS63zDdGQdu5eSE47fOgi6F2ieeC1qP7VGFtmeFGxmX9a5aJ7o3mjV
qfFqsD+UKPcKbBNK1BMtUT8svrAwUd6S2jr2arWpHHSqyKz3DAzpDBlLNateDS3W5FCP6VCd5Dw0
jVcYybvZKL6RJstUxxdq4NXgoWYJuiYObWhORmhfIq3FZTttRchxW7MQDPzQ0pUjUsa9YvqQ6BtZ
D+uxxoxBNAVQVEpmWMb5q/lc3VWe78fL7GCgZEvXTd6s5nOujk3z3trUjKBgraI5Y3T3IgPbaK0f
JoY08Zz59v8/Zgwgn7sv5D7kbrIaKUXKCBIytXMzONeoxCAEPGzkFJl6BAaem3IpIjahtm72rg6Y
h6UXU0JVcloNQfYd53TNNbs63T52tFOdMZ00aSpr7XNqhC/Dc9ZWm7rERKu2q44xuJDPJYKNwSWm
5NSys3uPxnxHtvVpUOMXvVRvsxEhcPymwJ5HAbSOTl75SJ9CgsEy+3OPuhUl+MVkDfNYH7a9q34l
buErkhhQVkX/Twop3utGfbfb3otZrNRpmomhYexYPZ0tGYs6MHQ1Ryyt6RSX17yvfnLSC00NHaoB
nxcBlZtUpov6subTsMx/ehIsknH1dGOwk7Lsa4FBz906w/Se1saaUfRzCQdTlmRZiDIgvpj8wqrv
kTm1RzIfCPQiVMAg6MDypAGcteZqO6WW62XNV+q4IEs0DNZB3S0GJmSITFSqX4Z5LZihBXHEHOTF
jN7ZhUHFO6qmWCrCPQfgUpUS91b0b66HjUS+NEqG6+P87iroi+aN1YvSvrUWbq7539QzkCDObelQ
hSXKv5IjwQEDYWot/Yf9CYPttZI42RCPYlNb23h3Y/W96t6fl4aMxne7yi5RF+8Hk72MpLmykIsr
yloF6lsQvVd4AIaSLSBsf7Ou+FbxXPllyJrPFN+QvgeqJ0v/Dcp085Sz2jpngtnGiymIfsPkX2N3
Fw0KrVp2e3pl1hl1zyiCZUomig5VPpnOuvI72AqGa5MV1D2rPItSlMfCdBeJ+AhtHEmNhsKV4nKb
Epb9iQHtbugw7Urq4XxvNZbGW/L61pYU8sVulWyHOt1fp94eDcq9uSn2LHaP0yJ2Q32ZWEZGgENW
sTQxPkHdglO6s2zWzkqL8tPlUi4yM8VRGMmzkk7lcg5Y8o2IeDrIsXfuMUGRK1BV2Ltvo4s/TsG8
rkuvqv8MlCenRDtLwvVMjLKqvNlOz04hG8msuGFSd/rzzKKQkbjEWtUeb0ImmPta21R5kV3lEX4d
Lm2z8iqSc/TiOk2FP9nsuWNMaqNHp7+r7nzQ7fyRwdOt0nTZgF4ReLw186iyMFohnhrDV0nIf5S8
l8Xn9JTMgOWQL3sLjA+15m0d6LSfTxOr1oI8jW4yvLo/MQfydWs8GFGOxbX8cruCfR4WoKphTTbH
Uo4maREvmlEs2Xs6TUa+hXyCxUDe4V3jRpP48UDcZPSarKrzW3434cvoRJ6F3ap65j2whVg24ug6
1gc5EcvZUT01Epu++J4xmfZZsNEzA3XNXSgmCRoseGgg1930ZDvOSiv7i1u6jBKrtUv/D7OEoRHM
4fKHng25lkkZUy6E+VgS+eLmb6KJ3yW02awO/CTstiNL6zXTA4Sa9TCGhIAXXlW58FFbPsdsxSL7
A7Lt2i1HT03dDQQpIkAmElI+qm7aJIGzGmu50iEMUYijXwLJNhhZTdPCCjt863Qx7VVYnzZuWj1m
GMY8oC/PEZMrUWyn7Go3H0LPNm3RLVO1+ivS6+homGlwkYqtqXL8490269OUsbaWO3tj0o8JSuQI
Ulmiregty6YNXjLKX/ZW+JuiS5HaAxGZFxWGL9VA/Y/Qj2VZsB+FsqK65a6tue9H4hhGALE8qm5N
RkrAzMT9FoIxtDUcHOVdYc3alib2Plb9UOnHo9LdnORFWhxC+DVFc47jc5Niy8YnMDi/dTxgIB23
MxVn2yhrSU7RCHJXkA0j8e1UMY2qrT4cxdzraK5loHkappchq1dZTdtI9Eg/onFGyYGqn/AXzFLt
S/iUxlrD75tpDagJBbJaqAOqlS7I8KC7xrhvJA3z+28pkR5wCJiluVeUYNsOHyGaTtfE+1bbOE7q
WeNjzsO1QYBVyU60Xv0qGLiJYVopw7UdfyPKJbv4VxALY5rNLidwJbA/m9o8GIzZuUV160OXdzdi
ULzVJ9QRJL3MzK7NWO+1hgYqyDyln3jBA5JDMFw8s6jYfW3tcq3yY70NFnlpXK1qXDStftJDZa8n
Pd5vPOvRl0XR7DjmOk8YWnTdxi4mxiXFY8QTB3JvGZKnlTvNZsby7yYXvTvRcLI47enxIOmnkjU1
Wpbve4U9Iv45ae3PEGirRkvxzhh+IxseJG3Ro57N2KnSgmo1RIWi1MTm/0kgxy2gfiKhSlbmbmQ8
5rLopGj6SY2xRxnzl+bWF5zEO834ya1TxLguIHrCsoKVzMsjOWfreKhQaQlHSIQfoEuQSrdq+Tbc
f1mEPFseW30/Y5ZkTOMU67IsH4yO2L0es/eitrdKZ150ZK7Q1HD8BYcUtixDb5d19KDya6t6AQj/
aBr8GfRqOZCvLCVp3i2He5KI9TylR1Fkr11YfVhZdetNph6029jxxDFJXGxkpTVxjRslNu2KQCyz
8wS5ZW75tOQTms+VNu4xal2HQF3JcP5IDHpSR+t9fNg4NWwuuZw/UxGWb3om/glH+VY5Hqnboq3d
6B//kXZmva0j6Rn+K0HuiRSLe5Dkwtoly5a8yfYN4ZX7vvPX52HfzDk6jo3uAD2DGTSgMsli8Vve
9/lCl6aKavbrsITJZOovjl2d/Nx7rJXkqNOpgA/BG2fSXwbvREKBVEgn0JKO8QyEi3BYlMfAYwfJ
alfU4VNcFQc3D4IZKLTZ4HXrSblqNYQzfbpRAwOTVeYz/3xYkHplC8ukk+qUxQfZJgFLHQY4JYIP
bF4nmpmLXPjGLMmGtRXKY5p1OOPDhcRsXpr+u6YMu2DgoanxfnQFJV/lvlW609CoODeZehOOY4Rc
MFh5k2By7BgAUYevcTls/DilgUypJirql5ph4+BThp0ZK9CCpMTF4a9MAwEDldqrQQbPtt2spGcs
+CjydAYZ855ToG6Ll3qsT6rVr3pdu7aznPI2U5gBKhhrObIdmar8oUnaWrIaUcu6CyGGjdKhqHYV
Z177AJ3cRFjISgviEKp+ATfAxdNX6RbbP+RcobLWwUBqXQMNp0VaAhTwOc6QtTG+GHhKchxISUyR
b9D5v5p9fodknxl+8jLQlF1MjoznaOn7yc00Mc4rkEE03WrIEBq1xV6oPYeUm+AMRLxZ9oukDA+N
VfBK0J9Fa0kT99mjwFr2FTKtINpb0wtQQ38zmlsnbgkA9JOeMGk7UG/4LrI/9FmMb1R43tLPqlsP
onquEmMNUchcY2UZZNTwaucR/trWRkfcS8qRnd7gV8FaGWV3uRUfnajn60L31EXjSZ9Td7TlSEzr
+f1eD/p1QtnGcZzbsqf7H9o0myN3BqvmNuyqgpeIGM0zw2gWU3wFA4M30EdeqWxw9N9naYstB/eu
a81hXT7XAseAaRZ8rMetTdFZ1sZdkAx7KwACH4+vpRXscxQWQ9o8DmOySWRziRPqslCBcZEo0wQx
TyVyfa9hOuegVDeJWjxEfnpKunLnJ+CKRsxDHtU632hVFk0/IrvG/D6YD0o2PJmRstKwp6QGyuq+
2CRKuMi08DAC82Fo4h1TLo5FrV0r2sjrHY5b07R2URtzODefDBWfF7T/TGaQZJG5NkN74YhDDIXN
TrVNkQUrAyIPuLqP0B8utUh5y7TxWpPxVeF4u5G4IaZbOAaU+amn27LcCGVct8y61vJ4PnjKJs3b
tzTKD5goNpkL7ENDXGql+6InNmkIFE0Pn3O1nurEvktEIcENMNA1vxFJ9SACsfYibaua7d7xx23U
qY+VjO+VinksvUU07hYVLAIlJv/V6RU2yaIIAj7LznOiaMcC2b4YTPAk3UM0ipWvKuz9al0qGJrb
iBngw75Qh5MKDWRyWgKcLMx5Vqq3jAQBfgZkwwvQ0GmTUKgjPIhadESUs2svvfJSi3y/8S+wozD/
W/b+EpH/daOSjKt6uAJZkF20hXdtmM1roWMet+0bOBwlbvPxKmrIJ7ykeswVDfpksjUaH2V3TqEv
o8vvR5eOWnzC97OR18q1w51wEaakkTw2HuDJXixUm98qO9yPdeU9VpAbaShnoB4sDAKRoV+1rb2W
xrhwW3rMSgMzrKgUpJfmjlEaz12TPpKE4aVwN2E+bAlLATE6HV5jWDMJUuBkWFeIjhufdxfDoigR
9BaTMMgbcAyHTLAH0xF22clOXGXeIMZJEeHZSXk/1pQTIwRTnueiNAhfAdXPRozQAxbSBHheWxL2
ubl75ZWUCvyxId7ot9BmcEX5mDLSBCaf2zDyijogoEAD8IyxCUcL0bJVLFus+3YjdmqPagK0LaLL
ZhkEJHIYfbSOn+yM5kGHmE48bYF1aOyV7vTbuONjJWyud7wi2PLwYFT7UodsSQmBMoKz5KBCSUpb
qhjpsNf6dWkhvHdCPFSBfQg8/8gre+ekNWOH5fCgWeVV5/XPuDbx4ioaGhOiXb76PF0NQX7sRXzk
OdiNEcfnFBAU0rsKYFwgKmD/KRthJUdY4o+DKQXKd3hTmXevS2xMtC31JCGaSPOTb6aEpIW1Zrw1
Tj8ZvSQmYhHfXtmtvnMToHSjq83gaQKjwT6YiF3dFcfJiGt6BM5ZU8wqX1v5YTzJNh5Ckr3FWAHW
wgVyVeXYXRhagVEBxW/VKdA/ihe9Qnqf5fS+w7L/LKyc19wFGlSO7pOYCDUD3DjRlNc5MKXA1j9c
V7kfdGbSZ9267LrXMq1PfhjcM6oZ6IFu7ulz0vZGKa0awcntzDvPQfI+1hlFdO/QpAMVnKlpT30l
F82t3mAhqyIEbj0UhXC8S0aQSGF0jOpk4aXOliF4RzPSl2ZB5a9IX3t1knUqxoeLaQdAIiYbIdAH
hA3+EfvKqUp7bg7dtnXSOW50hAHdFQXKVQGpxc2qK89XVllmgYSwLnK72Wu58RDq4ckt3NN0I5bo
GusLqsf9vEu8F7501zgDwgupKXiZLHhaVhLM8aMdRCk/7ACoTd5GWK/IxS2egCjCY+J0xzAul1Ot
pU/BxfdIB/HUh+Vi8JyFrYSbASsmsqjrzqCcN2rIX1veLm+nmd1a8sWli7IyGmIJHZeXmrknRrpi
c3wccLODbVdgtmEJMkeCO/suGq9c/EnRm+tCq6Jqh+LFceJFTNovUNm6S9u48bQXLUTOiUhd7mUJ
aGx0wXVKLDKb3KRwlmBnUGciOY3iNdYQcAT9dRK0W0uvj6XmzbHm3NSxSznO0pEVdWsmPmwooJYY
j4a56uZvgzXydcIQ4jr7zIsW2UTvKrv8yayz57wdNiU073mT1HcUuJ+rJvVmUVLPPT9axGl35xUe
siTYvEb0aofKOsiTBdPMXqrROWaDuHRyNC/eCD2zU5/b1LmG1sQJoofPUQV/QQvwbVJWltDJzAQF
Ra/KK49KdVRCqOtks48VEj4zo8RQ6Q+ZTQdMDHTeQndeBQjlQ0scYzW9Ugq65B44TADqlw0PSbTy
VsnatcUw+8xpP7QSD2Rs2S+gGldtXT+pGpFyTeIJhYTIRHsJA1Iv3Jiffpfchqn6FBreLh/tm84s
yfF76rWON3EHjHGr4TlMPUiBcN5mQek9dJHRzpkJCB3F3BdwJaiWmQiEn4TKG4QN0ygz477qQQOk
uQ9ipY5u7WCS+bWI+vJwiWiJGqSBf0Tc2vakFkADKhIAzYgYzNg8tnTZB3d4qNXspbaVfUHuOjoh
eWt49OxunxuYCcKs3Ic+RRT/NgBTUkMKsSm79NT+TK9cKK5cFHTkvUvNeOvMvUorga77TA4Z+R2g
Bd5NJA07g/TPfFTTe9pP+AKOY6iSfroXEnqeDFHuoJd2nJONybqs5KyPkHt1pwgNbf+XHptyCVqR
liZk3sHm0Czy3McAFXia097F7YZZyEfHnvSPEf03bN+0+9SZ4VKSZcKzUgczJgXstNLG2fso/WNQ
v9hgZLI6WGVJvmFiElWTiwK/lAH1rcrkLK0f6+yFk/eCAlZo8YpDtQX+cYHpZJaKyyg0Fr6R4obU
lg2+mZGOpxin0xhHAJ98805PD4X7VIXbMKbWyN+sB+3KMS5x7j2P5Jpe/NoqaFGag5vcxnzeVY9s
loysV5ZeuS74f7JYqmE8q0AlwTUmUiVUvBjGkWpbsnXrXeQsgE/OrGyJGxCEzyx1NNzcICOI6Vpg
hfGkKM2oAcXqssLAOwyv9nirUEnQG5J1yrBvTXeiqn/Ryi3zt2eFctfRII6wT3e+NyFBqDOP9ILa
WRNaF5Hrb2SbrCvPwcefTfEfSRnlKWcZkIlJaH2gbRBzRTzPSSYQIMqtZtmIkKUBPnZZqRB8njwC
YP81hIoQUWTonY+R8Wsufs0mL2Z+/ioRZmY1RBraDhn3yGwfhuRD0qBuX8r+0aSZ10GlEyXyxW6h
q/eFBycNT3xit9vanOfGewQmduzXDV2KDiZV7Lw3BegN4gjejplev6TZjeU92B5lcvvS04PrljND
y55F99n6yqnqpsuo8ZReA+WN62TyREIIfVaBHrpSPri2txLtB2kH1J+2LpZNWj16SQx21cTrWB0m
cw18mwuV/90J7RHyzjJrQEndJ32xVY3rNHiJqKE40SEZur3lQN2Ce9YYj8oY3Xnau8OXftCnLgJF
plNbPSp0uAzMKJmx1hqBzxaSEU2rjKjWwQxXgb5LnX3obD0Ff5p1FeI5CiiYGWKf+uhHJotllVJA
AykI+MOVh2i80ZF2D1OILW8GQhrRQzKE1EI5LstOLfyf3sjnPmzaBpx31wCI4IXzsPmSFC4a9Zj3
74nOO0f5oWmekvgUx8hFyzsZpjPXMC5S9gItmHngT/iYdFkS06vAOI2aZnrm4UW6tTF65SJ5bHmj
Y6w/qXEa+h0telixHqKvLjki5JxF1VOapvMcQnkRqLMGirUV5WuN/g6A23T051GfrQqdhiD2MUto
m6hHw2D6Jx0WUvehMiiZyaqKc5vpVzSSOX6gDGh7v1NRln5M6q4BeZUcqZ0QoGoxykGVgO1db27S
4nkgnjZgjoZoz1EGg8rgZU5gaNgwBlqHIcYBR9Ol7xIp4tKU0BosCzEnEYo8GfrWsq8A3zuIxMvh
taFhk7WfmvVoUif0qDYbtcu2DAHkEH3bQBLDU46vLwxRZCfLPHOXgw3xWL0X1S5tQiJfc9bAyC/V
PS6PuQ1RHOGbks09XIMjz6mOb/0SfSKFDnpAtdgYKTUdTf0oGZULdTxU9V1Gt6UsrYVHfCYA+qYo
dtJ87RMMZgR8SOV6f1PJz4BOjGkak4Wf/dxxyFMUtkl+PYmf4SknEpcp6WBxqUAmcokNMP0NZvCo
8fFwupD7u/XbfR09tpxiqqzwE68Kt0N3EC1H3FyxTG407O2BZ0FZrY4+ig0X8NrAZCZTwRajRtdj
+VFWN+54qypyX9OMyLZWzgu4xxwNdGquIAePyX/D2IYeelTxhcsBbResv4y5JONYLSK928X8R88r
OnN4tVFRoG0AHV8sek3Oo6akaX2Kw4Or7OvsCiqJiztbkEHXDYiZhEfF3A74jGp8Sv3PUlwjEQyS
jilmBir0D9MBLwZMaRVxWqbenbBfpLapTR0RYLeRAcnAmG4snaPBvypbYxEM0MUvLfuzKmkT11Tn
3ySgD5wdFwoAHqqdF1BUsNSkmOgEVF+fXgQMc6RoCJNMomaHllMBWVzo5cXov+n2oszuFPxYJmY5
P3mwCei7MVwY6bwO3xPkIO1Tj+ppLId5QP+iiepFlq/1ejWiP4ECgfbRE2/0lkf6dJgmSiQkmHYK
VadGFsyQ8UrkRMLkHKTni9QV291JYNWps5M1tpvSw7T+VBT4aNKMIhWgNng+obzNy0vsVMj6aM5c
ttGmYxJC3FwqNYT/VVogyKQOhr8fkZmCLmYksrNQzCnNZaVliG39WTZEM1250zXkVYsIryJdsXmP
aB3BEUKMh9E+kR/PgTSnlAHM99FgGFpAfMEPU82TwZXjovJk9/btNQRKeIsJe2uyhucXJe1mR8F1
UuXIpoEf0YIkcVzhpCbjQBtASwjUpumvqJoozVPqqYvIenX1axXIYdwaMw2Ml8wfh7LbZGq27OEb
xvjzRru4D1F9AP41kfk56lrlCI7qrQ4We0D6L/Yd7deWXMvkA68yKCKwr1vsbegWgLbPRRqh6aMU
mOerScZeV8Fe+AmDoklqoNEYyVvXTKVA5aZ043054lAdvVXnP+vWq7BhjaLyHdFBlcYhR1OY5Aha
us+w+PTqeFkD3fNgtleVjxCKIh2IEwfafw10ww2foarMVLPBzX2XNLSbvbvYCTc6IbFFNEiiTc+N
Ap1GiNAi4pRsLZX7jakP3XnKSAF9r5CnFAmZbUsTLnYW2hhdqd2NG16OKSDktF9HFQ657l6xHJgD
4aKIhiXSqFnb7Fz/VE9jgGuiAaoG0VUg+wvg0ex7+kBlyxSNlIpHuivr5LlN3poQn7C6b+xsZ9nW
a9Y9BCmkBaDFUK2yj5JvKGL7mYC3GmULO/q0231T3ajFtcLnx3KfAOxWMWbMh9wJLkLttpcfdX0L
154Kf4urHSu5Td8hr8UsiTe1e6NVq6YDpla9ugRSEYp+n5aglR0n3E3pr/OYlqWKzdW7rRCLy/ap
SzbQ/BTQDZabbzTQBGQQi0Q4x7ZlSMWgLFzgLwGcMQUHwRbdzxyc0UXrKQuPmDYdPlP1IeDDYdCe
9OhIGtXS/qsdc6l0+On1+5hT39MwB9jZ2hraZSVuEo1QAhWFmT4U0Z2vfRb5Ze08NOKxHUCSCP4W
PuH47GwRrjrc6nxYl54XbWp0MHn5oMQvXn/STOoEAxiEByGIW67bnCjaZifTa9QPE5wHsajwV3Fu
YidD7+IAo0dhyMoLN38oBIxfGpCj/kzZYFeCDwLOSXVioUQHKJEujavh3Uw/+XjQpbvLiW2i/HbI
OBUm0694TvV+3mAtESnOizvLuFZtPsrmrUmEYNb0WenRuSkPGLenSX1cqbeFsXYNamnbWpzK9Kao
3gdxMySTYfJQF3TaQ0TiPIMUnA0U9Ew7JJSJUp6Vo3Y4MjmG+jV7e4FKKyEaLkZQ1sj8GKdqh3eW
+oBTUKZvHbMy4n7fj3urxKPyUASb1DOplboXrX+v6+AKOMnBhs8JM9D1pDs1Cxc2gydcxAY6SQsb
gKoTNOso5RgY8KdNI0LmXYplAT2IBdKqyq/qjCaSfQlARBTseJS9CZ3Kh6CgOEEL3jX6RYcAUgDq
yqJ7I7/zPZ4/hBUSF7RLyms6Xoniss4xhjRi1cQpFq/iPc93OQoko1srFH/ddWO4hIGX1F16uTXt
q5p4Xx0BCGig4uJ10b9RBaGCp9CWPzSjAdPhNukfJpe7SyFIjjA0bMGZsKszPsri1dAfpMpo3Tu3
wJZf7cheNwXdND9wNp7SHyZBQ1O80vkbsEwO8r4gWs/8g2a85HwSm/hl7DGDyPs2/WxB800xsFbx
HAImc1B7s2CP5UCXdARUo20tRbbowTGoJzW49WnoapdhLLkTJDvZK1tkTuBf5e92ufJJdQdbWyCp
DcDqNeZx8EFHnxok1YIhV+GuJa+zeOH65jGkCISb33UFwkxzXoTbNt8oHLKMlryIsBNo5nLi1gWU
zknAvWjvcYoltyj6MSDgtFCPLoUpx7qvQnzMPSMNmuCyGF40de/0OFCcNQFj7+OHj6guOvrKoPOa
5CVR6boS68hFFyLU12nwh1KZs46yhcKkgx7nSPnYJw+h8W5ASKjpkfuQSGsbOja+wdoslgVOnApa
G4QAtV/pPZ8xHe4dFWhNbj1KVDn8jPGUVR3Ay52uHNCGJNWdmwKiyPPlkJyc4LJ1sRKx+cyepsgy
MDeZvw/81zpPD6CD6pbjuaXwrpC1W2DAgPxQfwbBisCK7TnEzwIGc6cvM+rMTkEl5THI6CDgs+YY
KPUXBtfNK1ICxOkQMtZ1tRb6tZHku4YxBqG27NPrAEO9bF+y+KnCjlmm95Xyhoqce7e162OHZpPJ
Ogk28orJVW7ZgTSB/L+Z9GEusRN0aAY8EV2qrwHjkE1EXlm6ibVjk+5aOEz15Iuo8muRbwPjzcJb
MV438NAov7bxybQeCt+dFbRf8kPmPbUEJQbDaNDFiUuTjZAhSmrjJwP7hIFvZek5RzW/DcojxDjd
eauVy9bJL7rkw2u2rbUmv2zoJifele+8Du4OXYnsnu3ylqPioh2vVDSPYJamoT0JcKBd6J206rKN
dy7c86D7dAI89nAGxCGkN+D7r2MLN+aiUyiYvo0F3qtJZ+BuqH5A8aAnjXhrP0T+hR5dhtZr4q5k
ysAaeuM8sqJ6Y+INf8BT5kMoKrbwQhSdjvKcw4pNy7yInNEFHtr0D5+mHQ2jJFv5cpv5d1VN2hID
p9sT+MgID1oB2iDcucpb7I2EhzyTRMyTFHhodeVXL3WpXyTBlsZWkIOk4ZXm+B2bXQg0RsTM/0Lp
Qp+oMUfGjQgUJ/5lC6+uzjYFwW9uXsH/G/qrMVwq+qusTjFOxQDDzNg8IjG+MMpVTg2usUmPiA8z
aGbTRwRht8CWPsK7bAWttxop+7E1Dl1yKqpPNbnyYRL1gL7s6qXxPjqypwL4Sto0C512hjUpueqb
qngr4miDinjdRreFhSeeEhXsUBtyOt3FLpxo3Mck0+FHLUz7UKDsT44FgDkMFKlaQh6+0+FSqw/Y
9RIK8sKchr+i/Htzqf3oDOfyD56+quWjyI+tfHcc5UkCwFShyajluFbcl5QsNtP3TXlvGO/S2Jbw
c2v2ZmVjQMBaY2Meq4MjM66uvQ6MIJ0kqQLIoPBdc1p5ksEM7qswtpJ426ifhDh17WtbXTNDFk+j
Nk/rTRYc8mSbT3J0plflGKdR29IhWE9kZs97yxnn48X3YY2CWIVOd1Mx+ypAe5xMykC2lKg2bXad
ydfWRWu4rsKnhpe2V95Ni5lBFGmV6MSn3JFP3fhRdfe2s9J52BanLZrKyDg2Ut7bgn6f+6wZVz21
M58GEQ3eMUGAoYFyIhoUId6jvd5dy3wVtZSz2d/6o4+/h08CzaoZqDOsTQGR3LNTHfR6qVsxQQFl
gOFUhcei30umOBQUMYKh3ZX2dShCQBHjdprJFirvXDI92Ht66JH7nin3VWciaBMbUl08BhILFDaA
2psVOYZuHmfrXsEJuYjrqzJ90xmTkUw1F3s9+Net4J/7svygP8XdIfwcxTXSsYaj2jaf++YuI9FG
IhJ5jzb72Yu8pUYWXCNzFQX+jXyZ5DAZzYOIdo23p8WKv/sltl+xBgjj3qhpTzT7AOus7D6o2l75
McfbjVW8Zaq2knwgrfSpK17snO7LE0JoU6QQr7Z+fFkiuNXjlqSF25V0F1XLtAToSjWC8zKbihDL
zr51U2Wte7RcpmtFbn+sTHVeiHuk6hcD/vXx6JJZxfIktHeFwjhtGT+/GcP7Nv8UkuyomAWwD6rh
pTRvQ+c+Gnd9cKP0m2a4SSi8hLQyG9yCfW/PbCeb2eVNysiCiHEZb4JMLuDegEpMTYsusFj4OGcM
6nd6fVtG91F8bxanSAcWpjDMvn+LdMgf6Bpi6Kc4iINbvb7B6Bm1724/d4hitPI6bHZmeVKxXGvk
xzbmG55Q85lnOyXdg7GAa/wcq3NNnNQeJaPyEeQI5dmLOvY3y6Gea3wo0HkxgjUNjfu9QlqZtju6
eejprgrzRk8+VDiuQWbOFGqm5BGh8ZQwycAdr0qDag81VyIeHBsXnXrwnc+aVEIOb2Iaq0XukySA
I4FuqOtUfrZEzSGe8Bqi6YB15N//7T/+57/e+v/0PjK+woOXpf+WNskhC5Bi/Pe//zni07EseF2G
Axnbsa2zWaVl35nG6NjjAamMKS/H7IcRn1/9vm2hbaTeJKSmnU0uZ1JDZTppPx7q5qoPN7782yNK
GY75r9/Xp9nlv0yN7VxLsdWA33cYtwMubfb97flzcqhjOaqUOkQf2xR/Tb7/5ed7y84NrXfHAyE/
cl9oKcsBhtf3i3x1j35d5Gw8aUXhpGMC53iIfAihF+H/8+fPHoEzBmbV1/y8BQcnOxbe0z/48zVp
m9J2VFOejx8erGIwo1wZD0n1fKi0l+9/XZ3m2P4+LZsZsY5geLVp26pqTHfvl0dgqy5gx8YUh+FB
2N3DaC2TSWA2AxeOIDCP5kEFOKe7/n7ZLx68I6QU1DrZYCz8+6qeYoqma3MDznFxaRhT9Sxs76ea
5j9ZxzCENCzcR/rZw7EYeK4FaWMcVOdarQ7wE4bg7h8soUnN0o1pHrw9zX795QY2Ok4Qkzknh0a3
IUiYh9iJn62U8/H7df4ca+4w4F7yX5opdZb6fZ3QM4AwtUxGs/Esa6hV7ZJD0VHvGMf2VEJg9rvs
h0ubnv3Z3mBJU5emxpqGebYk1JbeDnWgIpkXXsRb33v//pKmu3/++6omee8tk61gnu2CWEaj4aau
dZDpewd6j2GOxN2UtGmfQCJK/B9uofrVBUlVZ842y1rcnN/voZHTyU99MYGyIYX0xLWldeMIaOa5
9lSb5dZwzVWX+YuSaaqOF+yH9K7XFCycufvD0ffln8LBZ3OHdWk407//ZdsMbl0r0PlMJkSIGRqL
EH3K93f3pxXOpia3ZRz5XSjNgwcrH90gE5u+X+CLqcaOqTM+2eJw0nT77OXKbCe1c3rjhwyYg+ks
Oz7uePAZOKL83ZsFoUJofCckd8sR1tk7NqgI+Tqr0Q5Vii0C8RrZ0ffXIv84B6clbIvQFK+/dM73
YtTEBQh+xnDGOcTnmSqWbbOy8q3d3HdjSV5anZQ6wY3jzSaOnUWqmpGQdxu/iQmNPsyixtMy85pV
r95+/7f9cVhOf5ojTEPXzWnjnt3nnnEAwCcKeWiynf4hux1D775f4Y+twgqq6Zg2yilHs843Y5Xn
bemPlX6I8DzoFQ204ocD/6sV8Fzyj26ajqZqv293xZyMm3TKDsCnW4Sd9g+B0F8/8NtZYgtpEgIZ
qqYZtqZZvy9gtF5bpW4+Hvx4mpn51FD2LG5tZz9N3ojsq2C47cQT0uISG1PxwwTxP7+i0+rSsTUC
DRO639nBQgu3tht6xIeqeSGN15FX+y4Avn430i13Vs61eU9n7W8/NY13wVANSxqa+teW/uUI6UBm
W9KV/cEEBaFAhPz7+45ftYVhaFP8ocvfb2kTh8hQm3w4iHjuTtNRt4p/+PuXoBpSFZaqO7x8508t
dMsCwBWX4KIqDajQFj+82F9tDE01DAOcP7vDsM+OQQndu/eKrj/kZMgFlknGRVO0oNZdXxNVaW/m
kxECBWbU28Dgs++v74tXVyOyUg3bIdSxzj/aZg7nQ4vz/qB23m3b65eG7d25dvzDMl+8XZo0DNU2
NVO3iXV+f1IJzrrIUK3hUNvMRuhlCVoxiqMf3rHpV85eMY3draOSYiHNPLuTgYMerQ2VATR+Bv6s
39iQ+MRE0WJ+DnNcv791X17TL6udnfmml8U6ravxYHvZWvrMuhM/XM8f4YfNN8UyeHUlxjf9/HrU
ks+aoxjsb+fWxr42NubG0Ja5ij6FMR1gkEd5+v6ivryFtjQtfdqSRD6/P6i2y7tIYk3AUUkimlb+
qdP0fQQoYDBxrmK++H69P4LG6RJtvhpClY5mnOefOMiMLgevd7CgdXdGshQh5liBNEws9BIBrZX8
EGN9+dgcjkLuqSU0cfbYIi9JtSjThgMOU/L2od1mqv7Ddv/qrZK/rHG23cdWOFZTStZInlS4ogno
OwpZ39+6ny5kurW/nK4iiJD7uSySJozhzjHa6D+s8NVlaA7fDQ5vWxJG/b4CrUwZ9n7ACrUGvCdk
WPhw2XNlP6yjTln62YtLQ4RIjWasSqp39vEVQ6EXRSK7Q1lZHjjlsDOXHIkwC+ywAnunmOBtEikZ
N+a39zLVIygmPL3vb+gXe1/XOApNx9EF793ZX5F0DBLo8NkeaoTkFrweikEARi41tWKwT/fDatM+
++OaWUTVbM34M21mApqEN6CBJIASqGWPPUqeGCO9P9g/rPTFMaJrNoGjgTn6z8jRKrGZqrA+D30v
HqThLUsTar3BzJ+LKLMwKnn90Uj6CxUpzvd39OsH65DWalMBhQjx9x0EI8vJlFbtDk572yDb6xra
4oo6KwywB2u1hVGHtINOyvfrfrFx2U3aFHU4gnj57BTzW8MUrWp3B2a2jvMsSQNMC3a3qCXNhe+X
+urmGpZuEv4z5ZS98/sV4uZELlc6/cEguUjMladcOkio28+C9nRUP5Yo/b5f8Yv3njCbEJJzmDT7
PJ+PnT4DkKL1B42ye0L/+Kdg+6u7R9mfjwClD6GdvwcaE3LSpmWEdzpQgXYQ34JdZVjqP3hIpqMT
0PO26ZiXfr9zHoUJK8uq/lCMKaMpLIyuCJUZvv0PbhenvWNoFiWq8wjOH5TcisqWCC5DIeA1YGyC
yE/uv1/lq7fZojhlGTj6+FKfHZWJ45aGoWSMXrIZH6avaWosVeXkIQz8fqGvDqlfFzo79TXZGE0B
rPxQuy9Odq/2H7a8G4Cnknj8k6UkibNFMUfVzmPDRjC+xzPS/uB2+U1QJbewBHDNDG9Oy0hYr/V+
2BBfvUq8SRoVJIFj7/xVyuI2jn07ZHQ8/UMVczcGvoVhVAth4n37zFpa3fhiv7+fX212y7LI3S0K
ZH8kRqEHF8B0CfCbCpsXRTGj/Az7u+8X+Sr9MoTFr5N7sdPPM2RTBEqVd2DHPXFtIN7H1j9T4usG
P20A/stDbqqJvS8/M6QH36/9xXGBFnE6fDGscoHTv/8lTNC7rIy1QMgDiBQsyRjmIHf8/5aY7vEv
S9h1oTq1McqDnaD3TFbKT1HiF5v+t2s4i9m6etAbzecahGEDhF/6zaZDNBaGRFev/+BaNJVBUHyy
iH/PTiUx6lIL41RDEPHGuJifUpQvn8a/fl6e9Sv6yBntIY35eSAhYCfjn6r9X+xnRgdRiZqOO8oy
Z58+pjDmmRKo40FtuvBSJgMerKFlWpZipJd/+1ZZwp6id6lSLP/r4//LYy+jBAFh1rGU+lljTGYW
yfcLfBU+/LbC2cUgBktHNRPjIWBQomscgFqNSoCZ+EH33+2R1mJcrEMsXN+v+8V2+21Z+ft+Do1I
Y1pFMx7K0LulhsFUX9xth5rh74P+U9n8/7hIx9LYFpSe9LO3x2WyHsK0ajwM03xKW3a3ucwXqQMd
DuBnEKYMZLfeyqq/Gnxn+OH4+2I/4lu1SDAdki/7vETaOLlhJw35nqRljVL66fs7+cPPO2fbXTMa
twqmdLJE0FZlnHvyh2f11X7HzqtTGyX1pzD6+7PyKsSidteQIxc1wwWb7lXq3vOY5z/UB786wq1f
FtLOLsVMsa1kDsWmMEpXsHz/l7Tz2o0bi7LoFxFgDq+VlEXJkuXwQrQTc878+ll0z7SrbhFFWPPS
3YAaPHXzSXvv71pL28VA619sfHQk58cQZFtO5JcsdT7j7qws1OI4TYVSlMlymWKgXFVDWCtexGGr
P0PHajZXmr27vFgLPoylHJmYF/PoPOu1aQ5dnXLarJ3+T6XAAHANtPeykcUdYRoaFxQVZxzYUyO1
kqpaPWFEm3YGmLbh6vL3lwfx5/vC2fVGSS4M+BCeoI3vnCtfOfTNtTqsXH3Lq/HHiiaMooH4Luuw
opV7WdsAf1gbx+I8/faNiYyVs8Jgbo4N5LFE93Ejd7ughaAnq6z3DOOPEUPY075lSzLlW0Qhq+pt
gEraL9JyozTm6+VFWZwumyDQ1GWL0sV84R7tLLoKy1BvSf8Z+QN126F+gk7xsonl+fpjQvCLHb+y
/DLBhE+LrTJ8IFV22cDiGPBKbZ0YWicVfDoGCY7ivI5MFgTvFIQpHaLmboK39bKZpXFwGTsOzppM
2CK4OnEDuHOUdJoBCMzpYFuZpqVRHH9eWInEbkwn7fh80Fo79Wf33PX67vIIlk4g3jS3lIL/RFb5
dKLGGkj7GOUy6sM7GhYRdxm2aEJeNrI4Dkra1IV0nDUxVvA6oN/WQN+HhB5dMJafsqm+tuLu8R1m
8J4NMjSkCsWwzk48L/QVRMFsq987UQWB1qxPOq5cWkuLzutPiEAOzCHiOp0yPZ5TGaAEnmBKT+8i
BdE1Ikd55bQvWdHxkHVyW+xj0TWULckwpRBvqq8P0n6Y3rEkrIViyJTpcAiFdTdT35A9OJKeRg3I
P9IeiWXtM/Udx5DcjqnZhKU27RGnUyWNvQLrpEe8BmCyi//JZlKG+uPlZV+cqT9GxHtRsQBHWilG
Gsimi/KTXK3Fukv7Vycim6s+OnMlnEPCgKzzbWNgLSoawX5ldACXa/WxxWHg3pHBJYd7VtxRyftF
lASHp9woyvvSkKYDlCy/Ls/V0nFnKf4zIuzdsjZiIHDKwJXuwbnyDdQ/3XjXg/L1HXboAtIJNEjf
ibuXtvAUBo2e7EAHXAdI8F2Uxj8smP0UbTW3vjgoh4qUzXvFRhB2mVYb+ihV+vjkgR9HF8sDCD3D
zVeOzIoZS3h/Y5KKtaNgxrHoUt9NyYNvg2BZcbnmp0/INNNKgt/I4aeepAlPo9dlRdHozFxgjXCB
ZTArDNB6XMMx1JOroh82ttEKbGVTvru8ZvMuPrJMXk9hAjV9LuzovAXCm9mg9ZspaSq5SdvDA4Mi
XrNBWzljixTdioMunKj/tWXaPDwUy+hDOr0YYu42akyN5IbJrOmoeh/REb48nBUTYgjglKFkQGEt
QZDyKIFwVW7a+PmyCeHIiqPQhBlL2hTpqapnxpJDnx1gx7z8/bUhCO7xCP1vptHZ4xrZl8ihx3TG
9IPjvmxF2HG/R0FVGXJahx6msyqiPmSm7YWOB2TrKrATOIKf+uZm1F6QMd206PxdNrc0KIWWCtuk
is01J1ymRmK1Nn0GnktqFDQMbPixDjXuytKIhfp/R3VkRjhHo9QVrRphRobt6CmD/SNGQK+PjMA1
owChSCiodnGTVxRXtOlJdcAPDC1wH1hHSw3s2XtGbdqqapPxOStkDrKT1ZPlea6UfIXjBpnCTTV+
vmxDuKB+D1mfK7S4o7glYnogrhJ9rEfZdkffnW5ePZg1Vjws9XcLsHhJHNkQcwRdkId6rWFDhUjU
HRNANo1j3agzmKWvtWcHXvqt38ffCmRHoP6HdsIpsp68D1S8NHipaCmRt40C81M+QJ4eBBryyZ60
pZ/0y6hl3pZSEJyujvVPGfSA+Xu4WJQajDUcejSVgwUwSifaeab/IUBMDviXBKQxQIFe7gaUsHz1
XhqhHoJY69lL/A8mYGy4llp1V0/Ka1yOQA4CaNGG4KlArvyqV8JuD91ttR2RQdxIco0wSVNZUGF0
+mNrgbLEBUf7FrL0jZ74wU0wai7FR20jZbCeKVUmU/MsEQGVB8AtNrs5CRUoVOHAtjpTgXVLgznP
RhLZbwvAizGUs3GE/nstp/ReZnAnpyrIxkmGFcK2fQhf+xBIdpwB5O+/+3ArbXxLfZ7C4YPRw2QI
Z+1DrtefrKC7i3MSNVqom5tYBWVSKBrKhlNl7wsoMkobvD9YzWfTML9WMWzWam/1CDeG8lXkmPk9
7Cz/MGtvSlrcljlnBILC6zSEiyozvG+0gTz0VWzNomZABM0EhGbQKIdqKiiETsw7LRzFlak382+S
h23nj/BNMfoNzGkz0xooSGPo5atyKpp9p0HOAnBO3tYFEIhMrfxd5CvadWFLyIZXRgeDFqKWjqFC
5mtGEJCOLf368XPFNgMTnjw6csFdQYMK3DLQ7Zvpd0ggP0apAqWmoYK9keVimxu0ncHiDNAN/k6Y
XAaXNfpZK3XITw+TfdvH3iFBrWUTAZFIE3h7Qsl6S8IWjPqU/cpD7Rf/8+cyav1tMsk/RtXKbvWp
jq7b1JGu4kwydk5Q1o+mU5GJqxlNHivDAWaSDj6ZprsauU+BUhjoEJQzP7bqfc5U1jGTqmbrzJro
yJQ8FUSlh7ix9H1gcpAGXVI2edtQsoFss5BD0GwprmY8oVM5aWPGC5a8pLoJ6YykW1dDB0GInY7g
Gqb6a9igNp4YCCdMFgtixTVIyEB3ExvaaanVEJhKuOsMahYBbeA7fWaJGarWgJDcgl8wddK9EpRf
9RnJDZPNc9o7Kj94Ig9QIFXC9YX4Yfxkwz6Dlgadd14B7tGMOyY/mWHX44QOo2692t34SrCcgMnq
PtUWiCEjBMibFKBH9BClZ0+GuzkJVZ+CUTBtaw9EZVolL03HbezXYEQL0GBQlRQrb8/SU6frClVm
RyNMFN+eITSGKu0QtA8075OhgkLjHr1rTOUp9GaAuK99bLLu+vK1vOQlUDil2EjxlHyE4CUU7Cs4
HxvPVb8iO5rt/39fF3yESnOmXMr5ugnOGcmtndGueKSLvx/lElOmN5BurflBP8oH+fQ5jGY6eK4X
QpRNYxD9zsmw4oQsOZ86ziB5dXyRs4bZRA/CroFAzyXy3kbS9EqI/4/SDW9NCZtoqX34+1mDo4tc
BO2dDu1np2MiQRBN5Ig815nSn21Bi3YUrkzbkp8z92TRJ8iTfBYCNRo3GmRtnltzrZih9gJmBbTo
WrywaIY9ber4b+Q8BHdqoOM9SvMZkKDCQzM1jzHq1ck0vmOb0TH8nxnBnYoi8MxUphx3stwQqsrY
qlbO5tIOOLYghARNqvV2O2JBSV0og9Niow33BWj1eiXOWXKTjgzZQhxn1IYjTRKG2vKePAh04LBz
Fb8IrVb29Joh4eBPZiNVISKEbh7KYNugb8rqhzR1O1Lpl7fz4iYwFLAc9KpxhITtPBelVCsZHBfu
ijx6wtWSpJvLJhYHw7RZdOIpCkmj0xOj+kFQlPIsGREjcaN+jiGkt/MIjr61oui80KKLCUwEpBvZ
NUq782CP7huzGwOakHzH1fLXVN7HcLBI6n3T/0qkz/4A08vahlgzOA/9yOBIkOKXIQZDLT7EfQ4V
15cgmraB+ajm9dbJ38JgJbu3uNmPxiicWrO3tb6CcdIt9XQbQ/Utp29oEcO0liJvFa/s+MXtQTGK
picqh6TjhAGakS6zfp47dni40asPFFiGQ+4dO4TCpKxZlPZIh59aie1J09LQc1wZtpJhMjZl8dV3
oEBZjViXXqT5PWIfgidUZeHNU6QuljQZSwVNp6q9D2H3vDwWsYD4O5ais1C1aHonPy5uQtmPvV7z
e9M1pPRB6qJPla7Bk6qjmm2+VqgETJPzyeDfQTD9iAdp7e5YWDIaaxSFR4EOR3raTydTinvfUEIE
hyor1XelAk9kOCbK3rQ6ZX95rAsnG1P0LaPvSdPVWXYTR7HNw9h0TbilhmuYIvFmzeuZVOQdhhiS
AUwP4IboSCSmU0LjWyGiBBG/CYZdTrjlKzV87qdy5YFfnD9mzwFoNsPchC3vGRIyFmNjuviV2wR/
Qpfkh9yki+PymBa2Ilga8nX2DEU5gx7KxRjRNeeZ7uhkIIDTECELvKUVF3JxibjYKZ+ooPYMYcP3
chnX+aiabg1z5yyuJgE7d6TvPXJCl8ezNG+UexW6thX2g/iStCMpaNsKTNePVHIVU7fRNF9HYcFS
VnYDLePsYeGi54Rp9HMBdrTPzpjmIGQfGr3hVraXP8MXk5NCiJCXGTyo/yAkrOxHLcjqjZ776nNt
Od+tsYElvp+stzCOhxL6DNTY0ZuixucAx26SuWUqDBP0q/UcjnO5lfdyDcNjDMp/S1MNhHrgqz1Y
fEplZ+i5sVNN+MxK3es2nVJpjw75n8fCKtWNXULqYCo+auGBHN0gGQ3rU4MokUFp5qBK/JK0Rtda
N7oa3L48fEeJKgIeh4OsekELcyyN+E2B2oJsj8bBU5vA9fIm3o994+9HR0J1DqZneMinbuvLhvHB
kYBBNKqvwvkhwW2GfmPyZXa8tlraqg+qV8ob4nZkj9GdhbN8Cu48JJI+N6pC2EuBGJAtbKxDjgPg
G5F914ce2vKl7OR3WW6k95rTGR95CMJn9H6y7wnsvAcumOFWG9F5oFQGx0MYhGyvcbzX1S68ScwG
9O5gm4de62G+twvvVdKr6S6I64SKag/lOFjyvaGVFqkKEjLqOE6PqDTEO6MbYoiFemSAu757psue
hrMxqa8SoFUHT8m83cDm2PWSBh15qJOPGyDOjGvEMIpS0w5RU47bTm9mSt9x/l4AX6NqDl/7oQhB
ffn2Fv83vM0RyniwvMx6GeVouDIHsNklydMbiv4Mv+IKGOqwvTIKVOFrwpkOBjUj3g1Tp3zUe9lb
eW/nl+5sY1MgJGAC/saJPb28Cwtmu64xDTdoIW5MPhrwkHWZt/Hgsiz6b23irJzaxZN0ZFDwYLTA
0CXJNgwXhvwq/UJhJ/Me6Rw0tGc7zDcxWai/vyZonP1vhIL/wq7y7VbCYDpd+92OLIhhHi6bWLrz
DIogBDXEegAaTicxLIOyaXXPcvtfg/NMi/Omg+Yl7lbMLF14BmET3Q4Au1ivUzOxr2rTYA6W22k/
FA8GwwnkFrx6lwcjYoVnf8Ix5t47da7rGOKWGNR2LvQieuuXZgHRIuyXaZtD0TKo34e21e+gldU+
JbqJyjUiLluvhKwrqaLsMMVWgQ5rGjwG/Wi8Xv5di6M3qW3SQOlwBwvPJBIlajJ4TDKtmrmMhBJk
PJClvMMIbdAquWkTYoZ59x7510VsJNkQM/ZaqeptL6vJNdXOaA+yJ3yHKVpwZJuFpMQgpqelNpEi
v+4MtzB/tmhNN6gU/7w8mqUX/9iE4JkVRdJoA/eoa9zXdrIJ4Qa7bGDecWe3h8EINOry6hmQrEcd
gC7nxHAjy//Z+WkLpT8U9kYMhZdajp+1aI3XQF8akwHtBx4niZ7z7n5y9XEwTbZrN3n43JaIXMZK
nbp2nUbbydFn/Uy2BfKP8Loh/wHXcdRByt0hFTvY+UOihrB8hXl48MdafjBmmqccgO5eQf7mkAK2
uxmDVCEXPWjXSTAZ8OAUwc4n43mdF3y+zR3zzjdr88pIxuRKKfLgA6Sqxd4cePP8qcv3ckrXMt6+
PuxNvQ8O/pDxdES689hEQ3qjhbDB6vKg79Eskw8q+dJtjx76LufU3/79Ch1Nl9hxYA6qNiaeYrtW
7sM8aZDqNWHYsU0Kw1p+QEBl7YJfPKeOqoB4wtk8w0XUjhNLiaTZrmTpD8Au3uqwee21dA0DtGZH
iOGolcUpoZvtwtU9hhBtpi9TGKxs8DUjwn2gOokdZnjNbl28qcldbUT7Alazy2u0uKX/zJjYu20B
C0PyipH45VuLirkS1CvDEHuB/73Tj0wIN0GpK2OCa8tkwcFmhNlrYqKFq9ePttSilYYeKSMtKTLo
18mAkOXlAS6+jw5PFyB4je6aeZaPbtXaU6OxhNLUbc07qUCcNqp3AAP3LUWBy5aWgmEHziGCRJKz
IE3FV4Jm2TiRetuVY2/nZeWtgePsRMXBDJwXkpy7Wou+glJ9bGyLBzS8uWx/ab/MHV38BHqH/40j
jkbayIj7FUkyL+V2Zo6iDvfhPRaQcYAOAiFV0deYykyxMqmw3Uahb3vmBPvgT+PKNC7tSJwMk+wI
6JUzTgHZozfU8sifVoiQd4fGX5kmRV14OI4NCIfXkJyispvRcpv2KmQHpjYc8jq0brAOOtc9bGSt
8WD2VyjzyuY70rczfcd/oxMOtacFXe/LjK6GGG/4Tdy5jfN/ULfaIpS3e8d6/TEmEklNjRyqyihj
rE7vJ4N6elPsLORSLptZPOEUCVC0nAsfZ1DXEnLpTg0iy42G2C3L8c4uaPKoKBangUzfnKZ9zsbk
ram875Fq/7hsXV1yBOa8AmwGc41CPOGBJXu1oeSWS/WupL6WEm2W/Zjc9FGHxkIJijiwKuOlbtB5
hD803gdVrBxUD1SuVEjfa5rWtrTvAAX3veDaShz5yqhkB2ZapdkbbdEcLK0v91lM7FrK8ltgWQ3t
U/QmhAGZwtoe4TmHc3iNS+Z3eUV0cejNhXsFBBkwPOFCyexa1g2suSqyJWP7y2tCirsq0onQNkzw
vavyNU2RKLiOsnkATJxvJ31EumaS+mdFwoHMrbD9qNqB/CuZLOnL2HfhIZYblGQnot/PPl4OF4Up
3wZDPrpt7fe7ULdQAFCB3GxD26sedBtsl52gCt+G+YdCKjW67qp2l5hj+eZUKx1xv3uBxTHTnmYb
8ACQ+xJbnvymMaCFqR3XyatnL4y+WYb0ViaQoetvVWg9JuSmrCZ2VYXuDYhiZbtxizKlWyXcKFLl
qp72GYn2JzWZdjRxfe5tCLkNCXEDXLFSL+8LSf0EpTc6ImtewdLNBe8cndQzSAkt6dOnxjSbNqJw
7LjSCEfnE6K8l3f6YnQEM8jcf0ze/6wcJxdK0agBc4MWU6Xgt210/YbYP9Zf4DUuv8AHWpDeCbdk
GqZmpRdtaXTHxue/Hz0v3JhjVWiN40b5VH5zSrjXy8hea4VdssKOZWV4rWfykFMrQ9TUUxU5VM9m
wi2j3ZvaSpJwzYIwjrDRgQArxHLw+cIX0+5oA1gJrxZN0NbJPlbm3LRwybc6BPyJp1quhxiAIo23
mHxa2Qtz+U08J1BV/Z8NMYQrekWt4Fiz3LyVbhPHbjZEA9/qkv8ouszVFZTnB+k2Q69gCsIvl60v
uhpHxgWXTm90J406BjhA7ZuEhDx0V4AbWnEFlny34zHOL/nRlptKJJ6UhDFS3EZewGoe85IWoRUX
ePH9IDVNVoNo5Yzrz6oDYoYyw0N8y6dihzA1rbcaghPRh8uztrwt/hiah3s0nKgwzK7tU9ud0Kcn
x7eGcV/7vnD/BJVZd2HD9z+3I0pL3OJ///tn/Cj5j5mS5qxYYE9AreLcdpUKHv/UaR4b6R01OGRe
YWkhi4+jKXbXKvoQaBSVLBfSbjn9gFRv9o5VIMtClU+d+w1EKIdUBH5gdhpOUaRuTGSFNlKnru3c
paWgIkaRj0jgHJZQly3lcxo53LqDnVprDo65e8diwHxoU+2g+iViztQ4CJHVcoiq/Pyg1f94vr2y
3Eunb3bASa+Q8gK+frpd5ZL2ozIP0GFH9BwW0tLLkJ69LYxkpcq7OFl/DP12L4/OBY2CUtw1VHlH
/4EAYzP2P98xVxR0VZCoZBjFak3pyGjl5bHjWqA2Nd+D/s9aeZsXx0AfP+lJSCzOupec2hx9xUC+
LkDDGB1pefz1jjEcGVBPVyNGVjSpfILLIt3SYlmuXIJLN/qc3aVQTGmanuPTzyNu2sepR2qLHJQn
/bBNeJavLo9g6Z6F8QleUHhTGMn8E46W2YPiSTFTDxMl3NRBEMRbe3LqLZkUdMdaq7i21FhZee0X
N7GNV0Z8QnOZeGe1iQq/T0DyodLecliHO+Mu7+7yteWfY8aj15hzKFtkqzmIM2ugLiaIuzxRYqmF
VQhAx7dUCR/o6EcDysoVhKGlcVPImnQos/Tb5SkVdt2Z2fnvR1M6+kVPdjcAimyggloG+1VCMEXY
GP+amEncZqfcpNp5asJywtYJUgQuitTrkWjSvJ0jx9OuDG3tRqsbpNVKS7kbqnx6CGc97sSCYXrI
pHQPlqW8kek5vnL8rL3rUaZeuTmWf9y8rPRy6yQMTn+cMXl5kOlMe9TfBZ9b5AKD/eUZXrSgqnjc
XIHKWcsQUg2dHYbgTBTaQ2O6dZGPnQUmLlsRdunvSTZle67BK3P/oOD19kGURmnAJHcRtOBlf5f2
PUpg1qYKV1rTl8ZzbEnYMUFglkqMBupT700/pSp1h3Sg3zYMV3bm0oHg/QYYS3JedkRYSR/6Ezgt
GMkySXoYENuOJg+xFv/Vl+JZ/zT6JMvhSuy4NIvzIkGSJ5NkEWF0ftkFnl1N01Piubn+bCcyOgbI
pq8slphA+r1aR3bEvLbsjJFajeA0Uejb5SHilCUd+IO0keM3K7nT0OVREeNBWiWRb4jYdpc3y9LU
HpsXnO90LNEwVoE8ZrQbj9tqVjxBkZHu+A2yUO+wRf8Q2H46Ts9SmiHdA6HZqsDnoeyjdJHCH+aa
6Ze+ra9ktCdaYAyXLc4PjXiTzmlaxdTgqAakcXqk7Si0csdnEYFdI1kgSdO9VvroNWtNsU8cLd2g
qV1tRiuPbhRjsv+uJv3v2vI2kVCiEImvfmpeSzKfJ4zJrVBgR4OPpobNpL6Gio4L96SsgdWFN3E2
hw8KBwMksLTAigDAyg4RrvfgMTekZ5D96XgoqjuV5j15xZlbOPeAY8FkwoFI/lZE5WWOlXCBhzKc
3A8h8l2e+SM3Vs7fwmtEexQbhTQBJIT6fD6PXqNaVsZ4tFr5KZ9evelg9DeXt8bi92mBmeG+oMnF
RF+R+ymtzqXyVDtbKn3lmsO79n3h9yMdzzOlJQoop4jC3kBn3soqLFowoUWl/ZSMnthDJkN+kCaj
Jj/J4A/U3YTwwt9PEU1JALpUnsSzK7BApzFNKYM82Q9jBPRmteFuacOiE8in8QdQEBDOR2MHthZY
HcxLXj3eQBnikEP1D2lXfh/q7EVqx93lES1c6oQ4kKHPfF0zIuF0U7VZLGfSzPQ/0fYEvugNIddu
LSZcNkKvpOXIMFmJXA5a7CmRNQTyUxb3Mdonxi23LCKHKEybWnr1jhERIpDC4zSewaTNjBIvdOfy
k53RsNFGL74vKxspjVy5tV8v21p4K36HI/9na/770ZGMkj5NdD2Wn5LkK8/F2Lpq+LF13kwwi5Y9
rOy+pUuGPDV9hBSIzuECmpXZVmUBhelK2DtVFdwieHbkci4PaukUwfuFMoOsAE4RfQs19nQKRDUP
oNZs46Tehn+X6vx9K1PHoMuTQXCPCZu88nUjkwtzfvUQxEbQaa3PZXkEfwwIN41mTtAUNtr0pJcH
s79tfl6eoKV1oOzDDcMU0fgruJND1VPX9eDLir6M8q2tPSHbe9nC4gAMXi02FhVPMfvgWH0wAbWd
YEf7UaA7jqTWZQPn9wy00Rr7CFod/i3e9YrqJRHc5RZ0chFi3q7vfA5Rc5VyB8n4v6fPxRh827qs
w+19di3n2VjQRTzScavchnehtwJxOZ+s088LhzDsaSybMj6f3YM9Q2j58lSJ5TdmB7JVrvtZFAC2
LfFVySU70oy+MVy5VHfV5ILf2jWTT9cHvDdzX6h0J1XBLjfWeBuXBnZsWBhYL/kgUU06U330Ig26
DP21cun5TmZoMINSUMexOKNr7By4yaeYoSnhh7J1S9hB47XY3Ti/JGcs/wzaIJXGvSU41PlEST/C
B3Zh++E8Ruos3CXH5WOfSfZt0IbRJzNRtG2apx+moZI+kXmLXtA3yn/I1ZDdFnKjX3Wch2crTOyb
OOmnD5mpjTeqpI9fWqm1r3RHym59v5fvWy+n7aXQIMg19ELfZ0phRZshVJtrvI963A2An56M3koe
QyUw9zBE4uqopv4lT9EoTLqo2EeRrXyKp0H6NKiTcm+GEb1BalGgawxvxb5tPQcBaxK5L0kcIqs+
F2GhfGnuaziRHkZ9mF6GyHlp8uZXn4Tavue16+5Nr/KfqnH0v2SmktzLadF5O19pUUvvySx/JZUi
7S5v3fPlBZ0we9k078MJLiYXxmmajNhTW1dSdkqxG5PDYK6cjvOLBIECC9YLaBvm8Hr++9ELaOjp
oPd23Lhzc2mM4ucWEq1Gf14lUjgPXE4NCYeh6hLJodzauGGsoid+MOhbHprtVCALnyJ0rb7Zf4mW
5+CfmhR8I4kGzLQ2MJlGVXmYBiPe69oAKUHatiu+9/noZroLHWJEXHsKc8KTktFE43eNg5Sl1o07
4KuFO4Ji2aZOpu4Uw+u21hTEu27w02u/jtV/Lm+U85sG85B98KbhXvDqn67i5ITSVBLcuCoqg7K6
02Np//cW5otmPv86DUDzVj3aJzHxme9Ppe4WgfZsRNn9DLm9bGLhouYnzqEtrUjQxImAnA6om1c2
huYGUo3kmyEjtKoHTnRQusa4M+IePaGgVL/EehzsDK/n+NnGGmbn/MzNuTwZB4ryun7mUJtZCit5
Sk9y6LtJcLDC63qt7fl8tU5MiAkSrfaqLCgw4Rza+JAGh8vzeH6k58/T6AHLm0OqXTjSed5L6tD6
pivL/SGUrqfyZ0FHg+6h/L7WjbQ8W39sCac6N/Q4RskU1yC71Tx/78s/C29tSRbmC3ZTJFSgsplZ
KYQHiO9nWolj7Srdodgba3oY59ENwSZO1GxiBiaqp1vb8gsIeXz6MJXhpSWzUBo1vOjX+lqudGkY
QCsJDFUbZ0Tk5Kmj0C8lhRpIKH/t7jL78+VlXxoG4wBpRgBKX5iw7JBnzbU7x0TaUrLdJC79r5FR
Sq8T8OFHo5OTlVTQb1rc01QUbXSzd8VpoUdaTEV5bet3U1JlbuyoSJdYxu8+WRKa2xYF4L09FtFH
P0DCMJVwSRuySlB9J91NltPnehU6o31o8+ynncUl3BzJ8FyNXn/TFpG5HRsoFwCkt6+X5+h8CUyC
ZAJZUklQqYuRi6wEod4peEqenm+m6FO61gN9vginBua/H12TqV8NU5XUrYusd7pL4fSktiEHz2PX
jvexp63hDs7tzZcy9WDIUGcSNuGJ8xOlQYV1Ag2cb2Sj21jgl27/npcSmB0eIAlHIsozKsfAwVEL
lD6iPoj8LiTdET1jlxfm/B6ZTZC2JWBaiGdAA0cWNa7Ijf0GoN2rifqE+vfMfhghqqR0jqLWmVpd
4PvjoMtZ7GopZCtWytK0m374dXko53uMbjQD3Sf49Of8pfAW0yjGpajliTuG2/x5DHeXP3/uaZx+
fjZ/tMMipemD3uDznvFlCvdSc4/K73PZXEUof6+ROi2NhSI9xTtEK3iXhTslGkZrlAe2l5olD5a9
SfJ+peBybsGg2klpClpHjWY84W4HT2JFwAVqt4BaR7rK8+vL03X+GPJ90hTAK/W55104IKEuo0Cv
RbWr6Fl9NZXoJtMmZj9oRRbdQCBW3SdaPn66bHRxUCw+dTGiiDMsbKAXap00Ze02P9Bvjz5e/vr5
WZmH9Ofrwpsr9zTfWEFVu7F61XbdxmxumjUSqKUR4MnOPhDtevzzdJfBLlSW0RTX7rCBf28TaWtC
A8sGQCVT1cPJEgvPms96KDrrPlaPY/horRJ6/35OT58nDiHeJA3fRE70fZ8OQWnVIPZtX3UbbO1j
Myl30VR0zsaeSFreVakfPJAIyreI1aJ+7GWRBrt8L0MbZccqvRyBU34NkF3YGlUY7OIRDlhbHkkY
lG1VXOOEFg9KMjZoPpT+dSbpw0GBg/pDzA23tYEOX0Ms5d1FrU3LtK5F6S4wBwRsFKnGEL3v+c6p
kvQ6ThEIKJypfbHHUdvErQJzTgVBSr5FinK4ntp4uvrrHYQ+Is8f1QIFNlXhUJCarrUKpJirG4ep
uB2nwxgeLptYWF9MkC7gdcKLFm+OKVQcPalNzY26qzzYUR2+/P3za5CKM90kM6jeIKMvDKFMetot
Fatzcy9lvrhbwniTTAMCyU0bWDBwBdpnipD2VTa0JCxyx+tuLv+EpXhlzu2RUcLfJjQSdpjcWBJy
FVLvRnqMvl8rJ3uprlHpmqo431ajPO5Uh8ySHTjtS5vSiOR7VrOGq1i4Dk5+heByGKhbqaUcD+5U
3UjOwdfutbXOuSUTlBtRLeL95x0QJjuC7i7sakyM8o2GcHct3froxF+eznNXZpZ5/M+IWIIrotgf
VZrIXfnZ8XAXr61pmxYrz8HCtjwxIjw3qtFK/QDo25WcTVRtEB67PIi17wuxhAkou1bjbHBt+Wsa
PmnJmoGF9wyFHqSdQASz9cV7M/CayVF6uXEVXAxrq05x9ZkMav091Avtn8KzJ4TSQ6jNLo/rfAec
ZKLEZjdt6oMgbLTWHXq13Tq+T5Oj9ejRYLJiaGF88Ejz6hDAzElNYasFADyTAtIKdwTWCrt/5bS7
3N/XDqi8/eUxLawVpnjekGGeRZLnMR95UnWlw0oPEburmQDUn1fVvn6Dw4QXCAkTm8z5rPHAap0a
iNImD4qsUtxKjtPbACXHG6giFdczG2XflE01bNI8bB/ClIqaMeTydd315m002vRMQFYA2kzxD0E8
WAcE25sDUEjtcUjHah/nU/A6NE12nwZ99uPyvMxTfPqz54QyrCHsMqQHxOKFbUOWF8cNQdJH7yOM
IfZ4FW/1bKtlV1X/17l/3P5Z5NVBfEo+A6eEQ0XmyopVN2/uo/IqcHaXx3J+qcxhBb2sZJV4MMTE
GMqGaW7hjrl9fR9FB8ci0jyM3y4bOd9IsxGytEyZw+YVLxWpC0gbBaobqJB+btq1t27t+8KlElZF
X9fm7MmML5UCJ+bfV5NOByCELE2nRFkKbaBLult+6qumptG0sjPytPZQb+q6mx4yRS5XfP+FS4XQ
AmIDHb/8nNBdyhV/ynhZeVauURpM1Z0VreAAVkyIj0rty3ltmJ7ixsh3owLGmfp7xUQCyj+jsITV
H+u0yZwUE9pwF3/topsq/vtNTEcEAE1o3BV8HmF5nDqYRqvKJreLE2Xnh/acWKg3DSidJl6j8l+Y
MYij6RakPIqTKaaROsNsozIYJ9cphrusyq8bwGMbcil//5LRAEemimQYwdlZ13Fr1H7mVfXkxuGw
t6ePtQwAeiyBBtWbsVjLIZ6/K1zyEEGQ4COPceby0vY2hDHKhE8e7JgmbGO19iMf4SjKvxi5tvKI
nc/hiTExwdu1oHPSEmPt9NVMbvK8Q57i/2lD2HbTmA2wl0o5HYQPSXat9y+B9unyvbY2DOHeSRMp
o+2EYVTSQTJuADgBnnq7bOP8bjudKmFvS1qf9SgFF08gB3d+8YsdsOKmnz8B3P+kXEm7wplxtqEn
tYO4jHf2yYJDdjMawXUcmp/iMHhpoSNYWZWF4ZwYE2JzU9HSMS/L8KkKICyFvfreGLWry1M2f+P0
fWZABqWeOXabg+dTt6JruzD0Qyt4IsOY209dTT1m25K3rp9H/+NlW0uTByKA3w3pNLTu87E68pHa
DK3LkqE80bS+UWO6lzdVgVLq2hW3NG/zNTCzqpJ2EBv99A7tYb3qwqdGu3kxvBWvf2EjQ/3y5+vC
Ru4g1wobha9nyvg82uMjnHquOUHg847ZAkNBItOgkVB8bUoN5uCgVcKnNKWCfOcnN1EGbVG24jQt
3GWzHs1/ZoSj79e2VTu1zI4uv9BdIE/wBSAVnQBeNZW1lVmeuz/GhLkrcrizJZMxxZ258zx/Q+IE
NO//kPalPZLiwLZ/6CIZs39lSTIra6GWrqW/oKrqbnZjMGDg199Dz9PrKiqVqPtKoxnN9Ain7XA4
HHHinLvzK3d6/1GHBpYNiJm1nVXCyhPEKFmkV4Z4a5ElPhDZVf8wirY0IACxAPL49YM9A5d7qhtx
Fhmo9IyeYz3//Sw+fn85TR9OC29Z0SZplkd1Wd1JM99bnG7s/ant+DjE6kCSWhuBX8QUkupA8j0n
YVZvDHHKvADrQsEIoAP0haxcMiAHdlUx7DinppuRi44dF8qpSqfuXGwl/k9t/MfBlj//sGS2oaiE
ZbBlYkp/qm1vej+/J6cX7M9slj//MABAWpZMMoozWQy+g97wiud+TbeK16fmgd4dlN8QO6ETZDUM
RScm1OL6NIovppe/parE4xTogg9fXxkWJSDUKcohjTRFd695sxXDntryj99fWVU3V9DYcfDrsz4H
v3xA6+8FeR2Sm62g79RufBxodT/OOqtsvgx0I5V3e6eUr+d3e2sbVndjrjALaB98n2luM3hmcP7z
p9YJuT6kxYG9/xqzpnLQbKGUaaRCSmtohMeE5Uq18OYGl+IWqOTUYqGcCGAO7iOEMCubslnqjHxK
00jvLlVyp6kyxA29UcY9ccMjNQH+U5guWLHX0QTrulFj+pRESszvySi+qZztzcq4zGJtK8W3mhCi
76VJCqo0qILbzhf6MmMq2qoYYyDg43uVXGijPygbV/DWEKuTImrgfSHaACB//ZJkGpJ8aDUxt5hD
Vmb230SWN9/yF3oCVy4SdFLMrAQFINp6EX5PNqx4ZWb/fR5WBmfiGCghri54O5ZTzOdejTTRBqy/
nAwD/cTfavPVLovwr0z691joQfqNL4MBrJNUja6PPfSi1KhXXwa7DeJ59h39ewsYU4ei8vnBTu0O
JJYWDMTCM72+5udaGllWERJlY45uPAXX42jqww2h3bg7P5S6CpP/m5iBcQy0naI7bXV6hAL5KoKk
WgQhgZ0QQF3corlqZxf8smxLV5PCzUARGduPswxYFbs6UivysmPvBHoKkwnmiK1LQl0dtv/3myws
weLSEU9/vozg+ibWaoJEsx7GneXVS9qgNz1BuGvLsAf/GdwAmuheDf1QNLdFDCEdHRldpQ152Qfn
l+h3YurDS+K/n4PAHtlWwF5AlvD55wiLxQXawJaUz3Cc4tKv6jeF5bdmD06Q2q2sy7G5yuq3Oa1c
6IQCjAVK5v5HrDkXfc9dpU2CEvBL1ZyvbKF6iZAbzun0JqIfZ1EbQy1pnVoTBYOUFeSAoyZ/dOzU
BSko6tyt8aMcVQ+oYU/WyQG4z2qQvuAQoZCW15amJ6cEYiLqLu5HX1P/mkoKLUI4KhD3BisCsser
oCVubTnGlQ0gvxDTnZPo8sjZAMpQNsmNPTphxdC3MtC+ibAYz6PVFuXJoBitwBZxiKRc2i2AjFin
4dCQpPd7zQDfSJWCcUo4ykbz6AlbBdPIgrlC6gm0i6ur1KCFoeYAnUTSRiuOHMM8FwdJPGXeQjF/
8aYGjiJqhLBHcAIAtvbZDJla5DpHtjzK7COdjr/OW/mXeeDrSz8gLBxJ5i+36DQr4GYt1C5KawPo
+L5IIR+SjUhn13qYFUq+sW7Lr/10qFbjLb/nQ8ApZKMI6cgukpniqXEBdqAqewIgYOsSWtcfQQGK
mYERFMhPtDJ84bsRjVHoszP2kdm1jjvZbAozitZKIwfFWVMnd2LSWciN4soq9NEjbK42rPPk2mow
TvwWxChrf147EC/ToNwTqeOl0NGlkx/n+puoN5gSTxmI9WGYVdRojVY30BHDaAycjxCcyfKX80Zy
YtPwHMQxMwxk8BEirDbN1EquqnMbAab7yFLVcVWrtG9Buaw//cNIgIXgwsU7AS1Vn0eyK5NA75W1
EENuHttyeFDJdEfj/u2vh0G+C09mEwEPCJdWE2pRnG9NZjTRBOmfur8tkYbcUjw4sS0fx/htnx8s
vUxVC6IhGENVLkQChSHwTf3DLCCeg9gUQHjc5Z8XqypUKLo0MY9EZkmQE1RDwNWyvAYVg+WfH+qE
KcM3WPbSzIvswNoCIF4KpcKat1FjB7N9MGYU4/Zj+S/bAiQSeElsbM1696uYc9KYeRup7cQg1qVm
fQv5JNXeMepsNbOfmBIup0U5ZkGFfyF3iIFzR4SDKZXDRTdFRgGJ+aTwjHgrF33CEBYCSeS8kJYC
FnRl03MPNIZC6zZCW+p4KBwQgM9VZm8Zw5e70EAKH6AetCngoH4BNjegGB+lOddRg8AUGAsP/2Cl
a3TUBet308LTaoe43HU999LZrU1gbdy2cHU7hCihM100CpoKmQdqRmrnXkMDMw1Qc3HVDGprQ5iX
D3qND9kRZKmgdAHG+MEX2QVNfxkx9SjsbriztWOW/RS539VHw7pNLT/Wvd5xCz0OJeOewNz1XYV0
uRK7ZtH4DaTcUifATnsDVNw1bQuk99V3AcoKxhD0tAITD8/y+ZCo8WAVI5FVlOSDbw4vjbwY03hj
8b/a0qdB1mfdsEGdSehcRRMDlZbS7Gqn2IkpPXKH7M+fxOX3fr5APw+1OvQx+o1q0atV5BTI19d3
oLuDuuwz6P48omRuO70I+petWri+Po9JP69hyjWqmCWtolTzQOzlKn8LpfxvhKVXC0IgSyViNavZ
4Y2wIfgX1b/aY7lRSf16APHzP3x89fPzzmZ2MeHjBT1Oqj/Ed+e35OTuf/j+6t1SkngsRIYtQcNX
8zCZ+yrf61vYnJN2DDIoHdwC+Pvvt8CH6yQxHSUxhFZFuXWRtJewLXNL5urEOiFkQjLbWJDG4FD8
vM2COayAbmeFckaQu8OWtu/pzyOLDdkaYHPWaIM2r4HdVQpYbr4bGjybtspLiyNdHQ38/j8DLD/g
wxJVdBh6ra6qqKTmbixVb6jSPTQyQ9WML6dpK19+IsIEWTS6yn+zayJIXzn2NOtN1M+nKtKgbXYY
bST+L7LsojDvmvk4PRSqd97OTs0PQOPlaQwyqi8RLYlrW+bjiPkV8XF0sudZsic1K6AUVg3Ezczu
9vyAX0mJcY98HHG1oujJFk5dEFiEUzeIX0sfb4ObpJ4CUXdhNkB1cjTczuG72TR+Zu38svEDlqOz
3lKU84BJB4cYyC5WfqFOdWErYqgiY7AipGICvYuRWix21ugABVQ/1ggXQDWaoyuKeKQtAp6oN3X9
1wxXy0LgvYibFcnyL7dI34Oja6akjFSUefUmUobRY+1WZ/fJDUbvCx55i1jwOuMwJkrucNsqow4d
9jEQM/ldykxPs0HI3G01wp8cDA8jpE81B32Uq6UlmabM1ZBXEXpUrEEg839dqCQkqYKu+2l3fiNP
uEgQJKJv7bfszVeAQWHKqhY4+2r5nTp3cRLOxY6PG3fjCR/5cZQ1siCp8eDqTEwpNRDtpIk7Zd/B
cL9x2Z8YhSL9uAB4UY/7AjIE7RiOZ2WxKGFPY/NUVN8K+u38cp1wlZ+GWJ27bNatQpUGi3qy/0md
8P/29WWCH/xkN81VTFpMgGmPFbZcb7bSpie2+9PvX90kiERrtayXJZKv83DdkSrUqoUbY6trbGug
xcg/TKVp23bEfcYiA8qiEORR9m1xqLZYX42t/Vg9sUFyrM0FwzDm3HtF8UOJEXc5HlL2gVW+WU2G
5Jbu2bIJmVm6ZhUC2+7N9Y3TK15JnwaChujZNZVLVYSQ6nDz+gVPKk8OkCp2ij0rOkTrR5s27ih+
luxAqx2F+MCsTjv0foMN4+dkZy4rnnLHcVNlzygLTOaDO81PJuLnWRraxg8yPBZoCi3yu4m8jSkI
KtNQH4ZAb6+MestXnViSpetlaetdODvWaamiH8GyUDEeZWW5t3ni9frfP5zokkgEqxnFYx1PqM+b
WxsT4ybeZRFVR0/akzs6wfmTcOIofxphFRkmI961aLvmUa0+DHGYjU/GX7YGL5HtpyFWwWHfDeAX
bEseqfYbpZct889P4cQJ+PT9lasYupZwUuD7klyVMkzsAxoW0CZ2fpSvj8vPs1i5DDRL9KNOsRVo
tD4Km7glDZI4RPSD+tFFazkbnvzE5YTUqkEgw4EUzRdSDbUgpUIorSMjr6A3DpnjGsRKQQ6Bp0Hb
IlY6aQVLjyu47ZaOm5WdGcjT6J2M6wg8DoEChUgrfoYW0N97XbCRLIKKC6oPIJjP1jxRDS/QhPOo
B5jXcjt7wxBOzuLD91ezaAFMLCej5hH0q8Em0aKIuMWhdXJXluquhl5HvKZXbh0sn4NlNxS2VqEB
tb/L6GPZBJJf8en1vL2dnMyHkVZ+HaQLMs9iFfYGT5dZfdj0R835cX6Qk0YNpBgeVEtUt643Kbko
dBKbWDHTXcpM856pLpVPOirWW23UyzFcBbLgkP0z1uqYxmCJVooSSyc6cHUIsrNYfXt+OqfX7M8Q
y59/uAvtFmD6WWA6Vj64ShzaqPiMwwa70alBFrgIwOKI4mDNnwcp6iQHN5jDo2qerwbwXIPhM5ga
ZyOnfXIYNKEiP4cCMnggPw8DnpLY1ousibA9LojQ3UqWAVd+nl+xU5uyVKihwogK0pfOHQsi9EaH
1rdoKhEsxlr2aFjjw/kxThkZHPSiMQUz+yKHjv+e8gz69FFsgGTdl1UAGhowxQzzjf2X1FO/75qF
Vwl1avTyfoFC25iGXuVFE3F+oynPPN1Yr1N3zcfvr4x4TnOqzHHeRKNQfHs4qvmLTnax9Q9PE6zU
n3ks1vHBkkFRWZOYYM2M+0L6HMqNNWqVh3lrb075MwOND5ALWFjp1k+gJh6mKplSzCdnr3hrXmZl
7JsJQwGaHh00kZw3hZPLB5WTBayCt8OXeIanKQRiMC3SvjHyrpIaOdSbGWXj8+N8MTnw0KNpAAET
KqJfgXxNpyMmaXgZzap9acGnEaTr4/Jexn2Ylsox3xSv+P2y+uTewNmwMHwSAlz8Ip/1ecfmuOTx
oA4sSkV7aUA1VIC8jQtUyQFc5sML2gwugeDCCbgFYeUlN7WjlUMDNCznKhTA06TD3dSEhMw+xUmv
gE1pOaiDjOS6ah0/B2luA0FlloJFmGfuDKVKiUaPAoQU9vjSVz+kCr5WlPFmrCtIlYYk6CEcp6hX
SXGtiszrpycrc0Dz8QCm1yBubvqEHbhu3Kmj2J9f/i++a1kL1BOQMgCT3ZdTKJLBbmyQFkcWiJVk
zF3d6dyB/zo/yhfftYyCRjdESAgnUPv+vOJmL+Js0HMWtdp7ZqcBQCIb79yvAIjVEKvoWPQJPE2f
sYhqhekjD/PLLEW6s4WuowW36/0s7bqdTSr5iHSQtY81Xeyq0jb8bO7T0LJFC0IqSIyg35WD7Efn
QdYAhgsuA3Bw2vHkk0I6AanNLajxyS1A1wwItRGowJN8XhxLA3g95jEyZc0NcK0uFVfS+EviNwgg
YgccDZw/wDNrYH77PEiKRA0o7hiLxHIDSoh1Fbvze3xyGh9GWBzKBz9Y6W02k6ZlUT2+tuSNGu8E
/BLnx1ia1/CZ1eGFHeHcog0MjHzrxGxp99PMzbSM6rRJvb7IfuhmdUlm+37MnNdmiHcznX9xAkmt
FBm/bDrGfbPvsyQYRpDpau+yQl8Xq71JgHzWbHcpETtqyV2+QIiMvgzbKT9oqIFyKw5BLRBMpPUb
kPMaTu+Z4BcsuenpE/XM/FFye2eP2mGs50tnJKFafVfB68W5cQkb8xpVCzKR+cKAJ2AgG6vcPjeB
/yoPJC68Ueo+KQ2wo6mR00CJqNbfhXw00tEd+8atgD3NHYKmvToUtoNnHzgoRAHxQ4jGGmI3q7k/
2tBaHRfEwEKjdDuqGsz0R63ViBGpZ9N+B0Yf17Gitk9900GbbMvdGgT0sd74A2l2mdDdmj9y8kNV
u4vS3M8GcgKa8stSWWBAhz4nhSviewX/Xyfeu7QHGEe/BUTfy9L0ScZ5YGI6IE87JpSiHscCaeMV
1KeeHmuhcKZgnslTreSe0UzgVG49e/g+TZD51lSfzvVVR5VAT666JDtOZfGeloDdIl87tiSYBPNN
aCGbCr2acxqB5OAb00s3HopHWrMbe+rdrgOIQGv6HS3oC6srFPD6Sz7+0uzrejTdFHIttfZEkpc0
A81tNflxcq+ZqdtMzI2R5mlI53YjlCKL+V104lZ3Bo92qOROswvPeQ9SPo8Wv1gt3F7UHjKeEVGu
iMU9C41oKGi7msmg4ZH7MRCQaat6lD9QCtVp5ReoVoNG0KvY6gP0KniKoAdiKy6iO4A6jB1R4kAd
Kr8U1sHIXsbJ2YHnbI+OTVSu7hdfICfd7xLhy17dVeZ1J59o+q1ijy3KZjpIYkSLX9o/jWnlMR3R
mnmLV12QFNwVRHMzowZU5Car3jqIx1KN73JFPE48dudydsHVEVKZBU6nB7qId/h1oTTZvoJIAeSO
3LwD4AoVzyxVrpYcr57WPtW1MKn4hVVUWFYaQMPKjfkrjfWHSdpuTit/rPl+7qpdGseu1gIXys1A
sCQYZRcqqO8Okzw6zVss7xqLeJpee3RMfGU2bxVL7Nqxvhgl36do9G904qXgTtA09OFXZpDZ0LUC
HVEzJx7NlGPPr8uuc6cBOJku9nr5gHZwlynjziofc2g8A4ng5fxVoY+5PbuQdfKcrj3E7KfaES93
uoAoQMiVkEnL6I+kzC+s6SktIZNig23VyjHDOeB24U9tu59N5NJBB0ERfM/5G7hOvrOSBMtM+8H2
TemEmaz8nmY+6yFlOz5YThvSwQ40RbjDCPWVnOF5UCJg6Co3zfnepKhsq7WniyyG108gMiCDSTf9
QvaeNdbGt9aQipfxeXSnrsPpQhjLkYqus+ApDTRQ95R3ykGVDHKpxs5O7rhJXUbQ6IfrypjeGnTF
gbvJhcKwJ4o3UxXQxrNdgShrkRifcgul758W8n6gOHKZoSESAiXAHLuOkQTIu14PTuI1zewWcBtp
Y4UjknxCFRAinnZVHkczQih8z3oDATwkCXBkUkgkIeiR0KVP5+8j+VFS6kMTD4UQAM7MEmc+d3kb
ewZIOKTTeIWExLjmGwriL/ZgtRD9kBSh2OiqaJGs7B9J0XrqAE/q0MBWZojfgiCVvEHUNeLwsK5S
v0+E7MzxeujGi5xAajBX/QJF7QG3wNy/9XXltvoPkG6CFPGighfUFPOi6ievFAJldhT1tZuFpoiU
CZKhNnieU+gtG4cFWFpDkSkf86sEboZVrxk1/Vypdlr/a6RWmOjpTcYsV+sBQJtST4NHYg33yr4E
9T802LF+fI53SXrNzXE/pQR83kAjFAAsGD+65FenfstLChuWXtdgyiOuhK4LVFNeTQPOZTn4vVUE
uZO5MbasgOJfAhgQScDGoaDI9W3ODVfPn4ze8CzMpiXNxdxnvgkzNXi8N6UBKEXs8XQOzEQPAJxz
caEBqPICdllfHUHMXcAN6glC7R4nAsSwXZm5aZaAG6q4SpokTNvvXTMHOeVBOjxoA/4tCbtCDZrh
OSsSP69/JsroQSoWExs9MCb584SCJo532SKxywsPsc+zU1YhH6ddbZseocDtOjTxq/IWfK5+pjaH
uRpdCb2NfM7uDagNlhmcqiqtO8gOukQF924f7wG4cge47JnzQMPZscrkmmFFEx3Z5fYbONn81OGh
Vj8347Xe1xcWaK5pP7oiUf2u1RCtm0EF/G0v1DsCupFJpIdmjAM8BxDe72Svg9pM31mN4daZ4QKE
F9ipvhMmNmWo95aWXiBnzXBDKKoR2BxizMmwI1wNslQLnN4I6179LhURWFoXdAx6fO37shtzBnpf
+xnKWJesUz3UJg+gOcUh+WZCRgT68BGDjGRe6q4yNceRvtbU8jh1HgrscDP2rjM/Qs4JpvKSyzyQ
2rzPR8VTdAuyZxE4NzyrAo5Gtl5RZcGEw0KYfNQby5PKvJ8qZO3b9yp7mSYFR/s9N8ujUrLbKtEO
ymDCHbKLunvjOrkeYSuJpXqtU4WjfBrn+WDO805tWKiCj4WW1qViOl7XvwJyHnRtHU5qlbutjfiI
U+5SE4pWiQjkgPYckMb1GZh10M3GujeC29syk6DFmygzbjmlQOfIq44hcaaXF+DDu0iAaWrMOz7Y
LmCrvtUbQSznoC4RWdBH1ioYhHmZ1boWgo0OFdUCMtV98dDoj3hbhKI0dnVuhAp6K13Btcixxbe2
111dvFc5aMiHwBmbI3RsIFX9ynQ4O1RG2p7CwSVukmgB6GjcLiXfBZIflZH5RnWP7i9XbSu3jm0f
FMqvs5p6NEl9xUJMlg4I/IoIz1hILg6PtvbmSO5OZeU1hfWzJs5Payr2aS93RvnLblAiGREINi3e
JUVoZKlnpAx0mLg+kalkS4oKGKi2+b4EexQRTaVnvm69qSWKMNCvNqRzRCngErQSu1ZhgZXmuHou
hKO5SfGeVbixB7ZrK+eVs/49pckRSU9tSA/JwG9Qhj70Ob8qijeLNX5bWDvZTr7SOEHZGeFMZcjl
tIPe+EUDWkB3LBUfsnHh1KaXkMfxzay9cKoGkNsnpRC7WEEEZmaBYad7oSCqMfI94L/u2DkBBcAZ
0aevtMZOIeZVrz+n095CF0dTKleAB3jl2IZQ0vEg8OdzRz41Sg5YGzhPRQzXdjvLLHSaKigJB/I7
d5208zkD1aAzwq07vkIKvy+EWxRZUMeI4AkPDcUOOsl2eFO53KGHivI7UsY7aZougCpuK++oPvpd
k3t2v2Djnx0rQRc5KPdncofn0xFq5p7d3JTdtUZyVALfFDOG/5o9ipVNJ7YjiInA8Os6peJVXefZ
mfCmgeyquXXJgBu81aEK5Hhyhp8mwrchrkCGziPCDsCGHzSZs0N6Nar68pAV8DyceHhuHkRaH5gJ
QwEfv2bxC9GTA6BCfmMaHi4pr+m/p6YWmGgwiLkRKbS4UHQ7MLT6poR8pEzvK3A0mRnEmCjm+avW
7CPJf/TV5Go5IigIwRE7RpZVuLE1HsYMpHYmGkCbNKyLJtB7sC4NZTAO+oEm7AZchHcy6zyFjT4b
9MtcoGE0zRDxqHtslkvEAA+ReEnLPdIwf5Cmz1r5U46GL9DGbqcM93vpaVJDqACNRgkCFBshT9li
OzNnr+Da4XH5PDJQEdnmlZrU4MDjlxwRAw7u9IuX5FJ37nWlcJWZhGgG8BcadTz6brROdWtpgeb5
QfTsCMxFygXKi7hF8Y6XKNnnkFPW7ffEmMDklKEExPZ13N13aflNU6FmE0/ipm8BHRyyB5k0IbTl
fbCPe3jvg+8yDiAlsKuYFeh2Bbbmq7HXvJp00Eyc3EmxvBzkEznuUgc3uo57AuLzBzbE+xYTqybH
ZfmNMwxghZFd61EQueI5ad4xqSuhhjuyLoGBTccQZyTKe+saXTb3NKFvrBNByl9M7KKj18E4Gl6d
A7V4V0JGQxUIdtlF1dyoDZo4p9vKyV0lubbgfAmmXapsr/TyGgwTYZ7q11N+35AnK7nrx59VPkeO
HMKE8X1VX9s1Qu3J9jXITA7pM47D0SDPIuldlaTXec7f5DDc2Pj3AdryEGPdN6UVUkX5gZLTNxMX
oeDVu1riVAwsTKQdCPVRicEwg15AQ/Nzsz8OWovHQWbeGP30zJrYy7MLrhch0BVhEv+aVITkowZ0
9osKkFWeE78VY9CKh9T43msi6KuHznjvtdalYEd0yqjIrmrH9kf9mLNrGl+CFkzD1BvRP8q+3qO/
IzSmWwsLYOLTjhIUSR0arAmq1PCqvjsSCnw2XlO2gfq2pnyvx5sc9jHktttCoZpDWja3hT/Yll+p
CHzZk+04aKOSble8VlAvsN+N8qXlb1k3wVWqXh93EcUvthJ1Vw5qIAGjUoYXOqiulvFLy4FurTK8
SQXspAiL9r21lRHZyqytKrY0bWZCkxL5O+2XFDe1vdFBfPr7yM+jnX+BNa1qGxZ4SsbCsoHkM167
qXBzxfHP53Q2RljDUfEsmAXk+AB4jGGpGfyBtIeNJPPpMf5/im2NVQL4qaMjBNRQ1xjcG9LJjbzU
l9z87+Tjn++vMsp5HHc5R4dThJdPwsLR3sV4sl+oGwizrWmsNoNosaz7BNPoq7c4R0JqI037FUL3
eR72quzb162uVL1SRV2hHMBl5aMrJZi1/C5OdWQVzF2TUoYX3BikiIdjaGOft4WtHOKqkkp7ZRST
RJaSohm3BYP9kDlhatyfH+XkMn7IVK52iyYTMOCg84qMGfHMopx2/vtLpnOVovyUa11tk9C41SRW
zSI7fyqcMhj0C6d+SIcNa9hYrN9ljo8JV5nxRBiYBkg9rscaLf0JgnCQXJ6fzUnb/rNaa7QzEtYK
ki6YDQozhtkhXV7htssukSr1Wk1/Pj/axt4YqzR+FqN1RHBMSs79Td5mfpXbf9vVtRj5oraCNjLg
ddYE/7Vtd04KCaeolccZMVpJHyry4/w0TpvAnzGWaX7Ym9HpTZZpDYv0+kfeXSmIGJISqVCl+Kfd
+TPQKq+fcAKqigSTSSBeUdTWPoXSBqoaXjaLcGiM4Py8Tm/Pn+FWSX4UFojaLmsHklOBrlF+16gs
PD/Gcjy+Hp8/Y6yOJ/j0iTQ1jDG3yi0oBBEMy2DUX1J2OWS618X3Ft2wuq3tWp3YPo/LPgcvV6SX
8b4W+rWjACiJBBhkQLcA+KePLTpAgRCmC0L+s2lM/QxK4QR3hRkHPd1lQ1j+PL+AWyOszlBC5kyA
wwKQSRGMP8i467Z8wikzAMefTkCSByXxNdNAzMakLpCBj2JofhQzhwRku2HYpyYBIB0o6cHxgurw
6irACwME+MxGwQpRb99XXrfkPvK/ZMP8XRf7OMzK2KSw6jTOTexGfm+Qy9YSntJvOOrTq/VnKivr
Gidz7GWNMRzjAmp+pfkPDu3DHH6TV35wNnFLJGUU3++sdyt/MJSolr/Om9SpA/JxiJXROmbS5jID
RlZWukcb51Lg4uyVF5nyjdN/crEAvQb0YGmCWvd18KqiyTDECKXkvdGb7jBsaDeenApI9gGkgrrC
F1E6Z+iUrHIqMLrxo1MNXjogi+C8oXS0ERQuprP2Y2h41NDlgXZoqHx+PuhSqjZSdyqCGeuYC9/I
XOU1CbVXSjeYEdfKxYsRUwBQoFgPjomvTXupxsdMkWYR5c6MlMyl3R07MyjR3lZnHsv2pGY70T4b
7TeZX3LrPpuNvWz/FgWFa5Vo4DMHQ+dS6F8dWHgLsIXwpXGpCmIr6rXMdUDkfN4OT1nHx0FWx7Uv
0A43D+hdKzXofyFl/n/8/uqozryOdQbIeUTQgDfPiqvWG/Z9yq99mMH6sI523ZWdhi4VHaUrQ5he
RjS/1jr//EJtDbM6sDNa/m1LQZtX3L730wSaJDPImy3+ulNniSwAOwshlYVmn88mnhO7MQZQsEe9
2DXDbWLs8xj+beMqWL6yPkhENxaNPyBVIFr5eZRuQgI0TdFpMuF5RetXC7Qm4+xOgBfcnl+1k+YF
inyUr6FeBFXEzyNNFpNdgfJ8ND+jYI30zT98Hhc/4E42aIT1ZfgPjnrAZdoyg1cRi2+RwuDGv9xm
H5FNq/0gulRbJ+7wJHBC5GQmEZB2w37R5Lis93o/1AWJBvgmCjefCbLo/0BMza6NzmFRHt2Ud//D
JjH004CIBsYwIpsOYnz05XbVZZ44147zva3rS3DB+aaNWlKS+KaienbF/UpjSBajuCyznzQzvFQH
EUibX6vF76IiBFBnY9fV6Aw2R19o36jzLBTqQaHYrxTUPpUiVEQa9h33BXKz7ajt1bT61qLhM7W6
fVr3QVqSvZJl16xGsQw1zoH+QJMAkssxXrFvok1djtI5il1IZTIvkXEEhKXbmnaH1O1zwmzUe+HO
ROklce6WeGAVJPaZ07ikLDxhXqDWstuhmn7dDs732iguh1leDeUYxtmtQ+N9hZqroygXnYny5gg2
kwTCi+QibW2vUepA19qdmVghmu9dSbJDiwVMhe5PJvFHqgZpQlxoy0dIHB1bFHWzLvNJre8KdAU3
tN3NkO6alT4E1U+YECNGJzQB8iI3gT8wkHvPLRWqiLgMXVysSG527Y6w3o8xCUcpr4SJJ30FuEas
+mQsgs7ge6O294NZPJcoNkzmA+ip9YOQaQV6ndYE0A2vvgwtdUl3zPL63Yhn84j2Gb9UKpcS8Gj1
qT6gmtTrBx0Z871TWOm1Nqff7XIUnkjFzzyhrjQfJ925KNFDmwwXPQo5pWHvAFDz9Qy4FWXycRCP
AuiGpgc1l1qGSMwdZsN4Fn2Naj9oxNMYzsb+nqhFUCGfV7SZO8IjNEoT0OInI+R/STvPHceRZVu/
0CVAb/5KlKtSlVSm7R+i2gy993z687EPzh2JRYioHuw9g43dMwxlZmRmZMSKtXZxNwK+oD4GDqNn
LJmvvEplu4/dL3HS3FcaJFz9l8Qrtirdcb2fr7OeZu9SpDLOMkRg+JiobY7PxMVeKim5kyR2egsk
gkDZQ7NdtbDNUDzU0Y8ie21C93loBGUn9etEzrYN2J4kcahkiu4mKNQ7uNc3XVIdk4ZzTPQ2qTFs
8akHK2hPUtCEq9YPtogfYg9tE+qFeigAfDEPepEeGl+wK6+kwcBZtW67doTyl29KG4kqVW4mW4uG
nJaEbVr/aqRy7XTB0QvTTfzTVz7X7Wcl2hnygUlfW8o28FD/sSgXyd1GhjFqWw2eaGvQGDjOxnUP
aVJTyhaYUNVOEvkQ5T/a1FllebT1K30nFWAUA/+bJg/bttHuBE0+tH66oqXfTnMKdPLPwFoHDcgG
Vd62lPL0VWfUyqonjvxae+i35/VQ3tOMHG8so1HWdAyld95A4ZkOF8oqsJyASQG+IXlVutVquv+D
kqpQ6TqATgoWtFcH+vKKrEFR0qFIErTOMRC7ehuatXsPEruzOz3nJPCBY8pC+FNMRP8hboFYtKma
2JZUyGunKfPXrPNIM8hNbmetB8rHLI3d0FEkCmEDP0phpB3qtvM3YRCl237oU1p1o3g7OE30FRI2
aZP6MVqTjVQ/d6oJv27QObuk74wNEgjNPokohboueqitHPYb3++LtVJkDtgZR6KoiLh0pTbBeuDM
2uCuw6b0TX/jBqFiV2YkUPsPkYcXY3HXODXFfrjo104gS7D7Japttm15R6XMOUOOJO1Ex7JFZDXb
QkZORhLEFRI21lo3KuoVNHqswlY4+qb1bCSgSqIwtIMGnwdtWlFl9LoR5wHJVkU3lhyVb0PonMzK
uc+t+LU1ymTdSPpjJgrfi7bC4yR9BS7GBSwVxQfZ6P5x3J46jngcWhVMso4H+hsAoT/dKn+KS+93
nmufHSd+LFJ935cIK/WatFYi1r1vKK8KRqFDTlRvCk3YosSxR1hgE5bpTsmluzyNupWT52vRTJ+K
Jjh2FKMLVbmjzww6+HBjUsnqjLE26NowZW0CLQCTEh0a7ps4y/a8Nh9oojgKqoAjaZRodb+h5mXE
4Kj6b1WTPwJ+XxeSdWhq3KTKt7luPNd5eR+ACkl6gDy5qWx1rqNi8H94YCW80DuVgn/Q1OJVzyny
NfFvR6l/Q8MEfig396qY75Qmfk6GUFnBnb+JEvmTrnVf1MD8nBsy1GWhce8O0gbWqH2kV1uKxYA9
OuuVqtuh7xoqfO3Oq4WVa+avlqCsYbbYVQblKssHC+dbd6ZvbAVfuhdd8ynWUVnQMhAULXAeXtE0
1jVroKfrou7vPFg9VlbyPdP157AwOB6LHTiyjdC3YJmVPeqlFSy3IujHztlWWYFaaTg85nVy8JPk
oQ6Ku6RVdqaaPKh6+9NxTGE9VNkBSgG4aXTcmKLpP21CEb2JPnOggMqMf+ux9GTp6bGVHLvURW9V
Ge5vPzZtZCMeWzd69fLuVff8nRdE/6Ctd6er2TGw+i2B2rGFRDx1un2YEZG3wGPTlpdF2D/nuXdf
sQ1Eozx0VJAFK1tFQmZ7cvPSu/UxAeokoRMsBeEx5OrN3N+eYO3rHFRgUIAi0V8hs19bQDWQtLVF
RIN8BfilDCCEsD92rJXSOBuKgMjedXZaAQENsm2ShKuBMlRguvz/1loKJXQGJUppznYMOxpZXVmK
yrQrgAzKXYFcUKgDE4kN221aen1V/WwYyqZIf3sdSFzLPJQZPfgA0dXMuGsBiyL29wnSRar+wqOl
VtukCD6Bbt6kob9XgMboibj1Rn5PJ92ETrsWBO3gMNzGLH8Tmm1KFdRjIe+CEW7hJuvKLfa91nBP
hdtILFfAkO/0YgCqOTwBYTpabW0LQb/SaRgvu/xOqsKnzDI2QpTZQZFS43XuzLB+UPTAbg2WvKg3
Ykgba6QX5xg/UpvyUTDAJii/LFBEJVCmKNWPaAIc68DbyyB0kkpcSaZot2K6Lp3Y1qNvXNCrVC2f
8wSwDYoLfUEY5LOksabfoaxh13p0V4qkZHRiFBSDQxXfSYVfpuQ/yqF/lHMPhBgKHF2xUdU3jqKC
f9/c+FW5L4bcToN6DfLZzpQa1B1gUsB8wNk2vfMLmaYN3LEEo1Tpg2Trc28pAqsyJuTU6nPL0dCD
BI+y9CfPbkrikgrKKHvo1GDXSNnXDpBqJXovOchEPRvWNBqtGpo+sySyWZstqL7HDqbCQaTMa4E3
aLOXPOefoWcP9ipuNgYcA6dLf6VGDyLzBJblUx4QdNQDQeCnoH6pWuIyKdjKmXOgSHooaClUvCTF
/9W3vgLPKFmbtGD/+oWtA/cKcvE0uNWxVbhTtdcGfJ0Dd548srx0+l7LOPTqcOcbIhmccN0n+b5Q
6vvQ+BUYNbCA77HgrWQuE4LHlSSl91aYQdZAdTqgchZ4MId3yVqrhq2n0VxcgcCMsjvTJZaIkw0M
fzbFVFtzE+rSEc29cB8MkKeH4TmKozsU4tZ1Y9G1AoBLTL6LDjXmNlonA+jWrD/Ss4PLuWvTCug8
DgB6RBvEps+uIu40mPdrL1sZEcspqWtBoY4LniuBCU4IiY7JBSi9t1WGFPkJooJBsZ1WfInLZIWQ
04Nf5C+erK6tQt9GDkgev7aLQFxnqrWDhHuj9tEJXpe9qLQApyTb8oSNk/Wg+cxH6OZXFrxsaSp/
NdzgRfUAoprZoRpeJCcBd6etSH9slTba9Yp26uX2QH8jhyp4u6FZ0RSx6uT8HrjxOczSxwqoj9ab
hEu1rUrAgDL9VW3iYyWIj/Xg2IMPGBfxMlkSPpVgSq1OoIFa/9QkyWMoBpsg9n8l4GCqpuaS/DX4
7VqRnbsWFHPTEr81wjaW5W2H87tayyqldhKCy9HzTZVVa1XO15Go7Xwx2vK6WxWpvLfEciOEhd2k
BZD0z379NWUbSS6qhJH3w9VCWw4rLtVh46E+qoXhNrECOxkb2VNjbYKNlT3pSNzO0SKvDbDTuRdt
AhOLvXkMe+uprQHptB6+xGkcZ5sQDHSRi3YlFbYT17ab0JfeOwREeHIaPnias1UabdsiKVqyP/y8
Rn25X7tGu3fF6qcHytLAL7IgO2iAfWToNLxONVa5Je/7wn3JM3mTOQLqpOKWEvZ9bcGp7qfAKFT+
Kc8AfqAkAWF0tu/lbxVgMRn8gm5k/yhcf3nFqRUmazEM/jwNlbTYNh2JbvOnCvO0iRigp4nPCF2J
KzFR926nPGuA8f3YsxMSFB2cVvAQrcIcmqMu3jWdwUnfI14XEqtk21CLbEcIv1INWBP6ryNHedPK
fIXO/MnIkoNVmBuTt4rkK3cST9NIjYhW+xUyh2s/He9wawWLz2boQOEY1aqATok4qF+ppJayljed
2vz2xe4u1aJ1aIEJL8ptGYUgHcZ3AoJcyN9tZXqvSwH0tZY/t5F6jIceaG/1MBjei9Hi9OP9J37z
k27lqy1XRnCMxcgOA66UyL1rZdGWQMAnwXdd/NmH5UMoFquodtZpau48s3pWCZlEz7iTBhnMD09K
A+xfDUSp0bd1lLwkZWW3Zr0LnG+CVYLNd+8owdxXpsxGrUFyQRAIOK6kncAgYKsdf9OB9TfNbBuH
6bFx/XVBW5Elpxs5bu7zSD40Vm+DzaCPLGDAwvcYyKw8ECXykGxo/0fdz5ZHhB/vvFIHslsItpSV
cD4DzIsqsEYCyEiPXoWuvqsjE7SeuY/jp7L1121rHfQ42zmA1MLgW6rVO/rL6I+o1rEcrsHarZSq
X6XlY+iQfAiiu8yE77eVdxnP2jRgH8vSvQKkqAPP4zY/6Dpa9aDKe6UjN1HeGUVrR9nvGKQaaNO1
q7fPZHbXedWSGfncmt62SINNWYp3qu6ztjQKqCCOQ/nB0kFxS6xFLDBFsKbpysErlX2KTGIQBDtX
z74nhWvXoAg7QkMn69b0kttRq9M+kf2W+37bptE2inTAVzw/uWoCXd5D/bCDipWrVKAf1CELINmt
3Ns6r2MpyO6ANoGCMtxjzl0TuR6Jkv5YZQSQUWBHxDCOWuP1/kof1BVwORog8l1X8ohUoO1P44eW
V4UOXLCHdRWgzqoLiJ2s73pKHxpdFg5gEKdL7rUGFJzfcF3+zFv/rR6vI0feQc4bgjz9HEbRboRQ
tkIAKKg5NLF2V2jyttcAWyFt1gBibczoUKpfk6wkZwKECwUEGoJ3Uci2ask0xCYvAgKFXDgIFaA4
/1scyfdN025DX+GiKDZ9623b3gIcLm5aYIGtFyHq1azjdFgZg/mQ5PkmCHhxwKjhSAEgNPlooVTE
84v5KLeKXt5lg7iqB2mtSfSkxvRFFNrBIJbMLP++MeWtlgj4vbiQD57LoaKbBWmArCMAIk4ym6y8
6sWA1EDAaGuwv+u4SUA2/QCYrsTPH09zXtqapDmNys1FyWipSddHGTUTT9MWEqlz2e1LC+OfXyRS
6aRs/DrEQtd9cZRHI3ppliQh51LBlybG1PeFCbGSfIxgIvZyEMxv1lI/75KBSa5W9+LSkVtWZAxq
hlW2hKWZy81fDmBSKtHUUHWNZpwjclTNc6rZevFaavvba71kZVIwEQO4ttq+Sc6S+jsvnrOKE2js
ou1+3LazsOJTlFiWDK0eC4xmDAfy5yb/7KgLbAELQ/kDjrpYcYV8oG7AUnbO/5HAnqdHobZlc3t7
HEtGJvvQNEIu5J5Vjxw4y7eSf4oK0MX/cbYmpcchTkqPN11yFuo1eQgU0rlEbg/kz3S8qwL8e6L8
0ZS/mC4yQrXmBSJVgEJU6SlNObaTFIHhzFQ2pl42K7h46GQUfFpWgrJ/gLxGWMFk+mFGlBHPo1Ox
UWUFPr0p/cIo4uTA80tt2luTZRO6Vbp0es56HxKWnJvghd7xIsRqZmaGhZe7zuMQP2XKt0Je4Eef
PQ4uTEy2a1eJvRA2mCAZSf7HXSoNzX3/sho9/vnFcil+kLUkDQGlFaQ/eB5tbvvD3AWDjoY5lp/G
tt3JkZygvxnC/0b5V6Rgorg8nM9J8qM32rXKCXfb2OxgdIgBpFE/m7a768HImhlKKVJ9cHyuMveT
Ef26/f35wfz7/XEXX0xWGOuK7yRjSzbt+8RV8RoGvzA/ZeHCrI0/dLqJRhbc/xvI5BJQ61aJfI2B
pJDvp+6ziBZv6i0cbEuzNXEtmXSvgDo7owmST52RPhZBv+C94zH/bhxIXIy6fKAQpu3ljpyKUq7E
QI7iwI611zb9JdJNlRsphLl09GnJpg+dhSNodpUujE5WqR5kYFQddceoPHgoqPUuiZ6EHFRpq8rh
tkfMLhR6QIoExg2aycmJWlg8hZoU966kR41cV7rz6wUYx9zVABGdQYXbgoJ9CqCAFD2tMpGSfcKx
6VjHIq9WfnwyzdfbQ5l1hws7E3ew9AAoYgoTaCasv4SZ/Tdf1yWEDuaUckW3d2r6BiBO1Z0TXArw
zPYLFLmza2H9a2Ky7uCQBin3qpgqvey9aDBU6QtLsWRhsi3Fps+1IcNC6D7F2rmpj6azsGPmV4FR
wLajjKyh10dMbQS+mgo0rjTWDzH4XMrB35yRwAz/z8D4Ay7OsAgOSwQy4ZJuJarUb1mz0Bkwt+Vh
I1dFHSZvOJcnkYxAIoiCPjDNvhIPetki6GFRVfvca/+k7Scvf9TqvwFWX5qczNkQCw5Ea8A0m8C4
l/KC7tHOtkRzG/fNr9tuPOcB4BshmmA30jM/iWuFagiqxhkAb0mvff6mlLyY2wUbcy4Afaooo5MH
CdK0t8JUyl4vU2bQdFJY/cu9NLaz3x7HrA1QYbAsodXzjptOd+s6jJyc5hm6aHaasv3451VNpD1J
pNoH9921k1VxA/UjT5mzZr1q9Ule2Olzv34kLJHQ+1ANwHrXn29iE5bkhE1SRqAnVlTQPv7zL78/
OUmEjiRF5HIUatEWjWR9SSVr+vulUVZGA2RuGTpafvJkjyRSAWpAb6sHT6AQY/5Im49yik4tTLaE
EtAtI2Vd9RC2ezF71K1PxTHUdren6c/Vc3m9YwUILkEdi4ACy5S/pxPQAVBoBnzIW+kkZ+62d9xX
lWhIax4iWqPcF9MLzpFFz6UTknJ6EoTPmvKNHP2dKxb7msbkhV80ztz0F0HmCW0R6VoVpuNrz6A3
PJU6w6wfnNx6ikXrzYn0T0WukOAKg50o6wetbDZRazyaXf2Pn0S/tEGvF+Bi795A47ygkoCkKhpQ
Kuf49a8wSysnz8GvkOgBR7Zhp7Ygb5o6f4D5+9hlHtQkcgVNi26+pHp5UgbTtW/PxJ+OiOuZsFRg
BhbEQSpqm/oEHecqDtAZpS4eoCgJDt5Q97Yh6i+VFTwXA6Qjhu/sBF347BThcIyG4TGTjO+JOrzk
vm6rbvFLUJVPqjtm8ims8lJ7FU0ftI8ci4+OBGCoALG4cfr2GV0VSlaKT8KQisZQq/eVqtwHUb9V
rOGRK45KCOAoVfjaG+amE3T6gQfgW35m/I5yKt1dCV2IatGOWcXyPlX6rW+QGqd/l+yrZStxfQTF
8ujJwRdLHbaloJE9ToMfsMssaaG+35k8G4i0oFPTrfcqMVbtDIo5RMVD+Tl27xT3Y2DYURKMxQAP
CzE2MeP04KIqJFLrs9zzmFwny7vTPsjROFqAeRuZN56jBIvvuA1jExzzUEDyrbmfYuUgicNCEDSZ
otHCCLfU8G5edbT/XTu3ogh0m6upe3b8O/fO6hbih/Ffv/BbPo888EgtZ6HBSDA3ibHkDhCVrgr1
OQNFwsbYUPpAOs1sXl05Xgi2Zm3RUUIsBLSc9b4eihrHeisbRXP2G3gRii5rjiC7WhrvXapMhlct
2JseDP87ONS+IGpEDYs2o2uD2iA2YtG5zdmKAI5QdfWkjVn99A1S46fC7Ta1+kOwHsPw9fZp8H7N
kFsQcTgd9ncoLyeHAQC6SujirjkjM38IIpPKl7lw6E3ivj9DI+hDig/OMuWdvpLrlYGJknBzjgE6
xNQUU7Z4lFRrSLVWfTis1HqnDouw07mRESOhAojjg6GdjsxUqxwFoepsVvpD53t2WIAf0SncNwHc
B3CPIOMA1lOghonapapWd5qRPGp6MtZH2qW+20l8+GcWeKQhMcVMAyaaeK9Q9uT8tbw6u6ICXk0L
tHvKD3DrOIW1cNfNmkKZDhWFUebPmjhvUvoGcBGjPDfl15SyUQ1l8tLbc94GYsoQCnONTf2GO6wE
JyGXZ73Wd1AcvWZSfKipM952zzkzuszOh1cYmaFpy6JnNIVItFidBW2D4tSqgeEiSje3jcx5yqWR
iaeYHhQTCZU89t6xkR8+SFj5Z+X1Me1kgHx/H1FnrS55pifXZxQpN7X3u4s8uF3eUtXY5eJT5/YL
czY7nAt7k+d6PBhWT1qgRvQ+/Z5n6XPtWdu/mLELE5PHjl+AB3UjhqRYD5J213+w/Xo6Zbp4fRpm
Tq06esD33eR32X1NPvgK+d/v6wb/sXiKoI91/f2KLVqqYticG0hFwA2t4nrhQJ9dhAsLk0XgDV8S
YgUNfNX74Vky7b9YAHwJIlR0p1FTvR4AekxarvdGTS79iepiupAAnLv+CHaQj+PCRVdq3JYXqQAN
rePQF5SaXINzkrzmGEfOJ01XfmTaUlpj7nYY9avodsMa8iDXpnxX1b0ythAyDHdW9zXyHtGiWYWu
CrbZBZf1LXOchVhrbm04ASHgFhGbEafM2BRtPEkMxJpH3Ml76/qF+27p8+OfX0yeB0I1qGl3PSOq
GlRvYfmxN+4f5yW+GosXJqHJu+4W+h9NZWB/ywW4GwihQHre9q4/xbFpqHVpYhKNQJFeS73EDDmw
Lr9FgqoeeLTUr0rRyI/pIFGA1zvqUYP3rSXqe0x90/iLRSIJwR1soABIj9r1LKoJELmKF9g5VIHc
bjVhiYJh7mq5MGBNzhizMVLDjdT6nNL1IFO426lLMcicJ1yamFwsguECqOnYRmoFqhlW6ez37YVa
MjBZpwLGKi/MGUNl/NB+OMrffB7NMq5eFDKRIr9egyLwKzpqEBl195JMHGEudTzOrgGxEL1gYzVO
npzDhhb6EqkCdqL3ze1hEDTDXW4tufPsLCmckhadWsgTTFxJ5wLW8prDUnQe/TsxWzgsFz6vTByp
MWPTcpJxlXWHYFYy3rxOXuL8nTcyVq40y0JeYWLEihL47xOOSWvvl5CBQUNw25XGqZ5seYl3AA2u
ZOV0lvt6rcUhdeBLgvo+hIWvbZ6C4lDn+UGsYURMhgVjM6ORaNDTSZiirsJZfG1M7oU6q6UyP0em
cke7xy4V5I+vCq9ozYJmX5O4Jid7T4R4pAbwSifUcKDH2cw/fj5dfX+y9fRQllyJtP85KR6y7EtV
fr+9HnNnMK8ynUcZqbT3EjSl53Zt12T5WQqeI6VZaV1qB96jrNEwKTxINahZ6dQnsX3b7p8U49QR
0KQh8/tHlHl68KIK3iuRVZQ8fYVVKpPk7BJoawPAkl8K554mGsn52ujfHRjMRZd2rVGOAWTXi9p+
Gszy3Kr/RAEoSjdYZ/mD2pxv/76ZI0O6+HnTY7s006bS66o8ZyWSCTYEFtVSjXXOOy9NTFzHiKMi
zKqmPJt0NNGyBnD3v41h4jtmJ9JqKI1jKJ6q9CCn3wfaDW/bmPUf4DymRRJDpWQ8iUCFvg/IKwbl
WYy99lEBVQG+GHAV2qQ6lITmSBudwJ2ZKvagWz/UoHAXXgmjhfee9O8vmJy7cmYJ8L/45dltoONK
KnrbSkh63oxqG2YwwX69PeLZZSN9jswNT0X+x/Wh4kVwiUsa5tTEWxX3Uvbr9vdngmLyfoYy6sPw
jv8jo3UR19G3JvEkQeQkiMq1n38vFZrUhG3j/0c7k3E4jdg0vqRkZ3iJRci/9SOcRrK2cH7N7SPy
jaPe5pxcQ6ZoTpznbQbR95p+nGhANmBze8LmrhTymfRgj/kXyvzXCyL1itg3NNmchZAWTOnZhaO8
zTewFnrR59um5tb+0tTkFeEEYgSjO6bUfgUWNZTXt7+/NJTR/sXaR7or+VHP9xHgW/U5Gje/6BFY
q9qxXgrv59wM/RmKFGRvxufXtSmrUDPZAV6P7uabAVNkAh4r0Gyl+Hl7SHNTRmhNUpUMDpfkZEhy
1nVm25Xl2amE1aoO3YUpm/m+IsIyYYnktcnfTL4fxqI6pFbQn5uvQJj9dOEMnf08MC5AA6Khq9OE
aYjftYme9ufo6OnfDfXLh2dnFIXX0efhKnxH+uFFeg6cx+qgsYsoVH+J85e/MEA8is7USFYzffd2
JEtNQO7duQGoLwDBhi//toVpEW58KKLfII58C7x1ec9fe5IpRXoXl3pzTmtL2vpq8ZI75ZdQVu/0
UnuF4HnVKNVzIHefwyzZQoO+CytvI0f6Hf2pvzK6zqD0gTZ66YfNLt2/v0udxLK0qEs0yirNWaUt
VyTXvcQQOHO2kdGmg0Zn6Px3coFLZlPHSd43SHuIqxD8WhV+oe3+9vTOHAmgMP68UGmaepcBDfI0
butCaFBNBJzda/lLEBj7LqP7EEaDbV929m2DMwcDBmEhG7nISOBOpq2U5SSyQBifQ+oWtK/QqVP3
oEKVArPlEoHP3CL9qX0Y1HAlfYrWdOXMC2udagsts/3RSj9GQfTHN3F7wJfA8aBJHc1fHKiKo2UB
6rf1eUCYPti2gq3WCws0N18yHESUAHTzvcDi4BVp2VvQZMuFtHdy/VPoGucujTdKuAT3nDVF9Ua0
qBaR5FWuRxOUgomCbowvmNJ9ERn3iEG8pVKwqWplf9sLZteFK5tOU0MaY/RrUy51BKcXh+Zcwi+/
yfjb7e/PBG3KCJmRqRWSXJpmFi21TQenbltgnxZNb0Cna8okYUnNJC30vRSg0eFZqX3b6tyoEJqG
IUSjg4z74npUIfS2hqLU3VmVn3TteQkHNHcgQKik8h4cbUzzvRBEdr1c9O3Zau5LoQAx+aZ73z4+
BOJscBuc3Nyqk0OnKcqkz8fzwK10+4dAsen29+d87PL7k2hKUWPRLGW+nxY+bd/11vCo7Rhidw/9
3YKtueVQFRivxrcnLfMTW2lWR+4wBO1ZE96acC8vqUXOrgdVo7GcC95lejOhfdgxGKs59zR8FPeK
f6rLp9vTNT+E/29ieskIXlFA044J+g5RIolX5kJ8M7cegMdFCxyTSYvM5HZNe0ESukrvz/QdmvFj
T2N6vRcXdvvcRCG/RAlTHMOod7udPvCuq+r+XMtPcv5U+rvCWTAxN1Ec72ipUccDqjq5VqQCJL6v
lf1Z8D8J67pbiHPmKts8mTiIxyIevMDjEC9O+k4pxWaIcvGstE3/2VN6k7bNpNu4fq6sxGpINqIo
9TT8BbSnD5FwiJMif0KjSPq4U6sjKzFVaMuUaSi6/iFJpvRImMrDWeqTdSv/0qSFkHRc8cl798rA
5BDr6rI19Q4DebEti7UrvDjSMSS8qaHkOS52aM3Fd1f2Jh7YlHHmSak2nAvLO8gKEjDaowoGuM/p
UB++uRWSK4i0JXW1SiAfUjwek8NR94xtEp0FODId4evtTTcTE/FuGZsSgDCA8JtMsWEmqeqLWXMO
5PRYCsHWLfeJYzupBEvAX7z5VEJznfgORKSqT4zhV6IWqw7J76JZa/FG9ZdUoGd2H6MBS0hJBXTy
9Fr3LCXKXDBjZ1eAfUl+iIRHsfiLqw8w/7gzeMYgTzYZRquUREkltcgueItWabOwJDPb++rzE6cM
usQIjMhvzo7grstdGi3drXMGiLLQ/xzjbcQfr7dV0TWd5qdWdS77dbCFyei2Sy19fjyGL44PIwA/
lmd83qXDVjw1i62BSwYm8484m29kEbzs/kA757fho8SkY6g7YnVhDwa5a9AOcD0CUSUt1XZee6Z3
uEOzI7lHdej2JM046oh5HStlBvfpNHnfd0ra9iEvvSLzdwnnKrxR6V9UgwDTEBmCW9SBOU8uit73
DV/z3Q7WtjXsHMlfLPTl5yfxk1upEYBwoT1Lrp0m67/ZZoA8ZFq/gN/o07Q2pD01rKchESbsbxJ/
LcQbc0tAEQtMJdh20gaTbWB46WBmltadkwb2lFUZo5+xEJrPeepIAwx3IirVExo96f81XueERjt0
ZxcewA2Vj49/X+fVDC51PIoA2107amO6at3oVXeWuzU15cBb8NLxqJncjzrX7liMAeUmG+P4LrYy
b0E9QB6mPTvuw6DQ4KxAbOU/mOl9MModdAt18pkA7crcZEXIEQ9d6TgtG3v9Q3yjvzDT/2bGZJDs
Ksuug6q8HlHUFI2oDZiooi1Sr96n29t6JqDQRbo9GAYJOiLA689XTSKGXZJ3QDat6qFREmtXKGL2
LZIFEoJwjKG8SLC014XY3GSKIywgLt87HLk1HjRYV3gNTh/pIV1gTjcmauBbFKVVp+Ufnr9rA5Ml
QmKj0hxBJhP01Mv3Xne4PX+zv9+kqEnGnsvJmixPIklEnyHPGKOliql++YskOr//woB8vUA1pAGt
Y5KSUYstvFtFcOrk3d+MQSdCH8G77xKRre/lZlWYAInyR1c4afbtz48zfL0naXdh09NtwLGFxPH1
CARVq9q4SQFnqv5RjDi5AF5A0W12H074kE0YXRkxWYNjZrIWRWECiizK+hyL6caI/Z3IX10fb26P
Z2bJ5RHyOeY8OWqMSbhg9aWfqJ5UnauTDreSLC5llZYMTG7zKpBhb4kUDMBx0SKP5CkLx+SfR91k
TYgTyGrTJIWe9jRgaNzKK2oLEwHiT732lGmvUfmP1n6N+70IewfceMg7hhBcRasOkk5EkuxI3t6e
yBnHUMBb0qMj8lp6h4BumqBSTHzvlFV3ppmvde3UKOeP2yClCez4zwk3DVtkoy67uq6QmSqhRysl
O0nlZy1KPu7jpLT+9LVxtb3Xb0g4Htw4N069BytKW6767gvQpY+fZbyfFbaTNDZjThGxqmPCMGoF
5inWUcyNFSiTPowphAaOm9/EjGGKU2ENJLBaUZB869T2sPidaaW5vRwzrn31/clpZgipo1lNYJ3U
HrYeu/zy3z4/CS98EXKJvuLzyFx2MYp8SKz+hQUDEngJmQEAheMALwKM3K3aLNIG61RAZxTDzgI6
7r9ZmFxYRdGnbS5jwUuehs+8t29//n3IwkU7NuaMgST53ckU5XJWJqbj8fkieOhHHTO035oVEO9m
NXxUZJ2HybW1yXSloHPSsgitUwfZXEoPca6+3R7P3CFyOZ7JdFUhSVdLw8IQbcGD+OXB/3jQSu2F
nDGt1jJ49+mm6LwgLEuK9ieqzStNhOnu8+0xzO0KwASyRpBH4+JUX8BSUmKj2jFO7TrtXiv35fbn
55b88vOT+yTT2kGTGz6fQIMddHtP22b5Adqt22ZmRqHy43n6jHhnosrrreG7ihK1auycIFOU/Uct
WVjppe9PPDcdEhDnFt8flLWVb5WPvw55z9AIQKKHtM470KuaDIgKDYVzMrrnYIUs5+3pmXHUq89P
pidwyWEkDZ+3HLRDVuZgL/EBzE3Q5QAmExQ1WqQONRZydCQ3UCzeHsDs5wkayDTgTWgsXa9vQ54s
SIzKOcWauDqgRbjgP3MTRGGLiISCKjwsk/DN9AUREZdCOJVS9Tnuwm1XFi86idrbw5jZDfR3iX/o
DKg+Tl/pmavJeZ63wgn5ZWTCa3ejKS9B+fO2lbnJurAyzWTIAcnPMsYKKnK2Dt+ZuITwmrcw7jfO
c14I459f3ESdCt88DzTnZOsxjKKIfv7NCP79/uRg7TNPExH3dk6BgpTxvTL8xUWHgAIvJwlMPpjV
ydMTTCXkMjQynRLhzfTefPv2759zp4vPT3XjoPkunTbk1Ja6+0iDL/KHLCyE0XMmKGeQkKS9AADE
ZIooziuR3macSKG4oUy2H3OsXqwvjGQ8nyfBOnVLBEzoxWC69MlKo22cywksySeke4/VYLjrWJc2
WmrBnu5uwVHGf7H03EIkFIEH8ddkZTqEu91GYlxhK6+jMF5ViG3eXp33iRqAxv+amJaE0NWOargr
nZPgP8vtk5eWtgJPF4ToG1eCsloaFsY0t+3hZYGdmcchnZ2TMcm6kPaqhDujgK1vmn0Eu7Hx6/ag
xoV4t1D/2pi6XKF6ruYa45ZxvsG16A4f77sakQykSyiccnJNn9L5/5D2XbuRI0uUX0SA3rySLCNb
lNT+JdHTrU5H78mv38Pe3ZlSFlGEdHEvBgNowKh0kZERJ84htCMNUpgIdgSyQWEJqOz1IazsNQeF
QB3o3KULVi2vdMQSugaa5JPlfxbVscq0kLFvAkyezpbqzMpswRQUVFBdwXtdhf4XnfRpnffuqXvw
zRdnS+FqZcFR/MVUAefmLn3Jb/1jYPEh8HPhnSjr9jz7leXFrT8kzbDh6f9uVWXV3cWB4QULICoM
vjVkeq2V+mjBO409qMY80n+lwtgTsNoyOf4zDgO0GAiUQpwhHtx8d3291kaJZm6kB30PtU8Vg07z
dALbBfNO/ZjfMvvIHoNiT7Ngw9OtrJW7dE8AnIrW6IvUM5ob7LorYKYzDnTXdRu7bjl86hSef34Z
5dldlpmGSVyCtdLRoTGVP3vrVp9ui6qE1t2TKU9mt/WUXnHdbwa0nIMzi3PjFoLUGJB2coMvfugP
X64vzMpBemNAiZaQZhu13oKBsZvA2AsELAQ2GMSCAJXEv3+6bm11OEDyIyWFyOYSKQbexo7POEt2
+kfjJ1f7YbsbW2DFY+MYgfJkSa8FF7wnwLf4xcg97YQNAkqNz2n+u5puHWfcG2m+l7Lav39I5/aU
PSEhpNLiqaqdqGmA1J32kUvlXR10H5g6hJuAqPpwehdZwyxnBGLsjnYyZQmJsuyGM5C6p/XGQV3b
D8BKokUXNzj66pQsaAWukpnWGI65CCSgY/yE5MrQhujb2oijV84qwOPAbSEkwStf9UeaO8i0sTWW
TDa4m1swLX9/98pAFMJdwjbkQdAi+vbsgAHd44WdBSeaxg5kxaedMW04hLUxnJtQFt/LK9PhZY48
0RNzD4N4/94KAIoFthclKKQ2lNNvD5VmdxBdPZX1fFMX5W4YUDJttrKCK24N1UDU0RC8of9UXYkZ
Ae7YM7yYAlsDKfLn0n0qXBCToG3zB2kem80Oq5Vpe2Nw+fuZV+PFPAa2BYMtdNOhD5UFG3trxc+A
uAkuCgVnC8J6ytJTZBJKvc1ZQrPQs9CZE2rWy/XdtTYGNKD54EGBOh8Iat6OAWoUA+Q8LFB83M7e
vss3As+VcxjAj9lL0AEErwq4yKmTQYzAoCj2N1aEVCRY4cdj2f/WrDIPO2f+9P7hLEWCpTNwITlW
XrWVMTbjEGQsGfy7MRLmzQc+v9BoLbhDHEbl86g589Huagb1jtexFWGw8fPXFhzf/ff7Stai4Wjj
maComrhZNkXuVMac9LvJ6JuN+HzLkBJFFTm4Y6oMAylxPYIKOo2arZb/teOInC0A8ba7ohtvzi5E
aRrGEqur3DDn7DPUbKA+pIHg2uYgCUY9hBmghsymutg4OMYyUUqIsySM/79x9cEjKO2suSc0gX5K
c/Lc0blLKegpI8zw3qDtDJYDu7yr9fK57TJrX5Heu0H+uo4diP99vb5rVu7yNz9G2TWVpLOEyCxm
Qrf3feGAivdEaWJSPbLRKzDMG2WFv1Dui9EvUGwwY0HIRe3GLBA+5p6LUxBgmUF8rkWeUb2Mfpfi
yVewWAPed2/4Fd37qfEHDd9FNHcdFC3qbMSOA1SgK7UqpikFnboF0S2PM+MO3bDNPrC3urxWtyJi
3AUkvCLGzetUI2TZJ8LIPjspSKZmjsqU+H59EdYcnXdmZvn7mbM2egoptVawpPIsxDY/g2qK329h
SfKjsA9MDZCHby1A8kKnQzOTU5ObkZMeCwg0/G8WlHtaI6NDSsATTj2IHKYd5KP+t+8rF3VbS4E+
GXxffwWJq9NvXAZrS3A+Qcs5OVuCSXehwFPj8zlB2j2yy42YeRm+uu3Pv6/cZW4jdB1aQOQ0uHdN
Oh1am0RSPEE4Y6P0vXargd0CSVkgT1GrUPZSTkSZmT4hJ4c8aMHNYIjY76ABJU+QOtjw1Ku2sKPQ
l4J0Ldgo304at0YdeWxbw6DYQwDZmaZ8KqEwERTGzvQ2CoarMwjg2ZL6AieXmopyilSyaUB0nhv0
H2cof+eiv6mdegeRut31vbZ27JG8sXxgJEFEoGbzeA9FMW7ryG83PLLovdlMO7+cN87k6oDOrCx/
P9tyg8NRKJlhxUxvOVqf0/ZmkcwYvQ2XuzYaUGuBdhrpj0v2pNJuBzuA5sNp1thNmYkHOjnHZqIb
67OW/cBj8D87ym4YOjxFCKjrToM/3vjZfIC83k97dh6aCfI+Y/Einer7qDWfWiv79v4Fw0yCqBRX
CmrWyi1m9eOYO55DTmTIQGg2hFopQ9C/bO33tav73I4yxMId28KcQB1Mc/REpLZN47pI7VskmObb
rPO9yKq4DvUnA41mULUYj0G9eCtsIGjgWCBs8OS4q6VWHdKgHA5ZqZchdJDvfOLu9Wpu7uuiz6CT
lENStgxoPFReumMQ5YqC1nWTjPM2lBw87CTVvDu0C4DGYsrdyHEhduRJ9GhU+PpjD6jyI/5blH8G
qr3SBgpl+QAFJc0Z6WGAEGSkgWjxSHjn3pMJAC+St1A2zVzyUMv0z9jxvU2H+ldl1T+dIauRwCpl
olV1BZWylkUdXjlHs0Mxw2F7exrDLL0TcwC98mCyIsIhxemijIqW4iFbNEgqqFI21p1ZOS3kb8oS
pOUO/xHknKShXy+CoH4LiU/ubzWXXLgotP4BVga6Q7DrgW1C2RmcVLUYCp2CfEmGWfO7nWlcURqm
/BtHxPfObbgYgyNEShYe+OKV54ErgOhtQxN0Y0VGfmtOf1ry57qNC6+h2FD8e1mR3LGKjibtqMVg
Fg55kUW9VoWj9U4dEzyHMZylLQtpYDQyqQ+WPCCcOJ6gSTa5MTV/DJm5B+rkA5MGUXZ0bS90ZRdk
hNbEwWkicYn4hnag440jD8CPHa7P2sX1jqGcG1HeFL2WQakVqZCTqKzXho8/uaw/XTdx4WYVE8rC
aLyfS73C/VT6nyeZFPNj9u5C318TgY7cKyCauJze3hg94kR0UiPxBv1W9PHS4ntjThvxw+pMAZqH
xNECvFbvPttCddqzUXt1D6PzJTd+fGCWXLx+0ABkgBFtOa9nl17gDJNrNRpqrlAZ6SCeBQLoEyV0
4wZfHQWASwvCGFLmar4FKXp37ImrnXTju8t+T/rLB4aBphMdibwlzaoMg6GE1DKzxhtOQks7ts0d
LTeGsLqfkKNZmjXQcKLCfavKsEdWW0BhmvoIxT6rPrj9ot3bVFt8xRePQFzb4KdDEQ4d7mgNUU5H
6o+D2RaTcTK66UWvoFUNXkqoUpn+E6nQ1EMy5A9H39hiZFq1i5QIsH8Llk0N6XL0cc2ObI1T2bEd
1Q8CSm5O9UWQXTXfzbjMri/ayl1g4pmFVB+6jLE5lEVzfEK1vgj0Eyn+2IIjSBiiAf1SlndXgWDs
urEVP40KCVrdlvIZTpNyVok+Qa1L5JhTmad7HKjqvjYqdAdqYsfpbG88IS/MQd0C+hZgOMJMXlbr
qk7PhdB8PL/60J6f9lFvbpzcldlboLsgw8UD8hIuZhHEGV07wU9riWbfB/ZROHvSIezZOFtrZ/fc
kOpIfQC5GmPWTmkaQbmslMfrK7P1/eXgnbkgewJKgjv4vvYy3hUbKNPVj+PQLm3N8J/qsrsNs8Fo
T7TTKBCRCd06VCx4vj4AY+Xc4GEHdSOU5ZEaVZsLZ9KYaVviYrbHbAitLGtvy272bv3ORjGYDuxn
bYLce5R2EU1T4+2zbKDHkjsy8imvX4yhrMJ+QLDlT4jU8JRkB1421RetCra61dcn5L/fuozlbLbz
2dNF36Q0MQz/lfcG3VVVZ8bXZ2TNV55PiHLYkAxCcp1xmjD6mPl+NPhNaDcsum7l4ozBReF9YS8F
XrS5qaIYddenfBF5QIrj6xToUZvdOegfMvst9arVOfsvaFU55Ohg82xG5J4QMX1OM/ul0ob99bFs
mFDxAwKID6dzkfx2oK+cf0mtdzMeLncKOrpxz6Nt4aLoDk55X+tR/gaso4RuqQGa49uObPXErCw8
iDXxulkydCisKOE9FSULeGMYpw5Cvdbwm5h5NKWbnSNLSe5N9gYxF9SfAU5AIcJFi/TbTdwSvCnT
tHJObS9Y3FntIsXqj6jmkvauzLsulnNW96GOx+ADL+f0ZzMZ9A548+ImKFkdBqXXhVJ324NZs/p7
bzXty0hzKO0SI8dVJ/x9QzX9gZiO3HkDMNH6lLGdGwhtb9W4NgLoQOLNZo9op22baEjBpt/6kH/1
SmiZx5k+sR0fubPXZrwwmwqNjCEIPCikoRzrRGbNfanJNO5th3cb/nTlWLyZnOXvZyectpbOGrt1
TsKw4sbYsyJyM7x/3s00DRE1xFv4H1g2Fhqbt3bSzg6KsTb8k+MfC+OuyPcQHL1+KlaG8saE4qxK
nPssLWBCM6CuHrnjLZtutN8fMIIzsTD6LYVTJdoScykl9Lv9ky9fbAOi2BFkf7FLNgKQlUsCeK3/
zCwe4GxZ2gpiC3oKM+7QhbO8b4PYsF7ZEI/VSTBvYxNcZn+W1TkzpxwRdIlpRVO0PppmTQSMx7n1
oeAKcBpEcdsAwaThQjL6H3v+en02VzzAoi+gg8ker/yLliVZek3d08w/WVzetUN3yIT1reRbrT7L
DaJ4ABvCcaAORvnusuGC1ZMtPa30Tw145YviufZ+awzRqraEyZ9M7ZsUWzJyqyM7M2m+XcBMojtY
DrV/8opPfX0QLArYRs5u5RZ4MyplK/KZa7yb0XeT0eKXNcl/Smkfrq/P2pE6nzhlG3ZZU3gGxcRZ
49ciPVZLzkg/DNbuupm1yQJqfknxIF8BHsu3k4XKZ2b4kwmQTTOEpfnc8095N20cqbWxWKgX6yAK
Ni4DAB2u22MjkDx2D2l3KO1asxmV2c+Gb4zGXluYhYgDnIp4qoKB6e1wnMLqcqFT79Q4xNvRRZ68
y+bik5UFuBXyot93wsvDXpjmP25AZFQEvjgEguj7ycjGm0C0zi8AUPR93mT0VDtlfguNgu6WG12+
N92a3AypYR0d1uo/+pzNuwrvvh2XuIhE5Tsgv9eHnIaFI+pnp/XbV7ScG3eT0Zp7MrTartKkeLRx
H8VNR/x76Ej18dxn7kEU3ojUo94fPWQpogCy33ftBHQqMPsFVsZ27oRl5xuOG0/ilQMKwntk+UBX
BACPEglACcz4vxWuoLf4nZ87zpJQ9WKLOd+d3stCTLUN7LURCa22HkZLq/bzZJGbsWzsQ+CPECDH
MzWW1UxwwCWQP/qYHoLcllGfF+O9n0MZ3GbTHDl5SnbQsrBj0jTUgqYo1w9o7Q++O0PhJSmkH2MG
AqO7GZvpkHo635VTV4ej6ZJdo/E0Hu2quBWDMT00WmbsnQKSNrro3N+1j5e2R8ASjZJdHZXEz/a0
hn7NyKZ038uxiXM6Q9pZFhCVR0Z316Df7SALaNtDHAcqS0x4Id6J82d/8mjYN023KwxohgvDIJGr
Tx5oVgvnOI/Ci2cx7cEGEVKN9Y8wMN9IHUwdIi/TPdemGhyedXtsMvu756b/GBazjrrfO7c0FfdQ
cj8Q4AAP3Tjrt/Vopce+1MYdOovrpJMGeZj4rIUmNaHwOrH0mw2pn0i3+mpnt+YvPGrc3dCgFc/R
5Y+ybfUno8zyuDMgj0rLvI/7GXBJoCmmuGnK+VFHOucAQRZ31/lggqXjWOxFky+F4SGLvLQH54i0
OQ01z0z3bWeXEMU2CI1BI5GFlebYtzMz3KMnSx5XfJzDEQi3MLXm12qC4Dwg7ibw83X6FJg1OExk
Xt3gYdQ9YvH1XduXZiSo00HI3YaSO+KQyBtdO3Rqq4o6l/wwi9Y6lpqHmfMHFlepmA6GW5pDpFNn
hqQpune/WpndNmGuWYBLgeS+7AeUv3vm3dh0Gl/bApKBBSrfyOHr0ZwyGhoU4nio5nmRztt217SB
GQtcRGDoLVzrAfILdUzb1ooprYDyARF8Gxfd7NybmcyP3oBQeJKoLRUWcAxekP8pm8yHCDqxYzOv
6C24LMmXquLTK+C5BaTY/W4/abW9LwMze2Ag7axCf5QdBHbwDyIq4wC2g/KPtOrpoeRci5DoM//Y
FfX3dkbpAY1Nw30gLD/uwC25L3IyxFI6U5jaXoPIzfJDl2ArQweB3UL4CmSdKHvkO7fptNgre1Bm
OYN7O6aBOMy9bkT2gNUYatIdWOB3T1lH6U9dlgxLNOcOlOCdUoJTVHPjjEHrog264aGYy/TBEFpw
NPXWgeyum964XWPd9HWlRZU2OSFaD4uHOR/YDbea8tDPf/rOjBjt7xtkqmPL3uQ6W7s8kLRFGWrp
iLrghNCH3hvcoiCnyTNRKR0QR+A//DMSFMSq9tP163C5H9Rw5fz+UAJZe661WdNwU8F1CHlno7Dk
WmEHwTP/9QOWwCiJaxcMlmgHentTFXIckNBt3RMmFIKgRy89dOXzongzGM/XTa1eioBmAsmI+spF
PQKop1qIxnZPs1NEzPgRZFsJyTULS6PDAglDZ7da0M4gCimmjvonFtUAGgebKci1MAUCrZD80CFK
iN7xt7OVkQ6F/4L5pyoNbYmjDIe6cRWu7bNzE8vfz+J+K5ClZi8mGuNJUnC2RUTc02/vXwpIy6E5
Dmxbl1UCB97NnoXuIbJ41kgidu//PPpqFxgD/n/x1MvIjHTm0HgnCViQKx95uUVxv7YQKKL81aQD
h4pah2C1iSp/gOJ70ZPYbOcejFV4MiOjsfEwWjuJ54aUk5hbngA5LarvaZA9WrV9AOTq1hir/UCC
WzlpG+Wb1XfYuT0lEK5JQC2tnsiJEQ62M9HizTf7EKTKCG67rNcj1+wb1HudOpRTN5yARa6/XF++
1cnFSwnODuE4ztPbLSh00ThgkgMGBf3X2isEaset9vEtE8tJPtvlkzFmVm7AxCBuLOM5bZ8D/QN7
fMETLKVjgNXULYIKAUCpFScnPlY/Rkp4SEr75vpMXdIv4NnsLzSUKFJjrlTkAkiWmjlHBH/q/dkI
A2sfyd5l4G0SR60ubgnTnvYZ125crd15nf/V7rbkM9f8BSC84EVA/RW0lcqG8cD6P4CFHulwd3zl
KIvkIv06kx4izxuX0tqaLdyo0GeD77vQG22ZCygjNdFMBmRlWTg8LMpqD+TBFkvYqqGzt4CCsBc5
bj8pRrSUQfiST86dIVN0w4iNp+2amQVitTDWIAehPtIqvcxT2jYA1QVOjX7t5ljU5FDU/RZN6tq1
hDB+QVkhLr6gby4myy/QZ40zTSEoHJXlhtNY/T4KYosY7EI+p2wBkyMxSRnAaVLgEs9FCXo4d399
p69M1kKVAG+A1B2qpsvfzw6sl4MaGdqa7kmmBx28YWKnDRuHacuEcvMBtSU1Z4KJroBerom3hxbm
7wYKIsfl4cCaSwiHF7rieFI8zvAQ4iIJwPB0W4sNsNbKUmCBF4Tb0iWAOPHtNPVmOYFJ1BEJwnQ3
dj8AtsCjHzJ9S58LgL9KTqlCIl30wSyS3qKhKVPknx+d4dP1pV4bA57gAJoa7jIMZYoyQ2Mumwye
NDSqGTrQN7bS1veVrTQaZdtAaZYn3ldh70dtYxstU6zEzujMcdA+AUZ8oBuV26ukNTrseMGT0glu
efAFrXtiHiO/N3cfmKczQ8o84SXp5MHc8GTcT/aLrm+EyyuRhwfxCAiquYg3L5Aco6/5vjsVAjTU
+l0zz2HqPdm8QAnARF7g8/WxbBlT9i3PLbcckBdIBosGEQS9HvB6A+KqddPIlLkTgoH763WTK8cd
otsLMmK5Sy4wHqDZavxaF1B2hp6vTu4nXtxOZEvaZG2zLWEigFBwXNgTbw8k8axJ78dAJHbw6GSY
w40Dv7LbwNQIxC6CJVS91QCA4QS56GsTSc7scByMsNV/OfYUp8FWFWtlvt5YUs6+7Kk/INoQiXDR
86DZIak/BUDWX1+VrfEop2dGO1oqc10kjvxRADhYNl7YyyncJAHZGo5yejQfnPHSMEXSlYlFDn2Z
8OH9FzwCQHCs4+L1FmDr27W3GWtts8TaS/6ttXdi2rn6+zcxyBWhKwEVLFC5q2lLZ8rcnHklHLJM
JytkmWCfmCXYc6HPxj/Xl2ZlK8OWi0v4ryasWvP1Zo/U5tyIpLZ3czjYu+ufX12Qs88rGVi9g86C
Tmq4AJOgF0M8Cl8HU7D+XiT9wiF3ZkbZxoT1TTvQViTNHPrkR8n3rNwTshH8r27jMyvKNuZT0RgB
qUQya7dOeaPZn4oGqx9dn7KtFVH2sGFj6dsAK8IlCcsKFZ56A49y2W30d7qQeELDEVylquVWNMAs
6zb8y1QaKeBHKXJxwtXMA7irpoeuQJkTyToJ9ojMziI2WEFUUm7HGZXFh0b7309RNkhQF4AsMvwU
j8TWtNP0/Udm87/vKzujZQwIKMBNEhMHNZ7q+PrnV6449G8C06MjA4VCtLJYw4D2MCQlcJ82T5l8
MLtnIhOL37TU+MhEnVlaTtpZrAz+IaOZqx53jvYKhO+8xZ+0urnPvr/8/ez7KNS6yG/jCGm554QG
6aNFn6VhWRHp5ZYU/PJ4UMIpTBuQIIuKOvJeyqpDlAlMFT1WPUt39jhGTPtn7shuaUppaB922e9m
q6l39VjhSgVzExohca++HV9pMociOSiTtA8t5ym3Nw7V2veBQUBRCz3PKKYo6wNtbZbPMpAJsjkd
KF/eS8yGIws8C9qSob1yiSErG1YFIzXTpHZ+AsE17ANz75JP13fzJVX+YmVh4Ue9DOIeKgwhlQMx
qwlWlubw+mUUsSvQiBjrTawB/jC0M9TbonYTGLQ6eWDnh030W19kccE4bDhymGG3uSefhnojel/7
PCg/wWAKrUcAWpW1IWkOCcF6SBPA40ax5/z9lyiQTaD0x8Ljt6p7a6JOO/sW5wnpnu3vVfVeJUnw
UZ1/XjktUk75IAJ8npWhsHnMxi6+vvArE3RuQQ04iyxvjSHV0MdL7Num1l8yUWyRR6+EAkBM+YjL
AQBD7KQ4GBNU9k1uZzzRmzpufDSgPDnF8/VxbNlY3PWZE8tE7+VzimdaO9ah3edh7XzTrTq8bmV1
tlDtx0BMSFSqyl9l7fLBMARPqgohk/ZJL47XDawOA2XMBVMAAtYLBJvHbJoSCwybzhxT8ke2FRQ+
2t11KyseH4gFNLsvQG/4FmWyhNNWEIF0eAIwALP+zCNS3YMf29MWRGJtOOeGlJBZD/q6ox2Gw6cT
k3tvTiOjfzcrFQ7JgqvGcwzvvosX+qT1sy1nJAAm1I9JwMKJvluN4a8JoBfRtAmadbUSNBtprbty
YkmnA+zZic++yD9DcOLp+rqsTpf5nxklzDSnCo0oGcxMw1SAYMtp4kLr5hjCq/PGFliLBMGsuxDG
ImEJsMPyW84OjJYK2jqshy0EfEHO9iCJeG309hlo+R95xQ4jvHVIvGBHCKrYo3yRNtkAHK2O9+w3
KI4hh8SzNvkYr+/3UwRA3y0olJ9QL95Kma5db29Gq+z4GQ9dnxQ63Jzv3s9UP3FTfm7mn32VJnZq
h1wOp7IAw4Dzzadb1te8BnQOcZwX5jT8jrdTnTdp1s6tzRLoXTYRkHDXd83W55e/n62k504jpcRl
CfdjAwm2D1xxILBCQQJMFWDIUH69RS23olrFEtSsZzDz4yUXDO8m5VsO2JkRZQwdqOSNYehgpEos
6ydzrUNfDBt7fnW7oeC+lCkNOFjFSMGmzGkWI4F3M7UHlPjDAPiY968GmmawzIA6A4CkGPG4D7nZ
SuIisv4AXkn1jXBwbRB4Ji8sKHi6X4hPDl0A7m3hY7XzXZHGQbGDfuoHhnBmQllxlmdz2qYwEVQ7
SmMv/sjnEf0v8R6uOOUsAg1ilnRCzryEoGkGPYls/nPdwsojIwDu718LyrVT6GknBhe5QLzNnCbR
+a2m3Zvj0Zh/dtU/bf+BKO3c3PJzzg5gK6uGCgpzhf6JMNSxnC2F9GXTKK+m8wGpaUcAzjKpA+6Q
pO6N9A7axoosM37t80qYWfuTM9QVVkTPh8OkjceJj8dK73bS0J5Kd/x9fXmW6b9mznw7X8gLt5ne
S5EQd4ptgNFIEpiJgO2xqUIifl43t35i/t0NprKde3gWhl4rJAI0SNNoYF9fZG5DJxi//m+GllU8
2wdDR0ZcpDDkFr8Je5L8sxy+XTexFrmdbTW1H9NDbriuDYakHd1xfqzKBySGqy3QyOp2Qzy1AC7s
y24NQTl3vRG1Ag1CCUSKuP1AY9SiXPKvBeXmNzQrz0qAWhOvKMPhe5196MScGVCcjDvVEi0n2GOt
POXHfos6e32GwB8JjQLcJKo8Se3lyDm6Gk8GG8HD+GQPW+3Wqyu9MFT+PwvLrj7bTG6ZNw73wLUP
YHmU96+z86np9lq9VdFYPYxndpSVAIrRy1MbIynQ8q+R33zYtXMdlpoDgH4Pmdcqvr6Ft6ZOWRlg
kV2LAvcKGbijC2UXvhEOrR73swEpzh+tE05qaD5P7IyFxK3CAozmvfx1fRR/0+MXTgzvAX1pUkfi
RHFi3BfThE4duGQ5diEP2mnH/K6JaksaYVlyERdpni98DHbY9ACNDlASi3pXt34EvYQaWg/YmlkJ
5ynLs/4GlDOvhuTFQ4Me+50XtN5hrlwRc3MkEfiKZ/hFYR8cm6WPJooEB6O0rR9yDoCgBKj2qJEs
PxTgEt0IN1a3IWQykKtbuGVdxXlWXedXHuDBCUgjTrZX3BclaMrb8Sj4Vh5t9RYC2/2S8gGLoFqN
phWtHK8PsHA8R6rDbeu9xgq29yrXuM+rcjr6IM7+yG45M6qML3U4WnBTGHW6IUS5EF0crGs3YsLV
LflXPAt49EtERenmdj212JI10bIwm7QBWdzmZqRyd31XrhpCagLJA7T9Qqb3rdNAy4MzduDSSEAK
LUgOvMM/vNkoUW7ZUM7X4OSQSwNgLpnG4ZFp860M3BcwwL8/c4cYd+m0Q1H3kj2Xp2kNVho4cDHs
9SCc/tfvL27qzL/WfLaLCWcqkV8gKudt5bxWvRwcA/jkFvE9Nc/dMK/lIOBGoUV+tdvDtJXC2fq+
4n5GlO9kq6FSKOeI9k8Yx/WdtPV95VyYY1O60OARiT/EQbbberOunnUQVS+8VGjVUjNQs+/ngS4R
cUIT2/HqaCIsHHMe1u5XxAbx9bGs+jBsJjzKbGjw6coVR0p90AS1EADCQjYWYUH+9CkNp3LeX7e0
djYgKA7WBGh3AtqkvATKbhyIzAZgXTw/rNJfbHZ2k29u+Kw1VCe4SdGCCjQNCg+q/q8lytKkI5xW
zfrDXMxP1jiAU0cTWQh54zksIKoiWR/jmnDygW94s7WtYUOfGflJgHrgbd6eHEoB7ch91KOm4fi9
HY7Xp3Dr68rGtvKq7nuCC6f9hmYPayvcWVuh8x+v7Gt70sqaykkkFkMzVDzl4H3/fn0Ea9ttYTME
sA0gEbAvvJ2f2Z+yYagQuQXSDstP3l2XRWO9lVpdi9sWKnYHDxu0OamuXhb62LYeThChMuycx9Y7
MnkciucyCMI5/QAWfmFO+dec4vVrtx4ncO6JxOCf8Ww32ufrk7ZMihpOAbwD5g904EDsZlm3M3cc
APkiOfFBYsDmr0065DEjSEcLT8MjJzsGgHVQ0n3v+q39tuaJwOsGV4TzisyQYnjQdE0EBtgWcaXu
s2GMrcLcj6Z3NM32pR6C3fVxbplTfNFsZqNf5jDHTBqWw7iXroamJNAwZtPJ52zD9a2dJtCAoMUA
pM/Ary1/P5tWEIn6k6tzlvRG/tWxtTsn9TduirUTBXwfVBsCgKMvRCG4Vg9O2zcskW7cV4dZHNC7
c33SNkz89Ydno9DLwHZbb+GAzb8bxZeG/hqD39dNrE3UUvlcRAeAvlZdaiudzAko6kdTdVfQZ2g7
bXjNtTEATYuM18KWgsLL25UYOcuo73CZ5BVeVvZ4ZxvPpb+lVbS2vYBP021kN8HJrmotYXshqeZL
mbhT1GS3TOxBz1al9+O7ibiXCPPMkOJH81IT2LEoqkN+EtAbWW+UBtac6Pn3lY2bgp+bWA6+3wQv
gsQ6+6Prv1z5fqjzm1Esi3a2scAg4EPxMJfJ0Jyme6fdGMTWaiiHnXZSZOBjwSDa+wFSGZV4TSEF
Qbu7QNsSGd6aMGV/aVPZe2YLW2OHflCEOM/OdNjMDK3v4v/2l3INoHthMkiL/eXYTSia78z2w8z9
SMHkfPGVG9T1OlbzBmPxyz819IWGLaZ6Y2McqkfJ9aqsbXCIJtILjm1/J4M7jdxo5HPBf1P0jIM3
NWyLRyu46Yz91ByDDA2tW2doY8n+Fq3Odp/h8blNBX4EKaNpjCk70nlv0Jv3ezbwli5+Dber7Sjw
F5Z6yHuaBYbKjsFDttWzsrrHzz6vRINZE9SV6eHzWfETFFDytZY7Yhw4+/7eYQCtBrpidEwuxFNq
YwqbArQrzQAOyQLiCGGgvx+qCtoINPdAbg/cqHh4vvUFcDejx/w2TbiJlCT/1rS7Wkfr6fuTAQZ4
uRbKoEXq+iI8LCaBoicq4UlZfu+n59q6NZ0Nv3N5mS36Di7SkiYsXc5VPpSjdG2RoBmZvObaFpnI
5enB920P7HDI1CBBrDhnGzDFQa97nuRai64daI6+u6Ly1oDil8F4k1tFDgNF1obAjLflu/U6ARlY
6N6XrgQHyCBltYXh9+3Msiy5m8rP9VbPw+XJxtddFLLQNIBHp8rWx6wJyl+cZkmTvrQamBkgl+u4
j+n7oXvYsSCAdJHtAW+eWkpzaeXO0mFpYjX2p5Q/jXgEZM2t3W7EeCsb6o0dxe1ruVs7tQ878ug8
8q3ttPZ1iG4s0H20hwPB8fbkjWaQjRXlZaIJPxyf/XaLfWrLgPLzi35As3ULA76IAUEau91137Sy
3Nb5AJT7KtdGT59LfD8vv43OLRgI2vFWOC/vtwItJ6jsoLsLrFPKoeBibCu0rVUJIqLy2Fs3NT3K
8njdyNpU4UkPP4t/IIZU1qKsDWIE3CsT51cVfLHNz9c/v/zGt8+8JS3y3+eVlegGrhcjiBCSMu2j
oomyLvbJlqTb6hhcRPIQI0HPkXq5e54289JG35rX3dYsCEEnEX1gGODINAFlxcvRXjbE2c1deOA6
YGDOSLx6Go+Sp/13m4vusz1UQXzd1NpgFu1UqJfr6PlTEYxZWTmO4LJMCnmHCua7k7nAAJ19XRlI
5s6p60h8vXVua0hdWGCgrocNjP7aogP3B4AkWlpBmKQcD2mkrMhKrEdBR7TJ3XTB81x/wIkAbYEZ
gs9Fc46qsedoE/E80Asltv5U5ol8/zL8H9KubDduHVh+kQDty6s0qz22x0vsOC9CtqNdojaK0tff
YoCbzHB4h7DvOUDyEEA93JrN7uqqs88LYY6G61zrS3w+xtEgx094KMA5kKDkHSZ4hApn2+3QZtgy
qznWfqBFrDHcCOV+8+MLwX0sWKS4GCH6VM+3raPnlWPlS3PEbgNxuBUaNIsmkFZd37J8PYVDfmaG
b+mT0xEjrqWxBTMFeW07FplI7tYUQncPDACJds3yYnPdomSHIanHqx54u9ugIDi32PZ1PYBFFcvO
qpBZq7l50CqF+1XZECav0vHEcnrYoMZr1v0CWf9qarfXxyG5SHiODUgrqDiin1TYBr4GJH4JPbCj
SQ7L8qTV4zYbm50O4fjrhiRe5cyQcO69Kvc1VDWRbouyAuQpTBVNS2YL6kCc8dEFMcQF0zr1SoLW
b84Pa77r3maw9rYKmCY1YQCRhkQ0fIvoGWfwH+PFS6GcFjzb+Rya7o+06BSeXjJRDtzKXyPCRJUt
dH/GHkZsdwqL8tAlKsclOS3ohAaAHKQCnCleuBKDWDOtsYHKjqu/BGYbscSPrPGXnR/63ojMuvlM
xwfi9hOTgkNuwDpS1ATUpUXx1jl3AXio0m1tK1ymBHTJnweofnGkB/hTBJ/ZsTwdjSUF2Wu3y7Jf
abBN6mZtQHhkIF/c4WsF+p2ifmnnnx/e3LCLSBKXDoJwEW9ZAIvVWxNJjqMbVe9MlcmTbomTz/N/
P3FvizlWQRsUEBEo+igz05CU++sD4EsuONCzAQhuoAcJVhB04BNHk1m5cputlr3pKaSO1vFntreD
fhw0AaJYIcL/EcUUeYkS+AOe8O4dmL/7vVF/otaKjXBiRXDPltdorOTKMH63sYqoJIooRroi8DN/
3rugdhOCVgtk5KMzocWj+6kzcBcrNrLM0eCZiOw2JBrB0Cl8fp66BjzOQP0bY/VYVs2u191HVHgV
zl82ilMzgiNIvL6fdB1m6tp8ppn9HGj1Z0xwHnzQeyAPbQsmYs/pu7EesmPS3M7djik+zydC3Ldm
gKgbgTESKGKg149W3jSWkx5rj1Obm6suD1a110cJJPWMDwsCAjF8Yk3svaEtEo9J6wEzbFcbcywf
gCpVkcTL1gTJeohDGwiTPdE5g0PQaEoPNuhw8zvXFedc/nXMFkYCoJdY9PITYvUGAzAciho9vdNU
zT2yjQtujb/fFy4vkw01nltAvdvDk76026nxw3T5sEIffv2pFb4rTvwhlBP91tYxCqd5AWLnzfUU
wYpsW1lQ/TRBjQMmDFEYINMzSvsGB8Mzwc3WgWc7rp4GLoMQaOsU8B2FPdmygGfKQe4G6TPEY+cD
muqAWF6MU4IQKrwf8YK87t5l44HoGr4MdjEoXAvXr17ppZ21nOlhuHHpnW+AYA78Oqvs13U70nHY
cOqGxa8TsUTsjEtpj2aLmlYWJyErJ7Rx2K+fsOEgbYoEFNISosCYBp6sjrWYK3IoqB9CQUgxWdJB
gCgPtFwA0wSiTEMT0Aq9ygwArS5d+1Boz23FHchPgei1kJPgvT38ASHyUy2A8nmzz+C1Om2VT4C3
2Y8jSBuXVBXqyS0hzEMrJ6JiERSU9Ibf+8OcHAMjskBCSkPOE8zcTw3onxnzfP/aM7GhWIZXROlV
q7xbVi3StEGsR72j0nzjW/Vi7iDdgtcKWrAucDwEnGomWwaMyAzBeOlMG9s4gPfDHfHQj+JOcdFL
kC+II07sCRdYE0NppWxhb07MsAbMxeo2IBGqwyGayUOc6WGzfLhGeG5SPK1um4IgGzJOVhmRcqV9
nNiZfx9kxei8dZFlFbyNAX4+y2hA7x8Ed1q+oaSOfP3jGgLnRoSbgOqzm5cgSjgu7QsF3kr7RDs/
LEDTDQ8Y3UNDrDBNVmCyqfDwouyab433NNu7645GenYCD+19yC1ATUPY1LGp9cvsDtDLjZPHHCKf
4Ht5pHV/N0wq+Lt0l3EBaC56hGeSK8yWNputPxDgDSAu2kMqO75J2nhjacVxcRgSJtmmJJwjdkB4
/nGyQ2RoTmwLt6lrZk7eOGi30oKNr9/OVIWMl90+pwaEI5SC8z/oLAyOTrd5866Bfdlb3FWhI2TT
P+G8AZHG0wIbG0Gh8AIcGfHIFHvYFMNuKfbe/uN7Au2YUDAFr+wlDs5I0btcpXB0ddodUc/dzGy5
08zpMbG8j1ekOB0t4hxUCW1DbJdsl3lkIMvm/cVzvxmTbPivsYpFha2T+VPwCHJxcJdDOITVh4AI
A8UcIujOdqPRKjbMOQQgsk3AApg608ppnkdHFV/xFRed+KlRYUeYxkK0UjfS44DHLES8gRt8b9MY
HFfbOvtdpapkp+woI8nFhwlnAZjy+f00Bd3CzAyIoT5NDqlW9uHcu2CD0FfpPH+8FMob/v7XViBU
v0HftowWRc+fNlmQPm2Bi1TcD9I0Bxe8RxodqjWoJp4PxzE0Fpv9kh6Z7t6ShTzH0B/IHKhfxMn9
5HUvcc+VF42Hug0iLW/X1w+BLMgHiJZ3pOOIAQl4bh4U3HMM5RE00Xrp/dwEXzvSrWLf+sw9BVJd
j0MbUVkRnWLm+ywBkharttQrt//Ght8eUeUlJYPB/gZLHABlnFFDGEwD/ZOqakpgJxfzGfKu+6Wf
wCKtKpBLdiDMuFD7RtAHdl9hybBgYGCfMGeG/poxkKATFmU4cY2hSEVJxwN2CDTBo1B+UYmnJJ2y
ZgD1gdnl+4Ra28FwIrN3FYl9SZCM0Bu4ApA2culoYdoqwwYJHngIj5q/S9Ktqhwvna5/n3eFQ8TK
qnJqigeYAwoV0m+LFoo08WamigeLdLZO7AjXRRwjcC6haoqeGgRy0JbUkP4KclU+R3ZiQdgCRmH0
sgOAIdJsdbHVQeUgASFF85qPb4FWbuLcCvsaIq5klTtLSLUuNIpnE6+B66dVOpUnpoUwZsg1R08Y
VqrP0WnCTCBNjpllrSqmetbwNRe8OnCjHP2BNttLRONM2aK1oJR/sK2vPbrUyk7b6c2TQ55LrY8g
WrQfJoWzlQ0OOFp0xOFP9LkLx2oc3Ml0bWipEctep8svvX+gcxa10JL48Cx6aB7kb2jk5Tzx/M4U
cgt61iKcLSB56kN4K14vY7ZrZlXdT7IluVN1gTAFHRu6Ic+9q53Y6BhvkNyo5n4NlondCMBO0DqK
Acm25Jkd4Q5mJJ8tJzbTYwnuJWOp78BQf2B6v83aJy0zH4jhb1A73/VFt63bant9PiV75cy64D+G
HDqy42ilR8g3hfbQRFWRoq3xtljeghh1Dx3sTMvTdZuSqOPUpohLy3ujApwLoY7n9sgb3Cd+jjec
881bhu1SNffu8HzdoMRJgrYPCp0AeHG6K2GQU523Q03Q1o6dtSpIv+rZ63UL0s3yz4I4pBjXQJrV
AabR/jpld451V+rfrpuQzhqQDQDBgTz5kuyksMiEjA9qKvVD2a6g85UYq6B4aaftpLolpcM5scUn
9CSxR6YAfJoW1JLt9ra8BZOBzRSxEz89go9C0QGZVVAzIaoQK0TMRP0hDRyc4+nWyDdlcaeTnf3g
faYUdWZIcLvU7pIYgBG8FHLoso1jOOvHPHjMykMMRVNqZ+vKGyMo3UR5rNgU0m13MkbrfBa10Ujs
mJdareBxIRAI+nF9R6jmUFilMrMakFPxh3e29sxd50Z9HdHfgYoIVzoOTnvKMW2oqgmXc4vWY5Qp
K+yGONd2zKfZrtJbFl4fjWx/45EFOUtczJcFqUmvfeIxigp4QNnBsuI8Im46bH03RXuyX5TrnC7B
JoDkzX/XLct2O66uAGRhYPq9CNW63jZ7qKQhD6M9LGz6EafeDwTwnzCCRAkqCXgw4I/zzdAbEEWz
GTKAev9jCLQwZ19Y8okCpQcGWd5bh/Qb7shzI07NBref8b6K8z5kDglVz3rZlsMFzzkkXcToYvxU
+16vAdKYHqEiw26z4NZuV3nz9vGgFskegBtBQw+siviwGbO2ac28Rl3BfM07kN+rWJ2ke+2fAZEB
Ff7Nnha9QibE/ZVBV6uCZhCokEKzjJizur7wstODwhtvQcSIQN5yvibQte6DEbTqx0670da+v7/+
ednmRc872m9QfLusvJWNrtf16GsPrWH8NxO0zQVLdVNVlqk4n5IQDy/Av4bEohu4Dq0haQAd6Pss
WvpHWg2RDbmp0vk45NRDXzbIyTnZ2sVtPcx67NIZl4+fQBAxAU/UbboY9eP1eZNtgRMr4o1dOWUw
VjkOveeX76ZF7wu73DQtfajLauv0dIXqkCLWki2Vi1oWz4f5eK8Jp7M1h7abXVxF3rCFDn2YmJFl
KyZPtkroC0Ty0kJh5oL2cNKGzEHKKDlO9Rwa+n1lIIjz+tC1FWkxmSEUMlCa+SNMLrKju36NdzyB
Ic9o923m7pt5/u1Sd83KVMVYLTlCiBR4mgWbAkLugu9MApcmZYWu18YwowTj+TjRKi/y/jPAB3sS
7wRox3Cojjb9ydGjhK1A0fBxLwALIF2zAZ+HmIjwkF5IEmtNYqNxN69DTa/DX9e3s2Q5AFEAjpCL
BaINWRgBpMWGwafAzWtz9RvPpshDUkMfoW03DIqTI0uSA8zJX2HYzahfC+F0teQFFHxRxYxpfPC7
5rfTjlHq2GvW1jdtPt7RLr8JiL0eGmoovJDKuOiG/DqlTRV32dEF+YY1PTp2terr7542hpN+O4Do
p3be0+TjNxKGjIQ2b+PjueDzDVIiBxMkJZLALZTlmnnL9I9rlSDxpWN/oAiAeRXPU19PAQv4uGbP
ibr+1lviTRkU0fVtInFBaAcC0wbPfyCdLYwDhUmW6UheQ9PAeph7+8aAkhsrPwFvwOlHTIXqMMh3
xQMLfIjbaFyZwfJ2fQIlOsUukIQhuO0Av/6T97p4C1UtJT02JqoyRRU57TamO7OKtKTbVo6nmDKp
LSSrOckkkpN/NuSJb7Cqttf72irwQoaKel6AjrWGzSUKwGrfeevrCyTd3+hN4S32qAxeqBk0QwyZ
56AtkKGChiEhUVoGYUoNuKUpNLMmDMaHIfhdOaoX2Z/ufeFJxiGbPLESoKgrHmtkQ720N9ESCYyb
d2ubZhmmvTPsdIdAPjoG/xBIPaFFYhH/Jp5N456CgHNVkqrb+W4FAcdxNrfz4npfhtTLn6xUs6KO
1e2mbfzfUNPMbzxzHNYE4avidMp2NYeYc+Y9eFnxfQ/R96WLG4JGtyLbFBP7URnjpoj174q14Rf0
xQz9syPGDHM+duOYY218q5zCqTBu+zY7eHi7Ng89oTskYw8dGtgZdDvbOd70SXfwHbK5/jNktyEA
XMjHc5ZBHOdzX+RCrxEKm04FFoZhO6XaLv1EJRKqLf8smOcWPEbGZfRgoWzCXr8dVVrAsvVC/INo
0sd/eBOdf9/qWqvEcauO0LK96coXH2QWifnzE9OEx4MNSDuYP0TCNGKYRWX5cXV0qAndz1WpAtlI
IkgfGkx/DQhXbtbaVkoKGAAMZjOW43qapwkKpH4QOkz77drpTR24TOGO/mBYxU2IQIhL6gAbAyDR
+eQxoJ9bPw/KY9xB/dDxwzH/GfsERKa/nawOyx6M/rcBfXDdEgRKvzJAja5PrGz1Tn+AsP/GkkJU
N/bQLkkOcResKyvZ+CquIUmfroHUCfrzEGbg5STeuEBd+tApQCNdY5srOx23XkL2YHa78YKfFdW2
cWnupyBZFRAWhVe7WUz6NvXB2imG92ZMfl8fsyy88n0O1OYNr3CR55M+WFo6Qkm1QmMRetLNEqK5
8NTGGmx5Y5gmVqM445I5Bi07FwIBgAuXHPdEJ5eOVlfW0AdNjaIzLhvXizLvyaAvHx4U3DwSH+CT
wd8iZYCe06QzJtyiZUqiEWjBsEqbqPdtBFb183VbEqd1ZksY0FIwp4pjvzga1cYOwkLFjCNZIAwD
9CE8vwtpUCEmRfdc6wYT71Mc3a01Pg/lf9r0nkwq1ygR6kNI88+QGA7EYwd4dgxDvvloaLcFiIUS
FEPT8s7Rx9BOrf08Pw/JU+eBwrn7xqbvtv5xmtbz3yDsRmu0Fop+5fLI6GZ5NKgipSBxbGdDFNy/
bS0+SkZFCWIULQqWx8F/0ttH2jwl8asyrS2hoz4fjLAzvNroqRtksJahGX752iW3ZP6ma7+Jf9vH
Q6jFt2WDOsGU37jF0/VdKTtmp4vJd+3JMWsNRCqNDtta/zySEMxQS/D6GRM8+ePyyrbHJ/vExOS6
ZFl6rJWBIKEr22MRmA9I4O3+f2aE/Z+yBqSRoE47pvlBL2/rOIloW3887EZOAYBM1MRQ1BZzmECr
kax24JOJX63G4ha0Pev5UEZ98n59NDJvgYAbH7Q5O7RINFUwD9eWjzuuzDckNPz19c/LnMXp54UN
ntrD0JkWxtHmO6iw6/5dDwJwFSZetrkAUMI9rfPGLrEmih0RDNZgFkeSrvRyP3W7dlSgIlUmhM0V
2DNtvQImmvjQVFB2S+7mjipmS7oY6IEATB3tULrYYqe37mxPhod3QZh5h6RUlI6ln8fJwMWKNw8y
POcHRPPzEV2uc3FsyRiye9DxKHatdJLwNADKEi/Fiw5Le+xzp9Wn4mgmFQSO9KikB9t9vL6l/kQA
QliGWBAtlnhao8go9qT1Mbg5kwKz1GR7m/wXZ29x54ZBC2nCJXTJU8fenPLJMR7cccPGtywfVr6z
RGAnjop+BB+otvVYesOq5rkennBfrgdoQXUuMKHLU5N+G4aHYfaiuL4huRvmjqmIOGRnAowF0EWy
kD3C0TtfhtaeGjJNFRxIPeobpvttpKEb9cFbWrYZXKoKCKT2EJkDMYonDNhJzu1ROwA1JimrY4bV
mJG02dL0K0pY15fF4LvnYllOzPCfceJ+ecuKFTCwPYDr56aa6tBPqvtGa6PMKTaNU205j42eFqsa
2aPUW24sYu5pHax9I39scsjgDmZ5P2ZkTSz3zm39l+s/UHbXctwsnnIm2E/FnDDPpJn6HOMGMge2
Dibrta5n82YuKvs+mVtIWJUHdLdQxXaVzv6JWX4oT6bF0OPFJDnMljOkwV8XHb2GALz29pfrw5Oh
G9A8hfPA23Ox1MLpTnGDE6t1wFMx53ca2pr0EhQxBaRaCs9HVgF8VcxGsDQ/4Jy+mHOl8JDygf61
L6IAy3RuTS+B/YA9W+wpsUK9gxClYpvJXAzqbbgVPX6ARFefNVXbDnZRY5QtADb3JH7zyf76VKps
CL4eUlAGBY1lfdTx2Ku0n8S7NTNFUl+S6wL0FNq/nO3vsgbb9nPgJYlbgdy6j5j300hxL7bxrui7
MFVSlklDv1Nzwj3coCNjqFoPPsBIVnRKI6TOkePywny5MxDzYd1QNb+x7Ts0/EZzpZhR2dk7NS+4
PNLaRK9MmM9HJ6zsZxqkUQE1atcuwj7/grKd4iaSOaNTg8Kps6sJ9BSInY5VMK30BaKY+rPB6rVW
l5D7nkIDV0VtquSpZUfAcc2AcyjpaJkWsi3gHYhLbRlASaPRyLdu5vK7MXphoSpvye2gT8dEWodT
iJz7lClLQKvqwqO7zfRtcYLbqjZuklyvwpbV364fBqlfQeXhrzHh+uhB9N1MoJI/jt0ma0Nw4S6A
3fpwLSEpQmo+lu5u+ARGFQcD2tXAwALSLvJUzyCCMGYf6EGvhHA5GJy8JixUtFp8msQbiwcQeMZa
4AEQi9+Wu4wTKBSAN0ePNIi919dnTvp54Bz4xWeYF51IQWknvemiq6oBvVpF7tp+d92AzE9xSOqf
xBjKDMI2KN0hGJYMUE7qPNFmr/VPca5wU7Ix/HG1gDkayMrwnXhyew3NwHLfgtKKWd9W9M3LFJeG
zDEgBOIXFrp+L7R4Y5aZTUoxhBrMbNgQaz9lR2SFVm65HIEgXVdL9XR91v4sq7jspzYFX5iXIPFr
M+CFkfO90UZvlTT6ymq9VZAB1AMFPmtO1gExke1d1nFd7BfmHdDdt/eH5lAN6QE8K/vaISvgrVYQ
/UYOwtjNJduX/rzSqnaVuG5UFAzcO8GtFXv71nbXerWsro9DuvoWvIyLVz3agYSlASR9AT8x76Ck
+7FZe822+jh/N1gykM/F+wluBr2H56tPIWDl+BlBK/O4QipJcxUnRFaCOTUg1moDzYtLkmF71QHE
QpDQAYUvM56mol272pdB+9mBGq50TMXUyfznybjEHKMFETC0TABrvZA+8uYna3oi/bGcVJ3/0iX6
N39iP1UHIrwSeo/AWnf+UwmVB7McIC6aqApn0uv9dEDC/eoyAC+DCkXT2C121Ww8eXV36Gzw+Wr1
7z7zt1Pg3yTIPSIsjlJmbKzJfb2+HaWe4mSs/N9PPAUtsi73ed3Wy0DyOURxpqKTU80m//cTCw2L
KTpNcG4NkEfO8W4ZniwV/kHqj05GIRwqdwAO2BuxYnlDo9h+mUG8V2bbDk+YtPuaM0VcpJo0IWAo
NadpPB/7X6dPjffFyH9eXxST+7ILXwecH5gI0LuFgvr5nCU5aJCXAKuSmGiF7b7G+QtyGHp8z4zH
mt77zpO29GFbfKHkrSrbsGzWdh9HdRBZYOct6bYpvw7efW/f1a0ClyqrO+Dw//ttgnfJZq9K2hm/
rXDvaZOvfLMNk+6oz3uzn1fEWkLWHEfzx0J+MfKmOw+e86Om79dn6P84Ov/7Ky7UmnO/Rl60hY9z
R/stMCH+O9rDTQ/mocTuVqi2AnplrW38PnBz71hqPyxt8Ov6j5DubOilOYD7AS0gPmroDOk8MqM7
up9REBj2rE526VgowgWp1zuxIuwFy2oWdIWhuSimydqqvLVvl/thLjZZGm+vD0h2jAC/RE88CNUA
+BGOahqbzC8LXOtuUK6M6rF3p4hAsQt6YWjGSLYLMFnXLUqrBacmhZO7zGnSLR18etnTKBs3gf+N
Ic09BNCI0iOmo9+kSFeV2W1Mja3d6b5v3AglesXvkI4cuA/wT/PmcxGPYQQalFg7OBBC4e7Z+0ge
HJqFlHy3h6+sUGDQZP4DGnV/rQmDds20NGgM/+EE2Y6AdyJV7Bl+BkX/cWpAcFCsniBTWWM4tM5X
6FiLavKutc9T9s3pXlkLuPAniOw4aYrN5X5A2yDGHJbVz8DE86B2yNeZNdahixaXKR8Ukad86v7a
EUMPy6T5aJvYL9oQEQDiqeIIyM60B657HGdgjcBvcu55/T7viWbCrxDtm0O3DgUeniqW35DuthMj
wr2P/IExEQL2iZ680uV3OT/Z7m3f9Ovc3gzNmnXPNX2y84fYPDj6K5gNPfJCwO0b908GU2wV1W/h
E35yPYPOw9TiAb+FLofqNWsiqI7p1rrzD663URx2Pq6LbXkybsG/9KNuTnkOW2n6veq/9P4ztkyo
mQ9B/to6xxEtr/HRb7eoVNd9vbpuXT5QwEpRNkGR5oLLYqgXrQGj09GqH/Xhi1v2NyBUjoIYCr+e
HY6G0rfxKuPFcCGqCQoQyGqiVn0+tf5ClgzUe2iQKqd2HXQsWQNsaIUZJEmjAq04obvUY+i6bYls
qpft3SbugLBsC8Wmlg4dOxrFCTQWAxpx/kOsGbGk0aGzjnrOrh/pNoUeqtYXa89Jt4th7ZpYCU/g
KIvLwf+zKRwkXBmGRT2kAvpavwciau2Uyz6f7MjX54020JVd5Q991X8POr2MPrHUJ+MVJt71kQec
eABvz17o2EPYafeF14VuVq4nf6eTt+v2pE7jxJ5whqaa6bqNJ/3RtJufFfTbiO6u/FbVA8q99rUp
FY6PT9NJz0dcGxMpVtNkgzv5QAbUhEiKa1p1h6isCZdUao0+6Enhad1AfySjDmq6XL83gvFlYuk9
LQLFJpW+KnmxQ7fQfoz4Q9ylS5940A0EhBRPSqPsD7VO3oNi3M15/1IWA+gYwSuJ6sNQqF5ifCwX
M+u7poW8DwRPRLyV2QyGrpVoem7Sft9l6Uaf6u0A8MzgfQa4glf/X1P8rJ742yY1mtjmDbZWOa+p
oT0Zy7iiefVxDFIA6hnOzohm04vqUcWGzG51mCnqIayaQ1C9dirMj3Tbn9gQd0g9U4KYF7Gbbt+R
LHn3SH6oRldx5Uu914kZvlFPZ8xKYuSF4b1A/3iXWunB0+Lf08QF07X+C/WDGy2LFelTWZgBk+h3
MsGrBSjeuc0EZKN06qGF5HRFBIGSMFbxmcosBDbPzgAxC1VkwUdNZMwNagMB7NV71ENUOW3V5wWX
FHRanmX881r1bc6+o1fsusuTfp/TfwKwgceCWA0dIBtm0AUQd7CT32dJ91jHqSJckG0v4AL+mhCG
gH630hoNAL5tf5U5UUWjVDVLMh93auJimZshG50RDnuIb/u6/0a7fmXYxe8WOuhASysmTW7O5tVW
UD6CavB8V3lVUBCSLlgU0JeiIWHtw3vntX2wy+Q+04zdR9cI6Wtg49BNAWgZ/j83V0ONBATWENrz
AT4GPfoSNY3vrq4bkRQaeJIc0bJlGUiYi3V9LauWIOcqUSD8hojndzTYRcuch1qz7ac33YAEguOG
U/weOL3iyrh02zCN1jEXMV3A5YnOB+iNw2LaMYFilDuhfbRoWKRPxNrmaMdcQif2lfIOlysIi7ik
wCoCQKAplopm0DB0sYvHOLPdI2ipw9JoQnNq9zV90M0PZ/FhjPO0ozyMjgCxWVEbBofkTEuPLfiV
o6K1HqaRvl1fvkvnem5DOGSuqy2B0+HmK7z8RsPFDnXDXTcW66QctvrQPnYV/XCjJ0ziluV7BXI5
4oapLKt1OwbemRZd9cGUTKGXLrcsMVQNs5cOBDUobgUwYOTCxfzMEjPiNDXIe0zyK5jB3zOPEUTT
rk+g3Ag4wzkDo37RlmJ2sdGmPZJAUzdt8J5/Wwo7mqn387qZS3+Li4gD+Ll2BjYf35gnl6CxxJ2u
DzzENF/QaxHWsyoFIhvIqQW+U04sTJNTxB4nSlnAyQPOsqhmXZTF1vr6QORmOGrXBfPxhahcYsbO
NI+o3i3xTavtazdkKkY3SSTJJ+ufDSEwAU9YoncDQlfDejKDr1U3r9x8G0PGdjIf4+Gegde76F+u
D0x2kk6NCisERkmjXCw8OnKrW5PKDlP9PUW3KVkKlBFp6A4qujLVVAor5jUmHQcPFsFnuwcf231L
y1WdA8NzfWSGzM+eDk24txKrMli+wFCaVaHvv5jNz6DZGeZ/afqDGSzy7efJfkX3IJAB73pRhPZI
QdS9j2cVCZjM/578EhGtYi9mwxpIrx+Bk/uiT86TWY83RGM7tDvtck3V0qtY00C4YECj4gNxxPPw
wb0xH5CAhzRrGCNB6S7vXvFLMc/8c+fPkLN9Gwhv5qynid04eOAtwUOR/dZNZLItbFryc9SSMK5B
PFJzUP9PY3q8blqxwuJVY1tz0BAT8+owA8qScTg4Q5gnwbEL/p+7VkRB+EUHSHGAQbbjoaKPxNhP
tgIxqRoNPzgnrmyIc6C2JuxXbNwkxDWzcfXxBsyI4eKoQB1yx/zX1wSCr1kCZsW2j5mjOgvZ8mOm
X68vjWrLC37FTzUnDzruMEvbDWk2HGs3vfXM5rHMCSICFVDzMnfMNyEejx4Qp5DSER4mhOSN3eeI
Osq83RRGGi5Gte0pkDFOsKYo7A6glJ4+zv8Kq+j/N8Evgfz7BaC5QEWj5hlrJ350YxCh+3Y4J0ao
goFLZxO0lWC+482RItyuTnJCKUHEP4GQzoyGZtUk29RdOarrVOo6/hm68FReprOcF+Fj69YzXkmD
CjJAhFVyMO3/vObp+iZRWRMcVetUeeHUXKMzeC7rGbgFhKXWW5IedOvXUKi4baU3z8ngBEeVNGji
b3S8/kB9vG39AytQJCpUUkLSo3ViRdiJs5XqKUSPcY07SNu9tkzhb1WTxu2fuAk7x9u2NTGKjnXr
kZgh0CRrjwar0iP72DRXaYc68vWFUs2c4JqSOfDrGgLoR8fdpZBvL6NKpemtGpbgkRx3ruxmwrTZ
dtGHJDPWcVatKrwDUTXdDn72zGyqqApLnQaIl1Cu5pgW8V20VGPixyWO1eKboVcfEm/jQ3ImfY5z
uvHjH2359fo8SvcGSlwgVkbtFS1w52uXeUls9TXiYXSKI40dV2FRWx9ni4FT8uAHEXhDo0ksBrF8
sKnPnRI8bTQF34EovT4K6W44MSCMoveSwTVy3IUmC3Zxb6zN3nnn/ZHXzUh3xIkZYaO3LE40veFm
zHrlL/42oW3YDI9G/mqzNqSq/ijVsIRNnhfekvScqrI1kRd6SSew+VTJ6vqgpDsAGTQQQ7so0IiP
/zSmQ0YYCB3yMYJOU+xvr39fOoiT7ws+TtOHfIaUZnYc/SiZniBtpYqEZCNA3oTHDpzWQFQY6VNw
0ASzhxFk7rqJV0TvFXMkC4ROLQhjaLyyAWGHjyywTdEXD1CERbaoLXoqdJ7sWkULqo4WGD/gOO/z
47iMxMuHGpUPZO3CaZzWtvFVS/pwsS10b+yvr4x83v4ZEyKiBo/w3OxhjLX9Vh/3mq9SLZRaADUD
2mqReAHxyflwWJlrJaItAHyWPc0DPBtVxUGVBWFlSFYC2M2c7PgSLF9y7/X6DEnXHc026OgBhAiU
Bee/P/bArpoAZHrsw0bbzWi6diKmOuXSNUcCGwkWFE0uMtgZcWht6CChSgJvnRtF6IMjeV5+pXUS
Vp9oUkLN1kdlCEkDtIyJx72YKG3MDtaI82vxvUPufx21j6vlcCNoqQO1H6+cCOveAFjssBrJnDx/
9/fj/OsTy4IeaeTLIQID7YnzZWljC9uqwOfdyVlrA1sttgcZWtCATgpLMo8PHCwieJPz+IpBfDsU
iV8viAHaGGrnE7j7tLu6uSXdFE3tsB7szzyDIPyEXmz0vwHgLuy4cfZpC6ZMoKbrFQ1LVSgoTUGg
M4DD5kH+gZzv+dQFTRnHVZMXR0vPikMHuM5K7yBuM2VDgDZLvX63B7CgzaCf+BG3VbnP3La7xQT5
q7gZ/A2qwe53UGToq1Ib/XdK4kWB6pCdaGjLu1zvgUN7hUuP5MPouAlU7LU03Zk6xMmwyqr8h+xS
OjUi+NmGlVq7lJgGHOu2yEMfac3J+oR/PTUi+NfZ6zKwNsCIFtb+hqnaPqUThRcYEGZ4hV1k7a06
APl92mEpp1mPPEoBwrBTXxFayVyg7YPviWt3eRcQdXvu7ATFSXRN6vmNXmphRet1UdOQeXV0/VhL
BwRWKXQEoVgIoqPzven5fTI5qZMf2eQsK81a7E0xa7Mibe7zK0HMDgEqxyseAQ6Y6D2s0nOLUrPR
gDhAx9FZECZWzLMeSJyh8AI2Xj/0rZqFeTDSVZqhSwip6GKflXWxthI8Z5g3a2uIXRh3RLezFcFp
C4M6zu7mDOx+jMbdeqK1/1TYJLtPh67bdoM53sZ1EKxJMIJTlflOFzrGAq2PZQ5AvW9b8GF2FaVG
9TUzxzrS7dG/85EfiEaS/g6Ynd2Ad0DHpcBhJnP/NRjc77M+F09GUqTrHFid29l3i/UQ2ytwE2U3
kKf7lUNScDMP+f9wdl27deva9osEiOp6VV19uTvOCxGnUIWqJCVRX3/Hyrm4J1k2bORiY28E2Ihp
scw65hjIkay6jqdirDYt1AVIZIxuG8u547j6rI1cFZhJydo1K+qnZnkI1tsOqLpI+jm4vnTWQRsp
Lmg1J4BLXJQ9xQSuIB13zI1phxIDdFfzuXJoMggx5HZnO8lARjM2psrIJ4zFxiUme7M1lG40LUI+
/vvVQY8ZYDPMQb8lelEdX1U9ITVbwXpmjQ10aP696XhRHPvvEhdX8UeW23lhI1jIKqiDmAkkgZ8s
HqZro5OhaLL+U879dy01xIIu0oYXiqvf4Lc/1uMSXyq5ROtczCTxl8WOFkf5uwl3dyv4Qg4BD/2Y
FHpJfcMK90SZxb2Alq+Dca9lPlKY6sweKr5bymbIJeP2P4MjsCXgh0HWgIrTmwdLXQfUS2ysbkJQ
3nKzS0Jg7Ab//1FTDVHPwpgSVATfkAHwlvaVMyL4XiUGMiJvQTyGdqGZEriJg+e17id26B2nD6QZ
XBA+DnnxdRF3HaAORL0GpF9t20S0andElifaupslNB6okXQrTT++v9ZbmBdoWJD3g1IEo8KgSfn7
dlEb1IDhxBZgAKA6VC97jiBQyDqb6uNUHIFyi6xqL4ovQzhG/vBrdua4NHf9+D2w7+FGETR6GEgr
zyT4rP331gPARkLGAPHPJQR6U1IcKNoxYahPs6wxvcHimq5b6v9ki/OJaX4bCWPDnYthxn26EHP+
vQnL4NWG4Zj61Jd3c/M6NC8cXKkNqROTfPt4w98GAH8t5V7FQY4JOkFPr/okLRnXfRPZ3WX25rMy
1VuXhveB6TqkD5i7Bjzl7y8i3LAKEJCvp8bOKniTTx7guz8e3D0g8kMZ9k3q0HNtaw1A4Glk6FiB
VWTW9x/v02XL/3aW+ABMbl7GJwiC0qsj4dAJQs4NJ6yWs4Pz962toZ/H4DRP5wZ19K4nyccrvvtN
/13xmvemX9G66etqPQGF4IV3xafYg3fuM0gmMAWPgTpA9K/b2VPp8qKvgJqs5RiDd7zVRkTk2Rif
Pv6Q39Cjq71DfoW5wYtsFe705Q7+YcER/rGlbpfyvNiF961xwQMcUc7mo7LqLmUSgZRywGzCHVn9
VIUdHIjdFzsxfUXYG/MVxtRYOUst9dJDN6kqJzRgnBKtUNAWJ6Ue7FRwxr7rdcJEPXlhNWvjuhrG
pDY6efCtFnqMIMFPqxkDCJVqRDKMvDuqxXiY/Mk6BF4JkHA4yHwIqyZHlWbdl8owknayegyjgPWn
G0oSk3atUl6tToJJ/hESD456orUSGTpbYkvtMtjSZjHTvgU5uGa1jsre1N8HX+pUtmMYwfSpG0pD
b9MVYZlVg9FGlNUSg7SLmzkjxrLAW02T0m+NBhU1aBT7UpI49NQMgGs4v4bamBPL7cdXCfWlF6Mx
Ovy9mpwNFGJfPz64tzfQghb6b5eD7g1qR3+fW8+DGsQtHph09DNGY+knsco77uXPH38NveeYdXfX
Aj9eI6ZbdtTNfDeb+tQuv7flPxsIzBBjpsbFoD0c6HUBQyydCRo1kG1wj94wnx25+EzY4a0lxRKo
JSBW+R0cXZk4VXWMqFCCeOEy4dK+ttJJimHcfnwm7wy4/L3MVfjlQVgeiAeFZTx2rtRsRsqwtnQe
Yxf6H3agz+jdpLpejsEI1JTZtQfJm8SYLUB8q0+Sove/+ffULuiPka7/fUMKyxR0pjO/Gf3vjvM1
VD/d/ufHH/zZEhcr9ofxaG2iByh2cKiCfPPtMab1HQNB58eLvHW4l03973dcnR2z6drNIxYp+iPn
50llPpqvVdKSTzrJn33N1elxEBIX1oANcx0dhdCFWS6sB5/EbW8N++VrEOhcElXM/Nl/b5lYy27l
rQDFie/tJPEjH6Xm0t92UCP8eN/eesW/V7pYkD8Ox/DMsaQdVpqVY8bt7MoYMwMs6+3aSUa3aRO/
U2HKet7FpgaI4+PlEb9hgWvX8qcPu9pPAtqWvjPq6uzJxkrd2XwFpG159Ey9QvJHku92TYJcjoEH
UY2pTBR4Bb+yGoLGkceqalONpToTo9Ybc+rE/TARma1lDVLtxp1v/ApZrj3Xs479Xo8/3XGRSUlq
b+OGjXMHseo69gNZxwVeZYJWuiyQAFvQOxmR+SFd9shu7Czrl6O8otmso6PPFGzdd8Y0DnGvPOgO
zjQ4dKvV3i1gHYx8z5+OLlcswRRbt2OgsstD3pk5nxexY5KTJpqZN+Y1AWI28oXvocfjGV7s1E6z
mwSg7L5XGNE4M6TWQWe3a+QM1Mtb4jdHscxmVpkSOW7lz5tpYToOfYyolWDO2hqIOTBmjTF1AbqB
rJ2JGQk9lgmTFkXbApIaFW+73K8H/45JAcaSsurvBsQWInIbiyApDhn0KKfmQJwSbDPrDLbGOZj5
zlyzYFS/3JI9L5Jt5tLYrJWdcMb9m3FZhp0wp9vCkE5ew10fra5jSdEB9SSL0kQyDRmsqXdkDLik
ew6Mjt8ZvVWcXTLSBC1f9mMMuiEvl2q6d0LD2HtdYKdQ+AZeQ9Pevi+geJsF09pmVT0VqSgHIBG6
sPeisqrRTrr8J2AO+dWhBnEgsmv2vuAOfHCgcrGiAFkgZE+rpnVSKyx83BK3w97ReYfGEdQC7YZu
5iLsN34bsHh1+xkQWWuJG7RLthU3/KRUAMFpMnn5WJt1JkIZbCAC4m57e2AZ+tJtXM1Nc4/0Vd2Z
clJfbXcwds24iqPqrGGrzR7YgrBv4omoMS0Ne4o1JLN3/lqTzQLkbLJwXuSLC6o4Q81dXF5qmKip
L5G2BCgnzRVICLSLow7Y9x0Hq8MDGYcgti3R/IIih3seaDCnnTMumwWY9dRwZ+giKRNHMDfYpgD8
jiiRoOzjAOeAsnoY15fvtVyhtsUIOXvXlwWqR36N5Nuas97lLBt5KNKVrzX+2tDEZRO4GW0x5A8G
0E+qpm8NLKj4/whqr2IWhxq9P44wCJKrxAJcjrQ3HpTqPzY8byMj1GUvwRHY+NGjvg6dPWgxj9VM
irOuLMh9k03TzJ9JN771SVjDgU9CPoOa+3V5zqIMAGS9FmdrTuzppnbTtUpcHVWfSZe/dRd/L3Rl
xD1l2qhhYyExvtbeTUNuNAGW5ZNQ4ffve22q4ZUu7B7IN/CHv32FKMUqitEoznPQ7Rsn/BI4cxmD
w5pEvBJ7c7DwpubbyYJAO+EbIOYPpBePLeS7P/H29lu3FSKcxcY6l7wE/aa/fxVmByMGM0t6coWu
f4L5198JDGU/yr5iJxDb66zQhMXAKcp4cAe9Z8oVh7HhIp37WcCvOtVXq6rowSgDaUS1PaJHJZ2C
govUUw+s75qzAglajxfDrAfLrJasXYi/hyUestnhbWz1eDYLbNPR93idOBQ2cF21gXaq5W280l8S
1GabEgSZ9fJi9LO6x0RncbJqtVRRZXXDTWcZ0+bji/3epbsU2QDcvVDKXEP8e7ctwRFVlOepLfOp
93YoTggwglpP9tDvSvZZ+eGduXv0X8DghfARIPg37Dj1MjRta/rFGfnSsnOCYdnWk9fmzJnbtDHH
9jz2RVBDIVCbRzYYyxk31dhxZRS3ttI0+fj733vYf/46l5r5HwFN6zdFQbR3eQvewZbOvYar+3iJ
9ywU5nRg2C/2442ON1Fu5U+1W5xBoRt7zRgJ75HbwScf8tkqV4FR3YnAW4hTnOvpUfMxCgWAdt39
x5/y3m65F9FmqIqhj3bd1tYD/GcXKBTbgLWH2mJUOJ881ffu4wXNYEMy3sVjvfz/P84jXMNOVBgD
P6/QVSfBGjVOi+lLI0JfIyHtZwKvl115Y6NMdF1gplDouTYMjUYyXIoeZ8MDf99ABfBQWQXL9AxV
5bAFEr/oPdxGW3D68vFevmOTwAJnotoHIqdLufXvL+V6qs0AFcZTYSqyccxG3RFnUre07budOfP2
WMIPZRg5ttKid4Gl/3j9d84SzTNAHZDB/iaj+3t9Emh7Zkrbp57zXdl0O/WJaXlvAcxMYFbDBz8r
ssW/F7CGtq6ZZv6pPRAXoj+f1Ew/+/FXNr2ZjaUUtuGd5LTjHN2dT/bnnQd1kcL5v1//Kg/tJocT
wJD8k9Vn7fTDCH+Jz26fdTnjq+sHaD0uOt4UigjXrBFhSTD525T4BlWiIzWu9EJUuo5+FcP+BQPS
epSdVe/5OXIPCHDSyTNT0bcoSBoUGCwxsjsoFkYYrLIzYlji1Ejub2dThVHYsflZFYzmsD/gouhY
bWyHuaMpR53pk3d7dRqoXZtQk7qIP6Ip4qIi8vdh90FnERC4q1MfyKjokXd95sSvopb/rACsngNI
AjjJrksPI4ayGfAu6lRUj63IR9KBZvZr84+4wP9dBoXrSwMbQOKrZ7nWvoZ6cq1OIoJJiJ3e+Ld7
9Z8FLtpuqF2jvHzd5pczFaBENKdTYyGT2NZhJtv8n572myWurq4aPZ9UikwnKXaT3sh//oJLPRzt
IfxjoQB2tUX9ZNZBNXrqFMpuB3Hkoyfu2vWfv4FAKhAzUXiD6CFcA0IXYMFIK5fl1MtdVWbBmn28
R1eOBnuEn/+bRhHvzsFQ1N8Xlsy6Vsppl5Mz0WTyfqnyx1qsO+pMKEvzf65GQu/lj3d+dSBQW6t4
jerAyffv6u04/pspvJw3oHNwYyaaSGhLXplCXUHpxnAVQauuTrtKHHjV/vh4u66s4WUJjKfh9V1G
7yDMdrVd2u6IDnUDawjWIkwmNeqpby/yM9bwWfvgPVMCRC58MgZ+LlLSf58MBuyNueUr9OJcFjYR
Lxz1WhqoVPzzF8H/YnjXBRU/bNZVpGEjKQ2CRuAdXuBmXRljNNLtPlNHfc9qwU2DweM3Sfn1ay8H
HXC31fOJLnbK7cfedKHftpeq++Rz3l0Igi/ouVymaa8BlGSUdDZXOZ+aEcV0JtspDdyCb+y2fiGQ
z0j+ffdQWP+/5a52b+h8jM56WG4YUJUCimNZWeq4n9y6q/DstyFD/ogeOK4cIsKrVYAH8RUKkvNp
moeoHe3EglJpiZKYaFQUOiMgafUnduG9fbwM5uJi2EDyXTOnNQGdgMdZ5lM3fF+sG28cotKGVNS/
WYTfX+YDHwpHBgyB+TtN+iPOxTOTtvD6+eRcYDZPVHw2efbOg4XF+e8CV6/I04Ny0MyaT+ZTgfzR
yRzCP7lyb02o+dcSl4f8xzdAoEZzvmIJtjErECb/iFcK7bbXj2/aewcCPCDYdVENhiG7KvC0pgxo
p7DKOkVGmC+R9DLvs916d5FLuxJoXSA37avsqTQ5BrtQKDwZ/oSuYXEpDUZO+MqrT0z17y7uHyHf
74OHYUNzFGYBzKpXV9qTwTjUBDPRrdgI6I5jPG9CHbGIfL4HYfASPmmWf7yD7xnUP5e8/jijb3qb
ddNJH+0undt/i/PffNHVAc0OBLusAHsn2K1cz1A3//jXBzn25bK+2bTAsWFvEJi9mZE2DcZcaRjy
VLnqpp4Auum1f66opJHZuDs+mrtAuywWRb11TCdu2k0rN41sEtN7oND568XZqnNF94ZfRZjsTT2g
wlDV2wQNgGturlSD9v4PaduJNMcIc6ddVMxW1nd2DBhOXlcscnWwGe0+daV7IhYoY5kZLaiBN+vB
snYj3Sv71gbnnM92frf1B6h3NOphBMqOoR1jVTsLEOfZBd0OKpUukVs1BYluikStOtdsyqT5vcJ6
XpmtVmovz9W0R6loUwUxXZvY6m6WUT7IBci1SUbm9ARw0ya0ukRZ9sao20jXc27JEvzrEj3CBw85
gBUasRim2Osy5Z9Bv41WchsRT8fl2hyaYN/ad2NrJFV749pJpTcTfV58mfj2bbC6ESS3SjvpgjOr
fi1suim99flSrEF2nAb1ALKER6LRrdbzs79WJ1Vt4Nd3F5kZOjixMYKvs08r92Hov0sPxPCi2RKa
BKIEiWdM2bmTzx0/Nj5BY8ON1t5M2sLKDVGkU/20ii6eXUTHdy4B9/RPmxVR67BdW/uvdlneNjpz
ZpZi8BQMYN/KegMsA12DRIUmqA1vPaAbwobm0mERqx+UftDWltHtrA5Bd9Dk6BfGPTCPGXN0JjH/
3OxK0DAalKfgY4iot1uLfYnjsrCIRVjedzoeh35D0GUd+40R5OF4X2mQi/vffTNtyddh/eIWRTp0
PzS/VXxTaEzyy5Q6eWA/oekBkDtopKw0aCX+eB7FL7PJ2LTRy3bwtn3fbS4CFZOlduWExiek1OUg
MqvzImoYZSSUiX6RjnuDxyvPS6irjwqj4S+u+Fb4uW2cLG3Hkr/0SiU0oDmjScF5zF2eeMauD296
MWxaW8UuIAeot22ZaDZ+DxIKb9rU+HeYfunwGARzTIIH7YwxUJexpl5CMZIOxT932VjuDQScWR2A
1m68rXCiAwhuyYyqZpW1q5sUYa4XDendLmFFveFIVUkp09mzsgrEAG2Vh+Rc8/tB7SB7B6pRWnoJ
CrdRDzCSYW4FiMyw+w0kfKqzhgLbPG87925B7ISJy/C2oUZukC5jzWFRL4BIx3N/Y5gPzXBwDbS5
7m35q11V7hXeYWn7ePRuO/fYlGlfniFhqczdLDc9saOpwCz68lJXzy60vCtdHvvBTQA59FwIhHwx
CjA6y0cNeBRtgwQF5AzTfZP9YptjrkbUaRWY2DxjIwMjJuoFrE+YYweqxIyG6kG3ZjRVSVePGH/N
quZZgkOnrrOGQoLJcyGiNe+LYIgqmU/1kBjMygeDn0Mio4VmFhnSQraR7G88wcGEgk5RKxK6/PBs
qCGaUVd72UJ+Go2ZNgNEMh0eu0Ck+iDGrUQYQ/sYwnU6alXtAiCzxLZLc7uHIfDrnwVYR6zGi1fj
djEfnbaMx7AWMbeB/F22xN/I4UxBSFLwQwt0gRXQmLn2wQ4eGn/M7ALSR/ui4fmg+m1nv9Q1+ls+
OVQS9he0bDZgAQTUHNsA1YZ647BfsvomQfxZuCohIY8V9+KB0r0TABY7PfEl80YQygPuNISbpfk6
Vbdz0MeOexTqPFp2Mi/s0UdLlrne1u6XvHe9XaerLXKuXUjdLUchpBDQBpP1eoKq0SmgKB6uRfFT
oCsNKHpqSQkLyV+CLozNCk5WxLMx3vYBDCZbY9dv0yUk2UgwewhFFkFdoItJ7q05dBq3NrZe1MWt
uaSCZIQuO2914ikUeT2IU4gzEEUJ0k8ecfKA8DG2Aszcr1U8rF+badjZrf9S8YDHJaCsK9R0XTRH
/U4cpNWlElPfLMB8KnEhkX5ayldmnGt/iD1vihu9JiN5dgpxOznL01T+sJvgzp6cnTG2meaASdm5
27bRCo8DUlCAuocdDbyD221EC9Kuuvk2qmHXFkNucA3Jh+qm0MWmXq1jafDE4WPShG3S1N5W0+Nc
TifgpSM2sYQXU0rQkDYDzEn0kb3U+MJvvnOk9ZGJh3mqYmvAFEGfl5i2tmt+IKjIzNJ/9NhU4yja
dFbV1uQe/GKVCWCgiWEDoVthstgm4p6u/gNdfBfcrKsJjnG6G3120ANHU3SrjJ3t4/0BWdP2O3EB
15qxI8HO6w8n5fJvgnWRI8bzwr2kKzCi4vGo9rwvhnFv9fTWaoYbsDWCyxekl24T+2GZV0FzZmy+
pzMUDJwgBqli5BBYUFVTnAE640HTxNX00rmnFloRrgIPEfkyezCzVkYh8435mxTtnke/G3eh3+3c
KoikujGNKfLr8cUFbB5d0l2l4GZXO3O7OjFGHJcRs3Uz64clxJ2ox5jpczndmH22LnUsoQhY+WO+
2gF68Vsx3dvT8GjPQIZhKrEMrUyvRjrBfTZNWjQPKngwxdc+rPcE5LbGEkT9IuJgghiqUab2fM8W
K3LNm7m2bueKp2O95I0RJpLUu5D3uVHIrWXwqGzqjVe4B6/6Zo193PIOQMrpzhXoYY9NsOHB+kh7
N0jNxfnRrvMPwPnd4Zath4U/9gs8LlTdQEb1xZ/DKcGs0IOo28MqfmjRAbJ3W84KRvMrwXMiv4S8
baC2u3R+7Lb72Tut7HmqDtOyEQ2YXjliGlNHRgs4X0kO6IwnLbxBL8N4sfjBN+dk6Z2dssPYsH4N
LtsOHYAafg4V3KI94Z3O1cZcOgwrH2DuUhMqtfbwjH43rFQROYxkneFEPl0jPVCcPsyjDw4ce4w0
IHxmn3r2vc++6dIB2+09n75QL1W4AzqoMRtqIJ4BFjtugzI3Ri/Tvt60GoMNpdo3bEqMIDiUDeCG
g+pin8IQVr6AWYVsJZjXlwk0ks56DEp/zSgHuq/C9NDOddTd0gyI/xerLDd6re/cNZuCOUEHasQQ
ufRuzOKuk3eWs52X+2J4qHDm1kMwPTrhRpF8WH6ueDt5CFpDNNxS7utnZMsQXrLvx8HadkW5bYM1
VbOK7cXYAfoZCx4+ATWZrutmGA44schg2JDCf5n8Ja5A/l0Pl5EPCqWg9bln5GCF7ktjmq/U5TLh
0M+O1mHaO7RLyHJDu6+yOk728sSDjPh3reRxyCjMR0h2oDSNfbXuQLL0BIv5Mxjq4+r8mpxvHcZo
NPGzRh6aJYxDe0zI8H2Cro/Vdm3kjJdprINe4beLEgjl87zo1HUfR4tkvXo27FNNprxtx9PkyHT1
fgGUE4kwTEIeRFWRoYiLqGtnFksG5VvQ0aJvfyI+h50cc+h/AC78WNNyijpRZ20HUOYi1Y6E0w6V
OnhMVmYuoETAq0w2Qx34DhRvCUTadtL+Wc3HwN5refbhcQBUgyi2E7GQR6rwtiteZ+mTpwIRxTp6
PxzDjIPg6JYvF5dkgjbIXXnUdWRHzBoEMEe7QrZSdI/mAHHQpZWPVWVBaFZGPnmAdO8ggDoHDmM2
+/MSFFG9wOwCaeRMtyBQyBRsuAeG9wq/ZTjJNMRlX/zwuHbQhrGezLJCifn+Ql1FGWoAmkd2A7JI
g+ao5mW2mzt9FWnbiopxwXzTq6Z3IcKAiUGeBzEHc7PRbrLVDEA+S+IByC4LmEMkKffG/HOyRGL6
2xLz+W1e6x/Wkijn3FK8K3TwC6LuB25FTrslw5NfPc49wnfjHnNn6PylFDWJcM2puRmFHNIOZBeZ
rloLucl8rw2+p6vO2tbYEAhroK/6IIsfNVjEOeRnQKSD0e18wGxZLb+pZmOKO7f+aRVDXMwIWw82
KD+9BeiV4tdAzuFQcpgSM2oL84ZzwIzIaWmsRMoxmszxrlrXc2h+xfxTZBXPcznC3FdRO09RicFX
oVkCrbaYNPLZ7/dlfz+VG4/4hxUMcRM9crABQ2EI4YAXg+w0xkVKoELoshIe/EdfpXbxyoYlBdXA
puiL1LW2wbLR9GtDJoRmuW5e5iEzywGB+ysPXTD04JjDTVkeTf0jZE1u+uAmCMYiNupyuwgMYZon
A8ock+DJAua4AESWsw+UjTGdqhUgMbDaJUAHR9wAeGQoklltkDni53cbD9jyznXg4u0yI83dWLyS
9lDzh2VVcYDL6tEnpSbMfqBNXYdR62Pes8SUl2nvA5k5PfSGuvp2Bl2HsbxK92eBN9Jgy3TwMC/A
2M3fNUjSRLcDRgrDf3deUGwwt5I75SWUvSdGGAcYm5L1nSRIa/xflH3v8fdtq0lm24rtnm/98kk4
QGRS87zCM/H6Zlm7ZGhEtAxO6oUIm/tCxXx+vOR4ngafJ3zMIy1oymi3rynLZ435WHUEbjfu1FPH
ftmViD2OiLq+cQvoh69hPvQXbvhHvXRIUZEQW0DwvlQzGmdNu58qM+6h/DCJBHMmU/dY+hiAd498
CbbObG+AAcPNPZT8REcwIl+yIZXWwxzxtk8H9oN76MJhRJFitq0Zx6+uGjLPLmPC2oQ2Px0o3Jfu
hGSUxO2IwN0SERrQGu0/nz8yoSIf6gOr48LJDScCI9cveIAr6gj1HDVzkYOePe1EeeLWmvXazOU6
7DspEbCqHYxixCjiyeECJqzSBTJRhcaUpH0i8hSKOiZlEAEtE0+zHRlwC3Ndp6avtjWlMiFuCwbE
W1rWt67ztPoZooQVh4uniAqf2MKRgaIDARcsuM3cTVV3CcbF4bemg1SQNgOUZlqCtNb2BmCWSM89
wN46QZCYjM2LsxpbtxU3bnuYZiRcGD81ShuEUS81czYVM6KiHm/6UsWF/b2RZTINsFUN3v1waxb7
rr+l4l6EGDo8VOZhFLvQ3FGEg5DMxq5VKPv4UY98zyNlbARWpsBTbXksNQn7VhvhDaBv8Fgr7CEb
kondQmECddKNN/lbzqyYamSn32kf3FoIgYeq31dg24ac+p6RMF+HCgUeezcP41d8Dyo9fEdtc1t4
4zfkol9MKBrCfn/pF/weYAWq9wOSDWtg22roz6N7uy4nMVi7tWGvRSf3UwHEYF8mK2p/fnc0YYcR
pCd9724s5udBX14ko1MiA4xgzqj64Or57ZQAmxGp4Is3mYhT69yqXxnUe43vmDKAc9DfBCgUIEr2
AF3ceJQ8awT96doi9w19HywYZ8FDdGYaLSComcmjG3SRhFfA+2qRx6xDnQ74t9dF1rVg8ZuHzXSZ
tJm8ryP5MgGziP5p3OmzU26MYU/B1DDIH+1y39MHx+1gXrboRm+MqUgcsaajI09B16PPVsazKRFS
EWSiFbhyUNY3lzWqpmXfmKBTWsfI8AGtUi6eIjutYolnjGpblwpas2Eo/EI7LplLESELSAraHhl4
QknznerjqLeGd+YoSDX8LqCg6GNL5E87G0SpJun3RummbGjPAj110xSgDixL9Nydr6PB9oAbJUVr
Jb2/dScXSUN1WPvwcRnNDFS+2QJb6mnopAdOsiie9vChqr/ppjMN9/36jI9AjWpNCDGOtIWgCfTS
0PGLQHZzI4ZdATxpaaJ800OHBTm658Rtd1builrBnDvNkw+IO9CekdXfu5aX2h5ydAUXYs/Z4Nkn
Q8gY/T9o9dUHq7tXfMwN8xdRQwL/WlwydxQjyciOjtpzSHyAtTIynYepvxNFEVMkCsJFFcsZ8gEP
ysZvsxgkVQJSfBICVyXJalPnKIGnbeBFQswnX1eZ26g9QtedhnCI198NisdIMoE3Rp0vXA4SpDbT
6gHtLQCuLrOmQBmFW5nB1dZcWXIJVJbV2xnhmri9AYTzz2EJXhvgGvxw+D7aIU4HGVcD/NzOECjR
bfvOjPqwuWuQdzg4rtJ/pjOKLwolQjqt+lYpKH/3yzgif7Ht27AC05LwVxsppYEQb+34FhejSfu5
NvOq9mYTl8E07+wLyE/qHtKUwaAhqDy51MkWl1pfdAO8raQGcsu1gVoS/p44lSLAjQ9zbjKMLtO7
VekwUXiVy6x+lp619awZDLw6s8r1RgQytg0Rj9W51w+j+F74KAIZGxRIKsFPekGNJx8L4Cw9Gat2
vBFVFq5qiIFmhwgPNBvC+c5eQTJZAlquv1DzB682gZaoioyZcq38fzg7rx7HsWQJ/yIC9OZV3pSk
UvmqF6Jc03vPX38/NnAXVZQgoWcXu9idnuHRIY/JjIyINEETcj9fpZa7g8c48dp9lOiLVFemQlEv
zUBchVU1raKjnyZT1Q43ebztpYAPgPZAD+SF2FsL30Uc5XKY9QVl9VvBEaayLACeZM3Cy0ChEv/V
i+nIGkXxUiqDR1mMjmqkBwA77cKThHWQ5ZidfXom21KIp53/mNv2rDOtgz5Ekpm9CLFU8cxHtfoU
u4Nj7wT/VeFYkFdqGEy8bC8Gu0zeVubSrZwtVH1HWGnFsTOIyTVSIdOfONRGw3Qb5lt411u926Nu
zkzWmOY/1hzOHbyzoN+FGFPEQNyed+NUb1oXTINqq/Q7gtXIX4jSg+FuMmMVy/zxtgtZSgKWGTBT
+uew38WElaX5GFvbnPxe1GhAe9fG1sQkFnEB5NSwoWEki1FZNvaWT+ogJ24KEhIn07aVFE+CHDCn
0p4q8DHV43SQe9KLVR1l67B4oCTM9XiXaz5/kTu2/LClrQKQQoKTE4VYE0VbpeqylXaCdbSibpJk
j7WqLeD2z9zuoRZ58cKq6Do6KePKFiezIM9XHVxrRHyzviPea3glfbAS0KNFwUtuzmJraSs3oTYv
u43XPiaDnybpdSlu6fnUVP2k0iOuC33WynujB4styLUgBG27Nl2VyR/Nb+c4ls1s21zpBVp8gAXb
uKtDb2JWm6Sghah3ZzRocHUUaj4V83tZdKYpSRT33yIEqox9aaamD5V6YxsPfd3NOqcD9SumVmvN
M3ycTSuZ6m04ByDdoeWYdESmtOVbpVw7uU7PRGh+oD6VYkzcJKGh7XeRUc7I+xmQ0oztZbl3IRbx
qr8JaA5ZKYc4P4Tkk0kvLGVPminunzqU7hBVT+osBT/w1lpgzFWOjLbIOKi2Jr6Ryrr2ik0W3FjZ
WvcPmX8DhOla8zCNlkF55znJOrRvvcqfKQMOS3MR0chpVUUoUYE0FXsukEnQEF/52UTISpqrzsJq
K5ufEp6lTvgal7pLxBTOC92e1wLtiZa+9JBKNutbAYFQJwJKPtN/tDQSQu8uDeiu2SjezK3uVSP7
NFAHyO1KJb4PyucwkSZ1Yy9F+a1t+yfH12+8zBxauvbcYOlXWVG2jF+LvJhH+qsnvBhaDVT7rgTN
Q26xKjVCNnqXCxXKu6UiGjOJspLfJbOSyy7v+lVupMu0EUEpdGLZVaJswMi3emMuUuG1xrAhdZyl
1BczdJQoNFZh304obM+wrkCyoU3domFW4Tyy249Evik8a5d01Szs7/Xgpi33rruMUGj7bPBCx7Sm
XtbW2uHyMsBZhXru2dk0KtSF4YokPgBa1rsR9svcVx8CZZsqC1cOJ2Uh0Y7rxjWESUbKG+jBVhFu
cz9ZJo0xU5RlKlSEO5RvlfQ2N3l3zb0c5spNb7hEulispO+57wT8xci7KV2DqoAUNZtKqlyQz8Je
e2IuOxMyVKQvmtuKkzwx9G1jxGTSblvsbKuuX2KKggXXwjEU3oxOXLnRh1bd2DUplF9/OI48l9v4
Rix1QuMbXHOyyJjIREWZBnx0H6REgFw2ujmBzjYF3VDYCuaNlqUTM5WmKfWmwQKmU9FVwEUP0jnD
TzTh0/OhnktPnfjYxoRw9Z2Q7/NSZI9qrxbdKydSkSVTx1TedDkD7G0WOuB06wAGh/7R6xLCc+AU
wh+n2hTqvhM//J7DtvrGbs/jLVXfZewsDXevN+HapuBeBgSGRY0XpOrOisj9VqoUTcK7FZUzJ3dv
SN3mhsdudJFA0jw9QwJrcn7X2k2SHMRQWdpNu8Bbe4JGcyYLJAPiLtJoBSLk7BJcNUJ3ZeRbLw/v
PTebB9ab139o/coW77qgu08zZdFZVD+UjUC5pvfRDhDU6XE3jYSd5CtzyTHWcectSrWaoF26cVRC
P+jPZrjMtQbrQEqp3bMTAJWtOwk0rwzmHYQLwhsltaYhK6ulHhn5yUK2vqyenl1ystMpE9ve1sru
vAqDacOZxbCEWkFZI/6fx4p3b8QulVIAoij4quVy5rpvcXTQQyKC+FFpAXCMB1oBY5g3VYrbwhFm
Zf8hJdnUscUp2RQK4Hcs7TAlmVShupDLuzy5w8ttIgpHy17abMcY3NGt9VlvxKuSk22AJXILjz+b
D1MSpnXcVeImYMGm7SaSb+0oXIhCTsVug8MJpmNsKeAvq/zytNVgFWWxgEz/NTDVqZasm4SEInlM
8u9STwgI2ZpS9cgdrjY6wq8ZvbKoYTVctsnMG44JTCEENUEOFU6y3KHu9kzZsizZl3Y0TUSBOhTf
J3muYoLCPJoFaKfQHc0asUFWQf3D9e+CSu5QiEHuBtYwVbA6u36VvHtkXouyQR8lz6jcVBO3kqdy
Re6pkljWtTIx8naWidKzpX1q3YslcgSwLnPWaTd3A2+Kp9c86aVPAfZGE71m7ICu/Y64amj4PNWB
17RwYylfZoU2sr6Lzfew6Waljc0SSK5NAISyfOqoL3adT2SF7Gnrc2UmsI08QoQefBqZ+Cpsq1nf
pLyEeJ1L86hUyOlXZu/O0pJSNrrmUnGXZTLkccqiit7CYh8L72StYr9NzXhitARMbX3Ta87Ca8FK
XFD7TrgTrfgITDPP5b3gr3PzGFLX6RpOTXdqgTpRlEifqMGW+l0RJkT3jwnxEEz/jP9nlG+1DF04
TKmk74XKWRl2t0mqWzenIpy/C/nKab8NPpWv74rg4Aj1TJNjnlIslOaDlmzGxMy5ojJpJePfr8Qr
N9jb1EMGH+fcsqdZ606E6sMKvzXqJoiicde9903wIDOcZ+2OAGxSJzsLcDWP9Y/K67+7PllHDdyJ
biuEjxJlx1q9Sa37inUkBdLSCKtXLRYITdVFVAFQ9fuwXHjxFoOxOCId8/OZ6q89UnWAUTlYhA7L
RiXg6KSVx6qXwhwlWzrLqS5m/CdSOxlw9VCIzraqnzpMhAoMx53Qnzrua5ohAOS2xjBa8JZaDlKN
Oq6Phx9NQ99OXfaW/ehKPNhxCtCKdOaZB187loAlwwo0kSHY2c7UV2b1VgHcI9pfFmT5gEIAqysE
XCCIH5b0VTt/+AmmujPCe1UFDOww28oxt4t7g3wkf6hY4aF/CwVhBXQ89dt81qClILDBsKhKCdLc
WSzXs4SCIui0mxEuKJs4WuvpDE8KYyiqN1v62jAjalDCl6S/SNXKKSjrit2mBk9p+oiN81Ixx1JK
Z2r2LOXFRE2zhVO6Ky/Ijqh7PuyqhUEhDdfvS9RsNerFlZjNi8qlKrzXu41ebrEimzrZwhPIz2vk
lRLHq7axoGGlC0k5JumishZ6/Gpnyd9ZUJNaphZnFF4Krnsv5Q+5+1UPyWF82/oBO6t6Fcy55D0r
ij7TmxdHWXmx+hZrHLgVt+SiSqyJr9JDon6Auj4ZxFca4C5GImXn7bnc1kiAJ66FI4zL7y/iO9ux
YaNok0zEuiEh0nfe1e7T6r8V/bbJ9kpxqLNvp54r1U7tsI0SqXvdCcaD293r3tZRN+DWi1QGiWva
OSz7BetgYsbNJM8+U+PDq45NZnFnS4tSEN+GBgrYT80chVgZ5AS8O7bu7WQVB24wcf3mU6ASL6W3
JIjDq6xN55jCJ7A8QoZjYX2aubP1Elq3SSujaigRVAsFhCGOPoxGnkbAA1kFTGBK8yAgLpa2bCef
mMRIsymWT/Mct3o9jaeZ814lNxIoolimC8NIQRnqiWnHWxPWSZ7bYIX2EsrETLOlOfqAuZb/wYlr
YlTKg9lwG0kqN/99n/r847lJRbJ6kmMxQtBa72z9IGgrzXV2jeTNyDmFrrsPsjKd6PltVvZIaX2o
Q+0kNw5hakyQZMxxW+KDuPyeo1Cxca3PylzR4oVA6mhn3rTWpFUsbg1zK3XRMlVuI3s4TigZWl+B
+NB3HymXlGDb844wUqRWa2bJJDHErV/Xu8C/KYlxa8nk5vvjmRi/0C+2VL05+sxlbhdTL36UqvJO
C433NiiIBQRoJqQxXrtR6ns/KtcSVwHPbogiHob/HRnviO8mdr4vKMkHLxIzwenKxNjLrV87kwaD
DNvI94pRTIN0TeJiUCQigCyIQU2/mtgAgYp3bAlvwmTjGinkAwiRQMlS8e06T0Fergsr27uNNGnU
g6Ue/PwhtZ6M7LmN+MkmmXt3r9V0GHHQacRUGpVVkd+XlExF6hAt9VVS0Dj8Mlx1asThY1DXSwN5
V588+4WwQeBNSj1wCClvJTQYyMU7HeytpGADbC5D8ZELcmnZ+qMCzkrNIHPsJqEsH6WuOeK8PHVK
s9v1sbGyVX+bY8QWBaD3fXtX8jd6vTrRMmdaFkqMUjSbZn5+7xQQkOQejyIaGeCjdO8JHE5iwR5y
KFaI1pKgcVIMqvUmuEtMeSeAfba3rXFQVX+q+elzWesbqcZSsbanEMz3gbunpzoiR6+8I/ayIJkY
00KZ4SdIAEnIax0b6a5le/g2GXMNEdh8U833gUuBfiaQv52Ocwdg39bR9bu6i95UmNQKhXQYfS2l
JH3v5VvMu6a2/q4ln22ENjqc2emdV9ygTYVhfJNRCar9p9TogFLZfZRLBOkmLLS5mKkaZ7Oy7Hx3
VRTIuxO3yQmM5YWZ+AuP3LnO6HiDX0yPMhQnmps0vM3g9TSPabG3+CdNn/CEnj95cVc7d5kwM9JP
Tf/QwcS8Z9V7BhwLkgc7o1D0J/S/waur+LY27xMA5XjRCNFcp3QuiQ8OyFselyhqTZ3U25mpxqPu
PSf9kqgrceY2rAouYocrMSvmVBwRpU6z/CORmF26s70c3t6tEH5G+XsQ3LfdEWfA1rmrSDXF0sIT
imSdWE1Duq4FB9pRzSFMs36LoxMeVDmZxO06TNcNCSOag23OySfmcz081tUnOW+cVHyBBzHvlmop
TeT2JjGHjOV9IDq0LjemFC67ctlp7ybNDpuj7W/UcqsGWyfxAb7YPOZzFYL7KVBevLUapJPhQXr8
FUQ73ZXZq5DwXl1tH0bOXa47ayXxb6ougRyTT4WKs9PGNQdaaKR/ZMlT0N+b2SLR15q6I4lU0zvJ
vVeUWxNrs1rh4Me+xfbWuJPfZb296kTuHvK24EFyvU2UlFOHIEkwwnlNSucEvNYo2OhR9mhbB67U
6WXW6ym5Gn2KAfndwp4cqeyIJ2y6quCJTtTuLSleR93Owum9o9mpiI+geK0P1ilDWEL8i+YStxxL
UTT5N5M7xU/Tgsjd7Z33FE6seYVTf4b0jJ0pPRlw0xoIvObo+ZBh4jDI2f4VxJS2DRf0UX2jRHSL
6yRHaCe++A6ORrVD8Nw8Xn6Rp0R4SdQ1WMoIjg1sVQfq9w+WetYoYLtR1ewrbh9aiebqmwr2dXmQ
szOkFxWNvWQcZulk/HsUk8u5Cv2k2/u5kGKdIbbTLhdzzqSgVG9qo9dfaiNMb/Qky3dl3pcPclNU
V4jeZ6aK0M+Q8CigqR6L5vePKCoQk1irqr2RNw+mFeyrJvJh12Try7M9s1x+jqOMPOTQzAaUuptq
r9Tmt9jlz5kvzC4PcXYqsoipDQpZWR0v/0DK6AOtZdXe6d9KxVwgPZ41fn6lQdop7R+bBYvwHgUY
Lo5j9btTmIUgmWm1D5RuawQcSriSRDMVUDpsiystDsbGlixBVEA6MSKr0UIoOcz5x0q0LRs4w2iL
vR6oxTwbXFBF2JtcaY6xtRq5nVc6LLfgYBaltTR6Nd7HdhG+ea2HNt9zey5WLFaLEpJLWnjCla86
rI7fJPvfP2+0UZJCgdHR1sW+I9WyuvidjIQie7zpaZCnpvDlO23vi84VA49z3wD/fRYN/f9k/It+
vxVDqqWwy7tiXwU++ROvXs7qedvouxTd3+VV9dd/ezxH2hmq2FzKiEnG2rK4UYJIT7mK0+yhb74H
oFShqHDrgISLyGO1nJs5+1Lsr8sDnznNpZ/jjo6HXBYEy61gi3qdIwOKSveG091WQVjP7N7bJ0L9
fHnAvwKi05ly2NKyWUNsOvLVbIPeBPgsir2TFcakFevsJgxg3oYyqFHUVv42bAR1Y5SdzbVquNOk
8XVyUkGdFnH1X04m9I8IkkRUHCdCrjILo7B2+3KfN5CRaogQFKVvnRQS3uV5n1tNPwcaaV1aj2uA
jVju8RSSQO+FUADKcqdlHF85oYZPdvKCkSQh4R38TczRbsalzJBcpyj3daFJT2RB1DHqVv28PJ9z
5yDqJ2yhsc1AYT36jLbd6m3dwdro+2zvWeG616NF1V+zKTv72vB1UFFc4sE6vjk4gAvTbpxyb9T9
2gUapmgw9bP2UHD2Xp7R2aE0RcPyAG9Nc3wKVpLXSLQs5r0pJVX8JNkKdrSI5azDuEi9csCfO9OQ
iuNBRmtFRH2DsOjHkWv5gRX1tGHZG5GGzkfY5U182yjoEHS9gE0WtY9dFh/l5JrK+9ws6fqiqQQ9
6KTHLzSQbK3sZKvY+4E9pQxNNd9f5MGXZzZX3uewosfrkLjNwIdYHmSmo/OzCrLQcEyx2EegPDBb
a+RGYFuxQBUt1KxlgsXJsrXd+8uf8dzyH0wzEAMbIsH/aPkHlt83QsawAY/vtHpPXPRxeQjp3OI3
8YgZFNr4A4+DqiIHSg1lpdirfd3PrSbu57b0F48cQHkk3LMMVdjUNVsdOMZQnxyaMc071ehnVRYr
QAUGGL4KHzdIK/nf97+umKbOecaNfhKgY2bZAkZRCYwNQEfbnTjwqi6/gDPvGG8rlIKSYioi0u7f
q7fQKKh7NUPUIkDBt5Rfbcw4RGqjxfNrhFFg3vlN4TdhRGraLtIURBNMqgYytYr7HNlI3Tz52ZPc
1PPLEzvzYX8NO9qWUVTrUaQzbJE+ZQC6dO2Y+PbT5UHOvT2VPYGck3PmJLDQ7Di2iuHObTus1+Nv
ybrmInllBGMUB1eyrdKEvSr2uXxjezfXopVzb+nHBIzR589zwbI9hQlklP9an9I94ghZ+ndFqqT/
HGa0BrwijSJFYJgi3XcenJzERneHVKl8gnIGkGNMW3EgwfZX7uqz85PZQBYX6GmLeVmzhUoz3WKv
pFE3rxJYjhkb+AZ3zvQ/7CQ6EWrDPaBxlY5eJX2eQiuROK0sK4ACo6Jx+i+z+TnE6DW6jpnFctjw
GkENCjBFYPI0fbu8pk/iSKLWwROB5AFLKV0ZXumP+yxSNa+QlMI6aGgsq96gYEeTtB6g5knqXi+P
JZ1cnsNgGrUfkdZS6on/fCNqRpbljXmo6HoAxwVyueeUW9jxwgThwW1vRQ+dnhfTNEQcA6/vvqB9
7RL5C27MVuMhSKX6iW0kmKbr3wZ2qILcyh9p7Uj/upRGP3W4jn+8Fwz/C9OrK/NQI7qT1fhbscpl
GyVXouqTDf93GKIJTnxM07TRuVUn3IQCNskHFUgtppZUZc0127yTI3kYw8CujvPIpAAyWqqlyGVT
24zRtOmzqyBJLdVoGxhiSNzs3laJ8S6hHQ99WCr+tdFPtuRo8NEirmIzMQOLspfYaVulVSn/dUuh
Va9NcpjEr3tnmJ1Gj1BE8CBP47gsyFQhDnJDP4AHWXCb6OXctEcleCx8fSbgVGDL1pQ2B8sSuPry
sj6JzIahddwAwbswMB6/XwFL3rIgD4X0m25bW7s1rHyhJhbhYfx9eahTVGg01uh1dvh9S2Vl6QfA
0EES9uzSrgK9KzKX/iGNnUdTzKnW5qg7oUdcHvzcWuWsIGr4O9Nx8OC6ULllH0Ks226LR6W8gmZc
e/xoaiJ+6L3v8ng1CyYLjf/615+P0wznjoUxFkZw45YIGU9v7LYxDkn6FZeoECij/YcRyNwMWYM6
q4w9PfOOCN0wav0QTHxtLatXbBFOtxIT+PH4USYKWRjDLYvHK67wGsvlXlEyivV6uv4P0zBJqkWS
NxxZRueFr/Qy9PJOP9BiBvot4pGvywOc3jlMxMKMia5ZOlH88Oc/zlahaOgMi6HxQY+WjotKt39r
U8h16VYxs39etL/HGr20wGuLtBEK/WBK9N7Bt9+NrsBN12YzSpdckorW1ZkNAjMIzNTvntASVKAS
uW/8hzUsSUCxgykTzJXRp+lDrHGN1tcPtY+o0UY90Dxc/jaYSJ6cpLKoAvBwLeAVza30++s4Qme2
pdo5t11tJHs8oumxrOioifAefIowOd+GElzYhA+naFoxFUI32pNs++CdhjjDI0Nb95onzgW9EOnP
lECRhPyOUWUPu6dwZ36LeAFGBRxv0ZXQTVJyUqP0sRUybe16tjttJalZqRHE4pyy/xFPmnIC3fNb
LMutoxXW2q/xPxUySD9CZVsDtx51HIy9J7TJzSZu+kOXRt+0WtI3rmX1C6cyZZ4gS9NESctZohrC
NKXetaBB4Ifbeo+CYX/alkKBs0z1Od4X9QKGrDf30tDZNk78INb+Ryj4VMDK3pwY1ELhQ2SPvZl9
ayUV1TzI4qllFwXFjkTbyPQ0nfZ4NU2LvnynIfe2bhAxR6752trCl11F7QRyJozXTH0qHeWuywWo
ZFlmLqwEvxZHsHCoVLFbj5rcXMlJh9K+rYIN8pFjULSUN+zHKPZf6O2VTsqQ6n1XleEmsCzUYhm6
q0gOrHmZqEM/Fvuhykp6ZfUx5Z4MNYvA9r5xnCDa9LBWt3GlIZi3MygpZY0GQ1PK6IayrTPVInLQ
3NNMis/Np11CrNFc/4PGV9ROE75eZkFjixv9jxdKtyj2+2mlwhSz+tyZ+Lnxx0ANhh4yX5UdWjxD
gXBflFsOBR9yaC6Q4wofTdt8iF4OF83HnstqRHWGj28yU+y4mjm1+6KK8YvApY/gkNWB3EaZ6DWl
kKrK4XR5OGTEdVcvnK7ad4aMRKGtNpGB80lSxyoSdiSmquMdJVW7lbIU8UShy9s+oM7Yhnhcx75u
w62o35qofdcy7z7NfH0Kz32XemWLREI2p5mhvqRaS/mXmhfV/t45GqJdT3vPthaO0oRbPCuhRlvX
+t6cO14GnE5RsCzCInV0vBil7qkqgP6tXWsLucPKQTSpAUGbKWTkdFL9z9cwwJaK5k2U8Mk7sf6n
bapQ+NQ4byujROYdL6xWv5IgnjthdMojmAMDL/Hv0QnTt2AQNJ+4VV2KvklMS3DHP/qSe+XCPI0o
eBc006CfD7M5gTprn3a25J72odD7DzMiCCwl+19tt0DJqPUwikkIb5509UmdWEntAocF6rcy/Z5D
4QrqcJo0/Rrhb0j447aUqkglsqhQJPbeoevLxzTClz9BbI/89J604k7PB/a19XL5Jjj3lSzt7/0M
VnTS3I++QabmGal9aI1w4YfvKTxXH1rN5VFOg2dmZyhgfjplOWN827C/lEqMevuQxR0s+Mcmfhd1
D/+Y58vjnFsLjDHkPzLLTh5FlylExkIvApvuCXMl2EHF++fn42GpkmSxrGkKO7zNH1+Jvm5ezQll
H6rozoR2dXf58ad1JtILor+h05LF/hxbZGJXSJt22xMOnAfyodbhF7hd8V2kEqbneIfvKiWoZ/gh
Qd5r4a37klbtJQX6/+UfcuY9SqJMF0uFEwl4f7R3m74vqlgOhAM6VmOnXfPI/Vvp/Z3HMU8wbmmg
KFDeHEUfiZo3Cr/fPiBMgROLP9Q0T9Bw2aENohdK4UvXUHmR48xcUhrFjae2uUo8UeNQtt2vUgzc
RRs42L0QxkydHO+mliZPsIFg8meuXkxxGqwmcdVxtyaCg0Cj+uNZ2rYPwe9pYIDEBWrRXIWkMQ8U
dEmG1l1z5v/bcnA0TZlskaIFuRTnxmi5ONRgjKL2WPYDsi5ymYK5SP2n3sUTzJtrJ1/l6CDCeJNV
r0ngziLjK5Jz7LdaoJkQ04oX6aqp6N8eaie/ip8E7K/jJjsOL2017HQpktBeObuopHVFYsB7t5EI
5NOMHln4htDn4uBJ6yR9U+hAbQAmqNmrIGJ5o/Vz1f9wqITk6Wdi6fyBhgwTFaG80/0X27+xMMO0
s2tOe2dWpEjlh8xO5RymNPJ75/m27xSdRryKvqdFsKtfA2XPHVEqiZBpwTkjbxylK1Wd2KKbF84t
9nCTBNDSwHc/RSqEwvby5jqT3hN7451N8YXGFfo4xTaKiCq8Vjq3Ciy+QqSRmN8uWxd7pHAo08eL
ImqOua6+Y6f+dXnss6/xx9CjA7JyqgpaQOvc6p352mvyEy6aV2pnZ4Zgb0PZUYYj5IS0A12GTaWZ
9sG1+jltW46YXV0JLc4PYVLiEOFDUMX6vRhImeSefELA68uGhgc/7UpM8dchdLRHmMT/RtBGEH1D
J6ImFFyuY8WYulU6byUMjhLFuI36QSAf3gW9tFSN6rbWzG3XWKsg9Z7aopuXajPPPH1e93Dh5Gs9
OM5c11CRiKawgISgN+5PJmn4pjqSycGc7oB+Ejy8s+5KbHgmFpW4rTHjNngHlNF+v90Q/UuXipJw
6Ko7W3yMQ3TUYkZ/CW0RdVduvHPzgbBGkVonrDppcgCjpaGVROjceilfMvsU4PSpaTr/51VPDDo4
Z2OdbZx45vsVziJQzIRDC9HKX2VXNtUpQ4drGzyIlTiQ4aTxhgZDTopaboSDXhh0/CnpQeh7ivRH
aiNh41SqsFR7I5yZUfUhFn4+7SvFxmcCp6WwaM3vKJTkeZDa+aItk+SORj7VlU969jVTcyRCVsj4
x+mFb2hyQ/vdYTk/OLqD+iEcnCeuHGxnjlC6N/5vlHFdS+uEgF2gCQdRYu1M/TfM6nz/34EY2pzj
5alR3+TuH10EohQmKn1mhUPiQT+Gd4XyvzOjWek19szpbGVVqk6+uLyAzr2/AVeEiIJZPTnN7y1B
U8mGhDARDgKSnrQHFbD+DHXky6MMKNX40KFZEPEltcehq/fvUdQowH8Ce2zkYPbEQu9vZP7MU/OV
gTlEI0GoujKtawMOf/4jnA3VRKbvEtMKspug2pUI5zSUQNZTKR8j9Vq7ubOjUbLTYDoi2xtTi5RG
svwiJYmSY2xIdnDxkTMvVc2d0An5n98kW3LgNhAwDFjwaGI91tK4F9iHJB68TXGx83ANsRF62sSN
ab4h4vz3FPHnkOPFnzf0woBRQEiLnrvcV9HL5SmdufN+PX+0BEOiBgN3IvuA8hJQDoLm5eefu/Jk
KJMc+xJhCayz3+9M1AIVhnJt0ysN2r8xcxJibdwv5x5v8Eto9LkYIcIKum1h0QZewtBBM57aprnJ
EulVaKzvyz/ozHLh93AycaBSSxyzOPSulUUvIUfAh7cWykmYbYS6mgRIXFsnmpq5fuUNnH3DPwYc
vQClTqDDNCLRupK+a4G1aW3j6fKcxs2tqJfzL1ICUcQXn94zo4VJE6uU+7SzD8REkW6tEsnYBP4L
Gt+pgmhPsZFQ9+Gatk1fNFXFALQtr8zyzCHNLzCGLhIyGdj4kOlqXaAdBrPUaX+sCnveMgnIfVkf
L0/1TBTBaoJGSJg7tPQdndM5UnUlGICFSoyxRdDmpnTjtF9pp87q/treODupgVGnEb4Dm49OTqnG
BrBKcmJO/S7EhUzAOyOPDz26UqM8Gu1La6JhE6V5jfNDDWkzxY+swHgS68BpEOE+7oJL9LsB2rbI
yOjUfhDThzgKUMIuJfEdGUWJOiDqsVfUZLxWVzRKnfrq1si2HhLPxkLmWB6SMJqI9tIr3kKThsDN
3vPecxP/X8y5UvoWts2Vg+5v5X50Z8iKRvTEG4aINw4ISzszKt/XLPwtSHf9dO4insmcP6DjM1na
CM1TrJZ4dz2X6S7B4SVQ5nUZoTdEzb8Q1Himx4NC+03T6TBsb/1greOHhFp1KqkJhlyozp4addW3
b3UZrlVhHuc2Gp8H+ugsZenj8po5ZZ+yZEAK6ZtOBx0IeKPtYZp9XLqFrR40FBu1i3/NJgq2XX7U
+FZ++lRm3yrmhM4iQBV6eewzu1/luIFXYnJuwVz8ffwVOb2basdUDzT+rdJdemU7nIkgVDa+RO8Q
IBX4Eb8frxZ0k6wwCj5AZNxGtLMu3Xyp4zhyeRbnhxkmMGSX9D/4PQz4JTU9IvhDnO5M2UenfFMF
V6Zy9k2hMfn/MYY//xE1tE7V10VRaQdRPVKnwUXw+fIkzg1g0uFgqBxCFVRH76pQ9bhtSw1/LZRa
CJOvNSA4+/yBg2fKhKsnaKQSwxwsABsOaNywe//8D7/+x9NHryfPuR6rkqfDFY/lvYkV4+UBzpys
ABXgmyQdw4Uyej0WzbdqJ870Q5MYfyLDRfDZpg++jD7ccFatVkT/YUAybW0gww0c+NGiMhq5kWqf
tZtHVOxMqrhzJcWo2pJFvE4Co8Fw10yuDHrykTgB6EMxoITcVSD7v1eZ53W9aiZVeKTilMdPSnjl
rDnZKaPny7+fL+uQ5+s0C49u3NVrvPCxLhMLZ6U5wbUw++SDMRSI8ZDhypCAxpc+vUGM2KkYCoEj
LS+oF1t6gmgzxIVSMFZd3M4ur5CT63AY0OJ+ByQYEt/RCsmb3svohxkcY30nue85O8jLVr58f3mY
c69QIXlH+kWDTG0cSoipnmdRbQVHDTh3lsXuQ2rSoLPvqyun2rn50MILvQ2RxCmjLOtpOWdbenCM
KDSj4FVXQAlT3yo/U/ka9fvcukNRQhrPHQRnarTuQpm2AlbfB5C7bcgKn1l55XQbLpJfNzYf5+cA
o4XnO56r+rYYHEldvlTVeS5FLCFo2KAJ/owy+afsJHsofP9H2nn2xo00XfsXEWAOXzlR0aJkaW1/
IRyZc+avfy4a73vvDIcYQlrsLhawAdZ0d3V1d9Wpc7SVA27ZLso7Bh5BO93sgHNzlEWKQY0cUadf
xn3Tu3xbK98oOantXQ8pLcQC1/1jcdmU/1m0Zkm0xkwTtxSUyIFyPuHZQjMJzZB/vO7ndTtLfqii
g8fC8Ey46BJphciLoLYjVMjRJu0NRxssZ0Q09v1mQBTRhsWppFxs484cXEkJ86kyb/jPqjdq/5hB
tQ1cIu91S0sBQzeA19IIoAN4U85j06ClXiyNbuYMZQmMITp6WXBjdQl8VreGtAKqW5o9Ghwpw+g0
UlE6OzcWq7kSNEmVU7InJnVvQ5Zx/12bvIvXHF4PKkth/xLWL3IbiZY1kaIImVPEsGoLEfxfwqhB
ZCX90uXwJZTcx1zskpWJXNrMJhV1nXuXpWt/OwVOriq+EFaiEWK1lu8l4d5acfC1z08b4OTzeRQ0
hFkvdwq7C7fon1x3g6WVOf31k5ucfF4Ps0qgxSRzzG9ZwWuj7Tf6e5P107KcTNC0bCcmQuhMGn0a
wRjsBDhd/uMEzWJOF6plUiZ8vhGPAuo3h+sTtBTS6JkVxUkNS7+A4okoa7eGruZOLYyHLLnt0RFP
voTZc9ofYT8shjWDCxGNA483ikWzrqlZk0OcTFdT9krahGXqpGJR3blVYN7ROgvbj9Z4AFPCtWaR
RXuGgudy47MuQk5fjplbND32YGF8oeL8OzV31+dQX9iZHHfcTXQqX+TGZ16mDRIFmtZPHTorQgj1
+1DYdLgMOKeNacCH5gs7P9ae60TYFUp0gFdQbbdwDprGA13l+e/W8OXPBdRjv3NfrSHWj40CYudY
ueHDkG7lFoTnbSLegwlybb2gsJunQWnrfuTduKnawdmijD+rQofHVE0tOCPcNpdt0SsAfKWlz6LC
M5VqG30c4Qfoo5b2ej3dt3oDSYDojo9JYCh33EvdrZXJ4Se3hWYOXvCOP6DI0XsHITOQUhAMSHqq
QdXLjaS07ptZc/QZKm9C1JpM7yXO1dARJd9C4gK94o2bQ6zjAtmh+FErd6x997OHdPEbaUfrsTUa
yJSMBD0Pl7Y3YVBNp08s6cVUiNNuCsPD9aVaCDdAKUniT3kxKjTzzWq0fQyZSMz51tz/TipppUqw
4G00VYDZAd2g4A6zq49Wc2BHmpo4ngrxxfhNih6C7rZFSfn6OBbiGhkwtivYAg7s+QMm7MamdOsg
deKhJ899n8NB2VQrx9rCZHFW83LgTOONpMyuWb6kIGyYl4mT+DfuizG8N92roP3IKkw1H16S8zJE
NmhjJRXCdKd/7SLXVngUXZ+lpQFoXN+n/ryFhISV52Ig+GnqwPGuNW/6Wult5fvzEielhiFxW76v
WjtrZ+orsXnt8zNn8qzI1cSBzxt3Cs/scHt9dqaoNLtFo+irgFybavYXUasaYngEozx2Rh0utLy5
UZRP3KlLLbgRhTW8ytJYTo3NNp7ZxVoSWVnsDNIdVGzK2kNqaeNNmAZe9TS0o29xfqyoUdLrJiVn
p/Z2WUR3a5jZibTN9tfnbGHfaVSxNIpYlmhePKlVsJ4pYqyJI2nCRvSzQ9AZd5XY//mIGRBMEk10
wABmB0o+IsWuuUHimIpwFyEzUShwmCni2nAWTn+yINOjGi+4xDB61ghEVPRKZxDok7Wand6FuyF4
KN1HPUS/pyWPGz9cH9uCJ0xrxLWcVKtEd/X5SoVqitNJWen4T0KS7gAtvX/Xa9QHwOKxSuiJzlwh
McLSNLKscJSc/JqtpS/XB7Cwb+hnM6mCi9OuUWbbMsgsBWoROXc0eZs8P/dv0COGKw+lpYUBgIdS
Mg1PAP9mYyjURorD2M2dONlnVf7U5jsV3kW97fay0Zr29zH6yKxRUoT2A8e+eMMYqaQWYc+o+oT+
Nv5zrs/a0rLT8iNzOKoE/nn9d6hYqlQMcTV4zIdtP6xN2aIBi3Od+rxJDWo2ZaJAqAd3XDqUIIot
F6jt+wfAwc4LjzjGAT9b9ljKLKNLSibIkI9N7e8V6ea6hYUYRq72Xwuz87Y2Cqk0vZaXhBfbniEj
lwIfbfsjM1duD0tTZdE4bfEKJ0czR4L5wQjtR68iKfW98I/WWrJu8fNcuSmnTNhlcRa9DNiExEHX
C6fK3oZiI69STawZmC112NFU7tNqAVE3laWD+15sFFdEkboevCFU+S6S22pTJKpeCLlTBeUfpWo+
Z3L6/rsPuVkaYqc6BnFk5kxmnI+AXbrcQRIS0rt+TWJ7wZXOvj9zJSU3C0VJ+f5gijdK7v8zdMGh
0jpIwZvjda9dWIwzU7PkhwJiy5X8yVRpi50tvV7//MKJe/b5yfzJezFrRjkrBTaFUcI5ZrvUlbr3
hz6SvVBmG5zol408GTptQuJZmSMhQYS+p7urAbyu7LnFFYElwrBMIH3yPHc49kKVId2FhEqoT202
AKkQ8KgLqFWl92ckSElMjbJAEcjlzfaf1KM0EMhm7sCBPR6baOWNs7giJ5+f7T5dLCBK1XU+X0U3
yK9W0g69nZVYuOhVJ0ZmtwRJT2B0MRhDmuzNeN99xGn//bw5y6vyLOiKGAULR6dhGhVbfcWlluaI
NMdE6AZDx0U1XXbrPPIzXIp3mvQsCVL1uY488UZVunHlYJ2me3aN5w5Cdz0+DJhrnunMqqHtFZ6b
Then0sM4EQrJUQuHn2ECKQ51fa/JtfUtVgJgCu/emwp5HEoXdD9y05otUpVEKfAKWFwGtJZiZJni
o+evlc4WNg4Aaxp6Jj4JEdTTLAAYadMbMEo4SCxFJbTSt6J+FMdqZSwL03hmZjYWM5JifkOWOnnw
Hbmom9g6mC4iiNYukb1946+VIBftydxSaVFQ0WaeRWg/Gc1UBlPltChC0i62USs4vpN2W7afcv8n
RNTX12phQ000X9QSqAkD4pyNb1AHQaEZjzCNuHROTwLIpA9YsHSSiNTotAtMtuCana74ReZo7t4T
fnfG+89Myv7/fn82Y2GuRnXaZ5mjIq4i97/RXnz/AGCUsSQ6bKZWpWlTnxw1TQ1mqBGF0KEyVjJL
a43VC0EBbKtm0VxDqpXbxfn3gwhEcFqNoRNZG7e9EaZk4PH6ENZMzO4VSpOqleZ2oQP+fW82nSM1
xacoTVecackMF1VtytxQupyfMEGuByKENdH02raIzjTAqSsvoDUTs23vN5bcW34XOXE75ofCU6FW
9U1A4hXSF++ftNPRzLaGJPi9LORD5Fha4Rid/6h2QCtX8vhLYUzjOcebblp7dfr7E+cqWpNWz5b8
SpXuQtTZdFtEaPzH9ZEsbfJTI7OTP+95FnuWHDmDbv0ahQoBbak7vN8G92MTWihSglzyzwci96OU
alIYO7Jm09+RtO//PucZeXTlb6JlXj0u6ZGxYN/JHaH6IvQ19Nn+ynovzNKZhVkg6UvfpAOA/mAL
2hsENtYYyBZc9+z7sxlKy1TLWokRmJJjpv1Ga5+L7tf1VVi0AaOONNU1oMCbrXQAkVOSeGbmwO89
fEWiKVpxpWUDxnTmwmJ4wd8WWE1E0/mQAYCoH+CaeSit4ktuiSsBa/qdF7cX+V8z01qdbIuopVYU
RX3mNMUPy3odKZqog7KNlV+B//X6lC0u+5QbmBLz/DNb9pRTMRPRKXO6oN4Yhgkx98t1C4uDObEw
W3g306hpVSIPidQ8WuPEo4LkXb6hUwzRtC/XjS0uEB27FLVoj+PQPZ+5kUMmMNw8g/SZBIFseopN
l/BNsdrJuDyqfw3NzpSArsAcPtjMySVx2MSBVm+6AhGUwHSrrQSF4HMydslK7WF5dBNaisszleeZ
f2ttVLQ0/7FY1OyLQ+PSBLJyn1gzMTthAjDXuVBjwoJVSb/1Pof5Gh560YQ1IZZgXyYlNf39iXdr
Pe2ndUn5OdSe0/Y3RPTBWmPOwrlCnvhfE7NzJU/GRGhy7nVZhu6h5gTI7SJ/q+RrLFtLhibgEGgK
KsUXnFRN5seRobqpI6RQzlhd+zSYuqMkvUTb49ohszRxUyvhdL+gdjM/BJRUEGN1MCZ+SBQyaDAN
QXtVkbl5/x46NTMLCf1YUv/mceEI8q8QTR6l+KnJ367bWJy3k6HMggKonaEoVROJGUs+Wv3voC1g
h/S2lboGylyzNIulAXEtpAczdZroRS3ftIEas5ztYAWxrw9pKZKqJIkJkjTSXeCgRBmRSEn0MkdG
OARG/3vF91c255IJmpOo2/PPQjra0wdgXjiAK7zkw69iWNuaawZmk1VKneAqrUbNvt/mKGKtzdGS
B58OYL71B51Ch8T3eePZorwvEHbQg7WrzKIVSJS4ivGug63yPMC0wJEKXe+pR/XyQVA/lcgsokL2
gfUmmQSsnEhMdWA2lsoNAvijo4TFeA405MlWvr/kuBPTFIRT0JkSKc9HoSRdZQWVniDUdKgRUmr8
SV7q8Ou61y7NFTobtMNQ7KI7eWYlo9ZcJDHvx5EOBlN0t1GIhm30+bqVy05GnkP4rY54AEBfY74k
NLjGJVjEzOlDbbwzBG3chEKpbMVeEg6CJWeIXRT+DoYwF6yYNclNmIjdZPB/SoU+bMwBYeA60hGs
D8Pg3jUVaXv9Jy5OxFQPh+QdHM48uLa5VEBhg+jVUN1HKAXBkF/0v/+bjVlk1ZtcFCRRSB1RdoQC
+WWSbGt1huldNr876ifjmDn/CFO6l1iEocrKbw25ezaUEelNZeL+2VpxdRcH3r1KEvS/DW0WORJJ
buPOZPrKL4nxiNgaBN8fsEB3H28gCvNAXc/3A/oCoyEVZA+bCN3G7o/f/gBhvbLpFr3gxMhsGJ1Q
p3nXgZCM8miL5IVdNLflIG4+MBQucRQzof7j2n0+FEOQIJxtddYou/MR7RxlYyPxZrluZbqqzT2B
OxZV3ylTSA7/3Aodp5kATJErqvLHUp7G4LObHRILuVddhXI9WDE3Tc01c1M8O7nWhaDbJL3hWtf3
b137qPy6PpqllSGiQ2sgkqcDe3P++biJe0F0FW6NugKnVrDvLPcpGtWVMteiGZMsMBdTyyLwnpsx
0ITK9XZMncyvnSIX0EsX7o28X3l2LT0fAEqAw+GmdZkryiWYc4QxyhziWFLvLX8v0jmVbzpp9+5p
I7XG8k8KA1PsPR9PmXmpKyhG5ET1zzhE5WEfGSsrs+BnU/mGAA/7BP/OjhArCwXN0ITI0fM/nXus
dWtjCd6mjYI9ZCCrNAIL5+KZudkLpetLU4KwI3aK9nXUMnrn9I1Oq1xsPb9/6ky4mlUwmfplwBGK
pvHGhDaENnjtYUsPCmhA3902CdQIoglALdzp6dGe+ZuSJP5olD6JI++LluSHCJHWqt4ilvoBR+Cd
IkMSDl2Sqs4iW1MWaZs1OIIq/GOgiiiZX+pi5VY//dhZCOCeQg8qfLHaJemTJ+vQ4vksDWRto4D0
8Sex+319UZZWf3rbw6UyUTTPq/SjJKJcWKuxI3QomSaOInd7McrpfClX4tnf1Md8NBbABg00EOh8
ZRalhbBux7IB/u82ef9oiHVIVToHwV5TlfkjuoNkez3Cx6MsbmsjzG/MWMve/Mq04AuYEKmy/t2M
0uRboUnFPhRL9Ml02YU20Au8B7dP1JswEeK7QYfOOqxghK9HOTw2FeBCgVqlHcAUunVLUC1dkPq/
SWYI9xU5nI2lVspt4iqFZ1O5LW8tMbUetahMWqTSBVHaUERJEMkz+IVKPmxcr7KgL4AhIhRRcZdr
038tLLl+8xIt/OllmYUy8GjeTB1gO7OJ24OcJd99lmDHZSzYBzAI7gtTTo+I3wLxMtzKzmmc2UdK
J9/CXzdMUqf6Pgtq4Y5+G+HwgUWHv44wRgn3gpeF3pm0sqIpgzt8DttNDWcgeosfsMFO13i58YKb
O1aFvmMc+DXZ++IAqOixF9BnXhnHwhEJvJtKB4ling5/GZROjkg6sA0oXrCR5NXuUUzLlT1++X2I
N5lfKk10TV3wkYAuESh1sMfhLddtPdS/hq3xz/V5WrJBJnoq0nEU0494fqBoWd8GbR5FDqLADeWa
m+ufvyQxonudmtxE9wFm6WKDZ5k0FrFEFSVpkMirfNi646mrIyvzu7Grb72sv/NdkOCChV5y5iYr
P+Ayhk32oVskxQYWb04vKEZpKSYGvgaMwOmD8Ci2KNQlxVpa9PLUPLczu8+wr8xoiGlioggC3069
1cebaKz3eflsluaD0n6+PrGL4yJ1BG5EVslXzU7prikNlfcH89q6KH9ALeoHsK+u0VUsmiFFhSPS
V3eBBZWi0qpNEpVOhORY7t3L0j1/trJXF30QtilekpSn6YE898HWF9Kg7pTQGfeWzv18Jc2yNAaa
qidKcJnmojkbn6I1VSQqPfXCqvwmoZhiB0b4WXXb79eX5PIsgyQZNARYdUgL2LTnw+hoF46swg0d
Vxu7u7HVw52neP1GTINg71vFu3vF2VqcnBYPKHoAKUmf24vawbWsLsS15UNkAqLb6eP++pAWp47K
PUkX3jUX8Gm9KeguMrKIKk8k78aygkDHE4Wj1iDLet3U0gaiORR+JeptEm/289F4hQvPbJdSC5VH
hMvetOKHOe6lUrc90gTWWmBaNGcAHKKUSGjSZuaqutTRnvY5H1LL/azLzbhRwsCCvyqp1K1EBdAu
AyN5VoxirUq6OKknpmehwkrcVHIT1q32Ud10oZjQlUli10RH9PqcLm0sHiQw4jFAXkEzj/TiIYqq
0IscLfua9rAi01153cLCWPA8Wg/pfmEi5z7Y9aYylD7Cw4G8l8Z2a6UyxFy760YWhnFmZPr7k3PW
mzAXYYiR5LsKJ3hI5uO6gcVRTFIUPDUYzfzWLg6ZCPFjETqmGh68MnqCIfRB9tbotZbGQa+wBOM8
uXLwF+fjoImjqYJYZhxvcvUqBC/XR7H4+UkSgNQcOdE5iMiU2xr9Rz7vwh6tH6F8Xlls6S+7xfkd
mh0zLTVwHh3RjlnIKUc4x2DcCRAjzg3QUJ/cag9dL+RySrdxe/oPX4z6aezvetN7kIxXQ38ohlfB
+5IMh1L5PEqvgZLtWgWdsecg2VXeo4w+tdR2m8AY9r34KTRu3YxCb7uP/INhHZTi4KrJDp4mW2le
4uGXF1W3efaF7One878JCoLCkJHvUb+W5U1RH/Loqxj/GcXbWCiQ5dnq2behi3e+b20F9feAcPJo
/azi2h6rmgSpNMIE/uSLUGdXtoDCshcEdpDd0SLgw+EVt890b9r9+McwOlSBv2ndTylV9qMY7JVC
SGxdaY+Im22SJuPDph1OXBGJvsOhDpL0j1qpm8Z6QhVW92/S9p+4ULdZpdw0cMl0gYkoxK6pvkDh
bjQPSTgcx0lVvW7tUelv0XkxwvpWGY7S8NlzYQVtBbssdx3s33r2PHbap2744kb3CfTPMlgxVf0k
V/0uUL6ncbDzegK2kG1NybVFZHuLUtiLjSfSL/cjaHW7VNvSDlR3ZyJBXfdfDZX/+dEuasyNktIX
EX62XFvLnuOwtFUTGeJxX5uS3Sjjrs1fwUfZIorMYZqbK5nBRT9GvQPQjUoyZZ5cRny6oWSuBk5X
DIeoUO7Kgn6863tluh5dODKvWvpaVfGy0AeJi1QMwiSYrrzpur+NRfXQBfd+6G5bNzleN7YUXkin
ACKE3gE0w2zXKL2YcLwmoVNrxif4mh+tIjhaUfb7A2a4Ekz0ByQ65tcoxe1hfadLG5Ck8Fzr8K6m
5vegUb9+wAz1NI1nD7eP+cvKrAKgH4EZOHQfwIM0yQJUm/9mYvKQk4CP5JxSiDmr06JlvdWs8VGO
si9a4b+/n4J4djKWaeVODJV96dE+anB8RUdZedTeD8E9//50ZTz5PvS5stLLfD8MxEOhJY9cHN/d
agQ0RqSuBO6Kti1rdqhUGh2qReJyqKS7pNyGzvWlWNooFkqKkA2CtL6AdHsKYjawtwpPQn2UdYQL
XmTpTewhuH//VZOji2QTjI3yZRI9HKB9SMvId3o93A9+f1P44lZt+t318SwFF/J/ABUYzmWCDiWZ
2poyA47/OQOw8uO/fX223rE1BDoniA/qapOl96DGr39/6Tk96Qv97+fPnn1lTkejVmGgiLpjrAg7
ISRZE/efYnFEKiMYXiMxeNK79iXPzZXBXdJuKVPjFDRtQDsX6O2VKparqC48x89CR2uf8vpHKjRv
Uh4/10qwDxXtkNbSTpHC/ehZD1K11ue+sHinP+Dv7Jxsp04alSJI+QGW2zhi5r6Krbpy+Ew7fnYw
gF6kajj1FUy8Guc71tPVoutK2XNE674XHhJ6uayVLbVswoDwZNJdtKRZdPNNvTBiFA+cQNtXiG4o
t4L7AT8Bbs3rkNwL5Mfzrl090KKGziWPmnmT3xeNlt/0g9Qem7GMnqVBlPad6YHRqK1h33ZWd693
2vuLb7iLAkhiAu1P9YrzqezyTC7FXvOdWnqKky+q8N0y396/HyDJpkjxV+TvAiKYJWLLEycNqO3U
93FBBz80xKLrvkaue9Ok2WOTlq9KJDe2XyOied36ojtO15Spx5PzcLYZSbuGkRKZvmO2wab/ZwzW
NKQWPeXEwPSIPfF3oYTcanAN38lH0i73QU6NeaVAtjgGWgkhxAEAefH0acTOlcQq59EwFrsOOr2k
+Hx9lhYHYVIAEzGApdntR2/GsIjcNnC0QOu3fR9A81BBcD+gZ/PfLM02ViNXkpVApO8oBaJAsq2C
QpKEn9eNLCQOJiERmKjpH73UPLBykx7JMgkcUSmq3g4G3nGtrusPJBQgk8il4ZMlosKNFPua4NMU
ey5i08RPw1OehMwc3MHTVRh8fQgcRHX+6Qr3qzeoj9S1bvvq3aosU6g/MTXzPLcHn5xWPPSEYCy2
llCkx6Iau40phmtOvuiB1GYnviQ4f+cRl5qfIoQp132jOaQvUf3+yzeuB4cfAMWJZ34WhdwA+Qer
GQNnUA5x1j+WRWwXdbSSY1xamlMr8vlOpesuDAZ1soLQtND9Hs18L1TPnbRW0F6aLYi5Ji6eidN+
Hthd1KZDJJR8x40PpXwcViCpi58nHfYXzCldUkp5cZSMOZ+vrMfu1S0+cPRRIgeTQ6WByszMrSgA
5lI45L7TaJK3zRuvfk1bbbzXS5qDru/TpasSQZlaLPl/8HXz1BSbUDV6Qeb40auxtA237nNbCSXb
D1Cs1oMttEzt1o/F4cEPBPkemoBkpUlxKfSRYeQWwStjwiGdewWdY60mwRjj6L15J8WUPloXi4fr
I130PYPJnM4gcpmzFwBCU5VICt13tGS4N8PsMIzWb1fsbpBG/XLd1KJ7mGB8VdjrJ6mj8wFNAqVa
Z4a+I6E9uBtIdz8NoimseMnkBfM4N2XrJ/akiUltdq4OQtMWQ8DKoaSHRnycb2WteApRxN4Euard
lh5pFKUshpXlmiZqbnfSOZ/uZVCPy9NEnxy3Yz5alRf3TKTU/ajjwdYmHTajsqyNbHLCj9G9KPuU
rD5y6QRKhxIuhHELvPt+ZuZjHic8qXM7UhD7/lp84E1N/+//bMwbs5ANMFzZxEYe38vBTw12v1qq
tu/3D7A88DnAqKNdsOPKdGNJETrFjhgdDXVjJC/Xv7/k6rT0gz2C85WmjVk/QEi9uxz0MHFivz1U
xRcKvLZUvyF/ed3O0sadOvwMymvEkDnPgoem0dC6A3gELiqV/GuI7gt17bqyNBju/4QoiSfvhUqt
pngp9Ddt4pTDfpQ3gXlTk8RLVi6py0P518q0pU+cOuyzMlWULnG6crBDT9vi23mwRtq/OBZSEOCl
6c815m8a0nVpmnhi7ITKlntdjQxj9n2o14pEi2ZMUFbTCaJfZCPcUo1LvYDaqpGaxjZyf1tkwzZT
6m+N9pEjHTvQR5Dw1i9wUGHQK1ZvwCyrWtmbZGTbToXiSrGyAyWi1+v+tnhYnRqbHYz1KLWlJfVs
HF8/xHn8EsXaTRDoW90T9+NovoTlsBWS6pOaSSt7aimmTzlDdhVFXnNethSHKoV9ZYydti/fYHN4
Gnpr5VZxKVjGdZLiEPR7oNZAMM4OQsGXkqoI08TxJSR3wUV5YkiI0/aEwxymVummT8tD1Fu3SRbe
WK64uz6/S5uAx/DED2xRXJwfkWY4yokVAMRJXSho6xHVT+rEMK9XK2fxdDTNjxCS1uZfWCPXjlmA
ipIoCJqGANX1Ufg51QJvX8B/+2IADrRrdxy2boMY0fXRLa4gGGHAlNP5Pz8vI+Q1a71mdqXqYD3W
8crqrX1+5puJa7ha03NytJJud55pN/9c//2LkwaFytQMCYpiXqa0Um0wS9VLHDnUvhv5LZAoWJNu
K62486U1RrDF0Zg0+UwueQkIkSyv7mHupVWl+mLk9SY21hh0/9KFXjgBJEMT/SPsSfM6X9UEVlwk
Fd38KrLqVjZ+0lzzYAbhXvXafa42+5K6kj3YenWQR+EB6dRPhWgeM61bIxZYmlqNqDzhHrmJzinD
0CLOu6ZO6MCP9A5Ym5tuGj2Q7vAkyktGC6VBZq6pDSwaBccBNS2Q2IucQuK6iORKUCaY8CVYg/Q1
zKyQyKmgj1UYfxo/Flb299KiUlhBRQKYL0As5fyQKxKvUcQWooEySndW8CVcRV8vnTwwokm0IaLu
zmSeW8j10avbnolUzIMc7SR/L1OdbG+u74SlOAVTmWVxuZYxM/2Kk8O66wZfkHOoFf00ORZ1cuhE
6bES/MN1M4sLRM6KfM901zVmr9XAlbi/Wxakh9JXS/c3XpZuxwGEXPwjTdYofRfX5sTYbG1UBelV
lGSITvEm1v7I8tqlYMnAlBEXuRBQ9p4vftay2Qstmi4FN4F3p600tS9+HpCNAT8kzjU/OyLOMx+q
NIAphHBd4CVZv5/EnvTEvybmeW0S5mPkmUCuuSLUN6lY9jdBb2jb9686NzNaG8nhg4SbvOLEuZqu
HkqxBAo3gtMLKH634bZMxHzjWbV422lqX23SRve0zXW7S05NtptiK7lgouHMrtcWTVzrLTBiYdx4
Qv4lT7tjGr+ffXFiRNMh8SQIUEaa+Zkx+oE0JlrsBK67GXJv062lFJY84dTC9PcnEzh4VerHIRa4
3poQmmj76xO1/H3YP7gjgYASZ9/X3Mr0jQyy0NF8iLdNv/KoWXpWU4We2sIpq2tzlEusZG1Y5Vye
KZqYMB/Cs7NpwRxx+vjCfRq+nyuFBTmxNwtmHtd4eAQBXNdeQv9VuS3HtZPm77tiftSe2pj51qjW
uSclNffmwDhSPjymqr5r0EtpAu22g+rGDt306JHzg1r8vjGKhzbo9mVdbhs3XEkfLC4f0YA7Mkcf
B/+5ewi5VBqdNf0Wvd6zmV79Wlk5H5ZM0MtCQYe75aSdeW5CKwQ9yxPQtINlVc9aqcq3JnS/b9f9
cCkPMhWVuboA/6f77NyKkMdiFLpoG0TVT6t98b1XNbyX4odMu6+pEoXCn+v2pu/NF5HLGOkkpG9o
9J6Nytfg/24TUIayVSR23lrHJLZu/Ch+CEb/pqlXRXwWB3hicLbRhBbG6MEDa+j59VNa9rDzq9VW
KMMfSpjeJWh32qahFrYS9x9ZwBPLU6w8CSFyMoxjMCYwpJR2r2z9ZCUPveggEzUshJpUw+Zw57xB
6tSSkPQog2c5/hmi+nJ9rZaCOd1B/zMwuzpodVQLYclatW072Elk3jVi/FNR1whIF+0QBWlqwDXg
mT6fqLiH7BtefpaIHku7z8w7+KCPcU0S9QMDAi2jobxMP+v8dDJT34APCV8gD/RgDOrnQE22hpL+
um5mCnYXPn5iZvaIinpzSPSKedN01/Y9eeOJyabwhJ0h5CsjWjM1ef+Jj0liinSbyohyXdp22lOa
Pcn6n7JoVuwsL9H/nzlNnC1RExsercb4stDemd5eLD9lxgq4Zc3E7NZNA9T/MwExotwdql/QBF9f
l8XY87910eYUZbHWxVXUTLEH0iU7AV5aJhptfO4nw+teMoNq5XWDy6tD1wjlf56783SL7se5GVo9
O9Syc/8QZXtft6v302r/ZWAEasqVi6fELKRSEekEs6A9wBK+RE9m9s8HBkHPCxk/NDouaNAqX437
ymXWcp1WdgmiL0V1n9UUcuW2Xkk/LE7YiS353J37tDYTfagiB8YyuT+iA9Bpu2JcwX2sWZlNmG4l
1ggrMGfemGp2lVkP7dRBVanPseaukVgsOh3pcbAZQEyo5J4PKTHrfBBLGuv89jae2oeGTYHAoxxs
4v4jB4L2VwOavPlFQ6KnZLS3QQngmP2NFBzjzXVHWNygdPVMfaIQNM7VN41Ip73H53FUWt9F4VnJ
f7bh23UTiyuDngG1W5T32DXnk+XmedXEASOok82o3aA90SbHMV0ZyOLBibKFrtKGMlWiz61knhK3
3rQkdeL91uLkYKTitw8MBPUhOp5pEiY/cm5CcAMLFTRIxaIBpcWNN9o6xci11/DCLZ88LiwT6AFQ
T50n0+JUdkWBy+3EinfjFyrbM/cjuzD7H4hIPxip8DaE4wfwtGdWp0U8OXOyLI51w6PTQBCGGxqL
IdtPxz9yL3wX8maf+d1KUFjwO3Q4wQrCH26Sk5ktV+738LaLtK0l6S/TvCvzyDbT9x8+YIMnBPLf
4uqcS8vr1UBLTN7LhXIYx0fBQqbzcN0lFryOx/jUc4DX8Sab+XZeN3GalyiWxWhUb9rh/U599vnJ
/MmqmGmaR3So8uIP7MG7Jca8/+dLQFZRFZ1Yheck2HXrD3GqTsBmyCSHzdoCLM3O6ednd6YGEeiq
R23G8ZJdHL72xgduSirZ+r9slaC45gojpsA5mcdATyqaBcwM0RfZPw5BYhtKu7IUC1EMlVvKHxNu
Y1I1OV+KIOnzQjYAiBgIr6JGsJGz3BZ7z+7ltSv6UgQA5/KXvZDln9NRQBCQjZrXBLC8Ko4SQyRb
j5sk7So7a9ODHAYHUoIrsW1pP3IdYGyUkBaKSH6TeoEAjCwWvE+QQN11VflquB/ZL8gpEaMxhPLM
bBYlJs1UgzBwRnjdx0dlZZEWHI5GdFrDyYoiKzrHCrVjIOdpI/eOXO7Nr0G9u75dlgC0Z9+fnQCJ
2RVGIYy9o0qNPYr1JlcRVt5UpWlLyW1rfc6qG7F5UATLDo0V4wsOSO8RuXHAmKSX59mJJLVyegWV
jobR2KaNJVbu1PSTq78fu0EhitTOlGKc2JTO/VxJxsEwfa9zFOtWaO6GMLLz8ZtcPhXDP134fmoo
qGM44+AHAt110VGlJHEwtILSOonlPwih/lSl2mtQtytzt+AXODWYYJ6jE/PGbN3Cpo6atK1bZ1Rl
e/DfjPL9OeYzAzO/tqxaHoq2aZ0ys5tsr66x/i5sz7Pvzw6Cii51TZ2+byY/PGHbizvD+7Xi3NNz
b/bCPbMx/YaTw2YMJS3K5K6FO0/Ydblqi9ZmtJ6G/F4X452Z3lXgvKC+vG52wa3PrM4uHn4N/Im7
TQsrTmUPcmrHI7gdsKwNTWXXTS15waSJgSaKRFfSPCUBW2gXQ6fYOmH5oh2ktY7uhbANnO/fz892
TtOIqpsYfH4gWRkdwnprNY+VRmP3oVjj1VweCm0jEwEPkm6ztcoM1auULGsh5n6V6mSbi8n++mQt
rcuEeuNiA7fhBfRNTmAnU0u5ceL6i1oiIa9q9lT5Hsw1GsWlsfAAAd7J8XpZbRXMKJTF3Gsc309p
aPs5vl0fycr358uep0Kr9v9H2pc1R4oz0f4iIkDsr1CLXd6w3XYvL4TbPc2OAIFYfv096ntvd5VK
UYT9RczMi2PI0pZKZZ48JymHxz5ixqagm8ufVx3No58vK+2MZlMVSY+fbwLwkd8s04G1K2GaYi3Q
WAM8GzEgF4pJOj2ZjE167yZl/5gZB5T3SvOKQgtvDWCmKnvDDMoLHvA5on3v1MxclJVhVKRHFy2S
xOMUxO23Ov4Zk9exfAFpQL3lTuBGWRmmzo4ZoZ1cXZ7K83HiAQdGDjQ+AIQGeqrTH8BHs54rAqKn
rHtHx+PSv1F6t3qRnu8HyEjpCHVQEgS7iAzxwE+gCHJ8hnPqBi1tg2yNRGjNguQJIFBE/VZYSJsA
dRpQl12eJ+X3heiWBeoIPEalBKFWuy3Vc8Ies1eq/TfRt8ufP9/RmCDMzZ99cB4CkLbseKPnPeAc
V1YW0vIT/Nl4bALHA6yLKIKcdV7wvJ+BSWm1yNn7PAsq/uHWDmHAx/sS9EeCkUBykE2c6CBnLeKo
vKVJiGvlg1MkfV7aqW1bVzO38fmk3KApHCWVX4n90VKDZEM+9aiAFX2cx1E8mECyFsG4dvee7SNY
AGofBx7AemDFJQu+yRIQo4r+5vkt9rZVupYnO9tJkgHpAeig06Iifu9HeT50W5Nzc9MN5Xgo2sX5
aEIBpgSmXvTmCxySdOZqU5vyllA/sow7Q6dhC7TC+GF0PYy4AqiF5nzQ0XnSsoPlLLUSsNBFkG7W
d1NqJteE1MVHkwrCiiBXQpYJJ0T2w+PS1Yx06JLjdfENOZKbhJKPxqswAYUwvPnBEyckCU897djW
7oz6bhzlffLg8/F+osWKM1etPT4uWkJEHVI+gVacWBaNtTiyGuvK7rP7kiTb1Gg+YQakjWjLNoSS
nkyaADlwEMEUfvLoenH8zAsgAiE52ofVXK+xTKiOy7Epye2aizFXI0/Tx43F3k32ftmlKL/+x+2i
AxzIK+nrFprlHWiricZFT9susbNsBzQ4bC9bUa0KCO5w/YFbHggvaeF9I5uL3rXRgUl+d+VbG/eB
xj5cIhGpPR28RjiK0JiVX/nlbA9575Xoq3Mpigth36OXy6abPv8wp6ZkSUzq0ZuFz67B2wX9DHVM
HiuPvejD8nOalre0XbaInb/7/fj78gyKM37yTBImUVdHDy2YjoAvPjU5ZrlDQNyTPM4kCTNkswt7
jxaUzF3DXZ2DbiVLkvdsvAUduJ0LP2Dm5t7uyH850l1bL9GdvTn5STil4IHLjHoJUSvqggp0nY8p
nMpaQko5ZDASgwQMrZLnnTg5WPNSnSWP1LfDtn7SFuCore+mvzK1is2JHixA6gH1BeeNfB8Z/UyM
ye7R9OrESWhmlbGH3mcS1k3W7y6vojhNZ6t4ZEqa274E5Rxv5uRxmXmkzXMdgg0uD1JkcqhthOCZ
BNnOuCl591EQj1hUD1E8HlcQRpbPRpU3MxktTYsKGxwiS9b8Rpb80S4yMPsvv9DA+eoBJb8Srih8
i+j20VGOB0chaj2ne5ZXc5t7Q5M8Qk/oKrXqK6Gfe3lClWsHIkvRdu3huSgdi4aaldU6afJYj8W4
Gf1u+lrbnb0pqsxbuR/Fp+S1E3VLlA7QnwzMyelo/HbSEd7Bh7luzg60TCjUwStzA/Goaat7/Ksx
0TUiCNURwA3zRxAebF1yyG0WueaUzEgezQlkIxZ5sG195xrVjmTdCgxJNZMC446XECxBwOZ0eLFX
jAiO4WCIvbP5fTf87PnHL02M5Z8JMdojtwn4E+poRQIWgg7CFck7c+8c/mFUO/bbsRFpRyxpZSUI
8ZPHAQ35wVQWbyn/cPlS2BBwHLEkwFRJUV/p6aPJPTTo9V6/Xdy7brG31fDhDlfJipQ+bNtyGGYA
zx9N2s0gOe7K69pbVUZQrvvRWKRtzWJjaUAJBytQdyOtccMp3uE98v8fP6kQS0f/FSJAYIclZ9Dz
hjR8weLDA15lTbwrwPReet4ntjEYdIGmA3kABMuk4bSolC4sH+PIg73AYHW1Tcf5wZ3IGn23yrsB
2QtIhhgP0sjSbnYbL4UKA956SfoMVdRoTsiKy1GtDQFRgCBRBApfHkw6oCCj9TSOqm72N8yafxX2
YtykbbZWklM5GkT90AeH6ipwH9KpKeLWqkmTxhFjZRuapLP31EhCRJ5N6GCVVu5B1dyBrAUgcqCj
cb1Lq9R0LjfjDm47j/e8mQI+rVH0qKbu2IIUoi2W1ptzCwulHxTOfdHdgRzs4zsaPUngyLNE2Ue+
e0w8XpzZyOAx463zFhc7+7//zYAULcx4Q6E1M4ErQ3NkWMWsxYFhY0DNhKyMRbUgx2ORTqc7a4Ud
U4xFL8awzV669OsnxoITCZw9EaS30mkBRaNNaIsAJDXui/KGsEf2icyFiG/+mhB7/Oh6abhpownd
0aLY18N8QAop+SjaBx752IJ0SpykM0gyYRBLsZtGI8yWZut6dVj1j5dnS0y3HGscG5JWfvGWhZAW
K1+B3LY4NPzeLw8AmllekJX4J7xsTrn6IIgQMHsk4Xxp5mrTQzlZw7iqgLb1Jp/KzccNgAwUD2Xh
zc4awPPcbhc2My3yrXejef99+evi58mzBXcPKQWRUToLAmnC2gEpgTjSnJ/xQu7L/oVmdmBqa0Ko
qmWxQQwAn6/jFSuDZAaseZ9lNaLougHLdlziSQREWxk2A7ewI9J5P1tT9VQ0Dd2DQc9dieJV6wRg
CXwmwlB0GEtu0y70sjecUousYgkXg0IG5RO3NGJpdJWA6h6az5IfKHLcdFAs1qLGhebMRPX4UObU
vKpYXO4ur5o4LGerhtVCDQbUk2cKuU6fNTVvFi1KkGGs2ysNGdnaasKs+I6T/ImnCMqwyKCJhwIY
pU99A+vp4gG9rUVmunVB37DWJKNcmaPvSyeI8SXtqqTHBk9uXRa47cvlyVr7vuR5zMZGHODi91fj
xuc5EKffLxswhEs5W46jEUgup4uZ3zNhIfOgQhIYWZC/au/mo/Zu/PmXa2DCDCD6jg7ELIjBoPl8
+ReIJTj7AT4B/Ey8T5G/OV0iLfNmM4s53PewTctwgkRgvbLlFLOIzKYHoIF4C+tyN1496klFvdSL
qO1cY7x3ZuxuLo9C4YtOTEhB+wj2G322NDeiqfla+XippdnDMOV1aLjTWsVHaUy0RiN/IR7a0mlt
QcHfdw7FeFp+DcLyA12WIZg685r0KJxeHpliffDyhW6Xi3ZhJIqlLWi7mlmnyFRE3tjvaupes5SH
Zeyv+DiVGaBAgM5DWA2cnuTjwDnGe2+hbuTGdyR9NucH3r5dHonC82AcIDgDnFI0P0smWDkNdGlz
P4Lq5X91adxrKSiZciM1Ai/Tnkm3pgn8J70i7e0Ti2JjHoUmjJiQlcoyPxqHEVxjbJ/YdJtW3r3l
gJwEtE+tbR2c2nm2AERpku4V0gBPkGFYGbji/kLDAkrrkN4CE5W8X9iULiZEoZAcx/s1oCNkyRf9
uqqybZOR34U5p0FXZ2DhW5MLUDgX9NchTkbDJYJl+VqZxqqIAZDwIxM9fXszyauHbukhVY320bB1
punGSJw0yEt/jU1Oudb4MpowYd2RddjzsvA8J9b8yKgH63YBJPjKadwKFVILohu+3YHwK0/M9Ofl
LfYn+D9bcXCZYJcB+4P77XTFJ8fN+qxDqU5bnOH35JD02mBT+71qoZ0NAqPsLh6SMkzI0F617VRt
ayghfokZoRv8X0VoaK0bcPGkNLBkE1pZIKRjLtxdU95W+RAw8/z9odJhGIwGNB9Z7EfAY6Rh4Wrl
xk3r4nuXc0C9sJO2l2dGdb6P7UlHwWhHnrRDFkc9tGy99BCnVlCz18tG1gYlfsTReZvSMXbKCUaq
MnDJNvV2lIeLu/IcUF0nKOWDpc218DKQUxqcOx4jIGOJin4+oFNnMy/ux+MxcmRCRpGMAKjUZqN5
Udmn/5nFEGlEe7H8fv6Ec4cMGdIZFtpLQF1zOmH16GmO06d+xJOnhIGZe7J2yfDf5VVRzRecOviZ
gWQVjSynRnIyWOViwAvWOTL5UHqf1sSaVOt+bEHaXM7CdBIXsECXq8a7ap2f1bu5JvmocilQMcS5
RjLLPYN7VqmraWXue1FD57ADHjf3fxjDL3CFbCvyYdAF2HPRXICKqSAwwsvjdM5ioy51mhl+1JqH
sd4BInt5TVTHEWB1RESomwk+ytPv574Vx/mo+1EJsZoti90ah7KM99DXyneXTf3pR5d94rEtySei
PzJpOmP0o4bpL2kXf2mZczf546Guy+c8tR8LLdVDZvsbrwOi8bJ15UDByYNXALSDkHU6HShPmTaz
ecbmG8wa1OSlab8Ps+N/d5a+XYlhlNvwyJYUKuV5Zy2+DRQjfVnMMqDWW6YH7YprIGfISbE1oFGH
coQjaK3E34+cHJDTfZFnBbAHbkNui7FvtxkysHdTPSUbnRXzpmsd+2VZfHJdFQPaE5eyCZlWtXc2
t6prx+Z8M42uuy1La7lqp2W5gRJUfRPbUO1IITmwqVorub68Dqq5EeA+iOMKyjQ5jMx7be67xYVq
n5nvTefKtq9sHUqfDfnEgh8bkh40xpi1aAWAPKBtAcPm2qlzXXG9+dpCUn1lZ6scm4t8M1q4UYs6
U6bSIGmfZ6SKo2ncGT+aYuWMKj8vGBDQAgC6Ejl6stFZDa4lQHK84saJjGIFlaGMTgFLI56A4qNE
L/kAj00GbyoLsUqWzM8O7YtboLHzYLRBxjYnULwb3WK4SSvqPrZNNb2QMbceJuD0d5Vu8Ee3ytc4
S5VDhpS2oGLUATaT9nafxDUidKTxzXSj22GhbS7vQlVAivAfLWggsAXeVLqKFo/mPYjhkY7U6A9t
aW9nPbsd86g3vCHoquZ3FlufMYkCs4PWPREASY+1YoCGBZ+wH7Py3banoB+coPLfjNkL9M4IB/YJ
JwTCVx3FVyRyIPp46h4alD0SFyRMkblEg5GHs/aj1rc2ntaXp1K5VEd2JK+uU0fLmO3FkQ5WPZpW
wVqEqjLgAZUEfWXk+ADuOB1InY+9OWQI5uatYV57dAXmuvZ58fcjN2prpCMUxAWRv+RT4LPpKe7i
FV+9ZkMKr8ANnsdVAhs8ibLpkKGx6uOLcDxH0u3m+kW6NAbmiN3r/LlLV1yE6vI8/rx0oRlpjUZX
OxFOu7pNWPxjMZ2nxGu/Xh7FmhnJZadxzaDpCTNZvY9NcJ6F05rAn9IEnIpgIoWIh1y08Vlt1gl3
0WDgbTztCqprzFq54ZSLfWRCGkXd913PGEyk6X40w2xNPl11g6LghIvGN8FfJIdsVeHk08R5HI36
Pk5QFth1y4+2XGljVFoBlxQaJYUKn8xlaeaVX7t6i0thCNOHygrYc9WvuA4V1ggl4X9GJJ84ND1w
uH6Dc9EnNaqA0zOCblDMFMlm7rKXjDjRWHjfrL7YU7vcoWXj8fKOWxmlfM+ANNWtFo4fkNTNYart
27E2n8tk2pS+s4ZPU249QIzgwhxEbnIJLC/YVIC31o/6LBjmPViNTG3FDahN+Eh3QGwBfGCSLyvA
Y45+RDzmU/IbehIgzuLB7KyVQVSXp2fhCQSGLAEnkm6WhWTa1OCBF3WZU/4gaTO+li6ZdrrbG4dk
ABc3soj5hrdotL28XErL4A0AihRsoUi0nvpqs3TzKvXg5mqef0M17tECcei0WK95o7sB0BGbmq3x
8yi3iGPCZYCXEXKDUijCenMx3WFBnb+Y+ZVRVHMwTu0ILmhND5E273aXx6hcQ7TaCdpLsEn+4S46
uo+MHuFYniFJl5lfkux318zgeVjjr1D5KN8UtXdEB+j6lg6ei4C1LEfiRQC+IfU0be1hjb9L9Uw+
MiGnLjjS77mWmx7y+T/L5GUkEIsNmzQNxvb75RlbGYy8H0mijw66OLyIk43hhWuEu2uflwKcYuwc
rUceIMq9t7H99uHuUTzjwHKG9xuuJISF0nWhFSWSl7HjwdMFSRHwNcln9c//931pqXmvmQvR8H2j
/hbXVZDla8Uv1Y79NwLkj05PZWJ4yTg2nhc59N509na81ePry0uszB0c25BOfje5UDHokXTR9eSa
FsaGAgEU+jXfe/54Y1jVk5a082Y0rS/M7DaXratcwLFxaQd0zETdFfdk1DnO1mF+wPl906YBROLX
bkSxGnKOBCTigtEUKVnkyU7nMsbBz/q6RJWFkqXad/Zgbiezs560bph/VpM5vxo5Rw7Z9MblJh20
/IZ1cX6X+XQMCqMBmHT20KoNOO6D000NRNfy5aEuOHvUqNPd0WqcViIF5QY7+sni70cOq2OUsWnJ
vcgeDmMTDPGKQ1TOPtqqRVcgIOoyNom3ProS3ER8v92BpOpQgrbBLk30pfOVhVYO5ciUdBbx6Iu1
jhdeVFSHvLgu1hp41N93wBmFbnRgNcVJOpqqlJqtwcvai1rfvI479sJN7/3yXlUeRlBD/H8TYjaP
TDAydx2kybzIisEUUL4jDRMimPxEoAHGQZTnkP4WxcdTK8mQ09RuMZAByG1IF8bLllYdCT3ar4Fu
lPcIcO9QQsDao+Xi1FSfLNzXRLoVPYS3zVDt8HY/eKBEYGN96Em/vzx/yiUCnTACDEhVQqvu1Fyi
aWaZghI6mtzrLr9aDXmV38dLFvQdSOlCV/70+7bW6XbWd6i3NOXyxq0SrsytfNQp0srfGz51r1yj
TK9iJP4jdIB2uyZJnO2U6TVKdnE1blPWaFB0L/VPpJkE+BcdkDZ+ni1++dHOKTXKHKgP+9FCrB1k
L3aV8ZmnPE6x6P4Sqt7y00Vzk5zlrPQjF2mW+75ZC7EVk4vrRyA8kGhBN6e0LSur563eIRLQf+QA
raz1w6veK6aQg4EXAlnBGT+W1jRzVQKtHVV5eV/E/u3ckyenzDeoG39JS4Bz3Ypticuf2tq8TXSy
Ev/+Cf6k6wH4I+h1oIhCXHRJn64R4cXUNtQBvMDxkKu4HcjOtFhQdvvcD1j/DCbxIKcHaL2gpNyH
ae2GurvyIxT++OQ3SLfhQqak0UrPjezcg44CtZExq5c9eOKToDfztZ5KpTnwQQu2GMGkIPnkyhss
Z44tF7gDVFuq+y3FfyCr+uFjDyCSaOUTJBdnRR19zk2Dp4YbjaGefPPKFaIT5SDwUhIqwWiFkNMO
SGBRVArhlXnB9naWvc22DsnXbLxCbXFzeSiKGwAamzCCbihBGyOFY2h9mOjsAoLSW71zneYzqh2o
sW/5BB6Xy6b+VE3O9iMaXg1PqGucCaklLRncwa1w2/hL+iWPafqcIW38NAHB9gaaTFwQUN6792eI
ci+UkC6A/l52B5FG79oDGdPW5jNkfWlCt47ZuaGXmeOGDOg4p+gc+ZG63bTJnNbfTYINILZ0LfTj
rrgry3nZTEYM2IbO1nrrFTfOH1IysLADroiU/ukhG/Fs0vrMwm8f3TDlN9YyBpP1qFu/m3TltlY5
LKwT0tAukt1njArE0uIBeDuEe8u+awsc4d+XV0i1GcBMBtgeMsDnStsUsWbceriovcEN2xQPJF6h
w776xJ4DBwV6OwTKA3oJp1PW6RhGi26fyMjcEg/x6gkkujkwT9rV5fGoHgIgQUNpAIEHkMRyNLh4
mcWgsY2TVFoIdq30e2a7Xy2nhBfy7LtmgG5xp22zHBR8/oeppRCQHxuXfJHpz8MIRny8aX392uX9
YeZrdMsqT4HuRaGWZALZJccHY9IvnZGhdhizmhwKp+2e8Wy0vg5W5YVD3a5pXKjt4d2Jnn4bSUUp
HgHRX1GUU4vK/3zPzLuc3efWI9U+HlugJ/OfFfErjmILlLFjChIjWNFB5uG/6+lK34fyIEE0wESX
KUjwZQebEc4tI0VyzdDvWQGpa+MTaQARVP+1IK192XBLa/GUj8xpR5ztJ6IvE4GXSPxYUDyUo690
mia/TtFJzoEs1uYhWHEEqiofNhRIvEHfAJ0qOf04a1pHR28CBq3eO8lh+J1MN3G8zbygm7fjT59t
swKyFhvt++UTK+ZFviIgmSG4HeDgzkDTxFtIT1s8nkv9vopfif3F4hQMGDSY6bccUhKfMAetQ8Eo
olDNpk0/2eib8yPPoXuUXG6JBlxk5U3BbACAWduWFpjVsMYJp9p/gPj9NSv+frTB/a5OKwZ+j2iq
jC+zZ3x3DLy/PjM0EICiTKtQ6rYz5tWtgZfQAJRGEY9BVuWBtnxH+wG4w5F0WQunVZcHyPE96HGg
nfqsZ2t0M+62qY3Lo76xir3TXZfl9vKYVO7nyMRZlpC5TptSw0Pt2buuLOMFm0MP6hqkup3x32ds
IdmJ0onQvJbudbvKrKYA6j0as+bdhLZtzYs0dE3nPw8HbsUhKQcGJnuhRu+Lqu/phmiQ3sHW5x7w
1E16x5pC3yy6QcNx8Jp71k5r6BpV0IK6MrLGkG3BDpFu4Lhs45lMFhQel2s8xNEv2tv7rrh2P6zr
I2gIRSSO2BJy7nIOI1tQV88AJX3s8h+D8Xv+RGoaTe5CAwCzdt6KtvBej3nTpY/EC0dAEO2Po/YQ
bQmqOfS6+GeMdrVns66coYVt0RuAHZG+uLzLFAsBnkHoSYC+SqTwpIXI0RsK7YrEjXhNd5ztzfmn
7VRAeiIBu0ZEoNhkgEpDgBc0umD3/8OtdOR1kNvtjJaPThQ3SUCN/FqflmvgXKFmfHlQCveGhhBE
kGgNBHZYJnDI7NbSqd7b0ZA7QdMH/vyZoaCbDW9r6NfAhnS9zh0pIZNB7Ah6iQ+tWXwZW4pupPbO
YR+WLgPTBXy1qDwCXHK2gyerGPoFDUNRXN042jVZu4JUk4UTAvYRyEKKXurTo5+1BrQ1p8yOQDxT
zHvaP19eDMWNKgLDv983T7+fJ0VD7AXf18ct/VGxYsu6fOt54GLwh8BjH4/doK4AJA6Qc7i+ZaxM
T5xiAfe4FVkoN1+t8s6ochro18VLC1k39/yJoi1QdmuS0Yqgw6Lfu6k/vPE+bjZApvnbhMKTuaPT
3Xo1nklmVeuoqBv+3q5iYzclnr0lHbUe/LHWV/a86nAh64g+KHRcCQYWaZrLzHO1bLAiaMPdIvS7
shNKN1qtOwFQ7CtJdJXX+L8ty3BMQtPi1FhV6nkTOzUmoXqonV9t92KjEbfLgNCr1zg9xbekiAw+
GjkctOKhEivzlS6lPzfVXFkR0SI0O2xQ/w6qfPyEH8SDQgccDpVapJhPR+R5NbOStLUj4j+jyh4Q
/W7RXwrrNl/tX1QOCE5JlL2RHJPvPhBVU+QISjuyk5GHRt8vV0zXxzCd+g9zI8N3IDv615R0tn0f
+PW2LuwIrN+AcP1cJUdWbgRQEv4prp8HKUhLc2/scNqaojJAfYdeTF676SF3jRzSua2x16eeXV/2
KKqtjpIEHu7QssClJe0+pyoHD7qVdoRa5SYuk60FapK45ri/1srCIgUrbz4HGwK3O7IeaKc93RYG
Np/dDZ4dweG/9y4L0US9a/TlBx/9gxHHm8Luvo51uobaVu0RJAxAXgkNaaT2pe3o67Hb+DW2Y+vn
ISt+8eZXytZylSrPj8YaqCkSvLXOmKH9coi5yWwrSrM96R6q+RPwJYBAQV0LXA5iPNkXD2jMMqfE
xe4gG53uWhJk/u7yXlAu0JEJ2e0ZWecuQENEAyRG5koLtMzdcPabu/e8fqtHOyzTNUo4Q2kUp0qU
PREFyDRUUJZlQ+XjDgDmqX8Y2jmP/AGEsHVlEOiezG1QspYe2mk2Dp0HrGRHZxLSzuDIuCfxHQBD
zEl3+pQRiFP1bEuzCfV05CL1DZg6+u4Tzg1HEXl4CGMhrSvtJsvmyFaO4vdOWw10GeaVj1QhOnbW
krnKHQXCtD/Fz/No2+I5mG3AaRKZPf9i6f3Wcpy1qozK5QhMvCgZgv5BDu6ITonmtrjoFv3rTNot
IueAtz9Jh9YGg+8vby/1gESw6osTIofHpES+WB8XK9KXB8+9ntaEDFTfBxgDjyB09oH/TVoZVqZV
ohEER6AVfyHFcm3Ma5kglSs5NiGFqlnl5QlbYgtwAAvEy5356nNabQw2rLhlVaCHTQYyOwKEP+BA
p77SNLUyRoTjRglLnJCx/qmlznMJ7KXVDVsjWQ5un32/vD7KwcFL4nmKvPFZuaVZKs0YO92N/A5J
yCn2IUNqE7Z1qF78umxKtVRIFUNpBh1HcMvSUi3JsvAhXdzIsPJdktu7Wa8/Du5FUtpFhIZaiODs
OZ3BjNamwRzmRk4bxdpd+fiJEaChWJQ/ICwtN5VMremmUIJ1I2vet5t6rVfiT7OrfFlCUu3v96UZ
MhbmFlaO75dQKLQDq8uraKzy9ns7Mv59zgayhQhR+TZ1nRWxWM/xnK1iwPVTtFXqVbkvSZXu3ALl
ssKAcJiljxzq505y2ywsC+dh6kPeDeZGR1Pkpi4HmgZwQsmXy9Ok2sfo+kR8iyYi0EAI73/0TCUJ
I36Wtl7Exm1Vb9By+g3KCSMLIbl42ZIqkDmyJKeThjgGjXjOkKDvrGdC54fOWw7JYj6MZvvzfzMl
HU7XjLW0qBovciuKTJy1aVtxX9bBzNZaWZQH5d/8mVLQadRQRKE5Wq9ne5M1gbYWGylnDYGzKHgR
xIBS+DfXvEWDskBz5PahBXui7m6H3r6bEm3lPIoNe7ahjyxJ0d/kZKY+EVhi/VtdGwH33z1rQq16
CfxuDaeqnLYjY9Lp8eKUZrUFLFXpkACRQaDlH8fFQxH638RJN4Gtx9Xsz3iXgsd0dnZk/Fqu+YC1
QUhnJ8nnvBsZTFTjk9v/tKz95W2s8vdHQ5DhrcBQcDdNMUmN/zLZP6g3B/lq8H0uYYFn07EV6bBU
bed1bAZTgcmmHe2alyzOvy7+dMchTA9g7cNiDnVgW9Ut8rObQW/uKPkECSl+g8iOgmfunHQqnkct
sZPZjZhW7vPW3Sd+8p0l7qcm9J8ZsaBHzo7Reki8ArdaWjRXhU/eLcPfDUW1svWU+8LC+1pUXFE5
kvaF4U8N8bQBxOjJV5rh9bRGzK7cGJDpE4VWA5LP0unJU7d2Ug7YXard2eArn/RHr13FO4qFP3MI
R1akE1Q0Qz9aDcAK8dxtWjaFnheHjD+0WhaQ+SvU3fvBDbJUQGzWuDrUIwScHFh2W6TqT1fKSY1i
aDKAMur4bqmuMyvMP0GBiZTZPxPSZiCF4WS0hwnWBTbfp2udpspdgLBdtMgBj3cWIZZLXieJi10Q
u9+bnH8lZry97CDUZxfYlT8VYqBKpGnqSmKyFlnAiPr00Ui8R61p+9DOkWTJ6zebJVeFbgYL9oax
8INX+VbQQ6ny8q9QXlEAtWCMIoyQ6fNLkoH0187daGiD1t4430oKDfoVI8o45ciI5KXiRq9dzYKR
EdIQ6SZumP1fl3rJD83Xh7eegljUzzHODDK3K+WicxkE4SHhItGHDd74swJ27tCiKj3wnpht/SWl
xR4Y/U2PFiiDdF/QGrp3muwBMkAhsO6v/mw0gdfpd3rmb7Om/1YV/MtnJhx8XaKgLhoWTw/HOCbL
wGnsRGgV7h+B3Smf9JzNTyz1rX1CQNp32Z5wJ2eOANV1oY8AjyjXv7U5K/RJLwDzKg+ZeQNFTdTm
LOtqKa8uGzJULgfuTLDQAUZ31vsJWuG6xK9wRDMbCXoOKcrYM/ea614VjO+HRrvOWupCFobuEmO4
Sifj6fJPUG1mFPrhVLHOUNeQ9hlK1KBwQBpH1KiD3npv2J0DbPMq0Y3KOxzbkeLGfIlbp501jLTa
mzEIMDaXx6FM3fvQWkPvM+wA3nG6SfS4XJZyMJzILRtwqsR92u1bHSCChTrGLQFScNdp/S9/cJa9
Bx3bK8NNx/vRZs3jMHJ+3efpfDWlxWcy3Ee/S34GOCl4c8mAJZ7N/NBTGto1CxpnpcNWPb1/Ry/3
naSFUWDTwDHGFYo8G3MtL6O6n3xc7fDtaBgDEO10dktm6XFq4orPY+8Hs+JD7NBvMXR3Lq+icjdC
vszyfchinGnulECGOZozwfMY/k3Te1edE78b9fjN7JrPhOS4R/7aknakn3t4M8+AWQ5Ds4kreg/U
90r8pXLiGAgyP9ABOOcaRF62J8gzOgAthHm8Ye1udLYFDUh3Y649nJQrdGRLes4Au5hBkwFOsim8
wKFviKRDu1+5GpTrg9Q1WoNEalQu1xjUGke0JSDJwJ846cKZuds21wCfWVZco3JDA4OEuQOv7Tlh
t24OugFGiCiBt8h4/jWd6jUQi3LK/tmQL/JiiD00jMAGVH8eWiu7MszmVhvIykNTORTQLv1BHYEq
Ufz9KArP6mLqMpA0R2Nj/6r18ol61UpdVHVjCebC/29CuiHbvkZvXQsTSEITO/SKrabddlPYkOfL
B1Q5ZULTALgf0CfLqPYECYbE6fD8H3yIfzvmFTJRe7fMVw6Ocp8hY4oyLxoPzzt+Sa53LJkFr82V
5b/ON1n5SMyVLaYYCwIsgBUAKUKyX8bg+CCAMRqRAKjK57IeA8KR1lpr2VwzIlzE0eLrSTHwMseb
maTV3lr2yRJZdA04qTQiSvwom+GVLN99cQEyLgqpmagv7dfZZ5up6r/3ur+9vPiKjYzO+79m5Kss
ThZj6hag7XnKX0eaHfC2fLlsQrHwMIHngyBZAMpLmi4ng+ynJUDIZfpC6tfefe7r12xlEyvHgX4V
H9A1lK7kHJPmdEMO7lk3mniQLqHx8ecweKtdBNF4qaA1WAqpkqTVF493uPGnoJ431FnxJ4rDfvJ9
6eJqDTo2gHUgHGaDFUx1tWHdsBmGngc6TV/iyVwBBKgWBfAU8HFBfdu2fAnFD43caUSly4mcHCq8
wCyyHQrArbWy9spxIYQBMBSR8BmA33I7xP4VJDDHZb5BgtAKwJZ3Z8zDLnH8Q8nXtoEq+hbXGERF
QQUFLRhxrI7OZpsW+qB51ImMpnV+xHqSHvoSCaeEWkU4T/O3qip2sZNTiNGMzje/WoadHTufyG6g
PIuLAZ4OEyx3ypNuaBvIhjsRcW60+PukQfkD9bvLB0s5uegiE3BewV8iBXBpbubE7UENb6DlQ7Rs
7Re9fFlq9xWE6wcbVcPL9sT3pDeUh1D8/9k7Y4RqWo8ueYPQJynwDt94g1CBC3M3nMHmk/GwW64v
G1QdaiHQAjwxiABsGbRVwcNnvTvhgeFuTBbUT//b56X5m/oCcuo6Pm8P36aD7n7m87hOofkCPAfq
9qdb0asp73QNn6/cG5/eW59AMuJm+Pd9sT2OtvqYsWZmMb5fXhNj12a7y7Oj2l2gJQBcQ9RuQXt3
+vm5tbWcL7odLWWTBdZs74aYOQFYCqaw9+si0Pjai2fNpBRV+SPE2yYy21Hd5KEOtWvubGbuBxZ5
H714c3l8qs0FzAlAoIC6kbNotKhH0dUBpIhXv+b6o7//nz4vB6JjC21r0uLzuV4AaOUE+seBppDz
+T+kfVdvpMj39idCoggF3JI62u529twgewJQhCpy+PT/h9X7/rYbI6PxSrsXO6OluvKpc56AGjf0
uvGsms8PrZS6BV9EhT5baToFRGf9HsftSitL9wQO04kwPon4zZOYdRSWI/h46knJNunod8VWqbbD
mp3CYivA8AOqPZloz/tSFlJFCThsp7FPnF41dmamhEjQRruhad6+npjFtqBmjLUN/QhE19frmtOs
tEJSK6e8NH4h+BrtouFvUWTAa4V2ay/SKbiZn5kosUIQGpyvyaD3urUs0UIAQnv1NNTBcSwUA85k
kscsUjmDlb+oFqptTWqtAXmWFjeQcRNJzwBkY34NjtGYQJglVE9y0zwOUrYNa2PlfbLYBNgCUI+c
NOnmWKE87os0MiOsDHGgyYeOwOvvJ2rCg6L6bQFQNY+AodyDqr7FtRPunBFA+kKY76Ab6tu0i0I3
4Op3Qm6EwuAPQwkANJ/ZyoAInq4KGWudVH37o7bU7JmWtHOF0o3O132bwpBPy+IfqBVeRNChnl09
6UgHxZAK7RQk/EYDpp4a4yHg7Dtz9G8z8+obH3hfigjFe6SQitxJ1l7bi2tgArqDgGMBLjYbMcKM
ivcU3x/7UxO8m2QlfFwcJnjXItcC0gFQvNe7p1XT0opSSz0lgXjUtW5rxcGvsbJevzEb/zbzDynw
4iYdUZwOupKquKnVwjVzpbW1WIKb9hDRlbh7pUf/xK8XTUUUXn5RbqonAfq0Do0PGtvGWtlrGvZP
q+uiP8r1sFUoPMXyEALtC3KrYiOLJG0zg2ueGPXcNYo+BPVhFRq11DVk2JHaAcEftjWzo26Eh8OE
G9dOcuZJ2jYKb1jy9ylRPIWhIIASBpDT+vQTLkZPNEMMAwwZ0OIxfe2C4jbqw5WobbEXF01M18dF
E5SEWaRzVTvh1Cwek1iLXT3LpLduJI339bLTli4HEJuRfcX5CdLA7FXZExi8qVGon6wglexKRIon
kcj6PXCp38Uh48dsHAaf5wV3zSqgjhBS78hiiCS7kSS8YUyNNzYiMsmvmp47CpervTmQArzlMrDx
Pgo8IYjsWEplbZU8V7yWQ0ArBK3IlyGR6g74/7ME9I6BEhtpQPpThnPqTWZJxDO6ULIjoxtc6AIA
v9MjRHBq04y9poVfwxA240019AhsIQiAlFGUMg8FLmJ3WZw8lbRoHRZHsZvn1uBWnRbfyW3wjfQy
QJsAgQNTJqPMOlsSvIj7SqsBaLZky1VVWEtIJQiOkLBIrJULaXFpXDQ1WxpRGGmF1UUAZ1tOSm9K
aOyvGSUtrgiUIAlgBEBnz+886D6PLDVwoPK2Pk65f8GD0BPleIASSmDrVkfAMVxzNVs6xrFtUeaV
IU2Ak/Z6zTdaHVaNpKknJNbegcxBUqte2bmLY3fRxGzsrDgM2jZV1VNOiDsQ/d7qybbM+93XW2px
/CAzbkLiCEIZn84gnvRS3hi4MOr6ucqb/ViiNNSJyB7CzMOS+A349ErXFkcP+Q1ktTVrUti7Hr1R
CpWkjRHi0ewe3iV6c/66TwtDBwd74P+gn44ocl4qrdPKEnBPU4EC2g8UrDUztlv+9HUjC1ExokVo
4cIaA4fR/CjifdBIvMe9ZJRZZEOIhDw0aia8TEiap3WErrwrFgYN5UmUSMEJB1NkHj12ddX2TVtr
J0NlXqDobtGupOwWe3TRwvQLLg7yTkpHq0vRQhMF97lubRspOlhqsQnk5OPrwVvsDIwnID2D9wuY
wddNUdIGI/5cPRV4TBiSZ42y/3ULi2vg3xbmgRxIDHgSKwhN+zj+M1KtALiy3Iu4+Ia5OeCy2D46
yHJQdZhd4nCm6so0CNRTV4vfUkAi2xzVCC685RrGfRqUWZBy1dJsfgT4gKMyYMVJrzXztOfJFsBw
GuaK3BuHlfzq4vjRyRQAcANUxWeBKh5J/y8iClTxOAy1b2b5hndrHnH/zMO8U5P1C+Ay8FP/JFSh
KWNZx7RTTnHSDk5OjHKnJjTc8L6B/AYxYwtZ0KTeKA3Cr7QBGp5IEQUPpjLPg5bLW5TtiROpcjYi
JRtLLxTuY04Yxwm8Y3h8iCFEeEtTkruDWolnYpbZHWrepYOaP/wuIMzlt7TuoU2EY1aDcDI0HcbU
U4KC+Q3oZrIdVFr8QKxWymxDQL9naPVh18Z5vCeNyI6dXt7KelT4Q7I1zcY3Q9dMXTl/7OFHJznD
2BxZWGg3uMmRasxE6SZm9KJ2YXaMYJgIGWjOdgY8iB+yoLA2FU/yxm6McfCUKqauOdTFUwJMlquH
muHRQJPOXT/CvqiXDYcbufGmpo32FDUp96lCaq9u5bU65NJiAC9tkiMHQwhv1+vtagkViVNZKCc9
YS8hvHogHQm7a5Nuvt60S8cCigU4TVGOAt591k4S8oxYoldOveLAYdvWkjXTpJUW/tHwvzjjslIy
mmGQ0ZP2oa+f9LU0wsJDAjQKJAFByLbA0JxG8uL7hWRZEeGqctLU0I35sGlBOarMD27+5rRb2aNk
6cSePNSQcATT/JOEBDTBqropKnIaYqo/Rkxu/Yroxl3al53LBU2e8V/UlYUmHqshPKmtNO5yoQwO
vD8CF0ZDxOO5Vj5rZlMeiwQ2M19P6NIPBDkPd7yBxOEnFqUksFh05HNOZWFmOzXo0m3bBew9DeNo
p4kxWrkkFxcqcvso9MKuEdDU6+HPQk2NBTKAJ9ih2yW579PKlsI1c5bFRXTRymyZBkMxQvcRrRRl
7XaQc7KGNcry0joCfQHFOdyOBsKM646UY6uGHRvJiZrDPjJp48pKc6MEJQSWRHaoSzNcidWXOqWA
9gFlL4jTf8ruSrBKGYBOwt4D5Nyvm+3XK2Hx85NaPHSV4DczLzeaGRh0UhmpE08T5+x9lHwDkYhy
Jmj+Fo65z1rEsWTGdWEGSIlWe8Z/1GHkdTRyilR1/74rlw0p13MzZEYlqIxUIb4OhfRtmiUrg7U0
+5ctzGKKssv7AchHnFJjqTzmtGpd4P2EJ1U6uanzIPSj0fyGbwDGD9oFGEHQrOcRkwT3nLatGBKv
yl4pf0OAeyWFt7QELhuYPd7TLlPrRKABuXODPVimX0/L0t4HOGuSwgNgAqvseloAVWzKKRFxokZ/
F/Hc68biVu6klWYWHkygxssyWOGwNUdt77qZLqgikDOIcqJlbSNOt5PsAWLXW54/DeVZzqOV1TYd
JvMAaRI9QzSMeYE5xnV7HBdIJ6eZetJjaRsr5SvNQx9Yuy1p2jumhR6heLvLevP89XAuwYzRJAC+
MAhGtnJubgpScwKsNB6gapGUTlVqB1UBtJj37ogz1iYwVQVapPqlZMODahU/kH7p7Sxs5ZWDaXHA
IWwOfAoOJzwZrgdAiZqJk1ZgXpN9X7aeleY2SKluEIyuQhIXDgUrC3VpJUFJBVJseKJOedTrFiWe
6aQgg3LKzIMy7sJ6X7UrV/fSXrhsYro4L+IE0RJkFjtEOjJ/qm/SeOUpt/b52ZiNTS4K1UJUHTWv
qvH690ly1Jf/HZ9pxi5+vF4I0oL2rJyUZ72vXRp+54S9bGB2wapak+LJgQayfkvlAlf4dy4LDXAC
CL/CQNics89HVMlImVHllBTwtu1AF9vUA2kdo7Yqm+pVsLKIp/mc72JkiyBpiYwHwS01GzIUL+oK
2cUTTGOdaBzsOL+T9Z+K+Q1FY0hkIEUKegDQaXOcnZQoYRIaoNsK4g1uKLyvT4WlfmAPwjMOZXQU
MWYzU3YijVjeg7VfHeXozDnUrrcg4K4M19L6xQMAvHM4VCKBM1u/iSjgLBCq+ilVHdrbQl65YJd2
OHQppvwnsoafeKJtUbGk6Cr9lIlbo4YlF6Q/N1+P1GIXJk3h6eEEkYPZjBc12B9VBQ2MDMTHY7vG
dFv8PCJDrGEs4U+yi0MoMqUPMv1URx8FNAC0pPC/7sDiVBsG8E4o92Pdzna5VoygVoSYap7a/X0R
ujnz3G80AS4wrtFJzOif983FQVIFZYSAPdBPNPCMrLBjZAMz9rMV7/+tndlyMkQZRgI6WadOG/y4
x70FYlGu7MxmLYpeXFgXPZoNGhD2KueIfk9W58fAbo1+2K7My3ITpgzFGDwMPj3Gm5gzbgUthJlY
9Vsqx7uxY2+Iu1fqbosLzPpfM3M4BvgPbJAiQEsSmWyjMfa6/PHrWVnqCJ6ukIdB5geQrNmsKCQu
EK6NGKsxtDV+P/EiYHP9dSOoDi0cvROfDMV9CEwh1X199Fa9UaSZCYEDeCTZo6a/NXgUDqjB1OXr
0NymSA6PFfNC0W3gg2qT8kkLi9yOY+j3D5Er+uYjbiHpnAeOIjofsZpTd53HWuggSf02CIDjivZW
p28VHu3U/pBqT5VQbUMtj5oRwDUpdWj7sypGJ8tPrGMOCEVQftnFhrB5ehPw31nzHAELppW/+sIE
Lo3uWuOZN3DC7SowwyG6xJ3pUxIqGiaE9nv+O9Vl/AxI3hQWaLQukCa97IzWnaHeptJZqH8amCrq
nR+aO0hk22oEmbDuVmuQFquyYwVHcU08ydYuYRtDT+H06wfTGKTbjLyF5WugveRct43yISN3VH0Y
ktjtUtmF2wrsiKGBdNPrsZOMukMod3tVPoaR34TAoqS9g2QYlr/RERgh7aL4LaLckbPWhT9Sqvkl
+dk22i6VT2BT2aVRQa36FxM7nra2JX+wAXKDOnTgsmbTWgnESQ0HuEU7M0CEHTRn7CCGgcePzhvP
Av0qrX/r3WnUvTI5aBLYKxijttgw1tjoG1Nrh3E/o7fgNlRF4nPJjzriVKjmjfsUyUbrQBodYy58
JTReDYvdagGGVvplBr+jVN5q8DhDucdOYT+g3xRD4vExRWISWrfBHqJXDp1yggR57FD1WaoDbv7R
BR6Si6oe2qN0CPLw2EO5nsI4Rm36bcxvdRkkMWpDNXIws2Nfqy7SUkjHWJu+uWUxuYkZ3ZCEOn3e
uV1ZunIk7K4tXTb+jhW+GYW0Z3ri0pLYKhM27XM7Mm9CkNBQk691z8x9MKBhAVToftodu2w7GH7V
3gzRnTm+QvwTkfNNQfy69gTbKP1G4LcqmFgQWJ0wR2k13iktkEu+GRyg65VKgR2XuUMVAXR4tKFy
4jbFYxq9FyFMB6NzGPQOHNbtvt2kgG1KiSNobvPhqZV2qQEv1o1RR3agu6LGogfvI8/dAHl/XjtV
+IpP2l2SOgE5MuSzZT49cPFHNTsiOWtXeX/XNxAMLZ+HsL1pEtOlHb0VZmQ3zT5RuW+Woa/ocH9V
ZdsMIxuzqhnxThpHr2qPofJbJcEulzUnjTObDjta605Hbjh/V7IHNjzH6pHWb4WACAL7IbSDAVvn
FqqoWSjj2ktsmEH7/XjL6K0BhRGo/NlEhv0zvEQD2EYJwzfkxFYabEW4dcMRIP3T88yWSqzme1m5
iUMotU22QcLJ4gyMwcqNddMm4j3JP1A9sFv1iWLI0mQPXQQw74UrSQdDD6D/arq5VMCiO32u04e+
q3F3ZY7Sxruo2EbJjaY2D7II3YQwv0re20a1g6RyNdP7x5VBQKdnJ49IUSHGAYDPgQSYFyoBlPza
M3BE9mBgkebjrQ7f3FhR7QJaXUPE7TG8L6tqy8LYA2caRW1iG2PoReJXAitYACagFbGTtae60Vw2
wBhu/AAgzi0VnEecRccmVhCaNDt4iXtpUN4FRuMxkdsjCs4IObw8Eq7aWS4Lw1Okq64uyEubwtoM
2kbtmbI3ntxUam0HODL1WzL8EPWeRoNDAf9SIs1vTOQPB1cOdbeMUlfTfjPU3SxxauETFvYDXsSv
BbJl+EMlPRP+TFA6LaRXYn4o0Z3QbyN512P7Y7FQ+qGVH9CpsDuR3cjBR923txlwA2bhVenvogcp
sToq0bYSWy2/HWSGE2uwU0ve1gweEOXekF5bLH4mb4P0cch9ArZiBASCUN3Wqp+yWtmVRD8o1lmp
gkOLvzUoZMyDH1LX4gQmDry7wvi2wI4gQ+ClJnULDqGkTHntuwdIYyriDFVWJ2+Vs1IGt0MV2xVH
xZ4yn6nxwczqXa+8GzpAzVpoS8pTE79DaIRD3FnuDlQ/DOY+a5mXa/xMQwiSBJuxPIJLbqRwLthG
uAEsxuxUfWurg6L7pn4cw9uUbhm2qtVjKVvUbXFct6T3tca0Gz4Cb/pbWH5M4Eh3UiarRkAyaust
wIMtKj0r/KgTGczjQ09lTPtRK1yhv7f8vc3OqfoCM1HE9cxu687mYwC8bAsisWqLGkUTdETWb5MM
Lr3tLis7P0d0CNcfrGbhF+oDzze55qv6rpKhap84Zq46ZZ7v5HpjxGSwrbDbxXq8i3GwNObgwOvT
HzrTlszmZ8w7jw7xzhiOmuJScsjw2+nwEgz7SqEAixwVyydSZ2uBisMOqlbkdmA3nHpW7Rf9VuiP
Qpbdon5W65vA1B2ewNElOSnBhlvHrt5BzFk3H1TUj+Q/NENN8JVRn5hnMxQO+Jhau9dJ6FP5LmOv
lflHFYd4zJ+QutyNfeGNI1SrmndgUI6mUrqK+SGQ6xgfSp7YhuSYsqvkvqo8mZnfJ6/IQlpl4RA2
2gwHbFveDRpcX4zenygDQWy6vFM9MEBBH8u2XU1c0LBctWS2pTWezCFfA8hKYRh2qb609esIoKBF
Dk14GJu9VbcbtX+Lxm3SPsOxGLxH7U4JR7uPhhdj0J3Y+BB9uomDJy15TIPWbqoSuAHrGOq3jXVT
Vy5T9rX0XhHuRgnoBOK1SoTTDxrq8b1T1NtAuVOIuOnkY1QlWzZUx1SKNw2/S3TcVyjgH0v1XaoH
1FI+hvYdAE0su2c5eZGatNjwwDhG8c8w123BXC4Njtr+srSjhUilVrET/+T5nsDJsAHgtzU2Iyxb
alneGjy4tVBbkocbPfsIw41Ub0is7pR8dJog9vSs+GGV8Z0UM4J7/VgY1U3CS9RKdLvpjj3rj3rJ
9xZ9CsgNBDgjmCar8Smtns2kc7TgTotPkKL62bCnMXyWe4/GHknvwBi3E80ViDgNCVQA4z1Vf0S6
5ugkcsfkEUwBJ5N0Gyw/nMV3cvCg5PGWFRO/xQ35RqHgaCJeKrIHbp55tWmSH2H/O2AfWfhmjD8C
MF5T5cUSvhndasqdsLwsZk4bFQcN/0KzxmGNtqc8htZuf6wzfrAMt28PiaXappHDr6rYQ13UyTTF
RnrPBazTLsfeoeFDEh405WFsH6vUD/N7Y/ST9Jibj3VkICOXPFe91+iHkkISDqVQ6Q9BNISM/IH0
hqeMhR8I/B+Qdy1KZ9LFVmMcuJtCPOjJXVP6kho6efDQWDC7r9yO+yMcjKX8T5V8sPJnybFz8VNY
CqFbo/QRnA3sjTXNndDoLo0hVEE0O2w7RMJnbiVHPYtcKxy8jISQnNvmMFFuX0ZImJqB6fSh5o4Q
fg6QJaZ7rfIr86013yIJsaZyV5bw5W6Ax7M0e0y0rdF+aG0Oux/d5t3gaD11zPZE6KHBBa7LDCVY
Bhug2knTW02cy/q5q+6bnh1gg+aEmJBAV3dydVJpskFRGjLaYYc3g7LvSfmgGwVeIYfelO0hN280
keM+R+zYsFNfHhql9JLgTPLQLutfJCztfngvqj3Unm3aWT5bk8j+/CCbkkZTQgHoftRQZhn0OApi
y+JRcS5lfVtW2W1p4rezVerW9OK6ToZdtzO92C6e/WmqAGqSoZ0USjN7lJ1/wcrWcoa4Cw4TGGmb
IPl0bA0JV2jQm5vabFN3LFPpVGaDugFPACmbEBRiJk1jw5sPVonGq1j6y8hDEMt1vXX1puRHbczS
XRDDma7sotiJMfg2EgEAghjawygzFS454T0LS5z4vVo/tsqY3CKATJ81kscOrRD6dPqAKl+u9Tga
+sAhpRw7jDSWk1sj30Y0L/0iyjtn5HBzL1Mj88p+tPaa3Ja7DmGsg1Rj7hZV2wD2B5kDF2/6blMb
ibwpecV9qwmsu7Qxqg015OYFaqaNE1DaeKLuJE8fjPzWNEy+g4WAcCuThC+G3ta+MRTKHyiopzs9
6BVmN4kh3eoVMI1WVtMjXIDywwgbhg1YzHiPUSv2I5GrLoWrr0saBIhfP7T/gS7PZxVrB6QHMEQA
P54954sxTkbUX/Mzi7PCdFCNMRyWVynwXbXiRKTPHL2oZZ9VknChMyO5pGxrT0niYWNJJrEhEhD7
QxHQGxor5EmXNB7bEh2NpzLuqjOhiD8Zs4zbQFbGcwNAa5kpklvFKg7pig4PnNfGB4JbPDMl0/JU
SZkUZPAG0So8bwpucrcJre5nGbPaUUop38pWM75EQshrqKDPSQdgZiZ3NEAtkfKd09lUZtZtlSrR
2aht4MjNfPv1aC9+fxJNh7gpUEfabKtWEkkK4Gbw8KI2bE+rZKUE8jn5N2F+/v3+bItaqmh4G+H7
jXUbTnDVW1xawxpj6vOBc93K9PcXB0He5HpcBnp0hpewwg5J4yh/byh83cTU0YsmuqEGUzszMBGv
CNVM07HYPu9WAIefa3TXjcyWfmem+VhDnencRbmPNY7LU7JN/b1nO1LdUfmU8vu/nX8Qd5HkR5kW
ZBJAN6+7pcgwOhtxiCHM8LPgnq3Bvz7P//X3levvG7zrE2ScIJw7HPGPBJ1xxbdi97/1YraKZS3I
tHLqBeQR8/v6G+7LGCQYlaFoCE6kMetED6oi6HjoxFjbPX2s86eoWEkvfl7BGCcdMwGLZ+jOznEa
GWusrlAAcBnGUEfw1ad2q8Q+BDz+esOjIXBGdAV8Lxmw0+sJgRVgX2dDqZ/04FG/Ubu3b8zExedn
60nVa7k1e3yeEJvgoboyTJ+PK/x65F9Rl8JYQTLh+tdr42BxXeNIwMvIcm6RUfnGz8cFiNAFnGlg
x66/r9BcAJqJWsWw5xJCgvD3f/v+7DiEiWcuSzW+j5RoemPxb8CW4I7zv58/OwdruVa6UsPn2xfI
/em4v/rN1x1YWqcGKIkooaN0B8rW9QDFQ1UF4ySRK8ydIBtVJNBVEiuNLM3yZSOzWWbBoIe6ikZo
fiicpF8pOy/2YfL00QCARpAx+zywlwGQUEI/qeadwo+V4gya9/UwLfYARUddQQyMosRsG8iVgFFE
Z+qn0tyBPMK/04PJWE6bkONAp1/PQgD9WLAMBT3JyPzGT8gE43H1jR4ArYFTb5LQm8PSDSPTB6Il
9ARX4taHmbXq8Bbcla9bWboeTIBRAOCnsJmbvxRIGBhmO+nTV6zbwyDkJ6reh76NNvA/efpGU6Au
QTIGaBSU6q/HTEWygKkgN0GxLypcWpktLC+Q10WdDWphDDZPj183uLQGsEMmqxtIInySdAea1qi5
wAiyem9ae3D2v/F9VKIm/p8FqdLZWcVa0vV4TeAs6eR7ldIdU9fEFBa7cNHE9PcXQU8KBGod66is
yYWD/GwrVqZ/aSdCG+9/XZj+/uL7o1ImYa7g+zoq2+2trpwbbeW+W2piom9g1k2stHmAM0iGlSM0
UE9lwn4gD/NaABVio1SycmZNh8bs1SLLMmT1gJ41JnjzdVeI1Nddmk567rHWe+U4Ei9C5oyJdLCT
uCdwlO0V1zBQ9/l6GXzuIAGwHkVvDWLi6OFsGaR6bxJYg0ItABBzPfIMyrzq79fadSOzhTCmGTTZ
UzTCyk0GzyNzZSF8XmjX358tBDMWmRpM35f/tOVDUj18PUYL4iTT90ESwXkpY5RmB6ZO0wIDyBCW
xO2Glcj0FlV9zDq823tNttXesMM6TB3LTD01DnettIZbXZwmqOSYFJSHzzKQEEuXGtZR8MtG/TDK
4ucQZ/4gev7XpwLY7jCzBOxJ0aGSNrugO6SGUjbWqN5Vu9jcrkXaS90AzQKXGg7Sz5JVcGKMtCzi
2qlXO7xGTdRdiG+NaxDPBTfQibT/v3bmKjlxJieVOYqJb5oZfyiIF2jKRDpW7Uj+nAZDfS+TQPtF
BE9e47KUtgLapK9fL5uFzuLMQLSpgEkAasls1RiFHlI+Ao1Ztv1e05tNEzwF5V/f5ZPIPO7yyRIN
fPtZI1pdC1OjdXnmz7IsbOMcoETxdT8WdhdUoKDQDhSGrMhktiaUSBlgBFqV54EWWwoOctlq5//W
xCymiqtAbeKpCZIpP9VSf7co/8YZAQ8lVP8QuU18vOsTtsqkCDL5YGIFJmgxvZNXg/vXnYBm8L8t
KNcttBKkuNQQd0X0OMTbVNn9t8/PTuqg/v8dYCOze+Hgsb8y0dNEzi+hyw7MjmkuoAsgjxRkNSVy
0sInlddD8+3daNdwjwtLSgY6Gjcr+GpT9uB6qMTAkyhvcd3p1oe5i8iPr4dqQYAU+x+AMewH2DJ9
AmFXBBZdSIcgRm8hsQL/IpY6oXXf8daH5bQd48BmwF+1xG9oZN8y1FNW1BkXe/iPwAK08ych6+se
ZoM+FGUEeNT4Mwctqrj/uodLnwekD5A4qHBDznI2gKFVxFmAvNWpl08SewHi4hvfx/sDHBYo/WLv
X//8pKsMVuEBgbrcLkeRd2UtT6fSbKVBbh2aA7o5vZPnFh8qEvxaksrBSYKYmPoxbqUfSOjazABa
BtX+4O9BhOiGAiYYrk4E0/PnSFAMedDm8BmORuKIYJObwpf12inaNeTdwsRgwMBOm15WeOTOBk4e
hCaZI7xRVcB/QFDr/h5ZC11yoEVxhwJOhmjgemaKiExJUSk7Z8Xzz6F4/HreF+6siZKPIMdS4MU+
Zy7VoHurST7kZxUqBK2bqz+sdqWJhRG6amJ2Y/EsY6HeoQndl7KTWq5svM9vQswwqkcQr4MIDeb7
enzMOodtoNlkZzNud1FgOBqBgOEApMzaIbZwXF61NDvv0z4OYi4DRiBFXqygM44EpdebWl0JPxc2
y1U7s4OfwE9Kgnlddm74T+wqm1m/4iHcUzPbkpICRNE3dtVa3wgFIfiK3TI9QaFEND/B+gFKGmGV
nQ39DoHF2gG5sNKuPj+78nuNZTBlLrPz2D1ko2ZnVmonuuV8vZ4XFhtEZcFbmdDuuPtniw2pKLOn
0AE5R91eeEaxkjFbXGyTXMEU3yGlOHXy4gVqoVrfKCzPzky6aekIHtYja+KtonZ/H71QinwreNwo
bMHO8LqhkpNChClsDzLoiDSyrUfNN0aKTvqrCPpRLporWJQl5AXi3kzPrUxcMwHWRnv7ei6WZhzp
zwn+OhmNz4tFUKSiXR+r6RnpAICNAOWs/l5aD16kF01My+FiPuo+CxAd6RCobWWHdU/QLnG/7sTS
jF+2MJvxpJCBAcrQiSB1UXoHTFCvfDxm/lsr06+46AdYqn0SDFp67oBp48mvqgfatGFwcFpZV0tn
y2V3Zpuc4JYP6wgN5aTeJZV1o+nSE9eYq5rxzxYEeOjwHQszXgs114ZxtvsNkUWWxmh6BobMsSw7
yogTFlsYfn09kEv7Hw5pqExPlqaAXV8PJC16wsMB06XlkR02j1H/1/h0rLh/G/gciHWg00jTou7g
VcQKIAXPX3dhcah0RLPQ4v2HWXrdBU0y+hGknfSMlEMNJMcA6CBwSsz7b81MP+NiyamZVSd1QLAS
IjdGyRw1cJhMrJ36C/NhyLBYxhMMpIFP4nN9BAGFgaWAQrIO6SzmGACxft2RhWPmqonZGYDrQJbr
PknBCrpN4l+9suftCq9tKb9w1cbsFMhRoxKagBC2qAGXOMqWjXipIj7AHYZ1MI23ak27emGjokWQ
IGWMHajss7AGsBOzlguRnjMgf+X2R9wSO4m2bftEDchLb81mpY9rDc6iG5ZKzAiAxMeyS+1RsYGB
73pHGeyu8WrFD7Q1k9SFdY4XAULP6QmNS2J2xeHuTwjSaclZSQGmcIJuw0aHkpVlvhC0XbUyWx2D
yZPY7GhylofGNrRd1b2XlnBjCOePazq1iysR6XtZhgYuUkCzOWsNWhacSck5V/4Q+Ynw246vEDjX
mpjNUt5xkuocTfDSb+KfLPPk/ufX+2lxIVz0YjYvkGiostTAfsKLYUvyHxp7tmABK9pfev4iq7+K
tZz78kL4d9hmU0SRQhEZYylAJa+9BRUt8V5Vu6F4+Lpfi0MHW/kJuzJl0Gb9kkjbDoHZ4wrSD3mw
aZHIzY2V+HCtjVlXsrSqkhoQoXOeOrBMqLkLn/K/7wbemnghAC2HjsxuuJxgPUdwyDn30T0oySJ5
6NaoXksTAlsaSOMQOKV9oj7XHdxfSdYkZ0sChHmnFFve3gX9N57OBhQTkNNA8nmSCry+gaQkbMHT
apOz3uJhvs3k+2+M1MX3ZzdcYgGQBwcAfL9/aaM3if8265VDc2m+L7swC6diJev0jg3JmRoua26z
2F11SlicjItezCInWtV1yrMuOY8VdG93In1Uk10dr53GCz2ZrM9QW0XV4TPQQ6UDyVA5LM65CYX5
QQZc+FAoa4WhpVZQQzcJ5G5B7Z/fahltQAPQq+JM6n1BtlqxG/5eiwXJPiA+UKBRKZJNs23eSoGA
tQRSyzr9kLBBkjoF3+fvMT5o5f9I+7ItOZUk21/pdd6pZnKGXl31AMSYE5GpIaUXlpRK4UwO7jjj
19+NblUpgmQFnarulz6d52Dhk7m52ba9XYBiwFUwtRLOFp6OVeG2+cS8UDNPDi5Yn5oAMKzN9S28
sPhoyQMnBxiXwY+iz9w98DFFGjWqOEFrPkD3AVV2CbE8ydakRZcinAtLs2njPdMdKjtxMrUqoGnq
W9Ck6pUWYOJNNjT7gjpexw1v4J+vD3FpS5wPceYyWTSKvlZGFDTsqUXpfgKBS+vp3UaQGnYnSRNk
A6E6cOlqNC77skIry8kuvxTVNxscX6JbY4xYWKwLI7PF6qvEqrIiLqeTWhQeuqTQOIQuwOtD+RUX
zXKpoD0GOwY48wjQ0rOtN9A4VgAVLhEZjvY+MgH95wY1fMZZ6hGjV3YK76oNKTP09amC7aFDiWan
nIudVTLlZtD0bFOjjHXscypPCtGqwyAV9yYZ1CYwIrUIktFU/V6O6gF1lW+6mRVHp4y1G6Ai3DvV
7pogI4biCbMstxLKOo/okkSPiEObfR5z3K1EKCvvrqXJxSGA88DRRgZm+vvZc0XUeCM3vcoQnmr7
IQf43XIAtUXb6pry9QIDCQycmZpNsOMWqu4KIIrN4Wut3BgZxOXzW1eOXiE/li4IFMptbf5sVXub
ZmuNw2vjnLn7Xi9N5MlhvAPmy9jn6THPgnGNwmvRCujvTHDsEeTEZuehy8uI553DTmMOTi5fq3ZZ
45H3y69hIieNH9zugCTPnSQURGK9bwjWrNhA+cDl27JeKYdO3uHNYTgzMZuuQqZllLkW1sp6tuoH
Zq58f2miHOw20MBAXfWNvCq0W2tk4OvyRJIHs98Z/tjvRLpCTDptqPkgUBcBegqwCESns9UAc3YM
eVcMonIeWtCL6zHcBijN75paWYkel0whsDPxGAd7A+K7y2NkNrrBzAwCnq1+azYvtUSTj/qhSxy/
ICtFuSVT520dk+M/O7GOzEE7D7nvUzTc8fSVAUWv556qcX9U1qKXRVvgT//F1zMlGy5txXatqTyN
KjQ66r41nLjy2UDVFDy2aFNYSzgs7TkCyATYL4wFYQKNZAraQdHSmJrpPovT42BH++tOftkEkG7w
9IiR3+B7x9zCsyirTh0fWzA6pMpWstQJ/sDKJPSFKgJuxvlmSAWYKvU2Kk/ikMa3qbvyGFocxNnn
Z2dzqGlc9YmCz5Nvty77fv3HL51MlCvgW4Blmx4Ql0tOE01p1AYKknEtSaBmYFhNteGLlOWPnOor
M7W0vyzVQJsJCJ9xRGd72ayQ5Vc6CmNliuTIPhOgQFBP+DdB4rAmFrxsDN0VqJRC52+eGNEqoy7i
Jq9Orf1CEILHLpLzHL3UybFNXq7P4sJj3wXE6N+2pjU8O6R0kEZfu7BVWGjEHk82WlIcjpf4Ey++
xGrtgefUu25ycXgg1cIjYFq3eZbEZWWuVz1ckN7kdwLdSeAWBS3qPul3aAJbWbiF6PI8JpvDZRjP
6wHPfnYSUM1Shts+CgspNtdHtGJkjm5obQL5EHUyYnYfjI49gxzz0ebWilP4xUM6vycg9G0BAwkk
BZl7hSqLi1jLbXYC3S/oXouE7mjO7L0K0ezQremdzkBA3jMle9Cy0tnwvgctsC0LdJ6CrQx0B+VR
bcDaE3OQbBR1XPhRGrmblvTpg52X2spKL+Ho4MB+/+DpDJ/vrrqAalOFACCuTLTA2v2xIe4ne4w2
RK/9GiEO5Bl3IGm8TaPSbxNtZcaWPNC5/WkrntlP3FRBexgmLMWjQmS119L/0MLMx5EWqRhaYITN
J2J7fK0fanEAZ6Ho7FUGyHghK/QEnjIg/9z6NS7lyt5dszD9/WyKBFByMlFhIaJgH/HpGkhq6Wyc
B9PT38++n5RVWefTCEzHT8cAjKX6mijRWxNwIuAeA6IV9zFIyi9NAMRtSV1p+MmKalBxIMZAN0Nk
rqmCv50pXDUgqZy0cdVJXe3SjKpL2iro4TuVCJZAoNyuhGYLw7j4/uywoK1KogMb39eJNzpbt9+4
7N03MoaAEj9ueyQtDDJb7J6kLAOZT3Ki0g5qiTLc+1sNEOuj+A4ZINStQWN4OUm4RVSIL7DkxJ2b
JN2BbiUrVl6CS/N0bmJ25DKzj0GSWCSIK6Gj4Wdko6zRKS8t9bmJWTiJ3ldVGhSjsOqtLMCtH1y/
MFa+78zQXLSrrchy8+SUNscYqQI9X8NwrkzS/IHX24Ml3BgjGJLPVvWTm4+T9t/1UazZ0C/X2uEV
usZy2Gi4rw673Diaa95jgWp62k84c+BaAnHi/NAN6UArhSvooyxbD0hlT003pfWQsgPAtYWh+xL0
Ce7Xhr421g/FfQVxAW22mai3fzLW379jdjhdo60jpkX0NOpBo4PoILDWsu5L02kjswACbySq3iiQ
KVHbDZVMk5PTBYa1a6MnsSbtu2Zidv5t0bZ2ltHkVGLF4kMj9yjsXJ+oaSIuYxQ8Ks9GMf2EM38P
FfhSuAImlPKLBj4Dtre5X73/2r20MlsO3AZaDLAS5ira1N2ev1/GAd8/66OeXSloYhnSODPANKke
eLqp2K5eK0wu+YDzVueZGyM91UDEjybkfthG9iZdOzpr35/5sNYAR7TVT983fMcAi+2KG175/rwz
VEmY6yQ2vj/xMr3ma4CRtc/PnneGTG0hUvQ2oxTNn63v13fp2tdnrkvPpOHgLNCTlEfCt+0ale/i
KQAAFdBEoDaBq7w8BbKrHXswBnrKRrAP7IrkPmk8Znz+g1GcWZltob6D5pMusEszxyfFPnKD699f
dBdn359todoyjTK2wbdaj4c2TItD323+IwvzixBKkpFZdxhBpx4zN2i71yp6freJKeGPUARB25Qp
vFwKLjMoc/ZxfJKlx6HKXu16uQJBXdhNOp7pk0iOC06EeZvx0MrErGijhDSKwBTzg6v99vogpv0y
86pAt4IeH58HMfS8eS/SRJUMhhFBBfpJJyVofD/a3d5gP+py/59ZmsZ65r81pNRbVphAaiNEZMl3
3S0DkHh4Pf+qlyvzNu3Pa6Oa3RWmy7lTORhVZN708T1IE72I7obiS2be5liu6yN7u5tBuovC/6Q5
tSD5EnEOkbYsUkNi7a3YB7+JbFYOzNuNMJlATspEUfBtttiKqQHeK6aFTPft2NxIunaDr1iYpxpG
J0/r4peF5AtUXLq1fPrSJKGxCC2oUIF4KyTSuDGRFum0sK/tUw4aoHLQN4TWKzCWt/7RAY2zqeu/
eIqRh77cZXnkFLxXai3MyvQ2KiQaeKsfWsQ3lb2KM1qaMpxJJEwmEYg3udSx6odiqHstLJT2aLfl
Jun6la319nhOzeHIo0EkCwIs8yiVGNy2dArCDUH7m5R3j7Utch/8hi9d238dBmsN97o0f+jb/7VE
k+DLLD6htHVFCmJUSDhCMm3Mim9WbzznQ38QxmpJamlPmHBrNt68E6R6ZkyrUzky1qihpR41FBHV
V8f58v6zeW5iWsMzr4Ne2MHCzkNvS+x4RgsBPYUDvvl+xAnWCWg6FL4MVO6t+bXvpMVoSVcNIeEU
8FH6Ll2r3y3ttnMTs8nKDEOQtKQa8nEHOT6AkOX6TK18f17JTpmlNGMEL1ZbrQeNULC7/oEBC9gG
lDYW9DiI1RINdQEcTfMpSV5y5G2uG1jcTkBowEFOXDJzHBaxdW7U4C4PHTOKAwi18V3VOebWBdRl
c93U4mRNlTVQY9vumzCMd12ltQoWwwT1qUS+gBh/MltnFmYhGHAoICbkDk6+Wj3RtHwiWr62axcK
0ti2EDJCIQiwrzeQFsO1K1f2thpSIb6bKW5iqt5KM1c2sahfoYtVeZQm+9Yq9wC/eDWwjSCnOlyf
yyWXA1qCiWQL4p0ohFweUT1pWrXpWz0khs8/KVoI783HlThnacHQxYdYzUGs84YEQR0Gu20iooW0
jPR9YyPPxit7Tet70QooDky0eCO7YMzSL5nbQS6kVrUwASNM/AHxzh/sCqCb/m1gNldOBQ1NXBha
aKe3SX/zJ0f0/PP65VIIk8SZGKDSBP7Sjgblu58V0PU6+/UzF4aKI2lLFZ9X7H0Lgmx15fuLO8kE
SBaAJiR25gWgpupZVjRo06pMX/Jd7T642q1Odtf36+Iin1mZTVLEC+haMgOOmKcgnkuCn9e/v3gq
MQCoPhmAFL2FBigkRbyXqGFSfCbaEwPTIiUh1e/1pLwV4H4iMgoS8Pnm0QOUeq9bXxqdbUCO2AB7
j4Gu2sstUMqxAi+JM4aOw4IkZsG7nwFAncPXQDzEBmR2nj8Ey2FZ5do4hig8RImXd43+HXXIfBMl
TAY5VGg3xBjalQfB0s6Al9amAF1FpD57cDLwG9aNhkijY24Mst98vGtzsI9aelTsCycbVuCbS7MI
9IuKOu1E9jHfiWUGL9S5QoXijnUo3XyrWN0fuIJzE7NtyO1OOlXL1dAszO9jJvYjK94NtJh4PHBR
6liyt2p3PIus0dWGMYyGcldwemealHlm29+Vkn4awIG1MqalG/zc4LSMZ9FaTrWUOioMsvqZtMfS
4gGhyR/c3SjdEgyJ4MpT515IVyLegZIs1Enlg/ZSHcvg/WfIBWgE/W9Tr6Ax7Y6zYRjjUCWaM4Am
L6k8Uu0ohHiuW1iYKFRpUZLClQlOpDlWO6mSJCbjtJ+7yodWawXt7jT7/h8Zmd9mUZGNg0SzCDSd
iPTwOtn0NpjU3dp5v0fFaPDcgEsANGUOgkitPsoKgdG4cl8rP4DlXdlXC8cR9zGy30BquhBanwVT
GXhpElvJDGjXPMfua/7+rNxEsOT8et5CcnB+3EVeCwXMGmNY2Ye0vBP1c2Egs8FW7reFVUeQBCJb
iEFOl9xs56INXCsHRRlDEOZm8sF6rsiK31q0AMkRnaDLfQqXLneuHTPH6B1zDAdFvmSs3tiU33bu
GkpwyQxIVXC1IYMG5OwsTqo0YTqDgxtuVO7UsfbtMfVFtYKwW1h0MBgC14mkPVBVc+nSsmejIUfc
ZFF5rw73+eu7Twewh1C0ncgnJiKQy6kCHwF13SjFe8msvhEoghSV+7FplJXK6uJU4dKysMOQPJkD
0OpCGjHpujEkzcRD3W51PXpyevJ0fTQLiApos+MQoiEAPDAAP10OxxZOJqDEB9eLUXkjmHs2WY28
mUzpvqNyK1Bjb4t+C0bExBM6VMWaNF75EW/TdtNvwPbDdOKNOL+lqa0LRpV0DEFcsHHt6KEx7A9N
an02IropFe1W5O7K42N53L8Yq0DlCH3b2TK2oF2K8lZifrtU345gLvlRpXm3F0b0XbM5O/aWAmLe
uNaC1u6KQ6zK8R6I8jUXsrTOSFuB4Ac+HeSSs/mPhSNUZfodMQVH+TB4AxiknWHcXF/naTiXmVFM
MdTOVGD/gc+au9oBTOIcIl5jWPcNdX07E9VOTXJ2V7Z9ej/kULXRjX6tC3npKCLydye4K4jo5o6r
AQ7MLhptDHMsrOJEd3JcqxotRHhwJL9NzO7cnjdZBgQHTEAKy+rvTFcJBPR7mHh//csB46eto1UK
HDeAIV2eFDq6fdRo+Ri6hh9Dw3utD2tpsiZ5yl8H4S3FSNZB2Aty2UPY+W18b6srofDSDsD5gtwW
gMcgtphdIm6KZzAoXYdQy6s9Mb4mubrhGgj4vwJ14V/fbUuLMpFzTm0Fkw+bHS59tKnLIjGEN7r9
eesr8ef3f3/qKYK3AIxa06ZDdRZoNdwETXEmh1DuY+g20vtRv0/o9rqRhfXAmZnYcE1w5CAzemkE
j7Te5u1AQhcq4R9S8fFPPo+jOF3qCIPmc2TGjaVkkoQI3xk5JCiJXDew4FXx+38bmAU/bpl2eBjD
gMBDUugCo2gD1/mgk3ajC9UDOWlw3eLijBGUJ6coAqVK/XLGaOZ0A5wKLILPJN4VKxf7gqtEYgxs
TBrGBSq92YxJCEexWkg7LCc1BL89sXRlAGsWZlMGGUKZU6O2w07bQU0pa7hXxmuAhjUjszdpk8R6
jXHYYRNtNG2jiqBeOR7LFoDKR7Ml/nfO8GNEBilRt7BDlFmQdIX4iB69/4RjLX6bmH7C2QlUGFeH
Gsm1kIFYolAmb2hmX9nH92+ocyuzdyHJHX0UIwaSQOsk34GQ+vr3px0zuxXRn6iDbgnAe5Dcz74P
jjjWyza3Q0K/WeXRgX5Y8s38IsY1fNbiiqBkg1zEVNOZ9xBKUVa6EKUdSuWoGlA2uWdrUrnTb307
lt8mpsN5tiJFJlvNymCCaLedutGjn2Y9+AVoMf5kzn7bma28rHs9gaTYrzPSmvuIBma2jb67zea6
neXxTNQ4UE4FCeLM/eouUQakdaxQId9zxa+dhwwqCH+ywXBN/cvIzGO5iWpn3I1gxBEfyBih+8Jc
SaYsL/1vE7N7dzBVhaFmAK7kUf/UmtbWZLL1OmtcqYAuOV/cieiuRh8fisYzO30Z5w6g6U6olOip
DOLo/b4RatzIbIGHEmHk/EHCRzfR+qEFIbO7I8Wh+WHH++srvjACVB4BRkCZGIHQ/Cmim3UrO8Mi
YZMf65dkLf+zsBAIslX0WwDcC9jG7PqwuOqyuiXIqFatn6YcGla3xvu5yVxYwP0Hd+Ii9pntWsjZ
oMm+T3XE2f4AybF25d3ydo6QZIbssoXWETxa5s+FfmiKpsqRhDaYEpR6tisLuZIJfusUYQKRLlp4
0PKMu/zSkcRGazrpqOihmz6m/YtlnwrtVmY7np2ur/fbBbk0NI31zGNRCfXFUsAQ1G28AiBlDTjC
VeDq2nCmX3FmpbJSpShzVw81C5JWxkODvp6oQrdC8o2kr+8fEXIDU3yNLu43XWOOK8w4z2w9tKFG
6LbUI/Fdk+Sb61beeka09f22Ms+ilE4E1kA8mkMoQ0Xm0yRz2TdfQSq/EkAuzRxq6HC9Uwr9zXns
IAkEymmQX1YFD0YzSyHZ2H3XY+MGRK+P+tg9Xx/Xwt6e+pNAeogXyoR6uVwphcdR22h9H9qd/SO3
4GPsdGVvL5rAjQ8yN+jNvHkGa0ZpQl3J7KHF+Ei3Jn28PoKFHQ36M7Bw490zvbdne01WdaXTGJ+3
P2fNraB3+fsFIuAdzyzMIhYCSS9QlBl9GGWZ18inYS2wW5oha2KpBtO9ChzILARWqWMnhs6GME0G
v5KW18bGig9bmqVzE7MAuIgdqy85TBiIGuUYdEgE5muph4UED9IO6Ca3kAhUseKztYjLwdDbBrup
rQ9G5DNItfId+MhixYcGKBk2jRVAIu76BliYPZTPVKRoEUxaCJIut3DciiITEqlzVwc9dQ0Gh7XJ
W7aAfDmq2kjozA9JZA611hilGrL4u6m9mu3P6yP4FYpexpGggEGG1kEIgSSnMwuJ8hxE6E2LWkxV
3Y3NThAtgDpxb6AA5CBuGb7EzV1cHgu2bUu6q8qV1uUF5wZMna0jWY+mDyTmLmdw4vqgvY6Uek3I
Vh+bQ0LHJ2nLzIOCw0rWe2ku3Qm/A+4QeFR9ZmvokjbmohxDJfrG2tcqWQNarBmYndY0q2IFj0gk
V6US0C5BoSNfeRQvmkA5C4kKsF4h0XY5X3VioexEkjEc3QJC2c14BPHuyposXASIKk2QuQIrAk7f
2YGl0rCSvKtQG87yu16hgQLVPh3ODpCnNOwK6/v1Pbg4JlQJkBVBp8abo5spKV75DOtiQK+a+DL6
cf37Cw4I+wh5IwBdptLwzMeB6KEFs0Y0hGVyp4K5o0cPbpu8/6oxkNeBBgvaL4DmnRkBqaqT1THS
efmoBKmAaPraC2lhmi4szJZlqEcFIhywAJU650tTrPiy6QfOHAFwlBCU+CU5hRTY5c6q0JOhC6JI
yBpzSI1F0HbsKo/J4Z6n+n0JuAv43P4gfga555QDRYOOhUf5pVHeU1HShjWIoBCtDZkfk5XbZ8HB
wAJ4nIEIQ3//PItkRNZgNgNtgEfuPFLfDsqu7yC0vbm+x5b8KOyAUB/cjki6z3PfpaoA76DATi0t
RE8/mnI7RPeJ0R9UZZ/oR/BubS17r0kaZIxBOVBb8QyLA0Xkhqt2UgCaP0UU0Y4KhDubkCUflTHz
8+Y4NECs5e9HPwE0cmZodmMMhpzS5XkTgvk99Sc5y5yvlUmW9jqau/E/AMS/xcagGJTY0DLpwiL/
DIFTW1s5rQsuDiG1DgUEBD1oZpy50RysknGViTbkhbOVIPXW9cFnYCsyYicY85U4cdEa/KhrOqi8
AUl8ucvjWCVdUbA2tDNl0+l3WfUtVizPiuJtUn25vhGXtgFeI0Da4vH7VkhJtYvathrsQ6pyXKjD
Jh0r6hcpWA26NYKGJZdxbmu2E8YamkCNmTZh8tOK6zvxYnyVXXnHX1Zc09JuQLoOtKk2qEBRI72c
P1mmRW5UvQyzNpCeyVfO7tL9gKZWtJnjzoPM2KzS02VJ0bK6bqDZE9+rSf9xhISSkcYr79+lUQDG
ge02cVYidXM5CgvYBB2XJ85NRoPXWMuC6yu/tBpIbeq4RKFl8AZyVfRNB7xONImaf0Zs44/uE2L5
2Do46VdtzdsszRk2MwrjSHGCP2M2GEXV+zpL4W1QNvdcrfWKsfZkuzJl08GY30nnVqYpPXvMux0q
2XoNK9bo3Gh6cgSn4eg5VX/QbfGBOToDKiYG/ewatGeBzszFkw65dDxQp87w2cWU6WoNhFLRhGXd
PrVttNNG8VC2VuAOwm9lcycLoPZE9i3rlDVM8NIRBjmcitoHQpY3D/Gq01yIA+NY6Q1ozvO9055s
+7mEDsn1DfNrEG+m150AB8B/ISc684KtBTUnJYKvKFzzCU3LpziVAbJyg5/05C5mzdGyog1Lh60z
6FAhdgNlSAMmwLyul/1948T3EKbdAVi34sQWdxfu0qljAK/reQTqssx2rQQzUCSHkt9maHEezfcj
60AqDtmFqbiE6GAOggEsxiUAXQ6hqd4xbad9uz67C8cdSRvUZAAOg6rdPCAsqR43ZqX3odCEF38k
wxpIeGGSkHIAmoHgDOI5MP397HBYhaYzN8Pvt4xj2lGP62GzxsG0cABNY6rqTuSBbzkLmlbhZd53
fahon2ynQKb5JIcXg3wArVvZbKCjtbInF2ftzOB0Ns4GlRW2ETV06MOePSfJzRC9v/8B72jwVCJh
B6asN1h4VDGhXBCrfUjMjXAD6E5fX/alVUE+HpELwgtwPM4GwE1Bht612jC2Xe/e0T/SNde7EE3g
EYu9C1oMvJrVac3OpqijSiz6Rm2RE7aelNHdylEmnguIY1bWaOZR4pVgacEfnRv85SvPDBp9nDex
0Fq0jEBIYHyxjdarkifbXHmfL0/dvwf2K8VzZkc1lcZhJewYNbmPxmQvKAjYTb77kxX6bWYWtQit
0xnrRqxQh5yafm+hFFS8v/0YXVxgdsUFAiQiPOzlIukWWN+aGgFmm3gjuY3qD+8fBCjdUHafgIig
+Zp93xxTTUSyD4dhYw6tV+u910Z/kNAAshkPc7RtEIQts6mq9SIVlYOkWlU9DNGn2Px+fRRLpx05
OyScEbaAfG02CpdWQs070YUNRdRY05WVXvv8LG4UjtGk5Vh3Ie+D0faztcBx+nmz+xPNYL9//uwk
qgmQc2OH76P7qEPvKdtp2rGqNt1aPXnF0Fw0oBOlpaVodMbJCETu5c7JHfycIMX57uol1DwQAQM4
hIG9CT2YI4ni0LILLdJ6rpmg8x9snpWz+YN1NwG0AccLUo/zB1FXKvj/Jz3WffziGqXXrJaBli4u
+7eF+YypjoAEhtN2IQo0QZ49lvZtL9FW6YvyJq9utWyN1G/JeZ0bnMVSwmiEVQ4w2PSG1yW3Jf8y
js/Xp23ZBkCT0KYBv+ocQ6QMtgmwq9pBBQtXMbqOTKp4NTpFrptZPDYTNfg/zcyODW+zKAeYF7ut
DMBOh1xFd7huYXE/oz0DWAx01L9hqCuAm+9FjHPPhdrdZG3L79D+Wj3pWtPuHJlZJ5oNZP/L6H+/
9P8Tv5bh/z+Y9T/+F//8UlaDSGIqZ//4j6+vTCTsf6f/5t//zuV/8Y+75EWUdflTzv+ti/8IH/6n
4eCb/HbxDxsmEzmcmlcxPL7WTS5/GcBPnP7N/+sf/+v111c+DNXr3/96KRsmp6/FScn++uefDj/+
/hdgz2cTP33/n3+8/1bgv7sZRDyMtfz29j96/VbLv//lqH8DFnWqK4PPE5xwJrZC9zr9xXL/pgOF
jOo8UpkAQk5ccqwUkv79L9PAn7B4kyDHv/5Ul830J8P9G4ibQHyC9BNeZtAF/etfg79Yn9/r9V+s
KZB3ZbKGzQv3Cr8AT4RQEJ1kDvDKzvz2iRMtV3MHKi8t14SfCUqCAujrzWj2kU/tdC3BikzzW5NA
O2jQr7NtF/DZ+bN2UFhWVZZJ97UQrPeQLTC2aEPNH92e1Z5R1YR5Vm4q9yA3bvaZIbqDbSdkk5Zc
2UOjrLrpRJv/yCtdeYjjVu+3kHfjG5ly7SBzvYPIm9XIuzTNxE/ejxokrIQWBYTl5mvb5tA3Im2h
bJumMD9AVs2u/L6mYBcperAvF73xiTtDpXplFSWh3TOWezVJUum5EUPLg+lGLxp3lWPaOgJ0jLWZ
cXxQiR5YoaGv0yIj9VpVeEUZ71WtdrZNnt/bJR06r5RER9ogNV81NJ3sanCRb1W9KA967/YH3k8N
6RYFe9KI/NKpoDaovM2M+IUju61OGzSvJSi9kUR1nh2r+9m6lWi8pAX6FB0upgwyI4Z8eNOo9EOb
9e1O2P29C2Z6qBx0uPuLwgqEnUee0dOHgeK61iIxmr6icag0ExCkK0kGApF+vFNieAO1zI7ciGOP
InvjpbH1WSovNS8ekOQOJAhdA1Tu2JOSAyCcVMgsO9CdiBMoPLrVplafuyRNfKVInYN0HoBb3lUV
+oSklkNLINUeLZF9GNlAHiyqjx4vQAKrK/e1Kh9H4ApsIDFUUJN67QgeQpuNX4Hm9XPRe03Ga6+u
2/gLA3mBNwpH2Tk0uSOVITZkBN0YK276UrUwN7bkm55rQWYenTTMXLJhkEuJ4nFvFcahIWRTJPke
zeCgDNWyL9zNj9SKzSNj8Q+iUPxOgiE0VedrKJyIbtyJPD9ULntQ7CI9IIqOMGvYLlFn9z4fkk1i
iFOk9p5bJY9VTGOfRM2ryvuXVmW+3UFXKZVx7VFT+IZiIBtqRC5Q1pWfxvdJ/pJOd06OBZZpLhKv
VozuOKY8uW0HTHfSbpIyNYC1KTqknQoAFFx17KE5J9HDOKQP8agRvFKzvaInrPazMdVf1J6nj1JA
QKiRvem16bekPSnSUvwMasmpXjeH1P5qNqPl6XUZB2UumqAYNDGRAaulZxYDqpJpZ37MawsLjxqM
j76Dh1GnBfRI2+GTybv0hTJbn3YK80Dzq9y4Qm+2CokA24hEYtx0pHlEZS321MEAK7jjtttUkZXu
ZQVtN8wgd50wn6xOH57RR9ejgtADwctQVi7rbUQsDpbgROK1h2NZ4RT7pHXZjTXo/IkZ8Z0kj4QO
0c4WMt3FueU+tfnYeFAfsIegcBIRVvjLpso6fjDMzDC9qpYcVWsLPHga5EfH9galLb/iAHaaKmN+
Yjfpvk54sReppv20Ga32aZruGtVu9nTM3KPTxEfhDCSw0+FEMvrRausWapmSHJtGjwNq2FWgNpHf
CTWdhPSa72k2VL6lpJkfuZl+UHPz1hqY/BDV3LpTDLvfAIV0kzP4I3T+PxIlbn86pfrKC7Xz0oLX
30icohpA/DyT3AO3N5oMGn9s3HtZC/wfrOdemtbP3MV2MtFOj33ZBn1aTOK0xc9cswNUbl+MmI/e
6DrU1wA89HUmH2NTO2qkKvc1KK6zJjd3nVt+dpx0YwDcc0/c5GtB7yIQWPiFaI91lzxpDSYXLjjQ
acfhukuPNWxT1MT0ytY5MmFteleHyFctv6hoIrpNihSMCEVF/I46+LcH9SY3+E0p2LFL8leFcpJi
D4EIa7QhmZK0GTgH2szjrvrFsnh8YzolOxRaBX/BTCxa/bXJzLjwYhvEmJpIA6kqd1GRardmSYRn
AcuF7PwoAsroVlf4raRlHvTEFf7QMy9JwVIvjTHaoVkXfTFJMOhK5dsWLXZjlTHo+ikfOVJcfpET
5kuoOeO+xrZww0Kl9CNDvtQQ43OlKjxgMmt2vBDQZh3Is5o0ny2W7QY7rwJXSW+0qjtUvPMgeY1y
r5klNwqzwFff1F/g0L6gTYyDdzN7yfXiR05AtePoKKINbe8jA1VuuGPfd138aBTDsG9MwR8YEJCU
CgYVXcf5UCX15wLl8VubiFOvPtv4WRCJycAhWbUT3eaxV+1dVLYbVE/ulBQkn3F0p4LlJUxbLEjV
GNQzSmVTtXQDvEUCLAyNvbGw7Lu4Z/lNUSj8S2W0aMermnRD4FgjbgL5xewPIiEgxMsH42uvaJaH
LseDxUnmq3X77GoR80unGOAoUfEEzqs8weynyroRZq2AfkM4lVeo6b1Gq0eiYduxoyV/1m5ffwIz
feEliTXc97ZeBiBUYbu2lwej5OZWluBetyi/R5IwBBtcgJ0Vgf3f+Gi7WXqoK9IHOsnqQMmz+BNq
r7sBVwFJ9MeqU3aRkX+hnXJj9WyjpdCF7bSRBBFv2mMGh7+t4Qrg+nXnoyLBo4AWXeWmJPHtKLSd
A+F5L1KiemPKYTtNsy8y+czVKNM96H+bO6icHlrL2lQ97pg4sjO/dDuQYSZjZ/rxCNdeQlWXRbT1
EvSE+klG5S6vHUgwMjegSZR5RE2h9hYXGbR+7Z1TVZ+BuetuWZo/GrhaPWQuY98dhe3XQ/k9q/jX
xu0C9FfE4NCtMi+qTRDdJEVAY3HP7NxDNu1hUIw0qBhmVXT1CLpGjflV1zpeydza110g3+D4xgNI
nyAEX2y7njzIqNCCKNNOnJeFzzSl9XjKPw6ssb2qe8DDeff/OLqu5cZ5ZvlCP6uYwHDLoGQ5x90b
1uewCCQYEAiCT3/a53aDbEnEYKa7p5uuhF1CgUZi8sSdp41yiEEH20xqDa8RSnOdIV8yQITJEw2X
8dohdrKixohGd9l4UjlOOYRYabsP+K9LsuzH3E7XvWSoTpBhTHvs8WgCgZu1OCQubelU8NYMwbOc
xT2iqc4zVqzv+4xCS7GlTaCz8VIG/X6aInmMgyBrB0cOO8vwWvYSle6Pd9CQwM2x7tfUH+eAncJ4
P/M+nSsvkRWzDsHbTBAnWa7ZdWSsJm7c2oGH/5ZM3Kcpfxl5TJqgXNN6onDYhC1YUYdrQJtwMnMr
lvE8DjODZ3b0oS0Gyg4YzWFgnTkkof8XLQOU3qqoinE4sLQb2mzhTWqxTW8Fd20RM3aAD4uphqXE
FhsY51SHzyrYrhnp8yqIoruYYnVjyvh0k4akZjtStLPIILsR37Lc4mpj/UFF4XACgAZSHllu9Rxl
wd85X19yN9sqwG9rfPwMuAJFPVgh41zZE404tltKrYc6WKNPgRj1r12RSuzuZvULKhycqN3C2H/R
OCKEZlJveuIn6EOw2jjETaSc+BEhMQfOeH4iqeiazFsg6Ep8B7jXn3akDmiIprDk4PJWo2XD0rGo
AlxUIMZRK57R3rpadVZXO2pO2mfHLbGv+zp2hyQ/lf39FMC8IzdoMeOy2tbx1gzLGTZIuB/Nf2H/
0s06aTPWDXUf0Jfd9HUZYmGZxTkYD/uiEhNVdhPzQZXhd8DkjxPFgeiyUfKaJutJ7ax29lMtS4MN
v5OhCdIwgcy2psOpKtx6MpyHTViy9CA2tZw0TcTVx5uo12hhr0UX3MRTdFitvUiPpZTNH9GzbRXL
fkeNiP7lpFiufFWoDlzeCrS8+bD/iydzUVGPBxD+lkdptuvqVJUO6XMKxw9J9uu6TbDJK3GLIZX0
rFR2YxztjoH38WOfJ8dyyb5KH70zPeyH3A3nPeJ5K+FB3vJ8HZK6M/4eY/xQ+SjDEWBX5NEkd+lu
/6Px0ioRdDWZyRna6waiH3uZ8Rgtq/pTkhnE1G6eso0diU8akeQPG7ag1tLLu8WE03n//7mo/I7g
tveRYm2mIhyoaZH28wN2+beTyPaj06oNJt1aeODkub9ikYOf9n4hzT4FQRXS4SGluCdziKe+LUzR
a2JWcWbZcA76csc6XySafqNTq2e6VLCQ30868/S4rwxN4JxihsiPZol/jJDdXIXRkJ5KZt71TodD
tE+2QXjvjQZyVXZo7ufiWu6ue+QWoX1k0vlRk8Ce8kycYl0y4P8IFPD+vt/AA+yLTE9kmt7k73yX
jYir7/Voqt2a9TCk8SfT8lRSjFFEFsccU8lOdtdiyasSbj2OQRi1mpSypUTyah2HFhPU7brC3p9o
XLypjOEWpDIKaZA+bSlX5yQfl6e1TNhtMEugnzxa3rhIltoR/1Tw5IWCWTrHWfBTCHMLZy5a5duh
5KDycwvXthmB2xamhEvv33ahP1WBkQA8PawOkuA+pGU1ivQDPOZYi1nxJstHdF2pA/nr6Ugr18fw
yImIuyRcsIe9sPs9Hde9xVjEbggtk1MKWetUKZ1cRoqYqBU/2w/B3ymf7go2t7DD6ZoFbcvcW9cM
ZLC/L520dGDTrbOd+0i6IqgHFqwvGLhTNBEcW7Wc2H+4kLqXDuFGT2Qd3XfC5wH5tIW7i6GospWK
suGTqi6+si6xcztmWAPzC7f1OLClnSiUjl2UQi7oLaxsFpEeJu79GfSvetQgqzCgxFuDaDW0IQBJ
TvCjP+T9enBBeGBFutWTZPU6Z5+G0nq1rGVB+baIDEgDOo6WFv1JUVTBNNprG3R7s1H9ZTaNJINS
HpkvsscuTTj2afczVCXNuiP3HJSfqJdsj2q3hMAAw/IYbDk/GKHimha+XYuCPw0lf5shD8MzUHed
defNRAHqB6uCYnbHnOMHgaeoxgh5T32wV1iqRhCFeN155Gp8w/NShciHOJggls0w8bPvnT6GnQrP
6CaO6I5wMdMrS8azksHcDvMaNkQxfTuX9jZG+ShcXJeJ8+1C9z8p32yd6bWRuPtLZi95NzWUg7yU
LjiUAc/ObElvIqxLmXFMGyqyX5mpa0WmVeXn6GS60mAFcIXubTKqhlmKPKe2T2qIqz4GBdorXOE2
hpB4NrOioQNCyTFAjN99p57Jsh3yJflLHO5oIjEShYO6smF43or8SJIHw4aLcccAUqOpPw/6vli6
UyfmmyD6Tjt+j5zbF7kJRFJhc7fei/gU9t7Vsi/bYZrvS+TRcX2UOTlA0Pa4pfJLbn/nohxrJcsD
7eaHnkzhASu0vsEzdASC8FHkmldmZ7oKYly/LE5Vu8IbBwa2BpAar13YPYlymhFFhboUZKQKeK6u
qWRbnSXu2OvinxG+Lfs8P2UQxnhu3YlAfjj4+X4y42GwmX0eqWsnrFxUtkjRUe/yPGbyJiToJdmy
/FFzXLYdC9DKSxwk7jJ1gYblT4LkmziZOgS4Gn1Ro3J1b8R5CYuHncT/RTKsY8wmzZSQvgrGzb+w
ODBItIdp8CRSvDUeIOJ47MMjfpURTXZ6K2zpqyBE8Lnv8Dnyop8/e5pshwW+C7VJXf8SxeYVbewJ
/Syu9Ixazw8unlRL52irIie757KcEb3ZDfnQAn4CbmazEP1vYtCF5zg9UM+eeOkeJrd/au9ytCK/
92EvxEGQ5Vqgca5sutOzAxFRIWnms9+ZOyQkSI8r/gyZgsXtEH/tAGiOaTg0iZNlTYo+yLEcEyUH
o8sRaABkken0gLigvxC+97Xb2F0fdfvZ58lwhllch1OLxT87Y6FG9a3hkOOUkNhHqBGCgT7/Xeu4
J2I2F9yeAAFn9k6yXJ2cyWhLQtOqUcBqsJgThGksaxtQNDXLAKp3XUv+TsudfLjFs1OJa7+SSA4t
2iB35Q1Zl0sBG7HG6xmt+C4PXoIxWFbx6ij9LymH/RxuBXwYXcTfEL2GNOCUfRBrRojxw/U7hQED
a/3owrepnMheb2wb/i5ZPzfzUIZV3skY7mQxzw50o+ogt61saDrEx2CXxZtf/HukM/nfQKfln1Um
rBVkdkAQEeh1tmU5vkO0DP41SmMB0861eAnFgvaXldm/xRfx7RZuYqzGbc+BanQAqYIpGqskQJJM
bnm2oWoZ8iOC1CSVKknfZJKOZzDT8eNkdylqTrs7gUCay7Sx4HuKAnFUwbzc56kevsY+g9gYPh5i
brouVWlTWuQjI/XOiosJPXUVTN40+iG4/oKEpZfAsrTV3UbCxsybOPCB0z+UWd+oTspbnaAxofnk
TrxT+rMbBLvNZ0Cs1daHNmu7/ltuQCBWn7XZzMkx1uqWLxY1auIpPwkSqhtI08cXkXN2zkYeffg4
MXczSsbVJXz4jrtxO2yTgyJy4bp87rA58hCrgv3AocQd5qyQv2DkNDUiTMMH5H3KA9OwEtZsSppt
wREaZUKhCc2T+QT/kaUmI5Jzdtevf5mza9RKiDuCznV3K7eAZkNFj9YBQ7AulU9WYgDmruiqOafb
DKbTLf/2IR6fVN6P33uKNS6EF+afsyMoaT1m/yqadfEBillDWpnu7eQYeVuwb0Iq5Ib4HxLNGwAw
t56Z+81txK6duFOi3E5Jv/NzoDqGxyvcH4nu1Jd2OT+nuov+qV2X52LJlgczE93QqIvPY5zTQyxJ
eVa8F88B0apRcYcJAB5WwxEYS7lidqX9KUG81HC0NJJ1aATQxdUkj8m2jIgCLLIOiXw47dRvBEjH
lO8V2zOKQLW8bLogQOfEZ9y9m3P1WG7RK7cR2bDBvwz3ebjKx2UbhoeBjf9cPpkqD3TvK+T6bn+j
DBsBeD3ggugzcYMaf5ZOscOUhqy1RbLfRWW3NXO+xyibiwP+h/C4OuuEes4AFj9kxZQ/Q8zcv6g0
xs6hdaRhpO9O5cIWXgsnp7iGfmJ4WGBVjJ26wDWh89lYoS8wP1Daq4sPi75BEUVRVLZ812QHfAPP
wfi56IrpCZazGOwDQucj1bRv+oVynCBEFUKNZw8y4uNRcBrioyZrdyWaUORIUx4eS5h6NaOI6cWm
JgwrpAWApdGd6V1lTKmaQAEfz/Fm4rOf162Fy0oZNlPoLGkdxSFtgjx6gpFzdGuN4/JODYljx9xP
9LrNSqHPUYs/hmTgDNAEd7ohpQHSO9jiv9jhaW2wipcLVC3qD9Oqg/PAQn7YomxUgCupunH5GJVV
j7ToNi7MNy+g0mi6pH+jsZ5fuW86wDbnLf9YAoD+gthmDiAx7FOAlBbh1Z08bOt0QlUcW2+WBs1i
jG7Up7cF7cYLHb4io+ihNwp8BcXfPnndg2SA/P19wXr+yZGtACrmytcpU7pS3bz8GUL6VeRyuAhm
umrqTN6WO8I3I09IPTKDYWv29hYZmdD9LXhEqjBZaBvndmigl/kwoIIq2fP4tzxR4IIcjw91vyBl
dsKnBFjRBqpGrWtC4O1tMaOQrgp5OnuM735nu7tTE/xaK7257KSjSN4X3AWnNU/EZdvjgFZeuPjS
2alDoSx2duZOAijChTgER6uJg2t5ITo45iAskjaRHPoHI2aAJHkfvVgSDO0yhhSyNAq2J4o9KCCT
jMsJSWgqbUOy6PkYWNOt7yKc9TMm7bga09g0Ykvjh87N/u+oSzHWEXfungU5vxkLFdl6Wah9tJKc
MA3MuLWCHbazGt/wL2cBYAWs0FxPJqTPUpU7RjFrfjjmhyc+xd9FtLjbYBM4EI7j/mVURMBawNdd
18WvYz3M3QDINY7qLjK2hh/S+LPl2zZUxgak7cPA/nMAlBuYcCRYzOxz0CSo6e0YkqAJYaj2GK84
O+Eupgsu07IBjL8+hrsB25RamDXAFpGIC6Q8RFaFmobbcS3RRC1JRn1laQcMp9QxfczJPJsqWsM1
qvUyJaIqN1ecuVqS9zTeYNc2R1zoA+ajDEZeud9ntHtC/oFUTcBLfALVeAhQ38a6iIJR1FNsI2Bi
W5LAP6co0R3+mqA8lGus/wwiJ/dq2srvbhVzAV3ZhnLWoyU9zP2UQWnI5LmchvlH865IqtmUKziF
DLskjQ9J/51mu6uTLmchOCU9HkE9FTCaLJk7duA/8QgkPAOzNyYfNAZaDS4IW6ychFVf6ukLTAmL
W7yR+WrGKfkbRh4OeP1KD3JJyTs6Rwrcs9+P3htYcS6ePCWFjb4l1FJtNGKFKEpmcy0yEJjgXf3Y
qiRxz8idkIj2k2jI2TxvSEnJ9INKsqeAiegwJpupmYh/wNXAOlaIecIoleYe39HS9Qi4SqLXfICF
dh1uZb4csJsHsUoHK/Tz7lSCCR5l8tkw5v+RyTRBR8aXxQHMFqCYv9N4GbC6R7af1CZDIwBy/uUx
btl1W13bJ8AG8DHI8ggTzv1+QOjcZYjGogVVEgGag4H3CxiItfJIC+CV6EIM1zHX4jrTgv/AUcrc
Yx0xMic3T3sVjUocqJhUw4ecNHpg6Z+VbOslTmeM4iT9WmVe5xLJEgVZpobtK71keTDC/jNaLyos
hoszgNFyldOrNMxdwJUH57X3xfuiVtuOZEkfEkQDX/o+l49YwoXldioDf6e20rSYssca3kD+QvcM
mmW/4SK2Ro2+ymw8ftF+lq0NlvUmB5x8mGM+HIcxwQQ4r7yFe0L4nkppwTmV54U7co0otRbnIsj+
85wWN2rASLHufrxVgciAgg78GmyU3Np12eCzgoumTspgfkSj8Rq4eOmauFvW6xBs0weWhudzBNFs
Uk0p1lEH2a0V3S04yDGAe+Cc5BKSvc5+C8P6Z5JZ+7HFC4HBxmw9muGOYriN3Q4Ai2LkfNniDJ2f
VfwEc2zR5NQ8jRDPPf4mc94sW5eet8hPZ8NKcjPmTl1LDv1xRUjXA6iV220fjsE300K0qrf0M+RF
iM2k2YXVHm5JG+aG91j66rankcVL48Qu15YlsrigC5uftrUva2FdNWTpiOV9fNFmvsXijG3LdM3f
1oiSOtDon1yPlk9miFNVM8xzTeaXY5rDfQoZ8exMjDRPms55Vm3ZPt+PXnMUab9X3WQT3trezWci
0uFdG7bUqVElfjfyrQPgDGRe5tswitRNFCTsNR2sy5uCBrzKLbsHrRv+3jZ+SiuofNfzSI37zO04
v1hvsHUz3foiNbfdngzYoOTrH2X88GMmVN0KckHAQsm275iBQ7Z+cF2MOwjRErUkYv6djfYfI97e
dcMetmGEhDWhnGmIzMRTDFC2SgYZ3G/bKh7XgUS+Mr0UJ2HRoeKyRBhC7PKw0qHFECLG6Iojo5u9
CPOq39EpeyyXnRNrkhmDxYDvQm8FPFhL+gdZGv527Qi/VZni55Cp/cBNomoUTYsuKbU3hVPBAwHv
17AVoCEdtMAib749zrxb3wJQLY/zkPszxuW0HqUuT3SP1Ru85hUgPiWjVxAEwteMZdGlpyAxs/Gu
T8LrFCbVskCEk46AZTIY3u9TUSIlKyqewlzv6ohlkP4efmnrrRR+/2uk9Vfe7/IPKbp/G6JoH+EW
HTeMjcE9ukByF3UB5Am9knfB6IvKRNg2XsOMtVFupmvW4Wd4cBvVlEjaciQ0g2Pv2UNSQPIYlQiD
2rs4P2TcyseuC7ajoxJTdzTG79k+5XfRoPlNBr+/k3Y9uHSTQP2Jomxf9Ggfd2OTZx0VeLK2ldQZ
8CTUp57Xo07jjxKM7f3CZ/eXko0fU78s6OgRdffpUfMPeorPEMmstaSxwpi7Ds20LOUXhCXkX771
D1SE6rolvrvXZFtc60k2nGY6lXOFR748YQJNk0oWxfCo8E54U4zz8C33lb8FALKA3v3KE0rV3wVM
vwk4MtVBP+T/CQul+m9X1XZqKWjTRdN2TaJFNhKEHTjZAQrdZOprLZVsZhiTVDoHu+2CNDvjn+R/
IQQbVIXM3lSBWEAGCfRAE1wF0PgUt3yf0tMUJ66hyWr+jVBWHnw4oZpMupyBzfUg2nlX5YjkPcmR
83u7bhnyXaRuuniA7UUE6n+A+uc+gbCEn4JFT6qKYpuDrkEF0zI2B2Gwc9GOHlzNb67jeWXTOF/W
zKBipxpqLDxa5tsU65JUWYyqNqcACtd5is5ApmxTUnD7e9mrGr1AiHbZ5pcZXcvBQE149uVur+na
iaxaLEzPpsSkbeDm8EPyIj4nikZ1j+SVJhF7/0Z6sb/4DBuhmrkB2ZUkpTfCjvLRDymgk3WMQFAi
eNzMYO85aKm6yIvgxSynCRtomDS3mwKk8nHkSQKcHi3OCs0mlvrQcvaD+u2kNkJvphXs0gL/LFBX
aFZBpNNmtJN75/GGhsqVIXYOHWhRHo7ficiKR9hsyS8Uiris9z2FIAYpqN+COIjJ8nR3R6IDFHQC
YGMY8mhB415wPKNpJ3GwIqgFWArT8IQH9HXt0vJD7NweCgURhN968U8ssTxapfFsYrjVmFzL5bGf
E5jGoeYexoXMb6GGhMZxpXooUWCaV7GgD1/FuIOVjbEP9N8WbOqK1+hqbAj9tlR5x3/Q8kG3kVP1
NURkf+YaGqXey+17hsNEHeUi/BwART6VXMy12ieMjGYK3rlFwR06z+6XdVhvNix81R7xk3e9pHlj
y8D+eNLFstZ8i9N6FeuEcDgFMi+M4hBPNMvxCUPXk1VBHu6XDHbGn1FQ7E80KLKDTTbQFtTg8yoV
khgxapCGQhreDt6hiwHn1TqQ01kVYfO9ymAVihsjUI1VMq9EMG1PnqNPhPRD4E2BRG92viT1uiWZ
v3FMWJARbqeAmiePIR3fLUM7F9vnmPMU0IvT5LEI8qTVytvXIDbZa8phsLPu86+Imxlf9bNRGZCB
Tl/SWY1fNl01qEA5v43x3qPeL+Wrkr8Jhd32vnaYUIdgz45BCVCf2k3foA2DzguBOLTKII+DVmpk
T2FPkPAgMa+xnMfYefZ49GRBPkBJ0isED9MT/C2RDU2FOFm+YQkiKLbyEZxB8DgpODK53DOQINPw
FJrlb6GhqPE7uq+cYtrCMS3rqQPZV3rDr2KP8ucppevBq/AXHtZzpuoU+rlboQU5JIMTH1Rnl8hN
6ha9ubiSOcj+rPMsmrU3/Cc34Nh/gR9z9lvun4WKAnMiJopVK0kOmV85y/F+GDoYhOWJFifOzXRX
Gr7/t0jGX4mZo3vUtnHHU51Fn1iULr/gKqc/QRv5877m2dEyl3zhCKmP3mBq6O3YPWdm39lNp9gf
PQ3kUIZzfJuvmUdTYQyW0HCDv8uemCeIQHuIPTDpwqvyAJHldB+zYUcoGIvOkNRPX0U3DZd880ur
YwcuqV+Tw+ongyBsfHz1/OuEBZUNI/dlaVeABSlEUhx/Vqoie9lTlT3JDqHGFUi1aWsj2BYAkI9w
2IgH1LGX5XAvukGn1aim/hX6XP2S9ShUjcU0yTEK7Vg02zYVmNsRMZbhoe8MvYlyiCOgQQi621gG
Aqj/SNnJq00HdyNDSVphXHaYxJTfhqy39pDCVPUjSLv+2kE+9CgXCyqVD0DLyyAslyqYZPSSlViu
qODIAg5z7pCtiWmwTWxOn8POFq2JVXoBc6hfOyDJN3yH5i1dBvMBtKUHxWmhMEqgvmjGZVtrDc3r
c8L7CComiHI2q7Y6X3J+XJx8LmJzH5Ogu7GOJ+1WdPtNnofyfd4JpMBm+tUDA2zQIs4bRzGh7avp
G4ik5v+sWOxUG1+AVaWxOKmQ6DbauDhMIxtAAUzxy0BSVoMu2ZsuY3ODpUhyH5mAn8dQrzee46U9
8/HBAq2vmc67GpanGuBGrnHCZ4Q0vFA0wzdzBH5Y6iR+TUuEUwxFIB8oWJ6rncvp2S9Efk8rhNNQ
FMGAAgtEBsDJ2Nk2LcasAZCQgqLZafg3WUt7L1Xnbygc5o9wFCWPIkptPUDh8Vdot17TVG6Pi7fh
fUGhtYE1ObSvpRmhqd/EO9aXDboVy67lKPm9Q2uAxzICnBSrIagSDFk1LkgNgjDkLQbkoh17kt+X
kOQ1wsf0ZbHWv88zYCmfZN11pbM/iCUrvgdOxJ8UuqIfNxYYacDx1NmejJh9UnkoB+iWq4HK7C7x
Ov+bqcGD2SX/gRuW/a8KtRRVAVHrqRA5e+VU7gEwqkjeBg76G0801I1wizjPK+3+hKUYHmny69So
BP/Ys142I/DNT7ok0yHsU3MDADI/obGDohZ0i7+bixXWFba77nv0DVlEy2It/0gIU150iK8VEOKn
n5L5ghl4r3kiEFW3gXTZsYzaaOhCd+RNF8hF2cSNA1SPCK6Bthtss9GkEFJC1WQ5yjqY977dE4EZ
2aK8fEqVEPyLOAKNO7kbaGOBDETgSL+9hKCvX+wNAstNJSF6/oIITd/0VvTnvLDrYUQxfi7hVPF7
kxbhUgHsYP8Vy7QeWbnj4tLFdADeYy5FvGc1ymtwW+Jg3mpIYevRgNrvsy05OyhX/zIoJ39KMPuv
sJhP2DGQJbmEBQXKUC69g8tTl+NdBL189Qv+UHLH38DclidIPNPG5/ipCfbL77rSbcd9UHC6LyZg
JaBZAvxv4LCwPftNjCTnGbF7ke4V6PRxNy0mj/w5WsTPCHVpTRMX/afha/QGVY85bTaCk3LG2Qvy
oTC9b5pcUGCAgywTS+/4TFf8WjaFndaUZ9+QrU+yMkH4tKBav88sYNco7y6o/nE1y7i759AA/AsK
2KFwE7EBJFtiA1g6BmCho23HGrMsVvbNyZieEmg+D7HeOyCt5XiKBJ1rgnOEhrnMtgv0uCVm336V
Z/U7TQEQ8ReilvWrK+PulTIyEsA8ZgHxVyzfKt3zA2EhXnJTU0NCHz3twwaMIy7Welabuv9fIlnk
KZwb8WnRoRUk89c8hCEHwUoVXcas6mGL8hlmS/hnlcSf1mlz97uNsb1P3fYxmR6yMxVKml232M5n
571oneFbm5UygZQwLZscERct1LYAkBYApBEaqpbgFuW1GufkM0FHdR272ZwFnxyt/idgf6mmkNGT
7Up1knNi/oldR0/QOKGGSiAVlZyD8QeNt22xfUihMuz21i4bpHhWBceRUX3WHPD4rJGe3dn9B1X1
HLBtuWblCGGDkw6OW3b8JdWRU7ycTSqHFwv8fmj7wv8uIoxQNEqTzrpeVCShcUC/dA2JHU6+D9Ir
aDyM0X3vLgP140kYoAJCUchhi3zj7ztIL7jQkiBvVrYF17hQUNtOh8Jw+4kdBfJMjIdQQ/czDPNS
qkB3sL7ZEoF+LlnsFRknWVWsNmzWEedHG8qf5RZ8ZINGILQa4gu289ll4kq/bjvboOGU6SOFWAKy
4XRq8tBsB4Fo6cf/JWYtc5FCIKSh0a+TJSgPM8mLA+LTecXnR9GL6BVXmIOs6VfnCHmWBbXZ+9bp
rGhMsJgvSjveDCBwBHTKCJms6IhnMIdP/l8q3dhiVNkPWHlKGut/5Tf/4zyiG1iN7CjQBh0FY6Yd
tE7q/+PuTLbbxtIu+yr/AxSy0F4AU7AnRYlqLMmeYElu0Pc9nv7fiMiMkJGiuEKzqkl4hSwTBHDb
756zz/+pK19Yvhb7297TmlPoIr+RxBCtFD3sNgHbj02DivhPx9i/HU6/WXf+sk3NrVVnfVO/ea1u
8p/pfV3+/FkfX/L/FxxWk+vo//7HxPRfDqvNy/jyP9xPkP9my5r+0Z8OK03/F6fpGulxAj8VfLW/
HFb8jYo/HOIVRiqoQQYIjX87rDTlXwa9F3+cyTJV0VQceP9xWCk4ttjXgPiYkjUMVfsnDitF/d3r
R/wUzC1FN2z42iDPtTlpIYVWZLq51yxUs9HX3lSE4WAXUb4kPBSqSrqss0QwsBvxoo6oiStDyVRQ
CJpVaywZQhe+gY+a6TkEM65RdzdCeR+Lesei+FVRf1JSXet2vBwGY9FH/lZSrG1qZDcMYsHS49Qs
8Gm45F+s1FRfdPpwCIfgiTIloECtWCv9EwjEjdLk957esdjKpW3uo3mR1C5asTtNnGgwQ4REENXb
Mjymqv6r7BXcWggNdkD2v3IGwJFSjNnKCym4RRYHrJqpFsTP5S+pX9ILqwqFFCcxLC1F7HBC89NW
w+c+LtYethl25A9xMazUlhNQw5Socnot0w3yJMWMNmNtcbygpcS6t0b0qNulNDh5r+sbkVr5Nsu1
2440WsYzx/JeEwStJ3NAwpZbDxYVFhUZo1g1de6A+QvGZzV9zpOsurdjCluvrZsdXGGyH5BR77g4
Drp9ULIG0OsFQRXaTSpsVKFhbZZ7Y4jrx4BjzmshJSxZtbvAoqRZDoGxjILOxU+Ub33FRJ6cXSVy
NvxsK/lnZgdFxvc1rT2Lxuia1dewzKJMClHr5rcDh6UO80ierf+5H/P/00ED3+MHg8b15KP8H4wj
P0GK/Onz/NPMyb/6c9Sgb/8L7olJl+Q4SQMA+h9fJj14slhimTYx5ZsYMf8aNfBlyvwMzBQUTF0W
E9/wP6OG+S9gAQrZTaoqZJP//pNR4/cxQ1KhBOvWhGP6nTnQtQF1UZQ4d1Bgum3dW7hw3La6QB/8
3YL596fPiEKmcGW5cgsqD3m55izvyupb9MUQLQaEfm+e97+nq7fO0t+N1H9fg2H6LToDlCYuU4rK
d5GcfzHFgHxf7hMMfMHrxxc494hmLnCNYmGRqK17W2VtRi0wULaph63lc58+A1VpbUWF1eXrW5jt
2CYPx8BtxD8CmPz1bMQMZmAbo06lM/budElxUeNI2UvS4JhqrV7704nNRP++sfd3+/ffl5gZyzuu
II14KO7aym82EVA0h4reluHJXmO0u+Uw4sLNnLvS9PM3KBErt9Ffh5Z7GynZxlfzbaTES99SXm2A
PBOk0/n4jZxptHNoYsXZ9TgEgX1LLrTs5EJlisE82SRDvLB8+XPNds62rbO+H1PWFreemY9H7sy4
742AZDCjUh8/dyOzvh1bnNHXcWLdhk1zLecyhYZ41wn/PgZBe+FhnekcYtbDYSSlacpq6ZZD8W9S
3MaLrDSePv7+fzi0/2Zy/N22Zl07QtjfmFXT3laFslILapdj5ljuTq0frfFLrOvgP8JV1EorFLEL
Yd7p8XChsf0BkH3v2rNeX2RKpY8Ij28bt3DGrt5JyV0XHgVVLkN7BQzq9KifW3XXWs8mi6UUdXZc
FHtXvkrsaPnvPwrsLfxOooQchPZLJNhbKfs1OXAvPKJzz382fMgWKsLeb9tbTfJ3mvZaBN84AnM4
ujiU6VrpKAXg58LxRiCotjfjHulpu0MXuPz4C6jThd55TsZsiIntJJRKdeAkH8NdzRFVx/OySG9X
BI8G44RKBeOZY2PAiJxvOUmJT6lEXK5z8pS7bBN1FCC7KFr7KFw//lLm1EDe+1KzQSkZzChopDy4
9dvuB/v8Y4dBEbP4ItJCvOkwq8GvcAIy2OuO9KFcaxSnhYR6co3wkQV27nh6s+LE5KYJx++5EDfq
IB0bO3juK+8LxMdvSiPWg9LvO3aXpT8cEMcczab08D9VOyql970d/owShPY2Ou3AqH3GdsbGRkLU
4Lpb/BB7fxyvRd3fszDYy7K74ejrIGHg9gfYaJo0Xldts/FEd6gbf88AfgjS4iia7Mn2mo2mFlu7
LTd+EN8GwkbiIOElioNlquL5jPtoReY4R2AdxMi43xstQ4sme45Su1tNSe/iOF/3TYgPo86Q3YoL
w9oMtvdXn53zTJQu8QqjjopTOIpbNtoUY4oBq52PZqL2MmPZ4Dc9Mrymi2Fo27XXuuaFznCmL/wB
gngzQVT9SHDoQO0Prcu6bKgqFsnm4xZ1ZpFhTD9/89Go2AJ8A2p+Yrvy3AjjSaqTnZr/M9Dn3w9t
uqM3H69nSWSJXGP3UlAKiI0cKXi+wZa18mr/AlP23C3MRupWqpKQg9XiBAKkQg1uStptSVn0hgIw
TsHPPaepQ765ES3V4Nl4Q3Ua6vga2fRhkKWbQlyCQJ27h9mgbJaVYleFWZzQFDXOGGd3rkI5yxvU
CzCbcxeYDacSMksp1Lzq1CJEQs4aUXWsMCJEiCVXn3pE8xCWnjDVvBBKeaqlgRBNqXe0sr4qZIqd
H1/gTDfQZ4NfYwsDO/9YntK4b6jhyuG6K6NLr+Dcp89WYahXQg6S44rEj+BeJL0jhPfz4y8+fcQ7
o/Y8yimx/SGQ/aYktcT95apt6bhTgLHvnlrf+NFZ8oVdyblbmF7+m0bKiX9ctx1DVOwq+oJ+h3rW
bi8sWs59+PTzNx8ealKaTUVlQrLt7zU4SmfIxq8fP6A/qHnvPaFZH47Vcgj1LKhPtQzhuF4mJvqL
due2R/S+S0l1XwnphuiOBwr99OvHVz13R//Vp4eqiKg5nFTbXVMgHhedWw3Lz334rEd7aOoJwLaY
LgqlxyGH+7ojYelCV5gWIe89r1l3TlpOeLugqk8cQTTIUbN1G0f3RRQeUpTVsqQ6WWIN10laGRei
Gs88LG22HKqEGEY54mGxKr0eleq+0zlt+/hZndmYzOmjdmZ6UYd07lTZsMjTZqGX5o+yUVaZrl/Y
zZ1bzs3h7bUaWF6Q4xlwjTJ8nspq31OYudusqdxVRPuD6lGo19RAS9cpBhf4jaHcya4UX9WciTMU
e+5K7pTiSSTpuMvVUFm1iLFBv3hgl7B93ApCzi60nnNPZPr5m86GFA9RtSTXpy7DyCIVB1cbb4I8
RcxZX7jENGq+04Tm0Ee3ARNko248qSz7tp6BqNZMpS3xto+yPjmzi/4FDHT9j6LA/loJzPPHxxoP
Scr5wamPZUcp5YgFm38pFehc45wNH6aqu2nZSNUpNsNkWUUVvnqLo8iPm+eZuVObjROKJhVjjCTz
ZABHWmZGFvLMTGAGUX8p9O/cDcxGiyY0KqIOovLE8RTKEXcQC1LW4wuv+twNzEYLt9A4CEXScTIp
5yIFT5+J6bGc2FQvBEOfaa7zwrzVS2AekN6f4hbRm1XqKBDtRt6SRx0dK73K7z71JqajhrfdIgPk
H2miLCmGaw9xX27qsj6NsKA/9/GzJQBFZL0sk7o+aRH1Hcnf4GcCs1S1Py58/rnnNOvWqJW1xp0Q
SmHWNzulGARnfKm9wECF7Rvh9VdMOTkHpYXv1ASfo0qJcocFg41BAHmxBMiNM1kBo5lTikPdKsAe
LDtbFOCxr1AOuuvOTjJ2SAN1f9dNFrpWMRdIiLBQdqmrNMcdjaDnoWjdZKmMXbGUEktdYeA2r1PZ
VdlDVtUSK4W2jkyjXHtJIl8FKLrxZ6LFjHLZuMqxxTh5yzFJHbnRUVMGc1X6ONOIdbWvNbLYikwO
N1hlvbUbdcO+RZj0pdTQ0YZoRyb9FNahVvGXas7hK1VIiGAfP+FzD3jW0qtOioeBAKdTk2lXaQI9
zgqS1w5kw7Sv+fgaZ1ZzE2zwbSNEc2PpbdTmp9Kswp2dWPohNbSBiB6dNF4PBIWHbPZC1z1zQ8qs
xdt67HHGO+RQW7XrMe+fKcdcl0N2MHlXH9/PmdFhTo8PcqCMaszMqOeuva8bZPi255mHsmaN96lL
/FGLejOdtaWvVxzX5afEsqtNTcHAYVLzlh1WqU9eYhpZ31xCBQ4YCUvOIWNU1z6xJ45ixQ+9ZXz5
+BbOvAiOMn/7/LqGUFF1Oi+CuX7h25i/zaISizJw/Y3ozfHCQuXM2+Dw47fr9GOU5LKpVCeoSTe2
q19XfXgchHuh8Z77+NlE0wcR68KiK05GabjfECREJ/y1BbrJIP1kk50Nco2mRkhHanFSA9m+UjXt
xRxbxhncJUtp1LvPzTnKdIdvXngjgUwrB1WcWLbthjS4y4BI9frwJbQ/e4lZmxpNKEJtziUSkyCe
sbxrwvIoxS7Htu3i42Z15n3MGZ4gExpPcHJ2CuOFCswwBPZ0oUdM3/KdBZ4ya0kma9zBAPbDMW17
wHL109Ps0+e+9awVqX0Pd6eSxck1Q2vRSelmaHIPJkt1KVPw3CA7G8hLWxrdwbKNkxRD5kwBFHWK
/JDU2RqHy3ZQ/AvL0jOr4DmfXqM2WhhxIk6ohAGcWCvXGn+6vrK3UyAOqaIuB9v9XMeQZ2N52Re1
2iA0PgGXq4+jbQ4A53BIZXFgLZuKfKJPvZ15ihTOM2amVjNYpTaGA8jw1ZVLgpdRU24+d4VZF5ds
kIuGrhinLkdjIFXHNLXWkmr//Pjjz7Rceda1cTIPal4OxqkacH54kZ+segM56MeffqbLydNV3wwc
YxjqnTc0xmlsrKu4MKBf1/dWJl94NucKxfJspoh8Wy5QjFOmCtFpFMYaCsR67NYmFte0sjZFfYQR
xUrh0u7nj9Ssd3r6nD0skHD5oWGJUx9epeKLlwHLRNsS92s1faDMtKzyY1riCXGv++Snqr3G2pOs
jwdN7FjCONP/FftgjNaje2FwPrfdlmcjhO732RCFiXmyXETXPbL77tdoP+ie7hA4vpXdK85G9ObG
LMJd1F6nSGsyt3E6fUKtcgRVIN+dzk4KvPofv3blzAwuz4aULgSvL0ScnayeWoz/IOWK43kDhDfw
LxmqYA9/5te0KJ3C/Ur1YUPS9KIo60WeIP3sL3TOaZX43++KrJLfW1+q10HObjU7ifZ2bFrW9ePC
zDheE+naD72l2jwbebL++J7/2KK+d7XZkOO7keiwTiYnmF/uqgSrtjf6FH9IVerP+YgPCBPnsOuD
/NV324fOhoBS+Plwg2u/xC0GWkMxsl9qXN0lHuHdeVyiHpIVrDQyRBbYBA99osOpyHFQo/wLoHuQ
O1SgZBUFWFUSlGFXTgCcONCLpeW6/MbE2cn9Mb/wRN8fLch4+v2J9ugYjMYt0xM+yF+q6hcOLP1L
ERnvNxrNno10YwIrAwdnclIHH9c/YKQEpTPyTIhxqncJNX/uKrMBr1dzX2aHHp80o7i2m+anKLai
eyRI6kJDOPeM5mOeWWWoPVsE/lDuOl26Cl3gLh83sj+Wpu81stmAF9T+WMBLjE8N6OydDyn8XhRj
uTMlzG85WBg2SVWeL1rJipdYZ3mGxIRfhUZS7vVeCjZ+3uSYl+LyFoJ/dRiqEnVa4LNTDZLx0Ibw
XNuq0VlpZJ0gq1TrLyy2zz2W2RLJi0e3btI2PrmKCVYUPGR0qYJ37qNnAyD+kVSL8aUQ3KJsdcDE
Rh0/f/zAp8773vOeDWSmhRali+voFIMi0DpkjhbAWRw/ZgGnITwm/aWIqzNXmkdfyF2vmHJDvWts
yh/4H8GjDcMa2eERnx+8qfzZl6oL8+aZB2ZN3+HNtKzFcerrWhcQYhabSwWwxzIoCB78+Jn9UdZ8
56FZs1ECGLSRjzhpWMuvW6NYqr3kdMZt2uxEvU5wBWI/3nsBXgRl4/b5LlLGpR8bS5z+jiYeLd1f
o1V3PNvHhOovMuVekoPF6D9ELqCK/Mms16zlnUhT7922WIVuuOn4f7idf15C8czPjXfWbEjqqO7j
roGp04/ya5Rpi0qWLvXlcy9hNhCFPCKw4Fl0Eol6APy1Nvv6whB0Zl2kTeLity84sCNPSFEaMYLC
fL7RlWohu6cixAc2nkIhNq64yZsL+9xzNzIbk3Cphj6u7ph1PS4BLww2aFwvHIW8v4CEZPL7jcQJ
iGGs0snJEDuPmlixKy5JtM597dmokSVxqnQCa3YIqnpl8/S3GBnMC6/g3KfPBg6KdWnCvjkiK6Ug
RS44gS36/nH/OvPR5nxZkxVJlJR6cop8KN2a2torcOyXMozOjEPmbGzwjYxY9lZlxLOSL1RiSkfS
vUfMskcz1K4iEX3Pw2r1uTuZDRR5BvtTFE14Mv3sIQA+4wQ+RdjPffis77pjZ2kdHIRTX8KBnGxT
mvlvqfJZweK5VzDru5Euo+5TiuikhHa1ajsmhcR21e3H3/xMo5/raUeqUpBRg+SkFzp49PRVN2Lc
asA6P/58JpD3pzVz1mVdMm6jBs7bSValTWF2VwwGhnjs1J1RWAD+8c0ku6rf8VdLDFMrGLSCh6iS
9jh4gP10eWkn0u0wwrYSV1qjbUrkRl31Q4se+JB4hFkVG1cqHyRq8Bei2daTDy8Zdm33NEjsPDQD
wHG+iMylYCmrRTKgrtIpCTD3H0Q3Gdl3WbNr5fU0tFcmmzjq3PxkxFYtdfKOuaXQfLYT31phHFxT
vwJwuy/rI7+jQnfAJLNs8xgMnKs4un7DJv2KicNym9dAuTOFv2S+INPKsTJBYoa/Yu7IGkhCvr7h
KxRmfW8A6e3VXZkMB6N8CZMd6kAT77c7wNousnWpahiBcSJEE3CHjIojv0OG1oqvYMCLtPhdnqNc
uE5gP8mlRiAFCEP8oUW6FhAC3Z8CIr2pPDLrtXK+J15p2QBnTqCOpGUBDHBtu950Qj/NhQMF/KSN
bzKlOVDgeHJtvKnRMVJwaw9LtZicqpqjJJNtUzzxHTybfahfLRpo3aryXHI8IVLja6Z0oAq6TVKk
bC381ejhvKqPqriqqGGk7AQbCNoevF/4W8j+mu30CJVeXrBPbOR142ZE1xGVLq8D7dt0k3DeOAzH
QaHc9QM5KUk27a2siHQIokPkUQZ08Llx1ZxNCD4Mvc42jfBUhR4ER9f4hnX8wmw/jQzvrFvM2YxA
podHnA8bkFa3HymfDzz2WFtmQ8qtpWA+P+5+50bY2dRgZbBaEE+HlM/FRgORlrMaHuVxUVTypm3y
tewqF0aSM+PUXLtdRAVW56ZijQFBcmdlyOT0nkT1j2/kzDg1j1/OG/IsQc9lJ0SC975H3bkBcVEn
F2Imz0h3NTGbHgqO5Q0DmekppT/4PbEfZbenw/lA++gT05qpim47ee0JbZ1pYCfrx4/vbLrCOy1h
Lt+O+xrdE+vKU9Ho4qtrV/lDrkPuLUe3eNCQpV9bOO4uDcfTqPve1WazCbG5klL2IjhZcFIOHZ6s
W1kprdUwNtnGzEBYeXjVF7rb2NB3SsXejWU4rpLYhg0xKDnxOrZ1ocWcu/OpJb3ZGpiCzUEZJ+lJ
hhxxxDASX0veKN8PEUACXR+8VRPGlzS2ZzrcXPgNTgJY2xCmEHxAlFblY2UVG3z4CznzL7TRc/cz
Gy9iclKSErHOSQEwhJmJSEw51I1F1VUATDv2uKqiZhdKcWcKTmI2gOCjH1yrj9idy/VrplfXHSgo
JWlvShvXBygLB2Cmk7jd5wZDMR9JTAPmaDzEp6jLvqYwDRJZ/UfBj//RkGhzSbbml5Vk6U18ypX6
AJ+Web79ZuHW/riDnRkDjennb5rZ0EjgnMHvnmpFP3oJyReuQRCad2MUFANH9ZudDpfiC8/thuZy
4iysYABnSszpzDYb90mx8xH48kc+HNXuuyyo3xYX915nWpwxNfY3t6ZAMm1iWw9OoeSb98ZYie8i
TOVfUkrsAaHZaa6zgNECnC1Qa/yK7CtgB+YaRUG+4buoVyC7KJe22bhuu6xdup1W15iR9eDChu0P
IdY7A85ciVxWQ9spue2TSZkS8cSE73nbNLKcPr1l7TPk42pahZUvmKSX09LMMHaeCXx1KuRHzoj3
ism/Gk85O8qQ3X0cgq2BE6Lc1yJZRSYpAdmTD11zWl9kXsAaasKE3jVA2KcT9rr9ITfPbXNhpjgz
ERmzQUskIPWMkPvhZA+7ZBgusHl+3FB18ce+6r2nNQ3bb15oaWeQe0UVnnwrIY+yLqKllVnDomzU
rdAk8xZUvLVVRfQ10iqISlC6VpGSQIMEobsxU+OulE1ZOPAXtI1iyd3CgrPvEBOHIEPO7F1IJybl
oJeTx0j17VUttd4DzBWCRdKGlWClJMsROqRDZFe/9mXs5joJWNdDUfVOaETFpiaqyLEV5TtBNtFB
UyycmblRb+2seoWuLK8ttU8JAxfqpixL7TBMMVG9Lo37Whm169agralj9VyFaQufslL3yO2kL3rV
xwRcpCVyct8AF497iWQoqvajX7KmyBoYbzaG3MDmnIPwGMsg9D5sS3mNYthby2reLgZQP9RqfOkg
zAHgfxuBcVLTiGcUlq9DK8d3mawnRxNnLfgnUg1v5VgN7wC1PXkeeKc0EdpjmEAW8pW6WnSjGNeQ
WOCU+fB+mDmrle7WUwJ1d9ulUrwYOdB0CC/Y1UkWgPvSbg3fY9fQuNrC8PVmKUNzJg7LS/fIFM1i
EXkQcoB97rEUeJuoKF6ob/+I8i7YwYZEGxmqykMBifhG7mrtyuZYfx8lsbeTiQYjE0Dr2ptUjutN
V/fNlvOz+15YFdENrnvtS+Ww1htJ7CN3TKGSQDXiXLt4ZA9mptTPc/ECfFchusskPCyxgcvVjb4a
LC/ljDobV3BjlZuw5oC/I2EiRJTF6VJdL1PPG1d5Fz6Bung1ZWBWZoQ3qwoyp0riReylR1LfiAOE
WUUw6c632q3amvcYWzZNEH7rejCYQ8Sg5HngRzE130/Q3aYIt6MPhLFSW0YHLXjyQBbbOTN/XBxk
X6PyZhPt5aZLEbc/KhO3tVkuept9E+h8JTFXFkQ4xtYwhZlUu3fwbDcwPK7doT4oPdS0yB9/oP7S
NwOLttFde9qLzEGFYk4wa22tafF6YID09GTByg4b+qrscJqkwzIsCIUi7a0SwPewcsNhBNdCMCEU
oyjbyHYMbOipd8Ui7b/WDTVFIMxJW67MCVnWfm1GcyOxlSaBMFsmqn4cO87GsmrJOuoOUOe1TisW
hdgWWoc+M3EPWtzeqVTBYVi0y6AFF0UMREQGDednDnvTK9cHARdAqdd7dctdWwqu6UTz9zrYyyZ7
gWb/VaWrF7lYjTznEUUXdFa5Upa+BLbUJQ7MsF/aFjZHDNJlgNThgrsC7KjwJoNhO/0qDXITe+Oi
7Jslz6RiCeMRJsQRUWwXS2brTc6CdAC3q5M2qSjRrgi/kjm3S0pORI3qSOmsa8vTQM5RFYNr1rRt
zr8ei33K1sNuqPNQYOshYdfmfa3wNuBWBuSUuqCIupb8jPGWvzH8+7p6JSdx0WPK5D7q5AkM/EFO
fsJ+qzG0kTilrXP1Z+SF45KyHezkDaynq9QiXKwmeJCvD1vRXIzAVhw/uuHtq6q5Koaj4iO841+r
5HRUYzACKXO3jWQ7Jg2qF+5NHRSkQ/EAyUyS8R9mAqXo9MaEerSkltK8Lq1o17yEaO8HpHiMMWlw
sNbH2mEtjnPM/NY2ULNI8dtSBl/min5wSTYM8xbTaWAdfZ3WwskW57njgmOFdZAS/CcArIOGW/sT
QszVtoPVLYMmOPauxQikbMltdYiXWaseqUpBCRgx/lVH0Z7vmSvREdb2qi/p/f069dQpEcjduFMz
5Kaz6kBC2lIr6lveUZS5e3a14EY4KlTt6Udg3K/5ww2NrQwU7c4NiIvJyitFzqf2FlO4D4i0q7uK
7NB+beleR7hjB+PI/UVFdklE3DHSfhR9jQfCPABLPHQBwwKNzWvoP4G08xN3lbePY9ySONDDdazz
La9uWqV4NjsPefhKLNFGIbdPUQP4xzd+sJvaTNd3JF0ZZgSeyvwp9GoDl44ZPwFeOCx6QPHTx5T6
bV7fduPJTHMG8W6fE/JVDUT/BGuNJ+aZ4RdYS44cR6vBvQ9I7iB43vGNdjn1bNoWCUjwISOya757
RbMjd9HxqCJx4uXUhHrZlb9MewhhSUMcK9Nq/7VPjEMvd6QdhoQGIVL25ZepwRfjF2DE9y5Afo0R
NpZ/8PH6+BSpX7B8LbMEf2ErX/P4C9rL1N2mrzJdJCpYHEnLNE6YyuEJsZnuTQNpmrGtkifNMp9r
+gmvuB7Fqw57sEnaHYg4R0Q/hKw7I3uAcPw2Pfe0xbCYh3dN/OCL8RaJ8DZO1V1mmV+mV2TV5ldJ
G19UJbjyjByE9jAGy8q3bzWGAuCfq8AyyZKJVFJU4n7bCDIHYJFFHEqRRDKsdD99Tjtp2cnhjamm
N6USrlHePHLUQ+nf6hekdnE4OcANV/R6rw/trk4hO1Vw3+6KniaaRunWjDpGFuBnrSvkI+D6hTS4
MjfN+tBSSL2J/PYRWJYN2sfWJ5hX4zQJA61CSNyD4VER8ml/6mhvJWhFyyBo1LXnE5aotAfwr0ur
tQ6q3tyXMvTCrLobNQmlbrnOwegSJhc5keefOjJVZZbT2BaA7qhfY3v4UvnePubnzUDSZFuVzVUu
rO9DAoLQc9dJqnzFJ/kQMJUhdSDWSc8Bb4AZMnrNX6DSMK8hb+LDF1KAQzO/M/LqkXkzfaDiCvGw
XkPJvwpjzdylHbPP0ItwDfO2O8SuPW5YN3nfdeKiNz2ufjDOuVIsii5OVoVtoi0DMo0WFsQ+6D1o
gMIjEERj+cI5InghI2eS0kr41mpFDhH5Ie0GKXq9UsjrAtdGZAy+CWOfExhASl6c92u8QPqeSIcd
km+abZMNjlYoTq0+GwAnCSslTa3zl0kPCLoIzPEeaJcNr9RP96k9al/J59KOChqcxFEGO9gjzzBQ
YXRKeu+VibeRO6viHK02k0elTbUrsmjKTRa0OpqQeCAzyYw1lFq6/2TGfvDc4ZjYGwSPbiJy3txF
nlLjRTqbXPu+TSJEq6Qw0XK5jw41zl76tdkT+aIlxk0Mc0pbSbr0PU0bm0glRSU7BuPqlxqRm0q4
TSbuadc9GSFJ5DtZEShgqDOMyaOvUvErymS8h+gqFj1wzR9ESPQUWuN8IBHO6GWyF8IMW59lJYoO
uVxiq6Iyv99qApgNcSd9/T2UgJLyQUbz2NhRAty97H7lpaQNaLOVnrQsVWtuLTZuKwhddreCJzaF
/RSd5LA166ECp9SVw05O6MDknA1ZNqC6iMpsXVi0Rd2sEHxnKTxpw0yRfluT+GfwkbISyGDnI3Gg
Q1THTmYRsxOGAVumuiPULe2aW5lDqKXWJw0i9TH7gqIk/eKVKBUjM/tpgXUm67BjCNZe6lonUStL
je+9n0a7Kq7iF8/X6quwatSlKTENDALBup5ZOkEzOZwbtxUq5B4zaX4YhWSsofurd24NsdzRRkNQ
Dp72EQ12oEQle3LIB3WZ6Fa/BKctb8lXQT9PwOSyF3JCYFhoc0uyWOY+N2MFtl8u9bCqBeg3wkBg
ANXf6q5unrpm7K4S5H9rSSu0m2AKSVlj2JLuNVXVf5A95R2JJB8PSalWMXkmPhgdSeqGRTqBg6SY
6UKyY8i5gVBe2Dep35oYwCMoZeUq8eRm6ZaWtWoMVbkmwggYtKUjgM1l+arvNYbvwe2611YQwiiD
0t35ZZtumihT9wNkogPhID3jjjbcJ35TkOZK+FSpUjp1uAVtgUU7Xw61pF27xG3ctrplL+Kqg4Tf
gOx6VkypXlWEUO6suK4eRe/Ka9nPghuQz9/IRfguJ+YN0R/liputruJMHx0GXBY6StPxmzhzRo2Y
x0SHsG9VKcOtbYRLY9Jri4opRIuhQXqVfYOV9C602qXO6sQgTCOyxgdZ7VgxpXhYfGlcJoly8kpB
WIzFTEcvGuzoaOsZgErW17FIb0NAhWWvbtyCrVSllvdhox994a40W3uwbbDwccWqaBRYfFl2EBtS
sbiXtYhgUPvOi/tjCaUYRV13ywLmW6pnpIHza45PUC+Eqo1vlreWPtiO0bLeUxQU+uN1a1abUJIB
kg1rdyigKNr+VPbhmMeqYeXLhMhnivzTy/VvpixlHJJ0wwkiL6WT9ilmILAj+a61grUOaZqgU6IH
m5ZEUhrRXQJoNcGssoxzw1rLtcVda2vbsh/tIma1Tv5PAuiojcwVSXz2VV0LHqGCYkoPjxWgeWn0
j5aZHmrCbaouW0eqzdTeZspSlq2U3NzavB7I696EqehvMk8mpqUuOLvSXQ3atEy+l2o0rBZqV1JI
YZfzB43jkmSdjM1NbLJlGEgF/d7CzrlupsBp4quu88i9Fpl/hxUpAunL/OKTUkpx1UkN6Sh6aG/Q
cw8oTL/Cnyc0KstXBsBXRKbJDzjWN0MfHKPKAHdOeV8loDNTyQyU9ewWwCTGZrPZ5pMKsRYL8I4r
8tRZUzaPAx9IhsL3zm7NFUGXoL8TSgteRv4AIQS/opYYxjjtQycnjARgsfarLQSNqDuCM9xOQqym
TVcELv1UZf4NMOgDiOodScy00oJAO967FROoZJouS6Vcth4qoqzIsDCXZHG0qIrN567k/gC6E1li
mxtdWBtgC2uq3ndhnJprN9PrFQulXxVaEDUbU2ey4tvCfLEjaz3dtazmt0k6fB1Ftq+JFFj5qVze
YeyawoJy8cuUQbrKfhI+5AznjiCfy2ukbicGa1Js1g9eIV9B7dxLdbmVou6ljtsN6L+9AHQwEEmx
Khp2eazpSTd0Y2XZwE7sFe9H3DTBIku1rZtJDAiS79D3XywVXUI9oONDrwAKoY2+NWVsHQTOnqVr
5xpQdcspO/CYbGwW/8vReSy5jSxR9IsQUUDBbgmAtkmqvdkguqVpeFfw+Pp38DYzMdK0RMJUZd28
eU/VbAUsQaIa94u26NzSooSJ66z6gxIEbMV9Sfhjf8rd9uIm641I1GM6Wj9zyaSUWR2kAnPVxcWN
77T3BjLWSPKlZF/DsY//EnMy7HCXaDusN1/QaS4C92VorzBf16aCWed2LKZyk3NMzOS5Z5lhn7vw
Dez5paHX4LISOJyV16o790SRkPN1AWH6HaOPdInCnFTHd7fnVAV8fdw5sfPoEqDoeNVDoZab1KO7
W3fUijx9pjHfS0M/x3q1TVd8E8h2LFdCzp3R+8yYY2f/pls6QK0BEXDJ8U7seJseF4Qd8uiDUbkP
Y2c+GvEWV+rVZH+6p0LzPpx1vTeTeDDj+TfT7ZfJMZAC8uFMOquHE9Z5KJvptY7bBzlaVzxiDSEa
SEOw+06krD+avXcQeQurHulTxP0f9JovvIeMNjj3rhg+LY9anCuRLt4LeMWjBSI8p8rczYs+ctvi
lzkW93gsjxBhjmOqGjyZrjrgv7R4bGW4BT4joahnWzn3niIeLpJ+dcfuh2y8+UjY30pKq9kdS6Sq
I/1m4ePmpVBoW5JBknPfUxjPGxvWTukbdCEsAiB5E6WKrRGLYc/Wj+Q9Lm1D41lCbO24O75bRfFD
V3vDKYVF/mAQTE+QXqueNG+2QNguHcapBZKQZzfNH2PIqufUtUDumdk/sk7fBhKdr1ZV5WwAhnGp
Ngca35JnXZslgZyDx3jboOu8I0t1K+QsIVHUywc8P/yU3lKcEeq8t3bSjVNsLEXQ2c3w5ZQmHInV
tuwth9dOfiZFzKoseX4as5icHRJXvp/LyEIGM8dz27Fd2u1cQ5TSx+EPd7X9JtMWh2suCCAnLVhv
9z2JeXdLUcfkHbVnVhqCxllMaIoOy6a1u96HCZaGLYGGDNa5K7G8hrveesJuHiMbJA3UKjMGPW+N
z+7SVSiZw7IzWK7Iyne/KS+cp8GI1YcYVvJ5JlcvwK5Dd8tOTWa1BPtYkoxrht6KM+cUTr+FMwHm
xIgtpBrgNNp1dkj1CitbO3TJRTa2OLdqac5Nn7mn/xstJ6tIbos09LCaDACi3Zjf2tIb9vrY0F+H
vBmU2Spu69A4vtBHkIboSk8evMO/6ST+JNG6ENzsZsAtIVWnIanko6Q6M9TeU1smIGyd5OByYvMQ
fpvQsPEbG5pYHhJX5DCwI7qMFUAzNYNB1XQYQ3Vs4xW1stE5xvmQviqGWg64IYlt7lIN0HQ2hy4R
44HBfwa1s9DraplK4dCjP+T6rAVmbxYn8IEEtEaMuRHeGOufdmtND8NUGm+ZnFrAr9mcP2oOUd11
VrY3sseJp50RsfgGzcMqYHp1zD58ErbQBdo4DYeyibqH3uqt40wm3U2puLxhurbOGXyFt2GU5qsC
Zf4wd8TBEg8b7SzS98OYwdmdm7CziP7/EPNKIg7jwl7BPCPWM8OGcMkC3QLfLpwNkWMMxps7wTyB
zSceKnhmoRvnVbCkGFLsRSV+TDL8RTBtcp9UhYfe7PrQ5BUOCITFFERS8zEnL9jPFoecRrjGEB1H
eUo8cqp31HnqPyxKRD8tfdTv+k5w6HCZjXnTCsBlBOIuIM1VNK13s4wEJphO5cbOSBSZ7yrVvRTK
bd38zeKpxt6uXB/btAqWuiRsOo+7c1YgCxfCnEOnhgHeiQWejJrG/FsOjNUB/qEtoHB17WSpVnh0
i1U+V6T+fAjb0fdsRfpdNRr9KKfder/4moG6D+t4aFfv3wSRJSz1hKeEFkBg67IGQzICi/Hi+hHh
HexDT/i1rjdNAL4TrloGygy5Y6uN0mY3kgnPKQOEiWdzBqBroj4XQ0thYSUzf9uUBgvXcd+ljYvd
ZjX2KnLgmcZxRxC/MwYeBvcb0eLzSROuHYLoVOfWsZydqsGiG5W0we7OtBYzAamkpVKUNHH+NF2d
hOQNLPuymwbSU5Ylpm8E6DGIupQrpLPbuwxE7Hsd4skIg5w1GUi7ozXOe29oIN6aGnV2BOYdJcnw
VS7xfNDNBXxWBLqvgqe+G5U97wTt851A6EqWSgX5ysxqWdj/aWXWneWiUYpG0XXqmt+YIyzY2WtV
qifH069da7yktAPDcs0fm2w+c4S7kjD+q2rWtLLVP2VOJV3kUxVAoqOMaMxsNxVZFWiW0QT51Jqk
kTNaxeVi0zPFCwep50XTLl2SpIys5D+F2zLvk3QvgHPYNtxE30Vz/Tenfq49xSRNFFq2cRTZkBBZ
bh14fv6CyQhzKMy5nt5LDyJ7Cz4OaHQ4sQWXEwHDjUlPBN+ROa7vLjYmlTVHOuOnSKB4qq0ud9IX
taEzvDx9Y2plq3eKZ8KYj6LgZJ+OAGWJynyItqzurYHPAa7jDFW8lU38qg3mLS6at8Jyf6dWnmDj
vhcTKQd5pAmCxGkcq7Vt2aHm96yioG7HCmHKzq/DtgYjIDQ7z1hAKWgVVCnLeR6Htg+ERHS1m7dV
12/k9P3AnP6q4/kD5tZJTfLYr8iS7eI8jVV2Y5bsN561J2MjBXWg6VRtvzrbxkHlvPgZWLRWh64u
02a/UtWiRtIxcZEqVsqCzjVejazEj6Z99LRRaQUey4hM2yx682T6kknaLwSMH3mqaLDKpvUbAgUD
vPzxVWTGB7n07wQ8v5tOPDFJ4wKMYZ9H1z9LJR+iEeUlXdv4AZtfGTh1uXcqB1ARceAFpUkwK8XM
LkGeoF4wkVXalqGWUWIsHbn5IyfSsrT80bI/u0S7CSEy30v04TRnY79nnzOIILOeJgbs6QLQ43E7
7jdcCa15idcEPoGV+XNXdaGVOVtk/G/loc83RjDX4jY3iAVeY99z162Rjd3XvklfW3cRYZt7AxCV
+WtzICbpdB9HeeDUgfvEikOPX9ltbWgVUzDBUdHiiJPt4j7Cf6x29oTDsK9Fw1JWXU1EjZ0tpYBs
os59NYZTTrNF024FAd3k/C0HVzMCu66+VgMZ1Z4AT0eNCBCgwGzlNJDNKWG5b72zRdJlCCTlKbX7
j7WFyQyebRPc0+ngETmM9jUQOV4T4l67CTCp5uQ5w7VNKS+bkrzulNMGfrvK+bWbBNzy+kq37iYw
+nt4wGCCRgUBJ96jWRC4zoykbxTDV5QCfbCL9JHfVX4GybHR3e+EWTafBAIKMFU+qdG82zkydmWI
W+HWDZV4/w+ljLny1f5cReycZA/uKSIBmGD6KPUbp5H+ZsAvc6qItIaqsxs5n17mDDxplMVvmlrf
SnPOwmgmHTGpW8WOy1kIUmOClk0SsJmX9h7cSbIvGy46yrsTJhHNi9ZxwynNf0VpfFA3dT4TpEW4
Anf4O9VZdawJJL8RtQrToh+7fSO6HM/+oAGLgJUlJ3WEefLKgqQ4TE3dPdbxZtQZePB43oYE7HQN
hjhZX3uL00ICuTCczLZ7MfThHxPE3kPkAO9UY9qFmOjkeXA2qqBtYSzG7Xhztepec9cSzrbS2sUK
7cpGFTkkMh5DKlGPTUYZZ7r7oN16w0Hirq1qv5KOD1hUFTwmevkiLHg+iWr/y5KYfXmM/HiS6kzl
Pt/Zwp1//dJZz06pYfhRkVh2JI7lgUrd5mK3Lb8GuvTYMVQdugXXKCY+2he0B0+csiJQ307zR5ba
ZwtoCYpXkr+kZB6EtQAv0jUe0Ge3nS5uVNQB5Xm872blXOupMP3IaP+NM7PfZReXnEcSYAJ9xjJk
TMWnJpr5pg/6bwWql95sTad7SlzfNZsGbwaEb2OUQKfy/LKMiJWjxfNFR4Onm6Vb9tYukQk1isWR
LBtNdcTkgprj4ZmdsqnYWUQd+kOvWz4LehWKmsY5ElcSJonBUk92XLoTZantexuyUls7ox+7hBvq
1ExghJY+ULTxaG0Du3BmOQcKAh47I09APvZWwqvfTLeKGMwDYEuoCz0shA4DS6PH3mPraRzhDbRl
Ra8Rv8Z6kjyBR1eNtj+Cf/Kp43SagIn3JzLzZ0DJZhhlIM2LRtYnI9bdgCZNe0/5B1YB64z1ZmZt
rah6FvLhjCz5bLcRu1RvxZkOns0pZRjDWGPXJe/I9Dm+sYzKioDGppie2jzejjSoO6ZtZWFFSlvQ
mJMJ8Ef/baGyYK01JIBO7DGrQ53Yr4J+tyduaVr1PpvZU2yNcidkzYXD+eHPtnbLpFp2SHEYlUtr
2nlpI/Yl35FdfHjjlPmdTTgjzCH19ri1/7jxkh7gKJ5lWr+1yfQdx8iPjUgan8xvTsogT2mIAKAX
Y7f64EQ2pqEzH+J5+qcbFA9ehd7ek9nkViPMFBfG3WQTaTc2tFtVKea7M3Pa7kfusQ7YAyoMF2TR
PNPPYKdzXh66UKp68rs4Lrl1Vhy0zvwtU2GFDiiYHfF+wMk6bQ7NQrzmnmudsXhUQVwOa9B2fIEI
7pTdGsgO5JnUeytzE38R7d8UzsyBJI2JahsoE60NrNyUdgFyySeV8gcKEXXTXKCXx8ZfXUPd3ji7
4ShymvcokjsDfJ3fp2Z17JXzPi594hvd8IBLBpKtlTd+V/N1OPUgoa8gdEedP6a7VMaS7Xo3vWoE
skOsZpdupqNZw1toV1oxDSI/ZwNYpXEh3vKiXsLKFVXgtfHFyQxxFotWnDiz1I+qlAAvK/vJszQo
SX1WALUS96a2//ZwincqW4TfG+geiY0hIzKJjV3ruQxqMNO7SY8lckRGN2jxCpCPiDhRWeh3QxA1
4WSbhGhkMkzXItnNZRt/poBJUdPlRlpa/oMzzVhusbwnMLQQfyG4K2zCAfJEHVTSai5mBPpKjLrB
rqGZQW3ObCca1nj0hfnNMtWXVgr9sY6iODT7qHwsR5PdPjKGq+4k3cHGUho4tt0f2gkSpze5K5H3
Xr2f5nV8RqhW95TQvoPWVcarg3RL40MtgW2SNaHFnvcxZbZLhiXW+QGt86rIAgl7vZSnpsjLcKqb
9cKs8+bcN6Dy5dkCcE3wwk7UgHE9PE8wLs/9VGX7IReRb8wJD7OpdSFKW07zLvZ2wIZU4ECjQczr
zAfOh/NdJAYURNWOyu+5Wi9zY7eP0Lf7s+aNmm9u0AMzctpTHPXeh9GTQ2rlnRkUcQJ0eB3z17Uv
wWxBTduPdSIfI6HboWKk8O41hjx5GtqaFi0ecJgxupUjnyPr+/w3UZG9M5ah/YKDyLkh7ppnheZK
BlEzZDuyhLFxLAUNajkYrLtw3Pdtm8/0gsbuIMpNSNQ090d40EwKr9Jf6o6MomjqzWBq5+WBPkT2
DaMW01prJMFcVeOfPBcXPBG3KPGQt8CDtpLK0NJGLokboRIs1fI37i3vvpQ0sOto6U4KRZVSaCh+
6Im7MHxBm7nvi9JzljUHPbXBZDic4GNanyr27AvaqBx9qDQ4B4SyZSBqWz7GPdFuetaqwAaBhIWh
jk/AA4dQB7SS+6PbttdOj8hpopqmQx+58NKcybvZs/FvjXnHLJ24Yo9eX5D3kpSEOiM7TOXob3pK
oLBgh5YKs0mhpWi386SfRlIbg2UCUzWLCgSLVCpwDZw0jk7ua9fgzJy0eQqd3HTh1tGjmJMoYoXL
K+thHav1YPc2i7rXuzHGMzVfOwNHXiYS6w8Zst2hivP+LVPeJlNFcjhW9bS+2ElWPTQc8v7pq6hf
PE5MH4x7uo+Q6pKQKvKtmLjDuZFDYqyUfjAKa33gofLel0wVgbmY7WF21BywbNsnd27xyZgbiELk
9T7q2uFxTMnRoIzeaMIJbIyMjttT2XpuIGL4bvpggpBeLf2g26b8XkzgFFgLgfnpcwbSFgKGqghD
62g8fVuClWzcIBFZXCY/blt1R05tVlDIpIEzlKlwQoIjqzobn7M5ncJp0ZJP4YzyHg+l/bGk3XCr
vXrCxgIOKeokD0mpa+FcFtYfZxidR1nV4qXpEufHLKX6jlbHeZCYDx6nRpqfi6fn9yW1sZqVgv5E
GXsvUd13n6YVrwdMjfXRcw2KDWiJe9xj40vbVFNolXQNSdNa3GA21vRBFJ069sCYAzXU3UfNjM9e
DRYp3FHWHXTLKt4mIbqTjNBaGek1biU93ZCsu+E/syq6k2ejvUR2W36UK81XMbRzIMZJPqm8RyhL
4Kw1cjLx6NSQUs2EZTJvkgtuiZzxpgHxQ8n4A7J5xHo1SX1Hp9C6wYqnK8E0wYXsQxBejg1avPCm
lwli4GFx7Zh3etLEG+339YFx++q+mc1IgjHY7cBZ1UTwuh0D3BH+J2BD1r4i34Q2b68vYd44+dHu
GBGc+gIGSF1r13G0GlhCfM9Po3KZNIoq9Bwjg2dVZe7gJ5MaTwR+08qRRAqdiLNrb/QiGAOjfpbv
JJ4l8JjqieOjJDySJr7mwBOh3yyTZfqzTHI9RaYOvHesp2lPwkt3HeGq3kUTc0bIK+26LtEHrzdk
UheMqQ/JcDiCucUe2DBn4Vep3ZDx2Iy/3coEtF8s7fA69zNgYKv2/nMltCNwLcllsJG/UG7o8BPk
O14XK0kOfUrDIcfvHyK+8IonmleyyPb6n6Q3vVcrotbxraXmIonVZbwpy+Luuyqx001UOVezrdKH
pKmaSxTVDsVXNwz/poQ6vzVyyH0rrRoomnaNMTCR43sG//TP4LG81qvunhniaH5Md5I/MSfEsJGx
9WxmjvtvlVMfWn2mn506Joxte0/0mJhGBLKy8pNmbG8OuZlIN5BaOzctngoWpa9qGd1DabnyfR6m
7pokZnNcusG4iCa1CUgmSbp01/ErHg2gFV0D87YBP7r3zG59JWiyClwRr4+OxxLs0lO86Kslet8r
9dndZSDMwgxLS0VjLi8Cm6D8YB3Qk5q0m88anFASOJN4X5gpPWtj6e9ojCKw1Iodo169fY72c28r
rTxYBKYFRJvVePLM5LAYbKj1LDGYNu5/vY2hp6YqvrZ94/0khXdYWDR3xSKMeyrraQd92vKNYahv
NFJF4CgKXJjZA54W2pENLSxOJwLbzjzn+ziiNd8ZTX5wyWXHoclzkHfdT1Q48quDoIbpp8NkP9oO
cQglPgsrX/eAtRGMOeiEcUbNVGvlEnrj2NL9nuzHtE6nR7uTw8DxkclHNIl+PVXr6DxnOXZSOBHS
J8RjDuJ1NV57b35vM9ycnGCwglT8JThbKczKsT6Y3CEkqBoHauE8JWv9lpap8aQJ2YP/c+VhjsFx
A14rg2FWpwzBfFdCQeVAYP+TdfmS4HEmwiGzNN+rzJyijzyja+0axpdto5+QJz1MfzWAhr4TRXqw
jHpxEKlnH0fNmU6cLBnrH6oVqHWCc9JLVwp53ZXjD8mqeAeWpLjPEMPOej305ypiTdq5EgRrsVZH
0C21r2Kr2KWGdHa6R8AHR25qzdbr4LcVYOpSFyDgQErxYxbZw39cnPUrcy0MM5oN584iesYrKhGg
ntQ+ovF4ys32h/BB2mGzNX5Pq2cxDBm9D4v1L6rWvx43jZOJW+0sO7efhtE7M+f3stSM+Nvlr0eh
4yd5tF9W40qMC9Ddkd6jMZUtFbwkV2dxtFvZmO5TXurAcvW8+ImHmt6wsMyD56xlz0kmQqMWK9mO
xNv7U6uEj9VdoGERt8g7d417skCsrc1Q/xRGdWhwqettKneDGAq/8cSxd4wTO5tGBYx5m6LyEC2Z
b7Qs/Yl865KVLVaf/2MRP6kMTxWg+H/z2gZkmBzyynvQ24EhoG2cF6ugdKIw5d9Ops4VfgcyK8+j
iJ5rY7hrna0CyJtJoFpMmDHdB2Yczk42S1/1hA67snRIIErwAYKvpPzB83cC81lTxDtXJuG2pYzf
mno/G4E6mys/ZA+c0T0O/ROt89GMktDLBB+ics9lmdxl79zJWDiIyHxd7eXq6AkPuHc2O/0IjSsY
mvSWV/zaKnexgf2gbmsfxbaAypoeDD7xXBj3nOj5qk6PTaVOHAOwcWq42dt9mUlU8zg0tmbmyhjx
WhvMlQ7qhgdiP/G6rdF01+cocD0c+Ea27BSWIt7eaUBG9+Kbu3Aqq6V5SehDIhdMr9itmOyaro7N
jMPIRde6HYm+Yhcvm0muNpaDs2SfrTDeFMsRxruVcIQdY9v7SUZwFJ1xyQAwQP/OED53UUuP1lna
T61mHfbm5GLLhFtOqPtrEyUu1Xf0kETxfbUU5OTEfZRlS4OjtN+7vtE4eDfzU5/ZgKuX+Nw5Fhbf
dt2zzT5ZS4yU17Q7vJvaUeQM8aZ9qPQFJ8DanuSSUiom62MVpyFU89fM6mj3tV+ZXL4LI7kbaVeH
op0Y2cCCa1Am75ToL029PgwSEmlt9aHBerUD5BronQjkYAYOpzd0+PjZzpK3ouKTKJtDvPNalkNJ
r68e/EwbL9qMgNqXxuy7hnMmRv49riuNCrIVuNNz0ScB5Z54q1RyTfFqM6CuuEzDCkNnedBdzNa2
YfiroZ0XoqcsN/1ZMuPJHccv+h9fbKL7RlevM9HsHPKripWUHk2pscCNam7uUsZP/drs4ah95tqP
SSQs17Fa3YAOc9hQkmN1vero56uuBUacvHecO9VqIOi0n9W6/JGeRsc350X7bc3PtVmCKVOYepdD
zjB6PlnIbpb1PZn5Xyg/P1G+4hE0P1Ur92lG4l3SHGZubZ+tT8taf5XcJytC6uiW31YS60p0f14X
zzY/gx7+NMSswit97xSS7phnnAGs0O0tzhTiySKhbcsN7fqIppLSIceONytOkNbHaefoLd2jpfqu
kTewdO05qDwYjiDEwfab1dkR0PVllcXT1qpzBstvMFElagrMevhTSww/0gpta/3P6eKUoQOOzxxR
50V+adWHa0DsY6ac2vGpd7JnhvrTOTs4AteOBhGWnLIyHc9mBbMXFw/Gt6cV9qmGXS/PksdhTC8t
anNpzwzzGvdqNpjgeJkZShoc+l1tugSRAzGpL079vAYUdYGlM7UhrQzLN1G+ejQ/lDgWcT7NZfpW
0OrOcu9oJAyqZ+oxc5z9dqvSZTnQ57u4MHdUMlBqr4FoUZWU3LXmeOlz61QW0alEQk2t4bRYMdsa
patWf9E6vaxMuW+PQ5GNoeWSMkBeTCqYWFjmmFany1Gm9Eu54kh9ViRJbrPyeB+Chsep5kNvt8eQ
3WNSxYGV6O/kBsRM5Hv8b7FV31wLma6hzcT9WuXyM3YOTbM13K5b3LUHIypvRGzHu9ZuA7ti0+QR
6Cbtv+0z5oV9iLX4sMRZKCrn1WFJyc00IzwG7TaZ/gi7PMuy+8cA0MUY+4PnFsftB7tiRKxa3rbl
Fp14z3rje3ETEAb/QJtqtxgcqVV9yAm88ezsWHXAYfXBH0SDPbU4I+D/XSPzOE8lhCDT2tW1+ENg
vV+wGufzfLAySpTMwH7noNOxSS8iCdq5vQAlKnmytqtdD9Rsw3hqUrp6GOW7Mbqycyo+vQp0emRF
rN7yxnps5ggqLbuYKWnkNqipzSMD4D3y4EvimBCb+1emaASrQrYfe+NtytojeO0VjWW7SrV4GNMB
CoEpCJ9yDgvmN0C1NJ7KofiL0SneRSlTOovWBtaqeXQ6O4zswgDLJgO0MpCzzLBU3nHyFpO1vga7
mKlgdZJHGbvHLI3eqMnuUUz3mi/wg4ngFmfFvmjTlCNTokDIe7o/4ZM6NDlVgY3Besg2a2W2I9o2
Dbs6dUOttJ4qNV5K0V9bS741Eg7SNDWhgnS9FMNrtVZcsfahGNNXWRaXsV2+ae++qaZ+1eNC7qJ1
eIN9cGQBf6iBLO80UuBXMzpzLvlN9OgXLs+L0KbHmbNfa/Y3be0PRWbvi8K4Ikui8qmxvTB/djV0
16Bftx6Es3akIzFvOOG72D42IjUu0NGE8dhiu0soNKLtoUoVIytzzIlsmRgvGnSFU7p+wVjz3Fjr
n9aLcXDPzOil83DIUu1G10w7UlndZhY4ZuUsuo/52l/GuT7NBfqKB1HDI8Wr5X1LlHpqJ49djkQN
dmUfTzse2JY3UbPpOhvxQZXJfl7oHbkFwxyRoZe4FPlT3G7vTsU5H6I70vILvs/jyvYmkLYYlqEn
F7f6gjmDLq4YINrxcLqDh1k0H8+2mJ9afaCTjPTKyYLdG7tsW+WSbygvpiZu44pQmSntzWMetBiK
s5erVxo75I7UGOl0FnA0oedWqIPVGd8tM0YsSXLapUViMN6VfneaRuuFPcrokBc5ND5EBe/5EIur
UMaTNCv24cncp13xX0RJJFlzEtca/HVxgNdHq9gN+bTXyOsY4mlFPLYlP6AqbFyK7WPtPqOyP5al
8UUPRg8TwazN9h7CgqdDVR7zBndN7wAMXrz4NWX2gqDWP9Jsf0t6SVEXU5VR2bf6dKUIY1pFH8/T
0BL51D9GZf6maQXTF8PfjJ+0rPpCrEFArNt1bBJiWqaFc5bSQi0df5VOE8zOvJOedW9b0621tB4P
ebHlwP1XJy5+QqVdymk9G4u+maX/wzR8yJNmMw8fjN6E3Vo9InUdmTbdnju96nyHDXFIpzPN8WeL
Vd9kR92udwkXR7j4mvDuN9qznX94I9tdvAee7ns8B1x9ik2sU+PkF9CnCCB52MJItnISjuVeLtGj
V5pXZhTORj286HMSWo4XWHjJcMUwPOIEmmp8rZqCiXmreat4z1KLPiJ8pjjpzPLojP2zsG5iguBd
lZ84AsJFbcwB+1pzNkVl/eBHR63aEm222f2uJNaXOcRqOidYVCI7PW9GGLxIUY8sXUTPDUdr5h8D
LzqR6JKTr1LU6m3J9ZMcsi8SFY4RvqYKZ0XVlw8Vek3rPEa6xXjmT59dAeaWu4oJ2o424NzSne7i
S754PskyNmNJ8+reJ0opStY94TVeKg+O01/53e0xq7eHn4vPknscUTLLlg0fjxZJyg+x7H4UNTmz
cdXLyBaZjPWV/zcWBvNzmyf0AZF8m/MIDB0xUDvVY7090MLZ4euES566vjarni5oT7Qkz3LT4eiJ
D17VjLsiqvDwVc3O5A2w2Mr5ozOn/IwNpv3Yf8xkOCbDcoVA62OufvcS8Sc2J34PAWdyLhj7Aqdv
X7Z/m6I8lCzs+EOCmUaEyvJf4vQveYeBnq+GhVa7zGijvVMcRldcWtM82osZdA4m9Vp7LgzuJy/Q
aL8PmyeU+avteGG/bH+bRY1VjfWZ3jwekCkwlLylo3uOGqbyrUh8NlW5l4MXNJV1dCMw93NJhrB2
THiFHEpmG6utiLLngoVldjllE9FDX6CL+22Q7qacx9r8LMcbphB8VsZuNd6NOLpqeXSYbGwqox9V
73aPaMYpW4tOrbw6/S+9E79CzOXjr0z1oYP7OMGDKvklBDRgAP3Vpnu8W6Eqb7WY6jlARpUvOXl5
gNTXtP9/Pord//bNfdvUpyYKqIwTHesIkir0ON7UZfkwSILT1+rUuf0lynWyBVg1kqbHtpV7YRPn
rFubFCcXmt40vuzc1R9QT5CLnU++62y/bGgUhsmBi2GBa+k1bG+UzR2eeWl7lrFIUdj2ljxEuM8C
Zq9qAFI4d+k/YQftMj+CvlgUB/7LcGQbFmL6HTc/M5cjE+azyWNlegyVUTfEvLnoeFgkniwidHH/
cfKnIUOx5i+aI8NojHGYiLDAXh1hnC546Zg08kkaTBdc29j5PdynB5W3E/2jWuzUwmLmENS6Y1KK
6AIP50GKNY0q65BmNRm0xM1xNHzrShu3EHMC21LmESMMUuLgGDYTO9bBirO32ZD3sjLufJGZQshO
mj9bSk1S5Pt00M7bAsTLZdHF7oZ0L+hdQK1hkpqBGU40g8Hx3x6Gx1hYLyTUFhBtXONfgQiMm/8c
0/LPWVq3pxSoO0KL4OHjnE8U4rKNvUzTU2yPiHHoBHWN6qj+K83NmU253dID3Ra86MY11Rtn9W3V
l1vilSNVFUS5xE2G6dwT/XdRlOvRmDIWhdJh2qVleu1/lJ3ZctxItmV/pSyfL+rCAQccMLtVDzEP
ZESQIilRLzBKojDPM76+FyKru5NUmtidlpaWEkUKATjcz7D3Orrnfy2qxqPn7lzcFCWs/jlPIECB
Jrsd/ZIfMYRfdHZsZo8MiBfRuEWdaeJxzI6Wb92nOu5sW93HJuoDV2t/qji9N2aVd6h/Hie5T7LH
yvliGT/iLmWxxOvOXNVmF+0lYRp1aL176Cj9rjX6Dw/hBFhQ+Ub73RmpRKbahMpvLOgfjyhvE9uu
H7wyi7ZVj0fbCJonMaKXGyTzXZkU+J2WlkQY2XRbBu8mL1NZTI85ilAs98VIvOFT97UH+dWeFN4S
ETcvovTLr5qsEVYZsY6UzG91CituV15s2VNGKKqWrktDpIIKrFzr49geGa3RL8Y5MmEBtrTamEwR
jYm/m7jy7RAXIYrb0onOPi3uXZMOHtm4aGl252RhFqhbj97q2nEnA0DDJJ99yqPRtvZz8/tkdlOy
qrKB+m6kmNrYGs2NjFrrYVZ5cAaNaFyETxQ6qTpYyqTC9Wg6L13I1lkxT5ERCqjokKD6WcSok/Yr
M3W/O54PZ6EiLl20rQ8S2i76n7rBwMVFEdnmNtCYJCitMFukysUMwoo1t2luRfvE8Wk0my2UrIXh
+2a5zNxYfSqVFMckyTnBLT/eIfxDQRmUyFSn0dHZ18Kc0Smj2OLPw/6L0gDWf2edQqcdzpyTFB5V
WN3VxWR9KocupJOVEbBDYd07bmXtzJiJlvN31CsG4fhHvhKsEFAkG9n3FAMGLw9uR83Kty27lD8k
X8ib0kWdDxcoMIeBYkVGzXxpxRWeT4NXo6DANx31Kn+S0jvOzrfBK44ZEfBEhcaoiIQV+lNXnDNH
BExoxVrTqeKOEgdlBcd5UgMW1S7Zz++nyKwvZolLV+s2WP+2TG5bWbqznSnYFSY9EB31kXx813fW
jWf7R812vjiVvnb9aGuBAdVi/2Ln9kLgVAlK41NlqyfcNztTipPZJDvT1vY2IdvUaS/zuptLBC5i
5oVhUIxHuFZlzTkJmNIb+F8x4+AWcjnY3Ig5oGVAdErauKgH1XIoVZTrdevW6NrmbPTGiYk0B+wR
ybbxy02dVEeWOA5Nq3zuQm0jkLJOrU9VL3D3GDcQFik/X9WB/JQ4AfQ8g+KoBWqA8Rl2op0bEZGT
inMqQaCXaB1CvrezkuagM9Bgz1lJLiLbH9EIDqXLHhhrdA+2FwqNvIsjavnOcBy65jFNBkjmhDMo
o0+diwcKuMlS6vU2SOo79CoIUzHnpnW0nZxuAyXHXZajVS0wEq6vEZhp3vqCswqfxR4o9+VaUuBk
Txt8FUlFVyY8uln66OrFc5cnPDDe9zBltEw0np35nBjKdpOFzr0Xt6c5EKpaOS6toVlFvcjXg9Jf
5k8dl+LRHEHpJdazNiQbXWZPqp63v6C5ST2c9Y3SoD8J/eCW+Q/PKi996R/6SF0oCiNMSRQSMtbH
KM9lgbBMUFYg6ycyAWBuvY7coURVnwO62aSbF+rUt13TocM3dvVYoumQGu6K8At3KwMLY+DgbbZe
b6yaKXqMONEhEexSFscMEjQh+6SoCsivOoyd5lcnHj9FTrJvm/DRC7OfqPJytvtknwAEHMkGUbPt
Y0W2rZKLaND+40fBGOpiGyEzMtzie1kOYmXVXH8QTdR0omxJQ3QPzXE5s91VECOkZYiFLdDcAOU4
9HpCWYZM0g3rG4Vco3U4kTkRvhVOSwd+mJ1QeMAXomfXrMcv3ahu0B/vuhYYod+vTUc7603zWfCu
+mSYxOO0g7TvcwnGjmHXaGjVmmxfjcx3ajwHYVf7pW/8+9QDT4D85q7Q4OiYo0PC05o7SkOI7sv8
JUN+AJkmPkaImA+ZkV+aAmfqEAsauDETetPgYtIjE6r5guqOsLnM77j5G4QuwbqKnfgy45tr2jU8
ca1YFFOAzbpAVYsdCPtkiNwwIDGfgtfGci5NQPF5guxWZdmh7sVnFOPbvEovpf1CiDEv0ng5ICgb
xpA+ijr0QvuBS+5xfp64RO819jYkbu2uslD2pLG6k1V6crj17UwWnJ80k1Ss+1rlt2E1fFYVabhm
B8adpbWPqQkGNLNX8z7kh8x8ps4jMOWnlfMcBBPuejfaCR0BfFlVd0bvPzdVfEJI85CU+ReHnWv+
dcFtQsN2Y4KinIH+RZvTd8iGG29wV5hLjt4kcQDLL7kZwiiZK+C045dOob36ubtVsU1iDMUgLY5a
2bAQMnGG7vKM/SBduzm+qCqoDiHzub0p4HVKG7nwMw0GklY72DHaE3pXen/VWnPHu8Act0VR3xT+
sHSneh737hVLbxDfdWm7swwIZIeHttzGzDcnLqPjvMDJ+Zpi0mvCdt80ziER1n0ueKlRWy+siM1f
1sjgNHe6UOXfuCKLuf5g17jcYDnJbdWE6KElRmgiYrraCFetTawHIO30XYGdZP6pdpHdU7DdaD5l
l1RH0asgN+SYFcDK0pkWBgZSCVC1r+9ByCHmtdpzGQSvVl9dFLxSVcSrQfTLLPBu5oFFDZlGVtlb
fYz2XTz98KX97M6pfWseyrzn4Bmib4IIPM14/YyAkI0ja3K7Pao/eqGIgw0zW0ZeuHNiRQk5oeMZ
uEc1Nnufcj0P7i4LIkoVyiGQyJ2fppO1X+Mq6x6m2kMvYrU4KcO9MtpuY5c+hbT8IMYyWdYGusJc
DOdw6hcDapWtM07xqyPqG6P0N+xyr2ZKrtOWxrlAr75AwF+iYGi3PaiFKjfvp85Bf45Z75ABc/iU
1bm6Q65JC1iNd43AOJRm82CFzHuZmshfpsonzuk98stWYCwhMrJUfi/D7tt8DWBptqGmbgKByoaO
9fcAJxyRd886qkZ/FTLxeqqNk+HUAu83Jvk6GFajH+xte3qo2S9oq5d4edCSIVzBJOR+DS3tPkn7
PcSjRZorup3myef3dG24rwIaiJVF2B1kjyoKseOR74wpEJdmHhRCNwaShx+gfg/lGs2qoppq/MCW
svbD8Lar2kMdfivQU9Y5ptkCDK4ptdO8o05sRyYyi5h9W/XtphHuzu5RNqtMu0sMbwtBgGqUET1K
LXnGXP2YdSnbKsZfUe3IiM44Iw56SpHJrr5AA7ntw+bZTmk0zUj9rZOwrno5AK/OvpYessfIRtbe
PuuJ16zDoLy0JZDDlgJH40cHxzdNsuBEbaM61jdGTYE8siVTA+NjqRCn9x2nqdcSkXjjfI6G7ifP
9B9blMZ0lHEyZNNtVZgMYHMKZgRUoMgmbaNl45dgDJ60wIG/0a2G3j0i0n+I2+mxNxwKMxPHsCmL
cudlXksTzFjakOsWOeN5ecVmAfmNk0G706neVRWaWqR42Setq8pNR+N91VngfFpLG7ZdDjBrajrm
pVcFaC/Pze2Nr5XM9vGK6eDhsJ29I5C1kJ3i19Utb6P0FGSR1lGeGhlEbyvuDW3wBIcwx9tETr3E
i4jRrZu+qYqyR4fO4B4QxvTsNy7yIWkBGR56xYHtWYcK2dtrbpn9i9tm4UraVf9UkancgSkYd3Ye
14eu6qmgqUhNc2Hw0DKKcxfUk7XDz0c90KMLurGt1FuJoIwPhkWpwIpbJK+d1xe7UIdExjiWplvh
yoELNtKsyNoIdxyZWvkcN0SBZMiSeLKGKHUo8ACRM3a49UUYrt3e17dOG+hHF+EB8UDaIdip/H1B
HewLbeYfnd3VRzUVzTIPNe8YxYBkckHRYxJ++KnJ2v5maPFhF2mD9i6lGU/FGF1Hj5iKOKS/Cdls
DnpGHZ52/jOjxd0T6VOznpTSznQlzYPv+Ak8aiH2dlk9VNbA4Bg3bp4RFRTLKUcsqBNvnDEgMkCh
0u9Gs6Dp3KInLGmNLPIeOBdXTtLr2fmaZYbwXredpSeomgU+0JuyL6JTn5igkHMz+axrTkQk3Zjf
cqF0Hr1TBxAdqnA91NFPnfd2QUdseCAzAo8cUMlzXID+uoWGIMdusKQKUSOYCaikpk6EUdeB3ja3
d4w+95et09Kc1unDDQUg8QBJFlpwKr9eYYKjEY79giSPV7+M+p0Px2M5TF54sIB7bMuwj/fZXE8P
J3f4aRQT1UqdbZJgI3BW4+yiKlymguCJw2mXVziktLpDwFBHcJXCYKp3CJa7Q27542diarXULO+L
ELJad2Vs7j3HafBjDkC7RCTdtbTLrxYFuxWivGgNwSgNFtK10baPqVKYmaEdRpUeoE6Gw2EEyAij
PsS5bsGqR1HbLsrISHdJbNzrnSXvXAHSS5vIBlR4ktJlOIjwX0BhPZBkYA/3rad6pBCDoA+NSuFE
G8kvPyVa9BDHyXMndLmLqnl6dVPex718sbq0ZWfEboZ9EKacXzyZgxHBtdCz+9jImK4xhfqXkSHF
C6dQGct9QC2WW5Ipg7J0lv9VkZFqtSzai1GIu2ASK8cy93MNh6rgzk+L2yTEdzIFlwmLhPRwbtM1
I28OSh+oebz8r8Ksi8CPMS4LYd7OhaFysF5biq+Vm351KLVOTUzvnKh0nOuvrAD8cP16SHG/tVpV
npsIcR7e1Kd4Jo+Z6snE0rxoZFWv8GQkK9+gfm4VxWNQwE+Ya0VufRrTFAJhts3C4sFyc/CdiJSS
ZAnwfY3u9zFu2pkOhgcMaYkfrWLE1+ARmq8qoDkIkuHuCs787zeM/Prf/8Ovv+cFFXI/aN798t8P
aJby9H/m7/k/f+btd/x7+5qfXuB4vf9Db76Hn/ufv3f10ry8+QWHJbHZXftajfevdZs015/vv+bz
n/x//eI/Xq8/BcDp67/++J63HMD8NB/w0x//+dL+x7/+EPNA5f/+68//zxfnD/CvPz6hmQr+ccyr
15dfvuv1pW7mH6D/0zV0ZQuhOybRID+vf71+xZD/tFEkOVKn/+HAzvnjH6DcmuBff5jOP21hSEZg
6MLVJQiSP/5Rz38VXzL/aei6qbvKohCgXDDf//vqLn8CTP98INyN//z6H1mbXnJsJPX8g+GZ/l/O
KRg7Ls3l6qRiBpNhvR/eZcXC9idN8y8DVbGFVVHxLj01rYe8LhZ4wHd+Xt8aJPzrWknGSw0F/laK
lskM6OmacNlHAxmS1ZzinqnNhgN8K2zOqK05qzGM8qlCQP3M/O0Tvt4M/k+taNrbIAxWZjWQmxX2
Lndx0iNuarZAB7rCXDlFFx/07uK5Cpkn9vIdQXh6G5invzysv/n41zGv7z4+DjQpObt1WxFrv8O9
FgFo2KbyL7qBPJd2KToin8aO3Xr2BlwfOIq1mDQJaSIUhxoiS54N9WpEPvpsts7BjIzjYICF6BXk
K4rJs9Bh+ABHK94is+eHJFxFedzlX5bLdRjcX6C0DRXeRqoE9HOOskClUBM5//A9kyofsjJ8tHJq
2ok/aitPYEB2Uwgz3fhz0gMN8dn0wqFa7fCRGwsKTNEHIx7lWxLvfHksHMMV3MP5f+YV/ldmbhAO
dekbdX4ZhDueEqtDTT3034SOeYwQ2r9xNAYbxJV3A0ZsODMk4ugiyT9gm0HAhdtItaV/a8G1OI1G
HiIQ2HRRXt8QB/kPBaWXss9eJRzjZZAOP+0kRRKvK+zP0ZBuXRo6VeSWRw37st58k03t3Oqebh0z
ZNn3BAv0Q8JUYHjWOdEs3A5VS5Zoj6rc6hJzh3DxtxBQWcced+Xanfxi55vOzw+W2ltO+PUuuTod
e6XbEsSK+26p4YOvRwqVyQV9gTgpL3hRdZeTitXQRMwRMK2RIQmHrLZDt20iGVX5k2vnzcaMk2wz
uP66b4FD2QqYUM8Ip2XUAn1ybKxjQxR9wOo25st5+2YYroOB0pbsW0q670DICEAwJrt1dslTLHO8
Oates2+aNug20CfCbepp3O+kWKdjbR5DuWhd7yGNvZ8iEfmudR77QnM+D01ypNDOAEUiONvuQ0rj
3GO7cz9Lk6rh7++xfIvh5h6bupI6cxmVsg1Tv67Uv7woU6Tcwmry8KLM7LMGGhB7eeTc1aZ8rUhU
H1JNWyeT5hzjdSbudVCKD01RPZhVkp060322tJRUZ/4Wh99aW0x83JWewIfilsZSZtVTMKXTS98w
u2pUD0lRhNt+lDfaOPdtrACmGc/WbIEjTTm+S0JOb6rVDZHNsISCBCM18nBa9d6iKqL0oQ4z0vb6
Ri/t8Y4K7rYdHJreFRUzUvU9cyMm/L9x9cF9um5rbx4uFQUbyBfmWwengfPujUVPYyEAaRxqjzo6
DzGImamxrl2k2/3oq40QHY846/M9vKju5Bf2ZxzP1tEouQ+/f2i/7m4mCiuJFUpYQlkcdm+3j2bI
pRsGQK6m+a3trGYfSsbF8cKHDE6J0YRN9vcq77yjVaSUDbhi3Ze3qUWLBUwrTEQqISdgLHvlwyP9
/dW9w6bPS4q3AFeIKw0Js/v9cNkW9IM9RZLxaVR7trmnm6vJmbGGzN/jgKPAS00YOA+zJnH99p/K
DHiTqI2lp8YnI7T725bRNZ8KW3w2PMc7VDbuOYs+r2y1m7qwAMd0C1/3iImZVHjmr1petyF4T+s6
tsY7TWk9lfltyhlxF7vNdxevxGKKYxJfL8aBreDNtM5ehZj9f//h/2adzIGJZBNwHNeU73f2xOql
hgSdASy9Yx11x3/IoNkS/hu4LUwv2QZ6iywXtSP2Cm+vnBFabyzdix99MBNMXCORt2uWa8AUzILl
eoz38xaCqOklpZrgIhVvnV+m7b5Ib2niIjqPM0DS7bCrIH4yngygE1O4KIAVgViPgHsLAN1IjA+d
LdhOdVlT+GkWefPsZS5IqfauaMtwC2GQypT+lBR2v7YdPITX/9COK7aiSTE310a0HprwHnxquFJd
N90IrYPDEpIDdPi91vncb27zsN7GhfmAOUOcYMbAobXHA/VJxBLoN8kgsJTrCngj4cagi5UaihbZ
ALFEo68MC0s+Rfrr65fZ8QsjxMNVWInbpM7FKfDTlVm2s1sAXqHfMqCD4qoS+UvbNdAstBjZ/TDy
ksAJJrX84tqjv+nCwd9OFU1Zpv7adxQgnjIyYGAKZyx56Y9MJmfNj9cq8OpLm2c3MUHonY+4dRh1
cYoaUTxHEnFe4XrHiSmuZNWTf0OJ8N7vSFAtntzaM6glpLLlyURzP74rwsNUyp+WXnGkeo2/coMf
YdZbH4zg+Lt1yokPEo5hvDw+/d1+ls57pBxYp6D3rKOggpBKW9IYM344OuYXIx6R3opx3LtRKU7X
PcRp62rf2doHG4b49QxifLZFuIYIGnWu9W4kBFOEJpMGZXjB+AGCNRvtdYu8dln0GIEd1e2ul0BH
Pt+/GvAjty1KmGVFWc2dp74muruq6mbj4cklwEON8cE7/UvEbzrY5IBi2nPLldf67XZLO9XMetzO
l7IBC8uQLz+tjWdmNmD3KMrqSUzw9QZArCkH+M6caKwECssbtiC2Khv2umN+CxqUAEFeCKQrAS3C
SN98cJnzZbx93TmdDMcUlsszpYPw9jJTI9Xoc0OC8YtOwlzAaldUEyOpan2P+TDE3cUbxVmA9lzs
e81/Cm2NIr/o2o3S1Pf//8uZz0rSJIO8i9v29nIaJRCqalZ/ZpoBoRlISmiAFeFtgsgE4+nSBnMN
LoCNv/MIHTKfQ1xLafSA4A63zbwCfn9Jxryo390hIm8pOTjVnCfOC/EvwY5XDo6vFc5AQ3e8L9As
nKBvHrAEJF2w1eCGbp0ah4QDwtCsOnXjgsl6jubghrkEGCdKsq/JBRJsYVPvAV3V8ADgxDa04pNC
ySW0zmHRaJO+E0FqfZTU/BJgmuSvwO5JZ3Ser/FuKkxKnFGQ2ehnNYeF0qGBAcsXDHWys2ovxatW
hksU5sltEQ9s787a0Jt67YXdwwc30vr1RkJlIArhIhxhvI+GhNX6DgxKeY4rO7qxJCgI3zZkT4Ib
UYqMFWJeHf274QOthccogy7dUOZDSWxbyzyV/TlukSZE/ckfp26nRTk3b3DifZDm67AIAFbRlNe0
gPofeI+dGUbykgTmR7f0162HpWnapjBtW5/f7rcrotRrN+hLQ54VfuWtG7rgWJr4xwSrfx26Q7qh
QrUbx7z6ZJoPiHirk++le2WBQp9GuuLZjPWkWGpRaPLE3nCC/oOIwvgllTXN+TabSkgulMrH20vU
bSYBjyKUZ65iVXk+k2Iat9l1pXXK4nmmn/dNCbTZ12hrAjaW5rO4Y0wgk03PVSXHu2FAjYOxlrHb
fbrurMyFT5YXN4FPySEtnfX1ZZMh/WTsJx6bv4HKsa8/+Ch/8/q9+STv5j+1Tpl2MFXkOcX87Afh
QbjRBzmj+bd3ixCU+oQgF3u/MtnMogrxjXE23D655IGP6a4XpPoRpVZIQtUGX1dKBbr81mf+l9iJ
sOfxu66GRMAAh7X0gyhdoKQj8dL6eoeV5xQibVgy5cHdiLTYRj4ux9RsFp3LWEPRW/m+UMXL/OLS
0tRPpYzSo4yqakMqvRt890tjmvCCc+2mVB7d4xQ3X6qZH7yU4u9uL++iTqJCMkc1/u1CqSOTjqUd
mWdpmM1jpLufRMih1FUIEDvGRSx0nYmJlYJiU/vVN7+A897YgJLz2SBgKNCfE1i+j8JQOT/Wt7uu
q+u2a7B6uTrz/TjlsWOYAA2F5BLY2o1bpvkNCvz8RonxUuv2zTUKLK2cM1SioQ4gOOP4LJeGnI2W
7qhu4wRD4YBnmxkymHNbUsA/s7A5zrruhZo3oT/rEmuh587JGmuxUUlrfFZTL2/NofHuLFKy2NVX
Ofa6NT1UmLcjEiU3C59SN3WOqoY2lZmvombClm5WTG1BVvLJRLq9LrzJv01s42EwnRztqDOs4GMU
D3oXpwv0ZAwWwbGMUjSkoxdW0tmbita2SBp/TxyahG2xt9vmqSl1hv9K77bSaO3iT2UrLKNHkafY
i1DArLqsKm4r5FlUtfo9x6CgJ5F0O7sA5tgUhXd0bP3VzMpgW0VDvpH5ZB2rwK5ug7I/aTlSUnQ3
+X0Oh4fyU0TeXDT7ARcyLqDBvO2ZRkPSVDuX1recbaKN4NfIHFZ5WByGpNllxQXo03Bw7LRnmEx2
Q+8FFF6Ux3TDS7T9/TidZBofq6ahfx90tBr4KxhypQRqCDJ5ypDytrAuXZhpm1DV9V5Y49ekDpH4
AZYlRKoxFqRxsQU6zbiMITAPTgWNX0czG7UMuEjKu2ouLQ29+awb7UmLE/9hnD5POlj6IXaPjQcQ
igx4OXgdE1l1C22G09/mrYdbx4VkRgd5TYtqpHYFLMl2/OIUB97BCX37hxHe+830Ub3R+Ls17syl
KodjTkJyfPvu+X0uEymT/OIHGvRnM5ZH3Ri9RSdvBgYcHFD5WfQ/5bERvgEjm35IkbvoPaXtb8Ic
xydADmMLtjILUu2TOwHNwsOyDan9rMTcgOmBy//+FBe/nuKuAFlvWQa7hWtYc7zxl3DIbpJyoklU
MgK4bVZ+WdyUtu0eRwFsKhRUbq2WITb4ZLt9OZGDFfrxmjxBIWbnqx4NqzEf8WU+/v66zF/qflJa
pmk7lDZcgwT23UYWxIYBMKWN7jgWV0I69cLw6HbbtXZQqRGfKre9aDGg4/l96uIKyaMBwmyOJIP5
P8zg2tmy+Jywj2x0HTZFZgCVqHQf+dj8B3Kc0TiMgmAzZS7TBTykxu2s52ZGRVH7El4hlQvM1BVy
zOre7iSubaByCy+BqJuq+FwmABINVEInG2kqx7KHy3XQPwz51PvzTFpSKSrYNsI9RXr07sxUhqcK
GETt+VoDbSvJYTNaO4YpLAer7wDwje4GuvCXFvt4SS8WGrRftOlSzhFhlhaf4lqFdy1DycRdw64L
BOopCJLj9edNUZ4doJGerxUCHemRbJrddXMNPHRcomQfAAIikUujxfFhiBwaijOr2rDT2/yl9zC9
zFWWzgqidaSqbGs5Gtl0Fgy3jt8hChoVLnMvveXI2baaG32iwgByICJiQSCMi77J1Dkx8pXMmp3T
d8gYe9tfZcwQ6Y0RIKehnq4F1VH/2nfNzZjr7jK12u7I6/ZsmPK7aXnagaMuX+nxtDZyv93QG7WO
kWpi3KB0FvWOEkIK6xnYY75yFTlQYDoPlV9hmpjCWds0YvIDPVBDu3GLg9CwkfW5/nhdHymKwQ0O
xccoZ85E5wr0mRLD2bxIrnVzW2p7I6ut22sBYhzoC2tMUVJNDmZkbG76QN1Rpk8QtqJ/Qs74uQWs
oM998roawewm4aumHtCHHOoq029LZaq7Sk/FKa9TIn1JB4/Q3s4UTJYyDjZqNG/txqiJAl21Nkz6
wwbMsh7Q3rmu/a0f2RM1HiQJTkfz+fpTSgPBQTXROL1+qNGjmOEzBWeD4WOdZqz+rjHKT4hZr5VD
YYEoRUNSIOMdXtCVF0CmCNCNiq4rJeVlrtkImiSlbgnfbbavOTrXCzHVoqZAPxjo1zAmN5Ki+E4P
g0+DCgS2f/Opb42LAWpnq6rmvm2r3TX/Cyz7waA/gWT71TEkhvXURgg/sgL7jPfZb280md9rcsjO
GcXijSaTm8wfY2hjx9/vQO9GYSpHWuStgp6DaSshXPku5rZcAACRqPSz10JsrRVh8hQX/q62oIrT
PqZiHdQnpCi0sIy23zlJLT+oOpi/7s4m4BKXV55/+cDz1/+yO2tWMwChgWCZKecGtYX5CLPTx+Rg
WMfCuRsL2zgygY0RA/ABLmWM95/OJaq4zNxKrTAXRSu1g99K/d7k2+aU0Yynb4ndRhevxsoVFw5U
Jw6XtdMxE2pezX3I7qgzYOuI+Kf/s8UTqR65XmWmO2cuVpo2RqZc+e5T5FDqb9LL7+/93C1+Fy6a
dH6lMDmc/qbSPlmu1VtGDaItGRgvBiBlk+v9zXWzNzusPG0qtoxbw3osA2ej/ECfB4a48LBQymu5
i48FKH2AOBgBSn12USYt9dAY0VcF69YQxlFIhjIZoZftWrDStQH3+HouRCWkWL9HdpAV3693LKqM
Ywol82SX0R1SuWIjA3Brv//Ixt88ajrJrLo5Tnb57G8fNaQdZqrEfOS0eIrwxy5dV293o4IuS2DL
0aZB2ey8HElkPnwNW+f7pOntDe1h0PCBSUlXfUezt1duHhz9pH9MCELX3QR+Qp/bEh1HYEUlFCNG
+RIKf9MWhfPBO2PO78TbMN+0Oa2oO1lEQeLatPjLek0Kd5JaKYzztTHI0YzcpdRSwKm9zwhFzBXX
3VFUCsGkF1X7Sr+/1vQs3ul4vDAhiTEDFcO9VQiZJqtTZtR0eY3aVtx3bYt0sK0xZ8RhdEMq+WIj
juIomqerGs0ONzme2o6uXhJEQALokf/+If1demU7poWqyFaIbOx37yPak8EHBCHOvv0lKGbHkgG9
eLR0Bn/CKLtGHnMB56i3/ecpi5+qqHXv2tqgF5G2d0H5cUHol0CJKOmqhzClwU77vtPCQCfTKDNo
hhBc2POn/mgnjDXSUmCOnQO71FarkMGHf748FtZLvUm+jhOv8dB1NSBXxqJ43eexmd1nrRXcJvNh
roFR+GB1/E29mdtmcrG6NKnBve/ldjYK78jtudRrvRnh2cWIIeUNsk6OrRe7gOtAaiSpC4KbsTGx
7oenJJiN/vZH1zLHj+9XKnv8HP0Tz/7So8Hj3eJPxJmmbA47MUBu1qEKC6AKXureqkH6m+vj9GU8
7WKjilZBaEODrie82VPt7qqYaXrDlHnbKFcLJjcAN2/15KML/XVfQK+C/EnOmhdXvC+Mq7ZqFcKs
6WyiR1swcC3elmDAthWZJ3yOEOdvYLtk7XMQG2KCaeaY4doMExDyFyFh+9KfQmNr9EyW+f0L4bwP
TefFrCQxKX1nOl3Iat4cUKrHI64yqZ8hUbTrtC81RnTNLpEOIT6OcnNFMQKcktvaS6/MvzdoU5bY
i/x16qTqkNTecfANb9O0TbHJzcxdE1lvejOz1l2Ptd6CibuJwKUtIZibGu2Ua2MFL0SYQxTUzeFc
mhqoyQr6rVn3CP+szt7kI4zrvHaK5+v/QUamnAOubW9GZbX240pR1PseIGTYBGmWH+nU7lQq7I2M
q1thZ5Trr0XywLhofa6tNP5ZRD5Qo75C8CPjlvjMMTeNBczFe0Dm5rWi2+kT/k+NyrEvaIpdtzqM
5/ElDKI7t+spSBRp8ezAGb1hhtxDLnpz2cH6XhPwTUshY2QVfoLLk5G1O62E+6qFE+OZADmPuXhB
WapWpWFuwcHam+sjZlZDirbfkGsBuSkKFXpUq/I/eMzGn/2Xt+/L3M9k3xO8MKb9XkyTZKgc/bb/
z84+FUNwKvXdNWWwyq+1BVu+VUWxV5nN+dlAoAPfSxs+Lr44Q7q2o6S4H0obnrCvTr5pfZEeh/q1
xXPNziBzMycKKMUKgFjNRHiMq2NWZIuhR3BYjlhGxkPI2LNPTJvBuFcEZzBFr4apyjV1u5Y5t6Va
xg4M4L4V+b4u4CNBOD8aVO1z47YglrnAKDpf06fUS9P9aAzd0cdQ5cflCapNd6eFkFF6xlYJeCOI
hZj/AT1FbD0thVHg1hS3Yx8YKVDk2xg/0Z4BI9HimiolClIuJDENHFuuZsRyw3KIo/9F2Xks161k
2/aLEAGTCdPd3pCbThQldRAUKcEDmfDA198BsPPuqYp74nUUVUcKcm+YzFxrzTnm3VirPZVauDN7
NXFo079xB8MMaEhMq738E08TlX0E9mAuc/s4ZABsU6ygW/SLZHrSBLHNafgQcRTx76V5SBKNAzn4
LYPykWBTcIj2uKMnstDO3VvJ7KSWZnLPlgP3pIiwJTk2L1IkM/ixfgRMvHwE4NLsK99BUb8853nR
84KRLlrL6a8ajPnki+QDIvxwP0r/j+Ebhyksy9e8NS+ty09u0qmihc+5n+ASopqkS04OQZ9EOkCH
GYd71zN4Ve38sw21fBQ6evPM3t84iAYe15mPHZCX0JlB/2gz+dwMsfkNS3jrjxiww47yAJI4wtA/
fsCRtBQzOprpo5hTuKeD+Oy8gPoRaRbhzHV1xu1DUqUIyVBODLVPGyjBs1kT9GrOZzU251jMlPEA
jdaikEQWi/w9BlHsUSA9CzpofHsmr9RJ3VyrR1nsSj22r0QmJAQ8sbT2M1Pi1ck5FR8ACuHVIrMX
Zc8dQ5qzvutmnszHJgCGIQHvDcIHFe5yY3KLJusyyqI71/CDcdQZMDkwjqc3ndtYo8vx3cXidy0j
NXIMZf1sx+SIaOBpqoHS9HlN7hRAHvT6wKgj+jh73R8wvnsnr/O4rlHkH0V2BzHMt1Tz1KHhMfOS
WZRl3q/FObiRYNvmoOf8AQ9FnJrEP1vy6jyg1jFITOcpjIvwYi/AX9Uy+OpMqHbYir5rOc/bWITV
2SHzC9t5Tcz1UO9nBng3DyDHxh074s+x0FshDkqGJwLdAFl2SPeH7XIMdeYQ8XjeYyVqrfEN+wKU
TORRyGnbLP6Nu0U+j20Tn40qh+3cwNnphES5QqYqY7xtb7IdV4vNLs4WGYIFI22DJc/DfoesITBR
/HiEudfsI+i2W3lNcvPMU4q5RaczZSJdRUuabyUcO+QCfr9fn0IlJgicZvxho8vHTJXR4wlg2NI3
MZ9xyjw78XhzGKwdZ9ciMnA5VqIsJ/vQh4OHuGK6qSG/Q59n4bx84Ff132xLfI4N3psBLwyludoH
Z5zJDY4onvHla8UNzq02otoe9UiD8iZBxAPi8vGELUqhIEmjS9aeQMjCtRtdgpfIYxhm5Rx4paD1
GDC1OZ4Jft3GnZ1p183BtUR7cIpmfCbLo5ZaIjxWjXlNSAg5pkiJEG/Qm3Is7Z2j4lfV/QgYlS8e
gdNa5dgmkfRZG5+r5cGXeUYze1WdeRageT/v//q4D1vLTe50lV6aVCPpWaRH62FubeAXRQ2YU1kj
5zj7e8zS5Bvd95j33hDk8QYBfWhJlydn3WPE0oWHVGRHs2XVHTC3rYvdWuLh9zoqEyS10RS3mqiK
ofZeM63V/Ti4OJ9GMP9xlPTIAJ8y4IRAgHhWCPxapsnrqzjP6lY4CZa9pY2iTSGemq58W/8OUc5C
LesLhCSxuXOJ6YNcOt+nXXQdlfl7lIqI0Sp56QOuQZll9UtZxPm2Hxzx4KRoTdZPCtfVgVhOoTbj
zw9xid2vi6kJ1qJv8+Ky/qswQ7e+tKa9kPxzSO/cNlu9kbEpn0B8f2pMWA9ZWv1B2HZgtjvDNkvM
bY9r4nmO5X69BbkZ/S5c3EEqKNQtQP6Ax47W3jr3oGiv9z74SUCX97VvTjw61snmSToUmftHaYkV
pwIOKcm0Mpd25bpixbF1H1UZJsyuPZS+KPbr5w3iWR1bZCHburC+r4/rUDWPCp2DVbX6h8Q8f580
HjPZ2UbnNk2vJo5vJPndvS35ED6mmJdOhu6lp73rc4h/w239vUgndZ17UjdMYeC5HW1qdNuQZ6bd
DEzMx8oDbBMblnX1NRkKoybwjntpTxfBijTP5nRK2/Gjqjr6D2kxH+Kk+M3MmLd/qSYE4EwgqCI8
rI/inL1b2q/vylgQ1dA+o3GbLrUIN0mfJRcvaurthCBtg0q5PDYdeHneVET+IKUPY0lKiZcZL5gQ
IlDFDSqoAnyQaPwnEgquHCtAJdeCzXNEcC17oo3hJb8RVcnzEnMpHyEH3MOu+dsU0lrCFuHzDz28
nakY8dNV5cNofBdLrO9SavFyV9tSNvWTx49g2fDwI0dPWR6716kS4j4MOVMVQ5pf7KTmuvYgFYTU
B7ciqW00jOrUMB7bKwxM+67B0LD86LSS8aEejOyg+inbt9P4VuIke87q4myBuMyYM5+LUj/nsAlO
ieaxxNRRsHugJqh/h3Ud3IvSu4PuVBJ0gQmmIH6y95cN0WzSs/2XZwoYRES68TI66mv8li2m8Sbz
8Q1R7p4qJYl2nzFYyBJw4aL08tKqO0TVixMUEOqZUbKjnWFYRTT0FQGYaL1cGEQbhWHnMUnr4aOd
vGMN0OqucIanuSpwuLpo0vKK16mzwp1h+icBRz8Yk2tcYMaLsqTGP1Q+0sIkwZ0Umq/Fye6eSlVn
d2PlHteKHP9Al25nQOBPRHW+r9u8qdVtCkZx89sP1gL0iAiKn9b3murnHLlmuFulDuur5yI8fQS3
EJHy0Y8BrPucXtPXMsSmt/y/jv+ssL7cA5cCbU9Uwt4yie0xSjwl9TD+WQuN9dWDyga6pVH1HlpW
crJNB0LG8MuNqXb89Q+ZOhuLePjSKsgAMpPTulrGSe/RkjWfAk2R5WiyhVV2zsw+p/3ebCCU0+Ql
EPsycORmr8ZoIDSuSGRVp9nPrNukrc88IMvVGAgSwxVzSTp34lGCol45NQiWoJU4cZNdr94ng93V
j6t6z2P9Gpbo1LugPKwbl+5FdIQfjCTKgS6O4XGnc06FVIB4FTZ9j9JmnTmYbXtJLJxWozkSkUga
ynUSzrFLFuXN8jrn6WKAYOA08rnORh/hF6QH5itxWq+VJQa2kF7pKxEr+tSK4hVn54T9KVJHF4gS
hrKouBY4kXc9GbPsOVZ2V9I7iqxhvE+in9JZYK8TwRgsT2Jjyu4n58kPscSqwMPjjU3C0xQWDF2N
h7CJv2V+0+MRtMbHTGHvT4oK45ky7qP8ooq6O9lZ9GeWozo3oiAxbDEEZi4vhfJjokqImyHkdJrQ
RHflZX2g5phVKJ/7BaNAuNY0ndphsGCJqyt6Z72jS3sioLx/xkzInRqIttNV+xz4J6gzolbZW5Ja
PQBhhT9KDCithXpG1Ec+mgiTAzw/zipz9lsbb7NV9GRe0LMeyGXTiUFcaOkDnDJKkk0jApcG8WQ6
bsLoq+cqwsH/eorRTRiHhljIeVE7cxax9/gVqeqXndaMupYlm2Le8a1PCZbrFHVabJQ9zgd7hkDn
lE99+6J709gNxfCHTIzkGGtgHJVkd8ez+Anf9hwjXT2bQ9d8lW6oq+CpwkdCQw4KNZown9ovnKgy
jHmBe+Jk3h1XfQNsiXrfWFC2GxiCPcKTvSq78MiRAye5WYCPqgZQjq0crzLIjnk7VAuayNsnAFuf
Z6+rtrMAflp0alyMEfExq2EYKMcOHlI/eF3HOxbp0js/LYbL2nuAkYUzsRaPZj5sUwe8cgF1EiQC
2j5WjJcZ0HPRJhzAJXb8qnHvhvu14piT56RLB4hwUcqns49RlOECT6c/xhT/YcgRnLOxoJawYPlG
PoI5I6yOPZnVBCPaX9oePw3qTb8gPWli6F1V9JcouzYNskiu8s8otV/SSLwx9OxvnRj/eML7lqC5
urQcYw5NGdxEQMZr6pjmNYTIq8fCP9IMw+LiCOBLkug17UyPyk+WqPc4uSVV1m7C8I+J0Q8RMPFf
pay+W/JHHcC/ku4Jz61B1rr97IVRf8A3q16N5DXuj6VfJG+xQ1b2EJb5S4ssCaa1fl5PjQ2So80g
wD0vx4Eog/DOAJfElmUEIRcFcJaBttVV9lWxx076KNtS3Mz4KQl6YoFpJO6VyJYE8Hk6TMS47to8
/h34fnosM/wx9RCggossoLuxVgethnhPwMFwXp8dkpfdLWA8uQVTLA6xIPWhD3V01KbzQe5hf4hk
AX0iyp7mvHLOScWb0Jb2D86tHccIBIGj733KKd67+Tg/z2iEPGFVjwnPRw0Sg5p88WzI7D0ZBwgu
Rpad1+YDNvQWfHzGK1/xJAAMAFclyvIOVnJ+46JtY9O/GWrMnpDuxL5hPrKgRxi/jAPnLYeCrhF7
/BycGmKY9IhW6XPFTH4HzTVrEwXxr1C/bVkHD5UMPzOB+GOtfIfCfCH5ozlKLaIbpbmzIdOAxrS6
tOPoHfLSak4F6SGAyZIXZUTvUsrp1lFXbTKCX7kAdInXG9gN8pfFwfUpeh4mPzwYRosFgZ7Bbb2F
USO35M5Od17/iEoyRLkPy8/qsp+9LxsMtSkUVCEYVXSJvbe9pRGnPO4PWmjKzIqopwqJeYmKiqTT
hyS7acP/zFM/e7G78qc0g3ArprYBAiruCU+zbsDd3/HGEdxsVb9iiQDXjchymrJvPkHejLH30k1a
agFzY3IBgbW416/9E1Z62lnxLq4n6yUFtrxp84BAvMamUWJ9r0Tzu8rm6MmmlYENK7z1BWB8IQfW
ohyUVETO4ztJ55emgDAyZr0Cdpft3d50fw9i4Ixks3OEbf9K/5v71Q/zk4+wfGrhxQYyTu61m3tn
ned0miM9nfnaL5HdgvYawvYFuFi5PQwxMFmdLyCEXl7dufkEvOoxg/+UXv7usl8IkeW/TPNHA3FR
Qcr4bGf3vQ4D/6lCr+17oSal0kgOJK5m+1nFPY2v/Aetz+Bc4TVjRclJC1PZibW+O3TkSe8T+0CY
UXYdirw4tCm+2MIonH1miRymXzFcnUl8vU5NA9BpBMa4WFUI8iSFDmdOcYGFDiFpfFKZjD9hXDib
ODyQs5udW0Q0DynePPAeA75hqalqqG++mWb5OafyNLMi3rVBcSwLriiwEIiAelxwp0lNp6P9MyUR
3yucTLpT7bte2lGt36BS6vVdmGAu0kOLIjYOvEtW02Pqx/w2287fcBrVCWEW/vM8gNScRw8eKS37
pOvyO1RbCyvfJTu8m8ZPE2I5MdlAzvo6OEHQOoYc5IlTCBifEA/Qln/nXD1OqXxdnCQQ5rMtxNJw
O2N40sRhMiEv9to2fnNh2CVoaYCB5LQ8/fYKh7+1d0ZUnSYyD/ZuEhLEAQA0wUWBEAzK5SCeW3Sh
+JyxN+fDj67KnSPD4gFLYvuzJLluE3qFec/2NG/t6SCrBJhjYcEizlo6lem8ZxMmny1sNGHQFM/F
mN5PVv0smggoroZSpav8Ukv7O1bqbSJCdxcWwwNANiRhdfKq7eK1LgT9hw7yoRMigKcZ1TlUKznN
PkIaSQrjFOFO5aYDTXZwav/S+ILIoUqhNmVyTz+ZoDOmdLOjtl2c0zrMgoZmoHibZE4Un5VjtGau
LZGubw1awbspp24SRkyoo+2Tw/qrIUCIjVz1XFgixWLnb1AxK3R35pJ+IcLg0PeQTxUv37Gc5m/l
GICBMf7UQL22IB0Bc0cFMXBWuO3ZwHbGzOCpxsdzLkzUkjxpQS9fRrrFQDxtqCZGwrOL8K2g25pE
k3XpoXLmdnD0C6Ix0IuaqI0oXacGIENqWlQZPnizybwFsANGx/0jhr7fT2RPjA4oHhIq0x28g4Mb
s2cpGx5HwqEs9a3LMk3PKboWMRGFDdFQKo7fsGSezJq5icHSE3QLKdGuyp3pDefQkAFN2/GvjmdC
F3qIHwboCDVN3hXnyEumiEtWHlSa3GP8ZxrFfVjRkcIiVxx7OUJ7LR4i/1zHMZ4/D2RDBvEY1eSQ
RDPx2oHYE3UUOKG/86vhGwS7v3QJaVk1P1xsEts8A8BGmXduRpsBLDEB27xIr5UOEe4DBtxh2QKG
6FeHuZ++ySR7n70x2BQB97gz+oeIgz3VKqoTPGCBQZi9DkbkiibAVJm9NI34m3n1exxZL1HfbOMW
hHhsJj9S+ENEsjza/MtN5Uf2PnGsbz3+0E3jlhJaV3wIBvnDbWW9hwxIOI2q/ZMfw8yBR8sHF1zB
58iLEcx45aMOEwQqEt5LZgJ1s41wN/3gJNEflOXlR5ITF7PYSzSTED3F0w8I4uzcJacyZ/aMvd1a
mxgwX5YhrYSlk0jxWo1mSZsnTZgUNX/ytAECjwTKbNq/bt+Xp9Hr740A1sWQVpfRrV7NwiXmoeBL
eeQ+A2vJDu1kPflF9gDVWJ1Hkp8bqFJBxnl+tLFa+yI7h8DheIb1tCdP4xgKPqBFg/iCIOfDitP+
wqPwLjp9L4mQUeRBegyKjuTWHCE0otuB72q29oEMVxRdXbPj/bd3mLC74xaPtLlLg/FM7l++j2y3
BX2zMHJcWUOkjrwrIOmzUrc2s8n0YHc8MV7e0GM7uAZqJgX3ZZOMwt8UMv458moBbXSvBhE4xFp3
5SkNXsgNo/RpoEjp2tthpOWs0JwNO3kg3COHOTVsW29I0AXLBzdCe5KX09VFczgFBEGmv3VsfwQ5
OQcGTqCmcT8iK/5TMq1xDbrySwSWzisMTDIHluxGkgyjJH/KtX+ZrP5n5iAgHEgtRbBP3FBVDcxv
FengoguunawuKR0K8JH1kTTb8NFO2uHRYOZS0dmDd26f2qYbb/BQ7lMji4/AHFmwFE8x12I49AXh
vaG2iJsQDg6gKLfYvJ3PeOxh2QYk640qvaPOai6NbbzIoTW/VfBy6ITY9v3ck//laP9kiAT9/ZRD
1C6H36NRFTfL/KlDIg8Nnd0308Fi8nPxrD4/hIXSu4B+1innKl8VlX/mhS9zZebnqSNrqJEyPg2i
hhmw5tgwXPD6qkI4A5A2LaT3GPsEW6vRpNFd/yQ+hpQWXud84Q+YWHh9/2n9gxzyaNcBdjoEXkka
7/IXVin+uLMpL+t/qsMS5Wg/EzFoK3m3/uFRs9+1CqSd74feYQi0vuQi+JUSRHlHOxb2Ck2RnTsy
2SuFGGgYtQZVHEGwpMgz7ZumlJY3Ed2qthnMjflm8CpM50urIJlDGtzUyUw2+t+x6PpvTNuCIXuO
oGxeV11ZZk1QQ4wA3e/0givlvDjvN33k+psSNeVgFH8jcMTXOGJNC6ZHObf2q1+N73WNll9BoHFG
CrIJktS9Yb9YFkBRvGz5du38r6LnxmyDE9x7bdCYRTOXU0clbzWHaqhhtnb8U5lItdUZsiS/aX9b
id5bdaWOfq1KXDDeeC/YzekxW7RPQakx8ST8qv/uT5ikxbyvhql+Qoz79RtoNb4ECmuMLw3cGoRd
bGTDY9xk0wGOJ8piHxN1y8nWHpoHu25+d7LuL31BmmtrowGUzo2s7zNp4S1H2erbqv2C2HRC48qU
efkWI2kNnm/Ue7MPYqLDWT3i0P+2yqTQhzn3RDRjnKJHcQ1siBM1ID6jN+jqT5cQbDaGzenaDgBZ
1o5z2cXVvY9X5kuHxiiljaV6mfB0b/hJyVe/L0oQKk3Z+KtkYrULaP1cyryNGepVehMFDl2X3O/v
3IAfm9HW3TZUqLtsmseTNGxr4xsNcVRzdeZ/5EdtOcaBgouxPAOybvausmNYRdOvwyfYVvkWwwsu
dOHoy0C0AJzX+Wwys3OWpq0L+1SX9RuGBfoBVvbYeR2cYI2OzPVbnpt19NcS5hN1lnsn/eA2BDgt
khJRqRIV53S3y3YoawiL60251TwTuJpwQ0NYeuJUnR/WaY3ysx8N8r+NIx35YlQGe3hzFYTWbTAf
mJey5ATvKl8eO7SvTEshWBTTYQDM9EDT6OK2EeCvHoVispxkyuCr5wkaut8B5Cc+h7i/W60JMsVc
HR6GTm0diwgLKATMY9zhpfB7TlxNTz7PtDQql5EFyCvfbq5hqvqr59yTy35wLE8TiQVwmTI4PqDk
qO5jT39DX0/jtotfrLE8GIMn7jxneuCKBrzBQbG1Yohjo5P9EXFbH9oIiNN68SIPJO3cFfI4xiJ6
+rp6ceY/lEXzaM6UYipJnVc5Zqdh6R9jY73FB4PZAxuN1FCwPPWT2Xt8NQiYGmRHSHdGN6MVA2ni
ohGnsEUAIJz54JXFuE9Cl/o5/+roKo0IygxfdT58H4wuYJZHPbw8O2VdPThq/DP15giDDz9fGv5a
V5t5Ln34oxoNEEByDbyTxoKHDrizwDeEPZ3apjgEY3PHbL4gBEFxuoraJ4ly1Iza+MEfcxKlsNNm
466cAtCnxfzLr6bXlPCrDYEp40VNiJ/WVoHNefyptcI9Z99lwYtmBOgVrazbJChoefVogifVkG67
XIx7NDioNE2A+QvBpCdPNmqMXW7eTbRzAOkzCkOK7VytNH8bF2bIarJouESbOidY0DcL5pGLmSlB
ubsQpnfru0ryqLwS53SIQ8QqmjjFAerrOaYGJ92VDQ2d3kvcYmUph+weF1G0dWKPGytdFASARIkV
RWDctJ7Pyzw7x7UjTyuB/IYROdUylNIafjZ648Oq3Rs4GxDhW1q79TGh2ePvQhovR3I/bOZvY3pM
zPEjNUjSKJwfrgVkTJOafTE8dbFp84IDI6FumYQi92b4EOLbhaxtETbMl6fIhsxMtFduze9OrmA/
IbsJXO0ebW+qj+u3TosGNezyihPHNJy8KPxlEMO8PiCdRdxFBjn4jsKRNJhgVD+9HPVHNAfHjiPL
yyRRZk7ds0O1ecrSodxC0/T2QEB+t1zFq7JnbttoNi4N6r7/ZlGbrco7LyF+pDPrh6okfGydgfCc
uoi7HOp/2LAozRaJENT2QbqPXl9/rg0tMRfTNgoJQYjwBG1sBXzR9M1uKxctBsYAvO1O4VBtPXr0
sbZhNMcHu42YCyzfcUqdpY36jdwNCfMftgSxBuiFZ10fVkIBsNDiIIsiOnApGWrzeKCTiRqUw+MI
bRBwIF4c8KE01nbCYthr0YumW0gCqdEPTFLD+CrJ7WFoDOBPFXSLpLljSfU58JFI0UDGdR9DHz1W
EA32N6NQd4RgntePHiW0h6s+no4wRap9XyToBGrMRrZMIAHoV/Yv60VGTMxjgpAkjVKOUDBte2PY
q0XkEs3QdHrbOqV2EG4MgKWLuAY5wodLyNdDS2N1HeqQDvvLoL2wK13iBnjtADNbEFT1VHLMS/zb
+msDP32btc0BmbYxOq2yv4BuuSOBUWyxrAKnQBh2oKk9kZxBOnxJoxF386YrcWNEfs6kFjuKCHT7
GjbZQ0PX6Bo0fnryjOoRcOD4iJfo0a82GUC6t07Nfy2nob9RuMNHX44fLdmsd4yICFHkW8w1gHo/
0x+jm5HlxxjiEaqkvJOKES1Wi8QKsbmg3A/c5D3W6D4MBaCT9gJzjgzr2deES6WsX9E9Wq+No2oX
cXUabrXXTRc9+O5D0kBeXR+WHm3+U8PrASFJfyNgDuWddcvLK20yEohKMznUcA1aVuLQI8UoZ9sM
g1BvZgAUx1p2LkHTEPhwqfon14Bo29k9t59d8dghFv7gHlGZ+XN4yiMT+5f+5ZJuwdS7OcIDOpFT
lxCMRWAuhdgNfwwYxbjrj4ChD17o5scqH/wDisn5gMx8SQFi8qlt6wPvULPj50bnnLnfNsEYA++Z
dpw//U2joHg0a/qv0nYZYyXEDSr79+DnAEkbhCWlDs07N4OY8SVlqUggQ6hG6BfxzYhMSHY9zcFg
3qzlD6dt3U38TH5If/OzGG8JG0YUYU7rFoX9GGr1c5qXdMZ69r/NVLYWfqc3hhjOvhsRh1i8snvk
SPolrsd66weUfQ1vbxr/sIe82zVQSL/W51HX+XYC3L/zDC5QWzSIe/R0hCemTpWWR0d15FxzxD1j
MtgjI67OyEZOY8vvKtDtrLqItPkohq466Y4pSc7I4uzlF41m7ESSg9yNfmPtPQedTFS1UCIqReYJ
G8uuIB1148dCHm2CTCDLU6cqnGrhyFkUJeDVt/sXK4aD49jkG5rKp/U5w4ExRH0z+ub7uhXZYZ9D
As1d8nWmUzmP/n2m9l4wMi8xvydCMeYIm/Og4GFEy5nWauV9lVowTPs+3cYVKNKust9LPDFb8CDV
paunBYR/FVUuvtY4hGEMOZ3kkzwf/8ktO5IRYqO5uaH/LofyoccRyRA3eZtiZ3xEhXqdHHFNq/CR
L0rA2IKz7RrrRnNREHVCGsW68lLs7lPKcOUxK275/gt1lqOSdM+lgc4hK1r7y5rW8AzeAq1wbOoG
LHJEQySCFtVVFs1WWQFEKLMz4z5kU4b3ysOaHRlIRkQFq+UkxxESfz9T4gKuuAm5lMOo89ISQnO2
O2dXuemtKA3j6LY0SPrMIgpb2h+zDpH7k+hSeIo5hv6+zmBjR8Rb5Yn0EBSgl9KyMc5jwlaoEW1e
XI67W7qm1JWrvAKw3lUjWNBj/CJiSR78fAQzHFDDzhffCt4cszev6wbWlwRB1FV9dif/61eth+mg
Su8QDemjWnLLVmfTcmeZ2aOsMdqTNXcMSexzGbriCs8DhU/c3bxfawFXqZ2RF+LI2C5dihcWsNKA
zDjN28iYQxA1NWUzq7zo7e99BeYLlwjFWJiAtvEmQJpkc8D8rZbi5EkvWCQ3Mn5ZQdgjiSr7V2lH
1kZ3IjzpgXifVJnutit4WRLpFrQqqQaKKh0JtvS/tMEhNtzj6GFSJh24I0zOc44DRr79DCBEV0Z+
cIu83sEpa3kjqUhz2XRb16qCB+7ebsLtd12H5qlvJGf8ofOikjLIG+rfmqX6Wg/J2pvNkyPvHYwq
iLVaGyEHkWJdILDa5XTkOHQFnpfsc6kbeO/qXDnaAcnXP9faLs9pN6Bn6Zk3EoRdDd+xnrqnxo+n
PUk9qDRajGkdlVyu2xkwZ1gcBp1H9zxCoqUfi0kTMnl4ZkI23M0jUqXeZ3FigW4IyaA2kcGu8eJt
jqnvogIbzgenSmGRNa9ChNKDCe13TkT6RPIg7OyoPXJ7j7WKLzLR0TVO00+iDMZNI9rxAYlKlDES
qtz4I1J+vqsomwH+xyhSHEISdUOTV9WEVth3hJ4slyH8GVoWnZFxwt7Ul+9uPH7Odl+wsw4XEm95
xUJ69LK5hZ5Jgq2pm+Oko5+uN2d3jZvtosArTsXMk03yzUnwqq3buxMhs6Y+o1+tkQ5qgzA7ZrIo
PRCSmhiXMVfdaGyiihCPZVH5z+tZMwB427nMcIVcJDax+h7lsXddwUKuTy7paD2HYM+2Tj9IlG+x
xSkDhgfW8fKU2MxXUKfcrQqIcDSK/brZWojJTsEQ1thz5cSnSl1OxSg8ncpiIOfQy8mwmrtd98Ke
g0TZZORpJLk45ek5TRZYUvirdDpoSDbliq2g7zoQx2ey6fGKXtwZCK9r5+mhthU0+Tqg22FB/qni
44heDXjMr1DH4e7/9g78F8cTdhXP96VvORKM5j8MdrrlZDNVrfWwKg6zNAofTAuesbj0OWLTtqdw
800aEhpcWEmECh54VAdWnXlgt2k8D2FBXD0TMWyXsJSzjfAi9QacB2tlbDy3ZmLhHQMU4DAxSzmk
Z86/uDP+23cAJWN6jlwM394/DUFkU9PpIfrvwbRnD3G7Vx7cpFL3kV7C69oN/WbAxTFq2VCRJ9ak
KaEJNVHduh3FyQkj+zC1zvizcYbN+eRPjJ5IwPjbeelDCNXy3TBctYG6Hb8RhmVu7TT9F2m/9Z+u
dUim8FVtL/D+C9goqYOh70LD/7JslU5Ixk4dUptacALSMgiokFF54lmY0QgANAxrMgUyof6VzLP4
4/+3xcALfMu1A9PB22Z7/+Cw9E3Tp6qIjIe1OjRKUX8vGQxNDolFuiw1Eo6J5KqxJccj4xRQWCMd
FcrVq++NTC1GBKfWsoVGSLXr+lee0B3L3HFRBrXbfjFhQfDzN9oTJ4gBzcv//Tw7//XzS2EuxjfL
duzF1Pj/mN+o1enztLPxoBy1n1g/H0KlnY1vj/K0Hjjo7exi5MN0IVg8g9gw9muVb2EAJTXCuxhS
fkbK3I9lI94I3Ll09i4mPu6thHZ1KL23oO7rwzRgNIc4Bma8mbNdqFilSkzcqAmtcj+g3D1HFZD/
nqk62XAtVUvp/wsC9j9Blw4YD5MyzscQB9f5H9yAMJelOxDJQLLXQM2Hyvg2pPMFuLb6uZ711psY
wqilcWCR/OI3+yBRZOtGgPMR1JfMj/fdMJ+dKk6vZYDpIkM5OpTxH1d+rvWI2frV+V9u0n/yk3w+
telZAAp55P/p6qWTaeetTypZDV1prxOAdBW4IXSmLw6zG1IVUFNLJzhGNpE2aZE2+8FgYpYnSMcm
9/sq/Jj4p+fSZk4pRQbXG6PVeQlko5irJQof4h5gu4Xm9sszspaVjVVw1xKb6Y8V3nHgAbW61K/S
I4SCmvNfmUH/9ZuCuTIDXKVB8E/2ViUYvccFAxTSseqtTBBTEZn1aaca3lc/O1RG2ELTIdyTG3Ux
DTEcIouYh0ZWxcZ24YuY40CbhUUPXaynyWLnELSKWenyil2QIdrKmVN2zED+5S7956LEXZJgpTC0
uHyDfzxdkH2VWxpwaGDd3JlVQpOxTvJtPgEV7fKlVdMNxV3m0LdoExz2UUpAjmgo1KmsoqjqdqlZ
k2BrmPIubXIS2jnXhszdUCbm1C658zwX4qdS+i/SKsmsDgtfiQf7AByJeOWlX6AFfrEK500zBJf1
EPp/f0nrP52bvilt7IfSBHgHn+l/rxcLGW2IjIQ0+LSl2zLr7qeVZ9EeB1XL0JesLUFUW3SBn+g/
RguoCLh8xfjuWM0KeWWX1Ze6lXI3mMkrSUzZrixQOJcdbJp/+aj/7X5An2BR4+UhK/AfW7Vh9haT
ENxfSc4rnHVcMsxwPdoKH75JqtTFEOx2tp461juG4YEsga8PZvX/zyvxoRoBFoXsBNjZ/4dNerC1
PRt9jg/NQjz3P9Sd13Lc6JalnwgV8OZyYNIymcyk5w2CEiV47/H0/YFVNSVmacg+fdUTJyLjUCoR
SJjf7L3Wt8Ix+tlajXJQVmWjiK6WSiY+tLnZKhFF7AW/Cf4hqrLt+/CvN6ZA3mxdfOELlv899Jsi
5kyeVlm0LFW/uD44snB4ABg59gYF32yRGSNUlsZo3iC9J6xsedWk3HDR7KusPIcKFJrK26XR853C
+q0gCMzB35e4hUCEeVgZa7jo40GuUUwWovkTyzp2EdYhX6xgfgOAMaGGatxVhS2HLl7MWizyCk0c
Gv246P2R7e56Efm9VeJze3+bzJ6dQYXjmr6z9aOgGyyVkfpnaTVtutti8cqnxZckw988cgzTBg6s
ZWGCX/jj24GXW1CzMdGO7y+jbJTYWQzp5zgD/VFafBvAONSbUiDIC0gSTKXlnSVD5MtlyW/GUeZz
TWShKloK097HExHI07aW1ssxneNprQjMuLGyjVmU0XIHI8YOjdww2tfjnJDktSxRC1ZzFp1zB6Wc
4ZmZ7DNfwyoNA6Ffx74mY8IvD++VCo3MTRIqjIPagIv8/LX9zerU5MzZmusSuANJv7i3CnB91iK6
ftTVSt4b1fCY5oVFCqhYYwJijQHumFZUmH3PRzHc+ybmnIacu/dykICm4ZQPofSXo2YiRFaw0mGN
aFLdJN1TJhcqpix/8JpKugUJSw5N3Im7xdv2xRf5zT3gwmsqz6fMWHm5tCpVJRMCxTCPoWgJ8IOF
/q5r9PP76glY0uNghsdwkNWjOslr2g8GeVILV/ZQDBhK3nfS7yN4XvSb3MENhs1UT8brYW9gbhnG
xD+/n/Ff0Qo3fy5bLzIcLn7870Q6HCIQzE3xs73MdPgQA/H/U/DDLzd2iZX4EPvwf+ru2+uHwAd+
eF1CHQTd+sPUNU3SAd7ywDIQ/Z33IBjiHziOTUWTVBC1sKCYR/8KfJDkP3RZUchg0BQRDvaCof4r
8IG/UiXJlBmNTVUmYEr5jwIfjI/DEfsjkHqGxtYEnDJdk/fF/y+Le5+AJjMNoSeU/oG6twnKAuW4
2yPNpP7klHN3EtAXT1Zx38Vk6SIqD4LbpB7wafsrhWTESHXbAc9BO5poVVmDVZonEQNs1i9wrBpA
YI2El3ZqjtA/TmMyrmYaseSdxp6EQjijqdZ2wqYbum3Wb4SWbGNjVQWtmzTztZJUp1Lv7lWhdfIZ
raNK3rwSXKthcJICRHOo4PJIoSwsYfqhGonnTsxgIBKPHDbnlBrLJLzAs7abZK+LP0Xy1sXxrlU0
h/WlDbJJqtGZjJJDBZgCekx9x1zxspkmALfuMRA0t0ne0CPiYAeI03k4oHTSt8v2sRKXROLRZXaz
K3En4UsrA3x14eIX2itCe9XmMJg6khmWqLhZwwXZewnWlRCfXyk8d6RjlMVTHEhXzOD0Yi2Sy9H7
J4GT6uiIuoeKarKvxKAX6akkrx3gf0yDfbX1g4cmfSirm6gAG38bWT9LlIeLKUCaHhOfOpxe2Fn0
PYfQK5f3xnQsg5exeBjYNcqpTS8myfZKYgFeeNTVOxXbdFKeevxV4kRXGLLbRIDCJLtBuMlifEfR
c0SKe8quPUGuQo75z9Eo7QY9h8/XF0LMa6QYqQUtpvDen/trmnPgBYJVMk2eWSORJr6mErj31/PM
FZi+zdOPpHjutQcFPV9GfNgi5RSbt4IOlybeREax8tGuM6GkClkSr3W77SP5Ce+AjezelosDFopq
aabQhVUIKyPlVdEy1HoDDRiL9MPOslEhUU0skIJ0kxdRorfVjq6HUG4MRfJY3NmSUq8FQK8lCpIY
9VYJvjD1n8zoXgUmL/QtQrIoOk25shNn46BYeBeBG6aBVNp0EXCqgV5b92S8Zbpy1qz5LQ4CnO/K
XZ7PHmCbk0GDeXmy6Qj7+Kot+aSkvmvkPqHbzPJtpJJcj3JppKxtYLu1mdBOGHLOiha7vvaD5N8l
CwuV6Q4A2SawKEqjfhzwHJK8lWiN02rMeBNd2eglsIhJIe4XO3UlZeukJAMNlr+akvjBmrYg+gJU
+/0sJdfEsa+SWLNl8zoe7jNkhCVgVdjKB5yrPI3E4CKYI72sZcYf/Y1cdwmF9fCYWyyEMUfIHZ1Y
jBOx0T1NTfesSMnLlFirSjNQR4DqjI+yuEVPQCULpxKV3qY50xvYUsaeMzY2sMnuVNLwyBvvHIbK
V+xOppgA+yfdCBbWarFIhoTaCSlAA7SmpuzISX2HutnT2hdxpp1gDPfzbDxWfv9aLpQVATWvNRwN
62FWMRbqh8RkgCJFtrGGa5a4iHHTKwmqMBqjPi/3KTmtjjpU0BTqEWP40svuM5wbKLAS40xgWs56
KKfaPpASD/myXbX+WeZyt4upq4GLK0HZi7x5Dp1BRT5IqbIZeMFJL6ZeXMkb3KA5+MR2fCqW0HRD
7FGO44Nisx12z7/MPH/Nz79G+HzEqvw1nsNphKunAzUXl83ZL+N5qAd5LSmsyIdmZUgtho59Hd18
fowLIuTfByECQAeQrEiX+K7IyGNsyoXhArRYqffZKcaq/w2RRrUGWXKn2qz9HHov0n12JE03/2Ei
qPhiEbis8f6pqv37HC52mQK1pkJFooKIbG3iHG18xfv8a76DLT87xEXhLqO7GwwlhxA243d/Xa58
N1hDiGs9yavXqSP+ubhizfP7+CVp+YWfHfACDpmShlhYNNtcasCepHmqU64gdxBscaWtydG7gahy
kH6UB+OrjfDHheifV9MUKU6K2hIAol9czQHYEuZ0BHITMMHX6QGBOronm0Dlbq2vyjU1n88v7nsV
/PK7UmCWlkWMqsGj+/ig1m0ZScbYGi6GpA0D6IYaMXC8O6lbWd2K0OcVYWouuXuMXgUGvG+Vlz1+
cQ6/W/z8eg4X31o051Fq685wW3fwADS5uuqOj909+pHS1q+Ee2Mtu9NGLD1aT5uU5M8DysPPT+KC
HvX3pf/nQlw8ZZYy1NmI1ZWTMOzZbezKGTeGZ6wVr1w3X2yLL3b0/z7axSPW0WTBYctXpjjkyU7j
NPcTDg9begxdw8HNthmd0UNECFBtUz1mgM5/DHvkz59/69+9vaxusYFT8xKlS6YsmA0tU0VeLWIQ
H7DPPhtFYnzxiP3uyhIXABSfKhRxXpfoOaDlxhjlXNn3R8xJTireLbtzl7d32eCWX3ypC7Ti+8Xl
gBqjokahHYLUx2c6BvmWE2mJM2HHpbWlTb1BPOCKm3j9+eX78kgXt5E9q1D1LUdqvMnDeLALrsRV
wb36amT43XuqWYBXyDlYgiIux3pTHeUu6DnSuPLXImutVfso0es+BPeY4x5prm0aV3Japxw3Fb5E
efU/+7K/nMLFa4pLqq2sSDFcdY34yg48y9MYlcTNV7DC3z8xvxzp4gYijTE1bDDL20GJ0iHCdW+6
qT2tZPfrd/E378CHK3txD30Y4DGFPcMNxxErKW4fo9l+/pwsv+JikP1wiIvVgFZr4IUmDiFbXmCK
x1bWbkpV3hNthJBqOEuR8MUA88WX0i6qSqCiOyGuRcO1xsdk7nEIfNnZ+81c9euX0pZR/Zcljo8J
iybIuMySvVve5KtqvYxakjNey/uvHr7l2bq4ghSZRHid1JlkirMfDyZNSjOEBU+EAQGrsbwpLK/i
IDxk4lfNgd89fB8OdfE8DJM1136oIlL30Od5oRPt+n3kLHNQffjqe71X4f/9xQz61BJVCOtyBNZq
yEBhxtEk/BFb7ISr6L7dhKtsPa+VEy4Hp/0RuNqXY+RvHhC+5T/HXf7+l7uXxKmAz1fjW+b5W6Rb
58Q32SOkrxl7oQljkb0kmWrYtWbtkMa10/c9We94vdyUoPXP34+vTuZiEZKhnmkMxC30U3dR1Tyk
1nD/+RF+t4hcqpSwIVmTY1m+eIDEqtKAt1qGm19hSlsVrJD7nX4c3GVI8R3pizd+OeN/39Z/Dnfx
ENUEAkBVEgw37jYNjqigOJRx9NXM+vu34p+jXIwrYlIRC2JylMGRVuKr0NDkdELgWG6+1+3eW8wc
iMVsKkm47D+/ossF+9c3NCSmdepiBvWxjw8Q3muQMZrJsaWdGG6CdDwaEDGs3TybX+U7KF8caxmK
fnlYx8IqhQaeCElV9jKnh07yEtwjgXCCN9Gt11++lV99ueWEfjlgnxlzRWwkt2+b7RuPMAaH/TSt
P0faY/6ZbfUor0i/Lne+9/llXW7ZJ5f1PfnulyOHw1SC2OY5FXfRBkbJxljDIVg3m/fD/EcF5P9e
dfhY/shv2/rHj/bwWl7WkZfj/d884f8l2cBLdtb/Oxt4SQTsgtf0Q514+Sd/V4r/oKqLy5RKMXt3
8R05+mcysKBIf8i0isCkokdQDZGH5q9CsSr/wYqMPD4L7AoEiCU26a9CMUHDCBnIGNB0HNgWSKr/
pFB8sTXVdHoqNDhZTFsWZek/8/h+eTyGAn+DKtKODqw42nbl26jU9lDM6rGRWx2+gXWHQ0RAftdc
W1lRnnwQFNsuS9Z9U97lFK12S5CPbjbjqtSNyf3lWt78+Zz+WvZ4X4b+8/hyfoytbGDZUyC9kuXL
6WwoA4LjFQlXMVLxVdDFUEHE0berfdvJqp33qbkKQcz0NcpkLSriUx2gTdWE6FSWLX7DOdxCTCvw
hYMIk8jE0atO98A5AsiRkeeYWXXU8u0Mg2c/N9mxMvPpWrfq1wokAa2zINxmtdp6fTAR/U4MlCvm
VbcLquhVnKTxOlfS4AGfwylQiACow6SAQSS9Bjr+HkuZgxswbMp1nRvUDIezEg3ZV5fo42C2XCIT
v5fEI0ZDlybCxTKaUNHC0GSERDE3ezX1iQlCjI9Ub819NRTdVhsARepNLTlQH8i910kY0uShWuvg
Gp2ijIhKjWP4LtK4DydsqhL5Jfux610rioRTOQpPjZZOexrp/skQuuPcDeldoUPYKQUV3zHwXAoq
/iHE+DXj20dPi3H0SooA0eC0M7LafBw4C6fTFfy46WA8zj0dCYAtO1ACuhugbgEsoJTnSYMR+vlD
9B6g9OEh0gHg8PJB/NV0A/nexeg7x4kuEdzlADb5puIEQbFE2IOvTtE2CDhtcbR71Fm34eA/Y8J4
aCQpOgm6/z2MzAqtCRHq73809wRAW3qnrN//7P0j043B1Xt8ppAd1pSsowe/6cJNH4OVNP0kfhCa
QgfHGnmUQ1VHxdB+fv8w+mlbCn1/PWTjdO6KXt+hFkBQuPwXYZ1OZwXEltPylq3fcfhWc5Nh7r7R
a5w7rTXo7vuP7x+sDliFGGawpx0Dg33A/It5TH9lDXOTTGZ4L6slkBsF8zS5QNAdzejZnJJnyR+q
kyh1xY2klBtk/qtA1eEpjbXVuIqsWxyE/N85L+5ZVhEfGyiIniUR4XuaUr0W52w/KyYlW0aElWh0
Zz2ns1lHSvBAwNquI18XH2gVPJToCEsp186UU98+v8UXmSPvLwFCPHi/xK9o9FwvlmPVNDUZgM3B
aSabfVe3xSAlgtwchjMMahAoLfjHTovx1y7OKsjeA82dVneFLo/3agfRy1LaQ9tr1+WoJpBf6tgj
nZEQpVpHJqwmhFc06SHM5Jc0HuX1+x+1UZK4Vr/guwCbn+TOStxUhbg/V5Z4GpePjCKGLQ1ijdUC
WiIwtuRkUROTwTP/nNLmRsv7kvQg8YqkzXJfjkrx54cmlX/9qPull5eSuqclo16jJleuRUCCmwGu
H5rdAvO0WRwEvxWdJMAV1WLjRquavGhATldEH5HkTrtyM4rleDVF4bY3o2bbLz+9/1EUBuMVdPh4
FxqppwwEjQr51O7bssr3lHg1H5znlATqdWn49ZVfNF8N8+/pvx/fUJmK0fJuLu1U47JOKSRWkzJC
j06FBsqVQfVdh6Fxw2WZ0E7RygnEonURlsT3g9JqdmNW6V3WiKsqFEkL1MZghedEu02Hdpe3rXkm
JahwVICvaa7QBFLK5BqrMWPTddr31UNJdhNwXR3soRwuPNo5+zORqVxULp8/m9rH3QjP5vK/JYiT
vATWtpeyBpP4mkj0sQuAEuqdtjZOQaYmd4iJR3tungLIi88Yg4UmBM48FAbupeUDcbRNGC/9HC3d
jQDU9n2+sGFHGhJMayfN7KkfLx9ykplXCrCITVZbZ4wEQeWiOXrpJ6tdWzHu1oxG1m4y2n1UL7Tq
SKm2eqNIT+F8LDtLvup0PXXZTmp7UW39TWB0KMHH/imczG9ZoalvSEXaWiHQqyCnT4v7EAsWVN5G
3IUCDmGp3iWQ7djp4TPdhUr194dR6V/MdyhCPixpl+tpyLpmIBNE5MIzc7EXGgVJnupCLpxh9EJd
7XZxNoADHoaw32WQPOmDwtAkLkdHEKxp53T5MKW7RlbEU9wbwTVZDJuO37z/5wP2jluSzoVbUPfx
PYC6qJJhTeiP9KhV6F9NsiwXoy3wzxCMelr0a94sHOohEz6ES62IwQQX8zmTQloLCsnpNJ6Mg6SW
V4Uqq6c66Sq4mebopIr6aEkM3/hEJ8ePK/GqUt4m3dA3LKGw7qElPjXLhyb3gwMjs3QrzUSEbebX
EvTJrTnXJ9FKqn3XERdG+gnRM3gE7FIoSSUYswc5BPwpNfpNPITtUTc69sHY6N4/5pmwlFQIX7TR
stal3wiHLlGEA2Hkia3Q12pT/2aa1OhUT/N6ktqFBgnlopmkDexy+cZYPqqG7jpi8OR6LOZ2NYKp
OWZAI7zYKruTiL0GK46QXROQ19PXjnXkAHX62krpEYQUDXmtTa+KXh2Ijkd81yD1eRmi8Qm0XX0e
A/IgQ0uskCSp+UuZtnfId4arJpzi0/tHMU9rMarkXVbPRJD5+H2GCefJEAvfTbHIv3/+El9EvPDQ
oTY3LAYnWSEyDV3hxzWEgZM5nzoQCmC4R61fyIVzualLuDoxN/ygdXIO3DEenVYGLh9muNVneqL9
1JR7ZUzhlMFeojyOaDcsCMNMIuPRX4Kphzp8wxABQEJQT/l0IjEHD1beJKumlIQzyOcBgoe8jqLJ
unr/yKoQDHQksz0P9f6+pMleD9H8+PlX5ulfZs1fh2Vo2EsqL6MXIib6ghdvWmW1Q2eqE+qBZSKY
irv3j1QJ7TjU5TMKJqC8o/ncYBaycYvrwE5NeK0R600Ncu2DhqPmSvAt8kT6MXow80jfDb0RO+9/
q/t6v03RsTjNoIQPox/6ayDw2hwVq6mU0nuTfiSMCHBQVXDuiVI8C4oIHaAtRnR//NhUmEHbMESN
Aq/g56gq6mEsWItNrXlTl8gnG7TpHmt6jDzt6ORN5Uj9OGzLuSK2pr6r6OqjgqjeIFiWrBeqlyK5
3jZh9GYmwyLcn+hiWy++RmxiNduN1j5PivXUsKJ1uh+tYP7Me9lG3wobVADCFSbTC/yke1khsTwt
WM1l8wAkOZhe0S/An1JIStQDEpkUIr0JMlxbRUCkcNqVNqB1FiWDeTS3uj+/WG0OWSKPrqVK8FoA
sXHdP8c1QWpG8mpWCs5iOv8SEZKgTxIcpfHMGK5k0qofzOvazNo1KWNwYqtTNMz6EnAGiSqzYGzQ
egwFaEBlkdxKWgk8zWKK1fyHOIqfauFO16vbfjLUbaxirK/z9qUl/9Dt9eFRyNk7CF3qwAClEzwK
gCeBVGEARyaSjfexKoAF0ldRg/Kun291RAWxcE9gW2iHuXXwp/KUGC0E5qBfi1JJU7mJXBaKBaTO
IbersVi4VxUWf8lf13L+WCmN4soiwdRKCgVF1Kpps3D3NqKFJ7Fj7Yk9CfUQospKQiaeCMSLhF3s
CZVGDHdASFhnVSulDL5jqRIEw3yrdHEbTXgU5ChUV1Kb+dvg7KPIXqmpMF5rPc7nVOtE8pmO7HkY
nTKoP7F5n8sjlBPR61Qtdswu17Zp3XPnAREhOBrgEgETljtR2Mg9ih9UtFovXKk+yNJcQ3DcgaUi
OyBmP03WptHjHu5ICiQOQCvH4ErANco3MzyyZpDDyKRHVp1sq1UtrNNJPIql9DMUyDTs5QDjeJjU
qLnyc92Jd7Gw7noi40wstLoM7hrKCrzneSuXGnF5C0Rz1G9MmFs211OAzYoiZaFzogbClZ7MD3Pd
516jah0Ravw5E6Kx0hn1NiRbFfYYp57KZnfTjxogth7HVv5gteYrrW1QUhuSng4E18FzbMV2PY51
fZeJxs+09veDpoZHnFnbqWaBMajcTkIbD0EIBLWUQ+FGmm+hfn9rAn0dh9is5wX5HJW2HxBPO83x
qusqW5WlQwklrcMU5jWdvMaNRvpBlTpjnDwIIuVKdWAuCh5TqNSQ0je93tvJXUQsDgyZysJuaxzJ
KTiOkjnt2sfOQpU+ltbzXOsYwyd4bwmNh2WiUl7isfseGs+S0HRuRA3NCSqQauOPpCPBL+PESVbC
lV/0xinbBUpNogxeewyEYJXkipd50oqznFivejLTLxwqy6WOASUnKKh6C2bgpiZpLkYkSAegHT/z
Arq9OObTvRbFGywQgVNbTIRKh3O2GER5J9YBEm0leSuTEH8wqbcebmw8i75ueMNUnUAl5a7e9Bv8
i9+aIc3XcTxCPAxXpp933jz1bAGClFaflb8oMEE2cZk+zKV+k+383YCYFgX6uMkq3rTcVGRPomJh
95VlbdBO6VHyA+ffkAJHJlwi9/w8E9eafgamCSFFw0EyTfq0md2ij1S7rgZ5B3rstjiRYwH7WJ1N
p8n8lw5+UZf6s1MMuoynQ3tg6SEcoKMKh9HQNnpvEKlVOdGCLGxEX935ZvXkGzUI4AC051z9jNHw
2k0ZCYhwFtosOHPcjKeBQJBW1ypbzOp1OeX9wdAnxnSZnOMEy6vWEcTWG+uu0jARpuveQGbWJfya
zPCfAlFvt/G0iP18GHWhWLr4goHmYZJp/FgnU6lEIylD8FPKH110sKRzNOk/Y/ANZJzkihfgrQPb
icNbIjuSIOt5RcTHY1viF53lQUKKOSROow/0gWreXAIbIe9HrYKJw3+TlOwH8UjpU5b4XjoFuU06
R3aTKzdak98LQnWuMbmgX7qum+4UtSswdnd5IUcYqqJbA2nfoMGBi+N528szxNQk/dESmbfKxpF4
LX3E3mWMoK4b9Qd2H3wPDepFy7ztzGHamDJMZkwn0RlADUOf1q47edxXLcAkK058O4Vd6uTKzFO5
klOJC0fCmWCy3CtGFkTj5IiVZB4r9Q7SSO7GPX2d2UpPMXnH2yh2UXwlhxLoMDA+XF9GvsGFangU
gMS1LISILd9kc662YcqAOIAF2qpVdUU+LrHTYyF6Vo0VlFehrPrvVsH/SfvUWAMA+xaWZn1s/cCL
ecrvmGwfqh7qptWDAKoj4aANIYRk0UcFaQzXag7esouTHyALeyjfmIrTunEMVZuII2IDhk7y3mTL
tQLP+V0hMx7FXH6vDPLJV25jUpUdvWgeNKWKvYF6fqmRo9DJgsetJg1ayDsHvDhkW+yvOJMhgyFD
0xbJYWiRfGQAIhRYFu8boXwaBmDreWN9E6tuU8f4rUhfYH4omu991F31bIPRrZkTDMze8IKI6kYZ
IYI1QZKWOTdljmPFHXqCyKCtahuS8wTZI91hOnRUdhw5VYcNqKXE7dQh3GqjdBA1/zyP+V0iTmuJ
Z8zXa92rhlBD/gnBZRRMZ4rib/Gs3yzdpo01pb4Hw4Os+FzdW001763sNc1kbEsxHKxilPdtYs5/
fkhTx9TE5FdmRnqlG/V8E5L/ZcVddlWVt1Qh8z3h9Nk+T9Vsz74Cp9ZoLpYmuoNAurFYrYwabW8b
GuKKpMUOwBDmIiatxi2xBdaq3cl6t/Zf5X6RH/bs6PPeQvyh9E9xOj0ZqVKvTDK5NpE/3nft8OKr
i0W3x1FTLFvcRgi8JZrQqeOkWkVpbUcEMUBVQNEskTU6mk9NSQ0pU3akfuh7KkisH94iimQ2lLd5
0+ddYGNnh0DdleKuJs7atqqTXuSx11uoi9tl4tOZ642o9epW8DJO2e5LoH1NPH+jFASGQWXMrCfD
d6tFYpjlPRDGxPfdxkQRLPtkhz3huzE2aiOlLuqudaWrg6cL0EB0bMbkQw43ZYyXvq93ZdNldkei
lQPA+zmYmuuKqlQdzrD90HOQ8oP6K3gJ4QLgnjvGBv50mfXQwH8wDaxjJs3YW2II17y1k6Z7i/Dc
C4SDUli+G+bkLmkRMhiWcm/hBPfHARlzZ3qDLvyUWyA1RO14BvHHNO4MGfUNWmhYcVTgr/K5LZ2k
zSU7CnayFc8baWy/+6N5FbLucny5expFs95O867tKB4E7GjSBixYOM1bmCUoQBESQVaKgUVjqmhX
6YIE03qbsgenRIsEeaaFw0fwBD+mtlrjZpTIx4xVSFNVJCNNnVt1lRAd2Rkyr2Q7w7j+aRKnxQhl
q9Ayxjjah8sH0VMb4ALGdsKUlw3gBlGCh0Dz6YGyfCpjpQOURzCJaJZ2eCeP9bBJ8l7w5hFFcq0I
qOFzeWUBaSC7HnigSEa2Y6VI66M6sCuJf9r4xI8jRjmyfWWVmrM4mtobDO0TdD91xOhorATinuBz
VI8ReK4htTZx5N9kGdjpuCM7R2usaC0gL2OZNB8TQX6cK69oiKTV+hAIE/fNHJq1iVyD9jqlgg68
ps4s5TWivubVwIQMsp0RuXqBkkOIYslCHoU1eDAVve5YbBcrky0lPO2CryI6JnAoLJUzCBWAf63e
OGpZvLI3ZcCJqtFFYhh78Cj0HWTd1QzGZjXHbBPIm35TQmh3EmdnJ/tW74crzEjXRIeKTpxEviuP
FQxJgn+LHGO8ztTALkiO2MxVbN/cnJNkGV+0tsJ7bKtSBjScJBg3mcdTrOXzTpmb42gGw7YQI/zs
oeXUk866UIv21TS/ZtKg2lJA/B0Q/cZqdNusw9bTG4Mxv1qgYfPC/S/NtSSqz9MEMLoHSJfpp77D
JuHHJjrrslbdjKwHx9L69gqo6nbqm/syTD0BbvQKBDYEXJorhhpBuUnEF0kY0p1Q48wk7/ClyeWI
+uWAJ0JGzJ9Z6tGfFmHcMa6EyhZmbJIC+wIdtlcqioFXy/JqDuarSCYjJI2ZiuSS960Nr2tAYI4+
zwN0myUKmbaylwXQNuq3CKbpmOnWSlTCwCtHA1YpvGOaLtFDJm5Y1x8TTQlugna8VxlUSiRtYPP4
V6ZBFc0/jSSKJWJ4XnhC8aSc+6jEgK6H6jrTE0ToNTtgI7GGM8EJ296iDps0VxjLX+Wg30papjP7
9Z7U5vFGVEmtZnzZ1BI57LrftmApIlcaK5D1hsALpJ1qIXxmBU7chPri0/RxcJvfQ2jdJH2judDx
jv34aE5s7+cnH74AW/FYoMWIGwFLHfWEyeqdUL5KEkFaF75+32Ul+HN5flviROEPdgi55Zuw5TTy
MDiUJThJAqQ3k3gQ5Q5BjCxMW8M2Nb7cmGKnmKPabXLd2Patv9aBSxNmSIB0XD40pfrKGxa5HUm4
dioC69dEoCjhHL6mAWjaenBmBccEMHiA5HDpO3+npT5LTVr7uSQJdhi0NWCFJ7I4NuXALxA69t+t
0BK5MPAekNngBNpiMiifAqWIbWPorro4LsEZsBHSJQmKnHqbda1dC+KwNf30DsgIxOxwrwKzxsba
JG6okT4PKO1xKpS78Y6aVeHKTMg7QU+2Ec0QZxaGaiXMETeoJ2NeEJ+lSrumu+s70BsjB7bhj4Al
Ke4ZLfCzdTv030Gq59uiqbcYZFdRkrfX8o3ZkVhJBblZ0XSbqdHjIUhpmW6X5Emr7ZW1UISyDf/z
PcocFKB2U82iZ5pBwAmPRGMw5tUxwcQdTqOqZ4tVBCbDBLYRW84UJ+prfdP2xhWLmlu/oEBPSITX
DAZAKko9ksy4SDWfbPHVMPi3GPrDCeW+OJENhNuCOD4CJ+iIxkdcTW8w7Bt6yMnOGoktS8j4Yu8r
wXdjeZZ2PxtzuK/InNvXZrRq+/pnmI+A3En26X3xGYjuXiAjg5oHQ1HQijHFCVMB7wk5qNSs1ht1
rx/CPc8rFQEhFVw5OsQ+a/40Ul6VKX+FX0YTrMcdYfCeWWQ3zPSiacT5K3NUGZXUG31UUdlr3CSd
nA++wqotYC1n5izjignOYidBWa/Te0NpRbsOy9FLKp+9LeREVg/ZYGNs2ExlNNvRzOMoiA2z1g3r
YBocqqFBF6Lp0crYL+RQW/5DDtcn51ogbqkD+itnz7W6M4wMqwTpX64PZD9aInmsYDQ8Xb/XhFDY
dxMVahHpHH+ncqpdsSqt/Dbz64yfiBaL+D1zQflbHwgVEVi/1iS54ugHGWR1whXOfpz4NVXFCu3B
lVCtLaFU2WAnMsyvZl/SjXGqfh5t0gp6D1BbYAga+VkjrvJoR/zi6PYi5umEEkFJm9QBE/5zZC3d
60+Cnu4Bksc+sVltUh0VM30CPgPxWghuWl+LV1ot/YCLfhPPNU/b1N2KTQhrPiS+1M/Sl0YYAUwN
PDqU6rjXyUsYHtsBnJWY4NVuqmFtTeriFX9I1GD05qAvSThRrsZWTVxCHZaQrqh3EsliiwdNVZv9
b3Rv8FrBN7hauDSk5t526RzdnMtezHdlV57LqAHUmyf7MWgP6bccRJE/Wrxs2rZPidsK9aYFhx6b
UJpIQgzuilq6I70r6uRVNvvsEDCSR13+GlnVloS0DWrQmMJFwuxXNLsSepdNCsQRR864yiWVfQm7
2fefkpH2YmMIh7yDJqk0qPZ7ZqRBsspdLskQsQKFRJd2L2cJNbogeihrBUJ/GN8FhgK5F4EJm5Oe
GJ6wbj3M2EpR/Rdz57Uct5Ku2SdCB0zC3cxFeUdXpEhJNwhKIhNIAAmT8E8/q7RPzJytOd0dfTcR
O7hDhiJZBSAz/88sRt7dvAsG92PqMus0JgvNlAnYkIQoiY/FZIgIGLFJ9mhu8dv8UEXzluJXsUpd
ttZBN3mrqeWTqvdsZCzE90Vx1eSMK2jLnEibjfKDdy9FHqw9MNtuIWm+l+6THIlNtcw20MQGishR
rhU7m2l0v4igfasmpgWAl8h71OoqS3yQqbY/TAmLCYQyNZSLGzIh1rtxsZsN4+8veqanfxmCh9zz
9/FQ7XwO5gcpd515am17Prd5E2+7FL6SRV7GHoJve2p5v+ZA8IJI09dlFY89vlYud8q0y8R9IrH+
Wbg2O28lvyZdTDVW+Uh93niKx5yCvRFiYymDS2/Mr9z5bELQD5nkIeK5r1HoJHAgUio1Kanc0UrM
5Q3dw+YoVDegXPqufKKfYT/FAKEEpBB5sqc5OvoG68pAe34+uUAFFgpnpjndXGxbMMMX1Yr7v6Wk
BozDZG5sO/EF07u/mvowPdROEN2Lqerpy6f405vtZJWfGtTFqHoUCCGexZvkW89ONrGFzDCMgwJL
WsA/VW8RM12Y6ETBc9JVl9JHmk2i+JWFlKdUmr9CsyiOllczCCSJmSeM+MOpebBmnmJ6YprE8ICU
ZTGAkammc+mwF7RzQYHYbYvjjHQc1+ZdjUCCxtthUHX4yCdnI5m4rELkhbBP76alK3YL6dttmwDs
1G3dA+v1kJCZTng4gfmOmQYQoLNUUtElB3CBCkgJ2r35iZ+UEbFpSKYeLOk8e0u7zoLWObbUUJmm
iGH50J7m0vvrsHitKneg3LRZPuxIwxsVVG37XIs5neZHRdHeikKugZ9tes/S4agYlK8XZsCBJx8K
1z30c8dzUuQAHNJ1PxTy2RbTcZwWdcyEn6xSu/k2WgmNsc9eK5o7oqnMy9aBIK8fjW697+P5PnWc
x9hxIeHY8qPZBDFvRm4DaGDVDW+OrQ9EjBX3yaXn9mK5KAbuo8jsYxgmXZkJ9jXvPMv4wphGltA9
zWX0MDvZSSVEU9mRTBEXkJ/w5CSOyamwxTrUOj1yS1wdFj1MqzKHZDNkZ5f60GMz+d+s23u+oIse
/MXaU4n5g+UAZAk+ojXEorUx0aWt+niPWPjZWctHzQxww9Hr3XHYI5dAQRHKH2fMFCeT05NHTd9K
+7IjfIteTo0/3pwsuitGGi6LbvgadgsFkOqOokt3ny5HShFIx8o7fHevt1TWIab22r11uo1t+D6F
nJazGHScU9D5PCF/nGLGl91MXexAe+xeEs904cntpEJiaFJHwZCydhXNCQ9uB3rRoaf/RjdEsHim
ae+xXjjTJFN5LZwnJcfiMcyOLSUM2zArs1XYSo2LasV47SM3Pq9dwSiLF3I/ROYJyjNEyrhzOThb
X0rKV0C9inrl9c0nCgQh4pTaEn9yH8doARkuws8SFHMbOQ9+HvWUMpNcNgHbZaRNTCFNSpaRkZac
qP1gz/fGhj/ZJuxX+sQv7ijM+RnlM52mecL85nZYsSju56foeHXw4HWe8zJGjfPiqGrvsmNeaXgm
T1nEGV1aosJXZc+PtwJWHWh5Zfnojqj1XAMijbeJmaw1bsTk3mfjcg/seNlKTdhT1RXHmDk+Y27q
7sF4cDaT1SVzQgo3oxHKGeDx2nrVY/0pFSsQzuvuwoO7J9wJRXlm57YLqfvwqWYCC9leVDmt2h7T
x+TU6WPdFJQrTDXbdobqW+kNP6yxOmsYMEc3zRjX5U57r0vHXzt11/1UEzjKBhqHp+096Ep/18Uo
na3PTCArdLsBWzrejU1fXmEIbKB+dde62pddY64IhcCXq5EZmA6QpVWlNi6/r52HAFbYsZPB8JD5
+fgQdQFcTmrfeWC992XnPyrVqmvmgXde/PRrZKzs+vuDGsB7p4JDO01kxzTIivuEDfOV8wG2B5HQ
k18lKNIZmWG/0homYjrtE6een2hU9R7BBPXK+TbgajilVZI95Uutniw2sisi7f3h9ocjdZUnyzKo
McNAhLZRyKa1sB6ZdY1bv8+DzQTodGONhgRqnJtrfPvQUlle4Ki7t3O/vcbVnJz54b+WHcFmmdve
KSvd6DkJKUjkzIxIDpaF5ezi+JbYtJ5oLgF57WDs0R4STRf3dGdTiPhcFl/mqG6unKnH59T2WogV
C82Bt1/ai1+tXJEBoI1Dqmi48df2hgZd/VL4on0RefWZx9q+RI1pXyJN/JFBb7z7/Yeya3hqy+Vl
9tTVbtL4bXSdjoF0Q2nhMngvPqRGJAx7lxAjXNnKm/bGoxvSyoR+diVvIWcRnsr0oD6Hbm+tvdkS
96XgcsnrdfC1mqLq081oSsXYWN6l/oCws1jBJlByuo9TmgxSkz4uUhkE9PDdG0TwvUXhgi0SHdpc
RE9aIHJMQ/Ar4UR9W3QEN837VKTfpbKHL61HUaCpQ+K59MM6YG7x9vXjpm8NmAfmp5fUb9RJ3Ixc
ZeNeQPXWGGTd/rNt3ZfQCuxrZJ1dGqmhFYzfoKHsPFTii/CYlAtrPC0qekmlpxFLfbxDPbf1BC1O
ISt3iK5rvmN6HYnLWlX7pe1k85xzUnKcuz6bh7fKSSpsdvd26BcsB+V4mmWM0b1xJdUmKEnalhfI
a0hg/ktEw64F+Ig4uFFUK4fX2Mqre9+i60CnNFTkVk4HWTEcZcFLz4tCS8FYdq+l71D1vPhcWzLb
DgGylKisrZPUyZvPdutk+1W0zvzPWgmoJqqyrrlqX2YqLU5eG+UM3fS07bw6vTBeeRpVRlWgTRlO
lE3uHXZbqhoVdk1k8pnpRQH9RmiqoFVAoX3b7MfG8p/moNAPDKB3U9PFz5DqrzqnXX8QMZhdXewi
hkgr8Ab2hbDdpfdKwq5zd23n30KKi+wRVc3FW0r/1PQ89sHA4S4s19IWEdEHdA/tDsMOMDRQKE9o
nMqU7zdOcgjz0Dr2mQKo3QV7acXl1Zm76tDeNMwq+Eq8KTj6NRbpmuZG7oTsHgfhV8V2AeBdRAmR
hqS4cObfG9M85h0GFdmmn6NxwCrdPugpOIRNaR3oHKDXI/owrFYdnBUkuPBHzhjBL2rKHmEu7LvJ
FZeMtSi2+vY+j6Pt7MbyNAeZv21BYMYseNvcjP0+CrhQayskn5QER0/Kcc1pGvtL8Jhbejqy1sUY
Na1LneKCmaVVQkRgDkqDPr0TIqvXy1DP59AK87UTZJwFmpvPM5nMTnMfH7My3Mu68X6W2tvUdK4S
SoLo7MzzBX0QE4Sa8me/CjaOp6Lz7w9Vhk/akm/tUOqnsJTiSnmntYn6rxIjy85GRjllrpMe3Mp8
tyvw7m6pfgmXfURExd5ThNuXYorbYGdhUGvC7qLdcjMtBhvukG+C3AWyFTOKaWqITUuu9WNg4+sK
/S7d2AUCP4et9t2Nu1/xg7OM9TVnVYYYy46r8jLGngGtWzOEJxip0Sady3CnZI+FT7fPZQlISB/m
fJkf3DyovySj9ctq8Kpbar7PJg4VAJ+Odeaml8KH3er66s62AFoNnv86d9q/0HVIVYS1cIvSyrGk
2RevQ+Ebc+k85V2AFEetxMryIlpQJunsdVnHlK4rSAh5zyy69xiA4OvEGVE/YYVZniRG1esQTee2
oiHZvR1QYA6mMKaFvAtxJkZFvw3cwd/SiZdcau1qZngUXvqpPW5ynlD72Jvnp2USRwDfISRXSEWV
KboLOFT2ncW4U7ffnzwA2CmVhiYXj+Bz0g3taguz+Y5G3yzkEaV6d2vmJl05HCq/SABKEFXFeJm1
CM9TC4FlqAcECiMs+kyT5bUQ9t5K3ex93fnOeOck8wJQraHI1Q4VUpHFTdnP+XGs6I///aEAPklp
r4ukOmLOjnuc/5H6ESVfeurWKUGBX7DleS62ReMlV51RNzHmDJqcON8NN/qTCUz8UjXfXFS2B7FE
18XhEU8xTgGnuRYYYvEyzjROnRQlOZzmORs2TfZkDtBbV7LwnCfmYtadY4+7vne8k1UlHpJ++7qg
cu/TiPecOqryxsRm6tTo8gI745Bi74ErXr6U0tFnzYiMzu4eE6IQ1UOS9/WDTznQg3TKg2te0nJq
zyZP8Hbb8m3s/Pmem/RpIAzyGXEQbUAGa20mzpaU/P3ffU41+kdU9N9rQhzV7ne7708aSX0TgCve
BGywTnSsY363+z3/mr9qA4tTXBtRcDPaw3axYoqGvVKsARgoVE/8foKCkkfWoY7nm55eYjqet22o
aphewSnsmDZyX4GyaZppl9kwdssinLeVmM2OT5DnLDXhWnVd+BIMyR5TAyUu3BmvctnZgQlOXhV8
FPG8L6e0ujopheic5OrNOIUlZxQLCE1vz5s2DEpEtmK4S6ZtMETPMWKjrgIfYDjzKMrw3ou0YAoo
dXuBhRXc9faDqB15mFv7uYTHdxnZIK3br22Y+buajvaXRDs8EBOLGeySxSdEz3WHO5HGD8p6hc0s
e50nxH4lo6Pf9c5hQZo/SRRscNInO2b5KA3wxXk0KnSRKGkoAFhq9yGe4PosXeodRCmHQ1JPzaoZ
rPwR2xtaf9vd//6VCwxshfcy2hut1anKknfhDz32swm8z5j2hzFdqj3mQG/NfLW+NnFdk2j4hTdU
P8TsG+5AVG9/Q7Ske2NqITOtF6eWOErk8OhiNHqM8qg7R57/KEV/tW9AlTgpxpdRvbip7X75/Qvt
Pdex5T4U0n3x2R/f1T7txK5a4m8zzfAcYm6Q6Azwnd8kT8afy6d/7YBE4/nTAOl7oXDJI+Lbcolq
/RGIbPJ0MEOCgSjD+IJ7xthPgQpiaoCyaStU3Z3jm1M+c4C52b0EHzJP3ETpfAziktK2xO53LClg
MRrtM1VdRsZoeFZS77VUsmAo4UAJbV2chdDnmbxUCePF1jszkL4ZNnZkQsKIJEiYd3B0/eqxntQD
maXh7vcHmpap5J6w0/z+pa1+1BlCfUmV7jmR0cYMxhyqIQrOmHLSY5ul2TmGp3CctWpOpfnuDyxX
fRNgNbR7ne6E6r5S1g88NSofgQaXj6nh2l48Z1pniE5YWWD47jyPyabnFviVA/2lGGiHjVIftwyF
deh6wevUt86qhOvC+BpCK1sOurvwr3JoHnAisp/n3xHfvBDsCQgcJDj7jIXPAZOoon0xVN2bnuhF
r/JCwzlaBoZy1bS28qS69kyIN1EBquz3ledlj1HYWXeNnL66yaRekWQw90+FPHXe24Sx5vr7QyTY
jBG7gBF7rtKiuK+SrrnkabrpgJg8110T/ptI6/9jGqZzhdRfGAZu5PqBG/yRaW10Bk1kuM1HJqrB
kjajvSnzqu2PIV/oCQs6n55njT/D5u8o1Y0nEGrTynWZUtVkMHjD1C7Mp5rMjvLv0qhu6YbKssc5
bOlTSweGO6JNHixP/Kj6YuJognEiTTDA1c7XmEjhRnesX6Y016HIabpxKkbTDQq543iPKbmBf5NT
/l2+8TfLMIlEarEdvBqUv9Ay/neftN1EY1c3Xbuq+oqagCWoNnkMiHWo3G3i+GJH7RVoDJfjtZO4
9iWEg2mbJHvoWJsfMhvjW2W33SnDD1fHgXmbsso6VQ31UZL9xbde3iSP4Z46WQzxFGyzhebzZBrc
p+07OMbvi667e8dt0SEbg420mh48No5voPbsU9KUb1FOq1uJlEE+Kjk7FOiDwLFAdI/VGyei8vlf
P0X+nsD1iRHYrhtGAKN5VYjp/ZE+k7XrpmrgWra8IV8xSPoISuszc9jnN9ZtQO/gDhh8yTzec/5d
FeUfOfW/vjqF18RPECwc789YtdCxGbPMZnmbxXthZd+nQByHkk66ZlFQ8hzrRHHcUgAg9a0RFtP0
LoqI/vGu/6+M8D/tQfqfXggGFFQIU8PNXfFH6prHoKUqieKcuPrXZFp29tkxh5mJ0Nafg5Q2Gtpm
oeU07l834n+UTn6pSv77M3D83/PG/+ufBpj/f4wl35Lc/zyWfH5f3vPUdO/6b8Hk2yf9FUyOwn94
VOeEAf5+P6BRjNjoX7lkEfxDxNT3hNSA8cgKb0XQ/5VL9v1/CHy2eLa5nH2PQNP/ySUL+x8U5ODJ
oqQjJrksxH+SS47/KDQKCD2H1Mgz8b4VkdFb8sfF4vXCyfhD3Ad+a8bDrLuBcZXAahdeFvjf2UNu
s6KckRALbi1cFSCfC1GrDfHgZHkasULmW6cgfwFdwiR2hUxsmYaoE/AVLH4QGFepI9vyMOAiNR+1
9jz8x1luqA1WoHuPjbLKqCUzK2f12BqK0IHvJkUcb/zSgAJDuamnX1EYtszp7EY6WxdPJ2avRRdo
mXxf+iXrGM89cM7EBz0No/Sf0mQsy9MswHMcXcKm/Ws1L519sLMOGwHmdZ/C884zs/dTFoYuBugS
He4klyzpJV98SYtHm1nBge8NlgnICZyKXyYqB5f5UJakVH5kdd/hnqnyoCAIFopWfpYuTukvahjt
8exI2EwoKNmQm0/K/aKm3siuW+adDb/dxnHdh8O6R4xh1hGWU/SehDnjfm8h3vMjtaOOv16na1PW
XoCB/FaI/sOIoaF2XgYtGxqGH+wlrL7HJQHLcSQxvRprkoUFG86cDR4KfNMOPzUbz2g+c7T19H70
3a5BNUcHPSd4n5NmHWqO/T5uFhKXIIi7pqxe58ZXnGMHr23qfdPK4EH57QcU9MT6jjAIsUQPXkTl
YIKHLy1FAc44YFgomdsXdmreiVjCgsbYXEzQUypj424vTGeLsw06q6CAvbNDsXL9CqzMIgMnefFV
1fGTROjHw9ruh7C6sJ3VE3aoguotGA2k2OkpxkGxEEWIGYO/BrNYwrVOqKo655HXtIdhxLhwXPqb
qW9lxDIkp8QisYhnMxsMr80I2sz+ZSXEAw+pyWPJSIkr3mwKR+KdIV0lCyi5S/qMX7WaDt5gOxVu
fwtM5yqUHOgfJ6eMkj0HsKC/75uIikqxpAifowdIiON4K5bnTMh2+RxKDvnA9+bKqmDZNulgu5vF
lkPsAd2k+faOttphPIzNYHc/PZ9k84UMft08pSZrkze+eKyZX5eLRx3JrdV8k7Ve3NxGLvhk7qU2
SfJAKwwuQApgZgeDYkf0LFaHwpr90t9N9lS3jwT5ZLj1rIFIPhF6Ti4r2wXniS17KJwOv2zTTuKu
rhgZa3qSxz6MV6nwl2Zal0ItyZOaliZCS84mm/Gyg9fehevNTEFQDG7Xlp9RrMFsoGFzGVoSC9ks
Z5vdQ6B8dcoy0eA7DpvqFpKXJsbgnAW3whqyGVmGh5t/ap/UfZ4/kpKuoP2GhjA5noxSt5p4UjZ2
36zKiAig94g8raTJRwx9o9BoiC4/svfQ9lOHudUOqkyvhGQBvnQmies7qycHQQe0iP2vC93hNZAJ
oUxEzBzTz3mx/cj+UpS84qQf6nx+cdvJDnbzQtE5Px72c2aRMklvGyGzJASf5okpic7J2YTYfLk4
e2yJaGfJUuG0kaIUctNUuqacfwjL+XsdkWRjUEs0e2PRieDQ576M4ZbJWrhK4nmuHsauLZgqW4nv
v83u1CeHlqsuP0RFOaudF3KAeSF+6+OrdZwIdxPQ+575MsNkbN+LLpfiaryJEFI1YinGmxPbOa8d
0wQX27NkoECfQKy88amqIWvmK6wa/g12Do3TTtdkYsQTXafTsMf8ln5ImSJKL5gZ7WFl28S/9imS
CoYz2ecDRsgxaCFGQr8tN05jbgQGKwsaYgk1W9DN0Kdh94CcQ/0vWfGW92x2IZ3cxxNjsq8ky+z6
51yyO2M2TbwJ1LZVaMaRkZupuzL1yBGJmJbjbZzMXpiN3ObW3DePuKVT05zdTjna3EnNOvvSGjBI
EUMbkZlhT9gPF85BjVQS1IivvpxfsjrHAZktHmPLxlVl8KrJGGB9bW2PPKqkqOo9E0vA9b6IoMa2
yjiaUIkfq/ajqo1FVqg2HO0ewqCSU/3iujVsE0Qj97sfFJbb7ZPW5IuhAFiNSNFot9l+jpV2Ccna
mIbpE0uXcyG0SzVC2ermeze3vXdmD5eNTAR9niM4Q8AjTLVtvH0emEhvs5bp3VuUyDa5L9ow71+1
ZzfWxi+YkKxqeq45OLtoifmB+Abn33oqvfibZ0XE4qQzdvZm9oWmX0gO7gCmXbHa0goFgo8PUaix
rCQCFTKMhmF+mDEeBhtdFG69Y6ZkeZshm5kUJ1hl3jSZBH1GmRlw7fjwjO0VPhNsS9kwsJjlJO3q
dsM7PqfXZM7K6C32aywCg4Ps/5WCWTQJphyifxTVaOV7EjhMskt6DsxFSBV+qpEFEbKa8WJ7N8A6
jU8Ms5wEy0jVZ+VT5ODNv8zSQ05Ewp3KA3Mm0e0krrjx1RkCkg7rsnM7ZtQjVUCXJEj6noxxUuAo
LkOv+OXKpJg5kRM2fLQGBYLVHi2r2EfODJ7c8se2peS3qdMP15NFsREx2LmGF4nQBMmPBJ3L5Z7o
8Jm6Kv6M7Q6NSPtOEZO4jbzqrquVtg7G1JyycMWq0fkyFTqcPtJEDvnbHLtNcIozqyFuhaRgmRer
E1MJQAwjYrEmM8TolBF6B3pPK5TmX2m2ABrsxka1bwU+t3GnE5PWX+cpsslW+JOg8xfFr4mOngPk
55yVinBG1La39EXf3k6xKHU+REfJCtlaZUvC2g0Yc13xLdJLqNyiYtrOG0QlswgSS0NhKweyX11N
C8KLRF/3sFSXWfcZBMto17/SaJ7Tg8I7OLH+zIiTceuVOmOGnnj9GoB2ku7bqWTQykmyTsoHMnWL
v4ljqnv3XdvAYllpZeAdTZoK7B8dU7/5yetTHlqrSGPtijYSZZyUwdjYYt/cNja5HBMwb1RwvOJF
HkqLsEaShJfWRtWFEzTBsLYStK69KFNcEptgLE15MojMHLtsYYW4nUYii8wmqB2PlQDAlrrDrW1h
SnwsS24++R5ADtX238Ysxt+Eqw91atQtsyblxnR+J+z59mO9jPo0ClngUqKDrfw+loPlvxWNDyQo
mXiyXpqi09U2zJeWBBUGv3xbWU2tnjOsPuRExioLH91g1NEqJNVcUuIaVx6pr4Zt3COvmgZBZ2w+
c6UgnM53gT3Fw4WgfETPc9/E607Bkbz6/mBVB7+WS/3i90VZXSeygVBxGCZRKr64pX4DnlxQUkcU
ZPgSIROYA1hmz2yZ+VXy0taToe4k4NmENQNwPHzf0DbuZRFhZ/iZVPfBvDHA/6lN6JJVi61w19kY
WO7wa9rjt2a042HXhqHozzHKYralPTSnC37BfHAsOgbdzPVD1Tk7p2LLcQYY4tRP+NpK4Mg+5NFj
eJNlHtplYI9t2Cj1Z4LXpqFEviS0tg17Ss6/101uU6mtSBMwmZT0SH+PAJSpR9IjY33gvK0qVsY5
mArAlHEmPg0ndmEoy+myijwjkly8G2LaV3hL2BRfxRiQRd0vTU6Ic5GpsL8nTmqcC4CCSdi7cHH9
cbmEVdQNyzYe5UQtemELJmWV59XmVTq+Kp5GmQXLtykfFhvNKCKBs+47bMdnssOOOo4DdqYVRwoZ
X9wACfeLT5iVCpjMpKP1mGk1Bo9OESCBEWQcSUkk3MBIPlNneLlxYPzkuJTWVJP0U3Hn9H7lkyjF
tgSPzwsJSo08QdkPEdt+HmsO+h9YGRO5F6y01V3EE7L/GXhzNe6bpvQpqw+1k8VbKzVD/jFn2ZSW
ZMI4ty2rceaHO0yLpyzsUnnsn25xifnLyMO42SUz4Y81Qf5Ufm0c15YnEc6JJk9cl8MDgq/AqMUu
se+3NUtMfGB/XYfXRtFQ9GJubuSzZWn7tncYbzFjJ1RNeM+TK+CMMLsuO0Ti6qN7Hhat3GNhyqH9
aTwDZcSTBIXJMVu9gOQW1yURGk8Si7c4POiUHO/U6Fs0D0fZ0ge2iytAOE1CVrrwSJonxDqB4k5m
0o916czFPU0QEyj6ToMAWJucFNCLdKUO6GhoUH57JmkenM6aLhMa6wIeOVewPrSvd5GdDptoTHoO
rACAeH7UflDvyc6l4q4n4mOvDUTH7oy83xQ5QpOew5VfchR41By4xic3qLoYnt4E/PVugKuanfus
B2tsp2WnkKGjaXkmYdI074MfNP4R2GjgXqIkChfao4xFkDbXrdnQgtRYFOyVSVfvXBorrWPtV3n0
pNpODOu6nPgCBFkMYdouw7JUmyW2HisVDsPG1K73kCkq2s9j6Kt+7xeqZ2xtOSJgLzOOy7bzF+KE
7VK6I5YEy4zy00wqgUpQlrd4NNtgE56BUFTTMc8XxvFz5hUlFSVx7XzYIJDzZ1tHJk3W08JUdU+j
T4GHlXWZ88qc3iQ6gHB+8TmxhmfYIeVk42HExo3eaZI6OLksYKV99Fz8XF8HkbcKIYf4/YdV5BE4
cOlx4FxNQQuoflukdW8ucqZl5Duj8woDqg0jyNqx8a7LE7bBrHlLW5LfOLXmLmTR8DynIWtcSFpV
vjdFuGBBHMuIyJhMPHvZqWZ2yp83FG5GvL2YRmL+lUmD2bu0TRUtG6+jL+IYWamILmXDKnxoB4rf
LhaA1qxb+Wa+4V51w3u76eqow+4ZsPZuuKcYUqy80QpvXPpUS+7D3B+WMdtJiq0EQ8JxRuKfWZUh
3uYBh+SfqeCJfEqqJhPP1oJf4j6l32P6kGlr+++TV2uyXVqaqCDaMPXpvsrdgIOoZWQ+3vFI78kN
kHcFUiBmyR5qVY6mQp9uuCA9xoUvaViOPWcC2k/hjy5p8TVyebsYdVADZj3nlZ9bWxhDeEFWENQx
viXVCHTEQbkZvndFionKBa+e7pZQabljK9lQEN428XDFSabCk47Swi/XgHmbalc5pS3eaS0ar1Pg
sjUq4YXbLzNmNQQqPWsSvyZTGQdDjPXeK+oy1stV55OdQd6bDMNXkzEy/+FnrXJQN4tgJGbJMOIa
CI6zD8YCuaDuMoCRNSQ4nE47GyUIRlyeVcfByDi803oo8xNPHBw0/qJKgvioKOXeUZlF/d0YuyTj
OpYp/72jmsR9KElaqofOV+7yQ7i5Ig7pWCJZ64r2HnKNvRkf7Erl0a7F7UR8lp9HH6Tm6IRrn13z
Q8mhllSHibB7l7pr1SnquTvT3QzhDmA4QekYJ3HQI1Vgjpy4zNcJDX3dtFm6wem+LJ60588eSsSy
gTLbMUCQLbOYFbG5UX0PQBnSNqCTRY9PRWu38astmjTC5C3H3rov7cnPdxEtIU2yGqPRbk+lEHOD
4MVAGzwg2cvwLp9BJW/nxeTttzxTCZWetbItQMJKGOX9cOukJyWlQm781SjD2hDp4lRNdiBtLZ/R
T+74P2NrqemV6kxkg/yoqz53NmGwYA9apYXbUjDBUubjKsCQ09UFgOtUzlc9D/H4awlGq990S9hj
7s1Bgp44nwbZlosXASzlVZzMqu5txxSryRZBka56i8k//HCOcyF+LgvBQym3LF8HJ/PRuSNIjGYr
Xab3xabI1dLN50rSG5Kfl1Lq1DybsFTVj6DFJrKRRdml+SZvEapJaPZWR8UZchIJ9IJKcX1YeMbo
LY7wPnhzXOWnuybTS31kyBTQIWSrBUPNIZwmJkYraNk0lx3svmpN8tUtGqmC1wBxIwhP7KxtEb+q
YJbUacSNDmzDcTRfBO+5P7T9U1ASNccwKMqgrN/sYCZ2f01aizjZromCygl+iWlIm2g3ThTGbCcL
Wx45adtkc7UP0sF1plNdJ3Ej12njGyLASTJPRNWX0oHq5nIFWdtCpSWZ4IouLIG/oRsk9Xqj7QHZ
SpIkJfrI2DvyzDE2oT89Fp57C8MEXVXyP22iGnv1Ei3dNYTDO+wCoWuLfEzDxJaTgCAQ32e+l+7d
MC/tf1Ml9CdIERSDTe1nwOTd9+jKd/+QyGqrB0IHq3JHc9kedyAQnYNDeu/qPKEEdati5az1Vu/9
jXxjWuT8+m9CwP/Qqfn3kt8bCYIvL7xbk32EHvVnVV7pZ0XHSU3tJoQfMdJXMu4H6h/76fqvv9Df
xfPbF3J44HJBu2hgLhuNv0uBAfVAIUwZ0IE8Td9Cz8O7jXo4/2fNwX99HQHpCpnAwd/t/yGwMdxP
g+B/U3cmy3Ej6ZZ+lWu9bpTB4YADWHSbdcwRjIEzKW5gnIR5nvH0/YWy6qbEUpK3bm26c5GWmVLK
icmH/z/nO4Qrr3wj6g8cn1E5sMu+dErMHm6kDUAe7X7++cWd0Ud/9jn/GBTapkGfgkRZ3f4wKP6a
MyijS1dOb7GCDKxZePn4UXacx1kQiKsJg/ELQcKvPKY/BgXCJlyTAU2WnF/vaGfZdh00BXfU0ECu
dEO+1lsjH/G/W96OTyi4A5lQ3n9+qR+AaxQldSEJZOVx6jxU+we97/X5OmSV/l//Q/zPyum8NO30
aBVsnfUIupzJfzFsAMAdxbwKHoF5zbN59MUd/vj6fBhVfkDOw1fxNTrE0YrrWhagRMk1+vzCPt5O
RjAhXNFO545ydR9up1ZHnJF7rI7gTkW+JHu8uAEeYe4hTWrDompHr6Pl1BZPn4/7myszJfVBg2FN
vo0z4O6n+6mbvUs/CnEX9XV4ndzyXUdz6ouX5eN3fr46yzx/gHjz//llSQel9S111pVE4Prds+zx
bWwtaycIEK5mXiK8L96T391OUMW6qyuuDL3Mr5c1GW2BJogkdnSZsfXosgG3UbTIykKcz9cy9wKY
CykHluKL5KIPjP0fbygTqU2cqTQtG9HOr0Obpcu+Nx0QS5QLM9rKVbxECjgPi1ttXZ/8Rf7y+RP8
+PVzby0+fC5UUcW0P6ocKMF7Q4zwbUWln3SpUkN+d5V7WdxfUtsx3LUIKq/fyVHp9rXGmXt8+Jd+
AAGOTeccq0gkwWDLt/nrBWtJGmvYaKZVyDoIYCvfyNrYuF35vT33ErvyqmBj/vmYH17bP8aksUuP
16EJLD9MeWWJxiyZ7J4gsDRbslvpt00VpF+M8uG1/TGK4doMogCi89evVybtFGFoKNgCOyDFxqLp
10Xch5vMKuXW9vW/awP+UpXw4VH+GE8iznFodZs678+H8XqmF6MMhlVHFRebNo7C2nhS7hslmCfS
Xi99WrtfTDy/u0bbJX4C8raF0ubDymgYedKruJ1WQiBBBEqUxfXC54e40tKc2jzKnSj+QwPxl9cp
zvPlTyvW+ULxsYFWsImFFHymv15oSa+08WqgZ9G22baHBnMgwKpt9Q8W/F+OdP6DPhnoxw/y0/Q2
dGyr4bM2bKse6VHf655+yvA1EnQM1Mh/ChOITXH/1fUZvxvWpM/KO2OcQcC/Xp9exQ2VSK7vnLJl
rXAHLlDSk5+TLelJfDHj/OYJmuesTgtWgWQD8PFbgB4wOLKbVl7kkk7XF2XkzmIcErf03oGi1f40
fXGB51Xhl9vK6ovI3xYkWJrArD8MOQ5epgJEbKusT5YKiy5a2qVi3/v5V/7VMOdf/+npVdQlzXTE
JizF915sc/mau7vPhzh/wp9dyfnm/jREPYRlZyC6WLmFih45rHoznYbdrJn0DvV+425yQ7aLf2/Q
DyxL/azcjwTBz6qmtwbncxOjw0Ayf4wauvqZU958PuA/TZfn3RLvh8FG24ZS++F9DAKng11vTCuj
UYcozPZOnH3xrH4/hE1YMu1h9tkfnhWOesatm2EVVe6TSvph59Wy/yL653cvxLlaguiQgcgJ+PVp
TTHH87xkQs6Th5gObNtcFeSKfn6zvhrkwywcSdVgzTkPUgpsmnvlOXhOvnjvvhrk/Os/vXdjgxjA
FzyRzsXvHU7GA/hQEtYL74uAkd8+l/MhS9ENZKb9sIbRaLfiGpn6yldGuTWCJD5ptTFsPr9n/zTP
/tiO/znKhzfajMj49aueL1V1+sZk0dxiA3EuRWyB8Dem4YFjb3DSRTwt/Lj+KoTqq4v88H4XMsrQ
t6YDaHtKWL6gkleTuf35NX4+iPgoX8zTqZwAHw7gWix3bQ+9uasVLd7PR/ndi2HrrBznzRSngQ/P
Kxks5RekNayqsLtCurRsRbxNUnn894b58MByVEBBf57BAxO2TqTrx1AnaRfRRf1vXtCHZzMWReZH
iZpWwIDm0jiF4HBK59vnl3P+cT9O4z/dtR8Rcz99TlYuApx4Z6AEAKRpuPeURYf9WGQ3Q3Q52eX8
8+H+acnldf95uA/HCwfIYMThf0CRgx2DBN+LDMIaBtx2VvvO/vPBfrdE/TzYh/lINl6FKDzWV3FA
Dc+uDaQwAbxKaEBdrFb52K8/H/Crq/swN2mq6Aa0EvpK4ILxsW8Gtn+b0QlsoAx+PtRvvikl6VH/
EOKezxC/ToPUl3PQjPq4qisvP2ZQuTe1Dr3g81F+cwcVuxXKbCa+CmoXv45i23FlVJAYAVLV7aob
Rb6o/QCPiebi+G4TMZeO/fD5mP+8xz1XYmxCpNjNEyysPrz3deO6Tos3ekUtby2TJ59eglUvSgdE
oiwXTjfsLGMFRv2Ld/M3t5RxHfJzWCkt8fFih7hMo0KkzSqWj1DYyuKrl/83d/OXAT5smTAOmnUr
+5FamrkRAcb3zAXSRJJsuGmc+89v42+mQ5uCjy2QBZ9lvh9W/AazqhPpXE2oXTZgA2PrmibXH1PU
v6TJ/kvBNWeN/4yB+t//3yVGSWbKv5Zm72GF/SrK5rf/IcrGQvg3PhpFdZbtHMvRPzTZvFh/40Pi
aENRR1B94Pn/XZNtGH+zOLY61KSgeXA44N38e1aUkH9z8RwQi4IHwSId6F/LikIW/suMrxETytFf
Wh9DfeOAtlDVasm2nAh11918uFUo7YqZk4vyyW+MhIAVI3qNA6M/hnRDDtLQzISU8akEg98MKTmO
mKxwUo/+8ET3aAhnhZHl70giHDrhpJXIeUkWx5aaBvi3KDC3YWsiWTOb1LotxkTcqTCk0hlnMoep
E5cGusEU+RIuuzw5DkZlP+hF1cMgxFkoXSwiZVQqwHdTf68sGQdzt0BxNENC0tw4lePfuszk+ypU
LUpQA0uMXnnxq1fSEdTbETsvEjXju2azyZtn9qgf2srXjghasWeyYXCRTzbWvZqw7UCaKet7cww6
uPdtYd7IgBx6Ops2nX/ilbqbIsFdFBmNDaEMtv8+AuB+JT03LpZOZOoblQ7uXoef/TA6YGFngYOR
cdYjar5UkWhvElmH9yXpPE/Y+nuCBsr6ohtLWtuoUVti2a3+JpNZTT43h6sEX1yvAZh0zt54Df82
98MoAQROwSHEmfMiYy4ZhmfVrE3kMeDc01qt0DyYyzxGbNc5Ir22vcldu5ZO597N8qPWumLZnoXm
s8lQQ0/sPS6jEBPtdQ7A7B4vLsQsVyMeYBy64m5ytOEdum5+gXAlWHaFEc3jQBS7tAdWBtMH2A/C
fFIMrB6JmpcQh4cNvrhOisxEjZemmwqp1DwRnXmgwRyd3WnNlYteBPtXaq5lYU8XEjLSPkzbs3oV
CkM3B4PlwqUw8mNjnoFLauhA46R6iYe55xWbNfRiV63eAXboWydjxZXprqCXuYjppO2DQitXZWIm
yxLg0iXWY3pGKHqsYYZm0922ULXWyhvM+7Ac/cu8NcIn7AqsbCUvndAjODoWeu4Nygdv6WK0I3Zm
aMS90aTxGw8HKqkawWuM0QDr1iyVt8GXlSzbzEGIZBscHTDYDQopYthfIJ12IbeEzksSRDlWMgyZ
e9tu/Q1pPWJ9/gSeUIfKPaLldGFrcICs2sAlbAjAr64z0B5srQBRXaCRRlC1HulEVrBtwkH7jlVH
vJcTuNXABtM7s9yqmbtpYh6BjEzLCdP0yjVD/GS9CiMixcJy5yK225pFOjpzk9QTiqv1OMx71+KF
ACu2GKewfwKM6T+mhcC9i8fvTXdozMvUK2/bLoj2aP/1u0FY3T0Cx3AX98n0HoStQ6Ly1PdLKfv2
grYpunFDkxcocM1rbSz0ZyfvCjiJuo4kvgL8l/DUdn1sR5vYSsRpivRsMXl1cmwajI590vX2WkXk
H5KzQwJWPQXpZgyLbtNYqJgxXfVgxbiDwTgT7hg4s1xkwOyb3j4YY90fRgoybJ/r6GSPVrS1XXi2
dgdhFD+oWzznVlolcwsr6yUGBfYVLf1LDM1OvRmDsL7sgzh+5pfLhzYavTVpG+IO/kOFU5msphSY
LbcMWNZSrxyxHnUemMuHeTJkhv+PNfgxRpT+zYgdkPBRnyazKk2SfVe01jIaRb3o00hcjICUV2mM
7o6frNsoy65PCHFGPHCoRyzEVxdGP5TJmWal9hM9svcRiUx640FG2coUv3ydx+nlFNLwhLvnHya9
snmO49ihRiin7wNHrqNdoPPBbWIPl66jqQvDVCAY9IyAc+mNl61RMdd5shr9WV8HwbSwAO+vG5Hi
acPyn62kg64cdFHobvXJqa7x/0Ch1EGuM1qyL0whHzKj7nZ1YdtrECzhe4D54LIuxuguhuBBXkFD
IgLErEm77lIhsPo1NdxIq8o88HGoqjYJsIoIUKsifhnqGMLovhRPOJ9T3AdlRhggc9ypSSde9iIr
i/cUys4qHsz2aNKZbNYoOtVFpPxmTyHcwJFLVu3VhB0FfJVp3aR4EzcxYXJHzRr7U2H45gNA40qb
SfggZDphsZ21Xjrg8BbZyoozaDJ0qQP4vkPx0ndwXbMsca86zewIgpHWHDW0PjfC/GgoL7/pwcwA
Qm6Sk2bjTSJ8wnkaog7WU4LQ5EDYjfXa5CD3SqTEUHC08oCJyUJHljAtFV0VvRYFcp9Ma9I5VCqS
GzySCzMNRFPajf0mGBP3Dm0Mkdt20BBxYejOrRUK5xqMWbxp21CutBKrrpkk+qpqYv1YqNhfi7zt
h1mRl1DJYzt38dAO9jq0+2Dh1130hv22WrnwMx8ETakl/p7yxkGj+Z4bE2ILHxHnXerhyaKVW2GL
V8NKFJS9rU5ke0il3QG2IGVbusa7Lhh6wFeJow5+N0qmX7o+656l/Fsg42TpTSMb+yQ09Bf0Ihh8
mGXDBJi/NZ4y1M/H3kPfSxOWMJcxN82VP7RiI+GLzlUnF7Ft+wuzsEwwy3686QcYUaLRAOYDBEP6
DD6Td7aU7iyDjKrgi3U2HGvPMcHwjeOtaxTdztXb4hDUJNiougyuRCD0ndNXxhZ/RXBZGaVxo8yc
a2GgeWGcIZONZeZrlu5oT9iOf9PIgMR1PZhCxEza9ECroHuo+YivZW/z6o4REoyzQ19c+SYa/PNO
IriPstLYCZlXzyEfyrpC5jECKkvJHA5HlLU29JJ8HlWVjBZJ6Rk7oJ0l2tjOg+sctABzvfJCOFp2
KjtFXp2rD/LoYNufk8jUlTM3Bt1UOnm6N40BjG2kT89QSKYtQIWaFTCXT1JiovZV3D+WUWhdpkFa
bVPfG3dD0Yf+LB+SApK46oSYG5XW7lpjGyOpTmDzDtHCv5hm5IhF85KEGfT5rLug5uH8Bi2UoMDU
7n3UOq9BKWKMWVI6RwLosr2tjZCiBnvayixurQXEpAFYftnXOHsdbV+awH2DRINs5sFmqoicEN3c
r9C25Y7SL7ymBSGbGNrG1yK596E0vNatw74PgWZ9WQ5VeuE4qX7ByhZ9CxtjvG1GSKCzuiudHb5V
ogATG/JOYiLGH2p56MEZ7OC3eZJlC4DSDOaDfQHfJVgqU9A6pjPvHFGKxnuSBiFRtbF/a4xpt230
oH3svHHcIjP1HljLsq01WZDlkZJrAbRr4H7gjRrApCWhMHNkoSh7bMczN5JX/Y4dU3Sfumg3CyHQ
YOO76y+r5owm0wpj3hsYJJcqQX48C9MCslFhNuVCjE40CyraarCbn4LE6xZJ5Ot7K5YNROW0RcAa
DN5JqTx4qNN8fCilPdzqP7BYjhluDR30xAy3mQrWbiKfPaeLN4NZP+D6Xk6FF8xCHtgC90ktycHK
xa2jx8y5hUxWWZs+o+1OsT857C9AdASrKiMcbQIRS8DPJLtNjX9mBsBi3PUEKDnzBh/hK9ax7grA
lPdtTFPSzQzTOeh1ipsnnmJvn/u6c5LIIBZV5w0vCWE896jxztStvP5hkB+1Kx0V7qFpLMwk7JGH
vRnByifQyUYr0mkh1A5CW+y1acdnfVBHbEboCx0Blj4uQxXDzWgsOzjkauwuiXcFWdOBEEa9Bncs
ODvbpUMfr0Q8l0LmpcrgC2UciZozVrRSiINBt2ZtHfpIs75XZFr0LfyRXpP845gAkqLPy5X3bMS8
LIi2hR/7S8Jvy0vwVsmFyoIOOpwujjk3DziwYExF6UvMUynH+86K7YtwMLX9qPGVwadxwY0l/jIj
NuNCQpoAxp4aV1hG42dD77IbtJMmHE9B7yBTTYPsyKkrbRng87xCYc2qOzYKrWAKjDKS3j3gLRC2
AGm0O9XE/RZSiTgM7jg9jpmdPk+1xlqPHi+aA0FqNg4aJ7D3UcfL5LbW80SS2AbOq3bVCG14s2wn
OrGotW9O73TLyo/yvUNgJ9T6xt+p6qxi9lIoJ71ndU89cLst55XmthP4XeDoV5ccveyjhvY3xJVp
ou9jr7226HDGMPeGDOaFZXHKs4fXvvas7y78piuQFPltg3XvrSVDD+OJ5u8LMkyQsOTiWRV8x2ig
3YfR5+Ouz6epmUCGOY/wZqw8E9o+iI+hQ+iDPnGpLD+FZXIGT/l2cNcR2YMJyHaBarU5WlM/fjaB
3CFZrGGZN0W2SAaINE5uT1fYRcvX1jfNe12MwVPb+9qbVVQ1NC/a94AwKVDBzQLgXxrF0o2JM2Q1
LD22WmU/Gwy23r0IM1RukRGt1DjIwzhqOiz/sTQvetxtl6VV8AJzb0xw+5p4hgwQzX3w269Ae/R+
3tVYFQB6agf2j90x0Cy0lsIkn6RVBr+ut3xrhEqYbKgN47VsG3sBbATxJt1XfQfeUSwbG4esO6ru
ltlJcngI6jmopGRvpkjDzyhC57uZF8EbNPuJ4BzecuzCKncWul4l97Yq8uPYuNnJy/Eu1SJqxrmT
sG0a1KTeY29o2Bxh514ATuFMH/Y2XqLMSE5eO4zhUrdr78KzBTxq4ecw1iaLm+yyIBUwi+dJGDrw
3QdgcdT+1EVX8kMeOHLVCaMU+qYvgmw1Iks7YTHAiBpYXgtfuHWIPNM10O+OUy0TuwmvSFTUmrkR
c1rOdc3+PpotO5M4G3YGR4Qd5sEcRbF0Fg7te74yzXhpKtk8nh1AyzK2UCU6bbRAM55IgNB1vssL
szs1IZETLnaE3QTl9oDlhgSOcJykOTNHYRKrFA9khLYaatti0MXKySf50sedbmPqVJTkxgqDOLLr
dIfRpv0emH5jH7vSg+9l2FjQ2GOS1ejQT4VbT/Y8JKR2Zqs6fhpjsHMciyaSU8kqu9UCC5SUGbXT
ycbkG2/1oXYOhRb3MbsrDaZtiYryGqprfsGUleylgxZozrSnbYdmxMVZaHXnnswBjT3ZTfIevr75
0I/adKNbRcABzlZ3egyPrNcdUbGlM9k1k4npP5WTHn2HCO6/hGbbsJJwYuOArp0XhCIAHqXpj5oI
0uuwHscKUH0h7zsZ1ddOPJQxZ3vw2DNr0sSNltlIluklBvRXkmKCMd7IzpkrlMTfI2vkxuV5XTx0
kOvfIy0z34I4OkfqGFb81vr5eCoKwiw1t6wwWqdjRoJoTD3DTLsCXmhgvxJyRaaQnfXmrKsU09FI
NOSrx2x6ASUqWBVV0z/AR+LhlVixoqhtDx3L6HsKj7mdy14PcvJjLB/DbtpLdPVtcfahAxsEjIGe
Ftmr1KZvqIRTdoix/y2I82YHYLBbWK2dXScd52mK+hxzjAB6oTKCzsfYGoQvzjTWcxeF4N7IDOdB
E6J4i0aF+0BTaYsHre05D1JGm3dpiSXfKz0vXFle1VWzwS6nl5i6mloVZGfdEdhg0WWJi3ZcEq4p
7hvCL/ulMcjyrcUEYi9aH2AyVDLU6RyKLUkvvcqGdW6zBZnhcnU3Kcedx0jXhutUEck5S3KqYjMD
/+GVZqFvjruGXVNE7xCbddA6j1h/vQvXg9K9a1zijqpCJ4eh02SqZjVhBtac45G+l7AJU76ZVHwv
wjh5MCcYlOvQj8GGVaFXvyt7wLjAy1Me+iFxLklRC/EKBJz73ihqjZe56Z1zEESsWLWhkEFDEHHx
5NWUVOZhGeoXE4qhtcpbneS5sCuNhW9P3p2T+TnZcL6xqbNO3fkeEDyBdvrCEjE1pFIGqybUMSoE
JYa0EfvzXsnahHdXUTidWjItKsMEJidReFwm2RCcskrj8MqxyltmpWcJDOwyuk0GZPHEOvkmfBZf
QOg1nSHbo+d1N3gaBpLU+/oNZJ62LrF+mMijfWOtwspaigHYeS4mbU7GCN5WiHzPnRc4G5ME+b1K
RQqFpuna2x659NroKnJF6gIGZBUSSekXknCGMZ2u4EV2V4mWG6swyEumYqPNVnqqYD6ndaNdg/Ge
dkOUinlj5+VSDTbQCwXmfWXGnb1IrTon9TDGrR/WuP9qDfctiRMQmDDbFVa1aMpOLp1mKuZJY6S3
VESdVZyXzvck07Tvlh3qJ21wAanqXu6vAKY3b2lMrZRT/9kJOHhPiOiJwVQQuAofALkzWOMe3R14
q65huXOcyX52hqC4TAn1nRlpq731RQhTlWCfEMhGMWyDQbNuRCvl44Tx9T3OveCbpOoC4T1ag34P
XyF5jVvTtKfHsspC5jl3wMShm77ClRWPh2bqvWuCvdRTX2nyHO0IeKKrrO4lS3V30WWigwiWFnMO
HwkVFLdJNGTsQ7Fs2iiDVFtYG/JPcQwGg/EUS4dcXYi/5W3o8qVbQUFaJxB6/ZpKWrrQvd6PZxA+
KJZiO433KX4/okNI7saTGSwnKIkzCI0vuQZEQpxhSQ52J0ojvtZvtGDaGAPFw1llKHftyyS7Ueer
lT0K+pkbFg3kCyITPbLK+pR1qGFFIJyLo+Ns6HLnkQQn7d2cJu05D7pm6xmszA2TU87bpsDsgenj
lBzm4b4uRwWdHWrct6o7wxUclK7LOogx75Cq4hyE7dUvmsipvuHAkouI8tpWFtWwb4UTbMdIMwgP
C/Apz4MstpZpOwUcyRPLW05m0wMC18/Y3UiG5UYAHNoROQOklArbmeeZ9AQ66H6zKkwjeYxsVaHk
azVsq4GXHMZ8sHivHLEfS6VtcwgjWz9zsnUbGRC4dHdo3qyYgL6k8skjojJhVDOlTex/hiQPVwhu
nZ3nj9o1P0Ox8ThH7mCbZnfjNOkUDJpm6VEcWouGPCxlaM1l7BUauzJYnVAjqBVaPpBwP+ivmFj7
JcWeZNv7psSrKOSy1Y1yhxdFHhL8Gg9GXRMsF5koo0hty+eSRudtQbzVnT1xuoThYbD8xt1z0edi
5bGR2IARIB6jbdn6OZTXNgiSvVUHmORxxD60pFtTL+lEkH4LIiDcu/7YLiU8BvTOUUl1tYu2MVGq
c8s26xvCEtqjYhdHzlHNewfa5uCQk7Zxk9pd5rYdHmjdxzNuNWtr6AXLIZJECjRdnK69jvSvsjfU
KcnRpk4arDbqePSCUjmKeW3nYibVUN2W5IvyaliOz3Y7tYJdggtw1Yciv3BL0vdy0XaCBBu96xeO
W2fPrPNpBzPKASNJVmj9BrwVTrWKsCvWLhBKLJew5cfYNol2pIFFcIIVkikde/ZtQjDeKc9tsfGB
CVwoDPqgR6teAwbMm3lttiEOrKo382SNczCO1t6oyZcorNWphJ8NJg8xwmwaPHXJ0SVfNoNnq40V
V3KCNjG19+GotfelM6pb2BAwADuiiK89mNdIZsIyoTZrwgiZkc9Ss+g4PtMCh8Px3KDQ8AhRzWnc
BaDfkESyPPFZjHUApwNV6Fc2eNM0N0WDMzrJM1C0Ya15z9ageAolOrphOXQ9C70Bi+d6cjv7KnDN
AmetFvlHJNnE9RBe5TmLwUwMpKBBMWBYChKfEJeAouWi8cZO59DhaQKA40DMF4zdENA22lXKBHox
vg6BDnTJwBFOob7MIb/wJ3ZsvOsyGzY0DL11nkCxuRi7ykMP3gT6d73AtnfTG6AEFzy86K6uMfgS
J60hmmJSSnqOntSkw9fc6gkgE7yt2hJXefpOiLGsjsKfPIxuFML71wzyrb0W1shWoU+i4R3XXJUs
WpeqMGkiVV/NWp8t4sL1zhXYiWAQdia5sF8HHQslCYOkpC3LoWUWKZ1WbXxL5NVS5VrMgV8PVLSI
UtK72EfbVGWzAkg01gun2BE4ygnDnwx7V5p4pOXUhKsE02XIzO804sUDGHStx1BK8DP1N8IH9dKR
R+BiPK5ZZfm9405C7HmqiiR6m6qWymA0VZfO5LER9KeN5+I+hOrjlBycOlZB05PNlhWvxSioG+xZ
FUEXs5o1qZk5qRY81lrkvtdsat97s3OiZdtoTK3AKGpzpqKufPd7v4vWsLIK4KAGmCmHIt2sSylZ
j7qVPEdTN9IJpFdwbD3XucjPIDignsl32zEbMuuM4sAJeFoHeqW2WcVnhBgHaUytTfEjF2YucZIT
STkZ5smvfOvC1qP2AfNatcKGqDeUfjRtlyKcp1cLv/GcKPIMLrA+Mz6MaA1BWz1TeGXHTdMj+Q4/
Kv0GwXQ8tYABlpmQ9evYhO2qKJQGVJNw+wO+QW8RqF5dtVaLzV+r2c01dYnJnjM7Vu0+l9cpetKb
ZlByXZtOuwsKVamZmTvhozLinN4DcOVcjPUpRaB14RmKr72PaXjR3FyYpe0sLUcrmBbFcDc2tI1H
e6x2bd8ossJ9wpmzsFpBIzHnFamy4Qy/8Xg0oqaFGMtudtY60bgICtceF9wXeR3zVd90toj4c4kF
lBV061rIuVuWpBzZRbkhZ6u/54B4Bhs1tdyQc4ZH02iNJ/b/LhbxwFgLLfM3rlf3ak7vkfjKOpTk
8MQaxsmZXk8QduJGqjtvskYwjHqTHlmZ7ROZxAEOkDpqLhuN5sKeTjLW64BZZhZCZVykOdsjth8K
NEtvHgyy/hZwZkIMuCA9vuXpuXRoDy2+Sd3hpnk8cc7gtbMTZeBztkvbRMeBPWQFT46+ydIQGQxp
alnkJf4QT/xLOpL/Attv/Z4fn9P3+iMA8P9FtJ+FIuuv9SOH59fn/D9u/s/1LyKS8//zdxEJsg+F
PBxnkwQfYZ9VHH+Q/XAa/M2S0lbISHQcOpL/508VCeoOHUwl3gCkYabxnyoSBCZCV46pCwB4SgFw
/FfIfj/EQ3+qBv+hIVEfJVLMwxAawINd2ICwPfcY5/KOuhVsCsJFLj1ekd574APuL5psH7vyC7Hi
D2Dg78Y9S7d+UinqgVk3Rp13yCVWU7tLxA1wk2Pm3wmORDpHsZPVVM9eUtC4VYvaHjZ2vgPy3ZrX
ZbNJ+A16QgGBKB9A9S1BIpi057k69WSC9qazsd187cTfWFDZTV2gWUH88PLT873844f8D+rfl8C/
Gix1eKh+K7zhqf76w9tuCynMD7qLmOwD/T2yXpLwif2heZ6ns2/WsCqL10x8t4dj9yrof/iLqb/U
4ZS7ZE2Mlz0hZHZy1L6FL/zbuZ6RT5vJ2Atjf2i0XZne2PFd7HazKl0ZnFrwWftEEvvLYZc/ld9j
Wh0RIZnbfAOU5ZA91cGMGM6VvqBpux433tIil7dekhCxmBYQOfZkz838pb90FuFcw4ERL7OTNnux
Z3TjlmSjB3uaX+O8QWZCTgNlXtsgT/oW2dAAsqfceuKbKo5JckdtLQUiLe9i5BO9TvD4A3SuGfAK
CDz4giwI3PO6OyFOcfwVTb0x2T3Rq8t3OE2s8IRxu7zW5NyuN6Qj4oduSO6qSfXwjrR1FvEwQ6uD
BiceT2WyoMrL3i2pbhmwY+2vyNXAJ154KOt3Zrnv06PZ3JfZLh430tqIYqOCjTA3FMrL9uT4zHtr
vdvK7k3l4+KsKe82ac5pdgWAYmaN10FPEESE7WWWbnSa+y/Bor2rJTHd18F0sA6JtQJ0ACGeout1
3c/ZLhbLoZg395p5UBSGm3FhVif33GJdiV0ewDULZ0QWzsJvNBTgcs+6Z/NVf23lrCGIFniWcgYS
hzXA9wv+NF4YcT3Yc4+GF+pE9Zp7J+fFDJJv2RpDxqxWW41N2034OBiEi7vioVecvP1j7a3H+pZ+
Cwhv1hOS8TyTBEUeu3Yg75TNOYnl4Aye1XkJmFfrxFpwnzgC2DCrZuRlkK0VJBtpX2TZQt5P/M1d
UrZOoX9tw/G+HUP6UUelqPnc1wDPVsaKI/pWLpNdcudujJ21clfWihBwiPFz3VzHL1n4hTT7LKD7
Scz857TEvPfz9DAoSMCN46I3uUkuvV25E5vgJI/WQe6y43DMdtlBXKZfWCrEr9LpP0f7IL2Nhkqa
esxo2Z6jwbG6HG7yp+DGXyPoOMIb+zbeQDM5OMf8vzvieWb5afozwAhBzHPaC3GCfrxT99O2XAen
+KD2zsnaJUd9rzbGg3OUt59PWgINz2/vqeV+UOF2Caw01D3thTyV5bzh8fJ+0Ux5cI/hbtiqXXIL
3TmAFHk/7sS23KglMbobPoFdtWp3/LdVtZDbepft3Ve56vbVZXMqVuFFdhmibkrYaW8C79C4Myox
WriYkBcsgNab/co4J1wsfU431Fc5v4xzeGhlugyMReDN2N8YB5dj8Ysg9OkqJEbeIJNyVo6LNppH
S7EE3mrPO32+P+arK7teD/GqHbcWGe6Pxd4gxpdvbv9/uTuz3cixLMv+UDNxOZNAox+MtElmJsk0
Sy+E5O7iPM/8+lr0iKp2mQRZR9ZTNZBIZCLCnbTLO5x7zj5rN91RAMkosRJY68ZGri/8S7vfefUe
3qOpLhKywu8jejR+9kOMd+77kJL8w1RqYbwbuDkGi3SdHsWByxoFSOu1vCkv7d1dvVZT/AgXWNso
ONDRogd2CDFf+wQXYLwepYW3SqVFiMiPR255wBUyAXmBgWDpWG6hr7XIlWSHDEyauGazaX24Musy
vWjLXza7b168209x/SMpnhsS9Nm7L7aVuUFeNPxQDv1Oep5v/JGLQWSE7e9F4W9arEZ/iTf8I7bh
e61DtXWrH/7b9IyfeRe5A5jOt+FaHBHDsWnthvil4w6fuhW+PlyoUhfD3sqj3XgjjPl/FM2SCVG/
4+0+/QgvKa9u/E35oJZHW5vPEdXhI9mbejfuuIT1j8aNuBHHZBvcqU94Ay7CFUnFQ3LIN61TsYga
92flKK6xgg9+ZV8z+nLP9riy0YlhN8xcUdyCvZd031Z1afVeZxv9UC2pdTi0Zh0BdfaOteQCuIwv
89IRTrHvVsPKvhLvwfXOd/F6dUKXD7XoeXzkmNvkqVzaV+2DkTD5FjLudAtt2R849Lbm0ltRkbzg
JxZbVJwOzblq6HJyowN9HK/wMn2p43VjHzH5XYwPNesAmT/AgByIo6Ail72JX/auvCmeq2cmQcl/
kMxEazBtVb2xbEdbMj2x1UkXuuO/090IiPGeErEEQ6jbksFq7qiDOsGVXI6L/F43F/xR/gIjc5Cb
yTdivMVNTD2Ka0ArVnajWyv1RmylY/UaXerH8kk+jlfWXlqyQy/VPUIjBxCSi6e6Oy3uDMff5DfS
k7nS9/NgSk7geBcvzdbm345WpZO52SpYxQfTKRbPsmOs2jtj1ayD5bgpV8+D82NYWqtxH/8EsBo+
N6/hNWZmt6ghKgfFju4vjGuMJSmI8LfBRr+YLjizXGBISIFfY3VN6hdqZ1C65MDrfim/yc0ic8Uy
5j5HjY/Ue4GGlYNflKhqCC/I/9ww7wbOYG6QGtHcAtegVbbqdqw27SeskPxJ2DDHdhZcHiJFR85I
dCULY1XfFgfDc7txHbNkXWmd71mJ0zrdp8GyCBCE7vWldOkfQ+khf4E6t8e8HgPMNHX79x7Pens7
MvExsOrWtQrUx0Fcha+rwn2yduIXbelvtAt1hVWrY2zlR/lR3WjLZquRJl4n9RaZ6uW0bS/LS+Mi
fZB203V/7H4oUKiqTR04GByzIusRF/OVUjpSt4h+cJFMwXctSOxxQ85Q9MEqTLbAJytkwh3mhvQh
7qAY9XiVD0dd3VT1bmqukbpNwimR+IDBMRP0GNfeeDmMy2k9yEs6C4vH7DbeYeG1r2PKlw+K/FyY
b3b8YkiP5pM/xc+1MDdlgw02xFZ0Z/WdP74jOc2iZXSfHJOhuauz5M0EO9gA+cd6Usw7Zb+JDgN4
wTebDDN20CMpiw6u8iL4KT11d921/dglBVq2snzJlXpv2isDRQu2YFgN23x4El6/0l/Ws3mjXIvr
8SoF7N0S73H//9G8+s/NTXcEBwe1sG/WwuioYZVwTN0ZIYmMAiOdDebbXvjiJ2s9kxFdLxBszMbc
4T12nQGdYBkOQPmiuskk32lurV/NTwBkRM0hgLFu3142V9qzcUuQ045PmmRszSZY1IOylVE9jewR
mL+Or2F41dHe2m1tZQOYUbvJf0berss2BvyMW+tBdG9x/XOUt9JT+tA8aUfBjOv0RYnol+AWv3f7
TcECkBIm48MSz1MHCnfRPUxAHbMV6V5u36gDYK962HsP+4JQ2Df8A5lR1UaniuYNl1OwZQ6t9ME9
vjXUnbRF86i55kHv3WlchGzbbLI6PhVrw75JcSHy8PK9LuVVoV610pqbUbUjesZQ2Nhrm/iqvPVW
s2rnQccUr0Jy5qQwnUanGF08D5qCUG859jCZnIFA1F9q3Q4mBebzvUaO8n5KmWGhI5453fhp3l5z
7aP3w/+Jwy1qgeChyK7H9Jm66CJowRmRttx22opWApSnRJm9vxYqmVDIrAvSeOkvqltBvdZlsp5H
vdmZtcM+xzeN3ufUyLWyb44jc6/YYBehqrvE26fam60B4HMNfUsKg7udXN2HoEmLFMJyv4mxCB8W
KWiuAZKYq8soanZD8iYHkMVh6LSIfjLDCeKHFNCTMfwMvTuOTZMAhlLy1fjA3niksl+z6qWd2l7q
7WV8RPp2gzr4qnhS85fkqSsW+WN4m1+ppGugszYPlBbzbe2CBXq5Zk9aNk5xH7pU2oqSmxawwGBg
mW3wtiavC+TMQA5QA4XdWH0D/pFicu+OMtLjbOfDIxMd6PLtyKm3xovtuqIwNG7GNz8/Krezd1cX
OwHXkz67a29pGjRIKj4CAr0rr6l/FPjTUqQk+xw4XC6HY/9DHdkmKEQtMB3uki0iRgzuV0zI+Ee+
1DF6cbRH885a1deJ7kTYe+FR5MD+iW+bF8tbYLAoKWu72JnaXVXsQiqY1cJMl60b15tok7rlm5Yu
MDvndN61t9kx+SWBHz4wwynt5sRhmK69he/RfqBCvgATZ9wH+/jRu6TQLKHbxcuT5Bh2UT/LR5Dm
+NMCVyOwwV6XVoyEdhOO72BRrcQNn9lCgiuc/xWOVhnlXtztQg/Et8RmJFp1Y1jYZT4ZjnaPRpwT
IP5FathukT9fRvVBMhA+X1Rcl+r6QRlwxF0Uq17qnKADPUD6VoCwQOugSc9y+domybJv0wMyQoph
+Ck/9TNMM3//52mx/7f2qstX+tDf8/8RiTGSN98kxnKq70n4+jEvxh/5z7yY/S/MR0yZFJhClmvu
lv8rL4YXhgmyhuwX1O6/W6j+zovpJL/AZAkMKciJASThD/3dXaXJ/0JGbtBmCCwA+Bld3v/nf3+A
ZNQn///PHI+GQcZXN1D9tFm8wnfdRhuSHkZVR++zAUOsyfjkZCFygSu09ZSGbqoc4wcQIWD4O241
jZq66BZDaXRqPWgLwQ6Inn5aA84n3RwBzu1+tchlNMTwlOypfmNnYGQECVOemDm2g17Xmq6lwqJ3
sDvUIax1k1wqRAilVVYYh1OJQDbmhdMsPhD0brzGcSXKm4hGVcIcK+t1YwufGxGok4GJr3423Vyi
hcov9xLHSgvelKp7m47kAcagtendiMcoR681lQ2itnWfBD5RyTQIPJb91LRi1cVSoi0IhOGPZ+S8
Ri+5QhyTaS3ccrsSqmtMnh8rDi0cKgmJRjK8Rl7oIu/U1eQnOjdOkKF92zlDhjOrsShUWqrKRS2E
KA9WZ6r+fQx6s3yZJKUoYtdT1CR+0Hxt1F58E7eva0pMenZljUpuJ26pCIUUpenpunyUi3ygcSyz
k+A6HHUs8CgQjWWGaXlAViUFJCr9iKnG/KROP9LNlkWI62SBxPXYmvEwrlskzDlWq0oSrkoUsvFO
jXuLWMQAw4++qrCm4IhvaOXBSLewAjhMsLQJUOjAyjw37eygKmmYA5V9nU9QJN/CEG39sqiqGB59
l9ocUj748gVusJl8RzsdLXSOkpglyjQqmNiMFiFbf9uRXLzGBDgqNlHcFdW+S1I9xRUviytJcNyD
uLWdGgByHDlel7Vl43ot5TNERJIGPtOdcI/OuDq3QLZp8JPsvKsXuZbEwxu9cDD7F3Id+yDS6yqM
JW4ScqGrq4LqhPwCu7sOiORAm4dO0asj4ksDZRwqOM2bLvlL8Ix3SdVm4YGGSZg8l6OcaJxSNcKE
2aO3Z90sjbTszdtIouoOpV9oidi3YSOkHyj+a690x1KVUpoelKgs6a5pRszodrhHx8ZjAZSzDPD/
7rrwjkpzS5kupOsEP7C6k7oMV3ilwJbXMkcVFZ4V5bgWOP5ggWPlYtnQPE0cnkjyG60oY/ZQg5HW
dNKDFCXfgwHhIAaZme1RBcN/NN7WqSFLtxWyBq5+VpDiNYt8vnoRRmlNNTfFVuM2Xcv14D9A0cbh
elKpcpVuL7w6vNNSMdaXcg46gJyFDjoFmxgIcMWWvwu3SErSgXyjYcPmbS0B/XcbU+Okj9LGbBPj
RqSD4auNGKh6aHu9YJ0W6HdHNF54A7TzclWl+I3mNgNaDuNlAk+l6SYtXexvAhVlh0FEgYDHiMzb
hI9d0uxs6/Elpnh+gVs9/nHPgdIiXqKCqcS/EvyQredW6EVByoOmwvElqzBBUBcVvhRih3F8X6+q
ohv6S/6tmizmwJSkLwucq5kvULi2YGEldhik3nESYlih4OHl5gEa9jtMNVWFxAdGFkfg8FrwRrHQ
tDCTQepwGEwMQpaRVqXaLo+sJif7UtlzCVKSAvwa8xal5A6HuUB6G2og60ik9GjclWYaBBvAkxB3
I08P07UkR2oXrqMe6WK/VWpA7usaIICB6XKpVwjsuL5f0p4Y9C9q3+GXIKu4Oxq0p9SzkR8wztox
tJY2/iZLjOoSB2hfYcr27Zgs8og+Ohwvx7qiJIdAWmov/T4O4ssOdfl4aRWx2XPRUNoaSwNDksVA
w5esZa9joPaYSqJpy6kFiKxrQwdTiUA/sGNFYiM1esI1yAw76DaebAGZprwIfXXf+B3Ux2FQQuNW
S/uY/Rij6bFdDfBKDSL3vpapyYNjyAPgvQPuILVWDJa9iHOtGa+1vgoKrG0NMR17bJF60m96b/QP
CqvRdtsijUtXzUYto7pZ2f0KanNvkTUzJxsnStvLqCHUnjosMbAIumOpli20Z0sDob/CHCnE6RNa
cGy/C5VNah9maYJiKYlNSkiLUmNygHwAABGj4JlGcVkiiiedZY2W9Uud1fwDl85BploBFXY9VaYI
76pAN/xrrHka/1IOxl6+CDx6d/eqMKjzqjWKq7mlZxAXdSyK8pFtUee+gKNLuQwlLGrWeZHJ2js1
dFQnnLCjPhxrvF7HQ0lD6btfZbH3joAvaw6F0Y/1jn64SNyOfkWZeBEUY5A6gW0WtMMlZptjo5vI
rVhOHUisa2PicEQLYWvQFI2hlGvHLHJi5slSnsNUvFOyT94SWu60Yin1spxdR42ilMuy00bJiaEC
C1DgJYRhLKQKE3xEbjbdCkeL0HYLdRJQ1bXaN4q3NKyz+spL0OaQ7JT6KtwFXmNMd7iN0jRZJ3qQ
Xttoc4K9qA0xcpDA0TUf81Edk10vRXq7QRzSguRXok7dtZ4SS08YQ7RJ5PQFjupPc+k83ggCABjy
oWjUBg/Avmweuygx66VWdRktlIGfUumm/VnOzE1XKRLumQH2HTcq0yu/EGOWeVcc2rV5Y9n24HP/
MoJU3ILlVdCktHYfrfUJqhN9F0IdD95Uo0NbEPl1tBlOSYGFEOr6OCyRwNFyQuKyr7rpxSx0Q3uu
qazrL0kfTvJOQ88WrIbYN1OMH1ri/7u88Joec8/IEneBEkPxQSdcSLbDnpAkz3TNtFTkYDQrF1QQ
lO4HkuDCPiBlkGaD5A5EVy/4q+bGJzm7UnNZ8WlT80tDfq5RKFbPSQe+e6QHkDeF6TUYaPgWyogL
QL1CViUV2kqNhna6rvMcybob1UJO9vgSCUN3aB8runAZm6My7UJFV8uHDKex5jjg0N3SMdB2Pnku
rUwR2HIweAaNXkMl7IaWARSIOj3CQvHEglWdZm8TmpTMW2G8pxCJ9IIOrvaNYCxQaeyPba3jXubF
lZdgRQArV6VPNpH6lYc1wBiv0tmqChyzbACp3tZKCux6mU5YmTVu3oB+DJwGZYLQnSRqEOu5DGEf
skO11KjlnciKTH/HmGXIG1fKo0k+/vOr0P9nCgGDa8g3F6HX5GfY/fpImZj/yF8XIVPlukM1nz1f
Bw3xX9cgU/nXDPgy4QPqCnzZGWPx9zXInCUAFHJo7zVVW6E/57+uQZL4F1AKPN4gfuqajjGY+GcC
gY+1bhNWmq3xeF4Figsak7lS90fFik27BLIQCle1JnqKjlndum1+G5ED7Lx2SWaRwGLD4bb6Y4y+
qLKflAD/ejBtMKAR+ZUGnL2PD0aqjF6ww5Wo1Z7oGF4Kke71QF8wuzHLw/i+RgXD4mus0Alq8qso
mYFuUO8Xrt7469g+wyv7/cT/q1n4zzcChIlcgiGeR/3PocgAAk5VXQqXr7OYlIZ7Fk7KAaVJQiIs
0lwl1Z16CC7S6+/H4je76dOTNUWTgZvOQJ2Tj4AQuC6Q1Qusx+V1rFy0qblB+btUxvw16a17T3q3
ZJ3WY+3AnWmZ0bRrGOQ/cURG9vpkciyOJOtEgd+Gi2jd/f79PlYW/xoYkLaCTcMy4C+evJ6k2h1R
F7Eg2tbFcKuKwU1D5SBwn4pHaqt0P07kk75/6JefA9aKZhg6k1zoJ3XNORSjCYCnxnPTGCWApiOD
Ol4n2lNesZPjMlPra9sbzhVvv1oSfzzYOJmZhg3VoROdcIuO7B23koWRNFeJ+WToKJTDlnN3uBSa
dTfYwfL7Hz2P5IeJYMnzIMsG+RKFLMkMJvpjNSq03XcCdaYbkkpQxshpcpLlE1qzXDqzAM896mS2
G02pWFHDoypKEDSDLxUg2qDjV5F8DhbKHvfpV7FmoPdaljHvOB9/VVcIcg5hIFzchRcxTay0ULmJ
mpyhiMlzPf909P54zm9dzx+jZ3Wtaoe6L9xJ82kcIELXkw3a4B2MDLr8iVNRsWQ+mVNy75pm337/
8T4tEz6eDDOU7gQcH+HpfvyZukbYjlM0y0RewxWn+R0BEE5SvjG4GUU2NlFyFueYfac0Zg0Q1ofH
noxu0GEMIUc5mwdyK65weMLkC654i4r+h0bQYVDkC3JcwKtMpz23WOYf9WnMVcI8g/0Bxv7pYolU
qYfdjz8rZamAbjBF3WCKeNkr0tKXEd0b2G5mr1b6Ev3yjWYz1tPaUmvoHt0KHehGktsdXajff4lT
6P9fY4JM2DZ0k0Z++/StVFnAMGcm1PVbBycHG5KlSYtGXVJJiacLzFNl4bWkrkNnwjIdcvhFS+fW
lORrOCPXnaUf0O6G8i5V7/+dd+MEVznADdBTJ9/LDkbf7/Cnc+cvpT6n+WPWpy65mbXS6kC0USQU
a8/UHMnqFq3WODBWHOyaFjZDFpLqG01/Of2sFOXM5qPM6pvTbwl31Oal4Dvap0cyyKnBtNTZKFCz
AFl09HyO62568GlyzxG15Iq911UL7oZ/k4/jgSIRdJ2M9kc7otqU6ptRoWvKtO6VHT1PV9OU7NN/
ehYx21WhyOSVCVfN0/lmlR5ua1Mq8GiXlliDOrj+rBp7zrOh2mCU6Is6qNq5CfUxXcwRyGPB69Gn
LazfAdjHtW2QrfBHUl0Iiu0teICrJPVuSYot2zpyKux9cG9d+nVw0ZoUksvpsut5Ddt7iM7N7a92
GcMkpy50w9a1GUD25xFh9Lqnk0TDsNKrUMTV6zlhTVZ2xz3gRxi+0lQi8dwzk/bTmcjvN2yVk0nj
aAL9/vGpqVBjEjoNdlPcyrJ8gR3Nnc2umnIyen6P+CZYyFK3wiT7DN31y/0NjDZBALhBG2z4x0d3
iJjlSLaRVUzBU9cOu3q8w0x9aY3sLqa97UhAGPXWIC88v4E2emfWxddvIJuWYSnKHC2fbOylEVue
GdAhaGUIalHp06u6lpTwRjPQC0AzGHaV3P3+/fHVaEtPZwb/q8lnYt+BKNgkUJZPRiAJA0ryFs+f
xnTTbMcHpUo20FPA/RdLMx0u4U5dzQXIgb6lLic9OANIs+rcl/hqEpj6jL6zZfau06mnBWUnR1mE
VRR2chg0XpCZ3piTtLdkOo5zb4+14N4O0v1Q+efGYNbenu5NbD7gHpn7KuYDH2dBYYpebwtOOQlS
RTnb2sMU0DqXHOUupvpte9VWN9ulYnrLQd4pRrGNhr/V7x/KSH+Wjb5ae7O9g865QiXqdCpatLqL
LOdD0Aqx7FOMMizlIvQTyijjWuZNLIzIs8H9/vuf0Ch/7z1cBamisdxprZvDqz/CGpHpQ29LRGpl
RuWBmFQREookOKLcRXqASt8/7tSA5K/nsdS5FsrcRuAYfnheEMmBgv80QajfOCGGiVq6MZsdBRGs
V6y7LlhZQl9n8qbP6KrSsTH07Tspzq/V4tyrfBXRWXg/aHx4Nr3T22mmBrWe2/JE45ThmHa6CNNr
fOpoh/Nv0qK+Ev1w2cZ3cZvtRy/anhmIr+YcNUhb4cDhv8UcQv8x8HIySbQfGpObDpYbkJZWDW1r
pT+mPD2WyvCD/re9V42Ilaa9sKTXMere8KY68xZfrDqWvsVNX7W4DVnzW/7xFpEVtQNlpcGluB0Z
qavbtPyXqRs3WDorKA8JNcU4rPHFO3cFm3/gyaL78OiTjQfG/1iPIP3cRuqWc0gb5cEyMFqAfNda
qh5gQFx0mX8I5fCiGt6Kpr1r7HFdhOqhiuxbTT6bNfhiBTIUiiDElk3BfvxxMGKM++BpgNj+fUEa
oosailZVQSzkM5F3v6XuczBs/8JER9KF9XYy402N4583Ypemt2ttio6ZzLt13O37s8H4Vx/LovbL
2uE1DePk/SIp6maj7Mmtyx6fXH3RNonLRCIlG7wb/tLorkOFXF579pD48skWj6RvRABRPNkg/VH1
fXpdmawVTnd4d4HQWslSvYtH48K06QdAm/s+VPWP7+fnV1Ej5gw2n2XmDuOB8/GTKEFohNpvTFPK
7Y4mXqoMq77oVz58miEyNpIeHXXOb72MHJLijt9d1WO/9LVoE4r5Ev9elP0lxtlkRqUbdT3hrQeF
89xNZX6Pk8msk4djMeMDhp/LyTqicsKNt/VGBmihVtW0yJAviplXJ+LneDJpiDR5uDze9XXmaGbr
KMO5+fvF9NWFaioW4gZlPko/jtVUA8lINMKoRmM8RLoZ4vDYZSApx3ZjjSmqHQU/xPBc+Prlb2fN
8LOFRq/5yUKWE4pFhUHQWIbYrAXGSrzWsnaR2CTUDTxM1XFNmtKZ0DrZI+ac2dko7ou9lJTaHD5C
/+FoOfnlal1DFwrwgvAqf1W2yaZP46NdSvukTzZjv1Noc2By4deobjLuGeMQ3kh+e2ZLV758DYCE
ZGIhYeKx8PEDKPkkB7alc6CUADVLJGUyzQAyas0u0AcAOOO9WQr8FVk/kf+KqayTmOZCLrqdJUcv
cADWct1SZyndgpZpYf+UskYsFAW51Ehj8FieCz7n0/3TtCXgIlVMspS2sY9vrJOcBYoimC5A7Eq7
39e6vtQbgCJFb/w0QCJI031EN9RiCEJ7ISfrgM7xWEt3kQo/13C+X+6f87ZkGnEfpOGNPBWXkJP3
ifQ47GWbqSRnndNX2Isb6VUSQ6PoZIxFG6l89VsaIDL1kNpTAhIoewnG0TUSbq+JdmgynzxQ/e/M
cGYX2EqGiFjp5MP2UcmV0fcJzUJPhdQIFyDU4s1koX+WiFhKVn3DS05+ccQgdWGBIvRF+n5mdL76
WnOvH5clTgH9NAcU44A9lliKukGZbko13VtqcY0v353hdavkNpqQ2U1Sd9kBNMUN9Daqp70dq1vq
U08DPRzfv84cqZ3OHYXEPncHVE3a6WmU0FSv2DGnjxlWkI076kTWz6Ax0SDR0cx2g2P3j3/+SJU7
8pzMJlt8+simtsw+VqbR7TWS5aZw56wteGQW2RqZisMbnfv0XwSJOhhv0jyzHxqr5OMKqQq7UGmU
hhMom09BAGRz0Dd+E6zrgnu6X115pXT0ZSQ+PaNfW/65JTpP+dNhBkEB48Ci0ZNyxscXKCGfyE3F
C9QwhRFP+I9DiYZ0vi3H0t7U441mgLXSaPzWMG/N23WLshMa8HF4/n70vzpfKAtZgmZUQRnjZHHm
FD67cZBGFxBqUdhuKbpdZibHyaI/cTMIyyWptPr+mV+lXXUSnugguJjNX/3jz1dCBQ6eycEK1vTW
nuorudG2kpMt1NJ8t/RwoRMHzSCmxBvWZ549L+vTocfV7fd1zDZw9/v47BIvd6rpNY2TEHn99163
bvOm29WUkztT3wBa25hUSqiYEIlBxW7Kq6DRNrmErFa1dkBCzrzQV5PR0HUTUgcem9anMAyOXNbb
Mqn0LroQXXAzKfWVBptkSKorI6qvKFyj1k63mRJv5HA601n3eQJwTaSSNBcNaTy2ToKxKOrFUPiM
R17SGMQ8mJIL1DW3Xh88v8YCJXCxOfOLP8cWPNISCvsutpWffnGCTVY+RgpNK+h66P2dDUK2dmbs
qlHlonahFz4tGMgmTHVHVngfKmdj369eQWP1cUgqKhXTk80fJu3QeklC0yZUwXnnVYdHzFLcOU0G
N2ltMe6Dhrc4CWpNf4hw8T0zCJ/jivlOgj0hPoXEOOrJwpt8tUqsgjwE2bj1HOyafbP9K68b07Ss
Oxoe9dNFVvwsFbjghroIoEV8/xKf8wTobakwUzbCgUA+zdFlArPy2S2AToB0EyOczv34GCJCqAvE
z2zD3z/u89JTsNTjXkxWYi5wz1Pxj3tpG/dyTaiNApufaw1oN+thXfbGAgHmf+9R2knw2IkchVLB
o5SIDwiiJCqum4w+Br0/t5l99SFne1LsdGcvsdP8cq5qoLQUHiV7LdO2OlqjueoqRIRZyelBSkQ4
oi4WEmqaRaTMQHb9JaqMS8n3Xr4f4K/WMrx/VAPwSEGEnuxtZBNS4kKT4lGY7/Gm3laTdRdYyiG4
KboXk+4OEZ/N8X2xlAieBFleLnPkPOd//sdXrXN68tHIDG4d9iskxpsYDataz8Rf6PLg7Ksm3HTS
Y8H0FUVG74l3//3Pnn/Wxy2drYTiiEGgyT566pyYc0uXsaEY3BbKWb6OiBmD+KlXHhuOL2s8+4u/
+OIKpzbxGrlVFBD6x1+s1WUVZiXdqWDD3MwMLszcu9UiMm2/AkoaEpSo0cxWsW3dVYaFUi+7mWku
3//oL741v5r7CD+YUtpp6cWsO0Ptc6l3zVJaCtUHPNjvtCRyZVrra2A/+hg+U1s7fP/YL7YMNkxs
qalEETydxgsZoNFBjcre1UmHqNQJS/DZldous5qWdkC13z/uq19JXoQzghE3zNNUQZfb3ljbA50y
VuKGXDjNAPcvjKxiOoSzdJdTs5XL+NwJ9flMVuYIWOZcVnHlPB3cKStIUURp73bUjNrhzhgiB5LX
mmAtMxcCkqsvbrKQRH79b2ySCvdeurVJO8zmxx8nl22mWlPnWu8aIdG2kux7iABtGzhaEJ8pf381
uDrb8Kwd4H52WlcE5m9rI3AYOjZBH6iJK7FyhAi39YRlIcDDoDc2bTCciTh+501O16uuCGjKMnaF
vx1x/twxKmR7MiT33rW1X16Hqq6OV2VZLoMgfwkpBuTmq0orZGL66yCFRiWjZ5Gtu+9n1lebBoqJ
ec+iMPEpCJnKOvS1XMEbJgnWQa4vOl09hOB8wG06ky0tG2BR3z/yy/HWkDTMK3Zesx8/rRKBFstS
fndP6OtTmy3mLtP2GGm+q5sUJ0FzJ+2Zk/CLYFtROOBVzZqRr6CnPj61NxAiU4jvXdlOXazCAYDI
9cajVTGW1vGcm48Lx/ftfdIRAYTKOR/CrwbaIMIk5mOKKbNq7c+v3XZmbcQKA41b94b2bY4lJNmr
rPFdYzf06pm1+9UGRV7RJrJC5PBpX5xUvW4qq2WDKoNlGbROHCkHU9wHKUkZCi7ff9LPmiMyygZ+
ryr2xBZF/5NA0tADS7S6YLnSPGKVdNj+kifjlRxuOw6rMSbIsY+9oZw56T8NKvAgfJ7I7tvYef+W
An4Y1BAis5ejOKqA+JchKHDa4Uat2Rn+LAHql9S9/ukv/f1ITK4Uxhb86ckv1SEBtWo5ChdZRAGs
s1pL+bCzMXdKqTEUlrH38IJ0MUGCOjuck8rIn74rj2c35N4+V9Y5ez5OIwH0FYoY6QFJlE6vRM8g
GewG/wUOY6cw0vdxqN9sy7q2rHWcSo+eiH9qpeyY6syQGPVdmAyPCgSd74fl9/Xsw2Y2vxehB0xg
GcXbafqilvBZYB9Bw6PYP/E3uJXa9dg2Gx3ErqNJleUAbBldOSxoSbZogoH+okRXmWlYi8cggdP/
kHTJ3uqDI57iP0zhpU4pN4fIVDchJTxPcNJNNvzROqYXPYLu5pkXWeovOS/P1W++GmRbzE5m5GFk
2T7ZoVo/0vqkQbSAnY2DHcJySic3q/vVIBJXpzf5+8H78qPO6Y85gJzTXydzqtEqYxSiEm7UaIey
6lchZhbB7Vwtn4ukmQxmpoPyktwlYbREDE0/ce9WEMIT+rwMw3pIDPlMhPO5mskXJXYWRDeUM4Uy
b+N/BLR+ONZmOzAIMd21i0DAA4hS+tqVHYC1ROnXjd+utFy9MDz1kPXLoWyXGCmd8yz8fEzO76FS
wOdyjqTxdOOmtxzDG4/ieRHKe5muoqJODx5MVjbTpQcTZTK6na2Hz3Vr3Xc1SpsE8FO6/f4b/TYp
Pp3gaBjwyeUIQel68o3Upu16YDFMcDXZQTiHeRHt9ZE+MT9bKLJ/Dx7/hta/i8Yvlmjwj4XBuU0i
HkIl0E3qNFxAaIF0adG86bj1D8K46f3xAM/Qu6/gCC+6c/agynx7PnnpWfvAGcvwfVaf6ENaFHSa
IHGzpJ3PHII5pd8HWvhY1TWp1jhzfFOl4EeRFkA5or8I7oyu1duAmL6RkAUM1l4t0hedf1jl7VvS
DqGbSOaymjzQBYl0bXccnmTVvx/vz9oRpAKWTGaCRYG08zQx4KtFYdFeh3rFSp20BJyAr4pcHPQG
VFMTP+eZsoUj69hAa+jeuKu0s9qdeS/9OHqmQL47SwdIT3DB+LgCxjK2dTO35vycdA/ecDum9CC1
uMj0/VuNU1Eb73t1P2ThjtJH3ARnAqXPpyo76SxXZzuVyUKfVp+MToEprkI3C0ft1kJtN2V73esv
4/6RZsslIERXGqCmGD+/H/zPxyrPZfEToMnzZD+Z601g1pro+OGBoh3qhkpkIO1j4w0aMBfJ1KXF
5kwM/vVPRZRFClY1PstUGvrWukyLKPAFyo9GGfZWKY6al10HY/5M43A+9Ve9rm1GQw7OTLXPu72p
8ExDJ+OvkL+YF9EfG5026FlHq+ngltzfvCkEeD2t5Ui/KDp8DpClfT+4X8xsRpefyezmjIGc+fF5
nl9gqWNScVF87yeU7VsNc8G8jEsnMRCJoZNusSKKgvio9hzaTfOTu/frmZeY5+7p3NYJhdkYTGbW
6dwuo5hmt9Qe3QI4m+GZy9JL9v/B2Xk1x210afgXoQo53GIwURQpiVTiDcq2bOSc8ev3aXp3Pw4G
O1i7ylapShc9ALpPn/AGXC6+GB/9EMPDpD0XH4wy+XJ/XbFzlstyp4LFUSwgYcuh3CQpkqH56It2
NUGbKWarWvvM+g3kweH+Sqs7CugLeEdKK9ZbJNwTLpQpRhIMVHywq1YD3MRyyt9z/Ql/HKG7EvUS
PifhT77+z/trr+woqPgk+uSI7KxlYz/wkxaGE+c2MFIP2d990JLFKH/JQOCUytxI9cVFfPNOIfcT
q5DOvKkjJUN1YJ9yo+iAqQT7oaJDnjXdB2f0H8TkkEzyY7eFaVuLEYRHRghs4dvCEdr1OCszMSL2
C0a9yh9o5v9mw+YyjW+lr3hNeYiH5gcM45M5Sl4w+vsWFRRt7MnnPqtKg9uMPO86NI3++ct3KOaZ
bGkMXN/2xbvjnEiIkOvJAFyBecYwtE/DgJJN9WiQrnfdVhds7eUD4uBuNelVkJRfH2aYgFM05ozt
rGI4AzSiKvhY+uWhcKQT2Cg3kcMzOgVbyZmIEYtvzgyZAkQViHkmCNfLjuxmWZbYYaYeX+YIxWWh
eoJhIqI4gmtif8c78aRHKEpWc/VJbhPGB9HGYV47YgBmyM7IicRJWzx8xkiw8luZCUYdPhtZ8Gcd
vMJlhMAfHyyEpLAYw+YWVUhT3ZiW3gLV35qOBtGLwYF2026dYvpCTYxcsR4lOww8Dto4HpEpg4f5
GDjaKTXH35EF/y6g9X6WvmIN8ecot7jQIFYuzQ9hE5+DwXgwx0+CDXR/C942G/h1YtYPWkJxNGrT
689TAHOac4c9CN7shNXb0Cd/YsWFxh4AkdHCWzbCXMFEc8nIJ8A0TuTd/wUrEQiwiEZNzmwPCOTi
BpdrtZmwBWGymsmP8M1/DQnj/PnAtb5PZmljI6xEdRIF+irCVByA/mI3Vjia6RoR1gt086thtGe0
FR6lWHlVY2Wra7a281WQJrIIrxAVFmthrFhD/GatVvlUwv4VuE68Dy5lxtwGiRtikqel1i6sv4Ly
tJOtpGzlwBNk+apkpWSoy0I3LqMiayBXA1TDuYKu+ljrxzlll00VokDjIwquGmON+99zZVUVBD2d
QppX4FkXJ2207Qhlb/hjY9Y8GYo3GM+aFBycYPgwqj99ZH3H2fkXOdkbtY4hCv/dbCIpaIAxVt3o
hXHwscNOLgilF6kfPtbZpVUQwf1ipkAr8+i/Tdf//3BhbjMwcfQGAUPIjr2ov8186PF7YZakjROK
lD/G8jLnOOME+qnEvjWENPHvUlBWhY0Dj4N0f5kw+HqnzZLGl4WTLCVY3DXhS9/1eyyuzsm5RvZ5
llCQbc/3P+3KRarSRwJkxobmElkc1UGpcXjJC0L5AB9e0y4azXT8B56VucPmElck3XDvL7kWuFWd
joMtuDQ0OBajG8VEvqAe+8lL1PiC/ciR9V6iHBdhoId1C3Evhtcd/YJb/fn+0qtP+27lxdOOmpxJ
QngAonjjxfN3mwkdepbw+Y/jJLuFvwUyWYmEdHvZRXBEmfAu48UIW943B0bcRj/QRekuRtEcjBmp
f5ObQtvIq1ciIQREGxABoAogk4tzihmGEsmWQLQYxg4RnkMFpnOUPvlNd7z/It+24yIFoA1owwy0
bT7kciYUjaGRY91JIJSjoxxO8w6K3YwIZ3wca0xC5Hq6+PD5oc+ND4Y17kxJvVSGAQO07k9KV/41
lrNrlIW9R/3Z9lBe2chSVl89QwUQNagc0R6+vgV73KZyY+JlxIh2kxAfQZ8ffdolcIMxL9uaK6zu
aoEkYiwHithaBsk+nhE9EHCiIA4OkZE9zHL+Gg/5q1I/oOrXROGhmb/NI0XV/W+xtqmZNnMZUEqp
AGWvH1S1s8rCi4CU0xKShOZuJGxgz+tZppDlGA4NPKv7S65dCIhwcRPqOu0RZ7HR+tnWBx/LRU/r
B1edgMSURytnDju9jghyZ9V8yiBr3l907TlNaOdQNRVavcu+QFCF1WQAWvE0hJsUOz2h8/GUarKX
q/7O7sZHiw98f8nVjyqASnSBTP22hVVXKBihJ8Y2R99pREoR1cqL1NGMGb/j5eCOMVQ7C8PG0t5Y
eu0VA84C90ufnUJn8VXnvIsDHU9twlRyNFtwqpgb90BtQ9Tz+/jHjLafb2xMNNYCCDMU+HLICtBs
XMbHsumtOGLRvowuovFLuoOgDc6z/3zEyvahdIB6+kZaXPY9xrmLu1RjqaEA2wyiKjdmN6DXojb+
RtRffZUsRMUPRRLE4fUBSethiPHCBNxFW1GGN1p2wwdRGk5yu+Pl8/WCH5O2lZeutVpUqsD/XVck
k+9qwaDMkGyTqBK0+CEtfkrIRU6yjbjI06RzbDKgpfkHnG3d7EnwD+9v3dXTotE9l4FX3bLP2liT
0WWhQV312YMTD3vssB4SPGTD7os6M1hg0np/xfXDAvhDMM1WYAl9n/hz33G79hOsTkR8jlISoElR
P6VDcA4t7QxDf9/4+atW/qt0keY1eAFRBxCVrl/2nDSqZOEL7oUDHOr4UITmscznY3LO7HTXlXhd
Ymg2bNRatzQKsY2Z1gAchud00yjWpLTvwhwEWampmLdRjU6zNeN1jIJ/9VHyJSbrnfrRyNQ/DKYV
QdidxzTzxORi6vLabSb/iBAOFoyhZw9NjILTWO9KS0cTW8ElsNti4q7tC3hJNFbZFnBeFu8prKpJ
TSEeeZY1H8tARh4ImcR5OCLm+smwPFXdImKursjUUOCqLTEGv/4yWHYxP+3U0ZORWldmLBxh07dk
AtgW6yyON9NGe2jt6qdj7vBhGLZzYVyv2Ghj44dmQ+yEeanX8qPSZJ41WS9hpJz8zU2w+oAIssig
vkARLmdEtq7Nw6AP9MIj49K13dmpc4QCqycDreRkH5jVRp63+nycMNZiNEatcv18dTs7VpTyfLXz
sfadnYqasBBnyOendN4CSa5FTxJK9E2E6s0NRJ9ucgwViA0ThvAXlfZcE8di87emUYHiPMkZMufK
1sW7tqjYnGLQzQBpeTtgwIHpelfzBQ1o6WrwJaxRiE9kV/HlfZE7eMGqKNptgaJXl6V9x1f8W870
+sUaOO41TciyGdbJUZV8loC84Dh+FCz5PElfIZaYmb8RqlcvCqBshBJmLQz5FtfuPMWBkWAC6UWd
uiubfRz8ns7PigpjEJY65EWmHn2K8LNZ79rxX6RVDgmVrtM8ob5fHM+8ypM4x8vRK/8YZuMw6AGh
wKFpDHYyGXb5uMXKX3vJDqAQRvWMdm/mzWWW6io6XDwtoNtaIteITzR3Playdsmkr2NiIUz8r9Jz
ekMyVRH7ylxmj8A34EEHwDKVqT1jtJa6oIyzAgpomCLS2Z3jNH1V7D8zVFY37sUbqKLIlN8tLY7z
uzwgEU6wU88bnuEDJZPbcFSn6RgSaVMr4Wubex2dHPIgLUCQEgszqHcbv0HkOMt6jUEEaC/GPsaN
YJRt9KochBqPL88so10MPztTbluviWBYkNnWX9s5+CRtsq9X0wI64oJ+JKSqlknlpNctNDGQoYWF
oVWHusn4re7k71VdnQFkXBDx3TkFSvGEz+8bjy0i/c1jg6lnmqitIYNKhcRgDoB+TP5zPuGNArtI
pH5IAX5Vyu/Mc59i3Bm0XyPi3BzPX1PUwEeoN/bAyhVBpBbYq7ce2jI7mZrQSPx2BAptMBZomJRk
+UMe+KfKSXcRM/qy2sJgreTyLElKJIZdUCfFT3q362TMCyuwKyTY5Btj4j84HUrAj3HenDZesrhu
Fi+ZbiQUEjECkm+EFlJkBp2splMnW1BF/ZTiH+eQRsImBpsrqTxiJuCZiBukGMhsrL1ytlgbnIgY
BNG0W1z1kSNBzioVnlL3d1VmXICeuWN7GUr5z3G0X5zpVxEF59QOv4CW+tz25cG3f7//I1bfNE0Q
gYoSGieL8+2YsTLT5QJ8rYQ/ENRxcF7pk0dd0v66v9DqLhJDU3Q1dO7GxT3RZrYijSYxDGtuTOtp
yMq9kyLgmHgNhlYmCbCrmQAI7y+7DNgCBiHSG/4UWOvlyBhDRxV7SVSvpUg+iu6Gb4J7wRhBt5Jd
qWABjXCTTIp1f9mba/HvdS2m8hayTjciRZlsdLYey6hFtPiuCr58FGJYE7k6bmSGibxO9SIdG2D9
ESTpsDG2NtcyeogfYNNa4VZGRMZZZiG1PMCL7LXeM3FmborHIhBauxEmdojZxS/Ye1YJfhIgtBIi
Ot6NdvrZBEVw/z0sv/rbr+AXgN5kg9202upIViU7QjSjMvFABiWcckXUcnNumuGsVMahovNyf8mb
mP22JsQY26SUoqISb+Zd8MBdvXGK2u69OIkuArM6YRWQBB8Y7OxSGTOkr3wX11L+aQL297rYJ4pj
JMPluF53nhA/blXe+IiQhTZj1d1SMWoK0uL+oxDzsxGholY63n/e5Ql+WxbmFZvcpIn2Nu97/7h+
hR41iE1PrY2LkDPskH9tm9/DTt0aa4gneB8sxVI0ImB2stJti0WNo0Kr0gnVF7xZHOEh3pVHZBde
BOW0UH8Vg4xZHKpNONlpQ/OQVJu922W8/vsnQPxX2NtEksVLltqkrrVpGLz8V5AMJ7FwjZo0DKAX
tXtWS1MIlH/Uwm/3X/INlu5tXVqUgFw0cnpjEb7YpnqU16CCA5x64yTDwKZicpY+yO3POXaOjAt2
MgKOBgNts+73tEp31Acbp3otmlEZ/u+vWETrRLX7MFab4Y1U/8ZmqOZjkQznooi9AIyEEO0T0LmN
p19967QnSAXJtW+CdwLnu9TGevBE9EwAogrdsHrUwd20hyLDb4jNEErjUU7zjU238sgIUQt0NFOI
296IXErNkBiANg15dOsWZcxoh+y6dnLMFwPXLRKXjV6QeImLXc6KAscFhAsQ2yL5mK0mISMMBy+d
AFXN+keclBDW38+Ws7eirXC1uhoKQyb2FOBQlgV4R/In+SVTByGKOA4InOloduQPlfytdLbIq6sv
EzQoemYERgg41yGqi9QyDAJCY6d2Z1HCVC1WoFa0AxWA/Cdyp371w07/qRojh4d0jsQdHWdUxJZZ
tFLYzPAqiVsAhG6i4MKDJTyOzRunYy3yA6gQjWcBgXxTvn0f+WNJaa1ZNnsPpfHDGy0DBZ3Kii5J
TGFqANXC6K+WJB5Z2rh1Vt8sMk06Q/wVnpE/xXNRYrT6Fvz97lUIRKVF9gBnLeNhExseQbQlqLly
uzLB4JZH2IP+3XLuKjmB1AP+G3C1lfE+iLCle7HM7gyvSWBnnX+VVQhJNOp81PrgNi3a0RnZbOHX
yeC1Wr83CsztwGdVUfEpxjVRP5ahchSinuhG76ykI8FChBILo8raAHiuPvm737G4BkY7jBJ6gX+z
JvL8hzZ+C5XgELffxtwb4s2x7zJVf9vBb2MFA6mHmz5gjLFBqZicUiMeP4g+YA9wQEC5MaJUjE+F
hAR2mB1jRMiFLJVfp18TU93a3yv3L3Bu5s5C5uAWOdaXQ2DAFem9No6OudHvfdvYhbm5VwvJm3Ga
9GNpH5FdI1wsjNoQ1b9/EaztcmgqNt1QMBWUg4v4wTl2zJ50zoIlEkh40ioU381OVr5HSMam5PAY
1PyLRQWUHjiOaKgto4ddBnqVz13vaTigi4IwpGKwj5PG6hng4Y/JMG/kVDcjYvG9EcgGI2WgTkkm
ef2gs1o1ctxz6zCe/DQV1GL1qYrx0ogG1+9fxvqZdv4uRQsvtc5oALqyOR7RhNiHlu0G9UcbT0ZI
Shu7/gYd9fazYKiSTQODBT92/bPsLAMXGRm9h1mLG9rnSn3q4g9637tlCXWVikZ+FYxGoYl0/8uv
HTjtPysv+dByESupGZHciqmpILlXwZ9+9HuovgY0+KR6s35ZSTn4AIy+HWb0xs0tHOZKhOzLSP0S
6Sdt+CB0x7qB8mnYO234xZ++o/XidtkWfXLtPqbXJLygOOY3QxE9DaKhzrCrCDsQ3EhqCZBHREpV
++0XJfEP99/r6nKmjkITJ1rUSddf1O/iUR3GFlcmjrImdbsC2TVH/WzggV12W/3w1dWg/BrgO0nl
l9jlJKgztUPK08vi8Ci16JEZ6gX9KdC8JB+K8+X+w62FC7FXwdCKP5bhwpqqQp0yNk3eM32GeCtm
GVP7E8KAK8GbCAzUBcut/vvqKQH8L8IUQZK4cf1O466pJWNQerBeh0B78RE+CX85oUGZK+25lVDY
O+IyPTbOBrRgNQExmN9BtoFWfTNv6HynRoGO8znI9N3xD4999ODoNsyx/6C9jk3t6a2+q+wtEYGV
40laTr8MUCei1/IClkR+o2t5gxJgoOLhbUh7CWHYRq4AOOCC2egXwQC4/3FX9hLflCY4JYGQ2BZX
5ru6067ayFYraLaGUu06mENqHe/D9iGRTBzEt+6+la0EKpmbF3wZoNVlQM4DfWza3Oi8XGIIFwIM
F+lFbO6ETpZ2ZFi265R04xFXF0XXhoILXRWS9OtHtLokmxzQXt5Hy2r3akSzBGWjgFK+xn4wlqrD
r/vvdG0DMRJ7m2UwkKOTcL1ibfXzSGbTgyk69+bvAoMbcpVoIbaU2kssv3TWcATt9W+WBezFGAXg
/02w9QO918aAEyNj7lwwBRegBn9IH8b4u5R+YFjlitGjZf7j3j43GnqPDJAUG67Qjb6pg3WT1NpE
JEWdPaGbXfueOvRH2gfnKX6wncZ1frZ9dcTRa+PrrsUJ6g4he88tL9/EXpSj7TmX+bxCuUYks31i
UJZ8d6RsD8MebtpIpfkSgyJEnfSfB36dRgrtUEuFYbZEakqtNqq1nhCK62SvaPmFG/YDYsq9CkQm
2RLpWd1YdF9teA6CKbkcK9tJ4MRjWFKfwCguA8ezAyDUMKKU+SlOfsG0UKLpOA+b/Obl8EZ8YCb2
lrhxDME3vt7RxtQPARxf2PiFtHcC3DZm4aQRXYA2uMzshZ63EAIUQcpCxe1f7GwwuOCgAF/x/Iu7
gJ7FaEp1zc7WjJ248aIBxBcJvBF+B2OC5B5OWXGwhyy50UZYaxnp75cWMftdgFRzkxcOJNUTQqFh
jcOf/XPAsctokFVuq8son01QdnZx6MhwtO6DDmdv4/FFr3PRy+A3MIvWgMkKF5fr3zA5XVXpesYu
Q47KRCKgkPJjHx10RLT1KALX44W4x4MwMWPzYlb2V9yRzjZ2ePd/yFokFULaqH7QiqdTef07FPhY
fakXnZfG/efC6g82deM44Xc+74R8c1RhOiGVW4+/kkSCc6cTAL2ert2yQB41LUlzp+2QAlQv8i6S
O3i/fxUN3n/4x6NFQmbQnudkK4yLrG3x2tnqNP8NIVxA6+P6cYE2JeDUus6LO+OEl+ephkBamc9B
YJ4inOrZ879lZrsbm/SUyVsd4bXDfrX8YudpbaFUsYmtzpQYF7kEHA2vwwGCJ9cHZ3iaOi6xrnEr
UGv3P/Nbb/32wcUkSfSHtSVCJykdqxwaGmYRwIMyh+zJRTlD3qj2QhQtStBpxcge0No+Kl+G50z6
LM1brHCxmZY/Qsx6aIbDImHXX7/9FJPHuY79zhvj32z7rzA1MWynIbEZXcR7vFlIFRLpdGEYIi7e
sx0NcuJIY+dJfGYhDu/70aVBoEm1QlccKoNjtvGG17aWAntJBbvMaVqisqW8lslI4t5zynBvjIYr
pGUgBZz6yX4Zfow7qw6FW/IQxyfyt+eN5VdOFJIrOOKKmsW5MeaxE7R905SDjPnkHr33YHK+FEUD
w7lCnAp9aLvmL5I27QZzc/GVKALAhWwBggNl+bKeqBFWS5Oexas+/BE2/aGT4p9jlH+2KueLQA+3
Sb7vZ9+VpfyT77Qfssx5UGrLDWaFdrWBp0X7IXT0eqd1XxDt2wo3tykxPThIJpARREV3sx+qQB/6
2m88k89g6zsLvdKkCY8+fgldGLqzbjz3bf7q+5BdTPsZKyP+7Y8ynR/bQPomwi8jlo2i5HaTkjYL
sSVGRHD7lleADNU7GzW18eriZ0cQGMLhgCJRkL2qVnKJsVPf2CKrC4IdBacimpJLisQwsUcdZWyE
/EGk/LSe+8ZwBbLRyD/36k5I1JF8eLML1h7ZW1QaaBuJFDOOTl0AlIL7ceMn6TcHVZQO//lJy+uH
cXbkD0PjlY0OS9d0dbWj9kV+oDJcG3+rrKnOlP5fAowmzB9xiCIIoIbUzE4bv+T2/AAaFs1w7gBG
djeAwmRWSrNVas8oDTdGvropOxx5+RUNmisRkj4YvjZ+tCeIHjbWvk3FxNoaGFdRzPD/dVxs89nE
rFStvTR/MuRPXf+AIoFiH3AwJDdAXC18yKM/JWeLJn57bFGgppdD4glN/aaBF4D+1tO5rT0Hu3YL
OdK6oDtW8/z9UyUcgwJKueHzxtPebkNWZVwH1oCxw423GhgwU2n0rPbs6G9vtTYD6QosfNAwtj0Z
2BZbOl487IL/IR0MCDpoTrOze8J5BREhCPdau3U9rWADaA8IGjvALVCXSwikLkvw1fyg9vDaBPdB
Mzkc3myTxj64iMLHJKyLda0iOb1NaayfGy/n9kBQwICmgmZNmLqZy0+tZExq5MC6BdYVtfAsLjEy
JcWr+CkZshe9kiA5Y7h4ub7lSQLaJeWbOmmigr6+QQ1grtjPEZhIzo1FouQkdTs0lVZ7scxYtXmp
098QvGbAWrmtEAUP3JaQ9Rwne935ye65/xpu4zWrExGFVAQBYolsUuUu9cvErr3QBFhGYxM10bF+
tLTcjYBK3F9sJTdiNWTAucCAdAE3uj5+2CUH5RRFDVu/fuNjFDqTKNBrdjAdW1yzHOUifawD2hqY
vOrpSbHSB3TUt4LhbXpkQE4UIAWacsw4F7/DNia9KCb4h69hMn+S4NkWSCrUFsBmFDuF05BAEWAd
7YkUxkLDufelPebhwO+9vzZeisjFFhuAX0H/iHkGzZ1lpmznRpb4SYCfMB1toMguFtjARLP0mx38
aZWJW1TYu1Itlmec5LW6c1U33jT9uE2qeCXvfoWIJe9KtaGXuH8n6o+me5jSBITuaz99YWc+10jq
5p9rG6inZHiSHuPQ3mxsw5X4KKhvADiwW0GRQhzWd6tPua/MvWKVUKxrjJHRGw1x5mKMlkXGTkXT
mYTv4Ktf77/61VV1hngmslN01MQ7ebdqNgVxXrRG6YXRMR1R2uHjCxEw4ehTQ3CUkKytzY1p/kpR
TLuFxhYLijnWEpZkl70EPoHYZ1s/qlPwe5R4UXhx+smN6hLhsV9TeUrmLwmmY51ibbzotSMIGoxW
BPcRTORlecL9YwSSVnL72iDAqEvGF0N/FVeAqAcnXHilEpuT9HVgED+ZyL0KJXOKtvuvfvUtsNcB
/RGFb2+AAdB4pMVp/QakEUO8tt/l3MLwTnZCPViAxMQFKQZ56Mh7JRqZcb3VKH/rJi4PH/waBkk6
N9KNQFTspLnpjFHtFYqOhdelBMACkDn/VMZPFux60z9Zwx9FIrngNFGj/ZYkzS6bHttXU9oNmuVW
0UuZjgBftr7UyuVNKi38PUD9EqQWfYtRz1LJhkLtOQwmmvlVPc54DnM/kbbWKKBtfI+Vi0AkiIIQ
SJ7CVXR9FhihS0OpFJU39NVTgo08+SjQ4rS2flcn/Y95NjBz/PuOFjlCxk3UqDnlxriXEushKyaS
Kp+uyaBs/bSVhPGN3Mw7pLSgqrj+abndlnI2qpVXa/NxGHCT5IyKxrcU0TAtAldvIeH07mBucclv
dMwgI4khKNphwGOFCd310kpXWfOozhWd/dadX+ICAl/JTUCXdkLOTRSeoy5k5eKdQ0dDbNa4QV8v
DM55+WXjE628B9GmFXkCYAfq3+sfMzoTSMvKLL0pGPdD+jw3o5sq6sXWp8cuoLcH+iiq8gfT2CKM
3vCkeA9i4oA+s1BNuKEd1cWEJVRLfFat1IOPjCLkJcUJKcQAA6iBME2VMabFYsQT4B0a3TurAFcz
ftHMZG+SZFpoVXe/S4HpZWn/oa4Gl+7RVlBZudeJKIIXRUopdNGv3xDpbaNClCs9B7ILMy5XawZM
2EEE2J/aTtpPOs43UuHJ0WNv1udpgjAf0QjFIzRmYjTp2lYHdCXLvPpF4gp6d8WY0Ygu+GRzxcDo
dej9YFlip5fceTWpflpoVCLgiXfFsZ7M14bkUyn+zT6GBAReEDwXZfdyH9dynGl+xO3e1j/m8rOE
W33/KjTwGiLJ2Lc7sZPFVxNQ3EpKscYhDwppYyhbJdjaN6IrhcQJ+xio0uJIyYOfJbEcVl6rJ9y6
zteapDdO88eie8KD5iyP0XfxS6be2HXRq8DR2H7+ZmUgOJfBZn9cHJvFFQBllruYQEt2ujSSmIxo
COci4YwjENxGu8yGxZKqPnOQI8JwyH4jp2v+1ZtO5JY402xUaStxnhY51RmhlzJk2c3qSL+VIeVU
CwXhXtcZCRtuBdUDqdu9nmheuMmTWrt8uViQp6MtrEOAFDXJu13Z6KYpzZpWvhl6OdZvVtDsBGR3
wCiqrM2dXaZoLDwMYXGwlerM29zV9QZZeQVgAgedFgBIYUzXb2Jrn801GqRO4ZUypPf4GHaxV7nT
TCgFfteYLzUMG4YCu8QkLdO7vQAQC40HP8Z0MvpVZt1Z8dut22blxPKzBOMEV5Nbrd2G2SbE04AT
m7fn1vpKt/GCwD4+J9yGDt09uhRtGXlj97XX1TfaE/Mcdzvorn0lgbthUwoEwQ1jvkYpZpSSuvQw
Qd1pbbuTrOzYHKc6ORV6uy+7LyVQmxxXrwRLqYhZ+5YH+Vqdzk9gPMlmweNMW2wUdS5Gkv209HS1
d+s8O4lMbcakdqwQh4JjZkYSdal0iOruUdgtlxAZ7l97K/GCNicsTPJ0MU8Q//5urzoF7c4yj0pP
LgQSpXvzpR+lZqdOWxi3laN4tdQi0dCK3vKtlKWc7nsdBB8F4EbIHztDsM8DAuL8/Z8+Gx4OTD45
BkAK6YldP1uidtYEdbPwRBtM0EBVRTqgIo653sZpu32LYiUR/6EOC6DN9UpRr8tZbxnFm00F4Ewx
/4PtvZPirQO0utKb6jrFHJST5ZaRyiQp2q7wcoJIqKqXaQb3T3deH7aaFytTHp5KdJCYbyGatTTp
TPVST5t8KrwBbU3ysWYMjraRXkrgaD6XhhjoMst3C0ty73+5zaUX29IcIyRnuqHwmqZ+Y/DOBc33
Gnyc/Jsx6m6jpW6hOLuAkLGxtNiG1xcWTw2jRfiS4b5lLN5wVRqx0ldlgeN41RzaiXaVVbnZCJz5
gxU7e8V+HNpjUvePBmboAtdkR9kpy+g24iS5cX2thAjmmQK2zR0GRH3p5CBL4JsGDFo9wBrtiK50
mz1I0bFDlVxUlHopeamBrIqAV1UYV2+Og0SzZvk6aCYLpBp0Ao7T9dZOirS1/c7nEI3PDs3rauLE
coPEyYsepUBhGQ5BTyyJVkO3pd6yttvxvxJXqdiGS1COEepFmaFJ7dUJJ1gnJaZOpZvoyhywje8u
vuvyQUGtkzgJsDzj/MWDJqEzqKAx0bOmXGbXS81F8JkajL/pyohE0kfxuVaIVvZOoSIa4w0wwc3j
qhp4QOowwYChPF2EkYkrAFIVUJykD/YhL1k0DhjhKxQA95/2pismVkIAAHsMWPLaskVnplZXaLGZ
e40hH7Em+aQHePuoWxCFmxYQywi1FFAhCjpDy3aIPDKsGzOWGUdmlWF+jkx7l6Jc1cvOgwDFVGiH
afEW5vG2sBTr0gdC5RNX8Zu7fWiCMqwaK/cySb+Y+6JsmBB3u8iU9iGpt0TbXcXRp0rjHTJMlyHs
PpDB70O1w4l7a1p+c++JHwNrHjlO8Jfo81xvLCmERmZKUu7lwScHllhOsA5yVMTdLPv8/0ix1r7t
+/UW116fUagEjs/DN19QwHRtjieICa/yp6Oc8NQcVatpXSfbv9W1YjAWRnsn2WvFxja7TbJ4dtrf
oCPgD7ALFnd+pRUFgqvEcSPWXWHGkuesrrXxZ2WaC/zL0pM1pac5hRpS9sqnqQ8/pDJ6+UW8JT66
drgMYjqNWPY9O+P6M9RxndOO4uaMqVibPNoLG9uQs94X+sZjbyy1bPuDfZl0VHQLtjYuHU286xhA
iV53vJkP3HhX2uINg4Dikehv34zrqxxxp7ipC3oH6MNlmMGwsdo8/02eEETQ8+coqb4QWDwp076l
Vmvv/B/JNP3IQPfPobSzzHCj/39zgYpfhCsrnQKBTrIXN0ao+I4x51xZsmTsBDSp6+KfU2f9mgus
1bF4uh/K1vcYUw/R6RQ6I4v1urDJ466PuSRUjnkX7csWhWQc2tA02FdcHENBl5u95zjPeRfsexN9
oS346O1FzVMjwEX3BqQf6ebi+ogg4Ji+SdogSa+CaeXXh2acXRHFbYSGTNSU/Cx3A+PBGJFXUJ43
3sJN+woZN4avUJPQ/L31MG2SqDCwqSzAIHfnEiWSsbF8dy5iQHj+o+4/dQzBal/zgnD+dn/t2zYv
uEokbNCqYvFb6rXKGEUqej/zmvoPXGNoXZLZg5aYguGgSv0hFlwhuTukkJQEQ4pmDND7vaAy5n0H
GoxpEAeR7tepr16zwHSL4c/7v/EWi/n2G3HJBT4tNuZiBpLQoB5zDAE80eIUUuKyA9MQPInU0ImX
9J0wcxW8Xd1IsLzZCglr+wMtcyzABPxVnI/r8JPORWU3Le9ojL5iDeWKJqewfovn7pDAblAR30N9
/Bj44VG2P0t1drj/BsQxuMpveAEMgcgiqVSIGNr1D2jDZEpKw+IHaNWOmeRnHetEDfum+8usPuj7
dRYvWp2iQG7FOvQYynlAqQlSzcB4YfBpGia7xsEjO3KdlCAv2g3K1n27+qlF64MRqIkv9ZKEqIF4
CMNSZ87CeK/aF+m+0w4tOn+tTTpHMznMfg3m7JrZlpPwSuBn0gVFGiIpr3mJQqxaQ+8NPPWoa5WD
PISnNDG8ljwkr5ON3udKVsF8HX1loaDJVEH8lHeFO+rTk0lIIq5H8pNo2Qd0TqjQOO5c97Qzonxj
xbfLermDbLpJAvqGBpC6+LKzP09WWGGlo1bFDmFhuq7JzuoRpkFbMQb6qtJaFXNmXcGzOPBpnEQX
ASkH9SygkJGO0Li+Ua+tpJi8h//8qEX0n/WwoABiu/l0kZqx2zXTS8iRHvGFeYOdIl/vVBuL3tan
HKb3qy7evpaUmTGLV1HIuWvYAI4ox+fvSvYj8ScXDqwbz6Vrtxtaw+vrkkmi0UPH6Abdk+SJgi0w
kgOV/JorxsmkBBV0AX3AFJbBhK9/6+0QzssWpmQ1xsN3QXKR5j+IjsV7Nmu9MwOJlWdm6AEvOMci
G0MEn1zaUWAVE8Tbod1ZE2o9MsVEreza+GxCqXorm+AB96F+MoA+NFGPACtdcQYX94PPjRc62RAn
/z+/cvFdVL2NE12ThOnhb0z1CvmkjipdAvTUInAQDJF8Q/XaszoVbpbIzDy/7YIxRGbI3/uWJMCr
o/RXkX0Qe1bwlOd4IztaS9j4iTpqFfSImRGLg/3u4JYTtMfOiHKvFDZuvMwZtKydqB9NTEBFOR2B
VOnS1BNAIeH1IhBM08jJ0jh5DIjySNqoO/+P1yakLekxMC9evLZMz3C2s5Pcs79isH3UTcYWQC8H
MkqQVOIHiqMta/0BMy/Zr7wU/t8sc12b4ZHGois4ekFl7mrjsTKSn61Ns3KQ/b3abpw88UuuY5CF
+RO7H8Mf0RZYxCC51CorMbWIVOOB9rKn68VB137pzhY15za+shAi19CdFKHUvvhMlZSPIy6wkWel
MrK8nSfjuBfG6GLWDA3m3eBbG5t3ZWcIaXrGR7RaeLol+dKITbtjUoKJj5l9jIDtRarp9WF1DKop
cn3L/xaX+qMddc9JnX92aIe0+XCSq3AnvUy5gu/PFp1vJeSLxh8WNzRFUJlZkkjUvAnHMMn4SRbD
vEneJ2V4nObym93rn9NROplyckpD5JoQ2lFUt1Hq3/wweA5U+Y9Adf2JFp29lWuvfBraCahzcO2B
M1pOaiskd4pBGyL4upEbYhfYydlOGb+0VesZ2V6XthZc/TIC40oRy+cBe359ZrveGru4jyOP4ALj
b3YzG4dN+n5YfpkxaKLYp8URHntwTq1l7HXRHjWN/hcIchofgXZQgo/W0G/lWrc5HcqDBgrwQpSA
MnARlDtKCUk1pBDZjPIiN/r3WJH/6KvvbZDvi7h9iarqIGfFBefTYBr+BI/700EZCdODP5AKvh97
116SMG8UJo4CUbFExYMEalD8pJyUZ3ZmWD9mUnNkQ7duhsFxWO700uZeTJKdqXz/WsXFeVZj2W1i
pg2hnR8pHLeAoSuBDeoT4to0YJC6pBe0+HBMWAb0g5EPLfpzKqMxK9T7KvV7nSDk0iYBZzurAY22
qhtOD3o//9Ad7GgKJd9LcXceav+p0c+NZn8zKadrGTC1pFFXw36g55mooJ23APgr2xt8NyW98GoG
GLD4qP/F2Xvtxo10bdtHRIA57LLZSVmyJIcdYmyNmHPm0X9X6Qf+x81uNDEvBhjAMOBqFourVrhD
38uj3Ac2v7nU7jo87vtqfpsU/2ZQAaRH2p9qsm6UTPt09PA5rdKD9ox0521b5wzjp4+2qdNNMQ0h
TDdjv/KOLxw4fhsAJ4h8FDNfWcJfl1fUtW2WII7g9b5yV0Tq/Uslqw9JML5BUvmuOVCfUIPCa81T
R7wX4uhnph8HufoX6eS11vhZZ5r+npAkQlCX0RnottN3myKDGUkNsnFz6rxFTfiCQue7MEhrmker
1u7kOEVEHzE/2X8RUKuVrRD//OIm+jpXYOqAuJ4l4KqROnJexjghyJmHKBGSSEyYVWwvGB4m0aeF
ck4Ucmsq8W6qAuqe5K6229+dEa6x9s9rf3aCLqJlUHdQgCw6fjRXYZC0AbK1qCag43zX2+2xMcOX
eM6fZJ0WgBM+2CGdt3yS3lf2QfzjZ/vgMCMSGFcSiEVdGQClkplQoN6HPJSFRbxAnDYq7hBJtyMT
CzHjmOrXyNjnmrbyEi58KqC+dfCFwtXlbLqP5WZsSpnVwwemqgvSu7kYXCfHSCWetgNExGbVIv5C
dUkFTx8BNj09XX3ZR6TLXcoFyvHeSNNA6KIkOV6QGECrweRWDjxWaye6GZzKQyatPPCF6prVASiJ
JNfCXmeRlnR6Zv5/bq4ODiuu7Zc1LAerd/sOMd9uwqisM5HaxZtCkat/5EyIReTM/6eVSHBedok+
Bp7m9JoE2mQRWPsmHiUjMwfP9osnoC7PQ9h6sp9vA7u+Uem+AfME8G/UK7fMOVaKr57BBeMEAXGh
xD396ungaLUs2cMX0Gm2STGTYltm9wld3QCLDhAtn00YfVM7slLTeWln1EwNhjdh+29eqhspSDd5
o0Z8Cj3+sPF7lfa/DW18EKJa1z+NS6fTwZ5QyEwKuaBFIFekqpttycHXuKYmIjoMUXzTIyiRYrSK
rqcRJysx8bz1yub8teIiTwGOotXALpDR0gH40nnrWDUw/9iAwkU6/p+fj7sTIAftNEjGS+yA2ZrS
GGUILca4HRaqflPo+GdmLhzvvWI6dzqx+PqKl47/F7KciTbFypmrcBtn86C06HYGzW8NMaQ+Ubja
I+id/U32SwlIu1L10SqL214vXpibfV7/AWIDF8EOGDejYVRbcFmQxQv46/6zJfjcao6i5lxEN+Rm
t4EBeMcqD6lV7K4vdeH0UCSCnILxBaZ4OenPqryZ0wllcKuIN0JxAc+obWdKXlJXTzgP1NEaavhC
jQ+BFrc0cje6hOS6p08nq+Mc9iO768BYShkJWdUxT+x80wdoOqLKrgTGoSh+B0nSkmJI7yPSbBuc
W1xOuDvS7Z1LHDwiU6O12rl+phvbughaN7D//e+bg2APiYhoqZ4N+MJ86kqUXQbPwtqCg3JQeu2+
ovUQNMmNRa89c/6zGaWY3pH+U5ihKKCeDYiD3skkySTylPq8p2S+q1r9phwTN/HTXaivKUFfGGKy
HtAcUXix5JJZHsotFr95T4KhveextcvV9jio7U5DGaqY+ofoaAxvZrYpcnmT4mutSLI7RRTeMNBX
ou6lS++LWE3nXIh+Lv1b2tKW0btOR6SZY3Soi4dUe2+C9Hm0j1hSgE5Vt5Vu7R2p/Y2xzH+v+clu
yDbNr2bnkkiA4ZQRFBYZRqHEN0KWY5bw662PerNGlDjzrhPv+EuPGlwW2be1GBKWYx8VjZAitpL8
yanG29rUt7Vdv4lmh2T3O9WJX2IlOmhjeFSL/r5sg0eDG1ZPdkVavFqN/9BAQGvjj1JOV1BGF6L7
3z/OXty5QDvDPPcHpHSHaBva3c6PIlC1Eoh5FPzzeCWtFNfTMtbZwkEQ2WIS7CWvsywK+lQVWjOZ
FH/hRX1L30A6X2k+XQqptDvAXCAiC2VokdHEdVpWzYhkIF23ydKZxbTMS4FgMJ69HjTWVlq8XOQb
wixuyRYFV1SwwBwTF2UDaWtjZesuxe6/nmk5AE4CaoKhZKW+gI+OotigIMqr9YA56KzByZ9Qbr3+
cBfGoDhXiEaVKL/h3S2Ct56VTCYTtNsEfkV08Ao13hhKt4tVZ1/BIbA/x+lLXzKfANFwN1drMi8X
Twz9ESHFS3tzqYs0RORsTowck4jAAZD0Uem2625Sl74DAK3//zKLE9N1Rd7ivQxDnb5zF/7bJe/g
oeih7qLVYdKFPFdoi0AtRZ0UQPXim6uzIOxbC70cMeMQYHyLoVFaSTtJu2/biXmuj+jIf9dDJQ6R
NCJtosCnPeNOOR0aA2OPak2U9bc65rFiN7upu9Wi/JcUtZ4T5Bup12/U3n5dOUgXthfoOPEPoAT/
LbMAKPB+7UcmjyxEJeASMKQUFNc+xS6ze0Mn6SUuP+skfW6c4Xtm6R00HXeIxn8labqlI/Ue6smP
ULVXap8Lr4I0k+6SgMIh1y8+779yL3SurSofKbhTBmy5Mz3b0l2K7EIVG6/Yblux7zZVv3L3nB9p
AZ4mpVaQm6C+XiR8id/RhYkRoVKdfqdb7yqxfsr/+9yQYRJsNepCGGvomJw+mhHLoy/pegfc8aUb
XpwW2UH5e6KvTPDO3yzLgITlPIn6ddnmnyQNtK+qdB6IBLeRarcs/jCKLcf7qlx7pAujKtEGJOaY
okwF1Hb6TIWtlIM9V6hkT/GDnNbkh93d6PiIGn50Fo2zwnHb6F0FuHH9AJ+HeRamc484AK1aFMtO
F841qxr9HkGgrvRdUwJmNTuunu7S1fbihf0UruQOqQnLKMuZfi/natCriJEUyjEefQCBP5rimcFY
nWUr5/D8RsGsB0lU4IFi7LfE4tZFDjZ8dqixEwe2z4eWYZQ9SK7dHaKswjZrTWnl0oK4gSOwQGcF
aMnia6PBrjZzwoJj8ssOHkfzZxB6EBWFv038fv2NXTorKuLEPNYX/UpeQOQ0Z9YxfrJbNIp//Kr9
Z6f7yNqbJNlVuKciydb9vL7geSjhQNK1IKJDCkGG8/SIhFJK6g0YytOrj2h86ZCqkvEK8A9+Di88
/Gz8lSTnwkkRRAPxIWiisBI/6K/YFRt9m2ZmgFRT3DCZR9h8FFglf6/NR9io15/uQiqA9gK6/HRp
LZ2kefHpVZPklGWN9JeCr3HuJPvcjJBSrw9mRlEX7/yRjrthbGfDvs2i7mG87/Wn/8tvgHBNVifQ
rMtY02aynakBMjJh9DK0d/3o78NM3luRvzfUzJ2dZCeX1k6ektvaZYajrgEkLoQBKJfMCUWXCiWC
xQHWJfqQdRx3Xp3nbpX+bsv3sHqZmWlef9JLr1YcJu4JqiNmZaevNtdrTan8GeWp2t4ETXastTfF
THZZXuyK5tv1xS4UKEAXeakgW+g/nsHM/DGPRiPTUKiprY0KVTBQnkd/dOfm2ayesllDYftnYdOU
CH7CPM7nbDvkw1a1/6i8geEwOD91NVqJuF+e1aelAjKYRFshtcAntewE1VFimLkecX/FN3mvuErw
BFECO4jXwX9v1DugKm6qoWN/6Nu3efgVSLuu+uEX99isdfJz2T2/90XmjuPOzPZy2bpa9KBPq9Xd
+cSAzeNyQNlIUOGXyVwyGHmX4EnnjcaHUgwvsEN2WfBhJ9at74zIoTa3M2RlyX6faBhef3MX4unJ
2otjMgRTUyoTd0Wai6lpu7f6hjH6m9KWuxFCSpCugVQur4g0Kl0k5thLGppvzWXV+UyuMXp1a4Za
tBncqEDetr8zGqzfC3nlHFxeEbAv6iNIdC3zf63W7d6Bv+rp4bDnHM7dG+a3+x4d5wz1D3/89/qe
Xgjj7On/1lvEuSmO68asUUGbUwJar23wvANJOCMXHW+Lj5ABxJj/c33NS3cVXW98QFEfUsikFqG8
JTefYexyK6nYnmm/s1I7yn6yMeo/kqbtBnNryDMYF/WwsvCl06uJikDoaAq472mg0VMYChJilp5K
piuDdBpLGYbYZzoADijRw0p75tJE0tTCzHOtCXPp3WpfbU9R3J1B29QmbWK62axexq6ZvufKW+h8
B23bpg+xtnZ2LzS/iCj0PeG+oKsE2OP0YfO6t61czTuvLx8dJEsGehCN8ivUtmlxzMa9n/OwZrhR
+x81w4a9ljxM2nFlxy+dL9418vfohpLHLnZ8SLRYhoDSedb4VKvKJmoiDJKh5b0nqo9jl+7J5Ytp
osndu6kvix8EUUhBHa10zYPd1W4AkS+bVo79pZsNhTQmL/w2BsSLvUmxTQ38kmwpUl5FAZTEHSN1
BVjtmjL6hb4frwFjNPg/lFxn8o5KKAV5z6QVI9o/0adgE6AIHicQSGn6M1csWi+TX8ZhpQa90IkW
68IWpsinw/t1Df6VLzmR2kRjwOUd9puuwIaT4AHR6aAOx9y86X52fwxgdsVekn/RCS2iHemU8+oA
NJBvQtNbKz3P2bTAGrgwQGyR5ZPv66fHUYI0JKEz2nlqdjsGHvLSXTHjPhDepbl8iKwnFWpU4/w2
nXnXw3JO7dsGaTYfi0BEScudvYq2ECueXbn0KBUorFTEy9qjpb7SERcivRGz5UG7M8fqbiQO4urW
uHmcHWX5IVDeanAysZG5sZTdpGnqmrOzcrNdTDc5G6JuRfIE/eTTzWlC1UwpWdicAMXJoPHkYGAO
95KEmZsXjYtVs2dIycbmDuqU2tVuymDlkzhLwuhSomfMJScEb6k6T38CfusMhrKp9WxdB/fAujmf
op5sZCYEK1X0+fOKxRBzohfBV4jbyeliU9A2QYXemJeHnkQTTfnuNP9W/o0zuUq6bcCmha6FNbTO
KExe2eyvO/TkvS8W104XVzGXDzAh4UmVmy56frUSVxC8a28Iv83W/RxuaNluanZb2qFAEMn3g70t
U1dLn2V7Mx8mNcZr9mcbDxsrcC2VAstHt7bY5L/VJNxEdgzDUTlA7tip4VM5P1bta+I8d3Lqdjra
zZXq9sWrrGUuTh0bTJw3eZhutLncKNOzkm0Da5vaP/VOditSbQMNxEFzA6zmsBOoXDPcQfgO+g+M
rFwjsVB+Qo3H7WJmh4c2e2xAB10P4mcxnP0ieAnCOUykszYErgKZFOVti6XFm2BCCZXgfPLAEjAq
RxuCAJKZ2+trno8pIRtzRzOoJzmBcbA4IakkdXEsIQcoOpQC7S9El0BouCX4TfplRfIrRsxkCn6G
xkrhdeF5mU3xxMzG0dB0FkvnWeJMTmF/iSMqWiCY/rrzKWm6a22YWXTJGlxJdEAXB/JkwcWBlPOa
wj1yGq/gio5gkJstdmhQhHP+HEg4WvBZYOktRPhWtvksBoptRiNU9Hu4nuVFc9ZJg5wLimctjci1
gtusMF2EaTcCkC205WT1M2XzDTP1lAEVPiE8NQ7bai1RuLjnf/2ORW5fy2PpFBq/w5+B9WLiqSH1
Vg79dpIRF5JGfE1nr1wJeV/YteXGAwIRmb1D2bWMeVOjyVUema3XVz/b5lvtHNrk1U83k/5Nsvd2
929PXkhZE7eRZ+wb3/WrrTLukmoPTFsQxKy1JtV5HcgLoakigLn0jLgpF8HJKWcHtQ2aRuNOqQ+W
dXCmW7NG5uJHeZBmykM3CVyokHTMs9bT7Ida9orItb8X2p2xtwbEqTbVhzFsHP9FS4/Xz8tXfXe2
Y//7eV+p/V9ZRVHjYdBHtH3i0KvmrZHt8Fmrn+J0Uz/WE7ocu7Haxjbf5V12J4OhaXS+2Nu5OMz5
8S5v3ERzUXNv5W2ogADYHAAAOMOzYq3Ejy9Y7dkPJVahGwisCv7k6T5mcZz6s8I+KpO+tdm1ELEo
GDPveCl+xAGce3vMjo6MBaCleMwnt+OgHlOnK6Da1D+Qu3OxN3E7/7OOk/1cfkdXa1v1pNCG9JiY
n4YMUcE6pIxRzfsyqpjhe5FsH+yhOBgpqvQo5pFiY3mgOrvczw8AiI6W8UwOsJHUX20/Mwv5gZZi
U74llf4UyfIOuFuCtWnUpYdWUv7B9FRo26vCpfA9TrxqMm/D7i3OX03zGIc0AIx7Pduj3e4m0l0o
VdsO3LsvPwXyZ6c9RRxk8B0JVtqpeJDqpiDjL6z5LSySXarVRy0FyIPwMhfS9WNiXgorylf2CfSC
VsEihBqOH4xjoXJliF+5a/4JbqtnY9iVaENxO97G3WEG6wuVTj0oJrA2JjPbYdzoARIvGxgZlXqj
NBunezrifiLHiRsq6FvlHxzwrWHsIrLZ+sjXpz0r9+2vbDe1xKatw/X8ad75d5L0AIcnHje1jg6K
R7NHNfZlfFu2j769QxktfVEeqp3zFJagjLt3uOp9vF/ZhLN6T3zKAL7JbAW+cfmt6JU0BFqlt97U
Fdv8R5c/2Wgl/g4epZ8NX0lnYan6j09naeRQPWf2rVIfFX2rp4cKLEj3YLVHw3wPix+ps6uiFm7b
pmk8fSzdkuF1tZfy7RSomzqnP9AC4Tg64aMKVXtWPPKZWd/BmMYg4T00dlajuQjmBt/AlhiPVvwx
DLd59xA4m+wtK3+qzrBJlGpXBQ+Gj11VQghkFARi5VHz9yOqf2oQeEX3AYDxLgrWxg2XNgp0BkBU
pIipyxd9xklWC99WB7JByFh05Pgkg60wIXDz5hcY4pVL79JyjMHItZlH0W5bVCJJpimxZOW0rsNx
y+VedOZBWBwk1qcWMxdL1sDvxoX7HbQTtDbGXwwlF9m90yehNMhp65WQ+abyl5BrEUq318/b2iqL
iDfi31ExeaS9EBJ9dOduHn9NSr2WrJyVzpxqMiN4qnQwziv6DI2+oEwFVLF7K2H/O3B/ZsLoSGta
ScbbbH51gsdeENC5xpUJ0tI4PADy2Oo1hVy7NjG/lCnSzyVDROQCVstS0duBIhsbOeLZlLcEl0G1
byRUUHP7dxr/CHvVo6gMfMWrHGXjt8/XN/28l4X2A9cMgwnBOiHWnd4zPkmzGcYaxfxQuSJ3EyhF
QcxX/U8fkEQaIqsGnKCov11f+ULGRGMFKDnGmwj0LA9VNzhZH8d0QO2INBiRQRV9mUTLNybk1OLD
8YxubZJ78WEZMvHl8Jbp4C2OWDJ1GXlU3EAdws41fBOsMOEXInJVoXUo+kh8AtivtSuH+9JbpnNA
056AKhuMek/3ObKLWcYhgMdNvpfGRyq5U/Mm9tmKX+X20Q5hdUlgKHFWk5K1ruyF2vgLpAswBIWA
MwccczLMkc43IsSO7yb9YyraNygEGv0vw6rWHvVCOQDtltYNDplf4s+nj1qi/GwnMQSAGOi9VWcH
tdoZyowt9KMg2DUNKooW7FT0V68fqUvvV5j8kHriWsC0dJGFp4nlDJ1j1R5KUxuz/yVU4S2BAQ/f
CSZfSjnKLyGUs7KuSAcWydrJuot0AS9itYMxSQWO1PxQf7T6nTLsHeMX1quuP+OZy75H2Ubw+AKs
Iq4vfyFwCmkr5k/EM+btixqoHZR6KGg1MoM2j+2kH8rhpz9Gaw8pTujyIdFCopjWBc9oSQTLkygn
irRECv196l4MWo0JFWwY516vdzu8f3Ym8slq+yi0xfMg2LWj7Zryy/WnvdB7AYjBN8TslqqTluTp
8UoliCnKhJ6fSVshRp5HR13SqL8XZOt28yyabr3h1o7ujjZ1mCF5w5p07Hns4ifgEiE4H2RGy1G8
4ReFldp66QkmlYZooiABVBlkyIi8D82Lroxu5nSF+nv+FZ+uukgzcAyuk0jIk6ZldsDAALkCdNX1
Azjlu6rMn1b2+fwzFixvwCj0l7kcvhrDf5VKip1kWZjA9PSxlceU2K1rZdM3MPxSGx+FTd3gIoU7
ckh6tbK0dnbUyDYFTgWaMzOApQqS0Y0N0Yo53OzcmKhqxQCv0E3o1OwuL1FLFubX4Mp0jmAMIlPo
iJvzmmvyeZp18iOWn1VSRmUYG2HtyXKAFSVKuJFxkKHzqPiu+zP4rzUvw/ORBzwKpGmwT0A0hT6m
+NL/2vKqr9pcU6bKq5RimwSABk3Zi7X2aFXSVohflUKYV8LmwtDdQpW8bsif2jQ9hBhIams85Qu1
vGB+ovLKSRfzw0VYI+8ZkjocK683Qhr9hdv2sfc7Bd2bo3UWNIAMKY8DZLSNfiecn8Q9KvSCTazs
cP7xsuxxAFbUoRtsj2g/mBpAy8eiw+atdEGyevSJrh+dLzH30yjFTwUrjdQ+qo70+063MBtse1Km
FvXTMd7C0UNhA8I6jQchQO/YkDP1wK2RpFHtbhvMnZvKT8IvIjrm3T/6/NBxZdjt69hjodjdxAFK
IFAbRPemDsMbM8EVUK2Okl2vhVcRts5+OFMugZagjliqllc4Sqq9hUpqnvzyyeZNNO4GhKCRaBXC
FWazn1HuHPhdabeWE1/41Omd2zLVnpDKWt6bqOF3pqRVnDvimEgChXxLMhubstyrGcoOGraEebcz
m5WQdimYn6y8OGJ4EXbMSevKiyYsdNAUEIIoQjhGrG7pN3bG05OF8qcIMx4VCr/1cf3InE+4xPRE
AGYB9l9QK+pMrZbaui89bYA6JsoBQJ65M+yKLjnINBN1eultMu0T1CuM15XVz/ee1fEPAyYjoNZL
kkefFHlhxSpRXTJ3zXwwnqRZ+GnGmzi57/wDtnr7pux315c9D26nq4rL/q9IkzYQM81JKZkh8Ja7
++ZfPhHFaI5pkXidtQJbv5D9ni63CGzAgket1HjIWQ1d4DLuFCKOgic8erg9krycM6H/GSS8Zv9N
4JauP+7ld/yVtsBjN0FGnT5vFeczJtoyUq/Urk38qgY7Ocm8NLU38LlDI/2yp+0V/06ma7yyuNjM
00+bp/9r8UWN1UZTDDtx5oAxbVGAKaCvkGn3js/QOJPokhDNxWvGN+AmbfRDmKE5jiVnXq2FxwsZ
Mj8FOBgcByBE2rI9awU4HvftJOSykw3o8G5+K+Yeabz8METCav01zBpC4RpE6rzqBiehovMOZwp0
0NI8llkLoMYZRbA5qPb1/O8cOm4FKBOe0EqL98LJprQT5TSahiJfPX3ToVUgjhq3aIFhN6RG9Waq
dGzKmXqVexqbN8n8e+X1nkduLkhkhpgLk6wgQ3a6ollaQYVFQQGpYNwZ5CEQNPdj/zDih2tOtWuM
9MGYUIe7orffri9+4WkFtpaeE+nwuWR9VvtKBhog9zD7OZRpdx/6LgpLIb7VQxF9jvW/19e7cJQZ
KfEiAXrBhFrOljJdTQMts3NPJvuVJ6SNgnrlCv96Q4vPBbggHBxkdEEPnmEuuBJiO0fPTtLH3aSh
Bh0b92Fu3EPq203pd1RQDkh6Q2+134Q4q5nZ36KxoTdZ/Hb0/qNKgpnRk6l7fmJ6gYM7mP0Q2MnP
xECIoJt3U+i8+kP/u8MYZtNU8cEw+tq1kWT0ALjsolgKEN5Qn/vwz/XdOzcH0ZDOB7IHT5u+3ZkE
WSjFeWcNWY4hiYloUL9VnbuypI3PrU7fVORPjd5uWjmi7566o/EE0s8d1H9WfseFzxHqMD0wEk4E
KZckRg3DbKhsSMVJoIbmNjuEfvCtrqIbc+hv6/RxGnrXVlAvHrM7wcQRwRm6zL4x29uSOsdSm5W3
fnFrBIWU+IDGLK3N068oRhMc5B3qeVPAZ0MLPR3J+Kfc1QayAVTaIJ+hK8E0Lc6hGhSuEG7MJnUf
yKv2chfuZAa3//stixLT10M1VGA/oSVCvj2SOBbhzwZ1BTNM70y/vQ2IzhEO9Xawire59IUJ5gyR
hP+D3DvdB9JnJA/SqPBaZMqmLNjp+bAbMAQqpYOYXAtHJ/1nERhk29rXVZGP5W6Wg7UXIlKv5WfI
YJFjqtDzMo3FnV2McInnacqBPkGmNG4ZtdLCT1DYMr7U3Eqzd2dTpq+BlQniSeN4WDmll34BMVVH
VVFgOpYg5mBOlXlsCgT75EeLnoKC9pQQ8Z/QxEVmZONj92CMwTa1gr16MPCduP4DLn0lDq1ZugwK
qdlSaUjJ9MjQEoOoEDLE1uD248EZU7O0cfmfl6KFA3xFR+f5i2Z5+taHWipbVJVyz1flo2WHewcx
dq0JuMVW3ut57wJBXDonQrMCWumyBzqXcmy1MfwZX5fddLIfoJTdO9ZH6t82qFPKWvw09Nl/B8yw
Kte/oWDjg/bg4o7kumbc1ipo1dlwi/VxP4fVLUOkTLrpsujGyetN7vT7OM+2fhvda5JxjLph5dHP
9WnEWwSCL6RgoHMt6+siCay8n6FKSqPidflH3BhHyiG8z6VdbtRMEvnKphdbSY/anGyRe5IUed/Z
M0Jg86GIsu/XD9iFdAz+Micbrh4DJPADp689R/NbymXUQ5ymuyHJ8NDEgZOof3WkmxrHJMTSLAOF
sEneX1/7/HCztLBoFMIh3ACLGBdNdWGVswpMggtnUMhSnCerCpFqi56ur3TpxHHdwe9EfQcPNPGZ
/1VrNKUW4HTJaCwKmyN6CN9za/rEMtnrml5yW8uOtsNcrM1wL+/tX8tqp8syqQvlRGhAgoep6FKU
N5maPAx2nQA/qL3eae58ObgdbJ3jNu6uP/O5bBZHjXEKGajA6J+V87GhxqpRo9dWtseqLY/ZVPwG
uL+T/PxP2E8Hg0Me3ydq+FPBkY3G3m1d1HezqbiTm5a/uiJ7uf6LzjNFQZW3xZWPUA532+l2xGlT
K1NEBA3H+kaZbp0OeaAUNxRa071cENqNlZh28b3/taL4+7/eezE0hlmVAHHU6gF12FfJSt+l+s/g
g11O4/ugJuOw/k9f1P8WXXbtugm0VzHzmI3pRdDho2zaTwnD3ynYS1a56aNo18bhve0EK497+ZVz
0LmrGJZybZw+b58khuX3IfifdNybBbSLpr2rMlAmkY3Pj3mTZPkuVetNUxaYktquZU2eVr6D2fjA
vf6BquWbVhgrofdLk/P0HhfKyHzmDBcJwcsP3TbGxJd8OHajId0FUR+6CehU33wKSqfclHmT7+cI
qEiBuj1pV1Q5x8q/q+F6OWrgzXXwPQpM7M39oqV8Ld6auTNxc0qPqH19zLG0mdTmEQrR9eN6IR/8
EnRmVCdQ9rgwnO6mXSU6RvLM6h2wx6P9VnZua+8DcLdWxnBn+F2O7YOloNl4m2BuGTOgTUPn98qv
OK/tTn/F4t4Kk7aAikp9BXNry/tyfzTPvgHLJYFWhbasFc3bWE8f5CBeiyCXArToVMDDZaKBnvPp
BiTWaKdVgRVA5TZFvU8D47OTJwaUQfEYdOlx0JzdINtbOWhoWozffdnZhcpBat4UDQpbvhI/LsZT
cXViPC0kvZfd4FHJG9DvKNnWKXA7FksTYM5qFu6rgOjllK9p7TwNnR0ydAn/K3tOtMZQIUAKxcbK
dVkTTnrkmGFHKhbI0762ZcnVy+ZmNtqdkzQPml2EK7nCpXCJFoFCG1nYZi5l41R5sLTa1phtjdoj
Rl27wuy++YZxj2fgQZqmlybIj9cPm8jslx/q30submTwIpo10eVHX5VvLw53nZJtgtzaomSyQ/Vo
ZUsvNOVEuxE+tTDodSg1Tg8Yg++xbByFLnxgHBH1dmcEfOVeuQ1JqEGP1V7SFC7uMJ81FsfJlAJC
C4e1cl8/L7aQbGfCAH2Wk342V2y1achUnEs8A83LVOv2lhTf9wUg6sGMDqlG8dVl5GXpe9dGh7gM
f05a9512Kv6RTP9CSflTyTTLI8Zhfq1XXlKlwN/t+d1Kq52ltTa+AtGP2PgxqiCJym7XT8OPXBvh
I2c2WFB9uistgGhWE76maayBUsqZ+Iz1XRzr+zQbNlqZHozSeELVeHSvv/RzNSuoLaLhz83MrXEm
IufjBjgMYypaAuGv+2i23u0425uNgwS6bHeu5QNvs6efcd/eKsFwSDp126vBsQnTGdy33mzil7LN
EIEhq/KVanPIhuAgj8NKvngekIEvyIJrwoviLS2vNz+aS1VKlNibtGnfyA2qUsnLHGqPaV5DP5ab
H/lvSam2YZZ8BlP129SCfyasluZozdzj7NsUvwRlBK4FcmaS2NODG6Vdq9slv8QaHK+qu2OrqY/o
IrtyV22qOblpfH/lFj37NsWSsDu51qliuJNOl1R9P+z73Io9H+4H9YBf1Lusb3eJHR9MZ22vLz0g
CBVBJkXWELD96Wqxas951Muxlyi/MgagY9UydXx32sf+n6FdaemJe+Qk7PBoqLtw0bCUwMacLtYj
VV1FFSrHmvquzwE2ca0rFc32+jk/vz7EMow4UOziqbCEPV2mMQbFwPor8SaruUnaFiQnkCcYnlra
v+R4q8UqXJ85uW8U5dvK2mdXKWszEeQBieSUoIvctw5bucomIKihhvNxPN3GanIzptaPKFceDSO7
t6GuUA3dToW9kQRWXEvuq7F/pEo9hJbPhDPs1r6niz+KeR9tVEwyyM5ON0Tts6CWmjDx0ji9iZqH
CTCF3KNG2tnb2IfoNHfH3K/uJt1xHWlwU4dO6DQ+pfIMuWQqQa5ZK6I152MSsVEg/DjiFGvct6e/
yWqyNDQlCQdqudnGZn0nqePe1pgKhObTDKXT8uUNdTy6/fMtClRrnbfzs0hfGcUz+I00tLkMT9fP
S8WgVCxjb2TAXMzlVvKfjEFeOYvnOw9nQLDwSWYgMmqLVcbJMUp1ZJYtl+9d+VLaVKHzPYY4u5Vz
d3a10dYAx0AUBjQDNGdx7uRa0kNUCSOsDgu3ZsqcSe/14Ls2ViRQ3tut9dT64cqq58GDRYU4ssGd
LpysTvewUPrYKGQr8nITkHjTCBVMV5ayA8pgt5luubK/kiuJ/TqNIKwIswZkKCT7s672lGuRXAQR
8biaj2J4K6nls+rPu8yM7rPeX7kyL4QSwE7kHRQ0fM9nDPgGLcPCSP0Y2LsoSVCaN+VbPNKeqsHa
TnxCrVNtHb0OwEgY7yvvVHwCy4dFS1WI4Itx1tIkbEZ9sktqM0Z/0PcyQOu6Lz/KCdPrar4LbRUI
c7PTtfk2UhN3rjqQlF2y8p2eVdacK6E2AL+Hs3XGA5ajPg9ymd8QTpVbc+FNdvfNTs0HK7K3uP38
TpzxOalXEsZLq0KeoxIR+FkWPz1Yac1fyDV3INQj+DazW43qd8zgvrWh7ZWh/JRl83vvf17f8Iur
GiRIuNna5yadRadqITEj9pr80/DrbZSP74o6PseZjd/v+IId8kO4Sr+48JLBxBIauK/OKWMhGFTD
9tngrrZ3Sup4Yz+/2xSimcSL1bs3K/59/THPkRBcUELFFtCVCZdneR2ETkLaXQHioXd7k3TOPbrO
sbh3UHbQj1rbv05ysx+g+ATJZy+Tgyjh8JzX/4c7AD11hYc3GdPyixZlAVKWWdjGcAQzNJ10eXyu
Z/PDLJJ7SRuew17Gylh/4LC/jUr8z+ismXRduINY3xRIetq09EYX0Vm1G/KigexuTsqNYcwbozgg
fbPr3cr392WJ4yTywibuYCBd10KLeLjF100uJPxCGUSdD+gyx4lr6LNkXmQpQzI+l8mdgwlkZKb3
SqA9KpG9y9TQaztry3d5L/uNiw7HTgrXFDUuHggx++DYU/qe2QUZklFaYTGRb8vTAc3BvAwPtJ0e
VMSGa605Jp0MLM/ehnl1FxTO+wyYuKRavH4uz3nYnEsLsCVfATrb3GOnX30Toh4fhELve663Wjo9
YZPnlWgiCq/eJJoOTTZ/S3zzp1bZoIr7aleb/4+zL1uOG8e2/ZWOekcfEpxPnO6HZGYyB82SJcsv
CA8yR3ACQRD8+rtSXV0lscTkLUd0RbRlGSQxbAB7r+FY+6HVxGu7gs2G8d0pjC82LaHU71hhjibk
OC7Eptci+3TgcDgHB/lk1YDd7/1r6ibl0G5jydptgusmdW5Trm4Eda/6eLhKgFrMFY2BZk/WTmka
MOp0YGuPQsiqCtrvvjCASqmOODzC57MW1z2pr1Ra32W8vCwDsYWrzkYPGO3roGN3xKxebMm8ldb8
aLqQYPGBfOWJ/eBiz90QmV+VtEGiCqUrPw2WLPU+2OBRH4WePUoGgHNPP9VEXrV2O1gRnHCglQKs
OG42Djyt2hYc+XTVAXR8fhJ8sMFjmwXnBGpwAZgnk3NMDMeAsvRxI5fVi67yWxeRqWmzO9wmbtTo
LeRB/lqmOU050KrhbQTyLFS83o9lYas8B2UWxhuxddsX4qsXDOtulLvK6iHUDwZaJu2oA0UjhoVd
pcuHoaNgLzQmGMqQRs0xM1t4ZZzvhA82ImTN8TYnFgxOHpNOSCtWZb4HO5DcJJg/X3JeHwhvN7KB
+lffbhjIg+0SCevD5QeWBCQAkSE53b7f9wUlSdEOsMlZi1QdSM1+QvgasEv+uedui1HXX6Q1rujg
Hlqfbzs2hF3ibji8FuJO7k7/WbkNznND3ROkEGgDVGorOF+R9fnusU5vMl2BSJYihYOX/asCkCo7
kSBxmK57fWV46sZHTTjIWBsybRpHq/iCDOYnv+nEZdcwsCjb4JP2IIjZOmDfyAA01ZhARzav117w
MIwy2SSSMABbUvyOAeZR5YEnnlrgWRHozJf+SegSHgw5s/ghGDPQI7vxh8f1Vpd0VzVP57/vo1UX
gFZwkhsG0H7KNG7SvDWhjYw1gG9LsDWsnXx8sjl/zGV1BNMbm6Vyt+cf+tFRF7XBP586yQTAvr2x
RDWka1DbYa51A+H5A5B6bKhDFUDwAs6OXr0QSz/aA98+czLlMjJmUJ+CaIQ2iss0J8jgxAsH2NMK
/stccZBGOR1jceKZbCrQkxeNH+OzTIiXxNT8UnU89Fl5x7r2721gSFdBwg4ahODnIcEGcMnkWW1F
OYCl5ekAyRAe1CUv2/uRtE9Npi5VNV7AJPwwxMGB+PVNr5o7x6TXFq1Cbd2jUreiim4ha7/nfn2Z
2fSCDsnBNIGH/1tD/ft7Bq9S6jjUo1L6fqW7TkE81Dxw9NCXqX0w/W9te2i8vXReJArz2NqS/uH8
M1/dYf4ch78+c7JrWnVMBnl6plEioqf1VVk5UfC9qKqtQfpLYPTgKlPT8ljYySYtGtTD66tkvBvN
ywEFNVrA54GZ27wCdy69bKHgIOyfTk4hojXcALK88Lof7EOncjnkHCCDCK3gyVCWopU50UgPjLq9
0Mlwqxk5tqrMQcgu/M1Yjzc+bfxt0xpf7Ti4tqCMYzmrvMi3shp2gVXfWfCZgTUYtTbwULlNvCYN
myroN0ZFo1ZUj+2hhyxGtobxl4VvPv8B72MIuhuUeJQTgJ87+RLa0y2kKrXWTYd8QIozw31K7mHy
BbkCM8QpMPQzb33+cc5p+N4N7+R5py3tTQW2L5lTDz5DJp0LsInHTwDDX6i4RuYbAEFKGuBxx6Mx
puUqYMDtl1V/59bQCGDQB0hhPBYb8V1vJLcWkjJQLY6y+JOSej1Ak+dkvJDB/k4mQOAlCXBJeg3j
PW/sN8zqj34NK5AMFICRAi3m38fDk/baJ3dInrOrrjPWkqgojYtnZXdX3O3MdSUgZOIa/UOvbAZn
eVzfRdl+lWBdyBZOotw9cGQweoG37eWSAKX9l7GBqjkOuPCMBJYSJ6vJoWOEogto+EG6DspgWzfJ
1kvVGtwKiDyFpXeNjtoMYw8Se3usE/Miseyrhw4QFanqa2XAH7705CfH0DBV5rdD3IPIziBMi7xA
YoHF7N7Xsb7O4Puatit7C/PtUJpIfqLEo4efGgc4To4JKS+Trj2arLy04AendXCEjdLabIy1qL2o
qfY9XAZA2NwpbW413Q2WXkjmvA/N/wkJkFZ+haQAlDNNwdlDZsuAYM7EI3CzMdQE9S03fvjyx/nJ
OSl8/B57sJZPBd6TltVka7PgH9bnFFmjUYBPc7BNL0xgWeSVYlsb6V2gLzT1rzvYt7R+cO+S/EsA
HvmXwb8i/brgBbw0rEPDfGtVWdChUSZQiktuGpOix39fEude7HhQ2pjm/Zu8s91xyJFpAQTfyLon
VzT3vEAGdoD0s83AK3GLlS2vNLQ8gdgu8y0z6itGmgWOxmte6d1aBjcX5sI4fiCZCEORSf4cWLC4
rBi2saYZbojdbAVqvU59r+z6hRvOsQ7sK7uM9x7YA1pbqxOFA+SuyFL+nkvrUnZfivGxUi20Brwr
S5tPsIqRmoZmLw+93UGLkR5x9sctogP5XkIbKEcl8otROc/UkjdGHoduzENrCEDOiCM/1jvauld2
WqxGHMsbsq7851aFgoDUapKNI+GNkNcHRxfr05+Bat+Y/JH4BK7T5oYq5AvjrdXWEIKUaxM6YgAK
RZbIb422vWtkc3til43Ke6ZjfxOr5DnWxX2VQTTBUl+CfunW8ZdgeepghGi4bp2sGaclZt/OWatd
7IWNGmGHfhGQcATcVMmN1VykoEJX403GIVDxYFQQ0Sn/s+7+5/vwv/FLdfOfoRT//j/8+XtV6zaN
k27yx39fpt/bSlQ/u/87/bM/fu39P/p39FJdfeUv4uwvPVQc/5v+yrtm8fTf3279tfv67g+bsks7
fStfWn33ImTRvb4CvuP0m/+/f/mPl9dWHnT98q/fvley7E6txWlV/vb7X+1//Os3bIRvAsep/d//
8vSN//rt8mvxVYv061/+yctX0eFfm8E/AWmxTpVTaH8hPfnbP9TL6W+C4J9Iu2OdAOhsocB9AjyV
Vdsl//rN++cpoYLMPO5z2InNU+pFVPL0V8Y/UYtBHg7GLifo2Ama99t/v/3dGP45pv8oJb+pICAl
/vXb5IBFAPKGJP8pl/V+5y17D+VZ3Ez20NVKd7rU2CAYIfzO02C/dYGGXFFpU/Kk5GjvYsO27lD5
yPdj7EPNdSTVwfI6lF8yy98XqnGykFsc+tLQI0wjaRvVM9U0v2Vj5rlry4X6CFSP4ALpjk2Oe0ja
pXvlJcPCgcI6xeQ/g9Cfn3NaO28OEgEXYFzY0t77AYeiHXKynglgdu73IZK+8Q+i6jRfuzXr+Fqr
ONvBImvYcG5DjqmpDRA52z4NoD4l65cqTf3HkbuNXMlmgNZOlnUMZ4+AFpeMO/RZEd+/ylla3Htd
la8w/EWUpBaUXqx64F994MRPUlMyuS4HmX/Loat8K3vfvhiT/G9mQ//84slpXKlOAGyeOXtIbhbe
yvbH7juwGdwIUcfxP3GWadAJK//T4ApAkzJH+DelUwUHzmpvCRTuzHT7ZIscnLJrFJQD9pY1khvA
KMznJhDscz80DVm4f7zf9//80Mm+wkg9OK5QI6aeNXz3LF1+S1ti3HsaIJ6gSofiP4HuXZx7uyYm
AsZ/PGnK6oWBjZVmvW3B7Z0UfSS4LMqwhZzdoc4kkJKuocgtgTXqYw7BtnTltLEBwbbG+IQtyv+m
+qTfARZWw/SsswMY09YUwBBiCL1B1aJ76knMIYUXF/rhTcT5fVW/fePTYv1g1k8hk5WRoLgAuhTw
cU4EpcptUgQ355ue6fWp7IZsVUuZHruo1E/E/ZqY40YZwYp3/t+6cvzZ2ZPjbA4vSFsp2UWCPjBp
bkT+Usgbtx6Oo3dlyPjXZs/UqTJIULFIrKaLWJOtfMhoFcZloKDeXCGi/88ksr4dg5kl4E8CqWfr
WCQuHuBCxo1xwEvGEXS1pSzBXPPTwOYWtm3zqouCsVkTUG6oBXMPQy4EzrlhnkSRHNbTo+erLiKs
WOXtlRufgFTZxs+Wju1zHzAJEbzkKUcpWERIFN3iAry2ccbCNWfhdPT+5v3nNJpEBwGNWbD2ki4a
XPCrMAStZRzM4MEwsm3A+EJaaOYjpp5L5QAQdmZhNTCV+p/LrjIPnVsGd0CFxT/Pz6OZtTw93Q2S
GibjeESX9Di9O3YTfLUCtSQaMNf8qf/ebJBF1puuCjBNuQZwqx3afqVA4l8InTPTyJss5jLwC9uE
41qkvGNvnngoEHnFKiuzfHu+e+ZG4PTzN+8vYKgi+rpGuBiMtSvFhmfVzWg39+ebn+ue08/fNu+q
1iyGDJLnVNzz2llnxhKjea7pyQr2y6pUfZl2UW3XmxbWGBC/Xej296mBPya/N1m9I0l7S3S8i/Jc
6SfGc3PH8IRHiC5muxpOhCtwdsyLOKiWbJ3nPmaymtsM1ZVkxHJTvA1HMwYt3l74mLkRnqxkW5oq
hgoaQpHABTGBW3XboYS8VLacwM3/6Cx3mmsaAZmogxYl6jDZZxQ5+nX5o3zON+lmWNlrkBlDecG+
S5jNuJDlXKGOuk5WauWtl7RXZ75wSqbhNYOvQStE1CSwwSbi2cPpE6Wj6PwcnlmEr7K8b+awTmzm
+V2NSNtD6gaslgyipn68TQOoJ3oe8uTnnzMzB6bVr4z2ae9XDM/RugjZwJGhbExrYcOeCejuZKEn
pXK5HWAaQLJmX0NlQJmPPjJdqeOGsfXp1z5hstxZEPujpgFGgrZ61XbllwBZ2oUvmOufyYKvy7Tg
TYf+GSB43gu2K2xvIQrONT1Z8EmQluB9NiKKW1Uj942MDrGRDvm1XpksblMmFuwmkBV3R//o1sG6
rNOFpufm5mRxDxXIi0BEiYgkUJsy7DKirbhmRbpvTPVr89KZLPBEyUKDWy8iI+jDyo/XolnyyJl5
/Sk+U8RJrPpeiqhPjI1uEvCM450qDdAD4835zp97xGSDboRDy3FACps61Sr3/bBTn7LKWzVioXo2
s7Cc04PfhAcAvSqblRjdsvtMUR/XSP1K40aMP2ER9WvD/BdKbuGUSSIQ4Vr2Dd7LUcmuEqMOAbNb
eIAzswJef/7mKwj3raGssAJS+6R8lFWoyEpln4D/3sHQFujqHVhVmAkuMPljnWz7xqQ/8ySzr1HT
y3aiGYt1bxrpGiXE8SCAEZXgEsTOZ+kP/nNsShmqMTfCoObGIRM8HsI8rb2vWungPoAjyZYMbvbJ
EFUXBqlYFQ40cQYT+b7R6sg6dixn2zZ5geIBSYGb9WMR9qSge7AJG2jkgG8FylMHeAxEjwcy8nA0
SsBBkra/jq0gOcRqGH6kheODRu4Lma2ymnoPBPThC4uJ7FIMBDmUJnHFIwrV403D7fLx/CSc613r
/Rwx+ly3QY89EoyLkBJnbWCX/LWmJ6FLcJO3FsMSggfknZuWl5AfX1g6p63hg2vwVB3IGhVx1Wlm
Z9V14gZhrHUYGJ9/7b0nkcstYtbVBhrH3aVeOan8lnhLVNeZ7p5abklLe7lHCxFJs2pDU+QAC2i+
QFSba/x0aHyzUryuHEZh4OIFKNEFfIj3FWW/FmmnEgBjLRmo2KWIbL8dQlhPQnMNLIiF4Zx78Umg
SsbSL2WCJd56YJOYcicI/8WmTzPoTZ8IbGzB0OOINEo48RATsrtLxNqZSXjK875tGsD9AUJcVERa
sbWfpLB4KNbUWwQAnjbhDya5PVmapA/6xjKAsIzzLvvc90WzzorWgypTQ+/tGLWUdoSJUjJkwY1Z
ZOLAM9zxLHD2F0Lv3LBMFvAg2myUfYbttWHNsYpZuiWgzyzsTnOtT84emahL2ys0Ps+tNr0ETspf
yuvNjcxkBWPjTnTVmQhqBGVbkOsbp93U3F6fDxAzzVuTYwdUAKDAAExexB0GfazqqU3YdyMxFgg+
M+eCKUSfcSOXRY5zgVvSY5c/82GI4gzqrNbCYp57/8nBI9duO2SsEvC+g4qN1+1AtdmMVfD1fPfM
DOxUfIiLoTWd0/sPfbPK3Ys2W+iYuYZP3/NmLYOlMY6do0RknsB3J7++xbT2XNOnn79puu7hYS0k
msZui4J/WJp6c7435kZzsopNk6ASUdrd3oK21qZzfbJ2tODbxLOG69oq4ovzz5n7gslidQ1zdJIG
g9pw+M0OcfuQVKpanW98goT+4yr9WoV50z+UlLUsmljAGnJ0N1XpgrbouQzIsyZGPbKqwj4w9MGF
YM/R7FsrslPhAYzZuAtzduYs++qi8OYF6sGyubY4rhOjeVE63b7q4ztUpb4gY39hJ95CUJoZramP
WmrVtaoM7HNmAMpTTKM0KW80zovg9C4M1ARt8EdfTr3F4RUPJVgTu12ncp6sDAdaoX0FG+wugeAH
GSjALaIovrFC5Lu85cYO4i5qTQAk29nj2N9DH9/4qv0+PnaZgPNDH7uHMXaRmuE+jyDM3R9HO6YX
wsnGQxrA3PP8LJiJG69Cl2/GQPsZbTyOF6cpOGvmESfglRyzhTk21/rkEFBUWSFR2BIRq741gFWO
wzPy+AuNz43rJHToFLR510HIFqWJkn+7yYzya69RzaddtxCe5j5gEkPMmKBDvFxEuXAvjbG8RzoL
Geqm3Jzv/pkVTieRBAWlApKNmJvtiffsdyUoue6P823P9c8kehRxQzNbY3kBuH3hUXlkbZKFPdfX
qs3vzz9j7v0nG77tJE4Dfne/L4qkfughlRrq3m0XAsRcLW9Kj290wDMbotP7JpDwJykgh9BL8qyh
L7qFYwnZuk0RbwHjBvJ3sM1LJ2WAiFWGu7a1o/ZAYRS3vZs2m94aYGVeGC78HcxkU4J0s9OZZS6s
oplueH3/N6sIF0vlN46WeyPzbTB2YQSrEb0XJvpMnJxqKTFw+VwXIjpYo56FKEb4ZUY64MH8zgsb
ABDgRWl2dGFKzj1tcpLgtM6FzgwaZbU1XEqLJFeQ6K0vOOyGL7zSg3gHUd7wa/ebV5D+m57TSVoT
WMd0ke1V/oHKPlhLpuj6l6bnqxLym9YZSqtuD7jkPgHeDThSRZ9UQdS3863P9dRpNrxpPQHxUpS9
b+LMVUHLztyVWblXdXLhcvOhjLuF4Z+JQa8MnjePcZQrC5LgCjio8sgz92dekvvGk3fnv2Ju7tL3
X0HqPqhTGENEpNj6xgvVC70z1+4kNDiBrlDy9Gk04L6zgwfUs5/W/kJcnmt8chvoxm4otZBWxEcf
bgYdsGAJNBp/qUem6qWg9Dgor+EWw6v62JB8bda/eM2Y+i1lY9nWkLkGYKfsoFFrSI/c26B3RqqB
b9avvf5kAQfwX3Y7PYrIiemVws1j3dTaXZ9vfAJZ/OOkM5W4bYuO1cTIrKivAm+XIFO7kzEBcjxr
EE5tYsQ7iWLZfdO4aTRYtDwkBMaaEPkmm4KVbENrFqywlcJo6vwrzcwF47Ru3qwPSxhlDEcEK+pS
4azcHi5WAMUtVKZnFp9xeuibxmNOjSqgmdgnEM6CCn3cy1tPjsajD0Tip/MfMBNHjMkhwIp51Q8k
aPclzEmixmmKO8MqqjsbmiUbu3fhCVPR9td27Cn+3zHBow662Ip0G3/ilQN4b7HQ9Nx3TFa84Kwt
rMSlEUsyXLfsgYTG6FbAsGbPViK/KbNjm/NdNjfmk/Vv0dGBPpBNI7sGUCcN4OjV+XT7K40bwSQX
MJZEQUC1byNma/sIXG4d2iNdwoJ8/OrwPng/owD+hPdkK5vIhYMD6+HnrIyFF//4xAcO3fumTSVp
oGu/AWktZxsXZ9ZNwT34XSrS/WjifomM9fFAg0n8/jmMdiMIBkkbDU6qgLwj8Nty4MHKC7oriIF6
qwmQ/fnBeJXB/GvKzAgmyzu3VTHSfGwio8sbyCPSPLNWRtsnm6AKAIBP7Mp2VpLHzqVl10GyKim8
6BunBjsALgifC9+BJq9B/J8MRMoQHpL0RibcuOaN5jBONLoDDiE4fPMC1eoc27a0+y8AkDX7LE3J
T521JFulGQ02ZGyHR/AtrFXv9sYWPr3uY0xhIuirYHysG5pEhuZsyaN6bjgnsacGVr+BXEcbpWnn
bqhLfsKx+7bwzJ9gEXw5371zs3ESe8rWSccE5gsR4DfZSiUprAyYt6S+9HpE/Wjw6PuZAvulxNdt
Uu1R0YYyHRC2m8oi5YHyNrvgeZl/DhKzHFd5VwdPdmGz66JHYh5m0OOmqV3rAaiHwgvjzBnFcajs
bjMyRxWhDY7GLnNLYwng9Hqa+uhNJ8FrVAXV2Zg2EW40+wpcRkrAh9bGUcdkmw3OJkiLJw++gxzY
gj7PVqNsPwfNwhYwNwyTeNalyAYkXUIjq8nSuyIes2OAWuJCemJmvU4hkYlvio5wZD68NBi2I0AF
N4nAfuM2LLgFytP7ZA2ifDo/o+YeNolvEDpA5RbrYQ/xv+yJCQV8v9PYYVr1xtpmaQvB06CNzj/s
FJI/GLUpwNGA3HmdQr93n+XEBjmBWiFsJsTBSeNTmc8b91A+ybdlA4BLYsZLevOnb/nosZMA6GWc
wnzbNPYcG3UNMgmJX1wmu82gPfsIB0pkzATxbiFx2y5clF5lYz565iQOZlIYgexdfJGCIV8tRHcJ
vDS/h1mFFcZeAzPmylVsw+ve21mp9LcwsfG/OLkuL0StyohlJlsD7Fqiwpq4d0Xa8w3cCfhzrEoT
sMGhOPCOEagt08HbpJUoHoc0GR41C+jjCb4bQEXVqa5LAorCMHrVxsk4i3AczC91F8O1dGwZQ93O
VSHk1iqY5ZTNwVLSuYTLaLA9P+IzK2UqWtW7JXQCMly1fS81Q9+04Asda2dhPp0686NOnqxDp8sq
IYdC7qG8BUfKoRyfmDWCe+K0eol0PTN5pjBERXMKrTkh95VJqF4NwjauurrNbxM9DvCltSpQwAId
8oRCd+V8r80F4inAtSIJM+y+h3BOD2lYFjcd5i6FAUxLRohd2jwhXxxXZZvahEOhSiV9sa08vXTV
2N3TzoP+fmc5fhSUPQ0RTKAWBjkcqEPVhvEsTdhen3/RuQGY7EdZXeFK7WJ43dEbDigKX3YpfJg6
7Q3h+SfM7KpTqntiFPBHANR73yhqQnuPepfQQu++1PbpckLzv6dP+9+LEgi377c+ACehTVFKuc/M
gTx4rQ06fGJlANwZHPY+mUm/OGZvl6GZK/PKJ1IvXYhmvtA7ReY3dxbGacEqbI17ozJvM4iaGrTY
1pa97gQ0ms734twknkRAsA+bYYgTufeIqnRo2Vl79CF0AUs0nSPDZpHKfvBrJlAuygBJ2px/7Mzq
n0prBzgN2n5qlFGeJJ97RCdQis2lRMtEsvLPITs99U3HBczvrbiBoaxqrI0OrPwouSYuHMFiiLC2
At4Jbpu2R9Zn7RpFK4hJWlUdFWUJAglctRaVxGf20Km4lsy8JJFwFI8478gG5AhzpwOKjcZ3rRsx
qHQ7yLjdCCh/rWHh7MHkwRh3fV14G3iE51tLlU6UFwVk9MFDe6IU/y9QrvdrUXKKUYxHL3FrCOjs
aK67LfhuzbZPxjYCEWDJUmcmDkzhiZgzRZdUrbGrcjlEgUj7TQBc27aN+RLgZGYuTTGKo4cbfTdW
PEK5YJ222RrU2YXVMdf0ZCJ5JzEN0qNpxcDp42HSLgkdzrU8iY++lLodlV0AtFG1+0YMOSTGR2sh
Ns70+hSKbAF8CrQgzgqxD150bHU57EIhnqhosZQBm0kgGVOh6E50NdXQndwrJumTzwT8r2H2piuo
0bcaGnauOAatbf/wY4jsh1DzHx7dXprFJgsqc80y1e8MEwmfVUwFvn9hyCZaGH8u/snWX+S1ckSC
oq4PPPbRFZkHm0n4FWYrN/WKMNElX+cFk2FJMxi4Woo77QoMZmMJ4TBzlp1Cm0uRIzXYJnrfdp87
q9oJnAFQ8gsFu8YGHNkjWxGAuc4H0pmRnqKYRc/EoGFttKsgULkDLd28Kj3O916VxgtRYiaITYXc
XOY0vE91EUFquYawJKshkO9pK/0EI/B+Z8MKQa2ldMyFT5q7wrmTK1xit7XFswaYvTFzI5H33g82
qPbRddmwZiXo7JUBRZNUpVDwwW+2+2KwMmioO2JNkUuACUy2aG84swm7k+k02q0fO26rImKn0HFt
NlCzQYFVr/JFm51TUx8cVqdQWSU0HxMmisgwLLJlOdXIEgSZguoNRD/T0BGBfwl+tLo3fJjabxLc
cb87rT0ugf1n0PhQPnm/YRYaUIigrFVkx91zTOs7qXvopT0AO713+yJqm/LaUnrv1WJbVvamhq/g
mMot9eKfWMGhReE0YzAIGFqb1DCalesh6ZKHEudLoorIafKFgsHMZHROP3+ztSOSwBHXrIqoh+Qw
XKhFdYQVuE/h8MJ+wHRQfzKCMViq2M2dJKYw3dSw+rweWwyNU8BYqLbToVqRJmbfM2Acr0kgiLVC
6c78QTBpv5nKNNkKG5xV7sDOlxuzF+3C5f8VTvHRNDmFgDefDgfZhGeG02PLwJpbQXmucWHbZbeh
BCN21+OodgSeDi6osAP3Roj/WUCglQ2w0Q3pPyPp8qNLLTeGZFkKOq5rQweFQVDH4C2gDnacNVuc
SMSOYdNYQzMtX3Og5zaMuDzqGM0umqBuHjsysHuVjM41hFfhxU1zhIOFlT8TzKZw4rqKKwIyvIwG
mKfvPB4XO2mTLDTLbAnkOXPefdVAedOJDaG223aGjLhVMmiFp9WejNoJIaVLIm9IjCsJSuid0ZAl
6e6ZnR4M8ffD1jtGmTMIAuex8xWS7d5naHMtUSfmlsMkVOYj4CdW6/WRwa30UHLp7YndBxA34+Iy
ZVl2awvdLaQu5r5kEgoHzoQFTmsRWTXdBi1mWpZuzm9jM01PsbdByduRZTGPUtT8zfp7ikLAr7U8
CW2ZnaYDVIK6yHda48KgjEKZRo/R+dZnZuwUe2urUShi5CqqkTffZS1Va2AE5RZ6L/7CB8zMWHty
Q2sNWcINF2LKgHjx6zIpCFxBYmzBYhzHix4b78GwGQ8LV6mFgZ77qtPP3ywSQoRVdy4BSS515Kpu
PEgAFY1hXMVl2tyd77mZfXWK0C1UVQ45Ya8My/YShqrJZepUMWQQmyC4dPiQ/03P3D9OhFOwrjBj
FgsJYnbbi4pC0XtTAE+46WCwA3u6hIS+5tkW1c4daiEHv35KxmbpfDY3sSern8FKlgVwtY/guWHs
nbGzNwaklba/1omT5c9sBQKFN5RR0g2HlNAtbpufSOLt7a5cUJSZmwuTRV8SJ3XdsgdFyHODqByN
YK0hcrOSWbu0y85MhSlmF3aYlVvB2Qp7utGu+rq5he7TrrWDMVRF8vRLXTVF7laZAbZwgiuRxE06
srTQWztxsmcHRbU7J9ZLECLTeX3vDzbqqWA4MikdZyCgI7mRNS9x547XHGqwFTxzTL1NWGPvcXWq
PslRF7sYoJNDYGb6kEKgBJbdRRw6uCeL0FSdeoL0h1xRF0pq5v0Ql9uBFVumvucjMkGwnaAUXnMj
SnZ9ERw5DHpFLiNRXULIZGf2dDMOXugXdB2k8Lnvio0HBgkt6lscI3ZtKy595j+6+B0bosW+GR80
qWG+XcawsnbysEdZzoTPV6o2Vg1b5S55geULKJk1C6EVhkziKZtSAsY9bOt6CNNhPNRmGnlJeYlT
xIrIz9nQw/mB9avMDCCDSfcxIzn0L56TCmkQOKyuUvHJDWD1W3s/uDQuyhzAvBrpa2MoVrD0CImd
rQZGtrY2XjL3E6niU+np4GkTQLB+V5zIWSdQTcE3TndXjLpbGQK5JJi6rrqmOtJxfPCV2kJa7BqU
9C2zDwX7xi3zJnDUsy3q70N13eMkY8DmyyxuVPHTZj9SyONmbj5ApzXbSTMLA7MF21+tbdGGMe4d
NLd3bdxexJ58QdkAgkZ1OJLg4LCdC1sL6kQdzUMdPIjSWzG/ga/YbZ5+Jj0LTX5ddNlDXtmRGPMV
ow8WG1cxnMaqWobafE69ERMBUsHC3TZNubdSnMjS0l0nHhzokKBnOJ77Y76OixdVNmudQ3MrvgXL
cduczE8qDuVC1AhcP/Rbvhm8G4jMHVSR43CQYlSGbxaM6ipD7Jk17DO/vQBCftXGByo+Q6Z/4xZ5
RCHxxyEPq4JvsL5jRrduyvGu8b2wTlmYWJ+ZeDEbC1XaY0fTQ62uWQBMs4T3i87ktjOOQ/foUn50
GIUbxZeC5jdW8sLVF54xzMnrJIWIo52SNY8jDYUOHPWQJIZLpHb2ljl0Kwhnr9QI5S6vQyCQty1c
Txr2gqJ12DHngjtVH3WW2ruYsi4sUEns7nyWpXAbeLDlXWlktwwbF07reES9MhJ7RwK54x60Bml3
C83B6zaoLhqfhTi8wz9F9uOKdNnWMap1L2DbHnyr8JeD3V/YKrkJ/J+dJ1aOolFCyRq6cJjUBSjD
dmjXJhjMyM2l6ZpksI2FIFYDnF+cbgX1o1qinO0GGg5E7BkcMlwhBP4BZIZ7//8Rdh1LkupQ9ouI
AOHEFpL0Wd51bYg29WSQMAIE0tfPye1ETMy+3qvqTJDuPfbHYEq31OMWCpc3ZEmjsZTtmLnHDqYI
HQ7++YHuMa3XfgYhP7yMeVoh5eTYmzTBEgrQcEjlJUKUnB/zMmr4gReTRxzhE18KFAx3FeNvMyK1
0LPUXbsExt2+/wEUWQZIg83pYzg89+3TTDvs9u5xyP1uQaQVfFaXDYUyGwSzjUIUJj/1Dg/rnJcr
63CD/pqRD9v1ft/Gy1HNovYrLM7DBpH7p4nN4+b9r2i9IpkPLPstdE/Z+DC3bbW1tgIy0hXqdxN0
lzkAiB4X55zIszQIaLEgvHxaj31UG5LvAA4hzIidkXn4Jxqw/CJmvDEPefpHFbIOUlj+7B/u9L4P
4r1oo0MsNV5W/ZYj75wscJZD+DW2fLeitS6wSY1Iv7++Q6CSpqYMob5UuoSbo5zj96FhVTjg5Un/
ZOLfRn5xMpdJBgYMQarIE4fOA9+obzdYz7bmOQ1yVm1u3DdZXOVjv7fFL2ttFVL5adnNeDgEN/x7
aWldU2Isx3NaZEdO0iOQ/F0bjse0/6KRuGyMHlL9SxGwCJH5WbxGFbQ4rzQmSDGJqpk259l9jeNy
UPwwz/2FbY+ht29mvHUGbaPDLVibbxvCzctxz6Tk3CGbbei7W0hCtG7FVZLglHOyQmZS2aExSmlW
tRlwOmL2MaZJMU+PgQuRivlQUGz2ya9Nq7JHN1KT/NwR1VAN+6D/t6mnadh2Ud59sPYrYVGVoemt
oOlhbd2uUdBW4XlwYrhk83LmYby36NFbO416YlU7/kPvxbj0dy+7j0GR25abcmDr1Y34SoDZnwfe
VWpZ6lYteCVJGRukPyYYf3FUdLF6bEbzO0JwHuF4upd5xSWx3QKFY4LAJ722J9Q0IsU495UipOKI
zMy37MgGiZrr5tvJNz2htwq1E5x5JDduFU8BUOTzD2QLJ7g3K1iLD9C6V5nBRiiK2k9bKePPcGUn
HvcgEfonG8JVxiYomS/wjdYU4zesD0goQruZktUYk4Maf5Plt1Zyz11bje0EEzSeXAyaiCvEAXdj
Gr+6FX9bjl0+fCNDGuoSQSlIxglpYT5FsYgFB1u3XiL05MB+mkoohA3iry45EoBoidzV5gGVleRh
aDk62m2IjzC0aQpMjuufcLXhK5nQi9yQbnhpUbqxVwb/AkjHpUeX+zZdgKst1y2Y0niXDs36ojmT
t4W76NSivAk3eyHMuQXs1O/WifCziDKtS5czZavECXbxJjUT7nBbwGASRfW20ByZmK04wuMFrg/u
ruQ/KWRxUnAF4c2EijAtQylWWo0I80aZdfrB0Op5NdxPj0OzIYUhVXn/xrcOaZ7BUY7hNdv0ybBA
XUwM2LyaQEg/uV6j5ggK54PFjFQzeAlrBPWFJdz+f/SwvbuC36/P3tYDA8Su4j8oZ5MXpIijvZDg
ZOpFWDIPg9sk/4M46iExTZVH/dHn06WfIl8qMe1t0PfvkoVXm+oaqC4+vj67Qs6z1mhd+mKNAqIy
tet8CxO/n8ESPJhtfQTlO9RbCkpYevm6jUhkgF34Stpl35JFXvrcmiodCS0jT2akQsCuJuPwF0wj
da+QcBiq+bktqC4RipYgb1W/p45mu1au66VFB68qRAunNA44Vdj3lfNPYYrw1EVdgIT3Zadp1pQQ
ZOPtEijeGuxnRKKTUPPrQpMrymBOcZ8He7g5vgS9M9V9jtsza9FWDGEMSMEMuPwIBQ9CNiNplgp/
Hf6Hg3xZybRDI9Oxj5InZNY/jG1xFHGwG5bw046dqBy2qAi+3CqiKA717hPUXovCMvo157aAhhtx
YXQ8ITxBw6od1SPF3IIU+riVe8HnC53SSweUnCrTXcYpvIfeum8xb9sO2VFnPie65LI5T10bHgNG
SkCR740vWKXS9B/82g3i3+cC59QwR2VneySj2BCN0KiJl/vc98nfXjhfUeTeHTnC9wSUh4y3tYxR
AY8kdCqhnioGzBVB47extDJGZG26LELvIeEm3csyqVxXAU2wBE3Rhmurj4d9mK1wvsUcwbZFzLpP
5QszIJ7VuuywOOAn+K8T+ZODbFQoaOrR71kE0XNIXXxBRRmicuPBmBFzN6ihcsF49Sdv4hZmvV6O
iNP0Chmc3mbxLlYB3ctWh1c6KEBVhZQ5OP54vtEICYFmouRlnuG+tiRFxg3+BxXelzbe5w1dh+MK
7ul3RO6srpUO0aTarNmO0BFOjLb177CyZqoK1rUwlfS+OExmGkRJwykU+wJFuefWzEEFFBBHiOIb
eBQRtTmOWWbMBdEPaqjHNjDoV8CnZv8m7Sr5gQaozUtcTNu9oj6q53j2V6hkUUa+pai1HTVHEU8Q
MVgTUrtJPIaLsPjZTFaiXXXd6o3f5KLEkfJleVmDCZ9jvmZDdk7AemCiKeDCucfntiOOS0Wjskgw
ow4Fgt/jIphwvbdj058SXQz9eYlJO5/sBq9rFTs+Njiq+dDvBdt8d8jl1M015BY/uQp75PEGKt0V
Dk0K+4Fgh4OdN1Cs9AzqGSS5IlTo6Gyz8V0nUwQAo1JKlQITDAYNjUhQDbVPtaK00JQol/XY2CBM
i0raAoqA6H0MPlg3kAd0RyLJdE6i3/MyImfFBbCITVGoX1AK5sez1oVC7nFyrytSYLmesiaajwme
5wPyqtNLynKBmQXhf2ebJx6ZPdFSXDh0nsc4NfIdVD597Ac71Uy77WXAF7GVQ5Jsz1nTLUGV6aZ/
7HvUJaYLjw5zFob1UCzTkaInAkufix+SKR9vCM5Ru27b7KswEa/WxIfPK8PiUoW4yfe6F+bgmDNn
cODiojOCFK1wBHZFqcl+VhmhoaSL8wfknuo/W6B13QNcx7+JZF1F7uNkbBODYvOB0wNKBPCEdWSe
9jlk5wfdsBSnvnAPTZqYi+fxvM8oomENutmRpZEm0YZrAIGEmP3zdIRio8jb4brKpMxUh9wneaKS
Mll2XYQg8LG1556P3evS2ubKupXtpc7UZRJsfWN8avZ42tc6DdsWb/oadv9hvlG7RU9/nFqGEvnX
TxtKRTHWg+lMg2W5uCw+m07goJifGVYQhF5vpFJx43aRyyGcH8R/kRtuber5t0zX3z5vsJuiHWzH
TfNCyDJijR1/ISWMVQv3bL9m83vY8r6irZoeRjzB+9kWDb6i2SJbIwnrED+HE9p8SnSyATTvPgLE
vR2nZkkh6M8wn4TRqZ+y+LCYZT0SjnYKOpJ2rzt/a+J0uzTNghRqGrJbnwteydHHyG8RP2ODU0lm
/BMRvsjVW2UPi1ZhkWUl1v3YaP3YohP4Sufm7rQffG0LUuwmKEpQgeS2nWVLsIsMJvF5cK9rkZp/
Ra7pe4C8RrT6JfQBL6FDA/NEq7aTrJoRj/26DVScig6rYe9nWnmW030/xVmdh7J5aWC4vyQTH0u5
4lOJVacwimaf/WJCxLZ1TSXVMP5qGAlQ/EH8Ph4msUevTHrosAq28CtVvaPJjmLSXhIsniQNaBkK
VFXlkI1V+RB0b5bz5jZLRw7wEHYY4huOyO7UnqG6a0tQ36qcddFcN6LEmQzT+iL6ADJmRhmwEZ1i
nWMpYJnV/7gByjvYYj9nFSvwmHJ67WHGOmmi/cH3aoUKZQpw2COEJEuFvgVzNlYoKrMItrFo8KXm
TQ8MX4vkqJoRfje3WtTDLDZoRMTynXA7f6ktzOFMHx/l/fxY+nWo4Dqzu4znSF9Vw5cPIMQlKQIM
Rz6yW+NNdlBtV0BqjQ8Za1j8EK+DvIUGxre5i9OaYUV6DE3Br3O7xdeYLWwHPpaWqGyAfjZFEX3I
B4aSukgHO7lNolqz9VORBGUznd0qZKTjVkckXTmS1e+gIl1vHdP/KR2+LfHyvEXpXEWNehLL8je0
Iq4x1z8jWSY7do57KD47XUPUIN55WACKRrRamcn4XdG8e01g7KynKLe7flHPs8EtqkmsD6nNg8NU
TG8tjsQq1sBU8A9ByZujY+0GfTbzQk8rD5s62FCUKXy0S5IGry48TmXLzZ9wXPyjR9dk0TQxMtZI
/xG1zVhPk49A74XRcbXsR2RLV8U9N49ujsIXK/uuEjLAYxnRk4C+vtbIIKhDkzOkQHCJ7oD0Y87U
cuPJhq6qOUIkzzYmxzwaBsz764cB8YWOFnRwW0g4S2n9JeLyYRMFxS2WLUe7FFm1NkHxoJhhaCTw
pyQbgosoVrUbSHSEbuyHoYGnotrqK9SQ0PQU44hCKEX2SR/RQ9dJejEBbhFBo23Xe5GUEZsfMYed
8NpcN4mzJA5w3hlC/4kpME/445/6fL510aTbox17DF0yQ5FCPnX6EaAPaeuh3TxDNcf2bGGjrrB5
Dc9x6td/WCYIHhCk9iNCnC32N4Mx3d2F6tMJ1dUL+hWGBpn5GepsS53r5xAFtVXcueBnGkleiVgl
L17oZuc3FpSwIw819tC1dLZbT4Xpi12sOSZi2LdLwgkwtzHiTxtcdxeG9+J1DL17x4rYLZgtlmnd
dXMc/csGhIpjJJjKQYn2ifc/bRqPR22xNqKv2h82FwID1FFSOUdQCdyi7RMdV6wqMDxddKcoxxgf
Fh8b7oY3dIIs7wl6CPYyWiGVZsGdilPrsyOb2hPJUXIDCmX6b4aa994wAuGb2/oWueFy1ZfVTNiu
ig4VJGBlpfyVMIS50Gkg+CXxhNuEx2GJ0vjg2yStBnLXQ/hhmuiFD1q/z9OYv8wTIv+jjWQnM6Gx
YesCcoF7Mt3FxYLTaBUuBC8PHPgD01cBM66hTV8CcHPfSMyFesejKBRmFpcBvolsA+f7hhWgayXY
ZjFhnyt9l5hb4uwKIYZdUpwe6FyLfBNXKFYOb4jSzp4jhq+uLjpXHJDyNx+juRtLHuEzv29jy4F4
x85DvpE67ySeQpToyssQRPm7T3oICEQogBuGzTx+Ia4/+Zf5NFsqrmHPx3QD+CtoWVs3YxFeA+D6
7zpBOoRF69JvSaas2y+r1j1YUQFMb+Qbbq1koPojEmJEiz2FJWGH15i3FWzzS1blHaJXa7j/kVrh
h2Ibn+FFFObWqz64QBO35jB1K4ZWoYyPqpSJPxDw7cVhpT7XN4eKreMcxEVFpMhREmbzuCIhPuYq
6PLmwY65OkejFf8yiYWjpKyXF20T9ldYO+8y2fa/2g4OexQlIoUI+qDG3sJV2DMunAgLcX9POI7j
dqwEMiV3liAlDzCBy6K6Bc/flVMe9Hi/JxHnj4i0YB/Od/I0OzH/nbmK3lHPkP7bbJzvgrDnDw1j
/Z7xcX3Cxzq+Kklw4akixn7RaokWc+fKGTnGYzlq3xxYkMc7ThWiSFSWPUCZT96yIFEfaGPK6hli
7isJovhzUyn7xvgcYOiN2xTrHeB8XsWeejSeTSK7qpysOH6pDr5nk+gawPJw3OC2eQo5ghFThJOh
krK5prLzf9YihCEccvmrb9BQmqarqa0QONvHYitQVzWpv51Y1K+0oBR/B1v9smfISMekvQTMPM0y
CXUl8zlwGPVaCXumxCBqN/ZH5FrsxqATe0Q1k+tWjGsdoi0E17n9TwC1wAWCSOTSrvfMZWjEAlzn
7IU6HDI29adg7NDrl+oRxbqbAfQnP/vG4RFqPleEovZISDxCOcheeJYvdZdvO42VHG1vxJZMqbDE
N7qDAM3u3V1ZQ8Mcv8DSK4LOn7qlvQRDNpS2X6HGb81+dUKgXH7FVdNjOdnpHhf2DJ3rRfoQKH87
vndLc6BLcET/JFA8mz/n4/gC4juC3Vwl9ZJ4fO5bAbAUYxg+6+95le3zPbajJ9sVq0Q99xY9JOvw
L7HuF0mi197hjyIj5uo+2aW0vTZrckXTz8EoxKjlLjuHEntxK37ySB6pNUCGgBxDTWI9NitUxyTw
VOjlYrVEux49klyqqyvaoeRNi5GW6AwwON5C14xgPjqb3FTwPdqL7YMPjfY9ADbga9ElgegNcSia
4TuXTc2m5CoWwI4bqn8uc6jP8YhX0evDgpCNzLoDTih6IJBMAz3cx0pgG9W4lePHQE1BtXUY2kHg
ZHip/cE5DrWt1LdpmS8sQG/tAdCq/UKtmx//H6I2iun/ofL639E7dJvJuOQZPxZsREMIqkSXT5S9
uDpfTfOeUt0+gP7EGI+ahOVl5BSReYIJ87eXvX814xQcixyz4T1zOo7Kuxjj0I7dhir7gRPkn2Oq
vqqVB2S3tCjP2UeY9G4qLsJkT9cZImcnA7TYY/efLkiMmYMSz+LyXyN7l1VJF6NlGPZ0+ZROXfgz
5CY62UaiGQ4AGDYlPiUg7gZvt+9+68kr6bv2A2HSGUUu6FbgVp38ekq6ZathHJGIRInTl0Yn4TOO
ULzAwUgrCZzyP0Hnvp6jDRUZGImCxwWaUJgSpmacd8sUo7KFzLrFlBQiOVDICHdRGoZv4zC7pOz8
gsi9iNr3YTDNLchl/DbR1F/dIszj0IYWciyaAA0WPg6SCmCxvQx5NmLKNvyGP2J5YgPwVfSihOQ0
tvcf7SFP+0J1VXx/uTTqdVLoAMqtHYe8VJmzR6kQo4iJFT3xkZjiH+8sfBQhn5dbBvTucYv6+HPK
E3ZkIxZ4TCeFAXsBUenfQMvo0kE99VUYNnzmruuf4zmOD0U2THm1mC29pokLUHA3Rd/EEqyZSZwc
Gs3oQ9KOscE7EE/XJs5BZ8Et/x9C1IEjK3pOWM9+Wth2wFrBK/TE3Ty/z2nsPkKXfGBkZaegheil
ZHnb/h0IUmdEXLgXMq/xNdc97pWR5espomjU2eCd+O7B7PclN0PztrosZRXpTPJaKE2fihF9XjiK
ZoMPeG27s5lWwOWsiBV+KnRQ8W7tdFPO9Sek7sePTRpjsWwdPE48jWSK2MkITeGwnWhfzsGg9r5h
ybkhLq+bJN70ka4hdoOsmcHJc/k5F3GB05ggfaBMMMLe1/Zi+oDYeP7N3dRI9DsNMQWsvoDyzYM5
RbMMj/Nu74YQR5CEiWq3zgXlR8mS9BpDJ+WgUw2b92wFArJvItHcSKxAnsYS936WOj5VgZunZUeS
Dahr07mYg6MkuJR6pc15jqJsK2NL5xvM4xQpMkSHJTTPju7wPNEPOlGPPxo+rbQUyg1HJqZhgu9x
ay5iasSvvM3Skx/XBmzypkxlWoxRSAAviisTc/NqgX/fMyjYZQTbdeFj2p6I7OJ5h+arOalQIUmX
48KbVZeIO1cPeYaeDdksw+/UevADKJQI9qIT5v6NxO4fwWLwgRiEoc7z7K7r28yOzz35B0gjRJrl
FrdoWR11/A6yffqtIShkuyhgwzP0APIvQjeaCx47FC9ldxseGo7ym3UjUG4/KACNmNLhHqB/EfaR
/B6EALrPtPcHg4numAJ5DCrbTvRRw471NkfCfyQCoDSaMaevrYAaDkUS0wfx3cyxJXegGLsNVxig
PNnxUhks8VhRSLqzIFqPgRcRqZd7Kz24qY7/gdhq3LsoHfezZtG6U20UwtNkiP8kK19+lsKTYZfa
FlPbtJj1v0BSfsLm4HEni/4LJrRpqjqHO0T7xP7p89F9pnhFPkXYBI9oxlxuAU+KTyT+bz8UOP7e
2CXMKsyv0UNOaQ5S1nlYrZaB/SyMzEgkBUvwPW0IvS3nuU3qfGuK9y5X09GIUD8Vy6wugerpp7dC
P659lr4KZeW4y0EUv1JbpKQsejJ/dwmYuPv8DdttF96jo8Hy0k3m9yedBQY/1Sh83mkhLn3YRuqE
zXgIoQphlpZ56LZLoaE+B+/np9KpIQSB63yLSmQ6vKd6coidYThGW6Pe5SZyiEPcLD4a6kHPDE3T
HdfAofJtjflYEVL4tBrGO+qpOJwRqIlfpqDMBzVte55QCB3WEU7KEhjEZFAsm6DoyY66/5waZtlR
IWITaa9qzN5NsZGj53n/Q9NirlN8VkBK5hUQS+766SlrdftJUIrzt2hyYFK0w1kwKL7+mvqi+Mt9
5CBkiJrtnSP09za5qf/nQXu+ELF0t0IB/AUuvxgkBlFpHppBiytZMyxAANXXfBfRVa87kxYWFN0d
vm5ilCEjhdcv3Q5ZnfhWZ3yVfYk1K7uRzPq96HlzRppI9ydfwBJEYRfCKjUzh9yCGTfyrgGue+gI
/spSRwZEfbOYmnbB/Iru1b7Dnz8BxMmKzVeF7+OnNgFhhDsieewAXmPrnuC4b9F3I0BpuwE5Yal+
RtJG+BvpnqhKbFW/876loOiNf6B0TM6c6eipg8UTNVqhPrXadQBCubhmkQxPvgf4kHUt8mCg0b1s
SUAeZWfbB2OBXfB5gBkK97KugBIFX2qE/jtaHRV1NEJRGhH44iso/pO+1HJtr8AeUYA8UAKEfOn1
Dnl5XS2yCQ9jQmi1IvsaDatpdlYFwa2S6eG9yNB7tp8gt0ALS+5QBQQLVv/Y8ASPeGYa1pRjaLP3
AVtQs4PeBidiZkCDRRFuyhJMgf8m4r6gpnyDhgJyVzOCOQFRtxWNfBwEXF0KVdZYKgcszUM0xF8d
HbqHvgmg4MG04gA35SkkGjOeBEgfsv5gehntPDNNrQJQUBoFSY/47sTveGbQZmRqnh5iGwpaUtIV
JzQl0S+dFjjSe0WnB9pbpCUsDQqjKtWY7EXMBatDH/nnCcDDyTnroZ7HEDaX68R1XaTenWBI3WTZ
yLkDZQG+s0R5dvrhhpS9okK8qyMXGLyIw/Rix1U8SRT3nl2mwN5GbHKPC7IKP4zTBWQuU3DZdOhq
OzT576nAxVCieSM6jHg39yGsLeDX8ckSRQUQeyTTmQZqVOoitt9GxAHibhirwA9hNWAXgIAln++m
0HW/oBf7kEIL9rm0a/Jqejq9FgQ9qDkJyVc3pO0+nMhwyLaprWkLHp4u6ffqCHBTDtRoh5T4BLgr
1EQvWeL4A3PJWE0Li44sC1u0zBUEw8uokqXfSdC2JX5/8ejTKHgyGRkZvpop3aD8QYx9mWZ9XADY
mskjniqtd7KPF39Fr699F5mclzdngWPXSRP6HCCblr96VEB/NygvfgsgyCUlD2eWlLh3kx6QJ0K9
cFfjMd8h8jnKsZos20mQDoIzW2waubzrbH73eRIMr/mWiwNfjP6rwXsChOkb0Ve4Z5GRoTu+3fMq
Ihzw1ln0crJwBr/PAFS8B4Pf6NGiGTtGsR4yEIA4LPWUzktNoyZ57TmSsjW3C0D7Yg1vLS26vaUg
+0uQhUgb9yg43GBAh0a/0I5/WgzS+4bYAIISWNFzKGMrBwajnui41XNO4mOomI5LkcXpf0vOIALC
X3UUGuweqLT0JLd5qyxcEb+lgH6Ld51+6Z1Y3w3O5kM+TeQWx2NO6yVM2i8Vi+4RnOj40ZjBf6LR
iJ82FrXnNDfipPoWWLvsorvQL4LXC7fOOdlG+3scY/XMZP4xQu30icNTnwCDBjBC47rq0777XtAk
/dCNq9vjQm/expmF53AW/WWdsvYYegi20FDvIcWZaHFsFktOiSHsHRqG4j3CFYiTxMX4QI3a821B
fIRLATIC3Gcnhg+odsvIu12Gnha0K0Pl8MwSgQ7NVvf+JaU4hCHv4j6GPmHLf9yCs0JurP9ZFwl9
zuaWtK/jJQIMnKXrZQlVW7cjAf+bawNhXt+gTr7i1Myo7hoarCFGpHU/F8OzMzOld/5gPJuw48cg
DMFLNLgqd9iThDj7gJCzS/jyMI6+P0IVCfEWdo0uLg2FpcNbtb3ZgspH8KzNRSNwg5Uti+hLv614
CVI77JCs6d89T9uvgG/hmxqi4gDWeO6qFHV2L7NAAkoTLvG1D8x4XoLIgjDN5modpuRMA0CtOMcb
iNdwaZyK1czPYBnQkKS8/Mcmg9uPr0E1CwBhFlAW4uLh+tk2B9ge7LK+RUkaHIDSbrWyDW5SnA7z
ddBzAR2LK4aHdFNqL5rEIzJzMSglmZEXxWc6PBowRmGJ6rPsgoq9FWLKfghuUxDxl2yOkwtKuv1V
gdS7pIqTRyBgalfgOO0NtSeK3qtXkYr7ucmBLZVIF1+fmLfhAek+EF+giXE46ZwPP3xNcLAPTv4L
9NB+4i4fWIWHBzmcURIfyYrlZCWMnqlk28eMau7jWhB+kXqVLxskkwVIxlbCTARBR1uFgIhzYJ5B
DlYd2lpQQd2vVQT0GMDoiCkaIoLST9k2AMHrhhAgrg0iMMKk+I63ILux3A+72W7TsWu2e+3bOvZh
mU2hOxjbiLfNxON+SU38YbJAHQAMuBo2Sn8EuDT+hq1PY8rlAzLd8ICCdp61sfjfj/kjrl17BcNe
/BlZEB8LaJmCM4j5zRwmYDL/eM4tJD1tws652tqrRN3KiW6L+FvkIvhTMOlqsGB9laC2zp4xeXWI
PAdydFuHlkBFYopjHsPmgRqh5pUS3r+PGPlws0DnBinaAA9YAKlKPHm5w/0ljgmelm+c9NG/LRji
f1Ji+/a2TSoASSxH40nf7BMk97xBC9A9Nj2HTb4xIGorROGhjHUO8hp4Q3vCbzU3YvLwjIeBQnFH
TckovOmUgNXEMzWfNiR5g7SBwI4yOkJgDMx4BblVbO9jFLRPI6ConWiz8QZeHfHiYOj28AlG5wU7
5yVnGd7FKSm+c7LNw05lWhRlNnKIOBd5l6BPU9ShyRd3PsNqHUEghx75B7MSzvaUDP3Vth6RXppp
vEMmsqXtNvTPYw5/4bDk7IdMs6dm6vxFYaK8mYWu1zHE4rcmhfgSXrmqb2PY5WIiqxT52gfDeVSp
IG3qgiNKAFoEB6pzAMqMfsRDjAQ4wL+rw6PZZYh8MC14WFhqWQsJaEgmaCvyQoFOQeLVIWyz4GRH
BrFttmI7RZbSmUk57GQkthddQErGN6iiWANwPu5Wesxasd1cvkJ/jgIGcXBLE186lD7zEo1GCyg9
wy8om8MunDXNwfVN+hQswkHYG0Ong/VPPXQI73xmcxOdxyBGBFq7iTunTB7TVJp/KShTfUssJY+F
y2ZEWcUm+2gXPf9Kooj8WY2c9qsougtOb2iUk2gd5pJb0Kp7xM97URkcqX+1m2AMitNRXlq3pYfR
iPHUJrg1t3giv/6HvDPbjRtJ0/atNPp4aHCJYJDA9AB/7pnaU5vlE0KWVdy34M6rnydd1V22yra6
zwb4TwpwWXIuJCO+eNfMPXVShdgVUDwz2+mNRGj/2k9Nf2l1cbEH2OcJynxJ6xb1bd7RTJlmGz5q
saMLZV7FSd4fOZegHJFpOK5TTAgbTpsDuu5ZHQh/MNYBpV0HofLhqZqN8IZpp93MiW+s2iETF3Or
o4+0IYpoqS1fr+NApuyxEdWPMiB6qiniV522Np5gR9LB6+dZtySkTJwRf1c+Cqcvdk4LOxhauY0I
DuvKokykDW80V9fW4BbTOtbaviysgU1T2cZ5Ty/51nXNbt8ydQ0AOH57RYLbfIVnw1rRljLex5j+
/CW4u38Oo9UtWHzFOlWlhyyjMhRuzjK9Ko057NYx4QT+oqU/FaZkRG4D/1Wi1h/NtsdKDdG9HNRc
oLFzykfWQPNqAFvbN/iUriUTxFNiUYKjESHfeH5vrUUSqNtWx8awsmoPXqQ13Xu/TIBfw9xNz8o6
HYhhiEmGbUtZgD9qB31DZa7TeZY37DDy2CRfBSRZOD0KmIZuNXPQWyJpTE4zfWhtuhSge3ByZ5ca
IwX02sxv4i52EHmhLEtQfp1lY0F1OovkiWRhEZkz64jwJDtCX8VfwiIn8aeO55cUHTgy73GWtyDk
AWLrfloHxWAtonqaX5gmTwyCP6xhJ8RaAMSuYtMIVsotvVXeN9WWpjhx6CO4ViheezlAx6+LGqGt
qRs7XUytM1+muCweDNbBaDl1ZbKNnbHfGFp3V5hux2sKYua1TsZyWHh1xdyVghS7Ue+tDRMujbfS
xdtUDaThpnl2qQ03ZJH30uNItQfBia5IHlpvBEmPWoB8+PR2ZQTuxEzmxXdxng+XpOg2oFY9gtNC
cLKGawYkKsJ5HY1p7u2SEtgO/0OW3vmh0b3YWLLOgzmsopU5cMdeAOQHTJ35oJZt5QAiDqnoruqA
qXuZs2/w/Kp401rg+8PY4DAgSzc/U4nfeWeGYyuxqkphQZ4LFrNee9m100H1ttJy76M0REJKXkC3
0AhwcKG2w8YJCmOXm+2ww3WH6q0D6TtPAESN5VD648OQmlBoWUkejKWVvAT9DW4ZiaxjZmN+oZ6N
GYjwJWsdxiFmwyJtEFFWbpx+AoKMuF91Ah03uIm/NW326ZUfBWX/mRDOZD0G+GTMXsfOpunJesZa
EdQx7E8tLryk7sVCVxjK7E47N+5QTf5Vaxjmyurx1N45vWv4m8iKTaRsju205zA0MyCg5dhueNvj
pHmO43nccsTmVG6PdM9fdKPptaB/TfZoGa4YqZSOy/Ce6gm3WvWpIYF706C/QIANhCiMUzQ+T2gA
tr6MYps52icDbYQoOKv67HSMlxIXj436wtAyWuJmcOXaDM2gP3fNYMp3oWYP5STj2yoI9yJAdmIg
+ceTaUpsjuhdYp7KtPYS/AVWeFFLVEtHy4nL+6AG+FgpHfnFKpnQOS2jMgGE9Luo/pInTWeuikhP
em934A6HeoTyWTiTMVGYnSt66SM9RMQtR+5kLNMop1TH8echXtiEU90DDMbDslYM5lvXHIvhAImC
4iQcBpjEMq/wi9mYANiR+y8o6oV6KhII7kXkVwaC/jyWydZxdUTModVX877vB+s2ZiAzN1TKpANO
ijKbAT0027KOOrGKZ21fzWHjUt5eUpEDVNbbx1Gm7rMtGRBgAaf4iiL46NKZJ592oKLA1BInG91w
7zZQdA/IPdKVAwq6UkM3Hewg4IgDk7XxKN9xlihUANVH0Uj810mC4UlkdrnLhRGsFSMZTgI345yI
DB5ZwJymm0bP4RGGO6kXmhvtgM4u3I6Q44AIU7bpLDmHiEjH9rJWUePuQFtCBO4octe56OunRk3t
K0hss7GbQFCKBPbYh1BCZEGlMSiSnZ6ltp1MCzdEIVsZcl7pLszQQrtgapdZPI6/1eJEvnbhYPKs
FvHlXDIMxeZMeE5jh9GWRY5aV4rptn0yi0/RkGChgsH8VEQpyd8OOWQXSVB1n8gQSa8cntJj5CUN
yKBXv84puoqyi+cNCpgYI21iPLEWVtGSRqhhjaY9PUTaGziVwdt8EgmRDPPQVq/2HEIsWDE8O3IJ
4veYmNzEPhe1Mb06QEBy6eixukfAeaqhGvFRoHQ+agHCq8LCO4Dn9C9sCgMAqqNZXrhI6aE33Pq5
99PoLHVbdDlD7pb2QkTW8JGmZ8GEZFNecoobQ6OhJ3C+Ds/9a8VRcLblQgrU8XoR0aMHEGVVZ6AL
/gFNTZdvMD2bt23RsWYFXtWvZBA3IZhF5K6HOajWiH4U4LE7HxtKvc8nYiRfZKBC3mROHfbQG623
qGO7ORTtyKpk6wpEJoBdK4zuLOIg+pvN9LUGAz7tiBOYeRt6XrcUXla+GL22n92kjA6VURbPlKKn
L+TINru6H0lmCQLXWHXZyb701YD5HzXX3/2wbv67EvvtT2rr/y920p8ywf7VTvyXTvrL1+o5+66Q
/vTzvxfSe94HoDNHKUrfHUciT/5nIb1nfjBpojdd27VtU5mnWo8/Cukd84NwHMfzXX7Ad+1TDuQf
hfS2+8GhQd70pMsuYgv7P+qjh0HB6f3Wwuqalv/GWJwY+RSiD9A7lUl903C7XXH6zfcDoRMIT1gr
2UjbHsn1oHrrYeywiKxsFEecPgoHiM/ksQx0HuziaIJ9Z//awOAig85jTAxySj8PTkdBd6qw0HE6
6V+zCDTFbPH7leTfroZ6JuzFVOqlQOSzq4OkuYzKHnoob+1HQST5hbAcYL1uGC88FMG3c0bYaDhb
5mvKNLCiM0HrhTZTUhTLOL3xEQMdNCqGy2QoT9BYVYMo51pm176rrJdCskUlOeUesxyTJztJtVwD
QbqQiDkDCwlC5qKIXdwjHqXuB1k44lBgEzi4oERnBXbFxyGysvvaLrFztoOPbEEw36gVH4Btpc5U
f7TnUWTA4JHxZOe6HBdNRhEewrg53s2yQ9DGSGJddvza0ZvR5C5yW4b3Xa4y3JKlpkdeRM78qS/b
9izPgVAWWZbHHwOVggaawkX2UKMUi3uVPzqjjT+BjXo6T0TefeFsap4DzM/lEp2DjT4tnABzbOMa
4bMF0D17j0xk9acJSuRkikgEy6xlZhKIaWQjrMijRMMq1Ljprcl+EmrCnduVTbvyutL8FPqwUwu7
5NyOPaU69iivrvuMqWk1tWNqg0dCFq7dPKOKa0xbwlRUbfmcI0OL1Vvq3HquPbvPFlPoE8Mm+pO2
3B6yR9KDu2PaFvomkLLxFrMlGxCa1GnXGl5sFbNCpgtkdfQd6F6fV8IAdTBGdrAT9IkrVpWoRu0o
mA7KL8NtZomhXGeOU1qbCK17tQzjCCuTofusJeAH21zq+/7HXEH2xW2tXmvyvVMImqmslxaMULgK
hHsCtb0TRd3Po/lbSb6ZIm/Ld7eB5ThXyYlLHr2CsWvK5JwukQoHW9XBHLkpevflVA3qM/538THm
ty4SrJuf0yEow4Ufy/xCMZowEOO4AZ3LRXzmCI2WXAUIwJaMAdNZG8bGuiKABh9KJzOxxPlUAZs6
aq8rratlNuHrzGn7PBvBezAfF0k2k53kEMQVpdOwyZy6f0zDyCg39YkAQXoXAvnNrht+iR2rxqNi
m2urnaJyQ8hiDUWubWESmmCKR5goNQExSKwmaZgIgaLBwdDm6y6tNmiXvTUipe7J40rsCqJJZqDQ
EcOpSIhpimrsMQO2E+uG+CFI/Hisr/Qg5V2WlPHKR64Rn7U69y/HQNDXnAo9gKUjKos3ygutgMi+
of1NaRtxAEObwvrhI4egH0KJrdH51JhUw1xCH4EPk6tqFPykSQn0F+Iw+2IjxtjalK0a7/w+cr9w
ZLXlnpEK4gS7tf+YxV7d4HXxkm4Z99K/cedEw5OwNCfLCt4DoL6Hdl7GWekDVZX+xGjQM816bplf
ObLjoXQjtNqQIvHQcm6Ek66pEDPRUjjOc1ykw32RdvqJhswcx7HET+Uqb8KBZbtHWVbJbZ53coAV
l9FdFdYIe6O038y9AQ7V5KN7sKSJFltF9mk5kxzjzVqkWIiNMsbRaXjpetZzHAEaKStceJBve7gp
3pLUA0FstSz1nWUX5SsAsiaxzPNuQid0zpIi9F5ElucPyNyKFwdrHPIwINd5GTpG7qJFQJlcww+U
Kywy9riJ6362Fn3ej+euVAQ6AJx0HFuCGG01VB0YV+dZ+KUTuEWg03CeX6y87w1cgEo80upuIRWj
5WDBtqiu2DlMTipO+lGjC9ph/gzxrkY9Qn8J5vhcu7KiFRocOtqjVBufQybn0zG3shAZ22izgDTj
Fl29kprzmkRVEaQnQ0VSen2D+7JHqFDOTX/WJX0DjxvSm77JAcaw4qMtimAJT37MMAvkPi3rCqB3
TJJj7GVUVben7Opg9I1zyYERYrtAF4iAu1asDKoKsnWIL4f4PUkkQpW6jrF1OrTCizjKcdpMTld0
euEloh/xxgoW0pKA5Y+dbMpPEjp63SurWc251thojfSxzjrUeNzJ67aN1GezmJvncPSdJ1wP5daN
HBAKEi7KGrlo6z1nvt/fWpbG3BQhZ4Y+Uw16PO1PvsAoPbsoUChaeCpEWXyO2461Ysgbo1pAAgaf
k6kQ9iUHPVDF2dTjF1BKnqA2p9tq0dvzq1WRMYj0PB83OY7aTQro+dvkGuYFY3p5VzujszbNeCJI
Pj+Z83U2IkEIvBPqak0XOijKZ9kImNLGjfXt3LLKrHyC+1YzX8lK+srBkGf0sPJj5bovYGmQpp4r
rGv4mpNqi2Nru8nmrjwSia8eQ79D82wyEqNb4WQYutP9nNTVZ3ILwBJPAuFt4hNcTkJrOgA4Uxiw
SKAIqkXaezU/oaPCBiILvHWtrHFNWMR8yLkN1MJIR7odK7fe9qGIroxxcm8jyYnerScTu3pp5YvA
d/PnRNXBXg3zeKZbBPalE+IObmeyOxAGrww+Ojb+Lj4XSNUu8jYyruyB4yxISZesUPlWXyah4xV2
DGtVuMQJLVqdhBfSjU/5DWF6qVRsHlVCl9VyQPe2D+aCZvG+rAI8Dhy8kGDOTr0u6xljjqHzjyHV
SnuL8rRt41X2vuUos5Nk0Rxi5bpEBWQ8yNoMzHFtqHK8QORc2cvA1kg3Qva1kUywonuJxAQnrvpu
icc4vxJQK/cCJbPHGGXp3wZ7JqugLzxrmcfNvHUaif9GeqHxybQM9dglqGsBSkimLmydLOfUd/Z5
7fdnbDDuTpqGmFdNOMJkw1ONFzIq4gJqRVjnkHLtJjLMBo1oiIa+8+JPU9QarxST4nRzzNHYRtgL
yTAl8wy8NHZWk0t9lEyT+VJWEaZcgSpsAc1r42m3xpvS6rK1KHR5WSI3u9IhUFHZEHCIux9Q0Z7G
tRLVvMk6K70gGa88AXrNOd+JeY7l0ttDCUUrAZmWo59Sw8qJ6N+wMjFtOGVWm66EFVdT5597GRA+
MQwDbYJAJ8uqatAjWpL7DelpATxCALmsjz0EwxOtXurS7YNuLxjhltwN/rH05gIbRNfJa8rKZgRF
6akfp/UjFPgIsq8GqxRnpGjqJ98P9HRIG2juXYzxCyN0WRY3CcB58eg6XvQA8VA3m5KEg99COJqt
BRu4M0v0CqvIqtJg27cWVcuz5UdYboXuH2wJKBv4Aek4AHpoT2dkTu1S2qO8HlSFNMipUjYV263j
aJflbcXSx5iPQAissViLucp3g7Dz875Fh5SW8GQLwzPMHQqU5mzKWu8OUDM9xhHBlXVmdUuG5HBf
4yO58MsRAY7V1g5JKJXXP1RB3e9HVPibMJanrsY2jm6Ih6xrhFCtqBa+a6jTu8iugyFyrpEysTAm
Zh+E5wK8ByQ2HuEKvAHLKLnXeJEx5LGFUXaCoAO1EGEGXovWJ2pUt+pQlB0Ts0aHizug3rEz0WAQ
Y59wMCa3n2F/8/iLFIGy11zcBqWGH7bjgtvEJ4PGnoAE03iQD13VyEd2dVBuAxEMZrOODTJo8J6a
RnPeIYR5bhD3HXo9OcuusGrB+KWb11Ln4nzGQriBgMkRrrrinmiR9Kj6ArUu5Dim3NDPxEfCCIZ9
BLJ/UauTlSj0jKuBO/QM85+Dfb0PNwRxhJCTSa2eQCNpuy7RlIA4xXOwEyj4zWus4415rDXhKX5S
chuqtt8GuKQOtChpGyyD0tA+CdDpUjVJzmFahrcpFp+AjtvCvZuBUO+jkyMPlwn1fTWDLdI6aq8W
vcGF73Ujl0Y8GiVzcNrcowrCadWMVfbRl444Tm1pPOpgTtdxkQM+hU27roVseMrBjFe5406POi/y
c2g0jL+YJCAPVI2CJ3PMZc+jcT41cxBtOiGcJzPy/Mc5LYKt5TSnLVmn7jEsbWKhCQaYKhpKc6gu
iUVrmbolwFQnZ8r7fJHcWViC9owR8V5KK9g3eQvgZqixWymE5KTQkDJDKKdzVQRQJT6EBxk8WXDT
2ENzN+HyIWG2zdnkJvpzHVz1H8dqLve5w72xTKzeI7HBRieGxY0IpYpULeKZuqa7iEU1wPxgwEQm
EFa7sqYGAUe5oDbytKotGCzEBUt8wLSMWPuu6YTNOD/FCpWag805ATs+dzh8nRXTmFykVTfDKUqm
PVPp25Awit9Qg097pevhc2BYzG6oWa4MDkXPJOoUGFakzFaOttC0xlal7voy84eVr1yWlIzt4Zks
eUoDHIJs12XesH+ayGzNpYM1A4MlCpHHydNQpxGnyotJ9/2zTC37JsmskRRxi2Y9t0iGj7iXFMZr
dgnCG1J9BdQe5FdVT2Y9Fe29QWBNNk5bdEpyYRt+dKkI21x5yVgcfDvMN2k8N7s+9ufVUKr5Gn1P
cy5GVM+mZtVyaH7/I8Lx/2fo6lQU+nPoCtdz0bRl8bf/15bZ9xjW6Rd/x7AMy1UfSLJwAKJAkHzO
WP8EsfBrmR88yZGBiBLQrVPO+x8glqU++KYH7CUUFAfsJMl4f4BYlvxgcQwgGk/aNmZ97+//899g
g+Fref07NtW8+fPfii6/LuOibf7x9zd9Q55w2d0tH8rSdaVt0RT0fZhhaWWjEVWjdUeDjdlXB8Od
Z0cAOpmESQSfYztPSZnReB3D6Ip25N4IryYxOHb1WqK2TrCeqjKnAKBe/xeny8rnC7DuHKwcIXNi
04IkYZDDIh5yklmAhMlkMzQs2AulTnkx9kmOvlDp1NOD4PCQ4FYcWrkb0o4eW4oYY7ky9FSgBVW+
1tsMetZZuCl6SdDuEcUsUzKH9WIwUwApcBJ6UKAijLXwpBm/E8dofZ/zd/q6aNNUrmM6vqU8/22R
oyTlBZFk7NwNGMvWNFaumgpVQm7FK4wH54D14Ooc8IqTbdg0Dn03HLKuRv5al4hlOmNPAMd73cbc
W9/AkH+8qROdCvHuOETtfX8NC08ZYehEzp1jvhosIhGde6VfrEcouYrwtW/u8T9uoW9vGesUyvgn
6vnXlzuhoi/Px7gIucGs/+rrVJdxzstBLXxkstsZa2haubXW0cG9nK9//XLfxx7+9dXepG0WI8eZ
Ev/FXZq0q8Iatw2fUM8E+BEr9euXelMb8tfXOr2Xbz5ZMRehg+bNuVO3KFbstbWjLXiB9tC5NPfp
PrsMFnqZboxVfTbf/vq1v4eS//rSp2v8zUsj9qu6NM74mH21HxnLh0zf/folfnjvfnObvHnUo05S
4Or69t2c2xuShPZZW+8QTO5//TLv3h+n5PdvPoqatHBxpzl3/WZYg2ys0y2Q7Ups9NZf5b/XXf9H
m85F/ILytfyt/e/v6I+vy+BLWU2amIz2f66q1wIhxetre/Fcvf3J736RBfSP1z+xFd/94WQva6eb
7lVPx9cGG9g/19rTT/67f/m316//yt1Uvf7j7y9lV7Snfy2My+I7HsTjAv1887l+1s8vr9nf9k32
XHxp/vKbv+8+qIPYSLio6KVdC7r8XwyKZVkf2F6kp5SpJPsJq8afmw8AroJCYQeSwj417P25+bi+
ZPVTwkfRKNkv/vkN/Bu7z4/bEeyvFM23t4jBUbKEm28OUieXBPWgnBIvLpDAkED2xkZ/LXO1twFL
MaYSlZJEmJrC65LFE8mZs/vmi/vBivY1Mv/PFe2P6FvexpsnglgduxzU1BySykQDShwKuZucIv28
OCNDh6Mq0CE8zdpwpvbckyika9HgIpq7L3ViP2Qivgy6hHSG3noWp0J5yyDgSzUgq3Gu8g1Cubuh
E+MyiaaHrJ3K5TgnKUEcydFWYXm0BJV8QW6yR8RPhNU+OGO8n/PkkhylfZTlAq2DHnZF1oS7XBty
PXtluwa2Canvm1+lF+yB3VfJHF7XU0MOYrmm+eeuzrtLlacKW2I0LghINsj7MZ9qAx7HpUbZqc7H
IG3XNmrBIjNvJ6KFF2XPf6ahfW+/+Bro+qNv982ShiSZkOR67A9+gk6ix+FIUijq7Ng+Bh7GOx9E
rvKdlYsyokPPHQfV+VQhUy/Uvjxp98RIMlXTbHs1PNtVL5e17PaVhT+q00ABcjkMREQQ+ILusBig
38IqXaUichdVc+6Doq6xBISkZPYd/3vMlnONEy8T7p2y6ALrVX9T1+qd5c/+fpn982Z6s3ng5TBR
nfj9YQqGa4rCz2jzGxc41C7B0s1FL3rqNSCoqdpyO6zApKvGWMZhStqFZCVGV7OJq/A2OTUC+PZL
R17MdkYysCBP7qNT4owGuZaHMPr9YejCen5na4f//HZr//O9v9lkUyz52F9N9NlE5fuxdXCS4YrJ
dIth4RiTUIi64AEN5VPvmg9u2i79PFqlFFtUqsmWlIqcnEN1tsJkTC6qb537TrP0VXnES7wABz/8
+oH9Omb96JZ6M3pERYXAWxGg1nU0lBDzgTtzE3TREcUB8OsYvmjJzeOVd5mT3M666ZdBFJqnE/xS
l9V5WVrDwnDLd0oHfnbJWUK/XcbayhrGlsyqQ59XjAnpQoIFgvr9+tP+9KqcrtY3GymJBy7RegDc
YqrO66w+b1rQrdqd25XsbdLLVNEuI9MlSkdYW04BHCqjOEDDlN+GeQP8ZkZXQdiedQ2Gs5DYWkdS
f6my+An1/q1lN7syUa+/frenNfNHl+YNJz6RWE4kQqkP0nod0QeL8NXP9SIF2ZB4ZaFz3vlarB9a
xVm132RuS1bDOI+7+mCVw97GkuvWOV9RuO1tD92PPBtMTJCApb58rzfzZ5fibZtdwOxbjBlFf1Q+
3orJO0tSkH5fAAU2A13lMXUJehqN+zSEC5sSWjsleVvuETMc2Ihu6VuN0aHhbGgXWWh+TOoOS5/u
P/slKq6c+tClVF6+/PXF+Nli9LaWzZWT4QaTVx3aoX+qvmqRY79iAengkWX43Md6V7blHarwe+CP
cekJcmntiMg1ApmW7DdrQIR21WIahZXFXiuRnblnwxi/oKk5DlMFmXMiJSrLWDe5+U6Byem8/KPb
SL3ZNGavqYdIOPVBVfUmlOVlKk5RMMTWOe6djsKrOZ03s3mo7W4buHgBiayP+/bQgWF30rjSXr2j
o2I5JvWTAaeCvo2K1WEN3bcT5vjclaCHOj6fZHJLC5r5zk35NSj9B7e/erP6F4WR0Ynr19ChzrrA
FUWQtO2dzy2dQHMa95f+MLvrcBpJhx67adEPxOS62GvaAAot64Z2CwHnUi7sYVgnTMZTTYfHhXDL
nEo0GeARLILcwVOQESmTEbVoB/cI2h+cwLqfSueTb3XlYkizbdfEz2ZDO13o62MRmc/wGeUKy+CZ
lwPcDkV/X5H+/es77cd1RLZ9wjC+XaSCOm1h+K3qQH7P0i3iM3qIDrnrv/aS9J2iu0z1R67nmZyd
jdAtOm53U2TFeyXNP5vh1JstofBajWtSVoe0zMwlAef5ktWYyByria4rhg4fS8WqcvCa6NI8po54
QX3WLuNOIa/wHb3lzL8gLCZcZZPkme6+4DxCdyitDqsVaWsitzrMk5rrRIVwvqrm9gb/ZbiJ7fZM
kdHhVPosz/ozYRT4bYqI9KTIo0rXq33k+TYhlEO69Q0svoH9PGMHZIwjcrLOEQhbxtysYGZJ8m2I
umbLynBGmccSdou6Of1JBhRB1zK4RqYoFk5pXPZFe59m6jFy0qcsLs49r9yJrDzPQ2dXReF6HFy9
qSPx9OsrbP9kvVVvdjllNoPn9nZ3MEcG4Cas75pe1Ctajtj0HBOuICKj1dFE+Btdi795KOw1eYnh
iq063XgMKss2Fc8+KWiruBI5If9htA7a9qDZPxd6ZHD+9XsV36MG/xpklP393YjuJ6x7pFMH0xnO
2/w49pdwxdfCyc7KvLtKp3Ttu/rczmtaeg3O+NgPOuBR/ML09zLXkHrhECaGYbCM5t/0JF/U3B4J
+jgrC8R/2GlKz1ySZrHTpP9lIuSTBofExkOWp9u0/DS57r6G3llOSh9TV52h+7oO8mJt2DeZe94x
vfIPyoogD7XBa7OMo2z960//0yv1Zg8O5imD4u7Zgw1fbJ26cm+x54brFi/e3vK0WgYevt3SxGRd
En/P/WiuDAJMT8rY55i8s51IZuKlSO5aN1D1K6f28rVl9+S2CmIBm4lkgHfe7OlN/WjFfLONG5MH
kM8ec0jyVNqoqqdwj3F1umjSUj2EGfl85emZMwET0XZxygrJo0dRHB5xieTNIpJRfO3FSXc75J6x
nCkju/B7SGoULC0yOSffQOYRe9i8M+J87XT7wVt+2103YYeMDemXB2jEdjULkCH6GNwdQnmLjCOS
HZ2oQnLF9EwNSDms+rzw8DrLdJGH9TnF20cY8Cs5z88V5WWLSjJKVxkpQSOhDUtys8nFILyBPL6k
XWeZyjbkRJgLJMecaRRhGnVKanRjxU+dH163BCgtCS4RaIfSdOfYtb2gywrfdcRf1DhkUCsRVVW1
LUF1U3KUAXPgaZCkTq1cRSkEwZQ9eTq6jgdrW6FmuQhExO0b0tRarF1ijw30WiYmBFdQh4DZca37
05xvFgBxvfvYpi0jtqJ1Av94SzRpNpDY4zmbd26Sn6w9bwv8rDp1O0601QGHA19VxfGiaQbYvSEn
PB5SK1yGaN2XIVH76xZ3MWm+TUWyGs7nEp59TVD+Yzrph1jIh+HUxTZHsHRh6u4Jx4xWU0E0wa/f
q/WT0cV9M7qQJUlUblJlhzT1HgnV+9SOfO+k8zwILZ9LO7pWvktLqXrM7egKlXm7zUrNkuiS6zAX
aBVrO75uEPlNSXx85039ZEF82zDqsLZGoyqAOGorvrIIBD/NS3Z7G1DCFhnu8CBtUkbtapLryMIg
GifFsMtq44CbK1Jb1hR5IgMlkezBHG91F4TvPE4//cLk94u13U8KjbtZcaSdB57z2l9Ip8HQl2G8
YHwa96hlya5xr+jdRhLmt9hDXWmuVc5pb8xGcRWhq9wYKGLBFsxyWXETvrOVWD9Zn9w3g4VFfrlX
dVZ/KERKFJJe2JXCSBOSjNd91H25dnnKu0JsnJb4Hiu6eeeK/ew2erPd5mTmWHYGER7EJAyjOzDz
EyYWe2dR4CGqNLeNT0CTVKsUn32QBPdNE5BiNmEYKaS3GP3xbHbY0sgKf+ct/eRs93U9/OYgysWX
Q21Z40H1/b2TZO7SaftpUabjdYD7cZEiD1nItHhFD3RWsFIg+bgVYAFLogDl2mmNZE2+ArnilJYY
Onl2PeOdMq4flzPa9te58Jv3xv0Jcm6M3aGLkOCC6YSfAoZl4oMtnAR92eDyqK0FWb2bOO7PUqCy
FqAt5WisCeZf9paD3sLrq83Ud5TEee1w04ZuvEICepS9s57d5EkpznfkOOFTa99pjvrZZv22OjPA
z6r81utwZPT3kiSmdZMgdWtJi6h0/mSl7achZH8QkzgI0T5LgEj2EjwV6HEvcxeLeIzHR3TK2YQz
9z1fgr0sRsAlPIrvPaMn0P4HW558A+YTjzRHxiC7g22RqeSbyYVVE7FAOfUXp+5wm5bhFSEb91U2
P3iipDaAzU6hd1+InHdXO/Ju9tiu6gA1LMNYN6yMym63X+/M/4gF+DdcEz8lCv4Pwv+2YCH6Ofx/
T35IXHAVf+cS9l/+8fevv/E77C9MjBPCtU3HPWH+1gkXGF6blh+yP1gwvq7nUWqEseLULPcH7C/t
D1DQFLSaNv4IWE72kD9gfyE+OB50M8OG47gg/9Z/Avt/vxcpU/KvCBLefd8V+Dq+7gffPLJ1rwOf
dKViFQblNjDsl7rU1wkOTu3YL998Kde/36DfkZWOf7KCfHPrKpQNnqUUUhR4botE9jcLubCsOstk
TMhzETc3GYpwu7W9G+IS/BsvCokf8Hl6PHOiF6LJZkUXovHgzyI4K5CpbUav54xCZOKNdr7Qc0r+
qMIQ7YGtXwen/6CScleu0+2HiiYvTof6ggKCK/t/mTqz5baRbdt+ESLQN68k2HeSqNYvCNllAUj0
bWbi6++gb8Q550Xh8t5lR4kimLnWnGPk0rzVbUiTqZ3tPcGl6t0UR2KZYmsSSUNOartn/T9fohBh
BzGovdOa9ntbw0ULTXGoaRNToLLCI81qiBGFAB3uJd8jza8+88UTdeKfYGHHsMi+oOhspXtoPdba
keYbPexmLxMg0dZktpepCBw2AUV2FJNQW9cvT143s/vvHf+URG0EqkIu+y6gXAKrYdwr7ZXrmZjN
SzEkJCvH3dyGj3HjPBxMSwzP2NfhODQLhU3YDXBX5L5zm+LZdN0nq8jtk+LlIbsYVJt6kfbT4NtY
TuDkx3YRqeMSlvpoPb5QZpfHkWCQARLZODhJOdxcsy4PcKmgBC9K7kg1T0f6wWVSnIPFtHe0u+++
XeNZsiYwPl79piYCBIXw8D26BIp6UouWtF9xKZr3qneJEtwjyzbehqa37vhnDVxBVvU2B80AOQzZ
C5c5YETeEOx1hehJ+zQ5lHevF99jDL+MO9glrxbV1oO56TiDny0VmOfBNB0QxFG2Dpj/bewqB26a
LU+wGsh5urbch8oaXkVzZicy340kObWALSBewGvyO3N6H4b6i/gtn09TOJ0sk6BxhwxJzlK+DJKu
CPAMf2/AtBrq9sjTlII8b7QD1ahPnrjueeCJDJnAC65d6x3BObd7rXxusWKZX9su858s96EtO0G6
rm5DGgU3uO0BUMgCbIUns63sS/OUEn04wU0z9kXvsnp05dO/L9MAMyWv9fl/fyufOTp7c+0+hk7M
/+1av7UC+rQXtPknfwNpMPzeSVmgkMvPjk1GNkx7VAnjoSLyhArMi1ZWFt6HvMGBEWYY6wr0alYT
3bwRZGo5o6VkgvxI1CFDmDxv2s5L+Ivw/MVrW/0JQuavAL0IglJ7cdCwZgLY9QBQACDhLQYXoYFt
OJfFRSxJtA8H5Z8gIxESyc9ydEgaM8DYWkq8ZWFyB90m33MoEokLbROj3hibcM2g1GjtbHl/9Ku6
8SwgKaB92J7q53zQ+rnKlk0TsMzq1GhfesjxtMRp1Y7SPNZ0sjYG/fBVFpJwmefkyZedOibwCijs
9lsEExiDHHGAD3NndKTWXul/6fyh006h7Ia2xoFDu5dANTatgu6hW/z048TIx2LXQrP/KY3MYptV
5gtMIzNOVZwpi7LpyGGQ66eVcxseRJKA8rJP1MV/d+RfN00h7+yM9Yq0mLFDsbYl5PdGtkV9wTfk
XU/OY6U6b3lyuuGVDnK3tW3HWy+Voe5LZ+yBrIjPIoxd1CHx0qUj+iNn+D9f/v2e6L0uZj2f7grD
RcBjjprge8VmKFLPhoNcpQBRfAYDLc70Wv/y3/tc0mI9zbMHAbiThMiLBUVZU3LDjvBDSd0/t2V6
6mnSHVRh3YWRoXDLqh1PnmHnFMMcq8BxnqDFnvFl7MAZot3i4bium2Y8B4U1nCV2l7OL1efUcp4m
IXeqK8P//18c9E8DWqvNgoVgY8++/Vbx0FOT+zHP+A5V5H2mTQhkg38FKnIYfNchqegO3Nk6lDjq
AJ13h1Z2L6GrxDWYLH/dIKHeZn2pXzwv4ebf4WpL5ugEYrS7Wy5koymhK4wzbVP201lqBGViUN+c
ojEy0AtbNfTkNkHHQk1LF5ZtNb5PYSM3IhWPe1M3n8ZHWIokLcNNEuZIgOzsrZlHTuND9FWkLR98
C7RbuBb7Zqg/aHxMxI+d6ijnGnZBywZtDOS5mdVyoc/+DFs7O0Qj+gsSxQQ3yTJxZrWfooB6fLEA
3mkez/SMGcUTxJdiJ2BxVTn5xMX7U5re/O4BGj/NioaDFSzyvaLStrdpRsXsR5tNVJTWgfLGNyqy
8jVPe1QtvGl2TmpOb7bHEg+LyZ8Q/fsK8GZzb6jkoJWKjlOSqHNnjxFsVFG99jqUJHVd948Cp+0l
lLCpSu06BqeiMNUfpoy/+FyjN7X4y84tF2tfWXV+N6HisfYGNgcw9p1eRbpGPWTcNRDITTBHBnYq
qLW6DtxjC/XmVMMgZBxsf1VBXnzMDW0+xXvuOitLfHTkumix9cCCvemUhFl9MEYEZ2Opm2/JBnqq
rF/z6KA4SbpzZvM/wf2a3sBcgSSVsKb+/aPJYG4nBQ0qoWGOGQBY/32RTlNspBlAYw+ZaRV2q1YF
sbtL9fiyuMWy9iVJ29xJGeWM1bO2L7an1nbrpBfl9g3TtKi90PmGvzgVv7hjNjwWUn/tW/pP4Ing
YtE1sLV7iVB4XP79Kp9VebHzg8kDpnDm5GTryb12TgvWprFbeI1+sy6rwTpWHT97S+RPcWcNBvJQ
KzaD2rs7WM0GZSG+d83sTkDeughRPw1NcFVdlL/4pVkcPIRuAX6C/5AcHBOr8KFbA/gajE+pDOLj
TKsurmDZKXKcVqnKB0jiIXyzwTnQiig3STHnWwgmHkEAfz6ylaZMyZMzVxXumiZ/ALOcchd4bR/T
tGlvjVcdFxC6cTp4/Vrz3bYVlM5mpIiF2QAa+8HL7Y67lhgOfgeX2iWUteNPYjszD9bdBJuzbVEP
nZy+G6FnusGmN5Z+l4QIZSnVNys9FN7fBmIT1h/ijzcGWerp35dAFO+zY/M+tWhwmksaXWa2RZdR
IZ0t1ClP+HjsrbY/4ibpPsoqgUFSOV8lftAmqD/z2iGYxofolh/I5gQlUzxFjy/gPfsNtbKaj6zC
305YTnjndSVQ5Qbd4KMo9Pinyi2eF6C7Z7UwMjRdK4AjqZ4YiEEZf0Tya8DKja66q4iK6Oh15KDn
oT+WuI7uxPOJZjBn/V2aNbif1vqZXHlOsGfAM0N40ADLY95Zda+GVaOjjTLID2ER7dCjEpZnsshn
IxfsRqblc2fj8OBb5PyGCnwVQoQc2wCHLIZLljCled/Py84ESLEm8+1eksF0LkHJ+IXS+NWUi8kC
1snexyjXR9+DDtXTX3qxwuLgWybWEy9wbq5TG5zcmDUvhW+eKYg3W2No9ZXy4eeEwpPI2vxSV/yL
AoTpplEU5frWYZjYRa/+4ATHpU14mvjMNYb+N1HI8lbSZN6pkp8yh+/p7fGNvamubtchrQ8Oh7QY
QOOq89LrX7yL290ShLi1luBcpux88vrBa3h8TkF/uwTslA8KcuLl3xftKLI4jg9spiv2lRyPRkZN
hp748txjdhhpofEj4RXvruaHdK4gftDb2UaLb/D2Tnmkaa+/AA5lz4J962JGWXaKwGdsrCD9ZUEv
WttZL25F511DQIqxbiL3RigcJOvEtNUN8kM17WDccKAPe3+jU7BVrjX+nkNH33AtP+WLF93t8aWu
OZb3gxvsVF+cCBnqH/4vWzo4+W9r5kc3nO3gpZwzc5vNuT5lDFVwXVRDbPp1z9tjICGE+vmYEGU6
AAfXoMOg5g2P2EBWdtVHaw+MOKoEbwhl7ouTjT9Un8GkVRqcCx9PYZHWN/pn9Q3+V32rPHWDbq+P
//tbNLl6nrkqTr2eXjrIy+PS99WhNrgooW3ieMqX1jZTsl6JEee9K08ViLs1ye/0s/YHdouAALOp
esmgyha1kX/CGPDWY8arM6U7xHfOhTaa4opWxP2ITnIAd7vVTYs8d+Z8APrKe6mqdKvtFDsY5fd7
22kM8rqTfz8phv3us7F8rkEEHWFud3FY5P1n2zTtOpuW9FyV0Nr8ttLrwTX5PXMoXlJeMlJDXbKa
E4rLruqG9x623NQ45VejGasqZ7T3db+vSQHcwtlRNz5r4LFUkdjThlw4VKbLTj7eAJka5pe+feVA
i50aCPGj6WNei4miikP1gs1yu6CcffXzKdwpU/qXFrXiKqG/v6yKrhMbkEQO51+OAqYqXgFqZatB
06HL7dY61K4/QVtOolNbTL/nQL/Oj6szztViZQ1Hn1Di3wpJqOWW8rfLOhcXDTuVgp+Obc2yJw6T
0XjJ6tKK285enmXptRuDmeItLZiL7qcQ/96c2PktsElb42peVmFYL/uHofEqtJVwdV/kBpZ8tish
NXJse36wg25VI0DMtMHZScSyd3L3k5Ut2xPNO9mbUdAOwjJ2Jai4aKrFabKtUx/oeznIGRsCkTmQ
Rs4xIHeNhdR9MuXQvDAWoGVdEGEUIZy/BfSLAdp8FcDLYvZfX9E5Fc9N7/EREYAfyisveJpy7zhB
yzwJH/JiayZfHj267wU+Cg+3//iw4s9kZrikroIVVG9tkA6cqyj9wkZud1n4sPxAcQZcxMqPhvoe
tNm0S1UPBislnQbfr3tzQ//BnBHPcuqduG1LvUFragCtyPRbJwuPanC9HKygogo45iQV3E7uG2XH
/vLNenlZ14hJ2YLeCbqrmDu6AeJ2QreBxxyeAWBColarpEGmNaXGJ6mXA1YPcx3oEOewgBs/GhYT
5B/l9B9h50MsLrhJgrBdC+Ib3LPS/xDFPXOFoa3d8zBoroZ3roYBsv+FrRP2hwGvmYzYh81VTkJF
dvR/cWt7vXVhy1wQH2zR6djuB0HWo8MIaOdmXGx636aoxJN6zygFqbEKTqV7s32TQEv5bo8+5/eW
NlyXLM4q5ReQ3d+I/BOkpJ+4M0frGUvkGaOPXlXQxVZJIXeNb90SnlWrxnpdLLCijTwTuoWuK+gv
00r8mq5OIl+brrxUgbepwugWFfovwrVkG1Eb4oloxCn93IMGHRTDMQjWvfuduw89rgkuT40Q4URp
0pLAl5XYxZVqWXlIGzYTOl932kFtXj3wjJBAUZUgyiOUVvFSCUmOUkgfY9Uo+KCHuZQby173v1lj
8h1cyIlaGk+6XwkuMeZnu5T3nJD4ekCnRlWZ2UjQ2uw9rmNZRjC8QA6rRoHbntCdaTvus3ZgAOBQ
769pNpUyqVclpzvWIryALTMPMHq8FhFtrqHtt3RNAc8ard8c/32B+9geG9lHB6/fBABG0I+w42NQ
XG2GgLDqEL1p8xHvmINv2fovYWR/GYCX1u2cbSs3OjPWV+vS7I9EP/RmJC6RK/vdpsNooeo9VDW0
18ScjkSG1IoC6bwlBIIIAC4LkVNj3TwCY//1I8kZjbtysfo3JLy3UAWvUcGCGYrAQ6x0Vwa+1Tnm
2vNNxoqJIvI0zvc88BfvoDD74GNBSVl1zoHonoBVSP9Tqr3mfrTqPVzJQRF+BoxTyOP9jF1Yc7am
Q6HuEDqoSssD1q4X2XW/ljy81UI8Z7q9U17Nz/3onmUqeDwYpwIwZxqO5wY/ISR64+5N804NwbfX
yv/sxX53odDPffZXjenfmp+Y1STklWZ5T8Ih27PD20guKJT+0fQJB8xWQm4wQI4KKaJ5BdX3QPl6
+J8SU5xM4Nys0p23bPaXYySDfmOZvIDYzfK17UK7RjPLlQ5tDBGRU+rYt7JF9BTyVDD1w1pekRIJ
/WkG9tfcC/07AKG66stpoAvJR/2ss26nXL61lbPcpSfZrbXJuld06FlZL3FZDyiqut8iNJM1MN6f
xsguUVce6ei8MqMwH7B94jkmJArZ9vAhOlryyN1hrX1HFvV+q8z+LJpgyFSnP1Kxba+rDLB3TudT
stPraLdmBROavvzCHMqTBWdwaJbPtMmt1WQSR07UaMVp9Dxn0XeRRNN2GIJ+jUcFR07xYy4FrfuF
JCwY6c9l8e94dy9wQ7B6aPeXnLYdBrF4akFnFcL6bgHTX2Xtvhqma59thfmthCpjdGg4ssEjNEhN
nw0pBncH0aHj9k8Fo3t+NBEAuoV7D+wkj/HywcPLu3DDjGUAK4ka1C7dr9m1P926quNF5LxQgAZF
bQDZ8bEv9u2wL1v7YWeBqRCVRHcI0hWgWaAm7suaXuVEoTzoHSb0/fSSWMOlgzC3QvYMW8J/8+SC
ptX3/hZO+7d3nsqCN6CCeuakJ0/b/7UB9t/xsciC9LmfdHV2KlTDSDunZ3PQKZhx39xAx+GhAXAU
egBP/XmR68JlGIckA3WwtTMfKte6NMZd5Qxya6jgUFcmfsGg0nsQss8lcBFUCygJRFnHTJGbWxcm
GOOS5GCbQIequRs2dhdF61Sbq8cgdJozG/AYEoamFsYO5RUnXW5A9pEE9AX93nLPSWytRgnHx+ja
XxHNe98ilgEzLOMjnW9UQDd71diEjz1XhgdfciAN6p1hDC5JiwR+2MMN06j+1+RcmEhxicNNy/gG
Uk7ijruw6uw4mj24CXLOYsmgLW4UzMAKNTuszJJr00g3Gq/aSmkb3EH1PqdEyZI+fEZB5K3mSbvb
JZPDVlslrjePlEE6/zHLhawZftmnPv+gS+cfeBPtsR4C4QEWeIpyvPZDk8SgVskXcmg7Nq78Shwk
YAP/1aDCW7VtKhGuR64F0DictcqG+dabYB9nr7Q2JROznQH01Uq9elNir0IrVlxNHW5bAovryWxu
c7+tRHnMB5wx7rydZkld3ul/Rnt+LUbjmgZ8snDK/5uV8m+IKnvNh4u/Zmdxn7Lq2PYPD3HQj6t0
YAjAYRh2wFjtWUFvA593da8IWrkDzrLF/u6TMTl38kVH5t9odH/80H1ulf6xsT4R9A48NpDjuQ9a
6+wZSMFYF2NSUMayCVXvIyy2T35fQToapufByA+dV4KOM5DSVQy+1qGpEDF77rcqsxo7NLQru2JJ
u9QPcAFXMNatJ+Ub1pZtTwmvnyBt3wKToMsSOyERbAT1ACMK3FtWC/aFKTE3YYXkMQ2gcSWxH2nq
jDmsctB+q7lwqs1i1zQcKoLTjS3abYuS1xXudyJM3DRN9p1wHn7I1/fuMEVHyipIzBkOZwLG3gjw
GnIfZIx0ls9zMLhr2dtoUhdv76O6iyeue+1aFDZPc+J82zojQJ1Y9JixUVu89E1aBbGJ+GKNog6g
cl/t+aFO9lY20ucm7LkKALI+ObLlCuIK+B7/fjOtUvtqP2Q9TEgWmOKZXZdbkoBDPCwViYTJGXY2
Us5b58L9rCEGcpVnn5PYFJyD4Twqf0UtpDpaIiKnJh0+BGz5AX7Reuqc+csMi53Zee4HGSCx1jZj
y9SaeuRzkbjRt99nPjQpraR1ROysL5E2D2pKmwtn2PRkZ12zEkN/KyFUryt7+M2mJontetyano+u
Icl+CyrqAGw0sfn8fdT1SafyGCqz/5KV8wfDUUA1nhed8RfwDZtsZ3HPIp0d9KAYeAxthiVagHq0
3j04AmeXU9HGkz+W+VHY+aZnMBv7KTfsmazprPxv/E+7ZWQqPo7gcJrMnGI8epit7WvOLInE+PyS
e20UL9bQxGrwUvYtTDiZQpk78/F3DZooiJGdwWWPx4aU+dEtN6EHRI6LGyOw0g430JQ4vwfVIeXU
ckIE8dAm0TpqkmADOrNZ1aOIubfaq8m261WY2zenSi+Zbed/iV+tOFDp/WiVBMyY8a4SLzdPYCj4
sHGo1MhFDq+DtJy1rJ+CapSXXETVyavV3qMnvDNqs9yNXL3W/hRQB4w4vSdZQNg9q8+LYKiCGIUj
mavAgXJpK5O2ObnVEHK/Dectx0sicaDGWTIl9TEUAuVidlkIIbBmi7oN+R8+Ex3CakGw5f83IQKY
g9vAlPvmks1NCsVLMvTJQVlvU7vMzMAlz9HEl+s5c1jrWMF9YP3xHViMqYWenKOpuUQDINgmVfRt
z66xkwGEg2zsrB3osP/cAYo5ekpv49WeebPsYGejC7oHkR7ujmZVqHNlHf79Y2M5KYIASYSk37Rj
4D2O9pzfVPjMHW4baOMbLbj5PJjuJx2JJzi6azuoywvNAqBB9jX0WQ0l1s6ZnUtYTgCtTMiijJF6
wkdbzwScmho858KhRNoZ8ilq2GZ58Ajvtw08ncKu742tl4sMWI8xOmZB0V+rBNl008mD3yOxB+5e
xEPj2Oc/0L2xMOR2PIZMXk0Pgpybquwd+eDOnkPjXObVJQ3b6ujzOhKgDq2Lx6AWT4KLrosEy0jg
9tmpyQj5LGhg8tF98rKKW9+4xG6tdzCmgnvm4AWwHUscQxJNvGPZTC4T+1MuEVWdYKjL86vrztyv
5w6OtKgbLpYUL8zORPorAEA1LNdpSkmYUP70svQmZwbJwjCF0W4o3zu1dr7c5kK2V2Rdj6Xec93W
5UlMJFmg4hm7EEL2uq8hDFWw4Vd8nOPEVSp7stLhM5qbYGND+sMpU24sANRfQaafci7GPIb74GgZ
9trgjbA1scvVMubPfR+nNlwbmITyqvw1YwNYeV0SXFHoGYcKWbyWfHyI8ToaLKRN3gf+H9Gk/maS
vX7NBgh7k0/c0vDFcpNBwfbbfB8a3+EymeH9budhP2aMNdXRUzSvNCpROdwiXvsLwGSu5Q5+M7Ov
T4skTWdMyCydjA+rtvXuEUnAuKKOEixNsjeLkkVN+At3mBEF1nFgh1LxV61Nk1lXm6K+ma0esZPC
RUIB6TRZeIt4J/NURVXU4X07zg18oNyjZwd/aqXS4jB64xDXodFuk+atcHrWkDm7GrjA1osZeYe6
g/bqQ6fMTZOcsQLXrsb5Bp3K3mSLp7edX4jrkDjl1q2NkRNpfUAHdV0ivS2s4PeMz4Edm3JjbWzV
wto6lNNP2tUVUY452QOkRDmuourqhJrX1nHzXcmJLdZEuXEZJPz46/HET2usTVh1Pjf4tWoyxrSI
fuhLDmj++GRj8gbOGvfjtdG4ujj6eMwtV4bZupQcWMHlonjuCExfZ0G/yl6w0Ib7SCVcKiFiJwEu
rPkXsJBVZRrh1YUfcpuwVwJpCdYMsFajNuQ2C8GRjbCxarRVbRju6ORyiS++o5Yf0Y7Ux2YaYNkz
A1qFHpeh/vEa26EuYiEi/MoTBYKkUpyJ63GDao115zXtmwgRLWAzlgfOMR9hJOuAnlyR+yRPB3hY
Ax9KYa93ieJmSGnxP09kFNtRq8XQvk+B9t8CaG4QrexbzUPcD6N0l2l3XHe22neSnELwmCTOUaZu
I6NuNlEoJbG1jjRfk4GUnwnnZClvDYNviOEsFgphHAesYNh9osPMx81PGtkwENktziDvLFNvwTbG
kXKdJ1do5IhIo/gzV15bESUhLWFWXHQbf+YcZiD47jhi9R6ioimRBU3bKlhxjmzjpkifwF7zbQWd
86oBiD47NObyIGF2wippteQ6vPpeAmuGoF2Mr1oz7dTlfw2DpoXsND9bY3km1NCgQtLhRUxOeW5l
Um3mWlgbkbHOX1p7VzGOPPBQ/JO06Wdmm9wZ+NCKCzpp1KK0y8aNJZ3fed9WOG4saeO8LhTHWE8P
G4AdWVxZdCvFDLIl6njRuR+Wdv5fKF2SO0l2IBzxxlQJryArY4wO7pMb+Jz7wBFyP/Wt7b8vTWVb
K12DzoICbqx0KcjGT7P9gM1cnNq1tkGX/fV56zD4yeo9qcONMitwcYX6Kid9ssMW5Qbz0Y0RWfpJ
NHLrcR1IpJouOHU3mGGQBEz86IXDY0qWI371kul3MBfj1vBVvp4GeBejIGyUQqFdd3i9ECKA7W+j
8dmTpaTzxhGN7gNYudygOba4TwZs8i51xqPTEn/wa3Uc/mS0Ik4ph7tNVpFeAQsW7kFZnGud9OwB
wQHl1Wwd/33BOFpvGz396iCDxA0X3BWL8ekoHmMHZhmHjn9xcUvqtdw5Njoagyc+Qv4dd4tDHj2A
gR2s0Nid2Pn0NDmZYRpyxybFuGFUdjbhFHhr9qJEVojbTB6fxK371Dj1zxy0r25VeZ+IN7X0+md/
hBjYNAnl8MLqNpg5po0pUgjArV+cuVhxBsOGugr4HjiNnNmlqK92bDfO0NRbx5ieBFQqckLpJvfN
mIoAsxE5IPVOCxz1nvK3f3ZMc37yoDh1g6tPXuJsJwa2rxECBV5/tzshnbTv1q/cM/S+acw3nUz6
3amtHZ9KErju+Mvsg/IcdbTCIbRsiyaDBLzY3jZzgHd3S/tLyGy9QFZ+sh5fWNrQS7TmItZQzzlZ
VNGm14t/BUN+V1XZgBGd/U217Oq2qxhIm796BkgxFGKxnkXJA/ZxHagLFCTTHKyLktWu+3gVjTk7
Zk1lPpcm9k4nXd5SXgGQT7519pvewL6BiYUDGDhKeusxp4TwDIauWjeWGXDQmUGnJdbdI8u+nnmn
xxLW3InFqKKkyK8m9qfbKjJ+u0Hr0xfe56AsiXTMEwspHqxJSc9iGNV2mTgpVxyMbG389px+Cz8v
e0zZ4hGsMO3iJH8PNcBxVGMlXLrU4YDieS/RWMG767OjES4Q1H17K4NkV1R2ejY7tsaukb8BTcu2
poB/OISb0GdKmtie8wcO8RpV2ovDd5ogYXTLeE/txPgREeElga+5oqTcJ4XFhHUiO8DVTRAgAOza
mVLALS3ivNLGdTQ1vMnTLBvnE1bXoQQ4sNbiQa+zMv+1hmBMkCc6+Vw5tnVKekEEdUdI2HAp49XE
LcANBjODN+bwPPgL8rvzNi0fdVWPOIS0zF0DZY/SiOpf00SZq6mL9mbAT4k5mlA9l/Ac2JM6ucDo
qkHA8ulCTcXVjtlaTkACVbU2B+i5EJAPPu1jrwIzME61Plhz9qUBu+77ooWIn1rvM8fobRuIu0Hk
eJXRe+cNWudrs0H/7NoflWXb975GWZZ06zbPvuGD8YuuGvZKBn/LCmdZNPsMqsIt9g9jXzfyHaFO
eZxz/mpZNd2hB4f2cDscxK0Ui3z2ZrPndcyZHqLAycsTJlI+x9w2WCVtgqO95+jW865bSb/545Px
4WeasxjfTC+mBtTw0+eYhwA59/wn4mLNMupIZKneOC2DGcqRsBq0nuKIQRgRsZq9jROklEKjdkcO
lweAAJLNzs+Dwzk3JNDTYr/4SdzaUcWVwSfCdfSKSe3KgbpRV18ZzMIK7W8ip0iqEHrtkQHEua6f
qb0ka9OFPxaKDN5vphg1OFHD+Hem9/qoY+Zd8ZRqkAmBmfO6UhZwkXLuvHZ5JByT9DHA2LKb/ubj
Ch4lS/AsMvpH8Hy16FnsVJX9wI080BhjRjyY/dVxg79APSHrvvk85iGk8iFbZ4xPRvbrK88iDima
vRa7dM4dLvlMi5Q/yPNCt2zJ1bi3qn1CweHs9t2lRrMUyPQYOryRB7jTRd+fBneIMdKYpwWg5Zkn
NLeRuhi/tGuZr3yLdvXCIy3F83WeVXV2a2JfvlV9N/4Ynhh/yw2L3pNt8ozuTZmyVJM/akjmw4jH
4iqMhwuzVxczGxoGby5DgWSyyA5wwi/Zq2/q1AX7oxxjX0q1IfEWbbHMCMCxm4nM9NqAphkLb44f
NqbYSrMXgHbetlv8p3p0xblj72c3PHB6C1CzljOvCuruyAqzDW0rPpKqZN767O3LeXbOU/Y2sUyF
nWzshGI/42eqjNsS6HnScO8L5Xs5MGdiOTO8tA1PYM9hEQXP5RKO5Ve+YN6BdrJpdV18TCPf2WES
OJrTJ9P+KDIHRqfRc+InPFdF8qUaSRsK7JCxdsyY+0+A/qeg3Uiln5ftMYceh1toNT04dKPdkECc
P5SlvvOmaRipSUSuvEAG76dVL/gLyc71CoumjNSu6ihwC48PMtWE+1SYT0lgwvoSlYjd2cFtLof7
JMQ79hvebRRLdq0L4NtL4Zok7GDmaH5Pk/nT4yAbc/kdGLAWBJ2Lwlhjh9jO+mqRQuVU2JFSMZYb
eztGdMGPRM61iizZxbWvTGTnfnUNZ/+9EcWHIWXw/FiitXw8AOWMNp7rNKRyhxU46vBEmOtDOG8p
Cu+9gB3PnYLglgDqVbnptaiCx0wuZZzTbWTrshPzJPdWtyfhGJFPLA1ny2U938jO7Q965HCdGjjL
BASY0UjxhzDFYpBKzurfF96o3gVU81+Hyti29GR/7IMDYL+hBx8yWKsmEN6VI5FFzsd9DwYoMHXp
Xe2pSOGydjcCY86RNMl4KOCEmKz/jzQm3xJfiGs7wssQ7bXNwn1oznRz6+xSCmIx3Anb2uOhNnxF
tb9phy7bLTY5n0ijxi3acReJCGbNyufJwYdQbjMbbY50IH/yrgoPNJajq90M/01h/+R19sxAjS1u
Kgoed4JoGKoTQOXlBOCHwqDJ01YrmrEdBOnA5YhQdsVNDWLrJ+yYC6tZVlFaPpj2zJIzgeQEdecF
6djH/Ci/qJxaj5nlJ/KF4Trn2DE0z35kHIqgH3gw2b+WyJ03QEQv3YgemzUaz5IwnyHFQ0+fQL4s
QBCqjkObwZNhO6fp3UtRZPdiMQhUyV2vVMGQzU6OeYjkrP60EALd/h9H57EkqbGF4SciAp+wLUx5
095siOkeDd67hKe/H3cpaSR1V5HJOb91jPq5zupbBHMcZxjEDaK6ORu0I0S7pasZbNToZ9X4VlCl
fi+8ZCmUjf6zelIWnNKgoZV6P6qogsxtq23j2IsqfahGb13VgvYRhktkIBlmSwQmAf3tCt3elceK
3x9Ev/rqoLgH6m+hSCqeVcE7PUgNkh+1ZN5ppW6ckxellx+Sfh1aoBT/WERlcuA0pEEqGTsyEiYe
/SJOY0/cBMGiPQmVvEntJVXYcwnUzYca1FkQDKCV9Yu0Yp3BBZq9UZ/AhdN9P5AKyw6BXmY1jaBN
SBwH/l/LdPaxQWQHMjvpv2Qfg4mjpFZRsGoKon2mikaYVRfM5FZ8mgyDqqkBuGCLoe7sIruQdhmR
IePQJabNDUZVGwwTNbUbY6mIVIg3k1ZFGLjn1VGf9NHkpbBKqLgh4TpHUBCMBfIJcMqtOPtuZej8
CUMhSdwov3QGSm/SzB72Ncx1agQLC0MzredqCZppJTauC2UpQQn6c65OasAL5Czj2KVaigb4JFKe
TZTiJ9bzPpi3qIzRSO+JCTFDrlIfdElU7PUGGYy60YtxnX1o2tD6JpHr3rD9dEN5dKjVOhUmRYSy
jPyBXkBuqviPu46YKTSqo7JoIhhirP+WMPHYy3uGMWf2sWCTJJUrsxdVrnpx0HMRQDxqfPwx8YMt
e2AnXOtWmgs0f8+97WTHsgZBoib+Tt4q8at2C/eqbngtdXNhUWPYAHVJhPLdI8yCNxu4R5PkU0T5
w3a0l0lBRapH36pt56Cjk+bPLWFuxLB6TEZzuG47fpmmCn1s7q+iJrgUZ/hfvWsI6bjw0TWPzWGK
Pi3TrnnK/ozaRHVld4qL2nihHE89GDyH3LQ01RXxgFybzopyWT9tY2ZaAqHKeq7BivmJ8ieaiWJ+
iNoQPm/pvXDWj6ozHQ++a/HW5qHL84RgHpxykEGm6192WzQ7k3jvQKlm6u0t6i9hof4MNmblzq1+
FaZkNUrG/ZRqNt1WOpAIY7HgNPlYWB5bBP2eDN5PuTDkxEPcvdlUIHhDJxPeMxoafJEFiWzY8bSq
fslc+JduGXy9zV1/WEX8EGkXrJpV7vveDDSOtkceWBNIYEapOQ0Z4tlTSn05G0/1nUPm0a7u/N/9
nR1ivXrrxNxfVxeiADMBlaIBgsjhuCqkTepq9mw7P02v08WbwogW392yIKy2qTyEmOBtAXDA1s5r
ZxDymM3inUeCJDM62vdti/ZgRE51UNwFnSClHFys+r9VpwuLilHH15lvw7q1tV3VIkPU4iZUEYGH
i3Q+qwIfbFrsbSqBqeTKAsyg/V7MDWR9fmOPfmgeseEveA6oXBqTNCxbhFuKVZGwb36utuQrQmBO
S8qrHNLYsxfronOTYNCA4V+ro95mCLylOhK2AHVNOkHh8XZID3a8PgjpRyuoMvh0qNX7goEasfh+
nMp3alRJV1aJr0Ll4+WL+S+uwMgLfdrcMP5qEBCUrTXHNCOEAyI8XN0VVqfJ93QRXhe9sq6EhFgh
9rfKj9LuDYRa2Y1T03rSyY2DcLIX6eaWn0YqOeEVgSw15cA3GqvP5IU+WVZf3UdlflC4/l03ORhz
ARxTytM8EHexbkk1xH+hfQRA3Q9nrbdeEpxLJ8w++j6qMSmgxowp1cNPbK5QeLWV5YFGTduyZPGF
8KtwIuroDk5Un8D/njTGZM3tkRtTmYFMgIZ5mwoCOH/Uw8xepx5w8oJY6Tgao3PQk1k5YwukVNUy
eh8Bk3UGIrHPhT5/mqZi+a5FqQCtkiertn7WgawTUTlvK9qV18bh5RSvMTP5SAupUPFzmR+R7HYA
/9ZtFSszpubeR+u/amT5wU6eWjEYpVhIgJ2Mu7ObVfslS4UJrtfNlJNqrxowaoiJfzeT8kdvkPEk
FUcS7BXXNOQopTcbVb8dsSdzkNql2Roqpznze5rEgtFO64eVhJUqAPYTwzfRt3gNUX57rT4x9jHg
0FlaGqYbpqOKn6Ys9Fs3EFirgzW1hWVc2k9LQyiQFkKcsV/9UpGoh/aY0ko2VkloKspPp/Ef6Wow
glyPyBiwac92wT0qSFhFb8y9as3IvZZ3zZm5jYFIPEfrDjjLxqcG+xDrUBJacQQsHfHyUOhJCYRN
DdliYRLqHJuaEjr9qEnF5lalr8aUjDtyRd6WLgZJc+K/5XDss19dhQFxsupPRWD4Ms5sdwtTjxk5
n3lifWkawVJ4qNQgGd+lkm+N9qwoOXVKrps4u6GkgqURsBlzDRUx9PuBumhy6ydxGbo4yJwt/bDl
uhxbIdFmw4zYycPVwTwSLfvRTf5gVE4MwYlC6OH8Ixca+VxbBLTI/9qpJfYaglfCTdzEJ8ne2q03
IYWzZ4u6ljHzITpr0hXBK9zIOhWbRIK+FVtN+T7aOlAy9wG3NO+YwSdPN4ZzRn85pUftqajc4eAI
/Y+b0T1g4N5hNioV43UmdQw1BHnyZbkyKMlXQ11xsVSRy+PtnEezekZF+NGqpInTJqaRBicH/88i
O/Bq1X1F7I/Ou+u9ig0nwBjeyDNEL3k7SKIImmz39YgEu71YbRkFlIVSCNQ9JpjPTQz4QD15VyVu
Q30c/qmyCARPcVk7Xl+ykCA7mP9F0zspziqVdTS5jt8K3cVEN6anmSBI5ktOh9WKf3QNHKam/rDB
LCzO5Y7GQYabTK1MSpAKBb7c/i+nqWdceXnR6m5kC13qWhPgNzrNuVFAUkHzwiLuq1YEDDqXhmc+
xPr2LpYllMV8qlpgPD5c1C3GoZsknocZrU1fu6fY0AK5ukTHUXK6IlwIspRPNeZ3trexufrBmfBo
rOzNzrq/fdK0vqSwdZjTgGzLsYn2pqTFRU/1Q9fXR6rcO695ysX0Vx/tMaDLgg6rb6Sx93ZZUHC1
1BlN5dCiwEV+U3bWe8ItYLgZfI7Wf4gJhKOAdLGdFFVAhuhrxqaI1ybzKp1q6BhJCAfLKdHdDXqw
SvFCL0xN61Ik/LJGM0Too8+gdFLKn8HoBk6b8sN2C1A+bBGFqOERHgBybQyK4UyecJ9zmFu/j4aH
cJSX7RtZk1UQpTC9DP/GshtCFnXgiwVNrk0iItvQucgYHy3SX/a5lZ8lxJpHkRE96TPfU1Q9CXUF
V5wxEdEog8hOouHPHc6B9QwlKYMve52Qtrc1TVWFu2umXwB2MAcCOQ/lso+TLgrxHNxmykmgDdNz
tICqWLkedHh/eJVh6nCnCY3v5McaIQzGyv4CG/WPsPvjMK4pTb3EHmq0fGIdmkK4w6u7Vhxy6zrN
8Xu9MvC7gBhy/iit1QmL2KTeIyFVcULPoMEZtBI23DBvDkxObA37oVeOVc8L2cgSGbT9BAKXJ/9Y
/EBE0NBQDDkI+Lbsj1qVLyPd8m/wKc0uOhqKYr3im3yQ7l9TnNV2vG3SW2IMzdeSnSnARajXSX1F
MZf79ZCKu9MiLUsgjQ2LjjjXtf4aomM2kzk6u3UmHQ1V004g5vY1fPBepaUvdS3uuMAlLwSeUVbM
n4bQtN3oKgRp6S8YRsOywz08clWbjWPSXL9itstMjQc1WQ6djQTYGOfsbNbTuM+m5IoGsDogYg5L
Yj4vqcD4FL9U0eocbIhZClgakBke4GVCcdAiEhtVAr7KRf5l/ZsPbgYGm1fzcbUZuVqDxaOgANUr
jfndUHTDSzttObQKR97hRKZjbNzrMv2qRqqudDUpjjwnGsshNfR1WYPilldjIA0kFSMdM+rAXrfQ
VWW6zl015Mtg8eOiuv3GB3sUNQPA5IwBpFh01VWy0Wi2m3Y6rYBeZiMgkWMEMQHCv0M51GLsTPew
p2+grF+GQR9nzU6vlojhYkQTei/S3aD37WXgeWsBnDElJqZPWuh7T4OrNynEx0NN/pssOz11g2NA
AJgkuqM+SM+1qlj7vpr/pm2kI19wjwkt56qjDoHITR7V7nXhUp5Mol6tDmV9nru6b5UWs41wjuC9
pme4ZnyKlicJJXep0vjLWQmoWucmfWCpZL+qjxkWncfsKhmymaHYqXY8B3kcumPuHNFhfgPGeTSD
gD7kxtkoyFhq+5yPiGzQXRurR2xk/N5KwgsqSl86lTdAhb8PNfYzIA/KNvpeSO9S3phDCd0EHFUk
7Yu6qnzZFhppx4nOGR3vCel+F722X3UbFQOlL0+cjv5sU2EB1m1s8h9vRX1yLdb1r0EJqtA251Fl
X4viQ+/kH2UpjO8kdgSwhYAKrjTNt0c6QpQRsQCmQKyz/XXWgLVs0e9Vtv/NV9OH7SLCOcdHHoFC
BB2c8U5m+dviKCOqGnFzochukxqfFgP5u9KYL3WvvifuoO+VuWxP6sjVKzafFpsRBlX55RTfLZ/E
ZxvRmpqIDgc3Mf7UmJhvanHPY7sM04Ktn+Ey3Wm4xO4mBe9zq3tCRu5+Lu3Ed9K03RXD2HsY/dOg
EtrRGuiANDSml6FO9qWlXbbCD9DEVgFpV4lulK3iOyNQoUngyT7NGKqYlugL5huT8XAcOJnPyBnw
7jgpT/PoBJkFymBbRKEMSJOMGHPftMVn2XMX5nI5xBM7AX0Fn5QH/hiNeVPzFXygYeNI1i7mNWV7
1WwXYeZk7yg4tg9vGQ6Wqsf7VhkiwjDz+YIK9bnEGHYeMu1grmg0jcR9GjYrH8ON2LH7qcfS1H7M
ZqpD4PyMimxbfzNT7VpD+SmIzQkcjHa0RqEpzfZDk1vXNNcJjQZ8S/N5i4NqbyPgwJqLPf085W+0
FZ10rmgCPkJCw/BjkxIdW4eCviAg/5hki/YvryHsqIWAlk3S1kvJCfFmy7UhQZCvO03lNxXkgTSX
g+HwgerYI7bysxATN7W6Gn/fjRQea9T2sljnc2d9Lo4N0JRz7CPVzUhwoP02isDrNj4Nw8KHZtj/
mY4dM240qMxwmY8iM4IeDSyIJaPGeosbi1z9BWZHJ09PoxraJ2QpDoe1/WfE3bcx13iENNLoVMo8
o+3pIUfYCvUp/gJkUU62QvNubaJZpci69k0HeLlzuLsU0dyiDvzPqqtgbIR5Hb9L1+xP4M14oOOm
5aGcxB5LWeL1Jvtw2kX1UWKeCmwo8SoWLOH8C3sAjqeiqp3AkuZJ1O6Hi/UzTUtklEl7XkpBErMz
wxQtdxdiBfRfya/uELsgaSzCpfM1pU50MZ19peZLuAE5nWKwmT6jEot8OimnTXVYBbFl57cUF0RG
xfbi0C1u5jmOBOzefpMlh6Rw4VJj2w1LSdFlrU67uFWnkxQWLlwCP3fEGwSDvlr+mPW9hwSalcka
AqVpLXCU+uZqGGqJ0UArRm5WYy0nJmueibFkuJDKuTNYzt0uCnJU974BmICcBB5cGhQSzfA+amyb
jzXWD1H7ncvCfBLK8lwggfbRoBPClRMjZ70UUfKtDoC+vU29ZjwzoTXayVHN31Zb/7qm5q3SdXbW
D8oABxTRWPfOQGobosljVC0vi+ls9/txWUrYj9Y4U+E8HyUI2pxNiMMBAQ4rofS72h1JZCKRjLiE
7IITytdlDt+2isfYtDZ4de2cquLf/5WfptSrK4j6X54AqnRamktngthZNNEkuuP4R9j1mXAccA/U
y16X0EEWmTUGOp46kx0Xmz7bchZdV4IFKhedInOHvBq5ukf++mbWgx3oKRuSrcq/ijtDQSla6sWF
+iY7ztKkcYLqPPPjGFY4pygKJkFB18A81x1LfRWBXSifhWWaJyZdDNQtbyLVsFKv0WcL0r1VcGIp
fyOnUvD8GCOaa4GmzF1ThNoUqmgImcxcA/C0K4jW8ZBP6qErJsSaJhn1RWEHMhXvKxIXa0qk1yrG
M8JcMFUYO586e4RcavWma9ahj4d2V0MKBf0Eak/aPDpgFS/OXDDbmwlqUMAmVr9X/H0qN11mB1qt
zB+2SO7u/6W/CXS6xaqF2SgLjTx/7/PsFWEe8pyadFjiZwuvJO5xJwsieotEI74lds5R7fwyTSOo
XRsWvLLnIHW4FTqneGRKmp2d9KcC4vMrVJl+G1f6FQU/DG12jPT2N0M3cwf8GAE8WdoFkgGq6eRO
6GV94yFm1kpH9CsT8Fvadp4GcYsoOCVOJeo+6BYOrXS2vEXTInQmaOT0ltjdwuzrUEW2Icb4D/wf
zW9mhR1llYA/I8BdQksc4UDqH1gsSow3PVE5qsuhic1rV2PwIAmyKVAAUkQ37YVkciYi9GhXb+AP
5iVupOrPSkGlXtncsaInIcTpG4Z1Y29TRRBYa/vK9UL/CAuoX4kvR4dSTVgWDpp5Ry8V3ZD2rLVc
0T0xcbl4V83VqTzdlURu8Ch5htwSU9LjSGA4MxOLH/Jco0Kc3xXHxqllQBDvSh0nTiqyR/Zk50eI
d4yzhq2QkhWrDefaPI9kQUKIRgcKrPEeuAFDH3lvVr34yGkQaxvRO32YzWEWFeGCSLtTVaychTwP
Kbq9zDV7AEb8DBv0Ht87sAdMPQASqQB5QZCeomAWihi4XKyWKF9OcYfjIE7L/+ScYdJd3MNiptV1
tYrv1ERMT5TsfNIhkAh/k5dCi37HYUX4+GiiRVxVIRBj6s7BjGLhD/Q5EiCkPGhLXo+ybr6gjBbg
3X8yQY1M+S8SEHzjku3Em/p6v6Rpd9SQgpGicVbHJwrnZkqwsURZcdp5Iosqv04wSadTj9AZxeCa
l+FqgwHXMch22x77aAV011Li2VPathjjLR4oSTTQaGVnlgQg8YYN/Z2yMO2M0rVU9QQADVobjiml
8wz1f5vHzqmrjenezvqeR3s80ldbeQWj0GPs5uMSSeu8EBdC8N977mj2mYHCTyibO5TDohOs1C9B
OiLCJASWTiKCUWDsal7x0xOpEcqp6g3lRK4NBHMd1b5BhD0aoqzl2QPboTDR09HvHteae0In+DSU
E5k4CZDoGST0seBiOcglGb1Vp2ysbxwgi8SVh34BQdvWs2CCOvKGUS2R5RkIquvxHyP4esaOqp5x
mfzkVEKE3YqUaFdg4vMcgCifzHvlDN8Eg+0SNUEizrc9NOKMsPM3jRaLxYyQ8mVYnT2VF5rP5lqh
5VkJ1srwGGpmZN37VJz+YGbPjxOm6qFg6za0hopSDZ+FChocNOVooxE25R0TJv5ZUol/WzHDqMC3
OcWrLEvjOTW7Q6an8cdSxfolr/FM/f8vo05z9q7b1DAO/FOLVZOJKi+OA9cOMmulvibNZO1wrEzn
1LBPCco4Mgqdq6IkKB5q9oKyjuJTHRn+hKn4ulbKHyUx/pF/kYaDdTS0aA2bqP6UCMd2xdIT0Gum
PsAgL9/JXpY7kYq3AQDlpHesLfo6DqHW7NthUN8ETKdXrsYp6rlIEcrh6/eod63PtAT3xLqjyFqo
tvQaBiiMbxrldSJ1g5LOjWBM6wUFoe1PU6w+VRPmenVMfENqylm2xWteQ4EMJg6oUXBX0/s3mbly
xeQl2JDO61QM746AzIdqs6FA6hnhESny5ZVOU31bl2hFpzLx1LNjL7JyWT5Tz2k2v5lVxTdd7RAK
fA9t19/VWolQFtpvefuROl+0B4al8xqDS6xgI6JiQqgx4LEomvZT3FGlKZxr36UHU0vDpv6SdXlQ
JzqZ1fLMPLKPkeS2zuscRUgeUvx2FG+2OKl65kHBt5nmxMk8YM72pZy9kgaWGXHE3Ls7jFFvDSKA
VTq+naAJ0U8Dd6+qua8aFF8/khog26PcCmrp5Jxkh/sbjkB+aD3tif3gOU78Hg1na0IyFR+VVaDU
Tk9acdNoYR4gXEWLLZLO05McjHM/4ShAKgAAdanwsNVUqpf8RmQBe0774YKAtQRwIDQ/tYi4pfRB
l4wMvVNzm9MfZzCDVlcObcUKCP2pEGmlLV+KA8wUO9BK/UHSj2DZdQh+fJjVFaCw+0osTuKSNHQX
vpa2DkEMLzGyQiGeU8lRGcm7qLr+0rjumdUDW8Yf0uqf+e4pHBXBZH4QLn1SCVgv5hH/1PKAsCfE
bnjTFFTPZszvfFfe40x/GeM3y6r25GJReb+LlJ+G1L0D1oMq/dCXz5h4HxHP4KOsEQr7QgvXz05l
tBfZQhPWDRHi/0qsmqiciUHwlm6L2pd+ntPV3NaINX+E81K0hDVgzIn8fiK/y1Xe6PlGVXQl6KDI
sOJn3w7chpk3u3hA27A6Hut9jKYK7bHbkldaN+EKHFI4rBfjie/YG6aGlVues67ziaTxYCA+CA7c
Tci3FbXbDwZKguoBm4Nj+4a8NszxxjMBSfULnxuRnozKTHqu+9Jgn2jKswaURr4EfBLQe4Lug0pz
ew5a44Lpi+ZNbLY1KAiE7BCk9b00y6tcv8c5RIXoKRYid6l5Kh/jaodK2RwzYZ0kWJiIGJUxpgKA
XRFY7lcCGVYk6GtbeFn/GwG1uLyGp+qlMPl6kAWWqP3MaC/y7hsFR4CrLKQ2+K3Rpz1dvP5Af0rE
wmnaIaFlK7VHUM8NeGi+/pfW9lnX6A60rjD6ymIhkih9fcJc2iWce36WZX4ZYYCcuGR+2yA7L3fi
nYz0wKiiS0IWWmaQ+gGGnNtm2CSnJj3jMjvYVJiu8hPV+SFm+ic8g1nHONZINib7J25fcu3PYK17
It9VQN7cfdWH/3or/WvwzFbZr4WRiaBhwt4sVjR7+NOoZ2Uu0BN1h5GPyn5h+fWJwvCKK53lR8qQ
AhK7dhrGERhGuIVjxwOnRreqJRbhkvIsEe4OeZ/tZ4xtcRYoeEx192nsx6+iYjMCJIDOPizzcjTS
96Eg/bba4fBVIYTT5q6W12aYuPkwROiw+ukt3wIRJg669d1XryWaFcUaSOq6F9078WEHVB831Tqp
SFSj6uHUzV4rFqiWK2HNHBAvzy9YILxJl175ajZw60sXTGntRYXm9faRPuQqPlQbMCpzFPufGw0e
5xcFhhL1pmpdyRGGSUbyesplfhIo4UuX910PDMbPlmCWbrFYphMS0z/IUNN0uM5IEEqaCqC0p1X1
NOWC+m9fVf1OHxHPgvW1H3qheMW+ROZQ4aukujs7OMg+M67Frbl61LGt94esc4N2+d3owGH6aofx
fcCB5M6Lr4GLitHH93hQ0Agj3vQxdIaQm/6QrAcr+8CL3JoU4YKZy7Hdz1Q/UTWJ+ZJYj+6/FDbC
BZSN3dvooMypCSGcc1+1zgr26oZMPZkPWNCucyd2BptzD2cB8gBkjBnUDooZMyfC5/xGeMlJjPcu
4tAVyVW0RyW/DLhp9eVOLg9ehXGnMUFOWdCRhmR1p6EATNRTrx62iPs0HEsY4Zh1vA9HQjRxVXLB
h/1kAlsQe5EH1X9MQJ4NG6Am6o7XOxQP33cfFqo4M+OQvLUpbEjdikiUIHAEyWI7DxR91E8psX+8
qSlyRklgIL/K76PkJon6E2Ou5+KIiY0OqJKlBGJ1KZLjk1yyJ9zMe5XlBgkCQv2OxLN7g7AVMYlv
oVeKXZA6jNCR/bVIw8P8uoth60lKoiThqezYZ6coMJGZZkizdeYrDBPwDYPXpf9p8nWLnsjQZUOu
wYCEFWF6fcf0JwKeNAnJ1CApLbRfNeL/U320WhZWNBibPa6RAcNvCweKbz2LJOvEE6E+O9sg0ZR7
q0qeyDBgKfHXOAqLPvIQgfhqtWlgwC8WMPt6Ry7Kjq50clMUYrH+bt4EjOHX2uiPDmrnIdeODvKR
WftQccms+nmKX+i195SuwYlvX13npUy36vV+/7yZw+3l0VH04RrKG0kSsFK8RJwdkrCZV+266bJO
SWkFmZlcu43V2mRW43yQaH2Q7M2E7tUpKpCyPBBCsgOi33cEduW5SZM2xU3FeGJH9jL9WmI7YCXm
K74bD6u+qht1T3+TFsJksIJbTxPXuORQU2EHaTuWPZ6owlf0GpXKxNzKgqajN8vSjYX+UJVPxFoC
K/RY7dvlWFTwYwTHwv+DgL3Gw21sf6P+15g/0g787k1I9QWxWkhl885lbR+SyB9rzPDJ8mMuLn99
6Nx/1oSYnGNaTx1Wqvm1s39mFYkjTTsUrhT8jiYnNenB08/6Wr9o1qOaT3MP4myV5964o5nb0qiC
Mnp0TfbkVOmujs6pkwYkftGl0lzySOwZ7U9Vemgs9TO1/6a26Q3UWTw5/c1GkFQJF/WaJOtz9hy9
PWUapwaKJScWvaICoxnbgzEAUOdUUZEQV79R3oKq8hA7BaJ6IDMyNp1fs7pq1XgUpK/YRRFqY0Wm
UsIckO2IMujMW99gQU0zEmGHIOa45SJ66Fz3SSluJIZ9JTrpHLmLfeVnLMCht1TTBdHNtQRwxoqu
OEmY58tTb+onBQDHkqdOHiOQ4cZAWxXdejNHqP1PWQ0PbulcdJ96/59JtE8MvjklCuKNz0KvQmnM
T48SPxWhsELPAcI3vy8O4fpmZcjLMYkuvMb7Z0oHfG0SR8OKA+EAiCAB4FZ35mS/WHtVz1l/PtuO
uQn5AQDbcO9NcA2a2i35EefcU+jBNnaS9JAry2agOVzCZU+vUoYZsQvrodN4j9XHOjMDnqdftyOO
ITaO7D+huvxjFT9XY/2ktyk7iDuE1byZSlxOiHnOOZxW9M9R31KQpzYzTt36Oduvhfl3jhApKoTt
kHtH3FtNhqpYn6rKeZrdaicdJYgj5a8Zt+eSzpJIeUOj/joDhUCs/FUUhF1WCfaDCHgGUCM44c3G
2OhiBzZhI7BgsefwjlyupNbTSI8b1061S5soVxKhCkeeE2F+r2xjTEzkE3Gv2yoNcjpOw5l2d7Rf
KSM+cxemvzzp7k4Wn+WSf6KmYjolsdNk5jfFq/m8IFlcFuYdov2QjyjZO6fC1532UqOHMuzuaU1i
wM8CWTdIQqT5rthqgPoX6t6BheoXonCRhRqoCxDr6YqnzMnFMddTa3d7HJmWdems5FjL5YjtZzCw
QKwKZ//CorJfaip6SSzM7l1ShMWhJV11aawLOaZBXDIQRk78k2bqXYAUQFEdCR/dd+bn4N7cpN+R
ZLYTbPs1I4bbUD+0QOFMjhUWQ70f+ZNWfnAHRHxuexggKNve9ZN4Y6d7Au6U33UTSmVgxiPE3Flr
Ir8wkr21HFarDxoq26xtsFB6+Pb63XZqL6vBgLQwQofBw2KUh2IySOL8UXBBN6b+WlTVC1GnAR0k
Xkl3U8njrpJqZE9El+knaR7V2kXvyc+S5elBLAfHIhNJGQOXiCtDvGbT9BoRCrTtmyrpr71XqzZw
OSknJqI10OQtCHQ8mtR0AOQzBM60Zt0ngvYtc90NCKuHYito97LhQZwZtHJCel9L2FsTe9b4ZqjY
KzrBlmvf1/F5U4Ro0x9bGGdr4xbj78Vg+xyl34gna8WrveBVQ+f8WZUZd/niOSB4qY0IhHWpvzZY
baPMPhkpA+l6XIdbQcxjbj+mhaRaqH1X+aD4CZdAFnL9rPXZVeq97nQfPUSUiZOvJ6wJq0HVlEcg
9yBSrYNOejBVH6dFua7K9DLL6jnNI/YMotDXKjSJy01aCgLFHI4xnilQ7DT67rCRiHKkkQb1vOC7
Jnzjb0cKMAk5/kysd9+mJ9kTHTXv17QLNew/xP8TWHmJwff69TjO0Irmo++fu+5pi38hYVgxH8K4
rVuBWE8CoN9LxuTEDjJJclyMEwiiv1WVu12Tse4EVcQGTCBTvgW26hBRqLDVbH2nTB0JM5Ksglhj
FZWuatZEEiGgy4Rz4IYOJNMEY1zFJN1EA1WkJMXB5aX8brp2LBdtl3AGGu4GwKBQ12OfgrVas/ax
gRg/eYsshnKNhJEnNnWv22f2x6Ttnbi6ioFQVlz7ziVnVHGbJyys8/iH92i2eQtwPOLtjNGhttxy
fJ7Unuzi8b+uoXuMWYPfFoPnX1WRGLuIAGVX1wCiRxnE9Jl3vyV652lMdlreBH3zhPz26Bgbh4qq
jUpI6pnwXhSkJiDMmrMTG2PgAsiO9T0dGsLaUMAvviVLRHmVF3fdQ1MP0JWk0p+wtZxb3mSUKoaM
OITSebAwnwz86JU1A61ZSELp0Y4u6eZ7VecbEgNCI5wTk1dqRaRTYMluSorYv2zAYVW5aTgW6Epi
JHQfMLtQwlqNNOtsKOp5EjpDHnPq+hzTM0rilAqTkwKsABOGQ/KAeDN3XU8bBqKhRPEFvxnqNYjm
Kuyiw0wacExw5TI8syborU2w13HR7R1VR17X5K96/CAkIu9gW241MRGR/Y13A5kgSRdF8zFKFCDP
Yx2fbRgoqB6vas+9g/UQV32Rh22KF4KO1oFlnd4pqw/LbZAxCfKNww75azmUf4iI/Zbm2WajK6ro
oOP8Ea15mGOSvYE+m1r8WVn1pqo6uPCwoiZFDJylPtU4pxqwNLJ3BvvhkqrG85a4CcYaDspS8e6+
CfUfre0HpSQo9IgGpiq1sHcZk7hzHfs57l/yEid2A7gsQjjIrPzPVghD+c2T79o9zl19J0yFppgY
CB+AagblGe+TxqUfNP/j6DyWG8eyIPpFiIA3W4IEQU+Roihpg5ApwXs8uK/vg17MTC+6piQSeCZv
5kn7K1ToMu9BKgP1zFqyFms6bVJJuEqzjNtsF3EK5NIubY5d51vxUeE42YMVLMsRxyswOOaZUFYi
048YEjCa8oy+Wc+tAmK+39bCBuPqfGXx9DrTCyfI3FVpIE5p0R91iTOYaTTHEoinO+jUshpCvmvN
r9H3iQcZYB/Qj7fShrHeOLLSe30FecMZjPYMamHF1L7z0kVmMfYxUAkKE5xHaugC/CzjYmh6iDNB
Gu6MavD7ji/YnDSdi0wEVrElLyG0hMrKJZKV0013hGeFun/unRafIn162zHU72lVx7uaSHSMAWMz
JXmxilOb8rNIvY9NO1zwXRbUwmCYnBEctYQSuEDGw4mRZ8DHsXKKUqYTM/+Fq9CzludfcV2iDGlI
LBoTtITpbYBd4RLWydmmbi7sR32rCBS6vLfRIzU8OktnYUKXJYbV3cy4Sc81e+040zPjFzwh2721
i58gb9Z5KsX7lEEMQ/zlLkiiunbqH1Fi44lJXevhFJ0gYL0VA+HFzq7FQUoQjWG77nSz9ayZax+l
sPYjQaXcCj0BBVS2a9PkzuB02oZY+WWMzdEHJ0Nmve8LP+bJMVqHcIPzZN5w6wugPrIiP5Dz3yic
wApFGwRkLVFiEu3yV4XeabwPqJg2YYYR71thdd9VPaC+BRWcfOvBLUFsgFR7FRLohrIexa3aYNxa
2Gh0ud+qXSwuS5qhymRSGJDV4SKYNxbyG01IwJ5L4MFCZk3MB/1PwZR+BhqvmQFsfNb+AFhEZ83T
mUG+ksygY4fxH/5vsce/GLlFoIntOBLQUjJFe0Hi/g6i5qUzreonA+EMYWtnCCXf9Rlnmz6JmCcZ
0WZiDy9/S4C6/uBwsc2n5GoD8xoUTV21wUdjACzaTjU/VTOgcpfLuMakZdkEGb9q11Mc/VMsicHU
TJxWjeZqA5HCGaR/SkDqoeA3BZWLHUDN9w7yawkhUb8kBtTkWSq4vSYQfBqRINKqhWvGYbL+ijQO
L4PO9dzqAbzScDKb5TVP8dzOYC1+yrR1fKWX/mH15n7KtGZlBcF7NSTsSXBnAK6b77IxsUES5GJp
eDGNkEVHi5FjMJMNqjy41cx0o03bf1HkLAefnm1lnDaVrEprRjzMf6bYS+nlq1qt5xGSQEnOdxsv
2/Jc1L2j+7MOoC5XnHrbmMFjkGBxGWG2t+mZjUMJVDWyhGLEb3jCrb1OplfEDJfnOv6x1Hdl5Mjv
FmxCUnNSJnPcanOmriZsVLQ5uWCpgWI26U4vkaCp3EaQB8ylGear7gz5eVKsU1a1e9VJl57KRU5W
0A2hkK/6GFcOKESMul0qvKRSZvL47JtjZCpIDmm/MguCfzgRhi76AgfOgjUO5VHt3nsI4oE2fGda
7dtL4W+thuzs0gHv6UpLm92MqOi0lidm7STV9VYDJqIZ2X4SMx5hCGsmFljtotFSlzYvedquid7t
y/jRJfZeUcUmxfQa9pnXWBr8iu/G1CBNKpiako2CbQt2gKVK/LX/DICzjVrt7YJYKVe35FzAl3Gj
cinrbhWf2NGG87qnI/gm1I7LFinpyavY1+pswn/Ptl0+CI54GMhB4VIww1hckoubEd/K2PnmfpyD
KTHpXQvn71H/of0BFfWzWNQLHiwnGcjVbFN82nNFfOHLsi9Kg3XV2dPwwFAiX4WFeJoRvdQjcHYG
f1b/DOfJV1uQycEPatprGpR+HVuHRqE4ZDM1tUuQyIvbgI+WyRZM0JTKW9XUDnEkb5029XpKAkzn
anbdVlUf9fyXql8jfs8BLFXFJTJAPw4QrJV6cgk8n5WPvOL0cJZo4NKUN53QzAjuffmYCnSWyn5r
ZQ5l4tRsDUKQ2lYWXym6CzRGZHDmrSm1DClFYkVynREZtIibBcjBpNlELH4z4X9Z+wMNgR2d3YkC
4Jn7RczFL27wHaftXtFf0wgQDnYqihWX2B0JP+fWI9ukKdNBTOKiGFfQNvdaslLtTyvfFsmOkrzM
cePgRWveRvto8lBFC3b7t7DnXQVJjC4bLivJMUOtkri4xfkm5NRQQG+04/GaKcdZXECyuGFVuNVQ
u5MGpF68qLpxHbSH7axj+/V/1dfyYWWgxTBibjhsLn4KW5iuE9x6cipGquHowEw6jac0n9dxGLiW
ebfLs5rXmCLmvd5BvUmLEyWH+Czgv/BEjdpd+AUSYxrVwKEw3mkYpwsKWDF3cDXLgoEYGjM4XgNq
x7hoc+UBDM97iYiCh4y+oShG5LDcKpJ2s4P7BhuYrlk87djPpR0wj8tUzj7xGCZP+TrVuZpwxM9/
Ev1JtQh3QTBnHfwTzxwcLBIbXiZhtG6ffib4lDLtSVp+q3HFaDEprxpJZvSjQVkHMoq+2HfbkunF
PJHrNJBZOQbkXG6U40gTM4fsTagfxYSiYSu3ObU9ZxD/Ki7xBWamjGTAXsDs7dGToHC6I7PmFIPk
eGjzDxgL84Ajyd5juSBUtzj0sMG7aFOERNySmvUW+qcjEL89PSPRWX0Bq1mkI3FTxKXE7Tl0wEmo
dxlweCXV2mZwl2cnXE+2Qb4g4h0J13rpz8E1iml7SHiQm1XQDsyKtnSuQPFF5DmX9kts0hFBCotK
gRWfVhxuOUNb40mRUF3m+5n5wK2sn1Z1U7FZAqF0Je2jAe/VaMSfMJjZASbqnZS0R8D3TH7fEiZ1
gKo2jKohBv8mLKBjC0E65o3C7Cp/SZzwMtGxUX5K+J26jI0T++bYk8xnmOHgZC+Vs6l81dlnzisi
B1tsRq6qllSfKG4N5IMGFmngZz+J7KNWDM/h/DKWIEUQhRIVV1cNdCbjxGX/yCFZFzQJOaWItSEo
lDXQiHmdDIIw0CKaZCmxUO6pLfPllNxCmkMdtZd50rkOOKcusc4d96VZDo96fof757HPoDuDMIrJ
y1Uy/tZHr/a/Sl1fgQVHbbqPrfG1yZRtAtuJ28Wq6YL3PilcIx3PZhX99mr0tJKlbQZ9hw9xcDhS
RRp+oskSfyM44jinsQgsSXCwRkC8gUWNcqkpK3Ns13QHvQQEbOX52rfahprKT8jmL91CxeREF52t
0PYsZcPg/GYLEnSB4xatikmFtF2yMtHn+3o8Tk7CWWco/h8V9Y1EHolt0K44m5IjyLqHwNwI6OWZ
YsxR1K9eKb97uMhZl52LnBsie2oeioUxz3wp3kfap6o8zSq8ml9K99IQPgva30w6BFr0rbfyvlVj
Isf2xyCNnjovS2X6kYyU/fDJsIB/tAKxiTOtxdO8xHwZh/RA5YO8wfyWXgtS3MxvEf0bLjR9ZBMT
KvdhHK9FiGHHQUyvKodH2NyFNCQLYJ+OXO1qWljpsGBQ8iErGQ7j6Tlk6atoy5s0WL7MW1doXy00
CkMV3Fjswzx+KQJUjwY1qhx2MdztAjyBac+cWFbyqvwdjq0Jp9fNNmrviiDHeFutFIs6YMDscwTK
uro1xPPUBge/iC65E/Enul0VgYqqD9KSnSN7qybjK568vVMJtz6+Djp3Ry45ci9dTWUmL6e5lbzh
I6B5U5EvOQNDZloELg5lZbwGEzOi6ZuDocL9eN2BHKJ8HPO4yQhcnzmaM2G1m3Mj9VQlxRxYuxXP
ENy5aCEzVjiH+I/Oem7ih1fY7WXSLaH+DxdBQZQeB54yXyIKi4NNWJ+0ZC+3H5ljv8jx1pluWMA5
z8bKYW5MeLqKnwDjL48RXoKIZXYuf668b94UPegdWuMkPgjT2kr5X1fQHc9L0cfPqLobJHYKoFZh
rrHcXzCqwrcwKONUtgYUxVOeX5raYwCCjc1SfCuF/LwmPG7WZJ3gRAr2Tpr0OpmozRo2L1Eii41E
81gaQaIyziLNSm+BBoDmJXlj8SaxLgFZJwpjoF3igGQXcy15y8m1wC1MV8GdwTBt3uGmMVbSm/rr
1B5wgw1FELJwVc556d3BBLqKjxhOmEirO+wQzV+iqY9Mpd3WQfRX4Y44BOFtsCRCYa5cXROz8E12
O6sBlNfkDClb66XLdfcnYxIY2fJOVfhmCN1uyK3L9c6OKpf2gF1WEqYSAyIoe73IdnmKnRLSq6GE
awWpxGHww46CUDBUPvV+WRevY/LoPp+HcuKqgCd0fKS459e4SbPGDYJVftX+iq8JP/6lxI0JYETa
x7tp176ODwKnc7q2OQpX6/oDVcDBzty7H+F7+crrtjiOr86uvoLeXRFpmQgp3rATk8nWs9cQ38LA
Ts73eMngDPQ5FqJ+ovUtQzshs8Q0kbPkxOBsVL7joEQ6t/o/qV9rnwPDW7raXWePUUC86keFXUgl
8kzRmev848LhQGjHYorywXAECMlvfsVSR3iOi18hPWGfM9pVpo1en8x7SRDG3vK1del+rNhZV82m
IiJKshx3wHwasQNPQNtXxd/0DpUAnzK5C46hM3H4YuNoH/mSXPHRffEOhyvSuIVtY37j2eUQtOKs
wHPPj9bPFPPwA/KjkDkXs1czIsz2dNR1GT8TrkOCd15QraXyTqYGewAZziE8ZvLGUXyupJuh3+vh
QbIPeXRg96umHYfisEM39qXqgEsIH4yAb7QvodXxBUKGZ9t8L73uREhCDVat9UvI1/pHHxyO2RLK
2OAzOUFGYb4HCa+ezwrj9PBUW9+NjXI6HkwBj2hdw8PZ4XZVjPOkPZgqh9mr3N61yjPqR8PexWU0
vFefpe4b9lEYl7TchemlpZi7oqM4hJkjLkHL7nF6GCFvwlNOvNzwO1wBgDE4tQX8ouZd8E+lepPG
Uw6t3sQGrPwEmSf9VZ1HU71tbNpwFd1YiTBII7MR4OMwGLs41nGxMW1JfxScikCA7M0DZ0GrP7gM
dCjT1omDH46T1mDB2hpQlbdMD+z8pOPHJ4MMrWl2yd/oyGBYNZVtkFKIyA3VSzOP9HatHg2mnPFD
CTZJ6uPp1LttnXlqu4NqM9SvLBQ83gGBCJ4zmoIYXKCYhd9gsoMIBw+PPW0qXqG92sLtkp2lbKf7
kLvTfBieKpJ8hDPlbEibQaexqceIvXY+U9ZasgZk0LRXHpGiOvDtth1/+BT026aEY8mwi5XWN6vT
zOsSBicDB/U2b3Y8xLjQkMNfsmeEOyHZNc3yK2k0ID5nqu5s19jWBqtq9GXIJ3M8WOWhbX1Z2ttU
omZ7VnXFdpM1Z59p8TYuukRBG8t05xeSI65x55nerBzIvr6tw5/ZcpWSzaJ6ma21XZHOWpsToZet
Sj1QuivKv0zba+oezE4AxXS+1N1GB1nyx0fBd8g+WW/s1B2NtWae4bbw9XS78Yz3t8KRFG11h5MZ
ONhoi4ZYqJdBvY5nVwZr0Ky5fjHGlYqtMm+q5hcl24Ig1+2aEDDkJgGFwSqUMArY9AS9ccqdOHIy
kA2I9VNuz/fF5KB9UviRcAwFgYJZr2Qa6Vb9veU44/xyHNRbxm6MtNfAcp16JXMaSklGreoLwcPw
ksHH7k/Etxh48wQEP/3nTP9HCgXLpTFLFKsKl54KKY3BBQZdUnHuwjjSYXmiq+x7jOqUqSkeqLeG
6xBmBqOgwosY9iW9k6tS2wN/LsBsyYF+1ZjoKWvcN+ZT+ovZUeYdqAgO8JuuB8iyzdgRyztvDb86
vTT9Fl2/gBua8Q2+VZqXfC4Yv3cNkpyzx64nc0rpXPx2Of8A/TJZUQfL1wx4kE+XnpuGLCwTK5wK
r91g7jokPBY7Wr6MGnfTfRy5F8pcu1GFAOirL4uhpJduFoUQ+IfIscAW2Fq9rzanGtMR4SMZB/Oj
ULeM3GKxt1mDeUEyOAXUbtJcuW6U04SUFsvnjkVGn+46w0xjMyLJ64Ru/KTcNi3LxxrwQXod1h8a
t8JVGh5CPqz3fPRYiNVgl4frDIvheAVzxjSllsEBvMxMZZhaNXv0RKd20QeoL3XUrWnC14ZyEPF2
Hyma5T2csOGOa2ve1DkJMYSJ1XBcMlvzRgG4S51TKUNnZcX2yM5l0UvEFQIgDhabtYpjqt/GH6Pj
Ts5piDnh+Vg5A1o69TVOlU52tYr05zq0fJA8FfgRCixSTxWr8BV9rf5RqK578I5xgOOTBaFY26yk
a605atGl5cFB2M5vzlcxuaLCIkNa7kKnVLqsB67ZIPHTbufjVpMSP8IW75w7kMsEAisXpFgdflHl
aFJ0pu4r2edXK6NNqm9KWATM8v8Nypqfb4IBx6jmM8QmeZeas341iI+BQ2FQSc2kwd6+br7SmNHE
jisUZlZSPPo71TOcl9gzwQV1+ntR/sj1um9uVM30/CvNZvht6bzhfLLhdeK14Gtrdzw8VJFkX9F5
xn7GJIKuv3ZZbeGayMMh5auer9AiJh0RihbClThK6d3k1xQugxXGcWWzS4M9gwyTOwSPfmBfdGcP
VB7dttvkls9CbVBcID0R7Mcc562XMMGvVh152RWzuvHMajAiughi3TfgggxBiXYdVSwD3d6ALCUF
z8nyMeLpk9dq/2baCmIi3Zf+j1we9ICfslnb3XZyvmxr14Jm1yE8NH5bU4w03LXiEHVHZKxERrkE
oYS1zE8xFDTWHeVNe7BcDBd25pzcR+yXF+2tNH5y63tq/IFEcFshcfN/KkB/Yf8A4gIR1d6VOLos
vPdeAxun8c1gX9vbngE3Z3WcGvOJOCZDz4FtIc9cHfs48Y2Vipyx4R1iiyVe1kJjIM6EL3xecRco
eVdwwBjLKVGdD+SxWNLwp9bAV1giib5yPlbd9J0jtbhUZ+tlwUDuzHdt31GrlAxuNmOMhNFwkywe
+A0kMG5QnEssAF7X0Ob8gf9vnckXDqiiR/8hEr5CKy6qfxxKYuuHaAW7Dm++lK/pOkudXVpd5hb0
LRcGzzLpnAKrshmYIQZfRG9dQSfHhaoLpudsXylCOx3jHvs2J3rMjZ1zT5MHDKjIVd8hwZkDquAB
vEfDfqeciCuECCb9usnWRrFvMC8Uw1GnSwMjB3VqQ3eqoosy3qQE32/Fuk6NCKlRizOSekzwpLzO
2OBnmL2h5fGYca4quUICYS7HA9Eeamx5L1jueOmqM4+fNXCz9EGHAajBJwb3ahs2p0imo3LhSfDQ
WQ+erH05FowCoEktx1ceq6jYcqDlBBBfTdT/d91Z9fv0SHMkCwf/jdzCUYaXXNUYpT2GYU+XBgOZ
nUlYkOS2tdGW8SH6squR4QmhMNG3y+pzhCkK1EdJNyUDgfjHEWvwArQihb/jmd2hvs75fRpgzspX
qaIuAVsNHFout4yYZWkV08nUBOMucuRdWMV7MQs/hE47VpQqcznFG4jFFt9IvTEZq5qdfFvaPCbj
H5v2kAxYFSiFEe+0hHMqs6gLf41tPFjDRRqw4WU7HdkFlURTfHdRtMF0cpWMT9BWFlAawpaEJEoH
HnIYdsKR3l2euVKuV7MuYat+bSvqMQwSwU6xli1KuyU82twQRH+F8bmur1N9mUbBPeNUlN8U0rC8
47OLXhpW9rL41Jp5U0xfGfFtvJ7FZ8vKO9E/ldDyICk27hcMMsqn0XbgrCvPLvmce2UjYy8Ydgai
WAUqIRUJX33GOQP2GvGj1GJZ4WWpzzOrv96/d1YHmUjftdRHGTWzrEE5jdlEnAXjhvESUguYzChN
GqnHxrjaGdQgHgRrRHPOrNUgKDCcjxmKDyPepkfJlgCih57QccCt9foSC2ZZv3zIXcpaPj9i9ado
aJ0IKbeuv3QILm2Vunk/oH1B4+Mcx3fXon2G11Z+aipRrO9HkV11A1gBA8afVj+h2Af9Z18Zq85B
2ruOwKay+l3WPunGwu9+m6M3TB8ehYi3DNcxxEnTH/tnptfInaEBDGSpCde57kScUEVH+dhEl4JR
zsZO1DRIGTYVCvpwE8pobhm4NQqJH1t3OO+Tpe8j4YU6FwM1YXVW7MIPHSYu0tjmzL6Ggn6zkXOg
zZrYCawsI2l22VlL6cgyQ6wP0xVN9cxaNnXN5K5BoGX2+NcWzIa6XvWtnFXJnMFccfbA5ZZKTKfg
fGg1pICaEWXthkrDMS6wkcVwv1PIPUsJ21UgcRmfGI5SoO2mxjYys3QvQURl9F8dR5NHLzzGtniL
obqEjhHgAjFegom8ghHcabgIMQJLTOdNOGs17m7TsfFXqdaz/Z/Bc5uwJEn/Al07lWbqBzbfQSgP
hBy5QsTts8RKUYqckaytwNJSrnrRETTUNsGIvNWZ/SaPq4fBqkR9EjnmnSj1D1JvPbeh3jM0Z5dN
zbkS+k8jhS80wW4cM9gqHYJBPHP7WQJW86RFG0AoRD3eyo40elB2B9kOX3MlTVz9xkFbr6HgzhI9
vK2FMDbJzlU4+Z/ZWt89naZJoXn9lB0IY++UuvvXBQZhcq4RFaOvorDcYYqIJ6hcNdV9myUflRxq
jF6WUsHyGPQaLpvKpsh3PKoKJIHmd2TNNKpyximUQp1Und86l76TCuG+pMUL/wb5HqcrwXWFuF1s
k7K/stsHdNcyX1hq2m6jNR0NErvr7FSM6U0OhoQBeHIAs0Hms+XQ0NEwoFYIfiDTda+3JE9IwMMU
QzfRWxFsKILGG7+chUZW50wTDRAp8uF1tHi8t03aHFLIaQVnV7L2jCHJ666xOMr4zyfqzHRarvp+
BBLE56ior7IevWSl9UxHKIKCHAHIh4PI85smi8PiDuaQXNsKDepJSMS9OTgy44ha8ccw+sWTDqsc
QCASIYS1hsobkjVHJoBnukkIW7O4gBWlHdnW+l00nAxEtpoaKiPg0y8tk6c/P0iFeVYd8c9seP8t
6X0MbvW0nHO7q5qAFQ+R+uGcz0ayp6V+n9lYt0fB75dtDGTQIjH/xsY4dHB+JWt4aaE4r+yRVaXo
DwqNGyl24pQvTzC6LZB25/lSMRxKFG3bNtY3QEEiLBTWQOrC4VSmxGmQ9dMg+xZW8ExZdVcRBi5+
RA+K6yvg/JMyS7w3ZrGDCMD8sNxrbegZSryrHFpaIpC0CIPhzRDYWMUfkucp0MeTmOw7OVKt614A
p9N1IYF4C7hbqtzxeYz8jcaFjqOHbzPdlIHfasjMWrbm+jE7F2i2d1tBvm70bdOxxS7qWEy/QYXO
2N1Eta9LpppWfmoiY5v2h2bq/TRvL5pGktJwHrESnOrkXVtQkMvYX8NtTPgr72I/1l4bjRh2h0KR
c13rEcqSY4pt0oYWN3EYMykkX0puE/xngsZHuqJKjjMvfZ6jOWY4hN7H5DsdPuekhzd+LLQfuJtw
ouZVy8gXypM/dBQlzehaTAjJaeFILRin56OxqTiAxC2mUU7iPXEptRopJ7LJlwRuQiCtXmwJbCl6
/VXhHWv5XJRYWldjRGaJ6U7GmBEQGjWZ+LQS9PG5NV0hJ24gFa487RXa3OJfK/xoWmJP3JRZzDwJ
qxnUQaYyLSAT7NVK6QqW2TAtN+Pw3tifmv0J+oyq8Y0d3av0g9IDpJ6BexaOzD4/tm2M0VBftyI8
NjELTJftMvDaYXdRl1pLHThR0G6T3PAKEGSlQKuUaTJrTIixkAFodlB6h1EwLW0Ut1KK5qlQrHWg
PbwAXQUHZfqBybUyHq3ozqUWerHxWRS4kVsH6fcPDCadO9EWruGGqhM8nNpGDSpeNYzsoLFGAEHt
dKzGd9l2TkrGcDlzSQ4fkznYp9q8V8eeWhRB21vBrY6ZnLrXh+BLAS7NCOJYdjOz04K6sAnfhgxi
ThqZUwIyjwLqlJUj45RtQo1sSJZwEAzihwEZCayh0Ix3nbMYQQIaWfSxucuswMyG10M4kaAAO1BY
Gy6RCC0gUNzQaV2V825JPtBNMtRVQ17X/Gkqv6p8OveBDibHuqoM2ruOaPaADDK03DUENvRA7Fg1
r5iQ/DCNtlVRMJHgJgtq6qojbsY2/+9oy1MxXuP6bACYWzmxvA0F8Y9APjeUabNGX9WZHkpDOtSM
P4zc/ldjCZJm+8YBJCC4L6sWkC+waycS0RT1lT6G46wK/iRzeFJGdFBm9W5G854I6tHCaUndCVR3
WlokAPCWci1gkKolZGF79EP5u41OQR16QyCdi63TswuXPsTSF3XMz06ubdO5ucwmkjYzG0dxblPc
wD+F992bx4iw/zgC6YHk+SgIroRYc2JsyhpNN4DVdhY07YJL7+gQ9i+P2pyCfinOYmjwIN+dGapE
N3wT9UPFUPhsiTaQKEy7aKcNNrryr0DVNQeP+fBZjbqdVOhrIyj/5A7bcBy+Tl3mcSq9cMfruIl0
Ej59dDrTkh+aqYB30X3+TgQp+U9u7fMUT25Xa0DUZN8AUGKAWkta9dkM1bsQ7dkY6gN9mJQEv48p
HmZVPUK7pFB9YIsUr6ZhUWcFMivCWY39q5n7dwZFHM23pnVrI82PR4n2ifQ0M4GG7AOGzrrnDCfr
Prg16LJGjmvJIn3sVO9V/9H102lO63vRz++yGp8EbUzk72Ftpj9ivHY0nIbjm8Q1LqlRkcjyg2PO
T+rME5TcEz7cMeSUnsdrK6pu8MwY44Q986P2CPcKiC598l26yYCQtcoL76uHG+okSDtkvIZGpP3Y
Y4DkWMGLib/lrl3VceuFYfzSqQ69tDQ9GuZwyTCvM0bmMjQQe6NP+KFSxYBT8DxK2b2bnbdCDu8G
MriCUAftZ5cr1p8syJBaKaeqAogwEhJ07oqIsgwxyLnnQntVQSvBEoai0Z3bkkF/Qhcic/kyM4Hk
x6ceW3EeiB8r5pGH47pmxGNxn+BvXUQhQAPGeBsXI/N8h7Z8GxrrzWniZ2PXXhVqv02LMycpy/cI
ywDl5N7YNCcIl/QTm87ZcJrrZKhuzAxervBWWfOhXoYIFnt40HxggpBlyzcM5SPq7AuXMFZ0+9iU
5dHSF59FExLC6y627nVEkvPMdFaGIF+DmWQXMb6gzCslXdCV7Rt02Tc2r21GYEMfHzCgnhW1dKXI
HtJxHJqzXaePtlL8vBx4SnGTNcpPlblRNPppqWMG6dp7FdyCQPxyQMLR2G/05eumRZ3w9Ii3rbzj
bPqe9BOmxOtQ1ntDSd9VPiQwrRgJt/VyY4NO5QdzcEgnHrZJ/gUf60thjL//PNA6UgN2SntmaEl8
UJeWCAOnbNUrXAuie50p51IobjqI7dCM56jt/k2iuOiZ5BVm/b+VEusY+mjYoT1no0ab0toMuP43
1hcEl6u2aAsOZdTG+KFY7aVQipM+Yd6E4zdNONfLD6rmLipIB29OyU7Z+ZFzRahqT3OuqL2y0Syl
fmuXy6kjOJShOMJHggORuZ1zpF3RK1E2B4kFCCJDmCl+g/OlYZ5axekSI+LNW+JN6WeewAVS/0ri
flB44GH9it5rpcPAKaKtnuDmgUa+pRlKDam4ECtGi2GAV1bJvilfoKwbAsS2YxdcWMs5GHIugKuh
ar2GeI2MnJrjYmhjJlT2W40yJRGnm7SeqA0ME5glZrYOF3xLB6Wx/aMYlqPClz2iwXIIm4IePBjM
gw4nhAHasoKgSdwRXUIC4pJOI/1i2MjkyB9ALEWU940EzMnW+BXMSFXBj1Bi0X3GKZYFfjg7/IAq
SL/stM2Tiiaj0Bf9b9VM6wG1vAJE1uHP6h1q52umgUybNMd25ymDoE8zpH5NL0HCqXFoDmA9dkMb
cicLYLvVREwYN1sF/jZ9M2OOqXHQKRgeLPrg0tLaSeWLIIqV9o+xvEhQeZoEoK30aaHqNfhjjdbA
GUWWdCkJGYlsT902YXuZSP52OmZwxspYzAINDDEMAWKT/ShjT6UUfukthXBlx2TNuCDKxZveWq7E
cKxWuzVdFUwDR5yc9sYMw0uS9L5UI6EN3Z5j7yY4C7yeKcvK8gYEsJBbOKkyQUq2kfVs5r9a+ECn
wpq34XQ+Tsy/0XWT6sXq71U17ukH8brGZ43jXsWH0KMyLhZFigUaIv4JvbZVizysdhuzxlQGNyJm
rmHB8lT+TaRzZ0quWBJ14wW7hOaYzEuMbcUMhwBZwzGX/xnEm1bvYtU8hnq/x9etfpBs8/Tyd/lr
hkUuJVbSYODPLyNMIBUMYoCASwH3KkKHKrDlwDtsftgSV0N7xN+4yok1N98Thic5RDw2fkTBQa/P
mIC8BDkPyDN17rg15uoE+gDC47hb0K5quu/Nn1a6dmLLv6klD8j/Tv/UC1/t/xEXqZVv8rFp/CGI
waXJhb5ctQX0dQPOxJrolRU9dexweRufKCs7RYQqiHM2OydkFFmLc2qPDwBO2FiqE+Ix6mJoKQf6
knHtYFG4yVLrgzXnDPvVlr8t5qR8b6GLGeJpi8tsz/8fu7Psi3dcF/n7hIVW0W913ANcd7B8WaQS
NpZwzfli8ko6+DxN7AcokBymBwwURTytZSz7zfRsmT9xVmBY9CgXmnf2BzqdodCjAhKFsZZWWbRx
7qpYliEoQDLlcKOghRq1DzAF+VXBlK2d4d+lcNLUxRElnLXASka6E1Ol32c4Zas3h4BdbLxLuPaJ
PTN+h1jDVtLgSUrnY0TCZCbJLyC4tUSu20gBjcFDQyYArgv/qrEOI9tbFhRqVjcaPo9aHrY25hL0
VQFpQJMvUeCgjjL1Y0GLGjLlg+VzDaeLqOE+egwwKfZDsO9BswsU7JKI3wxNQQD3MXCEStHEcQun
uXrk5qPL5q6tERCQu1tAePY4ujJKk8CDN5dMfUKoljXpK2yek+pnMGFM3Dk6f19BgVbJvGOo070N
C80WAC+Iw4Yoo6Cy3DIijEMoOZDeamyhI0PqFxPmazxxgSRFy/qIDAaoLfVmmaEoplwFA4XDXh0h
E2K3xc7pRREwhRhZkFAE1V4lPIMJTFZPKsVM8OWmgOUqxgPhQ0/J/wZQ0NsYpc3x4xbVIPXblsqo
gYqTGAfBoHxMdnZix9hwadwWBEsCvfDUAwIaYzIuI17FMGYO5zWgd2qE/+PozJraRsIo+ou6Smot
3XrFuzFggwGTFxWr9n3Xr5+jeUhqkkmCsSX1t9x7bgkf134U5NbCrLDw3UwTtD5ANUOYHNLE2pV8
C4nDbgzxEofWhRTQB1K6KrYQfgidLB3Wi6Y0KuN7aE1bx1t+byF4wtEqrd2Abcob7PvFsUv69bE1
MSMGRFkUGbkhAxQUg+ws5LFIimFiElPLrg2eJKaWzQxy2tznaFw7s1+Tc7620Tagj9gTnoLXurrj
DzmTsWnDCsaoWNNO7sCHPkMG2YYt+iJO+nCIDrCyl1VvrN6a7jdN2Bn0F7VIgXmG2u6/hhkzd36R
XhssXXW24J9XzP8Q9U9rO8P/Hv11YDKHqtsK47dK6L7UdWJsBBhwm3/XMHK4yVrSDJz8o68uoAz/
dx6hjnEBXRo2fTi1KDHkyPOxycB3xv8icnaxt5hhHTrptvkn6LHC+RqIizEj9uUERrB0P2EYCpJL
rt+S9uyIn8AHYooExlHkk711GX8O+IhgV96y25txm8pL1rxF0WUIb7L+JTI8rT9Ueyutt5mBrcXa
tRZEKUXvoCC18VHQk/doqkZWKhny76E7O92DGe1G6ikv+prQaANvtBUejp0xPgX+Gew4BvK7CD20
i9pQ3gF6H14QVlnp2eheZnlL41/Xhhqewc6DUXrp6PzGaxiSLrslqXgyX03CZAfYJArpaQn5wWRj
2+tfmjY72wdZgRWuXXkxVxDC2Kj/bYMjT7m9TSIecWycwrfYzH4cqv0MB3DL0kjD+1D9NeqhyEzV
1pokAgAAeGm288nlmNg3TAgLspkjD2tYCApGJZhHrPLBO4/kujgCoI8HUZpLKShcRMQJJdiwejX8
eoWFcGt4rGwTNolMOuikOz4GjxGjTC72/LUohAGGg3HgvpLOXR299dOtbwDawWTJ6OYUFs68Z9Kd
XjNNI/s0MwszXzHMaXHvFVu32lTDX+T+Y6DcNyxql/pOMb3RCHsRzYDMRoqJuhzR4dyV6E67VVZQ
ffQO0ldnvZit4+RxBl00yA2ASD1vE4N5O8VJRggRR4ZPpOrwAFSTF3PKg+tYfnHkCvedBDcu9X9p
AATi2Yx+ZuvFQBFv97+OBRnefuHjtOZr1lz64q+cIIo/aX1I9bph/OK/jn2wTRzMxBy9zZ5vJJ0u
XX0KlvjU0AMzA6ifWYW4FazQGuMah2/FJohfdPuZIY4BUDRg3myHBCQU1cVRKZsP6qF096X55rC4
b4tLTk2SUoJ63XtBPRBaq0JMaFe+NEtsFyk2AUZ3rnPhdhyaM1Gf6ChA4sQvCTCS2XgrCkptFEy4
f4IBNbd3LoZ/g8keO7v36ienuMwo2nQA/4NZeJNRckq2uDgUwIYExSJl5C45Jy6r6gqhjfvhIA4v
vJ5cWmSSzheR9CtgES33bpoyjwyvuvnkBWEMd/1bLnZe9lmhQqut99H7iUBRFKxEwuibidS6jc92
+1gv3WNx6rpzpy6BffCsxzA+83MSboPimNhPaPNHgQBHAApHVmjTpWO45uJBE68WW5RdstijaoyR
esbjASMQM7550xjTwe78J93RirbDPkZrqgZck4V4XEx+c3MYVfa6/FJ0yf0cVuy4UU/SidKr74ew
5qk7PQBhAJJO9kT4PJTcpDOWV0hLZjydZKSPMkabYbvHMTkFI7Fz0z9XmrsKJATBWNtuoNUyLWJG
TZITzROIZ+B/BuEEJhgwMC0A1R0ThGJi77TfsSmm2yk08sz4DDX/EVD4d4AG1A+ZdKv2OYrMC7ue
Tzutd+NiycIP27XulhO2TLtDxGzTYOCkO2BvXnEfPTa1DXkpelIDKRxhg2J0/JC1+YxUHxfE+G4E
ksySaQv/d98nr5ElWVNCFCpiBpz5zhriZ6I6j9MgjtYSLhqM9wllVa77TbIA2uviNKVLs8bjZsmL
GfVHwaHmRpjuuumkuopcJewaQ3xr7OBKuumlJ796wGbWuOjEpL8j43OfMb5K5bdAyDaQxgsXYZmv
mbOzV/6A28o95gCz/DjbzYlz8ClxXJiTADLQo6sj4HsR6kNctweLqaWS4T7wSXEBOxhS8kmiRgqG
2iByrBaHpbBZPQ3zPtb+i+PixLOyVylHcSedXmF9PgQtC9J8GF7nis1kwNafFLFLb/ElZS5f3YUH
G5YM7nyuAIRH7DvZ4S5iLh6O42ZYTUOHVKRGZktkE3WZ+VOSxOnIpUepbs0AJUteCqvt75dc18xn
qpIG1Ysl7JPbtTszqtjCCcgo1iMv8hCjlClYGa56Awb7XDzYWfnZGP1+Bpu+OC6zZWG08LUGh3Z4
8r46iHoTUVJ3QUNUseWeE2pdRcYDh8D8VFsUFj68RlpwoPprkOkn7I2XwRxgU/31Sf+YWKwZx9D4
66HUUfKWYDMNkf2bcy5SW38KSjfx44LzmMmPqgB9jJIk4sVKhMFxGL90dZ+8ZVpcHcR5Puq1ui6f
8DJ9ZthGioz0bvKvWAWyFsAp4TTm9+hB6nJ7XnQVsVhgFuGPj7VpPtq8drg+j4Mazo1rnEP2hH0M
XaR8kd38VXXhGcPHZ3lT0UQtyro/X1QSID1dv71C3T+NPMesDLoonTX7nntbT88NlH3lvA462vvt
bwItrNTivTH02a7SZ4c+EKXAxnXTe8fDYununJk5fdFfZtd6git5cq34NLH8a+DANh1ZocaxYsqf
R/PJr+dd0WfPUHlcwnAzAs4NETCsMceXKA5vvmZt2nWY7CUz4xxce0Yrp3K5wY2yKcd6YxF74amd
BWM6RUSTxvqhRcsbiWA3kqZL5DCQcZ/oCYjUQ8FaFJcBD3YQG2ejJQqUXPqOg4dMLWDh7V1p/JnJ
1mO+iUN7tr5zH/BTzmSqY2FQmO0+DiiE1bUDN1InX1E/HWZUOrENljNyN1bRbpfeMAT6oudXlymr
wzaXL+RM5skIy7OVm+86mVdz/Or24hizXdeQraYAMb51t06Mi6U+YyBhYMDJDYhwObEPBdMJgmLv
Zt4TIib1Uno2zmYG4AR+YzxaOxFUEZvpAoAhN3sYrGUfd9fBfNANF/jwz3enI7BddJDmJmy7/dyg
IrRNpoef9vw0oh8llAh5dgjjtPGGi+NHFzihj2BV9kRcGoiR+tlHw4oAuo2IgwyxZGTdVgvKKAqJ
sb/FqYc0hMy/OMVAA9TTotKKQbMjeM4zhkzwUFxIi/WeU1vuc8igITd9qeU55oflumff0ee0Rb0P
eksmAgE7C+Sbq4JLQIkLe/IItO5fTM5dW0aHjA1D19l7KcrTBE1ALuhXkR9Si/ZMTfPBj9SpqH5a
pLxN6WDXSI+N5+FFwEpuuA96tE7OLTy7Qfko+QGS7UJaAvR266JDnBKl/KxQNRfg/sbUeZsn8z0y
xL9gTM9BM29AyKlbMSWPTpPs0g4FJKlcjsuADmN5ZgbH3KnfaSTtEGbRIULuRdPfQwRTV1ls6Ib4
Xf4DkAqAMrJmcAkhWMrPszrM+tPngZQHO7t9JgG4kA94T74KEgarUzPszfoYRQDTuBxP9nCdcx7a
exCmUbJURT6PFNAE/nNQvcfxdwhIzeFHmy3T+Aj5GAqX6RQeC1oEzz7L7FAjdaV9zTZF8wwqaibW
z/7usD+WV9P6m8roLqrPcfxZjy+MXsebmT/N2QcrkJHi3n5u1Z7ZGz1f2d+Ut8vMQ2cehD6K9lCA
6qm8lfIfjOnfgH+T9arKPxrGDbp9s+R7V4M5pMDDJ9KKHzBNPM5+MFwhe/1JiDwYlpc7Eblj/6bV
d1siPvuQgJ4K+aPtZ5PLFgX6Yi3bIluvkGtklzkGZnWtuw+qbDu6ktaNu4ziCnehMn6RILAu7Zt0
My8jC5SDCV7EIaWsLN/45vvoBImO0wxN0tEW9yp/dhX+y4eWxLz8nFRYazHd1HRLhedjc/rDK7GZ
6wMM+UcC5VYWlPCk4c7lB2psyl4oeO3NgRYp8icpTjA2mvmra+7r/kMNx4DCr+ERweBPsMIe7lP/
OE6PoDMqhFxsIpOHFissnlT5N3a8VfOLTN9BTc9ICaOTah+K9tH0Aqyx0Z2lfyOtjyluJupfHwSP
bztsVheW64oMQ9bzpPcgS69goo7hM6SX5ePl8i7kIQzQk4KOTNBilRn0+xP1nYFx1f52NPvud7M+
8MoGjyTv+xLwtAJN8hbkP63+nCET98O7wSyvzYkcu9niVHfsBs5IouNfegtYmu34oIZ95m0FOfRk
ZneH0HoO9CMFfYqF21HAHr5V8c+k7QNnYTdfCYRh8+xXj/a8wbZZhiSb8AS/FiUj7/bX0X9Wdy2z
ZzKdwuKVgb3p/6TypaWKZr3IPaCZvCr/ORUsleRn5jwEtM21D85v+irsh7F9YjacOjBbVjBIawdT
5is3zRzj3ria3UMjodxj6l3Yd8/DhMT96M//QueU6XuEV3nLVJXcnCeXsa1+p3sJzM8YS3PNHTcy
YM9TBDpPHugr5lyMeZ7s7nNiN5+NyUZjKmhBErE2uTPHZGVnv0u/vTwnePFANhlSTGeveJh41kN1
j3rw+F9Z8xVBilkOt0fB489/81ARkxyEWiba9NlDOm5D92cc3z35G8s/V710XF4jI3epya/Bnl2S
uRnRIn/1A+Cucu3WiLzKd+mfBLQZdx2hw8bxLhZFNFbG8Kxt0C371n/q20NXP6bzvWourfmo3Ue3
fs3Ss2reYwRZnmPdKawnpndtkjPAd+E8+cmO/0h5MJo4M/I/PwA7oG8a6kgEfdhklA7DCfDPQ+j+
VumRjHYDCalxTsR5klcgz7QIbKtHnHGvfPQGhhP4ByYfiSzfKnm1g4cam7WZbjFtTQ26oAd3QHj0
FgZ/nvXCAMXFONiRY5R/SaZNNoZKm5mbwY6SqRLc3N+mOY8B9oPiLWNQyiGgvZfJeyzjf838YMGt
Md/T6t9yg+ExNRbvmwk81fxjojhgsJjca8KwO8jvuvQlsI62fKiq7dw/smkbMZnLlwjTgPafveKY
JWdvQtizrrt3okDAgyOMuzdZdNryXlG0mwfTf2Lx4TOv7XAZjI/9Ai7ARNl2iL/HuQSHAq0n9Qt3
nYjAJcbZeSPR/hZoVMoIGc7TjK1u8m8hDUEgIzSXRBstucu0qYRON+o5E+5rnodfIqm+pzTZdBQ7
5tT8KirNtdffEtx/d6VkhqFZLjbk/s4EyLGkN86jS3k8ds1bnw3o7gMD4kgAZlwrvSZEhBztjNAr
zyVLu4zVJiOks2qzB1OWoKhMQO1mgAgWoDafSCUSFghlvIZ8b6PWXdBrYvhNqhIREbxuZYXOprAb
BOk+Ngq2LH9QPtiGhemCOiA3HgeSizZ/tPamYuTT2QVjXBsPRmzHtHKxI9bcfNnObYsDhb5/nzJB
Rq++E111dq1uHQ/W+v+FJ3EbqADritVnuJ0zBLiqDUMmHC4X2gwfDzcrZPG529a9cUyJUWG0654N
XbKOKoHOzBO9VTnuWkdPj3BcbQNivxMzMG4n1PmpQL+Odpw3w1n7XSi3RDSvxyJqt23HA1FGNFDl
7P1mZiu3CVSzQrLEjcVBT2YEjqVZd1EGBcJwsUza4cQ9/Dz21n1mhAQ0pg3zaiFONkUUy9KMapAu
nbxMDgY2GYo+jHy16skPvZ3ONTklDUmWmqFuX1UL2Sf46LB4t9P0WQj8LPXCxnXyfKTaKO51glay
CHiELJ83lP6DJpwb4RLnxVCRNO79KIblRg5AzgEtVwHA5X2PDkMMdEk0vNqB/fVK0bKNLeRlNU6c
D9ArSDQRd5OJCYat/X1U2dO+re2/WuucyKcfO0sXSkcpVl1vhIeZ6PNtOpSovmtG7CS2Aa6Narll
0pkbb7YJtnNGh9A58j40i+dqqMtnkwuctTK4WNxdg1N+O7BtiPJp7tmSNMe+4Ii3aTr7IoFtIED3
omRdhS2uiMpNrzmqoKa+zRiCQssxd2Qj8tQ0rXWIvnQ1NUW1I9ZoM+WKUK8h3rKM1AhOlqnfcq6T
Ec0cXuXGtnHNv1IyYehUhR+RsQBfWTf4gieMyrIXL47wnsCw5BgWyV3LvfxRZ1VFQma/88v3dkZU
qTTI0Siz80NHHtfUa/EQwRTwDTkc44jSJ8QBDNn/1Fh4xVIVIyQPOWrT7t6sp4dk0T4YvY/etKx3
tqCD90pS3jNG3nhf2M1ApCcKqgrlxm9ieDgjpuwx4o61me4UFZoJqwZyxz9MfRC6pynT8VPXzR+6
SfPtrKOdIWxr3QIoxBdvpQcv99xd2BFMlemAdBe0nHdTwR9xm5GaaLZALQODsydqdpll531EdOSm
9A180Sq4jRk+KGBGClVNbFz6ZkZKPz+PTO12acky2enEh534TxRe/v1YDEBYWtwjWSRYY7QmEz4w
Z4N6mhQAgrkArSU9pair1FGRiUUNEpzhsCHMb4p7rmpjJaIEOn+yeKtd+0K+DN6AJH3oM5ddRoyN
IOyfzTxepzYrJseN5TaqMaEnSMmljWml9G0MswaxLgXtU+vflePQrgcTHgZ63HXtMe4a7LlbWaOL
2FgWn7U1pHd5QaiELWrcM6j8IecHKxJbEBv1ZHHkjMI0EbnITRnwGuycs1Ts44o2yek9KC5sjZIY
Rb3b1WDVKn8rGdchleZjsNOcdQIb5a502ZGF/bhqCOMgBjHa1L2Di8J7Gjsk8o2ewOQjrQKk3R/6
KUdHG8+3KCSjS4BJ3zJZeYkz95UrbUfJ9sfkGeDqbDMe7Yc34PsWFoTiCeDVzYkb1se6oxIwf3wI
M06BL4MMngPaqkvi8xnH8dRwA4WHVIqBKVHwV0kMXM3EVnJEggB6qlvZdL5G117SDAtxnA3Q47yL
l8F0Ez4WLOYWPNwRKKZkSm+6Sr3FbXjyLXHP3E0ontJeUd76wb6CFHruMNE1ib8epCkB51fkivLm
uh34vMbwvlPYvju7i4+FxeJLMJtALRQ8NRmniCnPkeyPE6tPwBavMc/slYsJKHCtTdGyEdBTcJJD
yDBpQttCiDxvWY29kVVa2iZXKP6kkbjzt7aMT1IqPjPze2CMFE8u0fWQHUgZrjeyHv+W+3Top4pf
VFCY9UPjRtYhsiAKdIS4lGTRrbRyzirgVFdpT3h0Ch/eBW5bQ4LE8cE6gsfJnWUjDm5iy9jVc/62
QOchLKP1NoxxkwiiOYJerr1oWU+hN5tDJuPOzKYUicaLA23aGx3KXUf+RHCfEfhASV/YeXFm39K5
Ts8tUszRfhzm9Ogl03dYdJK4FuZ7vb9sU1OP3IUscLZQU3n0YhZKJkUS0ZHqnUqOS5Fnlc8h/WoR
dVbaSyYVd/y29ir8dfSKZfWb9cxpg7B0t0NzzwYXFXej2cgjfXQr/zJJle0RsitOSLIts83UqJaH
IWvvPq3g9+VntzLYQpJc6kUwpWK3eYpQ9cLmemhtB/C80V79FjZSCO0LuW138ljBtBZWkIXDCfrZ
H9g+Nrce6wmLdmadDwiYnlo6LqVm+lzuL4tDZqAs9Oq939O5k0RnrfMMvOmM3HWK/2jIODvv/Znt
p2/xbgppvUTKCE/msGnxtUuFK0m1ZIqVNt40lpKQJBv8ctXZHnkfZdtad87ov4nZXPUWD9MuJAiw
cxFZFwWeP2finJrwUCvuY9+yP7QxXwphS3rj9jTJ4laR/xGPPZqREDeuuGivC7bA5nnL2OpO7MF1
p74D09sW4GcPZWyk6EGvvZ8enRYr0xBmmpuHMwHVLp+OX8MNQ+8iMpeyFPNWEONPhXjD2l9jHCCa
Dv0Ud1cuXrIceIHd1D9Vs0B2+vqcTe6wNikbY+EiM4JqVpD1lWTOLtX1wPAG+uyIYT9Vt0hJUEfY
YZDLXr05xq3LmMFnzrpuvPgaZZqcrai8NejG183/aJEaN7G5Norse8LGFQwx6PSQLcygzd9OeFfD
S3ayoOaUiuLAdncxz12ALuFn08XPtsFl6Xnouztn3couxjz14otBryr16sXAQcl5+Z1UFRymFowc
6/GFz+zji0oYjTpsQXiTRPzkJt6SggdoflSEA7AHiR0HD0afEszqSY8cFuuU981n33aPafzKbPc3
DPp9JPoD6W97B1WNNl7MCsPM2A4sj50K33H368R/XmIx+OpYKRV4tJNlauCRCtqp9Ja57isSCq4M
PovYwumYFgW3aoxfPAE+KzPys3pgWz0eHrAMxrETLGsTw4LtPW0xJQBoZlXUh9MxoPxtOhrySvJp
WLp+GB3UKnHQvjrEwRNBwOgGY92+pciDKDOY+E5YB7CDPPRLCnEKTWUqoRQqYTFN9r7V8tfygSZg
TmjtB3tdTK6DiwZLrEZhts7S5MnxmVzGmWHxP1uxyhz5MNs9mh2DkD87QWVUcpDHMU0+615Sb8jV
tadfsFNYJAIrItyGjhMZiW9XNSkugbmj2gevZFkkz3vsRi0IW1WDk8MgR1HaWOr19Gbb1XNa7jj2
N0Y9/KoUrnbw2M6AWHoXHWbbd3uZO/fOTFJ4lbTr//9EsfwzcxGf/Xh6U0NB19RWHN4W3vkMycHo
g9sHMc7WxrgNs/cZSM7Ziqn4HXPa2cs5KiqMudPQHJC/cME6/UMKuNgkvUaX6BxiHxu1EPKlybHR
WFNO/XXuBNq7oOmalWmUr2FJaReVksTStLxWDZggE3dO2RE+6IqYdB6JA0ok0DMUsZ9ZhqmsaOOr
S9uKDucrm2i3wz/PUcO2tgAehnSTDdlOiwELVk3uHl1VjVCicr0lB/zQiG482mWIdb1H1V27zDI9
ZBjRcILQjcWgHK7GzKUwty442HlAmm4DIXFx7xVTD3TXmLc0nzNNxfDtM54PQlRLFY+CUCD3gzmc
4/zqgmff7TUT1Hjb6CxGy56wmY56RLAANZT72ibGmzfiuMnJaGpU9jQswTZ+2r03PKP4ttG8dJIP
0p7eEU1T4bAXBQBwHgzj2w4WBXvjnhIjfI1DZoNjUCGcLjDzQ/phxzuIrUX3eTf1iHH84MVOxLvw
cYhHgY0gzmRLXNnq2wmophBhIEVqAWuOPuwThhSrJg3incaAKVrnPoD+yAACdWWtPe9uShZHjsz3
RjPDTiuvpCyvDGv+LBqaUTJrmOm4R513Oz0OQAuTzlx3UKJRqKM01Shv0DfmkAASgS0O+vfVLIjh
ZBfRchbdzAWRRrwYAmVJcoKvLoaI+SgTD3t8EG5jSMCovZS36Yvpvmy6/JiVFQ9hnhVjcwJRCV9B
RvixpzC7x4dCAGx9sLmIp5gJRJ2AZyWdqsNE4YT7fk5/RouKOHCxH0z5MUqH35zYypVXSdKkk6ek
TF9MWVvrxHpDa/XRRuW1fc2eqEoWWg3s/SlE1qRInGJYuR0U0mrLI0CQDu8ZMdZfMoYB/v76ta0Y
3Kb2WjYK2HScLAxoTgFmyvDtvnInv5O12k6x81qi35pj8aNq5NNOV+xyidJiNjjxSyIHsogndDl8
mAXTVsLfwUbUYtg3rUtMSYcgy5ioLGyS17Ug8yKjmu7h0zLqFqzXLK/aBPLRzaHBDqZ9spuxXR3j
OrzSroM/DaLwPrDsrSpjCTcYG0FgsRWJthgFIWaRHsYko6jOvW3ipBkcvYG/NvH2kA5jZW9ex7Rc
Q5YQFUGWnQ4Qu/RrCKw3wy26rb8EJdY4DOeUmsPqXjsrPHHIGwFShV6xbLRru0VIC5oonRahmsNo
pss1sQ5whUej2Uc9MjcPcn2d+XJvpiEcq5bEJx/M8CKOw0uKsac9NC4CVwHFpKVrGYoIp47TPs+i
eSqR9QmL0AMqN4Zb2U+se2a+1anvgt+hNb4yspbM1sUSAP8kTuerqc0r8FhahjzEUmSi+XLqx6oH
deZGGONTHFXNCFtQODPRsXK+dClVNRGlLKNCb29xnVAqi4MgKNsYYQkn1HN5FX11QfhON8f3ELV0
GJyjrVEcKht1jDAJSA4Tzr5hobkU28Ak5WQK+FoDijYWEFz0jPyEHl/StnqMxXxehHhNMPIaaAbi
LgkPkXiqSjLz8tw5xkF3rT3u90p32Ymk7FWhLbbYSiGYGUfjLi+R3aZJRKXhAYl0ckQNlTnybZIx
VSVqz8n47pF11wr7Mi/xrlqGLzgMsQ5wrFdW7fJIyPGwSVIRlGwbKntuLMpakslSBB8vMgsjNP3h
OVq0BliNkskcVmr5Sh7etrgnzc/X4vBLWhlMpKztN4P3XLU8I9rKJsTBeFcBR5BjfZJKhOu5ureD
+D4buy8eMTjWEkwZzA72uCH3COq+fb8/FYEKVqrpz3wWYSfePYLAHYzDLEkhMWKfBHSTLYNDSvgg
HumSghRlRvMUlHI7LbEaWfk69fmlbTCYRIaFddW8+aFB66V5MW1SbqtqvCrCjJhr83SZuFjKovmH
4bNak4H5jfLyWrewe6cci0MkiTabJVVOrJlsp4PaiL4M1u1vWRRnS+iDowTinYLYF2h9F43WZnEH
NCvDt1HPkYkxpIpuc6jf7UjOx1ZiE84HkAxgXaFCGBFj6OHSqnTvlBXGwoqKvMsWT+yIJZtQBwfF
9VpY/pdnMyDyxuBZWPspkleUFH8EX+jNNMCrVw05gTY67JBskzuHwYkIaHF9b4TOVL52ePav8/it
dMDOzmA0nCzBISOb2b4Nb7EdYWwqs5kBM6Pu1hzJbyZODOhJwlSmD86cVWAvMgWdw0C+VZVyWuWd
9xFOLZVYBPM2NfQ22FgkBSMepJQoiVGxJmCoAygsJsKkbsTQBez4u7dc+0625tfQxzVyssUoyOi9
cp03MwguTLUeCA2+zyKb85pnDEPmdQtGabQ4lpyu+qt7uWL6/K9xMgIieMKbbLzTGlbX0kOi1kbp
8UkTwrDbPg45YX0YcKI7V/eHqUQm1DSsR0yXZzAV6jJDXAF4gDSpwU76KH5WhvAhD5IERXAb3gK6
mTSNn0JhD8c6Xdg3/Wp2pi8R5zeHOZG2nYPWyAVnvK89anSGpuabjLqvxFBvbhSu4AeOaJ64AXUF
1CdCU02+Q7+8xRJwBvzoT4PYXLzF4wm50ZqZ6meKzKFB8NRicZR2Quxs5VFKU7nMXZCvfc1j2Cjd
l0HMTw4hAjTQIKnd5ayzdhRyPUyTyN7maHIahziEmtgBUPhHv43/SRp/pKwmAVMD2ynPlXqjCQvr
MySumZ9kpJxFv6NMXlXj/mmfe5Cuvckx9OfFa9dprOZU37IHPNO1cCGq1CNLY/mJNBP4FfmyE8X7
x3Yf0qjpYuBw5M4s02zjldYVPyyeBHRh+QzzAO9WLAlyigbrGPNJb0cXnGSIRVHHC6uQZMUpwvzW
OvA0F40MaW5/44zTDPGDN8NmN3xkbaVnFFtyTZfBs5YbafyNWffm+tlzTrK87OUFFHH8aA3EnggF
37WYQKIm9fxshT7znmCZvsOfDY/zxBEFWNZbV5n/bo/Zux8jJJ18RoALaC8LEiiZYX2rCHRKFfAP
3M48foXX4KugwoxjJB/zGH8CfLf87t88pzU6f/YxJMMuFDJQNRZhz089NyUZI+/x8rl52ifTBTKi
dcyavH212M84BVTwvi0QsZYk/1TMkTZ2nUxrr2R/ktvUPKUD073uinp5gV/T5L43hHrg+grY/OC0
IOa63iUKpLY1z2yIkw+nYiiotDr3RYnGQgRyHZr7voPcmXlF8Fg1urmjCpf7wkKvlcS46XNkyegn
EV6TSxbtewLG+Ci5Pn2rsg5NzohyQmENe5P9pDtpQJc2Fnrkr3CQSCSeKFVFfmckMKrScbKQth57
BL8MLdEux1gVGZzy1tbrXoMKL3rp3fllW7MxSzjRo21VsF32eg+CnWQnbGX8dcuGUkEayWjA9KiI
yEUbb5hbDJJjmHbQo6afEsFnXkxfcsnmGgRov9l94V756SfXQMmbynXKmjQjPHAfl9O1kLgvuxGF
mpfCnMttxQSkZAK5rzT/gl3k4QaN0Fz/Dto4OgBXzYDliamAesdAa0Sup6OCpKRk0m79rL35bpZu
UpsFQi4IkJ+5QOuw+IBRcCuKHkxVx5yAd6UUIQVsFyxeurMmooAJG9aorAblUkvczzP7hlVGqG/g
6L3XWwApNcDCznm2mtTd2orlqAD6nnKGrswUf53xONSWuS01ETwuFaZb12+I+Amiaa8iwclQzXtG
yB+pcsGF4TdTYwkPzmQlauY/vj8cLScXFJVsxPu5e2xoEYaE1rEVI7l+CgRUClMFUgZmkGhNyFy1
ikWHgbKVy2a5J5n7YnfuexUwAzMFYDt/cskANqtj3Y+HzgUFDN81X49/WRCpFaJ+n4LOxLTFilG8
inJuHxoysbGKjrvGEnsGc2cxtc2qZoaI7Z58QCLLVrYA2m1hOudONDdSDc/Ks6B0+eiB1WRurWhu
j1aGdLJgtbXVi2gj73CLzDZzCyeu2elpksxBDiuEXwsA00obeE2YoJqepNHaK8i3dCuDCfco1jXr
43uzZbRToEqoqmMzkZiZjv3S3nJ3Zug+onigfnAywqoHSBgeUVNZVTCFgJplmSxRRvWYGhYmeZsM
8CA0rlnObVpSRKZK91hkk0td+PbFbcc7JyB/1E1QSjMLJSxHofgluItEUroZ9ns5vCRXuZsyS/K1
VfvJZkjxLAyAXIQl+7OD43yKzsPkyL0jSVl0GDIyS3KNvUlMMbWuh2qzdcQlNsu9hoI2YFU/hlP+
ZrZZf/iPsTPrjRzJsvRfSeTzsNpoJI1ko7MeJN9dLtcaUsQLEaGI4L6acf3181FV042qAQYDJDy1
h+R0mtm995zvFKq+UxHgGcfySOqxHaIqJrElQIOwkZmxVtxa3+nk/dYl1MJANT+sJAQj1UavAdAZ
OgI82XlHFq7hpZBOM8xS6UNqT3/2LniXRKiPwReEX6PrbEaMNEgMZj8CWN+n89bLlsNIIUxYkxxv
KwwIaShQUMMbdVajTwHmFtE3lg+W6g2SZouAvMKV71Tk35psmcB0ok9fWqY85Ui07Hc9sU/IdxcR
HHFb9NgoEINpec89oHWJ933K7qaZbdJJxiscX8YD8bXXLgzXUOAgG2LAVgNzzeXdm1ufWKj2CwHM
6hZV3lPtFo+jRZaMSOxvWjWP5FbRpeAJY8umH8uMNqLjAHkIWHCYr0PuaH16luZH6s1PiUa6btzq
aZ7cZ29eBtpfsGhGZb/2XnHkAM/cesBR2aIs5p/NoguVOYR9dCMEpODqWh7bPnzuhjeLTEulljuS
SeQNrTuYFgDO+oDurvGX4VAybE08Ijw7hf2kgRgp7flEpylmSk9uMN1FqlGyeHpFkkhMV2w11E0S
CMUyIRlu9sMCT0/eGKZtTjSwYxK5TVZuP837GkBahnyb3GcuCECYDoNEMR41N+UCktEuvyYMj6Li
Vxx2x6rP7luWYv07D9m//Z5ex8BsqrNOcugNjbcCrlRXb3KG5XtObZpjEoqN2tqK3HtM0/JbVMZv
TAHhfgzMdkO0TtEupqAfgoV5GV0y5GEx/4S6RETo1eFDaEnWTyx1jtwqdJod59Spulvq16nBCylg
Tnf1qx6Vi0oZjmpINIlDdHQUEFvCmNw49bcC707NGcgzI3rF6ZLB3C+RK9koj2L6MDmA1kry/wAc
cdbeeOX3Ln0o+oEGHWZWDDA9Z3ZyWjcplh8y9ejbftjGORBZn3CDIwNaeojQaWLfynVhagN6lyiA
+PlLPW9ottwIUPxrL9CBfK4p6kZK047KOk7dW0yszjalVVyGIagBBsJNeqiItYXJS6tc9ZSVtK2Y
QTH7homKktAdIUVyLnR/kBBzOzAKFBTQmJ02bW3fumhdyvzWa5kSNUvyYTzawFW4n5alv5kLWnnk
NAy3nGkexgzbV05iOSdAWJMJIbKIFQqr9chv8gCQWavnft+FIZu2OrTWe4NJVg8+Fo901xBKVgC2
y3sK9Ca/XxPZQ4Syk6B4CopTj0+Ote2OgsVwjeNLjPxgqL4L/8WjO1qsmalBSTBRyj6HTlrgGLF/
xZWAdxy0b4HpHY4vdbhTTo1dFJ5nNNjU1xEqmTDOt2uu6hrup3D9CsAts4VIFx5wRgMTaEBJZV8M
M66Z6o7eM87q9i7wviFAK71AkQqLNjJmacsIInE0fvgwJ5oaN++6ZONzAPqATHLW73ZjvsqIZTH3
/Ks0znudhVDzbSoj4CaNlOI2cWitFk3KrNsqXnvX2Smr2pjKPBtBDePMYAHdaFXO7z0JahIbYUs+
brhpstp7lYShyU4nX90ak6jqQSIwzLWedIlsZyqG5W7xUAoPSvWollxzKskQBfcCj4e0b0rIkG14
cKzvcdYPL84AaEaP1DjTG5uN6OdXtWTx4+cDyvD5PHCSi3zrtSim5F74IzYapP3XOABnOZTTHVOS
9rzY0Jj8Kqru6pFZ1xwM+QPT4/BG+7HYB1bnETsAhWPxcS8H2Re36cYnywTOZnBm/xgPA0mek3ef
ek2AGqlpCHjgKtCMKU5Ng/aHG+WE+2f+Fvoy4NI648mP+/p1/ThhFaODGFdFq184yX9G8yLumPYP
R5+YTycL6ndXJ0+WdtzH2pRY3Pjqzw8vuVIknbTBNh16pl+maSk8s+RQegjKNe2D1xWVoquSfEin
90+x4A5x1JK/K7cmb6n1793OmnfMu+u3ZKmeHNsPHph2ta8jPM/PD9Oxoc/f4PqptN/eOjIJvn72
9bMpqg5jjUF38jmg6wmBPKbwEL7qeh6bK29LXQ3ParDkrkHd9FzX8MW14xte+dtkStyfcmpo1gYm
eEpDRCbVRIfN6DS++gag+tg73Y0Ix+7OLMh9OsLiXtMx924DnBjPvkFxoLT9bdRudk+7jZACd1a/
JD068yBCTzwGeRdeM909eBJEGv/yW5cCuxZRYO4Mfq2uGCnU4m5+T5vlo/GS9oHu3/DUlvM1ZMd1
fcbTS7zXcEEgd83O3WIFsMbs/qkg/2oTWN570yL4LSuscUvT5fvAQa/joF6gELL0GbrMTQqC4jAj
Kn+2yEr04ZEldlMftTQTrx24R3Vumn2m4ud1wHHw3SS8zEn/1XeMPrdYW+ExTScgbYkX8xkjrfue
lTynuXiZ88IQbzmdZl1IVFEpDqHS+lYsI+8p9gzYYKhn4uLahfDlup4olh54wjUvAZVrzr8kKwD8
/nwofSRCS14Ge2rfixK85EUkx7PKhmUXLwFofF5BD5MrP2Jgbd8nJH9AAt17JyO4kC4qQzo/cu5T
PFYTdyv9KD1sVdQUvE6ke1c3DTIQJXaBIKiw6NqvU0RmgJygoi8wQGf2qqQGzNulE2EAQsIvGZcd
IAx4xvb4Q9l7t+J0eLOk/m5hxL0VrjL7ceByTn4IPi3bJ/OIGSo139205/YP8vmcKBjI8FGy2wWq
m7hRTaePDpw3fx22J7Swlri+D2106hy1geFYUAI6ZuU7210TuyVHVXpGhyZMEAn1Q+qjZEPnOgob
gcwiuy3n8iczVvFlUmCxg4IjcNnNJ3YNdfJzAGyJb+avqPzwyzUp5G8tQxBjy3dhZPdSNZiQtAH4
q4KClqOQtyO96rt5Zh+vR9OeHbiRQRktHAsFpYq0EIjVYCvYz47tJCm4Zvvsw1nDG3UNeXsIJAI7
lcNbIrnJ1H5wAiJRvdEc4xSQm689GHoEuvSjgXpaXfI097CfdO/X24S5JSNhYW4zYUMuR+bbTKX9
LB2EgzGvhw8hq2vhZRtrRi7tetZ4yaCtMIZFrK1na6Kd1SKiocjZ8WOzU+vunEapO8p7TLiW9Lct
l+NYuOnRBKN+lw7sDYHJwmOFgCHkFZdgBdSo1doOu6DyqafjwXA+8dL2QFMFmYkjsr2as+DQTi7T
2kF0zf2cgE+ygZyB++iY7H4+4KaACLVUKO++Ma9B2M9s+ooFii21mCGMmQLJ1vqgDRN1a0FZjvIl
ODkzQGtC/C51gaQz7YczMzPqyCbrCHYcxMUV6WPfjO4h8/v8AuvT3CRtV+8+33WtPL/cLC5EKIeb
5GYBOLnqNGlYGLqDlS+JLbT0CxbC9iHwsP3ZQYF/jFfrg+/aD0R141/yTXc264NoC0hQQh7StvRO
QWBHRyQo2U9IAVi5umJ+kmgO9qN2fhrhfeRd2Z7DUBmMJKEgZafKOZPoY8JJdgOMyLwQ8j7uZWMM
Qz4o3W6t4otCqXCjlWVfQ+nAmyoIQ+nDbL4vJwnmItjpyQt+VRGi0VzO1rYLoaDGJiK5anGWnfyC
mimlCf4hKSNHS6uzkmV9P/bUs+HkcNYecXEB3PDuDGzMtKPY6W10cvlU0Z8KNSHESryG4yoNVFCk
awrtU6fSfpsmNeYdCzliZSEGtIDz9V14rr3Y/dKQ5zRUvAKraIYOk+HTWCK6W4kEXtWPOGPrDllT
rMVjH62aEcJuhbWrVUmHyctstHGkQyV2fjY4oc55G+76KhrXZe2mEr5iYu3m59ga8rMYCn5uSdkj
kft8mTxidpbSrg+8nH4YWDD3k6S7qnQJYj9n4wvcmvD5sD/mddA/h43dPEQqoBBMOMfn8YkiIDmr
gkFTvY8bLe4byrLnsqn4VsKrUC3ON8Hoy7OR0XQOLJLkDESvzwdGCKSq0K0NaMffxfRiGyAZJ2ic
AK5J+bLf5WSiR9PbZ8/NhucVetQnTo/Cy4kOJjv3LLKXhl4J88Gheg5a0kyqdHxgwT0vmCcvtttK
3HZ0csjlKkKlzktkgZNaH/h70Kkk1bwhXtphE8oo5Vhk5CZ1GL7VrXDuyvXBpNnrjC9p34sk6uFL
87HPz2ZjCbArix6p8qrV4fpCww1oPzSA+8+Hz49/vmXk8m3uOX3/28c/33XEGkIkewK2wy5i8Nu2
GUmPHO3LfA7uNQRa3K3ZoZb2dhrGAdYwK0BdUdCQvCuxoEgUFBG3TxA0D4uKsfQvUXI/VRZy9CW3
i21QrAkKWiT3NtzB+8+3eALCs601+B8Wj4wj2LlzQnFiLuzRT09R9XXMo3aDa0GxS4Z7S9Ay8/R6
93zCndYHxsrLLojxSKRD1V8K+rFtzLGn6zsIqlUWXpe8D6+Vh2I6C33WSNm+uLjYDvHw1il7PFld
Pp7omwuQT4X3dRABp8A+jGB6ZP7FL6J3ZfM8j40w4CaSR1RjHIXXK/j5llnf/Xyrk7RymNaAKuTv
bFY7ZN3HRyGbBVQ1D0We4xte8Oul6C9iL2/5OUZcPx9AhuKx1e55FuLoxFFzwDjqAfmPzQnSYFN4
zl23PmRt1+2FZLTledXvMHOno/aaDGSO/O1mjTn/z0ODy/UQZDYpzl0wiJVxitQO+gDBJyxrlDGM
kXsdfoRCk2PBhoJN9PeUxvKLT4OMTWCdL4ak1YaYXZMG/0aigx5JTohHyG6t13TBdpkmgI7LsXte
FTY9hexkRf15mIV3+XxgvJJu3aWFqrLE5Q94xYqwhJ4ptoRwWBGky760QVUyYyab6XYgk6gXZX4X
1FydxhCkgqja+agmTqhggjuGt6egpP6VXX1tuuE+w0zAPc1qmk/4nuZxpknjXVEZw2OzUFe4RRI9
z6g4b6WhO+AUnMeF5RXr7RO85GHFKIgURMgd31v6q0+xAkVUuhokUc+WBmzDqgkJWXC13tMvIdRL
eBBPLed9Gebg3BVFiAKeSg2HJfizSJG65sfNWyachvuGc04HwbBEgrBjbH8yAXz7CUu4RZG1sSto
vz4Irw0RQZSKTmAfxb0Ia/J63Vy8jDkKj4FGUzR/a1HD3OLrSO8ViIxz2oknvvEtG4L5KGdI+hGD
HBQp28IvIT9p2lIdpNZtBDNzW+k7ZqOEdic0PRqYlWWqACn6AsdFYj/RKdnYjf8zC1tqmiF0Hqac
3KYo1wWhG7FHGJ9DtyVxwsesJuqhnDrKKuFc6H2SAbS+KCD7VExAY0ykA5cssuWHm9FQGpnhZsMU
HZyplZeqCJ6z9Dn9FS2utQ0rM+3ANKVfBL/GtloE6dzkpW0bk4WsHB46puhUez9FGKypeavprUpe
4ly+D17FdLuQL3UAfSohGvU0rbHBStYn02MuKqW4+ilVm1uRI8KpLtlnOSVDuWDAnRmpSSQs20G3
AD0CMiKz0O0uQYggW6eBgJzVUwyXw4uQuOhFR14iAMkKCxjtkMRV9n1UFvK+lYjylijaZeuSJGna
hSjCEbViDMJDBHtJVt+KxElwioXBZlD9dEGLUnMmRU+6JAfcAWI7JlZznEAAWamzBiaY+b2wxM6y
Wvs5joaVDlVTqOBIvkdY+AgSszzUdg8Zpo/Tl3HwUWK06WGMAtrdQ2F2o+2nr479VahBPlddnb2C
AT63UIdvGkPKNYLO+SWZXaTo8fh7caD2o1qTJyZxSGxC8P1ceU55fdTvwz6ZN04B2ywMa3oXaeK8
LFTTAJsYCzWjkC9lgkq0amlVezXzdev32FzcROqrKSy8c8W6mHA626epyJ6CsaZxmYgCmwiUGBTu
0ylJ+2mPDCujGxDGX2QE+wHIc7zTo3+dGG88Qbv4GtnW8CHFWtRSr3tru2CJ5Fuoe9qhnAO3xiq8
3YAGB2w8MalhY9W49gfSXYbpFwGiwz/21s8ttLGw040j3tsiUPVVV7kmISGytp/vlnPRXMs3GyTg
NiYaj5OfTdfSeiBbogLl4MXvFWlDwRLhBe3VXrulPjYBNm68VwQUcAKhwIBhKOMguxfrA5qQeWd3
lHpYGIHuutA5OqaPT1lpeU+1/xggc6P3PeHIcFsmJbKVh7AkoRBCJCIU1JAIynT9KLrlSzFa4wvr
1i8xgQEZvCQ+VMKJn33rZiFsmjvfrX6Fzavv4OsaXeOc8sni4LceOqeVQxneLBb8LojS1kNUx6gk
J9yTfmK/lXXERLcyD34LO6quhHWwapQpnSPQA5doOG3T2Pshmh+zuffvguA9iZEuy5nsH1/nZJyq
iQgVCmL6guT4OPOPNhu/o0P0n5eh3IWwXne270a7Qif5G0v6mSxD78fUESbie4ApZqYl6FhahF9I
A99q5Ze4qAkojsdqfootfUQ6Xm1SSsh9R87gS9Kh5IrHUe9wNLM6Lxqr1ThRn6U33wMB/NGFwXxP
i5dZa+oTwpmkOJLsQRyM8jDWpUS/QgVFh4A9L4B8aukRezHIhlu/F/M7mKJ0drq7Kks0iDkEl22W
oWFJYdoCxZUATGT4IbRxj0E36a1fBO3WisGRrMD6S1ji/ynTb2SN7UMXGAI2IGp02OKpm10QzpJL
Pclp49VfaiR7cEOIcGi1hiAUOOPWt4bwECuqjmXGrzWpvOM+h7bk8gbNOPf9px7b8gMBaEObKKXV
H9YPgtfAMQxWW2GnnkSDXAF9pj4kViIvUwl1X8WJe0UzIjee5yJUMdkrpa8FLM5tL1bN3S47j8Aj
XSd3Y5h9VCUD/akBh0vnF4yQpiD1g+KZJ7i+913dbv/84z/+/l//8TH9Z/yrfqBIxIWg//5fvP/B
c9+lcWL+7d2/v9Ql/31+z39/zb9+x98v6UdX6/q3+X9+1f5Xff+9/KX//YvW3+a/fzL/+j9/u813
8/1f3tlWND/mx/5XNz/90n1hPn8L/o71K/9/P/nHr8+f8jI3v/7684OEArP+tDitqz//+anjz7/+
tEPx+UT943laf/4/P7n+AX/9+UA4j2bk/X99y6/v2vz1p+/9zQkkw0cpcXP4ylN//jH+Wj+jxN+C
wJWCsS7y0lDa4Z9/VDWhKH/96ai/hYIequ99fof0/vxD1/36Gen8zReOVGHoBW6oROj++X/+8n+5
gv9zRf+o+vIBC6DR689V/C3NPy71+rdZ0nZ9d/3dAj7+8f2JHhpfZ/+vOAxIXB1AZJGBg6M5ZfkH
Zw/FeNP22LDyLktuzQhRwUri6jgnAazuxp2P2dQ22Djb+WB7Mf51ayb8wl1D/FaMZxn4y4PsyoRq
HJJgrAb1Wjf66yyg0YK5S8l9ncw5XiVWOh0GCPaBIsYwrDFvIe7L4hXzj/T1Sn2B+Dx0IZnTeiou
3tCU725XZvQXkvhK3ojHgChl/hWU0942UX2xKPRPSICwSU8QpbspJ/uJNQKDZ2XOmA3rhoAzDMV3
Pb81iilogLj3qPFUDjMYkcd97CM6JuEdSdbgu4aAt2lkIB/E+BocdMcEMRUWUhNVMhjVhb/2Vtf4
k8WJvkcplRMHNYf5vbaunOIBebZm4CRgcL+qsDvhtEL5LbvftijQd875R1SVdM0yBuCTtsSW83W+
bzLbI4K5/VA0cd4XemTbpmH1CRPgBSgw2UuB8YebpAXZa7fj1dhNicaysu8y2ybCyIz2FsNu+sAy
qDnX5YIy3zW3neNn24EwkMjI6yTFvE16cK81XsibCTZV6FUk6wVq2Yl8EN/csen3TssGNhREJ5iV
XM+OiWR6UeI6ZSlOfy3OmWPNGznX/qYHuyAzzJG0skhhiX8kPiHrOWyQySMHTcKdRnI3V+SJBTGk
42AGkxxJoA6lKfH5TuEmEoT+cWNEh7a1h3spCXGXesi2wVTH+OdmRvAtjqZdkc2/7XkJH2Tpu1tV
8kszeJKHucVsIeDzXMsROgl2Ce/Y+YCOBHvZTQdR58bomRosTNDTIRnaJEnQEYK+Tu1qmjO5RzHk
0MKA6cluPi3Zl8W1mYXC9ayv2GwbgITOo+3NBkRUFqQbZRNBzZls3zCvm5CW0Opc6Lygx09rUFI1
iONBIJYXOi12zVzjCbJhUeyaIXAo8FMG5cVQG7rGVsqp2kf09yU2+RIzRVImOOdoo+IHXAkdOoda
8LQF6LfYnsfcLKfMr5hBBkE6m9d8KcyEUNZJUU4t9MbFXYPXhuufJGYvEiZfm7w1BWCrYAaFnTe+
dDbFiApuV9gmmFYad/sRaKxJU+9EkPHYyt44tGekU3Njv8S2yUZ6AQUR7TCGqvI05guchaALLtXS
B/AL6hleR7gIedFJ4WbnobOFDRIyIBzIKaK3JkvHK7cXOR5uMiM31Aidnjj7Zq/usizhxhV4tqn7
lW1vabB1X232u7cuI5GmyjoIYYPdo5Zbmn6MN9Eo5RGs7oyrIe+meYewsxfwspB3EWBT0/xKRN56
bLC2S7blEEdj8mB5XgfAs+uIkponayx3JOjSK2Qd7/aNIysgPVKROMAkKL1Wjjs+iKmz4W73aoKP
ZHzd3KdC1/m+r0ciX2OPUSfax4mMKY3ef9mE6Ljy5ykLM3iHGWLCXe+i5roUbhM6uzTSaJy9pSns
TRqE3avMjCx3avHscdNxJ+ljKVxQB+iTAojetEYZXoyVF9674EzqN+hNfrr1ughVjRAWZcVN3kUI
BqfARpAn0PB+qwH1jC+uciTPtRFLE70UperyCzM9hOixk2tOuXY8659RawDUMJBq/bvYsUIXlMYQ
vMp6jHzgD1GK+K1uKdfpgNB8xuidSliHaFnvtWTKeOMuVtKcezOqO4TlOR2y2XLq4aKqJmje5o7R
AP0iNYNmzfK5AIJoVF9Nb7MvMJCHGIsYabntuHBqKo1dM9pKR1M+DEG/RjnqnFbWIdf23BwM24D1
ENpM7cYbCQSf8caCsALcFHYDFATtOMS8QHy0WgAb3Xyeu02bAuh+KaIEIlycolEg9ZFonRvHc4UH
JdPx0VPAg/I3ZOa6by3m8XuVSAJqMhspDT4gxyHwPfG6xyx2jdjqKCalz20t0C/u1KPBHU3RXIwf
2OEGEACVrXaIVLlBS7bgu7eFuDq+y6KU+C2++E5XPZCoVDkMoo3NIuToyY7RgeScnzGQEGRg2wMD
ayHrBskKPVvSv8oILUtTal5zaI1GH4/m0qWXrhmd9xHRCdwZ4aGOwGUYRwdQR4m9n5TVkhDQJ1P3
gZq66Q8oeKBWDCm/DkSqoRbfpxolzW0VycSCFVGK6YF7FQJTpx3PPFaTRIXNKBZutcc03gcYovr3
JFcdCZOMVOM9Z53wi86EoJwSk2PdgHv1nmkTDM4hG6WPa6ifxXlG3tlsJsdfncplNXOawAULBpGB
ynzroZ6Pj0tR9M7TYkxJIVGufOe1+B2PKl6MPIDEq3hqamfWlwjpPnAQJl/1XiVkgeO4aUDz5pj5
m/MUeSqGc5bkjL1od+l9YnsK8ZBHEM4omp6dNXeD9Hfs6/m5HKmIz20cAK8xKskuqZOgbZnGWH5t
lcn00VVda53thJc6DJSQeLClL+NnFXAHPfG+epR9vqo3hqBYDjILCwrzakJxajG9Jz4jQlsQW9BR
ogzEJAYKYNPtGBjAVxajkZsRbQee55Yx6NGvhb18UeO0aPAvfi334MzFD7tpbPtRsw5j3Gx0mvwI
uK4M7L2+IErD19hdUruvQQb3E9u2KNkR7vuKoesx7GFq8fpISKG1cHCrPZNQlNplUs41XeeA1TD2
OlRJvm+XHuJwoJEbP5KIOOqurNCGeQbxINKCMLpmEzK/LwHjm3CXx1E3XHq/KVDodT0ahMadkCv7
rB/eG2uGWLZigRmBkpqKf+t2Iix5AbdquCvDmSlmkDSy2xiSyxDfNQr7t4M0ftx4NoemTe5ajDQL
ywrMKn7vJvx8qGp2E4omPGaZcLMNGHvFWSyI9fyDE53db30YrFCe6yEaYZg1XX8MiYosKbtpzu4j
OeAmdzIXFrmVtMmVuX0vjrppCued4w0qYN062j4hxTTlrTcPSkCmQHK+lyUa1iPo2twGWgRYDZ30
yItv9OY+O2j+qfJBRHZGNjrTYtqKXpFW1UtESwu9UdzVIeNcW+hTYvm52UdTqVn7nTaudp3fl9Uj
olqb0Z2RmLKGCcPXRUQ5/YSmGGNu/5YR0i7uUjR5cvR7uouL5dfd0yBW+H+1kF+wbQKFPcYh1Y2W
vymd+EDWBx7YKeV2OxmfZfymbZuh/925ipjSoqdVsBkKzZOuozFAm9TGKGXaxRrxHmjHdt1Ta0P1
3NQx2eL8FpN+EXlNIuWSLM4dgznj7EsKHTJx+gCd6+hEUPHx3M/l3eLIhZDfZo1ZUjZO9caV9W4M
2jrYUQ7TyZhyiZyF/vkIQjA2c/lgK29g3M12R6XrOVpdEr4J67CWEyxBa/IRokZs+MdJxkW4cQIc
VU+NGYlULivbkodu7KYRBY/FHxtIQSRNMo5ReKv8MUBEU445yqEi5eVCG86x9SH00hKyZJ+iJ+F3
m4azijk8bb12WX0ITSEZ+A2eRRjiYhP75EtG6Nk0C7MRg+/5p0yEalU0RyhUa1lV6dECfCfXHcZi
HekdO7rlsFyx6cSdVmSNci1zAvx80GA/+pIx6W6h11Fiy0SGtO+QwCHoR2QVwAgrEy+/g5jDzePG
lWx5KoKOGVlQundpXE3DsfFSp1kRKchRN5nfTN9DWWH6XoMQVH2w41qKgy5MVW+DBcXGzTBA/9s1
mdWqjXCijsTEyvfMHc3pfHrOuog80MHEtXu7zBxQMRP6VXMQhe91aB8LkD/RZC/kAdPx7TcLI5v0
uYWCUZ9DLHLmQIgH8554wlH5vM6pvDN6lLL7haZkkPu6xNz+HQnrEm/yyPOShyKi3/fkDFbPQMIw
F9hUGeBz5TIIZPRl7lUug/7n0gapvSX7MOKoBUuUPU1PGYWWm1XWMUyi1n90whIWgwi8tHsNyoUW
ZZ4MNHzsAXNu3bqlOlbRMiL9aWuneeWy5P19wpwr+xIlVhV/HfGxiisy8QxaveOhQidTpLnWQ+el
h86kIJsdlZl2K7Skr1rza8T4X1ENvjaj12IOY6LMid6de+vO8sF3nlzWbNy90iL8b2wVUWLBZJX+
AwoDLhgHx0EjdQfJfdtBiaYEdmo7f7DqtvAhOoX0n7PI4uWOZyhLVLGtQi4Lx/aAXWaRiaL/3o0O
vAwn6xr3DVhkk1x0GJX2ti8sL/oweWQvP8MBaYv+LSU3lEB+ufjOQxZNo03loQJxGySqbF/rUaHv
dewEOeZYmSqBlpnAq05V6X7n6VPvnt+B9OMIIkGDkaSTOPaPyCAwnM6RO+IxeOAIAw7iFn19zr1v
8oyO3WaxKEC2qWwDyLGZFhkBt5Q8VxurtnXLKYm80y7lSP405GFsEag2uFHpb8h7dFDkDEnrI7kK
hmJ23zmvxa2DAcgT8a/WoSUGH4AXA0DRoqUVi1b0OGQ5dp1gpkr6igypC7+GSSf1E7qZyn+CMkQp
7Y4zVWpu+fbXron7dDNaJHr5REY81264fKlYpY4Lc3vgFLUrfjQGXHs/yewIgyel/4+Keu/pBpSH
1aG1iO3MQUWgyAtpGtrdLs4iaE+DVV4req2cg7lQ4WXBCf9sMpa6G1vP7EgoeIb2ilAO8onT5kOI
SsT2kdfWLUbCts++Bhz6byg+aJOCeWCFTStOQhbl4TAot9pjtSmujTQFoQ90aoxuPNhMjm2dHSrW
fZjX6YdUBkRY06JjD4vm7HQFS5Fdh1A1dPWz7TmHxN5Y3FME5RBVB/uK5DV8Wk92v6tscfCgAFJt
3WL5CUus3CEFlk9dYTfHwQZOH7AMCnKkGmFt2sYUd+sMGxccZqFDMZrs5yBGwxi8te857FhkmZLQ
o2iuoNJbITaiWQiLRTJ2o8pK7RXE+Ccb1RFS9SV446YLvjRjNWwGvyLCx3SItx0sA9sIqMxJcA2f
27maj2JGUkKjSZH6hHjCMpP9XOu1U52hRsR3TxUTsf+dW3amnzHeq4rzS139mlKVHJOEaM+qyvOn
qgsVjHGfg01UUoDPHMDXkR7I7ollfEcDiMuHc4tzGHvwTQaiijGsrdfsiLEQkCg0PAlLqRJnXUTs
BMp5UocaDoEVusupR162yYjAIjRiXVtXXBWtazKM/OJi0EqD5Mzbvs7BPZqSK+/aQFxuPIj3jyCV
WfE59f9OpUa230vOkYS6tfKhcxt/2oKFIh2uGQSa9RmRL1sP4i42CZKtGCTS6udS1TFlqWxFD+3a
TSHauoKu3WOZ+yARV5VwJ11rw1kzuUssIa9ejiicxc99s9I1Y15NbktRPo+uuh36NNuiI2WqI5pG
0F7yCu/quJniHKUrl2lw2ZDl4TVzQPPD68VpEOGCDhcR88JtUgDDJaWengSpNy3F3B0qMr1nWZ9+
GdqxNB9TkgSgere+aHi1mdew9a5GF0z/fF2fqlSXb1nxvzk7s924kWjL/kp/QBMIzuSrch6VmZJS
wwshWTbH4DwE+fV3sdAPvoVyFdBPLqhs5UAyIs45e6+N94LnRmF9CuN60WKkAvscmbGxpKxwH828
5Sr5barnO2p8xOAsOYBnpt7okMIDU2tAxJg4YWfod6+qN8qqi2Iv3hmG0T3jQBif9Cl7ipwRVpZh
QamdQ4BSo5HhOzR2BuQOXZFFU2foLK24uZmxLV/KVEpj1SQWbpLOt7UvUfdMfaL0HAhaGDJzxUZv
ymkheYDgAyE/0EkHHY0dhqJwTr+wiFYddcRCIu/cZZHo7qefpcMSmbV949LUZyblCplGYT51eR99
h65HbEQuiW+cbdRoR8onnagk5nGp9z6fbR9S2ctHLIsEIbeUnXo0W797mRh0jjpvyTyNetWPijNC
cKpDBVKUycXSTxHHp7U34VNkw3+NC5sbJXZzpjpzqQ6aHLelaq2a24v2oV/pJ6eb/R/Zk6alEHUl
JldccCEPaRGuOMX84vxU0ZTu95FnX0GFYS6KsFRrRYOnh8jxTB6EM72FZpUtSgNGedLEe4emHRvL
TxV2aMpbIkPdEMKougk3ArMLA8NmZUmCFJZCXzwlVXbCPPkCOfwRU8N70GYN2zmvy+EQl34BqGFo
kRvZn/M/JiSXlJvcvzGmzq7sGHvwB7R+jeEtszH4cqgols5YRwROomATIaJxgD4VrgFba5OlKbHh
JXqEiAAo0oG5trtTiQWIJ7Htd9OT9MRru1VLLSg3aaEfwqi7m1H4FOszQC/X7hwtd/AmvguPkV9d
9MWyYfPHAUO5nxOSnZtotlQLW9fEateUrVx6xbBNW560kuFgPJJjr82pS2SxJGDNrcjc+UOwZN1F
njGCBQniVavr3+4Y36myf8QqPg590wHwjE60lQF9a/tJ5/I2ofOrLcxVFZlbzRQErWQftGMP9LLv
goAAbaz2Vd4A9cWlocF78iaydXRrlTjONkjFrzIig9sEzFvX2kU0I6ZhyzuHwt+qZnoqG+9Eewev
n//Vxe2HKeRLYhNQhRfK8b3Xllkf6cDmNrUxj1jJpejLZ7/BLmY6GTVO4NZPPPxgfy3IJB79GxXF
pMVQ5bbaRxo6JsxqQG3gBMOtomS2zPhgyelRS2oOq76zLNOcYkSSCh5HGgQHixorES+FMe5ivTpT
6gLvo0SkarpMHpzj1FrXcfRcIEHpZLSSBcwtHygkXe+VrZKtjIJN2cGWpf8CW78mLqfw6kWdzmwS
q9DXiliTfCALNDXqd9Tx1CdOtU+GaBs01ZM9ya1Nn5y5BQIPNQIBaNxmj88AdSraCb39LMfqgDmA
5QO/IcWuUAOI7il9tjLrSZdc2lA/hZq+KmkTBl35ytjkwzWB8Zut+IwtAyynqW/DvLqjuHPg3nTr
gt8lEgsAJVqCatoQbLCcv3cbVXg+9U/agD+9HJ6lS0h9F68Thiw4wyzAOtbj4LkbsjSTrR1lT3WT
PnOArRddTVPNIDdL9ycgtnBWnNLZKNLbXYOUsWwM9nFIi6Pp3mlIvGpi2OceCgq44LBHkjVl38Zy
hm00BMewigGCefKQhnIZMpkuBsJFCeQoR2A6JglE3JMgFRIGNTFLHyd4G70/WI0bR01vQddxGRXe
0ijRttouAXWx/hGLiuaMxBNnaTbaZRv1kpQBuvEY9o0omxeYginLNWFuCHne2ARuttmvaU5jpu1s
a6fQaYWhDWVF28RM8GnQnP2xQybG2TKO9ypuzpZSj24xgUAnJi+QVP4cSDzRP6Gm4WfRVhsUOgVx
RM38rZpoObb6MmSToqboX1MrXEEZXQ9EzZGa8qQ5+SbO8nuJzTNBFUP0I04v99bbg/aQRGzEdu3c
RdFuNcc/1qH+zDlviV7pmGN40It+K7ChsJs4vyqdiG5N2xpZuKWvfCy06Fka3R6H8hJFD0kODsLt
alYX4wh2ryWJva7f8uQRZIC0JSJ7zrzo7I1QYihN6IaBDK9+Ff60q8rpmkXwBtjXbrRizlqI+m6s
8cVhtewA/RKxsDNq+hQsZtA+UYy36hQ7qPYHS7yn+nDp0vIt6MH7TMGKQhntmCSUZoJ/gadqYmdQ
pfUcONXJDYmmS5L+Z8397g3aIrbUk4rK13wM91lYrGmH7TLQt7T89gZRQKnR7gZP7CrfPHUGq0dk
IEAExrU2DJRxRkFaR4hgbbhEQX5P4JL2tSAsHQAU7DTEmx42IsBXC6fTtVmVjGkxwPE40G02TSpo
WgDX+arZLLwq6FfBhDdS0tZN7O4NWMGV3tvnUHIsHNWwizgWidZbqTjbgAReSnI/KmpjdGpvBQuk
8ttdDw3NqgOe//zittyoLqIMN+oPdio5HEzkOGrS22bQjQOGP0wUtuTDP42hu3Gb4KPqhkfNkKST
1dVRq/pTWGd7YaGcVv6ZEvo8jTXuupjkJogsdT/rwjIakfayrIy915oveUJvrNH0XVYkGCST0zhE
pDfnOAMrncqyY3Ra6cYORurdVOZ762nDQyrsS1REbL/x3XfDu40X2mdXUspcJkZ/hjD5DLoDardB
VEez8npivTmIPTRME5YIHeuHKs8f7bD9xnbzwRV54qCzitt2bYAvH4oIrZvsH1FebgMT76j0N1Nn
bafO2DQ0fsYiP3p5/kNVs2kYv8b8YPiFdTCQV5Pq3NYPjh8820NANrYnoGm7n3TQdqSfwOINxdaS
4zYKyIZxuPQedCDX89WKXl/zUPAF6TmJh0b0Pv/bkeRVrR8Phmv9UilDt/mrdB0DiBcBrAnDezff
tn19a8Yalu10rwrt1JUJ00UhdxI/52CjmkKwARYJ1KrXjc+Gm9A/YaU1naMbMsk0rPLu+tC4acs/
oOlhINUFbzAET7bfv2jO+NK4+a98ZhF4QFh9xmRsEDJLviAHb2tPndO6JF++QrNXr8E63fqs+Dma
AznD8isqgLzQLHHs+PWvG13GJdp0Z9/rzrnFiAaBlTmSFV4GBJubTsOgZsjpzpifzNiCbImRVBZm
Cmx+XNWoNg9NKRbcrxu/SWfd3s624Q5WwvhwRxZwEcBvzP2TU4OaK0Z9Y/vMO9IoxAJQvLIAnDTb
+BpyoPOa/pXTLZ9XsE4lH37gAy2ogX933l3CLZoCRvqYgFY+ZnesEeCfYRChp8Ncdosijtj+vMZ3
IBkA2K1o6y9LdmrH1TcxPTJXNx7EmGLKGqK7jxX9IRbhth37FydDVVWl+g+Is1iBaWpULl3rqhhI
Iq2YJiVafY0VdRMWAsbPxi3n5DpWFbWoU674MgTLov+hNZBjCtJudTaWthME3YFk13JaiSHuNdjc
AOMpRFlV7UPEkbh1nB9MGY5aYrc7idUcWdKe4e2qqRHzTZbh4YzW/ZNXT8+M2391Vn6Yv668sTci
Tj+1AU9gyn7dtIO3VnrwObSWWuiD+Ow0/gI+fku+RhUa4a6YXkITyOCUVxwMXQ6x2ideQ/OT47ha
+Z0gJs2hima6msZQZwu92RcesZ4QSagJzHgPVhxzte8+p3SBtuagOx4N1Cb/0uISwn9PD4w0XZsJ
NgyTvMWhmzfyI7QJv9YIDHE6aznynQQeXiPYad5mNKf3eQFy5PizckmikWXy3spxbyboh1sILnnk
wHino2MoDhdpPvrsp/5bizSjRy/Fdjjh/8xPY6JOVs6KxX4Rl0glUNxlK5VaO3OI07kYleQIVgtD
gBwYEUb/mDJLmwOSfPEzHhpnbQIUg8Ag5NHqIYu5I09f4HGaHk2N/A1aMzzMiuZ5kRorU3TaYxL1
3cfgkSeHHY2hbIxZBuVlzwEloXp9MLpufAuh4WIFgV3QGrQDdduXJ1G4iPjGYtYJJmQFaj5aGLwg
jL2j0nsqYZ77tZJLDWZScexxokD35EFc9lVBupuC8EzXAj6WPZnDBNoqptTWPOnBC8Vsek6HoqCi
wY5k5SO5QTGGj5Yz8s7MXHQZCYOovWYBfU371j7h1AdFPk20wmAAg/Ywkw+Pgfcz520ch5UFW3yZ
wJnlIMXReVhZGTGhYA4i7Ay2EjUKFcuqihcN2SLRP4mCjBqHOCiRwCAYnmKVL4mNn/a8rxLZjWRC
UeGVP45BhQMnKuAwL/TUEfaiskLjYxo1UMwo1YOPjDvuSE3VHGjV2BDRFK0azNz30NH7fdaACvWT
ZFmHRnsaRS2uUZ+GxinB+VZdYzNHi1faTf0eETmeHxNZNdpKtuCIYrQAKzvkwNBXPQuIlQdnPYpr
zCA97LTYrwLvLW+U6SxdxEIx+IpQ885WSu4IAEzrwrmI7OgMZMcu5To/WsicV0MjjApwXNHd0tE0
911XOc+aVyYnxWT9FNg55wRCA0l6RaTKnZ8uK194GzMDz+gmPBGJAQzBTG0HzYF0V6CNEQ/r1A+x
T9sxhNNEtBF9qKpClPMwyxjWOh7TdaWV2jtgGOcdI0h+tTM92dOoqcd1gKKfckf1j4nbeZuK/Dgg
6VPSLcbMDF+nDl4zCR5YVdq2LLeysTq6GcitBqm8lTElLQx/mQzLigbTzkTjwqyFosrL3ecuw7ck
abhGR0T74ERrgjn8kdJ1MhUwP574B6dL6JGnPKdAXNI91lP4v8h+th5RCkyEoZG51VbUHXOZYTdY
ZLTOQxJfQJRJ8NEv05Sk404ad4oFArPRG4EL0A9xp23BuqxMBUbFn0AlON4rI4EXV6RobZlvatUl
rIP6wdWdC4dLgpcS7IWN36/MjsaO59krGt78qHZ/zCL90cINWbb4eoesvWnpcG+kry9yYIALNPY8
YeLkSGNTSv8IUDNZRLF67AZiwkSifpnudJI2ulhRiQ3X96whzD0xciG+jHTVNDjR5N3oo0ZeKffo
EiG8uzbKcefk5nuWGMuW4Ka2FOvRMY9GBdRYL890gL/IZNgpaa0DaCp5jVgszNyrFqmjM8c2qQh3
b0C6hpfOrLNJ3wwmQ1+yGmoSz2kSuobqgFuBvtOckkJvFsTpZIrafpOvEA4BtyERgIHuMjdzcltS
tgaIiXfUyj/nTw1LY1PWw5cAN1h27Mrcp0tQitxDzqpp883UdFut0VeDMTKTt/Zxin6iaqXAoiAO
U4X9SE6/MiGeE1boZSbIV5jg6SHWZHtSPwYNe9DYdPeUWybURXFp0fkRlNTSYu4AXjHW03vS3LuQ
DXqYVlPLQjrmYQHDVDv1vX12RlLDNQM6OvB+3WOJdB/LduTwYz8Hev4hImI8TR8EqivoqNBkrMiU
5L37mtrkDK4XJbDvzDDPmjvblCKaQcQMlsz6jaPJTdYgC/Ps5FTybW80z2UiD+HIV0xXEtncen96
nMLo2GTZNZgJCIUFm20wUu/EZX7GmnuuZakeuqbh8hCZO/VBs8la/zLwL23YhFNoP4cm00pP3II8
OVZRu7Ri4vWQ/KHkUBt6fheNb92EHKtBbxaNd9CQL6EA+CTE7YLuel0ligAIRUYQqdjSf0ut7rGp
9HcTe24n/BfkirSOI9RLRB84EQHvXKQMPPvSpdtiBfUmwGecK/VKlysknxVJZmltOOQ+zt+o0ZaX
ORyunKOB4vSb4RU6MVAldXNtnUk8dGW6GoP0G7sYTKD41e37TZHEW2Gh1+tBxeUi2acEZ1A/b7vg
qqzwFbAh9ndN/HB172bBJRZ1PYdn3OdLlbpJt0TatLQ8Rs3yh0nckxHmB90wLpYbCCok/YdFHPH8
P3L6qsqn2QowAUD0FrHq2pYlBy5gPmwOR5+A1DYAVhUgXDJcUMwBIwNJ/l5pNosy+OAtXuWgLXXt
rrnRDnMgs04ayPHaML8QMJE/i6iCFQAF+D7O++v8PnKnPqE+YkafPVIpXSoSK/n61qkfoBmH0Qg8
MvoaA2/VYgo1SFHPlL1Iuu4A/4K/pYEBaJ401ws4NjUT0ZlQcA2h9tzuK8Po4Xh2j2zmi7qnuIc8
Imm9cUAnwLT4wqXL76eL+SATc1GTXVHG8pepDPI3uoXlK1LS808NAbAGUsOhQT5F/a4ygh9QiE+A
zve58dFqpJ3W3TYVgvzpTwtJfUFWh+5ZSw8gR22/ga3ihK+vhe5tA8zq+BnLJ5iAW9E150o4DCFI
bZ6/hfn+iAe1nCLYuGaqf9T5tCkH54HQAvarQn73XfaiVfKxI9wUWG+xpWT9+ddHiCK5Nu1h7YiO
ai/c10O6iUfvncXr0Mrgyws7Cget40bLko6QBPQXXvqNVqk82DoBp1PibJXVvaF5645xo43fGqiI
fk9Xhti1so0LYjEtM+OpQ6PROdB8hAq6N/QFZPjELDFEE3170EMYdQCobGqJTAOJ49oikeHA4cd/
FH0l754KHRjRI3YrlKVLu+n1iwGreiFcxlIY8iOMM6xdgz4z5KLRv1imyOlho5rVHTQFGLLmfFPq
pDRMH9HEj5wHy2iRDkxokipPNiPl/kMEFQV0cU0im2NwFEW05GDNUdEJ0eS0zhsPvFwd5YtSESOD
8bOm4K3jDXRjd2VGkY1aK0HpQdH3PupOvdCnCdBjF8Cn8+Jm58UR5pdx6D7t0m22QtSwHQoZhLco
6J9zj3l8F6bQhmxTo2MnR/3DppO/ihr01GNm7WH8OLtkSl8LHTMw8UnFPaKrOhm43kEvvXp1+QId
hvj2Pl0bOkLF0dIvUYLvxssSeKs+IcOyS62tHs2wdD8EhgAukoTMihk88pltxisec0s8tkNEKmdr
VhtfTbgOyX/ltjN+VklbPZg9jQ8WcnuXk07K7afSi4/vjcbqnGfeKXlqc+85MfUjzkhBoGO3oSPA
qLPWH0zeIaB27Pam9rO1p4FeotS2qtDgerVp/tRXBGl2PQdvFMeN8+Vw+lt6WXt1zLp9r7vEJ8iM
PSgzALdnTfOLTvIHgQhnQsDmVhJzXzFar64rPvxZNeOjBoDnRhhMXjDBc4zqDZv8rMv2nrk/3QMD
/XhvxfZFjSQP5pJvYdiLdNgQX7azNXH3oLXg8zSp/Cw61y4YaQw1zqFJ7KfQkdl27Di6Fr5TsmgR
LyUGNuW44q8KWX1nonHZuKZ2g0+KzEIXaAgjXbBm2TzO08ydTItpE7EEPUDI+jT1nj6vORLVMzDd
XFImxwccS7gTDbx4ygn3Cv3IQ9mBzRwnmjsVvWngFiR9G5niQ1O8hSPxSnAJoYCXo3gh4umR4lmt
KxF+Dj05GR0TmVWNcgrwaumTRtlcQRIna0BBaASbAtGbCw6MudStdO2MDRxdjutax2nEjEe+D4TD
6iOEZ6OQbj1Q69jr2Db3WhS/I5S+GtL5itq8xCSgL+zKmntH1JzTCJopivrLmFdfcWT8QLb1lGet
xoiNkoRHxllafjnR0MeRZVbnNIYD0Fo+FyAvBzyPhCdnKLogIBtPYUT8YO8ybnMqCf2ZlouXw8yt
2W6QQqdHF4I0g8j+Tacgc+e7vnQlOIj+wsH1OWHci0i0eZNeT3uymS6mNp39OnwPe6Sxjem94egE
bsXZwUjGvV5MJ5TK6ATT+hkNLEAmnzlnKMiYCvMwehekQbwZOea6ZKQNIT2I5irbZ2N8EIQ0j1G1
8wt1S6vpSpCn/CtxBEFr7hwbn9gGUDQPQWMCK29RkGc0CJfufF5qzYCup9rCtCCaCqRbEQXwr0lL
0wDjR1zWUig5XWw3njySHiWyqaGe1I1OdPRGBFZ0KsP0PLBIFkAH4AV0LcUr8IAW3IERnQtGww9B
S0ZBL8KTPbWvboZ9DlHCQymzH7ZJEpjPN5nM2DAHOro1jiCqNY/5mju9BiGanMJy7bWgvnxIZH8a
PIILaN3uDB0rjKXtHcskAUmWW6PNdwHZWE2NttTyjkaUbiaBTHpqwmNmh7dcd770voK90fmcHFTN
zeWyiGt3VvTTX+YzTjeNL3dNM3u4rGvUDGqtNB1E9EDToK9NXPRBtm1dBnwIUpj4RP7SCN1LlIoX
vtIPI2bBL8sZnVVegwqvrm2hvdeRjwwmX9Y8kez6vdIcd4nQKlhJPz6HwXifEDQAKuXsrhKDiLHY
Jt7RJXLUxyXsxTktJFyaMtS+YOufEb3cZQTy18s4fzc0N2fL00Oe0LZACvjtkug94rsgWfCg1chl
Bh40JgQp6lsNgls7+dsuM7+Aia7mBWmYQ5TMcHgvVPHqF8XZ6wTnA5Hd03L6ACyizUnwhGg49rFU
LWCLjNsLWD8GSI7BAMtGqo/xVlfulpyrVT5+9mzsrDgzb/iYdMHZaig4xiuUBhStR9m81glXOo/X
Sv5sU+uM/nHh8ethykBJ4NooDIYcUztOIKNP9DkjYQ7N2QSjv1nOfxtDFvidZDlAx4wraDXZxkIr
zR9Z0tN7IUcCCSYKJXqvM2iIxab263XoJMdQDmutI6xpHJZRS5oHIlE95AiLL8k09Kuw6ER6z+F4
DtKERZ63iT7sML95HpVloMHmGd/Sea9QjHq5nXv7lpXVajJy2j/ZYv5uJpNQL7jDRISm1jAnriMt
CL+b+pWP7HH619N8Pbj5QqTebmibL/Jxl7X0zh1ZwYkkNs+6iZxERehWZlwTKz9tLRukGF+j6ij3
ow/+C1f1UtfJu+GmnojeEy5QfWflF+nKTeKTOXP6svSL4TRdIF09pRzCuoVqU+8xR1/xXDaOQ9ox
Obf8kMZDZ986bCUJ30zd0n9nJKQDfOr1aIvPh3VOPjLVSmKGxsZXnP2iu/RWJaSjDPSe/IJigzly
Q1dFkQSEA5QpJYRdZcHbz9d6TugvbHjhcvglWxzwTvahhPy2O+Mo2CX5hVaBjJF7NeB3NfabFPep
Dtjn6kUAQH4YiFOgLTc/BfhcbuzkG6dh1hXBrKw7v2T1IJ3abhfeNFxRU6+x9iIiaejGl1vuDWHJ
LQLaZWHn0PfLRZYnj2i2Tr2FC5QXoi2jMn3D3PeI5w5SqrgYubYNkx6HfLaeXCa4RPURJH+xjOTm
qoGeZKBv2fHZp6Yl9A6aeaUK1wEK6WWiAee2uotjZa9I7nd2XR/5IuwgeumgmeR9hcnCHVddwe7R
LFO4cFAoIIfpPhWQRIwhKNjoJyG8d8YDF3x08luYgTMffIC55cXONp3ffMw3kabHK6j5+Ejo0dZv
8SBuSWRgHOp/xn5wFDle+Ukw2mufuYwJCpdAHNGbL90hhnRVX9OqsFcloHR8WigAabf4jIRprrG0
N9e4uQvTu/RNfXaI6iDX7igc4zBIjyi8ofjr0dMt78vX2+f5DoAk3m0c+ET2VH6ULEFGZCwJpV4Q
WnbLGx658Yb4ceNa5c5iYfYtGvklGJO+Gj8ByzymdrfNxtfM5wAynPhSqgThLVUUM7WT5HEDTkFb
wW/3hoBOl98dDcdEMT1anDCMul2mfHqKmEVGe1EVsN1BTU3En+oG7nQY+bYs0OmNO1WCDIDhWpG+
W5eLiGpSBqd8OE8IYaLZEUgZON9ImBtvqRnv+KX7Ad1gmrovyNu3nDoexExHwGePaGdfOOLQE0Tu
OppawOZ/nrt/unvm0ieGfUkjwp/67iEdm60kW0cYEC6DI+2ozxZWoeTt0uDnSBuQygI6M5pgVMzC
qfEZBNxsHdKf/3rgEt5bbadvBBespHUVMDa1UK49FqmIm2DemjzasBpDk764ZRI5kV/ywKgjixc8
jF+Igmg6CaDHCPtQhnBc3la08sZqPf+jpE03vQcPaTRXqTJOfISScxcXrqvHDb4IhhegdSOsjS2P
nP8d+ODZLWIQh2E3HzZABC9QWO+S1jygoJtF++ugxZ5XNm/BQFyBAfVDSzfzgi6ijyq0NkbwPV8n
VsbTfE1CUm8BJC4cRSqHj0NdPs7Lx3yJ7UJt4+lTp7M+v67rUJHM/8TKfLKWglUTqbXPnqKq9byi
8A0jL1zOCTtFp1bgC49x1a7KEcNFfgex9TDEtPRZtiEPndEtvvBx3UYwEfbOBmhXFUOh6vQ1a4SU
CD5xohKkA9XeZxBqv3l+gL5LUrcUSGGGReP5gCVdQlzAyjko1JS3Tmp3ieiJioygx7Yj8OGxQxe2
mLfLhGx7ewAp65NfCBeFGU4BRIT2ONXUVrnO07y+lmZ47pLqu5r0Q+0ip2IUGdwEYGrWkIQbizWU
ZsWmHrG2Nvc0Dx7TRFuoTi3nL75gDuTLYjW/gdQi2J4Ipw7kabax+WOq35x8upmkxCdMVPnpfLnZ
fPUcKTlPTo0ycV7HSINcjdFAK8Z8wH504G9iSqBdUyxqvT4VrnEjle7SJj0NLXizfHMTN3mU/UAB
yHiBzMbxMyv23qiteQtdBmhaoyns1oLu08EzOSr6F5tqvgA7ncbOo4+mdFHmwX4oSYOEPBbsJGPD
B720TRq+0EfLPPuExPZZ1+OL15APGBloNGFsLZKpxRNQM5rwg1XuODzMVpAsgs5h+KQHHt1Ae1P0
CXRLquLlX/dP6n52RvBmCOe5ak0kTHyBTG6WWQAXIWeQls2/MIoocSmznmsJflcL/KtlTmcjo71C
gNOTbeG/ASfCQzar7+YVeP7/rtJeRJ//rIMh/yEycXELxYTH+pDAGHwObL0+O+j6W0Fwtu3klwI2
otPre0cjSMIxXW6wvDtk3fBV2Op7vk2Y3/5K7emzTWll55H31efi2ucWvTub3rZbPAl0tGt9yonT
M6mYEh8SNncjg9xrK+NjL/P3NJneY6vmZFA+hnRYaSqs+RJ3oTasbOnv3EF/dyrjbLfBEfDjE1lA
J9cBtc7o22IugoBMe06LHht2GV/1wCcbyQ2tNTbaPRTRtzAx70NqfISWebMzDgKx7cNsykBWW3q0
NKyBJcevrkFfXeRgnXGIHV2OBtQTV7OtDF6k/8x5whO3XaUS/40nG0742UjZasjvvAtAJPdHypUE
9a90N05tz4pRprVpRmE0P/dt4eAywjWgnH4zoXIuaQw8ZMK4Is5DgOb/pPOxahwa2hETR4wgPr1I
9PW6iMFIFyN9nbI9I8YyCcYqPljanw1H5Csux1vjjhUzBuOtMcwXDvAXABq3wSu+wmKsaXnl4IDd
FR95JWjKGo77nETmo4PnpvHiVY/XyhiMj0pAeqSjgruwo5dbZt/1RKK8hvdvqRvmJhjIDWB09wF5
8lcvEGqQDugfqrGe32CGt8TB05zH7YS9llGN3XjDSqdoUDNExq2aY6byz5IvI23aW2F1t3ZA+YdO
8zI/wa4zRwn0FWG25uvAiaFMKWvmhWhegBnaEfrOkzPYQ7EgI++HWVIY1Ywd0yr7LBEU1EP7EdtQ
5GLZfCg7/qKzk7Nz2wwgOiwy9g88Yxm7KfGnNbkvjRO8wKS/M/lfFxaTbcGqaqv8rRiqVZ3A0NfH
Yl/U/pUl/jaEDeut5t/aKTlxOLs7ZfCJ4QKXnDbBMOwRIttP9FYOKsveGlRBaLq3ZuseEjG/dd4K
MHLqlXjvCZCVWxHd08hfByJ9KTL0XEhFYXpzbrC0bBeLSaIq44BRGtENCFUIdtN5QrifL6YW/YGV
sLBNpLKJNn9rW4NZYfI0ZtNPL+7XTjKNWyBt+N2SGLEO6sLqYfLK6sFI2eGTiFKXXM5g1+Jr4Pnq
XBAI4aMjCrGZsJav24aMy0D3qHdmIjsyZsmAv7tVCNkvNDJQRffUH0mYD1tYo+kWi3F8w4yHFKz6
aWDseUBI1r/yj0/gMcNvs3blvkH+wBh7mtaqQormlOLRsWR3TIMR4fhoohsjSe/BIFyGUEKKXD/R
U+zjuEP1IiWoOHF+KrNd93b1VZUe0H61qxL7FkSdvSFEOMP00siYgHZW39Bx8N2oDHS83YoDdGKx
lm2oAWrr41/YUX3EwUF++r/QmTFRBxYjPd8oFmG5+VFOA70iMnug7x8nGV3xV29Ulu7KilmgPBtW
/fM3Wsj/Y3L8n98YHFA+/hHA4fLz3wAcg+7l5CWilhzpgM/HCQiadHUG3PBvnIY4T89npX9/rRnq
8U+wDxgkv7+WkRHiERAMhA4V670xlr9ypP0wK6erRzmaGi6a0do//vurQSn5x1ebf/7bJ2OfGrpU
V+XKzdNjCSudUz+Cy+u//3bd+sOvn3/+26+PowGjUMuvx7z4EzIWg8EGC72+nKsvl4HmCiX5Mq6G
aqkP3SJzafn2RXPFwXsptSx9+Pf38adPaf7vtwEKV6BGx2cZuE3FHMxjsNA1gKHLLPmPy6brf/io
xv9+De7NqsDHXHJ3M7WVYBxxdcyWYVMwYyYpI9/YwK3Wqs7Ya0qzQMXhyF1qlCji//1jzrfjP906
81v77dsORj+GB1URXSXyX7J1nhR8uWUQ9pc4siCGjOHy31/oT5d1BtX89kLjNNq6kfJCPTF8eZ3d
86T6+PdfPd/m//AZrPkR/O1XT/3AelE15Wo+UWal2KTJtyp/zvzkf38B/Q80HetvNJ3CTxqLnAve
fEk4b10h/0fjhxFsoLHbEQRh0MGWE1AJbCL/n6/59wUE3V1Kfqpa9c1+mKqt1Uab2edlhPeJBAZE
Eiva9ktwOet/f8U/3ArW31aR3CudKuwb9ZcmLtfUEhkt6WzWqkRBjF7uP+76PzxY1t+WD0xzADIg
edDcgukRM6ZfmJ6XvWYq8/7jk/xh7bX+toQ49agZPFcK94K2V5x9SxwXmKg5KRy1huAoFCoEHv3H
B/rT7fe3laKf9JjOZEEFSJNzQhHdGs5uUKz0ufqPh+cPC7z1t4UisyBCdmD7VoUgopRQg4iHtMrX
s0MjR6LKfOs/Poz+p5f624KAvQhYXyzJPenQT/RPvEpIpwIu91GF4uY6MDEo8KeKs0hy4Q9R01i5
oyWe35AWFIcJ3eT/cHYmy3HjzBZ+ocsIzsO2qlglyRos2Zbt3jCstpvzPPPp70f9GzVaICO0tMJB
FIDMBJB58pxti5T6nRA0KL85UE/wY2JdAcPzj2Xduoi/Mp5e/sWzOeN2CUvz9mgSqzGEMGIWk036
L5t8ncRFQCdbWb4MgN1A+PkBvr4YYAu6HRPVJFZjCCGFNjSIMPV08gHjeapy3dHm3ZConmlWmd0O
wBj5g+TOpcTXZT7VwNNE2ibLrlllXct2Vlji84YQZIxCR/G7xnahDvBXPGxBYT+HrCkkz7eUO5PV
ZUu7LsKbCJ1ozRCstIHw56mHtdcBBT/a0FEKtueK3P6TZ2RQAp8ZfbXudf4oINIC39yUJJhysi0m
pLI59+3VwkraEdf/U4/WfU9HrQIXqevNBwMU/wRKi8d7kjWfts1CW/34nePFEAJWhjJc3YQ1dqEr
X2luobB60Xk6kHAz0ujW0Jb7DlmxlTkLW5waG1LwcMcdddkGCaEsdL0wc9dQ1izDN5zPXwxqMe50
TcuyTwsDSD+Erlduq78i8CjtjUoRe7J/WpNxJurxgxzaOlCgOSakuelwvDS0f2jeH9N6SUbnwN2t
dX7urJQktBtCJAQubGSRm/zPpgkIXfDCWhVz/GrVq/3iPyWxqqNXdp6fpxhu3O5R0b7s/ADJOW0I
cTLS62isVZxqae9QqQP7n5xT3hyEqcj4i06A114nRyn8nQElNzhDiJZZvUQNdAcMSO+YmtARxrQX
nUdK8KfqrhWTB3SBVkBB0mn8vT2ozJmEoJikVlErRjf5NIjet2SS1VXI22juopzMI2fQOj+XAsz2
cLIT4dWp3zgvd08EkDRiBHh1fy6fTDLdtBoeqjr4CV/TVWP/KuOLRVKKFoxV1/51zmtDotp0132N
YpZpe7RF7J2Gq+2/45C6EDodlXZkMOikXiLV88Oxp5tYKeLPH5yvEBMzAC/IRvJ5FAZuQuMFRTk6
Dpz7OQGtSbzJ74zxbhwvdnc2ki8j1azVy9AG68rfnExQYV1t/xLZPIWoiWwE1WGkOn0zQkLYcxGk
NHfOOtmnhZhGFpJEYzxNSJOQI0IsjmQjcrbbv1sWMfV11DcWQ/+XUqg11xVsn1MbBewjrF3meLcG
7Q6LHWFHsYPXs3v0Jjrid/xRcnnRhQAUrXI+U4+ZKkVAf0Fu/mUMySc3Ur+hjs0b2H2hmbjdOTsl
J7guBBvdzvs5UNHaq0PSmhZA8IlUELDfswMr9PZSSnxdF+JLAg9P7rbW5Fu84/MZMkIVCG3zQ+EZ
7Fr1kfC6eyWRHDW6EFfmqiyczuX+79Fvm435Td4lt+tdFkDwGULgH9tTkl3qVl7Ut9bRJq4xZzPj
mE5538zkj7vnvLxJMnBIzQOhmm6xXx+d1WtUe2OLnQrwqR6Jls5atOJWnkAOH3C5CtJ/8tjaCZKS
tdOEmKEneua4FnNqXUTt+TTsBCEwJTdrfnNh2145icG9XiXfTAXIhJUVsLj7tZ28aHSRrnGo+UG/
zo7jSs5vTYgKbat15WAzwKjOCBo0J7uEJpOS+PbvlwSd14zPm98fQdTTJNNC0MnLnwsClRoA9O1P
y3654PiD2iKSPc88kGhWzarlZ5k5P6AH+739ednKC64eOBlsSSsNAcCW3/Yc3ntufY2gxWWp652I
LJuB4Ol2bMyTA0OXb9FDuvbegSBbe9PNb9tTkESSV298s/iAQ2YAvCO3hgFMlnqOQl5qLRx4FGi5
EXINS/ee35LVUgUHjxYj0cyE8J+gqKCZBF9OULNKHt1a/f6h2ajrAfBmNmkwuQrojBkqExXYzXKY
OFkMgAOrW7Q8CXIqhbsxRHKsqIJ314YBiyAtaD44vSsH3FANzQaeZ1m1//oY3s0lSFxEXZf0zbzI
v5iu5aUAOBrnn2TqEEzshg/GD1Vw7wFuzc7ijPRJTT+pgfoVPP4xCZpryFwftvdFYsWqcPLni90r
WTzO/tofWFeUXZBPv89Gb8cR1xV/5+qnCn7eUL0FcNrPvo78KuFcOycMZJnmo0O0HRv16/Y8ZCYs
OHxuQnnmJcyj0fL7vuzvUzPzkd19qut+554pMyrB4VuYBquyG2Z/Te7NNCrrcXzyyv6q9pqfXGLg
gIxOH5uNcLIHbhW0AVkxlG0R/OQ1DvW3sfIbIBacDB/KwsJ4/m/TTWirsi3SRH4cpkd0YI6xjuD6
Sj4AM8X2PN5fMiBL/x4iVFJEijR2f312lD3Q1Vi/1ez4LyXI/TwCnWtk6c72vB8vaWD991gRrBBO
ZLYzFHTet6inadAAyaF5I5BYKJ9c56R3qAZq8078f9/iNE/wfETQYsikuLo2Qf9Is18G4VJ91rTo
pwvn2/b6ve+d9C38e06T6TkwdPCgcENac60cgELCZu1nD1c3/697arDX/yt8mWPWglkgXwbatwb5
X3yj9Hm3/eNlmy+4/gjLLnpREaEx+0IP7URPxaRUpzUXnkzat7q6bI8jWyTB9YvIgpe1ZCMmynco
T2TRnZvMLY94zdjZa9lURNenuUYtuan4bnd24JRwVbgk40sAJgvCNeBl7c6Gy4xKcPwuNUbk29jw
NZmrwpwfjvmzptAeTapve7kkfuIKbl+i8QswH3KE3FIuJFm08BnSg1ckIMCP8gW2s8PHRhK8325h
4qcFlzxc9xwaf9E9fEWX3Jr/Ze2WNSlOb//2UO8fM5orOH8I/6JToRXtD5n5hCDwVYF6CkTTUJ54
g5YgEBjuWJukBqi5gt+DUUFLBoqVNZTE5qHt+hr6dxOxdBOE0AiD2yGMsumhiF2FJllY0GgS8exH
LWqVnceLxGtdISz0ZWNn8ZwgF1CmXxqze4JDc6+MKvu2EBF6NTDp1OfqBGb2TxmFcKd0s7ZjERLz
doWQALkP5KJKPfuhXsH/2gT3VWjdwBqPVvFepkTiq64QDhQ9oQagMobax341AHDvxpe5BjHFe3Xl
G9I4tretTjYdISzAo6kEFmBVKt/6zepEvBwNMEQrXdX2CK9v7HcCtCsEBMdJJ82MCk4ZqNMMI/89
29n1ELffTIW0um2elDG5gRHsVtFGvyrLI/DQc22MLxA33+pqd4k17RY+2auVHGcJi6vt3yWxEkcI
IiFNDK5H7xz9adlt5mmfs6L+sf1pyaI6QtQwc2usYCeafauk2ckFlmO3fh7Uf4PG+3t7CMmJ4QjR
AmG0wI4KhhizANFG4IAr91Jn7b2bZVNY//7mUTDNrqU5wIIp9dHsDKXT4sbHDtyWOdi/tqcgieKO
EAJg+YXS3OHy5qCFcKS1EyJvE7QDKMf2rnJBxNvW6B0nffxLy2prxxxlC7eaw5uJQYzaDVFKcNDr
eASl3xhHgwQHjR5RsRMiZEMIIUJv5kxpgT36ypA/m5l9mvXlDAvvhzImsLT+ewaTQgvObLP1Rjr9
aRBSAxn5E4zGHrJHchA5QkiIlk7zGgslF2pk6719JR9qqgv1tBu7M3fivyQjpzlCVLDdtFgqeyHG
JXTxxENwLBrtyqGZHoYCCJ3onlHARlk2bX2o/PjbNidxeltweqgga7Oa9LWmEN+5mn6lhN3T9qcl
u24LTo+oSlxChjoDUtR/rKxgbTR8HXJvJ1xJvMUWHD4xY2RNYtaLWsHBmrNf9KQce/ydapqtdVdm
vVxVeXm9PRnZOgnu76gtPaYmoyHo9YQEMVq63k5wlK3T+vc3DjiqST3D7IcDqhVg5v7GAaimGvNO
NkBivbbg38gQpeoCzIPnADSenftlXJ7GPD/p6rU7e5ft5ZFER1vwcCdCQs6plBlYWHci7WoW9hfX
vKY3+bQ9gGy3BR+f4UmBuzZY1ZTUG8t+Jknd5N9X2AOUK2iSRMtetVfmiLbg7nPcVLEKP7mfG9Bd
IhwyRNFXrRse1ky1oppHrWKjoGaFPktzvm/PT2YEovfbA2XSQuN4oatqJWCsLPSuEX3Y/rzECCzB
zWEY9AwttnhP1cNxojlMid0bNog31sULip0YJnESUe9sigBT1I3Bk8qYuld2TA+Cyo/NYJ3ZGy+B
9YvOrqRe/MZFpVsbwCPSMeV+HuNa/ZmFVX+E+1LZMWfZcgneDpFwjeYkgxmoyVeDcqCJ9tSBOoCo
GUoLa2dX1kj4zkXQEjx/gR47cIwQ6tI5/w0dcHRKJoryGURAxzAyl28tqgZnBc6anQ2SuKklxIIG
RSVI0ZPFj5NqOiXZPF33dN2fZ602rq0x2SvJS6zZEsJB5U5tRxljQec1gvTEvKwUkg1dGNu2IJuG
EAzKTHVHD/Jyv4LJsaXcqyTKS4QgGxKj3mF7DJktC1EAWAZ0eta6Ny6Er27/mBp79xXZtgu+Trfz
KmeAMwY0HK2kngn4c2iTjxkcv9QAqmXnZJGYsYjJJM+k1JGDBsAAJtO1kwvUTZ8m6EVIB+zm5SWb
IcIyowpWe6UFVoJo5k2gF89Ko9xHoXWp1eFj+20Kvt/1fQmLA1J4dZ4+q154k6C52kBuWLe5ubPf
srVap/cmvrAVFElQHfLLLodTBfrsCFcB4g4PVjXP0dXK6bttWhLvEMGXdQVXehMxndGcqvvaiodr
+oSuYphvdyYj2xPBz+1sII894OeL0kXHUp3vUOdApCcMT7AQXm1PQ2LGpuDkqdrMdlo2Cyn54IRB
07j9vGKw1mJAj25JldxvDyRLz4jIS2MxsjkZCcewnR216d6k5EPlh/zvxUkgtT/XKHysJMn7KKo1
lLwTmk3B/cugjXt3LhZ/Umaa/6EHe16yP8lE504H81j4c811UfjXyOehRr3zkpEZoRAZMlUzC50m
aR9YS1LAT30NcdGxo/MfMbbz9mpKbENEWIacOmmqVrqfkiscZrh/XPVxph0EEaudY0Z2hRJxlXHk
mWjQNLofNzRBRRkSUgp49geUHA+0CNzP1nROuU25MHhuz0oCkNJEECVsETR3qeuQabDqzZ1Lju1p
okklGEGiZTdNt+KFoD8A32iWyTEnQ44qxk3ioUhY4enWLcqIOysg2UhDiCaO3vS12wUIdGuedlMC
4oZtCBlD6L1UHbVM+nJgFtqeuuSkEqGRwI/NFK0iy6fmN9LnBOmElyz2ZfvrEi83hFAyoAJjhVlo
+RHxic1bbOT4aqAwCYS4dvoD1qT+OJrGt+3hpKYjRBX0IVGmnWOLMys9NTzt6BI3m7ssgmNlviuL
n7HyLdxD8cmWbvX+N0F/MRtvGdXI8j2nu6uy4XsVdjvrJgnyIihxgW+01dXE8l/JC52hny9W0KBt
o4XhDihW9uuFaBFQ3Q+agO7+UCt+J1l9G+f1549tg4g3zNDWyRa9tfxazy6dqVxPQIDNQj33ZnoF
xOpLHXRXltVcN033Z3tMiaWJiMI0U3ijrHbcGdxN1b9rCBPgS+jKux76Caj/TtvjyI6TV5jvm12n
pGsP7tRbPrQyyO7WEHef1VQHyH83lPct4yUuFBPnlbhwZ8jVet85TnQhHpSwn7Sw+lu+DW3oSo4Z
GNDzQ/MBUK2xfjDyRJPP2N0n7fPao7by/20PLVvV1T7fTNbWJ210G8WCC8g+qplCW/z4Y4BgChk3
ZBJ1lOyGbKekJjlaRMjhjKyxGw2h7VvN1eQFn3W0yoJ6piPfOW/PRuJV/8EWjtA2Bz2zaVSkEGja
yqb0V0tH8/bnJWFbRBMaFeoEA4KufhHYn9K0/g7zxidoKIFMG7dlqu1lFCWeKyIKZyP3kAMdTR9S
Z/QIYGO0jP7X9hw0ydVFhBAqyO3U4JhM3xnZceW7goBPYDyurKuF9dy0sHDVALLbk6MqNG7GOzYu
MTQRUbiMowXBO0feSoSZGlDZxrxo9PQ08/iAN/Lk6i/bM5QYgYgm1BK0Ru0FdoyBO+6R6tMRhYru
UNrdx5J9IpDQtrMeWlgG0JT8uU/pUl72KlkSF/kPfNBUanOZcnvlaoaCql2FW3SIl+AdfxzRuty5
E8iWSPB6Y2i5DuvMIEAW7BhC7lDrwzeIfesPDrBa9puwgrwdMh09ehKuPT1Upvcphn/N1ZcdY5It
k3ALgPU4VnUIHPx+1CD0c+GVChF3/adCtJQbQWbs4BkkacVXH3ozDdPSB7VKGMfW6fhJlHuj+tJS
9CuG4DCBYINP52Bbpr9tuLJZCY+KDpL3ZKJj3jehIR0jCOsrdJOA0jTIu+9sjOwC9fr3N1PSg8Fu
gDUNfpj9Q1cAcsufYs26zCAOZ/jr6fMA3Vu5y8d8RcQZzhESCZmRD/R9vlS1/dghhbO9WuZ6j3nn
0BTxhbkSxujHwAqN6tWVDv3NpPym+Sx1v6zdAF6cAJyxLi5spRRmljo6BxFMwqGhnhLDuyHTBa1p
8dTw6A2d/trK7+ywue66uzjSvnkrxyntGZnW0PBufPWgwIeQ3C/KG/JJdaD9XiHyVqz8pdJJB9gB
JQv6mZZPoJD8yNu7ZkkOnH+DGvX/qyALMptuBZw6D3FQQaln+f+3pEym0AGcB333FC4tvMWdF8DK
gkCqBYuppytQkJr6+KnuQyhmezdMeqRqlT671KTdmpX7K7xvuLHnO29wiemKmELPGWGNi8joIZ97
HAf3lFlQ3hXfk93kseT8EFGFyhAXdsBrmzqF8mzCWZpa2tO4ds+Pw4k3eJp/2bYrSWxU9X+HrqCx
EPpsK9M3tXCiVzT4PFLU4T2oG+ftEWQ+qAqOjgy63eU257sa1BeHrj7IBjx4padz4tpXXC1rApqB
YsX2eLIZCQ8B7AVoDEV2iA+bW1C5vwwaBgaz/Gf78+/vvSqCCuewogHeTQmSue0doKe4t6B9PeZu
eYYxeQe5+P4c1P/ACh1zGlDY5d2Xz/e9TsYKoSsndnc2/f0blyoiCU01reeuKXjGWnSTdvFy11h7
tUHZ+qx/fxNxaxMB0dRdLB/qnM+RPn0tJ8TV8gSIMg2UO3FdNoF13d4MgkRwiXw94ptoR6LOVl3Z
hrXj2+97nioCBp3cyJq45fdnzsqzdXFgo7adFGaHO6eipxICl21Dku2xcKqXqHTBG84cPEhdh75D
lmCAjTDduTTIPi84doTMIZrc3apPqliHlpcPQpzRbag2ub89AdkmCH4NkaKdhyhT+8pY3gaL4qdO
/LT9admPF3zYQeUlHVH98F2UUh6BhkKtN8fzzRDl1Y+PDKGJuHY0QttJMSnPDZEC0WHwKVOvlH7Y
sSIJZ4gmIttp+qzqTqWs4ZaDc0oRT3ALzUJDlUbc1ApT+H4mSL7isf5s1bZ7k1UFjeueXh9Hr1A+
xfbarJrbO29RyStfFTGRdtXPs4kqmA9/fEurbtFdwQB81u865RhVN00ZICeoXJP+2fFQiRu569/f
eKgTh7mJpIrlJ8XDkv7qV3ZNwjxklz0826DkdqK9bJz1LvFmnC7MwEGajNPeZPBld+cgsT7r1EPL
/AluoMdtY3n/ZqKKkEgY+tAFX51pNrszYjIZtdDkZ1/YL4Yd3BfpFO4sm8Tw3fXvb6YTjK0bZQ4+
hUQJXeRq9jUMDfgpu51rpOz7qy+/+b6rKcWAJBg+W7t3VpbepAsEafju9jpJ+ixVEf8IBSyPz6wh
C2dCxr+0EAopg/WYT+ntEljXs6H/KA3lN8Ty9ypMso1pIp+RwMKaFTtHp+T8EdGRTaC1qYEwtg9T
+Uu9fJuApYKZzo+Rk7un7WlKIp8rRD4I4p3JDHjvRV6/0lh7fwIHTqXtj8smIMQ+tGFmcE265TtO
8LNf9BMcv/BDzvCPeTvmLBlCBDcOcMvCgcrTS8/0uxy2OXjfTpx1yPPsHG6ygCOCHMN0yvqhZBZ2
1N6NVvgpHe8Q8DsEkBIDjubWZ86Bb1jQ9I07z1eJk4qgR2tBsMYOHG41lQVgD2JraDqhxIQ/dhVH
+NDuOOuSvnEgVk4dTJjofcQUn5VFvbYD5Qo6PfQl9gxAEtJE5KO5INWXtzzDKe5asKZa16i+Ir2J
aAzuhFrUXU/BYSd+SjdKiAhKTOKLBzehLa2uvUZpDvqMxAq92H9WIYXFGe8zzvUUtTlLsz14MMto
p8AnCUaOcANKF30CJpWQNrG0h7TwrizUbMfC++DnhRsQDD4VrN2Z7S8ufDsZeiio1Wa1s+On0pUT
ogA5q67Ph8r2wyFtD0v8LeaSrqPFl2nDyn18rzXmi8M/HYgH0Ub8mAEK4SGO7UE14lW7FGosBLn+
Mcr4ZDAqhe1q5xR6PxGkijhIgg8ZOIV6x1g+JUnPLUw/QcVPhi47BCiAz6pynoKn7QlJrkqqCI20
3E4dvfVMQlzDOuWDcQe12dfWNGBIiu6hif0MdLI/Fyl6hllyhzZVeWzD6Vdp5fppQCJr+3fIJi3c
JGDBR8V9xhFM5bmEA3yCCDC4jrrv0/LTUJ61rti7G0mOD1uIISqIhNhdOCT7fCmvFs0yj1Wm7H1d
Ej7s1dveRKihhHtVr/j6HHe3Wqb9tDQVgfLo0tM0hIJYnSJeBMXu9qrJ5iKEj3F2k6RNRtvvHS30
hyZ97DJ9r5tCkr1XRSTlSOqAjlYUvHDh63a2IcOFZPcIQfVNl6LkYY+QvjtGAwkPCrIARxEjXPSD
FbrpDtJOEqNsIYhEqgX/Us/8dCs8Bbxlj6ljP8TmB5PTqgiwVBHaKvN8gN26Ly+TbiJh4F6pS7oT
BFeb+m/aULWFcGHN7hwMTWxjDaSrnOGycrvHHR0BdVPmO64jGUQEVJaT3untElEiWNCi5ykbTflT
GbuXdM6utu1Msg8impLaJ9TEBcHcDsNvEy3JiNgX35s53iOBk6SpVEvwf22il4/7t+2P7j2c2yvL
fw05JpxTR8Ux1kuL6r1M4fft+ciWTIgBba2WXFB7loy6Heytx0EP/ZWfvF/24qpsyYRAMJmKozbQ
lfo9vPsmtPy9GVIhmvTl6Aa8lLrq4OoTWqgdIvWunl45KOqkdeo8eeZgPNqr3kG08lNsz1gSKUS4
5TiFTetV5LTsVePHxE1J/wc7H5ewUqkiyNJSZvTS7YiHjTFBpD9+KU2Fy6Z6gR/xkScJNEjuYzA/
9vyAGaryGNDsQUPDrAF5w6vubhzUPymM+6mjXld6/rkogkvXKNduaSJ4EkzxAQt3DlbWVWggmp9R
Y90rgMo2SowxJWXICOF30HbVcEJXNL8zuzY4cgSqp+3FlxwKlnBXUZpCd2KFG78CKVljm+h3XMe5
eipUNJr6i2L0OwNJTlFLiDdwMw/dVNqWb7wKxczdzXqYryu+kH2y7PnpVbSB1fW3ZyZZPBHWWcEr
S0sKA/alehu580MdqDc5VA/bn5c8KkRAZ9AP5kjywvazNLxw5UPaI79t7fRYzR5iPnt8nhLnEEGd
VamhkKkSprVkts7oG6oPlFqtl+1JyNZICDbBPEVT2zOJtAz+Np3lYYqjm3zcw3fJbsIihrPS0ZmO
Qy7yANMBADov3JW6Q2SEn9SJlUO0I0OUBpJLzQ8XVEyhuN6emMSs/0OrmaQ52QYmVg+r+Ax4paYN
71y9eUKKWj/Uw5SDI44+dhcQMZ66XmJrFZtUA5o5FonZn+qmbq5K1CR3TlLZTgmhoK7MmqVMkbdx
nEsVIuoBzl7Lzcv2ekm8UwRyZmOMSlOGs3BZe8mQofO6+LxGvYXWQxQqD72FVqjTD/2O+8jmI4SD
RMlImxWAYGxT+Zp0zWMW69MB1YPksD0jieOIAE5nWun3DSwAEdXpiOhwDwPu8nP745JDWkRupnno
zI3FxxMjqh/sJHOus9mNLlFbLifHMveSCrJJCFePhAZeL0vxH4Sy/17zsG5mfAgWp4rYSzNbgrQI
1ypDaIanOg3/WJ7yZXt5JJsrYi2TyY4WeyLHY6EMMQ26rwGtCOZi5+oq+/y6Wm8eMhkyiwjb8vlm
6O40pTLB79R/7CbQd2xHNoDx7wEixer/d1b1Xg5PrPPk9volN4KPZdlE6kfXm+y4QJvPT1EHI/Gt
QA0A2GjiLNxef5nZCIc6+rXIf2bwrlndcu3F0YTe6l6ZU3LuGYLjTnod2i5ld781Cwsqf6e7sZvl
Gcbz25RWht4e9nr9ZRdvEV0Z1amOeiDr5KrOWhtGk4bHtwkn63pxbRHjQCwnRq/zQ6smIitVs4J/
06HAh8BBesujODhaabFHCCOJsCKcUnNoNYgd1m0eEDRAuQqhBThOPteoFMIPYqba0dCj39tTkcQn
EUgZQboJ7TIr9/o8dgtaQrwrDOJPglj5jpNIjlh9dZ43XjhPQR3orWf6QLZ54C8Qg6yCeqFnXccO
/MOK3txpLf3721OSrZ/g9FXch6FuM5yexYZ9UGZN+7a4gYY8gh2dykkNr5s4nz/3PTbS22G/l/OS
BAMRTDmhIkhfpWL6wzh/aSKaKIf4xJPwn+15ye5IIpqyCTWY2DWg497wRVvOMdpkbj2fIy7h3Pjq
Hg1qpbuZbZRigo8lxEVgpaqbg8IzyCQAjbej51ybmnpedSrX99Gqy7g9NUkYEiGWhhkU4eDYpo9y
fXGcEQR0eP/vmJ/k4yKQUtNMMGIj9uAU+tojtJwVCL12bluSICdiJ2lyigZ0DkCmlFp2zFF2vgbb
utwECYTT8FxMUCm3w85uyGpjIpCyq7mkIhVKG0Q2mac+jwOoyGCLyasWhRQAVpPjXRfgSDqUq6p4
OcEvhLpwqxUIi3c7eRTZlIWnAFrspp56TNmu0+8r8i6vqi91NtwuBWKTmrIzjMSbRN5GzEG1HceA
qd+zX6wZPWnqCL2zx4gr+7wQJQYtM8cG2n6esx1Sp5TtrZg7+NDGP7dtWjaAcDXIXANN2dI0/TF0
nsgMnQ30mZcs/Gv785LALSIt+2Gwo7LVMTxPSU95Ffi9aiHdS1neRR55exBJ5H6NRG8idzOEfa5R
9scdk/JJpV3wZrIRFcuiKjjNwxSgVtMED3rfIkO8PaQsyol4y9ZT4D42VdMH4NWo8yEzimNB71bx
bIa/5wSO7fRV3qrShx0flg0pYi6VIdVAJ2qmv0oFrvqJtC1M4BgQi7PsO9N7MqKGmpYLDHDHkyUx
SYRidnrchPrMiKqaZoelnx/aqfvYpfffGEjt/4rQyi14L7jTlU5/iiwzPU0e5SVYPcKdC5AkBIjI
l7JMmjrRuQB1efPbVsYHs0ZuLTEzVNTs8U+oW5+3rUFi5SIGZlLhpjPG9QJvctEKje9hOja+ofTF
CVXxHU+VbYYQCkYzcsu4Y5DIhQQcEUY3Lb9s/37ZQglBoC4hEZsLsCWKUqB4a9sPFgkfh3tBNzTW
SUOE8WMD6f++Y1mmUtWoLFB6yi52HQOt1W65BZdefRPvdXdJIpqIwtS10G1NZMOgnZnupsT5EnvO
46sC+fYcZN8XHgyJYeXVZIMw8lAqttrFPPQxSqfgTHayL+9uNGSO643xTTgzzUDJURenKDmkI5LJ
431dar8+8OP59hpC33w7cyqq+gEuofWZz03z2q7qa8x3x0bfXRs+vxrYm88vWbuoncrnq7j+lNr5
TQ/+2i14NW//fNnSCId6otVdN5Z8fymMT2WgfLZX1eztb7/rBPz2dU5vfjvpVbO0GpxgDk3I3uzr
1nKHU+jF3xBQv0KqcOcW+W6wYBzBj4ESKQ7tk6YP3+BpaOsTZ0ajdA9L8CEMHCMI7hx5wzDZENb7
IQK7HfK9vDV5Xa5qCDP6nGg4P9nhLeKBp+2VWw3zP6U3xhO8erG8ZqoNjoncqq+asL0x2ujXDD2L
28d/F6uapkpf7CntlPiDeyUkBEy3T4suXi93ad2gJzkMX+xeQ9oVLvCLSyPUMWjaemfDZEYnOLwa
RY3hGlyR8iK5eDGTmI3diqLE6kS8opUFutr0YMYH5D5XAXg6y7u6A90fBdZlTHrt5BpN/bK9U+/e
lCBWFWwc31diWA2YimrcQnT6oHnFNWx6sPahoDkYtc8DeO/4lRi6iIws3RkCuL6h3W2Ar6FLmh9z
arzMnnWlOLtacbJBhIjTKXbajRWDWCHi6AdE+OIbRbOSm7bq0z9eF0X+9tLJNkoIPRHqM6katqYf
mzG66XUPQCT1e9q5hswID0uh7rivxJtEZKQVhw2qCTQqlK138Rba1N2lPdCzTH+oO52VvIlvKiWq
Xkwz3IOZv5+agt1XCEp52w55rdcmKF7aSIzHEOl16lsHL9K4Zt5Z6fdErw5D0py3V1NyUIjwSUf1
8nopMxMojKdczdbsfHfiublV7Mn7tj2EbMOEqFQPbdgFiHT6aKGezDT7tlj2Z1MFI2fXCAZ3EHBv
DyQzQSEYpeh3Nki8Y+d5e/JUE5a4/tuEqnJgdo/bQ8hsQghBijrmdMLgt33fP3gzubU2AGRcVcZh
ad3racz+0M9eXqhKfqxfmlix/pY352E5514L8Skak5ROdK09jlAnJGXzfcVUI32OiKuKykh/yQP9
ym3ncuc0kZiGCKjs8mBI6iHkmeOGD5nXwO8RlV8HKtHbaymxCxE9WbZ5Xy91x+k4z5+K4K6frj3H
PEVwjI7z88fGEIKF0TdQV4eB4dfNkIBuDp9R4foeTd5xtJrnsIItf3sg2WIJfgsd0hR4KHf7CAZf
o3GMCNF8jANtJ7shOfpE4KIRq2GqxHzesSOgaO6CBqfm7vx2id+IBI7qkMPbF2NgdjKQEzL6v+FA
OVq59liVtb+9PrIJCL6pV50+hiFjoGKfnBACvqnCaNiZgCxqiuSN01SYhbLKNHYZfNVrvHT6wD2Z
3dAx1nKr9vYZOrlnPem/ugvaTR+a1H9Qi7biZaitG77mJfRSKPmvbpn3ACbvU6pAhi48EXrDUppB
4esNESbolmO4LA/E5Uc1Vx+dllRhHP5RgvqmzrLHDiC1EccoUik0ZzaderAcFO8RjUsj5e++2Hv8
Si4uIu0jfQF1FXEx98u+Ob8i1MB1JEGtnsd8bo9TNVxrIHd3nqmyjRWBi6FnxnXWUnCKa/uHmmD3
5jSn/hz97ST2KXQPlGN/1EXmUbI2nJ1zRBKYRDxjmuaA7GmtAw9vfVEc+ABJh740TXrOm2XHoSUH
iUgLidD45AYFDygeA3lrXAEBhYjCrYZDHVZHJMQvir1HDSCbj/AMUYp2rNOAh7gBWG4JSf/DjXLI
gHjnun7VAwPZ8UOJk4vQRQXF9lRdFy5P66c2De8Ut9pZL9mnhfjhhZTs4hE4EWQkd1D33y9ItX/M
i4UzPbXVYUnWwqNa5tcGag1cr3Ck7Y+/nyxEbkA4vQtzyBqt4evDKmyZf4899ep/7Qi13Z3Ydkp2
Zvoz1/bihmSlRNziUGuqp04NK2U79+iGfkrK6Xp7MpKD4j+AxcZcUh5BJEQ69Yse5ffuGN/WS/rg
GNZOClliq5ZwYNtKSY2Zz/mNHlwGO7/Pu8Y+mKNzOwT1X4k1/9meimyc9Rx/c6nKkoCrr8G2TLyC
FuU6rH+Yofop6P44O4sluRGI6EN7UqdhRHndX+h4XY8kGwkVx95TapVNQHDq2oqMxMhJ6NvN31D9
nWk7MT3jRPKCi/yX7UWSTUH/9yLNoV17k+vQqq12D9wSLn1hXcI82COmlpmq4NQqQKrcy3DqubVP
I+D3Q6TFe8K5MmMV3FqrydOmqUaRv+5OnRfeWm1+Uqr4ULvATLcX6H24OFofgnd3PHpTrSfjgmLw
A6iBT2DhkfdTg0+uE915U/3UBGRYywwcuRp/CsP5Z25ReNsZXjLH/2AFK7fIKMnztBqK2wG5Ol3N
zznPuYPiDd/zyjgHuYdgvH3ICvNXohbfzAn+mUi5OENysRvXb3J12vk1kt0UEYVl2aee3ZMLqjr1
UzQb371qr8VbcusQZbnDsPVsxNKo0Y9Gf1ZiRbksXRteLKsPf9Z9FH+KnWgtoBrJ1+2llbiXCDAs
8toygoKy0hKP5s9MC9Wcy00JGtPLdOfWS/IuOtRp3u48hmSLt/79TTyCJGryrLVUqwXB53XxHHeP
KFJmJEKk8EKvULsaL07QT+TAcavkDg4SN9xr/JatlRAmqLjZijW61EbL5arN6IQdqx+MMDc/wore
2+0dkdmAECwa24AMLybgwR6hfp26aFRPTeXE+dFrZi/263GylEPRLG15TItC+ZBwFC4uxBE1htkB
yWbMWre/T0NH1rbMH422p37//8x92XLkOJbsr4zVO3MIEhvHpueBZGzat8pU5gtNylRxBbiAJEh+
/XWqqm+noiqk6Xoa67I2SykUXAAcHPjx414VX95/uBNjdEwqNGWTla6DtBr6gd/GJLnMuBebRl4T
Te7ev8SpTOSYW+gatAHNI7ALkfaPCqTizikUqNkoYo3tJaR9bhc0yDaQD13bWsqCfkToOfVw67z5
aW5zVwX1hJ7bzeAUsSzIDVnG+6kp+7jzVLF5//FO7FXHtEOvz+oZ/1vzLNKDMCQPVZrc5cFHYP4a
0f8CWz+mHjYcGo86abFXQSI6GLdpNocLoEAmaewigzZiZ6vH95/lRDA4Fn2c68R1nKmADprrn6sB
csG5rj6//90nFuuxP7Wx0D3J0wpVOU9cJ22+R+LgmWLDm+5s7Qh5/yqnnuAoJHRT6mjaonmmaUfv
jA+JGxGq5g9CwamxPgoFC4fiisrQkTglEltC8Gi6cZvYvyUSRoJjJqIhvMhzA0p0RbtnHzrkr9NJ
1+W+0NlHafqJcTjmILrZvKAch+Yft2rpJSyOip1NA3Loy8lGrsmLjZ5t9sELO3WOPqYglqpKifLA
K1a6/0Eq96sBsBB6pNjJtokSPe1bz3/p63q74BD3QUJwYpiOmYnNSBwLuXNQsVHX6DLyOc1VHSbz
8sFZ4URcOSYjqtaWZWrRxaKKAEKzeQD9UPW5LL1LZ3Q/EmA9NU7rw/0UvBY9FQ38J9HOlvZdTEYo
NlaJ34QGelDTKEXYe/oj4OFUiD5WcNRVKeYUyiEbboUbztZ5sqW6Lqb5G6zudyC6nfWjiwZ2dFeE
okJRkSUfGeycWLHHbETiGQBOE+Eb7fUd2vPHq7rtPth6Tr3Do2jQTpqnbYuWRlmNTwIpYuzM4z6w
6juf8ihx5G/vR51TE+4oLgSNo8oObJaNXc2Nfb++FNY7y/LmA6rMqXd0lApMNZmr0g3QNlUn1bRJ
Yeabx4Q25Ovfuv9j6iF6lVLGE/SLDwwFTjJ881BoigXUij9YkSdWzDH9cAlM74qkEhu/Ud4DmgHr
A3QZ2FU7iTTsiAS+9veeZJ0JP60a19RTUkk8CYTdGAxcqRNc5Kbo6lASSx7ev8iJLflYzJEHTAZN
YST8LlIkzT2XPNb50jL0zAFmDgUvnDbMA4f0cdqX/GYalOw+KEafuvhRXECPcG8aloOv14qrIfMO
4Nr+SoJyivTsHYC4RY7D0bvlBXbz/uOeGrx1Vv70TlH8Hj1LUd6SS3/t+97OS8oL1/ixM8jd+5c4
sVBfiaQ/XSLNQRcZC2RqC+yQCTfnicev1oxwBZNXIPn9y5x6kqN4IAggMRzVcJnFzUNFBxmiMXMI
q4W+QLH75f2rnIqmrz//6WkqF3JGXqmRVIP0QNAFNCW3IDkVPkrGPrks22ETQL+ejBEFlvX+RU+E
iNcN+KdrKuiidu2g1vot7FDKCV1pvCcfaWecCHDHzMPc5BUrJnx75uhvoOhCkbA5dOlH9rUnbv6Y
ZtjqKc/RQIKKXJo8N1Z9JZ38qIx54vh2TDMctMC2meG70ekMkYcFTc4cDnFGLlEum9hY/kHoOfUQ
66T7aQTGGboAAwpCG7ch2RUBIALsoPl7KccxwRDqnr4jIcWzge1ypIY0HkkZF2Lem+Xz+xPoRFw5
Vnqc5wLNDhmgjoaacK5WIisQ4rR5drMf6yqsHCd+/0qnXpT/9kX11NSirgBQVmgCCyWK/mT+qBHg
1HcfrfB6cVGkKkCid3rzANPS61p8yDk6ET2OeYXtSPPawA1sM02uB50ieCk4NHniWQG1M8TbD+bR
qcscbfbwIC2CGnaQGyXv9WpD7GaxCdwHKHO8//7/ekXIY3rhMC1uknPwS9bQlFEo4GgeIz5ZnoYt
E6E/5R8wWf46rMNF8u1IwyNmsKqsMWs5tDxxfl1lBpwiiwK3i/X89P7znLrK+vOfFp7s67ZxALtu
XFWpy6LL65AN4xSRGqKpDhc6hCac/gAvO/Xy1lH76WIDXPOUz0A1N2CYx8qMWYRCwVPmN5tBNo/V
CHK+aTT/W5mfPOYkzgvBWaYFzlsI5xleNX1M0oru339xfx3V5TERkfj1nCViFfhsO9Vv3DKZ73Pr
TTiXY5fcvn+RUy/saLXD+gPW2gYKnDOxMby1QYim8RqFiWBhJbyrigR/K1GRxzTEYVVtWrIMSnxy
TYc0+Wpb5wB7nzxSln6w0Z56nqNcX025GKlAqxHhCWy8YR+ho1WtyhiCftw0VFP7wdifGp6jQDDy
pU2ERB+VJPnWhfqPKumdU5gPkqETX39MPBzTKRELWPjIyYPPzrog0+UyQ7Pb3xr3Y/Jfh8ZnzlaZ
is6mL5D2u9RmDpARzTvPCaK65+dSWvZBzPzrsC+PPaPlTMD6TiB4UQyBgUk5DszQ0vlgBp8otshj
TUTwNvoiHynaW1Un1T7ovCa9GkaRtmE2s1Zv3KXTXxyqvDGuAs+q0PaLVWgdXQvHwECUt7VN4nV/
awOVxwRBP3Bnf3BQQ8zWJvCgqpdwRCr7/ridyF7lMROQWddFp2UDQDNjUQaz5cENriFpAV+BFB6P
NNQgVw71ZQJJdh8S1e9f9kQQP+YDMhZwaE8A5qzsUDdQ805Ycta5gLxDv9EBP09oUTZ7xcmU/v4a
//P79F/pS33zO4hq/ue/8e/vdTN38Fboj/75Pw+1wn//vf7N///M27/4n91LffWkXszxh978Db73
j+vGT/3Tm39sQEjuIbvy0s13L0Dp+9fvxx2un/zf/vI/Xl6/5WFuXv7xy/d60HDWuntJ81r/8sev
Dj/+8Yu31sD+8+fv/+OX6wP845dfl+eXMjf905//6OXJ9P/4RfifPEIFF5Shp5bydfHal/U3jH1C
zwBjLiXMxURbqRa67vrsH79Q9onhByIgXAqXvPrxmnpYf+WLT0QSFkjOfd93XVD6/nlzb4bnX8P1
H3pQN3Wue4NrYov9FxLOAxR+cWVcymc+7vCY3d6bDHYjfpXtXVC6foNwQbnRxvMebOoP/9Yuv16K
41EFwWUkoewYkQWvPBAFFfnen3MEFYfVHYmtAYga6iCoRQi/7OpyoS2v95DuncgHK/ztJvP79T2f
E+YTikE95pcJd1Jpp91in5hil9d+CLI4FsfiWXB0u++BTm9Ac/+IVM9fndXevmLh+cLjwpUugWra
OgQ/ZTl5Nzuzw0y9SwqePI5VXREY06/Wul67FBmoblDvKCA26sFRth8hffGkrO+PsI/OCLC8hRtT
x9Cq0d2+g+xicDfOmavPFrXIp3GsF/9CpdSAOuajcy+GemZtzxdU2j67bFyScKk6np3LlLISEMDo
e2HmzHkb51DZWKIx0BaF2KQEVN4N8Cs6q0dSnyk0tnRRzvs22ZGxBr23IR1kUYK+EmIvOPKQ0IG/
hAhBVp1FPDWkGiMUWDMHrB5TDofEuH0eAX2fDhxS5/muVukMazF3ysswQJHZbFVAdL/BAcZsqHD7
g3Bnue/rpIUupk7dJcyG9WjWDF6QXBZ2QAuVPwfNTYvG4TLElle2EQggxbJvcQ7KNjWoLEM0ZbP0
w0wOhThzVdH11940mjLuy3IaoPbSOvNtTcb5STizyOHzlfrFvTdbPt0hcLrTvirH9HkIHPTwtjjJ
zTscrXSw6TGlZATkS8nIWtkmB2eqizRi+TAN5+kQ9A9JUA93mIlJF0I3A50vQEj6dFNC7tqGA+yh
v8q2bvxrlZTDt8k1oMeIukfXQNEpRbd0CjwIPy56drepcoImAoFckqixI2BiMg6VxZe5C+8uOaum
a2rlXNDQB2reh1JlC4vh3jmPzykhg7mvqnnwY0yKaqMd6V4kXglUOKsTVLokWh690AymbmKPF/qb
LyrPD7Eoeb5vLTjzu4EnvQM2b+nKGEEzMRtSV/Yw03yszgimenNOO1KlcVUupItdWDLqqJTN3Gy9
hlOz6bOy7r90KCF08WQcmeDo0icz+goYeifu69Est+j9nurY6zHvSwA6aG3Z0TSrikPVNUl9GD3w
ehyYJdTBrxMv/ep+WoKgivPCkw9z2rIHt6XtY8Dcqb0ah86DHnrJ0RhbZznzYj1UnvlSdbWXbdK8
osmtnyrVHXD4Z1heqQ88MS28GWyxrDD83rfJmP/IuZJJPGlDvEPWcEzaBbyldK+9dLq1aYJXngqN
nETMaMCOiLPAbx6287XaDCbJ8kiibyKPq462KJl01KmiiiODC3kXmGQz92l/4cnOnzYOl40FfyyY
s23pc3Qm5CyolnAZZ3fYFMwEV74I0tuFDok4OENbTWcQNxzdh7EzbHoG/ZZmUJfu9D2deltFrUrB
E6kN8+HxwbCSNwtLPIVV7gwvgatYF7co4qBmyNi4c2jFlngWafcdjcXTvB0HtHmGNJvzPBww+u7d
EqS9higy2oDDnkMwFLA8DR6x01myS5KgIxEKA00DsfuET/u+CPSEEzbJZVRYyp5rEHWuReJA6hrs
jlLHECx3w4yL6anCEPch7AOzja0S88MaK4KQMTSgRInbBFWEoCTrzdQVPVrUYKaGfUK7N93Axo1T
wM70wOC+2+2MqpPupm7AcjqDNPDAbyo+0iFsoensbWegI2nUF629H6Sd/ccE38K+lOgrAPRW6PkG
rTvNdbAUMotLeEAsW6iDi6c+ICYJOeTkizizZilip/b8eje6Fvm9Svy5j5xptl7UjXWX3uCFcLUv
69mB7QbxVQKxNAOXxOXQNxZEAKfiBFft9WOOMjTF3/aDd2Wn2vtVtNr4O1cQnOwWYZZuVzKvpsBT
qxv42V6g6Dd3MbdBkB9cqmCe6XVoWtlWyjrDpi/ZeNcG1IEyXZZJd2epgtFbyw26Jxw7F16c19ls
QSgORHuTj9wT56WPGsK2Rf8ozKbUMEPEfUp0v0vm6kcvue99JpnIkouSmPbbaBsqd4OXMHruexhK
xvsxsrL0YlBFHXnVQpb+zmhTpxd97vbgaacNVgNw7mo5q2lf71BfwdmumMtZXoBIBZPITncyOQ+w
55uDRyetN2xx6kfORK8uhs4G0LQjLbuEMIkNNiPRyxS6jQNDrNksxkEfLVncq6VDOIQTbwGxvo0j
e+FBECOT/Dmp0IMI66PR/YLlMC6xB0hRhPXctcsVl17xeYSkEQnrdmqWG5hik+o6cNuUoG5TgdXg
rIIv25TwEb7CdTAUtzC/gJyfFxT5N8pqL7hsVBmog2qsNJ/9qQ2eAhdzGJNUqItGO2N93S3Mzht/
qG2FswXIVfowTj6BkTDCdBpL8FQ97BFTpmGgw8br1EUaAelzh11j+0TH0qTLot8KbdSyHRIwEbHm
mhRDWRM9RUWWpAgZio/fWmwNJvYy2d4PaR6kIQ8yyKzMo/JnMFbRtw9ytbFQO5tB+o5rmnWwosyE
15jLwOPyc5X6UErxWonKMYRtoFklmQ+50iHrlzFSTee0UTovrIP8oaP9M25WpZMZ1r4FjhlIcS94
1ii+z6nneFva8yBATYPmJmoa5D37Hgm9jVRuOBx6cg9dRHjPNPNDLSuC4FIPYxcgDNcsiGuHBY9u
17IvSvbVtyDLSLfX07DocKGJr7DXiObJTQRtt36KPT/sF5mvdkatyfdBpVWHGCgb50IEnrR7O2Kk
7jM2TgatEY30p5vRw4f7Q9poBs0b9Fxq1OfmJmHLEDXTktF5l3HdzQYYUcedjdsZL1XhvJgMPSF9
EjDEdrDluSrCJckRxTayhINQG8oA6n88nJ2KQTprAscJRmXOwhu5TQIxBPVZUJCR8m3ADHrPIVTb
ZjXIIV7OML0KMJ+svMS5cYAiChK4brgNGjItYVlnHsSsRLek8FtCl6Mtmrt0QtbYPZVDoZneIyGD
G+yvGhqT9XJL+rL3suuR+0qyUM8aEPduaAphuktZoShZprFaRndpQk/2k+/ABMEh44googMVTx7w
t7DRvede+eg8Rv1IwbAy5oA5shjnc4iZmbTS42FEzbZ7sCDcs/MGzkn1thVToHadg9vZStvk9X6o
0y4BUaljg72dhgxu1+HIjZWHwOmxt01lLs87uzi/StPiDF71biWizA75k2V2nMM8xfBv5Zy69RYP
qNMIPfY2jTCp2yBcd6Is7CHzSyMvS7qzfqLLUzNUWAlqoBmNRuSGCltYnYpt7YxNHgk/T6adA3h4
2uesknrXBi46wgZaO8EBCkxwq0oJhNuuasgz3WI9pbCxgiWKondLgl7M0JheOvcuvsBfOVhzb/cK
3SpDzKCV4YUdNpomqvJpzqK5NL5RMKkXqnvgTjmMd+C18u4xocq9hqZum8RQUU/tFeT7kM31Kfwl
WZgWpe/v9JwrZ0eTdBbnoFQ3PK4qAgKq8oa6jYhXWxKWHrXLlSm0Sg8la6trtLPxKiYMtHhkiLWW
2yzLjESKgFNqOEtvzuKsLl3/SlUDHXdipm22q5LWXoy9nd0fExvHq7T0Zez2SfqSV2Xd7jAj3fyH
RNMVgTOPKG4Da51kFxiow+y5hDPf1rYdEkoENJkRGk1GBv6XpXTsGPZj06AHv5n1fDlptdhf2Vib
Ypv11BsOQ68J3yIz0FeQRHeqy372bbMxJIUhPdoPFz8eJdo36xApM0yKJTTBi7OlMAm9b9BbpaN8
sFVNQtENrfsZQxzQJ9Gz+Zs/zLCINNbMPsxalIGRWQuL3MOcEeUcfNXPyyEj6JeqYrRf16r/3PDM
n7e+TFK8WjThT0WkBUKG2CULzlPnqa1M8GATJ1DrToSyWBllS94tbijaZSBoYRWVos3OlsEQFJGZ
xuIHBGGkjugyt9Ohd9PKDdOhypIYigdIy9TM+jMcRfQYM6e1WUx0YfRjb5S1F471lnTfOnle7Fk6
AITNqVOyMzGL1tvX3tiIHwWFEhVi7kibC+nU+R00kKAYhOhafAWelw1gm/gJqrSA8/wdIpHsYuaR
Obi2jEp+waB1mx0aYrk9dBSJSZjQbqgPJQU/ebNMNu8iCubEHNfJwFUeolFTlOtHc+h5SdYNdyKF
KecHINarENSb8zOQeuH6jDDsGfxPtlPeaERjyyzdE4icdJElLbDCSqTVdD7YaXkx5Yy937cFUnq1
LGUX6qH2rsFopU4EklwACf/An7onnnSuH/dzQptr2D641SHJpvbCh7rNVz2vziOypUUOzwmcGKJX
UOjfwsUu8+9dberf+mPU6w1Qdt286Pu+e3npL5+a40/+X8THVpWm0/jYfa7Tp6buXt5gauvf/A6P
EZd+gkGRABIccE8CifonPEZcHyAYoLGVA7LiXKgO/AGPkU9USHwYOCagJCnXAusf8Bj5BLkHeBwH
6/9zz4Np9L8Bj9HXHq5/zT7clgA+houv8BVcKo81lxQs1tu8c/TOLstV4rNoBP8lMNm8a0YH2EVZ
gboctFveNW04QcQIXvDNvayXcwNS6YT62eIzrFyGSKijGorJQ1BdmBSTdcyduK/oViZW75Bl7NFi
8Jt2JnxFC7R4bGNnAkGNTnxbiAJpE68uakEh/V9BEsQifNRIqVshQ1mxXeCyCGf9yDBcKlcsDJzQ
dMuW2PKudcqNXcRBdffYdcKyUd8kIlIoEg8pGQH07rB9oOTBdM9C8qvZkQB8XC+EdApKGd8LRHZ4
CarICuhf5A0PVZlugZZse3rXSe/Wx3anNdtD63TrQYFovdX1ZtqWb6vEwSm0vxypjuBPErVMgewD
mcM0ZksfJbnczgrBe6K7UdNbxppHXtX3OlhgG/Habe6HvdU363c58IERpvoG/4x96z5JoTaawEIs
ILdpMl7y+blvFYR3gHhMA3hEVyzIQi1+nfND6t/1Th9LZRDQ70ADZDOPJk8cXK6iOmP7id75wMmB
hbZkOUcW8eCWPpICYByhM9IK24UM2TRFAHVhS0fpfh1dOdz0abGDm+ZeoVu1UGm8dIOM6xkJKWh4
j8D/wrzVF1kxonfMNl/N8Fy7zyXelEOqC7cc48y/Qwt/BGvACHe53jloD+DatqHTMbD96Z4V9Q1Y
6zfzfLf+aB2a9Q/nke5SnPII0s/1ZhyfAI/jh75Nf/CC3QaJeVw/PzrpZUudx9JREWv7y0zjswVI
owpjigr2RhZe2DvS4OSqwzmpNrhJ7tH9DN9IVAKj3L2rhjsNPTDMvXUgIPC4WSeEW2MeCCfSD0HO
dr7r7fgkoqLMztd14kHr2BKxFWjdXeOrNbBypLtcsMM6YwacvzKARrBZ6gcbIhJsWyRmyGnBNsW/
gwPvfqyXh+ngzvE0ILBqs7Y9AlgK1/kOPDfSLq7RYYbpUHXVxhPIkRsPEMpdOmiU+di+ntQNtL6v
dAFAbwDnZoEWd8L3wyQeSJ6dz+gtouI8KJC4YU6UbbqtLeaEmD63stys82NW1SVlIRp8t0MPmKfP
N12X7HyZnq8lZJXhT0SdhXPtnLlOtVNqiTRDNoOz7CK1H/r9dInAtc0p0qBk2lQSz6rFFQ7vO9Zh
VPCUsCfdDKXcrqO2jmjeJ7CO93fW0SEy3qg1MMH0xst1xTQDVKQxDtCawrbuxuO0GRE0wGU9VA7f
1kRdBJmzmZpsi0bfvU+wttNwwOIYvHX+yEMi9f1Y4Gc6iDt3uORcbQh1vgOUxWmkgd8SdTZY+22N
pc3xWjB38M96UVE53PnzEC91dg7ywzZLr+ZyPCgce7tOHtBzsM0R3CO5DC4gZFFjMXAbleUcREOH
I2XZFqEqxLdkaIbdpNhFYfaIzD9MMmZbBOQLHqiLVNXzTtV1BT3XDKVAxc9wgvkWdCkALpFxgMMo
Z0HvM1YccAfDoYhkCXqnDeC2esi2yIuvCisnsJaFFwVzreMR5714TCKH6DZKmubakwmQ054BirfP
4+Ij/al4+PpZuDObkKT5Q67hSEnLDFlEl8GpZ740XnCnFfEBQbcsZtYrozT3LmvS8RjRMGLzrHFG
TBHqDQvtBOhvFPRGIzaFlHv70YBFj1YyFjdCbFRTDbFAcSJs80yF60O+3mfPziBKr/CcHoYYBHai
+Oobq3/jWumwcrzLith877DsMnWTr75UOvYzM4eG8bBgDNvNMJxJ3jTbYOFwues16sV5EOdd9rUd
9a5AlrhtbfKbHQGuZL7n7HLt7Ec0a4ewXn2ujOtvhxRIAzaiuAA/A68GEdgZlu9k6UEzXtIv84g9
LUVbnmUQKcqlbjc+w9WmYNu0MATO6L7udQR7zG1dVt9VRw7KL6NFJ49NlW5qNV24uYiFqvBKzpO2
ODjeRwzWo2rzH7u4B0MoigQSNmiotP1cg3EAq9KUWtRg0Ao+twi5iCACukMC0WTR3m0161AAOKdj
nIgEApEfmtEgJfmp0vb7LaCUFyCJQPlOHFscoBtgHNJF1mgkBNc0N+dZyUIh6d465TeX+rd0Idhk
uzjFoliXtgb3EJ5uEXKA258ysD+KgG+Kfm95af+8FylR8vMCD8n929cRmJRqmXM4x4w6eg2m2Gfh
5HVje9haDOm2zbHgJWIgP3Py+ypzzhbQVP3+M/XUBeRKsFwldIpvDXzqa5zh6x+zxo5uUZpH8CAE
GPL3jvk7bp1N1ZS7xJ41lbhqIWI9EXqVON2Z9L/0hO67iR9aYKzAIPzLlFcRo8/oatlybBkGM9+b
cXbP1MbnbGcqDJaFpF4Q6lGHQCLOKX0G9HbfBGdrapCiqxWA7Wsu8f4rg3vSX4yfz9B+6xGPuihh
vn1nPlA2UcFdYYf2sp0KmrMmsWM0ANbJUMN7TaeQflTJU9n8WNOgyYjtUlDYXnXeZekXT5SRz4Xy
bp0GtUcnmz7b6raxKVkh7yxCL1rYBvWLB80A9Aox4l8buPit+yuirijaG6FAhi5hhrkIHJDpbr1I
4RWRqx5GFy5TSPaqcM0M1j0tXZyzEfv4MlebdSde5zmFYSMxdOc2+r4c5QPetGpQQfvSV/KQYbOE
bGFEKT9o0UVzCslC/c1iU+EG8WnE32Ofajy+XXpx0CQ9b8b0vLDJpptoBIOxPUAlgP4J7Bzg4CCf
1mlQYAsrprsOA8cBpxCrw3wWh7F6tssYd8Nz6iN7Aa5Xo4TNC47T3Z1dc2bs5kJ5v08ljHySVBcW
kENj63uoA/22yrq/ZnrEOev8s3TiV4GBtB+CTrVsUAO4SJ1pP3V8Crs2uALnIeqUszFl9Zt1YbPu
7/uZ7osZKfS0w6Z/IMSdL6GWAysDBrkwusTBLB5sj8ggi9/yFHVKtC1iggU7uiyf1zwYnVF4NR6S
fiRTuYI+XAInIx12SO6gB5hg+13fFEP6LujZCJ6s4PrZKHXRG/21ZssGkxfye1c4O6Pc9xHn5C35
4/c1zgkEczlBvMXEfTtfxykzlWJzvbPJ7AKU9sJ6hDlRzqsNbidz8uf3V8hre+PxSSlgHjgLbJXc
O+ada+J52ejW9W5N66oEcyNr9jaFejlAuLH5gvdiq+fFT7frSCa7IX10szGmqCq7CYaze8ZMEYHa
TDx5Teemgu7XuDykDhJUZHke3U4SRvVqZx5bOsXD3EFffLkC6h41KcSRceHSEVeeryJH0t3cjx9w
CPy/eqvQf8DhkqGpzD9u1rZB6pZ0wEaCxbOeOGAVuOPjENf9etjB+rB6CwPBsMDRbNAKVp/q3GPP
Ev7lZfYMcFjfFCAe2uTO7aqLChk0LC836zHnNcg1d2tQW09QVWk2Uh2aOTmDqffWZZceNYdJssP6
22zCNtZ85O/xqsr+pyHkPuzJEecI6iFv54yP8oq2bMK+UFTPaMEFNxNlAHeTA1EL4V5yqGlyhnw2
FDhoYQFhAg/sxS/JNUWRuS0QE2ZnkzQqhjxwOPrVRYsQvq56mH0hdIvzplUfMMleN84/3zRHSZOC
Y4F2naObrlqfQycRN43AsR7xJmeMJWeA5+l+nfczILVSreWkOEEvSSNKCHSDaBYIVFexCqsrS/OD
QwVOHo9Dji1q4Jfyupue81+TpMVugkiOk1ZBEcHM3VCqzbo/rmd54FKXSZd9rhF2wS8NxwD7td7w
HtsexwF08feZwBEaH4WkWFTmYttjkqYEP6vZdq7N47pfvb8SXxXa//RGIJPtCoqERx4ruEMAPCl9
tdpz4S2sx4E1LfcwCozA5Q77a19GeZgjobeWoUINTy0U59YT6fqIbv3VFr+u+7nMdEhHHg04s31w
iytT9c+3yCX1fXDu0JT0dtBY04CMRXCLUH99PY4gb4rwxtdj4XoGbfAW1zPQPFUXRa5/z9Nw5oRG
yTR9azGEr3AAQ6KAkO/M0XpImgSOh2m1ef9eX2f923ulLiAgULjAHXKZe7TzgyCkx2TBqvCz86X3
72ozbBRGVHQ4aGG3sOm891wbAR0m0tn46C73k+FyBTTK/oraMvbbj9oxj2wv1/COm8Lo+gHBvXmv
rKOfWEW29RIHLjOY9di08eDR+uaUcDYt4IM0RfEV523M1jVwXixNfcPb9Nyx/APm7qv3z59ezk/3
sQ70T/fRghOhWoJUsly6aFEmgske5EUAwsg7jKdlJKyL72sKojmSAOyX60SUDt+b23I0Gx9ORSXK
4et8G/Ih7pZvdXkBdjY+f51Pl5jLZ8I8T9YCuT1r+PO6lmQJAKYxu7ZHZcWIqwTu9OsSXB8WWr/A
O8pvAxs+v06EfwvD/V9wG0/CvP8Xwdu1ifg0ePvwVOR/QW5c/+gPciP7hDUBGBY4LKdgMCL4/k5u
5OIT6IlAWyQlPoLySoj/J7mRfHIpg5u88Agojq+MyD/QW59/wiojq1Aa9iCCb/x30NvXjuh/TU4Q
rSjuIGCQkwVXUuLc93Zy+iojQD+8YKcVtWkoUCk40Pb/UfddS5LjWJZfhDaQoHwl6VqGjowXWogK
UIKgAgF+/R7Pme3K8s7I2Jm3tbJq666udHeS4AXuuUeoaq+5T98pmPQXk5UyTAKFcW5ZDibKplac
OzAPHpuxgTzUh6w+1LXcaA/G0WgO0aAiEEthH4HHbBlVMtfPZrSLJ/zr08knfF7PXkt/KMHJ55xZ
bBMaa4gVv5iY8++r04W5/o9r9H3cJ4ZwE6BrgX0toG6LcoYedMzXmT18TojsazZgR3VdPGDGDfSX
dIvaEGthj1W6DwI4hUWuLcbvZCn/wa4MXIcB1aHocbFz0iuCfZ5bXDd08lZuplnsIlsoxhhxbTz/
w4f6OrLG8FXy5rvaDLD/P67fw1kFsIltoxKit/7nM07tlvpzoS30zKGFDcxLn7C2/HGn/TS1limd
xSJFP24SLwVtZclcTlYafdF7fxHGNSNlN2MwTysgFv5jmM38jmYtdiO7YOacuVmwdOyc3wypne0p
RkOHALQPnEpdF/zVorkkHXt6EI81GREj4Jtar8dJwig6y1QIFBeEB0zfujcPFK01YB4GZMoJXnUF
+mc0D50bLpjTgi7k4a4lo66nYltaII3H8JIBGgNDyh1cefgctYgRq9dgZWu+mNupWU/wg75kHY31
DUg2XdT5mC3IKeWHIlMB1rILgC919XBLSDBpIF3jrA6j1WbvwqbVk5hAbUgHIHyFVcELZ8ILs3EG
7iLjs5bYdpvZm7Y6LZWVSMf1HzDFBaepmuxiWVaz7GHSYiMGooTeGS2i6Qsg6ogiFWacYqt1gMFi
/AZkcCoXXeM5QZSGyt8KoaaVBC8WdKmyOJsAXXUK2soyrHT2ZJVDHYEXh3aNDfTEJ2MjzA5En0eZ
+eVR5lyt9Ng7Gzr67kPJR73S7uit9KD1FsTQ/CHD//2Rm7xZFRjjFtHUkPHNjDX5Mafc2oFb5xyU
4rCbQAT3PgWUH9Ug/eNwofjD0IRqxRSG51Ez0XKTizTYdtPEnwKYS/eRCyXoLVaJiiXhcKLClBW8
GSERhpBWNb/jCvg5ANS8f2WW+2kzxGZwUXbrlAh7DYVLsawr0SSjX4sTCFIUUxAyvPCmz09CC/uY
welnJwj4oL12/M1UNBjdwjJywCi3le+lM/g3vW/MZ92EoPTCJMe/sUuVYq3ZMNIB5cVLpGXUvpxa
6GdaZJG8+OUAXQMoenPs556XRQwv6IKxtF72cF3ZgEhmwdxcpfsOzC2wuhCYFFh2tROSNAfOC/44
OHn16fEha0ExVpg1CTd/n5CgCq6rmc3ZywaTx6RuaB81Mw64tdLFS+vp4I1kdXADnjvwcOI1Jw9p
NafMcYDsWL30aITE82nXFlZ3mEArMcAumYH3Knf2xYT/RqQ3HCrMOV4gbLWKaMiK9t1G3b3xOgy9
I47M8S2a0vagysB7dsJxug+rjiww0fBftQmzGEw6r42NVefP3DXlzgFpeA+Py/QjKzIXOC/oqQsX
/K7dLFSZOOBjfLS6AxBTsbrepq6xtqR1m1NvTfUzg4Z3VY9+t9YaINll9LwF7bU5aKyNXaOMWnbi
IvN0fZygZQBKXFTA9nxPyoneSpY9IR4LcyKm/R0W2gCmAxwjoroW4w5vsP4AzIQ5UDPo+z5L7XfH
LcZDN4KajGURLohv60dmHLpxB8q2wik7FrW6GvZ9VdATZvqOXCuMMe6cMrWtMS6a8gMqlz21Sv0e
VsoThykL6Ruz7eDF9+t8EUxoKqdKw3jOWN4bDJRI3BUFxik9nRYB/iGJsrCCYwUpePsCsmF76kBd
+YGU6yZL0gwLMzUgJUWDJuBmj0j4/qELsKYdq2zXSI2yedTYtT6acArjKgVMpBFj/umHjZxxJExl
DNk9qhWmnfDjKDyBMKOmU2DmOh5fqaEtdwNYVpsekbc7CmruuvZtsXHzgj2hqMhFdTEPQxiXRqA3
QCWBTfFY+8xedgBJRkQSgyUaDUMWFFEfpuSuJZJsM2TSr8NLbMMweuMy01V7o4EgP9faBWw11EET
8S4LdiF454te5Pn7PGXt3pNNuGWytZOiI+65d1iT4DwTLmnWWzfUUiimnm7mRyLGcSeAcyzG0DaH
kNjpXd5P9SsEXfLChOZDbHVsxH+U3QuSjssFE/iXMAwsc5DIk55BZi0fLS8HA7AY4fwk5DA90EAV
a0I9AzBLiOep1Go1olLcp05TJqTzQfrtK5cNCSOsvHeFpkXk5rDqiEBPRBxJXcnnBieEjXCVd9O2
YwEcz+9AukWo7IaaVGxo5tdLO8/5auhn9pccXPsp+MkktSZ/XiNaZu0jJKfP0+DJn0K5tDRNT2NT
BcB8MDXD5fUUMKTUeYtvnYYbsIfyISrnvnxFyqHzrK3C4jE4w6CMl1VextQpHDCzLN0/DbLSDeYq
Hgp4M3Q0tuepaaOyKLvPyRsxxCyyCTx/F1tWngJnhHds7i/ctiOn1LTiWUE6fo+bVW9BWXJjbCDt
LbRk4xquD+SIkSR6XXseQZ8h2FEuYptlCmI4bhB3yNadumAHYiPvIi+jwVKEwHONH7QfKnS8BBsx
eDDgiLkRVJnT2VYtA4Y9p2Y7YwvE1KWuNryn7outrfGpGE12jxkOXbmogIk/WWJtY2e5K4YmWNZ4
k06tl/f3tp7h7wYVLt43RdlI1jmt8yri4OaAudXoT4bd+IWlufNKnNGiING19lZ5nfeRjo4+I89q
DOOuyQCyS/OiCHUeLZtYJxDsBoBlpj8oaSPwfibol6aWWK8N82XMXSLeZzEPeONBUkY54UeAVhmO
janYdjBC8OM2aOwFa7LmQMJJr7p2DI6z36hV0fcA3ywSrl1dWZ9SOtUDhuJ+GIejIp91WHdbLkJ3
m0LKka1cwfkEvoJDVp1bK1jMURv266oa8eKzbFhDftj+qPyAtlHqoc5FhZnTu2qY0ocRnPsV+l6O
rrH3VAx92rgbgvQVi715woinllFF2+I+Y3P3OXIvf6PgVHHQTP25Ah0roK+I7OvmWDtj8e5kTYFq
UuFkItmol54BIN4OVX1EzZhjnBTktmRIbIUEPj2CUc1fc7uvf6gMJFzQok2CHUsfB4HqAehx8tce
nchSli45NsWgn4sMk0bLsTK8bJZeMQK6RdQ5VvrocUy+8bd9W49BvnOwP5ZxWPjZQ+cEsH/GPLZf
z7U9/yUkDg4IjfZfXOW7R12Cd4qYnKA81ArFtLGJwkQ0t/+qc7f4Ifw2+Bi5NEuDKrtvkA0MO+LM
PJXG5vdgyOE8C4R+7wxTsADLEYVZTgaKC+qX2b7Tbr9kDdJqJ971a4SRTuAHOmEia1FufO7yWDqW
2Q9pUT7g0NTvGLgKb6hg/RLETbGF6sVs7dIyO0eFsNdvzPzigIkOKTwL5zUUI5rHtlvlB9kCMojy
1IH4aeylvENqY7jM9WDHTA4VZrfGPkw6GNYuE9XJQLIwRHbWBX8ZlPEanGRTbQB828s5T/t4tES5
nXq724a+9E4wP6FLu+FIrZ+pfW/XNhgk1O1xVg+LdV1jhi18vwcllFrylSiDXb8gFHRD30+4jw8c
miGNwYFNIbDt3FvTtsMxTBsWWy5JdxZkKrHX+vkqTKGP92EEHeeuMp/CmUI7Bn+x+UAJZGcI98md
1NTZTjybFlx106kdLH9VuZB4+eEMyji4o9Z9M8yzAzMQVxFMvVz/TBBce4N+DlSajpfP5SDVuBRF
4x9GvBTLJsMZIq+HEUstN1m29inmiyd6GWvSwOY7AcI5UM8CFgg3pqnmOsKBdQAXwW0gkwqykN16
ecWf8xSqh8hAV3NqXbBqowlKr4+57S1A7DikdNFgsDNGDXUgPPEdP8kKR+38KnNPVW8cNwqmxqlg
bZ4bN5kk9gYLe9RS2jgVWLO0NiyrQPg3Ns5PTu9fDLjKoyjd4bY2vvWEwfR4xgl5ziPoPuxD6CJu
cO/Aw+ZogUi7LNUsVqCP9892Tdg7WM7equlys7FIO7zpsk7fJ1vabxg1k5s8wKIfuly8uIXsbjlE
7KDbk1CgjqN0ymULQu4jxgw5mC1V2R0x8sWBxZ6s4FCkjnpXNtwUwTOHUisS6UhOfZFVb/DBMzt3
ViRIVMhxRu1mku5dUCPTxIL0clXK1LOPgmoQjhyfQ/AxTy5y3gKnLVrQVxkpYge8VAEelZVvJyST
jGg4eHhuRNcnXRHqh+yiagJIgT2yZeO4R5duLxWe+13bFRaJa6sr1gjoCx8Rw+jDJ5+h4R1gABf5
Q4iYVX+e/WfIgzwe+36mHmdGRj+GsmXATF/Zu2kOcGRFBGqMscq0auzW/QtnGhjKEjWuqtoSW2cu
XDuWKi3Qznim/uBQkm20sNLTJAsH2nbIFFxwcq1orkcWo36G674pwK22wDh+6Fs3r5ZhO+f3srK8
FXZx7KAK5PZkllj+Khjx3ITlbEQLjSYo926HIMlK4ViTQqpBBf/RzZIccuHpdwHCz0cO+0Fg8LIJ
kkpz+zhKMZ0t5mNMbziMbqDXlu0udTP1g9lldm8FbXm2pFsdbQMBW9UOoGo7jqvb2AORpQIIKdUu
hFVnNBcHQqDAKBBNTO0GbCFfLAiUh4uwmcuNsS4Y47iuSa3eGVXjPoUJ4hECM3/naHrJflKuOTS0
I9t07Omqasx4JGUtb2gL6i0tehLRPs3jLG012NYWOzBXd/e9bOWDsVoKzYKY69d5SEt0bqwdQeAo
0iWFJbCMrZG6q4AjlCcqM3+0k8bv2rvZgkIJROjywcvbdAc3kGaXtw6M/AUWygRNyxanWPuCn6Z2
gs4KPBVVOnon+jm79BzaTUgmQEBBdseqYnC/ymTr3/GfukBB8vEeA2rvqWuId8kh7h9dMDvWwwTP
hP8SFBY8e03njJBDM7k+XEIgOOmjEbG6q0kUz1VnBOZebZdkFZAY3PqLPFHhsUSD8Gbsfx73p1Px
U8cIgoPNknQ2c7mQUETAJjzF4tvIegKuUGDGXkVFaIfguzhsWA2dr3d94xbvbRsgedATWbbzLmKE
S+kwy7HiRVTBM+R9LqT4rG3IYrHRjw84F2DVV6HzA0oP5if1qCsQbjCIQdtclOQAcR/Kn90MPegz
xQjavpOdUiS2bEo+t3FHMQAvKypPakJnh95w5PjfZpowhwvqT9DWs1XJlXpAh9ZDK5fzfoG2n4Hy
OPUbFqJtxqxfb0cH8/0Iz/+jF55/ctI0gzA4BEIzQEA694qBiQdKyGNQYLOPrRl9dlRB0HUThGjP
M48ON2Ffiw8L45OkZoV5rsZeP7mVZRZkJCWcXwujzn5YsnWJ4NbXmuYI7swz56YlrbV0M55tDfVZ
Hw0BwzAYOrf7GRtOEakAR3pLVu6mIVb/4Q6cv8ET2K4WnUTKASwYsm3TDt07gjKrpSJd9tmKCawg
NYDLGovcB9fR8fsBPXqPomNPDRzxq6yokqYT7Kb2JSQQxIOPeiapy9EfyHbJMQp/qChGynHmT9MI
I4SLXNfKBsyBbBWQDcpauSa9hVLbBPK2C7ogbjq/S5C1JV7qPOhfTG1Pe8cz84EWwMvq4hyautjn
wpkfQKbHEFKk7DnI5unRtSl4BsC03uDYovc93vlX6aF7RvAxxF61yjDsdGaR7wtS0PPcwlJe+/C0
j2oqpzvIIFBPuOrbDemlPmdIIj+wdoL/j2J1M8TZmEEiV4NzjrDEbkbahdcZxEEgpnXhhUS+g9Tc
b8Z5qNd+PqplAHHSchhFc8J6qoJIQe6XR3PJQLfotPmplx+WeHGKEtO4cAI5si0JhICifsbHq0Vh
oDce6l5sTdXX0O1O8kiAYIGYYmnADWp864MsP7eMkCFmfmF/2I3HFxk8qo6BO2AlBNUcPs48EA8T
09M9zbrqE0EvejkA4b/JsG/c+m5t1qyDZZavLHr2xABkGxkXt13dYcjqpoF+hEF5uipaJja1YD5m
5CmMy7vJu8t6B9rxdB5fB0dBoge4Ea/PDFGRl1YtmvxeI+y+8ehGQWP2EuQ8AB7jOfNpZCW9o5Om
T2kxgibgtLZaZwO1t/MkgG7BkfbFY51EsYDQVWL5Xd4g2PZlSSEcd9k7bo2jS6EuPaYuzVYThsoE
ncc2m8uRJqEw5tK7d1WEEt/eDeNQgdNtUW0nsi+RRgZNLzSrENg0azYH5FQqgWTiIACJGoqpuBHa
Wgc1TmQS3JbtUBm5bpWfyaidOw0RheU+6Qy9M0Tcwal1vPkWal7c9C40YuUoCQNnguP/2wDREwdE
wYtLUz694lSbbgfLxSvhVFr6YAFa84fyJ2j+cp7DU8QutoFIrcv5hen6jjpduwjCzoklzvFgpfb5
YgiNHsBT4QDnAsgZk3TyLjNLMYaRzmR/OzsQTY+lw3a+61br2mXdahApiAmeHN0kuOBRWkwN1P0N
zV5tdMc3pSynM1yvpgTn3m6fQtXVJlDx8S0iPCuckLk9HSiBkVRMuqFMJqCyu4r03R5WBlgDaTXI
JAOp+hbQH5wEwJYD0RHLGps5YpIeBoaOyAZsFoJwmLsbEXJrG9olxCXcN5jkdNQnZ1lRnoOT2yp2
k2EL4MBLAPpDDGhNSzpUrhUTD8K1BCL5UYNdhZ055oO20y3eaQZWo1BMLicBBiXY8p05V0BVtsHs
Owc/wNgWYmqyIaYcY8fX1i1Bjs0OSqp5xcrUf+4FxalncjjwQZrLKm7KPN84VCHQa2ih9MnhAofe
VJijy9XwKu0a2AYRWfNYwf14OUkFHIHb7NnSluVGo90SSK0wazdh42ws1xDgtBx+DpCO0iFYgCtE
VaLKJv9AX6MPBLOCZ4a2AZzfMWOfdsnSvwgHPSY3SOSSY0GWGgfxMnLFJT+pTzFn9Wod3OLECzK+
I5mVLnXX1cvR68tbdJN62XsWrAaQBPluNTaAbkTBb9pqNre8bJslm3znVgNGeKA+Zs9iECoKAZvD
pMJNjxSiNEgAuFiPdUNgs+Sle6tWUEXTLnxyHJbdOSDJJKUo1cvAbLOlOq2xZvyyjEvo6KAVDasz
ZpLzvQCyCAgD/DmA+xDDU7xWFFURFiNwitIdAE0BDMquG7jGZ6DBClF6Z4wWabngzA/fJ2j6NllX
igdhCF2SlpJPrtwa7KNmgqcsn1eQR7EN5RpZZbNvfdSAKos4RELRAoMUtZVwGt0McEHCwQXy3D01
ZNi6FBBKA337GjXDAvMe66hKkToTyVTDlI2bYVl0Dn3uQpliEFKIH0y2/Q4pjdUCLZY5BHVenPAC
B/fwvqO3MKoYbyDStg4Fnt22GXN1N+aA8iNEm7bQEGC/aZfhUHs3LENJiGYYzMa9A2uLiOcduy1Z
ayWZnTqvTdNM4D7Dw9RzRkgYZyDNpSHhEo3tuJsMjEchMJ36Y8lCNB+hGAGWSGzRbZbzN8wqgb/m
LEeemkAMWlJmo3dTzZU5Ge2xV4i7rEVR1eD9slT6t9ZoA1dBqoK7AZRgnR1e1ud2COQBcEIDv46M
TfEMc4iNowZ/keNPxl2Jo1Xpjd5D3/f1y0hck0fU71IMzihU16IT9oPG3rFwAyeMQWIpP5Es5+0N
NroYRDb3IZ8Yh1uN7N8Cp5GX6Y1MeI1ZAudDt3Vwpjk249wdWDXNSRPk5XmeU3FW3Ex/2b0937dW
CT5JmbI58ZlqYpl3ckm9FucRbldk4TquTPKy6W9roDexJryNh9mtFzYg241LJLxpa+3QnSuAt+OG
hunOQblf6awMzrIf7M0AKHJXOarawT/AJCODE7h0pd4U3MeBsjPNj8zt7BfM88qjgs/1djIZUjZ5
Wz4UQQfFcto7+xz2DgU02il5coyyn/HHMLx1oHIAiRb2AI7fgMreMXgLIMz6x9Dk1XHGU9gJxdPT
MCPDSRg576FQ9yK7I+O96RuyavMLU6RSzRmYZgBVoNR+nmiMIHeq8tPHItfZoc/ccsJO33l3SBxQ
pznDNAKz8qx5hZWafCAWne4s1g48YnCGB6E1ZY6OBCvVBTGfWIr00EFMyLzMES+Ul1h6iH+CAJ26
EIVQG0bStJFuGheY4skFKY27HRWtj5lKMRHgVV6BOiXbaA6cYIGzZvqmLzZBcMyyvCcPZeCeIslG
QY8sewDJFd+YwAiQu237DdW92XeFqe4DE4inUQUzUP88aAG/QvcSG8Dbd4EmoOVkGqh13NWN++Hm
GUJXIJidj0yp1IVunugTju6gwqYdOio0Pi60SMZx3vu5SxcyHbH1/s9JJl8ySP7/FgpeyJR/4prk
05WJ1uUP/LdK0Lb/BZqTi7YEVCcruGTt/hfPBDvjvzDRBFuEwWWJAUj8N8/E9v6FKGFkbeIvBsuK
CzXgv3kmNv2XC06KR8E+syA2Azvlf6AS/K29GyxPfpKjfiE/KQ6+F9XU2ss9EPZ9cK7X9rkEzWk3
PJBveI64jl94HgRDOx/iBfc6usThMG7LSg5/hZvxmD1GwKJ//HKffyMHsP5JIfn3R/9k9P7y89Ei
IoQHdgJ7tvdv0716avbNkr7xz+/8HS36xa+/ziuZABAMM4aI+2Ag5Q2i8axFilCJVcOVSEJ3koAw
xzDcDg42zzmDyShcGv11C7uhdTVwAY44yOgzyBKAKkx59HCQycD0WbQMZ/LRAg9HWGARc0irFyq3
5sQiEBH1EjY4OL0DYfezC71Hol91s3ALggGqeQn8s6iIv3I8d1wVU+Ovu5LloG/DvCiHe8tNkKfp
E4bqcAAqMMaG08YcT1WZPmjgwDg9Q30w38wkLJZzF0IvkgPVrls0uny4GBnZEFhRsJrXpOmKJdSL
0GcC5I1qgGgxTKLcmAKNX8ligtdNNtSbKdV8GTSqO2BMCUMGuzcPlZ5KgBu+vAtrxaJcd81zJucB
hHmjI7cZ+7/GKe8XMCTC5LNgBDkmwISjjAvo3APRrwYcdheU+HLvec20cCSY5tRrSJzOYMxJDovA
rJHeFqaY9cqncHQwHexYCc8neDtldOeUITSPl2lL0UCSOEP4DUmBDzAX3i6vBQgDR5rZFRrZQG18
L6gWg5Z6XchR3yOKzcQhfKYAYjgSfQ1BNwNnswsi7X9j6/lPEtDfK/iy7H5ZwbBq8EeI+629c8jX
XkLhLrC6mNL8V1FGOf1/ccn7++OvdDIDoNISSnFrb19GZN1fZhIY0ZhvPv2fapy/Px017dcfb8En
JEXWO6qHvW+Ru+lipo7Q2VL+ALAbMX8nhu/E9Jcf/DdZ7O+vuohbfrlPYSrcrCEVnOLYNMUIbbVj
2FB1B1wfWTfK+S5M9avnccUGBa2vhatOiGZDdPYuH94gwHNXmJNjn87cGb4JksVVr7/zd77cqt9d
1xXBb+pIGACEmPeV10MT6UCsfFN/l+DzZX28opYZr4OVnc1ndK0YUdk0gfga2BMAnU/e3qt2g3pQ
6Ps/V+OvLuWKQNcPOJvNsArcE0i9WfjS82kRTps/f/gVXfffC8C+UoPARzC0EOlu9ji/JOXupJZk
b+IicY/lQW0Ak0Tw9d1AxxBPC7rAKTOiSx0f2wSp6Tft8g66xI1Z3CHO/LgFKyQad9/tb19c93Wq
TYBT3FjAw2E/sxyyrmOIaVrKum848V8sfPuqQGioPtXsguxD+3dkSiVNzaJRPzeZvvvznb2SGP59
Z69qRD+SeuhHHLODFV9nsRXB/isOUYUgS1p+d5OuzDD+/parWqG4W2UIypj33grKmUexAZQSo3dZ
p3fhg1irLSTBcbqAGmFBNt8lFXz1AthXZYMHVPYCG/hew2PJIj+M2cz92e6OCM2IKemXmgcJbKe/
uZWX9+o3b/N1fI3nw5o1haHlfoCRApA75OKQwoRIua0JhPYwrgU2C3luL/kqzKv06WL7svIrOd3+
+Rd8tRavygkH96uDQSt+AAiOJLVPrPT36PVWf/74y2373fVd1ZN0qvMOmcTzfgIfEqFmDCyPP3/y
zyfyu4++qh6wEgplH7b2njed84GZbb6QFoDOQYkU3DNkneUO8ojVgGNWV2h762fM2qbgcGwyNTVx
Sz0Mydq8uIyFYCIwl/kS/Xu5zGHLjqD62Y6kZ0EE50I/loE4ewuHGKr2aVAw9s1FfHF7rpNz5hp2
iAPH7fGkDf2wC6H8txmfX9SB69AcHVSjcLpu3pvtdAyXkDYtSAyO23pYWItP8oGr3Ypvas6VDuff
L+u1jCoM8gpEW+wbwSrfubBqOFQ7a13uxjwWZwtfOb8G73SvH7yn4TDd2ft+/edl8MX2a13XIh1M
YEXhi5ssXBUGOGl7B3V8lKswovZJON90Dl/dzatqlHcwO/Bb3M3ZF3whAnBTPbjbbmQh9Rbwikn+
fD1fvI8/RTC/HFtQEGgqusrsA0Cl2q4/h7Q/dt9GQX318VenlS4sHHeAJeF+GvcTbIgrcnSQYPPn
384uReM3r+TPDeOXHx/CtBRQaGD2kIu90EXw473fTMkG48/HZb31d8USct1IL4K1iM406mI7eQcJ
d+Un41v5VsT+x59/yFdV/DpCx1NyCGGWZ/a9DWXXvfIQwVxEZNjZQJ1pfVPJOzV95z3+1T29KkSC
+Dg1OYXZG0rhv6regoIfe1N/k93y1cVcp+dcgPtiLHBX5yUFmv46LtUCcsMnD/ven+/XV7X0OkHH
RtTMXCvP7LM9TGz3021/aFdArsSuSMQ6PHjP7blYI2UzHiN7VT+6CYv40jr/+eu/uIE/O+lflg0A
DSpgazrvLwixqdH8BRQ0n+9yEb/6+KsS4XpzhgmAa/aVrOAvU+PQpRr7Bzwzv8ts/mrhXxteC1+E
BGocs++WOgkWRexG4NpEUAhEczIkKukjLyZRmsCvK+YbTPE3XrIC0z6eY8jqY0xw4up/t+VeJ/Eo
q3dNBe9Q0N0sCrKez0C1mdnif/esrgoIF/DhYx0WYwAq03QyDTjfxfBNAbkczX9TP+ilrvyyELxa
gTc5E2tvBUBi/VPdfF5MQsCVsvs3r4NJkvnmMi4uXL/9qquDSc3AzgDXwcKGhfY8Aa93CXu3mG1B
mjqVidhmC/ebkv7zMPe7y7oqEBhMBIWAUnufHyHG2rpJdQ+/ui0U2/irvodBwMqJ/C0/lxt+L2Oy
CxP/m+/+/R11rsN6FJHw1lb4am/r7ucdtpRFsZ4P/jcJPV/Agc51RA/oOJlSoNTuQysa7vWdv1ZP
5C+4VSCnjKBz+t8sOie8amkaAEmOBqV3L/MHb4Rz6rSDiec3i+73JwgnvCoPnoJXelZznCPt+7x4
69UrC5aVKhepJyNf3P75Er56EJd1+MvSLlMtivJyCQzUriJfBamBBGNXwzpK9TsLJmGT+M6A5avv
cv75XbYH4Vtv4btAYc/Hk/b2xIYPUXryi5UyIH9/l2395eO/rgal55faSfH4w1fa/xUovpggng/m
c+oe6vDNqlH8euR9Aqn78338eXz9z5fJCa9qRE5aNkgPF9fqdQ33ouqQWjd+d1dYYE3KGN0RTvgR
VTW4T0fDbwMcfdnGGjYUnnTF9N3PuLy7v/sZV/UDyB4kYZd3mp3SB5mMr9ba/ICqTBy/S4b+6ile
VQ17oqNng9u2D26s5B76ghOIRYvguxP7Fxdwnd/jdzAo7y6Vodg4VaT3za5a6aXasKQ/wMetWg6Q
v8SoShtzthYgUNZvf36CP6Onf3PrroXwaYd007DEN8OEnh/zR7Zsb5GktxUrs5ZJt5mX9Wt1tnZe
NDySg3duVvmDjtVjuE2j7AjRajIt+cFftZvm7rvbcSUy/78NDLgn/3xnBgG5y1zhR4V35OKTFI1H
+AHB6DDynmnSbFCcT+M3PcsXJ7r/MCOyKW1oc6maPXz2YHMeh7fyESbP/4ezM9uNFOa28BNZYjbc
MhbUPKSS9A1KpxPmeebpzyJn+NOcUEgt9VWkxoWxt+3ttdeHy+Z9sBL5ZxXB/3mjWcSBiySB8gGN
wArCSBzF5IzMis3cTHXZGnVJh5/YZbDrraAXO2i49rWFC97TYP2C1+LT42+9+KbzUOSVEtTf+BG8
GW0Y44NaraFYxF5bW2eOBf95y1kE6jjmf2JdbcKIGu9VWXDiusHLUWV0VvOxByPmH994/D7TaPhp
6M6CD6v0vSdMH65LIHC/S+Q6uC7UUlt/sB+38HVw/amJWWDxSZR2+bQH8u7ZW3cZ7e6z36HI4sq8
ZzdiVeZ4b67xx+PWvkqmf2ptFmQ8txpk4BqQ7tdkS3JuF5j4IZ13gRM/dq6seYw06ehpssrpiV4Z
d093NfnfOpNOge/bkgiNqzwqJdqGyM+AF6RaG2sbBv7n47oAYtBfz0bdXChL07irTfgwCNZoyjhs
MmphlHZiJJdYrzTPRGmEJm5QnayWRoh5cZLU8g2iY9NVUVS477fICPdqpjMrc3JmHPR/o5XOoozA
B2Md/vecZIzU7HfNvVVbB8ryXW4Hm0QNDcFqYjUyqjusVdT+M9uhvsxMdr1RWxuIGGxOpxYQD1gK
uo1veyZdGXjcNIZ/GAp0tg+CbKWMhGnXUJrept01RmONm9yILAbpcVdX9uUhOAkvpRbvfUuyZC0w
Hw/CpW8l/v2t8jhAhWKJDRhNGGhxg1+QMRkVavr4Vnl53MRXQu2nl5vFIbApIJwQ8XKNJppQPVus
2RmR0Tx5xjMSEVZvCSZjsk61XZtaC2dCgc4iE/FZiLwYNAknejtTfevOomMbo9U5zcfS4puJMaof
LG4bKj03UI5lFUatP/VGbrFaZfvqdeXlF3a4dBa1cuQ4s4HHL2GPSMQakgW15BE1Wnqvcnalw9Xf
pufilO/D/eMWlxqcxTCXy8C4mqIKMoKqUlyaOtMgRnWz3wnva2Wzdp24tGrPAVcMKs3bfvqsmdoZ
ySFyMs0Wzwanx8Z1bWIsrWHSLE75TTBKLBChu0iBL/6BTUENKLWktaNBUivhGtBLBMrQ465b2t9K
s8hFW+iA2F5G372Tl/EmwuAJvvp/QjN/m7gcRzhN+aM62Py1s4XfxfM/NjuLTKzCwJ5oGiMAvVyG
z1HPMff9KSKyWqE3iP4hcj+eXq4MkWly/zAhpVm0gUFDVXvw+dgR8SKXvwLmBM36Sh8uPXsWUEb4
/wc9P3UhuEUo+IZT0lPHriUplp4+CyUMLmwoCoOxQEP2wvbYYSQfJWCkKx9imiM/dcwsbNQkjGjZ
omNgI5RAxLb3LrkZ7YUr9JWYs/fHzUxj96dWZiGh77syk4Dn2WVDTHWxrJCWrbmXCQOuKbJnYQ+i
JSHOqHkfrjS5tNeQ5lGBiingymizuNNGDQ4Qu96LfXiMsHHTm1u5qXajE9gokPysNvCNcDjTsxq9
foIP7VoudWGtkWb7HagSx5E0GBrdp6i7e5x8+JfwBF7EaKHoL//kHRRbHPyzdHnczwvtibPYofRi
LAUK2uOka1wd4NrPuX8CJTAeP34htSSIs2jhA08+BjJGy7G9Zpd66svqKT52emKPn4rjXVMLZBZu
mxnRqMJO2CqO+VO2edz6wkwQZzGj5LJC7GJwcOrkNUUZR1AA0LS2O1y4/xXEqUu/bQ+LTinqPsNw
kSzOqe3AyDQUKiGPOiKH6r+9vTGb0RiNaR+Ur+zPvhRmP0wLcRY54lTywA3CG6EvYV++E8aN76oJ
DqmwKDwlvyBORo5O646ozXhG4YOMZe0e2OKl6zawZ+Uh6EJZd4AfGexRuH6PKzV35N85akSfUWLJ
bf3z2rXAUufPwlAWjl4PmjiSiltAYm/BykKw9NhZ+AGdBHcNNR5L6W+2gEadvqdkbXH70l781L+z
sAOGXAI/nSm4vQcX7oAyWRNa/9CGi5BrpDeUsUg3EUaEwM09AfmiYmOENMShwE7YqPeZSSzihCtC
qqWjoziLR6NCfKGA+H83GFBSYVj5GqPFJqxXVUn/QBnb0TdgFr0yWRauSIW5GzIAlJXc40Z5R9XA
CLCnHk3flCBulPRTrvIa7pxVRZcc2DEb6d5bGdL8NB5+6PK5KWo8VAIB6AY7Xyf/2ktwzCYItAiq
YzXYKpd221jslnvlbqhAPRFdOJfvcGr+lZ9x1gAvSzJFKOheaifZl8fegPB77YZ6ITbOjUUlUjeQ
/tdYSHE74aNmtsCSBw2rKtXSymo6hcGfXn4WoXALAjcklJrsapbDzXQHuhduPwt4B/CV6UppBRBM
Ir4wkqCsfGZ2mig/NTkLW8DoMGzTVdhsvwuCmuc6+Q2KVnmtHa6xknfG1cbOyFZm61ICVpgFrIjJ
UeDnjkjy9Ki2BGANqAqVgKrIsmeu2GXRxVeesyTU+PHpn4K+MIs7qFQYs5ygxYlUlBeKk+WyncMb
+/Hjl05qwiwA9V2WoMIe/VeaoD0Y0Qa+W3tUc/8mhmC/h5fpYBRb3Jbc6tVk7kLQE2ZhSUg6v0zB
GNqhEMmoDv2W3YZXzwGQyAHvwwLxdNim1soLLjU2CzuxjyqNnEID2XHDzfO4e97wHwXFTRBK8Qo/
PYhdhVo7/yB0heHF4yWBH59X1vswGi4hFY6Pf8fS7JvthBJIkoVm4PHOObzZzbZ6zRlerdp+JfAs
xJ250ppL6jBqXPQpJb/b9h5SfmWETHP3hwk211f3LUdQNpbj5IC0cIFyu/AqK3cFljDhsPKNFsLG
JMr/vvWICOziaY/f3gyAEfiM2vEwMw4vbAGWAuTGCuorH3+FpXDxlcD6tsuBL48UuhlGA/LOx+yt
cLon70yN+E1+Ge/tr+j5cTtL2Z2vZPy3dkAOq4pERK8JFvQkO9SJabEu66OmYOGRcD+NPXCrSiqz
zZ/iTaQzz2sr0MJVq/C1Mn1ruiW9lMDVAjP6xMPZHuIgpL68X/SSbnqHe+ff5Bolo+sSvqWvN4sg
bBn0QEGgvU5D5SpSfqPeb7AzRbpjMHMr0F+p5mm9sZZpX2pvFj2UJhhgOI72QHa0FfUGK4vdmhx7
KfnAz6KFIMPkHzX4WMFwSz0cUH2mhpseclTlH+fpLA5II9eicngKR+QA+Jvatmu6mKUdz1yBGwhZ
3XlTWG3NzOk35TFxCifUoTM8tNt2Cw623h3lTWj4joCy0i1cQx6P9i/A+g8xYq6wFduqq6HSY3f4
IC+og2BgAApoJSCzKituxnwD77/pkmtDUEGQX1LkG8FFf4XDESxKhi1vVIVe1LiPGmKdoRrVgyN/
evzblhL8c30u7cICHg/ocMCIWFPSwKX5Az44ucC0f6ucOb3dt1ail2sC9aV97td5/Nv8K8q8lAvQ
q3fZfdzBSUuvA1zv0f1ouVewKxQ7xoHlUFvB65pR+dKo/XJd/9bkgF1nhLpUvKPhnqPN9LUDaCv6
ffeP8Wyu0y0iVLaj5oRFJEO+vDvXduLwz/Ah1aNdadSbfDPopSY68VuKAyJj0du/5gPnml1YrnVd
Me25RB6mKbfMQkk2HCvybR86/tZfOZ4srJ9fgfxbFwJqqSRMiaOSVJdaO1UvxCupt4Xcz9d0/fZk
P+eAlA1wIiAy0aSmNtsyMtru5gKnXNai2qcU1b+3leE+xZGfpuIsvggeGJ7DFB0LA7kJ1bNCk7Oh
LLPky+MWFvZTXxvJb68zovan4+UU9+RcBzSapwPaqfbZmqhxafrMdbRxgSIo1E9j+hhjZbQv9Mg5
0aW2UzOyx7N/d6/1oQrU/C0zH7/Qwnry9UO+vdAgtkgsM+F0Li0cGIKIhogL+o+1lNTSmeErMH17
PpyPRnaANxvK66IL/+zjtivfwxXizKl/Hr/Bwtj92gl8ayEmEdMLMsLv0MnPkZ+hEro9P370tAX7
YTjN9bEMfH2YAl5MO+QNus/42jpurLUrM2MpNn/t0r79cBb1W3AGIsxuPPZH9621oROPT9JTd/Gc
rlNZC84NMN4JR036/fh9FibjXDLrwhOPgesgs2sbVMnBLgjXgZldB1p2alaSnksTZLaFCGUWNKMc
XVYZ/e9466+t70vPnc9sP46arMJzAz5TYwW47+iZ71e+89KnmKtec0bJFfDtmV0ZIAGX3uQzSvLc
nXJGUfwO1rRWaiRHcnNXJGZLs2IugR16rs5hGc2gLu0IMjVq4l96ICIUdqK3nXPJbsmfyYRfGFa0
cwsjea56ZbmxDcQS3QdpxJNwKvfF+hlz+rQ/zJKJMPr9AAO8DoxnXbwMOHX38JTdYS27ga/w+BYd
c+vxyF0KjMw0Lr5NlrhU2FBMY3bn24JRPNEtfentyOFy2JogdyegkH9bHONuI08wnJWt3UJwnKtb
qRcCsceg12p7yuM8sVa8aX7TtccvfZTZ2WFw27BnOmwrqIKcDXiLLty8fjd05dcvBMa5wJUSHn63
8YBdCwhKKNGFM97KcX7pKnSO7ICjVFFEHVYNSvbsb3HfoWINdhm2fwaEvDLBWNxBwfRvIYWZTf2h
TmnLVFhCpqMVRCmbx0Pq54jCz9WqCkjcskJczEEUBNfDHUR5NUjW0jxfZ6b/Pyv4uVg1S9pS6SKK
tcPJcfkuoiYhcOpbeqJbCAIc8Zzq+bGCEiVTISSELBvwSt2HPAWS2bu8rQw4R9ir9xs/J2BQtP/3
9EH+Xu5QjoEkA1Qoqck4nBUhxeXe8m2zQ9ZbGwzfrB3/IG26TbMheqArugDdhfj6b709CxJuJ7Rd
MmU5iIIdNKnUWPrFQkL5+Ok/T1RemUWHvAuroCAZEhsqvyOHwJZVcnL/ac/HT6SN76FHauIY5oZ4
eOGdRXjli3Wg8+zaQPk5CPDKPAgQiZQK6bGjLN+hnVCL8iYDWjjaSvyPA537+/d3LjLT4XTPxMNP
KZN2dfxM0mQlyCz1/Gy9j4Z2zKQUD6dweB9o9kagGehgJ5DKsi4F5XZU2JUN00LhCAo1/n6RmlCX
z+AUtQt3KCE0UeWcXaipQC9UbjuzV/MbtgfIMUmn/tN77d8CeItq5b06PR5kC9lifq5iBe6dhl7T
sbveZO7NvTl4Dn/A/ZEuGtkudIjOv0vQ06QXRl87Pi3sTGCn8fc7SxVI3HRKa0x6HnGbOdTEBmEb
4N6o1sgrs63PteUaj99w4YaXnwtTOVoo8JBAqGXNe2ti076vb4UVXoK9+LvfuXa28zeZnZjIoJQW
nMUP7KpG+OfVip8zM7OQVjIJscAHimsGJWPCD39luVp69Cw6uCKb5XGiMDsuvbr8ewwzqcf9tTB3
5VlkyAsYzVUVBoTbwSMJFr/gLF/gkInKwMcNfKVNflhF5Fl0SHIP9h6liA+iC0+jzT0xkZpY7gmm
/NiXInEDeesA6Slgixj/Tjh9FOtXihPD2pF0YYLLs+hBRKlo4aIu7Pwx1drMO+SwTg0RBuFOtRdF
fiePl8cvu7BGTXYy3+Ns4oqoFxTxrgWM14B6buy6isw678wiCYKVHl0aC7MY0jBFLdYJNkVR/VTD
/azq3x//+oU9PSzQ/v75Uk46ngWnZ8fc/RsAmMgO9UbVqvEea/q/rXNzpWlWSQ2tmhqJdSnK9cQN
9agt9rC4vvKwGixdOBG2qO5YeaPpE/8w+OYC0iaVRb+e0l5SqpwBN9DyptxQpf9gyugQ+x4cW70E
4MKoPLLDYBUkMJNeWYm2P59V+blCNK5GBRQ7XM3BPeoqOR+tkzqwwrcev9vCMJj8jr6PNfhZwyaV
lEir9c+EvKT+9fFzp///U5fNIkLGw7uv86ZMYb6vxz+wZ1el8Pb42QuJTrgx/f2jRwlk4FTAQasL
bdHVk6fW4R3WQAIB1mEr3b5wR8TP9Zvw7Q0JyLRTHr01qRqpuc1uEjs0XROJJ+UUr4yupZ6azfYw
ZZmEESJ83wgC1eSVlr7KdCvH3YUbKH6u1VQysCEwhPD0UmWPbAPDYOi+0Web0oYYYot8LYgharkB
V0r3nfpeWtFtVeyxEDPnIk5OLmtfyHxk8WAtrGGfItzTrbwLUIQ5ZcIVLbBGwwexVFVe6coGe2mn
MNdygvTkY8JiSMc2yEtWZbW78BZsE0PWYXNtgjovvw87+o/jRJqdKAZ4BZZeivkJgNVRdqI92NDC
iVxildWYZ+U0rKwKC+Nkrt0MukLgiIxBT8JfPLyQCe4sm7U8zEKEk2ZhoIKRdxbDCHkX5TJIzyN3
CGvviQdZu+4Fs3NxRenyukhQtQlcazrCixUzY2U6T9P2h1ghzWKFW8LMfQxxrgCv1qguzT7Zf9To
PZgzbNq9v7JrXlhVpVnQSGDKHcAhDOdQJt7W4aBVPXLLjXKliWSvvMlSN05//5ac6QSQ83DnO9W3
An2sRQ7kE+qOWBmqG8SVRmYQ3f8tZ+Dnik4u41iFTgqe1OaMypoa8Yxoz70KOhRNFvg75ZazqeVd
Yyt8At7B9hV1wO5YWfkFS/F3rueEkAK359NrAieEkg6Qa3GLjWotbS34LqxKcwEnLSj8xjikVWrY
Ivf1QaYrk2ghYcPPpZvlKEYyBT5rRzYV2NDTV0q01kHxB4rCBz06rilOlJ8H9VymOZIxBuIdgbeu
jEnuoY44jQen8pw8Px5sC3vuuVJTdF3YBlM0IDmVWmjjud//m8SUnwsyi5ITggBstV3LfYrSZ0M7
TexXBs9CGBNnk13MMkBTgTDeZbETI8vUFh9+8fRvXTKb4u0oiP4AV+YdE8BjTz70MHvmeFxyK0YD
Gf/jRpY2BuJskoO0XRcDi1aKfFsnR3j0GgF5D4UnF9ooyTtwmZNzN5iYU1RLV9HLSrPT43+IkuJs
nzC4gQeDVTQ7XludbLMDZwRni7VEUYV22njcytLXmZ0KSl8C9aTDqcBrJStJRAMgz53fraUaF2Lw
XBZJQMLxOAUH0GTwjFqM/hRUMFPa2L0irNUhLMyLucBRCUJ29Eq00ecVyBBvnS/DOhayS//QtWun
p4V+EmaLfhrICZzXEUZyuhFgnx2TE3XX3mDp4bMUYTNGscvmeANgGo1K+UNw0+OLa0v9wmo7Fy+m
RQsCxBS8UYdn5TvgGrf8odVQdGdAlIBT8+ORtBD/5opFokgcqHZopjWbNwE630lSzOzW7kGWNrZz
xaIb0lYANgXLOVi6J+86aPExciSdviRv7TP3QkvUN/iat2e1GOiNUo10L1ZX7xSWRtksCARsHsN0
Bs1H4UQgdYJ2P0KCXsiXPFxJ9y9snuemrzGMNjs/mN4QNaLFAausBkpgrT3+PgsXSYC4/71XqUYA
X75OfnKk+kC03VNTvsLaEoxGtdFHp9boDbYFqOxay78uVFmBw/V3k83oj1nmYmfOdTocQoMNC1sE
YNRULlR75P25TRnqEtykrOhEprA2bB6/7IIoCozmv1sGsoYJMg4t9++ogolLsJSA29M4w7OEY2wS
LbyjGBtvquyjG4CI+AdS0MpUWBDg83NloxJ4yhDBHAJXIN6vDF9zNAWYjGvK1dsAmfIaWcO+2UMI
qENzn17IeSxV4GX24Rbg9w0sZAvV/3jcE0vZmbn00fMRaTkekavTUj012+14BohNy63KWfMaWPzO
U2D7tg0uWSGSfRFiq+SgvMC5Pwq0dofZeHf1Qou3xc41RUMAMhnmslq1Ml0WouZc8MilY8WE/Yg8
XMB9khoqKxkoCjDt3h/33MLaxc82FwNywn4moeOUo48SqWq3pk1bSud/1bJ+666og1FeKOD8k+64
N6RPMTOe63feTMDv2bWnYh88YYgagZWdsh1XbuJAix3xldsNK123sN2eyx1DwNLKUIJaiAFLzuO0
sVlTKywdxr+0gt/ebajGwi9FJNJbHaUPIWDGleb+YU4UfAFnBFP3HRZh1XPndI60lhxc2uTPJZCA
6DDuMI2/+iW5F1CUw0X5XdLBf7Jrg9lG5mpl2xQsf9iUzSWPLcgWIxCWOAldCGr0VWr1WEnTfYGY
tnJuXRjXc+ViIw8tOwY1v5OAtABrRQDqKwLmkG2TYiVALR3o5mJFuQDiPmQxAr03mJEQo9Xgiuhp
T+zaDf9SAJ5rE4smGfwGWLodAGAXYNrDW/cp3PtzAWdY5LSLqeiHPQ0OiME6eFuDnu7XzMGXOnB2
4oiEsEzcSfLRKIc4fAVWSglXkj8LMWEuSgS4MIxHoWF2MeurI4MCkBw+3sACpWt1rwubgLkgkYa0
9MAzxFVfcewFjelv8IFVfZJqJTih4flxbFvYzczFiQRsi6CREdtaSVKT4dZQQSPxNUDlFyiVj9tY
CDJfFYffIkE6xkyfToJ0RlZAHgNlPl+relj4+XMxopDAyYlxCx4nspz8kuQBdBIwnk0vLetrFZPE
yhMgfR6/x8LGdq5MzIBB6mUF3q3tSMDbk822feuwUit2IE6Vc39EXzQeN7Ug4ufnosSuglHzGLQj
yEeXDl5BKLzImzeCazX4KCi7xLVdIB2/oHUOtwuY1PQFb2WDuDC2vyL6t+/l1jRRmqGFwSLOI5oo
dBT8dTEHRi1yjSLhVobe0goxly0GDB8UPdCbO7J1He4zveHm06HaYMaHcsOes1saqdfwaaVHl77e
LBgECgy/0hb+xo0Gugtc3zojh6jUm6xQYDjkvyHtCIvMUuvUlXG/tOOayxuBppNZl+XhzxmODqiY
R09ElSVikgoTYENsky1yhpDbceV9HOp3iYj/JGbm5ypHmUZANvHduKM83x5EfFGzB6p3bU89bXz+
/9rHzW/kOx+OvZ5f8FvkB4gLgqvCtEZVerQGRnqQNhInhNSoRFCt8QepY9Q44mvESKasdxIOJE9I
+3bnDr7Ktp8FBW4HKDhJQAvWb0DVuTLILh40mRIl9asQDEMER+aYpmrWSqGRNnLlrkzppZTO16f7
NtZJQIuoFuGvyOBEzOrkwm5SHXnBe2H70AGRlUz30pSaHbmGVCa42IWWseZ91ZNuQx3CpP5ExrVl
diEQzuWbYUsI7UU4YibN25jZWShprXhssO2KUUD1eAotvMRcshmFBajOKPAE6mHb9h9ZemTBWHY/
Hj99aSsyF2iKrgQ4XR8yO0BRof6tzhGATLFYGA2gZm4dGkrQnF3SfyRDd33c5tIbTX//9vXlEt77
LMXeJJvQ7LKiySjB7f1ajWt2ZSouLONz1eaY13kfMWgC5kOX2PRsaVOd1k4+S79/FtPCIQWAZJIa
N/V76IFsmm4ixWrJ++PuWZL7MFMA+NY/g8QrWVxNs+MsOeGrbOFeYc/arB457TY+JnuclgkMdZI/
wnbtSPJ1Nv4huswNIts8gjwlZWD9fPR3Rx3su8mSTv2t36tNVKuMBQN8Rn0GFlGV/yDZ43TqtdFh
h2AFmmd9eto7PFL3SACvSQe/Eq0//aJpf/mtG3yZcBWhHr/Lxpygci+RtkIABGtZKNElA6bZKHqE
wajgNaSHsV2H8Xqi6KCq7cZM1D1F/EWYkNdjf4DFZS3DVSFEMqKVIqqHWfHE8lO6rwY1hS1FJwC9
TVWYDNUuUgXle8hd3bQ9i7St4ZMZwBss8rdRG70oSbgJJF7nvcHqG2+CRX0mMQ0m7COI7FUb6WLQ
BaqXlChqBQyUSIOo8q0XamOu7Hm4Y5ACgOJ8lD6BD6ZakXJ0JVawwkKv8XPxbSULHrjbHMIFTPe1
EcWctiKGqA2jY6H8TsVSSoFTrOHHF7U4F6CwRC41PgQSEJSeEs7OfXOh45Cc8gkRUyAfJgCLE4qt
09ZcP1pDkLqooKGNlBiND4dZA1B55LNSpQfNGVC9GkD4CHWWLFfhLd1UaXMDVWow9qm44ToWdWIm
lYcEIsXxCnhzGN6StD81Rcj1esSBcaNS0nMcPG2EsLu48UA2Ch71CmdRVhUYX3lpo5GxQE3kLPCh
wLYDA6X8EGOvAFiDY96RjYYEJscAABEFCh49RfOpScYuZ4wyBjvVj0AcBWQA5VohAnY/RAq1Ar9q
niHTETgjbDN/U+O3EC3n0+aD5UICjvHoBYCH4XrmmWez+toVkX/pScbrSl15Wp6M/l4Me1ZvBPbN
H6UGl8bhCDC1P7hYnmGMyquh3/cXLBnsbyENE6olcojZlfnReKWKnNFtnnnNZYBDfqOKndscBBIj
iYqC9OzUQlEJ/ZsiYG3h0x55tRSm2VoTsp5BhqLTJL5v9FCCrqEtAoDkJRfm/zyfcCgVwlbdFMBq
0dqEEOzUPdlRKqBQJRlstFwpejVIYWbLN4Nr9Bl4OF0gSEYFZt5ZijoOFjJJmiemBwwv4GoEIEMw
7omHJFrJxG9NS7BdTUtFdQkQ1H6V4oCZZmA3CUo1bAvgHsxMHhhfa7gEDeKcFf2RmZTd8ljbLCBG
FaNAlYjaNyDdMkUXvrpgl55quclB5k1GjbhU/GiQ2jun6chpwpQzCZNEOPB5yz/zTcwzWlL7zZEG
6AkvKBh9qHnGzjoUe6VSXJlCzOZm6JYA2pete0mastcUAO5t/JhQC2LMXqWngymxTQsrDpoV4CF6
gZkTSNyqERmUxgUtOQXeDinw0C10xi9Gm68pnHSZAnLQeOAOzFi3R5CvujMXVM2pAIpYa9mg0mC6
go2IGElHpWsKyEULJr70cpXeY1cU7AHW4BgjGTFG3uswLmC5WHp9804BIzsOJIKFBcuiCjBJqPLs
MWIEPGVRbEuM6hObytkhDsDRyiIq7tOgIlrk0cjMIgD+VC+PIFVFMNRA2JY0KlTuATx7QE+7tlTj
Qqi3BT6IBpFaCy66CKEPT2BmW2D0Gh4VMlQh1YWgce6AewU3+NXJzHOQZOM9DiMm0moAkxEyhTKA
iRbqPvchiiYsueHB1hq7Ri27KopVynHcxuVlYgZ8V5/qqE9zTfHHqjaVEmVILBLTZebdooaniNIo
EOcAO/AHvRhhb5lJb14bt1pBJ7D3cG3EelNWDKwpI80tIAGOXI3v2cFMwSEDtRhwT0rD8cqGbqNX
jTIYDCN7ZsKmFkDZm6KptRDIdm3I018jRrWBwAx74trbCKXow8u3/sSdP68xNbJlVbL3JT4zG4b1
tLRgJjSo2H7IMeDpecNhqpahouJ7aEmQNbmapTXiS00sqUtKtYz6z1TMSsCFxtwoB/FIaXxmJDlE
kBz00Jf0ri10kDOdJK2A2x40vqqPwSgDmCaNsKoED80RSiiupFETovAY+9kOwNtd4Ld3ygIEQYXu
JWhAHwH7cBN1SGwHnoDSiK6A50GZv5Rk+KKBAq3W52qQl2oWcwcIPKt729LJrcOrN5Xr8s+RTPZc
PrBqwUtGA6NhINydMYS6psla08+oESW92vW9JiOGRn64xytvy5gHHofv1CD2Di7DvGY9g0MXsLGt
19wiApOhEJLKSGK3WZFuiVc5bYFZLKf3aTmOJc8ExLY3/I5JrYRxkaYMgAVvqGuUmIkaSHlmgRxZ
VrZWydcY57IgncK+Gw2scFv0C2/FYWkGJDe4WHFIG2/AeDEghjLkJjiFJQjnGDFBlRqDJDqiB3/H
0TuUaXcYAnhfeozO9AFveH6zCUvUu8LBUi0DttOxxO5zvuthrexLalYT8MBpxahuFUZwXHGLQ967
qGtG7kDDac+OZQitFPbIgcalEtBoEYtR+S1p0JttkipyirxEKr6y3VxW4ZFrVUX5xXIz5VY5DApo
qSF1zURGFOggPN9gCd1JURRZfJOcQJk+FXD3H9WMj3J16MU7ymFErWiq38NYpIeoBUa5baQcBg4B
vP+VViA35McwSZtsA+bmjmlAysQi4kPpgaKlII5LtWnYYStGNbRaHMF2Vh6uaZWVqt/VCsS2oqBP
18gvSo9DQQ6xuMpnYWiB8muTwDdaeSisvhMSnWG5bUqiDUwhBx303xjdxEM0iET+dJgsdF8hWzpQ
7OfGirdoIZ3ZmrtQxdXzJIVpgjg6Bc18s5mqYty2eaHF8Mow2E8FbdloaRfsE5hnZm1sAM0XPPFM
Qh2YcMBkuayAZM+7CEZ47TnwoutI0sik+CZU5VlhM0qoa0RWrDKZCFOW1go8rvIBd5bw49+7YgyU
S1nVb1wsKaafwkAyyI2Y8+APzbmcRtgIq12YVE8SzfqnYhyt2O1NjzDxKxFIY4lIhGkgirMa7P3h
2NEKuNRqsQngs7I4RSzuqz1OfAcf96PkJYu2rV116bMr0H1AvE05jHiJFl4cohL6YKQC8YdhZyR5
ZRauS5wgTW1sR1krktn+4Nbs1QfnnU8liNOysLBzwXVx/A8FTSYlZgwFcQ6bXq6sjbjiWCckDf0j
cqhcazi+2mAxs9tUViW0zSbJaezDVk3yBPeASWlKYKSqbu0jVg+G4Ev3zOWPstSD9g4ZVyTn90GS
tD4X3vlEfPc66LJzf0i1hnU7reyQj/UAUVcl6p9Df7wJaWwOXGiAwFHZYl2h+MhT2lhFFbAqB4jA
GINR6hHLFyvYcvBMZ/Rc1Rul1Hm6yLOJkXUJr6cDgLshS1HI8wy163s7jnum7Q5l2+hplJixUuAW
J2reGVB348E9EDffjoAWs3hZpWKNKuwvLovsD3aAV5EogeYPWBRG7EuYErFe/Bwyvth7kqC7vjsA
483XyI9DgtcHNhwLic24SmxjPyvYPCTHaTgUZtUkjO5lSrHHNsTTa7b8I/ZQRTecHoaimYUeZxBG
vAw5MbKqHlRapvk1kyvxxIeZnkvRniTKVupH2xewW5VRiCvDBTetnpqggcg27bQW53RVqLliG9UV
2Jgd9Btem0+5oBP/X5xdV4/cOpb+K4P7rlmJotJiZx4kVeyq6hzsF6LdQYHKpCSSv36/MmZ3fWtc
XYsLDHDHbrcCRR4envMFYz1Qk6+YPSd67BZm8BdMT4tQi2VU9kVM/HkPLW4KF0hwNgR8IQfvgVqy
hI+2/0ArssN4VQhG44o3UZqrMq2DelG40dL0ENDW80K2iCBI3ZFtqNhxZwFgK3AYUZDBgQjunnbk
Jw4vVwbewAm+6B0MqRBM7EnE0/xj6JpgXcC5Mg4Ec7eBcEDAz0FCq6GCdUC2dw3L52QoxJVb89vB
mndR40r4SwYHiBzDoF5hPjtIaFHTQtIO5SQkBSyOpPN9ssQqKEgMi9CtgevmBMd63qDCo8v5TasW
TLKyfzFtJVe5tm4cFTyONlCi2dzCfHtKYVuR1qObNFmWABeZegKmHJGVGOks3AmmeVn+bmB/mPhO
gTK3MIcu7374Fq6F88N1aftoZjvlkrrhNuQSbsgufJAZAU2lA0CBd/QjEBgTRbW1tXS5UnXwLmj/
VPN+O1TetymoDmEBL4nM7eLQmRYTF0hYRR7Tsb8uUUvSBko8E06KlQBWeYzyxA3FOpjdBS+cZwqe
UzVYgA+4mVla4aBXGujOZat4lhQ8vx50U6RtINxNmPs/XEUU8AdwMPUJjsBtdEeHliAnojRVeX7D
bXMIQm/v+M5+lpC0zRofL9fIBXNgpRR5zraDkatrDV3cVfSG8AxOcWXqSOyqLfneefPeUnxfu93t
PDVwbbSTRv8YMFlq6d7m00ftAv0HAI/rfpfFG5C8t43z6sHhnk0m7rxoH9nWhvQgWDUf4xReNxZ7
aof6vaw62FxyuBuVxXXmOxWgxRr8p7xF7LFRphfkbup7nfqTc9wDSealNPN/wBZiOMy9hQa4x0kI
ovNU3tHj/t7X37l1NJrtF33jLIxtr3IL59fKvoVb7dZCK72Rx1/wnTjK7ENQvaOi+lR09j7UKlVu
8U6MuC1qnLEBfpIK5cxBv3cNgGqtXNSFf+PxAOZqiq84Dh8sgneSduR2du0t2J8AcNb+upnsVLEq
DWS/xKMmSmYLXdAUtPMltfk17d21Ev2KNgGkUXW0wgFvU7VI7eCi1V25FfdWSssZ+DdMVzJvzVTG
vDRw2BYymYZh1TZPwQzL3exuNlmzL0MsVBslEnz568Ju9znni8xmSxeMV5iBQAgsRL+zhUago9qY
9c2q6ZAIWY/IZNfS8XjauXcQUAR+0+ELPup3hynkWv5i8orvGsn8nAUHokDIdc3Kq94D/Kex3MSr
3G/Y3HAgy+rvLhvf69H7NpjxyY/cJ2BcE9ciDw3g82k5jFufofTQ9rfQpJqzLqEsv85KfdNKFlv+
aCeORMqV51gSDeJH/+Rjf27dz4GWjyQP7+06j0vZpGX3NKEHWk+fdHgR46PoCMBjz3N045XFwvJe
9PTOPRkrOH/n5GEYYL0QgiTLAQfQtyOky4pHOITHPWJJ1+lE59FSGyDa5fiRG/ctK8L93LxCLm6r
S3cbTu/gPh+cbkg9ne8DUr22kaXRfAh2XDcHBeQ1mOLhD/jttstshiMvvtesoe9FDzwjdRo4Wdzj
/C+Gq8IP1g4lMMGiPzL30/jrapIPLX8sGvjGw8Ch8FDYwPl+grWeDHEaF1Hq4fdt+86Nbi38P2+8
HhyeIEhvfAlxqLZY4USAEdwGrreAPRq8k0e0RNo4au3bUEEHdPSbjTI6zSbpIhwBqATBkSnPFq05
tPpOkP0MFtAA2i4GP8sBIJJbWIMlPeQuxafFHlpyy7omhXRCmkGNqGyvxEw37YRng9pAJh6CgiaV
223qPtgIEcTl/K3KzavT5jEbkKV5N8eXmyJsjPVC2/doIqVTFa6H4RPe9dBflVjyBVnMaroOcfLL
j5IVOFzRyuw84+35jLoaHHGrKXr0oiANS2SwDFVm90duzW8cW7NqGP7J+wRMbOHXqQYztRCgZkFC
aQAt2rbmuI+aZ/TRr3i1pzg3KkdiZQBSUavUr+g2RHsw6Kt0nIrbxq23ljDIxCqsRhjROHxrhibt
7XKZe9/aKEq6QVmJZ55t+unVzU6E85UYxP2oRTzkCnKcylozIjckCF4n1HwQWpZqDg6Th2ldmdjC
ya1TsCSTkGqj35wKTzrDXTh4KYq3lrKF7XoPLRjxvewWGt5SrAJUeWDP9VQ8ZCVUn5S1Y5bz4kgc
NIcnVb+2QbEn0KHPtZ9K95F1mEgsw+zJkXQX7T382a9cNJJEJXdZT550ob/DcDXq+iWIzwtJt1bf
vpSMjEsXh/RMMlQQPcw5z2VJPTqrOgPQid1OkiK9gM5FjKLYEwqLMPWlXqIz+Y4PfGjLKkgay7MS
4viLZpKYBrk/7Qxcvbco9+axVFM86CEdbQ31kHEr8w8y4ot5Wf7UYMIwKMWieiOhgO1OGx+LpxxN
mociMcgTKph8+6jXTDWGOhjjvkJnn1WwFXAOc3108ikWdK5Q/IR4jx5i0Zi4mg7HSRRafUpgJURM
myqFxwJAPvRvfAI7buS8U64XXh2CMxq6qFk0Sz9kydzOt5bVAaS6y91D2bQLzVA/G2skLWPcesjJ
XXvFebBuslfY2K4CxRetdxPUHeoKdmI7H8ot935UrPqmW0dT+CjhdDsXamENdUqh/eRBuDUje4vh
+w8yodNb6Uc3sgJ633vFGRZVgmbvWQPy2rxBNxl5ezEDntvD6c7qE6/2UQqrQSAOEOQQ6EQBN/PM
7ldYJPuWbHP+fizjAC04o+6wDkIHIL5NF4g0JFXi1Dciv2ZY2SLcAP0LUUegP+Eyzm3sTDMmSFG+
qUY/hhl0t4Po0x66e2WDLTGNMYpTWxUOrxwGVBFGFT1H6I/gsCsH+xEHozpFYxCuWm59FWRswDmi
GFO3cl8MCvSqve7x2ccZSlFYyhMK7vjj3OSo7ZN10Q5Pspb4+Pm71RRY2LA8Lfsna7weG6jLD8yD
RGh5gFXrXsFhOgEwd1lEFQg3746H06nTP3W2s5CV5cdZZi2kpbcZVX0sXaTtvB2uLMbFeurei1Jv
4cqy4G5zABA1KVhxW1MOPxE06Fjj3kOw6VteiV1oRyi2cC/14WQtQpgnef60J9zfdc2cbZoBkgTT
TMM1dexvHjX9grfNc1hnFvqud34ebqjHF/1oI/eFoJpaT0eTxxYnnbgVeVLat04wvtqj/cba9luP
3D0OveZBzTO9I3YEhOfN1G8n1HKhCL4K+EZZ1YId5ejRB+jXpFNJ4D/A23ETAhdusWaVSWi1ZI0d
69lfYk4/OtDfVijfQdU8DrhjL3kkyEtWexEKCiO1yJIb43mbieBAmkQwIITKQlGEn3U3+nKHrHi6
7kUw3+hiQkE6yL3qOeR9/lpQC4WUopFuTAQOG4xb3TI0knyLFKTyM8t6DtzcfWxsbcs4DArWAtto
I9CIhlzCfPy+re6eSorgTQ0qqjN6uLGd/DDPKkbvAqCE2zlGyLwASjj2rNpKZ22zef/HHxZx0FL3
cXw97US3sPOKiKd2anjop7093BbhJUDHkZDw79dGHebPfbKe5rauXOJcoUwC8WPbJcNekxx9kcJr
8xtnblEgHAGhmVGmhI0EYhjtP0ID2c+kd+DNm3zdt/z9O5JT4ZEecQrNXAdF7mJX57cEcUaQS5CB
3+NIyKmOyCBd3/hB4KGOODNUsIN+M0PV+MWWzEFqgk4DWm+Od4dDDxRFZFW+/7WXOun1jiIrK2Df
gf1EwQtWBb0bm9JESd3azYW5ce7VTtq9jX1EWVQWZA7siS17FxvUNIbuTgx2VsB2aVKHIqj8hHmI
JNNUXIJJ/76NTSLy53mjhrAi3HR6N5raH2PFS73AFO3uWV5Y16M7XAKlHsfqdxP0OHF/aeTa0nDb
84W7y7xs20jzAPzY09ef59zYnayrpmlmHYyBfSWzzr8PBi6ucXQqnTTLfX47iSh7BNAFUTjSGpxi
KS+xG88I95NTTQ7bMvBlabR7JbHWYtm1950PYFgr3PdomDbjUbANM7UVzbYd4OY41nAZ4tl7UVfL
OmtwuotqYApndPLM09zbb25u1+syEhe0J8583VNFjREty9JurGbvj/649v1arcpiRoZVaLroQltd
QFqcWfXh8f6/fFw2g+cZ8Kjdc+NO8SzIFVon75Y9Pn/9hX9yl38ze8LjjX+5AdFO35qjcZJZRkt3
jfp5LHdHAiQk/VZW/BAC6U4Tf4tcF25DESoZsQWofbf0AUSGSxqIKDAvS1HcXYN7E+fAGTXxDOmK
IqEI9a8u/H7lqkpAD7hG6epQrVCK3LEYKrH5KjxydFbjerxCH2EJF4YLjfoz2q0kPIkrfojUxm/x
VuDgJjghrcjKvlVpsSglyOFzWiTBwt+gCwOLMppK0CU/vj1C9XGJ7PTKr+NLgv1naCkkPIk+hRm5
MscHmRO6kmkEauNxiHxI8KLQtkSzaJk/fv0pfwLhfvcpTyLOMEfoYxzvxfbWfbP5UaY3+m1KnKRZ
XNpof4/IIuFJrIkkivYD0cGORXI19vxgePdRqWplIrM2XnNh0z13m5O4089DIyBxHoAyRhcER/s4
MsgQXVsseCbv3aG6ZJB5btBO5T0so7ntz8bsekcldKYJ1Y81R0CJArSdv9koQI9s5WBvqGqooakL
kfX3CCpyqvgxtmhJ4gA5A9rmp9gWEgs132iC9n4OzRkcdOvG+WuJw6nch2trj1YVMKIBSk7GfnU1
fPrM29eT7kx8OpXz6LTrkgr1J3CgxGHqYYJHCaph4aWFfG6cTsJTENQh8qsRvuVDa20MHzyQHwql
fvR9SFEXyvR3FLjIQvnADthBUX4DyCpb+MAbof6Gwil1SL/sZe7EXYhuMJJJ6HhXxkvVZMJUkkF9
gxTBvERG513XAIqkjIPU0dHWTn059hvjzdm2CnP7ym0btURJ1+yzvgm/UdL7YHxAGOu5cP0sLUwU
7CqroJ8wt0YJyGjPvgv6sv38eqjPDMWpYkIYDF439ETtMmfLm0ULIy8LStRX6MH65kKydCaXOBVO
UFMQGjDy1W7i34Fj5Tibff3w5y58EpDtWikMHy6sWpD++L3UD19f+MxG7J8E2BFknBpVF7XzobLt
LrWT+ixu1IXHPjO9/dOQKqA9jmOH2uXiQQq4tL2Z7OPrBz8T44KTEcFxcDCU5IAhDgGgRVuoKacc
8qQte7Q4ubD2z6C1SXAyPMXg+ZAxxl28WqJhqMJCr1BPkqtZBWLvdzk/MJ1nO7CWNRpLwByA0dgk
Jbatv5bBnArPuEjiJql8tdOBQJNeX3FRr7t6unD5M98/ONmRLB8QNVtlemf1ezTxiVqG0Qqdrq8/
0pnvf6o3IyZGW+VOCip+UCXgVqzDfQYc39dXPzMFTvVkgD6gjfIUVtscHLF30XewFFbgSl97plu6
vH3++j5nUMjkVEPGHdrcEGNjkWgUs8cSvUPXhyer7V2h276bXPfAih7gOwZjSYqy1tf3PTN6p1oy
Ta1VFjEseubeMnGdjduhfPv60ueC4cln9+mosvK47COZ1DYMIRaooTV3IU1QT/36Fuee/iQJyWuW
mQmorx0loNujezjNYxzqC9H8zNVPNUEkH+pOeXW7t4VmPxrsL/ugltm1N9f0wvCfmV6n4iA5yvja
0KbdS5aDBC0duqJyrleZFX2zS9Slu2C4VJ04N8VOBUL8cWyrYQYkFSgNfrAfDaCUQGncqkc3vmSp
cm7MjjHgl7NKh6JXB6RXuTd9lrVoeLIi7R0oYpSqKy4RAs6+yfHuv9yFEepUZSbLvVdNsStuq+Ip
UFcWOv5cvGShSXuXJ257gURxDPe/SdpPBUT62qooHWrUo4uQP04yn3YsoPnmL81h7yT8Vw1whVUz
4KuwQzXeSBelygvKC+c+xsnW2PV23tWkwoPnc0LcVR2oFM2wr5/7TOHhJ/z6l28wB560wAgF+u3J
Aya0jD2dohKVAXINgGVzYYWfu8vJCveATi4yg7tMVdIA+fauRAJZ9pGBqpNMH1+/yrn5dKoSokNH
TrrCXco2HoYUiAOBAheNpR+P1paNILP8tfc51QrhheTgvh7nEjwFWVxiT0G5WqA/grT8Iuf+zI57
KhYyOrmZ/L6q9+MAWVuzHdAZAORHkEsk0XM3OFnmgaPzoeZ1jYCIeqvak2GOFd1G04WU8cze8W+S
IeUsXDI79Z5iL0fpdgGNa35j92ixX9jYzyzqU7UQKgFxhtYehkg+5QCtzOpCtDiXz53qhDT+zDzg
3+u9vgUxt4Yf50fdLckcA2BUVAnQMkN7Yfs49xlOFjgEYLqxsXCrtsydTV0Vi5EXEFkA/hsnrvbC
nD0TRujJRm6qCQKbs1XuM3QPreh2dt/b8f7rpXdmfZ9qgsBzci5N3vN9CSA+0JM49GUxJ7Gr0h4I
xUs0tTOvcKoD4uWgM8yBgcMcecr6XVBsJnoh/zzzDU6FPnKnoYNfjLi0yrGhOgMEBywQXKqD15Cn
r0fpXAnkVM8D6qYw9ykLaK7JQQM8BKThnWM1IKpkeZHItq4TAwrkWkRtuRixyy9GJs2Ky9BaO9k0
X3jXM4vmVMrDlL0FmHxX7eXcx6b+DPSFI8K5RXPqWyZyXYV9VVf7bgT4LEZ7Gq3mKIjHN/Yi2liZ
ZLpIq/r9dn4q2+GJCQi8pq/2hshkDF4t/0qGFxb/uXl2spmP0Ps2uR/xfWggl4+GcV++5vOlhXgm
Kp7KdowVHayuwdWRS61a9Tq6N8z6FOGrUX6ao9b+9Ww7N6NP1rvOYHTmeEW1H5o29qwHQSuc2IC3
Npe2j3Pz6GRXZ+gT957Kq33v0LcO8wmCJMuvH/5MRn2qxJFDwygawB/fm7fpwfnRfbKX6FLN+sxj
n2pvoAU+QWKvxPQHgj6Gg/BzddGt6dxzH//+l3QKuJEmCwoM+vhJF2ZdPvnL/PbrITnzPU+1Ntxy
tKy2At6/nDNk+hEaoFBEiOJc1TI26pIb2LnROa6JX97ArgoObCBGp4reuDkQ9vD145+Z9T9FbH65
btMbC27C+KJAeIr2ChYKN1Fz1b3KC3In565/smajUXhNmGHkI+A6HiAMBX5DAMQCqpjDhRV1Rh8G
NJ8/j83UtUUOiUB8XQ8uN+K1g1yrcGP3u5tk38J1whbQdf96uM7sqKfKGhDY+tdEsjGRrIO/8z67
fZReOuCd+8onS9drnbbJywbkEY/Esryd7fuvn/sMJR6Son8eIxYJWNWLttrjwu3BhVyWl9ZtMnbx
8KkfKEtLWLk/Z3/t+HIqqmG1s5oLjffg6Cc9DQ/WnX0NoDiUU//iDU4WNAA+MzID3ABB1ISb8eDD
e3mwN+b1krHH2RE7LvhfVgbvLSd0j98ie1VvzRv/pJ/i1rorvEQ6q/BN7p1vF77NcZ7+5gh8KplR
OwAAoNmLQP3JTQJSWHGFheLeEbqANtSwzT/G9de3OjO/fq6gX94JEn7S0ZnD970QcR7SGJyFr698
drhOFjo2SKKrYxKYW5zFxKuztd9H/Tchmmjh6d5ZNjVaFL4EN7iilVxMzTBeFeBrbgGeb+HRZi7Z
PZyJOT/zvF/ekvqilW53fEswQMDFeMkePTRdgdm/tMWeO9P+zLR+uYWwZ58KH3ts82ZVCdCDVRhX
z+QtuGUvOKF/PaZn8p2fN//lJlHfBradI64F0TVnO8EB1Bwu2cifufiptkSdC/dYZwGnPoNCSvS9
DhZwDfprT34qKuFQy5vYMSLbOQh32dTCAY5l9tavLHHhFmf23VNhidYOaiBlJr43xY7xKZ3aIWlg
czZfsm04s1ZO7b9oMyvNGiTNlgTc8lle8sc7k4ucakfUNtT60J7Dar9lZFWsyJCq1/r+6ylzLtU/
tfZSfeFZIUATewyFephuavj6ZLF/Lb+L6+m7+HHhNscN6Tchy3b/HByrI/+z43gJoIRbswDGeAJt
+4frrIoujmgMKvrXdzqzlu1jzPxlDaiCRaxgeB9VLVHEBY4+G1czi4u37lLieW4xn0L0hgjqNaWL
e5g8BYsA0vYVqPVqEQxLaNLMeQy4/tdvc25OnezvBOxwKmsMmz6ewpuD1f+lYqRzCtKrG9ZSEGjR
ZBp3Fk7J3ALG8eXrh/59pHBOgXdgu3DL8FHtHP7dRu7Wy3U2P/289n+8qf/MPqBj+BOjKP75X/jz
G/jrQ5Hl8uSP/3xoa/zvv46/87//5s+/8c998Ta0ov2Up//qT7+EC//rxumrfP3THxaNLCRYFR+D
vvsQYyV/3gCPePyX/98f/u3j51UedPfxjz/e2rFBWeDuI4PgxR//+tERjUmOxYr/+PX6//rh4bXG
7z2MA68/gEaWr//+ax+vQv7jD9//ux9Grh06vu/Z8IVC7Js/jj/xyN8pjaIgCAFF9Lzw2D1pWrgv
/OMPSv4ewDvJB7sihDsbeGF//E204/FHrvd3h0Q4fUACnPohzEH+5+n+9IH+74P9rQHltwVAVuCW
P7Eu/7f2A9v1HY8AbxpF1PM951Qtr7QA2R+YI5Y5wQpNZkgWoComfXjPxdSNjAPteoU2xSCUlJBn
xd9dM2HzIG5bqosFWIo14O4j66AFAP9suR9CBz6nbh8p95rDGw9UPResbBbyDBKDVNDoaRbd3C6Y
7eppH5mITjHDUICZa6NDeRs4E/QTYqV6VDO7yZ6hclaEjLQfUW+kWFauFx3xchZbK647eTe1BRFb
qOFAvC7S0Oy659RYqIoOkpYsBWMPbcJylILGjok6OCy5Jbfm17r1PQkiQ9u4EU+Gzgqam0ICL78W
wpE24Hd1iaotg7SjvrfzebDWPex1zTXwIvO0Ir0D9nNRk6h6EmGF1p0pQjtPQUjozVK3uV32MTfg
im455oG8DqZe+iAjCS3R6LOLuwwW490OND5srV3LbPkRlKqINj6w+N4WDAUH7qfgyR4x2bpv1tC9
mGcYRZWigSBKP+cgIVU1VDzzCSQI1+/A59K0SVzNoOXtgUgONVeje7WpFAkacH2z8p1nsxqbRI24
R7mintWpRw/qa8fY79mtDYkKFH+yxHOMQnsN3uVlDepKx+EWM+UWq7YYG1WCl8+y2YmFTetKPfPJ
cuZ+If1pLFY1VEoyEGQnw5YdivlsF0xWwbe8Un2Wzl0R0VfmmdF7EBbYKzK2RhgSLrLaoRHkgVoQ
qRqAdutkxKwFkUxGA1mM4GZ7P6CoY9db6WQcp3NJjroxY2EhFuumObSF4XQ52MpRm6jnqJhUI6gD
953uJaQafaedodNpzVOsBRbYs+Ew3kKz1fd9Ei6yYpjDNcRZmLcOexvpbN6VAtAzb7KL9ynTk4Wk
N4h2nR1Y9xCeaDdsqt3is0aLuEjFNMhuX7Tcdg92CZmqZASVu0hUgesiuxyqeSXyEraCI2SH6yQY
6+i2V7Zdb6jfMu8w5syAu0rGFhIRhLNn9OzbTZVDbDT14B0dwBaectCfS+5CyYDYonHAGuhx3BDW
kM2Hymu7Mq1kMd9V3PGHl6IsxHTHkMzrW9fOMz4uuspXOeSEoqOuRmFHKL+DgzemFqvFvHZaX6ET
OQA91N5XWendD9rVzVNXlq7owKMgDHpJOswPJFI1HHppa0UbnYve3raYc81V1uES64l6oVq1WQMN
kxEQxmA5hzMM/iZt2FGaAzyxWLHOvE6FFW48SioH4i0RmKuZD1JCzFC9zRNTaz9L7CDQ7TLPRtMs
9YgzSMxzap5raYMQBGkWoUAksOtnzYvwyutZGGwqqIA0GxoZg/NqRvtG7hm6q/CsNVwOAwjEYxAs
fYgr1CtKQWlZuJXQUIg1tJDrkpUdzOglqaZN4UwO9ERqGrSLKGgsmYZDlIOCU0yBPEDyZmJxDsK4
AD0lIhHQfaFUrrXMJyuSeFNDpn7pFWq6IqT08qVxBcoaIy/XtW0gp41AZCD1Lfxm7WNWHe3TB7qv
xpHdhuAy7JrGL7EYMIRJkbNsqYbI3E4kJEFS+o3bo9lg5btsDKfHkNh0P06RqhayYBrrgkO8Yi7G
STN056KqOIw9paDC+IGtqnSOKoDHoPZ8JEpcoyODZ7nqvLCT+irEJxHhtZuDKvsD2pkudPckYMv7
yuMM+l0Ungc0xskGvWvov3FEcCskjbsIaht9Oszj4aZlTUXSjNrVRpTgqix55dvgiGDIJgRi34UG
Fglg7mwhkJPBFtegJtlrX2q5rkLPe+to5GlgS2kPySCLFTp6c6IReoZD5/cDqG8g+DBRkAdST/Ud
gW0MZJh9G8mfqkb5fcpAeEmh84D+W59XORwhIA/A0mzuwMPywJ4iNzY0Lm8aUoib0mCpYH+z88cc
vc4HNgESjuCZZ6vcoeIFmsJm3fFhUvhmYd9AtakRL3S2RX7fB14X3Ts+q97nHu+wYGNr9sSdg5cB
9HQLcwO0+TiE0en4pnve6muriyDWI2s/Mx9+T8UNC6o6/4aAz547UUBMQPcBZGH8wAwCdOAxPxhC
jyMPVeDvndvZ9cItBpA4oCcYYYvjpbP2ILeK1LqAkElc93NTbyKlib/pxoHcmaIbTQxC4Iyg33jk
SFwtrd3MqJlTZSxo/ogRujPIk7tpRXPujsuiFjSdvTJ67MqGvLsqhBjO5EaAqrsIXGu7H4KX0fLk
Sxhy8OV/ruCJ5eQuKh15P8xs2EUKfCTmQ8RjCMDZivNcge/foWv90pdzs8T2ZvasL7prwPaGFhOa
hdvBQXpdY8sFEyrQwVL7vfwA4BFAk07Xb1FdwczXs8fvXq+CLVT8xIMjXGsDTC0EI0ooy6aOK/Qt
fgCYIUyGVv0csXtScHEfzsAGJkoxtXb7Ztr3XR69jzyg+7ptEEuZ0Uf1DdPZt+DUQ9G3ndBZSjJv
0kiblWX9IKzrOkQ9gtARN2Ed4nAR+eD+eXzG/Mp9Fj5jLGbskV4lyx3UwSBI1NZDl5AQ7LbRAgc7
h74ZemDSyVONQo4Vj7qZ7ofa1a+hqCheWXs/Cpf6coUoWH/KmVnD2kDwx0qtaiDIDPwIak2Qk6gw
wzIC9JDjhtBEs2YkZmk7QZAHqiQ+grKro6ZYIcvA/lIYWu7YKNVVz1qsVa+XcJLKW4gzLJymzobU
7YruAaT6aF54dkm8GNbWiNqwF7Vh1jCF5gWAZh8EQdeGd7PPrQY2CGoMIP4QluQxRGMEcn++rp4l
wud93UUtVHEr50dIJYBObp73Oq4j7nm3bgSurI6H0qPjmvTRbG3nflb2Q8ctP0D2BJ2l7hsI3T10
UmA3SdQnywP97FDWPDej7myos4AMljYD/A3B41MZ0LKYtSWYZqybm1WLQ4zzmNtHyFARzGCdEeNq
F0aYjQJelhuPgbeZBe4VpI/9bGEKIulm9tiEAtgQFVKmmWum6UpVOf4uhoCS9mtUD6fpyIaeHTW9
zZnTyZXJWS4WmSfksTkHSv+yriBDDmPrumX3VkGGEV6RLuegdijtPzqywFFvED6o6GHO8/tayxFa
EY4PiRs60eo5sBw7g1hoE7grjL1WH1HBJrEoICCrb6widKx0UIbKhVcJGtzpkoUsDUURwXiDmsJO
PSiX+C9ziCUAqi3UvMfZ1DuICpB2retID9cZcWqRVNyf+JVpDK3XyiFt/xbpiMq1gwKTF/ta99ok
A6ja3jshVeHt2hkKyItsbJ0P2TYUgM/GHtukVWVUrtGBhYp8iR/md30HDbAU0mdIRY3DOVnqKGys
mEKrolpVkM+CUQtszppvQiqruA8y1YdhEhFRYqeXR3nyMpGcCgK/SnvOyrQ1AekAla4gXGRsUmAz
npGSLOzZjYaFADOR33OimmDlC1qLgx/RAFoDEKhbqHyKhmdPcTau6PTf1J3HkuRGtm2/CG1QDjGF
CpkqMlLVBJaqoLXG198VJO0+VhabaXf4elDdZjQ2KgCH4/g5e++lNPa50oyRPSgfFXaD2ChuiQrM
KYT5qz9l8qDzOhWCV+i9MfKo2GVpX4itSTyKdUU5oCjX0ZL1wAcoj0l1SpGtfNeK/bWfbMpCFxgu
+EtqmpBt6ytXGK9vYbCZE7PnK5WjMvgCAHSjuIrfuknwXTz/rz0NriZUQyEWyzQs4iLFV6dOtPRN
x2DW9hV9LI5D07f+lJJX87dD8l/H0L8fO780tv68DGdflQOsJgv767CHAxK4KWO0fTOu5yNxKurt
POjztklt7r4oQuOHPnfaXh0l+Q0t4bQvoLs86X1kfgur+bUjwt+F46Kqm5RTHLQxVX8ZEYRmaS25
0DS/9XAT31wl29kb/NUj52abBhQ+jnJa3pOzRgA1cNkNbgcv9r9LYP/C5fjjOdPxsTiEmxqYzK8N
mkwSptSUk/A7qBlveaRHT6oZju2THSWdzVtJjpRFosqDpdU1rgDM/4NSVFuhZOtDIoyGWROpg/dt
Ouj2TbdENKfaXiZephZK+zJXofrNU/ztxrFWdM5HJL3Q29C+yjrYPVKNyFQyDQs51xxMyijQ1krS
LYoXytBvmofKb2/CH9fTbIWVw1W/PqjaWLuinQXXM2Zlo0XpSObauuI0tqMNxMfcbXoTX5Jujpt+
LQZKiSX0qEgZig2q+Z2a/tfW759rmI6JbdiqZVy6i782NTM9z9Q1tm0fK7V5bkXS78xML5/6tYwO
dbwmtxmgje9Ucf9wVVOoisrP5yU1v970RB7z0BAGQQ6THAVJCEbQtFSB3I9oqy6Ku6uQQ0f2zb3/
bVswZN4MxZKFKhTzt01oiUUklZFu+b2MgX8pMaTlaAz/fVf4tTvMDf3jIhYOXV4E3fgK1YjsOjX0
kIM4wEacpuTMUcsTMCZVp0aNH8q8LpxyLb+7o//42zTbkKlwNNv+Tfi0cMNSi8sS2uWTyMEX85s9
/Ldndvlh/+8KXxVcRq02JAJyhdQe7f6pWOf8pKTTaO5DkpFSN9PWWXPTS+7u67/f0t9eUUPWFUXY
3E/NNBT78s//1njniYWiN3lutaxTjviFlQeD+Y0q4B9uIP4jQ5PpVtr0Ji/P9W8XIbSSxnEpsEFq
oUE+ctpQj0VV8p01+IuN9o8FQntR1xRN4xslfx0jlBahStoCOJCoUX88Ttf2u+62N80m+jQfDKd8
TW6FW9wMT9W9+fLdl/HXEdWfF9dVXgFFkW3Z/qpDHwdDUrBE0aVaf6T9PU4rd24Omm5/86p9GWD8
dSFhC9uweM95cr/ezkRS85WgQdvXgVJpWwImHJJtNy0O039fHP/4iwzj0kSmQ21+xQDF/dqFU0+o
bsW0iZTOkANElUj7vOyGzZy26zeSuD/kCX/vNfOC87FQhUk9w1r8CidozbURssp7YN5Pvuo3G8mV
Hufsrry3bsW1DvUY1yBf2eReCX8SYvPvP/dXtcef9/XvV/8injBo/cRqy9XzXbKF37RZAsJSD903
d/Ufn9/frvO1YNPxVLfdcLkOROrKGTbYoWhj6Lqv+cuW0LV//1l/CAu+3lW0SLpMbgQtgK+pB321
6HReZIv6Rd8ogQLOq3L7g+EZN6QzuZkned+p5X//FNOM0i5PkYLR0Il5+3WNyobQBr1O+RRfFde6
X23qbbSLT8KNfazR3/zCf9jEGIJopmVYhq5rX+X/aO2kopHJRbTy+5CakWOTE87v/34bf//4KCRD
gIHjxWNlfi0uSNJc0zRaJdIfCUgkMZsUmTwk+pGBYh06WhN9p+P8/WcpzHhk3eC/ZP74sm0uwCSj
bmqjgOBGT3LIfiUrk6NHkEC9tZzuY7CDyBu+eQv+4Xdask6xS/qkYLD0ZXeZ8sUKbbOPAqPYx+Ee
/44j6uE4lzbuZ9nP7dj79xv7D++DYtk8O1tXiRWxvw5mTWu0w3BI4yDlvdMOxaZ3Lm9eevcd1fIf
3gRVY1lyfJHZXuyveo4hjqNwMvI46D3ZzdPT5bBk+lLtimwrMIsBDxycyaWL9s1PvAzKf30FVYNh
HMM0Fqiqf30FzcmcmJfSnu38+Hb1Oifxw511NDeqV92TWvxNofRFnnPZyn693pelE8eEY1ORRYF6
l12LQNkW7nuR8JmQvdSXvPqbR/h7/fLr5b7snEmeTISKczkrVp26JIbIEIGaXteDeR7E/821+/XH
ia8xOKykIlWxrQUSKWl08r0wPf3787qs8f/+uMTXFZmqQzxjH4uCse7OQlpu6ml5+vdL/P5yc8sE
h4LLVNVkPf66QVa6BuSAOVYw1eo+WVLXQJZQDp3/75f5opb862b97Trqr9cZCN6WFFpcLPmo3Miu
GUhviU9/G1BK4TGBUJ1la3/8cdW/xu2/jJH/d4b/dc7/X4f4vwz+b+rP8r5vPz/7q9f6/4Nxv3Jx
bvz3cf8x6ePhtUyowv9UD1wkAn/8O3/O+lXjPxZjeQ5I1KfEomn8v/0561fl/9j6pc5i3E6GPSe0
/531CwMZANujrSu6bFwgfH9N+oX2H8oyegEyFadlaIip/w+jfo3/fFn3uq5oaBDoKPEBMOw/4j3+
VqhbCjHafdzhjs0MYtkf07h7NQrmT2Gs33PiPIbVTN6XyUQ8e11CazMTyu6qszo4WlI5VSfafaFv
xzw66zqxkhqeHQlGWGUHc1JGvml8WiQy9loatHXtJ/V8WxF5OPXmo6VjfeuJadQzZlgY0EtrV1Xm
tT04RTxd090JCOW90mcCbFPzbtQUt5MtT5lQTzb6Say3Q3kY7Pm0qu2x1MpzzKi2AhngdXq9Hwko
isxxzxQkdXqTFHvtZSmnDb2umpGH9tyQ+qemKMB0GsLha0PMQ9t2G2Kb9gvxeCnBrBWzCeTlDRO8
mxE9RDPbblZIxL99mDcqvVOmoYeKny+Ht2mM5sA+9fWwLxZ5l9EQNi9GgCa6tvWI8MHItcbqcQ1q
0mFDxpS0Lo4FmaENiuaoTXf0+onzT/xqDD36JduQGGvDYCoAuibKi9sGqkEZ7YmBvSv77IY5+r4j
YpdwnjdtlM9xR1PeznbNo1KQL5kS6u+GCIH7cAiqWjtaY+NbS3232DoChbq4bUFrZGWeOmreX8c5
kYupNzB8Iicwh32jwYDoTrUawrWAYRr3QTU4+IY7D8PUrh5Rs9ZJTCDv6pUcePpQP5v5C2PY+3qA
F0Ew8WVAsPZi8KoUy55lLAFFCLdekMiqBsLO77KRFZC3nWtODabUyQoqaGvMyD4qwUe6IKadX7HK
qRcJ2V2k+yEl9hxkj5XumtG671oC9JrKTdrh3BuWH0sxI/TurYp1sopNQu3jyutsSfZRlHihlR8I
Ud2PcXPbxjmDoZSIUNcy16dEhNeiI6uQnDjFvjFbaABWezdGug+Oze9qsZfT2F2mySvs8JBqr60o
Nk0+udnwWnfZjxTQiqOOBVMqaSsBsnHIx3WbUXLUqN0kldjH6UlMi1tLpOPk0kHWomtTAWUlk3ah
i9Ab9WAdhQ/5h4ANUyKVMu2v+l7cp2TYV9gCxnZkpEGedDp7VUFBmBHti8ZANMv90hzjcAqsgQxO
WntBqa5+v5LkX0cHo3obZrKUOwJAVrNwJCmlN/1gd9aDni+k5jPTLBmWxioRt4p0OyWHhlT5ArJL
VRg7OwF2NFTXSZYfhsYK0rx9hRm8Ixj61oyroFve5dz4EIlJqjve6EQKr5sufC5oojtIXKxzakrB
1LS7OEGs26tx4ixCRZAStQ8zyifaVNrOHnzZWh6qPvE1czyCsSB7iSdLB8/Tlw55iXnTifkuJB8k
MyNfbW3YKq14ropma5GHCPBpSwioTLz4D7VGe5O6LfS5ougfGyOO3domx6qeN5L8aKzSgf58xrxc
Wm+TVvqMi+XYaBoBlgh8UsWXNMOZ0q2VxyeaG0CsCi2QtOhNHtYXZCZubESfsdGTvjtWBZarnAjy
8Qok2kNvNJNjNXuFXHWUk7bitfT/vGX4SOrwrmmjbWOH76UhOnI4W7/S5crX1ehsa+1rgkrDkRrj
mkzz9yYlNdM4yJKUOYqi+0wZtkteI68g+Xgduk3SdwfYNUAUNDG66cKsrIiR4XlFWuUH8Im5n1vR
fR+W+6b50MJsp2bdlaz3vSvvRas8dVl2ZzfdyZxi2yvN8aSPLVVxFegE9eNeJH1XDkhBus/S+mEZ
8tNSrj42ns04Actq41OmEQE5FVtVhXTbkxipYccYX3WpClJTITNUY9SY3GmD6Wnj4sry8oj18qhV
OUkmRJZfDlQasdUJOdbJY6+RemsYieQprfZRWrwG2XqB8SRQNOHLxIEE2SaaX0vSdHu72g/NWxl9
2KNMzPsu7ngRlnM5nfss2RB950uS4TJyD1RNPTRKuZcFIgd2JVWN76bGbpmGY85KoQyv6KSVshVO
bpSuKsg1bp9lS7hl+mNkZxOL4sYqGnONfnY8eEUzbAbSMtuIg8NKJukqNoaoj6R4v6gpglm9Fs+m
KR0Zovpm1+7nXr1vx3UgR43XY7XfamP5mQntuqv4MKxyaZH4BpIqTBdPZymbMTapMDbceg4yi2yR
pRuuqH73ZVw9FTIpk4u6ndjZbHXxowlqVO02i8IsN3KVCcesqZ+0mJTOIrmOELxmqxVoIU1/c25f
NKv6KdX5Z2QWz4zaP5F1OVPGSajPmnsZDLQjxfkPpa3JmOc+aqcwwcXN7NLX28V0qywP+rh/raLm
jR644pnRuNUTMyVHv9zXVrJbp3gm4+lFw3yoViBW+tjrU2kzMfKz7fiBQBByjiNutHZqLfkqrLuf
zJRcSy7uuhCmO2DtOIYmQc757Mv1/FPGQ5ss1AZN/D50tE3ydlPEy1sxvdS94S1iDPRIDRD9uFMY
+818sT806TkzbKdSSjgnngqEaDQsj21oX6U3q7m4RtJCH+ikVxDNYLgu0Um7NQw3U5ndR4pJlnT3
XgoSMCPRgKCSjmMVcR2aVDpB/0kceVXd7oUZrWChtrQKOlcf41fGHn7dLKdmgQECoSgx1FcTYK+q
j0/04K+lkczZTKoepZzgTSs9kGF11IvC65TEY2wasJmKgJM6iC/ljW5L6FSNID6WzGIhKN+bKvK6
3iT3ODK2hj7vI0hYsCB0qno730yNuE+SeGuV1Z5EiTOwjJtW1rajWtyEZjt5WWEeo2L1xraynVXq
DzrKBKsfdN+685CWfEaStQdgl6U79IEbclWu8qYlOq5l/YaLUyc5YCqpG5xMzs+Xjdyc7tUBI1Yo
VK9OhaOk8acVdbsyJpt+Mnf6dKrC8DEBGiaH47XSIEZqWMag1Atib9UrRVIdu7CPHPFepKF+aELt
rGXDj9jOdDcpLyHLbJOwwx4MiTKAJc2qp56ljkCHpepuiCaytB8m3QRc0CH1SVzZ3tnFp2HVm8Qi
sK//VBrV1/Wrcnk1gb4sKxJwbC1OFi4bZFc3Xa7c6HV7VONwS+o6v6ZMH2cRBbElbskY20kRjZCH
ZskexGy5RqweWoUEtRGpQAVUkcVUNJnXczPW7NwY6vVQpA90rsgkVw+S2t/VfEg6KQzC3L4qi2yf
MFW4ly5hcwmHZ/vU6OpRyjtviJZoX03CTapbxNYvxFxQv3D2NSilzLa4kbX4hamOo1vxB2Lsbmen
NbAi5CS6RWd4CmwJIn2yVm+1aqcu1mPHKMcLnjVA/klmcbfJNZMOb/2DV4Psywea+G9FN+euZk2e
REqppK9npSZTGJGO6tnF8Mdfi69oLvsy2Q5WMj8Q5v1g9MZ8GlcC3TPNA/ZA2Oiog8Tqaq9UqF2R
VQy+ThppM0DCHhOsQsSZmHWzleXGXU0cNTVC3ty4RgQx7FT0eG5BrvUa56g9I4KntUTaYmh50oni
1pXBWyqgRZ0VncmdcFvLPMphdRpyhUVQaZswj69KbfbzdfSHEot35BFbDLheNWqfaB2nVYkfH3Kq
7jl9D8vwLYvEPlOWhQx3dCao3w7zorupNX6kmWvFA21Fs7kfchH5nQZCpEhKt1OUDWqp3awoLsIY
2xukmA3NHHxFRWMb8fF1mf3fKsB4rIcKMZtXwPS1suGzMYn06dxmXq4gTvHa67Gr2ocpjO4WgRwM
kkWq/Wz43IS0iivmGt1qEN9O3L1gz3GMSX0XyzQ4CjnMbqU2vtnMGyQZEPC6ZzvODv2zOZSAAOHY
FOKUUPOqbXw2rfRIB8mJ1zRYzfcxqxyTOK6h2ucT5qC5k3aZqvIpgK7kheAy3TkK92iv5+d+pTK1
QGUs2r5QkR6BCdsQTO5ZvUHq7PgcAjUkQiqV0BRpeyo6urHJAaNQ7zU1RSlJbnLfbPuiZFw+9nup
7olMXvtXnXD90IIln3SbiIjwggg8c57cGli3GkubUJ8IcLeBWzwrvRSM9vu8xsds9tfG4Htk9Y8Z
SHppxnka3ye67JOi50smH7M4k7yuiND4EN7IdHAJT2gQM5bhmt+pxloFnN4QII3PQ1zdl5UaKFb2
kt1FcbV4VZjd1eMYETOSnhGMWo5ZodviFp7N1jxAPCH8W2Utd/Abh32Dc9SRw1DshfK2lmIb94q5
mWexS5dH4t93adoPvmobpwt2dOSBGxxyVa35qcsS9rJtzH7ERG7fbRNzBaPcP+SRuuvteKcTJ2dJ
1HwE9A+IfNq520x97iJnubHm3hmL+kIv83PS7VmundwTKA/3ba3FMQOElxfrrlPUK2M2drIigbt3
TdPnW9YDlxRUwytB9nr72CWuYn8ugheAsPKf05jutSY7hCy4VY0hlpI4qx/Jn4ZC5KjshGoIJa+L
fVk8tYgzTMrZoSjYxGOgS+brpeoYO9tZjCkQwJ2m8QyFxjTeclPeXygV8RDdLyNsLLl09WHZ1grF
QT4G5ig8cBELXus6ju8rAbEA08uYLdeR1p9Cq70P+QXDRAZilpEpfzBZVCulhegfOUQ7ed0Ct/lg
KLkJzfoI+u0unuOjIZAARrlC4zASBwqD3GsaCjAlYTsevZbjZykNG/5p9pGYM3pf6DRx9jZl91o5
0jkbpbtIJmpRXXe1kDNqfSBz8MmJkP8g0odPw3QoGuNmBk6DuO1mmou92ZfnQtSQFtUFSW3zonTm
UcQk/UTKYZwrGc8AACmjmPgMLg3rLZuB+LU8xHU8ilT2xjHcWEKDlQPRBMXtjWz1N2iqUDCsH3UO
q7Uxz/SJBADa5EfSpbsuma4GevZIo07DrOeHYuzfILXyuFHkO30c8THIrT2/BXad4RsD6AE8lQ5/
PEgKlW2vv6cqSpe43hGccG5JYNTFKlPxF36xNE9jLb8YSerBO/UUWGs2CmFL0rZJl3CAbUBprRvF
WLdVrt8baO77W0Rlqy+HPXYL7aDkFLVAAPuxf4Yv4YuZ9TqBA0s14amt9tJp5VZdGec0cuIVdXNq
ip5Sor1C9M6peu7vKjieBPr3h9BODmKanA5ooh0ut31PvOk4SVBaFPYFikEsctnzFKvnaKkpeSQD
bXfKgSqWrkSpaI4VJ3v6AzoCufAB4t2mnqdthEmDFDmq/n5PRASbrqVFh7aoFqex5NsRtcI2qY3o
OOTeGi+DUw/ZjTYGxZxvurTEeB03Xpnme9kGDWfoh65K39TJBDm5bFSQOV1ub1dkfHz4iOoZhOSY
CdYMq7iVkbAQZpis2rW5DtsxiYkktj+h5QT6mtdBVmSbydQeourDyPNrpAukINXbOA751+sfSrd4
dSIetbTbAEDzu9iCG9FkTrp8RCCE6sraVPKx7WEe4esxoA9ih+Hc85iuwJkF3bBYH9xB13u31JQ3
HDG7pANRGy2xI4+G18b07mZYdDNm35nzmaMWw9kGOEOQ/G7Q2CEQH1xlsvSqcGaiGOnbbdneqQwJ
hEa+un7VDYmnxI91C8AS7LylP/dd3TsF55wkCY9k9SVFvKmmY2rHAeW/byBnsfLnOvxRy09VNgqi
/Mv7GdVgO1VeZc8uVuPcjXWZ0lNWFpfdWgRjuLe0uPWqiHAqcA6qow8P7Vhmvhi7U3SJRG/E4Pei
uUL/jNysuRvnrt2mqrFXEinxMo4TslLtpjB71jr7Bh6KRIXDYVx6yOLJDpK6O+YhQ+ldQ8dCGkJ2
OKSHPujUk6bG75Y8fFo1I5gm1cltTYmTBu/s1V3pSibc9Mq0mAGjtl3j9WfWRjT6tONQ37Ivb/vl
Fo6jJzWSZ1kAHTqO03RXV0vzsomgZ7O5HRLAburySv/WV/h5MyuSatZ8SJfoLa86V8OIWCT7zII8
mgWaKd30Q+wNY3yVCeusp/l1gWPLSuWPNOHwa1HVHNGTOmOKawlJ/WEWCe25VNCexBlYc7AhbXGf
NJyVelBcq1hu2vaJR3wl0X3Ix9FLLAhHWXWgprOqyW9SDTiyGoQAkFSDqr8EFWssvhBXUVSQGFHe
wuGzspEyoiEfmNoyec/Y/9O4vcG8xrY2ZQ4nzMbLh1R3ZOWebo3prOwbyKz9caqvC3sOmvo0mxfA
bESfj09hlmhOTlOjuqR3jXV5LCAUysVNIc17Ndc/1XLe2zO1L6nShkMm8lVIT1ld5r3W0eytI/b1
phhh6a7Q0LTPxrqg7LzZegYZtFlToCySujO5ZBYX/gRdi5PHfd/vpo4gbMukcOl8RKfb7DpZWQ9+
bFw1nMP6rL41GSVLNafLIt1hntjK1IoNtGhLeFJ9HIeHcQIIk8DIBgzbDP4IBIacs6zdEdsckvC/
bqnBcIBd+KS1X2bbJAH0uoZeP08efA23xn4ygTwZhg7SFcirhh0nTsEPNO6wxtvZAFqndv6kS8GM
53ZtXQXi2UQQ3YW2i73B0ep7pRo2o+7jJwPGtxnl0m+nR+TQAV+0jZYwlgbItMyNG8oSwvWHHOi7
0WM3kA4RQ2tlXnCBdUFbTMjwbmf5buCyRfic9bU708ylbPckIfPsZlfYb2GqInYC2jJZN/V4CK3b
HPLyknSUGG99UuxyAx7ymhRXTZJT6qoPMFLg7TRXVOdrXeIJXDbymLopwF7uAEyjGbJjtskNlbXH
a2TPvjKEN4r2sys7X0rOGFC2UWn6HDG8EuBPFD/IinlvF04tVewW7WnSusAwjYCO/L6I7W2ePTfD
bjaR7Fd9sNDHTo5p9aav11L/0JBlRatrm+S3SZdvmlV2e2M993Lv9HyjJoOQb5iCOjtztlVHCOLw
P8Ev79X5R9Euxgb72oH6x/TLXHNHHD9VSU9nBcnSipNpareTRKRtph0Bk3phi41ZUzLbZQKt7qPU
vMbHabhV071gQr/WGxlS1cB2VC/Zu27yyceFJZGrxmIvo3NF67qh1dVSjGkLlqCsC5FuR/UezxMe
aQZAta64Zhw+LuHwOpLdbRQLlO7WyGFAIcQZL4e9sHifjISzj0HxnUOvwpK2Jd2Q8spejCPHdABO
IQaVPugxf7WMPVamRithxmmNT0Ksp7KCZTCHuj+/F4DXoMH7a/oDLNOmCIugZvuIMJmWF6bV+CL1
V9bU4h/MNmKh0mNUosEU7J+q2AjWem8XW8mm01M4SkKnwHL5fhZTzUZ+ZfQn60cinikjdjEnobGb
gyqpa0JrUnoKDLgkmMVwhVQ6SymY5ajY2ErjGfaT0pL8WSt+VPce0hew3GYgT8suMVK6msVNCT8u
UvMj1PKJ+ZSAAZRZlVNiGvNW9dJJNCEg4gps/JYw3wTr8DEdpXgvJO3RMrrTOJErbrbKec1ip6N3
uF9FFh0o2dG0RcyvlCynjmSJK0pHM69dsSHZJkdHQ2IejmftgMuFME9DoZUgAfwpGAK040S8JEcm
V2pkxQsbZXCBudReb6i0A6Iay2OqrFsrvRVlCWFsrt6qYfCspK2OXSpo/Um0usLScOw2W87VwyDM
0h/nZLkrMvU8qeXbCDfFW7rZBOgTG5tx4dHDUYfYcymd0dQ7RVTsLSliRjZP+V2sbWe10o9gTd+W
LjTPYVphdNLurVDaicIUn7WWgAHP2xeMGY+xLt4t3YvHTrlOay3ijqUXV0x11oY1vcWei59O5ZbY
onmF9dxtJas/2ulQXIdjKLlzyv6Wq3CC2p7KQgrv7EpjW1QL4Iqx/KMgUMQbp9FyLVr5+3juHGxk
RBqJ1kv6dfFHo5qIRKUgXk9om+XtoHAc15LxTcjwwnL6JVEE06s3ovY4RHjJtXojNPsl7EuO8PEa
mLH6NHQkKWhr57Wjxiy07pnM5QhXCYNJNNzEAPjABPaD7TbddNblNnQzsLNmGYCt7YZY3ZpDvrXL
FPojjpa2GKxdQY7WoiR7MFqTEye2cuyifXaVNePgkufc+ev4rqswP9tO75y1/wit8tDh3XHk8sJq
KphC9tTrWfyQGMihzZIe6SxT0SPszn110m6GVkassAje4vY+tuv2SjPoWCOe8Oc1S/ZpGG1G0/4A
aEIhVheZl2Vt4snGeCqwk9GmxNRhrPUP7Dkx1mg+tnM3nvGV4d5aLl9sY4JSYdqURhceLBh4lmF6
lnpqL61Bm1OlwNF05dACm+T+LGwnkeJWw0xZ21eKryZS6k3K2nIST8J9yuPui123JtLG0ukVNjhZ
nDmimzSE3YeyXvIRJ8P2U2zAs3HBUk0BXUcSk7TwEyuP4Shd1R01cVVwnO1q+LHdELYbs+QuMfdk
F7tbWWueFXI8ntbMM5dygT9V2m6aSxlfRf49zGNZUMayA1MVMmjFsCOMPse06K+qQVHhdb8sazz/
jNdjklQbdamKQ2GQNVO3bCQpDvoeA45TTO0UYDE5kaU+7upyU8sdRGq6ZVTdnGIWu6WNRWalVX4k
l2KplSDWs479lbJZklvSyPv0UIre8vW+Ix4b+pHL1stJ8DUqgP5Oak+5o9fNXs7s42ws9dbgRrqJ
CT990t+llQNysdpBB89+IcnbEril63igMseFRtPHootCcUsuxI6++JsNGbXF2h3Z/aHotO4mbdQT
FBt6pviaqliynDRNZmxqUE5tmlYaQ2LqeNWtFqzDmZ3nm2UqHlutnXeZLM8b4FduLKY7IpuUKzLQ
xQ+RDLz5WM7o9aL0t0svKQc6UYbML7TC84ou4WhE0gZTGycrqKJ+W3T3plbjcpr4ICxybgVD3Qda
OVubmon1nCYKva1jQofR1QsWPN7562S0tdtFkWKftmTjT/xPR69Me5tEU+ZP9JW8MIyLQwPbM784
lNUOo3mLdmBKzRnCG2eRigDQXSdoZIELY2DZc47K+HpiXC9AylXXlPGGq876xFfs3uR3aPhbfiIY
YSr8NNdh/DjaJhtW0+3kQkHMo8DkvGwCdl5VQKXfc4PnvA5DAEVo3iU9YO6huR5n2ZMSpd71s1F6
Ugoy1lTxrch2SpMlyRyMZRxy20Txmzb3h0QrPFvD4jxKT6W8q7m1NxhrUW73D1mtfWRWCwKolV/x
ZzKACZMq0PTP7BKKNyyQcPThxcgHn36bfNTPy2CJvYURT+WUvbNCHT51Z22iddX9SZKIhugMabtm
07Vg83bxv4tAyyXzLlpW864Px58LaHWkSm3kqI3KgUOpDxN206saxjx6P8JC7d43007fdBNw0nVc
lpuw4XVd5OyU6mGKvqDw++xZVtT1ahga9XqGKkde1USU3DK0m4mg69LQzg0eAy+rxbZf14zvYxf5
VjrNgTGNE/PzJdySeBS0AzEp9eUPw8iItdfGn7XRPYSzBupOlpJtYatKsMzCk1kXpyxerq1ySZ1Q
KdJtKc+SI8ykctseVnuruLOkrG5emxM8MPp4uZx1B7iZNo16UiMz+8KcinDEKmge7EThAMz0Ea/b
TGN5bMRGMlqPg13tlrH1MFCr0kGQbd5MkxtCmTFY7Gn2QDc5JojLsVXzf6g7r+W4kbRNXxE64BM4
Lc+iJ0VS0gmCcvBAJjxw9fuge3aGwq9i/cOTjY3o6GixRZhEms+85mY06F+C/F8PtgO6oRt+eoO4
jTx5lQwljayqACZYORC1VV5eeaiyUvEc6EvFXnnZg6CPGxOum0i2IdoAEJ5Nh8aQ8bPEGApwxNcO
GMllqeWvQ3zhNZO7oQRGP7O7D8LuKHWIx5OOqWcUUnr0er/DfPdKZWY5Z3D7ohkvxqzRCbNj4unR
24WDqLbtKPBj1jFAzKT2impGcZMYr25ZWVdp6mCmKy59BaratccbN2voIKEZ0PMqF2Wcg0lxSYvs
pp1rnUG6D4ablsLQ7eiEt24GJ1QJcBpO2Mq1EbU6qutKbBXVoK2BZsSqaDl0/OhTGkGgxJmxWqOr
Rv4NrgSJs6zfppMGLh33uD1egw8+/a1rowguFIz9xPc5q6xy3gSndT/mVL69iF/p6Y/luBlfDQkl
Li9hc4ntJrxM8ULd6U1HEXd40SXOpXpy1YMZ23bSIqNRyUpQKNOTiX1+XBtYvmwzJ07WcRM2FyAd
+9VoJuLalv6ub8L8MJqPHb6jd7ArQ17FrY5NcTlqHalFPmG4S4Vj8Ghqd177mFnuVeopZrpsno3h
a1TFzr3ev/iRnl54NUoVbtXe5JlzYfhRD0FzzEmd24rlja5SqDmXRJlrhd+CA5dlz3uz07ZYz3gt
6gf0GBGgcPgAjVHll5GP1IavT9Pa6QYwUZrLVGiwklU5Blx1T0NX6fm6ngJ3gw1mBMALMTtAWoCG
cSoow6cRf5xkYhVlHdChIjA/aQUFkLzPpqMRNl+qPEAfsiN2QYSDmdzIC7srqSVmqNFkrtiMg7sF
OePfG4Gn5ghMbOOybzbGENtfFbgvGAHeU6/aGzb6lNNtQteyN66sCnxJJ9GvcJP+WbTjFyMoXy1D
vJRxbN8W1XjbUnFIkRx+QnDjs5NHwW5oaUNbkrFOXOpRQxd4NM0FqbtErmTwpxfcEu5QsrchbbUb
5UQc73WR7DQo85nusMk23c7rrQ3ANbpGSNaW0YMRw2pLZ9Aek9uLIIE6brYO2xTQQ8i/8EhGZlJI
2su4KeZxs1YkTZvSjqtjlxifO0r2F05g8DsBjquuZKyB/7UvWWT8wu3NGFuxdspMbmA2P2AlBXk8
pqg0jB35Akc+HfVsHbsX5myil2UIU3G4X1MtCFPxmSI3QKEOibLAKsvr3iCYcTziBPyKNyF+r2qC
c0Q+Q7nNeGiTFBhAzFNLUGLrlKLKZaT50wbuM4ISeeFeEuzjpqw/upGUN65dj9eRuhwV+ZUXms1W
GzCOjkb+xbZAzpe++kWtLpXumU+uldz4RsAuPCj8czozuO0NSrmV1uevqUtNuYi0bBN0pb1DHyY4
8IwC5/MgXEM7yPfZKAPgMTm6Eq0ZbLKQxpGfCQQ2CIH/+a///IwEabgcAKAwYFeCljYfsj5YCJTo
bIqkY6lQ4yVsamMHi2JNMY6JH5r9roO9jbfTYFwYIHG0GnyV3unXsJWLtR7jpEvHHqche9vaBvoJ
zvhaVMgqlrGTXICQ0ekiXDd6kjzoNKLrovisoaBHIDyMBNI4eNduvE7DEvyZY0ikHWqLUPYJOSY+
BfF1Xl/ZXdtfmJG1cRCVwNsXS2B45dnGKI2nCbI9lWvxdc7x93YMBNINAwjodciDTevRD7vr3KuI
tVEWuVZB2GCoPh2lGoxjI4prO2qGo26oKz/y7itr8G/aHoUAxyRxsP1YHg132Ppm0t5L7JvrGGVJ
UhWJy3js7WH4M5GCabiyTP02pNWkecZ1l1raddfosy8yf8dK9xXCofdVpy66nO44frqg3g3P3Ye3
k0lNw5sAxNm2F+7w6LmYqmbjmiVgDUqvKwlyZRXWcUtvzk72ysM9PLeccT2NbXdM7AqBQ8PceA4v
G8LAXVkTVXUtDrytZo7FinSg2Wm40K4sR9iHeCpQhcq+phoRdTRW7sEcDyibXk34EF0OeeLTZxFX
stEPcHCTfYZKBZoLmEjrr2b7A/Eojbqt3lOHUYTaUXCPZJSzI7SPVrJHfqSIeoe2uHzWdB3FiBxI
bukFxj4liFh1nVL3sO7WhJvPwSD6iyqqngdL8CudpOFUY35VOO1XryYaCKObQq8PuqrFc57pxXWr
s4r9luJ0EcYPxXCvitDZeUmoXZmaD7qzBM05Og8osbAptK/5iCN3S9krp6JGMTtLd+FoEGEmE5q0
GqQSkJNt5t4jHoU3fQYMQYOwup4C+Xnq45+I2WxKg7zY9GmeJhZ5ZWV9twDQr1QfvxiWjeiY9k2r
3edZqkEhRITKnvbd16w7lLvSA0RUqFSl82gT7+geChVNO9DdoptGVWbtq96gnan9Uk2DRFjurbBi
rlbE/1mKV2PQzHbcCnCrOSao57rWVmPLXWsbPc7aI51OzNrtfBc1EadrePDLIcZ/GuhrFIavCAnt
bN8yNnaVW5s4FemGeOUTXsZX2LPW+NOD3kUzjF6MRiQsGwDFAFHiqe/W42eZV+sJyFVXWxdE3Ulo
wdcaCntrU7xHyYkuZyy1dVnUr05nwliu/U1eAEAsQGWukgBxrbKa2ztkK0Ugsw3y43eVLaYtw3ip
KXvYdZp+YRVGDzpD3CfR8ABKG7oLoG4JtAGxhwFMrjV/GHdaC9TQelPQ5uLsVfjcJyYzKNNvK+rc
ddLejXZETXcqIxBx+Wdy5O+1NXAMDf0LvCXW21T+iJJe0Lkk9YiKWyNu9Vv3cRi8TeKCKkgs4Nlu
4QX7yqqBG61Ir8ZdZFeAxQxrQ+my3xHIDXszwnLTNfSDpuQxDTxtF9jk0Z3ZGfhbtzinu+6zF2Dx
beOP7kUjFZZuwuSwZ1eksnRVmeg8cXLf9nnvPfrNeExrvdxrRvlaJMatyHwKV7muX/S0/TrSH7dI
7aswHO7sEI9s00iOwk0virT6wmeSQBCBOsnI3Y6x47F8+oPKisfCSidib7/eAgMHW1MN7bqqeo3C
JYiKYe6yFZ3LTjFXyShWeRWSa5GKvHXpFw1At0NVNGLjRwibJI25N3u0VaQpEbBw2IYjrTw6LQBd
VdHX0EKsEpxhVjCLxnVL8r2x4rsidnoqosZzzQw0W3RxazvmtCqLkZrmtGrT7GeVIq8S1M6099oU
TRp9wLDqmz52oFWi9GvH89OcSLagE8q1r8W3eKs3pfbJ8zeeqKlvd9mF52XII5uoX4Qq/QbTXx5k
MBt5e/K6ZGGCUTfXOk54m+gYxXT+M9UDgc55oKBxb4ue9ylo9q/QMoDGzXzZRFkj9rIPH3z7ZgSa
+iCsFoGPKbvi5fqV0VaIKsgOj9gxfE57KrYEw2vDS9IdZRcmwhioG6BRAOqSqy7RxV0/0dapTeVs
yyanv6sQxZByuCg0nSxRKGeTNt3WnFL3kUWBa5yGZFwnmIIF2DzN168orMSp5u81dm2Elry93VqA
PXmZ21oDgD2+pEMi91rhOJexm0e7tqH82/TIXcW6urBsc7xLqrWNMspVRUc45bD64VBqqr3axV8k
PdBQbApxG1cWW7t6asqHKpm2hftFaoTTtNcCbOyt7otbPRoJ4RF7qeaE+GhulZDUo9NtOL5WwavB
U0/mrq+9jUf+r/m/ggxg1bAVfneXeBPh7THN3U1jIp7L97DEr6B6QCoChbSfQ0i5JW/3fvCzpKsX
MRge4nWDr0CK10fsq3dRbl+6tYC2kB5zo916AOlUVF/ctyXnfyaQFuhWXUAHpQQpugNe4ILMzsZP
TWlDXLzOhbX1Qfj3pnlrg/uIv5i22qJ8cwXKaBuE5ldhIjs3o7yRWOpt+VSHYDoS7cZz9Dt3wHPE
pe3QoGmeF853Y6Sa2KTfNKs6hl732QVFMFGNRzjuR5G0Ry+4Q48MLzY6UQOC4YB587R8dPExaJzq
Z1cd8uo5zb7r5VVMJ8S3n6vuspOCVoX1LIWrVj3d9awI74zU2vkRfXC5DgrQJ6hNZwmwZxDJFk0y
76Vsw0Pa4rmNLFClp1f6mG7GFPk6hT0RMBtrE7XaqkbWKQ4/C4AwdQpeps82FTJwvvezj9VdmLUk
XShx6MbBiusjdYAjnJvrJqLlqe3zvryeSRQ2vYx4cOb1MnFCQm0AdeRqaN2ENzXh6JDcozlWiG+T
3mzNFkxyRcEfxSI06CgZIkD2mFYUgBsdOJsHIbcM7upMHm2720WP2UDQr5y5ae1QMUTLSG/iQzui
XGQ41PwS92vjNZfsPeaxz7WbIoIfEngEEa2Wz+Cvw+CDtqonj2apgewx/Qula0AnXO+HlZkMnL0h
4dsRPOg0ohtameg/TpZ125jGN1exZYy+tSdk2bhWdykrJMiS/DUA+K01nx1CKEnkZkbXrl3i32FA
XZl7JvkuA3eRs6Yrd+e0/NG1vw4FQGez7hRoqvVIO3nT6sXnUMte+2K8s3p0oeawhFTZrLNvWpsc
EXm5ShBSyQ0WVgfmNXbvOyLUsBoPZh0NsxoivVT70GvCo1HKjkMv8BL4UEuwPvUrQEPQPoAEbAKH
IyL07xslsUCeQGE3Vr+unP6iDjilvfA4ANpvxvKWKu0uAwXm5ONdHURfdX988kS7oeABocBBhgwJ
t8hWTDTCPZM6WAyMpKI7bQ7hhezVWtrai+bXv4wcwKh1ADpJ9ROw5IxuqdTBV/YWxuvKxCwyaZOt
62jgVulxpPYBUbEZA9CsfQCsZaVdFF2xwUUD/fHwoJVPuXukfouzS7jK2/CicFBJA4rPYdPcxUTA
eSeerYI41w/STeU4V01lf07H70kRbFSWXTgm7UVr4wfGp6DqL3UbYO6ofUmHnKKguNbY68lBP1tO
FK0QKkFJNkqugDuu86zcxDjRoaV2WYC0dlGlMJBq6R0kShP3aFtEkV3T3eicjmuvOCSyfG1wYaSd
Ms4nubH26vjzGybfvziNv2kSLVmhNrIyKNn4ruNZFvSR+f+/YceVWWKOsrCnDV2p4ZAlT2EE40YF
gLVK7SFN4y+Nzcen9ItCHay19tqSAtlYnxmvI7j29+P8VxxLGBz8s6RN/kaw/N/RMPc/y1mvuF5e
an6atwzPfz3dLKP8/0pwmXT4zXebn+Q3weWL6lX9Rr6c//o/5Evb+8s1LT7gTJp0dX+WxvmHfGl5
qCmjVaRDv9T5G2/Il5b4y/JQZxGO8CHEQ9n8N/3S9P/SEWWGmenAzxR03f8b+uVydqHdZdC3IGv1
EA3iar/PrrTLQqStpm7jx8TB+Vaa+hku8Lk7LEjhetk1jddyByfbFZAXi/Yc7/xPdzAdyK2myaB4
DMhvKySjBoO3L3egFYKW2prC8gfegUKnmIW4BECCBdPcKilnKBCRGzB9NUSNVE6HN9PlD8vcFkwQ
aqJjWBYzWxfKNEvbRPvA9RAonJW5f38L0bROFgBy2ShYBhNgwpQmVa+VE/VHKm8yjX8h7JbfuASZ
zUPTFubepdZO19wQdfs8JFOAY53vBw0S2Q6o4HXR93G9cTgf8hedyBVdpoI2BO441F4o8VmVCt1H
zSli/7NfQCVNGve1UfoXLx1o89ROZjTUIbVuuCF/pt3SxUOMlmiWoOHlFV4xHYpRVOy6Kh6nnWYo
012hvJWWjJKF6DQaubVIjro5GN3eqKZ+R3drkqjRZhiabpJKc8a9l4yGvx7TNA3vEKpzGrFOs058
stvacNCBHo1Eru1IAOhSoTmSzgAVMyS8TiIh7UEblXPfW1AkKKO4gkDfhiDxLFNHPGoGKvgeihnt
4OvYF6dpezNZrsJsNAMPsOpBNzQUv1CEXduqT7/RWSKp8oMKNHlv6Ga7nqUrqSv7AQkXPmfDl9rp
HOs6aQrVXYRmpMh/jFpF24iaFT3eLgwMb91Cc3qhxjmW+8Eye3BcPYjtCNjrgL4cqpRFmt+X7ZR2
h7Iap/oQ+tRC6QwEh4Ze+6sTyfJeI1tRHIFGJ29SPwcmknm1324mIqD4Wdqu/UqZEYxoVmpj9Llr
XJFQzsvD8qF3nV7ttJoznWCn78QOAeGUaqou3YFIHcT7yiQmp+NHH80n4odrF7XUD1aDQWGcHEN0
030rmBYopAvtWZQpxzRVcKYoGV7nuysbBF627sLIeyCW0GyQHL2lPqO1DlTQ1AOILnEQFgfKUfLO
QD6bblrZFdcFqt4we9mXwKpEdBX3mEzjGKS7Bj13m7yZZAj8jw0yPwtGExxT4ek7t4imaBsMZk/t
wWuHAzBPgS52FZgaeHkqfxeiQKC0zwekgtxvZeCjydtH1bTNMtlV22o0DLW2IFgku6R0aXtIM21I
avxh2A/oI0N79pMtVdvIQtrRhGkxEV3P4HlKo8ht6sRCU6umxyDXaDrSWDfqg5nAEFqNlBJffSME
3QgQNt74iqiI+VUH9QY8AyzfmNBWfrOBi0Hnqez0FnWc5FHz4+rG56LRIfaGrFuHlp/8nBJ4SqWK
kXH3aDRZB9vshMu5rlMHphyZWbf47AiMYToH3z1bwSUbbB8Whp3NJSDUaDZRXnQvUjZhsclF7hW7
sEpxtQi1GP/SytCTe3IZLmdZjb9Hyyag55clfYtWJi28a7PQfqFT7TbQx1FQxZLjugMKH61yDeHB
JGju/Mb+lkJSaXZToLVIJlVacwEMWt0nQUUL22kLkkLPSdIHO+3jpz43iDOxwli34EmLNU+ZJVTG
wn6msdWQrvtyKMatLYPJX3Wj7U43ikwNcWDb0aIDXdPKgjmsN7/0IQWBJwYlkGjvR0EQLBsxbaIk
692jLKCstBGIqS0f2ZA7GRdwTRTI7mJjTKxlyu120q5hTaLjhsYlxuyZU4yfcl3BLxVa4sgb004V
ZCRULBg0Ix2aNXURY6XpsdwFPV03oxDSWpUuBCcYCm79s0KLu+tduuB29ykc/Kei6Q7VhLatjbgy
FRG1zkLxZcxtahxgPCG9rPpQwpC2BfLuUKMhm4PofMlHZlFiXSlVMYIm3kLonByoi186sWvZmxzQ
8YDKV1Ff2GPwNaPZs3YKWKgrmQUPENKzp6mRQbyqkLvfQRG484cYgWvfOhRYKnwXtjauow46C6L8
lG01W3pgBusCanrqz0oFnnZ0oV1Z4LDC5Kaqx4l8JrO7bdLDKTSaMqBU2nr959KnWBLI8hqCEZI9
hh5blzS6u5VI6X2I8Aj0QX4zwBHtSl2GxfXk1c4PHhZBtrpyn/VsRskX4km05sZCun7j293gY7g6
0VDykyjda904C1Y5gLTVOIBjhZ/l97djnk1fm9iJHmzdLICfJk70DHz+kEPZ2RdCTatRAMeocV18
0RrX/2aoPvvapfJaZdASDt1YOrRylVS7Mep0m5a8SeMQ6uHz4IsBhsdgAhIFltY81rEIkUPKmIyU
ptkkx4huaCED8RL0XvksC1CpgWONlzKQN93Yp1fwJeL1aDOHNGOEPVNJCnoiBwKnT/dlZNS3SNUC
VhSZXJkWlXaySkShK+Wi7m6hmZKlFOPT0avVzVRrT77Wt181dhVSS2H2zL/aRag4qUOO4qRd2ZVh
sr+D8BffEz2fnrIc2rYVN8MBQHJNom6Ft/EwXo1pe6gVPcIBUXD+RkMjPRuQwQX0V6/aaoBToSJ3
YyQ5JzRrNvKudTP7u1mLFkXqFg9NmQBdp0Th3gRTOZjw5AzoYgiAXmp+DsbDHPXwVVgaafeFDQDY
p6KWGuYnD4GyaaKbCQWGFRFBflNt1bc3mCL4+a1ptB0Zutekg/NL0aQb8pWZxnS8+0Chu4hjvKH9
iuxCXBk+FfLHwQUm9GoFFQ+eq1Amq1FFRLm03RXV7bjxBRLuGHfIjSy0YRru8VpI6NuB4Gyy73lT
0D3dedUoDWwHgO8M6U3LUaDPjS4NJkeq4hwPMTm2A5xBHajjq+Kb4jiCGnl7k0RWox7Jy7ThS5Sb
sks3yH+OMr6mYdvFyd6CiBPWn6zBQGfHB6joypsSIeMq+JEl+Hzw9aSd1DRjiF3KIH9UmQigOhlD
7gGSyaOC7qNPejlco1yqnjynH/yviF7YWvFPjPtfZXb/u7Tt/zf1HLRB3wTj/yN3e45/NsVr/jZ9
+/s3/knf0Lj5y0aUxoEnK3zIGyjk/JO+Ef/9ZZCC2Q6C5qjWzPJa//LJMa2/LAAt7Dw24p1IxJEw
/Es9x/sLUUo0J2xToOlmc5GPp2+aadizEA8b4+/JAvccyykrKaFDuZX0JrXROpORIPDzJh/5z6UX
+doQu0aVyaynHwovBbYH0uDfNRV+fTPGf0h4Tl1+kXDKZNCCUoP9ADRgWsXKeFBeehvjVHtGjezU
Dfheb+sl2Bf52UAkc9QBhWVGi+1Cmd/SZ7PO6P/NF/pPwvafAZpv/KYg40uNxoAZ9RDv2yvfyFK4
kPWhC9VjPAxn7nHqJeaU9809AGRnOAnxEq0TGju7MbWtVVng6rpCOzNOv2fP/3mNRdY8FI1FP6nu
juWMPE9SICKKrsMZDbpTL7AQAMObQCcxy7tjXNowwxEmx7ZI6Dt8dfzN+zPp1AvMCfWbMYLJFrvB
5LbHUUcc1Mu3Ni2T9y89T8Y/feJFLt6ncTcE6dgdAYfp5qGDHVzvWwPxyTuR93G1SnK3HdZ5ZBbp
x97mb5HSN28zeAT9xTig3DT1W2u075Rv/nr/beaV+4e3WRqmmiawIxpz7RHoVPgD2YRs7SUVSk5u
XkdHs4flFSd1dae1fjx9wE6bDWqpidv4XRKPaQB7UYr7UjY/VDnlgEadx/ff6cTHXwrZmRniFj2E
7WOIIES3Lwq7j3ZBZ6Q/PnT9pSaZ31SBSGYhraLRrmvdXLWJ+Pz+pU8sjflAeTtvjdZoC2EIWNtC
jC5tO11BTmycbeKO4ccW99+SlG9mExHI0I21ao8VplD3FCIClIRs/cziPrEDLp1eQ3wGI10r26Oo
3cdAqiuYasfSh1OQT+LMOXFq0i62Jymn0J1C3kCEdlpu8FAj+Rqa4Lmj475qwdOvJcnIGuBD+vr+
hzkxp4zFnhWJ3nclJOGj0U2U/FG9Rw6IUCE5Izh86vqLDcvDTCzJaeqBBNGbPTqMao+BzjmL+VPT
arFnmWNTYXDB0ysaIIVm3XamRYUAwsL7o7NQ+fz3gbEsgroZUL0xsBtUj0Z/IwhNN12bHjXDobRS
7WXV3JHlvNYZlUehPU09eLNSHjQ65e8/wYkpsTR+lSmQ7tgs2CKFf01tszq4CaJYjodLUv+rciQ6
RIC5PnazRZwSNy74u1RvEKCoJZWivt7YunVVFTOCH64qLDzUUIszB84ct/1hi17K/A76ZIkai5Yj
vR41yzodB934Pkb+pe/J1x7czlibj7ZEHO791zsxF5dGsfEMjw57qzmmwpP5HrGC/G5A++EjZqTz
/j/f980G1CPn29c6wxe7BUCI3sUzKqHh9v7Tn5jrc3fk7dUzzRdpq+fNUc99dek0hgt8nh5f2zfe
mcl2Yo9byr32rlS1Z3MACFm8yLB/KSA6Dl6KSWOmtu+/xp8/Aprqv79GNaTYE0pWlMz7T/hbHZOR
IvH71/7zEP0P9fu+7ZMKSGFz9LuIDgJ4VxPaSR6embCnLr9YHngWFFyfeWqPDAmB0Je+pVLklt0H
n3/+Lm8mUCT8OYZkgvppXAPfNbQdgk3WJVjb/07Z9/9uaObShaA1gmxokrA++hViMtA8yvTM8Xtq
dBaz3zETCiqNWR0V/Pz0IQVnFMTnrFn+PDNNfzH5C0NYZlRo8CUonWfjCOtJbiYEdkItv/jY5DF/
H/yBbBi+zoRQWY6sWqbbXyAM7mVgvbx//VOvsDgJdQTvx7xq0KVrtds4Ka8SHA8T13xuq+zpY7dY
HId2GIbRBPPqmMsfhVnsJuBh0/SE6ejmQzeYU/y3E7RJakrE2lAdWx0uN7z/QiNTwJ0oLIozn+HE
/rA0JiilLHsr5h2EP906iGI6VDXff/oTM9RbrF8aTOkYOAZoVMSnZK/uctdnN7XOqMmfevLF6p1E
k2ptBtDfAAyPDvQqLM9N/1NPPv/8zcYQ+3owGW7B9C/T27zMn8cu3XeOfSbuPPXk88/fXB5NkEEr
Q2T1hsgW2x4f030bten2/WE/dfXF2pVIMEdqYFwsDw4pjbY2MQ/vX/rEmvIWa7bzUIvNgYoep8i6
jRK414nhreqcgr4vpl/v3+TU8y8WruOKrLFcNjaYXF9hO9wn5X9nq/Dv3dhbLNiyD0oXPhmTHZni
FBmF1n2ItTOh94lJIxaLVVoeCP153LXpJkagNsT8gtrHx77q0jLBq0VYQMz/+9F/qCJGemR0vn9o
xJcAjbEfcM6yYMfRnKcdOLjfahlt3r/2qVFZrFLPnoWls6Q+CrqsjTC241BcTlN35hSc95L/GdSa
WIL/tpTcWhpUTzOGRaDhGTpXvdAOpRweo2rYwyQ64/dz6i2WK9bTjEEKtrKhLZW+SnuaSthW08vd
2YlX3bw/Vidm/hJkopkSSY0KpfGgNX51+vjSZ1/ev/KJhSsWC9cPMQsfar5CjSgrdM8SbqqbPMRF
Bz43PbMATj3+YuGGdak3A+S3o1ZElygaI31Wf2zHFIuF22OUnvg58YgLb6sa0Pmqc2Cr7w/On3M+
010s3DIZpnwINHWMtbscf5ym3yTd05A9q+Friqvs+3c5MTrufPc3m37uO0Y4xZwpQwjD0e+AymrS
fP7YxRdHLYEsVOOWjW3MSiS9QSycS8lPPfZi/db+RBOs4souihrODBF27t9/5oWRw793Y3exdqUq
xnaGth+9ApNw0LlkdHcz3WxVRh7qNDmdy12crXMLNo61U/20tem7mTj/vf8EJ1b1EvaodxbacENf
HzNhD2htd2H7VQJIKZ8DGG5PH7rJ0gGtL7ECHpAlOHbAM1ax392L0X5EgPqcmduJte0uznu/wvoP
604OZegbrQVTHRS+HmrQW4LNh97BXWwfeY1ApvR9dUS6YuOAvOjINrr2XKHg1HdYbBxpzZ7amMiJ
6wpL1aPTP3Xhz/ef/NTgLDYOfXJhw0w8uV3nV8pOD5an7e103HjZx3oEprPYPuw2waa2FDCPFRrL
7eg30Fiq7fvPf2L5La3XKDn3ZR0TKuqYzl9AyjTB6cfd/v2rnxh4Z7FtUIsHl+LPA69jAB78TIyv
eLKfmTSnHn2xc2hAJPuoZOhxQd3aWbnDCPDMwj116fl93uyl0PMbHe0OBdnbwaO8vHHS8UxWcWpI
5lu+vXRtIdYiXaTtQZ2U0xenrtZFfvf+eJ967sVSNfqwFZFivHF93YDX2BemeeYQOzHRncUSNYUF
eCxmSOLuSalLaVegrPyVLtozNzg1MItFqrdsiRL65jGAMuxDOEJMdBTnnE5PjcxinSq7AIsyMll8
uCVVmF4hvnDxoUG3F+szTnpVJK7Fg6vCehA5hMtCtsPHrr600IwrW3c0P2W+TAnynOhybwSU2s37
z35i0O1F0GCkYy9Mz2bjtY2bMfGQV9I/1X5/ZrKfiJ7txfoXQx1NYUuN0xpwoF+3umZ+GwcDUj1u
NAgeTRVShqmS1Tk/yxOf2V7sCXC5o7Qtchaua2w8u/6mTDA374/V/D3/kArYy00hUKMqx57oObSe
iyYHPjTKp0x1n6w++GrE9VdrSrV1hG7I+zc89TLzz99sFao10CfxYgXbVh7DLsZQ4dw4nVjN9mKj
QK+MPjAAPoQeUFbSsgOCM5d2pe/82P1Q99S0FxtGXqGl1aYGG4Z5jU/qwUXgGNDp7v2xOTVxF7sF
NexWJCGpTNNnKFu4ogF6RWsNXKep2R/bkpaGwJUhkNBHO/foglRdjZgmceQYqyhvz7zFic9gLdaH
3U7DICKmq/K7o6nKC1Ei0JY0KHio7MwSPzGLrPneb2YR5ZrU7CZOeDXkiBkika7ifTHJ3jyzLk58
CmuxLlowh3aSE4CSoK2bHpJtZiMD//j+hz71+ItFoAW1cKeEmTohb+bGxm0DaP39S58a/cUiCFqZ
hCOWukfkh/ZBeBTljUfybRrBmQV8amQWS4CWu98nGIIca03fULzZ9qjCV0n5wcsv1gDiR5UZ6nl1
7B0YBYWwYQ2asoq3aqzjn++P0anhX5ybSRwlToB2x3EcsSaTxdhdwlJ0Pnb1JQTMMwOkzhOljtAe
vmtOfa+5sJs/9OQ4vP0278cJecbWyNh/wM3K2Lvq8FL+4LUX6zaOMg1xZCZlP7g/0yZYS7OVH7z2
Yr3qXYt2BjYhR6lyN98OfRzEWxOCxnT//sCcmJWzK97bDUE1Xl+YuE7AgywOsM5fxgw561p7ef/y
J2aMuViw8EqzEYCqQiegv5kc51i605kC0IkFay4WbGmpLIyMkIQ+zy+dEX6B2W6q0Du2gFbff/r5
C/7hkDcXSzayUlcLZFUdMVtNQS2btq4OvQFMGoB8Eeu4ZoaeuQmHRBvOvNU8If9wy2Wb2TYCwPYW
34OigAea0EMSW9tMHaOHFnJt6y+tn5zZ8k58nGXTWWlh01qVro6aii7RV7/tfO3L+yN34tIzefDt
tELz1sq8rGS99epX75c1yGuou+9f/NScXWxDGr7PTVfPzUjhrFkYKYQh+8KyEu/Mdz8xtZbQNQ9o
um9WjTrmanwGAQSFGrU4t/8G9e9j1dclhC2xzCHvJGVA5ELQos2nuEFB11Nncr8TQ7REe3VTPVqg
pWYNSsj85Jgr4ZZ70VkfO4iXkK+gloFKC0ZorKM7TVWvosrPhdYn5s4S6qUnWRQVkrmDt+bBTMNP
IrLOhKGnLj3//E3444IRVQ0Nq6Mn1BZFhQuzth7en5SnLr3YjhptimWKTOHRCSEy88f/w9mVNMmp
M9tfRAQCMW1rhOrB7m673dcbwsO9gACBEGL69e/gVVtfq4hXjvCmF0IlZUqpzJPnPEbjjWkCHcfF
h6JyrW5B6AmFp9z/zvh/1c3LrbmqbDO0PwZ4aktevyH/c6Qsfb2+JiY/0hw1UryCau6IN4s7JW4I
xuCg9i59B3ZxSBhd/4Zh3XUQV0XrCbjGAN9wss8FHz9xXm7UYci6BB8dxlrUUFEpm6GAFymwQoCT
KlGQZ+nR6CmK/KtVTC8jWTVRycvopch+uFtQwT9hyUcf1kIKxHGUL2uCovCnZGjpkYNBASDadDzm
jINjHzWEmDs1qLWmEExs3iliKWiWoTLlyulu8SDSWETfOyhfuT2YZkCFEUBZp1r4bwIqXttd/gln
dJKAsLwBmzFv5XmelzufRKfru2K6xlaLeOdodJq9YOTIPbECAqckwA+5J+M/DhpyKmodR7YRvpi+
o4UvhXBIR9YHQRRUey91D5JboBsJH0o07+3AcQA9ELD7Xf9RhkNVhwCrpSc8QwsW8Nn2gdfBAU3F
n8FtetsJoiOAq7AbfGTR2ws0rV6hcvLkQCnw+swNjqhjv9BS6I59Ch+P0ALRFd2XmlEIVYUHK9pK
TH/8CaJDv8DKVA6uWn09RVMl5C8TNoIsJHI+99VWFuFjXwcBwd9WJdHvTKIOvt6DDhBQ46RS4nx9
hUxDax7XFGgtntBkdfGX8miXzePgiY278mOzAe/F37MGL2DPGCnxaho8yEBExaeRg8+JZRs+YJq6
5gPQAPCKaMHUKfIG7soplG0VvE1TXz/5zo2tvs/bMEQ02onucyetfdSOj81UbmQETTPX7swQ6mfO
4uJ8dZX9Naf2/eKXG/GVyRy10L1B86i7QMrrUqXhd/Q5Qs7Hewwn9qVp6Ot1kzEtjnZx9mjcZuV6
uw0yhXpHJ3a0hRLIEmzYjeknaLenB3UrMJJ3SMvhHD954DL6nsqxR3dkbT+FYCXcXf8dhl3QcV8k
9dCT1eGsziUHcZsCF2i78ZoxLJGO96pdsfToI2ovjXDvw0yAO9D76qb0020z15x2AAG6C9ZAOK3X
ZiB2ANFymQXe6fro6yj/ewmD1PJv46ft5PcD2vnRLam+DI04DlDhGwpxniwFvSQ6bzzDTIu0/v2d
kyHAIG6BDu0LdMNe5jD7BG7wc1XbG2gG0/CaD4Nro8mB9BDAxJS/a5CSZpMLKgzb3TAfg5mGmhOj
z5mF2QgzDQp1l6npeRzGVzwLjj70IK7vhMlCNWcOrGpo+Jr7tqb8KEswJoVkY5MjwyZrTszQWzdb
HfKVndWpHdiT75nnvFq59dQBRQ6e1jhroSGb3QYUJToobEz7sS+9GQkR1OV5p56aGlqcIJ4WQm4h
jT8OitDH+bdBcak8mWY4VpnnxRVI4dlQfA9SdcjG5S2yFh+hanG4vjUG69KRYn7htIutsPsWl+fW
L54ju/oCcfCNa9nggzpYbChB0hEVCFwkyQ52mb31yIKAxOIhc60nkg23+UiguXpGHN/3FB5YbASz
HckghVHOkOEJQAFwfZ0MJqxDx4rKysGGLNtL2q0kCVBcGKGicdvYmoePdrqyCwALuHQNlNws2y8h
meVkIBG96QN6gSiFBlSQgejjAgYBCGdDthPNSteHNtiPXhgSOPMcaOQIoGKWOOD1gYP4tvQ29tVw
NukYt2hyaJpDi+MiKRr9Afrpevc5pCwG1fnGFWdyNu1sGuu893GqIms9Fme5zAmpg7seWpwHEPKH
O+qU9+jgvyl/Qf5QLr27KvLKC0CKhOqyXbkQOZzApupubIRpqbRoA7ge16qqEEuVQyTXzReoupXH
qGsfXJARbRzkht3WwW/pRKXfB1N7CaCPEXgLRNIgSJZtvTpNw2vvA06ZoD0F6g09b6dA1b/xSAtR
BFw2IjKDE/tavLEEQ2+FDdZIce/OquvHgtXxTX7gaycQ6h6grRIR8vAFeXOz6D9w9d7PPiiLr49v
mvq6ZO8sJ/Mhz9G2uHf8yAOVJQdfUgfi3Q3jMY2+/v3d6J29eNVss+4ykOmCKtpnB2KVt03c/Xto
aF1bLk4JFBQbhCxgaAz3EjCFjYmbLEbz3ioCU1yJIv1F5NNxstMjm9Jn8Ph/vW3yWnQh4Tou5MTw
9BvnrwTKTkBTvd42tO6v4AzmAJZ3F6RKd6XjAmEeHm8aWseYQaoSZDNgC1qJbuvHoAdDC37HFgzM
YCs6yCyy2giA5hFO5FjgVu//7a3g2/WJG3ZTR5hNXe0jnMLxwnpQA0OqHCwvkAzasETDCbmSG743
8qoHbVfVZ3BRMr9KXn0OC/sONddPKMdtbKrpB6x/f+dHxG7Ay+TA2FHO/V26eTz20OZ2/NP19TEt
ve6mAC2ABhmXbbRScxfZcxZ6G0/5P7noD15LnuanjoAqFYCa6yuyLH+GTc/AUwxmIeiIARtjOxKC
0+DuheDZY8oGcqhmhnZQAfEpRdVGtGj4fVRzt9rxMt5acLciAmW/XUNpryroVgu6IR1MdNQbwes7
QruuuIA47gw+8h++Is+o/d4xwc4d8qlVY38X4NRdAV9LQ9+u75rJ7rRfBVYLh9YDHnCZ85SnX5oM
7NH102BvJXkMMbannSQBVRFhA66ejA8/Fu72J1A1PkMQBJTC7Fcggq07yGDdOjYuyggkV1tYd+RD
BxUsfXKC5CnZSuGZhtdu/yBDE17kw7q99OSjWA4Fx+eRiI2zxbALOnot57IDxhQIJkhaQtDC/syg
jpEqcQeu1OebNlrHq4VhDjlJnI9IltsKnISue0Z1A6z1Y1bt5hl6Cde/Y1oo7ZTJVoWQiKMKhgTW
vZTjUZVF0lpqo2xi8kLtlCmivFKuAI6pgELOFNSn2acbUZJpaM1UI4JzpeVwBTTM7TvfuQMga+MA
M+yvDq1EDrVCCypq/eDTA+91DbrI7w7YjoZXWiEeAJM+xKpuWn8dSZa6UwrKB+xz1LLP/Rgk0dKd
SjfdWKQ/hdIPjmIdSJZHPlCcaYSEkuMei5AlXhDc1zS9h5jPccjnJ8eG5FY6QlOm3vf58pJ7xR1d
sscUPJcVC5+u/0zDZulYs5RWvbMQ1DMC0FaWnroH/8DG0KbN0iwYJ7FKG4lfWPvyGLnLXU6cy0TI
a1B2h9tmr1lx0BcKgqXYpDCIQKzqzi89qn4b0bjBA13tssxyCHaNEB+/tHa+B7dn9zy4zP+WzuPG
TWg4010trkVjVO1EU9BeLJeDTH0Gv32Y3ac2P3uoeqNUc7y+SuvZ+pGpaXcT0ibFPINXCwwWDl/p
Z/snkjdztgNPVSt3oetDCFjSvH7rOrpFk2zafe0UKNIOsDmQ0iGqFscgZzECSgDFg4dA9bdllnUs
GsiI2yxSyMmOA34M1BJAdSsKb2P7DZ6ho9GaoitSKVHH4qPv/pfbtgKad1Q3JvSd1SjeR5HQ+ewC
VA4ubAjrr5KiOa4BbnzDMf5geD7Yc2fdlnfDgy3CBwMhyB0mD1RtNjR3O6t46i3IouQEyFg3PYLp
8TAqxJeRfaDCPmVjcSlI8SBmyKGk/gltUPeqmZ6C0DtDCuxsU5Ioe9nqHjCtr3Y8TFY7VcuAQu3g
LPkdd4R1KOtCbuyewbd0TBtx89GBBgF+P1K3VpsnZXUY/RRqyOAgrsvbqgI6vA1pVDb6BJlPFfTi
q2zd8iDAxg6l4Kjc6hIEr/jH/qsj3LjnZgxs2c2lW4blXKm2eoUiA4PKu2BQsSvoMQDDM0Q40M95
D2Rse7QgH/3TsqBlK4BT3lUSaiFBCq2bNm8WqLsF9b50YBM9nxD3Q8HzOE6Ne5hsV0C4cvi3pqBA
rQaeJdDFdHeFvyhobLfZEQK64Pm2IGp2QL162k15mh+CkBdxF1nV3aKgFw0h3eYwZ3a2n+qi3kdz
0SSWBArMImraOU6nTgyqMlAMHsBhW3UzVErKbC/6yEpAQNfHM23qVfQRush4p+zlAJUGUML+ysKF
H0EX05+Dzsr3gdVBmGyoIYSm8uKwLIrvs7l967iqY4/W3SOosdkxVyuLrhzy/dSCShmVHAgCRa0D
mbO0euLdON85XiAP0hINxEUiBRXS/JXJvN13DkhABXXSvWTtC6/RcmhL2p1sik9RR1UHmkLKF/dE
8zuERObeyzvQCjcz30vuBeeZDT9t6PU+p046HFDoBGtM4LlHV9DfWRiiyt9FxSPEPeRzDemit5ZH
7XnKGudBeFAm4xW+HEBC9SKKorxDa250ZiH94szDf6lgAZjgWnUX0QysqsJqT42F5psWikV70oAp
Gh2G6RfLE9OR+u6yYxZNdwVY3HfSgXgU5N0g7W2jtfL6JWNw5z/8Te8OHJKVXTVkbZT0xQ8p+a7J
tni/DPewDqxK2dhGftpECZfH0blblYTBR3jjtPW7MffBEy/XwR1xQPEckSXdCFZN89ZuwNHlnlAN
hiboCXflAplhC9JyWzQdhhNOx1TlbUHRgDVESTc5b7QlTzPYU3ZZEJxlZr9CLn7cWCLTh7Qnmwdo
euY4IkoKaFi6ffUvGLt/pH7zyfLUmxLB800GZGsXIkvVwv0An6EWRH29VdV54wcYNkKnuSLQYgEG
GRthqXPlRnsP2qce28AwmAZf//7O7r0FFe2K8CgBJ/cOunUgytlF4z+3rcnqbO8GZ2waw0E2fhIg
PtgvPao6ENotN9bF4LI6tJj2qVUFNQsS3P4S/PwgyoI4e3Xb3agDsQo1pJkVdX5iFZ6C2FqaPUN1
hMQQGSg3Ki2GGFMHY01eYEGNq/UTyEDmiWf1dcwtkMIxASkLP6W3ERMRHZkFWn2HIg3iJSxNoQRv
HVVq7cVwW8rF1lFZEReshcyHl3TcPzrNdz89h+1WR/vHm2zrcKwiCsNRkt5PFtnuMv+nP/533TY/
Nnx75SF+b5s0VbYLLis/6ftVR9wvP9PWqw6BJzc86+PdBbfX3x8IoG0ruEU9GFB6rgdoMrL2To7y
RbGNN75pbTTfnd2FCZJ5XqIcUGIjZKigBoBW+VsWiOjwei5kS2uy8MuI1l5uBaj52ve8aDYyOH9u
1o9CfO1+kePCA0BGyktTWvIFN7l9CV3LgeQzrxBFdNEdZAyCO6IC55+uctw7lgUQbhZq+DFD2OTQ
IQzZ+KkfLyTRsfgO1MzIXKDnUSCl/AYNBSjDLohON5IlKybig1+q4/CLCUqVENCIknlo9jKvL0sD
rQ9Qc+YT289FvRM41YEC2jALU5pcB+ZXUcO7qMT3IKBufVOPYbXjL86LDTmHf6wLZFntDRP/2IeI
jtAHw28/FB0+1EKVofM+QSBnDzzIjbuimfcAyXcfmcMosRmk3WqPO8/I/3sbd9PH7kl0OlbegNcA
MoVRMqof3fBm1z9wDuza4vct3mNHq6m9u/oy7hfUW0YvSUeIfKbtnYfmpE56z9eH/3j20Mf6e3gS
oiXOLjG8akcIdt/RFV2t0AF1E+LAjpy/xx8H1obAQ3lJPoOxtAST/y6kwe8WhAfRmJ6iAZLcaQXp
nus/52NDAi/835/rnIARriKcldOoINpNmxO0l8Ch0ltbrZGmFdOPmxkKtkONW8p2nnr6tcrKhIjn
hXc3xQvQovr7J4wj8M8eV17C3d9C5LsUorEF/Xp9fT4+oGwd4wixYkaWYvaSmYCyO2TKPkaEbj3R
TaNrV2EbWCjGKIxeLsF47BcHGlR4DW3srWl07R6Egg9I/0aY6pR7941i35qFbqy5aWjthOhpDlnj
Glds00BJyJqzAZpRklnydNuyr99958RlPwo5DcRLCiB9T15V8NPIg6341XAD2jqqcclDv7BzC3FZ
+b3JF3gV2RV46ha4yN3yGxPdri75rzBydn7nJMov96K0NoJP09ppHh5WA9A4Dj7ukILupsFv9n5Y
RjduuubQUAVpGCT0vGTMWAj9IzpQMFED9PbfbTujeTPa2CE2k3c04SGqzEAmZJv8boaDQkc2Vg1B
T3ZT2UkzZkeE/LupBsn/Ehy6qrjNrnRA4yqxM6KVy4ZdYdURBExOdLxpYXQwYwvRpYrjBZ1A3+/r
IuwXUW9ZjOGQ1gGMNYdCfJsPS1KoFmcnxOadBbLmqxz29bmbPqC5M3RkV0GqcE5yaJ6OEfrQ5lp9
l0V4U7hiB7o7192wiDpfkn4FDRS8gJTyLEJIkuce2wgrDG6lowF5CRUylwVT4iv/wedQX4/sjaFN
hql57Jy3HqrDy5Qga7fvKd2LvIBKeQix7PZ8fQdMs9fcFppkJe3SCbOH8sBunKMv/nQb+szWGe84
cr5hhhRqMnktlP8E71b5eLYvRys83DR9HfqHPvMotyAJgTw/eKv66sjzdMNlDYuvk91BjJpIXL5j
grTy0RnpDxZl58UOHtOZv902e+0abgCWyewiwidIdx9W07lRt5GX2DryL3ValGClpRKUtQ6BzJPQ
Ww6ZWjbMxuC4Ou8dMvpKFkM+JGT6xqtPlDoQPv98fVVMY2tO24CEdApIqpIFpLg28PNEjaflxgSq
rXPNMTqjpgB0EExmHJ8FOsrPsgv7jaeYwZ90mrmqcevJzW2VjF0QHJywLI/uuMUmbhpcc9ZK4f4u
2KAS6ZUnS9R32Ug2AivTomvXq8/oVEAGb0gAFjmjuSbJAx+ncr/hTIbhdfDf4IqMeqIZElHLakfr
XyiAXmoiXq+bjGFhdPSfGCcBlXFfJXhInPueHgKoV18f2nAM6Oi/MBpCaATCGifaACma+zOSaa9l
9wVgsHBj8U3TX7/9Lur0Jkb6ziYqqT2vBZlyle1ZFE6H67/ANPq6J+9Gr6HW6hb2pJKCW88Lg7ps
6f+8bej1k++GDkA6M3k2U8mwQKelDS7hUm1sqclitPfuTNGXWXg9tjQPPoP16lBM7HlIt5QkTMNr
V6vX8kHhoaKSHm+HyctOUqH5s9oibDMNr3mqZPk8jRZmD5V3lAYtEYPk5seEEuP1hTeNr7krqViK
rtVWJZFXgPUw3LvDoePZ8froBpvXIXW8r3oIMEcqsfwYKCUekXNRotrEtrq7DNPXOeEcCNBCkWrE
EV84QweFmnaCyRcu6pCoXg7+y/XfYbB8HV03QTPIhvSmStgCwubOPVX8NjCAraPqmKJRvtRpn0Rl
u0dN9WR3W9l106zXRXvnVOnitrPT0D7pAp+/QvDEv6MTwtfb1kRzWd8XAa4oaNDOIOM/2CEFh8LU
zBtxgWnumtcG+cAU8wpcrgyCy6F7KrPi6baJax4L7ZRwdEcsy9j7ZzcC1ENuIZhN5qh5a0PrVaHA
koldQsQaUkDU7Y+t8jac1bQomrMuJRKb7pj3if89HI5uc9uwOrYwwDMyaiswvJDB2nsBSyaVfr2+
1h8DsGwdSxgFLCh8ZFWSMnhbakBqZf+JiQXJUsjvSmhaj/nGjzAsvY4qdOk02HmFtcl6rz2kU9Em
9mCRuB1uPYt1xGA9+VDAqgKZdMz7SkX30Ofjd7DkbD1iI/jl/yb7bZ2cDiKQAkzhc5+gHzYWwzDs
ytA7RARQCqt8sVGu30Pp9ixs97b6sO1qPuzI0Y3AryiTqXaSUpWPgdudID1+ur77Bki6rQMJ8zxg
xZDVfSJCb89Fh26HL37j7G2kXUj00tr2rpq6gwddXNvmW19d3eGjddQc3JpcCNXlrE+oSg8yA55L
CKRiulguUJ/33EQVC1TWxT1PxcY3TdanOb7fh13Iql4mWTjsWrfY26ArmefbjlpX83sPPBJO2mOb
UmCYutI/gqbseH2LDBPXkYTjPIOFz2cSEAeHxpBOTw+iq/tDUPIt2Z/1EfrBduhwwsjiKMSBqwaE
kcy9jEDz/+AyrHI8swfhHF2WDv7OFagW3LZcetHMDd0QPAFNl4RzeKigQ+NA4+um5dLrY8gswd8B
sErc8Y0sdJ9CP2qBePP10Q3nu14Us6cQtPV2KJKBRIfUnw4yFxtDG/ZZZ63yER/lFhi3kq7kOwUW
0lR+odOv2+atHSNz3awiEItI6ibL3hy7ysGqUtk/r49umrr7dxgTgQA/hVCgSDz3v6wud41oUUDa
wviY1tz5e3Rf+jItGEYfgq459ClaiPvQ3irtGO4/Hetqz82ItqMWnruE3yCsUO7qqN8Lnz2JXJxD
q7ufqH0TKNjWga81KNetcKhkwq2lPSmh/L3N2G3kNrbOxFha/VT7HU44qHLYO88Px2NYqC35UtM6
aRaUg8Uld2QHl52sVW+dH10q99VcfVk8WhxqEh7Ccot9zvAq0bGrqAZDm8YRXRKlFw8lhrHJQKLx
BRxVz9ct1vQBzaaySfQUPaE4Jcph1/Tzt4Z+Tp38YNNgAwJh+oJ23/R5MXUcVZ6knulBkIDvSpAY
tm37uxi3bh1DOOJotw7wlnPPgrBLKuieWU2QQDLglPsd3zF3/M0iRCMLCfZjm6rd9XUz+eI6k3cP
lrEiTbGArT0J/e7Oatn9PGylpUxDawvWqMYC9TncXBAGfG8VZ9NWQ4tpaH2dujzLoqyCIkHt9Afa
ZNORgOntcH1NTDGUjnZs145UdwEguQGGd3LRlB6gHYPugEtPo0sFKWbxcyLFic7ytiySrvtZjLVX
pPbEgL0jqCumvBpfa7nUW0rYpuqlDnjELqepBIIlCcQb663EyZy7qm1j6QDUUtcvowhjqAK8gXHs
wVNqp1BGc8Npw8oM94kOiqR56EJ6xvJiWr0gQXnXzyD+S53j9f0yWIMu9JkX9dINtAjioVHQ1WpS
FbupVW+cLKbR17+/85AZnFEKCpZ+7Ln+biqiHSv+u23e2i1r9wUVAFsPsZyr6AQWV3JAgyzfWBXD
WaJDIoH26YLMy4Z4oj3y2GABIemO+vepX+2ILy9F9anfavAz7a/u6qEkUCjFulccdFSeYCf0sjw5
HvtyfaVM42v+Xo2jdIBfGuKim7/Ujntqx+C5taLsBvsMIvz7e48jCxIzrcRaeamKID5QPqoWhCYg
For//z9g/cB6Cb8zIhdConScIhjmooZDY8lnp4JQSyeqp+sf+Oh2Wj+glaPqNB+sagpU3PfeY+F8
QqfzHSVin44bCISPtmD9wPrhd7+gq1suZ+4OsVW1e8Lyw1rLRAPsRi7BNP/1s++GJ7mYLXTRqDhC
o4ddJWjs3Knqvg02pv+RF6/T17xYdaQeqD8PsY3icSVZ0tjjBvrKNLTmxl4Fwt68GeFoobgjnBxB
mnK4vqtkNXD9IbdO2/l7WVoUSZ08F0Ps1vyz8ORXUcqjrFdvzhqxb6jzYyJ1fmhXOJyobqksr5/V
/Dmi6PiRqhnifJlOIWk/CbJsHKcmO9JceahL5KYAC4Whkgcny6p9ToHs97q360v20bGHqevILgRo
AzLFwxD7/nyahnav5u+Dh4SHZV1Gvz8Cmg/DyjfaLgx7r0O9Am4XjcjLIR7lss/w/u1FegP+Yf0h
mkfLzgY9UYmt55k65o0LLjKxHEXnb3WtGXZCZ7OzBpa2wq6GmBajdZxZfZnLxT9Cf+X39a0wfUDz
aSgwDaByqId4ya3DZL0N/JebOxuuYVr59e/vDgw77BtUIjC4shhkJUpAW8jx+rw/yp6sK685dNqR
WQQlhrbb36C03i1ou1pbmUT0K5Jbz1TDgadrmXZKQFMF7FwxQ9psV1v8IQUEorO9Hx2xN24d0xpp
bizQsep1E4cJMXuvWnFw8nnjvF4vrg8OJp21jnl2NhD8jyM3R1Nv99LQYT9Y907oxBnlx2XYSi0Z
rEhHeBU0QgWoh4u5Cz01NtS3Ky/71vZbhXnDRujwLl7PEnzrOaw0cx6lP+6keFKBi/hoCxpt+oLm
yYI3kSObdRvm4MDwnCg9uQsie5eJLeiCaZHWT7/3BuWyho3YjhrZ5HlyY9LLOzVtwXFNw69/fzd8
Q5EeJ4AAxJNVol1q2Q3yl0+2iiGm0TVX7kg0WGXNcCUsjxyNgtTudhOaJK97s2l0zZsrZ2icwbJU
bPn+fnHdne9Nu2GsNxzBcFjo0qa26GaItuMUbYU37YUVvKAR8zST5Smv24ST8Nf1n2H6jubLUcb8
kmT4GVHU/QxC6zkalwcnEvdQOtp7qt2Ik0y2ql3PQQUNrqbCZ8CwT8KnwBl2IniYwn+v/wrD8Drm
qyL54tugvIqp2+wG71PlvRXDhbONUMyw1zruq89y3+snWFJYpztZdCvZyD6TW15mOE91tje79fNO
8lDF6arYE1az3Ncl3XrGmiav+XAelj7IUvFGyHy/QY9T8yVYok+SRsWGqZqmv374nRevqYVg7DB9
tP6fp8U6jwghr++rae6aC5PAcabA9/H8cMQ/Hc0PvconAIm3WD9N47t/T91Vbg9+FFfFrRWAPCBs
nQeoUgp0b5Mt9ZgPSVJw7evwr6hfQgCh0QotpFp3IV1E+ylvI5XuPTJU6UvFCAvjtuzG/OyHjkC3
eGOByyAP7Cw/pSBYmQ6135b9pbTKIAcaM5rSXV/m9MaQzdOW2atwDw5jJXEXVr/URJ5ziTcwtEt/
3rSNOmXXUFpeWkPnOF7a+p+FuvceR6f3ckvlCyus02UNjUvzwCllzESFNFr7E+RmD2NYHG+bvXZE
LkstyhA9BjHzwx6E89mvkrIjHe2ti8rgQDovVmNnxbRAyS+eBmgoU7q0qHNlWzeJYXQduaMG0che
YPFH35nQUsC9nSLeLY0dWHsdtqNQ8oMOIeaeevmb3Y+J21nn6+tumrgW3wxOseQDTbtYOdmBIviA
9MINedF11tqZGCFAJqSHxQzWU8FUtY88JMGvT9sQwuqCjfbYVl4Bpp3YI86PSr1wTybI+pyycjiF
hYt68lbviGGBfM0w08HzB84nGftcHLOynHGgbEoTmQbXbuxwsMOORVLGJIJm3+hZSYkfdbi+RobB
dexnUWcedKNHGZe2Oo4h6sVL1oUbG2B4quvITz9zVV6nHQ5cnp8XniIi8Pl9h/amPcvS+3DxGlC2
0cfKtm8hXV5PIM1UQQlk10Bs/nlMQIekaJr+h2DlLS2W6/CauTJW5yWxuYwz7HdSMJHfZzPugyYd
xg2PMNyE3vr3d5e4ikZwUUOcAmiVr0We7aKsPZfqxgCKrnbwbvQBRw+4QioVs4jyuwi6jf9CFiYc
d5zILS0bg03p3NEEKRK7tz0ZhxxcvCOXv9Kh3epNNITJVEuYuQVk6KvWAZ8Jq/ee/8pG8OZWBzC1
5M2P6z5h2AGdUxJRgsUXgU+kUfCaO/5v6Bi9BhTa9LeNrzl01rek5QvGJ9N08Rp1Bl3xxVG3AOZg
ozr0zJ/KpvHAsxFnBObTKgtiaVn5k0McY8OvDQerjkCrfep09ujKuBjLekc99stBGw91xLlkch/w
qAGvgX/bbuggtN4dl65oqYR0EQrl6/k6WAcC9O71zTAYqw5ASwXozALQucZhVhQInHOIOSqxFc+Z
RtecOe/cBt3lWCmuLMgILoe67W7L/eg4M7+xGIgqMPGoqM6pz8EQ6m8kPQ0OoEPM7GYq/LlfZEzH
7yU6Hfthlxc3lmJ0njpvAk4JRAYyrtByX/N7sBoF08bETcut3cPMzsvWDzC2sH3vkaNbCtG5sxWr
GI4eHTLGIhXarqNk3PlW2e6qqhnAotLK+4DNLCFFnj6gETK/pXIPP9ZhZA44mcNW9jKWLjuHmfPg
ut5tOfr/gY95rZgLgXhlqepmT/vmMQ3nzzVoHTaOOMNG6Bgd0QVQdO0Rs5S0P/fDcMi4c77JYXVI
jkUqdCVWGBoaCJeqcA/1VG8gQEyz1rw1BQvBMrgDVtyK8ofU9ouTW1n+xsQN0ZBOIrc2BYCL2eYI
tazHLBNv0En+linkUYeQXJzG/yZ5+VaHfXibN+iYnKWmUUeE4DG41mxnp0JVerva88stCzWcEzqV
nGfNnHlVy2PHYRcunbegG085m79c32mDv+mUJ3XvdCIthYzn+kiFtQME647M9R5f3YXDVurzD63I
B5luHZOTMxlJQWoRZxZY/arfU949Zy3koNt+38zRQ0buKmoDaPQ1C7+UhB/BMHxIK3UI2p9zXd6H
Fj0w4NLnTfEbw7rqBCgzsqV9B1nzWLbkjLbSU5uRJ5/1t5m5juVcXMvrynaZ4iINw4NDSHuaGnvr
RWHIAOpwTkDTJQBN8xQ7aFIryPCoJnZAO88r97YUcw1+qmM60xJiQMQRc5xLl59sgVKBsMItfRvT
6NopAJq+DnXwdIrrYO7rHbG4U+3DnPq/r5u1afz17+9C8Jw3xVAhcxRbpbtXIzv6YgsFZAjM/oCD
3g3dlEQVSF1MMVJIbbmz3J5ZB1YuHuj8aVcv+0bmpP/SzSkwSD3kBP69/pNMBqsF5ctktzPqHRMQ
YD+8Od1Z3es0bSU2TINrl/rC64wC8jnFTYpLt/inEwwcj7egj3HL/inMv1sya6ZQsgixZP1g35Gx
iaH09UShqnl9ZQybrSPNgnmx6r4gUwxtkgLvFb/cjV20seymwVczeDf3jKaNA4TnFNuyZV9DJCIB
lOfQE9i4xcM/SNQPzkYdVcZqgf7zMmpjDi4A+qUjQX4Jp8rr75GCS9uXMSAO+yKzsijcne10c8V2
HFieiuw8z4fJ7RC0yK7fpVBN4AnNKxtntxs2wXOdp2O0Ct2p4iLnaQUhy2pg38GrocJzFRI3PIKz
0kObHqn78L6Rgven0obWyJGMwhb/oYAOkl6b9qyBzinOhMMioKiyHyowPKKRXUbDOZ/ayv2UydaS
58iZFp707VL6D2Mb0v3izdN0RDX4MtQOfW2bRf0M8pA+5M+4dHp73k024ManueH2ryK3mgmFGOX6
sQtZLRDddbXKYOsKXYTN1LnZYWlRG4Joa0ObF8Kc4b9lAvvTrhjZgkZDW6r5MlIpmt+uTbIew+Rr
CkS5RVvcoe+uCu9q6NnML2oYs+YFihmzisECEvJ7NYtq2PtDhad7LqCL8rkt2zT7nC5MlseyQYPq
vswi7u//j7Eva5IU15L+K2P9zh0EiGVseh5YgthzrazKepFlbZIQSCxi/fWfR/Sdr/u22diMWVkU
ERAkwSKd48ePe+MnzN2hi2ylx40JJfJlUPGWInNutxJ+su1jEKEj5ifUvSI/SzDS8SxQqvs8NISx
L3CHn94lTFHcg2fjjuVSAKUrZVvVYWpNOI2/ugndgI8Vmr7M4wxH6/jQsAmC08pqXWfRaGI3W2a6
xWloQ613ugpDWCb0zG55zbqAQsvAARrUovm1222rDHQmvcUBKXmxFS7d5kMD350tIcAl5ijex3Xo
9mXTaE5LQZIhzBOcWpYKZG5rUdWsYjkdw81kLiidVzNNsS5GcB8xZExwO+bHAY1G8W5cLQPvqPVj
naMDpJ+yrlvtmdKZemlnZRulvCfymwuHKvDEqmg7Vwb0j5x5ECV78cbaqfdslmZMg0TXLfotHLQs
yJFG5HO0mMjFaW0nmTmVTvBjh6gKdqvuRZwimoTcM122jWVGG/RCUxUNXkGpDL1MN7GPJyCcF5ZN
U7+t2bIJLlIbUfQu9jrBPTb4SoV57Kpkel23SESpXEAwRIcmTXpodVIRFG042m3fumvnZU3jiepR
j+hES+Fb0U1lpGfMN4nqR/3qhF1t6xQ8Ubfeb8StzQNZE7FAQBdNJeZnJJM+yS04vmshcQHRXbSg
Mx8K9kIQUKP5+EJircIs7swS5c0ahtUOylGbm9qer/SBihkunJmCo9FWQAh+Hk1a93quD5r7cbRz
IF0VH3XjQDuDJW4IpR0tsbzW6Kg8DGuo3J2rdPsZTtgvYUeKjfkJ8Aw36E5RPTXik41r/krmQHzb
XNuqL7aNm7otKrvURhXzMAX1kwxZrX+hLEnCArJKXjym6Bn3w+NifajapXriVOhMwT+mhWy6decE
6jXVSM5t6AZTqeaQ0nPcWFXD1VihSQgC6OP2aaidZnrg0CXnpWxUw355HObXHU6H3/AfA2yGunwD
8rxkSgwTyLgNAQehRlPHdGSWwncZmjMT3TW42cX7pnrVnTFTx1UWUNyqL6ZXmJVQmefrFycJuXwO
lWa6WAX6TS9NVCWqbMbeUztqJzWrzFq/RgfQSocAOANVkDKG2ufs5xKBTFeC+N808DAhkCxpWhHN
qR/1uj6jVMOhPxlH3C88eI2FebfRJLxUjjN/hDrW3cGoLfdhVy/TGQKHayaXZw9C0CsecA3AJEgF
W9PN7x82DlFoOTwpp0+2ohpp/C6hukKzUIehfVx8Q3/MoTtADmTdhIJ4mbbVnnsrbApyGlSZj6am
NxVMbp+FJPRS3cFZOEokPAoYIm0TxQq+z7LxS3QPJ/WBjhGcnDDrfBsXeUnmUA4HsQXJwQs6iod7
afwhTeJGv0O5vK53MlAED0nl1F8SDyc4XSdXPtBq+IFjUN/I6ovvXuu2+smoOIRC3xbCeArSbm5U
OBsE3I9WxuOWIXkma27balFPta/c9loj0Roh4wxWbspY3cHDw8QhvzQL9Xew6r11CLkXOOkhCouW
cJvOAXx2e4yr66BFqqxj5x1c/Xh30aYnOHszJstsq2CImHaGdH6aQH5qTIUaWJLprZVu2mxoNE11
aAaWdXwFhawfR94c22Dt15Ov7NSm7haN8AhH52+ym32jdJk0tbNmHpUQcxdOjCaKCGDDcnSNTy6r
rxYwNCAsFGYzslMKJ0zi2aKDkhdQYumG42lYODTsvWA22IuAX9HWJ6NIub+tTVpFzPcODVcYHRMG
hDzvhoHHWQgWf3yRjdPhXtlWnJAgrLYgDbkJ+/d2Gzv5JVqFoSkGO1rtWtI3QZ6Ms2fyYauJyrSf
1P1zzTe3O288BAPAgZWwhw5+9EifK3djNx9nFldF55i2Sv064jIfNzX6B4kWP7ilo13hwXEFIxkN
PG8tHU/GLBOtdqqyg4Q8SQ160dzPQRxO7xQjeQvt7bZbMjNrEuQrxQDyOInGmEJu2pCjoQ2j5ebV
LSiOczBnwJ8IyYUXRySNrbfW2SJap9mDRLpWXQrl47G5uOs8TlkzTiDhTz2M0iGaPtsvskVH9tmx
XNILaeNkhNEFLjAIDpDT/ZiigToiByVu8p94CBgkhUdQ4pfLstH9MCJIere1P9xmRTE7JWVTH2Xw
ZNfl0rNgucI9DKKEsW5HP9cx6REpQYVvflwZHI1SbhOcUcqgi/rk6EVXD/7miRC3WlOPaybIPNfZ
1PaLLQ2kg8WxjyDxloeY8zH3Vu265BjP5PqlBm3byVwChmmGu6mB0Qmf0Jusu7Bme7hUYAhG5bz2
c5CyOD00fdPPaRcHeN4iaWd2oRPihVsfMxplejxLSL96z7Mfql3i7bGBBlyY4ykVPQQQGrtCjH5s
2xNydscreq8HhQlPef2GTlkIelEEguoQJJaN5zrw1+Zxw6zs/HLtAKYWbWh1c3aq0YnRdU2gU2ID
FKw3x5nIMRjIkIBuNaAvHEez/Rq1j+oYkcyTuMZRvO3CdqhlQTaYHD5EDYTLd8rgjgH4TlqeSQd+
IlBtdOYql2j6oOnE6PQVVOvKzSviymhXyylcn6Hx4gc5lE7VlJFpgb6Iz0xTZ7PTRdtujHpZp2Kb
B6eoIzXS04JuJS+jLEhorkzSJekqPEOyeRy9JZ+7BFcUgVYT3thcpt+NDg2exmb1l0tn+MDLOqj0
WLat3XDP65XZgmAab9LNky5NW45idamapQ5ypuzKvwCS8OD0YCy8oaKtcT9T0HDtTkZ0NgXc+gTA
80h1Gga6szWniMMkIGgqekLpZ/DLBCwqflgr3QSfWGi9B86aWl9nCd4TZtSt+eHD3g5mfFq28NCc
Fs8MJwuHmmDHMCpc/bA2XbqR2nP3TgCTzx3qVWo8ygkSa3lVu5bmmLzUyzaQKTl5oTc3aeLZhOR2
rbaqWLypIxmiAAFDA4RQTeFL5AZXmETUURlbCp5F1QZGlnJl9fq1hkkwBEg369AH2DWvE6T/k4XD
NNjO3qGbI93D1LUxdhf7fhU8OF44x7kzzOvPTk8+tALlFu6RmwwYZBcSYZqrEsf0qad9efYpd3EA
Lgl2zbRBLA9u8TFDd0jbhIWC3AnLMLlYVtgWE28Kl9TY282DiDGmbkH00xMREbB2tswtRIuBIR3A
H2syNxLWLehaQSivGZLgvW565xvrEC6maxUZJ1sSSE2fmKIsyWc69mdEn24J/xDc1tuoLIw8Iiiz
R0yBnhRbCVMtt3NJmhARLWnQC9gGtOOyeEfNxuhVDHCXu8SLaFRG4rpLrhxRVk1KgRnEeWYtUjuY
EHfTYxhE4kZoJ/5nOaoa5EjV6AdaO4H9Pm7RwtNYBWGYNxiY3T0qiAF0/tClgbigJrJo2VRVcJXb
MBr0gHwwEeMpESn44F6XOSBSIBVsdM1SPoHjctjGyq8zlSA4SmNERM9VXBsPFhNKfVDEzl9ioeZk
r2nT11ldt3NQstWbL8M49Y9mVsYpMaAP8C+PbvfZVE9zVPIodJFPxZXgZWxMO2MY4h29Ku5OwzWh
QRLtyDyu61PS9yr40FwMPxY8Fr+A6cHHYsZdCFuZdeFz1q1+3OYDg5xW2fYgd567MQpV6ePwkwfq
rvQaLK2PcVCO/rNr2PxhN7nochqiYEmpAHCJBs5WkFwDatc71Y6a7+pwQfpBtw0ykq50IpKtcbLN
h27rY51FUrbkk+7lRi7+uMBGAKkSCL4iaWmb8WrGHY6pUt/EA0JIj+Smhq5s6sLZRe8C1QRD3vdN
Uu8iXw/yarhhKocOXtgWIakI27uwd2wugyW3mQqKkP6p6T1/ffXRzLMeQPNayavHu274IdZh7T7J
Wg1RAXeqcC6ROnjhAyIXnfzqJcVRolOH+GtarcsWPoTeCJBhrsXWvlSuar8ReFV6X5cutP7JEV2U
vJvVmhmhIXLYjNaVmxQJNyI4RrOLybQ2sETNjOPOUOzXG4FkoqM5CR6dxHE/kEMim9ddp5KiGrTb
naDbPLplBQ6m2i0VdKhvcuRjt3dHInvYhsK/Cbm+Jn3moAG/ghTaFgYX0qEPb795ixmu7YKkHmkk
bdrduql5BKIRRhYWweGocji0KufQWL7BosAK8Xnbum7JWz9Bj8lowefOvHAg7TXGKOnlzA8i+rxo
12kzTBd2hqV7o8fHaKy6AgsQY5v8sFE7FkuS/EJyRudCRzXt9o4bg63XzROpnxckpTOyhIWJw1ST
iCpgNKtjdz5EZ5MvPgZUqVIASojN4qhvvFTUq/+zhYV5f+iM422HBgMRBFMcncg1jYJmmM5bqNtb
Y67q1vlnNRMoCfpL1T5bmKN8aLL5wD/EIrZ0oIH4MYkqbvZByN1PqgoSL3Mml0FeiKxIhc2IcQSV
wWgDUwp/qs7N4k5RMcDJJX5re2gTH+qWQrzZtb6Iy0g5HsI0xnXwFsPT3UtbJPxVXq2uiOTNnyRI
Bgwregm+OlYo+i3eOuAF69SNSIbthgL5qLxFFsBeiEmXuqHr/9I//j8Asn/vi8TxqUoygzZM2JTu
o6jp8g6YeDZEHoUmlNc+arOFZZz4/5up8/+ECd5Q1L9ggj1piXGbvt0vSLRyyNFDlmOx/6xn//v3
5T/4T/P4B/Q3/Nd/4v1306695ML+7e1/vZoG//7z9p3/v82/fuO/yp/m+tH8HP6+0b98B/v959/N
P+zHv7wptJV2fRp/9uvzz2Gs7X3/OMLblv/Xlf/2876X17X9+ftv382o7W1vXBr92z9XHX78/tut
JfDf/7r7f667Hf/vv5Xjh/3ZfNTgLPyxt//+ys+Pwf7+mxPH//BIAPeDCKJMSXgXGJ9/3lcl3j88
L4TfXkTjKAaOAXAcGZwVv/9Gon/EJAy9JIDhQeK6N6rGYMb7Kv8fEUCQOKE0huVgCPLafx/cv1yd
P6/Wv8GI6NFIbYfff/Oiu/3GnwguJWEShTiOCAcHwcc4/tt9oeZGTWh5VmXQ4U7XLekwmQKCFPOz
k/xqEI2lbkyCfePALqnZTIoy/QEo1qe5hZQewyRX8fEhDPur/KqdRB5ssj2w+rqwaG/W5gyC/7eg
jl9iRyNtHuX79MB4/FkDBgX4qyGdbN8qra+V0hgmIssLh1mRj2TJhDvxVACYK6LFP5rQu2kYxfm2
IEx5q7n3E9DJZfXYToxB0YhZYkCQUzrVfobOuSrrDdhFQsOYaUGNjpt9zbHDRCI6gAOdgPwaLWtt
XsOVPm7kpRoT5NvjMKeUoNceoOQP3aIawz8Fof5u5vCrkmzO3dJ6ZEgdp848y57jFsZI8CNAJaWp
P7t8OHXhXAjWzmXrbTTlnvm2yhC9RDxjS9LkaPV/pm1j0s0NTBp0URpEHWZmn+Yj901B+DogdnRO
3TL+vMkjstb6yDDJHqnQD0cPUVaHmBkgjPS8LujKIN27NNNnhuADnUrr87i6h3Hwr/D1pA+BrtiR
SPQyoaiXicn95VJ64jJJ0DvlvgZXx1p0dSikEWSMf8B7youQiC+VmA/otLpoFIgBsi6nsX8jc7xv
XEXOOsQJ6Kq6ylnMbY4sjiAi9js0KtY2A1VaDEH0CxWAXR3ZIhwXVQ5ObdCbEigkworkaIJC95D7
bsZ2SsMhcPLRM3Om67jLMcmKHbhQPWSLZntw4kRkLtpD0vYcrr6TAVw5ObMomPQHRE5ZqCD1gTkn
+SQgRp8bBrJi462XpUYyNgzdF/s6xYBDBpJ8qQOx5SKcPi8TPzkIcyrZNOnUDM6OFryfeT6zGhYg
mMV64ZWsW9rd3LTPEkgORWXMJ+WsfwRxBvwhBd6WOUKXmxHi7EIbmrX9bq5ksp+73bC5W7ZF1VcC
Fas8nOZzEomDYBMipYSeFZCYNFn8l5HKqQhQC8oq0l8XHT/44nEDk2kwOSCgh372j/DtK0wPlbO5
TqmPksEGr4h5acSV3/Kbbde9UeYOqXEClVruyYItcNDrg1wzzHTGtSqTfvKj6S1kU8UzG6tbvyI5
+qwtRYCgBUoN7+BNxCkK65feqEfQn64vNJRnNGiirIbKSxz6PJ2CZQ91JH0MWmc3MvclRpDj2RPr
7Ttv5GUK+h5KKDBh7Jq9guVMiojvQcYOOHnWHqpwzsKhpTtVTTQlvoL4Phf1eaqepa10il01ELwF
4aqt+ncmNpH7CJ0QxJHSW+EkGLTb56a1ucDNmycSlUzP7kOOmdO47XNDhjoL0eiQ+f1QPfUE8NJU
B5BflvTUQ94Rdj2Uw6Z3qnezU0VpNfBmJ+ewShenmXHT4bmKvbFCMhYt+w3yPQFVUCyIF3a+ADX7
IJt5GerlEEFBi0XN9xqlk5BOLYraEgUw/wcipxS3uk1XJcYs9jnIlHIsvDH52FbA6loF8kCmGXWC
Kl4Kr1+mkhMklIJVmbBr9xD7bgkBIejuLAySWj1au6tmKuNxfQg5f2MhBIU8PGx5WLXIDBmZd7cg
thvmHV/FM6WOAarnACDxg2OvJpnKLjLQeuBnk/hTwQCllX6wgqVaw5yztgBrE/VzXeLvGIdkGnMu
cm0x0scoG+f9KtA5NYzPFUVCvdQizpUzFuDA66IB2BtvDIPc3OpUj+5R4ieizLNduC8udnDVhQqU
+oV0ChIG81MrzQp3sm6CTL4b7NUKLGRlzIdTYJ1aDOdjwJb3qW9I1nLuPLau8mELCUV/qFLDkifZ
LmAm+SlfwmcHLpxvUm0YdJ32p52XnfTQnXMjk6fziDIgZeoEUjFQg2jPeF99gb3bejJqHySqzpzF
Gy4OB/VFY1zPIhv6pzme2WsH8WWSrGjN3IKfOiLXBSj1A7DeLuVAbFDArPVnzJNIGn1X7Ze+Bs0U
6mch8cMCVWIvdQHBxHE47rY2RCJdoTTkDn2uR0+dw2YV2TQ08pn77lQanWS0ov0e0Pa681yCKNWn
a86JTT4PS/06yCX5ucxRnsCzaZ3j9lkJOBKyQQVnZ6DRRcoAg4HjvTHqynPjNed+U/WxjfWrbH8J
YNwYF6psW6YaZcvR5m7lnSY86k4tYHTYJsWqh90o16dtankKuEIUyL6OTM9lCOtmVGAJYt+gmAEO
d+5Fh+rgM6szkHsAdTSdRiXQx9wlctPjHHUWmlEdATrSJC98UikKVU3BR/9tXOMtf2CVPgqneXLW
6Rn1jyBHabMHNMl7DGs3y0jYBCOpeEFr0XACghnv2goggq/hLQSpAL73kTCc4dkETBK2kOiOi98U
xs3CAnzqQlHlJOLrV8A2xhLz1TAXyYW7DBlbY1hpJ9z/5MUryE+dP+bt6H0NNj95noR6sQR9iFs9
f/jx4BcqYfK6Dcm6X3kN93g/Bq7exetLHfM3optH6C6YC+38eF8rPuYByo486csBZr4AoB12XJxZ
7gTMlKXHz+062Utl+8sarbCpXSsXJXlT50OSrCXmLDSIOlGfmh648yTjuRzNlneClZMRPvKr5g15
ZVfUsDdOnXB576cZ4Rq0wb21fUDHDr96ED/fh3T4ECpqTrFEhB8T6e4Mci7RcfXqJ0BA+QBEAnbM
bQqH6+lgAc4DD0OyBxBoOzmj/92R7fKIQAw/QujHMFqvyyZ/bSEKmf0GQeK43zlTPF1AIjn1Kzpb
J9eTX3oP7P2JoGs68GkL33hRPaFq1qaobC4feqWIIydnfmKd4meCWQXjPH0GJmsvbj3Tx1G+2WGd
d+FMRKbbXp1B4sH41HN5wgP6imcHin/NaoCXdV8RNQZnwxN/H2/kR1JXB3RXxEcLTZuItGVXneiE
CRbnOvNJgPoU6srlDS/UgfshW3Htx9lN1aJe6z7cDeSGayTVIyVIgQkTFwgAywJ6t8dIThjLG1sG
KBtZGZ4SBVgmEbhP4pyLpaR9+8ml/UPre0fi13pnVFTohO4q/gUxyZC1GjHVguOeF3ppQelZw+6b
6WCnCjJCW0PUblTtDCMrNqQMTg1jFz8sofcgURuuquAb9Li2HJmsX7ibn3uoS6H3iMa56UA8t14j
iqh/GdnwSnA2UCjMq4nsm3WzmbtekVzkYZvgAQZSnBKo4acDxKs2Y95rXZnUIx3gTeu+ytH8nKle
YHDc9eU42Sdk7OPZAxRYAiKHFWwoziFrzovVtpTiNeZqPt1fEkN4lzKLJh22Vir/y4f3RWGCmWV/
X/zjWyhoXxPP98q/bPTHmr9vb5jEX/F8OR63+Md97R8ftY2dT3/5+l8+vW/VA988EAy6Zu2GY3d7
qRIxHO9v70ub3v762d82kQJod3rf8M/v3be572HzXERlf/vOn7v9P62eiel2aoDXKoLz5jgNUh/V
ZjDe2tvi/f2fa+6fiSpzNs4OcGuA0w1cZfXxzy3uS/fPxho1z0ajewpzXurBBKRIQMu/7/H+ghZp
uBjeF8NmxjYYklFXq5c5hU18dUv+vB9d33aFin19tBM3x5ii1QKx2lc+8/YwrTCfu+9gvB3FfQka
gp+nbupS0KgQf86kOSag4x7vSzDawxLjFIpNPgOPzifH+0sA3Gg3T/3n+59qesYyFox+2t/+qGMm
nJTbMTg1H3LApiPmWZjBCbBj8SBELRA1msj2yNHMebwv3dd7W3Ar0d8+vL+PAN/uxxjT7m3jv+zi
/v4v+/lzvRlQGx/AJkFBY8LsNAbtcZSiO1b9fPQ2rssVqqSoLt1OgI1BKsjqNooyNIiD0nK7pD13
sB7QKHz6bu/vS73DJ/BVIJp5/+z+EnTWoEAJ8La5Xw5AWyT3J7iUNqs3gWGe38/B/UXezsafb++n
qW1Sr7ZLOvawor5frfvLfd2fb+9fCmRr/rig7XabGe7v72vuG1ZgfWSMXFno5wzGmkXtLDcW0bhL
eiqzJk75ihIEqDoviR3OoWouc8ceAvIhE7LXKGSj+pO6mhxQDyv5sO6RS4KcjVRGOTs49uQa8+uq
L5jAr6CEYAggz+TGotfm0aXeScu3SLm5cpMycsyxFfyAOsxH9eQ68OeV6z5xY7TjskL0dm9pv7OB
KSMSluhB2QmIpqhdr5FqtFOBYfChDzrUs39x/WvY5K4JUHWiIBdQ/Lp5vrY8hoNCfbuQ5SrGXacI
sOwQM2xV1MkDoOq8xo8NCjhJZw28nStbOEs5o6bPUQHij6t2vti+e0fh7WlavjCX7yRSXlXrsz9G
O22GEgBDrqcOFe/mZJL2tAd197RUw6MdEQj6fanc4ACrVPwIZDD688yBUI/DafbpfmPDERDS3gTx
ORyWPUple1aR70uzvo4seJ/lrdr+Aez+oLg4E09dMaE9jM2GjGA5TUNwDJvogEpW6usb/BuAOmb3
ZPX2vVkQqC670aojcH6kBFdg/3uFmhBRz+7s7JzBIA6IniGs+WlqzBPYNEUruv2I/DG1cnpBHHxR
zfZw+wHB8mYVVHNBHnKT87hEB9PMcPMlL6Hvf+oT9wFkgUePeVDXRQambFoJ+wx07qR9/8fC+cEd
+KlWI/7XD208Xlo5ZiFgbRaRxzHeuUYcFtuV7ox7UlJcpsICjDGF38T7ytt28WWZ/CO19bmGZHrt
eGUbQRCr4/tpnAGX22Nk2ze03J8MCoChS/OAyNKDQ8+6XKEXepKVtw+aEO49BIjK8gRjlqtytyMK
WccNgi3Jgr8ebKf4M7iVpUEUAE/ho0M/C73uKhSbg5hdnIburBud/MF/AccAkoLo12PIcfl6QsYD
QsUnZ1J7GXsny93HTm0PY4V6JA/xY70C5NCd/hAS5Y+V3uRhimGECCGMzxdcGHeA43mZJM5+C9gR
LLMzjfWl9+uzjj2YGskL5KxPJnpdg/WBzRXYFFHpK8ANg/wCFaTPSwXeIYYau9aHMfBOUDM4tqY/
d5B/j6N37fg5nkGQNoNuTsFuOvYzsAAnsyw6TWjhiwL+bLwIQtZvwfLNW8GkGOw5krwUi7cTLQaf
Ycz5mnEfFJRueHQ1x5gpvxvpXyeN6S4OD5Z9Un1zcOcYjwFCzWU90Ru6N9nj7AOhCE4u5N6qcSxU
OB22in9FnexKsQfAB0fs+Z0u9TMy6tRf5jMDCojgBbSq7ckZ4iN6wK9RE+e24k8TuvXbGj38/WFC
U7630IKS7hr39s1t45MLf2mIYR5RHkhbExxt1D85sXgZ+bjfZo1Ya98CVQlbjFaalxihkJSOj2JV
V6Xnj0j82iw5VZ15ImY4jirDqd07uPnCjT+JcXqHetfJi+qcdA4kuzzswX2TgfdeeyDpSvcybxCb
jgHqEfNcu+xTJ9YnU9HPCRhK0LpGws/21qyf3eleCMymxc1aa+A2sJyU5vvaBUK3AHLkBYvtg9Ob
VPEZUovfxTK9xY39hLxhT6BjqSS4deSMOsNBxOZs5/UyRfwZzLPDACwk6M+aI8ea1U7X/kHRDcQ+
jO5V8Koc++iBx1Nt54XhFLv6U4vkQAGBSej2eBNEAO34pBzyGFVVyQjf6zbMVzxvtS/2dZNcpGOf
RqkLNUKF2q9y0akrLI8fwil6Rvj6yEj8NjH2GsQ6jbjem82i+4LsmcMu0Ch4peA8ma65dCwpA/CT
NpgMcYhaqiYpWt/doc1XYHxTl5Vl4XPkir2x4mic5bETE4BRchCaP0sdX0PtockJLCAxlA0DIEn3
AiG/W/Gs25YrOLpXSeLryOSlmtW+jmk5J2NqqLyAKnlag/DBcfQnX1RAxetgF3knQ1WOyk0unv3u
Tc5dPoRI9HxauG69Czy+B/1r725mD77SuV7enR7qYc1Tx7Zj68UlgwBO5Lm7+y3uq7dVioe67TOQ
n7ORF7glD54ZMcoMRThVeU3sbnPXC8FdAJIt3Fe3nA7vLBavcosK1PEOANLTetPP6Cs4+MYtZxpC
DW042JeqpntQLtDpjnETxf+G64IVprEnGB8343xyafTcieACvk1pErtXZs1a5maWDkdSIy//f9Sd
x3LkSpamX6VeAHcgHGoLEQhJGWQyuYElk0lo6dBPP1+wuqa72rrNusxmMbO4tLhBZkiH+zm/OlN1
LmGViyI7CpIrkSS8ma74FEnxZqX2MZb1QV2WU2WXrGmGbdjV05Y1LzmIIlENO4K3L8wPdvVTl19V
M8q2mHnmj86H3b/MxX0X7xzGI8yh2aLoMkJteO/cnT1HwGm6fSfU0kM9el+7T+S1A+xq981oPRVu
89jJ8potBLgi84gHPdDyO2NGzNwSTsUcVMhZRNTpS+s0P5o29onQ8+NUP5vZdjQd5aSv+cVhP1nX
Ud5g4YtoTFS5doh9PJqVFALd8Ji2DMq87VI02gV6rSzTQ16xLdp3Z6vvky7baWUWIbjfb8pOt5ZD
TDURR+bQnDPTDAcmHllhl1xQGiN2G580pk7FBiWmmI6Wge5QPPX67G8OMcMIVstCREhbwlkvw1Sp
0W0vB/qxvaXCLJhBJ0AuU3b9oTqr8UNZmNFaHLPFOjRT+2ToiZdU5YNwnt3e+ZO792Iw7xWpHoVa
7IjSD5Ak6u0SxuXbSmqJmqoICvvISedAVssJYHqtVjbgzZ8Rx8LGDrF+qMf10vbi2M3tTxl3v+ia
S3FcNMou5IdOBNftj91tD1/DlRMtdoedNSXHtK5PN8GP2im/6CbDzH4sSrnrHMmI3BocfNmVy77U
cK5mAjwduNJBZFekUVe6EUrQXS0ov5LDmLLZjU2g6e3e3aRf1x9OUiOXycIK9NyCRjWM4qLGfaRX
c+A68a4ptwd9Z9jIM81HS6onG46mMeNDXfNCYxrnpNklVRTb8sFMi9PSQD6sy+8x354spTls2mte
9Mc11SIY8WtmbWfLAZgFx7Ryyzdy9ZQqxbEXuBcM84BiMzQ2ezejcgYBA2a+izdxFsOPemjPtpGw
HxX0EnNYVoaPl+G4gnLHynJAH8rGzp7SP5IziPQAFLuP/SQzYXEGbxnu503baUzfVdJ1D4uBFCeO
sriIdKsKhML2XTwvlRYlSnxQk/pSYomq0z4AcHoZRY8CsI7qub1HhY0q/mVrhvtFtG+Lmj47sQ3e
me5g9wLHtpFVv5PAGjAZOxxoeDrORbx8SrwezXQLJxRxikqlzM6haRrz6rSXPl99NYH/31qeON43
b5qOVyNO9rqwI8v4As0LDLU6r3l6MvL1KR3a3ZYsZx4QKiU5qgmXShEUdcHxOUeyghLso6SAaZjk
Lm2SaLGRzLhzMCxwZpbJYEjdB8IJWWVIqxHPIDKucjdYnXbXjQ8lWH5VdH5tKYFpLCfVkafCmXfY
HgNzULyyyoKiRXelmZTyVUikMCxc94KqgEGOYSanSEksPAsIJuuNIQpoMeyClWSd8wWDxgBdhfwG
GWQxyN2kIk/fbKrX9HlZ5l3PZOlE1pE951HWtJ7QrAflpWSkV4q906lUYOsRTREMlEGNz3QIhpi6
ehzEtREoyxGlvYdTNtoMNUSdCe/TBSNvvN7W3cwgKb35WehtaCxGaDsnU2Zeqagh+vgwNt0ILmxK
zZD9+AhSuSOpNBAFohxeYFq2R4xNjNEYjtviu26Mq1XbSUM7Z2Lb3d52uQiIh+aAjO5Y/SGsehfL
+9jtfJiwSA4RHo9I2P0+VabnVEvfmgaYtVXvO4eygeIW0axv0jW2hRKiawqJogkH5i4t2hCWpuR9
lDttvS62vet0uCDZI02HR8uV81jR4PS8ickOFEjG0S5DvC6RcC9rPxxQKT5o7M+x2O5tNY+moo/Q
9Z7jVUaleU3q5SOOt9didI9q3/9oq4fx1h6pxnNJAT8O4NrueIzV9X4mV2axenBKcd+I/D7JrAeL
3MoaZynzMjhY80szDbyPNkB1wtYuT8Iw3pUuP1heB37ea0YUmxuVbx4p6G5hnL0lnjxjoohKLawC
t23MCkD497mjXhTLBdMoAwtxcTywt7MDYoUhITAL1zXdUaOce3HS+iacuuxitjC+GrJ69MMJboUG
wwbW1IgWKM30/aT3USuGfSuLo7b20eLq6EXbgDGVUVKiR9MXGhfrCRBlL2qNUy3za7ZmI12vokMv
qam7EQn8qJq7WrpeNb/HthEVejQWljfCGuiWcTez/dbKZdzwtJbvjm4cZg6sbRQ7tMx+hruqt0Bl
dIOkb6QAdbPLWxDUfglvX141KEHjzr45MWW9TT2XR7Zv8M50U2qC0SoPSatjA3M5UG9TnNSdqSAZ
pdKP5zgmER/wp8Tg57cSCrHBosFZbhbNMaurXA2/b37/SG931tgTAqfHOLM0BWNctqri779/hRTh
Rj/EyhZaRHZxdqudP4qmgZpLMj1aUfN9wx//CQ359/v+KxSFqZq/5MgLQTVP5Q1Zz1QkqULKFe8o
lIuDOYMO/R8ArQOXx5XFRmlOQEna2h4oaZZISrGblBHZ6TfCxhwXYJlv6AYZ/SVvGoe26R+Yz/f9
k0nzbqE5DdRGCZnGtEArmXcDY0IOSS8dmo1qfktshJql3W4XJsZbL8my+q7STSSjuM6ByYWMocM3
82iYw2vVxArADiWR0aryR96eKNvi84bZyhuVDPFbnKp+ZU39G5J9FmZS28fv/00hj4rU0l67EeO9
TNGeglv1bylTEQOzK8vD958NiYisJY5E27RI4Mdx16v3NNba/TYPP11Bw6Yg6j9I9PpRRQ21W2Ch
3mzUUGvvHFK6wXsbp9WLgq/Obs1tj1mqCUmptA+SqcduS2/RG4rxVMiSesXKMCrM8WHCH4V3JM7O
bT4dVpCAZxVX2kOZtB9MEIC/2VwuioqIN6MSC0fcnWkynQm0sYg0UIoyU0ev4x0+al31XMymEfZA
BLql7YplUa7GOvzR51VeUg3TSmXiqcE297O0nSnI+/x1Lh1135TE1i0VqrVOQ+gX064OWhsMenwe
sThhugtai/fNxmcCcKYa0Gjxu1hfpx65vwtXdcYzqjBDQ/W65LyqXiajKTtMdQRSUNPv3JBSfyI/
SYM8vXcctAjhoJkQ3Lt1JtatBLpKfPRCwQz40aIqaBSOHsGG4epR0taEA+rPGxnKzAY+uuoAf8n7
nsyD2mwPRVsDla2Htb9MKDLKPj9tXYy1E1lOvoViZKBW1ewG1AcoaMPEFv5tu2q77ljmj2XcQBzn
gSjnw1jitJtYC66yaybpW4wO03DM6+7mOzINVUZItXpIHE64jpQr2t5daNfqOizh/5Mt3RU2E46Q
VCogN5nthJva7yY4FcBaoMB1X00ysv8gqPThVu6a+TXm+jYH+eCI3qu3JrQrLDmQt03h7kh7Ceo+
CXK18lIlOyxFSnCuDJrkXQzL3ugYCCFkvy80F+cHTHC1kyk7pF+/48AbegQL74bxAMhh/qzinwxe
tDQcc9lx5VRVD1aHpXs9JRooYFYFs94FSvui6afWuMRuz1d7VNZwgY/N2J3SnagA2XaNk+/Ua75i
iLj21gOvhY9BFi+L+6b3Vw7EjoJlBkRD+bmOz0PNzq695dlNwWKGToKvzrJ3w9p48foJw+qXqG91
8Ytb2gu1dNlzz90sXnTzaCP06pMfJtfVMWvSfbvJ06o651pfA6OxUQdZiqcHiM/9zbWp1IW3LsNh
acXH4qxHcOsvGirDA68+64b7Ut7NhnM2hRIV7f285KHUhjdqJPAVIEaCdCTqChm/DNo9Y+O8AXG/
3T8gzfQGB1lU9d4Wi1fucRH4onlr+DBvZX5aZHyoxs5WdLpAUXFBGv7Qa/shn/cb7BVKs97mWRqg
WgWTgpOPj4W2wbAaF6t6S/SaK1t5EPa7Sq3STKdCSjoDhK8tak+6UAPrcJ3ZV2e9mZX6Exbwo2N1
j2udRVvKqAmmrHnpOoYNqKwjDg3su7pWFHDGxSW6UzQGDXcZmirWuk19TPQZG/apEW60FephY/mP
XXFwK/dH3muArsspW4ZL2qz73tedIbASd+dikrfnxrPojNuAbaYQ+5ySz/L7dJ+hkYFDrza6a2Ss
2/M0frQ6XqNo6F8nNtPk8XZpa3pUMrxucmZvQgegXlF7JBpGyTtbucP2423VXWkFKMiy31bhz8/t
4itzKFpi8Q435bTlNUkwli+Z89PJf07Fn5zrQ6p62NZVZJjmfe1wzeDsyug41hJoZnaLw0T9vWoY
UanR8wEJ/fhiTPMxk1y4arxDyLWbBh2WBHdgct8v2wXr1BkLcUuFMSnxTmZZdIMaFGG+VbUSFjrE
SWHdTe0Ymj/x92s90tUcYZLiG7p1SfThEs/OQbWbezfrfuGkVl80u39HjQk/itja3u6w4p0boZ5A
a2pOi2nsn/u+9AzsULQfl8Wog26htktmJDMmqzm/G9EyTOgR4P2DNtP2dsagJ+epzC9jxUYup4fb
/OzJfmHwZ1AY7nW0hiRgc/xkLID75BizPNr2tLCFmeovGwhW3rTNyrjS5OlzUPaVSYYv0HJlYRU2
J7v87drnysmyD7d1Zg4N/mDWqJ6WRpyUykoDtmHA1vLibpb+W1MoXWZX0aCK++QUN8jOC0RmbzjD
j99/YXXIcXpXtM/NwrXiYI3yZ1Hap2pEjGXrSXssJ9sOB1g6WvTYovqO7Wvn6OodwwqfrTm7I/vH
enJ72USdYTnQ8233sxliLDtufwUsLy+JqrLvTEb3syjH1q+wv503qScv9qZG02q3P9Ohe3YIiWVW
r/O7zsrkKRlM5RHg1kKgfmjWFNNTrZTPfV6Xz5k8qUvaPX3fY6pM9Vw0Rw2/f1dOlnNuy+RB5USJ
NRuPpz25F5I4aAtut2jU3Iu0lMlfFfMXDNQHebT5sCu3vL3t+refGALNk1ztLMqd7OooiMC8uC/m
o3P78X0rUYo7w+zc/ajUM+Gu5vTVrwnsZG4ZR0tLpS9aF9GZ0fxpa0C4VVWQmxr6ub39+L61NrHu
lUnZ7My+sej9TUSBQ6+wzfVoQzL3wroAWRDTeqTIZSvbhqnynVhS5ZYVKSyAoIpc1id7TMShgPj3
p2rur3WcTBw0SkRp11+/76IAPEz50t/n+anNW3ldDLsEMEjXw/f/6gq24mpxbfZvfttmw/Vb9fx/
W/d9yX73jWy+hv8s/P4nrfj/R+pwzdRv2Rf/vUD8nq+0mf52GLBZtH/7X38Lh6ZvhvFvjG77VX/+
R9X4vz3U34XjmnD+clzd1kxhIvPWboGSf9eNa8L6ywFKtbCXk8MgbiF7/yYbF+Zfpomg3OGiEBqK
7n+XjQvxF94RAatquCYRx+SN/AuycUJz/jl7iccxgTd4MlVVHQfn1S3M6j/YCdq1qvtGKa2X3tQ+
xw0hVG5eyWJgkJyNPTfOuDV3xuALJ73oVv6VdjW9tLLuEhWXd3nUlqbcxWl1HrAXE1iQHJMCSHLY
qAbdR2npCscIGRhKs1367c6OiTxKFj1A6twCgekgeOyp+uA4ByV1c3IGMDmboLWqOaYR8SpRJRyk
f33V7Zp6I7n75nvnZEJ2TIJF1OlLupepfVcbbbRAT595v+e2KK5iq85yKvCXl4sMZE6/IQTpAPFD
glbrBH5wuhX/pWo82i3zcNZZPN7Ep6lW7PSm+DBj45SvdWTEsYdD52HVssRfFHSIrtM+38BLmTs/
Ncy62iieipG2XkcUG6bauO+rIvHEmj6MxHGYFX7em4W9Kd83it2JAnx1stxnoOfBkCo7ji09jSAi
L8nj36a8zWokZqHO0stc5Ah1EzRDOsIy4HKrhkjcQr1LXpSRqXL5G/KpxbNb56BXyq9UI7dkLL9y
+Wa5czjGNV4qcZdtyU5XjP6gzJKT92Do8sfa08HnqpEGDMc6xnpzaRpgaDKYP6BMrthx9lWq3iG3
fUYYlvuLZPcTypGIALr+wfxp1CQqaMVZl6RY3XbpRL4reBOC1Mi+3CX9Uuv0vcrWe070DLA9SnXS
CpStD8eUt5drGA6XBQJtvanft/eyijl8KSE05FPCsr8wGPxMM+Otq8svuFs1yJzySqYH7uT3Ju8s
f50kCe7W8BvFaWrJ3KtaFZB4BF0T+WeSicTrixci8WuP0Pr2XmPZLu79gJchtul1erN+oM1QPcJg
OGHz5S4V0F9D48BMkjotiLRA3kniRdJFTWJ0UKhUtXnrSC+31v6WOvLEwJgxmzhJU2ULnFqRHqkW
BYtkzYONPKAuZojz2N0w+Tn7Xc+u6Y96+aim9ew5hv7oLuKxWco5cLbsXU7OXWfYKjnp6c27xMDF
REWHSJeVdl42QMljBTGZ1873iBsOF95s/GiqyJT5Gk0Uy7JH4K5qia9goA3Jdj5iv95ndrIxeXVA
rTi0vmGkzxgG0bOr2Sfl9aNrK8dkfRJY0/BxZZWvNOlXraRffZf9GfdZO+t+C5g7WhyWSIwDo+LT
lon+VC71gfZQcl3dvrl0crxh6Xw0qQ99VsAaDNvHbGojjWuc0STjOFCz7uxk5Zft6o/Q/kVNA6Gi
tUlU954AisO69QbClxx/6GujubfuP8cZkIL+auaOLQt7xzRdhhJ3GkSEgByS96p5ygFuEp0emzAv
5JYKnUi7vqVXQ7Zp2NeKuk9I33Bq+BIrqZEKp08uIrpl5s/LVZfIgst3evorQ0rgJFU6TaVEuxWo
G6JYNEGP2V4KZNL5Ul/l1EA6ZJ8lFu9Epaw1HeOQSme/kVubtqn1YDu/rITVUCv0mS0Zz17SisfZ
ctASApKptvZYNPnnJA7DED/mXaIyhMh6Uu3NxtBHDp5DS9vZrzoffrhu6jkXgIWDq3iWzdx7SAb8
PlfLmjDFr92pzheJFpGnQZwNpX2KR3nJzNUF+qgfsLRuXt9q9W4hocTr+uzOHtawXbVXV9C31Ul8
jbv8o8B9Y9Nwk2eK3jjni7Ab+GxcV8fvBUMqR5j34pWj7lHRsPp0zpBj0k1Pc9E+qDNyUtPwjcLG
RK8xG3Yxf8aDdSG/Z/G0uT7ExHJ4gNqpJwf2AHMxI7fOn7CNkis0HkWcoTS9TSfj8P3DnFkfh2Ib
uhV9gdM8mA2vSmnqh2lpZrpmB4KvxvPbnDsxvW25daezcL1+bd/2xkD7qEwYRkgl2TdD87xgMPSm
oXbI3mneO7m92pYL6KPerSqya+K1vHUmgcMeXA9gDBx7qIkO4hkci0icrSHHg4MKh4dAgqlxkSTk
FImcnkcChFaO3zNMKkhF9YILgR6iNvxpNtVgGVOmWPyQJvlQQy19R7FQwii0bEtJCpFjosnqQ6le
9I3Jjb06XhKnPG8tA8Dt1b1KvX3QNCzBVvVSJeMnZrO7buPTUxmt7sF8YOwF09K7tfD1RtdQUdQt
TDg09DD5xYRAr28elHa8dCXrHSax8jvoaT9XAQkpZTNM0M1dupYAShM9NMVSExglSSc9UUFBI4kZ
0KsefdvoBKvQ7imhaWFVrjANy3jzqlirDgRLx5jS3RBv9JJJ7cnq0pbgHQJsEvQ4ROL5QmXroqKw
oRv7yjlr850AI5LL8F4RBuE1k/3cIRDSpiqoKyjCeBeP0H4qbmGaaIzbmoIvRcEjYxv9F5rGA+Cl
6Ws93c6sQHNlKQrgcZ0JnZG7uFPdw5I/EzS5HMCrj4bdsqPwr2XZ0MPC/ZLtTW556lXo9zy769+w
+75p8/Db0qHxR15rZoxctDVeqrV+tlFQktOAhCwR072dshjcCVlpXf64zSHyyBqmybB2JtaBUMkA
QSVc16IOO3sSz87k4ui2rvFEqQS3xLFd92/dMAYFSzdt41/CSr9i7P0e+rAeFvQxnZoPu52YwW6b
rlemJENY1gFD9sIDmIdptK9xsSXoBOp7KUtm2m7Fx2LIi5ZzbFU4in3d/SWTZkI1Cm238bDpzEIe
ZgiOdAVMy7+2Pn2fmvXFtN/aJV7Csl5fGWR5WTomp+bKdAtCYOQvsYw4RHZNWp5Zaueu4kGpMMFX
TdQiHnUSTXLvYsmI9VfTDmrRv41MTkJ47JDeUe2HonhVle0V8D/zWwTxDAqURINtd4SuX1cTlnEh
D0JL5L01OmdOYPugaAk4E97wKFZZi4wnz4NObfC35ANg1CZ31MkLKwRsq1ItZ28WN9fRrB1kAnft
yvbQmXj6F6fcixYqLN7iEzlYyMOTNRQGX4Im1Ds33ekrSBKZwmmow7RlKqDszPHpLxzJRkuRmJv7
IlHgNdtn9DzvjiEeRyfMO2b5El4nPAHWWHQucPY4SJ/0vj8CfEBjaANyg0IERWndqbFmBoo97DlE
vUxNHZ9zxog6k43EWkN9yGHxFSVUEYoDcZjPkOyJq2deCuNalMXXPLYwAlBFWmngwxx0NMG98JRs
hdfXjWMbl+/tF5MikiDRxRJmrbJvsrUPrC4PzGKrsFXoBDa5L6SHg1pv4rEwP6VoUtxKsbFn0qVX
yidShnwy8PlAFJ5iNoYACP5aGOHUj/eCc30pcfzpGlUhY1QoHveDgFqf6udNNA+LWby3GgN36wzX
ResEuZl9JPhT/D4nws0agrxbX5XBosyaLvnSAY3ul2lZeCbs85R5sG5CLwLV/uitN8BdYLKSDRkA
HlxR+aN2PSxUV9CY24faLd/NuX+b8se5kR+2sK/Acr9jJf2k6flMDI0jp5xlsMry94zLrckwDcx5
6gYkK9U4Sbmo46VGcrG+rvoSjeC1Q0nilqpS4E7jhjfdsBEkdZNnSqP0XEv5Yzb5wZmN+/ieXOVP
RcVh31W1AQtdvXPx+uTj+Z2BfbW5MsnkU0nYcPl2r7Fiv5tt2pCGpiuwwPJtmQkzKqq3oYrfNb77
jbQdqHeLC8leX5eifED4oQcNqqGGKZg42/I3UzafTq4uh1o+KQWsdq1hhITWwOnW/55YJRF+tgc9
G0x8wK7EmIbhqfgsl+RrXZLdMCSfW1/x9iqmImuPesme0A35F7GNuaf2DAJK+VQ6VJX+4YdY4ofb
dcWAHC9GLOEhU4X7tFvFk+SgefvGjj+mDbF5Z9rsBB2Lt1yP7Vx/qMksgulP7GZpUCr51/eHrZTT
QTo4hbSZsrQFdhrtl7EBKFXFT53WwPVxsh4qk+3LrZTraN7Kc1W+ZipEhXn7GizKjpFxDZ7WZoWf
VAQc4Xvw6pVmUbV6kP12uc4r2ja20KDHUORNlhl7o6ECxt+CX+vXUhdk6Y09olFi83J1P9VbciQb
i6ZTy9+780ymQ9AQH0GFA3EmFwxOlNvLOhSUAyl0RVtEGaf7nqGYsZ8zVyCK0Xp6res+x+iV5Gka
zqSUJQHS1gcKAhGoqub3Rj95bk6xbSjLa5GhHyKX5zRiUmtrZsf0rn1NyvrkpO9Dxqw5rrWLThXD
h/JZDuK36C72aIRbB8FLyVRxklde4sATJgMFtimKx0Eb07BVie1aEvFbdqT83U5/f5TLq5mxvlea
ocaJe2iT9tyDx3ko2EFq4ehSCmMnf02Ya5iZPSVj132tWtA4tHRj3PgUBXzSWjQmv1qdM45y2SIx
0L3Oo0UESUOYcrbL85mPLZveOiAshQlLoV6WZ6vbXon8bFY0G6Q3vZNDeSXxU/rgHVFRYOViFFMw
1clnVsi3eqHecyzmDRhK6pHT9dTp3QZjRhNeZ8haGYRA1NfaF6EuH7PEsjzODGNnZu3rGi/Q3hbV
G3G8dENEQno5sZFcDkQR0huImx0EFDW0SeWB8Ac4x4k6d+3AYDP1Uc3tXWzZb4s5z1FmF+9zs74h
RvasOl7J9W0fphkZ8KqSn1L2z7Pr/Mo2hD2ks1SSUyVLb2e0kX1sdvmWKPW5JLDHXwZTIU5v8beM
XdsZIPnQAvAN2+lz5fRfVWZHmlB+rj0bwXBLxd7IrrtVbNh2P5u2eB8lZvnB+NO7mh6oVjGFVZ84
BFvbj3bCeiFs1G8Y3EWVavCVXlLcGDjWqaLS2LluNlkRbuu+JhY+fpEZhDVCH5noUj4oGvubdGNG
PccFRuLJ7Lb4vjlqSAtAkmMzL020FXaQeWCNy4K0T0FldTvJ66TBAooKKYn1Y5WaXxaJc1iYJr8f
deRxconyYX0VtYFjsaGgJCsHiQcxKcIhTszZFARhOE1E0v9sOCB9OjnTJ5nqh5uSupPUFJtrS2oj
ohh75IhPy0dG2TzTDx3d1b5qMM/DhidUo5ArYmI4LBFk+i3ihtis1L6JXJMFFff9YvqVhtGWGcxR
pj46rnOcFOEE/zqS+j+DSf/bv/p/MEVDs4Vl/A9w0tNY/5Jp1oOU/uNm9l9hpX9/uH9gpdZfpqs6
rmWRhyFMgyDof2Cl5l+G66qGboKlApYShvIPrFT8hZnPMGyb39u6bgGw/lvEhjD+sngQzdHIIBbC
1fV/BSs1v0d8/3vCBmCEa9wAV0Oojm3rgLn/DJV2yPnA3/P+xcTmDpRGL/M26LUTpQlZgFpe/rbM
/ENxARtdh1QdwYm3MkaOCo8ssXbG1aKmj6WjE5yWu88yhacRyhrRYNQ0IQP6kanZ6wyhnIWzUYQL
tuR5fR66etsl+fTLLN13nkYNJhdPJ96Sb2Sh2DrM0oRbJ2kHFFcdhKBCue2zwqAJifsFwZ3WHYin
9Md+YIwmKm6CPtffqGnWaJXDi4a9PGACFTLMgcA6EhF9R+9R942ekawJORHjo8IWtClEkJV14fKa
34u4L4NEikcq8tafteLX7b/WAlWtCyABQxJW3TECRGJMqyzXDdPkrpr4W/Q6FOQjgVQM9GAK44+a
CSpRZYPLqLI6TxTm3txTXs6bsvFAJAzk3VOWN9fa/Uw12HHO3tMmuy5Q2x+aaxEj6/6qt99uAosv
6UpGpycxCqfYxKPAG5Z72ylv6Z+PzvYzkXm0TOnOTWOqyuwjs0E5nLo6k6v8Kkgcga2pdk6z/aTJ
/sjWjDHy3fPolmcFxaFn9pkKgFkF1kILPinNu73pjKTuy8vUEEY2x+KT5AXT00eHXN6WCTrSEY9/
B8w6sXkWcwRip/jSHRwfRCZhMugxT4uJWqr5VKquCTKz+BAGqckm0m+ZNs+JPV2WFsiPAMWOAjC7
r4RyArq/Hej5R0yBoWXzL57sI6N0IQFZ25dtsrd7+8meAO3Gwt7XElsDJbwuWhGpcLr9bJKlaePq
1Ga05SRcs/1quzS7OU+3TUP7QYSiXeZfZaq+tnlIj/7ADHYSUynyJzG9Mv3mI9FzQQrn+kPHTc0U
Z1ZfdzsRgCsE2sgsmqgaR2yomLKWh7Z7VwfuoFfFBeIwfya9EJHlmWr1W+krWvm3nISf79/LCfWD
TA7z2j/XK9ToNrShXvOv00H/TKan9XVURp0AGOX3N9xkLv0TyQ0sKNzIjIP03Bsg16afo6acCoLG
zPmVtPnSc1LrOtZgnxaFpezLd4y5A74+pgKac47EBr55VjhqpJoE62D2fj7Mn6ZVbrtaEVg+4i1w
VwNFJOm54zLQFuHyTDAk2BLLVUlLyJhBtKZ98amy7ETHiVdRGnQJupikRcVIlAZSvrOlrK/68tT2
k4uRKv+6IezFyoo0FfNZse5dl4Rvdkxv69e3Sm0eCpcMq+pmOanHnVWmVFxlup919Bsr4merYdjb
lETQVx+JBmiHDDQu9XzfvmoLlfBmGhOGS/ueqIHH7Iby3dACRqFRadgYMrsWEY/ekptArht+S4NW
2xWJBGDmRRBuSL1EMI1Cah/v0x8SuNvexL4i5/Y9ZwpwZNXzulc747Ro5FkgtkkBEmWQbeMbSdaR
ngEiodHaJ2ZG8vC6azVqzxS1BCwI2XuUf0nRioBstXcZ88U3rYnH6cXI62fJB5R31IVq9ZCJ9W4z
k7Cup9DB8xpgyziPDYbaXK8+SFd5KpTFa6v4h6tPn0KUaZAJQ/E4RQ6lJAQA5giOhRdXd+BAEjgt
ddg4y+zDrpNTlSrHtIfnseaf/5u6M1tu3Mqy9qv0C8CBebjFwJkUqVm6QUjKFOZ5xtP3h7SrKq1O
WWHHf/FXRHWXK50SSBA85+y91/qWABfBGmdbmtq7IOovbZ584zh+K9HC9QsKKfGC8DBwtAyhWWJW
56RGklVSMSiJbE9N1q2metiqmXwDuwsxkqylTkcYKvjm1KVomJhr210U54ccLCWTZeA1WW1wPpUj
7K4rP+GcSO2+EWiky7W2aUchcIGS3NQTC6qQeWYsb40mWmmTdJnU5AkcgKf03ZXU8/vUWvTMKH/X
SrQ/M1sS77JfqzK1ZNGMvaMJ8SuwyoOq5FvF4HviZ/QEG+DHrpUNR2HMrkxwSrPOCEYI8mJj6O1V
NffXUZXqcJCBuowqyuPOf+zgSzl+gd9TmON1iEaPpdwNIv7Uage06FUe09O18B9N6o0+a/gJrHTx
JWTnsYoPs8WiOmrL84+nwRZieIoBthZaX/4xUlvpEGdoiHNKvrRm+eFGVv2QrdEmoNiM8vxiJdw8
8HGBlxnMKKB2MMefINdRig8SLVW/of+QHUC5vgKV+4aXXrJlEqDhrzdXAl+qPKwel3ZAwqI3BMP9
rOlbRb2Qiu6Uot+smew/UypQHafmtmqpUX+0BTWxOHXKtS9+nzRaPikPqOML0btvqmvL17ZGWB4k
o3Nz2Dew87Y4nYL4ahawd3FuUBIoDoFvq2pFrGGdX6csRqh32VrCa4h5jUuwH1NRdiBZnOHv0kdL
gf6ldIhdFfS0mGF6I8R3zccmIt/iI8j98V6lug01ebbRsX/rowG933AOS9lJJOa7rc4G2fMJOGlM
E0KlJeYzCQdnRYUlZ+BbFEpewWssOthDjDxeSjXN9csnmJT37AzYtOT6MTGDVzEpnpNbU0QQbfji
hTsVuHJCj07Kok1dcsMT6J+o11xJ4cfUhPNBohZg7PWaj7cV3TozngoQkY4ZTZrtJ9Z9AXHIjk0K
ypLu4E4t/YcWdrHbj6DOTbGGh6C2e4Umh1d1d1o6VU5iWqmr5bz8hMVcB/GFqKcYXRUjtZPWNJZT
Q3MZtipbMbotC7zNfQR8O920lXFQdIZiE7TnZS0GHynzfQuAAAdO3GOCxOKlVdKAH9J4EyWerkTT
cs8ShoNg0i7UoY+zlervmtr9nuXzt4QZnxYKf1JdfPq3/j8sJxRJlzhGfy67uCnrlzad/igdmp91
Fn/87B+1g6T/pgLUE8l9s/6QTPxRO0jSbxaaDF0EEGKp0pL2+C88n/SbqssiPyRKpiJBU/h37aD/
phBfhPSC076lyoqp/J3a4UfIzH9KB54SlULHQJ3/55KhplnUT2pnkNW7a7T8zZfh38r+XS5Ja7yd
FNPFzhquusD6vfrkg/41EPBX4UzLBT9QALMi71O5kVH0iwoqM2stdyLnxTliyF6+/vRJ/AEh/Bk6
+CNt6FfvimrsZ82IGEBWTbEGYRq+HjASqHkLalh3gyDwevwaJq22CGs/RBq6HOQWgN8iduCLqy+Z
Q7+6OuXoz1dP9UwiUASwKniydYEHKfUFB6qaLTUZQvKzqIITB2jAOM9h5zrk2eaLKy+F3q+uvLyi
n7QyYHciCzdJA8oOO02BTDPaagQtBTjBO7E/D5WxN0jwqAVc6hizv7jsEhv6q8t+qDsTtQJBTAjH
dho966o7pVftQwhb5x7OZ/jFRX7FMV2emw+RpYIUym0zF3joegU5iAU4a0Cnf4W0xO0Kyw0ZX3zx
dpbP6Rdvx/igOIqmQbSqYRy3TMLX82TR7afZj8ZOC6JzqlGK+fP6kPX0FW41yIBZVntfXPqTD9BY
3v1PH6A+C5RbDPe2EKfXvXhuMYlodbCJOPxpnNTKhjuq7is8Phggvri1y/v61ftdFFg/XdS0RqFg
pt9uExrb5WDhmRvXAop5i68MjfW1P8skCKnrf/gmP6w5tC4ns1rkVOVjeRN9FwI6bZAmbf+hPqJO
nL98Lj+7mx/WGur/mEwbpdpaDF4L5TaTaGdzGFken5kVLVCcSuhWUqzciV8ucDDXPrmfH1YfbfCF
afDrYsvJ0XCie+kxPxbhMbyJKnMVnvOtvBs6g93fwe745us72rOn/EjqIwpt337z470EdFLe9Yfk
pHVOcw8vSnjpDwQQ2qyVgXKsXooT/v3OU9zEq9aadhQ87AKrmj++xDAXj2YpPSy5BeOD4PX2G7xF
5FmjazabdsE8OhZE1Oipve6vG/MoeZJTHMzWMdbNNvamjbYV9v60xRLjqo7ir6Z1vSu8VlyRQLHN
Aadgz3sDXnUigTfbtZv6ZF3r/EaiGO3xNrsG2XhVnSGO5tFF9V/jB+WAP6xfk0qwLzax6JClw1zy
G+k4jFhrt39V6QfnJ2GHumNc12tcjPGe8uMfrozGhzVZGjIrIHME55clLvIJd1CjjdH6FTqK+IyC
xJV8gjx7GKT8M6PVL75b0vKs/erLJf/5yyUoAzzvUSTDdvn6wjg1JAtV14KkfQ59kEU9PpL6OZIk
AC/zum/Lc7a4wxDxtF9+w43PvgkfV2h9ZPGUkYCZkC6UAk695QDJw9sa75rZZ9pAId2kD4QD7f2s
UrxCC3ZzqCHRasDfM3BrSoleQw6KsIdHiiA95LwfMcEfJ6TtXdBb2ypCSh25dQDcqWOYuBtwn8G/
ibwqAnQ4RZ1bySk0AxEBv8A8SKZYygb87xoeeq3pY5toC1iRD8YU8bBNd3EgbcfIDDGsSihVuukp
ysOrZmR00C5IyUA9j5J2nHIN+0VarZTMsM1qdhmpxKCuT2Gfu4QUu1kU3hRhQyRGo9mdlP0IilhN
MWJLhBunvJCvrHwg8OA1MJ+l9gv09mfHEOPDnsV4w0rVqvS3frSJq0fLCl5NuJFjBDK95A7OHtXN
9WQezZlmBp846/AXm9gna/oi0P15Te/CQOw10pq2kl+9hgqEfpMYJoUjgG9g2DT2lDEIa5Sv1vRP
9kz9w8al1iaJzWLmb8nf4K1pdI5LHvJl17SL4jrsJ7uJrkOAv8BVNqCqv3ifnx1g9Q+b10wHORsX
+znpPuecYNm8NAELKW7IUN/CVQg9p9cueXH9xe712Tv9sHupCm4vRauJm90yQ92lTX0H032zfKhx
EXiJcOzrFL4fO7Uu75nWWtu/vvInJyD9w242UfgnDZ69XW9a+0pltBb1+8YSOAlM+5L/vRyD/vpS
n97VD1tYIeIhRL0oMwYVz6EvQmK7XWRkXdDcmXrOyShCpjnbBN9/dfRZFsRfLJTLEOfnJ3acmxos
kyVte7/dCwwq/eHatCY3CxNshdI+YjX0J+NqaVZovJQE5OIXi7Rsfnbx5c9/OgKpZL0pacSRb8Sn
RSiHn5Yrk80hLhjDS0vOH1iTe5V0SDtJ2kMOtCED1oWtT6rqUw5KCJrnFgjBU6kUB0V2mhB8DsPa
SgGf125kfWU2q0TZVXjAiv00sxStE/CWfHrSSmhJgOrwXcubiZJE5mRg0nQZRdrIzSbkk8XBDKQb
7U+4bNxOiKJhuFbm/VCCPD+XHBLDNc792trm5gaZ5mhsyC4wxpU4esWGVVGI1joHOmbUE+Ki5FGR
T0O299VHCCCdfGuND6X63qr3WX4jETmnrHvjvW9xvG77ZotfW5TWWbIBTSJhWBVc3On1uJb6jdBv
oKWRoaRhjyxXNDZtnE/oNVA2lvKhNycKEQwjjpELm1hRrpK6u43l+qAgler8+USTa2/Ro+7ot+pT
hTx2dJSoX+Gn3/aBG/bVaZwSkEzKjV636w7+jDifVPNB0e/6AjPqNEFbZw/l696W6h7gzCq06CiZ
4zeJfpMBR9VKUSY3ivku5NL11Jh3anuSinqrpPqtpeTHXMneWivcG9F4LanD0ojaTo3uhSmNQeyH
YUi0jAVYeGreBsFcWZxyMjC7ZZy/gB5rEd+Hl8hkfDBPrDnqXZbG67lCNxZzM4SGzh1u/APZ8Leo
NDA02Vr6PaQ9pzZQ7iuayO9RsKm7VWrhVMXnVivDMVyUW1q9FgttGbUNwA31TRVQ1CFTJEYUqZQJ
vErewiT2MhnBfiXiZ6VZVsJ8Zm6m6bsqSvdmaV4kgqrydqQFRZu4irySkV/AdhNi6m+I+RzzK2RO
qPlUjiciEtiClt/aH0HnKNkVNeVtmzwoyRSQf0RNYNAfZ052nWTDG6QPpgriyprLraF25GI0Rz0V
vSmOCU8xxtMUmajMxpuuPMKPgZ7Nl6ZIEEcZmX7sp40sRjv4c9fJqB67Sb8ZAoN4DEyDSQuRT96E
EAMmAhBblO0T8DKBc6N26cXhIC+gw1nfDmK31uhXKJm0IdRzq6kyGCBzo4fnbCKLCPGf2Vb7uEu8
UH4SSp/v73gJA7T3HLf9GHGxmkQvZHSsiENFzsBQUXxkZbUT0Ip5dJb06Kt98rOF5sNBDNJhTUex
67bVtJ2h65lVj+io9mCwutpSbr5nxI+2PkcqUGjEb/71gq5+dh74cBQxsGuoDH76rQkB2w/8Y9Dy
Bc/6VRHjwOtIZQdorjYtc7lToxV2kaEO8t2AA5+o31QTj5ZhOkZQuYBkHbEUmQmSPw7ls8/IVPI3
cbekU452phA6iog9ARaqIkLPn0SR0863CIk4PebVQPphAmzAMIU1+WJOzxFt7BqvkxmpWhcMZ2V+
nRgd7oTKMW6zYXb++hbIn5Rl2ocj0UwcFKL8AKZ0mDMm2vvpLpVvc/GJHcbWqDrNsfNMpkx9AKdj
OjcogS3OrCIjCZGIkHEr5oTKQqrToai3kWvJyoGT2ymrdO8SJsEXm6/12Qv9eJaSiA5QtaTeEpa2
BbyxNQQU/gGu+/qxVa9F61TPCSompMvypZalA6PhbZK3B9lvV9lgIPIm67E8R/KxR/XOQ0b2pwhS
p+Q2hzix8R93ql2nj0rL4/bawWWqUn/NJNFOKsMdYQw1oFeCJHd1P4cSUjhNj99Ao2tfBQz1vQYc
DFoCHDKqXRW3gHMipoaZgnVCeUuz96UE0HQRffqinU5AUODrxkTTqphDa5EJB1Pv9kUYnjHCOgNu
Rg0ZsDBdWvCXMtMBub4kEBXDrRxfqTJDrzmhfcZTKIwO8/VD8TCWLRQ4c2UiZ43iyqmITZ1i+Cb8
+loGQ+CnXgBa0WqfckwlmXGrsnuDEDRYdEG0fPFYactB8xfnlh9//tPRQWAUpySNRN18MGMJzPos
rlNZP2N9ASW0uM+3WnvTIVbDZl2NT1V40bLeWUSHk955c2c6advcql2wMtN9jPE5iRCh/iiydoMx
3WgkMo1V6AR1fVQImOxQMhtK50yWvwYTdWUl+SGOCnfJM8509OZoCGVQECGmaYW4qYZu50AuQ54E
XtXPGxU5bKxDeEqzHS7eTQIiIM7YVxkUzFXhxVHgSTm5iqphyxxH/vrr96PS/tV9+nhu9qGzmYxL
t1r65DdMdyr9yOa9F6E7qERRpyYS/Mi6yJ36rRSiW4KvQgPDAR9cEqQnpa62Pe54qYbw1K7iSbia
dVgquKeaUH2Qs2arB62H3NgV1AL1cOIwY6GI7gNqkie9qQ8D6ipTKDaKTDBZ+tJZ0IrZS+cgccdJ
WCNWRQAyOPBVr4S0uioHfRsQsBaCzqi6DoLps4o5ISO5AXOHp7fjsTS67RSVGOX9dZahiea/K1Fn
1q6jpOnc+L5CtkkkB3iYGz8mCbrWMFxgjyHfUUzWiWa6I0NE0K5fLB7SZ4vHhyqhCGSGBoyvdlFF
UrMFi7tsEIGjyfX7/QR+S+CPUxN+Izy3xrrLfDIOEHRC+TtXk7X+uq2ofNL60D4UEfPU+6ToSMLW
jIEI5bWyB4LUTIVEOxNbSELWOXnBh9QYbjl+b5X5pgWuDlkKORwfiG1V7YVcMlF2ZlkVnWl6mNK7
GVVtqNNWGLLXrJu3tPV3TCAdP+UMarbXAMfjnUIciEw4irZtk9NfP7+fFfPah/rEKFXNwLCjbytf
pTcWPip0tKBOtpKjoh+O9X3eBvfkyO2Lca8rgju3iGb/4cWX48RPiwwKKgkafs+YhobwhKyyys19
UVovmdrtw4qY4qnfK1MAnaY9W3G6J5PDhmvw1fU/6fBrH44taS7pglyjZI8z46ou/b2CH8DvkrMf
0+Mv6FYuvauBdKMivv/r9/zJiUX7cGKpE8ESpXHSthJlbc6wyDTPS12/dE5SjiZDKNqp9g8/3R/n
pp9uMGTU1lykdQTHVHc6a7Pmp6tS+yaH1l4zbzOcQwWGEQIFz4I27Y1w3mvUQX/9Vj+p7NUPG35f
5SBJUzipS4DnkOnruTtNOvJj3maT+Gu5+rL3vnz3frEKqx/aJXI/T+HcUidW05WE1zU2szuR97jc
WaET1vV7AwRwXMIE1WYBZ+vsAxxNY+WrR+mTVqT6YR/IkU61ijKb24TdMiOVI54Idk/olXM/Eee7
bYtaIzUdtMurhJf11/d4md7+8p1/WBjTtJfqQZ3MbUMYfWI8Lt/dyr9vZIMDzryXuPV6LrhjSSRR
8eX9/uyj/bAGWpGEjpQJ7nbsOmQn2DPze3OiMRDTfxM0w9aRwcUcOS037oJdjg5vDB4Hv33ulPgc
0I9WahV801fDrU++VeqHVSytiDXQOmrrMpVf/D7wSHzaR3BREwLUi0zcoxLbS772Vb3zycKhfli4
KiVjityX1naQ41ecZS5aClieP9YrU8HIhJ+7KB4iiuF/+Dl/WKoaLQg0weQJ1/jmRKroynBilOER
qzaByc15mGgWl2j+16IQ/LO1Sv2wVmVhp40DJgxO7P0+mDH6Mi2DF4nia16bubEXGVZK7LpfvMdP
7uqS2vfzdtBpGBXqRBW2BHjulwWj4Hs6zgq797SXa9H2UdYTHe1qmv/7Nf+WzOP269zF/yaNh6Tx
bf1c4XEs8pe34mdhx48f+F3WYfxGEx9lt2FqOi48SWFB/V3Wwb8RLRFZokHUoaHKEh/SvyThRCtq
kslPSdSIJtH2/5Z1IAk3oJMqSMVVQzSQhPwdWQfqkT+tdlCcTVnDh6bJimyJ0DM+PJlGKGoT0GZc
0PJliRJ2u/1FcycHprATu/0Glo3biWAdbkxH3IHrd7N1tDauEPzNeF6Gyd7fswo5WeGslfWiIrWn
R0xGu26FwDheDY8MC3e9B0c92HAUEzsEknZzum+8xs42JI565mquDxN+J4JlMn0jZ/ciyDRHQc7K
+MtBA5Ude+26jOyeFzY546p3TckbVz6OqWe4q86l41VcOsf36I+twy2duTUgVbvYhxeYy/p06PbM
ETv7HpDdQTzJl3RLg2JH1vkK2PxBXwPmd7WnveCSHOMJrvigbupd6smv0cr3us394Ag3iq3YyxVQ
uBlXBAYoB4BqEeBgW7zun+Rj53T2hUajJ13BTNDs+93l/t6yj/vlf0xOfUi3jfcMhs427PpQHwp7
2pEHwmsH3G0/rm5vA/sVoOsBxKiXXVOs2cl9habNyJ3GsPciux45QshQIaTa3X24ynG687sN+zmy
b7lXNoNdt+XPSMd+Q2Fvo6w17df6iSnwdesWdn7AZHXCreREIN/yazzQoIdaujrBQLMGKdylepvX
4rbctHv4YInKWHwlcRF+7qBdonPglOtmgzYYq0rPSNALM0++Ihaha3b8RzevBuNcP86r1GVMegCP
vArvR2+y0fU+p7uKAXsJuNRt3KV1NpwrN03PZL0JjZNcaFbTAFTt7jugi8RRv2ur6gKRdg3D/03H
25PYZHHwsQE1fh4ROguOVLn4D5DT2fP3/kjLkra6HTdr6BUPhNzbKIXvQG6TnGQce1yeXv0cbMfU
TUhusIlvOOfh9glvdfjejTZ4QV214xWM8724VVzlUD9Nz0NjjzJqbrsuKDk2obpsx6Ac8cVSzLnG
Abxm3z/MqGfTk3WJbcD6a/OhPIYH+ajcUFeuuzvdOAuv1msx4yzDco3/QYTnFfEQJifIDFeMXDHf
QXT36E4khwIPuLbK+P8mzGmEzHY2osRfDwfMoiOdFgcFACqFKfdkcrJhVus20Z7dew6Gl6GDZQ9w
Jm67l5Be8qG9avgdBSr0Xde5IPVIGtmF55iWhNbxQ/6FX+m+kr5pn8+HHa+/csQbwIAsAQUoO9K3
H4XCLm+hJRADHFVO864/68dsH66trW+uUvLNPWUHo5IHjJKSkD3treGnGZuvXXKhQoeuIkzrSzFT
cdv6wGHSHh956irNjh6kc9I42pMrINy9Ed/ilY2U3e7X3UY99gx2Xd10tDfemGXTblp1qzN9YYo6
ZgOLrVJGH8ziEJzwst4Jq8RdvsGicjc9hImLMqZ55XURcYX69VFj3TCc/hFexTnYj99006u+C69d
YmMLxObVKKtq3GjrPHiglSVPt7LiSpvpSLi4swIG4hFj2G5JjytX2v4V9+iRr020j78lJ30n0PV6
yV3JTr6DJ6feHxzzKX3NBLveyE/n4Gi9KDRv7Dw+y9fKObLQhG97+Wmetq0jXZSj/ARUrG5tgIk0
6d/ErTQfzSsPC8PafPRt4Yi5xFHt8lU+b5XrNYyKU/iunMxz7yjedKPsTtU23hQrsnPF4NpItoB4
VBS0vKH6VDZ2uElclmXv5SXcxLVjbUX7BlTneRd7ivPglXZonybX0y5y6L3JruwGDua9A/9ki676
mL88KSzmBfWkPa3opriwo18QBNu4GW2qcg/r/UZzZm84nOSV5Jxyu75vQLxcEWC2NjEyOtm2OHRu
65lXxVbkr5T8LI0Ph7EBkbj8HWuN1ic9abvB5QXxn4eD5KR2Wmw4BFKBIWJOjvpTQp9n175rms0/
pu9PxvrHqzi195A4mn26Lu303vC6RUKBccFuDrhhV53MQx6mdv8ey7vGZfKCtXp2phUAZVpmvKds
YSkfIAAC5QPP0bQEHdj+VYrslghRBkyrzuVndJvIXg0yiTtTD/F4ikf1LRCxSWkrxQvO2vpJOEq8
B0t1GaoRH7zmqXTxRnpkRysvdzRHdzfO5l0AYe/Ke31vru6YFIKtd5D+ai8wL7Y1+6ZxlE4JXadz
xC0iDsitXNz2/F/rCWCfHOGZPZaXb1As2cFt/pJkdGfXzYEXZT4iuTkNB1wC5P4Odni0qmcSKQSY
La6xEB7tSL3yvYvlagPbF6lD0VUfgBlgn9OeUl6yUMKexv+zwoWv9Bt0da0IB3MHLfX3E/n/65Pj
fxGTDUsYXj/OdZ8fHv+gst2EUVK0Lzluw3//4/8Fs/379/3HbmgRxGkCRVPRBYuUyv+yG2JENDUK
R8MA4PYnNJvym2laOACh4Gv/x25Is0wkI1zVVbCZFP9/A82mEAD+cyW9kNlUVeX3yTghaeYvR9+f
qxBd9tMiyKP5biqrK0v+rk7yrg7zC7TRt1gQHwZjfos1ZU+g6orfticgHHmOPz3ANuEvTzdyHK7x
vnqdoh2lxdARN4yMhWM0kxw896sAENRAOKiWRvfQtZHdi4tQCwa/7scbTI6j1xcdureCcwgUSVzW
F2vI78WYnYRUMgteyvRsFto+NzFx416hQc4eZM3IQ8zmoUNGaRXF9z7BvhHH5YKqsW6VWLrJhMqL
dAGbEm6GokLG3/ZPILcfaBNcda1yGEkkMiVATIZwi2H0ys9QnpjRpupSIt+ETT1mTxmzlbygy1ym
b3lT8/WUcV1kSfF9GpaRE3PN9lRZNfNyvb5NRn+l5tAjtMhgdUf+N/RkXFf1dWtIN0XOqDIck6eM
hnIZj5cxYkbtk5gLmxHSun5m+HajGvxoLREgCQTCHXoGHvog3DFzGcDdlp15tTR1Go30DMJ0roWG
mbzUrIbMwMgwvyaxumnU8sJpEVN+Va0ZEK9U1d9YxFrZTd0oUMuGm6qp13Lc3QuzjLHZf5cHpIgS
t7Ac/ZsMwJKeTr49l7E7MsxmNt1VDg6JFTFJz6rI0aOmh5sklCOmD0G4K4iX7OPsIoNss6sqo/lb
3fcpUlAiBzcTgVfWxDF1EMpdK7dMU/g3pmqcYtYrWW6oCyLa+Ph/FlnZvI5D6aoCvWb1qbNM7ssx
23bzq54q7A0h8GHFgMyMsW0MZJSXNZ8wTs37OJgfBsX3AGxeMcDepzHzlJBIoA6sjTCIb1rBWd0c
Veh0skSWb1Nfgyq+JRL5JGi3KXDXYgZMHyKVM89RED3lEmaLpsm/B0uApmWuYkvjAGRm32cM8S6h
ny+1ymEJxyTzAaQ8BUHvaZkSR9Ouh1adVmM8PVixcmgzdZcIZMh1wZmba+OoXKeGYJHRLbwvwUJp
Md8EKnPbZmpKN20ENHfmy0JUVoXcx+VKhqjmE40AxA3VxKqShI3Uiw99Wt0nEp1zo7gneuHiz91x
onCQCs6uA1GwqWFb0niRrTRwBWG+Cfts3ZrwPgrFJSIEw8oU+7YB9xUjq6OHqAg4QO+ytHN7s4bo
7/sbkZm9FqoHS2a6Tj5E6VZC7SqkNScST1At44RNLr3le6hFHIMEJwTHu66qv/dmskmoBQm3neSD
FPHhGb55iSS2reXD6GvPaCjozB7kGeqQ3qjWd20+HMJ2wFHa+VcKoweHb/6TEBMmChth1KZ3LDfr
XhY2YkxMEkajqImfCJN4hknimQwjuyG9SNOYOsMAwqboIHFUBJYN6ltJ3FsTASextC3A+x8vNChy
B5j/VtXM9yRUd0ZqbOu0O2Rl8KgO0kG1wtdJ1G4lRdrnvfraR9Odj25qMUGnxDoTGXTdJOMNSTUb
Lc42k8kjJqjhqzCYu0oLbFEen4vBfO8ZTEG63ImyvFcVoiXm27jQt4k2PZdBuK6nbDeWMu3qBWgZ
ro02+2LGKf25a/zHig8NFA4n+54hfVjxsaJEWjCM8x12LyBcOufxqnyMJdxIZg4ZswzehpFppKGv
Zj8/+EO40/xluti7qFdWP22k59+b1X9ydyxX+08P+/dXAzpJs/DXo+8wPvQWM0T6VVXX4p0YT4UD
697RNaquAGQYsc6bqhdQE6WHpliFjX8Vl9lzBoKmnPxdUSuXzO/OA6STNs+8Hy/sbx10Pu1//dc6
oeTl+PH5QefmJcrb/zlH3+v6+/8AnP2fY1R139Mi/7lx9uN3/H64ETT9N9HE6Q9AkkdJXUCxf5xu
ln/FYYd5i6IhJ5I5d/yrcWb8Rr9c1C0cILoiQqf9T+NMp6e2NM10U9R1/s7fYinI+p8PN5qCbVHT
RF2UmDJJBoTcPx9uoGcrYZT34TouCLiRi+FkDNED111VEAB+mNxVBSdorbF9oC0GX9QdM1YasGFU
6kYt9lAYq6NYNvNK1dM9lP7bWbCIGCpb6EDDUs6LlafmJobZKCP9Qj7Ni2NvgbBmKcrqIsBSD7Fo
1BQ3GHOoCpztANjG3zq8tIOl3pshtY+igrmVzY5gLxRXNWzycL63pNKi1TLdSICrAriYEElLRx2D
17Ys11YIJFGbv6ViQxNJNUe7V4xXrv49S9C5BXN68kFIghXAlaEByJWTSLA7zNK41y7cmhPW/+cE
dIkvf6sZ09sEJR3jZYyNMoQyVIEuNZlvGLdvUgIQXGEgU2gUE44F0zxv4jQ51qOKy1f2A9s3WrQq
5X3WfStMpIbdfFQT/LWBVj2mfGstAuYgwOQS9WCHxGSI/d3UGyspFEYva5PXUE+/+UZw0fzgO/Ps
wBugoLlR5OBD96EYIrIY3w0FYvx3E9572oOPKOLgzhKuxlI5z7MJhtQsnodJPw3G6ISB8N600bcF
R1Mpnb7WO2OHHtadRd5yrkNFGoYlwSX3OgLOnVRVBZet1PlhShVUMkLHgWOFjJe2lLTDqJK6NgaA
tpLXOgNTIbfgdwgM4UCSZltZD14NVbuY/a5p4EVFCVyeKQtfB7KT5oVdUfmKIyZEXUZSRs5v9N74
+qmZM4/IF08BzgkLPT0L1vwwDyB8ZI3HwqA7ht+FYc+lb+C8VkQ1iRVNm4l3z8qcIPkaTqDDuCFl
9r0cWx6Yioy/otdcCGbtSsiBdc3w4evgCLcr9/BFkbiVYPevgUIYA2pSKV26ikX02vohHatwGm1T
SEtvVi4l5zlvDK3Rq9E4hkW1HCEz7rw62er8nSMHgSwgFSOcrjuexDulzb8hOuYobgo1acA92UtK
u8pH9LQJnle936X+dGybpHCNhrEYESm0HjlM2WCYwJrFN9IS3jIv6pKcl9pF9ZkYLtIkavi2RU/U
cdWNmI4D8sO5x4QTNd4hSKg86im91q0MHDQKJXGf03sgjuVVJggvGNV1GNenYixXPVJSO07Lm5Ck
3UiwLlYYnGsRyXnLpp0OtBLCWdiVI6sCCSfn9jsHkO3iqVal/Hku+8HNgS8qMv253Nq0WHLTuD4b
Ikb/Khnux8lYyVXy/NNK/IudkoX6p42StQxijUj331I1WdI1afn3Pw239Vws1KAz0CukPBRGQWxf
rG+0KFk0Aunhry/2YcD6x9UUU0dmyVWBm/z5an0nSYIQ+sHaMIvWFq2zplJUcVvVSodD/DZTITRi
chUbxWVBaH1x+WVh/s+p4I/LWwY2WxNTLe/4z5fPM0kpCk2GL5Ekr3mNajFoD/6oOWuB5dn5/bPI
SLUFxrAwVQSS8/76Jfz5XPL7K5BEUROXfYMBzIeZC6W3mlWaFKwXBjAMg0MQohqhrpnU1Cv85Isb
/sP6+OEdU+iz+0myaHA6+zBjzhWxqXvWP2i7bCqhQR5QctWWrCT1QKUF28ch8W6rQn50Qm24Nxrp
ksMxq+Rw15nPU4Ogvs33xX1XRQ7DrOesIyyTMFdSoDo52ShldRIE0sMSznlVygBiKj1ppouVd8rl
B89u5vxbqfFrI0W7oHwu5uBVM3zAlWIEBdEyvaZLn/+XvPNajhxNt+urKHSPDnhzmzDpmWTSFXmD
oIV3Pzyu9Bp6PT2JFrp7zlTNmTkTHbqSFDHRMdVdTJKZwI/P7L32lEPIqqF9zE0l3GRebsq6eFyx
NRhyMfHH41tDukVB0cZJQVOk8xH6wDgMyK1QtNXwVqAHAoGatlDS9AUmT90rdwUbXTI2zjry0xzF
05akJcBr8/KkNvZDZKtP2Ww/cNI4nfEwNwkUBmHfqIY9ozsgywnIKvS3Td4Ll259I1OY/1E4/6WK
8P9kafpL0fh/0YDMkm386RwA/7puPL/lb/MbDC6R5P/rf/zPNlv/RK/y9vnGsGz39l4Vb38Dc7U/
15L/8dp/H5Yx9WLRadAQ/L44/Y9hmfGbbeocRNiKiDGwfqonVwCXbKiW82f2AYfF39lcminzipZN
JQhiTf8rwzLq0p8OpZXMxXZ4XfiaqulA5vqHI2F2MgENRxaPZohbs5GPhW56QGa9ioUpXxxkRU2l
Of8759l/mtGt39hxFJOWTXfWVfOvp6EJgq/pOq17BBYzxqMrQKvYswCYGAeJk5FcRMUpK4X/O3Zf
gjxdAvLAzz0wy6dBrdpRoOk2XNLmt2CzvFZvD/pkBmpcvKbL7MfIH0t1uKYQXPKU7W/YuT1Q0hpK
rWUu3li9U7NsSXFwzci4K/Lsoarfmb4FZlOc9ApyaWGSPDWcB6U5SZaylTVgK1O1N0uCDB1Q5REj
m9R8GbFJWsl1fZrIHdEOWsM0PiScMyrTU6zXW7llP7cwjNeTt2Hl96uV8oHl4TIIjgGS5CNRvyRR
dxStTpoRtQ3fQafBLotnc7gt5JhY9XAzZ5U/4yY3xXQdCPXalOhX3JQjY8ythxqcozNP2/UbwiHZ
DyNaw1Ya95lgN+oMDEPmOPZaCimej4hydchZJ8A3rpS1waoJmXrpkKJ76lRTJ4XLIYtNdks5/Chq
ErbKCI/PtOzLsdyVUvopl5AGFUu+DfP2whgGAdxY/3DC0F+W7JVCE/YTnsc2drV8epIJX1OXwbcm
5XElYKGktGoAqrCoSVTXzRujsI+1OBGPfSjhpylh5tHpK5tVLYqRrYSViC6q1IGh2JJvItDPwxtw
aqicYRz3/1aM9evT+vcbg4cWD2uDiZ0JwO7X67Npm6KfQGY/jiOhA4A6J+MYG23gEOfbJMadPmbf
FHmaOV7UNHkYzOgYO8xOBEui3LpJmDeBKvLKDNshZLikkQ7Ul89L0v6IeD9AkXpdVW9jydihjl+j
TMkE+IqVwTMSfWcV6l3qWBtdrbGCOPsZvdKmqPKb2Nr37Qjg3OD/vhcts9eYCyw1T3k7HmZwzUrY
oyqC1oqouClZBkLrJS0k8xduJjSoyAWHS9uQwEyDMCn9VSYNmox6AxALeX52CMmyuc3jwc1z1Fcx
VyJsfwutdpYbp6ZlflWUXRCzFhsJ6yl6VvRr7dLP9UtuiMMyZDdgknedMIjeJv4bPFGhWqc0ny6R
Nl0Iwrt3opD1O05uJbldhkucoH121MdBRIHC6G4Oi1uLW3iKdbLVBbHS03mIPiCFeGZRkJOZUueX
bu5kXqOEfk0OuEa7Ypf9gbvhFC/h4aeT/5/UqaS9/OdzUlU0hzMaEbYGHPHXy2HIhCjK0Wwfhew8
1KbzkMq5b7Gvp+KYe3QHSv5ZDRxlynRJJsOvu/TcjdgxRHUNh23F7jA0pks6N1syPE+J7fhyFQV1
Wm3UWj3XRr4Zy/rWDKUHfe69JLdO9YL5TOPtl0uPQO57SZmOomn2BuB/HahdQXzEzES9s8hPbvot
h4Yfcnq3IUeTpm9L7vDUIswgfs3sS21W2zAXB+ganibSd+bnk3zs22o3Tf0POQYNXo5PAkR43Wv8
fNjzksI3WwDrXRcw595qEYfrBKlUVoOBzO+GMR6UED4OeK5DuUvn8ZxkgzvV5omgCG51WraOsGyM
V5E2XAoquxR7RQHxTBW47HPFtREDKOO5cNQtwQYLIRfw9Vmrhz3XaeXcxM2Tbg6XcKx3Vfbp2NZm
gVQsTUhf7A+h8quoMN+EQAJS75RJOq/5hevsoWP+WBNrk5J0919fC2uV8I+PTMbo0DF5XjJqXKdA
PzctzBALE0pu+2hG+a4yf/Qdx1VkbCOgq61e7jSpDTQNCf9o7PB4u3HLGNwKMUM6vpTW207qPWni
fV2vIPT6qsG2XHAeDgEZw5OEiVCoWPwqAggZV2oiELq+C00m0I6+U8TzEN3VIQlAVf9MublXNe2x
CZOP9QZTOQzYDAUCbmE4O/vewvymPQt0O//1u/BrK/HH8aix5IMbBOPHpAj55U3Qc7WxzGzpHktV
f1zPQ43vPKq9B62NbIYw/XcH8j/9hrphwCslEAps6a/fcJCEJtXA1B/1qjtAiwusjeVp7OGs6Ng1
xiOhNMd5ME4CNtDEM2HKnp1RBGZv3ChDGDOeL/1/8xb8Oon7fcy7/ua2AiSJ2ttea6ufulfNwDyk
jcP4OJoV7vFmLzngSDh8FlPfNaWJyRTKYU1NletbYZFfSCR7W96PnQFlDZUNt+LCj9pJzwJRUkqS
uC05xzL0O5r5CI4zhGX6+VMFVW0qy9sUuF7DCa4OJMY5/Vkdqlu7RaNU2T606Wd9iY5DY+AMVMm2
FDyZXbNDgVDO/XPRpzeF4Rxio3BFjsCoMSGjRp9F0WwHLBf23J/l3FgVPqlhv7VUJqo5XdqUb0k5
mGfEPS6KD18RyV4007MQO7yZcPWyOH1S+Luk9dQvEYFNMO4FsTs8bVTpoZXN06TFR/Lcxn9zTazX
2N/by/X9N1XdJrCaVTQr5X+cHtRKCCc25v03JW2HhJr06/CPz/gv9Uf/703MLdWhdOMO+tfdzwMZ
tUI6fbXd1y+9zd++8s/eRrV+I2dtnUMbtm2b66bjTyGAqv8m64ph/g4OY+jNzfPnrFyyIYRxcjoG
swGGEdZPKlPJWblihoZe1VRkW/uL3Y2mKb/q202QwAbPa3SmoIx/18L+epPqqt4Xg1bXR8vqXnv8
Krt6wKSeEOFE6OmwHGZicCW57tyQOpUdVUO4AoghDY3UEpOGopL3kzUJQA6BB63VOxB4S4TGiYpE
6caHsh81d46EjGItxBa+cC/Z8t3Ql99JDZ68ThnitjSBADULoJ8JPNJKxM8SuBCTyOBBeZiVbiaC
LN7mjDfpGnyHYMv7OSfqgrJmiVqQ6pL5CANF3UpTVXtxWteesxTqNqU322h9yrzX1n7EpaV6DkZX
y4xTnyDu0LOWZuUENoCHFxOvdpfGu3IKiy2H1rKbY6LJKTwQYUqvhkBEqrI1bVKEmk6fAwpU++xu
QSLrSF25yylqJFmlBzD5nc1Qe+6JkDk2YS7zlF+TouwQvkkDydagvM3NHYhFAOVRJe+c1MZoqUi3
mkwftqJnIRin4FkRPy1rBpZC5zR2cb8hx5aVLmnggTnTgMhT8jGVFR5/Atwu0RSdWkasOBjVYaU0
wlCTlIxFrfEEXfjKIFy9W5x+q1QTKt+0rI+ZYQIRNQAAaBPF60LYIAkBDOFB3WIrj3EYEk+/7Kvq
e2lDFbu7Pl6kATcxdPnAUpr5VssHse91DPzt9DWJ2DnnbcMiPl+OUclyIyN3JUjZ1J7i9R9NpXxV
6pIFFMvnum/bkzXM8rU3k/v0d160poBLKK3JQAmqkcY5Mr9yJhVZ8TIn7GiNV1YmZ0X0+ALN5V4W
XD3kTquHRUg72xktl2lwtZ9IH8TyrOq7IU9HN+oFeEk5fM+WZTOxK/6hjr3rLFKCJ0mR7kQ8SR4t
KZP+ymvN9YoFMOMSBUFTFQj8ifOsPnWORVRJI1NUYhzlqw9kAzzmgHpOqaNNbjXwNeCsA6iO6YNW
m0SNmKhfogYjYV/cjJlubPFH1YgBpupOFlLo0RVfzEjY/qCodVBXzuxrDgK5aDKZzaeQbNlIuaPl
pDu9tcOgVOyTJA3aZVwaf0nZJeRl+Ai6P8ErqWdkqQM/iFRlCOyF1b3BRtmLpWLZZyEx2qJs9gur
ilOkOwT+JkgZJKcp74uBDjYtyT8P80mnnZEnL+x09aBYRfGUjEnQGI3td21f4wqJsaAguTgotv1q
aUrnl4gX3LklTNyc8IlDttYBABPUJaxhq2YaOoIaNXreGydwfnA3I258e06gkIZmwKwjIVa4W2DD
OfZpNPSDaHQDs6HanRTuVFc2rZTeOQ2DXljqxuyrEPaOrV+5prQgl5p6M7aRvI0iCiw7NO770H6F
AIk6M4FWXpQm8NEJWqpuFrsUfviRobpyZOkWVCMpwUQ74W1kGNBYenEsqRpLqxxORqgsCIhR/BVx
BcykTI8yClwzBWHdijtgDoFmEa7K2/3RZC1i5VomAzqrZ6RKHDC5RMpQ2SMUN3rEAxnqlH2iAfIa
euTGYRYREc0xOhgGoISFZrFu02wbF93OJgBRL8ne6+LpG5v9jU4MCqW0Di2sUzxR42Asl268GEpD
jlkOZhgALxiWwfFJkle8Xo2GIFXqQ545JDd3fDQJIjOfd5jb2OnfCKg9Z0u9+ATVLYEtSyPT1atV
EnTS6M8GaKYzgociwOP83iamBdWkPBHN1h/lUXubwY3faFe7L7NTKDWBpUXcyG1LagP+JFqEbF+m
D3X63DRg4UOGuHfWInXI/ums2wWBMKyBe46b+WgTdWdWxNJYLbHeJbrpRG7uOmfUjqs+oRf7Tizt
M/u628JKF4+NZ+4PoFaaOJ4fc9zkcavPZ3mIiZ+SUFiBaX9wkkw+kJ1VugOaJgSVEMdbkZ5DS3vF
Z3NBhkZMlj3+kNWnJjO2psJKTYoL1VXVcj+p6uCnkUM6YkY6ZpMunI0xj4hFnbgy0JcoA+LNeTba
rRbHSIOl6Dwg6Oy5AW1DhzoSLuIYr7kgshi2Q6fm3mCQH075cZ+pkbMpIksO4kzxObHDQyq/dBCR
XMkgGp7kleLYZDwLkop+iWBlP+402zcdhGajM3du1puMIiptYJ5Ovir9htvKlub17dIHNbk9PuFj
xWYUMzkZGsmAavujrrpTVk37mb7HHSqJJ0TfDjCGN70WZWdptK4jAUbHnl3EZk5jNL9peOnzIEu5
sGvDcuuMYYLU9ttRJzuy4zP2pIrNX5MXuh+RareNSpJaKmvg+ixhdlVCdfnsXiyDAeaY88Oo7ejp
g/rMA3E5QCLJWLcO40YqimSjKarKEfdi57156EztIVYNyRdWcWAUyIyN2C/THjHhZU3ASIjktD4l
FgfqcjlCR1gQcVcjffZUT17CQbcnR+hxzrKF5a9ZuXZXXTC+5ue6xLydljGhloniD2WWAcu7Kdtx
p5UEa5kxOa1NdWptqdlbYV+z6FeXgzNEJEJqMC7QHPZHWhrJEwommyzsyJ7KWxOMCY7pNgJvTTIb
sTt6Xm+cvkB9nUbhgSmSuunjnslOP/VbebJV11ASdh7KHG6nRoc7pMCz7qxKYpzVDCfabKBAvQrc
CPKDKpjkKVocQXqe4Ajh/FNHctuEdjNyGmy0OdTPrUX1YqxHkjlUhHMlzrVSUnT56q3TqJlvdK3K
kaXf1wZE4mbYlpPCoy6m7lHCwIzjS1PMZyLLH5GJknhXurL2VTrZXd4j6FLM+9SRjmn2tMIlCOh8
5i/NvuA8kkoyAvdpWwZJvTfUoOpc6EG+ApEJqT/a+xY/5AZjnwm5HPlg4003EmiX5ia1fjiEulme
kC/rxhxlIGGhuUdYE5q3Gf8MyInvoQ7a2zS6A/42LsFQfzrsRMvjDJrvyYKPqlzgdIfKxiIYlcHb
h044S7FDFoH/JeoP8qVUfROzUOMWUOqQXJPxJe+UcovQA/5P9w6PniStOveX0mchTMLErO/07NKk
11TbJjaJxBuusLkIrMgd2o0rpsfpTdyZmtu1J0kEnAfCxp2/E2ZQXtlghjYqRLZpqAixOTzLF36X
LPHi5D5/Feq2xQ+en6oX10KUAAs62chw+sjZuOeNCnt3Ck+ABpjlJgCt50DHT4HjC78N9WB9Dh3y
xdx09GFSigZZ+Ch5zhfgblTi9dVo34twM9xQYDIHJAxElxmVkuJ0TJ4H9VhUXvPePPdgH4VfIMnH
bYXGoDk1AMAzt4pOUbKN8lM8eaN0WVUPS2BRN2lwLGBOHsPaU/hsKW6Q6b0T3kHTwHYhPHYTElU0
KjA8LpMC3iSw+tfRvqoYPUY7dzNcLDOE7Q3nB340OyG/0aX2dTOqb8g9XwJqYLPlnstVyEDbLrn0
fPDYPCTxrqNmsQYoERVWFyfoyJfo8hsr3aoOIBc/Cd3qveR+AgaTnhnyqpVXh09ZwTjWKxHfNRDW
NwhFMuNsRbuW3+LQz17CdrJ7qS0+a440fsIjnC1Cc9eoDs6cjVZ4dbYheaQlyAwgwzszg5AEln7T
IumPtgakKccrSAcL0Qdtio8aM1gRMF9SMkK0yO2AC7KZ3zuy5kjpxerEC4jwlCDhl3e6xi7AR93c
nU3j0DuBPWPue5AY/ZKs3Pld6UXEACpv47wfqgdENo7sdemNE301IevYiCuJOK/nUEBleDXFTac/
GsbTMBMs8pwmx3rY19ZtP94mVkeC/BNPl3lBnDh/2ZOJsBZrTPjSzB/j8BRqrzUxA8gyKoJzITPF
w36ZbrL2XcbiNYSPrfiw1KcSbeR0jUrO+fzOLu6M5DCTvzVLEKivwuIcvh9Iu9coXpvsbnK+IqD6
fXZZIIQZXiQu2FZOdv46Ukfqu+VWXtcoiquSa+E21xiLR6AqfRokBROaUVXUjWC0R759tK9jOrsl
Uu9BhCyb1sQyQdG4U7MIc1MefpalMW6LvtssoVKe2Ed3JlF+UXwnJW+aTrJrUpGC7Y00U6W5tzqG
RQxLNVs5tTmPbRbnk2hZw5+k6TmYEQ6lFMeSdFsh61bi3G2b+3H5qMZvQvxAUCNURi7Wy7CFVI4E
VCKymXClRUA6n4rpu2EtXbKSCqNTZ9xn0atyntKI3BjSFYh95pRjNuN7ej/4QsLCIVPr6K27ECgw
2R1lOf44XEe9xEnXjT4sizuDNki1UM1gZGo72//uxeLpc7gLw3EbJ18sASaSkqei31uzcY7i6FLp
A1ei7jnGcOpzkqSFudl1Ejk1ie6xaSFsDu2MhmJWVoIscTyJq5iI3whQUF5/R60nSlhp3DpGsm6j
XnIZtVzBvyIPxmgJKdDGjU41mhAwQyQ5oZ6vYfZYCITkIOxmdj5TDIZsk3NfNtzCUYWRpv7q5Ae0
B5Dur9nynJsvFp6WjPuNW2OOIsBVsPOXl7aqfWb4m7CsPBnNPHlrD8WEUgm4XLavzMrLssiVl88m
eYtrAmO9tjnb1sj+Q3ZHPNVEAXgJFUZijHsnvk+Zy81L6mcRnVG2H9Z847NZnqXsGHXPrkmiYUIX
DjsK22FRt26bypte/bT1T9NJvGoNrMSqQxwIrVC5CSWapE0+nTuSELLu2bYi6AeXoqJBgDmlvzhk
2SD0qpG4klDhKU+ZSU4i6kDxVbOCLHNv1PbtfEmnXd58jfG7Ut23wKqH8p03okzOoDRM0oJID+7f
5W4X816I+LBYN+EXvLyEj78zd1ESiPIwWD+shWDZ8N2O3/XoBJY0nzaGsic4fiy3BKJ9Nv0xa481
9Up6WS14JlEapBF6qnWQTSYswYzml/EqTTGsKEPeZWNQWy5nnFADDMcpubQI5jj+863WnUybDO2d
F3dgF72eiQz+0LL+XgqPzUMZK7t4mQ9F6xeai8UL8ZkcurnGrWX6y/ieILabkrMm3lGcEZPHfmvZ
T8U9J99SHnX9Pc6f12sjejaN65xs+5xOcpvpzzXx7eK5MG5zGrG+uEjqBbk3277FYbc8iZkTCowf
ds5SG2DY1GjvB6KM7DAuT1pJnHqbPlrqLPylSHjUR1HQW8ONrrDlLzaOVQf5XPN8K3OIT2abHnMc
cnl02qdlc0Bxd48yH6fuzH3gS+CSqXdlG5nLevJISTD8jn0qXAvheq7dzSy8S4Ro9jvNM1fC7C3z
K+G5qllCKHoRQms2pVX5/bw6V5zNIEI/qpX3sqTET6XDrGH9WiTU/7DnBZRje9+HJsr5m9n+tMP3
tEBX6bWFj8AORwWyn7l5Jgxstt816wFMs7wONj6S7A4EKL/WYG6qMRjSj4qbcn1uGYeCCKPs6OpU
IeTvqrdJcaEaJZ8DMwXorrTy7djvsiNFVdGeewy+nEP8WNAYp+I4FdvpTdI2xbyL9D1vOaCqmyjl
UfKsti4OU4wY3vAKzVE2j8aDluFLdh4MJeDblrFXvA+mu5g3NThxUpzt7UTQN+6YR56v6eKqDzKk
kckVYPWy4duJdmR/iPFgiiuj9zG9qzFWqkxouJlXoeqbKl6wLRFXOzNzWKsAyifECJH9SbSl3KIB
GMgFhWUX7RX4Xlhd0n1EbquxT2cgS4+ZhJXDpWagEmrElgBFHufaW165lepb4X0CPy46udabKUBS
sEgLMtVjoC+iDQp6WFOUcXoNXq9BONuRdZmb8Wcx5mUgydh2mkL6KIzoRMmdNApOoL7xLa/prp3u
EzBy6iHxSRvbdutuBz8p7/yWizoK0CgkYq1pTMuzSPYWZ1zF8XwrnO1i+86w4xJZnCvwObncJ90R
IgqMbCIUqA6xoJz1+VRIRPpciiRYLxM16Fe0G/twLNLLAzFDrDvHS3Lbf+B3mb7wmmAu7AnfTZ4k
jjIVA80xfDdr0D7BqO85StCX9EjLAnKC4idkJ9bXuIYQUVZQY6E8UPYLUtpxvxg3FE90AANsOzzP
qBemrfyuPTLV5UPGxIkS2+U2GLKj/Sw/9EwAfrA4FNgyvmz5atc8Sg4Jl3SywcOjzutRVMjXOX+Y
WqTOPqW0tfhWdd9w7V2nkAXh88ISddrRH7CNJfuOyhOeAjA3wGWNvkfFrJvfvUZjy3Ni+XKYkqL5
IMeq9e3ivmbLmh7kDkOaR/9fx0QTgd92qyVI2l3LH9T0amGSiw+0wS5k6kNXXQ2YMD0REeV8yOtH
LlOzwaLebB2FT/1OjOesOJPGA7O6CH1uBC5yNHDJnQ5F0aDv0agOM0Jgrqrzoo07y+IciPywfjdk
KmvOdwgQKgqcQxc/1wgXxvgIGHDK/bL4EBlx2N5k+RXbrNvJXIutqjgz38GA5tYAEfvvsX8aUBBL
7Ra8lyeGl6LZKTlCoGM0n1TzolPKVCM7t3CX0LU0w01ErSjxN+bHzLzM+Z1AC0StzwPhwax5SDOR
rsWtLd+H5qVNPLV4tZvDMJymBS3xdrGeJfvI2HsonsLinMcIuSUkfkjNowdD3I5iu5DJZzedmyo/
kobLdq8TFicV34W00DDsO4UnUMfFfopA2Ztb23lRkhurehXYmykcp/Wn3G4URIBd89l17xLWI81j
hTj6xuDHVbBQzMqgVj9mrfYh6DChoqxech9KU1HuGpzeVrrxqm+87gyaKeLpEKZ4pwMciI+cHXW6
N/OgyalOY690bjgYq/yh5DQaJjYCfmu+evaA9OVqSi41YW7/ULNTZnxntEhm5srNfTa/8+oMShaG
ouYtz2UaWzm7RmDlHpk+JMu1Q1HvrAqgF0oiQtQ036kCo3ycGWwwwJj6izbdwWQPe7BzezN7pf1l
rGfpG/TSG/h8mU4RG4xYjBOA6tfGPLitBLTgliux0XdUH0ENI3b6yqMdOvezGr816avc0TbdJSUG
fLc3/9gP/suwGDw9vywhf98vsUxzFGwhlk44JXuun5fAOBbrSFOq/Ng5fX2y7Jprq5HJOyoSOA/0
ugp2i0Vvbpf0zWAWVc9pchljiuFxrL/Y7Yxu2ZD8CHOIMrQ/aIhsJpokK0uLowRD0o1DlU0uehBr
jEC5xfesgCda/JaWcujgFI7XZai5dsP0fYx/gLR3XKWuA9mAo8hDn1E1hTsmiUj1pao8mP1eEEK9
rytijpNQz4BC4EsN6VAUSNePkBibIU22mhrtZ/x2br6Y3sy66NBGbIhkmRGAXdabapiWcysp993S
u4mc51epNzFjxCSmG3qzprOxSopHKRh7WecYTsROmu1bcsCoShqeZHqaPPXJ8g1/0d7iXDtOOgis
CUvJoc7EjMhOe32zJdfKUDhdGfTL/UGvXub0qivXfNoyT6lO5ElPIBgav2l8jYaSh5N9CIsfzbFN
Lmn8qIfPUXjbaPtefZMZDjQHyuR+uHVR8Pe3YnlsjFPR+11zMvMH8ciQoHqvpU/D/hpXDf9+0q+Z
vLVWsoe2L5hlwjCp/aHz4vnAUqfOj4p26Oh/K/tMxZwf28WrmyDm7lUYLbgzrkIOgf7cgn/IZ1Rw
BMF9SmQBpjd18VRmeMKYBXGGbKNur+6YL3DnN0dz9lwiqIsP1pDnsbS2rvEIvhavAbxkjtgW6m2L
pxTaDI3KzYjo+cB/rMKXobpGs8TLUG4wQ6X7FbpFzd4g0oh8vcAgOWYIFKjD8p5YA/m2ixg54Ikr
J9Ct1muHi7fsLunY+yJJ6FVLqIbBIB7DBmssPUKxnAY13jnU1yR16x+yWlITdiByhoEB3hCjE5Pz
vZ3zmanMD0M1obLSzF0rQ/xHS+ZrJX3Psa1vMRBdIvk8UMvwSaqssUwQlvNrpZ8tb7n8wEuaijvV
8iSqa4sx6dZidGQSzGS5gaCCBw0UvfO8QHkmnY3kVbHPXXFtMfq0oFmhmB9TteOh8qXfMbk62cpb
y5TIU9BEPidwhR3tCWpNEFkBvBWFJQVpaULyFDIMYTfk94nxsi5dmiA3vs4VPuLqC/eL2n/b4+f0
QkFqiHOE6uYm7rdcjlQT6Wtf7of6Yts/8sQzm5sLsqXyZa3LL30Lf9zcKVKQ8mA5QwaHp00/czR5
osURXPf3oX1lYakNd6PCdKDBcTOt2s1VS4aTOf68o29xTQhtGHw3sfFcztvlVpIDG1Nt9lSlz0NQ
QFcBgJ5/2ep709/jkdafZeeOs7mimnAYQ435Q5XDs6nfGJsJHYI9+FbIpCRYmkg2G3Z1cfEur+zj
6ZNHbUkOKY0YYQJuMn6q9QGL9J3dbCHyTqMMMI6RGEANQBmzzNx0Z3BdiuGhzCEH6W8Cmdpsa5B5
d4uyMiG8wbxfGng8fNQe2Qv8j5QZ3ra+3omt8x3vSPxp6MHmA1OYwjrjyFLcIdl2Lxx7TMrTr0Rs
KacidpX5Ns/3Q7kthKcTB2sd0upUVRCV0mnzfVent6xBFPE0pwE3IpYdfdkjMWuf1kkqMw1kI67N
/n38DBkn2JtxCHhJJHTb7qa4NQ0/1g41Mq3sgckHyb64hZhDYo7P8+043GbZBcOQJz1wBKEN6J27
xHjLAhcNsZfw5hREeF5bdmf5hXmQmT4Avo027CpTpkTJxYvMR2kEHR7ghWM7SHExWbfqsZJQcfp8
GDsLWNMJ7vpiH0d5ost3HURkyq75FPaRp3H96q2wY/Nsa284K1hW4qR5RPFs97dN+UNlBF+fsiAE
YhuID4Ga12fAJqXbCAlEWQX8mbn13Wgddj8pRv6JalL9VTRJuDygAfQdGqlyK4LsH8Xli2yIXBgN
5Lk0vU/tndUYXrJG/xo1yZKif80GXHNzwwqkje5jtsmRLgfTShco1+Uhd+es2IBjZno4Qe3oAhfg
wTMhq4hq1lC//7x/Sezz/6MZAu3JKpv512Kgm0p08X87v318fYJzePtZEPTn1/4hB1K132RGichk
dU01FSBy//1POZAqo+vRAfxaBKRxUaz5YX+zzqq/abiE8AI4uqYZeAH+bnWQ8Udg1LL/sOGuBom/
wAVRVJuX+lkxpoK20xUi0mUNzwE/3z84wHoCtQZVZ+gqMP8h2Z430djhibUTOFfY58RtH0LnGFOi
8OyjUYvHWbK3WdUDq0qZ5MjOwahWAWrHVs+u+ksvxa+GeiMN6aPRLT8GKyMzTJIOVhTedJMVUHeL
eWJXJ3DhZYr5w16aEwJnMoTICMWqXs7x0SjCbV6ExHDE+XlcnJ0zOiFRBKnjD1kwyubCBmQmPMaZ
bkK56vaDFL+JpH0YU9ZdckizioaU30VFxyMtxVM3wdcx5I5YLmiegD26x9CEAEXpua7+dJoJbVdr
PEKkmtJ6mZwHC3ZRPCsfclOfZUP9rh3rro7T6VBMp6QimEmE11BjwK4vrGsco8HRq3Vrdz7zKj2Z
R0lSWptCDwHAv4w1c49+YTgsepZOSBWm9bkzhS/JyMphrkage8lyp4rNWHNCjjFCjeUjIqqdAcN0
RpwzmoBBmomjAAUJWIVmN3YqHfhqOhDthZW1J7r0rlSmaoOy5FYzqLwrzkjmyIwpF0YHw20qYeNI
kprxDGSwVq8UlqIyWwmtfzWt4U0eBY7LcYndqg/GzCbFfcL0pTcPad8cuyG75NKr0jlPBrMD8h4i
/F7PohbvTRKRmjEeJru8Etsbe/ZY3huqNxvLWUnB1U/if5N3HjuSY1mafpVG75lDLYDpWVDTlGsP
sSE8XFBrzaefj5FV3ZWN6cL0ZjaDRGZGuDCjkfeee8Qvkrt5mPA9Fy4yloNVXn6prXZelPQ2S8xm
TLMQmY7QJOoQFNv1dy2eXzMDXXZNpYErrGdRQiUF7URy/QTYFU9TVIf7qqTlqKqvAn69y1g+jCBV
bG2jzSwub4bewdmmZ4SyDV2+vq6wUmoGu6yrl3YunnSjRA1CQgoN0/iViUnKIzoQS5NIrgTTlq4A
1o8FDhmgwEUE2LwqraBaL+aTWGfh4mQFXc58LxgNjUd6gmJ5taz5uRIpamVxxnM6C6pM+lkrBeDX
4dTDeXSQ/c7czYIFKzdOHcPFzaq5JYb3rjAv35RF+tZBPDHa6booOjOsKiiq6Xlidi129aUosYyZ
fwwJglCFnrxhKh3tDejvXDbpIUovFUh8IWfag/PQM2aIiISJy0k7jGcSsKtEtz8xq8kO8bqu74aU
2lLv1HdhHblFc90jDkIGDJ0oIydtLI1e6PLy+7vaSNd+UCdPHqySM8hq4bMrwUS7RljK1Jlq8eNo
M6VmfE4xLkbedDm1yOe1cvlrMYYfojl/AYH5xWj5u5LJbmEVqOQtRh/JDdlNnTpqAYoeYIm9mesd
ml/GdsrJcjVozHs/+gaqqvas8yHUqYPUXLDbxPnAtJXfNqBU1RxflnwHSL48qMZw1ZTUl0QaJ4t4
atXqTZthvmP4zFA3pW5fN/UKgBELBhM3x85ZwStIsfSK2yodTyqASq07B4WBlDbUptomFtRuk9Ca
mmQ3XpRvYH+wU+DNUePg48cY3h+7ux1FD5iMXaq4LvSlwIgngRm00vO0wJ9D8ccLrYr6zcDTmQYl
f0EfoJm9zjqkCrTlpdVgWwp7zZRbWCGG9I+5kTJyFpkql+OpOcqJeRJfi8ScQ5RvaFTjR2Ltt2GS
G3BiVDNGYZySrX0xQTCi4fMlr1ivo1UAu2aAk6+DZWgaNNGKDiZYXYfGrp5yPf9SOwqmAqLX1JoL
0kVi6ewMgRDKocPAdHgcts9mxyokV/pH6Jlyd/sNJ9t3bcM4KWf2PvYOwGwTacTV04e6DuZWDIq9
MB1dSb7VbftzV9ESlS2c63bc3AtYsdwiLFjbH1OFrMLa/ahj43NFdNvun4S1ZEY5zG/JAAkIeSRm
uM2dqEJOpa6yCVZncNs08db8czxcs60WrhBngC0obDApE1/zXDrvO7ZMhoS6wJJbD1vXWcQmAHWr
jhET8pL4uePv1Ii/NvVnnCeLvYg0/UchPzO0EyKTNuEwj2T43F0Gxc6IxA/aTaRmtbDexJZtn9Xi
J22El3oun4x9/tjMLJK3ganmknNMYt3AEBuVPoPYYsrDa7Xrkq+N6gU02Ut5QMqGFZ0UIaNtsmeP
VktPpMXps7awW7SWk4p6jz1brPcYAlxc9UDLqoO1LTyboNdwy8x/SN2DyAngtBa83sH4nlcKRygj
vC5OwJXkzPYMpX0y6VoDwhGxFJbuOPzozEGNhOj2Cx4wpiKHIAJD15cSOx9bnYHMdMVFMVkxA4UA
ngkXEHn4UYpvQtK9T+kJ4ZlPo7tDOPw77vD30154i4kenqp2PykmeSpa9c2YlmdNLs6D/mPU9lcc
vX9IVoXOZMlAf6WQ7/DiLYT2uY3LDxkzGjtt6CYb2NUjv5n5u9xfAEl6nQQrvKfcSoC6UafQmW/r
FyNhUkE9UtnZsL5SVmKdhIFvYwwf+tq11NOiqylUZTMx02EHaL1u2gmyaTaOabdZh6YEN2yzDasA
lCDoVHLmWzrsL7mqgAxqxmddnf1Ygq63quqtTYbCNxWgDnN5OCMhFtrRPIDbM1Kugjrcq4GVMmJS
EZsfMi6qJh1RDJ8O+4SK8a7TDVRhpnW0LctpQ8EQdFnfAGuR+tEj2t0ZA6XbbHDNlrb+HHXxLB2Z
y/5cyxScmIVd4lG5zsJdslsPSYO4q6SxwqZ5fbUq+bPuY/DLZvWYpPOVcBesyes6iGE+aK9KIz0j
04LRKbkS4GdOp9ZInyvVyJg6SoElDA+xqr7k3xqTuWfbCru96AyUGYgDMUFuY5Vp8ZmixRacalfM
xzuEZFjCNUssI7cEajzSkLZoAdIZGJpv8NvlwChqiOL019dYOC/DdBpiBgxVH1kSRZ/UgK/8/jsp
gwA1D6mXy3TVYvyrmrbyyxwSSNl/VMr8uIqthjRK6sf1+j6Y5VMntt/Xrvgws1ctA50x5V/joHXO
vIJtkdoewVzGAkrGGLDXrko1oBpGDmvp5Vee88QTUz9ivumsXY4+a8wUZkqYQdRydzHk7rHDINSp
JGH2ymEmynYtApjF936pGUkK9A3qfrGF/rCrnjjLkqcMMbBF1K4ohln2WE+rk8zupGkU/qb6Q1Dz
O2lMvjj56OwUOa2Z9ldsSc/L1t4daWKV4Zyl6c8A3QELaRbRg7G7jketTZD+BeAd8gmLt8BDy+bz
eVu5YhUACrU3GGT0GW2OUcXHNdU/xqz6Nqv7SR05mJt0/zT7ifCVJ16dmj9ltNtK3MSaR9hFyMxW
AN3jQ424mTR6qmoktNAMzRIkTwzM0+Bgl+pTPtIekK0pHArMWYS9+8QTJPOATk7+qCMBVx6D6YVq
td1rCbAX+X/Xy5kjJzj/mEqM5BcArawH3DKnYGkxW7uTlQ/JWHqEBgXArTu8VkliDczhWurInZLN
GckOe1dQDK/VGETNtYSZ2tCpfsvkG2DnPmrnoqwkRj96aYujBcAxliOwhfQJC5qQC2oEQsnYIlmK
52RdzcME053HeHdoYZPUr+3jBjEPzKFB80zaPoS1QKqlXG/6LgZ1bu5hE5tXZNfQmjH6xc3iKtTJ
RDx9zF+SNP40zNWR96RFQztl70o/qoOuVyydW0MudnA/WpwCkPfaJtjbVOqT3mZwqC1Qls2YgGmi
+yPPa2RZJIEXA2U5T5EfRAh9zibsd/OiVqE5kVlIEmlIQizvERhOV/QTi3bXiNhV5uxb86Ejw+LA
THV7hR6qvCFZt9ft7qKtEfSigWdOcZIzoXErhTisbcJpVvLOFRvxnBzp6dSDQFX26xofCVC10jNq
UTxd6VxCA18GoGoMDEm8Xoa8Bk+g3ecM3Rqj7OxpDNbelIMF1Oow1Yq97xPooA0yZLVdcFZ6YDgc
byVQAXNHl1VLkWketB+ashORwOi7YwqqS2UWnkyp6OW7/CLvnATCtJyq6nHrgK6PjOeaomG7Tep3
zMcfAOziWJwoDFBlTwUSjEXgzzHrKpdlRdIxPDVL87QxW9nVJkMPiOcij+C8KwIqhyV2fgpjMath
FiNMuD/1JbRekfFgonO9pkbGDxEOrdai1ZD9AXWXCriqZwqgvj7HJsmCuDtbkMO2zKBC1S/KZNy6
qQJMl4kzVl94eEnqlSHxawzidjUYrtYCljlL75VoxHtZ2UHEIHLPQkPpoAgvSrb2TtHzKFVbt1jU
KagKUSm+CyaTHGuGzX/IDAQb/mHqrn7u3VyGm4ZOeTrG5JbzkkWoAlGheNMe00RccpSVtbWNDgi5
BWXO7vAXj8SxV31FmiOlma270kSWc8zz8whSC5oFku6Agr1M1b1DqLO2psXD0oAZ2dgzqqqzl1r/
3m411t1bdZfWKj32TEnueoqmWmi3c2cGkFi9lBQ+qGqqlJZRmFtUyP60MIXWnOJ3ABDswDTJDWm+
DHgvFS/S0vQ5gG7WbgoK2KwpVfAJzm+//wMrAsyUBJsnHmWvAH2ORuiWciZPk19Xy3dllpKohEZz
aWsUpXNk8XLkNTthcZxl5GirrLzxJ2ndESiSr2pZ6D+r5jrL7KjWuI0xPdWNKhuKgKyM5eugLL94
tHRQE/SGakyrnWEDiDRizGYloNlEWA7JrIVLiSszBzOCl8O2PSQTc03KYkDv4Ho0vLXj7gFgSPsi
LyBjs826GKP2mU7WbgsyQFDhpUjy50zkgO4V0LJzK/mKIHx23fCc90fiUzBNlaZucRkeMc1VKKfE
Q7GsgHwxIiY8kdJNqFrYbfJt0AE+aFOWOH03Pa5bBlRKe4F7/F3Rm8dRRB7VQqJ/7pKHoas+lDr7
UIGJV6ZxGRUNNNvwMMXW/ICfkS8r6+QnwJe0RH5pCL20wsJCpKZVYGGpXRZorSxAwBX8ekSnSgaQ
m5jbQz+aFbLzleaxo9xBQd6C5A1s3dzeI8Hzw2y3wRMq9MA21XismeCxRHJ02WFQ1SZpUj9hzyX2
JRyjRnEEjvFsXkGTQxm1ITx9X1Pid6Jg7DkzZjSLRTnVD/K2VgjTKl+CBmKjlgC7DSogdcnwKjRw
qIjLkvFxUXujQsvb6G+KuF2h7qOqD/FAVk6svATMO3P25odqtJzyJQodi5n8Oizwun53MHd4H4vq
J4Jit3FT3zeh+yHNsGPUevpKhGiM25eCmhnj0DcmgUEtB8Wwc9aAi3fkheyjPaKhBWxn2JZPJh4D
OG4vr7O7Ziby0+nXK3A3gNqfra69KHv9MVPiWNaKUBJatvTksh8JwhKSBfYChVXK1Xr3ahoDZAMb
DSkKlblpHC1ryPyVFlpDDlFGiH1hutPq+SflIMnoUhg+HTRRwMUTflGaGuHQF041gpEg6tNAEnse
/fi0luJTroIL7CBYAeUxzkOeQbjrkO0A0+nEI4yKWd1AieRgD+LYeNEA2Pnycul38yOdPfVWCocL
NG2YrQEBjsElesAqggtdmsl+NQA7zWhN6o2hRrGmv8VYx54qUb3IDSQEnfsPcGb7mAthP4tV7ZnT
3J+KxHrOdvHbCm5zqHUs4/MSrr3evSV6/7XLxj1UWh/KBjDJgpg9qNg0plNMywvaFlkjshGjAUhK
o5JCsJNaujTBDgva6PGlMTXe8QfuTOq9mEamnea0nLKlfezJ/hZNepiqQfHien7WJ+OnBEkDe23Y
WLEykf6JoFv7J5R128cihzbTm3BcRmXF54/4s2m9FhhYsSN38GHsVuvVcf86q6nXKzvkDFMP1AWG
1JBpgq2t1UNpbppvzPJ7vCEcB0/pOUvXn7O2VOhHAPka1rj3VmP9Xib59OfI///ZlOB4o/em3fos
Scfhf/3Pv72x+za+/eUvXj1mI+6dn/32+En1Of699X385P/tN//l8/erPG/t57/963sz4WHFqyXZ
X9UvLRrysvFP+cBPn3XxVkz/8qc2+PA/3Oyt2aYRBaSHqf54+4sLzb+/3N9JwuofMLUleNrG3zXB
/04SVv74zeXXVZmRwG8phb9NBWTtD7SJRMMSNb6jQ97996kA32KyYJki8pymbkr6f0sACbWhvwwF
BFlCN+SYMhyKA/9A39f2hZpvzpVrHmXn7jTccFcM6QrhnmybV/l0/FW9mTfdM7AJ8AcHyeeT9NQT
Qe4AlNwoib36un3bwhhPmMrL75YgO8lO7w6n/FK8lRGNLM4mZqhUTMF0zr3EXX1opX6MbKDs6p5+
miMUHkPVIYc+re7hBlM8xifZ64L1nOI504XgGDwVS4f5TNCIhJAeCb4QWdhHmzf6YqCeuqAIcheI
vd+E+ql9Sk44R7jFbQiAoExXsowI0qWP4MAtuc2NzXHqArxzcf3A+DOzzUtxNcLuJp+MOz0AW3lN
XT1S3f1U3rJoDlu/CpGw8CEThdPJPDUP8b1wK5+Kk3VrrlXI8D3EKNiR+JwoyXiM4QPDiSMaaQYj
gWtKSkULmbLLLl7ie+i19vqrOgGE8gov52UVf7A/I29wY/85s0GvBLqbebIXfzH75SfaUP99GaoH
VuoldrsACEPIMDsafA8Bost6yoImQDTKGfhkUwCnzV98WKCeEvRnEAlBH+o/+jMmmT7EZRfHkIvh
Lb4RFJEULPd1OPNby2P1kPp7YD0wFBkiOHcP8KKdIgBGQ84dALJz6mBzZwenBDs/paf8BDnySzoV
98WH/G79HMOG6wDHY0/PTuIs7mhj+eFppwEHCP0O5SUfpJhXBG0o+kACw+liPMR3lAWYK4i+6CoO
VDNXv8sfxUv1sb8CrgOflUAqk0GBOf1NdHtPuyk36zpExVP7UntdtH6J/uhokYHDhuhn9+kZPmqY
B6A9vdFDs8HPr+pVcyl1se0Frggg/sm4Rwyad7MckD5O4e/FfX3KXLz9cLURv6lhe5LPyzecw9zN
5VRyIca+08TnHygdj9UZQA2kbga0jnlTH6V7VmIQI4hdeh37RORrH9MZDPF99ov9w0/mDziMB7Si
9ZMaCH52Vzzl1/win6BWXJuz+ZiD+JADWl0RSJSTeh7O/zC0/D/MoxXjryIi/7HV/9Pcb2noD0Op
ka6bs3gYBq/+6NLGB6cA6NxuuYbe/fpCh9s32JVl1OKzonp4hTsjg30cQG0A3m/pPZh7h1aoO/qL
JzuiU9iv5JM+fC0HUqV3iOCGEMUidphfhFLIvAxUsgfWxymc1O0cyVV8oDgeJCqMNPDoPKvJiWGH
AyDPwXbKwb88WMPmQTtjGe7pbhIk2F5lnxV9deOkAdb/3H9VLzM2SeDEAQTZa5gF210bWqz+gibf
+RHAlCO8qm7P18Yw/pH6elSeOYGd2G1ezB/JVY6kW5JdTNbSVb9jQUZJJD/vj3BjvcGfT8a1MsIk
mk/JpTzvt9in4L3TAgW5EX46thMnt2F6BLgBsbzXYz/4NPQhOeX2Fwm48/ajtN9rogI5vA3y0x08
8TS6iv3xlfP7ZO7u8bOxYzq5Q5YGnBFkVYT1yiUP5yAnsJq3Lhz91dX8Ge92GyyVB1jJyXwIFBt2
IKYnnJNvrDi3dd6Y/ERU/g6jKi7ugxh+UQMeylU41xe4dBhbYfDkTWfrHhV7/lbcdh9Iv2c+qoZd
BhbLQQ7kQHNhNrmFW3ogTh16YJFwh3cR71tet18JJHYbO4GEt8w91Ltx6LKiLmw89AhCdIRdSidH
dqEoORn4E93r3cVRHenMmNahNvcZ59pUQf4WTBw1JP2MnSf7K+FEQC/Mg2Lm1pHmWi7YSyvK+aku
FB+7MHeMZ+NH4vYsv+w7pCg2qhIJnECwM7g60OsOUr6PqIPZFMUBwGZeJD21LxirOf98GwHd+Kvy
yn/so/8EdlyMrEBtyBSvcOCvIOkdoD6BYI9uF9JGEXgmvbv7YMYdPgG3knnMJeVJIFTFzQEq5gru
E21ef/LoRbFzFvu1szXsjSr7o3Zqh6TRTp04mLmThtsG5WkLp/PENhz92T+2LPoQ7ur+NAMdFhVH
M2Zjh28WnCLWWO8zUj+WzXFI8g038bhCDlfqG18PEDmIwAYSqHofPUHCFXQ9W/w5ncCq8YJDqLPG
RKe6rX7Hn1KCZudhGOcBhEOKIZg8xaZb//sLxduxnkE6uaiC8HjBpz6qvFDnNaHFkpB5mzwCssKH
PV6886QoZ7GM7p8fJCdRQOyNYMD02IWJxarMI37risOoY9jd68SnA63kQB3gIxc3bhqHuOITvfjk
7A2/ecufeX3uK8MWDOTojgSjv3M/URT26DF6wLNcDDtYHAiLpLZwX77gZuB1XNL2xWNxWpcN+Ivp
U/IEPjd9Gc4opLhqsLt4rTuAOB09AhTuMO8ndq5+zeNkhORafsqedVUCH9hNnu12LHQXRzK88g7b
OcAHXP2f94wam4eZ+AlnB2qHHIyUs2wEfDHYjWy6CNU8/1jKjUd3ms3e8CZY/nlMNbSLZJdu7MbR
8XGOVAng5nkLiQQ8PZC2ATeInxDsY+kB8Ofm1dH+3bwiiMftGLhqk2dPPhHEQXtJo+HUHQvV1QN0
tnnShruFNTHAYAEnfh+UXu88VVy9wMtjn+J8gSi3afjbKVGBftLve4GzAxfNDPz3TR65+IJ/Rc4B
kYyG3vXOguVyQvk8BnqohyOncubi5BcKZ2LQWbhfwiHcWMfHe6lkecceQcDMS38vTImjArg8D6gN
et0RInBqvBsMDXbesSTqC7EpLI+VTHQRWWIpwSP2+oBJjEve4bQcWIO3f9+/p9EBq3TTgHAVAkBD
VY+jHlYGsQscR8nKEzmVu1/4k0a9jx4bX0mDJRTYxcdKzW5mIJ9mHwsZP4TqegZoHqbBsR3wDWTv
MpkmAs/eRhqSkuoSoh0hTKPxXSUMW5cjVpXBxC1lCvX7o042iDruKIQ63sJgVUFgdjaPOxqwpR7M
FwbaN2Iaz5pG5rVyj/vdcjGqU4Skvy6vZhcuQw+iXuyQI/k911EHDOrxtcv4mY3P3xARzACHO2+5
Sfz2Efjh8pCuTuwEeAps5M2ZOSjYF6TRYmBetXed7Ss+QOXliOmdzW3fhKAhrDX8DmJYr8DvyfrR
UCTwLMRgfCrZhMc7U877Mk+qjMhfHdK2MHZrt/XpUzkJ7y1FsFlc2H68LraRrFFurCueYMrwVMXf
K3z1JSLWcfIcu5WJ8xGGoAME7FRHIf9s+eh43l0GjUVCH5V7yszHjjGBkz3JB7qx8Gu/Tz0uZb4w
e3Vnm8GwXTymH83tuNVgobnQkttA9OT7IANJyc0gf45Jsdu7Cr+vzk1dhfjUBft516/1XfWwfa7Y
Zw4+wzovI13pQyIHWz0OJH7MulmVPZ+pSrySfVxckxOzudzHT9gF8OBXp+KUnJqg3C7MBtM7ZCqv
w3X4TMmWN98KkLpxSIJEu3oB7R9kIdfiM0GkCSz6LDA7dfE/dMCQXKmKbIwsyZKaoPWzcCeDIrkl
z8kpKTIbqTOyoiPtEqhPOic9/vHR/v4QnISaAY6Qd+QtrccD8rfrdFsvtMN904U/4Vk4nZnuGiKi
PvDyzCKoSuJIiR3r1oZwP7yOlB36Q9SetVsM8MQe+YP4ZLx0+gvUO/1CIualfrXaSClRSqDBoThU
AXbGbTFdy9OfZ4JJNJ7jqHnh/rJQVFe+m6hC6rN8v8CSYqj/okYyGZzyU/0wn9V7ADZUh5gVPMGc
ifQf2ad168/6fRVgs354N2Ywgj0IpsmD4KEuEVYBRyRp5pGH0nXSvCTAcYfPyWjIQQ6dT89FOgyV
HMwa7PcxLMiksJnDsg4eun1PbvpWvw0IYqCAe8Fds6GuAaMcQJ30SPPCoXxTu7BGMz+yfuKMl/Jr
3+WnmMkz64Q/NM/8MDnf8XhpsfkqaRh2kaxkk3vYREcdZv1+bhYviJjSm7qekaS64oXtCsMlDgeX
ofXzgTKKsj7ag9QHSuQy+Wc9vK88xPh9wRVw9QDBHkEB6j3DfdzpKPMcw2OCYOusrsFtWbsjf9vc
Iw1FP9NWf2eNKFvyFohQVmZhU3NRXoquFeAmCE8cpz5htMcvmoxQBRwAKUxVkmf5vYoQbPLS2675
69fm917M2x3ZbZzZK+VXxzuUvD4WeVzj76uwLVrEofAAz8nv/OMyRvJk8IXJR/lY3rYkUP2Gw+1I
60iCCGvw4pw2pBC9Glgf0v4jjORe5SIPyXsdZoYyiWcdHARUJtXYNr7RteWgPawQj03DlJd/jwdA
084/ku1jce+n3Xn5AgjMmxy36yhBRpsSmjfZDoaRI35DAYSXxOCAOwZajzOPNNrh/wQgZC7snIBE
dk4hAC6M/y/cMsRbOF0sl5ErmfSR1SGo4XCoUYwiHSu7sII5RoFIUSRvvEEd0ITmYid350JwgSDI
H+kgrrqkuiiZ+d0zNGjfispgDXouf/eE4PhJjl8HzBQfQA2tE+vouYu4XxxKize87n5Bet07Jmdv
7s2BGbZUGxykwdF/GYP0CMPecZcpAQjKpAUXbDabr4GMUfBb3ij3AEWR8SPa7I5cMImUn0biKbvl
0ZFj06GGIWFTgajuyoeRyRHaT0ptTpijXBTIKv55/o2+5n/RsTrS8n/oWJnCmlVb00o4/opkmtXu
1DSWONe9D/IUD3WrjTOkVhwKAB6AQWa1UFdQdLK/TSIVvGaHuTD52ZHm7m4SlvdHvrVG0nEuBCkB
jv4UvSQyU3vH1DS+xtf+Yt0BVvPmCK9wOhwWGevg0GMiqQZlR89oeC2fNw/aahSTI0PhIGKjun00
asLqNFxLfz73Yc2/mG0eh8Z1POvREREn33zCHoljK/Xnb+u31b43OISqYHjZbYB61/xp+DyOAVAb
XH5F8waFl1CyG46A4cE4r/Y7LXUi/fo7VFnYEmsc/cR5TjuAAEQHSAcA6fg20uGE4JIfzt0UxTry
zONcMd3+jOOsL7nmSf+SSHzpH7ktEzLiZs3No7FEk+44UqD2XBZSVN7foXOCbycKDNQZw5G0+seh
tLLfFlyGZ37myNGwuPWP7OZwSyZrtuVXqOgcyEf7TvYQ/iCQHTeCszQQAsi17v774wDDJCnsCFM8
kYFjROV0hql6qpWHQWe72w2tLOh07NmFTJpIDou5DiYaRIOvP/HRCQOwhb35VXjY2WgKHqnKKaPU
1zi155CDOdiIl4rH5qDOynymjRz+K/lP7x95pOXWZIhHjk21wGdArsDRxjvrHozwt/yhasNMJNVD
iYTtfQQR2RYSx6lIwtqDC4hLtNu7x5pEnOAwURbP2znxcSCFLB9hrECY3uzyAX5JegI9Z+fhUdpS
XLNnmVdSAhJgvOXuSBEn8p8jxVO8TvThtqL65eGN4ByJ4cqNmyKOVmIJSnpcOhGBtIxODkldq1yO
osRgP+a/Ixdx7BK/lzdgKu5KTDpaDoc5LZLS5LP/fLci+/Vf7Nbj6/+wWysG5UWZmsY1/pTu1JMF
L5c8mXzvBZnCJx2y03X2d/dIZE1C45FaSn59j5UaXebxhxZlT9p9c6ar9rC/lxe+/oWytq+EnPGe
eTJJSdK7mP7xkT3E98mpfprP7VkKlNP+1dDfTMh5QIXS5dz8LAIUbOM3QpxQWPVwQkmJKeL8Ptzu
SnIN/b4/Gy/oYZKWDhGHplecGpZIdqkukPqt6w8OR0K/K94Qj2JdecC3Ivle/jGeKox1OcWJqQs9
3IkmZ0drArpXZD2Yibu8z1B8os5Xz92ZAXtEfCeK0z6n86bcybfhbOCdPnlHgZ8HVvj7Efz/PLHB
evUfluExEfrbpOf2VjHpeZr6rOZPf2FqHL/y50RG0JQ/oFTIEHR0/U/Wxd+JGoJm/iGCLcJXgtGw
IYkWh8zfZjL4okkYT1gmgrsitJ7Dz2VopjH9t3+V/jAVSTbA8SoisyRN+u8QNWQ8ef6yZ7Tf3BHM
gY6pkA5bw+DS/3HvJDJKYLkETHHVOyTS174e/EpqNZpFgpV3tlknZMy5Ej8g79c/bI3RBip+Mwh/
C93o9G35nsYYQgxlmT6u2npfpIfG3ZhhbJACtmziUkW6fl2+VXrNpAVLljUXuxd+XI7Gyeyi1JAo
0DLl3dAQwUIA1E3kng5roaPZCAAedB9U06LcjV9qLiXYgqbjY2c0SACVShPslZXc1K1DHV6IP5o4
jr9Eq5BcudyK86Tg8CJI0524dNnrmuidM2raeBVBx+ldGlZS1zpd1u5XoVsWtxVmlNMBk/pSsQBs
RHfOwa50A0aFvhof8WtAiAQ7HSDCAKafyiI/o5Hf28qQWfcVUMnH2Wz3Mw8bqi3SYYqWl4G2jo0n
mgA364S+QDlLIWY9m72LuNcYeVzfJPRdsElkQGtq8/dJFU2I+sv+KohrTelu9iYAue0rXjT82HtV
9kZZE6IYDAjEDXH/XEp1QIFeQwtnb95T2ZJQqZ2Q4xMHmME7Rm631IRjmiWD8mjhw4X2YJaSdVfJ
GuYzorD7jvE1Xpvtw77qRo/cNG1GvRwqPK9w0BnKNEfTa29muH7NClp4EpYeaZeeMjCV0hdAlGOH
eowxz0iWVgYEXLNXf5nzvNI7kLqKbqMSY70w6XrRRslgTAj4oKnTwEhPy/xBjbPdsgct2Qps24Su
sXVxLKA9KJ0H1KP5BtEl0qEvnydkAu1JvVSrcDG7/sVKTaQK1ResieDi5JWLU4Bjgr4vB+ROkIuh
YG5pZ/f03gWqn4MqkXSOMk/o8H6KXaw9W9h42PKEvkPX1OJ90eIHsW+vHfitplnIjlGQBZfQPI/G
eJus+rM096CQQmWbP3ar/CGK+RCOS5J5iHWGJI4PBYBBcDDSczz+XETcJHKUKwodQSjgxpWIV0G6
XDRxhvK8QDjKtGR3hFqjVSdmgWEqgaLTi0AnGPQSmFq5XM679g1UH1JMfSRABeLZ7Db79A4IKWVz
kqKtOSUv5kA6JaGLk2XG53QgE9YF/OI8NRzykKdDSZvcw+sIf67sNpTCfd1pnmrmaCMg9FnM9NF2
5OpkWnC9mNnzspzXDiOpSswlADxW4cigjpRiY/SuBSKadOl8KFipyX21KN97bRtekkI3MH8FGF7w
Caz6QSxIUvQ9DzBrPm/C7IOtzl+aUXwQEM6qB+157+ch6rUBETtrvLfqxLgURfxcTbvwHYVDFLoG
WfLkyQoWyCrIqMqXGME4UM6uMZFTjyhatiw18lmzRP1zy29CnYIJLINE+bGLl7bpT+2O+OyDVDAD
UMIsj6RetHPGT8OrDkgIbM6GB4qGiyhPwZfH95RJjPy6WmDo3jXrOrenLEVPhybNFBgAnisA49+w
0Fra95m5dbE9LvJitxXVj3U2zF/V/CDuP/X60g7PKoj6/ibnoU5Y0umXJCXadk9Cn6P1ADA/q30z
rQ5ckifDXUGCDIoIC3pXfQutqVR/s7qrFNcPep75lip/R5pimFSnER5ytbqK+m1KrqjDhM1+Xioo
0AKQubkLFaZLSYMYFyPuOFJnZQ8H+V5Nd8R1Yf72uPxqfNUGLk4VhlRfmZlXcLsId89nqZGfNHbt
bBhIvSTf1Hb18878PkOnKnRIz8xzW4ZynQgjWbyNjeSm3fI8whjNyxdZpkfb/G/mzmTJcSXbrr8i
0xxlcDgax0CTYE8GyWD0kRNYdIm+7/H1Wsh60suMmy/TnmmiQVlZ1a0KEIDDm3P2Xrt5muxHJgZi
MKo7gUoIR+NdVggERUjlmvy5iuHfJaLHUhu1MPKKZ0IE8UWNPcdam4gOIVdxLFeWhtslMs/+yFgC
iiVJ/auY4NZ6PbwEY3E3Jfk+4WTRGPiIpmrh15yHM33+ltaqV5vAjm7SKX+SzXjtOLMqTBE97ai9
bjjffVft5Die+iiprxo9f7bis7LkztORfjledJIVLLXMojScdifHsQ+JCA6R1mwzDRsanhC0adIF
BnGZdJf8WUGtN0F6CYkNVdmAaKmXNYA+DXRIRX+hCb6Tw3hiDkCqSy6PlnSoS6qEVGgqirXRHPtB
XpdpZB7SzkqvUw9jrxa0XEu11Nw0CA454cFFUl0KJU4JKtuDn4aHHq9iwVy+ctz0YRzyU0M2FiZI
+FbCm/2KbuUvyqbsIIp4z8qpYf3xmGMj788wC05V4t/NykO98a5V16ytHsW6ZYC/IYJaRG9FxcvA
pIZvQtfHK31q4K3mlQPrnaSZvJWADUtShWI2F7yo5LklUnTtGNPwOjnmLTjn7ThgYbDos+uE/uxb
LTt2svkORoMeTynKhTPMDe8oe1dTv2bRorcXNZ+I+QH2tGrTOV1x8IGVXqHXXPYhNtDMa1Z63OwT
w8Jm2mc1xhavXVdVdkGaRJxRRFrFxDLUdJ22GLSKQ2EEpyvkke/JUYoOrjfKvZWOgB90GB0FDBps
/2Mvy0XSJ+t6Su5jiNn6QBxeDhKGtf1IfOwaI+9bYarbMU4+hQBC0eCtvk8kLA/iKJJzzg4BTAa+
G9VOJ5XgPss0BMZuJt7sCHClM6A5tPwzyVeU2LJjw7KeTuZTgHrWATbRUVuznNcouW98ZFdhvu8A
PQz5honJL2Kymjz1oOzkOmPyhB01pvbzmALGEcK+tJFJ/dFBQVLKHHSP+iyMdq819hvx4s2GOXw/
BF5zS4IrM44+ZuNhTMwRXR8ZNPaICsXh7TZOSfIPKvxllysYD/3QrbTMrXc5YU2RRWhQRZWiMKI1
9lfqipVN0zBKMGs61A5BSoaqJcZc4cmTsXVoiuQlmWr9CRF2to7L6q1A/deSSNWrQF+QEm7c+96E
DcFHflNX1UoNFRChGtwosbPJwo0ILh0MeB7WoNcSsBXiarOV7U4NU/CtpnxDeFmpH0Ohj3fpKF+H
tsWlIlL/zk78nTmnmHZp5F61PXkb2GfqYzn6FPMhoy8Dfdrg/wNXVE+QlnxzL43eRs7A2S1zFhIG
kjtAX4L/tw4G+zJN/BA+MiYA+6CU9pKbOcSvwt5ZnawYZ7AuCt/X1m5rDExhOY0xKYnzGXH8tqyL
9TwQcO+IkI57GSNqaZqb0oZH2kwYKNwMnuD4mFfl9aThS7QzfxW44ZMTDfctEQOHdMTra8TWXgUe
FIuYLzCzALqDE092UXUfmQ+TlTsM2WI9yLI5OF6tyLDys4tXQaDDLLno+2w5SUK2UhbQx8bMzp0M
n12w75tyiuw1GkWQM1NFv7PuWYDITrDrb75nI7oyfag2ZnAjmaOg3I9UUbSIWOFJW7mBhwFmuIzC
Osai/Z6n7muuSUIgyhG0oHar8hwCm/PWk+tqWC2orYC93lAAtcDlkX4MhXdtdzhDQzS+7uQQzd7M
IOcQc8qganTYTCrYep05A8mgplRzasmzyd7kfoYeSzFrj9pIk7PjQ6pL1fIp47RtuvRN9N5T3Vi0
U/NkNRgl6i81tFs78z6roKd0UyVv+J2GJd533AKJl++0OKz2YODXA/BwI04w71j0CKXYFWPAolXH
L4YxtuukIL6lRp56RTqRsy1GGx/sDwqK57KhJK+ABAGuLFucDOFAhF6kVziSCkAmvtTZTPkeXJP6
VIhgHdUOMQvmY9HW37tY3MMYP2NXOfgWvig/rehsIBqGEt8/dXxJSMCsi23N9sukG8gjS3uXqK/4
PglkjCUeA08+RB3bWvsl8GCMOT7PV6+DC/F9HNGKO0tk0dbrdUr0rXrJixAoMt/MKhH4KuMuoyup
kxTqYWZ6D/o2Pow1J4FxDG5UDjCbXBrv4FW8CN9EpB/kbnKjinJYDoWDi9DMCQUog0gwjDrc/2U8
LP0uEtfMyP3Ws3oPQDbS4bI0qmXSey9St2mAd4L9qVbvnZjZp9LgtHR1+uZlcbgDHfqYS415Yore
Uk3dCdl/hFb0JjSrW2iRQa1Ey9ksSeiBskzf0jYQuzkU4Srq+nvhVuXFnQycwNChrlKSgx+rKmh2
joEVJEz6bZhH9t63+nrjWzZtWqcLYOzN3HS9ngAFmvyYdADjQgBfi2Gv5cy37CvPP7eiKlb9kNCT
wh68HvR5GvZBvST8y1V0baf0LQ4YuW2TgPuf5ocR1EdRwLr0rAaArPTno+OUccbL/PZOK5kw2yiC
oFoAcawXQVlyZkTjrPHL+Lbg98ecbLEx164BWN9m23gYQx/wSBy7FYupEu0tNhyaqoqVjLMOxzjH
H6LNUEM20zPbgA9TsYWKcR8hXaumscdtpeUtkuXIbeFoS4wzVzBqp36ra35wKnLFsTI1cyyGRVn7
VK97zXGuPXdEuKh3qJ7xDgCr4VxvQsHplWyX7dQhwnM9spk6kQ17IPxDdcaJKdQCXyl+2oZSQGgS
MxLFUbNQmhMyqplegdP6pcjSdWwWBhaV2E1PHKWBREeJGaEQGsFerhJsDTMxHDV86uLrWNV9HFG3
ziZJf7YVAbZRaR7GtmbSh+gXtuYm1XijAUb+xdA0y4ounwJzHtl3ZaWtjJL2jmOjNsSj6UpaUNkY
rizGopLfK0yckdJntP3OrORFoeBZGn10b7gG3qxw0/vXIfrRLOVr862QgBE0TqIDdlinGNS1/SRb
9AmTBvUIj6FiwA8GHxvJPjGR7PiN0nKnayMFZ766RTUhZbdliO7AjG9jB+RunD9nYfs+WHRLYpOc
usZIn63GOEwJlefWuwQ1XL665AzRzj7qpK8ACIDZimyST3qqEassxy09BlW/sTUGuMOxdMXMIm56
21Oosrr5Nxttuq8MkW+9SUc0Il18IIloNswUt0lvrT05PXq072rMcEs8E/F6CIA2i8K/Jo/0tp6d
x1kaOtQcsI1NQR6tajbe6z70j+mE7yxTFZjNITE45ND5Jn1w6eWU390muyMWBvvsVIE8lDYZbvI2
0QdOvSPVU98lI12x+8e/rNh+2v2GRRSAtXlbVDmvyaEEHvdbDs3V0lChsxj7Gi2/KHepxX4hznu+
mnCp6UDjrZzImADsw5QZLMp1etNbVCYqMzsFTYobSV/p2OrHhIk/mlPDvINVZ0+55u9LXDskjT92
YRpuDZBLlpvuygIOUqjVyzA3znoHC8HKoF971XrmT5ddvO/aliQyqZuQ3SUbRag+y7EeL6GmP6SF
/1LofrCgSPdeRzWBO4Vr7AP4zGk5nAZXPFoDCtCoy1IOwtpLafjvoQVqYkCLrOryJR/jcw6arQSt
zybOuDWBjTMtkmRO6t2mcPQ5D2NhQvbi2wJKjyyoaLC0YoRAOn5kGsBGlkOVntxjFrmPRlqtGY8G
8XsCH0UItpQAmHvdQUkZtURK4knwkug2KZtHql24LrUgWefdSEile1PL8dmx4IJEzBx+jxlfS8xl
mwCA/FYE2rMvMLCE1EewUeXswVx3YebdTTVb+EVGlUBF+6aJKoIV5UaHrxwkksKXdUzx28S6tRsr
dGuDRViJUpjaseQUDgKDPH73m/jedXz+cl/RlfPdrWXkt2JEA9xzXFnoTflRJvKVfedeTOHarnXK
IO45rOm+edpTAAmvkc5tP+Q+jy/cRVP7Yvpqwl4NyhY2GJEQW1eBIQSBLMhZMjPrOtBCfCQlB/Jg
76TDzVAmRzXnFNkdTh/y5WYHYN5Rmg/0J6lkAQoeR4gdoWmlJXnFr3nzZ3ILlT6lk/TdZhE8nbJ5
bvVi0+ZEXYbms2do9aqMzM9sUJgXbR+xKf5rzw5eitSwmPO9fO16w41f6t9iDoy5ip6qupBb2x7W
dQrLJJrAwXRhcROXRbzRRuTrFtPqvpWFPa8GpCmAsrH17NLMBic9cGZ4QXysVLCZSGIwamcP4vq+
A0WSFDG0RJ2MYw+r5rTUU/CyxbNwLfKODPZ+Otzf9j5wc7RNudgOEchku13pOtQ0IufIdQ1VYl5F
lYbKussxolkNWQ0a01DhfNej5E5CmV/0kpqVb6QPzpgchi49Q7ZatpR9TQ7vHW6NJmjeDWPi2+Yc
QvX3YPT9zneSj0LqxBDZYOHgNJoVf9gQ7YWMs0tMXhGYmPHsGPLB9hE5GuFKETiYN+WdZvbrpk0g
W4RnbYJulFnyKfZZhDnajEutdTCoRsX87HQsr8Kaf2y40+R6PuEJrbhu4/x7JpCx4r9gcXDuRKPf
aYSZmCoBG93cAm26p/a+lvwqoqUaCm94Kquy4NRIwW0Mg1fbqM6emX1zGbZgZDy8WePHZKsPp6o/
BAKOPPKejdF+tkK2l1BItMSp1k1CRhCAc6cwL17s7kO73WLefWwm/TXtgodiMPeCFfmqbYM3E96C
NdfxowHVSodWr0Hw2tCIbc29iQctz/FGmQQ0BXNEGrJO6LFehQUWW+65mC+FsscN631SRY9DgK5L
eOdSYrECmchR9brwzI+GKbx03U1RUf1KswfietbCjk+joe9HwecWjwB+6QvTxIzy/mKNCQbqrTWY
+Ech20eAEQg7VUa/wQz3NLXfHKY2DlqHpE4uen0nWDLtgVV4Jv2AdSfKQ19xgCV+YefwlRZ4mq9U
pDjKyRNlf+LS1HY2e8NcZFHQknVVEJ0NAyAqYGDw30WTezZctpX81UGgwMrLdYvWO5u0U9exD2pa
Is+wiHkJSP7Y3EByA2FNa2Fgpkq6lJXf8EmZtNFGVUm3CsvgpQM+HrrZfcZu/+h4Htog11tHqbhx
So1ybupuuhDNiwOj0qQPzcnuyLnsjV6St5SU+OkdTBw2fOzttroLp2HfhIjhdXqZPqgZDW56bxpE
frQM8H68KA6rQVbsizI8hNOEbaVFa6P3ROjFq0FSxigRujqItUi9tCd0K2G07bWXrqGtHSD7S7BY
FNaOyDQqG5855SIM05z9Eb01SHj1t7wTd4UfHiKIIha0hdR8hRNyidldIgPS2fm2p6g6NLK/Lg1B
3ArUSdzCWVRt8JGuGjHe65Eymb3DrVWhqJDGts6Hg2mAd9IgY/d6tc98FNw5RQzPQk/pEJY0OhM0
b/vWbctzOvacEsazJYlZiybiAUp9MZg6R5Li1Jc8BOM6meQTzSA2LVAiK0wmMn6o5ypAEJ9FDuQf
9MpooD+B31sTAO7F4ykuKG/VT2nT7HL8/VULBlQQ3ufgHNGts852oZnr0qV2FNSLCZpdmqrdJNTs
R4FOmFVpSWF8jU33KnLzD/bSh0rHhIhAkTr51CFAB4gSgH93HUJ1xHC0JfOcny1H73WqSDM15UuW
m9COquvBQ1xiEfbV07TjjskXBCGK6jpxN2z3rzgirVu9XYu22wN9uepniX9X+wvgETuvtpc66RTT
vOpmtKC08Nh2GWZUdiyVoW8tgAEh+EfLfQ4t/kghH10PFFE03frkThdxNiyDFlOB5t0PbK2LyV3Z
2oxshlLAJCE4I3U70VivbqMzjLqASV4+y2oOC1LXbtPcx6LG3O/EeA/qa9sr96omdsDFRFqSLGBB
R8iT+FpXcE8IX9IkqWiVs5pa0tk9tqBOuJzgqEqvhIQaE0iI8o4PvR/ivUj7bRm7y9JPT0RgfxY2
uV8A3XJhPBZA0qcJL89A0I6O1tBLtlMUvUauQdwrSkGrffe6aQ0q4E7K2TQ+cQBChKS7Lz0HxWUF
ajGI89MQoFL1BiqvCCkI+UgtuJfQjTS9DxdBaEfAZ+U2T5Bcibq6phd1JQkzZ0up+9CdWEsR9iWK
torW3arAss9VruGNkUQCGnhMuuHSavF760XefgzJLVFR8Uyy1puK3NtAa6v10DBAh4nSXjeOJLnk
3/NMniM/RW4lrwPQURC5I44sLMen0JxxGhV9s6qD806u4hXFY0I8vuNtx1wrjOvAWVd6hicmboNn
acJNDy1CB+ZYr7DzD3joCWf8JgWQaujmkbwHhzDbpeON8qGolnz5nYkdw0XySyU1d9Wj2VySPhpJ
OrCseTr6NmU6dJc5ugX7dO5QV+hx77lDtFWdbb0qMQKum/C1RRGPlsgizR/vh8yzN3af3GUmBXoC
E+86zQQBUBjPZU8KoJO/DgnB3637Xjgznw/Rd3KqI7VrNOfRVuq6TU2q0sWjqo75XMaXWJR6VPr2
RCtF0OtAzOUgg4xduPCAQGy3H1eFi2hOUM03RHksGKpXeqGDI8WoFN5O0l3V4rqQL0UFhoIdNjWg
TENalGtv4AR12cbvE3GGZxfWSDaU4a0rKG0UIZegCT+uLXUTu3qw9DCA0GRzT07fI5WfkksW43wv
u9uJnh1HEbEqS4dNqzz4vbEMaN4vK0f4qz6w5kqDvgWiB2ctfC3s08CcZ/NNXNFmfi2I8DAMwFOs
y9xfvBlT73XoyAJwWuTBYc8l9b1f1yuZ4m4AylOUuKYse2XWMN2YHx9KH31eRTeGliDAlp5yY5Sz
9R9mCNKYkl5p8fdNwlibBImqp0MZd/pgzRIZbETAJ16V6NXN6KauPZzS4bKeyWcQkN+jsL7zOQBf
k/aMLIxmaOw2e0lGD97mEMVMUB6Mwr4J8+rWTftplRT9te0aGBGy2N0q399UobmzfRxxprb3EoOo
84ag7wQydVydpl5E1zVfykajlZh7VbjG0LxhE/UYTmwHEr/j0JiAQgVSCJAblcK8myDWK/GnTa/o
V4+UQoqoHL73Xb10SQtcczBQZ9IuF4rC1rnU6bZADJZLmRzSBh6fPVFpydMSXZxpeZs8qI6mqqj8
luYcN6d/Kzxta6mkXCPGAC4XIr5vJpY9dwXdqlqVVbnP4o/Caj/pc1B4Z5NnT+G+iAixGeDZPQ6q
3dUOJ06Kf6KpaG1RAOXBR9Z+AjFIm/2qHTRkRTno4bYnvmQq1qWdvioJJANAeCLira4PyRrMh39l
N3Cgaj4J3aIsQXhRYRGg3bQTAL32g/1CxsZW8FElzTkxSJdRzl4SkS16OGCem4ZPiWvbT6KbO1E6
2kNl9oesZwtuUm3KguC5btgdwshBlk6F4sqoDORwvQO2KiJm3NcnhIEZdh91GxQlZzcT2o9se3Qg
YUoCatgFH/1IHaSpJP9vE3Cwpzf+FqPzAyUj7LBko4XkYCsD31pm8XQQEis7fpVefZ4SbRPB8UQZ
Uj+5QVCCRSmWbdscB2HCCnfAIqXWxjMCqo80quze3jU9dIi2R4VVcB6GRR4YdrMV/rqRwXBwKX7r
ETkUDaILqUU3I3yFtTGEj043vJRtgfKfLJWKIvnVMMOb7KRamGV7joVV3CRgKPOS8rrhOufIY92x
9Qi0iZWtHJtJWzlrs6GPW6UnTeQYgANmAJPJuo4BlajWvIlbBKIw82pt4Gk74pC2Em911m2EFNbC
aH0qeZK+c6cvQzqVBvj3jRl59NFD/GGtvLfa4YGuW7ow6obSb5Pc9/2ALgRwjKiGXaG5u8BCVN1k
zQKYWr2ycuu+twXVtd7Af1Z1N1NhvrZTf/aI8FCAhmRpkw5cZNDkbTPa5DPowwGZZYbbpraztfDT
YWNW8Ucf2S+oOY4SIjvAUmQr4La9CXl0QodGg+9B7W5ZG5+j99BwSqwQErQ0/sypPRmtdmHdW4CW
JFkzwXPclQ9uhTFHZmjOTSDtMP45kPHtybvcFZsIW2pciKXlafQFYYhuR7/mTJPMUX3OgSoQilVV
YN250WL/4uZ3flytcv1R2tFyjmPGxRcv6Iuwvdev3crcJjnTj+Ar0uGa2jVPvui4/87L+q3WOVd1
c7SyFnZJYMLzr29LYblgPwwKcZPfvQk/tq76ZhgX9D8xnYzpvVeBt5XV9NoD6ky1i6vPlWq7Xho5
tkQcJxGB9XHfUxjRb4eMQD89ulFdv82L6jYGxE/C2LoIM3LorF2c+0dTcgoTWX6Tsf0OCqpqlrUY
dOPk5S/QQZbMqXu3AtI39z+5ZpHgutXKo5dRA02Kz9JpgOY8kljjwKsIkt2o49hvD31AYmOHEjR3
QV5WJ9e8FFTOjOQGt0zefZ+aDwfA09AXZzfZu0Q+STCVBhwMTWfNi+TcJXrxjPGq6t/h2bHpRL1p
clq0sUbFw8bvW9y6xIsiBKsp3Q5s7wgt5RS4TFNwQz5gMIlCtuZrsKPzCIHeLBHkVMuCU5Puk8c2
enj6jPG9nWpGE9KLRB7naTkWp8Bme0PD2Odc2Wn1SWUZojDdpYg8wV4ki6w2T7q3SefUP0ijSfxp
htG6ZPjICeWJvAi7uii1TXgfYwtfjvZBYNQPBUtxWKh1RrfXw+RuMrSTaGYFtrQst5GDcNoL1lDA
6HE6iElu6cgcigkO3IeZ74rqQ8sGbEcNG9TpNm2fwsbbWcAG2Q+sspIXVZCrYvR7HWNykWETTsAw
QbOTobgd6OZr7SOYnB3R4Subo+w8bpPuheN4NMq1ITkzCYdlO+xykAJB7T6m3ST8qxQWyK5xOp60
sLvgfqq18VqlpfGuxV1/49TzrF9q2rYRJDAHReB/CMKu2WJ8aL11ywJgY0OlxU/uyljcapx79r6h
xm1VaDmw1jHZWpHE9jcAUvMmEO9F6qvvVFHrpdZYI6cWE7JCCFuLptddTB9o1ajwiYNk9QnpCKDr
T3LN31jVZyNtnox+nu0+/tf/ZHkzFd0jG1y1q4Oxtr8YbaElZgopYL5ICziSaM0Zt0E+rv98ldkv
8PNVoGsYpoNq01TMdY7zxU8ga5lMPYTCRWJx7xOF3+rf9/Hfkt4ew3cYw/n35gfq5P+iT37gTP7z
P52Lz+yuqT4/m+Nr8fV/+f8hM8VBsvpfE9PX1Wf2HvyPTRvii/pZhTv/3/6PCFf8y4Y9AuPEtB3H
kSaP/99cFM0y/2XrBi1a3gnv6Mc/+g8RLvATx4aqD/rIwWn9Qxr7HyJc418CCad0Xce1LGkYhvPf
UeH+Q4IrhS1NC/wKm33d+iHR/Um+PtZgnHIKA1fsIhZOmNFTOKYKOpWz+unJ/Gas/wplQOtrW9Bh
ZgqLrsN8mfnvP2t9S9a6sZWNBemCk0YevAFOfxXkpAVKp5EUqo8/X098HfY2j4gtl9JNm8dk6zMQ
5qc7KxvR9iNr15VKcLogWsrWPnZz2tVX3p22EQTKcNrEQPPn6/7zmxbKcEwL1owu6JJ9uU8zsuCz
WjCPxwGFC80CmqSb0X/8f7vKl5sbrCKi9MRVYKMhPfoYRvKIA/kXV8Ovg2Oen365F0P/9RHaIivr
FtUJmPDoprXp4AJOo4/dsR9Hx/jnWxLzX/t5npqvZuumKaSlyAkwv6jBdRGXWikH5yrY+dBoum2J
zwC3x7r+t1Pgv4xz+udtGbo9j3uFjcNmaPx6W3rla3UnKl6Rq30mfQl5PGWh6Hf2yNL057v63bVc
S8E3Yp7nbPvlWj56vYRqIfYxdfLZVrDSUgDDbIOU7s9XEsY/np+hw0E0+ZBNAhuML6uJGCXazR51
7mwvRpzz0GzhjazGO4ism2jz56v9ilOah4YxuwQsAZpeN3hlvz7DKKKSb8W6g8XE30pMixI744yj
+fNl/vk1/XqZ+fH+9BFnaEDTkhCgK0O7KdILmFCnPf/5EvLXmemftzL/85+u4cW636uIW6kxVFtr
7Mun8gK9dunfCpxyw8G+1h8LjM30OnDXwdqBENQc2+t0RybqC4ZHe2Fs2222sLeIJ6F4/PkH/u1R
f5lRdE/lker4fTN+BBDHCuvXrvrrG2Xd+Pr9/fqsv8wpVeOFjdR41uBMViQURNhJa1zmWMIxMJmk
Q8Oa6XBEFyd09pjOjGWKGyvb08VgBwwt+i83/uPj+HVGYMUwDPLWTP5NqXmK/+nNhKgw7GFwnSsP
FEm2Y3uLvAdaBdvbTb22ZoDNvcJu5DOLz3CVPz/3Ocfky4RkSB3dIwstK7f1Y+D8dPk40hF+VuB+
OOqs+lvjEt9y8GLnSeKPOqPXeS2xwUYHQDLHv730H+vEl3uXuoKkxt7ANfiif733qrYSAkA8NXu4
dvEeJYmWXtUwUFLclNDvF2q2xQWgxGodB92fb/13d47BB7cP4k4KWPNU89Ode4XbQP5TxPGY5rqv
i+U4SorFFBxSiHsWsfQk0SvN+MtlhfzNE//5uvM//+m6wkh5Fg1PXBIx7GArYOpc0L9dlErb2jUY
AM6oHfVHjlMIvweabtFJaeIvs85vliKDXJT/vP8vA88bpF0H5AASUyAWo4DNHiZ3ATYfCVlYEqDr
Yx5PA0ZFf/PnJy/m9/rlvROoYGLbYnXiEX9572FQeMDqOSzOg85+TC9YOHfavvmmQQj5y7V+M7v+
cq0vr9kOHKdvFdeqVwV5klf5PlrOwwsP/XO0/eGVBNb154vOj+5P9/flFadIoAc5VC4hHrQbjA+t
/vbnCxi/Gby/3NWXlxfKtvQ1l7tKWJoM2BcWJDB9lYEdAZv9GR79b8XhiYoNMALvLBYkFCz9c0OT
f7OdZ5I//xzzn9sa45ef82WlDMzatWPJz5kZLMZium6B6EQ3dIc3EFIX5/RkvtZwOEI81NFaW1nY
kEn9eBaYeWtmGeMqO9pb/zwb7jHv3loLDDF/W2d/9+X98iu/LLTU8cpElT+GAgAYIIhUzTFs4/jH
N/z3offbkWdaOsPcUpauvqw1UR4GWTePPGXdFRzYs+RRN9O/7IjgR/5jsFk6YVSGcoTknOV+WTpD
RvisdqUNMBjyk4NORpZkzjB3lE5kQFd+JuOsKbCdOVqnNtBl2AkI2MAjIrivQ2+fCxDnQdt0y9IE
0z+4U77RCAH9jsCDbk454NKpan8p66HAR6AF740d4CtM2/7oux0sJaKToIE1c6Y1TcfXDnz0jT+Z
+qFRLjQJ4bk3pvILStOkSiaeaVw1ZGmAtUnyeAfTkiaLoc8AGCTpRDAlhyqt7PdSa+u1a01yHUjc
czEisg2No2hTBH1+kJIuZmr7/TIJXO2mJAZilw1DfC8l0aChq2Fn9GL54jaavK5lNp36rAqOedwQ
5BqQttNO5qquY32nWcW44K8FF7oX2jepPB/t3DCSBhOZW1wK7iHs2maHFiUlqEVYTJU1mkgfiQZc
MDJtTlln2UdiZkcqXC4WKQ3fpZ/TErMNH++70+kL3KbEkdo95no/83GbReYTiULWfTgG7rSN81Q+
x0GsXbqAWG0Uw429QEbaXCt9QLZOG17sLZczpNbJfm1W0fhIwkO5o+GJttpFexrYNfrpvCBXU9fM
bdPQfQ/8cj4WRq313jp6bKzaQdj7vu5qwmzSuDyrnve0CBtNxyhqUfSrDWSiUVWuu9Qn4Lqb7OuO
bnm2yAMfzgIpSncNuWJkQRUI+7NS3TVmhePQKMTFLptm4+GFu8fs5588y52QNmZI6iPSc4ptWnQh
HMjS8g9UwMJ6Z5TTeHKSdMALMTXPRuqg6w/ROwBJx+GQtuy4UqmR2CMKKvC1k6y9zvaCVd716i2W
1XATFQPyGifLVrlJBmAY0BqVpZN8q1tTPlK4t6/RmhjfzVhDetLaNVigwZvWEk/iShutQK179D1b
DTCwto+MmogQ+uhOeC9bIabF0DYlKvTcx9M39an7mAWaeMC1YZ3cHjWUF1fxvs8n7zh6vbY3amy6
WBq2VSscdZGOFqCPTyXGqzFgWaCj3FL3jesA5VNTxVO1CWcXi5rEeGk6I9mbhio/Uj1ALzra2QSu
Ic5MEBJRkA0LjzieG6/KsscwHobPRkbjAwr/mvCr2AKFVHnQdyqRIrs00OHR1q1o1XtzMEYylNWI
Or2OHyx9QoYZt71HF8bFiGXLUjSg0Dl9EeUlac9VYJV36E6BU5tGv2QEUE+kdzSiHzRARJpFjhOi
9B4nCx59M9Bp9iLstilNxBZ70DcaM+I5QNWDIJmMuSzK7X2Vhd9xY1/ogVXvRAKDUuDJ7OO6t1Yd
bMs5s8pe5XHlonlSpb5r8ewuSZiRWMUME2EMng/+8KpI+wY/DIqf1uzoCTBSbXfUT1rbuIs+bOyz
i8HgKgj185TGx0YzT/gMjBy1XvPCZPLqTQlUi7oqd5mb08nx0YBkKY856MuzVftw3gqY3EEr8Ap1
WHIiYN03OBs7slZ6g5/j3sa5WTK5OdZRoU4sabIVbBfTxsoAP6WQ/A1kZ4uwzB/MIZiVKp/TSFeA
hLtLFcZ3ZaiePDcI9zV1ZVKhfBfN4qyGcU2YMFpDFymBH+IO/acWEupBXN9+UvF28sUr3nXriL+d
XlXu4fZMkpAW1pRes8I5K5eu6pVfOLC+s6Beax7+0cYNIxItSohInn5uCsff1F0oDnwFNlV/uw0J
MQ3C8MjoQzoSOCZZuv2TCL12ZwpN31emPhI0hAuLqGUkYnZUX4//m70z640d2bLzX2n4ndech9dM
MudBSg1HRy+EhiMOweAYHH+9v7x9bXRXo7vRMGz4wYVCoQpHlcpMkhE79l7rW1r+kXGPriu7U29p
2XOwIkzw0nTTss7S1sM2KZjKj5cynaY9kXfQSWbVryf65ndBXr0my+PVmwkKqlv0c0ZdEJJZNCBe
XQN6edkDmO+J47LxKmxJ5oxX7tT9qarUew90XT3Y8VBvJ2LHcCc5y37JgOt4tdi4tpIIwMzkZ3Bz
LqucKveykN1d9MZzUVdfSao/lpXmrStGQZHlLte87SQOIh6aZh6/dKG9DJVg614Y+zSuCw/VFhMs
zml2fstu8GDmWMN8bDNff/S0IdvZDebRGHVhkvXtsc4QiPk9Q8vR94oLtw4INNt2Qrtrk+/YJhhk
6QQHniIQCc9bjmIU2lRd3wokxOQpNi3C7LK20xpjXWY9SK652DYBm8/WNQZ01sNgFci3p+EmlwFD
KQvesGHFG/EUZpoV4NJG5SXLufwhBIkL2vhDsh7KmYq7c8fISxVCraRNps/K7mMtSsjv5gb0OvUh
qza9CX7D71a6/mOVZpW2IeHPH2/lZM/vDX7+5YD12k0O+hK01bY1sUAQgeZaz4M/t6+K5BF/ZaRa
POzSoa7jldSy0ubxlvAARQIm2qvwy6h80L5KKbXmbnoI9lXbQ/WzM6PbAp5ndEvQo7jqIm4Rk9Fr
7lfTYGPhFDkpi9sUQdelRnq8jdGonJRGGCZBUaOGk5FmcIWgnRg3DImN3JGQUf0emobEIWNw4OFA
bQh7sUB586o2wFDSFclba9XkpjSY3fJtxz165kHVv3VnkA9+oBvv2hDYP21COmAfCAamiRE8jVYC
q4ngSEhOk90cU1nkZWQUaf/um9PMqMiHDVr7wkCrSu6h7pWoU130+flclgcCNgoQg7GeBYQhYfsz
R0LIm9Guv5mn27+Wu22wrhL0qWnXI9CJPS8BqRAXREUrmpcEnWRH9DP1dWZgdlJ0hSPa3tohcwqQ
s03pDSH1mov6xxBvc5ATvdkwUuQl+z9mO7lRWRb61kxGO2wGUppNutV7SiV8G17ZRS4KAKyFNTkJ
/jIhDajdE5lR2ck2iPpAHqaVIb1a+z7+A/eLHh4vpxpPPcoNEiT0DBnrMtBjlcyGdYa/eedjY/ST
fM+VMT4H2yPqJy80khJKD+N4ppajTBNUnWRGk6jmtdi1fRvAFnvu2vH87tEdVfaQywa31TwI2hXa
wnlycczzJBaMwIxsHw2klY+JNhFwnnfxTqWT9cxZWr4nhcVqGscImpToQ2+agzU5GyhmF6FCx7G9
iyx9iFyGEUfEFBHAMJGad6y1CRnw6BBmQY1IlDz5EKN+M6wmOFtDgPRybBJ2FuEUOMN191ki1DvX
JJ9iQUTAPY2YOlaxrOuDHFqCo7Iy0x4TwxpD4bbJac4KxfR+nq6Vk2NtNOziYzByRZ7ebFHSoeG1
jdmAI7uQ2hFTtFwM2Se3oLOni1rG6mDkJDLPc2eAQ5xL64RU1NBXlVmRTl9U2kPr9xW7SosNtJnK
65LmkOv0FgxdW82XXBvdp//4dPhvem4keINT0Q3fMzmm6H857beWZXN50UCmwSddKCzxyS0ZfqHO
2LrERf79l/3/Md1/CzyXGRaHyH9/VhdW4rv6p//+T88f4k+XZvLjX87r/tf//89DO3Qpf/M9i/gB
24VPo7s0Rv6RZXD/E5pxps7olgrlPs37x8jO8v5m2oQXB4bjELNg/4uE4/sfWbxFrq9uOhYv+F8Z
2f2l0e/5zOtsWqJMFVD+c3j+y0yBOnSpNKeoHhP5g7t20kERiI7oGeBgCElQw3EegWGHGDJF5YvF
5z85WP/lXP1v38Ffbls828IKWt5Bw85VLBAkSoipPnb487x3WhHiHMn6d+mqtXIhd2jf/6fu5P+d
pO//B+fRzBT1e772v/y6/itJIbf/KGPkH3Cp/yRG5B9vgVYKD9s/1p7/22/BptHz7z/qT0U1fIi/
JJjf/5d/frpNk6CSezPINS2W3/sA/X8+3e7f/LtAQjc86y9Ptx0wq7cYrtmA0v8+W/vHON72/kaj
2NAZ+XJkoSjy/yvPtmUb/3pL8NBquHdLccCCRveX+f6/7oHXS+ItQ1sTBiFqMqE4z5KwSVBInrv4
sbHkkCa0JaxxPODEWXuyMC/SHfEwe3gLVXCxjFHDMD9AhaOa3LmF/ZyJ3D2N/fDWzk0WVS5myGzC
X9Jr6OOapFOXzkKfOc3qSJQZhOMSCEzhuwQW8vqrZUAMuiAPO/gLXjelsmdD8NDLBok65/N0XU9U
RFaDfSOth2q/ISfJ3zfTeCoK3kE7j0c05WBnlYvzsrFIbprxEYwTyX+4rYAYmrO+k2J88vTLIht9
m9kxIqrBKlfWHPp9fJBz8EfJCSpXgyJYGbeiG9GatxjxMx8L+FLvCj15FTBq7CJ/TbqMFylsUIK0
tFoaYJw61WqZDDCQpgFUhp+OHKFitMJwPxS0kNaPi3NWN6ckcRg9J8SsSQqs1aQZT3ej2SzUb4KG
vgt9/kms6qu3ZNSI+sw5dVdW+WYkV80s1I3U2mOBLrMJqhdvuEc6+P5rklcvdeftA6//QgWBPyQ1
NkWhHMA8E7ZesRn0+cGck2KVxWhI8+mNkvnWFjXGpIQiPGm+JuXfkJXWtnFpGxIVce5bmAUz5FQx
eQ2GSUjDjJsBcHspbr7dX017funLZDPWr0pbcJEW8XXwq2eiYckk9n7nsytAobRqXcUJmaxDiYWx
QoRcau8iXtzdIOunOssOGSkcpLuSk4nQ8g8Rr+4ZIdbBGNIn4uyDDUUZkS4wTtC5agZ9KVobvTsD
8O5Jw6M9Ecq4wL9JbnwsS3fbNhRrAdd1bFx9Z5YNRy0MATg46G7gY5EbL01CmpzPEIDUq90qMEoW
MYrtY5YYT0WCeWGh9UVa2tobcIkW5gyOHqfwKu4kvdR8tXiLPOIK0fCrENaFfQHiKRigVWsANs4C
BwRl3ZEBXOLfuGPXhmT8ihHDH5KGlMciZeCZBGCJ+/qtEjAq0cKbNDvsEbgOMI8av1Mq+ar4IA0j
qrmFdehkx5nWzaqKSaPnIIxw0ThnGnkFhkBi3U/yZBdY5EedyDu/HBesJP67Tz86jLU5DXvd2pSl
CjZuNcExxT8Ut0ZkEEe8SXBXkAYpXiTu8m0m2eUnP7mW6u4/SRzi7pNMbhxZa2up790FkEEZF39S
z33MrUzbpl2KehqD6Ji31/Keqjp7xWpecL7mHOu2lrDfunpCPDdyXZssnMhz44ZI7WI4W3f2kt0b
a5cfiXRs005GCqRzN3rluqahMax/NznS/mJudkVmACRKgF0kQ4DnDxFOldUrL51exkV8D0Gtr50A
w7Tjg1Piqj3wg1wTEX/4dzMcOYf0z0z3D6ZquKfmBzGuDUpQZbLSFFfdbLF5aOSfV6a3K5LW3FKo
iXUuf7WVskMHLSnO82mi79T3JoG4BSAGjKnkgc7TLvGwtLrdJz1fIADI2A9MQD+MkeRwLx3xSGf4
SKnwQuXxebD23WbQVlGmLfA+umZCVmxxUrMG1jKzgCWKRD3bKLsYI5WSI22WD8YCxmfQhqu14OqZ
LUU0hIcIlrYPtGrlHjth7+wgJpHJcyOoKA0xd2cky6SksYja80xuaeqEci6fSLFFuYxePzH5+u8E
AtVzyzZG22xdlazGjlsps6GKdH5KNkFG9QUqL2pLwiK5npcAeCJAqwCWFRy9yVASq2PHMIElJPdL
/1IaLPvjfEqhAYrxXR87AjEsHG/0ste6Jx6lkZl7GXOJ4tTGbm75N4H989p0tNxqPxhg3Wm4M5m8
rZWuH6pS1IeBX9YkkDnuCLikwMhEhl/eMMT1Aqg1GEqSYjd2GCcgqH5ZC1C9mmcyMxEql6J7TruO
e5qGx0qX5fAQPwbJzczzeLforOZWmoeMDg6a3/6C0RPmtnGaVKHR8imBmAiIcyMZ4UsxX5yqfCh8
UF3EV1or787LKSuBr3VnGYu9CggTZH9NuFQhiqGRo9h9zAxBrxVQHUZrBSDjOnd09ScyqBbOwS0J
tKFbLe2lJo09Z1cN/ZqW3KA1h4a/TqMPEMbDkClkfk11/5zb47eWkdaXkXEhUtjWvDptSEbslOhX
v5J7AmS7VZ1IQqRjb+9w1N86k/FdzbMT6aNFNkDBvYS1QoS6h9QLN4q56ejDNHp2xT4FV5Vpwsof
BLuwbQFP0XuYahCGHAEqpvWnT46zFBQewOIESW6eDBu8rsQlONmXKnqM0+0cti68jxm/LWegaFId
7f2+nlflUhY7gu2fO3MhhRHAEwwu0MqFWFYKgB3tZDzf6V3WC5qEXM574Hb7sSzFstFsnDSJ+5Eo
w93cTc21Kl0iFDVSHuphy9QM5lWhAz53S9i+NHeHCk6WQ++NZk7MUsK8xO385tiOv2yzsx8X/4Wl
NsA9wu8qhoAgH5tnFSVgGhl6AiTKLVt64zCqBasxxiKo1yXLATN99OGxjNK6zTFpzN46iDH3aVLA
lqE0A0IILXBSy4854/HDy54VZkSvEOS0YhHKDRAIWUP0ZUs4LVDFJFQtnde6Tubj0BC02GVava4x
5jqC1j7+MbAVFRJuqaD56sS5Trrx3Obdd2YSnJgwKARflJHoGrcX2vfPsQvrkM+O8s1PqrXrhrR8
N0YefPcTEv+SOGLunuwT0so7WkrCIUTdPWRLc0hj+lBdT4nW1V99Rjvda+/uADV+liNYC21uYEbx
5Lf69K03TrBjiDNfJa3TkD20XdmJR6QONu64qAn6KiSi80nwAC2XhCEnK7kpdwtj1JXtV4Av+3o8
5wpQpZORkVMmF62211Ztrg3YJVVbHtPEudYOWvKF2wRR9niucw9/DhjJRXdwuDTA6tLOeZ6tMgSV
+pCW+QeYnSR8nQOZ89Vi92OayGQs39WGeveC9nsYAEjEHtG8Q8ISkdHWdpbO2Mos/zQzc1qNqFdI
ZdXwgRs81Eugw0iH3xYpkz6zZvUsgAnDhMYlZzKlnV2QBcgecJxi52fp80hk2mVxOVknnVxrkjN0
1mGybFBDUumsg0AQe5GxR1nBh1l5KAsCCz6799jAAluDEiwCYmNKgQktgadvZSAjAu/Rdqn0/O6z
4/F7ZwWCQJe+xsGNXPGVYb1P/q/CvX+1V8pctEcrM31veniG53T+quXZca5V8fCZ25958eGnb2P7
sEgCp1g2snyrjHXJjqRqCjoE9HbzAXkRMh5mUfOrTl5rL10bbjQW3425H42rTgZZAMYQkzI2UWHj
5Qnvg6pyOU39eNSR9Je55AXInk0Icmm9hyX18Ts0myqBYCpuLX4vpS/7qrbORdFeOpT23ujsUzFs
x+BNw6vUGpectCJeQ4wVnxauQyXXXYNi6u5NxhmUHLvSXA0zcTqDv3HMZqMaWo75h5qbFbVJOJh5
lLnw1hNs5ca7NWynmAnwZ45hbqTh7FF3do8BaEQzo+6qPpnsNwHiUePa3EYoFpWaHnqaw0Nz1UEN
tW4V2vG8UTVGLTAqNP1tWI4Fx5MApKZOkDwVqHTWrpbeuFIbNeLUScS5B6oihFpvloD48stIpznv
9zmJ2c19eyAHAvpD7xNabke+91Zi4BiJ+YYS1NQ/+kJoyWTeQJhuLLeNAqwejKBsypsCqxAvdpTa
sKOveSg6c1+qZZ9B/lAUeam7hD44pVIn1gFyr6s9ZDn1z/zU3O4Gwwf7ByxFA9ILfPBXjWoP45si
UWUhWfw0wCJPo5jgqSQsUSgSXeBtaqIx8oK8tqXf1zGxyCMr00scREZzr/os46S74V2i44ZsXSeU
4fE7JPOM6QsPAfHL205AbQA4Fk3k7tTVOj/5jyWkh6iEYQJ4Lb4mxtkFek425VxuqwUkym7QPgzc
B/oFM4tvHlAANESA7EcXrzQ5HAjdWLNh00t/oxEuzkS6ArhMEXkeqD6pVpS25fjBLBVGynSr0us4
n60F6rz3XOUHiYGf78kuD3CdQMXhUoej5GhnCoIO5tp0zNzjMP2SH9wsRIMNL079zNJK4DKGpZgU
HOCK7a4mUoCdIXRhUxyKNL6XioniJLuxEDuKE7qLUWIJgkhw1ZkxJARgQ43etmzT3aZpvpNs7dl/
cgDMoO5VxCXD8pRq15hQCRhBYp/dqB8VIrplbTbrZAGoFLXubQH370QTjXVM9O2p+TAPPhHGT8XD
cC3It/jNwpo52LZWClsgw/d0xSKRzOvYPzLXcZxdA3bU25BgAvIJwgBuJlFFrLz4n1muU5dorNzk
2wrtx57pIrPMfl7bEwqJs9fswNl53tYFElseu2VXUuMyl8lxxUSzgBB9yGHYcSeNyKaMgw7sx+b8
0iw72XyN1Xf+u75W2a4k4rJZDQ+zvbJfHHNtlc88I5GGdBTfnk3m77mYWXRO3niUwZNeBGt+WaIT
lW4euK2a7lMQ1jmGc/Vds2OzdviPqO8sssxF+QPeqZ3v72rp3mCVrqR54K4TCh0DAgCkIsWTaWwL
RFNAwh8wwxJK1L+jbRMNZ6MN9x+PaKreuM9agpMZsWwYLTpJaMtjXD7IMlvN9kbj3ZTHcdl7JJvJ
kKj5DJDl9CQvXbuqODWJpwXASPzQ4fJ0jpBBEzQ45Nvxd4kgKAyuzleWrQXug0MCxYUC556Ax5lW
aSElfNlGwOjcIYQf5d//yQL/O4kjsDO+s9LY+z/i5OyQVYF5V9/76qZ9CRkG8jeARoo/xR1MtuRD
MV2SV6hM7VcQHBpiFrnBiAQhAD6OqnTdAQymIZwBxN5N2gGYUYAxu//gOYeC6E9R2uFvvuIXW9od
7rAZ01YNpyQiXUQs5wyfvH8dxAapnmeuyy8lb75zaPPITK8t5jZUUeVDSyYEcSPgwKl73midZD+s
HdWrpMKH0EThCrYRchGxeOTf9DwWa5gOhGMzcvO5+mRVgFsoLyoL54+ZfMYCvnQIXwmXGKtq9+gE
W6E2ItlkATITOBbEmzhRjxPhwkfj2rrM8UldN8PG3YwTdcnJ7U8jIa31EebKuua2114s6C7DmsKV
GG2VRXoA4vox8zap2DQFjs0HycdOQlke0H1OUEU+uHCiPtYmOV8EAUXilkw0uUNt3uBtXbpdTHlE
PCKjYXObaE8173iOL7MSHP3OHnyJgmNo6JGfxmJR4vPGP3FYgi3z38Df87i76mQaZx+F57YSETNW
CCl+fhy1m8FanWY37p8mh7REoF9OVTo9BdaraT77Xjhlc5Qm/r57VXyXZmjB3SDbjf0g3XZlBMgR
e27cn9gheEjpQwiyC1FqBAfwyO1v3b2I98aC8/OKZqGi/gN3vkVgrQOF0AGQPUmyHaptz7YyRwsg
gpaGnhZxQTyUWbhgWVJZy1bMRHGEOzurO/JfxZOXXmFeYrClswZUjcokZKKNXY+Qq3g8CIor8GIw
96FQsPfZOx6N2TwiasBDy5rRu2vF6m6vxnfzx6V4goekwmo4S3VNr4GxbmlqUfKuDQ2K54pKotZD
zgkOJ1tvI4NvNYdF/tQC0K+ioSWCHtTQSidz7dcd+GKjMSopAXfGEjKAn88DRkqYHkuUyftn14gK
VBFVUWfs2bnnDgrQt+NE+bDtus0dSTmF0FM27LrpY54+tMT5VluJXqPPIQNuWXjnYq8ehAkMlqhk
0MqzQxT7GpI8Gcd8aGSclCnar2aJ6vgK2MQj5Es7pMkxt3/AkPfWQRY7gs8DI+yMxxI5l/FIhU6x
G9Yg1ewtj5k2CYjtVy50LMMufmLvAfleKGLjQ87g9G5S6AChpw66DpfmyOarsf15cIbP4/DRdHz1
e5hFGjyCX7k4VQt/vhnaPSwB8SvWH0MFFZtATDg4+8CKqupyP1a6y9lxd4HaUgcM05GPrWln3dhr
/aGdWT63Vv4ys3jPHJnX0xePYj2MK0bphdy4MNHTDYDH6ZfrH+ECG898F1O775a1l78Y86bCtK7d
P5ChomT4rDDd83S5tNFWvSC1gGp7lVjPqCJj+lvthiUXgz07Nrv3OLwYhA3jNZaUm5uBkOxldyeS
4OxnLeJXtGFr8wREab4BqhLIM8pyGigEvi1b5ewd0MlQwb1zL8KORo79Aovuk5aftXDuXxdf7Ll6
sFYkQpN0xYLK6kT/C/HEqQCNvGJ14rlho+UJoUIwjC8L3FI5XpL5XJs3qtiVdJ+05OTwb/Qi+mJb
EnCUb6b+l5vsP1ufw+Z6uKbjFDW0/hRdbsg/RbUfiF7yT7W9a9715Klj1obqo3mxcaR0Tym/XFwX
68V0LgntBhYvOqcRMGnfPdKOoVz7ghUyeTs3gEMGvGCN5IEN2h13PDjZcK3ZB/4krMTNH5MV1djj
v97Y75QnGg/ZgHToxOWNDy1oIOeUL0dL7RLrXHJ4NPe2dpGcymlq1sfKPqS2HXGqRKY2ESmMvoVv
uYhy40mrQxqbTRVxjzjzr4HaSB1mLZLuhgZ7T2YHfaxgvTgR36gX7CaOkWRH/L2EasHnsuBJKD5w
WOnAIT2NUvmeAjHhx9hPhhXYUnbO7APcBAA1DSS/8eogOiCWDevxPeaLwIhAsfEf+nIrxQ40bvZq
62cKEupYU0Ze90Zly0/xZuSNHbod1oYeFoQaEUZAsjV8C+jlcg07HsgNx/jxYr7a9GBJHRJjyO3W
flF0Tsb802R9TQVpf4JNWY0GACRYswDZ6YnDArjqVtuHksw2+wpqMabhNG6c4hklCfe4392yjxnJ
reLa3eJ9f7PLMCvD8TV948UWkpkibg/3A4kVlaCOIgwz2Yv+SuP54FdHenTsiTmEs4v3BV1X3uJs
PdH9vJPGyHecXxCiKJbaCyUjhwwSFev8voGgQHWro9YyGPCwj2GnZg1ZjIaSF9L3UCAthNzbo3as
iM/EJi6oFGJkqtD7PaLkCF1ZFa2JZMWP+MZSZ931waNFv6sECrKau+JcFjXL/YOZd/tEMpTmgNgH
975wt+xrGC+aZr9Qf5FGYew7jsDByj1DQa/frPEpXvaCFDzyW+3oNhGb+V28lcFKQpE9Q8DPXmfj
sCCIJcwZ/TpVLVFxQGz4CfxSxYZjOG734S3Pbvnv2A85CEIN5M2N5f3O1PDlw8LmsBU6rr1xYAxY
Pfw5nsWYk4m5h7uE7tMKWGvWJdkHaBvb69Ccg6eFfCUOfIQMm+FcP6BuXaOT5TxPFPrw5A2/qjso
fDF3nvnTC4IG7ew4oSVu+hdjyDevlvUVTIp7jUXvkpULcDNjBztylRrHGXivffXn25JtkYo9Lt3v
lvGEfs65o9Jwiq8ajZSBpl+6tssfH3gb3AUCcLRD5cfrkjMb9PVV7zDLSAq5D/WpX/UtSndtODV+
e4lTntkF1qmXrKHLNH7UT79zPaSYq4ixMD774DKO3nNDHAMRQUBdKCOvbXFqKDRcQm/oPFvGoz6k
jxbxNiRXhE/ZJa6R4Pji0DfLM1Cw0DNAky7HICMiuRr2/ZyfkgaDXeuvBqc/OVN7swqApfneYbGe
ANQOEFdobUhalxz8N9UFHZPB9Zlu5LJ4+ykIA89DdD7vx660GHctedRQUcLW5ckVAqPONBsr3ex/
YlhXm2K6qUBXm6KJb5mUr7NJJ8xxtLcg/Q1Zu6TICbSTnlBsU3a3LvMFph1EvqE6I26NHBxVDMDq
lbs3XeawiSbP9TKKU2NT0YymTn5ybtbbMct/zNryNkGtfbjfAWttnZt32ljGscnIV142fde+PA5t
/1D1HejS9EWhZEbDnaPfmt8Tm01dlPoxt0CLsfBUqPpZbt4LxWiGtZAq1qz3Df1L2vz38seVR9TG
hma95FltEoK3aNz3AMMYO0U0+Jzj4tKqtGZBqONcM+PJ/gyOYNF08hfhFk5k5Sl7iZmFtimfEOU/
JNoP/OwXj0ji1DrCAjyr/s2x5EPfwx2rFqIH6UzqA7LTPvAejKozLrapb6kTwVmkpbbphQfKdcmx
JyRMW1UZHGrp0lyMgSvrLuZXO+b4mXks85gdNrooIVUOYNGa9CEeVBB5Q4YmNO5ygI7UwgG7tT+V
O1N8gXnwQ5dvgiFZ/5NW32mbOY9damShVYKyVT7tEYTchUXFpLJqrRow0oaDOrjx/oi0tsAoQZ3r
i4R5KemNY+NAgNaMtVBLsa6KtCK5xX/JazqoDTq8VUqJZHtUsLC6bfho2TaxQ70Nbt4Y7BkiQBl2
MYOi06PqSqH6dJJSgo1+FvPMSasl0lgOh97MfxkeGtpZ08GcSqjp+Hnhn0iLiCByG5yONCSrd+Dp
WeCigt+15XxJpU9Q/ziRRa3IT4FF31tjMIcImxZomUPUjq13Qzh/CjBUq5a2O0Ob+n3JYGQ3QTIw
2614vMx+19TDo2Wn6bqPoc0XDF3JEIvSe71mmZ9OonYEfuQ0BajvhIELDPnEysjpZ5dpjsq+h/wG
UI0eptwUqXg1rOolc/1oxFq0opc+AYldcu4A4KdzTIO1gunTVd2rL4AvVhU7Bs3SWsn00GCw46bl
dh7919HntBC0PGZN7/wmhmEPOfsTnGzkzCQ11ZWG3HLkGAR0bmHAsykLbYE4n+N8dI2X5MHVUKyX
0OZzY2BmYNKxTUmFWgF2O/oOOuIhgzkVq+nZEZBPTDl/F22Rs5mKQ440byMMbw4TT36Lwig33gSu
0OzIqhzmetNWBTVBT48AWocDlku9xGPrUy8SZ1kZb7BafRByBH4YcFjUdJK9gnGjihIs0nRy7p/d
m9r3RcYA5EDfm5DmlM82Jwb56vXO0yStTRKw2VdutoLZnYX4KkIz9UDk+PNP33B6D0TBzsxU2YWb
yPIHvSrhy4pRKmjMH2YWFDdVKYhL+d5pL2YldixyP2CR90aKyUSviARrAlZ2Y+AEhsaTaQMi3jl5
nlrK5DYnf8UcGJa7e4PROcQ1oFMBGCZkzEBxx+HBL+brNNBkEh6NXjburPD8HRiarHjVSvcK6BGl
8XwncM+8paGdIivI925SySMYzc85z7akiKV8Mv3iDAmtlJmsw276gZ+RhQpaP3L/m7Pkx9bzuhDj
ZbMpNfnmZjQKGOnHs/uqAJFnqCSQm8uoFqwkKQP9lRhpNfEUrtyhIJjcpFvsef7G6h9gx5KYDlN9
BaHxiCaewfydTmhrD+ie38gnAzC5QIwEAMgY4FyBjKMe60hDn7iF3Bbq7lhkpxIMupwNjCmi6ddD
C1BF1hQWKfETYQM0UtSANJkMpU765nj3VdvoGgh97csyV1ul+yviW540izCWFFg1pSsma1gIrKrF
ss4b9kCTCIwldmnHjuUr9Nf6QN7Qa0dKxeTTpuntapOnbG62C2xvpnFEtN/FdxloWEZmhQCq+YLz
SG8Wjs1IzMMsNZ+0QHtXFK9Q9vSYkqDPrINo/G7lCJtcD3UdLeN3qvoPx8OBqHc7Z6IeknY0WA6S
Zjs/QVXajdav1qED3KZWpDVOwaPu51tZ/rY89H71VL73gqYkko3DmHcPLUEprWhUmNf1Syqc7w9f
L9+NdmZKZfwu0yzhaA4ENK/Fr0lw5C9rEZaDXaxsCrUioT2lkz7GlLXZ6vPg7KZHRL5InpuAJCH9
OdMJnMHM8sYWgiPEqj7lELwkJsifvj2nKi64niaNa4nM3dWZNttOArg6SPdQKEA8SY+LPZSnysow
hczvvelVkWPRxHWcdgemDqWzL69EgIVWZYj95AafOPScHcPbKpvIEx7bL1xNmDLtgTN0/sQc8nGc
ky/k+1rI/ISUdJPG7mgnq0V5EJqt5UsS+3QfaodAnfq9YSevrQGw3xhiukF2idFSTJc6J/xADlfB
hhGKlJ00WdgDZt85BU79NcFXRY7cUhXQx5IJgVCy67cljw/S/xbPIBO+rG0e7pjyxTRD0+SXwkjR
tgjz6Sb1scf9i7kfOJYH9DrjnCRbn8PHQj5b7027IU7xTMoU63uM2oXna7YfGjPWOcm773GJEc+y
tqqtfyXJ8gdJhcmAhYEFuioyhu4xMs26wYC2xsnI1AblT6GYejTFE+oZWiQEJgAW9j7kZNt3zxBt
PUK1HfhivuK4wdD9VOje9+jEqBD4JMALPcaBeraI0DUckruAZdLqsnApOzFAbX96DhLGUqo24X0b
pEP15UeDuCjqCI1cdfNIOgc+9q6jl9vJmBE6q9sUZ25UlzP550P5Wni6tTOd9tluhmQzaRWeGCDO
WvOll2KI2ObHNYrgX3ZrH9PcZVRigBRThuqPUganhi1t55RwiEmzQWyPZPBerzG3yYIwX7xxHads
iVr80vvHCu5UnBS3pZlOXusjOvHu9FZVh1raHQ3Pbldi6e+DXrXgyPS2Np1mEr22lpO8F+W3dNey
mOQ+aV7SjkgfYjmmyCxqlIHaqyfoWepmCa5asW23jqNwvLn+Vkj2L4xoeU/rL5l2RKOALk8zCIDj
iK6kZDhHjkqyLT7t3pWEW5W7hEDEtW5Af9Mh0nPuNTUDKAauFhChd51U4o+MUEjKGktQbOlbYDTE
LU8JZHPU/G4CuUBP7D4qafZpGoeaE9QcGJCCaslSwUPs9w9ekJAs3rzZc2FEDEY5WcKR88GHNkqn
X5E33ioAyk27tVXq03kM+p6TTEb2d+po/4O7M9mOHLm27K/U0hxa6JuB3sABOLxjE+zJCRbJiEDf
9/j62ojUqySdXvRS1aw0khSZYQ7AYDC795x9aB9emcZEjVQu3HmU6ZmL8TqeN4qmMSPH9pk0Cn6F
b2yUmPZfU0n9xoDMP5XUm5T6vh+bQ13kz0lkXA0wxJAm/awE4tp9iv35vs2pxlYqlZJA6x/arojW
qA+AX1ZPisluck5kuIT6U6n16HlompJfkKM/KynD+Yar9Xy6hThYT5HM6ZasE5RQlW5j8LIaXr24
HjJUiMpFkXeQe0VKBVof874L8rYMn4f5SYr70m3Ic2GRfAjzPVCUH8Ek0uAzNPr/LVmEralsK235
xBdiuhYgbWboKe020oEPsnNNcgIQ5ADsnTDPBB6Oh2S0Fpsgh+c4Ul9GXXe1SAZvHZb7nNAduMmL
NQLuudgpt91EdvKsw0jJqPXjh7slRe2+zDDWyhzZWpVmEUmpa5XUE+iBZl5gSxPKR3ME6oi0iglB
YqQUTD98jB/b0uwcTaS5UlfmvqpSzObm5AoFxaBy5AQ9DBwmLLIr9FHxFAkacBzD0W8svlVh7ZKS
UrOgTbse+uLBHFKJzpXgO7Oqk6qKQKbly+A09fjeVobvIQPO6TtZdGlwHu61oOdY1lqGKxjzLz1r
8p1vaFtyWoSNUKevc19ajjJUbiL4W1HvtbVI1gvLYV2jzeNeV7UveGqo1ftpFJr1XPtYgcPqSifd
y26VLqQMEXb7lY/QkPMZbD1xrLbAcox90uY3ajFvNaHB8T1VcA6HfANJeDmHXzTSTIU16F8RHpYk
CEbjJuxKdgqD0NqNXpRrjrXrfEiMQxBSoENhcK12cX4xUKUzCaFJIrHZWXmEIEsfqKkUmteiwiW3
i1CQjlabqb/nbRTsiF4BVDOZe0lasps0K95ok8+WYJ5vQdta6zFgwx2ypNslrGmUt82mx8djB6Pa
7oqOQpusJulNaHHWirGSQvS2u/Q+KDsilsaYo502pxvd7N2+iMNNQCmjGEr1RlcnuJQAFXGOKk5u
5JA3g8lamxZliTTi/KM1LCgAlTaigq6zkJFNEcSbIieW3QJGqQ8v7YJGuGfAj78ql/ldsSzVRdTY
rNcw33u2iqIfc9iSFe/PEPlokXUe0Y7k8KissyXXSJ0pv5ISFSdSsm6afPTSRnoZSjm5LJvqd+uP
Nwg0NdY1PksxwZwwxxM4TmmhO9NMH0uq0oi3ksVK1jEdqfybdHRQk4m124vNtJ2ycZeA6d7mRr1l
raz2emc5QTdpdm6iPSwNohSANyYbvTdfyYIlKnWM/XVUogWE2GcXcaTZs2S0fJmHHjxjvwn0nPOJ
kFERHKoLlNlY68S22Cp98mpmlG8TYuZcGKaDKBAuLw5QDQv/MtBmWpFJHa/lgiijntwvNWTVM7Jw
O8RDui2W81i/SHCnVkHIWr0II8KHacCqNyoT+xHZlzYZOcIFPBbwQGLhRI01rrUSd7kwmQh4U790
8pE2mh6pxp1G+SAzrJ1mqO3rkqNTDb6nd4L+qiuUI3JZfVWQI2Q1mrFGj4YrgnKzfRnULbco93oi
C/aws1CsKR39a8pLaTbRRbbYlBqUeHv+hg1BtDgTZ5P/L1LuplHsb6N83KDTZ9eaInnhPf5tEPFZ
N8ZvGUX6Rm03YkYIghK3b7pgPVoZdcIUSiS6asyZlfI+IKNNhtwrVdHYa2MAOTJQkVVHO24i+oKq
IBvQHO7qXG8BnbNHRCQgBjF6knZ4qqspd2UjAiCtGiTNddx29ipojYpVUyeHHnD/Shpp56nK/FsH
iQBff0yoN7JxKrrid+hzRJxY9NZBs1Uj4REMaMxeOovdYDTdGbb1qjKwbfoy+n9sdZuWmMBtVO4U
9v62ohc7bKYzxQIKYtFIpSFXdzhMCy8dSCnA9EiMjtEDO0Z4NoPMjVX0SYZRvzchf9ZbYFGleGSD
H+ahncTdcpARQeDmEMuxEiYiJZCgkXcWWch2MAiWJ/gG0F+tXs0KUW3RtLaybNy0Fh2SeJQ4H0k4
reWGiDtjpssrRwQKTEiF2wT5Bl1r3Sr6KzMYaaHQWK0J84gsQiby3Gc6auljAxK/y9FEwd1Ns6Fw
UoEOgdWn1zPu71VUa486tQq2WvrGJMNZCvly6/TF/BZjY6S/AiLhphWkxRaBfxCz7pceiem2cYcq
I2LGnziswGa2yAG8Sr0sa9a+mHmqQd2UfCXB1SkeIlyRcUSzT6PYT7ZN6SfdIa2qNW7YG8tCMSkM
frWpBHgPZqutVfzTyoD0LMnRdDc6aFNKe+TDbGezqzZaJVKpFVOicDNTJifblBH8WeiMm3mtBTUa
lAFvtjjkldtWc0XbMF2Bw5rJmvjVNUH2wMfMk6rRXBlgstEeivkGovJBTgttg7mWYmPOqTTWmbPG
8KOXxrs8moMf5AL94K9GJSzJAQ285pHvfnDXUSX3QeLxZc6twPfwC+S2mNKsTJdASzMkIJw9bb4X
CSjwyoZFAuvqtp76/HYs1tgQ8mujFJjtCDwFo3vCH5bQXA9Ct1fp4lU++SGS2jwOIfXyBJEjx7hS
deYY1EQ8UC/waxWFf4kEDuMAe0MgwDQTbEGFQiYhIemV8DkydBRdtfAadkxTkcBB8r/Ue5aDqZxb
jhqi4pI8JUFDt1ASSJ6WNTpyEb4SfsTGgVBrkqIi4MzGcBOHgbrKDfGmrDiot9G4F8rGQza+ZF+N
zTrip6TYhTYNFvy2mGYWz+ymNnyV8iPiVW0aH41MmjxaB+K90Iv6hRpyw6IIx6gOwf4w0wWYowy7
h4AYOM3mZkuUJbILC9ML+m9//dFldf0XR6n5zFQ9+p//9f+b4+0vr9tfcMfFZ/Zvl9rla/brX/9Y
vYb1a5R/9HIuhqpfr037r39o4j9x1i78OJITOZktjsy/bJz8icLHX7EMWJ2San6wccr6P2GuKbrI
f5bpouG/+m/yqvZPDQIHvEMTtKek6P8ZeXUxSf5NwjJEGKEWoC+8p7qhL6ZS/vwD7CzRIuK02gKG
XJvvrZbjRUd/MrAOqXozlzvfQqhhRvS8QvKVQBXI4jqMtEc02Ss2mUQXIFJi3+ej+jXpq+oIvWJ6
5XwRnKBOt2k/bSMdHQ+FC3WsEHeQYauxSDZvA0UVlcM/Z0QyilAPNZw9C5NPRuIUSnOb6dIWhhZn
u3JNBP2TZMhuj5s00fItizD/LD4FmXqlJK0BgG8NUuCkoXIou3hCQidb6ymPv7dsFPg0O2oq89fN
qwZS/gdf37+n+//Iu+y6iPK2+dc//lBjv95DE0OuznlBPIa8CoESs4gghaKX0cOJ1giQnINtqwRX
M/3Lvq8I1yLSSTMok2lXqhiQZRoiPn5P2GqWgb73Rzp63YxDf2kULOljXFtqkMQROLFFhR47UWSh
/tLuwrrfV7jCDGtfB8Y2pVUcxhf41IUembKpXGtd/k4kmPv9RS68sm+u8Q+s7sM8EQfwpL3CNZbz
dcXZmrCTM37ezzSu/56J/+suSkczce4GLVEGRkila1G/1lHX0+z9/iqkc4Mc+RrJVqo7uW4YhMCr
leqOG+zKtrniyARRU16FrrU9S7g7NlMu75i68Fdl3jILr/Tnd0yX42lOVKam6tFcjxDerUlAfdTv
qqfWTa5br9sY+Sp7Lr2z3LcTT+3jyEeEs16PNCuJQsr4sFXQE6pEr31/R0/dUE0RJdyooqZI5vLn
H+aFoiXp1M8peruAI3n2Sq/MIavT/n6UU7Pv4yhHYDgckkkMi7JCtWhR+3mJg9r5foQ/E/h4gn8c
YnmIHy7EbCKyiWWGwG1kSwfcht6w1tfy3th+P5KM5/fLq6QRkcCUp96Ftf/zSH6aB2MyZSwXK2hP
M+rz/raxkW6gXQ12yg1VrJ/F3bBV98DcfvUviGTOTgxpuWNfLvfvH2Ed2fcVyCq1qaKTHWzTa9fY
EraNjQbDlm6Ui2ktOhm6rJXpfn/tJ9+/D9duHb3kBfj6KRu49jCfLulyXQk9RwPFm6ybunrFArjK
yCpoEXUZ/l2l/1CN2EuNLUCN/ZlfcnJKqQsGQeUbq2tHz5tymK+SJL/cAGndbmm624md7tUV6r5V
fxGspXPPHcDCiXvOF2JBFyzghmVifJhiMoguvRKCymlGYxdVDecUuosiMUU5CiH2yCvSiA70YdHZ
1+SHonGBE+hSCyWpybivuvo2mOQHZSTYBrVkNuobQXsO8evFBrolfSY0Gr2fuYReRJ5ijltGJE8C
Y5L+SjOeqIFJ/T0nwHzQLTRyhtiANub4FLPV1mTdJvFnjWNkEwwPgwHcF32kbwW7sFoiz9X9QHks
rURX7/U7vUn3OqWRJZN8InywIQxRDIl2k6PNSHeoyXoEXwS01odBf1ILGQVOtZ4X9QGVDKITDvFU
ATMh+YGyeD3Qu/ep5hoZfpTprW1kN2hYmCFXSUXu6B2VeQKf0ZAS4oHYKLauyuKlaCI7J4KC9ekt
xbHRT8brlO4GJfDCIF7rvkUjJ93Vow+nBY9XK2zyvPSAPu56/mbTAASHSBs9iqEudfL6mtwwV1Re
JhUjKMwIIlTsiZIXGT3hHv/jRcTWPmmrq2LCkSekhxhFqqUgNIXWllr5Np/bW4Q3SaNvDFPH4DWs
8zDYEINt++NzKN0DELM7mLJ0ccMVEKB1Z6brOZ68eGbuE/ogETBWtGSUVfpe06X92Jl3Q3pf1ObG
Ask1gwFMxPFCHa8RiOx6VGN9trQdRzRhmQJlNMZ1GONeIEUem5U7+29i+CvXDTvRlkt+Ro3wi/bX
yoyKO78d2tVkcVwAgLeIVA2vMOKXEC023Ttb0NEa+/uyzG4b6ZF/t5F+dghehfG5G996dXqtSn3P
FmQfa+GLVk00ztC0RP3o8HJthdTckwv2XKY9dlosNMlAHb4Is3VhyNRuhYMUROHKEmkwWcNtks/P
hWr+VvT2IhUE2W4G9fI/fusNds2kf1mGquhsGT+/grFIQKbQLNvdAX8AWdiIREmfbxFbatWuUOX1
2MOzlzGBN8yyCLLyUkLLQRWY92d+y9fvwOffcrQcFLRWar6fy3egB/etOPOmfCSO27N2rY1A8O3M
eF+XH8Zjt68pQOepvhyNN6rNrCg6OazLF25Rdx4Q99oZDC+HOtGh2rZechUR/+adGfjkHuHDurcs
xR/WvVgaJtqyfGu6ne6tm8vKvqNXzmKbbUWnvWCRsc+MeHJx/zDi0a4EkhVNpYkRCUTzymtykR3k
iocFJYt2YnceJXsU9PDX7lUDiqKZMjxBYjQ+X6Mvm7E0EePs9E+6S2f1kny1y/yRasCqO7SXtXf2
U/r1cbKXNCTFUiWLY6B49CkNIIgU0TJi46Z30R7p+b59vKYAvpbXBQ6CVXD1+9x+8vQu6cOgR+9P
m9VzmUXM2XgL8FB1540OgV57Dd1zQ/1BjHzZoXwY6mi6ll0PrHRiKP+CRHhbefc9digwlHFKwT6P
1zgGida2nwUPrcUuM1fnIhqOCUN/Dscfb/HRQ50MeIvWcrWyl9zg8b0aN/qWsGabzss+vyja1ffz
9twjPZq2c15b1hQvexKzp2h/L83xzlCeDeHm+3HOXtjyQz68kYHU5FpU/HmM+ZbIUnZ+oVPvVafY
qofSK85ttpZp8d2zPNpsGTpJjzPRGiw9PbkQIbey31i24VHGvAovzlzdudt4dN4y60kTa+nPmzHC
2waK4kqOtFG3uFnXhMusFJcd9Znt3clFjkqOrvNKiopydIlZZ029ErPkqOZtxA5FH2/L6sxzO3Vh
JqcslY27hrj0aIxcS6Lcsma+GKhIZoyr1eL01R+XTLTv7+HXkfhWMJAGeF8nTP1oJsZ+1sPVqTju
IxPrUG61Y7/tRVLU2jPVk+U3f54ay0iqaXHXRM3Sjl5zQavnCCJp5Sw1ePYc3XSHoq6pVdcQQvf7
q/r6Wfg81tH7XLT0CQoLVVuIPbFufofV4fsBTt+2vy/m6LaFCAGadGQANrPs3d2ge4atR1X36ftx
lhn85abBehKJxqHvcXx4CSSt7dSIikKOgDyNHmaMhsnAubW4nRePrSmdmQ8nDq3cOtXUQexYGkDh
o6nXJuJQ0SJaJsRKvEQ7fUN8NoWM8bG5QHQfXwm2dYG254nvuRtca3ayPrePOP0bPmzejr54SqXW
AWUiguR9uvERbivIoFdSGNOSxS1H3ygqjceRbteicQiHX73/KLODz7Bo9rK1WdRpIr4JlQjpGFEP
gBRP7X/CY9wVyjk8Ha/lqYf0Yb91NNukjHpQ3I21M+mhZA9pJ6O1RPCjQ/T+hYnbscTLOqj2Mkjb
VdTB5JfRVuVIaCxjm1hsvZVwX4pIgBaGx1CufGwAUJoRAA+bochSeyjDF2PCfxrSp2g6EJiIRp8y
DndDDFUgXrxBljtmTykBwYiC7N78yU4M65DMQS18IQ6xocvqZgQZu1OqYP2kGwClGwVEi8I3zcPr
MMrXvlpd6Gbzmprx1oz24ZwWrpk/sD8hKfYmy64p3F3nkelG9ZtfxSu5+yXotP8LttZGhJyV/rzB
2YYDtyvX0bMkTFeyoPzQw5uwTDDd517LARe8wZ2oNA/4JPvyB8rwndj9HGFbw0S9oYu2jYX6JSim
Ky14VcwG2sBMmlb4Y0zKlWaN6HGe6PTZUwnuRVdhj1zN0nU58eFOLAx2klv2qgf62m6XdszUOEvX
GHkwofSXcoDk2JxWmhwjb1rIpw2ejN9Aqu12vLBwHKu1jLlO8mZcy3n55rNtzqxnPTGuA3zYZS5B
ZSjW3NF1XKGzw+4l1ehWK2JqEjpqgqzRwsHU0ve4VwbO2/eqVHgzL2/R3CXCSI8mf+h6Bb8b1UHc
S9VtDhupxgxj+D9b6TobekRMV5aCq1z6USwaGHgvWHClnQAQJNSmTST+9Cs8LVlsz8p71U2rBqZF
qwOdgqEt4zvVshyPJxiJmE1V3K9lYG156cqlcFlkmjsECeaicTXGo62lozu0MDVIigr0YdUUyeWM
/l8b00M7xqhdqlUCdWZM3q3wfo7FKxLjcw10mRW+S3iRsla9Sui/oSHapHO3H0Wd2M49ieoAQBBt
wapC++BYQegVkbidhB8Gk2eMbskN9US92atDSU29dEwIG6Yp7o3ORyK1SRWEVelNye5sJU7+T9GK
PaGY700x3BCngjeWOPWAoPReviWl1ItMeV/mjZfXd1iGpVTcApsBhQKkwBQcbUJrlBawojPCPGUk
DdhAZx6d0qjDKjPLrdEW+5iMc0FDVai9ZH3j1TwvsbO2Mh7gBWjU499D7kq3cZUQJ1fRuJWmxq5N
HO7xfBBpkSRNekjK1wzn7jAptxUCPklOH0sQPJJVpHu/VDNA9/5i6gCeso2j4VegKXt/ekrFzA0U
7a0Qq0s/yEu+XXdqAMbqMQ6YDDiDaVRHlUyDnnSi8KWV7xX9Toahn7LMAPF5nJWl8pyRHIswa8LU
4NOwRB7s5HRUUAwgJskPTU4sQK6+DFXxODJfIvUxLpJDXFiuiCnCTFC1A4HG6+k/V9HbmMtOnLXo
05+VONiMo+CZGqWpkMDs5QMrdsnPqiU8ti6xpUdMoP42bPOdvnAZgkMhvotjc5UgP6mE4mJAR0AY
p6012Vuk6T8VuvU5hr6o4x25aHJhO3TVPsDWmJCQgUW33PZMTLm9JlwLh1Z3GcySG2eig2bxWtV+
+aHloPqBqbCc9GM7Tor7KYvuIv9Hj6s3vwAI2E03ehZeG0MMrGLRfRI0pUxrFMB2SZB26e8F/RcC
TlAQysqCF4RQChqCENxaJkxyCioD7rmZw1aM7qaj+qZF6tNCJFBMAQV7B8PXCLb1wjHBIYM3u8dE
hC8Cwb0dilddqu9nNSOiWll1KDoSsfyZthbhzQSzoodAeGZEuDvil1qlqYTJWZWnvdnWjkFfVwc2
5Pu3M3iKkmLuqiNgOQG7YoKmUKk6xQ2Eh/jCCh+pGjkBRo2o2srlrZJ6VfQiCOhxBVwB5mH5DuYg
a4qX2YwOenIjSgiwmOEK4DMgQkH+Q2ES+Mbvtim8KR53C/esjH/NRm7jpEDt/GJi5hmwfkh5jc+6
DS5rOOsiOO3ZCsDzKXclNoW10b1IEfol7VcN5KxR7rOoOZDGDWcytecJ9VVWk3D9lgkyoIDXQRl2
AU6lWWevAckGWABmvZeC56OhpynQ9Fk0c0QtfyKY4dIIor3hpwepxM2OynAMjVU6aM8yOn5r2ZC3
tybvcRvcp9JN0eB1oucP9QK8h6TaZtA7cv8+6EaGRpnElVhEIlIgZQIuhexWMwcQcrqPqK8ly7Y1
HoQowqIwx7/8wSzdZGL3CvqWS9kpCeW9Ssqo6TXZYyy8BGW1CsT4XD3r68HKkClkWZRzDEmmHcwe
5MNBLq5q9ERhhJVj4YWQmLwRXJ6ZIz3oe8Hpzu0CP8cILVWOz8MdbWmiURByQw/R4Xq8IY52JT3h
95awdAouVJuHtrLD18irXbLbbcE5VxM4cW4Fc0qfGgCtjGDyD7b0w+UOGccSVPnLOZIYdULYIECQ
L2iu/NUSwHauZP/n7zvaZ8sWpyBLh6VMeOLRft6SUCOFJsStYVce2gOL3DZfp7c+BTO4n4BJnNQN
rpp9vf5+fy+futGWROaqbIimynHy83Mtm2BWBsVfLlTe1dv6KvPKraqvlH3h4eP35od5XCFQtv13
2eHD6Hw//tKC+nrdfw9/9JwLX9CTXoU7iR//QESUJ3nNFvfomTPziWMMH0hKZlizRJ2guc9X2RsV
fEA+TShrw6siDC/DAFoe/Bmpo/fm5+zGzrwwyw//cmHLEZ28WWL9js+1UPJ7dNVYH6qGneUzuQnf
37iTV/Th718OiB8mqMIOVZEqbDu6Od314q1oorhh55mjoi6L/dS19vcDnuioGbK1VAJlReL4fHx+
VoQKXWqT1pQBfa/ODgmNLPG6cYAd5ba6Fjd8ENBlnDlJn6h3fh72aIaEkBdjgnwAGjx1bkqFFeCD
N/8w7I6RgWVdnZuSJ9/9jxd69C4qHEQ0keQZp2Sp03cIQ5zkpd38adjdFLfnTpvLX/d1pvx9X4+e
JP9om48tw8UwvkJ8mx08mUCIz7wCAPbPDHR0sg4bOj2gvWon9d8N+EJSJpMAQtyKOED7uxOCG0Fy
o3RrWT+N+Ulo+lX4DnV2lRW3Qlau2LKgFO+Ni17EdwfKGOKNr91O3WsexHDH6q0vPWr6Q9499P3v
GurUMBVsm9ZxvUnaB8t4gYG4D1HJmOVOwnqg9m7Z/kjLH910McU51R/APDObZZi8i7+GszQ4zLYX
bWx7OFITkyDG/jKG0IIjdkCulmAUCBLfaZLHnG26+caBIeJ8F+f1myI2D/XSdvVxLUMmeYuKydPz
WxGLBa1L0KGxeuhHfB1zvmWH/wCjNAdDIOckWwVsvTxiwxCbQ5aoAWnEQF1kLQOSB5ByvEZ9nkEP
lLJ4I0OfGOg1JIsUD36C27PJLVFlKqZLyE2iqhh6ISGN/nOSLHYJJO6hkL+VzVuk+C8lOm6pejZH
ee1Xj1G3zcbHZPD0GVagFo1OpDzoxkNs7ifppqZ3P//MwYlk04tZzDuhkrHn++OmSW1JrQ550YG5
iLYRzHxHSjDzFrPMGpEOmF3zxYJY8g9M1cHs76AL2+zmyFNemQamljBxO7jV7LxdVAMOWvZpXvAI
y9knjy8k7Fqi5aM338+Kf6MUyC+ztzpLCXojVqS691NCkmoORd2DoaE2IOUeNiMtyFUntrtWg2gi
73FzUaWoDoL5SmIKRA4M7E2H+/8g1ls0OXYdzY4CBHOE6pu0m0ZB8ApbbgyR0OMrLIwOhGXnYsve
dMFTUIyXsjVel5x35Zi2r5zeoAHdyjzIsj7Ew9YUN4o1JejKG2SnZXkwiQCxjfbNL3eT/yY1VFC/
XyjlE+UYCicKaeZILihrHn1sxmispKqCyGmOnM5Xyrq5GUw72SRuuMYpUDtavxZctjZrsGtkWgku
M88+KwY69zOW5eDDF0II8UbHAbvceEsP/kfgCjZhcevuNnLOtsFOlCO5ZF1VEZooS4jE57EALHSZ
imrLqUFDCwaBa5ltmvvQvJ8s3Rmy33X32ITlQVaozQDLSPGp09m2l0OKrkZnNhV/FFxfllTD4qRO
EIWqH3/uNXHAdJ3xc2AfuGiv9vmm2JprQmXPX/rJVRWRBcIkSVIIvPh86USvdejbl5fsIrnMNsEO
zKQHVMBOHKwcZz7CJ74ViqQYFjkYyDpA9H8eLCZdcxzrDuJadTdDWugC4JDT/8UEpiJP5sayZ1LJ
xP08yjCk+jARZsden1oTPHV2wOGdsGkPyaa4wP5DIOCqes+24LJfxHIbnY0RPfUN5o5KpBaYyNj4
b59/gj9wBsK5SzYzohm1NtfGmg6gM63JmEMztNxb7dysObEX/TTm0QsT+mHejD505fzArLGLH2Gg
7CBL2Xi+1HXq9ui9s+cY4Z6wafZNQGDp5vul4+xlHz1fY2pKUZ7UZY8lrXMnXhvFTo/o8Tjgke3a
q+abTH49M+jJxoilEBS3hDCQp/L5XoPYLYEtQ5GMsss5AEBdVLsOTuPQAVi0RE8b1Dvk5shLwR7k
xASKIkyvOHUqIC4gIoltWhtpf6Zdc2IDLSoSIldS12k9H09CIdQKgb4sfW6z3VcYLMbs3N0+8TZ9
GmLZY39YIY2akIBc4IE3xG2zoXEMaM+h876kXQPOv4g9Uqncc/u9sw/5aEdb936pCxEPWa5YMOdg
kwr+RVBXnpD9ItpgI0Q7ojeAQSg7xY/dsqSG3j+ceegnli1ElOSeybqlmDRbPl/7LEfk3wp8pIbi
V6Pc1vrvJsGFkF2zJGCXfqqF361OMOHNVN1+P/SJu87IrF3mogQ3tKNXO9CkJmLKMTIe5lVUDJuo
su5hLZ1Juj91cmAgS+ULoCJg14/mNccyM1B9kSOYWx/qP8I7TMLIQShbaAjN+RqgEvv+4k5tsj8O
ahzJHc1c6ig7D3z8L0TEBAgJrgRX8dT1+H8gP/nyjpiGiNifASVsgPrxm1vgFOwB3SAbSCEG+W/4
484til/OmX+G4DGpEqdYWsGf5wmSLbFWIK07IVUt671CodVRz1NzyZMs7GGEIYjgB6OZgHjlpwmX
v4Byl0/DzpAjzFaF24BBzxrx8fsb/WWxXn4Xfgd6uSY2BfXos2uUqa5hMlsak7DmKgVrjkopU6H2
JTkqWOggCA/TqJ+bVOfGPTqtZZJfzUS2UQoEBOUfwvmdaEH4O0R+1JTv6CsvysJMeqWxcZ91LJTN
e6gLr0YbXQ5pflmOCOYEYUPS4Lnl7Esp5+iWHD0qTG9AEXJa6erYXBIhnNXWIYqFjZj2di0BfSOq
cyjUra9uv38WX/dbRyMfLaSZJSiCpnJTlJFa7ngf5c21NlMQGK+LMXUbuba7rLru0tuE1K7/x8GP
XvOJwDKhT5kJMfTLIe23LS7beaY6rcI/rKpDJj3IxnOQpq6gmWdG/7rZ/3zp2tH7XpW54hfLTTfi
HFcgorbwUsV5V7NFihRw7AGcLrl3NBWUoaLSMEboLUKIS9B1Br/6tncUFfaXUu2Z0uuqyc8oBaTT
M5ZdORPxj47r8xucDOHUwIOhoa6ZNx30yFST1nVpugbcBAMqrQ8YLp2HNdkrtl/eSj04NPbnEQig
UoAfMeVrmZOZUbbXBWLJ7x/fyfXFMkQdoAIXerxVF6WuxamMTlvXiAefJLs079L5VsCPLLebtDhz
N/43z+vv8Y42eVlH8CdPDASIMLhyQ7JIVNtpNRLE0NlUgm2L9CcVTpIGfJF2fqDQ7AfuGAa3g/9o
GT8r6PnS/ERexyobCMCtzu17vnwf8WPJgHBM8vhEgraOfqFhKAXQAs5tvfZzUGJHpwlFQYQshhHI
AIzcvFhIUTKyFW1lJQKUTlb/zLxvyL0wKc3H8qYxi3XA80OGslKBYijNz2asaLhuyqlf6xHBIXRR
xNmHPRBfisU2bBd6EORPKL4WUNnKB3TZpl7sp6syzUBJkpAe3k4tvKKZewUrydecsNccQTCuv58S
X7+hyx2wVMTUWEqoOR7tELKglgM1Qqmz6FWnV8jzjr6FJmlHz/JGO7d4nVg2P412dL+1yNTDMGG0
8Wlygc/s4kfEydS6m3PitC+n5D/XxQNkR4KSUj5aqdJq6DpjQtqiX4yOsDIehxeSFbx516ybA7su
r8pX1HGez9zOkxOKL/e/h1WOlig1G0Y1LVCztE/Bjegikc5+IIRG1Ki+16/iId8BHPvPP88cKCSS
5SgJUEw9+iKMrVF2Ubnok7xgo0B8XkoP8ubcXvrUpSmiSbvoj7/iuHuh+HispBydWmy8R8HPMXvM
lTOF/K/bdZ6aQowBeywKHHSEPq+fda23amsyRn7Amltep85i4GjelR1erpdwd7b+fGpCfhzwaEJO
UaRawSK+i7fspNb0CLfVloKoc64r8nWHvFwa2n7VEmnufRHfCb7etbUhVQ5sEQe9Kx8xG4cFlSn0
JbaxLb1z38tTXyOGRL2sWpYpfVHhZWHbD2CL6O3vxJ20VpzYsW4i19pj+d4DZ9zhGd6om+Q2uBLO
rP0nJ8uHoY/OXZ3Ry+yTGVqM2oOhz65SKocwTdzv37dzwyx//uFUabaV7xcSN7UeH2PdI2pq7YNZ
/n6QU0sJGauU3Ew6htzIz4MA1zM0yC21oyB1mG8bXXaXDDaJMun3A30VYi9zBGWDQhkN593xRrtB
+pXqBQfFaed7ymbcdOvBwYe+O/cuf20wLSNZIvUeQ5eXifn5mjikkhNiUNzq171j/ga4vvN/Ln2e
/DJ3M6fkPH62u7S8S58qhUdjHm3nlWCeq2AZE67kzipWnTfuefHIHvBSd9rAiPn+dp7Y7iw+bE5r
sOqwVh89N7G0glYSKTlE5Tu8VAihnV0KSJ2iekUTEf7/uQOLaJ24Rrzdqox8n/Lkl3p0IJYGsz6i
kqLdN5X8nOl40NLuxqq1B1GqcDbFVNlTHRFPCd+JgKorgbObGYro4bAntvoDeWLs6wvqttei6m/l
ULhIlWg3auPtLL1revGjGWNyiYyNVtZuiFg+8PfZQB5gia8JJVXckK8y+TdD/KsbjNcoE3BnNySW
lLAgNrl+F1vk74kN22cN39lvVHb3IR5xHXRxXAg/ZLIC0kq9HbLGniIQcAjK1PZGDH+b9XCHaGHb
qhe0J7dp3LyG1ksnpT91dC8VEQ5N9iKJ1aqoSLgpgm2hiHY81f+TtDNbbhtZs/W7nHvsRmJGxIm+
4DxKJEVJtm4QsiVjnmc8fX+Qa/eWWWyxzz4VUQqrSlYSUyLz/9f61rrX462n1RzAk2hh1+MltYT2
zXLCs9+EhIqg39QBr0BfTFVMHZY/i6ri0A/am04GCjqwCRq0aWcEu64D0Q6Sy3D9mYCj3TjSXpHL
uZfSqQm7aVHDC28XHnM6F2pSIOyzaS51P2ILpk7wTL6VjXwPKit9JjbX0bZBN2ajakxdoNbNLsaa
QFNkMF8S5Yk+2SRvSeLLSBaRxE7iNdu560S116FDkb+pCEUeVr44G9q5b22wwnDQckLcCQnoiMux
oxwGoDcV7M3C6Gc+crubBmKiMRnaeqJR5yQL3qmh14M4Twt7r7U1qTopEEcQJd1A7gE9m1Zij6Ah
6KJhpECS8MxNrOfaxGTB6ar5inRxsg2jmWqSx5C050yMV0ZPiGMgCYl+UN6ZMD4O+VhyZUUuDOm+
t/VvOhOZVTIzV+tG7fYWtj3VBgIcj4GQAMiJmIGsNpcIcVCjY6Y9dT2mvFXW3fV9TSVCOjtS8kw6
/XyQ1ImQ0SM6Dyn5B26IhhncTNZWM1j1Itq5wTCVsCvK3sHKoQhp+QpXF6jWPF/SHvS6n4p055g+
C+85ojBVtAtVnAKz20fiPfcF+S/DIchQTIH9tyWagdrWUMu9ML/r2RrU81Ne2itbBRwkDkM+mr+k
+zirFj4EQfAbqxKoc5Q55454G6JZN9pwhAx8JvzyjlyAFvpAa8qntpCWZhkcrSS+pyQ4iYfwkIGu
ch85YvRWPKjDo1T4K0P6VfpHWaeBWfo9zkt6pDYlZHfRRM+h8taZL65uAyaB2grsxXa2GIenWSMd
Br3dhsGKwKwiOyTkRHQ8RHjkcx9WKOzLc1C2990AsqTfiBxAPcXhPp2jmTQhatt+/OhWzny8s4He
zEvwVo2sPw8FrL6oXsRDt9VbQd6HTZqL1yztRt7WdnUihCbS9Emtoie0hzvZ2bqK9Av82RTcrG9H
M10ylgYyS/yTx4YWtNc9CaI2B2XYluxCUn0v1AcJNrpeOyDAzFMdRluLOKwurQ8J8QSl9VQE4i4s
D27+swx+xeGzUJEguvYq78uVKt+ZUFUb584PfLLAHovhiHJjFVvaZjCgcXo4JLM3lMpwdIuNIn3v
mowEG9JjwnsySyxurwyuknvso/boe3D/63yiak9C/wHLrsruC+sYFEeh3jfQSIFT1d570CbwXR7x
xfqoH8P4LGewO839oD4lngf0FKiMWb/SquYsgt7DNmkPb3EIAqM5IXv0CIVCv+p1kC9JjWy7RWHJ
EAiJ+LDQIBK9khGK46HtVGJE1yPpneRRACzU6NQxKnbbKwSUBAcKZwtQXQ++cL9pRbFzh7Ohfvcr
wIKCvFHfXdhBtSi9+w6eawxFM+yjrdAfXSQDkbfTIPlmuGaTTvmZ6M1cD1g9GsSQ9MEMRslSjetF
2jxJASICt/zmSCaYOfFDL5/z2idZTN9Zer+0Bp4dqKpyP4Otu6REVJDaY7AVS+wMjTN4ohxdrZnf
5WCL/TIhWmUbe+2sIZA2RZ6dWNHKC6p9IT+D7Zo6PUpF/6GFSa4NPwuT6QnbdWHMxgmuYMowiYWW
CdlKiDEzwxru+TYIhrnWbbTorWNjDM6PFi4UQXNadoscScIAL4yHK9SODVGBtMR1naYHMj0Rafw4
0mskmnadzElUnhZkvGWGQeIvkjV1l0Z7ePCtjXEOvnDeWyehjcUhe9Xa9bayHhqdl1GzqQJczWIV
BkfHAgRk8Q4Sp7B9D5UzGO1p4L2a2tro46c6Ljc6qaDCD1ZB+uQzjbe2MRkTXwq723fV3TCoC5Og
JA9SZd+6y54+c8BJlAk3a0OyMaTwl9o82QXNaeWAe2GsusCrDnnh1TAjqw5GNIwiW6eF7ZzFyCO3
vwVgWqzyKQIuXLlQY1Vz42gHtXmNSlKFxpgQQtwEDGuLOSZCUj4mE9bSkyu9KYExkaIfRvUD/GMJ
NDi0qKK0S/K/5orirYS1UQ1nr+XNSs5B4HcrBbpjLR+a8GdTqhMnO2fNu0GEJDdvoL0U0dJzniPn
7JF4bA8/en2YKe6bHj9L6bPrIBrAUu6FFN+T5EEPhw1RuZNSflKMZ8tVoY6jBS7LWY4RAq4TVuED
Hu0Sxb7QssdCq793Fr8jgnVuDqCPbbM8aCYJDQhI7Q7mt0KuWZFtIp80mgZKXPOTDti9ZDn3oUgr
sGXCnGimES15176oMsHjXtK8CJfGkpSvTC82ucDaxnUf4r55THWX6h/YJb0+dKUsYx5xVnpLUoGM
Sr4AWle+5gTjDI7zzFlEXer2ULpL0c8kBzmwpCwUtPlFOUe2uIoUeSNHd1adnMueaLRg58ClLLWC
3KAiXw20EZGCl3n0LVffOPdBBUtnICCmrR8r11vVg3jRzVdtIJiTtGAjYqqoBJKL97Igu85fJALz
JzERIYFzgTZyd1D95gE6ViOGdK+8u9ZPnzjemGvQIk81pfs0PTkmJYfMWtj9Se3i+74t72vzl+Nx
DxvpykbjjWu9lSMybnZN+WBaYlNE866Dd5ss6nhlpzGc4YSM0ZIPvyuBV7Wps/SaaKaQ1gmBCuqI
f6pJaw5CfW32y1J1H5yO5DSzOcXZSgqVk2z2JIrpzEc16gzPVyYW/SfdYomgPGuKMtG1Va0jFKi8
XyLae061sDr9u9mQzxCEaO4TB239qjbsjVrIBCncZflrL7GQsGcF/3HwWHeJXdsePFIZveYA1Hsq
++FLF/I+SPZEJkMJkxeRhFa7mig6SEqiQBSHwG/Yyma/TUMMkrG+rtBCu6jt3dbbALdn1dscJald
dOlBxybQGTEgBixS8XcdbrhDjR/l41x4Mdq/daF3U7ViOnEBLYdQH8fwIEBKtXz0QOSFxkvAG8ws
XzBTzOvwLErkIdDJWbKGPxUSqlOFsAmg2K1LoK6G56erto0Ev7Fk4Z6fpdTbO1ifNJE/NjwfZhQu
7cGf12UzJ+RhqUf0gbzv5E/E7taRCVkkr45JaZnkmyh8HjppW6d0mvNzOpQLE3SCESCTqup1nq/T
KvFwytxrdBGJbC6IzrRgQgpphjJx1soGmL57SsoTNUb7Kz0kNf4seYc4Ypo2z7jHkE1rUz8b+QAx
Wi98cVL4pkRAXpm4Gyxrrk8WB8DIQA/3gc4NY5YqLy8PVjVJHOCcFNC6WSw/ykW7NcUmw45bn1Nj
3/f9ymKqsdx6JkDb4ZEySTQYNzfSzDK7k+3+EhXRfGTaO2MUihTKhz58tBPC0YyzrMB6J6rEKkhV
tOpJqBEtkuw6g6k2bicNU6hfbeP00LjflPqRndebzKvCNSh+uptU3gOFm8QdmiKSEXICq3oSbmlw
+Dyprk7GwQFnEJ7eF5uw+AzEdQygvfVqtF9vgU4aq/WokiiHPYN1EQJyywpYmkk7E5R1W5x0sv40
TboP4+S9tc+lr22dYtsQOeI77UK2i2WRtCuRF9OBdZ7v/ZDT87gtGuHiDr7lRBCtKq+z/jEIVm4M
1UILIRRTdG5XOsjReYu3gEYR0M3iSVKXtnGnheZCYa/fPHHzVvUbHf+5qZPybB6riKJ8H65y1Vpp
QfLoWajOmuHN11YG7J8srQ4+Gb9Twjc2MnwLAhKmtX5nQ9UcHQXI54oin7sAT4RvILtytyFnwjGj
gU1HuykLbZH05F0iJc+MnYJsvuvStaiN3QBtVqnvuuwYR+zN41h2xkcHopcEtfggY6zyrO55aMUU
sPk8QaXYEa3s18lGjZ9Dn3VwR0wSizg3enaTU8lyPErNee2Lu7p6TKSAh81/90fFnCQSYgVJjMpK
3DtjKg0uJyntZzYCuNjGE5sSyZXlc51CPVC/dNIVBpE2meayBaUt4LaZSWpRrC39Qua2r/TnQrBz
zEW6IY+om/c93ohc8ms6xCxGOMGVlz5FXbFteZd2RPx8XeK4VjCVKTbbuAUMyhyXfffS1OShdOgG
NmRKOHKzt1TcLYi6rZNLRt6AC4s8BXZib5Hen3MW9HV66zOMdZSLus7nz3DZhq9MUJNSyP4FgxBn
gNg+o9sLQmJTg4DSOjvgO+Zx8JcjsjkADNeT6O5ie9RyaxLQGgoFefT0gMIQkxbE2Bvn6EqN94/P
d1FU1szY6lSJzweeZdrGgNCzbuYi2pQAvprer1rblzWBLehAvh75agPs09W5BJPEkV2LGrXJTOvV
tdyZUxjQNYw1H1le1dEBqrAOhgSum7jLpHCvl+tW/R525z4jSks0m1yQvRzFSzq62ANxPxJj+vVn
vFYJ5NfrvPosxabDf1Ela13oIZpLo0R/0GcktfMZp9m6XbKrQE+/kRfKLHy4ybkYz/nf7hlKRZql
I3DXLpV8hRdoplLJI+fCWVIigwc1gXI0TSgEwov6d47x02gXlUc/tHqNfTZdGVTmjTPxELanUw0c
6ESwkJ7AtJ+4M17WN8ZVbxzlhUqARgcEEZlxR4kZimCk29ORNAFEdCXv+tWt9tM1jYr56TgvOkF0
16DgmJxV9hyQ0glTyr1bT/utMS7uF6WXNUFxH9jezjuwu5gO2/TneB6VyaZYslVY/hsnEcENEhON
rho9Sk7ypxp/UFD0SiwGpCw+r95YeEzZrXxHMr2rH6S1ev56vPGaXN6ZliEMdfThAy68uGaDQuVK
63je0vQwrpuIPmJ3MaZ2ETTrff96sGsn8/NgFxcsqFGdu4LBMr1edGROisJ4/HqIax1eme62wWOG
xM+67PrXrhM6dYwmYZR38p4c+1zNqtt0Txzd/0JOeu3R/jzeWCL/dL3qHl5nl/01HjbtmXnSj9Ky
WNoz6UaXd7z0l9fK1gFn0DQcm2rj8/dpKD6FqhbkkdD5rNb+hurrEuff7VvwWlX/8zjjZfw0Tpp3
QxQHjMOSgFhRwCruuzZhXftaLJPlLeHxlZtCVYSu8O5mZQ3F9c/RGq0AMe9h/kninpDxh+6m6vjW
CBe3XRGklaKUiI4pRa8aYi7k+tY8cWuIi6fWyLWcKDQOQsWbrskPIaK1r2/sqyMAytAMWeNlcdnC
kmRPUxIjQNpZv0jmXY4O7esBrkmtVEX50OnSD/qbAlzJRZA4BscgbyjZ18twXyGMwLBPvuPspmLh
6vHAAKa9bhgQhC8uitrXfmyNF2VUghtTf+5pq+aHs6vm/aya0qpQ04X9duMQrzxBn3tk6oVeoTXR
3HhByb3WFT+GqFgldf7I6mMlIgzLuvWcaPXar+VFGHhYnU8Jpf1IR7Q0oIWpKo+8x3zZlg+5fG78
G0uTj0XAxeONTAlnKIQScFgffspPj10UhVbkjHGEkd3MO19Z2Ej+spryat9om55YmyKLpj27sbA0
R6kVpcN8LVlUDHGNSwhOIxAqfg/6OPvm4t5JKST6ZUlUcjqVgI4GuiCaVLqBKrryBlGZarHvYtxD
+XoxK7mKIKXNRW8cDWM6871Kmy5AydRjP2oIZPn6El7rTn8ebbytPp0kWZMsSSkZrZbkBdWqMLaA
6KtTVX3+eqCrCobPI130jB0vsmmBMZJF6ISHiEdrKaeQKycBQkiMlKRJYCi1eHSG4KySzBQIsQyS
NznIll9/lHGkv90Yn87wxXpOpEHYeyqfJB0GHPyEZa1pon49xrWFMVePnj+uCCFD+P3zxGa9TwaX
i6t0FGy4qxgsGinl82YavarTYtqujLubio1rc8DnMS+2KpFS62UdMWa7gSI7T2bhhnLIrFzUM3Wa
HZNlvvr6KK+eyU8HefGybtTYtzuPARPpPsBUaifPzv+zCJ2+/+eDungeZBCaLTQongckIMbeyveB
dUNucnWq/jzGxVMwSLVvyjFjCFyGbmfNQgm+Z/AdE8/Mz+VpT2Jlqzx1qT435Wbx/3cSLx4MxYtz
IugYXBe/GrmmyOvPyei68aDfulQXN71qSyWJIowSk9IIxIB/vbVm3liRXp1O8IIAIwNWD+joz7ve
ImYsLyClzAICcxNkCcS0zBLNn+f2rQP6O66YG0OXEZTZ8CtHsOOfYzlqIiV+zPvVfigWZHyzK8v3
BDbN6wULuWmwqpbt6tZ+4tpp/DzoxWs2yjR0IUD5ZuTuTgaqTQam+6C/NS1fq8xwcEhrBEc5uj/+
PDh8F6nW2OMaa0pQtLWhaT9aEbupUs7LdbyQguUtVc/VQ2MBgRRQQz57iausRFeKdoCiXfbFIvbf
XVkQ8nf4+mb/O8WA4+HNRoYWcX/ib4hK0C5F1Dnsx+SXck4i9ryfx7gttY5lMWljk5rWzaSf6eTp
bangzr8e/tr9+Xn0i/tTDhGzZigeZt/KYR+kR99cW9bp6zFQB3FxLl8wBho9wcJS8CK/WL0KPUbo
kYFBCutXG/SPRd4J6Zloddw3ryLOlxwQlRymRkf0QLg95fqlTLSllwcrtCGLIaJn63tjH5iFCLpe
WSmncusd3Mojllafupa+rw2xceJNHtabPICxUhMZkJOpmiS70I+DiYcPLLEfPGxyhH5rZGSbBgnH
CR1mG+dncEjCdRMeMfTY3dmAbEOnS1/7OT5YZRhe9A7FhPdG/BnQEimIdrXYJeZD7eEGzmn55zjC
Twp7wLwqNi6mrwEAS4M2wIuc/cg2toh+sZ9s7QnHNT6iCdjqXU1Oju7gES5gOXTtRGmsuVVIK2VA
KKLSUHXztZzHmBOcae78aKMelBXWYj2ZFpVxxu64UJJ8EQhrawxvdvoqBuhKsT3s+7pdFdRdtdpd
C789JyKYdXGKVsqcFTZqgBEFJ6e39ikfstUvLvVl9RJKkTs4CLZZdrdzY8oaEpKlNc3n+VO3VlfY
iFcYDo750pr9pBF59JfmdNjk+DGBqc+MU3UXL9xZLG7c59e27SrMCdYdcCDwHV3MU3UlleAhUDE5
e++Qb9yNPzUm+q9gglHwJgPmfxhNH31iVJKx+/w5W/GUa3Y8aAiDxMRZanNnHcPFnnZzeebN8xEn
Pfv6GVOv7TywOhGioNu4nS7rjjjRIysbpZsiQIeQvlUDNvGqIi2Jcn55yEVHyjytuHRDJTmjK0Oa
6aSTHiXw4B01/NR6NLx3C7GZ7vVTRaMtZD0CBZujZUIIlpHT8y0ttgU3bp53L0q2sjQi21aDuLNz
QELmVA/eg/KnQIvkSppz4/iuLh8/Hd+H1vPTujx3LbIdeyYqby0De6GRdgwf06UxG2tl9RttifXN
LeR4T/ztXqb+x4TGiku+rF1lMvQoXKRjqYcA34U/r54VUG/kz/1w3RWaOYauph6x7JPMf5KLG+WY
j3faV+Nf3LOWn5tq6XJNRzOBv8qX5l3dTjQ2zSOsGcFKn31UeUfDtnUnDlY5GZk/3NELcA7yjWn8
+pvq0+m4mMXNwSEZVP0oMo+Pdr5Eq+CcU7FV1iJlHThHsDFDPjIN9la2VMq7IF3cVKFe2w3ySP3z
mlxuYjW3QNRQc06QY6oR7dmaQkWXnvsw/JlJyY1F4tU98+fhLncQlhnb6jgcS+GPKgJRyvl+FDeJ
qTED7fnjd5VMWdXP+kyeEFCI+OshgIhxulXIuvaIk2zL4gfVtGVeludEWNYW2VU5jZa91EmnTtE3
ftvPPbH3ZInXjz5TWuvX1xPL1QePYHQDGzOllL8J7f2hNglVwGKtN94OHdfK1TZBX67VKFgU5ZiM
+iDr6SapQ9KuSwgKySwmrBY02xwM1Y1p4NpyheK1QnQwqwj6dH/Oq9TXtKwoEY3GGepTyUXwSftX
ITspNhc3DvzqWII6ua0LC1ztxXK66MhMj+E3zrJv4pu/SvWZM0sfbegX+W7srGhbS544p1v8sKvL
eBaC/z3u5VNPzEJO6X685dp5/6qxbc2n1iGcjtVYefRSvPqLW/fWVXPD51EvHm5bFGHbjFnJmS5N
dZifVRBPNSSPaX6KwqPiQ5HzvVmrv6vhnYoa1W22jnUXh/eqms41+3vQV/hnb61Pr60c8fXjpNds
CBuXcDGrc9tSTizu+TCYGhLxdtnq37nOwOg1Sp9jo+LintJNX/dILB87diMlorof190hq4NuHq7N
DXaq1e2i9NX9DA/yf486Hvjn91kWk+OkM2q/0Tbhatga8NJQZkxx5iz/HdYH24zP412sSByplO3W
ZDzz/oMtPkv3/nIsuiu7Yn/LmDb+sssXF1s0yzRpJvDPxazZS2YjYpObyQ+fo3KZZ2djuFWiuNKG
5oD+NcbFzsVXnMRWXR6TYO0smYhpwSgLFKmzm2SLKx0YleA5CNKqDG/uMv4taVOTAIyPpYexyRbh
nrDCzfieI3fsxvvm2u3OenEMR8Ab89sP8emusALfagadKV4owT4LvaULB+nr+/3KC1QTrGXGYiqr
xcujacpYwXcAnpD4T5BPHnLQRxP9niHaaWkcvx7sWiFJEyyAVXp/Y7DfxcPlJXnRp2P9g0Twg6QN
U4/kaIH9ATP5pK7uevQtIVaDhvqS0/s3jvXKAo4KK+UyTqmgn3UxhfuD5WSyD12aaWQO5xTtZzCH
JUpGrjkzKm9qu/+GKfiPIS9mbzNLrV51mwJ8OpNVhPeEHHtP8hedQbD5CNrOjN83zX/8TlI8/H6w
LsIjL779z73/s0jL9Ff1f8e/9jPN+sJ3verPAMr/vM/ek4eqeH+v9q/Z5U/+8Rf5/X+NPyY5/vHN
nNzpqj/W70V/emdb8XsQ9z0df/J/+z//yoZEeUE25M+0Tqrxt7l+mnxOiLR4Pv7j4xj++vV//bXf
kZKL4jX5+X75878TJe1/8MIgUI5lC/UGGU7IPxMlJf0fYIgQZ5hEU5MvJMZ7kmpi5ZFDKf6BI3OE
MyCjwDM5Kkz+ipTUxD9wGdI80Vh7quhfjf/zzw/2xxXig/71/ec4xItVFWSisRwoq6xkmFc007q4
TcJcdwonI+uelNx+hVfEmCNUpR3aKN6OTHRvF+konFOcfw/kPXZt8qIGreSD3yWj1ByG/q7rs3aX
DtmtCeLvn03XaJiSp0kUH/3Sy4WPHEsZCNsSjnqcAaWo64QaRXXIvV4+pui+Ur8nxjvA4L1MlMFE
zteQGVWATrfHUNpGrqxZhS4HZakqZp+u8JUTd5EjOSKdNB0vE3AnOsgwAS4mlDQnk8ORUb7bGYVG
rVT1qTw0xZ2TWPq8/95WsncXqHY8D7Oun7mZpD2Ekj5L9Mcma9K7unjNok5bSFYsdoW+cXRDfYQM
nc7wkuZrNQ/UmVOW7rrLCkG4klfPKT5ZM7+Xy2WkuVNTao2N2nnFkkbRuhkSa240cYqiPbN3mGy8
+48vNjbYha/KKjLK/Cbu6c85fDwJ7PERFyk069XRQ/nn4kFNawi7rlpMfg8tuzJJM7OuHdJnz0zN
u2LUqEXaWbFd9ZHQnS2aCGstt9Gw/jgamCb+viJL7BgGjrfQPXH6+jLpPCjZv1YAfEIDzx5tO6RI
Nm1342J549eGGXgFSdo9/XBYx35tL1033buZNuxTBQFjZiKIkq2KU+uld3EkoFTpVCkiPUQpHPUI
/yIlvQsGyl9DqVYzaGX9Ngl7/cHz4x92YdxHBHxpCBbWhd2bex0NqRoCLbZV3ptt3G+9gPDucHDL
+9bp9KmtR7OgjOSppyTuroRAc5f5gfooi2QzZCZOCRqNa1cbip3osHmpkfiRe8Njif79vvLzOSxY
f+GoyjDLbD042SDrVxpN+UkWKLNSreMzAejDjcaZ/udL7ONUjloTDb8snF1VHU/1pzWB1mlp3Bpp
OvG84q0h6PlU6j4+JXAJ6dCLTZ/pBycRyaEoPHWihal7n4XlLzl32nusKCvw5mgqYztIlk5hnzI5
LfaxYb/wd41l3ffFPjS9H+mQ4P3qEBMPDSpZt4XWkFoaqtHUnf3rcrQqp8gOEOACnvAeOqXKFkZR
70btbeS0Owik+sEt5tGgp3d6h6POcs4k9+XfBxNoXk0pfTJ0TrhoM/CaUIP9RZisZVUqT6ZRHJum
S+6LOH7wB7b2Rudnd16ZvNlR9xhZndi4eu3eWEjqtvXnzWoiLkedpNAZN9ElqLJx0ZrEyWjYnY7F
ScChxyQIiqcA+Y9+/5iHgE8kMUDM6HVliWVn5iiePZeGOydUUclW+KCAoEhsLHZ9Jl6s2J7qTgOg
Xse/o/l7x4NVqqUmid0t1FffNvdRqQAiF5IyA1/2o3AVoKQdQk/DU35544M8IKrvIHSYJokAgxDS
6DpZYkSEQy+TyZBkdrEzcmWiekM/dQIEwPzUjoAOZVtH9dmTwKMUsjQdUv1kBdZjQ1yMEkovOSWt
VZYq1qwrgseikpcwtzdqPQ9jw5vrLEsxhpLLlaHZ7efICtFPe8XJlMO971mQQTVzq5VKOMWdOGjl
yYvbY2YPqAaGfKeQd0ioizpXQ+tHFARcMqg5nvsMEQV71MSTIiIKbAGa3xUgP4oHUzwMGcUCtvrO
NKJW6g11DaA1OMZG85r2yI8Jfh2YdstQdPex96tpffxpWkQIophQZdW3g03hS4I5a8u+jR8wUdft
B4A11bFVJdiBvEjFgpSWyTFJ8LZawUkP7ztLqoaD01j4ASk2ZFjEjGwuEj4Es4CADeKjLzUsZ5iM
wBLhtulBIZQ4s6TXNpbtRVn092HYK/dBlvz1hSyagvNn3qeZkq4wXgzfFDvbUD/xZh3tViySbkSU
g+aeSi9owbR72b3Zu6Rp5ELfiRTDZZInB+Sl1rJFzLbU68w5WJZK5KgZlc/CG355kWW9tTYuw2ih
x4ZyVxJscf/xxa4cbdn1nGWXfoMqGmfXxA6eISPRjDm/gIVv5ric5nHKTb12knWh9q6Fz1nq4lJW
4mwddr37ljnR94DElRfyY1rMT6n25MQ+DHFNbx+sxpkpiW/sai0p72Q5mnaJiM9lIeFOyGxlZzob
rGXm2ZOb71qNt1Vg63uMcapEg7o17a45VFJVj1bluWLk2nOYZwvfrYZF7qv5kvTP8lEy7aeyb82l
VgzFPMs97zDwvrftSj8WejXcNyQAVG6X3uV1ok0rSlczo6AEpSqETTbQX2P8eSOsE/OGBYi/7jPl
oaiwDnvcQ4+a4752ppK+4M87pr0IDpj6se1Jjb1Jk1rMtar49fFdGVgZDabxfxA67SQt5koZCC50
LFXa/P6C0zZX3dhj7sAiQB6auc/9zN9EZnKsU/+gYEu4d5U63+WajHk48bBdOndRF5IakWE+hZmx
SXW7uid1xZimToqnn7zuhVoqDTd25+JZaFpyCMAQ7X5/0XG/euo0xznQpOa0yutq/68vpeKEqyb1
qNpA2D83pbPE+NV+c0rZWAV8lKmfeMpGanJMQRrWTzvSmi3du10I5vgYyByg4mb1Wokwp5p0rXxx
lPzq3QRxs+j88Ji0fXFvxmMCZ6hJEwUOrsiF8mo0WOC85oefWw4I5UEvFxoPwLJQ5XCXZaNROCjx
MvJd4tXOLNP67lCrOh3cpjxaqi92QaPvU379scq1belXiBFDwM2oVNwFAZ1UxrBwrYQd/GIzq4wL
nHRq5fpz6nsPWY9dJ9G0/ls2yKhonR5kq2OwQJPlGkp7UVWbRoTVRlhNv5LjGKlGCdpYH9pTGaB0
cCtNXnb1TIrs7Ltcte8k1PzwFSxfUJHRkukJq0dFjja5xY3nZLFydMsEn01RnUIf262BNBNT+SkE
OlxW9ols9lOiajnh5Pg+GleuDkVPLxPblrMK7MQGUxC4i8wFa6UFYkPgbkLMQ/wz5SW86wJHWSst
qUMpVhEyYbFqNpOo8f1vuh6M8aPttEOT70zM1vW+RY3dvywKtUrOelOR6g6RaV6N34ZxyNJ9sMyT
jYGjqbl68TAsRYz/3vK0B7nJ+u3Hl9o0FcLX8+hJrewB2WSd7josX7AAipIkFZtMertPZk2nsrCA
hV0RSuLZS81yXmVLTfeDVLHSM3yNWTTR5kabyCuusgtOQWtOikkTqtBwpmpD3JwkQL+k4UTPjW7U
p1Sq65MZs3T3NejOUkPAMiyrfD04sr7twwR+QBDTuWTxuW2Lplv2IzkP+2qw9SWtTCfS+MeP7z/+
RNuoxoAVzjFVu4eo9cEcjIfmgJzaFdpzoebNK+k0FY6idlFySVu3UHY6QTOzzA+7BYnuNA0toazI
1uoOPB320gsFDVjRSYtMhT7W8TJaxAG9Difq2x3On2LpGr3+e+05gLiyIqUnw7WbN8qg7FnpFMuh
jp9yJzGPUjeYRzuy9PFN9/ZxnLKbrevAig9wznColQURKb5ZHIcmxCmYe0uhVKQytZn66KUZm8ik
nqtOVN7b7QYpLKq8iI55blrJrulp32VDA2+bPGFFTphg+zae4DVLzk6ek8DkN8GURrqzcE3Xnkqe
m05iQ80f3G7WY1s7SXpioRUnS0mZoG30ebS981CkO15pzSmAe76MLRtJd2Ads87Bwyi3ydrLE5bw
g1ovW9zxRSZnx8pyt6VR14DOjfkQuNn3uAk3mK9VpXnsk8zaaJ1VLCpLJ/02zXkTWyqBJYMJ6F3K
CESq+geb7cKepzE9ucl7lQnjOdSGZKZ0XXQolCwjaEYuHyTd89Fgum+y3haLjx8nN9jfuMa4+ijb
H7UY/F2eK/mDH4qXFIfijoTf4qGO3QXBsHRSCJ4idzg9yixJZzXdJmvA4lRr6LqG7j6v8GUZbJF5
q2R9XP4cAuVNbVPvrOptg9aUQJi81jdl39wVTZFPTJFZe7yG6a4IeXWxAYlcL1+4rfndD6pqkin/
xdGZLcmJJFH0izBjjYBXIPfKrH2RXjCVWsUS7GvA18/JeZqx6VGrKhMi3K9fP5ec3bGen2rUjMvW
mkzOm/pQOv2Ly0V6pkRZbvbQoGHN6sEMSDL2iMrJWvZA7zsvNkMnl0Vr97eri/S02GzTS+KOQvC3
+X72H51lCqJG0mrpOgATU+VXM6A0LfvrkhXqfR3n6zBDQ7EMXpZlYN+ITWydmE3cdOqjsFLvYaC7
JqhPpaE32K+icD4cnvoLnx3x9hgYEmAdJchbd83P7QLObS/n1jwk63p1CjbzcYhUod7m74B/T5rO
uwAfLpj1km/NYNd9MvbjHSZih0sLh2QVxg6Opo7kBEhE9JLMhFHD0G/XR7Ij3NjdjLg2C3F0J+jg
cqxxRrDounRAFwYPFC0bvMEU6NuUvuSTBQchYNQNDp4yzTYuUAf0oWkezZJYI+JEnktZEWHTeeyX
0MM4E17xueHZ+jEK04FDcU7M7MFyrPu2ZkWnoMwY2BW3gJoxfa/rb1OZxYtTHYyBdcSGlcpAnm0C
TCK74UeZsuW5Y2lUt057GVW7H+3EB5J8r9nMQ5BNEjJJ/Ugrwm3Y2+wQXrrcnHe5F/e083Ftz/eQ
5eRV1EZwNDaWYFgljEUwgSa5T+Cr8t+0pjdXNPlNU5j1egKA6KYdRkSwPb3Hjp25HXX53xawt5Vm
ENSc7S1LvebYNT6xozNnGKtUx3zF4AJ7fqh4LOXK0+5nmtyqYnmzpqHZecEvyd1yhzjYUYaz6ZhY
zWdRZozKAyOPVEYZo3rJbubv3gkWfoek4D78RWfNKbkY4ZwPFcae9R+Ie/a3F0CSpvXhVXIh8Czv
L5nRXifTf7YX9lNtuPrHsqiuqQquwB7f5eiACGy85NANxWOB3L3LbfEzcYjsMnu+74RSra3Wr9qB
Nc4N/5Wv5EG4DYsha7udiZ5K9m6iS8x42E/EuNx70/kBEsbToMg36m8gPFj1Vt+GWfgH6jr9WtXm
b/N94rk/Bosuowz/dB0Mzt7MSE9ou+3hmszgR5LOjyeJU8KtxePk6ebBX1vWXort2/fX4yA6NlO6
gSSIPPXO2mJLq8XfW5a0UGqMytZT+znr9C4bnRdrpUFTpMeTPXiv32tIYzbhhRmxdnXbSxaYa8Im
lX8drPbNC+ZuLzrn5rUT+8oIhtPM4+z0eqA3Ipq+Zmc7qddLmo76QXLUm4LgCJeF/WVd/xW5Otip
p0/u6CaR2cJKl0F/GZzOCTuKycIxmhMq33teuU+rbrf9PIFwqZvgX7Eu4bR23t5kZ/RQv7EZ7cBe
tAkjNO8hCxm0TgxmJtsX2wSBclgBJ7SELah5lkdzWwLWjFMRp7SY5da+pYrfFjxk1DqD/xBUsC02
i/WE+U4wEv2ZmKPpULUFO6lJ8BrMeSgKc3gxFPE4qxiDnV9BMandcEh9JxIZsp1eFcu1ajrde6LC
6GAHmZIvv+AlAUaJKGyw2wyHbNt4hAOOo9CxkhZL2hqKlIH+nDOn6zpYJKxV9zPnfzaZzUEGBkEi
dRnVEv+011WXkv19JJeFHPup/iGqTcUtU/LLqI2IMJCHxig3bgOC68A8P9eteKaoMm2j+cMk+lnT
wdlN+bk18rkYBIlVGiCmJ/v6sPpUIz55hRtL59ehRIithrKL6oVmCpDHYcM7e3JG6yGbu79NsHA1
0lDxTK444lhWrZO+JTOtgXssJ3UFf4hhxP0kumyMfSCwFMulPpJi+rczXcGB0J2UTInKaSs3Hvyb
V1Qus19s6Jb3kq4NwTkbJbZwUjf2G5ZTEO0IHgNKRfkda6dbI56QIRoh3G5ZYhO/2jw0w8YRUSuW
IovqNN/1iERkhJqRJZY3Gf8mITHF1d3VKhLzuCl1UbNyTyupe4AgVgv2jYdTySNtsk9ZXR69X4gC
d6Pe78HS6lAakHvG1DiVtqyizgtO6ZBU0eJu067eqmPrsfRdN2LXTp8Kr19ULWRS+pv3DEMLVYc6
LtJ27cW+DRBMewTztR3whsRiOQKwQLhmwwpCACHC1hZZlyafASlmCN+QTXY2dsOy4SytMxeDOxCm
GpZetPj6aM1wYrKKFp32Oe79Fb4wq/q7fs2/ejPM5rn9HpOa9xYyhpitLnKyJti3VOhab9XJcIaT
Hyy/ZiNWqfdvzasu8qboPtwSfnlqereJEvEqt4wWZiGh0pqtk+tUa9wKf99li32avM/SVnnkEWYZ
KSA0hUn9OmXs4nT5HPqwlfYssR5shIUX2a7PaTFSwipLxZXgSLDrwou3hLNsYatmKq6p22mIJQmk
gwWJ3eu4inyTZN9Cb9HYOE6UDtzdwhhPaqBnaUlPjajviY/U4AUtgjzNmghPYEmEUybeyUIFFCJD
gWTcAO09ORekrbReVr4vlsR2svWRXzotiKNOxUvWEKhEKJC5tNd+OBB2AaOg4lPXFUty7jBckIbE
FVkY4AkxJiAS9oDFEKvM9jz6Wb6Tlv5cAy74tuazm3pwCj4tWt7k8drKPPZNDJmLzX69Wyyx6UDH
6S0qIzXZ686jrF0s3gofRIhV9h7nadNywbFsX96fSlFXeue782+7mi+uXf6u82HcN7XBT+BBUYIO
d81c8uhnZg6+eB1Xy92D85x44aJ+SzJMztD9vfuBhmju2kO8OD5k7Gpkee5TeOAMDDnFeT6+Vat8
HafuI6unJKxnYktpkmJv5RuGcWcdU1Z1sN1yNYCs4X7Y+0Tw+OMij6z0cmN6NWQsz/xm8p7EXW+l
u0HcyzoTmTt11es4J3uKU+gWIjCuaqR32KiDwrqEOtP6atcv40bCIwQHna+xy+nA4Z/Sa2mNdOpv
4SCte6QQGZFsUT74hf1uZAkZhO1mULrJ+lqZTrROtR1bBhi2TkrjPGeccUzmeYfW6TIQqROJtLT5
BaVBTCd3apWnO78YAOEpi/Uqkz9jzO8ODKhzBm8ou68wLdaAPaCi1e3mkHpWRJI/fxzujAW11HzB
xXxukiElbSe3H4aquQ1sBXCkOzPDHP72Db7xztPbrjLTG5U+cqDL0b7IBNWwyaOKg2/ZuAlH79g6
CDhtq1t03YG/YYR9AG8Hx9KvDkyJ2aKupGi6KDHe87DqR6LCzrlnTjQ7drej3lwT41Da5DO2yr2K
ZLowJPA40tRw8POWnFo316FgMrW3xObekPF3tLNveBg29DTuEh6lrjMODNNIEpCoJPR7A7mUDc1F
D/+s91NxrmFkRqNKIf73fn2x2q2+eDLRFOYcgP0SHNPN7Y/LNPaUMFhUEkkrZid6VzQ+myFmH+zL
FGxFX5Rnd+x+dXw/V+1MJ+VlJ3h2zSE3Mvuq1RbNa1WccY2xfd/9GnW/nq2R3epWQI2xzHt2lXWm
jVw/nN71YtlaTuTRXibT/5NRU+OJ9jI/Kq/BID+Atp4lKOnUutl4txvC5cNebOwYW+WTFk9q0+DZ
hvEnFZowLpHdPBuvr7d8E6h+ozmIzZZoY/8W+Fx+2dz8GWB673rfuVFowMVgQXC8ZpP7NXTtHzwg
a6j3YsErsQ27IpN/9cr/5JTV0RfryZ+W0wTLoxXN29R5f6nGXhS9Jxf7XIp/yXDMmAz8annAB8fd
EaT5MXiJCf1EPnRVN1Ip8Et2un5jxGOBdZGhWGCEaHNjqT6RGKyUDHuL/hin7VQVxFvYDxauqAQ0
f+Lt5rVEVg4KJplzSODLuRF/28X9HmaLsWV6z8ROGvTa+mX9KzXvU1XqT6si+pmS4W0caFu89WSv
JSBzyoXYFlVcUJdBjuLXVIH1XwadH7DXGxIYzx3n+AyiLV2S/6OSWFoQ/JDFikls4BIaOzJv1gmu
imwT4rcOnTLfx0aj75v3FyN/dJ9I+obLlTRDOJcALJyifBvl+GgAeU5Ag8gFq/4YFN6+8GfvlHTm
a6nqj1IaSMm6vfUKqFbvY2gWBW3FRK5gaLqDCw1j/Ku68UPmFfJvNd8vP5dzZX5NatVfPds4ZuwH
7B0sj1wkMzMUy2ErzCiJlcPMuAxZSotn/QS5sO6CyxaaMpYLuboM1IZeAxzuFPNhl0wvTekHhDLd
jWwwhrl2v6l1wNpl34yTds7iu4/y7+DdlRZwzKcMWT5ecyIIGb9EaU9dasj7/VrcJqrYU7Ewg6u5
XUIdJJz2JaV5GWggf1Xzb9ySk9DD1TD1vli8jxH9nJ+nhW7kQHRTKvE5qpOeoOuRHLImvSUZPCCT
A+y57e7Y86fVbKZrmU7eoePPjqu957etiF+zgAt3v5cETObiD4/mgIcY+va/xUROMNWfhPaU4lx/
tfSnUC7vcbPM6XfJ4FbHBYE8BqUYsaylrz1aeJQKmvLG2RjLk8dbDYnxmThqj6WZGiwhKcYTy6e7
zJdA4mMGy5SDl0IC7pzxZbXzdm9YYwrnCODPyAj2YZjfucvT49D4e6iCSo7f45C/C+2qF7Omv0pT
9dENy3LY7I8aUMSjma1wyOaeS3LgMykzSJXLqlnSxwXCKTF9ZB3tazKvj6jZRDNmf9wePXXqlYrW
jHw9phCy7uiJkoVErA3hY2I59IFlIQgr1Y6gOZGPy7dJUDh8H76olMywus9eE5sXZ2iLOeTz9l+l
LP8bfLwEXbl9FWVyEWrzUWwvfnO2kRVDc5QP2i6+NMk5+di/jqVnxralABl2xpO75U0IVAXTFiDa
wZ7mS9/UL43NACAY/DpS4PN4S6N1rpZzpvXBtUba/8FBImgatqPaZqVQX+gEWY/BPVLE3R3S5kjM
UHz0oNLYDams5TZL8yymd9k0y95Sm0f8ILSnMQ1QFnyKpXmMxz6V4JnGYt8hqfgTrgtGxnHH8esm
7Z/7nDFxv5y0zWGKekm4psN+c43PTuL9UjbsMH+xY3w7P2MWNMdqNd7tWt7KaU4vDN2XsK5pEerS
eeyNqzOxzsPCdDr7YddqMx56uWsTf18TKN0y8wuFpPWoZPqWTAm8tOxeMSc/KbLMYnPPz+MCuI6T
xaNSNa3nava+GnfjLlLsWA1jT+qf11IAQFctkc8AB+5Xq8dp85w0MGwKi0OIL/dlbRCfqWN/CUnt
z08cRGSw80G8NIqkBRw9X+6AbimA9bBdJDq8daODirXVR79rl3hZFw9JYtnbo/+pzPFv2fUfym+x
EwzDYUA6glYKjXbJwZiWrOvkYxXnSUFnMVOd6EVd5rl4gyT4Qk0aJZr88M4kVGxkXrcnT7K+90+O
EtnetmeqOIdJ37LYu7qoa8oRvwqDHvuD7UgwYQUR6ZU7NbsmgEznQXBleoeZaFLO8pi2NeoYMFxl
rw0DNDSZmkNXb4V6cIbiRmxIHpmrJGNxdoBPtfBL/DJUSKtholsS8kJ3SeYoleRul/gZ1+Azy+Sz
TALr2CBJIEtMBcJsQ5FZiCUMluTSW/YrBoj0XBlMKt0yfQtoxmLPE3gG1n4XuAz5rJE9ddCjp7x0
ZlZTs573l7wLc5AxvyZrnBzzVwthz8iQcdWA0rj4DTmLhNunOnnZyN8Jna7aF63CJYNcHQBX+jQI
+rkvWk2v5BlDper9l4E0QGGPPxwNMuKQZJ0LSSsMKgKd0ZUjb6zVrigulmSurK3QyW2kJPNtldYh
M5ACxOqqvV9Ov8ptfvDKLnlc1rAq1gB2qFVzVW04yrmuCPnMk2Q75992W1qH1mugipEjygp6sut0
+jxxJA4l89VAwuwcx3vrIsxT5lO9MhENMbP5B6FIvLKrs2Vsx9LLf1KHW9gkSHxJsHYu4KvKnFZM
Z6M4bu2g6Vx5+btqLiNnaye6DmYpydNiE8bUMy+TDTJaDVqBU21bD+mw/C7MejctTPt8rxvP7ONf
hrWsdjDWu7Oe9LnZXPtcuHlC+AbA2FUcJPzuB2vV9P72n8mYeNFMhi8C1imKH/vgsZiHU1fzk6zj
XxxwM7pE4CH7TkC0N1aAqfKkvdpX24GQEzfK+w0GqvlgSfipGyrAx2zvHAqEy13Hjm08OTPuFVMc
lM4ZEUoOGiXtW9pAMsGF4jlGfZqfklEVhxWNC0Bt/0bF73JRi5lvAwSscPFTta50GDBp/mW1cUvN
4FF5ejg4G8S5QOzSisT5JvtpmCwNdoBk4EAX7Ef3lYjTi4Qq9///1BvhMzw6cd/3n+CE6cTcdoRF
xeBursazt/biAGHv1cuKZ8USAyUT01GmLDvS0q2dFYzGfrvAA0PO8hmKkV0XrQWj9AlbTh+ogT6o
EeSo5OpMiDoVVH2ZlvlcuaaOBUNUXt5ivy3Gqem2P14zL4A5Kdo3Yu6R4Cu3+lIDc2Bl3+jouzm4
ljSPlkj/ZuAV1szQu0RgP8i59+Kpt/I9U+wkDDIfJ1Tr8kRWFCruP1rueLBQ8JFCYJ534qtILYFv
EJfHOG3eo07Lg3D50M082YNvRzQTr1mFICRkS9IWPr5grIejOXGTr9hBBt94G5Ok3PlBA5zIX7KI
DrWO27L/15YdUhqbZnnKVDFAkeb//mWNfrOzlLEdJn9mH6bBBFHkC3Gwljr1b9ip26vdQhovoXaX
YNZhcnscJn/msn7ytbtE9bzQbPX08krwtiFh7gKPN0UNGW6NWouDl3VXfGHGw+J/dUOXPtiqR/tI
0jJS3fRYLvg4AvFfNdTyLPvhT8rCaTMUBDoJ/1z2wrx6ZvWx9TyXoDsX/BnZfCMz4znrUTgGczK/
Crv6MDz7CNG+OQQjE9/2CWILGnmzwP9Lmv9UHWed+BwMLCkjlQdUsLPdbhdTecUDeNg0m76J0KGQ
SzDA5Rn/bUjy/8DfFAF061SIlsZ8vnD/PJS1GGNTcVbnQx95q/vTZ352ysoNrGZhws5tI8PL51vt
eUfdNWS5T8vTHakTSlFte6kN6xj0yaWdlv7k1ppRJg4Ax3usx9X4syokMj+lnlKVlz7r4ABVC0vJ
2Jhn1efzOevTZOdovZtGebFlcK4mK2xmG2OEO3yKGu14a2BlbuMNE9y+rRpnXxOvCceyM9Gka0EQ
NIow8Kltb7pzhqJl1s8WFp3QEjVp8AKWf9sY+96g7VClkxHjGlxHyVHuGOlGdGQVDoPswqk28lPt
/+oYMV7GVZ4cj/aqtTMdN0WzE5vxUxb5k7Wyc8yDvTe74VhszNnuATVTv5U75DMnHDWw8M322Nwl
E2pbtjuA2McR16T7sb+0Sv/muPKjubSf64DcHFMptS8bz4lV59vXYVA3VY78qON+8uCae3lJX0sZ
4MA+C0XC1V5Q0w5jmUWrVg9FZes9SgJh0u9rId7WoPxeLQJfxORd7zi6GJsTbik04mi+q7KGGjbE
/VBLfzxl3vpuNvuVmDVSvXJ0cT8IE3831FgOy8L4ZnM4i9pMMImlpcu6gKpg9cGtMrpQOY6IUra8
6Po5M8Yn5sb2we6KP3jvHwNkJyQaUnRMm9nz1Lw07gQcUOUxa4SYT0iRYNz5rXXxtDaAeBc6PozF
tIOmc+dNrOT9mtN1c6lD06C/mYZ5MYvpLDOX8VUAhNzwkhtOqRcnSw+NEpRdYvua+KKbzDTD4Eve
e9l+N3UG4QCGI6+1mPMY0wb7fPdWdRzUxzhut668E8rQpOylfzeINZqyD46JIfR7ezcyQjxD3FaU
SROZvCaHVT750dJfXTc4l5qx7VD0XGPrdbTaX7nhPORl1e4Y+L1tc1Gf3a6/QDwNTkIRw+UW+OEs
Ct0KrTycK2lGGEQGnGHTpyBD9Vp13L/sgmRR02sseQn+mtSZT7WJLJ4rYwkzERywVmIvNtwXz3so
ZZKG65Yg/rbTsRmqo6mA+ShsW0f63yjBaxZm2hl2i8DaY64VOW6CqGk3b548szz6ffCH4mwLF9Gy
+xtUmI0ousK04x6wNrPdV65krGfsDeBocV+vWzi59r+SRK5j3uMv7INfS3f3nt2VU5zfbMjRPU2Y
8mp8MFxGNRPpauKeksZTL6yD0Nggsy2gbuQew0JwdpCRkBuNC8TnzzQNeGiDlDJV+qd1E8gn+GBy
by2xAiWnPF3iOmXKtqbUZxXAbryW3tHJjj6r0HHVGX+bTGoCyNqDLrwL4s4dYc2N1uGqD5elebSQ
PZO8viOhPXDtiAOX3M8/+PJr1C8z29mz+7J47PnW2oxQyd3Iw/pA+xEnCSdv0ZQkqukyOzAcTWKG
4VGhu4Dxec5L6lbkiFy9CTuA2P5Bur1yHpNPhjmTd+A3kKXPEfR6AtUb/g+95WgVu3ToOqr2igow
e/XdtI39tv7rV95T3rouXFKGTnDYx1g5NzAEBAts7T5YcsaOLipkaWzqgMRTmcZPMtTiCUWWzIND
xbi0NCikRxRha26YTkWQTr2bb1ZeSNAH4GZujjEb4boWSX9Y64ECET+Uncy88NJ+KLyliEfyGOjg
3qzK/7NN5T9GMEU4GvWEg6Rk8dM600cRQLw4MjLT+r+uF29SQxOWDg8gQ89DBjDBxYoABYtJfgke
WcsUyItwdr6FLEdE5SMy+Lx63aEvK7w9ToLRVelx929y7L2sB/B0wmJa4U9uNPmwHmxURGY/iBGB
2XPVBPWuuL+ubgerxkRSE0m7w37OHTon0Sj5md18eBfp0u9kxundMV03luS5sC3cVvfi1PW/e0c/
ZPd2NcBBvZPTdmxMKOJb+ZN3jtwPy7jfxsuQJbesxTKNxeW/emoOzDN/UZhhUVrg/Lt1TQVJLpXo
nnVRfKd3rYDrqAxXHE1x0ndMXoKbndO3Yvth7qMIJQl0XqD8t58KmdFM3Hrv9cjjKUjriUz4qB5d
PAp2Ux3d+TPpwfbi1yaypFm4g4L6WDpgtnPK0ooBEkTZOU5SsAPVZD8osbw0ppzYF+7XsJm6X2vA
OKpdDR06wfhgsDsxGOiehkPhM4uPjiE5I7Ivlf3Yo06Py8KVPmff67CRJkaSHykpyV9eROKV8wCB
sOwNgvdIZgHL/dO10oizRhwIWX9sfCPGdnsxSrPaa2964crgoFP3r8u1YtE6f1eZ4WrxeaFnHOja
1bg9TsZ8nz1P23s1ZqS3dAtba1n2tbpuC2N+pCpjMxb30Whn/6bMuGzssOBEkT+1DL2eB2EaJwzG
boNXwaad11wOMWNfEgbvIrJZ/3Xr5/6jcv9hZnrvF/NBLGgcuoaRIf30DyO9Jcjw0RbT73UEcxvo
Eqt9p3LM74CO50Ux0SggoQaOigtH4KlVFySoXZr4vDS99yfIKDVZRzoWqwCIYeTX6i6Ij3Vh7ZeR
RJJR6h81Z7jiEvXll6k47sl7tHGG9wGNkh82Qfftu+avoU+NQ+1oyos22BUay1ojxLdieLSfxfa5
dfgENCqXUeGA7TVw+7m2/kx6fEywIlq97E9ei+sKGahFBcs+kqnfWzifYoP3c0gYv0yr/phmxmis
lgy7FyzOX7WVBLDqJHEJGu+e1MiuwEvPaPE5ASTGi60JNueFDrdgSj7/Pw8fjPUVpvjvcqpkaBWy
3JlT/4/p/wefWhmP+G8iQQHNPyMUxDObhLWGyooi/dE6wWNQWLdMgtmuA+S7uvVODeBKhoI8gE5j
lodN0NAy4iW6VFNPpAy5qFttipmGcQDhttU2ZydbFR9Qpg04Ly0cBd+F3k5lchj4eSgOs6hcxVdQ
GnAEOP2a2Xyr++a/mQs8TlP/ubdp06dg+bgfteEKEloh7c0etyKzHRKCPm23zXaWPz4RqEJ85Ys9
oq/BCP1lNBOW4Xn6b+tpuja7bA4dR8216ZrLtkkjXAxXx60zcbFuNtj1SUNSvxV++iNSAIJd+bJM
JpFEd29x78B8NCrHOHZX0ynu0nCi4tUTMNtFQUQutiQ1mlwjjfvtWW9LQw6JJYdnJlpTVE3LS+4f
PFekDwAC9wk9OVZs2jtVk8my1O9S6id78ODXj0nU9/llmXBc1wpolTCJWZXbThmfFaEUfmNJVGf2
GnHXxg55m8W24pFxdq7kN+gqjlXCa+v0ninVlBn903jsU3UJeori1rGPdtst2MroKYegCwisgmLd
eE/mirWG8fPZ5LPfKnE2hSbHpc5R2S00X6fr3ofe+cYFdo9QCbj7+5r5a8XUSDCLSALOtfwegbbO
SKeGrUkla4yoyruHGbfcOOfTyQgIiiotRjC99ayVYgu0ygogf5hyinw6pJT/0ZSKl6zW6BYJPUQj
5FON9951oZaTSEhXEXTvCPBophuv9Sy+iXunn9A9trzOemNTgCqjKOJeFS+sZL3kPEXU7z0q4vaW
2M5ubr2UCxb1hC2l68IMmSAf6outQWroVPrVbZnYL3q75W3x0agd89HyxD7PYWPqdul9+wxwtyTZ
BYVnSrlchd9dqrGIV2OrwkKDa2SBKo+GaWtjW5b9pamxx07G/Nhi699jGuf4M85DR/Xkmeubzfdi
So2ZV3dW1KR1erv7oRuJ87XvgsfNNyhiuAdnOqg1w9DPtT24hDFYinGQTUMZ1NO35WzisPiqjvSK
LX6mCuVqL01812tKrrjr/+5S0gIKo0b2Vg3sf4kdoLCmk4/OdBaeeQUQj2DN7L4LKkAf2bdwsLe0
98aqt8en0aLp8hlPhslmg5sYmFqN7YN09C9b6uU4sec2p8RTEXL21SXVTZRButummrp5T7EnV+va
uvO0942CRcLC2hVrqSKsIuRqGP3v9u7sx+MbTVnqhsIb2n1TTFHmT6Az1529Vet5qz9cp172c8EH
zarBk+jFTADQPMRO/d/Adg/rS9W752+vw9JhAPT5izezj1qaOAyN8jSvMA+r7W107ddt69NoUxQ6
zTh+jmtw0Hn/mHfsc3Al7JLF+si8+XPuOsZ2phHq1CBVTDBfmuc0lpn8kHb1k7nbLzTyLMrVeCM2
9dFPioiTotqzQkR0Aw9kaGi+hA7nuwcLPaFog6NFIdv156QHYSK9+YorIoi2Ed3DlzMZFM2xqTZn
BylswRkFLygb8pcZ7zD/fN35pUmdyo6oTwkRru4UC076kEyAux1Hf1JJsTDGRdam3KaziXm7YHHu
UOsVm6T1w+CNYypXGLXcT231oSGcApPU8kKiksv6dFI/VM49cOhm9My4xMT2nflNLPSzUC4EkAWV
cSYsol/7NTIYGe6SpiFBoTQ+BdtNe1c230FGee34xTXzu1PXOO5DgJhy9DSj/42oZM1ljIQUVJHs
Aop897ok2OzHfsIkWIkIRAyVhuABaqliZUG23kCrOnl3WFnj5uikAiAMgKl4xEpEubq1xxojQWos
TJ/wmETYYP46o38rJh5pSEyojBekRZCv9z+wYD2NJdBd1kpScSjvtzZbhSrCFIoG4S9U7wsWCEeh
uW+EduRifmJ6k4cJ2l1EIPM+MGwbLE2F9jr91eyw7muj/XaqmUv+R0hXReZgZQChMpfl2Zy8PplN
6PqUTvfyuTLolQzNJGMq8rPfBszByhXd1/3LGotxrQZ9Xenfj/j13xncMFiSu3FUmBPLpwymWTZ6
VIFm1Fb6xnJK+ay2/HmtC/fstMXrbNx0oF/kRMpHZ+SXTK1VvNbQ6kuLtNYm/1owt5y06ndVr66r
2nhM+8zc47eQF7MpksPqDkbY3C09hkMiXFYfKDcPbT3uWDB8WJkplwMtb+vdSoyNO09l7+SWBZyr
aDLeh8dW2KEsOa+DHBpbuqRszunHHGsnh1H7PePQHFNeRwKn+gRjpSeKY55ac+yyphi6VceLnlcv
VeYxCy5YZcvk76J0jq6qVoQg7F6rv1314szRpPW3bA+J8OdLWqbnBTH9/uy/uHmaP6ME8f75p1o/
5GKC1V/0+yRAsJmKD73lYAAXkrBdP0on/8HRmKtKvznNBJTch5a7LJunB78aDkZRFQfJJhtGUxn5
Q/4/rs5suW0k2LZfhAgUCigAr5xnUpIlWX5B2G0b81CYga+/C+w4t0+cF4RIq1sSSVRlZe69Nl+I
LHwL0ZNPatqYQbTxaPXTfI/y01S+A/MxGPWpjVeQvTIhAhRdJDdG/TRs36tAFHvb4W9tzTP6nmKr
FJQpV6XbuAmoQGfasWOVHyO7OPA9HCKTvl6VrqRPs6iL9ajtXSbY7BPPu2qq9UUWY5+qZSxQ9d1L
GqGYZZi6TEv1KmYNIMwGo4Rs1vGEFwdxhUXtKuSq64IfBfqftW2oL0wvPqLx0f/rOrn8aBmvycTd
6GFy9lmHfCCepyvM0kdu2nR36pjgu3y4jx2ppDJP1r3XmjvfDd/yLFVHWVHflPJnGpOj1AjT2Anb
1kiO4mOOV3Sb6K01tuVmX2Mz2A6F9rnvOr0yOGOQf5SHyclo40c2+zG7Y7LMK3nDPMULjR1M3Mrq
pzk4vzOJaTmhRWoEpGLyO6GtdKzioOjgc8jHkOLRCBjNA1GH/Rnlyb6Avatxqx/HWm5DMlGXDuY/
OCdeWyq8XcPWujYpsB2j+1m5mxlUyHaq3QZZ8yi2vW+gHR4pkAU9ktWUf2OOtuQnMcvUU/2rzom7
s3y0JVJTncg827ZxQsjQ9MuzOHTFeKNWGlUC04TpizDUAlFXrWngpaegqxCaOObBYdMm5IgWLU3w
beP49TqZmTOCQAcTTabYOafSxJKPBDgyNqVoOYH5dGARExKhNIgdwIFw5TfwmyJhmzuySHdzw85Q
tRq7UgNFVE0qXZcuP0xSUlnoTS2z/MlPs8OEumROOcyOB9NvcOhMA6dFftpKyPiKtyWr0DRaxEUa
oS7XTXAqWHT4rM17Uz5Kun30l7p4g4Zi2FVd9N7V6m+U6gcCDHMEzRobfX2bI+gBrArGgMDUJ1V3
4AwR1xiR7G3UMNZQUWoy12mvZmN9VT0fHpNvm5PuIoLuMhlWfc8M0+btoxRL2/q7KD25rf34SkvZ
RTfVTezpKBvHb4Jab42cP1oZnn61GDfsA9tFeZHa33Dn/UmkHR1tfFOcha39ZNFcp5mK+3AYvHuS
yrNP+/+A4+HLQDqGnMizkltKGwTepNBbM43SWygY2Y6gS4UREhJmFFhb6sU1OoNrXgFbs3ZpU0d3
8O/rKg39vdOXvK9+WrwMPV6Rtjd/9Rw0aR5FJ9Qm1druAgS8tn4ZyPujekpfSru9BuOkz1XQNhUb
zPSts7XBdJ/+CKPaE1usPhiBgacEndAk2nOWReXJLwwmSKE1Fzj0Wj/kwJo7UEaSP3nqxkfHnwHF
zH56kA7ygqLtXzn11MgCCLzDNR//0OkARn6wx7vCnH5LW/nDZixeZBc+y9nRS+t/0AWGxBSOFyfw
jQczjF+VGrHULI96p19PjuUTXlaZ1yb2yRulsx0wWDm0GNr1OCCadCqkWTVtnAjB7ZYOCArFNJm2
/WwUp7YsGwslZ5gdkMT7O6YY01qkuoSTxeX5VS/M8FT3wfW/52vDzvcY8bNDcuWUBfRdYfGZUfCv
O4QvAhHOqz2iJErNcd/0BMSt4KDv6ScTExL5wZFI32ivfaoHVOhYVEFCbHJhdQ8EhR7WV74P5xET
lzT52fiOtaXkX/CpEQK23PBwKcbBwWypuUdvPEJI2HA/579Q/bPWIYBLDcKNp3xGLy+X83fjOt+s
wv9Rx/FS/1jzh8wYGJgijW92Uc0fBavbEOftazy46t3y9k8pH+PN+EWC5Xj+JyVou8swEbEHBWJ6
hWmwtyqnOLkOKkRRF/L9fz1k27sZ2v2oO6t/yeujDEXx6iwXBB3lEbHPLxOhBKx/+xaYXnmW07Dv
wyWrUvjnzlDhrctb99ZLCRRjDHYFKsxzUPj2MbXMb3k6S7WKcu80RAVa/NnNrv6Sv6aFcxZz4Jy5
43lhR9bdOHPd83+XsU+9c594iLrceN7imaBH6dntEVOe/VqknboJVx18nVvrIq8J6lNF9l7hbk+D
Ub6OhAW+A1QhRGyQd9/Lopuy+g898cYrsxOHujXGV7C5QMqDz3Sax9dmcrK1nY/NbrIS92pYBAgy
Yt02vfdaOTkRy7SffwvuXs/O8pMNXuaYzqmzcrWX7WbltlsQvWQzLlImF93ItqU6OSRZqr+qhI3Q
q/NPDGansvedfYrRY5NHsfiKMYuvyoL0yAKbKeRS4aOva5hdxc1LJr1/ngwNBHqLzfc9TkuMqkAK
XIzEtP4nH8llajnFQUciOXStbV6el5YP0b9fPR8KRgCrOK4OgmbYwRh8HykUSmQ/79/9KQqvns+0
y0H6sOnsxkG+Z4JaVCF5Sq0aPixdx2iiO31UdruNuqo759LR1/8ubsCHutDL31schScFGpH/uYSL
PHXwzWuNbvhYPC3yKGMXxDA0A2XLaI2RauIogMUyG9r2gmZp2yEtuaVxt/y51VmFjBxXZomRyPFR
jCONImVW5c0BS3p4sKV2TkYTCW/7/LKPIUHhp10DIfe518t0YhFkg3DAsZAPSSQv8ruimvLTsHBa
DBX8giJU7QUQ6bM3zOKcGN+tCnLC1u+H4J2NnejreWpfOLChY0kWWBCSquriTOcpKIqNadCcNUfL
XJdOkd5Bbcv1zMxBsNs8Jwk6bk85buWdmVUXhPXdH1JCrm5uq5fSnL+TqwjyLIzNV4/1DXm6t83H
2dhbzs3FP/TBH9dhyRiHi0MvN0/sT5F2Jp7VDLuE0aE71nROvcL/OQ5RfHawjTNcmBgVBtauL8h8
7rEQUDZEHGPyqlxcLEdQP8jtRmHfq6rwDmQCEyqOrW/tFjn6u+V1eF5CEwlOp8ddY5uUH4tZuLfU
FUW9dbQXD3gY0KONY+x5QszNOsOvskvbr38Xiwz3wDymbPBJ9sEEhj7BQoHRKAo25lz16+c7TzRc
t+qTWPEWSgT+WIn0mdlV3RysWnykOJMYfsn8waARaiO3JBURELx0lHjE0+KakC+59cg+Ppv4bshO
o+PaMJ5FauKf0foGZ2Hhep2TYtwklolFOO0ApXHkzLUTvqKYO45jyAbuz/m1jAyx9g03PoM+n4bO
JW+z3lfqpmpRv/x7GcrqHrsl8uFiQAKgHwM9kEdSz7Ba/djfN/P8pSolD60TFHuL0o9OmfvIGxdJ
r9kNKIbn6jIPCSGnejwmlcw+eKOiU2gZZD2bSJ8zLU6DlObHxs5b5xzGel55ZUCwfFkvQW32V1oN
NAiVHJg7qW+1Cvv3yq2TjZqpK1tbfoq4xivIlmoTxLwHKVC+CYexEZOFuDW6Dzel3Tv0OZqXLP8u
R0mCQ1NlR6dNPmI5g4CYrLdaDPEt40MUwnshesV+JLRrj6FguuOlQ/ppU2ORXdgUO2Ry63Ces7Oc
vYyDqIetF8IOSnMeetojZ3ZoD/YI+xLYynGYOQMhd2fVLvHIdEWPiWoixg2M36PUxJ6RB1vTvNX1
vkMJfssQeZLMXfO7dOZvEFbzFhsCQheOCOTTxfmljip0SW5jrZ44pjTzwgdtPRylNLr2szM53+p4
VKT8YdvKpzy9aCP39zWhDGh2xrMNgGvL7chQK2mnW+p9YF4croUJuzMbkInmqSEu3IWNH320JpEs
FKL9N2l0HKqrl36C60zDiNpERWQFqmlID2PXiPXzYy+ymex2r/3pGK3zZie/h47i16ExXSG6gO6D
V85CCMk6QcC6n5NHEpTJVS9IB3yo1vnfxScFv9AtuCIah99outJKDIYGNU5U3mEGrmnDmCsUYNMP
heTDkn62rZejxNjBiZop7U58NAHoYbcSzGOGY5Sn5qMw2t+CBEjaSVJc6rg0qRhr583S6TXCeY0w
C2yDjXXV1TDzG39MT2ADisdMBtQWCmaH0h+jgSPav24l0WLxV14ns8ivHcSIQ53L197CdtTURLnW
ZR+co0GSE5w9bcg08npgJsojj6IuHcr4wsdEq+LtEGP9L9GYrLCQWZvnGxt4/as0B3zwOp/PgZoI
Dp28nCrNlVsW7AADkc8ROOqMSyQnUk3HiDao2UyX0aYCS1SAZKKp/mksNvmQQ8BzhepYC3dUwH8t
EfubKPHAlcwuXoPWC44iKow1jiNykYcBA8TUYMSO4q8QwsVbGdLApvhzjy7nk7XZSwHzgYuRJ8tI
mBU6ee0RJd29BtKtzdJn+DLDKU6mpMgy8zRmdMgrqGpjBLhC0BJ8Lv5TRDiP03AfeBlSi9DvxPl5
Ga2J87efFzRhfMrkVMTM6WvD2Uf28B0NB+awOmIN8R3oSFGLltmzxClilLid1DhfhuUytl5zaml1
OgF0Bs7R7nRKlpZeKpObonenDGqikMnQnY2+WY2mqk9Vkn/PYJRdcZcUpwKtz6qRyuQmJSRVubpn
k0VB4eD222dNM9+mcimjh/AB7Mffl6Gw/z37NBDg3gvgF4up8QO4gXPthWpeivlQK6q/55IzRiSb
d63eFiK7B1PQHh050BiM6vFmDgl6Ypaifdt63t5A90oEMN1j2mGMYoI83XSpmA5dWF00eoBXJODG
uuK79qFEh14XhSJ/WBFcT/HR9El78Ue1BMFmbzkLzwZD0/BBQaN3WT1HdKcULJ1+umB2MfZV0DhE
qifua++xQMzpcqZ3Yg6bKtooZcV7K4M+G/QHu+6j1yKgfmhwF5cJaH4d15emtqOdXOgX//7mYzz8
GJcVEPnuY3YsasyJAw7oiAjQzlLiGciDdYLJraircWMut4zAyHHIlocy66P9ZMR6jdQkOPOFRrOe
bmpdJGAvUDULp+mo+ErYZU2AdrOlKRibFjKNcN4rkJ5URnV6YeyZHENdfJY2jcox8uQpyVVy4f/I
8VdX9s10s2DjkguKGSj/8HDKHXALZhz9weB4E8r5KpjDawLBi7DwSz98DfCu705J/8KkUxli1Ls/
7znXqsQmcVv3Ggx2cYpM671OrNNgjObngKBq13b2Gyba+m7TqbaUAvNFVbriVxsfKsuzjdblouLF
K5KjQBZ5+COfJxhOfjYf4O5zp3LD0hBMxsvzqyYiXfnX4gWaVRjfcX2ph6AsfagUVZ8uzmMWCGQ+
//M08jjATGDXMnJhUZk52ySt81OX9QQpS6fcTKaxN2Mlb6plMMZJQR6S3pcP0ejdxOHsShdt3+ik
uiQLMw8LQnB26+5AXCMlD2yLTdHXKXi9ML0aaARZzjaznMiGLnvvjOmHlDX62F9TD1zVU9vcL9QL
aVrWvmsxC9SqqphXxsFlcjp9tua6f3hJmR89avmV6MP+8bxoIa+hmf8hBvfFzl1m3hSXvhgfWTAH
535q4FA5KG38qTrHqj2XiVOc66TzXxw17J6bwTBriNHPu6wr7e+wze6WwcdBtGn6TTsub0ZoeRu0
wPYe/md6BHzubEYAUOiaJ+hEdbf2qsE5W10GWWfkrp7xPp3LSjAy9xuKP+h5yCWt4jUhu+2L7icz
C0eFe1XMyTrIMVPpOlmcVHV4e16UFOGtDe3pVKc1+fOMVcuqhu6SDHA/Y3LlkYMlxgt3HrVEGrz6
Aome6ND6lu6sGRjimU60mDdErRlbo4/TV2l/ywDGofBW7IfQglqmpHur9GimVDqlhE5tce4EI59E
sFfXNJ2mJCqDXTQZaueyaK+i5TONBxZwAwiMraLsqMO6Ibh9zC7jclFd9sWiMLLlxOm5cku986sZ
czc6jG8TVUPndIxIR6/ZVUPnH7DdvKhGBOfO4gRoI70+NXhPV/Hyk+QiwtOu/lEAmjs7soveYtzm
a23l0aHve0A2iKf2SIZQ5pouPnZaTTsXBBDSV5k9BmXf+jBztk7kT7s6aLKHL9TtCYJK+7Hbxb05
neMO0VYZ2+6+TZkJqKyBsVYXH7rTQ3h0nMpDV9GTfNpm5RmRWLjp/XlYG5ydiFhu+11F57QorfyW
507/gu2p2i9oGKRD1jWInRdaPM2bnOllxEn2h9J3+ErxJg1GlgHE89lZoSkZYuLsZWX6JAb/bzLJ
+tJG2sVxwdyK+e58LAKUZnktoo2YPP2wG9Ml+EbCR1IRsIsplHTeDcJpivxeBI63MRILYFfteavn
r97R0KZNmUWb50MMNqxoRUSft0VagQAp3TgFB8NOYWvid7riOabdbvmbcnDscyrcEv+0RAqrDLTT
gYSb6gbyxrIL+kEDW+xzbLbJaDSPvoUoJkOcHlXrf0ibsqLltLcRs4c6YVHUr6VVqwvlmro4MoiP
Y5S/KV0e0sCPH3Mhwm9yiNiAmsTYiwzJYCnm+mxGrd5FkcM83lObzrTi76hIAVMg0LxNo/EzUY2x
zR2neAxutH8uqAbYyVSogQbESxWG5lm5c3oxInVF6r70U5e/MsZ04rCnbAyBMGTuZPPtSVfS2XHw
R/sGKcm+oAWDM+Ha4dW2Ymb7PtNiVKmtnh62SuU99b4Cx6B6qYe1axnqkMXdTYicjlXLz8BAyNCF
0wstFSlPU0OCe6JAR5odJosXs+uZgi5dLU4tKzomxk107ZtfBSkLpvO9UdN8dCJcx/wfewblR861
webfg5ZVkFZPowD3ix/uay9bNJt+Tow9c8vzaJEJsKzTNJPBNcr5xzSD1XhioDrLf1TSDM954EQn
RVKDGTbqaIXZH92Rvuck6KRByDZbJ0t7Bralf7eCOLn6sQmAg6NvbfWAGez50PiochDGl5uBo8vp
yW1T0v3Sc82kEDf2ttFee4E4+hFhgLwly0U16j7adXHS8ERkOOylmzl3boABxNDSyMTHR1JTo2g5
avW7sUpwC+kQvU2/Ouwcu6zgOw2zm89CdVu3Z4+p4HBOrTA+tKRHBvMpZA4qPoI2Dx9AkuLPtaTf
fNa1RSQSooNdnoDOelqRi6mIrh3rWlb8dKF7tAJt5boRsXf/72Gu7f5kg2b6l3yWmr2/rxjj4uTJ
gn2k1kXXVu/CQnvrGMa07YC08IaSeGGbLbFdPptvkyJLLpeCok91CIogwfUaV+9mOJ+MKEEVlr0t
itUbBv/48bykEwWBSit5xpNsvCMOWuXmw2jd6BfAVkawYfPHSvEmEkHtHERJ6Jlt76MhpH8E4wqK
ALa/TVDgzVSGr7el0ROP1VU03Oep60/BHz2U/anWbfudCTX3qvfdbTCeVlmQv/ledVFmxDm8LuZd
kPo2ym9dHxyzr1+yYjO6YjmnTOZXaUreLz9+9XKG/G7Tf0vT/lDMBjA7jSTAi5zm1Hk6ZN9xpivH
rnAX2uDhAtUFJ0ThmHFcqIbSqL/XYdcfA/RV95jD8TojB3OXj/Z8TuPgL50qNOO+D2mNRZPFGP2Z
6CMP7VBX3Izx5AymBssCaNkwMmZDVMPGyrCti23A9MiF+lm4en51YnkDs2rfBcp+ARX330cZBlkp
snJnQif4PhevtFDdr8IxaaaO2bCTY+N+dfSGYE867/TTsKnan2Dw+m05ufItT6AaGozPz1AMwMAy
8+zi7Esakz7WmHg2Bet7AeXnzcAHtXl+FScMCp9fDbT88OcOW7tFppw4sfXyvNhxjWLQRcW0PNWN
XnZb5rK18hhS6vZMsZi/tvlsPmJ27C5pAJqyg1Mt1xPAgd5EJ7ZcZh/AAL3odk1N8TKo3NzZKfN/
OHYlEh0s+R6agQsSI5cAbhANaoj8Yx7NAicNJ4J2kMx/jeFaeuNFzAg6bYtyaOyOHE6Ts71UE3rg
2OPX6TcF8egLBsknPmODYgBERSyy9ppOVN8D8/lDBnZ652gU7BJKClYI94/GYvPoKaWr8Detx/jl
eWFsax+i5RdyiXt7mH9HF8tnbIT9iyPxJEZ07F9QLXO6XKqydISvUgpyBsMk/ydFC0uPvUnvGjPB
hnPtP0Opqm+90W1RywGfzgIfephSO7yNDwflmZv1HaLmcjOb/p+xyYuLdMPqc2N3FFMIVr1X1fIi
ViNIh3K5ScpUv3C8Cn/1PfVYDQcKfUKzd50qf9cJk3sUBwIZdYyoEFyFObfbcTQwLTSuJ+gzEvhY
zA6f0xB8QTsh/8h6cIM9ykFS0CPnMlboz1NXf09xt61l9KdGzXyuqRCcpn4pTPy/zzq4L5sbNGQO
AEbn24i3KsVGyYHL9H5iW0a266I6pfcWbPvRTM569BPU9C5C44FVuq/yMzXHmZHQDkasf4yWbpmY
o/Lw3DiaGIlLQOW9zYzy1GfD9N02i3bd5D7jDoqL1IDU3MzmxN6PTm8mtYW3PnBOWLAsfv4fUwMK
GUa//uagloRskp8tkRuwuLdKh8T4megBpqkU31zMSdukbcTu+bC3ChhqtXgDwwUP0WOa7kSj90tX
/T2WfUlsXlXvG8NDhl23ybfIm37KRji3JnXyFf4z+5ZPuJsKNDWHckayt+nKMdumk3llFowzZOmL
6rJpXhaQDOdGnjOcsHkZLZWdYBMBJotdviVsjUOf83bmRnex/HECLEgvNM9a56eZTL+oT/Vri6rZ
n5s7y111AOCZIyWumnvjssAYc1ztc4veOI0oHMsLZNxuOJABQ8aFONF5HmbvIzHktZtV/k8DNSu0
rR1IIPOVul28IqZA5m+ivLZ9JgoujIGXulxkkNpPf4qy2/eaotGUTB+8Op0vve1iOlpe1twdz70H
ZEgioUMO21m7SmrC4DqcgWV4ZOnxThFj3k04u/2bSd+mxsT7yRAXAYvAIh82iXWmxUJEL27cx1j9
8RiBreGEDJ8UAbCpSUWy997IGxyXZbfrrDK+AjiKr15QMin977HskreapsXh+dR/zz+/KqOWmYoB
VsnPg2EHzIYUksCcb/9d3AbQtquC34kRtofn85HqR4YE4o9ptalxmGhCn0fUy+dJNdYx6GzxCoO0
f+9+1hYKQRwEODXrdnrwSjOt88xsxapW34MCZJLf+vH3HjzSJozs9CgWXn7dNgdMXwdzpLSAiOK8
BkFwZXOYvvcMQqkzBPCx0n8rE6Q8lvxdSnwVodnZ71bCBh8PzYEwlZmuO+dVJPn2sRvdXcncltsN
1Vzj0zJ8NiW0CfdjwhPzqqXRvqTBXnzAp+7+qSbRr62EboJQZXZGSsHHQcGF7OnVPS+DOcLZQGDL
C/5OW+Dol51/dZcLGWGVuRkb6y+fSxvsvlWam3//BYf0vhlMjOD//7vBfc3gAmbKkL6pHqM7/6bh
YR2fj54XDTL6wHZYsdOUosIOhZarVuNZibrc2BLXZY/zF/lALU+0zV+aNLDvz6eel6yMBDc/uJ3/
8w9u0L4Lpe91BXrba6PoaswyhLiSfXqz7k692dtbXt2ZQsv6OyST/sK9RPd/DtVRO3n+NW1INddf
pa3E0a2rB8UqnWHXsl8b2XP6noX9gWKGT5hhVu+xW7zOtbcru2r6MSi/2WLVZrANr+8Im2434eh9
m4eSPZpAqN2zuk6KMyrpdRmH8tRmGr1jmxmrbKoDgVOUJZ1e1W/biziBWUV7CCdkEnDk/sKxWox3
dQndRtafpmkejRB4ViPKN4gszVpWPAI5ytAbUBMj9BnL2Cqp7UeahGttyr+j+qT1z9HUcpN91uIC
pL5EmmwnpKQmfXKSFtJpw6xPxM7zO8nQR0eYLWsqGlWXNkIdfXGsIKVsdGgH252LKkCiBAk2OTw0
jKBzvTOSX5JJ8EHGHqA7JuOIVjaRC0lVJbjPfcpND80cw20MHRUwRdAs5dmUzSMYWiRNTVStywlt
dcsNUg7BQgxEEuwYcjVpf1wxRJZr1JIpnIXFnkaXDtl7+6ICzTB8+Q8LkJ+0KNKtb3j/FEv30+4Q
5TPiX3eihtvBwXCrG2q2KOKMPIS/R/rfDnXmGn8wUxogxXVf6BuOK5jGtPcC/z5JIwGI6XlHU5Ez
aoMsYQBanTJH7j2YKmuv1iBKxgs9zP6eY14rE0KtdTW3GFNdkterPNrODkfrDjmaLxqAmBheVEIB
xU72Mwxo2xDB0yKFWKyf9vQVIH9bFaaorlOFVDm02/7QYkfOBmyhNCBPY2PnL3PLchEzz61sWmGL
Bd63k2Mf5JemKy46bIZ1S52+mqWEghGzR9J/20zk8QQkjlBTA9gtw0dnSP9iEjBSeR1AlZ5Tflzh
1KaaoWNpjqu4w8YbucjOu/KYCHNfjgSf2F5j7ErHBOsTj5oFH1OXA41+3eb6h0kO9irrNaAXqwq2
gV3xHbQ2DXGLXTJAoxANq0IlPSpp/zDMfh34TbJu5gR4sGiOOUqOQxnj0OzlI2J2++5FCt/FRN66
gXRduogWnTZ4oBWm+b0QReeAFD9zZEfjELQz08E/6t6604PJ9gwjVwZI/mNQxvGx18am5kyz8cgZ
wOgFfm3OgIBMgfcV1UQl27LdDrPtHuJqE0V/AnzjrwGEy6Gr4uPcwQqwPf7kFnvgqWjxKISJWGWL
7BuvjNNinwJCu+kLN70MEBnrsKVdiulITx24l9AdAbcyfp5WdTnWqCfSV+gGTK7y/jcYux9AOCYQ
irLdVXq8jxUmOQyi2cKxFCizNpM7fnl2BBkxdb1F5XzynPQdwZ69hXjGWtRTuJKvxyFqa1nOb4Um
YuOrmZJm3NlzKnayb9plSEoUNIfgldVVNlayfGfKPjgFGtFkBjCOSR+4RRCEjPpmijiZv6cGo+NC
hl84VGk1ln/IY7F37mB1d4mO1LWhJc5V+wfHufNRsVCWvtzPc/CZ5JhF64lBpYMR8zTG1pfhYqMr
lfMIY0Fk74AB24jsP7Hr8kpHxg+fRumuGLuDG/UvFVRhyuJsl9b4LE7C9dO7zwmpmv2L4Nj/Q0bt
PmkTdytYe0FF8Xmz9Z/G6/8EKVNIMkO6dR+SiVFNeg9a4GfkFr9GJ1tAIAsYCer6OkLNdS2XW8Ez
pdg68GQRvfT1ERjw58y23BMyse3cbxX9g7tMIPCHFqgFKPY7KyrtSxwHCKfrEYAKiTVsACxVVgXZ
RsL70ui01YQjwuyzbNWUZEYMNkkG/bpR1S+iYW6xVNUDsjo94wTAEV0NQJF1+rtZwD6KOSJdXBJE
Re0iwXaOrWl0p25Q96mwL5VABs+M6OFZcMptf46PraXiRd69+JUpOYCCojTorx3ZVKs0Qfpt9vkr
CTp43oPqR6/RYUwaE2gw96TjWtZ2rgv7BP0Q0XNyLkCPL2qe2+gWD79r422lwnOqxV+D1s+2GKpD
OmTGqZ684KS49WjqzPMGA/9AZ6em7CgHhN8damTA638N4I+gv/yzbr0YTbr5ySfpU8dwC9HO7TwF
B8VuhMutNhTgWXnFGlFvSgsVn12iSDMceCJd/hvmGqzCeF3oEDO1sMDtfjQVQNks795SbfinNrjr
Gqc1PpFqjaoUFZLDBMNPQQ6Og3vPNESaKRzQwLHu7OTDaNg76DGFr7WPVtJiIE+9Zx1lY2RHTIa4
+KP6YmaFfyPwKd4GHmEN9msXkgABWf06W9xrop6SK+mqf8esvVe4z/aVSXzENIi/VVF80nlBFxWk
f6uufy/q+Xs9WzcZ4WXHolPZyJ+pCBfSqYR743PITiEZ1/prbEHTdObwXU/KPYkGb9rA8xhr4dpm
VIyz4N6Jyun04s8lg/jWLA65y/3htgcm7Ft3iMWZW+sNoA+njIyo33HCUAAhDvH8PpmM4ZQgCfOS
Qh3BT1+UO9wU6v8TOgW44EF8yv2RhIoQp0lr6OLUxXG3yws+Sylu1HHinBHo/JYOaoeR4fccmo+2
r+4iLK2r16QnXYcHFRfi01vkIch0MuTS8Q/fj/mlYmOT8G9vQxAWNK1Y1tHMWbRwV6URJ7tRBubN
mt4nMSEujS6OayJOLFmDLYlFybLRi8BPN8xXfHh413FDH8a4+OXD8UmMzt06bb42TYtus1W2e8+i
8tDGYK6DKURf1jrbDnfz1a44vxfgoFRtIRdBMtKX+R9ahP2tb9G22mQo0MBa+4sdH5HlBj7ry6yI
v5jd5KXHBBaMl7n9VVSESOTK3jW5ua+y8EdgVr8LZ0TNBBaB1jtcCJHcCtNODwwUVqmxN4yOBq8R
ZlsL/8WeSctLb1gfUOoSr/xlJdWPeOz/qUaS2wlO83Y0awfEzNN1qEHEuln1F0fe30QWL7ihcCIw
Ezh4IxVh3/qM9/24Oomxrk7UTIyQrxr/y6ryIfzImnwBhIjOzmNW8a0arU8BXRgrd1Fv6C5nAeDt
Ii0DLM/zK+JaHNRpcUj/H3Nnshw3tmXZf8nxwyv0uBjkxOGAwxs6G7GTJjCREtH3Pb6+FhRVFpRL
KWZkTcosjBYhhQQH/OI25+y9dgyYNBrEbZIhirZLGyQTMApXFSMiMAMFmaH3TldN+3ygOmsp5MME
bATvGp3egSLDs5y2aYKtnNbVbayAQ+gpnzqGER67ptX3ozTszNZyzEYspyZPUVc1tnltVFRvl+sI
key3YZRuMYC7I3E0Dx0zV7MCKFXznmHdnmtk9ksG5dcchDe+daHSuaoO1KFDRVKiFO4Gu9pXKmYV
fYpOSVvyow53FvbYBb/Wlc3matOlA/kWlek1Rg6gUZK/irBSrqs8kK/Bd3dCCn0bhuRBKVIPNRVb
n3l5jBYIo42efsHyI33Slbbbh4hdNlNgPnW07bZpoNxRQDARoxmZj9LE8OdWgFMgEsfiLfFp1EI3
riCTBNo0Xue4WvO80w4cl/8VjTSG9HRFqHSFN4TSuK/xopI1njizTBUMxlyMqV2iIGKMCNWJicnD
6ozVT7s3y+o4WNCwJm2LukfVkPNOyvVURIlfxNaes7RXZjbNFVqZfkjKe18ud2YacJDXqTnO/zAn
WSXSQzUhKdmKpRqQ79Yc5Xf5ZAivLPB7GLSbhaQZ0QPOiVLdcgWJOnS/0JVYrIiIBsPCbXnUqJtR
CBS9+KTOxkvYOkKNNZpmKE/SeDr/OYhO/SXbS2iGzAUUDTukSQv2508HKoazz9zx6ULWjTSZoPWH
WXDbGx7mQh5la8WekctunurznaJ1KBviJ0OJrlh2JK+toOpRfTthHVBAszCTFCqV5Vzyif+QnxZ8
PHiRqw9CyXTlIglWlW0hm0K1LFOTZYsy2s+fu2lN0D9ZD3rvR8MEDm16xu+N/syezRM6rfyOyekr
VtLCX9hh/aWJgZcDH0zSSQ7CPUfj2hipwzWzJ82NeRiF3R6aaXBRI6X3upreh/aceyG6YZpWvccs
3qN3zOU7LI7yXY+xS2ph0C2YtUmxgIwg1wJIY/Y4yMZw6otkxEvcqrAfjGhrdCBBMSsBg9SJMyhL
8AKBiE8IvvNjWC7TtsZFwUZJc/ugLm+6Xmk/8QB0wF0kQEgVoK82qeiFK1QoM7mIjzHcQwf9nIF1
coyZsieYNF0SMytCa/NbsFww5PA+1ZUQfLsGVLYaGzpnre44FJCJ0lhZG7xwN0u7d0GwMTeoqX0I
MQRCnAVpy9+h4nNSpV1Sau3VYpbRTo/m0IkyvfPQ09cHo5Jg8K8/fvwnGPXHBB2j9/cvZVERedTO
HmE10BfrUspoLBLkUa1/6sef//FHrcgkx4DcGD1Yomtz/VEXWIBVtT8tTYUFo+RoqoDp3oq5oL1J
m4k5QH2tx1bcIPjf1GsxsQlH8YnqEOEeCrBzldNPOnQzkHR+ZC3cid5AmY+B7fyj9FUp2rxXBqQk
IYUMd5KKjC14TxRJrFJVKPHm/vhhKuYDemR9h1cqcXHzlJBWasu3W+m1TYYcHzKkD0Ivy8OP/9TT
+HqmHSNaeToseX7Xd0btU6uljiqdl45crEVTrwYbKSgEsWeFveB+jjSI7UqVkGgAZn9qZ/NWbSqk
G4KkB7ATwenHj6LOgFRYLVhTPZJOuVyyJ5Y7kmPYZ902Y6U9xAAVbSlZPi1FoSIoXNRtyF5KiULr
S2irI74tEChaSEaPOtFq6urRMWOSazIq3vQ4UfjPfBf2ot+o1VUqbHHdqaV+085nK9Ulz+g7+yAm
BAVj0wGu1cyJI7WhHUijgfJeNfPpZmJUnvAoN6icjRB+QNt0Hi2QoN8sVqyfOs5l0tosxeqVHX7o
MFlsqcAsx0kKizOBYjXtw+Y70FGyTK28w5NROWo9KodJs/GSqrN0R7WEtijVUCKLtYRCNXEKRa1M
Trq+J936dhSuHZqZT5Jf+TRURboJaW9pTV7d6WAF4WQsRCmsIAE6SvbJwADhjkznJGrVkPHJGAOs
Kz8LBfCFPqjYs+BY32QhboGyKK1tZK5nmDiD1tdaCNmWvHUsa2oOKnbbDckLbd5Cl20ERuoEfQXt
2Pgwi/BbywqBOmU+LYuOkhdWvarWBGWY5b4TSbNX7YqtOdUvX5rj9hwHLV7SEiVZUNt0TNZfS5hv
yC/DetK0gqMKW2gUoKKu+V4l7WhJ9pmguZRPW0UnNBSvgZFONLOv2DTop0A3kK9mxWf68MbRCsYQ
2lGDITBtc7fRsUTOnD2DNRFWq3SOJ3LRujEpXLspLxBgSMp31BTzc7Ti0u0y12ELjjRwYAS3xoTV
GDV4jpQKnaewozdcu6pP37La51AktyPTjdPOEkzPUa5uEm0JfSyzRyuz22stbgw2q1X60Ee8IlJ3
KPU8OyEuTLyhFfJZsihziMbODpqFilcvxysNFziWVI1QlzKBbDMfUpEkn/sV4DynvUWMgUJVA70D
dnS0HGrQv/zwARH4umwS6Ym4gQlG1UHMiILgxxr9I2rfIwU327fzydrFcvc2REN+G2dTfS4U2dp0
mtafUTDq7txp8ckY09kf1OFzOVD5GEbMwpM1bXOMmXNgtk9t8RzrSHZDjTNGM2Yl+xMImNlw7ox+
7a5I5Q67xnAtTPsQRMpVTITKdRDo0n4uBGnh5BzJgcbeAWrWmb0UHbmFU4cyFhL+t2bw8rJfH+ja
qtQwpkmEKVD/N79VsIVOyQg1qgvD8dCsP3QqaE4/qIYLzYQV1KoVn2Zbfr9A5/YtDhxkA7FV1ALQ
TJkKYwg05j4mH2MrUS54kQYfxE5xpFZT73IjWJxwRq1EjR+ldZ5f6TyFp3wMAJoGwXSgUav+FXv8
v/5JxPd9mfPPZWr3T2nf/70U8N33cg3Qbi//qvXTvP7f5PD/PwLADfvddm/NF/8pANyZq6Zv3weA
r///XwHgmv5vUzZNkr91XReqvm4Mx+9t95//oan/Vk1bk22SrQ1DGDZbr/+T/60Z/7YU9rNCUyzB
v62/hf5vjQbn7zNMjhdC1y3V5F+Nf5L/ra4x1WU2h2Wx//af/8FG2RSardk2BXUNj856ofebZkS7
lWiwAzvddtjWd6ObftUdIvXQvtIV2ACaeKK+48Cj8zkvbZuHwJ1fypd3T+s3YdrK5eaYT6HLOhtM
lK/rPt74+VMgZovsFJOr07rBjqAnCo6SQ2bvrnBHyRmfrL+G8U+j+KfY899f0BZEr69P37pI754J
TyaJCC8EtQZjY3iKLzlrF3YzbxtH2gbOn29wfYoXT5n7+/tyF085rLVkgn6jOhJlfLOv4K49/vkK
ys9R3D++SHh3nC2EARvMFJdR3M2oLCHeZmfe6bcEaG2RGV2nV+a3heSm7eCMW82d/bpy5//Rzb27
8vqs3527FF2N1uHKs1RvlfHbKL78+dbU398aGfU6QesKz/HnC6h9k6DW5AKkbnD+3LB1c2TH8Ghp
cXRFavY0+baT77uz8FMP564TxJtqZ+xjD9uiIz74MtU1hvny2yT1nJfWUC3e7YsbZpXLimqiF0Xt
zMVz3WzRXbmIUZzkrTgaZ21n7QJffeaFoYJFN8T98wP57XetMl9YBsVkIesXZ8nMIltaTLwurHaE
NHt4WBwYNgXK2f36MUihcdFE58odiTEf3P36Kl7e/Ptrr1/Wu2+7tDDpdNPAWcu4zXnORrmbseF+
cIfraP3TVdYs8ndXMcd0qDW5xIq1S8+6G+yXXbk3mIAK56Ph+9ENXYyueZSUMJp5mDEY9iWYbkoS
4Ak0+aAA8Lsp4N1zMy6yvQ1UtoPGCcpRI5guj0ry/YNH9sF9GBcTgJyQfzFpPwYFaHUnAqmxbK1u
wz7bWZx5O11hxtpG7kdz6Uc3dvE2yBE2FLHO3ZL2aABfGFCafnBr+vp3XA4HzTJVWyhMJ7jgfx4O
MoazWAJDg4CaBkiu9M2nuSsTjsGJPUCdMkOQ3yB7KkN8x05A902et+wPZcSIFgGAmf1KPF6yCwwq
cWFQvkE20nHc5civzXD61lqh6ZYqu9d5yMh/aiTLk1vSYmGCzFtKD6unxIRUDsblntyMZVflus0r
EFM1kqz8IEvWc9CTLqj04NIF+cCZTAuD7DuWlLidocuJ5Cab4mgT8//v9NVFPOk1sX/rTnkyYN2R
Mr8fSPLaT7hwgaeZzecpIQJrAvBB3RPsIpu/xNemYT5WC/i1UG/EY2CZL1rLjju3vgmtOWaDlW0K
rcYZoKW4WPJzm2XGbdZM1SbVQGtivywPMyh1EHAaKzxuW4eoM7CcJfSzpBhiNCHK3i4UZTvAqVPi
2iXR7sB5KNihD3i1RAxsCFosh63IxUfW+aLOlLMla18xkO0zcniUQPILE2wfLJRF4MdI4B7byq5G
mI4rNv/Ugtuh3FUhLNZ8nv7TDAJq044IYDDOfoX4GhwD7Dbt0O4HQSM4E8HjQp8kXdRjRJgpqi/N
/RdaSzpkva04dd1+S+bubT1EtgXehZbEuH+NbMnGCPa702SkGxaTj5bvjv6HDQSNhpuWxHg4S6cR
0UMLhcKJjfBUaRBPrGQGw67l3yTduP5XU1mYoGBVoDMokHDRXyOLV/9amzMeoBI0Wzf0+QdT7Tqq
3496k7VcNxRB1VBTVbaOP496xYbDRnAn19yHfn7o/HSve6rfHj94vS4n2x/XEabKCmuxH9IvpqaZ
znYmIb36sfuiCOTFCRsGxUmOOMHkD27ql73eejVjdWUTWmKbxuVqblqlqNUIGeZ8WGcpSsrkMjmz
p7iB6sZe8sH1fvcQ313uct4dETAFS62sD9Hw2l26M3a6J/vJ7s8PcV1yL78rtpI8RF1GqmheLFh/
j0PZbvZwadKNyUCEyPJWMTD/fK3L/dD6BE2ZxcLWsCSha/p5XPw9Fg1lzp0mbkyw3IzDvFa/1sjn
tuk6Rv98zd88RkahbFmqpqznhItlXwot9mCjTvf5oHloJHbhHsf9x2NR+/U5/nSdi3sjxXbK+5z5
dvBohu0D2gj7XsajcN24k1t6o7+gB//zvfHMfrkqvlH2TJrGmYpVev1U77Yb8mBFFfYeilqJ8lQn
9s3SCWqI1hO0pNWw4SVSjtwrax8GSZavB/x3t4YBBHxK4l2zQA5aVMD1mixd4yPuKO9jw5mDzxRf
KmesUy8225M8D8e46eiKgVsNbTpkK9WsQNOBUhoxIKJpWD5xvDNVqr5aPW3VXJk+B2gPj3ZU3xEW
70pS+c3K2eqaKF91vT13VoDkpY8mt7HAjuC5Wetgg59R5r0O4e+BQQMjUKfW8jQ3i+kWHLxxnbUP
Slkh7gVbHRF679DphIsC93QwLJRrMWFopWFWzzZc3CFRCVa2HwYzpyw/NfYVDdOSRYsGqdqehYqn
R/QrHSCvnmLekt1SEHVFpvJrY1FFtoRPhr22wQOJyopcsk0VBxhJZLu/JsO59kbZmp4K1ODnmkUG
lUL5VV6Me7vOaHoiVKQh9S1TlsSVMP+DSiHQvKGoHxeotds4ui3pipNaq1VXqkr8jjbvFEwNiCcg
rIYVAuoPxsvvtlq0Q3gJ+ezgUy62Wn8vKotqXResEWJdLHDD0Ghn/Zh6wMOcad9MRIrRusSorDXd
uugErD7zwjmM1ejPH0q7nMU5QwuOf5yimRUYxRdvaJbSm+1LgYiBDCC3941PhCrcAI/w08f1lU22
ttO9xbvq7ZVEBSfd19vquL5UCKddeZt7wPBv/vyZLieNy4908TKHsLIxCwLb6Nppl5OW2iPLSuMC
yzHiKmODdtivwtL/81UvX+bLq66f6t3LbNUjEUABVy1HquDZcQyCDyZD5YNnrV2smOgurCFHtsGK
aTwjDd1lR+C3G4bzh+ctZX1I71eWi9v58b2/u51+bJSMypIBHWoTn9U3Zav5qR8f2MHsxGvkT2/G
YT3zSlvxwZD6XXHo/ZDSLjYgdVskXUYv0+md4EpFau+Jne7QvLnND8k1WsBnZrXtuF0Ok7tWh3q/
ufroQ/z6bdoUqSibsf+3NI68P3+bzUxmpxEBWLfaW9u6z8Cg/3m4KJdLt2HaFNI0w7DltdZmrJ/g
3QNOQVVSOC4MJ/ii3FBPJ8HbR4EZu2LbuBlZ66+aQ/7V9qOD02+vSxlPqKQsmZpx8cImcKxRCfN0
CzbWlXWXRNfJGHtFfffnG/x1trLXfR2NXNNGXmpeVAv0KohGAqwMtq7PiupOqFFk4+p/cA3FoAJF
a07BVP7zM8TQh1NSqQxn0d/mklDrDBD5nG3/fJVfmtHrV8XEqVpsgBD6yhfrdG1oYVDVfFVksZHQ
fLcWPsjO2AyH+bWmPsCG5IPJ5Devuq0p66iAyGBp7BF+vjM9MZaJJGfkXz4hMx7p2AWVyeSsbmWf
ENl/foMcLiiE/qjFih9v5LuxqLKadx1q87UuOTuhD4QPvvsnkhv8ymFsuHB7PljNfvOC/XTJi+Fv
5ISKABcldTV7TeaHvPnoeLF+KT9PYDzBd/d08QaX5lKJzEDvQPZG7v64J44XazzeYd7yYnkfvVi/
GfCaxbGJuvkquFAv7kivyrZXGyoSa2bXNMDoJ1Go7tSPviz1NzdmaYZg3tAZmebFaMz0nCIcXVhG
I9Bn4rEkJzzNnrwliXf30df0y7mJK+CJU6mCWDb7VPli01FmgdwFFVfTbyEYbeerfEeHs9+0e/0I
b+/lg5G4LmGX39r7y603/24kxlhz65FgFypws8vg2DXH0TO97PDhG/brLgEVJNO7baONMdQf5dZ3
V0K9qqhyTnGccDhXvg3P6i4/IyPdrw8Us+1z69HeuldPOIg/KMr98navRymNmUTQAzFM5XJCGUIV
9lLVr40H+Pef2x3kX06+2tfk4/u83DRcXutiWCqYZqslAHtWnJjvPbj/3rpyY/L+sKapXL5zl9e6
eOd6lPSVKrgWWWL7nOI4exSLujBaOapSDunDH7wMl7PIesH3tYqL0bm0YEnw7ZKXUlivnVYhzQ9R
THwwKNdB935QmgJxF0fftRNgGvblUKHOR+G9Hwm8pU/UOtU15ARHu7J3w05+sj/QPq1r1p8udnFL
jTKMtMfo0w7W3qzuNM5FungU9q4jY+DPN3b5Clze18XLJk9LL8o1DCtU4mspG3boUzZtTfluJgv0
FjHDnS49//mal7Pk5TUvZq8kbZWCH4tjti9qiAWtfYHk9Odr/GYc/vyFXYx5te+SAtot9WcqnXvV
JaR83bnKsOJ3oEorZv+P6vm/TJSXN3Yx9od8dUEtXBPShLNs2039sDb3SOLYVg8frTW/7B4vr3ax
u4qA00SQnxdHX7tTyxb1fO2QR0PRGeXWRvYMKO68cliY8v/X1+Fi19XIbVZiwl6cyWv2EgE2WzZD
B4w2zvTAKeujrfh/8WTZiMu6Jetsmn9eE2bmz36CTsaTNV6Ry+2Us7kRm8RXN7H3jxe8v57s31e7
eLJCmVO1m7laR0bvJvaxU211sF6O/N/q0f7+df/7chcP05ptU0AZXBxJivZxlD+rMhLA4G3outew
VvcfvBm/rgbrm/H35S72lU1jkF9fcrlmS90p9BW/eAo+TS78Ru+j4uR/8cVZim0iQlBRzf/8xel5
JBWh4GLE1frC2CYe7OgNNVFfJ1Lzw5MNW6zfztQ2v0H1R2H9vniakqnEEkzNxUnj6Es7z5+TTuhb
mNfYXvMCIHRpot0qyJSptBbmdKzfiUJ66Qac02pNLalhELpl3Tipou8ssAh6k4IgTW/TqdgVKPoR
+3WZm/MK7MECptdFMU63NjRq12izhQ6JxUFVE9ZWjxq/EvLWQJmNfy6wbxfSM/CTtNOdTTzSuEA/
MvCaukOLrKas4YmqLeEdWOqqJflSmctda2BG0ENHj0y364kvrDVmTAHRalZ72tCtdIixbyQ6hAKL
hopNFnhuaD4pQFdzPeC8N44RurFS7ungwBSwOsNvk/hUjZk7YNCsQlKfscxtumzSibKBBGSLfNhE
TVjfVFgmN3UXAyYCaLs3eljaSkI/KuTD4qfS3WXIzZMqRO2mI/BjA0jWjgR1ZRvhsvX7upDRaUvz
TWyJ5op2yIsSxPBlqLg32Bc9TAOE6AzyXQ8U4iZm84cIslb2HMfwgEkjrW44fhihrrsFHXJXtmjz
Vn/HYnsZARBGicowkypS1fThc91SzbdJv0kTW+zIPplvutSSPXxks489x8UQYW0kIgHBbcavydpY
ghZwUOk0NQBCJ46Y4BNU4FQ0o/K1LVWtDapAzXEpq4Qrxn2xrL7v8pCsLa10bW7Js4HwgX4XjcJ9
vjbAjJZ8JoueWBzY3xa52PWj/ULSkXhE+yv56tpIQ9mf4pKmuQYSCwBumEpwwfPuQY/Jw1obcf3a
kgN0s+8GNt+NJFueYgzZluSTiLwGmnllTuzZvJxMkpu6NDyn4Wgec8tCYbj2/9K1E5gkqeBLbpxo
7RDatApJN3pWC/O4VPdJrb2SEpU4YwffOkYvCVvjZmiHIykDy05bu47JBCtNNiOWtILm5qjZZJgv
aCR7MhScrNbeMqt562XpJuTd+1zR0XGrWLfJOEcWWqMcD9d2Z7s2PiW7fLPXVqhYm6IF3dGxrb81
ubjv155pSeAyOQqdx7zxvVj7qoW5vOHzzFwjMKpvTY/do1ArF9j2Ycb9Zi0jHsLuJOXtV4Fvvp5I
rswDqLIgBuyx/zKNuWOX4P9LIBCMBMIYd3CJn+FDbHIld5DZeZL5DTXkphsjAGglf2xwA+D4SzYd
LBy2xai5nS0fwwpTcfzcVJOvK4HDudItm9gZY9yLHGLREe2xlLiUkgD3kQVFsFFD5hpcjh0pIi6p
rqTnERxk258K3uEeXGA2y/fZgJ2nIbcZtd7VD9S9bnzD7n5czalt1mCtwMWCCjMXdz/8WVb41HQ2
2WvXcmdhNux3PWA9KP2y00+kA8+Eehcj9E8hkTyvz/t4KqBLzceOX6zM/JFetZvXoYf+zy0pzchd
/FhI8xmTO/wPCAvVctMOrHWMwTmUPGSwxBQtt3FMckRpenJ4X2AMiPRgH9mqryevdUC/e7SOphZh
IF4zwTv5EKE2ktuJiVIclxH+lJUsnh7bvpJkexkF59B/EpHtI5L2QF/S2CXNOOsZZV9k4r1TCo8o
QR0bw7VQ89sUkjG5DnaymXLkxyPiT6nzY+Ol7qCrkaAzjW+y9JSOmJ7jOzaYu6YnUSjQvDH/hKtl
S5XPGTDpLMNKzcQMNIO3DjFwRv1ORkySD2TJScTLjl/tZlmfDvE/7UPUJSj5UdWjDQ1T7G4kSocy
IVjieYFdUAHjjLIvXRX6gw6qFg7djDF3Q94GlBTSplLzZIKkm5MA7KrBLGvthBZzlXIzTTCLyGHv
Bg0OrlC6gP5Ey57NxiWuqtsGHWicxH5C1r2p3qj6jTCrnTkWL3xN24ipQ55T9HLVZxVj4EYVoZ9G
wKfBoSCiA45B9HKdX4H42BSCv0J8528fXQS4nxPYk6VkhXhhA30zTtNnJY2urU4bt1Gsy4fQ7CLX
HG1zYxSt7KpFKY5dpcf+YnSY4BQTEl8eIvMmnXmv9bZ9goNoXYseS3gv5bfAz24MFaw11hl1n2Ho
fAgraIAC0tamVcGt4YDotmyymKwj5U2bCAWJ2/bYg8cUfXpD4B6feAEXMuOcddMw4XvFIXinJQua
37Id7xOE5tdIcOtzXsbERxCImF/LeJ3JzEiLCoGFlXvBSL+GJpYJNtienGY0dr2a1m5chJhrIwgI
+K8+ZYr50vbzg640lYMq2ieM/kwAVXgz1vX10PHHCeAxt4mtXUdhv5eMQtuEVuDF87CLSFVauubU
96ZfSRZ2RCm4Bpb/dQ6D5zzoP/UqRKpsItRJNfJ9ORhHw1bOmST8IM/eMOO4aSsjmbkZRIC438gf
U7wVZEGACTMmh9x3X+1p8tsWK0nBv+h1xDenl2c8Q/um16B1d9a3qY7sLQh/gtCmwe/7+i0AfbdH
0gnzUJpJLeVPyaO8b+HQ8dVCSAzDm7md3Zg1BL380arGY5WAHgATihAhjlTGbnNOGlbdqFiGXQVH
zieLeC+a7q2BrGrG2oE6JYAiVSP3Rqpxn4hNV1csayMJtYK0l4H4NEn1o5lQAnzyLmHPOPHHfZoT
7dwmKeBfpBZBedRDTF9WnHyL1bmgO0gG1yA+yT0IfkDXITCsRq8eZaxtNCibR6KrtqUcficz+nmO
zfOoyA/qhMEsW05kRHwzehMiTIyDKE6X7xAiXw2SczFpwYOyGMVJze/3RG+KMnIrlawqGOw3MBBa
HJSdK4Jwdvq5PoSapLh1URpbvQHFlCrsSFRTfpQs7RSUM0T0EilnBhlbH8r7Wlq2P/YT5XQLPEbZ
V/CON+PKpDFJ6qu7hy4MXsgO22EAxqugg3XC8lMu1oKNs9i3Qr0NOgskTu4VjDCQ23fIK68Upcf5
QHzGUL20kn0HxPU8jq0nCfuK8vGTaicHwgv26ZScDbwgsWrfpyvmMRDKfayIl34eRkgA3XNdSGwE
GDEbXEc63j+iz1tleKykyrfYPaEbspO9KqhdLkZ71jLGZmXMAnJHvA+ArSnLcJXB9poW3Ptp+nmc
yWWBFAWoG+H6gDypz7+HMKSaiFdOVMorK/i9uZLry1QiVqoSET3S6kpRaUzPTbrRqrl4avuakBJ7
/oIh5r4CxDVDx+vM2cM6gKpGStxiAgldJEWGbxN7K3k9j0ncYGNHaTVOW5JSiI0Zpe8FmXN5b40k
mzfk6c6vvTpdoeTHnajNJegQQtbl/JuMZ8cGXB1jy3CalDhq6I6HLhqPMyRDXghiQYB2Bxb2K6li
wmTdJ0uL4Ksu019qs/g+MC1tRA6vqtRYnerliI7spI8o/GlCewsOcdgBJH9iAd7omGVsMj5ENPmm
mT9ka3BeGvVHRWrh1uQ7Q8quUustn1ihOqO6r3UZowD0eqPWBgJlVEpBwrOa/kWprUchh69RiCKq
MmUmLU16NKIA9Hw2H4ZJO5GKchWFtZOM1heDJTitte/xQCif0hrfA3n+2vbJlzHgCJQoNLGtUnqA
TYnpsoivyHBIIesXn+oezJopbqQ8PFZRTLJrt5o9u7F1V8pS08OYklpwyjCp94EVym4TZxDaqwzQ
0Ng/JiwuUl9ggODsY0+30JVv9Cb5UvTZgy4aEsRS25/A2KpZujIgtllsHsMOuNmkgnLMMvHZKvWF
VRI6HXlEOuZrFhMso6TI8OCNRxoXHaHk9JoXcqjaab4yi+Q+NjuexGztJj33yrh5lNnvb7KiBjK/
vud4B5nqT5CyPCMetiz96TbMiuNcSzsxiGtZyHvFwAyfGOwMWXFWwssQOoPceJFCA5Q97jIEfqIN
zxwJXmYj3sUznLOi5YRW+mFJqoronjrLBnxjbpW636h9eazj7Lqr1S/6SOiOJrKE9St6jjCWuR2E
NWBS0q6WKeH0Gn3VOfBqaRq2qcn+YSqOtRR/Ja5sP8ratWb2rw3cX4f3rHCiVOu2MOTEJp70DcyW
N/x78Q571bMgtqPBx5cwV+hFz7QeoNhRhc7yOvBxp2qM/ZJHDm8mpAQ+S58RJTpKh/+4WGDIVrta
kj7HevQ5KVKGlfI9TgkNJFHsVkdynSF48JI+85Sc0CA9O8jFSD6KXgeemCUiiipS++Sgxq2ltOVZ
pw4PN154egdYYNAeh9L4AoPlHvnNwGkrPovaeEIMCPN1zAkJ7HTEzkFOmOuswq5hvzPE4t5qgy95
RtmLUVJkANZRoOo5OypQzhsstuj8sDtzzqhLoA/QALCwDmCfaWoN/Rz5kiRuCe0U27ji1KtXbe4E
bfySBnXhVTKbpbbgjU0hr2+blZmQJ8XnOexVvOD1zJBeKNZHSXEeed5b2pLVNdxCH7Il3GfrKKTa
E2H8lhn1EzPnU17ZV0sZgZyurSvwVp7S099IEgjkcfglJPEqozMHQLXxhjypN6PaX6WGxDKVi4dU
JRsuihLM6qKPdoR3iS2T811vIV+rxUnmDi2Y8kS8VzdhEO3saCKFPWazWej2NRvRHSECBF3X0i0x
9EekoZqbyGH81cgZjlOVVXdtmpDjLsvrXmpavsjCZqHR6zujmvepNl0DetP9UQCWjYwRZ33GhhUj
IkJMdXqquuUBgNJWn0jRmOPtYhRkIvV8z6DM0XWCw6OM5apj6E0T52/UJDt1HE7QMffsPJ6HcLmB
Lwz3WBL3WpU96iwjKbFw8ShOSVYTdWTeEYx1VvPiBky6L8XNczzY9sZQpXlbTPrXWWfjGq+Arqko
bzUJpmCweLXZ31mAuSu99WURvHbY6CUYhsSjYaRMhmwPluQ2IegFZpHYzl19yAqEslMKqMcEKrBg
puvL9FNmdDtIGBXrVAqCxLK+CKW+CQSW/saKrxuC01wFZxYyeIK5Cex06t4A/FQSjTW2J1JnPWvu
PxWB/jxWCg4xiyxcXYMwLCZ86gA9vuqlch7t6Cuw6H1g9ASDMvMu5lW4nv7k2oN/R1hNk94Ohebw
bcx8uWQUaPV+yqb90DU7PZtOw5LeFGRiK3rjdTLw/RacVZRV9gZuW8yLUdwbdkssTXmbScMVqUsr
RGc8RErxUmTdae4imDHdXbZqpRTVgoZQzPRy1hg9ciNPQQtauCNu3FLPtT3sEq10u1Dbh+FibqvO
uGnG9ByLxZsjcYJLdhKDvIeLzQZ0YoAlS/7Ftto7julbbBUZHNGAuPiKTERdl0hytb3e1F4FSM14
6kFq9vadFCo1b2O4I9oAEOdaWNA5uDiIpJj3Rp5KidHQEJRCVImyS72QcjI21lsmhG9K+k3TWF9b
xHFk4TXoqqEcOMUyQ11lo71p8yS4W3oCUCMrL90foKPJKu19WEIJmRr9OwqxfVbaJ1Jrh6dmvSd2
WtkpAOxIVLFEogqojg3m1Jc+b/srsDgt5rgWzEFZPxOnjN/ToIFj8coTwEv5LONgW0wDBgbItlXY
PjRLP2+rIeYgOAXquafcB8osHzdShIouXfV0yqqss3XqLck6kxI2O7mAFuEcBPW5XSV5mlzsF7X5
JqPVY/zeBYUqHQWArZda5RxsrvI+pBisOqvkL1rFfxnu3V2LHtBgtY7QB4qgO0boBcmSZfQgIPxz
5fk3fR96rDIINUW3zP9N3XktR3JlWfZX6ge8xrUwG+sHFyGhdeaLGxJAutbav36Wg1lGIBCNaNo8
9QOrzJgkb7i64py917YOtY41pR5T9klOavLXmPBe61XOT7SWvhhUKN2D5UDwzRQl4U06aJ1ZVa93
bYbsfXDmVXOhnWmbeLXIaYYz3e6eIBWgFopWbOi+v7Yj/VxcMYaCUkjTJMQuB2XnSZXK3GDv9d77
CfaL3je16Vds6/XJovqRG/lprIMKPnANjoMWYy3WOeks8Yo3UmS9pSU5XDHdeKO86jYnLvBrY9ei
NEX3XzI1kZbrgbgtCPNhGg2R3Kt1uVWdIrPBFa+HFVA88Y7aoZs9fj/ikdbkxwEP9dOxobTg2Blw
XPVnOV1rRPzbdGec6occuTBtSTegF48UVz60AOpzLYxdTGsX/r9b3hU3xLB5yXnjiitWCeBc6++v
6wuQg3dUU+mIKLquICh675l8kB1kYw7Ifh5lx7wf0bWVK2g3GDnOF90XqbK3nUvpx4FMa9fP1ao8
b/byKfXB0sE66DDjH5PpZyPYNJCsfG7L1D3e9EmhS9+hravdRaW5uHXyB5lzuz06zVarbHnpkXrf
X/yRh/pp4IO3KI5I2QSRQLeexmGz7jfgllfZ6qS040gXiHEQyCCKp/OkH7Tw6sBMIE8yDsDtd52k
uJ0dcmqcGgnCKaX/sS6XIdHkopi1PNtDL2uX92mpCKmIOmDydCde4d2hqobxsVwLd93J9uuRCYDx
ED5oqFdQsCx//uEN6qcgD7t4ppz2k2wZDyDZ0oCNHIlcS55dteI0s2IV+f7ZHZtcDSYew0QDIYmy
unxJH4ZNKbVloYmBQj0fn+Td7Fa7/Lb/pW/FS/ElvIEusQ6v4/tTYl75S8fSYjB1eV1ZO0Su+PO4
StHo6UzkuUMI1/giXJo7wWZLjFO3f6Sm6/HXpiI8x8FfQcPb+HHqAX/RmPAD6F1aoFhEWcZT/fkH
xLk8+VYMeqbSUeDppQ2G7MTN/TqExMKlovPTZSye2sE16hSQF0YG7Yb2Ucwuh/GkdPjLPIfK6eMI
B09Pr3plVsT3VWORcUF/I8t9z27Bo9C+9wG1nLikr+/LwYgHGoxqqOsy0xlR3EnuubKB+c1rihjc
k7yYUR3RztennpV0qB/TD0Y9+DgG+KS1pjCqum63yW5Zhwd3cd6cmmSWJf3TJLoMxBSDDxctvvku
0PjwOVBbjRVg3xOd5sQ1w/NwvgG959bSJlKev//0vq4ZjMWHBwUePzMQx4P5LJsbUSNXloKkEzzr
LBbKCq/bHrCGss/WL6OT516+m87ai+FM8ZJL39Pc73/ClzmHX2CKUJl09E+IbQ9enyAVrNZf1v8w
/lmzz66Lq6g4tX37si69D2IieFg0r4p6sC5FKhyzaZgnh9MulPreNeiUqKzHwk3kGNfyU3uhv+iy
rW7+7G/+EV/ifwaPuCzf8tu2fntrz5/L/wUECZQQH570F4TE7XOUt/96iPKXN/7/OX/9Vxu+/Wtd
v+XPr1H+1nyES7z/p/6iS6Cj+DeWWJO6hGSw2UZO/h+8xPJHKtwJpMQLdgI9LO/SH76EpPz7nS3B
KcAwecrLPPeHLyHJ/8ZtyL+3KCINTbL+EV/iYE2GYLEYxlBPmzKrpCRpB+8rbbqUXIwa8h8mIRS7
UOtIM5tBcJvjnmCFTVs/lJPKAT3dFguMBffQh/t49ddM8In18HmC+PMTliuCdAF+7dCtQ+5yEFuU
WV3zvGeXTmAInugX9VI4n9x7zanXliuvpR8nRl0u7O9p6c+oqm7gV8aPg3j3YLFSe+oHxRi7rTt4
sqege8vefY4ISX6d3vwcvUhMDHTuTI3X4WC6HVuQqg0gHXcIgDoH8WVLwockLLkbnS0o1YlF5fM0
9OfqPgx3MBF2PpGYWstwU0l9kmJS0dtKcGqrc2qU5aI/TO3zoGu0gBjFwHiIWcixkOQQOn1iTv08
3X29mIPpLpETVEQBj6qgKwrUFmJaapvUkpO89r5/LY4PZbB94ZCDTeLgc9DjhhZLOsdU2IuV1IR7
dW6pzck7UXz9fqTPW/w/F8UAzAw0O9gufr53FH5JcFpeCMD72Aj6zbAKN/+DUzDzy9f3/MM4BzeP
RC4SSKi8UffOLpOw9KyMWAkVA1xRrgaluGt7AN6RuAnm0VNwURbmtV5G3qwrzvdXfHyuMYAs6qJG
d109+AZ8bDxGuYgCfNZlMmfP241xvrBr8uv09Abn6AeOQp7FGGEVE8vnG1zHZkauoRS7SXEFYguB
tbpNzpCYJcgvPfqqq5P6y6Pfw4chl2fx4XvQ6piqecWQi1Le0rzMo9ZrK9fWebWVqZdiUtqfEnb/
N3f17+s8uKtiKptRmDKoulZWhLmlbuZADVsrntYx4KmN49H39sM1Hsws4NZNCrEMR6LmRtmY2+Td
aKxtT7wsn08zf76PD+McfB9JSuS3MDGOuDNWRH0uB7cR5ax0n1yeqjWcuqaDbySsWkMzl1cFRQdC
z/d6DcftUzWU48MgKjUhECPIX/78w+vRawGldVDH7598xpZ73i0b7lPDKEc/eZzn9LPx18iHNahs
LOQiNBgn7JWfgvpmtDqGZvLRSvGGtuDOUpI9zNLtEBX4d39APN77hf/TaMpNK/iEUvYOYTaouZKV
pcx2NRq7CVVAkrlypTuDWe2D0LiSJbrIcPobqCUzTYtMUB0rCuxB1AH533EQPbGmvZ8UvizZWHnY
+8Db0N8PUh/uH9jAovMzLXajh87r72SgOrfSJlyVHi3zCg1fY8tnySo/T359/zK+T8aHI3MfMfao
f22+Pj85CcxIF/rc0Um+BmZhE3Nvx1O8iqdxJTKPpmH4q0xjt+vfYtD0OnY0P03Wod/RThVHwHDj
igioVdPVa72g3N/aS69Jmojj9AlmVF8icNiLSII4y20x/vI7AiOz8kyOiyutJ/EiK1/aKneMoHXk
liyBttv3JuYi+UFQkAVC8oxT2DF6tQ1rkXgdyvy6tgkAeVc1uhdFsSsTR7beXxtGeN6ICLsCgCW0
oGbtMbCyVRbkW33iOyvwgA3CNtDMM6ObNlKCaG86G7nFEFDvTKtbK/Dgiauza1O4pX93F44kD8KZ
zGLOy/1sW/C2v38AB6fVv2aDDw/g/c8/PPo2j4Sel4JM6pK+jnglBrt+TldG2TiD/sMYu0sidVxV
Vk8NfGwVgVYsw1/DpAnf5vOTz5q5l0JVXbaJo8vJHKWULV/VnuTIdvsWuNOpqtUy1xy8aovsnCFR
8C+enc8DykbRt0PLgH4ZoTkIbBVdoN9sYutO6SEs0RH5/t4euIjf762hq5xYmXv0pSzweUQwJnpu
DIwor4VL4OTELuqTPRDMjHL0CXD5uX8mkbFh90iAEKTZmrgpXlHKer6ne9//mCNT16ffcrCC5ibG
kBjRq0ueg636SF6SE0Xd4yOoeFNJT9IoSXy+WjGl5ROlMLdT+WFKKAlWJ0tI8rFHSDn1P0Msf/7h
ZU0DaSG2MIS6RhbvINk497HIaTt1k54rpxbKI28ot+zv0Q4eHzAcgZgyRhPXPVXOzKvegvvKNW3f
bi6FHycX5iNb5E/jHTwic0rTLqwXaDm7OKYQEqT2iYPF/MH6STQZjSNhmzxmp2zgRw5Qn4Y9+C5G
Uu3jiqqVOxPraYTMdTV1d590AJ38iPSEX/rdg/rlM9RMWnDsHTmaH9zVVGqJUUuN2G28c+2lX0nb
av8OP7worrM1lATZzu5Ljxw/d3KL13KXn8s3338LytFLXmYCA5TdQpP5/B6FBE+1irhcMscrIdwT
D0H4hmNlyV0BTx/J+iUHlp1WbAmrF4mT1trfqTRtUprhenibmYZXDd22b8SbNiSgI4ztiLjjnjyl
Lq+8kJNoHEgI/ZW1RQDHlKNKxuEQVjl75v6mJbQqXrJtWgTRUb9FkOd+f4XLM/tykwFoMt+xRada
/vkCk6WUm0CucRucAQiYu2E/VPOJQY5tkBEt/z3KwefYS23atYoZu/p1vdX2gUe7yp5W5cUyhZ2q
dh7AEP/Mph9GO3hoUV+X4pRzTXr10A8PWka3sZNtucas0hGkSTiLUGy4x+s6zla0zHeljN40Uewx
RNMLbFlrn41g2MSEwgaIw2P95xxvRRrdQ0mgSUh2u/okpv8Q6ff1hx98130bTGkR8cNrCiJogpYN
qnXebIfcPn2KOGA0fh3t4HOWgeDMgsZD6TR0QqAC8tfxltzos8zD/LRduCf1bIspXExCHaAonWww
SkffPgrThqRrNMAO3XKIjEnm8rlg/ydgOARSFPuJxXIhrO/8y4UpwUNw/vEbby57yMWcp9CROng7
gl4PrbRrEnc2JnL0MidIKGlE04lhjrzzcGtl6oPEW1Hkeu8VfViCjFLQC4rEKae0dguwNfAsR7eV
3aLQtU+7i7/eSlqkTM9c2MK2OSybEBVJQzxgf9ylt7VlOEr6yK+zv793X3dGnwc5eEHlfEwtQWcP
OITdTTtx+khr0hh+QmZzklpbwl5OjHj0smjm4+ynQmse7hVaFepUIDFi2BAOrqhg6ES7UvtTM9T7
FuvzRMgOU6Wajy4DRJB4cNgVA0Uep0amCksSvd6buxahcRtpqyhILiPIquVooahsAO+yqg/4LIUG
yvxPaQIjieQfxROh1eNKieULEwEWTiL0Ze3W0K5NzGtaIxOSm3hSLEI2WiLlW7JRH+fqtx7fzcXd
JFzgFHBigtMK5HSBYaysigF8aJj+q5o9dCpIIlw7uUwwtyqiBBwcubhVW5UGB7Iwk80wSQb1SKaP
bmHaMdfguZ1eeRvIfhv8ch0M/KqUIOT0d4nGFJzLXrUSzDbWvpnwNJAX7JueH+DTqEe0ipoTZhK+
0n5jypUby/patH7SGLSbpHMH8waNDMCd53m8zxEOo/FZj0352yrmO0tWd34uOJP0q1ZJSg6QM6f5
uZX4r36GFaMsvCnCltUDmgvFNazzTcubbaPr/tWRqJVGzEj+lYJuMAyX6CpIgo20nRryLWb9wYRX
UYyYGGfB+/79Pv4W/MXeM5ZK+MFbEMi0M3tA4m75BLcWpANROiYoDjyorFXi/lTZ49gHBayCiWiB
YxDR/Xn5pQDZ1lPLeXo5VGlEVqbSr2l56UiaK1Xeg3E6tVn9uqVh1sNtqkPFk1X61J+HbEEg+1Dq
OMIX1jqD3ChmCeD8m7iNXMjpDuGqrt+GOPEqVym1HdaVLi/Xk0KUXf7SFjlyLO3EfV/GPPz4lu8b
Vu9C7rYOflNR+Zm1hCW4Q3dWCgi958ekvWhApZootWX991jdf/+kj9QTltvwnyGhBH++Db485hmV
m9hVFMk1LKQllUZoirSRWXib+WUuLgtZ8IKstosuwtBAvka96dvrIp72NQpvU0q8Rst2koIYB4pK
FTyaCUtmNTn4cl0rEW3au2zbOlcIXmd4mSKzhtgZj2V6I/ew8gZ1R4bqPiXopJ23qkE4sXXZlsht
aOBbYw2D7lmdwtvG1NaR0aCjq+3egJ0y117kZ/uiBn8vxTujQ8DPlFPM6UNM4F1ek/+U1dehmN4J
i+Svu6UY5iiR4Yz5tC5JduDUbsOkdZQ8W4cicpDIRydPoJ7ihQOsb191qJmvCy31lGY6Mdkuq8R/
/7QpQ3++9UaGHa1WufUDCuWQ2x3kJ84Ox0dgU6u/F/e/7CvyIJKrnPcprPAV9GdhfGpdOmCOLbun
5f35e4iDImw3i7qEOnapSpjrcI1am5NfHa+SneA1Lo58fGd7Igp+Cu6pevPX4x9DA4PBp64tPZKD
r4Vkx7EZloNRYYiOGt22dPV97U2Vnr//Rk6MYxx8InmiZOagc/gppwttCm2FxFjMWisaJ5vvR8Kd
fOSdWNqAqqJZtFQPrwlVP1MRsn0XD7c7BqKdkfKT4xIhztqum/aJwI0zNZA9s2rcunkrEJ8TiE55
ZhHdPwXak0KpQlYH9vHmvlGfMhK5evrzQHQdkarevHgFi9apkmzd1T6ZlHtJf0ni0s3GzA5Tah25
tpppBWYpZ4VqRWl3F0TXnabZPim9QTV7OYFo+XKM04qzwqrcTihcLRDdrvs1lwTB6ZozYmETgsaV
x9LNlVeVJT/BmoRsbyXhIJzNzK2iYFWNvidpLeGWt5HxqBgvnfA0GqiZb3tp2o4WdKsxtQNTwo1f
eyHifivv8U9WFwE1RBFluDLehumPxS8w0R/raC6OrUFqjOWJYrRGHOvNKnIZHJVR2m8MXMukxcq4
poPGKfi7qvW7D0KijecXFGH4PYK1lsPjiKUViSw2/+iGLK6HQs7wWRYbsYoJNv1Bfc4byuFiJOMv
iNoNIjkHS2VURm6AtjfwU6DBGrre+DJJlhQ/8v1iuE8NFsYxvCplBduYdF6bBcjKAqeRkJO0Ht2j
ZyIyySeiHTfxU1MMbqDdtHHrBWgoOtJEtEkH9SLYE97n2sKn0WBrDMjIlYIdrmzgKa0btPEuGIAj
xCtFbdYjdykf2WeMfrcLjde0eQQ4WtnzNLt49Z++f4WPTTkfXuDDj0XIBqmXpSxxG+1pyp9xzH3/
3z864Xwc4GDW7LpgUKyIAYzOBvahTyCpnfhKcRsnW5OYSAaSDmb/dnAXCDyowxMHmmM78Y/jH5zh
Z5UWlz8yvpVfEnAV9OguuxOVwQMh1l+z6sdBDvZDJk4AS8oZpA7ohIgNngnNhWXtiKVMCjIuhnYr
tTcq2zI4BOusvh8N31FZq618NeJENoRT9325rsPVCvgVMhCJg9xfM9eHc9zQD8NYNfykVHsTmks9
3GZxvM4y0hQxGWWlG5MHqe4KJsg2OnE/Dhghf+7Hh8EPbnpX6VKqWZACw1HetLNEInJ1kSqDE1TT
dZljy6BbNIp8IxlElrp2xTZ3RbT+HW7EQSq2ddRf9aSEicF8gWPE43fbBPnaeQeJsmptowq3eV47
WRW7wRjt6kHHnoIaldMOZrNVqxpO1g34lX6VG1Ugoj1jX4NtnMS1NQ5P7DvnshqdeNeOfUz0mOg9
krkCVvBghRukKiLkrEYcWngZM/wcdv9/Ixx+rkWcBCzgjKBAOCjTib9+ff/BHvteUDEiPyVpBD3c
wTWkEml3oc8GQS9AvJB/m+olO7vixIUc6R0o8odxDtXnihaaBVbcpRg8FzbOw2doK51qh5qT7fpN
yTnLrQj+oBkm5nTnyvP2vjsjivlkzMGx/QIoVhiX5LigNVzuyIcvpRPyhDAZuhgKadN99IybaBO1
VGf1E9u749f8YaTDzVesT2NYcmyadjAOijVrI/aVRUYpbepfZWZzAlYcc5M/NC/6Wev5NkvBT5+l
ILa/f8pHZyzaGIZhoXbUvnSUZb1pyrEpEgQH4CjNdbDXzhbJb72h8XvuX84PC3MzX1uvJwY2v85L
CFc4O2JSQe+rHEyVjUbOQxIyMDmAbF5+N5QLhRt2hBPuYKf/DQrcFe0FT2/rBOyeuG7qSsfGV0zT
XFwyJAEs3/CHp62WbFD1gdwtycKCrpBwoJEz4T/pFvCHei1Udwix7CS4JDvS06HdaRinJKOxtTJa
L/siH5jMGKOVbvNdlORQjIhlTim0lOeW1AnsUJodG0WEUw+SBD1X6O25q3dpI9qiXFI9aPa+n+77
YPIGefbmULUtBc+OHOwEYEh+GRDK0NKS/qFo+V07jPYwgF1t1yr5PlFSPcpycTX2xK6X+o7SBRzM
/SCYTo6fSJ0Wlo+yBuXtYkPeIiU1oheVVAQ2g+VKIoHewHRLI8uWRhTdLbRTXbMLo7oc/Z2R+TtV
hJeox+dVKtyPRXChkNNrCTjjVf+3SHkpTuQVcRrrOKivfcgPSl3pG0lK9qZZb8NpQiMD9mOOjGet
yq9ysXptaZXQPWjvyAN8mwfrN+b6rR9zyWnV7f1mdFQZlUZglJeAvvHVpm9LSjB2QJc4ir3EvZPN
KxU/DLHw7ANBd8S/azg1waTSwiFtgL/djxUwP922sJzF8z4fCZf+peEVFObZnkz203xoo9TBcQDW
I+xb3INGW3hBnHCnW4/dPb5tTKV1ZCvKVSBdDmECnaTemhbdhazDVcqBr5y3BoZuySgvQjneB+ZD
kBCEqlCpJ8NCLp3FtR9q91MFFiB8ifrcHggf7yTlKsG2XWitB1TcVpMrq0T3IL3p3bAdOoAOxYAO
N7bD0iLIUOXMHhI/ol8JwJEIY1VJxat99sK9bzhJqN2UebeaC+u6yMzXjI1jDTfaks6CCLBZxFYq
UbyipH42vtU6uLMGXEmwatvfakyXZkh/RrC3bF2JLzJeP9Qbg3UlqvG5Lze8QKZ5E8TiOsrRU85S
diZL81qv8LiNZ2oB9T6q3EQUfsltuus1fxUvN63Ni42ezRdZ1581kk6CZ2rLEHyymYS9ZaVWxaea
hOJO/z1n1NXa3cDGu+1uJmnvY7aU+1uRd7mdBjfnQBNBZmlY23EKrktZ36YcKYLZcPvwTqluyBzf
KCZIiP4HcScQmALPDM8Ss1yXFdIiCpFJ/WRQguvHeDvGllNpBNTnXp9Lbk4ECWyRZNyPeeWkpHk3
+B+trF3jS7DzCVBpPThRRGZ6aa5kGZlS3TtCItj6/BqzRgXGg2qcG9k+xrgZkl1J4vg2CeNzWRcc
eZQ5+nBr+coMi3pGZOzKwbDBmrk6f6bklhMaFwi9XZD9m6C+LUZ/H86V59fNyoCOU0j3c7QZMQFX
5Nv08YuEFToC86Bgd+b0QAC7b9ToRcgymyc3Nkz0YpJd6zdKWFwLKYknye+ZgkhOWk9ILa5sDLfU
rZu2rdwANYk5mV7fPrdy5QXkxFdvaZxSnyHcsGOSU6474xnvdDa/sFXy9q2/ydCiEwc5yHbAFWYJ
Obz+izGvB+Ouri+CQKNKynRqPIhGCdwJeso0Uhz1XdBkBDY7ojQ7It3Buuegl70MCkr+vrcDzCYC
0fAFuGCx48t9FPN9ORDAKt2IxY9SPoO5Ru5BxLdrbuX2iT4BuPnenqaHZLqdwxfEmJSzf7Dztgek
o1EarGZW1bi/63kDZWUtG9ANYp7+kzbRDiP5YPYTN9M2IyZXUbuUdP6Oyu6UfXnrDzcBkbQNfoO8
uUxqsq/LcqWLP4Qw21dzREZsvkW2nmOat8yrUIF0lCoYU3nR5xdfKB5qsbQtxDlGgRm7jfZzAIDf
CC8bAYE071xX/G7EYOXLvAMaQa2Gch9Gt0PMbo7NImLuJznCJ1bOCP5q21RfYcCErX9GzDBBr8mJ
HdiBo/J9k65QSsTFxYaVfs/Bvqe2kmhGHZvSqO4RqGResgvWS1pLcXnS3HhkV/lprIOdT0tPvO4y
xuK4q78TH003fNSqdfej9UhOXzfmClbfqTr1ka0dSzzNLDok5IcbB5vZJJbFWIsG3s4UFlVfOHoI
gk+5C6XkxHnr2AV+GMk8KDpVczVCNGAkPdnNy8ev4LS/P7F3OlJtomtPwV0E0mlZ5sETCyZB1sJh
SpCHQNhTNtbFy+wUd93V6VzDo2+HTE+JTbFhwmU/2KcFOrgwM49SlzAHt99WDo1AT1tLXn1+6ikd
Ke0rH4c62JLF4VjGfclQFLjssQBpEd2UguqmCeuVcGITfqxXQm0cZyZOH9Tlhw3OSIcWpikGFQ8P
HdiSHNRuuhdMbmxm2PL6XvrXh/aPnC//2zwtksSn9H/+6//+lbv5xdOyrZ/zj76V93/8L9+KjgGF
T33pHEusdJhg/2NbUdV/ixqecYPTsfXZtaJY/+YlU3EH03bm315o3X9cK7LGv4VrmBIrxhaDosI/
SkWFrP7pALA41xdNHrL55f9QdywHlA8HAB3cYipmYeHldQ6UcCoQOw7lDC7MUCcqnenkNXUQ7nw9
Cojz9MV6PRtExyVRMK7VKqen2staf1/0SODJ96n6m8kaB7WHdRAoGPCkBooTsff7qc+6myAxSq8r
2uRyAGG09UtrWmnSPF9MeOiws3ZafZU2RvJ7GsXwlfjqfoUmJViNpGwDCxDM3ZJ4slb5Gje5mgDI
9nOQOzX50Nk8MG03eeb6tIZ/ZHOonJtVCJs0b9MXCEjD1dxxZ6H6zZFbTUp1O7S6v9ZCY4CnKfQ3
vew3q0pMxTshby13loCS7mG1jb8DKZTAebYaVv8wFSvtPCgFxbgw9HLuVuBGwoVZpSBitPoyfI5D
nd4LdIX5Js1nwFZmoiEGBrkjj2iu1IZav5alsPkmWmYL8lTIMjvJ5VR4DNhS+OAqMjH2rNif69Vk
zpHwJM5QNwhxzXQUSyGP88FHZpmtArZxz40u9/1KoH+8EDeEGg6S2FpGtCZn2a/Iph782iOPLP0d
EHY02Koo1YCqye8T76oqkfXQESIxpis/t2rDeagHpzi8qU0ZAoeaQwq3bORDlotUa+KMHS9hT8mD
YeRUmdTQVCtab+GQmZQ0lRIrXVxmyGK7LK5pPKt92boieZpg7uuwNi5qWRzSTdhnPRAyrW9of3e5
KLxNZGMTNd2gzpIq4AltUBjrbhpbcw1mQ+131ZAH2iqXtGS+Uqw6IS1TNc3pPC4j+hw3UGIDraS8
LNEqpCo2AhilwABezm40rVBKXhI/E2GqjH0C39SqyLu6CNpGiGCYxqXcOiOYjM6Ncz8aGc3k5NIM
Ru6XdiRnEjvusqrnZ0GfLAEuWTM0AJtVyISPeZ7q5ivUNkUGyTJFiMacyqB/+NOHe2QujUmYIBrx
ZZyCajlDaAgisMmGH4hS684ztVAo12R+gWnNRkkEeqvPQV2eNW0xxVejzzlnPYW9VT9CF+t6Lypr
S7wjYtigkKjkcdO/zWafpm7f6qXanqt6ko6t3eoSJ0y7qMMqptXp96LxMs5BVe/mXCJAyNbrofMv
M60LtDPZH/PxVhPqWijdLpOU8XqS2JK+ALxvkWADbI27F6EM5GLTVr6q7qV+vGgHKGN1P7daQp8x
yKvXXKtVSvhqLsbTJq9Rjz7geVPTy9Sqx+bZ181etuWBSlYNq/imG3qTjS2lp0G/XzCRw72QCX11
M6VZqex7Qu3Jh4cIAWC4KQLwik7fJ10ArzBh+foFwJiUSmhckmD+6CG4FHt4NrIOmFGtOpB4Q+23
9ybvEW+FbPbVAkhB9BM4QgxYhdT12QIS64ehUT9DnStlnDxNIakXEM7EKNzHemO14UUOb7KDamsI
3G7BBb6jTeJ1BSZPyFfAUONB85qkKNH+cg5oZBAgWpwOhJGGQHGQj7TlYIpOy2mX7m2tgOjS3CKb
KL1wBYHyFJUwj2z8vSIN3OLXECW9AjQhsXLdTYROh4QLO6Z7FYKsEt+m0erEO1FLhsJwSAKNpY0i
8+1wUuebDmkfVZRlkblkCmDjopKHWENrPjHJQ5nNNKHn66E9z58ZaZ5vo0owo0vdUENp1waCThuu
6fPSHO0SHwbX3ahdAs5MGMVyEi6Tzmw7RxYjest2TlylV7U9dDOmjjpZ4SwWYPglqVE+BpVKyqRd
Z23jgMaRtglQmkh0oTOYQWIDZRx5vnohgwcax6Cmwx2EjYrqhpPhKqElQ2c0GBMPGvWYUP6Uq1B/
LfpswNpICEoccHJN6nzvS2Ixw2DWBWYtVKcBFR7CdX3m5SRIEjOkrmS1/aXYFEb0OEsik/fUNJLj
C+a4NQTFSuxymLRgW5dlPG6TWU/0vZpn8NeUPp+Fe7kZ9WKXV1ZE8qHcKp18NsSzgHKWHQD81aYh
IOY8rKZ4YsmsDeNHOsgWxF5D0G6KtINVFIxGMnkYIVrzIfPFcv6hC1U23lSqSrNtgIw3bQeLAthN
a/p9sp0FfdTZDKqdsqlywlHcrKvF+KEXtXJ8K2M9pjStJKNungdSQM2JFyvpNxII7N4Tu1mApxt3
/rIaJqMF1IwZk7NFD+wrpQfVJspvRe1ntrIta/KmUAhevSwiUaBNa3UyobpFX2uPvNdBvRfDWMx3
6oDZlU6NFNUU2sj6u8TUIUhbNUNn9QS6NiA/T48jubEF/Lzzjp9tiJu5j6ToTCOJVt82qIKFnRjn
pQwPTxUmTrJDWaJYUDo2u3qulD1yWTOr1gGd8svYDIM3ZhiBo6bArDtUBYf0AUyv286j/8bBs+e9
jxbtXC5r68YP4er1OVPvEJrixgfvfB+BLNyqapAprjTKxbkUM4GctWW6ID4xbXiNPFG9EVOLw38w
QJIj9FXZInESruNx+RJyIUTWqcfpvRJMLe/urAbbOQj9m7Gqc1iTs4QgdahAJ6lpxhkOblS9t6qM
GyVW1LSjZsyf9ULK5LXRzoUzpvJA46YB9ZgXMpilegAjEMuLnJFg6NIWhJYKkS6HNeupYUSZnYKO
lJ2qlFUvHbP2LjYac1vDHKZ5LKQ73sQiAB1Rabd5DXR6p/Y6DhcRwKK1gY89iWtwcOlZVlXjnTmx
a92metgubO0SvF1qJGbO3UAtltYF8Fm/jsVzthTUIvK4Vh6FQEWyZYy9L7kl04L6EJm4s+9zNZPD
VTAV029zkpRtmfOFuuPYSze8TRkM11iILtR89reN2ALe7iP9yTKFdidrsnhBvPL4osnddFWr2HnT
bIzPNaX3nRZBN1y+ud/2fS+IHgAyFbUrFxOpcX8xCvXI5NbElDsrQdvFRpFv5FidrtnEyRcIe/QN
EyHlsWRMN6JQ6K3XZTquvigLNsw/4aPBQ1nrxjCuS00iWF0bcDWobb9O5qlcNSlF3hay+IVaWqAV
ddu3BDTiuhDvRSEjgJAftJFyVABKBHPNVqZcvinbNN7VUWVemYHlPyhWF++VhqPw2AR166imUa39
qdKu83IehBut5n9dVlKfVYNasdo+FmEY9D+ERETZ0AUpTTRrUgZ2KIUlJNez0UiCk5p18DspTD7x
VGzf+/GEoBWbWAdR2U1DxfMk2+XXpKsXeJa6lQ6p/LZhFb6b9Fn8NYxxJbpzrIWrTuyh8xfLt9dn
Mo9aVa8Llr/10FPXyUwq0w0r176Ua0W4axUlMKnbqMnGjIXcFSjReUVYSSs9wwJoC0nTunKsif+P
tPPakRzJtuwXEaAWr07hIjzCPbR4MYTIoNZG+fV3eTcGUxnZ6LyDeapGdVbSSRrNztlni6geCk7d
cQHi6WU7XRdD421nW5/fjFKxt3198V9X8qQMBfLkR1wo58FX244xsTa4721Z9huRu86RGCo4xUb6
qevYfuOFhvPNumDwqWE8RxGT+LJT7BUhxVTdtiXye22BamoU3k2KqeFWB4rHNrf8pSTVV1vHznaa
1TmgjsleYlPD4SLVwHqIDMXAUIpvx1Cs66JVlrBrzEtcc40LC1uvEnR6kZ210ZiiMh2UUI5qE8ll
WEK9zD7SNp9PK1FaGgWFBwsVA+CLa/u4H8CYthQnkDz02tuZY6UGBeb+jH+nB3MuH6m2y3PeqMVT
pyjOnuQDzGZlzVGmLHFgoRlcAKTrLnu3PWgiXlnf5zlu+q0Uh3ZBLzddVkCv578sxXvDx9hR8BzI
lG03S8av5jwzFZDVplhGYzNZ3Zst5N5yEr/Dnxg4n8myLewhKo3lUR/GoO3H3ZhNT23nIXHWSuGP
s7BfnInsNK2o4G1UXX+vsBG9FQqonFeLR6VrCvyliHwgS8h40FN+0Zo0zrnkTN/lEEvvBmvNd/WQ
KI/CNVBBWStcPWLE2TFr5Ugv7R0718y2BcZrIXKrV61fHzAhu++1nLTVWPMC06wjt7pUJtl8o1Ri
P605oLzCRNtIvyguDkLRP414fJpUmilb3kN/uZO189JT8YSykOxBLzF/gddXpj923P9kkL9Qqv0d
OQE+cRJvtat9VIl328HS2rhaSkhKEtSxec5Q/Vnrr6ZRzpnm3SQrira+CtgKg478EVIErO8sG/zc
fGdChRC89vFnPMBXfizNjyxZNlgZ39HgY5b8vHrOi1NNH1mvPuLh+sbHF7VJ4YuOzVPXNnV8u1TX
k5heQIZOaZ3ezV3zQukYmq0KnYtpgbOoG1fcFOLYYSyqWO89212sE8+sBrp3I/tXze2uGuXbY94x
F+cYcCdpviGGBQUld0Tm766Dz9MSVuE5B0V85um2rfADtWrcNxXMs5aWYYJxT2V1Q9GGE29MXJ87
BJpKmKNSvq4qDC/LGd7yQolkL5j5VXHIF3u19MpjXqZn9NzvldPDTzCftAvCG/fl2Su868zQI4Xe
KB7y97Q2WrjbdbG1zLTwdW88OIly7uzubnCXA7s6+zim+pAVaPpJTylKfa9K7eRq8VNbL69dNoBl
y/aYDY2PWcST25k37WonV2iJp82A5od6s3i3hfoOG2PTd97LlOfhwJ5leWweeE6no+0P0KJF1kEo
YLERdTQWD2lTIwHa9k1PmAlR8cMr2qBKMzZNK+lRzupcRKXubNZ1u0CtIIdhqgwSCF5yI+e5grwn
tQ5KQLphQUTZ4h5EZwZSdb4Mo7+ofmkLsXIllDiXu6QXPK17ASlDVJDRqHhi771Uaf5MX2E0Y9vv
uOgGE3hGndZBnZAArNS+XOW579Ej1edioXSDPZYvXQlh7ruiBgGqOY5dTDeqHJpRQ3NbBJ1xP7W8
SePcU3/k7cfcRn3zMEJxVfbumN8bjn5kKwhW/ZfUk3tN7ZihsYgTpIwl5U/e1qFQcExuv1PYWmmG
7aMm5+q6dsdA5AgdV/lkQGnFrRPBV6OkYZObwidQpg+Q7La4XPIiMJJf4IR7jdwrWX036btpGUM5
e1i5DhsCvHYDlvAzLetIekTjPeaYdvKSTssaH5yJhJApIYpYybJNreC12tZ0DYs/FulGMyHX4xaO
d+caqcNBG7vIWSuCWrJQZF7BYOnRkU3IKNZMvC+vjBfyeuPtuH5Z60eZM2S1rebO7sX0aHNon+im
w1i7zoptPAp7s2RUui66g42h5XyBS5MdU+oXkpqfcxFZRnOnTTDyBw/7Uv2g542vyzGs7a+4+tak
jCjMgzbBr10dZ58xdD7vNVzO7XnZmcN5GfHzZ9yZQgOhfwo0Zln5UtwtcRxq7rjL+1Fj5pteXei4
8dDv8wspD17Rsk5JqOcICi6zy0HbzGwldVphWJpjS1vrOGT3TFBJluucrVozlPcW87u5xGwgWlM5
+FWjvht7OxSN1jA6Gmjnl0eZcPby1aRw92g82R6UYGH3MPV+X0rK4niQ3yBMGH/CpMC9WUleymn8
WFr8uJLmJBMvHPqrYh02lGO4hWpRYhhPRgUB0fjGph3rPMcOMLm4s9Uy0Ij/SFWbmJf2oaRV8Ve9
Vjd5a1yKjc9WuR1AMAqTvINMY5zctpGomQgkCzLb2SBLXW8ObLFbfvKGufFthqp+LmBVMX5ULtkz
DOmG0dfLFW2IHolU0LaQ+iIHUryHs9o4froOviLl3nBjSi172ApGKPVUvM8lavBOjS6RIOAliT9M
FpLYdFd603U2u1Fd2ydSfZxNLnXfqS/JsePR5S3iWXrohH2g6o88e2XwneyQ69+4GSch55GBDnXm
JFqIhwRl9Tw82i5aTadZExID6NrVOiL9pNjglBXpVhHZ9SuBCScPkus4c0+KeeWm8rpTZMDgMFDW
9khWVTgsLNSlx3++aHjjglmaqo1R0rpPXnGf6ANTzSacJhGqxQSDtqKI96SvytCQl4ObcOLceGiK
kpm0jSG4d84qCjebkKqMed7ofZqS0Ed5csdLDNBhIsWg8Cpw12I7lYialMOEhHJOnnKVx2FQ0hof
tnvbNje0uAlewpk9hoPxa7G2luqAG9yPsXFcebBGo21XpAWde3/J5qFVKoebvmJI55y77KYjOhl9
X8xMsnezjU3tIUkOdUGym/Gurz/H6VFbMPcv6kM+vvQeRNwuBMcJFfvY9xehQr2x+DqNOKeqisMV
ArDN47NU3Y/p1lxFvW34wmtX/io7c5c41REk/6jZ8kod5sPUpYeeRdDo3lFA2Rj488Q63afL8Kwk
VCB9emi6ipQehHlxE0onCyf+E6Pc4u0fWKt7rULuzzoSLBtnm3jQ9RL0dBl7AebZcZsfu0q/arTq
3s6TDzC3c7mYgTOuSE69jBc5Nh9j4ZzTbnnC/a/kWbAp9cnzyvGRluAbmt1Hqksi2LBG6RzvvPap
GtxnqBQZxgnObTfrD1k6XyUW/+WUjAnpOjFlg5GvsGQKvoonB5wGgfkO8eHE47lHEsj4Wz8Qr3Kt
luJ7UDxkNtbM7Utfqq/e4l6VXveLvA4oD0tnbRIaKE9vb0dbeajr4dr26rO66CfFHLZTI4+4p992
tGKl8CD6MOGz8l0uhn05eZhdqkGtc1rM4/zMFPutgfBgUyqCITwPqnKfWQIh6GptBil9IV0sGzpI
S1N8XryPTKS+QsxRZr9QskSSTARRQLiRJhIAbbhKS8hIhMI0dRr0+lBsBHj6JvfWxOeiO4vVo0+N
37nYp6r3mKxH2Wg+9EZyH1sfjekCFNt7OYxEtxnXAFAUMVN6dlJ4DKZ6v1jak+FMaehkiZ+78bvL
G9VbDHU641hC9vOwfaDVvmkGi5quoJxo0Zk4c74pNKsk9Qm6eelktPMrGdCFEuptekB8/Eir1UNd
3UobWnpz5dGy05tVcbNX3A47ff0UL1AIh8NsgMxaCULRwrnOype14hRdiNsyCz6lnhPXhGxqlc/V
rHCKzPNzIYwPL16uslS7S3Edd4b+HhP2nbJKXPMwQiIu5dHMyvoag39M4mP7HZj0paxNLMj0l3gW
p2mA0tix43jCfMQ84VPOw01JVh3eYaEkXShbu+ulxsPIM48kYtzw5LdaT1KSN3OqwEJiwGDTqTSq
d0oJpd+0/fqq8J7U0tiS3naelCEasvo4j902GUibal5mDtZGN3bkB9x6Wo7PRpfsRcosSx8HjFzi
0+gh4Mk97E7aet7ri6zAxSr7bEgT60816R7NRntPx/ZEoMapT7TjqpGaUPUBzwVF2xfBVMEAXaWq
w8beFTFTqDm5nYyZ2J3sdVKtG6t417uZDLdpm08LaX19IBKdYsHaWGmFKT3Hennt2A+ci4ExNddO
W4YGRotqb27rJD9W06lM2rOEcAVWuM1JG8uV0bfmy2Co9S0LqkBOnojT3MbuZw1Rw2pUKLfmTZ3J
6xQOTUVL0he2z+AnnJ3ltJjx1eTgjL8afOaDs6ttKBnggVfQQfGvK8hQWQI8V07dMB3S3qJmnzEn
VnygwU9r+VDb9eS5/f2iiAdaaH9V2xPdNeCYF8zqAvwJyI1OCXcbnwPTh8PxOFjyRsECXy2GsKzU
h3VN92U8f5fOwVFEWMssJCRhZ0vnQBiQvwzMorL2sXSh45SANP6sV78K3MatsX72BpOTZDxkmHgU
eR2uMj+kk/GNbGtrcLTo7b6FpdenTNVstouhT8JqQo4yVhF+j8Ql7s2OOEh4ljMBXpXRUXdQUzti
604NLJn+SIpzMCF4gNFEeztDVSuaX8xtAtxqD4Mtcf1Hv9A1wdIV4UIMQk1LnzreJp+Kk6YXuI43
m1ErKFqPTdZFxZAhxpKbabGjrJPXSZbtLlF5PeTGVROBsy5f0jD3F9RTq16c7CUhu5Gp4xZA1u/V
m7LB5b6iijNgh0G08Z69ZCtQPhfoYXRIYjW78sKSH9OEmnI85CvVt0vW3LpxsvZ25ojQ8HxLTMQe
hRflFvwcSHWvEMRDMXDjiMPpLjWkMqqoboSGdttJws4L50TbDPxude0Qk6XbsS2uAFlO9mhdj1zF
awSoy7hRIAuJvD20JnLQbArjQdlOixfWBtKPkQKrbpmhaptkAb9dab5lbkZ6nI4Q1Ac9dNTvIVX9
mras6i3fyIA9CfpQZb3z0OamHeROj6EoYr4BqijLZl+bZNPfZrAAx68kfwNxpEA+a07pD+YpcXb0
OvSK+wYgdjF33XCsqQQxZclcCDBeExRTHSQNYRWQ0+TikTwQtCSwaE18roetElNppJmfLfsSBp5h
EpIyfadKwRiG3GdHD7WGcp1VPsJ8VXPgX1dBczszGXhu2/e8+9WCfsYte5wqcCd6qD30z54bSCZQ
FSSf1rxadSOoEGHHPYcsR40ef8Tem5p/eta3Ym0ztn4HsMfsleu0yHZuubeqUJMGuz3RV01Tn3uM
6KT7K18UOJ0aIXg7AJMjE8Or1SvDRkUHNKdnU3wKu4jcJgny2D0Kbz5CEvJbkmp8E/QfuAs+2fKC
g1dYp80ee2lma1DEGEitnzpzqW5e2DIubbUbtMQmtOlj3wPHq2Fa9uFEkdDFIpQIoywdcLP0Nqs9
Xw3eczcyTIdI4EyEdzDnIC7DKYNlydlQLJ7jcKU7tyDCZfMu9GJfzNOOScEmr0k9sdtTwt/W5TY8
u4RwT3FoNMj+lXqVQ0Gu1Dwi3/lQJ9YG8dkhz7TNhD2EQpfQakxM0T46uhkkkqoKMRbV6cEyxD5D
ll2kejiIMVRW5wapUdgs5WHRiGCXWYRQdiudCwEiGP5121exLYLLN61Vz5mtH0vrLaEn6HqdHeE0
kFrDkLlthitnAXRVcz5rDFHOWe48EZgqNiWoVQUp6opx7WupYFZVt/HrbNYPxdJBIRj7d8NG/FbU
hOyk7dph0OjsXJKVx1Y/mKl1xM3LDFwxFORA9gWfLERftETe1tL0+zKFKLQa/d1cFN3Rruo0mlPQ
yCXDz7bzaHSsTn3XrCnQ3PIq1lcCaKZlCJsVOsGa59f66ryzg/jl2BxwIeCwcRfsAMZmDWpYGGej
JW0qTQY3NCavojrEl7vS6OIplmCHGiLTDzgi3o92fE1MxptX8cENHakVhr5Y5ERrHDj6wKS41lJY
lNPYP4ipTxzCPYqkvZl1kxCj0SiJmNNqQi78VjEbtvJmNe5LokkeV7W2f8342LcEwcCZd69L3d0A
3L6PDGo6x642CksqpnxvG3bXNV/3ICtPHhyW3ZR7314JtBm3bF1mMFVA066h3apze6nIXzt6xHIW
twmBYxk0hkW1bycdCCGZD+batUBHNp6jGH4r6l1iOIdqGg+pizC3T2UkDIJZGQPeZLET9u76oKXL
vT1h6TcUn0ljfnoNGobBi4iLOKVtcjS6C5Y8fsFOnSFux+V4veREAK1KH9aDkt+ptAS5W0erZkYN
4UZMnOkc4wAOTBTrH0TpXl7gPjOnl7nIn5v+FQ7KScj4OA3tVd7pDJPnK9hxn/Ha3DLAu0CWypMG
0i884vIS8lHmxHrQ4lH1iZ6z6DdREddN0MfQu+MkmuzlmWxqsHxnfi4tSQpYv+sIkXEgwcMZgiox
7kwbBQrxSks5nib2BuJF4e7CxXONZ7DROKjK9tluqoyBziWW0h4B7hQLH6Cx42sTZOGoUD42SjVy
PNlT4LFMLC9R0Go3QcL/0yKQs2HaTgnEjr6FuDrKndIuB6bReOiZ7L8EmmoGWOqLLrJwSJM72yxD
Ukr9rEi33mhEq+TXFt9SoapTqLb4V7pstkxUuUuX7co7KUYZrfPoJ6IIDGu41lrzDOHAT6fkaqnT
XacDjusm8tDEZzMME4a9gjrc6jCUKPJbrdd2WYKQXMmZgOOkMH6siKy6pWHmtuLykM5w9GPO6ETD
0N2+ZBfHb+Nq7Uj82XtlctTV6hXk9AYXSr9qQQo7RklDBt5qnWAeXhr19SBrw8e/6dawK3YjO0JF
vBUDVjxAVw5NlZMp+zR+4GGFiaaeFrIerDK/0oiE2mJu9Q0GDQqkyC/bZb6X5qFdjLfk2M37BP+u
ilP9bsr7iEPpDRjk4OkNohzPfYCACHkmtx7VpGUoWSPdQf4xOYafVIz2FV2JslgfHmw9F2hgrR6j
Y924ScHEwrXRrNtYLa3XNUOgymDvMnnxXQnPtu2y4wJlftksjbyl+TqJtZ7epEy9s9I52YOS6XBj
s6IG7523zNiJmlwMTvpVBooAhhsN7aIP5oGNS/bRC8ZkKSJfVb8hiO1o4xUJ8GOsMwlz7kD8qjEZ
wagSJR1PRRpDhS3mG7PtkZ04E1W3qb9MzKaDccWQa/G6IwyM4kmvR3tTxCQC0XiWxoYWyJyijG10
8qWUJGIKdRQ4Dyzz2anT+DB7c404ohPHrLOHnWsAhhUzW4pQ7kqm50EqjW67tNNjW2VF6dsGYKqo
BCMBm9ZQE2yAxlQOKBWSz8my5l1clM+lLgRRGdMYTGNHLRibp9UQ41Zfh35LYBz6pbi4j6Wo6dwh
updLUu57ITRflkTdoqOH+xVrzbtjLNrBcsXy7lkEKQ7zBM8pLn8Neln7pic+DLvrtuUEAb6DEntu
CwJLFGP41nJIKKuHhtGqGiyvvN65WnQFepoxqY/1Urt4qdvfi6TqlCzKYLSM8hla1nLLTxbgE2l8
0swc80O9N+DfdG9MruBnxAOnOtByTSzroB7qvgP/Q3/N7NOEnZj2hX7dZkZ7gk5MVW+lDjo8/LaR
krsAVpnuBQlFWoTk8NsSosGDA361LYYvssONNiqc9rGhkbNInT6rDuyhANcON6gFPY+MLcYXSrmU
QIhGvHcgGV07jXFWbar5dllpplTXuXNHqtfRna4Ya3URMeB0uq59XK38iHsQzo5VbDZ3VJBDqLQw
itJyuGfebwWDTjRZrq7JtsgunY+ydCAtWvkYW4l9s1qs9tkteCXYB0a2jdJdtJdKy0leGy9xjoq0
S2LB1jbSYl0/TKszqJHSDsQMz70BMZI5zIYeygjW1qtPa22QuiRtWb42TnyvIGyk9MmHdmt1tsc3
VT8zp1GiQhYY37dmFSr6ZN5kzVqEs9qtON5a7mZIqbpb6Qk/nrA063KHCGpXgC+6M6c2xwWvz4I3
kpIYfliGym13yMLWW2oIwrIJvh/zK0vOCwb6WbHgA51WxiMYYjVjjdnmdcX+aLaORgJOXHZAh4Tg
0aUgH9apwsYiwxmAWWSYiBTRhJXmFs2yOzkLQUQIei/VsN235hfxfYt2bRbt0l63q2VCVKVEU556
ODbZ47LyZw6qnsNj3YxjwtfpGgkjfIbUE4VxmUo9v7UzNfF27ugljHEVBlQ13ZucjRN8q1mGnbrk
5skhZItQX8PIhwi6x+DemGWup/dFWU8lXeB4yQIGXGODaOtuOVQ1RN4trE8oHrmpAhJgPQmKWrrr
cy9lrxHgTIroATpI00WVWlVLqKJUO9YIdA+FbqgK9j1T91FcwsMzL/1uBDtbVLuZfkdsQ3cCuDDx
0LOVbV4T5IgxQ3zde3ZB7ZAg0rAtaq0+W+m3EjRhVdyp9ypsrk1BaF61UTs1fYtlld9Sn1QHxyyx
dJOcP6KyrG3Rm/k2wzA0WkzEP3NhKSGR28AlCzHH9AN5a0ZVWWcXHLGNFCMmPqxYqZly+nDN9fSj
7q7g5eYQU3F1FQyBwmHV1ZZ+xkOBcVmpoymRRv7tJLOByNE1AjuGrstJNGKlarjLr2HWcHkdKynv
JOXordvjBYGHA6JRF4iRhNeGxl6ptedcrZK9ZiDh6ljJeYiKmrD01Y2zay0f5wDmlwk8jUNs2JmM
2sHPZCEC6i5H3RgFLV1Gb/Y4ZIIBNqxUSobK3pQ5vZ2DNgQHguQiJ0pz6GnN11ITNFg6ufkgGrs4
r1n1qXepFVrkbJIkynkNQziJTJWTx64mF1VO2jFM7Iq70dEYZnXTYY4xlILvuwZmUrQMGacPzwbM
sWxigkf2QD9uKGMSYWg3pYnUKFZ081RWnb5p2ER3aoIaWbjrGCHlZUyf2q+x4a2hW0qAWbamgJET
R7QXl+fZIJvcZV+/Yky2umHSQa3qKvspb2bDh+OTvhRe0wXWUD0MNAwbS1D7pzY/bhzbL6xS+gel
ARh2pXioky4npdWRAHodnylM7CmLADbLXbIAcTYaZvyNkwYV5fOoZgdTazNmP/U67NC93MK0JWx3
UT3tW6wSixrg2MaA0NnNwqIzt5r9isFot8kF1GgIBOJZlkp6z2LcWsvl6JNoTqukwGWo9t4ncyGj
m1NEq9OFMPG8iNqyGSkQyO8pcd9aBU1+a5iVbw9U6rT73KjFG49l4oYcw7DPEjPb93O6vohCx0Bk
gszytFiYZPaJZWxztoTAyEHUVnnrLvmT21LaNNryOLhTfKvUKaG+MPazMCcZ+cIqItz3aF+Ss8e6
RfCnixdRDTgztdor8b2PJjIxv+oMsFn4ATJrvjrGHv6EpCWsZ/N2Lstp31eJ+WFrWrfrRel+OlCC
U5BLciKV2cFxPhm/VYj6hAX0TDcJH1V9PIibU+4yyi31AdLC2s3rORPARt0krO0q7G8n6zT8h1Sb
KfuAmYqRm09xIcu9EdsEAhgjnH91UJ1bmH3pF1yp95L2iubfTeQ3UdjT9ZKSiymcdIh6eIIbqzDv
FaWj+4Jf3GRR3cNtg2RdkpJ8saonh33UnvTEaoJaWwEENSghgWJbTNcLT+WGB01aYdvnbrFTVLI5
Gw7epySOx3g/xRPLMrPj5gW4qtppbo6TwVKd3cX+mslMBTIZzbNY8G7oav291IRLpwDH0x9imyhn
Zl9uQgBlyiR4RbJwlckVoWulu9j6MVXYIobHCdpJVH3vXvJON25VDvjAGQwM2nOzjjy/WN7Vumo9
r+vs0D1pPWjUqgwfUmrqXkEIepTm1N6amiwiAwu5rdHDB1j0ojnYqtA2WpfNCAf5hoWCFLUpLEgF
rvKlzHLyifUpfEc0J21dZsSb5rVUGaGQauuFRSFVckszctsGDcMnOK0a3XT1OdLqb+D6ndZBaKFO
EX8wHHyrSK+tcNnA/1OrYMazTV1bA6xtYd+0jbsGS1ZSwiWJvUOt/JCk7gEr2v4hJ4A6zGpCq6e1
W6Jhwb44g7T/vC4CxKuv5m9RVQy38Z0JimWSGbisZ/lWf0GAF/VjkCzfplQGmsPp26T93HWu8c4p
YZ3psPUItdl81CTB5bCDqp1oIbASzp1XOOkYZnGApUQv1rou5BQV7EEDXTU0ylinRqdojpcSmlDo
sB5T8jwHioG21LW96EcivYuOyUdKos9jVl1wlMlO+3CIMR2ZXP2AYNVjjtgaMPvrJZwhVL8sjsuf
Q+FCTWcIhcFGCrS3y5XOvlaoIqg1oKl8MWx4nmeZQ1jJgMmXHgLyktSMYOsSVhHfVm1/YoS3hBrG
I0SuFMl9sdpXdWMg3K+M2NziQErMdm2kd8OiMlY3BtufUGkcWqPPmR1wojhKI9k1dCwINe17KHIL
qYFlBHq9roGUAEjgNyLBJan5mMeBX2PWcbuZ3VplgLWo5Y2dgpNoQ3ftpkRU92QMnufFZYm3iQfN
oWmV7n7G+OkJEJvEFIpalKne5LfI77fWrGi029pkXPeN9+kOKidrltb7cozhHo+6/ssiAYa8Wnj5
ZBuL8trmo7pvlRYgdABC6Fv5TpwyXkRqh7PMfEz0+VFT0seUrNJXxWnFJ05PUFZLDRcN42IboBVz
s1vMjtaFfDmCT2ZAVp2G5DKPsfooHz1lP0/p8qAYdXcqnDGPHBH3tl8I/WFwRhnWnhZZs3htbOte
WbNvUDDuSJq3a+N+tj0HTTydQbPziBGqPtE2xFCqtGKFrFAnavpFf9vC/K97C5ScZvGDyZfx1teJ
9ujEdX4iTdtCxA8F023cOJSL6KJhiq3npu3FvmsVuulRJE8NNjeodqHBGEenyHJMBpmj7fD0gLm7
UaTT5rQ9UJQnxTPv9P7CxNfjfM8PogdfXDyW/uLt8MPT4v8ou3AjJyZH57H90GB6Hg6VTGFEMPj2
dg7Qep/AXfLHeEv+OkZWZKIlyWG46nfxxz/Ub+d/2+r8M4lI/9355c9L/3A5sp3SmOfaFEETcMWb
y8Xrw/o8xzz03bQl2t7vrnqSs31zswQxHkgIJo4UJdNVe/Xff8sPB9c/fwsCvH8K3IThjY6pOUWY
yi5YK3NTTBC0QGha4s1aeZOvZFDGHciVuu+dve5F/58/4Id0tJECv8TZLsPJ79mwo3YLuLG55H1e
4iGra4UV+d8v+Z8ev2egkDYNGxbhz4ykHN6U3mozwazy0KGHI9nk3yLOf+sb/8Mb/o9P9Z+X+KFg
rqSaNzZqofASltJvyy2WrH4XrmERevtCMobR/yIp/l28/O/36GHY59geiXB/WLsSZcFOEhuYL/K/
gtWrdZT/vbNTyxQbAHQ+4X9/iL9LmP+83g9hJIWCqQnHwiWadqS1EMOWLt4Kn//9Kj8Mwf68zA9N
9pwqlTMiFwzaUAYYxEXlLc4nN+Yexq998rZwteAjbMw798Y7/uXaf7nFn2EQy+LV9WLzaWDtcojf
18D2xd5bcEpVoypcroBk/25x/MMu+o87/pfU+h+K076l/2hmrgolOTL9itCTbyVsA82P/RVGL/Sp
IfhfmN3olw3v/3qA/evCrn7xVrbROZNB8uON9oSDx0rHroTZYIjlQrZGOSGe37HHj8gCD0onYP6m
fBDLfXJHlcpSFn/7cC5f+3/7ET/et6pKxbGTOGU3uHjTYlVh7S95afW+xmNqrwR/C/3S/twNMKW1
bIuMPFJcUf//vgF25MYnY8Ft18uGeXm+m66baN1xrAdOtaXb2ih/DTf682P9/Zo/toe1Jv0OjbsI
Mk1nhDgHiRoHgkwgCoS/LOI/H+jvl/ph9ttg6FDLCn8Nymi/vpu/IOYE2KfiOMR8+X9xb397nj+W
kZNKNc0KhQsq4cVbGb5r8Jd7+o+XwMHeIlvD0Pnn76+MUHelrgweXx+W9VXJdOtf4cXuPWPBNglh
F6O6/WvA6GXp/b40eZL/uOqPlwYhZiCzjSdpbufjJVF8ivTI/Gus0h+Kc021yPVFCm/ZjmNcpPX/
PJDVUs9TT3Bz4GKHCtFVF8tIHzmME+JZe/Vvu9zvNhF89j+u92OBlFUNONpzW9k+3bVvjL9xcJ8C
XGru/xY3/ee3RpYud8TRa2tkM/80xc3MVlM6ikR2c0Jo6f+ecHcMLl6ymn2lErOdRv9vTviX2/v9
kj/qmxT4C0uZGZXDWt6WKd4qpRfjyRT+ZU1e/p7fVsflOiaV0iUh5ZJe/vtrq6peocYXHmtyCkl5
DA1SO3wm7AEoLVOCv3wDf5xNPy73Y5+czcHBPHUQnA6Q4BJ1yJ8aOx3e/oe0M+1x21i+/iciwH15
K1LrzNgzHk/s5A0R27lcxF3cP/3z68n/uZZaghjn5iLBBQy41M3q6uqqU+d4ZfLt/soWLMl5cpyn
gx6nbGBVfoQLIPBQ7IFNeyFOXR0usR6LJyCxWGO2WFpPpjZxpOVwRzfH4mkKmbVuSgiNTiAnaeOA
dZjm36Co9r5Px9g83F/h+5GSv52tooyKrrXGRxTx5uzKTfLB6apU5E6Hwt3F+Sb9YW2owa+ZGFnn
YNVWYBjbLei3hVVfP0JY9rllKZIdmbNNc9ulynpwXzJv23tbLQCFQo4B1piK01Y7zGuEvA+/KCL4
98Eg68RfDXESYcq4WHRmuMdjXHAWA+PVe2UYHK6BNVHHR1fh+DgFxVrdLYr6XAcbsd6fRqXTOGrW
1IY1RrO997Xa5Fu4nGY/XLWcfHVJ4uo6lXrf3Z/WxN149l31FNhr3XG1izNp+8naK3Y1YjPqSkyp
OxDea3654XkPdnfBpW6Fg/OFSi41nXJqeBoLPa2Z+UOD3n2efjdZq8a2hou6ZUv7KvnRnHp2WkyY
M7fAy9fjTvvDOER+5Sevi45zlVFIuypdUHXY26dCwWfbzQwjTrbpd/a+DoaNiZZhFORf7m+l+Ouu
D+fPjyjdT0oEf0CS8xG7o/IhbKl9Rg1QoRyI0e6+JeNWqPM0/lFVbijLlj6a4hZNWrYxQdVk9Kn2
Hj1gCSv6ReTeXrW1I2YNJ1tRV63TUYrptOMBatodahvbbkCqL9Gnv1AyXIuap67Egd38DnlB6J8q
o9uMbQNcF6BlpwYp2N9+ogWJVie1vA8lw/u6rn9nBnqbVWglAZW1d5Njjm/ULtrHifGdhbB+a1uZ
XRZpr62a3vtenJ2NqLAjSFUSwnrmMNEDlA36Kx88+2Ey5oUig9g3+ROe25I8hnEjq9XMCo8Z4PdL
LX360I7KkkLZdeLk0RD5uSLJUVJITqAC4Ot5bfF51GJf1V+HsVrrUbOnfPdvTjjbpoECFDeXTH3b
Tg0QzdAWF375m7pGfW17GlbNWtmivwjncHDfOa9LCtg5syffwyVlSstmdAB74ZYHGaXg1zro18Z6
2jU9ZdLN/2hQuiCqeZ46w3zPaAxuw3hjpS91MK55ctNuoUmxZPDmB/y5o5aIqWcuOU2FBXmRAEV8
Tz9bm2pDay8wPkDElyFIRazWg2lXAvD/pi5QUN88+GeWpYsiSVSbewLLzlELvDHeKky3k60ufMPr
wp/0DaUAQ4nVHpwTWwrfj78pPxWfpz9B4e3qbaqj8Tb6UzBx+ZMO89gvP1IUBfizWmJQu3EcNfJi
Aw1GqOy5/y/3mZEoSqseL7SjZQ4Hh0m5NgmHha8pzrR05mHhsRBcE26LWNOlEVdVADdNM7yOLkz1
o/UBKMwnbql97Kjb+5564+tdmJIOfmmDK7BiTKVtATMvHJ+nPvtm1O5CyLx+vuhQRtmOAR0YshSu
JiWpx0kdx4p2FVVbBdLLxIf0f+ch5ZXZjCz7tIn95VrBdV0Gq4hDmZbtQeWAeNPlToIWywe7wyqi
Qn64NYLhyZqD7u00AiDellvHnzY6QB1wdmsgBuoXL/jl0Pr+ExxDfEwHgjXpcdOrNPWgDeFipOeP
BEuMtHWZP9OVgpI/HevHTNVq/xe/qmRT2uzIglRrCFk2BFJ/xNVvifolLI2P94281/Au3FQXRwEW
dFr7Hm0AKcilBSxkxdEjIVVOcLC2T+Gx3Q62ckiq01M3mBu3m74WEZd81i2kG2LTrky/EyZqKoSa
jmRaSz0PSJALrYVFK3RgRnaj5SQevclcXtPqFiIa7exPVbek63J1NmHbcyEx53x61jtJ3kWgdZMc
zi2dodSBYb1Vn88/ksnrDrT2QK8a3VKp+JY5XhjwJ+qQ10Cid+nAFjT8agnaLciBhPTpaML7CihN
UZmaBIXc/Wo4YHXn5iTHGWEj06cjjR0l643er+eTqgYVD3cvsICaVgtB/Sr6CHOMwpAvMiNPZLhc
naEbejLnIY9HSNKOaCzO1jcbuP2Co4pfLXnLhRnxM84uR+vonHKAuKKOp1EWTtYAcCCnBlTx/68L
+mj71D9uhm/hh8WH6lXSr2vwHkHAblma55q2FGNhntDT1sA8JIRrJaTM9tLR1hCl8Gx6q1sC32LG
c8smAc9FKgdGUToYl0vOU8iX+iMPDeDQ3RaOESOAujmAn6Z5EbKJy7FWovvkUcwyz01KtxbkLZlm
Rpg8HdytRwbPy00EeAar/ll0v3E2oEzFSeCctaBqlIJ73o7mpGS4ZqPGcQeFvAuBTmcYFdiLzG0j
kllGAxac6SoBEKs8MypFHgVuk3I6RVT6x78U97UB3bvgrTc+HUdddVzb8MBRqdKh0NpT5cYhFkTV
WfcZDgWfwSi93wWinOGUj4u1xRs7eWFS8pZTBIlypWGy3Ywb0VL1utdso6ybtb4Zw8foh+G3T9Fi
ffFGUsDI19lSJZfRRnCuicKIWhsAozyMAeOwjHrQvB02zITFq2UNColu991NsWnyJDQIOzT8Lk8G
FOhTUlestV67FIzArYKko7hgbxi00db3P+aNyGPxyCH6eJSlXTkt14G2QJzDmXBQToyGH7P9oT8i
kqhqfgoTkgKcvBqMBaM3l2jrOg1aj0RAl4l3p2Q6ti4tRg6/911fRwe4QBCLQvUHuOFCCNf1q+Bq
qBC2O5ao/9EUlqJbdHQhJM14OjLnieecIIzcK+sRjkp68s3a24rDXzzN1apGXIOuEJT2yIb7c79e
jLQ3fgurBVKFU0Hb/P6GOAv0pK1lCN9BGDCMC6hmd9oyxfwZMv4Ng5TLFbnrk2ropqa6qk5ZzqKZ
culKcJsPtlnz9Bn8+DM3y7rexsG8ZUhko69QvvbvO9N16KFhg6CFrULu6xiWFBhMLW5TK8McJGYI
xXx0lW//mwHpaGQ96HvFdr2gy2e/A6RVpn/et3BdVuRKP1+DdOI7akd5enLElmkok9eHEwSL6KDT
VhO1TAZ/m39VK5bMSk6aAtOPIUcTJ4Ir+CMyEswOJ5RswXAFQlzjMDwa6x4RGHO1FF3F332ZfbBk
XTU82/Q0oEzSrk5pXPNGZk7xpH22JnNtQwMYF/rBGFBtjn9f2OBb1qDjd3lo0HGDjv3SJ22wihBP
kPqLlhTIHxgOsvog2sAqL505Phi2b27KANXUt6VYYNzyUJ7FdN5cTePFI3koU4/AwCOMD755ANWp
AjwY1tm8cdC7gVxolQWTD1qOXf+QHJjC2CLv1m7DVyaIdtmhgBsBeha/XU/gkf9R9/i6FIQnuIaB
uLNrezTspa/RQW7D254QIX7ZvIdpxWcy41XZZuvu29KGLFqT3F1H8chilOfvu5yp2HefMz44YC+y
P5Z0zW9kYJdrk7zcRQNjbI338FftAWXRIzD3xhOkNut8M+zyhXBxa3Ui6eMxzzUKGkjay/mEx+cT
ASn/z7CGANWHBCcO9P30tXxu37Ql177hXRfmpM0Mc7isIcXjKbIq/6P6orCWrNVhdXw8Ps9//YOM
9sZ1cmFQ2s8e8rIGxkhhEAnXZ+iCd0KVXluPbxBl/3p0NwyNFyVJH2JJ8qVtjdqRtzSRUc+Z9i3f
ynB/PzRc5yLGhQGx2rPLMS7mAXKjgetjC0Xdew+e4e7tohfe+kzci46j0afWoKG/tGNCp173eiqw
MH2g4xU6ArdrqAiI7/MfDBXwUA7uL23JpLioz5Z2tNpTC5uyF1TQ6bXHr9Xp7b4B4clSDBeqGv9d
k/gBZwYUpn2OFdi6IMq+2M2bRdVam1b3bdzIhvlAZ0bk45RBWzv3/7dxc8AUvrgYE3/6CkJsVfnU
Mk4L3YVbIePCpnSmvHFuh9hgYRDx9atqMz6Id8a4zgApVf4/gGiJ99G9nZTOVJJCfN+LRQp0HxP1
8ab4UqM/R4I2B0tXr/zZOEb0NHTLFI1TgwLD5WfTQqtwQh0JoMy0nwFIN0FSNx9Mo/9y/9Mt2ZEu
XcPUIjS3FCfQWuaMlUlB5NercuaPvCVXFx/kfP/elwSrucljwkM3UHp/doqSQd7LX5tCqsm4bRc/
KDEzJmY0HsITU8j3V7ZkTjrMDVNpKFWxgzQPoeV/sdyv8Ok8ZOWnX7YDZIfqCA8lV3flzKGJna7N
QxdtIYccIUfrKTxtmYXx51RbqluKryFtoceThaoBgruEROmcmcxZh66OZFBawZTjgBLS/4paVHUj
FLp041GHzb6AMQ9KgZ2N1npOJmOos5/W38uSIRzL/FTBUZijKHp/E+QwRjuB9ql4EBueJa7yS3c1
3SlvlTgzA8V1nlpPOSj127+woBFjPOjZYVaXPqc25w4DKLoWTJXJDB/D2ZHBXNA0Hxci8lWi/76W
M0vSWgq+dTe3DrpRTwpicM+2DzfO+rv1ctxC3/oVfPJ2qTdzfQrplYi8l7wOfRMZ/TXz3ZD0Qaqq
U5mX9I+EbAgdwfUigYV+xbC0RLFZl35EI4hSEABIz6IEJS7cs0sB8QjGPkeWWK8nn1FSP/3oPk4b
Y51sos2SnuLV7cCGcjl4HHqchJq3dPDNBL1yKzkxxfjUra2Ntst97YOxpXOSB7th96vpiGxO8pQh
ZpoGSCtTLU6/nyDUsOLtfV+8untkE5KLxDZk9YzOGoELK567DbcVJafEh4XCgJMJdcpkswQuv+Ei
tCppBCFKSV3mXTf07JNNaFjBJpS6gVLqjT85Wve51pks7Mpu/vWjxhOdk6Zz+YCOkr7XsQ9nc4bd
PzAiFTonpuTWdc/FcH8Tby7ozIr0meqT4tao7DnBqEH6si3qlhnEGOJ+bavqTMfct/bepZNc/mJR
0icz8i63VHhSGfyYN3OQr9FoaT52n+D230ZbyDgpLkMAyZibuorH1RJ+5kaAvDAv/vzs87WpzmgQ
79sgbFTIFSslfYycOVm4IG7uqSuCiCO+nS7+/MwKULo8KToFbgj4kqcOale4uZSoXy9s5o34Adrx
px0p90rhXYqhNBUJubE5Oq+iZe8iRmturNMbQm27BXvi41x9vDN7UjZUHQ0EoAtyPVF74Q2er0Gm
f5or0AEqVXo/2vSL6rdLNqXMiOZExvwXr5oU6WlfXxebMAg39kfm2oKcIsRSenQzTNo6EiuWyQ0K
Qvvy49XJyRmmiGnofmNssseRNBpoHgTia7GxJbwSwVJdTn5YiThGpcXBoG5YqnzvTNR3oHYbAR5u
2n2xEeBmeNEXr7er57ZsR/p+dpJTRdZPwo57EG2sOKge3Fd9o+8g7ltIaa+TpMtFSftoNDPMFcfS
C46MN7tZ/Qh9uR8LUia7Drow80lVdvcd9DrXpIags5MUzC1yZili6u2pwzuJmPRY/4C4+fsEuwjM
FjVTcv3+vq1bZ5wkkIo1RXIHqtdLNwlba8jnBltCq13LHzIeqdF8XN23ciNemarukWsazEdohtSh
imK1jDQDKwDjbMZMe2N9jJVhYd9uWjFsQCkAtqnCSHkI/dxi6LwYIShdG7/3TePsub2LBZzPja9j
qiJdpt/vQsEhrWWCYL3VHF4Cs3tEaAVCJ+X0OB3HTX9ajFQ3IiOvNp3Ya1NFUGWUTTxHVmQ5OJ/5
lH+oNskBMZOX6FlfHQNlvxgybq2MA+y5nssTkazg0hcafTJ7lBHcwPnIbClSavCLrJhiXyvr79V/
mNlhsjKYHhbt3vpu53alyxR1LLRcEoga28BZhYhmwbHECJ8Qf4SrC8RWuoaUa3vfJa9g00QRZvd+
rla6Q8vYTMY2xmpGgVj7dtzydvzYAoQfd4qvbYdAFBsgY/zWNktQ2xuHjoNAeRhdTeQ1rxw1n932
lHIcjmq4CdMkUFvnY2Ekv362Ld79FpU00D88pS6/Z8eleHIm3pJjE75C/OHHtrWej8Xv93fyxmpw
UVv0g3mKw5RwaWaKdFTgCszUM7xipyOULM4qT5tfP90XZiTvLNLKg9yDTcsS1Ty4c9F8hyip+uN/
W4zkiy1D/VbZsZgsfpyn9oOO8FVUxgtf5obHX6xF8j2zmupKEw4wKf9Jok8OI/T3l7FkQPr0WRy3
ZV+ULihk0Fz260g/4d9YoN5NY5WChTzyNg4FpH8nlmB5x49uqu67zFnIP28v4qcJKS/02rJJ+t5x
AtsIdSgFbejj4Oj4V1v104p0AxaZmtoG4jdIxw17d4h/1GH25/29uhFYLdAnAMI9htlJjS5PSIPa
xjDOXExWonurZKrHT3raqXvXOzEzkTi2uXThiqxESnEvLEpnsrBzvllvO5AUp+XBVbXqj9OQGl+o
mWVPBT1sqFTV/gHc9vjpf1urdEybcLZPaAYjCaYl6oM2OOZvVA1QHmy9aH0a5uTzfXs3neRsb6UD
qw68XPJ3lt/GjD7bUxsfYgvZqPtWhBPc20/xK86eQqe5niI4+pwASCqCMN44ruou6bfoo8D+MKCH
4SWlFtw3uvQRpUM86fpkewkfkdqcvYPXE/Z9I+7eCqfIvkTwHwWjlyMfOSX6guWbIZ3iAKVi8KI0
Ly6Xm3dhXTHJ4AZe2PlF/1s+PgOxWjh4t4xQZ1BBTtoUqSxpeWOOUmXB+GIwT04AO824grQPFhQD
MY37G3nLR84tSYEEAczQLcXXgzZzBZwfgpcFjedb/nFuQQoideEwewZpapAY9mMym68n3AGF99RC
rML+YZy0t3+xJCAXvBPoLjGzf/mFoNJumlHcIOMQ/gart+YzRz/9my+kUYyF30IgW6QvdPJOxjgo
rCrN0nxTpQXypHqvbNsjEmb313OF1SEd4+loIWOHnCrFX8nlXG1sO1Sc8YYysf+MobJ9slCYfUAz
MH2qytl4KJD2ZFbmCLpmUmifO221dzzFWDjqt4K1qFbREydi8wa73Fn3qIdFxJxfgO7BduhqWP2G
5kNRDl89BBAXdviWZ1oAWWwX1BDT2lL0itN6ck/I2wRur8BWUn/uSm9hPbeO2bkJ8RPOQldTMv2k
Kr0TNPpofNKZDA5qtzJWcx1GC055NQQpPiLppkXfFvCRIc/mQjoAL13Bck5rYwPZpCAfENgjs9jU
gb0yN4wvuXDtLhbEbhXk6Beg860C9vRsW/pqKBcnTOpZaL1CjoUUYzvXR4vCTuLmNtqLRjd3SB8N
sUKU0QHWhVbfMcEHxV7Yjba5610irY5Oj6l1r0zdJfGrXUxgRMZBpcymNMOcrbS5rIcQYuzWnfxT
0zfJeuEUiNtRvmfOliFDOYuwV9BLFhxKj93aobitPnebWZSlmIpbegLdul94LeumqKSLnu6lZ3SI
AFiFYlGZbRV7XXfR6BtONqyT6ZTt9SwXAjOavoaOSPl8f5233B70E15PA8+4mntiGrd21BOHvUOb
awcz74ACajMuvNRvr++/VuS0C83EsYjGmYdJWYXbrIkmP8uUMvBc6wWavU3VatabnR2j4P7qbp24
s9XJoayoTWN0T9gNR3vajkUNRY9pDTsGyNqFJS6ZkrIt2LZyhnD5hPBMN7sxqxSEjNrhI5ODzUIc
uRUXz1clhSqvT0bHqdHnBu5XAmOMmeKyxzFbIULbPURmpi6U9BecRIb5lYatospMIPZM+8UuFMRB
IN39F5+KYqVl69SMXHmsoMxyNx5hUghAqzeHfGaQwMoS2uNqnS+RJNzcwDNbUogKOxWJVDTLAWW6
SP8FBV3yVbnt7QNsl8DvwHuNFHZc92VpSuSml+g2QFDo89BKEn9+dgUYydB4Xo/lnCGcv6p+OH5H
wtv6NoequbDK24v8aUr8+ZmpLkcrNpzwkggSWL9phu/1iIpp11oQQiiIvt7/frfyLlqZYpDKIerL
iWoWhnM8zpibmPB9yrSMm7qak3VkN9EhI38Ipsj+Ny9GQfoExw3lWSDNl2t09OzUmkecRqWOmTOt
oY/1gl/e6glaYIjpTYu5Baxc2ihyA6GjuiJCHuztcQeXjLIKf6CemP3f/Hfj/Jsv99OiHC2RFFKU
WWxlVWjTIWlSZ9MMCF+Z43T60zulx0/3P92tAhz4c3r8MCcDj5LhB4o3qGVqqiYIzYg2WZ1AEZSs
bUjZV/Yq/YQ6yV8x8pMQlALXXmrr3jwSZCl0tqh6A4q53N/yJOpyuH9Q9GmAmMpu6KNdbS8NoF2h
wkVGZJsOsBuV2Rdyyks7nlIVo57GvOEAgSU7Y0ej8PRiMw/yR/4Hwhh9u7LWKPii/PjgojzpA6mr
dsvrFf5ylVic/Q4RbM/OZVOi5aurNHwpoEAH5R2PhzR23Z05oUSOBnUU9G3db6GzVh8zx1s6Mtft
KKb+dOC4oFoAIemOFBdUtCA8pionMkPByWQ9JIf+gVbAqt5DEvHgPS/VzuXbgxyUU0PzS6O8wBCA
9EAqQu1ojnMBfKz4NqN2VE/59r4D37KAKJ3B5DYdL1DNl1vK1FmIShvcvcj82GitNAzDI15TOs3m
vqHbJ+W9hy4Aprw9Li2Zp94CapxwNMqV8h1Ef/N52EaU5a2nIUB/dmOaawgB1vFhidrv5jGBSYVN
pFTNNXlpGf7HdoKE0g7m6M8iRplFqLWZCzXXWw09ZvpcuoaumPSR6+HHY17PaNEynRFo75wpiFX2
vhhLL544nvlCJnPzrcljABY7VwCMPGlVJ5goOerY6zf9I51YVAROjGiIqaJuF/L//8X3Y3VkuxB4
WlzCl7sIuWuXFcAggnFz+k1f109d8r19qM0v+bFdJdv4g7Z2vxwhNp3jH0jTOO5vv/wDTIFGN2wG
FC26VlKm38w5ILla04MmOH4w/W47QWVS+6BMtvO2o9PhIbkWRIGy5LnyGYEHh9FtW+VfSCKIgZcr
V5ujZscGKvaM35XA4GGleG98o6gCvr3y1UWo+bXHMhRC05vXO3OpQP8vLYZ55FKJthhomj29X3vO
2IzIjWpa+OAejei0cGveuKixJ8buIKd2uKqli3oYTa2I4/cVRgjavmmrNDD32sHelB9P43OyWWyX
CW+5DOVi7IWaAbAdMlY5m4twpURNYx2mITHZ4+6TfbxrtkyrLPjt9Z1xaUjaysEsBsdqdX1tKH/k
WeL2Dzk1mhdPq4wPE8Kf+i5TnCj+HDXQtX0SCkjp0pTxze2lfQVwSNdEMUbaXqQXtTFCXSPIHt3D
9CSA58f93725eJ1tjYUl36hgMJv6X3u63N0tB/vYTzr29Jcnd8tZBYvS7PLt33j3/g2EwdI2X9+N
5qVN6XSqjZmYaaQwM7YGpvFJjGKMK/UVzWNOJnQA+/LbQjwQWYfkQjpzlaI5aDJxLB8SEKZR5gin
ddCznp/Dl2RXfAwfrRcDqfvjXtRpfh2USKAVMRfs3jtO5PJc0hPounSoWGTLINAqN7xGXVvN0H4p
09jq/IUVXr/9L81Jvpu7JzDDQ6uBKbKa4On0m8CRzw/Zl2Ejrsxm6xyiHw393X+1TiIPKSXJNGNO
l+tMT7k9F3Worg0N+WIFYcgvdWVrK8Qymt8XFikWIX1GeGNswSJB2Y3b5dKWh1AhCkQhV/+jGFdV
10VQPjnrYVPtaNzTOD9+jIJ6d9/qjQCLUagGqJEys+5JRlWlresEOEdAyD/6qVIau4KhWV+rRnXp
NC7ZEl/5LGuNRwRRYggcQGpBYP8pebD/Oj0JXJEJaWL3Wv+otovhVb+1qQCiQUEwiG8Z0gfMslPk
IZGgvg9GmX4WlH+JLa335g7Mxef7m3kjFbFgMzNg3HVMQLlXQyJqmhje0VZBIVgbkBaf9B/CQ8l8
ttBsLxi7tZ0ijnLuyYt1OZiOJ9gw3JPwl311fKMVskavjvsq2taPafeNKiNItF9/aZGAA/sk/+ex
d0W0eWpch1aPpgZxAhhnm01I8VCLVZXM3gmcjbpeWOWtD3huUDr64lUJssMRTjMGzbP6Vxw46w46
HOOtfVt6ZtzIXcXzlckKwPpQq1yBLGprjiMG6dbRb30A+yrgEfvxuBeB+x8453XgxhqFL8EzSJlb
pp127RhBaEtFPWg1vc/Eu+0R/pho62w57VO2Wc43rlI4cilKKyZ3ISUkZhIuz+AxC6G6ZmYkMAa7
hWA2fW6bemm84nobBYkYGRSPDJDdrhzKFKi0K1sZUSt+inbtR5J+v/fDj8pW3w0PSy65aE1eE3jk
vBBrEmOw5BZBv9Ofja3OvRd9XOSAvrGDF2uTchg1MvuceUtqUX7xOKyVlfWgPSj+CqXaAO0SqAz2
v3oELndTxtvVM0xAc4lFETeLH8ZO5E39unwenwp/Cfa5sDw5YObTPA6a+HSm8xwP3SofzKXAdXWk
xXoYZxCj7MyYy8whtqkYLdJTPHW3sF6tT350UJ+Rk9uWQfRxqS1ynY8Jax6+LkgSHPf9z89uHfAb
RjvYLAhF5kPzKEb3ogOSTOJBGh/Kj8vVmes0F5OaZtISETSaTONcHrIOZht98sQebpGZ8OutNr1P
goswkrx6P5aKfdclBTI/hqbEBLAjwH7iqjhbo9WznUZPVBZE3cnOOr2qb8Xv6F8Kgg00x/fhQ148
oRiAZNivf01e+8AZWSxvUp78l7ZnY+6yoaY2q30XNbF5hzaHH3/QN4LBc/E+v7r0qFow40S2y91D
liStNJ2NxERNW9yw7b6qAgb9HsYSjr01nTW49O3B3uSK3zuU3f5BY/LadS/NS7dR2Ufz1NuYj/4c
1qgZ74wPotjf7fmwweJir+4HabFSckazc+4HF2t0yrf9XrxezKB8FFRw8Hgu3u3X6YtkTwqklVEr
wynhU4ZP2gZqnUO4K/fWP7N1cyepnjDYxGcEmnLpNlrd2FmusjaCwCMyeVszsLZ/rwyF+NVCCBV/
20VuLVZmUVeDTRjeAhnfZqew9leZLk7ktG4+hr+Vnm/s/p7fTZH6jWEPEJ8Qteyl6+mKrY1nGbYF
sx4TM7RmRcQ9O5w5aa9rM8j73kb3wpX+56Z41odgDAQtawIpTA+Yc17pwQCDAOwJy44kzuDl8pnA
digwEB7EBJ50ajzeo3ZjNgjjgMmNHsSYtLlyV8N++cUkfOTaFH0pFbCPRofqcrWRZue16yCE5obm
i9YNp6Ck7F/mg+HXlv1t1n9X0uf7X/eGSQ+ICZALkbvRZLk0ObX0SFNRHG6taJdTmg+Ju026L4qj
r9f2azwMS3Wi61uSdzbsZVTZdXCA8rwqoleeUx5NwjpT58VGfUo3R3/4ytjQSt/Fh38A577+hJcW
xXk68yIr1vQGWqYpaD0oYIpNvGlRZAmK35ClOfTD0oG5eoyC3YHVkKWRKMInIe0pkWAsaSiKCr+o
LiIP91fUBR6tTWTSgizy+7dwrW5/lVbQlMxKl0nfQyVCds4UTesh6B2j/8IUpxbEBYLGjNoektxY
Cg63lsqtCY0Z1U2yEcljx0hTT8ivTmiOOqiChUx05lGzCqt4p+j6kudc1ftYoeDwV3kLOQz0SN9x
qofhhJLVFCijOftZbg1+QtfpIUPSPijqo04Py0z6TYLSpLfK5jT83XUK9eX+kRFJ6vkptVSqDNTf
dIeOJHFR2udZHzoxFDGhdJPH4aq3MiQ4hzYzmF5vh3L60HmnIX+wtQJZutQa0uGxy5gMXRRukK84
fgg9JEPI09DPou566dZ9hhKXJTpJgy94qzLB57ZvdoKiy9xFG+/H/XVfqcfI9qTtH5qpBumDPXMb
7fpXpV1R50jqlbM2tsoWiQO6kxqETmgGMjlmLESqq8xQNi9lhsV8dDInx/z8ESqZPzMeRuJMVTY8
VhWMeUu+fT2wLNyN1yXdM4+6hDw4FqKDV6OOS9hIi32thQc9S3yjKb56CURBp/+oabE25g/H+LFt
y5UDCbt3cHNtherfkudf38H8FMBJJpyawJllnzPbhjjtjFOgvujmZm7W1o9i3+/FwJeh+jPyD+oW
fnsorWDUWuoSyQ5vUr17n8EnURYcPtLGD5E3Z87R/vu7i/uvYW5O3y3VC6/fonDBChoDymkkwxzc
S3+mxqaNZsZdBFcXxKwj2fAp8Lai7b1ca75OLbBGSuOQ0dg6lSfJWhgPJ6SJT+JeF6R6jLLBc1Gv
ykP7XL3GG8FnrwbOXyQV6Yv6pVMXKUqu/Uv6BVJCHA1RfDJbfoH7NhAzX+jU+DDP7YevgPGsF7HH
zn7pY16/6SSrUvJo5gq6rmLdiCQQNU5bx9hVD82DsRXFbts+OPBeLkSOq8At2ZSS49HKNd3osKke
5keROwpuL+XwD6hmRAw6D874Kg0hiIUFHpiRbilhdOfcGmPNoMb9f0oB6u8CNgh14C70x4WxDOEi
94xJLnSqOlA+GcbSwtyc4gy12Xh3jJdAS1e0uiwK0ACzpJx+upe2dAC7AYpCK1WxszeSlfMw7nq8
EwjYcsHkKjkTphyXpz7kpNeTg3GVTQ63FafCGbZl+dUxlwbur64RxmKZt4eBFHgnL325x90qlPSS
1pu5tghdKDYF2mfwINxf+bbbONvqQ1Kt3E33usyXd5WuCNPixcR/GCuVz7xXt6peTgobWdrxrhM8
pJr2p2GM2l6rx7f7Xn/tHZfGpONd26FSTPD3IC7usqCoOjiN0aymbqnIddsQ/H+Mt8GvJZedDLdA
q75IqNJUw3cEgvdmaD8fp6U5p1ubx4wCPWXhjFdPhZNuTmZRhnNQ16r+Fz3u6PcuNuP1MardrZIY
p18vhfK5+J8gy4RgGZ7wywshrjSrdyL8HiLJcoWe0haC3kdrG67Sh+X6yK1tPLcmBSntSI+5G1BA
LUZrVXTtXs0BQlpLqzKuQ9TlqqQiaNqoeJ+OHTF0H9NWEX1VERBjgAjtlxy9NGubvzi7NGi+9QdG
P9fVoRp2zvCZ19Hndw5YHrrhejGhXPhlrvRwUZDwPRkWv0zZKR9FhcZZe+BqIl9fRcv0JTet8QIE
meBqPJSkr9uhex0BTHn/usH4zj92fAxBudHB3y8mcyIZvozV7PqZNenrGh6FNj22CWyUMi362NWa
KqbfbjN/0ZaIx/dsSV9YKTwGUmpsiW+Vf+pImerA2Nb7lO82PCxG1AV7tvTdpnYwBl5o4tKzt/o7
qWL51u68F3vDePTzEofWjUSNvYTiHTJZOufAPS7PZXJKx3IqatIjiBuABggkyzHc1V+drYGchbmo
/3NzgRShoVSlyXs1m68eAVcocyXKQOYBbYe1alGahZEUkrAj7A3zkh7JdcorVvjToOQtdlPMPHox
KIg4ig3PqvWJgs+v98xEhDuzI3nKcfLSPMnYSfsFMCCVvPGTvQrfiXm95TTs5hn4ae09zzirg4xx
eTpOFdY0uvAHIclVfUPR5asa5JulS+lG0nKxtPeC6ZkxeGjaUx9hLN7bB2TP9y1g1nqv75bSo+uU
BfQxlQ3KDwjWODIyL2+0qtDNmAJ+6ObfTuEJrEOaVeHSMbvhE3RcXCbVBciJ+dVLr7ftNklOLvGq
tb3Pxwo1emi5H602h5qo6D5Xg/VS2pTLpm5YgOnduJmQVDbxfRVFUQaNLy23aNCHdAvh3Vdf0z5e
tfVznVirX05XLoxIh7pPnMiZ0FoKwgLBZNf4Wqntrk3dXwd0U/sTgDQAx7zyaOBeribOY6cPC0M0
XPrA5NYbKipyPSSDhh/V0DlMn+6v7OqhJRCwAIsIWdQ5zSvsXWfqimpnyYxF/dDqQQLmNqZ6QffB
+TPfa+vKr54Wn7Ny0Hq3isSlzZOZdpYMXE8to4+slMLxNNSz33ih/TKOnrXr9Oy5ydqnDB30lVNN
p9XUaHiNXX4b4vjVsdtNGdkvC3sgn31LpW4gcjdLgHHQqbnc9TkyCrXsaRzax9kv9uC5oJVwjcEX
61cfllqH8qGUzQmXPjv91L5O6iz6yuVYr+voZdKWJJqvHvCYAJwiWHZs1gUP2qWJYYScQEFmK4hj
cxX1aNGjPG3rm9ChY26XfpzMb6ne79vG9c2REeHpU5PqK2gFk9Wk1BRiq5UzhX5zVF+cLI8fwrL1
F3ZdzpnffyMPUg8pRoRIVeEjZ9vgGKWZtzm/MQRD5wBryX0o0HcwkK/9Cp0+9RsqSQvFIjlayDal
L913SaRUCgfZKVYCfmXFysbK2s/3l7a0MukDG0akZX0iVqa92Ny/rrMv64OaLYwT31gMfkuHwhD8
hKQclxuY2Elf9qSPgTNED2alPZi2squhtVn4UnKBjU0jwAoqdVFmo+t0aacNq6nPWk8NvAiaqEb/
AfFuFXSze1rRv30pqyVA8I39wyDr0rmxRH3x0mA3GK1nVgr9Sf1z1RZ+OR7iKfHHqV+I61fZ2t9L
+2lJirfpcbQLW8DUzJcRCY5knb8lFAv1oP8HnMVLy5ISmjpWczVNMVYms5/UarXKqn6vmuWznRvB
fRe8uTKhicXAEzNrxLbLPWwhq7AiJRaYakH9rD3AJPkohmtFVr/IbX0jglLt/2lNWlpSMTNWZFhL
aZ+XLyXwAAOS8uJlGQVxy+sFRSBOT8xAA/dyYZRJW62s6N0M+ove/NHnXyJ3s7B5t77UuQ3pvo8y
5tdtI9WoybV75Yv1Bd0S71N/GAJzk+7Mh/bJg43/y1It8MbFIOhM/7s0KWp7YYZqgYlZo2ifFEdb
hePi+2TJhhQ0tL7v2tnCRo+mpsCCogH7bO8Fs793qDfTw/j7wmbeCh/nqxK/6CzOw/X1/9j7ju7K
bWzdv9LLc/oxgeGu2z1gOkHnKCdrgqVSqUiAJJgApl//Psr2s0Rp1XF7/HrmrlJtAUTY2PsL+lhC
YhHIswClCv1HemZtRxmkRwIjrCeCdeJt52N141+ectv7BNRe9vf72KuTuDAm4QwaYqu9ilFMi9QG
oLGNC68Wd+PvTVimpMkp7OunMvJb1OXedVGURFKxiiqIx92hwRItdtN9320XirbcsoP5KJxgfh43
xf7ka2mdga9jLkv63SwXZLag5YOYi2ljF9Q31TUIgQe1mRG6g0Z1yQPr3jvj+7+BlPtyv7wb8OrA
rmfLrdC3xvY/VPftzk9KOCnewEQ1Mfbst+LeghWt7QYn215fLi0CeiUqbpBbW3MsU7PjjV7A+n1B
sHXXYxaoq+bKe13yNwmmjn0YJJxG4d/0X8OTlvlG0wVEnYX09Kkho+UjitluYbyxkayo2gxa4N3a
gH+ZEcRlTnpkft636MSg2bY858DOWYu8tV3rMHdKofp9pJsmDfI08M1g2FA8v8e49s6Mu9Oa/p+D
AvyFiibq63gaQGHu46JSYuSkzNFUbhxRgxVo+nAfUaTrT6Rly2X0vij0e9vYwpTiEYdn5GrxOm5l
pnw00U0cmia0ve7QyTLRPazaHuaDpiBbeLidePp8GRTdNMzrYh61zvrzjFEqLQs9Uzlcd/ZQBpbL
IE3WPdlVucU9vWtN7p7IOD7vFDTI3wVdHQ0d545tUwQ1unozoYBq+7sCOkg5MCU/P3e/+nbvI63m
FJUieNi6mFM+8fPK9l7EINITo/l8F2M0eHaDWw/NXjD/Pq6PrBWSNzWfIpgTNyEdpESDt3E2hoL0
ys+H83mrL9AfkMMg2ojvtV6KvKdWTkgD4EivX3HcKYGVVdle5+UdWsJdkusY6s9DfjE6sCV0qF4a
SH4/9XYh/mCDWAVoDOUPerZt5hxnyam35xefyUbRzgTACFFQpvk4hQqbYuKexEt4gguMHcPFII1l
Gjgvi+UugQtVNoanlIG/mMz3QdfF7KyrmZwoglZgatbirEsdsP4vqPdsunL781n8EpsAzoLrQTwB
79F1TwvG78J3S44G53QsTMDTUMvf+OHUP8yhF7T7PDlVXvhik9mg3S8cBh/6MuZqTmXrK0jPg3M7
Mm07pmJTKv2+dwWMved/sEZw0eMBi6WC/bROp1xdAysWy1JvmkPNc5WwWUxBS81TvIyvFgqmECfx
8mD+xDhx9Lly2QyIR9N2gVnfjsUpGt1XqwJiXtjRcEvA22t12tc5hK+0qsKByNizoaabAcpRTFOA
25HvE/X+wdS9VQw9YMHwv9XhgWejVeBemSKAmWDikoseoj9aQ67bHC6o/2ARvsMDrU8qOqfukOWY
vYU9t+CB7AHI+iKobhevkGLTn8p6l1x9daW9ByCtH8156oi+WBA5C5WdPy6Mj6Wqll46SXtnn7jK
vlrw70e3fNl3yZ+BWLbqEUybL4WfdPSHBoZgfapk8+US/AtUtX5TMjpDRFzTxqgsp0SyHW3nU9/p
qzP3/UhWW1e1vLRbiZHIlwGcC3lTaIBuaQC7zDEc3cc5AKwqMi5/vjxOzN/6cskrb5jaBb3lNCwY
DD22wWJvqtuGntRu+vxSBooHuHZcZgb2mbcaoCYgtajlkCerrRfN37VFlZRU3zJ/Dsv2ya3uJwPc
7m4MRU2Sn4/yy7n9K/QaUZ95QIlZyyir+vswb/SGBH59ssH35Vy+i7JsjHdrUctJ5qYCUaBJQgK4
V+vogWlxKaMuIRsdaHr7UN4MD6daEF+8uj7MrL86ikWmqo4sgRe6TgewEtvLb170u2iOeBJ3zglZ
pZMRl/3ybqjQquz7qkLEFooE+TaPAZOC3jhuNdjWXug4XzanJDu/vE3frZ81k8zxsnTslw2yAGjN
ha26NFBVpA4ecDwaP+nhfnKUywd/N0qtaujsLssm24GdPx/Y3j93Y3cxA1+639pv2ZF9+ycr1QWO
FLIoeD+vQk6D5IZIcatKr/1GGutH2bt94Pv8VFb51ZbwIXiA7Yh8AWi3j2MT1EZrx/SRwOYN3qzQ
x6oeS8BEvIDJpqPBz4f11tdbXwrIlwGQRSEVhblVuKkhrJoGoAXrdgacB2rF526laJgLQ5xr4Oxv
pKkg9qD3eERrFGWCEUX4LBOnKlxfvH3s97/I6sKoYcVZpg0BdRwGvUFNGxFrRekGKnPSK98s6Q9m
mGJfpqa5+/kcfDnjYMwCPYp3O2pdqxlXWpajqo1DyO7sCCbwcVo2gKn2pzKzzxVQrJs3ltRSgVmg
OR8jGXk1z/4EHutS+1ksYID0jn/nXLLT5rzLsfbh04LFvbhtoN8CxhRezR+j2czzcvAhcPK8SdeA
pJsC/DuGi1Uib4JTpcJPLWRwc4EzAu7NhVLO0ub5GK/obby5MjSR7I23L/f55mVp+f8N1OCnC2sV
aHWeU/UnL1FG7Nzbaw8UxcI5NPu/gbAzP60OPCJR1EWBA/ongGutUtCZF6KtCBhubdQmPd4KMC3c
z7t2V8BqtLidUaPP994eIvfICRoAYKnB47cM7jRS5dMeAakPtUNv4SUDWP/WY3t37ul2NsFEgDX4
oh3slokZdCGP8k1GwwUfY8RiD6mU0N91+1MPmM8HxSr26utW+iSMjCD24rvp3Tdw3XQO1U5dTttT
xNNPmCuyxALZBBbIQCV8ErlSvAPXrsyauDjouKwFaK6Sh2VRBqzSfvSV2I9XS/8ZJr3QkQ1wrdGw
PLOKcL6ZBj/kR+c4kH1mJN5xLuqLDBahsPsaXlhm/NfnJxpQeI8DaoDn1oIg/LjofS2dFHBvdTzt
xa0VzWA5dQDWkDCLT6pffNrQH2Ot+wyly0TVsaGO3RsUEB8XBny79QwU+BZhCOi5/fxc/HxcvcVD
Lxw6HwuOZ730m8oruY54xsWcuBUWGwTqoDMYLQhdIAlPyiZ8yuZXAVdrbO5t35PlWMdCkQiirwus
DZKiUXnk3+jEt0NkxKff5p8BB6uwq/OkY50vOxfjpG5ofZeJB3i3/2AkZgz5usgcxJv1bhb/0fn4
Py/j/6Sv1eXvZ3H3n//Ff79U9dSyNJOr//zPkb20VVf9kP+7/Nj/+2sff+g/F/WruJHt66s8Ptfr
v/nhB/Hv/xE/epbPH/4jFhI1lCv12k7Xr50q5FsQ/KbL3/y7f/iv17d/5XaqX//9y0ulBOhC168p
q8Qvf/zR7vu/f0Hi8m6tLf/+H394/lzi5/ZV+/358w+8Pnfy379Y/q9QeMA7BIrKEImGn8cv/xpe
3/7E/nVBIaM0i1vNRy0F56OoWpnhh6xfF34AZD1w6QF2vbRdukotf2T6vy50YWRuqMijqAqO8p8D
//CJ/vpk/xKqvKwYQA/LSD7eqqh1wDEOkhdQgzGWjbHKFiDtwYQ7WW24FPjt8M2byEFKr21KWGKc
1Ptb94s+xVvlDB7wfFo/I569qXd2aKAcHMotrNhBp5Fxtq031AVxCQCK8STnAb6TPx/t2tS2Hxm2
BhLAsNCpae5VKgu15brUuy4AULStA951Vg+tdTbdaZpB54uKlYKG7uDW7m6uBk1EjU5Jl/R5w6dN
nQtK9lTrsMzOu4HxGmBhl1tDRL3OhjeS1dk+C/w087SgHq2cb2DOKfJib1gSRgfSBwuEhkORU+tC
KyCShXJhPRTZkzdYivJvrT9NceORsYmMYhKT9iyKHByxsIEccHN0Rd2r86nvvagZ5IgOEBE+edb9
2rQDc/J0WNnZZl7sdGcS5V66RaZBZ9GdYRdrQklf8bgzWJP7Qeb10JmKUm2a5dZuXSKiVujsQTey
xsa30akw76diyryd5jN6rXWWNwbd3DtF0DPKbzItIw8lmqs08Do/3dUAzTWBmefq2afZfKPNTWqd
lVx0Uc871NZsf3KuU4vT23kwxjvdaVw8ZxXwlsFYTC2uP7M1xwAaifre8qv+Nw6rS2iVdMNRTKZz
Ved63oV9kfuQa0k7b04sqXtYSJPn7NQEOMUkqyHxy6rdwHDVN68LZgPD2RUM67tuS4jceWX7Uha1
++r1NI98V+uufJ92115XNg2sNVMNtF+0hlTgDKoXkVZy6gQuXk7W3p4LNW0yW7I7qTyg7AdVqjmg
aZcljYWS9shhrhmkgytvDC0Vjx0ZbBvooNbTQ9JI2YecZ+U9cnk/1CxVbNvJ1c8o06wbRYrL3Eiz
s6GbvWNtoVyRm0aN8h1YQrwiVYJfFR61mo7+pwfrTI+iOVg3sjymuZduyeSNt3k+q+PUZH3Qwi4h
WUR247rqPKCQ0iFwy55C9dIHuNschjGZ3IyD+6u0TTenzkaUBDelTekOmE47NlOWHVCEniMbYtEb
38RM6SJnYTP6xQGVRbl34CW1IamCUR26UFdV11tBqVgOYopWBcqf4aCY1qBWsQy65B3cb4Vmuwdh
ZshBK40EM7OqZOYEAGyvIFHhZdW+tKw6YIU17XxepEmZ+U3kwtZ9M+RjFzcWU5GJXRGaeaVteVa0
CTpAodGgwO8JZd9CQ3val1Ndh9LVxkPNHBrkOff2FdboWdHk6S5rLeO8mAuxKwpaXRA97QIfFe4t
nUYZmmYD4Zp00GKO7RlzD1UjlRG+a6hfxBQGOImt2V4wejwLhJeB/FqADg4x6PpSSOUEldcBBlXo
ZNc3ZHxVha5/c4QxYqo6dWVrOkxuSs3xA7/vrgsbGTmRMsn57N7WfZlu1FCV+6Kid7BAm+6mdECF
pyjlbtLSpxIt1IgPhnNsLO5f9dwhB1pStmvTWSaSCv/MpFlpBdroVVZI0UNglw1k2J2XmsgJ1YUe
58+xLXUYVc9NgyHYnXAhTT9qVRYYKSMvOFW0OswgcQVXqD5nNpa/Jg6U2/Oee15xpo2t+0hLPW3C
GRLml7U+yedWkXbX2AO9qjQOf1UKz8IhL7JLnfr21muMfJN76Px06ApFoGe5FrAYPiSDdXvECdUR
8gO2GzXWQ9a2ZoyWng5Pih4GhpFW4NCMMgjn/6a1ZK7j2e0XDJil5xutctxEEKfbw81F3y5ieG4A
3QeWMCEGK4LYLTmvy+K5doAMmvKm/+Z5o3HeFNUUju6kLvVGeVlQZpiT/VSYjO+p9EcR4hjqy9jK
l1lv5fSYweHsBueoveHd5DebYtRz5O62rHbQYFIvBH9rC4FXGU4+kv/Xmqd+SS4zaOw6J5q7X1zi
PkBcIEyhgwdA91p1Xy9I4cE5tw1bPGYAxA95ooXs4ONlLDanwBerrBY3+Idg6yaGp6Em0NUI5pMX
E/3Vqv/xLnn6I0f5kJOs3qifIqxyEin6FpW/t5ykPYyHAimzFvsQIsKbEAoa5tnfQKcv/+a76sJb
sxbdMwjJomoCXcfVw0dImXPTHpa8BAsNZMiND3sC0LyRo9tn0DgM+z9g/v8/X/4Fr/Z3n/xTvnym
hmcmPyTYyw/8ni/b3q/gWqF8hdoSmmS2haz493zZdn4lsOtaVHIAuP89Kf4zX9Z/hR4XwEBvAGvH
W0pRf+bL3q9LeYF40FwFuxDoh/8mX8av9X6Z6Li4gEkBmhu/CRDd3ip9NXpfGaUaUKlpWNThJa51
l7Krwr4Tp56rn8pCCAVRcx/cGShu6us+Bg4Ri3qT3UVMJnaKBM2qopGIA+TUw8YyQj6zsBRDYMkq
ZMbzuw/y1R5c7QcMdKH1m1AAA2AE6NfVQPOiVU1nOHBJ3afq4MIHENo8YVtGCv2b236TJ6da5l8U
3vGJQC8H8xPACYAnMPfvykEezfSaaFmHwjvdlOW2C4cqRKs+GBIjbunhb+i4rc6yt1G+C7nmpEy9
Vw7cQEi8RghkgdjeQdkUKnWQIAvA7km8a3J7YmZPxVxVBdquS2eDIGaxq4yj+byIAy1vH7Xr2iO0
+sP0JJbqVMhVRQA8iCFjnHURcMYRHh7bOuf3J4b11YLBBkPTDWr56E6tDm07s2sXrLouIipg14tg
Y/+tDwwo4rHf2gDPuvjnAb9A4GO5LEQw6HSZhvlW6Xy3XCS8lygeJ5CpEecpSSAfw9sd2kQWiOxj
sLNvqQm9hNCtzn19PwI0dpq0uXpOLssHu2TRk7Hxi0B8/OOKZY0HsQ9bQo7Pd7Zj4wfVcJwmPaZ8
ilOAx5h45NqpHvH6tn+LClMw/43KDArLqrVQwF2Ec4pnFD+gjgXZwTy0o3KnR2jcni67fz7xkBS+
i7Yqu8/zCPGwouoAi3szL967Z1nUo7EfNIduhyQxPRnzi+XqLjoMwB2iUg2UycdpNSWz9EUdIarg
FmSnImjT3c8XzxctNxcyOeDUgr0FCPxaBqitfZeOrkTTm+61Cxvc1yzxQwYH43je+1cQtzqtMLEc
me9SjOW7fYi52oWWEA6raoUdErBnaEgho4gWHLcd2C/ZVg+cLjwN5v7qVP0QdbUv+6WDQxVGmu3G
xzlZpKqzSIJ7Ei6O11l8qkv8GePycZTLx323LY3Bb4EiwyhBwx+C2eg3ckx3aqZJKXbp2J5QQTg5
vtVFNVCST8aE8cnkz/FRjM8uQvBrIWR3si+0qph9+ozLhnk3wLo3JJ0sBBxwRexSeEkswBPEW+bz
H+FgP07oartLY1YdTzGh2a7ywhaiVTSCRwe8VqLqb8T7apWC6gdc18KRQ8Pi4/DcSiDBn3IVtbU6
t20N7nneVdaMJ3bgG8VkvRuWZt5S3XR9ZDgf45ioxmeNk6moKwokMYVxlPPQRm4n80e9BJsq4JnP
wxmp4M41ISfFNDj0ZqkCeL+bv4G/Yoa9Mi6KGatsSg+KYfsIbePmxbGE2VjVTMa5zvvhBnWz/VId
qjhBZm9yez86rYy5lZbbabDqQHQCdJFa6IEwcz8yKUsDrRAj7Nk95FYlvDorZZ5YuF/NMx5sy6EA
jCP8ZT6OP88HCHX1voyUDttRW+VPKAg+yEmc8lZ6uw9WMw1sJaibAOFC2nINlkd3ccxzV1+SHNWg
/1Tu1bCrH8wL+J0kU5CZSbHPrq24PvlU/Oqq+hB6tVeMYrDcpjVweTz9rsrrfG/fOnsoBmxPJZBf
XBvwzH4rseONgEr7xxkdpe708HzEvcjLUAxmVGinHCy/uAw/hFgd4cItPaNacvLcK6FqxkPaX6UO
bI5Oks4/9UZh+QldIDggQgB74bl/HIxFKjaMDsGxhid9ZgX2GLbOpm3i5XBbVIYNL66vsicfXVtI
Sian0qsvP937X2A11Nwu7CH18AvkqO9GJIF/YIhqH+glaMn+DaXDr6b2fbzVPdUYwBZRG/GKwwJg
pQ5u5Bz8UBqwS3CPQ7HhV2l06rZ6A4SsNwfYzXAgIRZem2uMJBjVVFezi9M8RDmjCJprmMj2XgAY
vq4FDhDCb+KdFng0/saBtBmyyF2bjImRoPwYqziLCQdEp3+tAZ67Z5eQij0pZv/1x0ALCQLzS4K9
1iKZctFMTPc7yCZVAHm9QS1AOSHJ37tz3jKsz7PyV7xV0gcnXQvSbrSLrBvnqmWBlTTPgO6D5bZt
t9pxjnsIRPU/upe3Xi3kz06pgXyRWePl+9cvsMqsDVHUZj3jF7A3I6xh+q1K6nNze5LUs2yjTwNF
TQDcfTw70Qz7uM1Koyxprrh8I/Etgr8+8MVLnQl8mnHc/PdZJ4SHPCB/gWX+vUrxPnWwZr8BjCUF
UA8QFgcQDxbKFuA9L1pk8/IxKVC0hffNz8N+PhcB/0U7fymd4GZfn4vSLHguHMxlO1+aLo/T2Q9/
HuHzYQXuCl5geJMgbYCD1MdZBA6hn0WPCF5hBobOAkZIQKoW7NWtsI1AL+345xG/uNTeh0S14GNI
vbApHrQIKZMCEg92WGNT9FidCwZy2allku3V9hRx9suRLpB3XDQg9K9lY4wCtnaeU8uoNax910yw
JRDgCklC7phZg1YIkIcuT62bZRV+XKUeCPRQrQKBAaHJ6jKo7HpsaI1DqoYWtr0HBAoPlv7MjxeI
oLdQTnEip9Gp3fF5EyIsQeUMCB3QC9Z4T+6zsZ8b3HZkKIyglZDu7/xgEjw2Mj3xJUWFNKNx7dg3
P/+6X82yAyvIpSdtIgtd3T0qd8wRLRekvGifbjWvuKccikO5c23K7Dd8AysePS36eVDT+XwFgRmF
WgLE75fX9bq4Z2XuoPSCq2iQRO18O23u1Gz7QLex3jODylL8wWgb79ugJrJnrKJPlTkBxTGhAeeY
ytwZjECsMfesOkTK1e4LSu7UWNymXn8t/OGmzetty/Qr5MXFWSOKvVOJBJJh9QFNNv/GMAxx1pd5
le4aQjI44+audjGNsxfPjlPEA2p/0dRn6W/MRw3Sb6u70fXbyIHZe9CYThmgoVntYQ86hSr1vWCy
tBe7sPiWMhfX98jBfSETukx5EZod4LvwEECX1Ozh0JtWEXpCezrYJbxEiR3off9SZfJcY8aBsk4k
WucneTVcaim/L+wyDzVWXaIEUmCD60AnWaRIbHe4MQ2ZME0/4DsG3mKi247brs1vHPS4IYl6kQ/m
tTL0aw7VutApyL4tUcv07eGci/kp6/glbdrfCqrfigzOjhLzJ5kTmG5zpvFSBL2qpoACDoi0Ge3J
tviuOvOyIuIKN8pl2pTfTbdlkUa1KMuneNTEJst9AKlQ5gjR3Hx2+uyC5LoIxNht+6w8n+zxWFTl
0WLF0SXuwe5UUDkyplPzrdHQvi3Uo/DKF6NC/Uyvrkk671OOfg8b1ZXek2tz9BOZQ+rW9godOHrv
lXjTvrHGNuI52uBFk8aFrM7Get7IWXtxp7bczKx7HKR3dOUI6QhIqzg8NUNZlX5QtzU+Vca/ZQPM
EXMDsPxed9Ows+1bTdRZNFnqTvYq4TN0V6Uz4Vs4sCYGKiDIqiauC/2G9XYTVBnZTbM6dPPMA5LR
y1zaDxr4s0Fv0TIGcfix0epHIEkPRV6j8VdaWVDAtyAwrKVJ7IO118BvKyp4ZifD2PaRyYeHfCTW
xmhyNyzG/ID++LIGhguU6g7+yA5D6QVmk16TVtx4uPCCDv9vmA3+samMMpDmYAfdkF5TAQ62pQ1a
qHRxzQRPeqe+4zbwCF1ZvdJU7wO3kQfNtfi+hIRWqOzsoZPms+1IL24c9X3M/fOs0e0jtZrblLMH
aXVGjI9TxHor23PDVRD1IuTRLCgPhgmt2r5DZaJPOziGlmAHFNaYhlU262Gl1J7L+psB/nvijTNy
T27CPYg1fJMKTMJYQJFTpv4WU95uJrxsIzH3d31TnWUcjfWG9z1wqaoO8myadyDSj7FLC3QPpSgj
PFcZmKVtBunast0Q2h96Ts5UVhzT2riRrGbLr3DMM2LFKWUwxBuwSMvJ78pAWLmIXAO6tx2pp6Sf
7eo8HSaaKLfyosJW9SnKxhtd4cO1gwbMQswDKxC3D4xqPt6xU+4qu2xxrRkcTJstYfloI/dXho+r
XSnPunPtrrzJC3Yz+fI32Dw+ZQPOmYLm3yo9J3FZ17ueiG/cGpsQL4p9PlSXFnSKNq40Dw3prcgZ
RZI61g5eK+456UHHN5R7hXydbQ0vr+PFhSXIa3peOuX3apa3k0XV0ZD93egbl+gZXPZTfvSGsggb
U2wN5cRjkQ0Rd8VL5mX8gbtWl9COVokJVFxk1jUUc20DyIW68zsWdC6DtXGjj9sZ3eD7OlPZxTQ5
Tgi94WrTtWOZ+LPUIngrmQkfySZXjgqwMBkotKR/KMqmfwCPFaghNpX1jwZtX78qvuNt3wRUzD/6
sTibzRrm63OElRdDjvQJWPhY1OXWcIvzpu4FiLHDc+e6TzJD8tTQhCrvirXEDdzKyoFksL9VQt5k
sDyP5z4dQntwtpnSopqpS7vJOexoVZeFGi3dTa6Xj5yYx46OF5VszjJS/mg521W6maR2e0ZxUNhV
ionmZ/6cb4jb3Zi0Opd8OfzAoRqqR6Ky89Y2LOi/d3tgB0JzzpqglzwHEMbeQlN1MzRbzkCiNHHg
tZYf6R1slAHHKMZ5M/gyMLN0JykSQSbsqO7qIIVOMeutDdEfcLchqegCbbriNgkNrQUq5NkEVwbw
n+0E7BEh6pCl3zIPQCEfetsOFD1y6VyX9njDcKDPxD+T+bjNyMFr+TnVvBEeANmBdcOmK89cEKeY
5oFtnKqtFP6tOZMzgiJdX3fXaZYFUFCGv1TguiKpymnHszp0XS0opnxTFgMJPNnE06BCQ+ydadFX
Hh8okttKQPTffWnHaqPhXBkliWw/DTJoxKQdcj+6MQQJx7m74HCx6KDOpWcMLnI5D3TCznIDOmTE
jRdQaO2boejIpgYfUNGbYnjCS/SW2DQWs7aZyybI0dOgKQCxRh8MgoMB6Rx6E+6Gt25bHkz/YNhn
IqVuTMYBf6M64i8eHepHUISADPYQduBaQKbcwfnWZYD21QygJfPMnTcaEAv4xgFUg0JNa8/GCcrN
9Q+uQf9xrsMJ5TKtcY+VrmIKOlqhWbHRHaFui9sLe6Zsj7TIQqPM91RPQ0K/aeO8L5UdEO2iLV+R
B0U5epZMh36ySCPpq3tWOwEQ1yFz+EbVXrycCapWcS3rWKMpSgs8rHQvnEW9sac7y8pfFbOjQcgg
Qx+gge1y6x5NA2L24zeVQyaskXFj20E1oTpQ31d1FxMNx2/lxHL0QhwTvo5SQlYG7vAqM/3C99Kk
UreWVwVkmhKBQRHBtn5e3tYYP8/LR3QEg6y+ZoMBOM5TL0VQ+eNNNfFQlRCYyLINQ0mUjc1537So
2LU7YontCBabU3a3Or8HUA8wNBhemgoYL/21m8xvcuGedXMZzUb9IPIukCOAv0SewXfrwjGLKqhS
NyHlEDYKKDevDomHfU4sLaF1c2FBV64fX22zDlpIHi0LyxpFPGR728P7O5fQC82waA5VmR/19rWr
4IKrnQ8cRqKtDDl9HgYs+Pq5B2yx8a709rJnZQwMoptn0Wy9GvoUZ943Cwchz59MDuiVybcyzwO/
ulD1cwFjeaaxbdVeUmhGQ0RWJhZPWUAn8KPqBrtS98AgnJDnAKN3Npj+PcCUgaoeTbO9Bv3hrGU0
8ni79wGogKPHo1qyFWZkUVWQXT1eCKSLojS26Ee3kTeRO7Nvkr4GDNy+rlQdM12LNaPc88F5zKFA
7vaAxzeNOMtSqFhhE48DzMwK40wRvs1aeFfp8nxsG1zlaEDOewDZwoKTH650Lyd9Don5OjjYYWke
wJUaKtsOT+ZpusrtPqwY3+SzfmsUHMaBfmB6En/+28y868Gx4rntk5o66GmOPywpYtHBN35ogrHW
75GzpkHTemcmGsuhMMdIErG3mippger32KNs7iEBfBza8drX72rjSSp63jkwoHamXVcho2yRxQvj
okmR/wH8X2BVA9UXZvSm5FBo8h7TPj1UzEzAMN8IS2xSR56bzfAySMz1oLUisqfiUBbtEBUuFJtR
Kd/WBYCAIwxvqXr06zZKx8EJWi7yQBn2vemQyPLZ09hM140nvNBrUh6KopkDmLemKIcxlRBzigvV
nw2yi334kZs+xM2adOulYqd58F/gRb41gKlkPD/yUWw00zqmuoOXUT0Dwlob7h7Cnc9tbvPANisS
c4KSmUamORjGLMfZkJZI1Pqr1pTPSjQ75haXBMmAMmW/5Rq7ZXL2Apz2L47FrJe2GZHw26l5EMqg
Yd9QS4U4jHFZNJqpeeEIDAPAA+bsopzIO2SubQ8CQKSzUotHOvZYibILndqEuznl3oHPPdQpzRo2
y9Zkxyh14PHgcqgzi0slBnmcgO7CMqW3+H2hXUH6hDjySpMkDbjuAgIypayOnLLodqrx/CgHojsY
fW2EaEM/bOzRbhJ4Vb9WVVVEuGGWuVHQvwTtKek7LTJzHUJBtIUyHzcB7fC8TD11g5sfDTJU32nO
8YgzeBcUqXE00iIPRDZfjP5wXSut2UBvbbjpfb2OBn10t1kq5AaC3jrqxxMAcgaEHMM+r16dYjr4
Eud26gL96AmWyB53/2yYpbfxpORWaLdN6tykmOLhO+7EwomH0s0TJpW8VOVcirgfSHnsSW31OIAz
KNQz1dCLig7pw+S33hWlzD/iqZ2fiYwNT7VX8Rgmss1ezDa/yKDQyLEC/y9357EdOZKk6ydCX2ix
BRCBUNRkMskNDpkCWms8/XxgVZ0mQd6M7tndu5gzi+yiBQB3c3OzX8zM7/0uzk+A56QLo6uCUw4Y
+toK5eEyVws/tKNQSS4EXWADWVJanoakmG44NCqs1HwlvFKzcD7pVogB3xiAEmPktOuUIrgsh0BR
0D+USFJKO+GSGfTcXmtJtS5ZrNJoz3kgewAXZX9ndpMBGrbp6huu9ACp5V6cjkKut9dS3/qXSjZx
GtdNnV2mtfBLlsd8+qX0yVxstTL3Q89q9HpbpGHPx45p7B/0FA6iLUu5ibdXVWeGY2W5Pr7GlXah
KRMYbSkS7FhS9dxmaOX3oBXAY9sVirowzWJ5sEc9aC5DrYxnG1ClL9mZVQY3+SBkoEylyJft3A+0
x74Jqt2YNJHlxcVYn9H//EyVotnFMJ4GEAqgsAVW14CqUqxYAkzrzkB1nZ7236m2MgFJwyLft203
w2xsK+xHIDZqgnI046w7VEV+TtnljZv24T6y/BDqfeBdAJM4Nj7eR+pay/peqTo3lJLxhPblN0Ob
2W+dNtnVqNWODrTGMZNuA575wCe+iobJukylqjmoY7tJhMRVMhkN5kiWNoowWxvJCG6KIs/tTp+/
ZUkT4Oc01iCR4wmq5rBPkqTZRTIDJSpYJO/D4tUISvUQzvrTmfbT5zYtshOIAC2wK963vmpFAyGX
86KQO1e3Zt0xS8XcjIlgPWcC61eAOGuHei5cZr36MkbxjRKnENck4XcbBpNt6b3+koxxcw3AoNsC
qzup5XTdZOpwi4yL5hS9mrjqmIf7LjSfS2WOt7lRC2fasl8MDjB0MvCrRkAGQssaV5GXwqCV5QyA
KpIimkHasGvMoCmdDi0ZGAmVNd53avED9jG3hVCUbMmo5JuhaAyvEpTyxqib1CvmAPHzWLhrgxEs
NoDNnaikyasSoJQk1+HDLOUPf379n0cs6C5CuWHYBgYU5vBqcc1F1IiDUjNicXq8DVNXuFTd1F7Y
pcFWOIfYXf7ah6W8RMNyFisCCTPPN1TDOxCBOJqR2WjZX1i3fl8clrrTTWjnIidkOPFZ+bJPq2sV
cPn3dwGt3hcU2U8bV6aXoKs/w+qsLsGnWcoqxDLxfhciAACf9jnPpHrVCwog28QTOxQ5FisR7axD
+Lk3uBotV1LXFUZLtH7baMBalJ15bTlvsA/cKJ+ys5o3n7rhq8db709NrUezXx5PazbBCFsEriaK
k55SwWSI7qxxtJUpObOjvoy6mNAhDrbg3VYvVe8zIEMF322xPVrsb/5ySjnX6v8Mo1me7l2c1euU
prDn4CfOcKj33TOIa/QlR+ZgrZNs/wN7o08omlW81dsc/M7XlkKJiaYO23ix01vmNgvTODjrj7i8
pE+77d3DLfOGdytTY5aoSDPB9PwY1S+99KT7Z/G6n4Y0b08EVPZNlV5Zb2l1RsSavLRsacxs70PF
VY7960K5XKRVlIdIsdsb+dj8I2r5X+HI/59jVC7M4v/zD3HxE0L89Ov1JV9xMJf/4m9Kpf4v+Lv/
wMIVbcF+a4yLFwwmSCJS2z+wcPVf0LoAmqE/8R4TDr2SwZbIKA12Pwb1ov7fYMIBJK6SEewBRsdo
oOvItHF8rKHLlGlSj3Sf5EQRkwxdNgq3D5WB600uxL9LNVA9mldLzQHVS+s5dyulHU9Qwy4Lqd/l
BZT3PkoxQu56LDlCofSsopsGBwvtH7JSsKCQMHPFwr8oRRL4JNEw6Iry1aAR72gzNmHDNP+QuqHy
dEhrNPe5BvVyHF7QX1PsztBHO4Rk5SZqzfAgVvSXMI93aP8eGYZ9C6b25Pvi0aqSfVzH0G2inT/X
27mEtAXz5NAMSnBTNcZwGAoVUScmDk+aL7RPXR5NF3JNUZYNRWk3KRPQGmogLKjkpzj71pWRlslo
10o605PSHnpw5Yk9T5W10fWRu2AQCRATc7ncTlmQPMlKJQW2VEr9nWChTTSbhgTja7mLCkq4rxYB
IWluZhth42JfxzqCnKGi2eCfMLIKW2/0/RvE0KwTkzGc4srYT51CWrhOjcaFfipzW6960Q4U4Ukp
qj0idKchpN5LwxhJ+FqNt0GRyKdGEjobnM9TiAgms96qcSCN3gmq1Xi92P8OhWHcd4EMZ5GxuJP5
1fSjaoZD3Ag3/FO17dQ4uzCGXHHKmttJEvMrS9EIb7JxGE9JkD6P2ngBee+oF8JsJ6ha27UZvhpt
BE7NDP1fWl9Nl7o/K1vF5x0as3Htj22CoEf8CpgNj7BWbI6t4JfXfShkXtgNySaqUgiszD52DRAz
JjiGf6lFtenSubo3Yw2HvDLQuL9laFmEU2ZLeTnY1pTNdl33yUbzo/4uTnmvpjEAh59zZS+rSe9M
c1XvBbQp7XYqs01RZdUu1DVUHUfrAQPa3EuaPKP+LgJnliaaNVPVbeqIH9yngXIBI4wLS86XlMep
OXFp758CXX60Iq5yUxOpD3411Jd9Ihk3TWaSM6dFJcrH+O5XEcFGNFG/24S6dCmVCB/Jo/kkKHOO
B2xwAYaudzLC7JZ3I/bJqypk4hGfLuCCCu+un7WWCQDOjH7a/cy1oqVxBdMsazQTnlcLS0zJ8PNT
amWvtQ2tC6lWnHyKB7eI59cF4GBPYUz/s1SYy6Qx/p2i3zlKlb0WofU0oqm5qZP5ObLEbNfB5TvO
TR04SR/QTYyUqzAyMy+QUMIRytx4ZnQTOOIcWpT2vKDMiPlyVjzYcSY/xFr1guHRi5mGl4OsPdDI
uNDLIXSjOk7ZRaa51RX8HSvIyTT+Eu0lbNi9cB2vkz42HU1hJNQsy33M89QJgTc2FSjDms6UEQ5I
CgnpZSP5J5o3P7RmSULmJsybC1Emd6R99StRjasiFo5KHO5CQz4IWefGSnRl5oMzhgiUZ5BeCq3M
nIquArt7buxuiLUjaarf+L2foSk+dZdJIldOzUvaRhXAvK4Zt1mfSZtqKgbofFHhIk3a8NqlqzRt
FDuyih3X5H1NIwtaKtOvYFG6jPJA2qZdW9PSDij5JNFw2l79zeiVganQfK/TEFtl03ip0pDtWRjX
jUwPV47771kvlLukpPMcRnlN51eOHdOqUldJ+h9NVx4CC9K1WVmvYSw/yI1PU7Krc1uYY8NOU+Uu
zi30BpNZtuuu+TUU1s2o1D/IK28NiAsp6k9GI70goHk9NfVdE5f3gZ/JTq1Z/JWx7O1pNMRtX6Qi
80cf7SpNEHllDDm7nGwzmX3lNXC87TyN2sMczU+Jj895J7RcdqAlc+/bJEb+K7T0qzrNL3IjfCQz
V3Tn0m9hLtwFhvxaGRa9Xrm/kGbzEvTjsRZ5AbpB42fUm8sy1g5pKjhDkz0oVSsfO6QpvBCae5MN
E+0rNXbbbNhlo/LcquTIMahu+k7bMN/y7SaxdqXK+Bo5Lv5cxJym1mj1JfI9p2XMrHy46sPotoRN
4wiqepcoMYMFrSWxDHLiSLCTt2mZ99tuhi2dDtukGrSNPqmpW4OLKEOGscasLanFKuhqKYdaFu7b
gg3fBcLNTCPKNupqRxtsl031ptWgWWpM2LP52sxlZ0rNfSaPP4qxfyLZ3TYFn5qTZZf23bWZtL9S
pbkUU/OYQh3V4jDgfIpvfaF41qOsc8jSqtNkykUWM/6WmoJRhZw3fNf6OoCy6TaWcR0Iy/ANhEQs
JnaZDM/QMX+PpnKnyuFLOQ8MkRX90AaN/1DUHNJzY5yCCkZ3lwrTtdEM2q0Ka9WNhcCtNcUpLKSM
zXQPeX+rGQxj6kLCmHBm6SRWfh/zfHYeCwbz/fh21MujVCZbuRiPip9eJuZ8qEf/51BaesDCkbnm
A9wIyibw0r63NhX4HFsPNGfOGtMB7IxlUZdfZkrfUXwItd2WMa07rbhPo7iyUdd87dTqOEfiqyqV
YMXMbZFkd5Uuu3Ppc75GppPKyt5UQEenY7FNhuhZyNWWnitt1l4Lc7ucRfjuZfSN8tpJjNatislr
lwavhgm6lT1oYuJOaXMbStzyewnDe8W8My2FoY9xSvD+CiY0SzowrqkOvAV1Yl3eBcZgJ6l4ZQ7w
vLWGLFWnV2Fe0R+RNHfQ5F0S0C8wZ9lDipS8HtbbXJK81EoetLyu0USv7vww9UQpfRCzvLejzNyn
JceUpRUAK0zTU8rop59al/ThXLmvr8dC3IxZeCFUuAn0YTtv29i4EITp0HF+eHWSJg7XwWEfqsUe
I4AnlKnuuxnoGzvgqWwxV/GD0BXN6iY15A1Naa8RhlMbCrcl/Ksh1X/ODIXtVAdB0CigIfSeMSLF
E8Zkbo1ZZdXnF2IpXljK5Fl9+xjXqaeZxROvV3asbv6FJLjqKFH5gONvAWRDZ6KdxwAnunJX5ULk
yFXKmWX4T5HPxNWMrsiY3RYBFNpm+Z3OiCenTq0K4TGG9J/ToIEpbVU7esc3kqJOAIDqA9Ner2oh
q6d0XmTBlTRhZySqYxb+Xks1dZOAqpiGQzf53mxWvNHvtGuoOjRHVRV7kaFoktTVUvgR8qNYJ66p
b2BUucsUXRVhocj+vu1bGAAgJRCQjZllD4V2mkfGCo/zoFBe3EhZde9T5dpS/Vwwf5maq8IYndTi
P0gL9DeOmTLaFaLgZQouA0kKpSsg1OwynHZqObG16HcoB85kfEu0U6OpF5GKJQUTcxG5A/PQJd+U
/BeLzRvUu2EWXLUt7/qBMXT4swHGkj1WzVGUkEFo1Usze0jjxzK7URFaEDLpemQYGWSiw2BxmxfB
QVgwA35/rda+W9TYXgyiMzVoHIlPQf8rBKuV+iqaDAzfdN/rVOkItXUr5PkOGQsvBE8499+Wrp7c
ICphPnX10zQ8lvkhjn+AXHAk5WqmijKEk4y9VXyb+hT3zPkz7GrN+4mZfH7BfsmHk4Lmf/vb968C
DbjY1Nk9LKD6NvM7mzECgN5aIp3fRfoOuyW1fxqL30P1HKo8wqlTf0l1trEsanzfVgcGpEGKDjrD
1kBz++C1Es1tWO6DsN6Pxa9WSviGwD+xfhw7JgiMqbosuS9R4tQniXHSTU3Kal4Bj43WXlAZf4b+
MdbqbdBda+H3iGXCd02T27zlPE6lQ5jt9L77ptex2yzTdFl3lL5BsgJ0W/JASeAy7M+HadOLFBSK
65faCVGDg7Lkfh1NDTJgoAdOK4PcGXVXnUc36fWtPKtbI+GABkopncrwVxS/qFMB85NP9tCLhc3Y
0lEygzMPTA/ArIAJj5B8VyXRLqXwFk/3ba3PPxNqkSZlpWu/irBxFNARCSwSMaPWSJnSgiIRUTdo
4puKY2VSZR8wT+uWYcXoNttlgnIZzC9RcTKm+CdzYFfTZdnVhfK6ScWMjwWHUXMrX7rM0/in4Z9m
+UID8mNWEPtr3cmZb2ja5GlB4ckitMchskPB2mDT9ciw6LnoBzsTQYx1CuI0+zK4SiW2BiIeZYra
o061aT7oLcu8uus4q2P+pa+j+1HFl6nLNq0iUXRLTiOYd2l4qkJeahhQvY3Gyxwjg1tFXl+1Xjhp
32ejPZhTvDURm0k7YzdJpTNIwmKE5BaicWyyDPen8HtYomMuWffAVexRyRvSr7ocKD3WgUXwMET1
FszHdSDNk1NqTUyFnQODsKxvEoCJqZ93WhMgzTFvm5KBeRluY85PXOxwxI5eAmyA1Fi77Ez9NIf5
E7Ok1lVT/1tT6giMaUjW1EPKBtTkh1bQtzFryTSU49gaMICq7+pseJKWmYe2R4VklDeZ2F7I4Xyb
1cZB6I2SQ5ExYzvGT00kuvmgX3b52ANtm50JN62NPCqxU2VR5CL7cahra9928U8xNxNXDn2PednF
oIZOk3DG8pEdvz5m1sOI4FEfDndNIx6RnAl5zvSHX6Y4euSbMjG+yVN9SgPAfbmM9EkVOojD7IrM
OE4Tq5OLoz+cOiuDDFJl6I37tjgFx2khwkxFiEJH4DK7tLvxjoLcKdrUsdLl8KidpK6OxmTYzWhs
x4rZ+eBfiApAuephoNc5TLJTRcewUzZmH3kdY31Hzp9LKrUiCTcc2zvmntRwl4qSAQqoHruoPjFa
UeyajdIU4lNlDE5LFUGV9IAeD2KY5XQV+9LvOTIcKYWUVFbiIcHIWDdzRxZPfjV6Zi+AaWNEALBG
rn4h+e0gwmHL+jWizzd+b5Eib0RQh7pWe0Y8HEQr3qB8aCOQt1F64bFX9mNTPsxifVQLDT0P/1ve
+BdqwKW+6CDVc2tR9Ls80/WNzo3K1qXWcnux2ogq9W5vbUNOvhokmdCBsm4ugkA/hAOXq5Rquigs
jHXzo9/nToBwa9eCH2EAxyIqkOvhas0IiVtTKmwN+XkSO08gH8zxr4RuwGCeDDO12/6aJ4RzKgJB
rRGW7mPaHsnG1Cjq1IOW+Bdh0mwl7TvKJbltGRFafKFPb2cS7/ok2E4SsIEyLm29Fx/CITVsvAOZ
UTWKV6g/pvxVaYrNIhAjAXcMkshLFNMbJwW73G4/QE8OfdGOm8t67o9mlTgzlwGQ3hetMsiOZCT3
UcmJMaZ67oRFjQVIAXIR2E+0aVNQWQXSsiBhytLNgu57k3A5q43psaq7+koP+gRYH22pMQV8NtZb
SQ9OUzH/Tot+N5rTTquMF0kpn/3QAt/XlG5iVONmKFv/oiui8r4TMQAyCyM/SJDN3ZJ3QNqoR3tI
4od8mmgRSUm2KYcpsoUWcf1cSj2d7O7UWb2bJdA3qsXyiIBgoTRb7dJMuR+kgszf1JYdZJQ9vpnW
e2PUHxJNEo7wZG/ylEt2Q6VXjuJvVeS8sBTUeHNSf614Q22YdmEsmKhGq8CT5NytfG7DSTP6lBiN
sUM3agIcyErvLKYD7YA6s18YG7+rJ3oBFQs8Q9qo7tTIbWvlZ51wbcAdNqV/FZw151lNZGhLLnom
TE3fzCM+0YYyGo/VEAiisygq5FiodIJt4akru9NOFp13Hdrrv9rpH2Rbvoq2MDppfWNoAqfqY5cd
PETgh2MhOeHe9EiUXr6jQWdjAuuemzWtCAJvD4YfBoJ1y+N9ssXoYxqYRtXJtFqzzTAiumY/jup9
XT40QeD++blWk7NPsVaTEW5HRZinxBoG6kjxQhVj+88R3iR5380nPoVYDUNSNJrIW4QgUzG83nD3
vwm3xoZOHyqs3TZkGiPd6Pbkouz0LT6Ku+ZY5ue+32ok8+lXrKYkotUaZgzR1Zm8fG9so0Nva5vq
tEhSnDe+WRN43qKZuHLQnwfNC6ft42rpC1AX6kQ08SA7jVPwwBzL7sJtLrCHK73aSZ/P8+FX87S/
wkLCgl2p6NonbYHGEHO/ZFk5It0xpHDp8JDUku9tdqmLvxBvRQhvPPNmz8Vc0VlQziv7ODJkJ90v
PMp2p3kImpz3812Nud6eDbqoCGybQhEyw8dXakhlSp9fkxzpqtvITkZZhcAAhfvojL/1rXmM3NQx
7v+8eL8MClWPb/lmbL/a9bNpql3oI0gYj9ipZbchzbRe2P05yOcBCxw9WVOJgOaOwSz046O19KRN
1ch1BywNj0bH0LQX2v2yJ3guAHzemYjLX/ywJ4kI1mXhW8FQ/7RQil6eDL1JdT5au482/SveW1zM
ncCDeLlZNkXkAoEzzmSbtTLFosfOGAsJlcULEn2T1UfMxsVVdHnS4cDleLPYshcXxiUX5IOySa6g
wZ5ZnV++23cR1zSvRC7aUgha3WmhGi/CLcWDsNHdYSt4kBS4FZwLuJqU8ogaa3SR3YB3KZtr0uXQ
4mu/wPU4lpBruSr3DVq8/evyZhGkdzpSTgKd7Vxc+dOpscSFca/pCH58lhyQWmhsQS2jCwE3KEVV
pL6ZksdiFA4yjeb5SriDAEy5sGlfZ7KtkjxO1K5qiZaF4TJV2TYWF+EO1lBGWXS3/NZwc3YBfErD
q1+5yhYJmFSljekPmg/QDJF7qFuMVDLU3IrtQj4+s86/+hjI52gcpgYQg/V6881YzlCmU50F99K9
IP99Y9y2drI37flb7y3j+M6GHH0u7lcf411ca0XgDAzEWUqduIsRs8Brr1Q7OuJ37obbhXZd00l0
6Od4uASfWwmfVGiXFSiT/y0UroAPrY1dxcIacj2MVVRvexfYanlVvAT4MmuXA5MVp/BtpgDat/Ag
/Dzzuj+lyyXyMqRWMH7T0AX+mMggIPomk5wl8l96u/SILGd0FmE7/MmBP1iuerY0+yqqAdiILE11
pq7n09ZsziMzW42jXffETee13eV8VK8b903nVz/oj9ZZDveXbxkDPwpnHcDeJ21hi9mPNE2y9nbu
QUnAPXCRdx8STvlF4V5x+mehuD3PHl9DFt8yjCEZOorL0Dw/wdCGumCSWDMaFw/+YaGPq3aHsyjX
3bMkWenLdytLIvIaVL2IF378on4oqXkQzJrTb43vVupALNml28yLHAmGxEBKy1zxeDZNfCpLWUiU
T/+E1Vb7Rx86Oa5ByrOQ/MnhomfrB8wKXfoJtVudpM15BNQXJ8XHmCseMte7CtF2ltFwyHTbepOe
yk5YlXjk8qv/QJ9teXcfD+EloGGhy6AuKXu9W4xQkIslYAksrz1p25b/P7vzvnKC5/41fkSZNHiS
LpIt55Tyt0DjBz3zP99olnesLyZ+SEPISG19/LQZQEcf8JXmwIygUestYnQ516eFb709J0WxFjT7
a9G+i7ZK/DneYCi2ZssXFZ1lDdFoWoy0DBTyHZq1xUPmpMfOXVJFdqXBkt2cSU5frql3v0D5+Lx9
W1hWFEFg+icnKy1VlkqVxWl0jLbd8Vwmlr8MCQZdVTH1gFi/ugZYg2Z1up4suye7lNzskEuO4eQu
SNzCUa9rFD+lb7TVHdMBJVBsaLO46a/45ux++nR7Xb71ux+yuv2k7UJyN/ghS1Gio6A6+/hfzKAX
RbqN7pk3/WXSeBdtlTTaUe/0Zok2OWngybc0jfblNkDW3i43bft26foPRFa+OuzBcYMyfgMzrtVO
ZvSO5WECDrw0BEIHsWpEddEDC2Lvx+j4dgo24w2BNxSHM0/81Yc2AV2h3kl0PvjHtYUtFr1ZY0Bi
HrTyjzeRWppaTvo7fBncwIk3VnxW8P2rt/w+5ip9dBp9HVTIVGfUbs2OoQn0zjPP9VWGYtlSs0so
yHA3+fhYU8jct250lZOG2oW0z2Y9tN7ZMm3ZeutMiNnoYgZA3YzK0cc4vFaxxIt+KZf+kvhtfo3H
ZW9aXu/VDNnO3bi+2g/vA66y0Tw29MFHAr7v5gCBeKsH/7w2vloa70Ot0o4pZJXYNIRaLGLLlEwn
3v45whrd/ZZb34dYrb5aAnAC7GYpu0YXm2qbQYUrYZZGavHOiYR8sSYgSy9CzLIi0aBarQnJilsy
ecoM7G/Mbo2xwX+gCrQc8as1QRxWHlY+GpCX1fKGqKcL6YCuN+jCW1AviOQMJ3V3vmnyxT5aJE9w
6JEopz71auocPEJsgocalgmyVHeKHWbBbOupJW/PfKkv1h0dRB5IR9QFcbdVHta1DkfitFUc3l+5
77wCw7cEb5y/ztzNmWhfbCui0QrmTq0uXqYft5U0a3He6hCeljN3eOEW4iUPlsMQaCNV9vm21xdL
/UO81Tr0QRDFc8Lz6MF9lp96jAX+/ERffqp3D7RaE0PSWkr19kDZCDCx8/IWX65GOBNmcS35tPYW
toTGsc2aWKdzAxpfU5YSalf1rqpipDT6bqcfss24wzzINLAHVDemfAJmCCtuY6bccOQ3a8lzddNX
1wwEp0EA0xhC6WhdJKagbsy8WDrtnvFjsVcqPPNejm1mJ1RKjBnRxfCG3bnSZW0QtuSUD3FXPSkR
MAc4i15xYlQgp8ulVTtsx2/F1dnk/8VHVaiARXKKohmfe1FiCu+2MTQaF6ITPwW7bNMDmK+/ITew
z9zcM07KGfWHr2r9DzFX+R95JT0IuUITsz4BjmLi+B1fC1fc5hsx/35+a6y5Q8v7/BBxtRcHxljQ
inhK1LGKI0oXaK/vqw32a1jFyBuI+l5yEXHACheiCFOz2Zu78zLUX+zQD79itUNngAHtMCxXZT+/
ME10Yopzr3Z5dau8/SHEao+OSWqY9XIbV28Wq9zYDZ4jb7FqTnfpzbmDXP5y8SBTzFURqclP9D0t
Y2HRadGc+ITRjDNvrbtFfBZqe+yq1zNtt+SC4g+EBmYByc9iv1hi5xdMI/+cmb46gxWy7D8/ZG09
V0WBtigK/nW/oYdr53eLEq15RV9zWz2eifZFf+lDtFXBVGdJmJfLY1NPINrjZuVtu88YqOiu5KO2
VmyDkIKz2oTWKXd858/hv1xF7551tXvyepagDPCsFrAMXWy2bCb3zyE+N6jZLu9CrLZLYkyS306E
EKqbEXBq0YhoBO1E65yV5dep4F2k1ZaYEP0xYflrjs4tRUL6ntuptMtov5t4ItFokIZza+Xc11tt
kdYYZ0b3y9dDbLF1lW3HLUV1oQsU9DjAom8pCDwEOEvvf3OefHixq7zeTMzK4RVoDgis/LSMMuNt
vWM8tS321sW4WUaagI3PrJivjrEPYVdVo1FYcqI0dMuwKDqgniAjtpg46Gw3nWN5optsU6dzzt75
v0xG7z7uqt5KY6MppIBlhCyOG+xyho29gW57uFOPqTefy33nVu3q4ps2sgqsZglX3QAcjveygxA2
fiUbhMjmS+m2/O1/J/nutHORl/f3Kev++0FV8WOpN6G1Y7UZn1X1lG3oaI/dZUiPARDeLSKf7UbZ
MKfehSfl55/3qXQu8CoT9TFNs6EgMOv4e4aE86Kn2VGug66wSgfUw/7vgdJ5T4Uvqun3i0pd5aEJ
oXMfy5tlUeV731N21q1qQ8RBS/PcxOzLc4bpirT0QT+zs8GLyWGqE2oogsdBEj0zbK7CsPr+59f5
ReHJVeTfYVbJSCzkWYIdBqMZnDTCA0glAdhvertRBVSxryORR/XlzZ+jftXl/RB2lZBiAwVGcTlO
ljudAPyIxhzcvvvgNHJwy+AhGZKfO0Xkr5YOvZLlKoRJn7am3jdRjQYKbYy3fg1In8Ujc4YlVFD9
qXcgw698u6WPLtvyMf9luR35ElGKa/m22YnHc1/4q4pXefdz1id4GJo0nBN+jlxHu2D+EQKLAkAd
IfKRL37u86nE8XiYfpx5+cs3XW9dCQFEidYVpu5rbnbZj1qJ2BaFySK5PiMPnF/NO2sDfVzzhANi
0sf/Vf37PuZqnVUIwtUYuC/VyjKoaRzAdYtWf7WvmCME2/npzEN+tVXfB1ytsJB5GBhMAi7NV/8g
7Xz44OElkLzD3xZO/xVj9P9Tp06Or/87rdR+qV9ffhbNB+sh/ou/aKVwL/+lLi0ORoOL3gUX2384
pss/0R8GpgLbECPPpdXyN8dUwqoT92tsgUCywAFdxud/Ww/xT/S1DeZfKGeo9Bjk/4pmyh96twtM
WKzgVmC4apay/MW1y9eQZenM/wpI7QnSYXDb71PQqBuQh/6dui37xeBk/+71XP+1xd5PQP66Hfx7
6/0dlDkHfUcM1Pi/j6dmq/vIxM2a4Ihm9FMwrSMdBnKugpExgpKmVG+t/EIYKhd2FraAwO2H9GAq
7XamhJFQ0TZB1ibzrdz8aMSb1ky8vOoOWmc6UnmhMnGtfE+UEU3Bx3KnN2AI84tRuR765GWKBtuv
Gkbt/XY0zA3T91su5Ic+MF8sFXWqsuydoBndbsRns78OR3UT6/BVO9/Tm7FHfa9E+7LaYAoPqhYm
TAxqVTTduWm8Ra03nIV9rwK2yttdMUte1RuOWYsnUAK2auoTLAYZRcEacD1Jtqqc3K/26dCQf1Nn
6PD8syxPgZQyy+3BELJtueATVXErs20jf5OE4kNgXAbWVa6ku0nYz+D8ZnHeQO1D89DJYoTxajSY
FM0e6xhi8OAk6WPcZ9BBrhMjOkYhWlMK0oK6kV6hwGpW32v4rxlVRFaLGzXS9kGV7BJ5vO/L8AEl
mhO6Em4dIpZUWdsCBdRq6m3VNw4meox+ULqxTzozZye3Sg4t/bBoOY4JMnZ+49Xlrsz4M1P+HKvl
zZgDHR/KIyA8bCBk4Wc4Zr9RSXQxiHiBTFLZuTBcyFkV3rByEg/2216u9N91IlnAuiFwZpnjF/BS
QqSdYpS9oMWxKEBCYvk4gXnW+3Q/FIjZaz9Hed6aXeqkTbptCirQqGNhUCGJ5WaYb2ARPZXS/Tj3
e0kGKaBjlcCPAhess4jG13b+mY8x3J/+1hr0l2A2tkOR2omxs6wbvRjtqPSkbnyWOsSgpmf8c2wp
hDZh3GhK8DI3v8s5POhNRbzqFmA1KFsONq6ISsScRDUw6KTJ3sAhbeY9BAzki6Emlhu4n5uIYKE/
7uXgFE7NHu3aLPGPCA+hh6js2vo1qIOLpNXuZ1ynBRGq25jAadGyk1qAc5ZN2Mxi32xLsb4AMnrT
mNWh0xMf+bXqtmmtZ0FX3UJBGFAxLv2k2hdj5CGjucdY4ioakV0V+V2GvomT0tXqEQNCeJ4GLVQr
uFb7+XYOjNtwaE8zRC2cFV2UavdaDtQ4yF6ESHkAEO/X4Z0PK7yXdc+PYrdqO/DCxqs6Z9eoPZ4w
JECfTP4RFuK+lKVD5ZvbZipOhaZeqlHuJnXze2pngOrNd4CzO5jy14MfbNMkOer/w955LTuuHGv6
XeZ6EAFvbknQLm/a3iDaCd57PP18tVpSkyDPQkvndhShCKl7x05WoSorK+s3QfVcycekeU6V8c4c
tZtIzgHcFPm60RDRUC0EWzsMmuItzFFWTgiPxf5Zl9KtpGg/jFy+tSbfTeFEKn0KWa/apL6BspmF
Ul3r3A4Ysa4K+xuejduhS3ZFW933XIN7Q9v2ReqmwT1UnU00IG4HwqeCmI46Q9lne/SRb5Ad+9VC
LUgD85tuyPeTwcZSH8HSbZyifqpi+XGMbcS1tLs4hrvzfoY9L2d/51cHzzOD5oyQDxB/fyJN0YKP
gJ0h+/ishfv0iCvmATnvu6XSbfa4TBxLBp1gGhitWMCuzFl10eBnirhWjvLnrjko/q3+JB4AhbfB
j/AAkdyF9L+Croo813H54fG8gPsdXeXcAtWmYeE3b+pXftt0AQQsV8HEzqi+d9E/3d3/f0nzfxST
2fyfa5qH9Nu59bj4x38XNBQtQAg1cIRoIVCkOPzNbytFg8rmn/WLiqsiT0cyr2MKixBBoj/1Czob
BoWLrIqiH7D1f2Q1fr4GWH7o18g6z0e8F/BT5i+lkmrDUNahjlEKDL6KNvmSJpBYw39qFRGBqyev
VOItAPvA+W2pDFQzkbqEtia5u6J9bMY27EPNPZnfK0XRtTCKuIzRShOKI7OSKDamlLTlha6a52tZ
RRbXN1d6XC5khjmISQwHRTDKUUovh7mbpYZuaI2giXwdv7B+IxBy042/Sw/ahubIQp03b/HNY73d
/E7SEFbkOh7RUYIpIRQSa+9vRHsPJcXDeJsdl/uj8/v0W0C0pamgDBBiYDLP856mZFM0Dn2CWo7o
gcPG3xp7+6Dt6kNyRFDgb5CVsxvWRcxZY6+rJwmHQgZpvZjHdjftpQ1C+4fpbjnhzZvdF7Fm3bxo
otZKK/h5FHC0nYe9s9YmgNi9i3LrXq7W76/JOYXgdzxuLhg9sY/o85/PZ+oYUW2Z+FHAP6FBC/+l
UVeQ0rJul+7Do4TPnMAteyHamyufuhkbbMG231CG0s1cbKJe2SQOz7imrv3+TbOmV6QH1jgk7MWx
qbbVMIKMq75PFsVoT/Wg+HD3YPp+VKOsu2srGykA7ycygg9ZIO0h4QWrIjSW8sO8E8ckodJjc8ri
HUKb6u2p5GSVK5kT5mOpa5j9CBBFAt2cnZWujPv0tr1VOQP7T9ZPK/D+grJyZTsLrU1BV+EXiMRx
/oUSTVHQtIeKqjl39k7f5DtnLRf0k0G37ZbgTG+A+PNcSDRVJxciakfqnUWz+6aUM81O33TD0JBA
WUTZqztuRj34h5o+kufKDxJo5y8Cyf6211/rn2iWU5mNy4+ll+vh/PeI0+Fk6iXTCOSm4PcIdazh
4H30yhXPwqDMk+fmuYlX3d2yF+EcTP/2wU9nYZZlnKnlC+Nf6WI8sdM/Iq0EvSQMMdASEPNkx415
4XCY9bf/GRHQoAPuQ6Tv83Ei9O37JRhzCmKQCxMk3snbFwZP09XSu8zFgYo175tDsoElMcig2Sce
W903u7IY3LKIYK2Eaw1ZkffTiiK6/2fLSMRg/QDaAoN50XnzhMk9jTm407voUaRpYVjpP9U8iaQQ
k4ZNcAN9D+LnSvmyEPoiW89Cz1dMjz5F13rIp22Cx3438BgSH5wdfjDu0kebtVlldiUKYTjVsTH5
P/MiPB3tKi4tQhkjd0ilROLctuJjWphPVh26Zh1+fX9wF7uBxQFgjJkDfW7r81xgmdlYhElgusMU
w6vs7rPOftCbfv1+mPmbkhjYWZzZHPa5HvaF4os5RK3FB+tnP1rURhvBXcAbczcIgP82/LQQ98rS
tEy8IzneQYjQrTrfBVzounAcYH7/i1JS3kkW7VOYFEAy8pfsA5zv92Nem1JHAVgPGA9WyRyrq9Ra
H2Z1gJeD+rOYkJPOdub4n8p2ivQt6+i/mbyZwz+cjQvRQq9UCtDA8pN67G6F9af5M/hI+beNjs7j
EpCMBuHF9juNZ8zerOzWc4bIIF44Ghslt6Eso0vrycigTOgml6vI4+oe4gWwGboC0YkfbX8/IhGR
tPFGaYK1Lz1EDgoIdJgyPYQVDmGq+/X+zF/52Gc/cpbycLFM/SgPEbbCGueRlnlwV+QynKz3w1zL
RWdxxGSdHCGhk3lt2jIZv2F1zrP8sV5DKBB9eVR5lFXvUt4oH8JtAc21W9hLlyfq+bfnMnQWXlKa
qI1Vwov+vLopXp1tudNu/Ce01Pbx1/hu/KK+CLXTapft8n12l27lcFt+/wvG1vVlgWCnCotEdKXP
fwqtuzYf5Ai5/kP2Kq36O1Gud9SWyrdl+7jLUpY0BU0GMhpNYBnX5PNouJoMRm0bMBn0z3Hwjxy1
GSD7q1hgh7H0qLTHatzE1QN2aXRKnf9iz52Fn+Ww0u/9sg4pW8hh47a+xyQAuzyU/++T5/znX8Aq
xXhmZx53xzfiiGGZF6cB4mt5mua1OPOUrb5ON+2dkOYVwqv+D3+79Mh3eRUS8/snnjXb5OUUN77p
VSIePovYFv3KgpXgjwBycIthNfwyBuHwubCgr2zbs7CzbauVxpDT7R5cQL6HukFoD3L8wpZdijHb
so2fZF2nEkNs2XbatR+iB3SDIIxkG1/mKXNd/Vo6zJdizpYripjSUEqm6Vqp9iTZ/i3uvgvH9+In
m63Jqh5sIwh0E/XanvuruZag86Knf+RPtsrG0/cYvgTHpWv6lTNOvD2BLeaBm4bNbGhtXfixV1Gn
UM5sEPRGZWZaeygnvf/ZxCk23wCnYWajC8YOofpc6t++moarYnxANGfRr/fa6XY2HDHck4SuBzgP
eao6wunp3Px+uh25l+AThCRLuE5+siR5/UE8EvZWelDReShuOv1mQm7kP3dY5WQ/+y2z3gBwIye0
zRCLe3SvBL5J3JC0lfS1v+0+JHdLm+/yZjKLN0vhXYUjWjOIT3lEiQVlGJ6Yd8NNvWVrBE+/CbBL
2ODLLs8sqKj2TyY8KTUERQeq+eYNU5UBPNTuBYUAdBGvh87r++toabnOqqUyy2z8tG2qTz0C2w84
IfK36KS9H2VpGc2BPRAGyibEvIVbvfekJi/GZ8f7pkhHRNy35hdev1YF8j9f6ltUxyRl51l7YWHs
L6I1FoY7v/pZBZKhGa13inpk7fv0Js9lVH3N/fvjXfqKc0xPnqkyZhBsm+nBfOJFUVzLBFag5YBc
5+IV2F2IKDb8PCHQBbZs9a2BO9dqMElHchPxIUU5r26mA5oJv/uDytrc258AIC+FvLhHs1R1fKrE
c4WAmc/2R0pekJFm4eRAwnJjaTGMf4R7c/WgVcL1ejui+tFKX43Aug2Hj1of3VfltrYV/NQ+d9Jh
YQaWfs5s55T6IHdIMPNtPxufm0MNSXz4juXR1lwZR/m2wj9w9ReYwGulyOkszHZQpfdDL4dYmxn+
BjYgzMfX7MXZ1G6riYbVqtotmahfLmLuTuK5H6QD5uPzvmxhm57l2/7ghg6qkenGlG8LdFAXpvNy
QQFiR3pbFD5QL+aXtT6M7LARUUQjrqqfFLqUOJtTx2+sDL3Bvdr9RVPsys6BfMHZiDUFnbELWnCU
S2Fi92rlhh/7zT9dtLfNpnehMfwFfOvKKDVBSOAOjHsK6JDzdKtpreqpaYBYnnJfaUAbAntpm1ze
BBRuoahE8AbPfM4vJWFVVREqinSVb5PXeD/dNKtkpeZQ5+W/YK/MXhF5YWFDnoYTIz45QPTEGR2c
qkRlYHyOn72j5ipADO4kiLHdJn4V8xi/JBuNa+bLMjb/sodKfAPqIka4CEjwHc/jS5Y+yl3CVUTQ
dYi+j3f6CiWQ419UBFd2wlmsWe06Rj5eZzVjLRittwv37a79JdpfOhfNYgJ3F2yCu/c3hnbZ9Dof
4KzC82IT7ypb713nBbmvsb1VRiRZ3UbDkERI4zRMtLQh19NIUVfRRv2ev5QP3PClo5asMv6Bestr
vvGxfkAkaOnkWZqS2edXLMSPdW3qf1+BwcQpe/z3AhzTW7ZQ9zX5Ou6XToIrm+jsM4jfdLLkQBuh
QRfLvduNjusn906rbN6f9CtdsvNJn9V+FtriaSa+dOOax+TL8IIi6hZ9V7pk/Wv/4N1Uu+We42WR
fR50lhwK9MiCDAuR30X2jRAFEk2kxW92LUOcbpnZyWXFPtBjn/nTd9lr8SUkzYpOQcYC3glpj4W5
XFrAsxMLnfShGW2GFR2kzwV8WFQHXe8zVnXLKh6Xp+PZFM4vzlZv2YEac3G2v8qcjfqvwLWeBWc7
/DL8+ouxLUylNcs+2DPpuDQxlUhK9m64L3fS+gcCkojC3PJ4sbAsrybbky9nzRIQyBZQhRnLst7U
H9UdFs+fi58QPXG2OxgEl5EChKk4tp/NrYm209LOu9L4OZ/fWTIKzUwvmojxjmTb5hX5switkp4L
btmu/qLMXJrfWXpJS8tI8QoUa8ejHhj28gPXWxjpwcZDAeL9lXpZ0Z0PbpZX6mT06rwil/mTudex
VkTgamVPYBsH9X+5KaxZgsFlLihUj1j06x6R93/rJgX78eUv5IPEfj6v1c/HNcsrZqhPCeYCYpEO
bvWKWYeFiyjSAoIs3rsWCMRvjsnmL3bJXbB7f1KvXGtFdNvRaZZCUp9DMJpG0epJHNDGSgh14EqP
o9oW4YZDd4/0975fVJAQ3+lyvP+OqM26Z2beGZikMLdehlZdEmHZTTM8KLbvj2wuHvVW+pyM7O3k
PjmHplzSAViR2LSVfETgt/3W3lv7/JjvLFDaiDKv5AlWubNpNsZRW2M30O0aHhjrT9M3XpaPS4iu
a8Xs6VRrs/QAglHRkdpn4FL/hAmDfOjF61Ua4xycyMEPx/B30ijdtL13P9XFU1VO+1wqc1wlm8f3
J2dODLiYnFmmiCt1bGx4x64UYEDTOrj1ZutUGtHtRRV9wFbZ5X1ik/VLD5TXq4M/X3+WMjIz4zpT
8vUrMIhB/WOa0vXC2K6fMn9CzBJFWGAlm0A+JguOcJWCdYIv8k53RQ8zGQ7J18Uje2lQs3RR1zru
bDnnWr1J772PPQkDA9jviPvel9tcWnvPi+Szq1kDtSSBadI5V2ZHmxaMsZN7ZA2sZ7hzr5uX8Ii3
86PtNlRBOXKM423upg/Lp+qV9g0p4yT0bB1rNKItSdwpys20NT7Lm+IhcE0XP4iteK9H+G4Xdivr
aG6zp9DNb4IP7dInvj56B9FEhx+iabOcGWge0rLYfr71N4ovBW8q1YMSrATHpDui7Oz2KAA+BRtA
qN/fX15X0xeY/n+FnpVnWRzZtS0O+QxZ+2nch03tZktBrjydMcfoGwh1SJPcPFvDVj1gg52xTZID
1hbh/bh509okW4Dyat34Z/FxvG24crf7f3JN/mcRJfH9LhL0SezZajYTs5la6a2brG1DMDeYtm/x
S0LkU2WZuYuMxqtTehJw9jXjvq4Sx3j7mvYuf1Y3iDZu9INQHGsP+ba7W279XSKLxMX0JObsM+Kv
a8itQ8x609ziiHQYtuMmhSXruf4tistP6jb5C7L61YWrA7ICUISd2RzlU9R1jHEub2OZ0YXH0Ig3
laZ+49HwIZU9TJ2D8hlscbx6f81eP+VPws6yru7Hsp6YtriGd270ZXJ21na6idfhbRCu/WJlfNMX
yWdXk+JJzNkSzu2AwkbzyFCZ8TPV9Luubxe6fGIlXq7UP7M5W6keaipDKxGixJnEw+7Zie8Kvb4r
w2Yh0tJgZksUsWyuEp3Tc2T563Z8asrYff8bXd8Ef8YyW5Bpp05Z7rEyAhtWRFltBuPoFer+/ShX
HsLEuv8TZnbdG8ewbMeExCJgnNkXpP3d9KtI2i3Kgv1DBUVkUbB0YfLsWcVnF23bGyhzulVBk8tG
xrf78v6wFiZv7mIbjhCYWAm923ovYRqtErTNhe3d/y6KSJwnFSXOwl3jh4xjMn9Y3f2A60U+/Ho/
xsKSntO3PCytqqlhJEqiHrogxboq624as9V5doo+vh/sal4wHaHkRivyUtjVMYugkUfygsQDSLLt
/a0QXJAfm02Oc0F80NbtS/Phv6qE0dIECaE7AMvnXcEWzXUjrlJUQ/GBpQpXsNK1NpK+pWn0HBzb
laYuVQzX2hynIWffLk+rSrLHt5B0VWhzWGtzVdwLaYDFclD8u+Zp6TSWKFBP14luV6FREiscnR+a
U+8h5N1IY32sGuVZdbBX8eRnO1Ae1Djb2cnwElrpkiDDtXUkALNCJRaS4PxeF7ZOYLUoMboR3LhR
KMoXw7YKXsGx/Re7QihngZAFzn+huThOQ1F2kkrTQcJkoev177YV3auN3SwEugLoUd40uv4VafYN
VUmXpqbhRjcehcJN9Lm7FQgMDS2f5MH5NNzYrrgxV89TggkMDfXQ1Z/BOn77i9bHtUvG6ahn31iv
I6zQeOyhQ4BbyId8LaH8YK7S12iv7qXDUr1/LYWehhN/f7Kk/K6qSgfqlZvG+T4o6ptanxaE8a7e
T5laqCP8V4Adz2OU1GCy1WswC3fOj/ZZUI30V9G3bh+5pL8sdauurFBYBEifazLu5vBxz8MZUZPg
4BibbqF2H52pX5ux8ikbw42u+dv389yV44FQyLfAMrEVYz4yqOjclmjVu0nfr5Iw23QjxqK0Ht4P
gyAxv/l05/NMxSOVgHBTuGsXzx1xP+h9OKFfqLdthpMlGgS9d5uFtZfdRkHc9U+Gt60AMjcbSXIl
wFhyBrhZC8P8SzSVUXjb+wpeflXamVAUSzzAeeeqRnzm13JftShsmmYbH2NZlTwgk3UitcfSSOGq
YXkUe6kbDdqAoW2eN8OLjEtqetulMUaDUhRPwb6OI6v/FGiF5WBAWuTWnkkvtA/409dRdmioHbyt
5vvxQwHyHsIeKpvB7eQb3qfJqzL/YwS0GaOyzPL1F0Xv+mjv6TqI29xT4VUqcmO3W9ytPDqgZj19
sj21DgO3smrLxpmkC0aMrEbPsNCc9zDOy7AXqVosSFWtkNeDP8CmT5Je1w5RH9vVRohCQxg1tS5z
o843KjdHdarZN1obebsCla1dXYX1jrqpLje8g5rKJ1qEUrJKgDY+A/pRj6Ffh58qxXOMVWmXdbKS
Y7wZVygsB+oNfxpiD6FYUjU8qWFefjC6GLLwWA5aDxO1GoI7HNXCdOX4UY0HR9t/j6cmDtfTELfO
A/Kvqb7RvSHTNmHYZ/3WCdvs2HiDgZawJoVfijhTuCEGg5qu0A81bvXBru4LTwu/jrk/3eRxrn8M
tTI4BEbjHxL8H+WtP0nTcQyVEgNiNfs0GZYTrsw004dVozvdSwbHu98DpMDtN/R8xzwA3y3SR78K
9WHXTU5mPGqTpbZfw4x/y9qUSiu5s0s/nXZIHUHh7KNu7D6mmd8pzTox07D6ISdFYP/sjTb5ObVd
Fg14cbVJf2fpcVSGa2ZVMR4MI4xazDBj2UgfqzTvMZvSjAq2dJ/iSujE1PyracwmC3/JXO72ODrH
2iZgx1WJayeYwgXYxyA4t2dlBGj2yViVZmtlqpL8xhyUwFnno1PYn+Fpy8ozGjDVr7iN9Fcds+Gv
VZDIw22uRJiXWerw0PVDCl29yjvQP6VvRDs6A0m2z/hyrbXq2y5q/hFNWak9KXqZE6cybOlDKptx
6m8l3Eia16pSDkagBjjE112qQQNgeSs173V5HEsf+1aL/F0IkmvIV44ysjoqBSNPd1KMqLgbQath
SThYfrPyClxLH1BVCeGGW3bXbDJ5MrvbyikRKIReo+w6zZm+NO2UGq4hwb/F3i/znFUjSZq1aRRb
iiDUY4S19RuwmsUKWaNydB2/MuJVUvuetwnj1shwbKiN+qPd6B1Ag9KCDJx4RWbuOfit6G6gx3Yw
B82uP1up3gBPrEKsebZZEIzjamxGc/zgxG3iv8Q8+fsfFKnATcypI6nYKl3f9Xu/cwzPX1vy4H3v
7NKGC4U4oSU/+L4vWYcqhiH62UjVAhJY2uQpUPF0HFA3qFunmhDJwdNP40mgkBylXo0jsGhrZVkY
UzKJdOcKDewH3On+1m87U/XLY6mppYprbZslCTRkW/jP1kNaFKA6Pa+Q/fX/1SfDCXlwNV0zCPHN
KtE3QWBKiiJo2mU03SmSVH1YSOrzylFBgx0NXGC0eCAKKu75ORWOnmLiX4XK0hZV/R/jRrS50jd6
Vrp2ngXqU+i5BBshxBs+LHVH5ip7yPOI/5i85QPw4FSeHct5yh8avhm4kIGeOiQZ/zFya0M6HEWv
D/4dTG++KD7N98rHZG/eyDfesjjavPyY/4bZ5TQYTDUvFX5DKJPHy6h8iOBcxaX2WkbatouRRqrG
re00D3pI8s3j4raqo4NpNbgA4sa0KerMPzgjT+RD2t0Yg7/NpOmltK0HydP2dR1Cdc+/tIPxXfeq
1zjT7zD43BmefcMLhb/yg/Yx0LStUve4nxpfUYxQNr2j/JrGUMfhoTk6ofaYJfWjGsA3CXGPGrND
GWuPXW0sXSXEBz8/5OktQygQrhTw0ozZZGCq2EDliQKaKTYoWes7ndebcCMu0fEhqbhJ47y5AvOE
Wtavxc6gKHLfiz5bjmPhhWTiOHCHbXMrjFVKSs/+0drliNYbS+8EVz786VjN2dW90CIzihyiIarR
oTb2ht/fDUehAiijk79cWV+WULxDIZpJSUjb86KxPRVqWdQpZF1NhhWpfO+kbp2MINjr+/c39sUb
CIvaAQkHVUpRKDDmVSEVNSSIdOCSsAufjX26U3b5K5UuomILka58MwtapUWRi+a0Nb+MQZ5HZqLo
YW3e+ffCUchzsxtEMaGWLk/gRR0vEhbEfSprHgdUee7WMigyOiVUAq60N3cCNGW7xc3wZt8QbaTD
InP02uggokPGIhqaCKL6PrmbDKlCqme7vmHDwj1vAFvjvnTjx3y7rEd3ZXngQ/MnmPj7k2CTUyuT
pJWhm0W3QjImlnZNiwZ7ugSMWAo0S7ttI+mVZmWh22l1Ye6DJAq+Wyr1xsrI6yi/DWrq9c3CQrk8
a5hCwdlAs+hN9uF8dK1jx33SsCR/pxaMMG5+TOv0sVn2nppfYMWbL5cF4ZQA4wv2/XmosXWcROEY
51gREFGBVsJ4imiCD9PeqM8LQ7tcJcSzkLFH3EDcjWbzOZYTokHpJCGqx0XjVYFMqj0bu/7Q3S13
HC+gGL9ftAHzIVvAA5ksfs3JMqkiiGWtkfjs7RHnxtd2p3yvn4QtW7XpMIMy9+WrsuG59wHyz+J5
eWUL8qBuqZiLCAmPi3ugkiuprYyZD8pP227LJ4FC+9G78i0wXHdJ8+kC9vE2WCGjQIECKXLOMigb
vwKbXorBDrflMaA6GY7qFiDGvt8vAuGvfUhkff8dbdaKqPUBVT2kSf6NGFDou/wYtya+C0v8iatD
Q7TBgZgLLJNe4fl3pGkppQbgaVT8KBhX1ifv0QBNGz03u+jX4mkn1uD52UqLA5ii0Img4Ju/usXa
kHUBV+C18aBs1bX3UbgelDv9ACI9WeHbuYWe3azAxC/UFBdqAOIsglUqg5EGQX1RZCZZlFqRzlU5
aabCpeb94mXtd8Mfd35jb6mF3TKcXksNkILd/9DMBt0n/ybKp42MKlNV20D7zA7rJaBiUb41uu7I
rG26uj40doXBW6EuIB+vHp+nZdBsQ6v4b8RjR2nw+9OER3xut0IZuL5ZSB3iI59/Fvss588KLiPV
7TiSyfnRbXGI/ZWotZSvpZvCLrb30dFyq625lIov18J50Fl+tOxYKh2oo6RizMA/6sffZOoKSY9q
I9CTqjv8WkbHXLTkxeltoAhBuWBqtjp/IayM2jdabu2ueacfq8eaLly87o6iDye7+v4vUGOihruY
3pOIsw1dcN/zVFOcdNvuVqC4qNRhbf9XaZGxicyIxh43qvmZU5oe53fCnKo7/ajiagXIadM/miuh
7jx+L5cWzrWRcXHCtpsrkjDiOM8eo2oNhqQnosIr75HHosLD6+PuL5CNl0lRXBIVul82DpnG2yXu
5Lzx/TCv/CgNeVYbN/bH+Ohs8lsHXxGZL7aULa6sERI9RhLor6MUdEHw1OGrNNGg/1YH71z7GG+S
F/sgxEran7F7/I9fNDhhQHw4VMqYoF3eQX09kZDCC7lZfrWP4g7gPQqaDqZvz8tAqcv7FcE07lUY
3yjo6My+WhfLkjzUscj5zUG74RqIucNymIun0LdBUZRQkmPLpc0b0GOgWFoDUh+d9fy+eugeETVe
66txW21qYAdFjA/BUtP7ArosgvJGwtM/fAakKWeDG+scz5TKcNbjkSPmiIf2ur2LqEsalFGbb+Oh
Wme7xTP7Sl1JVJ1LFQojBi9C5xtByRuHuIGH80G4r4DrxGvpDouTu2S3VDdfQFd+j/BPrFk6ybS+
jDMRq/yHjUyiG94cOkxatx1iOuZnLNaK1W2yz56gIXxaOCgu97uY3D+hZ5Mbh3VCiU5ooTkLYOYl
3AljkHjZ4OFyvxMJOSR2BJmaS9b5hBYkb9RaHGfdfR5AX/2uZvutDljlL7LL1c/3J9pc7Glw/ESu
eEpl0VQHDE7d+M65w+xzHfznKMW3z3cSS/yWk0yW1DYimWJk/TpjFlP6jatiP/xDyA7Fbntj/ad0
8beAGtcQ9iDLc0660avMknyfgI1rv2ncGTfeQeARoEX8jTfOBSeFgIJRRJZ2uK5e6PqoWiJlupxQ
uBCu2HqP9edp/U3lJVh6fX9BXslkHApsOUYn2iizVdJpDd7h5ehzskJB4/wRK+QvmC9iS52d4I6g
3WHnS+3P/5y3KFWllctBn5y1UDoIvgj/RGRdcVORUQ0RzqxLUPfLC85bRIAkwszoku0XOk3ZJqPi
rMXtUfho0RrcAdji2tHsHEB/70/kZa6exZuVgJZTjFWayuTqQ4uSg+I6NwkS9BbXOUEG0+KVvF/M
1RdX5FnQ2eeLRnLmEDHI6NC5Mqg04UFlox/u7LJje6MdFgZ5kVTO482bbbRVM90fGKRAaZX3LE0u
Hs2muBed5aWqWuTCizXjCGlHml9CDfl8n6toO2VtzJrpA/RylWcdmbFafl4Y0rUphIbKkQO8RKji
nUdJ9Uzv9LojioNzt/as+69TvB3DCEmzco0k6o0SUt4m+r4o+g0SnjDJl+T/Lssl5vX0R8wWz1AG
w+C3vYMdRoYdRvlUrnVKmJ/TfesG+/Il1hff6y+TDDF51mZ7cI8UN9jzgedDLLVm0DoUMfTqeUrb
kL25I2u/MMDYLMyyGMD8W6JGqggNKxsH1dm5Z/e1YrdDKlJov0GEGEPCVXvnRSvtXgj4IP9+4/8U
N+YxXSWfF4JfHE7IaGO2Sa/Rwl2IVtL5SJUst3Qzn6zftcVLAHlAFGzdh784COeJTkPLBy1t2lWa
JmAKYgedHE4I/AxlYSTWW6tR6VachVtRPJWgnuuDgoHWIkl8fg/8HdJGbACtV3qcs7ntQr3Iy8qf
8JOuV6F+NFR0qj2MlVJ53QaL1855DpiHm22YpkqsrJbgLYviN+FwQr0rB1hirzJkJJdlCOdfbx5v
tjfMSVMmhEVMNziE35Rt92rIK8dDQJm7EpiCNU9abiqvargAH6Jvwf6vOGhXPisLF7c6HQM+9cKb
TLdaWQvNGCmoffht/CigztI6XHsP0ldhxovu1UK/5SIlMOyziLOvmmVDgW1UYLnFD5OXjW7tfBIV
qlYz0VCLEANBcCBbLR4p10eKcSoKwriRza3PQjXTSmyfMWuHR+14H/AtdTtEJIxjkG/UZtNB8Vsc
rBjMaXr4Pdg/QWc98ySXtK4Tsg7Z7XArFMW6YCvVKynHwgWYM/KWnryppFW4JHg3N50j9Ylp/hN5
trqGPFIzB3gCiC1xgiYuS8tHDJxn+JWzEUIWztOItkOxll4V3x0a9/3kdGXzCgUNFOKwmoMqMPvM
YHE006/4zF5nrUd7vHFya9eYxRqhxQdPWcLwXrSd38ZLD5HjFCVBEuN5fjJiICADsiS0AeTuW6EH
oHa+dd2qs/fYMG1EAWh/jsebQvsiAU9Ig29i9MtSQdfWt4NIMNQIbkOWOQfEplmkWJBVhXBIv1Ho
YirfrZxN9VvPTYGDna70hcP+2ugJChQQe0HxMDrLXZTxeuEJzQUd/zf9H9jmjJv8GY1/t5FXP/Ch
REouvZWqVfrF/LQMKLs4c5n9s/iz1YZsn2mVlm9RbqPLBNGrgsW0VtZIu+/NbGFpXbSmOX14XhCt
pauSCPYwdZ5RxNPbMxsPKFvjudrYKyFVsvygcbGQZ8FmB19sAOGvDYZmOE8lFvDjXarhi6ptTbVY
KkPnNZsYGAUT2iG8cJsXXfAJcIw/CS3ACkKi6Hri3L0vbpqNvk23GjKwS8n44sybBZzlJ8OYglzX
guktKeI3vInvhE7H76uEsjS8a1MJRE+0rtHBvDC5NwNDLoLyLdq4VqGH4Y72RIUW2qjzuf5RPihH
6ahk1kptVnK6ej8jXRBP3mb3JLw4IU5KGGRJMsXDhZjBYsmxEZ0DFfW7TXNUrFXtho/GOuXdVPo5
ZduF0Nc+LC+0GNmRoLj9zvanlmeRn1tk498SzoJZToNkLSTw0q3jqgv54OoOOY03249FPpS5pkUW
JCaZkhsBXd31XpR1xYWmWlTMvzxsWEZcNch4CJdz7Z4l3wEjik6L0fvTPP1jbgLZs27UEpUkM7jN
NHPtO/be1hOMF7Inq0t3KmyENgaV5N+rQ7HKu/HFAzasZMY27xbRtfPelPjuAHhMXrEcDvj5haBR
K55cVUSAxOXOeHOebrd/4zx9UWKcB3Jm9bhl5Z4+SQQKtGjbj9mmLPbvLyRxdzmrJ94i2KAmaKQA
0pito6SIvVCXSUb5+JCM6iYd7m3dX+uKhBsLMqXUi03oLAS9PNJmUWerKefTkQE5y2O27EegKE+j
yeNIgJztIdhT+1vf/oKdfX02/4x1do+LRtWTnEgb2TO0OfodTiQ0AUSnPe/W9WOQ4MG5lBAXYs77
AH3dNGgMiaVigjDLnjQl37z/Ba/uFTbLvz7hnIGRWHUUKSnDGrbozDqugob0cGepG7nfeI/JjRDF
Q2HsRc2evPSplv4C6HPRCv+9I/78htmZlsuOpJYKy6j5UW3tnbwZ9ZVSr0VdaK+qe0D8/hrXu3K1
2A6/lghtwT0BZQEeZy7EPNVB0UcGEywaAt3DBP0khg6i/OPvZNzUqx/0JJ74+5Oc3/elM3mtMrox
gphJMH2l8/LZS4xNiKqu0eWrzPuUTCN6eY+T/knPvxS+vS3Gj1kFDpIKsYu3nVNgn5RgW4CBmlKs
wiHZtzgTFfLS6rvo7b19l5NfOyualSqydVOsDSsu1niAAK9tn6seOwNzOPRasfGs5hnCHbUnwLxb
JC9oHoVLRYHYzudJBvcqqmiBfxSlrPiGJ3Pmp6WtpgncvlFXSmvr90VjPQ5BWwaPcREkCYoeYyF9
0MyqKG6zOC+abVnGyte8c5TmrqVt79y0BlTlDdkKxHLWq1K2KjwAxGuraSp7l41xWt1NpToES4f8
xa2aBx7WlozzusbjwHx7eVgcNoaohFPepg+iH9t/EeLb8U91WeTnsqAB7cXBR3vCoJk3P1mcPJbS
QbKE2Nv0Gblhv16pJjKMuDXRFkE/AiVGuXKFZKDvJkvf6XJtn0WfHze2r3tdmjPU37Z7Kac8ZcVt
fSuoVUiDbRbZY5cn6XnE2Tk/tlIdVDERo0N5Hx+bGxPfi/4gLxpkXl4oxDsd3SbBMec9fl5RFEDz
nakGbqzv4mdhaJvyPjhRv4CQWjje3jCA8/Vu4dkiLFF0Af86X+9WEWWB2qMvGSerNlk52Uo9KrdC
1TK+G/b9V6jta+vOu0U+kIZeRKeg2H1rD/LWeZJ20Qa038LDzLUPe/qDZunZ8CNg3Soq0bxru0n+
GSLP0il0mYfF/P4Z82yPS7HnjIMIoRdr2jCiQSDah7m2zm+HDXpdQDsWDj7xq9+b5lkqbqSgo6Ah
5Fv5/bEUaBLPrV2Y9ui9LX7WK8mUIXIFpwOBX7oyP2rG1G9kgCSmuEzxCKQQLrwbjuIqLGwclrr6
l6XZebjZ8JSy7ye/RX9QPnroQTR78eKk3yxBzq6v1pNhzc4IreHkGlLiiI7zoK89/1XVtnJyI8XP
zf8j7TqW5Max7a9M9J7z6E3Em1nQZma5LKeStGFIVSV6gt59/TtI9RtlgoyCumcxix516yZA4OKa
c8+JbglyYMmG/M0N1TCprV0P4VHlwRg9A5rwGAeBXNwP0AmUdlHa0w1fm37VMML8GsTnIcVknuYf
WUycJeZiMZT4gfWPQrf12rF8aJy52T60lW+FjJ7Rb2lCb/liuGIMtlIdSYT6l7eYTIbejQ3Mtl5d
uCLea2fCrNHLa9XAcSDJcLv3DgNUkGDgDQpsBMgQvMXhhfSsBZwlCy0gIYj24h7vAA1VoSHjoQGA
nBKQe3AydU73DsAIt2fFwmTpPkN3E8zmMnSrZBasIS1KpSkWqE8gH3wfASS3h5/0086ej9m1EQhB
daCCBVyS8a0X9twuUzNAgpMVvQ67jSv55idKLEiPugYyeW5AtGEL9IUqQKuAb6NEzeQ7PbEao5pi
HaIktCAC3oab7NTM6W7+MtIG+wkYETRzwS+Ob6gyz4AW1SBSrWDLvKFC26jW7qHAc7rEv9FP2XDA
kixjqg8xH2TDFOYaqyXmQQHho4+3Hiwu1SYFJdCpLEz8vlDc37C58a5c2GS+HJpxSzZDu++UCFOV
LGJ6Y6rYNFhRgSFNcsm2wNbD8/wbYcOFXeYrdjlgbqU8jpgdqpD3VEg1pqxrHU0mnmAlbm4a/tyo
n+Ne/9ToxcCzv/HyXNhn8tdaGxY9SbHu7JOIqhOtw2fgZoMQ7P1v1Pw37qUGGQ8LhQaMqegsQCUq
SVaAfXxC5d0M+gfrewpQsNveh3uMLmI0EYIwiM+Kijv9vhG3AwWnA3ONDiiKMcyRkoy6qypzABIN
M6tLArLWcviq1FLpZUsiu6oU7g29uf/4Wd9cLUrOsIsTC3GdS7cLRH4pzQ1WK4yCW0iiXS03mJC1
hYwX79Kfz8QPmnVmiXlgBWtuU0wQ4hQZ6SFJcicLR0fQe85poX/NR2bYXSSNmSQpzGjC+DIP+dcm
6Srn403bCm8v1sLcxMrQ6jqcITZD6dzpKFF0KHeir6CkwSMV4m0bc/mmpAsjiFmCF7k9CBi4FbIX
tX38eD0be6aLGuTCKCaF1jYuD0Fe4WhUCWzImLBuUgxiSbwJ761wDtwpwO5JwKPr6Cpd2khDozHC
5EQbNHvDmwK+KVqtqG4VD4eOW9Pc2Da01MEABQQFBVCwS4IcbTcDFe+W4y0mnwH2RgF+8P/6vlFC
GIjMKnR0iFnTYlWlMIvgpZOtaS+S8Du6lLw3dOOCQl7olw3G+elxFiFlA0lEOplQ1n1rrMoxpJuq
kjiL2dqxc0NMAFbEYouhe/BeFOhmVkjvl+GgRQknwd86aigy0yYCyAvQdro8BmUXQjy8BaFAFD+R
5OsAgOPH32Sjdg7UMgIccCcDUoGQ8tKCjGK2MAh4jfWbxTcgXKPuqewrReH9BiqVniPG3VxYYzyB
WoPs0uxhbSSvGD+v+y8TpB1GI1i0R0tt3EgFp1r6WGWvnGVSx/yR4dXZG6JGtmA4+TH5k/uTIbpN
EfGUD5TEjhdfbeRHFwtlziGph460XQLmGZQ7yzLaafnojXN9M9a9F5eJ4iylAWGiPvnMWenG86+j
IYv5OEgaUpaIyw/aqgKYAEAAgHahEnn6gXLQ6K4UQlrld/QENz3VuT36e87qZ7KVqHlsjAOygQkI
VW0Hdbsv0JlCzx1Ye5ELbdh49y/WR7/0mb1soor0A1yVXh8zSBnaViJ/DXtoWprlo2jdQwXgjbOl
W7fwfIn0z89MJlWoCqUga8istc+yB/j2QxJBewSzEl4TaKmNwUC+JuXWkT23ytzMrOzicm7xIU9c
anHQQB3Hp9qQrauVQb/4OR+Uyzs8zP0c014loQabtLNNKZqodHrok33tV47lWjGXMW7zc+pomJtU
Z1hnUbkQ16uSZOoat4m/0SEfyVIdpSidOUfAbuTQM6ig1Q60qQENbPWViI+NWdmN9mIIN/3wLtQL
GDNkl/PFN/YeMgeYokV6DcYh1u+KfQomMQWSxCdFMUd5saCLh8R68TDZCkifMx05Fjd2/twiK+iG
gUYQW5SQBJCD4lZBezjcmTbM2SKmA/5GcHlhjPURc4NJOAvLK3qUra0fcwN6Dwisf7ymjScSTV4Z
wGeo/QFzxTxe0jhKY1kmmtsKzV4qancSp9FphFBw/o4hQGE0yoezesOKegInRTd2rmB87/LKNnso
pfc8l77hBQx0cjDDoUG4Ac3VSy+QG0IhlAq+kEDAWgMWC4nHpbX1GFNyKwSVaEhgfok10WmU5xoy
FHLQXGsoJDWAbBHoz2autedCADcSVRqIYSAQsFkkcMwpQBIpdlnTolfepntVLvYN2i6gKFm0Z8SD
tt5jFj9RZFuY/jJLGqoPF6aZRwPUHmnRgSsSrGGufFA9ClnSGzxRMqiguQvduFsX1phtNeK60eQY
1qjYpeKSQMOcljt4qA8eOpWLR9how12ujnkvlCWbwkWNOnf4vBA7ae0IzBKzq4DeFHOVnoLw6n7y
cOVwsTUXbvVAZJe2BP9eFeRi7cwrIoe4nVKBj6wGzV5xU59AFgc/Inuj6s5xoAfVsP/4Om40XC/X
z7wic4uYWKTrz/cxsensQ4RhYRXifP1176PPiIpAzh+GXgeXqA6CkQBNKuQyq1kZrcnSRCYlPVTX
UCv3c8q53Vx3Hn2lud2htTu4sMbCkWFrqdCRohtrZjtdAoxWQpbWeSLQtNArRwDNLzfTMPUyjD0R
VlDSBTCarajTqrKuxjkTFdcE1c6gGTbUkzEy/HUUv6cRL5Jc+28Y0yDFDq+6UWExKzByqPFERbFF
J9nNE4arMgcyMpKT70CoxB/cXFE+KyfxFkzKoaUJR8hW05PMrOtUgkgyHTCJrjLLVcyDWtuJ/Bl1
/uTQXCnB4IUob5eHIQuU+cnCUZpvfkNRZu00qI7Mr5/CXOJUMQeIyuCn4Bq7+ZeiODVwQJfqobEr
77h9ubU3RgkNnh/nFwJXKov/rq26XsA1rdBLU/jpMUEbTvMmqLFHgCnT64MWnBykpZuBqCTf/YQQ
8PLnjScIX9sCcwIdD8dlYh4FkDHVml7iZ7SelvtUysJE1wpoJtrW5R/oLXs4x4D/0fYJWCQZX0HC
ZlFJD3vKY+8BbIPhpeX+NPYMIQkuIGPtIowLa0waOJR9GxctrBWFpyI1iqhiTgSmBhnAE26jZH2E
Lq3R2Pcsb4hnsQlHMMvBRagQREoOquZoNxTyAj7tl06wOX53HUsj41PlE+IQeAY2QpHTVo4IRl7R
PxhBtUFVSGp3HDDkNvtAxPqaI+70B3qeMWbAsb12h5e2meuCmKZUwxTEgPGeAoFLH1BcfU+xuKJb
P5aOxtVA3uhDUZMY30VHiMISmKMKpr1Jt0ost8gBAC5d45WSTWMSxk40UG9k7m+0dbeX+csm/eRn
n7Sv6j40ar2AT5RQLgH4QXeM2x6EsqBrht4USMuzl4+39tT9v3T6l+tkwhezMI3eUrDODi0opAae
qbwo7rI7ybwsTnYsPcFVRlvBsWowT+yaAdgRP/4RG2/65Y9gvq9QoUAcYSzw5JnJLSr7uwVqd7Ef
BZSHSgAQBOELF0S7dWHPvzETvtSJmCRtoqHFeYAvAgzP8rQgtJEW7bgSJdvX59e3ZVzRUmfy1KoG
/baYNdS8LrQldHGvyb25NzwRIEq1wyD6dAtmygwS6Zwd3jQPXT2oheA8rxoaVkyMNKe3l37mGDqC
GbmW+nd8ZfwUPDuyXfjjC3mRb0zIfMc81tsNqB6+8Jl9ZvmAhUCuG0B/3OAKA7mVn94hKHfSOyoF
YASockIVprnFDfe4W7/hKTHEANcMyiXkP2y5W6pGcSlMgYYaPYgNWlu6omJmxZ7CbXiJ3EY/Agnp
mTXGLxdiZEFlVclOl5hSr4R7/doKcpBk8cAtG+UxE9ATTKZolP1IY31yDpZIVBN01R1D1L93Qy9o
tU0kPY12Y9aML7Wip15ZCFedHMORYFa/B2uZo+eJDqAghKx2qFKUnGrDKrJDLxYVQsy2UfqD1bxw
W0xSATYj0601gogmVzCuXwygfm2mkOc4TqzrF+5LxvgRlAgVzH+KGBtm3HTSGUlapCbyZtEkOwwE
6H43mPpOAi/jG4gZxocyUqZXfZGs2u+jhqTg9Wx68G42mpnYuTHGV8kcJwHocLVbQ6Wd1TAxrsS4
sg6a0mm3xWgoz7lK5hto32i4J2lu7AUtap+kvBMw9lnIBsCEZnEsi1D9YjRt9JKPtf5QhdWU2Fpd
Dp4w6TEMd5P5MAB17NXjkt6ReSk+GbGlOKlSmfezNRuPHZkJio5z1ryPYGMF6k2psts8LOq9MtXa
LtMl6bXtFeUwmhGmX2LAFvA2gJ5yJxUQCnJmnYzHJIythyI3QwJWXqMI2mFuwespm/Mx1efhSUg6
yde7eLlWGlO7gfRmFvQJaSOM+Mig6DRB6/0MdkvrKYxqgMr1RUMSglzPG6wuvZ6bxXgmylB8wQhC
7gE8P4DsV1TygEijeaUnLbkl/SzCuipORwHdVK/rFfOLWYn5e5Sm/cMUF6FfgiE+AFZg8lLw33qt
0gh7ddC0W8xRRI+DNC+3oZnMt0NEsgfVKqaHRJ8gSSMZxbMJarinKUoFgG3N5SlBzWOv4dy/muNA
OWvNGGd9bm+Hvogh41KLfWnHXQiuj6mp70JRTK9SaYSgrBVG6ed+iownoQpRU86V7DYDjm5vtoZ+
rVjydOwAm8hdpYbW0Uz0/EFaTMMhUTsfq4bEb0pigJtulNsdELK126dyfWORuN0ZYCW+FTOp8VJj
Bsvb2KllYaddpl7rSiIcMcwmPNaNKZVO1srJjZpX9QFxM4DMshnvi1aMg3pOsn0bteFOlkh6E6VN
92jNHYB1WgJWUTtSs3Y/F7nkYoZNuTX1KPRatZBcKVmGz2OhdEAtReE+BrXLPszr4lDV1nQ/Gdjv
KT5ioR7gTn38iM/cNEFUTMVjFGeanZKoGhwBc46zp3eDUWeA4dRlj7er0YkfCVX5OopxCfxBXYtQ
oytHNT6IZIriOzONxsWfQ5Sh7NQiHEjfOjTDncdslmZoYDTFAWbibBkvtgGWGh3DrGBhM/zUb743
V70PYDFwfhjD48sFnRJu1s+c22S8eiRYxdzWsElzx/Ag7fR958U7mSs4ss5ZmNUxhc2pnOYOsio/
LeVv5CulxDHt7A0Dhjc8CBzdKmZZYP4AoQpasyjKsmgrTIapFTiDDTdJJL/LJM/oI9vMTWhmJ45R
5bwwZP02ALKMGWSMLVE22hWgA2SrWVIOBsVKLo27uJKtfaf8Sa8p6L3gB+w0gkgc71FeBdagMxKp
hKyqYI5SOr2jZ4E1LlYvaSGW2c6yI6Wfi5A3EUXjl9VGnllgIlgwWgh9psJCmj2b0rdOB11wqAIt
8pdV/VAixlpQdqOMUHhGmRevh5w66IxnOo+E+UTgHYhToXCh++Tur28bhuIB30JFGq/fCsaVLkaE
5slguuISfZYq4DDT+Z4TmK6CM4rcQj1NBnQLaD82z8JUSLnooNBFGtt+03bTDjU8H1wYHpVG5hUg
1scdkRmlNAShCWSLWArTcpZntQbVoiuEcfLcS/H3Rm+V20Gfputl0Udv0EMujH5rhYj7MSmN8j7u
GpNhoT+xiPJYma6GgiyITGnEq971brsHI0bAJTJdJTU0/JI19PQN9JdW5wOcDTUJRXy0dvxa2KWV
7eG6PAGdi74B2fpbJyvXhTl4vDHp9R2DXcA7gPJAhQ0ETZfJqyDnsaSmJg6Lrjh6+gDBFptzVtbe
g5qgLTNgU63VxEuTyVI09Jrphl/LwcaKxOdpBwT9JwJnDDGgo3QjvvBSp60zgwoS4IyUKxkDh5fr
MuokKnQymW4v6UGt1kEfJ7bZ1Q68m2+SyuMskh6HS0+CRVoA5uBKYLKJxU7WQz6ldPAZ2EnFR7ty
F+4zRwvyW4q1Lh1uDrH2XNQeakmUTGhd2G6UPG91YaQXEGMXYmCA7Uqws4OOI4LiHKgLFDfzo0de
uYzu23qd/7HLlrglDPgVTU49Jqrpf4FWaOv6na2PzRDm0ZzbWcf64r0ZWP6000B8SJHrlBSC52A2
Xm8IrgPpAgooHFV0oi5PizSI5TLE+k9uD9UZAwzaIb8ne3NXvnPv+tZZARchMi0DJK2riralzhW4
PgS8a94AeATl9jmpYPmUihDUZBwCo60rjluHkhj61ijeM4sjImk0YTDAcCHelsq3oeXSrq3q1Djz
lH8ZpTc81oCeX25fVCoYgULmgkNRHvuAUgeZdnHkgxG2XMmZoZV+q4XhxGzI4JTL7koelSdZJLOd
keHp4+u8aYe+1aibgr2RJc9COyWUBy0y3aj6MZVgehEXKIjwjt2mFWwZXCtGhkEScbltqVFKjdRY
GKxXYrsbb/MKGqgFhyt1yxHio/y/EfbCitE8K0oZGq5R6i9CkXooc7zOs+y37eTF8e7jjds6a+fW
mDBHzXSlTUdYIzW0ZQYMZ5SS+7GJjQWBp1rBYwlBBDT2mJqUnLSiXsaN6WZELDHMAE8fGFW/2G07
h/dj1I6BpQ+R87HVjYUBroAgA7S/uLcstLiAGImY5fAQmdTjDUOxUbv72MKWEwLtAR5izLYA18fK
r7WV1ImDgSekfJ1eESSCuyJzqhzasUDacIPrzW08s0YXfBZcF3FlVgmSchROMIEkZbep3npLIt7G
A3HblHcM1w1wENGhwIR4EUNt+oonaoEyStSpGPfV7MVXg/yoe7S5o10t/uJCYQcqruaXJGh9Iyje
cq8+dvf8Mt/GjcOvAJmojOuGqipz40AjZehj04BvIO79OE49S8h8SXv5+EuuqrZYKkZSgJWgXnHl
cPsRtT9IrlluBFqHGSK5KvRHonYHmU1bNF9EmXAO5+ayKOEXEKHQyWJnBXuUiaEUI5hunM7XmRA+
hzIS0Gji1O227gAIxSREHIDvrJDuy6xqFQlry82V+V7urbdpSVROtLhlA2NEiISpZtYKgKL0g6KH
k2S6eSjbNZQATf3rx19n6+CfW6CRx9nBj5t0ljrQI7lFJC92IUwPZaP7UqMHUo1yz4y2BmdNJ8Aa
EzTJGEygEipImlZnP26niqA6gGfrcfGTK2k3e6rT13b1/RXYAHe4yV5/i7Jsa6lQsaCTwMjWwNB2
udS20M25XxYTg0omRmxap3ySn6GrC50E5O6dJ4O0AMQjBy4pHBudouMog98E+j2SijbcKiDIU4K8
HVxpg4/Sky9hugdcUztKmbg4kwdSOFATS3+xgs0YZYODsRlUJRVgtAeIF5VM4ANTdxY5l5sNgH9a
oQApAKTRnmf21FSmJa1IRAPgMOiDYUcRLKAKCD4+pavSFezQuV90P9D+AFUA45+lsDXEehQNdLko
iiQE1pDOKMlXf5YL/udCdLn99//in18JqCqTKO6Yf/z3TfLakJb86P6X/mf/+dcu/6N/31Xv5WPX
vL93N98q9t+8+A/x9/9p3/3Wfbv4B6/skm6+79+b+eG97fPuZCR6J/Tf/N0//Mf76W95mqv3f/3x
Svqyo38biK7LP/78o/3bv/4A09nZptO//88/vP1W4L+7x//RrP79929t968/NPmfYDVFuQG1J8zE
IXT+4x/j++lPxH+iBEGbYhDihrOllZySNF38rz9k/Z/oZ1g01sIQHXidcXZa0p/+SP0nKrkG6FFp
6GJgUv6P/1/38aen+PlJsA9//vM/yr44kqTsWroQXNxzh4JMGvOdVAcBzhg5CxPSJ62qiL06A/U7
zk7XWrbWYPQRAnaki4Im79yiDZ3Gapy6+2xmx8H4PKSp3XY/RmLZA7oM0XMK/U88G5wnYhXEYFQE
oSzIbRXsEGqUTAC4FNKkd01IXCPKe9sQhEfVFO1wCTtHKbvehloauAGsTLfnHsXpWiamPUokc7p6
+HH2NTd2id7Ey02iTz0dRMO+0zripfezRkRTSRZVbhG+jN2PEPiYoXBCE5NvIm/C7oRJ+cAYi9UV
5CktyJx0biRrN/GyqI4uzV7Vh4VntELszjMw/vXiK2XxA6SOQM+YgLyh0o45OTusIQkpTuAiRa0p
/tSlkWOmi9eGL1pXOEvRO6jJp47a4rWQimAc6mBU871pLKk9LbpNyuFWyO/mCW9mYcp2mr/KYbE3
w6U7dF0X21ITuVbePUVK7w7Zd5EMd5YQf4cy5WFKGgeCgO7He7/qp+IcQEQJoayEpJNOr15u/jSD
f1zITcioYQQAT54d7ue7em9ejTseIIANGRhTrMQzvIAsjBpMLaVq62lpm+GX/241bPV2LhtRGiXr
52omYBz+u9XgetNxfR3cradY4iw8KetFT/PJajB2VYNkrXNFi1usYouNdMfObTBtkVzX0rYY49Zt
eofiq0JX89LY6TzdR82o5USna2d1aY05CrmUmLkow1q6V/w+ELzWh3BSwGuKbB0DOveuUA9EJSwu
T1xZjp0CzdDa1RuIpEyZV+u8N3kV1tB9A48WvC5E8dCUuDRBsrwQahWXnMqOVGA2CQZQrCioDQ9A
RHvwaS4dsucp0Wyv7JdZ+udnR6ISQXiAgUAc8MLwjQQts4y3ss1vhLcMEjCYY1yJBkVVHPcVHbkw
88gewdXvyBDJyP2GCi5EgdA/h0/Dob6er8GMAWgRrxSyCpHpkYRMBupH4IZDq4SmOGdrhDBB39bm
6YZJPtJBv/w+nORHqNKDDNgWtCld4/h3fAcAD+gtYAARKRvzXHV5iKHgOYHsDTACojHbRcepvm16
QpS/DeDRAONcBYwkQeu8SnFo6PxM5cc+gNe4eZ8IYO0J72pvHRWojuAKgGUPxSvmroWGuoDEGM9v
lX8pye0CYAnHFdL0iHnoEMD8x4JBa4FnH0pcUnNqciwnv8ZMt43B3fskoPhFcvcbUPUtT4UYGNQS
dEIUxbhLayqJBzUOYQ1+0JGulR1lFemvIyc9cEvqW7bQnqCVWRWkTxqzdw2oucRyCmu06FKoKEOM
RgXfm4s5aEC7wCv38UauCiL0xJ+ZY5nWjDwklhoJCAVOMmGLP1n7CaoY5k6DavETNha03ZNTy64O
+ZjCr81dGLtpA1IPIBl/p12+dXiAXkA1EnSByOCYO6hnUOQtYzykcmK6XRLZZfT+8aI3AldUvCmu
FzOq6FKyIACrDZUKo/jgzAagTQWgDdKmyh6Ajvg1PDZXgGnuMQ+wL++zygXr2FByUAgbMeGFfebl
KyZjiHOrByHOON2E2nzVdl/UtgyqpTgs0cvHq2XLMvjCMIYnHLce6T9bM5wSnLJejjFWklaOON2g
FOTOZP83jKjw2mBasDB4ztyQRB07EWK6NeD/qW1qxJfKR13hIQHZktZpKQgZQM1KocRsAIQuVN4K
yoK70SFWn6xqsesaLRJdfMs6A4mTdg3R5plzR04/nnE2qIT+Mkud0ZmzmSs1L0HbDbA5xE5Rvojt
8iX9pvrpAXgZL3rktWY2vxhcDaoWFrh12eCryqsFKsVDgwJotAfWctYyFyeZExCtc/uTON8vM8wp
hPYhLV2nDb36HrBQuwZe7bd0hja8NWQAf1lifFotTK2OPLCBT+s/0VZT7FLlQ8lrHyMuXf0K4nM6
Jb+snUiazz5XFcnmVFrwoMrd4ssOBgYC4XY+LjpIK2lohNhf4EUumzf6zCbzgovA9QkdkGiocdGq
GoJZNF4Tb3qpdj9Zg0HGmjrZI7fGxdnak6ze2WLJLA25nmYNXNnozZ8wRwWKNukrHSFrUFTjrHPD
N6u03qSCNHJjhBucBV00a/iQnbYHA5YtRD3nVPIsMHetbrpBzRq8R1LXuqEc2XrFCx62rtf5Ihhf
ZQE6mFY5vD8YlKAXCML7Kd2l0vBfroSu9OzLQGMefQYwmbpgacT851OncMcq6L1hHdP5SuhKz0yU
4HFuQ6j0uZ0Z7iuMMti0zqlCHgmE41fIQe5QoNknBMGrQsnWuMRQG6kIpjpQF5TB5g9nxfwAjRRp
ESpS4yaz/ATugIe+aI4CGb6gr/z48QuzVdMBMERCOwP1SAxVMLamQR+1PsYVEzW7gZZQ6C4PUKKn
1F4l+FoKbjKwdbXODLIxJgFPtW6G8I81ekTDdeUTB2S03yB94yWPPHqYzUfm3BrjQbosTCc9xNWi
Y9bzDbXV2eB1/JRC+uY3Ylp6yldn59d2GsxFm4R86rri5DjIt3m2h316RxXtRHCn4axkdzzfsXlY
EUOjbgkg1Wp+i2Rp1GcC4pBW13wMf9qC1gSN/Nla9ovaOEbcOcS65xyazQN6ZpRZZVINmZ7RtwBy
BI6R2GloFw8LTgzEfi2nR3R3lF3zZb7ikm1tOTL4SMqQj0HmlYq3nGIGM5RRCGi9/EnGHDGeiMDy
Rn++xhDduMt8lF351KBbn/XcLLPgFAX7Mo5HxA5eGMjvlNg3AS+DgUOb+cKR91E3b+W5Pfp7zlxQ
V4N9tsF0Ct4fPZAdAROBxJGPNBUr7nijiJuXBMroKA+gnkeTpEtrMljTRFBdoVWMwc9wtgFVBnv8
/IWSiIFwI/Z4odj2V/xlkJ6vs+XFSRk25USXN11p0NgCiNzmHNGNhA+znL9M0NDizMTYC/ooFg2t
6oVBfVh26IRDg9FNr4S90Loca7wFMUFfRpYMFIk9Un93cvMjyGodwRGPgyMmNp1+Hnf6M8ck/Sis
p1EwW4Bwk45TsuxKctRUeiLAcZvPA1C7rQ0qygKjQxBDtMFzeqIQ4DpvFgxEg0Ca9FDOAvQAVWZX
jZgoiwh6xFPMDmiojXAMJOlNwOMb3VgdZBRQ7KPpFQiImdg2koAon8YKZbExdmWxdTJhANxPdT7e
xY3vBtlwIGlp4ogxWOaepdWgtJplETe2vgrkx5Bw2pabfz9ViEHHBD0ntqhYjqTByaCT8dloL1ro
pnXzN2pQwAL/skF/w9lJN3uQ8RD4edesAGYtoV63PIx+cUQdIeD63w1HeGGMcRViJeh1IsPYHPQ/
i/9X3ctPBTLwe3FLhxsJwIU5xlGMnTlaQ0HXJmPKdA6DKcGkyOQn6eD0IRfrtpEJg4Icm4mcAzU9
9tShvleHymhQp4FpHGQaXR1Ipm895N8LDIyhNANRo5cJWV1ljxOnfLFRJoXQjI46Ik4cKnzsja7U
JEu7piVA0dQ5aBSW7KF0iyBxtNCr9+FVFeSO+HWOrvho/BWtLeb9YRv0N1i4iBYf812zuk+kLibk
VMikvoRirhwghTAzhkYkaG0L14y/8ODs62sOGRgYpgpvGP9nS7RCrBhKPYWVWy/fhhRTUA7YKzhP
wfoOXtpg3m5BiftBiLGtKsTMM8l0Ko1H5MIzwbiRwZrLUKhgorS+5sbnruHAWjaKCgB5YDwfjWd0
3eAQL++40HdCXegycS35oTQDRbsNy7cx2VXRq4GCvTztFUxTfewbt86EpAP3DD1hYOURYV4aHZYh
qhJMrLla55gBIGt+Groy6OKMQETCT3mO+x2XgHdjLy+sMu4sLrq8WHRYFXZqMLkFCQqP8lCoNml3
7V6/Eo5/w6uhnwn0GgABQH2s2ktFb8X5JFLS0hnzqLIDsoAMJWIMHnS4iHb2imyZW2PYOPsXRpmY
ATg2ZRrjvMJbqmD+t3+mNOWR11wZXyFrDEG8kjjWE+ebrsMiulIKrlQgXYn/XX7TMheFZDKwUjrz
TNFK0UkFG7Pz3KB5nSRcmmKOjxCaE+48TAnps4iTI6ai21uVq3Stx1kV/dWXsdClKebMiIIhVVJa
Vq4kfcLtgCIaUgLyZASn/Jybc20EzIgXgLfG6CWuB2Kwy13M83GZQmJiYATvROwoVzgr/tEKwqsy
eCO7j1d3wjZdru7SGvMIRtNcpFoOa/0w7KLWdEvQw85S7RiG16mdky+Ymh1Hu9P1g9yGrtQKHimT
13E2g0FMoL4yXmN8Dcqoj/CE9+CyujYpncsg2sMyYiAKlMEGceKxd6f5OdVlW00w1QB2qI8XsuHF
LhfCRI9qHGeWWWMhIyiDk91yFQIQShmg/vJ8ORiuqPA6Uijkims+t0Gc+oEkJ0uiUz/Q7Knc0ZrG
vI8PXL6p9aXSAfoxTUoRi8IRO05kgLsuSzCMiCIDhfZOu+5AMElEZTG4Efj6VsGWhRlLEdCL9Sh3
3CxmmEcycrWDlfkx8o3qpohuEvBoghKDBFEAngzvJ+cINy1dR3/UuAX/DDAqHm3mA6IfUoRmo7Zu
pPlQl4l20Gf2B6f5oWLVJ4IrnmteO0mAJURYAzYbAEs2NV2GQY6JKbYuxA5sPemdvH2IUGngnMyt
XT03w1yxfjIyBc2xn/Xe5s24ig5pe0UZAPMHeZcLuypQr/j8R9tmQfyGvAqoVBZQpRSQiwtTqqHS
4L2BKs5soAIHApmo5EwKbDzmdCN/mWIcf6sO/YJAmq5QdAg4WG/Lx+Gq2imzIwQyave2+n3kKyKt
PTPM4kpgatXARCvbEywTibSpYdAeRXZL6wogNjrq9og8nK+rss4WYAwikWiOU1V0tpGVFm3aY3Yb
tLLN3NmT1jwXpnYLnNZDAn5t5F9G5HIOztbVPzfJbKsGvt4W2qsN6B7ml3TCAUWR5QYFjutUEPwl
jb8VJhH2bVv8GDsjBjNcyEkxNx6jy1Uz72xFhHkcB2wxnYMWPhfwP/PdcpJmKEDEw/NA6xzp0hzz
1ra10qVmFrUuaXLRXkDk2y3iPlETELQ2BwNCM42O+f6/s88K4D84SpjVYBsyTVibadsjUSCp9Uga
AdSz4tcJsIHBb0Ivhwi4YBkepobAma3HDxzrm2s+s86sOdHqogTpfY3yDmayG9EL1SfqbA1H9MvW
jouDONiNDLLfLwYou+D5ua5386Cd/QQm5ChMdSSLgp9A729ylR2SgLbAynv+F96oPuITn9livCHY
DDO9kGCLkh6JiUNxXQOU6dTCoWXzv54EXppjXpVZygQpC9GYrSEeoN5VkeoIlsqLETdfkrNFMeG2
OkxgoAS1havfQ9gjzHwdwz6Ft+ygW+A04F5RhqsOzj7xudHI1rOJJxszTaASxfvJfLu2q5eowVgz
rQ5Cq32GeAs4A5FYh2DucCFsyO0gbYRa2NMzk+wn7AuzVGuEJOFNsx+fB7AXL059/A0honVJ8NIS
8/UM1QrTRUUtl7ofBHXod2sBpabibSO9ZJdh8KUh5gM29aAg9gBcKJKCeEGNQnr7+JqvWykwAGJi
ymQBfTgW/d/WwBlPJoqb+T7aFQdzvxzaPfieOQ570wwGbDBChOB0RfxnFYW5NOGM496ToI2pPN8E
oqAss5syvSZpGgxFnThR3HKqCJvRxplh5kwUeUTkxYRhq6ygDjjZmObbx6NpD5HqfryVPFPMoVCh
8CUIFJqglV9CrfEjHfwVdefGoeJ8bGnzVGCoDt0oNIVW87ZJXWCMmjoP1aiuBxPi5wbv8dn0HGcm
6E84K7AW0tKLQormjyDJb0Qihm0VxEvq5PbjpWzagcaTjqQSmCI2uhZqXeiWENGgAfkye1bAbjf0
oMPpNR4+jWeJuUptEquVQAQEg6JyJ9XSNYF8sB3ntffxijaPOiidoOAEoDYShsudA3RdVgXEYShx
dFArBEtqAIqFHQ9Du7mcMzPMB8JklhEbAz5QKN7IcWxrYAw3878OcIB7OLNCf8XZMVBaYEyhsQwr
lvVWL92XuDafJTOyOCd6O1Q/M8Tc0whT0ELRJD8B6flxvK3RtcbYkxFQWGnpVc54xYvqth4MYPZo
TQNzsOsxb0h/jpmp4R5BmNCei8w32tFRqyel8wd5tNXumzB9SUKeVN/Gpzs3y851RbURi2IxNW4R
o85edk7bWXb031qhwdXZp+vGZEwlCQckKqsXKtG9KNn7aJSHj4/7RgUfBVoTg3EgpsCw0ClUP7Mz
AvsVhdKp6Ti5/UNl2WQBCB/BWhqAeNTtY68geIgpQfHEpWHeCDMurDPXoA1DvRGbsnMT02npayw7
y57cqPuoO4h+B6Art4a54ecvTDJ3goSROE9WATQOLSdmk4dBd2AAyiuUI9zI2vWUO/e3kBabB+ds
q5lLklcgyBSNEWlIFR0wJ35tEnk/TSoPHLl9Mc4MMU+ZNIFRzVCQ7wBZfyDtfGgH5TDFtR/P+nWC
LhCYzVzwJu+NruV0hLZ3F21sNF3RCmXzWaH+P86ua8lSXNl+kSIwwugVu2151/1CVFV3g/AIJ/j6
u+i5cbuK2reZmPM0Meecyg1IylTmMnpjyx4JQdd/agV3a5l5RgrrwanzNlbu5df5J9TqHguRhxzm
smrr2dLJ0SoEcaS+Wfxlca+b3vnNcAen27P+sBF2+bOrmg5td+ggg0wGOZ41JlOoCVdTHfP4+PUf
BVv9zoS8RLtfiuKtXtKlm/KnaKu0F8FzgUILsEPbVnoZoIOedMyHxZgKl9e3bYmy35jIL4+3eCbC
eHXhb6/yn5qVmYhao8al7Ts2Qg45up8zuU7z09IlxMXK0+rrdmaYMcj6aO46OFZuibr8vhr/7Ues
jgUQou2sSvHUKnO0O+1OfYeq7ODUwfyceKVwLNc4pp7twaEeEiw68AMMRhTbHJ5lo/ztd6zOCq4m
qiA8EiCyD05Kn2D9qnQQk4ivzGrjIL4UapFaAnQZ2vDaGtQGZU7QhRSA3Wn9pKssyObULbgVFC1x
uag2mhMXqhwN5SGo0NDQ1r+0fwEMKmsoJCGaftu3s0utvcyfGzCiMieZeqgjBn/fNpc268eAqy+a
d1NXL3KXwHz1+8G0IW9mOnVKXv4eZvkz6w/2Mczqg/WiN7K6xHO1WXMyyyoYpi1FgAuoYiCOPry7
1TE+531pi+Q3NUh6UEBVfg7wIwZgGo5U9UHJ/oXi2AXSDmL+lv5SoND6pafMjaQthgE3VuVgH4rD
ogmeIyl3cF/eam1cmN18jrV6vpKNaPyWS4e3gSmtFsPppqVV5ieV8q4X6m7Qre8JpbeK7PYibZ6q
sgMXnFvoIZUD9PfS+CBIcqgi+0GZlGNU0Lu+03ZxRt+kgBZEkt9m3LgWUXce4u5uNJpvcT8EjA7v
/ajeFzbbuL1eXHsfXt4qHbbWgmfJsg5GPQZzOPlRJzXs2u3b/7D2PoRZHdW0SFVWzZg0KLzU3Ca2
X5q82sg+l9Lrx3Ww7OsP1ZptdlzXI4xS+kQ6aULwSLVDYYWXDWwLpHOpNvsQa81jtUSDEccCIEz2
UKDV/PgwONFugiqU8ds4YgthdzHXfQy4KnnHuuZZxkGGoSHpDgt4uXhcKEeGdvjtJHC9FfHiKfjn
i9mrCqLqc2aWOnYVOrLw6h12y11v24fj4qEEqLy5XFP0LyMTNve2PenopY0xnORoru5H0Mw3rmCX
V8afIKtnqSUrk7w3WsDCBm+a07BXIVhSz3ub7v++zv+f7/Qn1KpEmBuzJxJ3rt81CRvgeWE/lE+R
owF2CQG4502w54VG8gIrByKN6ehArScyGXQqK3Up2ZcbgnqCcP8uuifhYhpONxoaF5fEh1DrTcwh
GqzYCLV40cDOK9RD6LNuy2lcqiKh77Zo8wG9+kXhjTZROlU6hjCTcKJbKKCguUodMuEOspiybFVU
l/rjgFAsOgiAQX51aSRJN5VtA7zsECzj/+Z2QXvOt80+9+Ny0wDvcr76E24tP1AkhVRgO/rPEvlD
UJ/PebhFmb1UOOGus/j7wpHqiy57W6G/Maa28Cpy0pKXuO2cKsMUm0C0IE78v6/9S6kEEuEKmHJL
t2NdpaWSyqaaUcZwvX7WIztAafWdJtpGxrr4uT7GWeVgddBntGlkA456frNYIo1ttbd+G20nB2rW
+y27tUvr/mPAVY4EpdWohYm76SLvsugoCp8dtlvvW2FW26vvIemMps0Shu/Uo0A6UX1lU/5Yv7S9
Pj7O8js+5ElDFIMG82zUMKz1yx50vTo9RU20G0W1T2hzNkYrMBQRoqjZxTb0bKpqX/dkP8j8JGZ+
jlJrp031vUZYUKUAzRNzr9RdMGV1CBTwIUszv86om3R2mCg8KPE3jETZW9F8JccSBfS0MQ6/dMB/
eKQ1CUVp5SAh5dR6jW0IdyZz5kL8xzGb/K6m9lbyv3Tkfoy2ysVR39ZjnFB0Dm21cjKd7rJWoMEm
tIPFIw9NxTBq1MwZRPnW5O0u6mrn71vtwvMC8gU5fgw20KAyVr9AKbqWtDP2dZ9fRYkF/fix8/UU
pW+VbNy9LoTSPj7sKndOOWsGQ2JX1wLTBV3dT612JWwNR4q8/ftTXTyt/hwg6/Yy6epxLESCUKU4
tI3h51MXO0bEdpo5nzgXG/2YL6YokJv99GyrixdqQ9EzCyMo6L7VexNMddACoxKXh4UtpQUFLFFy
V2zaNV+8JtnQp0CDBt7QX4DJMqm7rokBg/nNlf1uPc/Hwo1Dvl9MV9nN3Djkx9/f7aUuNJ71/0Ku
O7MDn81JI9ZCQVHckp7i4yIXsfBerFCQqwXe9C/wIpdXz5+oq4U6dCKRDcHGLHt3EHvgVSoFyiIL
BJS7QgRcc+b6x4JG3h6aXl5Of2KvVq6a9uZk9igtu37cjyaezrYd9WGu7WDuxnDj/V6Ym356v6vC
z0hEmzETa2lJEgCohRxITN3PD1vTkYv1w8cvuV611TjXA0OkZQpj7MDKd+YDKr4wB6D870916fOh
LofIAvQcVCj9fU4Vs0bQY9MnWH+CYyqiLGx69iCItmf9t79HunQP+Bhp+SUfkpKWa8gaLZLfWP7C
GeAUE/H+HuFi3fAxxDqNqzY3GF/WAzNh+8GsXyCevWSsumuU6LayIOzKiBWwjPgp2KJGO7/1XbpR
Q19alB9/xCrJQ9Ih6rQMDYQh0aiDQee5L5rRgduL5ko9rt0o7bONr7j55KuMb8POMU1mrJjMGX37
Vx8WYfoLe8HND+TbZlt2eYR1n+nDI65PmpQWfZykONzm9/QG3IoE9IPkPoJ1JGxawgEGgBDp8Pqj
OG+pJ1+ooGC/Byd0Bdwc4K1Xe1C1hEy6of/nWFV3Wbgw3ra7QJcueQu9AvgPaD9jOLR6n/B16QZA
0VBBQVRIhwROM4U2riiLB5EY/dzdeqcXdsfHgOsrQ6/FNYWKP27/DHeuPtq1NNr9fXvoy1G8+mwA
oUIpyYIGBix/VtsD18shaVrACbq6PwxD8wS7kbsoNmGPPYA4bBbwQC/CKB53DUAJu9lCe6+P2lNt
wV5q1p5ikYe8mV17gO9shbS6J2AFk2zGUi+PvJ/Ocdkq4dzAf6LIOCSHmVp7eZqcBqE865KcbRvp
vqviDZzEpWz76clWe65rQeA1lrH1glNetCkaA0MtDgSU4olb+43st+5dlxYiqC6YL0NNDeDa1QKp
cWZmoscc5Hd+x41BD//NQrxwmED+BmoiUBqGmuwXultuRsXAIb9id7jvwzKHpwetkm6nXUdavnG9
2wq2SjsVcPMJqRYihyEdu9ac1oRiLlUd2b0pibYR7eJH+/hsq9QjNDqNwDRgTnetBvWN8lhCLO5G
vTNuAe+6qr9DK7B6/vsWuLTLPoZc5SBoNAJ7HoE9qFo/xriDBUGxlYOWX73eZP8IFqG5AYTLamEk
c6IMTYMQi4tjUjvpS+oRtw2MsNqzwxCmh/Jx6/C4EBPmZdDAxFkFKtoahzJp1mwnArpZvW1AL+y1
a/amjDduJJdyjA2OHRIYhn/AJa/O3giZVRE1riT/TKpbNBoc4naOftAABtjU2Lh0Bn+Kt1qOI+l4
CTNxgS7AkmVKr4X62E77AdVaDLtitj1uvFAMgTkF3w0I6OMf1lwbotKixDV4acFOjUvdEtVzvmi9
qliS8nX+Oe70H+UmR/PCqvx011sKzw+VEdqUulZYeLGoX1y7Dc1Obq3KC1sbU02skcW8x4DE2ucQ
kKTOeBvbOI33i05Y43LcnaPYaUdnMUbSvDrM+pssc9vCyc/y29+33aWl8yn86nzOY0XHqY/w9ll6
iVvDjwALB8jKoEmcbRLqhf3wKdxqDzLeLwPUGmJeInPAi3ZqZZ8VWxzCSwsU1DNIvv6mVgBI8vml
AhSoQnsNTzW6AskuaEKWZ65+Ng45hDj67Kw1Ybzp83nxU4LyDwIVA697DXpMe9iwVR3En1pf7NUH
5WcLuFHsa4BqZQ/YGW4XDrhdAn30nxbRh8irr2hlMVOnYpGd2nf7WvHax+imxme8yZ/ASPC0Iw9s
9ASv7NjZIvpeemgVZjAQ7gPvFIC7z6+6yTlRjUEFALct7qGME/BYPg4zpiNEvnWMP20s2AulEpTV
cRRYgK9/ZdcaM0vH3hyXl5zc1DA8iXYLQagItglCF3b/p1CrnDQDKB9rBM1O1Yr2OJtSR836ceuC
cGlLfHyg1QEg5mKeKop73uLfaaPl3kA45iaHwpvEcbo4zW8ul4sPtvgM4T8mqvbVLpzRsLMIR8hF
kgmG7148+sQFK3SA3MHCRVUgsrX1nEsSWqVfOIcC0AWICrr9a4IONbpyLPNhCaq/S48FyTUUhgP6
onnLwGTzIZc1/7d4qxYEmVSuStpjYZ4tWCBiPpO4+b3cxY+1X6DZA5zIlZp58mq7+/Eba/M1NjKy
YkPa7ctgaAAMSZ0TPGvzK98rhygsYZdte/yxPA6H7gh2W9CFdeZvgcgupEmGPtPCO1/kJX7/rg/5
CgLROitUyCZD6RcSpe+TqF3TKH014hs1x6UlBJMczG5AYAMuZHXC1nSeu4oiUgFURqOhyEi3Qlw8
xT/GWH1B25AJr5dkoWsuDRU/TuEXBcVFxdXBmq7rf4HCu7QZP4ZcVVLw/xy12MZj5aAWwHbWaaIZ
IJ4tDbHNR1te74cPBSd1mFcutJD4NX8YHhrY3MGCyxMzsBqLGfR/mbOBW4VHW/zLGIw9PwfMqqIm
ERM1SjZaHReDc+bzfWTvUSF60AHe2u3L31vvAEwPGaQWqQ59odX6MMc8k4k11r+vENTN/PmZ+RRt
j/5BOyYbI4iLVczHaKunk0rFNR4h2oyTBQapkNzJnxf5vvI2d7cy3qXrESg9ICvrqLjh3bCqCuss
13iqIJo3AaqpgiJNfHa1GG8pXhcyT9kq8C9tNmBrFpkmICBhU/H5440NmbsM+tYeb1/noXA0g299
r0unM7BDDKBlHFnIC59DVKnak6EAvI6G1RW/o34VMqgyweVW81KYO28ezxcDopUKgogJOePfO+TD
DoDVrt3muvUPe14+6OgYoSd3jas6kgHZb8EQLvXgYaT8J95qx0EKou1RxNQYNOM4XghnQfUT1uQv
JFxyrO2XPw1vo1a5tAk+xly91BEgmBmFzBKzQGEPIOjSqepsbPJlmL616S4dXmiJWYAiYN9hl3/+
hgV2fpIUqHrNSoOmSqM4RS+vTJH/lxoMAhq4bTINeMy1YKvNBRbraDdeeYrCGsjWzsH4b78Q2tKN
rf116Vuw/VqcQBX8wxcDzaiiUV4TIC5rbr6JLAfcMtpCzn19b59jrE4PtVbK3gLv0dMixZdwflMx
iRo2C72vyflzmNXn6bScwv95EUg6kfv6gb7mySkNCLxeJk/p9mCNQG3tAF+73cYyvPh8sBgw4SAO
qvla8aSF93ZpZ1D+Mc/Z1exFTzTe8+88lO7sQ5PMeKQNpMo3U87XHY7nXfS8VehCAU6yet44mQnc
lBF20TDWqhBN4Z/QxMWlVi19kHF46Ww1oS+ulg8hV5t8HNu6SWdou7TtjwndU2N+2XiXX0dNnx9q
taVbO46nOMFDtX4KbbLl+oGWznH78nEhpyESPhoF40cDj25VpPO2LBItApyT9/TFGMXThFV6hoxT
5E52lbq8hxkZ8I7wZjK00JgH0BLH+qm05pu/P/MF6PXyS7ABccOEiM06/Zi9IFYPox0sXED2cXoB
9eGoThXCJRqU9xZXFWi7LESMOjT2JnBW2dvff4L6tZj//BOW//5Dtsi6Ss8MiQkqVBJ/LTZJ0Gcr
MofddZbzT39X4hQKYzAkcNV1N6JfWlaLnQFDcY1xHF0l/CYbo3GOEf23vMy7gRtTApQGdu4C8y7u
SbyL/I2Yl04LKAUtNg1wKkNB//mJ1THqGlIg5iKHj217UqHpPsESfc8fFG8h/JePSTiFG2GXP/u5
bkMotCsX64bfLsKfwxZRM8HTHGHJERTDwTXdAUz7A8Xxnh/ZbfEwwJeqgxyausmbuPzE8DuBdza6
mOsL4qyZ3NL4/z5x4ha3UnUXraJlLl+eYd76b+SKvqbo5Xn/BF2d/awio2ktn3Zh3cwehsdnsRtc
Lcj9aWduDCAv7umP0dZHom6X9pQg2tKoJU7iihLbyAIMAOr1irNl9aH+Y97z9Xv+eb7ViVhUZdS2
3C69vJZ0dC01Lw6twefZhdSd2jnFkKuvdsLB9Osz0x8pOcxw12H54HbDvCuoebJahsK90Zkba1NA
qsLwGj1SXVKp4563Rb3PjOFKb6ejXhpH1orruksCjeaAk9rXvMPhREfLjcz4mzow6uLwKpx2bl/1
XN4zOLNbc+/XFbgEcSrdfOiOhA+to6XFldbSzJEKPJnoDLaX0K5tioktF9PRsHLuxVk0AjCNa41Q
h7NVlIEQMAVKqHmd4I+SlgdNM8WAOuQ/TFEhIQDUrdv5IdOLU9nlj6mth9rcnjlcZkupnrg9+VKO
P9II7U8WKUeNpm9zXlVLPXVXprAYY2XYlvmNMiheFEG5OEroGydAJFGze6zs6ik1egWXb+M5Sfsn
o7HuWTQ+NCM7TRYPlH4Eu0tWArSyIawt/aY1+tEhWfaWRkW/F7Ht96yogz6eA7XAhEJtXwyN742+
vYbZbwl+vXkbo7nmdrZ5mNVq104TWC+aUoQd0Xaw37yVCbtGk/6oVsMh7aD0l5Q7CFWxE1GHU9Ty
X7jBhDRPHwq1P0i4LiWqfiQZtnynHaLSfoLA9QMu9+l+kknvWxM+n66mR9abz9FkPpqsO0fz9KLN
WexGuXmX5Ilb6mBa88gEXzS2b6B3ttf6iYZ1RIgj++mHGPvaByn0mqvjCSdfyObSduQYk7Bq4uls
SvpzaocT4XoK7y3tphP0QIys8o1aPphVTB2tnvxKMa8saV1PTYmV2QZVTp60zr4Xkf5r0HX7FMvh
VYpCxTTfDCcsJUevmkdbRK+WEYW0GG/NHrNOWk/3iUSbspvCOY1m1AryLmX67LYW0bwuJTLIbHMn
7PLcd5nuiDjqLa9J+gJUxIpUoT1l1a5OrH1SDT+gOHiy9ex6YKWfZOQADZPBzfLpykhK0yl4+YMN
6V2bZm9EbW4bVjKXNJPbKOJajbX3vGSq01n0PGfDlZLkz4TjukySV2lM16xlt6RjR2U2dlyHfJzG
sabqb1YPzfZ5SItQssSTOnpdaQ7GmWzAOMvLnWJV19LgkIQWibojA7zO0B04mDa5H0R8AncDWRut
VHfq28HFxeFRxOI5byIHxmNHdPK8GA5aw2QCCJaUDyOrnvS4/EH1cgdb7WuT6NwpSnrfNYk8dHlO
r6KiSe8sVpIXHqlxUNvjjujF4Eg2JHeijn1AdW7ypIQ8hDmGECe5x2HjQVTwGZpE36bScBtTaRw5
scCQT5UBQjDIu7edtcur5qYeYgF95NRwusn0256fRZ3eydp4TAfAtkpNzA5v9SclHn729Vg5ePX5
XWvKfS2qABDBoM+McMaE+EaF4GVvoVE+VICjZFbu9HP5YLInaUXuGEW3U9fe4X/o2mJ0CScOseS1
ZZb3AAAERt8QV+Vlcy/atnGMci6vC00722XitdzyQR71+nkKifE0zy+lAu001g2BAphJrSSWC1cx
QvVwgsygiiSjw21AAuxmMFcvJqdqKndSAF83o/zFlnnsl/UvfR67PW0TV6vTyhNNHYFdps1ebSsQ
GE/62Gv76iquF4w9r2N3ThoetHbiypm+GkqlubkYr+decUhJwobcENK7zBLOUMs9k7iERHqHgUzu
lgrrQy2JIA9Vgf/NSg3HkHwWXMGCN27bpsGUaNLf9fIX/uRLwqYHZo7PGe0fTHDFRdm897MZRsLQ
nZYx2KxybDIrghoyawyXT3Qnzeatp/xVRIYBLFCMJiwtXchFHECEeaVm2+7UIvnVUKiM6bWb4Jig
JTKlxnJAS80QKeCkK9HZ1n8RYEHdLLV9qxpuZxbfxylc3EjlDuWt0n4zjFOr3NaFEqQGMkqhO5MR
QyxiPutFEQhMKrmGOm6cOD5a59Ryuk/peSpyd2Sm22YQVKtlsU/TeUByaq96kLqrHnSTHERZEu9t
IEd2FMsumZsjJSlWRR87Sozj/rtZZ64guG6VT+OU7KsJpgvR7ENcL2iH7FDGloOK572RMtuXc+ZQ
Wht3nYlqS6gkiIv4naHJhF6PgsGAXr5FZfrUp+IxM2zMVlKvnJavpgRiyDxGHvXM8psicqyRHWEk
5htEHMrhDsKTntYaj9qUXIulgWoaN2M5uVbEG6eiV1w+KWq/6wvjSSlmRwwY/SHd9jir2Il1b1mv
uCmq+7zImdNP0zGGfmsBmGinomKJD5H5nUb9Xhv4QxpHOHMld2V7UpJf/bSXpbZLxu67FEbiKFTu
G271joIeKwR2ryt7dsz5Wz1012Y7PowZvWFp5g052/MUIkRj5OSt6abm6Pd166pzFk5x7MpIcahm
3gyiCC3Snox5EdmDk4QyuWV8x2M8QW6HLZASpBzwJHPQabqvpHdx0u9ZMcPhe3Ca5F0zHu2xfYuR
KZ1eE8eiivfChAYgqA9Vpvt9Nl3TyLSdCsLKLs2w+LDeMSOBS5WbZ+m5rO192xVOXeQ7kyl72drC
7SrySjScwq2VvKdZf5+UautkmaU7pkJvbZX9NKyy9ltL60KjIopnqLJ0SGQ5XclSLM6C3Vhj89gw
dm0M8RNor07MMULse+nMVnnTMesq6dmdLul3eA68GFwJhnhEAhtxiLwLOzo32gjEgeZHBX8eOD9r
9exbBnCKPDoogv2g/YixaNSirIG4H4KzkPEiSIzUh7ZnYKvJuUNxNhDTLyfTTQrqWHXxyx7Mx5Lg
xgkC8hOfRbkzCvMpae1dzkanMTFS0RUAhocdVCQDtWJeQ9iO9d2T1Ltdq5tglzPfBB49zKfxXM7t
935OPQC3nyFJ5ddD4pKxvodkKRCPFqQFugInBsn2ZNSO3ZCdlUrs51lKR1bds6a271YzU28agemz
gaR3J9ZikD5KOxgNemMw5As7nbijp7WvR8q7FZHeAZ/ggSojkJuTPLAku2JR/DjoqPGkRd4nmx4K
Pj6TiT6puTyNI1S4DBlqen6nmCyI+/SKk/6gzmi0EVpccSU+T7ONbyQLB/13WBeJfUZhMk0L1Ud+
HdxZJkUAYDwO5zTXdwB2lrhC81NiJxPq7j7kVnLWxBiqMx281EzvzCb2Udze9WnpDZYRSBMa+Woa
pmPqjFT3wLfbt0WEYStc7mSSuGM236uZck1HcWXq8YtW1kciu2OVQVewAH5noqAj4/QM8jENzWq4
Z4XInbKhgZGzEFKYYW/A9WCwWgiRZY1jySSYlBkNMcx1q7h5QPtKHifRZAFNzZ/wgj5NhbhO5+qW
QyRT5ukjrMJUBwX6myiUn2wed6mWnknFPT63An2CGize2o+b2h/bOAkpVXCDb/g9qTR/wJagVf9N
YM+6uBDEYa2BwUKH6bpieuXBKRT1gHay0eH0W3MCh7ELiBHdtUPxOlL1aZYiPRgm9DtbfB5H6MiJ
NjFxnBiurmVXA5yrnbSQnm7IHTxJgKVqanAtmA7aahy/6CaIzYbZZ86k6sLRE8JDIfXUja3R8gyt
LwAUZcrOSrLvskRmkJOGqWWrz/gJ8eyNkqcPM6p7YPRG46goserQobkudHpmXfZulSRGxqF7SSdP
lFaYoHhxDGLrjt1258YE8NaE1S3QuAE25o1eTqGp9K2TM/tBm8oHQpPK4bK3DnYCUEGTBAS+zbSo
lNaxrHE6Fsrcex0xqDsaBASIlL2JeawaZ2zbl0StsSJRdYque2jjTHrgjyMdqFWEF6ZCVnbCkkXJ
rwYSSSuW5kOe4LUiB+HENmF/3UTkoVe7q1ZtTzDP+243JaSthzJ3zRZUXDEYxI1H61qqiT+Z+gFU
vCPR211X1wGV4qhztseFIMiN+LRwcWNLTXeGzHBoCNDka9N+0Ke89at6fE0pqRwMydDk4caNqsy5
k6gdrLEzMGM0KEmiK+xHEoIRdXGWWfFmwaDgrNTToTagoMcY8rWC3eXwmr0aItIC00rEKe2K75me
vY4EXt+q6H9levRkywGHoaZWBV6SDhPYiUbpTVmzJxgY34l0fjBM+jyCz4BqeZCdX8ocoEJ7Sv04
4ce5BwXFqmov6eiPRr6pJVI4NApxrispvcu4oh36vFfA3KmBW4oU6sqh67ymo4XPVFJ4TW74RV8e
ZI9mCylzz9LTYwU0B2zDGrBpR4rzTtFaVwcYyUvM6oRxblCWbWiYyb3KAWXJ5Hs79P7cGzjeUuSB
sk2LXRxXT5oFkQanntTxfUzscywanIYdjDDkYO0mnUFeT5O+NuixK1LrXqbKU1d3bpOS294s/YGD
CpIwPriLbl8oWuSriOPSWGb3Ci1vkXiBRC31wolQBNb9dCUr65yamB7ZNnYYDSZ4EjhQmUSV1eE+
N6oPCwtOgzihm0fKtULoLyNSj2VW+raeHCyYOd8PEXvP4TXjgMMR435vUxzj2XVJitghKAd/6bH5
inxwink+Yncnwx3kC3DmYV+M2Xe1k5pv89ynYxSORls6QLU3ON6nyFcyBkw0+DNONpo/1Fqn+1zo
7xpyqKh73G5RhQtNh7L5bB3TGWjpgQFHDblEJ6+tRzRvXmoteQAbPg/TofoObPeVaEQBn2CKHk7V
3UB5voA25XxWOuWXaHTdK3Isx1GiixKL9AiDjpOVd/kuknzYVVr8Y9A61Z81sLOQjBVnLKs7jdBH
UaIRU0Csy9H06LppuIICrOdOo/c/Jk49JWJPFSO3Yy91T2jNhP4IXN0TGaEji9kTZti5dIGQ2nEF
fYPWsFEdynxy8pTeZlV0H02QeNRn6IiBFQY5chCd8f+xTZQu7auSmrhntX04K1HAgGJ07L7gsOzK
33K9hj6YFu3UuLpPouzbQMC0l3p7YGMKIruttzAXqAr4r9ZvuHRnTmoVpkMUIUMsxJBKsocV2VMa
W6d2nvaj7Hc2hPkJ+EnHQrPe1UIhO9bVwikzFYt/0SLref4GCZDc0wfruRbZbVN3pqvT8TutcA42
EZJJ3xKAmIGA9zUTTRVZN9AXa1Ldn3r9QSVD5pdpqzl6H+lOkumNn1Ksr7GKgDCYAm5rR6oWLa4B
VijoEBaoKqEiuzN4fsTauQKCFIouVdPgbGlntBVUyC8TWuLfxbobqUUNdLPJnV5Gpp+T+NFi8kQ0
/NXWfKy09k2ZultW2X5URc9q3O6HZHiDEvIBhfRZ2ErtsBGFBGwK3zuh3VnD/JIOeHt6wUxcxMad
krbXc0qF08cWdXobCB6IDENZPRlezTq6Fxw8bgKv74CW5B7QDcWJ5XwLBEe9Z3naOLSgN13fvdlF
e8t1ETBhgl+i07uhw1kr8lQ6+kjeI27iZOZBbbb7aCCeWWPoXBfDiZldg4aw+j6l/VJWl6k3tuIk
c9zOhInnp319E5Ul7K5MiPC16kh8MTEgOPrurMSQFk0ooChgxu5LWaHl01lh3iaw17Czn0RHLhma
8pHkY4NFGn83eHpvCcSWHa51etU98by6j0zrXKVCCRifX9WBv+AbXMdd+cY5plmlVCY/7+wgMuns
57VqulNn6x6x1Z/414mnFtFeaAOg71aC7iuKVBhDChd7/WERuHCjUeuduOjOQlqPkJHTbiNqA0vb
m51DK4LJat5yv27s0kElezBIl/uZmQcmeiWJ0eN4LK5qKAtJ9EeAqO/u9B6tuTQBrhMj1Wmfp+qN
1ic7k0/ebNUo4/Sjjb0RJKP2XHZ0p/f6/Rhj+ekwZjIbP87NOEQJ92tiaK4VOOLt2X7TBiW55rJ7
NtDKYTy7r6yGHuBIebYpTQOlQNemUvM964wDZtDfACJ4znmdOGgDBxiTtS8axOr6Nn/AWf/eDLgy
tlpX+sVcsD2k0ItjpqG7B+2XEuWieegofNOYnTvNzF8r04KHX2s9C3CO3VEIyzNTtUVjdHyUCoNE
+v9w9mXNceNotn+lo97Zw32ZmO4H7muukizrhSHbMheQBEGCC/jr78mamttld0d7Yh4cVRlSKqVM
EsB31gVQTjvgu5WpLbpapgGRWxHABgdspLXtQG2Gxmvx+69U7zKx4eDWT9Kadpvzvq7ts6agqWao
N5xmuPqlA3SAIyYKSFldxwh2BGqzsuemt5u7vTi4nUvlxRyX4dlZ5tYvle0IhwYHXFUT0IBS8yj4
1Clnve0CmSGz2cZSEbBpye1+Ut2pHyav4nOFJFPqnNaufWGNHowzuQ6kSp217D0NIudlGrwezDDu
MZc5BtraHY5lt5Pw8yoWzg4/bRpgVVt5PTp+6xX9ZKgsni1A0GXzHVBpoHYs4cuUUEhtS614nM/0
un/RutW3FBFuw3YTHQv3Rj/ZYgkRXembbL22lMe69gWbHuZ1TEfmHNj6gQgK9KJhctHN3jNrBUO2
QMghOqB7oDyt8rku2w/ZOlxrHS9ri4xdA2U21fpsM4yxsnZnMk8tKmUKm3NN4GCHt8Nb+ypAwZVv
kiVulOW0Osx19PE2KgbMGwcGNGxMA+mwME2uQvcVwkHSvDSj5cS4xIRvIcbptNWcCKwazWOUmQ5o
fQdLAIkh7HGUWfYdt9resSvXB9zc2zRMvxTk/kve7k/kzk9kLaWGaMjDAclRJYWYKOmMNinQLWuw
tTcDBd1D9CsNxr9wCP5IKD1Yrj8xldWuykxIj1ANb/UJxJz466NH3CC5/1JD889a2B9f6yeOkAMW
aLf/oZOaeDg/FPEP52N7/T+EJv/4Wj8xsFQxJkN6vNaDzRcn1EKcdP9R2va/KPH8F0FxP77YT9x3
Ny8gVB5UYJs0sRaX/teHmAuZPb9iWX9B//1s7urFnz+tR+8rLsVHhBFF/oT48scH9h9f9/+sPujl
v3m3+e//hcdf6Simpqr5Tw//XjRfJzrT7/y/Hk/7/9/245P+fh4/hjufPj548T7+/J0/PBE//4/X
99/5+w8PgoE3XFyXj0ncPual47+/CH7Tx3f+b7/4l4/ff8qTGD/+9ttXugz88dOqhg6//fGl5Nvf
foPE409E8+Pn//HF03uP550+tr+8fbx378O3f3rWx/vM//abBMH8XxXkZEDo82jJwa26oQ4ZP9k0
/gpL3EOyCJjtkVPz218GOvEaz1Gdv+IrMuoiHnFh6HTGLzHT5fevGepfkbuBp1gqJFGOadu//c+f
/8MH9Y8P7i8DxmtUGvL5b7/h98B9+w8iFXUUCkYSGapzvAzkyz/r1ZgxVEaNffrLNAoQOx9w6sV6
SRN5cxJhuAOyKMcr8o7N5Vqr1d3Wx6d55c/S0b8gYyeRJhvDn/NSytbLmEya6fUn9o5ILZdtoM10
Ec8jj7W9jy1Uc626GinNGu2iiZp4rSF71XV/4FexbDhkOOEXK+zW0d2T5aYdewzHTNQtCNxe90T6
NIYbgcrsCIhthdN9dMqzKfTrtiMIV8/KesuliSAuuXKJKgr50LOaqmEtOajBqLNSgAIGFk8HcIFA
XNWzNp5hG7fbVFOX07QohdaoOcQ9mbmoqdTiGOM07nYjaHIdF1d931Ye15MclQZWv6aJhTDjnt3U
0UDHypB2OE2sqOXplBMB9kvBVhjNSe63C0IEdxxg7Qp/gJmrLbjnSc8ly11h9LGrF+XonvXOCLmD
Chy9vovNJZFsLCAj1xxKEMsiQZmXyVZKD39QqAoWjc51xl/Iitka41FCjqfaP1HdRUljiMy++Yhl
aY+dIdHoEqF9IBr7Ed6QDr89KIkxtEB+tZ5UG9jpfFJMnwbdcms2uWzuIjv56I0LiTBPAMcBAftp
NfWY0yO2GI2NEXmlnnMq5TqWuI5mmDmaaCokzScqFOA6pHO8DBYKEempBqkBsBruPitVOwBYSuMf
p/mz0q0ZrLXFIpQTb7qLQF+NYWaus2/5MXQFFXuh21Ixd8NpcwCm4Ny+q/NpDWro/xh86Z8cpwlL
m4XL6ASULMF88GCUrWBhLFQV97CdoAMVSAnaVTUUUk8wcEkwlJpLBPlzRHUrwkhVT2UOwKEAcBkJ
A4f4eS7q/t4wmu8YJXpA/OZUZrahZagw1YxYR7kcScBh5L1s51btHQuLN79PGuPwsTcnzai9Dm6g
ludqd8LPRsr4kfRPB1vOvUPO3U26SsSJ5LWMWmFGB/5RVY0aXQ/5e9errgow/mGQ1by2MkNuiZCq
LARNGLaWgXPzFuBsGVQ6aNtwkUPgC0HH2kgjZtRta4xLMRj5mJOKFXyjGPcjYB7nrQYNa0ICIV+2
prnaDbs296EcX6eme10y1BC+iFJ7MT7PfPOO8rsDY5gGA+7GTMSwHKFYh7D5Yik8pBNqm3UtnlRY
VGJb/lqhG4jNSGrZjgiq2Ajj7pnKZUxGkoxVompKWOprMnib1aBS9/io2ZzqPU5/ZYhWKYUUJZAk
jJanDUjcsK4nqT1ODYXKc8DlbHoVEtEQvjluGXK1s3az0qleUQJf1jwzLbcMNHAExdR9iWs0eDrK
xWLVpS6My1ga+TTh5D7iLjLydkdvC5ArwjCwsNd1A5CuLEGjWIFt96FxZwH6OgCO1ycUgQwTPXP/
lY7UszQSkcG5glbVa/muH3EnKwiOHF7MWxlYnRm3XeXDpe523vwJvTyRbikR65By9ngLLdcudV/K
jaTnpzrye4iefR94UNiVe1jW1LeWuEajgd9niDAPFc1Hyof/p73pj8X/z4u9av4oRYIKGiJaFGqh
kMpEm7j6s7l3bPphQVZP/3mGk3K7wtWSjtKA63gt7BkBO1CxwEQKDE7ki0qLJRjyWnW5b5nNFdju
FcLf28zUG7Kt0LSD8GfLFQjvwdiZIy8a93OZ7nqX7hvGKpoqvHBWKZD1TC36lQV0MQJxoFVhE+Hk
w8YtcujehlXLxL64SA0KXu3CqKW4LydA6kbikC5VmBpIzrvaqKk62emE+8uc3CM0vlJuneROwgor
nehmnSoin2wynrpmcSUJ1+veFVA+zUYkTNQhnkIbzNRYoqanNJA/p9RVxHt46I4qkI8Aof5hL5Hw
yNmptlhCBgQSVTSubWxZSoOlUAv2bziXhJTSCP58dZaTfllTTGMZlLy5+KBcydh6JsN8Ldkz2Zuc
t+ut9c1KxEKXY2M64gH/MLphR5vjY6Z4fMeyigX4QztQBI1u5L3P5jUmQIzNBAqDlkQ1bsCdLyG2
oxBtPKdqwC2INY8p90pCFi5RA2jaGRw5LYllp4ytpUp5qkRmLQcz9CXd/taVfSjXa4jL92zbuEtV
K9oRhRaySknxy6/KaVGxLsq1FxlvqoJeUA2xAOszlwC+G2sMiW8M9DXpBUvkGQKpp1ZOVOc4o1Hn
SebtE0wFd0I6H+CfOhmF49GxDy1dCyBPsoFGHIKEhiWHW99EbNyjbYSABwwwdqXaX0SL9aX2HeO1
nZrYUSHFIDze6B6jeDiepZR2x3Xq9qtC+BUUwMUksldLp1JXPAASZ67gApDtYrpNAisxk2PRgvpB
94pNA/F0SGVICQ9ZOYSoBQKHx6MakhOHz4HRnYzRiVtIpMcz5vVL3cKM0wAL6ebrPKpXwu1TowYL
L6/doF/LW82UdGzXdP7k+E1rZiUwE4tvQXX0WQd1T4uQUOUo0wU3Qh2Zp9nRwulYw9Xw1rGDbOkF
VL+n8yHUrF+VmKg/mbQeLjQUMiIsTdWQpw+d5U/TIXHwlzOLkjc63UCeASW8vswcLv5qzsYDSioJ
DNdRVMCCeZ1zBQF/eVlAS3USeEPNafIY7I4IaQn7BxryapE9U7ic6Sm2dr3Aia8YUWDUNFoxDEth
aG2hIf2G4mrvcp6ggCaqPxu47XTkmrfYuCoN+jC0VVR7bmhOOPTPXKYpsWDZmce0W3jWWaA8jm+g
ywRKIHhhDLi6aRM2swgZbSOAwNFZfx5NJ0P/alqZvijgzt7LE0IlLjaFlKZfb09K1lhyvM1YjENo
EBLEdHZysh5K4gglqd5uDdFRn2hupVefDySnGni0cu1Wr5fBNl9XPryOGvs0fXHEWLhSr+e1qPJJ
fwMSHjLJbR/kQoebDEgwZFIRAB+cp45YFxdpxJVeS4lVfBKGFApc18YVlXyQHRgoW5dwuQ3AfhnO
wocLMZsn08+S3ZzRkn7egxWnhffNh43wPGr9WZKa8wE0x1zmSJcYgButmM22gDc9rzzZRl461AIa
6Ajg9L6jJFweQ7uygmkGrdHg/0c9bN09ouYewFcXmH0bSAhIoQYUCnHtTh6w24B1zK+RwYlqNqxU
AXWgTu1zSTf9na3+Gp0OGGfsEOo5Xxstj8AxOrOgluTAcqSgU0H+UhGiIrBDE6UpRyOO3j3Qm24n
8bJDwVeCHVe2WMdpFPWYnCpZaamZ1eO/cp9trvNZAx0p13Dy0dCqyxDEeCjNcrijtKm3RtwfdYjE
kLq/MBt8tVX7kgzdGmjzf781IkbjhznocddYGI7AApgI13AwCP2Ib9gDRJ61bg9v05pJcdV9IFER
sSXg/DYWoIEgaPMFrIUWcD4GKjeC0upD0WBG2nwJS5pZbZE9mRH7XstD0tEjmYiUHCZJUNQrBEQQ
aii4BrTXOU05eUdIe6bMcoagu2yejAwli1hAByLufVneettfGYRN/dtUWWmttBcIgk71uhSKPwop
0VAs3+7pROq8n9aiMc2TozSXDmewoQ2dFpC71d+agMxHLibow9pc+2rc9TbuV93fv6JAxCH3FvIU
tqvP7Sa/CK+wqZF1ED1YUwLK1d2qPRhKktcXIuobmY2rScar2iuXNwdnIjnfjTp/60mfOaacqoEY
Htv+lvBZxsnwiGcX0j4LetsphYMDzYMDUHEB5lSyrXjbsQMj+W2VSYrirLRJ4T1LwedLxoilZS0U
YytotRZ7tn+Cgk+rumCxpdgezJgpctx87FTPxYGYdGPPJnZXNiXEUBmJGdbQgSAh2vRt9bhAq4ed
rS+kBrdWUIYSrF8WxW2Pg0hLeGCtU6QCvmOkiaq88cTF1f0G04RKka76vD70ZmwPP82hLS0Qx0cd
jC5bh2T2aNTscATqbHVdWFumDwWvXMKEiyceOFSK3UQllkq2pOz3VDhbNmIrbLAJl4o72kp2HPVp
OrQTW+nZdAd35DlmNWb0z8du3nbbQyb+81auz9JQPe/7c7PZBdiU+67XN80DsZ7JO00XbUtEvXv7
NLsp93Qn5l46shI5oxvGIchcdytokYvWY00gJUSVB94hwNL31ckntB03EM1Bfwg9iL444U7qCLoo
SG6LsdKK3gggAc3G7Sgg0EIVFc54+UHlHMmAucjVrkwnt/kMkAFs7RrRDpC+ijcOpHzThfYqBzrE
YcrQhGukut0iRTomqI0g/AfVvU3lKqXtHZsZ04onQtWTEUJuUh5pmyK3yq6h36HR2vIIsgtrYIHI
6kBCVYYB5apTTu4Y9QIHnlKKJb2BiBlXyFrGOzVjZcGA0q3x5sbQEGebvKVVqEiAZBuINfiQyq0H
QdWpq52iF1besyOrqC/LmkuDBQLCNxOUBBReAY2xKbE1mlBpSdyrs9exgodwAIaDxcJ/vxKpPzn6
fl+JLN3Gvv17o4Os/YR+9nw16W5I7M1GewTE26dqKiEZMvyhl64I1Z6dc8cKjdCcVvu1WuqbjOUF
SmcFlUAdCFalMp6NZXoWwVZtcVdO8fgkdB4RBfNhL0dQZUaNg8mrlUM1eBsOxf1y5MtupMTBsWiL
BCnjw6BxH/MOM3OzR32F2i5xxHYJxbYatND2HHKdOipLG3Bi/VOlmE+0ps/OwJ7B37xJ3Qih2dcF
+SX6WIAMIAuJ8cHFnFexMwNAMHEuP6CW1raII+TTgCYCH45kbDGcOrcWEawgy2pyZpG02sHTE5Q/
edcouWFbOSwkOdxKBanqgjYm3oiPYZRC6QZhTyTr/gpicBrqZDnkGPxZ0UNdMls0ldYVLdhWrMiQ
7cxQBfaR6FlRtzGYwFSp50xSxxyNxAXu6tHjhn0Ro3R1SW4Y9Kqr041/B/kzbN2NA4BxrpW03/G2
3uc60HYth/0ER2mRazXLIUDpzPlEnyCFOTlTWZBpKLad5qoxZF1ZJV3v2tMKQlDxlAL6qZBfW6Jh
9EPC6SBiFCEkOng1A9NAxT3T2lI147qV8gGOFXPJWqZAjuO2kCXu9ppvble16So1qWQh2HIAHOI7
pZG0ICDp04gl0tkRS7e+qGLLVrW62J15qQZxaa+NoiQG4a7crLcmnDaa6M6Y9PWQGAJuh7FOjsey
W6sxQMbYvFnJ8Rh2OZzkXoWwV7PDW02rmEGaBRYr+8a07rqo4mziRjrYHLeerCPAdENu2mCG6uEe
1PkF5I1T7j/v4I6iIiv/EcKgof72xx28cZyqH5k+v5XggjBslKWemm88VIYyIquIDx5psnI6Fus8
5AZE1KuHy/2w7ECu66eyxKCCMfBquZBjvY65hnl3N6ebNQc7LTPIhDKq2JlW9e5QOYGzZ07TXqut
c6ulT962F3DOGRT3qakUjIrz3qqnjWoFZIMZ1jlMsa7EDdhzq8odK3SGr1+WekjZDL7cvrXAcL58
se0p7DiyAo3BE9NpN0DBZiHMECn0PFRzkSQtK6PXxyEU/Wkvtelk8GS3TE/pB7fJZgm660GPQHjG
/VDhQ3ESqZZT09zcgzi+OkqZ9UXpmissD1elZDddGLf2DstZvePstrsAPI85h2Kgb8nVIst1bqCa
RXul6OTrUC/X3mmvVrlfbs7NAMqhAeVQARQxbuPIMbib5B69S2YnMDCxdl92V0Gvhrdp803y0GJn
P/F5vi8S1AkIAIbqT19U1K9auaxLOe08nKpOLeAIDY4lg2HaU299voXDAgR0cTvLvtjqS62JTAbV
NWhO0ptQhTxp0dKU2T5pOfRDmGXKonoazdcceOguMizkeUe/UQOKRFMqoM4muwrRKLL15gbAzRY5
V9GO8bSy2ME/vrG4Qad7/Vj/MWfAwWq6GhsvQpbOne3bXL7t0pgukERt7LjQtgMDu7g77CKG926j
aFv6Tnc1EWOT0HaOxVO71NGmNpHeNFFvIe0JHOT0BkhhhKRIt6N2D6ZWC41jStaidTUJjiSjD0vM
qhZm1XWSAN4qngNtPZhb4NFL0qaCL1HVqghbtiI0x8YOzBHLRuP9kVpcfp7w0fEHYW3zeNjmmJIJ
PCauDKx3RHMiYivRtGBf7l1tEkWnZFCZXeqlO+P4UtDgCqq91eebebOR21TyK8wn9sH9Q/o2WXsM
oAtAMK2sSD/pp6FSsnbQUwM6JHMo40EV3ghNBBD7AZYeSKvqKXHi9bNsNIEDbOsFFnmoJ0MpVLDH
NqXqO01g6r9KNYCl+p/WhQf1AkO3ZmrIIfzZPm7ogyVNurO9bQqqUEY5naAqOsJ2aCJkezTYM/HI
EhezJoBq/vsUD1xQSE6xa8qJiR4zmXbu7R2uMAy66TLgSqDjxZy7yw5d0h7NPfR731pc54EKEX5f
rgVd5gL2tZRBrDEbudwyzJGeM0uJ3vaZeHfqLqoy+bs0mZ/aZfgkgmrMyFhC07xfpdc9PwTSEY8y
Uh2BMxONDp8d7lxZSZW1muXbteINCs2ljWdOC9G2PyGI6dx+HW08F8jv4AvdPEm2iUl3vDvGcF50
+/zYVav6bkE7p0JlBKh2HGJRI2JN/SI3VULftg9N5ycUQ5xXYRWaDGGFeZaW5jKx/gKhZ7CAb+9k
89xH8NFZygsKTV9qeAL28iw9KPnpwCrPz11VnacvSQucobuPLOCizab1smyJCeuLU7FrLw3XcSGp
qL/1EeRJyxiTQ4sk2zU9097cs1H7xgoBeO0E7Rq9jbA8SVLRDGVR4qTJryVwIMrHi74sZ1tsJ/Vl
lrZ8KqfckEm2nagMqmOJlacvolaC5argNCPbDEaG0pVYG1eSDAPOkNSyGRJD9itohGFH6xakXjAD
Ur/WZb1W1HNVDICDVjvpDpLpzZDW3qKToC1rr10SeSixGUJ15RzBXEqBOk5haRmuJUC6BhBIxcMI
DgvgnjG8rjVL9B6BxYee1MJKnK1OcZv57BnWB46dWT4y7Tgyu9whDcfRdgx2l+MAawP05seGigT+
SR5baES0+ziCDakf7AGWWlAyU4YUDF9rSPQx6MZFrfhZfN7sMrIHFrED3IwAPsMh10b65gEEUJrj
aakSsN9kO6Ga+rxXeDWKImyIl3BaD1swagRHcKgPY+RhJQsAlc6GzeADLa4MHI93Po6X1iS+WrNY
Z5DFAyZoVeBzW8xmJ4LcJTJKl3dyiFWp6/boSzs50CFjaSI5SriLocRkW+IyRQ7IY3lrJR9mkqwD
wlqeZM7PwHUUDW8PwhRjGZrYGrorGRAqYNXjAafKQ+jglGjyWAKiKlMgIWNeqVZWTlMmPTYlG5II
O5xryzWTqtgk7dq1zcVxupOt0hwMJOyFL62FZXjWTtzNYQYKdDFhVdqD8jAhYwWBDqWJgmukwrEa
NpLmsG99knezEqM1t/Z1q7pLhvSMv+oFvTRFO2EVH8bnoLLR3lq4bCcAXpcLmzEYarCb0JxJdeIM
2agNwMLhH3UvKllSpvLsmPscx5YceA55FuZx5uML/17BrLPJqcYAg29SCoYoW9sx68iYoWguqq1s
NZrMiRiRYwLzi3pYvqJdB0eKxtMAn9rsnrTOnXmZWeqa1QMcClvMlUSBjQL6u0hAcwueLmxaAMyA
4BRMjyrQHeqpcCm5DqHeBFcXpIsaLL60T7p6ThjfAHMAC19dC5a9zSaRBPNCtaQGhP18wDhpAHzt
UK1lgiubv9rUNcEFi8mIJIMD/eki4EbzUyuNXleF2AhyQ8F11Ixg0o5EUszk8ByIyh/SYS3t3ke7
yzjo4IZfGVmvYA+xe1uXYx4vFdxgtmGAE/AwGyplPth9jjrdrBqqaKkzpStjTj6aAbxff2kwh8Ka
nfe+xeTLftjXqqnuuFHvvfhWzRJmwvoZlbjPYyuiRaf+SJ2LEryLbY+VoNJcULzvJbhs1mDibyDH
hB2vdwLRA83RUeQoeLBi+u59kOvZJj1tsxUtQi6GXnMXzOqUncDAnu0vDKDsqOr4Hq8+1hOv4/FB
m4zr+TD1syHbZ/gyzgMOdk5mLXpGcLFrazIDcGafnETmkO8pVa6N87OC647AWQGfZwtUrVzKQCjQ
4TZz0PAZZswXjKA+X5Cni4kR1T8VauYA+Zhbm25eqauFpKCwRAVPc7XuC0O5XyrbPOxUuFjgEFL1
rUAcL4jZvrg+SqjUpnCEmpsY4HA+YHbQy255s+w9juesdQwwLWDvnyRIzLoxckAvWwxy9ckzdyhu
LFfBbwkikizeWEGgtYtC2kRR4yXA5c0bSy27SSGyTkayJDDwvHGl9PS4+loeVTaad1nqbyMcahSo
hhlKYF8qYF/oeb9NUGJgfaCVP9aNqxM1VjaAAvDy7OUegxUCVkxjB7WNgTEuQQ/9OzVsqPqVUHq6
ol/K3SVXPtTzxuAPgC9TVc9tpUXTQwDpka3C2EhiZFhKCSbnWOCctSH5FybztIEAbd5Z2mN/Aze5
K11ufHbADeg9UM9RA5740a8AxOUuByInL8N5GNaTKXx9h6fpm9mBFMII7foDJadOr8DkWhk91PS4
d57emNcJ4OMKdev+ef7UO5BQlB6BRarZm2JvUSPmWs73EtxIV2hrly9wN5UD4umUX2bH/95N/g8J
yQOwQPYl+AZAGRCuqz/nsPCqJ4uyyMebRfeCBXNqbVM8OzRhgdOKnDDks9RjMgyfN4psQxESabvS
vbuVK46WdLj3bLgfSx1WKrgu2GR0G47i5UY1vFtdrJRW1KxKhDo2mHabaF4V6KBdGbOSvkHZ+KJC
qqzlTcYks1haLW9fG5WHIEdwdH5VheEtjYl9iMYUPpfHIcfAHiwo4CX9DPf85YkVFXwCdtX4W/mi
MUgstR43H81WxVPN6lRzqwjJh9aqV/uCDbLul3xuR/i0h/zoipoDKomWFueyOrJmK7Fxwe81SZwS
JSWUxgQ2N5NILqB9NwIZbMeT2SBcaCckpQdy80A5SzaJu/GrOwWPuefA3JN/Miv/E9i7TTthA3LW
KlFkEdW9b2hyssAN29AV8aldao9TKs9LepTQmZruUYFqr9eEJQZaZZWnam+fxt3f6t5l0IUfL/SJ
NyyvYFFWVQY965IJ4HhdzdISQ8vePBTwIVDJMAXEyte8hUWofZxKcrQjFkptZ2KMkXTDKzvbIbuB
tATRirq3EkDRODQeOzlZhJ403G2d/NotSNPjWOnoSRJG0W9H5gzeFfB/1WV9aaQcnk40NMGVvyaT
Y8fKOMd8xxjc4gZoPQKvsu1VWMREhSheXfJR8u5z5KHY83cY2EGFwpCI667PDDjZ9rOfmc//HpWD
/OrnKQIhWrr+COrVFAimftZJHfvR80NpzTdLzCHMvRGiQQExhQKfG9zNxN5vg2FeahRLlfvzZqgv
qDbv6gDirrPG9RuMADeu2TczrW6KpcZHK8f1vMNgOXryAo+yp5Sw2UOJ1D6USHp+LNG8LR7aV55s
Kt9lbNzjmFQ2DsGgPnsC7/iyx8PRx2NlRxoOyGDUIjJ5xiYl5/Vp0xB6BjtQOQW6WgWKpflcgXyb
Wn5HIRCR12CHo0fmoX7wcAj7HtErwPUI13BclKLO7uKWYmK8Y5HM2p5nagWbLA5x1Si5cBtumaou
mYaj6U6rjBRQ6GB03wrbd07UoSmzQNVj3AHxWY5avPUkBoAApMAKEZMQfl3mATsScKqwMuwAh8yw
mvfQIHZY6SRaqynaoA7gWr7rtFhNIxx0Chm8Waiv2myn5awGHf0uh/DXdSksnuke6K+UYCv4/hD9
rpnQYV4WQ9YqUqpRNW0WzZvG0i1LmGvw3waWkBF3z6NNtluKGf0zugm9Ob8fm3ozVuMq47aQppdm
2c663Z7mw8i1AK6SPumNPobjAn7UdvQEwYwTtI8ZGZRZdcEdOu3ng22XhYkr5TuGoiWZNeuG+MB7
t7O7VoPNalF6H/Y6y/epyVeuZ8DAMwe8sd5Dq2kIr2R6goww7Fym91J6cuO4PqwzON5zRQ0dzbd7
C905VvzvL3ZV/zEtBys6KtJAPVsKlnQoBH8mwxwq6Fw5dfnmLMz7f4Sd127j2pZFv4gAc3glJQaJ
yg4qvxCuchVzzvz6HrqPt4HuBwMHLh9Zpsi9155rzrE6QvhaFxiGF0mk+436SAws1CIhzEQVwH59
ppVlRuth3Ct/qjBt2ktSZ9fxX1eYgSmXh0htDhvLU0fjwEZneUczKyPFa+XFmVTs/L3kDZyixdYx
YnqKWDRSNfMa0XI3QrD9UWUKkmB/1S2qbkTYEfffmxsJ+A+2/TRXHv5tH/HWb34kpf3PpjD8oKUs
5klei1NDBqpt/5Vbf0xEysv5bI5/yqH0iNns5tg81NPXrBYcIC6aMAUM9rvk+9IwXJksVJQP3oKr
KVpNT2DDX8pmL6zhhMpChptU0QdTWXLCjNml1plT0H/oSsEkVM7BivLemtEbHrpRiI4D03jMXiEk
O9hW0TryRhdBkwgM32famluNyQovG0nyvfxWrEvwR9/JeXPJSjWYqsPGcPAKIxeAIc8Y3tNsCzJt
PXQdVbktTvT8dB7if1dhGu1WUGypZIOpJL9np3wlsNhA6lTwF+c6KvgBaVQubevL8t/KLHZzxr9k
LC4vX0elBfFbcqYdsOPQUdiWuDhw90ymjZoBGy2Gl4oeUk22tvLM7YypbwfQ6E2SYHozM4ABUyHU
mHnK3lQepVlU7/qo3F46mVq8r69DtKWf+rgPKdHTTTpFRxaaCZ8E0ph0KgxnkKVDZmdHqEBuq3NN
zNGVE/rE4uZVEsut9GdIO2YGFMFo2lOsnLNmuVRzfs3wtuHruS2m7Faz6IyReObt1ZF1tYLZ17Mx
tKjE5grZsDnLCv2tTAgVZpCpdwqzDVmSVNwPN7yMGUd38k09bxLJY77bM9ieCWWnTviRUMsmvfKK
/Hc8nBUjP47dUUu9nUSOZSn8xVi8PHOI6Hv/95P5v7chdh4N45asiBDxYd/9l4OcGSF6toxx9W12
6XGQxzA3rVM0lJd+H9PoJcTuaunkqgiNiffs6Va3NKn8KR13ea+4emm6aFKCdOxX82iYeZhuZfgy
Epr0tkjIfbi9an4WRf+ZTsXVWB+YDd7Bn7w1qnpnzsZNb7LLEsTW8dXmbcou7KvkbA7Lpdjlx7aP
3Aj+DyyIrM3cV8dIsiWyiGvVHMxZOlhidmyN8WhE8lHQv6RMdS2mq/ULci/egwUjwxo0Wh/0bRck
OQn5ARDdoGAh6H2OvxB31ABGwlHDaZfRkJBfVtlqM9+y/ri9njILycC0hYYqTSaSh1F0aXQXB6iW
uFLESWDE5kUmW32p4cYO2gIU4XU/YBZVbbuV9WMligGPl65gPu335dSF+uVzkC2yfHmwPieGA3xz
PCcWGJP8bwc2mOZnwzKjWegY5rUWMFfahsfkhKdcmM+IyJ4sZmc21U+ZNJCSAc9Z8AoqjlQYoTBl
YYVnKVd2U9bSphoCHdGqItKJubfKL1ZJM8hAwO+XuybH9w1qVVG/Z0P2ocz6h/hbywUUSMsmtniL
XXI7C5Ajn8PltSv761y2Vz3FCtOADrpX73W6XsWivdKEu6YtPVpOYm1lnpUmP+e4ebPqWzDqkEQP
3fFW52RraIyVmHfLpT52q0gCsNlr+BOx9ln/z84jWYwH+K9Ci7QvzU8YORKTcETrv2nzSpOIcqsW
6vfS7eeWHgZmNov+11fWk10Yml2MYotOMtBQb7MhxLM3DfgPuLnScEwcAxoNeeK4w34uHXDvsrQP
oxS28XzOMuCGkXibnom1eZObKRxU1tWfWtNP6/nMtMHAmiDSDHdTp2teZkBCnj1A1UGz1/qvFaMR
KnZ0ampba8czM92h4k47c9MuY4FAxLqnP2MLYMrqJhg8YnYRiZxpl3oVJuaKxdoyUNTy0tMQSkQU
krr4jP6moDkSfMgT+t+/TcY6QV57oBlbR/zgRWYPciTaLCp2wBo74IRrlMVmqUIMs35Xo1xhgG1j
flihhb2HoOTGouaaxkPjOta5tFdiYa9QZGmjLVFnRYrmasoPjA5HnEEeRp/rhMVHZuqQoXibhlCx
71f64LV5St6wPfZr5pVp6Uk6DkrxJHJUVZ4CnWUx3qnWozZfaavTkL5DJ3cFXSCreQQz78l4+Rr0
opLUZm9Ofoeu2b5p5BdZOOnjM5kBgoc2Olr+lVPwiuJJFejamdZHzHkmKb6wU4mDgPjZHmv9mDMn
I0fpaaEMjKhnsp0p/yRYJ7N4SjXzoXTZmy55ZY5BZVxDVsNQFXonopEzb85cpsTT5FNbGeeM8tQ6
aVDhMg31heqbWj2mJiR3+CW2yj6PrL0Q05tzyCHq2SHHTW6Y6Ojpo92CdN61EniXEq+qHPTSr2Z0
hIWlZfwmLdy0GgMtxUCXp8PK4sT/oEXxcRsWVx9BduWhvs0hxqBilUlc20yE8vUtDiwTx5Cwd2c1
OU3JiAdX+SOhlo6UCqpM4rzza65iOvy2pOremN1dr/+mxnPCbU57slofhngd1BTD8V5szIPUvHKO
1xENPnwhmGr9WWICLSWCEhYxiIIGPQ8BKY4YMr9SBY2I+TXrA8ZQCpW4F+pLahwb+glqey6HUM/E
RzFRDPT23PyUSowTez8y67BT8J5MfhtNPiDzwu2ox0qsOfDa1Ca1a1tZXWvRzsaa3RvIHPHNoBTg
kgnzMeNyyJ0L0yKopeyQshHrTB7GsjR9MuRPx2OuufPaHAiVHNVcO25/NGO6L+vwiDrJXxLR6Tfj
zfQWRsIbechDqHah4FfPWFAPQxwdJ+58MwdYU83uWq1Y7I3zai2XFeRdKYhXbqO0+Vl7kDnU8oav
muvBXLlaCjbZYDOn/ZD3zijdBCMmdaJd+E3S3J4wWGHF+JKJACgRG0Zzbv+p0kFQhr3w4uC8TSNT
H6FDtE/oxqelNS6CNt5Mi8GFKS3Th1KaJyFZz9F66cbWxrl5FvADgXq4GPl8AR6YOkkyk+h4TQU3
FogNQO/sZ6uml1qVLrh+J/1k5NV50ttz3c2oFSBWCn9L7wU28km29fiksi9NuzZfbjMe2jFrbhy+
VBAYJrUcZy4haHuoHwjSm5EHBbxq8aRZr6SJvUTfEZbFaaTnwoNKrQDXwdQqn1qEjqPbAUOZsAal
xhwy2y7EG0VQ18MuzqiVW0PbE/aIifbMeHPOewiGMMDq9V2sHhFD3IzEbq6N9tHMHOfbs9r9NJEZ
tpKf+qmwZ4M66TpO9Pmd7lpcHNb8U61omuFMcJv4+9T0e4u6tuU7dGlW0TNS2e3032LDzFZ1JG2k
eUv1S96yQ9985NLNFD3Mb3QkGoNWiObBR4OFx/njrJGGRoXZlbF2qNk5Bj59urFJfVBGiNO4TzfP
fJ32sVKnm6+ZSaCrlEIiueISP6s5HZQ/VnJfrQjXV+JFDAVPWOQnvho0dtlVWe5bBPEF3aV469Xu
gYvhWGTfS13dJOPeIkRr+mFJRadRhkdvTY9C+I4oqleW9w6sTzN2oCTusZW7w+YWUnWU4fIV2OYW
iaWJZeFPA+qpLg9K19itUfmVkfkJcnueqN5UOomY7dV2Zr3t38p2vBtrdzUij+efIOtQYLyE+47t
VygJS8i6UxXcuqdM/YnawqnZAuqPGhyaSYuoQvHXhf7WygfM2A9W6Hz9UiZ13+EcprcOUcmRuJU3
gMjwKTGxrufWaojKp/amxI9ds3Da5k+esruF6U2wXgaJt2nS3gppfksK4WHlJKVuM6gIkK3on71u
u4pAqCgdj1WJkWQjIhWFJdBBTP8lohX0Oxz6BjaKDW1GLO3Xl9p/0HsFqPXQSPeLwg5EaXwd5upM
tyOcVzJCBNYKvQpE41kt6EusAUTZOml4qi2EfzW7yyRZiuhNc8vx3nRygKYgzt/4Y/bDyND3oqct
VlEXO0sWvdWj+OjMjON+4ihr5c2cVGTZmaJg0P4lVsaRVzi3cXquBmyiVJ5ImhlCzZTSltC4+HCP
/CpYZsue2jepyY/KkuxyiYJg6L1K/ZdVG5eF1r7ya+x72BvpEQq3q+l3pOVDVIIIIk4mLS5URneo
kJiqx4x1vXz0+sp907pzlNPjIUFzEHV7MoA/cSlM0kbYe9J7pu3hNp2FgXvfqRbLzmsEZTvitsah
TU4Fp7JNNJP16g93rS7d+kI7YJxJv+MXRnFVdul3VJ8t06uib3ndG1V9KNrukGJ0VD5MHmleuOPx
UuNHXhKbKoNZ8sZ/rSWfmL9Br+eSCldwLEcTGnVBQUXpJaL+CyWTgr1lwWuk68fl2f9bo880m730
O5mys4DZbTikvIdO63yeSxsnOpCvDflZC5TlMWpuakyPqZMf9JNTlsAhLLpTfBes7m7ZGgQCdqus
e4ssVDbdNvLEV+CtTI3mzYNEIoqY4Dc22aDZ5qCcy4ADKOLWoX3J0jkP2Ya7rpNcJbRoaMft6rfr
GBRFg36n7ihEmqvG9AHdCtQIGTejlfxdDrE7YjFB2cCVpC2tHf3r4mOJ2CcjQylL6uV0x0hStuNw
xRfCqq6SZmnxHaxlSeorBeR1KzS2bshkU2STDQD+5hmWx7U5iDwklIRhu/ZHCVeH2H+0RdBUXxUW
wI2ulTE20NIyGzeikxuuqHhfdVHcFBnwY3kUGMBdcvd0dkeTcctDkhr0uLy0mj0QLi8LVPHZAzmQ
iITXF61G99GVoOnloFhmNvlnp3dQCT7y9pzfh7Z4mEJzR8rJN1sFKiXIDHMs8bfhbli1t0g/ztEj
1ctD1RaHmiu1FI1TgyGki0YLY3havfaRFdp78bqUlUrodJH8aSDschI25QDb42DV+VGjQyrKt3b7
ErAm+FXLcLyExiFVOGoReK6ABISbpXz2Nvb/WCh2kzI4JjO8hB7U70o28lemyLBwm2tr5Lem26Xk
/hjKGy6WwEFyb0SnLqtOwoUSrpyUMJHMULhsLq9vGkvQ0xgtWjmIuRywT6BWbHT8ZzoQO13FzUpM
ZY/WHKZ5G06mcqwjyEu7Qv2YLG5kUrNJlWDPUL3cQvJd7CpCkJmHRzfMb5oJzQVqKQ1lYT1k0aWY
pc92Tp6yoHwOnOABDnYDrLzm2MbNiRkSYavWe1nc7Eui/J1XwS7156ACDchCNJdwAGNi5vwOspGj
7ik9WNmE+pCH5l8rYj1e4bXRXeRQ3Mj3zYwfrLUD0LtFlD2EQt3LqAcy5UOLypueYGfsgzqVrkvv
l5bmQtSxNeEgUS+YxpO4M9gp04dcVmrD+7rC2WyyhxlHvhBvdoZ3epUpRCO/aWxJ+4BSHL1X+k8l
XPLikRnLLos9ULlJ42uSBJGS0twe9wN1FVUkJAdSIv1hGpeD6BgC2amLToXeP0XpV6nQ22Q7A692
aU1H3HyyJrZcbdz6DXWw+J91g6SfKMz0tDOH3GsEkRKrvvuSVRpKahwYthLvZzqlTQ5zqXN3VSbT
NMk8A4LVhpGDLYhja4bevH1TW9cbqbO892rCRPB7oihsrA0sae9mwtecn2jkuGMMqjob9ikeqdIC
ZcbA20HZ4YcI6xWZObarBDQ/8WxOc8EaSYcy+qRmMAFcE9UZlxNDhhXB1czxllnTnWOboOdwtcaw
0aQQ6mPYNmcO4KFprDv5NeGzFMOUFSQVvwriWgjl7GZ1yW523dbsjTlFD5A4t1wqrjJ0SAyjDwY1
PbKiv6uNdW0TbEUYz7GJNjS99e7cgRDh/LqRgaswP/YiLBa7t57pMHByL+x5INhR70sl2lUJ0K3Y
YdyU07S+SXqVBJdd1gSeuftKZrUURICE2hVJmdBXWe2YrgdmlKb9pValJ35wvsaE5w7Zd7Va5y3V
Tn2yhIvEo2/5F3ESg3n6wmA+Fto141p2t1Knk1/ta/5kY0JSVG4yRg2hhFsjEsUtvxpNd1S19lQz
chWUY31twMpE++GH0ZqkiDvpylGDkwD4uOJAUTrV6UEeEQVK1WnYKGKqFcmaP+Vx/cg2LobxBE5F
pYfJk6EHxRTkAHMXQqbNcQMMBVXv0MzpwUj4VEOJ2PlgksieAGE39kqDoWm0XQ6iam7qfa+tbDK7
FjyFiUX7p+uhumBT1IanfqAkKRpoYt9kC9P25wWR5jxtEuXoy132ZvJEErcHpBRmhvVmcdxuflql
PCz1pYcwNGbrvadLNcUeGfJq0XxuHypTb0YhkS3df5lqDpx72LbBV7uL23BgaTWwsdkn5oBO7W2l
MR2OWw6WN/sYlX95RKTCAeE1KYCyP9Mo9/GaUT2XTKpuMcnive+5r0YoKtyb7UyH3vCyeF8msC4d
dhAPkgwHY+tl3xVXPUjR3dpcg23YHGdS19R+GVQd0NA5Ps5hxIxXeYNOs6JCIVQkZ6Bx0dR4TfAq
qBqGUVMJ1ngNVroJCznrIWyHdAcrstbcPveXdn1WsLH+SIQsyjrEW8884WP2cjp8t0PCSdrmNNLW
f4t4CnNUhlHY60LDA4Zc5cR0ATNfeX0Nz4WKssvTwIzOwijvk0j2xTxI4rOlsIcowSYNQWqBNXQN
aziOEucq4cpnVSmhuRofibzYICilSbhpz368x3n2SGX9TvPR6rId67og/1PK6KgvpLayMDM3dxMJ
dTYfJeUSu9NSCn4vxkFL5UgB2dSclJJTZTXeMlRexQPQ1gnk6EuUKyfe9IlmfDItfqao0PF82cnM
HkyZLXQCO5GIYQ73qKJ7w8bM0Nl01xqSTwouMb1tyi6J7LnkE0k8OCHq8DsWJr/pTsWbIJj7mDHJ
6XjfVuGW0urgOI0vKw/mUbstMMHBbO94+qzCOJb9R2/u2MSCeUCOG/a50O97qIKME9mxOpNi29fg
AmK12EU6w8U6ZUfiXyFdlKqoxApbhjUFUAhGHJN6AflyE91eM9xIjD1hwgK54Fb8GzXYhLIHYjMF
hy5GT02vn/HynQMqko8YL1vuy2e/bieai6fYwllYGsclIrLSHmWJi+orxo9QvI/n4kfcmGNB9x/d
RU4R1l6LFxChPjCbYRcRiRZIcYkfY0JLisO0Vn4wnPp16uCybBsdosmH95s2xJnR3WMMjSs+avAU
NQ4rPQ7wsAtseBn0X9UA+ccgi/h3bhJNI3M5HHJReypW8Yt3ayvRdz4Z4PY83FngJ+irZTaIsBNa
aX0xoA6ohmjnZ6nblXNy3RTjYtTzRcP1yPElhg9Brcl5/8AFkFJbw4GpFp9K/j4vqb+85nbfUUfA
nNZebb2owof2LiaRjyCMtwZNYAhmqAq310Mo8JVu+w5zB6kOr86DfCxAVmlhjlzQqEkoLt+z+ayE
0yRWjjEyA4bTa76rv9UaQyLYjhlEm0CsPL+Ms/pYevlBVb5Z7TkykvPr02Em24numUTpD+QOqB3p
O9Fv28I3atHLyG7PuKkb5OrizwJcmsbxbl16ptxAdeVxgN501mtn6PNAMXE4iqW7lbe0bA5z4k/N
biVD1/Sfq/KrovEujJA2WJWa2ZuExluROtry02gu08LGiShGi738GjbmHdWeCBt2VAQ7jRgORLdZ
icd9y52scyczonYXmUce62bmT+bIlnAEumjEuZSO9y8H0WFFMpmmJzYLw0IZOykQnjNdxvvi9DRs
0NA6Hukqf28XhrVxTDMKV2VEIvYSfJTVTQGmH2GII6iYOGb9r5dOmennZ9aCjpfCNWZtna23f5bR
kbOgXb/KMd2bHX2i2DZRpDh/QRU7Wmhf8RTvCTvb0yTZzxWxY85oqddsXrrgADbkjqorVOsRA04W
nyiwTvSKT2NzZhQxkN/BM/l6LZFb6kosQUMEbpQlaIreqa6cqcfEChLd0qksErvufhj8Xvbrx8bu
SWtY7V2B6rLHWKDb7bek6Xs8LWn7lpTrg+BKSQVDr7HdrNsAYQapA9ytsSXg305wMokwGUGkZMhl
UFy0BZl7Yr1oCPMw9oV6sANfzpl5ZF4b3t0Ms6XRsnNYhV/FeIhBfq/aOdJFAsMJmEeyMSk5z6gJ
1qmmS18FrcLgQcIY8qGS3ws6K1ufH4ReJf5HLwtJOkMAJwxjRMSw1j/kpi+yYKuZ3SmKLajNecjF
kzzKobDJR5IRMEJwdm+eVDHaANt3WR27ZAgxYp1ySTrXRX4srDMOQ1TZqo3CDIqjYTwUdo9Js4Xs
sWWkGTCExnBHUtu61ynDnq0elMF5URummvgzy/MsMpuiPxeReYhJThm/sAg1Gy0N6855Q70MdXTL
NOvajfrFZIrDBqpTWH4ayIgvfv3v2aSPoklu3H7PubfonDZxc2Q/alq/E9gbk/yWdfSsbavvOO35
I9WM2J2iUj4pMxCa8tQmq/0qvAJj/RlbkKvLm2Sheg7c5KhaEWMkaWihAISbBISV2W+Z8Ev4bQyf
c4+pimRx1R208ThZXwDpG5MBP7Asy2n3u2TimSb+xADb8CHbcJLGnMP9nxXIqXCbrpv0WUeaXRY7
bNz99iuDdxr1nIKYJ0yYZ3jjQC7WD7iT32NU0TvcLxGin441j0kAhD8ErI7xW8FIALttj9jYxGUI
o0Y+LpmBCDwH8l51ShU2ECkXSQuLIjv1pn5eRlbCCr0R8F6vKEQbuX8qJZDsibLNsrpdNDOaFxVh
0V0tYqfdYqgJ3xsmf6EmeF6eVtlwzUz46BTzo2GCAuJukKh9oM621L1yGRY3LUcbqfGXmJVYnD0j
uRjGH73/E/uoDV+yUV7I7pzjBSfr8jrunDW3Pcsit0tzOk1Ie9voDEFt7hiLipyQ3DOOZuQG2OWS
k1h8rnK9p+1fAQ/mlov1asfEioAzefajSX8zAREZAp51EbX4FtfWLa3le/1hsawPybdQ1m7d452g
BWShEcaMzOG5OnF4L8jR9YXIQkKuTS5DzE3rwKGdOC1z30eJrhKBoARtsd9HfXIfNFZRtBn1p5El
OH9Mw2DjUcygXnTP4HTKxmJO33UuI2TxAvue861V1G6WwOxmNDGaOvpz/WpqbBd13vV94ci08Qgt
VogIfKdDIlUnLPzlemYNTQ2SqOpHVWFPG7Sj2PERFZ/N5jawe6pcADxjIzWZQv1R0OoBUE0/5bXm
vhzTVWRbkIbUA6V9kIOrFuiPxbHhi3yViYFJBNjGsJdcastGHJ4TA2qYoi5esEUSEMOhQVmQUhbE
0oVyXfynZe9z3rwz3FU9SMkUchofU+2q9fnxFSWmiHpVjK3YXvh04/aviKSQdjPJodKLJ9Pt+JQt
ZyQ9IXBGV46Dhc9cmwNwQZAXoXpAwmIbq6ddj1k9UjmL5rv53+qkWeIlOs/98hAelSo4DDS0sanu
KvXnieOr44/Bw5dhAWRzYFSKAy8WeGhvFTvk5kh6wyDb6/EtIW63RSdIXvbQ0ltRHCrZgd3JuNCv
yiSmCUafqNHMavBpVorYMC2FHXWybF06AHZw5PqHrtZo9s7EbJiqveW8R/FgxHs1HXwDR2xECtyE
kBU7cYsZ515XfxcOKzuhuYFBuZErmSqizH/VVPX7eRdbD3Mhu4l6MIw0Ndh7k7ussQi8VBPt0oJz
efWvNqdGTRiUn03+i91sp4NMKfEh9OFAK3RbsQ5/x/ipsQy4AFTsmiOM6pGolms8ywVSmlevgHWs
eW9xrQIVZw7npdLWmlvG2x47er2nDSdPzalJsk4JLbOJt0T3suUziIUSviZzzfpEt/PoM6fZwRlN
XwHj87QtLVAf2JhJcscT3mgLJ8o3EADZ14oZLVyaxB04uiUFZSWp15OYDzssIwvMa2aHlFlAlxW5
X0YMoe09MEUiCyzpo9A4nyFHKWzqh5mTWYf3hLa6r4IU03/TKu84DArqH4Car9NeTyvJYtBDYNUI
OljMB5rWzRuY3H221jv9RrmbUmbUP2kWaDgxVBt1JSUeZNXH1y8qVrfKQsxVirGPv3dlSje000hv
/c3WnCf1oTd8CrlIcXgyutVRzYfEAOc+gWBkodwgzWTyh5n5vA2MhRkq0Xquly9Zz7Acw2O5mdVV
zvzXp4JVhXcqSm9csQhpJZY8WkL5oO8EVXCxTL16iUWIq7zjlDdee/5loN1UozGtZ0zZFnH5ZwvS
v7M13Z9lRhAQLeNGyHIkacC/yc4AvgG0nHa8NUBdCyuuC8Q9us1KjOF92gCLIkTqfsdv/FrTz1mf
b8CKumebDmEvHcA1JPMnr8HAGjsbNL/g55lCnoZ4sOhYfesn+HuzNl9ZQeg9mt+r+MtKwM/KMoDg
j6pO3IRky9Da3W60PksM1dQLQ3VRFndYcqovUijyXhG+FAnlybTngwYW01hkfxQUP/7A+Bp3rjFV
zuvPykDVflkCN/isB7yYjjJ2FKZP9VRMlErxncoxl7ZzLNCm4f/XHjgcpFfMppD2leKctktDOWQI
A1PdbjhaERYehbQb8xlubKhwfuDe48Mb6v2HXisoynbCu0rwLhPioNneMbYo6bL9MWluO0yVm8Qe
TWblT06Ojek8s3XdGF6+sNloFFPv2DCy9GupGlLKTLLx80mwK/664Q/ynMa8Yxmlx3DUotsNMpCH
sFPusvHo1mvTPqE688pM6FhsRptIuuoIK2NxsNbSRBx79LLZFStl37VPLCuS9DmOzIeB2/YpGmcF
0x5TFn7p6J919ZGV0HhyDimfbX+VosJ5NTIhl/cHflY3znA9ym71RfFAuV84TeXEVbpLwnRisNJm
7F+/XTc/ZeXULAweYdA3kzXtj46J6QaV4q5o1f1qOB0tTs24wBPG9X1QcL9GYAwOw68YRXLl7enD
+2hdh+hL75NzIUDR2ZXiLQlz9ZlJf2Prkz9d6w6b+KHT+GJQrlTueuuqiH9nRsOM2WE8TNahz//J
/OHG4BzXaWeJr4U/2yv2a8KJuZ6W4tfELDRMigD5LXpDOHZ0n1s9fs+z2dVA9DuKeaqmT6P41dGe
6oiy8PlImrNd8Gl1biUz957bge+kfGT8ymV6SLymjrF40FabrjK6S05lR2m5OiYVGL+bDw26y2w8
dkISGmWY60CbxYOWIrA+1PK6dthESKElJFs9xo45HGir96hZ9mX+D1ZX8rFCiJBPWKlNFIFPAGtu
09KXycju6f7oGEUdzHNo8b1eF3iowbbz3xt2LvG4zAedj6vShF05MVPYKPZCwnSLzhnF77nxeMp5
dYEQrHzZfurh75ZcW5FL4vTjj9iy2pl/4+ZTCSIiUn1/BmylSI/WH6uJS00m5y39PUlglxnWY+ZO
Tdhn1m8q/7oS/jDrz2Vu7IaWS2aw+hV2ZyGQkfixKG8sVFjECY4/olcO12M23YTxpneYjaVdVYUN
S26dIA4HVXotdeAwzMA5JnD+j/L6exxdKxzW2JlnCpBNPMO52eTPrgGFXO8r9cqLDzP8+MJv9dt/
EsI90O07xnMgTLYUrDAE1tyWUxI3nIfig2SiHwjdFbJ+qnzI+BTFug4rZDZJLEM9ymGQ+cwkO5bC
pc5FDElk4ZAF9rDWfVkwmMG2eAbFzQFNTJ7mi4Qxn6nPHPjJ26T0aXIuoJJeZ0CzOBAW6Z7t67p7
q/v2XQYwqcw+CMjD0LA3Gq7eC26R7/LtRQ0BAk+Ev8r7w7q2B5yhqv7VqPJn332an1FJH6WasGSi
5/0BiwjUwoOptcfrhIQh6numg2HtciDH4QKkws2Osh03yrHpCQ0zsUwqGNrFYxZjmxQBZxRl+tDH
9K0f1TcI09aoYTtOaay9DTiSdTqCgAjwKik5z4mvm+ULNBrQlDpIehZAVtoX812dngYQOatzTfAC
Qr3sYfbvwVvoMg+NL53UVtttTbmP1GVvMHQKvXk1KlecNjdP8WHntScf+8Q2eDeDlL9xdrD7zNhZ
OuSsxo+I7lBMNJPfxatvQB5tAbYI5eSPvyWwPQZqoo5dU51nP3JKiVSPKeys8ZTXL0/zbplW/gLT
TcHp5GDuclHam7RKl72ZNfSpz6VW7NATqeljH5NKBtpU+NpmBZIy4RJGY2Fnqxqy9UP86gEZMD4Z
JOd1BQ6PzOLuIq5nBXBoaGTGB50vgylXMVowNk99bF7zPJwWUT/7iVMQJISv49bywGJ50eE/Qgwm
PsiIZuZC3aoUHNs4Xw3fkvjBI2kLSXbArGsdOURCOPDNtIp3mwI5t4KGi5xlojMkGjy98n84Oq/u
NrEwiv4i1qKXVwSSUJdcZPuF5TgOvV06v34285CZrMzEThBcvnLOPm8oMicIYFjfwnMRzddSbY5O
eCa6Imd1itmLKr4wqKh4XyAyY1pnLBeL/bQtfuKaq6nA0NE+m+9WKQA0MkRjYKlCoZhLP0wFXaWn
690OpTDNWglGPWTKy/CSzTeyxKjbxp9Sf+gVzioF0+cZbmpVZ7Rxe/ufY/7N/xJF07G0BXZg/E7F
ckvkGOv3UVnEW/WIOS5xH47avRuZJ5HR4exxwcq2l4lbONDgiZnTEU8G8rG1paqX+NTW6clowGiU
QNPTU9Ybx3XLl4fUkC5zfPzBrmh9qT6veTxCit+jZe2+Iil5KeqbPHzXdExkqfJ6XsWKbaWwnNxM
WAQLVnImEsbcov5Cvzh4H/pMZrLkj6oZ9NKtQapYjW+xdgrVV50JEMKC0PbjiDyT8BLVxt0S1t2p
tbuRibupfTIJVHMFufpBDM6laC5tLD1q1mAN805qo5hVWWUbyCoHP2er8E0P6eoOQtEXk3SYOT/U
XRJY8slkWisR7kymKhl2nlaVPmFZsY2929zQmopUu/Za+hZNtIHVQybJsZyuUzy9KLLxEntxQQKq
Lvug7c+pWgMWiM5Wulmwfa4w3knxGzCoHdYpEhSIdwRwQthWjLC0krfWRpUCc+D08jTOZfA+tvUu
0zqvQA/6Fk7+6oTG7JhNOzH86+DuDUTl6sTlNdrAIbsAlPTZkOheKDSet2Yf8S0AbqDvhtoA1z5v
ERkOiqerm/Emh/qONG3UqCk+eS0oeeYyRD56ILTvpkg2jszsXPosFkwzsNVerEoho2mloRx1LV7v
qzhudlTKtdjhty+BpCgIt1mJ0wcelJBcYftfOGivcRW/QLL2LbnxZMu6kKWg4VgG+PXO05WAOqx2
hqXuqmIPveJd3MrutVGu1Fp+tldF5mk6yhm8UYxgdV74fEwj4gTCENRNIpH328THLO0OTawjB2Zl
oG6HroYwNe1ybFksPyRxllkI2Oquq1jt4jacFeJ7LwMMrAY+QNG9k2wWL3bAXsQK/4wR6Z+M8KNL
KpI1BnC/yu4ZrPQmVjfnK95kx7rcZvw1GB3zjL4tzq5Gw7hg1h4Hwb7wXeWVLSmnBcqirB3wo+HS
A3FpdZxyEU34O5u4XLUhxKV1fuIxOmjaeCwQFs246rqDPFVHOSN4Nz5UX/W1jV/C6GPkb1DIjLnr
VTXSjeGxl5JjIjYlwjCBDSSJWfl5K+kgjANknb2OqoCjM2cM3ciBziOKtsFiYGPv8tcBH5W9XLMm
c2uddbC5M+piPzhXMWL2YodoT+CAkZHR+0sIrUd7ClZZ0fxoIsRoIcTKnkdReIxIDEFi2JB4WVnf
17jJ+iLa/rw44oRSC7qDgigHflLXvZImitZbOfaOQYuqs/bKrt3LRIZwlxp7Um6QdUYWlmGDBWEB
RrreN020V3Ls/Bx/iZ2eTFLPlS1O+ZS4+dg80b2O9rUY3x2hvMlm81pklP4PHTe1gQa+p64ZUTDN
1nZhi121ujfWiV8xj9KtzQI6ODYCWeMdz/FE01q2HkHSG0fqzjZwGgstrWYqFxOErd1zAx/acAps
5DScjzYDoRF4OlklAWdkERfHRTIP7BiR/zHSIpXT2RtpHhRtvMN1ORPVwcWeAMsNzBsspNexAQed
MzCLuaeajSYtO2l9EzJIwTVnIVsVmD9wP6koUfqDWdvHJsnP5doPp4eoAoi6Xtz9onhTUt4Ms7gj
YnIjabyRJ8qThqeWOacZn8NcuaMGGor8pZXNR1/NpIPEj7b+NzIIlLUrFkL65hNLQpmj1MnuYzLd
h1K7F41xlyK26GzZ0ptpGNeI91XGumymHGlPPV5XjVZnagIIinEJCZbjHEGZoSsnuQ1PYxee2j48
SRiOUmeVr0i+Ad5k0uITucESbwtmAZjAGqaZaAMVHZwxWSA6AjqmrwYe3cwOMgxqCUqRZZLxc3AD
D6jozAPoPPZVCHqMibE7Y7RotA9m4cmj15MLikoc/xsz1p1oiv1IMiQXYOpT1BuB1HBFUeTM0i39
vyFvdcqiyt4DngtCZgd6JNwcb9zA0NNBKadg3x3wx7EHVtm/W2H0go6GZ3rCEg+Bqi7lhzpjlZ7U
DU1JQ1HKfa+HMbN7DdaYb7WEbmn4d5A+XoShAMa1UAzNu5LzdOhb1ASnkRVUA0BcsfcE7u3l8TFl
j0TTthKJsRr3Tws2dMx35q/VQjisKRyXAaGPwWOL0cMot5MGgphBf94RIwjcHLa5k3zGaGmW1/4x
yNJWVOoOe3/N8n16a2w2m8negfmMWRsNcNJtvwhM2Qx8Rlopr9Lj9p2B0RY5X3jtug8UKqo1+k14
o9jfjB171LTaMv1zXqAhZ4DpYhVxABe84YJHmb63Vt9GXfyvW+/RORBULCdil2qohxBDMW7VY+XG
HimuP1WkpwraACxIl8HWz1PVn5mD5yzgyERH6WZ0+QG8urB/qgnP4YbsQ8s8U9wokxEggTsCKkDi
GB3BYu1DgJv2VzeraCueZCWb6baCz84vsCSj49Iyui7TI1dzcHZN+x1bpAG/xBvFoHwAfqb7YSa8
hsIgKm1PLjJAlJ2P0d6fczazfMrkFKdbXtEY2XtUKPIWRsgWZj2XG/OxGe/UGDXuLlbqz+koa6mH
iH5TkiRuxYCFctOvT91iXZOeFe86mOI1EaKHjnZdQpzOipNK9lXIZAFDxED/gJxwDC8jBBHNMQ9J
vhzUsCZmnaNe69hFZoZ2WhrEkBFbV+PAVD1oDWWP1BV/ooZPQzuS/snKyBNXxnjorIsw3qsKnOsK
n1YcMZCsggojrKLOQcvYqiyIklShsI2s+zBhAJX3+mh6C53ybSr11zRPXtWmdFu++rpcRWvZUnvX
KOKSc6kZnt4Uu3KkaGJUxrktF/hDkwfE+7m6jbF6aFkloLrzZ+Rdbd0eDaiZnQIZTacKgB/O1GsA
a0PbFBJDJErIuKvcDtxLfZPm9trEC55cMov5do2F8wScs1MexmY+Di/kE8P1RUfez9SP2YtD95go
7Zuom/eIxVehwQoFjdRp3yTw4i2kS5+OE4trO3xBxt72zVXJR7bazVXWiytI2RSUcXjuQrHvxXs4
h+SSiVOi7NMyfqlFeZ9ZOQ2ptq9jca4JOINisvTCtwn1LbHbZek6+DgheZKXu4agJ/vFmGKhKFKl
EkUwiUusvmsFogAuIkfejRRf5C24TtrscMW2yMCUkbEdK23Uc0SVQn6cpXifmiN2sg2a/Zk9tjJ4
mnNHqrbTZ3QExCLAbxWxdhAS49rqbufjXaybPaBS7PRTB83OCmohOzyB/k1U3IejCBdpT5Y9bYTi
EYj/XPLDe8t2swt3cRrv17szRnpLSpcTf9exdJsn4GxowKgM4klG/dscM/2za5ODGbI4C8ug0ljp
Ww+qMaILXORaKCpSpO+WbHhVfUxmMneAzmgEkBhAZwzSf8WwmSve+x2PGVKbpGecpn7JzmZBzdbr
iS/jQe9BuEQxbahKUT2irnOoT2UPy5H9z66nW9qN1/kbzT1m212r00HcVXMmRaXc4xDc5R2wD9PH
mV8rzmWKMri2qA091oEOmv8BW857QXHjYCHLbywH/MyYQTceVCM+M73Hq7TDEomKxfDNwsfHx5ID
ixZbrpXy2LzjSsJcFYgTumwMj2fRRGgBNwIJgcSPYU2fkKaAENJg4lIYWAocWrYZdzCh1jxZJk9W
HGt7Gc1EXssUFblfcuD0wxaeJ28F4iQ+2KY5rGSwoyAITQh4nzSB8Gn4QK94lmj91GS6qYRnTBF/
ru5mc7BgZPcG7gHEP114NfPupk18ctKmm0gZndbiZ4SOHl+QPrFHnNDW6ZH3RRFkmD8p3r3qOyP9
49JTMWblbrH+VOuLlRyABgKAQxYAjvKejV6ypkRG4/s4Zu/1qixSzsmj7/+0EUMs/qsBuX2BqiHu
dWbdsBVgdugPjqPum5oPo/3R2Au0Dj6D9rykj553ZzeVNBGPRLAwDU9ZeEkr7a4Uy13CBo06JrQ5
HUVy+EqpdFD29e+Ah679skks49qFb4VtsvmXL0QnnjWEyca2SpZjCYRomaniIjcGIUDPQh6KMfen
qIZFSRIuwhGo39jOVH8iOzKfmFuxF/ojygTxYvbIGbYgMR7QBRhXQ8BTAANKCPsRbRhg0BkwaPub
xsppIBcjbp+tyXS8hRlnEy7NY29i0Ma4i9sUg93MgEY1bvJ4l0mGKcaVkRRuF0nbjtVWt/ozDaBG
dzmtYA4tkOKr6Uw7px8PTXJsiXjQIcgO7FEQyeWA5Ww/T9S9iRjgYA/wDIgjJYTaV6n3EzYb+HkF
XYxu8yLpzpo5nqEFYQ/aM0AljRIKK3DYWoeNZl4piq69tGeMp4D+4bUSmUei4sKHTF8Kcynohr81
zGcLJp8WVlgYkP685nBOOovNwCxf0+53gO2Tp5iF68MMphBA3oG/yrmyMClqIFTOuUs68qy0j0L3
lHjEo/angl2lSjeR0lJsTZBcxrbOl61SuPL0v3nFw7LfSn8JvgjiAh8Qz2pN5ApoWXT+6DbQh7hm
fw9j1pKsyEz7EFNfG/NAUqQnYnCe30RouyRWAnIAxLAFmcVS/ylj/R8SzFva4JeWg/CHIMs5QB2b
Ep5Rs+9IlHdJeWCVRhdb3eeK0sq6NQTODYCPBnZg4J2ostop2trvZDbyAmwPvaUfE6YUaEgoT4pL
odfXpcP/myX38mV21MtQOWg2TjNYD2Ed0ki5JNmCIES+pFHjoanzmBSTZStl8RuB9VJrbhGsugGi
7iBVkbhxJQRXQokJeHiF2K7kJiynT5WkFz6hdr1s/NEUoDIsaZg9b8YIO596MfvXyLK8MlvolyBo
/hH7NI3xDhQMCy+5yV3pp3wqjfQjMczmflPrnOEf7KnvEWFZi9XAz+Zqa54IgiXM1re72a/pzTLD
oeFymYogwdqoN1HBpAMBWJD1EmoevTyj/7R/76YH3wOyvyMmv3dKv+E30o560kjzt9fS+a5K4u6w
m+R3h8stJtZgBde4yW9nUDOIijhi7KvIe+ym2fUtDgh9pba8FfxPpJe7LSjXclNh0S1HwcuAh0Om
5i3djuPDBRC/t3l909eoTTA5HgcCLvXScgWVVnTENoSqY1tNCI97PzQD+bPktikH0Fn4sK3WLSXD
Xy5jBJSC3ZpjMlnX5RseOaXFTBRtkyJ5QzLyLorouTBd7vbm1O83uqdCXJ0V2ijtoE9MXlnmRGyg
YBj2gT3KZOucQnYKXX5VHn3Eegbshgx+RDFcUVR75WIoMLwYkpXjT2O/p3CrlFj4aM9w0+te7bDf
Qtd0IJnEM5jijj0H8ejO04XPTsivTEwahTtv2uKPwGNujDIgPsTo7mwTzKB7acVqvAo6q9lPTKXx
XBXmlghXLk6mARm0e8/h1Jou06AF0xzoAA3795irPLCYsQ1zi0p7p5AOaQ5XKUpP0XLLSv3RFCl0
nM0w/Mv15oGjgc5xG5K/pUfETTTdVtifRGOifET2zV2jctc4GzlaKTjZYSHQSLJsKHvbQvGyRj7o
Ocudg5Sx2Ef/MYd4eNCo076qRD8kBkj+dwsTdIYhicUE/2z5AOZ6QqQ97Q38sjMLom4dd1o8QCX4
o19h8y/kljHI7j50l7EGDcuOZt5ijkcMFG9185/usIOOOj/X2BkRYdmD92mqc9tzdMQ7re/RJt0S
UKtmpm2KyIurDCvq5HcDGA/yNLvqs3tvUpLTsFkLtjs60xrWXDLzcjEAAgd/qTtuqo0QeTi3mMYr
puOv5+jUjqcxsc/4QbCHCWb2/U2E490wu8cUJi8CQ6D5oxIV0lOY02MRutbY0GpxCbfxt6PNeFdm
HhX+bcw7h8lHjJDAKDw/abW7ppxVpuCD6K9hHl+LAWoeiyZmEuA45fY+LFcHAkknI0ENJBUOpDTs
FfZ2VsoCODxyEs1mDMqCZJz6BT7QTk7wqimKq/LeuYSS4mHzx1vBKFDUHhUtodPHfK7OTmpvM4sq
czSumA2gJwUApwMnfUbICOweE/cT7YJIgyUkhgvnydzcbfiow/GEfYg07rnv9zmmZEtz9mDTgTtv
tBLfau/rVcqBzQxSt330RU1buXw8JyUmvcbeWpTBc2z5Iqu3tLlVE7QhGF1W6Q38lhZBg4ONvP4H
czhuWtSvzS0j2cxQYfLXP0/NnHG7fPd0zPy5gUq1guZL5YRKg7DDZqjLgTRvhqzb1+rd7GM/xOiS
meo+A6ma0jb2dEapvF+0mcmYG90UgeW8XRcEICCxAVnSDp74FnxjlKOrBd2oR/kOuu52sJFmKNeC
QjfBxagYnzSwpfbaIyvJ5ImaJtubJBObCyHKFsUxVG1WU7NfYeObBvuojuLEdZxxohv44Rzn0KTA
Gm04j05+rIhwuXI5cVhyebTXHBX/ZLG5IWN+KJ9O/SsLQuKy8FWO+pdoYyL8pK1dR+pXHjVyxZyT
AnhhraOWw1L9g5M/wGQcm33NVxzecf70yKJDfojC2VH/0Lu6bpn/GzumTziAGpQpE1OE+FFV9Ysc
tQgSkzfjf73rJsTBz0BkW36nBNLYGzJsTWIRRfXbtPNH1GMoKMVHvBpJtU/S3Ci0mCCjzh/eNIM5
CHKqVIkOOr8tJlGPYVQr32bM3zLtoVoQA0J7KHfORQIPPHtwzc/djLoWVFL0YZHDcKnaiVA0TBH4
SOwcAu7gfktnUb9HzbmqOepmZqL5jYCxG7US8NPpbhTKvWi1zZgC5qQutlPrpihnM/blNLqETJ/7
R1FLwWSaQdapLBQH4Cy8cOWT3YPsUQlYvGSvi/EhY1KV7F27MEX/+T9jSmhbFR0ODo+4x1R+0r6S
julAHp5Ee7IJ+xY4P1i7syaYj21K0B4ycuNahPMtZULYx8Ndxyyct4gvtbtM07dYDu1gfXesDyna
qrwOlxaPeaoQJYkTHQ3zxBCLtGtk8Oh8UM3vLMRgsgB9q6RYA5t9CTWhw4Il8kusva4kGOAdJvT3
Gst9lwZ8Yr1ApYLoDmoH0uOcrnVKHwPKo8Lv+OLThgQNCTEK9Y5KeNZEjsuy4CoyscQfiw/W1N6S
vugjOHb0FIz9/DWGUH7lwXWV8ct6w3g4O8wQnhlMyEW+T+LBZ3BsPhRoBSDrRV+4qbwrmz9EbTE2
okXuCJ4/EUDSsogOmfWuAUwn+lvG2mOwK5HChK0nWFlHYEI4XMBYE9zsmQu1fvWqfPGuoNsq3cna
TPIr+yQ0vvjI9IaR5M/E76uor6ADyxIZffayYXw6elpB4Jbc+ZxDGn/2fjJvY4mYEbKrehx6fN2Y
wdQgpXArnMrrgd1oZ6lb/KhPtx2kjvxoC3FqvblnQfaiiW53s/Kdw9ujwvC26B+uKQH/Hq8OqgzH
axFJjFwq7bxUvlDXX9UqX8/x5ePeQ8X2ldn/9OgN0xtqnOKkKk9wHn2yI9oaOYM7KCibMUYbbHfD
o5aeZ3F1vk1xrbR4Kzf7vBAUzZv4TwyBUaKsAtzXkL9gShh82WGV7aWhT5StycXqQVHZSKobL8T+
Le58YwzF7tczNY9rp+5/NGuLW5GC+VPvrS31Hc2QEQH5CXo0EAU/Kj73tH6u1S6RQqTOyDM4aV7K
HeukeUDMLv/Lu0tkJAeg7MEkfdgyzHjZ7/jzkbXoKmV8kCV6NYcoS+aW0P+EoiPqZUxZkxoZ79In
3KSq85rkorFZTu8CWbypXoTAroqaZTyUEIPD2JVFvbGJImivY3Kpu3+jDBDPrwaMM5Pg6Xgh2tXl
97fOr30aUHL0f5v4hzUmX49olYQcErZ1g3GgigXpTxjMEk5U8BoRKc8lck3zZP5VKAWneCv2tvSz
JK9rf9OUvas9+MVZv40tRAGwf/KG/15ZPsGcFMwxr5n6KRcPDe0HzHwV2olNkuyR5SHPkLP8LOY5
3zLEDiLjpaS/hfiWOIE1xYcBwUGR0a4WKDBI85kgzUcFI8vkQLtqdvsJsquEzqBtOZoIFjGiTydF
1TP8LfNyw7ux89K2u0z1c1J4Wb2yopiW81e3+pUx8uOx+ZLgf094PEqTe8ISJ6Uj88GSD1WqBx1j
98x87Rm95z9oKv014kiOamwudDx1uM2UhhHCshszJLNi22wCNULPsVlcqgS8SFonbbUGUUhMiBeZ
V4g7xvRtKeM3hXl6sSGnZ+7YI2cHYzrZRGJJMz04CgmVzvwm02U10y5kGkNsEXJCoJvqeM7s8tzK
8p4QTWaepykfj3YGGKkMg/qo53Q6iI7AL+GboHIobtJvXode3KL7sCc/VRGS7ZjTKvUOrdourpP9
YAxA48g8ydoPRW19elpuV8fvvSdZ9C7oN1NisiZOOluZEn9phbnUSNSj8s+KrFP0N6mmo7qNhM0q
egnaILuZeD7CjzXjVN+OeMua6K2El1A01zfRS5d8QAmhz6dEzXinnSTg6lPX+Krx1tAwjM5Bil/M
15kFd1Nu9KCVmO1GNP8C3vjo0sZwy/Xxj8xNW0OXYC6QP+1wr9akHaWwG990Hk6gHoKdybAZcgXi
0Gq3qKn2k7hDxcgG7m+GbzD0QvVZVG8IMeBoqNzwJep7NnKD31qMafjOGbat+aHpX5X2nPTdBKdg
JWZUjDV4y1XeOA+k6Xm6RhUNfDyXXAuYqXGhd+UaApWD2jS844v6U/RQUZBoK1gupU35ZCoJpc/t
+S2SornqLXzVWp2RrOJ2tMQSIpmJw6Juu4OlsiRF5qifh2WkZBu8itPEItZBRkahXdqCFJaRcre9
DdMDM1hff8UYjjn4C/3I2QdUd1afg6FuiJDrewqsA/mEsUxRzkljn4gpa4GsDmBJLHeXhH9tFnAw
GjpuohofbeqG+WM9EaoCHX67zzbrp7LqEKTpISxXnT7UG9F7hYM7bCNxFUvSQhuH0IDqUIBocza2
l0S8odbxCQW8tp3QlBXZn3RirhdydkguF1lK7zB73A64m6Z8jyruU90DHExE9YRO4tYIBrSzVz91
glVF8wLyTXDZhcTUdGYcXO6bAWz8YRQNBd6v/hk6zYZ7ts7ucpcDZXlpGdKHCRkqwE++dQN7toAc
HAPvoqFE0ZaViMtf9Rw9Hbzh6G/aueLJs2giJIF1WtvbgUOtSd5z86BxvLQ9BpHkoqZMdAhKGe6d
4jMSiYyb3XyZ4Nha7kz7vWQcAP/r0g6vHVfERsKz4btzivX/QKeiZdgsEqZFe+so3ziMNlp3IzbI
GCCppBu7eFjNyzQR+/A5hv+S8pHjsRtZ5yfXfvCx+5AV5XCrJdDypoSbhxfHFVbi2eiZnW0WwOac
lHr0Vw4zqmeQh4j2rtJsv1pc3Ka7xgkL0x1ERxJGELqzKgnQf0mk28K7QiECQ18t36OovWkVR/Mn
Y0O+AGoaX9ee2Vv3J0z9up28OVGRWmvnaLzH84/NZ1Ln50cbjo/kjWukIl2t8XgxI0yYJupuPb4/
wqYlVWoPe7NrpM1vsTFxtshDoKaq9xDG2eHaaQOdMANIkkcKd8BiTFWh9O9wwrP0fQy5ZcrAvnXP
lokVeyCTtUZMKw2XmzmWxLbuxSHzOEssUq3T/C6sGqT61UYJEzO3XP0MzyY64Ipqw2SHrig9tlqN
ztDtnknTY1ClV9X2xXn9xijJR9G+8cX1lEwORImrq7GUXP52vBNshQEtix4oWWG7m4xziFbL49+l
g/jklxHqWCsHMqz4VTpfqLT5dfiTkSORk8LYHllaTDOJqiMCby+9jjWbgFU+GVFOKX+UrLlb1R4x
3yQ1zwX1rVn3dK+o1qJulzbys6NSLHuGKnVQVzGlvbZfhpGoxtx3sjPvoV03C2CjxNdS5AIw6Qg8
X3e7Oa7CbO+86WNKuClLP6U9YM+quuaMwOvS9wa+GPMUKh7rXhw+xGS4tVQx49nyDk2Sn5AzoRpY
70471tK8eNmwoT0zanAjrrlu2xqfwYbxwLCpe2IeD9YFb9+JhNaifolN+bX30cJEB6adB4GgVg5v
BOzsaYxV8UAZjXgvmcgSto9ILGUWBax8TwMubYEjxmHrsC7QyXQ+6f+yS6tY70MyvpeCHqdsN0m0
vI7fVJvhFX2DC/QgSKkFssfkre4bKw3f1U0GpmNZtlN7X4TsLyTwRVlHxzWjSzD2lk63MWs7Cwja
qQgJrNBADxYobCTa5337NVqNu818EOQu39AlFGmPlt7N0goJMdM/+QeruY8fpoIvYmH56OTz3MD3
tOnIrOgiYunsmEBLd0bzHFZ2Y1/ARMnf3MBOd9GXVeuvE0a7yuswhD0mBELzbWqSG7EoV6l2jm21
fZifrWB9WOoncYwG7j9ejHqpH7FfHaTlbWECPTtWgLGUyio5YT0u622OxFK7O18NMdhD3rohZpST
/WIv7NGn9tIlRDDX7XXwT3VSH1v0jA0K2NngnLC8yQQbBvhDIigZFUXHahl/8epAYhMHnHZn9DbI
ChCDrOAMHDGOH7F+a7aYhUasYuDuYTVP5w2NrJM/1Ea7zfigG7aWSSTOGcBFc1N57HlgQlmz5Vdb
8hkVIxjubwbBv2b2ne/f5sSTJrwENmvPdpcuOFJIz2R0cZYV+yJLwBuw03DcpRqfKL4d+7MJ6S7A
G5X2p6YSmYoLQnGwgGQfZIDG4coThrF10lrrIWFx5Q1urTU35f1tDH+lGS9Gh8IYmy9jtoFSdOQt
l/K2GvxefWkGOJO8RYcA9VAf/ZXqZ2SyW+JLm4fUfiWxJI5qt5KwHzbsWViw3RxKAl6EDvM+Nnc/
40iZcleG97En0puXJmYhJpG+StvE/6EsGbUROP7i4VClZMzGGBuEv9QNRXRoCS3X7dhzsg97eGU7
SCc50uW4vKM4NkObs3LSOa8Zy7kmLh7Of7jOGZNEYrzI6QxC3m6cxEpyVYYYFZdz1svvKE7diLDX
o5100JOSV+tB4JRLwmLDMcmh3ka/Bdk627Agm5ScF4AHvECs4TflZ3KK9SI6T6NCvbiXHhP0Wbav
TnyFr08seVx8xDbiRfs1exMjIaAmPl+aoxTaB4ygDWhvlSqMY5hXsw27f3h24WcX8n41nnpTHSN+
TLWyYQO1URNujvLR1r3bR7+jg9msYvGKRa1978VXDLKBxVSoMZQhsTDOEATtOXsQr5yJZ9AS52Cm
yyl0wmPSCJhFWOYNNVBNew+wahEbjbYUlOXohL662kfYwSc7vuHAply0m+qtXspr+GlUGQ8rlMTe
jT0gTEmJrp4GIB5/w6B4m1Suow1op175t+70jHOF5YvOdk+gtHPDz2kfDLx5bN5nzNmgQz2nPbFU
/iNQerrBT8hJfFn+KebThNQijl3OiyYZmfrQDnNXKC5eGy8kIzkBKm3fh3bDWqf34peIlCW4K8xi
n6/8LCNT7JWKXpLW/5tFAN4hkj/QobzU9GAh4Eb68cnF0Ldd+xJ+GkQH7LiRvzwb3U1fHKG/Rvfq
3Mi9x+PFBwOU8i0iPPn3kXwVES0SryifXzwj2verc+TbQ/Tgr32tzrYybB4yGxgWhy2yYXNKZSJV
AU+lfsHgO72WbfsRffGdTHn54JSBh5NeU95n0QbJwKlJtKBSt3HpLi6R4i8Jf1RE7R8j2pDmrcra
O/doyvmufQed028in5qEmzXJ3OZ3GS2iry2XLCVLXBJt2GA+BmPagpnRkCmT1vlLwnKOnOjPgFqn
s5tTmTGYn+65me8NjFzZ19QdEz+/2mS1YUriEi6DV1NNvSp/5BSJ31weqjeg++QxNm9BMVVMmuuA
q/KM2K7mfvLF3wap4ZTh5V+vXzmQCWNYrpzqXnXmfuHTsOafgBrqrTjzQCwl/kxY/v2Oj5s15HC0
iTUZsb9DPXCYkvH7xHKSa6aXWUSx9xnXEg4JjMQLsxHpSH9NyaOn7+h5l/FXGiKXzjV/0cZ/UnpV
kBK2gYaoJ2ZUnCvLsQF1mCVonchonf4aRKO0y0yi746rnV4RmODapqObD+iMsdqciCZJ/kbdWgPD
g2IixeiH8qx69APyUneSH2Zen8TyE48Hp1f3qUV21k87KceRAw6qNaq8mXQ2bEZuoY9+EkVb5Dpw
JmcId2h8mOe0foUmizYi5k8y0AwISDoOWTWwFbNDbSGKtTZxqR1VyzmNlnUoDerukj201/bLaWqL
89LLZzNEwotib72w4hxFgfIcpvdsnS4TA6W7QTxulWOMC2NE8WRkZaD8GfNj1pqnPNPPDe3YxHBK
e9ogUZYdEQ6XRS+vVaxckcbeUH05EA4/NT15iDp7UbFLoJQiPTDQdWzxgNbRdkTx+8KhJxHiq6/b
XNHfVmRd5SJcQwfKXWVnF9WMbu2sExD7RcNVE3O26OQtUyXZxHVk3czb3oMWYu+nJb3NeXrt+/Cs
ZOpJ9UOVHZ7pM1bfgi32NavfKjNhYOiBYiXaZ/2wt56LufhAVsRKSSjh3VSCgNet1j6ngk2+JXh5
M3R9RKntr2oa3PYhQezbbuiOmMMaur32laqVNFmoKTozGIPUdnAaDtx/B1K/PLF7vjMMc7R+XzRi
hx1fQt4vJ+SjbgGvHua+DeRzY23rGCKXbu/Y3mxoWnmZZ7zp0GRf+iK+AdB4b3JiycNDBNGXwcJ2
hpWOsHD5UbH6Dq0/aAI9i4rA3dybMxJlRIUGuLgBUoaOrKwpa+RrrsPCTlEneg3aEPRIWZHv7QMZ
8Jb8UUKPgd2ZMqdgoqFuOBjjAQ03d8V/LJ3XbuNatkW/iABzeJVIiiKVLccXwuVyMefMr+/Bcy/Q
anQX6hzbMrX3CnOO+YS7dya75TSHSmBABrBm82jwzovZL1s4oIBVoVzKjj11Mz6iLnriwAY00gqf
if6eGcr++FRh9pVL/N5WnAkqjFAdYhR1giX7IaOzZDlo5XCIbZTvegc6IGfcu2s5kvV1cSBDB6Yc
IghffeYphgWCsepeZY0tEXKylAYWco7Ugx5eDyL26BTbomCvbATjNfJCsfOotXZ1wQ8IwR3qTlAg
O+kIBstQ7nDIHtNCx0emBqshk+mCIjEEcSdkdKr8/Rar+9D4zNyMJTrtjMdoaLCqMr9fuiNmq9lr
EUSkjFbWhTXlWTInL05nMgyR9k3Dj7qfLXBUzIOpUr1q5LPOVlcgzQdN+9QIQZ4D+N6HUvdmRe07
4plDsVhOqA0fKcMUQ2KpEbrcj1wtcd68ERfXKIGw+RF2EbFbmZUT5rMHPlCQtpul+T63BQzAfJKT
g8ZQxEoJG/kRVWLMC4D67AFKkrQ7jlYqo7/Cu4YnfQQyx6W9rMhZrYNg5lgm8J0PK6IGw5a1d4Uq
hPeXXHg7bL5XKeQZaPyGSN8lTgjP7ClOpCDatDx2I4evfJfyED0S5JDHtVCfkHkSnbWYtPpd+Q09
QtGW6xrNl4hNsyesMBOKDqXifZT+SXh7165xLVDfAEdcIhMK+bhmiW+gUt54d3A0fHpovwZyXspG
YD4GbDy45wzYKyEPwh8VdFdJYPLNsFdtvYlNeU3L5awpYWAxi4M4u7RATeeLXipuiDRT62XiKjMv
3IzYvbQTIPOGiJ5ntyHEbRz204ofmTSQyRpxbPL149UfkpXWDcm0b4HL6hTSCMVrG0+OqOEkq2p4
uwLbiYuhS7ZJDqa6VzKVcBVQTAnwdbyJYnGuVow8bM1KEhG3139BgmYRtNzzsXqGJuzUbQbcmGI7
04EHxyQjFX4v935sSo6mfLP28Oc/FCB07QRdjKGMDTa8hUJ2b4r+JuhvKIku9Oh55yfkvaFg83Do
22Wu4k5Pg6lQTlGKdtd4RVzoa6rOLEQgMjV8QBKEIS1UK2d4dcbP5xNGU6rq2YIYrXTmuRL1c8T0
mXna2FWnJF5Irib9aAgw6DL/xfxCLtMEvKZhbyM70yXLG44AO14tf/nKWv04WTxFiRl0rQ4542Za
Me2ol6rEwJtkYItQFRN0stGjTsdH0UoPcdIelGejjKZV+c5SMK9CUJx3RanA0ZgOIcVZL7FcoOwc
DeWsjst5zQqWIyoofc8yI6cZwr0EABMoG0NB04vl3pOZZ435KVzjYCaYxvpOrNi3crZAxiX0QpfD
dFc0H6ZgnKUOuVxEkDL9RJs4sz/uM1gE7APBB48YrJYdSpSe/TxKhiKXHZPlksgqbJEi5p/RfvaN
cxvmxD8sh4ZVVSuV3kzXUKMMT+DjWWz1xGE/mBAPZJjEysmMNMi6QA2mTxl8ip4KAbP4AGR0oeAL
7dAAaHIAEIoYiW0CRW2cqONJGbqXQgpmszhaDrS9pUayUKCQj04dJ0VdcfvBCGpmCB+7CqKJWyaK
L/KhFtc2sKiIUpJlF08QhF0Vdg+rdnpq93lMHoiEsBAe/psrbdFzquwm0ugC2XchRECWC1WHkXOj
s4GtyOUac28c2oPwu72D72GcIlSz7svYv2h3jH6jLF3rcLpBMGLwnHd2COka9wRGHIHx5+pvG8ao
2qEXThzpzvEBWN3io6tKv4oQHSZptcX6bH3tekwbihbosXLPGvVhqOPLgDIRSyDpt9IC2YBglb6u
b9UqXMNEvMotHat+7Eiwqi/hMHuRWHgDidc6qZKyYnFiti4YGVVBYcVx2nH0Ii5FIesiAm05zgq7
9vld0n0rQbdONPudbcrGef6FZenyuLgYLvAEEA0EBLLT28O6Ys80pkOC3Vs/p/xmxwo/QiHfh3dW
m1MjvaSa8SIcx0OkG2edaJ/mqnQjDO19eSdstK8UyP2xjzTeVhPRsSbN0TAeZPANR4tEnTFx4bSt
qtuA5FmrjyI1P0DnkYtTwsMKLSbQqdckD4QT3Smh/kT89WnoH20OKZnxKHX6xUCe1JFHHpvn/F9R
f61DcWjgKLCYA6x0hgZ6LdSfsbxRrDIhz5LmpYk78H/o5ZLfTKfe5IQjq1g0bpNUuF07+kJj+SzG
eLCE9Ydxn5zdYhkQaf1Y6SViAxOE3KMKw6gMtqFvj930WQ4tosj2uoz1NVN3izR8sOJQfAEnFRFX
YNJCVxAArVAV8lBbMG9qJ8uJvSHUNh47V40Vdw3ZPSKARitbldz9ZMSubCSYeS88M43dt5ZPQRAY
AhP+fd80Ny1jhRrrt5AxZ11c5j8r6xBmVKzvdCgWCS9F4w6AQABBK7aLvN/pbf8uqMkHvUQU+Vkz
7KwCRkga9HgF2ip5Zi0zWz5wPN6ZIJJe3PAd3zes+wr51dip/GE96vuE6SBelgnth874Q8TEKlsB
q+ZuONXCdJ5+ya0hPQhPSjeZ9yzuHwuR6Ll+nha/WBGO0ApplUDjqJ/Gd7MkDIkGtx9CbwyksDhW
uuDRYEhLcg67a4pMpEGrjy1PvgysY2mbiRRtsz6gVqrY7q+AagifzGB0SqwoudPhns20cKH6rkY4
OvZCMwWKwRQtzqHfGf7YILQRDpOR+HMvHZMhP5bvLatL9hLMSVwGTu6mrTQwpwOMamJ8h2yJKdsm
8ZARU2TiAc2W0VXEyAXv6oQ8LzqIoE0hKVQgjRARdLHoGLAVBuPYS49CM3za6Z246TiVa942N4FM
3zaG80iZhLi/MUdo4dWzAodB9vze0FWu+p9twG219y4cbwsL+ZCJWa6IFz7yFasNQIUIwzNUWRNp
pLAXJH4lQ0lYssoXPmiCsl/CkByehtjI3rTOrOSIPh0sfGvZC25btAKswwBmKrfWmyr9khTA7ETx
hDJeI/hYYdULmHA9RgQcj0xltQqTwHDi0zp/kfrAiEhgCspeKJwx8QFtFQWk2OwnEyiKoNKk+mS2
zTkdu4vcVdeCeZd2kH/Kdj1XU3UtwwmchWwXwnpFHn6KIyoDI7ujxb+vhFaMqCsnOy96T+FlLtwJ
JlTCovbMMKTTZ5+AiKIW9UMD/p+UB7O7sIJKqxJTUOisiGp4QDXoSWYwjn9m6VgSozw8U4vLQ2Ib
i7xcZZqZ61j8RHckjHfM/+qI+bIQFcQ4Ihrk+SFYUnGlsjoUtg5+GOdAAgxBQgqKb1lXHVO0Y/g8
aaEAF83cFGA/c/RQO76WlNYQK8AH5UHJqZrodFrqfLLEDJc87a+aMCPAmou/gnS0Ots0e8thNZFQ
GM48PzHXmibiIdLo8WR7etGiL9sXqke2KvGuXH+fRiPsJFyb45q+jpkCXLIPxkV6nUg8bbqPQbeQ
FYDjHY9/Gdp7uCgoDM/4fNjf2iqD7TqMX/pYPi/ame20mAzEUoZHjeYi+wO5kkSWSxj35y4M1mQ4
hnXoVaWnptOuStxIot4RKl7ZfikItxOA919AOwLgCVlK5jj5KGPG8K8sPlDJ4xHsKUN4I6fwmHIW
TRDCbKN5TQCzNX0gm/6ih04GK6GQ90udOhRAL315WYiQWvPmGir6zUI3BjwP8+dkCOcs/I7XvWwK
Lovdi4EFdGqsSydqFzWULhLSiu5R9Mr9uwaZx7rQFOg1u6vqqhSDeE0Btsgjzu48x5wMEZ6+P2bQ
KI9E9vSyh6na1FgI4X4t6dMLu5cQ0OHWyUQ7E2N/UHu/QgfHouFqSYOtxNJRHk2SvXN4uL2XlHuB
m7piSF4rGett3UtHW81mt7DD91iLDqM6HrpCw4YKz4dYVfoJXXupC+GplPpruXRvo/ghY336N9W+
FiWg8UQo6SRcwnFORJveZLfCslX6LkDrOvCzDoVwU2hDBtpVIPw6aAuQjSvPbNuULiHCThVhxIFZ
UTr1OjhTfJqL6Li+bj8eCZap5VawjAgDEV6yafYIn/dMmUhBFRxuw4gwIy60I5VMI/1Hd0mfOzQx
ziDeoGmOjwZKYh3DmmQcc7ifi/rNIiBzTdy1VSPZi9Jf0OOsJy1HgC1mflaTPA64qaYya2re6z91
kuxATaKpJ3+SkxNqolvyCUn64SDwCenIrVL+qDqm8vVvLlQPSGhStS830TD8kxXRSs7clPS7QmGj
NFwyJpmgn3J0bwLwXe1SxPhXB1v4lJpXQVo/hFH9YFWyW5P5ETKhF2n3mYgCCfYW9VgMREPtxsVX
Yp0gNSimRAVOoY30j0qtvQLviplrN91+yu9mKMIPvnStRMosbozsZpDErA4oB4p3OSveJ6/9zUwK
R8tX6hXisXiKK96OyhXSQ3INmQATzIb3ei++T9M/XXjmlAwK6O4MgEiMqzHp9xIslRLyt0ltUqL9
DbUDBdDdyoJJ/GnInqVgM/Ur1IgbHV0Jag7Temh+dcxETKt4znL3GoFU6pANrIel+jDyt17+GiM+
SOZt4rKfYPdL60Hu0c7n6FiM5di8EK1QbpxVmKpt5RAB33dvcpZDWbt2/bFs5aB/iN150St7JUQA
DiIhtw4Xq0PQiZPqn6lWgi0QKV64sUosviSn8oWAOJTRO3soMpC8JSeB8tdgoSfK9DvJbze8sLI6
KSELttWEjLpeqZEaFgaqY1SQ/xXtxSRRIoHLBLH3PUT7SD6civSVVkUKKShaV1kXmndnWm+p/DTq
nwbAyQzpwoRu0gPAiJ5RDITii7Q2bhlmAIgyiGOAPawTRZQsF/UnZhkV5XY3v5j1eRGISE2/JNBq
I6LmzRVpZ13qrGz4tKXcvVflJ35uI4FkXrIYfyXUjiTkKX5lcG9eTLjuZvMxRLaA9F7iUe38HC1h
uJCNgvvdMF6Kj6WgN8cjNmBOwYRE+tU7tsT1Hnrm4NXTj1ZBKe1/B+5gacZUUOEtw9W42BJs3bzf
J8klHV1kCzJDIzn8jX5DgfSaTPnPX9Hgr4Da/qlav6rOfLpi2NFDkUKhKcZeDi5nxS0bau9dtC/1
wzSxJpMRb3oFf7tQ+K7HiPDhPtCZtLSZBgnjpb4afXEuqECj9pFkyYvWSi8qJSf8PAsFVyzv1TcN
qUt06YWF88O6TubChx6uOrZmzKE9BlkUIJ7a99AOQY0XbrpqxznUvFHHPIWwu2HYQATILFAayiZ7
y8bTatnr8reo+sP3p4+PvIUdVx4EDbhB+c7Ywu/16ShivqNbMlZ8YKK4b5pHOwt4agbiyjeDNPY8
TlWT5khZOlBE76QbwmIR0QC8oCyFKpLaoNwWKzl2+U+3FxsG/fGZZLB4v2imv+oWLMH9aiJ2TKN9
ajSMJqizJSrSuSJ54VUwKRkZlbMk0vg0dxIip+U3krj+BRIWOwWgvnBQDLR2Zk0a+lY1htz/41xx
j/aeqGk7mZH/gKduRaQSpCrGK6U+azLr//Wh9bHfWIxcNgsH480y/9hkNyOClWr4nMw3412ZcF0v
fyW1dHXLCGpy77JwBCrAGcRZJEryqThjOvFIf/KsFNrpw8wzd20OEhOtXEbTDWdoXdsDjqBZqY+F
xD0+Aqmhq9fqIKRqoBCohL/1czTNRzNITH38zT0DAU2Ej1p0fzE+j93IiDrh7UchQxdP5ElZmac/
0jNEokb0kPMnoaCyuCy7fXsMu/i5Wubji/85EXelxg/MZDPihP6nod7r2tURDKZVwdWYBcA/ePPD
/BjrxrFENw3kpSVrRUjAVsLQ45kqT3kqIaIWwGDtFIUEjap16hHT3NDRr05+qn0zWCeZAdCA4bfX
4tF2cBy3xCGaEoBFnNkGYlXVzwoJ7nl1NMoFWSeyn/lY4w1JJgOQdO4WK7dqpLjpKGA45x6j0svu
cuasIXA2JvuGWiBI2yvvxYqzaQY4i8o82cEH4ZgT2GuhbC+W5pBiUWRUxLUSC5PbsPPLSjTuvjhO
TtHzp9j+BMXCF0NQ1w6qQfjGPfRKALJJta+cG3gXmDc+5nfp/3siOer8gpidyVfazJ+wAxZ176K+
KvMV6Vk+w1X+u3xW1uzOZsLIQXJW9iLKOW0yB/W73NG1L7pjqij1/pkT2hgZpTn0SiU3XaSO2r2A
hYkR+mXRkBtKz4YImNHgGXEteODhC3+HrcelzofriAtTH4XrZE+s8kvtlFTaycHEIExsRQFjgA0L
2+Sg+Li0UG2rLYYCcBkSLizCAZzWidIvUq72U0IS2xZ6wLmzYEtt+uO4j1Uw28uln/pDbkmBorNi
3PWehNyREdheQdJBrzr2PnNpqwsQh6PUOsyVeqx7w5uYl2/6Tq1/NSbyZ3oYXmjJ7cgar6Em35RU
I7apvFn0yNB7f2XUIGKzbb9CdDah39OtTBeCFWEy6opDcqpCJu5MNomOygdSAtJKFHkFwmk04p3m
FA4MRHixFv2ocBJq6VLODQZFlQQjSv98CdS4fq5d/Dpbyms27zmaiuXOhlUuHumcPFhzpyXz5LC9
w/W5FU2EzC29KtHuMPazI+xHtgHj7pGcGbvc+16/Qtc+idoEfV05d2lpZwYLWZI0AW8oGqQSEq0M
fu42lwAHIOyTgZowu1pUt8afg6I/YRSLn3jCbzLoBv2jv2I5gTcaaKtAvEp24Lnl6sDyIz8Iz2jz
Jz/xa25VbxkO2r5ABzDfCDY7LHl0jorxFg/5LbmBokOuZ/gELAR1TUTaUPlddIlCqNbZdIz/VU3q
oPryRICZ0tLhm1tPsJx2iBMDUp5P7GWvqszz9yoxluudQ+0M9V0F7rnK3KX9i35Fvrpyv+w18GCR
tiVmDTfLDGHf1hgY2qQ4yCYb1a/IOmURJuuNtzDvxeqP8AfYhCASDVbUexWB4FAp56onCsYcAw14
mUKlPcTvcmj4E0naoA5KdExSDTx1Xr3uYFXPhSoBkO2CR7lz0p4NR/sHvC7CwNaPV8VP5M+VTILv
xahP2OWUAojgd94clSp2VH5eTXnUCehjsqvTzhHvInYQYKMLs9Sa5LRwfQHcCpk3Lbqr0scORjm7
PgkxyrK4DgSzp49fAnZjqnzPtPNIf1ijxAB9GJhO4wE8AwTAnIGWL+L+ZRLnaXZhmj7auJveJmjN
37EdVRQr+vopVZaLTYqyKjzw4bcKMZCZgBqCcIoi3pdvlDqdgSIFk2H2XS/c7J3pDWRrKCWUSCj8
iJi8Atl173HssTpOvT40tsxOTGvuVyrgptBSIGUoi+wqeiKGW2Em/h8uJMdwv+FCcpynA83IVnGS
VDAXMZ+p8Top5JaX6UHz+H9CeV3q6D7LbM/A8cSeKhgvDc2XSvNVm8ObqElv0X3QhpcHto6t9M+M
vVFB99ruXO1swKonDrpFztJO6qHdVlLFgCMTVU5B1Koiu1B43DaQP1uuuM2bapv2g30Gxw2Ah6DK
JbpI8xiHWMum2mvk8qDaxigcmh/ixwIJH10VzpfeYK7mCjLGs5YmeoXnXMKmUWV/QCMZ99du2T4Q
iHrwaMtPVOVFTu0TMWZ2pI2Akzx0Qlzi3vTSZ0OQVJcTOFAfJfZECk5+PpsVYLtZc1QitFR8IaaI
L2+F2Cv46C0kGkGZRlASCc7NdMKx94pOPdwShusywbC2WLfT2HhCIJxUs7aNpwc8FsLcpZnka6Ac
U6SzIbjz8VKayyn/gLxfjACe5/ismPyAlXAtGEEwltspc/lYqg7+6ouw6C9qdDZHHYsCNxuvKgdz
8ai+BV0mHZzjHZNdFE1e1sInRZgzEvUlbf7G9JEArmeSUBXMj1H9EEGkQKdIiCCSDRnbInBl8AjE
cDIz6yArK66hYhJhy54g3QvfKkPdnh+AiYfxSnIS+iVWxmXkUzt9Z/Vy7JPZN3U10Nm5wi5w/zwj
GRFxtSfJ6s6qZ1cDo694qIxRffayo62zEwHoR7S0QCmjDaQEM0WUacmZWAqzAQ+IU7UiWDPNSb5C
XbPvpTBYCFcYOUeyLj5Hw3pR1egW1819yPpHfi0ptiU+JtFJMJqTVXzAWKLAIUqy89Pksyx1Z0i5
6Ckrmvi4wJCM0d9O7dcgiV6O9XoVEm9q2b2jJ8WcP4AnTzZ5FjuadPWGVeOpRggxozwjvxr/jvAr
kYW6UNM0o8tzSw4vVrK3mquUZvZWVRSIy6lqmVfsEq+8Ld8lRsKstNdROhvywtPVBVVW+u1nxJJn
JpyrmygALSAx83rClr+0x5atrsRWNxdI3oA5NUSsMtpA6qfAELc9UEUcfVafUvYCq1lDhwCno16w
1ctpkL0KbN50YhrWiJNckq8K+utMwA6v3qT0iUzVHMzrypU4Dgn/XHROK98sT6YwHYfx3pTZGTOQ
CuB1oOJjtyQCm51wu4YExihRb+vmmcBBWWJ8yK0z/AuFv6GCQouSCoaNvzJfzpgvL/iGxv7WyDLU
rNqVehYT8bMZno0Y6Ccs8lsfplxkUJTzGkiM1uTRqbUDkqt0G7GEDJ3TS2k9CVT7mNYPZGElEoR4
/ptkToa0i2E49V/WvNIg4qbedGO5oN2QL5gnI6EesniCmYWDYkPesK+meq9jP1CA6q3o+vL5yAOh
bX9pOlrIoUftMCJ4M1N7VL431YPGZIT9+Vh8REiLYi/uQEgIEo3Xv9gt+xiufc7CcnVM9MTU0pVn
0N88LaVAjt49+ulXMdfdbN7b+S0u2RwT7EJ8B8upUPCiyWn7oBXtJa8OKB/XDLNMBr0bQVURQtKD
HttHmlevGHhJC2mk/IhQS52ys1QWuDTs2B5ERhDwMSJShlHb4cA9MCbkNjlOjLSpGygyQyye7fLX
UHp7jCJykNv/qmLji5ndadJYULLTEPjJxOlzIPnNqP21OBvA8szTjiCTBbHuYgUl7ZIwXCImVhNf
JfnUun1fEAuHTcjK7yN4pqydWb4+5vEimMl+SBlR2QSfheYQ9Nm+ias3wk/G4i6C9baoKDlUsouu
kDaWurk5+R38DJV/f6wfkG5Izx4r+lwZCKVKp2D3gk6Cm2NPS+xuouiZYkLJZS40RX2Vcs6yas9/
rD8FUTddPJ107iB0EbleBDHUXNntLYJakxi2DY5rlIMQjc6xq1hPq1NPIF9L+MlFjbo+0EHzQA2l
40NtV2jMi0S3YqWqfsZQeETzzYT7xW6CfcphNhKHMmylSsA71Fn/tM1AA9ySrsUlx9fpPmW9uEw6
iabnoTla6B0wgplafEzUh9D86UWg3cXklgAPSfNQFYc+0qGlsh4aWGl0sHUBedfHbYssUHXxMnm4
woI8ZgQhhv6Kyp1fUvK5DNfmnMQIwwXgcOMlsejimQZGC6C80WcQYEVk9Er7uUdRueZPDvURjZXS
B82h7MAc6OdeXR10eSKjyHG8TDMhdYqHuoKKKEUVMkfK3rDY7OeqbWnXlkh5EG6IBYhvoIwosr8r
nOKMqT8reUJpMsxHN2WZQGUGCdTfazNdCandSzoIFyTsSnk2yjM2ZYV2V3gnl8dKbbRusbYHL4S1
n3++OKEZ2FlWslu63yyQgCRM3bqvmb2N/Mpx2Q3A5rDnWcIRNYEyDS98dyPbbjoIT88rT9k1rEsn
nBl96oLCJbyWktxYD8U/8v6O2+eIdRGNHz8zO4fXMLkjSuXpgiNFH2VwQMjWexW0A48K2znzF56E
q5rU0cZeSAe/FlyruE7DQt0G2EPgQqPxsa6tPdb3akTj0UKR2XXdqTGmm5lo94+piHYL7jeZl70Y
Ojwy5GEABVMS2qEA7YmImDXCsQUvjZOjRqQ76QOsYFOCgyDXgPBd9Qf+SgLpR9kevsEJL07DuyY2
qtfKAARQxrdPWCl6epFgjasl4TfisjcY2CoSTCfDOFZVEkgKIwG7BUEWreJebl9F4vW6sX+iXUVE
ioWyK4Sga2DXZJdaqC8cheriIyTze+2q0JGjZNx0mqkI8E7c0XSnL5rYXzTS0WgxFU8RAqONj6FF
khyvKbEg7yHaADWjJR9ZdEy++MRTBODhvYfdFumHoBDqZLwTPlSQqtJM5iXD/EZCJDS3tsREaMtT
bBZn1XIHWiyQ4J8kzpBdi6d+nINIE3Ymgc15RiJizK7ViRlbgbO1HFBw2LFs1myrdYReFUHE0PXW
BTScqpAKzqMh2RA8si1ka5ncRWNGNm7v4wz6wnLkV9XC7640hzz71JlkhayImcUNluilCISKqT1O
ObyH0EatfpGi5oIEibg9CgGYOF0/XgqlvdRrcjGPnRWduT0LQToX/TX5NbWQeml6aYP+NFQqgyhG
zit4E4GGh3x4N5eFa6xVV7WqGSWV5wiyb5Bn3zpobrxesmG3f+G41lqzX63UTeLnRF76CNIHt6hj
AE+TKLpZ17DlNOdjnsSnfEupdAC0pgnNvYetAw2A4WkEC27iTYn+YmhoIWqLBdUGmCyq/07elFYO
GCyKPdziVxPoEZsAbKvkAWEIuDJT3MI4ScF0tPJDm+Td0frTwpUmKM2Y9XuYJ6CDmPcu4X4sW0S6
0p9CXj8q/TZwfRayuxJLhMhAYGtP/7MJjoXUEdKnAlNMt2BIRV6SQZRQyY9hz0gpjJMt5cTs39Pp
X6fmV7Xo381IeOtRdWhnpsacmyvnplZGgVpK8DV3cogMbbpEKntNvyRTqQ+TfdqhJTV6X2BoqHOB
GVyBWYvMZf2RxPm0iZQ7hTHgMNxKObxHY/GyMJZIkAMve1nvSBapzkbds3JkaBH3hOHa6tie87I/
syqmPDS186ryGeEwbdWe5M/52qv61VhCOtXkZsDwh9zHdewoGgNR/aClAF80fOHkVY1kEyrj5U+0
mjuoj8CyKnZFlkH3hWrDAuxliazvZt785K8lGIx8UQ2EV0Lcr3QsyFeCDjFSvfzM7YtpMTCWtwge
JkcQbNr3mGQvTSGZ7WDAH7LG25Q6eaGeQpVMkeEsCeGJ9kphzTygO1Aa12DbEfNhNGgr6G5tGfRy
Ko0oUZ6THqFuL92aA34wDDppqHkstBhIH7axH1uThJyk6EUsX2YwEJIuH/JPSRGDpqYmWOqj3BYo
P/sAVuaIYDLSl3Mojpch2i95ga5jhLBd0NTou67IAyFnfbkZjOjt1QGo5RBkIMXMOjDRQmQIWMUt
hQUzITJsNHXG0RDRuk4GRqedrkTn1tCCvps4IyrO4dFOkq8eY3mVD+5mqo9zmAo7rgXHIIhPqEw0
MNdIAVSaIIVGQhI2tW0uiy1mTNJfmITbIl6kgZlJhFS00X1ZVQN1XBmR3TCDZ5F2a09DiZCqvmTm
Ypsk6m4xfMwKOmmrSA9tBEhHqA/r4Fdtf2u76QofinHRR8Y+P1zSUyIC5m4Z2IrE3Eg4q7jimKc1
7PPMgoFEaxwMQugGhKlmr3sVsvJt0Fotn6nCOmcanOHAjtjpJzYEcw+PeHZz/EtbchjNbtJj0HXF
GNs8G+yc19qwMMNBNxo8h+pxisUjDKR5qzQM5WapX6ZJULUsXuppOstDflJkDaBt47P4kb4a/qv7
jWjUB+arnXLROftxEj5KY71UKSiPbi2fGXQUPX4o5S2HTjhukwWYOv+iRbkWjXDFKLRcALhzMRHz
W6hQn1/14rP8ZyHhWMitG7eu2tQ9U8vIZWmwK27jaRryS4vywrDjmtE8Q3fhns98meZNMmGfKs/h
NM9w1gsUNOpX0VRkrHPDK8cYEv9ivcWLznrMlhYaIPKHiygYZ56W2jiO9I3jjoHIT6ELTEyRLu4j
JNVoByZOSJP+R3KW6w/xYadIIrfUvNLPXtWY8Wluk1V+F8b8EcvhQ2lBE1ccfJfmBBY+KvZtf14u
fK+HauX314nHWiZXQ3GHIoXOOxy6XmFOkx6m36YEGdmiYEQ0PGS3Z8n6pCNUQeoQEfMaCFag34Vg
GlEB//Zp6+FTJZqOvSf0SrFlnAKSXzROs/oFf6IT98n4TKebRs/QIp6Ojrkb1eSlqZdm7V51JXxd
6Yoi1r0mf5TdymS9Eu/A3J7lWM6wOZJOUaazyERkw9gmhwg39N1JjLD9Z1KQopU06WgRjSI4Zkar
rfEhR7lmPjGf48HSouJWpOPFiDiDihji2E4oGq+o75EF1Eu3y/SeiMNZLp9kyxIS0jLdIBTmViiP
kdy1pDWgtLAtJglj2f2oxMxalYNeJ+tgeqmnYtUDhbwZgajTbwvXtIRdcotBwKItiP5okQK0eJq8
Ma0p6og4mvyNEpcMJv7GPlBxJWpJ6KeK6Gcgtk2LFb/TSpbL2msUBeqVircMHW23OgRaOpVq2iqr
4PwnS8dAZLk5wV9N8vhiClxaC8vznPjQXr0bCGAiDsjUpYnM5BRKZHxFTVBN57ozAqAkpzD9TZPw
oPbzdaiie8bvpivZ/5aKnWMfyl+p+IVM/sia5FOQs098SzwBaFXRCyjTOZXqsyK1OB7+VC2/FNEI
9LQKRk0iI4GdJ4Xi7kCE5Vlu6r2C5KdguCy2JsPlJMcyQXhSg6pKOrx3nY/k4qI5wltHoQ1bGMvI
Twd0s4m0g3THTv5oVPFJKN0KovpujcXJoKuLV/mVY5CZA8P/Fnsdr9U7LrAsQrTrBOZt7T4rd30V
D0po2kXIsmwZXtTyfySd127kSrJFv4gAvXmtYrG8NzIvhNSS6L1L8utn8QxwG3dwWl1ikcnMiB3b
LDPgWoKB9tptYRjSKWub5WhaLrQsFTJXShyRUwSrQdQr9W5hyxAnkNxoBOi5Jn2Oel8YlYZoFJPl
0I2kDCGnfoyS/DSVA6Yox2mpketHlmvIj5YhE2GFgxU5TatNPJSKya6BAIwwkz4Bzg4eiOkStNFC
yrYt2uhycpaz7lH/SI5+/0gM+dxV5kOiucsyOIeAYstYbyG6YpHLtIs7r/XDrrc+JBsnWvYQIgAM
kl5LGyE4ixaOnfEJB25El08A2EBEBQNL5IAp9zWXxFNKxpdMLndlMxx9aii2VP0tytoHT/Y+jDSV
yrNEHW9G7cP2pyuXkDjTVYmjC3icoX+mot9WFhNjRs4fY7RXLyOj0rw5jJBNLaY3ys1pf43EOuLr
dzAj12FsU3f4kxAP08kg0+WRc26t+8WGSBNC7xD+U+hCTjD3McKdSKIXcY7aICDwBsuW0Ah9zszS
TyFWiNr0nUbtMa3FoVa+yu+szZbYv4JetUa3nLcGAOpzaSAxfMh+DQxpbNFnhNIBouNeyF8B0JUD
RjlccItAOTNLBvOEIAz6Vf9jKB1oeJvByl/+5D+tedBb4B3ZLJkv3qRVUpfnIu9PQgzHUFQHMRGx
TpgSzmqdhKB0MBGcLMGPJPuUWd1l8DqzY6KWFz7gHvYZY3NaxpCyqoAXVcnOmpqd1WIRpf0VIWUQ
hvcsbG5T6lwaYNRlk3pKUm6Tdti2eOsP2m8ASdAi0QVvC57MOvalPfZqFv5U2hLacMzabib5Jarx
FeEpimtdm911/Y9kRUZL3VlU0snJXEqOTQzxDVL9tBoMHcq78HJRenqO8Gi6W+0/bL0jPJEWIRFp
7LK1TlcQUGZ4xknF/QQvCt4r5olwgv47xMVw0HRUBukhEGtqpA2M952DDZuxEuNxjC28m4G9Ec30
GS0RPsgAXbF4yzVzZxc/+rg01eI4Ml0aMgR2CGyNxZSqiNVMLyMEsmvQo3RwzwhwDNqbFJSbNryV
VBbyrgHggW2wRAUxERnfKWuDYQBDIawEeuz62pA86P5pj5gSM9K5q3VPmqElqn002PsUBz43n3C1
mOwb1Seu+APyrI5jokeUQQeb3qObmpZPSXae5u6zxzZNLruzJRfnHts0zSswXZPzGkTYAzJbaSjM
0Kp4kJQ4HwmWiylvDTLIh5XQ4lVkkJiiNIiqCCy1odLmq5rReDKPxr8Va1rJ2t5B6NDwfWJV3ybW
RaobL4dYJ3fKzlcwUfXSPkJ6n12SOrlEo32GW6UH2yqjng/AkNYcyhmZKEz1lZv3GPVF98z6szML
/bBJ11BUCnXcIurZDkhW7ZAaZlS2wUrNFWSRR9XpjmGhLP0AXZM1XRCTR7o0i82LWcCUeCI06XoR
TlRfdm4ewjo76lG2q4JtgncbeBjBBjscF1CKbdASZ5+drZ9Hio4yQ02YDBfOBitFXtLpYJF4YxqX
JGx2GnDNeJDb2fd3M8LSEeMqhNsZcB0j9iuo2Rzt7BAZpgqfJgSDqJIrMUv0PHgPwcInBWeVMamV
CNWrBsXF1M41cCCqs3WtzbkSmFiH0orkdSITBMCKAbAyCHUt+StLiXcW+iGpi8g4w/bKh8pPmsxQ
bSb+aCbjVDPGQxTF9mSufZLBquqjiUGkKC37vRpaMCgxQc99jGAvrYV7lOlsHdz//dlt2qi2erdz
/hql8nr9o1PFzu+gWtrVNvvoMYRtBmONOHKt4/hEdkIf3bGBO4X4lZDeJv9RcFwCdhpECBMUqbKd
a81NQmYVXg+EtpMQlxDqkVJfI1avQqThX7QpxT+QCatZN7zBovNyDIwtYtty86riQzbfs7q54HaU
o0lBlKCTJaD6rZt1mhtVkquir2pSGNBg8AVxajC5bNPGRw3NQVt5GYV6YU4efhEjed4K01Nt6PdV
Kva2tozrf4cqlDc2quiaLVQmRhLsou1udb2P4aboRMMzy15q8XspP9EnWNiUOUQs38v+lQQ/KknQ
zuwE65Yke8WnMgu3OP/SnXeBztCBrW8x9a9w4oLFzsHqS80PTozer7jL9nuWETWqd9jygGRfzcq5
tCpBIZlw6whbwJ5g+HNUaIuwfK/Nr2xlA2A4QMeBnGySdGQy0i8LyF2IM7ZDKba5rG9H4Id6rbHk
fXk80lECn4qAjC0aoaE/aRNqYZzrxTK6iuxozw7ZwEzRR+khmNqMjdiCh5Znu/QyAG08J2AjY9VB
BDjB5FnCWsVXu2BVpvK2hWxpCJ1cPNDdeJ/xolYRHRVaQ/y7EicC380nV8/MjW+JTcMwR6/sNZXx
kGUL1fmLMQxKTNDT1uXTeyinKIrK7lDT5HUgwEarP4oQFyopf45d/JQ5ajH+kL2mkLixf5Uav8Xy
t2kdYOXdwK20+9bkraT9R6JCZrIgNy8+TKCr2saWuVvSrwYrEXMuthJKn5thlVcRZxebqQ8iob66
R/8fmAhkccDtHAptufMtB/dUNvcp3SaC4/ZWROiINZgRSuKi7CaRWTCpCP1uAddogp1kSPvcucq9
wdFPh4mCWnuONl5MKb0XZl5rA/ODjBkz8xgNtH9CiNOlCH8fanEbwj8zbtejTIya9kR4AI9P6nC0
5K7FoGLO1fgGeURYpIabZKeIP/bPKL2MMyEt/ENfnQNTJMAURssexEH54VBMy5hV2TCJr4Fln8dM
v5Cupu2N0Ca+bZkSorDS0NGoBUjxQkLHaYCFNxVOZ5DFqMbGlZq+pvEF8a90srWvvMst2Qr0Ve2y
bxVEdC5zobZ41zC5v9cwgGrAk9Rv7pK8UPJrpmVeqK0Mg8TFfayBTGnedx6G+Hmj70HjY5ITYIac
8HcIxeV70mBopKNEDeWd81YhAYjknYnWBjCekFcDPnjyW3Zvcbacs651/gTdQRrC1QACocUMZfuG
DEXEmQMuX68w9R99g3dNPKzUpuVctlem3J1NoznWQXcSQ3fJcvyylGGVe22T3DmrEGP7A1YO/S5p
XpGNX2t+n0WYgdoiAlnMIkwibeTUXNflO9CFIPbPxpgiP8GucCPLzRa1Dg0scNYZVrAgb4zIIOol
0qbTCCSjkMcoFwGD29TNEd3+UZAjpTrFUVLjY8Rwv4uxbhjtnfyaMCPnQTAaL8TgFYRmKfjFWBzd
g56sStyOs9HVME2vLQq9ngQmmdFr2x0irT5afXbSFRNd1LYEFYyZcSHaLJ7C1p4knTwLBosDc8aC
wdxcaPa8qCmRM0JfV6CYgbnsZxnBOmqSi9oFF1nVSRVrz+bHbEKOT0agHmOy2RuVwJ3Jwuk/WeRv
KTT3vH/InXqY/dGhTGGhDZyAK93NDFlsJSJBfNziSkForm16lQ89qAMKRzrkZZNX+NTHNfTu4liu
CKjfJBYDqGzaRnG6y8gQrr9pbEcLvkK6V/AirSC2KJZ5OKSZa+XNvlY/itZYmLaPVeslCL4qMrCz
lM5vhPHp0kMAwjrrDqtUK0bESdhSr+VuWvyqMF0kMoiDS6kZ70X5Uamu7p/1i2QgzIcUXGgY7FoP
H/tMUbe7dKBwubXWI8DwHOaO6KedXJ/JA7ZGgPFKeyuY0ssOirMadTyjNid3HT2AbWStUhoRHSLO
xJ4bLA1riSAuqN+N40zVs0l9IpmsVQ+UudniF1aaU66Z/eZ+tbEfA50Dzu6KjFcHA57/LGKtpXZy
hLO2YKlfYAPYo7mXLfkYIYyMO85mFZ7MwN0CAJZWFXHVhgHqSLdgTF5qkERnSR5uW+uZSoUzXMq5
iJRFnpjtkNQec06CjGcSAJwvWHTvvkzSKyOKCgnWoniAc2fZpz8SYhpU67ICGQlNj7Gx/+1jNAID
yNjH9BerAC5HukwchmPOQrNA/2FQ+hA363znU8pjbxfw47ObTqtItyDUCSsvL0Z4TtbRCCz6cbPN
/JTjfm3mSzmx2d36S/5mQbaWoUCjoxonecVhQOrOWxqBwXQ/tka0M+EdFndfiY94+uVevyCOzIvD
xota1y5wbEdwXnfKVv/ApAizNzxUHlyRZRHL0z9Ghqbl3HMlp1RYh7yc5xPLqrsmxy5RbljXmVa6
a8AT8dfbWsmEHspfG5Ax6uaUTOr/TdpxJwyMfR+lCC0rCDf9WRBvHF98u7pCDr9FwXCjtKEfy3vk
m9hs28TPxnhSQ89b9GhpeiZjRAOnXqPWh5h8SUWz92YJQtsne1GpO3YYvPN1ZdgqthsmmTtk3c7u
AUI6E2n+sAR2tBxi+3LM2aiLqPBXC7PVbwb0oCgpMSM1Mdnrzvm0Ur3CZ+F1+ZpYyXR4ya4Kx9bI
teNuWqE3aox1S+xLWbNxCrYpd8C8od5h7cBtI6nLptoYvJQ0oOYSx+XNwe9BHqYnYT4Z7rfHeDeL
RdLpPA7aTf5OKAoMLD2FRjumbRKHRbcJ+wT1OGGQH4EKrK7NQxQflT2bNA9NBsjo2BI+GzEgBtGA
6bOjKrWHQlH3cWPtIgxBG3XTqYPnGh103FWf38KnDVnaRNxd4FWYMyJPibRo3sKVCidA1vFBTn4M
oez0GjudHo8NNEWxh+3RM7ubMq6SdBzxD2rifZe1+zgc9/y/RviwLq2Nz8ht2JgYyhgFICBvD0Hi
Vri3fWOnwuWN1wIGtoU5uyALZdpYlwBRVzWMiHPS7eArMIVfnfJsofuo5ICb+Nyiy5+rB8CNiRDL
aafknoUnHypSW7Y2zVtPfAxaU/+kFWCP8Gr/OR9Y7RVeM7mpFLrw9/D73fcxq4hFPeosoWNJK8yh
aCdg8VhXTjdf26Q4MnGO4o+w9OtwWZmf1lQukIfI2peDosZO+3PNUEbPt8awCEDl4GSnx4FfPiWY
69Mr8/0Vw2ZYBmWdc4fKrC7ZYatFPu7QLpKORlWCfxvcpBQKNaMnTgYL8rMNm0XGXMbHiirq0WG6
uHcTJXE0BbIsMBkkwXvNeYVxtGRwKkOKUYdXVQ37AMK0Niy5JVJDygS8UB26iEXQBxJraz3ghUEj
gXmgI90iyrWln6P90oaFFP+bJNLZik1knBvFWRoBQXy4Lo14AnF16Ott6k0jvgT1+s/HSatjQMrF
NT2/js8dmG79UymzKexMrh/sDVL4wWefG6DZOCBH5CnlAXlQyaMGPQHYyeV3rGRtApwyzNpR2Kfh
rmHMPJSYuw1/cvJgbmKioA8cVBaF53MtlWaeSzgWfuWSabzstK/yyW/HaKdLFcwavKRJCE7Ho5Qq
Ug3VtT936+G6wDit8z+gDK4L/nS4WHWdSYGTomWgmWUoScKFE7dvyfAacchN/kEV4Fu+0e6DqKzK
gXEEKS8maqJPjLvW+IKOuzZMlz5XqHNPpQFqqw2v4Y+p+V8iwy3A7DambqAfkYhjqd9maRYfztdq
6nYZDh9TctJ50sX81ljbNmAoxDqRuYEdTlg5mXgK3C2AGP3Uw4jqk1MCcR9Xq8irzSWMv2eIWtEX
PzpUs1FRP3kD4UyDeDoJxhUTvZBMgBDjrBKePEz9EAJ0EGKw9J6hzCC9PuA6iSlctOalTl4txNFY
PMJPSKSYDgRj+NYo/ZvM7dLjc8XPsoCQd87cguf8N9Gd+UawL4M/GaaKXy9GhueZ9iQhG9CZnwTG
jpCERnCWdO5k+FsHNIhZdxjta9arOCskywCkoiN6hr3nntmckRJGRO2qDX/LcHyLzi1B1G1xHzY9
TUKBUoxCzVgTcNt8VrQZVIIqJCFlFiKIF1Irmaakw0IKrVTVY19HyAzUqdggskn8cN8QL9xq/c5c
baRR+I2xO55HLuAokf+h0jKyQuh0VJoZVCzyPPdYDryfcAz26fxfZuEdjM7sNvLs+Z0iSd8tKshN
DU9JzR7SBbMlBjxeJHFUeeWv8F88/nI9aDpon9gW4oUMmf61oG9+64FyJbeQK+TcgMUYroXiIX3w
awhvWLTjOhEhkn4OO/xk+LY8CiYN/EVwi83iFhXb+pdTea2xTmtYoa6FpEJTPGX+1mA/rEFWK2yG
QHvm4S+GCwYek7ETnBLl27av1tjw0v6QvrfUaHC54qFi5vubM+u3ovCoMtWodlo7Uq3TWecMQAFR
WWSjBpdrgtnwyTsUWQSEi1cWovtJdtzmch34j1CUjJC2y7HHDmBr8riSc2dk+w3C7Oxbn/D1+pzH
sk2GIPbW6F9GncNfRqdFVzl0WOvod2TckroiPfiW0rHBC+jOXQ5lk86O42UR07hNlsIgaY3TE/5W
hwllZa7gNRssoxL8SnkXNJCaQHAW/lpqujXpmvP3EubVUK9FQoFiYOv+HsGQstGiWZ8xjFcxriNX
17/Mpl3eNT6uxthtOigQtdCzzgFYJz9HuzpsgP14gfDwkXIWNB8NFZyfmp/IJlAIdHUedZi8DeJP
xD8RzkUlLIw+whAURVhFzlcs4A7hUhOiLVY8FTW0bVsLG2puN/7pJmzAzKSvrKENg74T90jCZkyo
S9cpvOXGEv1DYeY7m63RZA5EudVF/bIbxCKCp4mHly2W491uczSgwUoOc1dTA7wOkYnBL8rVOTRc
JU+NkVuVXoXtatWJbKQ+v3ctiUqMBVXGeG11sc16hThmXRh/coaJIk2AUbzFOTE9vEZawCQ8vOAz
no8u+gyCpwsLr9HkwSDRxpSDROlWMiG8risB4BJ263UeOwvLUa7kPSGsRwTIeiGwNVRcmcgfhBnl
HZ+fhay5GVwMqMOMt+y1HYmNFO9aqV9KJbZczrkDPBbgD0mFc00IEneLk41UKRu1AlMPjhmZHZ1B
JhgAVV9My7Hz1znOEQTSKlG6aQ0ECuZ+Mggk6rONlmDm1EfUAc6aMDn0Tm7cG1ctcy4nE80l88Oa
u+BjblKcR6pBBnjH0CcsMXwP4X5irGYL41BiuJMb2SojSLQI3DF4fqltj6Zh68x519qwCoW1shtA
UUzsNOz+4KnzfJ20XWOZsuZAg6WP+gzNJY1HDCiVjmSny9WddRpH41srLMr7H4fAaw1PIqSIDOFi
BPu6ehqH9hRSb6TTAQvNY9qeoYbZw083vByXKuE3BvXHa20/lwBOX+8Zv3kGNcvI7AM74MUItXfs
ik1DeJxe32HhQ/jzMYCOflq2EwVyVEE9hG9x9DORGlYuw/oZjabn8573+bc52CfUmufY0s+hoHt2
KFUjdkVrWRIC5zCBM+pPCiCKAqCRmwU+RchhJvIzlmcno3Xb7JsghQihY6FUlI1uo4DJWrSY5rTD
G2Y+LrGlKbOXvGD2shqSypNkjBJg2PhgUrMCyX+YmG4hDU5QUNhsqrjzA4uhSxP3ESeC+Ed36GEz
eetEJh7Ay4wxrjqEO9x7tiV/fDydKxxEA7eA6KNo95bKqBz7uYwiZWVhQp3jrDZAAn0cHDbM9NJP
JeYwn3A7nQ2BBFMWfEzy5MW+2Km5N75NiflMTO3pfATWZ17p16jzrw4cqZxyzMebyLpEAwJ8iB0F
G13Q3iGmwu7Fls2NMH1uku6q5ipmneM1fRbqCvosB2TALYNHPJDjEFpuk71LhblJew0K3rRBL7+x
WgJoJy8aOq98Kok4q6BoMuXsSPZyREfoxKtYv0u4tVQvGSAuXf+pkG0baS/TbCj2GQrYGWF5ABm1
jE08o2GZcH5SWoghXVNrcurBmFjgrfehS75Lic2lL7BiMGC1MH0wcNYuv4JyTq0nEO+DbM+AtwGL
Jg53PFk45oWpLMhYmY1tp3Xrvyo+T5X9FeVMT/3SzCUi/OFiRMDIX8nlTq0QC8Rn/AgxyI7O8ptB
9TPhQS9gyvNAab5QEby1IZkx4a+fJVtUXqFYcIInAI0DQIyzmw2FOOzDOT6UWYWzrwB782ArGHIL
UeNvvO6rpxXEO+bR+1RcS96gyCvtFUraJLcQQ9hrWgSccUpOQ45s2s7DGHk5vEFcPMS5hIspHs3w
lzUgapCPLO1Zx+Lm9Ey7V/k6tckIhU0M1lFAy/Z885zK2dL/ZkjqiWcz/qllfxuoAh1aQBmjJZS7
8FZqDXINrCUmA0Ow6VFfmtztlG9773CqavppoxsWJHX4m2eTbybxAqaMDuMEYjmICaX9vWuWZW8Q
1YTyybkrcXaXC5cypKUN7eY29Jumhkq4wmvAgZPQ2eWWH6bfKDt9TyNUMmUc/sKheRrD1acpgVJv
Tjfusclzz+N8Y03v8wPUaR9i460Sf31F2EnzcppPGN4s88ntnKttnNM42HFMF2iKjbSBhzXsqNYM
iyhpsPpURXhvWZuhImHyGK5KGziRNJ8SkL6TQdV4biogfcAff9SX6H7p7uHfOo+sUO5awIQNo3dF
dm6qyG6TWPMCJyyKsLjJOI4wWbHIyCwq/qXm5mqAT4INuviHMjBzdny7kDrWtm2QI1ytKTV06w4Q
47tqfK6NFDpOeqhodSjmsrnWLzFb7i6JtcNX3BuoMTBZ5b+zgxCaMGJFx4PnzqpK9jAGkvLIfpve
AYVUGP7FjSq6wLWOH61HGGbF2ueNpE2Vs/do9qxNlnH5BSYTzf0HfFpII0W33cSYrYzfczlb82by
FCCo0/bFMO46og6A6+4+EjGJ0tX3eWe/OT/mPToXPlf89d+bFviXYR8neyp6Hf5oAHU4HPgnm8A8
BiWEu3QFa4eCeCsjw6VAtWloBH0RxlILVaW3n7kYo/kqKNlEeaCEc2TOyFdjh2sf9rpDHkpg1ii7
tpEDORMPinLFTl+lAxoSbc3b2evYv2BNyMulgdBqEjFdPAxr63xEZfM+zSYtGv25ld+KLtw5mCIx
qMRRmlnCtndwXww+NInhouKVDVUTG4lRfPU8m5x6Eid0iJn0NolxTub+cz/uEzzGnGCXMUHGVR5q
hBYha3Gx4+Br58WtQQbKNXDLOTLpntnZaXn5CJomuo8Ij9PkUke4oYAEROLVYaL7gaXt3M40HI45
pXntv9gzazaTQGIKGtJQ8v5hQwDKiMP8leUwd0g8tr8Ef8taJV7avNAmmSxL9rBIe85LCzSUJMV+
kZdfYchkTd44xRc9gY6UhdI0yla0WqXqza28MKGHFC5XaXMP2OkILc7eWQ80LoB1J9pUwcoIB3nu
NY0GE8OBwd6e3n18U9Nri1diQEBjd45gAuFAJqCz09on/3g3K451SXcjvslfnaxMGovKnFm+EJTd
lo9FaMCWyRAJM+CnLX46uja6TaoJUWT3jiKZL2/L45YNgg/3E6AeCIybTXQGuBta+8TuycUqCS1Z
dhyVZcaHjxQqAWuroM+joaXnbLGQcvoP7irYCe81NQBd5txp8XLS+taDjb73Oe6DIXzjX45vEuc0
mgjaXKI0N3qiwsenCwuw5kGQyQGDBUCGao1gFQjYr4lFxLidZt3fDm9T9CMJ8yTb1xAvBH6/HaCX
InhLcqOzzeuE40hm7XL+cj5bPgFTSs6l+UUbK9JfoWS1+473kmPCOEmheObVMzTeIjogfap2o0M+
y6mDGECjHN05nLDgmfxXoDqs3odAHCPFlz8i4Rb5kxONhzK/LSX9Lrco/BSJzOzgaA+/yWB66PyW
qRHOTNQFzSLU8/leRKArDxvq33+lDRav4DzYlGQMzp+luOq+ukvoVSNvlOc0iiUvQpr8i+lCyftO
1qr5yYJoeJ7BueFN0nGjpW/PvlukTQAXMmuPNWTylRMePxdZEglBD0o3Tc+SP1s+KQ3uteqpzYAC
6MVOWs0777PmhLUxdWNFtyAA8vsIe4R4AFmfd9uCDUfGoGwGfXN33pO5Nyq/bTTxifljeUt7A15L
Ca6W/0aznko8+A6MT0sEETLqZhQzZP/QZU7u7FeFFyJ6LJfBJDst+2AOpgQI3K83wHOTqO7SB+u4
km8EnE7cCf4ZuwQ3hveqTk73OrTn226an6nhsnWPOnHJtPzSlptUgomULvXN/Jvi8iA6KI0RCd/c
TWI/nXkhzqtw4qXihsaYlp5BfGKxgC2wLZp7AnGauzd155hLmnjESCb67mzzlUviQXg5dHih07/y
F4cNDIlQZOIMTXpwjAB+2BCJDqvSuEX3fN2xecxFFLuE6SNAJYHpDn6kb1T72vGU5qXLCcFrP6Ki
RGAPtc4sN1dO2+EjSwgbGOc5De52BPpe+B7nDKv0iJ0c/YE0p15zdzZs6wx4DMCZ8uhn71UjH7F6
rcyjBItjpbESeRy58UbdUFk7nK5hoHJvMA8T1wy5Ci8nUa+QE4Gc6G7ZDWcAK6IRoCKU4GZ7Fe+B
Rr04/xeeI9GsrbJjNyx/bW6lnb23zP57qmIeYPkcEGZSgQXxuJRYMNuSVyaDqcPSr54AlO743YNj
qRQo7B4qS4UjQWE3ULld8y3hMOLqsPJpq+zOWjmmyYtSkhKUzx/hN+JOgu6zVPZsPWZ3Qui3BET8
E+Mu6TXKjR+KzWvIRkavLO7zacATrbEPzFjM5XH+fRrPTWaI51WwUk3OyThfcSMRfpN3QNg0x37+
HqAPE/NA46zwjhBnx5P8cMJkFZ0hMh5gsfDjM/5TYOmTU6JyC8Ad8Q/q2YlcrfxKccQdgJ3yZSd+
HZgTDjyBkGtTuaUjkKkZo51ntxw74cLxB61RwSlZImSEA6EL+KvC0/kGBpYvvjatstn8PvqYho0M
lgdolHYoD42VXJkwKzFQHT60kKXpUazWKJOmf6As0InYNnPud7bKcSqEqYEo4X0AFoUOQ4QIxhMp
1dER9AYMJvLMlvcBrPjP7MIlDjtogYE1l3X7qSLB1WWUI/A8fC/GObQtD/hOmco3wNGob0agNKqQ
/HMsRpxMEZF/+ZLtmdTOmwQb8+Qe5BBErA2bWP7uxKTQFiYJiAgbvXvCYN33eoii9oWQ8QI1BrYu
n0H6NVX7vqRBby7M+YXUs3Xae4uRuCkfEgzsm2BAZ7uoMMP1S8Pt8wT600ujti4InXAwJm3uease
2+J7TKp9isM1lPBDnRRHYhaWNu6MbXvsmrfsPNJfG3LA8lsIAeo5HUwT++r0ZVq7CWUNxvZ6tcp9
rLg0XNwDghB5DgBccZO7s+dY53jcrBQLH2VIUMHmm3qkNyI5B/pLRBxo86aV/Q4zGPy7MUycq2nO
R9oD5bvyPyZA/Fa24FJv2MHUuRCqyclamSxM6svY3EVkcSF6xh+8S829Ef8bwBGs/mhq0ZFB/aIB
be+DX1Mq3UGnHauR5unqXqQFueVHn+CVGnEpUpyeZTSl8HNwJUeZrJ5S9S7V6qEwGm7PNRcYiRSV
i82iC8rjptS9jjgR29a/zXNmbRWkfznJj6XiIvuoAux7ytXUkGGEUUaLTwKOzhn61WyXMo9lRE/2
pl/86zN4rp7UYs1P63NSzKcUx65sAjup8jKpMGPRLrgxmqgEVOw1c+Ve4dDS2lwyed7RtRnJ28Pp
ktGFtoWKVu6Z5cvZYhqfcfBQO/I7lXN96sZmTYMWqBdQA6nDtSY66kq8kg/CroCDsGM+I9jZjLa6
rj5Q1gW+7qUxk/EJXftMtDODdRUekooorxyx9Qp/x0w1Pbu9l0nkGpaMQDvYBMX7EBQLjA5UfRfV
5p6G62DCBwp3Nu+l6kRuDdQrJS97SnZW0e/Y9lQy9NwuxsgZc58+wSMP62yDs5wNzka2M7JZhZ+T
eWGDZYyBrGmhBH/zqaSAjKiML5gI0KZbFH4m+zAwupxeY/KXqSHZBClyqRB7pj5puh/YoSKO+3mh
kNXI1JV0jtK8pBSi/PEoafi/gSPWp26dqz5kb7rzKJlXpPMhfZzLzLBkMmtfZXQTFCzoi5m7DKS8
8T2oXWz+01x3jelVoX5LUcxuEv+Dykxw2k4w+JLpH7UEPm8LmQkNHxjd53MVNczRdz44fWd4PqVS
CcWVAsChusXD5lcwGf4/hhBcQC8o4pk0OWq/tGm8FNTeU/Bn4FsK9FVdEyr6po4e5ASCb1BvVhC7
OVUK8xjZtZs1ApyZ7bxEYYP5O+oiGwGGhChNpwNGFD6PUSw+3LQDwIVjm6pLUi+3KbEh1EMKVyfX
2enekjrlsDOG7KkO14ANZ00Sz2wIA3AIQUuOPmLlPU36ozFXEpRUScNGmiZ3zuNM/OLVxswJs8SZ
3vMaxcsiqKX+tTgbJ85TeiIQSIk6s00uWGUo5ZfW89IwDuAXaNS6RvTThzuarF2CywOlps35XGJG
Ms60Bky6B7RZd/Wbj6ETPvblF9MFtBB4q34TLbwCqea8fWSgbYz9AGwX7MKlw/ZRbOfjCp3TyGdM
Kc2AA1lsr0YRhSrHiJvc2eJ7wM7SQkI9Yn5sL8LwT+PuQQ9oYJw5gXLG2Vep9WsKEG24zMhzIl5Y
nwa3UBuTxzIpseYb+CflYaAXHfcRBFPmDUGFzXEC60/v8OMa1/QKSCzny5kbBWT7JdzvmL5RpxJG
Na8TDFM17Qruzgpzajyq0kPh1K6DAG5UbUbxI8Z3SCCtzxSFJ7IzsfQTyDu0gWFFGhfl+0SvGwY7
wQgk/OOGqKgip2ZTH6sB7jrIK8FuCqJSeGKc1Yuk6zACPvdsRfkwG2/nCfm+SX0gjJqRIPZhLEdF
h4bhGUm1M8wYygkdA1Q16Gk5RrJKD4qm4AwSLfXpZ8ADGpHeOsczc555qAV/hYq2VTWcKtNtZozb
GpAcR6yS0xKClQL0gLJR4/c4ODEH6IBm9JVyZpAxHmqPYEubTFW2PP50VTN2DrFzlnAKmaTuziwG
QjIDtMCmtoa1j11myrp0pkdFhpeaX4fZwPK3nB6AkFTq0kwOHTEqwitSLRxwpKWe656kskHOBiea
F4Z4p3BU1WD6KIvJazGwQnUOU4Qla8oibd8C42uqn5MlEdQC92baiWPyD7rnf/+T2hgpfNuZBMy9
xY5bQtOAs6TUMwzUeWHz15hbDRYaRQYque1Qmzth6HjnOG7aFPR1m0gu7j4tnL1Tot9I4rCsq2Xl
RAxf5K0A75pdl8ZH5VAERkwXQP1Lu8ZKkoYgxUsvrj5pKMJcxXkpo5GvLiY4kT0DwCJY41RXTe0u
6/OdROwjuiRX+Oq2IV9x1DQS36WD2uMN72eAAjzcsFwXNHIj5N7aBi8aVqkRr/oBYM45aPaquLfQ
cRlUpddBQvaSbkvc+XmlZTBqZYGT+X2YwreSk+MuJ5xh425u6qTFDOiUyZ5KzUR1LvPyMx10qH6d
4Vg/+2D7P5bOa8dxJImiX0SA3ryKkmjkVVKZfiHK0nvPr9/DwQLbO4OeMhJFZkZG3Hsug7oFhDDx
P5osITD+SvyeNrekkq0so4v2g6g+dwwOCVmp89vIc4NyiHqnzh5SuF5ChekaMzgCZqlhXGppv5z+
SsxkUC1aEzo5EU/cFHFDDuN7rjuxiP8FpmtBj9JNLyrBGyHBLKwHUXVnBmAnpmkv2CYpElWUM9AW
pOSZ6cFTlWzKomlRfSV8SW7p9CfhCA5Wqv1iA6pwERJa4QsvJuM14Sa1yntXfPE9Bi1ZFpaptEMi
ePjSddKYsyjwYa4xSY+FsneBtNcjuGQtInx64JeuF6cCR89aISa2Js2ngmr4i0DWmMQrTrvDtTsp
0Z8U/YVptalpgnbPJrtmZUNdDHt1fvCZ2gblrzm9/rV8VB2lngytUca3nQadi54+nl/RHCU+AVRA
XtmdXa2E2qXJRyF4zbmQPaPQrtqXDDTrXdBFHI1w8D7m9Q5P6Gm+8PFa043CW0PfS0kc087jGxBc
Ab8meElfSR4NQqGa2zhUn3xlzMCme87zjxb/ynpxiZf4WmJ86xGMC6zUEjyROrUn0oqq7GzQ1pYb
egscWQfoacWm4bgWU8sC4U2yb65eNN/aUceOjX+NVUkpLDdgSSFucCZMp49U8sNBlMy3Hh1PBDLU
5NME5cYPp/7moZNZVyhlR/F7VGHL0gcLEQy36+svhotZpEcXM30p3SPyFUbGMAyTEngvZYYXpviS
KLcZHxF8OHDHKTNiOrzzCRqDtywfTh0ItpECS4kI8loQoVJSlJgt0B7QchB14R0W4oZizSRCRtG2
is5SUl5EaADl6kqJnc7cdml+4LOblo7cE3SlCSYOTDwi5H5G4HlP8c6jpewSzCrk+eyLBacfDaA3
xEIGjMoBnP/wL4P4rRcnuA6gt+CS09jrt72wNS0DYlbnhTLe4JKgk1yHKDM78hv8aEXvD6Rn0Ro7
QOag5HuLbkpEGAN/il/zLcLcjp7KROUqNSeAyIe5ceR2Oo/Wwsj+df08aO8H6vDGcyWlu3UCEUqr
06inn5N61lh6HJpFkj74+Mxx2KWaV5jXHDs0nRoitDpLO6Uoe6oB3gL9OHljSKkbRkQni/ptIid2
OPVadzbL8KKny0XMw0v1rMIXHVVKxx5SYbvhLKeBH07X3Re9eXnQGNxEf8BEdOTfK2cVxXbUQXdl
9pZB+Jmo6WgJm//AonavSfTIahBd4J+wu85W7acY3PviZuaPkjPmX/gdi6QJwCGjIESnCHZJqUl4
BOZGQMRO+hXknLHUzDkE/F38q4GJjthN2SaQiNE64M3HnD3Z13OluIg4cmMTF9vYutj9YXK8ADot
x8W1mpa7ot4DbAvat05Kzw3aZlZFXAOLwg2hePL8RwZklBPAsNga42QBz7GiDAih3Egcd6D1QSMN
BB7LLs9SBLiMeqEf98OzkQYAZ0TqFO3NUtI7645CLYTIQ/sdeS+Tslf0lwamBKfWMHYKSoQcqsSS
bgnMSkpYPaZ26uLfxq7n+MH2uuoGExi8HDdL+UwfJOgIRQ+xbuJEPSAYPtY9EYso3vtuBtGHbQg0
EHVJtjgVYKC8wRXBPDZoPZbNjn8t8+FuMP2mJ/i2PAs/31JDL3x0yzMBCV0TiMLIPeo/y/EgA2IH
zXjXbuL3PClbLvcm19NjO70p8FxEUUedtEEHkc7ksXOwQQoKLTJCM8B+yqi78szM7lOGNdGM0HF+
QvebDFjUlwqrH9NJPj2Bnjz/BCv/NoACym9T3N26uLrN0c60asQC06GUrtISXcEvXlSlP5dXXVXv
qvETt9UGuGU8xU+9GQiqJZlske9L091Cu31Q/hIEpE6yhxnYa3ihunxVIkA4oD9EUjobWG9G+iMe
s6jwk7b1ZOELwg56F8mBvj1O+OjIgh+lQ1lIx5nQGmn6KNP6LPO0TAXDSCeX1jHwkl7nSHZmBpjR
bj3KV/6g9+/CNZmGzUTkEc8ogzbY8cwWbLGz/N4a/RbzSEWdTXZtBZaK2wBE/qb4x5GxTG9mt1HT
i2RcJbwUQvLDedS0plMkwljsqoMVR36APQv9R+CC4bZeNexVIIjmiIm95GmJ4HcxJiHkqvLJinIM
C9hmCLVLpeA2IWzC+TOnbsdqbWKerxamYV8GVWfKflGbfvmQo5C9FVkL4vEEbAyEjj1pC0OVO6n4
VpbzThDORQgfQU0YMxAsSEwjeQv2kpD6br2b6b3/0Y2fJYauHp3bn3B8B7FQNtFlan+W6CYCXemC
eR8W+3BkHbQr03K7T/1dNA2nVl9n4gsy6hATQ0ZBdjQBoTrE37m8DWt6o4DeFoKVIuVOBboqXAzY
X4yuIAJMtPRHRvG7uoH+RibR4IkD2R4VPItS3Mdhus/XxjMTR2JGtTWNC+N2vwfleBWm6i4Jy0uR
qugjZTesxWcs5a9EdLwGwvBqoabdZNHJFOuTZMcquJXsmveNnyk8apn2DLv20Qdk07No1edQ/zMG
FLvZ0ex2i84Abb60NdKxqAWKAUo620lR7Jb9i99SckSDrVXlTtIw3Lf6zmqe1OtdIO4EydqlcIa7
udsDfrcAV8wUHxjhNy3FHwe2mjMR+33X/wv16RgPhCfg3gh1lQp4A4jWozdo6Iy4GK3H+aOoROZ7
36W4HQJ6+ijt8lujn6ugP+SU7w3kPKhElEiZb+d7LVjNTNS2u3L5USkazPk1Dnn48gcJGorE2H6j
rIu4fksJ/dkP5K7Ot/KDg496FGfMQv+Z3cDPNRu0sW150uH7ijJGpx0NnLAkDkhgLRSo0022R1As
qeJ29IwijbtvcLIGmAU1sk57L6hStLQ/I1pVANr1YrJLH4BobuKeaFK/HMr9SAZdAt7RaIjcYXSS
JQR8yJmThG8j5biZfEzzk8gGN4SE17S5k+vTHg5r+ZcnM7LHzcbojkBQ3QrLMfTQdNnzXHRImiJD
cHLLwNUIqLQ/Jj0CrZLWVL6pPY2m962tSgLPSj+EYJI8EaSdxY6eXo/JaqtfSsNtOoWP3o0zwdP0
4RSr6imP791yKZXOTs5MYvAQFS9SL9/TmmwvhkUDCW8pjERQBSNpRR2GqCw5KmV37DkIj2RFT4Kv
KITiweAdCMUsAAu3YNYy6TpPCVERY0E4+kC3RztUlEQsXIzSGYlZ2FXSYacGZL/ApdYVAjByDTS7
Dg2P6Qsp53BWOQ6GlNBDs1FIFCho7OybAjZAOjli37hBDwkK01VP6zLMLtVYHuiVHdK9RlHfcpvS
fNOIvMX+1ASCP78wId2yz0KFSL+t+s5nnI3ozqHlizsImFjFq6o6iJroi4jbWY/qU19kRy1CfH5v
OG7PLyOhPFWV754gxNpBuUV9d6UzKA+bzmAsIYU4dW+8du4nBuS5uLdUEQxC7ejkWHCzVhp5bIiw
gbMJqUNLfxUE0j7cAL1J4CMXHMDxJd0RiAks2hpVE9GGi08Jpb9EzNWVLdm4rrKb5WsRcb5GsEKe
uRwz2HatuT2U2uTzl4p6A1q3JzRrT+2pFiOTS1qj2gYdRC8h9QY4ehhBOoocg1UMbACF4/dheQKJ
0PXfZeEnSY2vfWZyb4Pmw3vKx6HsdEveZG6looeRdhacjVh6kYpt2z4iV1F8rVoNnZEzWUQiUD5q
gLGy7nUxt5ORODmM5YY1SrI2mWjn8PIgdwrRu9JGHPb26jxhNNsOd4AOGE8TsdpHpL9ZsuMrw9Ec
NlFsEPQSuBbdDhgNcehavwvwlkH+1zcfE9lYMITl7nY2ofLbtUbmM5I4jBMLx4ovFSo1PReQ7VJ7
yoPoOJ174YsflFPKsncA6DKmjSJdpPFLlmroIVDWDn5HJ9IKRJicd8RyKuJB6ZygtZ8+BTpJFpCB
tfGi+G0in5VuupH4dtHU7Dy/qAQx0yjYsBrVeI9H826GRKIf8awXATrWzmElegrxe8/ZUPX5f9KH
+B/dZd0QLrpqN0GxZZNKuE+68NG2WxhvTphsqru+j/LxpL1K/TpiBxFfe732OjU/g6a+aMNXg9qk
92elOKzXWAW3Nmgfck1Q6Z9peUQH84OkUtqTZRRUH6aa0Iudj+oQEG45bFQR57Dqz+1Na34Ue8lG
n8mtRex7zTVWqbWHLzjldhsxaN6M1Ucw9L46v8jCZ2IWromxe+x2Vviu+cponPtq5pJF52lZTuJA
q/O0iJy5M38KXlpGBrLgf4jlwulMVs5pbUFyJIwoo6TEDaclwTEP8rMMDj025yuaWLDgEz4JVP3l
2dSJDST+bW7AE7U1ikU69vq7NffoJlp6r4uvzyK2Hmkn69+pmcPoNI4yNrWyo+2+mdKO3pIjGdlB
qdpDzLFQDeb/juhOz1ebymsk0Hhh3RX1e50+c9KZ9ULYJcpHl/nSsJw4Fdy0VNqLQvbTlArrYNxs
0HFq4LJCCekSqvHKxBw/+VH2ktTBMY2IMJ3rE40BlmEwOrAB9mSByPmzGwS/CYG/ErK173ZTS7fS
NwruRuUghe3pu4zaiyab12bxLNEf9YXxcOGZhG8ZgPf00JUN1R4TjgDp4skxGUrlOTugBvAkncyB
H+Heh+EDmPqukUb4IrSN8Nz0hv+bdMshL1W/VTDZDLFn9ZxgQXSJ1o9S+KEU+1FP2gLSsEga/Dxj
ZsuDoG7MkmgaSDckREoJ+VnKwGnfTgpCZtkSGvtuGs111FhvPqx2radM41WtOXS0UIWVPVu0ZMZY
USfHNFjJifzq6AQxqRch7mECJAA7gBOaeDr8MIQ6hz4JaBLzGcmvqPxUyJ2YCaQjz3+N3x5Add8/
6L8h3L/WgZvCHIodq549Vt0dfzeTlFZyKBCoWrD9c/XihBOsVPlVqvmifIwnmRXsjLOvVH6b9k70
9EFVvyXrLTGy7WAHZe52FSk0I0s+Bw7aDJJckKLFT5GRNUksIwQKCCS3THV3rKWGTb08lmF2XKKT
xqIP/lcz34riLLNttrDVgWHsU0sn+I2Qx3pyrBYqNT7PUP1pG7zo38YMIaz9Uspr0dUupIc5ZjWN
q8NsdfBswh3ddwibzA9jQhgb6g7M2q1C82TbJG+9mLhj3wNPJNEAabVE5ibp2F7CGTBS16ynX4pL
vKARJ0rCl7VE8wvOI5tR7U5Mni8yGp/RKUbLZpOkwHdrEggSes26Hu1aNACzInsqvUOMPHnAoH1x
B6H02nf0PRIq+Iom+yYCWdMg/NZ03dWiCn2L7GViCHy/8duSMsGobE1EndR+mZ21Txs+tlsizm6v
ye7EAJv5PyKzcxTR/zBwJg8S2amz2+ibalO03zSL66zCYRO/6Yr1jPii+puYGzfR39Oy3dIrdJtW
gjVEPYYVW9CG90qDlUgqwkYaAWvGbeB04UmazENYtZeO7VE9Culf5wPYYBZ7JPdGCSNPysFExohM
V3eb4tMJP8yhdsRRdIIzpr/kAGssEwYE/U89QkrTCPC/5qtq5TeCCG7A9cfOV5fpZMqdjWc0HFnT
OHZr+4kUiXCU6SljpZDRl4UoQlmkAty+6AtPIh7YCGZEYUIUJVgDD6zMgrheMAXAS4cHNmjfEe/9
0+EsqT1KoWOH0o2RKlY4grf3EeGrSqKSgzPj4iExpwTTstReJvSexp9wGL1BVc6bBHCqprILch+N
XQc7NT0qYPYL2Gl5jDqWb66LEv95e2or7bgOV4tTwoIsEZU6X2MrBhVx0y+yrPtFCOWHMnJMmmss
yFcgGgGfQSxVuzJMbk1kXeWEB7YrrlMEUhuhUPfSYSAPRwy/wx0E92b4VEXabHPnlTKYX5ZZq6RW
mLmZ7WVCgUrQRVeiV66GDWhTnvOrDtm7aO+lvgstVyImfqik64CEJwvY5wZcou1wtCRXhfcpcdIN
mHhLuBHyHvqIaLcUrOWfNsj38qFl2nUKKntKOpT39XTLmulaCfnF3GtZdZI3RUOgs1PiIu1V3HJY
0wdysNWpd0pGvOHkM1AicTM7GnA7x+7RahNqINOpDDJESM/NJnypauEvQoAGYz5Y5F2nFfo45DU0
0OL0Y+jELfY/r1Qlrxc+hsr4aAYUPB28leJLS9EA1/rVyiUUSl6vAyUavXZCbcs0N6Ij3OyyKkNm
BQmFODzauXuLWCI1V/cRQ5cmr7nsRJESM6I9o8HY9SVNFpT31XDpTgJTn1mT9ikdYQMtw4IEJ2GD
PwHtgqVis1asnWCmODggWk176Ur5wfew14dmzKauntMBlwl4bjkSthnmnLoDN84o2YxYIFYrY07e
g3ISkClHxAfqyXInIo1tE7yXnt0aEyo4AOKe35blMwJSsXEMfgv0hqeAUQwVBRaAKMr9YEh9UfzK
kSOmPbGDuHpX6y3S0i4Bd/OnVd2D6ImH1aWPdNReDGM3kG2jVnjsT0HDSmzGFO37ZSAVxc+c3Fg2
Qc+dcEqVbOP2LXoSjRUgPY/0RnE0uZkRo6YFDI7oK9BbNNYs9Mg8Za31Qr5HbKkmRo5zevUeKvXb
MNAiEk91vYt2Q25sLEJA2pkJrQyoN6z3KG2sRiefCWVNVdurIA4Skguna1xvEVwwqGb1zkDds25t
AK6KFKuUsVH0iYSlg1T/02r10KfhoQFcYvb8vg3ytgB1ImtpzsAdkWLIELV+yyLhFaL8a6QXz1ix
XugqH6fyST12XUzr3OybGN8/mb0pqjY+rJ1VkA45AApqKIntnm6IZcVO2LJh0w3h4u6zFtprae46
sfqHZlKeQUpyE0TFcWBPqXe1SgMRv7A5zsxjgS316B7C1Em67dSfgoz3QobxJhdHR0QXUroT/RPW
591Av0s/CsJW5K2qBsnK2064U4ifLLM/Lbr0Ub+18YC/RdCO2YIGSZsOHXWNdNVGX4fekPaGa6bM
U2vZMUj7RSGkGaErioTId/iCxXMParwHpz/mwy5iwKbRx4BvH49MBkN3IgtVaTyjBFwos9CXVK5d
9GOVmUNYLKqA7miBlG6BAvX6Ra+684BByjTVLcO4A2G7hzIokd3jmKyIy+E8sx0JfTXahBHAtfXT
8btXqn0b468WcBP8zsbNyLE8YBw3VROszG9ZWgdCMHJU8gy55cwdw8SlyWWncC1UTTzq6qknKI7Z
JJD1PFv5OZyeVZOwrms2y0dDMg4a7CAtvlL5YxoCmJEogINBrC7ZZSppKwe/zSQ6lYklqlQPMBV8
seTq6cpjLiKWRg629P1ILMe6t8u/QmR+Wq/dU7W+D5F4m0kkCa1w1+OlJd/9R0sgj64JeJlrkJSb
ZDTSp+ib+uOypGz9hCkh/4CMn+dc0DFioo/qZPVYZ+g9pbX3Fy8d8kTTfFSG9GrE7Q3xZk4CThyp
rwVxBvPbNKf6pplxUKUYOaxR/DMm8wudohD6yCti9DAtghAjG/xipFc2Poaw8g0AQJllejWPEkOc
VLLrRiOeXBYISQOvJHERhcJeculObi1zkF71ehlxZ+EBSMTZHZThoQb01dPdQ0OPLAEBJJlXxswa
oU08aThT38P9ygEQCXVQF84LioLmjeK/m44joS2pQmAOaRDCcOubABb57Al8O1oJTqXahtDSQueH
/yUqps1UNV+VaHpluiQrrjsgbRQMjC78qQO4kUQwDAui3RF8RwCzCqlqZc3y1hRyj2xvB83YVsze
F/KbQuujGJEkV/VLk5g3JSiuYcTSuugpiQ/LianMcel1Xyk+ozp11eF1qdr/IAVA1LmSOrWhIjmL
+SciezVgWOpkYlSzQR0q7hNDe9aQBjs4SoF6ajpzA6hgNwV3czfP9zzFbaZek6okWhMLPKPQd/u1
iHovlhD+ibaUfiWQ501rG5LiTvylq9+bst+tyix5ffC2GARA2XTcsXLOVToPQ+a1B9y9Y9VsWiAL
cvhxG/jOZHmO5VY1Ng0yrZoOh/wp1m+Ldq0605lrgXnHk4X0UMaWD8U2vCwExau6T+aklfdezaXL
V+CkbsGVD9Yfm4f104LHRHapwO08s3sULWYvKXLE+V5DNawBsCTI4Or0JJLO1WU9ckoOH/R+8BCC
DxuBUIrgJ7X8OAFXIY5AyT7y5EWKrj1xSKNKW6LxJ6s4zta1LxnTcJ5HepnF7gIN0mQBaXZBg20b
ZQnAmRK2mGBeVjNAKzpg2FmnSTWoUO7KP6I0E70x2qm6nIkdqwz0OauTE8Yz+G6L5WUiaSH34smC
tfs1KBiuZMali7Qti98A2/x7xC5N5Ro5+iDthf2tMXZUnear2V3H4KAsDD1mxAYsfiYM+Uw5E7y7
HWFwKHCAWOUkEQHSazLcyv5XzopjMN3rqNn19LuJZujn3Y8JLkNENPx+O8ylLwNDMW3hh+amO4qW
E7AhmHhq0hI4RLxRfhbWs/eF56Y3HiVE3OBviJTNerPwjw6MDbqp+i1cwX7rRyaYoAIIyxLovErl
XgWCK3FI1H1rMvZ0CeqDNDwgc0GSv5XayeIeGwYcQJnyknaQkpx+YhZCDD3ITZYI/sJIdk0wvwjl
M8fJwCIgxYQy1G9zUG0L9W1Kzile7O0U4anQwfZkzQ7rJsiCanzo/EJmMJPguiGh3qwx2xT9Jtmd
1Fna6NCGdVzuLjxLM8k+eGoLW0oAE4+/CSfvAf0ELn9u2/alpOZAZJ2l1058x38e71tU09gYEPqt
ErTZBUqgxD8ofYvwJd0biLzENyv9NqWvAnEDJzFcs6uEO3NW91GCYwm5qC6EO54oToYZ2HOXHgXQ
Wvp5gisNoTOy48/5sk+kYY8DdD8swg5pgbQLcQ3TfyfaShnRFAPHXoi2y+CuAN22VfLI9MSOMUng
dFzICmJUnFAwoUVXeDjVhFvUo8eDS8j6kMCoSSFHRLZDzdNIDlnrqJVMwiXt2b20hJcPdNnIBzej
EERsfpJGUuFDN51+kBH8BQmU2Td3ILpdo47qL/Q9iVSDvbVKWzGjCNuXqDo2KMMVyCKYj3jlCQqF
huRYGSt32e6i0cXSNVTw21WWx7fV9BC/BFpNhC/qePZJygjNyX6x1SxCtBes1yD6UCpYqauy59to
/nXpK76DFln/mkC3CyhL/zPv488Seesoi9HeGBaFECBFeBYYey4SAskeY4qh9y+j/g89b1JMHlHD
KmDTor+06XxrwvaWkh1jWRxIfofyaCIk6pZ3LYennjBPB2gqbmpQN//6/BQlwmMJy2fIsd1ESveL
TL/pu32M707Fm2uNDwOq/yD8GeS3FL99VGOPT72V+pG+iHPgCpS+aXfgHS8MG/u1OVhB5EVoGhfv
2Occ7HuQzBnPTuG1RCVempZTVw1KJbeR3hsI6QzyMx19RgPtDeKljIuKfBOZ5xdKxKGH3zTKm+65
xPEGWh9IW5aB/LSKcZB9oyYi5sNfJ5jqcF3SXbZ2I0pbqY6x+kSCxqa/MVZf435cDcdsmAvCC5UT
mfSeGNegte2pav26sfyAhA2VJCKOBWRd6gvhw8k2R2pGNgbfVNEWYNjUrHmqObdZ7BN+og04u0yn
RJgmx5qrFV9xcDO/VLdKfpmzI2MlgnWJcGK+Q+vCicCujgky5CRnENJbYocBAvtPR5FHQjIXw+rO
erVdYl96Tnm8X4dGGuQS5ggxknQkPctrPOcobIgyh8z6rSLuwkNN/7N7Iddro0QvGmSVymsrDntD
8xkzgGyQshc+v5cBwow3ODqq/Us+6gdDS0/oszoe9JZ6pbQrX0xFn6O+Np0EmHIJuTUzOozxUv4/
fzuVvgM0ReGxwqud/A4kk4noDyJvKTAYn6w83Wkkf6TjmSHxZn2tI4M63oN5KIpga7QocvDiBRw7
s5DGPs43eDXSLq6lzciEZ2ZPK0gqbchDA4YZ/UO1ETYWw+OT9TtAx4LsjnTdLpmB8aXI9kLxN5rt
HAQBZkBdkD4Xxjt9M+8YgeBP5M4IE3tcE0UMUhmIxwGMNUKIho73kQ4zZ2q6+iNxCgVVA4Nkan2n
NllACRKRPEl7dFNmG80vdEciGUgeUyeyXZ8Dc+a8guO3Jc3dyN+yfrpmi4Fn4O0pozNVNmU/2KMX
p5//CcLNH3lbgbnCgQdeB+H1vmU9Hy2XVlMvTCdj4nT8E+h/jEQIwZba1wxuQIx5Dds3pewmSD5z
DS8R5D8E5tWAlPERxe+6MuEoyAEFqE6qHQX+Va4TNjkcwgNnpocC7gOaVtFY3LhvtZhThKIlZYxP
dBcS35u5dhw3YfopxcNOV8g2fGjVwc6JfRCDzby8CFriCKDQhLF5bw1u8yZz6Zogf8JxozGYDxIi
uIgayhD+cr24A+WBpEf9VxAXZKqSXabWbqhlZIUf8lE8EudIm0tFlU1UXrxdihe7HCa3OQ+l0/C4
qWHrxmjphfq3IfeMAMDqoKO1HS3l0IIwNLks9NeNhcFuiZTcK/vYnzrSc5oPebG4gXDoJZ9xjKhj
tJOBDA2/Z5ynW+AkIyT/EHtxeUjALAyGzWLMb7oO+VuuM63/6OsPLRvtmOGHGk0/kmV5DKaU+iqp
jw58sg62I9xbvtFLDtrpgsiL9Ml7CKKtKjNlImk6BkW7wjemzylit+5apg0SmVCEwYRfJAZt9L1u
IlSjN9McCT5Zf1/egRd66kx3pMByzVbwVDJlnOosS0TJA9houN6LeEjiU0TTqdqsf0/Gxw4gSBg5
Wm88kTyGg11hi9D44lJAMFqx4YN8E7WHwNgmTohOem94hUpYnWgsdBiBjO5plw/DohG6LBtbhYAt
QUWCca0LJ9gUtzQ75lc+8w4up8Bmrv9Iym2dO08D2r8SvpNM0cp/hLLLT6gwfYDnjXK+43PeUhXo
lu6nEx4DeGwDIW7Ud9kJPoBRHvKQptw6LLhpoH3pN2z0eNwiuGZS242mH//obIOIQTreCe2kkmVV
tVWMnSA1p+lzSL1Y+6O1tWRvObGMtEvtOmBW4YyyRjxJctMxO3XtN782whyt+Oa7xrjcUkAbmbAY
zb2FNmpJvS71ZF52Kl0zvdgO/RfLaVoO+44DMlNps3iYHW+ey5Lr+saoVlomsRzx1jLe1dCRhNaO
ZARfmC2txp2Uj4obFV/t8CRRHA4gxgM+XcVGy4hDGBOr8Jk3WAAXZuwlatjZbmoQTXc0DcvF6uDO
6SBZ35aG1jUI8teINmeDdMlinKBVVFbzS/EpyxUmJJ1TBmoaUAF996+Ow522ygWsxU8RpwugEXqa
RyXzxCXWuS/1V1W46339wqiUSLLAKwUZfyYTyoKJ0dm6k+EjQptQYUa3zIGSs6KxSHCUBVHgtdK+
Uyh4YQtvQNqhFbvrHsy4a1IaXmU8+FmjibGMhAkBXP2SVvtKwyIH0EXV3bH1o68okBkFvJSW6rQs
pnRFC9bDaZz3sypwOYigGmjJEBXaE1ujEALsIyIRIINAeVSILqh7X8vbTSXKW1HT/VanrzwLRJ4Q
g9zmXpnD3hL95B6M81Ejy1ZwIDx2PPOfAaLbeOOP8WdudbvEUjxcFAC7M0/wkfFKMLe7ybfIGS4D
cNoDu1I4bhfEDXMG/m46II5x0I9h6vEGDmyNS7i7Gz8Y62ipo0RoKI3e0TsgkovsSOmbWBGbbClO
FAB5ANwFcnKq3XGcbWnImDYgkyJJtIjWrIPBGcfCUWxJION3lE5KEOzF6GuJkwPD4gbKcnCI0LmZ
7hhzOSnuJ0685TbfltB6JvJ/QnFxGtTqtI1XCoqnkJBloqrNgfWuRr1Lj5+hwKMgHqIgZBobnoUr
9WUN+csES2BZ9NKRMmZU+ZzMLe2aR/21fXNjaBGdHHsa7fOCSJ+iuOdRg3JrsGO0FNookldSOTgs
q9qRIo2cQbCeATIHil4DtbcKJ/m72pbjMaIEzcV5q57me2WiILaTmtSQhvMvAzyJrG+dzIgsGvaG
AmWpNTb1EuybxkvLmRE2jZ95dg3rM1u3zLPoW5VwC8/6TWNaEsaW08mEZTHlqCRoYd7J4Ew/vIvM
+hOe/4hUqhgx9JFsZH2ThwJP8+8k4NjM0ayCzgCcI3MN2m9OF5aDDmRlgg5wAEyWppQ22IgXtT6b
cmoP4j8cFvqIfE75aOk/yhEQIFtubtOMtqjEUSaeh/onYhKCHnPU71HzCia95TsSRiDk62JKo601
ozmSxa3VkVQelLcsk26ohNNSvKvwIVpP6etLvZQ4YVxZuwv5rtS/kwC83q2Uc0py00btblt1sCVW
RNapwCiQdFfodS8KNfqIaHt7N4czUwM7YqHhyZps6x8ZGAgqzWNO3lTl6O3kVDISqEHnhAcSk8Um
5rBsgG6vSMTF71//MKOvhVOsNbuk/9I7RJQbg8jgRLTQH+1XImf9fyKnGuBVM7Y06RnwQ8Q953Hs
VWPiqSXda8R2GS1TxuWfAhwjzIO0iZf9tGt0mSwSJvEmYTON6nxznS3E3w+gvLseKH1MQCx/WYU9
sqwE47WKYQ3FyP4blvXW0qjPxeiUzNE5C4UzwdmR8iii+cm89JIrr6gAXouku6GwapLqtePXzXHw
EJyPaoyuSgW9DyZ9h85KgkkfE18nIgbcjkf24kLKd+xzjj9C4+ZZQPoo1hUnds1JSupL8rQQc/kV
FfEocSjTAYlPe0sL0Syi7K4Tl0K4vgwn8JsRrZ8ltyfKcr1mhSP8Ef16yymlyg17qtM9zTk0BqOw
79X7ZBFeMOaXZfHyo6hI52HOL5GOxZABs6a2u1qm7DNuYXUJSqQl7BXRXTSUS93/j6/z2rFbPbfs
qxi+NtHModHnXKzFzJUrSjdEbUnFnDOfvsdynxsbDQMu7L1lSaVSkX+Y35xjDte9FagT3S4zWyhs
6ObKwM6dttIpMOG09aWbzbPeTAQTsnPSXene5vOqbHb5I9c4J6XiSy3/kGJnUklTDyehMS7aBmYg
peO1xn+Y7Lee59CK2ZiGyNzF90L4almB6JheBYdMlDMxc1cpC4JE9iuLrSieCXIrQZFalzEvbzxG
ErNmeeuiZFeiGfdDTqTMnkcknGUMxM3NrOKUtM1J5yPZweorkOaXa8Y8cG2oMBvseNP8OjHA1JAb
2B26yiFg2GYfDCJvNHsFza84QHhBcebikdP0Kqz1hKovMyjTLaisGmSU5XNuJHhtHnTtd9de+bzX
coWwUd5pQLt1dIJRoXkwShaT2ZGcUhA8gciLLtsS5qa5k9yZXBF3ADHGhe+Oi0QBGlWd/J1qYqTi
Wpuas9oGuv41b1MgDUOYb01UStnpyK1w2sWznlrEViAVrvBR4fG063vGeMnIqOreiVeR/ijAnXGV
lejEafUjGgXTYeb1KOz9m6rE16KSb8byoxirS9Gvl0LJLkRtQF3ApanQ0iEUPBFZAxQMKzZxqGIM
ocQg/wVCamAhSRfuKNydD75gNq8EnF6/E64sTmEuZzroz23hVM/mNypmkheDkplYh1xLwYwoZudu
MAJGtm2Mj4ize7XvITHXPA3WZvDzUfSasXfXK88EmDDNomBBuQgrQFd6zCZQ0Sg+ovw2oraXC2oU
p+5Wo/8OWO7kW+QkDzbiuE5v2FJSyTg7TGhblfedSHNChI3Wc4XW835hPyT/BYOV6oyJ4NtIo6Z6
yqlI1fHQNBO2+dHpP1dGKIy+HL1uXeu576xEdYFJq+uz8gsQ6+85Plf0J80pONX6TxrvJKAse1no
7s7e6PeCYejllNJaxlemhalikbCzGwdzvG7iUD0kMm0Fo8rv6FRZwP6VdxQJVxjOaBWKl96VOSA8
eOOO1hQgeikozHav0d5yWGH2ZDdDgNxGlXMuSHZWExkv3ImXjwn4zomKROGIu63ZkBctopY+T7yN
rcFmW/0AA7BUuN95XCbisW36qm9A58mH7ZOzduT7t9Ld42fT49HUrwpYe4SOLibQF9tD7j4lRQof
15ScajDOzW0ui/sy6XchGR9wVftMvcmi8RgG5WGL8fSgOtJq9XcUnDdlWl/b2XpgJUIbboiwGWid
/TFNx8PvWGP/I8lGUFYBBi6kt4Iz9IzBLwSEOq6vdGBd5OnCBv/cI9+UZXjjDSsQurIqfbNu0sSi
WdKgkvW+QK2Tomge++mKpjskrZM2bonkPpN4gmU9/6hpDOb5k2XmIgvMWAMA109xBkrxWaTHEodM
17mpQnIc9Vs2nEZiEZYHCuqRoamWJTLuWm0G0ROnn/aLJ4MJOcmOfKU2GTBMr/zJ5HtjHsVZPi7J
eeTLsSzKPGfHpF8uOZfZGhmmHsUaFP5zId87bOecVor2ty4mHBCimq1CActmrgHU7fgqATZ84t0T
ESfdSUi+kCnrU9qpjzR/q7iWUGVScX/Hlt0e458J1DiQT8VLw8jJ3H0hE/yRnYOzU0KFz+jlQa3r
UQlwflWOqc6Vh+NF89w/io+JWUdKwqI8MNE+DJrLZ6yaX93T3JIeTRGvER3dJuYdA+NTau1+xYGl
hte4CcC72j3gQpxs5UPBFCvRnNbSPir/6XHmmWSpJXvfGv6NKxaWFvmR8n0bSeZsVPagNB15Bzvw
kpIJwLE97MM1LyQG1F6rXJbsVWYQrKhgeWiGtNXlVzb/NocLKrJ0E2bjOWU+qmvltUN7HGSDbzhJ
9I58K/P+LJpM1jyphGxVHPg0GAV9jbI9c7O7xn4yAmPV3qsH/700tKrbgglGj28xQYJviMMIw9th
mIig8rip/Ikf6vwbuPVAjBcMxmUzWRkGBKs0g6b+PTCIypl8N93L83CnwSqhTHDF2ztWSCWF15g/
lOnM2ER/zKOJp8p9gpiDCq9xQamvdtMCKceixNn6OcIopu94A5mCPAegCZm03DEoHQd2+6J3KuOe
09WAh6KrbBpsIvyeeZGd34rGiGZD4A6I75AJglVHVr0wXKLx3tMkXLAve3U7mtnE9hRQ0UhW6Qco
qgRNUyJwrIihIfoTR5TpROlJUjCe7QXs5A4HmuDLGlS/lju/4/AzPNERh1qnKogjcD6+dxJXOHpd
VoNK0pyRTL7ivy58udB8KI8Bbxd/JkYZaFNNGcXAoMiXKr11Tiuq/7T+Yqj9ZbDai8KFpBNMYgLY
QuLutSdHvXuIn8t4bDcKhDdHAB2Zcf9JxT7IFFLrmxQyTYuMInqRNVRJNlKZ/Mmq0yWcQzxRHtWL
wdTRSk4y1S34k7HuNxkvPhf6Kg9NgZszrV7PTEGlgq9gH/YVDBoTV4ZYIAgb95d9iC94/4VKp/uF
oR6sX8OIzIbWWYjtlRWaif60m4aGIfgaE/GVgqP1UioJzPT2vDAKXXhO2yKccIAozyY98W2uniW+
EBiqzm/qHAKeHmQYdboV81WDGLkdWzZBA2cH4QFd8qSMGBfP/c6Ni7mxix6jxZ7Q0rDDHSAfQnH7
azX5AsdbTjXQMCznfwyJaEnzEs8/9Y0n53XIaK0yk0CyGeiwNniA67Yq0FTQ1tBrGk/gOk3TnBHD
DnN2hFqOjlb7masJfeWk5nTg16iKzF1kK2JK0VE8KwmLx7i/+2mUf3XmnVGD13KZT3WNBCKpmkci
/FgMAPbo/ZkV6PgDoWt2K042CFLAzLL9ogmUuaSOmH5V9UzUEv/PeheIZ+UmZB9X+d5ESnBpEtjH
wBiroKayqwdOMATzQHBXYgQsUgUP6n4+DsopoRipjvCr8iKeEKX/sS2zIUO9m3/mEFEkxscfZEIX
I7nQS4lqftdq4aTT2Jm/Q8lf45KcoaNYX0VLqB1pgj5qFsBEuE/6F8d46U33G4TbN87Gx1Uc3VHH
BIHs/4+03IvNGNTmp7E9Vl7kgm9iOxgkU4WLIR5Tc7rKinQGdLETzLL2r6kGggzygoReqQFyaFAE
/6cyyeRwUK5/tvRJ3Wz8urW1EqCos2kfExwJCYKbgLNBKyVIJ0gbbNo6BaTqqEGMfxQyahyv1HHY
Xssp6gswvfYrIWbTdFSCoBV7e0ryrzbOWa0EQwEtE8tnwLQZqZe9Djp59RcyxSlfB7A+5Ii4x8kq
eDX2jiTLXQKmhxKhZGLo+8KQXTLWKNfSKM83qhLiYFJAGzB2tKDLP690O5WbWVQb79UmniTxXUo+
ir66l9Uvkz/GDK5/uZF6pWF8s3zB6hxTsWBzQYzpG9SFHQsBLmxmCdlykcmgNdUGsuyI2bL1//63
//Xf/+fX+r+TP82tKbekqf9WT9Wtyepx+K+/S4b197+1/+/Hg9//9XceAVOVVdXQdcmQDUNVNf7/
X1+PrE6eP/0fZp216tqM1k/UpnORpzcmE229BGnehP0ohmjvpCDoIj8O3+mi+Smw4JVCXDKzQYlT
u9CUgIIL/l0OTK8re2+kZ9DkVljQGIOpwJOl80pr27YBPaBFcENd3wm6inSrpKPooM/go8moNdXt
QbsjeB9UASC0ra6aqyWE0uTEjyvIXQIuNEJWGlDtuoLr1M3h9IbWFt/qSb6XtkiV4ZrFLzlHWA6H
0DsByz842PxVQMOIYYUpJbiF5wcQ4S2r/WYo/B3LCK1V2wJyaSbVuZMJLma/Eip/eRZLZmd5wWkV
ma9AK9ySWf8IArqvmMjhYbjNeNxlwKidAHRhjV0Za20FYcyIZ0/7OZsXQcJsmJqBpOLL2bIIN3RQ
KAa27cxX8FYXCzoG+ZqefnCqvgvzsxXjzwZll8v8JZv1j7ZQ3lXuQLoovySASvCzgl3has70n5x9
dxL1OjLZE8tZDHDiaVYk5uAL1HAf9ksGspVFmFoq+a4W86MhDN1AzoLutxbnClcSdNazybpgzEFe
rIGhMl0QE9aTPdKCHGr2samXKE6skGGu2qbhaOCMVn+CA7jNmAiEeoIbw2FhMVxC5+5cH8fOcvD7
idu1ttaQAybuVOXGP+Xzf36AFeP5gP7rA6yZmqmrishbIlmq9K8PcNZXY9xYYv9ldmgY1OzGRXpT
jeU+EFjaXSjCyhJpw3YcuPqUWuup+M0XRKHGRL7ko4OFz3xmD5d0D01vtjXyCwklL9pKwAwD8Ixr
ttER1u8SIpHIye3R8ChUPAoVtg+V5wAV0F9yDJZQyXTLMfPFbT9JV90id0D5AwXhjgyatnALNaCc
QnieFwX9dcR1nJz5s2XCpcSWXRnSVRON6+I0X8a8UjIHobrmiCI4lsSQUxsuuPDab9CfBVvzPNBy
Ap9CoMq8xN9V88BJtpIWPoZYr/I1dPp6F1yxR1dFq6G7shBsk30/FqyH1vSvctG8USIatSQd2671
yutwNuGljCJ56yMp+7NEp1iR+wN8XnOEaqLCagzSqyIZPik/b66ri7hpZ6pOz9LEXVCVDoQmfQs3
38ixkdKbG5mpx8rhkPTcwY3T9eoOb03dXBq68Nw9UrAE7H6t8SeGlRxjNEivWQ4NgYcx63riJSUc
3JEJ7L0ROb8NGKW4MBscgftItbhxPxjdZSPoaOg2wahV9P8NfuvD/sEKREJ6IxTO6PaIC4isct/o
niA9neK4w90xzU/FAu1WolF3ko8GF5v68JTn+639IHDe5lhzxpj+pf24xwkxqOxO27gvyoi1Yko8
N7xl6OyT84sNfuVLN5tAmMmTNHX0Id2FOvNXTJs60ywy/WpxMiXpxPfsPBQsjXl8XuxWoBYhfWK7
rWN1NMkKkZIxadGsBsuhudghE6g92xpVR6IxSaExablZpJQS+7Y+wMXcWEg4khPiMjrdbnqOM/Lk
YNHdsFBx+csVA0tm6m4jGjY5iuakGlyRGT5IoaMpGMjJTSwK/muxC/J8CDKs6BlW9G4z7Cb74mRS
Z+/aN7bU99GS31qjfGX5wUC8mz3S4GW2Eu4lbN6Ev+Ysw1xjEOwXGdkb3LmVgaIPVb/kgnoFIHQb
//TniUeucGG0iAy5y4ITeXvi7s3jH+pswAnuE3moT20qRPEjdhRzeRPi7jg3faBg6BvK+I6vasuT
SG3qUMNERxrU10GIHheRDMA8BHoJFHjQrlOYqQ3s+dXrahhIamVP3CtrLbm003ZOmA2zyBkg1aRb
7q1waSlINH4zpVZvv8ujOixHEZJs7qX3Vrtw45IEbg5QXUHo+xhfHUBvDVf4JJ3uuonbP5luCv4d
uTx240LHQUfapLf1laubIvhCOzAipytPIKtTi674U4YoU/4oDlzX2+N/XiDZ4f8/K6Rl4Z41ZMkC
Qi0Z/7pC1nmmJ4pm1F/4c4MGmDd4MJxf3WVISpSPo8F2D3MgnFclhJQaTYst9X7R/Vq5CE/POjay
Ncqq+dyj4zuwegJMCgEmceT2TYBpbu/7E8cyUhVXDJFAhknelhMTkJbltikWLye2T+UHFctTPxHK
fs3wA6PNxH/sveX5opu6fdr9aFhlisTVfAaMN/LYtrvubHxai/bSGbMLxyDrrggud2KVtyxDKeoY
uWrpU0RFLDqcLelUqw+Fe8FjwwSDcqREZaqdCNaIE46Nk3pf4iaSKy2qEWNxm9AtZJsrZWxov4WS
XuK+vDS8i6hsF03ML6OpnocvCsZQoUvaPNYet34PvhwQE6d19funKpB9ikEaqNUpabClsapDMJRi
r5v5QRXDiI7N5qUuY0YQpg8D2Yirm9HZDO2vQ7zD/S/etBJGwjM9LPgdnvqjzpczN1Qw9W/CNaGO
5KzuCL4CQh1ndRQJzig6EHPoW0Z1rHTLV0N4eobw1gbxvRzFaNRkvArKQepmL1Uu2cdu0m0rdI69
cQ1R6dhSIbyP9q4WEdwljYExmGOxPGobk2wZ+VzlW4nfYXJYwDFCEx5Al5yr+VLN7RkT7qCFO+72
SkHohrGiWvbY2e9CgxWk+agRQ6UdNXLVHYyY8ZLYHC6noz5s/uhSuRag6DWrp1EzwHePiapaun0C
9cj0hAlhfd4PhaafdGU+b015GW2WKRMwDFTaojcjLqGxeMYNMUoHTuCftfwnAUH6S14psXdqhnA1
zrwc51E7hcquhEzBzJ+kzBOMStNRpLOtINAyCKEsAWwaPWQSmYKsNRSkP/uSuziTV4qUB/xqPVPt
za2JI62oqAqDUR3JLO0HKM1ODElEYwDizPl2yQqa5PuS9AOyTcVOnjJjHv3M4FoposbzWyyQx/gl
RX6K6/HUVtqpaW/NKPmZftgeCn9tCY3t7dTiWJUcA1/Qlp63cbhk7+svNYYsmpmBYKbvu+rwP+kX
DPCluO4qyenmMDhTlp/o+w03Zjtzd65m/aypTj9yhb7jAaVfrx6ZRNrwf6TyuZoq/qKFo6khHkEl
pffKyhzQP7hTNsekwgZn74RJ8DjROF/HPg19OJXgXOD/0f5q5jyMWyGciN3Qnr1P/WmY3wZ6NoVM
OuPoKMYTVaDRp6nI56o2LshWSg0egr9xYSEOphpe8z75cm3CzdmZr1DZnY7nXuTledrB15tuLpdS
O1YfhbpdgV1N2WttpLbxrApkKKvhLrZkAhkx3cWtxVk8Ie7Cu/+MmspypD4mgL3adN6G7CIB7ESu
iNCakbhyiLRHyqWOUKzRBYoyZ3ZQYAivSdwXSDnUcLI45T+1lMi9SFB8wnSzZ5FIq6XRA8VlJqha
QjS8k1HzTQAsAwCWDteHjDNzqJ02va2DemYdulqWfJf3+SWnG85pB4toEp5QBlc6aC5MU2Spibe0
fqr33HZAVHwrDRn5ZsA6uHsrtcGZcJP4iaitMwa8TdI+h2RGd4qp0BQ/91r4aEpcI6P4MlCelDav
hLQtBlTg1W1xJQJKsF5TmNdS0MzyOQ2hyjVTkX5NxXLSWjpu+qjdyIP0iZ3QdFEfKnBKOQS47rip
CHuLr9itcuAOhNlVDzpIpUf6Rh5K3d/j726jc46N4VgwbEZ7tGbTTxOMTsfEVAL1e6WcV7maeHZY
XS6GuZ6rQTylihgZBivknBzjbmZwdVMqjHfDjrVnuRNTD2qBVagLJY18CqSOZhfdHkpHcV8tV8I4
x9tn7VRV1lwJYUDuMP8NGlnWjESJrUVVTQS0lc+w8zYUwASTJncYDy8FRdoL7m7WmtwzUDDo3tw0
xZv72Bu4nFXPDHXVuJZJ9BCXnsxJBi51AUU3pgtoPuzUt9PFUyi3ZmhvCopirpNIVxu48zENiSZJ
fTPqZjkEwls1dKzOMEgtDgbhjgLROAVyX2rETl527vhiiOop0zbQtNuZuadZXhFGgWbSsa1zquF4
a8mXheYrDap/OvdXmRzJkDZ3/Lz7G195Htdu/qtvni0IWNdGnAdAuJYzj8B8rd2aS418T/L5pb3u
Zfxips074FmBYpgM8IFyVE4DjUzEa22jzp11onAWwjC/TTMVbq4B8BV1F34jJVFq1dyVaE+SF4ls
3ECNFVfuBiBKQttHA5075rpArJkIdvEK9X5Mbms+X1MSVVMMZWXvseZ+S/P7jdSIgYBoYKzesptA
mWIuyaH0WJAQ9fIxr4uXWjOiXedLQxKoqRZ0ZILF/mnerb1xu+bvGaricM0KMpZGcidgdE9G4R7L
9WOoVlJ4X8qWPub3Jcbo8LTLy9ZbUUuv9C297E3t6j9kCccY9CF9cfticPuGhiVXHJhujwAju+HU
RwqrBeZ8Gk7hiYSct4JScrYebygndKA8kivj8u8phszklxWB+w+8l7CCvUf2BPywllR3SSjvAmbm
Rx9Tbyt+zL5pONmfePatVnm0WJmL5pboOdhRRmSW/UwjS6YWUa8BUxvXKDqFOmI/HvBiFTjM+Usz
qiBuD1rVX7O1v8i34l4MI0EiHAY4jrftLKjLmTX/zAXunG7sDS+KIl+ttXxr62DujWBmNNdhO5lu
TYJ1CfKNTG1ZhaONo7E2RXKyRfGzyYMwCAXDgGWy3FfhZuWF4VF+jlNMg4qF1zTj697WA4PzRa+c
BFzdBvGtbTGjcvkRYLTCNMH+gOAtMd/fMefbRo6WYWFNMSllaTh6ZhwQxqh9Rls3xZcB2678Qmph
hpmjAZ9SRHQ1Z58Og2BoToqWwNOUAZaN/tLy0DE0q4zBU7ilezkJfJlRY0rZCys5Aag/88DAHHkI
5ztg4CiZbF04xFj1FW30pb7xO0JcKgGxgqQkda0ihY1M3SgY0mAzzL6I1b43zkY+nsvyzPUV3Cub
iWS9WI5Cwl+pEI2zJHq0+VFkjzLpA2Z1EtTMP4wHwzHgPM5/Cu0GNPmodj+pAIsLxmLPTKEsOdV8
V+n7wz4ucopah/IdXPlryS2kAZZZMMdcXbGrXIw66DE6vSkxFgsVh0bKfQpv0ThF5HYy7MAdStCG
homId+gy8yyNFd22+ouwaM6I6UY2mIzUvkqAPv0i4Ncvxmu3vjBQgNEVE6PDQMfjt95HDJBPYOK5
GeSTt6YuTC2SuVVATcSuHEnI0+NEOmwyU0eZf0PAtzKuYIzFYUStk+Rax1h0TfmZ7czo3QP7Pn90
BMxnAuYyAXOdgLlRLhfY4TgKUY2uINAsBk2sFrATTU9eoh3oBbo/22rmLQI41Q6kAJn8ARXXQD0c
TESLsO3yAKYC74MnxJSd1uW5CIy7IN3LOMqakXBMQrhIdFajIijsxNJyVO34SYI6cFtO1J1Ix0Ab
WBWQtAjkganRmJH8/FVyadAZNBbYYqv+PV6zj2pgINf5iYGouLA88dFyaOm/+oxbDA3BGrabVNS9
9V06jrFGoFBCElo5R3fudoo/13a9LVMZGsJLo02XaayJWw8TBek8rRVmma4G+l27q5K4XOSc8q/M
5MYU10QsBHvHdjiNlF/gRSNVbmdQZrKO1C3hsv3oIcLSoARGhhNT84xnhnWkEpWazk/WQT51JzON
Jo0Vnfn7YpYA4Ss/13R4O3435Nyd80tMl2xVBbuGMtj1dm622IzzEFSd2E//pJAkt5NBBH7r7qal
39Q4u29JfVfT+l5fsl24GhVfoiRcN5srVZCQM7G8fBhBL3KSoYPaWUvlzInj3C3NaYf0002MDVXI
+vIetMlOMmf3S2foKbdt8tDqLF/TWJ1pNMgWsmMZJ1zxDBvhEsZMbVQmct3EbzK4phTDAdaq+Zym
mKemzTabxtay7Nqwd5JiCmTla8/XfxaOTR/gRq7ZpsL4ajlu3jarCvRLM+vXDRMHmKzjZpR3LWtu
zDSzcXiZp/OqJiTq4+s+JxccSqsVO3gSCZvJ4QLWlz3dhXOLPQBnwcHsjyriVC1MIHlFUHODXS6S
LbeJQ60dCse1qv6YG9Q9iowRa0rEGpV5FsFKzsoq3jo8Ct7+yT2mkaH7MpRe4GC2C2l1lDNQtOJf
E3UEUZJPvtG/jUXmjCsjRPoeNOIleT1gKFUYDBlh8dKXyasxq2GMJadXjJdm4VRoyMTeSSRA+ZqD
ZyE0NjeC1Sapeiuy2uYMSMA4St3m5Xgyc2ffn1rj5FnmD0nsTi2n7Z3tiMWiI5ndJBPDETKFgn7A
ETMTrTsZQFKumsNQq1SOh1+lrtsp1d4kCHP1UzJeZnQryjlgNDchfLDo9CHUkj+WLDW48pJq9en4
2D5jQ4+6ijhQDCdIk07QJb3UUDyd24SisHwrOfcPgE7l7qgmOJCXSmEcqOU+JrS2v02icC0pDsLI
ehmH+NxtEOfIdtfJiZFOGCbHGiTgvHFS42lUTRrXpSu0cbfsH0PM4F3mO4sNbiQwU5DGqqdngiz2
WZaJzTw5tjsM3+0gPwmF4npZoWAqFrHm0s0thyYMQWzOG6BN3IT0kSClmGbi91zuFlk+zEesheFs
bmHJXUPWxyg12iPIRPbW9IRT7mQAKMNti5tSkhHg7BNw5bNSxGeoVgVHTXybXzLuMXMweRQOfXnQ
UvFkWfpJ3mWvQo0uoYF8c1soOuAuGLM1d2Z6wyzPy7HbZxjUZd5xOK1dTRyoJliAPCwyTvnmm7nf
FobLUAAqdp3Z7beDgFOn4GfrArovJqO09wo8wzJ6BSKqBbFIBjmRLGvYC3PIjhMW2OJ7LkqGnpOF
BFm2y0c60cw2OYMKORVEI4ohjcLpVZZFLhFiyDPiD7/153tCKGD6SrQJaDsJS34YT7VmLnQR/lTB
wBQJHdwGFDXkTAkUzGLPpRxOohjuyRKijodF/tjL2s1GDSseq96OmpMHBAhUIYx5GJSvS6yOwZQh
Bb43Q+rvSOqLKGClUpgjDM/EHdMWjf6BcQ0qg8O+oygc9xCJxKCDzTOzE6JYERvBwFS0Qc/ITAeK
ssx/WXMZctigsYl6G9hTYMzfzU1yJLF0RUV0S7Y9hp3+ps/HwJ0AL5ZeJtNPUxGcoEkZiLcOYHl5
oymX0Rhh80DuIVByUZDgG2egc8eUzbVEwINbb9EUDC2/2u4SFY0WhO5aaO9YIoURCp4Mijm3s0SE
hN3QRWv6tLX6uhV7OYlU6TFXsGxkhDZG9lADQAefmKc644AjmF1X0SP5Kl9nnVSVIIU5LFNdKF6y
Jn/dXKznHklrItQKFgDNsxaCXyvbId7xeJQdQ3NZ61+7bfL7d1kCfTKe9kGL1kKOpHEgJptGxveX
ORVRYaLgsFP23bdFGqZmvm/RRrHuEgz4hPJUG4u0I6+j88bogZZTJuFHbRVPVHLUch+U4xC2Wh89
uyfmdAgk1DNkxrUSXKi49bRAzznQWXxmIz91QoA1lLdbcU32R4v9seUd6pneSJSeZfKjd3qn2eib
pVZ8SOmRW9hzR7tBcFmty6wzu4AKXJXh6VRZeiRU+alrmpMVtyclPM50nll8pLxuCwNTorXjQq7u
DCcU9mU2ZJDT5QDzD02ghj9jS0E/Z+KHe8Rlre8nhhIpL6WS+Nqm+5ysAxHASksZIYAU2CF7dmoK
6YTt/F5C0C0oC2i7d+ohbSHbPjJ7ULNPE167LlfRYlgfptp9aNQKrWOocrcQsOrpDx4zcwWUsVzp
RLiw7p3NY+dnMzPSREcU8scfKwM+zqkgI2WnhPfUsXYAHhrnnj+5GCxtd7ToV5hTK+CuGC7UshBc
tJ8uTQNNnUIMpaQFg4nkzk9RlzjYCEgW/8ScxMiUHVUCYE5s65ZyWCFBmJA0NvclrIYirDFadhhP
K+IbSdP4uKdIPDnJ8kszv8d2sYsEg9b09B4K4bvgD6yzRh17PQ3HOzMUbv2YYfjlhiNzxlM9fPmP
6Tulniu10gi1ORzYEhMc02RYJYe/jpYMCDJCJZ53IznLAgKearNLSN3TQ9XGfQi6HbdV598rwwAt
5zXl6AwYvhfdJAcJbw8nI3coe2X/l170XYg6x6DyXGLkQ7XMyqDRSp6EFcWOlN+FZKI5du6ivz59
NKoJh5c+lI7QQwmO5oghM1+OcjVe4rg/RxIpalxiuPMhbEmexgGrLUjqcMa17IlzjB4PZ+U36SyL
a0JXFuF/njfIivnvA1lLVhVNtAxRNDRN1f9tIKvlUr2u8l59tZbBPb2kqqc5VQUgJQcXI7IF3B4W
fLYLEbd2joi/uaJK9BjOk4Swih3BWxiFr+bkycrGQJZBdrlGhEUiS3nXptSVv9WyjYqkigYU6Djj
YbDykISGMgb7bnKEZaa+PMZss2OjIckru1THuGssuVeJoKoJHciUXGOiaptsqsahzYG/6W6ggph+
0pwxE0+VPZHEblYh56FqwOt40wgrq8VEowZoOyJe+DIkCt4qi5LDOWU1Z5VRn2wLI9Cpx2i82ui4
nXqazGjKK34ycXVgzVG7VffwcabrjMFUTNcHGX84JqnlG1xjtWXxa26h2MDFXWSO0BxlzKXWk0YB
SKLOJ2/oE4830yXZ7poEQ8voNiMK7h4GmRHAD/1QPVQ2Z+pyZ8EQjD/YIfXnQJydx4mXceTaYrym
XxCq62S2l09pxyCbbA6a0DVZRBJfVjh/r2xZM85NQRcDFZdHcnMyK7mS19Kl8YiH8KMfqDEyX9CD
g2HimZqjOCZkxHLOgtfs/Wkiz240Z4EPs6jPIoI1j87BGTozaEY5QBMK5hUaJwFHgBfdFd8I/kMQ
glZ1YgKQK6Y9JeBNx9/y8rlYo20Msj1XMUF2DMTPSK+TbWlg6ltQSGnYCBPUncWWS8AHVJrwZrCb
KAeNrp2UhKPyAs3kJbGWF1EVHsbNXE89/KQNf/easpHr+ImxKVZ/1U91ZQeuT2SjZFDSOBh9QcPg
jXCl36m8+vWnqD+xDLEf95BT6GmNpYTIvBVMeM9nkNAy8CJIsUGikdrfHK0f/EaEeMy+arwa2oDk
YQEAovZD3S7Wbh4rbML/+YWUgB3+2xspy7osA0fUDKby/PPf3shqmZU6rmL1iyitvTO2HgdYr1wT
O6d3B/NjnA7jD6RPr/yUd1bCn42jpRf9DYtT70JWEjxzw9yPuJMlroLIviyxq0+jZxff4t2aX8gj
9r9Sc4lMAjscobn54n9eIlpmzbdlyL19kD29wQEIH4/ZWjBzSlz2wBQxLsQcclM7F5Vw55mr5CzS
qOtg9MgDjVDKhkSHd/+iMM95bb4aQnH/l7Dz6m1cS7PoHxoCjOeQrxKpnGVLdr0QDlXMOfPX91I/
DTAPA7RxG/dW2ZJM8nxh77VHTHEvHGO6tHsXmI4O+Kp2g6fWfAJTDgFPTMw8JdzVFxFrZGIy5aia
mVa13YbGYcMOtGed2cRb5M6c4RUmuUkyO84siu7tzLbf+sEXvCLep/wZFXOb+OiJ5cmO+eEEBLET
YIEcDBwfIdgQhoCsXRRKdq4Dc03QzjpN6EcIQGUcjV6ZjOvgKbTyGV5ap75p1m845XvIcwcnuqUZ
D3xiSl7NhEm2DLnrvu1x50CVb8VNccY7YB6b8h2ptDy3eu3NIOybZmZkSg1ObS5rZjvdGt8+txaR
SL3bR9Od9fldTubNmZXrlBGXKm9W6u80/zvKWUGY87G+xEpxLmlWaBlyFBoBZD+UfohEGL9kL20R
iOAo9rdxvsR0jirLC7W7/VAJ+TLyahuVy7ncpkTRENvk1ZSnGTBVYFuYW/qVrRBOYvcrrvOXz5b5
nUTSjkDqOtfIoiG+EiY0IZY04JtFnj+yGOer+Du8twYY/z+OYUOHz3at8Z0r2a0ctDvxlF1x6f5m
XshQceanZqCHrSBcUXWY+OMIsmmIW6/DRQcn/r2s+lvUBG+D3rxz7T7qVyYKnJKOjAv/RTw+VkFx
DM1N+puLGAFsjL+OeCDD3tWwFy/fWa95XYZ+/r9iYKj3lN8q+i50txFRLPhhdJWkeagETsB1AziB
JeWGnfK/8uWdpvdx1kah3Ktuuk100sKg/G3Ds1x9Zw6xYZ5/bVg5x7I6lRxxBdbaIj+NLkUTHuMv
67UQwpBpZLiTI+iaJUrZiigqEN01VbGq7NTaeu1hDOC7zh6i0Kgmh8r3WpkdZyU7+X121llDkbpl
E2VX38oD91U2UO/ob5EWsIXuIDoP6xrFkcVXkw8opJDMkQMzwhrFE4d9bQTrPB6KEyff2kyRoO5F
1boTJPthJGgFpjmJn/qL2zOsLJuFhM6F7JSeccinZpWggR3XzIBHncQC6joUpyFNmkGT5qflVkXc
Lp6DaT9Vi9sEzzjxyhtyZBSxU3g8KPpmcIJdTKBLeUHM74jhrdL021lDhMMbm9wU37XTy6uVKpf8
Itmc58y4fhvG8mFFyBjO/AznSet/j4bpEcbx399oqiuuCf6Kly+4eLH3Wlm1UmFXt6WG5DhdGyno
DlSr0SJ386bdMzA9kK+h6v26100mH4h/4AOKLAed3mwsEoBw5m9sU91sq/eqjw7x3aqDfUHCoL2t
U2eXoqOGZXmJO/bzxH73m3GjNMFGQYpYc/869dW058usD2uzg4tjqCfWEW1iHsytgSDTfshTlQe3
ZLlVIXCpeJyZtKYUvhAT+F8n/fWk5+uZ+WgA/s1BMFnyy0iCVYL5Qy8YaNQDCgBP2nfnuNAH1asq
k6mhADISbuW72rGxTKszJUaMc/OPdp2vEd5GrDYgOKJVi2Vi8ilRuG/gW2z1agAzK7YFenPPSxTY
bXKTP1o0R4DutJw0e3llDFAnG+d6EBJPBqUBb/DQGiwed5GfbM2AZW+31oYDQEK81P5YrAJKyCBI
9uAtDw0xWjwGBygJxwA/iQkr5bNkYPJkfj4iBksNyWAC8+Ixh7ZBd1B+q3W9FyX1I6J0OTWv1REH
F71KsBky/MBg8uBi1L3YysTeGYKRYlm7DXtehtDxM7ESbFcA0Uie5XnreIGqeinlPLNSj1ROdvS/
IgBpV7klE1j0L5+xum4+X6PYvNdd1uJoypjsycGbWpb1L3Yf1lYMLuMyqt2hF9CwlihA1hVzq/iL
Akf4lyAxroHPhx8f6+Jv/4I3v2Ec/wwbiLJzu5/O8w38vL6VcB+EQwtPG5o/qh8JGQt/BtmPCxvR
vKZz1J07C3/EILYJg2ycvXvKSAnAlZuUlxEz9jEpvGmXvXCmGujGFeNtBfOryu+SSRKt/3uPW9eM
3z3icQSjDAYpM9/rZSMbDrpeH0z4v0Us96Xe83GH+2CuqNlY2frOFgED4gJ9IHC4ZkkXJ5tQIuCD
FwNeDWYpOrk52DNJLHBW8xRvXjteDCR5Pq2yO9crpiHyJN7szjpaJ9JqqmBjfqJfJJ2jY4YKa36h
0QPxy3dgiHBOs4zzo8aLRcRhZLhqBRQhA0U4oK8W7nQeJ3Vr6P1utJmJI5UQ51nDd/DHj/L1uvtM
0bVO5sYIsq3K2hQZk9YgpEAE0VJFd4JUoEMjIPDxIfY4+Melcmx9Bb98l+krQsQCQjM0sieA/FZs
KrQ4Ww/+OUdRCuNn3R0yVXtWZvSM5+ThMDkr7GpfnuoxvdhWQaBBjKXCP0xvbZSfp7tT00LYwDjh
GdZ/dI6Y0GhgSksO0j8ixj9X0GUTHFWp4EQznJd/okQ5qnoEZiM64VUPZX8gxzQt3I79iYHDrCjn
/zrMqm9yKElcILHxoIe4uJRm79qnAptWWIqTPxvsZADibcSpU/U9DYOsd7r6ruVwbJrVXDieZhPN
+xJ+BQtKKahs8yon+6P9cUvXNOmHmG371aJwOtxTyk78sVHi9Ulzpg80Y8pJDTcaeXg4j5d28fgw
r5ZSID7TNpiUvIxa0VQNgpHMZftHXyD4QW3DmgxRSg1wt3mDXPTWU9Uu9SS9M/tsvYq7yaSP9O8w
xKiPPOVvOCrrQ6/3m44AnYjdCusvFWnPWBCazbVZ4daguVkXaEx0Ji/AVQyATHCwuVSalDUHl8rE
ynkaWSRivDDy5jgU9pEtSDgVaxnVtGPAcEmlGDlIK3pUDSmSug3HyENmsYa8QUFV+yhtpbLnpEnJ
F9PoLEFgx4gMmL69GMjXdMZIGWVg55aWyZ5jDrZeLBdmj/OmzA5DMx6JQjxxvn9oUJLJW1gGFOao
Fs4GrfbYvVsjWl+67UCjnhhc5yWe6uBdhMup0+j+DO9p4P3v5Rk3zmQGd0zOd37c3EFDw7zHQC55
KrHC4oNf24TeESgmQRqC9q/S3VhOkBvQHdN8J7G/Y5dFLc5NPPABmrlXT+/1Ik8QOmTTlvaNv1JT
/w4h2Sssryt6j5UDbz4ySIYPpu1ca9egwc1C6UvGKhYsesBNTY2kJ6z8BygdHXv4HHJ3dEd0sbQ3
lKX7jLZN+tYxUu2TeKoKZo0XDWsE0qLWR2NyvJrHoPpdXpFdhdEmaOirdZ5fudjW4LF8cTRrtKek
b4WEKhNkh8SFhHhnS2e40xx/h6R8rxL3PA90b0zgBLeIqA4TmGNC+Rp0Gmb3COzgkUC9a0lLIy6w
XA6Tvy2P2Iye5RIjszmQjhsZuxhLWNMDVSO8ucZyJKtu4VggG/hS3CCaLlX2kZTqc1joRrjWaEhF
QykFaabWqF2YXOGFU9kBZuwAWULrJFwh2xJe9B09SfszBfM/jaw5iumc0UP5Ny6/RoQh6d+gVp+Z
FB/dxMDvBKLOD7OnCKqHLjoK0qUmp7vtaWZ31LLmYDbZXiT+ttllaL7QLI41baLzK5Fc2sNPPPo7
oS4Rae9V2Bp5uq4lZBQKDIZZnAShQoW1SsGIDpt2CjdofPCPB2u1XibfISCN/jOgolEbl046aEbP
SW++auBmY8+eomuBTMa8lg7KRXiGgZWu+7ehiJ4/X2M0RvoeGt2jycNqZhFVGTVG8eXoJ3sFe3SA
Gafio9FPwaqV+fsVviW83G3zPeXEEKCRcACGqtReDH1nYsv66KIFOmi3lKteepjIZdSfVDg3jVN4
/yP7LMpif9K++uCghUyvnOskgOKs/GreMJ30gVQN/1/DLoz/M0PTTWLqTGHotnx9SYOO/n+5cmQ7
jrVtDN0XukJeGf0TqJFQDvsUIA2a8yx7VcBowsprKN8jJ12jJV+TuJlxnEzK2lrA0CpzHaQFsEiO
3uZWY4YonbOKUsHS7SWFeEe0i6HhZIQ5FbO+RQAS8cD2u818/1Wibzi/XjnUXlhTGEOziQ9NvCtR
hxI8zyCgx/Ey22KV64LLj60wZWX7I/rwRN15pvVvo3c12wfMCipmBapvr1Wz82L9UP3TxCZATEzm
sO5f7GM2YOZ6R5kHgLHZAPHsrPNoVbjVzg3PLyYw9x5cwlfDfsUAZoMCdQGMf6GHTAHnJQDjkHdB
Qcpe9MukEqhM7hRqcpOwedQc1UWf43PynRlb6b4uS+bH6ypWVhaVW9ttkd0jNW5WIrTJDaGPNj/6
flM9W3mo+mYRMNTADEtzwqbgdXWPPiC3Ypfo5ibO0DkGP03VIjNl15SOYOk+hsheaechag+50x6R
op8MNTm3bgWMNAPA2GNtL/W/1gzXxaL8Xw3ZP4dcw6rr9yqI/tBODrp6TJCF+v0HppQQh++0DC+0
SeRfrEUX71I72Os6MdamOCDQK+oWdyfhKiDtswFN1538WZhlRZEe1Xo+9q4tR9C+V+gir1tAviqo
i99e0iADtLdopnlpBNGyqbXtKG1waCm6kHpdqQYsn5EMumTpkEQ+YBH88tG9x99AxMvK3AdwuEOW
oCkErfw8sGGRmEPbZlmEK4m9lZAlLSJlo9sqcKW5gkX4RLubv4WUx748RabYmNpIEVPuYN4iBBnk
fHKy5uzM8apFlu1b9qJ4KJZ20gfX0IqPtAWMGlLQsbvshP0c3Ve7g1ozow5pSihpgN4mz7iXKDp0
oJ2++hkA9eF2PtV5ciyRos/6tBQThu4cQAVWII57kmcgGfAqWMo7DkKnFE3U1R6tMyPeSyNdJ/gC
++xr5Q1JgsTnrjTZhgEuIkuic63wKKofdlF6oXk2+9hsEqTPCJINDMjvI64idr7IHSSsEoNjkN87
0yFYajgfaagKbV0e/DJeGDRQAn1Tpk18Mmgx9Al4+kQ5AGvpheJyaUIJ5XzD9F5gigFw8ypHTkrS
IV+92aeySo4Jq4mimYky0eh/FrF+R56BIh3KafvoCCtBHrCez0y26gBhQgdVHnAWjfY2T7vtHP2Y
8qpp4SZtED8ulboCt0yKurmGx5dawbEYQCb24Kl0a+v/LUHxFtD1g8TtOTJw8iB8xrtbybOdpKcR
5suEjaOwd7kKaN1aNKxk7fGeRs1bdFIHccvJrR2i+J6b9i0C3VYhjCQlYvbxO1fZxr4OyGQdQ9/I
RTf9mfRs17FUVrpxZ0zqrqseHBKo1lS4Pnr1cCgFe8QE0YIDlyaAa6KZX1AA0nLUNejXtd6366TB
ng8C2EQOwQI5wujwGh2HL0ZstA11Nyz1LbP2iXxQpr7VdaYjEhG4tvKHJ6zSP/X8kmQeuo0Wi8LE
iJ1jfTXQGnyQYtH6AqJqsp4AbZBorqgA3ksSVkyvTMdNnDK6FDZjAIYI/t0MibKZ0PwE7zgs3gcS
hCKQbDYrZQnzGekj6aXRzpS0cmQmTovZmok3wczHBdbLRRw4KB2WqTke5xTyHa7l/gcVEt40TtOe
PgbXBw4L9YoJZRXw7ktN8ijINzPgg7G0NyLPtph0i3NVPvSSFgQznWxvymzfNEyPsGSnnf+n6ORb
JIsHM0akyBIFFS5Km5jAMWbe8gYa3GLp2wbgsxxjraA2iHUUJjhLC9JiwvQE+xUe3Cw6MHyLl0a/
goXb2u+wrf8lyUZidkjEfoTdhFh1HVoShtOiVVnP/JuscpfYzU7wpcpyN9bFroJ38/pQJCRyKX9I
0IoCtKJy5eA2lUx92plqfNK9OcSpQxaWCYHXWA2nPnP4M3CtDRD8pr+J2ONHOZPgUdulLqUZVMbA
yytnp1hsmkifVYvbBG9YnZ1DaEVHFRhvWSiHSMcRgJwJhcbMPmU16uyE5hqGutiOot3VNe4Hysmu
1vb02hHTTdxA058ABiLUM7Dza5AGtDPmUlecY/k6hBnndUQIFx3PecYuOqGt5Xp2TNxEiMbNH4cB
Dvxhmax0UInTDmfafjBfS3W5LFugGZ5q7RU/cQU7zhadhHNnp5ZnHeofct9sjCHlUk9dHRNrF+x0
xh+xKfZJbu9KYxnZy2QOT1SVu7Q6yq44t4ZxNiTmdj4V7MuJMlwzEpxcPe7OUsLP4vnHiRw7X7I8
pmxDbLIwsLva2rSvONE69Yi8As2DN+Cnizt/HRj+ChO8hWw+TxiUI5sfMjh0CdlRqG0BMw2v7O9z
jtqK8KGFQECIHIn3zq5qkfFhQcrUSdcIaMtFfqnALmOZYbLBIoo6aNYevfo6MayzG9nqxeYld/90
nhsJNKU86VzV6XcFps+8sxa6giQoXtt8pW/Bl2oUCw1jUDYC/0jVmwQuxFss2KOmW1JZMI6vRj6Z
4EuvClIAEdcBCwE34sM6yQubnfXNQtSQ4xQy+BqHDInK1WLDnvL8k4FX2xOz0BDT8XseoUDl6ViM
Co6faN2j+BeYK2Nz040B9hF8/BIJLDjNF+eFQFQoNfE7I8CFNhDQDCrZmE9a8VlwQjWkU31kbJKA
toQEfDLf4ekDi48VM7kUA0bsMxYWBlSHJDjO0bsRvVc88ygfJqQbVuBFnEBC4zIQqP/hpPWLHpsG
K3lRJaDR/k5wim8x//pj8C9jx9zQBj294qk2Ym7MeUpknmW1exBVpfy2Xnu1HIINsoVfJDNdvKkZ
MJbLzrBxIbgNWor+Y7Lvbc/Dm+Vkqr/KmRaQG+EL15dJi8srUJ4DZAK+pcVEMS4+eZzlWf4c/o3y
e7b9S/bFg4eLs4iC964InsqZJ+TIn2dvZDv3fKs7p26Eair795kFqnJpqmGlpEtRlzwMI3i6PfaY
1Hkfyl+uUNh0GhP3ftwzSHRgNozOOcw/IzanExskHUlkXA/blN0lvFO7PLzcP8Gxn+Nj1KTHXIuP
q6knTUg1DrgggtsYhZ8BU30ddQb/ooTlmVgVm5xzjoIs+Ei64aSkf7RmBEExH7lS2JV6tamcLWmd
kK0KMH2Bj4JCAXsArkv3BhWW3l7HKZJ3RzuIjuMhhltr/W1bL4L8ZxC1zFYpp7XGZrCqxogZDDqa
fca3kA7q6hp6afjNRlBBcxbsx2q+RNYbcAknDtYWyYUs/laDiTq6eYxvRQEmeV47NT7vmtCoqVur
R7QcPrjgftHYBKpxaOGSDYdH8GKlytmVkOh8wySFJlrwGgx7y/loGEuJZi/QcCIOvAdOr8HM3Roe
5dTZO7Oa4BiypizPWfBRACQddbfBp21Y58jXzrW46f/IuVhY7JkVYEKyuk7914TiUqFy+ogbBkj6
zdHsGxz0BFEt9M/ZxPtA1CkPho58NwMXLtk+kdzgUR7xrgEflVWwHIGkzAgJNISzAF+XPKmTlrq7
Si8M12g4p9XcxUh2bwzzQ3MZfDHUZZn9w2USAPnK8VAMORf3uLXOaNpMj7CXdWojKuaho/8dfyDn
023Wr2Zykc+4BnXkqTqjpT9TRqFKEHo65Tc07Xdht7fwLZj/GNmnRvk9YZGjyapB5USPYdmu8JqW
JMcp1QvTvqcOKT9IUkVjBSmipXuG7QIXufqYazZ11uCivFqiNaE+QxrkpcO9RmtY0Y/M/FPUGD/E
d4vGmyepxgu0E3qfx0C7heVM/3UpF9CiTsY2x2z9ErQKBPbmIA8O4S+Mbseh3kgAXm1U7+Lh6eh0
nLSs/LWcqkcvtU2nv+Jj3FqY7zVz1hpV6wCd5o9TuZaBWb8GEof3KT/RPI1s3YplQVpfNjJVyzbo
wuiWiM+wl4y8kn8owfnGx0mnBP6XTpREkB4/2FbxQyNBJYxLri/fEga4CASngvTt2AuVeQMsEm/y
pvCqAew01UT73jgXIU8t01qQrBrmckFtrOkr642wQcz2bCQMnexAkDa44tHvoNtVSqgdKMiGXY3T
u2zCg/9nIkjNuQx4DWy4hqW/KeJlCKyKGOCNxqMP4Qa5E8sRDkYhjlFWnQ0xXZLYumYamQTI6jl2
TFY+y9waXVleByj279kwYsLPUXBRwJcVxQVRFMnZTNILZfQLkmjqOxNgT5H41zhMLoaRA9FfiI7s
PixtRv90aOJnOkYaIS26YJxW6dpEmaPgpi/r1I3icw0G2gJ6GAkePKAiCLrKSguITPQ11vTw/Di5
ph5yJWdFbPzV/BAGt5tJFzM7icY7UhiNs6Il62bON3n+abJCZlOeHiJ0+ML6iEJnPXW8bb84Na+8
HvNup+GbUh2Z8PrgJk85UfUkFc/rWD6CYUZ766/8fkLgRzJgZsMK7bYDVmUOsgkmfOSmKAC0uDl3
1CRSma565rFprcH0oEgPff+u7/qWkTVORXCKLSNNLLW5PbqzjQsBtwhAsK/YIccFCLkO7A7DMhpX
na/RSdYKXzlzBkd6SUNLb5pIlDzmZgIqdN3rXr0NQ6r3fItLdJPJaZNDIw+C2VXDKxa7tR6TIkHc
K+m3lcTyLYAcWeABGpoNpuYzAngqdvCI/QjDkkEuNhESqqWmHg3yqoOCjNpmuDRAkRPtXAUryKwA
PCtVLgP92DiQwIgwjYIXfAqPFTreYoKuZO8ju2Dopq0KzNq6L1cEw4HIAm8UTws1LrgCCVS55uRR
G/r3eI9TWkkLT0uSnEXbXBIUUaktGYNF2y4s33SYEJ2qvUc8CZo772ixleMjZOVg6e2OCigGUUN1
1luA1OOcFieFhUZfoO0tUoaiiFF3hq9uLxHSlb7xSMTwLoj04lk66jj9FX+/aFk/OJhtLDyCLguX
26xrF+mVsLr0OTghWAoGaCykYXcnP++2alXjO2Go604sFoNQ4RmLXr7rMf28AXJEixdDdLGGFakT
yyxoUTFakCijA72az1K6+EnwJcF+QkGYe0ZCRcxGq4tZw83ds/Wzx1D9xdFV5sc01A/zITf+tQB8
axsKFfIv7Yhi41gyZhpdsIPbxlG3gnD0lAtiyikIDjYtVUzh1rFtz+azabBD5iKUcuMnLLcwycUA
I3gmhQRBDihSFfTaWq5s4g4R84w2IFeUo1nBPg/rBblPEymScqYSfeAz87KKxjxa+zM4e5msB4a6
RFiDb5BIaYui3JZKso0rHOUVsRPWBHcAe9bDUk+teUgF3fUEvzPKsIqrO6sDadhSnSz9+rc5aQNb
6SrchANCidorX6e+m09PJ9eOqt8f4WkffQXFarSMx/sAUvVlW6dArpjKtTpUN5saULc+oM98UBUE
CWzafmC++6mwjbCqEvfxCv/pyTSndc32V6ohMaIY8fldcyy+Uc7hpjyRhHganOhMBXXmhlwE0saW
1OL3WYVvMi8O/EogDOTVGxJmHi0vsEuN1niGuXVulCdBvQzeMHarHuBedIDNZJz6vDmDO4zoW232
LzF/vnq85i2KMy3SjJaDFgX95xrlsy32iGtelGRcniADw+NcX3ESbVp6qSFiP9f6+zbuoILaNBQV
SsRaBzDV/DITXWrlxC5yOsQDGZNxS8oLgSbj2dE9wgJOQz3eRgLUg23fVhcHc19m4RleQFXWdi0h
twYgN5gVJITYU3gaSnkaEqJT5MhmGXtgVl4g612sj7Rp+IQWGJM+6k4g5fUfKnyYOTUXM/mBSKrH
ZF/P9Q6a1PYVP1cvnZFqTPlWqnPzwsES8UAkk54HVAgwRkr6+KuBgINBtIfOvBAuaFzvGwGlUbIi
FmtQhf6WihDox7TNKIIKL8R1OpGW0eA6ZQRIRomxiuWxHjLXgfdRkHVC+qE+t/xbcoC8BgdP2WbH
ulePWqQdMpK1Iw5s/bVV1E8VdNdqECfefB584MZ9sku1l32cHyv7JSgE4uLTeN4LDc7Xbq7FMxnB
5eOMQFl9zpFSFyqJUaVb1Y+yZeaiQG5wGJCTqTBS4YmyXs9JsO5j6GtpttK9ErFoblys+Cs34stc
sCDBilSoSyj4unXuB+VcAKruv8Dn3n3kq1O/DyQATPDKZkU1jqHQRgrC5MJQaS0LMhrEVl8WrLXU
8INrKaXbDQfiWG3cdyUKU9sdqt94rNyBjIOZuzU2Ek5Og/4QEDszdf9k6DoZXMN6Vkqm6PG6zCVJ
0WjQ+6WFyyhuFA8OSkNoGmXl95Dd9VQHcvAh6MmpWHi1rwVjN64dpElc4UVTL1NsSwYFLip8sJ5M
Vql1UW4iKj4YCsdqdQTtEoZfTE1OGCfs6EX9nTxgAkz+HSb/XQ3UchfjVOL/mdeadXWGeGivTcbZ
nJX3aiyfzlx88H1VgiWce8pgyMINoILnNGOOLNxMAvc/hgCTr7rZqqLxpKavDXQUglIu5f1aQ7SW
zHM6BGqNrFfWChQY8yGMXM2m9attbXebst/bIaRSy7OD1pONa+iPYSq8riVT7ZwoFzsYyS5iYhFy
26h5sCp5mNJZm8lOQ8uqMPXoQKznNBAq5FKeja+PApxpHHrZQxfRWfOP9jUj9TjD3sh6o2B4MyCL
mtdNS/rITksUJEXqoizOxoQMmx/WMt0sxvL1WU4TJKEMG7SBvvQ0pfcS+xZt6IBOllbm9ZtglmyA
37dfj2UWfb0LBKB4GFV8IbyVIArD9TkETL5DLrJ3iULFP7eiRTrxWfLEMphR2CyMJ0Nlr+JmNXhN
LDcVEco6bY/1EwscXmuzvXUx8rtXqRO1115CgUCXxD/4jvVB5a/lgEM6gCLJif+ioC8cWT4MrBkR
ntFPC2C6Dg5faqjXzKRA1WDRNhXhsZ6ezC25xnXbvjNC4bbPCYYIyr+F/GgToD7mIrJyYBpeYXxa
WsJKo+puZtscC5xAOdv78i8ONfl6AWH1pvhnpFIcYWPoaUhyEsou/jNz/qK9FPra/FeZlaetsuAK
iwVnmc2Hm3rYTMNshe/MPwVd7VYMMiBTUlpHiyo2jkPuqdWvmi7a+mhJZVlvtemuKcfukZQOzq5k
WdubyiD7m2H0g5up4cfK9M/QMYqWP3yXsmfa8/X6k34OVDLdzPWbna/zt1g9OT9Kg/1btHehs+fu
b8DI8AgsnY+S+BLxz2dGOwOpYNXysnAjNDjgRISqskwy52Lgk1TP5ZBfhv7GGsYC5GlMYFmfw1C7
o7yxf58IxUQRqsw4aH8clufMpnVuW6bVdOGuNbD+qz6zCWJciqoYLc7QLurqLAiiKaZ3u/5VMuD6
5LagskNHMUNzcOJbOVXUtB+SpBJ2ahcGnRpBwiEpzoLyQneHXGcAQyKTSbB66qa/c/xFZO/KYcZq
1QqrgWs2fQ1qtCkvaRqwXPfiGVZA/VlR9UD4Q5nOyM42iGJZznQ+Pf6jcuEDvdCyDXohULuuGi19
2PqzjxVFEEvAL+2Qfkbdz8iOfmC4B92TeUQfeVV9aeqLwZPP4YS1MaXhMpksfGP93gzOgJXCaE0c
AvPWQyc+B3OfGUdEDHEBZMrBcZ4vtHmfA5E1iDlkbVQvgxG17YZanZFDCpPRkH+daViowE7VIV/4
TDjqvlzYWHHnjk3DLxisRQn6tyGxyms5OSJ+CxGuGb1lu+2vktEjlXlRUNQvG3zwlKLjb/oTBz9B
JtapNm+K3vUfsc3QBPpr7iAPO3Kfc5/CPzY5k/iNFS2U64GjCv9RviqieemLu21gtQvWchOL93ic
XWf+K+NV/NGHw/bNfhg+tsc8WvHtDbeGsQQbxI2132j+nIePmH8x5T/jfSLAD0ZGzeNmvoK1ZXSD
3PuaCwL7nrmCZI8gz4FxvNvRHUNTt5JPKwf5h7gHiaQPTF2IEx4rsxTbOOSzpx3s18R22NVNku+8
KBmyG7ByI+G2YkvZbV/K9LMyPrTwNPHOsLPwkQOOs9q3ELJht20IAWlRiBLyotCVGMOps4zNN2iW
hdwoM/kuybJFHXgcrAZ2iFfj8oJnVCafsfgSUEadUSzQJUMp56WLKttpCl5EULF/qGlwQgFHrRxq
6RGQhYh2htp7RWURmLTL2Goi2jL3dXAJ6n8JcbajTfOATiDZ1O1xZopytcQ/s1j7Ph5gqA/5sCOC
Tv0yxL/YAd9DBxZE157TPSQEiwQOhzm29qchwfOpJ9O2QjRmPXyAZNf6LYvAMczQF9DBsvDiiaDc
tfptwgiZhghvr2iOFzRf6SL134m82qX0foMwFz0WYM18FPzBmAfEEGbYuOu7UP8o0VdHpQqYymIf
MpPtoxEKpBAej2aXvyIH0hnKvy2xfqP4DTFBYgMkD5FQbj1Q2AjsGl/dFqPLQnMW1JPM4kbu+/LE
PHhZgaQ0clgMRvSEFItLddk9ylelZf1NfW4h0qiKfcL5Hbommrby3LGBcpRdwCvr1hFDvclz0Li0
jxeEDcxGWayU9iP2GUPfBFE4qC8raxe0BagNFeDQR2UDrS6AfufAFPiR0nj0BcU6LvucE0EyPpw9
wfAWOaY2nxAqID6JIOq1e14p4991Z4OhM0H3cBLZwxfiB/5Si86AdtpuD4IGvwmPySkG+FUZbwMV
tBqaT5uZZo4E3MxQomd3ex0k8X2m+9PTtzab7lYx3OyC9bARXubJ36fCG0Gko6XEna7OkxtBdNXQ
qLfdPWR/+MyAEjvDYVCNlRZ/hcLTuT6Cfd8cKyPeNtmwATGvl8OxKtHAbrhdwMA22NTwxnhxmV+j
zZBXhzFgwx7nOyHQb2lQiRBz+44Ezklw8qgcVgrjjVq9RA2AfpMZwsxE/5TCCTN6Z6WWv6b+OSGR
9s8dexCjZUiJUpWRSS5+KEQ6EIcaskWltpd5DdqhsXc8Y5FABQ6PvrWa/1PYX8LGjJkTz/4XG0jZ
7CI+RcalWQTCbXjPvkwxucHtqADPCevr0Z83Jq6hhlVFaX+zJWO3WtIjmtiayWVhTl+CaDGEh2UQ
gYP4oGIqdOIpAAolT4dVREWAUTiASx8gXpm/owFLC3Nv787jXRXWMnyzSfawqGR9v11xf8TqpRyf
LcVIJjvPMavT9M9q2fknJo+cMyrWsuA04Ed/SMZuCnuFOfQ5hP2Fmc/L1vhLiEZHu63DUYWzJf9D
0nktN45kQfSLEFEwBfNK7z0lSi8IqSXBe4+v34PZB+1O93RrKBIoVN3MPLmGDDl0tCfS2GkS64h9
QurH1ubPQzwexLEfVtRTLVImTSOfHxDWgZ+5LBcM4Q0zBpRPAIKZGA5mXian1mapVf5L/mMrWSUS
5PG78DAKkFDjHtmpLw7UEtNeYjBZxwJBcAmK/0fq49inUBSK2LjtxLEsMM6NJ4th78pc4/GfIjXh
eOop9kzkdkCgguzT+zd4G0t8NAyr+fXQKIQGuLPbZ0CShs2uaGiRDrWZ66GaILgxYbPsS4y7Oq9e
rfam4JHU8FHzrww5SyQApOKohNzYswptRokEs7cAUVC5S/5M5Zw0953/pcXeAx/lvi8aoz1K8EjV
ksrrmco7jkSV8ZYyPORbWmW/88xXrR2UmkFkQofWE1zz4chM2G2sqX9onvPuKPcERae4MoeNcHP3
iAEJjRjdOzIeRTkR5+S8lifyj2fVoJY7/eNyyBRx0Xj6WOA71XJhzXzDnNWMHoNknkefPX6wmGa2
ARc41RMZVZSEs3jg9cXWMLgo3/AEmqi0AicI9gWKMkrF/NdydNDzal0U+crw5wYFBeThsCxM3gaO
T24ysnG+BG5HHceijMx3R8B1ESDThnnKZzvkb6Z6Dei7IoyU/GUcTJz8YXf2u4zI23BhOuGnd2Im
tc4J/WjsVrQ/BUEtoS1MmWRRRLkef1AZQTlAMw+8dGUV9cse6LYH7kZDQUgTMsCf2RhSo51rS5u/
wvipNrghu0XyFkXpXUiLt4SPMEI3hICF8qdhjtCHkxdTZlPhk/LJ+lC2hCydsk7k3pdXfaf5wy2/
C0b7ldVshznyoV1+q9K81N5XRzawQKjRtphLgoTcaSb2aHUUJ1gRbg0l4v+DJ3Xm0KBgp7w7jQ/I
7I4cqSKUutWtHy+KtU0PU1wJLs4TDl8R5NsxrObMy6eapPzy0rgYe4b56S9/MWbUnyP5Yc2h3hkV
tR9OufaHO27vVDuHoJaVnlveP4GAzGBJdWbyDIF+ZxvtzLnrgIL78FPFEaGmHzD0dGzCHW+lOpnZ
uPQs+mWevfYb8ny0LXeu6z+TDK1MPbj9vAN5hKvXa79KGvZa5uWlxDDVQRzm36S/1rREckdQNMEN
E9LmgQrMP/Zc7+oQkSAXdH7eHHSQAKnFvLpH4l17jYowJT8q5BJUPnK8h/z0QjPQxJcG2D05bRAv
HniaqhtnjnGrKJTnZVL60gTYBfQfJk2TkSYsri5oHO616dMcsJ6RWLfYdBI3xhvG4Sz9jbW/QYtW
EeflruKoWVx7DNK5AvvRvfDm2Ym34o+pA2D0AWg1SmT4zvOOtacmpBLOk5nYKRWH4PxBdcsw5rfC
OZVI3f0rDOXBWKMPFxwOWftnOnE0fmadm4LaHDdGsviaZIKwf59EapYp9SPne04LgsOVFwEDGtMP
p3svva/CNOl9BXfLNxPhe+rfTD4iVgUuFz38FFCxPbJXNTueUj90w7nmvRzoROv5ULh+BR+5wWWp
aL8N0rfLX9YMa1mysnDHEEtYYFDRQU3UXC9Z9kOqeeHk/0nrRXbhPa6yi8a91KGHLFyA0U678Ozq
CkEtHlZ5HS4tLvG9EiHpInyZSOMGSTg+nXPa9UdMp04zle+ErGm83vZlopME9c1wL4R4kj+tzWHg
PGhBfXMl4YqDRdQGNKva7QVXxJFViE+3bNAL+IF6BB8dnwimNS42n2uPVZcVgNdJp4rbXSX87cYr
0Va+K/d95M22Jq4h80FfPVYsVAZrrF/vOmYMBk547u5mfmyVfmkOcywPmJm4Yax6bYJBotoqmpxq
XGuJc22MYRHWWMHIF0wY03eFO5kPaWi+DDbpVA3xB+jXrqaVpfrmssj5xL2g3uhNvJx6dxYdV0Pj
vnMt8+PhJUh5+0L5z0x+1UAetObLvEZcRtks5LExXTMD77yNYyJi4ptxfeHdvVcAnNuXixOuCpdt
8KzRLOnKhGWYkvPUlw7yaWShPi0JVxoDWMK5mf4IKCbwX1Z2/9lwd3RjsptWCFN9dDLBfLgv/ngC
YZ/JqgCPw236bj6Lp0WZX+p8GdeXkC+wba4Gc7OcjBAMk0zXPWWToYJlKOHTynVlzmRT8sJC++m5
7wH/UiCsqdcG/ACvecHoTPDf593RGH2jAbq1NreT39a4FVybXWXRULu1i/Lec03bOXOES9zSp+0c
ZTMreoI93g2SqomZwt1NRpnund8pWXRalo4YOeJTkgDSaCrmoULSqeAO0Fi3GvVjVFaK8smqIfFk
fTRE82sqoFlZ5EvOsj9BQSzOHm6IQL5CvqOXXWrSEMPOKL8V9c39TCuSDhrnWCQqj/3qQ7vqZyRr
ISjTY21zPRNX6DpK9/iK7c+sugFPOC+YIBa0EeHdlBzHsArWXMPZA5rfLE4/fOcrYR+Aou5bMGaS
D2+AsT/M9wCRJFM6cdVt5cByxgcbly8t/oMyQ0vIss4hNR2McBf5cod3TIAg+QqwTeswKhSUcRH/
VbzLAgNRQE6hr3Ze7+0wTZlA/ZLswnsXhp8JVIgIm/+cCac8o+ZPCmTvoqMR/mIaUCJpgxVhIBW+
S16hFt1N47+Laaxxd0Y77qcMhI91ni6WMNLuYfVSeLH8DGHVzV68VSmWnxTLT6n92VmwaZoviQSs
hjz+Gwm65CDxduUI2ZQ1ccGkPDZsrljJs6xlSez4ZAI6Gl6Cj3W8FBJrDXewfdL5LjIXbyGfPU6j
WcFsaFKca16JovpfAfU5PoJDCiSUtPRV510BCHVsyFb3VTHDH+CGWASKq0KRNh+aTkkPlUL0P0xb
GHaa0UYtxK724P7x2xghjgaKOrY7T31YYjwz0s4jgUvZPIjszTDNp+G2awA/S5xln8ZIJfkwIH8Z
5AMvg+dcS42ibN3ql4GP8mk/x1Z4M58HQeYf7FbfjpGqzJr4VxiMgfCgw3lkaVlFUvExX17UFDk1
Y69nrDohV4lyIAmzMPrxy+OTryoLsBx5P8dnjmXy+8u8ic4QSDpO37El3w1+1ybC7RDpz63yq04l
noDPtE7Z1QwPXnet94tEfDCM2hfBeydqSgo1h6eE43BHcBCjoLLTBbqSh3cBH0BPU+w4aL/UlqYA
ie3bYLhz27d30nsGmDQQx+ZKh0OieBnxku4+BHtK7ypQQ49AskEexMVJOIW6aU8W3csR5hrvrprP
tHHexNBv3e5cVBclOlmFoEZ9wj2r+4D4bbryjK/KzXGUE1Pib3fxevTwTGA0oMDSDXaWY2+9Tt3m
jF1UEWwVjwcApeG+twEbtBIRRmuba5pgP0emYqVTfSioO1ZtuLYcEReB+Zke00yu6hCIrtvcwl87
Nw4KpZ1J4bDXq/ZtbuyMzN/tA4IZqY5Zpz5q4qsXkqDrvGmQKTQAk2a+RxlOREuxKyOVNbD16tP5
SBDcVErzKFgNHWoBLHEKevzCAa18hjgksMZQBQopd6rGaW2ujUCUkkOB8BBajAgJmJhLG885IQe4
Bc2bTy5L9yj+WuukXrtUXw7iEXPjw3NTAjidgoqp5YgFRMMYHvGMJreyduBAZi1PlL21iEnGBYE4
KiTjSIfslb2uL5J64NBQHGP7S0dcg66CMURCMB+ImjUsImO3r8Ani+FWQ7xUOwGljKuG5kQLuf6j
z8tjD/BY/mj46DtQMzLs5zWgihL/sti4uOcbtd3VTrcHtGyowMe57Ljsq04hSvSd/KXc1hYk7J6C
VrHzQDF3rG+0GRGv45wZrNjEr1r2USOPxJ6jVK39FVSAKhn+pIKIGhPkt6BZBVPxZryEDy1gs+kZ
XcHDCKedcsCsnIdsgBWc2SDqEsrkKqZI36zduX6L4CNR3iIqf4ZbeBnRgYzpYaTVz5iAwDc6QVam
W6wJxmKzVNZuiSDG7R+jZrvgihMIJEQT2EuR/Bx2k2nQK4NFM4EHOdtYMeinDAH4HBL/ru1toD5Y
cVa6Riy9fPVsslyLYwEbYHL5W4e+uDqe/lrA8pzt+gKkFzNzI32UZvoY408rWCaSN6JYlVaG5yjc
toBl7c/YtJds/4IaJgw44FiOK/ZksTBJSimrjGbb0Myh0ljINZWRbvwo35gwIHUYkJ2ZwoJMNzL2
CbiYM0RGsjM89QNmef5ww/UyZpgawdK6Mr8lVn5Le+UKCIeUAs0jmr6wtYyccHpx/9KywUc4HHro
Zyr0s7zEoehdFQ6zMRyskYmQnqwUA8YjUg3RxiwmzDhPq/jeGf5NQZDxGZ19WAbuR4OWseDmq/Kk
j82p+mp7QRot37u13BGQ2UW4+v24I6Iab2VPP19or2vOfbAJQmaSKaP9cp6r/krI+Dh8Kh3qkcFM
zFww/DYQD5UU8+mejCKLyHJyWStijc1aSvpihLdPmSyjRR+11j1xribR+aPS5ymivTkUa5wv+j7B
4WJgO2mUlTvE6yTI1kFJ/XLEvBnhzXwfoepRZAoAnMqSWW6X6ySF4FyypxzsdRg/umO01Ou7mm/9
yFmFzeycLgbNvmoZ2cHloIdPXWneiqp+r2Xwwmd0SqiQ7IvqBWJR55anks2mMnxS24jKUvftNVeJ
rugbWz9+GE57EPl4KBVx4NfNIWqqAyjgg1Whg+PKHJu9vRhs9RGOys3RNnqxVvhpfdyJS8tvDrb3
4xvjfAizo16Lo6tL7JN0Vi/8oV30/U8VQgCiWEUbX1aoL3RiuipI2s6jqggkrUZJNXB0f1yUafvI
Unmjt3KOAXWtWVgk7F/MHHyctsKJUShbXV9XrrE1W2bD43oqd51LcknvFWYSTaNOZWfpxKKLQ0J5
KYt0wPKCi9Efx6WuPuFUnG7cUziZftBOz6bln/OmhkCN/SME8Esmur4U7dJgJ1h08y53DoqDiyp0
9uMtz9yFT62DDRUMWXWlYNtgCxKDL6j3o0sRsv2wrYNCLrW5dMI4iyE+O3p+4oHLHSWOWH9jq79y
QOvpPoiqgx4rO2mMhzo9DQx7+BvNBwo6aUZk1n1AGDDLVjkYM2VjlXsv/iY7e6CXcR/wAGpYaAOS
iMgNqAiiXOeEgcxLkwE10PJ9SJurZki6xcFf44VKLuBsDd+4KgDJuTrh62oXj2/vcpsXBuEQ4sVt
S68xEJqFVMJF3Mhlz1qnd8MKOhhkJrDaYz63kpdfULnWEQyBs2nJySzpEfl9lOOiCP+pMRWm/g8I
m+ik6xu7jB5+V931iClZahxuMKB84ms3vDxnBVKC9sz0+MDZSoy0ADCHdwgbd0vMGW+tzYJJZ1sK
Bro+N7+Uq4GTXHX5wcjI7RZkRXUDwE8M9x/qPrI20l5hOAzAmRsm+QKTYeHrp7D39gGVMibsb/w/
SCS/NhDROkGIa0ZMuZuzWhZkJhtSd4hWZwaU5l2V6uTuhyC8UtWbSmKZDh/Ql78FM+FNVBZL0P4Z
NZhDxfMKnDttML3eL0f2Dzr75n4Tqfizwr9Y/LT3ELcasVqP8bbi40ZWHjVK2wAwQEdOC0R1QbgB
F5Y0gH/dzWqELWIE90qHJmeH+wwwS92Uy/Zsoxop+ZaoQcVzie3aIi0Wds42h10Xbx+FNVhEeC5P
w/Sx2YbGtwExJcKxMAyMvMIFyJIU20sNyGmteBVbngWaFar/GwKiNCO4avM47ZZu263VlCAj9SVa
4G710GG5Z+wQRt+CDpDc/9acYYX2lS7UuqVNtedanuaeyg4mSc0y7sMequp/ca+RIkJM0K+Z+mnV
3ryw4wdAnpmDES0S3WdkMpbONI4dTo5ju4IBVD16TATsXlHz8Us0+k6hcBofWhGCpZrMIGV8t/9s
/SMU8bIr344OXixE5yD/SxGDGnFO9J2nyJUNjDNfoV2E8i+zMUFXC5yYo4mwZTwAhOGFxD8wo7sa
xSf0gZmSSkpcC8advv00E5K938rwDsdg5+Ck+tT0D7yY1VdupbfjaN6KiggWKZJsX0JZ9Nt1bP2j
/iQ1OFTQo6JQYG1ih2BvJQ51C8h6gzTEs4vDEPZCk5YQhGmjXH6qEZPbkAjL32j8dgHeVKrOpfNs
mw70T39RsvKC9EQHAw4CX5yITE+AfGdf8Y00Zxf6iDbQEv76vN6afbLL2KdZymfs9XtGVCmJqAQ8
hkrHY08lszyRvNOtZm1qwxoz87on2gRcWQ3tmUWgH7Mpa2IXbrXavwmHMQ4PxUTZaC3iDl5zTlUp
zhblnxg/GeGPhnow0N6VazSTjBfyqtjSe7nrDYd4E/rmzE70A2QtVY22ZfmKyM6WabOrFW8/7Bih
SkIJTJTM/px1/ikZ8CHHWUc9nkYv6LctBYe+31LxyL6DiEeAKeNV7eGEq07CycDkP9v8SrEbJ/Q0
m7vDtjPIqkP0wYyes1ar/LrA3cpshopEW+EJ6+UbBkoms6SObhq2kSYn9zH5KJ2ZoCwaPEeKFsbo
lnjQTM5887sD7dCQQOr5w53E+lSd3fxfMgKDtJlFVv7N199U5l8NffYC8wz7MJroOYB6XwF1lNMA
nCFEhX2FY28HWKunO6/RsJNGGw68LUMvPivFdHbpWOyn3L5azETWHxKqOfod+N2Z9ZNQy+zLdE38
ngYs5uPBslT+xc6vZxxtgt5++N0QSQaEgg+GHNU8dPqTWzjnXpvmPhM2Ibz5g30jrHuP+HTABuRx
x9FxRk8o1hDk88+hCz9exRB+FNE2SeDmm5DMTH2XKPkujQ8oh1a5qCXiFYl6k5R0taEwuZ+XvoSp
g7IBmNi9J9Uq4E4D43XsnJAz5V+J04ayzqx7QmVO02xVhTGbTOQg91T7C0o0mZP9TM4gk8QrLtBg
uni3Fi6vhBmRprzLVoFpA048+6tNZV4J+qG5sXBdEvqdGbvwkNvrUpg7NXRO+Ehnwsa/8l1JzPTz
VreZvJec/eCWr9sGBzRqr70kSEyGgOoMh94EQuKEGnQM/wYdiJFCVnSSZmc1M4rCsDGHKZxOPOdu
AkFRVkQCGUGUwzxSP8oEFoCdPYlEAWEmpcKUg/mloIgKKUvmVzWidZeylNb7kg49Ks6sUq+EQ02y
Qswxg+xES9R8+kmrdu+3/gEPuMq1UJZiPxo/HcO6gLs4eA4cDYgZki0kBcU0WKWTigmN1H6ZmJNh
KlFROBmiCITgQ5AUuGpBUHK3o/RJdIJuusCn6fENi1Y02nttN4QC7Eu31jz9v5SvNnlTqZZGEe2W
AZtuBL9dQIbTkj+m9tE5PSt8OVd5YxVmhPW3Y3XzVFtYxdHH6FslLnZiBkUdppEvZNehInKF7Qrz
4gt7FqQrhMGptdDBsErbU88OJIUeTyA+r7RlIbZqrm07TudYYhAB+OsMu+YqCdnOVJ7ERUeEVRSm
fjw1LpMIxtYZTkoCowihJuct3nTG9eaAISL9SAnbc2ZJu/BmhwO7OnHrc3HLqXqoEsIVEJr0XeCw
a2W3m2PMzls2HH912e/9hHuxy3auns6c6prgcP32BxyYnQSpRZpegtZqSJRkA4mqeIuroWSggKOk
mvJ0MjBmvO0+OrNhvqJxSsYRh9S2SiqZsDjbmpCdP71VOM/y3GGPWELF7RjJoa9EKiUeTL+8NSgb
s6NhQnknRj4SPY83JTlVYjzJGD2tKnjajT6r/HZ7HLtuW+U8JULoSh0PDaySTb8p8xz7NEbgJcfa
GY8Kntnj3N5BGBOK2Eon3bJjGkOOiNh3ItwKZXrMQO54+xLzbY2Ha7jjhODoDhR9Rn91h3eB3w5u
Db0Zvvx1cCJqEjM3BBjf3TU5RsOpRGDYh5ch4vpwtnEOHh+jtckeOkQfCqCIks9wZ3b1r956G4Fl
GGrExufFQv0z8baXPwMbeRxvuAHqpWew9OuEZafs9iwmllI2Lz3/EHr84PZeQPuAtkjlAkkp5g4X
VVt4LG80QP23p+C/je2twYEq/WV0s6dM1iIflAVtSTNqfbzyZPTP3k9mn46TLMzmO1NQbQz8OysO
VZPdhPfLGe6t820lzYJ1cpsCkmjgH41aMff5A2bqrOvmxdzca2+ady3H99H6Z+MU6754RWnyGSn3
GApdVP60HAzwqbgY81ysxexz+oOSfwyFcpLQv0b1UrpPcCCgsNdV9W8kLt9TJPYx7YLw4mFIto/B
OEsKBmdMJ0YbyhTC2V/Dz2tFh2hMAJoDmtDErrQV6P1YIJkyY6UJ6XWtNsKOVqTsPqtWn8Wtzbbl
a6TXGWMwdpWGIWUZPQM+uuoL57tNJCir/kV8b36gIX7vcu+Zyr+iLeftZMKHMWPS2l2BiVw4mZiV
jxKCWpevCo3J0aJGP//LtKPGGwqput5Ma3rd7CoUTemeJ2OOlixeg5Ltke/twmeW2l+OLm7yLrMB
dQRXgairYMJS1iXOY3swaVijeeu3alR6vFRq5MTGUKg2YYbDy7a5MPux37ljhCOTtnMszEbGXe+5
JBUawkE2i+LeJywl7s0Y0OtkEDWJV5PxbcR31wrao6bGUVdsqnlz9DJ920iqSi2xbGLILp6+Z1qj
/BttAie7rGrOOBhnVuNg92dv+Fuzy/O1bJGqcmO9sj56C/L8GYdy7qBCODg8QG/p48WX1SwyX4n6
YTBDMicIvaP+f4Fn3e9AJUFvyFCYfQSiKTicU+dWI5khjvXaWzxmC0UNN9GUX6eJV8/6TTalAHyx
aQOwvv9CQ9+xbhFoa3YJI50UxmRbL/eZxLxPbxPDdY+pfdhTcUzgKdUUKl1oRYnuPsA1FT08/mvy
f0WybL17nh/Moj8VWnWXXcvGod2JIrvb5GByAvBl+HR154645Rry4jyEn5yG3jroDolFo9wZ7kFl
FhcGB/i3AP/Gjd6n244fe1gTAKdF79902CQlVnnduv3XpvZGbzEwqJzu3wtSWRrAPo4a2xFgH+l4
GW25E9cJ6GQKpkO+MjLMECq3PsurypcmofrNuqVdQz/FBEjnacBLS9oLudM6kPhISMMV3RmBLqXV
x3JXeg0fJ25WKzaamYq9i4PzT4IfToV3zZAbKXhlDBbtM8BGHaJJ2PPqygJyglgW7cbhl36gm1lD
fxOg4XmOAvg1WLpcWPVLjmwW8+yRYE/SHFRKgWzl5gZQ+P3oIDPab29ZWZx9H2sr20qk4ai+FYSX
CVeCDJhRErT04K42M5cKo/+bAETWrQqYKZrwdp4BYoAGdjafw7SnIgaoLkaeoeV4GilUSLCaVfU3
T7g2DxdN6sw7jU4SJvU4JjGcjf6XV+Iq44t+mkNRoroxci7jXWI88nFl/hEHYb0qna0XegeGqXsH
KCsOUK96q8x6PZTk+dVPxcYjOoveMtw4tFa67PWf7meSBxtc25tg+NSHU0W6KDFxDob6gw2KBSqF
OZJxq9m2tprGXc1uZPIOQGDkfcEQNGC7zJvmlFAw7i/rcLwSPguYXnYJ1UcE1ht65kd+DBog42ob
mpy8SPVeSmrqBu44uiYcQBkpodueBkoLo7QX74oqegPV9paw+H5wNxJi3nlOdGVtg9a2d1mVcrd9
M9SaVN8kp9kQagWT3v7FEtYOtH2gb+oWjk82bn3Y74Go2NA9dPzr4eMYsY2ZvkjxQDW5VV5zczH1
WbxOr5ZXQ1malvYsvPEBSMU3Do2Geuu94kuEa4qG87nBZUAxbVy9JpkZVP2qQfuZh8VxAhog76kd
jWcNbqtZ7zdgPpeTOpvAeIKriVDOPynFtibp/G5IovajfsavMwnlpY7Q79CkG631PF2XuKX4JPxH
SdGDA49XVKd6ihVjNPLBCWDoTxZ9vfNwwLfsQxxMSFkBuskXa9acdSEppk6XCojAsQI00NyaERdX
wrig3vEk52CwSD123AjvFqg93KXtQ2NK0wtnVsiP/KemczQ2um3CYy30d4xvwZnRmKISVTRTfv1F
/gUWaLGKNaBuXyx4qCrrIQOPPHDDpC7UzUOW31SYgi0BP9FtqO3qsy1DWkOe+obxEKWU5qyHYtm8
vE1Xe0Son2yL2EPQvKdZ+zYW8+4r5X/RzWZTFyHWB+86bV+y/hnDfpPY9P2efqfhzsiAh9HYBuvI
XuAoxTpIgpT2HO+FQ35c6Dx524rpB30D4Q/bCIJrPHTnqftsrL2ZubPCP1acpKTxG4xLG8Isk/w5
/Fz5mjDLHrb9HN/NiZ+NKWQ/D9tkw2a6dc9k0QeQM2DlVffcOs+h1VeF9RrNf0nOgA335yTwsef3
bmrxGPmApsPBD2cF7JQZ/6GmZ5RUEl0S83GlGRQu9dHSuznF0cGraFbloslPDckJO/0zsPcRAkG9
8NmzmtTQUOjDVr5jb2q+Apg1hU2LiHLslu14qlMbls90fTKxD6fXfuQhz9tTlPYqTvyNQ9S7wKVW
VteMvxu485g8RZHtX234JG0yOGzvOXF5zKPoGO8sCOXT4UZJz7j4FxIxwwB0kyJm5FOPKVNyYHuc
ZQa+enbSOHS6xaLiBm6mQznOWYhU9XfxNq6ShpMvT4tjhw/J8a7J1+T7G7LqKJFOgC4dJM9lduwW
sOok2x8tLMh4SzHSOVBNm/he0vj1aVAmNZj7tiC6VlZgZyDii4we70WhvA+QwCMn3k+kY+Jd3QQl
FtyiHLYFtT457a9nRWqE6kMyiNbBI2YRGv6h6ulGAQ7LxWi4+B+g4yvMDucphXbBk3IH07vD2QmD
9hJ6yr31lXuofOGBPdq2d+399loxKaiA+zSnUVxq7uhU7WfBycaoSI0W0Z+kMe4aw4rY/+ITRY8p
0r9AWVo4rP7Deqym5JORJK+qd18FR0NiwNhNZgBg1n3XUwJsrdJHptdMMsgIw2mwTZcDiQ6p+Oxw
8kmCCpTfzeOIjrUGTFEGl6vaZ/z81BL47LlNrqToifKqsgzXPJcGiQhEZofITd43p26JCB2qF4KS
l5auI59HNBte+s0r9ejXEyqj1PHDQgo2uPOZq5kcqhrD2bKxAb9rbzuLyk4CrVlSbaf7UC4Ny8NV
wgG7q/ZGK3fO5BVV6bhGKWZPelHAVMMrwzWyIu5j6fquiYi44Ma2WjZPdkI9yazc2touNulIdHlm
Zj8W12E17UGIssrylhRvFN0cfM2+lTpfJqiHxju6XrwR5DQ7qFghe7PcX3oy3ahob7piLzPCbdzU
ARILHx21MaTwOMng8t42JIUIA1mmfYus+Jam4ZWkka9q96j89XNrNaQNVxQeaaISjBUqHXzNshSk
7YlPdxRDEnJpVgVAbS/vl0XNsYI9v2ovo5I2qNxYVUCiOb2OqXtvhofrbfMUWmelgiJviNKqe8fy
DmNHlTltEMJuD+HQH9xu5n64vvImPfnuRdrCsBFbZPccaIKLHHuTe8heVn5R+/ykPQrHWBu4S0ed
2HMcgvXEAFXtajahNqpogmKKoSro3xP95PS3knMlFIR0TPatI3dGe034lKJ5XxpbOCpb2uE2ic1n
nxZrIxGrBhdC1d4LdCLKrNiMHmoKVYqv5teS5yEA3vgZsGu39GeWfpv9I2f0/Y3revaQxgbNTshF
rCxoSmsNTO7PUZmDq0j6LWPqOlyJp48jw7H02dn8mhTCZG7Mz7L0N23ynGzzcXxu0I/ngzPX3ioi
FAG9oXv7P3t8Ul4E6ZwCI97K9l+5d9HeGBKep85rZ8IMbXg+FywL6ay4DUgaLYkKIBRMxIVN/ooS
ICJSoDR3XRDtjGnO/9n+FOR0aLRftiRdO8IfMicR4n3GsllVPggp1ydq+TFhvjEk2dat0qKHYsdP
ssKzUAWDDhYlYFpdvofFrqZHoappEjoS8EJfCCOfnNJEQZ+FELYi7DUkWBLZLBx1CkgQZ+/nXjGs
qXJS25rCoeSk+RvDtfa6UxBnVpn7omdJPufyHZTIwwy1R80gSVG2lULOXPlTrKvrjhf6cp6JG5LY
mlJgBJIfaoQMHdDpWJ/xKS0NUvEGuIcCWVPDLsD2RF0G3TLrijWqNUHplxYoe7cxgMdeCr/aOTeY
/zy6PDDr7TkX3qHJVmobnGA8ctoYXViUMYdwvbp1dIIjqHF7IswGoGibfA7trHuo1GJa5D+KcZ0o
gPH1bT2EuP/xWZX3OoW/46C0klJn8fBejn21fPOiOuAU9Zqzzwms95uG38N3HrlqP/IoeHjGibu0
q5h4O/WaI6bazmNi1WQ8OVrYYAd2Li5z/wVopqn/cY9XFuWtGujum++uMQ8PQ7A3yTZ0mJWw/t5X
ceU8lUi+IY/TcyJs2j8sAvx8dS5zOovWesC4w7QP9uJpw15je9Mz+Ez5Js78jRYY62ATiE9dOeYH
aIdcuqsebDkkdK/+ow4eSSzZZD2dP/57YJasryvNmkc0SfQOUEr80jxqbWMpKGV3p67Ua4tcgRvX
Dm1KoOy9rVO2NRpHbOnecvyXc4hljYLHTSP6yRZQz4KBRA4+Zt7Fep+7Z/crpC3ICzsqTcI15KJF
5ryrDoizWm4AYFC6wVGcUajXJsSn1AMhA69zzrW8xZbzMEtoiOcYw/1IEo6Ia+xcCyu44zuphm2j
lPtIb2eR7SytPDxlKalCt7oETPgmKqIF38vhiwo/mP4aTzG1r7cqMIKjfPHYzgh6mk52dFLvaKbi
IHSk9anp/tm9JcVw6w9tD/bx/7oWSe7zUBG9xfZA3J+R9ajbByck5XqsOQQrmxRjsqZyYMVP75wJ
9HoMazukiVhhpfQoXCQhUCRbg69Uplu3TLZRH4JXA//AyY5QdT7AqiNkHHsxog71UUgNGpYiQdCY
Ry2nnz7joBXlnHw1Bti6jQrgBHu3/3La8oIxj6Sj+zn+m6zl8Lzp6MHEq6UxyQgV8yweHbw1WEi+
O9c9hIByCorKchheslt6vI0k+FfU7QL8IpVdfltcRhKjToh90MG/HQk2BmzTOrIbDam9OY79lg75
kUOHzlaLzfOQcQoU+TvBeDIJ3gcfIbseyIoDsfjy3sUDb+Mqvmi9c3Wb7yIZd80AOaaB8WwDqNRB
v+kItz7uDQEJjjIQuGHKjO2XwHidU8fVrf/H0nktx41kQfSLEAEU/Gs3gPa+2TQvCIqU4L3H1+/B
xD4odkejociGqaq8mSfjYcXMkynERUr1bYSvKktdeIjO4mdAFXlSBiovGqE1VtsE+FNnSRupWigM
44bFbxNViWND5bImr3/yAoUGN3xnUct8hFzgOdrOR0S9cLRAX4zbzM+3jTA2Xqnwn8/Rphj+9Hqy
zvuCPerKZ2E3TX+bVbBghkvBlFdtkzVKPsoAZ6JgwBNp9Yf6yhrS6XifetmdzhE9ZRYxTDGj4RUU
CDGsB3IdzEyzMbIwkibDd7HxpehtdiYtJQ3+DS3s3iTjvah482fPdNlTo+QydZeDbRMCpwEqPMrw
2jZ6F93RENZzTSubqVyRLSCZNBR74Z5wwZucoiQ6EkDa6+7EBE5bRtHOwCMfpv9M3H4g7k+9ghpD
vELbGl21y2djJ2f1vqbyikPgcDHBrH+0RJyS6mnnf23OwIrXHzuU0BDcQSC0B30ZkJuUPNyqmthA
NCbGEW34Nhh4V96YfLNfXPW8RwiUUxY3M1pPKGtQ2LyeJgBh2fDo+vEWMtyWtNHTOeDgw6mgtiZr
LytxTr417H1w9nlNhknH4uxKP1WISwJIpVKIrRYGuwh6zXjXs+ThV6YrAwSOpeGR/SXOTyAgfMTx
fBexdqNqkJYGHb/hVH0VRorKBTsDEGzoqd0L/MshKGUvTlNvxtwXACQOjuWC8xwBTvG4j1RzyGgd
3Xff3OcEgq+EzzEaONmom5KEP59YA6pVUKTCi3Or0/Koq8yC91acn+zibzEt5kJULMeKfvtIc02i
p2kTHOwhhnUeYtSV1vJk7gUumXBq97myFgb7hTg7UcbQb81uPpQWevC5CqgVMH0n8v9ycNtZ2B1L
89NqT7hjXKzuW2Gdcnyslgp1EX/zWZMy+tFXZPPq5ixy8L16dQsi+W7kn6lJ1mzUIMMxIORFFPkC
yw2+d+vGs40bHmcbtle445EcbLoo3lRvqYB2lIE1XM/vIYwXXiFEeVwr3pjDeBwx+8BXadNXHIVv
9OauR32hGnGozN8terZacShSEEQW0XkTQO0vftFzswbd1zsk1h5tDDKzLTcTikE5Bxw66LlXN/PU
rFp6JxUcWV8E8GBqpY6WFqdShv2hYhqaYXjojhVGD6MgS9mf2jI7Z8K+h45QzQP9Z71qHgd8o3lg
HLSckG/jdXHisTFwpWF2AxqPFSjiscZIRzjWSHR9e/X7tbnuPm1fd380orsDcGMjHLd0LuwMNrJt
azg9Bm2ZobkPkpDuawJbdvo3/Rf30Oz0HveC6iYc3uhirZbIASUYeB4ZQSJiKk4IqaJKeo9CtY09
5dt38wS17xYF07lO9rXL7/vjm9bJr959t/3xMnTSxQYTuy0LhGFrOmdYP0Z7HXd/rQ59R/pp5c6L
L5ac3Kc5uVdcTSMCRMOURJjSdbKokkpog6fNPaPNHVWWTguVT6AT7yVBYXLVfNbd1uYXQD2byoFp
/hLVn2ylPERsnm2l3EBRIk9j9Pql1v1rmJIqAtY1JvKd/L7OiZGgPMc0eytd2sW+yLmxBTgUgcPr
BmXLlKhiuqKki9GThsIYEpjYBnQ2FxJThJZnS4bJ4aH/MAGMLVdqaYLaKIyl9CQ4VxGd0UzADBup
VCTkzeb9uIN6ZNc4V7/wi+z8CBlXNBvNpbGciGyZupI9u5kkuSL+GxUmy67maUq6oR7dWEgx+fJ6
SSCf1OUmUPrNoOEvrBiEWrceL5Uyje6J3elHH4L3ZsqHI3mbIWzG2DITHD5JYa9xp1PUl22hv9rl
fVi6A6vfNDOvtBtfWlM/W+p8UmZahRNanYoHyDQa0xZ3Y1NpTpFRUYWRadAnN8EkPBa0Xfp8AMC5
WkKQpa54gW56cFAxUlCBSwM58ziG7Jup4UhpMTMb/YuYrIuspJdx5TvBzQ5Slz76rktOU28fu3Q+
TjLEtLfo7Q7aWItXd41OEmDadn+D/nI1RHhRAvlkuhFOFD5wastnDclrZnoTAdP9Gf1i1wXRPo6w
dmq8odB8TiEFUF1mcuduhB9cwra6INxrcETy7+RJcRO/qdc+LFuHWktfUfdKodM5oe/zTOzHeN5D
4SoIagebckSjnOJtONBVQYgodXIjegxS/dTCcjujo9t28YJNmUVQO+34o6IIdbZh7A2Imh5blosK
ikqz/xSTdWrM+CRVa61hgeb+GDA5msJytKPv2GI4IYbESvfSAXvpiylO2I9wqu6GUxJg9uPk3OCO
lrNjEABOuKm5erQtmy60DIE2v5LwzCyvIPXrV9Ltk7SU5Bdv0LFfLU5awuxY+15thW0cYv2UuDo3
iQ3gckV8YMs5tHQb0R7Mr5EJjwL6c1xbj9QeriP7XSnEH1uvaFO92+E6rX/mTvX6mW/lOpEHsep7
Z9f3Sc/veqPfsIEPTEMlzTrECbqxcgUjuqoBRmW/0pyeqCBggkHXGlAVDALzWmakkFh/aMFyiCas
S8EeycLtxlCYg1a2VvJ/axzXk4VFAa5PiWhHiSCLMToJXggq8lKAW3Z5jovEKSEg6QOlIJZ1DI3s
uK6eqj+x6Er76BNYkpmMNy0Izgqnsii+jaZ6llFoftHKUYDYQezqjsOMFuzyeyXHz1FJoG4swXIq
slYKzsTa7A+Fg9YJO6lMBPiN4ZzDrsp4QxSfMeEsXgSVsJeeYacQlSNW60RrLtOYn3DgsXFMQ3+V
QIoIPqYHewxii+GAvgJfxks+qwhDsEWcUau8kheOcJRTVIhj4fS3rqEY/i/lFjiQpSyBXtW5OUUx
umK7PgUceOWRaihgmr2K4FawKnrhJXwhrNJ4DtRdYVa7uOPwWbNAO+n8ZgeL93GCngFWyerokmMy
LykX2z8f8URuiprYRO5Wtc8GA0OBfGrJl0wZJvoOc3vJNpvFru3o7uSQYW97lEM4bU7wJIComNw7
ensPs/xRzcajOhISj9mnKJzo/Il7NgzaW14cbJ7Rkkvqoz7m5ofdv5VkmI1lQfoSebE3UXYlCokz
CSTmnwm/Twtu50Xykig9HpglYs1fXFIc2NL7HZZnDSN8VFPhw6+hvlVW4+l7A+1P4ZzAeZ2B6wbq
1abIvFTjxA3PXTZxfAtPQlCQEnpSlD2TUo0L2l96KoEL69Va3AugB9dIxm1XntrEPrC95WsIKrGL
cvHC8iUVIEi+09gno6ZgQkaobNodrvpdTfmiSvniIGNPgCpgRRdSm2kYP6wfQ3mhlMT+AZ7JsVaL
k8GhKhkPHY5tsdJoRlSI608KQ6Nieg2y/GLew7ldGt4o/DU7Uosc/Yh8RGVKXjHa+5KEeL0PTWOn
/+Nc5cV4HTMySRPNTVFJg0HopQDgYv2Q/2s53QKdsb7rWiUbvbdJL1SkFxRyzWVxDvHVaeUzVzZL
5ZDEbtMAiD420RaRIvYNwkfvA3b02e7BtSjwc3pPcBwX8T2oGLyxo4M11c27FIW1x7+vMBcbOAAN
00HW9bPhJXjSseS9F5wpCKZGybS3cRzSFXZl3SfIhSBdouM8dbZEdt86ib+9IudqO0SjQ1ZgyKgv
2L1Vhkg1Zx+9Yof+HqNHmKQu6adO0u4sYQoSjJKBLByb/DLX9SPmtpGnsxZ/NaiKeWuQGw238jJP
JUIxwYTG90wZLaQG6rHt56BkL3pejZFiK3N4n9ToXWIcNr2V6j4Bk9HX423SmINutMcEwmNeBBHJ
pZ6oosmTtzJVdNISF+7aN4rvwimgKmI51NJvBH1rN3SVM3KhpWQ/LoxENi7slbfFggVhaafadB1F
+Zk+MGqVZogB+WvO/y7fbwns40apy65WCaCS1OsLaBMAZviZLKKvFrH44BkGS5HzSWqO5DHNPxWS
dMIwz7e/G1CxWfHJMFfh3gHXw76JjnSmQErNfaPw9EGegywYovKXzH5QBS+08R06vCygT2KKDAIc
PnnInYMn8l+TvNUTIv+it8JXogRlaT/+q3VcfeziDDmn0Ol7hqQs2x3SAg9/weMAkSkuDyqnRRQJ
41AyP5RABwyaW0EVK8UNm8nFxLMWMctpENgQ8VmJteC7ZAgSMkRMEGrrV0eukRYlrqBPOobkrydX
JxkLma5l+wAeVgImTiGU0x8UOpbDpWPZ/oMzYRVa7CIXXxExMfVphBoXD/Rr/wxgqURvjAlwwHcv
dSKrH/ec3qXPzApdwlbQt1BhFZ+t9YBbn62kmIpnzabIkauvQYmd2nqiXtp3i5qVezeZnlEZz5od
tKhhUHdf+dC6U0yFofJT4x1nZskt7XWG+d+WcJgrXrxOpMscAPSNadobs+cEbhGs+TF1tJ3Kk/1X
zbGukT8q+lHnZk3A0aZ1tAkpjsZlMG3gGQUyeYBRA9qdnOJOPsE9nqZ9QKdSkgo8PvIx+Kot9USV
k5MRczW+FLN675n61AzpY5Kz6D9pOlAejtIZrpIFc47VUa4Q8rwMDwhnfnyGCpyEcS8HPbHOXRl8
2a29j3DJZ+3mqVZQAcEjyw9Z8CbBtUnni/lP8Rtw12ucrNtB1DvzYEVs7phrSM9UHtYZ3z3UpbBI
3cxNtGLXqiHJenVfx7hitW/s+V4ZBmsZlFM5cC40opPKaFX5Y/Ye8Sfc5WsEeZhcHbUnq8bQnEBw
/AyfFSQbkcNjFcCBdpSMYQracKjM0vP8M+1NetuE8rTJsA4BmCWFD9LpC7YItf7UgZomuAwLuX0r
vtuW/X79U4TmESfTxaqml4YbwGYoFWRkUFZ0AqTi4Gu1V4zfeHz3qTLusW0xF0tr/AdF7oUpQYpW
BqiZu8VYrNWFJy2DwlScBDk/ICFg9VhcmNaDHQOxotmu4hia4STFu+gwx/MntSxw5YZEAobZCVhl
Iljv8D0//miTfdIS36m63Glqag6q4RZSmo1wlRGQypStwQFokBjLITrLnMYLIm8h2wRJJimYqF7b
lxtc4NlPZ10bOyZ+9OGX/9SG13F/rAjPd4G/s4AfajDC9UNtcgSqQ6qniCwwJWGqtcr5Egp+mCKo
tlKJmGJHu3TwyFUgtQviKJ260WKfNr9LhN5CpNn2BoJQdNkYIZ7/bFXg+kyfpcWzq2iHyUqP7G2l
Kdknmjg2w85KZLAA9rE2TDJMjorOki7+ozh8C5kcp0O7h3RCtqelxnR5x0L72g4mG8MQ1Zplxrrq
wX/IHNdU7ENOe5/hmeS2FP+pTVAfeppAgz3z4H1NVqiquUJ/ki/m+j33njElJ1UvKfHqT0Hw8A1C
e8Z2IGOC4x1TKUWYsdf97cJ/KB7nWs0vetFfpkHbp/21iH4Dly3cmuOg33/mFLGZtnwU+mK4TI5G
7FLzJ8bNHfeSQxxGnWAgU6EWCWAbKgTLXQC+SKF5rJQKtOrAbfK1ni4l7neY4ZEudipJW9l86Urk
DEj0IgSRS7SzCOwzecpbT9dC4o9kQJdlyyRRgIovoA3HB387VhG9lIMXLGFH9oPYBJVN2/FMygaj
Rcbz0k0axJvB2MG2H9lRVeVdqNi7rNuYLHnIDTID+Y5/cpM0ZJJA6QXk71FwzR/UWocdB0vMXSLL
N8ajENAgKAytGclgm6ZqRv5RsAFKFA2ySEVlvZfGjE/n3oXDHdJNnAZvZak+56h6mnsL/lMgsEYl
h8FsD8XMdECDxHbXnpFKaOtbT9n//qNG2yuLH+OTOY40Hq1Pup1Q0xtRn5d6N3xNdkGIxqZWi7AG
6ccAMMXPwGRoGDiJPOZMexEfxqrdvnda/D7Fr0k7TyioliJvg67Z0uOC5c7bEYi5Rbp6NdndpJrP
qehoMYyqZ0S3Pt9X0h3epBGv+vneGpEzk18z9WtWBddqTHlEgzPZ7GZt1g+rS2Ac2xgRbeYt2WPy
oXVVX1NxL6g0TKZrnLAP4WgVslEB8s2iHlAvLK2rN3Mejw1NLx1VpUxBg7X6x+6tt9b/xJFJyPmR
ISNpeAj2TVpScOCZMdZ5FpdkOE3Ys0xvtimQNZ4EbUKV3Zd+rFAJa+qyc+M7JN6xjtmj6SVCfneM
zOQUfgTzzYKUQcj4FLLjCKmVgI08tV5O1Kr00vBr8I95iE0j4zw4XvX8ZLa3gGh8Mm2xqp/pYGT0
SJjsy/hbpJFDDfbaChN+mTu6DiCROZLNWI8puzU7BuuHX/I8bXRjRPP1cQSHBESwagfVxv5/+cOl
K3PcTbcIpDgvRE26RmyELH7FdXFMBZl8lbTDFhdCg2uuok6l7UeS7VhgadRgbtZaAxxU4ncl9iuo
buIeRR0SeXgnIXGLbKbD6XGxpGCiOMZdSfB6Zc5ED/ihVvmIv+l3LNkD2xjEtg07vdCz9dhVDd2x
w6MkznZnemYf7ZI+ZcB1MsoB3D6ZClAF8U2MfyCq0yPK4zmHX+JkHrO0XeuKoAYAkmL1hy1x5KhP
mciiD6kLkrqhbNV6j7am89g019Y4Cv4GbM6/hj/Se2g5iaCIvQX2nCb7InWUCF+6dDOMZzBrW6pq
g+JHbolVdLUXkGMYMbtqDS/0z1S7JvhrMc4X5LtzMvT0JgaFUwcYq2ZCCviRuRfiwOk12syNT6kh
Qwf3JqKhDkdA1P8aWumVFUsg70UZUFPPBNxHPJduo8TUgx9umD8btPzsAsa/6n9RZDY58QebD0Xt
blrjuwpAyO4ksJwayJxG6UUStABk1oHZHh7MmGektxP6Kl+TOl1GqtKYvhm0pi7chHPyXjOW9n9L
BLESD9smmRVv5g2bB6B5TS7Qb9Fd6VXBvETo+lT8UZd8y5fQQfvprKFVvRp7t/lT+rweGZtQ6Ulv
ia5v6mDaSL7O7OJgQYGfJiJf9r1WYnJCKC45C/9pMEj4cvXN8dpS1DG2gCi4CqdWBniir9vU2CIC
GNMjspVbXVjU0SG9mges6qciDq9aZN+CQsMgfwdB3MEUwwxLD+27KfnvSqZ+4J9s4mvXh1e1nXdW
/VNG8iVCsiL3ZIfnNA3O1kSjnjtK+a4s8Z1gYxBMpAOx7ZbOrZTAU9luQOFs2/RSmdPJZ65UxAxE
ImxrmXE10mgtWJNbfASxjXe6MmgCsKH7RKeGSikfMoNtedYMcX6o9gbiS0oR52DeSclZyodkW86M
yRowA7t4LHgjeVrcFa/emBkHyIh7UAmIxkJTQZvpvwUGAdGQryCmXLF/HwgcJ4jEuBqh5W5Rm1X1
Iqr5oykmmMOaq0nYLhuCB+9+0pKRH/tdTNFyENOeHVRuPGabuTlTASceBvULAKJ+kuwe9U+7e7Gd
gp6WZFxp9pD9zqYVouuYWfM8GsdK4cslJ4qjYZYwYCCVXOxVBcxUe52YAhiYUgyeByo/siV5qX0t
uVxQ2LHiqnaEeKi6WXRIpQ952Bi/EUaUMIHtjlUN6kL3xPsip9hm7b/+M6d+w8YyYCVrvsDdznj0
+dUwvJWUtU2VqG5gGlGJIWncGIzBYzctmQCEm6iglIli4kECEfGmj/em/Kr8bfxnzvN9PcFhvvZD
C1b9gzPfykCCLMLrT7ktME+k36H8neVvmK3T76n5LLdK/5P44I78bS62yOr3EThkpbFIbkwgGepV
ac2tDf9PeQD6b+if7dmoNldtl6K1LDe+zvub7Tg/s0xsn88wfsftZoYKPshfQyhgiZ+dyfQi+Rhb
HuGIrudgAUvgEqefxXjyhZBr9iNEB74bcCzXcJzX4cBgIgPpl8GfMzvSTLyCpOit95HMJGXnpzG4
DQpnp2lEkP+p9ZUxIaebxPcZWgp2RZn4takOSP9u4tl0jZlvDYXCBMiRayeS6gYrVaL0x5AmQkl2
s7LZWkcAKdPIXNlg9o7BNMdB7yn8cImQILCus9hdVQhLyvdAT1FuuatkuYFoCEl13zHQSS8BKT+C
Zq0D3Sc1nzahPklToQCPblrBEACNQ9KsPqYQXSR+I/ddvcbzH7oWYA6mP0g5oUZAftmWWRtR+ZuE
umLWP3UjpdKaZDcBo0M69ZSTJpfAmK55svdpv8MMTqO70habEHVvwHWfUlMgihP/Ldk4GGw6bGjM
jhG+Y51w5aAjGysBJjoqwkJD3rXk+jh019I78nGnGXsQDp45fQ0YYm5zzMcAUpxBAkMW3W0J5CIE
oNcmD4EJ28aEnb/qRaBBQFr1in8nu4GLcWSEuKC3HBMa9CwxXcY42601mJSEwwoCWaV+SBrmUoeE
NFiUTWd0hSZ+01Q+/gs+7aOJ1/1WI5AXc8ZpmZkc5/vwLms04LQR2QgssQb6pcqkiplRvCpfM5+r
pRxaozxOMz9NDQseg6eZuS2dFGHPiMPM3mTeTZmTWtkaHm0KJR1bt2CnIPn9nhfU3v8Jq58Z2FyM
ZSrEPdPqk6NhiwnvPRjGLuJ2eQQhNr/8rpTiDpF8wCebBfS+S4TctmN+iAbjkfIYgC3lgiQhtW0Q
pIAEsikOvwuqvGbQRMpnq9wK+5tyT0hWLPns8FRKxm1BmGhU4UmyuZyIBvSMc1V3ImLIlaLeWwH/
hZbsIzUKARe4X/HubmHTyF5NSDjqbGaEMycs7Ktz6bJr8bQfADKCwdOlr3766avIP2vICtqqrD1T
K4AEj3cF/uXkqaY4zTZ5ElRItlPHoZVog/FRgDknAjqdEIFaKC0gm/RjiUYUZPE6sTd68Vv238al
ksLXDBY+oAwjwYq8HI0vEQHVFN9m+lguXqPFOCXfBb+f9NeSxi1qvtOqe3bylfujaT4qmKQjqYeU
20hVaGXizcy1you/prB3Q07IG6+BO3Jf5P7gRCyTbXGoyAy0rxJja2HV2xbzhxVRDqdc23h0A3DF
BuYB7PjZ/M6yF0jUphirGJP4wspZqxZ4GiaTZVJiygFxsww9+pU86o4xPlAaU+7rSv030qzV0bc+
TqtgfKdd3EKX5O0jwX8rdXQp6Fy8xmHUXTdrKV7uhxSTjxy91fwPf1EAOxOVzzd3pcKL2SQDCixI
cVLUWxstUCFR3DM1VOJdQg1TBgCXoQ6USDl7xWe53XOAN28hPlUdjW3mhlgGLwV/DIOVAsNHhdEq
Fquw7t8bP3gUO+TakjE2xVo/yyxnJA8CdlO9K3Fzsjg/ShbQugQCMZYMBs4NA2em8bx35w3aaCz2
Pe5JZD++cLb0HcvsFPEcD4zmakw/II3SBv91dW7n7aoCz4hzFJvqiTK2+VNDWePH/IZ2hYnE1vYW
r3Lfzq5hnd4HDafqcgi+Dwy+E3h6VRCcjIuk0fqNCi8YMWBcokf3bYC/rmJApmqUdNBbFqNu1rcm
Vp4AL2JsPkrwwR9vtF9FPHMaKYm9CceAWbYc83AaV+nZaD4Q9HNtOnC65j6GLOsVYhVyV/rjezsR
O2W1T/RNh3yu4dRAsa+p3xHWO5iu99TmY0xrhr7X0ZV6az8RTGs4Y+rpgxnHKwiGlyhW7avYzbo3
/iPStZF5QxB+3mCt2Zj1z4SbecSuRMeBwH5faPl9At2XOUFcruPiYJrihbg7qP8MeTzVSLl1P58m
GnunLD9pYP4xFTvja0h7SIT+QXYY05063yKO9VYiTIvx3dB/Mhx46fdMBUNM5v+zZaquRdFOIvyP
a4jATEUGjNg09mUCDV5VkkVcpXiO5F3PiI1uKNFsU4YANj7vKehBfDptal/NMb1WZE8Tn8lTSM0n
Dotw6xt/oTXgE9oEwZ9Ip28nrzc63SBYo4jqMecSAYCe5e2oGVQE5Zh0WO4FdJDYC+jvAwjLnB1v
0d5OnPoWfJCc83TMzIX6J1p6RYmzDBjMGVTrlJZhYJGiHWx0OMQ6pCNzl9TGXmuNg6wstleP2qXo
kdLB1/FWnwkAkUjFLQA+YO7coTXcvEu80SdL8oYzkw0v76WVbbETyUmxv+b5uyChShExJ0GBMSe6
ZI5IqRzmbyedks0FI4hhq5NcI1CTcw2i/fzFAce2qTgVO1OvGIUue+l/Nso+zJPp2+yORjtcepGe
/YDq55EFlaYaDSedsgRYT/U5kt/1EvvxwGsxwxQxHU1ZAR5w1FuUB6hHjfHq/Nhr4Kxnx7n1vbXm
I91TGhRRhqh6I4vRyiS5Nds0mmKcK+wfiy4ZHE1l99NX8aVqT2H4xKnj+AekaFQVrr1rbKd671uc
rQrCFplKssA4KgNLU3UMRi/6wF6vEu0NiAP65sosS6g5tL6CAM/OZMvcfL7FbGoCZ7gYAPP5pPnM
fRzNNBnABSwoDKfqx3Cmx9x8tzO1cjJRPoSCmEYE9ow0Itj7gS1bVFeE6rkYvImJ+Zl/JbxL3hC3
mONtd7mQ883Yhg181JYH/zigR4uvKNr0d7TYEuN22Bz3SuDlOmxlIhM82QdQKyMetp7w7DNrT8Dx
m7I7YFMbKFdANe2Ml28rjppdOc9QysKcZC3w72U/vHtU7RZA/mAP2g3dKeUQy4hFXucT0LTgGVgc
bKWV1ACQa29W29Mwz9p+oZfwPPxydTT5PY5ueXBhCsFwQThoXGsu4kovNuq3GY7HQKB5hV9lWK2S
iXFwdgm3USnjDwBqRplFTWWGnb1LFTcN+vGxVxS6ushIK1BEs73c7tQeaJX+jOmtq6DLocbwzVu4
X2w6pKO9y9XDWsybl5iUcinAOeEgNf6p0Bo+gx7oQf3ZTt8Cb6NUKp7qKuHH0Es7Ib3Vq4yDZdvy
cHsdM2DrUMl8J80uitWtOvyp72l1QEHQP5XJXOnhTe2gt2edNyWZ9+1DksmA3lWfhXJO+ZsLa9Ua
3BudK/HnAj4wfOx40tNjIuIrDXDBOjH+lTYyJrzxhjl43jsGniFMvGwzYOiLYM94r8cH0n93jJts
+LLMzum65TgPIp55xNi+fMt+jWXwnmviLbyzbB1r6OZTZFHI6UlkKRUDmCB+pcynOJRfTfnpF58U
/wL4eZ/XnZXsSA3uwLo0JJnIZrKl/eEcX4Qdje3GidLxIaOWpfhUx/5AhUBEvBHASYPtRO4J705u
kQsP70SmHwvabZM0OAUZ51SNMwc4mXT8LotwI6jr4h5por0xkhXQblDwFipwd5/QNtrZQO3ozmFI
LRc7nrkdvG5CbaZRq/QB5vRr2oRtXT2XegOYm9fK2JzshVPolr68VqtfNSTH9bDniDzPuX6Z7EKp
ouSSnJpZB0z9ObO6k8cGhoax1ceeSWIXM3JsopDzFq8lZj7Wx8z1MIF1QE2+NtSdSIwkU8+s4mPL
Y4Se71b+W451uBNuFBzMwdoPCiOE+LuN1lTBsCasW7awsZk7mdWsBNFymDXk82tSdqETjQrXEFNy
+GRQN5rsicRu5sC8bcH55Ev8n4oIclSh9uyzh0ZdjMRMk/VOA7yQZV5j/EzQlouD1u5xMt5KU3qT
pSXSfBRKeOxnxMZsbaE4gW5HrkAp7+o1dQFgl/OTnoLZPZVq4ETdhyS9NyEmcAgi0b1Ek6GB1YpB
1JxL8iT0FQ0NTExp3yT5idWezzDFNuY/mOuz6iu4X8DhdD1PM2QF/lxIZCqsfgXyhUmjujl3hI1A
vQHSoLe0Kx8SPmprPSCL6+l0t4BJsHH679jEwc/TmRESTmuYjtTzxbAtV+ZgIT5ksCa0Q5WszPzX
Fs5AX2OLP9grDQcEqFQLHX3ZprmNudVmDGL6Xa53E51Tpe4xLRcvnSwq03NT+dShHxL7hUrm7zkp
5sxrVwneDnHMjo0xX/g3HErzgwmIPSGkbk3nkPNGY4orpLVbRrYuKD6T4lOnSFDK/0onPW+PTMwl
3nYBn4XfgO6la6/m4dOxg1T8f626UY4lT540XQJsu0efEXjB067RdVXGgKK+zZvFnpDEBrjQU/CE
T7sSPII9NbkBnQ1qe2+BzvTlrxUfl11cxtli6jZ8IIJM4LITrtS/Q1Yc/eC747tTIqy0JtJkvuYA
jmUlWLbXnA+BRPck6HcWT60rOHop/TdaB9UN2SUBe2NUN0gca6FJ64LiEyKFnJBM/LImzhcYr5yy
B7zwQRgeqMgYaLDTgZM3zP0HlRUmD/xTO7lVr2OnVDYSZHZZvNT+LTQOA57sjuWdRhvEk8wr5eJm
EKm2A7JHfgbGTD2z0fyNS07rVmOtUqzuPs0HZnfSrQiJbMQV290DGATlYUi1PT1/O7Mv97i2Bmr3
6KW4aGNF6bR6GXmhCRLEJA9gZmvUfcuygt8cKwd4SqB4+xhgTMppmMgczaZcnRKAFD0O18EI/vTE
OwRdBvpBLdqfPoScCspk6likKxtGFhgu61NCJwEUeTcGgjBquoeDtmtIn9DWE0PKlQMq39O/Y7mO
4P4Jef0+s3LP/V5ieeG0V44XMrZsmUiwooCQ25kLT/y2tqNnvYs06aoFP7Xau+G0sgd1V84nLH0a
fiW/2LYLvzMRj0q1nxk1ZASPQss4zutiHk/MtJha7GpyHLp9btR/RCtKzjaBtFdw/1e3NlVuSW3e
slK9ibS/aTb7yvKTRN6V9NoFp0MXE1OBEhuqBNQd5qX03y5KOkAUTwM9EyT+Xp66vWoHe3VtBepW
5hSYU5euYH2mBtSIPL+JvZpKJWJlvGzXcAgMNrPLlgtjfw54Cxtnk6+2nZ09zWwk5rflkDJixk95
oe+IbeM1rU955jsj0/bEvPQBnS58GEBJP+RIO8Q2zAEEGLyiaf+VGp+a+U8luU76QjIe7LgCAMHW
/W29z4ovIxtg93uUOG4p2NqGuGpIS2/1bx0Tj267Q/G1/DuJWRPOZKwanO9ZizWmg81SvuI/Yv9M
2cMN+eIWRinKEVwG84NzWclW6zio6iFj00OGJyEv+plWvzyLizpAuJkWTYQl9h3Y025RCo9FpkyN
XyrvgD7aChalGByLwaI0sygJEjLmcrSgdjAkCrWwuR8ADW/dlF+V/7F0XruNY9kafiICTJvhVpGS
qGQFy74hXA7MOfPpz8c+A4xneqrQrjJFbq71R908RRQxF9px5NWguzl1XmX8JSeEyCtkW8v9JrZQ
ANJ7QlVa2hAAVFbbGtra95+Z4nT4+3RosyqaDrxgU/GU7Wn1NdJi3tBQ1eGjKf+U5jvwmYY5Rz+q
CZaCesQc3yVZv2ceCzywJcXOoYNwfasnMsrbahsQpaC36qbvlu+1dyQ7YKGx8Fs6R8ApIelCIelC
w/cqk3QxkXTR4HlVWMd65rtJu1Ykx7REqXGeGNUadvriB/p5jNWTR/9Ui1BYUVLEUzA5ZrAvOZmZ
XBErnFQcPeU1wm3gG0Qx2B21oh3z4yMlW0YdjgM+KCJZKaHaiz2+kKVoMBRirpnWxUAaS0kYQ0ar
HJlg9b0bVqObjgEJWBYaeH9dvWUWXjH5vWTGjopnUpsPm0iZJrRvSjO+5T9xKI4TLINanxVjOnoH
P8XqJ6yt7SsObgcr2QUEqy5GNw62nl6QcBPo24AdJqDrzUBsgQ4S1ytM3cZrkVtY+Vobh0sCL6cE
HzHsd0Z92pce6ufSEqdBrY/t4OG8wkeAyDMLpxXuOBJVRzh4GDnXmrBhFKz99vhQdLaEemeRoiXx
25G6q62fkvY0mYRbkyvaBofRGEAI2EtBxKO8uMQK5j4bH9UknSPCg1LxK/4w451FKp8iPtwoDo+m
hITxyB9+74Jrlq2oGSYgl4gekwgAmeSgjHiSCTlJQPKI9mvF46nFij+CFpCdcTJD+aSkK4/El4iQ
wtL+J9mYLmtp12IqrBqGbEKNfKYosxWHtL7G/LL8v/tNefoE60j1pgteLe8nrCoKCpB+mVOw1U0E
7uD/jjPYj51coyeSHWMGQ7V907rmJ80bScVh6B9iwgbbxDsYoNc+2B9aDF1DbO3daOw+MvCGNbix
/y705hmG/WOY1rJFUJV2z43fgZ7Xrleunimdi/JgPrP+DW2zm39QFsd74NXUP8wGrBZB9auttaWt
f9g84jUIKOUooTN0CWki1QkJyKLp1SV/bND8U0CjagOgGkm4wSlBmIkCkmAB6GiHNmhx8Bc7CTiv
UPd5l+954+7iOUh4yaM85m4hEQJiDoRSs2+y7Lb8ZbTn8tRHXx3ZFdlgLvr6iuK4Glb66G17tdml
PwrBQ8DdSz6sTKFz/qi3++StmD3kZJqrK1nv77maLXOGeAFJgkZNBqaRqDGLmBRqf6nUGzkjvQsn
VE+EhkueDjs8nS1XZOxyr94Yson0Qmkk86FqSBpfMUETagDj8a4W8prF8GKr+/nH9IGQo2Elg9mP
0he9uASrIWv1/W0+D9RCXs1aPxVjoyjFl0EBW4cQFeWDidm3K3/SflxaTDComC5zOcZcuKWRzRG/
N3Wy5BIsB9o4/ai62uXTzH+luWa4OOWCMIgC4wDJs6BCsqCXlOEfLHUs6rs33mLirjDT+kggPZBu
a5VNGGJLV4eex5QM0t6AKPGzsbcUvIgEalvVX5nkpyTtvyqYIUQ8rhTHzar0GelSdzTWL8J0OGiT
fU4K8SW3LWn2msaaq0abpsZF1javmgo1j9TqUHORSFF5uki1GAqBWVY9llr3LJi/PPqGpoDnUhrO
rU+2AjsySZmAhAGkyaaziGWL8ZmgTRmtiX2JSTRirCFTmnpD3nua6r0FESEGM/5XJpchMx9tKr+l
5d1vy4WvGfv1QMBoOtMOnnxJEPbPr8U8yLia4S5LbykLSBeRIFaWwdIfg27T2YAFLYp0UI930FmJ
4ESuB82k8webTZQiKstW1w49xElUI9zJp41ddgGVNLwVTF7dEVk77Ztu0Rcbjj7DJnVreUlgaYXg
O6+w/RJ4iNaqJbOuCObwABKlczN6ZVJH9HRKyAMBCWaJhWnGJIU8kG8RBYwy+Femk0GL8XgzmKcb
UrwT7zYGwXkC+mfT28rNQBBDTNrWc5biMkuNbOqBslXVX0P9fY9qDXUo9V07qPB9Fd8yEV9zMix7
4d+APRlQLfgeG7eI6aThcJgG6xD0jzU3dxWSQ9n19yhtkQ4DAJ8lE2M0hEKUt2e/xdq+SugG1DBm
wATxtymbfYsONYIhQSK7VRR4iREap1zrarZr8D2SNR8Tf1QDMBHNrVHHV/8r0YCUGDYOnvorq3+z
Bp4iF9RHuuGKa2lP3EnSthnSs4fMXkJmr9DvRltplj99aJOsG50hau+4bJYRmH5h8IL11y0khEz0
vaBsm7XeSJaNfSvI/2p68z56xz6qLrG0z4lF5wctIkQKVXIKx/cPuAUN+7B1niZH5Jd8eHehXzK7
3QnYtpw3ekZdXLaV+VBTQFHOg7bQ34JQvkWsPFiyG/noo8dL8wWpF3hOKJrBwsntJC3M/EenhEv5
iNKVwHjiuZJ3kbgwJmP0rG3Pfms2PBtJucp637HaMzGX31p+wdUQJ5sswQFdVUuEpqm+JqeGUJbR
pbnmmCpUdoybhs0wdXUFY8ylzBH/nVJ7JkElijBaLGE+niCAdEpYWlR+6VovkN8P2GdryooohaPd
J7BvPqBwjQA8XQWk+JH0lLv8OAlRTQ2OAv5lnWk/QLGdfxNittCOFkgThtwa+ckAPlggaYD/zUjC
7XKqAhTJaZHuDNUSWSUeRNtJJc+ZrkgCkQYGx5g6GiDTg1l8y0jjuokkNiKnqD84dnRN2/Ldk5+9
AqU9cXnvdoCRG6N0hUdWTWABLY6fdNql1lZTu6MMlyKZy0q8lHHJ3zvQ2aArZgRqwlAo4QilCFDZ
13w2EUKo9E8i/wtqGAI9dC2aUnJtU9kJ16oax602IWLH9NOyP8I6NYKSwTieRVuL0ohRQVNXTaZT
bcGX8hpXtgY3iK8zWPXGKt3NBFE4u/P4lVJ7DioCKTxQHPt+co2DiJZVnCgLueUu7FZp8aHtO5I4
dfsB4lE8PZxPMSHLACwxlbyJd6rJo/PbvZ3c+D+2D9MtOyoomvUPbBfv5os+7zHfokDH8JbvIVn6
ZG3znAZUOk+gNoG804zg2MFEoUQ2DhHtBR3gCTSxZJ+APOBJJn4N29xqfBHldjFHR5HvfW25YeXA
VFH9slToKiEEI74p4zFovjjaJPi80OxWUqOd2jhiZy2vKRlbwVeED3nISRdTnuUrUvbfxI+wmwot
pW0M/IwMXz3YsVGyqKKUMNJNFhBC1GxR6HqwV7CJ9bZRSJkj7z/csbrWxXDMX61cwGiYW6PcoaLe
oA2F0WAvnNaeVmyNc5xivLUNJ8FJ4Htni+Mp+ZKEvJvg32tKgOVCUBzCyoIkndjPAfolJ+OBuYGX
OXN6ExYnKca/Q1bRpzxL8lN7S3o/gVwNCCtlSuBqIGCJdJO0D/5T8d4nXhRtdEHuEpaBLKLFDC+G
z5ketIAkvbTycpaHwAHc7WzpkffVA9AN5M7PKjp21hRhNB5aOqYUgCn4lhrS4WVC9qmLEbEiDjxk
me4I+CYyTF1gcUEFKfXZSd0tqZ5MbZ4LbRQit+RtLvrH/OYzXlN+mOjoLggVjjLwFs5JsawAFmfL
ARQxYNqMxJAFHJKhr5XPeHw3VO2QkAQ0c+y4FBL0fIZGSY784s1U8ZLkg1uuTcTPfekkpxGGn+ys
+X7OPhSwgZp7yupXASeZXbH+bSPl6uvrtq5cyi+PCcnVFdZ2jS4T8qJDgtgKnPa549G8h0uR92fL
MxYEjMpNv2v42GI+NqDh2RNBoUXHvczBWF11Xp4GW60dJU4ofenTSegkrP/5PQ1Gp77rdzEfcKXQ
Tc4pzjzek3XLlF83r0zJFjxDBTTTeFIokyMU5Uit3rGqChRzhNZx4dQPJXYstbmVcJEMfWIxj268
UFLCZVnweO8slH1B7ye+SRm7BToiimMTDM3EWCTbsQUELPGqY/ZWfvUQRF3lFsUn1pDlF5HlZ4h2
W7GWcqrq4UMv2j1KimIa+dZUdbVuLhTX9o9lktxaGtwjMoJFoB1FPx0TadadpCMjednjlYYvToqT
xcljIFLAAEj3T0YnREgkPgiJKu+Jb9lL7T+cbMPwsFoKCuhgYsGdF1C1GhxLc3uEFjPDbpBA82ZH
wda3H/DQBZZqBMIKoR4qoR6pWNOWiQSPkfr/PxmTFCsTXK9d+OJH3iQKDDETEjgePQzvWLus4K3W
NSrrge2SzbzYeEctxH3GANMD2pVzfij9g8VeKxVnsvKrRbQDlKS2E9tCvQMipanYYctO/ACRLznK
4ycjS8lY3ZgrZY8HxBxWJSNm5Ywc8gYoW9PAcdLR2sfJfuzNs25tuz9JIU+fQhxt4U3DQiEisfER
0EACROg0wImVa0ciocmNgq0xeJSrODzlAZ8zKqzQyOhev9LUBtCxspkERHPUjFWSa27AI9pUbqDk
x9j/wum8Ylpe0EQkSDlhY9Y+Q/RclG2u4DjJAYl4IkgSwKzGyFtCbsUQ9jjmAIi7/JvdYydEuLYs
NJvmZsBAMvFu9LilVG6peoNyfw14ui4pXcPVSpgaKdxU0GkTShJQxA8apzY+mpj4PdWefNM4DGen
lgdPaG1lxCw6JeAIWPdmiAODPdigvFbmeLAWtfbEQ41DgQRgvvmTVCle32BScx3P3ohpOUMD3h+U
sVxb/srCARL1+AcRMNUDSFI7O6yIqcMPlwC7wxcJOoEVQM64baF5W153BVxBiPPvJGH66GArpa3l
b5nB94kV4W9ZxljARBU/ZXiTuKxXiZzjw6fZQPV3eoXlR9sP8bT3yBNTg6/OD65kkl4q0n801u1g
vKWiwSO4kjEBQ7aO782AqofsJ3X1sRZ1fSTu4OixcRvZ28mm8dEcfHzyxW7g5GlIBDKQuKFaUIqf
IDg2VXKhJtGKtzrMTWyZW/E/5iYmRsboaqh4YmSYiSPrxT7sp5Tx1btEJROpXIQTkTzoydPNaBP6
5grJW2aYqlKUTHfLKk+Tnp6pGpuq7JbCXnOEc8QRIo7EcTdPER1iEhiMEsiCeqPlMkE8ETADEeQ6
kZ5RrYeZSac2ul55irQRIan3ZBaoqeV0y5K8jACBW8IxgxNyu+gZiDo+rHmKt3Rzq2nSNmv+IWBA
qdE2JM6G6sHGbxy8ZRVxKjoeTxKRcBcRbMBNAFQEkWytSJzoGXPwQZzaNsWclzExpY4ARizaf8Z0
KvkJJpaO/Nyv2LQ632SUgGMyX1yLxUA0nrWouj81VOGRx61AHRcOO9NOd7X3Jw3KJujajV/zss2t
dRLiuVvGQX4Q8qM17ROjZTdIhwJpIqLRNk252xoOZ8kZrFtKW9YmK4ia2RiBcOOe4aGNTomsnWY2
gRiNhx4FB7zqCiO80sRPPQmffDZ5W58ztuC6OBfcjYIyC8zBgKmEfwAx0w9dpPhgAnqucTlwkn0r
6W7o062XyRuj/mg/4vaOJNVgNk7bHZRT/UEXd4AR08LWYWP6V89jp9AnSrw75weO6BGFh8Cparld
aJ6EfVE+m/qStoqb+/hoAzc1H5GkXyt7us3KWMlH+kDiVFN1qzbcNugfkaxi7iPpkRRyhqkyUAkT
yrdjo26xrjA4D7yXuSJWj/YV4lf9W6jS58SwTDFDJNUX3jwpXY2Rhe3N/CdonNTodFTKhITpszyX
IjijlTtJlboVg7T5CAk5NhjiLf07KJJlrRsHn8ZQiUrFnpUo7ygbIXKjb5UFT6+GpmNOAl1bVX8P
IvNh+V9Wcc/xsBeorvv+Xj35AcpC3Y25QKzMEgQsa1VAhJQf5MSPM6nFFvUGf4BkmODXabzx3RLr
gOXL6xH7rgzqkxXfqok4A9t+QpCrHxGopu5CSglmznicLuJzINM71PmDFcZIhB+S6JwSrabEASAY
miVeL6if+Ot6zPtdecRBc556Enuuxq0Y4VoUV+ERyENEAzTCzCMxx6Jm75nsOgbmQJkVbn3/bqMz
HakljljuTCi/DEoh3qsivSKYkojI8d5tFKlPFpYuf3q1cTMYYlX4zFq3nyMXpum+cKAX084sk3vZ
IuwmoV/RznH0yLjQucoMRw6pTDmFgo6fZl5rSJ+0+r4n+eE/Xo0QT/SCNQz7JL1HFu4pErQZ0U1c
6Y19inkbesT6pn/poB3+gw68m6Hb9ya5jTwoNQI2K1miJYalwCjdbiUGliJ2QCAgt6hIo8dwY82+
WYM6NphGNokaBQV0l/zdQ3SNr9Y+q4Xl2GQWQ1nK9ECH88LCOIWngzDD1EmJ7BiKn4/QbmDUCAHm
8Kkl/lldlLUzcfp53hf/JFu7hGET97AU0mqLgIzr8IVOl5o6snTZqJrprHM5I/ai/15m+bkpfiqw
pr5acYru0+o68+L9w9TGu7anNJpUjKNPUK9F+e8AD4aIK+sfDd+c1+NYHtUq3AZRukVPO/xVzwQC
H4Cjky7aPoMoDuh1R6pKYPUyAVIHUoEujmfZX49K/EbM+kIIE2qenoXhPcj+ZjVrLK1b/Qf5Z6cu
5fpVg+GAHyS8rejO1uimyDcgOTRB48EP3pDBRU+ZBhtuVMzo3qS4xPIcB+5vesJK1b5ntNkyTKc8
xAHkH6XWMtyunNWrcSoPIX30sfY3IyhK7xY9w4pkuDZfixGpBY0Pq5hhsWVBQRzn4a1u3aH/ikl0
yxhKIPwnpEHNAYGi0+C7tGhHN5BOf+MK8BnLxpnKLH5gyBumMwrRKRWl2cHBaVbgHGJMz0CHgZPI
rpq6L5zZk33q6n8+ch9P/VOBh6qyYvEEQtWoCzZwLJmAsawOxK6xqFvRp3EOZmiLilNoEJNbH6Pn
wj6ynGY2xmVi/VhkCCQhg1McJpoR/alZeth44+xcEffN0FQBJIBlpPpbLm0QyIk2XeBX18ueH5BC
gmZbS59F7RrdezAH8PnCneicrV9N3JNY9FcXd50aEjqCE3OlM3ehMYmoNQ7AoOa1k8JHZ5QCPOvI
Rzs+WX42wyKKIb9UdGw35Yo5niwvI4tWcNg1Auam/of+VmUArHa0UiyTZ4n+WMdez4y/SKN2JSZC
7BGBIr/WyhwJClV1R6MbNnqKBg7ndgasy2LGtDKqYBHcnvGdGy3miUpIJW7D7mokyMUInJnDUpDn
lsso6HYTDpHy6aGiKPyr2QdsNsCNZgjpLl8mBvX5FBp1LLJEtyPaY+LWV8a3qv2WPF+o+Vfw/Kz4
Fu5cflfieVcM/acgH7iLqX/mZc2DoNBVjyHfh8cnF+XXRj2K1hqJoPoXWXMIPD2oHgb7oVy2E3bQ
caPQTh6KHbzSHtmuG8hEPxDMXdOnXQG2Nuh+Uzp/auJC6QamecMxbr45LiRiubvOe4sYJ6djp3WO
4F9lDRgAalLprFgnZXSC9JcqNAXPb+hqfP6GQQcTb0fzE4xCxRlepL/o8BrlnlSbdtNS6vmpKeZ6
sDFchztpZAt614oZjOtAOArymTz8r+TSsd71Dd1EOd2VKPfENohvVuhK3WoGTcbGXti8nYtrpI4r
Ee35zlKyniNXzXHHRLuQu0MnElwNhxzLBXcoTQJD5+JK8HqqoT497DeZtjN59fcyCVWETYrwimUw
E70zKZ6TrIoCh0Y0OpEvnGjynNpYhntFkLFPZ3Hv549d3tUP0gjvtDSXuluQmltL3oHXP1iEg8Ob
HFrS6gPk2LnmeKSGfao7DO2WxKpmbjTWLr9aT2+aySETXPpLRPqaPa5b1hKpGzeexmp17ah9lkZo
9QgriI0YytsQlsEW4208OjcVcJ4W9KrMkT/Z7xpXf4xovlgP5KuzVXipuAdm/rSD5sJrbsADwF9D
8nZ9Rx9DjfuZxa3VQXlrjbmuPHa2elSAc71zLJc7na8pYoTP/1R7YBwmym4+DnBx0SissMW31rki
yKgGpKTY2/iny5VD3eOZ3uFKSjcztxBzkLrIIyvallPAGEIANhHvOQF9JGOX35TMHvQR69NWPpuy
4ZqYhNcEsS3LlSJvzeg2DP7KrRz+9qTFXTNv2ZBOabTOiE+5N8WqUB0jsbbtUOFUMtfqcDKkgBFz
35XG0cx+emkT7hq+lWot5HM3d1VDRTRbhYmvfA1XuVe4sbzVtlXUBZAETedbWyXWqlvql9DiQTFb
RA3+W2h0FzHbykEa06+aFo3U3I3m06godfyRf8KABPErCohylM+C7AXSNySwYHlNXoBPoEFI5o93
NPV6SVL8ytt0/I2sZsm3GHzMytrWn4yDSR1z+Rr5/MuKmVL/nkjsCULi11BoMXxKFKuQfcDkOYaf
IwuLRIVUTd+qTZVs8Rf1+opUNR91Q/6TRtSDAFgj41CDYyjrR2WoT1MonRj67VRQ3zaeUfMtMmTW
E3xOv1ImCYWitZ/YCMOOVCGY26akFRMrTI+oXFacWn6HabDokN3gFVr5vHJxGRB/1c2n74qQHod5
JJnOqTughlcBdnmtY7KIIpo8nxYKgqA4MaJmxNR49mI+kzV/X2qgLQQCmdo5gWqe5q2wulNjzY0D
JtaB6ikJVRgEge3MNmNMyw5Z9WNl2bXRgouCHA+PTkyqGWmiIgReCOFXdy3KHgK2EWuSTMohlkeS
I3+LQLny3/klMg6oXFqKWvOfCWI122Zjg8wJ6Hr+QMAXfJLW4JCT6VMM0t7WwgPnfiHG7ezq+Uln
ZBoF/Eh+VETQ0IA0LsEZghKu9+y7T2BJjQ6AdNbMMO9oBpPyUt4H6ETCfWSWwXkDL86RAuiMPUVT
I5ZRJ0aaP7T/vFeuNLs+SHZSpXMU1o5WHAqy6PGrT9bwZuJHyUvSRJPZigbXD0oMP2hTALIcJUaP
iLQNU3ErnXCp9MakYRHJgkkGvT4KnhDerQXW6UjhU2A/YSpI2TD0dcM309S71H6pBuB75Mq8UeV6
rfpfKrhy0e9yxG2WzRPEGxgWSrJuWkoO8hpbXV6vfd+DTVt6Ug+7HTMfTWR1R8dpOW9O9boFnoM4
6GsWKHyT+am2oRcgmkYkuZk4BGnkJl8lCNyQ9AQpRegFyRCiOcDkCpeEv/fsakhS2nobA/Rmgk5I
6TbLbatguPCqV8WZ5NbxZV7tqNjVsE0YYLKSdl/2OW9ZUoQ7uzKwLFjDrYEiAuAaNxOiH8tD+FOu
5Dh1lBSJhLTRQORl3i7iUxvOFdEBPhsPko0ckRT98jEkI7GfJM00wbJgyin+zM8yla7oGVMMOEqg
3T/SZi/NM7u/RViu3idQbsoHJcKMW4JO8btziNtsPaj88LhgVhtQa3omUWXygippPXpYVkymrtiZ
qG1iVrqBlHnBWldCNddTsBqAa0K93HVf8gyjoDWy0Rr1aI1adYBpBpPOPUL3ZdI/F2XPHol5X/V2
gmiSaNxZ1FsI5PBeoK57w1uHZobFwMI4b+X2YlGuOopZtyPldB0lgVhsJVgPbpVhRTJu8Iy5GLF9
zv4EW/HI/FxvUONdCGnkgqhMF15kXiOZmUKzbkWMW7wMH1pUPD5sTp24OqqbxI9QmouTh1xcrekq
MOCiiVmzQnPfkyfR77V1SN7qRFR6jXu5yeM1BbSj9cWcQ2dpbzi6QhB5KK9LqE2Zjm6q4bH/IzaZ
tZksE5OrXQe9cGVJcklew5TyZPhc1dovw2Cdm1c8QZxsGQRVwv82DGJe1SNi0nZj/Fk8a9l6a5k8
qYKVGbhteXRIEoq5L/kVUb9VPId+kl0EjpHpKtfSVTerN58EOx/JAVObI1NUzVTO0ReMD4zbT8EW
Q0sY+K4p9es+VYg83jGrx+yeYgt3WvvZUWLeTgYDZZh0LERwMkGvh5CMffmzHLxtLX6tb3IpXWY3
j0YpqZ4FrIlL1lOPXYzCoOUsEJZxjRbSDtYBKWohOYlEf4t85iRjXikproFfEWCOCJhQyWyRunvc
ZhQBdE8lO9U+XXLDJ6Tkhid7CCPK6Xmqqh0Q/bHojGPL5o2lS8weP87C/3xCiFU7nliJr5anVuHw
0P4mCJZyGMlpmB1X+3qSD7iSD02EtZaOaL+XuKqrICOElQ+13wkD/b9OHlq8komWZzvfVGRammrH
E0I7Aq9hyiHlmjqiM09o19v4pUfimU8FWLSYjuhe2cNe2KRpTJfVytGp9UljyamaN8U8VYRI26g7
9bLcBNQuZLy7+EE5XtMkuvdq9zDb7lBzTrK9B2PzLBvAJ6Z1ldxDuRRPkss2wgdAkU+d/gLQ7NoJ
ePCKFmXF9AzdMe674rvj/Tzi/jXjBiEm+mXgA4YjGQMADJpQrgkvHpsXD71o3A3KwQRwWKuvGSiY
woPYSjQ4eEtNvEpDOg5Zf/rvfTqHUA6H/qUO2VshH0uMk7ZVLyHZbRC6AOmX2T2s/8VuhXeNspQh
/wU50/R+7vxcqzcKsAgvDjbCWAE3gMDEUOMh1HiGJTeuX16EXQVvgFfco6+p6w6Krx58BbiIV7cq
GYchQZKFnx0xT8ALbCKpa5AdQFIN0MvmuxdDumfQ5zN205gjrXqFlb2JM962c8gw5kGGidbDIagd
si51kT0j3wKgbLtmznOZ8DX2FW30/DgadsaRasLpvV9lyfiAoiugiZqeRTP7KDqYd2HdVNgm8FgA
bNu+J6S1NOzQlaLfenjC+CdqlSuNX8sBHa1OZhMmoxBrS922xwFlfbyhuXRjt7jgqPIM2i/d5kdM
qReKaO6wXInKIsFiHVEFhSZBp8rpv9XSi69YHlHtQZtThsaXgXZRJx52ptLA+xCOxSAvnC6oPmn5
af+Te4Q4ChJwR/sr4sBPd2hTYG9lsLXfAZDa4LfbTGxn2VhO/S1o6rJAqYXQv/1Q1W5t8zFWJpEW
tIWjTvZkjl/uZCu/M+daTMP64h3uKpIxfHHd0R1uffyC83UnLIGkaVKdKQYBH+tLTH/BV4qtU2aq
yVXL9QvhIpkzH7jbXYEtA1ilw4RAXAOwXyJnzlRiSKASYFjqGaVhNuWCUNGMEwa3HbqIzjg069mS
HAJviMkZkIhkBJ145XUgwYsEm6e2lcthKxDpm1DG8yhSQd7JuupIOq4/wuoY3ueoadrEWrDCmzYG
p/nZzLVf+M+Yi9pXuyZAr2p16OugNP5EOFwt7c/CJE1e+7VJmfUzecHr1XfipnUk0yCnJNqZVruL
ESFwPlv2OcCoq4IImIjeoeIEkF9uAm/yRccFATM0ccJGDZ9Wf8tynEpf4lp75YULpMIXsMBG9MJA
1md/kgRi1UZ7s6U0oQpcFUhTmN4yUIGKCBeRr9EMkALoYXToOZDYofkZ6p3E7W5DnLQ1qrwEuLu8
hxCwEj88H/9EBlRS0E03N3QxdzBUwi4LqztG7OstCF9/EHW0s84IFm+a0RFp/GC2xCtR3eSuuGXx
TknRBWPwxeeeYCateKDZIg8CW42y9YzuMQDnVfTdkvGki5edVa/cewCYtIyVRm05E2OKobhRIrtU
NM+Re9WVBrUWFAxgH6EGeheXRMiwqQnqg3JOsd2Cnoxxdx3Wg0fL2Z/P5z/tVHCchc0Q2bTVrbSN
izKSrzLecXVAhShQ0hhYAHvqV6CG5yFOLqYRX0VuX1E+/jFZkUJBHQ1pL3mN8Sh5m2Nj9ZcpH1vs
LkWPPDJCbigdTXOl9vqbyXR+glSFOPmwLMXtM/zaEUpZCFBEsRQ4l+NJHSxoLddOVrYw3NBvj0Ho
HSsEIC0QIAOaOshPlbZYy0TVDao6gs/GXFHMI4G6FxB36Pmd5MtWo31Y5EiUZ4a3LXOsNtHeh7Gr
yM+ku4OZjcAQEiu5Qs5I9WgPoBYzZaEujzcaQrBrpSlnwRw7mx38uw7P5KNP6Ug2QH5lh1wgLpLB
xUIG4OQGKPmwgsfWeFcVcvOEr4IQox9tsM81q5GcvOmUqIXGtCKc46rnzCrqArlFK2sHIg+SkQNY
rpCrHMNycAK/dFs3Fm85fiwFwNbAsQMGLJv9cgDPKo3vFl3daMRnGUGj+IlqhL33AK8YsvKEImf6
WD0CKsAxG8gi7+xXVxN1QJ0ne/1V4nPW6j07iBaLa0xR4AyyeqqbaMlBP/ffJaXVAoSL4NaNjEU7
gk0XAUwrKn4kGtvwbvJqHBC3ZZxhbicfVTIXarIfCqQjCt4aFflIOmtGqO6cNSjqhnkvarU1ZC4f
Zbee8Vz0PXrT894eHCOQWZhHp3ky1AS8biBh7Gv31wzNw/f0ByUQjzAQD4XwYGjNpetBYA2IeHoe
oeq5JlNxW7sf7JgXkLJFX2nMexMJIdN7IQqyDscnvhwcXLQSoXObEzjZzvvRHevcnZ/qRBdrG3mw
dYvBr3OdGHcIbRMcW9lXFv2X1egaKBoaFCUS+RAxR3TNrVw13H0Gzi765ZEq0axbipJThGF9ViEV
iWMZ8KhRQtIqVW/iXt8jcsajsUFRLx+4XgtS0lGGbc0M0pqEEcDHgfG341CUcDDOHxmihflADEmC
FQLZf+xyLnqU7UkNimoE3uRyDghoESsSCrOMqD9FHQs9oYc+E71Y0sa0SsO3GWa3gCQQeyRGcjCA
xSeOoawUh4Y64Zg7kfyVw8TdFKMgBajzPJqXlwlqCS37U8dsXUGE+wnV8cYhjGrCEaiFVWigm0uo
Huz9+oDU5VCGbx2pog1Xm+cjTAInM1FFAjUwDFud/FC0+EFA9mKmUhuY1QGilZOXsOOdVlA9+DN/
zK0GGsb54POopjyqA+EAAzVpCDSSntAze4cMY2N125qCZvLxVW8FwsXeNK5soh9n1zEFQMs5xxs6
xtPLQ4mGhpZr7L3SiruybcKtxZedBtvuCakTzPb27J2crHeidizrRnbtzQuC24i+eub2UQj04k+R
z16MKA49jwSKA41FHPOYUAJwJejWIWySmLcDjRL78q4gD9Dl0ywCp3dn9A8BQfU4fRSyiYdYRzxb
ko62nGYQQ6tP2AjzqSEYzMIDxg5CTSzVZcy0h0aX9jqLZehf7AyRD5+JVa81Bp7CqvfWdzVEH5It
v2b+F4eF9j+tDZPHsaMBzQ+2QfreoN9XCVvwDzpeEXNO46HNszohL7dqpG/0n5pZ9p+VmN5REhMN
lOeAhsuAKx2MPZFZTlYcNAOTK+Li0bVjSsJI51dRab7jgwIoC9GT+c6i35T6tFHim6YL3HWzXRAU
CiIx8uprs36Xi4ADBqTJpbadpAVtnkIYeVvAKpslHZ/VHF2rJDqL0iJu8ZxyqBRo0gRfDQdLgzRq
Hszagr2twRS0pm3urqSzmmKpMONHyalaU57ZoODiT1M51nrCaDSONR92KoU+zCHICF+GywkfjP0p
H7AZFxeOKdIl8K+80lcjo/A1ywsUXdbv9NB1sQT8H1/nsRu5mmbbVynU+BKX3jS6exBkMBjeyYQ0
IVJSit6TP83T94q6k9s9aBSExMmsk0ciGfw/s/faSMaNePxX+RRRzzHB8EodrgHiXeLDN4g+Nh0l
Zd21bsEOaaEHQF+5Gb2Q00tGGdlLax3MQ0GVEP1QnI6TdZ65xNXG4g2rgsONcYdK7PdzJG8VvuOU
Xm7iC7EJ8xfrBaLnUt95y9412bnK7ApW6Kb3WTTss4X8yDTcWSSTLqunf6AilwS14Qdw+MV+t3T5
wcracd6iizlanrUhEpkxh8BUFFXS1mDU8YFlskZKucpeiqdqnM8y8e9FLJ+LFzR16CYWmxEkFe5q
HQENlLYTjsDFIIcWTveJvZA8VOfnXm3dTE8OpbwBykLY5DMqZp1Nz+kNEYPQKlLRHYkYOOAiwkEU
OWlgKFSl7bjR3tikOV9GEj3L4BuptQmRMLJX4KbDFN6uqss4lZc4Ns9FpO8T2mtHOyyfp0YpL7aU
nmw/xf83KwLfkb1um9soekaUsm9p6NGddsO4Z2NjZClQEpYlFtyezzOvmjj0Zu210S2onGHQhnTI
QaMkp05OTpoGe2iaGMWO7z0vwKeUZ8EhjFyhwfw1Ja/AEiuGCLV8eA6KUfXsqCpUJWVxzY452+S0
bc/WbcJv6ATqfDdwRSv6DDi1D5oZH5pkbfjgIUkqN2lgscBC+WxduMDy4mfWj/LWvcSAZSVkwEQJ
rKuwXYvT0CbbTke3rDOmdQfCAGfIiab5FkmKP+kgt4kUy6wx6EFiaDWbDpwioB5LwrTyGxafao7X
I4ajCi1QQR6yrQAz5D+jP9EC7V+VjCLVW1LzrJVeOE17KvcjxLyzGD5To93bk3JHbuiE7Umqpze5
OM6rkquKBSHAXRxMs0ajQU2S0VyMYM5o/3IUOdm6Po5Vc4nrQ0L3ymBgqlFUPc291ApPWEUkzDWO
QT8mqc361XU2WLh68xvVGzlOXEasD6wxfbYrqvMtKsrbfEs6odxttHVIiZjjpYUvATHC5O9dLBJY
qmgHIcSseerJHSQRgWtLDvk+LLWdZHAJHeU551yXjnFsN9XQH/GP84JWTpB4z/FV6dm6KfMWd5Qk
9F3NV4mek6NRIMEHAo8pToZjX+zIuuC8ocud58MoURZWaJee2cb5o876d+sSVgs+LG+Kp+2cwMr4
IOqHp7o/t+NqJkQlda+THXtG+6c2iEVqiL5cp+Th9gqzIW3wITf6dgpU217pveSLOd+0wKJVoteO
rhk1p0mIE/DtU50uJ+mjceotOLBt6RZdeSgmWEMlcJhqRHcJOFLZXMu/RYxaZc63pS1h6jODLmbp
E7PwQT7Ra8bGJtE9ZMiI2HdSz5kWHhWtOrT+vu7kldpkm95WSZEJ5rzflxVEpPgoebqWHJfROcws
8JSuO+TLo9ZPkKeOSmgcns7CFDT3T4ymSG+sbRkC/WH2lP6aM69qv1BNMPg1gC6YbUUB6oM3cRaT
q0RVScaPWSontdlloXkeivAiC/NqlNOtW0Jqbcz5anfnuL9IGHhEc498USq3YS5oX+pr74iLfrua
Mnwq4iHavZnTcoyX0G7dOvsp870VhrtsGveNE0Ey6A4GVGIliY+dkRylrQPmYLSXVbeU566xT/li
HK1LH+0E1J6xeNE+QkcFZlmfpXQdF8tBb8qDQrShObB4cJJNCz9cI+kBArGivXf7Sbb2pkZOJQdX
3+MFVlH3vZm3JEIQUdtkurhZj8JP3/0kPbVbdJjIH9JOutYiy1+L0Y16ZTv1OeL4KcDDtpFPLZBB
BU8riBhKj9jAFaMqm2Gx/RYVmnKWc4oTnd4ch4XlHCUkvxlCjbykSnPKE8r7Y2vhrSjTPQyeVmBQ
q94pTA72a9afMOGqKVQKntnFKzSxlVWxHb5yoe97h4EZG6IC/G2pJCw5PfOGBJ6H+N5b442fYC/a
jtog3ICBUlQ6+DXA9k1q2sSdo8kDaMCNL3HZDWiR0HBOimfD13h3ZDWY8agnxsRMAeQZi8l1hvdF
y9m4oX6SiQnUjFvGKqm1v3TsHgyBMAMB0wGxR2VC9vb3NKx6FGLto2wZgisrYIzhOj2wppyIH+Mj
5VcOZ6T55Snx2xxXnkL2wYu5bo3ypJ6mitXkU/D6YZNKpZR/4qj1FbjXfXmmyDw1k3UolYksQk+t
OCEOkqL6b0uc+XBUuBnRILawVOMacTYSyPmqstjR5Ze0fB3b2htINH6Lo1tXkH3Cug5Jynv0VdmA
OuQ9SWIrgFPoohafBs3HK+HbyNONnbPQBQFszMqQuikN3hQKYsXXowFlgrWPmnSf2mS0JdQKi7+U
WpDOBidiFegkxqZuZdreyMZeP7IIOo6zRzpkj+1cggFrmZzqN4C1ys8g4FMhMHZ0poUOqLIcVoay
i+B0qcHIH+rVe15/qqa9Q7EtsUUnJNAyKCyYwq61kG/uMbBn1WHMpwMCLKbM4E9RTI2hycSMwobK
8N1pPsEFbknV2yofDVFkITRsbE5hiItJpziz82NhIVh5ojxxk3+XLJKnaNpyfaZoZ4tmR+onZyNm
OahLDcngkxVIySYrSWCUyFWsMBsz4utPqViTuEBAQ321b5Yhn7lwYUkmRTKdRDMf9Rq8u9ntDfuv
wbUw6mabp8RzMI9nod03kKwcNqcEKCITqB0dfjZ2YLpCa0UpGiG/0/jN3jOYCuas+3SeeZMlY07B
SOJeuPSrKCshwLKGe0l1r8sknxEcyomaxc+XDE6XoVcPP38STO+f7dOf2XrJw/Iic6+F9caFMKTv
hamZOhwbndUBstT0YU+rQBkGz1wgJpsw6N9iFRl27qlR78lwujWF8gIRSvMZQ41IsR6Vm6o20YYO
PhnK+AjROzw8mUeRSWyzmi5CCyFk8kRV6UmM2hkFEHN80gNMwSOhqgSb0EN+M5Q76sXvYy42kRSe
sp7ByK8Uz6cOlRbR1Byh7y3b9xhRIKLDEmhuDSSuYMysMDflw4qVexVyvcNgZMu01I0Hrnq0/Chp
Vo3cekyHMDV4s/wiUdLkkv9GEO1UE5XK5GucXtpluBM6Q0Sm5drrQeIv1lDcM3BVmK8gF0PcMJlo
TSw/Tfa8jNvcOXS7JsdN9xDiPSxO1ggNjJ2Fcm7NZRPaWdBULOd5+cy7aTpNlunrIfySeZvaTGaI
ePVFWFxQ8t6s3qRUN3YJa89YrGZ5JsqofXdi6Z2AhcdiPFcSQYFHg6Z/ZeIvRNCpYESMMAMjcjew
k2TOtE0AxKhonTqiXksGlA1PbN0eLcgHmDgRbEk4zdWOlBVC73MjPXGPDmH3PeBI7h0CAfUXvQEv
IGt+aq4t0NlzAs5+lZk0HpAucLKzz491x2fdPC244PM/hg5bQ71ZfrP8QdEfvZnVKUJQRfa1Fv2Z
UI2pjEmFedOr8j7/DkUfJNhrJKsNhj4HrIYQ47KA6qk/YC6D9cIIhFAZmw49XU5lxnyAbxN+rsXD
BJxas/TDkwEzInSJcQzZf2z9IcCn9cOWl4nGCcac2kX5h9RA+QkxRvGayRqwkcWwInW3TL+y97QZ
PQ1rP0UKLQinaLz4V2D1kv03NiUvkYDhfBieZGJbYW0jdx57MTgeMQRfy3rT02sexqsF4qbEk97o
m9R14jeNQxMOCeyrJl8CeeagO6vKH3I5GxyExcSi7dDG+PbLQCupvQyyG466FSGcWTX1WiUe8sPy
IuMzQ4bAAV5r79X7CCfSIl3C+RXlH+Eg/Cjd+LV2Yi9UW7dUAa2VWyf7GtqQH3Xw+/KP1OPTqV4J
CN9a+sXyzP6SUz1gU1R63nCQN3n6x5kzKVkv4ho6Xrw8jDy7NMqaTMWoeZd+KgjMS3gbknObd+sY
am63L6Evq/NNH8bAel4IkOw/U0g+B6/RvDXcUXmNyUaWyVPudZbwDXCLKfMs/ovh7DUaZpB4cL3G
fjGtqyLYVhXPFVlyLNInSo5ItZtpjin6WbY4hanSfYzXMccCKaMPRtan3TvFXRSYa1G+zzdaxXpQ
nHJXr7xU4O+oMreOeaXr5ELRbRkbhKVL+0lamRtHwOC2PB1k2q2GvZki+WLD+WTZX540q1q43QEp
CSLS53AyWnw4XPdUqLdxYUtclNcmPwyCfqFIz6XN+rcVh0xDBOhVqOCjc4q/C0SeYmNvxxTEfax4
rFFVFIO5Lmzg7OPiPzVSy95IxgM80NoggDOGKZz8BaGKI+FFU9JXE5u2MwISUvED6pTKhygj23Sg
bMWKJJDG8EV+2kZJ944zvg6F/iLN1l0xpa3Fw+X8pFLzr5O+tNYavBKY6L3C0Ja6mXOk1U4hiieo
g12OAIYHIIpQpYNwwFw7W/hehc7PaXJG1I+umB5q3T1SImVrtKVFu+57kzWWce/Dv3VW7TFjRNnA
tIEdo/PX4O6PaHhySjq1eV/yL2nsXK61xc3u69c+/jEcyUM8yTbHIeXgPREdRmRQzAkZeyO9DKCf
gFH2kFmbwSFoAvuEQxrtDMFJvOGCX5cSmXGJCGYnCcZi2aQ1DU0l+3GU+eTUJM1Xh+GmfiTwTCKg
+ePI2Uz0r6yuRRtxc5tjWGTnpdGRj8nbqBxXRrPcCWUi7UM3C0ZHZGK1SEDscWP2C7MavujMpO34
Pu6fHhzC2STHc4YR6hhZcmn/7tTdGy6Fj9qWLm3cXRxgU2je7DYMMiyK7nWxxdWOiwtCOkcBY0rI
9thuHOSySouNTKLmbYqzrkQsxvRbsTrWTGgUAGO2H36qm86cznRRA2Yvg3ErhlRbvxRhBelGuY6d
c8160l4l9DTFnTOH0Vt7nbyRxMseydJUECfQ6UGnkBWrWB5L6ok3uYUyi/GRRYKwZntffjtD4wjn
o4TqJHSY4XXdtXMBckOqml8VCbto9kOixtoipFoq8C4qzlYU+S5iIWg9nx6IT2iorAgQWewNhISV
VY7xh7e/Et/yiwyqgNAgkx3k4kvDMQk9xo88/xmGO2jbj8ZW3ZR+pyi3cQQxigfZoWQF3r0GVYlM
8VnOYpRPL+F0kEv7VRdjUMfoT7PqnlnTdTR2BU5ri/0iR14ouCmNIt2knzT57p1wnxn9VUIPqPxQ
pBCo19rslQNqOnJSn8+weOby6iRpkC2QWGsrPoVkdAyl30isdwASqIzkRgmS7qp0ftMYkXSKU2UJ
1GW13JeLjRwyDjrRYkyIyALQNgCJgxw/GzdQIP/tYaKIRy5wRECxakkyn84a1jU6KRnkWWIl52ok
cyvPPCNczjjdhVG+6HL+ItfyfUoYN1dErJXEZ5f5dbScc6GMtPCuQs4ERC3Z+sAENWH/dujnRC+v
eg4q5kNbe2TOA8PeCAHTHGSKrazI3IgCN+z/Wlt1wTXZn2JxHKzaj1gDWjH5SEwcaL3Datf1KphL
sHfSsiUu1a25P5wPQgoS5yMoTSRDvFhT6VctSJ/R6sBW6EAF3CEUnkO8k3PqhTL5AnDjloUI8oob
4A7SXjUsfnwatg6HvulGmStSFLeVZw8XPm4hjkXxXKIrmDFWecxq6mREybrpplXO+1dOkHNRZSjs
exYeD2dwRfLTR3fZOBc5m6j4b9wpNxyYkicifPbk23K0DtqrrC4YV9fORGuJ/CxT8bHbFelvqPMB
kW7stL05vBnmSLyFQ+yyOmp2RlF7Uo9fZIz2RWZ5hnEanKthFW6ujeQ6neROvQMBvyemfSujfpfD
HJTVgUR7ENblxSGivJuU46t8EI1zUZsOLKKxjo38KNntMbcQrSQHfeqPNp+3KaP/q5azujfVtZLZ
ZDHkUCnwbG6VHhG4eivlXQOiSR1P4QgJJdrQhvcEWWRNCqiJc5pudqwuedVdHT272Zp1Uxm1X528
PlhRdYx0Fk4S/86QHevYxGs9HTIpPUAGmLPrDPS2ttgLxn6sS3CuxiCesIClCNTpiJ5zXZqyEoTR
jwy+aQmvcfNnEPpLvnSvJFcQ3hy+hs0mic2d3hHfB2B6TrE4EEsgVTv7lurvvOH9tj8vQ+gK6a8i
W/dGlW4i/FXt0KsZgpSQ4YqvEaCTrAVLHG21udqm7bC1hxPLUR/bCLBhFOSxtv1tUsTNdv1ooJ0v
MIkHNihheBT2cDQ659CKIBpO8gwZuq3PHW+UC0XbWfswyQlkZeD84EeCEUzgzSx4oolO7D3nwDZw
1Zau8iMz7QdYRgAwSefm6xy/2w6DFXZKePl63S/K01xH6MardVTuefDY3oH8IY85/w2FZzAtmFHN
D2AnevNr3FU9EEGJAUCfvqGSxo9Szuapr8KT3to8CuopkthWUbugxxN6dGJbeZR+4p5lwVr7mLHU
5e6AFU/nZdxtQ/q9PFLdbs5W9lrbZtr2h3Oz9L1hNbXRJnYmv+ZmWiMALCcMmiHaEWfTYKKO4fiu
H7qBs++x2DBPyA+YMYDoaELnlk6G0R6b5goXEVO6lYYtSHiZzEiUL4nNYJWprLWmfUi+Xo2SbIiR
jLmlhNe/OZU/xynkiWSyFBUBoyB6Jcs/6+q2bkPXZEKgElhFmLeHyKFgzOqN8jPwxtVQ6EdAE4ze
2g+cq8q7gdqwoyVtygRk+B1TlAsQiBENuePgi7dLMh9SLno1vIblWxrdCLH1mH775HetlFSwVzQZ
QoLxx1Q8A9qzSen6LPjNp6HN3kwtcb2aSfoVe1n0+127UgnWXhglxTjtYItobiJVF7Oq3GL0gDXO
AlCy/p0hPwmJMjgYyltFO69zdoNB3z7PcIGZm0DDiTxZezNLWDQYaTwtP/x0rL/S537dLVmoGMpv
/xjM0JVQqITDKxgIG4PkcyXvHJuoD+zPhH+hx0k0Xwhyz6saCCL7Z/6mslvb9P45eza0HbAcGP8X
Z4XkFgVl8E/0pthnuwIfw0gVXWZhPCx0VDz0zbbDr5B88tPHGl6Bzy6Dc9gV5wk3pPHAiu81kU44
JcqNdJcy+fiXU6Txi98su08DRVnHEgWp9+88vMop8TW/OtZv0jQC7TyR+Byh15ovYY/wGZgg3GDA
8F+GuOu97vW+Yx+nzA7KsXG7ndPkwGBCf85r30zvdNfmsWywknliOgGn8xqchNhjh12Z+aN1J9ax
aW8THoguvRNlLYbVkN6rErGFiZIdR5f4HK9FRuWv3dDq0bVJxBhueuttYUDT8sxVQUP/V3bEbGFu
pWte6BPK4doOpCh6DN9CB/PQqy7/UZnD6uFeT4/N8CPlA0BkQjIOtfSdO0RrO5yPTALlcZU7f+XT
RPwLbsWT4Neu3cvpdSb5x2IKogSge+p3uf8l8ROPU39qxbzmZ2jV/SxFb7WDCkGKvQjKFcMW2zrO
hk5TP+/6Jt/LsrMXmVfWzVp2fJlszNbw4hyyJ5Yp1shhou0npTssiChmcuAo9m3lq9J7T8odtstS
gAV/i8XLbRvyjItsG3mLPtwlO75L0MdAuumsvkpr0zsqq1AafWmD1PX5voBQJLHKioIRcPTeUsNd
YakYtmgorZ0Vi51FH1KImWwhTxYMJUPejl1FuQTzYgDvskBNNDzBXYZlw4jVXkvODgNdk6FBUcVq
z0+O7zV9xtY6DK9HWBuMV4sZPdugewlOzJ6J72O+xqTISbik9ep7kN2lilChuty2uLBxyF0GtzZf
zRw/jL0BKkHBJ+y/DoMhJeHA7H4bxsDqaRzjTZbuRmK2pIkqXBl9Jqt0HNrArhqPWM8JGhl+n99K
9CqoDCrS0ZR9Wt5SblAo/hYNdKWct2SzEQ7FqoLbEFG7weHyjPpk5F6KgGoNfISvJBebfl/wS8sy
op/JKzWDhWF5WbojmTU5H091dFtcMBHvqMU+i/iSzeYhTw5RDhKw2sfJvFMuuWN44fDGuinIYjSp
dBL//Mf//c9//57+LfoL6wlOTFX+oxwK8gXLvvuPf2qa/c9/1P/v97c///FPR1GBWxAtbiJh0g1F
0Sz+/PvPLSkj/u/K/+H81XJjTNUfq5qO+/hQarkvMQRE+31vJb8DBaIlZB2dJ9IdWjgNC46iHufs
kW8QG6F4zEADczd7wy0ISz3eD79lBboUYZOOmha/4CEOs4PSerae7pjN81kOiWgdUEjMnbHTyPFc
ZcWya+xHDKZS82u18Y/MbvV5VQMpeTgdeg/OnC4/RWZ8msvwWDfKUeV+p71xsIbqAGz6osMkSFDx
dDYvILi6EX/v3NT7ql52RaJv55TRiPkmwQgZWQmjH1AQDoeSxkYUsbTeU1YV/LCAWkAt1sAky6cz
UzmTU4WShT0gwMxnE8WabaoPwxVGUAh2ukz8kcRM1s9jE/p+tVPSp4gh2Tpflqn4rcAMJecbx6IV
FMtmEkCZsQ7xwZv5xOFm6xsgxNa4WS1BIc/r2DxG62lvtPZrEY6vAslLeS5UFbBPcQrN4Vi/h3ED
Ty3Qi1s3hTu1gHTXnpZYP0jw8iNSKsBpfC4njelUB6OV46Bus7WJVj/OlbXTZeuEFEhupsrNbOBo
9OZRoG6uy1/LEoEKPa05xEX8Qs7Wi+KuUxzEgnyKhXptC5VvZ+G0tAcms1womdc4dvnwjmYDCzW+
JLR5ypW296qfY/TfDNC0TZuUdy1nY3J+ut545RyRWCCysPLwABxOH4ivNzedR1Zsk56msjmPbZAw
+TXP733eAb0nMkuSXgjyvmZy707utMsAiUX7OZp4yj4qXNxRMx8+sq3K81e/9WsN3M2suaBWQmLS
snZ+rGV/7OZHNcyPwqz4lfl7F/lRPr51SLZyGZYD/Lp+Uq7dRYbniTJnEoCSIUBaZneII/OoZtl5
6g2oFIV7r+rhKjMoy9FuDft6IbbUjA7JXd9H/Tv1/fvoFDyBajAYWw3BfKo6BydBvi/PxyLET0B5
zgsOTkYOT9cDN7if1GEPl6RYsZ9UrDuxl/fm6zpF6HwiaXPt+J7wV8bE5uDFCN30GDLNH/KHsFn3
K4xoMiBjxkgsq698KJdrNBOPUfc4n3JcXfaa/xG4C2ABA0fFosOGtmU4XtCyTFJ9IaU+YLZVzFJA
Gyov5BkSyiFHTgMhRz1lqMcY5zacA6x79vIp0j7/93eSocv/853kKLLjyLZhaYpqmqby399JQ5ln
hsjN8Kt3Bu5XuuE8kMdm3WG7y1ucveg+MEWM7rwj8mlXDIkvtY/IyCHBi719zbdj8/3ovcVw3jJL
e8fFir4YyraoPJGo/nPPgLrW/oTsUBxzVDWdtpez8CB8ljjOEe4wb+qmGSErzRuDmpMzGCIvTiEq
aCY24mOSpSAzkiDEwcFyriOvi7VX+93Hr5IDzUhBKImNVqmI5pjdhRd+U+7t3NgngHoI3lLKbUls
DBPyWUi72cr386/SEzJXQW9C/oQh2s1br5+moxDpqR2GU6OC7o/XOHlMy8B8jFQzdzYK3sEi3n8+
FRHVx4IAaaXzMYlt/VXg877Vh5DCkkzjUrumxlqGIYRbF97NISO9R8IaavSO3z5BCk9wOlr0ivCk
UKyVp07JlVk5TMCocpCcSI8qwjFRi29nxwnCRg+itg965MQsHmxse1ctWYHQal0m8fUsvw699hJl
493SpOty6DpsmjUwGcc1lS15xkQJ5xeji05F0RGJOV+KdSPJAev1hGjjqNK2UVHsrBCTIKj5hNim
dBj3dF6l2KkmgFR7bVYcOuq4W+QvoaAfeqatOgg5WAmIQMNuRf5LxV9mOsLv+NBKzP8IHFYQsLMV
2LB23DSuSpGPDKhb7A0ru3o4qIV5eGGMog8sH5OON35vnUWZru0JwZKz7u8oUTS2xfjFwJ8TlRPv
EhQJ4mhONl1c4j8jgAnR+VcEsFaKs+3IZ7PqzwXahXTPMWPW+ykz10L8tZ++2a7caa2+1dnWWxmT
ppoNie5efEM7O1J/IMpYysCzz8uuIlhwYsn3fSlYiHApDyIjYaY9V9+VJR+XTf4eT7y9WdGTJbVt
R+hxm0vYYhSVf2O7wdYQbrjYQQtfxgRC2C6Io7tp9wTsZJ8mYrbo5aLquS+zn4dpzvVKNpO7qmsd
gCSFGyUVq65s3Q5vM6wY+UfNBuq8aK18zhPY6NotHlKLuXJhli2BDqKjMmhd0CZ5Ji6RGLu08yks
0Lm2uPF2lo4KDgaBKY+TQ/ymKg4PA83Kb1dVB9BvEqo0BKLO0+tZ4k6UcO5OCQd9gFhDtQgay9Ec
akagJCMktjToUzaqsLorWN2IX7E96cLgn+DasPQc5m33vLnb2NLWZj6sCzZ/OqwqROuljhOdDzR9
PuOVGKcv+7DFtZzI3SD4rzWICgdN0qiS2fLCWDL3Ag5mWeakdtjbElXsiOqMj+szXUAQBXXPLWhj
dG3sDuVnYCCwRoi4Wdt4DS49pQgPtake+2I8QWXB7AxbZlYUd+45+yCkGSgHeyhUMpQPHGlU7Mbm
46OFhcG2Fcqlcchn7aDAWo2PpSKtNK7MZI7o5Qq+LXWv9uA+HAxY065FMds+B3zBbtAgpe9fQyRy
jY58e2VnbPyeFm3AFRZnOI57jH5WENudp1Et5BVpT2m0k4M8rY6uMF0Cw7V5q6XPoYy5VdGb1Ci7
l8hECmNsmX/xtBDA+ep4c2m6THX713DxorDbtg7JptlGIdpIy1klmuMxOSdLfyKJZ8M8bdNozFYL
LoVSbBQRbXJ4MtGMiBSFKpGtTKVSadpYHqHW8X6kyLZoPEaZ99G7CR6JQFWFezH3ezMJD2o88lGE
mQ7ClCkKse6LR2JUjthsEQSBOYFYhr1YQjz/uFqulocE0Qak1/rlqzICfftyPnBHs6HwFK076CEZ
4FZCm2qeFhm5/ZwTKeu1NQG4U3SRPIRYb1W/vPVGSffJ8ibQCh67DVUhXNloh2d4E78uRP7qJ/sW
rqtYvaJ9sDTV7zmnnwucOXuYBCPk5EeO5Ee2nM+OcZgjZfW/n7WK6Rj/7bA1bX5HNTXLUhzT0Q1d
eR7G/18DgOFEYzc/ql9lyssvBwCsw67WiOWFhMB+sNWWc2KQnL4yc09HSKE1066GPEVqo/klHuSk
tj2iEXYmdULuosFCROzHlPEik12gufMSsOkH+5Pk9YVjanmk8R+7gCyMWb/ao/5xn7gmxjXMAFLn
lPLmYRQiqeYuLUk7wvyGbXEUdJkMbBhEZQrRD35bsflrPUT8xdrCJceqnLkP65opBf3gjtfcNHl9
rrsq8dR5O6HjQWzvz0wqU5aGsHOClI17rqFRAQsj5ZhYpUuRo4wbOdIk7EAD3ezcbwck3SnugV3z
h7cDOCTmpCCfO8fXx6f7brWnBXKAQOpysXuEtYuQl20F7GQZCCPZ1xMeyKsEIyKZgkUl7u+sbpTo
ht1l9gbrLgwabWU5RW+2uRyc1D6mXIZET87lIQHreewtG5rJigQgo/b1IcRtq8CNIkbliyAn1suz
UPdZi0D9bFi4hyJji/GRT8Iw93CvuoA/I3eqtLgEEXF99J29chCcAwmkEcuKcdtPROVikBlcufXl
HakuNl6ONQoGi72uhKOy0zzdFiC2zmYJ9q8paOmaoz10J2b8nxBjNlZ9TAg8TOFm8W1XcXhU5+6k
jcZphDpQYFHC6FFCg23wyr1oI/PyaTj13VaxzV2mqZ7JZVuM6WiO+TGki0ssUO0B4ZybXCBUfUaF
rRo6Oe1g1mKr2QNKcJUt+0o42qrDdInB81v9MxGspRvJs8xjJOsVjMdtwd5wWnA8Q/uLseF5bdu+
1LL9quh/placHbl8sJJJrrmsb6SRgXRK2WY6MFEk1BCBM02HKaMyUPMDzvVt2HvpuJDDke7FVAIG
ejPqeCfRazQ7p+OAoeOXzXATA/b6kWi7khdwxfgLrC3ADKmAfBQWwXNMDnB/sHZTTSp3PGxTRQ++
kYi0xm4uEFxNvO1GkpTcFl4lE5XaYyVid2TyNCsY46R0rIur0EkhWzbEp7ph/Es1kzGchtpY46n3
LHGS5JX8165cTnw/W7D1nIcN6ulUgdvoKj37Wc/Yf6Xt2oLR3OUJwmZGLDgMAHPGqzNZUStxzvZm
iMG7I01kVZNIMq/SbzTVK0KzXCApFbnNbgNqXfOoiabOn8w/ibwr1giFib3Dkq75YljD+YKDgxJX
1cELlB43NWdyKw6pPLvN8N2KyEVAMyJyGb9mwttdo2Ltwrxt27WXRTkZNYttgtcixML4CQpgc4AP
SS9hek73Nuaju8x7XWXnaTZrQ7kkOBag2g9snAm2F4eC0jXFC8bKEF2H5slkImjWd8LGjV8kam5n
O8gJwjwkjyhy7DLolSHo6t5jpex1TB+sufH1XbZw/JY66UtoikI0Y+OKCaE6rQwQs/TUOpwQBPOO
DU8G+1oKnkHdoS9yeLbKVTs6fhGeUP27cu9clyal3mCG7FWAfkzQSPQ5llBWMUo2vE1D4fEBsvDj
KrgJ1CzA67Wa1Y+0hz9WX4BNifHFvqIsWoYUYyo3uEs88kdXE9bmlLAnZSDq8Al0YphdPdNFn7g1
eAJAqaYE4y8uSws/v02fuG17nX0vrNZ03Xw5vcyceN+UbB/+i7kzW44bSbP0q7TVPXKwL2ZTbTYB
IPYIBoOkSOoGJlEi9n3H088HVXYlGWQrqmtupsxUSiVFegLhcLj//znfsS3HaJ+VAgoQGP1MDNZT
pKwsnRIPpnjlxjSbfTsVOwshckZ2dIIcEJGVp27bytyJnPVHD0ARQxvg+ibColAgATYXOQa4FZeb
BOGm2lsWxm/iIAqQNWidWJk2g9PmKLU5e1SlsM6IAMtCFB6j4nba6+gSBhjYMRSfsmFJVuxxLLZ1
H+54y9sF9CVz6PcKNMCRXB6/O2WWd6J+dNs5NYyiji3VACE+zVzdwxbLDsojNG4YIKhgw+iy1eCY
rxobzKEd1j2dBZw8OkEtE6b9LqIdUCxSq8S8jzPJr12hLlyanJJ18AtQC8nqnpfcGvFVo0Y71aco
FvT7eiUgT4awdvbhhMhx7tZkowtWu0gK6U7LpDuhyO/KVDqjCx/CI5o3Kk1S/2PJebTQpq0sGssk
uhnpsUk1fmNpqQMHamkiamSgo/Y4Gl0IpT13RWrVIxRYoa2JjBG3kHlq3hEzzJxM32KQnSK+CwzO
y7QZJrsjbQAlJQzXKNgMlKt3gY5mfaR+ZW/CDHKKVSLdfyqUaI96b5+xW6w4ItF+0VgFkHTq1can
aJgh8SSOgPpGQ2g67/WUwlTwynTDOjccewWyKFvgGO1PrMyMre7sjc0dHSkAfsq93NI2C28zqlsr
2gtpSMnj54QRovRPSXIwajrcExppmTKNlm9jSM/0fljFjpn5XKkhDPmeJn680lGOpMLiRPrNVurq
zUt/MpScVOmtZuUborGVVFrHbOitwYL00W516vHOhDeJU6/jVYjMwbbIZD3IbEhK4lL1FxX9sbHo
2FFawDE7LcaC8TULPYQuzGLKAbJFBAuE14cAuNBL/lL0Xw3aFuQtOH35FGreQvHCfYmOcITcJYPN
SujlvCjjOko5dsAevaUa8AL+rdOlLU6+nFoZTIcVJY4I/AV9RUrcijUjuyjea1v1XsyWXbEqM7vG
5ofgQKtPRLYPOWKKYCnkrp7h5sSkyn94KNBOYmN6bH8G0XA3jvG9EvFG7Lp7YRo3LZFPVv+DSuY+
yfO7Vq3PIhiqxLyVNYLDxgg2Oa9JeEV2bA8+3KtSwRR8JLdyaWYcXIZoXeHJpglr63ftS2FZB4yl
J7Lk+wo2yHDkOZdoq3SjU6DOM/Rn8RTbeG78NVIBaZbGI7Fuy21Az3wWNiMM7i0T58FN1vv7vPO2
0lEMdxvWzR6HLelf5zKCe/ucWmhVfuoohT2Uwpa2bWvLla103QMPl+hDzO+hdhlQDVOEJxF5tFiA
ATEStyFlfkiJcnGKEeUZLUEEtoG3rARlyfFjWZjo8wfH4pZiMsmOQ09bHf0Dye8yhyTyfzrOxPVd
l3i3ceeGq4Q4gQGpm86RPZ9Pzl2yxo0wFqskmfc1Gl54mEV+ans8Lb6kb7W62/lgGLTVWIo7zaAD
Rjb2zHwISRJlAg6mrcn9nvrFUtZfoDFwLCZPKsUuBghfL03EPQKJM7ZbWt1DeCotgpbhjxaYRGML
RPgA7DNwg/XQQZZKwByqvNskAozRChVNsErbjnUEZ4ldLhcc5Qt1Sd96ZUUYVHUHcInflbuxhY7Q
31HjhjwEEIuQVxteTe1vIMYhRSG+2ZJbd0LSEY/72qKmFa4H4sMWVNRZFRJ+6dIX8nZnhxMP7njS
wkfctBnl6VHn4EPCtMyygLaiVWxvnVqHnkZgvHQRqTrUMxBEB6/1sldeiIchWA5fj3JQCT7sbNy1
5Ee8FDRoAns4n+LGSQN4FrR3j5ZKD1l38Lqm3jqnMlftjDRZDiGYMFTA2bLCS3OKnEDq13LerU1h
WIv8R/pfz3T5cv+p8wQCRXGjie2XJCgfYGhmonyTxf4OwmstZ4dS83bFGrzXLUuOVg6uwdrgC0h6
WW3FYYNwHVTz7dDp7GCp/IzjrgJPMnAwB5IZsxmhCm5guxe+Enat3Q7zWYgunEdqIBtwtwWtrr7U
lPTGCstiEz6MWOjS8Ju2Lb6VQrwnn6HEkE6o5crP2ThiB00VeUURBHiFzs5Hrijijz1LdLIZmXt+
vIsA48rtwjS/lVK19sieILWAZALJvNOoJlLWxyEpoV8qG8GJKa/j8kUYgtmU81Jegqjml9q027Ku
tnWV8+dkS6QbILHZjhqdZ0RCg11jYbbmAe0YOpSQY8tCl1ERd7cSM1KYPIfU0bhTz3ohniuvdY2J
s11v3RY4vntJuEnOQg2Pv5xONs6TXt5UcrQhSDZXErcIaFuaOdoTKFWYhrwBmjwILSKrS1cYWhf3
F5QlAccUNMRq2CSJtcmVcttN6lYxqC9q6U6IwWRoxxGSXwYVZiGr0y6Cthhg91G0ki01UdBEQEOb
PMSFQDKTCr4elPI6wNWUTDKm7nJP2R63rqNQPDRcIO4HpVdvtLgjfs3bkzrYkp5A+qfYPJQaBHtb
TWibrLsSkSKeCPlA2MCOLUTgVVv9WBn1ymS611g0jCJdzo3t7xWEu521V0bRnYTC9bXZOyY62Ct2
LQU/bOtbxKujRZe1sNVeWCR7jXWyOCDsUTZp322SkAPKMY4PNA80DmuSU421E0ohfXtiIhJbkQFN
VSgaytC1YN6ZPFVAG2Kw/PpOvd3Nx0eBA234RS/KtS5RLIBVyT7sVUSuiRfrqw4SG+t7YUsyvOJR
WEHgGVNSaRVIwmAqOnCmWGUt3xUnksZjkFELfOxlt5IMa5kY5XKg/p89UZba9OFjbVrs5xeIBKYD
aQZjtJZiUAmw3B4thcxvCNZfTHrKEVCSZzmaEDKGa3+woC4tRQgrdrP8onYyXeWSth7dJ2hEtDcM
N06LJSRf+s41lh+NWy1QIyDJJ6QqmQI5EOifj65Hlk7+ioHpTiQAToKiz5PbIloLjqa2aGK4yRZL
b+/ExAljhao2XiGtNdh3+gySwKli3kY9OpibuZeLgAHRfbWTqEXyaBB8FS9+UCffiFZEBaJYy760
wr6R0Xsw1WqDGa0Ck4gVwzIx0FCp/OnRM6J+H6REN9yM5u1IG2SzzmCwZy3oXEegNo4gL4TFnq5E
YHEGfo6DT1Zk9iB+LyswiF6xuXOqfJoNW6F4htIZ3oGncTN8Ahtce6o+bdd3aQ4w/1WZf/Ah+LpG
wBIV23FN0SunFUOdVRq3YI3OvA5heiB0STYo6KoHyYTEu1Y91l+SdtR1ghx6NZjuuGhevTjcRmoB
/u+mDXAWjOKWt2cXbSoYjiQ/bmQ2/WMhrEtLXof1bcrhrcyLdXbuQG7CxntciEnOTs2/T1r9DDWi
4RDok1vHhOCkgojZDb5l9IQMXg8wE8WnflnzBhVp38KPIzVWxmhBIum6HDRcirgcZ5IqcaFASenl
k57TwI9rXgkVsuDNA3tySYwOKMdK8KRb7xuxut62T+Q7UtDu0beR2hlvKWcv/Ky+kV8IF/CpEZUq
+X1sFOHk2XjFdN6TKHwCzlo98hcb6m/aQqh24ijfU7La8zrSbhu5do3RFg7C8BV61nwZcR84fViQ
cDBw2Df3mZYf3KGsDyMEM688TFASR1BkLudRoDLmzkOnFQ/lIufOgRFYNOTFWeK87VgFHgFKUr8x
p7t+jHfjgPrPK7FbRqsE6THN6pptTz2uVJnWQqytu0O+HI122VUegjmAC+n9KHfO8CArEYPR7RRK
fKTwYFP+AgVi1egPNf3NkM2AIO4FR4lAzUa74FYpalfslj7Np04jQM4e78eR4zi+HnP9UIupw+Y1
gIXBw+v3ZHeIh9RSj6Gl31SpeorRfkjBz5C+9CAux3VTTnuxUffj7gF52yJ+MnLeAS2GdvKw2gYU
Cpq+sSbfN0Md2mNLM9JdzKZ4+JLn6WMsdY9pb2z8u9KT7RAhrhOpmF5rJI8pgZojdrZ4Vw0JBTt+
Lg+SnhWcdFMO3Al9yXbpndmQrjy3CA0bq6fIZtFis5ihPNOA/zfsPkPe+UbaulhIZNLmifdwB/O1
Y/suqRyoa+hggUvtC8Wtjhoqk7PbNqggTkPB9jSEUg4fynMUwR+gNHBIv3OcCsuYAy5Q+c4AkYAR
KV2sJ1R/eUlWpfQY8tJ/RFB+6xvtDZXAqUg2V0rHhnVROTYsUVd0AxCcJsuGJSvvK8ejNxajkMnG
s0kdveTh2Lessb11Kl0HI5ZBHzQufTfpoZbN0XM9EthQIHYJPjh8FVYzUz4kRK91OuYd0MtTQsTq
oB1hCRzHVDhqonZkETuObtfEO8ujIExYrmRtJD9ZiW7ywxNpYU2traET8X1SeAZ2qcueQ5Kl8gZB
AFk9yyqZLrgY1YjeiVKvA0pyebJLkU3kB6oLR+y6bBRoA7a+PRnGumWSqEG4k6dq5wXjDrfgrsZR
nyT6DhGCR3MjSHPHKpEVbLrHUukx9VW2iDrIqPJ1jjRozq+tNjpqWgE17Wh5K+Baa8UDEOXkwIkN
21OrrVJbm2BKaCpTNGmGQxySPoeGSSO5O6hOLGCTTPHxyEJGlN1I2DQMUfzB3wYrJne+oWRCroir
6cUZ1c4ZA8zt8EUDIiDCxJeXMGVrdESH9AcFhVMr1jekefnZjQCfz5e9XZgS3EC48HRQHoxcd8xd
mpU7uW3pejeHSahAltLlHX/0sgd6sz01oXkad1HsYDv96pnRDZbkY7j0lxa15VW20pL61GX5CYld
N4u/D6KIv7IBdRKzkxaTdVGR5Iqh0JiVYSsdOZdJBOgIPZ+KBK2LZbM0hOhKi0OW1I/z1JAVxeBh
ki1d1+avv+lwQHP2cvyL6vOIlVZFzyDgJqwRxEDQ/iqKzyJ54QKgNGCK3m7cTlZ78q36dpftLSKO
tH4GxXmkywJ2qYnp8G5A9rvGi9JyzrW6NZXAo0EAk31QkuyIwYk4z7nAwQ6RShGhL/UkbAVK3IJE
Yb2ttqnpYOkv02xZdPKmJMS0XDSbstAAzOY3UqwdJCg2qoiR+J6m8FLXO5qjEcZsZZ057SouNNfw
KVdth1lfhGJeTeJFUserYnhtSvihYkfFHHG7pa1qfkXBAlQQKO0OpZE8dquUX/lh46FZw1zhqnAI
MmEnZvmutGjQlAB5PTe18VVJ1WpEV5JknOvn/tTakPoVEqjUP8nysAulZa1q+6pMdyvpOIBlR12e
s+rpPHSLVT5UXKdMY+UryhkaEM1yFb2qI95hLVka/HGM5SV0RHvgDYWFiVgpn4aMgvcREH3J2lDu
QXuiJZtMYcc/S7ADaRhNaJIkWJVsQDj/AP0Vpf6ed/id8eqbrHYJRoEo2W/pZSOnoCe5FFRlD0C0
H/JtqlMyVqS1oOsrPfJW8sK3+rm0txH1cku4Nqbp/PaOPcuI2qCI9x2YjOahab5aU3wItsnX0VcP
wxgfZcnOS5e2BxFp3Q3wp5sMaRqnBlBZOUsOr4nCj1avdRavPCVgDkEq7IJF2OhLR+sXRhU9RGV8
L4vCuTSHWyJkUAuGyo1GSaJhVQcHvfr9sg2L5MPjIAO4tFRVhs1taNKsCHzzOISj4QsFGJRnI0aS
kir7zkqPEy2NCAqUA/OIcBtafPIYkmTR7JLUoz4Ocapo6E1BLRRPGXq+3pWAXq3jAsJiPWAnso5m
Zd0MyyRcIL1JeGrUVdkRD8tWbJjZNnT/Sgj+3i0zFJlLcG/V6tnzkfF+s8b8Rg4Gd1JgznBOPabH
uCxOXWScOLScgkS8YTNxNCbzgJxyISgq9AN5ZyxzQWd3UKOarI9xAdxN+W49gtlIZ/iyCj0JTgdy
zNKu7hJRXyrgKkGNUuAUs+9TonIM0ZdYHMRsKz226uK+NI2d0dF2820UfQtkrAIMJ8nYTt/5Zxx7
eaUQsPiSlLoN/XGlopfV0MuqKr+jlx12BKQaaEW9U+YTgiyHmxR2hoJUVMiOeT0eQvq4WYa0dxEi
wLIwWdQK7brziViX9CydWRsaJ3sMNdmV2TLQCtKOevR9gXVoAkKfaEv91CE79ZCdFtN3o/P4QUTm
SEtRZPpV5H313R4HwW68kfUHNP7HRUi10B57cS2e8Mb7BT/fNKdNUXgY/THx6PTSbf3e0wRnamMn
etSwU/PKdSiVqBRfQ9KJkAMsBmFGznO16LgV8dYgWmDfbWcArB29wpGiOj3nDpBWjkBiQHJvHR5H
YTpbB0onYKGK15GYhBw7E0y5CVJSChpbfhnw5EYJaiDKXMafGMYO3ZEPDKwK2OKECKw42lbfaMht
JvxuJgQ/Eb/b8M2Q9FVeFus0MNGb1Ct530PCEeSQih4Ny7oF4EAc9EgOEEZNKgFk7brZFoNN327K
GzVROV15BHamwECq5V3kyiiEwvFLRbnQQu1L9B6CEztsyTItlVWJW7PDPZRBQejt7Ce/KwgWdAQL
QQc+wMtWa+NLJHKi1O5Fs9kEAz5tWdquH8bkJutgKPtbwzBQKCUUM3cwevbqIxL9G9/Qb0YEFWbv
U+zVT2KzWPPi3jW5tJMF3xUyZmAq7QA0OU2YASOya50UPkJEFLYcyTBSv6JPyVE3Yunh0JtiBvOb
BSi+jYe7IuAlC0cTiMw28MG7ctUepn56ejdBV7gh4jo68ftYeJradbobI0ItqGWoUH4I2iJeAB3n
xOE8aI1lxuH817r0v95Jketf0uSXvKA05QfNxR//86b4md011c+fzeFb8b/nb/3nX33/jf95CF+q
vM5fm8u/9e6b+Pl/ju98a769+wNwmrAZb9uf1Xj+WbdJ81+i6flv/qtf/I+fv34KIv6ff//bC2LR
Zv5pdDayv/35pVljLc0b43+Ksuef/+cXj99Svm/7s6p/jh++4ee3uvn73wTpD0tig2lZ/J8hitIs
3+h//vqS/IesqRpCSVkzwSebmvy3/0BZ3QR//5tq/cFORzQtcOqKrsgmCsoaQNH8JfMPC3qXbCms
/KKuq9Lf/uvS/9SL/+NT+Vw/LjHGG/m4KUuaahimpkgm+hHEz7O65M3LBKR3X6DyQySzlZZko6zN
PWkbNlIyR3Ai+82N+XP0t2p1aRZ+/iVW/zia/n40mnpFm3vw/HCrbGL3vuEM/YzBYRVdeUu+F8V8
HOhCFc/TY5ZshQhCn24mLbHZiENtuP/95bzfl/5jEFPULAXYgmXy+/urqXVPC72OQdT4ru2fxe7p
9z//09v1doCLjW/oE2Q9xnhkhTUpUWta90frK1sZzrmG8/ux3p8FP17LxTzoWsSCZctQnOzXyjpe
9dDmrn8uVy/pYgZMfciRJWIcwImu6oZu9b1/mkdiM/Xj95ckvd8ofbymi0kgDKlQRobJWLferfma
OfQFCJQmS23RbuQ1eFzjylnl2oy42Jp5zeiZRoT1SxvYrxMIQcn5ykV99sCaiPiYd6ahKfL8Qb55
YPNEDeRg9k1LL95qCBa8WOwX7bY4Tg/97tqs+Gx5MEWR8sD8S7Eu3SUxhqAq9+flwUaaEK7LVbfG
7tMBj0yd0Lk23if3791wF/cvLdtEVyeJbYR+E7LrwAV75fZ9Ms8ZwdQ1HeWrDFfx/e1rEXcnvcoI
tTs4lL5X/jojOWhRFS42fBcC5Q1Mx0d1Ka/Rfz1eGf2T9c8UJY3qnaoqlsja/e7D8/tSJ2eP20mj
fikjuPG31DdXKGQ3wZUV8OLU/Gv2m6LMW4ejM68Y6eKJTkZZ9byK1YkaIQqRheSUNozEBRmNtYOG
8+A70vOV63sv/P845sXTDTSA9GvkWItgg/xsOaxx8+zzZXj9TfLxMSCQhPKVqsuqScHt4tk2dQmO
iI5ijLwAx9siYdppR9AwW98Ottb+ynV9nJfvR7uYl6ppDmYqgsfI8kX/Bb/UwnzWnc7NXvNNYwcu
vKL2ykz9+Aabh7QMU+Z/6ocXc67gGjKigbpYBBocA5Cy9Gr5yiCfX9dfg1x8Xr0ioNfRWUxSaOSZ
9K1trs34j2swlyEp8q/9hcyC9X7Gx50fDJnJ5zRxAOCjRN78wwS9DV0ybZ/UNEI+8Co3sCtCt0HU
nY9ffv/ZfXqJMmZLUeKRU82LBz4bKq2S2rZbxMotqSIIu3//8z95zrhCfHm/dgHs2i6e6XGqUurX
tEIrTCKtjcCcp9oYHQOY+CL8IdO/wdlp/37UeXq/30jNgxq/tpQKt/fiqsoCSgLWMZaxjiGFVdVQ
b9dnbz604t8P9d9c4D/HUi4Exn5hjUbD7OcdoHnbapMtoxvDtVLXdOhk/PBteprXFq+PC+W761Mu
bmqTiV4k1oyprmCR4KaL7fwp3SguEeb1lYfg0yftr3upzEvNmzeqNsYFcbHcS3T0Ak93gm/y9co9
/PQxUA3NMNgt6uqvms6bMSxjCCQOvzwGNyTQeysQCwhvjIfBjo7QcK/ewPnB/TA/3ow3PxVvxlOH
kSc64f55fk0DHVs1sRwAgtTq33rA34x08ZrpvLyVG4/pH+B82tCyjyCYLfS7yQYmvohujZP+cOVm
Xru4+etvLi6HFS9N2a8J2bu5ZaNCRbnb4N52MpQ3cK/XPskJj9ceuk+XEk1VVcDhskI9+/24waT1
iMPmidKeyVIs9NPvL+yziWiwgpjI+A1OjPND/+a65AnCSqyyVo7is5XeVjj5af78v41x8SZrsxac
F9TBRWBu6nJaDPLaUrsrq5M034nL6ff2Si7vlEAtRshRnUebYU+m5Apw6p72jPLoOaFN8qwbKMt+
LToVwBfv2uifLY6GYnGwVjFHiOr8ML65j0qYJqqYcx/hWIBot7XAoTs+LbIl+W02238asfuKbvBC
3olXR/9s6eJBn0/uiqmThvF+9JqsWkVVuMPqKj1jDEY3BencRr2yvHqenpemD/f5zVgXS1cqRggw
LB4+DJbFBk+bYxGQSc1+o2HvMd3fz51P3wSGroqUnk06h5ebrsxs6qCs+FiNxkYcODlkJjkpyp5Z
XTRwP1PHv7rV++ypezvoxYw1dezVkRQRM5FiLsMRDEjrynV9ehvfXNfFdJ1iyfOIdp0PBTgmXXJQ
nfDQLhG8uP5SuLaZnP+DP3xof40mX7xPda0KcJdPPIJ7GYemt232kxPYIQe59tkjCthRqL9gzY8O
6e7KlX46OXUDK73MppmixfvJ6etS4hG4N09Oqqq29ut5JPPJbR60zZWxPr/Ov8a6WKbHQsP9GveE
N4ycdgh2uTM3SBeWCOYB+q3CExkI6NEHcHBXyxmfTlUa25Y6l89kNtHvL1TpDfAogk9r94Xase29
gudjrq6wGDspMlQ7vWPgK1f82Vv+7aAXC49viH7adTGDciihsF/byV23rqk3yGRYOcHWuHaPPx1R
003OlLwxNO3iHidGJflSAh2P4PmtsdS+E0/tzmEEjm+D0796QJ+fhMu5S9lBEw3R0BVRvZi784lL
CBQexnlpJUnyXywTffbMm4ahKhKFUQvKwvtPj7K/XxCHAbQ3fFS9c9pcu2/XBriYHi1zA4IHAyB/
dSUKQ96p+o6u1PlVigLeXa6vzI3PXkpvL+liboSc/LXIg9TWbs3bYd858/M3P/PjqX0yF5JbUQYI
r78iPttUvB13vhNvXoZlE2it0XGlgu+Mr6pd2wNWSBvFonVQKtIAChiVoAqubZY+nyl/fYQXK02s
jKYHKA/v02bewfMYsJ5CN7x2Xz99At5MlcsnIJFqqZynCnpF1jQeuZuxX1AXQAy2kh28OJX9+4/y
s3Xt7R292KbBl5Dy5NfcGR48sKuVhgRdvkkVJ0CQVptX3k7zBVw8cjQODNWQrHkttS6HyyXq9q3c
oZg8KuYPrEF2iIZU1K5gGz55JN6NM1/2m4kiwvZSyoZxav1OHe8K48p775MJYSC1pmfNKVxX9csJ
EU25MeJXZOmoNnOFWSEIRb4+IT69jjfjXEwIqc8yI064DvZE013nMBhtDQVb6gKw6OZfOW1du7SL
j6ierAmg3K9LazbSOmRVnJ/na3P92pVdfEJRluZW5XFlgXBfERB97RP6pNqrvfuI5ut8MwWqPtBb
3aI4Or+/mk1xFzho+xfmAvLV4doZ/5OF6e1gxsWrZCQOVM8ybtqYnZo5bKdc9Pr294/qryLnh4fn
r8lgXLxIEjmVonoeJNqDtTnDzHT1E6aZ5WRXi3FDxspOunKK+6W/+N2YF+8WX5EqlBt8TI0DOQD2
hLoloM0FLybf107xJVhXWMnjR3F37ZZ+0vEAuSKyt+RwSgn019fffIBdHlrd4P2aiOqr/CV0fTdk
P1mCTmH/4TvXipSfzpi3A168XeLR1AlfY8Bgo25hq9EcKJ3o6NuF/S+0Dz9Z699d3sUSQl7XVOIk
nkcrMBHTzuE0Odjm07yTvH7yuHo7L5YSX/aDuq+5unGrPDX3YALgdVQuyQcka/0L7Y/Pdq3vLvBi
IZEri2TFWKWW6IwoTmHoLkLKbLVDnEOxEF5RKa6v7iHn+Xg5X+caIrxEqunsX98/9QmhJ61Ua/PC
nB/nMzJC3oW3mO8p2UVXXp6f39O/RtMuHnvMm1asJFyihW6IYik6NgGDKD0JwG0H6A7Xekqfz1FZ
0dgk69TfPpSgKZFWfq3PxQjKl3fBMmYwbGWbmMKssrmy4nxywjLQbJnmXGtWRO3iIzTaEibSfDd7
W6QYzB7vtkEZTxD33b93ZW/GunghgImUtXC+snmsX/vJW0R/trEyl0g8D//GlakzzkmkKWFy2ng/
T0DvBoqimx1elPCMpHzXLHg3PDUrgi6uzBI+mE8m5dvBLh69KcfVKvyaJjpwvFS2LVIoOqL+GqA0
Wie4Uc2uqylfS1yrcle9RpKENc3qz2V3CsTXtAL5S76JPyNyEcP7TfhDE+Od1tT3xaCeJy/YCJr+
3TePKr6BtoJvbIq2PmBW9yFVfI2gj6MAE7oJbrUHWuaQNmcxXXuw52rrRzURJ165VV0B5we4kgI1
xt4N+nCIj0Oq27FOgIJOrEadoQvP3IQINq0hfYF0ysxMqMQa27KL7KJJUZM2y7B+wXgJEkDGmPIU
Yt+XNYGvFofS/BLH4q3UYu0JlwBMugaEwPytGC/rECt6GEPDJYK5hP4X2Lq5l0ibk2Momn61EjES
q/EXU5poJZ08/U5UcPfFLxrHRN081N1zrr12Xmcjt2nyLyasFON7SDJARkaYL/kHMpRi8yEBXRFO
R6QsxHCCn4xTGxZZhf3GnNOLiFU20V7pJ33o9j7/Rhl+hoW3GAFj8lJa+sJrindvUINVA4o3LJ9U
b6XQsKNCqKJRLVX+2j4nACFSh4VK1tiYEMgJgqsSsWGl9yk6snYbJ5kTkN5JQqmVbbseSEKOugkw
nj9n2hTioSKcGERb528UHwY30m3B8pxABB0eGWipzDVQ6BHhHOnHTWR3JWegim/BVHWfmytVv5Gm
4VRpbHoMwhT89NZsb5tk7TcI/IBxoiyGassuEppnF98SArdohddpfFYI9gC2Y+sBbwvLAFCmL2pJ
3fcanhZoHJLg1s3Xbvo+intlgGBariYN8ndXOUU/2CLdIt1wNdMxJ4ixHVbx9M4bz6OCjzY+BtO6
iAmxYKKFyh2OEHTBWJQTJOWPVvIqa/twOpFE7SBDtjMJMa5wEIftIB668bbmu5rpW0ELRa9wdkLU
OvWkAAzx6zjexv65ItK2wjJDImCx8IdXK9/V6slLSD/LSSUGhoBxgcy+uAEXJaHkAyfmFzL0892Q
7WKStBWA7jIxQgqUw9mYbOhPg+gkSLOJFzSq9JDXa8m8reDw5PnZwo6M686InpJ2Myo/E52U6j25
lA0ophgM+TYi0i841VUBX/g1bBr8vqtk+l76r0P7EBshKBVxofc3Uv2d19ei8fcZ7Q1cEmQIaBh4
YJmK0FCeY3jCPt70JspdIn2D/ifoyjj+3kQQzlqwFxiLzWBL69GJWAdMWGfGllhwLYFy0iy9DJvK
tzb6kugZyw3I2PyuRq0MQk8GT2W4IYCa4uARdsFEwnWoT699g1N2eozQo3Yx4TCIry3bkzh+5F+s
yl+OSBH9SjkTM7no5RqXt+iY3nediFcZVBX5bxBbmv5na1qPQabgaskJpUs13MmSqe5yiXxAxdwN
JZxrcVjoWk5eWWe35I+3SXSOTAkVJtPd+i7n0dd8wsI38XYlh8WvByfWFTciG6nW9gTiFHFoR+rr
nA3Sd999En80kC3pRscKpGtbsgqEKV2MNWTI/kwoWdOBW1bQNwIOZf3QfGjv8MAaQo/8Eo/0/ZB8
zaqj0uDb/yH1w8EiFCZvdm2ePwfWT5lSYKzVeBPzpZz/0E3iSEcbyr2MH082oGp5S6E4BPm5Ifsw
7nRHH86ScQ5FEt2UbVor7lhnSyMUX0UwKbp8arC8tZFw6FPBMYR8I6qY3gbBrrqe7IfKNvBnef1r
RY9bAvrTkhFbi88GS6AhTKAzMXeHmT1hpmxNYggC6hXxNuieDf+baQrYBkGnMIPnz6qqC7vWnrL8
25gd6xIYHhllhdf/4NcqJKYzGtJdMtyoTMJcOZugIpKXukDN7PUs8U9R2C6mJlxEAfq3VN5m5l3f
J05oPNZIsSVYMEPQrdQqOehJckr1+lYumhc9KG9Kwlpsr0rPhdI/CFYG8ZQYXUPGoSRkrqifBQKG
iy7cdcUPkQi7qRxgDpEYkbtqaLp92zxPtWirhvgckjKTdqcq/OL1o22UPzJCFFmGG4jzz0VwGNpn
q9l7FBiy7MkTnpPgxdfIJ9bx4KN/EOXvUsv9Mh4DtMWet5sdyqpPGgy3Ww7tPApvAZ85rUQORUnE
lzBu5U50el5esW7a/eC7cs2mveiI7zjRnV/EqJiNYgRHmt14EDMKv0Vs1AL1xgPkXNnDfHaEpiRM
j82gi/GhmMIOxsrgiv2j0g+NSHkU3PmIO9dLCzs/ka57vjLkxw2hLks6JQ+GVMwPdY+E02ARSjQX
Gqd327O0LnYj5YHi6/Vt0ydb3fdjXeyaEqUNagr/8+UhDruDQ+idO7v6otjxMpKBJ66vXNzH+6nL
ssqGF1iJNstc3+8JNaE3ObHw1GgLIkjnh4ztoeO7+L6+TvCGj7OM6s86xf9IavzfCojfiY5/K0j+
/1BqjMzuzQfwQWp89639Ef7H/6m+fQ+/vRUc//q2fwiONe0PduggoRVa1LIqz63Zf+iNFfUPjH6S
MQtWZXp381f+lBsr8h+SJiuGKdIoQaNjMYf/lBtL+h8KZyY+WU0RkZMp/xO1MRWI94dNA70x4kUe
AvQyEseIDwo4zCsJuyJYJFMVszXnTWSI9dKKWTwGEtfAErA0VwO8o4k/6XJ9Kw3+HZVJyIjlZhCr
RxmykJ/koBfLjuiZ0tCwoKs7wbAeW45f6Ji8TVh6JQkm488hIm51GoggvNHKDG7KwIag1KtdH5dk
nbT+wYdODBohvSUn8CENAVImZG91RJiEUIo1DPWO7uOnj7/5XehSc0mdIo0Hp6i1o6yHL3kH2Vb7
v2Sd13Krytpon4gqcrgVkqxkyXK2b6iZFtCEpsnw9GcIz9peZ/03KiEhQAm6vzCGStlIfXEm08fQ
nqRh5FHfBzFRK0eglP0mj7jG6jDCldHtbRqUc89sds3Gjt64xk1BhzMsRZvIN/oL94m4wxWDoCsC
DYMAnPHAP1pZ9Qfl2e9RGnU7u6uOujt9tPoc4ytDuQghJPa9Ym25tIjnMLi9SvhbpItprOMLCCcp
3dCjt2nV2jTpDI7ksvxrnrhYyn4ME2USMC3cc0ejmV+8V7pN8X317jgy2NcCJpalpcCghxoKh0lH
MjI0fex+lVD7BB3+dIY4c/1nqLQ/NTyw1pSntNEhl5GjD11YauDLOrxYtJhnmjasNSPUB8rOmHbd
DR7Sl6r4g5HVhPCo0OOZyqAmDPK3MI+Fi94OjbxVeGEGe5Oy+YpBMSPIgNaRtfDGbNUt3DgshOdR
t5/TlO7EXTCYZWhrxjWtpueyoz+Rvuuu1fM1bbkCCHJ79vLxc4Vyp53Xhp1+QmDASGfSiUKXN8An
v9FexO8ki89eIN+n8hcg5nu8DU8QLqGzTRG/wubBqOo4XPUe3WLuwEWeWETY+wZuDP+h1z3cOjs/
pRGIUoUHz8lfkogT5v1cbXJveOj0iiHqLIpwO5vAEuKbFgBXXTN/VmXkregovuYtkJq84VfUjmht
pHEAUm/8rJKBNmkPyH9Et3Zl3ttOkK0olzKCNJwLIAMU/iNKta6QlOmFRZXep/pqtGz4X1WBC7HF
1kp/JQCcnIls5YwMcnNx13bFj7ZAN8lEZluWADzTGLiR6b0ko8Y0zRhuMUbZrxW00IlcYWgZV1gD
E4IR946+NytWH4GM3mwbJLtv6OEUwzCcavDv3QyrkRZGWKVBo0Lb6CxatgabhiV4L3OUUyYSbxLI
XaGUyXOhJ8fa9YB+1Pi2uzF/tmQCIxRKUt7CTK7hD5ICNla6ZVa0JdafmTKJgVQT9OcCKJhWfiQ5
OF54ndWA5rUqL5lImzvhdIhCdPunDIKfjW2/pXOVbeyiAsE+r3vrV9YxN83sf6wo/sn4tpiMXYDG
AtyYAY6rhTDtlHhzUjqOpueMEfEIZgLKl8G00pLlcTJB1kTS/HCz9LdsRxCHik8iduRzjuJvgBaX
Sv0poKBN+eLqS8N6NwmDb6bod1ngECyE/DEW87zXcx8ris08oZ9HxsvDRGup/sb8RBfiFyKS37UB
dcBJXjrEE3WcuaeqqLF9ucbaa80dkvES/FXp7KJWO2dCbyHHaX9ML3vRajE/wL3c+HWWPE7l+OBV
zZ+odIenPLY/0eqt8tQR7xjY8KMMvzVzwq/MWCKVc41sy6nDoOdEPamhWuejiledl5MWpkuz6vq9
Sqy1UbV/hMqxV00J84/IBJqZfPSq4a8uRQU8CMFj2oWdkO5uMl4ip/XpQozWova8jT4Fbwr7jHTA
A484wd3gaRDtg2tY57UefJjTsMuCSn0QsvLWtYarx1PZLoooUq97o7i3022R6fIOxBfwBB0nqNEG
7xP/Y+E+iCD4bEul44uESS/gfqycrNMPBk33pR+HE7SF/TBQRyBsHBYzG7WHDLpdYcX88MGsEy7b
5lb9TOg9tEU93WWwZnDQ5sCuk1fNRO0uo2kLe1N7nEdVn4fb1NKNt/BCJgdCgDPZ7WrwihQI4VHq
Am+pR6xAdrcLyvjcIA5J2jJetS1uoDgo/UM20et750i93eNXL9d6bebrPFDRMW+aOxoEQi9uIO3M
4sNOOweZNHGSscx7DJJ5sy2nG/3ukPwe6C2LxoAJvlKbUdAkW01uiq+cKJCHjVHXRzpltWRLrqY5
uU1aH/l/ge6NIGY5xG/8YsRhXeMq4x9FoIMp8DrziycF3us4yHTeFAbBcktLDlpbmXcEs/qxFwcb
gFyd1A4EEKWtxzamhjoQ3UqPm2Org0dxev2mVJHDaZilvxVz/EfoEABnrjMyqrG2xTPRhm724ge/
zV/0uRoOy9KIWcFDBYRJhAvd7N+QYnrHgCENmoOb0kndFq5xHSWIwXjCsZIS4ZAmXcXLvbkcE2Zv
t+VYjxSCnQIID7FF2KxuzxTeCOpDVzT4wpa7kc7ycs9nIAy9NvMyWu+nszBGCROHi4RyOu1V5+vc
2GVP82nia68qK7g4ZF5zcm6Lra8hXTarxzhIyBHRZOz1zW8v7qudRZnCqdfxFU/UK3Sr7+UOq3aY
TYO7TpOYp3VM1iCLWH1Zjm8PmpXl7uqcGnzvQ/VTf1y2tDz/nzWXx5Ybo+meihooK4jpKlxe8L3u
skYZiKyD18gOJKZjKJfZoTAHfHRU1nhW2xxpSmiO+u3me3G5tzy2PLssLjcyyBGvjQgFiX4IU2N6
XA4Fo4pEj6JwkFXA0MW0T6mYU2bOABd85Mr7ZGrsU45S5bTcKxLn2GgpaPvbusPt5utegGq9jnV1
5w/B0Zzq4lcSBQ22nip57Fsa+L0a7CRjo/It8hRieLf45QZaDaW1zB6bTrorkcdjyDUP/ZCcijdk
dCf7tiFFlS0xp0w8OlZkfG2I2Rd+DxwSy4b8ibO7P0zxI5b4IkyQNYRW80n3rh09DwYmxFzlboiw
hKjTmJfv/O+Ifor4VU1cK+3WwOB6ezxJLXMzST3eLYuW0q5WGdtXtx7dq4rH6/JwXA9ADlLsimkx
l+/arU+IyFbgeM5jRRgcvRo/zVqkT6QpkqdCw+47Wr25Wx4rb2t4rLE8udyMGYgbIJ34L24v0COg
wIDQvtZYXrRsw76tYaoHx61Pll0QlYXYcFI/YkTrfwz6yzGspflT4zU4CfQ+2lMjKS/xlFHylub9
5+RMjBLi6k9W4rDcqr7SXrWIs5LmlxYW1io/FZptbBR9vq/xSKnHbeWeC36PNucHoDjIploTP8yy
PEeex1XfAQ7QFFrxaHcB1jBMVwdNM8qtax6WPQmU0/Tjzs6T098oP2bfch7wjTMjHbkux1z/sDll
0IIh/3ARuDZZ4L7pkR6ta6Ov7+tAn44Mt3HupbJ9CeqUBmpWDXwYMHCOfs4BA5h6ymmYH3UfhIZW
7rKsnq+FYnibV0Hz3JXNvQadcoUSaj5GdVm+iA4xC6icfp8IndGFpxlr3qGOUJ1ntVEXuK1TqnVu
i8Vk2Xe2hbV3edYrbX2vso6T6e21uKXs43gLfIGBKV4GyxLnKJ0+lidbZogPsVEcllfOld4/ccUC
w8dmlxvkNdM0Rk/L2nPX4SQPxHXZkm2Zr4XLQHt5jhwGxIkozU7L68SQM2ubtejrDaSeQbORmJLd
10EokHjJaNW0v7OnPG1qGHe+//cN1H6+7/KA7/J2xK5IJfW5NDgvK1tZOt5Xov7NPxWqsGeBl8sF
f6+kjctTFJjF141/u0cZnoJSWbv/XsfJEo8qvNvqX68EICvqqjkuL/newrJG0LXFyRfm7f+7bJt6
ZgCG2Y9/7fTr7vLCf21VFVUcanKw1ssz9hiw1/+zuds2+9HdzCSyIJWzs+/3sSz+68WpFcOQKvn+
bq/6fvb7QJcnlpvv91LC1Qo9J7LD781/Hcz32t/P3ADmndTlrmmTcypMhXQ3tu69Sln3tK1hvev9
WxqhFemdhuQ+OggLiXZb3zdBM9bk5cYJoiio6cZTA+Tr/71aj6BeNQ1w3n89szzdmdYdGB7j8LUJ
RYYaRyjOy6mBK8qgzoJ2xkHomH3XDNXxzg4dCOTvbS/raHP8EdR1tRNTNgBJyXM436TOvxa1qLM2
s3J6rmXq7Fn2eCqcpr5WpV1fzZuniN/oqcH4yOwDnWmEQ+WEpaa+LquJ2LqWXZac+i7BL6qU+0je
1T9+LTZR/Kw0AEPLC5ZNwq97Ke1uPH5tMtLNVy9RzXHZ2nITl8l7O+rF321YQ/8xD1PytcbXYWXu
Z0zd1+FrL6gMfsZdZR2+NlkX8W9gdtPfRTV2fxglkmVejtB3scE7mWIE/r+3GVQEvFvKAP++BBYl
/jzXjPbfRzW0ObxXw0T9sHwWY0IYgViSvl8OaVmx9m2gIW467L/2ZWhgzAFy1X9fw8CJfEbnIwa4
7Xu50RzmRbcB4tdjywflqpnSSymC3fe28xwwXD779u5r273VMywve31XmzMSxc7wTS4joKq+js8p
SEXGECv+LguLZEQ5acXXNr++wVYFKInh/39t0x1GbdWQl7xTeTpe/JpRWNU2D9X8kNh8/7FIPECE
/DD0Hj5DambuVvZuij+kt++WD1UOUDSXN+Y7RLDomTXIXlpbbUqy8/J45Sc3KGdy1zTTuFkeypoR
D7gVf2ACKMPAbvq7oPL8XaFcIgFMKkajMy6D78NrhZtwt7woYhpwZxuAhoOhaMK2Boz29eu4uZOy
kmINy4BfOJP+XR5vOhc2Xq939NRJQmrMRZsSffSyNWJG9hk+BXzyXA+7xvO2y+NfP9z0pSGgwXAy
t7Z/P+6bHVNDcuLaWD+IuX3tY1ndASMXNqnxOTgg5pd9L483WZHebLASz3f9G7jYcPtNrtPIgFjf
khstSosQkL0pDXW0EozA2eAngF9IAIk+Okf6DGXvjmGOvBoGZ+d4RL4STG19Z9sfI7DmSwWfZXm+
h7d3aZgIA/W8reoDwD0F7XQubvQebS7Zm30FbyZJpbTyUpVFyE9kJpd7mpkXC3SenW1Y+BrN6rrc
JGa+yZoJ42g6kioOEnV1bfi3gdWdqUjeNgPO+maY3avuoLMgmHQPXWMVpF59zSIyyLIeTlUrq03k
1eZaedPOKafkLFAoYPGa/AdOQG0Ly9DVPHtTxH17LsdbKG00Lt5A2Tg7xh1iSGNnB/xD3YBgjTYi
+DYbCyy+Z5Hw6fqLVforrdX28dA19xQQaGuZSU6vjagvbXzukvf+9qrKlZeij9pT5Q3eSThyLWOD
HkGeMiqgAnHNUI+gy/0o4jtrst4DY8qPQcGQzxb2DCHdeGgHUeItDd60qtqlsyog2bv0ENfjg8zf
qrxJVpYL2K20VZgaXr7LJvFbjGZwmVHvVL3nklIHoWWA9GzjF1+PnUPrPZbNGseyGWTpQ+L0fCDp
ZG70IH9EdE6yGZqrGvScqqDkHfPy/LB8hEL4RehFNFl2Qj02lrbyR6t6qFuKPBgZAyNXpnbFfYhB
l+SZKYZNrc2kySEsXpoaB85ciWsqo/TaQZ67OnyMtQXpbvL5unLb7K7zgKU7bcHTJZzZBgHdv5sc
AwYwFyTl5ubXvRZ60YZfqmMDDXTGQG7rPL5BZgBT90YwkbItLVyl2AbS/kozY7QySkULhDE7l9tn
H7mpTaSk7XdFOYwUZuSAtfNbiMzUIdE0iF8Lp79m0vyH2o0Ro/SpB1kUIVP77GppQp6ExWaoxL12
OvylfouIJ/uIxhhlaIIlXBS+9wEV+D6vx2zXy1KsibHB9R38lWoiPn4jIYfbB/ap5NIQQMFlJu54
O1AAHrBG+VhXWN/dGvIx7EB3WzD9R1k+1yGTKdy4qZE/Tb58TAyfPpJmhgTYJfC/JzydFXHxN1Jt
odVW8aeZDS4R1sy8WxY1tC9NaBKWfS/skYLcJhtRvA/RRzLYpyD25PPgw6sSqY3d3gzii/DIiDs9
PUZynOuHxIPV5Y1Gy5mz1T66mFB/2o7xfeln2RMhrEcr6ZxtKkbKEcckAws3ONS/5IR94QE/9HGB
EKDNwLQW/kZlOBCKtVlTOWX1f8ootk6FrmhXyxJEXcq+K72uuovvHBX/MKbWPLVWdC97VLvLUjM2
cq3fmAVq1DZ+P/3xhkbbVkq3Tlk+j7gViU5Le7jAB+524muuznx+uE3qrQYIoJ8ExBcyi0m1kPN4
+l5HLA9meaZOHeOZ/702rRVa22X5+xXLolI2zRkjhMp/rTPddrXs72svdhlQ2Zebn98v/u/a39s2
4RMTes4Py1a+H1dLFOB704VXGqEfG2L9tZNlf8vq3+ss97TOa/YZV7/vx/+++dv7+z6k5WlVY1Cc
Nf/uXwf4vcrX67wZIaZtc87+OrrbZr5WXzbxr2OYEZoOw+FfjyyRldvNfw+aIjFKZRRsqa+N/ueL
+d5HWRnB1p/G3//n7fzvJcsWyrR29/MOHOeaw+3gVBvZeh718YeexuMK9eT4ZES0+ce5R0yu76Ak
V522duGtSkHLlIwdDJWl9rPtpv4ftgEU0f6TpCJb6cQ7XlJJmZk7Nfp9mTbqUEViBNZrt1e/wOhD
Pmb4nJv42Kh0+MdNxJ0oIvuHxQU4dAJEg7DJg21WdAxU7Mo+zRRpbjpVz8/lyBwo7qz2dzsLZO3s
HAbnq5/0yXtgTXIttKm7FEaMHNqyPUS5/D+XJ5ZVmKC+/D3i2//Abn47JRgWy4mmZzTg9maCc3Na
djxkabB1xqF7XA5rOcDWpWLstk8xiaNq8URzSge53bbtdXmLuqkrhMq8bXfOyk2f9RZpPJfqIhqZ
/hgRWZq0/+f2udGV4L1OpU752TgMFCqJeT8OcLykbbQP5OndsAky+SGxgH19SjauYZWlv7REo7nR
9Pqn2oJqnyoAcE3sBrgkY6wsXjk8UUHI8FTN6S/DT9fLEdd9+kAWjdRcTIvk0OTqUNt+9XUzVSO4
7Ki19oTOxV6H0K1TD38ujRR5ewBqeba6KmyzYYSKjXSi6xsqlQzjUtTU3mV1G2zKDKerFt1k1R40
aC2i8qlgPtsaMjtgt2T4/jQSsfyRSwHZpHaek/nWiWYH8b0xkLGw+sG4K3uQo+00NFuv97SDO4K8
JIr1OdUtXXrops+9oaV4/GA5qxqq2NSXH7OnPlJBEKatrdDjWn3n6MzeM4ScsLXN5t7xs+ExBRAN
k5G2dxGrjfDs8d4xJd7dGkFb1OjWvRiADKtZ2vfpiBfcz9N1HAh9V3SZ8Vo09mE0rJekZzsqH7On
bELWVgC4VFU5P3JJrVALW9b9QWbRsznO5aqx6DlqS0IHXV6/6k6N5ctDvxdMLkk4Rt8+VaRcmLKX
PhbxS01DqdnCfZ8H8pYStGMQoLZC/9W9WXOOcbBpAVDiTPT6YJeJ5uTrwyXrhxfDmc+9dUM1o/8W
kfoMsOP4tBs3ZQMAfXxxuPiFwUgDZNSWm7mRPz0nnplGOwG1VT97jeQngeY8lPZ0dSG+I1SlOXGk
RE9W7b524+eu+DBuFVS0BSVhxEiFrirGXeKxaYc3WPYrYc3nQuvGkL+4wEuewbf1gjUhknJlT94R
1eLBnCt0CTKKt7VoXIb+ekjwiww1ccVwrp2nzio5B0g94EqfHwYveuVPY5cv5Ic+ZefPt/rEciWH
5zgeH4VH4F0U2R3jhCdPYuS2TbGeKuMgvfjcF8S0R9/fttmzV3l/urYRtB+Qx5kLja/YKbdNUO2c
YbbJTVLxZpsoRXBmaZhZEUz7Fxnc6kjJdA8VI5yBGWZYjME7IcydMch4P/jknyOLPvJhYHaVW6jS
bjR5THG+rY9ba8qAtAqXMGuYWHPYORMwdSYcKyc1zmTzp7N+3w7U1nbViCGeK/reSCuTAP/MxM5L
szfdZBQ1AFddm9Wp6Grt5FDoci/dCk/D/OyXuLNsL67eMhOQJXFVhStWmx8rUrOVlOFM5+2bKnSN
HtDK2UkwvG91ll6rQdOvCVqlRxuBohNJ9BWWIMmo5vvZrfq1b6YCQ8OgUQqaluAv2xqGuSZQBU3D
LytG8j6mhnhLzPnYy8z72dD9uYoU8xZxI5wpsvs7l0nRKnYY8nIm1NadikgC9nrykGvPECjmONRN
P7sOCMYQw+9aD08vmKxQZSr/mThZE9JybT3442jvKgcBXZzAs+5TsTPt5LeayuxMAsBdz0ZWbFId
OnpclnW4fERVRR5/NrFkFrcPq9UYpNV9hIylH7qtrLjCtITR8rKdHyMDU9iUBx8q0rBrMCh9miEg
bFQ5kP/oeutQZcU1LoLqY+5tajWytN6Pwi5PVo1poWYwK+g1maz6FNfOZqR4ZStcXd8nmnAOcTaf
a1kRco9qkoW642OV9lxsDVBEiyp/Y+w5r4eJ3hwKtx69KXnLCMJ8RqL2w6KPq5P1/z1OwP49b2W0
1yvL15HF9w/xVJeHUpf1va1ks9ZbfENM4WlQp2JqrXt5e8iEUx4ijwBIFtcPNFedtNgiLaPH08lh
rn3spheTU9QlUMT9qzKgJryU6SVL401tWmsamDeGUxQfagRWSlF8ubVui201X/vZxXFUTnJnWLi8
sg45zezH0VUzqpWc9TdtnOrn5Safnt2Z4bM/FYg7U2G9RISy2iwj6gt3nD7t7dgruVY68vDWTqc1
2i15P1M30zGKPnhDRbeNyn1qG6RPiB9mqTVEb/x04rsptl7F4HNRLYvipGka8d+KJsW6QD2Td7H9
YHVNe28gX08tkPZmbQ7HatSGY5NkH7F03ysSpoQuolvsI3s0dZ8iVuLo/JwfisBg0FSh5lPurQrE
0NzH2c0Y8bhljPOzZippVk9mNM+XoScUOWkfmfVqlcjK/bgis01loxQOqjKBetE0DKRt/gxVmeli
Vuk6p/BIv5msflolRT62PXuXoKm1dV0qb0+S/92hhBPRLeNt503dPjuqaij9YBaHSdc0vxY109j3
Ocpve77VMVPMbDj1Q534klpvkTxYmX4B6VqV7aadkuRZGk51Lax57cRG9MjV8amdHfpRUk9/1KJn
3RPtJcFFd3aYfw2WunCs9l7rkAIbdYunK3dIGndOv1UBxSZaDnJIM855UnofRLQe3KpWpyoq5Trt
70UT98+idvrnUaTPfacOKELrj8l5m4Rjf1JbQvG2k7YHJ6qaxzaDZqUqvzi0ZQsYwKJMkvT8uBVZ
pG0UoYvjcjPe5J5d+pomJvblob7MZGeuTMHNh6i5uCov7hpfWuuyKvtHFcfPTtEOH5bR9pth0uL9
ssgAyy44QcvI1x6gB287py3fqVSCKk3d6V7d8R7nPTxof0OqBK2lKxHAxqV57wW+ce/KBEOZQ8rQ
LozqaLQEuPzcSX7klJl04Is3nh/FGypziVtSGn8YczNdO0GTbpw4okyitJn9GoS9S1hpfKsIU9tx
IhsctMQGc5hws5y2jekW941Vkehjuhd6lmle/JSTtUGtapxOFHNWeI6yWlsBwe2f+TCphU2KYu9I
B31ES5Yyymw0VKWmVp2wjL3TNPm2GlubPoX0x+gE0bPnIh1vBu1IwgcnCRUH1FFQkF8HpXYVlYjW
s5q4gGWzuxq5JG8NePVnaZ3bybERTYnhFHfdsQ4a3rt/O715CaYQtzjHQYeAqMqTcKAtZD2WGfbP
dsDTii+n883i05X0cARlqBVlvJ2TgeJliVbBovJ++Klo20hWuV2fdbKmP0b+1IxpAAAMyXxCbLVr
vNHd69lUrmh90s9VftTapt3BC38oMEqcm0pH3uWpZhMLIwpLuJZb6tbVIUtkthNOS7WCFz9LZeDY
yQ35nBK7J27pjZfCpaK7kJp+4DrKKERmULX9pF1P5tgfNZMA1CQz56RBhlKVfc4ihZhnBuMeB8FB
CD04NMIJ7gbFpZLLYMUJy28RkmsRRsLRXuVt4/7yZ86dW1V/Bk46v2ZdNW+JqJs/7ML7mafZJc6i
6Uk4PwYsIo8IzWMUF3WzMexYMiKiHMYNEoPa+dbf9XYZuoOWHxqkNoOfTUdnMMRmjNzhKEhN0HKQ
/vArShQKkQXrwg5WhjWX60FDJF9piFBmN2L45sa2czBgrYdd18IQox2FIFZVr5sO1V/Sje3GRE5G
6MQCLx/TuOT6qLvqPtB/+4i/Grd0HyITr6Zt1u5Jx29M+ZgWPEzBnuKy8SkrLRQ8Mw06QzXR2NLU
3boGNQZNOP0hG8ve962OZjtAjClLj5K2Gng2JOjfckroHpgGxhm13d1T7lGHRTqiU41AKVKVaO+G
xGofokyj7zQBPU1WmcHV7eyUC80KW2VFbqgFTbCeEnKos+HWT1GRn7WhjDdFlEss6vgyDZ0pEBqN
y2SkzRPw7M2gF/6zO1pby8y7tTlgbpwYqeyxZ2cbQ8zBxxSU19KkGsfT3Onetwlz2TXwOWH48QMF
hpeqN8yLPet+KLio5vQB/CGlfR09b6LSIuLraGZkcvjr6/F+jFDhWjKaYV0/9BInopmDUDfT99a8
1fNbrrmtNTs78kVDG+DAJ338KQLZPrS6HO4DVZz55plx9En6SULy6mvp9COxu62HhzrTY3HvK82+
dmaHPDf1Kfqsc/Oo1R8Wp94PE9y224UyClSoBjltKs/MPgOPtg2vVmc/nqONGVDMH1Q/nRQRrO51
0zZ3p4FhXGYS0+I6nfUE/KbWp8cr70mYdgZAMDu1DqZG0ZeTD8M9+LfPvgvUK6MRO0zSABF2S113
SxnuxhnjYqVKvzgqHNud9RKkRk2khoSbgSi4w+nc6JEXDm0FiVs1eA0IV42PXvmrpDBuHbtyNyjd
pDbKbA+pP5BCNOdTcVvKZ3nW28Tfjs0M4C0AexN5dNWUVtQemrbsDrbtUtVBx82ylA+kt0SCXgsm
EJMbb/jh0IO80dOOcgm2Q869IBSdj0B/hbeOHUS1yTgRMa81P+QCcftD4U91qZhhdIj5IwFfdhDF
b82wu31R+aecmEqYZS7KuFL1B/KOvYkPTcNPYzou5ZEUCpoDfV4kL7Od0VClp+G2jAIkr7Db65mh
jIijp5hCNcKlwbrWg/Foa7gxSuEaqyrPjJWIKWhTDVz1MV9PiH2KcVcJLg8VnXl7WW2pP1k5JWWZ
OnWkk9yOgPgIrqBIAuEuo4PDT8vXbTpvDEWrrhsR+K7mS1P270NJaVf9w1Zo2UfcTmOxphjm1R0c
eOFq3bTBQ5SWF0JcPwXvciwIL2vWkSBMv8NkeUkCdKT0d2m5Sz+kMOHLSHXOvZF4iB2jTcUnm7GP
OsC0HJEt5kQ1HEpjPk4Qt3dCz5MthYz9lGabGcS631k/rYTLgzUUaK32jaCKt0EJTaUgk5Fz1GEO
qanwa3v9lzuB0XCc4rmljqTL+fZalEeNMMKp/TT7hmqOzM/u8t6gfrO7dOlvXVLjqdzfAKrgfWHI
a0GcCPMzwVuVznlCOMaDt16rkCqzj6bhNNmX3h78ds98MgvtHliP7iP9Yh5wLWNaTPMkJmFn+jvl
pq9jl2OkYZQd5hpU/eo4ejwD9P3cz5D5mfAka72ijP1WPGwE5ZPw8388qojp6onSVS1phKqKFEWE
VaJhiu5iOx+3TWz/iZJiXmkl7XTeTdItSmfadAR+wsCIijWRdjQvBFST4GOM3U3mqGETtfdUftX7
2cs2jdu8jb0l7oYopQO408zQVzhuyo7YD+i/rZke6YZCSWNUd8QwqtnqD5K5cFdJY8MYe14pZ7ig
sKCZsTUvRnErjmV+08joxfF7/xQRK9673ng3B05zSmmH/3tDMiqM+4EY/6TLUw3KdM0Vyl9JRXdq
6+sdFyZuWt+iRU0QwFZe2uytRNsyCE9XFZbm+aY2lOYbQ+1LMqbHQsuexrayVwoxdB4FAJp9fojd
gIZ7Dn6R7Dk2dePu0tr4lfNHUbOhNnqsG9TGbm3RFKievH9M2tqGYdJ3WSMhbMXNqwnb5K7yBHOf
2800FZSvDvHZ91TY5xkt6IX+qgYVtkmWrR0yi9TnFDi8i/zVrgmeBGWEEoeSceK1Q09YuImpnHGR
rGn0LmZTtTUZEiOBIehPN6R+jPyu2kU0Ivx9LJ0D67g86zZBuuUT+8fMYrlPuQi5US2ozWaUo6du
EDqilluX7ZoCf5sr8Jk2gf9OvQ1nAjHvnF6dYhcdwLK5AOP314aXxeVm2dl/d263UbCLS0XtLv9b
En52KFBFaJPeHebyILRUHAtFEFGWLvU3rlcdo9GaDnFzoRcZNalHjBnhN1qLzjaHfZF3FLbyk5dt
+Ue7HUVpwZ+TTrUHW+sd0bDvCio5dTHG21G+2Zl9cHwhaR00h9CQSpw6gry4kv8fV+ex3LgSZdsv
ygh4MyVBb+WlmiBKZeB9JtzX9wLvi7797oRBCgRFUWDmOfts006BVddENcF3hFM+AeWzVQWMWE1y
Rol8mdscAy2nXy7pIjshax4GpK01I1rkwPD5Mf+ZhDOicyNgA6bHuqu5BjX11PfkJUPdlnYegIgZ
QdyQom63EyUoqPbJyZh9KWshI7sIGXv95idZtetGceeqMncOiQtVXt9yyk1jsMxVOEEZoRHedrP7
OU9UmXa8pJ067krak76q4uYHhZ44tW0SHvQu2sNtzQkrK+Sm73OyqKf+Q/PLP14Spa+dob9bXtHc
wrCkw3S6nWqqZW5ssnITbJWYLMsuTMw2Kf0N/X179BHIhaaJSsYb4cgbcpuVZbWJuVYImhDaHQIq
jrOWY37H0j9lkfTfleVmu86IAdk8P3sN/frH4wm0aGRDizl/qSatO8hmmLejbMQHEzliZXkJHUhs
bVHsIYV3ie9xdFDpws2+3SpwQs/4NpK6C7hgGHWlVXitkRisH2dGcbHJ5zn+AgYmplwf4mMYD+Vz
ufw5j2c0hXydjSp7swqLPdSJzJ3N3vumJ+r+eALSC7mKk3Z8kj65z9ZUmCwpjvs103NJtzW/DTXO
axFTBrEfNZdY0Bw9Tk2z10l59c/ILrONbHp1wkFQ3jtBON7jCXrmw+818g+gBRAMJh/7eVDeS1Im
348nmFrzp0jIsmZrLQ8Wcqsl78T4cLPs8PjdRRuxZbiuuGHBbZ/KofGDDHjlZwgssLy5aBFu56IN
z3bWmldsN7DtXz5UTw0Bhs7tVxNTu82dXh5dVo8nWH+0esupyo/JDi+7N88kEzWuNHcnbTm/jW34
9Hht5hUsQkltczFWpMuOCJGzcZ6+wjAO3LRSr1kZfbKQ4C5oUFb49NTw6NpVPaK9NAsmAzWqaZZX
sR+G18QNzWCwCPiszHivymn4CEP1IyLefT0lNuGrWkt5ZtRXFfk/J5ldZ6f3f7reUCDfaI1r3rcx
3EJEyBFb1U/hGkczcfr30lP5vnNIUhrGLP1M9XnzeEJTk4VocU2dE4dPMK5gQ8/95P3M7PKdxiN9
tRVAnu+N0CuHWf/hyNvj+OCRbRlpMj3BdUifixDQ+58TkxAD68z3nsyYr4I2FDTLyysa9VtuKPXD
Taxsy442HPKxbZApx2+P4z7qBpLJpYMv7yzOUi8Y4y9/hOqLrR6F7kfl8MVsCyPeJ6XQ30N/iRrj
CaTujMQfVt7FLEKXLOsmA2Xic+Hfd8vDWb1VcJL3LqYZNJZd8VXQlD3O9COpAjX2yZl4Ye+Mzvil
LrxrWbfFS8GK99LMpUWS/KwRPsRD36MMkEb9+/HonxsH3CJt5v70z1lZnBwjv8aYxujtap2W4VMZ
0n6wsBYviejafZZQi6rW/H+/whNwXkVNN7Q8g0Gds3UNAm8fr/74Gb57qmqT58c5FlXlRmUWjP7l
HeECaD+p5Ne/b9ku93mehRC0mvHEoiI/KkrjBNXBywADDOmDZEhXyI9akktFnSOhFfOQrBt9oy8p
6o+HISsoGns+1BZ20ocqn71MFu/CjZ1b54ivxyv3CvGFNwNwPM6BjVhT0pbD4XFOJvU3gh/UvbML
9QbetKxx8sMrs/pStlglPk7SHadgpG+hw1jeRq6bWKxXGi3s8nsbm9CylOD0htbgWTGGepzkoLU7
RfhYsChykivDeTPrms7lwUlRTzPayD68PI621i2FC/RO2oB5a8L5x+NJo2KM5iwQ8uNhXDM/lRWm
3Y+H1BRv0rOGu91K4lcnxOoGVUDakdnteN5BsmQcZvFZ5PZzYg06U+vPjiHtOQR7zGrfW8MyklQp
kXaZVccEOXFpyQr+uGQwmDIsBx73/r2hYh/WajBdJio85XGT6yNkvMddNVXFitjgePd/fvjP3YYM
eqjZxuHfE81mngCNk2vmgjlEywtmaBsZCiy/ucMz4FSoicReHQH7v6fFBcF8zLO+/n3n/7wSEwR7
02ZsraRJG0XYX8JiGi52wbX9ePi4J9ulZurY9B8Pw05E60pfgCY9QqLGwLFYQJ7SCLehXnVfDFdW
sIqW6VOhnR1/ii+AoE6QxVZ4bdnYuEZKnD587YfS3IiTWoZUo5o+rCoFIxFkTTqQsuOZGKdBHsyK
kDqKDroAnCVXrR3J2+MmHFp5G6wy3rWqJEH2/z+QZYa+FZ0t/nug8hC2pry59eOMCBb37fFSVlcJ
uKwV6PryUo+fPe7pSmibsLT0/x6IZ7fZNAIuzn/O8NMUTVtKOO5/DjQTzOXYCxW+Cfzex9HHTdnC
LOwGYrn+c4Dc1pyyWcWb/xxIe7QbzDLb/x6AV6ivXSTCm39f/nEPAJxVSo+ZVf7vZ/W4p+Fovm6I
wfrvAV1C6aS1A4b53zMeb4PAQWs16Dqf/XLg3w8xzBG6ytqR/xx4HH2cMWku4EibOv89ALcY5BEX
lf2/T37c60gbXpmzOf/3wNAOv10niQ//OYHwG2AWW/3z83aOrU0fYXtlpCZuLg7mEimmbQCMsCL6
DF69sUnJenRbxqD1nHpB1AD3l5hMDsWnH2G3MqInXOf8Z0TkBVMH9BBlQ7TpABpoLbQr3XcIyZDi
nu9dCDOa+u+QpGjbDA9BoTQsXHKG7IhaD26j7xwI0cywyP7SVLXve+toWrlBuj0gvX+3ps54rxlQ
tDaR2bUfj6cKDj9q49YmPLcgqVchzIxz5lZoCDfGHLCJk6nq220gMyyIRLVtEp9AuwJ+C/YSzVsY
4hfvu9JY24rBqldnMdAVBXWDSLXvd5PyT2s3/muAk+xqgkc39oCcSz11JuHIZIS369DPMEzTIfZM
4BYzUcFxvSo98mq5zo4N6+JKxM5hQDMetxneS2NWrZQnPqlo/9C4fwACfBsAWA1wRm4PDMIzKzq0
fkIgRTNv/7oZ4ByBBCZUyupVw+BiDMsI5N+P38o/kdLUm0Bmuyoj0Oh+m466WMca24FMx3QDdIEE
2HzL0gzjsSLPtp5W/O0J76zK+E1WWv/bcmckiGeN5FKXvdBORAyAjQFJnY2HxmnXY4wwL6bGVI1+
g3ATBXF2SqMqupWQOQyUZiz9xCdbepHwIZOMCk/5SA/VHyaF96WuxSvBFFWgEGFyu+KTiCbwDAJr
+QsSLyyotTv5VV66brEiCYhMRWWnjf6FK2i05/7Zt0QTTKSRdpMHkGVso1o4K79IqveyevYKuWgH
23aVhMjPtSL9Kxt3I9S0rJ8OCC3o2lqxWV91s0lWLrxVyNH9sJdJ7J6J96yCscNqJGHpZQyWr1w9
W0arPtxerjNXL6t3A+elazi7PzXmf9DqW5j6Hrvk9Hg4aWR7Cg8vpeWhrvx0z8jBCh6nZiLstnSI
xfZxdMTgLBDg9bteaPoxztt5HYXSWiY6/Yk/23nj86GL7Ir4/HjI8LpZZYNGXPVyVPMJvI88P7/4
qnHfyib/a2uzjekSB8Ggfuau3V0fx1JXvss6jW86oBvMCFVvUGS669yzvq2kuzV1v9UrWNwyd8mU
rQ1s+cXosGni5nFp0M9Pq9CyMAZTTrLNdaby//cJZtkGWWX2JyiWBgkW5kecEos5kNIKWpjsqzb/
JX20qoNafAAmxrDosVpY4L7hgQkxKsFNf+0J7zr12Q2NcrSQIcLAZXMP4gL8PP9ppsfZkDtSB6+F
q46Jc7Zleoxmm9HD7K8HkPy2NdbzuIES/eY32Rs47MkT3V9fpIH+pFKIOOOUwNbeAasR2mCxw6i6
8y7UTZjnuAMeNpryw5XXDR+1oeZNlqb3bAmw8H2AC0955TVvVyQLvPUleLEoX8JuWjuWdVkPFEhD
iStcgRo8RTDv8uZqnJCmDPO21oVmb2hc8wYJzqG11bVkn8T1Zyriq2NHKz9Kb3WFdhkyaFwL++y3
DIMRP98koczGqL3XdRKuZquTuyxCe1tEH44tQpzpkr/tKJi9JOMpdUrjiJInRk7frIXlq30XKZvY
++41Ue1vjH/Uqq79XSf7Z6N0t6aE8zQWFllUORPzprKdtVWE69kuzmk9byiLDn6eBY7t/dAKHxJ6
lUPi4Rqa25cspKTJZX5NakfjqTZ2DFasUWmRqAn36KhhsKNKlgLZW8mKVPgh3hlzHDhtdZZNzAgr
k+6+wrR4jf3GcUZJapcEcNehpgWouH9P/KVWGl06p4nwqiPiPGq/Ci//lcxbz/rjjgRu0E1FZMMb
MpDgNQoi80pWmbfy+5j08LZF1MvoVUuKP4ZaU1XaFHLlKUz6rZtV866dbngokOGZVfh4vvhKyCCd
Sauy5IgQo/7jd24ZVJRQlBAknmESS7DEezo6QSf6Z7dJD43y8atCzGc2ThWoUP+u6tnfNSbGcyKy
N7NDrZF53o8uGW4jRK1XxyNXTMCIi8LYv8h8YmJJSDIoe7YDaG+e9XR8mpE108wAtoXRuKkitUIa
HN3LON/boParystRB48vTPlQ3QnjDyJx8+qbKI+1Zh16rTiS3nRitvqmW9JZmR1A4zQyJlp5nhvB
SoRzE6tcO8X1xqkyAl7DsV57RbZnMr6OPPI9Q6U1cDvrelPO+masaHhA0NAIrobE3nZ2E4j0o1JZ
uoli83etRYtoGuLVItw1XfU9y+Y5jJ33XA9/SYZx5JHru9lqAyiKEFFjFRBQCYdGS8adEnPFdNUa
r1mccQnO7RDMsazZD2boupV/fjxKhFFfHvei/733+JndO5/t0AMQ2Qx9s7S+WPPwhUzF31XLo3F5
rbi0q8sin9p2zuKStRx4PPdx79+bx88ktDBTVMlxqhh4Yp/eQTT02osrh+7iiHjdO09SH6zj4+3o
JXG8wuzF+t/3GQ14fng6tYzYaXlUXLKhzjdVS3tgy4rIXI2RQMuUa3DnpzHVvjuGAfx3XzD8wGrv
D1LmlRYZSBUOFl/Xya2qJ225gcfvnEenIAk4+2PbItk2tgVbBEOR2M27Q2dCNIy8HMc8kIwgbqON
95iyaTJ6NrnI97nJbq2JOHp2l5/VImn5P5jYKLnaG8D7iKlHEu5zgQHj6Ju/bXCHO4wdY69m+G62
O4cvht0cBDnRuwIiJlzlpBerMBuwpzGROfYpEtAw245J+csvfO+ozfF4LRPDPFTD/NR2v0st188Q
Uut5hVTEoVlkmGHoJUVPlFMagnDgV1gHWatSop2rYa8Sllli0G9xhq1gJLsAHf54l7ncxUzGnqNE
Nzb4UNCHziKYtAbKTq6KQ5I0clNkhBz70VLSYkS+C4VKd2bYVBvHyCFEJ3VOXSTGl6FHP2/V5UUo
ptRymoZn3XxK8uJrBKu9Cd+v35UckX2VyfPjURLvxN94aq17p098db0pv+vNn9RtxKXN49dhssUh
Rx98K6WRBVnk619Rj0vfCOV+cqL2gNeoHlhN1AVuhJBQ48/bAC8iQfdG7ES5kWCn2CPq13i0qy+3
st9h5mH/Nv8w0s6+dTSYyJtc7yg0bdhAK2FWF9bWp+7MW9/235txdExGywkFuh9mBm5xSXXImsHZ
DMZ0jKHmnNANV9UKL05vU6M5xsMRB81Kt9LjmEhrzyKGTY+DN5C023llhfWTlbNAQCL+ittKBpZd
V/cac4lghoO4SlHrrWuP+s3u3fwXQsiLqSfpm6tefWaqV8Ru8jiWUOCqIrsOrbXzMjbE2rfTZ03U
b5VJBDsjxGZ8id0++cRIx7JMprs26k9ykP82idNu44XypA9zu00HHEg1b1tGaf1ZGKl2SPsbHJzo
ksf8XQT6Ju8ZCMzJmxHVE+CDCYqn4QZCR72zx6IJUKB3T0VthvtWhTV+nFa1VWpy15byrnqn21fs
V7Vz15lDgAfB+BFBotHxQfCtKPpjFfkf3Z/1j8oUDqO+wPa0/FwwcAtimGeHvgntdQO/fKPAVDeM
x7VrAUbJtOe5XZhdBSPxwqqip0bKTUIk/PPyk1zx1dNs9YUaKLsIQHFqVEKm7cz+MdS6ds7r2kLH
T48BZ7Muav+SR/Tubm3zKrHwWC8fBn9DeDNhbGnJVH170eBgXqMjlvG6d19k1bWThb0M3rBAbRHt
DwagsCnA3cY+wgTRLY5u7HbIqaL4DFnEO4SlxBvE8VfdQilrB1oyWoX0KIbZO4WwntcQj90VZbLa
t7FBBnjSjBszByqdpKp/4r7xPnv4tTqFb+LfVg5XI/YpRasnQ8z7bMjdLzcR1y5JGb5oc7hPe/3o
Qh565fqvGDmbpBolUb5PTDWcS63EJnW5h0I9h1A15AfBoExEkA7WIs2HsxjqGy688kBqGKtuaLr7
sQUAzDucgLQkHe6V2baIS/EYpGhJb1AeTKwanPA+ZvxGaxZio2XDfITOTIhFhX/jBOcjRAu6kzDn
g7ExMjDjbFp3IUKAmDGepbr6ZGr0lonVheeRyX3gerlHq4i+rumLbp+OHj5e5VkWGd+RZVeQC5uq
lF9D3ByYVtnvtfxRZggsJtvvb8PSTOfMnt1pvkeN1IOiqJPAb2dzk0m/O0RaLbd5l3zhNDQ89/W5
rpz0CwWBvjdshuM2ZMMf4OpbL/IdUCPXA8A3jGfHom2HZSh3emR+YDlRPzex+1kwAoQ1gBOuZFa5
mTJ3WkMUtV9DhtuV3mkfuoYpzGBhL2kU6dYyB/HutFykfQbBAZHGhyCP591NjC/bRTWi+QtBUxAm
Dll215ux/UKBRwnipxcsMw8KftJVCes6DoVx9h2xSaa+g1g1GZcpv/RObPxA7phtC0XgezgMVCyN
LPYgCRUk6DLeu9TYsCF689zmNjdF+jwhLb+0mTa/FB0j9K5/1dsKQx/HXGsAaH01W7fHjV80Z08a
/mnEsWWL25C59uakuYtB0s1hgnBwXZAor/orqvS36hOc0kPjO1VG+ORcU+hnlpD2y+MmkcUH4X9n
o8jc53SGWi1brLUaHX6BppLNmBjuofVauTHjJNpBtzffzMJ7Krl3MKemPHpanz5bOhq0GFe7rwSK
QqTH3nc74PTsmeETAbl/o9gqtp5nWwHmk+4zLcFvzUEs1y0U0Xwof+PqMu2KoX1lGoQBcBujarey
A81cfhyXOQYbs35IQiYwvt+9WW1sb+2a7wbVGOpM8nnfQ8e8qNkS38Ilw0VGeGqqFFnIKqrJfpdw
pO4eviMYtEK/7uag8Trj3mqZs3rYnnTQK7u08T/rdLQ3euIcvBYazygMY22h5P1Oxt+t0uXBRV55
cHN/b8Z+9mEZtbbLnGLeoBjZyoXe2OPWs4GA665bZRyNDMvSo+10Hf7PuG4ZGluphmVaW2bpmWUD
hr7uod3BzOzxVRoi662bBvwaFuUsk4fQBG0e607cMOzyjk6WqiCawuYls9N9TuTFEz4+XRDbRfoa
4VeVYHVxnCA/XPKFdIsCJrv02rhmMr1CZ3wVTeR9VqbZr6scD5c+SeoAUeeGCXO5V8NETJpNJm7m
veSzXV19w9/kwzgfkHYUr3o5wBfPwntMh6BUm2xUnh8TZlrZhILb1reJPtSfWdu4x8gc4ARUTFbC
XutPULNtZta2+dxUgFVRM3ZHT0bDPskruSqZU6yMJCnedazOjrpWp+shrVGllsMvtKpRO/h/ld4z
jMibXcfb3NhqiA6p9NRm9jrvo8ZZlwH1JTbgR9HTwlzCMHuM/Hk7uMaLbzvRCdVruvMi8L0s0ZlM
YFRzH/06C6Ye5ZKXKGY8fe3sYfXoG6DePDCF8BkRcpmUcM5hP7sBQqry3hXeUSaKyVjXx3thCLz0
ujQ/DAsqEWvaq4d+YENSnP/SqyP5VEfLM6Mn6aj63TRiei4E3CxGkxDOV2G5z4RVl1n8w4WyDw5h
puABuOOOrRG9Vd6wTWtAxBnDl+3UDTQfSZFd/PJnG5fNW2r22C1r1rx63MRWp/+2xZ4kgRUfj21S
sYpyOy9fXja6MUgteKWP7/LjYV+11kbE+QmZU/7VOW3A4Np+iWv3OPtZc5KiTlaVSHKmBehQENQU
Hz0Tnn5o7T+dm2BkjQxG9F1NAa3dS29yfwl2q/9zBwIt/N1xZ6ZTd9WXm3xY+F4MAnEl8OZlV7YP
j3vwKdY25lPX1I1fzEVIomH6HCBLgJba6K/OMJxyO/dvmZU8c5nBogn99qmUHtoKhVkKDLkzLYJ1
UIIAXUY83d5XVXOAY/QbBVXy7FqM9i3DsPm3yOQ5EZp37Qof0m4RQFtyaY1lvpW60DAB8IytW/C/
NiVc81qjEofiHXpds49Fcf7ZpxvkwPIuOj5X2WZ6EMWYv9StdoSGpH5Np3ayhkOoZuCf3tRPmTOP
u6gNX6xFNTOEHSAxIHNvqOo8hcQwVo79kkxivFn2dCCNbjGmhmWIpta4JHTO62wU7oFBrEz88GdK
DMfGZNc91U2r322YLSsXj+DvLkxvOXaju5oreJ0XPmgNzX1WZds6qrut0sBw5wFXrCnRXuN+om+m
WyG1lnzPg2Y74QkpsQiGCF9kJu2bPPKrdxMLvd2QiYs05oy+e3S+0rxCWz9Pv6JmMPDUn5onIwSP
DUc73fkV4s0xdrP3UKnx6LaUKQUbr2Hk4adkkS0G1/40hiHfKNbzM2N74zKO5Dq3HQb9cC7fezll
27xGJV0kSRzohUk2hQOfXLl8DkoAp8a9fFPd8JOiGs9zD30JYUoepDi0UlJkz55W+SBCMTb3UVn8
gi5vXh83aTiqs6wr2N9sBlET1rgiURnKJhf7WZPwrSMLKx+onzBMQshsy89sc/ihqKLvfh+e8zJ3
30VviW2qZIbZ3rEJO4Qqy00oXGDEXrM3aO7Vi3JiPI+UvDL6WIos/eIO6YfE05puDZN+t7ZyKDOh
vjMqC9vHxLBXruk1Jz9Po4NwPbqZ0cYqPe1tWD1+I5PPtGqp0pqRyEnTmLAx9uXR7JIXDzLA5XEz
iPKz88piYyQtjt+ynj4isSwVFiCEP2Y3OwvNLfYD7sWTbGYUP/PZwqhhozC7hMTojcFQhrgnyvGz
kgZYU1Ha66Ft6veOSILAZ9OFsWbgoh0mt9Cakxt2XuN+mNqfySJAwgK5O9dm7a+iQYYBptjL5Qc3
tujEsJ/KGXH8WF2nyEr3IlV47PehuWti3QmagW/v1D2Z9oua0MUafmM/sdPDGlIJAEhuBb4ZDjer
L++MjSeUgqTVeQ5cbdL47jgoBrmS4rnU9Y3o8uqSsoSD9h+oLuGfs+lsLI/5jy2wGUS4un7of7Q6
B9NI+FA9e7Ekd4zxCTeuX5Md+QemqeE61sMYMz6gYtMs2O3dOTurtjxIxRdqRhWxzRZ3WMCxrU2X
Rvs0ISMbfppa7b60BU7yhYkXKu53w1eVrWPIyV8QnX9F2eRcdAuZaAm18FL2aRUIm+9bpUMxsuux
3VS++cYHOq6KpmrXVf/TKbpwJUTi3haV9jFV3VszmjNvNOLL5sJOI29Jv/oTOnoUeP51HquO/Ru9
AJTkkJ0eF1K4JdMdatOhEnaxVkaBtGqRGll4pXYxetvaivRv+ip2sEp9oSr9HTHBuDcZ+Qd0DvWp
SNvnRtNCyMjFdSyH4dp2FSlmSUqTQdlwKnAcSPQOPlI0XrQ2C5+x58M9cRS/h5OKp7vNEvbe9CDN
xPxszD5qXkU8hHezml8YZKabnuHGNZ12Y4U1MQjQ8FRohf0lyBdbN/gHPmda2W7LvlVnDcZYMKaQ
a/zXuEz9m2aD/2EznD+x+xA4oGPLjoXPpFh1BqNvAhSb7rGjumLtyadns4eXoYkChl1ooBdwZ/u1
qSlKAPRZ5MVkwhO0xwDPDnPHiKu6u6Hxa8yH6TM1koOX5T3C1HT6TKLmqmpiAAZswbb9Q/IwW8it
vCWzZYQI0TfJnySW2Wcm0nCLU4W21Vhs15XddgdQQ7wAAIyQT5f2M5tGdEdwvLNKGg6Mcb7isEfX
3X9BHKVDqsQ3XpqY2oVhtSVzAuWw/UPHEvige0Q/KN3SXlrAGgykR3sHQoGTn9mUP8QSWVIjjtqR
WPC7tdrkwyRg0lIKCNXvrvAtWXe6WH14+ujtyqoiuRRK6rqpbWcvhdcHNVLIneJ3PpfxE8sAVBW/
22l6Beu6sV47CpWKf/MPYBjsL93ADavmJGxwJNzvusMwMmkMC3qgGMOs2ex+haNTnURSOUGui+g0
zoa2skSUbjsYQ7chkw7WuM2yrHq/zLoMXKYHfzqPWLH8V96M8QvjMWz8epZmv51QR0bayVAvrltF
a+bG4fqxzNJYAyg16muoNXmPzOTvbDgIjd9jF3ywcGP5lNuMUtXsbwopxRY3WYVDUgZqyUx8U4cg
zLNXeM/FVNRB2zsojFVWbnEP2+YeU8G5nPub7af63pmykdbbf3NUwzBM2btMG41jPc8fmHfgOVTz
d0Zm8y7YFdaFB/uq8iZxSzvPOnaE1Kxr5MRw78F2RI+vS2e9Z0kB4SutMAseyKeprW/COy99692j
unnUo8lxtPS9csfo9LgxXWyAS78+l3ZrXU0j+TMODeng5bjQ90bEwTVBGrFT3x83Omitic/F1Q0h
Q7qRt8U4Ory0Qmt2YYzyz6ktcQ/hEO4SDZc0DGsMGasviX2iz4hDincXa+8XP5mz1zI5mtn8UwLJ
s3ebzQWL4HvRxNUGrWZ3z9zhEzOFZCuFUmtok/ONWuvUtC2Gv8iJZ2iH9yk2x/sQfo+2UmhD2YZ0
E8YinfDKn3EHcoam3j7wlqRs281g1e5dpCydyFGxBo4wpmqhDl/goxM/Qct0ShznVuCbdmTOBreE
2JVHdcwufMmkKWHvSm1bI0KmiaqAsrvklzM6zr5CewTE8hyaqv4uQJCDVjY6q5LALQoLw3ZGy4HA
kBLO3jUOGvLOGGxyiIAjHbcgqyN1hrM1bGubKqPVDJwQp3STt3m4Bqt1n/04g2sV14wmXfArbZoP
el6nx7LxClqiUjuJtNwPDoJl27zUCnZyZLspHtkV/dzoge3zF2ejs51Rum1prrOzARCOq1N1QgUY
biL+4idVFtk62c5mS7aZJe3XoXU+sCkaN3XOTlLM9ROzuoZVWn1FDu8kpwk4OHLezlTUDG2HcN/b
7RWjmvIlnypSg3oEmfiBflOcI3f0mwtSFy5Y27UhU3YvsM+tn3bON1FAJsfiL/mDpDFEf6rFT5a9
8AxV6L96WJs1GWUI+pjiO5HtbXLm+m+Mdsdow+gJYRO5xVm9MfA2/lkCJ69pxdJ7B11hbBrvbjQv
sz+ivOxc67lx62+MvXeNsMM9Tl8/vQLhtYCs+xy9qNJlahTG6txo0JOVk1lbbIIg04qK4lFhTKJB
ocVo830oEUVPvVrYvUv8SVY7167Nfuex+Z2YiXmOma1tyVgWF7cNm73nxHPg+V229XWGHVT/+D+a
rHRW+dYvpEPX6/QDJVe4UiHRJ8PU/Kqi5je+r/lX6TbuCt8KeCxhiL9w2yWXcM5+mRE6w96K3U2B
5R1+pwrPqh4wWHN85v6Dj3su/qs4kt87vNq1uCUgXLXj1ut1Y93qJhTpFF/lrgzte9yLdpeA6qzo
AKRlI9LzvB6lFKbFfSaTFkCl0QH9Bf8v+gBPRd2xBTVaqQYjylV46rB4PladjE6PG2J1jZ2HAPVS
9yWzejn5pymp/ZO+3OvUrAVui+EoyzlReuPHjE/RsYf9y6ZpRq95NWdXrXBCGFbx+OwrPmbDaqln
MuXtvSqbTpkKrcDQ4Y5jgDQGeHLlZ+mNv6IOSWroW9htuPpmllwg+axBFgl9icuwDuum5P+V4KB0
g1AXo4LMNugiTySiIYgr9Hs3+unBmZCBQWDFgM0WOeiOezIavKswga4CZBvuVklWLRgD5lq0LJqG
of6HvfPqbiQ50/Rf0emr3YvUpDd7RrpIB9CDvsgbHLJIpndIn79+nkC1totgi5RGe7Ta2Wl0kSAA
MiMiIz7/va9GOwZFjhKnvmyLxY8sXVuT2XxU++IkbbXo2kgpeiV7LAUz3VjBuFXmMMkNA94fo1pj
wVZgZkctER0lCdKy90RXgI+U6a4yfKkj2L1uK3NiZ9alRYO+/LKMAlaMNiVDHnaXi7yjP6EAl4nf
I23pTK/azjqtxw5VGymvbaeBjJSX01puPTJQ7JtEVcBWpI1Zth6yqJROADY9GiK6FKeGY03iaAiG
IhJnUbijMTevL9xBktad0hAnGivgBiK/biRSdhPpe5P8qjF9k+Ss9MGaaLwUwrMmo3iotvHx6fH/
gg9Pe0+WSvOdphmaCQMwlTI6BSoHTH9L3meZPlJnoDrGI6lQA/yH1DzBp0JcLrq5tlonDkYD65E+
w/gMkxwno1W7c6DNliPini/RyITSTk2D2lBPMLdWFhU/G3ySZLOr2nBZHP1JVuktjsHhXpFxovDF
WTxnhFOiKWne6tNMPkN1yGdgYT9nBjcpm5QJv1aHXGsbX9iNMX7Bpqq+p8/5MXPD1E1HV2RZw2X8
5R0nbbVbclywmtjTWEsYs/biDYtUbyASqUN6WqPQKXPlqASAtgAwXwRHAH1VQKSIk2kXqtFT2co5
97VKqdeMiMjSwQPu1mR7TeTMm8Q0cEnn3clPxCxArMxRVf6h7OEeTMDf/dMv4ob8Rqq5H7ZlOYoq
G4pumhTRvR82tlOzgOJQYbXPZ+CeKccltFoT/FO+loEVTaB/8ZbcTtzPr/ueN1FcV7cUwc8IvjF5
EfWAXrNLpWqb6wkgJLOmhyOxFSUjtqYAlwvWzrpLjeDzCwpKofcThf7HwNnQNUg8AFt6P9FMiavB
imMmCujk0SD5anMZKz2FLvq2/GJRlY+zM0jKKPhlqgijywfHwJjs1GhTrLVkO8XHcjFXZ2U7X24V
ml70rDI3aukMiPNKvtV1MkXU3GrdYJ5uR/UbLSDyRQYtQitpcN/VGQAKJG2+2K8Hy6GpgmLUhntX
V3XC/fbBcnRWMSdVam/dXGBQlEgWVQQlJWu+iONRD/+uxRdXs8X+Mh1ZN7gLB+tRjFUzE18Tbanz
uOmLoGpZ9HiCWiK32+ELKaRq7+/1/nI6TpbmyJoMUNkBA6gpa0mix93WBYzfzWmF84qtCrlLnRJF
EaipO7NS4Myj+ZcOrfx8SvLn3JTPzXa7O23V6iadrfLCShWAp6z6+zBqpzJJo8qJ4jPh3kz5XIRq
2ZpXVWe2X5wMQUX100b9MXjdMByOhaMY6sHgtxDHbS0YF4B7yptAlmAeKpJl8PeRfxh7Cl+OBFCL
pl3RzzV9cUwOeG9BhOBWmbZjGCr71zANQYz0EzWzKGdXCNdL7pD225U1y98lezs/lib9vKkzrvCL
tqG8U69lEmRHOl1N7qhnz3XfaRvwYu0v7uWHfYqUUBRL59jKKrStB/IpK1KH2IQDqVLVn7MYe7Nv
CsAlsqgc8T/fpgfCEMwANosJSiQRZ0Cs9INtKi3ZbtC5Gqk3kjdbrfMGEqpFFGrZ9WimVBLPtLP9
XddEEFrYHgbSEEYrLnxwTc02tma3HYl0EtI4ojuTdr+iOqbVF7Asjcwl5uc5sCPpxefXFTRaP+8z
LkzTNQg/pm0oGp0cBxceaooYcdkAGtMw6KZ7KJ3LG4wSkuZ6AiRVr28U+yGqJf3aASdqy9JBTgNV
YadX+VUzq6NfGE0W7n/sIcK40izlJmq/2AC/I0ttSzYh73YcMqwfdgABEyfu26Lw2iWDa68pqlNU
1KuzswARcGglUmhKv+zHQKJTJkGcXdJjsAS7VslOCHY5IZBiylX3WsNn05KE+UK0qR/WUQc9S1Gh
JVOQo2iX9weGSuZJNZSl8CgpOFEpeICYq3aOKitWg1YvBZZgUq2o2c0DJvBaJUN0s5WL21Ka09Ac
lfacBpn2vNKJzs3NjnoMclzAsOLWFaPWuXKd5Ss6y7VjQ4qDYSzChoab71YDkV1EsjjUM5n+G+EU
tuX0xYk4FAeqxRZxHNVikxiE3ZSD2VWmXDvgZAA62ho3BkVPUtS+ZBBFkrkIokw+ijKlfe1VV93F
2WNiFHclOFkI0Pb08/2qHQh1MRLDlHU2qu6QCD9U4JATkjZSQNbNAMRuwExZOhnglFGG0yiC9At0
OLhmpFNTMrrT1Ckf9Ta/2EOKLKkU0rhcr7ZEZaHSsVYzBHLfxm4EUTcfzvWFSgRzGY/UWYv9uGyX
43pMhw218w3d71IR6NCDFVpDLSLtu06Wzh5AO/SwKFl0BB7vF4u+n8pPKmA/VexIhWAJIkm1D4Qe
GJGUEojoLz46ADJssCPdadawdSwnlIZI11I7vnZOo6+rGkqQRDSQWGAE7Euc7KnberIWUy2gFhfQ
B8+qsj3XG8LBU6pfGYrz1XjNQ7I8bg06Fd2hCMvfOBQlSMpiwXojVD4tl5VDVETJhiulTRc3A8T8
fBgy+psKK13PU3dDknd7MuDsrFQKqiEG+zbNW/Oh6kFdUy1z8sDsfdppSQzMqAFq5Rb+KUrvycxo
Ndy6pgSIYANbUE7apIXHC8AfvFPq4S72bfN93llE4ab6qOiymBorIATzgTs4WaDEdJm9nKRjCZpt
GRnhDvz8MG5KMAN1sAMjqgxPzdkhFK+1YJHGcXqUJvPilQNY5koRg3msmndDNeSnfTt8L/Cc3W1M
g2vn2BS2Ssl1bI8ygJfOEYgiNcmfmUzweB2VNsBDWvLFTlGEMfBupxhYOLYwFhDiqI8DM66lTtWQ
k7jwSCvpRIe2VDQ8JngPFfUPz0Mux55ijMVJNCgllTg13smsXchQzdB/8ZoXknFVSdqX5PIHZ1VT
DUORkdoKRTEMzDmQGpQ89DKRTnLrS+N4U8XFe01eqCalJ9yGmm9F+SYYDLOxXpb5TKb3sRiX1yGp
Gjfph+fPRccHtY4xo+vY/nASslCHo6mdtItJ6iZeUSs20FYWdd4UoKdUAtK6KtJJ/WDWx59fVBFL
/9OtwZBSLQutgCGFGYor8F4vGDY9tLVD+a8JguDldhmmgHhC/MPO1qThqRrVdB2TgjpqwIhzxAe+
GMKBT/pjCGIAqoFlYx7aFibI7TBc1YmXPNGqRodjLd+MFv0/SucMp1NdBooZg6gBpJWlDusfqefP
x3CwQRmCRvpElxXdAP8GFLz3q9Aa1m5MZwBGNWl82VJ04DlV/5KrHPPPL3SghsWFDAC+dTCADQwq
/eAkxHOi1OoupdnJSuHrzO56mb7KGRSbHUDsjexg1rTfNdD7P7/u70zQNBVTNjSu7ujOgb08yoR+
kGWSO21rEp5ihrmUpSRDefbFpX5njrYjCHoNVTjQe9LSn2zzfGsaxK7IXddaNHtVU0wbYzTSoyS6
l4vhm05R4VnTpvo6yvedo1v7vCL86+4t+F4Fp0CLwc5U6+JoJOp4SfG47ZyadUL/UjvR6r6NwJ+p
xj7IqsGh16lYQRjkeLWSaJdZ3gHPQI0voHxhZFfzyYgJOEcFCHIC/rOxRWWQdpxQ1HQO8GpAucPa
6gxZ57jBbkEbnL+NtexxN8m0MEfaUdYBZ2pnUy8AfTbwFs1EirP+stEQxapKi2BVSUuwjZr8W2vC
YGDHlKWqdgYMWiafG7m5nEt1vnxxRw+cd3YSPUomfqoiE6GFF+/9li27wa7TNok9AEpUGqumS2tH
GfBg3xU2BeYOCVP3ixv7QVRQj8zpoAYeL+DDHhLQP1MZY8QozUDV83g7FP2tzPPPL/Nx++g6Xj/W
nKKYin04sTRJqVanxt+jiZiAg6LfRGYz04AI2m+3DfRo8KS2OtepAvtigh8kMEtqQ89r0RlgsbIH
hyTp8dKHjFqvWoLkzJHgI0yW7Tku2OQljiofj71Jra/9lQD8oIcIyKmGRt06dELEjg6uu8wmXAUq
AK7Ug4IWZsFgauY1UVpSHSdmN1FKZjlEBzIkcRk35M93zhB2U00HZ0JN4xS3m8/vgfI7S4FORAnZ
tA0z7QO1MJQ0+KUacFq7tizo+cz8hqrOY1maHQD17Ks5TeSjXG7ys5hsuTtbxuAvUUNSt6pIE28l
IwRL7SQZrUuAr+PjrJgXF0DeYf35QFVhZL7XX7rFQbAJ4sKeSsjs/TEoAO2jDkKL8IFNADQL8IQi
e5xeIVfazZoMRDFcqHWXRV6cya1bGQB4IP4ab0m334MY8jpv52xVv9z2JIeBG54tQbW7wD6bSKa6
XsBHw6Dv+ahJJbrcR0efz+DjOWaZKY9SZEr0mcqBFV0Ued07tFa4zW6+VZbhKGlVur7M7pZfg2RF
/0JufNQE0EVb+Ek63oPzIXKipBT6DPEsAVA57U8xOZT/1Ck2TeTTPlZgyxje7+8LNVITseAe5ACb
5ts56u9nesHARtzRExsF1GKVfiTbGbyGpBI/X9LfmSJBA51VZX4fDf2x6+xIU4hvo2WOhaAq5IT+
va8E1cc7x57TCRIrhKQtPKD3UyQLk7RdQy2TtUTaMeDSErUvcbXdkHguoSvtXv7eaVl47rhb7HKs
6cNgqBHT1ZR2DjlhMJxcqZYBC4c5x/96Zodpgn2ICYMMIHQhiRFJ76fW1+kgmVTcuHNr6A8VRVU+
Ma701KnmMShkSv5Tuio9uy/i7yrAem0accBs51vT7epTSnLak6S8gf50Q74kgjLBdfptAkBrbJ4V
UwPMzAJG1efLo3ywI7EeLRlNzX+cqUPbauq11japyXP7uAYkTx8vJ6fo1poGcI9Di6ZvTrUV1in1
ot1cwNt8nSm79IsAwIe9xyBo9IUvnrOMFXSw72EQtjFNNCwJUZpCveClLYuWb8dOvxB9h1kscZO4
mMZEVU3WPujjLa5ElTbkgBfS7Ef9G1XslR6Zq4WeCHcpDJBp8eVAIB5fh5i8eIHfeJxaQ3zitN1Z
2w093iXNieoC1IdeNN06luNyUyvqScSN2hBIppm56PFBaHvNBmd+VKS6DyHigtKxrC9M0fIT0+B6
vMMz1uNSpl48K6/jBR8Z81A5Xmgi+EpbfpD4bEsyFhRCO6QvQMJ7vzdnunVB2xzF3uzoPTaVlszD
ANuOo1+YkXI01YUSQmkKj6NCHAS7OqayWDunozG7VOdkU3fO2edbT92r6HdqiEEJa8Uhe0NA//DA
tNFIv3RMOLync+yoBPuQosJHu4f3aUdbvEsM4ZyoWxSOiWm7RIKUU/Dd4rLfqL1xqWvOhRH18hpg
aPCQk7i6Irr+LSnbDJhIisDS7f1g7gp/mqrxWpPhuzZSrbzAgQdp33SeIXJQL3Hi6D6mGNlIIUJq
FyAK5HFdz1TOgs8HvJitjetiN9joQ1Hq1NNXIUHPPZZ+u4XXEHwsb6ReaF1HEMrvDIgmCsT0eTON
oNgPBFZJxVD6Pzj1xaxaLyW97Se5BDrnMDvH0rLVA+gRDdcuKONLBqzuti5vLekst7riaOfsYn8k
v0WosH2gRyE/l7MErlRre1bH3VkRW9KGrlGoEMg6kXInoKVyhFRQ//Dc7FOtHtJjoBAvTKnevfhj
M54sjrkc01zunBR1vKKcnq4xQ74bRulbDyzi5dA0ySU5+zcL6Ddqg47zzOlhZaHexATP9aJqxwgy
DXsKu5x6a0NLRSVzfT8WvU47oyh41Ifo2B7S3NvRHe/TokV3ntLfxjkRPYmczlqqKHZs52y+jVs6
EuZevQTp+7WZoIKoodM+Vmt6XXTNAhtP1aPj2JCM49TJLBcMMVrscZI2qgA+WcrqpYi66qhq2p0n
4/cC9AzgOWSHqrXTqYc34DAwquwUIVzTeKae0fYk3RTlN3O3FIGZWtqZXRcbWxSmZAPU1xA7bE8d
ihcWRZPO8HTCLFJtr1UaedUB3HyW2hlQ5tW87jP7Feg/80gfUiwlfKeJDJ+7R8FOwcpUF824GAWi
SGT1zWM0+xl11ieDvNvQCNCSsh+1VZ1T2tfGmGDyMMRHqjYNfoXDTUiK+twi1r5LTRLfyHHFTqVf
86RuIJual3q40JLpaAsMCfXGzgISvQYsS28rF5qVPmjOPAHvC64jdZY+ABPRid1nzV25u41BQvdS
GifP7N0ch0rU79ZNTrGyrQDE7Cx5dpHl7aNRlNWFk5lvphFXl10LgHDZXbQii1CX8ptVJM6ZnS33
OgWClG3Tqaa0Z7EywciRUqDQV0B3L/J6kK35GiCclma1rYd1uD3bzjbF5vHuUYqdHJL2RnWj5kxL
TmjjHDYKaDSbYgfgYkOVpLvYTrzWDCXbyA6dLu0ofRVeEHGKAzFEcJOAFpkaDJNDFdiSpgRR2KI1
ASq+SMFMaGLKcBJZBTc1/1IFHcbdUUH23hyxMPZkkvMHcZPtuNSyqZLCbKGPm6i6wbkeyEdp5m7t
ZBQ7UhTQeCXK/3zq6LZtMvajkdwNRgkttVQ+fS6HD70WJB9BB0VFHAgH8jDJAWFgvrO2IEDVdQHU
9hYw8FSF+gI7QF/RKU1Z7RQsyXT7+WUPV53LkpAjh07mgRqFw3KS1JYS2vS57AI4w1jYSF+RCrWJ
nF1RZPz5xT5E7Lga9dcOSSZUPymPA9dsmydq30Lm7Q5lX52AbLs9TRSopOS+mP3SBuMAdDhlVdnU
kqga4QmJlt4vlPChDhZjwO7A8NWF43IYNQRooE+qqgeffySqXxXkG6PK0d39VP/t+/S/otdq82Pj
tn/+d37+Tgpgh9rrDn78801V8P+/i9/53595/xt/Pku+U1FTvXWffmr1Wp0/Fa/t4Yfe/WWu/uvo
/Kfu6d0PAVDL3XzZv+7mq9eW8Px+FMxDfPJvffMPr/u/cjPXr3/65XvVl534axH8hb/8+tbRy59+
UWSsyn/7+e//+qaYwJ9+Wb8+7V7+cNTmT+XLH8S/s+9+VT7lf3mt/fC3Xp/a7k+/WNofbbK4xHip
qCANaHGVkQqu/TvUV2BOITREcFBkYcsKv/xPv0iG+kcCE5aFpakSIBaJ/pYy1f1b2h8VEbSwLAKn
BBc5/n8Z9Lub+9vN/rnGhybLd9KLMIohrqSzp/A68HAOHKqO5l0JIoTs2JZOoQ22XdhqgGtt4rC2
msu23AGJkgFvZXeYNpg62PiJBv6AfGZFZubNEmDkZlf705jrrqOU8DTJowJq1OlMZbOftPCplrti
3Szp8dahdmjpR1juJCjf0jaXMHN1YPGM2psWuJ6jDJoDKxlBXoWNfQcemzRAEFts0wJsEzkLNZDF
RcU7gLW5iVeUDG5rylVAnxVkiio5McvIqaY14G+j/n01KN1JQ0zQS4g/+VtwOAhs0tmel4PmGu0x
PVwPGYhedT/fSOpAi1scUy/mHOk2PRPwX6Su7sw9hDsnchHtjq3OPGo7ynd2BSg31N5x1Etgnh1n
OLcLELcH7SiRsfLT0vSyOUvcEtAaV420Z7rHh7UuyVdtTbkjSRDHBbIJzvkdaBXzliOthsys9LdD
fZECnODNUbn10+KyWkgO7DCbYPMcBeAJOMRQbjYKPYYtgBuKOTpnFQbQMjc0Y9blI51ZpwqVLG4M
HVuzjP62IdirKONqVJUHbGLSwiWRDpNWK9pSGEHbF0B2Ly2dcmCyK8BI2REQIjpoRpM8jF5Vq0+F
bBkr4k/Ur0WZJlg0n5FYhdeZ4zdpKI8TuL/oaIAHJC1AYQ2mVovpHMxpS9udAYu5trSscWfwWuzF
pK1j6CQQvZzJHZ3xRo+LcJ5P6KF1deLYOi4GbXgeRIh9R91jYYYgk091fZem3bqAzaA0lG9qY+/A
Fpa/J9p9lewiNwr0vDX9KqlgSRZTAm/gqIoBj8y11t1NONBWCdFEaoMiq0XYpYLXqwwIKw+aDlA8
peiLRK+c/JBZmUcD9JHoJmt20goGp5Os0lfVFiaRuWuvDFAZUYjXdn8OJ4o/F7pbtqcLILRKTgfG
rvThS9wBHyIHuSrBfaR/j2p+V65nw9N6sM/rfHLxn4/BqfZUKQqGylyTOlobJjjqfQhm2Tfy/Ocg
GbqSsnxzJiYU9UD3pzAcuRmIq5qdrGYDOMnIuizBT/FTbJ58VxmUaRAjb/GJQXRp+pFQ+9VgRCpk
XzReKIMHiMK5lkurDOAEapPXrQqF0ULTl9WdSHLBqlBeaUGymZKxMAOnfciAr+lAEM+mGR7i6ciQ
gjxXQmVg7SoLhPzIJSvqQlx4LdJWLZrfq0ZQJaiOILdGCxVYmGAULcpzx221du2tscspFQBhs1iA
t9oq2OstBqkEWj+cAbSKEGkBbtTTd+paJyPsbEkyUJ3biua4SAVfcEhfynrcoIyftrJWu1NnARZC
d4UHAhJzbP0GH8xVQHPOSri50oG31K1HVOMUXQ+6fgd071xSzC5DOQkfqyiBBctuKaOEOuphZTjL
W0sR7d+vZ/82JfqPaON/QUUrSqf+up71qu9V+4f/cfL6Sh4q+p+/atx32lX8gR/K1TH/SBWEThml
SCWjXlGhP5Qr79gKBbegWqMnqRP7SbkqCu/p9HGQFDRsIkfEtP6iXRX1j5BzWYTgFFHsJdT136Fd
91Vhv7kGlDRSkmKrYoioatS1iGb+lJWj6EIr6fvUV0CYuGf+Y+VeJC6pb7dyn5FV7veN7b6+Ku7N
Rvc3m/uHnXsbu2+3x6nbu3eWe+G4J5cvqcvPkX/307L+agm80/zvzcmPYzswaWFSGqxxGpFnjO2x
dRXGQwmsyyAbj+JbF+fChx7HBSBxtXMZheoHT3TIiTGim3jyxZDM97bIxyEdRJnauoc4UGK5lLBh
iVoeifv8rDAusVqlf/HcujdAC7obkFS918h9vaK4yn11vHvZPX46P799a9aV67iFewmQp5v4sXsN
mIp7/fCwdW9L7y738kB2b2f37R8c/Id6i3+lwTsitvzJRt3Hpn/aqJNNq4BasvJ3z437zA5wWelH
cRO+QV7pfqMVlsdd5r5Y7h1Vp+4diJU8Rp7K3qPqYeewWWx/cE/vT+8nl4Zv7hot4q56vbq/L917
y7u/vzfdq++2q3m1a3jn7HbuGneDzW25z0RjuN3i3o0uJFDeW+7d3b1dv32+7/eZ8M+memDwqvIu
WQi+4pueycc0xl0YEJqeYIyZJy+S5MqP/+D1xNL/tLRUAZdVL84Z+EBqkIBUeJ7e14W7/U6EHnKp
9DVefX7JL++mOPo/XfL/5bspm1/sXCFTfporIfqsJlesr77dTGyfLOBb5bXuc+pHbrceEBaZd7XZ
5Ajbq6vX18FlM16Bd+C+7r+8vl51fGIT8/FXgCn8V8kTf+H1CSERBy8vJ6N7HfmXjo9EuXtJV1uP
llvv5WV0X2C19U4y9+TlZeef9O4LL9xpLoRN/uXb5exevwlp/tb/8NDfOeg/S+4vd7BYkp+m/H9g
R+FXfrHMB5pMaWs6FXbsYnHeL9BYQjOIxysQwCxYGiaoDcl9nPzBxxZEqwCXdipkMY1nqzFYwm/i
6V6iG+6L4T4iNyDAcRdf9r5Rd+W1ARVAfCecE3yTPfEEYXT30gvxI2SO7AGpfPpDFMHC4j1fQM3k
3j/U7uifrnZBcTp5zqo4eli8B9Pduqe2+73jfZDSkUelW7unXWC7fJ4WXfe0dHnnFC5Zd+dOAa+e
K57iPZzzovi07cqhcayHql+FKgLpOPHfLnPvOvfs88sXRhXzGN2vCj6+XuoDxfzfS/2fXuovhceB
wfFfQHhoX5h92kGu9J9g9n1lJWsix/yTPPtnWslfydrDMqF/1Fow3+fT/2IC03NhaMB30wX3fi20
AragLBOGGGRoWOPPN41XeDcR5jmmcIuVxQtXwlAqgvIIwwtH1S28180pNedIuCcIeNzbLc+EeMq9
y95FM70BP4MVPLuOf319y6eOv9RKzvvKjI8jP7BziJ6YuVIwcvx9/1ER9lyzShjoD7tucXM/DW/E
NFovCcT3vzzQJs9I+sy9fLu7w7q8aPks0CledCZ531fo7BPx0+vVEzEPX16/Ccsz8vkmbHmAy9zI
O+Yt94553l7HbhbewqclrP/LNzQwlDLu9W2BLyAMy8vPja2/snt/u2MHxlaqS0DXWmhG8Ay5S2D2
rIrg5vni9RX+Htfd7OfLyzgtG/Ayg/OIAe/2tycJ3y5j4U69RD7Grube3b28vOTePzjCAxPpnz9C
5ctFPDBpFvixQNljEYUhAPgX+h6EkHBG4wtD4kT8KBwR8aMwDM6wHhxsC2FAyAFhJt759sPNFh+h
Q95XPS0EkdGHJiGYwkdhfFAS4i+8oPK75krYKZVwcnjvxyPeiM80rumJ+3h1hdH4ANYCh+nhaevi
nQ93S/Bwjqnw4KxsLATeHf3qSLzC++656d4Dcol5Ybv3nETx/8N57QaKB0gDb3BI+cg9dorJh4RF
8uAcP5xLK2l1e15+cd81ceI+ejq/7cwDm61eOpUKfk5krHukCyeNRKFrmt5YAWXqlarHj8BVmbBR
UuntF6+JF8HXsnKofRz8+bo5mqGnBPiI4YJ+Ch4tkbXFk0/VUAAsb//R8R4YPv+3x/v1rj0wH/57
1/4Nu/YrPeIcGCj/VfTIV5pfRCV/toL+dTS/OJYfxYxjq/teUcUQYugn801Z5LYel14HR9Ddge+4
hn86d8fMI2H1uSazft8L/e1SB7q2Bi+q0xouddL51ERjJsD+ivCfvQuqkFxcf0qLUBDPi9+6V6u9
J7e4Rvgs1C/+/uvrpnSfbnfCByTE5BLO3Ie0LH6qveOd+7pJ3TSY3ReMBvQyYcK30X17+Xwa9u8L
5t+mcaCQDXChxxT0qJXmjh6g+afJOQ6yr3sUonuKLxEiVgOencJrxPfS78+MNekiT1hOua+sQ+Uk
9ekcDaIAekGCFjRheovX+yT68GVnH6JhP79SvPFUw6fVeNDOf0XrK3E3aOw92c0uaNf1wHDHiEp8
EN192+vd3qPgnucSMQxskpXlfz51AC++2C0Hmp4mLNpBe+a+8wFm8ckue+IxhGIlhrAnCNAGna+E
MHn6QB56uxuxImoAbOOJyVqUPtRlZ80qDtNwWEte5m3DxKPO5XzydDbe5DU+fS3e1odqKkjD1E8v
gGkJizMnGPicWCbFk1koGoJYGPC/PcA++SqeFX6+Zh8UPqzXXuaLf+JBGe2Zs18VMkc8Us8MxLPP
V2d/xj87Sgca29KrxOx37O/5ePYeaUn0hcnzyHNh6qgeDsCzsJr5shCmJfS9IeAKZYaIaIlozOJe
PBuhcA8q4SUoxFvmQJg0Cgcgcqn/cbsAq+Xh/ElYJOe3nXfLfxih4kvq3j7dPuE/sDVWpfcGsCgm
s7V5ebn7fKJ/Rdj9dgIOVH3eLEPTcg4wwsTMREwHIlr+UUG0mkIZU89wiQo93lTe5vsm81bE775/
193Eu8/dzdVAHFkEcI6vS49Y0j44ffmGgbVRPByANMBV+GLMX96cA23/X/bm7GOBPwn0f4Wb86Vc
2e+4nwb9/5VcUfewJh8EC7Vj9HsSWaBb/r2OBjh1u8RVra/AzPd3voz0bYM2GEIhcYHmRtr2QXE3
hVOor0YkMMHY4wb53O0/p6/EqZzwx5aweiqPSPqH9vGCj6X4Rih0Fdn1ACnrS8Gwtq6GtZDMJhLY
9B2+J153nKCigObz53BAQcl8hTzL778t+EbSisqRI1AX/SFYPGpMQiWIfMcHfMsbPXOVHoHhcE3V
wemAZhh5tUZSi6iucLaQCK1PVP88RY3fPmkefpd42GiD09UrLRMbEaK+ylabK93vkIKID1Kdq4kn
ujsdm8gNklOb77SDi/QAdsMcniJXebI5vSeY/ISlsM5J3BKewPAIhXjCcng5uRPCh2i15V4amCGG
S8DlRSzfmxjhtYj+8/7I+xlP9t59euylQRZGYb4q/BZdNYd9WAdi5WIfWFhWCBhlH0wCbxvYnoUa
/lz67rPfH022n7bDgZ7ZDQAQxSNsKZR+/KqCm8A+g5Sa290HxvclpKuM22yu+juoFAIt1D3Nh1Rz
/1XzhYdsev0q94tA8VtPxyxpV2kYhwVWSY7iXdZRsMUymfgeBdgqx5guYbtqVsqzUMrCnClDsWWq
VXwtfo+iHH4vCpLLhM3UrFK/ORM2Thoqz+IvKOs0bPj92C9WUlCg4CUSjHDGrcSnfnyyfRWfqHjE
ofgaHedhcqysmxXfuWISNF67Khh3EpRhHjZezteMkWVBEdQhY2KOwsjIw54RpGHFdfYW1gor66xY
iflMJ3EYHQObv67EeELxnXEyk4pPiSvv/13E4bQueAU8vnPqUz0p4FkAaZNvBXRe850jEXSEB8Rh
EIYLjR4+tEWYJ9mNHEqrKZi8OZwCg1eWgCKhELPlhcJPDqO94u7sDzGl9L44rAYPxe9XJXdFmJKA
f/tT2ATwj2Cv5CvYvIPKh633fAlkv/Q40IHK/YvW0HKtVD4vc7S2QY1liI2IiZReGR6gzCvImAJp
k4Tk0gNK6OqVhDGUs31qLjx6UCEF8xq6AIY6h7OPFbXqQsEoy/h0xinMO2qxVo6fYjU1geWnQXkl
7NSOmc/hwgxTLKr4bMuGT8IdP81rUm3rJBRzn4KOV6Qj+ypdJX6HXboVQRWMuV3QuY4neWkoecBJ
enIoIjKNr3n0ffCX51AN88BhXzdBfrRDpNSrLmj9LhgCCESx9PZWHjObQioZ9wa4wdoKQaiEBkao
+M02qDkndmAH20CMiFYNd7eyWVkmjeUsloH2EzEv5ug8WNyJntNk+bO/Y4bVkenXwfY68yoSVXLY
BU7gIA5bH9JX7G2I0lgBuMoZs7UqbtSw9xsfLyosjrKb3r89P6W4jBTmCmE3eT9cmdP7xt843moQ
5RCiYqPdG4lIm8I9Af3PPyPp9mvg6zESWS2kHPlPoHoJQpGSpwQvJEn2RIjq9jYPqI8gx1V6ufdG
7v2SDGfpXd+eP2EWEk8Vyc1twOu8V3othSnUqCD5RE6PYJnImlKcIYbQ8ORHkM3BohOjwYB01jtf
RN/ErmXLrJ0NpJqsp1g5An0Ba88uMVhLuGzYA6mX3VfsAIs1FCu7DXacD+5W6LBaM6sEwcdq9GEs
550ShSbuGCj3bEexOW0KPcQOSj3UiNhN7P2CM9QgcjtOFc0WqBpxuiD5u3FWKgKXYjd26bnqG7ws
jmTDZUaf8hcOKYivqyRMQv6wVwVUr7Lnc36lZNeLqVjccI1XGR6DNoOYPyZ90W4HpsnvuU8aaGma
phCQsg+M0LSMZfiMWqGkh9BmZ/b8o/P9jN1LBLrnuThznV8elSjN6Ko8gh+UVd/eyUhxNehImiIJ
b7NLmCJ+lVcEqtdCMufhD1k9rUUiHHRXJFTnzhsg3n0LR0socu3K9rOVUOrm6bipA5bmmHN3CYFV
AP2017nRqj6BhZDfdDyHnx3i+Cb73wnEb279Yd3dC/ktPlN4Ma8NOG4gmPt75bx/bnnRCpRUXkVd
c64dxoJ03N9/Tm1Y4Z3C1cJdFy50ijhK/CgELB4hlJ+JJH2/BvPnYcst6dh3Oicb9E9WoDu1MWbE
ma793m3XdmAGFAazw/6DvXNrThxLtvB/Oe9EIIQQvOoucccGu/xCuHwBIe43Ab/+fEvuiamhK4oT
p6dnpicId7ltDLrsvZU7c+XKledo5q/iHc/rzkvJFG/5UsBoh1tkd1HkdBFYZwlgCTlX3T/gJrFP
BsVC4G+ah3ksewuRFqtSd6pdMxTkbyZlltTSn+IVhDl0gbH/+TlsfSzCQe9JeZqHgqik/MTDJ6YK
T4MLYhVpqdc5mFbamAuFZxwfIv3OF+uweDj8mbstzCvG6UZAaghQ+Z3f+Pfldg3GlSrj8bFCT1ma
HSMAHkDMTtvpCfNHw72avydevngwJ2l9k9/Aen5OBvvh1Fd42KG6TMdnk1Mr8V9yvoufNoVfBOVA
/AxFu6TClF0hGjajVGkjUk6ifsgc+b0nwyWmxQ97EFtt7UI2Igk0HD6svIUoYfDS3T6Z/CWEjhFe
26+drCvxr9/yYT9c/1Umb1k9l6xThSd1b1LfTq9ml8Yh5sSnZtmm483Uq8BQrrllchWGC8G+yg3m
dDxBsZ42qjTg8MqmO4dTsRZaT/eASeZWd+4e4kHt1jTrWn41zQKsfgiejGxchpzOWCMXdAgtw62y
EQazkZ0c4k0j2HUP32+MjvXTROcPw6OV98Mp8+2RmiKdUtFGHcc5c4r81+jsFow/vGUlxNYe+04T
4lnOd/OLcpPDC1uwy7AkVm58EuixYcNBooGvi/NYwjUt8SMIGgihUqcslYlPEhVQ5OTQ3ELu/5jI
5Ogqu8i22nrCpO2JF2Co4YgCNnzACfoAeqAfAYm7t7ciQnjq8WPVoRESVonXx8Ey6tVgSPLBLRs6
hVbumyxeGq9au9Y3gxwPaEuR6GHnZe8lIlEG6O1tzm9vbyCRfHTuhN+Sz0+Aiwc2Xe635L2ncIgK
OhFVwGBkC4ILbtpySkFz1GRnaR3EQhqNleEFRMMKjrbeCK/DkRfIoLE7s6iB9Mgq8heNYH/EeBbj
zJH3Ad94x0SPwa3Ff3N6ryDO+/T+lab35rZwDSf887aFnxMyfrAbV6HrHzdVNzeia6wyzRpZPQOU
FYnbdiD8KW+c+ycyyUCUX0l/bUniGmJpLs4M3+ct5FEXNvsEtRAk2iF0hCwnUprwydQTebY/C8n7
v4NawBbk0f9kt5r55B5+bW1v3sKV1zj/z7uFW55vo3yVF7x7vkBGd8/3/+v53nhkGuX/cPcTRdCf
+XQ/YHxXOzC9MEpZWqdeTRGhnCwxXnZQYcb902+g7xiEo5LkxV+s53FoBmXQIJqz+uNwHJbdMyjS
EgwMvM19O+IfKYhr+Jk7iamI7NcecmCKC2F1SpCu+HfuzsNNUHEM4KWLfyJ8OgLQEAjxyQ3B4wTQ
zQQEuATL+AiabAKQAYbxrgORdpmjVYKyV4kmBFnIIUZ7wvJt54ynVgcnvbgV2F9ChetFtH1LE8z6
eYrnhzG7MvXVdT1dH0/y2QMB5ZsiwgQmJzEpAPwrsj4VoPnpWYC4ULhVh1ELJlHFJ/PmbR+tgOah
JG8NUNJDZ9K0+X0fE31DmY6qBKH6Q1uJXgs9EpzYwxAo0lt24VD7O6BJgZE7gMllkCU0MSpyvln/
PDyE24c5ueBdaMBz1/uAM0OjuQoBW4FXZ8CoBEbArlNw+CwUr10huDxbhdjHZOvz3RXISFkcm9TG
qz2Ybc2S3pXyz/b3kX6qMmdrfxekIUg+R9S86+/lXgOkWmCngFb51wWMCvSbhRTZAgvQ87A4r+CD
CagVQbRfDfag4WfmFU+/wEcUvza8chMhNXc6ygPeJfSfz+Q9riw6NYFew/nDBK+a649SgIMGgfmC
1bGkYGQOvEeQ/5Q/bckdbFghqUBTjq/omPahQEIzQYvPAgkFMKYefZ+YRsARJnca7r4TUwPcVfpk
GSLBB/NwFhpxHcjgQNbhDJhEZM3UC2bYenqExCRDBsbRA6TlMGcVb8hY611aJspkgxJ1z9ESEEqA
BJE80U3xxdFqwA7yv7feoVjj5m/Q7x5IkFUO1nQOKBmu8FG7lXMhdoE6Tngo+JNXcVZ8vwCxCsNS
+uTEoB2EZ/kXUgoNbpGqZvAuIWYNQFiwSJASwXakEVyzt3gau1Y8dhegXkwViwQdR3CbL5xFU6Aj
nwM9ioh4e2tgCAFZwjOFaIKPRSWOaX/Lm6V4yqNffAXz5Ai6jP48uOhXauccoKUcbJiaE8tL6NHR
zQMzyUnxjB9qjq1F1SFJHytRrwVboEEFdl6k7lmWSh5Znbpn8k84ejYcx6UBjlRzMTyyRITBkycI
9P4S+BORHUuT/ENAMVJUBs0G1wbVHnN/J9/wa4HYEFoMIOyRcBtN0QzktQIiiwniGLSJJhOQh1N3
zlUtWFZ7h9dDE3Mk9Gepf66W8u6pzsTTH5BJFcpIiyXS5gsgQi0sEGrGTjNRHUwLvFqpnM2TZgIU
PJzqPY8yZaVHvVev1sE+9bMVz8LKQEj5Fx5aYwktmrwb4PGPG70r5/Bu9O5G72707kbvr2z0JKDy
e8Dz747eNcXFLC1olpXDhxDrDLGOQD7SxnuTi9NwSWaV8DuUil1iupUUqrQtr3FDttAWVvE72PWH
q7iKMcrlTbZonHDREZUsHO41qfaDv2yZXbmfe3wOkgmkGFP4ACg6wIlYs0nQ3BxHswrt3SRBSQ0c
vpLSNV9eX91LCyyzwZaLrlssn89qK+1VdfDWwe6PvhXmxRav9EYdp4IiOBKgShIXqVncBhIj0AF/
DUMg+//T9BUCVr9xRWtXqO+qXF/QJwyef6lpPChzLF8IhgfUg2MgTorZrbZp2QHTQ0ELc4PXhdA+
DrV+1naokTmR7/jaMOWZySfT/0nouLtELpA8vFlLoY/9sPXon9WSA2+8jV/0GmdlfPd8au951b4c
wq1ndCfApLokHergGg/r541vdEuRcr/a4xvR+GPtNaK1dw6/SIvb50pfFJoKx8hG5JmCcRtCDcXy
+IXyD0nDtU7P2UiBw5TXjsH4Zdmi63g8buNHdvWOr3fCbYlFvuBe43lcDcuJXte/yWv6WiP4OJBI
V3pJ/w5+40F3reQ6rdXlfX7WwhqXYRJrFF/6qIaGrhstsQQqif0wb6nmWR/Clf1UxYoiGDqLpU45
gfbhLFtzxl0HELWg3p7GjCSE0K9D6m6U8tKNigm0f956Fcaz3v5bYLTnWbK7Z1K5SsbqS6fWu/Uz
qbK4seFi6XF8TnLKKRiOeetrsMYvuvkMKg8jBSc21hUd/HWLIyUV6JC6ogvh6oVEJ0HX6MKFQ1rg
L0euttY/epOOzlaFLVRJtq0cv1xXsWD00eckkT8O01eN2imgwwfHVrpUkejyt+Pot6NX5bwqV61y
jG2L9GlfxyJ45mcjgDDh2m+6pjrH3MbruJrQh4NrqHNVAgW5mmQcVhPeYkJVUr5RLxtcAC15yckW
BCbffp71DqN1PA7PPrGjWxmlkRWkBIhppPhx4zYCCNVUx5K0NAkvJ5HSt/NgyrmWvDp7bIuEdSZa
ryXb2IShsxrsXst+GqFnHI2hZ+3ji5dFC5+qdg6yjlFbxHDo6IpHFYyWyQqXifL3cdUVBVmvEp57
s56OC/k2Pgvn7Oz5P60SI5G+zAAGlAi63g7t82DW05v0h+3jOLxAG5pEJ2/RyTrb+MSbdag142Q/
r+Ploy5CN00T1riWVNzd6MyAcLDUMYJscPI4FKZQZ/267TqDWfZXnYp78taP68fG8zbmo5+cjunQ
99KbEdCygNEVbpH7ZXfPhG1GtNLUYK86OijX8V7/3McmWoGM9rw3740TfmXE02gfW8Hx0WBkyr4d
7DoWOMhqsI/1e4XRWQf1kcJ2/WYBYBjwayw+RTcPeExLLw+R1QkOL+LdoAkJGQ6dZcjK54wcFP1w
4zw0gQNMbx1YTMchXAd289xeJVCN+Inu7E9mk8g+XPUzPx+K6KTo94teRGdMCFY7qEw0Rg9sguu+
+V3sqCzJEn0IiKC/6u+IcxYCBQjI6WcZ8reCLWVEKVGSEX29U2yneXBpCmLYwFmiQq8I5sUjF/1s
4mfJJtyFR4R42ouXTKStgnG9c5GO4lTcboBCziFEA4woSWcSC2zHcQQEIB22Gc4gVxnRBVyCQvww
TdK+yQ5lRuvunPsSyWDDvc0gSokQpRW9hnqjS9+4olcRgE0ck7Gkv3hkMDA73m5QZr7sZgnDxSFM
GF3iXF2agiLEONPdajbE79pwXbpnEeY1HstAM6LZ2cHvKUYJBr24YFwSn9F5dqH4aHkogArCfXE/
ZJV9XXqWrPo6q95pOHYEhBWNY+r8YEwcQjuCacVrHOUJrtrTsjtJNMI71wbWmXE0roAhmRU3Xh9l
vlhhX+y3jMe6CuhziQY6wI6VwQTpUPD9kXkqLp5Lamph6eKtQGMldOjEMjYYz0U77U+7x4jEfPsr
jF4305AvUJNtlBF62xCehPHUuoeg0VaIb/iHwCYQPnu7guhgQ1OgrTSJzSNQgiCAPKCS3jP9WYeO
DuBuFegyaW8VV6BTVfBGGmyRIjrgpQTi8YsDNo3X7BCzWIb8QPCqHVpsBSE1DTZVswvJilD7CNpR
JZdfw6fZi4/PdQgzFORwAcgAARQti09tCmoGx4kpR3hYh0IF50gxgPzgqyAJBUwhVNCA1nMIjHAH
2JB7lvg6iUg+trvmqBw52goFwp+rQ9KDkEKVm4L0Q5S7WHiuwnJFphGXZ+3l0XYInQ7IoAGtcMpo
lMAmDRGN/EqQB/KahFeBqXlVQAMRVXgsQxicoD7Ce+QyiHokVtCiWWqZBUhg4Ula7D54K+CbW8hn
+vsqyAXh4JuBl4pyAqENemEBZIhPu6egY+8uE929RlJemknud+zvogn3u3XFxssjkz1cFBRWTfCi
ydkxLQK49FUO9X3R1O/lTuEo8XfxAqeAW8J1Um7wjUaoQB41RyAJ98nV1GDR2owl+G0sjEo1FmU8
ybQoYj1z3Xs+qgPNQ8tbRQcgCu34FU5o4Six67NCaNfBqyBr8TRkUaBSBh+LSaIeeUuhgVxs2tEK
1GM4KM6IytEKJMlKVF8JBYvFmrrO24lp2guGDLPYZtlsmWJNAngVnEmaqLVhLcLiyYKSdwCdka2j
iUBSYzpW3yfF8KPiAXQD+ANGxyo3gMJ4I5cjHu4ekpFJyYfFXZLVR6WNX0oeRcQ8C+6ww88NhnoN
ZjT368ExXIKAURcSV9C0YVEHaw5ea9IJhEU/ZTmhLg3wOQlKrTRofFviWBfuboe26cGCd1NbEmQs
952XB9Vm/gDHkZPnXJ7OxBWzTCjF8MdNsCXf5h+3vGUIhJUanUlL64TdPce+ic4gPFCUNQpL62Ca
KuNJu6U4haGWP83b+h26InMhN1eQnlzeFDpVykVyOQFdrBKx2Wbt7CFlGJeAZAL/kDqB0VbnxmY8
I7roFXZBlCY9jZQPaUWH+nwG0a4a1aJZVDzTMbRVES0ZvxUryGI4OB/Aughr81i8c/lsQGhQP2l7
K7CSc+pKl6xxnR8wU/Yj1LHLxCpQJinxnnhguFHOl65T56ecieE8QPqDoRiuecYX3tKnT8tvkOkO
hBUtYyZv2+YvCHqcmwwxk/IFlGrS5uH5qQRSDUk0XHM/+nQV27fVIsVu7WCG0yKHZ1VlVmeu5quK
SHer99YCGnA7u+6cT0z0nHP0vEmadziBKKbxm8A+AsXmvbAMWbqw4YNal+wGy3bNgpmJaQgkWW4d
R1lPxeImloeeu4yiDXxqhdI52Xhr8jBAqhD1jtD1WEAF/Rhb5I1jJKUFZgKgLtx1s9pT5kYQqe3X
exbHpkVpJCovFqUrO5hjSc68olUwH3IdvAPCPpgpK8p2hb0WbD62a23cKUFjir9hFB4D3FNxsgk/
a71JMvGtweRlSjoAYxgKlwaVZkU22GI28AMbsC6NhOAUjvQiVFj6pEehyno+8C/lC7UVP2vZneoa
Js0pOjaF7e75CRCfpXeOGEAWElhuguY+NmEabOIjJmoHXm2zZOHrERLU3f6YCKCCK5kGZNsZ37lf
CmqsLe06VYi35yeakCSzZI3Z2LJiZv4i2FLolXXPcHBSPpey7tZE3vzGqceYTMn7kFnA4plYiQlr
rQB/eR7OgQlF++v25qOqV4shSjJLgqchjzNIIpJDgpQRYyckZvePFPJhprqy9BqyHGg/bU3CD1Id
MemUuM7Il4aLmKYeLG5dxoQFVY3EW/5tCnkgco8tigUFt7tItOy6U//c1GLDABSP6zYEwaYm8IJJ
rwR1jF1OEQYGneUA/o2BW7BoLffQqpC+ObPkldhbk4CbRqXQCk1s8SIWk5kNgY128ljF3lFZmBQJ
FrawMmzuUrhroUnKZ2QcatHmHVNaPKAlKLE14k6L4Fi1cwf33NS91N1SDBec+d1zVsr5OHYWA8Cw
fJWH0LXq7sR+l42XUalx7V9XP3HPcZJseb3W1NSpVo9JZGQaXpGoWGJIZbCxa4w5xGBOpmI++itg
pWi5HKFOykH3DA9LjCccMxvKhEoMyObGSyxYnneeNaaj8I8q3HipraJKpTvOXv0NqwKmooya7b6R
WmOcuOZkB5v0i6dcoZJw7FhkRPS4n9z16OCl/FWH3fFI555Juk65hn2xF2TANrLlWhD7Imm3+4Yr
E6w5jR2W+o0Q8f9wGlW8BQsUcxzoZiYYCjkTqx5VLWwTlEHiNlLjQJZEFQ02fihdCFwYsDiXWf/E
86tF2EBiRMZijsqBZtuQE4IbyBFwRQ082FO050nDEfFlQi+4CScsA0r6VFCscTnkYZ/bjcJDTota
jA2uLNFmrKqRWlHYSs8WfG7NLw86jpTmVtUFJx58OX5av1/OIe4nw09fByxNRhChSEe1ItrsZAuU
zDywyvaOvHCVeqIQyqo8MnWLWO4fGae2Cok0fvpCLpCIBS4/sQHtAKhTwaJESlnKn8AsKkPEXJRx
e2vMw4S7Xvg8sNioaQGu1clU8RlsmKCzi7tqoWJbxFUEMvzUwP4p9kBymD2/yiurUOW7qi1RxDjF
ctLBhVDOas2IwBh7roJaEmIMVZ2Y0YXRk3MKF7s9w3zD/mTNa3S02Vww/npWN9Q2nAgQSYk7JZx8
ubWrmBIijQf3kmGt50T+40S2+Mz7OCZGqI511trC3dboU89RwboqPXsJdwHp3gdxvTdUh2i7hens
bZpyBA5NNgl3IOr1HAuq50MJR+WPZatV9FNioTKBxdMhWj3OHfnPWajoYAdTeckCLUdTLl4Z2iW7
8gUS5rcZ2w8eE+aVf9DoM05x9iw57lybNtA9myuOA45+Dk+bA/JIy67NErbw4v0wtllDPL6jCzN5
KFzWIi/6SW0JGb89FnHJibXOCGJ46FeYfdU9y66pKnri1oJZ02ivWH1fj7TWN9UjjCuuDMadNicA
WCSECSK0Ro3hEpemrGvlXUvMx2WkY+Okc90LXIJZZLmn17Jnfx4JTCxW49jZUa1wxt2kWxFpekw9
Y310J4/pV9kb6xQzQ2hBc2/mW9UpZnMqny6S77uPVFdE0CSohCdqTuhM+Mwzu2FlT/GPc0K0kr9K
smhJSZ4wJXqqC3MwWXZk8r0xS4GT+BTJRSo4snGixzE6wDxAAhNQdNNWRM0TT8kyWD/Qir2vGiJ9
zXm+RV2AQc8BZ/zbwadfEv0qaNWmprUtW7D01gH1Vqw6aApePaG6CN+UluqgOJJ6A61iRIECCRsm
BA5njk6zYx0Nx6XOspKXoGfrwnxMWKFcMjI/NaymyQZNu130R7QuDjEhGSOAfSASF/lA9lFruIgs
MOXMkkMtEf7zOch4btiKWw3f7CgoPAcpOxgEdnZTBTqytkoCGNg3rYPpgN2R+VKAuSrs+cEbd1W6
eGjNOw12W3n8X3C6nayd0ufWyWNTOxk5YNzQJo4Gji54MGtIzh+u87ARN3rEC7/VEcjdOLFnycdX
bl9A/Nmzk0184c5M4h4FsaJPEMKzK79tvEp30tLDjC44xXQU5KG33Kz4DUYQ3IJ4Z6b6CtbGDNRD
0NEKJENgQt4WhECUwDuFZRmPYqBMiyqxjWAd79wRwgWYByZYZZ7KwrpAwuxIgAPkeuCIlNe0Hxjg
Mfvm5EPEHOjSzDreGajGCfJIkUNnM8y9tIfH1psN5LvM5L6GcrpK7Fjk33lWx9A/lJEXQIHbg9WU
pymc5IRtlsMqqskSZBOcbnD0SHiAXV4KjDAH0S6BGY5D0iS4eFXW4aotb0mVIl97DPsry1z7mLxY
QlZv/E2ol8YG5SwAZGGMVtMKwBYJhTRXQv/F6vmCesE6kZtPKq8nNrIF2J3UFzJ/+yDmDeBZMvXS
YcGGUWkhr6gEcuWuhhWmUPFBldvUdqWtHmnxQIvTDFexNlp8ToJMFdcZTLFMi8rKMCcMiXz++QAH
CyM2LiLwPa+Tq3nkeCxfA7er0sW9wC2eMs0V4FrgYKLtC9uuMNYzU3j29yCvO5TCJly7Nk9cd0FS
TBjLg20RzjqTClGJicUsMQXCinS1sukoALEoDSbHwByDBsn4skWBMBVqCgXuwRHluepzdc+iPEj7
Qsowa+IK5D9ByZfz7FwDM6bh31CulwK1MnEMvQBZpNcxZyXGUGVCUD2YTnhmoSbuVAB5Vbf0PBmU
/U1HAHUtsQJBngdQ+B13riXLEgBy2xPD7Flgp1ceQ/3MctHyZdmzdAiVwx0m88t10HhhIwMb14Dt
mOVXbwnIvJDHIPcAVs2VgfRjEDEOSDu56HVt8TomTleVKBQVNLBgAb9nXDxgpqpHSSdsuDHaGrjH
lqqyxO4gXADYO4FiysrIyhWwEetTnuzf/gE5hZuWHeJl8Zr8IEC6gK5NWKI8RYgZ97wolsSNT50q
e5/2HPnOBCIKtJ9rkWo3TwS47HKtY8d0d4+k97AsX8ofpn8iPlKwyt4YaD+c+Ucs1sqbbtkM95rl
prZU/nl5rJAC2gxlo4rchQgqcjU5mMyVXG0iSXb1/VCbuBCHaUJDbYWW+lVBPOVxXZg2ikW6gsdE
/fqq8ySkJr26i0qPRUlTEUhZPYXvAAqeGEviL30xmSb8NG3bvDoGiKCuq6ef68XI4hu4m0jcph3f
N1GpRSnUriiE4BTUSnwVFFJi6Zmx+Gf6fUOGc81ftUJosAVtR9QbKm2aqydd0oYqi5lb7dCaKbRi
arJwUYgIuUM5LnNckBUSKrgEPLGL4Aj0xPiAQ4XrvuLT3QNoFGGHEreUG/mqoF3Ak1I4SbRC5GR8
DR7xrIC9nGiNqAiYZdU83KjvuSU4U5Bdfyi2+S8SnLkhTlS7qlT4A+JE/4fs9lVtwj27fc9u37Pb
kue4Z7f/gtltSbncs9v37PY9u42rec9uK7F6z27fs9v37PY9u33Pbt+z2/fs9j27fc9uQ04V7/Se
3b5nt+/Z7Xt2+57dvme379nte3b7nt2+Z7fv2e1/Tnb7VleY2pVqz39oVxhLIpu/qwY3EeenAloN
za9qo0vrS2lWnh7oZCuxR7TlGs7zl67lwnlp65WjV7Tnpv1ZQ03LdjTFC3voSdLHVN3EEKTc+52n
Fu1Poam9vqrJHJrOtK39dR33zSu9kpb6913pLRHW+tXS+HeKsN5U5a9JpfUHlsZdlf+uyn9X5b+r
8t9V+f/dqvy32uvUrvSz7+11/pvb69yU3rxWublLb/6PfUsK6cql/KtLId0UoLripf45AlTGz0KO
Rt2u2zWjVjbL9tWoZ1Yl2zTMpfSAzuir7Kh7q0kEoqh9mqBt+OvAoWJLS/A6xvnxhFe3ndZP0+Vk
i+LVGo0hdHYoA5Wik8ouTJR/JLLalJzPGWkLAwWdHBK+OpiskZKRiEuZqpQK5QpraluoRYkkJqJa
F6ls7FD2oJsIzchMz0ZURHUqovpTJ0X9WyGuCj9f1Ubq6pTSoWpBcSf9qhBWqXuV2EbuQepfqrpU
ZSD1K6p+CtVVyAwNKO8qEFXFT1F7WggkiK+volHVS675vO1Oo1lzTmUZtWVQ5SWbQZUYdU7SX5Cw
EJI0XHmKUo0K4KksQ0TUgsm+DySnsWjSralbo/qkjB6P5EUlJCG9BpXq1ynAW1E8DsfcrTS3XNE0
OniltkXV0xGpC9Um1p0NpH0qAoq6OlX/zqgi2BZ/S6mqVYmFqjWn7oHqLhPOHyUVKCqIjV7U2zlL
atso84O1vghUy1uj/pZ+ocHiQaqXEgBQrV4erZp1quK+5KLKrnorSTg1HSH4UPSZOlHugrAs10Zl
DxDhnjGipxUM2T2yUSuULNG19MXi/1YoC1O206BGpobeBU0YDhQVSCXzj67AK472fQXeV+A/dQXe
tLlXkMQftblo6/3M5jaqdrVulO1G/RpXOhslaz9dYOS955Hq7yVXVk5qKGVdgqKhAeI9KLnZXXWb
9Wz1NFA/VezNOy+M6MP6/Hx2288van0YbJyg3eab130JAKJOXjsIvneDl4C6wna3TY0XtV4193vw
PXjp8ifKStV3hf4IYazqvpN6r6hGbkCvvFid9IrWtQs19EFQAlknGpmpjNGglUuaxPp2aV44iKw8
tdJoLlGE53QfzWZX+tOP3x/p7HJxlt2Ny8k4Z/Cd/z2mfnHqeOA8WnsnfowfJ36M3XcG8ZSa0QF9
hCZOHH6U3I+BCr3pLsQ/Xht8jKmapKOgO0lOTa4WJS6HY81pDLl0Vpn+m0+dXeY3Jo7dST/qa6c6
c9bfrYUz2TgN2vYilrFwxjOnxEBuuDaa1Ix7/G+gGtlZEC/cWC2KQhpGqJXbif9TN1d08w3Dj9Bx
PgbUKsaDD9UzfjT8j5jmEY4TOnSwzNxKjxK8Ab2jevSvObpvzgclvAOuOz7ylsFRp+M2Yo28U/c+
wrjhcu447g0Yb+o11QPn6/+DBaX/g8fBB4ejKabGYsLFxJTohYNVzZ2sgzRzUkr8WS3fzaesv+kb
1K7bA27QaKI6/nJ5Ygv9WFPYV/cnaJBh6j92J2cLHtldDKtxOabxXaTSzg2N4dqpf14hu6WSeJpI
Ni9NapCjyszJ0BSyeBO19wgZUGTWrfbm3+vf6jNn1c4m7gblIUr4Vm7eOR3dJeIANWdG988l9+LM
6cjzScFicFg5262z6m3Dy8aZHByD0X+xQUJPO6d6dKxRLVp1y/Q0owD55Kwzj7ftHk6ZU83cZZqY
w8P7qpe3Kkf0MbZcdg0I9cDenSf14eV9SWMPRFsG+5lzZq4vnr10a3Qu3ntjNFSoNUZOAK2DnUuL
xHxKid3FfS3T5mOB5sUBFaL6YD7cZO5u6uwzZ/c2c1SKTsNxJzs7l5Ozn1FwN5+6+SOCNKoCa/TW
7sqg4HDph9PP/GHhHaZO+nZ8qUwdc3h52b+cXtK39LlKd/A33af1MXdQwxg+DF0EuYensMwphip3
7yQd2p13LDdJhglqRf7rxE06E7eTjB3/G1+uG/Xnrvc+GplOk9plhDlpEOR5o/bao+VJ1MQJcWj6
xytNr+lFGAd6CtHUlOscjQ4uSp5N2t+5Ta9NXxSZkHazzUei5juV3rQ0kYrK2eH8D1vXdVy/47ru
g9fsN5t9b+R5GJn2y0v7+/dgED8+Bt32y/f2C9bl5QWku+GMw5ez3y67ZbeWvNAvkIJV7NTfdDXR
lmoX3ZHULnaUcxFNC2FR5MOcZ/2wD/jrwcGcNdWxVSqfajiVJ5XwWX1ZLdon6WZGz02kJ2m2pBc5
Du+lkaIlI7iQUGli8QtH0lkqIX/kr/q7XDfOoEZLOi5v139qyTmquwyLhpWhGbvN0qPKGfvv/ffP
/nuD6sjPz365eXYeFsEDHcnciC70aGHVvk8dd9GVIk0U0cSM1lD0MTs7iy4DGT58PjCgqccyOzvT
pORFfcmP96Pc4b9+jqxWyesv22pMyB/pKzMPc2fe7quZfd7kDZ99mw/xg77OzsTjLyhj9SdeFDEv
6HC4CSvineZSUfO52fRGUcTkj270M7y9OV1FIPfN6b453Ten++Z035zum9OfvTlVftZBqUHAVK+W
+WYUYNaP+djqZTWpHlNErBGfRgEIiQmp40g0Q81wjmi0SH1OonlSN7C8X2MVRk1o2O/Qsr9fQP2q
5Vm2seaV1XJaDSedU+pkr41uXnfPdDMGSJk7+6p7fKy/nt7HG6cyrGycw8nhewm9OOCaZP3QKDsb
1Akv4bbumN/TZAGONfYMXh0uPib9PdqXePjI5wxLHdN29s10WM4dfuJ79nGM5uXffkGI72Q75sLJ
Z85p4hwIbF4rPQTuDs727DReLZs27LVvFyKfZOns/UVsoyXxeEkqDb0hrTjnZyMpI7DyWqq7l9fD
e04sRcBXdcdzF/yqP6aB5RuKJg1n0tss3ApdUDNn/4EeIqK3Yf65GGyc2txJB9nGrVoOKuLL1ubs
2Hj43UqYc2J0cD4nn/bUGdteCS/5c7pyJp/rt+Xb+m07c/KJ/jPXTq2zaabAZTjf6M4PjJJzaGbH
YJr5Ni7SkK+qM6M99PfJQwX0EDmtbtZdozcUVb7z+g41uqVjfnB5ZbyvqZO95e/8NGv/evJvLb76
VW+A7b988V2xEe6L779n8dk/yQs0jIplGpZhmLbduKIinS+Vy/4wVx80sKKSc0TpXNqBVnNLODxc
PuzayIrTVukDZTJ/7nxk7UJKHAGxw3A3pGNZkjqoJaFvbtCHd6JeqGj3osR0cTElYS24tIVjzxz0
U44IYElZBqEYSbwMCYpCAulpfx2uls6sv904BKal1gZt4V8/Yzdv8zr4+GveplnXdF3tIw3DrBh1
u1wzqpZ5lZ6eH/b13epCt5MyPUy3nho/1PrqYjZ9rIUWTfswt8EuWTV3Cb0znmvtbVDurz73b7yP
7tPRmXWwJ4cxKgXvm8j8pk5gdMNAcycj9K0PpVvTH/v90dw1ejX/nJTddoBulgS80IRS8/cMFSeU
odBdQsSY5l97oCxBegIAPy5onF3Iu6z9j22zajrVR3rNP36s2mNP2rVAdCFSqrZ/JItQAzogX4Dc
ElKH9XfgrTn9lcvB21eLeRS/o2WTvnUcDh1r4KS3ntV2Fq1e3bN9ywcKK6MdLZ049C4dOtztnTIq
eDYvU+3M7w20q8at5VPKCVEoH9gdbfZGWI6fZp/75BA8IbOccCNvCLLVvNa33Hvq1NXE+eI+9QDU
kD57MpIVIsFL5L3CJ/6y41StpzXpoNch7RD5iJnM5T2Ug1W8BJx56PcFOuwDi7bqTcEaO/9ZmETz
/dTNgGK+tBT3HmjLO9DDMRCeQS7GfRfgsOBTW7bEBS01npsHp01OCZxXmRawXatbQCHeqTttNekG
QrINtbNgGufJ8Xnzed46a/rZuudkhng73UsEopDKSVBOCk69Cu7PrHVOzK5OquuT9vjYBf0x+cqc
9843Kxx3685r9Klm0+V+6gGulR1nQ/vbDbcu+cHys/8NiXlSO0d/FX+TQBuakQnS3m0GugQmiYhW
eAaMQDsSyOJW7rH6E2fqHx6CK5tmzjLjku94CDwPJPtljdZ/+wXHwXsGVwb39ZmlnVfvfnPVRsWJ
Hh7QzkIn14uaZ/c58qLhzIl+bYBuP5lXFuj+ZN6fTPU4+K96Ms1b29MVKWB9uExrhp5MC0BX/YAw
Le0AZV/SOCSYaNFDPxevZ9NR20i+7WLfSDAe6OL5rncDkLxpJa7Sw/8aK3Fj+77KGG73m83+tC3G
R8Z+3La7ud8uwf/euC8GYogNDVfs+K+v55aLvCR7lLbESa8F2t6/MUQ3p+uqX+SfOV2mbv0Xnk31
KkL+k4fmZ83pG4ZVq5h1SDXmFzHsB8RgVzs0jlmaVcOlRPHLhNYuqa+qZ3wiKMs2ffFK+Q0ntkjf
/m4IfjjnVZy2O07ns0vOOZ+fy263O4G/8+3b8OHhxrRXfpJG/od7u3Ii89lmVy5vZ4oJTm+Lk9fo
zh83qWsh0Ez6NPXmMFDwHm1nFpm06DAfMzqkXCB1bMbO/OQddrdu/NYFXW3o/4zBvjkIV/v1nz4I
Ny/oynZOtqd6ulkxK6uLkw2muTOeQOxpBNOegeaku1nh124pDkndZX+dbLpbUmhV194446Ed/9qb
sW5NyJXtrC3srJKeWInKrjW6ZXcSHUk1ps7JU2cvFKBHNmwjO6j6wePjEX9ZGvu7WDLca/rM5K11
Z8lPw2EpnHcMd9lZO0+0Dse/3zoVJ5JzWPLe/+BVX1nX/4yrvvnUXxnhP+upr1wZ2D9zff2so/2P
FqiAzH6wrtZ0UmtYC9YXcc3YqSW7l7hcgldSbTjruX+6aVl/gv/+w/muLOsfPd9P97JazarWbFDn
SrG5/HB7Kzg65UoJuDnf0GxtBUvidXdwpu3lDcNZ0XP4ux3jhxNdWfLlLqul2xSb0TBhf2AzyrTw
GDv5xdls3RrdkI7uhHYRqQewfHQY4vLzifYIm94BvPboVJeOfWovX+cwH7xVBjPx109kRef/1fVd
GfbJYl5uzBZc35nQMS7RD/1z+Xh83HbT/ma47dbROK5Hled15/JZ7+bfj20Ujdtp98ZV3BqlK1P/
rx6lW6vlyvD//1fLrdm4sup/zmzUrII0//tVoSfDpq+sZV/Z6fn5YJ+Xh001zAAhAEZE7vBGsC5g
J/TbzdGo2t4lozYpCfFV9HLbo20V5IVRu9l89kY0a/2ihfAiHxPnY/R8cD3eAcWhX21HsDnaHtWX
0DiaBeVt5UBxC7w21JN28CL9cBHd9CskOFCEw5w34H1Tj9nQW8VXKXjKuw7clWywpkUlXUOfl3Qk
pRNssIdwl3Y2I1TPkQc/C0MB7KmBytlONbEdEYKXUJi8qfCboNoHvwF4EV+lGpI+4cvkwhfAdWf2
2BGknPHLhgMBEcHX2/hwTo7PcItoabtwNlM11oWzkidQYJ5nrUpoAOLkybylln00wA348y4RHjhB
7z9cP89bjQcAwvYYLAroyOpapFdWdGsFAOQECs5m8TQWVDR+sZxpPHmd01tXgFQ2OgYGjbdaaku7
8cc0j1Ur1llcb5+TzSdN4F5KhlMOre6ZDqtznuowG5ldJiGn9+28hfdqO1MahNan7mSw2rgGo/9K
MuozHexb88esYz1PouWjgbo9zUBb2KYYHCeLTrGE4C/OIoFoSDPEmWdF9I2EhqhenGZL3RlpwnkI
TrQMLC/cS947D3fhmd4P62BXc+sLVMppcNGmdUsTBXhv/xSnw3EMnY8WBP6L0/sYQMgbQNMDonJi
2HUQGsMY3iJBVwxbLz4acW3bHJdo7Yjw+omGEzO1rUDff/g6RPkbzNJ0kylK4cnDayV1hmlAysgZ
ihM1eQD5hlpNDyrcnM63HuL5bfh9B+9/2TuzJtWZJE3/lbLvXtWAJEBtXWU22hf2JTmZNxhkJkgg
tIOAXz+Pc2pmur4Zm2qzuRqzPJzMFCCFQrF4uHu4v+8nrDbv24CYSd/zdju2mzYtMOTsbwkL1dWf
E/wDZHvY/yXcAUII1YEEaRvhz8P6I0YQKr/Zxao2Cg7M1PQ+L1ZS4qNPTMXs4dZPzFVuERTnbDY8
S0lzdfmWEHrvaKZLCROECsTUQd8Xrk6hlyscZX2DuTGhcGmbs/X9PgofJn7IHJdgyl7ogVgiazIZ
bYUJAgjJ2nYc3MTwx8GwyGlEQyluy37ZgE25TVyaXw9aInz/ZEfQDJc4o73Td0vMU/F9gILOTj8q
QuQccaXWrnjocvyuybiCgaBD4Jw3nJ3HPKF1Gd8bk21NJ7kTXhov1Zxgwvjlgf40HEmMXi+/hMHu
N5tc/ME+35F9wiXbzufpGkYyKAvgS5JXbDc+LEPmu8P+3vI4bf1y/0D9DH/TgRTmjj4T9kghpWnN
zAKpnj0K4q5muC8n7zdLdxKvd4Jg59ubPaFq+N6uGHjmfiwht7+md0bWAtKVeel1I6Iqw4pnYsDG
v2AqGOcfJAiYxC/6BLhCK/GdEZwI40RGYF0RGOYqgAVqc8RrXeChFuITocxqP6/Q/nWtyTIiS/xm
46y/+hJdn7LNCf7+shjHZp9hdnLWUInZaw1nNGNy/f5wxQs3k07tBelGC7JNrzC37tHTzPcdXs/E
hrVklkhjpB+nD6FnFJLF2HTi6BFUZnlDe0/x6uNS3yvWDf7Rm3mF6wLX9/vTgS+nI5FrERup1lp/
U7zJe/q2IWOCy/rmTKgQpNHhMbcXzrtwh0FCIAQExCkKGeiSnVloQ4RHSKh/yiU0O3C53SFN6bKh
1HMf0BvAt1Mwgba84DbgqwpqjfdL0Icq6kaaRg1xGZvTaDRMg5AYZHtGBUr4+obRyXw35ht10nu/
+ZIS0myEU6Nrdk3DLcMyVH01EgJa6GbNI8wXVdQnV+HGFoKCnX/BzI8fFJ4H+ejd8MSuIdjyhAv8
wU84mbwPZQTzxKTmh2uYAmDYq2ATkEHVEshHSN/J1CLZEdNeBIK4nt83ZPa/iICgHMwD4WMrYMSE
mtNmy80TFjbZNVHhS4onD5fCr79Gm83T+9x4NOnni/Vp8U0X3K2NcA2pnkyi1PzcbPSXfXWHWWRr
rsMl7H+83GU7cggf9ldBbbqBNxJkgdpmb6PidYLZyLb34zHhjVez9GUNJgDyC4vTYTJMhDpVaPaq
OeNrx7+nFa4vNsw4XQtKuMJ0iE1er2PT300cjzYbBXD9IoNSl3hsYpnpGKKYiSXm2ezZZ0pNhSfj
bM1G98MTE7GLN761J8L2SkbLZjjdcMrmbnqjz8+N877ZjNQQc/GzMWefBU2UIbiR2Ufm1f5FxEvo
9zb4ju2biSfR+zTNb+6ISF8wRy3PM1dMVuLCWUYIQWWy8vMkKJzaXaxPEf9sRBFivVoJa9qnYW2I
lIYymTssFvC+EFQu4SHQBIcXKJchUh6jUUPkLa8n1Ge5hbx9sQmTZ3Xi9FfQO6eshMPxZn7zbUa4
OyRpcymLFcla8PTWyJW+GE0sRK0/P7E58zVfFrJLIouGv4TA0kKMwnDHUhP2bEJ6C8IwROwQb08h
sAWbq+lU9j0IgZdA9MXi6HzfaPOz5Tnv3Nvgb8dlkGpMys2GuTOkxbuhzzgWkouj7Nyyd8UZm9n3
5ywzuZT9Ha6H+AwxRog+iUR3/q4w8rsjyQQ4Q0GWTbtRzT1XLJfuR8f60Jw9rNBmB/7r6/wCcbJB
OtIzMNzazEO4xQ2hajzkeA3keLqnuSWDAPo3ClBZkSgEKhBI/ZQA4Z1aS6jvJHiW+GjkMtKJSZc5
4fzryi7SXLg8oRhjfYRAGEpPmmi9Nf1QIl8lqrbywnCCDHSscPlF5LNHK3VtI0qiAVRH+xVLo0Jy
wopdbfPsTO+kKLAkQuxdm5Jf1uVHgtlVllW4hWgEunnaLvZQL32UVuAxeBavuHpn1TUJYkZ7cfZC
4hyLyB+TkRbSHSNzQritZR+oDE4QyJrNY2AZwav6dOoOEUKTz8gDuCPAZGSePyQrInPRdGB8S/hE
BJZQ+1yhuJFPVzE5Ec/fkou6szb+XvOp4c1nkqfudMWEYP9ruq9h3P6g38jbWAlx90qyI/YXFv/p
wgRS5HM02q8CaGk+vXcmM9u7U7yZTBJG1gk+7AvUR+RNoDSIKsE0IZ+CSiWcQVXMQPef9CURNTx1
S333Qk8FTRiPQgt7jilje2ux1iSiyEDMKCuASE1vVcOxLc8m7N7pUsIJPALJY4kLIHg6duppR851
qDIxPn5JxgLtYGxkOoqIYSIHKwLzreB7tYIHKVJgA9Kgw+pyfuAVkBtuyH6QBBOp0wWywaunRziu
eMFCZK7qV9tKn8fW6ggBkJyXQGgoQ2GfzbpwUxk8qnxI9RpTM71XV5HT8U22R2np/r719sKoJexs
ijmlO2X1k13iDYv9fTQ1TWPe5W40/gX5ECxSBBYTGJYhtGWY1xg0T9QqVksEiEBQovSO7woLJ88I
pzoDkMYfU99pMJW6yIUrfG3TFaNEjhnAEHmRHbOnA8dTjmpG6++P3ClnSo9xtrQalT6yDqxWCy40
p5JAiTLCA9KcciIZNuzg2yTovKRczm/pTb4JuF7079V0D1UYzSI34IZ7fq/2pbWHP8uE7ZAbouG4
1I0DaeLpiirJwevMVUYuD7kAJLLw36USssuBuF580y9BsFiRHYQ2zrC8S5JN4K5IRfroWx8uaQTT
vetKwo0kBEFdZwUb9uehda6tAGHKTJoxXEgz8hdosd43gV6M3SeND4sdtVLte0BhJeTKW0+Ix/Yr
Br8yh+RyhTbZvEmejDBeSUIPBK6SQiSy4Sw2B/x3dxMeNH5LvhILxJl5SLvRcR96x7zCFPabSL7k
cfk8CVeidSNF/SNxNTwuCyNNi73BLFpLHAXkl3Nmsz+FV4+m3muW4coe0H51cheJNUPXFEEp9FWp
yASeQ9KiVBobS4hhevZLhipfDSLkL6RwIioK14j6lh4NIgOpLcxhT5tn3hnYCAbDchgiq1L4/iQx
K6YPV2JWyWSsWd2E/k9esra9RioVq0nOle8RgCKX4O5ETn03EWuMPP/iMpZlR2P4+9BWpmb74m0X
mr3JrsCAmCv2cLwdXw9vZDPA6YqKdkSdMsLM2W2juxe/jJ52isUDaVX5JSSBVfjb5tkypYQbeSPR
HYHyGv4IV8iFzZEZ0jlm9OuX6u6ZwoSVkOtEveMpjIvOaDRC3Z84ZMhMTgRk7Ei3mk6nJb9W39+e
Z1YX8xtdIWAlZYy/hvmCcSlTgd5ilNJjbgCz2evdClkl8pipyCheTWVWMAxWjNYFpUhHncc3/ztA
7zEdxwlJzLFI2hGpNmEdmzhhuHvYIRXBhiTygIQoMfXWS92yJuiXDtTMPZbrCQEKoQPc02RCMTuT
J6AYDM5wsptMQmcddsxDB61/nrjLcMJ15vdsgUjioURKofFxoRXyzKwyS9ZAhwVoMnmQdgW/YhmE
XacNdhPShR5op1KRoXvyhRKsXPHh843FtLXjyUZH37gSc9OHpYyoG3KrsagKgk1Z7wYuGUqhSNMm
KnxUszcJG9skMwhnMeLcmeH0Zwja8YClUhQfYYKcXUlDvltkDzNwVhWGT7H6hbS3xzL4CBuKIWcd
2pWPLYhCJzEooiKm1MCZ1KOMp2uQhJhQkeQSMjmJUhP9kuJO9mMcw87a2d3wD+QLYULE9GLOiGkm
KX+1d0XAKubTHnoqnDYapoXXgbqyGpH39SLhPEdE4M7IMAu6ow/WT9/gMbkd0+IZaCRBMrXp76vt
zBj8ialHj4nY0ixONqSNux6EmLLsqi5lQGzYcT6GiBrhyJym9sd4GCY+h33JXWfdOb0/g96OaU87
PO37qMAVIufnC8mLz2bnxcMxWEcSP4HRUBSN/qGcPJwhDpzm1X4dcvwVJnaxQuzwjUKp5YTyILoT
Er6PB9vJYnfeAmmQizPYoMWMU5dJb1BiSwb+Y6e723DglrRo8LTj9yctYuCLKSdj7hh2qMNlsfV0
t+UBCUdGmWLvJ+zB0Qgd4eiBOBVxrKE5lcwS8vIsbuPuVVIqObf46rxJIphqT4dvJX1XQvI4DDUL
4WUH91E6EyUFNbEKhuHRh2IYTr9+eLqBj/a0b6P7KK/xblxojGE41nPkdzmJ36ugIYhRl9VlilAk
J91cKabQ5DarnrV/1RP1c9qDMfFJdbOZOlLom6PPs9nbOc1sIlfds7+/wmuq0RLuCl1atH7xgyyO
DHRWOEUeJzelS7MAj+HA/Tgvupg2jJ79LZDxdIcFVQs7UDQOvQidNFwLj2xlhvYcz6T49gSN4Vc6
ExLOBzL5DsElgG/UeDxtx8gkrPtk8cE5soIfQ7QA1IXHuDbHV+dMVFixTginRHkkCw44hZz2GA9M
mBujgTlWAVZoRsp06A29qzMwH84HCXNzRETYEM2O/HPgjbZGz3CACaDlpvBrY5kiF06TGx55syBb
o2f2RltCOdmmgxzbGSCAhcsTnzw+AeGlzmcqEqPvXkin1JAYl6/KTGY69mAd3N+KRRge3fAd+9zz
RvHkbr1WYM+d0q4I8TLYqZD3LmNnbn/hMwQQT8NL+mQiNjSf+GXTm7mdX94ae4yLcf5kjacxihHR
bAMMCMAV5mlwIUBN8v9ycy/Lmuhv++B79O7MFvQd+gZR5WHPmooICPCnoEcg0Vn2H290HT1YO2+V
K0FuUMmnHtWh/r5lA8hXBbJYblmYeHWc+q11pFYfU4bXkY80Kjkw3/DRkYEXRafgxlW/5i/j5D5Z
1wGsmoER3neSAUpr0p5GOAhlNXu/C3yfuA/w+Z3tcooZjWHtCVP5RWgEcYlUVuniPkwgVl7mqMsn
R5wihNHKmXAzdmwK7phAOjTWOsQP9ParT3dv5/GMzMlXruO8jXB8EnKHFi0Oc3GI6+ZgyrgiqM/P
vF50AryigMC98bYbqWUzZ50SDvl0USzw/ExK4eDFRxNaD/NAeiPhwiyBNOy4Gd1iWwvT4DjBF0+q
YzweTgY2qYdL4UvELcL6VsMvWgdK+KC+rD8d/DaVLEUynFSrmQzeBFy3WKR+tejjtgzBu5jhTRo9
gkmLmYujCMeA8KwO8QJNrIic0AY/vCjjyWRgKvijg6erTAefREXynIdwJ2YsxOOhMn/vfarhE8ZV
Iv/uBDJj1uzWqiN+o8I8cQPUxc1G1hS6gxRaAje9EWnbivUpPNuf2M94OLl8RGgqLj918rkla7hv
bt5378v13D95S/w64U7olsvAOJSvmNCBjm9MIEVGztJfChPmfBnu+i4ejovt+NZbdJw8GH0gZFgY
+0f3EJvYtb41kfV6Ey/w+sgKm480U5+j6mimJbbuUNgjLbI4z8vehlYswh0TksV5aJLoK0OGgeGi
2XDdO1NYxsfZXc6voHpgS2N3dTZU+Wp+CRbJL5JNGA4nfn4JIovsR4g9HQ2CK4eF/asajdG1x2P/
q/DYxXguVdOKdHYN7C/ct8utw4PgmIgigZdp7AGhwsSpjkkWlq18hArdPhFXnWh9hyWsmnijhML+
7kgHDLyRjlqG/3CSEPtF51h+bwwICvO9Rm7JyMJUZ1OFW16imJ0GYelWf0eLt5LTCtmm/TWfL5fM
AZy2E1wp52BE5AE6GpayvUf4WKC0CCe4DKU+CiV6z7LB0QjPK7KQxFzZFfrFLs+vvYYs7uA3B4KG
1ahiMWLtWyXRfaS643JSmvkin9xWoKrwhcGy9VpNk0gkBAYiLLQaRn8xI25rcQ/6bFpoqBxXT9lc
vceHHhnR9q0DgkIeqvbZ128sP7elUOeK3Kq5MWu0k87qyXOkvT1QqkRhF85m1iPrxhp+W6GGxNwl
8WNr+NbFd7+nQJ5U2cDw7IoF3SFPyGsgPHWKAgU9v1vdvQ7t9aaLjxOa6DVZ++FK3M3FtF6z42rp
GywWQBeG5uWj9Fg6s2XB7oVdfpxDPA3jS5ja1yOnYdP4dzhwIeZlicWvPdjAR+5ky250XdPeSwFS
UDdiS6SkEDy+xQiCxpqGwFYAGUBsF7EZoFmGQ1ywHmrW6VMHn9rrDc4SMWwqjNbUxawZi7WhR3m4
F5kLbAQW0+oeY/vX5gCa5tvSQLPAPA2NfQ5ygSyRV8rXIUPOqXUV00KlRcaU3C11jb2KabTPP6SK
1+8WRTEfi9ZYjlX8WkmYulfNHHSw084clzTOHTXTGvi6X7i3mTyHaDSYSKEeNUtY1N163nrFtJxn
9iCiXnxzHaeNdR0/1lf6mp0ofuiRKaA8obK/jmnSOc+H/1kE6cW5xTihWbeoGgNCXE6ZfQmbaT6X
2xlR/VGSbfFYt9hi9wAjj2vzubTTsWBwXebAVag4CAJIr/FJYpxePsRiy9yGvXv/IeMh4+6NQuNq
68e4obaXl3Pkvszs23SAFiyc4c8VFvHAbSctIwpAo3f0p1mGgJncgie03KN8obusqE2AymZfJ9N2
kq0+2D6dskOKIT0WzZIzNEt3UYUa5gE2ejfcX8LyIw3QfCJ7iCAyjQKgC69v5iP6DmspB72ChVkW
5y5IDmaJbpXh69ABpICU3D3PAQjZ3/272T/Jf2NyHCvYo42PrYk/v6fgMTtq5m0/wHfkD0UbnwF5
gDvz18M+z1iLLRY0M3k/Y00qXjXp2BWKDK5rFgPAkPA4NxMjHLKndw00t+/W/H4ipTBfCLcK6tX9
rV0yBSzNLcxrcIRzuQ5Y0jq2MCUj2FlHU7Y1OvbJF4sn9Tu2Ehph3+2xuj2CYiFn6QigDirTyY/9
XRfi7565e+Kjpx6HYkcY1Fttb/RxF2OncjaXUeue3sSOfqeWsqpdR3oo3ODALrFEdHmSh22wZB7R
MET0Z8563YvEZTxby4JA1WeYlqy6MBJbGIprH3gGa7kGMQInac8EKmLNtZMlWADYpktrWU4LFivE
O6aiaIUdk3KWsoskZnlFOUsuJUMOgItyihlqURyiXnY7TzxPZdV8KtXR2YlEk4Gqeo3RafmpgxLD
tg6FsnjIFfySDU6yg9wML+3JETe0KKLZPIfZ+4wOkXN9Yd08LWrGPXEWWOueX5zNbK6huzReia6B
7ArL5c3rsWclZfT5Ro7XfV+LNL+/+U3hfLZvUgQF1rE53PNV1PNzloHbOF9qoIbcv4ebZkydZe+G
dMD7uGP2fNGNLu5wz1LKpSWrGCqMLLZSCXAcuFFD1cX9fFtv92db4x4pbf3C5RCe8gbmaJ6ya94+
cpf6wN/Nj9d4tzFrOI8sCyPpUXN8omB+aWiQaXhDYSOBii5b9yPeekMuuXnSIvex5t+4HBrwecaN
ABuh9TqoA6kjNy/C3JUzr9MuhocoXRQuNOD8lZHS928L6Sw5U8jFL/YwGvp0Njtu55cLoB+tm5cy
ym2oXzGvLLYTxXjo2aVLcA41UxnxjDGbfTAppOvcJkPYygWZLMX5wsEj6Ls7+UQ+l3U39fNZY90W
wo0tro6KCYHahYZgTYR+/O7RrLzF6yBTDQMBj1DPDjmd8Tdh3wOtDa/x0Vqr3LmgLXq4KVRr/ZRf
/7gwn/V4VFntucfWRA+aWO8qThWbSjohVs4RZm7xduiW6B7sbbKZxYfvbDH23Qkz0plcZhPHanYj
Z/N+tTeXAM/iE5Q4dmpGsxGc9TihyC0abVRvtpnh4RnxY45w0GREAuwmTDKmjLTdjbEhj7MO2fK0
nNDEAGD3HP/OxCM9yCSO+2rjyhDnP/t+iCSUOeq4s3YVU2/E792afaE1/xqLYvAWVeC75GjkvEML
5P/F5uFDuhZgGH73+Ms/xvaDd/LC48UklHn5+5ecy0dAxUgZ7BKDJNP32Shcc7hk/mN5iDbJ2X7I
i3lOu7Mz+xpOy5d0gBUelfUlGJaMnqVwwp9t9ClwTJg4Anmy5OBgLZevU5eUwzElPviWIl+W0oHp
HTs+Jz6YC77oYzKZGIdMivDAzZETy3C5tOxeJCII9BKupYrcWs6hQJkC/T34KlzxWxKtLSpvrfkG
/xiSbY0YQzjKIQKLIfpqPk4XsJwln3PINbQjkoo/IiVEhiEt5ZtXO/lhblMm8lSmv5QYMiWxxmgc
QFx4aosns4BX8e25HwG3goluHwSz5eCjtPu2NZ/7c9+fW2zGcshm0Lw1o9cO19x+hRfM7a2TIirJ
lOQy/hv2cJJ6pE0acgIpeP78S2z5rfUlptbXXO4Vfw9sfeZffSGYB/eFrfRVvvd927ZsvK1fbOFy
Iy7nr8VnUiU5Bh+GKlEFqQV6NO9R6L8oBgVecjXlS3vOG98/LKkVH84J/5jzT4IhpJoRZUUHvvri
fhTAj/zhmEflXkcxCO0DR/JA9oEv+NmS2CGV8/0vfiJBt6EYFHr/YC/5xD7Ik/F8UopA1iiB3BBr
w0s93kskyqsCVIL4jMOB3ETKoinldSDBLMNylvrNlxJWAHYO5usjOigM0MzLxkQaY/8uDwcJOT7E
9KJstWbWIwKwh1gd2WvlVP5i3x8K68Cnrb/MvAMfJTwD/SoXK7IhufQTUHt8vpGbiDtgzp0F+Ufe
HCiBW4HCQwscjplJ9hz7mtzLXMqYx3l7kGt5g7W49GWTl5nAiOe+ghzEyBJ4IHbN2H8/Y8kxX171
zpg5HJzdA71zOOD/ZYuU4Vdg8vv+spI/sUze4m7FH1vdKxXF9MfDaklLLGkkKoF7an7guag5Tyhm
KHeVCr8ehmopxC7wHgsu88I5qjdHSy6RhjhY7F4K6BP3BuVoT7wD1aQZM6vwWqa0f2F2+ixOeHWZ
1O6d1Pvw7FaYX5dptS7Y6Zz2yQFl5cPq0HnC9G4RBTKtviU9OBvTUxsyKopvQcqSeCgQKmlZaf/Y
fAEf0ee0AU9+mNPTFk+VuPya8zhznu/VzofDa9eRFuZT+SXdzYGMLCTK6+2DMU5vS7f4B9qVUuh0
zHdpYjYt2IzElpbeoCL+4WwjzrA70QX8cJ2idoR931+L4EBcCTonelGG9EDSIOhESEnJ0se+JeM0
ms8PYGwylOe4nhj689PYPzDhRFYA08QY4ysBkjpgsMtkYAJ/EYwh0/grs05jkQ54cazoQAFSSIkD
kMkZMTkH9jz64i/iw+YiwBeIM7YtZrpMbpnVUp6PqJASmSbDBTfaOlepD+WnXvT1ha9ALkb+yCVf
B44PCJTX7L+aBxFx81ouQEJ8RV8nD+eE3Db6Ag4LgcBmr6Bg8b72tQVooBOJY5BH4Q/l2PJ4XxG4
U7y1fTv6uop/wbaj6F/kAPwXokv/FE//E136E136E136E11q/0SXrn6iS3+iS3+iS3+iS3+iS1+2
9090KTsmP9GlP9GlP9GlP9Glsm34E136E136E136E136E136E136E136E136E136E136E136E136
E11a//8WXZq5ve+f4NKf4NKf4NKf4NKf4NKf4NKf4NKf4FLCvSQW8ye49Ce49Ce49Ce49Ce49Jhn
f8mul1meZE39tz/07v8JSVbtdob6YNDpGP3+n6Ba9US51/m5r3pCCFvzI68GGp6+J5m1kOwA+ylZ
/+T9h7VzGumg9tWAC+pEwkvEf7we2CergGFOPrtaMLeAxdCCQdABw8Egr1MFrsEAyuXixL9UskHb
CVgRjuZ0SDEViITTrAVKIAuuMJsMrat1c3nZ6ascwWWQ8wTnhYxLUIN08jUlj1EyJfVIEiwvsu9H
XubZaZYFsDEkIZLLmJHt2PVTu1iCZGhx5KqRvj+xQyjfkMIIoBJYUgCEgTHlHsN8TcKk3/VjUHcA
owIkLQm7+0TKeIFBSdap6p8/IJYG0CDOhJEbBLHcAylOPqCYVwH7dAkpuE/m3wefupwobyAVXx+d
eAnyCBiOQxt4yMEEzqE16GqUpFiARdqGMwCzpwdaDhRDgfARCZ5SYgkjEdTTo8Tq2yCgATsHG5CV
RZmfgCcDEbT99DS7A5u1toT4L9RMlQxFCKddoQGsgddrHHWuerBfc1za6gfo95Tbh+9Ijo6jGylB
jXmfa6ZmQ503GkgWuWbrY6hwKIRiPBU27wqunPaTU4FT6Ztn4AtbmC7k1Tj6/GYZH4VzHslNPtmC
4rYUOuAqEsq5PcBEHNUjw7uDkddx5dUCytL7fLj1qBw9wGrIyVckB8qXXKzSzUnrutiwcbm96FZC
LvzwFTAGMi+1Tq+fmsz5AdkeCtkjQihMfoRnBHJ0dPk0OJI9ITTDAADaxOMTgE8ugFAP20bQRkog
6QxHN/6QDAE5y1BIEmi5iRFk4zZKv6WQ04dcKJ8NGfEQDFlDcKWF9qhmxBrLGkAHQcXoMD8knTwl
BbyxBZ9ByIp0m1x5oDhfVaZ6EIi5pFNELXH9UunEVWZSfWBFmU2vO1uGVM+Px1f/uiExhjQaI7hG
qXf1T2PjXR6QekyMgPm3bqlbut46A+bj0NIWhjzGq+ST/AVdU52l3pYytxBgCciopO0rK52rlUCZ
xaEALRynJ09msXBr/9+xqv+1iPkTSPOPiPkRMT8i5kfE/NdFTHcoWso/468bUODqnX5/MNSMgfon
QtKndjqld0Ptef0bWDG36HT0kyoa9qaXS9BUdp+0yGyZZuQDa0dT6/j3xu+rUf95Mx+gBZRxmAHB
A0I0cGGxXUCf+/Q7wHX0w2roalenrzlD4DAKu6yXt5OnKp6y9SvQIwakio9O2dnMEyfuu4NTWGWB
2o62/aCNne3V0lO7TxL2PSqeQZK725ufPFaXCpQSY15uR906iEHFzoHPzg9FNR+SfD+MdGVd9Gad
ZHyOfymPKL0G4FfczW7rGsdJ77jSzn6aurfKV8pA63jbjnfT7LRvDzJHi71Hf5zd3ePR1SGnquzL
pgfOGcn+qnu6OyrJv08vGUDgQELb9fH9YAnUTVomv9p67ren6Hr67J9V81l6p+e4Bijp5D7yoDl7
XRASru+pcniQEH5pY/OO5vawG27zdK/gaPU8dTvPLoX56P3aHpfdbdBdZfFMU940MqlPnpbt89Mh
bWepVPHteJ40w3f+9/rOrXL1LCqO4zxZG5qbDqK8HnceUXIZaelae0Zq6ulPp+qOq25wDdRB1Lt5
xnHVVJNkuHiq4ZX0x6cz8LoPaPN6437N3ca3u99vAo38ehL1TlZz9/Ru1FEiRZs8LvPk9P7Qgsv2
X5AR/evR+CeOiJ/R+DMa/19H47993v/9+J3PfgvB+u//wfvPvHhUyTFu/vT27//tWjfVLk122V/M
a/W9u/4lP/xl2eyapG6Sz/o/pLD/efHf//ktZf3jXoBy7f7pjZM1SfOYX7+rx+K7vqbNqxbUSs78
r375l+9XKatH8f23Pz7za9ZIacckz/74x1fB19/+6PXgt/m3/1z+P76c7C5ct+S5d//b+d+7uvnb
H1rvr+pA04fDTrcHBY/apaT2W75R9b8O4DXXDZ2vjaEmBG5ZXjUxXw3+qsKqrg+6Rr+jaYbcvs6v
r68oD+JhbWBAV9uD6qP7x/+o1z/1xv/qnf9sgA+1fzbABz3N0Hsqt1ENtc/aZfyJOmTbzYptUiiA
Dg62Qg9w3NZOdu5qWN73Tqt5w0teeUlya93mYXTs4WPYDzrqo4TC42jci4uZ9usU6J5Hrz8f6r12
nJx1zX8avdv78HzuhGpH6QFtqRY1FkhWpgPzXB2HuqmUyWOdV+12dRxu+4vBSUkbs1fUtV0dlViN
ivT6XF56j+uuGOrP1Loc07y1EiXWN4NTeV6ej/EgNbe1OrybWyPZLpJBfBoG10u/ZBE4q/k9t9U2
Pm3Oba13nOSonNSLf03TtgV/v1YH29ytr8c2/WzLtBgMD6pxTS7Qvh+bx3V5T4f1Y31qchbjKlGT
u5tUrfqEwy2O9eTQ2xb37u66fZzUVas/buPysm1q55IOrvXivi2b1LycYl21y6rq3VkRlMFZX7aP
yw3Y/u71Njxa/WumXKbl+fK4To5qrc2P9V0NTrrRBfNikCTn3aNqywsIdOdndn47d1NF+7rcS8Ug
27u5gUwSP8sieByT4zOGdyjpVawwcWP416odft6qApiVbtu5AT64LYrvx6B8ju7XRn0rHs/SqZ8l
mKVPo/Mdq0YTtdqgcnL12llmVaauT8l5+6vfN5LN5XougMdNFd2Km/55bZyMeq6dnnUx7qRPZTcs
imqVG/cbWJX59r6mt8vCbtI4i6rH7dbMT0mlqL5St6TvGz3lUixPHSVXYUTQ1eOvk1EOg1ttAFWV
bs/h9t7G7jbZPj/1/g3C5LhNFHN4S7uoTdu8UEHiH+bZTLsUqdc9VZdRnp1S/9J9AGx+bOPwrlz6
i7bO7oWlntIMD0HaeSzTtuobjtqeTk1Y5ufpWe+A9j+Ilf3wkmzfel0V2JXBbXDrzo32clQcwyg7
sCZVSQ2e/DbN1ve2GICY8Wj0s99peh24D7I8PgfP0yDtupw9OJtaHBu9sEnU4hRq5aD7WD/1baId
9EHn/hgdi9upnHbVeMAcOpa987TzqLvuqSqH41rbngPj9Dz9yurrNf7S6zzGbbFVWsV99pLH2Tz2
jj1wCaujNj5SxUV7aoeaWaZq612N6jjG+1a8nc+3i2soTe31erd7pJ23yiK9pECUFc1xYNZKvzro
bd4zIiNJ9cmxKLq6o8T37apUG3WeXpCCVtIqw3qx7asqQK+djhbmSb/cZ5c6SxZ6o7dWauhZbte5
UR/t27HdHi5alc7PZe84ut9OnXkRP/vTq5bGB+XZqua2VbWCya51funZUVse1SQZPTJtOz8/u1sg
Jjvl1R7e9MxtWwbw5RgDi9C7xoBDX7Q7Gm5zKJR66N6enWODkng8GkGdn7aw5ehJmpqnR+8MVKra
S5bPEvqUC4ox03azbbd1lJe9xOmr5eNX29mCsnyJ8dn1ng+3yF+j+qi1jfnsHjtdSysunfD2vA0X
ijEAVqyoC9xSeX5/q69DxT0PerAExkb389GeL5FyVHJHQ9dXq3NuG4Na36W9OA0aNYYO6NGoXn02
wM9u2v57ceoV0/Z+7M7PlZFxhdGMledxSPcZ/eBWbqEYKtvWz7SyHF3iRvGS7UkFoeX0bOZXQ8uB
eVSKR2ymnd7T7l0vR0u7ptdINbplUFXVw88ztQ/u9L2zy41O7FRqZ/jVVPfbW91/AIVXn97zplXH
8eXUd+91jNNQ6bZOPCxuttFNW2DvtE287ePFzXUVhJl+ldh50wWPtWpWWjoE8z+pADSlqc1zcT/Z
27T/prVDoLbj57rb6y3PHWNr9bfd8bPpzs636rvXXPba+bS7FNBnl2r3a6BnS5a5SO10/jtz37Uk
N5Js+Sv3AxZjEUAI4GXNFkDKUlmSZL3AWNUktNb4+j0otg0zI3MLLV52bGzaZtg9nuFw9/BwcQ7o
ya3iOeBlgefCELsikzdVkSa230h9TXP2btUstjVevuclRa+tYIATneqvcT42joy1F48KoJ7y7rXr
KoAwkOGdtSGQkzOgdVDN+GEJXziDlh2COLoP+uhnWbeVnQsLViPT21JL6IPXaGDiZH3l9LwbV2VA
wVzBcj6H+y85J4Hbs8BzJijHzsJYc2ja/ShY8DZkOgJ604or3yyDVyPQBrsVctrlvi+3VRMOm7hq
+YpqEb0t+6rcxbQD0GQY1HeF3xivsiCtW0sDjB2DXGXJCFBgUv8hfAYe9zHYlbwf9rQs4z0LInHI
gqi8H0hsrepcR8mwTdk+ToHW69VFdiUovlPohUC2DMx45494rVVeGFwnFY821GuD3s7HFtNXZuPv
K9GVK5FrZJPWRb9h/hTdjk1NwF/jPYy116KqapXycfCC6LagpHN9qxQbLQ8APpxMjy3t9bXo67tE
0zp76DRA/BreVcP8/jkNTZY6fRpXjpEW73KU7DmTo2kTP/KvPT8DODjtBjsxKmJrOQOqXsTACjGw
7FarM5Sf+wzMSZIDgK8vHr1Rexh4ql/3oei/l/lYug2p8kPPaLmyYIY2rhcgMafT967ouN21TYNX
rO7f5XFDNoasEpfkvrEa4gnYL33b25FOtX3tk2eRVMAP1qzKDUPTuKqS4edILAAeDiP0aFp0n5JI
Op7IieNpXO40hsu0jofGSXOjvukM6zXr2daIw3xbF/KJlRk4zgxkMMlQAgbY8+8M33srKagDI828
i/1OOEUuH8cyzFZtLr7rfvCt7I1HazCAv1c3wEjVWb7vqkBuo7QrnSwyUA3nWXeNjCZf9WEmt6MZ
p9o2bjwrWpX9zGaqW9p7WvXvw1CTO69LIidL/S8RI7od9Yluy3jYT3nq21HZR2trqt+4YfIns7Oq
nR+1jQ39tfgmPHwzW7m2aMPuUg7ahLD1TdcotEPTFM9ZERR3hSTZtszhNc0QAk/aAIxcrPe3od4C
K5sYIXDtqjuejkCvjssKhL642Tyf3Alw1l15ev0zE374g+SGQ2sr3aeyB3EaMbTbkcZAve6KYN35
E9t5Le0OelffySEs7HSYXBHEPd75AiEiyCIH3t06U96DWseSdtR5+ElSXPcj+ZKOfgo4cgGc8nxC
lSAe7wsjjlaiMNDKIea2SMfBzUq6ljWgMkfNEUGd2nnS3w0afUKqDIzdtCyB+zoyJK9Jc2j7ABiY
xLorpsxbTWlJypu+MPcWI56dNfQ9Tc3HuDd/Qp1fYz8G6nQUw7W6VdDwB9GUupu1xcHXs/rai5H5
cav1be6Ht1lWowMVpq3T9tWrmSUPjReBpiMMvpcxUMCyEth3XXuo6cAcFlYPvT9+S/ThvaTWTubg
F+5K3W55vht5k2yLNuCrjAbIFdmuHq3cFhOAUhsT4kqrfyyJlbiwA74KqmENQtrnwGpAeccKILzC
yNYeb+AkRkSQe4jHvI+AXxzFD5no7wqdRXYQ6yh4cLruRYgKEh1zOywmwEYmuelodf2iCctf1SKH
v7EJ6EoNe2RpCmqBqkmvsqr7RmEiTjT54KXiPaA6i/beaIebQlqNown9DakrAJOCvrRTGXzpmuQG
jgvAOtHkq9Rq3cizansMp2/BGOr73vJ1u/SNctPzoLi1uEbsvgstO8k44JeTuLaLKajsvgh1p4qK
pzAvHrvKrNa51QFWuRKTm+attbVaQ2yM2gOdRKQ/17p48yXoC6u22Otx926aSeKyUY9wX0SVHRUc
lHGdVmxp1H2tgwasETk/wCqrTVbw73GFK90iGcAyzU46cSgrt4ig5CDz6VprtNFBXg5KtzRDIzPN
dmVebvFQAMaoOabXY1D3to7kcEVHPrzAxxAMBrwSrM4DO5fZdKumj/hVzA2y6bUmBUlfjXoaywc7
m+K7XOuBdUytu7grf/S+BSh/bZoc6WfvsWdeW0PJ3cwHE16JS7YaCbJVIzddmsfcoWFxT2iSZo7W
kj5dlQNSc7sfW4ChW0y8asQa3ZIE8P82JbDlRJ9oYk+RmbwMovVglX36LIlW3wRjIQInMOsSuXbU
98z2WBYBB7NtyasoGhAlRjncOimHEHxZraWRbdMNA5Du8254yfCiDpFlR/h+sd8Gt6ZRxok7Jiz6
1hmEusILu8dO+M1+JGPkQn31pve7HiiAlvRuw0KQ72E5Rt8KayoOVWFWX3U/Se9kkE/fE65pKBNW
ZvNgxVV8T4s+uI9zc3qLykk+6oVRDUjAavRWtX7YzYnwQ1xa/JkO+CS52Zr7riDpdR1x746RFsjM
pLISp+la5DGsg7+beQjNBEExAaR3aL63SV0cOF723sZgaRauw55O6B4WkwB+fylBSOl3PG1dmVSW
dFgX4k1RNhX46ZKCPwUj4pGjlWa/Sscuwh0jczPcVGFMfkYIp5A9SA70VZH1lWsRr4pwJRL+w8+8
8UbD38Jtr5mCx6ol3Tbqp/E6rktA0ZpTaA8aGV8MNiYrWtEa2IdNbZPULNbxOJK3fCgMROvo4JUV
eyxHSa48o022mSSgMbSC+EtgZrzDjSVE6oxV1QBiXfOzr33VNY+UF0LYheFFXyy/DtbMEO1kI6k2
Ad3aiPDZmJJ23MSaaTVbwscwdHnfduDGqWrUqSPua54ta8TkFZx2ihzZebGb4Mn+I/Vo9e4VVUrX
R9WbP6skx1URelrPlzoXzERFhBBMJQiDCgXxqo0kzcZIgv/yprqub8FZcWWhsH8bXneAy8wwEFuh
en2VL5Vu5//f332EM7lSYZQ2a27w1hMC3KRiQ9fkZQS4stfb6QZ0IWhfE1CDufKHjg6xeJgOn596
Ju39TLjSxEDanw7SMyyHdHeWzBCid0U6LbRjL5zQ0g2DoYZlEmIaCr8yJ0ja8qiQTnLtbeSVtzM2
+RMgZzefn4XOmlIOY+loyFBKUD4TUpGjW2YymCJEgwQUFeG2fJarEYCn8Z25WpB0Sjb88c1OJCnV
diq5n7cjbCWDpfCv4Dy78dx6TSsMLbQuA4pxCuhB7za4wVtlQfYp//Cfsk2TESFRDcR/hxbevz+E
mY9hG/q/siBpxlhDqsof/QeGFxDmQEDVOQLk2FgVG+NbumCh82HO1HokUBnXkZPQ6zQopTM2D572
R+R/WTjRBSO0DMK5KYRBgEWnGKEZm/EUSHw3INevxPcEIyxgGwV6LAHbkQ4g4exHvf1cploBhbOf
iESt9ViJMdGGSNNyxNyxcBL6yvJnzzfWRuGta6twPxd26XyMG/gXJ1wY5vxjjr5Y14Db3Awt4eCZ
2gy6Pfg35SgW7OI8fHED6aekEITDWYrxR6zQa3P0BNhWBuRG8lGY7Y0urSsZtrvPz3MhVJ7KUszf
GoMhLzhMsMUns8B3TNd4CoA7B4xYyJur9QCukgAjKAtyZ0M4tURkABgcMzgq4YTpiqHUUVImjR6Z
TuO7II7FjFTMbPHUuqMODOjFeDIbgSrO0i0JU2GoTOrKjeB1mp9aI8TRRwIasGCmKvqB4pGTPaRr
uaTU85iCOi+hnJkEdXmpSguzrPEC1KAdhOHqfQQ1EQMqvo+ZKPABeG7ojCDZYfP0EjBNK23BfOh5
WBE6MxhjuhCUCFM5LMXLESXD2nTEM/1a7dK95xarSWKsKwPaNGpmcsEr6HlcEUzA8jmuXEMQonzN
glVBF/i9iYElAgIkmI91HaylIzczxy1KENHrP/iks0yhmzAfibRDOaWUcVV6qJVDZlGBzKgGK1fs
lGDrAI6574rbBYu9oFUmEKSJZVI0XNC4OXF9Zugm0QsPFovQxlNQEaBBfQuDdfvd9Fxs+MJ9fsE1
Z3EWLj+KK4J/fOajWFNYJDL8tLWc0OhACQJ+DDe6s1Z8xTBO9l1Ye5CI4dUOFGDPWTjruXeeilai
QpkxQdpEM53oerZd8HZsqiu+oatk3y6E70vWytAGQ+CUFhVETSmqdIpCQhHtyD57AhvWagBnZbsO
BChTGkDapgt31EdoOY0FONyRQOVwQtONMqug194ZAau76naZy9/KH0F0J4kT7rRNtMco3Zo2d2ED
sPT5R/zpMX+rr3oTvld5nf9sTlump83Y/31X/Mgem+rHj+bme6H+nSet1/9feq3Q5/+71/qchc2P
P/7n/1Tf3/5nlYbV9+ZHfdp6xT/+q/XKxX8M09CpwHTxRzjFPfmr9crpfzCmY0qL6PgbyEdT9s/W
qy7+Q9CnRSiSloSfzqHqz9arrv9nfgzAmSxLIkXh1t9pvc493OMrBVJ/RXdcJwiz7KMze+Seaa97
ekkDjlHj9Kr4GoCCasAYMQjtrtAJKsCjPI/IBoMrX8CnAIYKMHxvjlR3+GWzJw8dJR35+A0MqQiR
hOuYJFFiYFhVome4DEAThOcGTBi0Kj7mg+t1ufODN3BnYOWlXbhfLp78SKr6zBGDj/7pAKn5auRo
nDkCVGH+BtwpFJQktUvuup/e12I/POugFX2eQ2SKAdhoKUoZF77A8e9QInLkczaZE8XMMcjhPi6A
VdyDnwBdGmTPnjM+fK7uOTAcBQ5V23K2iKMvXotQCBPT7m5F30P20pcLkWmeJTgXgPSSzkNowlIV
q01F7XVjIDBJ722Qpc8T4eGGb3S3JxhFXry252z17EBH8hQFemNMBKYWQG2fYBgZ3ID9w0yljOx9
lf8RpFciAEXDHAA1TO1/rkv1hfdLmUeyFWWKMhZ+JH3h6ptmB64kUNr0oJ8BGcqCk8w+cH5INB6I
Nad+6v2CmkRf5+l8yN1sI39VDL0kR1AD5XA0orANoRxIJrqX5bHJ4YtzDmS440/wG+7qFwMU0v7G
utEw831drtNHVPF3C9q8ZDnHwmdXOTLNOM76Mq90jt0L+hUUnltyqFYc1KsFaAPMJcdTXucf3+5Y
2uwoR9JIgZoo+mjcJXtvP6s03AWAeg+XA5ySSf+SxJlFkEbLOcs7lTQYKPRotcbdCCSXievfN4eZ
kBe18023Hxwd5NGIcRhF30790ikvhRdxJHv2nqNTdsg7hy6GhdK7aR1itwO0S8ih5cYA6wWaFwvy
LtrPkbhZFUfiSgyoelkCcWwz22m86dfsL7iDmm+dqXT+HUdydOGX3E9BOYClAxA6h6vUib6gCAxq
GLItr+iSaSq5pCqPzcZ0JC8kSdWJqWfuuDdAGpbiw1ngDiAfePwLbrDwyZgS0DjaunnT4GyzDw6g
ri/vfTCYDiDybA9/v0x1djbF56Mg95IhwzfDqsaqOtBts5327S59XMySL909ci5rEj6/Bcw5EzjS
Yqw1flajz+XGFX3FtNChT/GcwzQx58YujNGW4sl1bibXor3GQI4bJr3dZcxJNfo33yUEKZmJGRlq
SIwQmUytgWgsM9Mp7NCGuO5X067cdFvvOv8KgmRQV6VYkfFW9M5YMKOz8ytCFe+o0EFhadwj5FTh
Vmvla6hNT59bz2URBsbpmBC6pSsiSszI1CyH8YQMe10Sby59qXxKz+LZxzF+y1CcD52q1i9TzuB8
mHhGEyP41t1hVBplPyAvggncu0pSNNp3rQeeq6VS2XmCcSreUHwR3UxNz7IP/8jAGQw2PTyZ2aM+
r0ptqvW/0qc6Vd9SbRwwfoVPNmAxTW/tnJX/yCr+q05D8b886voqgz5dmia72Af7JE1vPj8FPcux
FZ3NMefI8/zYkB2fjzHuO5AwF9jT8w7JVWLHTxboqNDMcLpvCzLP4tgsE32L+W1B507GqcyMx4FW
MzKbSXzrhzcMi4LC7Va1dleBhOkv5NIXDZMzKSkqOCZqR6cSExHl/mBC4hzJzH269UMQVLL7/ibf
zGuEchP/MZhXAf5Xdl1tFtPBs1tiPjFHXJGo5giTKJct5Xosad3Okbtzy1t6JXago9yAXnm/WMk5
S5YUWYqjxyhMRr33cVawnu/K2J5v9hHZ5/DjL6j2LMuGOIaKEV6seDJSonzMRjerNDFxSUQ7kJ4z
UHEjkVk1V3LFwGDr2TP3HIpyDRiCFlJfekmrDAHNMPCCRqhWRJu6ZXQx/Uifhmuqg20db0MXnHHW
zDq4JE2pW39cDMfSlNu3M6bUYhjSc5PrZo2xI9u4LlFoxYbqF+ydovVloEy2lIxeitrHQpUQkLRi
iMeSYqPSxIwd2uy0XkjMzjOm+QMeaVGJAHwyDK+xxl+2OWf2BdZ3YTHDTNC8S14X68eXQs6xQMUZ
rTaV01RDkXOKNiHvbbbDfe3OOXaBTcxxAxKkpUNeCgAMnT1GJcyFq49bY+RJqxt41I+b4hoNazC4
h9sanw9rxtQd73qwgurb8k2s3IVgd/G0DLnUXEfBX5QvmKIHLfseC0izf/BtfC8jJ7whu2bF1uZV
9CoPxiF8+1zofM+ePArnT3okU/mkQdnpNJXhLJOvja21+mvJ9mUxWCDAgD5yNzVVMgZPVJYJMWxW
5uaXGLLcLr3oBOy3HCWiGSK3eGRATrLLbzGPuNoF69Bp3fIpmntuy9ZyKYQybDjgAc8kkboSrj2B
vnseRwIvwHBLYsSz8FeWfVebM1ndknXO3+Pse6FwZ1LU+/AaVGyEUt/ISqILd/g6gG46wcp7De76
nQG2w+zZc4bD37cPjlwbJ5trFJbigUaMgTg/grxu3ewMpPWzfUTLfalLtn8sZ/7z4+TCNLypLyBn
vnZ1YUf+M+HQpoUHLl2h/Bz7zy1IyJfu20uh+liu8q7GkCRGlVEsdbnRYAYU42AR2H0JaFLDZPW5
Ks8rPfA1LiRyCoEWHLr5p2dsjbC3pgxnzK79bX/TbN8np7ldvn9UXcL+UQLlJuq/FKbwkcgd6bIK
qiAOfB+PPgwlHfQwxH0exsNd3VfUXjiT6nDY9kGzAkUJiszEMIVi/21eDRjRqXQkheZmco0t+twz
XsGKgvFUB4VisJSGqh73IVGixySxiKTr6jPawqhSPE2YRuR3sJTVtE2+kMf5YWusxm23uHav+Jsq
TbnK47zr8qm0qBua2C6NzfE28sTWz4OF4K/eOr/kzO1K5EUEe1SnttGje6knYai7gj4FQ+1SVJND
Dxe5f7CyZhukzd9NUhSJampd+ZnRJZWPkuqc6G7ALv+YOym+3YQZhWALWl+APSzVdi6aC1rPOtp5
ln72ZB590hZjZlLM5WMsvzz08LYFi1Qj5Me5jkQoV4Be88gXY6AjZyDDZFe7epNuqpUv3jFQ9quJ
tZR6qZ00ospUvt7Ic32YChwr2pl7SHHGFSjsQeMJjnnMOjrRS3WFJY8WJONGafc7HTSNC8e+6Ba/
j61+Ti3WMzG1+AkYxswx8+xRkJqnWMzg31INcDLFLYtCR/fBYBz+TIJ26WKaHf34YlJUYCmO0nBK
0orAUSoXndLv7cY8iD/IY5nbfE9Byg1sjlWwKb5i9+zzky+YlHojdlFTUyvSMElJceWLeFU15j9x
ziPdziZ3FFAxDIvltQm6tZL71P9WiNyph2LlWess/ZZii/vzEy2Zk3rp1j5vx8lCMKB1n7UYUe9K
V9Qdd6bUG1dmkeornNo6+CwZ3s3QTDfJlJAvDRZIwpAhV665+dpNWB8QOnbKwwivWpv1MQzSCEp0
I9P9xKM9LYI+Wfjt53cP7oMjVSn3eNbItgzmn16Mj+P01SgOA/vyuXrOijeqqSn3KA2sPhDYYXKL
r6Pjb9uN5/bfzEe2boDUkm8/l6YmCKqw2e6Pvr1Mk8ScTBxIC76HdXfLh8xNLOlqnr9wsy2pTglc
CdaG6gbbSG4bBbGNgbjN1GPPhCb5gq9e8hidIunH+17XkSicHqmUVZS0OfQnm3Ktd3jG5avPlXZW
3pu1dixCCYitWU5FMELEXN4rHzDl8xa41XZGR0p3wwqXixPttUNra08LkhcOJ5SX/shqLc6jSHc9
LHbaxdrHnBH6iC4gDUD53d38hbqGWlz4OOw8aIQJFXRnDMVEWJULLFAiB8KW8b5Gob0DatPklIdk
v/Qi/nhPqGEWL3Bkkhi8wdiPolielMYwdfO3u5vL+sGuCO0CczjmHh2MwS6usLJ3Pd/iwsbWw17f
0X11O48BTSCFX3xvXVS2YeIhgjoxBjcVT0QVLSKYeEbsRe3I758873nhc1661nTOdVTDLNPAJvmp
rbKsShqSefO1MgK/LMOTQFtJ4FsJMG5z93NpF49zJExxjNDA5m8qkBLFQ31bBk963z99LuGsEPVh
KxIjf3gH4wmn5stG2/nDMJ9nbsxMLrWnL/NpBhBdL51GnZv6yEowFYZHGxJlVN4U3Q0BFh1DNDDQ
WS524VW8xxLeVtfgg8KeO2oa3sOvnrPk/JfiGNI7TubSgnE2+qoXnIVNA7Ga4LcNadyxyO6xXL4Q
xeZff+YJFoZC8fpGPfEMcU9vm1CmOnWT0NiHlrEW7UMgsegSP2GFL1i41y5eOni0/VecoswaU3bS
itpZmfGtXA9bbN8Dbs13/kpZYfZi9WwGJsDkbCPk7I3T6xX36h6XTkPSYRMOMrfTkEabEcld1op2
XaYsdVFOdbA0sjTWckmxx8KVTK4sWTgZCRQbivolqs0nH7gwcQu8nlTcYr/4y4JLXHLxY3nznx/d
sPqQkciaBurSd8zu3Pj7uaCInZNZtctDO2dFzNkDj8UpyRw2/hHNDIiLdoTszMoOt9MWtb2dRw6G
81fmcy4rFPEaNW9MW6k+H1YpVnDwh66h919iLIaYPVpOabUxfUQzIPgsKPRSyoKh8//KU8IYycWI
/jmdTTXZsfv5BRS4liO+AQQRly93xDbYL73LL8VO2CpHVxYIIYjWp1/RYiFuwfn9UWjdl6IbnLay
9gsHu6jI3zK4crfLJCribkB8bvcmjlU+FNcIoS4mzTbFz+ylD21zjaV0IGguCJ41duaPR4IVl4iK
kUeE4Y0xR+3k0L5g4Q61N5SnVljnXUUPjZPsq324XnovX/yUR4IV34jp5OPf0GqY5UiWsgqLylhc
wDQd1nOZX3/9/KAXXx7oIlrmPBlIMHp/+hVL6enRiHCLvK3aJc1NlT6bbb+RTXYfGjcSEJ0acCg1
rIUe2qbY9hh7C2qMp3LsgWUYj1961l66SwyUHnVuMRPYM/OfH8WGvAtr7FXBlAf5rok9CR+M4f7z
M6sz2x/X5LEMJYkJKsyP46pEuexnsZsH/psvlkM3kzOtcjcGKuZi9/niqYBegKtZ1yVlyqmGBKu+
FhpVrn7PflLAqAaYBvFRpOhWng2Iry9/YcxsSaZySqZPkrRz4jFPbTNMCcYrMzqYLhwVm74ItUn+
kAC58nPlfjTSzzzn6KiKQbVYVWexBuXSLANoZm5gG7DBXMd9gh3H58HIaOF20SQ3iVewde7HyYPf
k3Tdd6zBBvMwOhMdxqtaoqc9yq7G1j/L3Slr/ZWfEv2ZV0B0GLuktH0uE2zsD5aj5ah9drkebAda
RVtqAdtCl23s1nHCfmiR39uaDOhSIeLCzYI5XF0KlDoshhRdCYHDQD0Pc3dA4t2lAx6I2pqv515H
u554tq0QJDKA/H6u4AsJJYQaDMVXggwPNbVTD+nNytCnqZ0+pqWi97lNNZfow3fsqixkXOcmZKG1
iUl8tMfmZRlFVKCHVlJFuDmprjltqjt1hanXPviXYhTvMCNz0hMxYyJ01Aas04YVpt1V2UJGdx7T
T0+jOATPGq2P9BShzhcAq63RvJFsn/V4vmWhaecR1sJb6V9//r1mHZ36w6lUxR/Mruubskcaac4r
7YA1ZECA+FzE+Z1xKkK5/iduRn3Zz/oTvdNqvp3yt4bssKu9IOhC5DyVpBh8i/sora3k1ysfjzMs
LwVAVcbg83ouxgN2d0HiRQs0MJhBDLS+gLFyauxlGGeGmeJoTYBGuiht7KEBcGLpaXFRg0dilOte
w5Ii0G7wkSQgvwSW7tsYYDHAmh4qa/X5x7rwroAOj2TpypGiwNDTCWbYrYHFAFDs2ImvtQ3Gx4DC
vKS/sxkehhEa9LYB14aFAaS5SvKrkShmAFBBjamyvY1wAJKyMbMcwNuak/2Um2w1ZYDADtrtci5z
0eHQ/MJtThjQohRrsWaMqK4OoNUqZesi6psrXQv857QT3i7QEgmYCq3ZoopZbD9Xsj7bxZnX/Rb9
0Zk7SiO6vC79ygNk1a+RZOHQt7hYR+I1qx5NFEZQJfHmAdoNRtm1YVOznS/3S6H6ousD7w6ZPtBV
iVT9siC1YWQ9KvSVDhwU+tC21d3nB71wG+BxM9egsJE51/cUGSkWJUXgs/lxo33NkFXw1eQYjneF
keSFMH2xvHAsS/mecZJVhocigKvzNrAxbrLR+zZ0Sz/81hr0rUj7PRsBvx2wV2pVBwGgDTtoCzeS
ZMNEuAOSz6pIvIX1tPMQAQ1w1KIwfs4l7qlTf9J8f2qCdkKqLuo9sJeuABTiDgV5XND07JenJnUq
R7kMeyylFUk/P+qM5idFUqWH7zJND8OU7gPTf+lbso/1zh1Zc+DE++5FSy3DC0VWXP14bcGNCVpq
TL3B9J6FvDInWHWHZ1DtiMhNnylyIcBj3FdYGkPitNXWpvlkyOul738pSM5TagbX54RHHanKDRbn
MRp67gQIQ7tsQR4wIcPT89Cuq83n2p5N6VTZOCk24NHyBdAjPu/pR20qRjIzgiy28TYt5myNDULk
8r7qbByfyVGCMWlyrW4GyAl2FMlbsg5cuQIgnMOAnS8P2vrzY10M/jqVM4yA1AUxFSOSg8UbVNIm
JOXdx3phmTsY6HDLnbhqyeI649nC0hz+dXw0BCGscAKu81SPUdx1k27hfNpVdp3epttpug6HVfHo
3xfb4Fbbiysg1uE/rjAwcwWvru90YCstNDrOBiHUn6FEDgqUo7SKYbjJbrjO1iYmHCen36XrxZfW
RSP9fWC1GxBjTakjORQMcLoXjql7LC8cqm297td8r+27TbBPNsZSD/o8Bs1q/v0QUGJQQWTJCoKH
wFChcWci/iJpBhqU+0/M50iOYj54gWTaaCD353dsr4Nsw7wWmC8U63lRaakUcdlYj6TNpz66RCer
7XHvAMZqHhiYd2GHxtYcZlubfJ2Vi7vUS0pUohvAD9O6NunkWqCsMKynDkArWJFdyCg/iuBnLn90
KiUhl11Jx6rFtxrvvRt9tJnTHEonv9GRFhySl+S797W9G6+Ap7jwEljUp+KMEsgsLADAlJv/BLoh
hu/CH6XLq7k0j8+Xvi0Yy6XYZmCwGfPUc6j5uM6PPl9ZsCzgnkHcGUlkwm0xIxuY7jxcnK2Km3L7
uTx9SZ6i2LTiCOSGnOX9uQo/OOmegzYmWINpxUnIds65wjVe7TbZ56vyKnhdrNwt/QpFyXXfdGVU
/kp45y0f3xAv4JRx2ncL24SaLl6Way2z26kmBfQ5rKKaKCVTVdMyKVkXDB1uKxoAzrdZpTRYfa7d
S3HNsPAExyw1gJfVcSFUAoJORC1xE5N/88qv8ThsqlZ3JmY4n0u6+GQAMAuWXeDd+IsSZDqeyLSd
RoKSYPlSBt0PBliD6K4DlQ5m4YP8J9CzQCWzVPm7kMpaqGhg5BB4zhRvFUXuUERWJ6z6V86OQood
opuZ7owVuVqy1Usf7FiUEtk6c9Ra6jXEjVPg3/K3Cghqn2vxojd8PLtwnSM7VXdAujKowjGB9825
2hw8/dcYZEHxCrMbXyhYfSjgmMatYYsbQDE76NjeLSVss6mrZnn8E5TkBtvlVVHKCQu0CS9vMedo
2FjtA8VB5PGVERaZq7X1dDAbsjQcdCmUI3fDGKluiBnL5fTmQEaqeVmKXFnkbxjntvt6E1nZgqFe
cglmYgzXgtFgJV7xdDYBxboWuGg16x3I1IBxfo3iGDNg8cKVcfE0R4KU7GWqeVJr+oi6bbL3wsSJ
C2xI+T8+N5jPhQBi6lRlvJhkGhkQwiIdcMGv+hC4if/4uZDLKjMRQtCYkhgrOBWSjzTUNECluQDe
dYBwt5HzNIH/R1QOCx9nDvZntmf+lqTYXgP0+JDEqOOnFIUFbji5XoIto3asXNhl/PTvzmUo5+pL
VkXz26ybDmX1fdIKt5UIWmypIrqkQCVGFT6btMmEzY2m53QYCwsN3Z6C0qbd7vMjLSlwtpej25tn
Vtwl4dzTy0IAp1On7NGwBHGYhUvULxfC1dK55j8/kgawSo4Qhkc0nw71dK+Hb2VwZXb/yMZ/G4WS
IZSVxctkgpS2PHRm5Yy9huPRBdO77Em/pShxoZ2mOBYaPKn0HlveOSxByhqE/ygo/JaiBAVLE6Om
azhL1EQuDyx7ErnNSu3fHUYdfg6jNixoCzPoZAg8RstJgCBuhC+fG9uCytTt4VGGpGfN7K39Azoy
diEfpfyXMpSI0GZ1F2K7AOMbJHP0mWSB2GNq/bvPwpRIwNKmoFoNKWn+IzLATAQwTib/XbhR+yJG
o0VdyGFhtfYFyKdOUR8iQN5Gi7nYgluqfcOo0poWM80YhqpLdzBi20r9NUuuW2OhjngxVfgdrtXK
Ut1EVeBx1NlLHr1xHzBEw7C3inabataDTMxVWQx/fG5zS2dTgkE7pkNjJXPMtp65+G7WGBzOsFUK
wqbPBS0ZtxIPCn9C4XT2VJPldsAbm8AA+97/l2KUgMDr7P+Sdl07cuvK9osESKLiq1J3Tw72pBfB
HnskKuf09Xdx9j171BztpsODYQMNuESyWKy4FmB5JTwNefkm9blHgG+uoAP7rxbDd0TUcjcXYYSc
styaTgFsz1JTnTb6+gdSUKpGCg7gC7rOzm71HCCpnKIHCQpegEiCAYyj5OhUqi7Yss0CKiOJ+Z8c
TgfQ3oGQKiuQU71eSqeh78377yOpmPs9GIEsbJvfVIaVRE4Z0rI145hCGcZlcXSDunIxOGH1R2/Q
SgynDHJRATmdtcT1DQ00FfDBadpeA5T27q8Oik93TSBV6HKmdBFFpcN4VArk1aa3vxPCeY0WAvtS
Yo722JTuZN92RuWaINA5LWU77vzYM0M9Vjrb7NWkllEYy57U2+pAPCS33UJ3AE3GxoVZgRHZoOn5
tFiBQhjcg6Egry+PNSxfXv6Y2CiYilqNWR3+TgrnN+bNYo6grYAUBajqWgf89dAzU1H3xfZidNRB
ZMRFKBQcb6FcFSQlMaxDRh6A99wDFj1OXk8vZdMxtT9kcHc2JTO4mSrYhjJ7G6prqy+dZHoJGSHf
99OSRKvh7qplNOZCU0iiyQSOjZcIjlwzCd5ykRDuprawdWWz4GRo+dPW9rn2oxW1AGy+dB879l6s
XFlTSQ6TobVQXa4BM63Y+U7JW6erBs9Kb0/vmEgSd1OXuUvGAVEegsh7q/5ZpIYP2AsHkHCCZ4jp
66fwbrUk7q5SChaqUYZJiEn0Q4uNx7C3BHU9gZ69J1hWu5bKiIgZtZFnS0HT9OCCRDrY8G1CD5ka
nN43kSzuehaAfJzHAqZH179rw3VTPEfqvgcFdVSKZupFO8f0cbWsXIki0I3giHK7+oZYxdPi5vew
jtHfhkTa6nA4KzAlsQJWT7xxijHcmUtybnXk6fSGiRSNMwJUkxo7knA4nY7hr/YhJYCUNF9lXeCX
iuRwJmDuyiieZqZnjeVOIL7uLrv8PivvTy9ns7K63jLOCkwljXOToLEF5KWv8Y/qYvZzlFekq+48
DMan+M4+s/bZbXQvykQKNI/HpSGxrmZhC9swGa/adNnT3p3KB4UUjmZR//QqBaaOz/7Mi9yGYQTV
y8rnafkxh7OzpIJbKzgwHpemg402ipLd2sRyFql39DbyC7SRo7/771bDPdxLBZ+UhHjrQL3ghyPw
m6fLOqkEeyY6H84yDICGCNUZd6nXniioCaIJLfjA8deKFyUWNRSKDoj9vrINIDwguVRjSR0BiwM1
PUUpHAz4CdYkMEF8dnYe4MmHFpRdaavKA8bubSaBg+PvjoezEFrRK0ldwgO24uVctWO/sof9mC93
fyeGMxB2C9ZEKcP9kRbgDoaRU1HNbUBbdVqMSK05+2DFUxfNIObxSr10ZO2+HeT9UF8MhiRwFAX6
xud7siTOc0wMwR2RHnUKvgl0Xlb9VWvedVoZnF6UQN34rA+oRSwVMKrIa8+Lo0pq0NhAFKwagbqJ
xHC+QmHL+Wgzh1HSW0ev0GNh1SCX+nl6MYIT+pT4IQnpQA2Gu9NWYGJJg3k2PVL3Tj2ISsgiUZxN
oECbzDWWYCzlyUWjUd3NXhZiTsBKBGon0ga2tSuD0BWpPkUs0VRPLwYw06LeQmbmMbfuyFD+3YXl
U0CdQsCvaUGWLpdnOVjpKoNcLKEoMhZtHmcX6jiR1LyBmDEN92B0UZfEJ2AWKhLBSyRSO84ymKBv
GTRmgChqHCXISZMOVGiJiMpis9VQBwI8YGtV0NpqnHqTuAhj3cKLJ591gyORB2K0SNgbSG4CrwWl
513nT/gnepsXG7B3/ff3USdQVwk7Nrb2dv0p3JM4h2WLjm0YQxAwgaivdqjauWWSO/RPCi5rSdwV
qMC72xITkkwNsGgyePGayAd3uNr8SXO4DrB7AIDYBqChOH1RK6A8Z6y5WUoLsPEg6VXcow9NEM9s
XbS1FE5Z0pZkfcjic4orLWHHUvJa4xypfJ/Or79vqdayuLdkMhawycod9i5/JsurPS++loFqdI4E
i2KHwAdpK0H8WxI1A7UGikOKeuoqS+e0y8NfLYV/QUiipWiIgIR6pn6ox968XIHWCOxR3R9Yp/Va
uFumgW20zlockDED6iJKHIrIbEEf4ukFbRmNtRjuBnV9KymFhbPJpAz0k3gOk9xl7JJ/J4a7PnJm
gs2MidG1GPmt70p5I6Oj6rSQbWvw783hiwdN3cZWrGDLQvnSQuW1tN+mFtWQxRbomUgQ+331SslZ
3lnGzIxBBW4y48qQ3yztQm3uT69nY1bNxqDQx4I4UwCUjEntwC/ngUDsWgZ/3ChXu7rLQTNnh7mD
zpw7TS2QJFzAedZ/N6wp6Ej4rRq7Cnyxqp9HgBUfUfSmycXYgupwrO6rvMAsu/X19KeK1IgzJ1Nd
YOtZeEz0xGkp+OAGzYv7XLDxIjGcJYl7q0mGHmLUAviz+mOhTq4l7JgT2Ea+5EBVe7Rk9MuAffJy
iZGmBxnwWLRuXH+bDUECS7Aivu+3XsAjZsSQZSDyAaSiQ5O71hClmgUKq3PGZAQjM6kI9g3E3I7s
yxFIL1r04MWm4AqKlsOZk8RoKRbCYlQUO6UIBWKEEJUuqqOIxHDmpG7nGcz0zGrZnT8X30c7C+TK
EGibaNfYV6yueZTZYAzWsGtUuaX5IwGbdqz0ThGKargiQZw9MZK4QucGBIXhTdjcDHKH0Z+fVPQO
i/SaMycgPC3BCA5do9HkjPm+Bjc9WI+dPv6ut/Jfbh5nEUrap8XMLP6g34Hg2ZGt2Os7EHDKmaDN
lIi0gbMKtFAbDJuk8JiGrvDGMhyCOY4zH2N+jd93RbEnhNbwvWXprGvi8XzKtAIY/XZ1OWt6da6E
VD6PRwmdm2lLd1lUYUJWioGUZ/XgCe7B+xvHPfidWr1xTTB8u4U6G7vIZP9pBSDuTm+HC/BaFheL
1bUXVEvHgzT0Gljniy4Ie3MJWtAHu+DmBtNXUsY3p63vpv4wmBs0vZpAquOud5yFKpugULxluanS
CmScr+BZdeRWBJS/6WCtBHHXux2zyhjh2Htg70XnTGY5eWKJPJ9NNV0J4S93QspKyxAwzVHnai0S
g9JLmt7R7Fru3/5g4z4eWL6amI5RbGTsIa8UsFTbF52h7JLysW5EXboCFeXJ8qo6M3VAWOPqoSQP
Bl9ERolrDYLlbO7cajmcHlh1//8VhDntvMRGL8Pboj/R6GZcBBl30Xo4RSBGNakFwcalQHBd9MZr
0AxUJQ9/dzycJuSzJUc2CxyyvnbUInOUxnTl/EuOqOi0JGaNTkQOBmfqyxaIY03IJGmGk5mRM2W3
JtlFLSYb7H0FZLvT8jZv7Oqk2O/rp2XKJatnFymqribljtjU1+prUpr+38nhTP6igZHatCGnVs7m
+MmcZiSkqJNJouynaAM5c5+m2RCbOhQiQbveIt3q+s9QvU+o6pAODSjt49+tizP5SjmXZs+qCLZ+
N2dXtZp4kXWHySbvtByBnvM0PfJIaY/BepxT2LqzPjrUAsdtLMIrE4nhypiEYYyqzH0uwm/FYPms
R0MBxu8fLObDsH6ajYporUYGnom8bJ1wrpxp/FbaogncTSO0ksIfTTgZ0TjC7avLc+utDmc3b5+K
DI0M/fPp9Wxeog9JvPXOiDLOCSuXW93iaOqTmoDGUnnWyPwnt3UliDseqcArv9hYUmjOnpY+1Mqb
PILI6I+anfSVIM6A53BWGqXHCenW1zEGGSj60spa4JltKttKCGe7lVIe5jbBtmWFhanGDOHg4Eaw
QH93OpzxbpqlVXtWlLWt66a8LIBG0Za3kyV4I0SrYb+vLWnUVpYaQYyC6bMGoXEt/0w7Izi9GJEU
zl4ns202OgMcKsiNlP7MzV0pifLRInXmbHUvpUNesJ7ueaDuQkAUX78W9bk2hX+pzpytpqjHS/IC
BSj02B1TCmiIZ+RLHJOK6nvsjD89qytV42zBlI5Nihke6DPVv0hjuK9nEd6cYNd4Cw3gKUkyc5xM
ZTx045shlZ457ePQOvyVBpicDUilXB/Qy41bk4HdvRn8sgYIIRU5v5+WA+gASwdusG6DVRb4csfq
rPQpwPNmonuxVPbMQisjgF9IiKnZwgh3i6pOncAesEM4OiROJHdIbRknZoJRWuTz/8dGJe3ESIqf
Z2KP5fBdQTL8A7VdFh2Tqukd2Q/7PjAxjvsLkPWfnqB3STrwOcEFh4lAzsKNtIwnycCKMND1bX4b
3SVQKSaSwDzsDq6aBfkXLeivxVjrn8wEEwzkCdAPgzYWpLXHp2dpYRv2iQFYd2MOtKo5U8jrOAan
NfHTpWJCMH6LAUcQM6GX9FhI2MdVIzWM0AD07U6RNE8DYOx+WwYABtBXg5kmnbGZHMugPSk1CaUI
r+5TpyrejETQ5/K5ExZE0ADct9C6Y9vYNO55MI24AF+YRYBJpQSazwDcGHuX1ACq6VeoLDd27Uge
906MRC+jWjII2pSvlv6bXXw7vWNb6n0kgDv7qDVNqhYxo9UZvO5QBGyGf7z4hYvEDpi7sEeSuIcC
1SdTtgpsHZupn74wArnGN54YXRD1yO/mFrhz4gxS3AyZNdcheg2o5mX5z7Lam8M98BsFVug/FMJW
gcoGACaVb3+bFwk4Ez2EsFWNk4daLMh6as++1UD9BxoWXwRXsnFbsY8fEjkVHBOtnEYNJ9Za1ZmJ
el4R1Y5O7k8rBtugT6dlIPuCcp6l4mSOr1KvzllumLnmDcXg1slPOg2uDsrjWKr8UT8Utahav2H9
FHMlkLPnuWp3WgheZy+v4l0cXRYLkHpb5DdaxaFhJbBGn7uYmYJ8iHu/FysHrJerPiYlxOnXcCUQ
TjA0RtCQ77VnDTCsS+0q37pdIkJY2LwEK7GchWpoq2OcAtva+kpAvAxlZ+ML4zbUAhn5PoHLtGk9
VtI4m0tGdK3ZBNKk/MU0b/Vc9O5/RpritpF7sxaVDmbBJAy2Yzf75qDvwwMAmfKnFNX8g322tI6Y
SOM/Tg9voQYMXTDIc2JDQBInaVVqHp396Fv9AFj/q+oex5e481MHBMbSaX+FTnHz7hkfcrm7Z00V
NfBOM2up247pMBw5CaDOGIopD5VzBXoSYbfAfywW0I9A6QfcIk/711KlRRMvXrXlleE7ZF4+gd1p
cMZgeKjuKljP0BfxtW5qDubKVcOy2EPKLbRRNa2yayy0KhfdSXTVtWJZVN/ZvPIrIfzjVjWJNrPd
bJHZ16TzyrxDK7kTpsBAIF9P27PPqEhMU1fCuIfO7k25HlNc+H9QMhjDmVE5ar9PTMf+ysCY8qDf
d/Zd+dtZOk4y9/CBMXXKDAt3pJCAy2eYfUAHMC9IhQ/61rOq00CuWEieYL2fLY0CZE7QugH037Bt
Ps2Q11oXZ1Xfw9KU3xhnPbli0OPEz0D5IHqTtp5BAGfJSNdr7zTG3IXMUbOVja4FotPr7IIIFwA9
nVM+5RdGkPi2lwsSuZ8bgeFNruVx+jkBZWEgdsO8cka7m9znfts6hlvvKGhp6U3+vFzKjvxYfBW1
1G/FHWvJnNIutjVYiYnGnX9YcBnxkgLeMVHq/TPMArdCTl+XJstJNQEjC2Uh4GMkQVeBwmrwpbP0
OtEE2rJh17CdjC8VcFXmJ7e2okk0SGaqe4Y8nFnVvM8z/UvTkd1ppRSJ4fbOzsM61luIiafHsryj
6KrQJkFdbVsVbeC4MeB/4J1zTyz6kyRzKCFEvW3fshvNZ1QvyEj1bg2QilRMUr65KsDyghoOoO0I
oo5dparNjHhMEh3MBtNFeRZfN90VWOqgFmh7eEx+srnmL6qgbY4dP+efYebvQyjnn6kh/Da5wirN
JP9OU/28BDeFMtsH2UqefvvUjiwnJwoTDGBx6WE5k7pyB22nVJproOZ/WsrWlT4SwzmAUdvWgHGH
mM6T3faqu59/lq71bLvJ2zI7it/sQne+s0c3vPt9CCVmotEaCA48BSfIe7uqVOhlhp54DDgW4NtT
gDtOXhjBWQqGhlJgvJht4o7uSBi30DIhUt6ECBn6mXq91ODcdEmU/N0wUxAC5jvca3QAfkow1XKJ
lwGBY4XOqNEGyQfw35TmpZwu9eFcM3Dzir3gBNnN+rQw9P7IBogUgKfCGWXJBgGM0mFhDM2xvSqu
JYBm6jviG49CALGNS4ei8YcszpSM6Gbr9Bnr0x0gboMuJ79jmZJoJ122r/EVeG5ewHEmsF+bJ7cS
ytnkOSGDMY0Q2sq9o07PUSHqPyAiEZwx6YxWmtsu0jBKToHbmKJqr3W3VYLCuGWVk2tO3R7ZjUel
lS7C2LwkBQjJip6+5uhRHJqlcQ2zfQ4VMGyZXXjRlzHmZ9vFU5PwzCiTzJ171L8XKUO2ouwCq8C4
ltFkjatFWeZOxvhcy/IbiavRqfTqMNSNGsGuoEFbH0kl2M/t8GG1oZxpGVAHiTDBTDxpb+1UH9gJ
9K7wyl3qGk6jnuEUd5iNFKjpZ88Il30llLt/bWlGQBOGmsq373hpu/Irg9saveauETNaM8/nxKXg
/TCqjmougwYDOGadx0ASS9c4kEvQfTFP7CD0xLYVCCjQqklAxscn81IbrdtFB28zO4AY8ruqOdOe
EYu0g5Oqjhpk/rg35eD0nrJz+rzID6Gc1s55kYUduC88XX0AvHdRfCswcBaZyI5NhS+Nt6fFfYZo
Y/ba/pDH6Y1aFXVnJ7DXnaeB37OM3gnymKkJgX0nDMG2jc2HOE5jOkvPyrzA8uwpCYAW6cvxt7lq
RIq58aavV8V38IVyFvVJAjHxYfDARBHkl+1X4xlhNYhmu138grkZW+y7i8RyDlNpTPmUShIGuQ8V
ONfJOQlat/1KdxouvhPvE7AHoKk79AWHKJLL7ukqBZNJkU4AL4FdvTe6C9R1vOjF8ga3SfflofDl
R9VTf+Ew/8Po/HuaPBJtqXQRUBnYNqPhs3eMM0ZGpR2yxkkyx741AmTYDyKVZTfgxA3h38ZB73K9
rZjGKpEzZ2D8w6wVjUEMm6WOHFLBhdwKH450iXsf5dFG14SCRRYX0wWDr/6H+0p56LC40wcpsDg8
CkUYyTSpKJaW0SS5mQly/24ykKQXrGlLjmXYmJgH3ZT6Cb4vnbLFjtEyhpTkUwnGVM2MRCr5CY8a
dmUtgrNjklZIJRrfiDeFtruE6UWR61eAv70ZyvglW6gzlSGaakH9FwsZhLeWt7JpPKNWM7VyFrPr
QB+s2/Cs3ZlXNQolM0iEMbcEq235ie6ePrqtYOlITThDasuRXFoyhI4u6hkuBeMF3VG8vgzGNwpE
UYtQHm9JR0mTqAZ589nooyoZhJ7tD2fpgfn3ticLoiTBreMfX3vIY2p3KUIXSb6sJWlnLfpVY+S7
WZpvE7kXePbvTBL8LQcmHGOAw9OLCPTYpBXlhGbV6d0DHrzipqi9BVSxge0DEMyLz6dv0wL63dST
vPq8fxS+/VsWdS2eqdjKotbzBJjnCL5GcgGnWDqU/uANF+Muvrc8pPGaN8bwN5+L5G49j4ibGGeh
rNiWxinRMshFnKh4QEx6URSXaADQWtHObt7MlQxOceR6iLKRPVLymRlkXuk2e3NnBMWlaDGb6VZg
sWqEoSIyXvTjTYyLuAknAg+8C5YA7GWuch4e9KsxAHmCqzrJbbYTcVluXf21SO7cSquY86HB4ohE
nwAHeNnmkWgIYfPqrYVwL8Kc9B0G47AulgAdDoU3ndOdCcwWaWec2wdRBW5TKVbbyHR1pYthTJY6
mrEmpHwI44S4GObCGyz97bQJE8nhTLYV5qgDtFhWy6KZ3LHti1hUDNtMHq/3jtPwMSJZWQx4eiLL
bcLLsHFiV0ES3rixUDmqXQxGShV4iRhsrkghtxcIVghk5vDoWZxyALR0TLUYl7pJ611q3DR66ZvL
b+NdsJcPaOfEQs8ESrGc1hfpsJjRjOosHN37RrK/1ako2tvU8pUIbiFLmFtLthDiFV2NZu/4rGtF
ccimb7deBqfktZ1nGkBcEKH7DLt5vMRGAUoshFsJ+mxgEDjyEPw+JC63eZyua5LZGVbDkhEtwJCS
x5o+FBRFjAQKQ99sA/6QDpDzUHcL6ccfqP9qUzn1H5Qaw6QUok1rp4SVZ0nPafV4Wobo4DjtL2JD
LYEuRTwwL+wMc3Zorv1J7LM+OM6+N+BRS7QBMpLDmIFFDgNM2lmMYtdUnVGXJVNt+VBSlgX0/2B1
GtiRIR7lEh7RdRkBeZ+2LSSDGE+32j2g1gQ26vNIHFOQlQwuxGrGRQOdYkNQNJCRFCPI4wDZ1cA4
WFK1X/SAntlgF8jM835uvo/pV8OU3LC5Vfq7xqkDGoiKGJs2ZfU9XOhlzloP1EUVNkW/AKWOJ2uj
G2M8+A92Fo+ojpqlJas8EygZQe7SzVg1GQpXoRjZaQWhx2bSGI1n/4rg1N8Ad5ppDTi8jrGnPTRo
YJn2Ggjd68FhsWRxlfkRti87lIJLsf2erkRzt8LIZ8wtFNBYYNE8LYheSzylD5jsc4g7faXX6ffT
u7l5ZgZ2EUQRCIL4MsMiITAxmZHJEumQ2eBZG9WdPffeaTHssz+5sCsx3LKI0qEVo0DnjLY0gZ3Z
d7IRftHUyFM6+x4Vx9FJe+PbaZmb+RxrJZS7/UgtTkTr4SywY8S4iV9RYMF3Pl7UfWK4IjJqphX/
vUZ0Hh37JlE+6VoI8g+vm9DHhwnlapLQU+xL9DpPhYUNdplOSeMufyfZS5tSeCiaDujEJUr8QdUP
fZX7RtfPoMmyZtRTOhDxLOlhCmfpaYxsvF9ZHv9JuGehT8mUgcXNApTjhaNeVNWEYJ/1++gqPEvP
Qk899IH8tMCwjntDYFrZsX1a+UocU+mVD2iWMqFqAteF6uQx1KTWGcL80pDCc3u0qRMW5JxO82WY
6M+nFWrb4K4kcy9ypmdSYea4LJ1n7eIfqk/e2Rxt33bLp2K+ZjF1t8t2mulOILM7mDcit22zs+5D
pzWZs7GDKofNzNIV5tL4sRG7rWzeaFnrjUnsR4XpTLLhlr0F55EKzOJpUwFC+eN9t2jeFEsCL6gY
u8a3m14PiMmQouPfH3t7z5j8zyppMqdRgz5KVpxDoxo5djuSYwyJejmd9qn8qi/S/k/O9V9DofG8
o/IoteiHhHUanjrqAC+BvNoOGFb83DVg7kHpEn/rEN6/9h5r6MgwF4eBB4Fab/pDq4/glEszanQf
obqGIVH1pzIDBExaREVC0RFyD1ucoW8/rbCvGkAIiz4+I8voyarI8G5bQgM0UXB/QGvNKWmOQSGr
pBDT+qMfj46uOvoFI5NFl1+Q3piZE5+31/JjJqa8Y0r4yTgYH6I5JQ21pDHmlAVuPrDp3NQvv+a7
DrlulnoKE1d0IbdP7UMep6l6o4TjzLIUwBe+rIfxudLbu9PquX1oHyLY7yt712jlvBQ1rvwUzT4x
R0+xbmXz5bSQd0CIzxv3kQflNk5eNC2NQPnjNRXAccsxvkyH8rYgtelJ5WIAJrd8rqIwdebRuOrt
8rDo3a1pwkXp9KsuNZ/bXv1SoyfJQebWRzLuXGkNFPlMzcn7PogTYsEtnV7RB126S9Y8L3oaOtHc
XfVFf51hFoZOgFCKu3rw5TF9SwDhb1W1o+XN19nKr2ZzuclK9mUZMNAloO8bkZY4S2414IesymAo
NXRbwha5p3eG3btTG8OdcA3uBxnLQqktax01JE65fA1BIzihbnJa0vZBfxwBd9DUjmgyF/Cf27Zr
z6pU67x5jJBI0cZud1rUZiYfvX8KonIZjLLv+aqVUrV1k5F2QNjc0cilY+WS+rloQfBEDYfWL81c
ejKcFkQtQd4SQeQilM7ZOjgocTxQuEomNZ+iGHzlsuUDhudJ6kbFp2q1o7qCDobJOk+i/ifYfEUt
s5t7DY8FrFkgaURDw/GlwvKHOs0RRSQXzE6wxr1+x+g40aXrSrtkn5yJclebOUCbWKqODgkUiixu
1VIqmzRsLZYr019NhGeJ4nbWLb0ku3gvn2v9TeimktBEqVsavJbLWX2tNjJcuBDVf2/2C5iqNxYQ
hyjc1n7v0z3QPLwOEyjVgw4sOOI2GAzBJswOkHZwCr/Q2MecU/5Orb+ICwdqPS2tsqE6PiO76e7Z
vree4s5ffqGrd+sxWsviooBeL2JV7SCLPUZp5Iy7+kU5t55xDGCF04IavYTqd2kU7vtWzLMSbHMq
RgBwUKm2hD5pdLo6Ua3EjpqO6BlDszspcheZzKAfKxFhzdaLtBbLBQZJG9eDHaNxDOSgiJGB8Vif
nTYeW3dnLYF73ole9Zk8x2hWLBP0yVyZ6f2gCWSIVsE9R7Qxh9BOsXk0HmNfoVV/KEtTE5jBzZWA
JYm1tZmspenYCpSDVYaZwvTQSg+qunjD+FUfBe7lZjoBFOH/SuH2qzYqEHlg6g/3fgnCN4U6UuZe
qmghNP3qrXoIrzG1/UN2uktRw/VmOmEtmtvGOWeYSROUgbW/FT+me0b924KPDcgY06W4rXzT1KyW
yj2WMg1h90yohk0WdxiGBzWUnQxb42AIQ9CTKZLFPZdxrU5JQbCtZfaTJqML4jd/AbVlJDi/z2xe
iEbWm8jZbVDMjunUYxOtwVN3S1Be0StiO/IOKXOcqRKwmU6HdUPXXip1DrmVwclYobPw9L3bzEOv
P4Qz5FUV5spS40OyiwbFuLfqkIPLOXXrVzJfYwrT+4U+VKYhn0z16kQ5U030zhw7G7usIZ+wI0GP
4TQK9ujqAbGuK+aN3n6tdAsFc8008EJzKitHSqgAvvGfjk3GnaZFpTvsq2AE6IVauuGh8Uev8KPn
bhd55GCnD0Pp9vvMx1+DDtzDa1Hb9KamrT6J02qr0ZIuJhqmiMb2psySq2LugmhJgyHNBCXJz4iS
TNlWsjitxhxIlI/opYZiDV4t7/VAP2SH4bCc53iW4RujG3F4w7xt+AQKa1fUArmZ40CXpakpjGMY
PHnHJrELMT4Qo6MbnV72k205uh0kkou+IQ/c8o0vB4rpVH59UPdDdBaPvmw5FF19O1FgtWW6VBn5
JFAAYw5Oe8/urTxUE7RUYxXiQ3QHlcXQAQj8rvKXtxn9O9oj9UTZ6610IQRqGiItJLKge8crbxtt
xJOpsJ2fPKDuvjC3hLXrglMu9kXiPrPzaki5EpNNwmHYV+ER+uq8RgqFrc+6pHdz6/Q+AVtmuav2
0uTXWaC8EVfGCWcuxo9cuiDecaQbEZvRxjt79BWcbdN0pNJpPOO4p/IFQTs4ZRohwLpICGe3zDAO
0yaWsdQsf8mq+HuXqb6d2B6xs8u2lO+jejpLw+Qulus7aqXXZLDvsnS8J7EI92PLCVcZ0yTaGDXW
rsnZs0ZrMP/F9Pt/vLZS4qbv9epkn3rFrkN6RwQDsq3LK6GcaoE/xZD0HkIbb/Ik6pC95PdB+gXZ
JHRtpOLaIXMpOKuNVVr4g+FrZCw531MdsjJTTehy64e7QnGAGcTGFeaA+KUEkSK2yQ0n+0ge50g1
ZQt6i1lH97l2Ly3m96bPvxMj/TYT+maNPwTv4MabdCSNc6jCuJTL1oI01hJe3bDx4uSBVUgat3D7
c9Hiti3Dajc5m6i1ppKWUBu0idC9+cims5EQuTZA3YsS1PPp1TFdOHV03GMzIV4f4wa68s8oUIrJ
I3AEixlXRSrCPTSqPUgZGMmZiiAuOgeEC6b/gGcNYm47cUR7uOFpHx0ZZ2e6QctKzO9r3tSD0RVc
aYM0nBWoUZzevK2eiiM5nKmpoknWE/Chex0r3SGuTycAIF+l5F47pCCVqnZEdwFETzshu5To4DjL
UleKPeUhNpT1SCt748DeDnkvaowUaiNnTNKuCPsqJRomg8IaNOcQ5bWe2j0xa8LKkoItPX3bCF/X
asw4XzCuwxRSe2Ne7vI+86fiUSxhSkRe7oaztTpBzIofP8NzEsZzrGB5mTr+yNVoZxaW3xP5oTJC
QZAp0BY0wxzLqrRkmQCEoHnmdbgbvoC+mtjB8mggNWAEhuJGPdhYgT7l/oKJZuv473tOeD+3ALx7
1puQLYMmW4d3x0qTapBgslnY53b6rmOc8nidUj4oUwQnC3d98ug563STXOPeRk4cKAkCA7b52v9r
LdHwdiyssuJM7RocoFqfk/Syb4Ut7aLlcMYkTKvKqhUsJ8FYVXeNPhxncskZkmhO4QrTdqKD4kxK
HttLoU3vB5Xd9Lthb15aTgiAib++24T3TmiLOn27vK9MBfF2cc8mXvNDsq92IN0W3WzmBXxSQR0Y
E4apMXwTTi3UZl60suzZzYbFciLf9v8ZTxPZrE3rr7+PjCkW+h+5A0vbLK1sA15maVShZ6hF71Wh
hFCmLHJfYK62F/UhizsujB1ZqJJiUbGaOstsfRmnXapK9zGdDh0ol6LxoYkiYFskt38pmXsADD2r
JxMouZg87/aZFp9FkgEk7CZya6kLOouiw9uKHrUcJM9xn4kqOFuHaSBRgcgZY8x8Rj/q0kwCFiVg
aujgkT53CqEfv7m1KxHcMRpqR+pybP9xGfSLZa/ijQNF+6Ooe2rbYV5J4g4xRg4pnNUGSAEYNIcL
q/kpAnskytvelYPSy+9FqbItFUVuRddNG1NO9id+JKoUbRWlhqea4Z2mmefUMAAQPuxPK8m2GA11
XMR9ILrnXjdlQH+NZGeGV8zzxTiY6OqLvxvDHzTwAdH3Qwz3sA2VbZZRCTF1hlHXJgu6+YVMo3d6
MVtP9VoK8xxWITpJTLLkNaQsQ+Ta5rLXbeOnrrco04uGJLfyIkcr4myVbuuAA5xlw+s8JYifptJB
uBzQl/Q9A0Z2CKdidPYw2J/2e5x6ohzQVvLt6APYya4WGxN9nKJeZR8Atpcf1X0cDM7gmqjdZH5+
L3nCqHHr4VlvL3fdyjJEmYwii6/uwh1KNtdN5XfO4DMvtrWC02e51VligDUSKFQGgkbN5qwXiM1D
E+BqKvItQFICbk26Ky8AQnAuSjFt+MnIK+mEZXUIuoa4k4TSxlUIoML3AIe9p2SnBWDcE9y0Lefu
SA53YFbRLRlJDMwmnIW3XVCej2510PzhsTpvn9TX+vBLeGsb3vKRVO7QYrNTwyHENkIaiORil7VD
MfgIBHG34sB7e5Xg0IXVApSLyXvneZzqutRqTF5zsbwSABJcFWBPNa+iQ0+drnZBGX8hbiDf1hdM
MqDzC+hrJv+m15WN6cwYjKZDwNwi60B29i5y1b2IJW8r4AE4jm3bOlJVmKTibGY7SnkZGS00837w
6J6N98gH6XLxE4COCO/5pnqupHGmM+mUcBgnqnq9W1yUV5rb75JA8umu9vzekwPdzRDVRYFY8oY5
PVonZ06NtO/6fpxUeOlo9KC+mSP3nUJ+jokKe1dnX2v9gWHugnhKmG/dFA6oAqIAL0FWea99rHJj
ScwGt9I4T0Jzlw63QzQfMunutJ3ZeABhX2TEOwryy1Aezoxaodb8H2lf1lwprnT7i4gAMQheYbMn
b28P5bFeCFfZhRgkEINA/Pq76I44bWNfc87Xb91RUZVbIpVKZa5cy8D48qZlgCSO5GQ08s4ZxQqn
3pfLeWdmsZegYodagYIZg4yhNLJjLw9+ee+pfKVg/7Uhm87cfcAML+UktDl4xLIVQaGhD1PXCafE
PTZDFaHyG36/dV8fBPqPrcWidFAntGx6spHJ0ABiapN7VbT6GvNvfWSxXJ1qrfwt68zs1NIOYnWe
6UDtnOp7KG07K/nu11+SWn+R1NloWXz8kj4rbIXeGNmkOrgxa3VuUhX7kqyY+Qos4jk+QICzW4IN
ZZEL+gmZuJUjwuUH/cBjvktP7pGE5CJdv3Jn71u8iD7YWqwpt1k+OnNQ+3tysdz4mMox4gYPc5TF
8N9rl+HX39SneC8jJ/TpX9QN79IKpOxtZ2WwOHO3eVF7OT/N1THYiVhcrr5lv7qdAJwH16SLpoPr
L/bSGkaT5AWf4eVDPG3mol9xiRIEUBDZ1luZk/wqiwdfxz/WFruJ9pKtRlUBOoUOxmzN6zccg6AU
jwa7/y9Yzb5yyfcGF6WxrmjTxrEzQFQhvILBALIjhb5GY2elxPHlV3PBgYd3Mx60NFhcSVVrtxOU
fGcksHNUKrL32aWKMCBw7c3sjKuX0pwTLf3yvb1F1ByrQtrChz2GafriAji5Tb8tw7+HB9EFvFhL
nr46CNR1Ab0HHs1ylvJhtDdUYNa4DmZH6c9zid0J/VCfnH222j34Mol5b22xna3StlYm7twLZ6dO
M+FWcojb7RSBWgxFfRajJxN9H0y/uuapR+y524fR2uXovOXJIamEJKjWJsfs2OxdDH42O7lyPXz1
4d6bWSShXQ6KuEYHkJB1+xj1xVqsJe5fXUDvLcx//i6AtGOS2L3A3mVsOtbermUPUMKN+omsXT9r
W7YMHsTvgravCbpY0xZSuIqEAhRAp2wvtn/jSozp4D3RPywNMbO4WasizeFieQjer3QRTnjWZZDR
gk82WsTMd855VhxUae2yZNxYo7tPlb32CJvX9MkmYvNcIrN9e3kOrLpgecXx/Wqj3Bs2OdNagRmu
YiyiTn6cinytJv3VyUNTGBhBjDc5IL/++D1LVEVclA5A4p7Jg8iMkyG6ODGsQ5ZnLwK0fsmEVpff
PIJ2cEvKbO8Fw9P3Z+OLRYPhjHquC2pIC6WKjz9h7JqMTtJDpx04sj+dZObJz1u0NXw32ZkEUHjZ
2aCh/d7qV0H1vdnlXjsqy/sihayAjKfthNEKTCNdqiPZdjtj46xcTp+PjQ/yS9/2Z2pxEzN6H9cI
0mhieKjLbRwTTK22PnvDeAdt5Ljwus3Kwj7fuh9tzZ/83RFNvSIjbiY63BZDXN16D8OlcS6i+U1o
/De5/Bfx9KPBRaLoZl0FxYEE7MFb1M6i5mpUW7sLi/s6DnaAzYjQnzaYzEtXQ/nnGOGDwnrOg0Fl
DdrvxRklpcLTXql+01N+nND4j40OsmTcjIAZh5SMpXf+iAKOD9jx97v8OdLCMrJDe+Y0tT+Ri1ZD
bXHOzA66ZLW3dSdehElbrYk3fuU2Aab4wWdogcX4L6zfu0/Jmq6qbKA4N56DRrqP6jnqrN0pbZK7
grRrBbYvjgQW5do2ypI2gs+SJ74GEW4L9D/8BrUL/4hqyYW1w8jGxrv4L2oJs89/DHawBuEsxwbr
PooJC7fBtjaNrAqciV26z59AlIdGGNsPKG6tdfm+ILX4aGv+nO820knFaMgk6/4qN5V8W/QncNcM
U8R2zYnEEDNMjx74Dj3nwYTf+pv/ogX+OV38+BsWoXYsRs/UudVt7B/j1pwVe7O429s3Gs+nzUyP
InZlvumev3fULx40H80ubuwBsnOMNjnqiOj8kft8G6Dz52zTp/Vt/nqFYO1CdQg0MEvyJ7O3Ge8z
uOuYXLrDE+tuh+ltZTlfRbfAp+g4gEoAtYPFbaH6YZYySGcfRctdRnOLOAHZUrWZHkBLsg5u+TLG
/GPwr8rUO9epGrs2nEH24HcTT0CgxfWWbd1bcHQFEU/34pfcjPFs2a62Isc08kqk+fpUvvsBi7tD
8mCAkhTDio8+CrMgUMBkEz+kSFXXIbWfL+PZW/6zvX/9mHerLfOCEQ59pw0NZLZJ1TCFfq+dPfP7
Yscb3m9b12v/97sYpx0c2PNQJ0E8WPhoV9a2M1La4tE9NyIDKFiiQd0DpJ89AUNx/T/70Edzi9Sy
x9RiHkx++1fpywNjEPp3QMpv+OsMsUmiWqx9w89e+9Hi4qIqysbr8yKZLf49AGIlUfLs3Ik/dH56
7wZnbeTkc3T9aHFxToSse6fuYHH8bcYgStlbPASl/67a1vfGCjb6iwzgg7ElR9GoZWloH99vXl7V
PtRbvmu3ZhXqJCyu58g2vahzsf0/vFQ/Gl6cDZFkY6MGfElnB2Yrazqn5X6Gus9XSQsprwClG6CG
4xUH+tya/Gh2mWJZti8x9oo52IiGCS7KWQdiOJXHVVqOzxnAR0uzY707j5bdACM6O46xN49ePF/M
fM5U7xFl++2crAonXMcQforkKDC+k8Oi85+/M1tDJELzDpo7Xv06mr9q+WCk/3MkX9hYHHplVhk0
QSGGZGYatANJ+uwy/ruHvmXp+1s6Qqu8V+D6BO9TqV7YJEGMI9WbLK2V5PxTzFv8kEU4UGLQQ6dm
ISv3FYDN4wjCq2C8bdsGYNz+8L3vrO3sIhKI2iW6qyHM1MpiY1YCo9VT2AZr7/Q1M8vjb7ojON6w
uV2PidgETVPzKmmMlbi2YsWfz8k7N8mll+mSwoqlH8e6iJivAP5cUzj8lGt//D5LSZzRsLuisbBl
ln5IXLCJBMnKm2nNwuI8E3TRSjLLAGfeXZugd71GTbS2Uctj3CtjLC24mJHrH9y2r4zU/mM4UEH4
3rs+hYvFVi3y3M4APa5MsVVeP4WD4lFWXyb8p+hXrpe19cx//u7DW4Pte8nsxUnPY+o9JHm1lcXz
94tZ+yqLAOELA4+V2YfTHrezF4TlVP9LB14c/UCPhi+nEarZNt94JY0pqcLStv+lmcWhdyH5+LeM
4TTIKGfQPUbDD0Dp7/dr7aMszrxHZCUNMGZuAnbrFNdMFiHy/hUjKx62xHp3bt0IWsOTSfs7m1So
sx04maNRGP/S0OJqb4a+NVIJQ6VAHgGpErf91Vh701jjbVrZtoB89GVhGkFWA6uAxKULm/JZBpgD
8rMVF1jbt0UESO2q0FTDSuufU76f6i7i1nVlrpGmr61mEQFaryiMsoMTNLYXmoaMkMOHBVs5mmur
WZx/M+VqUCY+Tj+mm6m7S/s6dswf3L/73qXng/GhRvAxngWLEJBNBeGVwGpa1UeoM100E4cz0FDb
bTh5Wx6Qle/05f4BdgyQQYBm47IgmrcJepk5vhM6c1Gak0inPCyCtYbAlxv4zsxiYTbGTad+/kx2
F4RD81K3JAJJuuusvHXW7CwCnKDDEEw17LjTHzsfQgfsud39VOnN9x9qbdsWEQ68jFZlzHe0SH7N
gHuIqYaozq18nDmCfXKHd7u2iHBS1OY0BQjXbn3T8Psy72KKGkBGkLBJHdLigvRrgttfuiDKYS5B
idpDuepjeKgLLwvInKY66aWtWTiOV6Nvh7X8kQ0gvpHF/vud/NzHnH3+ncHF2WKZiZZ6CoNzwaY5
DOcMXCZyw0EkvZu7U0H9f4m07wwufVGCMqNIBrj8gDt2vK55FxFwb2Res+IlX3vjP3u58MZ2TK1B
eVgahoViPt6Z3i8v4JshXZvMWDO0cMdOJklldkjoBt+MiPEGbvcwo1e1uvn+Y33t9v8saOmQYJHg
03xJpaDF6jsz5Na5zNbUl1ZWs7xzpVYG3iiwkrtvHmuPvrbCKXsl1poU4JqhxZ2rqVmRluJ8ETgZ
GS5t6JAl3aGtVtpO85n5fI7/s23LK5dJryqNBnbscdy1k3HpcXMlQ11byuK+bb0JQmcSrpaAYUl5
EIfwX2znzs3XIvnaWhbxgUFR0LADGHK5ezLIdGyctZCwtpZFRLD7YsBQDA5o79ehlb+kEJEfwLrl
D2wlFMwH8LsPM/+Sd3l9NvAiswcspnbaMOXnJH2bgioctAzrYK0qtnJ4PrEBOiVLu/lyd2oWKi7D
wfuTZiuZypqRRSTIOzcoQFwJPxhejM6I7KQOu2LNCdb2bREHRmH5g00QbyBVDMoNTPJOD8zRm6x7
xIti+33Q+d4drCUIk3lVCv4uLMkYftDyPqitqDUuU6dYidafQcgfbiLc3h+9Af2sIs/8ElEUk49y
fJHH9EhjdnanKCtPJPxvWnrffy8MZH+0CaoPP6kS7GSqaGROKETretOWcsXR1/ZwER5AmTMqZ/5g
vG+iNvs9OiYi3Y+Or1Enrq1nER4cr+LEF0iMahRiWu+cWUAI5v/Kya0lnLJSE1iAZl1xxKGIeS8g
pgqz9l8aWcSGPpftRAmikBx52CQinCwRdu3KYMnah1mkCIZjabQIcNepzIystAoJuw+qmQvrfwZb
LLx7ERkyUNeA7AGWatJFY0DDPijDvNGhXV5r6/7fndlFgMhHaWdmgc3jBooybR+y4oYm57FY49pa
8bdlu8rjvUGZB8fWGgV/CEP2eL/U6v9UOPlPzghS+4/H1G0MofgEM5NxdFgGYugaghJr41UrzvCp
G5UEBrSkEOm4fTdlEwaazgVkvyZoVX//eb6P39ZfOfm7e6/3Bp6BUxyJ6UBizA4/olqXhmzIglAZ
IIQYy5XYumZwERa8lOYBmU8sZbflcAbX5Xbwb9kISSt9+/3a1jZx9ph3axvrXnbZnGxpRaJpfMgb
jDA6FzmYAb43tLamRYDggcgKWsOQZ1UXTtVdtL29hdPfdEEQY/bv5Xtz8xb9/3MVAMk/rstq8gTC
wPNN4fHI7l/z9O57A2sbtwgQRTtVpJlTh66+gvhN6OVQEPKuqrVseM3OIjaMA15f7px0pRIf50jb
P7lzQ6Y1qq6VyLBEd1CM8bltgngnNd7mNItcT4UiWxPBXjOziAx9XRZtUmHXMh88TFO563BdEMUO
33+cr81A2hcoZkBk/iI8eefVTSetcmqwaQnmG0c0/9pgBLno/fdWvv40/1hZpAkKkOJCurBi8Bb7
dsmJDKeeRqygK6WNrw/PP5YWAUFJpZymmLcNg4dQrlN9F3dyJlJH8rP5d6ua9/bd3iUpJumS+Y4w
aR7J5gQgWuTKMwPnzveGPvOfzHes65jAZpkYpfEXrg0I5yzii2uvPLRTbI4vTPycaWcoUNkBMyLt
xn+nkWuVIgIrX8WHf2wvX80m7QdcH2m/aQSai2cKvsuwKP2m2FkTp06kRTv+aTC1JaMJ4wWA/8pe
/Bw1KR6TxHeuU7epkehgEgPsDb6niR+C1U1cZrLP7roS0QFUoLqBUjgRk2eFWlij2Ph+gUalduSs
quGMHP1ZnLsNINXBz9zPOxLqnDi7XPnilrbp2bNMgEgU8ACq0W63A69LfpmMBR8jg/ueAWVDqBJv
LMO+pVn+4Cn/wgPz6yHIWXFmQa3H0OiDN1OZNM4zD4CiCsTb0k3LmKS5enQSXd1xjhGZMB91d6Ia
64oCLf3LsZ8OY9rS+UJVfjQaU/3HyHL/t0XS9hA4qtxXRXKWjt9sxwm6JL4CY6scRih+NX4bxHUP
EvBCgOJfUIPd8sm7kK5LdjZkPkI7bcabNnX1pi6tEQQ8Hf5a4if7wZ5oCAFf+YdVky3D0ZegAPGV
M6Rov3iocBSQ7mAToxsMR0kVZYbhirBmhZHESdq4GLQ23XrclDzhe5GI6ljoMt/xuuG7kesymiy3
f3RVYu8Sl3oR5eVt00w92YPqPhPb1vJBw8MgSEnjthFJgI9sG/iMLksOaUlBfmU5ejemrsqjMk3T
o9Kms+sNobdEIzPYqSGnOxd0S0+N7iYSj8z3IHPVWTG6Cc2ZZRKcLYk8UQJF275LDnwAM60nU+8i
FQEogHxbhSXPrZ+9O/BI5Pl0B5+Db0DZcs+yOrjvBl6j0m0/miACv8jaoAkij8zNYg2dExl2aIuG
Y6bpSaRp/lhJJvLIHnoDTPAAf5SR30z1MffbajrkntXvndSHiLWPce1qhJxvBqjx2WnrUYYqNVLk
IWUSszGAOAy0oTHK7rE9TUAaWadeE3Lu1keTKXAXZRIxQzJ7X1hjWYY2ID24Fc0+6p0ULAVdyVED
BrfuiG2PdDKhSJpp66Y0QQVoIHnjU7qBbvQWoulJ6LPpDsQAe0eUF1YNplI2RrIyt3nZXegpi3xV
xbg/Ip6Xt6wZT60h/0x5SqOqpmbkE3lusrKNupZdB9gHJE8krgoa66CLyjbZuKk4jIbaeDTfQPP3
h5hMEvdT9pw4KAlBieBSlcGlssvnYey3hleLI0nBAF5I/aSsAYjoMqxQxu4q6sYgiK03xWSEligj
q3YPk1lGvK5/qWn84RcZ/A6j/hOtL0y7qiJnyuswoYxgg0EcQciOZ/aJB8aGeWJTAtjdtpB3sUCj
0oxpWJnJCMfiKIUA5dAmPAY575Ojh5gwMIWI/pWMBZD2Y3kpOgVGcH6ZV2jAjaaC71Nbn0RvXg6y
/OMZUwRZ6Sz0c3JBtP2ausUzSCWiuhpegOs4QXkyop54GWo/UlPTxJVSR9qAhdzpw9oa9kChh+7Y
4IlX+FeGGWQHNo2XzPJw2ofdRGho+NaLnedFSIiIhkZeFETAXwXbJokVFg3cKOgf0pQcytHaQ53x
j2eKX9QwD1baJbuEg1+sq/QN0GAvomy6MDPKLcooEKci4uhmw1U70iu3TI8D7WJvYECgtVNYFsal
0bTgVTXSQ+aZkae9B78rD66id1VenzoXTxKh4hIvuxAsFBdlAtGOYfB1ONmmDEtcOtxNyLYIqhNX
JS/Drkt6tEeg0dDlXrDRXpod2kAUcTGaqHUMFsocY8P3eTIBxEycEq2NjGTW5WAx+wqwrgpfRxWh
Q/S9JGlw6mklIqMVZCdSlBUco7/0UrQtB9jbSvQad5M0Y6ZsJ1L+tDXMNgmZOVxRv4+9oDlWJrlF
jlaFvNX10Qq6J9ef9hYxr0YUNOOsNMoNN4EFTkxU6TIEyaiWqozKKrkmbeFBP6p41iQ49EXxp0lK
takpBWGhN03XtjWQENpI93nWyjM8S0SBAM6+zcYLldm3tsmqSE7krWrHcdOMWR5Zon7zLAN1rSKt
ASoAm4YBEVjGVTyY06ZycfQT+6J3uheUj59UkxcbtzLa46DpVk3l1kgtpDLNoUyzdmO39SaxFGZT
ePtE8wwqkvkUVczYkDmclCPfGgbalqYch3C0zfsxYTuEexRP6lFHjKfgcwcF9x6rscJABRIDl3xf
dKMKqVnuqQ+FOguKwFVmqpj0oDxzqR+OqXNKLNGFlTHQk+eh/IzvYemLqfV+UFWITVfObcWWVIcE
vzWrkk2tOIb+gvJQmC9NOjwnBPLCpvBA2mx5t5InN0lH/bhp5NZojGMmxEFr+opk/plbfiRcGdsA
w4Fg8SByuQWvC1TzSutmKOS2LrvLRLRbP81Ohm9eW7SjYUuCOAdyPQT7wHiNgaGDmNi+BvqhM5JT
npgsrFvnqSIS0hvWkaKxMXYCvbZuPKBpKR855KvB6J9jbgTU4VJAF6IVHXqYqjnyasSeABXSkrjD
UjGGwkK7s0JkIZvB9hA3u5DUxrU51TFL7cgXgJi29b3okluvwNhZLcBJLq0pppWNuzkt7dDzoKs6
8GHjwKM7y9w2GvJimTkh47ev3d455oV/l6tEbfLy1XPKLYSLH8zAuUsIcHOlXUcJH99yN/ltTs1F
x5M7Qzri0i9xXjqigOFn6Y8xD65r2w55Kl8ySl9HfBdE+wf0k5pwUt0OwHiOshS176oA5M7CDcUE
Z+pKQaIix0mQXYv6hAKQ3m9FLJN223Us1tTGnuMyTCqQDwRuaEqrDdvCaS5MCSkcztyjmvHMRdOC
MFeCINGr3Aup/FNTYvTc9+8n1T9ylT/hlfJzwsTlhuUNEjX9oGy2SxsfPRub4hpLuxDkCi9NQ2NP
tOCNsEkbDlZ/Tqoukq4VeWl9stJ+n0qnDClJ95YD6hOJZxq3+RurX6VBtraVHlImgSFIwz5poajA
wHGG+82a6BHMinsqkVdb1tlIkZZ2XGwxBRqBGxrC2w0LswCZZD/4u7pPLkRaXgj6O+C4LVwko+ic
PqUOv+g5cJNp1/ySXMRcZt4TgsS+a3o7Aq3k2UntYQ7D6XbISj9G/jueJ59C6gr7EzWMRL2V77M6
3xJKfyjmV7jZBgVSGrJnjUK00ZvRb2LJ0y1XHI0G6LsK9rNvmwPrvX1mjiRsWUYgL+Vux2radARC
OhO4WAfDPReEPdTW+MCq5ifVcofWoX+0/ZzhqeleVFUK1Q7h3tfaODJRRKlLTjZq1XSqXqcpe8oG
C4pUxk9D5O1MygOaF5XQTdZbWxeosjFgEZnqfcX1fhRmnJvN3iP+FvTwt4AincyU7gZR3dFcX3ku
b8KynHbcpnfSTvyQpO4Y+5neVCw7+A6b41dfb0rt1JsBvWlz4Ke2SI/c8Q49qtss6xgQst02aeqL
vvEf+27YVqZxITN/U2B8r/fdn6JqkDm2ejgpgRqlLPJhn9nuQQdItBwf0y61jqTl4c1hwIuyQEWO
bB+c1PIix1HggegzRNPJujDrCpp1oBwrSLXr/RTvg2SHPjN+QzBcZ6qEL6qXGv6wbR0nA71K4hxp
NTGN5rpgRUQLfYu0MIaW30NTM5wU23qsK/oCFrU3KAQdzBbJjt/YUd1Ozxno4obJBHfIhFokOKi9
sQC0OxBviSOmTSYIdKCLAET87T3E2d88W2/zHNVxZkIovgumE7VHDPLY3WVVlXdNB2yBb6NCa2Df
e2M4QCHmVeLFVGhzP+Q2IKRVgh1IkrNrWJeZxeMpZ0da+pf9VJWhEm4aZrYCsp0/t207hBnjVVhY
IOfgThGWHbBSDUN0CPw2tEpr37bkxijpCUP35kmZ9o88N0HKy0lkTM3NlNm/ZF8iGR7hQIU9RNAC
+uENog3LNn/WtXMMrHaPErYIq6K+AZZpZ3CEdVreYBzuD6pXWyTtY5QEqt6LQCdbS+Z4iwjvkgd4
lJn+QMMGzb8Q6z6LUnZhXessJrmz9zqUKaGuFshgZzlljduorSC5Ob4xSE+ztK1CAUY5vO+vkDt4
mI/q/ySmfCtL9sMOxp1ZlXvs7C2riHUunPxU50Oscy/mtREbY9+HyC3bsGn6Kz1xvekt+YP5wZVj
ZRAUrYedSCp37+HptmHDcLYb2WAi1LyycxfyOUa7ByHqMwskkjz0LaHigTzBNNnGMPSuq/N001F5
quyWYNTPuneki6RFG1cuH97czmxiexT7gqZb4WcXBpioH1ne+idrIsauqr1Y6PTQNelDgAh/MHrk
2XhZFFFeYrP6Ts5xqwd6pzf3fc3MqFP2wyCKi9FD8m6WOgAkANVPBSHfUGFQbKOq6qY22hun4CJS
+R2Sj1vVm29ORt7shjfRxO3LnLRHxtm9bTbgkgXn1wHi380tEJcHQIm2btenkW6QyoI/hMaWBod8
W+09rfcqqG+JL3cGk6fSK/cDiAyiEfrM4VTR2DZ6th0GPAdG/mTjh+0JL+w3RJSrQUN0pFDJQTuQ
OlFFLyLHRjlo7LydocTB46hPq2ZrNf1TIttdavvtQdQA37ca0tw5mjRM+pEu62jASwQ9XO+cp8bd
UBiPBUt+DH3yKJNehYBxspCmOfgqy4vJDGJWQMBZDeyMSAmmI4fd5gbiC0oXyDONaddkwc2gOQao
qCsxJIr6hazbt8T0fw5N+6t1c5TP8T6/5AysuoDXNlHt5m/9lAwYYauegw6TV423U7J8JI6KR4Lh
j8Y96gY5njVEvXb3GNM+4UamN6QxIxBMHBMfGtIN2/petaX6Tkpx6dF7p7ZDZUJrwn+ZdIm+F2Ih
CjPXWd7tqUDj35SoM4kI2TveleQ4tfrWpciGlNtGA6QRMuZNm1rfpI59VfJfZuOiRdwC+WD+cPub
aTpWlbsT+Je8aUt7Ho0ao2JK4MPpjdEjwyjvvPq5x6LsAxnGo3CaCNCyiAKuyomIiZ9zDO/dpdn4
gPkE2ZlR1VyPEuoMSTtGmr0qq7ZC6d2riofJCMAFqPPVuKmDJ7cBX5GHbEnGQTLcTzo/VDmKM7ne
Fkm/MzB4oP2rcn7e6Bst8dakT5mB0pN+ESIPEfPxUrzxZQrGjsPYnhv89rT4pRvIifUImY6LOpgI
04pgxjnZNnNJOE9CqyuvLQbiIn+8gNZQH+rGuWmoERZTcE+AXOW1hazU19uJmrFy0mPtn7XwQCKd
UbxqdOTDROQEeFBW9R7k2mi635iBdQKWuz17iXdR46EKl8QmQfkjgzSJGSrwrVFdbAAujLLmyh3u
BgaIJCCz43OK6SrO7motQi35ocwgV8vPLUryqsbzuKeh6w2x33r3jfxddZge8rEimj62Xb9rJB7d
qo3JcBqkQEHpkhjP+J8+D7Y+OUy6jrrkbHc/hXGAqlvkJFeZ/xMP0SxVYa3Z9UjBaSwbdkg6Hppj
j55GTkVYJgl90Kh7hi2f2kfT4nfQkUblz0LgnQsT1pjd4rncRboLjKs0Ga6SrtiOAOIZOWdbJ8uv
Eji/sK5B3p1cS+0BRuR3l7XlHAIPFC/ACwMZ6DJ4qlGh9DyLl063pnnB9JvGjxvadqdA4uOZbkil
3omhxw384rPfXYJj4PsxIT0UIMABmJGQOkgqqvzayrtr7l/xMbjE8/ixKMWWpTzKC+suKeipRZ1j
8I9JhyjkoFCFDERS+pApOAKlzX3gs8fMA+GLaUXS+ym9KdKEnzGAe5v6zSkPihhjuw+5qW+Gyfuj
SHKlcpAaTQ7EIAgbNtK2zpC93Ja2FVUmoJ2WZI+iBaypJ/DGxJKvVUXOtnNKIR7fpriK0IsDyWDC
ciSHKLbKgSMGW1HD9a5i5Wbq9yA/uGhdcWx1+WvKAxG2Jfs1oizTTagOyd+p+UQ8sksDdeeituay
oxTuzu8mJ2SQFsHWoN5bREXyc+zkn85uEJCrMGH0hAgc2VaGmVHhxS3eMjWeR6M3REGbHDt7vAB7
vEIpArdJIeJ6KhAJ0q2S9e9iKnZj9ZTkzo+EDufCREGG8z8E91BDOUqf+JkO6nUhqiY/UqsO87TB
5zKya5oVd9oafvCsCXWq5+ryfRPMusbdo18C2j0GOFoJYGfc14+tzq50ChYSic0syiLs8vanayCt
8Uj6y+ir1w5RsW8HdJxRQvTK/Blf7c1VFoZDBLKM9jot0t9imNB5GBXKsYAYUWsokLzjqu193Ks9
ByW8/4vkrw4xtkob94UAaKfiqMuwzsODElm4hX8mLEXzIIYnq/9j88zCm55d227yFPTI0pl9jzdv
aOfWtfAwpoUOf29comr8B5XTK2VdDeOrcowTK9p7GwUEav2syPAghbwcavrKmlc9PvTjmCHEZTdj
Yz0UUI5KCPvDChRbA4UODSFFxMu7Mbj1hH4G1iOF4Kd71Vv02eJQr6jvPIWDNnSoaRujBRLcehZ7
ePSbAOG4926hYnklg+A18K8Ln7yliZVGoxtAYAw1bVo+1Kh1pV2Pmi8hOvS75ocw5dnOGBAe/c7t
8E9Ciuc1/3+kfceW5Di25A8NzwFABWwpXYVWGbnhiYzMpCao1dePMetNtwfDJ9gve1O9qK64DhC4
uMKuWVve4gIdUR+ztew3TZPMMoryKemQt3YyA1QQwXeTPM5N8SCU4F7ppnsTlSeCOFrj8N26iVKf
KcIHhoOS9sntNCI4bQPlMIjalilFPQbSwlV5aJLkyNL+F5Q4nTHmVhlMdo0aKeqk5nWJmlzcpU6H
yUZtElY8y28zJNtxgyNUEHMwR3f8pspqR5+g62tqIUAQwR2GiH4QANysfg5uCvivEJCMfvYjCvUk
g7hxM1+PoXITz9GjEOOvPMKrGbLMmdraUQzxqOXRfRnV71kAAE8wIHatAlwibN78XDC+U2I0Ckra
7yotvwOJFv7rNv5ddvoBfUkJH4lsHpVC3BGN/UwC/X7W0keq3zb5b30anDbfkRKucAiRdpSRbtEp
8UI0nieNP2sFNxGvFE94921THrN8ArlSu5zrajim/FagSD7TAWFK1NtjlOZ2HSIh05PnICA2FDgA
lq5fp3h0xkn84l3tNSq7YXru5x1xEZf4E1xZgaHyMqJeWtKXiFFfxc+AuoFnGqg/IkTLUNepk8LO
EuEnGJZhafRLKoAeWcGE4jbKuNSbaYmqJENO0au9HUbN29wHP4yGfUcp0M9aHOcsHz2Z9Ic2G0Kk
qXgghyy8yhrqZVE8eaZeI3iNbtsEUJmgmBgkzYRXxL2PyWGvIUxA3gxxqgRj92B4puCHdspv5Kxb
7Vxd8STxahnZ5Tw5XMy3Y6nfVTWa9qA48GiCAr9i7JimPRHkgFZipLusFtEVV/rbzij24LFCKlM/
Rm3yqkzlbFWQ1ISCR4TJPYgYlwY9ZhL0Jepw10/joczJUvseXxUtQYaOz0Ja4yEs5hN4HI+wey0r
NHRHrjxlYepEEwidMrTxRoRPMk0faMzSQy3ya9qEoAlSWp8Viafm/FpJqgMemB1v+SFrMF9ndHdy
+W+rFgFgoZrvqaT3URi2d2kfdaGlDerJ0FO/bZlXLmgFRfcGAqaTgnpEVSCEEXqY3L2JZPo+kxZs
fGUywmTeHDWzQUkKXBuNH/dM3vAKJQVwzcWgqUlejVyieqGRu74p6VEB6sfLWojhojCHMNzIx2NS
jKMtwbRoT2X/I4vU5jSq/XeOWNnLphDyhxWKmOgKYSalyb2xK1BCpLnc6bIdURVGJ7KEJK87DogG
5iG+VXgFgR5tirwQyl++FoBQL+ihUdtOhnIk+vxeQXbRFqExWlNbNZY58dgPZlYghW7gDmvUU8Jm
Um/QIAtuFFTodngJmzsIxNxxtK32ASCOe4Yi4r4G6ccOXXdqi7Y2kCciJGWy21NmzHsK1zVaYaFx
W/LsZw4eH8fQg5tQRRqrTLPfViwF4y3ybaax6qaap59Dia4lOE+fgf9b6nE6s5maQSrAyKQ3xX1/
3fXNk7kkThkHNGKsouEqRDXFo5qSIuQBt4qRjIcQzVl4CwiO5mohnSLTNV/lSvc0JKhppyaiJDMO
93WfloGlTxyTS2GeXxuSaW6R0KX7Es7FNc90MHhGpDwyMIzbM+r0LqrEiYOeMV47qGQ6GhzpHdqG
xpWslejnlNXx7aCGiA+LBtFoxLPBoiz6UXPO3JBMkU2lgQGMKL+bgwrRiYhqty3hAwoSaS4v1KUZ
i4ZaoeanMNWe+qm4r5LuiurQJjEp/pyadI2fpf34a+ij6V0B1MvHmoqbNhnynZQtWM54UkeoT8SB
l8XzVRHP5TUe6MILaT4iAOAQbWLIoI0OtRc0iOLk1hgH1WJ5gNc7CXVxzQOFvzQxwQsZsLIf3Lps
1MdOK3AIZ9DX0EhKeB3cnDYRxMUMXYDp3bh6YFHI7qakMt4Ynet9kGUmSsFUx6hY+pqoojro4dTc
cNGCXjJm+YEVooXTHorYW8hbb0ueXo+B+iPKhfBiveAWsq7CKkwVjT8k+WrWdgjE0DZDHWm47fC9
CgwGIjDOy5l6RWRwl+MddZmGgg8Dtb8zlkGDbKu5l0MSHEzQD51KcEgs3Vl5jNlQOLHG+VXbIenh
ZqIi34XQe96VpEd5K9SuQnQMf2RaVbudObz3dY+EShgNcoshs6o4/DYnVWLJqEO9FSUeJ4taePU5
/2m2xPi2kC0cJ5Vk91qM2uKEvvJxwjH3SlQkX0pd1Dsypi+xCQSBg8sToFYvC34A89VLTTOCMu+Y
Q1YCjVnd1XEG0BwJxtsayme+IWbAmdWZ3vZplLlANjQPdcDYns9JtovmpoaiJteQsLdFNn4rlCJ9
JTy6kmmPoDqMMVY36mGH7KNlaAmqwU5vgS8vKfximnXfpxDwB4qymdtPGiLMsbyNuohckay+K3Ry
lBoedZIWqTP0tVUoffaY0eDOaAGDb4OHZBy+4bADWTkkuyBimaWjV5FG0Y71yNiTapm0bNHGL3HR
rTASTxnYAi0tRLXDNFyoj1kTTx1adLfdHF5Hc10dqnzBxy1ke4jtkm68xl85SMpe6EgPvGXoWKV4
dfokV3cdbYJjT4JXQxPPddVIO+TyyZAEHd4kPMZmfKz5kGCAMd6lPXuZg9kttGpXJfJQo+RCFcUt
5gC0VLLRrSQN4et4X78MrXLgSYbLQ+mp7yBZWbAK17Ye9rRDUpy35ICe4c1QoeUfqsAvcA3Gk4qA
YGI0azfTsQB4uddWUbGLcTf4ZhmPJ4VGLzlB6oTWR2eKCf22NjjlRqrcRXqPQXFwjFoFQBJFUWKm
Ia1Yex2izevnulErEMLFe9KFaWWrJhyBUvLCDmfzW5U1hU9iozukI2stsIF7ZpAgwUunN9qNpzzv
D2EefldQysyS0W7QMqdgJh+6U9+Tqyi8V6PpSOhjDO818PI7uPpe5hhesWz1p1rOd0L0V23VHktE
g0p5F8cTmp76N5OM7yJEb18vPC36RhXuTWntDfjMhwLpWyHIaTBMr2xTlGIml9DKzoaTioytQS+a
T8MuQEcW6AjluWORj3aWk8zZKQsbuxD8Zs7ZDaa+akvt2OSkaX3VkvdSSxNoaj/IXgPpxeI9OIH+
EasdXppumvwW+PBop2muBt+PJqgTdbPflQOoW4nTSFTxo8Dn5XNVh06jlE6BmHpCPE01UH3XfBc3
PbIdCn+t7BNU2XaQV4PeJueNC0IjtNh68QvSwg80T0FkQJOjWefQmJ0wuEHB3I0HpqiyCh2h3psX
5jxB4uQaru5FN791tGYWM1Dcz7NvahS9ASwQ2jLAm5f+7JJvJsrZxbU2A6uS8OkZCamKRp6IkSJU
g83GFtAEEzoVveLREQOz4Igl4lusPSNbvp7V/JD1aOBxxQ7M/rlo4sGtmgbpEtSQy8LXkjR186nc
Vw0GhxvAh9XsZer7n0ZA96HKBounxwntM0x/HjITTxhpiMco6prCQI1MvZZZaIPl7b7u0UkV+U5k
5i+pvyvwNEmJ6RWEwriUdgFaNzTaZ3NEO3yc3jLFvK+CdrbH4anLAnQBADOh4Q2XEArO0IEpknue
hPOxU+vsRFPkDHGlzFcKyplXE6l8ncXv6NP9GnUKssAY1UIQDGtWqisn1NB/EsDq7Ba7vpvRdTXD
Qdg1GapjEBLuZWHSeb2JEkdTk+90bm4kZHMdg87oSpcKavkzsELI0W2ioK05p0G/V2oV9wSlOL2J
vyeMnoBgcpvU9JBP42UI6qtpHMa7KgdgUOSPRjvCWTf3LGIxgAbVSesqcPdQFa2h8l0mOXrzwABj
8OoG6b9iKak4BTWpLTxNL7xYXHv/WhbGbgKTsRWmA7Hk2Ma3KOIbj6wNhzcA0PoHIxqeZYSkJtYN
gHoAgdkPpIUKhKxNdNsBxzVLzEh2c2s1PMcBL3DJ6xZlu/4+oPIaEKnhAIaf27hFL2MJy2e9eEDv
BTUkOqBlrSDetIqw13428q6T5r7RM6h85RHgO+23Qms9PUFtWmq+DhLUF81o5XseIiEpquguLYTm
iLlVoGYyjPxQ63j1SdxfRyby0HQ2DuoIBx/IW4b0D96L4Szi9JO6RBlM6K1bwW32Ms2QX0Uiec3y
od5FIm9OKpPMBlbj1IblcxJN8TEW+iMr8gRlFRNhZ9dYJMnynSbBz96MTPjM5MTRaI1iNqDsPogP
vTlQ0bocfJ4Hz52MzAdk2qNXpFXqxYn+3SBoDYQQVnXNkKGVKUXkFCzX7KDivRuhUZpaxJwgNZUV
zTUG/NHTUREuWINmwF+ZkPUTvAL0oFBSb2K9foUcD9QcsYG4BvgxxNDTbVdDWonLUy+gBpEE12k7
NBZv+jcSNPFV1463c4A+bBGbD0wppxtoDZObuUDzO1ZNwCSA0kKrpnMnFr4MhnCDvPXgEX8iv5y9
LOifQ6GgbJi8S5rVbpGhmDoAwGVhJvN7NnBumwjJXE2JChT40XzLO34HuI1ANSOAOPo4Hhdh1WQe
PBbHuacZZm8pNKmBiMoB0lEMFwBHpxbxzywLAcclibCVGEWOWutGFKNL3R6gTuslcf3ISHbXi/4t
1GK31AAJZalqsywgoGULe6fP4Wi53j32fYTl9WHtaLlSO1KrbykN9rqYak/meuiFuDgnHsVvMYZx
LV0JTQ8iu8xu1QDgraYzbMD3n0gx/WgG8zoX0w9Zih5ppcZQFsKd7nNGrGgqhDWiKGHlECH168YE
rahMkOG1eCiAk3ghOR5mServ0Rg9dQnMC7TP3GIQh95AuNhqQ3rX6WVjCSAHLSA1e2Bn1DdeILds
lumf2bjmTXvHCqW6ChMTRGw16gAEATP+z29A4H1POvLUjJq2S3R+7Mv6IUNJxZYMbAE6n47A4u2B
VD2qg9znXX5Si/ikZU2P8QsOGksqU3fuUQ2tG/2KCozwIsP7JqMQmo4pgIGkLhoAyICnovrr2JaP
SFB/R8AmIAgWKA61P8ehlOUx75uCJo5IzBBdnkydOLoEcdChHFhE+qxX961UFEQGREF9F1gPRFcm
+ZWNAWsi+/9kASLXLjEgdCXU4lbXpvt+6r+TEg15TTUeR9Usb1KlutMpf0bARtycoe2U1xVKkVPG
r9HcTwG3rKKTzJWj2oBnlc2ovuWquFr4LUKlXIqioOpCfO3EZXvbhMDzlOg9wHl2P0im5VYcNvCg
ZfJjFMER+4uOaEwPkRxjG827nyCEj/GAtaobovhsh2Y9vJpBUSIAzkpowOLEwrl9DYe+iFk/QySv
oPFzn8p/hmYG7XVmqqXXb5r5N0MLZzbYR2x3GNZqHhQdRmZKzTZHVHIRVsnhNoqfv17MRWj8maEV
NF4fU5kMCgwRFLPT/BkQImssj/HWAOeWnRUwnosmypsSdsbmm6LvgVf0h/SNTLP79XoWKPqncZKz
9axA8WOVp3UGILajGq3bANmIGxujGzP4KA5LHlvgUfgvz8Oy9HMcPgIYbe4iDMCqgIgIAq8XNcBZ
NcXu67VtHbzVqMxEIHOnq1hb1JFX4GL3udJeRVr/NzMMZ1u4GphZmHTMfIIZEaOngi6hlgJl0/5K
OIEs0Lhh7c+M2VdfbDVckFNwW7Akpk5agbkFjH67BlUt0atuhbTDbAGFUTMUVLO2deY6PnFApjZ+
w9eHk5EVAVbfMS2RIw5nhkqEiF7ZeB3pj4OkG3YuzTJAohqDLrqqC9Clrk5KNjYakkvijOFTpnOg
KraYoy6OahigKDaFDjJWY02safI+GvVGgSq9F+76G3k1IUlfSN8Ld9oBsv478YurTVG4xR2tv6FJ
GYVMG9EpWdOtTOiqzHkmCazO3sKIylGL2i8EpWTXvOQvX9+DS9t4bm114bDDsZwwjeswsMqZGXW1
YIOB/c9I4lcLWl21hivQE0ctATPT1IMkqKfkFjB6tgZJh+WUbhyMSwfwfEWrKycNo0WtoEHqumjS
k9k1St2KsYmtUvyFgzQxwgPSLXCh8PUwpqRzp6WZmJ08uos6igwDfJL0B5W3Br+Pi+AI2pKN1V28
4qAIVlUCXWEdlOgfz30LGGfeqvoM3l4CTYfGkk86VMFVHMkt7vxL/v/c1OqdQSkZEy86PpzZmTuK
jM+qU+TzTEXVn/YUSH+B7nBUmqXVyGKDEOPTZ9SwQJAgY7pHVz/vLeJcWTFOUL8ST2UEPDFCzYTo
6AWpztdX4NMyV5bWOxoVik7DBiykUGFs/Ha3cC6T3RZx5cUF4bQYOoirVajvfPxwcxVEjapgQZnA
iHPcyDe9UF95mILBOpf+12taDvmHO7esyQTE1iSGLvjaiRhNqpC0B/AyZjdUvOJFGOsXKtA8wHMg
W+9ra5+cyMrasvSzVzsiY1JXKWCshYifOMd4tZa3W/f604u9MrJyI33KqhxzF5MDHuVmGUIJj1UU
bZwFtrWUlfeIuhjgwAplcgAF6I3ZIVn1gqv4mg9OcMf1Y7avoWG2qC3EpxwIGOT/Jfj+kt3o6mA8
3qJz3fo5qwed9SmtNQQRTiWN7wK5R5Ns8bb/meT+4qyspwK7OOQMOldYst89L+TRi5qr3E8OKJyh
EbNFMrBxNNfSLQ3N4r6aphGKHGUCDCoHUKpHdYXsWhm6Cut9zLZtUN8sZ+OrJa7unjJPY1NWGZaI
8irQdDoAVEgWzTR+QNsWaNQ+uPv6Slx0KpxRE0JbApKrqyshqkEDpIYuTqXeYzLM/0dkb8upfH5c
l1txZmd1K0THDAVohRE8w9Xb8vHe0St8B34DTNhbN/DP/PinbTwztrocmJebSlQOR4Qm7QkQge5e
mpD4VtzWGhw0Kh2ALhonOP4HVPGfoqLVOlcXYYrMPMYI9YggAujVx8JDOuwBHOlgAsHWNyjiLl+J
fy90HVwOaj5nhOOMLkoY0IJzYjf3hd14Czd1fRVtHM8LZPwfvqK2SoPHEi22UYM94kPl41RdDz4D
2MJtgJyG2h6mNt8BLkPpaLipr7IrurHei14GMTQn0P9QVbZK9DAEFJimAi/TgYclJ/NNibr51/fh
konlz2PoGYrU1Fg9slkgJtnE5QREWekHLdohdb0hOXfRBNABELWD+gUzln9/9gqZk0TLbASPX28u
sjSCW5HGthhFLx6NRUIZChTQ7zLY+iDysmoSBVbIQVhQSrLnxu7hWHADaty68pdQNt7yi+uCNrpp
GBjwUNeSHmI2YpJxQM5DKt2mGz29e/2LjwONKagOLuP22urjYLYEvWcBC2MXORrDFZP7ry1ccsBo
rP7LwurboG4NNHqN68sACUwxdFZgcpW9o1PgktTc2LBLkcK5sdVxznVAS42kgo5NlZxkUbxHNf8N
hEzofr2oy2dBJ1wwnGgdyq0fTxxp5zIUBvZtWpQXbIqpaShVAjoF9QPgPdDZ2tJ2/0xABT/Iz0yu
NhIlYdFhOGiClA0wXB5EVjLDD8DVrwlrSaiCxFbktuTD4oDWnv/c7GpLTaB4giDE90uNGkpkSZvt
mrgZ37t+7k/gSKOvAz7wAX2t3M86lqHGrQC5HXciefl60y+F0ee/ZPWwymwATFxLcFZVIBrMdsIc
SPiaM/UX1L/7Da/1Odv6s90aZjOg7grJ6JVjbtBSVjRNGR2uRrvKaA65rxZAI3U/ZBDZQagCq+EO
EVs6RLuvF3rx2i8gj/8xvYpZhjkFQClT8bKDnMHheo8Z7xqF2C11pC07q0MMtXuZFhhmdpSpM08B
4nhXkUO9VQVY/sznE/Tv5awO7jgClgG2BKQ/J8gPGW7qRh5w8W4V+RjocIbNOsAfKaCvLK7OLJhq
JlRk8ag2Lgbp/NHL7xe9RcUebslD6/6j4QORWX8rwl3+8FeGV0e0SDF+1C9Qm7iZgFwGarMCvLff
OpxbH27xuWfvHQj2tAwhNNgkZOjrU3lXtOR/XY9dzr+BQWoC9TWI2q+qbD3YCIDnC+HhNE+0D3r2
oE5/keifm1hdsblGTzCshhE4eAA1hl9ldp3rESaUtoKsSyHkuaHVhWqSyUwUFUMkmj9Aj0P64C+y
6G+GADJ0uP317b3ops42bnWrzLQFVYmGbJ8KOV1F6KTR+Q6KCsWun8vHr21dfofOjK3ulmhyvS4k
Vta4qjc+pq6ETJ3ioieJF8EEOUnmqxs2t9a3ulzRnFD02jmus/I9bG5jYDin6jXItj7aRbdxtrTV
XeoKVIF0+HzHuJq9+hF5m4O+IrBF1iJMuS3YdDGhOj8lq1s1qCJUqYa9rB2wfJjevDMc5Tuyfyt3
UEJ3vv50y5f55CrOlrfKqPqkrUeS4ZiY8pWbgEoBQPa1hQtKNB+v8CpgRRtcgfzbn2Pf7mN3JuCi
OOnT78oX7uQRdH33nMQQTU26bUntjc+3ZtgiKZlKYcI4+g36ffTa2LOV+o0D+ZTZBRHB5r37/9wF
+CqmQmNXW5fZzIzIoVLgsRYNtRiVX5c75W9qAzcBrAROzJa3v3xiTHQiNBX0fwBkf/TDUV8Eamzq
S1aseoVDj4EjbMwO7LWdcMaNVO1yRHJmbXXXJTicaG90owNlqMDXd8H+RbOK69bfUvu8eMPPDK1u
eBBoCSY1EfrgKXuTOp4v0DocBgUDLtCr/Zvc7czY6ppLXa3wbMJYyHM7WC4e23rKLp8MTjnFfDr6
Kmvm/BE4t6JdbvbSh4gxjGmPO8ArwYXsmr8Xyalpq2ByMRA4s7jyJWiYF2kSIITT8pe4fxT45xaV
4ZaJlQMJqBFq1MCigu6tRlqtDAHmF7ay98tpB9chK8l0TbB1HNwCpF/UKdz9ojGHiIYhfoOCZITE
w/Sp2ykONKXsDc918cE+M7p6sIO66xQGTCtS7eynPERObkPe3Y5fMYW4Wdy66InPjK1u8dCGGD+L
gJcNysSnlX4ziWCL/G353p+8/ZmN1d2t5lA1s8AAwLcC00hYVs4wl87Cc4Hxea/vjKeNHbx4hzlU
QDljfJHu/eiaAhVMu+CaWQIDQDiveifcZV4u7QWaDa42xD/TqcZ01s3Wyb+8m/82vFqpaLK8rGcc
S7Q3bCX7lYaJt7G2i6dDoE8KaiyGHsfqXRu1WuiywdpGVOj007zTiR2eJm/phOlg73v82t7FiyZ0
6B1AmBeYnNWKwK4UlkYEcyC/49eaMZlWPsp6J7pS9f87U8tPOQvsB6PARHCFxIUTNgH7VVKXBZpf
hSAH+dqSuriHTyfybFUrvwutkqoLKHiNCl2PdwTI3P1gdORak3N86IwMY90tfSSdga84GPFhwIS4
FU8y3YG+6E0JhvZ6qNhTOof3yVwJS52kcV3UIIQYygaV6LwE85GSEKvqDM3WC5P6wBw8A+yaAuEI
KLPkumIbLbiUBI3f40mJ9lqKGdhEVr/aRMvdCJzbzjQycohKCi6stKP4vB3ZyEIufN6lzY+yHh4v
VVtXYIO+x5xOnuLA0vIU9OYreItuhoJt6AL+KaWuNvyDnZVPG2tMcEaAlWIYcKeCq6pygTuHT63u
5ZtiNXiSwhN77W3iTY/JvTnZUtw0yQlDwfCwW0nKpRT5w69Z+YeYJLM0eLh42AnEBXbzVN5UT2BY
MBz+gAEozPceMBj2EN7Mr82WhsOlwOmD9dWVgqwuL0lQovJwLBZRj0Nuk32+B1nKAYDIv3hNPlhb
3aq8niKDMaw12QOvDPIhL7YxomvxXQUEur1l78LN+mBudbMwRzgbeRnhxeyoi1Mb+3MReJWCQdJ0
0IHJqZw8BCnX1xf6cngIZ4hSlY6S8Z/+5pnvSFQGAvl/ktzsNnf73Xu6Z562Czc39E/svjrKhiCg
o1t8MCViFXrk4P+s1BS5y6KqramH4Ar/44YHtleewLZiRjYYs7z8UbdjT4LYIbS2sqcLl/bDL1g9
AUBmVFU6ZvgFBlwGBUlG0xSzncphw09euihnlj4JDFR6iVG3GWttXMMvHjHRnUNTM/WH13ezh0py
gNJ/dDeou7to4zG4cI4MQRmgEETTDUZWV3TAjN08tIi89BxckwFXopNCFPmcZVUN5kscaMwpjjRw
QcvbbxXttoyvbmia6HUeTKhkze+Tu8jCtkeE/+XNbCmu7oKPD2RKSDyMwI4f/urjni18dV/bVMOU
UY3yVt0eSv0pJbd6/bRxWy7FR4LirqBtpDLoM398abWea6FYCifJvt1jSN3p2ODQnXBHG6oBILnB
DISu2d1CKQfKDXurfbvs36crdGZ/5ST4FAWYpkPtVdD8jmrytgXj3NdrvLhEJKZoTyAQRHr6cYlN
NuvZlKOA0mLyLE39imAQdZk13cjgPqPlUCoUZ4ZWa4F/SEgSIZRYOrR98GSiwmYA5mU0uzKHbrEO
oaautTbfsEtx4LndVZIlWlAR6AUCd/VG3MQ7uluyhApUHA4GquytU3kphD+3tnJ66NEOANwIhPB0
eKxBk2JFTc7BgaiidlmGnpm1Wxt72eQivoZ2o2aaqwUWg+RT3uGQRJnXO4B82eouesjt1up/D47h
VaellBK5mzu7uJZPp1P9t+HVWrkC4IG5rBUaxrGVgZtzHx8ERKhZs1u0tpXNJOxisUqgTQg0nQqf
vQ7DQDtU9BmDySi4Kvelt5e2sElnWem+QBPECu3E3X6rL5YGgCQ1DBWVAQqQ/eqSFDV4YQQyzSF+
Uau94WMA8tDu+gTEU69Lkaz2t5A9f3KvT7t7ZnP1eAVxPqsZRzKo+cEiYn6FIS7jtnwBVZVfekDC
2LUrDkVo9X7qdccKDNGOmVhb78vW2tclOmVhSK4A4XKiPeizDqpXevS4BEe9O+GQ+d3ua4e0rOvz
uiFTL/CNEams6v1q1Klmmv0P3K7w2l0NaCvbbZm57I+0f9tZRdql4FkTlfim+WQtIJwCCtx54r6D
sdprfeEop9Lf8g7LOflqbavHGqwEudlhGt3BNX5NBy+rku8Tb+wYoxMOAWuHnm490UsH5iuTqyfa
nNVayftq+XyBLw/Szu3OK1EP3HqrlofiK0PrhwQ0DKzukACLHhWEJqE3CSido4ltSShvbeLqIalB
4DTOUJlwlMgEs15njZnukBRkHFEx2Jiu6axWle7Xp/LyNdBVYQKyRQ04Wiz/LHBuWULLeimTL4Lt
GkKd6EHcx/Y/MGUDg7Fb+cjFD3dmcLWfvC3agSv4cFQK/lp3UPjGhCXoV6kJEh4a5uD7S0W5hy5B
4o6TMl8zOVa//8tlrzabkwJ5e4Lw4J9lZw7msgMnVgABpPZSFM3/93jwJVA4W/jqPdNlzXKyXMyl
Qo/hx8TjgM8ArXMEmdZ/UEa8cHAhiKGaJrw7GFb/vDlnX1aUZj6AUxw1jlNJa0CVj7rX+Nzp7VT4
JqgK5t/FtXRKf8u1XjJsILhEgYqjrrAehWgMxRzURkfvKDMHzMmNL7JknpnqW0q6FyIEE/0OgJG4
SSnRVmc3m2LM7BZ0cKChY6Ptbc2oAoNo3i6DbwmImr4+M5eWBVijTlBK56YpVo4VlRm1EF08gHG7
w7zuadadoOndr41ccALmuZGVJ8W+TaPUB8AKywxE2HNrOM3MQaqQQ7KHxIHuLLWqJhi8r+1eLEqc
G17tJatmqDlgEBynM7qFwPqufGkcAkR4dBg223+b1pa9PjubkC3UgvIfa/l14QF7e5jtJZks/5Po
atm0lQv/sKmry57pIPNR2z9rG54Xa5rTOJ2D4Q/0wMV+K4C89A05wdyMiiIBjsoqwpnDoszGuB4c
TlW/qG465WcP1dE5BcO7CXWPcgtldgmgijHlf1nkK7hCo6ZF3WgjomJV+ylI5KFdZuctqCIEQXUS
1GqlPc3Kt6Kbd7wE13Gg013QF/4IQRIDzwwANkcUO2/N0Xz4i4OFEREB/L9YlF9W10ahMs57BfxY
qPyB5tTJ7+Bn7Yn7o9vapb/1vlwIs4D/12ARFC4AqC0f5+xkJQkYJkWAdJYc4t28q3eTZ3jbPu5S
Z+iDndVHzmtwE4wggcMDEj2Gu86XT4oNhZJHlAawLGW/2Ra65H/OVmasPnJU6OC1Y7AIvDpY5JY6
jJ0O6GXA/wGxnj2BS9z5i+jnfJnrBlhvquAkSrXB0YMU/Hxleo2Bqb3WyXzDu17y5eerWx0TdVFY
i4REPFdKMNSoV1VXHpugOxIxQIiv1LMtj3fxmv77pKyhuUKpQbpo4KRouoWBzgUtJQ/MxTjTbqFu
IlbngaHAmn+lr+kmsnBruSt3C+SK0VUU+zpXcv4Zx4a4bkaiuWkrNEzvB/nbXMp5Y48v3w1MNXBU
LExjHRGMsa6NmUREoES9eR1icv/QqUBOmqE5nbhhvKg9mJkLkQNWqXHxY8MTXHLDHLnz/zO/CoBm
Scow52RApWQCdxzwLBg7wkCJnaEHjarFdvF72cW14z+3uHIG8awIrVhq30UOpoxqAhfkFs5ky8TK
DyhzWLYgOkR60I5WCnJz+B7/v9u4daoK9RFtyCssA7wLdgwG16l+UlnoBFNoY2jEBkfvPis7f8Qr
AyWXPTFARay8fv0rLi4UIAKuAY+tYy70o2OF/gBUlwocnlZpvEptwCijZdz6GyM6gHco2WHEdeUF
SNvk/SIt6qRDekvAGFhE5UbH61JN28Rk2L9sLMf07IUAn1cE8i14mqU5vEiQNXOPolJmgUPWat3A
WlpOvYJx5RuzPkxbzXB20e+c2V9d/aIOoTZUG0ukNbn8mUKoa4cZc1deG/boge4wxzgLxB726a1u
Q9b+0MK7q356C3mGFlJFmxnuperThx1ZRWNBlA0pIdj1xqXe8F3eK/WeuQsCbAYjY+dnsysBAvu/
pF3Xjt24sv0iAZKo+KqwtUPnbL8IdttWzllffxfbZ6bVbJ5NH98HDwZoYJdIFquKFdYqX0Xehff6
/CCZUSpL681xsvFUeCvUG4AMvR7jqxxTLjQ7MtW1qwoHEnkZEhP5l7fowFZkVpMz2Yhzs4Ymp4do
X2DCZQZBQ+vTeOR3qvZunQIg8LaTwP7y4zRb11QLJQ00TjFHP9WhUegm8EpJjwfmjYXxORV1MR2V
fMNdEZYmzaWm3UU6LORO9cRuh7vhKF4Rmc5YA46ascFABlPkcEI2Y7QdGJLiKsYoR7yTD0BbB4i0
FKCuIWL35in8ViZjhUe1NRudthDkgHcfQGWQDj+lrncUQJ4kwEJtHs8bEe7rAmR8CsqAgNyyWT8H
EuSoBJ4c0prHdZfsafJ2DciRJlHFHa88Tw4ReH3ifY9iFeMAGtANIYmKvJ4OtAjTBt6IPatfl7F+
SXJA39dLIyJt5B+iYmNuCTP6+A8TCQLmqwVIDUTSCnp117nRUUfOxg7aK+T+g1Vg+bnntxHHZC5N
bWmV5a3NlgAIr8tckhgOnqFgzPlS17NrV6XADfBqrECEISqaXExdQecVY6Nn5L8KvKK8lTxmeudH
5XwdG70rjTGYlIaXqX+iEGNyeK0Adi/tklNTtU8DCKKaNy6o2yjMgxhAN1JxbNeX8/rF84Sbngl2
+8OmMbEjcMfrYu7n9EBAQfL/k8Ds+ArQ+Lmg/QlauzO1BIR6RLDDvMfEdg3MBsdghs5iQiWAFCqm
zXMzMCIVQZaWqznv3SWEcbW5ktShniPKHYYxiKthby8A5htA75LUVzU4MoHx+fP81okWxphYDWUx
sKdhYeb8vHb3ERpu5vTpvAzRsug3bCKIIdSqklAZyfxQKXqQ19W+rZ7kTLuI1dMUGoIAUKRwjJdc
5RTYJhUilsiSWj+e0vzSaBZL1KNDz5yNlrc6wfiGokhBUEe1LgNTlJNetl49OpoL1FTXQLawQge6
BhSQ8ERc/VYKcr++ROHPO7+3orXSvd/sbWg0Tdfq9PwMeAgkvXIhloRIRRiLjT7iNTJitKj0ys0K
ylBM5oyCCywQwQ7SrkbUgFsXq2jBEpM/9PVrkgnqoyo1AmeOS2OOq7YGqzYwlwzCTqd6Avp897Si
MgkunJcpKAJAjgG3z9e8OtuTWxrcJMLD4nui9wuuMafVjAYpImpG0AuDarBPXVEOlsTA/tocrBNa
60X6wXfuG5HM6anzIs8AEkN2+VLZ0VAZ8LweTR6iLdcXBaj0Zp3ZY53xtBbYz6Q6RYa5J112ksCb
ewsycBOopUCDwmNZZDD52k8sTQZYhoIi3kftXwBeHQEEF0X9WE+uq5xYXmV1ye78HeNGwChF/COG
HW8y1sw0pAT5QqQ+ekD4R3eg8HKLAJiNK7ohvydDQBsXxIXC/3J675IZzyaNc1TlNvLb1iWoUNsD
Gh1Rci3Tw59lA3l9YWhHe5fH+LnMbMKmmNFrR66tQL6MjvK1GUSuthcnGzhewZIV9CyhIIHYmu2z
twtDQgdoj3loM5O81e79pNgTKXyNjTF2rGF6bZvxq+AkOTkVdMOC89rWAQolm4yH1UhZW40EPFzg
IDy1yKeszxaqSuqLFIDk+FF4+7iL3MijCrwxz6Oda700o3rXeyPKhZgBH28WoBv7STAf07velfe0
+QS4tPV0KRrN4Jk8rBZ9JuhHRrLQYBxhiRB7BAszYm0HCGkX42G4HS67S+mqfA53ADo8zj4au++G
+xble0UBEvL/HjZ9+ADG5pKplYzRkBDQqLcT2tetq6p7FhwptSmMzfkgg7GpRK5B6Fxii7UA2VA3
OWLKMSC+OIfNcVIfBDHGRpHBUbPYiM4KSwdhkjpUHvhNloNdgkvm/7cokzGkBUJae0xxD/OLMJiC
ed8f7aA+IocleGPzFfRfFTEZAzPIIB9riT15SzOkN2MIPAsXMFZp6mAoQD20rb0+roNkRSAqzUSV
T15uabulJmNuurhtMPoNBU0P0sv8MAXDZXU5nkBDFAwv8V33MF8Zz3lgPGoigCyO5/ggmTEEoK1Q
gIEPQzCOS3fsehv9vXUsespzVQYdSjKBsQEMF3MBh3IGSyLSE56RLeiLXFUQxCqGDYDyebwSqAwn
vsHb1kYNW8PEqK0yd60cpzUHzx91FQoA4dY9RqPkezNQUbL+u+3bCGMunW3iGVqB0NTLQXZgJT/z
qRIoJn/r3pfD3LakmKQZxHmTZ4bfaulkrYBDvRdsGVWvT6bjfRXsy1QNwwxwtNiy/0DOebEXPSoB
BUjILyvB446rcRthzE1T5bRE9IktkzPFty0DfFqiGUNO+LVVAcJcp1JVMgSXWA/QrC+XDPRxbXvZ
zgDWDh/Obx1VpnM7x1wfI5oG28yxGBBOHMY6P2hVckJBqnBAinFISHc4L48XgqE5wkALrqbQyRpG
HepWIUbRvR3V5Me1AxR9quO0iTNt3PKb6q0/xY2GvO67rVg2oEUPWi6vE1C9Gm2XfVPd5AQYDwBY
uJ2XX40+QKuPOFBvvLSDChNTjh2MgRgLi5cI/fAZjO6kAJPRjBxPMKqoqlJ7hXKwtSfizXvbNYNV
/opB5yL0KUTCH/Q9ck/7ffPZMoMJHkOQFCd0/kMhF6mFWjjx/+mOqavTMiDAIA+9cglAE0zJ5wJb
wHs3WQCdQRIancNocmfUDZ1AaYx8CALwbgRP6BRX1n02GJ2FwH9eoHzgL49AuYR8ArEDUjXgha8z
w4/1dg10eSm+xeAxE6G2cq/b5quY4K5a0mKO30zUrHsIAgBaDQoFwDqDSuC8+vMSfGhYQPpSAZgh
IldmAzBmJelri+7L/AJjBfvua/6KOO4O/LTAfQLClqe7c4NeZhlY4Z50IILrxzXGG/HMSi01NuKS
QDygfoMClK52u343bEF0Tn/lk1HZSKFfsQmWc2Xq9DhH0DOGvbPOwJ/2z2+jaBmMO85BbqAUC1oG
0QPWg8sN8OIkezSBqi+I3/grMdGfjDlY02JnvfNhHjvQ0+CZseSnEOysTa2Lkr7U4n3aLeA2Gkj7
0o5vZrcWEtf1aiJrT8syQzDuSdAd/qD8Q1XrnBxm01RMKJVR2/9+RFi/aOEl/JHA6jQPKqpcwkkE
7iFt1sXEMe04gRRiQrYe1sCzs/F6quYThvgfz+sCN/DdiGEiGGUoMB0Y05mO9qEDKLCkoYd82Q/9
3o7QGdIZApXgHxcCMxtzqKizMBG91BpViJQhfab0QPqj8KHDoQ26/fll8R0lwi+iw02ijYixFJiF
iRoFlDYIA7vj4kLXd407AkjNU19p0qC6FiP+8df2LpMxDzLIjZMKlDiI1fBvNJzMWnywOjtTsbgl
pjkSSrccpp5grdyQd7NW5groudmBrO7tCiwA1krglzNXOQIs7CTaV66t34hibgEQJMDZqepI9krd
MYqmnRL2z2CRPmLeVRTJ82/c+3YyN6AgI9BhM+SvQUZ4RaFFMmQnQfICuLA/mVXhX7h3ccxNQEEu
sWx6E8zuaNXfFi1xuvGn4Ki4a4LrQuMpOkIBgPHRtksYOx9rHWsa0ai903fKQwoMNBCYTDttl7z8
Qa6VqxwbiYxyoJrbhvUKpaTJD+WiwxheDliA+KTuRUMabwnATzZyI4vRjjI34grMDXDPhw79mVlA
AQimQy++3twny0YSqxuK2oCGDJK0wDhKTvoa+Rn66ECnCcZ4IbiHcGGMbgxrIY2hjqEi3Zl8Otdj
+r1P7ZYuiDDoD53bQWpiNr5fU6OxlAHd6XV5fdOE2gBGk8Vv0vAmS+p9FSe7pA0rgU3muun3zWTL
DtFal2ZsagC0NBu/nwewnX87r/dcy0hBBgE1Dlw4dvjVHHQzX1Q4zwgNpzvFjEFhk5DsS1cPBiZ1
YjlefQtjLpkDKEnju9kQYacg93pvPoHZ2VBKMSGp4noX6bOq31fhZV4Inra8NDUQwP9Zpsm2sNu1
1oD7BjJohX24ondt2jWH1il2kRDwQ+fa4o005jVkjUMukxzRlVZYiT+ZWhikUa4GtdFbL8g0g/qn
Lmz1Z2yA3FGq5q5wlTTXwEZc6ODfGfVdMc/ptVbrKzjlM+N2GpDBUwgGVXUL3KG0yr7LO/QTZmD0
8rRQLb2iy9HuUvemsgMZTwscxcUIhlJKvDxNFS8B56gXamjZB0lh5BkrkYN11eMrtTDvYzCW7qYp
K0CNl1eeDEpmd4o70BHrJiYEsw7VQxVESlnd1SAMam18wtrHP9Nm/l53cX8sO0ISvLDsECgJJjC0
ogyTAqTpgW+trxOkqjGIkNC/ByMgV5HAz/I1CIyHBPabIr1/vJuF1najRknkhto66na3l+b0qOPR
f/6u8B856D/8Rw7jI0K1kq2whBbJR131sDMXtvOVDlBHR+kqAdYBuJ+vFbT1O9inP/AY3EzyRj7j
MUBBVrdGCBtk9mb/q66GeFdPkgpyI0M7aWvb7tvOGD0LaaO7ZgXEfTu0oqkmbkoUsEOIEDHgaKkW
Y3HLQhvkeUG7WxWDhgYaWl8AltClMFxmjacvwC3Qoh4XP63i2rhGRBf8wYOfZ40VlNTw0lTw7ieM
zYilSupAOIky0P360j0hMXzor5V97IU/yOIB9PsCtOW922PuGSBrAj3gvvY30lmzbCRaYjYrqnrU
mmguqJlOMVBoigspKDDiKAkK+TwvsBXHmJM4ClWy0uIzWa9y8zZfbs/r9X9Zjw4uBsxW67LM+GwJ
fKIZOAxpdJDsy9hBsRntk+F1gipehdd6KsJh4l1YxFn/CmR1KAT8aSZhRQt61lT9CsnTGlw8gmXR
z2Zd9lYKoyRdaAO7cIIU61I7TncUgXoNjB86IgRjtz5iVMRrd/rB8M/L5Vv/dyvBxFro7M2nxYA1
MoGYDri//Bgpw0XU1gJMQd4dkDfWgDk14Lxqdd3BGpHpvtdzpx6OqaYdquibJMn7HHSD59fFf7lt
BDKntvZTC24vvGbmN6QiGdhZoRcF5S8Kzyh5mDp5FNXreYqyXSNzhJUdhjVIiQGbSB70+nnILiL5
u2BZ/Mj/3/NieQOkrlI7tMhTqz480Ump8dl29SC9o0QIw7OooMW7zZslsXPD87ySJmqwpDhvTnom
uSiNuueXJNg1ttvOmhVjzmpoRh6XXquEoPsEmEEaCxSdV4xHcIrJHBSqFUMz6XdsYuJYSSTUwtF4
S+2giuJxdCxP1YH2Fjf780vized8kMXcKjRRVElC53Poa0n79dbOnDog2vOjH7SYqoM5VbCNXLuI
ZKaJF6FG02SMws/GlNVDCJm/+zJLLzqSu96pDvLFn/RlcuXRuX2Mc9hE0dkkahYB8aUnqBTTIdbw
CBSlU33SkLNP9y3wfVXBO55rHzfimHBG0tUeTHhIZ8567duF4gLVyUmUVwzRO02jeH9xgtvVMdpi
FOq4Li28DO1KN9x0hyHPWA8oeDLFQI3u61HIQsUN2bZCGbUBjsgIMsz/uGqKOdErbtM4YMDq7Kf5
VBzjHdBo4PIONFeYGIk3CHWXd+O338AY6tEyRxCz4xsMY4eHgWMAo0qwt6KjZDRVC+MJWH8QQds4
otVpnha/9PJdD+Z376eJ0NTM99ZejDNLf/iTj93oEGOgdSVbQcgAwTmBNzVUjH3HrhkraBep3a5o
vDERaK3glqBF+6PVWQBKDeJV3BJ6K+sbNJ3u5ZvX6hCf6CURsS4KxTHRV1sB1Nmip5deFE/RvkRW
KJnc/kiDiDogXzKRP6Jb9t+31JDVj+ur5Diy1hBjVZhgW6+SOHaH8H400X4E0EMKOps0nTdWJ9s4
adX1DObfPxu24mG8vcGI/DZHBgvZhD65Upc6xE+dn12tF5nh6OCEdJO9jkFMxFJ32AlUdkBdt/jd
RfPQAJ8rvu1O0U5UNz5/g9Cb/3FLFKUpzZKqdzTetZg103RRBU8kgTFOLRmUMZXwqlGicAmGlpym
OukFo0oiIYwxAvWLRKIBDTphWz12Vndda0YmMgVUPc6pD2Nt0nZNyzB6c8rJVbSn3b7kDulgf7z8
g4eYSBpjeHR9JiQccDJaQHZoi2vcft+8rC6gfNCioEyOwNARweoYexOmGP6uQsibXGAIjW+zVd0r
bRftXe37H6Ai0+t9ZjvZ1sopBWJwlWE7QSVbo70xPCwl8pnyrvLyr6IkPjdP9e4q0EzwUdHLsm1A
M4/lURQUDaNM+al0QHGOqnXp6t7/bzPfvmYTv61G3jdSjPimRTJjPND4jcYb1YH4fxJviEzp2983
8rLGNBu1w+pofIOclB8Zbr3vAQ9UoAdo2IerQF0E7h8QFh/3MycVysIlbClwrSRgAMGYFhOK8juK
otNgTB59GncF4IjgUZypciZMf1suWEnQeyzqtaQm5JwmMSYmt5dsmBZqTuVrNX1NzVOCWRfBkfJN
DCATUVlDNtdmbv+UpUm80jYUkIoAqTwfjiBR9Wm2s0TWLht/+4q/6uKGr3jPClE7sTlaG609c5ah
38aoXRmMIoB+oo3AIHKnKQQxGgp/M9/lUTuxkVeYIYmaGdcSmMHO3PwYhn2XPfzVZr4LYbSnHhsD
/H8QIgNOagGnXBEcXtMnkMw786O4mYea/88K8i6OURBbStBYktMnDvqRnTjJ95WERFYW3YK3XMgK
y9eUd2mMM1pjUuR9DGdEce5MciFhvAClWGDdYVSxTb3fvATCN5VILKOgs5rWUUpRDyaXNjiTfXRr
ocG5fqI4C8luOYkew3yr855sYi34LIE1YO3frA7y8K/5LgnMS903MByp7tXQFQUrXNVUVVTRgf0G
FCbGJS5LpPdRhQoYKO/JrpHLi7isb0ZrHrzz+ikSxPjCZGnLZaZNHHGuXCYtSDOIvS9T4p8Xw33m
K+8LYtOdSTYUnZKgYq8F48WAUZQ1aA6qk+3EjWRc7VB1IBzBmsgAY/14rU1plDs1R+ZiaBYHneHo
VhIpvkAEqw7EmvpZSZDFKkYUkkFAnjhptAgKTtyr/L4O1o/nZVsXIAqDDqST4oRqmDlJ3GulE+ko
gQC2y/gmOCRuYKQiEYM8BZpNWK0rh3LRCuM/M6QgFsSrKHygvry/or5cNEPKfxxs5DEnFdm1rKP/
G8bqOrurb2ritAdwIXmZO6We9aN5pfer2MWY5jyG7hLIp/FxvlRPZSAKY/h7/e/KWfXsllBZ0xB+
tSHWclDNUvXibsl+kGrEPNhQxSJMJ75FeV87i+6oaLmaxSkyhpS8LP1BO46in7TjKHzp3WUPuI2/
OVzwGWK4XTfBm8Z417bTa0sqkKmpc9cI9N1agg8kCSrbWWhgn4H1RBStcB/2G5GMg53G2lwNXBVv
NKwW5CrxTY6mWqANjbdGWzVu10t7KUpFc6zcTlJlI5de341jz9MsQhIMcnXnBSl01QGig1tczo7t
K7crhWLGpfWmvZDZkWtNN4Lp3zeCu2FoLGOB2a6mb62Mak4YLNMPwUHyKnjb1TFOV89r2QhpDkwL
rCOtQre+gjWJ26y4jcFbSYyfTQZQVaLyjPOrwIcT4zYutpfpg6+Xsh/2lTP3qFxW6cOkIZFfPNuA
AwKvmZ+awMzDsHWoof4T77pcdzAaBfrg1p0woRP+yIjtnt8VrkUmmHcCL6SC2IY58lEDcFga0XR1
/UVDOVND7e68BP6N3YhgDjdaLctEyZreWDph/9s6/s7k9jRpJDhnurmfIjmKfmTA5cIkM+KIMmqR
omIez07mn1pZFO7arC/FBKfWz7NxoUeNL1ghtbfnRDKaNbRL1XTlW7KmeTJftCfzOTqad2PhTBhU
KW7esmNfp718W+2FvK9c57NZL6tsSid3IIn5nZw3X/C0O/bPaDXYVUBNR5Is/avzBCSEqoKAnGJ+
fLysi6ShKUyHQVRe1V+0A63d0w40JcfU6J/QadED+7S7G3lMTJeikW6JQsyJVev1Ul9U8k1fC6q8
/Lf/RgbjUbumVauCYE1vOPTgI07gUwyHorxGXvV8Xl/4L+N3aWwYNJBZsUoTb5s5d5X73nuztUMQ
e7avr07xYj20/uqHp9/hA05QOFvFVZrNFzC5jiUspigDEMRbRcd8MVxl/1tpxicKJCdWGq5L2whk
vGg668aY0jF/3dFfJ6jKqb/O79vn5Qu5rJ/Gp/qu8rRnyVN+FN/P7zZPfQCeCcoCxVJRUWLtQVPk
WRHhVW7Jmd9nX+1qCMr1L4aN8evvUhgTYI/x2lodZkGkyNcSNKjVwuQiz1RvRTD3LtNIvEz0HsjH
LHHb1XimXN2ah9k/tfpCqdbpeIXoRcXjlQbzD4ggDdk0QWrCnBxJZDKWI1Y27uYR1RslGI49SIBo
Mn65GV6Rx5HUhxppwAGZxz7I/+pRt/0CJhxCz3cZSiUWnmhNJTsJicO9JWXyF2NNhsfz2sJtsQFW
lqagIYOgLY9Z7qDO4zIVWG56YdzGN8m+vS6+AlN7L19Lt/qxBPccKOfsvX4j6l3gOkqKsY9xQN3E
ZjPrHFJlkSQVeZzGHz0dOuSjHu5I3/Sg7uhE/lFU2KUaw1rWrUDG+TfUDBkTEu82OgnUb4Z0pTXr
BWnH41iK+sS4weX2FBlhYTXKUr9iZq8dXHlxkrvhyogAmIT7cmi89Er/1f2o7yzwgglxvFV6aOxC
MWit4ooCqww4tx9dliRZg643sAH9Gu1NrfRU69KI619Z3LtWOFyr5Q9jui6be2lUHNtS3QXt4nnn
zDr+V9H8JZE9Ky33VqdHAIxbvyjAU1YwciRQPt6BYGDDVOj4KabZGDekRyGQ4WitBXAhF4sv++Uu
3aHL1c0ddAsCxYrmakNf5A64luVdLDvIhq5IEELb0Ply0a9yClgWPZ1fGTV/nw/g34XpjL9RSyDU
mWFIBzYBx0We0+h+kBanGnfn5XCv72YH2dcaOqmkpqbwfp3fX2itk/9ojuV1HIMxEiBL0mV0s1wM
D6qDBj10ZwpByXh+FakHqJmFVgK0mnxUtCRVrLhSoeSdbwGSv/AjHxqj+zYQXtTvtjD3y1UYG6lJ
k0Ipo1Xio7yJrFWPL8GoZbxepn37E0RwD4Nq+FNShs6QxgINfYMwZw8SgGeWSdByAlpfNhhDu6sa
E/MNd7L8SYEfom/GcQjShXi/E88ASYlb1E6iQ3WQjlkMxoU/S2fyom4CTmH4dM3WgRTxce36EpsL
mScYFC29mibdcgbJTH2rGS7LWstQVmju0KN+7Au8ZM+rGS+mINQdAn6OkE810VwrsOcF7EmkaJ4y
dC+lqj6uVvF6Xgzv1gD0WEazHjBC0QrzcYV9YhhZlUQANs3U2xZQw1b+IBXGvho197wkvu9RAQ6m
q/j3CU1PnbUh0UYAbtRrh1pF06WzU4Jzeh+PiXFjW2W1G5RiPFW5qQC4qLGioxIi8SQtbePrA2iE
cnOIUv/8Z/GiRpCXI5WrotEUOMQfN6DW41nvqhrXqbrRogf06ARScdDs62WJXaUQPeS44jRdxxQx
3KKhM/tdgi+d/mny4rWuPbSOmD54tiq/TFJ0/LbFRZukqZs0ehecXydXlTeCGVWeJSAoAsMG/ilE
jwwmpTVvboyHEoPM6E3/UpNa9sg4XY0JsHrOi+Z2FhIg0ALVHjdJfnusbHIvQ9J3HQDwEB/j9eGs
sb96cMpHYp9eZdvpDtM1xRFPOpHGUZP/yZJsoh1ms42SoNtqwWaDS+0C6CeBeUVHcJobdS/yb/Sn
zolitnexx7mXWxgtLTnY4BRD0623inDmuEIMDHUieQ7byHZs5NGiTkqNmKBOLrr4XsqDvBC037xh
vH1ayEYGY+4x0ykv9kBNHlqNxofYrW7tU+6R0IW+ps/JZeXOTrFHSzxm0CnqUBtIHh20aEonv+wn
N32UT+YAXEPhlBN/+WCMMzAGgC465tOASl5YywwVji/W3XSlODEgzqQnsKODNjn1Q9BA/FU9Czke
PIqAS0QxIz+aBykOM0UC2rUXGuHg9dpc301mhMxsPyhdfzK0VLuZhr71FrQ3xj5yGUroqiYhqZeX
1E0AIjd1VCPDFKKuhomgSZiHBQtYKALnBOI3jGczUY9sl2EbN/g+JRrdrv1haTfg5YQxs/epdlFm
JmhJdjZejNkQucu0BquGviPtVsZ05JgkgptOT4BVnu3XMMaUZH0SqUODMnExVoEarbanLWbyeN6e
8HyWhhlWZMoJLPbbc3JjTog8zlWmwmeZ+oIK0pfYtAK7+j5Lwrwidz3vkljDFaElta9GSOr85Rdt
uZuqu9CjT4kW5AdFcZu7f9OpBGZPzCPCWGO0mlG4KjPRbjesIzBnpdt1mo4kVvbn94+vNMhegqZP
xwA3OxVmpWu7IISFL/CUndRhvANjTHOwtD7gCvd4/gIT6yLGU38nusPcDd1IZl4fmIqq15iGG+nS
Oer8EkW5f35xbyAjn3TwXxGfZsGUcrArslAdvFx3FPIqLh0zd1dPQvdS5KNZ6muUOQq6J0E0hwQc
mF1WPH0B3vuY3KPWAngcMFvgCR55rbC/iau6OmJ3TM1r+if8r1xT4wH0OL+r8kDydPPay7+P+8yN
n3T/d291j1H6H+c3hZt81DZy6blsrowUN3Jf6vDAZNEyd5DmBLSI2hPYY8F9kJKflpb6cjZiqGkI
X5BlyrxiKCjtg4gDhltt3n4JNfKbL1FDY+z7ETsgH+n6u0fKEAc2VV89ifLWos1mfLLR9c2sEYR2
M96Bcll7fQWuxDzyzU4EuMDtX98ui3mV9Xk1prhTwLEa0iDTlqCsEq9ZNd8Mu0s17IJBy/YW0Jic
wkBjUhUSV0MUvJDi1BpD+xePBxrrIYFuWwT41R832baa0E56afTC0HK7pXvMBvtYyX/T8EgHxZD0
QExisa26slVEQ5dR85hprjYaT+2i3J3XXJ7P18AIbsDgg9OafQyqlZ1bq419bdUfWv4UKhfxX1Bm
41mL6hE68gFkz0ZV7WzrY5UgSiS16udWeKtM9c/KUgSGifeO3ophrqCVkMo2lxIpxiybgRpkzb1P
Rm1wABI7P2tjHZ4akiaCsF8klbluUYK81EgUGBz50MS/FKAVYAbgSl1e7QzswucPi2fdt0tkLpwV
k3YFWyLifFN2LLX9IkXhX2C0wG7KBOw00Ly32dyN+cCf1NgmCIFToB2lxqVciYayeRq3lcDc5EoH
CV6HwTIvSdC1pAzoVRmO5toezu8V7yG4FcNcUbPI0tGqkVZJ1GNear6VV06Ufy/n1SHJ4ihtsTsv
kGcN0WGAKixCWQSgTGDRkNy06hrPb3DhmI5eamB37tpDq3cPnYmq8HlpvOfmVhoTl0YKrNMiweFU
eFw7ytzcxaR+yO3kZYktzCGnv6xW/tGuk9DBqJwYVFcQs9M2GcSIzMaGdlqnPc04U44CLdrJnZPv
LI+Wu+T1RJEmz6+Uqy8beUxIE41dOiUTzIeh1UfFsp7ktTmFWfvtvBju3SLowSQU1ucTlB84gO3V
nhNqCG/mHOUfKTMVwYOZayw2MljVLyaipjRHsBLDtaSf62ofyilxavKF6JWoIMprltA30piDapEJ
6YCWjpRwczlo63Rp66e5UmV36qbBUa39iCxxhuQ0ENXP7yXvyAzkXyjtpobUD3MVAPIql6qOGKTO
u+dq3uW1cmsKKS95J4Y+N0TxMtI9cCwfnbBiDuZirPqCl/Tk9zcyesR8C0zDllPfLfepL54g50mE
WUSyEAbWhsv8KLEkNZl6PV09UgJlWW+8KBV1Y3Ejya0M8lGGmYerBDSDFQ2eyo42easVGoEHj1Js
T4qbPf/vR7UVR5e8sffrKEk92K9X5CfHndEi0W3fVJIZnJfCzenbqoHnlomrbLFpOSQWATRaDguo
lgA0ovkyoBdc1TVc/VQF5fOoI69P3Ol6zdAXKerF4qnjVjjjNovCmORuUSEc3noXqffGXA67Ib8V
LJIeDfsy2sphrjfEaGuKJigvyxVgOPRDu7MTQ3YWE2MqeWyh7Xkho0uiElmDtZtKx6oVVBjqsEYH
rxnVx6oQcidwF09saCvlw4Nb/3jAkpH1EdrdF08xxzUIE/TQFEal7ZpIEzhA/iG/i2Kf1lEE3r2q
xSGvuZsihaT6jZteF4/jnuIRS5fTobpuHyv0vYrSSNxFGsjlq5oMZh6DWWQa64Nah+3qaQNeIctx
zS/yUsQJyXO59rsQFrM3R2WywAzC6iVheGer69O8Vl+aJLwKW+Jmg7Rrp/W6N0UohNy8/lYu4+oz
u8rbSe+oRZh8iQKTF6YT78KdvCt9E9h24lb6t/aVT6q8WStj6VYUEpIZ0O54RSb7+jpEXyrQTfz8
VoRhzTWpG0GMuZOaImyHEJs6GPJBja17dU0Enp0Lk00LbKCfBOEyqH4+XgF9UAbM5DbQDkCzleB8
nfwVmYn5S+pJbrjrLtJ9HazmTdQF89c+8zL1T1g36e3/tKWbr2CsEAnLsk9GfAUazSun+E0/K+Fx
brX78jsAETGElToJHu2+yAByCwQ2zeQBMU4H1R3jKk01saYmrVZvcasnuJWHxC9ANIfhw4vx6Xcu
RnQlucvdiGS01mjsTqnMYvXKrHCX7kdXqx5wtJyQHACZ7AtML9cAbKQx+mqVErIDVJp8zG8wpHRM
vfG77kcPxJWd7Dq8ozX38zJFIhnNVdsSdHoTHHXfrYdlAWStJoFo9G/Y7qzt2TEe2tIlY+jo0pAj
9WmXF4pJ+wGlAaQ6rnM3+X5+WdwLudlJuuxNQJDOw9gCOnv1ov41R/9EMv46L4Dq+ad7sBHA3IOk
tdZCLxOsJ99rUx5Y60sPJoKwFlRa+HI0Cp9p2KjoMOdjNSjyVRF0vpH8qENCoARBsV76MhpCzq+I
H7Ohu+ofUcwRKUTq5JaK6r32AhqP4QFy9zbkuCt/Ci8z/fDPG/gujTmhcjSGZJhgSHovu+oPuRd6
6a7HHKCx67/+gS+gN/WcPObAmgqMVEpdQiOUy3Ypgjqxd/KY+GOMgtWcHZfpBBiVvRzbu1yyd4K9
5duR99UyQVVuF5g6TLFaY/bN6/LB3nXu+mzeKVf2pfoS1c7sqw4oVsRdc9RmfF43YHlB0YkmBZM5
VXkNMXxkIKhovQ5QzABcP9BstoFBq9gXjVlxgwvrXRhzqAMgmRB9Q9hSZI5pfyMycCTARt6Dgd5s
nMpcHHMSYan8F8V9l8ocbYF36JygtxqhhXqkw86rk1xSbEP54g94FfmK+y6NOUrc0bJIWlwT+djv
wsBwu0sQHzgG8FUcDTwZor5HrgWwKfqIisQmAOVwwBtTJnfz3FojTBmYvJ24zQ71Yro2gH2mNBWo
KdcZbEQxx4eafDQ1NnUGs3XRL/R9LU/f0zUTMkeIFsUc2WjIYZbPWFTvDbmTYZj/WO96Fbwxr7Ob
djvF7X7QFm5NRNTJ7f6zke6mTLlIfrNBtr0unbymI1WWEcWeUUWRZ/ppg7DxaPsz4EtNoKfuwrtl
L4oleKJtwGMbOqZyEeVbzPYuQFCsunDEy6oFrv4cXq2hCrryfLmK+uLYyX3qlGvhzrV9R7LiNErZ
qV6IryltkJHsqQXVroO2Yj9RGkGWheMuP3wZcxzGHIJamKYEaiXqgdHdoXivdfr/ngP7IIW5OWVn
dOm42GgQ7vocMMYj6HUxFWEWqicwt5w7+kESkzRCOF7kaQPvDPxRIGMcZTfaK/sk0O4HLwEvrBjx
VLSDzNstVvpWjWq8mvOLQT7MF9nROFQXBIq9Q/mZABJXzIrCKydtl8mCVpXx3AylhmXSEbSqwrh1
EVDO27zb0en1/Lb7LlRiTj7ug0wmIkbvHzrMY7q1VRgFqdQ2e3VYy5vZtMobcFynj3Ve2yct76T/
I+26muvGmeUvYhVzeGU6QTnLfmHZa5skmHP49behvWvxQNgDr75nVWkOwMFgMNPTfTEnQ1565mo7
gqxIuHImU1aL1YYcKBxW3uUHSiOAN/pD9kRlBpRgBRxQmK/wPzAKZoYJ6LnDjlZOjq6WqwOLTTAE
0POdD+uFeVirAOwBLric95oViMQ4OPEYe/1uk3GqSu1jGyOk2Ov6OnZskM2iST2P7vnTwonFWyss
eKXXI+S5OTIjOLFXmz8mCbN2M7Ar4+N5Q7z3OOAnYJi1DBsq7GztIamX3LQG+I5UK6nbrknuVnEU
RNF8HWlzqI9V2Erq7eCk6BWaIip6XgkCgx9AM9PgiwuViQpLN8R1Qitof79B0gBrBlklfUEOB3lv
awfhaeFknZCRxUgbOBUBx5WZwDpGztwqGYpJY9hDiL4ClkDbJXuwAYozPa4tS1YwcQbggMMSsdVj
Zy/ZUi3+UoOkhFIvGNemAm1HSsUmrPDyvAZadr+tMSsjOvQyzQbWqOB1SXP3i5/deKeAnN4HFVE4
7avFy7LXT2BDoAEMICZ6HJA8Zlt7GNDs7biFXaMCHUoBVHMkOA+8fPLEBHNPyXrR6hamhyFGaO+6
a/o0Gd3xiCnqOzF3Fq+qcWKN8cqimJciNwn1yjc+FAXq1dFhpIRo6s4EVYcBRgT9XnAUaYBkngUn
VpnQYkbN6AC1hGsCV4fkotiQBfkQ6i4mUYNlv/S35w1yXgZbe2ztxnCkEtawp5Uk7Qzg3VyrSfZW
PULRkqgXfZx/rSo9ARy+60UPW142sHEZk7myZjud67RosZMKFNmpPI62L65A1Zt7ybUSYIBChODh
XRYKinS6CUEcNJvp3zc5u5Nj9r+oYDGS2uxGssvyMK1SEZzfU971sLXC5JOy3TqLYq04bQCfPXS5
VAYZOBq+qM0kCmTU5T+6y/uCmNM+2etSDXKP0160UPFQZgsq8tPqEiMHsSQYrv2kxTTL/7Y+5hw2
pt7Y0ARFJV5HlSi7ta3Mla3/DhWAY76vjDl+dlL02bJgEx37yYA4fE9EfUT+CYcjAP9iUZZMZh0J
uNxI5cD36ZNDuQRllT9Q2UpUL+ODtMtKwMqE+QrX6W3NgRo8NDZ0nTGaNnNWtCt0oHRQBTgXlIC/
Q2BGyY3SOnkiGkkeYgu23u0x+1hA0SORaUCZ5v1gf1ktOzBzkIrfDBg7BxLT7bUv09Rc2L1oBuJf
TFu0UwvNzA/gfDvOFKi1p/CTvolqV+r1/LGcHMvXUU/1lTaWAgi+lh6Y1+pASov8aYm0we3MBYqW
n3BZCrGlo0q64jBHssB8+5I0eOLVQ3W5oAOPYpK514y63503RD/fhwO5McQcSCIpw+AoEmiNgQV9
bkzgetFc+WY1inTQGy0+NpIuH87b5G/0xijjUz3Uggp1VsDYTHnXfEhxHtWDtSsBqRYpLQhtMf6E
IWjZ6KJseevdFF8TUGtjtNtbr8SSmdxovVkWcxcOirI4pQP/ySJzn1l5WPWCnePefr8tqCwEziBV
axcFDoc95VdNnKLbta7Hdbau6052B13zNUv5XmWrSNqRvzQdxWPkoDgczNUXy1CNisDK5Stz9VoY
04VpOZ+6XvH8+ccGTTU2l91SlhYhA02XviLt/ALq8MzrUU9JUN2H9NwuOeaicRxuKq84FuXIofAM
th+sdpBB0GpEtzGUlpAyVjnBesyLN5MkWF5Eaee/+ONvi2xbmDSxEZkxLNIgvnzT9vZBdwGYe+x3
Ir5rbqFIpcRHFHztYP73dEd1pdeUJsoXcGwr4QhOQ888mphQTfwaqla9S4/cEl+Kq+S8pH5rmDkJ
k7MUzkSwyNr+WsmPRXGxjrpfEkvkMwJDLPFAW+S2tlJDtBvcXGu+GR80ECMFpt8DglUjtY89q/qT
DiYva9qs8e1Db9yV6DMIqx0cicmzwQFQucnkOosDEsnqjYY4VYy3Cfb0M/19yGr9/qxv746N5UXv
yWzVGkhkZ3Wn5kCeZbK3zM/no7Roa2lisLFi6q00dyuIuuRGf6ib3sNdB+1FdIN7gVi9yBKT5cbr
5IA3HbI7k1EnXrY2r2MnHRYk9odIHQUhlFvy2e4ec7XW4Psc1loFJ/ZXe9ffdtfoKfj07W4VPsZo
/4BxQOQpdP2bnSwWUxqtEklvVyzPKtEO8VpgfMmyBUvjBWkV5OKajvQAEYa5VqtxNufZwGGQ7VvH
eI0wdHPeJf5l794tMAFF60dSFPQyzSBOQkna3dwvKnTtc7cZMdYAVXFP9GTg3XnbVTGxxBo7czZ7
uirakwHLkQbJWrHyHy8R2phha0qtnUdGrjZ4yKp90FaQLraTxmtq6TEtGyVc4iT43zbTYu5UMhNp
Lgked9YDboLAuZh0N/8+e4BAtu58lfnkZyNgkqPfh832ADpzLMD2bJBBM3s5YNCzzYwSV2zRXWXg
DdJRDSTIJ2YbFQKpvDYT+cv5ZfKd/7dJFgi8QOFFz0rs62LHr9VQHrreuiWjc3/eDDeGqApmddEc
hZALszK8npcxMaiZsYYs6RCXgVpqpq8aC8pWCplFNw+vfg32h/83CJ2T00O9OPPYRhreexkl8pid
KPWtPs+hLK4d6mEEZXHbRntopNxrAwoFjkg+lFtdAjEAnUxUFGAJmbPYRXbUZjONKoEJyjgcDSlY
r+tfEAyq78XiaNzviBEPoOMMSG6zw+lZjT2soSfqJ+n4VEpqG0RDYXvViFHD85+SH2UwYqiBpsXW
8eA93dpei9D7QjvLT78BQJC66T47Uunj5S9yDUKWP0CvcM8FTWypdBn4bpmPacU4LEoJ/kEztjDE
ZU/j0WylPgl0bcLAp9yqmg/KFikk4PEWnEluNRszmr+NM3FAm8fYKCw8GwpzlY59E+cXHWYR3Nwe
lb3VFHEwkmz1lkrrvcEoS92NukX5xK5jJl016SSgZmK+hkm/wc0WT4pZopl5UTyDcwHulEluRQKa
nqq+vFcIfojoW9Ms4jQiwSoKsMChYcwYMH3mWxNS2RamHv302Xi1QnBG3ZQQC4XulS8/1jsRsIBT
Qzm1R918cxcbE2iOZa0ZEXSbZznovOyO3EheHQwpBvHMsPDTG0NQs+Qf1c0XZrY2k/UpMRc0hJMW
Tab2sQ5jkN3bGW3pgWtcOCTwLwYxa4nJ7bep1dNVKmCGWUD+RbmG9V9UU0op3eiL6Vetn36pYy8W
Db9zw68tY29lBWUw9jOWiyUNdW/MvgQm6mmGIEf82LZ0aLULz0cHbhzaWGI+YCy1KjhvkJbaJAOY
SXWt7CUdBF9MZITJ2FoMQMtyBSNd3j6o5LYt83vdvju/Em7GYaPzoECgBVvHnPtlHDCkoqL0Ap1c
V0qqMMv02NMi8kWFfEoxCrlcuPnhxiDjhkAUEJAGTZSMZwrsX8NuiI+ZN3uUFG7ovLR0252wfkhD
5+kBpy9P0BYqeISikMVs5dikEzCtNhjhnLXfRZYN6RC0uO7m1tA8QyLFJeZMLGimjPPqqzOgaX3R
RgKtBO5LGPwmGMPAYDwkKJilRyPJx1zCB+19e7eCxDzxk8iHTm8R783Edb42ByrCk8zHMtprtSDK
8TZeA/kWwHQYj7RsJjmx4smSoYGJso35QNq/7FiQY/GimgxKFUhuOpjF+MASHa+SPZazo/vEjB+m
RgUxkBJhrCsBh2GrL7fVCFUaFXoAYFbIfuC95akkn0GnI1leVds94CBE8+qhezrv4h/PEUbAUK4G
4IhSCH0gL8pHMNjIeCNrIxqkK8mDWE3ARp6JCgEiQ8xjlVhqXNQErJ9xax5MHbUjeVnvp2oVLOhj
nFNUDLEbmLExFPg1Y8dAXVRxkn70O2jgXiR5Wx0G3akKFyMVy6FMk+z5/A5ymL5OLyzm/BDTMJuR
XliYnn+NnhbMwWi+fjcFmCn3k7C8aBd3JABurzjH472MMUVPBO7llMnoj9AQITDAZKMTfXqfOEq0
TlWFH0EO9UEBpJP48wWVy0r2ETgORU++j+eFmoMjY2od3GYsHsUGiQXUrmFOznejM7mFJEzfRSaY
4Nt2U2LNdEVjqIVGBNRW9tP2OzAC4xnbX+XINi8UwTHlOOnJspggNJlpKhPSjX7dkEADNZmrjVUw
QWRFEG84RcZTN6Wr32Q5lV2mciWNsBTfF4N1bOV9pb2YDZoV8X01XesZwGrS5Ep4+p33V66rGNB9
B/+ZCnppdoQ61as0qzqYBrAY3B8H8go3xcCEmYXSrj5mQpIH3q5iAlMDvSDmevDQO12rXABmq2Q1
OmIYMwLXgDuuX/Nl95llbaww/jKvRVOuyTz6k+XNYbxPchD8OIGNdsluDRbKMSq6OnkuaiByUqug
y3rb6c1HlOvUzqYC6LYi10LU4ly70P87oQscZWODcZRcizFolUwjxNepjFp94+RX8xK58VN6aewU
zw7zuzGGNKMnVFGmO3aaGJyapt91szxNmifJUSMccgzVTFeR/5d0lWD0ZNqLgL0fE61TS0z0spaY
JIoGl8Q8FtgYKh9MDW6evzjSs6SJChEfn5Iwhley7mC8Bnc9c0OUXbVIloIdla1+cDULE2aNnt8O
BgBtTf+laNMgsmdRhkEziA+bubHKfEdpqo1RjkHBoO9oJaDHE4qOSAolhbgfbWOH+WiLIUn11OKj
0e5FCpUUlNodD4ypZgjkmgj+wKkE0M3UKPWOCtFatu2UD0U2zjroaSi6JP+i4X1Y7GZU23eyXx6B
RroVyvHyV/hukgnShalSECt2khzU3NWg0pjinrN+qW7tiYa5+XF6sz7GWUYkEyCpgbF2Lr147N2l
io8x+FDq4nUyxnvNGq/Q4BttCFIui1Dfh+s1OuD8KCAhvpjM1+ynpKw6gghTv8qe81oUwRwa4dBi
rMZGvo7QFkHEyO9/rcH0UHqiAMfJyvF5UU2SHRlQM6CoT0OAvWhWLoFH1S9nCP6RedKuE71UXrpY
yfdKmyrB0KSvKNd/r9M68iRwCl4kijwElkUe12pJ3aSKl3Du5urKBMPQPq4b/SCI/FyH2PxIJnpE
8VBFSwkfHPLElQxARdv+Jq2ID5UYV3EWV9ILF61Rd0lQAtfT1/P26b//cLLBvAn+HlT1bZUxD2gO
KPIKJCoTRgKBrnzKSBkkQx2mUBc4b4pu9zlTNI5uIjKqSm27rrhJm9J0y37y5hLnWxKRNXCqE/Sz
vy+JqVymXWHFa4oQ2QVToAHyl41fLODUZB9kl+axEHGhcNcFuS4bY0905pcJjui2jHaXK6OfFalb
FXuwlkVTI8q5uLfMxgrrzBFJYoPIow+8Iu2N0BmZNvPiu8ZfvekwXeqVCwge8Nv1Z77bxjLjItYY
6UZkt0gU0qS9jRtiHkjiOEEWz4133kXoVn1wERM66RgcRaXUZKJjC4aDOGrhjZJM3Cm9RNNeYIH/
sd4tMCGRFF2TjS2OWxutXpV0rjN+1cEidX4d/DR1sxDWJ5TVgfQncgLlYQjA/Q3gd7/voDUIAgXg
JEUpCN8eBSujuKHLH4iQC6LXTm8i9//Nx39nTy5eHD4VtsHLXRhc6UaxnwpURmAbxWcCcR3jj+pa
EqcwUnpV41m8T6ArYx7+7vnLF+I3G++7bc0xTqiSTB5Q0Rp9M0UKDvqJvP3LGHTBKePdWEBqoIqj
WQ5WxYQO2coT8IohRKkmOCfiBwccW6N+o1qRq+O6ltvvHaQVz/sKd2VAeSumBnINkASfhsV4yTMQ
OeXI6HAzNnF1p6p5MFqJqA/Au2hM8O8i4cGMpsKCPdWsX5wsGXAbk8Z0kfS7Tnrfk8tZwYvUugcO
3sUWu4BomajVCUkp6NH94C8QiVRRoQKunaUUV7PCNAdCaFSGogwUI4qnGPqwzWHcxaGIaIP7HTfG
mFNel9Oc5j2MEXJPiitn1Z6y/sqATIOxdFAXfymTLDj/Gd+wPOcWyBz5ult1CTTAiCzgIcyqQOkf
5shPdwBQQRTXpQke7V4vnpZd9A2A552oCsk9kptVM0cyBvbVSOgWUza6zpsAbZyA5P//CixqvuDo
FayaF7DNjUnGeYcyH5ouh8lS/T5O2N7I8c/vK+94QJoGA78WmKsN1m/0RVPRsZMHf+yq6baaCuNS
IrN8SYpWNCzANeXgPQxqC8VEAe70JMql7WAay8Sgfj0qBxONed/QE6CZjLn4TNqHStc/ttiWoLnW
BWTLQS3bSTZei4V5XAo1dlHA2ddZ/ZTEbr1cK0b5aE/z17hQRRx/vHQCDHEGoGmoWzsa4yvTVOeJ
VmmwH133leShAFG5jfO0ZI9VjWnD8x+Rm4pvzTF+QiazUmfTGN4edmiBuvOlsqdy5lT1zQRrMvB3
AcRdRNvMizoOGvb0gkLfkS0XLaUEGYOYLjPQUNgkoQakMRqOWlDviu+f6zcCYwh5IQxfgZGUcSGn
BWvcWGKdf8/uEL/wyHdK02yGIEXw0pfP7Ou7PbY6pdlgRZBzfYAG7wSGsD71HcjFptlbTawP9DDF
LMGDGbnyXvRY5x19yGCB8wp5L+piTLwbwM2UmyMo5VLb+OpgAscFRF0U0niXFqpuYHSnw7DgkT09
kqMxWyAYRdc4M7KwhV/Gza1MGm8o9mOp+Jb14CTKbRbdjXYjCDycxjk0TWi7HlEHbN8s3glQ7GYm
rTQAjdQ+KOscpio6uk4R9GV5p6TVAfyn30c1uizNTjh5zNndE+NMJqJ3fdGAnZ+mV8oriQBSaHY2
xm2w9vabjNHf2NcF04qc8IdOOagIoWuGK5qFnGB+Wm0lrUX40yK/1EfVXyonDpYuE51K+tWYqxKW
0DmmKgxUR+P0qxZKZqiGrQ5+fsDAK85ltZtlT11eUwlMDlDiwvr6+BgNPx1pd/7EcPd1Y5oGjM0j
NCuNebQaXCdWQh7LsnhcW1Hxn7uP6LtSsQMVnsOYACfwVC7JMvhm2R2rhsRu09nE7Zx+f34tXEMY
Eaf6N7iu2IwureU5WeoBTN5zN7rAHcreKI+1Z9dyJwjgnOsCBx2wHBDfg9SGHdMYe6NCTmhj25S+
uMStZu7mfkyv6lFq/aZYax+6BiL1U56bbI0yZ8AuiLpCiWqgKodJg/oY5TNbr6dl/YRTbA0xUdsY
tHXSBxgyamOXdeO1KVcP578VhxdJ2e4gqxmzygP4RCvYsB76Lih+KWG6L45AEt+i1tN9iS/7N3VF
KpY03qMOdRTO0nFi6ckvYE6dhMMtVVgnQsoUDNfaRbrLcRVChlQsIMRzzc2Osp3Z1BwlM82xWkqs
V3a+VblZiSDuNl+7++oes1l760oOs1skOnHsx4OLjDgETl33rG9iTia++1og9YUQCzp/zDViR5a0
Ut4y38m+Yjo6VI1xt7Yv4zjfjoMVnP/U1FvY6AaVv9/G6I/ZhJg2HqaemNhnVbuolV8OeVzK21oF
JGBZXFxxgQVU5HmTvJoXvu27TeaoKFLWTfHc0rwDjH94XWVYa9D5HT5uRDwRGTXfHh5zKGSjDSHb
TFeMSNo8zytNX4PuuQ7n/bqbUdsgkE6QhCPDvJiN8vxvY4zjpkpZaKuGrxcVeI6jjK2iNHt+A7nf
bGOCidkAdS6r3SD1pw0O7YJq0Cd79TM5k7ZdCfMuLdY27ZcB21apV0NduJQf5fxCuJ6+WQjdy43z
DZG0doWCQA0If36ZJmOceIvVTpk3dkXvOX2fu0MJbujzZrnnXcEbDezZ9NwzEbRLMpkMJfJsY2r0
+wyI2OMyL6Y/IAwImop8b/htik158XYz5cVCaCF5DA4QoJmbQrCJ3NUAG6qYgJaAfJc5TWY0OdGs
0/422JJnAHiAdjkq9a/ze8Yr2mkgblVt2zR1GfnC6bdKqBTVaKPb1UOdxMHsKAaq0erCmAeqBcXN
Jw8Ssmiwj6O+hVzv1OBkrrEUp6ghp6q9kwGWntvy+/lFcQ/SxgRzkLrVyoss3XQKtR04nHYihRqu
E2zMMAepL+VOkRqsRC6OZeK4Zi0JQqpoIcxBojmitKZoXpGDEUIUa49+dSAmXOZhqyAkbDi0A2Oh
T8U6gd7RWgCF/OCFKpd+WrjaPtvpbqa69mtyEeeQqcx3IN05/6F4zcETw8ydGFU16nERSsaWA36L
7ruzvkJLw5uWx7jLoRYBxWV7V6QXLXk+b5kbomyIDYPP38KVxXy7Je+SQlHRnwEw174x68qeMBS6
pJdJDJ3DqJ8JUEZrLqIM599ZG7vMF00bM5VQ9Pi7Yk0LZMTPrqgcaAVQrkgqkoYINgkA3hmztVCc
Bkkqc0HGcadpVYXy+JL/NAhYvrTM1dRveebslv7FnATMSDxzmLnAxIAG1hI8qk5P9twoTpPSukOk
4yXg/KURKZRt01ckiAkte6sTzFTxzh/IoUBwAW4qXWfLV4nUDU0zr3jjJMYRVLwJpB/J3Xk/4X4w
6LlYNt44mgr0zemiDK1U57zDpTx5MiRPOnd9ofoa1QEv0xdRQ4OzIvBaA1EEOTfYdJjYqPT9pHZW
PPiFZh4wQA7++sk/vyD6exmfODHBfKRkJKtSmP3gt85BS7706GSYBKJKAjMcamCAo1SI/KlIddGR
ZK6vtFtAa0Rri1CO8dbIBNEStJ1ApJ02blebT4UuBYade83yGrXtlyR+HWvbr9BjdlZp39aDO5PL
fIII5Pn1c5xUx4UHwCZFjmPg//R7Jp02VQvd4kXDw9+RQX9911ezGw2ok6HLbS7C7rrIJONCINXN
1ZzgiSyVLro6XvZMbuuw8QDzuO9bsJYQcGHrIVSCQtEwFM+htqtlngEmUjFLL2AaUUBxIcQbznA+
wS3FyyEo1y7SCFThjQ/FhirJ0hnEAmj7vTGYN958YRSYbP6bw9yYXOHEO29dqI0D5qwAqYPa2OlX
nEx7ziZJhixXoITQ/Al1kEwjEPhLGLmFb0a+fV/rIp+mx489O1urjE9r0FQ29B5W1/SJ6oRWu9Qz
sgc1hIrzZ6BxFH/7e4lMNlvHUHfNTBhrchUF+q9K2+zOHwUe9Ghrgr0fwFReUIgqULcPhhvtUJr2
gYPDRLpL76O5wpzoJ2CvKEmBuh93EqIC22gEwYVNgOJCjp7Xnjx+6Q3R44PnGhYyc8jOoKMAMehT
1zCtJNP0xe79BINpYd47iCQSqf57nZLqBdJVoCcEtz+1Ilkgx9Jjq/cNAr4je3CT/t4sBK8MXr1G
t8AohlleRNAPo/tymjd5M009XoT5bXptheVDeYhwvsIlGHYRECXOzloDfW/tJjpk8wdMWfQ+YH1+
8xPYSzaajEnq27FHmTS71zFYT26ynYHx1BHMs58pIeioPGCYQkZF/0MfeqqIUrTTmzVaQmggo0Zx
fmZYHsVTt9y4hTEbsKGALNwBeOb0I46WWhu4D2jcalOoFKhe6a94d1te+tj9EFeAeOkuZv3eDTK+
2c49Qc/mbXn5LeIxqukUWtvd/AHhIef9uLXF1vqgPLLWeQRbFI0BKPSuuCsQr8AAAZwfpc+thBU3
0fpYLKOW2vVUgmAG/ir9RSsyvavtrKN9ISYI4CVmJ+tjEpkCzSDVgfQZCFZkr30Ek+3F3++j6EUM
41Ppe4A9BpsvZzDvBYiRR1KVwxpNA2MT7QJztxQP8YWyNykNQ+NFjtt+w23+gBpq7tapR9Bs/4MD
ybuEtr+Exr9NcWWdy6ZQevwScmhBCBrGx96ND+nj+lXssCIfYpKlbLC70Z4HkFxL0R3IcKFf0fWx
p89qKLiKRJaYHAk9LsWUS6yKXujjj/aGkjD1QfyjhIr6nhak1WvtUWCU+1FpXDVAFQx5FyaLsAxJ
U6E1RD/q9GutXKT3Xv4A0ucbxVsK6LCK2Ep4ybe9McgEnFxB+xncsYNfj9qdXSqrm2h2aBPy2g25
SLKOUzwAltKAOBUeEmDtYlZnJlHVlwpWZ5g/2vy+Hp9l/a52fuZaIJV/xYpo2J/7CTf2mMWpfedY
UWX1fmWPodIAy689KYPgm/EPItraeFZgLAjVilP3j+1UXSvHpN8MZZEvSkjTMOe+vHCC/hhYd8p9
gadZfje9mIF6nG+b3hVhit/C2IdggMocZhp1jKMZTBjPs0w1ctLhoWuqoDBQF/0W5MPJrVau5tVi
JdNTE80FKB3BjXhTO9V8jKO1NTxlNIe9lKPqINlW/jQSTXZVIhfIIIykGL22GvN9urbxVQzadQO4
5HTF8AXEQHZ6bss7MhjQWInzFUhmTVlV11HyfGfJBeb6KrnzIGhVHTPHqn5oeYECnhIp0xW4HqqX
OCv/6ut8/LKYBAzV0pLNkrtGHf49eJalAwgil2vMKVfX3Qpe/sSktMamBly2vsb5YYzNNj0q6DWm
bjN3keLKajSgNjga5X0/Wp0g8eHczKjno7SGR71sgpKNCTxFvOiJRWKEVlxeuqe4NLhDUocmpuF0
YdyejwT0KJx+0FNzTPRRqoy0A0bi/HhKg9V8Tssbu++w3woAeN/P2+LAUE6NMefScAbSRggENOpg
JNsDIn0/hCkJiiU0jv0u3w3Q1PSi1TULV8SQzrmiYR306AgKaA4h6J2en2WZ7VwrHeOtyTBdvY0t
gZU3gY6bqD76MSCcmmIWGtvNCkeyDRT3Jq9QLyYTbPqj4NNxapewAhkgG+VLgAbetntzH8ak7tVs
UfHtnuNrBdATShKBYBpfdZgXpHVf8lMWFec5DorqAVwUj2tw5EID6nQbO9MpYpMmqhRjQ7EDkKmj
+G5KCFr1rlwHuix6ZtPQduqlpzaZ/czWJR/KPqY3f3+ob2a8sI03glyRRA/HSU4tMaF8MTpw7Mxv
liAG9EAJ5WjK34J8UdjF+3gJn9pigmmSLU2ZtrA1vlJMZuNhPDrxQW2veMMPcieqiXKkmk/ssWQt
67zGsdHAHg0t3XWHSjeKTJR7A/Hctb4hVd2lYo7Jj2nbqVnmwVg5+HwjOKB8E1nhHo83375E34hy
j4vzNk5yfGqNSY4XJS5nKcEiuyA1XTVIMQRPp93qe2SlwlIF/zQoCuBJtI+ksZXffGrKfNGc7i2k
UYZcqC1R+oce8w5y6SZ3wmndj89SLHBjkcnHSd7ELTFhccSgYqkFSMMB4QNJzXVUI1kU4cw+hrJT
c0zS7ahzSkkkgSGQwqL9plW3JP9LcC9wD8JmScydZ5HEnqQUNtQrWiWUwDs1vtRB/4zq0p88JD5e
eqdrYkJYOhly3oBr1b/AaDctbWMU4Vexa/wJNMrGjAnh+qcU76PAFyxU9O2YOKaXNcb7EximF2AW
uzmkxlBzsnaqn/WgsRNBaunH+RA3NxvLRDMQMsWSkkQd2tFQwWpfakmETBIeACaI2bOVqy30IPzu
l7NfvPZQhpXneB3efxh+gCaF7Ao2kRtP3hfF1mXkpjA6RU+Q3bvqcb1Ec/CCyri0oEX6H52f7di2
wMzrSgZTZTPemoWMdpLyaMZ1IFiS4JC90QRsbvKWgHUNLPAdUpP2INnHEQgyp/bTo+NN4XCwftY1
UKzdEwWxnjct8JC3R8fGshQnSJfofbca5HpMigvFFNQLRRbo3zcWVKtrAYvD2qLEfi4b674bHRGc
moP+pycak7kYrkB7nZ3L1dZ/wjAFkKgzhpf2a3lnQp/6GANmpXgReLOa+6Xblcf2bmzcP6ip8T/i
+29gFjrnZTWkkIKDX0J0D/wNFnwmu6BxZQzQMzMOsr6XiHAIgJ+zbBbPhE9ZXSHFnMEwzY4k2yWQ
KKYTwk786Qt2Y40JnoDPyKU19rT6VF9iHNmrPOuaKtFOhz/oz/OvhvdNZSKmGkexFjnwT303PRv7
GqC1AETNwRzY/X4ASENUphfuJhMzVWi2GX2L3ZSPtOmZff0nQrdPn5gQPnVbJnjG4GG2E5rXTsfk
Vg/W/Yw3PAQ2/fJKdND5idH7d2NpN/JqjO2cnvQl8dDx2BeeE5DW7XyQru3KK0X0OqH79PHu+f3l
2I5u1baz0s/YR3ok596zf1Z3tu7aKBuETrCEsq8kh6T2LMMXJ538G/7dOJMFkrzSs16yOz/Vw86s
3MHRg1T7FueX1SgCr/3LFfhujPrwJsIRPCz7nKZItDkhufVNAWEkSE7KoRYA3vwHFW5+HvFukQk1
ki1nutbhWxpoq0ZH+pgdXXrkuxtxvZkfwN+NMeFFghZbsZbI31FpCSoZBcL+5TOX0LsFJqQYjTFr
bYkN7EkTtgu5sJT053kTnMcyPWpI0dGWp5R0zFFbtLaO1wRXOZ0PS74Y+zzE424vHygdXbKnBNSq
JUhV+Dv32yb74HKWOtedAjb79qqWo73TzgfBsvjJ0LsJ5nEF3VGEKpVGEFTn/3mxFofkot4RUWmK
73XvtphDNUipopIVtkCe4CVeD9Y5PI/BoOj19+lNJ5qY5If+d3PMscow1I1CzpuTL9DPTrzhJw3F
VJdQvUyOojyFM3By4iEac6jqLC8w7va2PGzkTYHZvSVcLjG6I1gZp7kJS5RnXaFaCChTnwaMUeqU
Bi0cmim8Ap/9IwOjF7TmUh09FScYfBt6YPN1HV0u8dc6/2F/j8O7H+cdh+uam5/A3HLyQLC3Ohbb
OinQUbprpELOSXpsP9wAGxvMkUuUVmnNHsscjkNghMp+rl8QJAMqwgs6OgxjHpvKV25FdD7cm+fd
LnvTQTuiXkB9i+Fr6Wlse3cuey+WMe66LAFJqqciUvbnd5N/BWxMMsdwSadVkQsslY5j0zJAi7c4
uDWhLumXd6rsil4mQovMYWwLdbGy7s2HaLaJ9s14nYTNG54uG6/F6FX6tc58TYc5jgucRCro19R3
lLI1RSscgmYX/32k9eRssHQO8lJORkrf5otyROnBVy2hhK3ALx3mQgMTi7NUxttKtHBsg8Szuyd0
pH3yrHix1043w4M+0YnBQOAm3Gi9cRPmoovktDMimoNRjkb9WxmOex2irtq3IhQ13DgQl9ONZIIM
GkhW2qVdj+qwfiQTaiqRXwfkGrLjoermx+kTGL5Ti0xMWWorT50Uqxvzyq3KozULPx33CtpsIBNS
ikmVsuifcpt2Wd6gXkpBEuuTGLAjOGLoGZyGaaJNigXKHrAT7bJn1NpCbOA+vTRdZMyedBBm6Nyk
VbXB7q6gd4kKx6m9puyVbqSLo+84za48ZQrB9pHjKjJ9+sLqbmMn9+TpugelKHFF7smLm5DnQG4E
9JDxQfkuTo3EqMjS+Zi2JP7SRYOnK8NBVcjFjEeDnscXkgbZuPOH4m1Ojg0sYF5QIdamoZWhM4dC
kWtjMlEmeEth6JPLGPNwtt3sWkeD0y69sfaL3ZvEtN+aLypm30BZpgbGQnlN9WovPDq8D4F5HhNM
6hjrg2IQ8yGSfJJJhAuEtjji1u0vHejkWUEKoEx2LQUjwEdA3YE8+g+8jufiW+NMdMJsqLx0DWp2
8q54NtDTKbwBnOdI7klQPgmdjpcIbMyZzFrtCuqgYH1B7h1CPPbQoTxvFAcdJQva0BmIR34KsU68
zG5rk1mi1coYIo5gU91pr+tlgxKCBJ4Eq4UEKlID8Zueu6eYjJHB24ZxdJbYJo1SJyszGKTXs/lM
dQYGsMEg1u+cLyIoMzfygtHstzXmppTUQovA9oEtRZRXCs9WrnR0OmmTLLf9Od9PN+LGB92zD6do
Y5T9jgl07JcFS8xbx1XMwkviH3P7dP6scosI26WxX84uYwzXwQoFq8Rgp8ckITQNfNJ60fc/+HBc
T9msiokNA0n6aGwbWv6pD1Cbv0nC0UURwV0uq5s/qOFxT8PGHhOCV6sy9VF/O/lTMKKWDZXytP5m
+y30ZvJgHW70/EroMLzAu91V5uLUhmHU0wxWW18LzQmpBwBkqYdpkNGV7FdAD3IZYAh3+JF2vobY
L+QTEnkPc6+m2azWhCZ3eRV7kVHvYxDRp2ClFPgPLwHarPQDhkWuSy2hDRDqP8Ndemfe0pQ1D4pM
zGsrOPXsnLsxOiOizP+R9l07bhxdt0/UQOdw24lhyEmSRpZuGgpW55z76c/alH+LLNVhCf7gCwM2
MJtVvVPtsNZF2PhmnAgNgi7V+ZG5SSAMGgLVYffOW2O86u0QfG+aP2DvnGbBFUzEte+S/FGoOaIj
Mq4mi7QujmbYowz7UFFA1B7pPR7Djf4BCSnvCXD99RgfM41jlEQDpOk7wOrabtW4yzujRw/rGxB1
/S13QXT1hl5WaANAZXGFd8ybA7j+AYz7wbvOiK0ChlIcAE957vZruAX4mkdRr1x0UsbvTEs31GmH
nETfDQdl/3O8EvyLB4E90N+547Utxt/MkqS3EzVzQfO0q0DMrbYEke7SNm8BwryifNUjbzxGZzE7
mkh3GK8zTlPeGhtkTwBJLoMkHO23Fs9zIuqTtaf0q+CsInmMj2mTYgAFKD4ePSBlw8dSZ4mBYxq4
r7NPf1DJFwhkt6TXNUtrKUfhkrayYZGhWqF+BH5ALBL2HzdRwVsQq2ymBtBbGsr5DawjOk8nax8B
js1028MWEPZU7Itm8URpBkvpoXYairIKvl8b1Hie9DvsF0Un5cVE9UjdO370KsQwEN0o425iID9q
jQOR2cl6IpH2obMw6Kxi1kjS3MITqIwgXNiMw1nHrimxvEn23rw39hOmqjdve/sTIirudIym21jb
uizosovNTlvXWrUAUKcFItu0/kjsZuc0ktumhpf0GE3rXnMtfXCGj/psvM5b4lmrdBz1KiiyzC0m
EeE61wWBAR1jgDrgH9m5a7AKaDFQxMlcaGqGmLGknXgnnp/SXclh7rhQ66RZJsgxnpYTOgloHkqf
bZBUZQHIUkQOj6tBV9IYDw6qDUnfRkjLDvaxQf3j23ZsDwBlBHLmKFIfkTDGi48zEv9BhjCamO2e
Cao83kXvKByD8OaTQFl5ORSmNoHRAooU/Jvxp5NSzyqg7UnacLr4c2CEEtSGDj+gp67yQezjeEmH
DshJjOQChua3xf+1U4BdbqsosSY/qvLvdtsEd8g/1L8CWKuou15XgFHb+3Y7fh0BMuBOs4O5Kqit
e//+OFwIOIFKV6eAGQqAjLevbiWy9crscBZsZYXza/K+xVDHyQqBTuTKMtSS4FIMr3qxkSYH0kE9
S40rCvyXIgsbka9/BRORjV5tMaY8w4srqtfK6yHRDH8Y9KcODORuoaZPamQdAVl1BrxcmEzdO01S
f5R6/n1Vt5clkp5B15G4jVz49++H25+4/mWMfsWJqWHUTCPT6Q56MO2bIH3+o80ncuP37oCJ1J1V
yma+LlQT0I9UhAF8BdJYcgr0PBfVA1S+kv375X+b6MmLeOhjfPn2x+KrwYi1Rm8GVCPQmI8gpT11
BzBH+ZbXjV/S99WrjEE+45C+JUdhgsk9uQY7Aiwf8VUxJ2/HuhxXrEbBhmtUQ4AH8DI9TEdCL+5y
DI0Iyy+8jFb/JZDdVVKNrDHrfESEkxvwTkeNtezqaJN0F1ReNUAj86V46aUWVS5wMPl6UacfpNFo
RRQr3GLn9Q9hspehUNd6MHRKltZAiR8Ji52yQTV+/MN1Hq7vujo6ee+rtvnQz5OUx7jrGoaNFga+
+tO4W/YT6iR66VHWJOya8CKCrlk2/BOQ0X+DFolTXUu7XqHvi703NUDV/zt1aVTfBGqu6OvysntQ
O4B9GJ1nAiO7PaHaqIOpYa/dtyvLa4fOs7fGHc3eBQHKQeAduCf7JYtNdpckq5V023rkmUA0eU+t
hW/FGybwMEIpCnX8c4G6wnDMy+z57bmstLWMAahnfpWMD7bVP/ezhCZKrYPnyfp8/2Bc34CQ+n+y
mKiwGYDJXFCJ8DHh5KWFcx6c1h2qRRDnLj7mN59H21CAHQZ8pMbov+W02uYAnhZQjsNhPa+6q36I
foCfkOCcAB71NXq31njkzu+XD7ITFq0rcoNce7j6BYw9GJk5GSs1h5x26N1pVR+qRE9FUYSrJ1dS
yANeWZ3cdFKsGbhPehSZ2B+fek97/UkoYUb/BaqKsFV+3Sud+kpe1cfm1ku41yks3usB7ewtR/mC
MSiu34mukJTpSlinpOk85jicZeRulK6uZVSiCySjvacojEKWkm7Um40DyUfzh7rL/ShQd8373lXc
JFRid3nBcHv8rJxXDBCLdISfBJgKEDIIAOA3JtS6MzeQcsKBFVDT6p8hBSUYzsLSBNfw/pX0Gx5l
mTZK1c6QRFXs5nsJ1Dj7mXxl/h2odX7pNx+EMrnKeSWTMcIit5pVHnG39OYxvSEBAQkiwRPVCIZa
GA5ER2QsDkPna59VOKKuRl6laW41567VjcF9F8Z9YuEN989HM1jInRGztU63QQ7ZXPGJ+h3Vg4Gh
7+Yz+rICT8YdYLyWxlhcigqdZKKVePlw8yMWIM40Yq4FJRiU9vePxr9BA3AGYB7EMhIT4ZTYzMaN
BhjtVh2+OklnHxa5MAI0OdvX+6K4Qcf8V5TJdGNjKwfpW49hql4rfHV6bEswpyhB1auiOSduTnYl
idFCuRtrCbv4uMB4DbZ0whJjsh40Pd1ZUX7CPP2XrZZP8yppuz76T1NWmGC2DMWWbdr2vPVhyoZA
Lo+4UsNdMdFVviS+47UnM8xD5yCcdqW/9ps3u5LGKIvdJlup0/uOioDgSTi3M/aBkPahiGu9Tz4I
HRj3M1pgoAX2FB577FioOmIezsiR9XX+Fi4+GpwUX/G6mzzpTJWA8snxTZEFcvX0Sipj6VI/522r
IztqnUrpPAK28CdJHcJVS+MyKMutCGp8jafawfpupSmYVx1y2QM1b+mjiGic2nxYXk1n+SIPsVK7
93X7sjTHfgbQV8roc6NvCD7F249eONUMQypGH/VYK8iT/mmxNT0G6voU7UDrXR9jbFH9lRUbxrV0
Z9V2jS2Zu7Zaz4AbGkMpL442sgfXTsag6fqvaqoDztM0P1hblO6cwQJkhVrKhjfMtnYsN7xhLSNp
wCZo1UDGl2aBtV7UlDkR0Dts4hoAqhpod29PFA20yRpd1Fj2zNKf3ucBLYaAxqHYyV8SUPOWeFca
L1sgZ2Gs4cXsjTl2YIQqzkkKbn4JY85rl8LPV+Q48LIpS9d4oNVPKibU39F4AvWRSCRHx28kMtpm
57mTyTOMCqvOS4+dMLMJ9XUJhrIXKTZnVAHsTpib0JEPADeEKVdIuQMOdgxaX+zXRg9ddqvKjY9Z
CEi+dTo7//APdPPZSDNXGLG58k2gGZomFkUAgXb7mecYoErgZaKiRExFfS20X+SgCvPdcEzerB1a
xINXv5N8R0SKxotzCqT+K5pxlEBBVrqsh+ifo68V0S7v1hB7r2dRmON90GtRjJcstdWpYr1Dma1S
vS7ePsWxHoL79EHLv933BPx3OA4FYBbAuoOV8/ZCR0frjG1ClUd/6d/0Lz/pFQFmm/iq26GNINJV
/sPnSiCjQX07avKs45Gqn4krhwZA5meyjnbXPVgYYp8PGLYNihOyQOGCFdWsGC8hY4n439MyNa0o
BlxAZEyoAfQxsM7ragqNLbcelsHBaHshSyn2oMbo3aKn5XvBTXNU90Y2k7t062bFMj0WtCdAC+2m
QxlgrBHvOkI1wbpVUPs6igLjXlhjJKO4c2q2qKr0K7IZE5I7fw2axgWl38OCm+6f7Y/iL8ztbBCt
LWCbwLOnsoXpcuhrOyngjrq/zB0w9F/SwMxAjRI94WLRnao+pyHMUwrvXzDv2xp4TwMgDcRcWBa/
1eRMX9deNmfMbkQNlFmd5QBQRHaQVZYSpNtsvx9zEAkUcaoJslJuEddA2CFsIwcI7YxOI8j3QHd1
MKneKu81u1GwS9fmX5TR6FA8tN7p5RRONQhMQcA3ti/ZWtaSmzr6Ayg5RhDU6FgcK7S/VUc/qipC
rsBrcyISsB1+RXvKVq6eqZUkGYOlRoMfqcXruETHylpFSaxIBnMFRdrG+lAA3ZBoWiNshZlrAUWj
4bUlQCSYrMVrtedcOHjKreMDPE1BzwpMR9jHuz0dUHVbq4vTAeswSji8s0KaPHU8J3bN58EtkFzW
/urOX+U9GmuB5JcPoqjEPfvVL2AiQ1OaWWe10LwNgDOIEZ+LVISiKhJB///qE8aaXMlOBAC50uwD
HbvXZuLdNx+uEl/fI6MlytDmo0QQaG03xJ/q2mweWmQAQa8b416Xivq9rkfyTmrbtMZ/tFaszhSF
N8b9hNnQWmrCOrWxgm5NU7iBnXuv5pP0fWvAbeEKfipdKOPQbkIx81PHpVidtEV8pFBcK9LPyir8
qL5+XEdvwfyUEFGI96q+EcpEyqrJJycZEf+p17ZVrvaR0Br+2aUWA2GJcgDGoPq2iLPZwBnzSdlF
+g81Wty4sl1NmQRfnm7r3m0yQXGrcmfeWhxMlSoQBMUQATiUsfQFX40S33tymACo6qNWtxvkJFHp
AmgknHTVK2cHEF6Wl0gvmooavIkt6/VctaI6Gif6Xn899n2wbHk9tXqDGnIVP2GGCaRAmzG5+Zof
4qo0/XJdG0FA4k1M3MhkXgKmlelz0gDUC2Wfg50BAX5WH+VF3aXxQ4XBjQUhwYqTwLRaV9KqAzp+
3iwnGIpTRCtAgm/sME5yNLRiKtZ/ktfCOeh26U3jLlbOsXaUis9Z+wkoRwqSMCcwdhkeyvJh0D7J
c+ub/d6oH8z2nJoYZBG2wDjJCQGva7oKUhO0SRg9l8d0rUsTHyb/sWJRlPA6OnAnOrs/YcHm5Ag3
whhV762tkTO6hij9a5Sav/SqOmTRU1WOXlZ97tdZYFq8NcAbgYzOJzrewJ0KK/5L3UW7+TFDbR8V
aS/9/hNrQsieQH/wNyP7dZ1sg68w1a5I6OlAJU0aPMa+yV782bj6hIoKgi7Y2X+Dj5TaIbb6fhv8
Rq8OshJ9SOz+aIz9h/s+g/u90JoHXa1FCEAUCK7CHpYD+na1J8A0y46yW7p+9rQEhIlFtsTBMlVS
7rbYTj3bnVEroijD0UxMVwAZC+DKNsbyGYeP1Q+91WgXXHtnv8QPGoCxlJ357c+AZDgnRcqMkiYg
o9C6Y0+6FHmvZ3AWvoLRDXCtBrOZBcP4dbDf4hTDQIJ8jZtPXIlj8glF3ZCjbcgnJISUyDr06rf7
X44Tvm7OQwp09eUGQMP2tUQ5kdq5nfpFa9/y/MXQBI6NF5Vv5DAfSavSJHMsyJkUvznQIPP2aj85
5yUw/gAqmOfSUXoAir2tAsYUYOi3x4qsCXgECXRC/Yy7+0YoSngpfyJII7CUYHVD7CA5kUuGgyRF
NA3syjCuW4eldUsGkQPgvVwn9gnzJAmLj3MW5Ofc+zmA6zRhcxY5Z46VQzQeNTLQffGAYIpqjt3+
s1FZ9vKL0z/q+vCYZMLJQp6hWYCeA9MUbhaFiNtLLdFFm3Kl+LlUfNktlLCgQVsvRaAD2PTTfdXk
IKY7MjW0ZFynpaKUdSsP7C9rvZawtSnEFCyK0Jlxnp236Dse4p6BWeZGd1EbVWZ3+iSj2SWiDOJ9
URuQxsBsl3FidnR7HpYtGWTIH7PZs5MfSXnYgHOEV2NvCGHoeJd7LYy5XL3Tt6Ec4UKn0OxcK2x3
EiruNZBp/T8ZruF2DKmjDZBP0GqirXF7ub2SFJmiAwh9iTA8o3SnHM9Pf8k0b0umg7bVjxVocPSy
a7x13v5DygWo+V/SGftMsqaKYhP1yfwNbMy+9dA5QP10dV8OqyB9V5v/DbnZkcEjgCI+eAtwaEaf
CB+7k4aM3r6Lv0XueqbZf5pmycBzJ9wXU3n642gmRkpUsIjg0Xt7xUodRVWvY9BYPspv5X78oEvu
TNyvIIbc3PpTGUZBG5QYnSo8zR2D/BWJnWd9qv0k+AOcXF7/CixxCJMKgDoVlj8Hy1yGGV1w5cL0
lTzwdATLJ5WyXIHhku4wyY0MEhHq4wAMHGRUtwfPsqocarOmi8biipcfo+f8hPjlDl4ZxqEqgBLi
BhcHC/OE6uqgbMh8WDSVNKDQQx52Mr3oh3JqnibMC6EfPUGgqIzASxbla3HMd+2zutvWCqYaK++b
Td2p+ie9WJ561fa03nIXR/aawto7cepHW+Sh7xqupG66AnB8bSe4bLrM3y771+Evhn4VwQH3aGub
jsMnB/0Ii/3SnyNf2W1e5Jp77U0MbicSyDyXhmWKnYYmg5VseagdGd3rNZP8+8fi2s7VqZho2q3R
0BkzTtWMs6sXqZ8shaejkZAdZv0/RbarL3qpvl/d4WaqCfi5IY0mgjeASH+MwOq5BPpJ+SJOFTg5
F+qtoDBVaZsXxddb81jXqVYlE4VXJy49jJNO5bYrpfdSLTJEXs3tRhJzi5GUGatCTWN1R4Se7U6W
3KxymwjEEJhoP2DT8UzexvHrgGynx7jd36Jfwetd3PwKJtQsrV7N5YDGOdzBX7TyCPbro7GzXcTw
sPBEBWaeO7iRx7ifBVyfwyKjs0drnUQpVCSuhM5efVh2knCvk7eofCOOSaHHRIvXjkaD07ehdtNX
80U59IGNrVWAUilfI7SwMdh0ouckck/nxULvbSQwbVE7ivemvOqt2owbxJSmpRYKzv1zO4lYCWin
RZRt8iqQOPC/PVyb8X/bMjqGYkGrljDqXNUzTiOWut5J3muwIBnsG1c5Tx9S4TYir2OBqP3rmcl+
2GhrS3uD4WRY+uwB4obyXhKmuE9QKfvTTv3Y7cRtWx4uy41Y5gPbhVEtqwKxfZC9V4PCrx9pQq78
e8XI4VcLyajsz9+Hc3fMn8aPmXj8mOMMb34A83jSs3zMyxTtMMJ1Gr/oRy20HrZDGkjYXExrVzmu
vmpjGt4VwW5wbckiNkn4YmwTsA+pqpnmKG9BJ2s8yT8IrMVG1LugDigB+n+rwO1zu7fI+YnDCvxS
ps76xspI1FgFN2kTDQ8bOGD9LFpeANz+0VHrQwFa0MlwfDUGf29Vlvvczj/dDzxkJEw4VWzQLdsO
2hTA4GF+QCpnc5/rJX5Aj02X7lmZ9ZOzYZtJqVw5fw9wckG2xIsG1wIZHy131qZWKgTW9dtag4Vd
fUy1bL/0omkSso57J2PccJ3j1RLrOeqZ1nkZgJWeifiARBIY+1ztGBAREo6iG9luw4ylusaC2+J+
HnCBYfXJ0lHUIlO5itRRGeVmOsRoWsoaaI9P0/BtLLBVamJKzzg6rS14qXDkAU0boVozNOCvX3LB
K3mqiXLsALwUf6qxcBANs4um/7cNQ/lumfR/2dHi90UuyOl4zfcbqYzBq0OUARAWVlccimcMIi2h
7LWPGkA+ggpTUQ5wKz9fMGm89AkA+XhH3DcCXshGTxisGngvyQae4LfXrCfZPM+r2V2GBWlHsq/B
Yo0eONCTdmWYxAdRVOHojqpQndKgOh52l24lVlMpTWmJi1bTb0DDcRPU1QSH4n3LaxGMaYPgIVXz
JQGG0NEug2pyywXp5ZGq6VhVXjq3qXZjEkxvU+q1z+KHg+iIjKVr0hIVyYQjymodOs6jPikCbRVJ
YEx8qlYTLX2ccFQ37F+nzl99C8z8+/fI28u5+VSMmSe22hRji3NQOKIFjTjA233BCFXp1lZQ7X+W
uugRWz9gOPFIO3zW07qbkJDNgl/DP7KtYULOUvEsY/Sm78qm2SRsyuSgO0+z0luW/f3z8o1B/SWC
0RvQuI9rtsLnEDoBcatRBgsfCix9DF/68ut9eaITMWpSDHbRdZg39Btt+bvWrHdGKtqe4IV1fMJf
R2IUJVpAJwHWWQy5vAPpHxoQpVd9HFasCAP6xO+P90/Ei+owbUz3akDjpTfPrXGDsW6C3UUdKiE/
JzsJRY+y0+Ioep1zjfxKFOM6QYUyyJkz4HW6Gm6qvwOjjWsXb+mcvWqz5o/LJHIrnLqKCq5YG6uW
mNNEufn2cIYUlWCph69slOxRm52djJUpX+7nxE1LDA/NZu6pVnwqLfNoxbUjCBa8WveNfOZyExlY
D2vukK9Oi6NkA4RhxECH7mplMNQP/cnAW0OUGNIfZZKJG6HMNasVSt1LC6FKD1xjUw62/NwpssCf
cV40KnIx8J0AcomIFG+vNpeaxlE6rcP7lZb9JtCCWCAEEe5/kbr/dporOaRUV1Fe79JNxtA64NcA
wE6bPfF6RNl+cAnuCBUUC00skVfhmvmVTOYVtaRtra0VzpYBtKJ6ohZFHDhoE2SPyb7ZVUJ8JW5W
8es2TbZNUBtd0moksQ/aame4uds/EGTHuNtO0BgPoAv1s4Xq5BagTPdOpDL8A1uyDl5tkMdeyqVX
l7wBcwWzv2rn2+lq7ecprvZJOecHga/hmiMguv5PDPMtlViKQLhmdH4ZYaqrG6UnM9HCdsweq7UK
7TrxJaN46EAANaKvJhDOUyQw9IBmylTxfGCLcZVmrkO2baRIKD28lVjHRRH/JO3wS3ZxKNok5IYm
FTN0skm02zJLadU3RaxrZCALEEP1ICPwWsxSxd9pJVdcQ+ZZ/bU45m5tJV0aWbPgx4fCw/nDajiN
vSoyDe4tEugCMHkJ/Y2J6cYcx3UewRyncDjM5/pcT0H3g7bD1v1meOarIlAa/rl+CWQifNWtiuUk
WCDvQR3Qf8ydV7tuvfu6QR6R9TEovaNDqKH1obB77KhmFpYcYYCiNZqTZaHpkWwfLDsPMaEpKojT
770ni/GbTZu0qTlDDfVddKRVkQEw0GZYvIirI9xUAsEPmymWgtlKNnHXW7vSFho1p4nCZHQzX3qk
Po4WmIonlndBR2bPhiFODTcIzObfwm1vLeMMWAx0WdNXycZ6yBq5jaEHZhW7mRNM9gfABXiWiRbP
+qPE9lbUZC5I7dwN1TewDrtd17obSFDRK/LU8UGTBn9svsxV/LrE6M6Y2kOaT2Fp/F338l7TpMDK
YpGfoBzu3iGYmC3lipmYdGkd2sSJpzyAbX04EiSU6qofp0wgjxdHr++MidZGpGa9lRu0DmAfCTAF
iyKP6l7Eb/X/0QU09sDYDQdoUQi4cvFOMTflNCN1pZfB8H56Apk7GsSzH2euGKOEZ7WoE+kOCHTx
rpMZq00LeZv1GNAsCChq6ZalVIdb3ed+H4PyTWC+3BwWNLqoBQAoEL6WORvylH6qG7zJ/6+qvO0r
0MySTxLdI89VYMsLJ0OfzkKovL3GMTWG3LTBCVw6EtY1ig6cTJ1unDcs6fpGFG0f77smXkcLq++/
BJJDvvpuq9NoVjwjaV6P1Qklxkeq8y2eG4Xdm+aBTE8IbsfTSFRT0PxwgLwI13ErseiSRlVX5I80
/6Ts893PVWNhZse9yis5zFXmA+gErR4no7fbvLmt41Ee2QVTgaWoYA5RzgAmmnbYRA9TXocdwyeo
nSBzxQgKqzDrlE7lss6kMGATOuXHDsudSlA+ier+vII8EUAi8tKbDhMTt5cZt2kndx0NTUogkU6s
vHLLGBtVqfbUlPKPmVCIHD3ap1X3JCm2b8oA4k07P4J3nLrtlEoYXerRldHAiXBftXg2ev3TmEg0
9PacDSVKgkW0ulHveHWTYVSxElknz6Fey2Eyk6ysDbmZcAXqyxxYIfhd0m/Ud6HposU6xbXAo/Jc
nWY6iEGXMrEuMx5ct5vRqAixSN9hfYwoNwNjczHq7BNQWiLy4Bw9xjYXOK8xpQAgIZnR48RW5q6P
SvRcOhvQiHg7eFFpaZ+NobIfdMkqnu5/N975gIqKKiRBVAD8inV3jdxkGIuhJlq0SzxtH8cH8glq
WIdycxQ9Dnju9UYee59FqZpZ0SN0dNBKvcHOX2lNu0btX/N+eCZW16c8pglcZ3KTSge5cG2d7h+a
c8k3v4Gxo96x49gZcOYc0LpmdVilZ3NEewXE7/cF8Z5iN5IYs4g0qay2EZLAJnOSf6QbzfRiRE3/
nu+3ffGxPmGyMA3Urxjcd6sPQoBIcuhM/nEjnzGXztFnbdiQRMlHJXXRIcXAxM+ZAf2EHpqQT4r3
ULkRSPHgKsJIhZZsIx2YpvLbF/vvuQWp4eASIZ6OZ8tR1AXmBJhrgewbwjbqpbZSCNR30wn1rV16
kHaFsDfH8W83Ypg4lkuK2ckFEjlHecM06GBjp6FURc5G8LnYdcrSyGonbnGY6Ix1HWIv1P3si7Ij
4Ks87B+E69h8gaCioO1Ny7zo79XnmkYzU+0NAjH4hgBt7MET54GVlzgon8UtZe7HMhzDRF8HTz4W
3X924L0LqUbRztSAijM9xHrrqRMGo6bkqbXXZ3AAvxVlKjBDjlhDQZ4KWCewFmM47FYp4yGKVu1n
PzndK+C5p/gs7t9ydMRA2xq4HBi80nR2GXedE0yDjKh+plH9nEzREX2Ac6HFL/edCsd7YbBNw3g+
Sg+Ye6VvevXNsI06yUqFkXJwxoX10j9PbfeuAOPEWPThfVG8jAOvL9Ryae4Uu3yM/5C1Qo/0bKHi
lWkDkEvb28/UjtZ2o+oSwCWgHwHe1/bCJWreEMCNaOajTSaYWDsSvYTjG013xHigedSFr9/HXnGs
dnVQnEX7sBTuGId5LZWd1zeVbGgHC8nciqbzWG9eBT5ugTqKZDC+BDMrfR5P0BOpx7tJ7lzbFqAm
8eLOzTGYNEKSZLOM6fJ+tjLaneKg6neh3SpDs/bj7yXGgcwMSGtTCFdTy19FN8l7bNz8BkZPwYiF
9Y7y8gEB/QMCn8sHjHcL6laAYExezCD7IJTKsfUbqUw+k2xRZycJpF6ycRCjaBd6+110KEIp0HZ2
EdJLh/YOo8f/WTqT3Sil00aSNZF054laZhUmWLT99JWGfK0dzQZhfuM07GbZFQZ7MsZ7usukNeVa
FstIwlH0WCA7e1ZcJBsVhqK0nT56ABXuvNX1sFImlE0f83fZ6JxTQRRriMzBxyKKxjYZUebAeFmm
nxKUucu/CTawah9jDxvG7wWuifMSwIf+JZE5bddaxPM1UDsENYj1AWiiXwfM/evdWQXAd/1VIE90
QiaVk8o2RwaNE1LNQ8pPPe52+Uio/k5yJqrFUvRaF0lknG8qlVGW9JBI3YqkODVhi5HPFBJX+ZHY
k4USORHs5k4Zn5sApWIGVAbd6eUrzrv4hVDTp2CSnwZ8xcJDKPAENyv4kmwKl6QmcDM7SKWKC262
CaGzxJpZtI80NW19FwjkOmD0DjF/RFGUffNkRVlbUteTwMm/XGwcgFPkcrU4KKnP9ul/lMkYyFQN
66CqF5mLX8VQ13KH2bILT6ChnOlziiC3eYmCc3VMxkIKgO2P/YzmbyPnoNjInU92uT23m3pMrVXI
zcPVVtOkOhZ2/pULIsxVWqLpSW/mPSIn6Y5sPVCjS3q1gLgPi4Tu+PV/so8riYyrB4D52mrqxdnK
3mo9kM9ZPqbwOf9cqPoq+IiiMzIfscinbEz7i8SLppLE/APZR66f6BMKvZxIIvMNQV9gyT1gZkG3
+o+qFk80DfiPD0j9UuTnuNZ4dauMnwMdcJmOyaWcNQdQ1Hk3fRzcNbSSM+UMojvlTV3iOfBLbxgv
F7cZxhHVf/Sm1Y4YX758xTVUMhzU2kGBAZW2S0B/PAIzAKMYolDC8QeWjO4aMNo0bMnIzCWbTWXH
BXarfNkpHhT5TTF+bNlzm0b+0qdBbp6NznC37LFoUKDNnjbnXeuYotkJTuJy8yOYe+/73sqwA0v2
E71UJ5RMpRM5ROKSwELJ9oC6nZfa+9hTKxfoXL5At0WXwHwHKbVKrDy2FN+cJyXc3lOdguZf6oPh
jYDwEUnkCkS4MSwA7QLAmhHYb5ExZA2aV+a65LsWQEZ7OzYUgT5znCDas3hsWiphjrG0jlWsNdK0
oH4n51ax78pK2WmxHXlOBpCdfmjkZ8E9cuznRiDjI7D8qDVVmlHFm1grSw0I1imoJJUAzC6A4QoE
8ujvMZnXjTxGedd5MbF5kqPKqz+Uq2eCXYEe8csY5opf2ZRv+rIrntJW6fv8JlgBVjIgux08QxmF
TR27SQrnkvIRfm8ezPFR/wSsAskKI/Vd1oGyExX4KXEN5UOshjqahQT5AT4xeXjUGyxDyK6uPbXa
YcH+B6jpBFfDuxksKWPAEQVcoM0xNxMbkTKMi9xixjh3Dfkb9rTcLf4huH+Oh7Y09G8Av6Vha5JF
+V1rSUuUHN+bkglV3hNgNtDlgqqAs8r+ZMGL3ofsxV9JZPOlNrKStkC6DQ0bDnFxIVSW/0r2ioFn
jSg741kpRnBRiUY7DMR0pO5XYb3p9DjWOhM80cucextYCR4zp4kEnWye8zMs2Ce284kKjpGCDlk1
OxqCgN2ABmX7aytlrDVtQd48zdtgu4k+u3HzXzDVLQhT4H0Uw1RZKsix0aJ+LC4+b/KpNESUMmaI
SaCDQEvIGNhvdi2J0UWg4pigicYAh/1hXr26eqiA4Y4EyTMxbRwopi/9PWLkNkONQ4jExLMDwJeR
GRClHctMYpWzqWobZFfZB+A7fKtLDXv67e7+EblSYABApcV8AJ5et4pSzyOA0yW4cwU9bjjycFP2
07wKbJpX2bCgI/+KIXO80kdbBX6xYiAh6ju8w+Rqp9ue3KwgFt+C/o2w59pzvqtPAM95UVaXqsEl
8RGJ7IJXGrv5IWQ4Vz+ktEZN2VC98QvNS8CHsvid7plICOkdYUdHgt5TvO2LLGwb8yYBb0TTp7gS
Xbf1nNop8hXUbYNR/xTbPnkdGirTsJtoPWRD+J/Gmm+kMipcDlZHoHVQIyUBEyO6M92X/02FmIgS
gwdgGSpIMKWTMquHLdPOTh3eF8JrUdycg8k78GboUxv89BhW3kKq0WQAAdEPBeozFTgPRZwnXMun
pjtWTahqyyjs2GZDin9QFV5bNRydLg/SqUn3nTZNhy1VkkNnZqt3/5A8rw1Tx3yGRQsN7Eoy6Glk
KZIRm+M4LAqA+ff1XiBBIILlckuGOkGig3NhqQKxv5O6U72OoHMsJRARS6bu5ZtT+ltfDDtLVU9Z
gcGdOBqfU335GC2bDnznMXkaM8DeZZrtq0U1Bvo4PE6RrR0kAAAFw6bkrpTEk9s3bea17QY0Ps2M
Qh0999VdCiN2MZ2WnpZ8eyiNCXM/dav4WuSUu820PrRJhzGgbdXdSrF8q9t6t5G2+QGQxaNfW3r6
txR3ZtC3svN9VGTfXhxJENh+uyUDXQ5accLIOsro7C1tLXby51Rr/ArbrEX3boo7X/AhYOw3kYWR
wFSTN7NPzbiABKXdfjR17vVO/O1/E8G4dqWItHG1ICJpGxcdKndVXu9L+N2lMadgrKQbDQOb1mqD
/bPmoJxGrOzb1QlMKmso+1kApOdtxjalKxBLv/ze5dHnu/KkSgWa+XTByWZPCeVzu7ilZwRyqPoA
o41DUdD4LUYyp2Qc92QUtTz1OGXdTD+QETwvOhyOhPV1wbnoum7OpWMv/5f9s2M3cdYVrZoXMM7P
xrsGqcayx371YFB9NJT3s2t8F0j87WiMREZHygKz/wZ5HCqPUrum63ad9sUJ0KfywZwDbOLq0OTC
JJ/nzgE8jrozqCgIDpZx59m8NYk8YikEnSIILoMirM+SN7g0mljkYhZCzt3SsA9lUjYhNjNxsDPV
tAfZT3OJvgrePfmxPJeo7xNMPfBRRLNNnNwY8gwFvCXA00QqfKujm6003VSvDYb6ugN6CRjq6w//
bajvWg7b+pptHYNE0eUiV4zWVOHy0UYqQ0gdmZjM8TfHqDu2o2H019LgAgHVcXuqYqlWtW0N7PLg
ZIa+W0D3JFBJzjvpRgRj3CDHUnPbwZ8fMEQCkB77UO2zt9WvUVMWbtL95kmY8zCm3XdDMav6RStk
D9udXnk2fdKJYSehkiM4Gkeao2NXl6jCL6g5t7eXD0u5zGgCXx6d9StRR05efmihF5IYJZ7zrRwA
YYEwB2hANAh1K81S8Za3OwySVUMhuXWcmpHrAHn6FRBCo1uXTYxxr2TJ3Dmax6+duZgvKyCEPqF0
+f9Iu64lOY4k+Ss0vtdeaXF2ew9ZotW0GonBS9lgOCitdX39eQ5Ioju72bnk2a7RDDbARKWKjIzw
cBfvkmFOH3p/TN7awNdeORNx8WnUo5omsHBI7WiKxtx+gCQrs/HDgUMjNyJUt0glqO/TVmlICFkH
ng+XLs4jY5LxdHM15v2swYnT8xjENpi2oZuHk9K61jp6rx7m7Q/bOSgPKh7B1kXbA6zj/+B1AdMb
uK+YtRCHog6K0ac3lmiDwGdpAdzYrfgsA5eOlbHERONWno1AnVklwKLxoZC3/SNlcjXgELrmKD7y
NawvsWGMRcaV91IF6G2HsdF3jXKXrXVE5VCXXuZH3oP82r7RQEyMAhB63sXP5NbJxQ8tidyqDZiS
8/dA+1CGx9sb8+rvxyMYT2EZZHk64w5yuahKQddLR5yBp2vUI/j5/jZ0j04XEIkQmILwICTzzo+l
WJpmnk0G3OePK5cUUL0B1kpZj4tsb3Ii2YsLnrHGbPve11ul0DCioC1cSHe5kZEQU326PW90+54F
LowV5loo/UnXIxljgkaT9eQXxbDUhmal+4X80jR9xXOkVy5zCyoUqFrDfegyew1VwOs0vQyqL+uB
9nyC7nL1PtrtG/Ud/KaGa9mLM3N025xsO38qpWhqP/327Mlu6dVlbueH0A5F9Hurr6VLifLUys0T
kjQvoXGYln8f9AU1H1ByKUB9qiJIrJmAYpIRT6FWh7abwEUjDIQ/oBbWDQtQvzY9UdyJlIXN6/u+
xPOAYQ00b7hCRCSiENCcDz1ImzroDYP2DBgp6hqh3T4A+QigBAUJ7AIfTam0l8nnck1c7lxYBPUZ
eObRk6OxgY2MZHxtpLAsHztXdIt1bVJIxG5eQ9IQamxEJIEzGOT2Tr7iP8/NMscTyC158gFKR5p2
RG/qcwY230W7NMA3pGsurtB/QNmEOT4dKXNGOzWZJH+EyUkGnLTZQUSWNyreZDIH1I+jSh98lKmC
58n+FI52BnS5I/Uke+1CA+8Qag28zXPpTc/HxRybqMX5zROMSzEykqYNaVtuix3PBrM/B7TTN0oH
G1RBr1+V4SdutXz2iUwiz3Qj7muQu0OYu7xLxQLsD8itC0v6ZpohNf7pvxeQjd7yC24XmShK6Ivj
B6IHlNykz885cT6WmcVBE0JGMo4zD1GMN9X5SOZSXYXi9BpKmNvbR+Cz5s948zOLzLrlfhGMYiaW
jp46nWstqaantSkfkEIAlH6rH2hnjYAOjU26rpD+hsYFary8iO3KnXL2FczKQoFugtxAjwxJJ70H
YmRbIfThKr10tYAH4eXZYpZUn9TRECTMcdO3pJqUZVJ8ibSPSOI9OK4uJvhRZHQa0lcUEyuVPjDy
YRxjavONqMVOmbxl6k7KBjtMeHwvly0udOeABFfXgNs1kFI8991CZbRd0+GWzO8ktBFnALJRbfOW
S211dVQnhpjpK41pNj/1GvzJEJ+aQKtWWtb4d6Wi+otAN803pZZ5seClS6OjQ8cXZMxQDmL12ao0
6vNSG0qnrIGykOal1urbYQw5Ff7rp+HEDnMa5KFI00AeS8f/au01L/WC+2YH5Kyj7Xo0ZvtQp6Zk
dC3I2uKZxPf+y7T820X3T10x8MeCIxqEp2zyYvRzMYhMvImjCFXi/ksd8WS36ca7OPPonvvDAvNs
MMrMAi0DZrMJDBM8IVm4FbsSCqtt+B5JekWaYu5fYiWs3Nve5sq7DGl2EFEi460BGMjsnSjXyj6e
sElHr9jRjuzOy9H8yNstVwIZbBd09oqWBpbriwZBLc/nOQyQudBI8ayvZVD10AoCxXbWb9SHJQ4/
cry2Ryn5hIynLjo82YQeJDVyUaoL7FE1e6I8hnavQ6zG6rKU47SveTA4FXQDaGC6AI/A+VkfhmYE
y0VTOak2bhUR7bX6eN/kgmfl1ur2il077YqEBJBFdyOST+emMrxw26Qr4cOMnrSmtaiNxInREqQK
2SKsCs4L5tr7ElkCeDBkTaCupDE+s1ICbQrQFIf2Chp/QrETdZ//rBeAa4sJsuewE/JEgC0lcPR1
5vor4bmEph9wIPVC4oZlNLJjT93J0NipTIoxzwRfLpAF7VyKO8GW3EOxcCE72QMvHLtsGoMXQS5S
tD7fDxfQnWSKamNKhALw8uB+gGizuKc8pPTRNHCv72u1AVgzUFMWRUVGJ8f5NkGlUwbPEaz5rWwb
d+ZRtlE7B5WNuJqnAKgSEfAw3v16bQEppbgCNhtKzM5mluYsqsdSx+akpYEsINIy2tauSSw0XC65
6OLL6FM6s0bX9yQ2qwEbTxof1oAQWKB05gogOwPOa0FfhKZX5aRDPLG8ff6u3euoSqGNBI9pJCpY
Al/R1+c6j6UCqaxsV3r+ythacGClzUseXFtDVD/BL4i2GIgfsWsI/JBuRWKCW8Ht7+IVVX6ckbpS
H6yj7gElw2XvveIwgUwC5EvHf1Sd7ZIBnsXS2s5HrndOdwigdrUQbovGfLo9hdfWTUHIIKGbCUyv
LHBFibXOLDSsW2kMi2Y8xFPn3LZw7bDhrS7SJk1QZIAr43xrWFGE7GuC/h51oU+EsrvixfwObb27
GPJJXE6Ji4wIMjC0ygBBV3oLsOyi81xkSMQhvSksZ08DP3lmWzOhyr+SK+I25dFgXR3fqUHGU2ph
MbdhiHs7bqJVWRYKaabk0BUSGm3LXZKMr2UKyKtmuoZWLRWrneyqyznB2ZW32HkyjQnOiinIfXTH
06xuBzSbsQRn+JPv0cb/yCv23CjiisMG/NwC9SViCZw+5i7Spr5C6g4OO3lW1wYOA2WuHQq0xtCG
qn+Q80GgooA8xtIVqLaz3qydZGkedIN6bAopjVBR3QCqB507mxYEx2DNTRVcnsBzk4xL6+RClIHq
QrOROlYuLmZ9IL6eTOu0AqaL3D4ll1ELjKkqpSeh3kVjjJW6VpuCaILkeHoIQYXXd8aykJ+T2ri/
bejKdoUlXH5IvaLoCHPnx7HNAx3IRzgWFDl+9GhSYC7SVz6haD+envOlg6HmDAvwZI02KzD7JB6S
bOxjXH6ZFKDNxT9WWsSBrF6duxMTzAEca1nEC5mOKFbtTK29ybRIV5tLS/oHWRYMB12LCvCin4+E
89kLp1HJJwk3Dr1V/XWyoShj/RH61GBEEVYFP1a5qAIiAX9qkZnArrOyoGxx0OZ3EXERWoQ/wE5w
Fy77D+6hvizOnNtiZrKRfLGyRtiiaP1ok3vtUth2K3HJvU/pfj6P984ssWw8Rhx1vUnjveSZhrKN
XX20ywHBpfLxDzCgdAoNQDNpgQ3JYWbLVz1i8kxVC0cufwsMwN0iXq32qq8AOy6lC1MAlmHuuFLo
lKhJNFho7qL0vYxXfv6Fc3DpQl9M2YkNxsMHgSnNRQkbI7SuwTxaIv6HLuIIGeLSHRzxrt+OAUAf
wmMUkjxxeLvjEjBNS0HobKbsiHj1mMwg9aGpFSsNgP5w9W1+194hml1WxxlRnr5XtsouempbEmB7
ds6nhgKez5BfFTfxtlhG33m6K9fm/PRzmPmIo7qUKwGeZUpexjb12joisabYnGm/5l1QooKYEq04
qCaTD5jG2hgjOmraxSa70jJetUh0WveJbX2NDrjvFjkqtiuO2cu3JSb7xCxz7JMK8DqZmqVEBOND
6oUhsD0R2pH8u8Gjb5X4q3HIt7z+mWu7DGUGE+RfgExjwOcObp4GnW7wwpEisQLuLICqQUsscS0n
Iulk4FEgvM25/C6ZWunOQgxB6eHQgslGoULaaVGu4vYb7Pgx20wor9D2qyghSkQmwZ0f6Vu3J9q2
dfPxSdoCAGFX3n9S4roS6aPLHpg/BKq07snucsHsqnGq6baqibwWXaCq4OKhK9+6yWFcFDhbW254
c20vnxplZr1qWkucfcQadLVFi9bko21k50Sycd6BCyIyBFDMmrO5L5uXMPGAdaOmRBlBdXZz95E+
1V2HXdY6+Xvv0LTCCrm9Q7XRiL4wPEUkvWRHi2DcmDKZSMiHI127CU4/gdnoedH2utbgE/K7YEkF
UZTFbnbVjY1oizPca0dZBz2nqcv0Mc4GWWEeKYU5w1QgvkrNMQwtIgc7JecUZa8dIUoOAeE1EByA
deD8CJmmXsPQ53s/WqajHzuFoqx8cXzP6+RtktM3a+wCl+Mw6N3MXg+nVukWO3mBT2oWlhPqzI4l
Qn/SD/XnJi8CG6jeinSpuev1eKdp3W9VkKFDKkt0J0Sak/RC/Qq2SzzOIwOyY0qYkMBoY3CWD5kz
xIJkl/PITffQq+LWxzI3sq8aZZvTj0X3vpu/doviSbuvQEokQrCOpB+8lb/qYU5nh/HiIpjCR4Fm
fNRFtoPUOzroC9Rw0gfrvvGqVe1OjvIJ9aON7ib+9ykV1kCQw9Gc2yt19ayfbA9mw2cQpbH8Ep8i
ac9F/wrefpAdcDzqJbr/82D/3IMXkRz6B0I6weK6X+nraLK7pxapwo0PUBcI2w7tUTJdEeCYFx7E
5/op+9M0G9olqS4OZoTxiUruBOFEpgTZ0QiFamF5eyavuy/I0yCvLFLwJPUtJ3u+UJomEnMcaKUj
NO3U2MmmPqROthhe29geDqPd3AW2CmJjqM/7Lhg3eIRXV1fz5BPoTj/5BJD3pIER4RMs7b4bll30
FIzPnGFePS0nNhiHkqiJmZUVbDRuubKgq0rQ1bkQnmDPd0o3OuSb1lXseg0a4M/nt480Y6xxnlnU
ysWZVZHCxDUNF6oweIBJ6XwF/AxwMHqLwKAg48ztjrl6GZzYYBa0rsZa1AsEAjTIakaSP7QvEyj9
JRB7WTuqP5ockwW4SSEJlOGhMD5Ws/NPaKDo8Tn5DmZVxQpF+kDDfUybwT+leaT70KNkCZod+Z4M
HBkv4Ls+vUgxqkh00E6n842kloY5RxNObONOQHlMX62CULRs88Unwto3Sbbn5cGvXhm4n/4wyXgi
cZrAVu/jpFZiohBZMO4KyXrzZ4mMRflamMomSAw39bOZ556u+ghkNSURSToNddnzwc5Jp4Zah7dM
t852oDuUNpYtjKR/AYP1uroTnQx0lZ1IitK9fZauhdX6iWHm4jEqQxkQ6+Oh1pmgT3vvQ08rEePq
iDxDjnu66ho0EcAswB2VCw3WLDDCEUUn5HSaRzWF7EB7b5g8RkGeEcY3WNEcDeYMI1K5z4NXvV/k
ysPtObu2WDR7SzG0FLTJ7MzAT3q/nPB8LnvlQ9TzkAyqtexbY9kOYuPcNnYlkQlLVFgDsjoGkF7M
zaXn9aDIeiGiQc4g5aAffC3+CPvgVUjNiMxhtR0N60UBR4tZgMe+8N+iDq8UyZc4bvdqpuzkS1i8
SVfP0PQJsFeo9EDiBgkxqoVh+3uacex8Z+JFKdfW8tQgs5aVHIV6MWCiVVDPCI+yCu0obqcKPdSM
GwdbGmA0UDkAt/pFa1UzzGaWj9S11XeWjOQLoEJURm62A9tcgt1IsVMUNKji4u9Ilv96H/87+CgO
P8w0//s/+PN7UU51FCCGPP/j/+7LD3jt+uOj3b6V/0P/6Z9/lfmb2+i9Lprie8v+rbN/hN//u33n
rX07+4ObozFtOnYf9XT/gUbY9tMAvpT+zf/0h798fP6Wx6n8+Pev70WHljD8tiAq8l9//9Hqt3//
Sqnu/uv01//+s91bhn/m1R/5e/gLnaD8o4ne2H/58da0//5VgGr5v1QNqkH0AOAdTBGxw8ePH2nq
v9BYDBZhCc9SFXS0v/6SF3Ub4p8Z/0JOCw3VgLZT2UwkDX79pSm6z5/Jxr8AmAKpCX4n0jYGasZ/
fOXZcv1cvl/yLjsUUd42//71/I5ClEW54tE4guIzCOLQc3zutssIZYauVrJDqo/EQLKnjX47mZff
LZ5aOPc1AMCAeglar3iNUopulcUEQzkbqWmxko+Aji819MeFek6iNlsiWr1tiXnoX5piYo0giYui
FQr56G8HDXzTtObcgnF3RmfeRAQUToQDD75yfsIvbTJxRVWrftlXrXyMK3+TD2jTqhZzwKNwZyAe
f5ixgBPQgKxCmeZ8naoWwJmyT+UjDV+ku8GlJByBG2zlPZVjyrz2A0BV+/aEnjuWH0ax10ADD9CF
Zn0G6yeRcFOgj7M0ApQVxFdx0hdKjeyu+b0RgVOTWs/UeCWv8/Dl0iCzgEkgaWnQmxrYRurV+FuL
5IQn7FLPPAh2sAKDARBIAlQ5X4TXgei87XOeK7+0zizlmGZ5U9WGdhwa3RmawYsSPPTrelV04rKM
Q1QdG7srBG+Ued2x13bR6Uwz94Q4+lVqBZjpSEdYGBV2OGduUNecKO0HFePPu+JyjPRDTpa0Qvov
F0pBO6KHNSJ+mi59Gc/HriGm4qXBfWJJRAy+mFVziLLcm5UJnfMyqmTpEaS4a3WE2IO4jRpUXyuw
wQxoaouzdVEfwI7vzSWYyWfkrMOV2Pt2kAFN7UcP2Zw7flGtLQMcQVLgdWXgggIFpHDzelIU2ygT
UutfA0EhRSw7LR4jgA3vG9G6s6qU5N+DUFsZSO3k1UbRo/1kJavASh6KTs7tfggXcaY4g//hA8pl
Dsa6tBRi+RnkWic3DA1Q5oTLJP1WRymJk9fB8p0a0topSj7C9FD5XiS5QSfblfykly9atw66kChV
sTEnaVspypOZ565uBXabpERI9Jc8AlVeUZJQ2mV+b+cTLldtOISaTGT8LhFiH5JYL+VhgtLdHiwI
X2Lh2PqbESCbsPwiDgtQZpMSpXPIEzlCB2FxCLDKdeXqRXlEv/C6HSfb0L6F+M16CZ8s7GNZswu0
b3XynVEiyaLWJLKCbZBDfS4GlQiSOlB2zvHA6uSXIIMaZrAVRCC7Zd9uhLe80u+Veqf1IMTX3+X0
WMxfQmFRAkQ159tWre7QFL4ojXhp9N/9dHRzHdMaFEQGDqqpczLGWK8+JzliRWTIPB141aScSdRr
B1ED7hpHpmgD5HpE0irtcgZz8WC9gb2SoInQBhDuu9/lbq0A0x+S2QhtEerpXa8/Sd13SYtDotbN
orJ6x/ALAmAwkQyB6FJva2O9DprRRmv3XSBLWNnALYYa+w/zBVH7Ie/vxcFHjuu3sHvu4vtGQfvT
lHlZqnmFLJOs9xdGfByF4GtaC0h+GW6E1HvTLRMfYtg9qqTRRHJAaGTFnnx8QeuJmr8NtBHSYuB7
kgEhB11ZPAtfxawiUJ9+mmfUSNBkVocfOTo6hzBeKka+69QJwzUJ1HXsOH2crHU5dHY+i6iTRrbQ
i1+bPnyZ4EbrARsbKsZlKLg95JnzDApwOO+VIDuBVEOV13earL8LMGkjbXbU+7UQYdQidMO7Qz9j
oaf3cNJsIzRWs/k9F9qtNJdYoHWpFIvW1Jy4bj05np7RkuYgRmxAXq0cLXnA5jVtoRa9cvDtxIpI
pQ4voVwstKpdhWG/HFW4hukpnWuSaYYtF/MymnJHC0HTOLzVcWrnIuTDi9KOk42WPMGfOPMYLNDZ
yLmBzsOT390VcI0AFVOdhc8k4Im7yjVjGJVY0o5irHtyNG6MKvlbb7o/TKCVEBBKGnQxrrf2Bwhw
4A48xuqzXryV3X3NZeS5PoyfNliv27dN0EK0/EhrzOkh94KjgKoPivQHGb0evkF4Qg7MU+dyWDQs
O5k5q8pidaom7Zii3uLqduyV3yxkQttnyhLPY767EuTp6DwGfhd9NAgUmAelFNN3jtBrR1Mf3LZ9
KRLw/M+VrfJe+1dmEoYAO0XwCwCeycykHjZpWpSqdpTEmMTi3ojeb8c8n0kv5oY8s8BMnNIHUzZX
sGBu1TVSUc740i3MFe0OSL9B4fzV8lInQrAMLjjkraCsbmuF3T6pmzBx+qfw2C3Ve8GDd7v9YVdC
hLPvYqa40jvISJY4ClWCs9+DREv/PhfcPM45OAH7Bq8RC5A4Bfg3KHCyEss1cL1JpE7KcQpftEm3
5zBdtOjDaC3FFSRww+exA3p+R4gVV1MF9/YgGYwjNQ+AIyiyDDwaUK9kc2ahpSmJmovKEVn9ewqZ
rhx/T5EY4E/lNK5+NgmfrTRji4a/J0dExOMnzvVCOcqLYGcuIOz8yclLKRSRoCSNN9qioy9z8k4L
CIGdrwUnXFQur53+4vAw38HE9gj8cGqQdTqaVUzabqdZ3yqptRWFR8JwEV6fGUKm7nzAUZ3ostm3
yhFdeHiClZ5qBLaSfQl0001acynVhzBTFpwlvT28C7Gcfo4NdUxi5Yj7BC1MRboepXaVRd8lKbXD
THgf5dD1+8lJk9Aph+ZQjv4W+AvXKiCw1CebQRmc2990cZaYiWDeGbEkGEEGzMfRUEMiZ9905fs0
fL9t4/I1yhhhnhNGIMulIvTKkTJeS44GYJF/oGzhk9Mu0mW+UDjpfK5F5iozkkhWgxjDiu/MBe51
+kJM0AcHKrZ7ynMXeLzK1+W7lBkk448NqwnRCIAzFD3THLeC8gWebLhntHXrVqsUeNDU5p1c3o6i
Pz85uNAhKaBAMipHyW9JHezGvFwEQe4kqcRxup9kcn/tI9Auem5KK6heUF9jfFonuFM6o5npNQH5
phmLgx2Y1lJv1IfMGiME9Oq2yZLnWm+/dgagK6Ipv/YRIrVWtGrwESiPSt3Yoy8tgiwPbEkAEWHU
gZFkmndoK34sksCZK4SiU0Pq/CGUEXI101LyY1tSIedXTV8MVI3QxFUuYvDMIuQFSq2aiVXX2zBK
7UZ+F6LQHrUHXUxd3wKCRunxnFOddES/p/rNHDZKrxIVijjCCFVcBHegUXDqeC2G5bJBqSurhn2W
laSPFDKPKdgiU4TduTDbslYe0VzuVbL1EsuAc8zINGbfujreGSnnEqazejLrSDZoUGRQIdhK6ffQ
rX4+61VYDH0kx+F+6ptNlr3PSN8MUMAeZPrU4sZKzH66MMdcBHGmzYg+03BP2U012ZlDpNyJJTj5
nrJYzHZpOhmEisJN4vEqNjL1NbfGynj/0tR0RSsTanxw9ZSMSHyIT92u2EEOFATxlWMs+p2EUyw7
9bq0m2/8Ll3GH7ITwPZqpCMaVAJIRO91obHFOXKk8U5JW056h7HC3O243s9XdYhG2coruKcWtBi6
1bhJNLlDVXHOLM8MM6ENcIEQMZuVowY2z0ywiN4DL1FaHDNMQZ4NVUC2eT6cSPSLFpgUDMcJH2Vw
/mUOzmRjR67hClu9XasQ8HkGdtrLbR68iDPGzzDqxAPKfqCXSoC7xWy/Re3XYXqp26+c++syEjwN
xfD+Oh+flfg5hALh2v0t5Y9JncIuN1TM8e/qlFxOJXNVtr0cmU2N4XTIsukpchph5pgmN7ilv+fk
rP2+A5GDphKfKBrSaT2ZtihKFGjNmT+yqDMyqOCnoBA82pQEfoM/yyNn1ZHT5PdfbJKfFpmraoAI
gd5APuzzSpYc60UsbJrNfM8B+0PqFq2VT/69tuISiTHEDn/M6U/LjA+Fpj1AzZBGQPgRHrqdXBPR
bXBNguEz/Y5C3B2g4h74s4+gViiPgWP9dnv/XN+iP+0zp12C/lre5ZZ8jLKPppmJjEKp1Dbu/88K
c9glvUQmBRN8rKgEozTaiRkh28Q5Cxevzs8o58+xsJx5RmLUUib7sCIdkVHxyogH9uJZoIfxZGeW
Y41c+6iiSjJAgyyfHEE2vNtTxdRhL3YES5w7jHmVpIUgIwuBHkrs/maLCqjpQMl0AWk1yf77BRlm
3phzHftCHuQRLCbP3ac2ngnacG2hHjoPQbDdh2tjIH+TPP1ynEwYHHcI2aCwRHd+9fbZeeih0UN3
KIa5XKNxLfijDPqX55wJWFjHwoqN9FMnNUoNkxOoIJops80iAGK7si0sZ9t2nF3/F2H3zw3JuJVw
RDp8ajGxlYsss7/I0Sm+GDejAaGs0ZUd6andFoLdLZXV7U3EOdUG41UMX83bQYLhQllrrfFRFy1B
aPx02wp3qzLOY0jVWB5ymAF5r6fj7ulnp99E2x9anaHs8doXmBDwYgEZPyK3U1cNEwwO6ffSQhZ8
vMvCnkRy69weGmcCWapsP9FitRDgsCQDDzRjJpN8SMElfdvKXzwF/9wgbNVV6ASxiyfcdLSPstvN
IemQnUKpcEHfn5lElGQRfuVlMnj7kpWLq8VhQqkbo6OXTrPTNigdVB9ji1uWghRFxwfF0EisFa9x
lHMAWYy3JVS5ItIz3+c9UnN7rb0L5i+i9hTzsDOfJfEbQQTbohp3yZDnGaZWHbs3AFvcYRY+arBm
d6gXlIJndjvL6lxk0kBO3qMkpL9o0bzV9RTKTx1noXnXPJsQlWoNbCIWHbinu6DcX3SLKNk8+q9g
+ztQRXZUfOz4qHa7h2HDKxBz15vxQ50wZ+gmxFxM62hnrlXXeNGHle/QhhEJSrcLdVNvfZdXqqXH
/9YSMF4ojaw4y1Lclmnaew06Q5HNAS2v4nTZ4PhGuQCn8fL2ieKdW8Yjgbx4NoMG4ZRirvzhtVJD
N9FKjne9GgXg2YtEOkD8eAKfRwFR2stoCkK2QYlMsG2lTuLzNsxlYYDeyT9tsLEMSmhp7JsVcl97
c0HJQrXYVp1oNdzl62E5cj0R/eaLtTqxx0Q2BUgh4lGZ4PCSwjMbFDrVagm28EOQi06dBjrRE+3e
D4B1zcORBNlAZG16GdJykWfNEgpQhzmVnpQQvfUpchaW+uX2ykpXd9PJFzIPnalrjVyfsbStY6Lc
vVBAKNN/Q+l/3S97O7rrnBrVQuK/RFyNE55pJkAKZwXa6LkkH/X+bYxFJzXuTT8iUDhwpWhlDlws
Hh3LrdVgYiMDXMlBa80yct6096mCIvV0gBabVy+0Ay9Y4GxnNirSxSAOR8wsjumTb6r2UMs893f1
kXqydowDAtG0WKDFjca0g0tZCmTXXIhud6Scuz8U4NFY2R2UwD5GXOA/b4CMH7LMIhxVQUR8myLF
Bh1IuKDbm5NngXE7/pQomh/BwtiuUtSGIWnt3bZw9eY8mUHG55hqADXeHLtfmHVbAZtq6a/Q/k5i
hD5gS3VvW7vqRn9aY8MfrZl7VY8M+dgZD7WU2FrbEPhWzrZQrwyKIs5A7AB6GgPw33NHCgmaJMwl
XUBvsnjIAGYgEEj1Sa6EmZ12skkUsx7duVCgN0mllCAlQEA33JBsDtwsphmIJNZIlIQ7uesz1Pwp
IiPUN7GWZe6o49kyKuohkVtbntaZMTkVMnRG8lh1KNwUv3Wy7Fq+LxFNniYijvHWzE0kGHLVlupq
r1WjK/mQei6SMiKgo+mgJZKMEMwZOgBE220XJSAH7PzcsfJksrO4fuxinpL4lb11NknM2TEzFZ1M
WiYcswoNRHXr70pB5FCCsulNGlifGWGOiATYfSXJrXAcvfQREYI9fAD2v1M20UZXCZWIGD9fLIJp
J6ByT+x4m+A/i9vb7lo8rKPLFby8EtTMTZ3Oxcn72sqashiCIt3TVttu2pYPyaJ2uztIgqRIGEAW
p9vEAmcbMmwmny/RM6vMNrT8oQ8FK073oVoYgGaISykdyNQCBp9kXhSFe7CF3ElJir3FKQZduVnO
TDOLK+V6maRDnu4TA1y8Ia6v2nANM3PLKXPNvnF0yK9wJvnK5XJmk1lr7OMMGV7YlPbtnaAiEwpI
NXh4AIaZUH7iEeJ8siMxl9mZPcY5akURZ0kRpvvBFO10Bqu1sizVe9G3lqU4rzKgh+Kie5WM9Ig3
uRcWXUC6YHpRpckAdh9Y1Ekx961gvc5J7s417pBM/d4hdWY3MfR8JfFDiDc+pK/lYAN1Lq8T4xUY
qkiSCrsuL9+m9KHRDVsRY69S8dAfQ2cCek2LewCi0Feiz8+93mrwcPiCrH+fConkXbL0pfyrakY7
KVTeB01xcQZro3KKHJCoFB3gSUdAOuvIFTamlS9NgIH+n0vFeP2+zYEBiLBUw9pcjKt5ad7pKHIr
bm0LXBzpJaYCTuDk9LExZysZljk3OH2Cnuyr8dXQW89vdSeAC/RrAAfVxoMyPNTPOhvlHS2dSIr9
YwGfZSmZPYNgpUtmMkw5+sEDUmWBPfdoH57fiyCzfUAxtGw19Uj1W+HCDNqvZbs3uy/KzLssrwSz
ZwNhglm/l1sLJxpyeJJuo1jizmW7TfXOnjqqx/chJdNistIlZ7Wu3JpnZunBO/FeKm4xU6izdN9D
/AxquZEbairpQTVVzQFJELWm7T0iSdI0ORkG1UuLg1y/CjTa/gc3+Nm3MCFr3SWjkQnYORXEsSqA
3+QJemaAXnLGzHEmrCRqYSllIld0hyKyM7zGnkGR266L1bgYljztmGu4k7NRMZ66jGKxlA3McI2F
BU22rbQ6SQA39JN02cJtJv17Uz7OSGQrISBVtwer0FrRDU/GkiAaUdXEYYUDApoJ1JbXaK106pf2
AcyPrpEtZJAxUN6f8pO7P7a7mlgPyhdrX6K6XhPoSoHCjZe95e11xptXbV2VjUSvTGuN2jOpR8Vu
5ZEM0pfSGog5IQNodg+3Z+Ja5g8LAZoCFH/RsS8zVmUz9EuxKAQE9KJdAioXepTNxliEy3ph8ZUE
6D14OfM/7TF3SC9UolkZpk9RGgURlccSxV/gJgS7cVId0LylkK5Nz9yUC14R79pT/GysjBOO+74p
6xibjsICBSgFgOEJW1xbA3S0kFacmb2+nn+O9HMPnjgRILFb0Ksl6V79KkrrcXzQUk90waC/mvZV
RKLMhhJlobpZ6ADm9UiJ83jNErxPYNxn37SN0iaY7LpZQ1vHmxsQxQAP3CqV61fABAMR0Qcvtwd+
Lcw92VEK4zyLwddUf8C4x9a0EaoDmPjbbQvXMginC8nyA6D7UGyHEuOi3Rl+vphXUW0Hy8wA7DLa
9mvRM+TFtAKuXBj/A2ZA3ggZ52UmGlgkIa6zH1WdlBG0bQb39gjpqbtxSlgmUzyxjULpYKGecjuq
cAX3q77v7EDYC8L9bVu8TcJ4AHGUB0NMMZllDNUXqfOgibQIgGHuTYgwFZUb5DFIoTgPFY4fUBg/
oFZhlKPLId1PAS6cAUj3zPSg2GfJHM5P3mLR4Z8cw0JNk3FEyL/PaDN9M9nCwAsXriRFTrcj269f
dlYZRSLG0nvB0tgE61FeteBDaPbDMu9Wt5eL57FV5lA3vY4kD7VmjvpCqF+a9K3rJcDDU9JEYNmV
aiK3SMXEqpNUa1n5HswjZ3v+xUPrT9+mMmfcDIxGAA1Huu/W5SpbBut8U6xi9DtyM968uWXCH39u
svT/SPuu3ch1bdsvEqBEhVelSi7LLoe2+0Vw6FaiqETFrz9D3riry+y6pbXPAdbDAgw0ixQ5OTnn
CIqEz5fcsB2/W5Rk5ltz0939C/eRla2iL38/2yqASVZRAo5OqI5+CzikU0AfDwpeXeyhOkCDGcrM
ib9asr142OHrBIlHDapoqrBDbSmRjTHGFNlItr0RO7PeubiqnQq8trlaq0hfPO9/hhPvpSTqInUs
MZxihiAluUa8j/SPWc78fI5dYJBBiOD/m0N4NqawZ6UIcHymg5YDxxWn1fD0ylYL3xdzurMxhD1J
GrO3rSVmLre7fYAk7a7cWf/mZl/23F/RGcZSC/dXs/6S0Te7qstB+mehxtJN38w7NdIeICLu2kr3
qwYpRFIgfwKSy6I+BRdGv9CIN/Zr5rUX940NAoCF3gVMjoXAXXGuxXOas1BSnmMYyI7y6Ex47Taj
epq6tdLvwo/9a9ZARUNkkaCq8xcVILWJwWNjKMLqJa1dWriwYLWpm8G7ZHaKDdT7lT1gRFrj5I/y
TeUCNLlZCX1rP0Eossgo35VjUbCw7p+GON7ZVeFqaurmZet3eHyZGT+w+DZR3lWGJ6yNxxJ9NNsc
pPf5hsKVUucPRju4cymt/LTlyhe3xPniCN/C6Fpq1ykWJ47Gpxyy57WmP9U9ca6vwKUIdT6McGvG
lkRVXlGG2L/tEt2rlP8NamXhu6KOaIJGDFne70EQnmKaDGfMApeZDmnzRSfFulE2S38RPYvd2vX8
9e8JK3c+nhiOSh3SLzAtmMMx1p0BPK8+Jk6eDccS/tZQEN3OCvCR5G3oFWCayE0ig2wfUadMfo3G
r97O3DYGUa8Gy61FnjQ96cktYz8ZcBozkx1blzYRt25Byg6jouPODEDM9Y9y6Ub+NgUhuiUx8ukp
IUWI1Jrumt6RHMg3+7qnoHbtA/PlryX2X8+ya6smBDulzGJVatUiLH15b+ztnbQtfkCBZPliexmU
XccI7U0SGI+x30D4pYKtteLnQfuDPaXvK/NfNve1HyPc0UmsTESv+znMpHmj8XE7KNNTZdhPFP7L
vfy6EBkleDgMZuPq0fvc4wQa0EWb2jtlHl0EuC0Fpe36r9LWfpVwm/eGLS3EoiJsDdlTk8Gt6Lwz
+PPY9G6hoetp3UVavI+n6g5MDWeim6q1nSS5M4ESYTrZznbvl3p5W9c8aKvXZoA792B4HIAKOjwV
VrqfivEjMWpfg0KYZKeHYpwDJQbpYmpue1reA6y9ZbQ6VNzYWKa1MsO1CQrPEPCKZG2MsO1yEBXl
DOrTSn8qq21ihUm1Vlu/kK9bMPUGRQl33mI4+D0saKnRyDovilBWY7+T+81kAHGv2g4na6ovl4pD
38YSohwbjImkajOHjWX9Gpt2Yy/QIJsf+hbw9Lp0MnD+TRm1tpup+3V92wgeHV89hG+DC/EPOW9R
8aRioS6P4BqPTiVPTmGaMMqCDLTWbiWQiQ2tcigsaU0LYA/Z2DSydhtFYTJ2O5hvF6xyGum2h5VQ
kfNtRSAX192QfM1q5hI05uy3Ih/5/lEGiAAZJewVw8rkx3no7ycco2kuXQVcWkYN10q2Oj1x6Eyo
5cs0KCB8m/sOhaW6X+l/XCqufPstQhBMORkqeG+wkAcD9JdyGM7KUA9b7C9Bvdld/0qrownxr1SV
XFFw3MKxZRuYxQdKYe0zM9/xISjj1u3loOnw1hvtbWekPyNlDVd2/Twgc/++9DqN0VotMd1IK51W
faEIcxwUyX7lcXkh5fm2rEIUiyqbIrMZi5BCz6veGHCrMCCes8bJuJC/fBtGiCUqB1/XLrGTJmJs
G+mp1NS7SVnT6F4bRcjflFmOu7LBKFFeh9J0yFvrxpZXwMOXEtVvcxFCFZPVljGtZngI9MDdJjDh
XBZPgcD6Qu5QPTTmoDbN/0XnxV5C019X4T9hEg3Q79ui1ZOcqbBUCJs4OfDm5xwB8ZuAVmcBpwrk
t26m/pzpTm3jSkwrt7b0rd1AJOEO5WgH/SlHmw3fQMpTGMrGqCBpkPw0ZghF1QQttFCme7s5KPax
qSSw+w0n4+G05D4884vuNZ5KZ4psPFaLk6XAtIyiAVz+IAS+51DOz5lbz3tTrj07lx5KrdpWaMR1
7dKrix308J2SvUsybmk6uXb/1uP3FEWzleIat7Xqjs3NOGpBWVWObj1PMyi4cGIbc2/W81fWpZ5h
gJwh/RrHNyPPXAN0WT7OvsUhwponu4JDEDN/TVuyobn8wEbuqcNx1GNfJ5JvTHdWDCWOYqfOdQDO
rG/W4GvDqYxOHQzHLVDBlPusArMKi6dADlGKlEMr5ys59qWoCl9VaL+Y0F2HXrFwFqR+pmNu6TTk
ngntXkcKJxDtIFhveY2fP8buwEEyWUvpVocVDkcvlzhwRKNhPPkVcY3KpaqzwKnrjeTL9h7vzP84
F6+NfGHPfpuvcF5aWS9IN5g0lGXJKaApUMWV3+jErY1dxeD8EDcrQe1SxvxtSOGYjKUOGRMFc012
w28SLEdzulM22dsiDBa55PH6dXEhiH4bTrjTGxSQDEPGcMwevbpMjjDg9FtNDVraITUsjvYoww+P
+9eH/SrTCtHAhrsmQKmLRKAhkrsN0BK1vE+Hk5n97LI7ZVScyeKBXUdolBvbvC/9Nr0H/69yUPF9
zHL2xCztpWvN14LDQjhpQBkGVUUey6AdpaM1dik0MpqfnKN6P5XRY0VLV27057x6qOP+AziYQxF1
rpzv5+G1Y58k+6ir45zfTU288hGFbbOQ2DQFwEnYIMBtAaZb30Nd2ZgwlekM9TTy8mbg0Y1i3yeG
5U3Q6ZBGegsNkpURxVv/ryGFy7AAuSFTu04J/+NhAd547ttoHIFYEySjmzxd/35rd7ywbVgea5Ip
yUWYRL3P5xZRq3WmmLhLnn99qMtpJ5iHwMooBHxwIX3qco1Npd0UIevVDaRU7ogNNCLUJU/UQGlF
TR+HfLhXB+oC9eBoinqqZf6Sy6QGfHPeqo3uNPX8mbXla0rzQwem1Ti1aK0mnp3BYC5fIwVfOFPQ
Yf7zg4UMTM9TOHnwBHnyJt4uuqILqjHbr3VFL7Vqv40jbLPMpAOcOYs55NAorHTuSFLjR3P6zkbz
OES/S9YEPJ/ukp7tR8s+FjZUeqUueSHUdJDKu7ExJV6HYlXaQYJ8KHpgv6ClkIPyD176QzoBMIPW
QFK+l6RwoALgjDyMxhqN19K9/pWFI7OAs77NRdi/+VgNUpGzOZRm5sY525fyy5gp6H+Uew0aOabN
NtdHXP5FIQJ9G1G4yyKScz1RlhFp0FvyrRQlK42cL1Wya0OI91aZ5JROfAaPeaPp8h4IVEfKgNgG
SmPq3A5ZCXxmOGrLnWKHVrZATkynHt7k0drgxeSYU3GT2tFrPamfBerCEa74/9sqCDecXGlzM+lp
gVQpcuYccimv1wdYlvHaGiwf/qxzMCfZwCVWzmE+P3XZuCvpDQA/KwIal27Nbx9TiEeFEXUljbDS
+hFlph3kMzzit4HhLHnBepHp8jv8zxEXGbdGp4+W0mNWCzYAeKDF97MLmrfu7l+kPxfK9+eT+/ox
Z0toWf1k1cs2WuLJdIz93pn3erBu/L7yrb4umbOB5LJQmklOkaLnNyZBesPh0kCZd31HXGqRYT6Q
IUa53IILmRDQjd4s9Vo3kM5VGdQL0Ayws4dpgvjzsKMGpGx6WOAmd9RaE51TyOVD/2doITTnuaYM
84jKF+mJZylvugndKan4OWmvVm64Q295s2w/skTeDAVgN7Rxh44HXbu1IImAFsCmy39FduIxe2ON
PGiksDR3VL0lECyItjZ97KTJgwqEa/Spjxt5a/PXPmfHmMaOZKIwNIzFnsWSM7bZHS3bNyInbqPr
v9NSPRkjPaRqu5MTKMSXmWNkTZDJClQbsjsoVz7YUeelaF7a+JuVEH/O1U3Wvo7klEXzwbZAddLt
96Z/jgGgNmprUza1W0EZL6tml/TUTZV6J1n5lpToBIFgz0wwvoDrqYbbGoT/KgPcAs+lwe62aTNh
kjhA9nQry+UuHV+SavaM4mdXmF5tZCdp7B1LiTazPHhDN26MKPJ5Kh/l9NNk6gZ+506akICnbFdY
SsCkdE9a2BHmtZ9lJJRLKPOn6ia3oeGoPagjNDIZCyxePUi6eoxj0+3oszqQo6ZB60JW8edsV6Xw
hrfIbkiNXQsiFy0AkpbcfrRdmfFNkuSuVH5k2mGOj/IAvT74TBSfOMmLpKhrSvVWzl/H7Idc7Trg
9mRtcvKU+fEAh6VBA9ZxdsbIduKkD6EF5zcqex6nxxh9/442P6Iu2U9W9TxCp7su8Li8fjKWYHsW
K/9K4oQryawNM4G3lHqSlDmwJhTU6tSdgDGocVZWSw6KkMT9NZxwPdmmFFPkseqpbLkzgO9eFnw/
YEUTPlZOxtqgLWSvLl7r9K1JXmy7D2hvb2vVyhyNwRVNXxM5uRjHbfgpoT4rQ5ZBbNxlfdYTG4b0
obqx9ot3bOnmLtDRHjBXsH5by9RWxxNup7gAU4/UaBZ8FURumDdvRwdcAFSS6hBe7StZjrDiX1nO
+fSEa8roZei0TJje1N0gwaFW7mf8BCvwFZeQS1w8qPL+s45ffz+L5DNerkYz2jScEWpgZxzG1gjh
QrlJvMbKhs+BfHLZmjw9l97ted+l6Adl9V2Vf1BIS1ZlspQU5LvMjjSPyXiD0cpp+VryIb5axPX4
SqDOfmaBBxlrUgtgHhpSnsYOr7DNxwLI2ggcpIkU0FFvnKkuN6Ok+21RGg7V2VoF/2Jd7Hy5hGth
miJo3TJsA4o4h360I7/Zh+6pgEjddnQHr31sTvZv7a3alw/5ug3bpXvXhgaPCn4CQNtiWWXoYru2
47nArjchRNVujX11l/tAzG/Uzsl3AMSVParF/6UvwH8q+st4cMe1DR0Ele/JGbzuo0llWP9EQ0Fw
MUvrnvpt1OxHV3Hlm9yLPX0NtXt5sf8MaguleXOemMUy7E0Zwna4/QDeqt/ARnFiP90Md8VNoTol
Oigv6V0GsbXkeD3IXlzss+GF7CODrFxS9hgeDxLIe0rgyuwSqq6c9EtAPGAB/lla0T6EjcoIHREs
Lfavgf9+LxLQ0Y7covd5j+nZ93CThfIA/GRPXbxykVw+WGejC09DqY80eei+4qi+ASkf2FX5Nb2R
NmwfB8pKg2NtRYW3GyktSTESrKjRvNdxOKjwSmvern+1S4nb+XIKV+OQqiThNiYEkS2+iPevqhpe
vgvO1ky4DnvO41hjmAb3BricDhsK5/LohvuKOx+r42qjZm3ZhKfXXMsl5wZ2yKjcmOFSjYfzqEfq
QA2TNzlYrIbX5SHWBhUuPJbqldagcxK2/H2qn0aQvtps5d27NoYQVWT49ILYhm/Vty9yeSotwAwe
rm+Hyx8LSvUQjIddsSHqcsHNBMKzPSrRw77zFweFyINS9h1qloG6jXx75UK9xNqyoCb6z3jCuvE5
Qk+ixZyyHVgqH8sTs3RtF2kgRGt3Knxw1zhFl6re34YUlrFo7NnqM4JAtZFemEcfBuaax//Y8FQw
snKRpP3fVlVU31ITvB9IilmS0HxZjHcX+0crVAMU9jzbW6tgrU3REGIxkXt9BkMcgM2jQZwOtwBw
5xvoqVbbGeDzDsDJHI5xK7O8mIX9+ZaGcNvLuOhhN4n3J3iQkFZd5IigT7iHIzwSP/UBgP8bvom9
NXThpT30rdYuzDbX5qHEmxi5PHxJ0XVLnPoIgeg7I8wfNSgfJf60lnBeWuFvYwpzhSViRmuCc2Id
pbAzHEjH/xi3eCx9oGx6093phzhYM+m6dDi/DSrcPt00Mo3HGFTaIqHaLtRu66Z8QfsKkPPiR7ui
5napoPBtPOECikzYaJIIC8vbe5k2kCmnyU5tobWGBhX0ECWVPcl6fJPYa24IF66l8zaGmMuQKEFi
FcXDKVNAR2kVx6D/fbrybQRh0xix3dJySoaTNlC/Me+7hDla+X79SHxRmM5enkjE4YajwEEdPhw6
DG2FWJPUkt3HtUVPQ2u63IidpqkDyCi/5H32aY8xc8w5Ux3dhpanXqgHo5M9Pfk05sJt9eyDyuxN
1SY0VSEGj+aGluawzS6giIkqszqXh1y2NoWsvGZ199YNVevUUOtpcf5kVOINaFqCtRVrt0OhunH8
SPsmtOjtxKAVQ++AfgsyqTqUbfsEiBtCfZreyFp9C9mN3NP5fA/4huJUMyQZhwyro2RuPNZ7OuXH
std3aQ9ZeqXamo3+ywbDWu0/1WY4pFazSTUollf1yZLYI01ZMPDmvsl+UKlCfSUJWrnugOjhcK+Z
LZek6ODEmqulfOXC/OL8ni3/8hJXFVxihmEs5meykN1IyQThFBgQhHmjun1UHMcsfa7p4FJdC5u0
3KsqBeC5nAzfzMGNRPOZtigLkB9pfGrRHmfQqlDa1O2kzEFQhbOJ7EIDOx9ek7LxjHh2DAaVNdl2
Smj54qUHTUVHmj6U+q4hbxMsCuM7azjW2Fy0eh81ClfW/kjU0a1I9Yh2Fprdo1tL4PRlt1G704dX
+E06NiQi1ac4gsigeosrcoOGS2DSRRE+voWnnlMMeMDPQEiSlyaJtmkCXZa2cGx1Df4psrv/s4Sm
IaOZKJuw7BN2cDnxsiajqoXaBN47jF0ALIO71BbCiMcoVj2CX1bCgIiWNFBUVxtKz+w3epQ/wnfG
7bRfZrHg4NrbCXiEZIg+bDgB5Gx3/aCJibn4M8XCMWkULTFi/EypP7CdCfl124cBhY5a/4a466Ke
YqX6rwGF+MEzLpGu41o4mPYxs2wAnw69VTp5UrpRArpq/duobhL6I2nXntVf0e+vbf3nm3wtxtnz
nsIPXklpq4XMVF9gX+L1xY02JJ6Zw/guzfdjXdVe0gyvlpJvdVI2TjcCoVS18oc6PVrDzIDRMsHK
l6bUmzKoH8SaifqMDA3jHHjVonuELsR+mh5iOYIK+WMhN0FfNe9lfUok6lf1TQGHv1IZwIyVZyej
FvVUZdhK5kbu9jQD/pmU8w2iwUBvqiE/ZvFJnh+oZj5IGdKQ1mSOrhSP06CaTgQ9v1namcM77WCf
x57L4dfY3vU1C3Tjvp9+JiXsE/tHs7nJimdUX1nySLvj0labzM7J9BcCeixHNOI2RLytzuE6bIcj
BNsZxw6nZkB/OuOqyzqoy2jyS92UwPx2NyOpHJJAFU8Feq7wM0V2jKjwr2/NC8VHosN3XkfTGiBn
Q7i0Za1rWaTB4AOuspuq+zVOlSdTJWgZ2eWjvrk+mpiYLPvy23DCnU2GbMzLDBf04Jph9li/odS5
eAOYvvrRMzRM+UbyVlXBhPv6r1GFQNsBRpOmUimFmg0ArtQ8kkrzSHRTJ+AkwaCk0kD9zrk7GcQj
DVracN0oe7JVpyS4vgCXlpuAK6DD7hxwcjHk61XUF5qO+feGAQWOu3h64kPrUJgbSVG28m3FDOlr
3uejCW/b0qDcameMppV9MPetow6Zr0GamcxoI0yZn7SHWs2CLBlWsu0LKw7+hQ0NfQIFZWIKDydI
gg16DoXscMEZL24ppvJyfSX/PzH1zxBC6M/jTpGmahliA6NWoCvpAZKmkMlPfLqqdysmt8tSnk/I
EspXkTm0Y2ljNKq5s+1UO90HmNxLNdc+Skfs2+MauWNlCUUFPTbD2mtgkxaiF+RWMoqS9sr+WBtB
eCVUrLVYD/WdMO4Kv5GfNIjQrHykJXz8fRf885FEWbxZUqQ51gcNsidWtluATbY/BOzZ0FzFp/56
j3b56tcGXOZ8dvl0KRTw5AxzWp4gyjbd/Dt46IVz/G07CBEFRuCtIsnYDsyQAtbgFD2a1l42500K
iY2VRVy+w7U5Ccc4tTuVtCoWkXuK5pKg3VgeXjtQfPb+jVrGcjavDbfM/XwJNbyT4wFLGPHKS8sW
fOV7Durw1ELWARqCje5dn6DwMv/rbAnBYpAlNYlU7PRCAezEBN+Pl35pf2TZx/WB1mKGWPkuDDNu
CMdn44HyoQWLWwDx5Y9FC3bd8leEMInzEp+JvOQRjNMxWkGd+cV+IKk3NlslUH3UO37hibIbSof/
xuOkKpzkuXpOtoWH8l+4SvRfOem2kA42oK/NNWDuYS4Nfm+eDB0OwGT2NGPwqNb4EGJxrPpFLrY1
jHP6vAKQDGqZkfR2/QMsx0LcWjg3GmSxQBSEv8v3rVWmhplaFnZyW93a6D5MmgGB/1Vl9Esb6nwY
4cDQuYfzfLx8ZtR0beKjjcX7TRWM248ROj1+rN9AyyKHIfAadPTSQp+PLJydsp1ms0RLOWQ53iJL
gpevMEcvnc7zEYTDMqXAR8UTDksPI5x82oKf6o+kPsmNfKhgzpVOunv9o128+86HFG9a2thJtwRx
Es71MT8tBjWRV3ttfVx8PfTtaofqUng9G1HkwGV9pfQd9D5Qd7XnWyCbozioHhZZT9gQQLu/3TWW
t+TdAK1Xm37tCXOpR66ejy+cF7uqUXBZIu7gQiDpGa5qgD2T7eJm8qHb4LL4uL3uoR69EglXzoco
FTFB84QbCT6uBocCCiUn24CKU772bF7ZpZqQ9IMAMmD2yy6tSqdGxUauVopzayMsfz+7Q2ROhylV
MEI5Nu486561xktaWyohlABil5UJwQi8GxyUROzWRIVsbSeszUOIJH1dD7XJsBFhHuEV8HOY0zX4
x8W3+vlmE2KGWk494bCZC9N69oEfdoz0RKP7chGcMk5pA5Z9B75pnR0qb+VkL1nrX/FYRfVkseEF
PkrYCINVqBXpKi00Q1SmndKNj2SDrb1ffYJdPNFnIwkbQgW/NkvlbvlceFyNMgPcCBY1VPtgwMqS
Ht6Bh6atXE0CrUA7RDFyeH60InhOFqTVoXUlBTayxusLoF/aRXAIhm2cqsO8WqyA2oWuGvUEegph
IXQcXTAkvSHOPQXWm2oLxk/lWezU1DtCGggg7Pp6axEG0sYhbxrXnJ5NM5wSyZVjup37fYEWL4fI
e+/DLc1vstfeQLOBTa9NP/wwZiWYZKgmtNRJ2tYxjczPWLQfatWVJ2WPssPRzMgBvo6NE5UVUi1U
Udw5m1M3GgD2hX/j9vr8v5oewgYg5y9EYe8BliBZhjxJoRGzINOjh1Se36A+4unpM3jliD9vfDrJ
bPBINwdTCjatIW+iNPPSNvZAvfYtKPaQGKqnwGfUUENuSrZXqvhA53xvQZY0Uip3riE9WQHRMUsg
IVtRiIrgrsmj30Sqb6OaeQZc5fTXSH1rpgeeH7j6PNuPs6xu6vG9oFAd7frJHbv8CXBugM7He8ja
vyfjrPmoq3lFZQSG8iopR8O81yF5HU81ipT7JAoje2O3cLFPbhuS3V9fPLHZ/5XfnW0eIrwJrbRv
u0bhkD2oe7fMflVJHHL+WLLyNk1GTxkKL1WVbW43TmKnQc7LgAOgX/UTKjl9uZ0LHmjjqzZsrv8w
kWbx1w8Trq9mtFiamy0LlQYcOWvcWSZjHh8jtitbGG7U9WdiDZuotj1SQum5RPs5YtID1dMDB65O
0Y5Ngj5K3B2kznIQHxL2QK3bbCp2dQvVAG10Wnx3bTCdTlO3cHaqBkiclnAqouldtRAuZHbo2D1J
IPYIWbO1J9GFLEiDIzREUy1LA1NYiP6J3RhEqiw1lPcaWrGGZz1n0JpTg8RbcFzTDTNd4weY8eQN
OGuo/64Ejgtx49v4wr2Qcdqj8EzU0AAfP3tt+T3Akte/4toUhaNJDbOroWKhhkMOn+3opulPTMLe
zhq3ToFVAqv1+oAX7rpvcxIyy3KE7CNRTDWc8xMbnpPJWvlq2oXH+bcRhEQSLuyZbYNEEtrYibbM
wNS4VfsBVrqgMEOKoGlfM9rulLTfsBJTLV67oXYy7LLU+qFlwTj9jOeHTj32WeGkBnBLSA35lO9b
tQkK6aaDtwan+Y0yypC/t/eJUp2aIvk5xXj1tL/0RPJ6gHr7DJeMOqQAyTJo7CVrcWFlIcV3X9zn
wJRUkgpWjr7XCw9GC7mfAKmg7HtQdO7QfVmVAtFXtov4xIt1tJI6PVLDTpfvjXjY1Lm+zdAqk/R7
NhpOMwG+qTL4H6Zuw4DvQ/OBtooL9mTU36rgSBYmBWv+I8qR5Vgwcy/fJklzqQKMRbJfTI5tghpU
wJQd1d6z5F5qH6z6PpVBqLG512a2b6HFYpKDNH0C1udL+Ylm5rZGVsNt2W3k+5F9RKBeK7j4q6nS
VrbXhRTjfHeJ2KuOVDHkhLDsRdSCkfTYcYgtKE0wmb+K7vf1s7I2lpA4yVGc5HWPw5m1O8jGexSd
9SZsSg3ql8/Xh7p0zXybl5g6yUnTyim+7PKa5UAIolvhRzl8Dq1Fhgma9h4kNbZdiG+2EhKWMCak
B9+GFsKs3Vol3AQREjJ4Ws+14doVShk6OK26uTLUxYgKfRWFkEXBR3yTJDCXplI/qmEFVe4BCgEU
GBsK+u711bzUMdTg5/zPOMJqsmluklwrEVZpWQaLcTzaM7FyS9Rtlv0iNSzS4TGW7XMDxJumcJtW
fZrbz6mLXFQyAaaFzkzuwPCRlJBBgG4171Z6/5fe299+orDqZtxS9AhwubQ+feTRhmq+csjh9asG
g/zQuMn9Wq1ZBKksGcO3IYX7TKl4mqUGV8Pyd4yQuhsfF+9OYPG9qNvAhRuQ0LW9dTFKnn0I4X4b
ddhNWjE+eNJkbhPdUaAKrn/rtS0lXGiR2eW4zjDCjLfDnDolEOx4aVwfZHXphEutIjE4hxKWbtFe
7OEzg1YEd/SHzpu8aVeG6/2si6fyz8qJ8nqTbfYa6XQFdftKcbISImyqAuICQ6rZrayhiBERd4ao
rlelWjsaFP9+w4fHXI+aIJIqbT9OYLs0PTS9U7Pamw2B2IrsDlZ3iFtAcQjNwb/M37gCdkUPSs/Y
A4Vgcu3JqIunmL8Y8acW10iXD130prZ95MDMMPVQ/3CK0Xwwm8Kps6VhZZ5iZrxNPU5DYwR9a7zW
LN4CbfrZDOMnkBnQ3EIHrc2YL8knfQzjofcZaDIR3k2eOfWbrkSHC10+Y4oOaOn6VmoGTZ8b226S
94pUIrkAnwv29T2p9tTSdrGeOTMgkoMR9sqTlDX4KRDkh+qkbI1IVmDQhGxEvm31k40HtKPVT4Qm
m3L8dX1rXUyXzr6z+r2IYnc0xnp0KqCAHMjDfJPudOAcye76MCsHUde+DxPlKhRKYUoYdtORaruJ
/bdSyn/tISHm9mObjwQ1pzClDrtpdiyIPOuzC9LP2G02qxDK5Xnz1611tm5C/MT9RPuJ49xbx2o3
bCCVHqR3UGHzENFXjsfa2glxk8sVdE97bE7TApKeA1bLX65/HXVtCCFOkj7K4plLSthV7rS39vGB
oESEnrn8maGDMf3MPDChQFeoWzzKYXHVAF1Oj+u17Uvdk/NL4isFPSvqaV1lZJKUqiFxeq88Kdse
kMJFRqt/Yu4qhvFiQnv2FYW4WndTNlhpi93PfrHhjsYPrOO7LpIh2QFzdMXjKMUpWumCy+DO6eDQ
Bk4XPViS+V4uNS/Kj128xjhduVLEJ/+EXMi2OIK9Nb415HbIH5T4GUIxzmieUJ5yEo7bE34zILVQ
dsfMh0qzoISVeNc3xdqlQ4QXfso5RKolhIbWhxrT0lfFxeON9xz6arKXB+br2vdY2YZECEZp24zE
HCbMHHFwbk5Tb6ykZl/GZVfOLRECUctoyWo8+kOqdvcmN9/yEvcbaV75+FkR2BKkH53V+ykA7ONT
qf/Q2o9Cr51K5afWqp/RWfLllLhmGirV3dTLzrQEcnD99F5BCIf4MZ6JI9tP7VtcP2cKdbqBQJvs
0QDxkZk+xDJR36UA36BAB8fU7lbroGFZfdbdsW/gWE9O0vSbK6918VFTyM0ooDyoqjdY+H8SBUMu
e1aMjpZ9zAEnI5kKc+7uwR67p0h9VgFtNFsYv7zW9WFoUe3NvHqsgkKDyFoLQmL5rvXcMYs7yZ79
RKEHu7qL6XsO/wZAQV2TwUMo6acIuT8BgshGo3TQFH8o67VL/1JJ+vykfxFqz046QHGKwcoauVnc
B32X+RGLgKNCsitNPhuwcNFnWVtuYx0yY7VbuXLyiRC/jWKQ+MSJgu5LdK8AbHEze80nPiGsY7mD
Z0GCH+CBuzQ7ebCGTl874UJEt/v/d1eZ5ns0wCjFOKlztrLVL+Ggvi2wENTpVBVIS2akpuHwW3ox
QHDzIm82HXpYmGdm6vLcScO1/tJK5vhlaHL2XedJLWvZXm5GCFsloNslv1Vp2fTNyr14cQcpMJ9G
cRl9BVWU79AAdiukQlGh/9k7MDRyrdoGhE3b8Ok1TnOQp1HmsZxUA3h3DZ596ROejy2EqgplnZmg
ehyyRSoKgnRIJnMA71Zi8IXmCUC7f6YohqtO06w20TDFuoHo+uiVyYuFh2uuSP5UyaA9f4xz6xJ5
zUTtUiiG3bdBIKWjwNZEOB/aUNVmXuIJG7HfefOiDSsJ4cWL/nwA4QzAkUs2oHqrnma0L8w0cqFv
vauoinKqDaQeaN3T/5D2XduR61iyX8S1aED3SptOSpmSfeGSVCqCnqAnv36C6rldKSg70ffMcxkk
QGDb2BE1OCOXXTe9TYu5a+xJcLjnt/iXS4d7H3bOqqonILbR6B0DongE0lnw+dbPw3ubU7oeLjus
wRRZtROWWPU9NKgRo9EDMkt0dqHzIDlVtREatvXiXVqSC2lqs+5Qe8eS/1KVTXwZBCwwZeuS+cPy
cnmHZ5/BXz4iHrJWFfmiyQNWkwcU9obNVH0yS1TrFJwij1JLJ7WhrVUrx/nWerWAsUgD9aZ6Bung
VvPnjRRc3tOXkgF3hECqguEZZSLdwhjY92Slb4gszzo2xSBynFovI4JACGuFtUWepNhstmMa34CI
0C9RH5/se8M4JvZVriNQVZjTUul2UOkVJb036q9xtbcheSRPfTCyOiATWPepheh2bF2z2SnRg4Rh
d3Rpssq8o0auB2a6HIi2/Lq8q3N4g2+74u6iNBrVFMvY1RpZq24LgIVUOKBEuC7fO8dwCPicJGUv
cgdnHO23Zbn7OJVKLWWFpkAe7C4rHklBnZgMoKPJN33xiwEwKtjnmczsdEF+QL2VLMxCrftcCVS+
9vkQh3Kg+fXVP+k4f1uLC5G7wZwG1CP+9b4JzhScVTrZLrKTfUr+Eiq7xUcynXYO/RT5hnPQr2+L
r5bgxNH20WIDXIzFOw8wfyxeqn4cu3a51diK3oMYAsg+kgDliAGUXV7mKM894CQY5PgHKeq3n8K5
qTI1//duRUCZzfVxyN4vf9UzdubbAqstP9lrnE1qRlQZ/BU6mH6TFzu+yoTm+oxD+LYI5/PQWI8N
UqPmVRUZqBufxmbxLm9jvewXLIvKOb2+lPRBWl1ODpwqKHaBU13J94SlVtEb4CwYeM0wgWBiHaRu
7no1UJWsfTvM/eQomskTfRrOrkTSInc1wQNXzM6pVj9q/a7kTHBy5zoU3z4OZ0d6+/89a3mXbNrR
zyZ3GL66ExD8diPE7LKDUFp+b3YUl13ZXv5yX4nhj0/3d4iBHwuWtKIuR4ohBl2y/yhG/M4G+8Oo
/ijx4GjTkS0q2oLQz1QIZDVBPNRmbmwjt8F5LBHocCJ0vEMwc7T0bZIfWmSMtt648/REJBVTHJqX
qtUmZ1YgYdCPmoof5cmuVoifFJJDh7dI2kkksJtfGb0DyMUZzN8DLPmiei3YBsBN7pQD84xy3uVE
9sBa43Va4aiaAt1ojLCkyFuz8TOPBwEK6+vOXjoY7vuDi6DCMPE6bpHtCnCPMXanpWUw2ItXjbY3
kxgouiHoOmBZMJ0DFmE3g+iUAtIx3aqdofmo1Ku+ihxVok47TQH6qWq0S3WQF6ihotYbwZc865FO
viR3k8ok0QkmcqRjWoAsupfUq4phbFWWXfDW/26qPnO7PKluqVo+y8pSBUTHKeulzPx5ytMdvlso
JZoXy1Pm5LK6G6gVFD3KYtIY2uljZo++zvSNhZKdMXQ7NmDgvrExhxuVLq0/MkPZVgbUUDESF1cA
ls3vKQEP7ZKC6xX5EpRCcLWzTVunAV0npuXaTU272SSWCh5LqX5mpoL+6aL9ZnGOuTngBhuMMclt
tqdWdmtIx6SAprOFLg4q1lEFMgrW+oJTPGfJ/h4iP88tRZjBi008h7SGOvlkgqF9303h5UW+sLoX
7hY/xZ3GUkKYXeBuqdW1PKafQ9JvZvKhFqXfShuluJEHAKung41Jyr43fV2HnHUBvsbEclMpRhnv
j6JlDgrxwK5iUhG9YwYiKJSE5xdpFDyFs5bw5Ex4hzxEA5FsnEnWKWFdGC5dkkBD1/vyqXzFn/yp
nAKquBfXxqU9Tur64lz6i/4GjDPeUDdHwdt2xyDbsi0FdOFF/ifI429ILu7lRHEbV1M9SEcyVC5T
GSRPBUd4rmhxusTXuNGJo8ewtbbENvY2BPU27zbxflUfAprPNbtD5FgBmqL/vxrea+/g26JcGIca
m0EUCYsmixZA7iNQRIjqs9H3yTf7SodP9tXqULax132Vh+za+GO4yn7ZrlJ4tR/fpBNK6is1Nqbx
BHflXCRwui4XmSFCzPq0wycb5cSvooesfIrUA5ln18gTSJkkvpJhHpvYKAyJaiTnKsg4V1vFGBqm
tFSTW5xJhaSXDR5E55Vb9HwR84CGAcTK23WKCkTa/8VU6rkg7nTN9c9PDrrD6KaEkr50nFSoSTTt
MaZGUKTXtvyURftyfopYD3ZluXHiMb2RNTtom8RVIyHu9ezJq0ggddlUdc3kYrBiSO24qWucvCKt
4n9OxX7LxXtXtE85mn4ScXSjfrLLxTdY5wo++9lTOFmcMxETAXFtlpa40dV87OweuTlmozvZjyGc
QCrkfdE2W7JHdMhhI0u362bouAAx4Yy1IfgxvG7Kv54XhLZUBdxgmvkFkD35JJJtjJ1Wp9LRUisn
brvNXERONoEavXIiIHcsQDc1Q/GaGpdjnK7KpPameXxQy2RjNJ9FU7l1dmzSdq/b0aFv2L0xZFdM
a6EYUmK4svQNOqZuLUe/1eHP5ZM8Z9MNUGcoCmYMwU3OmYYpk0jeWhCxbirc27h0W7bV8kLQ81nj
ft6in67CeQ4rNeeW1hk9LkXljFnhFfKzhX53Jn9c3s65shuKpX/3wz3JCELQRZM1FBnISnNe3kPk
wy22sKuQwhTVuc9VaL+txj3GQpfMpk9yegQTuBMNWaBHcyBZESC1lj/MvgpFpXlvxTeS+Xh5o6IT
Xb/ryZ0DGD3VGrDNHeel9aUq901dC5QWvGO6CBMmPNP1t5ysRSWzVscFX29lyIY6JYLfDXEWV/rT
3QIe4F3emehGcnZlSuOpSte7Us2Tm2ZxaAy1q3TdzeVl1v/m0pXkLIg8zQvLW3y6sT3EsxUM80HO
Zch+PLFK5PTX631pLS6uyCEblKJET0GGD55gpQgM7SnJbdTXAGxMNXCCRuCFUPY6CLar3ApRdRH4
ScFu+Z5rDe0GfbSs+Bjl2ss8aUj/M/BjokimpK9yUQm+4dnazckz5HurELpeeqbhI67FOPqysKOC
h7hnuzSQwC4M1djXanCVK1RV60dgG0PrDjOfYoDU2Vjy9Idwlgf8hJHR5RFA5SDpWysFGQWHgWPb
HgNxpbtg/jP1Y5D1bxNjJ0qqRafOGaNesxLE7zCu/QLEIRio8yX2shZJGdtQmgj80DnM26k14juO
SdoCu6mU9KihH2WZrzLGeaCI7fQtDJO8a9IEOWjhldi/Nh9YdJwJFVx1gVni247qWGJWecFNl6QH
o7jNqlDr4yM0pAS8L2fj6NPvytmkJDKkJesoPaKLAwj0eCA2gwsdfanPdmC8QzLKfBtSJ3qtbBQJ
PAWQKwHTESh6dCAPbRFOTnT4fCqn6pIOblvYk7VaKRuORA7/spO91xO3irb5rt9cNmGG4H59Taac
GOZlVCYMguK0oe27k9NHdPa9IY02bB42DW02tURRRrxpbW3LNHAIUAAv590ygw9Uv43GPBwQNQ2K
7hvTTjUIKpvARyLB1DXouYCgban89SoV+TsroAM3si1JGtA71x41dihsUChe9AaoNudQlToAQa9Z
XQE1DmXzuAzjHDAAjbidlgH1ZVfBkMZuXaLloOWu3Q4YzVG80kgeZO2+yW5a8MqoJphk6gxdBNXP
LMAN9cwe3BJQ6pUc6QMgwYMWP9Vty1xmj/B3aGQvQywYDxV+S+7dRlmlQxESznV1eMZbdZvsijCB
frnqqRJkWkS4EIHL+yI5OvmOI4iltQb1hqPWaG6mWxDCJGCd/idV7JM3Y3AxQzblDPxHMEfLyDy9
WCdCBScn2gj3KmVqoaoXp+sK4IQbGnAeDQewCQi8mSgi+XoYJwdWxbO8gPSGHjO4F/kRAJCw21mg
rG/vJSH1sGhTXKRAC1TGygpfp4lQsPzI6egkwyTwmKJFuBDB6LJMB8Rvjec2g4ZBAlYFYszEGo9e
CERMbtrKLGirGQuMVN5csToNp7QS2CTBPkwunyCjadFuKOhRnSu/BzShR5e7iVLBcQksn8m59aEp
2xyK7RRdN8Mxm32m51ut+mztF8gM+pfNrGhLnDWQaKR3FEC5I3qqDhR/wP4Cna28Dy4vc7aaAIUo
iFCBxFtH3/57mK0kkR5LeQMa2J0JYlPNjHyKflc112B7t7e6hlHOPGgwH1Ll6BDLdqinmGoURRHn
Xfi/f8ZXznPytpghKwoz4VS+jN9jvEf5dRVpqP2SuZOPa4mICWONwqbOeo4/L+ffhblvqsrdOE8S
Ftad0V8bm2CkGxyQVaGWYmzsF1GicW6UCvHS3wW5D5tR0pG0NxEbYsCojqLETZcbwj772HDsVYt4
VMM8AZKI3ugDAdterL3kSYH+h2vAH6Yg04VgMHofT31mgh0BTgrSjubkIa53OnN0WiZ7IGzzVbAA
klb1GfyYxpDWR1TCDaq9WZX9JHoYpOwJtUdI8OS6PxdvhqiJ8R8S1b9bXQ3DyUelca8V1Xq26dbY
ETfbNXsNQ8rTlZiskxff/SqHmJpuEk1HTYzwnaQ6z3umsDo+xjYAWUvtrSGg3vbzZowxc9YZ+Xyl
mFnqFJpG97ZsUpSPxgAYYEdldDP003vSm3dRAUrEaOqu4wLU69PkWIapBnUzGBA+0CIvTo19zOZb
MjS7WrW3nRy5iVQHWTEIDMDZeOB0R5wHaMZx0AYVRm109Y/81woVzZA85BD5AbvrP/M4p+txlqDD
tPOiqeupVYWLsSVA+hOnUYdQYHHWF8W/uJN1+CbHMurq2FQtAnSIa6bAQgKjuRkgr7kUO6puxMDA
s477dEXOPbRytlhJ9rVihNlZiC8dEar60NoadlW/EZf0z1rV0xU5q5L2CgHPUAer6k6AhSgAsL5X
4KtdwY86xlrnW0k4lqOtF+LSwXKWJVfR/2pAwgl16AW9LsAsx08bCWcSSX4aPRnNjTIebMy1wNIk
2p6i6T/1n3OfYxqz9lj9x5Q/GMSD8/mur0C1clfIx3G6LkACwUyy18zerS2wDxZhgXndGg01CMoH
sVHdQx7ivshBSMhk+pQp92MlgpX9dIcQoNFBe29Bh8Sy+brv1LdRDURfdUMhhQ6uT8dUiTONokHX
n8vo+ul34yyWmceyFDVjfMztd1AxbkkGVHIvavOdc3anq3ABK9EhI8163A6Vqk676AhVSmCkI7eS
FJEVEe1ojWlObLBK+74xiiE+ls9LgObxDoQsoDOE/urN+gLgK6x4L55qPduaOd0jZ72YNEZFQXCS
QxBvWB62C+D0ULaZgsiADqTtz4Hs6eaTNs7/jeCTyMhwxkxKy6nJm/998pLxZ7yytq33ZWPw4v+L
Dsm52PBkv3yQOy0ZeFNAv4VMfPQhQWr9kR9SaOAEmIkMFh+DgA9F6tjVf5HIic6aD3/puKiYav3a
7OTlyvWcPJPmz1oIkLfVdpVvJXtlyIC+Bu+5KKARbZwzdXUzL31ZzDGIKIpQSqObnl2Z04sZYcqs
FPZ/zoVrp8fM2bgUEhhFYuA617pxwzCsQYc7k1IMMDMvY291vdcLDBZggFhRZ6fRQIQM5lyBBxP9
CM5KaF1fW6WJ9yvvhgNxzXqTglGw89F0SQOGZFCEShPFAub6yk9esdyUjZ5P8M0k1AK79hCKr33p
xcVsxaYqr+BNBIZDYKNMzkbVUB7o0WaIj6wFjjHLfE3tnDnpnb4XQUNFS3EmSkrSuTQiXF9bB9cq
uJMWGCjSMh9SeoJdaefNoQ2GS2IaIM/mDjIudXkqpRZiJmyooE1jvlVduyfolFRGG9KoBbvocFXV
kAfTrFfFQB1tyUNDeiWR4bRAs0hmu2lNaICtkicWQ1pWhU0JBM7g25IM6FHuqqh4KWUOJpZry6CO
aoAxB2xNTN1mxgMm3a8KZt61Zf9w+VqKtsZ9MfT5wOCqrWWQFjAZkmD6+EUzBcIKX0DPn0HG3wPk
PhaNFvQJdAX+hOheOj8CrXudFpK2S9Mx0GIamum8lybjYxlrdL+6HAR5Eljz49S1MYNp9Itb2qnX
Rn5VUHea9RXk714+ia/e56UfyTkfkLJmZp8MECmy2b5IgOYpNhG48aAp28+Rp1FwpUM+d3hKtCQo
qgcQ/XrotntReRh1xZ3S2xkcZQW49UaMjFvwzOsntu3WxYiiS0lYQ0Ia5JFZc5BUwy0h/ZgioQAr
uC/TLiSYuc8g1xYhAzP72I375NAah3HKfVCVb8BygInaIgvizCxdQ2e/Lm9fdBE43zcvZT+0BS6C
VSeePUAr3B58UKb/MzP476vAc72pUtszWiBBmT5UNP43PQZdlxDgy49VgAKjbN7lfa1m9cdXJTax
TEi4y/ZXCnhiBHPCYhavdT5q1GEKnoq521xe4ezJ/V2B35Fh5MukTrjcpE93qOmHVOu3uioHl5c5
a/BOluHykaZFFVyd0RfTyceYNl6fGBAkVMAeXwpKo6KVOOdsJO3CSowjH1XdBKvVWx+DGlnzhoYK
LsPX6PqFj/ODBUKNMfBslhCR0Q7KLB3mFkPgEHI4ZJIt+3NU3a3cCI6Vdb/aln6QaTnqZgv1LIhL
OUNFbzSj753GLj2tgNzqAgaQ8ck20qAw6jfKUPoxui5UY7JJQHBAjp2FuYWpe1eV+jZO2YM1q63b
z0iM+ysjmv6QnPorf3dqJZ+61VwnUvmaSargSp4B0H7PS3hLk0Mw1V6U6kbR3yHoGHS9Dd4W2wXB
saNi2lVDZlWMb+P8TowYbSlw1aflfdN+otIfaHkZlAsBwlYYovz88N9/F2cDMgKragEZcjPK1Tvr
rN3Yl/dZlt+xcgJFaOVQuYDcxriL2eAMs/pQgj0sWgIlbsIFZC9E2CdcV/x+Qb79In6opYsKuUiT
ubqZi/hAwC02aSRMaOIv0CqGxFiopNFzYm/SnHjNmAHgewemwz2wDs6MEVKZ4dPKctBJUaBRkfyX
6OGvpufEtKTNQvRyNS1fRTljK0MahMTvl5/9+TrEybtff8XJKpk+Ru1co6a/RnHt4CW7OCQO3v0m
HVDQERZVz8apJ+utl+RkvaIfkUqncIOdZ3WAs36N76N4C/4gaGL6lVdiSGwr2KRoUS5AqFUg18mM
TdIDNgXF0WOORglxBp8WO4Cq81fRwMjPu46k/WSb3Bs0Wfu/xZYhyqEGmgZKru9N2QxkU0AZcj76
OVmKe1ZKJduE6ajKD9qC7BW4guGmJMoa9uVOV7bUV5TcT7V2W5VW4iRKs6+7yWfROoWn9E4hGXtV
y3baaPyqqeZM7NMkT5e/gOA4eJIRVrTdrBB8gK7ZyBQ9y/TDVKGTK9KwF7hjHsTV6nO7zDlul9mX
+9xGi9cQoGUEr5Jw3osW3RiXBDAK0+q8Xp/dNioAxqeiKys6sfVKn74TEqWr/Dz8MXpg3dyEVqxe
TQvoSXM5uSLyeMcmBZC4m94oQrX7BPn6foqVfZSCU75S2SFtakEIez6n/3vTCGeRAHOfof6BHLP1
lSB6HGNXAd1f5kHTN3Mh9xJWniHfZWOQCO2G6Ng5MzW1Rh7TBKnfmkK3XdioWxsqo5dv6dnmwMmr
JZxxklVY81lBaJLUxbYab1P5aUHIUOiyNyJlT7ubJv9jQD1HKqeHy2uvJui7K/pmMAhnoooIhDK0
xr3KINeZAtRuDw8oa7oUagfdy+W1zqfuJx+Ss07JNPVNuWCfkGGec4cAUr6GyS1EgN7YtkM96P8Y
J/PUqLI5xV2bS2tjH0K8GrAR9PflTQluCA/s0q1qSpoMT98aam8hjyOEDtL6z+VFztoXNE5VTYPg
hmpzX2lBDa8EsSHEdw2wp9gkzIkAIHqOoQVS0igEoBhgguOWC8TrWamGlE1QqRyKR0Oun8BgwBwF
CcihnKud0cm3SgGWbpIeIH8CFUspijyqJICTTtTTIb/dGNnjXKrXJYrEsqFAzDr5XcvGdVPPO/zt
/ajJB3Xs7y4fzTmkm6GhHq7L0AxeJUm+W6zalqzCpklxjNM4GMDt10a66UYyvSuN9BeqAKh/Vd0e
gd9t0eZhMr2UhhLGmfKQJJj8Ju0ulTQJ2jvdJrVXqoTkBjxKKAtjmgaBD6TH9UJ5vPyjz2Xl+NGQ
kDeIrqmEnzi2MXUPVv2uOLJRB2R6PEyKcZ9VRWjKlp/IZD/X5A3kA3swvh5b6NAZxW9zUR+1IXtj
Q7+zG4h32ORaLtmjvMpCKfIu068TI3ZM6YBEwJuzOVykxWkNLDCzPzkqIRl0TAyLeP2oOkytYdfB
VLWMxbOE+U2mTZ5N430SDyGU04OpxbiYJN9IA3mWLEAn8eUvn8IZX2Ogy67YBJhtEzj2719upiS2
R7nHIdiAY7YWmOhkiITht0Gu6PJSPxnzTOjEaZjglBVDscA4/n0tQMTRiKqBVx+C5Lp/bP3KN49a
QN0Fky0r+RDm+w4dda2j4qe7aC8JYbU/Q17uJ/BWHvRarWolmOye9hJ7KkzMfMn0YbRlLzZ2rWE7
ACbctrIR9KChJKlIgmMNyL6Zem597qG0QM9XJV3yowIBnap5kwfZLQfixtJDMz/bSoF2uWge9SdM
kFuUM/kVjUzbLGYoxeofbPnVg32QRhglnG9SwvZV8qxHdYC+mz+rk5Mqrb+YiI9TTJIOtQCy+MNS
cz+FD1jjDnVNBVdAUz/zJEQ5rLOfL1+zn578+xp866OvFdaVi5wf0XM5lJkZFND4ovWuLAcPiBk3
rcD4jPzdfugHUZd8/X4Xvi9vwXW7Svo+k6QjncCAjZG+LN+CsPwmth+URbBRwV3i4T+zUddEIjS+
sc2NQl+YOY8O0UZnsti93Js3Zbptx0gUJ53/gqaBWQ24Ku0rvjgJTqUoy9PaXH0UvA7oLjDWQb3B
yR+Vu1XqOHXUfSs7ItXtnx7m66P+XZaLP+PClmIU22xwy+W/DExQplV8FU8Q6ZP2+Vj6XfHK6J9B
vVaz+UXWfs2Y7la76Qp87RvNvIroIzC5O2Jkg5+NikPrg14U90okKjz9h9v394dyRg5V3lVlp8P5
AF0Wxw7pVHCwj6FWxnsJ+SboSV1pitAPChVDNPb6M0znjomzb21aFX1K8XVaPwrNvXIgfrErIXgB
EbnA3KHpNm6nB/Z0+cn9HOHkluXMWlNElBo9ltWGfWNvDNPcWdT2Vtoc+tLHv2QFFR71Oa5vJcn2
BtR/K7C4t4MdpsBFFg3QVASFl9GplRbxTnc0lbGBV3yLtHJXZcKZtfPP9O9H4iyiaSZtVk8IGFOQ
Bzn0xQxQFtcR5UdBDBHtOZg9TJLMpdOnAaSZBY7w/MP9uzpnBA2DMdLXsMcrHWOJ8FsJoUMStoJw
8muM8qcx+vc6PElGMaf1Mk9wNrnyGKlX4OH29WYrKYubybcj/d0X0b4eDEFcJdidygWxdkJkI08l
C2cbb1aySS1c+TGESDmBIfqKNk4MkQXhVWVOEY+3YEp6BD+2v3LXqVvJ168HF8IJ6JgEwnLSD66m
7zf9y06drJrXlian4IU8Dmq8iepHgw4uxbChBsXPMnUtyC80ZntbltXt5Tf2H0KXv1+Ts4CKWSVk
7LDflWYIOrorHJE41cHcGXtZyOjyMxfhNsrZMbOUwW8TWdZRV/40kNCiqZOi3EmuMwblchAf5M1m
mmy/jW8tbXGseh/px4g1nlzu8mSj0/cpe8c/RCUGvGCV8brYzxW4/S+fiuiycfauw0inNMWGhacU
Q6Utg0rbyoEkmnH7CefjToMzcGasNKnS1/axye5i5SFrepipD10ZHTNlnmq/yPoz+sZuCqIIkm70
jrmZYrv2GObtVW4viAdu7AbF1SjxUjq7ink3mcPGmIrPljBwBD0p5R4O7lpKDUGEL/IJKmfsZjnJ
JJavHvt59td8Xwc+QAIHASauV8qc9BYUcWLezZ/FSe7MODOnyNrcp/GXmYPmDehxs13mmphic7Jw
5aaTPcjDbOm17g5X9ku6E1kIgYHgu2eYhdHbrskRMoDAgxzz+nMhgn7Wj5rA9y1qnK0jeAcroglF
I0vblHrukiG7v3zDRVacl3KCbK1lYnYHD/EYb5r7AZzQo1ffiS3q+lYuuAu+ZabZ6ANnVoY7bmZI
up+0oQ9AMuPasQg2own87xc514kVtYt2UnINsIe5sW+HpXmXQZVhQj+ulIyd2iEFt5RQyswrCjUZ
KQcTJlk8te7uY4ImqFwEnXbTAwBiVbJTJAr0h6H7wBRwkRRbrbdDyfhAKVIuCheS4n4Kzx5NEKea
NEh2P8x5ty2sD8PeqY29szEOlcbCRyfwE1/Aj5Mddq2VEonBfKbbKFyz22HTB/auC0XdBoEF1DgL
OBJMh1oWrqBMooO15ACIBKn+2tPZzxpj30Wf+SSCJYrW5KwhiO8Huy0RPi3KTVJcJZBJkEdQXN/l
FTRfusaLIysQPIP1KV26nZwVUyOqz2A3xT4z7bqYPwzyyzYab6r3bfEG0jVgzUuvLO2NxgrB2qKH
wRkyloJGrs9XzwtDyQjZ2eSqV8BKIhro+w8Vkn/7eL5XQq28BmNiaePWkJ31qG+op6YYTnNB2X3V
+JB9dsleDiKnC+0bgDX6p/RKRC4osGl8H6Uj1QK2WriLgn30xRx2gOte/pYCw8z3UWZlNEvQlgIF
MGhOm8wh2NwATJH/b2E2T0eezHI1oPuXHyUYFpW9V6B1XnT9oxiKzYBaQAYISmmX4eXNfcW3Py6q
CWiTYqEYijQZF/nk5RuTTZVB1deXn01e/9b9YrsESQWkyj0WZu4KcyWSZ+9goDzZqV1DUI09e7wn
P0D9/gNQecVEpLbGKuojzY5mdS2mVzr3GE+W0L4vMTRDuhA7sTE8q3pGDYozAmmqKBdclK+u0qWz
5GJeO66GvqQGXDgCS1O+n6U71XzRR7TdiRsxQDUmFTMoEqSTJ2ULHgcwTt2VzRQAcHWwGyuM2h1k
yd1FZ86QkKMxt+4MdiyNbTLW+73euyqoA0qbeUn9YUSKU5o0jDGrqqyypeiPjNLTOFthor6w/IaW
KSZWbkqMppC+gJhyR1GIaEvVia1FsPfz4dPJGa+f+eQelZNqLsaIzwhqz0OHYgt1Bw99ercnjgT9
SPpmA7ashzJEW3Sw9OxEQe9ZQ3DyAzjPMkktwygzs0FR3qNkAajl/Hj5rZyvTJ4swTmScur0Vo5V
G8jVlagi9SbZka5RBSUgM4WVc5N7yIfppcAyiF4I50tAmlJhNL+2jpOpb2bol6VQ+ko7Uf69/jeX
bi/nNxLwMo8TXsdRZ1cy4vq0elGV5xyAIWWU3hX7PQbwbkioa7TJtkvwgirwILFHNJmCtL+y5HFD
iCqowJ713X+PnK+Olg3USNWqN78ypjU9X9kJi0AUlvwEYK2h8ck6nBkckJQVkIlCZmb1ftwbUFYz
Fw0JkBXv9KWawiSfVNDtI4rrZ5I4EVgC3J6N95oFgiS9i0ZXauh9Nvbbsp2csddX0gCg9TPXRtXe
VvsnYLU8I6t+Ae0wejNVPihrnVEZPMsigCXb4ELP7Xhryslwm48WDUwVkK12elNo81ovYRQxTHsD
sI0HrGiq4AGfz7tOToD7/GVWNLmVLfYXvKb0IHib+W3vJVeY2UadtH6dn/JPvRL2W0UeiIc2SQMk
OmnR4OGW0Hocf9H5U7Z+KRMG0KFV1nStq5FDlNzH6bHKd7U8HdpkT8zyT6pU4YrMYQtxpTRou+tG
jFY/G039PRa+7TYwuug2m81j5Y8olmyVQ+7RIHGBWJEeQHt4aA8LUnhRNng+tjpZl3OL8NdGJct4
jUuWhCkGFNlYI2norkgbbVS2H5q9pFZHzQBK2Tg24G1EX6+pO9eG+AxMLjoHJLXcVgNbxwxupWZ6
gOLJ5rJFFFl9vqjPsjaXI20yjyBC/krWjdiVP/N7IHhd6YptpR3IJhVXdWAoPdDJi8Dv5+vXf4+J
p/NSzbREJ3daTXK0q24rNOUyqMWwe/GQpMAMfykGnXg4JW0zVuarg5EnV1ZfdShqo0N6+URFPoaf
VVDiUWc0R0w9u/axuG4h8ROuSTTYKUJ2gG7d5z+APHDGj3OdS4kZzLLGXbOUW5XsGNRKL+9KZMU5
x5nqbazl45cVb6DoM2z+ZcVF5Boggb/sw0zOVYIry8oqqTOPTI63Mno/WxVNTM+G6JbbxtlbXGDE
NzGRadcLlYEvlcOMKK8q0K+kzfcFSIUyyGXBlg/xraSPW1a3O01ZAGJo/swTXa4tpYL2RMxk1Bd1
yVU7M/nsAZhxlHZKwSg6+ROk48LMyCTPwLk6pIJ+BLMXzDDIKvhMJlBxtpmmuohIQ0vJnnVZCwHj
SD17boLOksEgpl/VNpCkKXsmpnVDQd8MHWCnK6g/JBiYAD5O64DskbxGZqES410Bk9o2KM5bNFSh
PACeAGrdKfGfHCnvytG6uhPGtorcY3pXdaa8fDGs/FYBjNSPaPZRm3YwmdK9RuiWGcptV9/aTfnY
WOxxME0POmlPSWQhszPVF2JcmfOK2lP3UWFe9XMfyPV0KPqMOdWQpABFEEj0Lfkbxph8UNNGJM39
3ordPqNIuLGTvkTIZIGwdAX+Jz1kVVPqyhRFt2xGd85un5TZvKdDc5Woyd2i6K9dRxacKqg142l2
xgHbfK0H/Qbhs+JEOURNjIgYrobCCYxCUCe926t/pvlgtmPYZL9TKXpmykecjD4BjjgCxRd9zYsE
k5v1Rm4xKb9EhySmH5Anfk8tECF00NWde/CRQZ758nMQWS2LS0jsXlabqIDViq6kj2wT76DzAzO5
vP4XMFaRA+OSkqxq8tLS4MDit/hRfS23K1d9+STdEbDw/g9p17UcOY5sv4gRJOiAV7oyUqmq5KUX
hrol0VvQf/091N6dLlG1hd2ZmIeOGHULhMtMZJ48x44OjT3b5v+ZHuW7SVkCNQxkwkgRwVjWUQmU
umIhIe0F1Z1gIWfDcSFmpQvLBWo/EP3KGKa36Sp71L3EVX5N2obZ/p3pDuA+aKB26ladMGz52aS8
mOHCpjVT1OiDBqPZMAtkhg0y6TY6BJHwQ6IaZdtwlZX/hU7L+QTrH49HFyYOzUJyyAfVhNyn7Bly
5pqoKOFPi5nKyowm4NPzm77I3W6SV5eX+yf7wmLOixjRhBYcLenI9lVjujG7RaNSVCp2rZSgzXsJ
hn0KdbxeW430ORtvJQTC45dq+HNG9nUfOkGJh2C/VQoCi4QmqJGjyTC2YOBsCW9GZRp2Hd/5ylun
PHFUngsQbhV0AAezrj1oEn65PlaZRWM0nWcfUfHKCkXAhiXa16WKrdIXKWcV9lW9GzyKOg2MyhV1
OltTQTyGavjfvCsAdpmUKCaUtL4/nfFoQtO0ihKkwaDlcCh4b5FE8I46X48z/xpkWV7IhgZ4vRCD
zFxXqHTa0xXZZBsD5LVsI+q4nM/gz2v5Z7DFa6oNZRJ1kkn3lNcrAKlzhH6GXKOztHKnaVNNiSDA
OJ+iP5neIlymeRHBkWd0n/HywTCeuukQ9ZplKO8Q07Z7vK2khL5mnXQjm20MEQz/loKXWePTUw6y
Yr8JrATlZ8uXmFs3Aar9srTSeGGneM43pn6ITM2u1KgHdUgYOB388LaX9ZthSG/SuDbsQucfoVzv
9OxOY1e0Rzle2ZTS5+UbKNzGhefwa4MktINwPZjwnMkJ7QRcXwh6zZXqNh+iV4hyPnD7s5EL5zH4
8mQM+iRBuQXJwcjmx/q9OLKbLyrJLazcO4qsN5mHpvDcEmV06FnrTtEiNxOTEPq16ScRtyRDKlVC
kn4vAX6m0WyvcahUjgGIl7sBErVhGlqZUWuuaWqZhwJNtI4gy4DOtia0erZN1MFqp0+9kCwZVO9T
UFna9DswS5tCO28oblEYcAj+kh5/cMrtVKLWMFZ2Xmp2OTxn4QEgcitVoLPH8H/Tu46jkC1P9ggi
rhKU9noXI6bRXEn9CBA1BjV3wuxWAU8KrVMrhhpnKamHYvI3uUZuwk7Zqpq+qsBrSwNqx+w5Zqk3
JZ3jx4brS1CPgfGsk8Gq+g9OjiM58OagVoEz5OA8lF+VCGSTRej0w+8p2kGhl+bZmxROV9nU3vRm
8CuICy8NQcbDHgwz8FLWPyq5f5ODp803fKcOYoG5PP96P9mjhTsKuy4YpbIIDv9W/MAnSm7p1ZUr
ubM8Y2Dz0MLpCDw4STt0pRdRW/LZCOfkExb20yglKSSAzu4lSBYk6l2ifw45uuDo/eXLdzbD+Gec
ZbkDfVP6lKDXag8ghUKfqC7oj/kJdp/d68kAC7Mpt5osRVUFG12FblT3qySDDl99LOv8moSZrfYQ
SosiS0P9UOpuo1hywjRw/tksF5aUFUGoAkqHjwCHXrwNDRGv6fkn7sk0FzaMSbGsZQTFRhV9idro
Q2AQgVscWKTWoa7VIq09qjujKnDWAUUcDhmUJLgPSQrw5PqQU/1nE17YOOhDhMnMgbafSTZ9I7Tb
WhSmzhv3wx+ezHiRHKdKnplNgsLATK0arSFw5IIOAGCG5kFosgVGc9kZQhKflSzH6gLy/9yClCu0
2S9UrEAovjd+Q2/YSRx2AOeDKIEouh6LgLivjAF8aLiGYCZaGStiq2jRy5+gweX118gA/Q1dsfm+
MGIAwY//fojtNZkRSLSpgkOXB6AL514BaM80jSjOj8zWIqfg6y5S1iSg73IXQOvj1+Wjo5xd7JMv
WFyWlho+K3xUBOjOtOAUptzyH43KmtbUqSF2xEB7sC8ihI2RI0JznI8FTgZf3CMTHbKkUVJIH+DF
X0RPOfrIQ7TVj+tESrehfyN124g1btq9Mik/Xp762WzYyeCLW+ODPLTNKxVPgexD9zeM9VYev18e
Q7i8i3ujEIkwtCVCveIxvocWdbOPjgZ4BmxEIoVFLajOFk4MpwoSnEJUDxHt7eJtCcqQACwlEPrQ
Vvyxu27ucyR+md2grq1DImFw2TZz5CvRBT4bcp0s7OIatT5gSFEx72pdg2r1cajaFQeVfMSSlW/u
wJFrR2EsurxnI/aTURduvCnRaq0kmKyO+gaUe2GnTC91Yui0vIEn5Zk4zW5rblECFip4nA8hTsZe
+O8U/LJDFKt03+rWzLKUuABpuO3rrLJBDhCecZGQhJyl67vlilyJM7vnHe+fL/h6c58Emn5etLTR
Ib8ztwuieXsm/zHuJhsvlqN/FUKg7G8cbFODhiaF/YIMxeJgJ1EgVb6EUAKJ3qpGUpFxa2Q5Gs4m
NXUkg61aLdqOJHwp1RLbMW1q+iuubgvJj6xk0kDBJJeqzfzp9fKXnYulTj9scehDSVHRzwmFiCm8
DWT0NmmI+6V7RZwDm03j0ieejrQ45xEdDHCoQbVQW7VvmTusI1tfFYf4S69clI46u8Onoy3ONw21
yCxrFJlGvJtmokrzF2BboAc2vALqf0J6YNE6Ls50niI7q+sh2xcJXmqF4coUQqn0hY2p4Cx9cQld
WMgfL3sGXqE6zlXosRZ20NU2BMtdcMq9Nhr0M0i0DlSlsjOzuy5JhWQL3gGDn7/Ipr9Kot9yRHV3
yBFscYpS/UAoMDQQ2E6CnLpVqTzUFd5AEEMtAUjDPVTq6WVS0WnES/kFva6aFej9E+hvbxuVRHaA
pFRI2mM74DdKMrmZMjR16FEGtk7Z7PDoAoslGnLL9lHV853Wt0jFspWW3kvQS5sm6CP1gTF4DFB2
owdT9NjYhvEapKUXgOfNU+8YZKTVOgcve+0W1ZYVupUGHyUi5oojm9EHt2FubBrJ9Hghu5l2y1tw
zIyvsorbVehb0KRacgxlwmjdK2+Xb8/s9C5txSKAB71lByUEje5NrMvUAYfQ3V8e4ZzbPTnHS3hl
DvSwWlRQcRtAcmrEyP5FnTOExeryMGc97+k4i9gCMmJTY8owUJCpaLRHqLSo/TbjNmAdU4Ke5s8Y
cnDZWAC+4oM3/T0IHrUZc1G8thOzBR8jmvS87CfmGe+iVOtzRJa1M7rNO3jLZgMNLYLRyh9B0WZn
Xv8UyNblYUWjLmx0FORyNugzIDeuLbBDrkcjtVAhcC8PIzJNS0hkbdZprxmp+tUEgxV+CO+AEnRm
9FyzwzkSOR/RIV0YXggcp1QLfWlP0k+kS7aINf5X5gHE5aeHZ2FsO6Km3OeA5vrafatxZ+gAXYNi
/eWFm7/z0mVbmFh5NGKF9YRCEhfMsqrqTuXvqAHKMNOcvJUE4aDgNCwf/xU683R9RP6UQRFIHQwv
RUGDFNy7PKmzQf3J2i3xjFwfglIZEIjJ22CyZuLFBuQf6WQRK3J6S+QYBX5qCW7MDaSxgqBCk6sm
2bnMLeonlpy/TQCXCWY2m4wL+7UEOJbgE6oLdKTsAz5ZAcnBQsr9TRW89fR3mnGXBW85B6HcLc1z
O+WPYe8/XP6Es5Hm6eIuDAmKqJVBSrjKxsHmvWXrJreUX6iCgVq2cng75/iz+zkEMW61CW2BspBu
5Wz24/QbFmYF2jGmUdYAI3JX9eCkjvldkECADERGyJUlYM6RrfRDdOnPlo1Oh10EdgUInbWqAy6f
FukhaYurLK42bAy3UYchKSQi4ngVQUyCl0yQIxRdnYXBiXtc1cqf8WtlB4XR1xJVcVkkiiWwatrC
5qh1XY8Bksj7rpFcv94jWBFczXMPs9MVXNgbdA120sTQ00nC8pgzxSUZQAB17ugDMFwFCA/CfZTo
zuUze37xVPAU6BC+V9nCESt1ONGxq9S9lkur65HuYpA+XR7ibDkaGfa/xlhci55OUEvN4OmAmADb
LLiOil9cizZ91lmcXcXxRzNeB+0mDURDi2Y3//zEs8d9LvdDj5F75aXXjp2OBOAo6Cg6v29/Zrc4
+YGvR60yh/5aBU5T5N4jJfw9VQeVRVtfPpTNa0pEmPHzvunPmIsjH+m8N0OKTC5Haiav0GZwI+vv
gwryajRhCbZPNNji6BcyIvTIbBh0HA1UsFaqo33MypsaqBrtZNNGVnFfbkOICVmTwNOfdx9/5rm4
E9kYsbycUb95ObpSrO3MSVk3kJDIapF+4OWjArn770cloCysmzkcU1APSp/L8pMkz4KVPG9E/j0d
TV7E736uzuwSDS4bWl3Hh+A13LPbaZVda169Ql8PfzL+RkvWn6unyeT7rCJillOf1Oo+iqmTsxt/
ElVHROu2MCCpoU1+XrfqPiuuaolAZOmOFYMgRBct3MKCJJEZGxLBee/N50Z7iAcRJd98hn8GD392
ZmEoIOjNIxlvAIihkW2J2lgxPudxvYJ5xPOnWbVUKFgjGnJhN8BJwxSJwm5Urgll5Ed1Q7aKo16h
gzLa1msdYoGWDKk7L3jur0Td0JfvtCYvDEhK/bo2TJh9U7EYBLkjEGAAETuBm74JRClHRZ+P2aXl
XZiQgaTo/so53SeGdEXwTuctVDhzSUIfWBYD3KZCMJyTqXGYXqmeP6VQNOmDwWqKuIWByz6bPpG3
UsRQJZcaANJCMFSCuA1JAwpUL5j0rKhHay1c9GiPsbrRQfMYG6zexEZhWAS4+YKgN9gEP5gRGo7J
WupmNAUIOFGfUPxCfb4iL6Who7MiLqnjj7xxxxjZ0MJsqt04Zdk6ziA7OOlphzTGtKF9O4EaMYRU
Xd6CkWi6SvymsmplfGrjJLJolwI5JunqfRtW/VUaZ4Y1UmpeyYYKwtei8KDVsh0AEQQ5wCrQNqMx
bKoK5Pxp14GD3VSyvU46xOS18quexjtuKJDFkIKdxPDmiXQ3a/0CxB2YX1bOJbs4u20HKMNI8b6B
Ggb4lSOLqTnQ4GMGkY3E9zLzU5KZG7f1hrIELRv6sE61YAIxLvNtNUlf/a5zyoGupqZeBXK34bK/
NnwkAyrGoWCKjCMQM8rMFl/etAaIQ6pIDldDxnWHGPSatuG2CInbS5GLOt97nAENWFL+CAavY9+U
VjaMdgQCo0hzYhRRgwReo4yLnebr6wxIxojnz1L6oqbJYep6oFNV6LMRuinzpLHCjIBGaBpelYlf
65Q/gHkDgin+uibFVatA4oAa+XUEUiEUKsA2UQcQBonV9aiqODGqK1fgfmeIRNA9OfZ2ECoQi9Lz
jxGi7BN/9GsRAcpZ4whhBBmESpA9WTqVKKvCEOAQdd9B5LQetJWhv09N83cix5NRFm5FZ1Lzr9aU
Tv9VjsCHVYnXpm+Rbr8N0TsllSPwY2dDnpMBF16lp2qjkLnhqbeRzwYsDfhUCnXTJ+7NxQvjV75u
nclN3XyV+WDC+4feYBkVREquhbxTUSg/DC2xwPoiGOHsvv0VsWL/vrvNQS2LhpnA/fnhJ8+QNZ4e
eFHcCZbxcnQDorDvo+BqxXqONmP0xumerDtF4hJokHSeFANyo1nES10+vqtIlEJl6p9FBl+JgpPQ
mBi6b1KjVPex9AYlo40Oo3l5fqJFVL9PTzEJAb9RgQdN8dFBMco0n4dGUE/4D/mMvxz3F9zuZBoK
8WMtkbCG3O3dycnc1OmuTOhXqG76KgSAnz34J+diESbkXSH16YDME1mpaIO7Ub2qQQ9a5KIcbPm/
gZCE+qCmOL2juuMapRURw7voyCyChiEtVV+dgwYfHs1vkJjMKuipGVe8FhbcBTHCVw73ZGlDyuOy
qRE7zuJbc9kM0NcJAQrKADP0ZoBsRh3YRLEBtmYiFfefejlfSb4/G7sIGaQR4tpxi1cHEEsbc61e
gYZOS9y4cvuHklr1Xajvp8rt+gNSjDsQgTryvnuEftVKhuzCL/kX6BUZwpp6sMG7A2/YWPUHe6GZ
lQG8dZWu/k6nMHCz/2/rtSUjIjr3SuQlmbqvosgu+S1NhdRlZ4/fyRCLNckzGrRyO3MSOMrvaJ16
ks0bR4tX6g25R3fm16kjmeXfDHPvpyM6feezPCcfsLC8PZUG1nVU3bfycWqmDdBzkZXWiZvKJaQj
ZQvdDdchlBZiTfAS/MnlPZ+Hv4ZG08J3a9KmUkQUgrfTfBrpZ3ucHG7N0sFAYVol2LZAq2NVSAQL
5e/O9kqdDr14fXAp7YvJxKWb4TU6sfobvgsSq1krN0FhDdvR6VaVjwxqaYNJWLKi1IJoj+g+ng+i
T1ZgYXwSTdVYqWVs3wVvlEo459Ox96M3zfeLLdPZm6FmTo0uwDR8m6CikCCYL9ObWh4sNbirYmaP
gK3o6BU2qm3p70J5GxnHGDX4QmnhvxGVjTPAMIbww9aQ0CfcBKiqqbYERrEY3QsteuGKnZFWVjiY
aGyoLK7UdomyeqRfK+R9Cu84qK1y7TpLX4ywcNJr5u+Y/zmq91nBRHmJ2T3+eFScrMfCFpqhTyDd
oalf4FHJ4vZw1WyJl7uBJ8rNffV5XRpr8V6q8nxA4sqH4ZfDm5E9StGtPuwn491AI0gygSaLQK7v
98Bn6CXfNFm0btiqAdtn/wASzc1YZGvohYL6p9jioeVoeNvoUWXJIwSuczfkN+XwJOUoMAbdsZ6a
dd6idbsIXJCS29DzdQxYwoIkm2BaNWlsF+29yR4AVAdD4Y02Pff5I2mnXTMOG5pDnhGEH8Uqn66m
7jhKT2HSbAJSuMw4Mh3wLJA7ds2x1IjV9J8luJqiaKMYgdsNr21merWkxJaJFxmUxFaNBoaFBpl7
CVc8jfHNGVT+3MuhwllXc7KVC8NG9LEb/VHBVspoiJH9FRsnG5k7q2bqaiaZvzzc+ST5yXgLOzbS
uAKjtAlbzTOXNf2tBqXAqppZ8pTe4VnulC0EfCCvF6vgwM8R4yIma8ktkBX7Ts8E0xcZt2W8Cbrj
0U8UGPZ2679OHnEjN9ZAd9FY2YZvhpVvAb3vlXYAaRZBqHu2IeHEuv2IQgso7ijkq8eld3PugDQ4
dKgz8zEYV6iXdzsxG9JZ4PfpoIsXREgzZPTqQf3rBeH3FnWCFjzeXv4ruf6XCLuv7QNHv0fvmqgu
NdvKC/f5q2h6EtsMJB8G4ETVvZHrW18xvSaVryMwqFw+aOcrQn8O2jI87apYNgcfDpO7EijZGNST
wPTfoomHqpZ663tctRUb4KNjARRjejMnAkVR69mY8eQbFn4D+PpW9yvYyVS/HZqrWG3t0HhCjkVw
qy5HJ/pXB/jJmsIK+v5EVRWlRQDloZ4weoorr8PV5TUVbd3CFJsg8B2pX2j7OOxdo5asrgJqTvlb
5fmTVVuYpDYs/JLXGAYtmlbtT1YNwc0h4IJFE1i+r4tysmhtqnA9zX1YImNu+4BIfdXaXeBbfVpC
p6Tw/tHifTVcnwyXkIDTkqdQaIG+7TiY25y8mkkrsinz+/jC9fq6FifDBAF6NfuRqHtK0AobMbfL
Ja+k6UrtVYtFH7T/lVcTwD694MIJzvpXKHc6MEG1uQ4lpAYaZLyaXdMjt5W8lbHosJ9lBETjiK5S
zVAIXdI3gwpMihCMs30ASXu0yuQeXDoSdIkbOuZNABEth3jKrjqkW9iwDeQ8Yzu3UdmzRbbs/L37
8yWLOEiZtBGVs1rbJ6nxoRiJN9J9OFbrFmm4Cao99XuoC5IH5+/gnyEXd7Ab9X7kZaXtFfXTyJKP
vAueOETVLh/W/+AW/wzz4w6WZd/jybFP+XHuTfGj5nqIfoVaDP8sgdiCHjv+nE/5kQadY3TXLX9t
JcWu9KCyDS0CkYUxA88mwaVlP0JP3TDQ8qEruk5AbLQkhzPa+ZwlebuXx+RJnhDYpUoF3dZxvE2h
2+MOpJStJgA5VljtE7P8UAP5KsgM39PUdDMyfguuYtmqdRPowDAex01XBb2lc2NP2sIZa76Su2gb
po3q1OCTdweVJludxSijD5WTJvpHpQ2qXWd8S/LkncYzfs4wweZ7Xan1jWQCWgmwesN6L6wMLyu7
tUp9RK/ZhnWI5djkJvQu7pX74miURmyp02FS0GhN7s3aXGVBdssLEIHIkG1Uldsp6659M96aeSdd
mQSLG+vHIEeDlkIgEZGGXirn/VuVS6WNf2KhIpRbiZbvmyS6GosOuXa0wiFylKFIEAWP0WhYcljf
ZHEC3emC3fV1ByA/BRKl1p85cGGsCp+0FiwwShJ4HJ3hSt26XT3dBEoCrgp+1xI/EGzrD1u82NXF
Oy9U9V4Dwqfd6+mLpEBdGvqrU/F7GEsnj0Wsfz+u0DyYxihRNZwffdl8lmSyoalB0YKR6iU2dmP6
mvbry/fn7HxOhlhcn3gK9Tw2MZ+eX4cqwPtDDo34p6iDOGL8cnmsH0ZoMZ355yeGNzFjXhUaptPU
zAlAbUOq4T6okgOLyaqThn1ZdjX6tFrBuIJlXOKm2ibUB0rnZSSfjb5njUf0h8tT+xkhf5/bEjOV
6LnJswDrSI75tWxzVCXsACm/srYiMElfNw++K0q1iOZFvq9nT6CZrjLMi5mouWe/pphYXS/oCPvh
LRcTW+RUYjr0XRyW7R4gXDvhpltAVSeQP6VG0AMlms3iZpVaS3JiYDYT0idKtiuHCdDvt8v7JBpk
/vnJEZyIX0FKCYOUkDIelJsMZq3n9/9skIWzNbV4SkiBszCyGPJ1Rwo7wXXBcs3L8S18WuzLwr3W
k4GbNNsGo3+IqgfJfLo8CdHvXxiGFLoqEffx+3VSugESQFXwcHkE0V4szEFuTgw85limfISI5hDb
NUiCauX58iiC87tUuqmiJhyjeR6Vhu7+onBMdTch+8inSRTRnrVvTNPQzi2rRF1GtKZZxHFLymGf
Gb1ThOVV35uxNUKpxCi6N/CvvJdddUD1+qk2ykda5rdjGj2kfHwxg+opGqX1EFZIAaFTjhTSL8pa
wZn5+dTEoaGMETJ7FV2miyUH/TeUa4mWH9SOeUoLlFpOGVj7zMpKmHpAW/mV3+mOXv9Oq+sKMVE1
7vn4UYTHUr2TatPJg7awRp49tSWqzn5pAv0g8no/M8j4SiYzXZW/lE+WeLNhyAO0mxr5IfMbj3Z0
O6KK3oJTUIG0azBmD6asz30BNzwWAZm+kM6La4VGPtkw4HGhubLkooS6MDNZl5YHAGLcKCh34DEF
xoL479kogU1wnDZ5jd6GWNoB96FZfPDBdGXw3tGVwtaq2Im6/rEDLT6asq/jsXf9TEP+nRnOaNaO
Gr02qXQfEtPWh1ezR9e8HkFtV3OIFu/62m2aPreiWLZ70m6ltAKnf27aRVEI/P5PwJ1uYKIoRcia
DBmiJeODyYNUq/Uc1VEKkmTf+FVr6BApQyiAP5MJGfrS3AQyZEYHHq6mehS4lZ/ZnXl8qmkyVYnB
jGV43BagD+yUpDwA5FdpOSgpI6trIyTJTZeHnxl58OvSYwOcDoRPWY0WjE2noGLHka7W0C+iKyB2
uWMNcy8bDP1nSGTKmkmgK0UAtYBO7Xcf0Ubo4yYqbw+gHXBnThAjA+GHnppHfwifE1XatmV13+nj
tYqoFinaMtyUWgOplDx3S2UEI5IMcq7YioDTYAlIGQuAGIbJxsV2q/oJ2DRPju4hcWyR3oB06rGN
UR1TkbFNkJgeQTTe5MWDBnESs6PWWIWQeSwdXmS2qYLsrRtvogidcRRwgVqHAKQCwSWldiCu+1pm
DQSuAyfUcmfKe6/sXlM8itJcvpXL4aqAJ2rmzjozfwyn2Lm8cj8LrTpWjhIoI80NZewrpXriXfMp
mlQ/qtvDpLlzBguFF8e4C+7npj0I/q4uD/fTQ30fbeFmKdhpB51htLzSHxvNv2X63eURfhISLia0
cLJVSHwVMWl7wP2O6QYrNzkz954JRegVVRx0f8yZuTnpKuIvOXNBvk9v4YCjjNUGR/7gEBBpVcSP
CbY1rXpX7itv9DMP7ZmTX690iaCnSLPj6besAH3THXsDqqxIzM/cP2Pj1IYucHQ/Xer3L1tckMTv
O78tcUGC4mMA/Xg9/fZxwMwgEVxF0RosU1F6bpitL2Mk/kmnjQ/m391YA16auVAZsZEJ0zuH1VYP
KRTb8JqHSKx/Nce33x3Ct8kunTrSN6aZNPiEouxv5LLdluSAK3mQ0fhURA+Tfii5eR/5oInkucWC
x1HEx/c1y0ufsIjzc1oyv1fj9jA0q6IGIZAJ+izSW52Fl/uaJl7xPKxnWI1v5du15Kgvl6+B4KKR
eYlOrrU0ojE17LAEedxd9+Cyq4NEcKTOvJ++L/P8DSdj6GlBygIY0YM/rqd3bUvc6gH0kjvfXClb
zUsc5MQE9kN4uuYA9WTMDkL3qhZhXt3vXHfjDsQPNns2Vj2gC51l2LFHncGOudeq10p5A3kUceex
4C6RhRHDYwp9x13QHuAinVzZ5sm+hVRokIoiG+FsF7YsjQbgiObZakfGt/JW8Vrb35WbzJ3Wpo3O
CNdwguooewU62UWF6Z/VtO+W9IekBhj6/CnA6D2oVF3VuFWdFMvLnbGw9MypUi94CeziTiQ/89XG
/PPyGACJINpAEnYBoOq7IiuVsGkPVfZemVda5bu+HtoD80Y1cEZ6DY5dEPTtBpCMmDLUvYMQpY8P
vQNPtXxn9g8B2U+0uZV80wEY0OrSq8B89vkd91Xv8j37qihd+tbFRTf9oUkqOcWBRIYCoDmobiFZ
bAOdAjWQbQFhJWFPzmyrLw25uNtohwEDmvS1L+DkulLWki27/S50GI4EtQjo4/QDNHI9MS2gaOjF
lZ9MJegkDbMdvJmR81+8ymIa2/PW688BWNxyvHayUZt9SNEDtzuVTlRsLu/bmWfVbLz+DLG4xIBF
ZKquY4gZ/FEMDgAOAVg3Jpd1Vn09OQZSQdBIL90UDe036ISub0cQcojhH4LNXFzxBn2V5lDDiEpV
sIt5YxGoYsZoprk83/9gSv7MdxGaKAnP87Aq4JZd+RNajHjuVvK6vVHWwWpCrRINBINrvoXyGm8o
8l/Q1f2HwOzPF8xn68R0R7lf02bEimsruu1dycqdwo4esg9QIFrFBsKMT0ZjiSi656Ny4bIsefl8
BeJZuoFRRxbeGOlvYtLbsj8KVvdHYezLVP41t6/Cwsnc4in2GdAY8+p21/xLswoQ6g1Zi6bzZXQv
zWdhb5KkMjU+Xw3lLt9MDqSX2q2h7FSnWPnXMzq394yNYU3Qt8+5ZVzlt52tbgeQYqwrT4PaqAho
ILiry5d/qTFfRYyFp1fCN0rou3ogSIGITg5bWJ1Ur9WpyjBEv9WdfKMgnq8PQPDbDHYWyPXaypxA
iCX4WaZabOrCCrU+68eGYFM7XlkpJDZ7SN+a9AjSGs8HEjWGvq0/bdQS7AiJYbesuy2yfJdOuj2i
R6BDTFINlav6TOB0fhYp8WWGCtdoyPqcuVp8mVwoQQG9+/bgySswThZWE9+aIP94lNHnjscOPMGI
96qlligJEKvo7HEDap8tZEFtQVLinEc4/ZSFHU3DxI8bLjWHkd4xP1ulWAlONxCZBYKsdbRCcgJJ
BKw5d+ZOB10YTZNRDiZ9zJ83qDuD76EJRG3ionkt7KVu5mkqhZjXrLn2zzzd6UwWRrEyq2SQUzhU
6vdOx1Nr0O8FtkkwkyUIqZZV2eQyPIx8hEbBGrBadNIAXeogJbYqvHxX/J5sEHx58/ngIq53wVYt
YUjRCEwhWKphr0qEyJAsl3PBCZw3e2kRT5ZwiXgP9dYgTEY4HugQ9B0/s6p3csDrp9EJ6d8Kvk5H
WwRfVdH5hTzAKEzPisGtqrqpUnC9orHH5o6sXut29DuQthFgQP7dnGYQE7+KNnRhDkvaKCEz5k+Q
BiceXse6WUd+ch3rL2lyI7dvwirgT6jsd4OzzBKFJSTgwHTdHMAGDiFAcwvR18SKZHaryiBpNKQP
Oedoi8dC5JDkklTb7CGIqAM0y1sr81E3RNU+HZCINrLUIsQE4X/FnzXdd2s83ARHfnaCl47Ewii1
WVdxCK7BYdRfjFTJVrLbl2SDyrqd3YmAWOePuKkbBCUEpn2BTE+cf9hniaGYOIAzb7s5DA7PK4HF
P5umQ3jx1xiLPWcgec/CEGOAJc/lIOtZGxsNVGbytR7Y4jeGaEoLB6OgAQvIaBjYqGfHpFB2jSYg
xhDOaLFHqc/1EiFhe2grxaWK4gzpztDolSyH15KcuiZS97EJ1ua6fsjb1q3pIDgmokkuvMgI6Roj
DGfDGBzD5GiYgiYW0e9fuJAU+ICwC8L2kPLY89loRZHoXHwp7H076VBlI0jI68yUkfo2Fv5Dncwk
lYdw3MukP+YjdGZKk74qkoz0Fpofx7YEX0Zkblsz2U1mdjWE7DMMNWmt6H4I/AgqIUOsgwdwgNwG
z8BO0EotmIuBFK4i5T5UqnXQV+91pD4VvNmZpKVO4gPS2U+WERlXNZFe1ALpf8CMo5xZagoRwDx3
hkEEcfvJ1Yyp6gpRZQVpfsaWyIpKHTqti4YM4tjhDgoi9jDF7iRBIK4O6qdU7VfDGO350L8HNfFU
vwavY+I04AIPeuJE8eQG5JkalaNDFh6S304tVb8aJX5oJ3Ksg2MxPCvp+yjBXskH6AdYKHfYSiZd
lx3UeJQGWqjysUPKPxzAVp4YV4Oqf142XD9OzDxFBHWaruMDtGUZg0Ilws9JV+7/j7TvanIc55L9
RYwAHUC+0smWVN69MMp0kwToPfnrN1k34msVpRX37s7bTE80BOLg4Jg8mXW99cXUelos6py9lr+X
mEcDUmwqQ58N+VFaa9uW3VflLWDfuZem4N+Fb/dGahnsWyLHqX6wVCGfLvXcXE82OI8G5Ipjwi/H
6jySbsfmO+9UzJOmlq69XP+SZ2nfbJuzNClXE6pRv8uPAcSApP45E8RO6EJDbGmR6ThPHL/MOpoG
Mo6rA8G3UH07Z3dypy3EN2fP/WwrM18cZg0wNhG2wvlTSguIUH6U2hOR3pW4cSQVc9Rgtrz+9c6r
BbM1Z85ZVSNeNWBoOHbb0ZPMTSodwYoWyZs0B0jGR37RumAtH7VHodlG7SaYKFktxVqTf7xmLDP/
nLQ0Y4zBWHwNsh+p7xbat05X4IiDQNYHl/5c3/QP3ufaejN/3aVRbMbY9tGArGpUI62LBvZcpvka
gg10H/ForbSAJhYT83sIVhAN+nggAZdXiDU80fP7VsvcsIbWiMB8TAqO9RwjziSEiGerxGCs+5bK
chNCfCUg2RZCX1BMzNCS51B5Qd96PUDhi9DxGOk+Jsx7ixXyphn8VV0RN2w/wrRcDUlqV93fulYW
6E7Ok+zZkc9eEsiMmqSt+/yoAwDR55qX8ScZLG1USh0FYpIihjpTD92b3IX8C+jc7vRKXoXmrRzq
0E1pF9h/Fqx+3kZC057JaonDV2nuGiIHe2lh0YFDxtAhdeC1ExI2yN3rNnCeWf98BQjNyDrRoaow
szkARVo1lrBs26d220FNKQCrAYgv2gkGTAYkGKkjicd+eOlKiLNR6hU02dZ0yC3Mnr+kRmf3rL4p
MCTa5OVulIp3JKfSU2TUtqwR16+7ZOm2noW7sx89M9y4EtSv8Sodw310H61HFIQxx/k3QLQLIe6F
1X7aG7NrYsrIGRkF9SnFo/fb6xV5RvROrpJjBI6EIvJB2kL2IUSPui7byVAixhvnAN57SANMB4dm
8Cjz4s/AjA8WQuEVqvJyhPpmVYWu6cfOiDnHyudeIvk3LfC0dqTVnaW2JbXQgIf9yfqCaV1w25M4
gIbSqkGB4pi1F5okCQ0jzMmxwACzWW0UtqZJurluSeYFA/61yuwFoiyGwspYkqOS15apHFRMzUWf
yngcs8RKm8EWuXALFeVY6VBL8spvjb2efY5Ch5pdYvXZg0y+zfQgWsOOQKka0AD8FIOV95GTkMTm
kW4NCUAnCZgloPEXFn+qBITnAaAnQIoPYBCFVpJ+o7SPpVDtGlwJtdpOARp02UubjFB/Q3Qt30F+
05aCN6VlFkSGzXFnRmtSk72U91aOYcCMs3WgD24jq/tBqQ4x5ra0QL/rJdUxwuGOxXywVLMBz7HQ
Pmoh7sq+2ZRR4CqSsLoi3bAS5Uij3yi035fg0jDosNOi6EYx0bozBLV8BZMRYBrDPDKumILWj9X0
1adaaCuzBtamNY/5MN60lK+CsP/KMi0H3ApzVKr2KgOFFlUgwhAj/QC6+l02+h1qDm6bHfWx9a4f
60/jdG79qkpNQHt1CqqNmYMA785YS63eHXMW7mPD06XKTqqjSRj0Sb91CWhvuGjJxM6T0oac0SaP
oD8PG0hohAwgBi/WDVcVqBHCkUKsZqCTZtZtrS12D5Xpt1z7rTO/kMZaKymN2h19pdngtn7K2r7o
gHBpyviA+SXoTWj8M4fWRZzwGxTVHpIprQ8N/1OJKPS4+HdfMsyslJg3wINYOq2s/CVt8mQq0a5l
IB4p5UNtDFCFF49QSGGW6Rt2L9I1ZW/pvuqFI0KcJavXTYiidEC8CpClJpRsHVq3qvQZAVGjJ6Dn
1D4YFNKGfN/0iAjXBnqMfnxvEODNybb1X0Z/ZbQPuozWWk8tLUWc+rcrBsArHrmmrSIJlXehPWUS
1NABPeMFv011w/Vbxa5jbZuPDKLhZgnkN//KMKlZdanHRxmiAVG77qvqqWmhvymkG0mUtt9xp8ZY
rCrh/48xOcchNAaS//JPxWIbs6m2j7lzgYqWoj9H8ReI1ryoOGbhFu+zRTGb3kE+JgHuzgD3LUvu
ygYcW4kNDKJlZn+q8c4EyoNO45n1HdFveQyaRsh/ZCJxGuNZBYyWQs5DpwPmyXo7UnYUE3x5DhKy
VHagKe2nt/3wKHT+YEKaLe+lt+tmfiGvlGUTczAUSC9VQ+Lx28mjEKFJg5bJxyGtnXhIt4Na2QUG
IgwxgHaXOiaHUjeEh0MwowXy81AczXS0q/ZGZpjIByFg27xEcXcsVHVPtAdQyrg5lZ2wYTc0RQVS
PgrcWc1/wcnHTLiU+pZZ4/grs7FVyaxt8Ne9UH8Jn3Lu/H9vbO6Ws6DOSYSNRSwDmP2pjUHfYy58
vvM87vci8yJhwdOMFql8zAYo/IbEiSEjf/2Ezp+X30vMco8eXMZZXibyscMV6ejWH1esAh3O+Jm0
2yreaubj9QUvBIi/V5y+7Em2I4mEw5/iy7We6uVvvL5pVvV6KkIpigOfi8uwDg2X28pCmnX5a5oy
QLAqUwGD/b2wZhS8rCjlx3x81ppNhhfy+tYu28R/FpjjjTHE0UnZaPCj7IP3wAhk3K/gu2u1hU94
7o+nL/hvndmlIhTCSJGEdYa4hN6z2EfRjneGkydkY/pLFJDq9Nf9dv+/l5uZus+zIUwTwo/NCCoJ
X1tBJMVS0npNabLXm2YlV92OZXA2VYDXO47je6k2gJ4pQygWNOoqo++85i5nMYb7YjvRswPmTjBR
UKxLDZEaPpxmJVGMDmOg3JhMtekQrUbU88qE/GFp5oKudSH8PK8bQrfj9CPO7pZqaqjZ9JQcwwRE
utB00k1UryInGnz0FsCJoOlrTr6GEC9urQS2KS0lCeeYj9lPmN09g8YiVtNAQPX5gFD40UAIIij6
bQkVTleCPQny6cODJjl5tPcFStxGu/QZpm1eO9zZbWS+b4CRgJHjqP1NjQiyJYCe0hCRJgB18R0D
KpixVeTrtpnvBbkNKXGv35ola57VCFIuG01dgJRMi9lzIycgL9BRG2N7nspe3zVLyy2Z8yzy8jkj
kl7Dqfo9eKjQ3GaoDiNotHofhN688OLiGDahJdevmTrYeoXkrUQWZrpmuWcQDG0UkBw0n7ES2/FE
P8aDG1l5UvJDURSoFyIteczlW61/RFfRk/MtbZVVRoAKV72y8p2WAivox142yjY4zl0plB3DjHdK
bB549p5OoQnm6jFqZg8h8lUM/OrgpAmCGhED6INMApr70Grb7ZjnFjh0rYC5hd87KtDqQ+s7vtFa
TSU5aQnW++G5rpttrLgVmCM0YJ10n64wdvvYhY1q0bz//ybKnBn1LFgcIFIf9yWOs+zELlFqu0rx
g9sFvpclVzvz5ZneoOpqyPwYmJOOrrIafb4qo4XmwsKLQWcpagYQfYjMlKOW8dkzNKXLcikPmJzn
lfs3TyJ7QsYhiODLK7d3WkjLxysfw4+aVe9lyLRvkIZN9FGdN06ACL28xRgtsXIdQIV4wRdMJ3Pt
p8z8PJj/lAETy/yYtB8JvuVQkE1RiSPEDVa9+PLrP/+ni09n7o83TdN2TOHHrqWO1I0eknVvDO78
kDsyFO+ur3Y50PnPozkfyOZq2ekNauXHgAAyFDOIUzC6SesbHR6PoFLGRspspJzO9XWXbGjm3sKg
k7O6YLDUChpYlbRDuL8wbn2OMPl95+jMpYkqa4PYx0NCB/3Y1cUxkNf6JDPcfJp4eMOEOEkb2Sor
UWjLvTga1wNJN1HBHykIJk3Ay1t5cHPebK5vfumjz5yBxGgvZQ2iyxgUdvquhvJ2uFZ2S0jPH574
M9M1TJ0wKNgZyKlh2icxZUiHkQ6hQo5JguDVV5D35O22b9R7KfIbS8qKSdTQDNckCtCJiqHoRiBM
yHX6GkkdBWC+2lf0WVE/epAWZwRz8hWM5Lv1qxcR3IDjz5HLTV/sWSrWJvBuZfqu/NRvB2I4qhF+
Q3ajsZUMDGJ0l4Aq1ezY1mjE95DSXReP93LT3eYGf1OiRc7+i0/4yeZn96gVtGniWMg/tMFhDWlV
5hqF04KALV+p3yEGTBaKvBdt+mTFyTuffO6CDmnf5jGmcKq3Gp3BUV5wvNOluHaes0tT+AVJkxoL
UPB/loDmYl7JYs00t7k0uXLxJTnZy+zu1IBNcn3aS51Vf+Qco7shClNmv3ATLqc9J+vMrkKXdWpU
U5wSeGr7nWY3q3Ftupo1vKKi4QuPeIUnwGdjLMVX5/j6yTucrDxd0pPT0vuhUjJ52mGc2CPbDogi
aqiKcvpRg/I5fYsYIO/A3aOkpjFgUcxij5rcdU9wTpH1+1fM39JeVIMsTb9CQ1TEY7LKcgx8AXiS
/FWT4Kap93q6lnJ9W7GnCHR+ueFJFHy66hEoma1S9ts0rewq0lD07K0g/6PJz1H24YNRcUxv8Zhs
U/1JEdl2bENLK7Q1dE1w53WH+ATVd3DoyKUlGYMb1REqRtBkhafoeGnXeFETNfYYGR2zkB1dzewW
SJOwNC1FalyABm4C3tkFoL1oN74Qv1o3UQIV+8D4DH0ZDV5FsnRy70sRsRReMDC8+djDPSTIYyst
RzCv0/smY15Eouc2lF2apwg1lQzaE/yI9uKN0i/S7VzKLgAkIUw1MGpnoMr++9izVIxDGKvkqCex
Uxsx6PAGBNYytcDqKzfcHvudDMwMN4DwfFcx/YdxmuuHfsnoT38DmwVQVQOphwa4g6PebDWq2AWk
bX0hdXauDEhqMOEYf8kpsRBlMPXLH59Hs7ZSJnaNDyUmw1gwwktXQUGpXpE1GahsMm+Mp8wfowJF
6UPtEBscYma7gtzbqvFQVwt2fD3pay8BWy8exMmi81Z5JdEg19jPop2rAVl74I7vgEwDQ8k2gUL8
YscTSIZzB3q60XmDXGoha6CUFTkoCUSku1c1An5DuuHdXQbdbVTkZXPFgfUfm1WHFM+EbHHij7ue
mF7X5FY7MWP6n3l79MvnTv+o2SqAn69HsPkHSfIKShDQTMsbaF57bS4plmlIgEjRsVpRDfminivh
OtRGCA70rblrtPwVCFjVMlQNY680Tr2a0GM7ot9QjUx69sErvTUyQ0HZFFzdQFJ81WoA2Ej9CbDK
LWn0Z5W2KyPqPd1McQ8L6Fy3/joc+0c9CgEHGw0vbSDKHAgvCKX3JuReUNXbovziTPOI8J2kUQ4F
WKJTWoGSb1vLuj0aPszxuYUMmKyrqCtjwKxCj3h4UQJuJRlgWJLqUihul93fApAPLrRnIB0K9JL9
e9k3kMShdD9+tewZp2zlmbAGAl23ttv4curUJXdGKmFY1CCOKhSbhOADlIIHcC+uUcM55LR5b6lu
hURHfRpBiVyjR4IwCWgYLb3pomY/MFst0s8WoriWpkNBTZ2kMIrUGXLQawctOtgpEY5fg9kaHI1a
ru1T2nqJjnKMHB2CSLnTQQJbhco6TtgLbcFB2fnbKNKdCKuROhlQIH4xReUWotnXIrsjKD1Uelpb
kYpJIYXtjRq9QOpKTF8pkWxJZXtII0m4XTzVXvPcLVr92QDtjMXS8F4OZaRjz4MRYNA58sIkwiH3
6+uu5UKE8MvAZ8kKE7zLMJZHDpSwvzUSiEASm7Z8Tv3n/9tCs9CShKKEyWGhOjRdMeLdQIilk3rV
SWx1falLNalfm5pFcobfDilRSnLobMweR+tiZTgys4Gksag3rOkSUdH5uD24qU5d0yyQwwAAbCFp
yKGU0ecgNzx9zAtlB9YxXATuhMOmkm47/+36Pn9k4mbh3a9lZ+GdSkAKD4YociCqcJlROhiWR9NQ
QCr3HhhRq0fDz2R3knHLAUpvjC+fOKjWrGQMipdZtDFL+OxipUmHIdznZFc0UP1OXzrjhaXBqmRI
AcZjnIFqvHxr4XaYLK81pfOub2PRsc9CR0VPyyiV4NjJVo1AjWApvRVBd1xdiVsCfTj82/9iKHV2
ZLM4EixOnaG3LTmAPX7f1rJTBR8EeqXg/U/hx8F+1CeA8aZWFr/oymtoLD3qF1qXv41mFlgEWp7Q
ZDo9gXpuaE1jhNwx76t+q2L8CAq1ss0tU8PmmzUmHUDEK9ngVV58Vy9E7qdWNId2SEoqNf30mFcu
NqmlLtQftB/aY7fx+gT4wlXbuzrATYvghaWlZxV43x+CtGQ4BB9PGW/4WpN60EYn44KJXUi0fm1x
5uUKiUl+1eNTQ+QSFLN3KFS/XDfiyVyuXMX5gK+ZAJBCBNybrpZ7P4i9pItWlfLdqoqT0I+m/7q+
Hpus49qCMx8XDvIQtlM0pGH2pauFRdEzKMQrUb1G0p9LtQZlAQYws8RhkuEQHSIB6BlB1vNRbh59
JiyjyuEF9C0aVBQTw+qKKo+SctdyND5TYUcj5FyhGBl3zMlGBAy6AtLSEfLbX1rzxMrHDIlBnh3x
fL5gpKYOv0w0iSPocvKx+i4Au84MNzabmwYBP+lQ0d1xYBr0ZhcPXxAA2eu1tDH8b2XQ3DwEeZr8
GEQAVH2bGBMl47sx7svqrqGbAcFS1dVWwAM7jJuHSHsy4vgYKBgzzsCgmuNalA240owPjT1mfbVT
kmZnojl6/ZMvPSs/c7InCWAXIvfEbCC8PAQsKeqJiT0AxY72yqraLSkVXl4N4EydyMRU1Tn0acgA
TCmG6cEssn1TINkKei8lrZvxwan4MczGz5Lv5OARbHKmvmDPk889M6+T1WfuMaP9KCSC1THZgxK0
shnpnRT9DWP9w8jkpXxiun/XVpu5QgL8CrgosBrwzSEgeuiwZ+O9DhZXsE8/6rDulkzyr7mTDN9P
1491Yadz/JRaDEpqNlg7rTFFq/Y3nfhTZ1AaQHc8jBc+6w+b/5Wdzhv5QQvRwLbGaiwxD00d4zq9
sTKzx6xxMv0m7g60OkqgBDRB5halLVKIfd8/QdfbRtkVQrqr67u/AC3FK/TvoI2Za5QawMKkET9o
EA+gD7iRew1UnsxSNGrx4LNWkXoXaO5AVjHE0HsAWYLc0G1De01AtlmJbQIkCDcBZlr6ZVP0cu1T
zSPGAA90NF0AlepvKSo7uuTycaMDieEXr6qk3Rbxa5BoNqoRDvPvs6x2oqixVBVyQ3G6dPsv9Lt+
faiZw8VQZSWgc0cOUNf+FPl9WQcuj81VoUOjiK7Csd2NulPr9028UCa8+EqeHNH05yd+J0xkk6vT
hxip2ESa76WjgrQlW1jmchx2ss4snIyqsEQBGOs06fgygIdXj3H9Xcm8SwmEUhQEB4Qd5WavTDhb
UGrWfKFeuWiN02U92ao26WpGGn5C1r9HNfkjZf2hNB9UcyuTtdGz7yhfB1BdAL2WMt6QJAD317qq
HxjAz8FoZ4m0NpUlloul7z/zhYOua1Wn4kfpnfmEirVZyu+LFCXn9A5TQHry9Wc+0Ji0r0qqi6OQ
6F8TnN0NGp0KmviCN7aB0XhL1NpNkOqPo0I3YNwrOslOBMg92sFlIl3yydOnvnL9zia1O4xqkMne
JbQ4FOifm6OwC5pBmFtYsoQkTg73Lf5b05vAX+eYvePfcqvbxbAOabse/Xat6AtO4ScYvfarZhEj
l2IS5xwR47AlNsiV6Vazu3vT9AK3fMEAsANxkmdF2KDDWsMXLI9iXQz0/h2TOfOXZpQWGrjKyIGr
5I3C5tQQdGN+53XZdxW/C20BbbN0DDMvWCdBF9dT3hyKBlAtIL7wOOhysJFaugq6hRbYRVM3yQTF
VWRdOwtxIhL7VEMiGw8vRXfDhvc8u7/+4kx+8uwET5aYeZkaMuAkmZboM8i4JQ8myLWur3A5szpZ
YuZFqrHo83IKxvNU8QKQ4RoJJN/CVQMsYanEz5GWrxPpw1SIlRrGQwSl4j7elGC6BYe8ldWxFfiR
xeo3Lj1AgMvh3U4ZH5JuMaK8GMSf/NCZZylQiPM7MX0LD1PN3TFyxR8KwpzcwthiI/9UKwx3sNkX
TDrwlrDjl+u4J+vPfE7YRSTNEnyoqjDvonoXBh8qtLeH6iZGGk57CMlpyZMCRibjQSpuNXlYma28
vn5cP6K+vyziR3OG/Yfje/YrgAyIgoQAVBx3UBkDAhrrhuWNwMiFP76L8baRHgrAigaMz0uBCY4f
NF7SPxkmOzT2wvh7n2U2zZAGTU8wAFF+BIjPWi/EKgnvE8QLNaQf1f5A5CPzXzFNZ0tVCU3D14gA
ZXLIuLDVFE2b6rWlzxxihjoA2Xn/3coVBg3q+zKnmKLLArui3VqLx6frH+C8vP/7A8zL+2CPaSSf
E/MoKUD3jtA7BINOaQo7xphUpkN9BH0XnzSwCumJxtGWa9gszFHNj43pO4wuyXyf87HMftLMz4Zl
FiajAurxbsuO2YF+yJ55ZF/hN9Bl7W2wNaG13fuHwVijEe1M7G1Lo3Fnjm/2C2aOltYZcME9fgFt
x5soe8kK8xBjorcdb6Wltc6TrdliMy/r++bIRgWiPznesokbzWkt6WO8M1exG98saSuc1wtny81i
SV9K/cJXsVyIS26Ah4xgFEDL9hXZdFJrR0O0SaNsHS4NbZ5TOc0WnoWSsqj7jlZQQKkV+ZDlhadI
AGJJg+ub2VZT3jTp76BBc1hOrXgAc4QeraGCCa7zXaNmK71KV0Orb81S8mrxZGBSgem7jEN1sQNQ
FCpZtEDoPS44iPMpoNmvnj0Zqgl+8ySCKUBeHgMaBfg8LMDBEXew4wjPCSJBp4caVm2BOgFzpa98
3cYvk1DUsgzAuc+c/ZjZ4zJ2HRVZlGvA3YJIT9n6CItRC8AoDdonrwbWXiZgOg8OZ4vOHoq4Hgkz
BET+IvEg17fC3KmBb2f+Xy2GACsEXZmAniG8XBve982DT/4o3XiXZUsg1rOcbPY7Zq5aa/pa4ci5
jmoNIeojxmPBLvAmomwp+jx7GX8vNM/KJSpV6lhDqgjo5leIDsagjays+EGyY0tfZRvNgQfcKGBa
G9aL3mBhl/MkvayksG8liE5oK8wxMLSaUF4CAVXt25g1bl2psFlk1zc+1AeX3uTzCHe285nfQ0dc
D1GNnaQWi+foPr+VH4tVu45s86ZAmu0ODoYTnOpTsUI3SK2lKU916cvPXGFbxVKl+LlxjLXQhiT5
biD9c8cyKKDHgHyFPjqUJvSyDq2csbWm9r0do9HVg1zC9zVHhsxJyPoXvTQm/HHaQTA3eA/KcZ3V
mzCjT5DDxEOmmfdRqjq5FlpDfQfQfwot4sg8MPVOdBilGtPgbijHO5Inn4BNP7QNprPQoRL5XkKx
/PoDfBaSzj75zB0n2INv9q1xLMdnNZj0t+iCPS+tMPO7EWa8Yy7Dgw1BtxWStFIKeTGaPKtQzLYx
c5N1WSW9akBbPUSoEqivSNOBte3dqGF2mAObAgrWwvgIqAR81xJBz9ITasz8YkpINKjypOyOJ22V
e/2a3DaN9f/UiWI7erl+ZktBkzFziRoIOGKtg6BWNWYgrPhmLXNkzHWVfYg+GBiX2uI4EsA9pfdy
4FZQg6WjCG0VPiRrnVbwP9d/0HSEZ1EsGLfBA8VUEJjP7k3cZiUVQ28gxNwYnEFA+0mj0YIdXfYO
J6vMTJUDfTkGAQYKtVXvhDaSGR/cbZ1X3SR2DZqx0ZZiq9xqqN8H7/FdJv4HT+DFyOzkN8yNeax9
+GbFPCZ9Y3cRxKyPkMhDWfBjYAvZ79JHnZl0AY34JBWqccSQkKV3QFdoz6gBLEygXn5eT3Y0s91K
rvOOF9D2qVzIjpc6eCww9whWT1COe4N40seJvU01nGXZsIvu9mTpmRmXvgL+VMBtj3wAIVwN8DtY
+NQYoALV1lCDjapoOwpmXzfW6W+9Zqyzd9zMWWACzgZXAZwmBt+hKprYCvsygLxXtipfKCucDylP
runfLuc9xqoafHkwhHZM+Cb131gj7DFudignga+dt6DoUaCpCSEJtbgJzcLVWOfF/t4YvBpFRhJV
a57qHvTdgTAEK/dDrOmY6zOssFOtNp04fVs3xEzM9a90OdY7+dmzLEhPRl6OmQmfdiT26CjbYC2v
DWdcqRixtRVrGeWkTVCuKyczl9Ya9Vqu1aI2oP36rpe1m+EKtxpQXNFjiYEsjFNIa4BhNy2wbtYw
uXYNo4orX+sN9G5b9M0hLV9nOmTce+QUXMpXAnpNghqP4TgN/RWYApp6KdprXx1lbcvpvlAOTblv
9L1fhZtEuRFEs0MNioyc/jHLP1qcOU3Xrqo03DHMb1z/yBefxpNvPPebEejoWYa7F7fRqgTpui8v
WN/iMc6cJh2ILpQCTrNyAcSpLBMDwOsMScMkZ9vRTf4eeP8rneKTbc2cZD/mo15O22Lg46hTKMIu
QXcW3PDPnTuplQcCiMwxwR02JqlocacWxzpKvbxch9Lz9TNacMM/k80nSxHoZgZFU4DO1gA/ayw2
hqytakx7XV9m8aBmzrDjOjP7GunFxAKr2JWNAQ4f8pyNU2z4DgC/t6Vwe3HJmSdUxhE08Q3OSbfy
Pd12B1BzOhGwQk1rTXxxy0LHCx5fnYE5Bc16TSiwRr6pQdrbrsVmdOPtUtdi4V79jCOenNkYtFEx
5DAPudoaYNE126VgZMEqfuBJJys0ojKLtlXwOMePFXKiofvbg2hvwSYuRrX/LtJc5SJXmrBSSxwQ
2ZaPqdeuaySA0oruluuhF/O+k6VmfkKkWimn3cTWkIyuNDSegFoKnxjdxN3CriavdsXN/wx8n3w7
udLSHEhI7dhDYMJqIht0DeDjB+in8gJb/A/4Uxee/B/ZlpMVMU5mMgHd6mMD9o+K3IXSruOplVe7
LKe3GVDFC1tc+pqzoMoo1bbLOA6uctFLlI7xI4Aex8CV7zUAdsPRit609XKBZsnuZz4kHyIeVqls
oDhR4anjTp8HzsLWlk5v5jSIGPAPwPG4wjqKTwVOLwD3e+0y/zDRvCwzdS35qZ+44eT4KsJFKiG9
w9eUjgNz6k3siVX4XOwBN2fbiWV8qRRw3o39HbXNFdkyUgquSz91t+QDdOoTe11CwT/kAge4UVda
tRnq1xqMIax3RpD+/oRE8u3C177sZwzGiAw2xzP+eZbpiZLkP4Y0MbI6DILaaMe42Qr81E4l9rmx
6yGfvISMW1p3VonBvJUWhnmuHvOGHRmHXLQYXlN5iUP6cuZs/tvfZG0nR1uqaYIOQzDV2idR6tjD
XMsGlDzU4y49ZEs99svG+2+5mZdT6IDxHCOZUsjkMJE3hw6i8fveBvXOWn9bsqLL9/HfctNXPtmd
kjEiQLs46aZiRqBs7RB85tct5HIk9G+JWZYYy3rDCIOIcJKCYDnTXQyHOBI4iOWcOGXzeH21y37t
32ozv9b1lY4yKFYjpeyO4z5M/YmNBQ2mhbR0yf5mnizV+9w3NERDoPOy6vLv6AdOUffu9e38N57l
335mzgykhknQ1z/XS1UxGYRSJ/cm+lz0QSG95Fv9KnT/j1YxRxd0Ymy6skYVPU/eu+hrSJbodhZO
aU4Bz1pAsuPpUiWx7Olx5ZnKO2gzQX7LlyKUhQs1hwQ0IqHIPfGyogo6CUBY+stE+R1tGPichWEt
RXb/TRHoPyc253inEZi4ePcTEgWVBapWT0PjKHUn1nmIdLttc199oz+HStAkP4FgYok48nIH65/P
mnPAa1IH3S8GJ9KIF2aCO4gojg5+MY7RjVDcmkpgjQ9B8rpgq5ez4387nzmTXquo1JkIOTsbWS6i
53qtrtCBXC9943Mw1M/b92+lmU+pQyUvNKGrR1XtPiOl4R74Y6caVDgpg3lGWv8d1YBiGFg9dLFR
WSOm15QMNPjD58KmL0du/37KzOEYVWtoosU7FO4bl/5FFOVxR78fX0y3twcnTSxzC2isGzj9wtO7
tPLMA7WibonMM/Wo9CVIEST9XS4w3wxArlYKMB+xzk5F5C3sd+k+zRwS6kEIBAyEOgAdv07aOoAy
Q5GidzFMhUbz0jN/0QEaBJRgBqGYejZmRtV0QkuomeL9tYvnAcBlGzL0nyAvd2vDyRzcH2+xxXQp
CTxdc2ZeJRdNO3A6GTKxp0w3N6z8AdxxoNWRf4QUere2WePU0EZ840/Q9Vz4yuck4rDw058wM6ux
IJWQY1xhsDOg5QFqlibBXPkIH0YzxVF4+651/G/Kk1tJ0z9FnY9eiNavJfU6pKnrOrTKMAOzByaM
IYnX5ZaUjIWLpGaw+pJ+JBCaBlUlRiOTsD+GHNhWhqq9VXa9rah7hWVOGQJ1PoxW176GdfXZj+HX
oASOCpKtJIj/+ET6boN7Ez2hIlvrOiZPm7FOMDaKuQyqSq9DDX3N9jECQHVUd5DPBimO5g0JdXtZ
8VoODv+cWaIwwasDArN8K6HfPhIKPsQMzDSth5aMJQeGYw6BnQYBVL5DO+DtRh3kVczBKQKRuAg5
INhWezkB/HaTDPJG8TsrUhI3wHdoAP02D2i17MBDdwteJFDwNOOTGBFNFQbI/2JodCtRgXiEb0C1
ASHGcd3RF78t1sDY2gm24gN6291UmONkpQy+iMhKxUqFC01Ar1AxsJMQA0ic14TcU35fVfdd91cD
YJmuzfJgNJ3tJ4+o0PxF4mOHSPN9+SPI/ou0L1tuW2e6fSJWcR5uOUqyZMmzkxuWEyfgPBMcnv4s
6j/7Mw0rwq6dy1Sq3AIIdDe6V6+FbggkxxxrUB44J+eSE14fHMYriCOUopoSByfZkk2+SwPMEtug
GOTKE15KgNaGGEeQ4c1KdIo4J4yCO0BvVcZDuap/X18PxwqbikSU4iqIuP6RslcghzrTPXKu6zZ4
l41NR6xurs26x55Bfu9+YXGQf9EtqAq/J8fw1NnA9qSH2h1ceY+Jn/FX7OrgPuABfJcHC1t0WO0n
m6jMNVVB2Xp2dLiZz4Uf4hGX3Ya2uhm4jWzeti5efpX3G+D+iWcJxhIQ2Ea9bJu4glZ+f31jFz95
bUnMY6bO66Ivl8eMEs7gbpTsUX+Mhbco+nXdDi9IWMtyV8uZMfhZ1GDAxKtpYf3cRt9aB+NaS5rc
+qENX8FPsi49ndbfiwkSktooEMI+v79FB70AEB0r7ryh9gg6Wdk3Cq/j3jnzUvRdG2XCQpukwjBK
qJ8o0u+MZIFak31EknvQSQ1orhq/2qQxfLNJb4UKtHNQ8Q3D9LUA673fQLrZAQ+vZ+qz6RTyeAoB
F5skeVuXrQ3mZtscn8HRFMwkczrAd4TknQBARG5z7RXQb2iWP2qou6rS6KTqth0lMAfgn/pzpmMm
SPhWFjvNCOritRUPqayC4RQEjTV6nUAoK7tqpEEtH0rrcQBKBt0PZW4woC3Z9XiEfi9keNE0St80
8pZlhh0p76lxTxG2NOFZFDfjgAr6YHdx6MoYKxZlurWoduit5rdkPUUxZqDT3UiV3qfydGiHaDtL
7Te9rYJmFN+IJnmcE/e18GlJsmhZorwIo8ls9aWSZpBaq9AoHZzB62+VDQXtS7udD/w5vK8H7bOp
xXGsDjcQ3SJRWrxgSogUgAPFSQcexuLrRf1sgnEH0Sz+/9WoSbbp6WECc+lk2VrKafZ8VeT6nNZY
THSaiyRraRQqKOiDY/4+6zcyivn3uVcfJCCBaxu31pPQOgeFTrZJ/ewp9jWMmIKLT3DmA0i/QGbA
Tfi+7vCnZOtMT7za4VQFnA66xMqxkMpNMh+MiEeyddHfSrIG1mpV1oGm/fwNzQa5g6aieA1SNmeS
JXtA8XqIdd6xvJi5ruwwHrcVSn3QSrzc1SA7xbc9SDFcCSC8ykcXypEf6jiAe0LyCtw1P1m/iGA0
V+YZP6xKUjnkLZBwcmD9HI/mQXNRX94DpPo27pGSeakjBW3qj07zBiGDQ71t7nN/2NSb69eTt92M
b66IUpZWA9/cGzkIcXWPUMwmlYV/3czibb/Et9VyGW88VmAc0Uzstgnoa50dpEGymxkJZ1Lc0bni
WPuKnF8uz8occ3nCCLNUygK67VxgZMDdWzsSKG4kzeumhyHdCraPsAdaQ0xignTEbmUoV92Pxs2g
dQ5tbT4HB2+fmRxQMCP0lDT8ItJiCpCGN5ImP1GDlxpdjHofC2dpdQi0GEM6AvWmBs1WfSKe4CwP
QHHfOMmucLj1k4up2MoegyygiRFi8HUAyg4ouV3uRT4J6C55Hj1oo3Ar+Zw7qzP+PRujqmi7TsHq
yAZszm68Vf1kx33Vft1FyN+BwV2DAI5oAXb+2Qc1ah7l4UJ3Hj5NzoLLJb9SlCpSNHAru/AwWM9j
RrvgDz6bZJYmVkJk5CPSzDqX71tl2lik3Yxl0XopRQVKAgKtotvYhMpmYrxNwu+elm5IUT9qMrQP
YpCCVsZ+lMut0Ib+iJ5RJygFpokx4ASZg4IYT1oi7JJZ4DnSr0fg8y9nHLbcZRY6z9isJb6rTuaW
TzGeUosIHCZRuI1u3rdh/DaRsxTQEkxZNC6aNSj7pyqEcRdpymlf+v2GC9DjGWQ8NSqCYR6lonkU
R1DZR491VN5WWgp8lSncju09Af24UO0VChpcfWgfOuWl6XjNla9x9/MmM2566gYzDgmK9YDThF3r
Ke3E85m878i4aA31cwOUj+Yx2mJ+YKtFXvStcLWbcUP2+T7ZVIcdlIe3DXTWfM3JdjE3ubjgtj+v
knXb82RN4zJBY36HIrW3FEcTiFRPwCyhMmLaM1AU4C2cbPMBiu/QlwXeILrj0QdegNF9/hmMrw6t
aoq0FDshLnyvEDccggSisqnToaqCYILaC0yLG4kLEuCcNXaCpkysOB5VbMBZHtJRXtJA37eu6jc7
yFq44dv1qLycms9ReVmopVkqiNcRL5mFlnEpq70JrKfQKbuwNJwCQxMaWOPbvLKvm/oa/z7lzSz8
QRX1amiXV0BlJJuWTHaSV1slqzne6Gue8dkM4x0sM1KstqqEY0IHW8Lwfde/C+PgRooAITFec+bS
rVw9bVj0Q5fpzSQkpXm0ul1u/Urp77/bNObWm0qdDNGATQsxsq6oQ4AqmJfV3BH1r5Wwz7vGXP3Q
iGsrSYylEtbeFujHd6AYam75lTDehjEX3FAKeZD1BbxR3s4t5tuTx+s7xjPAnOjZiomRR/girfw4
xp2XVqP7VxZYAAM2ch4HBRaieU+qRxNNhOsGODdFXZa4emIVpAyjjuBj9MPRpIhvKJ4WCg/XdwF3
jp8qKYpiqjq070Qmx4lJCGS5iNktNTBeFbojGMPbjDe5g1L2azVti1th1wA2pnMetssnZn3O2u4S
hlbLa4BgFKsiwRQeeCeTtnYEQDvVvnQp6A8g3+ha0Pm7vqMXHfraJpOipGGGTZ1gM6kAdYWaQN0e
qQxeyAojSAqGZndxXdgNWO8KkI0T812P72XMQRkKJ8h+5c0AT//6lzAfty7rTAprDK5VFrrtekBB
rdMdoE8COS+wobzMCYbS1citFACpWjAkTrmbGbWT9JVrmDdaxBsyvnjaNAmygBIEc3WNOQb9bEXE
NCpMZNXPYMkLWrEGRx2PJIpnhfnomIAiUCIL0aMht2OabPJYcUw9dv7Ld14thvnOEI0NoyyfjSMk
JCcPQxIvgldsMG+JJ1C9lZ51SFoH3HThYsxZWWW+aTeKExCK2QJpovtoawaRY72AzfVtGeJb1JCr
nfzDcq3NX6522fTVTZqBQ1cLCM/D7oDFapi89vCmXV58EHxzQRiPplt24KWiF3A+OMOr9TJRSSnV
Ous1QLs7E30faXypKxkzbSFeGip6TBCaaW4xGoQSYxCm+kFJMCh1fekXfcjqFzDxSjeMFmVXAU8O
YLZkSBwZFeirk+E970Y7TcqHdIrvr5v8Sqq93NyVTSZ0RXqRCKZsLbs94Zmj3cgapD4xTZegWQXk
kY5NB9A23lS/GoHbhbjQx/9snglsOqi8B9pPxhGs5Gageolfvejb2iWPswemHS6l2QVkxCeDbCVh
MqpuSKBvBLxqGPRBGrS+EPwboCPnY7KP7bED5r/D3h4t88dIQVNtSW4Z544u31cJ2VbN9+tf8sJM
+OeVMc4omtV5HpQIc/ro+8lP1rxPItORyRad3GTw1W+1W+5Fl+A510IHrfIE7VZLAdD7FyBqjmM8
E7eu7nCoY76VlLhLJqZ11KENdHoDXmSeY1xc0Jeg+3F4WW59TIrJkBZZPmbQezKQUbVDNyoadiVo
v2QbVIocxMUfNlmFwLekQsH6HAhXC6N6r9fQVjaOzSt1gWJ7ie9UrwC9iYBWU/ZmeS26hJozHuSb
YYMmoba9/pUv5zdoh/zzA5j7Cl2MqUFsM1CWwFzOm+i12hkhmCG1bR+7ID9Wd2gx83Z6cX5fd/rD
LHNPW2HMsxoCn8f55zLYZt0Al4gmv5vZqGI/ijcACwBWy62KLGH6i1m84Rbsh2EgxfgcC5BXGFpp
4uG4TBzM+3QHGvpAcqBMfvgPkCLcn5Ut5v4Ik9504oCx4gXzQbfdMXIFB7A+B+LrGOm1eE/HZcuu
rY2J6vpgaOGghsLRmE9W17pIZTzMS4kdRpcGqKuhJMNjq7kc41ZrZGJ6HulZBKDIkh0PsyN7ZIcG
2+hITv2eu6AgfLl+Wi/ez5U5JpRD1MWQVbC1Ha3wSTQgrPN+/e9fTFFWf58J2cM46zkxJwyZovoM
ZLkNwfnv8fw+CMNrypXU4XwvJjpL4dzSrBKEY5FTe1AryIVrjoIkoDbNPeS2eTn1xdfranHMTe9A
GkUlI8WbfxlEcSK8X7Wg34obXuZzMVKtDDF3O9IHUYvrEawT1uwbiQG2tsiu88kPNeiIABpcWNOv
6x+Oc/a/DNlAkIhWAz5cOVZ+BPBagzaxReS7VnqPh3pXC6o911xQ1XKlrlw5dugmK+S2kYuYnDBp
Bj07YNeWki6GcgPVx9j+fyjsf3Ip7AhOJQoQD7M0cjLa3Rhbftr9lOk3qc4cMUN/VdsAqcx5h15O
6D6+JluRSrupyusIV5z68zJN1+t2BChE8wKRW68BRM8s7fltwc1ZbuX+3Wdl3EsYTbWakYiciJ47
lJJNLW8bubOFyHIq4F1p1p4Ui5PCXsw1VgtmnAxJrVToG2xyrXyr9Qfo1Ttqxhl0vhx2V0YYTyMK
VK7iYQzReRvO5KKWYdOXRgssj3rQ9LPTB40etK3CSTguJ8grw4zXyaPELEZ98TpVf1CrfZKLP0PB
fCvKnyMdNga4/hLo4wHR65iF+GOGnBFaKjwK0Ivhf/UrGF+UND2mIKAdd1QFJDd98T3JqBtq9b5O
uR3sJc5+vaSmsnTK0RI3GXc05jNVMwxdo5awDTGMoCFdVTrTGRTDn1Qc2uw5KZ5oobpa2/m52PBy
Hc4PYBFnaqRoJGob69jvRn9hWg7dAlOAipODY5mXWV0+vf9bLYs86yMjTPIkJScpEQGPibdmhBlb
uePczD8c4A87THaDBRl1TeEWcnSGIeZRIVcGNZUTHttt/lPahRinTN0s4L1pLxep9A/DbJqj5bSX
kLOi/9LsRQ9Aj0CRvM7WIa5so+syuaWfBWLpXXdFvH1lXNEAohDRiA3rmBovRNIOqHkVgsC5nZfz
j4+1Ma4nL1uFzJhABKk83gKF5oC3AgSYkOCdnmQ1uL6iPyRvH9YYHxSrIKVNQ1zCyu1/a34bRK7+
uEimmZsq4BVSL0foD2OM3xEtSaXmrIL0TCyO7TRswCWrEvpdWqSGk59Z+ywP4o+/XCHjZhqh6siA
zgTS/clZSvZ5QMFkJgSNk/q8tIe3QsbPJH2TWEKik1OyjcEboG9zPBrFzX9gE1uSgH92EnIs8Her
J2Oe9eNk5kiCky3dZsc4KPcAJAKLwStBXz/yIKb+bGggVk1kCTetrn7Wc1B1p6584HyhyxnUx2IY
N0LbFupGC9PVP13x5eUb4+0rBLlP/HLDsXfdF2si4z2yfNQbssRd+ir5C8kTVCwNb3YggP4wcVFD
nCumiYzXaBLST6mGU9+9jq7q4L35DdQAgeSZL/xR2Mu1qNXJYNyHVOhyCWU66whZImD9nTQ+9ID0
Q4rRrqzniHwrda+lBQfsfDnd//iEjBtRahmKbSmclip9g1ymV2OC2mjwfgJxeSm8DVyk5HUvCfW6
z+dSFgeQJeo4l1AvH33ZQUumOWmbZVo10Ii9JODjmzLaGcGULBf0cjl1+Vgu41NkkkVhCdEdFDgV
fFTdAeC/DIRbCARtIWvqlEdagymEW7pYjsqf0xiNFWEyS6EyhXo5uX61lb3UMwW72zSe7GeesO2e
soDH/sa5/+fjtnI0glDKWZKZS4jfYigpEOCq55Lbdbpck/nfhn4RXVIHaxZHfE4RfCvCjwVlPfiY
L/jOH/Hl7OH5uq5WFMZZpE3o9B9JB/YkVYSIPGeIk2eB8S8FBM1Da0CVVk5VR5QLO45Fng/j+Mwz
dn29iqZu8gRwRJzAMIAuPJhNqEOCdAtSnSB0lMfrPvN6XNPOCdnKXJ8qQjRNyCg7EwIl2lsDvraa
3PTAd1Od+KAQd3qqc5wKJ83TzvnnyiqZ43CSdFhdqmfjHiXCH/H3ODCCZfhd/5E+8P0n79sxfkWX
Ow2Cf0hpZUP/ppAXa+SRIX+V8Fm6Ix8e+vzYXq1qHIpJMUAxBAlI3SuUn2Auc2ewms9EdQzjsZEV
qGaavZuDn1PIy9iLFNERJ9AegikcyLddYg37UKodokLrB9n9OHeOSoCWj3XM7hrZjWbGQSHmP7NU
tTD9CnihXO9BTHNbe1MuOIoijvb188HbNibv0YpxCKEtCnds3IzgGqr5ghGXS1f/cxHnCdnVtkXh
bEiZCvK3ZQSpP6RB40Wbf9Nk4bg8tj6ch5Imyj3ouVJiemaLVL+BuxWl5+tbdq5HXXHmLO2TWRoT
ySBGfzQxW1aVzUlR5U061V5FEb4GED02evIqS+XBEMNTK4BRQxlqZ4amY9jpAYZOaTG+1TS8L8wm
suUh+TVWGjoFdLSNKfXBAZXeSEanP4HRCt3HeTwoA7xRaMil00KWLiF/eWHPoLXVN6pS6KX0EdJf
NVD89KY+GJ5+DDfUC1EjEraGm2yjp+vbyEkEzkSyK5ODLLVFPenWsQBKQCD+bJHf2nQ35cdY6Lh8
i7yzsfz/yppgdDMEL8+FsBLao+jTzDfKvXIQ/fIk+xAkdLIn3tw8x/eypE9g4CVGkVvCkVYW1J1T
O2vNpzg+gSp127TPSWjZLTX+MsDIjCOcIXwhyjLKmktSLtitUzyMm6VfXm6LHSQRQ+/6d7zAPPLJ
LZ6HPFZba9JZqnoTKQCUP+Nb2Ymc+on8aoqNudeCpU4CDe8thq6Jr75YLq9CdCmjUwHt0fEI1TXl
XDJbWcdkKpSK2iI8ztbgzBr06aH6GUsvOvrWnIVe8pVrU8v/r0ylDQaHJCFDkQTdcdGriQ1V1sg1
IH5W3GpPTeryw9pFMM3aKHNwo74ihQRGuGOLnlMnQGssg8SETjEhW7pEJe6snhqSuXOSQ0L9toVI
MeJLY6cT9RoMwWfarVKT4PpW8HaCeTXoY0cjkM+GR71N7GkKHaFL/esmLtY61wtnzvEkZKMwNe1y
jvvf7e1Stk6fpO9GAGK81OZzmF98gK0NMm+DsaB1p5SAmmj24JEbtKm3y2NP5Up3844sE3MNqegJ
NRXhqIIuuM8cpX2Q5jIw5tfrW3jJw64WxAZeASxScR3iapjdU0ke67rFVOJrn+x1nQfqveRe16aY
aoOVValgNAJ6e126zUBYqyZvVVLyCu+cc8dG3kIoxk7pzQW+vXTBpG5hnNuRYPB1X9/EQMbDz/zd
JjJvAiuG3Kmupqj1WzpGf3uPlE9EPEkTKuuhynPevE/GuBgM3hGliELrOO2m3yhSusa0z4MYMHAk
iDdl7WWe7v+b5jpvZxk3k1ZSO1tyTU79AFkrATxN2fP1jTw/Bdm0aX1GGKcRqVPS60m8VIsoyimR
EyHDEP1l1IQ38HWxdLO2xTgPaHxqKcQXULDcjL7hQzfz1KEzA4ahfwFM4O0d6zjKoqxaDZnMZNVB
WUy73Kg4QZZ3vxiXEep9JGtLslQjCoSh7ugjNDU4BWyOX2L7sPjTQmH0knCs6Y969kuwQbTkWSC8
g3DpCbz6OGzjtY4xtyYnKE0sB2HJUHCPoQKEaRoaTEDK8KovnO/DNl6jWRj7LkEkCc3XqHpPk/+S
Pa8XxPgICJlLePfhEaWAelZ2+tvmQfoh/Wg2suIIu/6Y+lHp8MbgLmWXa6OMq8iyyswNHS437u6T
+fc8zkFBf+ld7ZriiyaSIBxnTgbE8U7sKMAkdqWuNqpw7DDZKJBv1YwpEVrs5pl4pWBxjuPF5vV6
hYzDKDUaTmOdh0f5Dgm7A6VqNQ0kE1mQA+ZhDMmAgdGTN0W4T7D2Ay995x0bxodkfaVq4nJMLQF6
xGFAwIvAcYmXCtrrFTKeAxrTRJXbM94yBA174usFquftXvGqoHwxHjnmeBeP8SIavLyYzvMCIqke
Ra8P6I0K0ncghhe8Q+bwEAAcr8WOEUAasmlKig9YUQybGr6aTtBlaIPry+JcBHb2PqpAzSLM8PX/
x9EKJXEfs0RBz4nNnOOgLt9ylf1brdaGEL4kpxKqWDYQeQAYKR3vRPAWw7gSEUFS6Bo4evkw5QGw
jA4qkXg5nkez1GbXuuDKuWsfwWd96jfK9vpW8mI0O5chG4M6SrjKR6qkYDSq3bZP3VlSt00X7Wgk
Y6q3ceeSHsZ0s7AFXTfP22ImCZEFJafhgPNCgBSZfpioVV43cA4tV3IQlXEpmqLpjdYDoy+njU3T
0jZnlOiGfHJBhdQ7RUzfqdkfM03aZT3ZjlnoQmW6ohiTaFrXhMB8mOJ5SWdfVwdPiYRANLo91VoX
7ExQs4zeVZV4FWSwTeOgStDj1O7MGT2GHOofesSjs7vALofW68frV2V81KTG+TQWSNss0AmpJHc7
cF7aVUb9uNaDeHwLq8aeIPthlIKN6mHQlOLBqJKtSmS/bZbJG6210ePalPm+prmLyby/CxpnRbHV
vcEInKLmYCE6hs0Piez1PnnSUCfLpCcDfFHXv+/FwrMqWaqlm5ao6KwajKE0siHriMT0FWqMxrHz
zQDcZ0+17qguGEZEUAsG8oY7HnE5dfqwK392DqQx2ygUcXKjrR4sgsP5HUxKNyGK+5AddCA7iPIA
n9vv8o35sMu4C4HI8ZyEPQAj3aMugFme55CWCPT1wnwYWH7A+usJJbSLpwm4VH32J0Hctu1bWiDD
iWdXmHNnLDjT/ZdjxodBxgeYOfqDRMGKZuO32IuOIn0XYtXlnJNLbav1OWH8gJVnSU8lfK8FSgxy
J0D/4220EaHTw0MWXKCTWu7ox4qYO5oLhtRKCbKmZKv/LvOzL7fuOwRe8Rv8hgO04R5n45g4mi08
0O8xVzuQt6dMmkGaUJRnqw2PYil5klW9z6gm03x8vr6rvMPIpBdT3XSYtMVZMc3KScS3FDog1y38
wd/9by9ZNBYEl/qyaFA6EZB5QmpcDhS3D8qg+qE/tPu5dhZM44J4Nzfyq+qLXK5JzlayCC2ZiAAO
WTg4Rva9gL9sa9OWKK/OsbiLK7eOJf9KGjrJ85CExzguDJCzVH7Vhg4xQLKfp7bc0mDQ4q2cCJte
MuFL5eE2jVX/+mZzPifLXDqOswo5DTwHDSu3S2hKgTrq7ywwzmUsNLGWx4GcQOmGFslzhm7IdQu8
z8V4k67V5lGoUQKjMXWSKt326ZMi1Q/XrfCuuMW4k1KpoITQqws9hOSrz/JbG8wuRLCemhspQIvB
j4/KDji3J9HWUBC3XF7Bg7dOxseoQtr1cGnklIPoJZnv2+i7kPy8vso/vMc+Lh/jRlrwbLSWgCaR
JpSOJVPTNqXCTQi4VJXkSYzve1rclnkD5sZ8mxftsct+DBFupBA6M4bt5XrXAJqvmRy/84es9eOH
MY5HG00M3estCqoBaCsgO9D7xe0iKcgPuBxbBgvg6oau6nvwx0LyGZTL2ktjvI+imm2jFCFkggZp
hVbWdEjiXV9JMq/ScN0x4JHxORznedaFNRQpEUvMXXNESRyjzAVYARevJ3BC8eW3yD/baojLj1nF
/kaUKAHozwRoxdwt4hcLpRl/Xp67pUwSU9G6EpUO3YRYV10FDWjatL40H0XrGxCANsn3s5HeK+F7
kfP28/q9MViIVxGPetzkdGkymMGCQ6qDEHsq/zQXBCyoqCruaBHPJOOSckmjcbdU/wEHcoXoKaOg
olC1zfXLet15GyLjkYhoaDmmNUBFUUp2Tm4GUJdet/CHGuvH8WB8TioOaZsNmKpecqjsvQJD5YLe
om/Fjn/vLuiKrrMoQ2ScT1rOaRr3OPniTvNFzUXrTR22KtRmUjeSnQIzwebdhFbuzULNCWFPEBlp
R30ObdnY5b5cucMPXoXoDz2qjy1gHA8R1KySdVBc64dqW6HMjKF2jABAyPosC8KDTy87+ue0wGAx
XXqTjLMMhpMjoaWnmUAL1LXditYujr+l4t8FNeN8bVfXfzRHS8PTOAS1c7ONXgUwMD2lv+YfxTEr
bNOt3dEz/equhCokkFJ+cdAxR3LkQfZ4a2ackJRUkh6pOMjyqPhKPW/kTLCpCN1bsQnUmDeHx7k3
bDvZBO9q1enYYrH+XQOgMZmca3Pu+l/7iEzSU4d5qENWE3wnhxLtWjvx4wCivN22cHGI7wWQOt70
ia0EoivaDp0CeqgcyxVu5DstscuX67eY4+NZfFgmoKugaUsvMkBHDRTt07l4xp2nXPzNtVUz/ihW
WozhLcN/g6PutOPkNT3IHSMXh+pV9NOT6aub9IF3eHgXlJ3QBRU6KZqws3CGF7RdexAMW90ury4Z
I2WAJPC5uhdHdG2ljKOShihuCl0hp2nq9pFqFM6s6FAM/DGHt4aQ2FkV2kU/261VODI0xIVScpro
kJrpt1glvgWavi5RTyUk3q9/ak7gOeM41vcZpBHQi17eTmEfzGXnIV/0y8ziHfCLb2uQBIhgW5Iw
rMsEOIhPJ5JcnUlXopPshM/Ne+abW+rk2xgIfkGzVb8LQJumPWpn/R1ev+fiQlc/gDlrhZJMJdAD
0QnYaSc3E3cK8chXDf/6fl70TCszy/+v9hMw/lgUyzI85vUEFsvc6wWIiYKjXBUDISyC69bOU/Jf
ztXKHHOuQJYC4vMGrCoYOLfrWrU7IngtXkyCjJJsLToZ+ZECIO+kWr0pNbJNxGaXjP1dk0iYPpdB
4dBq4NItJGrZo9Q2dj4hGxcxjRuV+QuJDZQoZfK7JnT6FQ0VsCyl+dKTpwLyNhQsnaH1ROPwRotT
v7PM7TilNyHExQfxVOl7q3jJQeWS5q/TbJ1oPZabIklPpJagFHwyey2za+nQt8GUFpg5mvLGUcXT
WMkHtZVPkdYQjyR4K4x1EkT4W2FZeV3cpU4pQnq4bup4oyiaJ3bUvb6v1w8LDu3nr2jJ5UzLZU5C
J4eSRIeGPKIkur1u5HJd8n8fzxSZO5FbxTSTEU8nhFm3HfaWrDuQ89wP8UOuniq1BMvt9Ey0Q1kf
07Q/SkPsKz2kowknp//ih3VAWC1RVTVTxjwd2+O1CCiMB4mKt1Wbb4QhOYU6GAbr4iE1ORQUX30v
Y4p5qwzt0EZt3ou3//T7ZRPUmQuWATPthV2gJcr5ll+CGWORzRVEyFMWeS3eZs03E+nRmEBcXtac
WlGdujoVHUpss8i5mF8DOmOVfb6U0DgZB2xpNkovIJ12FPpoRfImyo+itugDoHGpaCdJ963upiKR
O1I0dAh1NIgR9VA+MgvDC8HwKAPnC+Jjc7DBNLnJgGNO0uimn4obVNBnjpv+CixjfjZz8A3BGto6
ws9uQFMU9LdjZBtWUECWpvK0xq5BYf4GZV1IpAX/YiDiy7U7W1fM/5OaNdjikhJBE0fTYB3oLsON
jJ9ahPi8zA+BTjzdU3KXdGji8R8SfziWH5aZdVtxJIUyGcRbCJe/zo27zM4JDibLMt/adZBm4SUh
XxICZqnM3TclVJrB2yPeWuABbnTJyZaHiuTK2gLg65wp41H2fX1RMyaZCDigFmRYHUxivrOYfbqV
zghQaXB71cl9XnbH+5hMJITA1iDIywrBtGhL2Wtf5s5AecXfr1OrzKqYCKiVZWk0Fs5M640uRnHd
rnJntCE86gxuY5c9OF50gANdXpL8VVCAscy886QpnvRaxAKlijplOWwa+a4SQrsCCqfZpXH7K8oC
CjIdSPgioXsM27uMaB4niCzu61MG8OlXmGzpKdXMWpgb/IpBQryYx02h/Up6aSvIg53D9VgFhDfm
bUegwRPhLSrHm+u/4Nyru/YLGJcuhZ0cG+ACu1UUvD9zt8y73Zh8H83qpm2QPiC9yMH0DxahSe1v
GtrZCtn3kJUX3/Xo3dR/13N9Y3WlIyaa3cSZK6GdLDcQoJdlN7EwGCVk7giOvHo41bkEKZn7RI9t
HSoOskmf6nEvCq0Ta5M7lv0RmB5ItlSOCKhvg4VnauHEwmnW9nXY2xbpdk3WBHpRONe3geNCTLYw
phHdyMYS2zDT2jfkflOSb2OfuxMWSBZVhXJXD34oAEYqFt4kECcZeDxwi5u69imYqGMInTUmmC6+
rSDFrBiSAwDS3fV18kwwnlKlg6alBgK4Kjzo2slIee1rzr36khZJeqHQdPHFS4rQPRY00N/qQ+gq
B/1naGsZqo08b8xbFOMaazGC0K4BJ0Iy3Vbn17DhoRgWb3ftyzDecK4KsZgXN4UPf9fm1I2jaNMW
341Rd/vp+fo3+lqFY5wC4xRjo5WzQTgH0sGTXAwXfe9ulsHC0jcGPjM1zwcxnrAXIIPR68uZCNTf
02EGEx+G8ZxwIR3kB+vrodNkC16D3JvGvCxOR4nJDJMf8RD5lgogp0A9qu6EpOfd7euxDC/Yz++B
PlSLRo5wJBvVy3NXdDTVSTpkJtUNFMjTLd7OIuhS+OONnGPDjjeOVpbE3XIwy3iyBcWww+mnbPxs
IZM5pj+vn5rLifI/OZB5dnCrp2snEtkUYjiPQlS90EiCKsS7NZmO8pyCySPZ5YO5kYa/vBns7COo
PPKoqWC2ocmpblCaBYjQ0h+I9SKLnIcO556zha0CCimJOOKgls0vS92pEw8YzjubjCPpauhItiEO
ijKfIrO+afraacPpO2jRBOWdFI/XPxlvPYxXaZI4AtQH5pJK9DpFxRQnx5XwTj7jSfAWx3wUqMlv
qSbdFgRyhVP5qsUZ74YtkemKf2TrUBo4FztlgJ1QavyOmhhXAW/O+LOHjs08dLZKDddSkTQkJ7i2
QOwjv8/+w26i2yOZliFBR9BidrPqmg4ycPgNXUccoKVki4vtvHQ+1iaY7RQSqQOYetlO6NgpSunO
2eSoZuEII6b5ZceaepdId6SaI8wRaYeiDm0U/+7VtHbkfv7WFIJXaY2fqcp/+QLrn8Y48UYhdZxn
+GlD5KAa2UgoxZpbw6G/DdPp7kWoGPKe5hdD/YdNi01eG0ryQk3PoX7hbqidDlMiJmS4Rw9kcxgI
zQ7JgVcJ/Dqbhui4tsp4c6vRqVWJWGkxWHYt+h2og6wi80ixEaI7PY4cfZpsMYweIEXkmBNKhnf5
BI1wZNjdlDjE6j3VwPOQNw2xeAf2Eqx/GFOqaHuxGfXlhylDclv1J7V51wFfmbJ4e91vfC09MVuw
XMeVrx9qbYrCxdcvircTdlx2If8T4Gs3vo5iBZRafoXexFcY+DL3yxhePNrKMObTlBikhshQBRBD
VtCiqe+EuPCa+SZEhXJ4leLYGWnOWfAlR7ne2cXNrcxirrrvq+Wg/T/Srmy5cVxZfhEjSHB/5SrJ
tuR9e0G47Tb3fefX34Tn3LEGrSP0mX6djnEJIFBVqKrM1CLUGMGmaMXe+S09FamPLfCe364A02GO
ctXex3kO0wboUaI5WrHs7aoTPftOHxXTIICQyJhe5BYUtZIW17kMXwW2sRmwJ+gmhVMFwqbRze6Z
zqqMG4tcLzy/zJMnx9ItS7YAAGcso//cSXgmWWmkqftq8Fa3a+LpP5hCxBCgY+EYlmOUv8PRcSrF
PDbLOU4lTpXSjuXuS/wE9CCFP0JVFjnm83yViKk5ToW9Y3OcMyxSI2+MYu3QmZp8efW1PtCY8Bjj
cEVZoUW5xotnPwlEZF8nK3BHlnn24R7B1gR9BrMsQ4EndrvxwC4mvWOkpvPVWrnxz3Z2fgNVeupM
HZvm/GJOCjWZiM72ePEJKCjuIh9iam5XOXH0BTADw8E2OwjPFPvDvN87Nsz5vTUdSKaW+LhM/KMF
q2rm5iCV7veykL9HPXVPj21xnm+B8CnYABUssor9FFq5pX0HAlLUXC+K6SVbURxGCU4vkMuvtqdB
8t5iMjdkQyBVSDGmXLQYpQacBkRoxWsrd26PZ0ilP0l15STmxzJeRXnrVXq6HyeUSxew2fSvSXeo
bCD+MZ5ox73bGPU2a8tK4IO+sBPnNpLzroMCSNikjt1BNW+HNHHjanqMSPRhjfd5qrsk/UmqejOl
1aZdksCo0adJ/QolIXXGYDgm+pYEVWiw/Fj1fVFTd7TuFRuBrrhJ4lvaolLeBDpaEstdl83466mf
VBiRbbRgBe85Xu5+B5aeat3JFHj69JE2qdtKWSFyQuz6nVsn5/26xFbZkGAH0DUkAtE2dZufILK0
ckdylB8Z9Osg2r4hidNCVjgoMfWxOe8GRT+A8/attS4kkobuYGsQYIJeMlmtHfgS3FpvDlObemR9
lCYBE83JEtPx2eV8L5homqUDxhqzV5qJ0ojigO3K7z9rbLbDoK6iVMk8FTePLXJul/R2lGEwH7cl
010DNFBz94gWtqtjhhF1xuVRqn4ac+QA7wWeKkcqn1f1sR3uZCN25f6qjSF1CiRREtn4OLg19huF
Y9FRZcmrfZwO+BdfARVGosiuUq5+DwUIm7y0XTj0YY7kt8/g9PTGz5rVr8YytFRw1IxBujwk/UNU
pe5gXBcmJJFk2xmSEmAwkGRNkyOrKUSLgiLXMKEaTvFtbv+obcCqFag3aZJT2IB+5hiPw99uu8oD
+/hktj5tyqAyym1qaUG5xrdW+Szbvez0fX5Y+txyTTLenD9KoohqcLFGMZJs7mV4JHaYAc5HZ9Mt
wJiGl8AucUHQ4IPWSHSAT5aIjr6syRK1o4xo7GaqDQmcPQO2NyCBDSV/CPpH6lhPiSfiCjzZfDg2
x8UWU5/0UjfJXy4+fq5cy5uCdt/dReLgfeoteWyLCydVVhczaME7zEMWt4rTOeNGDeHTHEhagqZb
dEmEa+NCyqxqMVRG4AzKy8WvwUjYgzC72fbhb8Ro0do4Dw9B7ca0eha+kPfVLwDJFqi1FVsraB8Q
eYQSxuRXfT5k7Me7yflardRamXRYXZ4WwZhcmjPd0RpTipbt5au1Qa9YRSuTtlcZRb5ryuZmjorP
GpPibpFnpW9PCmDxQ/9z1BsEh2iEdiroVmzVXK47bf6IC+lSTtK3BIq/nmy1hpNSAsVpQ1VdmpQv
4O9OLgpAM+7zvjY2GdXy0OrmQ00mA5R07/Wau0VnBvqaAunUunZLg7G+1/GcLsyNKj2iv+009B1M
BEBITy6huN7YPFUP6wWeIPoYZOosVom3njp5chW5BrhmzHKBokbnKCb+2/ye2W1Y5qDYBo9nSmtX
yR6LYXDXHEOi+eKMlLrlvF8ma9+3MZrncEOq39c3KZXdtIDxwqnRB9LrG8PaSXbuRAQ8IdJHZd4q
+W02Dm7UVIElXbTdHEKNLMh0KC6CAc9uTD/OJLA0UF+zVifVWr+MJTeeK6dTblLtxVyAZhpjPzN3
rfqT6B9t82DnMnSAQU6wbI2UhH0MBT/MlGqJDVp3MCIMyEvq2S3awkszwEtyGxqhpQeRwU01XuC2
evbsMqUgS6594NX0WHrUMZEWr4Uz97s4+tmXmJoqWydn3a0CHOdQAazsjZZsS3lwxtUMxgUUoEUo
FTtrBFNiu3pDRma3zHqMqSQvBBqOVnY36W/T3DylEmhg7L52K129SmPs6Hxn63c2mNTnfG+SpvGK
jo1CRR+tfG2ZxLFlzJhOb2jnBNHwbKVkAzEvh1Zgre1uMzxhpRxYdTAlZlHqW/pFXIUqsG3VG12v
5Pbe1i23WAZHnx9qxnhrX0k1VFlbf9SR5893ybAdasyTgk6yM8vGne2Pudael6K7U6P8OZ/34NA+
JNU+0/p9le4YoxOt5ud4pPvYqPwybS7zbtml6F5N1VWcgQNsTR70MnXt/GPIf/aNfJC0/l4QTk6G
bJPoOtFUUCPzQPpZm2oN9Oz9QcLMq796hZ9hgFnylRAHuQGhoZhBkWUBv6RjRyY5hxv1ykqiKIVJ
c3xZ+wtzJA8gg3bNxnK1YXHzSYCFOZl+HRnkPO6YUqPJraQ/TDZ15Tgs1tpL9Gt9RqO+1W4LsteE
zLOCJ6HJpXxWGo1NbtsdJrsUv7PxYiCxW6RvKRS8MpTllLqGv6NuD9/VSG919EAKMyDT9bKKJv5/
hZZwPplLBHtNW8pyQSK4QDx5frXk1SH9tdko96a5k1AHBhCvMZCV0x91Ul8MWexO5FFtgJfHdBed
L+L6MrdjJ1sxiRXv7Vk0MStML7jEsSqWvMooooYWKkPIyDYKl9wP3vhIiQNOQ//fnPrvsoTJJVHo
xQMovCBRBW9/MHZe+QX4gESd7AG/Gkx3Yl5u0VPd4lIoFYxKU2p+2VSDgk1r7XNIMMwYZmrGkGEi
0sVFBCEewZid4AUiOI48qLWtqyVaKOowwF+6bX9XSsyviETSRC9Ki7vaYPFKLCO3ukOm3BjZ5OYq
aMAh+y7r91JxZySfUQGiJ7tyqzEO5FRyS3j4adqAksfR4tWDSA6iIOJG+0SBFpuze0W5qshhnkGR
OKG033qSkbnTInmqAXbxOLlShmS36K0/57Y/5JUjacim4D1XywQt7Ch5CfJ9yD8I6eBOes7vM2Rx
XsWoZqM0pa8a0+T35m38zBJxlLa8DPXw8bKEjrQoefwCl//iO4+Mcgldvw6YZAfRzqFZNvlctwFJ
8YrsLyc8UrRpl8PRVNAGXACo0gc8+yJHqhXHkoK6f6ox8S7Xg1vNk6OhcrKMzqI+DdKP3n6lDaJj
/txVFnRiPmU81/t4daboUymeUogfUcutksGVlHtJWTBMAY6J+jKLcw931iaxp6a7SFEwt3rQrIdB
ar3zF/bkXh95cG7ZUS9B8dWABx/z8q3pyovYlAUmTj+Xj2xwmetER5rTiNkIYt2fQES36cCsigre
fCF7jN1C9DXJyfT8yCQXJHKp0qYI8pswOT3iDWy2oBNuQtvNLlcCORGmE177Jibp0EC2PAkgFNY0
Fjsn0f5yEaLSSZIWBULyaLQbo7qqNZHgrMgBcbu7kJ5WQ4UYpMmvVfbYRaujinDfv6IL/xnoLG4/
9cagfZzgdvRe9kYeM38Gp6anMPU5yV13wDVCegkSdImjsblAYTWWubdzt5PbxjhuFnVJ4GVZHXi+
Z2pwTFVeCjsEFNHpYYs5Z4yLmeNQp7ZSYbHy+KMzbrP8WiPXUiKY+Bc9V3n1DHAg4k3SYk09dMSN
R6Z6m22b+/JG/BQ/mad9Ozcema1VZSnXHVbEWFjUDQoxX2BBYTFDUEDmAdiMZK4bbUTifFtes9D/
vkCzj72HRd9IVK3hUdiFuhr6qGD3ngtnDeiuwJF8h1RFs5U9kLK7QhYJwRHkh2JLSU+kpkLlhDUE
6Cdjhx43DKzSffwG7PKk3zj6YpxfttVpqLu5Z3kUw8YA1kVw00aUM/CgMkBxn7u6CI992lEfGeVc
iTJWRhtDA/Cw3BjIFQeIjoNq9m7yQBQaJJ6w7Sw6LpxXWQtgkqX6q99gP/9VsDEc61nbiOsnIg/G
DxWYy4iZ2wkJVO+NXnPbr0H8HLuJX7gmBlS77fzYzzg4Q4zKlHChJ8+OAalzQzMUWTe4qpsRF6AD
0Ex2dmav/mA3A5UwvFMdJMUeuT0f008n/Ufm2M85qilaBV2bPop6JP0VqpZ+etA882by7E9gAoU5
/xd18y/+8sgcl69lg5TE6oRgC6k6etej2UK8uHnpElf1ykMFAvXyUWs9Cy+P9ko3LzLlmkEwxUmc
cOHcrSmgmVcOFaItu6N6gmIqKwKixgXZMrAIi2Q8Tk4wWEcr5y6MbndDIndYebpVCJo27nhA9QE6
XlLl1C+JD8l3F3qioJdeXaP1OhnbLzxcJ3Odox/B3aIItOdA3+JHsMOFliw7XZpTOs09vvZvMCoK
d5kLxkOvzLUsf31v6V3zq5C1Ceu3v/gbhaH/ZDQ+Wh4XjTGESoe8hDUA3cGc+2iwJg8ERNET3TQe
aznkTgyapNzJd/+uI3pknHvOjkk62FqFmyTv2nvw+G5snxGYsaxDhB8+mcd9m+IbASCUVyui4ew2
+V1V0h8YscZwYSzqXZ0MLEdmOFeExmpS1lHWgzikQ6nW2ozT9SoPUFTQ913fgbbFkMMkLlE4qYO2
MzY6ZBZSe7lY+8n7Mz9lcn6qr8ZatZjjSLc01FxlU+AoMYzrePXnzsHk3BSt0USjmL/HPcEsgfHl
HBgB1AK/BKcv0n/9KjuccYsm5xwIJhwlWZeQdFmGv46jm3RVoFe6Y49QUrQ/pvKQ2DtZ2g7Rc256
Wta7QwT8h46pT2qGyuJ1ZuTFVudLeDzKGgnXRdpo0XDRqBHK0EMA3W8XtNduOT1HHebYIxBOV/VW
n7NwqeINKtfeJM9BA0CAjNmlVAolvIV0ssnlAhjfzLXMzklT1LLZLyL4DVIdphYUYgdl0yqla9hX
GLB3s/nKHvO9CsHpSC98DaWGUsOkkgGFhOtM9/UUdF6z5cl67ErpbVxJvmVflom5QVm7/DH2prPI
Bx1N6ByQgtyS0YDPDySXr7q1/khVvInsRDSaQ04mvUcnnfOLnRZ3EXj80aLBPPIC7q/qkBkvHXbA
kuE81iSopUOSPjSD5JR24SpWYOWzA/iRnxHqmhOQnG0ZDIAQFHnh5dLg99KlWth+A9RXGv+AzJ7T
dvlVP4OQAnPkoushcOwm52fT1ABtSosDy2aL0Fb/f8c+PgIU9iSJm4MiF8S52sUAv3CFuQgknRDC
2ZmgnvzJJv41lleDTgxtwtgXxi+RR+J8LKlKeLoe9yTfFpaX7dFf8grXBlc8GOEW6oy38kYENDgJ
VzqK3HzNMIposywGDke6Jbkzr0GtQmsIGICwQq2JDRelCupA/m+s92TW+30u+YqhplGFpDPWG+1p
uOzZMFPuDN78RjaiBxkRfFG+bDhOkg3eQxZURvT1Bmft601XTIdMXZ1ek70FNT1NabZm9pbp5qPU
3EV1vJlI7bfjtd2awWRuB/NnnaKDNSrhbN9M0XgJeKBXyAn+nBUHgpggOA188U8lhZTREeX9r0OP
vjuKZeG8qf38TcHY1TS64gz25Pzr8WlgP+ooYa70LGrmDgefsaWoxDGpw5I3xqJBkc4iWf2NVjy7
TWfiAw/FN6xkVs0J36b31iCxvAQlxadox/JV4xnJVKiAMRKQxyr4jYKKwLfwBZ3amHWMQGPFLFNG
wooJ/OqGccSMfje6mB38jYMvssn5M2kpVV2r8WmZTfmRlB7bZDWkz/0KBsbfGAn4lZiG1a2+64Bf
MeLowy7TqnejigwjeTRaVGydyV1AAl1/dBlO9HrQgzxgZMWl5bb5k1n40rpp7gdzs3iYhf0pzCfZ
En/55t+/h0d4m6Y1EMPAtuNlhvY6ZkzWjeHpIWqDjuLqbr7L/Y0YvnLyqB2Z5Rx7ak762qg4agp5
T5rU0Y2XcXrCdPO1UpHbRVe2glt88sF7ZJDz6YOURunyVVYOEsPRg78grlGB0UlG8i56JJx0c9/m
eC7jytIotADxmctkepST9UZd76dV9Kw+NTN9dJh4LmNbKgyzZVa6Ngpms/I6JBZl/qCbgQ3aBmiL
R7J1KxmjAC3zq/jFP08xz26c1BW6P9rXqTF2IIbeKGGzZQ9aUZHrZMp0tI9ciowq70IK9tm0MfFl
NdqO9rjJB7/VggRIdE33I/1/VqfgFsf53pQWyVTasAmKvieS7FqdPBZ56Z8/kYKLp7ETdOQI1Lqo
BrnBDTBJ63ez6ulmdFeP3T4tdmotOX9mjUs9tTaa64HtIy33i4LS5ApWj1IDBMny1enlvLFfeTe5
HeT8ar30NqTLYa31zM6v8k2e3JJsE6HL8gW/trbWgIkTzL34FXWaPFD89jXxYsEwgGiLeSfTUMyp
59hivQFsZ7qsI/Paost11oAeSgTwOpkmHJ1UzsFYejusOqv0mEr6KqnksY3/XR/y24bO9ZXNyaAZ
MbGvuqO+rxYE0joQ0I3ughmh2F/9eifWoT+1ibYiY2JE0UzZ5vvn61Dk+JRYVw/fMs0hEAf+uloX
zaI7ZlEIzql+ynEemePT4AktlWgYLLKfFutOm1Z/wnCKbXx2zXvVSWFtTbWfgkDgs4Ce3r1mLvTZ
LGi+GYre9iXQpjjFUtk7FKBCy4KAwyg56dyHDSY/KQrVdW/WLnhodkvabuJYPowmBopMyDIpwDLa
c687pYXMG2PPq1tkKdgQpKHZGHJyFdGyd6pSuSvqQvLpaPlKNu7kzPTWDqSqC2Z9lwqjV/0E8axB
mjaL8k4prCjDBS1r365tDMxjA0vWStW3c31LwVd4/uqJto8rpkTLMGdpY5O9jJGloXTq7l2bf563
cSp2H38i8k/PpYHyHZuNU4ixCrz6QWxuJXdRfIlPVOv3zfJ+3pxoSVwIsMvBNAE1JHurjJxUvow0
IOD6uz8zwvl8s8wmi7L2rJ5St6FvK9ji4h/nbZzsZhxvHFvpsctv4/8EFi1sC8xDfKUhSWijJgqu
ca+7+41C/ym3dGyTc/yTmc7xbGD3tBv9OdoYbhpIvuE1l3C/KF7+BjJZdDw454+57P+88GZwBWmo
snSXoxHOjey3knwdKSLGeNH54Lz8WtKmyFhDO2YwYVbIki5mgKIFH09khvPvcaZp1Qzg574P4mv7
eb2kj8UNE1safZDzQH9Y28Q7YVVAYJXvk4LOojXtnJL90jooC0BEbrlKfAx33M1u+4jpk3FfBEBz
zdfnlyvw+nzfdLVKDbKK2NS1I36sNB7k6t3aJpuoSe+HbgjPmxOcUr532sTA+UgFNnemD0DCYkhU
1J4VWeC8CIV/75KRWSjvZeQf6sOfrYBzIDnG7rqVnUItSg/TGl8qy82fWWBH5ch7LNOSxVIJC7IW
7TpioOopWMPJGtSRs+CJqVsNvPNfX31y69jrVl8t3OgCpM0Hpp7ToSwdQLzWxkMUI2znV3cq0T82
zXkNTQPJQP91ixtw5gxWkEy5b5cV8BodirOSY8zXcSUqyTLvx79+j61yvgOiq7lpsoRqShTglzAL
1CrhEMkhhnUEDkTgFm3Of/RKShWLPfwX0mzkUg/lTglp9Zaq06UUx05jRv75LT175BWZx1Ajw1mU
heLImxBzLtKHpN7+mQEu2dDVQdYo+2ZVlt5RXbsyGhHj8tkPhDVwuUZhyyCvHbCGzs/20nN0oW/y
u/miRbe6u5xYtzp+pbf/sxo63i9/HwtY5ZyFRWNJV1guP5cHEtdXba3fsOH089t38hV9bIbzGQVB
2b5kw8p68dKi8VEld2DRxew/Kny14qsqhImk6iYebcHJODmrYiuqaWkgYLFV/vHZQrut6NEj39t3
zRvFC75xYw9DmC49VPfDFgQmgSiUnSS+O7bJZSJ5m5lL3WFTx0a/zFuIE4CEaYXazZKOHrExOxU1
IQRwd+3yqdFPPbqolLsSuAZi5gGYvT1t/EHAnzXVxas6BrZh/xgMEFQaGzmvHQ1E2U4DLjjBNzod
CL93ivNLfZWSvIqxU8rBCKFODhQWceARMYcivwMooO7+6jKLmhCnL++3Xc4z9Wut2bkaqfsYWkCQ
VXHmSXB7RSvjHBLOdxdJJVYGRnOAbw7roAHwv8taFXSDz+e38fQ1/ns1/MNVbykpNVbsKMmn3Ns3
6WI9qeouGQRpC4uBv/rzbzucRzKUCCo/PezEQ303a90O1KFgxhEcCpEVzimpmEpN7QFWerv8tBby
luthCWDK+T37L9H4ezGcF2rrJCYVm+WY36VDdIH3ZXSR7dARega50KcRFIfqJQtEB+/kFODRPdU5
r9RHRMkWa2FFcYyxheaGdQBmd37UhEJIoo1k/36U0hT4VO3EGg6tNT2tWoiC222cCAYMBDdJ5/zO
qORmbbJz3tPFUabXPha8HYUfivMRkhxhMq5mWQTaCAx0/Jo89I4eYsiH6Xew6jmwpMKU6STM4PhL
cT6iQnSPGuabmsWxQrDav8g+hLNvzL3uA1N0PwAli+aUtBWpaAtch865ji6iY7Sw+GilZWBYV3H+
kA3DhvZ3aauJrgH7Y2fuNM97QJp51npW5J5c4P6MbGNGocdgb6rLyDitbaM6U7B4meYOGP2PbVCQ
irJT0Vbz83K1vcR5w5LvZaf1PxLgppKwXZzkcvKUxm28wUMJM6wweCmKmwLXaXDORoLKdB/PzLJi
3MpyGgzADZLW2tTj4gk8zukc9W+P80UqfXQfra6qVH3FVkMQ7latHEAMynv1uWM4+tgzvAUDT944
XKpf/cd/90T7ts45nq5fhsxgQUJaSTj3Fnb2VrBAwcHlyVFoWZGYorePs1S8AYJua355D8yIy1qr
yT34LNIuqLbEE0PhBL7O4NzQ2izEikasDjKoT3oDFdIBetTq2/kVCpydwbsiLQNrN0uybMMATmb1
c9G8lsgC53QgFP//XwlvGFtegtz8syDOw95bEBTaBgviWVLva4DQiH5Q8vc/2ih+uC1TaosM7Fo1
CLFIrqqPhoiwZ4KtMrlsxERzRYrZx5Dtblf3mCaz/iy28fNqja0uY8sspLri5TT3VPp4fp9OHlui
yTbBPJemaZyr79W0VU0JeaiugvGZbqXyoxsEAfSkh/+2wWeHA9G1qWV9GjvKvWQJZwJ4mAWCGf3N
AslWGt+YlpB34KRfPTLKfZyMxkunD2xhQPraDhjWgAlGddTyChtgKTe+RcXNAUOI7RVPf7SnOufS
5dKabCuC6QJzaCpESfJldUrRNTqdyB2tkMsfpbycE6OAs2MzJKsHJqhduQFnNxTURQmBaDM51z1F
yaiWVCL7xsa7rpq3g505GsBnc1165zfv5LCvfbQsLmnUyirF2w+7l192j6DECE1/3o1fQvdi3Jbg
+PPJYzf02tKwHFwy6HU+GK5aZI8k1XzBok4GpqNFcX47blNLjQssij4si1+VoexnGCcunjvAY3sn
Jrv+TX3MAtDeuedNn2zWHu8n59BJCb4hlBTVfdp6LWbGwQG+rcBuAFIrFPxqJ37E3JsdSjsUXAo3
9xNveBLeRtE+c27GGEFBXq/4EfZm8Ot7w7W17V8Iy4KNaIyh/GRCzubH+bVj9OZUcvm973xymTQy
sRo6ywc66hlAqFIRkmQy9uCmebVnihG85WFqPjsJBApvS/ZSzx/GdF1rW63zmvhSTV4AwazAaZSl
QPBNkR83ETLR1JvWDiBqPHJzR6uuGroFhzXgaYzxBn5Giv2yo5dV17h60YM7JnIj9bMcgeOxIQq1
3qygCcAkXFFnQRf123FM0K3EHYYTziF/E7+SFH3Q1XapZThEeQITjzeAysEaIa9+NTerU5j4vw7d
qED2CVTn0qU9F+BtyIH23Ax00zeXtbqdlOtuxB/AHHvcvqnxoZwOBrlTTAUcEeA1LAd37GKIL0Qg
nZzcphh8Whm+Dt4EamuY0n2I09ZJzepFLZ4xPhwtgDbk95IBEAvbqYcma70YJPaK+UORb4sU9Tr9
ENnrJpZ+2Jbil/Qhw5iZDVpFLTECTek8PNudDuUIFcQTFfCQI3EhQeGo2s+4zVwbIKN6wGRSPoRW
UkOhwdjQcd7T2XJpP+XgIcoWwJ6j8PxRERxQ/gGgKDk19RoxyiLJhaZFHlSf7qVShJ0UnUcuNBAQ
nU56insAcRF3iu7MGSqs+ya7bi2QadiL4PKfnDM8uvx8xq/VZiZZOuwZr2sAfAr6g56F8Vp6pz2v
PkPCCusLglhhcLFCazJjspmrKx7RApVB9kg8pXA1/6/Bs6q90Sq8m6P3dCeCxp9MyI5uO/vIR++b
TlutZZFhugOVJ5FnxxYV1UQW2OKPLJhGLc0TW5yM70eNB6oJak+nS7dHa+AixTjh1EcTLCw3uDTW
4mAoetwC+neh+xjsUT6jF8DlLoSfTbQyLkyYempiCB92Qb1yNyDwsjak6UZbZac9Q5lJ+OYWGeRC
QjUlpQ6ki7qvC9kfl8gzV0H2LNpL/hGwGCroZkyYYIWbGfXv+9Sj3vvgqeDUDpkkaPkg2kjB8ecf
BY1q2PGUIaMolxl8R6/r+lko9ForRIZEiRL/ODAjGkNwEKszD+2lGawbGsR7C1erhdKpaODxJPLs
yJPwYBZz7CAQJmFdiOV7KyGujo5Glu+nKXPX7L6P0MpLIKylvKmQjRufVPvNgESAVELkrakwqziF
lbL6jQnc1HnXfXrHTZ1YsgJ1xa/aztGdbKResjoZyem4zE5uxk4lIeSipK61rcDU6REP8m2LuyVr
Mc8gXwVCYm43KRAcXu7Rrf0gvam6o7jVB3j9t+dXdzpz/LbIXZOuYvy1IyYEoC0dNKDekibLa/PI
1cCj267P562dLoR9L/ArmzzazKmuhnrSYC6/rKVdA8TWu/xYB91VctX6A0EjIYx6n4IkGWSvwjLc
6Sj892K/gJ9H1kGXS22afCGmVkBOrnqwZiZOcUM95A2fEKxB6MBAr9AXiexyYbmKi0bKDNhVIKJd
zg16UlBgTz/Ob67goH5xSBytDomoXUYM25cuDbThfuo5ceLRAOpKMBgp/IrM9x5Zom2NThpUeKBq
hCpYZDiAxnb7aQbIACRNrq47w30Sh727/gT5ln9+macd+/dH5KLwADFBPWb3sV9Ld5ZfKl0QI0Vf
iwvCqVHWSkRwRg3S+fnws55Mt59FwYN981/q0kc3gQvECSZWrKHA14q3yQpCXpR3XOwlcYp7poIl
Kib9l3fa97ZxrkWNzD6RAcrEJJexM24aH9xkV2nnacCMQ9ovGD+7F8DdQPm5113th/JvqnJHy+X8
TGnRZsAsGeqXzbTt+sCWuk1rPv3R0eDRCLVdTYRS7GnbEh+Eap7RCD6b4PDxJGjpUmjUTLCMuVou
J5Jt7UJgQXD6VK7sknXQ3O47HO/MvlPGa2l8UBaBiZPcAfb3x1C5+7viQbRatJNRx558CXUrKKvc
5s2Oei2AScU9uDqD4q78SaDrJPIdovVx1zdbY5maA/qDumOETIlHD/SLaJdfFCCjtsPKAzee0Cir
xp25bCp3pdumW3Mpg9EO3A/ggWAQmQRClj7I+YN/Nf5xtLvczZ6pAuUMFTctwzu2y8NmhTgg/TMn
pXLXuV/ButSkOCamBvrABjSD1B2gc3X+Qok+FndrVYk0RVfiuJMpDTPoKPZWu63Wn39khUe7JBlR
VdLCCtXmrbJcFG2/tejNeSP/JVv/2wHyaJd50PWy1sDtLO+q29itbtYLy0vvRofRvUMkEtqmGMvw
zltln+HMweORLhJYE6VShUey4fYmcCmQcb4qml0CqndJ192uDc8b/C9l2+9lcv4DLSp1lcGQiWUu
j4xEBnp14KyZgUAXJe2ChEPj3MgggW60p+ygmzjo81bSaqfGjKlSPZxflMgQ5zOGPlpiZcRhX9WP
pv1ZSKqDkSrIXJ43I/KLX5xqR3mNmpqjstJKBpot/lCerdVF/u3VG6I6vR9vajd+BdQbQDskp6KT
IrhqGuc1pmbEy67GGjU7chW1dc3yM87251fI/si548h5jWYZ5Uw1ANWNM5TYZKD10iuajUExhpFo
pFW0IM53FLZk4VrjVpc1xkCmBm8n5WIRKS+J8hq++0OnZJ1SlkeZauympRz24+McKQEBrW3RPczD
m26ATSO5WfLOaTEE7Vx3ZbBgSNPWh1BvwGKSvo1583p+p/9Laezve6hzDSJVk6VhNeFuKug6bEuw
N8vbPKDQIFd2q2+jGC963gg+Lt8XkqQUgDD2tpJlyaGQUiqU1reb16m/WfsXwfKYGzlzknTOzZgx
afO6rTGfj+4Qah9QVdwwtV1wAYIY93e4cEQWOW8TN21OlwwWm08rlBN03dMgg4ArRorbPfkdbRD2
F8+tkXM7+tRIxcT4Cowr1XYwQKW57AtCW/wSrBEzkoffQFyIlsmlKlPW16aywOiYW9vKbqBkXXll
UgSq1G6z1A5p91pjNM0YJVSswdFoQdmsEHE1iJbOeSMoYrVju+IsJbR20vq9EWliCe8H54qAyWkT
gGZQCQDjrT+VkBNk2BJyx0go3lBlehWTrP0ajQlRFUUBBs5gmtTcB13lFk2imq4HqtYOVIqcOgO3
NABBOdQcWnVylE4WZFC/buQ/TXKfsx5WtFAleNwqnq7sLt9nEB77n+/iP21wH0snS1lIBWyYh+RW
YyHf0UDdbu5QHwcIXdhtE62J+3TEonTpM9jrfHVw0bMBvzdAQXrYP4IXqgU1lZjD8ATzwz8XyYWT
LlfLKGHsM1SxD4RcKGaxM9bVWZQebUbUrvAZGzo6Sda5SwdRWjMcMOaUjapPFfSSBjCrHyzV8BV7
mygo0Q6YtbuVSlCb1inIihtRvvnrm+MfP/iXx2hXq+vyxaW8izbLFXSUQIuxugxxI/L8J+qG/7TF
BZthBLDRYtSLELj2+y20ZRon2WWhHhrge3H/TWP7/0j7ruXIdWXZL0IEAZAA+UrbXt6+MEYaid6B
nl9/krMfzqilO71P3IcVK5ZFEwQLVVlZmV8XXNGNvzIlaliEQ+tuudLbzGvw5cDUwoZLYfDvo33h
g/1WDI9K1pUB/j5XDQw/3tOEO2X0toB0EXVJUF3k3PyQPn99sPXs//VgVSziJAv/6BRC7/luFU9Z
buBv6oaR/X/Pn7+udRaOskUVoAWuQRbduTKGB2IIHwOy+GNyqVP3PTf4utRZGMpKOH5NEl9PIVr4
SoMYzwPd0ra1jI9svoSS/DCa8HW5s4iUwwVRMNa2V6L8KE1tZ2gS8z/cpcZiG+O+xTDESMNApNmF
A/NDCv915bPYhBIYjggDHlQP2l+ITvAmgHX0OrdouksAKgJ7ljfRtdwZk6ttird/n9cLkZGfBSkN
HUKlilS7yurfi1BOu4j/z2B/XiwLOBTBKxBp0Kr7iAl8Z6xxbS4BoBOfm57lXoIzfripv2zpeeHM
NLOodI4tXdtckelKf6V057aw7OR6jfbZ3SXW6qWAdl43tyaIbxk3F1SxEFfme2CUiJ4NbDcgEOZo
G+kO44WjcyHW6GcZLV0WQWYLX745YyRE2eBxOBi7cqkIXcxwT+VFvuwaJL/ml1839izWjCnvskRh
YwcfWvbkj3iK9IYYM6ECdu+XlRUvPeJZwJkpZpRZi+PZeL0HjV6HGXey8eqrIoPdSwKpOu6J7Kpg
MGp085tLCnLfy/ivz3sWhGQdETNdr/AIzl0VO0Sh4ZRNe8xAmfv3d/jdyEDCZoNJ06CcMQt/+hrG
Iy1aLYcbtJtRnkR769noPClvs8qL0qP4ACU5gWL2qpYX1XZRak5DT90teEJvl+7miz9lPQV/3SgJ
iJHQJ1x/ypV8loNdWE6SHFOO0+xwKAQCn3Ex/2t9TjAYgUJZaEu5H24zN7vTby9sy7f4dLYtZ2dc
8aoS0J7GMAOCB01vMdKgEw+coQS+jp1fwmECTG24dXp9t5keTXud7bnnj5xuLP3+sp7Xt2vp7Pec
fQH4yIehi0t+IuO0aaebCUqrGfVDNNCz7gL28T2mrIvxP/pJljDpueBxry2YEq0UPw0+2i2ZU0x2
CBw4PVEvtUOoDn783zPldUlUG7D+NZkptLP7IFfdBC+sSD9ZyrCzSdoGKfapmZEteCzXZtQ6A2fu
ROTOpKnXxeZ+nODyU5jNvTKmzb/f/re2HdUNbgJ4WGf2LC7O6etDMhSZLi3tODrldr06ehg7PxQP
OtTh2u0QEEiokOvq7tIngD0+i3TnK599+QSPbeo10Y7Qzd/EHE6Hy++lYFtFY1+wvVFdCXAM4o++
XmA2gam8El9F19qibo9jsUo8nlgeLB06p+CVJbSG39qhCZ9H0m3SSTgJg0g8ReMAhTC6MuB7pJuW
vVnNxhzz3Mkxfa5iGPc0nZPFsP+e901VX3N4SFgCankAiKTxKo1HjonhHjWMkRtg8z1rdKtxeLm1
T/1Q2Jo57yF0h5Zxc2xp7VLYAi502GYNfDRhyTjCJ8oYjE1coS2aYWhnAC2phBfieOQa3GFb2E0U
3aZMjGDUI6clYbCQe6bwMEXk59o7qE3g0ZW7BJTyPgX9wTpMcWlbKaweQ9giAtxqOt3N2scwuSm6
3kvy0qWoJyFe66ixcMmASbL2icEEYPXUK+NVJgcKPT1sF7KXqL4PQREcMIEBO7zENqMnrlp30GHh
xNSBD49moRy1qllOqS0Hsh0HCZetu2Ue7SKpDnVxI+fcg/qzF+XlCbYZLjNMj43ca+MQCnrNNhcg
kZeWXVflSeXUJkbhzJT40/g40Mxn+uD0vPUEmzepCW+xjLgMbkrx/AFfAWcI33rrM5lvyPhQNtwD
xLTNrdJG39IbsniDXb2GF+WOiNQfW8vOCsz1wtI4zmrbMrOrmMt1NBTmVHDay/Qjr+JAq9SB9TCs
tZ5K6WvKcDr1CWwltqOJIp2BnHEuD6UVuqYYoSGIWlCDUEiH5A2j4+n8O6KG3bHnZnqvisPEjgpd
HWo9a7BuMmjtD8Z8pPN8LKL3bJmCoYI09dLif/ac1DhtI7KymXhK3JWUgqhY+zkTOG2DE0e3IY6Z
Cju3ZiJgNPRazdgSjims8UFbFARFW98sPvQI7IQi2ViyPoTL4nMokM0wBcrQssjT0aHivtHrG6kS
b6lh0ZE5EeCUqLnqinIzCGjExftEmR7JqDdmsTthHD5NDC/taneq90xclXruD+K6S9iubjArH76Z
Y+iX5HGoaaCSx6bZNArigfWA1u3kJzGB6A21B/B8K5zigoxOrA32mNxagMolg6XIULsCxM1RFZsV
nWqafkeiyhEi8upK2qP4KEEawDHcTgrOX1XnSrBgHVJHdlJYbhapW0mrW1Mb3Dhk2xLcxYpmuyYG
02oJ0vphtO7MUTmlRqBEHd4kxUeylFdZh1wqhXujlQBAb12i02NCu11eUUyozrtEm+222Lfa74X8
ViArd+bjv6PsN4k+xDpBTU1iNFtYsB4/i/lhY1YC1CntiChwXxZOf8q8ItDd8KWzW7d4UPv0qUW8
hZmlnQfiVj3IbRJfNFT+Q2b5O7s8+x1/arS/8g5rUNYcrb9jVdxHY/9OXY8PfWPXd9AF3Wp34QFT
mV4HdzmnfxP6tgwuccO/VQ7nP+E8C0v1qNNC/IT0YEJ/P9nVb9FWuNmWetpm3FQev9TBOU8o/rOi
zlYfdi75uRYpxkGTsINbNjZ/zftgj6TbwPkoTDvtVZEQDCNf20vpzU+XmFTfoIPztc8TPQzcK2b+
uV4xYuegxfiQBDIYt/OmueC1cZ7HnS91lscx1iesagbtGLNDEZZO1l6iop3n6n9WgFwXNLu4pZnf
B3fkYlhVpR1nCasEemVolrP0MNf8P/vKrSsxbkiBhATJmbW+0r/OKRwD2z7tyzUrUYdUd/TH3IVZ
KxRDmsXX3P9GY0j/6WRKlAaGgSqBCetcwUCLof8VN4t2VDCFwnE6pOnozX2xLYANlgtAQSh/LaL2
mh56nu27VjNXn1KHtagYYgRykrhjAxewNge1HLmUaeyWSm2AJQZFIe0CLRhicNvUB8icvUpz8bTJ
cjRhOlrxOJNrc9gW3SEpMGpbf1ph78Q12nC4d4sK55QstzkS8xbMxtoSYDmZQZdcmyboaZbYacu9
jluC9Zmdlb8TZnk1AadHf2LFXWWcKPTFhuQFKovOUtxM+mfahkggSlsUnwZyr7weglJhMkN/ypDS
kGb02nrBpYPsvyX+ImJ7nlugoy8Rxv8S3BYkg5FLDIcQmNxPTYP5JijvFaANS+tII+QfQACQBGi4
+wijzoyMgmYH8DldoRVBVN4hCtgCaExb3CVTgH4gxw01k2KrDc9aep8Nnc1QZlfl7Bf6/brBTbM4
Yx7bRqFtU36CKKrN0faV2WQX+fPS7GtJ/A5DBGbzRtvQNuQEv4JfTFscXCw2Ge708rmCPATFfay2
XCpnbOBVJamj48912Nrx+JllKkAF8tzz9CUfnwjTwWIHMaUd7FRpmIwwbA0yaLMR+zpEtkQ3231m
7Gnb79PoMTSejRG3Vr4pl8wei7sFfzXy4iinz5ZEMDSxPNUCmpkIDLFRZ7avWgfNcNzKuOzacjfN
lVMawtHZAmbKYNPyJkyFXRVg0keDxwS7ySy+zRXmEqD1WoOPRhXxyZqhjkkQsnkvFHNNajiyn2xq
5HsLh65ai5kEPTk9t42qf6qQYrLRwmBI5WhN6YYG8oijPu/GBLuJMihRmrOoJ44BJY2mOxMGnmqa
fNJc9bPyW9AWCnD6loH7CbvDrI2nsuZa51BL10+Dqrdpuilljt7fa56IK9gOO+aitlPzXgwpUqzC
HYq32fhYrOuhxf1LP/tE+aq8H0BYaS1UmcaJZ6GnoMhCcug69m98+C0jtN87uApCyqOeYMsZp9Dv
B/nX/Ezg/cgUdZe6t83lLkayNljSyQD9pxx5RmwvNaid8I5IpulIlRmIBXOHn32B2yBB95eTLQPe
Cq5rwMu7dn5qQrQS83c9nT0gB1sTdcA43C0t9SZVXcti9Ouy3EzF59BVjpTXc5Nez7pwFIr4mt6l
Y6AZSGcYHMGzJUDsPE6QG0wl/eT8SCWCBVTpa7QnwmQ/wl26rJ8GOJ5qyy2vTzGZ7BZwdiOvxuzG
QOgozUcRHWKWrAUjFJNgFYr3K0zwpZi0reWeh/q1iFMvF6U7EFBX6tjTsnIrtClQFkhdqQ6jxhlw
Qm1sBgLnku4U6amt8FmFCo2u3Csx15NZAi9/y/AyuTuGL9B6tS36zHpYmA6fw/iUG9SGsDLCx0tG
jnr/OZIdLGHtBMMeCm3fhn9k8mqeYf7euVG1TTpk5qXhTBUiWdm4lD7OaedFJNqwbpfAHx4AYrKo
axgX2HG67LyW2iOhQTvcJoh+c7T2qmep2WWSefWCSNriyYxPQ+RenYeeRsYAqkQenZqrQfV2USvU
z7do3GFuyquwS0Zd+hJAugbb+ci4Kuhx1Eo77QsHAzhXeQxMGA6z4XxJSO6n8vrLnXJe5JZNRXVI
Sh5VuxWZdNJMbSY0GJM+dJsRigop7HiizDbKbYE0Nx4TTCdZ9jAZOzOJt3LB+FafX0hHrRXTO0sD
JajrXMM1J4U8H4dOJCGjTs0ZiBN1Y9b6dVogUsJYMYT2AVyGeSgPpLgh6J/FlnJZ+tkuz8syuSai
vT6+ReS2lbo9dvOO4+cZrfwYC2sLMf8bYiAwid6R5IHi+Btpd7eUPXIEVBXQvxa4oIrmF08QnpLJ
l3rmtFHihoS7aXTdwet2MR3aW3uZAQLL000Tto0N7dz9kFCvZpk7JtLXR/1gyvcZ1+eitydGBgRh
89hnYJQI5hpzDY/loyknt5ljb9KGoNEfE/N1HP+Y9tpi3NfCOiRN41TFfkUMyKTBrPiu6mMnKohr
tb+qaK+m3q2yp65lLyYqQCcZjK0eIojnNZTr2iCLjkpXex0FTsJnf4ikkxfDjpbatTVauEFBJoul
8+9i4ttYBJKjv9/e+YgJBGgrI61aDcbCttY4Q2Ivz+0p25nufFU/GjfpaZ1uzO6FP8GU7FKD6v+x
/JpIC0mBpZ7lZryGzpWqauA2EIuFlUDQHwtv2WcPa4fZBFc+380b5IexzfaX8ukfD66la7ow0NNg
522HTKZamMzmcsSZzeIUE4XbMXq5sL8/AFOS/bXIWc5e12kz1RTGHfxq8Vc3WcsLN8WWO6kH48pL
ANxa+p1/i5ybkurMYBYcaL6mulE7timWwyPp/orA6Y09XCXesEfe5E0O8pb6VG3VSWzqzL7sGfZD
1SD/Xv48QCVaM5EJA56YFXaUfNGzh39vp2n8UH9JDodoA3K/JtPPk3mINMllmNRy7Ep4s4+tvfDE
ptzYWF3s1Zbcp9qT2T+S7PXRIL+ixXD6ARU+vn/ST76oDb/QhBsWgP7m0v0jXgUt1Tl9oFQ5sUW9
qIdH7Mzec/2hATKt4DRQJYeG4ELvo0BXD2X/2dTo7de6reYsYGH1ezA615h0n5HM50sDERhlU/NI
Rsuvc/ViNk1hp4Q6WfO7N0d7NCNw41ArtplfwVVlLk0/Cnu3zsQWXkM3PUSDO6PymzR8VFqx7XHX
EQA6cw4KM01uoPWJKdQymAswErRxA/UZ4B3NJtKRfYS3spROUl6PJtzakCizbvZroDEmVT6UhA91
91Kb+A8gNFzRB9X8Erzxmxww2vzRgsUAsdKjtbT+mOsvOhCcLB2PBBY7WvU+p42rRuo2Q70NI7qB
toNb696oBEZt32HbaacR8Jz6JS1vWfQ2pNwrCgRZowTajmIBr0oyjFuVtxDRdIZ0wCAnZ1eGHmPI
AnZUML5vUEb0XopNqmcfjn6ert8LDkwtBBaVw3lhWryQQcUYCusDvYOychuJoG7vMaEOx3vuhJLt
WUUcK7IcU7QOri47SVK/Q9XRdydavimLBBYgoooVTtFzPDtYs5LbtHsbrZOQUJNBWt9CAlyUs90Z
ras64uo92vWmzO1VgEzy+irMIiSSFoxydM+skQBZqK8qKENkq6rJgCtkDsoGCy+WOyBR7+HolvIS
CVMOIyAt0ELhKpM4BmSfE+upkvqGGPfd0CEJhYVHzqEsx48Rm21NYY66F0E0qMAYQtxSqNigpm9F
VZBy4mSa6etCBHPDbF3DWdGrTcZJkOnPvUkDwXqnGzGx2usbFjbgKC5OGna2qZBCxS/QA/c0C4Bb
+DFiY5HCOtKKsUC57c07wXED982+EW7FR7+i8ECu8KxIEnEvD30EoDx9LuB51EMwum8+kmlBXdtH
tlQvKjftfujeTbUAne4dyNM6tcr8CFZNcwT3pAUyVBWMkmFRFk2hu8zw9yWQEtNv8haVjrirGRzx
jMbt6tru9bXYmh3JU9eqj7q4XtBeAl5vg59kqxSJUMi8tnuRGviYk+XCo6UcbrL+qp6LTZxrmwR3
awheTgessctyDzU61AQq2Nhm1JUG3ejYpqk9KSSJ6/Cq9dyMiJuJsiPrvsgOnEB6I63sglGAj5Gv
GxgQKnEwRxzwUR0Ks/VL86lCU7dh8JVLBs+Qd2WXO313P1tIIh+LqrAHgtQgPUE+b5tFH1x7gaSZ
a4y3Pc930K12DQ1fatw4NQFQob10y7ypEg1duxQV68O8DA4Rz23/AmR4G4O3wkHesyCuhahTUc3N
y2s1o6Fg2os6Cog09NKe8ps47ty23jUrcK7DTjEq0XdQSG3ErltSm8OGKgao1eX2CIcs5PeOieq3
A1MkFg/5ELrTuLhGsWBA/1DMz3OEZp6BPwZ4lYv2wWR36LJUYerW5WPEnmOwYRcD5bzAtE9duWnB
bOgLeTHHdxpP8A1pvUjLrwqNPmTFpkNssCh6/lPuWJWxbWCdIObXjP7SsmLXtfEVXIBOk8xvSoJ+
TvPCKdouPYdsuX6s51UbAZ8WfKUWo9u0GWZlscZogSlGHwztFcVuJrMTzRHgm9V6nnlG/0BRrFj5
iQHnDkvNFTmEZBsLLkaGnVaFO7fRaWqygOefetd68LlyU3D7kfqHszpUqNfTDLlRmmJqtNkRGFOb
g7kpwnBHrDvw5B1VFwFhNXq/wMgLBXABKu+z6Vf6XTtSuxORA/HwK16iPBNgI6LL0EyaT6unUId/
T5k4SB/geo8vxYxdg1I/5+qYz1UwjxJvrbVnguZOTNxFmnaYvUxFeqgRPNM2v0Ujzl1ws8BIGjZp
vwHKB6Msj4Ux2kMNKACICRfM5t2HAuIiQlgDRmtUQwzmzEGnxo/Q9EoYaPBXPXmi2ntU7aNujYwo
5vPKbUXri6haDZSdjIqgSFJk5Lc9PmatWqW4DBxXxIg1+Nb1r2nlPOTmC225TaaPJWrAfhCYIxQP
xsCQnlu/rYHbw6i7eSHBsracJlYwV0/cAmBSpSSA/c+eWKcsigJhwd6r5f6S6AEhEQYEe7ubCshK
CB9CXU6bLgpnIHPSOHY6s3b19oGEtVOElmtOhkMBN44cIWO6yZsXq14QTVufKXUQab6vQliZi9zB
PLkbz6857r3WzD3e3izSCixIuSHl8yn6Lwa9MYQ6WuQwtq8KEkRa5uoJXIFIi+yidivIgpBc3BiZ
6bXlqzXr+1qHAoZ1p4kNDI1B5EEPjVA/raHmw0JAB5nLiOGCAmlzTJUXerlTAA9iOK0NFqD0uLBZ
+gJpi8pKcPgSP+/xmtT9DHf1tB32Kq/QwJy8Vryj5PBH1kEmeQ5m7RT2iFV9/KDaDzNK0Z47MQud
UmQRZlJg0PKhih4b9iEW4TO54k21kxZB2uF0ZppjgfIXNfdpss3D3k7h6U6TyhW4waZ42I8h4sY4
enIoPLgcOBSzPOi+71QDA2wd4mW1eS1L/ZBEFXqO1B+RPsU6Ghb1fS1eJwwXLaFu98kb06BW3lpv
OUoRdFqdGmkanPf8PDK9kT3xpdxVE5BiHYokYZBDRrMutgO0SKKBOhYIEFrodOlTtYzbJRPgh+GG
4q9pbj3qTDoCOcqAoi5WzElzvjMkdQeMWc/iYQHyQNmwZ5lm93y8j9AiLooDiJ0bwF6UH8vlV4OZ
6cRA6c9+t9UNGpueXHpPk6cefukak7eNQHOsJj4vut+j6ryi768nHrplM+/aKoY5oeFiStgj0K3D
37IavBAV7YkJjAzAGv4xjKXQzmDofNJTZuyS/LVqIIk0DU6GtqceQZaEQXa3tpe4dlQqHUWwd11v
x1XvZRBsGWL5JyluuwLAx0uI5CykOg76aaoe+vTWbAWKychL1llkqNfo7Vu/3DbyPWzw/0/hMIjo
RyYvmlMEbOJmyGU0+aKo4ZaZD/IZMIbIGaZfmLC0zS7fhcB1/3S4UyQ98EDIY80X+jMFqAQ1dmBg
oxsOz0puu2k+rMe7Mx+W/K1AhzEer4A3QxLfXjc8i4J+uI4yy4lytuni2xTnfqkG5CLUGfTfM8W3
lYd2PhzhPZVE/aYX/dYQt0bLET/eG1G5hvU5lkcr/dVpj6NYCdjcjrR50wIfoEB0W4ouQDduU/TO
lfwoTIKsEFxt80YHTojxaa+vZkfvwXOlk6NN710E6+is8MQS+rk5o2yXttCVrcO+sCYzcC9YvyGT
0s1X7A0a8I2dAdqn7SU21/faTgjJAa+iVNZQ463cq7/aGAZETwsr6uc/pfJqSW4E8ebyKPk3aiVF
qvj3OmftxSmDtn6pt8BzUJLzDeyMQCqON+yypeD3cvHLSudeKnlUNHNRdDMaM6vJs9z8x9lvcQBL
Mju9uWxp+r3k/7riWb9QV4TnBouXY1gCXiTaKeaF12WZ/+8y9Zvi6tkemmdV/0j72dSbcj7+8eQD
dcTlG7BuHNRnXpjY1VX4h8N+acTrT33/tf7/+nxnbTtdZZ1WiWJGS5b61O229UsTgNIQLE/rRCqy
nYB7+WvumFDIXGmOs4sE5uKo2Y9HFd/LiqyAmSTPUB0LH16De3c+6oHh8323MQJQoC7K5fzA+sHj
/rXO2SdR1KmZLwnWYTeao4PsZl5nGEaMNwOwqkt2wz/Ar1jN4AxjHcKQ30TJy7nPJ5Yb07H6TO+l
Hx67bYKJ5tZFJuChioFnqlu55OKI5w+9xK8Ln8EqEJukIRnZdNQCsStgTp458DMbbVRIMN1Lrkwv
v+TTw77jLF/XPHuFbd4kQ7zw6Yhyp/EWH9peQQQhdnAar5a95uUuxrECdgVswWYuucH79cZNucsf
ussmgD9+tqA7SDAu5Uot+xr6JpDJx9xQMNWF+lq37WEqJdz6LcFwFpS2gBFGV9olMt+lNc+Yg0KL
9CJa11RuvS1f0PhxiYOuqV2tRLbr1eDyInz346b/9Zzrb/orxJeKi3yk7fTn8612KHO94rASywc8
JwDroN0MPnEvNft/QGHxsv9a9+yAqa4uZZRgXT1IbqM997M93XRP2esqcbdg7ba2jR3IRm75IS4Z
T/wYLP5a/OykCVh7gamVrvcNBkt2//ELZ5tLHMFv7Mw1JpsaQEMGGAhcybPNNeU8xJGBdfSbems+
puAANK51k99GsAyN/IvclHXTzmKxFBQJJLUsU6Jx8/VlAsXsDDYwdgS1yJ6RoIVRutPXEsGAHZg8
WfLeMl9J8zah5b8AkKRT5Vhd9yFzGMxEtfvvO+mHbcbPsWCSZkkmtHPiSjEUcPgoOMM7Xm3ZsmC1
Zf8v0of1Cv3+2P+7ztnVN5hthMlYPLYemJ+1H25R00NiEBd67YgLHyl6HxdWO9vkLspDPRwoO/ZM
B3+i9NMZqFylBTF/7wC6ZfqdZT2kcNSprfsRmfKMimeZntshgfdTZS/jSWgPDAyxAtzIJdOAZ4K9
W0Owu8zcaCQoi5AOGk9aE9rjYtpEwlMJYy1Wj74aCiKInOToU9NEukTAfAGAq6Y1IFh0Pm8AFCiK
yrXeqeSXpuO9Lt1zWnU+1UHVQPerKKEl2BI00qFayUBJhdCqSacbLUneRlBVl7jaFeUtVYOTztyV
sLizQhANrBoFJqrtZLkjfe12FQocpMjI1DmZbasGo5GcBhM9hhyKYXSnpmsDs7qZCes3YNEDasgM
ffqFghqggSk1vUDk1qE1qhuy+il1YGBUwOBSmHiDppK/Ivf0QWdQlWYXfMA83A24LA64zldd8y7y
k9YCjmXZjuTZviso0G8wnsmziFWAT8ONywzy9iPA2VMfgoGR+V15mNMjxq1QDUAjLv2VowTkBTQo
8+U6Rr4PmPEtJTfMul1MwwHpLYgzvzGEPXF9rSbBs73vaCBTyNOyG1N/mvKrHrW+Mb1T8pTRyBmJ
hsq6vCmN+GQsvWPMi1N3b5RkXhsp14RJYFpXyNQZqCiFZ4LEwkG9rNCb67XMCefnYYQ6ZtO4eocR
2Pw1ps+yT1y2gAQr5DHrZlcCNy8gQrqsmkv8Okd/U4r7KX7VyXsKYJdh/BQkiRJCkRx67DpeWghW
q8F+Nei2QYDZ0U3uRrMGmsGEej/06AwoVlK/IFOQWu8kCWJUwTEnLmlOVOHWkZbN1I3V7tP2eqxv
SuvAq8eKw4RkOhBr00QaipQomPM8MMNf3IDoRDS5lNc7Vo/AtgdbAYuD572dF3dDfyIAQa3yBHpP
3En4sy9uqA4jJbAL1N0qfpSQQSzSa3BJAWRx4L23Sn8ewRmdB3TrAQAauJT3apyciv9KM8AtQFOi
GLsY/5qXN5IV+9iA8hAE8RPrquqXTSRSOy56h1jwH2D9gUQmiJngRKGnIxthd8hnaJTfICPYSWzb
DFIl9C1R3rY+KTu36HAxma8zTFlGCXIxsCCV31X4u71WeqQCZVimm7E8GMRwZlgl1VrtAow7xNPk
zSPz6QjYDABl2fiqeqzD8A2mjq6q8n06y91scq9utL3FDbytjywqoCz9yPAaaPhJIW+fgx9eAUko
capQrYGklQTFNGzVjBiXPSxZ7Ze0t2v50tabaZY2iSN34HxT492ZLZQJdYDQQ+t1QK5y9auqTGA6
SKFgnlZULmXCTcFAaaMGUPlTnlhHmDEBkoM4nvQp6OclOJXW8MbzyE1SnOo8dSgY31UDo5lqpxev
mKz2mvlJNx6oDlrz6rf7NK/Eqi62FeJVXvdeoZt2FpduHTO37W41AvQXDZRhLJ5l7cN7yhZKbRYQ
osIhcwuKIVxFHBBenWpEhx4kLqtzIIR+nS81cK/JbsC2qSdlDyDUg7oLdYRpU2RXSZm4XL2GJb4a
srVwBuPwQY7HvKdAHwG2tGAFEd0Zl99ow4sJxPGcYGBEuXO/uDX+DZ28EBAZlux2tGZP5FcZZKxY
9JBak80sCyz/Rzrfx/zTbJ9a9ssIj2ZRBxP76GoeWOi4LWZz4Tr9KSn/cp+e5Ye8YRY3cZZQvP6H
jDmjmYUaq9pOwbzRN5czCvZzRvG/V+tZBsMVZWGvY8nOpX712ONDuU+vMc6RIz2tHNPlQRO7mBNw
IzTavNlfHiOn8LsPkJzIxWz1hwT5ywacJY24bHXScp0djRHsf27t4ygBoLjY/85b1n38Vz5xlh5C
PnBiVdizoyXfYrgt5Ut1YYU/Ukb/WuKsjFx6wo1yRGokr0wHwM+jcWhPfI+ZznvuYyQBuAQINm57
MNYe+pbcYKoMEoKWByVOoFEbMPnfKi+HvTRzlfNfSDZcyt3Wf/53XZDkfdfk+IHpdjqMXvmS7ZIA
ssRNYGIoPrsGyWodia9gC5G4lxLZSznWucdjl/AkHULtP8du8Jt9vs1/N6/1lrpI2jE+4lUjyLSL
B0CyuTY3/0PaeS03riTr+okQAW9uSYKeonxLfYOQWt3w3uPpzwftOKfZkIbYJ+ZiVkws08UyyMrK
/I1+oMO3UnbXz4EsfncQgFKAqLVUSTInp79uXQrScdmejDjZRMBblRheTjkcoSrApYRWoSjnMviI
vXJr0L0C4rOyzGgTU7z3pKOORnRupbusFmlogRENlIfrv/BTm+3LOeJpQc2D55Q2lSxprLCVZCRp
SH3p1OxoKZyHlbcs39Rlth5+uJtuayzVXUVjwg536jpcj5B4bMk3yRNLt844O3NVi++X7eJHTeJU
kOq9GZT8KHkT4lInratVsktuszXvWVs5tStxNfKVUWTbZrO6lN9HSQPUsaGN6qbipODm931adtow
RsmWsTGm2Y+Md+pgS1rp6na+xPdd/RIYmspKswOWNRV6jZJU0gSSTkgzIGwqOpsu1Di8XiW/XRRU
b/3+LOv+crzUrh8A6du3z8XQk7XW3MKSPdeSTtngrcw+txs6HKH76GSoCviPTvdqZnf+YK3DcpiD
/nwbjk1VhVNmaNDdJy8hkx5X2Pj5ePhaGx2ZlXsXbtLf5mqskXANwMFZzOlZyd8GpotBJxMOSyUw
g8gbA5OzSVYoQuA8FL+V9yA4w5+ujdeRTbvZNhfB1ruLj9ISlFm4TE54WcMjb7ezgLJvo8TFL5pE
iVBrOqftXPnU74uddqgOv4alsK+onFzf6y/K/JQTDP1ioMn11xmKALKDgZq1Ai9+0TTraI1rMrrT
4alJiM3xZpy4uJIXPLMX7THYVk/ost87zjLjtfBDmuOmfL8bBsEHHxRIAZOPTfZ7WTIdf5x7v4Tk
hT+ahK1GsBZP7l5gK6Sl8Vbu3Bd/PUdENT9hnv8GP7oSsq7ToNB0UZwCCVMTgGIaS+JJlbD1PsIF
3dQAjXMn2qidvvK1CjAqYowVCMxB0xCHwPCjQ1NQaW3fHUj6NOOQYMsRdcpS9N9j7YeaPZrUTWRP
36EuQZMSxGf+rKfDIq2qu9EV3ao1qCneSwpyQIJxqBv3aqm8yNVdy3Oq6mhb0FXreVq24JitqIf0
GS3DOF65Sgf+Cii7AAqnSG091veU7I90fKkfdIc+b9eVBM8wKOlgiQsPimMLWzBT4LTqjnNSlMDW
eTBIvrN0sjcv+2nQKE0jdSlLb4Fr2bms0mSPdqGX2YKoLj2eiFIY2AIcbFX/kQCWtiBcdipV3ZYp
8VoNVLyeZHZHrrZYlwJL9pZiKdgBPWIZ31mVZWqHdynOtuidYsnS2xJcwoEecz5k60JMmOeNWUh2
WdItz3dSSu/O7G2/fLdA/dQobvK6rZxfBkh4caCfL2u261sbAEpPTQBqOYE2m6wMyhph3K5y2mN5
N2xDHSg+aV7Ij+EpL8odeJuC57i6Ti11mQot2Ph1B5i2D4yNrFEz1NN1PKQrXwwXXvJHdm/VPn3q
U3mPTOtY79hbVrY24QcI+k+xfJbZF7Py11oYnl0VaHr7oNJKE6vyoeON3YQBqG7X1hINuQ3pUEYU
AtzfjaovYtOFaVi9FKhmi4W09ON6I9H87w0ALjAsrVQA/M0bPMhWmYRTNKDuNBZXPe8oxc3txMqP
CRQnJe4eE42nbop4YrbzAuslFW4b3di5abKVDLqkT6pOKih4wjKt8k1V3Iu8aUkGaB920AzDhyDH
KCMar507SIXJss+eXRAaWFJt5MSFHRK2MtWXm8HCzcC6cxAUtxxza7T9W5EVQLJ0aRNI1jFrqAjE
GZwINW7OrEUOTFUcUBkoq0OFi5xbQwYw0TMVkOaoQKt7EWA//APpnle1B77N2g6BtctdMHVFnB1S
PbHrXH7IY3Gd+J2tyQHakMcKCzUjvhe8YWlKlLUkYKHtWwseTzw5zrNlUe8GNYoi/FLR3vpkoD7h
7VD0s82w3edaeFv1/oYGqup/VNaTZ/xG5HfowUS/ONV7WBIKqnwVK+Vq6AI7D0aQYm631bNT3KRA
+kwN2jF1krbeue296kuHyJCBZjpANcVdKtBQlZEQTkFk9+1KC+57EZ5Ijxqb7y8lUJ89z2U4zjma
cGH9SLGDV+JrKj9U8uuQjczkAVhRfGigS9eSsHGhVIs869VGO8S0711X3/V1vdQzmEC1vBk+Kt16
1qRfLRiuoITDzxeU6u9e5e67rN7IerdLOEQ+MIxlLzortWmOERldzc4rPpgeMzvWTmQbYrXvnLs4
KldVh9ZF3x1C9lQRqQXiprNQvGqnhtJOzyzQXAWVCGf0lFvkmb9VKQgnFofxQ414VwzEjPLgUJOM
wvfEE0Ef8BDRh3XYPotuB0zt4Fh3TSNvfA2mK8i+0itssj5cTYYVmE0I3s7SyPplYKHZN+inqqVS
9abl59aLTrlarLvbtKvhmgRbMb1XTCBAlrUFqaYU75IGbi8o72rBtAvXOJnkMnUrvsJQXcRqZUNC
22VNyf6c2uS2og9WcYgSnVpF6Nm1DqiDwJwpr07UH7PhGTzLQwYksquoJZCmp4QZPeb7NEvrRsFH
S8p66Np3HpwKBdWIWg+2vnE2uhBonto+JI4BjQCAUgMfwHmtsV/J6mid8bPS4q3vYGwYOXcFkFTq
kKqxiTxScThXRrVLwRhqYIZz68UNngtKxW5FVJWfQ2FYdKCJBAo4DeNXgOfGICd3v63ktxs9WiPR
a6T7IGtpAhDIy9HEBblaeBZZ9hTX1dJx1LU1tHYmJQ8gTHX4UyJ1LCv7bfTyqmqgOCZ4wsByS1Vz
CSlxW1Jf8z13Kw4/pSKhZjUsJImqXwd3Q5f3sfsjQaqzaCDHB4c0QN6j9tY1XjikoEt/2BOsNT4F
lY5yrAZbraTji+QrDoKAUm+FytoEfXnSw2YPuQUTsVvLeTWqX9nI8BkrpbG8zSjAGgDsyJpvFRGC
POqquQDYn4OXYEGA4+JK5DJLfG4eiSqXkK2C4I/fdpsucu3YozRrCkclGhjaWiqle6iJlqVsvQyS
cDQz4aH3lIWGIl6lrdGpB4Meg2UC1Rn37FS29czqp+MYq8pXlwFVrh7jlRy7yubDBT3qACKTdbIl
+bdK5b4tUuhaH24SHjsrWZnoNWgcpypZ+5166GBsFGC8ZMld4PSw1KX+j+F1N6BdVoPoUZSvj2bw
gTLDTuRMpkrKHanbqXYb6+o6EnKkU/atctOi2TaYr0IZYqbsc6ncptbJHd6C4T5oX+TkTQW2EieI
C7yQIa0huC6l+EeR/ciASGUWrGuTQMCrQ6cIZljuceTTuR0yneSFfiusxeCem3QtyIDhuF7Kl67Q
QfiKy9aIF0XB45Ecp6lF9BZC24jIH5KboapOErd2FWe26bVPloAmmlxwbXkrURV/Q331ll5Pmte9
13Jh43ZGQa4799Wr022jV1MQVorUL5lYKyjLPMKORbwrDeyKwpfQa1cEBgDqxxTCVWTepgEd9ajb
u6J6g3HfuYIa2mrZpigO5YiyhBoWi9rG4AZTOmdHfYAafb6MIkqyDQtJ5O9xjY8kSpHltgI/2NfA
pD3Yn+1eFs1Fh1mfCF7e9eHzKBKky4p6Ks0iapkD2O0+6vdxxHWUkEjAIO35HAcpBtp0Ki2M1dUG
FCcidLAnC7Gl8dACcdLQiHgRnbMMvM3N072CvbIiv/MSCB+NFFRJNmB0la3K5Ny151C5j8SfVR+f
Mao98GKstAg1Jj6V4pDwcPQMtCaglKnF3lJSyrHNVufxlkS/m1bhh5h7QS23ktavki5eZmC2INLZ
mJcv3f6PjpkHFAYwjIfQeO8CD+LmOGOkIHCF8CE2YZm07Kp6PGej6K+/03Pg6xzt1pLehHKjtajY
+w7kaAwgERbyQUKqwpPoUtcgaZCbgkIpjYOSt6YOp7dQ93EQ2ZLj7UTJWlrxAwIaa2949FWeAD09
+4HyQ5DYseYs5SE7dSmQdiMGVjfqSNwkxBFNczeZ9UfMqXWbzbppQEzi/FIl95EJFt/M8d+mBk9B
ccCO1Bk2rk9HICzQl+rWGdn4QLUVDYyNqqg3uROsHcFd51Ww4g/fyOpTgKCio7+lXTpit2h6HME/
UvDG2g0nMheljsoNNn2V3Ebpu2nUeBRB+2MNIwWOJaQBXj3LXis2GW2iRjE2QKJskQVK4nrHkw0O
LtXx2DzkgrpQDM6P4oV26BE2pPhRG8RlaWgHERykwfWm638QCV01xk0V6lvD8Q5BAynXSday5nBz
0uML6qVipWsvM2x5BIaN8g76nzw6q+2M4Po3+BI0BXi6wQZXRMs0J1W+IqZhzJEDcrGzjuWfUWVx
dDESbP9YHbo9qtDH4TTfsVWs8ZU+fbpdDDwt8Hm6FvlDnHcnOU2XdeYs3PRD93aqZG1FU16BOl2I
CXhJT10VkPhk7aHmjhzh5lKm20L0ZNDi6lxtVfXDxsvKTeFWK9ortz43UpTSz+p+IK650nLg8kq9
baTqZ5o8DzGAR+HDlB/zHLsr92WI7zVMYULN2yRhuuiLzaAcU7RxfcF2eEuGYbTU5bfGfHI9UO/w
maPgSQgzu9O4MdvfEnmoiOJfJ5EfehVqJ49twr/ISXdfQu2tgBs5lMUORaiVEtB6ggRVUS1Muwrm
Bm63fLlCbsIlvLXA1YbSnZA91ZHHHxSSTcA/BuFcedpGUZ5K6IcgbslWaA3yUBlgj3WUNgoSjvCQ
ac+98eDzZ4bhj0Dw1gYTqT+anrMuiTxT48dUeY1IgNO2X8nlW2GcevMhBXidDr88EKYSOaErWwcr
+FVC8c8IyX1MP8OnbwR31XpLaV3KRBI1f+24LSQQpEidQX1vEbBDrQZerZS9Q7/ZeSUs8YhXhLQb
mpdOFVamrO/C6APKku2AQB2aZJs01V4xuey4hSQsgYzq5Cq+bVbt2heHfSzxnlT8G65TOm/uFskx
uCQY/4EZ1fJgpRh0M7tgX/GrIn04F+6zK8kgsVGDMer7vgSd5Z+t4WCRhBuNvgDmCF4YJivKL6Ty
zsB3h6h2pdzmyXPfUCkZ2lUd14soISb72SIkRPcRMN9BOTQga42cvlD2C5kKu+egumC+/SjYo5tg
+/IPEbM+2Qy58cCrk7e1oIc1wzlFxF23yh7iMjykHren+64Sw8um482orDMRoGwIx1oT1z0VAxjD
9IM1ZL+31AY6tdol5PgCdnBcxStXBn0VPSehg74MqHo490kWQxz1CKcQTiu6B0JiqxVJkiWsze5R
N94oVxy06jlGF31wN2Il7604WXrqupadTaCKq6HAFmNL1AVkTzYcshFpvbKCsxf/UJpbZdj52SZP
z4Gc/Bxq43koUOtxB4hK54QcKm2HnexEa6G8cbjDHGDzbOLnLZHTADQ/iY4u1Dke0j7QF0OgtUoR
QKAs16k3vHV/OMGNrN6FztZkKbzG30TUDtVS27Z5j5i5+KeMfoa9j4LBs1cehvi2Lzt8tHCcdNTl
qFQgq88J8uCFQALOxNvwuZY+0CHdmhQ9MtVYx5CxilRaZqDFzf551NzKYPfk/rDjbNqy8hTzljAP
So6KXRZuKi5+wbnNjHYTQJ6jGXLjiu0yKA48Nl897Iv96g4eK8xtD4HB0cGSNkzjgsytwGWkuMGw
DOR6kbTLa6Qn9LcWToGPkJbOpVGmFp4Cd6JeLQotOssiukxaa6flg9ytRYRn++LgCzeigqqo+FSR
qRjJU0vzXkBTqsusUyRQBVQeOoOr5QNkxE0Zez9qX1xrkH7DDPkOiyyn+d1r+dLyPxIRZnxGk9T9
kyjxOjV3bfvRDzdD/lYOFnUz0Ny6tki6xDaDR624DZScjPZY6c+Dd4swy9Ln3VLP24N9rZ7+cwVZ
kwpiUgR5lhdxR7k+odUU7vWddRI26bmc0Zf5Wq3+d6AJSsgdREkKwwBEn9csS/3QDIgluL59vUj7
Debr32EmRXHPGqzGTxhm9IERFj+xiX+QdyOCb+vZwswF/hW99+9gk2J4JkuCIxag6NrxTUrdMYKW
1FSKXWtnpYhW1+c2NiWvXdqTQnfg+ZYrIJYFe/ldqlFJhb+KJBn/A9mcIhQHvOj6iN/ABMcJGkDP
5RFH98nNvWhDanLXCVWgD8ATw5v4Bh4oMDJvPaYpo6LOqJUv/WluQohMq3qm3v4fsqO/g4/rcTG4
0RgOGpfhiI0c3aK5FCgo/1TehXsVAK68guehv6fr5DRbVh8PydeV/jvyJC+DhCQ7kgyFu1oVR7Bz
S9xhMQYY0bfVfTHbWZhbZn38SC9mGkt6JnuONi6ztIaMeeAdHJ78DfH1WB/bdWcnQG2VD2HbHtKZ
7/Ib5Po/e6xPIoDZOGGdSXwxpY1qz02ySk+g5iwbRtNzts+egg2ysbdzwPX/8KH+vzXWJ/GgRz46
wzlUPHVr+vvNY74c5cwhYODKeOTOmJWq/T4A/R1wEhkaM5d7T3fFU6LI26FAfjsStpk152/0FbLx
73JOYkLiZa1Vtk57Sg1hI4TaSpDOio69y/+/nSZ9v8uvc4pvlQsASn5vjcemteHBIqZQ4c1Dudfu
3+fc3r62mv4dbNL98gHhearjjYhhcz+SURTIKPNdtu9D6t9dmoA/nF4I0lbgWGTBT7P6RVV7YdXP
KdgoTszmenj7Bl7DnCxJByAsilg4TL7zgppuHlbueFk4d8ljvPXvwt+kEisYf8tytZF++E868Jr+
qB/wz7sxjtZtfjBu85lQ993RRL1BlQyTJjZ/+ff71+B5pX1vtqfK+HC0W1G8qbv/b0uH8bRcDjL5
4Cx0CBR9kNqTeDeGU20bPFDMhumT3OtbYR6G8N0b83K8yfcWquDJmorx/ieopXf0c56SdXdApMCu
fnhr7V48A3iFRtCgJIk86Ku1tXZzfcpvN/nyd0w+SK/3M7FoWNwRtkXu0f5ExG9j3fjE8/iRetcG
Et/pf6zd+2O1FF6Tn9kmOik7RAiuH7hvl4R+vS4ZooGG72RJorrM+ioKhlNcPBXFe6oYM8Cmb/AI
bPJIwqFTLSEaOfl8NLGiDqe5Aw1hD8SHu4ew++KCU5pnx3w/mb9DTa5n6J+FKmWoAGmusBC93yqV
yOvL9UV5//PIXsxm8n02at8qbt8jLLZR1i4tlydnT8ly373TE1vUmO2lK8VdUgRst3Pt/m/Tj4ul
/ITZXFzKhV5GgdErA+1+fc+lvDW2zn7Mevrb0QOjegoWPn31OfDVd1sI1smSZNVA2RGVrH+DQZUM
mleJtXTS/KeevpAgUueMzXU46DexAykcNEuANkgD1dkM52TOvwnz0BfgO4k02E0QPP+OHjaWYrg0
VVnykQtYbUdy1XzK880t+c8wk2BE586tqZVLp0JGbbbZN/WfXhxbWK8zR+jzm/onl0NG0lRFamDw
IGRxekkGUqGEld9CAul8FH6r2xBqgqvA8amHYwR0wlSSrWsB0+h9WLLeyciSuyGinEtH3C+1fQB0
GcDqsW3Tpdy5oMpb2PepcdtUw87og1vVAMZlZPuBR3eUaXRNqs3QKXsPE5guiXmRA6TVxWBjYB/a
Koighcl72lq7ErKpmBfr3hEOhjfc9aNgALB6kX55G6dLRzBvG/ofWQLYodC9J/lTiADxjgIkRSLv
zP4loCpeDR0yvcZzoSLiJxXvkcR/W7rQ9eNtgTZARV+8tn6nxn1v6Xag83cUJFM9E6cb81wh5eZ2
aM0YIHco4A/0Uco4XYTDn6RMHkLL2vuWvAt185comtvBQO+5hh/a0ncLnbWDrI2BcknV99ZCF+Sd
nohnUwApaCTPuqOvIwkVikFfKOjCKEm7HNnWRuf9UM1hFeT9Os+b9VAUy0p1oMFDrsg0W+jSneZ+
FMHJzcjyoVBLjbpxkJrNRXXnGN0xlvybmiIvHguUsGNUt/zjAATYrdJFAGvYM18Mx6Jw49pRLy6N
wbc7qu8Wuo6hOKro1JCMcSVAqWZpuPC8NHEZuBS7O80O88pGaWPrtdmTE551apU1ct/E25VXVo+a
YR31Kl45YLgbOeUeqfjZ18/tZ3T5cmxB1hiiqIsa/+ff7zBJgsaoc7Uj+kCLN176P9JR0ewERyva
VS/aSf4gV+YVRJkhgVZtzyboXyIBH44lajr8O5P8aPr2U+I8VUU/Hd8F+h4yIPUBH2Lwur3Jf3N6
lKV16mzJhkn1C5nsGU9X/UuAmIw+uV36VIsjUUugXurmbRvAZ0XBpY6FG6GBCV95xV3cuLu4+K0h
tx0PTwCzsPkCV6n1t0n+GlTgaDwUQlv2XZJWNeIe9J4XZv1TVxH20MvVqE9U5+JSB0NTdEhMpjet
5N62DjpFqHZkondb9tVOKW7q9sHqkfKJkR4yTTtOBlrFmLHADbKKteeVOyVV3z2OfUenubHWFQAK
Yag2XfNecW0hmEez09roLtIyWn8oK/kNSZt95cK6kXI7hx4maNWB+rrt49UMk6bK58wDxwWbHqjL
7ZzcpZpguTB72E4CO1JYdwhprAForqxDeDcyheNj+UIxgWq/+GP2Lv26myTYmm7CQqPRIU+lf8NS
yhQCyJiDpc/VI7VLwP+n7n10Sq1X9aPxp6QANnuGv6QoGsOCReWVhLCp8alnfXGFy6mb9mWoNCcf
GlQ49j9RGbz+oX65rkVeDxcGcOok45L1psD/DQeSosDhvkObP0afXQnWdZMs8yxAHUpah+qw0rXf
XdDOIAA/p3C5rdPhJ98J3Q7RVzy8/RyQOkPcA18xd2VIP6s96MqdJjnrFB4N5ghR29Lo8paCHNH0
RzMxctcCPh1SI9O0jRZO2a0Dw1gHQzX3Jp7uw/RHTs5ei8x8oY+OdYOVbcxEXrfa+fo2fEajK+ug
TUsojaMrmWYNZzcYbD0/l7pzL7fm3tfUVWD19dZH0G2FldKw69VQRPFn8FfiYKQbS6ean+YqCvN9
z/kMMRSn2SuBjausB8URXsNc8MHJoe/fCUK/yCm2nRG0pcWZdPeeZSqvQdTd9+jLe4l6q5npW5aq
y1qVbmLqgbWPvItzZzj3uQPmmmZzrH1YLW/aH632I5JOIRJUsr71JW+VUnkO3a3b7mPj3Uqe3PrB
8u+7/q5xfhbZTPVyZlemhjaO0qZuF/riuUCZyAsACshz4Nzx8F/blUmaJwNFspQeA6RUMxdGhmyJ
FG8kRTl60XOIBsjMIZgZbXJndm0oeS0Iy7OYfgjam5y8qsr79SGmUXRykrVxTS8iSheGJhbZuMcJ
5CJRuotKLqPyodET2qHC0uOMXR9wGjmnA06LvjqQTyRLyrOVNYCXiqMDTa0EnGfmysxQc6FMG3/L
xeRaTQgqX2C3nJP1Um/wzlwOm3zXP/wvCC7jzl87GZOwKUVtmWsNvsjVulmJdrKufsg7ALrryMYv
ZqbGObdrkyBZgBEvspzBjOG2Vx5caZ+iiEmHZbB6nDLmpBTm9mwS7uLa0qWYR9ZN2uqb0LjBkIts
Az8+Z05Sf+YTnhaOsV7Ws3DcMXA026Hb6oJmXz9/cyNM3oO6F4WGMDq1iYrxmNfqfdTMhe7rJ2Fa
CFYyJ8b+Bvc50ziE9Ssw1sp/vj6JL9n05CvSJ5HBQz01cEwOQPGrvw979n0hrfXlcGgO/qkWFu7G
4aFr3dFYBRgDSWcuEM4t4/jPLz6txPBLFBNZRoRc1w6INSvPZlKBLxX16SQnoQIOrhF0A1a0oxNX
fRP8ClYjF6Rd0ap9EGaVfL8/5SopHZ17kCGTNY0VpQ9lMykpRtx3+gaSAgDrWwdN5eub9/3H+3ec
ydK5ZWKCPmUcVdVPfVaxfJRry872dHOF6gOM/n7m0Ctzc5ssZWmIoOtLrsbSznZghfH3wgtJW8Mh
34CqWgPv4PGl2MiLkTZAFr6haCyvERD8kTyFyCxkNoXVbOEiuPM89zIbw8fX0Pl3QcYff3GWBKFr
6RMX5TkErphTM/DiYTu4gPOh/zuAJ6rhtkqS1fVt+A+Z5t9hJxGbolDWoF4tnr1SWvgVXgpVvHbS
eGfBsvJGKTpCXEBJM+BONLRq31cA38KlZkBf2MUpaGka/roA2q8DF+2hDeiYj9d/5Lgv15ZmEui9
JC5rV3b4zNz2KdXzG7V+8ZG6vD7Kf/jS/i7FJMB7MNzwqGCYsTPpW3D98NyD4Ebvqrr538grfZ9H
/d8BZXGS3ZbWgPiDxIC+EmyiXkOdNEeztLhxPOM2mU06ri+jPC0CFlEj6IKUlue2em+Go5tbiBJK
Mx/ZF6bg/8Srv5MaU4TLc+ymWCULjFK84C6w8NDbAQw7diQGe6TVZvNq2eNt9Z/PhyxOYpbTu+1g
FDl2kbVwMxh7RUTACf3cqEIWU7iJ0HsWiTCVCxhScGaykDFQXRt8EshEU9TqAGzsuQlAMlYHNyru
/quDKYuTuJVZvYesKXFrJF+6ByiBmJz+gpW0NLfibIn8emSmtvrvBrYFIk3UV1lNYEeKDCm+pXK6
R97N6c8VRY+Z2c0dy0kEMuPETRuFAwPC52xhMwUfOVoNwwr4PFWEY/rqv86jJa/fBQCV/52lbqCd
4eeMKqSvqofGbyIsY/N3JAYz85sbaBJVWstEGUNm85oemrOqLOX0VOvuQq1mRHS+tDYmX94nofbi
y0Mzsmkr6HjEL8QV3uAboXQ1qu/Xj/6jug5slGmXuT0ryDTzBXw+QC7G1RUnCqKeL6CkGp4ZEA9i
6j+yvHGoUPfKrzTFn8U55GJwYwHDTVF3TfKPUqn+uwAuf8rMXfyQpCSpKFLMpFFmqZ/1Zb408T4h
gjdvFHG2882yuWD3eaVcjNh0vmbWGQlgn5QHDHG6GDXU7sMw7033yac8lEkQZXWAF94GEzooGQNi
sfXDzCc0BrgrMejzZ178jD4VzdRQxh0oq2OFCVDr9CufMnMkWqtEDoA6HzUoCK5JzSgF12cYG3/w
X67/jLlzMAlTBWQbLwDLdJZS5dYJsK7yXq+PMPMtfYJeLubZioCSjZ5AL8Tr0LHW8DslyNGGsv7v
xpmEJN1pMqhrGQ+wqNyUoktlWVokLUJSQjdXEp/ZukkcqoRaK/2SReswxVTTGLAi+i+ZucWJfXN9
VjOB/ROvdLF6eFAqimNxSrRM24kJNazSOg3mS+0/DxyONLT+XB/w84O7ci6nzVY5LotO77CRHs0U
gMRDd3wS3HfTdOHwvIom97ECrA7GgFY8m+VMQPz2PFKVlnRVs3AGmTxys0Yvw1j0qnOi5YemdwE5
x3MhZ0zRvszwYoxJtgM7QZKAoVdneDi3YnDw2vzcjJ1zzJv17M1N+ptYfo/z2Sb6+AdfG3iS8whl
mxe6z7lBfOgovsV2t63XyDcum5/CrHTIt1f0xSzHlb44OZkSJLLWMEtMO86tH+074bZrd9dPy9x2
TcIHxI8e81oGoRx70otu36f53HZ9myleTGQMMBcTgbhgUjGmrl7AQ28yc5GVB1XJIMMiIRje6bW/
wRBsB3L21sG04foEv41eF4NPokqb9p0hJgwuui2F65NnILHVYZXWZHPz/PZCuBhqElViX1TpxbOW
iEg8q5yN0dSyscsd9NrVvFbH96/Ii/EmSQ60wTIMBqY2ZqjCQrVjmAH+olxm5+BVOSKUtQLaYLcx
sl+byBZ/YNUwE7O/yNt8pj9/f8M0/QlyDV7b2DMZcXPqM1ZEHrLii7G3Gi5pC29DkiEUrSESIGK2
xCug6RYRnc65l/y3cfbih0ziThGUcRFjaHqGsBJ4AnCDrVv+STGbU6KGNvecNMwXrOd05pMg1HuG
CsudWKBuBnnhwN67jXGSHd+u1FNugOdby+CAXZ99/UDPTXQSg2p1kHyswilZmKiPWTiUCCFuJI3t
ovft8NhLypkRvy9mX6ztJBIhkihJ2fhkHg+a+jwiFnEcW2nP8y+ELzil6bJOApI16KJrtJ8HCjkz
E0kQqh2oRi6NO9jDUBcpjCA4Cit24a7nSotjMLgS36epjtr6WadaIa8wSOJGmpwKbavqso0xDzCH
pptZ2LnhJrFJboRerdSI4QRlV5kmuJnAHgL6h/JHjkPK9YMzE+o/V/4iDBuWZXnIUFRnySy2cVlu
VHV7fYSZWDvNdSLkU6K2Z++wJRvVRNJiXefDPmrm6rPjIbiyT9MUx/dU+sQ9U6ngt5tiDCddP5iw
ra/PZwyg14aZxBQ/94u0GxjGK8KDED+p4vMwuDskRqUYcXzgMn73+/qQczObRBUYYqms1UQVIXVP
hnHyleJYhHNVt5mj8BnVL45CkNRuoreMIkHW7r0HdLmX1+cxcxTkSchQEyPt6/GwFZHwgP1DJAcb
pZPRFZt7gM6NNK7oxVz0oRhSZUwG/RQ3kbDa+s4trvOI186c7u8T679h8BMdezFSLlSyVCmfoYnH
tbEettg6HfPxXisAhc4Fo5lA/ykyfjGcjoiO5wZsUolkSq+gOFI6h6iFHymDQRuMVSf5M9ng53V9
7cSPv+lizNIMgkAeeyueYq1VE/6ot3ACZDYFcadGd4Z0myknvf4vD/0kkXGbJFdiaK9n3ypvvGKt
ZfK+0X5cP5HS3I2tTCq/UV6WKiaj9N8G3mFF5p1dU39G8h//iTZH2gRzZ+xOtnKATm0qEsPAODhr
zVWrleMiMuxlfrzPkDsALSgI+C2jjzLCzZdeIvnLpuhRaorNW7FzMM4b0ADwPPAQGOtQ5RICgIW6
rxyj2LyJs4oRSnEva+W6b891AvdW6Re4LPG7KrhPKO9UBTomoe0hnkFHYiW598aogeJmWw1BYhcR
gOqU436CF9giDPCEefQkeSGbGDVjUOI59R4Loj0qx+jiObK4Dx0DA194phv4p5isd+9dc9ZNxPXS
TZE+DfG2y6tHIwHaI5jLDLBVrm67SlqYzmuQI61MnqHCDsej91el+7+T5N7MXirBs5Meg+j+vfHT
k4ckTk6yZVqgN5PQ2jlS+TNrg5EYnq107JGxJMHpRMXzPYY3bfsZKasZJBEiMLQxkqH6LXnDDc5/
a1kNFxbasyrAG6NgXMCKdux6z8H/Ie1Ke+PGle0vEiCJkih91daL226vieMvQuIk2iVqobZf/44y
eOMOo2neOxcYBBgY6BLJYlWxlnN64wED8BT7NICl11YeouqsZ2clV1e401R28SXm8hd04cWtmExe
GzFf3Q3aMssAfEsrRBxiPa8wQ0AAzH6xl/NAyKQKrqDWeUSL1fvMugWW5OLWBrjr9TshMTF/9Ef3
Levs1Y+CY3MfA5qIvLc8aJwibMcVfyuWeAXpFRTcAqbBOqJSRJLQ57D4TgfX/tTcKt7KrpHcxPdI
oAEeSBrXSXwEEXzENHZl2q9NUxkG6KOYuzz7uU7UlhiDu76jsvj1Vzn0QldS3uexYa5ZQeSDuzv7
BwVO+glKsweQpnrQw/x9he8DxxZG5iXbK9MYIZ4sdXPM2fqYN9E/zAfcXEPiIGQKI/iHvC70KCMl
NrJ77ot2z5Q7By2caDpwy+Vmacvw+nZuh0P2yllKCLV+tbZe7Kai25NR1ljR0HEYS2CTaQDekDRv
/YNj/5Ai7JtWWBNa2OB/DJjGoxlq+zWFr1Q3K9FsnrjS5P36RvvTzX4IFLaxyo2VYc1ezgNgZxr2
SGvghLP9gOb9uvAWwMLG8WFBBptghpw2ZsCBnHF9Z7cLr/rHNwhOt7NSag3rg7n10RVthsCU86Yj
oLTDNZyRDzFtq87f8v6AOOwm8CKh+nouk8Gv0fWM3vWs14O4fSkYCxWqBJIVrgbyyi5TIXyH6lSV
s5ptY8fHr0BP3ZUeyCFGfwD7K3rXz9Jz3b6AH2tcv+hCXYsO0ygqwDOwp/R9cHZ6oO3X6bcIOEfp
rzBRjjAsuSIidCka9XW7ZWtUSvJwVu5GUOmyUpLV/YcUwMfKBMPNU71p23a9iGGGPMea2wKKxHHl
pZB1OMs2UTDWrKsjo18D+qoe7pk13JqDbHhs2x98rGb9+8U5AeveROYaezYY+bkqi9sIQP7xV4S/
klsmOxzBsijFgiBmfREDrMtzpsaPVHLsoufrmi67WoI5cYZMbwx0wJ/zBnD8sMp2d2xmUN4abGfM
n2IpwZFsWYLt0GqWFMma+9LGp4UkHuUY7fxvscv/ygT9fUgiwVncUrt2KuhB6qRndZpuE+XT9X2T
LEOcFdVoQmbdxr4ZiXqXL5WnTbHfgNrzuhiJQot8Zn0KFDOrgBgH1Sbm5HsT2Cn/m4jV4VwodMrR
C42BbHh+E1TpLDqR7Pt1CZIrY6+LvJBA0mkAyBEkzCwOY/6eM4AYRp41/7guR7ZZ65ldyhk5R6yL
UwdP5inV84MKbuvrImTGzBauf4VRwXiJsRbQhBzUNxo/OdYj3kQxPY3WCPpvJK7jV6ZUklOS7aFg
DZbeUGm8Fgh6S98nWhFkBVzhjJp9+SBZ4upp/vB9lgWMNA11uD/4k3p90IdaQRiaHeirEdS7FQ8g
eo9XFipPOme5Gc9cSBOUw+Bd1JAC9qALkBkpHzU3DrRH5Q1ZEkCg+vO+/Df9PxcCBS3JQTdtFiYE
2qy4ZeCxbGTd6dqmcbgQISjJ0nQLspk4rAEgxmqXPxRt9tT06ilFWTWn5AiY3ONcAIXLaZ94Od5q
xsGwmpsWY3HZVD9fP9BN1bn4GkF1VEBHVnqNBQNo89UuH51xv4B6NNYlsfD6O9f0RnAlRmvnGp5K
kBMv90ZxaCa88ufv5QywzWjyry9KtsWCG7FtezajBcKKgjzM/afYMV66SlIA3DQoHzsn5oojK3Wy
hkJIX097Y6JA3DIlt02yaeJslGZXi4XJbbQU8vYNLNGMg0IEAxvuykjlsJ/Xd022oPXqX1hI5Ieb
IrcgjSrWTWE4+8yQ3C7JufyRHsa7AEjeACLTmzvbiI4l+dYAPOr6MmRC1mVeLKNES0xfrF08qcm+
clo+rOipti05mj+Q5n9FERfHv37GhRjTjihsuracJ+fQAOK0LnIfCSrAn+pO7rNlbLyF9CsOLdjl
c48OLch6mlMLGM5sRoO0TcAMFUQdwOK4UXpmkvoOyIsS6z2xBg9Fej+O7pv4bjAddwBiomMDNO/6
Tm03PF2sQTBFLSOTwdfBAaVyeaB7FqYqvekmRT86htjX6jKY0SW+avtRfCFUsDh26jCrXS/nFEba
bn09rR3wQ75XfdA3gjbzf1ykYHm0CTDg+Wp5VmwJ5ASn55U4Zl2jDQhtcALJ3hkSkyoiluQmA9iw
gyig4I5vWPF91lShAbigCszy1xcnMRBi5nnp2yZX13hZB4DsnN+TwfzKjOwRE+1nS/YakKxLzFam
cYw5lhI9I2aqepX6JW2B1ovR7zapJcv6VcW54i2IYIrYos+NunqlCIRhwRKBycbe9/ONNeue+okN
qN7GwUpgizQ34d+WBriGd050xzFX6XzDqJ6NSVWZJknso5jUdHSkh+e1SWfG7Fqtjt+orGlGYrqI
YLr60WmXYoKEWiN3WvyN2hhVtJ6u64zsGAXDVZIMGbwUxwgMCw8JTKDY5p7afHF0Gl6XJFvO+iUX
JjKnaWU56ynadfta4mnP+y9jJ1nO9tzQhz0hgj2JWIGmBZ6s91sLIxNoA+EyP2Fo+put7is/CR3Q
IOUDZhx8lZwy83kCDbEsUpXphmBkGlWfI1QkcXIzBRYo92JL4tZkEoSYxogyszVVSBjt4WlMhgcn
2V8/LokxMYQyltVbg4kbjtA+0d+jbKdM0anRNSA2ngvZtNe2ajgmhpI0x/6D9zQq0fdhoGaLcnT7
XV12ICgEY4bsPm2r+ocUwYwA1FxprApSeO08aMNPRUELelZ6C/18fev+wal9SCK/qzpQL0DHFSGo
j27LO+QejwOGJOz3Fi5Unplbj/pP6/ghTDATTd00vQ46j3OdvipZ7tYgKcSLNkgcslOqyc8B99+y
l/9xiYLdYE4VASQF6tEFk5/ov5J15evKQ0xsIG/Jcp7b+v6xSMF4dG2ZAb4ogxed+tcoru6NWjpM
K9MPwXTEaaYqdMUFWOGvYuDOLzcpyioTuoGQiQSWp5/CyVB0gRvH7GjJcp+b7aag5vn/SyAYjXE0
eRerNlp43cEfDmgmh0cDyaUcvFC2mYLxMPU+pyAkQDfme3/SfFbdZr/M4gxeVLelGOOpdo7kxbdd
CPhYnghgXSTmDIxx7K6xQ8VKB0AuQMX+mnYE020x3+ahzEX/w+P67y0VoVIXi9T5oGOho+dgnQhU
+lOH0YGVKZCTn6R5H0HIV0oz9BJ75giWBmPt6Zhk0NbYJuCKMfdm1H9PdMn76R983cfyBDNjGouZ
KgtZMKGA4jbYkvPuc9seqPlcokcgBn8OK/YGWCFyknzvleFHlGNUg3e+mprHmaZBw9NHuwJWTlWC
t2MIr9sI2S4IhilNFj3JR+x+b/VBb9mnuVBfFJVIHJV0G0RTZFo5qqyQM4RzwFLfPKkv4Nctu0+0
Dxw8pvbRofGnwFbvNPsGDL3zeqtknaHb6b4LBRdMlJnHILIx8BkZSk668axFJ706jiMBDv6rrX8v
BoCTG+A1mt+v77PkOjuC3bJ7feybGtrWVjF4ns3nopA4tNX0XHExjmCaBkZZmZeQsBjf7cW80UuK
N3Tu11n6aWU1MoDa/b+tSTBRvC8SO86xmVGRvI1MfUlk2QfJeQF25ncn3drUqvP1vPQye2+nn1mT
fXFydMWkw32kWk+KdR/bDPQ671V8uL666zdDE6cXQNa8DPWA/TSQPgVZNgdgf3NWCxm8xnYjxN86
qamCITJMy+hxesuZAkp8ZaXJF9OLW5DAWDywQOCRjt7KyALIMLec0Ngbgb4tm3ZDVgb54ngNjYPr
S7c2dQkAVUB2MzTyB0UoymAqYTqyPhgzdRHoPc06xWzxiBdI0pk7Rmb4oFzRvRhuCrBnM/gdQAy0
vLUFiEeUbxhR8ItmR9vO1fqXBRdqAWRLD3pVo4ABsIxAgw2srOxoVKZfmeRECAanQA1nAb6sQ7pM
Nxq/4ohbpvFVmTXg2n8HDHxgmdx18jsD+OhtXQFsjXkGiYIopsHYfjaLJ6uZ/JZTjzYvsV4fgYPn
jiBzdrLlplMil2T3utaeGozDDXm9d5oWqGv3pXZfF+fG/EJV5gKHytf7AfymVdAD3Oj61q73/I9b
erGzggEqWkATgo0O8yoJDxtWe0l5ahJQU2DHVIu416Vtp4suxAlmR48AQ9aWa+b6Fd1KZA6BY4Dp
zlAJ2kBHlWv2S/TYyJ5WMvURTFGpdqM5x7i1rC2/tYCXzJeHZMHE27m0Hnsw2lxfpWxPBTu09BPF
4OFa8err81Qzl9Ovk6nfavw0DPvrsrbDlY8dFUOkyiqoAxAzeJDDiHmqJfj/HpHoCbsLWrB7wOrf
Uokx2gx7L6QK/QtRkUYzXQeAEuP7rBbPk1aeCerIurm7vr5Nq3chSDBGEWfof1z7LxWj+IIBrgeD
fMqS43UhfyBz/8rEXkgRgiJn0oq2XtsxOMa0xqI75EAdt3NoJ2p8oPVA33tGlN3caftu0oHxda9F
seeAcz0y8x1jTWCAbsacmE8L7l3/uFVbrtzQXyQvFymQ2O4NpdfwbUoKsqX4xVSsfbHE6Pj8OZh3
CujR1LKTyJRosLOeyoVMZiQdHqPY9Rmc9jZT/KbITpSwUwe6EfL5+gI3Q5GLzRdMEKsUlK8ULLCJ
tHM0k6M525IbKVPXdb0X6zGKqE34er51TV+s+JkR+zOPvsbSketVHa8dlmBp2qXNYj2BoPir+W4f
82O+y08ZUDE9ABNKU0bbOQMbzNNAcEVZUYSPLLsJ3ao0avH8G4PhuQpzUNOqr8ouC6COz9fPSbM2
1eJCnBCca1MP5icFA+WR5QSoQXoxaD65hRoD2aUNel7BczUbR6ue/QHYVbVVu9Zyn4LcpczBWwWw
63l8y8Zdg2lWjYF5hXsq3syZjaolaIAwfxdQEG8k+t3cgmCSvQ3DK/rMg3a+U8bvgL32shSgjCDf
qqYJDGHAWOu+JiB6xY+YU+wV+jdDPZL4kzG85OPeQg1K7/2STX4aP2X1eU4AgKjfcvuzaoUgOnOm
m8l8m+YZTGOf8umk2QcjS70J1FO07zzEdYl9XIgPC+T2+k9UXL04LuGoaq8CkRYCQT+108OU1IHW
P1F+MEAACXA9dzI0l0d3iwqqVwb+nvwLsU6g6lF1fDJyihPi3ykBY3UFDFmMEg/avaG9LOhbyG+6
6GksqqDTnjngDLUINLctqCrbyM/b+VCnLUDt0kOPMp5pvfMRmKQVeyBgFmLagMAT00/srl5OKgM1
RvuQD3dp96mbBr/JgeAag+F+Lj2Qbr1NPZCWOcbyBoBFgmwtGb+Y3YPdTj7IV8Eb+DiC9K7Hjlit
Z40vUbvT7acGXGhAFA578J3wlrsmKAfb1HkYO8BrLvqXDF3ONjgWozp7XJThpqsBVANK9cY3E/6F
5tF3PWP7dZzSBnvjSPATDmEoFEXtE6Z2P5GFYCHJj+uaK9NbwZylOUiA9TWNQNUW7Jc6SAAh15mD
Ub0vW82/Lm07a3FxTQSDZpYl3FYDcaUCTO6DESQhpjGMDp3nbuSuCb3/oM9h9bh/WJ4LoYKJS/vZ
zMwVE6dv98OpPa/1KawWR+WloezduhlQXQgTzFxRqY6VrV0qy1Q9L8nXEs9W8Jwmw+wiMHA5iF+v
76lMoBBSJWiW5OaI1WGo0y87ABokBzvTjibex1X3our76/K2H3ofKxQh15QFu1muqcroVgtZOO2j
PT2uCOvyo9sMcS5ECbFUbueJoa/qkvTmnQW6ZHVpvsT6t/9xRavruvCBnWVh0INj9j7SvrTqd9J/
t+ovPN1PleoViBsnVoDTt3KzUVbE2Y76L1YohFcUUBScrh0/CYBquqMWEszgWv5iurUG8m0MAuu+
fEhh0+lfSBW8VVM7VlyvVWKt+tKB/RYXsO91MP29X9/Z9XfEm2cSTaUGgNw1QoWbZ9UA1axBq3ke
rfKomcO+5IkkHttayqUI4b4taQKc5H7AW8n4GRHVW0FuzQ7DmFQ2VyiTJFw0LbXzcm4B9lNXNzlY
6ljrOtOLBk7F65u2+W65WNIfLZTJ0Eddydcn2GvngKeMxWBLU9N5rxXdD7PCVLZhHrKh73d5RVKQ
NZbnfECeXekOpfJCEJJf/6ItJ3H5QcI1jAct6mmMY8zo9xIshaQ4kekxgu4UfHddlL515S9lCXcR
AzuNNS0AKmzq4s4qHQDgJI0/j/pdV8eApuGAmE/yl8gp/Ty9t9h3WtUeUQChad/oTRF0rXkTUTCi
Ge+dfk+S5K7ozGBJSTAjmCEMTQPAtr7+0Ztu7fKjhVtcjiWpNYoTW8dHFJfe0G+R37vlYdpFoHj1
ZG0ev7oc/rxYBtCdbYs41BDc9qhkZl/xGsUNCtZXu3mz6vtkvOsjPRj6h8g6OnzHNWDpZG+jjgGo
YDFAMQ7i2qFgYBvAFJdq+MsI9HgH/I1A9isiAHE4oAMukuj7TNHNMT4PYIdmGvNjKksDbF+lj89f
/35hcE3HnqqJAac2oqYHiiB3stehsTxsWiZRqE0La5IPWYINMrVs1MYVyg3Q0BUijvhYaUE1AOhg
Qk6l9nsL/ODy98f2nfkQK1iL0iwzBWSJAFBk9xOwFQoMnmn3A9s57QMtZ9dUXjiyLtES0mjGjOGN
Ze1G7WgAQrA28i/XFXT7Uv39MSI2dKXP3EraEhe4ONUVykPLc6QfrsvYtvUfMgQjUatGUVUEC06p
7VomQBnBGXhdxPZZGuiOBR+badgiinrHjDqZZ8iotdQBG2uxb9gEzmbrU5JZ90XxNM2ZZ4P5PY2N
B7snoAWdXi3wihcYRLz+Lev5/XEDPz5F3FI80PKpB2bOuexSNJQBoR+zpJoOFsblULMOTJgOOBOm
4LrUzYtzIVXYZK4b9ow5CGhVYrkOkhsVv8FA0N4AhN91SZvHeSFJ//2KUlpm1YSaF8JKGnBj8qtU
klr61ah/bQsFq8mj0mDMKZazRXlALRUE4lWnHIGMdS50AC7m5G5oKwaIzQWoJAzZgpFwV9XwvnQS
9UtLrdId9bpC6zc626f4Oe3GB8yT31Saed9V/SEFho3bjnbnRUXnIb/qxtHnhZh40B0TjbntkB7B
++fb9d4aG79H1n5SkkNXk8Aen+32O7MVjP/FT2VhB06W33fgxUBDT9CR6l6JgYdaMd+e8OZexp91
xFHZBp1sBWRQE6/XsYJp5cRVAc63IB/eEn8pSjc2OzQfFyebY2SB8pMBemyuPijpBJ3JwN09sw4N
B/3tiDkHjLPp4HGeEjWEMTkU9VOUgrTJwqRS9VSTz/nSYcyY+nrdhdfPf9NkrIyHBjUdomuC2SQ2
mLJnMJUAEeoRWJseV8NmlISH23foQ4YQu4EL2IzNEXh/GVIi0/Ko689lCwq+YTeAGKIvYsztPlxf
1vYF+hC5ftKF5ynHlpZVUeACoQ+7TVyeRHdgMQ+iSNZS9Gs89U/1/luU2MIMvP85qxhIMaLhPHNM
HoOkpQQAdjqcmYnpc47JFTIcSmKHWaG5OpDN68es/OrM7xMCcost4LhlrmHjEZIFoEA+IsjO3MHu
EeC+NQwfr74SUh5Qm1Axr165pNH2elw9KDTbRSBg0JxqTUlIDP3GqQHK0jBBhmnpmimCXvZp15Om
pgzBznAi+2H/n/HgbSjgb2IEBZzqOraozprzDHZPjYD+vF3QqCizQr8aC4Vj+k2OoISktssI/zH0
0bEwURNXi3+2YFlvKyNsCJgrHHDnqpkXGTXs/I8xaz3Nmb0CrCtoIowc+5DVgV18yiwaKOxUmqNn
Fjfm8HUcbvpuFwGdU0v3mIxz2Ui9Zj7laCpq4CFaaY/Z+qnCUnBfPzRO8A4o7lG86nCfLP3ZIqPL
iyNDCpCOb1xz3NYp99cv0y8jcE2g4CRaMCKOeQ8j0fsrk0oa5D+s7wxVAT89ZUA5XgOs0DmgesW4
pKK9meC9XKzgPfBEypK4hmyQd/oV0isYcQI7Eegml3JXTJ+74t7UvqnaUzElz2SSdWNsxnegczFB
raKZusiqNXd91k7dvJx50/vOGJ9yJwUpzkPJXget/jfG+ELYatUurFZcjRHuNWq6QM0Jyvy9MR8X
VJ6vn+amabwQIly4uDVMHGcL9PQZQJz8oLeLqxiDa0Lbr0vaLCqZF6KEOwcgR0VN7Aab19Lnwl7C
QjfaB1sBAlin5V+LGEVrswFolG3U7/lo3JjlfG57doiVgbhp0tEgxcCuByXvfKbqzS7SLPC4/5tR
l8vvFLxFUtbNRMppQZw+u8ZQuXZRAz1IlsPY1uWP/RCnrNNZ06ZhwrgDwoIdC9e5L7KDy//P5r7W
W/nHrb2QJpgJa3ISPY2RMpmaKZza29x8Y320y50HSnu3A8A27pY3UfDIGyqIzmUDdZt4NRfbSgWz
oea8KgDojTYKCiaC+FtReZyf65wHbbvCqbwpLV75GMuQqJ3kzopD14A2spwphYZXKzBLEGGrE7/0
7N7TmYu297vyoIGMc7zJQymX82qOrm26kHJDmKUkKsUVxmDGbuwQe/4CTafrgN9rivJUKOvx3EQa
vNzm1cNeWA09NlEzYDri66Tc9fVtDsLN/KwP5I6DPtHlINvSQQHWK+VhRvOGG7HZs4b+LYuqd6tm
xAXE/hOlhj+DEwu4xV5ZLl9S3eYS6yY7FsG6WbSPGo1ja5y2DpuEuCDD800Vjxui+bXWSdRg82Vz
of6CnSsYtwin0IJOPSRa5KZENjq8mSK/3HnBvvGi0/Vew31eU+QrpuSyw6AKqhv/Elf5UpZgozgZ
JrPX6HIGELkLLl93MH408Slt3mnyA7Vdt52+jwrf9zoPCqdxefVTL2WdURvBmn7xEWLKMjIVbQRP
zwKiZ1Qy2deI5Gh2ksTum+HNx8GJg9/REitstjocHENZctxjGA0BtelmsbFP6U85Y/BGpPvbqgQ7
5aDzoTA1mH8wzrpq/S1L7RdjIB7pwYJavmU1CoxOEVy3UhL1tIW4Jor6bJgKqCePXpX2xpYOtv+D
t3EM2zIMk1jiqI2mtaj2NnRG6zAJG7cKB+DhdgfVBXSVdMp4O6r4ECbYvUHVK2DbQJi9HJQ28fK0
CfK4dpU0l5iR7by541DHIJZlU3FWZRyNuUG723xW6KFFg3IOGtK2TXdx8Qp4Y/gyGqjOAHpPfZ+r
5K1xoqd4yG+G4S2OOkkz8eYpXnyLYAEsiqpvQ/T5nEYDEq83fa9IzNjGxhLNUcGVbWO1qniKTccN
pkdDc3ZSFZNibQj2m2CYeTAQ2e3eym//Jks4RBrxNrPUqTkrmnUTR0NoW8mhjWzP4UrIzchFB3TY
RiwEEwqeOJpLR2hTVdWSNW/s6m/fIXi0mecFzwGxd+4LGjb0XqmL/fXbt5Vi/E2E4IyQV9eWPlsa
hKYhuijoK/QoWLmxbdju1h9PqHRKm51/TfcJ0cFvUkWf1IxT1ox1czYzNoYoNL2BtAVRCSrUQ3Zg
dPjS4TIDJa0+Gtr4TRnLU6T40PfQgTJjyiefwcfwQvp9YwO/2Po5F69R85oVn2z7U6dGqjvxb1r1
qNs/gV7qI/9hqJFk62SHI6h8ZcTDlCg4HJ6N+8kpbkCQJDn/DTfz2zYJvk5TeFRo6+E4re0N1o8o
SfasebmuApJ1GEJ4nOitUsSACzir3PZVxfGU8b838ZfLMAS/wtSpTWgOCSM656wKSLWdZA0S42AI
ToSTWOtTEwDrrQ7AH853JO19XgGndjhc3y2ZJME0GIuFhsAEZijuuZcUjZ8zeuS8Cx3QQ14XJTl9
sei1aENl2OvpA+DR583PBRCIdRReF7L1Nv3tcAQDUMazM6g1b85ZZXuJ8620kPvhw2tsvUZ54bXO
g9U2bpo90lxzu2Y6kgbEzMriNvm7gooZCEzcJkML5CibR95Cqfvt0wQr0cQW70ezBbfnPBWuVhRH
7qC01ychgkC3ThGp9/2hQCt3DAQyFIhDqu7LudtzEmh5/cWKokPL81CVNvdtREq/fZlw98GlUsRq
tWo0KHB84w5v+PuWnNQgB5w5+KGNQOduph7s1/GQo92vkdgemYcSK0OgsV8WUuIDmmBEcEgwmTTu
7MN81sFXhkaf/2AaauPZcrlmsQKU9vXCNExhob1Y6/Zt5A6HdSCWBva5fu4D2x3PJTzjSd/LXnay
1YrEpXH5Ibq++4vPwNkBwMRV3T3SfhKrKzGIpmCuykVbaL4eroOqcgqYyVR66WQiBHtVlDloNwuI
IGfrqJzjG7SHAsyPUR8jkIG6jzxVMh8oMSYij2laEFONVmNitNo+nV5r1LzJspMYk20pBsontqFa
hjiZMpZxN1IbOmK6VuKRVzPsAMjAUOXB1MVXgBYEyqH8jGy/RO62bn7IFY5s4Jj+jQjkqsfxq4ou
0EcDc3qZn3sMCOy36gF5lpVpFP2nMoAG2ZKFo0xUdQRHFUT3oH+288/IfIMLRrax6wL+DJg+Fii4
HWWwIztdN7Z13O7TCuya+IPbxIGzq8M4NB6vb6hsUevfL1IpSxKRAd3Y7DyBqEh1khu7RA+FQWVm
THZugvOhY2bOUR+vdnTyda9De+me6ZjrNNwWunNaJ+3Kz2AsIrV0FES2xvXbLtY4p3o6KRVklxm7
LwFl2QFIxmm5JGDYmi+E3fw4OsFXFOiBri2wiJyHNrvNK91P6RzEY+pb0Tp1VFk/Ws5cJTFdJXqv
6FnPPxP9BeWx2qhDzkpwL6bOo6PFaJEe2n1O/wUs228fKESZ4FNhUdZhIyoHkJr1fSZFMtza6ssS
mqBOLa9r0DNk5DxNgGBVPgHQ1zWl0Nlbd+RSirCOwQDiftQ77Fx+Uj1UZ46g+PLnkB/Ks+LL+l63
IoALYSKliMVMgM2lOr03dv2h263wIUaoSl2fZOd+Zd4ulLTsTb2286Y5MxCjVNbeHL5Nmiq5hlsI
KZc1wV8ZlAspVtnMS6I76n2OKmu3LJ5Ndd/k9t7kvTdXxt5m/aORmYHeFr7RtTdVVfrIPwRGvxxS
jglZ2rm6Y6zV/vac1WghT0s3jz4nMcpxMUAliQxfYiup/ts3C3ZXjWctGxaLnRetuWVd3z/ZuUW9
wen3ttWA2xz1nbBs8yk0I4xpO0ziULceApcKIFjkVMfDlOo4mQWN+91n9Hj5nXFSgVR+3RRvFR1/
W6hweYay7MxithlwM9zpXj8ax+GAoMEt/GFvnRyGlbpLALaaN5mOb+V1fxMtmGdtQrmdAxT019A9
ov9d4se7GTS4yYNs2N7YCoku91Mwx1Bzdda1iqx8ee4ClowqL7/WS/GaaNPOsW5xgmiIQXUu3fN+
BeY1/JGXrgO2JrM/mODxmMrAtG4XjkuSPRdokSTorXR7o/3c5bdlhSzNoj064AnohsitpwJ9NEck
egCTpRpezwdf4R0g4uOxDozmeWATaoEk+kpUfqYNe3Zy7ayW+ZOl9r4q8bfSQxacxDJWepo1qMqv
5iQP1maH3MWjZvyRvxi+s7P2zEMG2D5WO/osUbD1poixxeXOC3YzWnp06jewm/rO3mEkB8YMSYA3
dLWFDLzYRCZPctJiowjoBdCwZHarv1G8KM6OyUzDIRsDXo879JaivfUQqzt4Pl/pupvRQB1Hy9xU
KQPJymVfIqQ+7AUN942Gq9X7xnF5LvzogHlXj+6IB2oYFZ2ssvnTraTt5ZXSVyd2YWrjGnPidckQ
dbSfhg7rnxYX6Cvu2FZ+Y5heHXV3zpLe4qi7PGxLxYSn7KCaOy2m3vX1bzoXkOA5xNB1VXeEg9fU
JO2ntGCgPPsZZTpwvJ/oPEhC1y1sO7LykfwlhYiD8lqnUzLPMNQG8Nl6G6Cb7DM0u+/d+KEYwzT3
DVQ/NS//gXmrX2O/ZeKmqo9/Wwsdva5R+8WPudkpxJUdx1b8efltggL06FOqQZvDzk38WlTOsekO
JE3DETwiGFG7vtubynaxD8LJ94jgmF1iH+IIuPfkrk9l+rzd23MhQvCJuTojojUThmelcYyOLOS3
EdpzFowcuYqXeObnfHKVYACPAfHqcPz+F4T6ihhjBWPiqjfaD/UmPaMUzb/JvMlWE/dvirBu0IXq
o9DTRkOHDVCP6V7nvgNL/AMo8uTzgvZx0ED7iVclbr7rfGgJWFnnz9wlGJhsva6GRfBBk2Z+kfWW
y1RAcK9tb3BWmwY7c5DCRQ36oZqydh3a72udZb7TaJI+0Ou3joj9ZDbXeI7HBxqwMFbcwsgRFTOL
QyG5d9vO+0IZ1oVfbPc0WKwFM8dq3FCU9chNfRufmsOwkx+tbEmC90L3sVUtmcnOWfOlsNnBSW/V
vJVEqTIhgrXihWEC6Rbqo8+l243dflwatwWxy/VrKts3MbJniQ52ITWqz/ZbmgArcHi11VdqWz63
B2Ta0GKIdhzOn2j639fQiG46JiaHDGISR4i2TBAl2kPsQLDxoMVTGGfN4frabGs1aFd8vQiaCl6d
rsiUid4DDatyR+IEYLwJ21Z5WBplr2NkBMOi+UJAiGp91nmGPsvsGU4hAOB4OMALq9M6TGgfs1KL
3Rx8wrTRAI3R3Q09Zgzskw20RMzz3CB166alBd5azMBGLynaeM1heETaElOhKNLrNZp4QaJEiI+p
KRetbUG6AOA0DuymfgE2HaK3x2Y48eGW5UBrvB3Yj1R7s3npcVsDjzTYqpHf5+ylQYciNyxfm3GV
isib0tIzstbVyxQ1eQwtYWyY171bV+xOj2KQVpxp17pDBFbmJqwsFpRGd+ILOY1OFCplfC5Z/mxz
GjhqjereQwTMrtnQwaEzBk6quWjPfqQaBRfSLnEWN9PLHdXtEHVI9D83XktbDLF+4QR0kgBF9Rn+
v2Cau2ig0ANo56TS/YAZiIKjszKJ3NhCi1eD+l4SeZpuhKRvvL5eHREDAaniYVDPVzSkQLq1iLyb
TXMH1N49uNH9SIHbxGEWtRKCKt1vzDrM1Z9aloVD/X1I+Y6O9JC11aE15h1mUG+sDo25aXt0elK7
ZVnfdvEQVOP/kfZlTY7qXLa/iAgmCfHKaGxn2jkPL0RmnixmkJjh199Fddw+Lso36f7uU0VUVYSM
hq2tvdcgjggXflhqD2J8WtwvaojKtrKPj7CgNGMDpeZPevRddclRKBMoUb1wQZ11e0OyUL7AY3HY
ETY9KyE0WJX53IwNFBr1YO7wE8upCRQ9vG3U6TttUVCCt5IoWl+SuKOKYGpQ9EyB/FV/qQlUTmTA
8aonzmpbU24lCSRP2KLnDQMSrT3PafStUKx0HAFOXHyiVbyDR5yjEuV9qFBcgcdlBH2hMM+fSqK+
14rYo8IRpIPkqFJ3CGExHibciUMFrYvOkgSBW1VzZKV6YM34nCflrQppgDjCac90iLYxPAHQbmjD
G5K+zVMMdkDmpvNtOjzHxqcJmnnWeYMe2TR+loZfysRsedI+4Vzy1qNdnJNw16alW5Jf1UBcFr0S
KX6kGegvTAvgk7k3y+kO7dBPea4w2Q99DWhznYeVFY2f0Tg4A4l30MBy4tl8S5rQ09hiBV2CaZ5E
B5ZosNg6FpVfQAtINYSnifIYJgqgsKYrG3ixpcQv8v5WmWMrNl5zFJS0eAS5M3PQ3a4kkD3ZLPtV
Z96kQ7lHHufNeruvZvVoNoYN/9bl0Du5Xtsze4hjcTcrw00coy1cUjsCeLKodKeZXyX1BFF81AtQ
BmgHSwGzGuonXlMYbkZG2SqUmkK2tglMdivghj4DlkbV+Z3wL10WsV9S+SiiwalJdYjjtLKTUHpg
A8Bj+sg+akPflXkZqFoKJkh0CDNu8wbiY2K+l7Vop2bhoxSPCsg+CC+GahvDUVCgJI0RNIjemRLD
KjQlMPAng72uvjRN8N6TpdKDngBOSubOEQ9UsMeoXB/LXPLSCHoNXAJKjFlSFTsxDo1S6RD+BbtJ
bdx0+O7guVmXv6J6b6AhOEHUZ4JHTDwN+wyKL5m577XwdUS+35X0VkAYqGu5mxSyG5amB/lIj5jV
GWI/u3G+QR3OMshtO8KcNXsx82ez+Zwqfc/SD0gJeHr8ElV3ovsl0BqPR1fNGkuwKZghRNkXkR1W
sB5VkEXlEBuM38oO64dG2Aw3mTa+Bw7uVJjhuTF020SJR9E1P5TBDZEVt0WIMiAr0HOZ7lm0p5Gb
godLrMX2jDSjxYATz/FSafFSqVgwtDua+WQ6GfGu1B5Vo7VzelumAckADS9sMw/y4oGH7aeueKT5
GpXXUKvtGP49ryTzEvEgYWalHnHwqDbwa52BLAJUy7xBBwnVLoghWXHpUHjfURjevTbcLlKcVbi9
ZdmhjP1Z2+WUOXNk2kShvgH8Zlt+0NLP2vuEfk19bJnzYkP3yKDGKLu6/IKC0XuVl7iM3kFFcHL8
99RTDVw19Q10GsEIfM7VwR2M+pSUA4wdalAR0Noc/hnSo5ARfCVweqNk1xAFi3gbi4dUDT2mQNea
aPeJdJDkEphCyVPy1M/09FHEUJ0ytfMAQqOvoDE3h+nLSCGwMEYLb0tXWiuTph4i7HlqI9x7uZna
BrgSctTtycwtwiu3ZCDshMk7ak27NJH2Q4wHo5Hv1PxJTUQHyYdfXSh/QbM5qNFXsrKp2he4GSce
7xv2ilQMroB2byT7UhJOJfWqlZd44xbxcQbSmWuyyxKY1VZwbeycLEy+Ril/KCTuQdD7Iekzxxh3
TdFY3VTZehtjFQXWBLjVQtg69RpsY725a/FoHgMDhB+zbB+HVDhK4TNopsOzHgHPrZMsxHWsPU5Y
6KFKHK3dZ5TsOz09jWSyqqF4NHPMoNTfz+3gjCn0/Jv+XiL1eZaKm7oWATXhxCeRc55mtyMYBdkg
IZYbvqLXriCoUCbimCXIaxJq7kRq2nLFXSmbHTaEVljrDpjTR12ufTN/xy3s67T/TrXBZnCxbbT3
WIKYwFx6lEO/s1NAh2c3UQK+Sa++p7ze47EqZM0qcupreX6M03uthgzw4Lad4dTKLzJH8EujPnQt
PNg63eZM8kZCXTrEPif3cdIFhriNQX9Sb1sJYpKQCmum6WsSo1VE/Bv+oF7SRO5MqB2LyI4TSId1
C9suddoE6mVauYskw02T7kaVyl0dydAwe60jba9xA9aKksOQ70DRaszUoOjpiQ0zHNY0qy+426bD
YVBedTl7mbPKDZGnlYXpRc17EfZ2ovb2gOxPr7+aprNTWPzWDHwkHT7o041etkixWksa6h0ohg94
0PsVDiQZ+GsKAgj0tS29gIhkjSiEX6WWR6pnfp5IHi2emki1kdpFwJJXaF91zeCy3oSOGkRVCsA0
4KaugPxjVJkrRdMZ6YoN92gHZZls6l8oIWcckB14TBA9AzaBvUXYjdTsLOwftNpDh+iVNeCEKuJF
b/EsgOpel3hSXWAqx6+qEs8KLEzq8R7OcPjCPSAFLmXMYwUk2KrYKgiEpL7qCZbRZH4E3OFZTeS3
HI69GjaRQYjVjKYlgCEmUQalFukmB/6rTZt9afQe5KL3gzJWv09e0ghbiAoO5yrise6NOhxY5YBX
mt10BUiFui9gFTNB8G1SP8G3ewKq8o5qswvMmdXS/MRwqaMO6jT1oq2nWRISJRgQ+KSB0HTCjygU
4d7THmY80ntp/Gceo/tUBhmTAUDV/oohvVdE3TE3u2PI7pJIc9RQBaPnuU25UxmzLempxVHciubu
WTEyB8g9rxyg2C+AFWxxOvkUPbQa9+FI8JBPdwYp3tpsDKZK85ie2NAfcFpVsSdT7AoCMnocetkI
YcpE9xrJeBqMwpKQOxbYdGrxK6ORVWrVfZseoaCZ8t6XpZdCPLXRQW8Pi7ZAZdp8yKFK00B1YoI0
CnzRQ1/r8HKNwQWLC2fKM98w552cp4jp32VHwBFMrLBNbqgGWcwaKyeYI4HxQ8zRLcst8OHytvzp
2bQqXQCiWmR9igYWoa0dT80vQHJ92r6pWfkE3mCQiuYsupefX2tbLY7f2gEXL/haHrR2TlF+H/Bq
wrPR65BApcj1Rf6OJNuW42feelMd/ScvbdkwqWJo6FuwVeWgi/pKGCHGrXhiNWy06HRoo382vm4p
Cvw9p/+Osi4adA3BcZOMs+wv3RpnctHpBBH1LnElG6A+qyzd0FKtBLogd1uQkuUTfhp8VUwo1ChO
ZnPgpx6f1sxeJoIBxA9cSv20JaH2+1H9w2DmSirUwFtnACpYO7H0ISofshzMmlJAWFdWU6ch9xlf
FJMkS0DIE65SVso/O7xOjQPDE3JQqIUs2e4nFIcjEIbyFnJaszPmI0yxtY3i1FU4mPrv2q81j8Nk
7iNDylGfnuEvJX0YWuIb83ColSEww7eqSqyJpn7T3AsWgx/EbxneDyTxW6BH46QP5AyxXavFsQgr
/+cts7Foa11kvdbNdMpLcYrDfZTcjYOJlLA/jaXimeEW2W9rsFUtlaNtacZzAShLB5MVHRdHJZxC
uiuBKNG2tJiv14aJAflvsP3N39SWi5PeQUuG5Q0iXjU/yVzzSTr9J8Ul/d8RVtXnvpZYPimxca4y
4SbyMVLyjW7C1fN8McJ6wuJuHuQUt3YtQQqE4vGAVxM3PzniI5MQtGi8sR+uB8iLIVdhWe2juIl4
AjCm+hiF/D7TITorodaiaINXcd0AnxwrF9HcMmPd+Xk3XuMVoJ7975QuBcuLReMAAWY5UOCnpF/k
sgs/TBJ3aCFhNDw1YmlgaI5UpLsGrchcT1NrFM1GsfJqE/q/a7zqWrs50iuo0soovE4ht6j4MFrm
Ao7sFOomVOfqFXgx1Cpcx+2ImmWl8BPpDzF5rhY92iGx2oERe1STp7LZdzP1eZ9TG2zp3SLuXCZT
bKu16oG94HRDte9yEAsLwF5Kyja231WQ4GX5dDnQF8tRoz4lCZVWJzzBwi6CLv0/cGd0SYGWR/hY
tscOrya5OqSVicIlIP3F1na8eoovCrirKcKLY5AZ9BHOwgUK09XdBEh6yCN6Aih61YrvpA1V/KvL
fzHg6hYTnE6cgKgNgh/UHaZnqUW1T7olLNoAO/z8Zfq6h1dXUOYrZVKdpDw7ctUnercRn65ur//+
lL+Qgz1Vof8A8QcoO+U3VTOdiClB23okjxQPeT0qd2EWz8dYGu5/PsZX2woXA68CY9VpCasNrTo1
eEWMunri/aeUKxufd73BfzHMKjpW0GxmWord+X+RbgWgiJFd+HASR8fbZofE02/FJ3pcWydja/GW
f784GAOL9CnrsEskUPpTY/CUkZ1+nsSrl+XF161DYdYwPhXL/VVkDjmG0GWaUAJsKlAu841Nv/U5
qzaJYcAQK87QJpnx5FO1Fx3Vi42vWRbjr4Tt4nNWoYTOel9nc7s8QOqvXOnfIlOOEMRS9AOhAICF
Q1UEBWWOlhTETMdviIva0CwXXlRXb33aH6Fpuav4famfNTN/m6FYLA/MCc0DlSvf7F5UqkM1/Qw8
CZ71GgqUsm3oZwV2hgw0ZNaCi3MTZYpH6VtRTc+z6aVqZI0p9MKlzE7yGlnYncGTPemCJuudFt2Y
Id8rorRrtUF1PD6Ivg5mLf3uck7wZqk9iIs9oQwFiU1Fg8QYVW6rfirR5Eqe8VTWBAHtfGYWZGSJ
PdDunOvxTRtnz33UhZ5KILph9KGzRG68hovm4edJ34jfuryKnqrMlRFsp+o3BAY1ahmK86aF8OlI
fu2jA2GVQ7D1Drh+iV8s9SqEjrRpUtLoxhlI/j2cRSxhxw5Y4B71tq23N2LNurWozGMdZUuaB+SR
kFDtoaiPFc7PE3n1fFDV1AwN7zf2e54vj3tFxyapBnZOUf02UVCt4y0ow2814b8OyMUYq5DCSZaJ
pupxBqHhCgjPqYBr4Y7qwy+ePKEyhF1dT141J8ck5K+F0Uf2nAkUzgv6obeUQ9EXLta8U1Apiabn
UszQw6kPHGUtS5IjrPxdikrvEIERnSmfSp7thtggsCiH+lTXFWfwQmLAn7t9g6Mh55UTx4o1xubL
UKCUm0H9A2WDkncWUwaLN89ERz7aQYlINmwNkrwwMLDCcLlhNPJKdJj4TZ1T9D6lKI1Gm7vs6sJf
zNcqPlKY98lJN+J24zpo5X5NWqurD9pwpui8IFdMoZ47dpNl5n48R26iHLnstiLbUBHZ+h2r2Blp
eqeyrGZnc0ZZGq3sMfHycks/8fqhuvjcVfyU9aRJJlVbwLEyHk4ghCu3gzc5qiUeSnsLWLL1UavA
0TYpakXpgBt87Ox+0INFBT3qw+B/f650Raaoy5uqRtX1RwESP4dENs51TaykhaAA2f08wlVw2OUQ
qy9JC2OCoy3mrfXME4yjNCfbpw+SnQTdsZzBnmhvUON1N0a9lkVejroKgRVNezqPCUZ1mC95xEKq
7EeoSaMKM9o8sXFS7Wm3lZZcDfgX4679JmuFNgMKohTjKt4C/s9P0q1w0PFx+N102ORMXdsnuqIr
qqzA4Q9203/mQXOnhrOgfNmVSuTrH7lT2RRWTuoXDB6BwDsVwDv+h1/576ir/FKQZIikrsMFs6f7
KrJyb8E6oWO3zGsChYQt2Y+rwVlXgUgBBUch+tr4URLooM9qld6parqX1Nwr5+kYh+a+pfqzTmCs
0SpuaGSPcpztQ704Ug4sLUQvUMo1Q2iuAwiVRBxkO/S14TKe6+pTDdOXxYvU6aFRPpjvML1/L4bq
SM0s0PjsGvxZi0oXfGUHGC+nFU91EqRg7S21rqYf7GZRSRfco73xOI3Dgz60+2LEShSJU7fNR6jT
IOLEh4o9rFTTpWWDLri0NP2j3QxSuSyo9/PGv7ofKKFwHgd5HvKKf+4HOR7GcqgxT3O3jxqCTjLK
5eXW6bqGuNHB0ZdB0jdlk6xOF8ARWUlkGb3SXj5oVFhR8tjELwUjp1LcyUhxEnHTsCOMDbONJ7F5
LY+9GJuuCo9qokH4ZpqnU5fAyCISkNocjlyfjmVFP4dIhWglg2q8EmexTUkc7RrOJk9K9CioAVZ0
ajF3TxG0Q9zaBDxENtA/RM9EwY/uRerUsN5GO82poAvfNyALxV2gAL+rj/lTxca7mODejzgwQkls
T00Ia6vE1qNzBvOMufhSZIAQC2Y1SILj8djlb42gd/Dc8MJUOSrAJIyluTO5cNjSt88zb4pQTmgO
c/YNULxnAjc6RAc5OyngoKq8sXsOn0RN+hgX+Tk0i9OQ24Jlro5W0xh/6co5AkCBMmqXqK526tPE
7pXptmrBy5kdFE++4L141pp3qG7cNSz20/AXbd7U+NBP2oES3Y6AkjSU/Qwzgc7YTQ3dJ3jnyKS1
y97c2jpXLP20y+VbBSyEsEzJQ0LPEB8IoOMe5IjHILXvtjhs11JG6KgxYM50JI7aao+yGeJDrZlB
zmQq7UYF4GJLh/CalZR2McTaD1T0pgTlxdQ8N24doTjSvSd7vkuZjWTM8CsHxKBuZzz+D5wxNj5u
zW/XKCuTXE7hNAz/nbp5qefbYXyXozCQuyQoDdi76K3XLMLCreYkCawTxGxx7X9fQiFMNam8RBvd
kFfRhvKh7eQBRkNGrfrUAC1lU8vhyiv8jyGWgHeR+XOpH1jcN+y8AHpNKDkk7nhQdrHzVQQdmpe2
fCBOd9gCUV9LW/4Yd5VVzglORTpHUFJzNM0eX5Nd5ia6RQd/vGtdxR7xTt+hzy71GwFuc+RVToYq
M8SNuPivL65uF16k+AZWC+cEnAkPvd3S3/zcK1H1j89dZWk8VFSF5SM9mw+L2lH0m7rbwSGQAKn8
P9jAW+OtTifP1U4LURo4Pb/KtgoY97zzqVMEmpt4WyX1jS20fqEiBqg1EPBYSjNHL0p4BhATXeWk
QgXScN5avytn83Iqf2NxL3ZsP6HbFsnjdIqDrIDGAUzjQcJwervq7HmyFLu/3VYf2Rp0lZHlRqJz
ucR8FjKqxGNmzeTx58ziGob4j+9alvTiu2Anh1hrYAgO8+Zd42d+LwPWrtmlO+yyLX3BK4nMH6Ot
Qks/9lBNyuP5VMvUZSWkKfsjko2Nb9qatlV0aQBNhmsEokvrNOgCwiTPEbbktvvZvNVzT8UjQXK2
0Plbg65Ci5ChGqyO+DQJLLdU/sjz88ZnbZyu34Xbi6UScZnBOA0hBBeTR31xn+2ZU70SH7C4m20D
uq0PWgWPVs/mkLbYGdAot8YGRQzz7ucv2toN63DR5ybrKUYg5qcZDZaU3/Ly4+cxNsKEukosJ5MD
m1khTMyoI4ij0YQA1DzVzXs+Nc7PQ12dME2DAK+hG5q8bvo2LBtiXkFZqiOlk/Qoz43yVhi6ugcu
xlgdV/S2mlzuC3auvdkbj2Kfe0A4HjtUHkef35CNPXd1hS6GWz75YstxWSQAFAE+qQKG07e1Vanf
GZi2P0/cNWknwi6GWR1YOmU6cDvhdOrLcSd10osheqTh6WcctsEUPqjZP2NJAXeLj/HAXxjc2cGv
eBPqlkXg1hKuDvEoqkQSuTadZnT/smKGJ9SWZNfWlK4SgRrK7bXGMaUpT21ZSuDrBIxssdErurrt
L2Z0dXgNmaaprurTSeggB87fbSF2On+NZ+Bfs4188Rop+2L5/jaYTbUS78nCXMojr21QuHXQ3RZ7
QPZvoruFigtbtSP0uR4VF5Ba7uT+8M/2ZfnzxP7lNUtqIxySUMHEUmCB6K2u3ycAkv9/bdW/jGbN
EGzqXO+WIAwLVXtR0TFc2J+YYAQ2AQAf3aZjxbLpViXsP6Z3dea1CMpneSNNpwqtGMGeC3Fj1rdi
2tgyW/O3OutZlEhQjV6uF3hipvlJQYVFyTYCysZRV+TVUU/jRinTulhKW/E52i0V19ZSfEh2o+9M
D9tJ6TWx1T+mb3Wmq3gceZ9E7AxQwyP0TO9DjS2WA4+pkt5LaCmF5eChzqGl7E0kVbOQgTpHZXey
0L9kljiyrDiGchJ9D1QinDNZ4utg6mxsrOUi+mmVV3GBFzQuEwglnqa6QwGrBwwYQ1U7AknGuU4O
FBfKAEBmrm3cwteAVITpGkARkCtkirFe+LYaCQrT0KC4SYQ9noZfqg3e0g35RG1jxxyNOu2v9hkA
/QEOjVs18d838F8ffjH8akfMBlimkA5YdgTxILff3XfvS2o93k2vGjYFnOd85mVO9iAF6stWxF9y
jL9HpwZbCgoUyemfNxwoTFnGuW5i9P9Kf2u3CdDE2/28vL9r7j+NszrEfR+lfW3IyVkDVL/OMMN1
DUl6ft+C7p+3hxHAcEBWx+R+6TcZae8Xrbkr9dYBIdrTRXUu2XivKCcWx6DmAJirc7camhQKBDBs
hH9jmEAkuBAB21J3vcaLxgb5d45WG0SdFsf32kjOIXTylYo8kQwslPSjnWnqpBF35Q70+6netxqB
2fQu0xVQGc5Vi96z9s+cgJJiPrPhV5RKD3kMH8rhEIIqkc17kXWHuM8dbSSOgMEOLGS8nyd+a31X
uyvipYmAzZJz0tdA2Zs+IFZ+gT5jmwlLjctDSRha3fpWSnM1aF/M2SrqjGzqesLzZV8RTx4tshCH
Azg+IdABfF9a/Q2sw26Sl58/93qd4WLcVRjpTElCLTVcWhU4rSjiQykgdRJ/tFVvsVWWd9vE5GUO
f9rbq2SjqiFLMZAMjQPFl4e3Jv6C7eHGhG6t4+qtMIUjrzOTYh1D+GlBhR5+Ll2d+2MHCIB5J7Uh
zFWNLYzpUrf84cvWeFgCSVNdQTnyDMEJkNQLv/HK26XJ9D/QW1gizU9jrSJRF42qNqrYqQPoSwVY
F0ac3YQcGPJw14WgthkFLFUpsLR55syAGimc+T/vno1J/l2lv0j3YzNLBqpo5pmoMB5rgIqngPC3
ocM1j+j3IvkEemNjYZfN8dNnr4KLlJTaQEIlOddT7qoG8bUpAbPh3PLUawbih6pErZ8/83oS8u8h
MVdBIUVzVO+mfkniBleUTlg4i1Zf8UpzHBNYw9V+slkguNZFvAyja9Z0HM41MUw1OXMtsiBe7Qva
HOcodqPmPEmdK2pY6rH4tp1yP5LZLTEW1vGWVufmz1hFiBzsS17XOEmtCCLxawLDeGjAEc5p0BPl
AUq1GrkbZC9l+kHPm/sh24BgbYQLcxUuDAlUwDEb8QNGIHzkGOLnIPyzrbO7EYHXmiGzhrbRGOsJ
0EEQeFcCnt7WQ+nD2GgXS8YOtAynl6BSpqRga3D47cmOPnR7MxYgiJhu39cbdamfTxdyDZyEi9NV
1jMyvJngmRSSl9Sc4MN2HCaQjPP8UI6pX1SSO0/FxgX4W6fl/33A0EP8c1g+4RZqYmaetVN4J70C
nwVnBe2GOuOBvMSe5NYu2S+gvgKGMBwvGWerVHt9yzGdMKLBGIaQJcxefnlv1oZUhcm597rn2VEz
a/qGSbM1OOQZdsPbXr/Xr8GLEVfpFsho5SjNQ3IetV+c7+Kq3qslJMZ5X743AFhXothVyKgjw1cl
/LUSogAPev7QG0Gh1hs7/po+LGEXP2cVcBpYuEd9ZyZnMnrI6OTdUv8HuMbtxgMYoMsbSJjWbM9u
4aggau1+DnhXj8LF8KtkRDNLk5QQgTuTvnyEbLlm9yjmxSmUCaj86+exrr+3LgZbxRckuVlTDBgs
gT9TpteeRELIYEjQWRtGFObnsLvnYf2LVYi4YFyDa72DP5JXpPoRHWCLhgsCqphg+dTbRcldE/ij
jBQHs6n+o9foxW9dHcmaTWEEgdPkbCqQR+8r2yg/Q31fp+HDpIdHOZ9g28Wc0UyCIS68FFx4UBER
UbZqh1dj4sUPWR1SqS3gk9hw8xwW0DGYZOgXN7aS/PPz2ix36V+h4N9R1l32hNbMIBXIYTHVIQNt
2CT9/nmEawyiy53+W9bj4qiDDS83+ZBo8CCrnuk+7u1wr380Fvb90fTmnWF3Dr+tISFr+D2IYd48
OlCRdX/+GddwXX/8jFUyFakxsNIKiExEEv8AP2FzVXeHvLOJIdtDhvaiVj2XSm8V4jnBvdvy4uHn
n7A116sIxBMpr6JCMc8dfxbmNx+3nu0bh5quEicYDNCiMbF3aVrtJpyZuRSBoeRuRcDAN1RXm/UA
6hl2XWSAM9aw7ov92kDTGNABi/adbIXmVhHp+jv3YoutIh3jEIZRIhm3DTq7dWAehA/BEH/R6u8D
7RAGS5cXMgsqnGVtxW7R6YXSibzLhTUdUn9Tru7qpXvxe1ahr5khbIL1NoGaHWAA3NhSaFd+fSI7
ICkBqao/Pvh975tveL1s+VJfb65dDL4KhRD1y7ls4t6Le+ku1fETzMlX4c+eQoM6A+wIfnRT8ZR1
T722kcpvnoBVaMt7obdji7M+7OFki5OnBo2zvD1rG3IsG0n81iyvwpdBoyFNU+zFZGYvIoHWAbAm
QEh7vRroUR6YS+ECkPCfjxjbGHbtzqVUw9gyLYdcRPeUjtAPg8pGIVV2HUIOHsohmflcAjpEEGh6
870jXyCSOpIqW3Ezg6r7IisPRgyf4zQ9i2QfQrc2bVEgT/VDCWB7WsofUO2pwPbutRiqIE16Gxl3
w6wdmuqpJfdl+kij1o5KyOnMEZRlwJNsP43mlodfMrwEZVmyKLTfGwhvlh11TAiTVOaHBJ9IQY+k
24PcbKuTr8zAo8Finp/K7qNk96ryDI8AW0B3huwm86aOOivvnpvoVbTCqrJDUUJ8Ig7GEt7EDyWU
J8rIdEflaQIxROHKTgHxm6UEc6Eeqpz7U6q7dSdZlaHIIJp15X6CQnLb0Gceso95Cjdyb/U3QvGH
m2aNYIzMDFrJMwVvIFXABI6EOyY4e0PQm6NX9Pn9BB63AdkdMXS2WCYujW0GYr4iH9mAol+vO2XH
Hzo9vtfAJU0L06k4GkQ9OyptfxrEF+pFZ4kOUHrgQag+Mt47LDWDeK4cqXxNRtw85XcBZW9ltAQE
XNKotg3aupqxl6A6AOFOb6azV3QwdUsLX4aIYT+UB7NbROgqn46QWsiMt1KBZAZc3euBehJnlhLC
WBC+AsUvDT4KA7jUfUhdvU52ECG1tfGrqL7FiJ4AXvC1Gtui5HdeY4XP3B9rchxZ7smQhzLBy1fh
yQKxh10Oc7e8IBG0BPNj1/S3zABnbZKb56aAABGLVGcIp1+MxIEsUa9sJ6wdTA31JnbK+qEbcjcZ
XTCC7JFwW4cCdVkxT4V4Q5HKO1VU7xM0Q3iMPW/mO0XMbjoNDqLDWUP1hMN2JIx12Mm+0mpwQ2Rd
MGX+KOLkS6uzY9TNdkFMl9HqcazNU21k3zPXnoAi3M+a/tml3I517UgW2uAwvE+aALt/BI1RwlsK
IjuVbEug3BE0fjJqBIP8UhmG34Wml2cw8W3zbzlkgWGC1hALlOhgCDSZ8GalBzOJ7JRnX5lE37Tw
odZPVDlrBUoTke4VUwYJ6A7iAI2V10goVGZT6D2VkvY4mDUI+p3dlR995BXJbswiKwYUgExPmnyX
Ne8KvDB16EGAomNH9ZMBnQZjhK5khwLn9KR2Z73L3FKgMUATH7pcdtUkEBzLeowVBS2kWXkZ9KC9
sBA6RhCABK4hhDrRcOoN8cBm4cR1BH/2eQ/FvqCFzVB51kYYqPWGy/G+Z1kWhDxToHGgWwooqFkC
vREoBMtWkkmfUJb4NOqyd2ZS+q06QN8CmgMdpM0FRMzqfoBehPKodECDSbMjqq+5gZ1xHQdVOThK
OL5AJNMv60CRoI8AIev4vV+0jmFX481VHeRRCsbTAUgMqIZVbl699n1gDJ8lpMTkTwmySGF0lqFs
a3ZQNUw1t6TGgVem11bsVeiZJ0F4G9hlLwyfRLYfi72RyEEGoROuBiAM7TSYf8sKrB2M9sU0h2CG
LNrPsd9Y8qefIswqw6sGeYT+lKGeRgX646EnpOJUJk9T9q2ExrHR8hNs3kHv7bsJPccYhzea3zrW
js7UafB5HSBw0h3pIN8AIHXbxxATI7uI8jsA8GylTW9a459Geq2r91ALQCi0YIlom5NiMT57mgxe
AkwgqxmtGkCjYf6ZZ5Abnlq7CclhFrj9ylc8+OGqVUKx5lnLbqvmM2OzpZsVRGluekBptQ8N7Xvt
0Ic3ZQy2enPfYMcD12+hmwpVOAA45fKZjc9juM9jILamyO6ip36ECSXkH7W4tYa+3tEx3FVMD2o5
2koiliThp0leJbGQ1NMlyKQsVezmI/vQPFj/lVb0LrnL4729bY5NQHfFKXrYyii2XvDrrtT/Ie28
lizFsTX8REQIIQm4xWyb26SrNDdEZhm89zz9+cmZM0VRzGbOnIi+6oxubQlpaWmZ72csU0SK/Pg1
2BcxVGoNlDqK0CpqO3wP8XIebM0JoGhn+asJ19Et+3vWGqGyQjWhf4UzJm+YKvabIVHwgg1rgERq
D9/eJXdIGJieiwrgLiWb25t5OUaj/R5x5jVnIVB1aodwBfhQ51iSAVuoVLjI7VBfNCUnYH/R7yqc
R1FQW6IvknMqSLOtZMRwmHosKbBUTlyjO6BxzgJvZaHCQgkG4prU3MUyOG23f/ESwBUPrN+/eOba
ViztY0nCGsXOC+THuGhsXTtAKx6YlQjKeADx1NjrWrutS/2j7lB1GEEvBIAdWugWKV86Xj4EXH7O
atCWhriyBffPkobpxbkCoazBKMF2i11xiGBtaXhKsfMkPGdEEULJ/VpU3yh/vz2rry/715fXNYXq
lBN0X8xmRSOHNqRqfASGZVza7QmZ/VHuBNoV6BQw8DxfcZyXk6+TEWduet07KgXSGqEZGQXNdb0v
subasI8mbewsbn7UkHE2WAT6mwJYHIqkSoWfUWWEEIp6zDVkQUolPkog3Te6AjeBr7hyy++IyQ+c
ufahFJGCFliSDEK+tG43NToD0Hn0NnQRcIPNUYVlKmrlopNsx6BY6ldi7TW/9JbW8TUEpxTtCdrs
eNSO8KM4x2Yb2Sudg30/8les9LsLEJCtcIvQ/yAzvWiCpsPO3o6Zhhhi2eJUkgMInZ7po4J2bDVq
kCKmGNg5rr+kVgedbUGw5CUJUnPjFnS20E3uQ/RDII3nWdpdZSedpX7k1e4/kC4aL8z53p/OdrYT
o77JqkDVkH8yG0u2gDiSUDTJjHTPdhCjXdPdXQpfTIeb7SsXfhstA3zTrM6tLg3MTJyk8sr4aq/a
QhIPCVydo51K13GqZyOJWKt1DwGQS3Ln7sadA94XoD3Sodiutk8uzGo61rwqWZFLQmg/RroVgBnj
xqQO6GXso0s99JZAdpaEJ6oOJ58+ln1uZTq3PZZ9kKHb+YX/VHn+54pJ+1Iymn3XP37SLPg+tGkQ
DOA2wnN3ezwxCjwR2gKwraC71nF76BuIuughA5JQje4cvayNKq7fIJ9KmvbZk8NfBfiuFQFyb3jO
G890JIjHgxgG7+Bdqi8oMTfQI2VU+A9bNJ/rMkRG4tAG7wrkMDtgP5IKrxBfDcEcjModyCtm61VQ
RlPPxBGGWiEihyIXFxCWII/gb2a2gwdErX1K8OerAuXWyckb6ShgO458G4/U4NHqVuHIhot6qJjg
EVN+1eul4sLoI0hRBiQXTJqlePrd+drJlwEBoVe9fOQUpKLwWvrPWWLJANpFnmQqRbkp4HuD4dtr
u0Z5LsHc9PX6KQ/qfZYUtk9R/DiUD1qMfoXQPUlt8Fm1OKDyLzl8DuhOo/dVoMOV/97quonXSs46
WwhgOAPdu2g83t/+rl89h/PPqqJMCdaQU0aVmf9b1bSFCyrTi3YC0a2zAsXAE6F7DMoT4JwVveYH
7CmzsaPsWD8FUJ5D5Idt0jd8JiSS5V8xmt9Meszw7NysFvWMFvnWr5s5jqL2Y+7jMAIigSJvoLF2
uE3t4S5yDB0SYt5mxGapB/1eBi8T4b/cai16h2qY1cqbtV8yC5O22O+yqKQOlXmHeHjV6gOQmLe/
xZdbcGu2s/upAEJadWvUdCZoBti4u+qivOSuMSbacC5shDd6q0ss9H4f1lI7S66jmO6D2SUVFJmq
aRHmx8RrVuTPccNAtWrYtoPjCA13VHJV4cPQtRueDa+yc+p0uLLVJVB+5N2vQEELlfRGFHrQBP/s
28DgkWrUAALdXqMFn1roTChEpugoAv0GG2biU/cx5IZrF9CSPrL8Mrr23r7ip5qg0bxb+xwLpXTT
seZpjsQLaNrqCr2kfnb22kN0aXxQfQREYofgATC3TZ0jFrqGxpLXjP/sSOKBiTxfjxt0CNVLULJv
QUPtZmgskPEskB2ucdA/SYN29t2DJKMsioWqpWn5nlccOgLw3Vosy+11X9wfk9tv/pgpRJLzTMDB
lAj/VniA+Uv7Tj+1qCXVqIrwI+CYjb6RaWJrIKBQVbI67phO4GxasN2UBChPVILosbLFG9RyuPeT
hC7KqFYe9AtPzT+uqdk59fNBq6oG770yQY4QRW6e7samCH00Hjh7Z0C6AkSyteqTtU82O7lEtE6R
o2TqmvbVpeHRM+DCRkPch87LVjzptaFmBzUWio+2AbgGInjBTkkgphKeRQiaAlrBV07b2lgzJ5Lo
kZNLuRtc2/ozLD7coT9RBg0hRLtub6/VPT/3GlPCPGhOB9fSfSqheuTQe8xn43T51pdIbnjoFmhZ
+en2R5GHj5VGz1lILM7R+NODYlsPu9u/aCkw9MdGmlmalNRymTdhcNX1D1rGRw0pr16HOE2MIA1y
UByxA+pZpQQy9igky1xDifHKHCrEXbLm3ef8lKbPslBPskfukjrYZgzNNi66hlUTIGq7dN9i1plS
fqQgU1fKXa6nGxVYD0HkfYvIhRl0aEJXi3Ojp6MY4TlyFSBChk2fkXcnLn55KcwyWuzVurJR72kD
fLKpBqg+CvT1xwdX1u+UqDpp+YPWplsp7AF1T2Mgtz+yMaRco1EZ3swglXfEExYLvJ9JFmoAkjZg
E2TABuvBs8j0X02DfuMu9jkCxkEPB4r5G54Hz51YFaMYb/T5HTixM/NGG1XiVadXsDOjdr2cQZhb
fYw2/4TiBKE58Ptws+pvL10r01Fnzi3nABv/o7IEgRFchRbTvRNv9n0s7ym01RCQMMJMu1MalNKB
5V/g9Ta8S4JZviSBXhTu3eLx9gZcs7hff59cdZ7nqWiZweFTL+kxu8NGv+Tf+CbtcNOCUQ5qTwOn
oLdakN8P1JJ/grO9Xle9FFmYnoOvTP3kZ2Cj5BDqwM+QPSivVffcwetZr7YMsVtBgm9BETJweX0k
xGKDy6w3WlGdhdj7QNoUP0M6HP2qOpbsAnmP7e01Wnrl/vHjZtaeB8zp1PHHjf4hQ7k5C6/eJreA
JLQqBEeN6p6gL+Dt9rDj//XWHp1Ze86wIn4MEywN6UGTUPuDVNPtIZbcTUD4daYRlWpcndnDRB0k
rRknRhKk5VTFSNJfvAg3t0dhoyvx10x+D6ONLtDk4yoeSvV6HacNrKIdQW6CcQD82nLrp3zTVzqk
S/DuRFlbEVRHP84OGvQW0PB9zUPoHMbkRGLyPmSe5ZSozs5Sqy0GcK/dOxmVUQYA6hfODp0MsHZZ
y488QA4tjbszAz9B5u0bZR+E1w+oqQb6/rFDsldKFDy1yM4n/SbK9S0wsgj/gbhA1uCFKyuszY58
DkPoCYIVDmr0cYja9FvFjPrX2yu8FAoUkw+pzV4wWgX1N8Gy4hLt22/hcfTl5Xu4bBtqINFgrgUC
F7fm5IPODoQsvJ4TAUfE5ek2RwoPLWIrHtayYZqMMfNAuqhldTVOiaHoLqN0G+N28OIMwHB9l8HR
SqRtkJOtBw4m+KR3NFS3QX3vIl+lRD+DfidXoU064Cqq1N/04GtwR7V6pbNvr/3iFxZQGOK6zkA9
mK1FXVFP6FnDz1oTGxmSJV5VXQOpWDmqy77LZJzxd0wOUSgpqSd7HIWoVmclbyoo74+qPWrqAYFp
u1ZyYC9QSl5xmRZ9s8mo86+QQmShHUJ+TodLr74Efbob2mZXR/e3V/ELgPyXjZgMNHMC46538lYe
Q8tFBv2GUtlkbWvEvgzGHrrW+l0GclfbKwYvjmqf71LvUcoyI6mPquqYLi/tig67OnunvmRL3feh
UawYUJ5o+An6CWmhEgLJ+g79HyxC6f8jHxwjzuhFj14VMmx1xHKS2rdZ1lr+8CqK4a5yQxPh40MG
ID3KzzaaO4ApE6LrBSglaGPWOsAeyYcevsgwH5gaYjaeRaE8hug3xJ4GQ3G/aUoDo5SMeHGj8e6b
VDoPADmndXlMebGlRfBUaxCHObSDeCBoKHGd2qgVRNeVBJl8YPIjFEEERxDiDR1ptI+SnSpamm3U
bv1oMNO2MCuwlpz7IEU6Wb+roRWQlvWhBz869dOVXbi22WcXRhOGdZbnGjt3uWzE4KHG2glgpBWn
ZG3TzZzipISaUCQifpbKgy+g5RKdgFbcEW1l063MZt4wwWIHJM1AYucMZoVHaPIffoZOu1nZ2ku3
3++dPUd/0z6TEqKhmUotPVtN9o7cjfI+SI5KxzCM0IQCByLN7dujrqzhvL871fEm7sOAn3PtkZU/
UicAv+8paOnKQ5GNV8uNgztvwwi5HKRZisr1qkKroXOX4Mmdx3uXvetkZEDcCUB9ENQ6BWiAKaXs
oPjvGX9sHOSD8cgZwuhn58YfugghQ9gl6BvsEI0K0+RX0agoB0xRBZlhK8O41j8RqvnWugj2tuLk
oAijwmPDUVGxi4S6XdX5podiWKvKthpE+Hcu7H6KWErwKBT1ARUa1v99kSdxonn9aJf7VSmhdfmi
99du0CEuQW1CcMJX4iLjsZqv8XSc0cGa2P5KRv1jJSFGpIf8OUCBRcA3DrsMhWeIuj6wNWu8tnlm
dxqJijDuspifZfEgScU2QWax04pT6qx0GaydwPHvk4lBro4ntVzzM/UH5Ofko4MguEzzFbO1tH5k
cgTH+U6GkWmLqjlUqZ3LHu/SqDch2oHHP4fqFBo2SQa9mGHl/H0lT+bfbDrm7EJzwkCLSK+zc1I+
pTXI5RBX8bldS85Bj69Z961pm8OosnV7S65NdWahA6Vver+o+FkNiRnqmgm/2474K+KcFgPGNpWC
lc25tllm1jr0KpHLrsPONdqRAwrlE1/f9cWJtMO323NbfD//6zOqc1y2r6C7i/oFPwfJJdC/Z34H
YR9tT/JD4K3h/m7PSv1KVE22DJOSzvEcuFthwe1c4lDI0Yst5I1eUJK+YkPXxpod7xSgsKb0cN+V
QARXCdvwXt6ESXHvAc19ewmXqnzF722pktlLAZUikeIrWEOXEivlvZ0h6wPws+m1nkmGc5g+0A76
VWg6bSFSdXv028f9L1hXnWSuEuqwKym01YAKOKdFcUX4fsVpXdsnM6uC9KWutA7uvgG4rIQGCHVF
+6aKjFDN7JLq29uzGq3hvz/poFX8aV0qvDVRpIELXojU0NqXoni+PcDass1MyRBoWpw05Wi+MkuK
2UbDrmdFt2Il15ZtZjo06HTCIUJz45ArZts+cU0CW7I3c6obSbVWlLM2qZnZKIO077yw5eeqRA1n
LZm9hjIFdW0vrNhh1Az/+XVQ9lMiy469VsXBVWtdu/ZkVGiB6E/Lc6vQTZKDiIX6lICvPZ5Wpvh1
Fic2pFUHWldVClusCqgZsk0d5tsg/H57d6zOcGY+fMg3VpqLYRRUmUada0bwKD2Zmawn2zam8KiU
e6HfZ/n7ysi3Lxt1nq6RZTyvU6KOVRjEdF2juqBh4uJUIH2PLdyVGUomEuPo0Yue13hxdG11Z06K
U5QInXPUnkC+ywxKRJQURI9aoduOoxPbK4Itd8gmRlewkLuTJOs7B+F0uBxWAtYRRG9MmjivFKHw
iBE7kiF2mBKr1vVt2UPiVYOYbdp/hh5fsYIr9uIr3DjZFrEuZbmkjce5eVZCBcqQ2u72hxnPzg2L
9BVLmIyQusMQ5DpiEk77UcoxqgVyyy3e8zAx8tLbaWVhqAB43x50OYb7+3qe16PVcq7KaQDrPu6G
4pq1V9BNuYr8+ZjZl23tpQ7NKjry5zAwWiBoLW0NObW2IWcmLCcSWuwZfJEQwrwCynMcJX6NdPVV
HeqZKuIEK0dgxWZ+rclkpfshUNBn5/Gz8E4dZGlrmZia52+yHNkX3X+9vcQr05unLdIcZJ0cbdvn
ghQGaPRmkaIiHJK1RfINiOsj+tN3t0dcAp5M/YW5hFIrArftVRiXSkcbR9tboj510ggrBnMKVfQ+
6nqHsjApb1HxKhmMRLabfQ7d9yBHAWyDQhQQh6X4mPntBvoJfOWuX4Lx/vEDZ9YvRrorKLQOvkSY
vRD6BnVE6OPGJ9CVQCvvT6GnbKic25lwIfSMYEoT2J78GAGCb2QBmkv91Bbpj1Y5xuy96zO7E1Cn
1ckJHVZx5eJvzdGpdBRo/0ChyKYrIAupowGMesWuKZA+a2O52qCZwwzq5DluHbvNxVbqwleCwGXC
qB0KgaoR/EFXQPLwfVPhnYVWL1yuPyOvNDWIpVGlMDtA63N0kBSaLWXNrup2It9HgpyjekCDRQ4Z
XMnU5X7X58GmVn1Y17ukzMDi55A5JaaODKamIybWALYCnXCGJhq1rc9+L2+h3nipAefNVe21a4bW
KuUONoHxAs/lAE/xupcsNS81M4iJv0lzrzeLCKUwJdo+ogh+1DDgq4dD/NlAObECjpiHerliQlYs
4zwLBKFYpMca+AQjOhvfFT0TH7f384qr/UUHm5xX1gddFzl4Hsks3mXJr3gAw4f8pO3Kpbw8E6Cp
ZTApKfmCiU/GabjHcs/1u4uqPsjZN71aa9JeNjy/Bxh/wGSAsO5jvUsxQGUNtVlKtuZ9ITHHIh4F
Oo7hZtBM94oq5p1qYdvfXsa16Y1382T0QQU+sMb7C8Q21yp6dI51/w28DAf79wxnbjV4vq3WBBhj
vE5kailWt9PRkFvfBcj+mCEY7/X/c1ozR5v3TSyGcVHlzrM5plX4j/+/hZtdUENWJn04jqChWcVp
n0rsv9sj/Bt38F/rNi8o0gcUODDV6y7k0OzrLZRbN2wDke/VLNCyA/Z7oFluCwGvJlfHDxSqr0n3
o5JedC9Ym83KPhf0z52mJ1TEqoPZZK+6bFiqbiDyfh9Z2ht8Xc106i2kebEV1tzLJezKdPsJ5c+B
h4xICCZi4NZM9i3f8Nqs9iNytrRI/kSsAiSItUFXjtW8S3qAMrZoc6yoz3IUtKqIm65ABL5UCv52
DX9/tNnJrZo85ZCLay8q0itO3exEu2PVe16DPij87psekxcOgVir9NwHNqgw9V/qlF6DMAG6IjVf
umuzb5J3aLSPsv/hpBL0LC8t+xAtpITU5BSEdy3A8IOSnCjKyfJi2Hk9xGoU5HcJ2ipptL2945f2
oUxQT6UKjTDkhf/8UqjNVtR8tLURYGR+ePTDdyjm3B5jqbNATAeZHVyBCt2Y83E7JD7SUuiziN+4
5NpK/0vKCyMCCs9twHJ2vqQZKr72jl3aGtPxZ8/lrFNoScZJUrnaNkUGkfvNyhRvr+NfZMxWRfsX
Fe6440PAXTwLzXrQpzZGJGaHztVDYaDbCzkM6/bAt6f2FwuTtr7aAGnSXeokuBv8bC/kh9sjLNe8
yhSi1mP9Df1qEJrcVyxKsgphyvriu6dh5OSPQJPG1NGBfRc84L7U7sYHa3BEF6C9MvZoKOYnTqVC
gVDZuEfnEMk2ZlqTsKIGZELeBN8HazQi8hbDorLciLarDSijSfxrQAE5HSYAiFDnvkfperwukQO8
NJtiz+/8A7P6Tfu9Q7VKvxNrPttiRFGdDDd+3snaerJP6sTB/JyTvFEs9+DsImDHEFg31+zjYp3D
dKyZ9XLU2g/7GlMDkPPHiONkVmeiJuTwj/HW6hwWT70qVFQC4x8dAPo/51ZTcNuhNNP/a24C+2RU
T4bbv1sdbekATkeb3XVDreqlPnzVoSOckh0dsoPo53Z0eobc9FHriY5Mz2K7Na7k4mU3HXl22TXI
vbvgy4AGfVANBIy23gVN3cq7QONkvpH2wyOSTivnYm22s32jNrROiFwDUu+2FnGrZ95KZh2Bj59e
9eYTTY37zEFMSzMiObbb9geT79T4ENVvt3/IkvmZzn22p4RQ9aBJ0ZsAhddTBtG/rFgDLC7FY6ZD
zFxZFCFBADrCNgr2SPbv/uGSrXdFrc1kdhGqWT8kfY6Z+Lqyr6JiC5DU7bVarEKZFPB/BeUmh731
PZeJCEMAKqAi0wNIyD+wwmOEB86DFekmCO9A1q/dEnRcpL/M2u8ekq+/T4aG1psTjsb9wtJz7r5I
aYKA+1uToRXIfSNuux18oAe4su1cxJsCvnejk66BvQjPJvPwhFCZqaWxzaHCzctPPgyDJWi4h9bF
VuPdqShjo6nXVMoXj9Y0dzs7WnUrF7U/QCxoFKpikONybRwvC16TCaLYB1tVnVkKEk0HnJ2rqil9
BDeQlA61R4qTQyjkGNDeVDufiZod9P7p9p6gfO3LzPedzPKSyEl9SdNHCWQwRLvlwUfZClP2ytD7
FtSqLm3bFnbfdmgKRdh4w0al41z10N+U1vlDrFbURlefbCuRQDOhLjpTLRpUJfKMAHhMqMnUAZ1A
A8oZ8nKbN+QZ4IqHkBOz0cJ9C7W9sg+NOu8eEsT9ZPeHgyI/qqNWlX6jyb3bfTTdgUJCcciZwdTU
iBN4i/KnH0nAXnArLe8kr7QGaJg1+iHTQElI8WaKgcM5tJVnSB6EGSqUwnLcOYlvaqFsON5TFFz6
9jNOX/v+U5J69LD4oyQz0niARwkLuVjDT76jisXoZCBv63LD6C4NOnSlQuCdvOcEqIQSpYfDN5lt
yvLs+SgcitFxFKAvOQOl9gGIKlPyI5NBzZRr0PWJkSMPfnSsMgPZMetMuYtyqNg36Dx2IPT0GFZP
DndA7igtgZJDyFcYFRlefRQuuagrdh3FLuI8QqRLMWPPQdIKQIbWq4FcScYA1UULAd9rUwOuhBW0
rc0FtCX7gCpHUNyBg3kl4QO+1T5TvknDSAp5ENCEaYdHp6zBHQOfMSmNof0skBPQsAXlMDVzeTCz
4UpBH2CQMgtIvifOYMndtuOSmbhAKg0VMCqvXL025KeLb886zVJTaujNPQPTgPY/OvQdxy6QOBL0
N8vBpPITy3SzH6D/pdy74UUXPwTDe7BuTeC8jVChlut9iuAUFwde7Lv4WiMRzpvK8JWdyEqjwrfi
3Yvg+1BGD3h+INkV7eK2236nxbnwf8hxbEoaVryRDdwTpuw8VEGEohL0FkKoe3DBvqGHLn4clCfq
v+lWot7VyoFWYuyVsDRVtvL+MycDGqIvjnTtyYuK9rcB3TYJB3iiwAZRTkw5yR1Qj6055Bkoyru2
c+1G7cwiSaw2KAw3vc8iVMlW4D3ExKJdaLeQ5vI08KbBRtOjDo8vGBXw+WXqGTVC/Y2G5ljRGgNC
tZT8YD3E+LzPlt6nvW44BBEVb9eraEW88jozbxuFxZrp6UUxey+lHi86GfSeL6+3fog2mlVB0Ue8
4WWIzj6yC/3NWvhm2RWdXBGzR5JcOp7Oxwuw2fgP6SHejo176ROARquu6KL38nuor47HyW2UujXo
YVxHSQ4TOBqhEbJfeATfXsXRcN648pSZ+1mWoKuCMttfFM/OczwtPbALxsN/1Rzr9lBr85nZcK3Q
FMwJLkosXiMgR2pgoHGPrDl9i4+hybLNtoUjZbQWLbYFOUCaEoxFc+yudJ+kbYU6f0O3+u3tea1t
xLkIW6DXkKursIbNBjJ5Nd9kTzjIuH+hZoUughoFtN05XG0qXX6q/J4pm+WdO08haUzhzJd2fAYe
I70X18Yc1aw8G6Kj69T2Nd9srsgWSLwDmgK7nxxyuD25qaBH+aurEwmNXxRaj+PLxbcANF857YuO
52Sus4cL2KUJ3M3RK+xAnq6yTck+b3/GRQ96MsLci0LfdSpJKr9wrbOULAcdqLwGXWzmkQtQEu5r
YUTdWnJp+f0HrWeVcSpQXDgbloRyLxfUR6mdBzWLMNkMLtQsS77xOYIhotlL8raHyyExdMW08Uny
xcq5XPStJr9gXPqJnVEdaKKlCs6l7j0P2kOIIvg8h/TMw+31XezRUCfjzF5BeZQzp/JidqFKDwEJ
kF7DyJKT/to7FYBh1yb/bCjSUHmyy1NpV8kvOYWmeOifUvVaUvWHJinbWvoBBsVDVIJUrELcvAre
Mu0jbR4U6b6VgwNHM53Wvyv8ihIFE3mDXxQ3ax8rn0TDLU1rAEvbMytQtC/09F2pyEec0mshIQQ1
oI7n9pwXTd5kyrNXWeF3WsYDwdH9SmxSMFtFM3HK/f/mcEyGmVlWqe5C0mQKv0j9sXGZOZTRyh5Z
vvcmQ8ysqi797/sy0Z4HPQCALn/LwxhwTYGap8HO48gSfXtsZFSiKy+3l3HpvTHdObNLt5T1AIkA
sAwS5SdoQyYrGNKG0OJ+zPWPflWVbeVMinkVYEDaQK6B3EVMxtnqGyg4mAI+Rb4fY0CrkZHbs0NP
5J/njzHhU0kN+ku36W1hBpvqU36AYME/uSqhJe0j07vLj8NKpH7cFn/d/f/6poLMbKqvFhmJPCDD
ULRmNkVq6OlbmOApF8bHsPt2+xsu3h06HSNcDE3v7CuAOjEznReQ2A0lhkoe6TJYeOqc/APoo6No
oGaAY3QMDg3eTfHKGVy6OabjznYu6r2HXi84xi3Q2x8kRtK+3Z7a0s0xHWG2PX0uNWrluOwi+Q9V
XdhyXt9JYFvGQ73joGqkxN31wE7eHnVxl06GnZdq5KLJUiFjQUt73Df5dvR/+Xb0fB2TrjRLrcxx
HqYMcnhq2CsMAHHJJPmPjkSQQBhQVaAcy4LsBg/FGuqquz3efvMtOp3jbItCAdat2kKwK9eGrV/k
oPWm0ievHGMQGbR9o58F660eKKxBSICGpwUUiVFIKJVrfSlLp3T6S2b3NOdZ38qKggWIAwv9ouDS
dduUeduOHiIZDciE2GsfeOlmno45u5mBmuuF1npwesYaO01kD0UK+JtcuiiihUZA18OrVOvGTFJV
ufeTAGS89jFU0OCaD7IEOWeyjZzncAifsq6nZurk3bZ0ZCBgNScE0GX0wN38teHgpbnwQvAcx9u5
aGpbgjSSodX3Dh8sKQCwI4SMMXFs9FprZqzL2yH6rjfFuQ3jFyIPjon64l1N8QzEYz/oY0jHgn6o
HxLiWEHzklG0P9Y45Mmur1TDQ+Fb+IIHqBH+Glr0PokzZUdI4D6EpBt7uA2IWqPQ8GlQP7vsZyUB
5IjSkCxEfHowENc5uckvGTNq+37MoJcqfmz/ULmJqQz8pOvNBsgci0X11nFkG7zyg5ZmdubUJ100
m6g+yRT0yS4/krgAUlbeSnFzkJjYdpX3XUHLp9TKz2F56n3P33pSb3ZgKhpxVyl2TCFr7gqw76QH
RSOvBEHQ+MDpo59CQJs5NiXqAfUsl6zSbBcsIdQq9cWeiQr9AP3J6YIHrXINgM6MLATZHS/wBKUN
deaYWoXowsrduWwmfpNGxMztSlNXkhJUD1+4kezrj2wDviuuMyi8A7tkrRWkLtYGTGOD46UzNfM0
AGwBBV14IjjAXEMr+thuxKY6rd6bi7ZhMrGZYdfruvRal/SXAu2KY9hTJoZ6BjzLBpxwK4FCuXKT
rC7lzNA7wFMNIQp6MbfoR7t19iBWfeut2Aov65UiS77jZCHnMGdHz/OiHqktiHuiLK6wckSkHJqv
+I5rH0yduR+oh0ZrrYNxUsoeB9AHe+2YN+qhyBFt0p70bgwHSvC2g4c1+7Zk3H9/QHVm3ElQODVU
oMHAOXhXZqdbtEHcjUju/6TwZs2Wzo4BdKAaGCFwfUPhWsiAvUfSnYZ3Q4xGiJV5LW7M357OPI3A
3LxtOpcx4Pk6kOMiq0JRA7KIsomo2s61qLqyMRcTF9OLYnbomkHRqhSWDkcBMNZNuCufu537E4DO
V/fwHZV1monXpL+XIWMs7QOTX2qzfSlf2Fl5Wpk8W/S3xmZlVVE5UbXZQmtlIrMGJvMSwdfKEnr2
lPKX2sfnsOxbo29LYclZM9zJKiCXSAg2m15yqDXg/2j4KoLZmQdcbDtwILoyGCn1jbv3TbAVzkFu
TqVzitlHLn4O8jHnKHZMKgiVnPP0qRgag0ofDGnE0G+2cvzJyaUUCFyjf7dH0HOwkX/9AIrMSSHG
INOHaGhNT4lfSVODecKKY1/WW9yTT7xK0dHhvxTRVedvTXom5JPpzVMEWFMXchPFT8CzZXdleI+5
ml4WHxrpB/hS0MtIjFIFnliTbbyQMv97KbpN5EZmVUgGYaGZAyOcZO+Ke8lCwN2gteD6sMxN9eSj
ETEOa8CnAQTNUHlLXgX9JiE6HUTIGrSgzTa/CrAMEqQWIsBMUCqh+yqwAqAXow+ZpQdaHGJIigrP
aGIKot2Ll6BAswaFCz6RLL0H6YcOwQdZQbUoHmx5jRu0BQgt+JRiVBMHMWpVI6NDDJrjl6fXVmEI
D98lyS/FAT4OP9TrH70BN2eA9ESZoTeww3MvtUNkjymtDDTOEwE5sOS7019LUORKVdiuD/yzD8qS
rTT3t7fbuLH/8g81VOQIXUMBxLzyoYsywGlVmBCZhGbh9oA9D7hWcQVASynKV/3R0RjeGm+0MpPb
zaWsEkqOUhy2BTbakl/QPn0KztTKtiDq3Z7b4ptbn0xudqqdNAxpUqAUYYSC+EecZivZkY1iS/8V
dxVL+HshZ5cpGLWZ6yCXgUco+SUO4htyROFOPaZbd1sg52R3W+IbqFd+DF8huGjfnuraZ5xdrCxG
KkjzkFBMAnLRm7MOxQHvkNTlKfLXYjKL9un3TL/uw8knLKogjmL0wF8UB0+lGJAjqbBuT2cxMjtZ
za8vOxmj9buuTkdHgW0FpLapNT7PdLO0IvnEJXtUzPvv3KHJvGa3aS5HmddBLBVjsl/JJthI5ndE
LB+oNdbJrMVjF59Dk9FmzyFYj7L3UCxzUWl9dvrDgNSWKH4mym4Q4hQF31dWdPH6now3ftXJisoD
UPBoLMXBQ81sXJ/7+KXT7hF2/x/Svqw5Tl1r+xepilHALWPTo9tDHPuGipOYeQaB+PXvg8+p7Q7u
NN+3z7VTUUtIS0trPYPbyiOaVGOaOSwuXAFt0KwK75icPEOvPjbDAfKKtACvsl/5ytd8QC/PzJJl
09RQShv+A7uiALUoBxRwcEituRMFCXlHduBD/gqlXLv9zZ7neo561gAmbaxhl7YW61Z+0HUgwMUi
LaKTKEAdKwrxUdDl9Du0splJLbAOvBgJf4gyC4TDvTVvoZWzu6zrwLyvErUZDCC3gzmqwFArv/Ty
PuqyQxOtQsHmnsaNAPzhLHaxDwyiZ3UT5dLJztPGE3XRGkG0FrXMTvno9t0B8FZvZV2vZuIXGc1i
WXvgOOD+MCp3CjKo8Z3Hbz28ZVc2+NWk8WKQRbCX5JgpkYJqTiPDScEo9ySHdhka8CoNYTzRbCPw
JWhb+0Ea7EgDYZJRV52mklYme7XQc/E7FheBkaD5nVHoZwYQm+GGbJVJ4wI26YLakcXHWv6WRf7K
3K/eqhdjLsJ/GPZgR0NdCPnGS993dgvUgJ6hgyVyO4EpiloctaL8nWr1Roao++3Rr35duGFQKAHB
hPDDVOdiR4FrEiaz3vcp4dxKBHT8ldqqYnllmI9z8GXnfo6zlAKhQTcBusmUuzKMLKmEhHCEfllL
N2WWCJgqaDVZJ+wFQ/eqHo54PPcSLD2QAFaGljwBQ0cvAW1Rx5Uc6qPHe+uXzZ/nYgWkRhs0NKbQ
aIa25FxPQXJo09atfwxAW3VOI5lt6+pbZgtQmHKLh/Cgn4zCEwDdKBy4hydHudt371oE9Al4kiYE
kby1++3qBXCxfIvrbehDKMNouN7qIjKb4U5tXSM+ceHX/7Qblu24ri5SOkK6+SSVuz4QnKD5XpRr
HeOVLWcofy54MfCqbcoE6U462JOOR1uCLoqebW7P5SqzzrhYs/l3XHzYAa+DIqxQ+q6i3hbD3gFZ
+E4Q5M6q6mYLGoAbUWLrzeSlIGKN4minM/gnrrxMVH5wACKhnwJ+u9Y8KMKwo2rgkD5d+ZXXk6WL
X7kIr7mcBpOhdv1JJG7g4VBMMEcLHc3KjKPgwsvHVVcCztUr62LERayFTUSbGgZX7igoMiHHzQzF
NwECD4MkHNR+ZbTr1/LFcIuQqkaTGgKhrdxlPn1PHkc/3GpWvR/c5ke2gf3YOiB8Pgy3TvQioEY6
UiES4cZiFeTKcp+0z2kqvGtpAOvxajsAeyU9lBwArij1DTas3CG397ex7J/BzrYt+YD1lQFhUsFK
F2A0mzXFyjC3PyPE8//c3gHq4yIkZKUTVYjXQuUbzEmTDt+qdHKaZKUBcr3G8s9XhFb3n6OViS5M
KkMAkrzAm/aD18LF/MTs4q71AMYzWeDoj7EP+sJG2dMdf67dCtZyIBCdIbZ1+2RfM1C9lHRWFztY
pTkP+rloNzPXin47MlPRLcmpPVT9zfhRl/btXn2XUUpjdPWtMW/Yr9sLz+3/ilcvNjRUWscOrqkz
CnjY6xh7whUhq72jkx+wDHEhkeCsTHgt71vsaLEQDTFVaf9hWqDugFwzsXO3ym5VQPzqroLvJ0xP
VApT7DlRuwiaYGUpLOecnrp6mKxCMjgKPLCcgBLArtK8SmvMPHxMprtueMxzyLIhZUihmS9Vkx2g
BN1WP7Kwf2xC8Sy1UMmXtPpIebdlXb+ZdA5UZ0isGE4dWZqAEbJGF796T178/MXdosBsMtZ6+BDM
tulKdywMDVZBss2ap5VPMv9PX3bBxUiL20Wr8qyh86NdeQ240/Z7mBvg5YNSVYY+61Pr5yCDrGG0
177O8rLQO1YGPbYe1yszqaJNkZFja2ya7FWR1hR6Pri6t6a4OGZSyMUsZgVMFJJNM32Tmp/YhG4H
NbBJQc0RuKDomGRodqXwTkh6eDXs+vEHGb1BQF1PQ5VwliI1vhlDb4pRMHfsSpOGuUlR47v9Oda+
xuJM6lH733YB4PlnDbDoQVx7fK0NsTiDJQXeuW9Q/DIA6Wx1kPX7FUTCyuZdyrgWlFQQiEnpqWRA
UeMF0OFiVjvdrmJ9Zb2uJ0ef23epmxrU5ZikujSHUNEtqQs1wyKHCwd8xKDTaGZuYP8cre7HJHtV
6XFmqngabNYUm1fWVF/cKhmIkBoYIfwkSsyWDGLlLDb/p52xVG5NUinJ5CpmJzrFNmyVzBhq27eH
WDmVS4XSKJvSBiVhdiIKAaA9MY3gLKHX2tWbul8RdLvehbv4cIu4M1I8noxQAsDT4xZ3oP+NCkvy
rHmFE23XvNrn/+xGBNAX8aYOpGyY5quuN0ADEIhd1bqrBGtHa22YRaAR46lvVIqonUI+bmRAWqNF
nrXjWt5w9aV9sXaLKKHkWcK7EUcYLp+S2kNiws8zxR4AAe/0723+PWjvWR2bHXCPt7fI2tFeBI+B
0Rq+LbM/Tg0UVXTqx5dCANZIWwkhf6ma/3N/L9/ZULJoWC0PCfgY/Y8ybpyxLUxVHs1GUpAq9U+a
lj7ruHp1XTMbzlbmufIll1qcRZXkLGxRoJry16xIPQHwtBip4u3VXBtlETaYII9hx1DEDiCPLFSv
Y0StXFtRnlkbZJEJZeEgwFAYm6WVzkQ/t/y55yticSu7YvkS7otBEVuGIYBBtwQFyKUggpwL3D/k
NYXL643uz71vzNO9SOzUqYK/4fxckKToPi22jYFQ2G6FGqSi50iUrAnoFCN4v/2l1mY4//1iVLT9
ANHu5tAoNJBYAZWjkFyJfktTY2VPXL1KDA31Xx0wZjAj/hxpbMcMLrpMOmX9hqFLQ9ei/PUS1sUI
i+gRRIgdTSAkZ8icn+Xv0rbzMzf17mdEiYE2WDa7KkXbtef69QrBxbiL2FGLQc7LDl8u8Yvc6n/M
9t0zZZW17qySQFalGa5+tM8Bl3lI21bJwOmItiJEvbuot3Bl7ATeH5Uk9W7vj5WvtkwAmjEcaDrU
0qmbXKks7DRbsxq6fmFezGZxjnuxCpV27u19mE+RU+VGLhhNLm19nZmVt5ajr01p/vvFlpe7No6Y
3uJdDpsQqAwhd7q9ZvP3/nIpX0xocZIjWtJUkbvkXA866uLNYaw7q9dGj5XJlqeqzfIRpsh8Zdjr
EeRi3MVZJpKqcaJC0ntqRasjipM3o1WOSNyG8q6HfrbaDUdiGGYqlivXiqKt7cnF8W5jqZSiHoev
JcGxkFPYx+nttqHdTu8DAPpEJKhwJAaHLBNB+i+0hwpNJqoVbxCJtVTlt8G38Au1WaTYeli4LNBQ
NCEeYxAq7FIrHGs85MVm0wzMhLDYIYyLnR4a79pQ7Yc+3dag8KUyEGysseS2+CaMxDMkweFSsiX1
U8HYvuoVM+hCX8zEx0oNzFgHDSYlhymNNmL8lOapBYULMyiHHSeVW3cD9NIqMyWJNRb8LFV3UuKJ
tc/jnwKXUVL5ITaDM9DBjki46QNoe8CxnqfoZ6JO6IQ6kiX4Y6uJ5KtSaCkZ+Fhqfl9C6HkY8r3E
kbLnKowcxk3bglJPUjuYOpgzsNHO9cExIO6SgNpnl5HxlojdhkDeHGLnTWycc2K4QYJiCn8ZjQqy
MOIOQoQuT2H9IJMnJZ+ztJI8D0Q3e3ipp2Xn52rkZm36pA3ZuWhg3KHgWq7650lrHBqQDeS5VHPq
gagYQp/p4DqmCJlhalIZjthQN5Q7s5wa04BSKpSJTNg8wcpBONQQPhmbDmUD5E5d5Mrke9vKXiLl
GyF9GJt4OwmG2Wah0wyTGQ0xMC2l3SbQ560Gk43oQaryM080tzPuculeALimaH7THolzAufkCq19
mnqQuDZlYmxEMEvLXLGhduFIZDPVnZlM50DWTmQs7lQIgTWRvNEyPFViYdjnQ/5dEcCzkoRtxRmI
nqL2TccLWJGYM4Wp3wK0MsIXuhDgid7CEOmQtVBnLZ2pIptWB39Q2Mfdawv7UCB1MuiBiWSf6pFd
dt4Es7b8rIT3AXtKqq2i3UF5UZx2NDxDaYMIP3GfbpPAz9PEU6Kf1dAC0pq7xvSYZZuKYPb97zQE
N7n7BjJjH+5CHWDdTLWRz0/BQ6JuAd1G6/jFEH6yFjxU8DaBjaTSWeXfU6BqgChWIBdWOHF1aONv
Mb+fJEuQj1H9XZkAK/3NDYeXLoG/4Tj+glupB2nYg2bsUAG1Sdm6Y+AUhqcrA6iVqSeNWwb/xOFF
5T+hNgyt6O8C3dTtj6ku91Mk2oX81E+CyaS7Iju3gSdovpDhZHYS6EHPcXtKh2zHlUeAdt0czNdO
z72mVHyeBHY1iOgk3etKea+osUmzN1mFbQxJzbiZ+/MQNWp/ETT2pPTbgIugHm3So38zSmZQV6bC
HscB6ghythkiuL4HEP6XzVIn7lilsDxonIycpzCC5zl4ZsohrJmlsAcZINi2finyb8HY3RsQCyw7
6NUBKDz1APR+R81kWwyBXfLJjgGgxb8Bj0qST9Iw2kFz7sLSblju0EqyCEzAi92k0lfInVg1cqY+
ii3QT8wIWLbsrHFfDioLKHCvSmtnEKcXmB7U/AEi+9ikxYlT8ZAJrwnk3biaPEqB9iuGKHWitGbU
wvhngKZHw+0YYUjXfzOB7UD4t3NDh9nUiyEfaV6cYUIAt2VIgA0jQMfVJlWxRzWZmB2570RgTEHm
RgnWGRU8myavk2VTgXVDiJJINLx1vPaquLKFxLCp/A6LdeDS4WWQGo5a8NZKFX3DE2KXPXPytHaD
vDaDAj7RtWprbW3HgCQHvHPkqIStFTT9mtiqVc2bIKHcy6I7Qoi0ypFM6hBEKIYHrqV+ksCuBLA7
Wx1FD+rY23p45+mepG8UpjMjE1+jPrbyotn3SrYJQJTqEXmaWvJZnRyCRL4Xo+GcSd4ES3ZJ/BWo
kscNhNxsuG8NRNVMe2lB+J3a1omL+FwqBz6JflOErzxQHa0Nji2R7vpU3XO2YRxAB4EA07zVK1i3
sNgRy9ga6+mn0BJLrM7RlBWz6J9XZN9aBdcVzCvIKO8DOlkJRQCuYq+uNWhAQpuwWSXdXXnZAI+P
6jXVVWAElEUCkSmFRhtRSs7xNwHId2igwFDYrXaqw3/Wfu8XW+NF9G8nLWtjLpIHziW56eCTeqZl
t4EGoc1hp6HF326Pci1H+WNqizRBo2rCaCuifB0neO5GboMGrcifx1LfZ3HqdYH+kE7GU1Xl7srQ
V4oLfwy9eB5AGwswVMrxPGi1Uwjd+6k3IJcA5/UeyoHDczSBHYvGY5EoG6lcWV7pSlL4x+jz3y+y
TtIyVLrkjp50Jtjg270R+TtBTT5RJ8SQaisZzRZ9ig4wRwjD9rktDPKh1+AY0XEzghucWOheFov3
ef8WS3cdA9WyN2sVoSCEnm/RWjHu2Hp6Y4ZXUQgehu8r6zfn4Yu09nIG6twDuZhBGoG5nM6VC5rZ
7Xvl507yEHtUsuRzdE83YWRGK02teTPcGnHRQZO5Cs73vFnEwB+g3dAhVqGQZ+aQWQnGNR+jD3HN
W8Mtqha0MDKdThM9CWd49CrvwGphk8JDK36GKoE72igre3FtjgZEGZyiMcnr9N4dS3ddM+vLbsH7
WJSkWctNVRVlKdfFBRpr0/TxpJRdJMOb3gVBfNVt98sCL4ZZPIViiFkI4GYmZ0EWgDqv9yWoMgql
20IFJQWJx+0t9LWovRhvEdhCOdcjlHlnSvgskKw48g45EcwVD+QY48knOsY52bDfHR7PaHevCkx9
efotxl8EOUEtNDGfoSSBSA+6Tg6Jvlbm+IDV/bGLFmMsItyoMFLxsE3O+qF3wPxwilPuyfeKTU+t
nzmVZ/jp2+11nX/2rSEXkU3oe02eBpzMZiycBJd5n4GFigdfJa0F0bWhFmEMkqe9yOaCcwvctIVb
s3vM7NKawaPpYw56/Xdjm9uFV25uT3Flp34RExjjuh1mMgZINQea/MzjfRUg7eTQVqGraLcvl+Gf
33ApJKDCLnCMapyLBNaUNtsbbu0V5YbabQ+YOZhJUKMI7Pbt/1/ebTHwIgTJFVV6OjfOKT/Ven7i
MgBN4gtXAJKEXGUkhnYLYZukd4d28lNNNjk0f24v9doO/jA8ugj0dBoElYhoMWuiiQwX2ffcxIDS
Ix45sOWyxm/wo7O0F/4/T38RjyYZHrRgLoBJLQLRV/aOUB0NrbEKFXk73RjKe4y3B8XO6+L+kQ+Z
Q6FAeXv6yvUtDhFxVZMMSV/iNiYSQeJz6jlAKOqLWDY/tVAFm6F2xaKdIXHCXdUbisUjWju1WLxJ
9fQwFeEbq5pjVfMzGISa0wXdflTTjUTfqfQrySezhdYPE856WLs9UV+bNrCmpMxs6GqeqU7OHL1E
SdCdAG+GqG3vACfcZ13vt+SpxrswnUa7joQQjk/gsWp5ZhVTYA8ZkvtWF35NE8jg4vOU/r69GlfP
nWyoukElhUrL+t8Yd0NVCzK+yHQMCbqMsbwV9PrIeOiBQbi29daGW9QCJ+jwTSkj5C7xpRmqbEMe
i/rVMwidH6qDzZN+zHd2/Xx7llfP+8UsF/uuZlE0CIVCTxNnjiLsKvhKGWSt8DiH4S9h+mKU+Vdc
nCuJtynsxCk9BRR1zfLVqIBGRpIPNS8Gn08d/mu3p3V1J18MOP/9YsCBxKTpGXLOrGRmTI9Nsolp
iJnd3x5nbfnmr3oxDlXRUhLSgJ7C/Leo/SwDw6JrBP21uSzuOAPUQqATWHzWomhD6C+Dj6ANNbYx
rNw0a19pccNBbgOqNQWOP6/eIelxR9j9FL5HfQRRiR2YyCstpq+mER8h/zPcLEJ+kfWBLk0p+iJ+
uBkO0riRBbN8Qp4ZuDNI3xic9IT3d3JWdv/KynQx/uLI5QAZpmEt8XOUMjOJ7gboy/yL7SF9znBx
uhotU2qN49NlBOyn4rcWPkRrTixXt+DFGIuzNTIoe2QFbmzSCPeRnlhw5NvU4xpY4S8Z7OdcFkeK
tQ3YaeLAz8wdvkHmbUPs6a52lK3m9k/EiS3yGm71/fQOb6mHNZCx9OUJu/hWy4OW0i5Sx5yfVROI
WNEF/e00wwtSK91PsKeGWTAIUaXP/RnaxLfpSpz82qtZ/IDFKRSAFFUF8HjOcwI/gTuavna72la3
qDC+6Mfb++YjqfsSMC8+6uIoRjqnSsz6+lQJkTUByJQbmS+jXuaXYfk7aTTfqGI3U+OHCEI7Mtyy
aac+q3oKq1CdPKQ0twaRetGgu0WfeSmBRU4Hajwk98qxtDNpQqm2N9PgVwitVaF5D9PQzqXvKhs3
GcvwtNaTU1h3u9zonCyBhJUQ+XLObH1IXyKiH0JhjSTzFcf55wp/FFAuYilv4ymHhZF8Emi11RIG
CaJ9rEE5CByHSvk2dp0HGB/EbHqrxzbvIgLJT1U2xa6H5sPrUIewXQFyotbRJUnMojZ8PT1wKFLK
MWSpRrxh69ZKuuF8+2N9xXwufvjisQ6QdGzUwaBAZgxeY6Gnw9rSbq22NuEq74Ywh/XbPUzNe19+
Aqp7rQF17W793CofG/di2RpFywIKutMp7isIMJ7nquntCc5n68Zm/OgCX4yQ9kkvpj3i9KywEakg
0UJKLaFsC0yMDX7iSir01f55sZ6LqAnNnYwq0sd6ikC/A61bOJUVOLCFz0xiZja6KTh6tZceKoc5
EOdcrw9cvXQvVnURVSPkK+jD1ck5VZklEOLn+kkiiSkXa06082y+rK5MRVWmYGUbS6ZsUxt6UTYd
R7WdmBGCW5OuAbOu1lQuhliE7lDI5Wqi+IDFvjzyYyeasYNeVWJpVmFCpQVs7WPtg3xgZU8l1DBW
dujV/XMx/CJ2s16TtLwnaNpH5X1Jn4fiJQk2Mit/ZkXj396r15OKi8EWcTqsuowWFOKMUJL1gslJ
Cqu64+SYV1bsQPkvNMWtAc1wFNTy8E6P9uvEu69Ip3kDX/yGRfSeajHXlSINz7kGv3LpTeeVGwCu
XOYxDMomT2XVTiR3MpznII5yewGkldVehlEJ8qCAgOIhDSa0BEFvzW1RjKkUiz3KEIQ3LDQw3sWt
6CibaNO6EPn2gWhzoAjjpO4aivL6tfm5FEvCrT72kBSQsfWgJgBEYHWaVQkn7wMTmJr/7p3xz1la
xsKUdXVKukw/VdMIJPA+qCb45UIQpIKMJvWCZu1kqXOOeuP0LmNjozZJpU55eNYjYa/WZJMlyhba
T2ajveJOdQJIdwZN6MtC96BoIGJC0svkAJpnoMD2sIKF+JaZ4HLINWIX5DGWIN6avqoxOyq83UJS
2K0gOTtO1EkIqhJa59NJN+sq2+RK5jG1emASAOWaVKClrLoDfVHH+9oItioxYJN+R4jslgWFOHdi
8kJyejAXUTLbqkLscQnMAHqXUzirxIqVNughlfkGVhfnMm9/J1G3aafZBLL83iatJQ3CJh62FYES
voospDWsMj1OZWCL0rmGwBWDrvDQQeyBWkLyFOSZQ6AinA2DFXc1wAA6qgbjQelkmJcVW2DfaQhJ
WIzScHTSQGOvE9VuyaOBjnsxnqv0bRoqJ9bC7RANHjwboSp7SGEBpMipXzJAv4sGZxwCRI1owaP9
qSu7RyaRAwhpMPhSDy0EgjpJPzKomTL0U6MJ9lgg6rNnJUidujTsqD6UaH4HxsOQ3DcVwc95nep7
JTlM+TbtjqHq54CQZK8F1K3hUAXh5vxxbssHMcCLItuMDTTgwDYA/t1uGXWzJoa+eAAiV+8M04sq
I+WYcgCXK/QIIVIFMIwqNscymLZtnLyOKdt2JV+5sa+ny5/v3yXWUkNzrcg7IDfmYydDpsYRd8pc
VLANK/dn1rFoqZbyXNoc6m6hTVbedtdfCxfnfnGHZzXUvqMEYbgQ7kRodqJnIdCdMahPgpGaBvRD
6h7WG9KTaBwnBX5m2as68e2gQiFLeJ0EwBOgSR29BclaiXPlMvyoAV5kM3HcSOokTfF5hEVG+1+P
pHVJ1qvPsosFWNy5gE8WPJSq5NyXv4oZDgO4Qhe93w72X4F/f940H3+/mEydcDVgQgCQmg0DDsR4
wS7EX3iabFAjsJr7OHUFtpUCH2KFNtq2t4e/XjD4DLeLu1aHQCN60SCahH30KE8HPB7RwIvcsvV0
shdL7/ZwX+GGi9ku7tUq0RQiznBD5rY/lG94/0FAmLsfnmBIEleFnle2yscmv1jduO/ELGygw1ig
wRgilkBZxU9gcMQazYTvNaAqwT4CzOT2PNeGXbwnRKlDshbgpT3XRVqP+p0TbYRVhsP1avfnFv3I
wy+mJ2dQwuCpwJHj6mYRstbMYmiYQ1SuriKnafRdGILsmZ9FSbXUJD504Nw2Jznfs4av7aXr5+Wf
cqu2SLizKExgx1Fo6HhqnthqyNRqM1XXhrma138Gxg8w38Wcp7LW4yGW+VkDxIopvgRBImC7DIms
nI2v/f6Pzfo5oUXWm4lNnYBcGp/FCvR1g99VeIlGyYtiV72+KzTQldhocRKv7J6/ZJ+fAy9OpdYq
pBo4HhSpEvqAHDfZuVTROs73KbRHCshB9r5OIKg3rIy89gkXxzPnncyEseRnozoY03vbbpNuTTT0
+tn4Z3JLALDUpqqScoyR4GzM7WHZI17j9ZvbR/B6ZPscZnEEJynsCn1E/73qB78uIbhQnuRiMPsx
BIVsdLuiXaFHrCzekp4Qp51cxmhnnnjwzAY3RYehr9boqdffmv9My5iz2YvdH/ZipoRty88hU109
4nbH1iDAa9tvSdTvDT3qE4IxIhjeVNDoDTbz2/L/RTruL1nG53wWWYbGQPsNVFSsVZPBsgy6HJFZ
9jZ0voTTaMW/2LHxMlwLAKJ74on80h5vb5PrpYrPcLKkLqAiFtaphFDdudK2PoJU/QwQi/gW2EBm
HkUn2xa/G+c/HRy+E++KVUz3Xy7FzzVYJBrIrCHESj5ui87nKQxurQzYDcgiNyZKT5E5dgDxrRz1
vzyzP0ddRLdBVYDthWfAWccITP81wQyogsN23LoSgYr4IJvwv50BK6+ShqWJ7kuyC0XVrJlHwB8s
ZWhStIGjJfbtT/KXlOjzly3CH0qcYpWnHJ/Ejo/tDxl1ImJVMH2zZiu76D604DXwovlSs1Lm+Cqk
/GfENxbxTyadHucAl37sRlgcoHXMkCvUnniPZ4MpgwWXTzbShrUS4MrIgK78ea6VbmgNMWEAanMr
8ACa080UPvBvmZk+oreB9xacB0IwYc1VgtxXEYU/Zg3q+Z9jp8KQDqo2HwGkoPkms2URKy2e5wcG
Xn2lmx20ldfF9YrrP8dOXlL+DVaMiUgnfq4dwPWcwgYCU9wQi81IGkt3c/iWASOLx81aLevq/aNp
sq7KMgXaYw7jFxE0R+d3ihOkvGMhnzvtdQIBvYyOQ0ackIFnA/Fz3Vi5jK5G7YsxFyfcQI1BqmKM
qeUgt4NWHcFw+/ap+YBVfaljXIyxOM9iT9GsmseYxWhJ62jfs19h6cnpnqMuFMKdyGR7mplMsYbj
BDwI0m7qwuoHyr4AG4fdRijN0vCTH2HnwAsJSO3SjhwAydagEtJXtNq84y5+6+KEZ5lc8goC1Gc2
QmWKxsAPB9tCesLZc0PRQMkPjwE4qA6QOO4rwAUkvP5D+A9VoNmWmivpWwVyliyZmZwTrDGKRzA0
9rPdUFzA2mkaGnQipQ3L4m2TKHYJkLPBPUBhHZUJBwbAph4DIK5lVjo1OzHvDhNguYOqC5Bk0bwy
RtkRNRCUzE3gx2mPlYARek1kv+mAWOTBtoPYXMAfjPgpMcANoQk8V1UIQmp2MFdYKMGLuW22oRo+
jpA/MbrvSvKOsOaxRAHN/YkDrtwjdpKqgo7HJhVeidpYLPfw27ehhjBrJM7QQ3VZznaU0wdDC900
AKyERCKI1Myj5F5vDkk77MgsBwoiZN5KW60pLGGILU3cSso2UlBgQv8pAf4m3TcwTBHKwInl3B2V
aA/TtLtxrLfD+D1LJ2CYBceoKLyZQlNLgC9VHzJRBhHA8JUxASUM1UfiyRXKUCK65FHupHluBlS1
E0Jg05b3noGibNwLd3EtH5qptEejsMIyBm9GeU3F6F5DVU9H3J445Dpb43ki2VZR21fYYAHjzbca
Ee5Jp3yfQaPAuFmN+NpPKMtM0oMR6bvYUDc5lJ3VBlaHTLRZjU0tAUdv4AEAF61cUO1gNs2SEjcl
2X0QCQyG7Zo/GdO2nirdLAdomatafw+zKztQxF9NSDoXeO/KEhnEPZuwr+2cq498lJxq6NxIDmzg
ekBoGE3Wdqch6Q66gnYa5EgTmR5HYzQF4Sioh5gcWgnhknMnN5gdadDhByECol9uVANzWdENyCy/
6/ZuEmCLOGX+0D7m7bYkqZWr2Z5S/jvqlb2qlyPw8fK5bJSnqSt9SGM6CoFqaY3ciCMjUMBCDKtn
OgUgc4pOASCgMr4FqQT6dGBWUJnSwG8u+vilVwwPJbeV3OFqpvt5fOVFOOuDrmFS1ID1Jm8btJKb
O2P4V5WCizEW4YxpQ6h3ejTD2Ni+7Vx1p/vTfe6Lk1Nt84dhI93fDqArMVpexKSCFmnaVii4DcZ3
Q3Mpeiq3B7ie511MaZFdlEqnJlzAyycCMqgBc6yHy0cCaD/Zqeom6yigUSEUXnwCH81ESbzByP3b
v2Hl8ltCEbF7sN9rTDLz4026bTZ4qSOp+XdNg8+pLkGIhCdlKTIU1Wfb3Nl4A2xtH0aojrQBAHkl
mfiqJfLndfJhj3NxpXfqIInZgIVtHdkdPHGHwoAtWYDHB9vWMxwF0M7gp2o1HoyA5K1oQfd3G7rE
vb2411slF7NewFGGEggpsMfBI4RtBATaHdTVj4M7zzq0hX+zX3VBl0RZFCj9Iq5XNrScjIKdBuMI
O1YA8dd8Ga4nhp9DLGvQA5HSMau5gtokYorETdVtkYrPFX8rOE1OsY3Xrbfm4PElj7kYdJGNtqnE
mqFFc20WD4H9HvyWYWYQIvztejf368fSHTY5tNTXsv+1gaU/E0MhCjuR6grEL0qjNonUeNqkvJHm
B4Mr5O2dcjWAXsxxsVGyuJZEwit2kgF5EEHdnOQtlL1WAs7ViHYxyvz3i2PRKmIgloDPnaA80ZAe
F8PaCNd3/MUQi2R6KlWoiStGfAbIJdyIG6hc5ya8M23Fbbz4tEaqWJvR4uJJ2r6oeRhguP5HB7vL
IT/f/jBzkL+1+Ra3TlJoA2QFVCj9NuiCRb/S5FFnkmWI3M+T3h6DeCUgr81oceuwMs3gB4+d0JUv
fGaAgal2e0rXr52Lb7S4dvqkGOs2QaBQvM6v672OSgqDmtR//OwC6Q2YGvARV0a9fZpAvllsvkZv
a+DZZs3kucwX3Kk/JQoWt1m8Jd9qyRYdFe9bUHettf757cMFedM/R+5ktYmRbPWnvEM7XH/sQIys
jZeV+d3eKdryAVumaBU3k4Qwte2/KSBCY5KRjT7hJKM7N18yoYXXBPSsgDlpN9XKV12b5CKCELXG
s0MW5ZOhvymZZim8hoXuGmRw3u5/Pw6aMO/eiwgCrHhWMy1nJ0OS4JH5SAogz7qf2gijKZWtpHxr
O2YZS6aRQ4sa+7REgz2hpRWBUCv9kAa6EhfX1m4RRWQilzULuvhMR1zRGvJ8sbJDuipVPl8YX1bP
EEUg8WVJ1IVFMKFKUQZxiY3Yzjqvs7JGaoESmWNnJKjlrNaQ1sZbxJIkngqRkJHc/R9pX7bcOK5s
+0WMIAhweuUkSpYly7P9wnBV2ZznmV9/F73jtnnYbOGc3Y/djiiIQGYikblyrQyjeCQ4SbHy1A6S
K5RHuL/pTxFm7kqTybcM4rJeGvP0xTd/wE/+8z1HuDCXWq8yLyvRjqpegbA81hCwZJEBjQxz+gDA
iwfd4CSzdBVipi6NUPGgwt3gDQ+5J5uJpIMuMmgvYo5Z64KFrdUIzZlkFma0IeiM/9YbEVc7Zqvb
AQS0YIQSh+EE4UtzgLRx3Pju9TCxXd/+2ZJvguDFlhRBKFCxQK+6P/Rf+X2/m9Ez3aF86m7Yvrbm
lDizU0e8AVVqsuOZxKZLLVafD2yxepoLrQQj91FV1F11ummUQ9Kkx156uv6Z23nAYqF1ONL6LlfK
EZ8JPYXgLQBSCyChk7qjNrSluc+LzeC7WG4Vl3StTBptfqvNbDmjDfIpZ95XBmRhYCnYVWKS2+Y2
2/FKV7wNXcWosRhZH0koXOnAofiF8kyHBlwMkzmi6nB9Tzdj7yJ6rK7tvlZC2rJAPEMCb5f6n41y
kw7ISyEANk08wv3tJOFntTXmTFBSLyYzzRzbha4SPJSmYCpHMEmYxbgPnY5ZXMGP2SauhMc1sAwz
wi30ToIOkk+hm/sv/39J0QINTGB7JgZYr2/p5uktPnLlDolOkjHzsWIt3GnVB/O+IlRF8+h8fRnO
yX3v9cLr5BJgKKnDMjoJINEuHIhneyywBOlR4lYVtkHXi49a+YKn6tXUExHa5Ll0j0c39M6yzJXr
FnypGLlSvdJIkhfPgz56D2auTHdLPwOVTLzLe89oRtxKSnn0UU2TabMLMJ8mYqpVlL7iRrcDeK9Q
M4xOfdUkMa7v0/b7cvHTV94UQN9A9ruZuA68N3roenjlfRcgswvE9kAj4AzpYMfDIUA4l4onMGQb
qoxeLud3zBnhNUtcJQReGKVxLZIWvWI0X6jrWQPYWiD3WF1Ch5sZbwavxVev0oIhmSLQ0uOdWdsd
uGsxmy3Z4T2x+luCvpY9Oj3EujR3ThL4gJjN3Gex+CpHCAsvTFqxDi9R9Zgq3k0ENg2p7DmONtvc
tQ1dxa6JpqMgsKQ7TyC26IU/LYZnrp8ZZ4U1sEdLKfQEVDzUUKu1U6EwQa/OGeHYxn/87NU3RG/p
x4kGSSgWdedO72xBmm5CTAaQ7JDVAQCDshXmZ9XDSwqwm+sfh9zw+gaugT2VDOXTcdKhpEPG98pP
wTwla8dRKj5F1TvmgfwJ6cEvqMFGR5FK446pOQiVE50acp92ZtEM0M/Ts7NA4tyYItpZ6hTeKj3U
u8Agcd8Kg03EAkwLCVoXyi9ZIgYEZH81nvwUNflNLOVgl2DHVH0LWO7QVDUgXGHl6XCSCKov/rDz
5MKW294QBN8AjAx0IsTsO8Hpx4cmetaqwhBRnkYF3Y1rxfRRsJEw6ZH5OjiAnkeMIDRoGaj55xTF
QGV+QkUa9fEqis1RQr8nvYuj964VQXVTm4P+RfzSLCO3AHXW8Ceil6F1RzqZA0jW9PKxHDyjAkl5
Uj5FDBplIGbC3AzQF69Tco//A+H4z5w+ZexIxN5SpVNF9kkQGYF3jILnuOvBIAzaCT3FG4fYk/yo
iLFV0WeR6VC+ui+FDxVfKaVfVHoV29oYZWD8GdiYvT0lX8VIjUmgKN6iHM9uU8hkTUCZFsleaj8D
ybf8CmDN/NdYn4q0MfooclrpTkpveg+KqsJ9HdxGwVzZf8hxUQT9E2vuUvanib4ktCb7QrQL7SuR
kR0CRpwVR6bu8KSFjGZmiBG10na0816BqPkhqj4rFFjZRzBMJsOh96XLYDtCDoU69IhGVTcCsPdo
mWx2km8TTH9M4JGf6rvEA8VaxoxaSEyS7DXSmF2NKbRac9oS8HfBShLFASu0UUUXD/vCsfitO5My
iRKMCYu6vi41ylIhE49l4lkubmW02mr1LU/u8vg1H261/E8nKo6ME6PJWQO7Y0a/xk61wXpqJMGA
dpgUcBL3zYx2+YNWVYSa9F0StHhgKxdIDN/6BwFl5OAk7CJ7fOEltFuJyXIxCeFgEWnAhzaWclGL
Z29IbbTCAIKpor3qp9b1bf4OWevAvFxozskWCwkoy/dFjoXoeXKqYDfWYCMw61nkEzxok8v24VH6
Hf4R8GQr0AUEIfsb+ql8kpBNAMDyl6zSlmLylBh0PSJqy51FxdPILp23z8APgNJU65T7kgBxG0KB
8NbHhlwSk5eAbrYNlj9hlX6AXZDlmpgAaIQ4powiWJ5qQ9XPvUZNXw3NMP3jgVaEiWDycjH5YtDy
velVK66jXR67XXcXiLqZtL1bV5Bf1MivPg2f5eSEu8jmHNw39OTaya1yFOj4SmU7oGgxhKIRNJrJ
gA8J2+TE2tgeh97tJ32XQCQrFcCD7olmHdeGFKHpm9OLqn4k2iFUD4HwFKFUq4jMqsHkN4yyJeUU
ZIKIEAVIClFCsBpPeUP1bldKzS7XZKP3AQcBsZLixc4ssCMPfzSgS+c+uyoVjqxOUI6+iSho2fsa
f+0BlycQOAZ+oI+AtyvdogHAV+jK+4jqD3F1S+LJChDme+0upl9eUFixODm9l5kViA/bUXW6OjHU
MjugZeZMMkYElOzC5MH0Q3IpQ8HUJmcKY6NFAAsqdhNKlzgD7Q3ACppQPOdxYwk4KBqLT3qR3Q9+
CS0dcEdqn4MAAD0RHX9qHTGO/9RN95hTEVeXdsgYs0uoQ6pa6fRi+aAOwXHIRWheSrc6Li7IyBxo
ox7lRjJH6t+mTX2n9oPbyqh2KChlMquSi9daYDfMGy5Erg4xE09UgjGHs5hjAzAXKAHjFI182Rxb
0fJRIhzEac9k6dh5eCFMp7F5rZPa1vTsSVaHozoI1liDxqssDEx9AAoBynzwTokjVgR/myS8N7DC
QH8LQ3+v1pWpeAruXvWgQVZqHmDJw/DUQpZSpmUOtduXThf3iR85ihecgyG99RXwrEEAWwxACsZg
1/l0g7TcAurLSMlk5bj5h8mzWf2mTXdxdlsK8Y56b8LoVv5wG3ctSDqpJdfxIQnHOzomNzXt0b73
z3VbW0Q8aMzVfQh+xvhHp34vg4FIS6W9WKp2NcRWEhX7qYqgqKZBVS+sKS5mGaIbp7xEh/lMlBfN
++VVuhVK4aEHXWBfUdOrcydHdRVsEkaipW+pmB2nHOLLAnW79gSualCFxkYm35Txb2XwTZ8UthZJ
tpLbAChkATDSGB3xJmFfjMnO99BBIwBg+MUtYCSPNQgNfL+5yZLqJphExxu7fRSovwvm34xxbsXF
XQHJqKEukMiUji8CGaL/rjPd1AoYvFqao7xXhe5WAjHmqHxlmn+pCPS7+1+QAXvJCPUNTLAYQRk7
FaT21LYHo2FpR0O+r7T+Pm2CRx+IvCRrQOQ2OjFltq6UD5WOXk4a3Y863F+bdHSOIDjKnMBTbABD
H6QB4B4K+KA4JGY5UlsJy30hVZhFYjgK7bbHYI2s3kmY9yGeKyvlGRO4bhljrj16DzIol4oMUuCP
JLkv6tQgeuzgKnz3qfQnTgNXBeP39dC2mWYvw/D6PdQ2eJWAn+tbcCV0kwdc7KgbBRfebNlmkYOC
GgUUOKDBofLq9ivzVg97qRTPJOyOImqS410jP6XkCaIeM+sJxLlku0u/MPkCPkDU7adW5CQ68vZV
//MbVveeH6FcLMyMwYle7Oig/mJy85YOUL0nZfAxgsHRiwpi1lX4VsReZnVRC2bXSc+NYiwug9JA
WIiCdAXEgUF2igH/mARmhqWK8agwNRBW91VSH6u2PrYA2nhBAMF5eZe2HYJNCAbEY5DTHfgCT0VS
H2pSG4w1VismmcGgMNjWL10r3aijDxoMqPCQEcL3dBdkb2LYGyVmuKLIKimoIpuvXh4MUipIFL+m
praDONpDUtVG0nbdQrYezFRWRFnWVYUyZVXn7QE2aeoOz/NsBDFAArKA8aETgks3tiDmDR1N5yEK
tl7JyxVXyR8exR06BAowgjkUnRV1H9TTiw+uuusftlnAXjwwV/boqT1TMHmI5t+ceQO/FDctKjLU
7jP0CUYHKZKJkv7++qpbqTYkfWBn322J77RokQNWnRYRmuBxXsvda9M+aIG8E9kXGLINBvDY9cW2
ga2L1VZJVtwqZGwTOlc7ij05Zo6AiXrItwBEYDInOQh75V6447r6nDGv06XlR67SJT9OijgTxPAC
ZubfKjDszMqeZ0ArNJy5nOazz15bbBXBChwfYNMowbWTYGjhKcekJmcbt5dgMqQURUUkyspUgAJh
Yy5U4TcyOahBzTa4mP1+Jhd9B+lg5Ae3vGrp9hyA/rPmKlTFoKkZMfbdnUGedBCTX1l1Fwyfeohr
XrXUgNpaBzl0tFx0KGJzvne7JPez9spsilhU2ikf2DkB86qnqfaYCK7aYLSVWDX4LxXhvZfAw8wq
d2aBvb76lvuTxYevjEfJB1kVlFnHOBb2QuCbU6fsWvHz362ytpqyQA8ZQ6dneVJMCEU6Kai6Oh4t
1ba3/2zkquAHpGRO/a4fzwBjlcCbDihGCKABqfrbjPImM/+hovuz2qrwJ4pZpngajg3qzLARUM/N
omnTV3yUD/A9yz/zyqnbMfSvFdXV5QA23V4bJwjzjhVyBhQ7PK20VRUvR1HPb/QQ70b5Xh0v189u
szywMBF1dUPI1aD7cdWxs/6Al8vOP9QOOaD+87+aktnOGf4qjmgrZ/BqgcreINIzxViABLae1N/3
efZSxYTXU92Km4tkTFuZvq+AXXIoUfYA7HI/Yd6CoRqOloCDUQD9mD3xuBF5j3Bt5QWzElyRqRPF
RGh31J6Hhy5yptIuIkcFvXYHTEUHOJFvZsjNb2s00J/E2szPQemoEtqmPLn0rTi7/P6VuzRTjb4U
BADh+gwl0XemcZrkW7FlucDKQ5AvDVB1RN0jyN/YdBnxrJMyDvfsphsuE92VwVSJnEdgYIFTKJCr
ZnZkeRaYuWckZHICzz3GKiROtXzbRn/y2pXhdCPpKG3RWKjb0EpUtu8yYo9gdhHaxrnufJv54CKN
X58R87I4apCd4dEc5LLlq5I1ydGuA19+B7WKjhOoNweSltu5OjOp8OKwJJginnGdkJgT9F32xj7j
d9DCz8Ljh/rPFBtpuOPTb2zb41/bus590e1CE1ErwgsyUkNSRmOc7q/vJufglFUk88baJyMw++c+
e2h70NhTwMeTfR79N4x+i11U5tCzzDtLCsGmsBPRsildMU2hLdq6USmcyijgpA9bl95yqVW2NDYi
9dUUTqZiBqEBUaWMiYhYjI7gPXpOo8C+voW8Q5r/vviyqNTViRToY6I5YxbFfmZlv77C9zW2TjGX
X7TyaC2NSCSpNRrjfuEOgWrWdXLB2OAjQCyiIWb0dy6OIMiZ9MbUVSDtRI9INkqcT5kSX4qieUvC
1tH9zo7BtVuk+S6hD0qvPsqNfwav+S7FQDHGJT7yZDg2yF/ZcFTUmwFQGWHCKIj/rksP7aCaavDZ
EWI0c+FjekuU3kyrypDLiwhW/4R9VoEbJJ3ZEMnpMbkTebIlju+deiI1MQo/cycUJ2bURK+8ptN9
T1DeZ8eg1l+nurdClp3lbDC93D/H2luTPQwiykver2zK78Cje2il6FYZOA7+D2XxHy9bBS8fqhyB
0CPT7ZxsX57aW9CTKiAFh5QINH3R++mMwRxs8CvFmJ+C2sMuaN61/jnhAkzmc7x2zqvrMIn6MKtz
eCMT3z12Jyl/qvDuui1tTootbWkVP5WcUJkUcEQ2CYdAY043ASkfgUEesptBcqlGRwCUsCwR07pz
WSIs7EPNQe/AIO1dox8o/jpILyKGx6L0MQmeoipHp+43lHNBrqK7Uu+h0dRRGdNYul2Fyl4UH7Sm
NkTZvf4tvOC1isxKn2DHJGg85uzRw0xd26GKT5EzlIzzJviHhsVfNrJONCuvHMfcl0ElEUlOKWPi
SurdKEFaUpfPog+hHqYfxeISwXaS4lgFH2H7kFapRRsno+dQfIlL3kOFd9Gv09DIFwgRZ83W5Ah8
bWDOfCgzpWICrXnA9Q+SJb5wNcM2w91PPUZe2WjJMBonJijA1Da4/sFYtCMGqup2YzeZPWfA0BDi
lRE2/WKx5tpmxwqkQ5i7mkETaFbFdm7Gh9wMP5F3A0+ZPyTM4OWCmw/gRRlIXlmXxmI1kHPULqb+
JvfovpT8wxjkaJ1TxMHpXKGmGlfybmiREEB/+Lptcz55fV9SQSkVMgAanta/KgAofG80WvH39UU2
HehnX9d1hSokYHxQ1eASqki4pzcCApggaYxB5XLY8b5ndUtOIKKq1CwJL8ERA6qGfIzt8FOAuhP4
zEYLBNJgY9n/n6VBMBq0OEJl/lGLq7mFUIHnQYvq3Bcg0swu2oQxz+Tx+iZuphuLTVxdH8OoZVXi
4aRAKWcE7FePPrsvJjYd9rr0cn2tzbn95RetPCHsEKLKVJMAm4OcRiQc0MAVbVUzhj1AHPY818tk
m3gnv96L+k4GjIi+Xf8NvJNc+UXjReDJYkpwKZLEKgYBQt1HKfp3m7qOtz0FQzxT53nm+hBXeFpL
4THC7Gmtl3sSVc71T+L5+jqSsrFtCl/GsExeedYE3ngqQi9jTzO0WcQHqD414m2cPvkt5920HUx1
phNdFokmrQx01BI18FSAxLWsuUuCOzLGz9c/bT6Nv6UU8s8KK+usZLFqWEWDC+gEcT2gd7ebbD7f
5j/s4M86q2shauVaEVJgliShtXI5fvQT6atSyl2pB+dKG61uAhYJQqSk1z860d9d/8ztVxpyW01V
FIlqa3X5IRdKSuanEpqnlTEVxvxaAyOS5V/GFrhgcgJ5BHIQZjafXGn7eRP/tsmLxVfBTc0zf/Q8
1GdnAPTM0+ZDihTd2ofxNNwoFtSun+N9e/Tvxn1lVk/eKf31zbaAdNLSeJNs2y21xa9ZGVU+lWqc
RYh6qvBOQWgA2iDZT0Kz0KFR2NnqGPdGHRZGmTacS2uTvJIull5ZW6pI8aiDlB6nQJzuT/0ZWGjU
a3tpHwApbWTGPH0punMxUMWIn3Sgd1/MDR9ixwfFy3WT2PStxW9ZWSRVJAKiB/wWbYKGAR7QDRcm
tFWnXn7uKhoTtJ2DMARHlF+qpxoziVIe3+leceM10LhIXr3+LY8PeqXfoiTDKSVt0n8tF1/FYYbO
XD6KqO2i2npIIPYIlqPYmIdttYeZE7St7OKdL+E6f9MVW18zONVRgH6pgFLPMPSQuwNg1Xuusp0Y
ANPQH8Wo4RQlt2uEP+eorUoUvT/oVJ9rS7NzxTehDWIx/SWytH1shvvmEJ3A2miHlmZD5dis0N+J
duDLKt3r5rR57S1+xqqA0WBAqaxVmFPsz8wEb17xVrP99TW430r/Z8IylGne9R4W6c341BrpjbQL
UysMTe2rPKQXEFjYDdB8j3MvC4QdHYDRACbBm/jnzPveVUxL6BSAJQhRpPJVZyaWkwC7EajPCRm8
aLUubzPVkxlorOZP7qzQrZ/CnbzTHHBbcOIBd6VVcNIBfiMKAYgKqN3dPDXS3dBdfCe5vPuAcx2s
q9pdU0+VMqO1hKIDHTS4TkEYqih2lei8Wu9sdWtvZKKoSlRBQJPWo/Zlro71TFzyzd4DdJarQ46K
7iRQ6Oh3JccVNyEUy9VWPqAwaJqhukwwz+RdQrfczVM3wB3tqJnCBHnvvk16ruV6K3eIxaT1gz7C
eub0SluzBIGNZGg7YiWgjhP3k1mctN/KGRzYcIZn4HJNnz+qwtvjlScE2pQ2zdjDQv3eDcP8thzE
QyDJxhBg4ggQX43dhhBGYbIba8BRQqfzvwgLy31YWa5ABCoJmO/DKbOD/jAcZ74036UuBFZd4Mo+
vWPv6AfVBuDKrED+b2SfyS3vOLYiwvJXrC7UOAjVVgJ+7CKgiJeHICaMLT3i2NhWvrpcZHWlSnLR
EiWcP3VoT15FgR3Ldn5dPDQQptUBVlAG8EEHjOdIW9fact3VbToIuZZmajKbGhttD0Dc6lEGLsIu
d7od7/GigoCmW0L59z+2zuu3czZ3rVEYhpruVQybG89Es9MXacD5O9ScaMvZXXl1l0ZZMlViAofq
HGiQ7hq3d+ZZ/f8q1C5285t2e/HwBukqCSUGuOZMgZqB8L9x070GuUGesAgvJK1RXT3aTgkR0jnv
B+ZUMLDYQUPGzXK0YzHtyYV78LZwFQ16HcygLIgJqGkaPKg6bGG9l7jsrt9PvyuRXZ4NZrGF4OLt
M9Ii6qBcb6RoaweqHevCV1sKz1NRPpXeY1WM0B/ujJa9JuDMUsfqVq/oseioS4PRjiCFDZrSFrqT
o1ybWs+cKJGsTO3MHvwWGZS4rsepzSopQ82RElmeBzRX8TqilaDSUp7T//gU7aQdddrviuRgEhOT
r4Z+Kzm5BZobi7MyJ0bLq7DRaGTsvPlUZkA57nYLTc+9as889fGZO3s8R7prZ7MKFjkrINKrYbUc
kx64kA4gCccEKjR0Lp5DD60zmQS0L+0NDzO2CahaONa6I+iHZaRVASMX6RKeiv3Mjli5SYl5WzAV
2sgEgb3GLLHJS2k2IQ/LhVeRYygh+AmkE7l4TzMxSwjFHuGEeR1HcfhyQZup2nK1VaKRlSrJylQm
lwlT2+EgAgAwvesRhC9qO62Q94t4COThN1fSdUvajMM/JsxWbjfKhTL2hYR6CYDvUC8fMAgRybys
d/O2WayyutDjGgzNogDnDnJ0LgAMzkdTJBDcG8C0DpF0HmHFdia1WHB1d4dB0g5I3+YwiWlKcqxv
fXfaF5kh2ImjYAAChUNiD+/dAC2J8jzeQHTI4Q2kz6Hxb26z+BErJxXbgaqsxd4O8XurfqCH+e/O
buWWlZSHrFYQfigmHhq3y4B4hUzD9UU2axyLILe+qYsBMweyTOYHS/qRHeuDarGd4Ci32V538p1q
a3twLJzjnb8H/4HnzuyxilMdMDr0X9GWLX/LyisnptXFSJTgUiVPpfjKQHF8/Ws3e0zLFVaeGNdZ
UUCK6j8VnVA01V+DIYCI1b/TD3gbYnyPm/ZzXHB9pXdVBPhNOpcsG8hA1Q9C9YeiHcv5sPmHXzFG
eXWPI4yWelfNdxWhYMwcbQlTGRIKk03/oofir4jexOGLKImHRAaTRPR8ff3NrvNyY1eBRlZrsP2E
02xGvd0/5+AyfAC6JGgNTJuZvRPeEbu6xHf0ubkALQG5tv8qn/9xx2+w+iLDGIa0LuJ2DC4jHi9J
E5sVuoYE0g7Xv3Tzslwsswo9VRBrStHgQ8sI4teAOHZp4gIoIKhop5dP1xfjbusqxiQebcexxdUM
0ZKTeMgxtFNZFGxs8a6ysw/ldXS01+lL+k0PYPm0oedlX/8FPOtdBSFN7r26p3CYvC4sXThQRbfl
kVP84yyyTgNCvaU1qFCRHBJqEdRzKVCxef1y/VO26hgLE12Dg7SoEpk0x9NChQ6arplaLtqYojDy
cnd9Jc7NsO52qmqulpMywBS7NyEojV7lYWh437JKTUtRJCTXcCyd1txQhiJaWgAoAGGpkEuhzrF4
ZRVaYrmlNI284CL0gxMPsg3l45M8oGDQKdAArg+9YGu9byIJyIw0y25o25pNV9jo1ljSKBvAE527
LOIcJ89o5r8v/H0U6qJM5wpmmX8OyWOcAC0hcjWYeUe5Tm2yjpTeCKNBWXo0JqvfQSod+ADxYcLT
mQkgc/+XgUyZz2PxYWkMxKEmIMIQMhi4AzGfd99hzOy6jW4+/H7imLKKLH7siSk+DgVgTTMwjQ09
bUz2gdw3PwntYyyh4q7mvBcV55ZSVtGETlEVVhqbr9+ZIf8/T2nZjk4YUnR1DpUm5Rjuuusq5jEt
4hgJGph17OLYJGaBnCa9bd9iN3Eg13ejPEB5wvbQySlefiM1P/i3ZJecZBPj+zswlO/nsrV3j8HS
24Qrpc45gXWXVmwG4oH3J8DTG8/aHRoA+wDL8t46HD9R5zNZmFOcUIwjAkd0GaIUU3QgnselLBUl
517cflL9GNS6ZRlWaTAmCTzF7635KZfvtMfgJTyKeCJH79yazBzhriQ86ioqEVlJdVn5rv0wzSTH
mS0JcuRolwJgPRdOeSUtXu641oQpMdYIUWzE3Gif2yMIPQWDuo2bfIExyULBeM9dkXd0q+DTD3Fc
JSlCXHJEid+e3Lo3xT/M6C1qZ7v0xTuJO4XTw99sfS+uSXUVfpqwV8RqDOYGFQavT+Qm3innGpJN
o8trQnFuMXUVgwBJGgtZxj05iIHVlJhKTu8hHGADFM2xTt4zR11FHhIpwojie3CR3jFubQVm/TQT
9CuPPrPASW6JwCwY7Wu5B+u6gxKTuOsc9Q4wqS/BVU6YnLsefXm/Z913bGVFGhUfv2c8QFo2NKpH
sOy+TpiFAsbgnj0RV3UyJ0eZqTFaK3JV5LJ2e8xStzpINzxv2oRRLg593ZWU6jYZwuk7FrHE0H9/
x+YDEnj11wTFUbLXnvud7OYYgYmP7LXQLCTZ436IMQFuKG53iu/mLnh/M91W7yH3SuQZpbYKYj1E
ZaUxmisMym8hqy7QEbRB+jGWD02+GwFYR6lZA0W91/NoJjg+qK3izJR4HmTVET6VCAcF/vZKzm3B
e75uD7zoue4bZvqYD/F8AIMDynW4OhAGoA34ZrSmdxMHNstxvPVkTFeKg5aDFfySgjUwB7/6KGam
pnwoNSea8Co16+ahmvgeRvoRwqTd5Hg2BEgxwpHvMJIMUfXEySyQHLqlBboHmzmSUezIv/zUVYzx
m0avQaWPJAATxTU7UbAUlMoNmJCunyDPTlYBJmXjlHboqp/VEBRj3WBBS9EKI5kTyDjLrLllUFnL
2qnAU4lqCUSlrSiH7MPIyZx4i6zqMP4wQDIpwCIjffNIAfaK0AiFt+sbxsms9ZVLE38oBcgkwLGk
m6D6VQfcYg/HytfaT1WsyVoZikikfw8WCETA0WtV7nx9zsDewZ5J1HUos1z/Ll6eoK8iRpGCp4rJ
MPnG6W0RRg78vdW5oCjGkDBz5TseVztvJ+fjXGR4gK9UbBCQ505SCGK8zmnjkvNRvCXmrV4s0Sha
VxXQ0LwE6ZxEosAiZNb1ffvOd69kdPoq8ShKkuRjhy6bPEIAGLx9MfgamA9ql2iEw0bVixQN+2wi
r6FUvBaQEJmyYtfq9a8s0TyjxHyHoankKRWHZ2i/GV7x1BQUvezYArDASrrbvLoFQ2rXPwlSgWl/
DJtMpewowksPOtlEHw1PdcbkPc/mmoDkdIP2q4nvJQJyroAZY3Ni5ZHouqGKAh6/+zFIzXbS3zym
PSYldbW0huDqXP5+LDLRUMHLAJovRNih/vB6Cdix3BJiMDP0GqRbkpty+i3K0N3FsEk8TwYnmEtU
0rM3gnVGhWurvIr1JoPr4prXV8GQgDqlhXlGmLyenPIekriomZe4125mxDuG6p71Evr0801uFJf+
BQ81TkN825AYU1QZbTX1Gwa2MCSd9NM0DVl0mbfbhzoOhpmu29GmIA8jP0usbHXMScwC8IpcNAoi
k6B/IZJCwIypPRYFvfF8zAwywRJwyJGQHEstg/pwYbUobgS1cKra0p6GxEqE0soZ8ptJNeXgrKRO
ClL7cJR/Xf+5/5Da/PzcldkLOpHLpPAJbv7grnACJ3PDOwl04nzCxO2A+LPU6vhTcLBO4GGLLmBC
sULi0rJ3BXoBPQTnlsIObj7PfpZaXYe9WNQsgWYVZk+fQvJLVTq7qAu79tTfg0JrCyjGyBg0kGAW
Xj2ZcpKewko2wbwnmnJINcg+S/4uJv1TIhI7CioQvgEmxk6DqN5pOXVYf5dlH6BbwXv2HZAWNIaf
MFHQFe9D85oigfYmUwcLEGVIrkEINNM3Te8tTTDbCLkMPbH96iR4TiVA8ya/86u3sH8WyPOkACTR
WUr5qxpv2wlEAedifNWVh1R7zPTfLXMb/UlDY6mRdSNvfo/+cWL33hAY9VTvq1bbKVJqitM7i0B6
gvJwjfEV+UFOP+L2RipOGTsV6svUgte3OiUQ3Imgi9tFhsreKMmeRd0NoM4TensZarll7+0n8TRo
XzGMr55Qp0h/h9JHkvumAK44TG2juvanUUoIDapGKn8M4wtjH32TzISAhVIjFTlX2IJyfCb6pxah
rurnYFe/l8vaop4bzzKS5K36E2EftOFp7L56iRlRwknD/qGS/ZdBsDkwLBy/rzCD1mjaTPrQ29Kz
7JZm9QJBWTM3AXBQTXT37fSP5DTm/HwIQMzCu5i3s5qfX7C6JvNoYkIKJbUzCzsIkDfuOOiWCO6s
6w7NsXy28mcFTLRiUCL8tABt0C7YixOM14fd1cm/XGrlzwGp2xQcwNEFQk5WTND89H1T0qnR5DyO
Ul6Y+lsbKxlKvYnHuROBN9Bd5jQu3RWnyiy4eJs5Nvw9EfjroNa9rFYQSZ61lFzEAeTQERTW7CwY
BFuU0sJMQCSosScVxawh4lKTcJZeU7GqVZIXaVhq59IWHtDJBtV8XUMWDBDd4UUGAAMXOhiHPjRU
uDGM8r8gKpnT3isf/+1HCz/RCBODqkCM7is4igLVxtyMGlDMjA61m0+etOzmCM7itvx+wC3WS0o5
pXXSUXBqgIQTRTzRlKLQUVrJGIDwL3KrYCqIpQlGKtlDXdz6ULPcldNNRj76SNi3SlIaYvzu54Gt
xQXnkTBb8LXdoPj74tdRVqLEV5b6uRQ1dNv83ZTHx3KQrUAW3RBFTKjVc5pRHP9dUwoFY0dJjXTu
rICSSUKOmEFwzkckbcuJ47//j7Qra47UBre/iCpArK+svdntfZkXyh7PAAIEiJ1ffw/OvXGb9LRu
JW9JTSZqQPr0LWf5Q3X8907/RE2dPJ4lx6ncS5V2BEnKHdlTxV5iDrMIHapVtHa65qVit12x9GvL
vdW+wgMYPs1D57BOt1wjtVED8tTXCvOFZOrrDNnBHTEVxJtO/rgc1pawdelLLK/t5KfOWm3yrq/I
ccItFE3wxZFll2Z2yCGzSCdT8BXO8gFO9+UqjCYGG9CUQqKoO9Ytge9WVwHh3O7Q+3TTFw0Xl9Pt
/2WC/PVBVhFVtc3SqopYOw45zCQ5QxoYQLJxxs4buOLD4HdXl9WTXNQSzEu7ZwhOhu2sGE5VfSh9
XQdd2bh9JPtjsV+Y1fbT5a8g2pyrtCq1rSzO43yGUVbuZeVzVI07iChGKCEuL6QKTt7akCLr8Fgx
rVGNoVSwQtmfdtn10hasr5L7FvZVo58DAjK71qdFDBhRIXR1gVGs0HsXVbgA3F3efmvvCcOsxrKs
Kb2dzBe9qsKhG7dTVBzmnu+sKPfKqAxnudgkExAOdvbSUMMtMYeE7JwrNSWUAmA8a+UbGFV5kQm7
UHijJsQMNUPbJ9roJMXkzij04IoQjibCLuVIh+6GZKO2LYShuc9JtAXn30uYcdMYtkPYHr6dbqdY
HtVB/mEZSqfGdvgAcYt8wlS022U5VBHHozLf6I20SRvuNR2FvvTMtmgVOakGMeW4PsKugCHC/p6G
YkMstAsoUJ+qvoUH2y2Dsr89HuLI3uVJsW21+JaabQi4gyOXJXQc200rx9vRgM6Mbu4Ttbkz+G3c
GlBbvpP6fZ5327TDkDTBrPZ9qIFBgZI+7bD8bF8Z0W1ZP9NKh9QQcXp2iE1+NzSJXwxsXyjakfXa
IYI0ZzSHkl36RauDiQP3eHvy8qT3aIYEltLdDFXRqjpq/WOLi7puwSkZdlyGNDPOUYnO/mQfrfHD
KOHGDqHM5t3UJ0crGb4R923JDnJmX2WV4c+5HqBKGyh50Gns5bKMCqx21TZZ6HaeDW1BeZgxIXhQ
2tLt6V5rtoauHFTy0ywx2Mr0bKv3Na6iwi0zuOaR5EPJ0sfeTDz4UN7leepXI9/PDKVB/y9STEsG
iEaxZR3MvXXmottWbtgKmY4QIlChgc+ujURwI55rL31bY5XG9iOB42/HEKLcHkKK8rUGb+cSXoAN
dB0ip4mvQbG5FyGTz5y/b6uuwr/BjFI35ZEczS5UcBGa6dbK+eZy0DlHe/y2yirok6GVuNWX2lGK
F8VxSBV+dPrP0sCguO/DkSOZhlM3bmin1KJdaZt7PnxY/AW6H5GmXXMbWsCCn3Tmwc2Te4gs+drJ
vRfXEIhksj0iI7SP1Rb2O7CRh7jzZnRRS8J80ZdukvA/LrpKe+JWlrPUkMiRvTR+uy128a56n+9q
TwqTfeHFXrMRaR79YQLx99VHVgWaWRooVjoknvm2NpxFk4/HDuKTW3o1c0BIE/RpRC92tY+NiIJn
qurWkddIpHM7SDvm21z3Be9SkLisDV4tbqRZMy2FJ1p/HiLR9QJulu/VV6gDAM24Sa4Jkvl/i+P4
eqGrXEIDvHiaoIB5nOxrmxFv0H+lhgikrn7CQS4kZmSVElQghhI1k8YjRY6aTlfziG83HPPomWTQ
VJVdI35pUzsgVoebAFeVM3H0iVN81DIH7qMY0/a3nRH4QVjpzsR/b7OQca1wOiOuHKs2Yeqhxo0j
JfS1UfhdUUMRGHbVQImbreowLX6YZTmBprba+go3FD9GVzM3+h/UiL3Fe1ZKp6Do4dU8lNARoFdT
D9FklA1Kl7/qhbaPzNybzWLDIqjvDMwfo8RPuwz9iXKT2pU3TG7R264+lI4VwcilQSyoxhDcAVdp
Ghdmwxsy63CKeB9bjMp7mALKOuZaEPOuRxda0FdEb3Xc963Pevy9SA4kgD/zuXiMpNHNKXFtrXeL
8lc6/8zh0hDLkKDVYbeMyaye/1Sb1osodKrLvUkgTGBCPGa4h5QdTBsmpyFWoGI4KKNFM+mDJysQ
KCuixbwZDaJ7mNRuBuVNaX8UNdxTkwR2vLGf2IOT06d8TIKpB7WDwKJRLX06y8sHQbKBp0ZXSH4e
S8eG6zWZ32TpOEt3GBw7Jgy480Nm/q4T5qOnG5rcdos6zBdt5gOXrpj+UeWGw0bTsfIQkIz0IYEs
q6oMLkffNYufqnkMCgMq0sbkZaYCeXHJH0zuF9CmW0DiuFmpAm6DgiaXAg8XXXFt8lFJg9eYEpSU
B1SDtQuvAteUChea8rYNzwr840ywJVjspLDkNg6yibGwvoXtEzIsGG+gEyUVu5JziJzJXqG1kFEC
nwNwUUkKePxA5BKp3OjZ6QvPKrck3Klh2QplJlMDpGN8tSFgNI2ZL/coA7Kr0T4g+waAPpimTUkg
kAUnbwtO59zWgK7n2Lka1N31UFXqrVTe5mMeTvLoNr3tJfRnprTh3MZBRWFSzFQ3lXpsQrbRkqPW
WV47Gx5hYFWWL0W/7IQ+iJpsT1CQMZb6SLXI9MErFYT0XTrXQYpDg/0KnyLLmRY6WX09yb6MN65P
0ETOOy+3ZK9kTwlL0eq0bypm3ZgWUqgSXgwSThXe0QjzjwRqSfj7KR08u7+tyQPLbqT6V4omppzO
zjQ0zpDLkL2KRNedIFqueTrIa5K4mdB7WUyVq3sk0cm2DBcbstmPJHeGTj84VriCAtFk4NOU+kIg
WwN4q57nWp+OSyM8CnXEY/5omz9okLgQbxo3SihdRbhwK7cPIcrj1350JL78bGOapwL658w+Eh/L
GY4EKp1XhYqUHD+2fIbtkeBO+azLL/3UVZ6iynOl1wN+qq040Mv3smljv5uBXMMlEGbwLws2MP5p
vatgIUTP/e3CaGZ3sJ0MRPhcUQthTRUagUU2JBk/hb303ghgy/QrhVrB+JBDJ7HCO8IFHkg3i7BQ
8SB7YlW/85y1r3nLWlloZEavMXVQAJGc/E7byT7ZZOEQxB8Jh7Wm9/+wnRI0ydaA4TlLStjPY8mF
OSq/LQkZlMyc/A4mV8JERZQZrYHDUVpRKdWwmnWlupLTuDBu2aK+8rSDmGy4pFkXttYaO6wZjJuw
jcb3HLvDqKruCDnyyynRklldWmKVXdoSWNa50uGD0Y2UQL2oDmouQjidq1NOE+c1bLjV5RROC8sq
ofrbeKrdRXsVBuJP3F9aB6lnP1x+rD/w9f5OuNb6SJXWGp2lY8XFOl0DGPAY+5lr3s7hQqEcPNXB
TZuHsIo6ihh7oq+2Ko9yTqs2xUTmltSyQzGwkkXax8LaaAXKUItuthq5WOSIuyeMUNyrh/clk4Wa
lubIgepN79peVPYJV12VP6BFciqnqDZLn23Nl+mp6w8l86BZFtYeKHryBjYRRuv3IXRsBSzmM82u
b9Xgap9mNvznqxFPbHQcRjV3PHodcRPRIri8cf4wFv9742jy9xovyeWiyqvChmRivMkVgPHgzQEt
m0PugLwGuhPdLQNZI3Y2CPTbSmQxJ9q5a90DBV7tio79c7SupCOEftz66l0voLyDXoo3YyLn5Rv0
u4NuL+qsaYJgoK0+MFesmCsVyiN57q+sfNiRpqLbaej8cUKulWvw5OjU9gAAHnMWUhEtdzIstgf7
mGMuQap7ic2uocSHIZlCwBfgYxaYurRrIcJYRgl0EkcH3msyv1XorSSjoQMRxaAdrV2SI5cAfrDh
SY7mnPaLwS6K1ECIDZqfyfW1rpFr9NVCNlWhLfONBAjP/IMTASbh3A32baOtKjW4GFqk5osQhGtw
bIFFWCo75E9N6kweBpJCgu+ZcPFtwVXNxjid4XiB+h5GES6dmJNJlmBTn/mup0usr8h6IErXJmil
tNIb+nix/puJxA3O6bt8W2MVkhQzGiKTlQStqPpJdQ2XBuljHUaa0xqQEcfEyJM9uXUh8WoFErT9
U7Qu1GtpL8K4C97n+tIES1Ie9JhOx5T2+4J1exMb73KQODcA/fawq2iEWkpjNFat/7V2YfcLNHcB
aNJbERz3XMbxba3leU+aTsaQcKrX+Hi6+qvm8Jvi89NQd9smNh7haLrnykMH28GEGxtCjMaFeunL
5ccVbZ/lz09+QW2nqpTMETla8lUNFagYviq5aP712VNaZSLfnnN9bcptMmpLvw8oW2dE9SRT9UGy
Y3iGIrOOkTxCKem9H6wnyuydbUoYO2OyIrVvHPZcSnbf9PD5Mh5sE0cI8QbnamP18BLEFRWj1kxy
DoFraUNhxOhkI9rclq786tsUmsAzUGyYp4DlPiaYWajDrm4EoAfRS1yVCcSoaDWreImdgrZAeoAb
StrM3n/7UqvgVWcqkiw42dyS+C2SIQ+ts43UCdO5M4Xh6adak2kmFN5ZnOaLmD7fotE+bvU9nKrv
F/RusZ28lKDyKu7zEGJ1lx9QcLjXxBKosw5mFaEkjaz7uZWCrOX+5RXOoZW+PdxqH1ZyJ3HQYpTb
us432uJ4WbLEcEmdmpDELSCbqCQOnE/dpFV8WYI0R13Nt82YeNRu/KjDtWTca3TycyUFOPyGDVdt
9STpaHvFh7TGOJDsDUiKwdFI8PXPlaL46To42otOhfypPXByUAu9kpSkGuajWcB+LQu1BGD9ZDIB
bYx/A0kRZsZVASYspFLgegBvUQsNlKoIYdrlw3N+A7ERv+osNJnAZesI/DOjwKZPlPaOArO3lGKm
AvfNyy/8/MH4+tGriwO1sxRlHYMCrnbLo86FkTskYQWTkuWj/TO4fC2yymwsLjd91mfacVJfs6ak
aH8V1xTC4hkRYL//kCV/LbW6G9QaFTDgpxjLumxLEn8+sBkjJmcpehZgE0RM5zfIK0OBvDyKLr8l
Wbj0nMv5OdkBSZHUSjJBNEsL9WBJXf5SwREtc/4Yfj3j6kYYWd71aQY1b5YPHouoO6e//tuuWJ1C
KU7TuamgBkt7dlMQts1neAB3gqrinBrHtxOzisrF2JmVArrLrZ2Z+5JWHueVJ42YFw61F9mSo1Xo
gfKfrHj/b8+3itRGY8UjjW2obpsGmpOl3yI6tCL8iug7rXJLPhvpqNFlFaClivxJskVI7XOYodM3
uEZJlYmU5hRWe0fuTb4BbD13B9nPoN61gOttAN0tyPjJ8AGu4a/ma8J871xz4dsvWAWQdop7BDpY
u6RPkwtNJrA60euONkubUt2gUBs2oqGcIGZ9NuJOjlnK0GTvdYMcYfWKzEvx5myX1FNweY8Ivt4n
uPlkFRPOqDl8ZMC+k3DbGNQtBmG1KQiMa4RTrNaKUfbjDLtaQHg+iAeb2u2Q+RIS2nLL0C8HuBXC
56ImiSJaeBVCFGsYukw389to5oEEW2+151cFpimG/BpJzDXYE8ggEa6epiFuDf4xVyTHpGAAlB30
OIXe5ILQ+ZkXnLxtGExSqlpQPJUND1Iyv2eg8a8LHwiO7Mr0Jd92I0BaSie9ae/KG3kj6nCIYtEn
TfDkB4wZZ1rb6tNxlJ/afLiLegjsG3KQw80CLhxhPtINoNGyKDP9ZHFeuDQ+4T8nC0+xbBRdhUsj
pdDVzvJDr7NAL+obuAYVd9EwxS8D65BIHxsTJjHmvV6BET3Gjl5BOKF/qsrYK9iGRwN4Y6NTlq0r
51aQTw9J+saXOR7oT1mU+jIboEESh/mgPpt8Kyehqv+YjXzH4B9e0uueQrgC6WpUtN4oPVn2u5xf
VTZYhVXhAsfsDtXPZr4n7dGs3keAHGiFDltieK1chqR6ZHm+g+eFn5WTU5t3xXQo07vMmKF0PTl2
czVm+6b4HTXAvKTsNVNVj1ZAfbfgnMXPUwt0SgEhL0kPM0o2mv4jhc5F3T5cPtWi2LGKyZh3llaL
AdOx7IiDhM2XlJ3UZYLYIYqKa8yW0XZJltrYzo2PEZrqFX60VcJy275lr0sDK3dFPjiCB1vDskrV
sifaAzQwKxwwWXkzqOiTAXx0+f39oSD+O/lYozCoNplJ1y/Y7VD6uWATMO882CHATLtYzDYVBOFP
tuzJ4TCTUqnHZgnCELOxCm+RTcTY1utAhYOb66D6/w9dzuXKunAi1/iLVk3NNIvJ0kzByQE8HqaI
frGtgyoUul6IPtsqEM8QHjBG2chvS8xCTYNtJ1u7ZwkgYSjn2HhnVJ0fRzAljsGxBRTStTAaljPq
txKG44oIdi36Ocu9cfK+YeHSmZGE913ZV8pD2UL/HxX65S0kWmOV9SUSMHu5jDVIarl928F0GQDr
RBEsI9ypqyTPiomWxCqO+l+jqfZYuhLIrs3W/iV5wht16Uxf2jSrwMIKqpJej5chS79VnBLyeWao
etlRNGcUxZZ1jzxSoLHeK+iRji8TJN2eFpuUNOyC6Bj9VPwiiIUzleVNXXi2dVPcmHs1hzQhbE97
7oLyt+Hz+5C8SyhW+8yvo8q7vEME2cm6E57nU6lOCWxWI1xdBI236s4wjwma1ZfX+WxYXHqwVbWo
9ZZeT0o3H+XyF5dgP6RhmJhuIq7m/qzG+JehNuF3r8oAokgxPNwH2FGpcetEKtV9tYOxfDu1KjAP
9eDYSZ0GsYSsu8ldVnduEm+0cX5LSRXAcM0ZMXiG8lg/ya4EmU9Ij/Feuebp49g85G0Kb17QG6jM
foHZ6EqZgZE/YKO90nizNnpWpC7+W8Cia/BGtcitPlwNQ3yA77MrgzgIvIDHQSXS5sWuHHBLhos2
yu/lqvVrIwKCLDdDsK4Kp+4SOMv/lCyke9FLFaNcqGewv9LdGKmQ8pSdhIyu1P7ooUSjzkbAlKcp
E0kVnj+fYB4aqq0TGcbB32NNDe87pRwK4zjAP6zrflACOAN812sprFDURgDx9N1bA9iI1l/LFRfE
h7Ob+mv59RWdATRZDjbRj1r7nnIe0E5zrbh3Cko8DV5jsc4F2/rcdMuST5Zc1UplVLNOKrWlcxdv
ZFe7pdCaAGgUBitLC1u2HeW22MoeirhNJjzFZ+/Sk9XV7++7aTL8ABMgnmkgaDLto+7+8nE633w5
WWF1nMwijxOrNaBPHnuDbwY61PSRznuRU90p1wuCEXTvIA5E6iWiJ1v+/OTWGgBrHuccT5ZSdAdr
ol/HVuVffrhPCeNLsWK1CHRYotLkuLYMAMZoBM2Edtw0jXwoaXqsbQYhE/R/FusyTUtUGL+jLQ7T
rh7QZpXfNXCMRnNSl1/UFAjheq+M1K3ALGq135KK0squ3QZgbWwQL+G/Uwh4zbDrtu3fXVzDGg7s
TPqUguwIXsSOVze8Rb4FWNgM3XSny6ZbW1LcuZjgugbAnJbfdcTeDObHBGGsmBJHnW/q8kXvHi6/
FVHZ9DnUPHn1Ks2leB6g+ZEf2m22K8KfS89L3Gc4+4m/mqvaKjFJuqy16hitIhlwIl6CZC6myp5v
rP+d2q75gjDl0YEKg5ZpMaLwzthsO7MqP/fmK7rPr3bawTNhp2jhXFTXddJyV9HQOSpLH569b/Hc
P2cGqDBK5gne8XIwL+28VSIzmmj/Wn0MYRxIuBIIHeqA8fOcB033s7Efun7cUk6c2ZT2dfHYM2E1
I3oxq0htTSgupxk5/+K2njkoNHfEgu0JTEEsDzbvKXpMauKwW7oTZjuCZFxfIQIKOsRpkcyoAMB0
MqntjATq23bm9gTFOIR6r3r5YQAxLEsF2YFiCZ77MyScbG4dBiE4Z/Z0nM3m96Ryz7QBDu2oM2cV
/MKtoIrhatrfJ0q8J037NMgxQKgKuyqa6W2Qhv4QJ0/lCCdNA/wHA6rruG/gcokOOCtup9J8JmkF
+E35rLT3NpcMpxwbTLmruAWTjEqPdYopLSoARZLfpExF1m9DXFuqut6dIvvHoPe38pQd4KfhArjg
EhkARkBzpRHQN5hWp+VS0duIM6VnjTC7KsBgxLDN6IZdP77qyn3STl5X/iR0CqbYdnJYjCFT2Shg
y+Qx/L6yoGhvSmWC0AK5aXgL5G/ndePvKktDIveuDmNQBZjiydS8SOpcBRgFkkh7Cs8+2I3sshiM
PdV21exuHFtXA8yUKIqTQ1m6m7B34sZRkjtYU3osRy8PJtQmLCGbxksAGTY7xekqrCeBVtDhoz8Z
8m2ttW6c2B5P4VQiS55egoo94Kfn74ZRhZU2uVk2BnWUBno13tGSgD1pOkB/e0lEwqG9GRRkaO0H
Q6uDxrqr6b805bWccz+JU7BkAEoysiDBUeumIxsBXGrgA9M8NgZwjEbpEj44OlW9aIo8rZN849G0
3pRK9lUTGHZMqNiQufPyAqfEH24N+TlWOifNN5bmTh2F3EHlyIQFdtS6WR05XQpyMswOVeLFOvPL
ufRTCwDF9iaZe4fht0fRq0ZHvysLl8Wpl0hvbJQ8o8dbYo1vajQg8y0qHajpQOyNwrrYHjwzaW6y
VnoxNDRu5BxUOJhncjiLT+lWEJ+Wa/0f8enk2l/VsKRIoiLr8P/W0JeCuoebuGVou42ny4uOHmjk
wmpLtOTqOpAqPZ8zKFagLwCWLBYkz0vP1HAsh++SnahMP1uynjzhqmSlkiVV0FlRj4Qc+qz2mvQ6
V/vw8ntcouil17gK841BI2Wy0XYgKnuACCvMhhJHT7ecEw+g+F0aFxudFoK8RpSGr1kLHdr3nM/4
ekCkH6TEX3o6bIPCEs1WApysEFIh+Hbr+pVKbVGaI3pjPfD3jgqFLVicOOWhfVrEgOJANDD/LCQu
vNh1+RoXJuxlymXv34+e4rUIgCiAvHgPJHm1BZGwlPz0rgfBHGr7y761kavOrokQVkIvAHPbj+WX
idvwZ5Oar221rnPHGHVal6EEifhbR6nLyb+g9pxWHNoqI595BA4ywbtu1RLR4jaC4O48v1zeuGev
yZPHWB7z5JrUuN6isKiM46hIHqAhjgGMjP060dLRARy5vNgf0D9/Z2n6qoyJOLRRBwjKYDape6ae
Y0Ywu20KV+BeDqH26xBqQpwjd2fQhO3kp2B5QZ9nrb6QJ9FEWwuJaDkpGzk6yu3gTfUtt1S/KYIy
Lf2R3qdpJhAC+wMy7uuxVy+Zl5OEg4MZejWab0o/7NU+D7lR+BkNiRHh9nkcx25rRdVGAyk1gaaM
2gne/Sfw/x8n6SsLX3MSOh16CBaixVGfR5Cy74nUgptLQjlS70c6FX6ptxWyCGZtTPoSsd4pLViw
WkGdjJ4mYwYJPcncytwKcwmqt64pg75efGQLgU9vfN5aQZy8dknhVehOdODt2P1R7lKvB+mkbSWv
mE2PctgugvbdKTyokQJMurKZGsOVNMUZJhJU5ujq8V05fkixBArUEKb94wxFXU4tR2kA/oAZPaPw
oeZo5IwfM3LXLooFgVUQztcDpRKK4VXX6fpRlYFeVCXm1yWmWTbd4Ey6Q3c9dIPTSqMgaxVFu/U8
KQZxSVMKVT+2uuVLsxQQffZ1pkPtJbbgINnWITV2bc59WEvKmOtV71l+p1gQjZggsKFu5+xxUN+N
YkKeuFfbGMSlKiDTm1r1PrfnrRaDCdXM+aPSxajDkuxot5VIdEB0SaxyCjmS5W5gCFxLD34BNMaY
oGRwBVvGomlABPgwUWtmXV8WeZaXdEJrJj8MT8zw7b30nNm+pPqVjKnsIsqFXLoOdNuP2s38aEAM
9F10U52PbSeRdJVn6GUHsF+FBsoAUdvpunaTYPF9IX7yr2R7v10Nq3QjjsAooyNH1KbK62zmTlQ+
Js27zTRv0KhjT2juQrwoX+j6+q1VPMJ/XdCC+zwD/4gnJ8+7KiwHPWoso1jSOKu8wg2Y+owlapDn
CBpQl7IjyIyomH1qDHeK5JIU5ZVULSpOEvgl3eg0SQHtudg1ujiIyTY1FFeBohxdLIki5jfxosk+
VVs9i35IiRCJerYy//r96+KURVGpyiUu8AphKCc9ThMEKHTrUWtAlKRoC225lfpttrWglmI1zBXc
RoKrd12hYhpXSAXQQDDOG1+QTVXpYhoURp7uGz8BWr3KtvYu2qdCtpMobVxfw2mTNc2YJhN6mUv+
ne0i7+cimy1v7H8l+Hy6V9eXLpzvolzucS50B+IQHorGDSrxJPgL17ygtoP6+fKrXe7TC1vzHwIC
3TjK/ZI01hH8AIcU9rZvl1c4f6Wf7J5VjOtqY2aa9lk3paNX9W71wbxxszwUNg5Mv2Wh+9c5fsO3
N7kqnJjZAQKg43aQb8un0UOuBsTkBgUrTFFcqEBoaNISqIlAK3GWHFB5Lz+zeradc/LMqwhnj3XT
yUsrKT+YL3LqwjOsI4H9XP6of5gSYOtLpI2ca/PXFAVZ9zz+gLebII0Rhdk1U6+d1JmbipRDP9x+
KXfRtguyG1jpgHouCumibbSKcGnZWKjpoCukmKiuLOxT2OlefqeCJdb8AoK7skh1HdMy6Ku2v5fx
0H9bYDW20MY0lisLd+PEZ79KgAdKmYD4sVw2F07bmjYADZBybAsTw5hYCWZQnPuiRnPpOVE6YJEq
xyZUtAkEGYax/PlJ1QL2tTJZw+fpm7kHLu/igbAg5vQMPtJgagrRDMt5vvSQy4c8WbHPbFkaVXwo
c742qrcoftRmTfCtRFfqmno3xrHcSgVCZQ/5as0tdphUKPtoC7ex+2IHd2OPhP3Cp4HWQrSXNzCZ
ulKvdciovhZHYa0vyquMVbyJjEZT7GKaj9Fc+CCGuHTWf05w+9zoKe+AZkg+tLIb3CiaZiT5Yxd0
baeEsgVDTiCDWH+o40NjNWDLNy7JOteWC7DpIXtrgJzdE4CVO4hHPBLG0TvMPY3oUPaZPQIw5DwX
jo3cvmQ6OvfcV5G08ei+x5BTzyZnhCJBn1yN9MZGBqFidMrpB2UH2KwERGmhbye5tvKhdKlfN/dz
hx7jmAIod1+gMzDj5+ra5I0DANu9utP1wdEMZI0GJjdmNftpDwXaF1Y07mDtePbcgmlvzBpI5e8L
151jECynW0JZMGUNiFhXRRIkrernJgdp65rIbMtn4uvQfFAGEmRZ5lIyexaTNmYDv2pgrhi+otYF
dj+5LJu2kGdzNCVyiLntQEefS9MdBhA55gMd7zMMM6L0uR/fFIhTFGnIyW/AuzSrdWeUTZL9Ngy5
m0gY2I0kYO3sS/ZwrGO2jYrEKWwg2tVOsFdFOcSnoMbJgUhTOTFSCZfRkuR/iueEafhXis+EJh/C
1VYJb1v2dTNBPQBJxOdwEv62cFY0Q1jjOAm4b5vLUfOcbtfpVbu2WMln1YLoB24ZUk8oiif+yDS2
jypIXpnVfoS1KKfo7ppx8qHiC8d5YUL0anDbqNw1McxQmsQhXN+ySveKpU+fd4BnJtZB6SKvAHCZ
qTnEHCLF2LCmhi4VNLWMeWcVc3j5Sf5wX9qKbdmqYenyKlHJQGpS8pbAjr4Jsrk6tm0PzX9OF0aP
W6nSnYYZh5p0+6y397VJ/Mvrn4+bX8uvYogeaYpJF0y/lFeuMT3o849eE3FbRNnYmlbT2Sq39BE9
XrqNdghUXVi77BmC/J79Sy9dCB0Itv/ysy9cB2vXGZsCd6kVuFYB0ogrHqiYEaVT7dK6FGj//+ED
/g21WDvPUMwdDKOW5iMjht9HmBXycZcz5NLW5PbogFqkeOMz3VU1pDXT9r9lKGve0KSNkdQXSPoG
OgLeUQaYcgv26Pk98vWEq7s1axXNHjvkWTJ5gO7/ngypl7dRcHkn/uE6+7+tqK3NISDmZjVRjaQB
wRz4xy79pFq2rdN49Jpv9HABvRO/OWCwj2xyEKWTS3r8zz3ztf7qKPSRQi1AatVjJ0N5hUFVD+bg
GsbhFYNSVHN/+XHPt7C+Vlsn61JZWOqkgZ+B5ngVRVd285zHV6MFUgHQUpqt+DPkhi4vej6d/Vp0
FaZnPRunYsAjJnUDgtChjEQJ83n0u/K1xCopL5o+6QsCfJnuyDs5tMI4dsrbMkSvq/89QV4GKBVz
m1+JhtmCR7NXs+xaL2NDpcQ+prEWZkUZtMKWxPlz8Pej2atc3bT6AiKBinpUoIpoMnVHp03LBM3o
T6WuC9vQXvoiJxf3YEEWraByftukgKkq2k2rgWOlZP3gjBF76QzJb0119Poot1yIJV6hLQtJnxy+
jLNPTPslh9ZQ3l9LjLptIW0NpQRjrvG1pgaCfc62xrzX1PmALmkDdm2h9Y401xAgJPqdokCiqgWl
NB+JX1j5a847Z4jeYEHlXd6J59k1X/vEJt8fs5mUwhom4B5ztKqtyMK8+FcTHUAd2ieVdugHpFk8
AfUQHYiok46k+WEnQzAV+rNcGIHaNtddgR4aMCXBmJmC+2M5CJc+wirkQdmaVDUfjGNXxdAUa0pH
iyFSElU7LrV3GrCEgyScFgoCkL3sv5Mvb1es4VWPGibf9gcN6gjZht0vjRhlF7ujv6jw0dB6piKq
mCAU2avAxxOu22asLp3RReancQh8qfd39nu0VW/I7XQwNuqm+lUoruWKlBnOX9RfZ2oVBksORQhD
azSIUuhl70YTcA682Ud3gu0mWmcV+bRISxKWZYCbxBDm3DH48wB9EA4VWB9uD2FQcH19cPjBHhB5
EJ4nr55s9VVIzDvwWdMI31UL2y3Uk6IBPTYFKL50szitqzejm9xFAYSfXoYt/Gz3QK+2r+V78y5i
d/0PaVe2G7mtbb9IAKlZrxpKNdhVnu32i+C22xI1z9PX3yWfc9tqplIMcoAgCdJAWKTIzc291/A3
Jar/X26NcFGSKr2RDww/pYaKEvp5iZdBFRat8MAxnOCBXSU7lOK9KHFl6nTEpsKq6uUgCirvn5t8
JjGZSIHNtrjLscZWHeZ1/5VRGMBOBEBT7Gp3+etrhIuppWzKJutlpIMFJL3S2B/IazgCF2Q1oo22
xK2/jxygK/85PzlkVhRluP/M60WnKkJ/YbNUPkZPx9sTClmiVPdy1NAIH6qKGO2ckQJZl+g7BoBa
oX8wvPohauOoYSSK25cjo0a4AztAM7EvZIhQDHt27F86rzguTr0wXHTAmRodoOXBTlS30k60eUU7
hzvCWZykM8I/ELDAcbXqRm8XFTtB4BcNwp3VjAxyAds1IFEbuq9h3NHVV3IsArz+zXv59zn8gn6u
Q31oToluTSlCQrjt75fSERBHx8UZ07oRtfUFO+TrBbMaDEguPFKWIzfNJQy7cq+GcqEpw1kksY3p
5XKk/Zsq9PfUuLNWm2Vj9QMOANnXu2G/+BBOsy1Drf3pyy7TbT/JDoruowtSBVxLHPmnJug4iibM
ncE6BuV4iIl8siBG2CWLTDM6N9S0DfQCgHCwL09ZsGe+SCWr9Q0Y1SclwQnUmuxaB5rOVK6jzNpe
HuU8HPj3NaJ9acmvholpkmlFStAVMuJNCTAc0556A/fWFDlQ1XR1612GzwcpR8H8hLuVSxBIHigB
JMdlgND0zwjZpZv5PaTGqgf61vpCNS5BiPmCwq8mKsHtIxwsPAQHp0nt8C471h/qJ2waIUu+SZwU
vjF2ZDlRYycl+H6iwuo5iUYUl753MBdoNDNXyilXUlgTDwVwqHFoByHgdkPk9EDd1BtCQlsKjg3K
pHqi+M0P3dgZ5VOjaVujwoaOiaNoKKmO0j6s4b6dwpdr3s7GkXTxsa2SfQJjCca8udTdOWA3eT2+
pSEU99jkS9B07XP9Ki6abTEU2wAulBMR3FLnNY1WU+TCHOoEYd6q+KLwXf4cZkeeHWBZpef6ZhFz
eIecLLPJi+Joj9rnUqbB6UUa3v8DacflerpwX35VBVYfW25BAG6jJTjBcky1fJqLRP4vp7faV8Ba
jRCpoVo3FCEd7LGrxs98tmt2srD9J5oIF/cIZTNpciwpS56HHAar0eAJIoBoJlxcM9AfqmYJXAzi
y/tMtxfDiHlbApvpQpsOzmY1vP6IPV3VSGRFnb2zUU7TLUvVFQik/oVSFBtpbVQjrqwmhnTrIxB2
QFuHovzi7DJ+D8NThyIrqdKkxuGPd6NyZWzSUw9bGPBuozupttVNdxJPTTQml5OSvpfVSMMjZGpQ
rFYA2zCYqAYqGoPbHlDSgdaOIssnU9OvDUCfKdpvl/fHOZVUk6zWjtsfep8ltbaAhcHyLz+kd2jK
OhGkWkF2yQDu9+LtD7xkJQ2UAojIIhPtfeaKwuf5BGD1K5aVWJ+3NJm1eunuN94MMBNz4PbrhK+m
ZLc/DXhXowF5a26MT82ZtkvDyYGHneCknL1BVj9h2cvrn8AyKiUK0qsGysw5tQBzT0/JpG4G6HEb
+ehlsrq7vPhnv69OVIXoVDZNi8uLG5MB6ztZ3UlXYljbbBpYbVwe4ewBXI3AXUs6rbSgpMi8E5j1
KdprQyswEYQO52ffSqthuKthQFkyVluAT8C48KgBnH6l2FEbOYEJg+jBwAPWSKonLQVlw4T1hWoc
ukbdmcAu2oTibxKEzSGoHglga+e7r79/mMW/XaemCYYyHPuTiZYlUeIfVdS4FNSJRPFM60cFL80M
2H0Vmmll29kN/K0jIwB0NdupvexkSbhXYX1pjZAvSu+bqISZxEYf6yOBHxT89Wa762c3KGpIQBf/
KoVa/XguxOhjm2epWnVIodjWeIYRuP1V0LbhvCSshZ6nMa9G44JNL8NoWa1TCG6g5zHoKpyUOrhr
5b8CAlO+CkyO2KZx5JioLE40depoPwz3VSaoZV7esRb/Fibwc5JIQ60TiHgKlOnJNVEfLx+K8/Xm
1VS5aDNaaKsYzVcBadzAKDDL3EHyqLsY0vaOURwtX0eNBYLaoibk+RLmamguylAVLlrw4lBQu1I2
9Y/8R+ZNIzg4dzFUFJasqcJTgNgMDJVqW/8TsM3ls2oRLjGHmonCkBN0J6OX38C13lQMrtp6b5Oq
csoyd4jq6QEs1c13iOb5FuRvqkGHTc1TqAT2oCmibS764lwUZFGWznEjdadiMOxhHHdSlx/nCrQA
MnS/uqbfDlUKQEDQ3WShubMoO7QsgsLQjA66Fds6K9zLG+RyXLYIFzVbmcggiCEud2UD6Pqhm0LB
pM++NlfbgAuYiCAEeD104PpUtesMMP2+sjOqeyWiTUV+Xp7PlyzHXxLm7+H40kHbFQi9BhKJFpJe
bnhXMIc8AeVwM4E9eMe8wF30PJq7BP9mOGTT34EFh6MwuMhpdGZbn1rlSCbU5Bf/W1E1ShSl+WID
g1pnk/UK1htP/0H26+5+jHxQh4tXKdt0j4kv36dHwODQgIfB3QijM5gZw1f0IwOXCcVRyYXxvRAr
djYjWK0alxppelQY07JqVDKhRnZiRbnNYAcIklirqq4hbQWfaamkXvpMXFyaQxYXrEUIBhpG3rdX
sFk0ZBu+HT5UT/x22wMY2Lnme7dh1/0zc8Bvs2W7/ZV6PTwAEa6YWwh+0/l3/GoRuIAVkKTvpgDh
QvYzVO3m7XCzEMchzgupFxFx/AuDcWkFuOCUyaTsqqzsT6wLvbTHiwgXUblQqkPgIC0Iemv0tQGK
Bo2PnQRgDYVoMm7lQr3tq2da3OrVY2z+hCO3XWP/GMO8KSbmahTZrE6wUXKHVU9SHTmh1LkJZJot
4Iik4mW23vq4tKceCGsookrmp6KmttG8mMpg58FHStDiAK1xANM1SSDsLQGivyNQb9A1aN+EppPH
zTbTB1tWfsxhaWcByJyHZnyLUW6pDbBIWelqi3a2HMOwJQMiGpppnypJNz2efg5oG06o0w2EboCp
EAQA0eXOl0d61hkTTYwllVD3cPPIbO1q0dDuNu1TAEIj7CBEVhCCIPrVVljl02CX0MascMlGw/gG
uIEdxPXt5QMjnBYXRrUZZC3SYnOOm3ZX3qM7uTDGvNobUDyxWz+9Lp4vDymYFV96gP5RFml5jVBl
Egj8RU5mCCZ1XgTl+8TxtYc5G8A6bko8Wot0XzJygtK4CSnw4b4NmZ9lcDiepwRsHFZodzqlyY1s
gplrMPagRM8aIOf5/JAbG6UGoAmlvvZDjRZbHsu1tqD6qMm23kTJ4IyZOblU/hXVT12SQwEL5ZqU
nmj9Ug4pwHPS3QDvENIeDP1FTSjYrGCnwMPFVNvFtqW0B3l0KohkTMR8InCWoXAGnKMPpZscU4ZK
UxIcSWJkvt6EB5LQYzjnN0WivkKh+EoG2xamZVRuXAnqFAX7aIEyrZIDfsptGIXIQK/KYXIji7nw
0LBn2AgFQSfKBJcNciHe8NKFOmXtEKNhfYILcfepfkLL4Af5FW1oaNND4jfu4HYnbQ/pE9Vczojg
efaFKbo0PnfFWKlejVHXTIs/YA5qtTkaXidNfmnKgTPKcP8p1bne9/LPfGivZCgYNQc6nerk2Hef
URRCfuKYYzPijk67E0WIU8hLPxhHc/hlTT/rsIDXHwoi9R0NfqTTI9baRqVmx7TUbsiNPsXQJovt
Bl7XFdHcAJId9KgVNzD2Do3HFKxpvfWJdCCSciATvBz1n2bVOgEgwEZsuqx70KcPBpgBnsm57uT5
x8w+6+pJh3xUGwJGqvqxsm+7XT5vq+y2GCcnsmpgFx+kXtSSXp5Dl9aSuz0TGitUqRAMFo038Mnh
w9zjiiw+5IMpAHB9iU1eGou7FbM6g/7QgH1Tu4GvPkL6CxqR3Uvjq08g3fnNJrfhSnlcLOkgRnIo
XaR5ouKaKBRxd2UMK4G2qxT5ZITpScnk/TgTQZr6dS9cmieXm2cjiDOGOU94rui32n0Hc434vXJU
1GXsGY6zo5f8oNfJRvROEjxSeNKcrrSNxiykXonBDokmb5v2uioOYyr4kKKnIF+htDqoL7ZLylW7
9dU0vcYP4TZyyKPyE9cIil5oWJDj8CGuH5599YBOqcBXXVUJ39Ou2JwVaoKvl2jmwcIDI5kJmviv
/+K6Wo0i/1nU0lCvb5mMddThKpGq9aZsny6PcH4FV0NwIQxCcckwqbF+UqSfKDbbTfYcVsqm6u9K
MzzUBsw3VcvO2ielv57JhzYQtw1kdO3HatPXkyv4OWeT9tXP4aIAySUqySaxThLkIfZAbLwye/6P
UddLD0LWE+imyFwhyiBUgjt7IFdDc0FhVkbZLFHXOjUxkOAtvF+H4l0wvbNPhNUY3KG35IqxWsH0
VD9/yCAN0O8t3zygJCu4mkST4U5+lPaaxZboEg35MY2GfQpswOXJiI7A8ilXGaLJUtWIQugGT2Pt
wHkJwuzwOoCP7eVhhDuUyxJNOWfRbKVogSyOzbPb+Tn8j0BZsPX3+AnuR268t1y6uzysYAH5N7du
5C1RZhw9Je0OSgE78Prt8gjn1w9ga1UjpqzwgPZ5MBItSOARkYP2XQ4AACH3a3TRvXq2VgHDqv8O
wwOxZZrURWksnfF7KH7iYZ4AnsIc+R005jfrevTQfYtRGGD3orbAV3v6L9fPaujlyl/tECkhZOqq
Gm4w171b7jIPdIgF99A7vYci/e14PWwzAfXpbEq4GpMLmSak/HQ6hdNJjqV9jRo2YPhwmfcZeS70
zJarhzEReeme3yvfS6z8Oc8+s1KjgaUZBNMG8G7DIxUu5dkbdTWt5SesljLFKipjEWgoZryZGuaR
tm44Qcr9NUAaWbWjO8AXU4Fg0jji3jNv4ZznUjYcTQNG76bkXt67f3Mov6fMBUt5ylm+2HPg4l24
ln4Daz5LtqUXyH9ArGbalPWTGv2DnFtwagwugmppNlJtwFoTFXqLhmqHFDZMSSdInUTDcPET27aC
tULUn9LkSrYUpygfgjjyBKt4NuddfVUuhDZNlXWVhVVcODS48Lz5IO+mjeIlQu6YaI9yURRIyAwe
oRhKV+pNHo4OHVIBBuc85+N7OuZy+602aRi3M4VmK9wvvO6pvIldKKk6GvhxX27SwjtOFF9MLr60
OdigFLw3QBq+UKwo7dgRwIWSA1kWJ9qmHl5AxU/BRxOspMlFmJCRNFF75JzxTt/XD9p24RhrPtS2
J7dwSz92GkEfTLiwXICZJUPJ8nxJTTwNsof1Lt9Em9LL9YOuegPkMDZiTI5omsufrz5m3hXAwoz4
mGC7XNXJvO/Sh8sreR4lu9ovXBBhSjqaeQAfvMbL3jLLMelWbzYmeZVCX2q201tjN9f9odwq+3oP
AROC65+81v1dv/Aw7cWAWYitPF+UWv0oLsCUlZyoo4x5LyYCzRGmSz1EuXVb27fHxO220V4Y3Jcd
c+Ge/BLOWy31FGatTK1wuaK1d21DtwuTDgL9ivNP1L4Eoc3kgg4ds6q3GPIONsmuvEjHock7lneC
j3s+1f19Q5hcwCkycPVGsNdwOAdvdlO3gbci8FWO5PWO/hIfKczJ28fhOd13W+kjEGGARIeGp4cA
1RIk1eJr0Y+ArTCXwN3Yanw9bJ0mBvcutqs0OKYFpEFkvN+kR5xr//IiCM7QX+gjqVqQVAYuolZr
L61hVEREoUE0BBeNUk0ncbtQqGCS80I8zO8HWlJeAVA3QUshfRTVLc6DEr8PCE/jaOe+TnIt7Bdm
n78o8Ye7ahcv3VZBKifYqBYXgbqhkse+QNRLQXWpa2lHdMMvStEDQ7SCXBSCR6QEPSVkFBns1uGD
5cuF4C0hiik83aLsIZ5lLpdvvJPGQ4DWEA65BXUIXXHK9FmCC6e4OinIhHl4StsPTd8AuYKdkd4s
IDjFL4+tL6r1CM8ZF09UPGFikoT6qWpQNzDA596PbQXeERwtAKwIPvo8umk0ON39NPODVQieUYL3
jcXFGYPoI8B++HydFDglpFwLRdlDZMFWpZtW2Vw+0ILJovDz5604BGrYV0XWfd0OMiTuoPJ9kPAl
LR9CSgDBeJcHvJz3q3ydSZ+CeOy0uD/JPSq5KtuGWgBN0erQd4Ja0+XtAiDonzPTjLiGtQlOm2rA
n36Q72bIXnYKVHrJkwEaf/UDQqn25dmdzeBk3G0yVUwF/+QSG0tikxQxPE7Na0iYJQT8mOV52tqj
A8nT1oE9agX2oPDGPRda1uNyoQVipVGoMSiSLmYGgEcsolid3x+gWIqu+eQa+j/AvZ7lDa9H5SJN
l+WxnqdYYljiemyW9jOhp4IFnhlsx7hzG3h1QZ1tx9DgK2YqOChnq8Hr4bnMRtH7KmMlVEFGLYHk
9q7VoJ4P1dlUixyNvRv6TwW8INImbhu9RtA1KPTgUA1QkjUgnWq0fgFI4eUNIPoO3DOraOALYrb5
dOrAT0iB7S4jaElCtf7yMGfb4OupczFKLiNtnBUUwmu3eCJe7vatXb1XO/mqhDi89iAY7tyVsh6O
i0lRFMiRsqDnUdGhm6K/QnIL3teXwBLaNwEMgCBu5Yu29eVhZT449ZD4UK0aq9nWJ9UEe28W1OJE
A3APrmCgcQ99C+ukA3BkJgcdyp+Xl+5cFPpeOSB1/oxCUTrN1EhV7dTJP5SidFQSPFDtZSQBmpK3
cUf8Hrpgl8c869a6HpSLQl1GjREiixShD2Lybee3OfxV9VgN0FGNp2PRjYot5UMH12g4P5hTdN+M
5Ws31tuAtl7bA4ADG1c1SY9qM8Q27IpyW01Q0pOhUajV11Fj2sWiv9MmD3oUe00pI85OzSsQCDem
Dnk6ZbAzxF3W7dXsJZyp4N46d0muZ8hFniZoe72Chv2pGxkoVJ3LIP8dhjvaF74hRSLbyOUr8Q+a
9XBcpBlqQgOoywFQCtvIdlc57Jb5i5pwui2ElY3LMQRCdn9umY7ltaKyAjEk++wHYEN7+Ix8Xt4i
gtgp85iyuR9mKNb3gFe+sBiTMjbMY48EAdQBQ9mtvdGDWcw/4PoJQpdMuFjS1UlRVSZUXRZbu+Xl
j1tqQMIxuHBs3TaibPgsX3T17fjCd6XAtQOQc8x0E/jjrgcsowxsGBH6arKR35MbGKJto9v410Bs
UcYv2KY8kmxq1JrWE6puGsTPdWZ6BbwW6Kx5rTxda0ElOPiCnfO19Kt3d9lPc97pCV4yuOxauXA6
CQBi0dk7m/2vV5QLL5Gua+GsAYG2VBTKD7pZ9P3Kn6DcUCiQ49qzhXwqQaD++kmrmdEpC5FqdOjq
ZUXtWnPilmEGlRuon0NvfUrIxkJLo7MgZHxLE0wazQHtVJF/I1Uiy5qiGfgLPAXuwsjHaYZNJ6be
weewy/AyFakln/+G3yNwF0bWqAmwpniNNsnegIQlWQwW6aPg+J8PaN+jcJ9Qz5oqDmIYXsv9z6Sp
d1IMkFn6UMjhhtQqwP/UJaAyx9bgKUqPyoIkCVrdZ5ke66VcPvnqk0K6aGzp0p5c6inhAeV20x8g
BxHYFGTcpahCOifO3PABANAnkn2hPcG0EJyZ80f0eyWW77H6GVTvgkFvcJNo07gZgEfROtkJWxPy
6uW+z0bBcKLPy90kliSXg8ZQRYotpG4zOkdpa0+jCO32Nw+R72lxl0iVosQK2DRwktN2UQqgjQPW
GMp+7EbxU5BZvugzosUUzY5LS3WriSolBn6oB6FzpvAswkbKQ1F/6nxS9T057gppp3go5wSo9WFI
njQp3UxjB49e6iq08tS2edPhdDDUiaA2dT4I/R6W7zwWoQYt2Ro7dgYCJEoSN9NE17JoCC6+lHQy
6qBdDkWNRBs81fphAfMsjFH08EcPHhLiNFvw1Xj5JzLFcw8Zt/5kFNTWqtQJqn1YiCi4Z0dRNFwO
Mkg1+MefB62NaTYCZqJD6m83q6euekGV2L4c184e5tUY3OnqdD0tGwrsvpJBrs98NWowbdOXLgBz
hG0vj3X2U63G4k5YRusyM9jCZAT+F6oU9qAIRlhOy1+yztUI3GkKaK4P0EXQTw0M4xQ990rooA/s
dWFF9OpwlJJ/RV2UV0NyJwsggSQhrNFP0E50M9R/4FrvDcO4Y+Vbj/oJQHc2TOfI+GxAFbMvH6l6
MCNRkDyfs33/DP6kWapkUgNX4any0EdMbU3zqnaz0AGSJYQ9RHe1vik+0hDce7apBHXas+FlNTp3
CPNpUiLYGfankExbCPmY/eD1o3lMjNI3wYkLTLoxYLv3P+0n/hRqlRyEqoy9204FdE32M5xeLo9w
/spdTYy79QNjlOexwHOXQbwAINbN9KT7swtOuqtAXE53TDfCgbkJHYJyESQjX9tXJjTcONtrX20y
YzlZqysXkp8hdMGkCAou0UOV7lHNdWC+6TUuVMpi3cb1BJM7X2yCez5zXS0AF4NUYLESJrf6Usfo
nmZgzgunPCxvD1DoNtQTx9YvZ+oLh5jv75t5lA+oFMonCX19NjVOO1Db7B+MGIF9il0mIfuZQ6fU
dID/TU9JFwOCtyq9t0JrQ5LRNuPCK+AJVeeRq0KBvZE2VdrcWXG4rbMSF0KueSEcri5vFkUQSw0u
vpGmZlmlxuy2CvAmxK/MG+U2l8pgL/V9A/GA6TFTpx3VtFs1G35AeLJs5c9Gk/08p9uhA/seRpKa
NECFPdlQDe4qMiYR3IUKKiDhVUlHrzFCXyfarT5O+2JuDtWcvoDKuO1m9pQ1me4ogbRX1PAuTUbL
JnFgwG06FIRZwcVkcGG2IYVUs2ZCl1+6H8Olx14vJA7B8T7/7l3tPS601n2oFYkZLZ7PDNrdqNmh
5V16ML3YpV5SCTUgVEEY49ELCSSslZpU+gly994waoZbZ0blzg1MNgYgCwJJL21m6D+gXav4EjUD
J0ur+0aPdhVuFj2wDg3U/RMNLoHQL7SQkEMKMmKqG1cqakLPEuQOhiG3zbKy++hd69D8Ma6U7J0k
uQMXbQgw7TPjqNFfI4guc9y+WaHk67rp0qzfFmx+1Ir62lSk1Gkn6w5i/4B9d/O2o5mCsi1MPsMM
0KAgGARf/Hx2rFgUtqKarBLeNzoJSD0YuR7ddvsSyTG0fwDlMl3VZhJgeKatb8ihNwTh9yzZUl6N
ysU9q4HonW5S/QQAnZ0X4P+AP9+Z4XVflX5bwLPOvIuUGtyJ+WejvrfsWq1lfKofSoforHY/QkMh
bkkLr4ofLp/284f9e0G4xEmGWIKsZqVx6jSofaItUxjRCeaNTpont0Uv4hv+zWH4Ho8LLqEhTXWe
4gM03qIAwfYqzE7gzyX52aZBHUbwwc8S+tdLz51xeM/o6hQgleqjuzKRb9pKAScqL6FZbrht/jJC
QCSazAdaFrBtTHedJLuQoke5FjFLyR4RoOxF6VhLwGywfjVa/2uU/4205fpHchGCyVFZ6S0yZL1q
7bBbRA0FL5i/Sax+r7vKtfsaebTSmGHdW8DcxqvRrW+ghONIDdYeYFcf4cGBb6ETHIUc07/JPr7H
5tKqMC/A/Yhy6OS1+1Q6lFpjdzDjUAiIbRZyPESRwIKYNNnB/dAK74DnGhRpq7e3c155c/c49lfd
wsGD2wl96dNGcD6XPfDXm/r793GVl1GHew0riX5q9fcok64lmXwQEm1iS9sRJTtAol9wx56FHqy+
OO+/1SptrrER0BUT0TWbb4P2AT1nPSgcvX7Iktuy8FPj6fJRX6LMpWlyUciUh5rlcmuc5BaiCKR1
C0j2Xx7i/I36vZLLn68SPAAdUopJgGsHp+qK7GlT+LElmIdwL3MxK7IIhOI1jBIrH1O81avNf8rY
1hEatHdRcGOxZ+MWopMuikhuIXgkLP/3S8vIRbBxNhiso6AoHMw5ipFHKTQ3Tb3PprvLaynalVzk
YtkwpbgYgcWVY4SmuyJJPGko3R6ukW2zmNOpol25bPRLU+PiUD8koGngpKGVO9rqCDnJNHcaaXKK
6qkErkk2tdTphqeiU92I3tSSSKFPsH9435zCCBQy6L1xyqyjVcPUONmOyfvldT2fHf3eoxofjWif
g60fAq0eX5USCOhF5gekP0jTR1PQPe3hJWulraCTdBYiuDrxf/HFgZORljWQ2m4LnW1YPv+UKDKB
Kc38AtbMWkz2MEq9j4s8vKYp611zlp/ZIH0WVgku8IQLso021bio7g94xRQtnI5M1Scl/Qgi9TqX
wHgcYLylmS34caVQwkQQPjTuDYk8UrUmS4tuJ6ROS+FfdypfcoYb6SgP6DF6/zHdGaGWjKd54OnX
4w/oXIenf1Vr/M6meAceojZwTouXAwiPXA0ZUqsNbquLOvqiGM2b2g0AAedDj1t5kT5VDi28L3tv
MTISlR1EK8vFMxanPfhtSA+Tone7Cg31OBYcbUHQ0rigFfVB3GnQtTgVxDxEieLk6uRP1uyi7HD5
eImOMBe22kSLqzZBojGFt6M527OZOfCXFcxHtGRcpELKKsNgG1dAFeAF3VdeAwWJyxMRnVidT5n0
UI21CZ/FUD6h7evFYwRb7xwCFAQiTDUN/DSEA3IAW+MAnsjR0IceTKHvYIAAJGrvVBU0I7vuXUpa
PPIKuDEM5BN62MUhGwEQqafOVZPJqdAjzyr2cPnXCxboL/0qeRzGebkjlwXSstpt2pvLIwheDn+x
5iGBEkYyZKatntrQwXNqibkSEDi5nnhdLIQeLnH5wuXE+/LkOlA1CYhatwrLnC7ODnqSeV0X4HHq
q/Kun2W3HAyvXEya8dr83ya7LPcqsalGJtOUIkWM1MQpyALZhutdrqiuivxULkSfT3D58zXzMpon
ra2QMg9Q5ErlyZUl17QGu8fXNKt9HYsqr4IAwfvx6EUA/2Jd009FUzuBkuGmia+JjirrNAkOlmhr
crFIhWUymszYmiUz7anLnUEVxCDR6nExKLFySNiouKqSLNxQGcJ77LqRGPQp2caIIKqUiERxBUkF
T4GjtO1NLcimk9GFTkehEpQkGykE9qaWnLCM7Lk1vImJanWi5y1fLwexRw1zAnbkDOt3ZhGvz37l
tHBJ/1wZg62wZ7P4tLIbtQztsOo/mfJc5qY9qHj3MWjWZLDHrWJ3hvAt+r4FSPnz5F0+On9Te/2d
cPF+Jj1wn7H1n35vC6bT4IbbxYmQOQxsmmN0ByCGEMsruIX4mnpAo7aZYFV6yqcbfPwokGAVJpRF
FITALwWNVVRowKhsxg717ELt3prqVzSl2zCPrvs533dzdq+kzZbp/SEYYGlPb1h4H9EQgKq+2mrh
uAgZ3GuBtCsmA0azKblWzORVC5nbAmlVzdqVXtS3Y4C+Qxi/YyPtNU3e5W3z0WEjTXnhzDq8L/vR
ngbo8sT6FUyglEPcA906aZl86GblhiZWZbfKHDsTUl5YiG6mrn9PwYmxGVoadtwm/6q/b+impVu6
qhOezCTXPTN7GbErvlqQNwAYjds6t5sErraAKzry4zT7lb/ofqqbqt4rUMq56cfr0o8ElNGzQW31
S+Q/o7bGhsqSLBAn9Dm7KiHQmgAvWueJG8SaIKidP4mrsbj0GIabQRpMinGKmM3u2odQs1FZ3Gnw
V4NEgT+jsxEvrlKhE9u5P6O4NNjYOILH6dl9v/oV3D2lgP8uVQEaPTP5hF6Hnr6FiuDeFy3q8hNW
m75uCS2zfDJOElyTe5pvSvVFqjMbRkmCasL5ftFqNstPWQ1FFL3sjAHfj/jWCebC1rsVud2Rbk3s
HZr7arrBqnqSK6zZiybJ3VFB3Wc51eGqXZkHCYXQ/EkeyL2mQBwF2DgYbrVkcsqOHSd9upKbZqPE
9yR5G6bejYToLuE6cPfZVM4E3e1OAch73jTH8Yqib3e16KOive3R6LqFDT0K94LIffZSWy0/l2QH
STN0uVFBGmIqbHn+OYaFnaUvTL0lRbKZ1XDf591OcFuc75t9j8qznSLcZl2Vw8c9yDBkpxp2bXbW
MVVTyaXT5Kiwogrq8Q6+AfUuzurncdY3DHRs/IfKrjTg/YcOEL/iWlNC3W7C+a2rgqM16G/lNIJe
GSQ/VbmAxmFDNbuaq9GHM2LsEwrBqwySh8lDC/WtXJe20RRLyC0nxMo8cdqIwXavfB2V5kOBbaGf
qxQYm2ZK3Tyw7qRuvOu78kjr3G1kCxddAulKBY2NG2CN3LSSDioka7o2extD3ZdJfxpMXILhsOtN
CFPE9UFSOjeT2ldSwzgK6FnrrRwGz8pyJ5duMqPZlU24HfRrM9jP0qekwSexvym7TdUdpvIhAuad
Bb9K7VnLb+bkYJk/JhRzzW47wIo79YvkpNAHpb8q6s4uG3OjsKtUijZ9kdiyfBdPiVtTkAS7bDeT
2u6GjwwUpWjKnCCGHV3ql9aVNN0xdm+G2SZL7qXpIbVAFcXlWtABvjsESFzmziF8Ao8RYl71PNSx
myIAdtJtpf8MgIfXWEw3QCgJCtyXAx/9orusQgWTi0mbMwQ+Q/mQyzsT4qlZ9nJ5bwpiPP3KdFaD
zLMKlFONcxhf6T5ttmnvaIsLtqc7BUoho5M91PqXTuFk56abqUBb1XCIEzLXziYev88I/WpzrX5I
WTPYeS4wiai6rhjkjuDxQ2W3uGv8xK89Xc134EfbU/kjRGQQY+fOpvCr8bnADKcmtQsqapyU8aAk
qJeVkuA+FX1PLgCPIY3DKKhxnWaxq/UARSWR3zX+5S96vsazmggXWY05lLIkDvTTGKX7sO93UUO8
ZLDu6jHZkN7atFCumtPnAZO8PLRoglxwbWY80M0AS1hPBzmucYGkjtqLnMgFH4qXiYM4f13WAatO
Rj0/ql3rRUzkfXeWSSb/XkPCc0OjSOpD+CMqqJP1V6rX3C6wNe3V8ovN9DPe/xsi2Xo4LqlTsojV
iE/VqaqzHRSdNyRsnmt2G4ucOC5/IcJTurpJkkd1EQ6kMkTH/o+06+qNG+fav0iACtVu1aZ6xj1O
bgQ7sVWoQvXy679H8+Jbj5nJcJG9WCywWYRDijw8POcpJPKaSHmsLEGOehmQf7Z8XMpW6X0xalW/
KPGqHwzgnL0qr6fDDFrlFMBYOZ2dRvfR/oWqpqiUepnIdTb4sgZngaREP9aQslY9VszCjW65vYIi
s6T5lcLcqY2drCRBkXwLFdxoUJASHAJRZsPzSZMklMPYRkSV1rjZt+wRnrct9ITg9w06Qm3ulgAq
VlQVpHc8o7SOKqUYJNM82oA/WdDmryS0eLMRFR3hE30JIb/Vrc6WmAsxldYbvQFbnuOUqjuzQv0+
NMD5jxPoqcbapg3hBExQcyGQdt3QZJW1t63+WOIiTeLOoYBKqnSfJxRi4LHLZLhbtSiAFablNuq3
Wf8+SXgATsTPjXsQHgXvCdFCcVHKSru6SiixUYfa9tadxqJd3qFZbouu1qWY+udVUnjGV2kMtTIq
0EZihgmJx2kGXUICXKaXvtfWEKRhedM0M3yibvDXOiQ2HZjJP+tES5zIBDDyQKtXQ/+ZJZmbaQXe
tuZ/26pAkHw9KkU5pfCSQYYB5ILmdkBSVzsKIzbD6/1s9IDiqpoNEvFADF8TRHGeSwZrlWGYQkDV
axjdZgya51Dnvn4dCaK4wuudK9ao2GM/aZhelLixO9xE26WjQ3vg7xmSGFHsub61FN77q8T9l5ll
iicW5DpZA7hb9FQNozPbItDJRceYzytD4X2K476Qpr5NqxNJlq4H3UPFGpQSc6tC1Vfez2vTBWB4
2LfuGLnZvKXWlr3batBZDtyZ30WolOs3C8rGX7fSTKG3l0Bw4mjDzAVG4QN5rxACBF9UtMBcCpXE
xCjRnF4uFusORynL3ejQbgxI0y6Qyyx80CBc8S9gnoLslKeY9VMb2pKBAlDtWavFbB7WXbqEFNl2
99Ds98YfUHGVFx1T0YtVdFC4cAXL8DFVS1xnFlhfUFWZwX4UrKpgCJ5VRgubWbGMc5Lt81dobrrT
TbLF49C3IGiOyyoSCrkIlpPnknVRKzUQaq+OdZ/6qvaTksZnTRngEfAUNoZg2yxLdCUQ81SyNimz
VKrGJZtrN8rO9ofACGphgfb0VroyzumtdZZ52CW0PsyCVuCSDT6epYAXzGviddBUB93Upjv40wMj
6P+3z3fCKp0N25Nsjg1GFhyU7CZr6DQXzvgmndjykVs+1O+aqPcq2DEnDdezIct+rOZEQw6em2Xt
FC1K0aH2en1egohyioBnY5jN3OldiqJcbD+Nc4Oz/pDPosfE6bVw7Ztx2aI21qkcza2Gg832bQLw
gtNumsOw0t6AmT9dF4DtAsid3JaB5Bn3ydv1aQp3DRc57Rie73qLS1jeGh90lwLCVnnQUvmlwowE
mkbXhxN9OS6Cdpoegg6DF4BF7I0J1miW3F0f4TKW6Z/sEO47X68CUk6gTZk6llRDhp1Zw6qv9V1V
PUwhoKDf4vlxQOFTq8DFnqtVqfbuZPyScFu2feLW8PXVzBfwUQRRTrSduDhqSmWW6wpCTq5PUJWQ
vbmYXTxTRKdRvR5seMMsVUV2bJcJWgWb9HZREV0M04c9BDRQzhSmOKLRuAyOTFU4zwNeWm1gbKtt
6eYuSvNwNwU7XqiFJbh9teXHnJ3ItDCYnKJfDcfDn1ZqPMG7wdUq0/+7VvHnDuIhzaSe5IpYuPPG
+dbGE6EGmxvapeEY76NhgLi5CBgh2BwnEYKzmVlVqw4AJJvgqwTRFLpdc2d0IkKXKB/VuFiT1Rqb
O1JVyEe7Z0U+FN8Xd78lI53lNYytxYwNwT17Mjc/mxfRa9umFp4gUXsfN+NDWNc3rM3ugFP1NCIs
PYmG44JLE+lVA3fTCjTY3iMQ4Klg2oA+GXQMoCoqe8VdojhFdoCKSVk4IoUNwTV/8pE8m2xiss6u
mG7hml/ase16acapa9F9K4igGhdIlEppB7LkLuH4Y5THAPorgheq6Ergkc1mOEPkoAFyQdcUF5x7
p5/YXQTz50rzy+KXzvb6fBj0Y97tIe1kqs8alT1BFBccCcJFll6xQY9Z2m4Q9UscC15/H8lOWUt+
/C2JfRlOco+1OzkiE4jLdIbPs0+4IEPbemYEF8dReRiDhaNB3MXQ+CTjBGTRfoSb8e5fRFLBZ+Xh
y5Gsy3E+I0lcKNySY7jK2xJLQf1ZjGCgROOIbv6L4dQCYQMapRYhJ87L2X6lltWjv2CZx0Z5BPLK
VLK1Xkdeaz0LPuXFqX0OxENQIQuTmtBRW97Bkz/9UChYuIsHtuLGOwiFj/+iGnVx95wNye2eRp4L
qzeQZlATCr+m7idRttFFKs0XT/zZKNxeSSvFGIgCpsf/n3h9tfDeRCf+cknxbByuEZ6krC/bCa8/
asAGgjTZrqHlPjO/pfD7s/JuO4TbmDxMw69RrjeCr3exjHQ2+PJ1z7eJFMojyMbVUbGzII/IqwIG
QZiYrlTeQiHSU9kE8bEYFA+RFYNw3tyFZUmZbdVFCfA0SLtK9EM2Zqeo8NpumNtXxSYzt0r4LaTF
jTQpgu7X5SB4Nm8uL55LQpjW9aBYBO1+Ulf949IdTly6IS/JL0LgkiS6QUQHhbu/jMjohyTqyNE2
DF+eXiSae9e/puhccLlxH6XwaU1R9pKjG2m+z8odMwRghst8pLOF4y6owjTSMJyXh1NRbikeobSq
1l2vOSVwHCzu0Oab1mVprak2+3VMHHhzOtenebodfntWff4GHmg6W0pKWyNkR8tUQEYlMDvpn3KF
PktTcrD6FcveOvpmWes2inwVsFG9/IgtfWNbyZrU+r5IykM30f0Iw4/uPW6Cqc7AUy7ddob4Qzpu
FAs7P9IcqGhPVRbYQ76Lm1s769f5aAZmspVDZVVX5RqNXQdej5AcoM5c5Kt01gXtDsGu4XGpI1Vt
fWgA/lMWv8NqU8HM5fpynjLra8vJBTopgmGAqsXVUUuH+zxnB8l8l5i0Tou7WGk2HYSb6ietuB1s
AtTUuLEl2S2Vuxq+m5KReJp614cfWM4BJtoytHzTH4kU+RVFakbfJti8GZoKPSzq2sahmH61iuzK
aitAUQnuOx7tOgDsP9tEsY6N/VABOjUWaE50aPXCT+r6el1mJ55tPy5mVhH8ZkPaAmsK8enWWsuT
Q+6KDWxgV0oOtyWkhjCac3XDHX7BUnwl6mYLjjmPdaV6rrSkQCCRoldTvpf0wjFmItgVokG4AFkT
I81LAwFSGkyvm7YtS+HY/VOwlKKvxsVEiWls8QJbegQqChTzvj3mN8qKPStu6cVbc7sIQYrMm0Q3
j8HFyaamWQiAkHlkaguyWurMcuLUJVpbcBeFX+XGitF8+t4XdqAVolKB6EBzAdSSpLRXFqC50mTb
fJADwygEVqyiIM2jXJNKqlDcKrSjkjI3Nmy3ADnIGwn5ZrNnZkSeDBdd+U2T1UBR0sQziPpXr4zP
Q8KDWJnBZq0YEFRQTN8mu+oGObZH9+ALIYeyAUCrvl3fS4J15RGsQONQs6F4OdlQEoeAMFAJwfUR
REkDD1+N6BwO1ICQSfSRbUagI3fpg+VlkNY6sUEB9grgdzqKOqKXO95na8kFnLTSpbTOMDUgltYp
1d08t9dxobhKyG7ksHlONbJiqJtuiQmp6xEUyRQFMDubX+EaG+9muYRiBdhUjhpXnmBRlsNy5fYw
uTQOf+NUV5bNUJfuveY+QfbqRP5CUQ6PbFfDqH7atPhPQfTtr3hAZ+vCxahYZX1XVHjjtDLqe2bh
sFlUblzuvmuz4wIUq7IpK2aKfu6dsZh5PoWP4dpcLSjK6Bivrq+lIOby+gojS0mZL0DgFidyGyYT
EARU8L1EY3DhZ1A1UKdge3ksIYSqMVQxqu9h1frXZ3Iqol1ZN15SwW6tpJfRsDjmbHJgVb9u06e0
DazmFa52JUAu9cNUla48aBttWNNkWJGx8ePmRjVWHSSC5nD0LTWI43u93JuZvgIxVuqfgQSA27ju
6Gh3D0qEHK8Ngf6+BSrbKdJFqeHx+kQEFxSPzc4MZsxDi3JzPldHElm3tjL/aoaPnsmC6LIc4msr
xmVhUzSUamMuFy6Dde+4YXBsvD4XUfyytK+PvUrpYjx8LIbqsYqONXwbIZe1U7/Xfu9bwbRWJAcE
xOuDXu6BfB5Sa5n32QuzVeaqryamHVnYBKkRBX3csId4KlW3b0237d+g4KJBJBCg3dmRSLxritrX
o/aoD7Y/D/PG6mo/GiYnt5aglsresDjPX/+ZotXnohgbdaXq6wzidlCc1yUdCjPfr48gupQtLlp1
UVIY88QWVfZoTZ4W0BdBNb26LY/iipNoPlzcCrMsl9V5AtlsriFs+6SMa8F0BIHkNzOJsIsnOnbm
cQImoEso1HWQ6avzHdTLfqSz7MlIrKYRBa/+uW3kVRPLPyfpVo+3M2DH//HHcFGNTo0e1yD+IiWn
h8YPV9PNcIDNuEc8qMFNcCJ1/nMezgOvQ6XW6yEF3HvoX4f6PYQ6i25PovOzfKkrcYFHC/Zp3w2y
jjIJ/JY0F+r2+f3itGT6yso4Kqv37t1aiMX0icI6BFSt9SC5aGGUx/ouP0qevvmbpYb7PJEt3bZ1
ntZsdjZTk3QEm/ip82f6ZCYOaO3/Q6DhNtGeo3AlP4pNDS5DT88G5gJJrGekbS2NHbMxxlK8RRHb
JvO31LhtDSCgOtBmNTgRCOtUy9757QOcjcuFBsgIzCZSKgJZXKP4kErnVKlGG7X90LbgYh3UIJuB
LTuhGf4FdvliCnI2PneU87mP4kYD5w97G3rKa3A4gB1HfmVup0d5LXpdXtxvZ8NxjyM4XoepnIOm
KqEWNxXSoW8SN5JjKNohKpbCJqNoPO7oNjnkhboY+wkprL1qckBgwq1quwqyyIXyNMprMFfgk5uu
1bWoYX0xef2cLF9JquHCbOqqzo61jFRFn9Y67W5DHeS/IgXJLgs0mN4KDtByy17ZT3xFp7V1kkoy
9tPgQkSdYKLlDYE3++BJq/bwLwrMogGXDXZ2A89SPCFVxgovyJHRg5jM+0KEUbZGQN7EV4/gvPCV
GNI0xJwLhUHIHUaakotrHfbTtlNFiT9NBzm1vQhpwPVVvVzEOvuSXHToR7nPcg1fsYXXYVL8BJLL
abTqNmEM+i2h5MJs4LkFv8W2dFcBGLRsWrCxJF8t3wt6GymvXXRnSaObwScwnoJqbh212ytj53Uq
HOkT4yW2/Xhi6+VNHU73RXKfai+wgRfsD9HyceGmiNNRR+ZMjlOT+wV91TXTkccj63yTgCKhl56i
ich4F7Pcs8XjUhMpmkneqwgxabttIHZjonCFhqD9fv0jXeaDnI3DhTLVIlFiSmDfyiuyMmoH1raP
ycEu4d2WenQ1b2GXvkkew4fosX21/kXL+nKX/OwXcNGtl+UyLRLw0idokarhc2M+VTZz1GFbdQ3U
wr6BMeSa8OkIm+1ERl/vZcGFfjEzO/sFXLxbROv7OsE11k+jP5mbyrQEZ0EwAl/9GZohZGZoMmTc
LMjSGykvvOsf8nIF7XMSfHXHzClKaFDFOwFEl37muFY3MuwLi1UlSjSXbt6VeMkXdvQGSOKWAUS1
9P3ZLWTw10vezO7FiIbLlZazeS2h9CxUFqWpRKTHQYBLL+o793K317w0WDL1VA+qvb5FEOsPcuHE
viXYGJdfSmeDcyEs1S2VzVO+ZHrNhzIFk79YGibv6UP9rXWSjX1nbuNXNajvqAe5eunX9Y8q2jZc
4JFbuelbprJjopsBbAccm2QCnYHlr7j2Kbk4Y4XSYLS4Xo8jcgsI+KHPF7SxLdoxoplwYWZqs7If
BnT5gebZG1vNgwRJ5Eiu6ZYbzWdoDAjB2Se/8WtT4wJLVLEs1Jedo8FSyHwxPvoEw0An7vZ/fIyl
VzD2DvtFfLVCClmtLK/xiLUJf47P8ytZF64otRItAxdp9KxpC9rh3q+jaKVnN3ksqllcrih8blm+
zGMS7BUrIXgCuVWOp5Y75J7qLzJHo9vLNxDFrLfwjBD0xAQpI1+UqWWNTVGNrkE0byo5dyIow5tF
7MR45qX1j+vHQjQYlz0VbLAySEshi+jfrOH7XKKKkWyMdl2HsuB4XO4snS0nF35oFSejquN8yNvF
Yayiq9Zyxp3hNUH0WBxysBNj3/xObkrfRMlGEIAEp5Ov1BiESkqqIzG19Z95DOHaAv9Ur9eX8zKD
6WyOXJgZ1FTNJBkHRVngm+sEbK0TwD5aLebQ4G/Vha8Czyg+o6LozldgkkkujNDCgRiDeiOPnmEE
XX9/MmPH0FG2r2C/+T3pNn9dkTmbNxeUqEykzlaQFqMnklFzpTERFVz0/bgQJMdlxaiMY6GU2CcS
mAMEJlR/4xanns2DiyqjlhAiTacrctwzXMbait6qaxHlQxRa+OoKnHZzxnJU5KatVjr9sQL6VHqe
gSsCYnqXeLYnCfIm4ZAcrigL1RlXFFKzJVgn684AkdshKWgYiNTIRpN2FwOfIjh2om1pcxEms+NR
juPEPrIX+qxuw1W/YQGuLF/d6L2HEt62v0mO3XoWYDkE9wPP10x1Kpuwv7RhgrOBaZPTtCIikWiE
5c/P0ilYJacoq+LAmZHtR+NdHYnQU6IRuGhiNXJEEwunSrfWUV86kSFCmwjiP8+47KW4DocKc5DQ
w5x+Qm54sLZjcl9EH4LIKHj58SRLW8/lMjQB7m47APZI6VF0gFpZ8kpY9dZ0BC3o2EPUIJe3Rft9
UFCsoBtaoLTZAzcmz54id48ZSd46JipaqKJV4GLLBCcqMsS46FsNj18/ZLcg9FUgFgI2hSCOopTl
MfRvAsisI5uBi6O+DV9601PuyEur3S28KcBFBCdWEPF4B1BjtmlBlp5Jit69jCpghGpk2Txc/zAn
VP2fczuD51rS0jbH0kQK0AaDD7q7D03wiO0VfYX4oB/sQys78662IDPqqrcoDPrNpgrITpUd0yM3
6VNSbiDInuVv8JDL367/uiVnvvbjuKAlg3hJhxJBC/wSM1ccZegCqejXTfz9+kCXwbP/RH6DZ1Xm
DRvTJCmXtFreNq+wkwN0FmIXQeONPrvP1uISu3F53xEZmF0NKgk862nuoD6S9jKKvh1k7U0ZUvnz
ohWBmzoqZdnJjWhT6/dgvapAZ9H2rht/DaritPk2hwdIa72wFNIcxn5uN2pyDzXBINcsOIy9Gn0C
5c0GuI9dFu9hLuyl8ByI+w8jvAmJFZB6E8r3s5n7Qxp7kxEHBo4VdG4ckkMzApqh6eRZ1o00Zg4z
7+wReh964rH8G80eW/qRh9+hbrM4F8AN9xYb1KWG7cGhwAoRptq7odM8fTAdardQeNf9DtdOesis
27GzBXiQy0HycxG5C0Y3Q5lk+vIQkHofyBeQ1AvBSfxDYeVzDC51VSYwi+dYRuUEqBonm4MFV708
cXK6twHjiX2Rc9MScn7f+J8jcpeLPgF0104YUR2qY2LK7jR815L4sdcg2PmmoJl5ff9fDjaf43FX
TSLHLdSaYcgj96gB2HeJynzVFqzj5Tvgc5DltJ/dmAlNo3a2wPKzkvBmGKOVXCbHooGKkT0fI2NE
h5SmXixl3vXJXXbCtD8H5tJTpZEnA/q6WM276QPHAtGk3nd0Y/+ks5vcN6OHVytE8FwoDfgtTGb8
8tHq3NFy09cpUD7617ly98kNYqIzbYaHWIif/UP8+fyJ3B3UKbCZztIOPdqTa2/sZkG0hd8mSrKr
+QMP+1X0Zoqu/z/ULD9H5fNdMlYWHUE7CWt456r1up/fEtXcmuGLXasQF2b5zs5k9NwsJNv6ptcg
Aw1sjmZAfwWRQtf2TSnfaXUDIcy6uIEKk7pKQOi9/gEvc7Y/PyBPDaOqRWE1Pi1tBTNzgUmcfMXD
CoGkSR2ldeiNDRJzv0jIoYKU3U3f+pv8V708KAV76fKN9M+KadyNxJjUWQ3DVjKG2bFGrFx3kzHt
0WLr63MWXA6nnsDZYZlnW7GTOqvgxdBvZYg89fX3qb8bbHvbUEUAML3MPDxbYC7CddADpJGEKLq8
DqSf1odJXMpWzUo6oZ3KR+V5CFewdUR1UNzFEe1DnkWWaLh+J+hWnIZPGy9UV9W2ow5FKUlyYbf+
kz1Ht93GfDXfsbu6woECquipIrhJeJLZTCGtYHaIgWOQv5azC8bzul+z9YpuQCqFk5jQ2VgQdXmS
WcXkoZYybCa5aG8N7YZlDEmnKUii/lDQ/tyzXPgbNdgd9S3eEdm+3mjryO9RcIXcgZN4wpetaEpc
HIvKdIQiLjZSD7VHrdnYcNCAl3wCTnyRredn6CsgLRHChv9QXfqcIx/JFJU2+bKUgJdN6CZ9DGPi
zpDFK93lhTsjlNPNWD/H6ioDwKBYZX4UQC78+qG9jIP5PEc8/yysch2aZtjIC2DQVD1Al6m/WC7K
gdTtyVpoiboczCuJAk82M4xOHtQQsM3FQmVYLWkJAEUrfZWua4CLo2/XJ/iHOv4/68yTzKxaSlU5
xgTjzfyCQwKJHmltrRRvwbw5cUA8PfNkKDHOPxikAiBTRO6v/wTBMf2NbtbVsaWMOKZZxZwhv+9r
QengD2CMzzkuv+As9Jp9Vo8NQ55SKepT3wKA96IpQE5Vta/pW8sAn6KtXc3uXq7PTJQEEC4Lq7Rp
KssRiwtVG9ml5WqRkhtzPDjRO2RO9Ghvx6fCFUU+wZklXF7WyTHuF+jZHZtedSGt5ilx7hUiKdg/
VKA+l5ULQyxS7XJWMbsGdn514tePLBjXldfsIT4MZNzDv8DViI4HF45iJVTCKTtJBOSJq/pZIB3M
A/Eg+Oi1sxNviSgEiLYnF4g6Ssgk5QiA2azDkOC2ooN3fZsIRuBJiZGGT5QppxeP5af6DziFCkYQ
hTHeFoM2xABBcEAvK1CCAk1CPPSKk0MedNVXpYi0IJqR+vXAxWmit0mHnUGnHFyrwqWFvLq+aMuH
vhIneWSXSiq7kcvGhhjMj5z0QUJuE3twpeqp03Ko1QuC1LKXrw23zPgshExqhVZAiMQ6jvpbRS3g
JAILnCZIksyLrFww2h+qrP8cLd6dYkztth1snGAQEqKbJHGX7NhCMoHQEXZueRsbTnH4nyKNqBP3
e/SwToA5sig8ayrP2FGb3rS0BJV5s2vdqZM/JgLP2ioSBMffE++vw3BByoxZZusjLnjgYH5Z48bU
bsZQ+6ZO79c3yoVs6etAXJgiVTg1YVf9D/NP3MKLtmHQ+5oPcSRBr+/COfs6FheelJgVzJrAUF1g
nelLAmvTn91LfFh4JFEjSHB/P2VfB+MiU2mY+lwTlMSbzHDy8NXWBLyYC8nBlxF4cAbKuLrCBmzD
1qMHWHhPkzNCzQBJWOVQtwsgYfjaeMpKDvCSUB0UDEXPM8Fm5LEbOFp07uoWH6/eTOAuKqayUjoq
+m6CpeRhG4x1NDUqVAtPWS4qBXsFAt8LkqKrvYXYJX4riIZcbrqziDIa4QhmFfZ/VtVPnbTOivjx
+s4XjbD8+dkIkt5QMk0NGrQxxLiy+1ayNtdHuNAf/bpBls93NoQeGXLU2fUCren86gB7hOxo3Mob
mzqdt6SLkocL2WDC9q9wZC58aJGizMmyfHlIbs2I+NpkrJqIrJo0XUVFcWsqG7MKXWKPHoufG7y7
LdllKLS10f0k0vn8/Tb6ug5cjKnLSUoBYgfZStUOabgrKGwgY1TU4ftWNneWIpJpufDC/joiF2mG
OFSYgqYjhFL1LZmHHzPM9lpr2yTKrsi2HZu9XHuXgACmcugoY+pYeIzmxu2U9yipzvB02pvdbW+U
N1aJFCCfA8HeWC75r1fm11/IhadukaqvmcSOdpG6Y/NgJ7dxbjmxvsmrGuY4xToyZ2e0FPjJUAjp
Z4agkiy4YXi8R9I0SYdyPJr3Wgr3UeLV0rSVB5ihs/84EldEmuJen2MJJ80GZJTdt6TZZDRGh0P/
j4tqcZlVb2R1TUtE5DFIW39Br9S7fjub3mKtHB4kwcQEIYQn4Rh5aMGVDufbmskulD3NjgSVKtFH
4oKUok6wrFCwSyIz3NZa49lKCGC+4na0E0xGNBQXrNQpijtpCRkKy7Z1a6Ow8DjZ0VsBaXXB3l/2
9pW9z4M3YtL35aAtLzCfNoENYli9rjdFEONOSZ+bKYgP2gSlOHhEB4ukihjYLPpyXESqaJ8mwzJZ
qdRe0qHfRSj7Xp+l4G7mSTVtoU6DFWOSegXfIpI6TbctC9EVIxqFCyOhCdUmO8Eoc+dk+9JwlgqM
5Bc7ui/3iGUKLDeoJ6rDCD4gD+hopjKEQTaWT8uhHpam7iy1a2lonxV6sCDg3zY/Q00U1AUblGfP
SG0RG/LSJKpJ+VLICNnthI61vS6Lv6DpfonOPI5DKqqmzeMc/YljqzrLM8qBodnduMMro3UmqL4P
EGuUH+sn7E1TcD4E35QHcxg2nbPBwPswa+9CkNZTtCUVoTKs4AjYXGjR5EoZIoaobAJnYWKW42Ct
rh8B0RBcSFFQ3ckMaMAcJfWtgrlSpLYi8ZfloF4JJTykY1bAF2tsRo4dg36tbxgefP4OJl7x5Y26
0ayHpIa7r+bCuUSoIC76TlwQ0Xols1MLTyeLwhrUlrxQPthWLHhmXGjHft2LXC6DppUZ6pBHAtUz
P9DdDAcYeFKMW8DcXNmJjnBIu/7ZVNHE+KDCKmnsZtxrtbdI2HYr1DqzwulW9A6SoZriZzNIJ0tR
KfPzI3vKCOx8ZMmVHoFltm+TVnAgTkqQf/7KGo/aqEJmpUoG6u7YD2DowxxV/9UT+9kqt0kOhlwe
xZGfVs6kFqjBRtJ+jlBQhOOo05TGis3WYufh6BMso7J4U6b6fadPVaBUgEYjOVb04ZZGnWfHXRzQ
WIMWXQP5917k3Hih73T+KTVeR7u1KaztYhufEhVk0J630f3sFR79gbCS2R55aD+aPVBBwbQL3UZ0
VpY869oqctlRFMZ0KAYkxQ2oQ6jzQkA02peb+aZYlevrW+ikSXZtLO791lVzSswOwXp5Gxs6FhNv
4/K+3kjHMPPsY9cE3YfsFoBRwylkHeegZ1EHNX0XvJ7hFYBZt13TTXrQP0LoYtrpxq5+AgZZOqzw
61eorfXPHfx/LHdQvfTQlI65IoGxkzzRG/sP54+o1iK/phgnfvz5K65ROz0kkAscXGsVQVhk/z+V
OehfGHjWM9cQJH0XCuPLNvkckQvNTZPrVogSENBjAAG16obuJrXbkV51GgjsRWXvmDFE4mP8Kfht
Yzd4ipp4k/qGXqkgGFwotn39MVwQT0YtrcsEIif1zzlzi024Ql3ZiwP1FjvWNt0cOPwF4pu/jYUg
hfrDM/ZzIZaU4GzpKzqSIu5y66jHjnXTZA6ebX70QwKbUD6WMH550Xx5F/q6YNKX85vPcbnIbqdV
VTMKW49sE62VNTr/2FzyWiQjdvny+hyGi+xSP/SKsqiUM0j2K1A3KpIOqKh6F835us201fVDeTms
fw7HhXWgwDIaaWBW57CEa3L5TqfTsSSV4CHxh8f3P+PwXcEknaUprVAiJTcagIKdMzzPezvIgnDD
dvJDDgjwh19uhv3wuECJUlfbXJ/ohZbWlz3LtwknG6AyKkMdoSXvoz0E1EZqoD3CiNYfojQYrfQ4
dOZdn8+CuQuWmO8XxqNlVuaUAxk+7VINSI2KrjNJZEN3kg79Pbp+rjAXXeHFpCDxAS2sa+CvaaiQ
2WvKLiia4djmOQy38slv7fpNLj8aknoGHHxGup9MHc3pYfSjGErKs9Opd6Rw27Jy575x9ZKtJUPx
i6Lw+sn0xira1QApdVnYQqiju1FlWG/TaYJRymwj7mXVN6UptIA29c9BHl/BBHUs+zFsYLiTCNb1
Qjft6xflQmJZS7iX85Qdp/ptbpLntpjXavy9zd6Xas3cvBnzWwEfg7I/wHRSglJAo87+9W11QQnl
64/gQmGa55M01Pi605AEOakDe3FLSyLbKYb3Mca/2I5A3SKTX/u4xq+yVhVE5ogOh8D4GX+yl2sp
UDtQd/Wdbe+Vtlnjf/Tr4aBV1DHZh27rG5IHfY3kTn3uW20twfTEioMojQQMlWXFru0hLraCLK2Z
tYr6uNLbjjTsK/39+nKJbg7CRVGlyXOZKjXiwA8DomrjvoP1JV2Nd2rnaDcQM35eMBmovU33gpEv
PxU/zwcXWNM2yprZsqAg51fFClt0CxbTPXlRAxPjKidSiu3lgkxddPi5+DpkVmgNOrYHI3s5NvbM
frCjQdSuX7K0376bTnR7EW0woDX99U5EOWYwsgZP0+g5ui9u6db2paf4EK8BzBQaTl28oc4G4xay
ta2yZHnEjgVqk31EgjF+1LRtArggZYrgul/+smsz49avqYxsTBUMFmbPXScH9fioxUfIF0T96BMR
V+PiHvmcGn9L2dSgaatJ5XEowcrGETOMn5P2OtXR+vpuFA3ElT8jYkoMHtPlcepepRQonPKg648s
FLUbLh7oswlx6X2mSIVdZZgQvACd2AJorPi7AuvZGNzFo5ZqEbfELI96OflGiRpMDvGKKd4q7aPe
Kw+WnHu5MW6n1NpbzIQNryp4xVzOLs5+AncTVDpofMAllqdXDHEzuEv6tHTH0MuhGlWCT4zP+TAF
JVwQ0b1v1h0aDbHpQuJT1Mi/eODPfgp3H7BcZ6SusWEJNd3UUt3aKAMVbNH/toG4SN1qTU8KuzeO
aZS7tgrT8AJPXg1D6Z1gdS+/UM+mxEUXqVBSi9l2ebSU9kkrc6jUPIKeGTTDXQ/8fBL+zPrvavGU
xvMuawY/AqtxsDu3ioCG139VEcjUjUjW9PIJsmR1YQ7ov3kY1VkC0zJTK48U6KCqRK/E8CWZ4fUh
edeX+vIX/RyJW+qR2KRIGgNBQTH92r7TCsh62CJXlD+s8ucw3CrPhl1VUkSWPYxjBGa4lhyzBqZz
XrQft+UjXYq2EZQVlZ8D2AXv1yf5f6R9WXPcuNLsL2IEd4KvXHuR1FosS/YLw5Jt7uC+4dffpOae
EQ+G04jP58UvthsEUCgUqrIy9x3F5+icUy96u0RRwTIvqtX4LLPdeCiC60Ps3xufQ3CuHD2hE6Qt
1OoiocUkRbe0chwjvJT7+7oTnUKBdXw8BjaPxLKgdd0NsI6ZHMoU8A9yBHRNGkQXhmDZPpAUm3FG
ypK4qYA9LBbmFTV6TitBSLauyj8vwL9X7QM/sRlB6vV6TFD2viTZTSIrjlz3gWl3UJh9VqBELD2P
sggMJ1o8zqFTYkFHruyti9XM50GGxkQshZOx3JjgfL5uEzugVYTPxuf0OM8dRXQxkbeoLo0/+EpQ
35eH5bZAMI1Oq1YPVyaIlYwRx02Ccu4voofXP0BwuD/SLpvlLRtrLiobp24GG3sa/cyNg92Kyj77
IJfNLDkX0tDWniwNZhJ1sT/ntZPpty0gldKXLkbOZqEgvwPzV9E4Wjw76jwIjp5olpxvkUxDgro9
jKiKXktieWV5M+a5YBDRWeBciKaMbakopXVp8EKMtcYzkkEQDYqG4FxIKslqSjPknRp2Ia15Ywyi
urRoqz4APluD0IjMagqDBB+bBwyZN57NI1ruwjKIPeXbdesTHO6PuGYzmNRMGctUWJ9mPIJl1Wnx
xpNARAIovHUZLNWpLF0Qee6agg2uERU3uqXwKECQ3LajXFK0mkoXPPeQQMuCsu7/ZKM2o3DHeokb
I5c6+PrJ7LxBuQcDuWCE1Zr+4Rc3I6zz3CzdxPIG0mGsupTkPMzIjmudY6lA01CK1IXuyGnrX9+s
/bfrZkjuFCvUloocDEPIX8uu6pZ+e+zc7jbx6kN8k9+YTgLAeSdD/VkQ7O0b5WZk7vx2lUHtXFk+
41uShTkw/VLYhsMYiNLb60SurS13ktF0rVf9gLUd4tehhrT9dMPI6NhMBEkVGSN3nhdFq6u4XEMC
lnggxA3VTnObKRLY/G7k8bl8PA3c2FTpUK0ZuC57yez3mFSBkZk+WLrdoTYfBGYisEyeAE6r0mWs
mbJeaXrY3kSnDpIp40GtHa108ue1SLYailUF3YuITUmwoCb33ovquiiUAYbCNAi1pPUNHrBNU4ry
DWsEcMVAeA64tq71ZZLGCuC/+JD71W37VoDDaPRN8OGrmWt9ub6momlx7sQ2k5bQZsbJG8NELQ6q
ecnz/7tYJkKRjZWsH7HxKGaXZB2427F2S3Ze5LthFEEkBOfK5BxI1xLZiGP4Xk39rTXlXaLLDmGj
x+wkuL5gIovnHEY0lzUzWsylQ3u0snwtGhaS+WwU6EKyVf/6YKJpce6C9YpU2dEEg1cvdpoA/HCs
omND/wwft9khzl2kqjyzOltnBayw2ax402fdA7A7hiYvDafKuz6xD/XLK3bOo3lTK5NYlgOsUMnJ
Y6xJfqq30D6bvvSZigMdH+ZpcpLC8AodifKM3Xf64KvmE/RCD3V2UIpzE/WuMmo35dy+aVJZuorx
BBG18PqHii4IHvRrJxlSDRq2QIdKaXtZQVPaw4rzUQ/W/R89ej63gYf+VnSR1XiGkxn7+ECSmxnv
/OvzWc/ztXVf/c/mKCIuGo2a4LwbRD90852cipBt+2XEzSQ4lyJlnT2bFYbo8OxYn9sgeWjfwCNm
o09Pc5Vb9VyAxMdhIhyRaG6cm1lIlbFahhHbdRf09Xmm3f+4epybkeU2q2UbcQoQEE5UU8duhv9x
CM6/4IaL4xS8FIj1jz3rvUh42NdluGYCnFNB932smBGMbCrvOqkLrTIEIYCghLTDe7L6fFs1iKGA
7FjlDK23rVzODVxkK/xBAaXB2IKsHDghSkAox+6iL7oDAO4Zu4UXqObEXvZAfOsCKnrf6kHXKWzj
3O8g2HwSZ5hFXrO8BRjyo39y1UFkMlhinF7xJ8OdoZnS3hWHPBgOauwkv6TzYDiTKH3yIXf4z9X/
XBfOSNVpYWOlFPVFISjFpD/H5VzibdIYgBdVkH+Ti6BCllfRlaOGXqicjY6BLi8VxAX6/G0Bo5Np
xWg5zS+mCSprirb6ODvJahsUjYJ/RrzRQgUdwFXZrlGKHZ0lToO+SkCAQKqvS6tCzSl7y4siTIci
AVVr+c0EdafW9YKbch9YsVlv7rQUMtOJbPUwNNdyVt58uII363EN127LI/WXg9m6kUiNfN8LfC4w
d4DMVh/LjmKXrZgex/ylh37VdR/6L3fC5xDcCWpqSTM7FRMzo3uSfUVY7ZE2caaluFHNx0Q3wgEQ
xiipoLEXpq30Rw+0z+G5y3roidVDsgUzzEen75mHynpAFsUpk9pZyNGyRFol+3HI3yPyFAnWFBuj
ka16VuBkmGCCre4s1pucWqLrdt2dK8eDp0AwQKtlIsO92ozsjsfylMFEEY2AyAu3x5qwiiLXJAF5
tDVHRPeyQwXxX06L50WwIKyZFgZGB0XA7/hAg1Y7tP2dbPkjaCeH2/alPCXBKh3cfi0O9HsapG+r
EAeIcUqU7QVXwb6j/lx1zoXacVWYUbJWONvaIUPkVux3rz1dN2bRIJxTnAea6OhIw9Ym38cBaIX+
wVhEr9H9FPynK+DpD+alQYvMiBPTI/eDfK5XuUrlYUUJemDOFh7c4IsFB26nIEXuNSKNs3+JST6X
knNF6qgp2ljhyKwMKPkh9fNfcu+pF+D/7iFI49kH5SI/ipJQAlfEF4/B9l8Y6rLegfQ0tZPHxD0Y
suC8cK5IsjTJqktMrKa3ivbbVqewzTRnaQ5QMJwAciqauzoTYZv2UXqb/eRcUG11kWEk2E81XHn3
QG7jRR59W6kINB+FQRHdvMBK+fIxFFntlGqw0iF50mK0cOmFqykiNu9d3Isl24YJPKAimx9Q3U10
LKP6ng95tQYt8gfBfOZZmZs0YNgkjuzlXlRCWUhUBdyb3HZUzjibpYzbOs5xBD+0ydlh1A7LCC3Y
BVQHbXgw6bFkXiXAT3xEYLyr3Q7LmQ61IWkk5R25xIWztE4/OcrPvgL7TQJVjBTZFCNUn5BY6R3p
uxwMr0vA/BXYLSqKrLZy7Ts4W6pS2s0ITdbpr6wo/eEvudg/gf9tpsvfYVpBNVBLZHhbtcdsurcq
dqia12S6gQygqIVz9cxXpsTfYtM8Lmms1gAhJLNjmi9j/5pG6DUzfkoRyIxS35xfVfThTYCW6/0p
q0Sbu+d5tpPlslV1LxvArhaYbIVgsLrP1ORw/d7YrS9th+BuJ8UotHEYYbVryoB63a1s3LPMbSFj
flfeZHeqV3pxG4K6rQdvx+iXnfu/zpK7u1AJGZVFbcklHd5LcmTLl+tzFBxMnkIHisJRb+FZeaHk
54z0S69/MwHouz6IwPz5S8IyQTifxzD/og9z665UH1oZuWf2lMorEvB1YSIls71obrtz3MGXaG2i
OGdXl7SggdJjm6rnuZ+CuRTeE6LJcWdbktBdMxirHQZaACracBzuJU1Dw7YBUMVRc7tLHZYTKnT1
yfLMu3wMRDkVwSbyV8ciS5C+MWCnPXmcIZ/B8lMzJv+jD+cxsE3HDLWq4UxXrn3mrYlpC9wqB93T
TgDoeJW3HGzNu246u9fwZid5AKw0pSxTWhOjnsq78VKB6Td1o6fssfSA9XVFySPBbvLsOFOZUUVT
cN6Gipz05qeiPc5yoKLVPjXtU1UpDq1E7YsCT6ZzZ7yYJyNqK2xfQVpPsu+1pA2ur6LgOPDEOAaT
4nYpcMrNfArzaQpWIeY5QZJiKQVD7b4ctxu2fssmwIDqMpSWB1qBpzw94DRQJ/6+TMCiusxdM/yp
LgA57D7CtyNyz+ElHxVtVQtH1XWlYP14hCsuaPZGxU9B3q348iGX30R5DtGicj6mGHQKfY4Si9qC
AvF2tupAyY8a6Dqvb54oZPtojdmsaAsp1kKu4D5bTwF1ZhaYSlA907faZ+5wxNwiLxLVAHYR75tF
5VlyFDVTwPOC2S1aOChfmvLNsB9Nc3Hz4rmCEmCGV6vST4LjvnsUFPRjqbqiE5vvVNSRh46nNAFg
JRqc1iIelXJBULhvoJsxuONWzrRYhqYhl/IrC3S0dK8EZ/aD4f4lxnB983arANZmtNV3bzav1k2k
h7oY10N8wyqQUIE8RIYmQZUdOxr7SIKFVv3exEggj+dEuqvyV7N57WnhRFAZshToqLUkLGq8yMcC
DLL3kS5EQO7Gcptv5I7smFlghCfpZyJTylxy31SB8jK+pGHjzYYDJwj/XrjzRfsGStVgNEAjLwi4
RLvPHeQ0MmWdmlgrGTFl31quOkWiarhortypraaY9FKBGBnig2joB1/qE1oQzZvOg3zuqUKay71u
AbuEOFsL4AKEOYrpvIywN+Ra/eiUn+rzKui1eqX/u/gFso3/2Uhb5tsaRxoZmjqsx2c+t03j5nJ9
0JgVlDEk6NEbIJjZ1bXEcBwQuVPB9a9aIy7L0+Abr/XPxkW6ddHWTs7UMb7ipjSEcIZ1g/7x8NjM
kY/7k5zG8YrdQFlHGxqnN3qnBr03lW4ba3SNZfI603Ab0GDFU+kuYJ6cUn8aHvqoD+YmdeI0djNd
E23zXlpvu/brYm0Oei+3UWXFYMha8y/jUVJc9hIdWeywsDwyv3eL03IufoGfRbwmVw8ONoJzadbU
T9EYS/QyrZ0zsjsBnxVHB9l2lPRhqL/S5Ekevppo/cjIrU1ARj6nx+vGIJo+5+eiRmPytEQUYPHa
iWagxAonGX7W6GeJFlHn/v7ttDECzmORqe3kLjPgsezlzGBsw3KJs8El8Z2m6k6uoqpKAA01BLu8
G2lvxuU8lDaz1DAsHDA5ix1Fs8OmeW3i9sv1tdzN5W1tiXNSFs0XZuLFhHxBfACJ7B0L9SOVnVXz
UHqInBXNOxwUUQpqtw1sOy7nqsY4qiglk3WXGeWLJU+wFwXVF+QxNWu4Majk5EZ8GovqNNbqU9qD
7nDR/Z6Ecjk/gCOocBot/4F6N3Pk3vyVtOq9XC8nM2v8RFXPTTLmxyYvbaeW5cyV6gJileMQHZNG
6pw60sKp675EFTYy1vL3yZZeS7uP4VHqs7QURyUxgMKHpJiRpYKN3cVnbabOg3712iTqUOFeUOav
XX5UV9rK1oEfJfGvkXqaYjlSFXuJcc41f26JH7dHPb5JSR3EOhPdUnud1duv4TyrAo7OrhsBJJwA
74wzcDanhoO6OapfsQuNXDAaE3/I5cMCXpO8EBFGC8z8I4Ta+LIiGiA0TUD7OACNaaS1IzcPkSJC
re8G0J+H6ePptxnFKBZT1VacSZ61oVQhrk0svJKlg66PAu8kcJAfIfZmqJll1TyBQPNSamAExzu9
E757Vv9+5V7iwcBDOts6lFrWIOovCP5EHy13AKsHMoqZY0Zn0bNftH6cE8TNVldqDABcWrwgAeCY
bPCWJvP6TBYs3/4Ta7NVnN8byr6bSF6tlBEM0vYr7EH2gWyBWyp+11+nYy8kd97NvhFTtnRbJbiT
Pk7sds/KaqG5Pf/1rFv8zqVP0xKi11HqzyVSK7dQgocsZHUcw5F1bgFZEdG011iC39PtJ3B+2MhV
heW6SS+1t/IDg8nTk9zpHvx7YDMUNRnv3aDbwTjnK5VFn04T5puW9ZEVhT92kNDIZNcsDacUR8J7
PmYzHg9WlvqaDqS1KfYUXIOaxw4GyPvN1/kOxCMC97pnqtuxOH822DKb7VWVjaiVUxUDWD0KX2XT
mQ1COJNoXlyACKmJgcYWODH0cL4xzhWE7KegO463YPoQTGv31tjOa3UKGxu1K8MaJxNruITJUT3h
SgCVASjejuSnWjyO7uxTfzqgI5VVz9djhD0XvR2ZC/mIPqBfmAJEs2hRUCZVWJE8pGwMrw+zm3zY
jrN+x2aG1MpScygxw5V1ODtCMfEQHbNAAlejHCAIUoUkBh/5riunTuX8mt3ZU55WFr3I5mula4Fq
dX4bvaNJ9VhJltdGPgGJ/ZTlgW0flfpXXFC3sUJjVRnsDk2ieXb/3AAoMNelZ+enTAV/1Uwdlg/u
ogGSEh+l/rGa57VG0etPtXHup58afcqr1jHnO3UEBYZS4TffSSNBEDgAQs6BL3JMyWtJJFpikcFy
znWxmxhdqgShM3vp5Rx0gZd50kE8G+rFa56o3mAe6fgEAgTRyCIj4vxbV9TlPETwb9nRCPI7xVOQ
z60P6Q3ancIqmN4gSiM4MqIhOS9HaW9otgn8gWGPz11enCNreolnXeC6P4zkihHxtTDkd6KhHjC1
EQwYJ+Ylbj47w6MSSInTo3GcveHdyA4StNrRwO32j6kGHbcecpuQiPbYt+vHaLcSuTlGfLlMrrsp
LWRUk2Wz81WaBynNw6KzHlStWcWLXgtFd1OSepU63aTtz6ldPCW9m9l7mU0gVojdAWwolGY/Ucsz
HIUm33XpR5p/mzVR2UuwQzxCxK6zybQ6lPRJhA7CSDqwCpw7enG4viS7mf3tknC+U1INLbYq3AlK
AzofPQkrOj9mmBzQMb7as5u4y5x2vuSF7qXp89AvVoD6Q3D9MwQ3Ey+dUevD0M86Dl8+Ws44J26L
6ncex17R66IKiuCg8xARlE/Agx/jjUz1Afg1M1B12wHjhrPQmy4bHGY3npbdZnFgy4Ksp2hTOZ8q
TSAdqnJE9Er6o15yJP5BaLb8vr6Wu8/y7ZZynkxuVIVm2UdIsYLhiqA9L4EZ5IEo9fQvd4SuEEM1
NUshnBspcJoiU0d6mqqt6lbxl7qkfqkxF5TQTmoh/cFKl8CZAoevNGcV15SpP1tEhUXhHZ3QoG8O
pLxFEO1Y1o0K9TDNRudZAR8ot06WVkAL1G7eklOa3uaL7No4kcX8ZFaN30CdW7efFPNHAiGfrmkH
J+myb1GjRC6oX98yKb0oKvu50AeqyqJzs29Ff0+d50qkdqFG/cr2zhT9NlXQjG6cjfxGYwkIgb/N
4G0kyyFiX0VsFOtl8E+P+jnu+l2bSEDNGlo0KcoQGlCjST2EJh1CUpMgn9rzqhGQda3Ai6/2cm1I
LpSbsqyXKwjQX5hpnjJ0O8aVAcr+k5bMD2Uq6tX+F/P9nCHnkdCX3fYaVSm00Aan6d+GxPAl+nsc
QQsDadH5ixq9ZlEquoXXn702Sy6Us8slG+ZVPEhFpSWMwiGMvNRFMxMSqzcKpKtE6mh7r2Fifs5z
dRabnZzjzqT9hAFBW+zOU+2V3R+5m88ROHezsDmVoJgKOlSFPkYFNk5XUNrIfIHD2X+gfY7DORxW
miwqVy2H7Gi9WwHYYBCXGmA0A5Hhn75iPkfjwiUDPWyxrOgU7J23o3xj9/Rk1ecY7RzXpyUye865
Ad9v1+qIE16DNXcBM2hnvhQNOS35d2aIuOGuL6HK1wxI1qRWpyv0YmbTU6Uml16RQ2XsT/Hc3xkx
np7traUZjlRLrkHODdo+r892/2r6z6qqfBVhMqnat83KG1R9Q0dAunJ5g+Do+iDrkv37GVN5fcqm
S7tWNTDLNaOqnf8iYCsDUZPW9ZOlypwHURpdyfuVo3fsJgfyk1qSuNcn8i8Pss/l4rwFZbOqDFAz
B5UceIj8+RD9NNA09wEdbt3pZQQ9l8hGrhukKnMOQyIKYSSBY/yPup5yLk+Rd4/KxvhDdRJ/cqqD
qHB2/b5RZc6HNC3oNk3EZhcmoxkpjk4yQiR9lhzgJH02t0+RSMZtlwrm0zGqMudOZCVuh3EVAQdP
6W/cbhm42++XH/29cpB8C9kRAr1Fp/+KpOss+S2y8Kn4gSRabM7LkHSYtJHJOJBpGzJjuMvU+TWS
bV9PoTc69c6Ahm8WRY1TIt5ysli1cC+WwTwV7kKmkxLLQZlrbjIdZAPCR8NLQ0qX5YZLBiDzUFqN
ksVb2spl8VFuvCYCITGafQZ9cKel8stWcStdcYsoBbynkO+TYjmg4BZ0I7STlpfY/EGbOLQYkvF1
4dtaChrq2G1UAsXH+6JCpVglflk+J4bqayY6IlTqRAM7V412MGjuFdb0eP1Q7BLMbjeO85gZokCS
SRAen1xmQ43R0Q1HR0vJ7YxnLfMgRxugBEo8HdxC7vx7Vk9ID70a7IBp+qmQ4lNgunwxoao1I0JH
MuisNRm1Ke0lbqcvcftNltpjAwpOOy696ysgcKI8l8iwgGiUrjFEZ5znRnHG+qcChMb1Qf7lFfu3
7+HrAp1ClSmaAQFjTXmQlMfJMI+WAtrM8o0OXVgO32qGaze96/KfEJRz0hF0rCDWTuY5mHrDLaZX
GfzTyty4eg8ucRU43Cg6SrIpCSID0Q5wjtiaS5qm63r0mnLXAvs76OAFKVzSgDkDerCSCLsgXBvO
L6elUjIqwS+vOEDqsfOcub3T1iccJxDWuOBUe0PTk6v5ElS6HYBGxzk0QMrTZwJbWB3jlbuOr0RQ
3EFx1WLuBZZdkX9Z5HtSfdVHEbfTv+RYPs2B89BJn+pmKeERtnZyT7GbBLKEhuGbuHJHI7Rr33KN
8MX07Lu1Ec46DffzbeKn7FFFd0t01tFwIrgdhbvAeXDa0HQaVv3EyQWJbe7YnuaYD+x9AdZD/VWi
LSLyRqTWHLCHr0V5u3U0tw9FlVSBD/9oFtlE2B3KTKAswmdYHTl0i+pJpuUkJX0qsvvC/Hb9WK6W
dW2/Oee3SD3R8YhYB4OpjZPT0VywroLjxNcKuhTVUaLi4EeQjuqG97g3DumYOBpSRFb/LRdJRgum
xHOb1KxE94INf143XUjiJyUaD//Ton3gtjY7VIE0IolVhDR9PDoy5NorexEAE0WT4HxQYsWTYjJM
AsIGLmm/mJktcMiCqPaj2WszCXRTznmEEvyFaPIrm0avZSUo69E+NqlhpOCmt/1KFRA42IK7hm8h
qVM2UQioA5OOkpHyNiZg3rQUH9gBR4N0gxwfwULsIF13UEcQOU82aNTxfgDnuyodenbfpCDbtn+A
AtapcRNIIGMwwGDUWDeNFnuV8goaOmDknpb2uUSCTDbrk57e6TpqDiBBLeMnwg5N1jsa2ksZVJYX
Cz/SAg9sz/6QpK4Vv48VeW3NtxmI/KYfHNt8q0kayqPkdPp8Tyi9UbXbyBydCd65bO5H8hV8tmyQ
oZxzyJXCTQzFW/LXtv9uoTPNVN7S/s20JWfMR7e0gjE+9aAaH0EVqw+2W9l5IOvErTLya9SJM3fN
Y2RPmpNJyoOlZU9ZqvgZ1CFHPQqSaAmVST1pKcr58xCmnY4QugdVWztjTi9ZE4EWNzcFR3h31yxd
t7U1aabyahdjnBMjnfAC6oGRgWRuf5LQxfQHh2ozhvrfiQWpk3pWGCOikPxJNzRXyxbBCLt322YE
7kyNXTNBy4KhIkveOjoEHRCp7WAjTn65PpX90t5mpPV0b86WYqapZS8LhfRP+ig5RUDvEeGgmFgX
Drnp/chBQ9GtVDuVaORdZ7sZed3JzchxlFlFIX1UZYCgZtCrDm2fPQxec+xdeoLSEXql8st0U/gU
Aa13feKiFeYudTDEtpG1aiHmeX9TzHhgNBNkwiW/i0QAkN1mVLKZKXdbazpgLVmBSt/aYGPAfRyA
ebWn36PkFrU3vvQHy5+C5sYOByAMwBgrG+FCHmQZKpfOSHxRWnk/fNh80Lo1m6XXZL3ASYQBy6fy
EfJ7/Y18mnwrqJ8ql3hS4csBCSzUku4VPzkZHkS9gIoVbYHIrXNbgEM6VYYEt25ozdkyLCfTED61
Dwb0gbXmSNB2MeYizNGuf/g7Kaiq3F5IVtR0UDYk6BF4krqn0SCeEUfBdeMSPdQ+hDk2CxyZddqN
BgKjMZDRk0fcBS0cixuFcn6o7rqVlSWMQ7CyGCFS8FCkH1wItkPRwc29yREVI0XJFJULnbpizNvG
/vicqXDKzoFcpQ/6kzD7IYUdjpsslpwW7C5fmbSkQqGFgYfCSrdSBOObNN9Ex/QE3eC76sYMoBSy
vkiRDHap9Cic8vXygcpXIpOmrMtS0XDm5mdU9zzaoOalfDOHn2hwQZ+tX6iHWm/w8n+8vve7qMbN
I50vLFbAdnfIwq2nXQtKPwki6fjLhGCIirbTOGje0G3jNKLM3643/bRrXm2jHrIMjFrY4llHHr9/
aYf8uVviU7EAoJHJDgMk+PpEdz3oZkTu5gDXPVsiFXGfgWiopLMrj/fN9DT/gSI0kbcLyl0U6H2e
mT18LOhfBCQJOJrv8N5+Z64etGEOGXNBFPHxxL/y2OAbBo1UU0d7ffOtXWDAfzogOTxAJCkk0JgR
yWYIR+OcUlG2smKjqPj/E48dRitDy1/Qgp1eRG53/8rfbBzn/QlaKxqgXrFxjhlCP86jTz0u21uk
28Len/FcTB765wnSBsfrFvMvtfC/X9IfwNyNW6zMauoWBSPrIdwiUn5e4tkAD64NyTJELURTFTh7
vmOwraw+SQzU8mhRH2zUSPPMCvpcpBAkOHt8yyBCCTlWM1xkhTG5mpYFXf3S9ZkTmdELjcCSU/y4
vpCiAbkAdDYxK2NVOpPK5xyaCul0zKJnzVw8TTKcXl386+PtRzCfJsP3CyIRmshyUpNLXz/gJGKI
50H7QqrZjfXcX8rf9fJuTtSbF2woe5eMzomq0inLzMHjBCV4AESTH1lc+EoZO0BfP0MKD9o37GtF
SsHHihaH80sRs4HiYFicuiJuqlTh1FJnpEpooCNAm4NqCq+vjuCm49sOezZOSbKGkqoW2qPux5qM
BpH0Ie/Kg2HeLAQ0Gc0s8FCrS7jioHQueOq0uWMWAEWg/5LwKHsgEhR3mjtb+TrLggf+bnPXxgHz
ghRFpOux3MEBJ0d6XNPMoCOC5KkDhcsRVMAuMVCOXCHArduCjThzrGO2nAqk/a4vtMhP6pznUtO+
Y3qOrV2RuSsGsUURLRg+epqMb4YgAyAKm/iORDoqbTH2AMuvw9nnAswYBlgqhwAvlJDcxRcRT8xq
mlc2le9GZOo8F2mDmGmpfidyczOoqaAKudumtdlLg4M3NMnU2Nkqvp3N1qXT87sFOrqFjEc+HvSW
IaMQGzSolc9z7S1/IvOzHZzzW3kqddbQIigzWIeeku5GKmkwFoooBBP4fZ7A16ghOLOsKan46/Db
PBmHxLikt1EQH8nTmprWX7L8rhGAAQR+x+D8zqBJxRytcINUih9qoGySeL6X5HNMtDBfEAO3z39y
HD6fcTw6qIxmwxwTZAkavC1W7F960o/vHzHKIRE4uV1/8zkWD8fRc3tCpyzKdXZHb+l0PxSSk1FQ
7KZAB4lS+/v3zWY07sHSF/U0pij1XHTDcI05Brtb7TSo6cn9d3t15xp1U11z9GgMxgaR2YRWnKRz
YhUqQtMLxaNKy3Sf9F8UM35I6PS9Qzcxmnzo8KIxIT569wb4+3P/obO44KWXL2RFYaIoQnRIk99M
+NN0kyyI7vvTGt9ofguhAsd8W3pM40VEirLvpDffwB3sGhHdnKTwHfI4uEVD/Si1PZa+G/VtbxU4
2lBnRB9hMUJ/VVLduBk9m9SHRJG8XB49ogzOyNBpEE/I65U3RGMlutkjCH03AoCgaLU4L9CMVaUy
ArOlHXGNcvKM6AG80c5YPLW15TLQsSbC+3L3tbJZHi6j1kmtkUY17Bf01Bi0CXraow4sHapOiF3Y
o3L6zPcgm/Lf6RU0LkZTjefvJbVLt86Jm6ATurDfc3QTq8isxsp9Q5SgK0VkrLt+bzPJ9e838bWs
2tPAMqA8k2k4MHM81jENTEOoHrt7T23G4YKPQk6ShhVAeFbgOwDNG85j7M65ctvKPwnu/7lBxsOS
Q3N5TZnpKpP1RW+RUR4ngc/d/xDLRp4Xwk6msXqtzYQlzV6MFbQBpdzfyJk6KLpd97H7WAnrcwQu
5JCbMs3iBca6Hm2gSa0kBG00O+e+/iypDmp7nn2rV46Nsp9eXCAhhAS+GJMlmChPzz3QTFnSHibV
pj+qNg9y1QwEM9232r9nynNy66QjSJhgpnoYH4zOK/vnwjw2t5FneuzUHOvHNHPGBxnPmyioeldd
5/knLzbspaXqxFIAR+Us2ExqnWgNHhpQzXuJVzBDbwcLwrzrk91bzu0wvAEP1gBSi9i+gJ/VR2eC
20FB8voQu5HWdgzONmc7SiYbR/ISl+9M7oAHaV7M3vLzmHhNR71pgh6Y/FYU5rM0HK8PvucItmNz
VjvoWUKKFLFIWbC3RH6J6/hnA1nf66MIp8hd07ZSAjs6Y4rtlLhZ82VUUaqSc2+ZboHocSUQvVTD
t6yAYEcPpeHro+959M0cefRJP/a0YisYRsu6L3MxfGn1975Cv7II87DLeWgrtmLKRIeMksXfHbPS
WJk92hfwOAfmKT5DV3Z28u/jIT3qr2bqqCmqJCsxEOokkuBc/ssif46+2vLGx5EpV5dorTaxyXwa
mjc7vomj9N62oeQ49x6FsC+JzRcwIoUDJMmvL/LH245/kmznzh3IdLCJzUqMPrPlO/J0aNsJyzy/
BXQc53Jy+/Y2V7KvupUmrgzFy4p8qexn2X7I5PHICHW7+YimONwOg5+jzVZrLkNxx7p3k8S3hCan
3KoHF+TDZ1kmA4qcVHfVrLADPOPxv0rpQaURhGD60tFRVezo0bYsxywhEyBbkBXuZicZmQYC5wL4
ucIsHpmUvRmtbd7OUnFMOtG53ncdn9vBuY5plYKOKHDgGjq6Y9Y5UN7zBIuOHb225pznKIF8S9i6
41mUHLtZ8dgsSCB9JGyuDcE5CKXMrDwhUX1flPNJMQBELZda84FlO0Tp7C+d5hvW/yPty5rjxpVm
fxEjuILgK7fepO6WZEmWXxiWFxIkwX3/9TepiThuwT2N757zOOEYoYklUajKypzutYLHqOnr+xbF
qBGglQ/wNhvrfBM5aCqb7Tu0rh4MMwM/ojbqrT0MP8dy+J3G9UZrNOhEU3ibd3cDVQ68yPd6Gx1o
x77n6HerunYXM+7Ba8UzSh1hUUcmvy14SGZ6hEO97c25wuDAaqnuhPq/17Ho6ChZLNnj1x5ul1tc
QLFiWLKlHAx+GjTi1lOF3im0SLXvSc5cxDgMftm31/dqBhYxi0moTQjRqBCrQ9MPLpDE4ifSZq7Z
4ApS7aeRQb9t6IOaN56tan5SfIt4v9NUuEdPxdPCQX6d+I5NShir9iPRKhn/dcWxvzbFxc/SPyMN
6CEpV+vJgbZr8mX8PpwY/D87l985KBF+i47Sd9O1R+XlPAjASjjF2mqLgQTLGJhevZ+ru6z+3lQ+
9VEh3ZRQyk5cc7mbX9N7mZfFxwVx63MFYGVd1nMrnThU5tk+T2avwka0H5Lhez+Cdao5njL8UJvp
vzndF7MsIOpQdKyPs4GfRhtmE00w01h2ZcjmVcAooi59w1sMMYT5F7YdN9aBfcvuVy2tIbBAkkU/
6/xqn2UyjtdedpfrKQBXPTWaqo0jLkqT+2lewd/3LrNenC402HcbbacG+L23z9JVOL6YTQHIeFy0
qQ4FnJPCvheYzcHRJbMpG0GAh9JG5D1qmExHOdEBHfo639z+hqu6AxfzJiZXJjPKobii8VOb65Xb
1fE91Gu9Ki1dNXM2JEMVEbhZsH2vOiHM9PbzUrsULZ5GnvkKkni3f8+6A28cDJFDExcFoZYBQGzN
MnDK8WBPLFA0maKdbBgBbtIqsdRWw/kjxc9KfWrQ4VYkMhH5davf+hYBYuxBA0+yhaQDsVrPSU03
bw8w5t0qkySrcTU5fbmIApwMZsstps72yThVuyr8Bztzd3pZZWxkHRja1RTZ5XACjBiqpTd47Rsn
8CTQ7sebHxXlv6zGRnN3Me8U3vwCuQeBsakGeU325ljjZ/RK66UO/TI7XAnnvIQBrMGg3xQZz8VS
mzvmZLrnMFTnkoW9RBE6wvUe1Rwy95Obdmjx15gJebch2xJD3ZKaGW5uJ9D8QjBwZFEGIF3SAHyl
XcKa5xGPSCO1wgUlW6yt7/Ay7PJlp6aVsa3psITNQN85z+4iak5uk4HwUg3sJ42LX0OtPXAb1snp
6Gl4QcTO5CIgOIwFhjSLkFWGT6uvgDnfHOyNU1t7btZHLWFQDsy3S6/9cFru6XmzNfSq9RgrHqmu
ECQJLNSsYuVerYfGNxO2+Ar0NiDKdlrAejInfmAx2Tdq+ToV84EsjteU+AFLnr0Otvph5srRKNQ+
ON382uqZ31RRkCyQRYAikDM2aO4xtsjko5G5uod6wd5urX3ZsN/wcYjqAyebhW+mFlVsu3chmodE
au1FSF1a+l5pMi/K2i9ce+fNtln2nbUv1vSRkXtDrbi1iT5pfjTLt2hgsoLHeuL+OiyG7qimbapI
rQpgOunW1PAYgWcPsgQACNs4CR3PMsPkqAWNVPzk6j11MZ4IrU6mEoP1HEIAaVCP7wSrk5nPqU4h
HGhKcPz6Q+rPaGIOpdFZvMQ6UBaWYzvIZ0W7+URcPSzDvPSkB1TybWI6RS3AjbBSEwmTfX2EYvI3
jq69bIcMMFTxUjd/GLepN0q9lWXDCqBaW22kLkbDT0Zbu3Zdoqn+dczeVLQocE0qM3j1wr+YUgFd
CYH9k6lr9JQjM4WGnHgpXhYOi1cz8cfmjsARD4LgbkegLwGCao9kRP7MaGgNj+uSF/FpSZ9Jwb3b
F9jVK/viZwlQ3E8we896IzomYOMS5bF3pO/iq4+GiyEE+F0yRXXQNj08KGm5p0r3M2pMza0U7chM
+3dHSTCy1nVwlL3GXkC6YuO5qOv9aI0Hqg7PdnI/MTSyTV3Q6xEEcLYN/VYiEZTm6iHvYZo4Tr6C
7hFLPRXGCO0E/A31bbG+YL4DNQIrMNGOcTW5g7Y6MH0fSmQm28zX0ghd2wyi73q7N6wxJFH7OHcP
SRsdW3PwbTU/2pUsDLsqY+T8mQ9bgI5FdyKLzng7zHvlNL4Ud9kruL9hvwFHADmv3WotPr2grYz9
UKTNZFcrtZejC0BCYGacaHnHT+pD/BjtrVd0B46rl2DtD4HuA+8V33i7vckkJ42u+dSLvAxvqyjJ
cpy0yki8aTqn6Bw1xns8f91sbN3bg11/rPyZX/HJiLb8QVs6a3iYc1yH6RvcvzwIa+xGG5FgDMW6
vDtoxhyoaicZ+oM69tet8CfEdoTXhDboBJe6Gp8hRph7lk3g0MZJ7PKsA4Fx7kovKvtTPYy/aQ2j
cZqnmttSjXtdj3QcjmG9NcrE2LRNjduV6Euop+a+m2y0Ly/kXS3aTVEBJbSmSu67eJldQvOfsKd+
YCQ9L1wFe2+CZ/qcgskNW0Xmo3w8hopqH+aKP0om+iqkXXztuuwXyzqVS5oqMKdDc6S+1/dwb1s8
qwRjsgR+d0EWuaBtDoun+xVoZ6WUs3QVuy7GFw5SZ2txQks8aEYScgMYPlDJgl6lYV2GjsJp0YyI
p7TGEFMYbfjaW+trsZvDR9oM073jM1m6/To6/Oej/uq+BvilGXEQ6pvfoBp6V+7rZ4Za5BMCzt0I
+gbZ6lsWWrsUXYoytdjr4HAxuJBtKXvNhBMunjMKhCx1eBYr+3Qut0udbXP0JHToXbTHbD8NP3TV
8ZV48CfbdBWz9W9vrau06z/z/nd3tlNGNmcI2UePbNjRAE+m8emmOaOLy5vQXFb4IOKh4zZQnKcl
SINt4cnq+FffQ39wROS02HHVQGGKQ6Lsew85OVTGDQSq4yAjvV89Rn/GEaks0A/QuVJb0XHO1TtF
S+5mdERa+uMwnfQcrSNdvmVqLQnxJJeySG4BuTDN8rIGJEfwGlagnF+kvrEG2j2U7eenbpLJsF09
rRefqX9GCx4NoKd2M0fErByos8Vm2kl2jWTFRDJLw6xaL0wEMwNOq/m99YwQwrMOdSOIlMWH8Vse
KmgfAMMgc1VX+44uNQYAvmuO+lbZSZmxa0j3121w8cVCbNXywRjbCRc9HfwCQnB4ufjFgX9V7u29
7s7Y07e//zp2XAwoRFqUxm3DUnVNZhlhd6reWuTcwaCPnwfYd2me7prbtPDBrnjNn2WfK5v89d8v
bgNjHNW5r83oOGk/s/J3btiwEesgFKpJwEH2OhFL2ZxbvCn6EhBpI0PHv5gqrIqiXTdXcCQzXS0P
EvYEP2G3lelwXM3D/Jlg0XI3hc8zizpcB1r/tcsdF52bpi4pOEiCJSLeqmwmDc0LB/QLO4yayEsJ
SJLztrCOYM9Kwv/ruZGLLxLuUCuNLU1hODJdCGF53wnpPt9VX1SYTdON6aFtebuq4UPsZt/Cc8+P
vi73WSij5Ej2DhGuWQPyvRav0E1ajU+O/UuNMn9JHkZA/O0TIlk/0dhWj/oS9ABcrpNmbfMMLmys
QNtJLKGBfrgS3Dj5oqdt2vQWTObU6FhNZqDEqWsgarCn9H7IqqcUcQuM5eEIk9hQFK5K5cnRyWvS
l74dN3ewj3mfHGtfDcWWdCx3B7VE3ybE6aL4Vxk/OkP5szaJ+lWrIL5SupYGQbtpng9DkT5Z47BF
+y80xp0C3UG/U4hfFVTzqxGSHKhU8chOXWq+L+3relJHdDLm93AQDqp5CE27D5RWvzNUEpTFa8SZ
O28yiOJ9ncr7JfrNs9eEqjhu8YM+EzjZsTDiRtBa3It70Fzr9I4O2j4y+CNaND2dqm7dGpuGawct
f1va5ACjhaA2TahpqS5P4Upn2kG/8EORaacpyR+7sjrgT7sk5SF3psZPFWuGYyhedGVjHIZ6ceFH
xCFx5ZjMY+oU6A7oFbVMA+5qZ8rlK0mAbogVtYYS407O1SqYyF1lQlGymUN9OHTWW49SKeqwXppl
foaKyJDqnt53XjThv9E9oo5fb+/bD7rurQ0lILtZc1NxKhxTFIf9CUrqvVq4Tcd2S7LXmh0cVtx+
aEM4rbpZZwT2iAxhVUOpEtayibovWHqmOdoTI7QqWvGmHVSIXp5S6LCPE/3WxHdzBPnt6be92IDS
ZTPCNMgpfswJLOfSyC2qzjN14lI78VXtEf5TARsslIxnX+2e1ZJgcnSXqgzyHn3I22Na/8z1Dq6u
Mvsf2QkWbplGN6Yks4GOSuR4Rau7eZW69Sxx8r0eCP+BRVsAYdMuerQp4Oo2nsgDOw53BdJ74E9/
xequxkZwhAtuL7FsSCrER0OmZ9oEmc9T19l+DjV1PT51dpjN+Y+uoVvbcvZG94p8jdfN6S/Fbn19
/saT99s/QxKlUTFN5SAZNBnIa7KGbVujQivA//qhwtlSdHPMNYYPLaATAunW8gwvNUyv7U0RdFF8
ZUMOWSijS3107t04QlQ4Qoo+azPgCem+JHrpU75n5eIbw9nSXpbxfq5gg1xoh67Bm1phkIfNfH3Y
2MWdgSaOcji2xZuBR3XWgr9fATb7ys2mTZJ87WJ0cMSPWfLeKaCrNi9gM8kiHsn9SIVd31M+Z0aC
XZ/cDY6raC7C2yA9RbvMI7nXfk2OziZy872sDUnySqDCMViigaQVR7xjVfoujZ+rQnNVDgJx/Bgr
o5eltSyEvUatuwBeKsQjESRR87jE5lgqthlU9Dzm+Z4W1oNuHjqHQcxn2Gus2sHXVDLJsp0vxCDl
MqtVB2Xjk2L/MBwj0MZ6c/tsSbBLrF3GXWXFdGn5abGI16Lph9aGFxeN5IDJhhEe8TRuoIoAQt2p
hrdCDLOE9BFiQ7c/5SqH+mKdHAGtnCQxWn3EbM3I/KBZ9/v4HKNw5iZ6QFD02qFW4LeK5/jarvGg
oHxYXUSPMnWXa+VgzdJRgCE6IZYp8s3KeBjRRIpc32reY67Nh+Qebql2HLJ7Y5Nsm40NF+McBQTJ
Wl4jpnwaed1OF8+dqs1HIxpnHEndxQ2J1ey/rW0vPyaPoE83qJ6rR5RS0XQpBdB1bgUk+zS0gGQl
0fWIDaiX/PPRSE1QKFn1oQ4V+gQkJMl+upZQ/TTeX+jTqNNYY62z6uiQfW7C27xtAt1AN7aO6z6e
8ebat4WMdnIFfT6NK6DPYCEyj22cl4GxnQbN+wmiIgnIk5HReBXqFUUTS0Dgytn5NKQAP4wNbWkr
CT91fEI5M9+1zVqz0CS75wrWfBpGwJpI1fqua1XnpBa/MlAViZRYL9kjYso9TjpuN3W1VvAUw1uF
MInffuU7mN4/y7tHr+XrLj9IzLkbCdSq+xHpJHNT7TgcaiA1xkuvNyGPe5f0rgaN+LWep2yMX+le
OSPRRPUOVk2+9SbL20nWUAykSE7jTrWh+qaZLx25V1Aon2Vkd9mZEOMkbhhN0jZkeFh79iGhAgPf
2dfdaiMTTpWOJABNUZQ6ySaMVJk/dUsNuth6TarW5R2IxHARTeYtrZpTWsusja4EHZ/WVICZJkX/
RxFhTXvr4FTbyXQ2Q/2YxkyGL+tuv4Fnf0U3UBhJIBDrYPPk0CX0HYh9nJTA2Jgh7WASaSBxhUrG
rj9DxTlxZVLs1x57nz5UwBnT7tCYoULoIv9qQFByvzpf0HPzDn3HxrUfVr9IfUseFxmH4Eqs82lc
AWxKx3DUJgHYAGS8qR5CWn0vYJmkq5Nrm3WQRi9zszXbQTLh6/fcmm8BfaCvMhlFhvsjUtlb6rQe
oQUi8b1WPRaLjCElgTox6DHiNiatjeovJc6psu+nrH68HYvIRhDinZnAeVptUqSyrcSzHfCvFlnN
VoZvf4U7FTF1q8Zt3wYmntG7GK6A+oZ9X5iLt6/HYYnYo0ABmWHolXgTrJlC7mdPsqjjQ3PlxtKJ
dpgqYIf1CMsfiqF5pvBtrW3oY3TZe443SVPUvj0Vvt5Yj3p+16HinVKI2ZUvGVgzdX2fNZaHBp2w
ciJv7Cuvy2x3tdMysP/qlu5mqFyraGIrs0fWcEk/rWTXOQKOwcQT4v4a4+i4chAaQpGzH2CuUYeI
pFyN/v7fNoUAXpk1RlGboG2lUk6J+panP27//fX/v7UQQky0age3fEEZvYcXiWoNYUHf9LyW0Atl
W1tAJgpSWA7rN1gIEtydxS9jkVDxZAMIEGQr5dCSBWcnMh66uAjQjhfenqjbt4glqklnDI8cWmWg
LkaRNyu1N2rHDv64sOC+PdDtTwEZGit2EZCTxW6WJcW13/EvavLYjz9v//1rteALuLZExegEXoYZ
tde8xQK+XHfq+Q84wj3lytvc1a4yWL6eR/eoOVR0T5o6c5tSZtt8e9dZqpCdabQ2Hi2W81Ojnk2I
2irjc4Ub8faH3j6oltiTafDRckxoAkERrmaeBjZjA532tpm9VQofyTZVggyyrxLOKm7BvtB1JT85
ZrWJKysEXzOE57Ws1iEbRzizSoumn6nGDuF8sxY71HtDD8rM1V4jcOgXr3uJXFizweuqxpVfHSGD
TE9IMYOUKtMVk82xcLDzurVmpVnLr5ZxKtTRa5vCn40uqMH/Uib6cHtJZV8uHPMZ9iXpUuDLY+XY
lXunfsl7ySLKzrkYVPTpois2quVpC1muqXVB9LL4kSzvtz/lGnn48hh+xMsX57xflgjkYWd9/U5+
XPhVOG0ZlHFqSGoeYqlRmSTFYH1UIy/GU6puUfMec4dLfZ/hQNzV3mohZrr1Dv6U0IBzUQcJ/sev
XN93F6PShSiNnn2MuqoqQRYZYroM8urjbt7WW8loEuz8gL6L0RKLFDmqt6sKRAUpTrghddtoa7cg
hYG+E0IWH5mdjWRQyab8SIhfDGpjlbtosaGg/hWDlsfEa73hML/1YfVifjWCyot9mWWJDMQ/Vvti
0MhZHFbPqDROIeQorVDbFu8QYvE0qDnVZzlvV/K4gIfP54VEGVqzFBXB9gx5rAV+Wtb0Qswj9Vu/
YlCx07Igzjzly5KeZSnvf9m6BnV03VQNKqot6RqJRs5xYzU+SNsBD1B6+0dGqt3NYJEFEGP1ehkR
4Pq6/hlV2LqaoRhxlqOj1h7T0C6VII/KY5W/SrbP9dfTn2GEuzBWVTKmHKFLai1+AQVEvdLBY9SQ
WX3T5xezvq8p2iV1U3KNXCvUYGv+GXg9TBdbSO2IOlhalGNWV5E1CMre82c7GDxlkwfKm3OWTah0
HdcZvxiRJQy5VhVh4OpVUS4rUZT6VWD+MLwUElFu8wup1hgv5NtTfB3S/3yosHUZY3PKHJqf5vmU
TTuT6V6ffxuYrIlTtmGEy1BVjAiNJ2vSrbmnRuvX+VuV5ZKo5l9O/p+vEe5AlpMYXRk6hZKn+dvc
my85JNXUn6sCewbyWCCF8DXg/PuJ8GdA4UasDT0bc8XG9I3WQSvojtMRBfHKI2p67M3cs/PMi+OD
UZqekhQSTF8n7cboIqssQWtSb83YpRbStbXau01uBlUNx4qhOFDDlLxUdMkiioSyaoTUr81IDsZe
tBmhi9DCe3sbj0GleRAghOKEtjfgrUBe02/pZt5EyHi48SnfAH/692GUnVLZ9wsolAzKAj4sUqwD
A5MueU2tIndHrT84FKo2TZEHLdVf27Y+V6kRahV7mlka2GCic5N9G6DL7C6W4yLxvbl9qj6k0W+t
jABcfd+WCgR6UOj10amSwLRW9809AR07P8NLE2r0iRLE3GthlZCvrZ3/h2tJtloChrWTSWq+4FXW
F5tKGcNG3yABF9z+0mtqAJdIaa2/4gK3ahrrpFGdHF86BpqP8siuRrwWP2SgFCkbHsZPXUgQtMkQ
U7b4AnJpTKnicn109rF6rIzBH+MsaEvnWGS5R7JUctb+JUf7n6MuMtLs3MqTJLKw+WEgGb3BrN3L
4HNfORzkFWgvmY/dkgVdbstA7Xrg9mdgAdQwJG8cFXuJQFXca49rK92Eh4z1oDxAYDyIQ6my3Lo9
b21fAdZUB2rQmgJgUcc4qErDU8bZG9EZhh46qNsgSUxVn8MmtVWIl+ns1UTRWDdlrznZ5hJ7lLrY
TopovRQhx808dO4Bzq3YVeqN460Ebdhsh0rtNkB313pjr7f3tuRuFHuWSnOEaNCM28QcIXaDPBqF
401sdV6e1ZJjJBtKQDKrqceuU0DJgK+YO1Zwta5/6vpOjd9vf5IMwokATIPRmzVULPJT2b4bLPbY
9F3JTGQ1kg36z/02M8OcPOZ26em88BpkOStrk1QPbVpCr4uEs9nGbpY6IGRVOxoV9zGYM1NN4K6h
Mb9ONpWePd7+zbJgjAhANvcNS1oHckLdTGCXep7JF+ok9xW9t+coiLTfUZwEfU/dlP9CW6MPrUDE
21KChgRPiYB06MKgUC0HAEBkzVeDtQUCXgQcj8T2rkBHTe4xaTJYNqYAclnUcsWcsFx5t4RLe6Sg
R9R2L7lIZaOsUHuB4ZVpLCVdb6t2hmiL+oQE1LYtvtxexn/Ja/8Hx4iIY/lS1X2L5HCaK8HMHij8
bbtRDROo5TRq7dl88tLFOES96Wb6N6vrA5U7AFkbEITrU2/Rzt54Ofhmjn6atdKPIvJe5s25M+6t
7vtaMDMV5rNctvSy0ynAYdUbipb3CJIXu4OthRKY6TPTH5deljL6l5fkf+bIXh9EFyuRKotOGAil
J7NH9F9buzI5NWTxoK2T7FMS5vDCqJsfjvlSo81KYfOzXUKPWdfBIP12e70k147Io00iCIZDnxLd
r8VvZS2ScVn8dnVaDRP9LxpUPxxRKbZZkiguFOBrjnQSmzpXGwy3rR6MSfLIWXfWX9fZxUDCKWpr
zako1fJTpTbuyIagSyM42EQnq0OjPYxJEicJ/4vZuxhSOFJWNzInd3TcoPlx6hO4s0rfqLKvEs5T
TipUJzhX4CA6+OSBbgwfnLYwDtgGxI3Q8vgXCxq08v7Cqzvj4tuE46C1hUn1zED91um9BrWlTlU3
t6dv/RM3Vkx82ZB4GkcDNlPwO6T71blxDOc7EH0kG0M2jFBPsI1mKuMIqwTf8F3vaG6pp35a8g01
ngbjwc7PWiej418PJP9MnyXc9U1TzsvAcZ2lzY4m9T5FWW9ABn7E+7Az2aEZGz9OyX7pJQh8/SK9
GFm4/M2hyXqmmfQEzUnI2p56PBub7tXQAGsGA7VKUX10N25GhW1pwn1HjTdUr4O8k+k1Xy+2XvyU
dY9dAB346mnLFOwhep/caQgwQeDw5qA5T7vcR6KnvVdgoBY9tXfka1cEzh6uDB8OCbf32fWMwcXv
EC51SCFYtK7wgP9H2T7xDCj8YOTFi9xqn51kVA/J2bEEKLK6DCaPGXbcTB03TXe1uvw3l/nFFwnI
MxZQEG4Ug54Qw2/KegyiDLQ5yCbdnrmrMcPFMAL6TGmaR6BQ6nCQtc4d2VTZjPhMsmMlN4QlIM3g
ILkCY0x6so2fNYQulD6HoO1BU2XafRIgEB8aDrVmFkfrDWHZmwEMlX58Q48m3ueaWy+/7fhNR2R8
ewYl+C0+L3qtsKG4OiCe7OF3lSZeYtNwYsTt0Akfw+JI7ePt7SEli0YE6GG4ldqM1YDVPPIYTCpi
TXNL539bNTFe720tZ9DLVU4L8IVP72yovB7hmmqV/9+b0EHnpENVk2oatUXJZx3FysjItfhs08g1
BuLOEBiwZlmq4UpY9mkckeAS2bY6a9WUnPUNlNY9+5CiZ/O1Ud3BnbzVIqJCPIibNpa2Cv+NF59H
Fm4oNkWx0kHH8dw47uqXhMwKrGrYbnr4x5tCTqJf8eHz1ft5RGGPxIqN7vS0Bg1mroOCvREeBRZ8
FCarDeZaxsi+cht+Hk64k5JIn5xRZ+jCgDMCieAUOWjhMOg7NqRILzxX/a9ygqlkkUpoEX+fhc8D
rzN/cQPhwMVT2uMsxMvWpnsd/rmThP319wn/PIRwuYy1OiypasTnudQPZlnuWPugMXCI4F+HzeyV
mswp7W8c+zyicL3YjoMWu6pRTmr/vDYDlYXixnxPzHazZI0b8dF1KtmrRbZHhRunhb5PrQ12fO7A
3y2QhlagTXQbuLQrtqOfv0y4b0Zed2ZkD/E5ifZOBku22HqIoLFoklfDPDgtYFMZDiOZXZ0/Nk7s
8VUsMUKilZdbLTJ9vN9drXAOk2IfG550G62rQftdzqyc930/492ookXubU4ei/xr1Kh+qjpfKTW3
ZhY92ZB3ggTnTs3Bel2GGIA9IO4lPgQYvD75PdTzk16hC5moftYjO9CUd3y2dprRuplmA8sRzXDY
j/aKOxcmd52ZPU/da1tsxx7Ngdah4OWhSSevHu1ALQpvKt6oM/l192qOPTw3H5MUVbbniP3ImtCB
EGBh2H7vwDGgO0HQFvSqDehdVfJFyysoNM0BUwiKAaCtZ3dKdmzb99pEzmw2fE56N8/OVIcy+kKC
Gq6tmeISY7kfIL7IYS8HmXmTHNLqqzFsqXrK9B9whK4aJPkhRZR3HsT9XbgqZfFd0tzHsHHMexgZ
/kRbeTyj4jh3QTW8t+Z9Hb12zjtJf86A/o60Llx9vIyeeqji3t4gsj0oRAqKSRiKIE18VrqHbo5c
p5Sl6G6PQEWS0zi2JVrk2vgc17FLcUXbPAtuf8RtvKAivSnNNWVWSAmSbP0DZpGBRZONVsKIrq5+
JXUfRqMtCQhugz0V+U4ZZFXNREmTM57efsfR5JnmHvzAIEd6p6kyQcQrD5DLQ0xFbhO1DbNUdRNI
4atevAUbYLO8JiDmGPvhWHnzu4xMeRvkqWgnby96Uc7aFEF1+qlSpztdjV09y55ur9uV4u3n7xIQ
MB9JuZQK9sYQNrs236SFp6n+1B+QqA5aXw21ybct2NlJW95kCyjA4tSbMysVEp8zGI8qUeSzPnMn
IwrJdJqGThKyykYTTlnZ9XbR8jQ+80x5zMfO41qDElq9JWTxU0uToL5kuI/Y4eKK7lWEfJqp4FAn
z5XzS0F/dIvmTG2ES2GmSwaTLaJIAoLCn21AoEo5deH6FC18A5wfVOrqXQbeLarHsd/uZTYpkg36
wYS6+MTRmUEwtRR6os7ZhoJyWbmt8Xx7e/79ivq0O/9i/kBzCA4MND7rxVOi3WVE3dZwpiJms7k9
0JXX9OeRVgy9+BqO24WaWRefp9UeoAx6+CAcjOPkaV50mJw7Jt3/H/6B/x6u0o9VvRiygPlXPaMw
jax88QWP6RKEpn29YVv4EmgHivXLjzUs1VofLD+fh8W95ZMNpBYCuKhu9JCE5qHWXHm/jGzWhVAM
r5EybnTcSCYpXb2ZN2qkvUAS8gfqwpJjKRtqPUcXcwDiGlX6qIrPLFugbvle6oFSMBe6nrfX94r9
w+f1FdCm79kyFATnP9+xrfNEN7CAWGtybWj8th9WajySuY/DJt+wEF3lrrRNTXZcBACKeUXyeBmT
M6jvd6Y3PPEMNLYqGGG3hfDlfkAcEv4XHYifPvuj2n8xvxaFasLEq+i0NJVLyXGey++ZSdxG3U/T
izLBPfUtm5hrtDsLVhHmAoPJogmbPJMstOS1RD8W6OKXKO1a1adYgHkxAlpBzq4yXsbBCXL1m0Gz
eyjsvfJs9rJIYi0igeKPXtGLgXWmJ9GiRLD/hmp92nN/QWtEdi5myJLXMpq35L1NP7KHF6MRBSm5
ygKtf9UcB9NkJUdqh4/GyyEYXqAO6KV72eaSBHgfMiqXg5IEGfukS861/mayHwORRAlX+mk/b6N1
c18MkBhdPDbJunj7JSwf+RbMVrvb1TBqas94M0CWD2JXgClgRnzMdktAi3u7+D8ojUqO0cdj6+KX
DG2Hrm/eKacmedcQtU/00DsyawBZtPdRELwYhQ7MbJf12DQ+CqYv0QbyhxsIWHwt72a/85ivy7Tr
bz9/qWg0TNnUkpIPyXlOX231SdERpc86XsClSyK0LCaHbGCyQWWTKWCSOcbNsKgm3tzo5zJ6qD5N
EI2zmSTXJQF50UG46kpjnlMO6IsQnpuqN+Dr6jQN0saUhUKS024IWSdSDykjCy6UZWVebNv77hXi
NuRcPqOfEybout9tMjjduqOM7SKZTNEu2JqMOFcsrGBcnUt6VvFoX0aZIKoMX0R74DJhFH2dOIko
5Sv7Kn2MD9pWQSU/PxrQg9hAi6bVfXVw4QTt375DZR8ohEhqz3GHqUjocaixpPni8fShVSX3hGyQ
9d8vTh4bl1JHzRNQRr/2w5c5ek+Z5EK4oir1Cc1ET2A77dS4r1hyLheygfqnO5HSq2BAMk+nfNqo
yjHLDTcFEWuObL8FbWecNlG5QM1PK10lVdylmfc8a10DOqj5jPql81SZB82E9YCURXWF+PL55wox
EkuMeWoVHJ+vnd/trO20Rd3S2EV35Y8u4BBl7SGAZW77Q+/1QfSYf7V951z9kJMWdcz9jYDVEGKo
OE2GelQQsJYz32kd5EsrKGii8j2yVw1KTOq8U2nr9vHeWL5XhiM72zIcEeCKVInDkr5NziZy2TAK
TGuUjZ1gjdHjN7K1weBcJq/YyHoBJNgsug8TK6JOZhTKqW4yd+mPDYUGlHXOVe7+P9K+azlyXNn2
ixhBb17pimVV8mq9MNqoSYLeASS//i7qxB1VY2oKO2be9g7FNAogkEhkLlMsH01B/aRVBDFTEMd4
cLxCiZFnmC6EkWKXlWdzGX2zq922RRVMF8WuK7SVP/aYvn76i2NHE7hMNDnOttX65q4KF7w/8trN
ttA7hz6qqO56RSTvz/G0P8cz2jHW5Gb8v3Tc2MOEyWOhElQ7MUVm3ZU3dq3Oha2BUB0qqbF0p6fx
91q1fb2Dk/NYeGqc7mzYhckAAN+OlMqnhNqtQbkwltj23KUot521VLuX6BSB0LwxHWPDYvuXOZml
P2UEmvE5/S3Dj9MrRlOPmpy5Vm2/F3a3gexdmDnYWQTsE1u1fknF8I053VOZqeCEKdJmGH8qNUTY
INLLyF5JH+aZhbpmQqP/u47yZvVRqShqA6CSmK07l0lQjs3Gtvca+aXpcIAjjasiSIAs6joJ6rQ4
sEWbeEYPpOKg+DWeBdZyIt2vYrxrUCktnfs42cvxO6Rt3V4up0CzzmobZjaKpjoKAEdZhqCbCtKs
PgBBq/Yu6X4aPf6ZHHz5qY1KWfUlmA2bTuPqaeFW0E6FyWUJYJ5Mz5CXc52qcsfhsVCPVfNYw0vS
ThvPMk/GuK3k1puUyFI+4OMRKtnHPI5eCg3HKoW3QR57kgKpIzhXGS04B+ZbWh0MiCtk5NUozlML
5cVBcUFV2Kb1U2eDFou0kSSbbuVm9IC5pA9K+tOWYOkGRr8DaCYsfajzYRqRZvxIWeZJzTtqwx2U
DOTB8Qf6YNPJG9EBTYe7RXvScgqZ8LOc/mh6y5cnOGZZR1PJvGKKmiSG+9J9QzYjVlpJoVKyoOX2
rA+gbVEAGvSAaq0L7W0v0fSwSTJA0uuA6SSa6h8E//LSndWscpP6TYpfFYAbte6HktcAUqlgfOMv
aVZ4nfpbh2OCgQ1+e0MLHhi8SXWRJ6XdKkZyNpYUXeVHVUQBFA3A3XHaIKWjZq5XC0oOCnTOTYHo
oajAw1tOy1MXy5WGAu6ceksoB3DS2TmeczQ6Fy2DfSZEeYtKDrxCr1mMcLzqamC1XBaooI/F+WmJ
ABVM7tE9CdvtGu+K+8ZroBUz+l3rYr+Lysii2iCPR5pTqYJ+JVa2D9qX5imPlAg4KzAS+yf6kngr
jU0EsLgCfv4juvNsCzpDOr9ScFEPIetc+qaE7YMMye/UXYeePOke8oQzdYH9O4pBXoIUkkcpmU3n
xErSOXdxUUW02s3jYxNnm9snQlTP4NV8VVUthqHCg7eDuuFsJg82KMG9k7qDem8PL8xA+i/1uz7t
ngQji+bHX2iaAXTeupOZB2Hztb4gu4n7MbgHwMqDlbfiix7EgmyEp0qU7QQQgY0ugUIhvjnL7mj/
0OzWJb3k1vIPwQT/Tk36c/useeBFMjKac9V0sPg4k208u3Bg2YNuAqonlEoHoXWJIPIYXOQhc+aY
agvxulrWd6yAc5hTCfaKaAgub1ZYUdRSCgyGM58kdtI1UY9ZtCO4xHgZAGmHg1ByRnPVZ8b9gkpX
7AitCwT5Nw81gkZhXw1k9Q8IZK8+LWjZuvQVZbRQC/JQOpN951WeyFxOsHo82GgGb6uzNBROjdaC
Bk0T9ZnobhCsHw8uqqVa6shahV6hdJIL5SJ/kF3d8FjlsXO9rYIMbXR3Er1ERVPjsmBYPJGJ1AAB
ScjSSn03lf+tuWzzgKbOoVKrSCjlN/U7Mp2NAcTB7dMqek3z5IJh0Ji8pOgD9QFQRp2bRPSu3awl
CWUHGchQPdMIDQvDhePCSpsuPpZvdTQKje2vMNf+CBu8/LXUQ9h47PFM0zfsRXrUwsrvjxkAmRsp
QALlwfywPKghojRwEMdmI6qPiK5aXhtbVyoZTAFcCcXozZ6Jh6gHWhVQEi6A2sV35zesJjwIYoju
eFF5lucnwGsuzywDATP5np4BRP1FQW1uImVfe+TH+LZ2N1Q1WJ7pu/zUntkjpHfik8jfVhQduCAE
MWiikBb93GQ8JMULcFDdg5aL/HpEeRzPM8hxL2SKUUC2nsxup4I1aa1eC3hM2TVM7nq4ITjPEwBE
LVySaCzf2f0SNXAtub3tBTUBnmMAXlWq9iNK7jPaunYCQxQKz7CxpV5WFIkLwYygcZyPuoU8+u2R
RSVAXr5bjfESsnO8Lcm2OcTvFXDmJiIWnljvE2Jx/jQfBrHQmyBG8lqWjTOYjd0hRpr3JV4cfQAB
9iAJPkBLlaHiD1sxmv8PMGfBrrLWEHqRC1RFrI8LBabPYfumo2AjaDjI941G/NvLKigTWOv8LwbS
5dLS2gJ36KScIcHgTT31aCyBsZf5/fBEYnJ/e0BRuLC4NKeGMHVN6jk9xzI99njL1eS0yO+s+JWX
ssdyiLw6sm+ANxP3G0dSAmccXII3J/5LwZ4S5HcWlwTNcMQD8Ro/pR9hAkSSLTNM1zK3pZXCwE3k
7iHcwVxClDhzTZv1DOsbegDYFsbb0PInoQEjtVDapCcLxWVI3Ri/bi+56BtzIcrOgYKqJIr7lsje
DL570kpPKTQuWpQSZ4p3GkRpbw8puh55qUuYei3tmAAlargQZFifgdnuKfsoczf9qbw6D9CjraJl
t7aV8jsy+hqAx5CfRIVd8I1FkZNXwYy1ZMmtmeHFgqYWrN3Ql1yt7IwN3qH3lXA8wZ7ihS5hnWWX
Zovn7zirfu4sIBwWqDJlKLNbti9VsuAAr5HgRsmN17wknTSB+IlUh9TvdPylmKJmuiDk2+sPuIgQ
wFSOBRljVBC6zM8h8qpLsVezyp2ACdQhk5Jm+D8ro1OwhQTvIV4bnNiNCZcFPKdX45RJDgmEfJUN
gFIuxCGI+/01P1LP2UybDIIpk+TCM+72LxAEYZuPVCoki6cM56Zr4JQ1Jj7E2HZ1FUMHgAkmK4oN
vKh3XkhtOwGvehcf43sjcx2o/UD4Ksp2JizgRjuS0wBva+L+K+niPzJIXt67oGOt22Mbw6+98MZl
O1rqiS5WmE6166iwNJdeKOqVaidtrcTcZsQSZBXqpyXvrV3MhSiWxxKZUlTaMgJPDuuH3ULcJIsk
be/E3+dChZlwF+U9QLJyR+napMoB3kggopEvH62FaLIM42a2Zo+oLYQ6uxpZQkLCTh12zNHOCpC0
qEn7iq49K2oNOOjvotr2JA6NSvKoDeNS61RLKsxRDb8s+vNcUjhx6JsRoGSpQqG2NaEG1D5rc+2V
9bQtNdtbEue3pEuKN8f5W2sbGw0SAyzPDG+yQTRu4yKIVQsNy3JrlpabGeNjVy/qsc9GRLuOlf7c
LAcGrY0OaFtpHHovNRjKvXP11sFOdRzUIphV8mzbL0sm+R0hUT3EAEZpM2iR6ZHpj05/MNiyV2n1
QjTdd2LNR+mr8Js6UwP089Gq2aha4lZl5g0LVgaEHKpRr7cbt1AiptwnaQkuKrxn0WevZvx4Q65+
TGYaST4rNYQuOlZub1CXFntoP7vzOHsZhAJV+0mlWSDbzBvag1oPQZ9AXyCZvC6X7/XK8TKHebP2
fWI7pzi0OsUKwKKieFKsJdTbb7Nz6unsVeBbQsjGUM+ZYbu9DhmKXnMdc/a7YfYJbLe0/l7uUFea
ULUsvAQcRrSEPDKPYMS8lX3nZzAQBG7fTafGX/AdbL16R92mj2htvgyq4jvKsbNzt5XsgI3nGTAc
y7YCLVse5XY4aonuF0N+slLbL0l7LttI7vq3RT3JyZ0GXwKgM/XECfL0QBp0LwChSfUE+NAKe8Ge
FddZGtDc4XJNerQm90vjz6dqYdhfsy8ZJIrj9iRBI2AcnhdAzolNonzuN1MCORMddVkn0JPsiDrt
OZWX93lAT4hF4yTByE0Nes0InFkL6qI8MoWA34eqOdpw4DyVhe4y50lzjkhignpQQ6tLW8gR6FFi
7SZb2liDvrfZT1mCFJL5uMBnRquq0GwZbLihzuDA3OZ3VarQiMBbDSJxqW9j4S1lOw4PJj2juAKl
gbeu0TwqQ8Kilf2xl1/LWcJW+W5ND0k1EVfv0q2TZz/hVA1Vh7o+KcWCDsy3Ou8281jsMpq6KZP3
FniaBbDueYn+RBbOauUtSwcoOhyEy0hTDqpyhiFiZcOLhr6qquIZUuUN9o8E1T2tHe4KwEIaPDwG
is4DZBeAZY27wevQunASnKa8CsyUebqeuLG+K0fFlScadAuc26ExBKHkPmrE2ATBBelwWSSB2D0j
jEB0voN4mfxKOyjeK1CpmdUd1S3I3zYVPdgJu8dvD635vaCyX9UoerMHqdIiNmQPhTz96EZ0W+QG
INbb15jgCeNwaSfaCzPLLDxh1syTvHTN2aGCdO96I1XToGhm2QZE4rhnxAwCal8ZUGtOKthxjKdx
kl1IL7gK7IoaBwg/Gd22+JFaLSgt0G6mVCB1dDXtuvgB3F1NkrhIVL3Izgw4SiVewnRUA2XEk22y
TiMYE7fX9HrV5WI87qOrSY8lRYdhrZ3V7hxoPgSHIUAIVgtElhAXUAiCG5Q3eO3jHGmCjP4TO/S3
+/JieO6bTslChzZF0WelmPWu9cq+y7NbfXN+yi9VWNylgNHWqyuOHeG7/67wv4qARf2v9hC7sps/
mpYryrSv7rOL38Td4VNdsLQo8AnkEobr8ug5rRJAe+r2yl/P57+G4cuxdZ0pSgPcH+AQwxYpKAkR
tRXf2Mg+7JdkOFIvoyA7E8yMr8WmZl8gCS4kcIC1rVQNRxneB31rip7Gf1fPQyJ2MTX1z1TbHtmU
qTZaHGRLt+0x26Cw4cMtOaojwSKu/9KN/cOrysyyAqMMCSOlhwpjLftsYx1XwcVVfkCE07zCHf9z
XtwTQovh+ewoMD8BIdH2FJ9t+gdUb2aUnHE1JLsMx8b6Xb2M1GWP+ZMZDs/VLoOat2DWmmDWXJSq
J2ZXg2WvIgX1icIYAC8HeBwN4ITGnQ/Kx/8gNSn6plxgSq1GkYmDlS62w3bc5JtsK23USAz4EG1S
LiJlbW7OS56hEGnIPqwffKb/llPHv72G1wPfXwxem2fWVmTUwTXVVvj+DFCx5um7LEK6c5fcS3DV
c9fFTHSPHfKfCwDX7/AIEPyEqxO9+AXru/HiQToaIzVlp4rR6OzcFNj8PHvRe1VwGNc9+bcTcjEK
dxZ7pseS6YBolaov8/w0KKLm4vVAdjHCulsv5rEMWkk7G5jezDbQQr1jMQweV8CGUvlmj2D20js/
TShJNv3o1ljTRBOWla/uzovfwJ1M3WFmI6dok6fblaoMwA5aBQTayqJi/RUb1D8emQ539vpFm3Na
DmsXTQmNAx4baePCz8xdDZxXFxJMMNe9Ht0SE3/aNPeSsJ/72YG/9VG5w1h3qpxSG9VOQ/tdxasL
4wfKNJ6znIfpXpXqU2bjG5CdoT035TvoRZARtlFbtp+qSjlRPHxrp/dj8FXrO8U66pLhN0QNW51B
dcuEbOBHR97r+EFR5BfwhMAM0sHWt1xdoa7SHDrQiJn+vSjCUTI8ktgeqNteOSu+NVI/NdlZle2P
1FyREZOxt+ly1qZm8Sqt3prLt1JWBKnh1crgxYXDpRH1bBLZQO3hzmZ5AOWiaYItuva61INfV+9w
kxYEj6uH6mI8LkWASmsz9XEu3VVlEy1gEBL4ALNRVVyagOhcPwzOaVDfZ3uI5r7zDJRlswIXPDP9
St7VcAwmGYSHpkOXzXBcq0B3z7zaljzZ+E5KUWntOtjh6+fyTZdW7qvEgOIRJF61sAnLjbJxNrg2
PJGsjSh/5vsqy9SpWWpjYdqGbSS2FjYAKS2al8I6SaVzbKGhlcBYt5rvB/MN95ggn1XW2+FvJ+Ni
qly4q9p51MYREhAMMKEhtN7y3922DJb9zFypd7ug31b3zoeYDymcOhcGY80y8hSwQZT56tO4KTf6
4+J1AMlkvuOL3KuuIzAv5skFPEri3HZMO0XezoLhyfSS3fit3tYrDkkY8wTH62/NlWU1fl6z9M6f
f2tbzW22plf47GE8Sg+r3GZ7gNw07eFQJFQPvxrZLybKhTrHSK18yW28yLQ5tHLm1zYwrroTVGW8
1Z0u0E1la8HySS1GwWYSnHK+rYI0Nk66AUNr1sMyv3dUoGp/9cF9MTUuajlTZikDIgHEPeA5H0JE
IOy34tRtXaFbR4ILVokh9XnZ4j1j0McUQMsUfZoCXgsTEWAJPlHNN0bimyUL7UoNJuHZucUt6SU0
nTzHeqgRD43kG4urwwTMJ0xlcPwX16zqO7kro7Ed30hHfW22IlszjjTJgcZPTJclo0eNFjDXJfEk
soUhq6/2GRwayWuKzjHt0N3STpZKYAw4uCoqWyXK+CVa9E1ShYPl/EyH1nKHpX+QlYnBuqeDkjUt
nmVDFaTkgrDDN2cMlcR63uNl0MwkiBHMLcfwWod4Svur1X7cvn6uF9m/Ng7fm1FqG0Y7Dg7/moOA
GViETrA6BaV+5qHAqMBzCalP4bF/xTi6GJiLcYSk6ozKa3aW2F5iZ1v/1TDBoRAcOr5NM6I53swS
AriCJKOfGg+MEvf2+l1NvC9mwaVwplbnA1tvb32Ekz09rdqGM+pb/20ULnDNVra0w5xn53H9JNYv
p0q9KhWiugSxmW+4aNOEUpaGvYAaUbOFlgIaWb7jNS/ZRxMAZu5BL9eH1wH0I4WUItG34gJYrUh6
UQ3YDgSgcUp/5qkk+FSC2MXrLMXNmDfo9kI4Lt511ZtlPWbdrsvOtz/VdQTO147gH4O6bRQyWDES
urzKW+eDqDGEk2/v2vfqrvoRn1cDTAt1qVP2bYUwTv8D7PU6T+jiN3DPwU4f7LIocckOP+vAvq+e
LBVviv4Zb9E8iH3jOOBzpqfZXyWY54MBGiPZFDA8FAGhrq65pcgablHLUXkxkHopxnaS8FVn600F
OD/vvsXO42gIbLCvhsyLYbhMrSiWHNZqLc5H25zkAToH6Gulw0Hu8k1F9ej2J766VS9G4yLXYCba
VJZ1do5Nwy3BrCBEJIp/PQO8GGP9DRcPYTNDyJqKPjs3TevbsfHGqPRN6WhkwBl9gKXx3MquAp01
2qZuAW8gXXm+PUvRmnKRbTCGTO8ahjXVyjvHWSBn20Sqrm9io/YtaXt7tKtx9GK+XITLSxjFptmQ
AXMzuRQBVEryjeyIbMSuX3cX46yzvljXIpHa2taRJyUvGVLqrRYB3jmSAJ1MAC/asNhVR/LOXo2n
2/O7/ta/GJiLb8NEFmKUVQbIhRKOi7v45X0PK5m1VItS210aERSjnd8MfaFAdAyv11UuRufyNnzC
qS0BDUTFrXpafGtfP4P95Npud/qfsFqCz/n5irxY5k6f4EFYYbzELnwTol1MujdN0cvlilU6Cihf
0/p82VwMMwFsD3IMTuKkax/6DOs2w2/ZGT6gpoaGmqzRUDIkr5THoOpRPpLsX2gZIm8bT+bQQqfc
M1FrQmtwVJuHsjmN9YNc4YIzq4disrbyYh7nrnkcWjSdnT6PDCN9FOwL0UpxoSuRi0wBe2htmmhv
sB4IU9hwQLsze4rdzsVbhGzSg/4gGFUQlz/3y+XCyaxOYwvf52iNbvrUoQoLOWtoXYyBc2Sor6uR
g2g9uJ2IEHc1x7j4ZFxgc3r4h9IBnywbwtxBP356sFFiy94zzc+n8r9OlItiSUmWSZ5XpE4DDlfX
w6p92mg65A9zCY67y/NULxGZYDs54g+kyiPVASVtSPpvkq0eiA3dOXRSBMu/3hB/e9xcLAIX7eTG
tJVscoCghPlCRsFnUGFWr+eN4yYj+GEgtmmqb1j9YWj1t2SIKiAqRhny9bd/iLGu9q0fwoXD3hwM
qVDwNdanvxOu8NFsB5/uxzQ0AHz8YX9ToEHgts9J6xY/jEMheQYMxMMpsEM40UAQJ8PbYN4DsRaO
kX0c97ML8NHKAvClc4uYBkyAz2AbRY/VcTkmdyDhoLIp6HSKrstPGtLFfmYzqYZYQ3RFBR7Pl3pj
yWg2Mh8w6w3G/nZ72UTh9DPYXwyXwTliIjruxj5YseUAJJ3VbRzRAKj2Tf2a/RCMJ/hMvHYL1Mcl
1uk4rumWnPWXLMAETzoEgTToatg/xIw10YBcAmkwCNQsKq7jLltcIPfCfhLZrF4HvX4dgs9E+mIR
KyNbCrXAN4NV7a4DxPago+y9toun34rX/rKjYicqPwniHq/JAsjsLLN5xD3IXscMz5ve3Deyct+a
AmFOQfb0iQW9mByFoEavWGvcMeoNWD+g9T3QEWRx1YDxSicY7Tq09GItuTAHE7NaohbmNW+0u5W1
3eZBBURJ7k9R6dVH9pGvjdOzCZse6F48z+2uem5QXj7XQrXXdW/ciCm8LoszTY1Vmpj6SqEpH8YN
jX4uXvs0bEZBIn69cnkxbS58Faaps9qEaKeVfNdAxc+dYtdoUB1GBnnv2N1bOtkhGdQDrelJ0nQp
uH0wRduJS+qIXKB5UmDZRzz7zbE+Z+ZTWu8yaRRFHNFIXAKn2qRQ6waHJXuBU1Xs9kgcJU/ZJGcZ
sAbmQyg/XA1Bb8/vOn3za4E/MRcX29gcEwNKeQg81YGc5QBwwjywz/q2D5edtNH3LLIaF6A4tI2E
bK/rrYaLwbkgZGtZLzc15hwfbWzpdcLapn5So15QbBQl57xgi94qKlP+/zWIhpsHn2Qt9vppmxdI
G6JiDyM7UGcGC2D0dGIogowi4QVBIsjLubTUUHMZzeqzo3QHTQNiZISO+/xy+4uKRlkD/8UH1Zmx
FDUQSIBGS8GQGND4MsVifetuvBECNC4cdV1XWLpFMRf0wIsVF6l5HUCBemeeGhzJohsO3dgLrsnr
pZeLDbMeoovJJfZA6ZKg2hAfa9iNYLeWvjwcpGGnd+761lulqWBYNrx0tgdBAm0O2tJrHuJXMfVY
cAFoXGhCN0FpCxuhYcqeVTbdz6b+riT6NsvljZFmH7c/q2jBuUDELIdZ1Vr+l3dG2ENNztjoYScU
6xCkBRoXhYa+SQYGNZLzAK8qZkajLajYijIrXmClYZMKTZ7PzEoJ0RgK8Sw562iFm+GaWYlwE4IJ
8doq5QjJDUgZom2Sg7pNZbfKh83tT3N9CF23VLxULcPk1mxKJcdcACJGH1v1jOalXUSV9Ot3w18j
/K0l6zB5KsG0PwNYeqp68N2SDCMVnjHEgkT7+q7+GooLyZplz4zNMCuM21XyCNBhKQ16CO44b0tj
vd5euesNWOtrNPXP81zH2QhEOKRTB6hAVwTSy3PWZCdp0V0Upnx72adtt1flJ336niQvSm+eUkl+
6HqoSJMeLjyD5iYVCmS3f5dovdfX3UWYMSRrykF/AAcCImbQA/KGdJ+1vTfo9N/dv18rwIVrhy42
AO+GAy9QC+5tQfrY/Mg/HGg2QCMzyHxrOzyTIzE9SD4JZnn9pvgamovhA4Dp6aTIqEAOuylPQzbD
EnERyYlcD1xfo3AhW4cPsUZyjNKO30mXb899+l5rxD2VPhVh7kQz4kJy0Zo26wloqXoDVcJ09HQV
NnhGtr29Pf4hb/maExeMzYpQ0hpLdl56A2BseZspiztBQ6cqIZsP1SYyGp4G4fJkebg99Kde2d8v
3q+huWBjdvDibgp1RRXiAewB9uqnlZsnXgUexWN2hPHaYYBExMprt7c5NMOmGA9lCEqFwJNL5/QZ
cPhcDVRo6IT5y+j1r9JWBIq9en4gNwrpbHirmDx/tF6cZLZk/EjZpm7c1N+rMlKX8VmyBL2Y69Xe
i5G442PjWdSPFb54/LxCDesdVmLYQwVQ2QAAsCui3M8e0cMVReTrCeXFwPzh0eIyVSV1rbc2TyUs
PT6d9qo7Z0/80uuC4pTBhnlXBfRj3ouqvaL15c6UpFbwFGiN7KzFzykYNbkFmgdEC+QpFsSI6xH6
Yp7ckYpVo2Hpoq3xqT4ZB2vfPg+vtt/6gI/gwk6P1f1aIhLN8Dri8mJc7ohJLC/HscEWWutWOvAj
kg1r3F0Fn+IdWmxP851z353Kbzq+cPwAtEWd398+atdP+cVP4I6aukAjjRUZnkUAewIiEMF5cLtC
hRVBPLmaQHwNxCMh0kzubLleoIMIvlIHzCWbc8F3FA3BXeu9khiQ5tcQsQzzUVXHgxlb/6ZFdzEL
9c9Lc0ikpYGhLUQJNMjW1T+SdoTPAvSumyJS6kaAiL8a6i9G46/oWc8dZmN/pEO0FIprzgCDQLXr
9h74VEz6W7i9GIaLLxahNINEdnrOKBwH6PJgQv1nzudNCl2+vNJh41kWS5COyxPN0Ysdqqeymp6c
vN3pshkl4P9kcQQLKm8m6vtYQT2tx4OznbtNS1K/YvFOnbeN+tgasa/L38q03HZgrsWZ4c4di6h2
SPtjqwEJGRZkPytPtda6ebGVTUiZrfy0Dno57Oyk+RNMugJTrnaVTL8pzXkyiN9OIqCCaCNxcc+y
zYTZY03OMbh0VX5UFMGHvV41vFhyLrgl/WRWCtPx0tmsbx09cH7EdlA8dtGaEzVamAHCsxO5hq/x
5NaH5uIctO2TxejxsrQp2faqjoVtPXXoN7o2BMv8nEJo7vbe+pTQvDUkF+LqpqVsjnEmV06HrrsZ
4pzzCu0sJZr81HOaqN6t9N8CUK8pUAJYU0WQ/LyPX6t7iOJ5dpj9tPGwNbwUkHM5+lel1IsPwcW/
rKSWWqo40FbbROZcPzgF3TK46ybN5N9eC8Fp5iEVVT2SWq9xocmpBqfVl6Iim3J++G+DcDFQ0p0C
EJQcAWrIdk2cB8xID0PHBHMRnBCHi4OQCWMjHZAZOKCVzn0L6K4IkyQaggt+9pDEWWcQcs6kx6R7
NxBRbi+VaID17xcPoLSGzzNaEqjcW9QdLdtrzNG/PYTok3OBhBa6LhdFS85LJT1KteNaauJDOUBw
K4lmwkWTDPkp6S3kL1ly11RdYHci4Od1WtrXOeGpkFljF3phpeRsuNTvtmpQBuMR5mtvhbOTmmhS
vUH1wNlqp281HMFHf/ZNqDuy08KC7h1Smo4WGsW+26xYRKHm2fUK78XP48JM2TtdJms4W4CUeHTb
P8PuogWKP4KPtu9san+FHFeTW98leqQJUpvr5Z6L0fkgUncETIuEnM13w3Gbpx7IQynIDpRhGRDB
QtEb8PYHt3gDpBF5I9yd1hs71kBwSrzFEooTr5fB3yM3fA1MzUQ1ki8qae2saDNMnAH1KAu3/g51
/KNSutP9ZvTVcPW7L+4dv9yLmCvXz8zXuFxoIeC4N02KM5P2dZjqjhdL1qYD7PH20by+hF/DcOGl
lpZqkZwuP3fqCfrc4UBE20I0kfUXXMSXrtHLtCAzOUs5SOToVk3hkov8GUTT4CJMpZk5HGzb/KyT
2J97+IUVkqivcP0l9rVUXNoA8YZxNHvdATFM/h0Dq4z7Wv61qlQDS7lHB4XsxeyB9czc2n7ciTZ1
SqUkGfLPh0l7zDfGxgzlvej+F+1y7uiC3N7RTKbk7JSFj43nVTBtYv1TlQIjkL3c3nOCheSlS22J
NFVaYCEN5F0dTXfpDN/rsGMi1Ns/vCz/+mS8YKmxmEVHa4w0+AV1EwRk0C/6Y4w3LWQlXmJ32Nku
vt+mes7DfymVY38Nz51hMDGWNDdxhmMFmZWxqcswg5ddw2KfSJ3gHhecM1641LEmE75b6ye80yr2
7OTkbl5+3/5y/3DBfM2IO8zwgNWsguKKXZ/qCijh3QRx5sqDTs19/dSfB5hSWSgW1BB48FB9ElWb
/qFG8fUDuIMu5008jpAjgF8bg91M/8muy2GO7KRe/TQ+wRIwgZSpnwbiz3kdmHLxPdeNfRHK7MlQ
K1DwUQg6WK4WAlPz2uz/72JNd+aDYK1Fx4SLN0uDqw065gQ3z+RXZwhMBeXRChZsWRlkdxlKi2JF
2Ovqxhdz5ALOkEIfGyj79KzdaT9nfOPiwABT94fHbBd/qxkeS64csq2+R6/6OExQpRU1qkUT54IR
aZSaDmzAN7ahph1ZpQPnSBK19X+8/HimvW2pE5Ni3BqK9ayXr6kj0vQTRG+eV68oZjP3s75Sv4bt
VydPZGTwD+Wrv04FL3SqzpretDq2ikogAQYlbKWd4RyfQ8KPnBp4X8UnGeYznaBkIgoHPMu+YKyj
Q4LgptytlbsGNCIPFQ3nwfHygwZCzir3ttVPIDXCVGEU5C6i8M6roNZJXZEeRDCku9kJfgr2TnZQ
C6f74nH1amc+PYF0q7y0T3oEbfaj9XT7iApuTV4iVYJnS9NKCEbTYvl5DsB6vx2Bis/rrZIIUEHC
teaCj4zmpmJluMv0jVOE4HPctbjItKPpal7tk53sMiy54UFzMLo9TcF55PVPwVaJzSzDebTVZGt1
j7l1qvRvMMQKb48jSOJ4udOyzSQ2FjiOdmpFqT5tE8URbBnRVLjQEvc9tC7qnpw1Be6JM+ShYOvT
e2b87fZU/qGy9deJ5Nu4/aAZUgMFE+DhVkm+xQUP3PRQw/OG7wmKOBFBae/19qBraL6RK/IcWxCk
CEug83Q2W2CoprDP1Uhqj1JsnMfc9tRUD24P+A8vvq9ZcgmOaqq9sgw4gHXhQvgCL85PgWAoK0PN
qgDkGYKl/20z8v2mbppaohY4c4SqwaqHZkFrak1Y5UaQUAmCNy9RaqfIpmg+4XQDSluENFr9z4BX
EkxIsOt5Dm3c6nlrQCPtDKsQV63AKJpEfIzPOMztDFW2DMuEh7emODxsocNLks0p3mBwzHM7o1+g
2djNLp3zR0eG0leqAGgw6/MRKn3wmoYSYNv3P0Gw0l107Ik3TY7z1AzG8l6OQxfCpxr2ZSUKOQ2g
iUmJ1LouAP5+ZgkEmBsd2GsYAWgAYrst/E8qUzmqTvcb2XhQGeN7phffjWL4oHW9N5hHVg2z1jlM
TfZRV9bx/5H2XcuR40yzT8QIenNL207qlpvR6IYhjaH3nk9/Etr/fNOL7WVt7F4rQmiAhaxCmUwt
XcsdCAUw6FnrD7qAun+6NAoGSSBuUOZOBZUVVVDvo+SrlZhoJdAgKg3azRgay6bgoSnTSWLRyY3O
LUfEZ6vS4z/JQadHqJ6Cj6A0BeIb3gpLrw+Yv+7hkC5Vi7GQy3RAXHwagu6lOpTn+ajuwYp2qh/X
uwbcb1+poYkbQf+f1uXynMm6JrKsQDp7CVF97dr9KFT+DJrb7Yt+Azb/tAx3zzWrXup+XLNLt8CN
5+DrHxDw6uuxjX9sr0RtiMtHSHoyxGJtAqD71i6jBmoqvqFRsqHUKuxOXgXy6EuazR7ZwsvaPKjj
WYyFoKosymOzw9+4dfzNziFY15c64oJ0P31h7dBgP/su+uyNZD1vHxtpgOwLXu1Iri2QRyYlbvjd
eMreWeAO4bMBBO2Pyzl6zu/j4wohGlQYSEJYyji4d4oCcsCm6qz00mVfzTxxomHyROFuzcgMDDOz
rQNlDvBqk+ksxuG8RhniPdFZXZZfHHehL/qNXwaUDvItUqc/GT0XKxSDEcnJMmWXxpO+F8cer7Bs
t3hIMbKpq7cSdBmNq2GsJ3bl7/1isyae4UjlOG/52OufwVeMm7FWOtA6sU1P3rjPXQyP65gya/Y9
VF7KOwy4bNvSDYf0pwU5TAnNdkZbIJyF0Twn03OhvWz//1ux0Z8W4NCkjcvY6GTcPhX0BuCSC7JD
Feh7tinGHAWvEd5TiQPCSHkWYbOX6n6ZxRTkUYM3NPtBOYah6qRrsL25W837f9ocBy1CkYaNWFbI
RAYZRBzlFxXCLclBze9ztFbHuxwiZU6PYT0JQmX2/CaB9zuJHP2DcUY+Gd9I+yGwjmcZDkdZBCck
7AfcZF4B+VGIZ1Y6+Pt6dArhDZ/ZOAS6ZfZWu86fDoJDJH1OImNt5+yiPbUn/VBENoTJ0PT2yUbG
WogLN79HRcKvJ8JbUQbMAZK6NpZURzDgWZ2cTC7cotxvf2WJWoJDIrEZplUxwNGnPM2v3Xv8iUTz
od2l79BsPNFDn9SCHBjFUziPwwJf0gnQWANJcZ3HRLsusQRfmIXUx1A2vQqnOLxq1Yp8bPYfw6RP
luQrAJelVQOPJo6td2NwdsQOkzmC2kwSSAflbnC1g/gqutkrLeJB3AK+UjsLkzpoJe7/bL2vPWwx
3+mUIjWBMRYXu0C6KTO7EBlYEJK6i9B5CSb1EyY0R9KRUtth3/LqIPu11dBRILFLLSEXgCmVQ3XX
I8AwbahjBCqSAeCJ3Db6G++h6wvNE5xhjraNVxbjigfANtrSIUvoy2QrAhXKWBxwoDuqhRifjsrX
XmQG8joBQb0M+mKTWyLdyij11c7JXwqiwkN9Pw43crNG65SIhvgk/yWsvjka/pymdmh82z5I6uNx
4AE+Im2CqHB26UfBh+iXoyS/6l4iwk/2azeCJYtDjGGtQzkSBRzj9CSjtB+r00FXW09cRzekMmGb
2CGLfCUWiYdxmGOE7SJSfZqOdu7wXxA1/DY/LMGHJTlo+GX0Cl6k7MUUfix4H2x/FmoPXFjS14Ok
SgXchoTCRSVDcm2mZpOoJTiEWCJ9jtphBUJEs92LYNBVqZYq9iv/9rPjmDhkKNc5ipYOt7QHNUG8
HvsfCUhCGtSqB/nSBxSx26dk+tZ6zNivkCiPa0NscGJAognzs1MwIwVc7ftqn/fHKTtG2REBK+Mn
aPb5oY/xfi8eTJDzviG5b36PHMwW7yNfJmYbbtVq/mQuHIqUlqFXoYajNgsZ3O/SodXPhoB2DfNX
qzzHw1Ncq46ch89Fl2OuYH3ZNqbtIBffgQOTVZTWfImBYqxThL1VkgejtwVPhWLV6s33oPYL5okw
4U1kwaIcsoCH1upCGVGCXIOeXz6HM/gbqebPW2n3Px0thyz6Igt5aCHETfd94Uin/lyfs6DHxtAH
DWavz2FtBan/0tH204dAtPkQm/wshlxZXKgVOoRL8WVFXKIEFGCW8apnr9vfb9MXgOqGQxtoHPSi
pM1gTzIxbAoSX9H4iBfh3oD+wPZK1HY42FHEqChgquiPYDSPQ3IKobvbDQYR3W2/I7EjDnvyOmmG
evp8RzK9mtKdXmI3g7AUOJFBYktxERNQ9xlBX32lfNUqc2Zo2qvzwZiKfWoRdrD9wsCO2MleLaFr
TSUpK5ZgOXa5uZToHf8RrujOj33DGT3BdFrTtcxXGbJ02x+NMg8OXepwMaZuxUeLrUCqGluE0Mai
g0prHfztlW7Vfa5v22e4dLXLIlvjPKoSvKMAJIavrW427ZvmJXthpLKr1wdFfyyzo5DagFXzkUox
kj+AA5W2miutHRDWCrsB6mDhYbyk36MjcyuD3743od38qNzMzx2qdYiyIQ5oWmWZQ4z4AM5QXxim
wk+LmjIiYo1PsLs63qYZshQCd8yIQBD8rfYxaR+77GjRFwLiyrf0hRrGIoznswR/taTcKANoFzED
YK0qhnPyfViAx7CQ9taoEg6BuiM8L4Pa95Wky7AeGY3HEpqHIVOILDiaUD46dBpX7hzt44foKb+j
itIErvHsDK2RDGOsI8uzVN+XDtz1C6Tz6P48Zn0b8QfPzQAC68ScE8Aai3fqb8gxxGAveavPeA2d
xNdmP+3L2UugbA6sI6dzqMshcxg0aeZQGB178wGD1C/CawaGcN1jo64julLCKKiReo1yFua41cc2
NlC2y6GQYo5dxTjRL3kdOW3S2P3ysL3Crdmna/T5DP+ubFUVI8EqGfqw7GODUbPiTdYdC5Qed4Kn
efNBciJn/FmA+2dAIEe9OakdctgzmlLZVh2iqHX50imVL0PIiNghZaccyPTl1AxjiSmHJoGCfRna
daXZwgSy66WzNaW+72tNcHt0LA+57OcQmpGqRygMnQYtGWwjiyvqzm7nEGWRJ2pYlVYvVjnEkFBS
349zYZvduR7FF219jmp0kqEbtGiPItrzQpQVjATiZLWfWtrdUvySMPqnJWFQtX45TRdRhzTdarp5
JvpMnMSYtUPWfIjGUavlewy/OqUg7iTBj6LzOJ2jareiJAcNJoj47Cs18edCO7dS5ER56atttzej
zh3M1Nez53UIpmK29a4EuajoqtArimIYB5pxJz125mHXhU+FhL5fUNwlElhHMUSJCcXo5zyAISZV
PFF8WeTqW1i093rriOpzlx1EkJhow49J8zS9hLySeCrCeyU5DFW0mwsf8ZcetXaG6F0wVDvD7DpY
CW1B0Z0QpCFW+jS1pd1XQRwl9tAmjtCkrqwXp7x86EeItQwvcfckj8OxnlxFg4SdClUpE7o+oJpN
zRBaS++aWu8lEMRiBqiKO7DXKW45vCyW5UsJ0iutem8YOfpMWu1nnCG6z1tnnZYv4dLfZwnklgRo
ouc/FDOYIsJdEcaqcGHpIFnojprq7CK0z3K+/hT0I8yTmokmbt1fGDTmuJCypssuGcRuKlk9t3Xy
jbh2BG7zDBlpYgqaquOdOkEg6dQderTTLy8QjyruZgzJHIxAPE1PmHYAb3X8k2od2k7g4oqxI7jC
NcFUwcBa4yAZrgk2Zq7RleFaeL6MXnws38oXcsyRfZsNT8XzaGhJtS5Tlf4RyLHEpzH6Q/eWSx96
+GXcKYHoi+76gmdxKByz2lXjb4nyAp0sCl+oz8u5jVIRMPrd4Yeogebr0JhFb0MERqHV0Zzwo75D
awr1GthMRuG4uddwLMWLkddIeaVR6ZpaaMflr8YabPC4RerbtmlRd4TzGX0+zqsu43mqiO15EA5G
A05pchSE8vw8fcYkWN0kMzWg3p+8ZDcEKPZfYjc9ZxgJnpCjNL/WQXSOA0rbhggfVUaMfmW6XT6V
oAhBri2MI08V95IB9aMws/WeSu4QX42ffYDAgxCaFioCZQ6tiHhXZo+qPLjVbN6tZkxlrqjV5D/v
C0ysEDFN8d1YKBUP3vjE6DQ7v24c7UFyWDNRfpcGskgyzlEnyj2NxySsQgh6ZZekOIyd/t7oP4tJ
tvvYoh7ht1cCdy4IrAxR4e/BEomQlzFQph8O5T4vHWkn3Ne75Rye2y8DBo7lo+DGd+FKXPlbXb0I
436vy92Jdky7rpTx5OgW8Lsv7eEzhrAiW0CQE0Jp0LVKTJim2epAA9RLxW/xUl9aSIeMTbVvW/Wc
Z5lvRaadQwS9TzO/LdSHWAop13PbLfz+oVw0ZsxomVUwiXjp1gpKHXCsUHrPZutUYk5aU5TdPyBw
vA0Y/1uTv1DqHKtRr6A2xOrR4otoeamrNBjfalwR2RGpsaEUGD1RDoFalvPlWh5Fk8GaUNIldmv1
ozXK3aDstsHwFo3S9ZdXuVuVVbLelBo2twTS93q0odOZ7kFiEIk7yG5Hu+wA8N9rrR+DXgltl+/a
AnoeEeIUVN7ub1Kiv8+Zu2Z9LqEKJ8PlS6PhVsW9lt2F0nONMHF8kKpnAeG02sAxhqGLlkO3lbu7
tDJs2SC9P9v0X13x71/Cef+2l1VJQZ/0RWWyr2HtCO3gFstDCZnUSAMhMsLTXj4m2s9hvMQCRRl6
2wH/Xp5ZxhWCi4s8S4spITesVK6Ge1cXX7Y/O7UCw6GrFaLOFEckTXDUqPYUfdCIobe9AmW9nEdv
5aGo41SHl4WOy2og74/WRWuhmlGoZTjgKq3JiuaeXRJY5nypp9WuRIrGlrRMDnUq9DBlSazA9fwS
ztUj6FXcKbVzcI5GSGNbB9nOyOHFv6lQ/M8K+DGoUq5WcehhBZ1XgVYGJVXo4aHpTfBEtw8in4ob
CJvgh6GyyaitJsF6+Rh7YoLmjzb4TzahcVgjpppWr3mBjyW8z/3spvJgNxk5kklthMORxKjAydMB
0trvQuQuUqD4iL529VERA2NyjcP6D2j4yc/FftXVlRriPmyljl1a23yQZLs6RB7IZ8Tv63sHjT+X
Sn6SC3IokVYVumglpJZW9K3KaCPK67ssv8/QwpspIBgWHuVWshFQHzrpO+LQ//YtOQTB40ibIOqB
cTJZtkfpXZCeJ6qhj4iGNA5DwKBRC3KO2iG0W625PAgoU8voTRoxUfbfdsPBSGT00drKqBktWWfP
2moP4sXUqFQSM7wNt6JxMDJ1/SBqLaYLonfJn59ysAMx5UdhsQEgjGaSCOv+plXifxDCDzDl8Rhb
ygB0jPUJOtOTN4+5J3Xd/ag/Lvpky5CMb8CLpY+vaaLCq5rgDjI9E0kTJRbt1Hpt1o/tkya+KT/y
BIqzuCtGeJ4RIa5s7KwSuSV0ivdmSuQmCdfADz1lkFWQ6gqTABAl1zFjNZXiuc6JnhAiHv3LhJOQ
jAiK4RlivXHMcfT07l5q75JcfBvmzhebjLBUAtz4mSYzjxcNEu/ppdLye3UQHyWMGm9/ImpPHLCE
gjAtk9JiWmxoPFMHI/gcQf8PhHy1cQ5T46APPXE1qF1xaKLM05RABQO+RxYPg5LuVNqJU5bHoUmu
9LJZjXjFxXvQnyfoNYw87b79ypI6sxc58tf8ED1RbcLUqhyyWKWaFnGqIH3cPNY9phdyzUaCxQm7
8nX7s/1NLef3befgRQdtTVF1OETw2aYvEXpmMRJqeb2nHdbOtwoPw24QlQdrFZWG/5tkx/+W5ucb
MOgWCamOJHnv1vv1pOyM8JhKzljY6lOyL+9RZDkIbvNRzScB5SUCU6j4jJ9sMirNUtIYE2jDYf3e
fWEcYSxZl5zkPSZRWNOw5UqEA/ybgvnvPXPRTNvnk4FuRbZnNuucu9C7HL9a3uzIPibGwZ3sER/4
dobw94rMv1yFGJYkWnnc1UA0C0y2Selp0iETDARqtbNkj7HW2KqFDLVW23qqEc6EgFN+3Ek0rQLi
VzKKSdZwMUaoIsZgLBHc7T1Sq3DYg9e7vGohthiZot1OFyiu27USEQhHwI3BwY1gVlGnJQhexLEP
9MZwm4jwC9Q+OLCJ0xTkxDpiUMQtnpFDKEF5Tvr/uAiHLQVkCSqxQLZIntD6nx7WNSja0dv+IqSd
87AylEXWpSw39Es/VKBTtP/o0UYGDKRG+8SnEh/E1+EnGhZpSdJRwcRbEWF4VUvcJP9G7IlAZV52
r+tnU1NafB41wLDGic3O6/ux8QQPPtsXDt2TWe0mkp6A2hkHGY1Y5Em8Ytk6gwqR/rMR/oXu2XU6
x+QgYg11S8hbmMS0QvrGGh9ybTwp+ZcZylXbZ0gdIdvrFRi1YgNqmMXILoX5OojgFjWTV+g5v+fy
f7yt/IQCaBenuA3ZQ5hx4UeDrWTERfqblrX/IavJAYKiTAhLR/ivOLyb02GXms9p/0ONv+tA2lB6
NS0Q9JVfzfq5R8nJzFeg352ULn6ivY3aLk/RENLtBIu6CtTl41X65EUul1nFw0QORldE30DkjXbj
zqCTKfw8WIgXOrkeBymtMTSSFWK90TcDEHgEVnJOwFOl+uJOL/fxHdU+RF0JDl3MNJKWSUTQsuTD
xyDrT11F1HuouIgfXBAlvYDmJW5dfup9Nhgmv6DNZdwxUpLuGWJ5Z8yd0ooGhLf+yzDDoii1WWDZ
FvFBBDG+g3XPWuJndNNRARiVwOfnF5AN14Vaw+SEHKx+jNYSVLJHuytczZfA7pX+KvbKYpsnLTCR
mgD9SVTbtGIs4fX4CYfBiltFYt47LJ7UxHBKdGA2guJvIw9hMhaHPHmRDdmy4GE3VbIjIVfdye/b
K1DXgJ9laGNofCwpqz6j/LuCb7O2teO8w8XzxuQO0R05JUltikOgWVVbRehhLQrGpU2lQ+v3ntgU
8y4b6QeenG4qrLLAy45lqCYv2zWYrEsC1sfGRJyoVnYGFFuLcUASV3GkqhNMQVd1VxyNe0vp9k08
gHlL8ZVJ8XIrpiIVyvw4LBnqGISrw+eNQ+TQ7lsoVc02EhlVaq8YeYV+UuhJZx2sMaFLHC6rqv79
ftW/TDioeVcNKN+xpmcMYYLdz8PMElh4KD6Abb+r8nMOs9ao4tQgAdBN72G+7BHJ7vM2sgeNKkay
GHVrS1y00rersUg1yrujH+2so/S1qBwDVLOTzUYDQzu1xSMCGLWwk5pkfSbSm6rIRTJyoYViXsIT
DQfjKQyGIHZHG4G0BDYTen6OOlUOU0K0WSdShrvRLOlBjSKvXCGp0Kb2OGvE44N4raoiM+OryKnP
lK4UDJRGoIr+yWetSV74o92pdojrccfYtK19SqrjsQPb+pwcwjTRWopTjGVZozDSnLU/73obDuFV
dlPvH0x4bl9HlR9xmLRFNIWmzVHA6PdpD7gpGhvts/ql9mavR+nYzuMdXTj9m5mT/x/NqfyYw5Kn
4ZzoTX4RwVrhMfVkO5xskCM7iT0Lzn6O7XWnuiMKKeZX86OdIXEcgqUP3UwphrT/wVFQ5sUhkxmu
BfiXVXQQWJhHH1Qb5XO7HMsgizJPrhofaZt7QwL/y/irQmtT89Rkz3r7pckUt4bO5TZYydvgrPIj
EoZU5HOGHi58GRNCK61b7mtQ+TIZwA43+6KisI2W7cwBkzAuO9qBrc/BFEzlYqZcAROxsqMKhrdb
rkxLA02RaWoq301iTHHeifpnq2z1LsQuLPQ87wwH4/tgMmOz7KTTvZ0gv1qTgzhpmPIxLT7XnLy+
Pq8nyw8rR+7sHOyN4GPwu+JtfRMqxltHfIXbQcbV4hzCobjRlKArYAW+CTqGideHrvxN+RTzAf9r
I9pkif1mCHC1JAdzolnL7WiGyUU7s4uR+s/68+Se8K3PVLaK/au/wM3VUhzKWZaimgV76yaYNQrr
F1P/sW3FpMFwgNZNSSvFOjYz+4xsTzqiZqleEvSpsdcKTtDSnP/80bjEjqpVchNLCXtM6L/SZ82H
HqRbnAbZjnc9UqvUgtQxcnFUmWTtHw+yfgAvsgFVofQncY6UUXDglDSCEY0hHEO8r/cF5CbN04pB
YUYfwQQ9t1e7jT2/7YIva2OytTB6FWlTRnXeOevX4W7cq4F4bz0zCg3VwTBV9DB8q4BNcMEHNgEI
vqFdG7SH9BA6NZUyud1OffWL2EPuyh93ilTp0Yw4Rw3afX8Zn8pzAub1r8V6KIIRj1/0Lpuolbki
NCQBAyzHfYSUyBs1NUTBEV8gb9YE4Z1hQbANSXR4qfR1uCteVKiNCnfaIbRLTz6atde+ULP9t6Ot
qzPgsGhRe2uUEtAYT86McUQQFkAzurcNcEKnbxSbLLkaM/qrEzfUNU4GJqcx+9prAeYbPFXdAk/x
zJ1s8m18MzS/2huHRO2gTpImYzXURSDg2txpTaBKR73yk7sxdVgggILTEQQbCpQVV1cywIvoZRRJ
EoVXGodXtVVaspYjj6XeKQoEe4aH4Y6VKVIIhtrGIYJoC00PczMLcbV5Dq+mwTKjknV1DGhn9xUI
hIYnAYIS7j+JoimXpnFotajyYkYKXn29O7px4q4dxghHvJsx6oJ+vSmAbIFHAMrN2Opqhxx8rb2U
FSVrz8tPkp/slNfwxXxjenLZAc2T5d5MbXnfe5LT7dme45f4YLxrh8pfjtXX7d9yM676/VP4evto
FEOlSxlG4Qbwq0vfQQy+y2OkepVLsf40xI5wgYRz4IvpSrouq1qh7lXMkZ8kCGGQZ9re0u3XytWe
uBCpLmtdMaWYZQ1GzIWCUfeQn2PERrqd3yte4g8fFBkPhQ98VX2KzTZNJ3h2piorYKooOfyBRooH
Nuhge4fsBmwEKnxFvU4yY7J0OCStA0t8ljhd+lZVr8naIlcREe7vdjLy6jg5MIIAQatLA4I+xlEV
HXM3yuzQXYMEcqc6VBybr8JF2m/v8HZ28GpRDnmUEa0tpYYtWtrjAt67bqidSRUDtXi3ivZZmnoP
xANHQzOh49KeRx2i6HJpq8PCNKHf12J6KNHLZEitvUo/0lx9kEyqsYH86BxSQbYmT0SWAQMZLsLw
IsicybcQ+TP/T5rYzdfw1ZFwSBUKYa9bK1wtmwsUYNQawm3HQNyzuNILhmWpZvnbNfKrFXmcWkq9
UFdmZ7YpHcbKrk+YKMUgYPQyP4alnX4RHkASvysGNNdSYReBFHyBPh5kaL9q2K7RP7XrR5wZzraN
fU68b1yjv9Tgm6STExOfj5XDs2MHxi6QfEKZpjpTR0kgvsFBkowWmHxpUSA0mm+1Mhy62bqvRa+R
X4g9sU+ytScuKpoFjP+qEZ6Hk4McMOKv/QKKNQu3NvZFzWl3+nl+LzHR+Za51h4UxtvrUx+N/f0q
TGrRlIYbAXg3ayiemZbXTBQXFnXrDA6PdAUyppH6+QJePKH3Sgz7QPHIk0Cv+YOu7X6mFraOlIOi
WEVrVGik2JMVHUy5cwwp3wkraAZyyTer4lJrWSApojurEnGct4dVf99Ag0OYOMqK2hJxnpOTy3b6
Y7lfGnv80FCWWZEbno7yqf2yHoZ95pZ3ydftj0kZLQc4EDUw13HBK2tNEXpoEEg3oPCijbsySai7
SK3FQc0sttWoscwto38C8f0DMhtH9pZhZNDxsfBjLylt6sVPBbh84X4Nqyix5v97REAzFi0xRyhS
PEAqz9Z32TlyqUwW5U75Qn4Zh/myCohOPj9plTjyO6uRZuAYGb+I36GVntszos5/1db125RMDoJS
0UoEqTHR3q7/qHvdkbMKzEnxvrCo2RwCBPiKPjoG1k5leZRB/lZFT2H4sW2X7IJvXEiTA5loQtgj
hMwtKb9C8OMKeuu3KaUidXvO5OrAOJyZerDqdjN7/ARV6U3DSXJXfxB3b+oKrpHI093FLwp/Ae0b
3mPj8IGJdaQfqMcgcTP4Qv8ci5hDyAABQwxMX1RnUh5LdbBH+b9dd75wX/bSqBmMcj/uBQ/VMBt9
gHZSeGlIjPxS9sHhilGomRl2WKgHG/M0fg0pZpjbzRFXn45Dk0hQJD0T0UHbeaPLGt1GZGUbB1qz
qtv/kn0FVEWpI+zk+x6ydFTkQtgnX72fOiWdmhav9y46V9HPOnpukCHavgMUjPC1+kiBQEICJbXL
etYP4l32lr1Ed8uPyUdSL0C5/nHZGfuMMBHK9/JF+yaZux6TOOxORLspwFsAzR0q4/780gY6xXhF
mD5fnK97UNtrzPuZd9k9oqUZ3SSWtz5gcKZGzhQTlA66lVfoslBDOlRagK/Y60KcTaUAjJmc9sTI
rpgwrnlCWSFAueVCvegoR8SX740ykaUqxMGWlR2BqkCxOyfCEwfVNQMPikqy1dM/mNihTpj9/Spe
0wytt5QSGJefSoyHnuZTqNrdS380kEQMv8MVLc/dU3yg8mnUFeHimnrGNCkEmpB2UH62ywROyfth
TYLtO0LBgMUBzaJ2bY2SHjrPf5kPnRcHiq0eOluKT8xwEzBF1Z0tPIxfxncQIrQksz/5VTkcMhOx
qNYET2fjaXGK+ynA07mE2YLzcQXLCCZXxd6eqeGvbXzV/lLYV6BqnS+4Nkn02vaxDa4IAn2IBLTG
l/T1WRCLIq3z/1PygTwLq2bI4GYDF7jPPKOANHjtZJfK7X9a3/KH9kH/KO/0x+1PzL7g34cCmij/
2X4bPRfzKhdAoYj3r64txymXHnM58WNQ65foLl4nChqoJbkXlml2yZJocX6xqucFgjTNimHLGszk
eWVrPSpxoUK0NWxfFo0nQDQlWZSbNsrxPWdbamKnR0/rSGmYEWkzjS/ytyjudV1Y5Ujlj3tNP4MR
BfzVSEJezB0mhosnBWqgPsWjcHNzlmyphqHLiilyV2Tsh7mqCyCQHj3k0xcpfiDp/RiY/MVIfi/B
144Lq5LDTGsAcktry2bpruYjHlaOWn2D8DJxNW4nTa5W42oziVUODaQpcjit6dfst754UHwL83zI
CO4Nx4idcbHD19JbdhR/HHGWn977Cs2TMIz7SkfgMYSpk+qlX6f7OdMJWKWOk78ARayPamRll1T7
PprfVc16bLvO07rQzihSlZv+6eowuVA/VTIlNDWWys3eNB0p+hRVy96tJoF6gDKk2DISdrZXZ2eU
BlQgRqyUn2RHQMMu3C9L56k+fO8/KKVTO+M8r6QPg2yOuNRqMHxp7o1d5PVfQ6bTjhQUuhYyuyht
i8yqseu0tU32ca+22UuWKAwNXCK75NIxgvoiCIPIXrrbdcGrD8e53rrDS2XUoBYkB3rAaqTQC/LM
i4HZHoh+2sjWIklaOjMx4kLZJocmKqsKzibKGXIqeYIIjrQWSw6Fbc1SICtU0yWx3GcAcnWaii5W
ugpJu0v9CnbloFSwyQjbHAZbOiTP64FxhiJvEf/Ufmw7vtsB6u8D/kygXy3dRl0ulMNnGmF0a/Qi
/8h9UJZ6sp9ITyLEwsgENGGxn+/lqxWXWrF6iNPiWZM9JWuAXlNP6zNPSakCjkytxCFMPxiW1Zsh
o/jLHvvn9lw/tSby+CiqhPFhRcr/XAWqW9qSIz7nBy3ejaOr7jB/UyEZ/nU4UmIkNyOqq8PmYEie
I7NbBWSnyvLbaCHXXVHiuLffc1dLcPgzhItgDAl7NIJzWDrFGL9Ggn2wmegyNNy9yAgW5oHpVi8C
Ej6/xtV3jeZQM1dML14WsKArux68Td0+PVC5NsI5fbbAXS2T9mk3aiZCNb3PnaiTjuMiQcQ8p4D8
Znx2dZAc8jRZIdfaDONhT1TV69AXATp+BSk23e09FaplP8aH8QW187JypiNZprlZu79an4OgRM7C
We7As5uAhlkUU2cRlp00dLYlf5PB4LZI5l2k9bY49+42JhDXhifZazWMU8qjhkm08jDrL40s38fq
M9Ok2l6HCnF4zrZ60Qst0Q2IxD/pv2LQSvihy+hpoWjpJ/t6xzq0Tb8OQkd5JpYmbiJP5DY0WW5N
rHTeg3QLz0bwvUD3BKsrD9VeKUAzUTrUUDq1JgdHQjuju54BX4/OltLHQ5WIGQk3wlO3pfG6mPGI
iCppJn+KNLvXTr2FJq0s3i0LkX27/Sj9baAKhzTGOg8LNCZZy06BrAraBvcjOsJypDbQX3IOHTLl
TSCMwsU6ytqPZpRhgr7GhIehGHeRkuFiZndREUHyaFlfZT1G51tkqY5SNi9gZhCrxYvE720RerII
AkghMyz0wGe532gZ6GWG4de2Zd2uOF8dCxcZ6VNe1SULyMpTc1+WfinZyrECH+PDsjwoH0xdZgGd
ndS9qKI7PMkf6uiXd1TukPLrCgdfwgAdR7FVWZXXxDg0GBcC7RFZS0/3QUj8Iv6rHNvVtjm4KrtI
aFEYQNYX8zcn9dCjnwwcHK6AekT4tFQguU+PbUDtk/AGPENVZoKREVyJSO0Jp77RD7pc7BLxcfub
Uk6Vb9CNFT0dhBROlfVb9uel2EXtI8shtvCoegdCQlsWXDX0i/O/Gnr4fa48S9WQiaJlJUl+KZRv
MXi0Y0ZCpi7eDNqT7V0S8KRy8NTJHe5MCvRYRXgXVcMcjuRvL0FdDpX9hivnret5XEFxih2k5Gun
6S55C/daZM9H4SM7sL5jdD4ubuFDp+WTdHafBmSOlPBvKgdcdRG2ExhR/+ixqdVPwvcqmB+sR+WB
vZlYOu2rnpL4fzszcvUtOfyKljoupwjQoJ2rd/PAbiW64LzlB2O4bPz8zdpr++0Tp+4Hh0aj1Su1
lSjw5XPlWaN1j7vy3Vqet1e5XV++2hmHNqFogHyxhpWqASx1J4NwGdzvA3K/LgjDPDwNI1dYDuYH
+snTh+QJRJrNbvs3UF+VA6B5kcXRrMBcZmZP8hreJf3og30iECXitUZ4Ib6Nt2nZeCPLBo/+fGJa
d4M/nf6VnKss/j5SnpQKAjVjFloWsq9SYc995xdInmnSm2RQiiC389tXS7GcxtWtbKwYFF/G55th
8qDrs56gWR0snpk4Wv81Z1yTUEkx3pfxgAdS0ri0ChXx9TQOfKIBLlkXMAwb6kpig4b1Ry6eleQ0
9E//yUw0DoFWsZdEFCuSS9VJQVSdB2gy9mULQUidou282YB6dawczvRR1gzzAhfcwgWLXufMx/Ue
wZGbgPt0e1dUnoTvsI1Rlm+rCjPpmq0HYRnUF7Qg2IZX53Yeet3r5EpIFGJgbVZJPi7q2/EYI5ez
mbKXkjVDcMvW1cMYxwFIHAkHRa3Dg0wmyGMNSpnLsoQucoe2YH3V8tlOE+rx9+nQN9JbPF8Vhu41
pav6HJQfxn4cMZs9QQikMp+yULSN6Qeays6j6Al5BIHfMIDexd7wIIDp7GtPWjE6VwQg6PML9ZAL
X0v1vTTvK5xHpT3nxre4kR8gQf/cZIvdjUdLzNxFm91J/6Hq5v8j7buW48ahbb+IVczhlamTpFYr
WLZeWJYsgwkMYObX3wXNOaO+mJ7GqfHb1KjKaBDAjmuvdde6KQpAP/qCWn6xNEmQee1Tu+aS28kP
5coORcAu4ooG2SM6L431a6nMcFrJhuaKb3UknHpdcnSyCErE65Z5a9dOAzEC95ZX8XrQbHXBeDCg
warcckh2uVd2dIzXH5KHwS/FtX0Kts2sSj2d9apEDai56aDscMNZDEnkRONyTKfQQxURMMtjexgN
35A1eWRfWTBrTt+6TZlhHo+xk5OANx12PMNQGWmrAJLu0fXNSjyTiOe1sky3lwVnOs5pYK24XSY8
b93HDsY6SwIKiWUKFvt0fVVZqmELdq4yymSF+DgqMgQQsoK90nkOup5Aj9WOuhn8Ug3dqhm5rekD
SzFsOAwRAyPhH/4Mbj7OvJip6bMH9ZC/CjbJEK5brlYy770N5DWe6yKQgTFl9QtbMHyu0yug1P8f
AVH7Q2tRtOUNb+1zrCHik8IoT6f+8JI+qzJrKAnXbcEaMiXJ24zLe8A0RSNdg6KUmAhZtC6Koy+Q
kDLJjC/KAfAmAPAZCMOnIqKoJWr79Y7TgOph3/rG3goqEB5ob631pymeCOBV7EplnYHrBdKpqKFN
5LosYJYqiR8lhkJE8ZKxNTqXMrSA5xdSHoBR3C7mvQb1cJ1AhRbt0uv3VfJYRShvknVN5XUlRnX3
Vjzcuju6s+N8L52skkQhjmCCqqW3nNaBAcSUxAb6u1FVGNvWhPCuCXyIdd+YJKSrElSJHpu5lJJU
YgFF8qzBWpR0SbA8B0dXP+o7LSyiPC6eeTnajIvBhzQEtG6lEZFs34JV6jtAb5SuKD+F5wEsQC0C
Mn8of+hSYoLLcKavSE9k1dLn2WY6o3zee4kmpLTlAdHJptxidHcjA0/JLqpgdUjvKKlXo78OGU7E
549u4oRUo2GRZCFlp9JO4+s3VWbgHcHUlAk1s9nEVe3f5xhiSYcRDT/vNjlqUR55oYyOV1ZZdPjT
ObPk45KB5oFnk8rWQQcMA03rdmwAtOEFYWhQRPnJfJDsURJc/gPBy6BODRlh+E6ECOqeL5rHFYgC
nOfqp7Kxt8h5fsiK/JKjFDG8quaQbvTgsFXbClKItTSdF8Is+GOZbZmLcqWjSw5Ttk8hHmJquapL
j7OcUhTXlSZqsinwpu+FRiUOWeKgRPjuWucKmSo8igmjb94vB5OlkjOTmFARwEsHo1OtKv9kO2h2
nOm4fFTz0AzhhOCGu50VoKYS2tHy0h5kmriyWyqSc4GKtGyrGl8SVKEbPWo3Qx/ypvtyw+G7ZTDs
Zc1aiS0VIbyLSSuz6/Eu7PUWop3LQANlPiUgP05ko8HS3QlWxu6HoU48fNs+TjbLbR4bjj87Ptnl
oLTk49EMxeT/gjjDhINjGqZjWq5IewxhSZDJWkt2n5g/OmtCq1aGgr6IODtfQrBlWJtobEUNrovW
WF+D+q4KQIO1qRQfU2F7xa9CDfy/aI+GGLyLWuOmHf3lZtzQR1lp99L1Pf8pgpmjrZMyizOclSDO
6TbFhhMg6If/gpE8W0bM9EihKEWjfJYAXw1v3E15GarqLMk9LvrA82W4Pz4z2q5GJ7WdURZjmGXX
0Oa4zyLAB3YpoJEc8CU7yc8CmJjZnS8oWLKiWhV1cXBZCo8tvpq2NyUEysJJ/Z5bv01gC5bEZ8le
x6RNl5DbsW0fNefBTYtoQIDep3cpa0NXAcIp9cIpPapdd5MOZDOSLCqrEYUTM2s3k1aGU9X4bVoF
HlmCDIxKJoOQOHpqjT6aEZmBJaImhCpgw1ttjisLz9Jx0Wr61ec65iPmQF1eSHVbZt5mSlbkIxPg
fYBrZrhpTZpF1uhITCMPbq59GyHoM5WmbFpdBap79UIvdQPHsKKpkck1yJYRimkso47lcNiv3VsH
rQXLTL+fl+pRYuf5r722GyGUqwc31TXls7jFFYNBDPNIg78EWtdnOZDhYrxzfrO4Dz27ymMDeR/H
NMk91MoA2q7CPKa35g6seQBt/x/Ghy755PP1BFvL4Qx6VwHeOys/CYpClVoHrH/WwG0q+ZKXfPL5
SoL16+apLcYOj5RndNUY6HTP0znO7pasj7nPDbus7X1xPvJ8UcHOLV6LBzqhkl2x6tDOc+kXzBh9
w35QkXMYZRsMjfUDFFQMMRD6/ZVMylTyfcUM0qzJWiwVICNzQv0eKtzDFOhpu5M1qCUGXUwhcU9V
x9YM4BnM4WbC4y7dbpepnm8BGF492Nrs61YVXz9T2eYEM8jmhGSjjgEOdaI+pjki/IiNYT1hKCa8
vtLFCcazgxRTSRMc+lmT4J5qehfrhuUnpeO3th7aKuhMNNBzNmNcqsA1GZL2suTeilmkAmyvVvP2
gJktQDPFtmoG1zcnMWXiNKiVT/MwT312r1Pi2+luAdpHyz6uLyKzLGKiWLKhG/oE++gitmsJYH40
SDuQziS+drtAKyO1t5IlZfdDMC6EpplBGWy0CTUQu9hWn215Lxji5oUXcLzfqRrQWFYck52YYGmG
0k2SquIAG/DKWpiCVOifXkfBrvRrXbjNqmegykagobkbUGgHGXXB0bWGo0GDdp0hA2ft3HqW+FfZ
QYrpoq5Tb2bWjKLUvtnpUbYHznfXhRqEAjEQLZ/2vBT6nz09MVPsUrNvBhBqfKLRKha16VPKUEfh
Maoeryto1QKYF3CfO/MOiCmZ4+BW5IoL/ufU52w6JcXTH+q7FgJkS4VhG3I7szpc7DayShaNTRnU
TR7XNQ1qWktOWxa4i+lk6nWqalCM2HZuHxNzOi1uYwfVaryS8aEGV6Fnk3hiz6ATxfuFR5sqv+uo
nzvgtbDHIGfOt149ZvVyk08LhEfSckN17mwfrPYty2XFeIlBEZPT0XWSZma4ncviwJL8cFnjE4dJ
zNbF6dLzi8F/xlmsUkG9RCVDkd43o7tjmhYNbexpe5PdNYV5kwCNU7bwQLqjv43aErdLsSF2FY1o
n41U8Z1mQeFY860ckps6eerW9QkfGQrxrcRPSQyCmLzWRjbpCp8bblXXT9x3o32WWDqJ+xUHT90+
ScrZhXHNd7oS6cB1MD1KQ7xMEGph/JsBzFw0UYr/j5YPJAZ313+A7MQFk9caqupOBY+G6480+dEU
W3CeywyP7DMKRi+vXZLkkNbAQOEIimM76KGejXr8DNiMDcVfKF5KB1FluZ04iepYk/cXf9MUaHHP
uTv+ogej5ECh3i3tbVzEk5zdanEqNc1Ga1TAXIVd1t/qn/RhQX90U58cFezVQ7y6wfhzeFpfMa3d
n+RTFRcREefrC0GVbmVr61kd0HPfwRj6YGMozap8goS2Q3HpvXnhEXMdVkXYHtOTDNR2sbF0vjxP
iM4etTlBQFnhQCE0LXfdXb3vbjHx1244eJDXQD00mCJ2u7x4OxkrueQSiwOrvdLSttOAAiOl7SfV
dOrTdbNoa3T9rUiiEnFOdRngl50KGOOmRNZsksBlR61Hu85OJAI7F6ER5x+T/5Szj+modk09Fdmj
ubm1YnUOyBx1zyBkTVCuGyMjqPvAs+6yWKpjebHrfb60EHvVazkUDVBfCPfmsH4othk4BlEH/d9z
VJ/st/SU/4c5v/NVBTtk68yYqI0Nd1WOVOvb2Jshpd//7AAFO8RIag0UqJ37TH9y9VslaXaMPPWV
lJf/usHzxCnUXptVUmswBZmLhpW7sBisDX4L/zUXgCugcg0wWUMx4gRyt8ZipZ9NBcSxq/eusGV3
6XoY5Inzqhazs2WGK/s8UBACoC5gRSWwrTRWQuXp+ie+/hQ9VTBCuboYaHXCY0JOOaiNakPMZ9eQ
UaZc95qeyDbdWl3bz5SXioCIZAXMWqJsiFNtXFQ6Cj05Td3T0A9/FA144ixqppPJHdMacu0YVF9G
FxD8VRIayT4f//vZu2dTlQPFg85j4R48xKNz/lHg1V8/I4mn8lTBuvQ9tNKpi25cHzr+a/1AIzpF
w21WB38RGhhBf4sJPA1jxB9bWWlX4qdgxf7/PTqV63VjhQ69rry4xnYprHvMy/nFdNPovwaoL3rq
brZeF/bdmH9NzvswMj+zcr/1qE/tNzYdm/ZRAVTj+le5bt09kYa6z4xET0d8FEW9GfvAKEBLOzR+
YvSyzy9bSTBDKhRf1GYBCuIvtXrwKzh75cF5AFxyh5HLGE7yoBjoXEj8l+RyibPAk2PRybKxw7lY
wLJNfbdrfa2UWj/J/j5ra2eX2BtbzzV4+5yBVhIzKiE7Kg8G8deH3vIZqB05SZyT+3UtM3WyHQrW
p6dp03oa5VztM5gIq3BAtuWdeLGw3bE99K9U1S+8WHqnLzXuv9yX95l6n225qDOv83J8WuvY/gRo
bnmFdsIAd/3Du/sr/Fk7n9x3gEvUcfOKxzVtFxm6RhLyep/9sbNfYTOq0xlCwZ8Jd3uqUW82QVaq
7PtbORu3xMd9AsfPFsuKQSEOXNd9Beg9GfbTJN0PDxn/PYH3PkOVsyXU3smqpkZ/m4VD6fN2JVC9
8RJj2inIIyKdx5cZxs+w7GxB0pgJdCHwASEnUO4wF8KJc8L36rcCEfFPZFZQPnTHAoNCMi4ASdzl
fcbXZ2t32mS5jYbWrHZ0N07cPic7drBueeiso8athFwWT9oQlr0YwRYVU09Zb6Nlmu7K0VejYTNu
8xcz9yFBuKn2yMsQjsWy0gyP5q4crDg7rLXVWkHrE7B7CyxjzqvFOf/zb8bwrGW/u04miiYJF8R5
YUXJlhIoor/eBW9a8tF2Gst6o7Ij/MeUsAXmYoeA/oD+7mtgQCzwnGdR+si2zqt7nL/lhwKZp2wk
UeZQdSHzQg1L7QsN2+tD8pCcGARNyL7drDcViA/tnX6cf5cPxs9+U354oWyI6nqRz/ssgZ1d22yc
tAStaXxbclvZRxtDpgRjPrmx7+tF4qIvDqOcmVmd3+azxQxtygxIevFGOEP3GYDlly5HXQ/aHyhl
trsyKm9ZHpmVzLFIXJo4J9ykc9OrKlAMXIyHUyIpxPfuqsdFi6HehPkbnY/+LMa2kEYL3GddeytC
uKQna6OkNfA2nOvbuCmrz0yMM0Ch+n6QkcpIP7GQiCmU6IDAwnnz4GTcJZsUEz/1RrkrArrLt5n2
f5jCvnyHTM3xTNM1dfFYUXDMHW1Ft9/W69oHKbPfpequgUVAMQqyVDIWj39xlF8L8uM+u0etWtgI
IFcIK3CW5G+AinzO/Kmx9VOXBryXHeXXYsIBLl0x5LZuFfc9wi6mbXNbRpUpW0E4s0nzqOZiNvS+
SB4Ne/BNecpw2RV/bULwE7q1lioUaXgTKNm0XvDXDNH6ewn7QPuQIyUuYnk04+8FxYHuppk8TVNB
wMnljDp/+MjsgFcMefRIHyFkNEjH1y/7wq8lBTRIXVRl1qf4jIPRBKWt+y2d94MUpvRpj//5or/W
EaLUKptUCmlxXtwxf3d3606pd0N7Q0/tbQEaZbpLD+tzpgftcX71sqDZ18f+Q/khc1eWbL+C30Dz
0LQtHVrzlfXuZu89g9BNeVPXzFdYsTGTO0ro3TBHzfTkWbveu12Xk1Ud6vyxtvVni20M4KeLDDpP
jbvPHOY7YGhcc4zqQvwC9Bw+WM5Qzs59TzuZCwkgLoQGeul3wxvLV59atZ8obtBNxsZTk42a61CQ
SDGshdmYceoelwlTwBUJlKrckqaJ1j6DfW0Do+7v9cx5HMv0tivywGh7IAOHSO366HpOaEoskzid
PukD0bNuTo79BDKXYdyqymOxFnG60pd+rO7QS0I7h9wg70CN7LG3d8pg+1k1+G6mRZbyw6vXb+NY
P2jesS+mQ1uRbWodu/K3s7bhQM2Tkq83jr3Rl125en41T0E3skPuDLcm+iCdugXtz8kz04OtT/u1
T587q4EMOxgqlfy1JEwNWQNpwNpofbcw9gVynDmVoRZlN4X//cxeuqrG7JWiOud47xUpjk2d7/NF
JrkgW0WwynShae8qCyAl2U+EElr925ZORcsOVDDGPexKWyswK11EHqzYjKojcsQk5APu3l69cbfq
Vj0kd6mkvilzOeJsew1mHqIoCQFwrnmqfmQRnzLFIA/w7IjuZZ3syxHvl4kRzPVkN7XhuKiIW/Zb
W+R7OnoY+Gpir9aiJiXboX5VHO3H9dfyL1iLv1cVB9u11B1X1qP4Z4L1w0mwMZKHs7FPa7JdLW9L
a/0mGZOt4XyTrHw5PvtaWTDdntL1RWFjvz3PFMddu1GC8lDcmvdjwL7Z4OMw7l3MsknYQC7nMV/L
CpbcKeehnxly4HKEaAb0LPJfQ0MCTX9y6p/b63u8ONly5hHFWXc2pGVdcS9vPXJEGXJTWD+oO4Ot
4OgE61sB76ijvGC/ZUdl172ZEjzLv6Q3X7vlYciZFbCnvK6WBB8Z7M27FuyycMwb/nSsDdkMmEpD
c+m/Tb6fb1uwPUNuTl41Ydtcdwta8XEP2i4zzDb60xQnR8IrAXrE8lD1JOmG5BGZgj0yE7eaqwQr
K1Prk6kM2+dmHncdPWkTeKoVSB1WP68f8uWwx0QY7Bg2RLd04eGmpTqWPesIRONfOoBtFI/5ne1m
vl6CihksTyXa/9Bx9tuOBhBv9S3diSsTHAQtuGCv/5jPxf4RqHz9GDEGm0aMONNRhYg8wL7TA6Si
8xBFWCBVhucc/feXnm0sC1dgDCBXE7gvaG1mBdpim744mIcakeghO4IF++6/UARoZ79MeO8m84Bg
XaDQt1q/Sd77ef59Vh6ub//yfT9bRHjdVoZspKoB1lVBu2cjK+kX1Ewr27crFzraYHBbfzaTHaYd
4pOBhLUTpWj2tnUTNPOJaJaE4O1imH/2e4R4Ta07oyw7DZsGV0xj2YHpFRKCnIsu+GwJ4Yl7Fdqa
bo8rP2v3pPjGlDtmPv7hZxUe9IKba7EKa/DIXi98GLHycX5xiN9EE9S7EPmCSUMFY6qsR33RS5zt
TnjQlGTIpHlOUVLTt1f33a5OConrYpCVLmXfUQgzSteYQK2Po+qMAXBpM2KJGlH79fqnlF0IIe8r
hkUlRo4vWSXHhr1otuSoLrq3s+8lGCPLMsHYQgAOoTnztU4LGaPhqGO60OwDWiphWcuSksuQqa81
xRhCr03XYAbiJK5JNXiBu+9sfwAyxoLeWB3R7Lb6ZYK4qQHZCqbx7CEY+3d9DKx6Aw0ceSIq+cYi
jU7pME2ZG9hAYi2bpLW2DXTkrx/jZbDx2Z4FQ6MtnspSFXBYLiRXnxKojEFhI5qf5VX7yyDAs7UE
I2LW6WqbkwOM47u+Z7sqzp71JwLFLV4RzZ9lDCfSvQkWpdRLG8yiDbn3MDWJmp0bDoZf7FSUs90H
qWKm5N2JNDnggEtSy9N5ak22Mya5XzmTqbGx9uxuvuuOyJIWuWob/2ZX/KQYKEDRDJy3S0/u9YkF
aG36/Xw3tWOYK90jJLzD1MSW9SE209GfNfLSLTuWy/gfZFsXTE6lV5pu2dj6oDSBOhrbuchC1lbh
9csqew+CzRmyYdUaZcHIMWRX+/wh0VfJChfDrrMbKlgd1Dq7LHNgdYZ825EnvbHD2krDqr3TUeb1
QD/ppd/+aFMiPQ5putLuOkw1zWCdpP2+8CSWWnI4n3NBZ6FzRpypXS14nqovdo36tnpKZEgTaMnZ
iIKUhWuYuWsZPGAtgkq7zwo1uv6hZPsQrcdIgF/OEHeNy2El1pb2T4CGS+zhxRz96wKIdDfubNkj
0E9I5tptSj5MKA4Z1iPKgftV+bi+H9lSfL9n56JlqqGaE7/NynNbdHuKKM9eMUab9w82KqnXV5N9
PTH+MA0DU21rAaVrNNiIdjT0YmsB0Xp9mcvosbMPKJiCcqpbe7HxAfNdo/szUkXjwECuA8U0OFB/
ygAshW7LR/ksGw6WvF1RUdIYelvNQQMKggDU6vZexGXyUE+Jru/wIkvuWfwvct14KRITLgGPzESL
wfKw6bdodQXJSY2Mw3ILyZHilB7ZWwYiLzVs9usHm6P0ZPzwfshm+mRfW5xV1L1Vn7wOp8olctH2
p6/1s32v71aweGhRv8n3yr33I32WjX9LbpNIT2MZ5eyVCd6iZkdsBUDP21ogMbv+pS/Xrb7uki3E
JjCM2ZzbWIUr79n40hxQmt1w9Nh0kKmefBLhXvGkopSkp+d61/CINt+hUAyWK1zVeNh0pt8/cvHV
MTC/24/1DdCQ9+ZxDZiPn/FSv+l3SbBsZbdZYh1Ebpp0bDVe+YTVHgJ85BljdbV3cNJdro+SxEsW
l4mENMTulZRon9+52nHiLRL1W7rhbfjhWG30h+vnKgntbcEUgc5GayntQKVksq2uYWgw82J32NXm
c+pgVmGWTb7IvqVgk5KkH/oiw8km83aYoFdtHInzy0ybSFasluXtIstMr9SLlyQwf7xjWv6YH7PI
C7glMNBLGSMuVVUF7cv1DyrxvSLvTGWDq79JwL61Dt/7Lt0buSIpNvIjufI2xInAGqiJnuCoMLia
hWWO8V7HuF+NAQnzf4OFfL16cSowTQGCUXl9Jd8lexqNlc/BROpR2/BpIfCJIWuOZCptsuKXSC+j
Z5hFqNElwsGpARevrbnaKsdPuX53X4TlRlZHuoydMB1Px5Sh4Tii8Ec3rmsGeCx3WONuGEP1w132
XeubRaQWUZn6bvjOJ93UJ4ZKRbOdl9FnHzL82L/4kK+fITzHOlWVjHgauZ+/u3tHhWrXfOAMhiq0
ZFRIMMwb9lCH7Fa28OVb+7Wu8CottSZunk6QqhlfzWkKFUdGUXQZU3X2hYWEoRnbeUxyXFuuutBj
+gs16tmnYNuyAKlKnljEpxLMNaSQsC82SnG3HGSFn8vDCWc/QsgpitlZSyjI4EfcQMfVit19cw/e
v40TDe/JTRtWi5/eubHNZSVlj0l2x0TcZQ+OprJbR9gj5oNU8cQRJEWkaQEq9/gNHKRHd8rGfFNv
mn0ayYKlf0nB/z7kz7+fBblLkmRJPZMUAYqNxzxvm0iNQfMFunCZx5SuJYQLxmxrfdNX5C+GqBOB
5fVuoVHwIZ/RvtwQ+TpUEXTZN7Q3S2glY1/TNwLu24fShEjz8pweR3+6dzblg02DdY3GDXBXO2cH
iI7sZkkekAi5JHlp0W7CA0oyEiXDI5rFsgjsst3/Oj4hR1kKdNuzvMp4vfRh+Vmf2BMnF+I6qOD4
OUAeYUIUJOsgXo4uv1YVLBKYMFc7Ybi09nqszGM3HzKZssRlrNHZAQrWp1jdlKkm6iYcVGL+zN8H
03d6TEtxeTIjUiaurqxIVSVlWxMs0krbcS6Hobhf2jsj6XZqVoWLUQfXAwLZKoLJmfrZ8ZKiwhzN
wAKqQHKh/e3KPqFkERFIqaOdreUg3b3ncG7NOmYTmNvHH9d3IrnjInySOIaXGl5X3NP6o9WPtaVJ
PtUnhfY/Q5u/L5sInDRbkJ2wBe6vzRd/Vdo7FOmfSm/dm8l8YKrOomqsXhnobgnVHqomIz4r7VNX
A2GpYIZ/nBQ7oDUQKtp067VasHgOCGO81KfQDLaSfePESlLEpAd5yQScK4pzZpccy1mNq8SLdQLx
Bq4ysiiz71CotjFzCFjdvZt1sbcZyoievq/H8a0pbRq2M37AoLMhSKfTn31rocCSNGuSzBnuJtDk
fqlaYdIwCZhRdmf4cZ+5gxHaHIoLSqZ7xd5C6gw0r5n+9me74D/hbAmtA5Zq0XAtnRZl+tGL6DhJ
ouHLYIMv4yFCMlfHUAe7HdEooGSTzr9TkFa6S7d12RjQ/nVywZOkQBtDM2S39WIc/nVZBavFqqIY
awcmn0xHe/hhSct4/5ILfq0gGCjHxZC+WSjkc4xhcsMGKt/Y1G4J2Z33IR8dlXltseusVT0F8q1M
7wva+ZX94c2IfPuEhnMPfvsUhHIZ3MzIKr/N+p09fbt+XSQ3UuwzM7caKaptwC/2jl+0H53hbKxE
kvHKvqqo3DIOmlImbZciu9Bi9qs/piEsBwCFGD4q9ySWxUKyXQmhUE3XtO+cnu/qG8j7T5VO7m1L
UliWPQNDMBh9bfSq1archxqAM7Ub/VfyyAEv7n+Rtta+HpyIhctWZTbVhJsm82ZxxhiQu+31eyBx
NIZgNmbaFa5TIEpv+2ez0AOgL+LrK8huuijHwkAbX7JsTe9ZpUdaifmu9IFWb07B/FR7RznbqrdW
/+Y1EmCHbGuC0ZibdMyVZSDAWqqHIScR4AEv1/fG/4krTlREmKmtWVIjQy2b9jer9ewuULNZ37Sx
CpupkdhAWU5jCNFNa67rnDB3OGaz/sn5/TYXIxJl26rhHpNwAd9G2tgnMLV+G5m2I626V6q1912W
xslsvwzAsKQOAtgChIdQuPHzLvPrQWJZ/qV8+bcpFdvJk1HSubXw3fmjV6yoQPrT+6iZgEcK2nSR
dIxH8urFfrFqZUlnzANnAVCDfsfH0LjgbgVyVS0ot/VRnghJ7pYot5IYpWVkDRySNaU71/mwM1mW
I4vUReyZVdmqTnWwi/HBOgPccVHl+uYUuJBOAusconVMQCzWhqqy7IdfpCu3+jN0PAslbFRgF635
LNCsN+YHCtxz8tQ69zlK/Eic1Xi8Gx6b13w5ufQ2n6FqJivwc28r/gLds2xH1TXXscTw1/Zsqre1
l97nuu03M8Y8OrrJUjAumd6zte6r5Nf1h3zxa5+vKHgOr3ZWh6oYYxwh3eOSYHz0XvKYkw8vYQm6
s3fzIM+KLt2i80UFR5J5mZrkBGhwK2PvSZM9j1RioC4d5fkK/BecHWVd5stkVLhE+a690w5sa6E/
wm6l9Q7+ea4dmOBG3KwzLWJjHT7CYgZF5EKXDfUmtCxI3EmiadmmhDx5ahtX1b0mg4bU/FbW1qMx
sJCY6kHDQJTuOhhNn4JhkGAxL1mZ808puBNgclzH4/ziPYGctqrFoK9HDU028X6xeHe+jhiJmsNI
lDnn1ow8OMdmZwbOGwpIj2SvAFZh7AcMK9RxT8DBJ3t3F+s754uLPsbWWoQbBZ/S8Y5O7TtxjT5f
Cetd3emPVlwC+prcDKFZ+zXqO2zyBxkn5cXC4dlvEENTVJiqdPIYWupb+0R/Wt+Xb/o379DeNofl
nSn3yokEqIYflZtRJospeZBivJqv65qMNtLutLiZEc016ygxrvxuXnkohmBnchPCXBk0wu4bDzoL
KPInzk5X37txkiwkua5ikJpTTUu7BV/R6Paz9bPHiRXFk8RqSp69GJ9OSl5nBqhyYTWXyAD/ZRIa
nzUytiGhTKPjIk7t/GIIRsaB6FijVqjKgbgpSAN72WRllLs+atvO3bifIyuYTb97VEI34sAqWLoA
jINsRutEJi/6eVDXDlIwQmOWN7pm6un9XNIuSHJzS8YkNvDfrYX5xNIBh6sGCHMbKMUa1X3+unbO
tvDo7bBOz6aX7kuUSW3j10yfrPylmPGo9F+Qa3jrE+VgDN2dnrlvaV/4xD1Vk7ldUGrRbxe7n3xF
16TDEpdC2fOPK5i3bkrp0LW4+lzRqd03v2BweBKs76b3KbQCEA6fmB4PvS8re17sQZ0vLVo82/0f
YRDEq+9a2G3SYwGqqiGEwtsPsHHF0olL2WYFM6eYy5QwB4/D3GTbUY+G+Wl+IyDnmwPeGcFZYHqh
fiCPCHokYbzkXYrRcTKnfdWsWFpXgVKz3djVzGDOlY3kacrWEeDa1qSwSqN4LJwRApZc8UF6EVYv
3m2307e6zzaKnMJVEreJYbHVKL3LU0puujcJZzsPyKvWf47PQuZoRDwOSOmjd2/dGzvJhvmGrjxI
MV427L6a7ewz1MkeDIxjd7H9nfmcZF12hhIjLgbINTSXaJ/WcNH6D2dN49mhu9FzYm0sQ8mueAh4
bVeCzUs9fSpU938CK8VPg6HAhHkbGuyTqU59c6o/vKCCYZvcopmdHCFA4yS+2S8QBrufDEO2MYnr
+BwDPItMqeLluZpgY/N3NeARY/2MTiQu5/gh75Fd9usehlc1MNC5rvDea8ttB5wXOH5mw69tJUDw
eP2gLj+3v1cQqe9UJbHRduW6EMmza+ahVnzos0y492LPWve+VhEeNbxKMWUEWgksXCLO6lfC56Jd
zhleVIwF0xBqSv+NVfR8WSFoSTtMWC4KPl8XabERLs/N0UIEBqWNATMoy5N90A/pKbmT5cAXx3bP
FxYSJKJmFsXgI6dZcE9GrPim6dcQikr3XhOWRZCheRWtgZ75/Sv39i46WW60FuHUcgJu6SjjJbHt
89/D79nZpTUTa9AdwlkVx4eSTYfFdG5UTASBMtOH5lxoEAMVtHKbut3D9fslPXrBEOhmnrPRzhDP
FcouT6GmlOjZsUjzPWjIQ4XT2E5l5NgUlDt14GI+ts38ZNi5VbqdjMK3u2SXyaDml/3o130UbAVl
lpU6LXDDY3tyV8fXGydyV8unZR6VQyvxadLrwH/O2eeHaldpKWPO3bYRrzuMa83BU+6d1pceUwgY
wwNxSmD73IXzptR0Kgt/HELaRpMUgS4xKZ4QtEyJnSSMEnQ083xv1RgO1keJS5PZFMFqzWrW9BM0
A6FcgFG7sQkyY/ZHJZOk09cP8R/MedQmdd1QBRyLyq2GC+ypGPrvOr/Q3ruK/qcs+n9vzD+Y8SqH
taxbW3CDz8xfSj1gCZQV5tMfvZZ/cOKlms5A6gucwgR18yVudpyKtHwhClosUXvz866MAnVrE0CC
/etLXz+0f/DkzZpCE23GBtf2KZ++pYYVDETmPWWLCHYIzLuKjantEu30d7uptlqXhKpNJADJ61fc
E4Fa2pAZa83g04jyWLknk0gaKbJdCNaDdTWk2ijud4W2hmK+au7BnHNJ0/JyrPZ14QSbUdgsKYcU
bL8L+b7Odxpofe0WKpIy8QDZZgR7QDtSA4gN12xXZtCmNGonLRj05+u3S3Ykgkmg67gSjxP5VdN0
yL2DVVbb6ytcDuH//l4icsr7f6R9V3PkuNLsL2IESMKQrzTtZFp2ZF4YkmZFD3r7629SJ+JsD7e/
Rtw9D/uyE6FqgEBVoSors8sFIfoi/UATvx8pplwDl8rPUdSbjHGnt7W3yxaX3/zPFPdvi6ukpu3t
0QaNPgpr+l0CUSvRD96isVLpjg4+Rmpnmx4qe5eNKo7FTxPjJJRIe0Idpls4lKzSydrWD1PQTQto
shafly0pPtkaMiU6nowDwS2K8+FdD6OnUVcIMJ5ts/6dlvyDhC4xU8OsxI+u3KKa2mx1aFoCNOkv
8+Hlc6O4UopcxP4ppp9sHkutzojsNrkzH2cMlHbb6oYl7kIA0KKVjdl0KOq45dZ+q5TFQUWw+gEi
n5g2ZttqSmsEKQ6EiyGftRebhddhrGF6Fm4ag6rX8Ahw6Vxx9VQnZuVImk4ktAqQfOQZIPBQzRja
zkHwd/ts/HX5yCgWuYYYRYkglr1gOUwre+Npfug0ugdr+UbLWweIdUVMVpzQdbdFbwxZT3UHpq3p
Gx30yskDS1VZPdsVPDmj/8AbaUKG1VJy+eF/QvmueM7RTBKLzrWaUVm1g6uHg1mCNSDpgLUPsoU0
oXHKt+a9BsDik5goZutubjrzBxBIb/VWNU+ruo5rfrbMmrS5KoFCqPwaukCoCGJef9EFKvbSzx+V
lY/l+XXBga65vEyArlhiYmsX7UzdkyAyXMY2BARtQUujwi+rtna5Jyc3sAv6zjCW+a0s+hQ6NDkr
jFu3kROhntU1KpFHlbXl30+sFeOQ1TxBRckgu7QGdliPgFC0bufxKilUcIuzUIXTQ7oK4gboonNC
0fnUltQxrL1innweR7s2EHdVdm1pmzEJjySVjghGRaD4P+qg/w2Ea0iQZdt9lw84N+2GHsbr+ApM
7tvgmvnxU7IzWsfeK1vniqOz7rWEBaMEAMDlVk6A/0svfw+8L4EJsuz9f70X6+7KNMWNZi9Nczv+
sOw3xPih+Oy18pYlo5Ml7ZZUfFdkgGYX+9i6aiK5v+xXf6AmF27KuvuSm1QyJDILMD7eiZfqXn/p
F434XRk58wsIBungmC/Dzbiz9sE1CO03E0rfxWOUel2MoTrIJpSVM6AGfsc8Y2u5oeZyQKAdVSNO
kROtuzfRXOqyWDCJBp08sAlt85giKdrZfbordFCVithBU+B/ewmu2zljHbOBxovjQpk/j2O/K6UX
glnLjmovE8oBLEXOvAYfzVIk5jyx/M5m5KnKdyE7Ch47pQFE+UicokEXxw5uyVBfmSzZNkTeNgAD
SNN2cjKo6KIUme8ap6RJrFKraQ5E7AvpdD8EcTETyW1clJ49DTtaBs/x0PtFwRzQt25F1x2rigPz
ep+Xv8IANOi1tSHzrEhVFeHZXLlAcBfKMpq7/M7sXofpFUQQzuVroTKw8noQxYlkN1X5XWR9RDWe
5c3TZQOGamuX437ixUM7DJowwIemW4Y2gMeuMFn4mjyNXkrcGkJg4LVAHbP2w9/2X12+mQAVQkVl
p3mLcnhwNe37wlX5I8XpW3dipt4OxNjP+V2ASRnTvCnG8TahL4qlny/g/9epr8FJ0HFM+BySHMF5
9LqH6YZUDocSweMyPBsfihvqdWBgMa6yZ3odvvFdPGzKZ1W7UrXWJQ6cfICCt3PA+YQzNL70Yfip
VSi5g8z/8mIVXmvdgpmAy0WKByt68Ml7+4ZkoK0aMOFVDY7UxKbLUKaOqeriqswu5/tkcYYMuqmV
Rn5XV5FfGKA9H9Nxm1np2zC/9mzyDBbt43y6GRvx3svZASOA14XiYGIwqjF6fwjlptYN1EjLmyZS
VbFVe7/8+8nPK2prKEGehMNfGm4HQfpQq90iUQU3xS1eM2LE+Kx2KHGcjWb61PX3NLYVzxKVhZUj
ymWeE00sFvo6dEytAE3WoBrYVxlZO6OAoqve42PmIXetIHJYbPqKY3q5jG/TlTvigtFUzPgiQscs
bFeCwA7K4ZM0wSJSvFYp+YiK8XOejfvMsqAJb4zfQT40Do8D6mSTsG54g7knyYb7nIxXdtQMXsun
DMhWyylJKZ0MVSeHZbd2aIAxbo6dubNcQEucOSscIFP3cSxdhLtchg4xf2XDTT7GLuPzpm+aX7N8
F2nkCSvbNHwGq3ODPmoePeWkdmvN8jvKNjUNrmgPykZCtpP1YkalR4NkSy3Ls5ppl5rVR6+HpWPU
xvukRfdRAcxg8WtChl6NUBQsviZ7ckQI7YPyLshvJwEtSgPKV7XtVKN0DPHczYlDSlgoNsWsuyNo
VZLyd6r/Dhl5S2L2MYj8Rjbdr8iIbhmPd9ByQD133A41vTaT6FB0kaI5eZaFAA8aHAJdpwR0bX9e
pph2UVwtWt7GPQf4o3CG3G+t53h2NSAHJicHkyreI/vcN1+Wsfke0Iz3vN6V3ym0AdoJk48tEAX/
5o6f/qyVC6JGPKY6R4eMohJR8hwbC+AHwPuXT+65y3FqZuVKRpp3eq/DDC9/d9ZHoipiqv7+6m1X
hxOjUA/P7jrripiPOgLV5QWcBXedrmDlQzoZmAQMOf/huk7emvsOM743uEOhI/A+rh/4rn7PH6N7
+00VA8+C205tr1xLZmMOp6dA8CV7tikfQfV639yUpac3rp1g1hqVqwP0skZQwjrZ6MptfGwA7VEc
4WWF6zfI6a9YOR+rjI0M4rpI7bsJjqc/9MZWz4Z7e7iaDUWl7uL3hCdYHOFJ6ImNsvkP2KTIBXqC
X0lvbS9/0HOx97+rgYVV8XYqWGlXGmbwEwM4xeEQS9T+wvwrYd3HWAkXtEWOXqtIQM+F1FOrq3RG
m/M6S+alvCNtV7PAqtXYbqJFikBxtuF4amflbYjsR2sYQWtAt6PXOOSAWvQiUZF5AlMzEHkDI7wf
QByj8NCQre4WZXayU6Jrl038P48MNnnlXebaTMyq/KE7yR+6reanIAOBQgVAdqrwq/qeKw9TNaEB
5CBWTA6Qkdnx/QBWtOygKiKdxVuf7uzK03Cmd2bboGRd+dm+8FtvUQuMjl3iGEdxv+xi9KwslC1/
9NI+rpzP2I9VW1nILZbh1zh30kONeureOhogYgNOGRDvBW6mmrH5oYW5ZHfleCid7Bbs2TnYoVKv
xowXhKCcMh3eQB5zEEO9oRkKaKLXNg3BVMYE9gciweKbucNMQNYIseTfoXw3oVc2jDooGhb+bw4o
0G9I2Ff4vyVFVO/IdU46J4HMot3d9eFn3H4EEJjPTfCGRvfEGJwkB+iLxH5ZaAjWd1b8VMYxdLWu
5XQns8jj8/iUZdytKXPDedzOEAJ30Gx8pSyxXbMVfs+7R2hzX6Mo9lzSZpvI0Y0mzH2DqRQlHLcJ
VZSwZ8tip0dl5TArMCuP4PLK76wb5v3noKBg4xv7hXuXoc+gCuYKr7lugQ2CV01B8IwhZrHPuydm
1/+i4m7qhsUg9QnQ+JpHKKdBK1FqxOmHu2RZ4IBO97JfPhtlTiysPOQQdH06ZHAZZv9SRS9Qtr0e
Wt2ZyFdkdIooc+51f7qalZc0+0YEXQGfkdvNwbYOrQWwqAX6SCs/DND0auS8uby6s1/oZHUrhxgb
vVlYPaJOYVS+Fmxro1XEtfOu/8TEyhFye6YQK0Q1iD3GH+QbfUnkmOEO+i7gRDIeAXLB2yTVnPza
/gBz5K92GwNnyBtHVyG5f+qi/3AfjHDKLARYZL1/RvFRm1tAZJv2NgnjAx1zXwfATNOgqW6UD7wf
3tGLOzTtdIwNUjh2MKa3eUZTp7A7XNz0AUfQEWnl5tW4afOkdGuIP2MYrwB5duwuvZ4mA8WfiFqX
QECVIJ6G6FhuTc6+O0tWbsFFs0knI1Fkgz+4u9XKqDAs07S5zQzCV5usVXHEQ7Mdjz3/nGPo0EmM
qGniS6bZgQeYGi+S4dAPj3a5szrgv+YKD5faFVH9RcDympnAQ0bdl0kf+qr+6sYKpMx6vZkhyYqS
XeBUEOcZM4ICxLhLxthr2+JNa4bvlskU6JNyl/UzdHNeA4axBhF9BOSa5CBkku6UzHddGXzLuLyL
5qBxx7x6biPxOmf9G5NkK8cAteIh8rTso09LcLPmV9kEtbNi0Yzmmw79NJHpb1NbQRUtCr1Yyk0X
5Q9ZzyBCmcXJtmy1l87OgdwyrZdZdt6sEeFGsjjQmOwjblSuzLojl81TEvJ4m0XdLwANod5bJmCi
Lqt5BwmIejM22m3fgGWO2XyfUv1Ltu11p0HVeI50P5WmZ0VB61ttioG4Idtfvovn2l1U4PsJ3bR0
g641v6000cI2tYcj9mqAwpz5JIjuNhZzI5G5omdHfCPIXPS+xomT9OUhCJu/iN7uLv+QM6kLFRhB
J8JkDJjY1TUpSWeSks2YEOeNO6flLuKjo1H0+7IP8Co5NEru7eL5stEzKcWp0TWNpVG1ASiU6HA0
wptqup/5a4JGClV4o+Ue/OOe/L20NZclTyeRhAOs6Cx2dKtzzApSH1GpuI/nmrR/rGYVNZpoiDk0
lYfjArDD4w+AOqC3Mcvla9vMb4q9isJLtX0rR96kZVfbGQwa5n0wPBGyifF8V480Lj/80gauHE2L
uZE2ybCBRd4dG1KHHlzSoYpMn/DnQfukcXTVpaHlzHR04yC9Zpnh/W8nZdmKk7dYJHsWDM00HMW4
VCk1X8h6a1Wf4t9UCaiAU9VBRM+ZzVbxmDaVQW0dop19lPkG/2sAUvbyWs4flBMTq+8WQso0qRB6
jr2MrlLjtRg6Nxsbr8Z4AQtdSe7LNPdKEy3aKp29qvYv/4Az6c0fS1x9z6SwoYw0tsNxyBpnmGIw
kWAaDmC/CMkzL1VlpzMZzh/mVt/OLLJSEtrAXPU5SfA1VNJtUcAXNy0SkF5XJFRnPdnJ7i6rPzkq
GRlLKIKNuBV56ARTss/oBIm3walj2xVoQhZS3mij2Fze1LNexkL1E6zFhJprHEihJXqcwocfJeTd
6NxAx3PwMiXXxtk7f2Jm5WQYhhtNq8LZkeMm+C7CwKvnd9NUcYaoVrO6BXOQp2Kg2MS+z3eAYO7r
EcKAiepRuZz0f3iWk9WsbkKhcx7bdTUctfCq6x8NML1e/irnj/rfX2V11CejoUNGsV12y/C4e+hr
t6v9qb9vJ9Xkt8rU6piXk1FUgHYMR9aPGwbeUct2OAegTFJHXV1RWVudclLEMVSrsXN2GrgDIM4J
JJbq7quBnEvMdf/yNqpO3eoNXmhhLu1uWNaW74r2PbM1iEoQ37bY9rIl1cFb5SF0CkqIqEpoJgdH
YSJ8jraThb8vG/lp51w4d2vkhhUOQymsfDgGwP72cX2v16lb0Xs+zg6rLSdp40NYlM95W1EHglqP
ZlHkfgyxLweISsCCahAqmWWwk6zeM6ML9rygnS8D45ck802hD4eCxJsG+bOT9RhrtLW23IPE67ZJ
C+iAwdGjrYGW0GPYzM9pdh0FyTd0o1+0zHRYWn/Xw03LhmtRQ/G9+gjywunx06zU0kGb2/u1slqn
2Pc1vCQsdfBiBzhPQ5J6tsRwDNAZUihA0SorK+9lyzLNegPnqCLvYdhurXYn0Ea8/HUVV2MN/9Dz
MbTLskAAkLEjGIIAgfR58Bym3U2hjOaKq7GGfaRzSFMSLFejeorHpas3uVGMuCo6Vd5wpvNGbZNS
Gy8FhibOsrsnkQ3BhYHmFKmJ1JqNLNm+7ieXInZDS2ko/SLWHscCHAKk/heX8tTwyrVNdtYls42E
IRg+5vCtCa8CJaXSua92amP595PFTRwGqrkwj8TO3jWD187YGps2+DUZctenhZfi2VaA/2yIoqPV
x9vRLO7RIYwckvN9w9AhLNJbTQezIg+3tZbi/4cOhMtv8oT7Vf1RoNcXNPqeovhnoQE2llDCa7YD
EBNFyJyCRjsR9TurvY/0TWZF19lI93WKISABupCC3EREXNVG6cdmdmzCdN+g/FSI8SVrH/oGhfu2
diuLtodCH7dNW3i8STwjkg+ZJHezjoopmxLv8lE/d59ON23llyECMJAhQ9IxoJRvh6WfzG8xGmj/
m5WVTyYJNVs64fMzPEX14YuPV5FSN/bcPTpZyvotaNlxY0CbEUZQWSA5doui1sKfciXRocrSqusS
M8yaMw3XCFrSe9Z0G6t803TQcY6TYuNUllbuDuUfMUwVPk8UhBu92mhoXafHCrKRlz/QuSrvqWdY
P1rqUA86SAAMx+Ra7iFCA11fAAHdBAD2ySlvjV0HBtd+8y+6cTCLGuzSTDbYGp0/1eVAsyY1j3mi
b0KiH3gJ+DqUJ/PpGxMcG8Uqz2/n3+ZW2eI0j5aR0NA8ZjR5TTnYaTvzqaQfXXo/Fm/FVLopZohB
d15zy8kaStxRA+t0LzxgIhwNip6Xf9A5Uqk/1r9yyHneJoGkkXmcDvUiRg5U/aeVOJqO3nnlGa+m
i3lj337LRifxp93wqRohPH///96RZcdOnKaYyFhpcWwei5mgaHQsu3c9VwF7zxpBZYoaxCCC6yvP
3IxU1mQWxlEGKOJWYKEqv9ro/x89Se0TIytPBsSCHMyeG0ebchRoaj+oSieRBWpRwm2KVvHpzh6l
E3Mrl2YUMYd7n4xjzR7q8rUCGjTrza1A1fTyGTnXsz9d2HocweiqZOgS7N7g9l66G0aXWH6KA4Ge
VfDTN7e3w2/0zclnxO+mF1U/RvH11u/SGLQUglW4NEFz3VST1xRw46UiDp0taZx8vvWAwiz0qaQ2
Ph9ziBt867t+9x/x4+kx3ahI0M+mCn9/vJ/uw8mpn0U5aiTTjWOqP/EJCfp4PzS9Y+WTO6nLeoqj
sh5IkDOC+shwVNixx4gA6tEb86W/GjbZ7Q8flBt71oPKs56jSfzj2Kxcy4zul85HuBY5Rx6Jp22p
VZssFxvg3+55aaI/hPYyyIeh5qHor513ayf7u/IqhdEWrEXr4Wg+xg8j4PR8WzzIR1T5N53X7AHf
h4T8BE0La5NuVP161XavvA2pNPg0jo9rk9YNR+E3CdvTunKFrSJrWOLF+hV4emhXPqdOUqGLZPmy
E9/0ceWCWV4B6lSZWPkZq7HDIQ9NbGU8OzG5anpN4cnOAXNOT8r6LWvQvtAyQ4N7ru+jGl0NqW20
QYPgXHWQxm+7eWmtyI/j0acjiG2NbR2AzZEnoNOBFLoOAAYeu5FY+tsfhQDJg9xcdoHLNl7Y5vXT
Mkjbui1RMTtSDHeaGAEQg3QmbU+CxmliBOjh92WDCpe3HlSQ4ywhymUYx94EDrAUTiPBOF6o6rgK
N7R+Z2JkHx1AfVzMgAkSL3OZ6Q4Pgf4Dmof2ikWprC0n7cTptaHeF0EwA+Ah0mtaTmBQS27tINzy
CV+Wqzy64hqupwuCAqSMaJoYx4Dc9Enil3x2huh2TFUjs+fUT/44vytvE5EsZZXEwhYJPKty5qtw
q2+nV/lNNmDacbtPy61fgcu4fEhUHnY9GcCA1GOBtI3jFICAYMqTg918M85cEd/rfHAMlPESTXfi
+O2yZYVPWPOeCmbN3OrgXrOcHyL2ZCv3VHVWVl6nM3U9tCpmHGfM5eam7UPPwa2zGQATyzVM1Vyp
4oKvZwFKMCBUQ4KLME4JA+Q42qTjUx/3mBUviAMOEq8Hnfz/tInryYAsI9KyJZyKECDwsK90JfXu
T87yD7/FdC6EbVOGUuafN24K4lK2HQjkWSq3w1BsS7zhJzqDtY9fF2F2rzPpWgwE9nW44VHwPbOX
RsMIwlajeL6a96wyN0OeuIgytlPbBZ4rACUFmirHVP7S1RUqqhgoagSBo2YHjzX66bP5TBqB2pDu
g03EmdrG6UH3wg3wjdZQkZ8ZlBbBApJlO2bqeJGWftde2eN12X+i7onSJlpPia34ZuezxJMdXcd2
LddaHvbGEVD7mzi3MW9c9m5mZxgDvom0wR/MaE+DHFQT0h/1bAuebUW4PBsbTn7COuaDOWlsoga5
Y6K5YXIbSszQyIfLh/O8TzuxsrqANBnGCOClJelfGD1BZXcv0Hu44qXTeCMUnVKP3fXxXaMq1ai2
eE2lNINKaYhreLWgmH1S8t1oz/tg7FxrsK/j8J4kwpnMFpMl0y/a385mqMgez42BUvvvtdur8kob
6/EErA2eVqCKqiZHF189/YC+Aeb9dnS0dqzr3NuWqcq+5x36iWHjz/vaMjaTWcemx/1zYlubKdEB
x8F0UDjc19C5hkPf1VDyGki0vfy9jXM6cH8s2vzT9kDNTBhS647hHCcuSKh+85F+ovTgJvG1tPTO
nXTMQvbGjCmJkTtazc2NOdUAUwcIbeEYHjo+amCbtiGTzdD5bSNACGY+/qXl0ZVF6aNM5E2izfVC
PP2c2vGX3Vn5vumjVy3J30CB6Ag7C90qjTCjQ7N5k089eI6oue0BCRhziCUF4gE+60hL8zMLCSg0
k/ZYhPwXG6POS1PrL0T5WxZnmYsepwEoPnwZD7Tr0RyfEzo9pCOGGkKuQW4KOhVeMlsIK5FLCQb7
zJl6Vix7R0NJ0tPtPveTNoydDDmKJwzcdcyj7GurudNaM3Mo766NAdz8bVB6QFbeNmGzy4vMpyV5
IcFL0fDr0rY8xr5lGm9DPXc5F77eNU9mDvbWenYjG/81oWva3X3S1Q8suZ41DtomBlS85FveFW7E
9dux7W55ggLtMDghK687QLUs8ta0wTV4DLH3C2dxQd0kSOCPxCdi87cZ99vOyB6sqdjyonD19irG
X2kEAIf6DUZIQtdq5tpvOuazpHlOGXPrXu51rTtg0tqposnV7WBfsSzGZFS8y+zWqerobtZMx9ST
G7SRFs4F+TCaxm4q8vdJJonTzY3h1UN9K6IIvMlR/zyh1uWWGQrUEO29bsbqxp6mK3BkFsUb05k/
5tYG585f9pub0p3Rda6ywI3nNgejFNg8s6gCn6+VOhIRoTdwxiAzgu4X4GHEscvviKYbCVaGKZUv
WV49zcwqnaGb3MHC+wBTYS5qi97cGg9DSHYGrR0j0fy+0SF9NdxO8skcUh8A9rvJyH8lAaaP53GT
V53tSMPwWtL4dvM8VjU6I4aTZd+1fKnSL0ubnKF5mwvb1avsacqkM2KWqNIl+CSNnUnw4q0BD9cH
nMUGvXsIC46ja1Pi1aJ9qNrEbwgQC/0Xjb44uRXIbgorAHg3ddJg9LOJeqmhBxjFabYZ8LeGNuz7
OnBiK3ZnS1c1mlUu317l5/3YhVVnoAKCMprTitiVAaj4ptSN6gNYYY4xNQ52mOEdojkmYDNRfwAP
hkPDbDtWYGRVlu2UoWCVv7COM02SwjgmezxQ5GYhkk9+2VvIlrnho4rW8adAfyFdsldJSI58025I
3h8TETK/GOAHOxK+W+mBmA2Aed+S6QdqQpdJm+5JDbJ/TlxT6m6yXFgSan4WTF7RSxf68xtoZcGv
JO6oR74xiF/jnG7buL/LrTdpWX6bXQMg/FfWN8cRL64mfm1H6g+S3dnRMw8k2uHxIc0xfgaPxGpt
Mwfgte8yp9aq78k2bORD2uiN8fBtx1oDn5r+0qF062ilfujrWTUZcBbndxoVV6kPM1IjYTFScp3t
TbB3BQhJEIdmGETIPkyIcA256eboGjXmX1VkuebQKDKf800Cy6bCFIRbZP1eNeshGYrY1pGUEBcC
1SXoqamnR25zzZCQQFZH2SA4BwRGu/Jvm6tbodGuoyBr1o/k0O61ZtHQE7vg0IDTo/IERsHBAgPq
RYzzLQQBO+0xWBiHo0EtKnc28Tv5JavbIGsRWKWFB0NNY8dmfegYAbiZWvDImr8KOrlZ2nqdBTnl
1ti1Y+5a9NtMWkeLoDyXVv7ljOHsk+nk16wui7TZhLlE7EsTcBBjEPCESqfm09Uo+G55LvBCJWh6
vhJ9YnN1BOXAJDRlLP1IW4758Em/b0ed4n0r3azHlIr5we3CS0iOEA8tkzZwkqB3JvsIPlNfUEhQ
tboFRR0NMNuaqt4GZ5vbJ79ulZjPzUyIttT9dLA+9+wXifqbJHoAItcZgVYuMevZGoC6pP+qCnhi
eJWrD2g1T5Yeog7QPM/TQ8NrxcVb9vUfjvFvA+vnsRhlNLVcdMep514VH/Iy3dldDEDvyzDMioP1
Uz24ZG2Vfg9snEp0g1AOLArHKoRjV6DWTIDXiXQ3GgN/Wua3LWAv+hsKinjxGtXhFZluwPLqdNOw
tRLQcoKJsgYPFgfXD3sRY+mM4DaEyCpqd8NXg1hLtciLMREqRXltajVeNUl74DR+iUywDtSlU4ba
hgAdX0Mqhc6qjFtxm+kq18d8bNHQFr4siz5KzN5IzcKVUfSkVDdmPZIvxygd+x5HY3nGYRPodmHb
FS+Rt5Bd9370OR4Qsrz8qBrxUp2Ztd8cLIzZl7AsMFkfi94RCA10pn4xc7/UNO+yO1rO+D8ODaIe
sREYOF0PIqaCpTwTgwE3zTZy0+/MbbOvtyqy8sWrXTKz+mqtFHNgDQ051oD+YzrLrUTiJJWJtHDa
XF6RytTqQZbHQxiKsSXHJHjOExQahi8NBlmwu2zn/HP3ZOtWXyqoZ0HHVidHeW24i3bOuEu3+iHb
kZ2Kc2P5U5e2bxXCukbI3MprcqzCJ236CgcVUvd8lnKymFVYSjRTFhrFYsa29EXRO1VW70fTm+ej
ASFhDSRuTgpJm6j5XVezA3nCr7SQCpDY2bN/8iNWccpsJ1Pr8o4cIyT5SWK5toD/4RpCEV5rYBK4
/AXPupITc6vAw1JqhHIqYS7tnDjc5fS7sf5VD/3EyCrIUNH2VUV6crSNayru6vCtRXJ7eSGK4/FT
HznpEBhZBBRUNkD0Gj2WKt0MrFBYUGzVz104saDnQxg3wYyt4r8NdpuQ96xX0DH+vJMuHPKfV82J
jVT0oqtKFCWbrL3PMzQZU1ruIZtbONxMMJPZX4MNpwZJ9dR6GTBDLphT3JBMdw2PgYkuI6SQeP47
BO/Jq7pG1LMavDbCCTDMQZoQA0/huXv6GIfVVRS9B6DpNAx7x6R5P+SzyzvMIJHJqdhryMQhQb3U
Tj953lzxIrojfeCYxtdIZ7+KtJu0QWEmavFeDv22HH5j2AnPDIJaQu50cj9lfgkWKE2EV2YQe4Yx
uynYoVKj/Q1lP0DWjHxPoFYxxQX8YfGcafZmStkhosVBT6dr4DzBJ1hcxWSC4qteYkipvisS3ReO
GSEiyNy+HuIKIm0CAZj/KlNy37ftsS8j8LUkx8ziwP+U5X5gwhkbjpw3AQf4hHmt1pnG7GDx4lWP
oQuaoabDwf0SYrQLQ2uXT6bq3KyccY20Y5pbnEzT2msl5sO6XZlYihim/1C8XTo6K1cMyOTc9KVB
jiH0WupZ3/emtZMd9wYuruwYuBIg5FhSPzRLNjmD0sIGmoUm/d4wiaflr2FheQtViaxfreJxkoes
qJxQpm6AagLpj6DALaPM0WzM+YlHQiTmCq6q+oq26aayQn9AIs8s/Onpd1eDSpt/mZl5VbUR6qAo
S2T6PS/4A8VAXMxfDXZjzqbHu9tkAMsG3rus1TxKolsjQPGJzx8aQIwCL3bdPCbW55T8jvPIydit
jnpeWj70/ZOGslqaYG4MMK86ujW1h6i6ScGloo2vXR+7Qxw7Y9GBVxTsjdUhiAYnSPZ5g7dG22N2
73qSn3r9PufWnleVbzbE1Zj00fzfUFyFYgK+oJk8LkALNGOvSjoxwFY2cyJvafK7G/7Syic2/iW1
vzT6O+Itijy5E+vSkbHlppFA7iK2TTldd9CviIC3dI2pfrASwCSnmfxqqVl5rOjEDaYwkejY/A4C
fIegw0JHQzwRgD2vks6+N2R4G5n0QOT8UFGr8IyJfV4+pIqMYc3LOokyriqJjEFjvd+a3aZOrI0d
gxUFs5CXTanuwyrMoorXz9JGIO/qL4szxzJC1BUNxa1TLWgVRzsQLfJgWuKo+KxL3cm0ydcy4eRC
xayiSoJ+EukTp23wvCrgp5AEmfp1bmWvUWChbJM5RcT3+FQ7MDbdhSjNaHnssSDYXt5PVeRbRddh
zAurqxHCG4N7BfvSUhXCUpEgr1FcpqYVLdUmcsxjpKxRlj1mgKSAjuWp15p7K0lvMzQgq2JUODXF
SVmjt/KR/j/qvmQ7cuTI9lf6aP1QDXeHO+DvtLTAFBODwZnM3OAwM5mY5xlf/y5SJVUQjCZU0upt
VMoTJC18Mjc3u3ZvnJEKO4VPoB3S7mLjqI8vn8/emo1FVC6Jl/IhQWwCTQbgpLvmsRqMP7/j0a6P
rigdwouELyOHMSdBmaMtHH04uV2RB8+4k6u9UZd4Md5ZWYwkK3rpdVmpnnIn2kU3/iHdl0cAMost
mswd9DWgILCqoHlh+t4ZXVxuYTIkUa7x6STkvRenzohCK/HWKAnWrCzuNk3hhm7UsJIQUGlFT5F/
bILQ/dM74d1Q5i9xdowNNapV9CQiWe2f6Fwp85+KNPkPt8LC+fkpEKaRhJGEXXkIgqsGLS+RvuL8
1uZr4fwKiWoOwFbTKfZREgK1VhzqTqamKzN2Kan6bsoWrwdQrjcilr56GgHvpBbqYfeB3ZioVIAG
Vt3K3Roy8IJXf2dw4es88JnlhprgiVaAwKPae72xMep2D2z02tjm47KIp85NLZ1elhlJrCtwq5Ud
Xzc7dpgOhl1DWEw+xe5axmNlwT54urxPFV3FtuDlMSkkGF6eNbHmxi9Vad4NaeEhPEOb8KaY/anZ
2TO7dGeYfun6jrAbR7WxDUmJBlFTWZW9unBHvbO8cBPggmEDg1bbqSeF1aPcFQQ/Pz+9a3txiVRl
csi9nMH99Va2Y27qpCC3eUat0NLc6mtxbLdrLUkrm3FJnk3KFG8iXZtORf5lyITjJ6h9ydGa6PPK
2C6wOL2bvvmbnLmmSDLaVMAynFJCU3PidBuTDiVNMEsNpTuguN75g6Ma02aikRXkr5/bv4SJfWd/
4U8GXMSVXmD5ckdsqKU547SP8SYtTtPWsLOtOLU7EYNQ40qB4NLRD0xxvUbnfSEIefcdFr5Gr2sy
JmkDbAd6PZErt9DrbJYgY9fyR9TqT03+Lc2Kldhq7Vwu/Y3o0qBQ4G8SGZl6iJ2E50tpFLvPJ3jF
zBLFqhnjVKoR/KhE4dhvfBsoHSTtdOdzMysbdolFBUstIhE/Vk9qNDmSTU6Q8j1vvnJlrcNgbUAL
TyMy5NOzVOBoyJ1uVHbV3nkZ+fPh4fmO+FDSk3WRyipST4UP4oc6s4leWDpebJ/P2ry5P7kIlj2O
ojbEQPv5mIeplYa+UyQvOb0RWmSynP1nG26JPFU7Pqh6iJPmi9bm7OgFncXjb5+PaG11Fu5kRN8v
GxpsN4LSuOwnu/E7G3oUK9vtEibp3QIt3EYdt35VMdjJwg5vdsAAfWfSkTuiipU3Ox2Pf7UzwS20
smIrrmKJMTW6pBoTid1nkGZT1I2TDoeifAUPj0lGwxYYtVr6288nde1wLVyFHhNfTSasXDl8bYvW
4iBc8JCz7Vb7tz/fj8uKWqHWU68QnGI9BPe194zmJPfzoazsjyW8NAr0YmQjrtKIPongniARQuK1
23Ptwl5WsYoCAX2pIOaZGWP4VXaSTu9qD6MLMrr76BjslJXU+tqwFkEIgH86pR0mbhB3YOK1kuJt
Qv/w53O3FmQtFT7xTqmCRsNdXTuj44XW+IoEmOXZfDLRN2KrICp4xOvi35IWPT9tywZpdfLbVBqh
emqi1k7I4MQemFGVxM6LtWtRW9mCCwciZQU5BAXvsbCgtiIOAKStTOPltRKCM64Dfawv1qqE0nXV
pxRO109NIxB27b2K7N/ggsGU/WFlHudZXFXlZSNr0k2nSZNWJb9I9TgyJwbOL+3WKi2X/cMftuYR
n9lSGNOism6RBGifQcw17BpybHCbfL79Lq/MH1YWK8OnMJkiomJlMs3O2dUUrGWa11Zm4dQjmQyj
6g+Ys8nVQOGoNnuNVyvLvzZZi2Cvb1jciaSfThlQnJHvo70d24AKJ/Plit9eG8/Cb3PNC7SAY8Yq
QPV9CjQMYC9yreFixYqxoNPVSiMGExcGFGmDGbPInsVKRgTwny//mpkF/kEfuahETqaTN23zAA+7
HExOazvgf7nX/7nJlrRtfcuKoEZX7Ckeoao6VRKc4yA1ZNcsr3e+0m4Eiyez8KQJzm3zPxvhwjEo
ITV0X2CEcZVbjYSaLcjq0pCvTOTloO+PIc7n7Oy0yjQvVUpxWhPvWHm3BTrXwtK3cuVLFKxBZFbn
c17VM2Ndrfa0LeCGYpC8pmlraeByqL+F0RVJNRtH2lEmNI2RdCXYXDW88BZ1lSPUrNnsLXqQuUd2
WXxjXW8V5VvTUQuMgQ70nJ0iXXlQrhxvY+FDQgB8UeCC3QikjTTLHc9rgAvNTO6LlafVvFDL6J1L
wE45QQO3sQR3aCUf+5FV06kBmLYEb33ZrmLLLqC3+LmNxWunjmIAj2UCmEDTPtTBcBPkX8cod0Ct
ULUzmSnbDcF46pp4xXddzPmeW16cBkYj4glZTicgRV/DlD2wJLuV6uAmcfDF0JD6FR4Dsz05Ap+6
yyu0P+fC5VFvkVE6Aopmn5/OtdleHJuM6GFasHo6BSy2tfC7Bv78zy1c8nDnI16cFXCc9mkfwoIR
vqgxQCfx1qjWSGIv7c9zI4tzUcZN3rEBRhImzHLyNz7oQhVg1nO6lhC+5GjOTS2OwkBYaxDe4Prp
gW6X9c6IoAbUo2O997e0l9bn0yfmvfjxPOgCOBYEVkQsrztDTyiU+pBKQk2fjaPVtEcNaDcQiAKH
qoQMagjtvlHVY99QOAQix3tc+N/yYnop62Hc0KrqrbxtO7sAZrTJNStAARhyg24r2Var0ByQe4PF
RsOpwFQKspkySuA8JzCXguAUAIorxZjuMhT7gyJwR1+5MtQCVdohPoKp9igQeXGhu3Xsm4FErbf3
TQOtQwyg/QI00nV07/HY9rJ9pD6Itn7xDYGidUMPgvcxEmHas5dkz5GHpJjabBiIyBK0pqK72Rri
ccWDXt6N/5xNfXGtJ1qhD6KJEAxFyq6ejI2XyuuWrpF/XN6Pf5hZXOs09gdZxuF0anUVXLxsg04Y
d6Sg4iJrpDqXT/Afpha+TJaDhi4jZDtSAJQ5yFraYQ01tmZi4bSKoG36Himok0gB/a/v0IjufL7L
+cou1xd+aEjSVAzoVjwNw4wxT8ypuddrFR0TpTtC6CNpj239iA4Biw+GBRx8QgJTGio6dkAsZ055
YLcFsZOU7mIhjzrIfSd8zw6cPLVtRKOpJdzU2NeEZrvUbzdJ7m1YdQuWmMOIx13OXZ+A7vFeHd4S
/zUrqr0fA+yHIFaPgm2HKa0V5VgSvA9jg92Spr5GH/s3RVc0UP/MOd6mSaBYiF4SvoYe/ZVNXLoA
oepo/pdS16ix2E1Gp1dNKApkc/NDzq89P7C9jjltqdoaItI4r76iJeZbjMEoIrwNRijcoZdpAu8C
xD08tkP753bI40MqeicnKYTSoZwa+eCA75/Re6ub6DsAXhSa8+iHqtHg1eaul73UZCWMuPjWPh/J
YrOWYxcg64/LXZfe3GiEwP0t9e7zunWCurC86imShVvJOxKihUj7EaroU8/43tMp5HTEytV0iYyA
G0TnGiiBCCgiFhM7RFo3gnqaXYMzxsqDzh56oMtBJUzS0paq5/Txt9bzDz4Q9VwvUKyHZHoRPMzN
MiDrsQTALCKp7CxRN7JNwIUKfL6xRiAi5q+xXP/zr7mYtchDGMS8mF17aPD+dQ2oFEJA0CdS9Dtl
apmVeLGT9dlX0IxEJspgG9Zk0okDON0YsMd9rjSZxfT2W0S4Wyvgj1BDqyOJHUSjqyntbsx9gHUb
W4bgIvIZGvFwvrxI2jEcmJoq7liUOBLdj7gZTIgV3QMxhH7JLHFVSQ8ZZThooNjm91XXmAEhT6oM
7QFtcAq6N/HgcMCqcGriHwkkg9QCpIIAVKkBhFeUyDLi3MStssn90smV184A6i1ub4MUlS3db1fi
y0vCkNygOlqdGYByxrIKVEOwu9eTnl0DCWtiUzhVh1vNuA/lIeo7u/TAiRoBZ3UllQzgoKsgOVXe
TTcdSIMdINpD5IXPOrByHU/xYh/3FI04cTWa45TYWts70L6Ls662mj50EWTu4y62ciq/oNyemkUA
LoQstL3G20WVuhItXDxg54NbBEK9VEUXCOxobjYo96CdaFSeVTQwWqETbypnQlMRdE9N9KWBCUa3
V9z4pY16NrWL2AiwbDEaXcau0RVJmH6kE8C3E1kDus/3zYfzcGbGwOdnz68UPGW50uE8zK1Bxk++
TTet698Qi5rYi9YaUvXSZX4+p4sILNA9glbKlIFpf9xpKLq24rsgiq3LNdjEpYv2zNKyrNQHlazS
uMJBb/oNODxN0g0r2/9Sl8D59l/WlKomoZHnl1gjUQD01wPIN2kbQzRHnUanAPiDhMAHKGxnIPqr
iWfP5J+V7qMlI3CNIduAXNAQp2Z9814Kzs6Hv/Bz4yBxrzb4aup+fBpwOkdpTYEJdS0L+O59lm6N
AlLnZmyvQf3XJn4R4QQlK3yRwye0OhxBXdxna3Jba2NbBDgBMJlE7eax+eKlqEGW7/n7IXn6jw7g
shoVoi1XMZDsva5kuUvzAa1SObpQV3UALj2gz1dq4WYKwsWIRnWcQPoQS6SU0skepxtSQau9NOsG
ikkamEy1lfhhbZkW/qVUK57V0O67pj1cLh4KUe65n8/gpT7Ud+dj4Vz0vhjbUYMNbYMeQHj8jYR2
Ofo+DwTyN6t4rBXnwhbOpayS1Kunhl2T8lgW2Uwwa8k02kRDYn8+snlyPvGayzKUH8uMouOVXYed
ZitRCcpnbuEuOLQN3/Ty3+ghOJ/HZU0qgOiIriuYx0QLbBaWdjVC2HoVgL8yqIXLiMuBNrFaz6sV
buN9vJlJzuhqL8ulVpN3o1k4CANizLytcXwHV+xzaMy73k6DurxeWrM/Wi8OrfiLZVWqmGTAIg/7
glXHQdfvZNpfKagPfb4nVg7UsgQVlXh9t782e4j24oxc+a13/7mJ+bx8tu0WrqJRtF6Uc7g19tEu
r2uTtokTNtlGgGvAU5BkW+nJWJu5pZOAZmKtSoRAFYSzG56AQWCw13km1xyFtnAUkdfLPgnhaweX
uHw6sEO8qW0KVegD3fbb/zAKWUqe9P44TnTATmfoBBjy1Bp4vWtHYxcW1cquWPFJS3JbkmGp+gJ7
z0feMQAMwOs9awDpwpBXf3e3//19+L/+W37z941Q/+1/8O/vgPWDaDxoFv/826l4y+6b6u2tOb4W
/zP/6j9/9G/v/4nf/P0v26/N67t/OFmDBs7b9q0a797qNml+2cR3mH/yX/3wv95+/ZWHsXj761++
523WzH/ND/PsL79/tPvx179Qji333+d///cPr19T/N7zW938l/maxR9+5+21bv76F8Z/4zqyWAZE
OzSKFkZsnB6/g0+03wzIPsHRGAbHQ5/gMsjyqgnwEf2Nc0CRVZ0KRgzG8VGdt78+Ir8x/OyvZki8
ZXWkB/7x3d7N/x/r8V9Zm97kYdbUf/0LXkHvDqwOrhQG/igpiCZ0VWNLIikRd6gWhUZnNbmnfMsz
wV7UAaEfz5PpMLUBODNkzKYbFeDbvQqlhWfap/ppHKLkzYNA40aX9dy3kw7sKm7bFO6SZeMVLfT2
CMp28eABX43MOwGBR53F0k6lYOhEQbY9BZhx7PDG7qrguaMlGKx1jkaYLO/BHNnflww/ErQ6mlJy
arNOaa2QVS8i7VIT0FbUCkb9iwj0q6YD3WTZb6Ku2auRvB368LptyVet52/Qt3utqmyf09YJE+MQ
jNHRb3TXy9s77iW3U9E/VL3/U+lAezrxTQmhQrUIr1pKtwmprqYuedRp9pCrkKPrPPC269cg8Hbq
gkFlIHSmWB5R0nvJeLjvJDvGgXFNCEGmIFe+GjqKJmE4vhA+PcqxqkD5Hn1thvKON+mzMKarINYP
Y+d9ifPpua+TnTdDYqL+0CueSwTfqwW5gULYJkpGYWZoG0WCJAOX8OQ/oJL31g3dxpfoYk5zDyw4
+g9V6jd9pezLSfNMLxsfgah59BoDCS/lMFVKCMUAtF01agKKAz1zFTLYcs4iNDlSA1O9pxFS6YG+
KfzotgVXhhLWb53fv6I91pZ17SpZ50RB7AyDsu+KHE2YiQWJQDutiTlF/WudcLTtG4rdjcq9Ibov
iVGD1hxdf1Hob9S+3tKIuv5Q3vO+Qy9QoriVMrlJpnwLA+Ccwkm5STy6UdNop+fFFmyJNzU64IKi
vc3C4aBnzRGI9hcvTL7WvN3RPD+O3bT3xuZLqAWHmofupAX3NQXVkJrFr0pLXisfREdp/RImChqv
FMltZqShRRLU7YyB7Eu/eOpIDkSqgYRk6Eevoaq9eDVw0lxujZTc11n7Q3j8xm/lbsqwFuDvf/Nz
cst6udfiiZr5qN3XdfjW1Pk+EzFWOXvwinET1vFJr4oEyQ0OwjuBJ46uzE1Own/iRubWaFKPefGd
6UiOZHmxobp2XxrBDnx1miVL/0fTBKeo5ndZ3e+0vkGWIcNwU8ieIGmnDrfoXiuspEweIYm1A+/N
K2hkNORSsxeeDVu1MR4EK6Xl18kGkqdPXtldM6k+G6r2PSHonO3jKbb0nL7qqrzOfJBFhogdXT9C
p0UB3dCdBKWCBcn3HELX4xc9DK6iPrgSI+4KWonHJgJFiB5l3OqlciCox7ZFPjfZe4dgMqCWHbSp
ifN170V4VefGNo09NyPAm02dm1PuqDzfdSrw/HV+Hw4DcbpizO0SvWkPea+iEy7Hbu29KthQL+2c
mMrYIaR968W0mxL/KhLGTdZ4sYXNy7dkKPlt66H7DJpiwUYq/pvfqe2blwa3vAHvViX0bVfGkRt3
/pdBB2H0WA6HFoT1R+xmams0qO4ToSkbCIBRqCXIurltKPD6FahYbDIl12gXSjdZXw43QweCxiSp
JBB06bT3Z4qKuMsemrQuNtGYP0a178aoDQ+kbA/IsZUQkKtzUymZU0Fe24x92VtctsI2SO1vNK/8
wgZ6nGrI4eVx/tWraQvGlRTdcQVrzE6Ox6oiXyehP8sAnZ1ZO3n3UBW6wpuzwun2NMtojV0UeN+B
Pr7uaP6j77rvyBs+BFV3yCJQWHg+ynIZAGSt8bMn41ckB7zXPEfWsO96JINrfp9Vxo8cna2WrquV
neOSciqQs5qDkTTWmMNFV7XY6C2/LyF5uZvSzLsqa4JGIElvCYspZA2K0hpVorsxZY07NugSIlBO
D0CZVUXZF5FwaxwLD7xPITE1CHyYcYmGGM58ZIuHqsWA/VNAB80sS+QlkYq9HovpKWPxdcvbbZcl
R1+Flq3W/EhBdW636CmGnOhhzDyJKeOduu8DcC9Am6Jz4zAFdwsEvK+UmTjTj9otLcN4ywpltBSZ
3LPEHyD7B6HBLkHTa1RQK65bVIiryek9DaR4iVdte8hFnQTXqyvNz44h6yonyYSx7wz8oq7p/lXV
zuLSmY5jjiy0JWsj+6kpuHFG+DcLzwqwuUD2x4pARXbsuulF08sN4R0afTu0gIqoJtcZSmhXkEmn
EB4C+9qk+KMbEST6Gae9FaE71EHLV24Gpf9YptCqrGoaul0wuWESZegGTR65VCYbcspg9KifjGKi
WzUoKep7GWj+NO2n6ACjCgyQqAwMaZZkpp4ap+hnOaLA0iuQsVVj5TbOwMeL9p49DRG/Q2ywsuKS
9E4bGT+gYPgANdUSXGd1CEZkCmKgqH0UHFWIJOgaMKWAsv2uMOrhmAdT+jbk3fjcVKWw+rokbku4
vkG6+k6ijuPAF6c7v0h/jBC2dismwQHkiXEzGUw+TkzDmgWxykBFPvSt7St193WoEuUGyZznQbDe
SRT42P+T5pIRBdVhhAr6vdI1u1HFwhsKJJZKZL5LRdixryXmUIzHoYgqu0XwoWEX0jDb/AoE/1S0
ewy/V2h6+dm8D23fh8j//8XEc9Hif4+Jv7ylb+9j6Pnn/x4Pc+03joiTCnD2g3MKlIf/iIc18htK
6YIbXEiGkHfGBf8eD8+h8e/xL6G/EeBEQHsKwAi08OifCX/x0+fPVRxAITViqPhGVEWgvcQx+rQB
jGAAz2drhCGaXRGDC8Q0oMD1tz5kG8uDPpbKbaGqEyodpOwnhHBpEaHNwu9RngxU7lV3CcQO8+eB
aaQF3/uEuloxAFuMItwY/PATaeQnFfzLscVKgE220Gzqv8ZZS0hlEo3J8SSRnP2qMBLuyzhRQrtt
cXPbei+hf1ejqyIzo5ih4lLXTCGJlQpUMl0j9Qf129k6/f4+OH8PLJ65HydkkbhUQlFmWhmCihV1
nB1Ucd3ABcR92s1MWKG7VkJYtbd4vudIcpAecHfYI25/1x890NcAemeHCMMPa5JuC1Dzx+EtXvEi
KsohkGKwoBN+61Vmd4MwIcEYvW1vTw6nm2bz55rH/mGTSfw/3JV0mRqjYN4jYd0NVh4NZhs9kebK
9/OVR/yvOtYfiZePVuadflYlUb12SqEaOVjc7H9yoJv951nUYbIzkHGb+iFyi4PiIH5wiutpA9Eg
a3oswF24OtxFUerXN+FMxxaEtDec85K7Om/SoRkzFON7y9hUL7VTPbAtCJksTZqljSKEA/3IVWnv
BVhunlycZhXQEwbhOggdzmXVswkAZ2ivgicI6LxNd8W2ijPsIdG08d01urz3+ZLZEKEM8DcNj3cg
dJapmSnzhywFrMRq/GlC6YSIH5LIAZwaIFHY6V4EgtTPT+WvVpl3i6vrOm57AnJ2SXW6bKVpvLRq
IoOBCmMn9mBMdGMnf+quIBDsTrawyFY6M+WTsKcNUEpO49S7bq9vNFc1Q1vZg8NuUx/+hTmfN9Xi
e8Flz3VVzAVSGHNy7mzOEROk4eDheyW79I4f4CrQXDpZ1d1sd41haD6bS2MAnEuObYWJX+oIIbqN
yrCHMUM+s/QYTeBjTa+b7GbinhtVa2zF7xOL8zLrBs6rrkM/iGBPLcamydjnYVY0VmBU/KExjAFI
PXA6RpukAVnO7vMl/nhqYA4yRQw8PADJ/Z3E93wqoZYNms6msdipuxp28tl3YitBzjk7zFPqW8Vt
8Ui+rFi9sIAIzJADEgQJJ0Mu3K/Ux7RU+rSxop23UZ3U8XbZdrI8c3qcRc9XrOHWXqygARFigQue
QfBcimVymJG6xauzsqIrNDTBGgf3pu1Bdn105ZzJN0H+eQLXPUyvlEMuzO9724uRZkiug64Ptqfv
gx1YfBt+LfcTDk7j0Nxs7kAgklho9v7z6wq7hg4/QXUJxOZiG1WGnKqoAZ1mYSc7YyOsxp1c3Q1v
cVj3iJEBpUBpfq0Rm350Uu/NLqaaBYnaqCPM1iBf2fmv4fXoVFfKtrPTa4GGl+6QHGZX3GsOIuNw
R93Mgeacxb7E7trBvTz3Z3OwmHsR5UUeAdZkDW5+rZip4zsNHDSw0+i4yd1gr9uxazif77aP7sJA
Zwpyq4zocNUftnacJ4ZSD5WVhF4CkfuJ83uuhYBvGkGWxK8eimLgdwGBb+6mCm08seK131dbZgdi
YNEloMfIMyCcXYw6aOPAr9oCL6YCyCf9lvO103thkd9ZWEQzetujf4TCQm/Fr5D1tsLb+LEEr7Y9
F6tUu7ktvo7P7ObziV2gmj8ObD7mZ66qSFr03o8wq22KB6RoG9AbQnmIw/fnD3N9jGt2apj6l7Vd
/dElv5vRZU3TI4pELAXDQ4UcoOoo+ku3yn56IZCAFVzw0L3XdI2pixMLTlUFMtuwou7Rp44io36s
dxBlt7U1NvoL/hCWpCF0gaeQuowMC1p7VZ3OE3kL7m5c6jFqPTrIkszoXtiDReD2R3BPP4LWpd5r
1/WKGvWFI4KwAq8p+GMUEn7VBs4WsmS0ljUHp6gW1jukf8yxlG7W62be7bL6h8LXEC/LasN8JvSZ
YQXBDITh6JK1ATTMwApn8ATIb19XjJs0/VnXilkoHZj0EDP41O2BKObdYxl8CYqbADDXle374Vwa
ANNzFGI4nWM5vnjiNGlYFVmJNMwcSIkNANJWZGs38hjdMQsYVIf86QNjcGi2482qclUAk7WwiGvX
NwKtA/bGLMEYiIh4125AU26p5XF2gamt2Lc/Voa5vNopygOYZo5LR2C0S/8Xk0iXkLFAT3Tyc+Ca
y8Kv4RjcVbLbIXt2jDTPHvTpGjnXY1Fz14vStWEv3dOvbwAuZ4lQCsGNtriDokAbS69UUwA95a2s
FAfJSVtB15sA1RZhVxHaEqchMyetduI82Gpa8jSpQACDe9vP241qNPbnkzJP9HkIOX8jyjjDI4FL
Ch32954r4LmfgpobWq2TYWbgF26nPycohffdwsRirUVeDKnCYGJQOrttIEkAguK2TK1O+OjqwHUU
xWs7+tJEnw9r4bEoa9sJ7iy12sSWzBKW+pYCvYIn12DFyNyjaWADFm0X9Gdrj6EFwOzv4+Vck2gI
ooKgmvl+StOuKPQCxCVWWjFwcEonAAQ0LT0zKQsw+uVu177oqFmrKpr/q37vt7otMn/DRkjA1IHV
jtM2UahD9bXbcend5pU4/2aLa8qLVaX2KLafvE9/antms28P4/Ww1ez6ijxV1/kDNdV/odH3Q7gD
IildE0wi+tA0jS/3Pa8NyF5OEmn2o/JCn4Aa5oqVDsfIldYMWOHJ0wBF3Cd1u5ZqWF4oqCELhk4L
hPS4v+Sye2Rq89z3VJHjZm529SbcoGMbRD9rZj5kbRZ2ln0VWZOxzG9hZ04xKCY6qDeB62/0TemG
p7VA7sOl8cuagCKNoNA6+gCIT8rSE53hgR9rF15zF3VWEz2g8Jw+Yud1MpwPAcBsD+4BfhpRG/67
yCSgEJ7HoDovEABUu5lwuHV727dSdw2HSOYQ8L0/em9p9uFnF3DIMiULJC9wFYHvx2SHAP+b4EUU
WqrLoMpKzWi/DnG9tE2EjqnEi0SA+WzhBmmpD0HOQfUzv/oyYJtat9w1q4zKH7Jt80Se21n4QiOR
vV63tLDGvXzx7wKr3/j70AKOKsV8Fli7VXe0DBEpHrNz0IZUiSCGAXTEuxkdG2ZM9RDjSr8Sm8FG
meVl7u6fjfYpNkxso4629q794H9no7jisVVwp3wQ4wIBCRAgBozOKnGpg4rlqJlVhTNR2qoLLZv+
ND/ySHdczZ9+HC9CR7hfhBWwLZbjTUcy9rRW0IF91F/IVWaHDu7bK+3UggorOmiH/kB2n1+iv4K0
d7uWvre52LV8iOoqqWCzdvhLeB2+al/pkW7Yi2YltnJdte5wVzmqO8t+P63njD8OGS0cOJyMaoJe
QKyQSQPhrTAAbyge00k7QMERQutkTVh+QRyJq43CEEVqBAk3IrCz3u+lDtyeNIuYYTaQVu2v6028
Ead61xzX4V4f0re/bDFVM+bAGDChxb4tq7AN0WlomLUjnOmELNdgNzdKbqbXc3gKPHa2za9Avnsd
3dUPfM8c6iKPsl/P0lycXk2j8LO4xbSlc0BkjLa5BlAFDmqHKTx1JQQk2fbzPfQhEJun9szIwjOk
amgYSgcjlbGrWyjNoLz9uYW1YSwWr/GyKClmCz1ktrX8loL2v1rlDbg0Di5B3otiFMN2XFgx+qZI
POR/TAkF8x5Nlpq6Mo6Lu/DcxCKKDiet6+u5u9IvLX9Ltoql7lpgKc3UDt3VFN18ds/ONiXa/C7C
ZYvMCSpjfJG00McumlhE0RZw1TvUSdxmi+Tq04yy9Sx15QG8WKMPxhax4xgWxVDmMGZAn0uxarvL
1yJ+nJ4LI5LIBAEyB7gVXXZAeFWhRCF6VUzw+YKXvuwKw4LOkUhvUIBPID9RUHQmVaIu+pkrgWQH
6uf6eKfEWg44KSFhlrm5J6PMqYdh8qxcpN6jjBovcsKRo6+uM6L8QAMARmytaaqrYQzHe0MvoHNI
Ejo6Ydv1p44GrcAbt26/pX7hqVsxdPx7opTxXRtR9qPIrgrBzKiKBGr7TWNnGqleg3bQHxK17UZ8
50m/LZiEPq0RdiBLJnmZPYuuab/0GI1qdjqaEd/SSoz+ptMULe7MsNehmAbfqIcFsDyKYjQEnUJZ
MRqWyNtkeAbzeKWAIhyMMQM4IiCMGUJQjEsVyowyQ/vsuOkALFH36ZBCnqxKw4ne5b2g0zdwr3mv
CJNifpuPtfzRKFUh9zmoym3PHwTYoou23Rsjl96hwBxEoZXoAUSnPO5PyqvPirG2s2YkPfS96pIz
EISBHNcMchmXwBIWrcodTUuNCC2KXK2bp6mHGJxdQSIcPM7+VE3PQ1dX2tch9JXp0W88vCDNMYrr
aDgktReASGqkAatcqNIlnQ8MEqjQIS0W9GglCkLevTVt6AEMEhspkMrISUD1XFXHnmxAuu9V99mg
N18zXeiRS0gii2vZJADRmKmilh6zcJaAntxDzVQUP6HYU6i+BXWeotA2qRGWNeahSH2AGWhJ09bO
e0MJlMSMispP7+VIIFs3mZ6uQxIl+n+kvcmy20YTrftEiEDfTEGA5O4kbbWWJwhJltD3PZ7+fiWf
e0yCCOK3jwf2wBE7WYWqrGxWruWqyxJUwy8ZBSoj8p1l7lUEkIoqgph4DHKzPi1J1DmDF2qMRA3u
YHST1j1ndcngK0jKOkh/TKMU6xVSTZ2enxvJarRHqRHgu4MhOemnQK46gHxmgsISGqX8vCU7SYPd
/IzAAD5NM4jeByZjhsSDDqwaPCsaZaaYC8v4g/S+0c6hs5jVYzHmCq6oaOPgEA1Q1JP/M90JrVL9
mjlyuRw1BgEfuk7Ts++l1uQ/VBvN14Ou9YBW4PYan+O+jw9hpTIGkejOyOF1cg2aeD37o+iT6XXu
6clXY+fNKioLTwYzKM3ByDOH+FiOnsZYYmhnjCA7nGHI41xUr1k0EojQJZoOE/q5vwyQt09RN8tv
mkWWntJClo7g4MyHcgiy96Fj5gbAH0mXDlLhoHKWhrb12FOqcUvBUqctAGDnTvnWDrL6PgfRpPhw
fCjvpNExKOhKZvs6Rl3/cZY1+0OUtoz+RcryoHIcXvQFpaja7kf40hlQnsBYt95iUooporA9wRw+
wzNjqmGGxlUZTY8JmnMyujYjUM2CkrbbK/L8wVwMyzk1U5Aj0JeSQiJ0hFyi5Hy3EDpMMtTuusF3
4Fztvxaz1qpvGpkj6rXxIltcDhWqcjppEQA4JcvfSjX/+9CAfwFpiLiT/BrHsZK8CWJJq49KPznn
OlmS5MTMbv8A04lteCUVxNLVI9Pp/bSZOueoI1bVAxrMEDMwZsNovQzKGQTC5rDQHwnKouidNlcm
2kihaX/n0Jc/iqWzv9Vd2oQP1iCby6M+S23iOZkav6kSNWw81JsgGcdHq49Zr1tfmIBuSd1zTW/d
xa41y+scQ+sYXWmnClCtPAbZ5wwkXPLewSe2n3QNP4xIRhRZ/Tvo0Zv8vCThGP6I7YqxtnS0ayby
Sy0yQPjGRVAHMHNKM+xYMjmKdoo7ybGfnD6HYMimh4XO4GJHlRtWYauhjom24lOXSK3ee4PRtnTS
K6veGWb43aS+fn4dmRKppVMlFD3VVRhILArrP9qZbvIgH9LzjKKPcVb95Vg8h2ch4BJ583gw/5qP
5lHTnvaD63VxnzfZoSDMvwlC6YetR/PDWV3asCEQ7Tz5gBjaIeM+aCAkmnMGeADI3ghm09/rEa0C
qf9jFqs2jRLHXqsZyRblFMaHbDfSfuXa+9E83Q8Ht/8+GRKVKsVWZRElXGTaUOZHSloQDoYtUPYE
ncY9Vr7tnWNaQCfeU2R5jQsIuyWdkgl6Aeq709PiKa6CmsZhOOjUgR6bU+APx3C307fKPf/euH+s
rqc3qmyQKuY3yIYALoXRX43OkKyhuYJO4T9sIekJaZdBsmmvt9BcymQ2ZNuVy186DinFf/4HCxSw
dDaPZHpdsl5Uta7DiNNf9V+kEUZX3PB9C+to+u/tElVLSnMyvcFV6SPLIHhoy5aO1ctAdWB80d/9
WA7y8z7sZ10kuzEljuTFkRsIAHMcN4Xm2NUQrppQVDsIba72YfoU09b5en9tmyfhYmmrXGQYZqcy
pMZ2a9U6ZIrs02j5Y2i656KedvzUunD1e21cJFI4hWIAqJTrtWUzIi5jMoizXj2YpP3hjG6izfik
VHrxJwXoCeMTn8qRVtbOTb5NGqg1gwPRHd4C5RYGwuUznQTteGh5fE0tzxr6KEGtH+/v5pYZejaE
xsA/nJvubWZaPBuEBO48P6j5F2RC3WV6vW9jaxuVSyOrBGhclMJJS4xEz0bodZEnoAmZ10hPUH67
yi/wut+1XxFykPs1XPGUrJ6aK9urT+igkZXMOrbTcPylF8MftVN85ku/saP2I7DGj8RhXjGUp1qD
9dNU90p14u/fsb9u5lqxxhkVazfeNg/a2X4IH+bn/6HGuvMh101WSvHcDBM74MJUF0Ybyimp7UuA
azpfOWif7ICBzr3V3X5aYEqI1XFwaHcKbYnrG9IUFjz4MzQ0dlzKRyKx+Bw49uiZqeG8hZ1F+274
qvkcmW6jlvpfpjRqL0YAI1PbBtlBCnLQ79J8znOl9ZJq/nH/5N08h4DzLFnGDwKypie5ijPUnom/
Os8C2KwR4ul+jPYeR9emBd3Gz9L2tKglXK9/tCJjyII8gBTqNNoyqhN7ZdebA8QabNrzFHlN2sZr
7K4ULwaYsJaxKCV67orez3VHyJWOnlxbb83a/paFwzclznd4am/tKhRbAeTJ9LEFS8/1ypA8UUuF
wQdiNIYPzt1ZNFn2L+iNOzcww/fRTZkyzE0lJuyYiCmimgNEYTnv0aSlW52l58FWdxZ0+1IZKtKq
HAWT76Te7KTMZE1nVfBDiHaOftA8uPnzAw7o0TxmjMXtePDbR/g3ZJBqGeq7YMHXxBeaVUPH1/y2
Jx/EjQwfiyfrVPjFqf53hUb1b3TiP6ZWx7BbsrqxrMVET4puTvEgy+PD/au0bk8JE45lwipkqtbv
Wcrr8xDMbWKkfQma6qiPwNoEn3BOSdNDkbSJD8CmPafaicVunBo2iWKpO9oGNeN12V8pJZGZC0At
CPF5QaFNb9SHYrHGvYBJBERXbvq3JYtm+e+u4tqPlVyBqFRHx5VPy5FhLtSrvfyA6rlzIqg9zN/N
naLg1ukANyxbCrgpARQUa7+Mm/pyQELBhtIm9BDVegl9ih0WmiXZuSKI/g9f79KauIYX1mroEdS2
xZro3ZjOITtKfmR5ouHHVGvhaskuDlK9KbKKPb1Y4eptyENDY8CgNl3DZSiVXp8P/8tPBQiQ84fu
xz6d+1PlSy8WzWIKE/3/gry/9c/Xv2EVegB8UJKoYt1q+yl2viva3me8dZPXBlZuMlTBphXpIuEm
8+lT+sZ8ZVJUANIVKF5IY42D9mK9Tg0ICdq4+5QKt/4T+7CsqICrQOKt3fTCtJFqMNThVgnMADGV
gMNoqB9Ue/namc7ONRFf7OaWMFytGWToJLCrM5tlZSxHQi3N0Gpois3yay8tDyODSP7kJCfDifd8
6Ob3u7C4Ord53yKpUBjcEppTJVXNNwD9T4xx+7zoBXpSxWmPmW5vkatjO/XqpHSmgi8dRrfrP2tD
fprV5wqSqaTVd1KMTQ9nABem2Ez4ZK4StZqSlrrElO2TSX4MjS+21Z/0/OP9279SZYQCTtxE0lm+
mGCEWwMZGHOrl1R2DPIYmLzeQpntp38G3vxueqAy61Vn601w7vwABq3sMfRSd/rRP/WcWPXcPO5L
0m9+1Iufs3qtpLoSNPEcIxzuqx5oXleFe8/Vng3hnC4cHllbbOszSw5e6jfTB+HNKz/4oBwMCLWq
Q/9lL067/ZK04wmFoYaDXuAGvqEOPTRPdFddLY305FNA8Mm4Z5hU5gNxQmvtvPhr+AbfVAPPDoDT
4PvKPP3XC3Sybs7nzjZdBwr31BJTpT+X4gFSFy9QP9ioG+lZ94S85c6bvMb93BheXcmmdfRINwfh
1tXGVY0jU+HpEykxOgNIU2VvWuAIIbNhbrjbuLu9mywaaC5QUpp31AlXi46lNJg0CQHMlLJq89KW
35fhjRSAdrD2hF3WuI6/F3phbHWE7Kaa5kFEPLyaEeHHW8bDMy/7IHKqiZFs5tzedKe9EuGmWYZg
mMnApwPsXpnNxjbOh5D9jZ71R/0wvM1fBYjSea0/ogrgBW/2uqFbJxcEJTN4ADzIZFZPWB51TYiO
EnFx/dcATNauH9Q48u/7IPHQXj8dtP3/MbIu4DnDBKWC2dMENWpfYda6lz6OxmM8PBfxDxpxO6d0
Z03G6qAEcOcX0WyZbtj8WJaXVmpcG4TK/TXdvr3Xa1p9KckaB2eoWFOv0irIBgdyVQt2wK6pllMg
MQh+397eolaPRdO1sBmNXPms/WOpJ7fKPwTh1/s2NrIkFqULvQuyetKy1c7RlAj7KOL4JQ/xeTEe
hOeEfIEJjrLmtQ33NDa2DZq/O9cUouBpub7Taal1cYCb45qNvuSapEnqg/YYuITd5z1Uz7Y1hm7J
Yuj/m+sKeWS2Y6x1BITS2T6l5/ARwbCjJXCj/0N5ZPOA/GPstw+/eIT6upaMsZgldyjib62Rv03j
5DUOhq/AKO5/tq2jwUNgk7JzyYBpXW9i1lZp2aNWAdS38vKFMYXjpE2H+0Zu31TqEBdGVp5fmjW6
1VWHEQSvDl2FqrHcmv59I8LbrB0FkG7Q1AaAJKCt1yuREY2UFY2AujW00nM6p3ivIye36J19hjRc
sPI9wdIzvHcaR/1+3/bWAkHTAp3WHRKz9UxEZWtLMLaL4+ZGc+RR6Zty5ztteneGvwVQnNIKJCfX
y1ukqp3VkfM3HEE/zX5/SmxX8uUPEN5GZwrJePgDDBX3F7Z57C+rSCuzkp6oTmta4JWfbWYBUj98
rHz9DxEK/Wts1e+H0wFRyiKBlN3gc7suTKKp4kGxQLMus+OOyOZ0e6DArct1YWUd1NKFH0BxYMWp
pqekNN7PaXmyxvGUVs3r/e3bCjtAlvNEUuQTTFLXHy030tlREmpwc7o8gnXN3LTLPpRK6TeG+mVZ
9pRTN84hczKWbDDhq1MaWKUgTpEsqi2okCxtOg2jfRzGnVu2Z2GVFw/QlwSNNfLmh+MpNxxvbj/e
3zNVvEbXF5mpLYC38B8Qq91gNsNQHbuxzZF+/TP+Bmev/YoSCxBqCg+AY7z5K2zUvvUavwtKlxrE
UXpIXqOfe7Dq24XyK2yTwVaqSNZNO6/RoyWBnQcI3vKrNn4h0Xh/mbdH4+rvO4JU9MLFm1LbRkpb
0y60mT435meTESYocPK2P3Xqh/vGthajUcZGXYZC1Q21ty0lZgTDEG29hadRxxna6Z6Dug3UTF0H
aKcjZCRTlF29/4ucpnY9l7arZt7MqGjynLV+8aD7ydH04ta3P2RPek+PHDXn426d6vZSA0cXJBWk
wrTcflchL7azAZQzdKEtOm5W61PW0H9FsDw7fuPng4t6uva4+P8Ly/NGfVNY1hiGE5NEN/nbIkXG
lKoM9BVI9hlR+CTp5VNmD927KkDck5iO86p2rd+Hy+jpU+x4VqqaX3LTDp/Ajfy8/6k36oP8Hr6E
qencoJv6u23VjYb0jc1DUXzsAVlXfsooBxWPXS7oNdQZh40tYge2XUalZt1j0HPFzhKVYSGBhpD9
+lCgZkQTdxl/TZBb/RZT1o/5sVUOOSoFL8W8z6cgguW1u7j8DeLsX3z53oSWLpdnsV7tWFZgCMUk
iQ9d21GZv1IS3XkSfyMi7xlcOXVFS+Z6UeiwxmUGcCx1i2xhak2lEwHQrJJc1QH1VM3vl1gC+KoA
PcgRF2C0yToOJQROWU+r7Xts5c+K9LXJznrVA4aSnhwLDRNBl2VpH80leWm78TPCufFhiRFD15O3
VtfuLGbLMVxunrhWF5s3SGVdMeaGFxq+TWj8yUGxk3usJ6D+PiP0wOFPhI4G0My1ibGohtwhcnGL
GsiTXT21LLFu/6Dq8RLCN6VZDxJDuXUavhrTl1L/MS75u86MUbpImA1On5Okeo67/rRzT4SDvfmM
F79LnKuLpdcW4GSp49zop/oNg/bHv+ly9ae9MZbNPb4wJN67C0NxnuvGADepm0IaGjcL+hKBd38x
m97vwsTqDpChWnqq4d9zU/aUmbFJ5c0ipV8aXtH7lsThvrdrq8M/zCKLyPDyk/GQd/lbWZK+t+Pe
lOBGtItjuVjQ6lyaelfGOikrjuXvCSrIB7XvYlBF9ME643/IuTY+E8RKFOF4HgXGarUy28yCzrRZ
WTigUhOU567tdwaKbzFQhnllY7WsaHYiu4Y+SWCgHkYIOpxD4Wlnsa7lUXqU5Wf7+36pfyOIxyxN
OJ1wiqbp+gpKudJLxQK6SxTDI4TuY6p+B9OVTsMJilD//hHZ3MgLa6uLxchWbDY5T7GUTU/yoPsD
Y573TWw9ugLKQ4+eKJcO9yrQVWRJkHcnZAgHE8qp43IGUM1Qf/zufxt621gT9giooSARueXqDgO5
bg1j5sNp7fTNEuJOPVGQt7OqDZd0ZUX8iktPYQONtkMo+ZKH7tk4T0zW5R8Tnu7dWqH4BqtrfGVp
ddhh4VKlJCv+frhRCvIAMD71R+mUH7PT3iD/5uYBWKNRL4CKa+qhIpOizkayFo3F2o9Tl+Oxc+S2
z4MmZmYEpoJyxvXONXEzOE1Ey7D5AelqcMp9UCwHGfpQOKi7k53sxj5ih9Y7yJI02I44E2Brry2q
AJAduCcBQFmJH4WqOyJHl/T9zpnYM7M6EmXWDKHDXJTLWMXRBMnOdL47VtPx/tG7LZ6QZ1mMBFq0
emQQjNerCTJlRLhdVAj1vwp58oblxWL6OCt+2nPiw4FAH3TY+2gbx/3K6MobTpA6AuRJIIvtUl8f
YZE3mydVLQDFKbXfOuaXEM0dRrefpCrcWfBGN+J6xWsPkhXGKEsaw4cHyBGZfo48ZjpSgE8Ww6W9
fY7O2ZnPGx/tnZhr45NeLXuVQlfaVANdouRWlz+t6VcHB4GS7Lw0WzZUg9Yd+RAndA0VLeI+0XKT
ipsif4nL5zH4rnbv7h8ZQTK4ugGUush8VOq+yi2DgmR2xsj0GMCO0LdP1XE62yMCS4f8EA8+KhhU
fpE3OkcMJienBrUIMOM7P+F2mVQVbd40hgJpVTqrS9hMdZLWETW/7Fl7EHxquq8p3yX/7/ngUPYi
7SjtYoo3Fi4mralQQZxj3PQ9gj5qxkZjc0cobF6yeJwGH/kjR4Y12+mml7wz6uFRGblmkPtKw4/K
ytKH+0sXd+Pa/ZBma+Sc4NNkGojibl08FfMYk8a3VJYG+AQUoIiKnT+O8acgeblvaCN+v7a0it/p
Ty5lO4KFiz9LT9FDm7n1N/nz8DH1hzNdu/ZoQon/YYG1bl9CaeOMXRtfxRITAyZATTFeZYflKDNw
V+pu+8n5Xh5sD3zrL52ZwmPiO5783n4z7R3x2/N1bX51vuxJrtVZ50u3vpg3bd71n+LqQLUQWqzF
T0zPKv+XCXvxZ9cfVzhjB6wZg9rrFm0hLzMJD/ClvykKWyCZw3lwdVc+ZmfpQdrxhVtnyQaLSWBI
nV5eP55DIjdz3UA4ndhmTW1IbpQfah+bxzAvrdMUSBCR3z9Ut7UiwTwF9ZMC+pGC1Gpfdfr4jAM6
aFvasTtIjLcsNsi96tAuKhSB77X4132DtyEIBh0yXcrz7Ku18vaJHDAkHiDpnEF73ivPcj/tLGnr
qPDniQ4ZfhFAt9WF7BgNmcqIa6IyfTIZT5bzWpnDbuQrTvz12bAunc+6H2rNqllNkwbg7DE+W18i
2OFwRJ7m58fi1J/vb9vtybA0zgRNL9kEarKO3GZRchODAq5c5g/B0L+XS+svI5m8Mqj+um9qI0nB
FgU0sJaifLie7bF7Z1w65p7dIq9N9ZNhBeYhitJadaVuKD+PQzFljChr8ecOHZPOL0o1Aj4Aqb7j
oV5Q/dTzxdkTQLrdAHFu/vmq4v9fuFljZqLDKmK+6qgeBjQQQily0QRY8vhfB3o2pJkwk/CyyAD4
1ye0nAd5dhIgx4FO2+9XVzTotRin+7ss/sr16aGZo/EPlW14ftZxgZQ3jJ5GnJ7CSpi8XWAls5So
9ZN4snxzig5dan68b/L2YliMGIiCPq1hIdtxvYUxreesGyCAV8L3puS4dvg+xux9I7f3+9qIuDUX
30lugSlpNUYW5XmoIB7O9y7eRltCmKDxi1Nm/9Zeck5sJSunlgW8qI/Dc/zkPA2FC/33ARJZT/z3
/wc6y970Yh8B1ebHPWzw5joJuYCxcFTwBNfrzOSRe4B4FZ2xBLmqr9Xyen8jN7+WiboqLRiVLtLK
M0Oz2UsWYxfukMkfC0l+LbX6kdx3Jz69vVds4oUZsc6L7+V0WlZqNmZqI1d5AZRvQBEXt23bb+M0
7fnm2+fm2trKNxthmQXBUNJGQjGIJvHz1Dullw6Sv9hliJJD5PeV/fk/7CTUiqDvgcLfRokdUeuS
scTWrtzEeezyn07/530bG8V+VoZ4p3i66Xyss9CCrqOtBhiZH6N3OaiE9jgyaQx5zH4ZSd08fHDZ
mkCdwV2swxK1XdoW/8c2Qp+EBEToAb+pf1Ka03XP9jK3fCiPEKrobvohIVg5B39kZ/MpTQ8ouB3u
r3zjAIE1gXyWZqd2O01o6Iua5lHMb0ng4M4tb5GIgdOJoryzp7ApPNTKaQpEgdAZooZ2k2VETjwv
LfQWbpb8CSvAQetzrxYUNvVyVvPZdzKUd5L3wSAdokza8Wwbu25Tk2QKhTuvwuyyuvIlI+WjHjMp
wsxrcVK8FNW9DsXUZ+Mo2C6oesWuHHnlRwFFEeTgdeTXDxCgnPdaohuPx2XOsf4lkaP3RRPBSlgt
+uwZgwRCMdXhqitV5dA3ufozUpt/PfTIvssw/gJVJBK54VuJy8qU41aEikWZGK6TV91z24f9+/vn
6dbvMTVuE89Avwixx9q7Z7WeZ/0i0EvL9DgEratr9UvRfbpvZQPazinCiuDa4OSu/bfUOGbh6NC/
CczSSNVXZW7bRQ6pos69ePWjYLeaQneejmQ36VlH4ZMMQwMmvnOBNgog/BTDoGkpuB4ZK712wVII
m0BrtqIAohwFQDHyTOMwaQ/T7KkfuMqehDgEw//Hudy7UeI5Xt2oK9sr968UWTXG0Hu6ZuAbPZ3D
7Bh4FmS8R8iGA8b59nowt+5CLJZCGXGICtZ2FYQ4eZM4PN7EcbI/WaYXmce0sQ5D9N9W9o+hVSCi
lJoVLCOGsofuQf4ZcSNNSiH1X6L/Wu68or/L3Ot9/M0qSJYIzmQdWxldxBidNQXkp9UDoFrtWD8W
KDSZbnyuT79nlCj3t+c5P8i7e7rRzWBgXHAa/h/r67U2GuQhgbCe+5F0VOEQFGRicBXJEK8jkOf/
zWK2e3S3js+l4dXRLaeh7pV4BnZODlSf4pdKe1v55UPmj+doOOd7Ld/bh4+FMuBDqYXrclMdzYIx
lK1kCNxOUw5d1x8K48t9x7D9JS9MiAN8ERDl1RQHRo6J/NfMzNfwV/8zP1mH0Wvc/l39DFkZiKt9
Yq3Nleko6UG9Tel87QTqomLQLBsDV1u6D3NSfitbdSei3Hg1oIcXSRQRg6A6vV5ZYldWo9pF4CJ/
x1ALPAYuAPTHpYr+UNUSvlcDCcf7u7l1201LlD8t6oM3QWxml2k9AA519RrB2qJnQLCav+np+LYO
9oChWw8HpsDTM+4txvWul9dU9mK2vRa4dZ1+SgIVchHjIVW7nSXd1hxtggCgcb8fw5uGF7PqQL7z
4O85LEG1JpINgBU7Cf9G4xWAEFVjQqqtaYRaXxZIZOzAnczviuKpjyrtwvJkekX6WCiv8lH1In8v
q9naQwb1SEiZrxQcFNd7KBdhUAX846ZW+hqOyZfINPw4So73j8XWYac246AQISoa66ahHoczVORm
4M5G/miWxkOxRzW7uRAL1mQ+BszJ6yhCDY1Jt6QOj9hXs5eBNHWdKT47Svr+/lK2TrjN6DTlEpqR
N0A/rZmLwoTjhQe0h5Lo1VGWQ9anfpKkO3HC1qaBsRZElYCKKExcf5u+on5nqxlpr6a9SWLntSXq
vb+YjbPNk0zXTgOfRk175c4bBSGzfiCpHRgK9IxIFziUOn4r9/JHaqTFay9n4Y8hKe0PUtbsMeFt
+CfCS0qCoJ9RV1ifikQppkUOicKoRYoBlLo5lw2Q9TSbQyZToq/WKO8seGNP4fBAEgSvuFESyZJ5
6MyIUsLcJ987ffoMQOTh/p5urgr5FQWoOitbt/yXSIk6yOBAhKBwB3lWKgUumoDpx07OlccmCmht
WZM2ODt+amtpoiMKMSS34CYhjWtapZIM+iySSOOVIvVNNf73WS+TixwWCmVi1GBdKzOryiqDkT55
xoh58yECZ5ZRA83Ozcuea9pyiFe2RG3h4mHuoMLOpQFb+sk49jAk/Tn3b533lT96xgGhRch+MlIy
//7n23AkjPLYEB1BlAyscPVohppSqMDZHXca7GepD54MBEW5FcnebLv4+asIkk/laMBcGZjmxbxe
XqQYSRGrINdrPzhllTu8s74U7KgEEcvo5QwcHOxjc8pe9DeGd3+NW0fl0vQq5HHKaDR7RJKIqpji
ndLG8E1zyHec/uZOguSFs4kE4EYbyMnVTF50BrQHKcoid0THLn2K0gZ1qzEqzeG/LIpwx6BGh/7a
OkdO6zmd44xGg2FOniw5B7XasbDh+lkO3KMQzCATs/ZXJfx9MZkyDrkwkSQwAscrjLB3tdiC1kjT
d8K3rf0zmdoFN8SQIq3k6wNS5bG+pCZIm8mc9PwwlpF1MAi+32kaDfz/4D1IRsXVprl5wxHFQLIh
5XRx3EKCpw9CvxR+Mfn0788d3CMiH2Qa9yY6nNUGbsnMQJG067IDHByaC4/czrHb+Ep0hn8nKQQD
N+PVneE0C6LBhKBBJ8EmF5VwObb2c253b9Qq3Uk7N64SoyeQdwrKDzLB9Qs6TehgKhxyXUoeDaPw
gB//+zhAMAJSJaHTDj3tysSgWGGlJYTxkbF8amr98xBq8o6NDWfEgLgYoOG43XLrKlNMDia6LVUb
ySRa4HlGQngvaZdTF9lf80x+1IP4P3wqwZmEIhC8yTfAdclRwgUAN+OamfyUxONDmmnwU5C2uChn
f75/+LaSZtqe/1hTr++TDYtlsTij9JtQYYzPQ+RK7WH5Hp6YEvGGP6vsaUqhrt2betkoFSP4Q0BA
DiGIqdZB9hhMfaFYGP6ncSho8gDZeHvsPlvH0UH2DMkDit9wcFyvMexma1YkHhXLoU+nTsdAMT7e
38cNt0QqThxP7rWBPMfDWlMB4MyVio/G8kty/ILCx30bG3eY4ElA1hDsIyNauT5dKYexRXrSjQpD
fl5KaWjcOlBTmEbTCARlK9f+fYsbG0eNF2ph9Mbk2+7LWBqdHEYNgi9p+DIX6Tu1qHeIJzaC7SsT
4idcxDN62CXh3GNCPwUn7TycG9Tw9qeRt/YOlUOGZ4gqDMAMKzMNwia9RdDZGsYhloYPWQtxB1yz
dr7nNTY6x7YJYleE8EhK3DxRE7q7SZ8l1BUmX6EeX6avqfmt1I+S1B/q+HNMM1CbteMgn6Sk3PFZ
WwHipfU1W8/czIhW51j/w3BnH/GwU3noBmZepBdBC20N572rvL23/3e9a8pmJLUDyYbiFWWp8Kkw
kjeVEEbO41+M9f+HA6kz1IgWgiiArYONup9ls1A6FJTjTxmt+CH9fv/Eb368Swur+DpVC2OxKyzY
L9qP8Nz+rloS3QjZn4hWx31zG1tH1kw6RPMUQot1HXguVcmoJIM68PS+BjeQNcxMPg56+O9jjCs7
Ky8fRLLWqBmlBjs1TxKzkl1zvr+SDQd4ZWH1HtsVEIoswMIgG7CmofiRfGHI27tvZcMhYYUiGj0L
Eauv8pCpWYIocdgvQ/Rexu4xyrqP/28mVgeAFikg0AETZTdVb6ugolpXR/X7+1a2runVSlbOHNR9
m8s9+6WfhD4ozZ34qH7tqM3LHgPjnUuPJd1jE9jcPgN2D/oOMk5wtX2zCp96ODl8pLB926iW22t7
QMAN6DOFoAsbq/2rzcCoO0fYYP6pgGIS7fDYeCekNeCaPOrdG6N/uL+Zm2fvwuRqL2Nk2dAQoV4H
28R7Y8wfs8b0kinbMbOF/mNpINKEegBsaOJ3XLxVrVIbcxczfNw/ds+5r3yx3ieRG9q+Axl+dDbP
THtpQqP3k/ZQvt3rGW2u0qK3AbqSucZ1uzuxmOzTVfGEFfmDIVWvYpYhiJadQdCtwMyiKklBQxZT
uzdPZQaVCDDawJXUg0kPpYQoFEJ7+dihSbX3dmz5W0ImFZQaABJEqVbfjgi+TiabevU0BOrBgkW9
cpchB89YhMU5I4l8TKxI+7AkpuLFfT4+WJk0HWlPM6SlduHw+d+fJYqx9FcsZihvkHm9kUI/Zy60
IY0/apS8w0Tyjd05ty2/j7iBCBKgm7yp0oc2JIh6TqtKVj4O9vsxAvVt236xpzm5aQdOS8YvRV91
feGXkMzSHBu6AcvinAO9bX0tzOsPzBLFH5fK2WNo2vyc4AOo3ECsdUvjJUV1qmcZ9fo4WnxJCry2
Lz7AFICoaTC/HQvzGfAIYtaBNh/CenzonO7TDCLj339E5gYYyKH0J+gCri9qITlqz55SWYef+PNo
Bp1bVVL+QYVPxb9vasulOgCvmTMmrrwBq45am4SaMdCLM5uzPp2sRvkPb/eFhfVktjbaiVzUWJjl
sEEBbeJ98qo0g6Dl/lI2HAwhlRDS4sCgbry6ik0wp41cwy6DoMP4lCvj13CZtdNc5TsY7i1DCkAg
Ah5e8ZsamBTarVakoA7sWOq9LkOUG1VBp+3RJGiyf799kGXiyTQIHG5F1iorhShe70VL8Y2kNF5h
1d79fdsYO2bkCwAx0+yC6Xhd3K70Ktf1qhLQBYOYMTS9+ef0ocZvpoIkV3Fl1RVCq5Jngw3vv+w2
oEVwtaqaXv2AVXinN3I/2i0/QHlrn4p3NR0ykDcf8gcxfTY/7U23i4NwY47vRt8KtciboiIzBDYT
RkCA9MQOn1NZQSdetSwPwnHFS9RRdnM7r3xNldq3aaZOO1duy8nYgmgVDDCu82bEvY14m5nj5YU6
L0eo387OQUPNLjzI7r6+3IYLpXfGc2Cgy0lzSRzmi0c/yiVTkXQeqDLRz/Zymof0MKKlICV7jGSb
lkDh0aUA70iV/dqSRWNYK6WZ8KLq4qdSTt8PXZv5Wdl9NYJgp0QnwrCrb0hbExisUJQzwIevgZXZ
JKl6lyFfW5np6MVlnZ9rZSg/trWlnKbOSB7TJJsjdx5maef7iXXcmoZSE8WEjapqiBS8Gjm9BVd3
Bj0N+n2+3tXx2ZDMYsfU7bSIWCZILbhJGYAz1hKLcTKlKawnlqv/SbN6zj0BWEtP6sfpYDw2v5xP
1bn3dDoK43f5X0rSw4J4ZXtN7BKoJlRaJbbNIZhgmUyAMOVmfwhqYBv3XdDmltLgYoZB6KytW5ax
PZENS0gBZ3PxrUk7moTmOWqyHU8n8oObL2cLfnWa48RGq/wBwohERorXctOU3ZTV5c8gpoJnKe2j
FCi5Wzp7mse3d11sIn0SYLDiVVrTeHRRm0UODGgg1OSDdmxhI52eLOgUND953YMb3Di2lbGVH1X1
2CqdnksxM0qjA0AbHV+h0aXZpWvpf2WhekjiZefbbd7EixUK537hYEjJxsR2MAp2yVeT6mEYzHd6
oLy0gfIdaOPrFFv/9qVnnY6YKVfh2aJps3rp54QCs1Uvllu0zedosl7Qkfq1BO3O07t1Krnmv19G
Km/r49IvdqjLrWy5ts3MkGp86G31nKrxTjhx4zfFai7MrDLOMHeqUJpZDfw4Rzgd/xq77mfTBS9d
aeyV1zZtOSBvAYujpLA+jiYvvZkWZM5TK3ljqyAUHKTvSjnyI5KYnZNxWySAXBT3/BvpYNCDEBt8
cTQqqIeKVBwNnVfdejs8C7mB7gv8dZ8XX48YBt3Nx26vwLVJsQEXJhNnMbQFhUw3zFz71Jg+zeSB
YYIwdgHSNf4M03Lzc7B8RvUfS0/u9vnGb70M9I2E7oQWJNs3oFTTaqmYUb9wpSdkv5Eqmv1MPgoe
YslvPW12jeU8R56Q1Kt2VVBvjfNawPlF8kDQSEB3vf64CwtDn0xKI+lgfYhRynqsSHZIRyv1z3Bs
5WObSfmOX71JIkwTmJEoAIIhIIJcfWenhBe/HBmw61Or+mD1ivaur/tmx8pv+OWF+6ZNy4AbB4rM
nt1FjPN6bSqilZqaZlDjPHYPCjQP6aF9rR5yv31Bg/ir7gmN3kjIux2iU3co9um7V9fn9y+AVwzC
OAj46PCLjbg4XYJiQ097a0EbWOgVtpBo/X/sfdmO5EiW3a8U6kVPzCGNuzDdgGhcfF8jwiPihfDY
uBuNpBk3Qf+uw8yq7qyaGfU0oAdJECoRWRm+00mze889ixmkV+Et5g9NuHgXpvt69X1z/Jf38b8m
n/Xpxyfs/vqv+Pd7zRF6lqTiT//86z57b+uu/hL/ujzsb3f744P+euSf7Craz0+xv/M/3/MPD8Tz
//b6/l3c//CPgIlMTGf52U6Xz06W4vuL4J0u9/zP3vjL5/dngS/P519+fa8lE8uzJVnNfv3tpvXH
X35Fi/tTnbA8/283Hu4VHneof6nu7L90v5R39vFvHvd578RfftXNb6DM4sxY/E0WciK+suHz+y3G
N5CBABws6DSUBiZuYXUrUjxI+4YFEIUArEkw8gI//ddfulr+dhPKZXT+S8mF69ewf/398//hm/r7
N/cLk9WpzjBu/suv4KrhjPjpnIWT6wImoq9efJZV589jwhIZgAoxi5FOmlzn2a5p9UPC67eak9lL
SRmyODtluvUoY2fD9XJjz3LPcxgHFFtNx7BsVtUXm2s2RQIc4qrGz2TW4eWT7JCDh2gzv3biUIOr
pSCvqGEQ4ZXBnltOJcSfDWtDaEx28O2G7bljU2I0d2JEBPERVzc/dkXUcn8wvAleAU6AgO1643K/
7SLT2TTO6SjAiLDtPcFVle7G1JNRYwSVTgcwuQQlmjdIqAnDKfe8DjVNHpSIPFC8kQeq4XN5cotz
BhOR+hLn24yHTU1NXLQFUHzbayJSHFo3dI11eS1hDJ375TFOvppHXb00exNNWELxUy9Mr5x3ZViG
5g2AzNR41aszRfzaMg/JEQ+KRtWaNsgHzj5T7cKureM9NOWhVp4IcHzTmb0koYhj1GGC6JWEIwMw
UlsHY0faKWMUJxnl2eCl1eyvy3HXus3KkudaiVIEVUt7O2gQS5S0y2tPi5YMSbBrkCT/PL0rr8rr
9K5+/1v9/vfyM72Lrx8/0zt5F1/k/ff/+q/8bkZmZLz3X8a7GUHqPShk8Kzp0HdhPIVu1BQ7Yuee
4RYe8EZPl7qnb0pevZaHvAtVcBJI/YLJ0Wz7MGIjz+Xd0GkPT/TiYfDTy6iuCxGkJPI0Wq+BYY2V
PySRC3ZOfCzgjGCGQ+pDgGzVxxal6Hy0dKqTM54LfRN+Qv1S1UenXdl67c0TFjYIyhB6YoapEoyD
/zJSByy3tsQIECY7DR6Nv4srUhBBrQY/8xUJZEdstLifg6FhwCbPfo2qdpXzd+IcTV54Kezj1CiR
1LapNYY6DO5O+JxoShtGC+EbD/XgIQXolL7Fauh2pyrb2mwzkhXbwqWcr1JpUKfrPQvBiso7ZgGV
tSPrUiIUHg+v06dxvIz6q8k2J0sNc+UZp2piNKiJbaolwidDT1UENzpTHY5K4iep7VU28sH7dVH4
U00zxDyb4P+Pp1Su9D5SZ+rYfqMEDB+4NkPbE81+BKlCcQqP8iQy470e7/mu7Jdcjk0tds751QRp
39V8mFa7xxaznjRIalzUdCIPnXLqekkreC2I1s/VU957w1f6kB32fug75cb5ChvogpXDcN8rHhIg
wa+Bu5FB5znM0jNHeq1Bu4MapJ3fzYGr79reKx+UY58GeEbkwJpJ0E3BSFJPxJuS7IrqK85uTgrv
uikwlN1ADXEHGBd0ekUNVY+IiehieHqbBIWJBlOxjNE2U317VlZuui1FTrXsLXGkP3abNt8VyPpK
JGbrOxcmKrGiLu8NDAV+Uu9JggwEjzy5mddcquarcAwvQapsOQY28erLbAmacumrs8chAE2OxNjk
nbpiH9kSbosgQtFThplsLVyq4ZSiwvk4hgkSdDm+0dwb17DZ0T1MvzX7tYgnmtqfoIHcRB6W5qrk
60nfVvC1BAfPSR5S7WY4Jj5pxNSwYE9MfVLLgPfb6eDcSZ55Xdp5tkLJvBnKLYoM2EgG0ho8Fsry
pE4POaI/edgnO7m3b8h2SDWvPldnCPbwB9o15fv/sKPcd/vvv8bvftyiYnmFto1587Kgyfq3P2ZH
u896nyGfbVhjYZy3820aoDP0ilGFua7mO8IfPefUgCkYU216w2mvZ74yvnVlhcbnYE4lzqSbogaJ
gckCrinwe4RaYqFDH62+aWz2E+Vityh+k3UCIz0D78Jm6y4Xnmva3jBUuAI2MQlTvm7NxyqIIaIC
6IduNZ8RmGrG1nOnYl1NPYtfcFSZRgHyeM3gmQmOzRssiPDKvguTA5dQB1EqXutGNUJTpTd6scuf
ywGZPj4LUYyCDIl40Lu1y9/kQJuio0azT+uDlTzV2BPjBAnAKwfh42iE0nA+8MmrkEc505E8s9bw
xVzRBJrAeByDzMG1g6xYh8zBVJCTsJGyjFRbpbnDeCFgGxMXbSZuhjkG3HADV5ghsWExUcdhOfCv
xCwpz7HEwrszR3COKwa/II+xVrxhN3/JS9SyozJ6hpNRpDn7rVRPlWiDGKHKqjF583xWa913kp4m
GJk5EoI9Q1t3zAqUkm9LeFmZkwOdWelXdRsMw9eQ7JzuVihDBHYgPJvUNMzdkwLtY5BqRubNCRaK
KTtnJjMCxXGDMZsRnorAWE/r+i1xj9V41RJwgB07KIgRAFP3FzG9RziS04d+DpUiksr4amr9oci1
3WiWR7scn6rS+iDM2CXGMWX3f740/b+t6FyUj/DJAIPmX36v7P5N5fkg2dsv8F5B3dn9XHj+/bE/
qk/T/AYOPzL7sHOAOQ1U6ffqE7egtsTrwAEK9SmA3r9Vn8T6RjBjMsCyQQO+zEF/qz2XG6B7XdLF
oJuASMD4Z2pPEPz+WHvCSgKjI7wOEgpVHRLJP3UrwjBbcxaJ6etX3q7riWonhBw5cM5ETkO+AaEM
dYNWYgMB+XqpIjZVHVh6mBlNVLTUSqhxHmAFb+4WNWOJLHKq0DYgoQytl6GmXY9KAnZPFhXhECyy
/TKEjQzO+dGTTFIM0TVk4azyF9nQGWXJ4iALMWbnLeJMaJUWfgqupmxlnCUunNAOF39CA4FWQXZO
tlUZKFdRhS3QCSuoDtDOtNgyUT7CKMYznqozkmJh5kKeuoS62woAKXpti/Jr7Fs+P0IH6dfUvSzv
jDWBviq28kvsspyWazXIn+dw9sFEz4LYz9vlU4YKnU4wlIUDzyNbCyvAwrWqLMUbVmLvBMN5BPf/
DMkEtu1ao6VFa4UiQNRsvDFCbrHTb1ADwyI13fSXRWtWZdEEK7M1p+k5exvguaNAkJkyWh0MKs/d
uJ6cIHXDLj/YMarST1kHI/OQOIywlBBSaEzLDxBzrgno5DxE+pa2JeBtwisHv1jYCXY4IkPN3Baf
jHvTI9lkW75GZRBhdewu8w1HBi+HgN0kEKtpz5AQe232yb7edHD+ceEmLLaOBasnDK9vNZi1VCCo
sN26SMEawmQ1RMlGSzxTeO1ODeaCLs+jrpPXSt+myc4OG/rdHvYxwbEpGYpz04+LCV7WmInlsKml
cgwR3SpSqtcnzFd45aUC2zcMqDtPW7Ur5YKY6rvYll85zp5sZ0c28qKhvXd2Cdxvx9KXL07uaZfO
hwJyl72ahzSsKBZyKCJN2r+RtXxHHnhXhNJXIvc+hEuclml6DfGxFj8hVJnWV2U/3vmTFfK79K1w
Mj+ceJ8Uu+KkROozWylnoZ8tnAETtZZsSIi+nzVE7mV3AkY92YBGU6NQ+4LVRvxhXeVL9rgkZ6W3
rqQZKuTd4pLV7HQMrHAiAPuoJUU4KVk3SeRofhJvlCc78ZzGY0fEiCRete7pTG0g+gczghEinDiJ
P72bB+MIJLraoTaIWrgiFRiFqc9AqecocVYCdqeV333kF3Qfd9Tb6ot8r3AXNJh+euge3D1qYuQF
LdOtqvS58YBLnGpPjbLRL7CArx7arX3+rmtfGys7MtZVujJOxqL3qDz0e6kdDk1O++mxKaEM91i/
M9wVDOMKuFNZqB3DDLu8hbuuqywgxAc5f47yo3Fqq2im3DNhTVa9jRDSX9nFHIBzOSGnuekbz0mP
r6I/F7774nRewSD5536Z0S40N4Jat27VwlFzPFqrLFS4p+zGsD4AQNNeVDSvNYi1rd8izMvy9Xf+
7gBXRPMIIIY9lwHsmKNyRMg7ZGhBy3As5xECiH2abbgFu0Ky19NN7gYwEM5X+cbdQO13a4Bavzfb
JVqRvKrwxwWitCUevvybsVJ8EJiwwc4D1BwNCrxdl3owBaITEt/xjAMdfVBMJipg2NZt8an8Mlh8
IgbLl9scZy5NT/V2yXoSD+1O94nppX3QPkNQW0yoL7wm32BX1j7wyhr3dOErL3WM82fDGGXr/GW+
as5Tus+etNrrvtgzAoolv2XuiU8nkq9kMD2JzEuNC0EfgE5ktB+Nae+QtUIab9iWQRpMTSReOuHJ
ZGFkZSBoXVHe/bQ3/oZ6/Ixy/Bnk+G2jAQsGQgowe4w/bTTOnOtinDN8xWcnUjzNlxEMXHCx6mh2
6ywa6RxgEBg16T8i+yzP/BO8srwybAYAeEK5hEGA8ydI0KkVLRdNb/j5ekl2BBEtWuRLyh6+6WAy
2ad/NKuGmPcfvOSfPmxXShCMXGn4C0GsPbGj9l5nD2PIKwr5Pdlbl3QtK0TtkS9fg4xb32vgywIC
T09AEMQO0KQPIu10xm/GSMdeCJei6c6zJVQN3zuj+olTRi24sElqbOZ1Hak4BS/x4AsncjHTbLHK
ZH76qHvDZgiwIw5wB2Q4uWixjSe04bTf8TDZGMFyPS1+pGDrYouu6ghvC81U6Q8lVuowjnBp+GZO
szN2HnkfPqXjo43I19ME13nsxU9p7i+0AGwpFAaq6J2P00u2ZDAvLrt90JTUXrabxW/Agn/3Rj3O
ldfjazjipAudHRoNFxfWmb/NtwbYkPqWYmND7Od28doqv9CO1/0qISFZ3go24I/cWOcwXxm/72ya
l16bxwKhYQuZ6XO4NNEweBhVYGM6zw85ChNx0lapD78l+LmlXyr6jHGHWWUlYaLiXNstFsDNfFnc
3gjCx1blIdvNh4VhMFL+xN5mTqfqbrAd2hgkS4MMZ+9tI8qZB+SpAUbhdQAEEq8F0Ay6HHsTmypS
1yMiIu3X6aWFMF+L+gbv0AjmlfNgeIuncrPOt+mmWZUbwAo7wD0+7Lb6xbwgUENQJJ/yEr4fgZjA
zF0CdpSwQ47XZSkf7Gt1myaaOb7b0/rNKffEV1foZ67KWf/OEcD5LiL4OsDl+zvdst07aLbV3YAN
dKQK8CUtyGHVD2QM1RM84qfnYVf50zbdQm38uDyS0zLqrmB0QAW/EONqJKyD/yFXasT24sVdyxN6
+0Wb3KuBXCNpAGHC4bQaZwoapB8HGGPAIEVu+WOMdAJs/jCFbR/blsanRczHD6geBZb7PLByuoQI
9Y1n44RWHrIj8fMzDgvlUUnlxtrIlQiToxUs+kN9vTh0wME9cNdxR638xZwfRqjn1j9cEZW18azi
42fSq07WulqrvrFV/CkakNfyYq9hfheSQ75m7+ZvBIf/D8T/ik7jf9ENbe5tn3W/9UM/t0PLw340
QgpyE7+Bh2Rhlol2A8A6BnM/cHgF8Pc3jL+RJYTtASwGHWj7b0C8on5bnCAWHiGoR7Dk+QmJX26D
gBicJxCTlvR1IPb/TD8EFP8PKzcEfogyUhE9DOoW2H3/hiBmpwtvQ3Hmo8zWdYX1luUe/P9WIyQV
3SGbIf9rd1oRZje40tWTr/fcSxFCW8OfuiPHyvZiRIeqZ+LcGrhJtCsziVoUywZgwFU9e+JjTiMt
3fY9fF/8GAPIhAoV+XiR4OucgTgBRGyIpmyTjXsdBvYqtT51jrxen1vRNK4N0zcVH1QSB2s1Ohjk
+J0FgrHMQ24enTW8nnNzb71Y6KOSPeK8YacajVg9GJIPnkn8MWBRcXR/OGXOUyb3bbWeUaD2N3d4
FWqUHopuo4pIYiWDC2Bxy3kKD2mqfY0Ih5HUyu6q3DTTtgcAKzfjPVP2U3vusDCT5tw2T+68sgHG
qyukuCVzmN+r6Zp8xMUOuI/rUHDUhl234wd+B5rGcTyQvAr4iHjdGmkON0lO85c48E0JH5PRc1/S
hNr5YaxD7aMPHcgHqjVBQjM2IkBA5SXNPEsNdFgx2g/cDgYjqmGpjQhbIxpf/nkc4//NERsc1qF8
AoUIkANMxn4I1f5j4OO/X4JrcHkK/P/xyw1TtM+W/XLFRBKw0I+B3jK1+3ef8m/TOCjIQe+GvBWM
BgSZ/L4KYE63BIlBuYnYU9RHC1Ly+zRO/2YQFeHciyhWR+bN3xERnXyDTwKcgV0Ex0Nn5/xTiAjM
NP+wAvy7b/zn+W0rpN6WVavRZPH+aE1zlWhWGhSZqZ4HR79xN86oS6pHs1TOudE/AfDzZQJkzzTy
japDQNtKFpWteYDDAuTB2AHd7lA0XfnqOGNMeyR8edUE9jkhCYn6EXpAkmleUXNuIjo+HkMwcL6m
UQcwnvXtde5U5OnAEsdjI0jqZXUZOKDSCnqAsxRTQe2+NtaF1h7GURx0q1xNZf00DcwfXDfFvupm
QGT7um0uLUmhrRs1mJrLbIymAYSH0tZGqrE8rGFI2TLA05VjhG7PbgXymE9GhumN6aCJUGQfdO2I
KUybHZoGWBGWJDWFQ7qptlRvHBTXeXqAH9NhruEZ6mbnXNF28JJDh0Wi1pxgWVx0cmf2AJh6Ux98
J+czNUku/dZ2o3iJbUk7DCd1Xn1Beh/TNsk1aoxkV8l5N83wSdcNvHLVI8VxUNXPLi3vnQM728RR
YNplKAV1xtYMqyrG0mBbiHbhpgw0e0p2jAPq1cDzT7sCE7vGpVk7XKEDeJMkmaNK1ONn2zVfk9Q8
B2p1ikG8hqkh247DdIGpzntRgbqvAyweYvvIsvJLTi1GtDGa0TbOPYtVtZdqQ7wdsUBbcx0msgS4
n+elDbdzFWB6l4huXRWY0+aWOmJoo8qItZi61WOan+QI9mXdafZ10N4sK4kf5rgE+uWwCq9rY2yn
luOce12W4AhCWhNweJ+pmA8Nw6mrTeJbbqVFicbqfcXxKezyXZDEDpOimsPCttOXthkZomaHeaMZ
gPpnMw17EwYgGKp1IfCNOlc9TsqVa1dHx2wvnZOEzB6CaQTgrgKzRmE/Vm3ElBTlcupeqrzYqh16
KfKlDPDj1yGFbpNIzPOhJNY677s9d7PQ0vN9m3ZbOZLAAMFlIM2BO9VxdMqIyXJrMQCKwMlKCxiV
inFLowMyK4rpKu06w0x2CmMVHnF18sPR639PxfZ/ICECFIX/eG3+b+XbHfmUPy/FuP+PhZdo31Qo
rpHeYcJXGBFSf6NBaO43uAyi2IE/KDi5xt/XXYN8g2stLE1ATsDK+od11/2GX+kg1kJHA6YLjPd+
x8r/EyyIBdL+uUuH8wbYqxBwgLCrASf/s4/PVMpxsMw4oXqZbsFS/FSZ2JWTs5+nakUKe6fr1UlR
0WeaFWwE4Ngri+wzbrpdn1lvwoC1Szvtcis5G2rBqDvGDrVra+dmT4NuPbOyBA6DU4oChfhH5iiw
M/rzu3dVB4UogHmCjwEpCm7/ifQzF+PotnGZUpZWL0ai77iLSFlbgD4+rQam75NBizFl7xewrEqh
7QTMqcDOU4k/laksNk1fYIIGG4FxVo6NTM42ywOmDp8xh6hlsmlezNxTE4YOpsYQFl+XRouueHKa
2NgICLZMOxG0FbnfqI7Pavbo5sv24zAsPT24BorVRGA+196k2QdoTPcoq9/AaKypbhTQ/xcG8KC+
gZVpKV5TaFup4k7caxUFk6drC5fNAaRemH46grplcbHGrg7cwnQ8HrOoTnp4ZDbWSFMM6h1sT006
On6X5x+NRoD1D7juuQm0snKA3cd5TlWtXucqFvsJzoQ7y+Wvar2rpjYNQVDDlmqjTYcGJPWM3jpM
CY5NU7izH+f1vp8r7Mg8QQ66DaqF8kYKhh1Fsg4HFZhcj4+Z9tIJlCS+GmV9KKeWX2qsirPRXsYJ
BAE1BV7cE4x0p9xPyALjgfjo52lT0clsdJgRtVe4gKYrxdR2SaVnm57EZVA4YN6oUotqFu/LTgPh
BpkuWY0WuhMNvpeu8toC4E67hroLRa8FBDYfm9AiLzxGfJkyoMzvlHqhTrQosUPXnC+iSQCRNqwG
ZcLexlijvazAKHa5jROobpQGRMWOwVJlXhVtt40TfR8z9bMwu3MuTR8nJ9KTuje1QFNQ9EaEoIJQ
ZKiVuQViv2TOk2rID9GNxHNhI+El2CYKzFwmV3lwakzL++EWlz4C1NYkxllUx6W+Ii5wyEwSJ4it
LttaM/OE/cZ0AbJMbxaeWdcwW3SqZ6UYoxEcEd5guAxJzcYyCkwc74pqf2gt2EBZ/M704Z657mUA
z5LZ7q3am9VybrXKm5G4x7LrbomcHvN+IwrEUGlzdpv0Ihzj9MlWetApRhReilC3NeqsZgltywFk
mXWPHEck0NhDC0Qgr7aQakdOoh1JpV30cRmk4l16iobd1dzmQ/NEuDPiZXUQk+bpMIp+JzL+Gutd
T0Fh/OII84KjfEanVn9I55vlSul1HCMpPbVLT0U5oFR3s013E7xCFdPa9rCpBpKB8BI+7GLL3RVa
6bvTU9/FXymoQR3nIFovT8Pa82QPGCibwcCV10YOrwqHdAvFWeFNCsqyZBknW93T6FTbnudnrh2Y
UABtT+rVLMFctNrTkByVAQ7EbWXuqrZ+h7FoF0y2OQFU2zsFgLNRhaGhBa7AqAkZlEjM6/VBxcGC
rREvtu7ALnWc3MpFmCAruL6T/qxXJXDFTDxPNcBgDmMgrxoB+GvWDrQ1OA674MtaPRxo+qGjNpF7
ZR4eHWgPAPRjkG1NX3DYyiC4ddepQ+6i5TBZLXCGDPwJlULUMDBYGAZ1KMOcSdsOTXdW4Q7kzTUL
kioL854BmcbkcRaDRxhGEY3EmUmKTkc3CKuVOt4bDFbgE0YXCTgpYOMDJZfTsbfjmzKJrbSbqDTR
i5egAnjgAH2xKRzq5HEyaqD/A2JLqyZyOVYVMU2nVrabPqveOqXaxH36YJYN+vwY7LAs27NWuTWM
vMyFjreHwm8s8tnPbdR4PDU2lcgwlx9Qh1WxjVRJq/GnFIuQlecrzNdvXLeb9aSsu9nBSGMymsAk
KWo96+4UyXOBshoCQvLYcJd5eYrcFIIvVqkkyjpgDi2oeHIG5KurhxgorFnz1TAxzyqS0BLuO44O
znh92/ZkQrRfBTF1JXIUn4BZ03QzE7VcqSMIgoodd4Gi6zzodevDyVp/xsg3Kt1xhuF4AhNrhczI
4SnWZdfwS6Zcch3oKlgHlKiZoKOCPcuW9isy4R/6qtOD0dTOut57k2AXkQO4lg3AASvBCLBWNmNr
vAvlFJsiyKoCnsWcFlkJvX99rufRYzKWfjoBN8ShBre6R+wwBPuZR+LZ8AdCQgQxn1Kr/WJWc2c5
yFKCWbqPPRKEE/VWJu6DK/t2o1UsGApl3jZi+rAHwCh6XYFKpho7xGyZG1yXd7u2jTWHByG4MBZt
0YSEjgEEnHUw15vrHA0A18C5UXTfPCBBB1/Vhz5gOcnVUIntR55XzcocRYdpdYZBncyp08w4ddCf
+R1CZFs5wJtaRz+nNeQKS7lrbnXh5KS1xwTG56LF8pim9gqUsRS5fcEMRX9hh7yGzMJi/WvSH3Mj
NE3Swv2Y654FlZJX9zWmrEBGO1uZvJo4b27C5mDIwShCNLSfzj1cB8sXY8IVkDako7wALWtmH3HD
d1XTPExxBk4Ihl+8J+eCZUedBCOm+CsxDZ8K/P3WTSGpPuBhTG0GmKvaFZ3dSFjJqtHvuQ4OYRfz
RyVe60x+pWNWwjhPvPDafpdkOJhq/Wp3yQd3+pl22tro87dZN9owaXHlznX7gjRhQQcTfE5zY6Uj
LBPso6FO+8FuD1Lvw6wuWNAmJYZyiJ3wiB0IwwaiBnM0L7HqDj7n+pc+YYhWn91i0DfDnN9THeS/
ssZ71UD4gTIPzIERbMSkM/dFXAOmasuwkzDErp0a2HxprRqRq7RushbqS/vSYm4EVozRIfvKedFE
ezJUGFK1Olzl+Aw+lV2ZQTVVmJq76lk2elALkFfnJsOq4ipRPeWR7UxgfoEIaxbKijdGaCXkMdXq
q66PMmSGDPvY7c9T3p2lbu7l7O6QTnRJ4+Kj19uPoUnOsDjEOthgVGlUF0S1P2eG/bgkCjExXFwJ
DliuZvB5T249YaC3VolN+XJ/EwMJFRY4ibRB8gQ7mBv94NejFLSfIZa1BvlgG9mXo8GWWAduZ7kI
wC2q8qF9tgtQN0WaqphZSIxvTDPBal7sxaDuJ7VbyI4Y/dZc+G0PJl+/9HIWgnStO85yJAu66qOl
aF8VKwWdeOtzE4OrQSBKTNYfVaI3yM7IJDUbHklbMkq66YM3zaHV0Myx6dpw1K6T3TnYV0GmqLKB
ugMMoQUilLomnj1zmEB8KzuUwR2n5NHuysYzYxT2pYNJTjo+lnV7R4ETFCDYB2oK6IANCApyYfg2
DsmKWeNXKzvFY06/HpIZTDSEfoHSBn/+WAGTNW8bbx5bZEQk4DzMcWt4elNEosgqz4QvL5YJ8u7q
eTDXErRWF9zW0uDXQqueR5RDtB0tDRV9SQsz9yUU4ttMG5F3TxTHT4FBkAbUz8wEMXTJlTVHRwnN
JkiFbgZm00FeCV0AHV18j8wVR0QA+UqmqwFznDC1lWLV5eA8a5USFgWYklAoXmFksXeRELS3xEuu
mvCc7osbVuFnpVJv5gT6mSh44MAuzstyBQPBk1mW3RYHa52Wz1WXf2WG/jHCjjep48Iv54WVAiQa
SjTQ76AXpwWQ49aZD1D8GJRDxASQBJQGd8818EbzVZa7V73OXnPk6qgqeWNEqjRxmg/DTkCsRPq0
3xjqqqwG4kkHRwPhk1mc+UU8fMV8Ok6x/dBiR6aFygYfZa9voe4MEMYNcoep+wpyHqmIw54neB3l
avG8WQ2Oe1ZH1FSoYn0yp01gxe5nYdQPWOmChqHpgBdsBeI30OzY6VQc2q1WoN/JXaF6PQjcOSiA
EJveLAZeSiURkGDIrZ6j3eir5q2UwBK+d5FF0W8ye1fZ1riH8x70L6O2A53ulkCBS0utiqqsGIO0
Lj8V1pwmU/kaRvsWd0erBL8ng7Vn6YpleQfG5pYuldx8SGbA2qTBbC2xwQw05zsZQHzlWnEf1Szg
rvFmELE2ikyFD0ql0Zf8ZpYxRphSbEzBMIIX/ZX02rs2yrtqDPiaxBXtxCEX3VUYrKHl9I7gmI+e
o6ocnQxmEpZxskihYQDcIHRUdX2lw0ihkI+umUeNDjzewlrZEeWrjF+MQkhoRcktBoeZNGk4NuPZ
gMRf7bZcmNtKLzWsKdaOaQ9ODBJKLz8LxkHZXZ5Ek06Y2PYHjwMBhqzeQnAqwHGyjFus62KJ9njL
Da6vugLMSS0Fqm+91szGkJ83KU5/B6VdmoNIO1+7jq3gXOalnW3gAjSw/rigjJnWntXV3SUZJqxN
+az8T+bObLdxpWvPV8SAU3E4FanJsmzL7fmE6HZ7k8V5KrLIq8/DnT8I8gEBkrMA+6R3u2WJqmGt
d1oZKvtcXrsZ7U4NxM/v7+hl6895bXb27H7nzkqO9yTRxoxnKcXFzNzzVIMIbl99wSJ1c2ZBJ0w6
vPPd9rp266tbOg9kVP5Jl/Wa9e1pezOl7t4ZgPfQovSQ+sUcqFB7p/6YyzaNFwmRsRjVbgi617oI
KG69inGoSvxNfcAJRXcI/P0Y5P3fMEth4S3/TbL1DFleVeP/njMDnK2z9mAtkakJAAldP7grm38a
IMxTP9jNWU1w+e6buzCCLfDqO8dZP6wMyUrF06wyfZiH8UoN/G6Uc7XXzU+dgMzlyUPOaXlOOuIV
g2rlIvKdoznMoAB+cNGj+suUBWQ2RQvK2j2NYbBGVvmu2/xbzxNxMrTYgnVw6Lf4IXdF92WwqIes
v3pzHoep+K1U8JxZjhGhCeekgZl2cOTaTqFIXVz4YILa2e/eMucGzhGg5DJ5QlwqO3Z+VHcpUx9n
RAp+/2fipwTjnXLbe9ZjiL3EEJ/KWuGEgj4HfdcsUCtBKFR5HenONpUcmkA3yx+tEfuDF5Qo9jvz
tZDrTbgDGxtLI7m7W0jO8mtRyZH/if/Dmag4w9RjeE/16TXcqwHCLFl8hcavbsjRY5TlL9Ga7YnC
e7iKuhOHUeX6kelKU2QMdfLGBfHe031dpLe1ku0k73WHTTBl8/hVPn0WSZ7GDArqLkvOJUjI6cu0
5p9BeFz68leQtR+N211sZu30RfBpSDo9fwrubLPiCirnfDem8rlPiGOpPkNZ81nmbhsjUN5lC3h7
Cq2Xec3vUjbHfCXicjLD+1SwTQiWWfH/5D9eNd1oyZ9SzUyLlYYxrfKPOkNJX/L42pK4ngTOop8u
QDGw9uGsotFinJLRmL+mskZ14JYP05i1PGvwJqNGBNAHyMDRI2Vm+i57HuaQuEjks9d0Sz8yZMPO
9VA/td2RAI/XLtHMOcZpU89SAOubj60jh53yWkTsgp9LDy1M6JDVt8pVp6UN30zDPykprnmAGL56
D9D7j4m89E51P3X535WcaHg+/RNk/XzOjeakZu/LQSrHeOX+zp7D/LBkj2WDNqOy3JMMuvxezrV8
Kuhidlr4DKW352MeZOLcgtDw1ozpmoF1WW5T7XS1tBGI5Nfozm9ZkoY7yUwVh1MQJOhc9mjKQ58U
j7D/2xfv/PSbLJaPdmXwpli/fM74HVNxDqt0TwickHi26LSk6557NZ1Ku1sPw0QL0yRakMxMZpyp
abTwmUT+GJJBOY07c7m4QvUMV6N07jP3wUqMH7eECHDMjYXlrSYGCpKRMMldKyB8C2OgDjReOzHx
3VeLuQsa8W6FnQv2NzyGTfUBy1OTMhxr5vTsrRIYMPwORg8czpLpwViHeRe0DnVM+kuPdrc9goc8
F7derTsuSUUQLBmqkvIvSVs37nv/CnW+c/qZL2CkFRZ82L7kvalkPi84Cyq/hqptYAcMk/YnJcwI
7UbdBpTX5viYzMOjkMVtmDaGe0KRVjp/0sSPAJzSs+ndrMwbqBEaGfctAycTM3sfwePCmXXqWTm6
WLqVaPW952IB3+1cZC1zgnTOMpLITJACZulHtQRU3JaNg6I0GJZeVzv28Mfa8D1RjPQIDZ0ehZXb
SRl3rbzVnrwNwKkdT8WdjEdyBZ7yUtk7v+BA8SsUU6t23sqU7r6fKHHSpLlXvjinq9oX3vw2ZcPB
6pzzlI+PhdIfw5r+Hm2OkjJ88fz64NjzWyf1R6Hmk+Q3oqDMf5gXfmhd+3W200sWyJ9wykn8d+Ia
RJBKEWOM0tiluv7q0MKoYT5p0mx3kkmNxjw+6kY892G6+fXfVf64DFYW26baj4Fp7Sxz/vaG8Rj6
8hY6sWmjHFNgXPsQEi3EBdK4wakdKnWUsgfJsBRiLts6//u7DV8jzun6Kip9gBen4mJvrCej5Zox
PAc3Qegcp8Z/LdzlS60Hkc0nV5kvQLHNrgsN5FeqfvBr7iTRxe3kdFHa93eZeRod5NMhH4U6zN/w
v/VX4WDU6ZcXOLCHEBOCayl6x3Z8yedPs39fjPVlWbOfMLcEAGqTIrCK60DLeyzAhyKEFqiRKwYt
+Ebh1W5sA8w4Ntpm6Mw6W1/IY2VUtBgRc9Y2+yHxs72BtHj2CzcufXVZYA4iLdMuzqGhd+agP8pi
PMItEEWveVbin7wWxN929t4MDQBd46kzUMGTIfRKjYLOsxLnzGQwIbOFKQnKMpYuWznriKVoC/Xd
9xkREnYSeSJ/kbUGDUj4+5xclyEEYZ+9bTdqAZyHnrtRPcHjf+bA+9WufN+k8CAUFT1WvwJHWDn1
YDgzGPPImN00JEts6QCYmRR7MF22VzPP+3AF0C+kfjc9Mm1nDdS22PlD2bWYS/z10Cs33ddJ8NQb
jFa3c+9B45W277ZtZptvduKeB7e/X6uR5Q9YEmXMDyyN9NoBmZguc72lf53C4d4u9UfgSec+fZS0
voN383IIxTScj0OgmAHuZvZhTc+Vm5sPQea+qpQEsEk1PwDid4nJt7chLslxslC3cUJUjXqC0xAm
KGQ/OOftxDDDDqleYRzznF/tZ9OVpCUKSpnfqp65lV3rMCJs9X/Z40PisbuCNLwZgAjs3zSL5np9
HqzlzOV8cbqqjrS7HWZ1HVdOiiLH0jNOqNjLqUmN8o+ua5AkcgmtmaPYz9tLG07XpHydFMe7h5/R
XIbHmXGmXRVce5XdoG7QcUNcdKxpwmnRYvLrcvGw1tnNW508ylaqVNvh2xmXxxZ01DZQ5iVCf0yh
bHaNb1ybsjlM9vSx+F6UzM3jCL4xZwOj+doQv7hD8RxIhOCV5yOn9Gr5o9zhPjOHA3Qxpj81MqRz
ZqlonV1Wdk0TOmfLXj76OsVS6wMlpZcy3cp274iIyrxrw/KUretn2SfjvpgLMP5afKFm3F5YSZYe
qhr1YdYaCHs+dQY/seQPdTGPx1RXhzQzXnIru9V9e7AseZnD+c1r6yluzMnkiqHFkwnEQwoonDMN
xru2iNJFx2HBL0zr7lc1vdSr+2fW88kp67hdMFvaAiun+GOV5tck22DXD49p/VjN+Yc/fXqGeNLT
cGI63RecFuqgnKsq3CAgz89uWRn30PIWfq0woAJK1HDwPX7ptpJSjrd5LH+SngO8poWvg/pNsSO4
UziQrGz7yst0z5DHw2zPH4mf/pj+fBoo+KO6yG5DOxwtnd5KY35z7OEeEuVsWf3BmHcVcWsRVxiW
jXz9Ggfzv97d0pxNzJw62KcUY4fWH5bIWGC0wgzNYXGYCuFGzcBfGbX8BEX9x/C8BiEFa9erAm8/
BZreW0hsdCcr9bKjzPmeZe3dNQKKpebqzbeTlC4TG7TlvLoJcGSeH7PW/PJm+nwtqu+lYLfWfKE+
5YouoMvK1ybZ93Z3W4Ltrs2pArylpH8X2RHu/zsJ5cnMeXUrze8YAEL0Tbl+eNLbz8opo5qrgEOu
HuFhn0j4Q9kK+BlmPxUBclEm7IPhYVoNtkU5MY5tp5f0F9OsriUWKLbyZk8cr2HDIIdh+QmT9atS
PLxpdYGQreWulg53HL+nExhA13gcNSTqYDB1O/th4O+BCRgQOc7ZSTqm0h7TIUrW4g/31tXx+oft
m5lmnxfvHutcP3M9CufTl9O5W/t7q8nu8dpFRaj2rWIPGfMJTnY/sX4bfA1TvXwXy4qzVf5Y7foS
1sMb3vlrq7w/ScJSSwfvedQzbr3a+9OP7scE4MGi/ZXLjCyb/tFYP8ex2SNheu7z8d3rccdwWBpi
PvkJ39YoEUir5W225Pc4uVehwPN9L71Kj5hSIwfuoFF6qpPsYiZqvq+LVLMzsJia3Z3X8lB9jcnK
5HqNJtzyDLPeFU7wUjrlvWltz9wmMbup6/12fbp2Pp5A3G6ZGP4U3mKBr2Y/uaXfelM8p+64r1jR
bmJeC+hoc5rPwBTTeXs0XjrcBx0Lp1unN3Kl053bVjiQ0+cyg1tyRPPST21kGYwslckGR5gvfqP2
BJ5/eb48TIZ9ZGTgvll4U9rn2W2nUF7IT1D4aUfGbWRtusls8a6lYKMy8PFFW8GV1uFHKucc9uIZ
MnEbK3vzOCvht3mroQMD0786AY4t34JAKREVl/NbCMuV0iJONmoV/FMkAIL5cQgspX0OxUsjRBwy
3diebLytLX4MsyJrBcFMUI2PfT1/bAdFLij6cmd5qb30JelO1pDdOi7CdlT/SF55SNZqr3L3eftk
5Wp+rVpgtUXaNBYHrxoe+SS0K+y5UEwn7XBCbS8vINPjJV2/emFjuYRir1Z8HrXoDgSs4ZymMHgW
EAeZ+G0A+wstb2LIbzTDL74w7pYA/Ced3wC7iDb4M4x6gCNwn51U/Bn7qokdi4bOXK/JNL3Z5D7Q
hIkwnhsVb6Vp17Fo2/EI/P7laP22PWE18EShF7ioooIGvNDseOptWPksvSQElsVFEBVr02BOqq5T
GqyxKZrx0EuBIcxl5BZF51SFH1mXdg+lvptHxbw9GaSxmavjuNjqMMDX71YGHuJu4NYQqU/xVQ/G
gYrqEdPM/7s+86Wp+O/f2JLv/xmT8q8o5X/96f9Ownn8abZ8keE/X+r/Qz2QveWJ/Z8VQb/KZvr5
D0nQv//kf4iCLA8VD2NOg20GGXn7PuEk87/ZKJaDttoxt0BJdsv/Jgry/hsennAzurqItr1NDfNf
9lRXoNO0CLplojaWG1Sl/y+iIASc/5HVhNjTpvfcgkdNAlqC8D/MOyFkYz7UQkaFbxVxYiGmM63k
kC9pf3CpFLOS0mGZ4IyNnK5yGVxrx8nbP/ZIEnbJCIdcwVjLQoLM18OvvE+SUxkWl2J88Ocsv3dH
6xD0A0iuLbKo9xVlJvlydruXpVWeQ4J4oBHC9aglXj01oS1WhnEqYRN3ZaVBpurGiF24m1QDnRhT
FqtMLJdaFvfe2DxVCaZL4o6wyzn0N3VGRorMTfcyr7BAOYc89z11IzVGDFzRnes6OxU18sagBo1X
NW5Y08Dv5gMVS0fE0ppalOfEo1jgfETDuHeMDsnxqGMA7YKDv0Hkrl9yF0z1iuGGK2Ksf6O2tUiD
sd6zQQNuuNjQpvEkM/EztwyT1MJDVhiqw2JS9BtTlccOFf8wI/fsZudUSVvuuxXIxHYIeGGkm0bm
wglWZ94CIXrO7AH3awrtZrX7jOw1lO0+lve6+6Dnf1hbRYyFid9NDchqW9Vdw7B/NpqWAag1wzLt
9ZHGn7QGB0oJoVYWrVaOCpG5Vkk6R+No4edB+bIrs1XsIH6ng91ucTSewiKTTcFOz5mN8x5djetB
bYkKA2UdyH2TUtlu2rIIIVhNnMSwZxS2t/c08cd5dgwt2M1OI3SY+s/RhNpd2u6F0npGYhY0ZCAY
P7aRvhtj/VPPTKGoE+QOggbXrmtUqI2XwQUOL31D+ZiDqfrc0ZE1otaxGAxMaCnEogbhbpuJDBdR
Hx3gvGGj3f2mdEARAUSJZPd3dVlt4p4yLogA2jH1Ev/PODWH1nmzSMPeTTlgFXm/x3Dp3z1iC6ZN
j0JfjhFoiagpnF1Dn33OeoxQgVvHrgpbAlOao1sKY+/Nwyc+AnTUxGswk54R9IjnrTG4+hbPbxlp
TxJFdLFMPsZ2Du7SXPuXtfQHthT6lM4111iW73WFz0t2cRBygSthvJoFUihrCrlK1ms5DiGrQqMS
a4OHxF4ZYZBhd2pW8VyrZT5Uqsn52nxmzMDOrV6LpXp2muWoc++5slNQK+EWezoJ2bIWSYOzSLJh
yhn8VQ3sYOkGVLQ9svzfjKp4VCaCGq9yuXk1utoJxY9ai/6waPttTGn/6etY7ZvEw0klUEIFRGfs
LeF86RryewyqV9khsoVn2iGuU7uJwhNxWXOyLVJ8RkJHIt2VR7vmJLHGOjwOgikXBgueKZufwYSa
AUgQZ9kwHSfXYem2JCAlM2gouGKUV6uIDVtjafIanGR0Tb5tffeLlUWkF5LCZOrIWYP7shRH/ItD
jFx5jNzJRjEY3gJeNiqsiY1SFS+FbXd3ulAMrsnRUwyTcSfl2u87CalrMQYH7MXep8IibiV4SOHi
dgMKvFjbrEe3h55omat6ojtekqKFn2wgOdNjbVnfM4c8EoCeZsAGDUAVHClY/8ju5H7J2bViAngz
eiceF5f9PcMhLl5wa40CR1WZcbpZJqyL9+FmGHeXGqk1dK+cZ1InEoQNgDYYxVjeQ+vumvWcoqFg
P/NgCh85x7SUZ7TUYdT2DGk2R8w02rfPhIFyukKNipIspzan5PYXm7rFTWwUTbAAQfVXm9UQu/7S
ozLiq6zw8zJmlWCkANlk6sxw1oR6ktDoRAM+I/x6HDN9Ytz8VL6PzZX89vpYBMP3uBofjczfJh9C
K6mMSwmO/ZzWVgAkvp7WyvwmQPClSUNGNbM8W5o0Pjefjd55kntnBugugunXWiXpnioJaWU4UvmG
ZlQHf9TklUfXIwzBW+QpTWgRlvFQZtmpzcB3kipFhM3bE18i3/u5GURJKMiOyeUfZxr+poGjcTZC
Xo5GCE4yRcldRzqRbZU3taJoUz5NWuov7GST7BtXoyySq3zqLfO4GZBNngQ79cUPZkQvZdSFl6SA
UqQeb12Bmz8v/kKhwiuvTQruC3kqcaJDQR69+rteJYW4Pd0Te84pFhbH0hjeK5ZQTzLdjsyR+jy3
7acqU+pfbM9+MSE6KLnzZuW5kYTJ2PVm0p62etSZ3Shpzb/ba9jLczq455BpzlFrjvZhHo32oTJy
3OaygL7cxmB57U1UKn/O0kVehNpSEELrybcw8TrMCVwtQB0bMf1eLelLpcyGze7yUawBJWpCXNZi
Ny9F5eAT7WySiMjBaWvM8xXBfGmFuCrh1OpsQb4NfTiqGvfajcEfUxbuUxbnliruStWY7MzyMdhK
3QY12X2XvFEkHEcfLqKZ4StyUmagw+VxlSNd+mqAekP4pChfrOG2IkdABMreZ6B8a4ECjtP65cm5
jTudf2JHuDQVlKOdIaepm0tXTB4iJAu94zoh9BTOL5fTINae8RyEGUqSPniovAkhX1wcG4OcI9uF
Ksq1iLsEOc1KPjIz11pQUZk+plk+7CByH5ZyPpETSQOPxj4r848K5tzNMi4IXT1YDnoHH9E+2RUr
ltfSfyC6ju2n8G0J+C0Y90YQI0V2hZPU+GdhqGOzuIyLiYuUUNkB1OIot8CAJeH34z5VbjEdumW5
IrXooHmoTSCPkxlB1mQrUrXTjQ3xL8OqUPKhFcQts9xvchjQ2r2bu8Uxh/CEv6OB8x2ULd7QgImU
pmCzg+FV3vw5OhlTADcsZS5xplQpRmKvHnaa43iHbwZXvldVT5IsbHLpoKoaIn/aICfPTaF3ZTMP
0vnOmB4SawASO7WC42SPtxWeq/GHF6vCEYcc3tq1GjoGj7QxBuR4iMHaz2i+SxMZTagJQ2hzLBpO
G8R+WxJA4iE9D8L6oL0VVtetFtQLjYGCzo1TaRAeO5fhZ9LElr2Cm8FXgCiWHTnrq56iKRydu8Un
SwjqBuDSLc+LRilt6KFDMt4STbLW/j65nxJp7eWGNiVr/j6r0Xqt6UqjJQi/RFHiOrQLABtHzwfX
7Z+mlaSydUJM2/ape9CDQHtE1FSvMyYeMzp2T7h0t7dHYM3QK35aJ0B4XdUsXhuQ3HPCOICIA9fA
pdw6Tnpy1+QutOvw4CfuzUFqtcMIqmLoDhG5qbtDzDy6AR7imXGDGV7EbAShHP3nJQmf0bC/LNmq
H3pBgoShbLTcBeQxg13Rs2VnZ8kp01aDZUTsrZHQrk4BCAdKrHwRy3GYEVsLKewIlSularCe+Jdw
01XNW/D0q1+q9dznCVehvqsMUtGGPqM0l21BidlhjM6QuBdUv7mEwEJv/92MOcNBMoKLO4mbCc5g
RnRTiNjWqLxXGWrkr8Y/KMtazurvbhUWzf5yPzP1FVfTfDN6anFzNZDGMOqOLLPgmM81MWE2Apoi
9EE05gJxoaxPFT/pjBjJuylrzg2v0qfWEPszwzq82QvjDKNGBBHY72FcmngFOGkHOFOGGHSxNdlB
ZFrq3gYwiesk+VPCbRhzUR9Hc11jNGoytBQonThQjjOg3uc4L2vGWfY27umk6/Z5+iFy6kCxMivc
lckxnIo3ju2HylyuY7s+S38keZHRpRnVUkf2OoxT3h/65TGF6AQhlYSwdOlraimIa4u1UOKi9cfs
xPgDapI25xGUOGHDwguhPIIzCcoZyyI0H3q2gQgfnNUdzsM0j3E3hf/gXOopZfr3zsNParY9A2jI
xjPc4yhLjK+QWDCWGONRZyHp6cQTAX+UeKGBvZQk+y8HsI7zuB2jNZ2h0NV9GmhUaOtCEIdb3IST
3pTiAjSMfNfI8dB0fLFhuJr71oYPM5HqqzV/geh6UwrL/Ty7z2keQBa6qKwwCVuCMrFW0Kahgqwp
g/qu4fVW+rLjmg5fCiKuni1vO147XOnihIhjiqzmYmhsxEOyLGcLHsYX76WWuFjD+YLGZEN5qPCq
rDpQS3DuFQOonwkH3hJSyNhksWuaZYqXPszunS2LjEOuImsB1UGZEINIkWgHzyAwx0TKfN8wzxLn
SXUtKcGfgM33qvPZTw7db9fy2vj6nnodviq1XsPOvNoTxxuqcPDZICUCsS6n65z04mSO3UMweBWP
ijthqS1jrx2riBrS06Oso4BpHP2XOVbZNWMbOUvynak8ONl8w/fos08t/3biGDkVw0huiUjtO9vI
D16Ydpeua4y90cMpDxPazVCbeDkQDBm6We7HzdSi8hk3is7rU5+trFndInkPmz2J7aT1GPPZKLyo
djIMgXDaQ39WSW2/OBbmN9ntJgf6Q4XTExj8Rp909gltLIlRU/2cTbV1xywElqzxl4HfRMDgtlaL
tk4SmSXSW1xvvQ7Ci+ymzwS5BmoVg1iXNcC+jMJtX47p3eAV/Z20m0PZzR18amPtDdO8z8swPFbl
Frci5cnqegTT5pwhGsjoY3X+HEobw026MMq5G+4APc+6be+zMvzl52jvF9P+nc1FcdYQ29sQCu6/
+mqZVhlpn/jVZInzsDaRbSFScexRHk1LX4SPsw6oFQBDl/eOdH+leRIcgmrJds4Qcrb5NLk2YkeS
qqByRwpq1Y+wJoV6KqZlIyWy7JCGdKP+cRFqvorFp27vLBeCjNl/Sk9nquvI04hr7O0EHqafZLWs
I/qk+yUlpMhlr+OsNy8+ViML12dkqWehjAFR+/RqzGtxRspJbIkImbt84hH4dwZAM+qLtDhKl9Rk
IgnjeWqCk7Gg4gK5orGrTLGf0JmuCkFq0cv96lDYue3gothOfifVkiJHqPdJb/xG6rOdpM80QtBl
jX/hctu0HWfP7ClSyuAwlZbPq7Dbs0buS2f2ospApFm7wfdsfivp9kfbyW7WNISxcJ5Np7DPm7J4
tsOjaDl+OodWMFEwLEwEGee1wsgPfatCcwEW8RWEKDavvkjoPRblXSzSFKuC4g9oKR+UcV/n6Ws+
csPAGjdHvYThBX0skV55TvsUIGwwgMkIqdTqmib9s6gzcgcU1wpIBxcMmPIux5EZ9f3m7clp3QU1
Rm/qi52mHIq8G43KPjaDqb2gPPpH12O573UhLkZGjzXIEpXPrJNDgX7UhWJFqP3Q9d1du2QnsZLA
SzRruwQ/pV8lhyzHkZdgNz4jjm8hb5PmYPSPQZ1Ud7znuFuoT4ivrWJ77L+rUN/65CcZp+9tJqXu
kT0oK0z2mY6wPHFSux+q719nHEPLlMxPyQzl6Y/7YHORNFWR7C0oxrjurFOYlIxXsr4LRReMWKXe
O6kRxm4vX0U44bkr//Z0gFztBDnZdbPvnBGWe8IoY6oH2wCPWQuXDLDQwBFhH6wiHOOkUvKIIjWS
jjLPjCdxTlgpD8NofKBnL/b+mQUUTtz0s8j6i6IFBzf8XWf2p2VWWawnvzhahc9K8HpwpETc0rYV
RwywvyujfNLMkzg4WTlHZSqhhqjI7gOnOmZEJS9VK/eu3eKlM7B5g5SgJ51DanMXCiwImbVprHKv
RCv2ZW/MXB+zf2oGFCMIg2gpY52S3LaUT6kHb2xgnTloscSFZWKHbBb38b0Ikvc1RWeukqnDzTtq
XGzbBufMYijLdKra6hDyRd/3o/dYNORiiVk+FIX1TLsqeM0/doBHt8IXkOv0rO32rrD0e99g84Bu
h4yhkP9NHRVGVerS6rvNRYbzlQLnydVMM4OSiZVtXgxpvrWec1I1VaDXjGS3eslh3LBOWX+REMLZ
hOMc6wIOh+ADHTlJWO7CedAnJ52yBLNpYqPO/mNmmMwRrkFgBTDT2qYe5Xd+V8N0mDq/+k3wMPcZ
UuX2zfVXBBxcIEm+uQYHHZcDhY/JTbSTnS4I+EUsadr6ec027ia4pe78uPjVaQleMxvz83pegYzO
PA2ES/1psMp75pCSSdRj6WnZVcWdr0A6rGB7tX7FNdWMUZOXPaEApDhLjkBc0qfaSvfapfJ35mev
dz4C6HW7cv4JbOI9HDKEHba1kA9ul/6ySbZj9t+tL1Py8oLiw5eow9OpahmmKZ/MSQaP3WUNSzIx
9PrkKQTVIiGHVS/NV82BdS8q9x+afnEo0TUA95MJFXr9Xddu2mIZ4ytn1bLhuOs5I3nOfyzfuzBo
mPJU/FV++jvTKzegp57RY03HDB9rFJg5aiMHZlzgOHNtnZx9i4MLqdSRvUmP649X0yVGRNQ+VggE
U22WGFgMnJe5Hl+zVpFGjRQ8QDSH6cImEqrHWNg0yK/aufmn1/5HYLSPE6f7FQfMuV/kS1PI71k6
cFNT+7PaA+6rdDFOxdRVNO3V0Vor+VIagspbEMbbBTdRoCUoNGhrbSFNrlnfO3dkU2aYjdpMkjA3
5r89jx4tWV8XA3n74stfUze4Ee6oED97MjG81xlAB90y2SEPIPmkM/3YDQDeUHmc8vAVVDWN/RpI
pUy6Q6aJv2PuaRsZ6XJEnfa5qOrC3xho3ecZFxmK9EbiqQcXQkXQpFQvy0hkeZc/t0auIvTi9t6p
kLXN/GlMeHXtBPtW92BwlmEd2yZ/sSYemKvujW4LLi9Rn+fJo8Ncm7itQRCD9qkOzM+mVH/UCCLm
tMQmD1szbFrrnslLL3RAY1Rp14z+hblC7K5Q8WGUCiDJMGw70PN1LxvrNg3937JskQGXNb5Uj6eh
nflvQRp9lqMXW9vsWGzx2n6+7nuD3CX0WA9BiPAffgm+kDTnfCjeW8t7JbCBDMCkTHdzMSPZdV4B
BksMSHTtPklfeU6w8FA7R5cU4MUaY0sZL0VW7icd3jvKH1/CfK+NkzFPHAujD14DzEmPNyKVxHsD
0H6X1lx1QUWeYu4VB8NVbex3Ll0B+vF19klZK/aVpT6zNP0WQ4YIbvqVwLbuUPW/oz1GNL3iw6t0
i11jALjIvJLlZbOvM8N5JlXi1NJY7zYDoDNRGkpf85nZE9Jclh3lwEtigosY3ghq0oivZXUBd4fh
XAclsVsd8W+t+eGio9pzM9N5qOpuYiLGtUQ8HeCAu+thrljHPXQHN0BlF+sebSOzK+gPYrgr1gZG
KUOg7Kkw6h8LjwcB8h5bjF7e5z0hWMqdDqXhuKh8gEd0+hsIG/anGU7eQkScJcEQOjP/93AFLTQ4
xb3mwVT244xycD/YA0Go3Zwyko9PJtLmqt2VL0eOZsSyVQD4qei9syEvZb6YcRhUU5xaNufO8Dec
mmKzwzJoxen+O3tnsiQ5kmXXL9IUKBTjss0Am30OHyI2EI/wdCjmefz6PigWu8kSYYs0t+SiNlUZ
WR5uMMXTd+89991jevn/ku//QOj8+K87MYBW/Z8F338rv6q2/d8QEPzz/1R7/3I9A3OEDzPLpcVd
/gd7R6LbAtihhNH14UDAHv4P9s7GgLA3Khf/E8xhgMT/Kfeaf1mKslj+RXSp/gNU/N9gQKAe/wtG
wXBM5ikwE47vSFyw/8JNNP1S9FbLgqqB65lH1V0ZrQQlKbM+Vtol9NONrJqTksPO4I7etQyednch
Hp48Ras4oof1p7QzQ9KfF0gY1f2WiExbD1G4dnBO5iJcLDDzcXz1RFNfjWk4+HG6c8kD7iCmbJ5X
UtMYQ5KQJCvobnu9o2Ft2hPp8SiiYOmezuOfwmh/qbH97a/3aWO/jWJ5iuqcviBC1GHuc6h5yanl
e1MZVnbCgBlNEBTzMsPyZ8/GkzDqr1Ymv4RlHkvHOiyNzwIGzmg13SYgv276ZDhaHSptPY0DRGZM
uVfpFWLfgP6cwOzXjhzuuW7/HfmolxVp5wrGu11jjxxz4dxlWw2HCa+eUdGAV9QTqTOr/sivnXtj
T/BLDCwMvZkrSvk7Ex5IQGTf0+wtz3n5ZVRjCnIDi2qF3cmfsJxIR1yXjjKM/DWvDeM+xpZ4KCTN
HpE90On8NUdxuV8tZIM5ZsuUFpB2BowkU39tuStKQ51ad0ZoxCQc4h0P+6i78Dth9Ta1aCWueku8
H21HAUjNr4ucIgS1JaVP3qie/bV6lK8cWN9RJt7LabDCJh2IYy7zAH7e/h6iFgUR3x1AdDS3YYa1
i4a1y3Dy+RVEm3SF6+Pir6uLer2so1f+X5Bk/l90oMj/kgz4b0PX/wsdbPsD/zyQ3L8k33mamhwF
iBw04P+0n/h/2cr2Dd8BjM655Bg4Q/4JA7N8WIF4B31l0u8t6eL+zwPJ+YveaIMqChKMVEAZ/y3/
iVI2Vpb/FUuD/8Qg2CCVMn0bb6z7L/6TNE567a2byy9moWwYZXGoWcqt/9jORcV8nec09Ox3k/Vd
v+3xmEbRB+ZrNFJJ4TjOCXtvc3Qb5IaeNeDCOlAV2jpadQLqhk2hx8qQCi5Ily6akEyAvKrVPltx
9BAbOLe2jSNkp7fBzn8YDEi9NluWPSj3U49pYSqZuWJ2YtuawFfJ02gVT/O224xN1sEZ686FtWfk
9Qi52yZ0ZiXK/IW9eGM4X8kM2I9FwXLS9Zg0Br9ircI2HPoI4MCMCHjfwsACmFkN7/m2i21ZykJP
7FGz4/7cVw9E1feFU0qmPVY4ceSf7QTis69gY/nbvpeBhaD5tgOeCXhwA7nobTvcxq8EWqWXPE+A
NEr/ATWtPdTbThldqyGlEept29yxds5ZPzuOvsfU+laUTXSUcUYmDsuP6j8sZ2pCMYIpc1LOG5uN
cy6hrBBOOiQtdZS28TJzkgfow6i8LMULluNy25J77XSza6ohhPLQpIwBPjgRaebxKuhb6hxyReeM
ve3eMdVGu7J00JnN9VZvG3p2bCg+LO3ltr1PWOOn2z6/qCkgGz36HPqCFBpK285QLGXWHrlq9Jan
cdMGErXeEi1kUPRf5aYe2MgIaoVWQOiTl9umMbSLjz9IVebNJXgUlpsWsSJKsM519sumU0QIFjaF
jvs24iAlcMBrZtM11HxpNp1jHM317CfGq9o0kIxWjF1USayNZGM2AObe2zxSowMAbew6ceJlf2pN
/k0ILOamtFib5mLqM5d0C3o9aBA39URQlsTJsfLP91KnP2bEmwIRx93UHNYAjKL8fcZsPA0r4F6y
XSNxx1o4A58BS6kxdp9Q3P2DQi6qNt2o2xQkd9OSjN734T1AUt90pmpTnDykp8j02ZLHaBSdTui/
kFV3LJMa2YY7Rp+VFosn4hZtP9oHhbRlbBrXtKld1j90LwSwYlPCeJ3KVx9xTG8q2bDpZf4NeIIb
+l7XYv+cUdQ2bQ2zGSobctu86W7DpsA1eFcxuZCVhNyJY5IIPginilcc2p3eVDzcoYG16Xr+pvAt
m9Znt1l14IuDd7pJg3FTBBukwRnfyKHY1MIZ2VAARMHBipLYbJpiM+/ymakFsRaBF9lxQX4ckCGH
AflIZimmGEoZWqRKE1sK/0fjCa99dlobWgsKdiqSLKRwZmrJgIqg7aB+Vjn2qSFZw8qIxl3Xw6nz
6x5zgZl3oeEAchJrTdFDVB3NTM2Hpk/2HrCqJaqf57XV746RvaZ8fAGGVnrBjOTJadnCgAPiRrgl
9ZqKP+Fk93FmsaVxsS8NdnsUxMI3SlIVRqM6ZutAxWiWwVbgGHRY/QeLiy2l8bCTNDjciKdkH10u
P7W/tRio4ivHcA4bQROeR0HjoxBmoHxI7aILzSiSSLqEjDwnPsyj8bC0zTMXfzDImktP5kaUeb23
qqavIk3PXIG/lAOAtUE7I23k7osGy62NmdmN0x+mGKBOcTTsqLDt8VU597KwjMNA+4uH9Tso/Sw5
ORhErArCNBNPwZ5IkETO0k/WSvnFRH8HEDs0U32PpxB8aSSu1bhgzEsxWHfyIZ0Pvhp5ygRCm4QV
QKJnrI+8Ft7zjOUMLnmUxIgebzV/0vnmI7aycPeq+L3RcPtGExy+QZHXgF8uk3FyQ2yKbHZxRFZK
AxbrmLDUHNqE9CEVMFVDWFPX8CALPNKXOWqvhifQ2jmkPY/Abl+nj6QzmLZKbrN5gpsw7zXcDm2f
4JAJTiB5F7nYaTrLfZeEVo4+8zjfNbbtTg1C1iYsiAGhlZgrG/A7bS/virSm/iYfkztZPLRO4wXC
o1tiIYXSeuriCYsLcbQZhMhMmnbevSXOu03S0YLVtlNGU55HFlMJ8fpDD76xWXr0eIJAuO9j8Av2
czU230aj2yDpN35mbtxGiyt34bMnm8XvyvbJ6OJAQDo4yppZEJWeB8kfHtPhH09WfjGUTQqX3pMS
BVOUvDZNO31wmnbXLNMpEut97Eb2y0RZV5YOlz5lB7mY7Kpslw1/j11grVm7+CU+Mw4G9M0ZmSRv
F/gbW10W2lDHNH+gIEL2BFfnJVzR8c9+F0M7UcUDXwfvOEfqm91SvR+E/KmzZAqUVe3jrn5K2pVd
QTYGYCmifbxMRwafY9aARO9j5QXFypvb7ojAj+NHkmzJtZHyEZXYyLsCd0iExTxJdXGuV0MHHByM
IphcotSDxWNcdf1zGuZzTyGWrATyFKjRbgC06w5qCIYVI0rPooHV7qsh2/KQlDwFOkmeNWTkC8Sq
5mBLTeFzcuwLPBNrUk8YIHmsPfg/2F1Yevpipsq1ih/jJiU3gsWhGF6tOhKswrMjOuRvZXcGVxzu
dVk8NMh9TXGw8IgtcTZfFsu+cTN9ZcrKRPqOTwAjB5+AZo6oDaRHLV0mM/tT2TltWNHw6XZQyErv
Nntud5otcZoaoN+Jd85ZAEZJ8zlq89aRE3h0O33rWfgsLbUP9ogRlEz/uR57CpRmdn5Vea9w/4dJ
L3H0cgZMEa6rzeWfLR5anUWCdQYwt2fvne6X+WE2B2qnegx3YxpknINUxeXxqd8yXpPzmDUbJi9B
NIXzRtcBBDg+CfMwW5jIWCK1KJHhEOfefhrM5CxG98BLSTAqOekpcoG4gSbIk9M4Td7Jd8D6486I
1sS42Rh7gmSK39pIDoe0yCMgpctPZhh8vTEAsDpN3ldmoC4mtKajMj2JDVuWdCXDY/ltjuNLHLMc
M9XyanTICliZYMWMjwSP1v1gguPAPfaxToUXqkwhTjQ1FIKJZVdexHZokaO6rTxgi9mvlzhxRThB
PUGc53s5IZ7fCgyeJyWL+K400yuuCIiHK4V+ra4PWVxMzBu5u1809QbI++Mxd5J74mbmybIqHRQp
4ZiR44FLhLhrumXbkZINNiPaRLi5781Y+c8REA1rIERhlfFbXxqvvfFmFHF8md2z3wO5xWbDjg9b
ChS7+jzLNIbNn3E1d+yL7OJut1T1j6pjgq9bROecePGB/QdwE87ggCt+WbvGUTj+mx9PX2KmZJOF
ANtBAP+zX5xZE/ICWUt1TUU7owPBVjGtWmIT6h4EG+qy6A7FMeLDeeigiMRkCHGXFtmxC5K4y8/w
i/6Oa+/WVmweHdYHLDA/8WZF+FyiF1NPpNGXjKidc1oMTJlpa78bcGR415aPNtsVvC+STMiKVke8
v4/y02rn7+AKBdMpriKjtarAMsajH88H16/GB4vdBg9tdkcbj0oI7HgrRy0L7y0jScA5m+VW3Cg5
3oqC6LuVLAdDXUte7rtYAD+bODkiwctfxp15AXl79DJ8bcxkCvUpyKyZ0zFtsbumHI+TT26318TY
PLf9AwnNAMS3TgS2EEgcd6QIhkN8imlGIIJ3TPV1MSBd4fKBmO4ozhKnuljbQiWtLwNblvPkDydh
Yg1pXYtzr+eXponedQzIFKt5pGhH/VEZZ5J15aHvKsoCy/Y7tamhS3oS+SQK/RDK8LcNVgwyA4ZG
0F2EoDj6sgGHLjggPI18s8uNtJZZmFXd5QPhiJYsL9qj+TyITpOpTtcfcQkNF+UOn/8CAmz7Lfgo
aTIBEwfC5hiX5WFqFJQ0+0dheguqIz+vK/x3K+1/Z6xjsXKfVLNlI4voe5uz26b/xiGuOWuwJths
M7AeIhW5/mlQOPFZI5UH20uf176OTuYEwlfgAdCW92ZiQcCx7lwgII8EZkdubPJlgZEQFhaej8VX
j5n4Hsr+19zE55T7geNymkMju3eLa7PMy9ErbqRMstOs+xu/zurqlSV1nZDnemV9Cm7IIVzxMyYF
69BNFuTF+Fm5zLNjixG+mz49f/32ovlIMHnFqlfhD0nwzA4VE3hZ1ZSW8A82inmQ0jsMEV0BCk2w
AmoWxUti/ZWP4iQtkYewmS/ww/bZlDbnEUHzmOLDa9roVXSYxvuJmLm4G7MNptUa477fVP5RUoup
mueO0SeI+/pBa+WdJlOfsKHzCobXTUmSKlD1SlWvAUjAreTI/nue0JZkQVbKlpML7spdIBIAlnJq
8mU4KPozMhxFLbXxjJA9YUpVhASHEWQybrCiXM9znH61yL47dzLHcHbxj8hFfHg21IoUQqlqLV5F
Gf+2EWtK3D+1qh9OkWfdssq5j313eMgV4AJpiH3NgbGnPaTS2Ls0FVjLajN+Zq0Is5jYBStfLBLT
a4Q1JgBlgwnGwdtgtohR68KtOB1xaLaEfUJzmL/AFVZHZzTvZW9n16LuD+YYj4/4pLuHZvwhY3uX
yFT8IBNrhFaCb9RS85/B9e6FJR+71toRdB76+aIEhKA8riS9tPA+lmh6VsJ49frqj2rxJuiGM2Xg
OENiFgYiNsWpEGX58niF96dyW6aC/FWsyMCiG94YYwgbmEwOtvYAZ247Q+VDPLNmd3vBe2cQqtSy
rfPDQPamSozoCLv4U3DNUOZ0snV9Si0psEBTbYJNoCxW6OXu8kBYwQ3kAm+ls/OLMqoazORAEDem
fdiMj+uKjMydHeMYXtWTYLc8m2VNA1NZH9GE9E6CuYAGZA5H5rYXqFT9PuoofqoQbVuZ/SQuVZ+H
WtMDk/wQk6VOca9eTHIzsSwowFFzEfbwfiHTdCfcm7ARanmn55s7F+I+vktdvExVOZahUfs3BEKs
Bq0rD8lljXrFF71/apJV3vULNWUeF0dQXR0HXXYH4w5sFJ8526PmbHzFOkqwc18XU5thAlrI0QjV
Srp5iNEbuPD2oTiJZwOggTnal8zwXkYtH+MMBghgG3qq7/DbXRVmgLRqoFll7nu2NPkuRS3gRakX
bEH4cCw3xfw667Bk4jpoDPhrrW6W491Uar75C5PUwsqmHZjFxwbvS5/6N+4i545P4OCI+OTxH4yT
pKjJy3OVYKlMhvYXEfJQgkm+DPQVafInO5sAIrwbuLGUC2xmuH2Wz1GQN8KCB9J+rIAicOYm6ckb
97kRR+fZOwibpi5IarHTfXfEjy0Dj9NIqiiK2YhbbgEfeLyzk+acj/M9iXNOfWsFUbmJpmMafcRQ
bXZJhLV6nJazcg2atxaiAY7/OeTD3dpRJ9/M82XI+ZEF13bWnTtTtu8F1B2CPY7w/sYuvYNFSTaL
i96+Mli6FDj18lrGgQ+Nsca2As0ELCeUqosnM4JEGLb3TWeeuN6/Dus998VThwgQoMHxHh/dJyeZ
Lx3HFQBPURzWtnmYGID3qKkzq26Qy3Y8U4cm2kPjpzNrNf5qES9zoakCtkv53HukkpF0f2eZOQdY
7WmJzuRL+ZQqHqfKTX/5U0+vs/FUlZ4Nq2pkHxF5P8cYsOrAOy5a2inkkkjpNa6PtW3z66SzQ4T+
ROOr82nb50kNv7xBn0hLvTpcQ5jUkktaybNbkCVfQVf6xRQMHd/YiVd8Jh3sYaridqi+Ci5S3E0o
XvlgX7SFBwA4pvOFHw8zKDbS0fK4Fc+/PTznvD2c0IZBhcVVVly0kINzM8BdDsLIoXtLuHdC2BRH
29kDz6sfFN6RABn8W7zGx06kH0unvxfkkd0g8i86BN4JXg8X27O/hYUljfUbQuhH5mcMkQAEiXF1
uDOgIQVz7blcPSP7YGFfL0DtUe149ep+3sVjcz/qBuaZVdK/5HT6WGQtFjpesMZAt/iSZc9uPFuk
LuKLytgX+nU9PhhMx+tcHmKRo9WC3AmsmfkkdbCK9pIYshs/lB43ubqxofJKjB+QZCl88CLmcdrH
4hyhyDM+U6SZgEeGxUS077C0WYb5wxVNSnqNA6C1yFmTiTjlnnntgVeDKiAjk9n6bK8kLUb/Ka9m
eUF3/pM9mhgAPhRDlaOfFesoIC5GFDS6eBl6P2S+z87DEr1ZEyeD6YGSLTOcWt6KE9xo2FzEdFqV
XUbgBOCzJN3tD2MweV4FB9U5T5p9My866Mc+9C2J+TYFtXKJbB/iDP/MOvwxmu7NHCP6EnHd4mlv
5Pb1dPSX65YvELJ/WwNsGSfjd1Loy6DfGhDGpGaOSyMgAJHwAnFs3xn+95wDNoiF+VEjLFa4l3nk
Ec7inmeP1LUyR8o7ZxFaPFQ3l1WrSDnmXBeTnAeRna0KmaCeat9ITB2GnzPfYjg3wvvJj9Me+fCJ
5lTHKmJQVzFd0zQAK7B99IgJDbbQEFBzxUBBcunbqFPTdKWMddgp6d2klRaB0fA00wzyZ604kBKz
h0888eKUy1cWr/Xeb9QzQQuLeP7wDZZkCXD3Qelz7eNULhdjXpujHA2xy9YS3dOz+Tem8HlsAdoa
LL1LYqPOJSOe/7XECuzESAffRGoHmNcJBjnrXoornkBhmRe+5dROVtaHx3rh3l9cwNnka9joDKFP
+k+yGuzssbkUQxN0vYNltQL1lU0/57b55bCjF28NJmk8GMcOXOWJ7CwO+sdR9Akn1cavS19jbPl4
aHSg+CHYgX/E9Ksg/v52m+UnNgSuBln0mjlvY28zvhtQZHI7gbEKyWlQTTiaBttIv7wrMUQbrHOJ
XXAaM+TxbZ3M3239d6Sxy8Q9WkFhAAsYx2Cw9Sslz4BoJ8xMUftz0ETgVowrcdGxnFbgpuJxilld
yKe6N74a9vWFRWe8hDVWpcdeUE8yGs+6jSCWV++dZefBOGQUnoNBmaU8xVUbnzd5tilBq7K0NXle
UHz6crpa/DZ+WDntJ4Wdb4TlCztmoA7VPh8W99ClDfVpuvtVzDb3B5ckU4UDZoI9OSl/vS5TdOF1
ysmw6bQZbLsDHEiDkOho4GduIUwb0kyeROlgh8rOUbl9vjau1cqZ71lQUF2/0gRqOiTuIFlkSjyb
Bd6jiONkb7M8mrMqBDP/5L3MFbABtmufnpDcUxZyasu14NCxM320LU6uLbHs+y8T6J5mVY+5nE61
ye2fSVQN1jFjdVNttQGV09xjvEn8GNwZoJzmG+tN2E509PqUyezZu5xt2V5N3llS+Q9VZv52oFpM
+HWDUfYH2OYHG+94iLmIkOn9VHE8ZMUR6Gv10pcdOPQ0xo4S3+f6NOUFm5eYhYdRfOcerTnsE25J
b9JIFVNjmnj8Vaf+5IEsfHBX72c0+sBbsMFQs6C6E6mhvck25aXEPbuyWTuqBSYWv3mhFh1EfUYg
0H9wsCwFeN6Hg1W1y/NQsZ+KGW6gNDNyYAJey2vXIj2PzOpzunosMpdHvL/7ye+bMxa21zUy3Gev
tJ5bO47D3Owfm80fnydYVoeiK4/aXe/9ArOj8NyfpoEVuK0k9Tr6riwBlhWb6Wrs0p9THzqNfeRg
AcqQV+paeHxMNNW37qgAf7IIgdUSBR2/jG4wTs6kX6LGKHAJ2w9uHYPBNa3bYA2PczdQNWl2YQ/T
gZCinx7jn2z8yS5AlNdIdkSl599g9b4raYIA6mbaZad3gvWBV6u/vXI8+F7Jz99IqDuDvo+hrAX1
mp7RmuRtnfufblffZRPhvDyef61edFvdiUEFA6CZFid2GpBNY1S71moBF5rLydNZRRnG/NB1LGoK
ezrWshzDIrWxCTfZj7n09WM9c8TMvNFPLLUNAx+2xUL3uREzUg22VcPkG5pdYy5tCLCOHw4Z7cSd
bu1QJ1GANmp5LMDzPAYG61thu9DUO9ebvKpOk2GD72pfrVx8Lkgecij+hht+Bul8omcWVGKlj4ZB
GWWhmKlqKKZn1TRxCAfYDlastEExYg1teF5H1K7fLyawhqvImOUqNV3KHI9ECXC8rpNtNrKAenhz
MAlGyonXW8DL6HFMEywncaV+psPNHeLQ1kPxVBdTuVMzfzZG+AUjB5vU03fu4jzng2jDqo95cfe1
IgMC+Djr2UtK8U2I5ROzunlyAHsDV/FZ32XNzSpGXHmW9RoZ/ZalIcphFRAVGg2BUDnmH4WtFmDC
Yh5BIem94c7dgzRc5L0Ex3ghvZDgERNb100hK+RwbOFMG7s556esHRTadWrGs7KzT5/5XdIvJKU/
Y8HhzjYmn6PtJOxgcE8mVfpuslrfTUrjiqYRgnMFAmls/Fkq91gT0gy6VlHdWdm3xk7I++c27BFK
Qwp+i2ew+6fe9oEX+vxNeFcJKli2dULBGZgZJ11BkQQzEwwDvdVNlNxHHq16XvRD2t67HTc32das
gM30Af1sNwxx8dzbxn3Rcpq083ThzG8Db5RUXLveZ+lM9s2xyrvK0hDOFH972aZIyTGoT9znlLfs
Ip++SpuE1eKxTCcgw/UyOScxK5DBsH9OlDlt5mFeyFlPBij/5LvjkhfjlTJJ9YS/4Muq6LGWdvkA
HJUEexQmptleymHlG+7cfE0LuwMdunbBG2/kP4VEECXpnzJpzdCjZAzkGYDUUiYv+DS2EJbmMRvq
ju83eGGU0rOdW+fSJttp+TMxzGfkine/x1WrZ1Zu7hrj82X7GDQS+AKdAlx2Spa1uqjo4UZN4obM
mMRbmoRbm5n0qXkE5lcgO1LdTJgUT4UG9vfU6gc/hg6WcL8wsvQX3wXijxhyRYLHc+0c/zjbT8IW
3F94RpXMPRzb9BUj/b2Pnkcf4swyNEY9sHTic3uoKJvv4dMxhsiplAfPzj4WDcaXy/scLGo9MFS7
D45vfqAl+mEvjZvKk+fBTuEZDWShG3PFUL4YZ1aMy21Ucc6ltYaaqSP16PvNyZvFz9bnnGhRrfYw
2zE5dfrJYIP9mEwMeyDEl33CV4kI9HcyQQqLcJJQJ/cLm+xwc1zBcBeXn+Ow2iGIclQjKtSgQFvd
eeIlOfPrxYH2Z/XxleX+eEtEDRdZkc7WtfrweTI6K3/TLRdRDPdNAPetC+PEyjl/A2GR8MncwQgm
WudaYaBHlwmxCR3/VOCGPVYVXXpxvAeMVKyMax0HelkOhWi+SoNRDB5Ys1NWWod0E7DS0zNtXA4+
4Ew0vOh0dDN5d60jCYmEzYCBNJ1Xtb56TDHk4qMwa7k7R4vEJ7zOTF1LHLpzDzaFi6fbOAcv/5ll
rnHOG5Ueh6x+IZqPvF1S2GoQKMLCbZ80O7MdGPVor83lh0ql3PPzFRve1q/+tPHwo9RMskw6VcBn
QW1cSTB49Y2XzmHKJoMNmZyMXgG3FDXEnHdZwT7PoFDqAs8fov2MBp734nVtWTs2kxPOC3XmpNiq
EH8KSw6izv1XB2dyGsaK/QiDVd2Q2MtoYQmanrW7ExnsjbyWEuQ0P0NYcI4m+dzABokE/HhIewNL
SfKyNMN6dNLuyGXQPPEqtMciNFonCyw4WYv9NPTFdGqJGFLJ1229N6u1Z5Bbj6sGQGj6g3HIYxo2
pY+HrsUPPkvRsZ+vcUWXf+YZD5wjFpzcFuHgboihUkKuNJZSXDLDp8zXw2aj8i0RbLF51NBiMbfU
f8BS2oGmcondEIaicenYJ1swTlmswlLc2NVoj5kOrMhiAnYLnk+PcQMISh3jRIgs+Q5RkAIZ/AiH
ZI4pf7aXMhDZ370jp4tcrU3f+x2tPJNztT5VSDy7qbflHUH0J1DqDORXPedXRmAMBInznPjq7zHK
PHQseTH7S7mmUKxz0QeY/cH3F5uXOo/pqyvdLww986GM3hN6q/ZiEBcPjjf9A711aIZz33beBT4r
EIVxHRHo4KFEmuQWafWHxYz0uSmoTG+ZimbNeDPwlUwF+/8iQ3t22TdsvsJ6E8jj2iWNMe67wuXM
aZbfPjh4LfPljlj5/JBP820txZ+1BMfhKiYvjW+MGhPgaaa45yNorsa5psMDdYDf/TqulyWDwD1K
zuRSWiGlCJ/Juk/hAt9NCGVUPSPOZsUCN3d+H12YrvQznXRdg1lLccLPGwTWnGfK6XM1HP0eBghK
HvbI6qm1yFgZWXVZbYuy9XzzjIwYderUpSmo4piC0MVzdBgXh3YMY6ThSXXvmrdB4EUpKqdSQDfv
qv0iqESwVxbAsOnYc7BfnnkKMho8elRMleCx7SfnIy5QOfMaWgjd76fU5lIDItLBloZfHaq9j3IT
tDn9PSheBaAl5qouJ+/uJ/2+hocaNiY77Wc/6rqXqnmlreBG/PJmDQQMavxkcf2weIV9HMTwzc6q
CdeoZhtMmhWtyQQRFX0V7ZZ49afXDKz1aOH4IM62G+uV0QUgVpBmCx8OFORQE3d27Pbq5rzxIcjY
Bkua3jZ5Asu1vzaiCJfxTeYEtbgOk0ibecRTmdhn/BEX8DYrubQUSywJOtCVqveeO6d9VtAx08y1
4CBJ0l24a9gEupxTh0YDe09bHxYiC0oHb5WO66eprxGo5BbmZjjGi58++pGAeojct09cVEGFCikq
IK6NqGnjtsCpGIRjiOSFtKlAjCEwELRhgqniOU0zJlxL0gMsDi56OdHQNA79hI8Zo98xcc2nMZlI
5POa402yXCUHkKyaK6m6u7hVVKENuXuxtU3d6JI/Y6h1AipwPhP6h46aLifqOG56nux7PIZWWU6E
wIwXUvjkPqv6jK+Shnf4qvtesY1p0/WOsgxre9WNe+jZp0UwV0f9FHa9ccms/hpXjA84KjaZMh1D
b2Ncddyv3ELwVGxfIUuyURN2hiVTJ7/9wn2DFFvvBDUQe1tUVyPOX+o6psXT3TKDoxmmEghqNOAi
4YP1InP6hUvrjxDtp9XwSzZKxasyo+oTox2BqPw8W1qFZlzjDLT/7lRGtK6iZUdE+VMXlcRZeYgy
3vds8q07d/6uNhAnIy+ArV6gpFbNcmjTDP6407Dg0L5mT3MZ7bl6iEC47xyPDz+tTvlSPC/jeMz8
/AAE/vdsAZEYk+RH3eELZV7dc26MgXLGS2Nr0ONddM3Se2O0GHuddAxyUGhm6ljkGY11F5sJpVrG
yNTWjQRjtfnLLkiDMP7RgbYZzBWL5cjBLudkexz4bLtq8k+O1fLmdepXs+H+Xhb2y9AOJ5ckDzm2
BDlWgfOg0szfD0N7iQti2nV5P5LsYE3Z10ctSKSayt9LADp7j7qHa9ZMfPcddUmNpzbh00SCZkdU
x+4Rzve1MaEKz/yQQeRN5CQbdLmaIhAcEai6bO1jKnCtM2LucEydJbsOvP1GCzNd1A8AYrQJoIGO
1d1s8N+teGENRsjAtgwrqPrPcZL3vs2OX5fqZDpjHI4Oqz1rKqsATtRrWU2h41zsqKqP40QlVjIY
BR66OqT5W97SUvHQzmPYevwpmiS4+inzfkipDfRAXsle/XSa/GKT0Mf69WcxDBEaxXykWSi61Axv
rnOw4mPj0Nkh8vLdlOyRcVnSpQrYIBteMDseTC8qMDc57zwB3V5n65efzI9ky74alzqF3DD0eXav
QDXSOy5nAma1QeATl4zBfECmcusAFppboolQJy2yhkVRvE+Jc+FvgVLuWTbuS1ToPrt5Lcx2qrzg
AagHYaKvSSu5gV9qQLWyHM/LUxSnv9MVmF7VWdC6FqbzVFIplClmmTpYa9c/JxOLz5leFJiyPs5R
7hmgQioZdFYzh/l2WQBBy6iKluS0lNJVLfZk1yNXMVf5EzlgxpelObtLfVr4Ppykt3B8GPOlV/cj
yA4b38Ymarmf5LCZwdaNgoJyvLcK47fDoCRKHRhirfZbpJYF6XTV7XPO3pkMF4WHq/Z2bMyobLZU
KKA6MKbE+Pyc1D8a/tVbNGjownt0a/NuaWaebWk1N9gc4WJDeiYempNjW+HiYKXlXo2dgdhirC+d
VsOeusBXuojAcDOj8cKlmO4wblaJxP139s5jSXIkvdavMsY10QblEAtuAqEjM1Kr2sBSdEHDAQcc
6unvh557L4djRtK456YXXSKjEAD8F+d857Mper6FdMBjbFoH6LSCphKrRQdui+dN3tizqzZE3hU7
HIZTMn0M2QK80RgOwkLubZAvaGFowwRbHXO6sYNvudUOcS0c6Cq+XdesvuxWWC/kIsruaT3OpFHr
52bdRoow3ACBVvA+6gfB+b01GUGzesgucZga1xrV3tEZEPSJ8qsnTHQrPGhHBAxBbKCMi2zcsSyh
+mXrWjxYrI+3ijoHoMDRUMNDFfq/118o83zCbqn/nFYrXCID+5za42u4oA5ZsmTb1wXQi5IDg+zO
HepFdJMFh0ZAaJd0/kRKuxzw5iKY8T9zixKBeXV9YvuIiM4t+623qoKCNLwyH49K4NSbOHbQ1rN6
9BR0J2IRvGx4t/KmW983WwgYAMxj66aT8G37yp03BdCmdVJWMtlybgluU07AIqMut+THEu40d80+
QS1NdoH5mk0ToUst/Vcy1QBmoPugtnf3A6Buuqjktgy6cj9a7nOcrVkUSQJBzLUvTNclilDbYbYg
cHESX9jq7tokFZuW2I858c/FlF/cwHtKFCFPi3ede5YDcd5qdtr6lCIuPaL94B9X2c1ewtrctkZw
oHD2UVGWP5l1KMFZnfrJ3bsCvl27TNMhqNd4JA1wTBPI4JjG3vSt41QP5sHJ+2cvbnhRtDmErZyW
M9EjWGN2E9TlvCDabQg4/DJb2j76rTjnYsX8U4BuUhXaW/Bc3BF2uVdD/ySmmShm9P97R5CGFeAM
kK3KD90wvKHBOiY0cEtX84ogJpvl95bdpmV8FwT3nVo7eS0z0i5BP/Wr5dBgihyRssoqLwg/7Ri0
Q2MMHAJW1Z272NnN4JpZ15AU3dtXWfjJDbfvQy0Kmz7e87ZiDqFr1fax0WyQ2S18xyGzSHrxMFKe
195SziKFINyhH50CB1fOdiak2eg9EqzXcMEeqXXLRuY79x/dofrV95B7RVKzyTceNN/gFtnnAmQS
jgbPuu0Fx6yks/W7MgoD+FpJWGEg9WKUI9Upc9CQKf9UxUNz1dUAkzM20kOCZSrl0+/xsuJGrcpH
DrFy13jDbk6ak7c055S8u37K35VtjYh2Ao6ylgxah9EuMG2TwKuyfwUUjUjGZ1Xne9NKpImkRkTW
CPuB4BIsCJB+WXqT/wCpPtS3zswKdS2kGb17b3qVByzqRNbYjTt0PsIN2z6yryCWtjPHHc7UYzc6
nHBe+0Gf8WOWTXNqwT/kpv0S1yyhs2qCpSKXbagxd1E8djsOESoCF5AO6UJe1AEVAJ+NfHDCMHqm
gbwZGzZR7O6Ms1MXPgPQ8Kk2SJNo2hN9ncVHGn8QPCMII5J9DhiaMhKqO7m3Zxt3SzFeRkfcN8Ac
Sp/h7mw/O+hnsP1N1tXvqQx9DDtUVQqkx9IjXlolPmNQ3CuUx5Fd8ix5TDwqIkmTHtllko+/+kLx
LnVQcKHzJbNGb2PHcO/zprUBGAimALHDiwo2rFlrUn6+izRlfJFMxl6WnwXBkswt2kNTdDek18J1
wRlNOsJ8CxH+yzJxuEqimegUvqqARLrR0Cevm0DWQRFlxFSSYFgwq1kKjk2pTDwYNqrwwuJVUHn2
hx5Qy0LdpNZ3iPnMf8l0YZWG0wD1HoLbfoHTEgQxOtKtzIkhAZg77ZvevqjlRTsYSow4VYyiryMg
yz1OjytEGATrdfBnPur0ENi00bDuMOPZITBNQ128kdUXC/h+68gfA8wNDR/hCYKBIdNc2IuiVLB0
SZ7fZlN8NzsOgSbwF1X3SrVkH3kHkrEUIK7neHYUeMrYanC2eyW9erZLEySZK7za1qvfyJlYlY12
E8ls+GaIBb4CaAlw3dUvoD7Zf5uo+T/LpfQexro6kSk5cpQw2tW6+FoA2mG3Sj/E9ECgl31i+I0t
hsOWI4XknLC5Y3j66pHxbdv2HQFAH1nVFk/QpfrNzDN26EghHa23ZMSCFWe0SdBvbBJcoywLFcRW
9OPYz5lSgj25pXFIaVuzzLv1Y+iLYUVeLOGfw1ZwcMeiOrVMGbYwZY9AWmGpdNzVBYkngjnltl/C
9Eh/VuMUXadjCFCRivVXo6Igs0xc2WHQJoQGOBlIwwn2geUnEfNOBrBDB5XVN0rymri64KLYECB9
xzUyHbp1xBEuPdELMwhg+hPuqtJG2OfiW601OuDJ7/wtrbBklPTlla63I1iAwUrKkqzFyb+xhNmf
aqO+zQom54Xr0iu2gmaUnBBkCwzC2uUnVo5FU9mxow3Ng9WXd25Z4PTPTHW7jGfAGwsnKV6fOd5V
IOJcuH6w/ZQFnqxujgsr8cog1caZ8C3Vlpb7cZZIk77sVDsHQDVMAwSecpGvzOOGcbJj1VdCdVhP
FOiktH8jJ0cS1McSFwIMe6b2MFQ092lItoMdqvA0jvOevSZP0zSUO9Hkv0HQ1YdBA38SSxtfYJOC
LfHveuW/tbZPYKDXZnudrJ1dx42T5/lrnOCN8qbsiTOF/4N6v9dACcrJgYVMNuep8PwISgQxlrq9
OHcWAybo8d52hJFyVOtMyZVPQRsQgrNUP4KbVATkv9RWSNt3N88WHBYDX0BsIyiz4P9l2b1vjoJ+
JvzVGeU1DFPQByt02tSvlqfup9Lszgk5kNvEbL7dDFNJHvtPJFcSPlLkO3M0nShcOR8TgVDo7TjV
3QB57myKH5PTG1DxjJOY48WFbr9LDfJmAI1Ut/6PCwxDkf8UAfiA2AFtYHHjW46xRYb6HLuIDFcu
FV4LhLygqsKVWUUTt8YYyj1jSUVoSArshVYdmShi47BgrK5XGqOYPpwA3ljYMldNV0pWv/KyIA5v
p5WgVRs/5krUSla2FkDQ+nFccVsa7pZeCVw9KC69MrnqmcBPFEcVS9dnE05f6T9UK8UrBueVg/WC
QVvc2IC+spX4hReGbf9KAetXHliXr2CXlRGWDOwD65UbpgCIxQqSWGtqnN9J214sMGMsVjmvVvKY
XhlkYVzv06I6MhLpb0q2s0cbYFmSexF6KZaqoMySFqZZvdLNRge1uDet6nYQ4xvTT+p9Ibur9BfB
UmwYbpUok225UtOslZ8WrCA1ayLN0H9JAKw1K2nNZEoV9St9TYBhK1YeW5tVt24foAoghg4Vg3+w
5VOVm/N2xnjtIRXDxEUN9RfnTUF8o0ejQk2gwPUrDw7c6ZFDqo3+F6tf95gJ/xvGgg0a4T+HLGz+
BNCkK2zMf/1dp59/+5f1D/zd1Oz9gf+YhEjPDkLTs3En/52ob/8hXNcCqG/aq6sWo87/tzQL6w8A
9y4qVgG5zKQj/ndLc/gH+0Yf9IJp265nhu7/BKn/zzx9CP8ewOBQ2IHwsEj/E2HBxKxQtpXHnL50
6wgRwbXoyKJX5XPsyHOYu0+iRHHUTeL0D9fnHrolaPe/cdLco9zuu3/7F4d/wX9wUv/1kz0rsN3V
n02/wq9/fz5mdcLvtv41w1LL3pgJcTbCxGZc8Qw46VlwiFjL78ZhAlX1N2QsUpi4jPScN3OYP7W7
3E0JVQYgvnOGpBVV43AOnfHed8a7S3cf6OQ26K7aZmsLmCnRVOBUDg4Zg3gq63tWex//9T+EF/Y/
X0TLDl2Ua47lCUZKjuB7/Md/CnTh2DNj6NOgcubIsvJ9zQg80t7ylg/KQgAYfg1EmYKaHkjLqJZT
59XGoWNHT9P0NdrBxp1UGHkILKLIJ13u6OB5zIc1fJF54tBrBcKpsfh7kYGGRnZrrIkpWEeP6erZ
bWL/M4lTtoSVhZ60vGSO92cSOvyPac17w4gsFEnhpBtn+2ACBD31oUAWOv4awhQDV76jK/rk6EMC
rAp/Y1T2jeEPlP6/nXdRP4xm/e0C3MhoCzkZBTooVORUDXzgvtdx5CoY9izeByP8TfFE8ZcaF7IA
7yUvq0W7+StL5uLOzfWd7r6mHhnNXFoYKglJiyiHko3jPwUUqcibJR6r8DeP26ktF1DkiUHGYRu+
hfD4W7awzLOy+/ER3WxUdWRzxw17mCVoz50JH4iAxVvMalFPUQR2BwA5tAFkW9RPRTWWd8RHIBQY
4OnXKAtNvKrc9vGR9oHvDyz3OVPjeHWmmvkKkMV1dqAathpA47J9Sf5p4hbuQS8AjMt4QHaOz4qL
cRIFLDMKixuNvepImJe+gkxEOpnF88Gt3CUSDnOGhmOoZc+wK5jS1KST7st52Rspw/vWs/Bx5OX7
rMd027js58TKU27b5bnJvkTbIyV0kqewjTXnIvWPH9j3RTpGZsdGXiVxpIhs2Qgo00mSXm3lHAxp
MgJkNiJDLOvKM58y0E8bXw3BaWmYfez3+KLzGwuGW7QEOPSTNCTA1wd3NpBmC0sTxSOAbkoIIii8
2N/NgMNMF7WEZAkYYYZRIurG5bmesJax5HkIS3nDLhIJcfAxJ8avWDCRGdxmB0kWP5eYj434DdGL
0IS1/Ro86ySVfHBVdxZ+czAmfTSNwrkyzEA5Vi98gL6819N0QpaX710nvXZNcq6c7CTiGFPihGfG
a5+aanVI4xzF9jP/JqiHnbJlgclkmeLfgY95n5jkbboJ388W5d28CYlawJbuU7hrGm3omLPBerRu
+oHx6FLAjkF/kLQe6bqUzP4sE+QAOoNqYp/jebkZDJKosjqz9sokVsOZIenH5r6vp+F+wjlTwZwS
1jlQ+qMIctYK3cTSL0/fMitbQJaWn6JzoaVp5DxVdeNaYQltzHxPerXF94bEfuxOrhzo7lZJv13b
O6IR3qXl300+AZmTCFr4MtxTVQk8uZjEd10Qtu612KhNv/4oTWfrepel91eiAkI5zD4h22lipk2w
Y0F7Q0Yn+ujJsI6cUEhL17jWTpFjUWHlbstyHwfLiDBQPSHQ2w2FBLCqKWqFxM0Fr5eIbYRoNd6I
zfp0FBPRibHlDLBox72P09mDG+MtG2st2E3FAkSb86WT/lU7CH28uX5Kq/js1/FvaJgMD1zrp8Q1
G1UlCumBTOBIZyrZtoM6OIlT7ifwyii2By4fHfISAz2gu0LqzIixAmjmhIy86LNjFPrZUyIxkTiY
a2PS6UgrACIJSNA356fOqJyTGuadU3c77owlkrEdMIcgSTRw+1ODDGKUE4FyjUPxEPfbTjbIXYKv
grC3jZdb3ttqspl+JBF1jUHnpqoeA1LVM5/u9B3K5i/HiT9ihSzHXG2WCfH1gNpjFblnt1zenL5m
sJyDjkuNB5ENX0zq7UfSeT4pNIHWxC+Zyxdc+QErLgMKfqM8Es+aF2UQD9UPNRZl7xaXZ0+zTT/s
4uio3m3fXQjjIH8hoVh3Vi1406Cdi8EuA4NIMVotxfu4aEyXGGMX33ooZvkmfMmkHjbSIaxPs7yo
HtC/kbqX9sVquLlQXo9W+Fo5Ad/tLD+nbLX+NgqbEovjip+DNrBBglcF+JN8slis4KXR1RRh6i+3
Xuox4LVedYklO84RwVhTa+0h0h+apZ2jwmnOKhB0p+b0iKmSkhmLCSBSXHz9fCxlfBzK5kMBNesa
adyoS020894iXBPoifni5+3vzinv2pkuJsEV4rMP3IBdeGxldUKc/4GE3zmSyA0ZDYaKrlGPFwHx
7Vn4nvPW2IwM4OthiU9VI50De2bScgwK6A4Kr+xWXRDPYbDE8tyCrd5T1mFI0x/wYj40BvooSKnf
jco96V6hLS0Qorgt2zUHfEZI1HAlh1+yktMpnNIHGw3LAWLSzYyZf2euOPlgBPF2S7C5GSmdr9HJ
2dtkMo5I8eZsm5GYIzwqfgF4ZmCQaJKWyANVsTnCWAqE7iuDPEKi/UX5EAIDzuLgmaMyQvsUZeVw
Irpw63Y4uK0qD4ABgtqsZkwg9egfEuXSMgUOczAZuW3gPbgdrgdPu+AAOuAnLObTPRJ0g+CMnIez
m88QD1ykndxC0p/LnSPvxTRMeMQscm69dtjkbfwY+MZXn4bZ1puBbMeB/95N/lM9Y+SqKmSvhDaE
wyv1Gv+WZmZlB3GOIejWHstwv7TdtgoGaFlJcmrl9CB78NpFJV/SdZPaE89n+8upVJz3nG1X3Q4z
0dIQdNRYYOVITzoT7wBYP638Rg5mf9vC20lMC6w175XCT6+L7GJwWMu0SoC+E8DvZ655NLaYlDpH
x2A48xujg9TAmHCfula5d+r+N2NwdPpg0beGUSSYSjksgpHk94G5bNTlaU9I2sEm9G4er22g1VM2
MUk10eoQzkjhYhftccS6jmfPnQ51ieBMNNS46XwL4oIUuwKrNCMcBirP7FKfDNUETG+a10bC0eBd
tjHT/tXXAZKmWHyNPjrRptujI7+rBj8ap/7b8qd4l9hMr5MUKQqz88gp6l9igjChsxAKyBiWjJGQ
KZlD89jil/VYne8U9ET6689AI1JDrECSxslMcAIhKQN3tuqOg7F4FGIEPzkzabGz6/ph2GAe0g6V
pjBfB2HfAYN5U30wH1tMFPewSShlliDYwb3GjRQ4hHqMSCfnJrnAGtKHzuMcM52nTAbLhZj14TCn
3UvnsA5ED3gMiyE7lHNaHE0sfwBR56nR+3iEBXLA/rPC8HmzNCpMUDMU79NYeE+KGQbe7K0QxriH
lSmeXAtDcTbl9i1vkqecDSxqfNwwuhlPAHe8PcX2W1eaeq+WnnPBap+ZMjYw1qf81gPMCcV3SS92
+CNJJ8Nxq6E/jez5MqTe+Cu0s1N8mk0HG1xRYdCImB3gtxRaHP68yLccVq8EIWyd3v6xMW+8zPHv
bvCg10j2uqXWTD7InjSWhJWk0OeFvanRk1TlKojNeATX8NJm+0zFaz1zXJ/sIeNWYz1zs5SIDGqx
PGvXMd58zwOi5nbvrlsFRHuGjIY8rY5csniTF57aMsa/pDlsZuLZDRJromaqkLwZKAfD+qNukK+Y
01uf5uEVx5Wzs/hpcZh8hRov1Ry33+yLwmPtgD1NxhjxYNX8CdKgvy+LsEW37N0ahf3Aebe8tx0D
34WxqmjWcUYYOlGQeF7ksd6ppDkdJrgJFyske5XAcCKcYVLW8QTvM7UwRVkBdZ9cjUrtpzk6Mx0e
UQGI2KmBnPHJmvzbxpb4DwW6jYSMkohEX+xe0qMfY1dhOIBkcf8S/U6Ed8YWLI/ZHyeZ87TobiF4
czzncCrZX+6zBUVSayb+Bltwi6UkdI8tY/FVnowtHNSPsQB7gJ3yPa+z0SbHCS6L4N1BBI0AsNfU
8zny3vRCk7eGJVd9/i5iIS41rAZ7VSSl5iqdNSjq/vqPN7vAiQRCg3jEfjaaHjR6Ux76QrAjxkLW
MTb1pg+37+adn8x0zdkxNOVLOffrhKgPLkiiC5oQsE2z9W7SOOyLmO08u+FnxW5jr9x1LTmHB6gm
sAHyVZIKGgyzTnJOkqmNLH6OVAXHXM5ZMJqUSUFu4hSSqr1C8n7BSuk9zlK94CQ+y8FAVZjaJ9+4
IQhgIb/O+zZKjp3EwEZvDiWaBcBYvOXh2g9QBbJq/jFWV5NqcXJpkjLOw6jCc7L47w6SpX0DUAsp
tHqbmuwOJw51GDXmBFEHq0l1wWTHbpIir14Y2Oeo6HNsoDujkFBy45bGkSn4aONSjMN7qVJ7Y2Uo
6rXdXFwNQoe0ZfPQmcsH2Q6/5UyVLEm+pI8D97NQKkjVhTsMnzeNiYbY9kPCFbpRRC2atqicEJs7
bnNFa91s5z4eQABN5CQYi74QjDIcDNNuTky1QSD40B5E0lyKrDbezYmMB4iU1n5wHHXqkWtGQ1aw
MURQgDyChs31cAjmOk93zaI8MIUkP0HnoqD+a5loNYeEt7HHV6o9JAatGbLUHhx/N9CZqJ6hqzXD
PMG9ehUsYzss/DbPJPNG7ABJlu+xUQDr8IZ9hTeFVZi6GmHw7LSGBHL0ZSVspRH3lAzxBzd8s+bs
213M4oj2fQ+d5hWVKtvA77ZpObBJLT5xDPIIs8zBhHxvwP45BlWFKCeosa6CFYCvAp6q3VS95e0Q
8iNe4b2J2u+AH17Edravy/674Iu3dUrFNzyzPfXvKPFw7uiLnpln98DtwxI3RDE7915Qf/ahn0aD
YPXpQh59KobTaCKAMDKEDj7jdrFcezN9Fz2LwM621pn1cexT81Dp8sZt/R8H6x08TyoP0bLEUJaY
keCZZyQIp5XUTtjLYF6LwXNWD3m5l9nsoMcNkfoXyUVkDYom9HhRzSS4lyEO8EYnW9a5qB5zspJq
KoYsa7BT1foDiDv8qQGq5JPFkeW16X0xjU9DOu5czZmdKv+MwcS8JTmMC8Xiw9HwMHyY3qP1juuO
iUjLupoGzz0OAtkYN8MGOUF+MMr4vfZrgw2MRvGRZ9cm7wtmM+AfLKs7L77hXeKM1Z6ZIisr/0xS
OjwXKoOlWgeRNK1qUOcZEmSXK9Soo/YpJSmg1THoa7rC+q5oJ44HwhkoHW7jLgaDbD+1FgRBaee/
RWw8WxOq/b+eOSyOBo9qhwr9hEySeA4PXVc2hc25bfOraknurnpxNJcCIoPFylNbQ/KCKHU8V60d
QpOTASov9rKoKO3HobGOaSvFpUWmCDbLfcyRvJ1EhZO6cnJK/1I/szxMnpupP/B7VDvq+0AZ4sTF
IgKmQv9HFE53+es3SXp6fLnweGKCcaN0aKor0OvDYKG7lQtGPmvstvDT9b4x4NH5QXgPfqbbxnkB
YLv3n31F7oLu/a0JhPrerqzwBFzi4CbqVaOTvf/7f2L3tW8wu+A0MG38RIHjohgo4KLAyLhbbKIw
J7uEvzxYBxki3UUykJ4g7/+JxxBZPGhqKxTdIQ7axzzz040JOStKg+mZ3RnjpHlnC8vftWF2S/ni
7AJDvjcODz+iPtBIkP/vJhYWM7afJZxovN02Wjr7wxv7W5HiPAw99lWLxTFeZAqk+knICwMRe5M3
giaZTEWzVFfglsAi0FwV7X2vvN9Spy9i6ka2PjqDutZRDjr3emmXg0rMx66+5I2WUey7P0VTCfBp
eGWz28RkpidXtAJppdU27uZjnSzFVrkUMRiyTPkJVsTFScW8xTePYkaDOHclvWUPs24GyEDDuuxR
bpkwj8hCACHEqnS09tDOQYHjQ48SD9F1xUZoYU5Iig1z5DKLL5nk7BqkTxJgkXXROLCdqXsAI249
8Z4wj6Fu8qgainNFTtgGRTwZF8CRGgl5Iq0UHlcbnZU5f/ErDQbbrtz5RHfa7LE2huQRySr9ZcyU
CboGp7JUz3aGJmZaTZx+i3l/7BxrB4qo2xiWELsQ3948fTLn58GjNmkUlvjQVo9iaL9dS6wzVZct
Vu0BtW+/O0pfEmeHi5rMY2kY9saTEC2zNhLoTY8gQoDTGWl1yaplX6CpxWVr/9TNZ82PvfoePh2S
Tlm4+qhBioXmi5nHfUmAOwNOcx+jP+fljCIijNqxk7uLNfVymzFJIvl3N2keY5ebR8EYQXfJ7MGx
zE8FcqEsC4+Xf/y4lDVTLpOIkVKw32z0XejEywbSDz9LZ/fpMt+KvOy4y2ZxsHMfRWC/IYPVeQ0m
cKHh8FVHjuF95A7pYgyQf42ThYmrsewonXkbIq/Nq0Gg2JwgPK8XWVV41pC+RVkz6AfJAK7vpXtu
KrxEbR4Etywjj83UQtdpmEjWPtHyJeN3NK30CmXeHHuHNEIYQDuYquHG81BpeDn4HjNHy5Mh4cL/
LmMLQyVn0UJD0YSVg1EqR+DVtjcYJKjpcRBM8mVO0+rsL1xo5vDbFhNe4rF9tQQZfH2Mp7z2I28K
DCbK/aqQIg5wgcufIrHJcwmOp21PeTZMbO3jm4wVSeSPGxKAcVTmr5Wk95s62KdeNh4qfAMiYCCT
HJ0syR6Qpj4OUPE39J3n0AuGi9cc+mn6GhHwRF4+3w6yo3fEGHB0XOtoju4vj9lYmQpeYEnxiBKB
OgqXFy8grM7lCD6s5PM2nbXQlCTPGIexE32lxK5GUCLu/GRMogD0RFFC33azBWMvX+SCydMj0dst
0hcUThLtt39tQTRFFJJ5JW5k3bOm7w65ndYH/HBvTRVuyfKipHTAf5SkD+2zTJp7PGYEDqjidizA
jOGTO0mZvZfE75y8yeDBxr2Pf+riaUQvFi+dvL3z+/KpzTr33C3FA2iR8kFW09VQJGH04ttq9TXP
6/uuL84GKM8uDfdZUlHCusB0iuW2SWfjVtY/GOjhGQnMEKunS5loY0oDqgwxJuDeGkgpPjQ7sRBB
VaMn2nSMoKM5CYuIitHvUcRVXKqx65J9FutvbVWHwLB5C4ThPqT54URn1Z16w/24dOHGd5BBFQZ7
dOZ1BCtyb8mc8RDKwHXsisrTa9kEDJAg+K5YSBsV+OBZZRdp4fTXa25OcK0d5zvrAxLKkLozioFA
IzwyNFfsn+9Tc0vPQ3uOEYV5PE7J3KYYhDpobQj2k14NSCeEqeHEFaotpfdDrIeN6956LS0glDPK
XUTCkJhS9g0xzr1BLkfUoe5NSCGYl9lts+YMSVl9ZWPW7jno3kIpAeyMSu1qgC8RWdNorkAGt/BM
NlbB1xOaXwKxlRo9rGvXqg2OxWLWN2bGZTVS/agcxPchJ5Ny30wiNhkFdLwFave38paDQWT3gXuf
YVPC0RDkbJ5gfZyshQa1GgmtsXJMfy52z5Zpuu/qehsk85Pvz+h0Wl53XfY4L1inWPCtqvbF2REO
ffQZB9ShnLguBZJTn4U93MK3GnwmRSRf3+pvE5YVze1RGUhiixEFGmQKRiSWVe3NGqSG0ndzo65N
Q+5b4i4fmPh+k6X1CoB226Cu2lk+zYENdnNJqhaI/PAWjtarTpsdOx/QDJm662jN6r5/mwsWifOi
kgg0ylOWTM+MkI6e9k8WS47IjvE7V27MwzjYCBLsJ0/Il0ILA1TtT5ASDzjP6XgohHmfr82F7PS4
d8xXklDmM7HTu5AUiZoMESHQvfYpbXKC7I4Bp3FODPXL8mH+ZBiTiBe2d1Q81JjuoPe9P1u3QZTs
6ZxAOPtZCjpfXpeqf18a4iC1aZ7iRYxgXcyPOHOaGyKTmG3yNcz03OAdyQfEvA44BA36aBWEG+Vf
qseSa/kklGBN9Gb7thD+fHYgoy5kl0WB3wnuJeabXkaEjGyNXzO0k5S/6JzFRDf1JadHegeiBztr
4XsH4Y9fnj8OlwkSRe8SgVuLRFNepC9GYaW7mGAoK/utGiu8c2v3iJeBEn5KrkYxsG6RNnPa1brt
E32W81YksUhVuBM4C7u9Dqa7hARuNMhaoR7HwJNJHjBn5EJnzO02uim2nKnMh1bst5HhCbOwCLTI
omcZBJeeOQ/HS8kwdpc2+eswLddmQareFMk7CQThHQIsvA2C9SIpILd6hZwxsqbyMe2dl07P+dw8
5somaMqXj3WWPmZkfG5t08DkiMRuQnuVFWCTKfa+YhdPJHMRPoR8kTkSUoeLvvoof9eefz/HtHAJ
6utNT2c/JjQg5C33+E8CRE9ediBcDjlSuzw0SNXikHZjkl5/WtYMs07eQFcjqpv920aUTbGfQUaE
AMp2mYfcyA3AUcxUFzlxJpt0ZeUq5XzZbfsyWutsoc6weXsTN1TlnRfSi9Cen5c5d44sFu5TKMVF
UtPb5RND4KRc5ayDfRShBAObXcykO5oScTgwx2zbtDc43NXO8RnHjc4uW+bgoFRzsfoexAn5WZBL
MEtk5RMDrcJfdsJEr1SQhixJ4gZhlF98EmitTqQHj+SWcKxfQsJTUFM6E4SDGXRIsO/LIqXAPlbT
TDzxpIE264dBsojrsxcReF+mpNbwJgvBnEckDZL6qCnjYksoEPb627hyjGML45ptDsqGQePSMbr6
kfv4KwuS31pfQ+LzMOKSko5Bmhs+xpJMQ7epW3lpUFTdooyVB4SusAKE+vFLJL49ogbdO3yxgXxc
KFyD/t7WQ7pb6vHNXKZmq0gL5+wZN9OtItACjdX4OrQEK6CefADDRRhOqn6kbZOVBEGuZPZSzN47
tL+UZWq5W8RMdl0DDDAsqRmqgg0/1OlXIojTUx2aYjMpieM3sfckU4Inm9ozo3kmJZztcKv68pDk
qLwQDHI2CufkT6j3oc3AM82tK1TNu/B9X9hsfMpYx7spY3PqFzz3dFQzqdSI9/uuew0q/aeZ84GA
EgF57adfypifKgZQgAt1/IYliNGNRUlmBI8YkbPrZLpndH3kok7svZkOFnvl4FTKmvr9YUlMKq7B
Ypc2T6+mHJ01xusgJgzPcYP7XhkvQ4eW28WPix3XV/gSm8d+6u8w8H2Szyz/V171d0nUfyevQhX1
X8irZFdnn3/7rH/+dvxTLX8mcsjqz/+gtuLP/98IifAPz0bTFASuj6woCImn+bveyhJ/IJpyEDu5
JkA6d9Xx/L8ICfGH7Qs2daZA+Y6z0/t3vRUyLQ8ikM/fF5qmE1r/E72Vbbl8sn8UPtmWL6wA+Raq
IRMfp1gjJv5B+OTbcznBgwOtCrjjAfpMnOnmAeHeC9AFfFd1+54w+tm3no5PTVme53EcHyHdOrfw
XdcyliOq65hITKw+tbSrY0LWXLpUdPfa/O5TiYVgdtRNOJOcgI3n2IYif1RQdDZlSFseVol599fw
EyB6ilz0cZzY8mQOIQGkSdyxxAGYEMhX3yu+VYitDXkTruA7q5/FE+inL7ihmEnmwjkV5X1GHNZT
J8mEiNPG3nq12htJOry6PfolIaeKvXjtsNFr7ieSaS5LjhY6xzF7A54DHRD9Nj6H4clL/RLFO8m0
JNVtOS31qZ09/6xmta4moP/Ab/g/7J3JbuRKmqXfpfdMGGkcF71xp89yyV2ztCFcE2fSOA9PXx8z
u4GsQqHRve/FTcSNyLihkJNm/3DOd4opLU7IOqYHvCG/YxpTvo+wPWo9hL0Cm50/0Woe2m4Y11ZV
BAcz92sWrjcL7kyZhm+zGvq3KMeQFNg0M+lf3QOambPcd00KQ3fmlMxDxERwoXM3RxQ0hUtkH5qU
rmH2BooQe3/OeP8SAz1Lx1C85OJgaYRfZECw95rkznRL85Iy5MQ+0+1cPJzr2IjCdT6n09bIyLOs
iTGno7A3SRO/mPzRK831nnOvAeWLwc239atdomvKhQdb0K0Inpzbg0k3jE2GeOgy/Slj4kKFQ2ak
kFTEwwR4L+sDMBL7JsJwmYbxSNgmk4zCyQKkodM1dZIIrRae+oB81Q2Cd8o88m+4cVxGcAuaIneb
5miEw8lAQ4YgjSC15hv9HcpzkBcsG7t+TfOYIMKHCG7nU0qyuU6vOjfmJsMmSR+SoE9SVfqS6I96
1Q93uqqZOUyxn/dMeapBPGsjzP0wVN6GWDXlF9jRNyQ4HrHx55uwTPfNqIwH+KKohy3uWYmF0m3Q
i6hFam04THJpL4OtlFmyJ6IhXWkqntjnWM0hghQjE1jWJfU4I1gHRUPC5Kf3EJFXUTU/RGaVrZv2
rxgV1b+GXKIsCbKQ3ahvGlcVdwmysLsSA8O26GnX9S51LzqR37zY3dG26esDwXXr4DFyyuLGrgnk
E0KvE4mGJYWKuqBSGu63beCZBztij+o1DfOVjvFBx0JhjQsGI6SqmpObN2cHhoqqJItN5Hll2N2i
CXOamzK8c3qE1/RhM8CMwmMgrSkcZRWbd/4lfcgxfc4CU5ha0lXGanjO2kHbtoPxFkH6O9QzDkg2
rDbTBRgscrRe3LwSBF2O7m6IhAuU0UsPrj6/eeF0M3t4jhrkjhW6nU/I1Zw2zf0UOoepSn8pYlo/
jzIb0+/o91X1ZQV1eBqHS0Gg+IUpIGt1uVEWDh5HYUcjcy5nlpBcgYwnN2grx5kMiq3MK3WwhMv0
VB5Uo9Sr2Tk2/csCtsgsAq2b8DKFo9iQD9m6Q3GXG+Wim3e0q5sVH7VEzOAE84+Vz4+mV+RfepH9
2ii/ZR9Xj8SlNGj8i1crKsqjFhYs8gJkVCSb+4g2wnVc5J+uZMmR+ak7P6kICsFEqKRFBVjY5F6m
NbbMlG4IDEPRbF3WS6u5W8hR9CSc3QUNmnOHoAl4RyAdf9Jauc6A4lP4wKNYRPEjpb8dAOyqZHMF
6pFu4lrHPC5f2WVN29iCvYAlDP7CUB6yd1lr1dEOdAoeHU3GjBB91f2NHVuuGiYd8r3lTEhgZAC7
gFHRzj9DdV+kg89/jb4A1Rqj7NfUIclQ8SnjghL9Nm3vqJHPZe61RJb2eIQTfDxayFygRkNRxdc6
NL0Nnk9YGd0em9jfFNAzW7EvgrnY02Pu8zrdp7X7Y45x7IdB+24MIL91+ynx9Ee1ZI7pYhXUhR/Z
QAImZOd4B3k66vjRBqylBnNvKFiDVcHGrS4xTxOV+yzkSLAFkSYoBYG3MkoEWDQM+0hnlIbwhFFY
eeRuWxtorrraexcFolOmTQGoAT+Y0F5MFWYn2VGuOtFHMHmAhg3aFCYV7KxA0kZ82rp+cyOF7WVx
siPMQ7oR7ApBfe7m9n3S0OXmndx7bfyIBXak15ETx2C6PfCCqm02x0eSulk71Nk+w6+LgYhw15DH
t9qFI4ex/mZ2UIOLGia+RknY4GJDfHsqzIokmKrV/EHm302NLpQ1sbUSeRRuuyV2WagoXSvUJ0hX
KYU7RCtDqsNqoOEBzFpdesUIKgMLmo/DV0QEM5JECB545S6KwuKEpvQyEEnXA8LxQcHOhzCZfyNg
oaNIf+BuwnfPGLbNWBD7HJ1Nbo1vSpPbppqfEksD0ezmyCRRMowYcjKjQzQGkrAoGj9tg5szV2fL
DRgMQ8Xc2Fpwb8KBWdka+iNGrG+a6RxGYbXH7MONzR8bUcJ5Ro3Gggh7L3B+I20+ktJD3OxYA+BS
bry4UtdekBKigzeD/Stmhgj1YazRVFo2Ot8cf8lK2Q6sDVRosEcXVEFzJDWTCqk/BhCCwWzMuyEn
kdvdZ3qeHwFc0mdM34ZVv3cecZSu002HKtB+hRldglHeJRUOsMY1KEKMY6ll+UHnbfV10TZ3A8mY
WNS90ca2FgD7UczvCf96pYfc1k1N35Z3yabMEhZVRbtPycfD5Q1DYRbDQhqbcaCXwV2SSEGtwNdU
VgVy6+qV7wQaGKKf0sH8LrqBhbTMXovBVXsyGaOVkVtIF6cy9TNL/hIWwJ0q6MG7YtqPYrjpwt33
HpzBugX3XpFtxcryqRbV0bEHvLUSkxGJaCx/i3dyKC5SKPIN0ZrglH2Fn8psMRLzU1Us0pHuPW9a
oDM6Gs0uKCGG8kyvgraAv4dUlqhqhea1TV/A36S+ptDhu2xVsb/8QYUzVk2R9IRshcBj1gFrJfAI
Tbrra4O+MlZ4/6dpp1kL66ldZjmYShOXQ6nNLRiuo7GLSQapLfnWJl17HDp56muwxmgJi5VlyANl
FVKJocf8xrJSNOWnQOs6RSLZVnr9u8ght7b4HVCAspdBMV2n0jiS905fhz9smFm3cwPW2wBwfbb8
vz3AsN7UaFtkfOacfwQUZMC711UgKmAE0MuNkfA/nXSJvEDc5DBT8YMCctao2EcxDvqyzPTLiSLj
vsqrTzm7e+mNZ1xoP2mPpqFIoVziNEM4OD7XvHaW0r4qy3ps6j5ZJYX97EZjtu10HXSeFTNBEO1P
0Jc/CEQZy+kcgHVTvZhVXh+nWafUk/isV1b7nppWvCsJJ3Ld8c2SyVNw14ii36PyftBm4y91hbvT
HLhbKDaZ0F5dWwBkyATymODerkk+RJhejg77nSA8R5pLTrYL0KvPDmIEFmIa1rkYevPcjSbkyeSC
YglHOvM2OzojDGXRMeVfXui4m34eN8w4/7rWDxvQW4QOlLPNLJQCKWO0tS5ZKtNRWJea4ZWk4I4G
d0LLFAIOdMFeavO1SG1UAtrWJrF25BRlUj4xNEWrWyX6J1xOM2bB47QVHq7wGuJoYzqDs7i9Wg2z
Hel9Z+S0Z9X8NbTpQyW0AyyD+7hAsjsAyPYt+H9Bw/RTLvDq2fuaI/Z4vXUMa4IDQF5jrUij17SZ
r1o1n1mEROwztHiLb1+wAQCPi88cev9DSFlZcrcwP+t6Znp2TiyCmIbtlMwvqIvPICn4+wdscIqd
LFW5YjeC/6vkhXJIW3KDW8iXF2HFS6jtzbnXV07ML8ax3PXxc+G1znbwiEv3nOVBCxiLz599QNtU
FTfsD19QTJ4dkxkE050VtVDM0R7xYebik1PyOpWVy1yR4QcJnYR52NZBtO5n5zTxUQSfRSLHU9bi
6+57FpJ4q7+sicEQBzf1e+BbKCuoEj0CakzGUQMcemJs4BpwlfZm1IG/S/7aebwDxDjspnQ3ICnG
/7DoK5L4UXDPb5IA254DCI1u+aCBtPMtBrmDy+a9Zr/EX7xcj/p0y/QlHiufn8w+Pekp+IRcNT6k
ATA/dRL5OsM7hVKfMCFSt5KJCzSUhIeUNgv97mXIkbq4UPFzlAZw1h17Ezxj9L1XcaOfTJtApCR5
CEdu0cRxH8e+2eWSUV6s7guHM4oEoXLInyT3pjvlAdMbHgPOifthYkRWlwXYDvKnOEGt+wD6HnpK
ILSd5GiTfZIxpZ1f07S5RFP7JUcWRHPvPJdzVJ1Cw3sBrEdMKeFEfhWwG1Iaf/GWllh4+a4JYhtD
TzduEYmWSUU8wsQAeXDZMnMc3k8Oi2N3eJtTe34q2XjPwIPOE+Rdk1FmPRLEnCHSHhoM+JWGGagh
zBmDJjFODSNY3XRjPLAYFYeayDEHL4ffe6iYsPX+An8xX5FpF8d8Trh5zvWsjcskdGCwthD5/1m8
1oRqsF0jbqe+xjCHY3B3+zkcdgTnWDvh8J63rn5qiyDzsYfUK2Oy/tjvRF17Tz4KgiIJJJRrxldT
1m6xEoNS7kgxD85uoZN6WLbnfIRlWVjdYRJxvlcCd/lEtwWlHxPRi9liRp5TFxAzOjuIL9odu4Jw
ZbAQXi/RA22CK2OuWJF31KOLXCcl8UiGHwGwWpRdzn6cIZlir/th34RdV3h+onG1FqDN2G/FyMsZ
Ugp9/NHj6G1w6U4gvKZ+4UB/5p0GABbNX7LmAuqoj9eDaX4ak5dvI8Y29NDFBePmwvAmLsH11LuG
Gr6raLey7pAoA9SPa6PkpPTf1hgvC1g77GfZQ9XGdjnyvbTeZyL125ZNoakXf0GIq5gPb2v1xIIm
+QaGXEVvh9k716a/EpVZZQMdzsphF6ZBib0rrNeukXw6iVzuOXUDLg1XCsyCN6kDsNmegxeWJxux
g16x01ZVZ5KDoaMUMaJzlLcb9ttTwoMZlc5nYTr1ujSb8nmwWS32Bk1JmYM0G7My3jgo27miGoIi
oM7NBFmJgVaIr5oYvhQHUVouPzIhCLnFdOroV7hiu1U8njyi5lfJAtLPHO+p5+AyUuhciOLZCNVn
h7tnVRFdI2p51XO652pEutI5IEcQbiOlAq+RhYK15zPpv7QKI2r4Oaje7ZFJRbsIMljTsms3g/tx
Vj+dDaSjH2B5FMjt7Li547uAXEq7Q0PH/TTG3LPOs00oMPBtDN+9+A6IUliV/J4CgwBUuvS7wiyy
oymmQq7ZjCVQH3vtjWUzrrR0Ojs6h2zjZUdlja89xB0vSxDEG8CxR02+dfW1XwLeOOkivylGnnCX
J2xC08fx/c7XTA5yTGZJQojcqm2DOzdwysM82b5K+wRrvLsttQkkBJuf7Tx+jYQ9omGlPi0qlB8w
HPBHr+0YZmU8pkhyHBTz0LG4I5ElVa0RPvT9t20zhyh6nrdw7rdkaRqYj5bCLvp0grFlmjEQ46Ds
rSHI6WjHPxOZOe5mKjopoh36zucQReMe319KMOistbtowB/YSsTPjmUdW7aQm0YHnpVXV1ULcQos
h7GWi/U4LOJ1MGC96YLUPGLwPs5SR0LL6K3nm8y1xseoo9jxWAxvlZrDQ2i70I5KljJU7Mq/w/8I
nBovKQDHBWOPwADYESlwc2RtXPLZEHnWXA7OvC3H4s+dv0VvjJs0a9LH0Os3pvVdadWwaxOaABvj
4apF3OQ7MAHTPnh2ZQ39MIg/ZBQ95h7iVpuknkOSs9kd2ZHHMzKItlLBWjrboA6ojfk+gNYlD6XB
4BiQWJJ5jFoWtxaD0hVfEZZ/isfQAEk+QreojeyG0h2vuaoPQqMNxdSK7DSK2bVn3m3SeZaM7FWf
LBgVM6qJga8y0b03WjCK75ywvWVp0UkuQEZVRiRqX6SN8lMtu0uxKThBZaxEr73qBhAbTQfH1aDs
ldPd4EU/lW7390X32w2EJyk7eZJtkLPNNzArsH2LB7yEWcnH0XJcohR/SuyHLMWtDx1lWlONWBZ4
iiHK/SgabiEYkqqlh5Cx+4K3gzCIGeNPZGbvYuBvXOTq1gCk1K3+ye0b9vveETFID3KJRXouGDZa
GPyLvg42XfYIn9bczApjPHkr9zky263m/FNscXGrut32dvERh85PjKg6ngGQjy2inxgxaoGjYuX0
uU1H0Tww+aV7GhqxKqiypkXRF7S2ZFoD4L7rYOzxAU15Ac1WDH82d4hHE2WHOZhvezc5DBXNHiGC
4y4jQ/6wMGrV3smLrcYT4ruSHWNLHo8suHi5gCGa1eEzJud3l6cHW+302VbyjeeWb0i+gLFm1pPm
yPBt0o9FgGqz85r3jqLOYbq0Bg2EZbW4jRCVfQKtVnB0PkQYDZxt44IcE58yeE2RF9Vz+IZChGL4
kQ6UsJeOPrPBWFCAUZbU1dj2sgeMIozMiYD3J49VVosyI6YAcqeGCELb0kG1EvRLb3VrwAdCd2AW
0tHtzVWP6NN6L8PiDTU9NwQFpZtEoIpC+WFoFB+U0+yb++mjrrR7cCQPpVH5mD1JUHDvaXFYfi3P
qdcicSW1Y9ULyjAFpKn0/kh1wqnS6t3GybvDYMZoBdDsJRoc3SmSoU+63l2nQrIHDesbtArSeQJb
rAmuFMLWdG0I6ztOn4UhFl0GBcOIFEoZtChBoRmoh9hMh8Pxn/+T2CWeJl5/cEHMoeP4N1smMJWR
gilpApSFb5riP5ws5JSR6U/oMPY0B8guHXqmlcH5OAJ079GW5QgnfRx7AabbkoEUsb2jh36kLeFu
QabMq+HkxQ5MBs56Py+Md2eST21boPpHx2CDc1iVnedh63ibLC3bDTbejUECjvCck1XK77Q1RhQ2
yuVwVKeK+3wFlfk5doanYGLgk5v4FvvwKMyeHk6AGanYroJO+RNJdWEayd+hp7ZFDcm9RS1RuOP3
WDuMoEnjDBPsCOh0vyoYOLAsrdQPrAcvteABwcnEsuVdoj55ihE/+XT7pA6nF5mGV3zJO/ZKCkRy
CDzO42FckypH/GFedr7X+hXIN775LDYXcCRILAy07hZFATIYSNHr0GBm3PbB0S00ZHVVjP3P1YTP
aL6KMTkDWXFXqB0RMNm9wPymnH1re1eDVAk0CTPvj669eh5v+cxpNjt8WAoMzVoXeOHC+o5EBMLR
Zkr4fCbKw2le52R8DDX1EydevQarSQADeyuFvhYzSfxkF9ETChQitNIn4rKM1QAMHJjMzunN364E
fJvyZqclAKk8B3FlTPcaaqqVWfc/mOc3LbY30FL1LZJv2iiqpfG82XZ+QrL7pjfIdhn23NDoGivN
QHzgUrkO+3RE+8048FchtDSUBpGEXgeFKQo94Cx56MWEHgJBS3GD4izcYhvHvj0UHwk8KwBa4m8Z
HZgMTFfJNbQWIR1rhLXm0o8G1g4f003kCV6BNn0MqtGvrPSjoXYqErYYlswJJqdCZo3i4PjnyCla
92fMS3Uh/QNzSpB8BzP+dVo2TvTxtyxHJpeqvQUZCz5sgFR22Ktzs9vaDd80EFXhJpTmvV61z1bw
KKhiVlPLk9oyGQGT2q36uP/LFw8TqiOWiDYk+4hNjyItnbF/tGlsfi2ccM3qoGHK+LNa5KmIV1Zc
w4zMKxI38uBj8rxk7VRuBuczLPzyIfPQakWkWECzwQ6OTwzRhPvlZvPeJOBjrbg3kFSTZoSepiSK
jWgwuG5BY6XbOWQTJFIStaf5RJwmHCtpPdpZcKEYJxDMy+7m+hMqvLkeybaxBzybcYx6poX67Dtj
fdIVmK1Z/gg2ykwBAw3Pe3Ac3CVMREMlNxCiywTzKkxuOaOB01LP1s5GuENhkU/QjMsnTSS3MAof
XBjX0G64J/UEnXTthOdYX+tm8VIClCNkLv/LJT+IFL9qJLThIjtbIR9Gp/jQpn6AgNv/tt7yUgxc
qCLRzk6b3Fr7wkeL3qslD1arU5wXkrRCLXtjFX751/tDjJhP71Eh11zVVfGT4a9k7TQQseTIl3Hk
juqDEYmOvoVgjhi9oSxq0mvi/dVh/JtOFpDQyLhI8EwTNkitc56Inv0oc2IJqbdAdxXdgdqiWwYS
Loh/VPUl6AcFadWj7mkjvstewSgjXJpk7VYm4QOy+RqyVsYBtUCOEtzh3Fwd5ZVxH9v2Q4M2OE34
1k4ZGCqeQg6w5cNiE4ouTX0Ipb1Puimhn/WgpRfTGkJmCm1kwwNArlmrj+TWnqIqJJxCLc+1izVU
RNp5wN0uZu8jJs8Ms6CLMKqOCX6V9wOauz7LBBexTDfkEvpRr3H5eGQ5FVz+nppOVSKYPVlPMy6Z
jaZYrmV87vooPoeySSiJ5YiblqdBr8YDywICQMwPIPEsvdweOxgN3KAiv5z5u5G0t6SA54+5NfXM
YCk2necgak9tw5tUtq27STVxEyMQDYFveRtkfJ9x4CNVLp+ihhz3hBNLVVxGhR4cOxHe2oyf4RnO
ZvlF00wzv7DpbPw9Y2szueIHsW19GwHggqThhAfWbiB08n6z4blH4PPP15WtNVE5ToHvocmfPFao
NlCV0raubYR2OnXSaIsMc8+CXtvOAotLz+ScCRSeKQ8rV8MKDM4UFvglgMcst9qAGSSYeOnR7Oxm
lOU04w7UYZxf2wagUxCV6cH7sKC3rGMZvVUzAfR0Z+t66FFaedlVkYA9dZey4JQH/fuSB+MV5uOP
SIOnuK0urlEKuiDWGyVffNygaUSOusE2Gq5NhxY51cKbLcE/lbH+rZextp4xUCXIHR3Y2Cvk2BBn
0bWOJoC+0DVfbXybK8sO040nYMG3DXGhVdB/d6O9FuwdtoU7vY09vTXS+IodGrck3VQid8kQX4PW
gzE2bI3agSxvCnSiybODaigGD2DAfGdSsZ/75AHx+WNLhhZyMPRqpE1NwaXxqLENrFkj1a1vxQ9G
z0g+N6PT3HvnuPbunD54mJV7Kmquw3QkIwnafWx8KLdglIIbJi2ME3fYps7N38yznJUS7bDWPzJX
Y44bYTaa9I8unjEBea9uRVU3M/sRDfo7Y+ItjmganeLRBfe+s1J7r6O3hUMFZcGiZy4MRcOYxTNm
ROyg06rFebD18h7rciPvGV191eylfNNKnmaE5ChJGUl0s/Op9/hW1YMOpJV+gX2o1nIYkQ5eHQ1d
Vjs7w9SZtB+9eB3o7/FTK2T3vIzmbN+k6veFp018Q7PLOBj2McIyg5pl5O2kUksMvH06kV66blx0
hMgogtcWjynvAdW+Mx81eDHrLgLQ4fDKDDgn9zUyMgaW7dquqKdJ8nlib/1eh6RkZEhK9jYaYXQE
d5pW3jU5OrakmUKWQPk66rj1lzMXFx2Hb2w/K7QLZUQGZ4vr3Q+94b2uAZvHKb1jU32RAVgTGAYr
3PFg4xF5smlzdvFQUOkwJITTmXjZ0ngRLmhirxQ05G4f+a2+rZppWMfWPpOceFUEdNesYXP3s3hA
ykoI+LLejMbHJFRHNTM0qyZzXYTis+giqrECLmZRLe5Xak6z1G7N3HGywg1BMsGvg+knw208NJ75
liRM8KWG7WXEA0pU2AfPykucNdDlyfXbCvoH00Owa1bk8Ewmir6ho1bHDI+X2MYVPxJnhbcxzcnJ
dSS+A7g3ZAjzOhYub4BWwb5JM1r8DE9j/xcPS7lLciaTJFzOATKmIgFriceSUaCa95PDYSiBDdsD
uW+JYzrQlJfIuxoFz/iKClj3IxFzYrf5/9fe/V9p7+T/WXsHyfBWx/9Jbbf8jn+p7Qz3H7aAXua6
qNoMQ4C++l9wM+MfRDrrlsvV71rS0lHU/W+xnfkPRHAkV1mWYSK4kKC/mrJro//5P0z9H4aJycgz
TFMiuLPt/xex3X9V2pko7IR0TIv+yTAdc0GQ/ZvSDqFrVxg9bkum3p+u8B7TmIGS67R3/yZGvPw3
LDP+Rv9F1Af8y7FdfCom20pp2wsi7N/+qGqyJoVYA7s6dF1AEax7f8IYOyFuA+gh6jvOx79uCjho
RPE7cEnlaQJunGhzv/Wqi1Yn5yi2F+mvzmIv19/CWdtFYw0EKz603sIuHUPE3AGL34fJnlkJJQGq
10UBX9uPdgMsx869hyGcuXExswpspA0+4xVCbqZoAZGZHE9VT+p66hCxAtrzbSyv7LKAAJfu98ww
mty1RXH2nEpxnVrrpDS0uc3UHmzJy5yn3U/MUVL1rrlV2eLLBpHT2PJb9lihPUndVpTI7uiGFuL6
vjGYJOaIjzgv7JfMMRY2KfO/zNafByNkRy+Hd6adu9jlQhoCi5wAK1+32Xholb2nZv5QwvpLaW0b
L6hhFuAVtjC/uiiTrHJQeKxCxrG6RuoG4xC7FEyAp8eyUUiy8uOgcS/iGAlybv3Ujh+Enr7EMPQN
52dQ93Blv4wFRCBJw1t50LZRDPsT3Ll//Q7Sxs4ZNo18+aJqCWcCatNnxIiAaGLCXNE2RaivDVE/
zFN9sEN5GxyCCezikGvJ4l8h/jfzyNzC1WAQs5Xhg9DL/NczG+ogTVzaPgd5TdxWb4/vA3CJXRjP
H3Vk6z4xXt91n782RHh6Es0LghoHjUQFQdaTO1AUcGkdRlAbNv5A3lOCy1LEdc0yY0rIXRgVlFGF
DdruJsjXJSsVLXhbhgMyt6AhdIwD8xzJ1vI1wAYZ8I28aF77XufzuMp6dlh57lHVIJJUyZGkK8Rz
oC9W5jz86a12mJvc3qR2j4eds79G5U7LxQBVa79qKHGQbipuA+YsDh2ozOuNoQ/8NOgLnOYTfipm
yuXAzKfOnJ3XzC9Vgk2tpUddt/O9zXZp2V4fRYR5J+4cFJQNwecVrmIEIKR16R4NeHw0bCxVSZ3+
NCwvVhczp3yK+FejGVjGWC9KVTE9T0uktVPc8SmOWGcc2lYLKmtTobYokNjT+AN8jw9O1gzE5azS
xn7S6uKdxdpLw4djtNlBE8Ypo5DPx2xnRTpBNSnFituJPzYc9M3Nn+U0T2NcQXeeaDkSFTJMwFkF
WQVFz6g2YRQdTX4Swx9fAMBY025R3/Bip4V7FA0/QBSC0CfeKQO4KGIGilhmV/1gvbZVY9Fxpdeq
q3ALAV4jfQ8DW3Nf9NVprLBl5T1dOo7vVWJJ1ho6NcuoEV8YMu8h1pUwPkqZGg0Eas/F5n1EWGy1
/VYOTHZhUTIHpOif6uHGflP5ba2mgzZZ8WZw1AsM3j+dmjNjnoL1AjJxmkSgxoLg10hxIMtB4Vkh
+WKKn7oWB7CJD3YEAK6NdCesWNdervuD3ny5vY4bhZjjZKh3nVNcOfOuZa8O0hQntv25QXs/g3vB
rxbslS0fYDWDhXwKABZ6HfW3ZJU/DNml73aIw67Swxehhh3+GYxe2ojILQ5GymoGxshM1rOydmFo
7oiCw8sBO5lBSgQ1yvsmlVeuOzxxa7L8nvTBIYgjIc6NkgrPKAgGO8ZYlDMQz/R63BRay7yZiHh/
GNWppcTcQYBBsz24TMAiuUSXnIV+zsEeMnWpEZnADdzPwbkLso0bejC9Pi3ZHePMuiCowdBzRcaN
iEzeKbN/KaKJcI12R5DqRuEaFn13IkFs26JLxRZZI8awEesMEgB+0F3SkkgoRx1JotxOhukrEXxY
uKdH/EIFW0whxq+qLUgiyq29TvqAANfiud5bFYEHMCEW8ahASyaLuEOO5JLUZIkYxYRHovTStM1I
ZTwcQZ7DF4MJ9qHg7OfojU4d9uPB5cJLegfaU50ybFa0Ehmh2PKr0AZB77GLPEImOmw0IGTOU108
NCV+8zY4NsTeh0gi9PBsZfHODuK7gJcylfMzJuxdWQZYmkpuznbEPZWJb8y0fpvq2jpqkI/Jn0ab
EN5U2o87cxBiIXrA3tGDG2AWs5+Gmf5G0vlY+n0pmFGC9fsxevcYpd5n3t7ElBFTujbcYS/TETMH
GnejmGls4Uy0zV5qIROJUd3bQfEDjXHFYucC/u3Dro1XwkIfq6F+N/r5LVTqwD1kSuejbz1iPpeL
RO0abDPKeDPug9ZdgkRBrnTxm4EtZmU1ww9aXL+fSYdzjJdawmXgS4djhZ8KGrf2OLflQ6H0L13v
rln0MtbyGHvdQ+1ZQH7dawR1vo34B5QXhshLZFbnxihAuGLKTAxxpGX6Id/cn6vinCLCrOd7o8ru
G9N7zAp740wWyYBkm3SsJkY81ZgKnPhkU5yr4z8t0SDRPvSufeqN+8Sp4Bmj+3NKpJ+zBbELzVdh
oSQIT1Hc7GYxYj9VO7ND4uiEt8qxbgYee9kJNN+wyttqP4FtbGyXTsp7LozqPKdhvSIc+LVzAafM
xo1AujvExZ8ophjDzPprMb+XhfGpjcWvHPU70nSW22edtQgCagagSTyxY2Uyl2A8cyNzYybpS9TY
z+2w92r9UXbNRYu058FUV9e5x5b1HA7el4v6DOMS0zccqU4h/Lwy4XXMJ5NAihXhyFeuy13WmIxr
nTsjUN9WQSdll96XXnl3P+DkrhG+dYjacp+QZ6fNn60hzrYxLB4pxAF9srHq6TNwp58oiO6Epf0S
mbNoHZIlgudqUAT1E2GrYcpOLp9MKGXZZnKdF/RMhG41aP7D5IBodZ8h+QqzaFs2z6USBCqTZiRG
tD2hss+AvN+90LyZmrrONaisASHDrGl+phVkZqOTYJrERKs4ZbraskCGxWGf4rA5O2700ESWD/Hy
rY6uefjZo5BGgXnXT8GT54SnGA38OrH3llDvaiKiiXSaIe3u4jpgD23Ld7Ptds5SjhCDVMYu3uAs
wdRLeiFnDOlVVH11tyArr658CavhpRncjY36cSXZ/BJm8MljjtijEG86mCTGcIzBdHZZiES4w9aZ
cs+m4Xzos9wbxrBPdBQ/AuCLOb+CCuV31hLiFOFOjusXXfc4dtO5tIDSxPHRwixC3s3RnLDISYBP
NPTMwAqSAUnVDg33HBIvlcwhtwrxoNzdjyhPNlp+MzHcGOb4YMkGAYhkuNwcl9ezsBFP5QblOBtW
rX9wWOtnOhiJqtzUmf2SLwmwxJX3xfjhiHA3KO07iMhXqXGBmIPadUyLln9SKgoXHIPHThj5sq/b
qG3CxG806xo101nNQD45aevxfVIERSYnw5qPReq962Ox7g15QXizFThtxnjw0ym9dOawMUd2xJ7x
rGMTlBpIzSVCBHsmSXSHUDibUh+uQHiRN8769zx1W0/fjI5Bhz/dQ2HeBLsqY2yayQ8QGntUCle3
b0lZidFQwuf/NDHJZd50Tw7tppzLV1BpC5noOEgJFrDZxI0N8sN6qAG3BlnyHxydx3LjSBZFvwgR
QMJvSYLeSJTXBiGpJHgg4RLm6/ugFzM90TUlQ4KZz9x77pmI6rUbNVcxADkSRSDF2SbODaMsq2Ca
DRvNuBuYeoY1tIaKCB3RjoPen45ony+h8A+9fmmzYYf2AdlWeLZYKZkI65d/Cme6DWNJVvQAT0Kw
Xyi22FiOqtIvxdyvp8k8IJMn4cq9LD9cw/Pb292uNMp1j8JWa4vj8u8nSbJVshmL/FgkxoMHbgZb
wevyLizKWY30cuJdNrIeiM+BuWT7ewgnooifW2luPUyQIbPvSiCuSq1NjPQfKtk+tNxrGJMROiaP
o5ZvdUEMSUQVIe9NNJAPTg7Ia9JGR2V12O3dV+geDzyS25rKJHI0bgK5G+zm6AtSg6H+1AwdPfQs
HE97f5PDuzIIU2Xvcl6+Spu3n9MQ/fFICWnt8rrft6rZKNPdxyzEHQJAwN4SDUBePBqmbxc8dW1B
MGycS06519Rf2TYSyBsh/M3AGgmykzIOKPPIu1O3ISaBRW/WC0Kv4UUXPF1tOQPzIOa1S64iO2IJ
40EqAlORF0y9uXzP2S0RtfEe+wNRa63DEbmMXVH4wPEjitB/bPN5Fy+aU8E7OMy7VuJS4bExxwLH
jbmpqUIt4sKs6rGW3V5DNQGxep2TKdMA1KbuOXThP6RQBxZPpxKz00wzwWtokkLtPXT8ffjl22zq
N3FdBtM4bFlEIFxeiFt0wZV3DScody7ipZ6U55gY394G+0S0UysPPYyuXB/PKCEDesMLVCYiTpNX
TMcBCeSLiPbWC+ci/GljWBY0q+RgOE2wpG/0KDA1VlgjeaI5Lu64s3fAgQObNCBuhrMeEhhVbxck
W9z5VJvtBXPHOtfEmsiFjcYHP04I+uLJKTSKeFPD9/ZqzfPaGN87H3FZ9wHRQmePMsiNAMhcjMmp
t8u9xYZTd7UHG5I7Vsddn/unLh7Oy/Ps9sTJ8hP6WGOw6u3NKtmliR/Mjb1htes12LDZhpuLyB2f
kICj6Y/eoRDNVpE3nGvbSFX7LBwuWWRtPenevcm5LA7FTk+J4XJ3uj1s49699awGbX9TQ6NrNf+x
JESWoWe4cSW0HLsJyDV49JL8oIzqQGTBEdIAehZ7beTmgYER/mF3F/bmwWmQwUxoL3rWXtLhOWJl
y4Zg1uNA8Gwt5xmo9c1AgGIbQgVKEX8337hjVhMQLJwwwfJCMK3BcNftBby9wve2pc8MdNDzN1kZ
l2n+dFRxLOOYNOGMVR9KFxfxPXfwRJDG8iKamb6TA7gPJ9o7przn5msOU2w5C2srOTVGd5yQegk7
XCdWcmGS8mjK+d1zXFrh9kRG9wv7gRLRkPsyYlxuI+8qWu3eaWJnmWiIcy9gn3TusDuuBTvGQ5wT
6z6SGjqRioeZ8pQ31qcs/XsondeSQQ5D+Oq38adwbSfG2e6df9bApFvWz5UFZScvhNrM01LRhsya
29Q/gF77/P/PXGPCcKmhr6gG1KHjM58ugaAZq7niRqgH+PBOQdRyGJFubqD88QbzNdL+pMCElnvW
gi9lRS4Qyqxh6SNsbrQ7Wp1XpI68CvA31q1/Z0DzNzs7zSjPBLQjdvc8lPYz6piEVmrNDBc/FT8p
Mmd/fi0r9sakD+3QMCI6oz3BnQJGD4K8mTnauvCZ2kFVJCR84uuMSt0azQsGC5Gnqzfl3hnUTvfN
zznTm20PxgYV0BOb+z/Ey3zzJTTwf96fmYtfo6M9nxKT5F7ohCuAMfzajJuFHt1Bnz+y4P2TU/E7
M6cjVFAryPrE6D+55qHWuq9G20yMhBKDv5uUueAiDXGORuTjsr9iVoIOB5kDFCYX/qwjFGcJSyZz
PoOzDiKDgyyspvxmF91peU8BTXGXmflvLHj/7cG9G07+WyGmXImZmVHuQBJRIM5ifpMZsRDy0Bhq
9fhX1/1NZbwhFeaYlYz565wX0KqV/9Ir7UYNyOKAlzeKIkLM6+TdJT4RYCE/6tCZr1aMzd6lfxvM
T39SN93lp7GyX7Rst9pEn9GTgbVyiWqO4nRX6d1X5/NCasxXGAyFz5ElUDdzxkcYQnVEZ2vbSK5F
dtXxoZyAw2HHrb7KsL2jKBHMCqKfDr3xtoFfVKY3h4IJMQ0ABPSYv63W7XU9+/F9LgEnTY5MdMv9
6AAyngZ+lmZC8zz20N5g0sGm5coBqDDSIciRXs/ll2NKuBoUFhy9f0VCwJyCVNytMdORwXxOAm2I
t840hSubTY3iXTccDH1CTtH6MZwYZED5xzaYRn9DxLpZ5zxHpVA+Ku1lyjSIb132CmKuPGr1peIT
tKvMicmCgtmZhaOAIue84wyDT1PAPoUTtUnjrwlvDHYHfgPQaN4KLepJ6wmQ6ppvL5l/llgKrBn1
Dr6xGaQ7o4mn7ZAVF5ynWAsiAtKpMJ4r58GKHPKhQy1IctM4NYBTGYaWsGh9ucVY+zcR4Gh27qNW
UOOw2TlYLmFWvT0j8+iTnY6Jcj1U6b8asstKRTZLVcWvvGi06ygNGA1/o2P69JDcY9METxj2a295
SVn53pMFR9HklPYdL1lHncROZhsnHarhrpkYnbj6JgyTerOQwGm/2EPrmAnw3tTunShvnlq9E8H/
Fko87oLaHRxcTBMIf25CgAQE0HPR+wrpHo1bCZGXEmqYSLwq+cBJiMNkbHOnerBrVEkhVTNXK7To
8P9b2xKEs7F1aFExfU1dy19Nlr9SqJuskOCj8JhZ1kYfidkbB5yWSFPZJZ/+J2zNExvDkVEl2XBH
0aQ/enZwC+qcMeIsXU4lwhjbLR+mX9NC+Fh71nsGh+9aICNbTuZRsOZsMJzobX7JO4TI0juqvJlv
kOndo+jHe2WnX0VJaNwMxWoTeWyuQInryN6xv2tipmp6jGPr07YZujZedjL5HEcWwetZjpZh+S59
x4lQTc5n2kiSxuRVI1huDQQPhRVmmjkpL44vzzLGEVDUTRuEf2EqxxVpzwpuffoEpBFZTYfUOvHV
LSdUaF//dAb4w742AFhSSiR8sdTm6BtYN5TLVeLjcN5MFipv7qFPicF1pRscRAKZ6NYylsejikHT
d4wc55KDpXPBviLq3BUes8y86/dK5T9RwwllZGqn1HhSnn7UMCutRd9surj47XX5G1oDr0SPRh+L
EGw5BqhWsxUxkuqOZX+fWOW+6hryqpapoBM+MebgIuvoisYel4rv3Uietq9um5s7uzMfqzldQka7
e7WsTSbGMcMEDhHG8YbAA1bChFSgUMBw3vvXUFE7mOX4G3suO35d3/c+a8rMjCAm58zDulRx+Tu4
8cyRgTnf2lnI7cSlGTUvExJc1G+A3rBPP6nc48Tj4wNC9Trm2aWLhptbeXdW69wZOh87x+G/CnN8
5P1AwpTgfcb68UpvT91R8t6HE6yuaYzklSzUyZ/iXd8JYx3W6i1htn9oWqZ0JFe4sbnVCwR7Q+b+
+qGgVsOOT9KuSwMzfi9rr3mx/Dqp7u8bG1uHP8JbKkmDg9fIZNakV4m457HINKCsEgCmqfXhq+G5
neL3gbjpLdZtilew7EkVP/tEkW1UrJJj4eoUOLbWMs1ov7IQEVDaPJMiXG5cxJAbyD4Xr55/OsHl
HTrlbyvJEKwxsE8WDwrWZyYSk/s2F+x/RkUKl3QpWSrGX64F/zzTvDd4w1t0L4d+4JBeHhPwBzdb
OBZtGw+yIKQFHRciw0jG117Lnp0JfZija4hxcQJ1cNMIBGtxU4jbyBZzX6TFfda+7SoDgmmNcMEt
azzato73Nikq/PkWWVwDYbmdMSFDgC0w9M+agSzRi6s3qyP5pZmNd83EGQIqieSVGTFSrfr3fEkl
dprKuUZN+x0KuHULCGTfA9jpZKSfeYn0c5K4b1ZkPg0D09UlJHY3F2gYfLOASjjF7LoJ7WYH2Hpb
+LYTw5HALtCFxAOVsMTwv7WTenz0h8IPWhZzm2QZi0pDwMNO+kdDoUNajGHwB/NAxAYTET93cCzb
qxriACYBliXalP3L495gOpJdqj5/12dlPpTFszuPGRMnrdmUib8B681l5rjWsdF/bDfpzyY+6dVg
EZ+WEMZbRwQOjRAB2FQWcFphF0Sqp+dpCYhW/bBhbgkBuEwfrSQ+dWNrocglEFDYPcqpfnj2NWfY
U499FdgtrIQlgS2g69V1Qf61O76OFZdn3DVqj1H3DjnI2yI1YJY8ApjjIgMojlSKZwc6WDQ8pmVF
PN3soRl27R/PpO+YZ6w3ytk3imkT8RcokGqYiyh51lmB/qi2ax60UW1nx3L2+hA9CNu6ObX1PmbA
ZlMfN4nRmM8EhSMEpFhqZl0xv8IcgwFJTmFyUhaLM+w0R46BNp3PMhefkTCJ9emN7TDL+aCymbeI
VmzIXzrFbGyS3aHITXw00M53ZveVzoZxNnGyC6TW2zBRC4SVbVFIRKhOOImWj+xDmtJ8bfxtzATS
BSOuMmntx5YLQ9jaSXuNGfesoxfiEpPNPZpLY9NTc6BaKzVkPowqQoJNcFosnwRSAcYP6qBpqD+1
PHnAmEUhJxFRLdhDVXUvNny6Q6xePHBtizbtzWwbzLkU12vwie/+aDhbs7d2hGQm9K44Tcjg2Gh2
/mWgKuezYRc7y/0KbQwdPXI6lEodkIMBTTejORUWUGQnb1FSY8BokLdaxMQiN8HsofBiYp6iYySu
dDU0KU1clFUBEUo7up5ll01ROjNHHRquzkTLjhSYhL/iyVKMwNddS3KyxxmkdNyF8YixHY+jDBVm
uRIPeANocRUKPd7q2vgezmSNDBreaKtPLxq79AqqPPvr+kOPHfNU8N1YC/D0oi4Ptx6N2f9+vbQ9
q66azwxO8eR34ExJL8Te+C9zyBsuJA5Hj0eQh6nZtw78GV5Zx8qgavuWQypQ8aXSztvVzXjh6on3
sjiQekjF6oDg4PgwDyb6vxHTwGZIl+ywRBykPlcnzWM86Vbs/yYRY8M2ur3jju/STpkMg+tYwxxl
TxCxjJJUA5IxKpLyAOgMmln/dzZyrthM8jrV35HKZ4gjy54r0g6mGNDKO1RLjjoJSY3W6t0pF+0j
m5fqMBZ/BnItttPZ8mboa1GKJ9kb0ZYd4qJNrb4n/9KQasTcGcww8OcHI1X9OTpkrRcD7JvOLZpP
SqvER5ORBJ3UyWLW7LfOk8YmFceh6YE0WDmMxD7Nzs5ixAgKmZWXht4ucEEjGDAeKuqeTZxRK4gy
OfhWfG9qK2VQR5WA6+1xlOl3CWpnhcHKYJJt7qooGzfuDHE69Og7RgfMpMm83R34P0SV8NlOlx4x
liEObJJ5kukpRMawqatiXpe1a0ERTnbsQ+9aXY6BD7lnq2V7AUoWcbBuBdM0mgQ36+woQ9wrVnTE
tYgcysIfyS8OtpbORsQhgcTSPfXkP7vcfAFHPVXQwj2RUFlSnHd4HK1LOKf3yDVvvgv1sG87yHaD
f7Br9zmOGToPGflIoa+dkYe66Gn5LHhjEyA6AA1C2vca5cVRH/NFgWYD449+UlibQeqAc/OrV65R
JxDeDrG7x0Cirtdu+jZ1YK0TbXBfa314E1DcAjM1HLgd+HCjQUFF6vDdg7b8UH2h7SdSMDovI0Gc
MxFJPselqmpGN1G+Zj528XGx9RHFx+gBGcLVFDiEI/MBtA/0zFfPY0/XakSBS3SH9PG0lTlhLiB8
5nPojHw7qPrrwovqTed4z3WJ+YWoLlbl+LRDpxj2dQRtu9ASVhHNeAI6RNRDTVqQyw6RhcLZiLfE
DLVna2wZtRPntGlkkm8Q70ZmoW8Gt7z6zDCCkhmrleovonVg4na0GHrD/6rj5kXDM7FzGRbU4zBu
WLHw+nkoT5GoLpl0XFnAlC6kZ0EdDrOggSpyHGdAr1nDRoN5UrvNU5Tiuc0F3+k26qNIDxqtiVY2
m5ydMBjPwrqeYQ1zo4/eFHhNzVrJgjtVEQjQOBEmlC6CDcNdwed8mXOFGySbBNRjHZCqJKCpEYsh
GFoyA7pNOD6wViPX2B2g5CT7UOsOKSGtm1AVDW4dn1FFR8k3oq5G4PmQ29Ez00gERW1uk0UsEEHj
v4wHlELNDOuGEu5CNsWjH6Hiz1w9PQsh9yEYEdaSJoldOI+W6rhK9cWWtYgcY7/fDpXHPrWDz55N
8jNbcpuZYnyHzJLLcsYmp4l/OOO5y+Gv1oxpeANHv6XpGStCsSsYNuDGCDfelok1XAA/vviteR6M
SF1tqNED+UNPxP3SWUTbaOl7q5C9hT7r7nqSF0T+41352rNw3JDJEetU3KA2BMOI5Dk9z/Z2Wp4d
p32maDa39qfbOBxB89UDXr0u9ewtX6yeuZDEslUJnSrio3LGvin73ySC3Fuk45dCaqQsoyZ4hM6u
0FxcPkiATA5F2FrZRveTJCine6OURNZo/8Sm8ZDO/o7K3M7fXbcdt3YvEMkYJSJMFE9jLRd6FiQI
1wXC20CS57NxN5FQ4daooWgT+u2j2trUY8wKH/vwSLG+y0einrjwnkCPskxTSM0U4SShUZTHPJGI
eQf+TlmVNxlpkG4R10OsGDcFeULrlkabJCLGCxZFkNucEIkeoGv4t4g4oypT/rZVlr7yvfTH6okl
8ieytYvsuZ8bgnQ1fVxZ2EjXDpO1VeLhGzY90k7QV6+Uf9JLGEmmluGFQjawtjzvOoJwVqlGtR3Z
xDy6/yoYLfumZKsTq6zZAa35qcWwVpKqxuXV5PhkwlQJZEQmLI3C8pud9BmaLNL8GNjPwepcBFlt
wwIqDL/b3H+PZjRbwlWPQMzrI2SS38iTeeDHFm6/bjowPbn2c3uPCG/dEFPRun0ZzMb0pvd50Bgm
5rgWZDE615ODPtnUCypFL3+wNBerIIdPPTD6LZwYC4F0t4aOVAthx8EhG7opMP4Jix83Nl4ICNox
dwC3uUQfKaf6bf1YHUA4O0djmpiZB76p6kAtEcJTZD7mBV5Fm3E0JaC5Dys4rl1L8TTP/h45H3Gd
Tfk3CP9YeeDix/RddawMFmULp1cZ6tXWy5EBpxiqiCAo9rEWAfAvX2XSsL3sByg/1mH22Y0N1XTR
9MAjNHJvIZWiZiZV2GvycKdqDQOyVngwegCQzzrbCd/FXDKeB2fiqGe1Qe8PQ8nkrF6bk3aXdUdy
DzQV0/O2OeFQW5QWaPQb/Ac0q59jkaqNJaPXXMULp8I+g3n4xTJJQjKKfGi60YvZJWJNWqIkMMl5
EvUvysvyyOG5b4d6L9Ph3sqYUzMG5ctUlGQLC7+Vi2SIpnCTcz6vDERmQc6iC291T56V/2JbzsPi
AlrpDRdy5jeHsiDkcYoKUPud/tJ53yMxBMfI0PXAZhvquH+YyWmdQRis8zk+6J2NtzDvoaobM/Eu
6mY6bJUaLEKhR8UHB85i9BIR4TTHj0DScDM3OabAegkIjYEcQBFnoryxPK4jNm1q20Qf4L0/AHjs
8lhaZ8ciLoXX2iG1u9um4ov54BQ0ro7IPG+M05T673IQkjsIRgRewQ8o25gMEcgJB/qtY+twT/yP
jP505yTENeAbzVYeQv+SG29lhIiuEtP+Y2H64Ngsq9D6QWNfj6mZHRiCYCuXiOgTYpsMRkAG3wqf
JQiTNrb4xDDkYXKxzDDApZfc44mHM6VCdWK7SBeYlq8zPQ/0JZQM/vaDyXKqdsQ/P+KRanubfY98
ZP4Lm0Ho5tasaTy0jzDPWzSGpEOS0f28oOppV28Gozgz8l7TKLmRevDrcCGK6mPEcQQZXT5pDv7q
emYZavTeqTLJVm8oQqk8mABE1VZ35zsnEtkzotoRrXgw+SIhlJ7InoNGn7gN6L1m9+oShJvShqAC
pZ/V+4oAg9bcq5p4ABQkJ2EYflBaiz9h8d5aeZ9sDaWxpcUKMaXHSa+vOnS2Lfopkm88duux//93
m5T7UzRw3nE+0iVQR0bdj+2lqCGxDcyUBV0oyPiO2Oj4xFVqBteg4Eo0fQmCqkfMF7G8LMDwxw4o
6titfczgfEue1EDXgB6mpfFeOtNWq6e7AgbNdUF+nznjI255W5J2NFEJIu9gxbArUwzANNX4cygN
V2bTvdETSXBQz+AoEMXBAUdbQtcvI8azeGUjH36aaTN2SxWu654bPKrbtciae97pSCdqflvcW2h3
0Y8lYYr2tfL2lpYgSjCA/WsL8UMLv9m6m8FAn7uVrb7NPEoLI/kpNNvagP24M6M403cw6jTQgA3l
G8fVHi3YH4UmzFLhYHrxWFl1wah42/WYHXAZ1K0GXDwE/uPNZzNCROWTbLZ2ZQgOJCdQbIw3vQed
Dq8R9vwIJd9gzhzwqA55tE5dTcdkJrUDxI+TjAxDTGFku5oDU8cUe+xQ5nKtcyigXVpNWLDXDDn2
RFu9UGg+Zb77GbcIqAjOecdyNa0dVR9ZoW3mLgbagF8Hker4oGrKZrM/ZMAb0AdVxrq3UBBFLQYl
IyXxisRJoxhf9E77IdGKEsuGey+IgYMCgnzb5resaQW7qXxkOtRtdEAKKxfNc/SvcZi/yM7SgjhK
PlqbqQ8oKdweiSCdaCAvKfIeWlAvgVvVpNGl2quN3rKw8TjjCbPZEEy3yjFfJZD5VfkIwptjNMTl
0wxEp9FNB31nQgTy3/GlbwiM5miE3A15g+RA02hW2oC6T5/NBQjm7tXgcWTK/iwkiLsixOtYpuU/
a0KQiFbn2Wqjkwg3xKPkCKAg7A2mjwod6FbtMOtl+gBkBmG5GVuPypoMIoimL0dlLwiM1kJlAXGj
lxK+28bu5neRobQbId8A8P2Koe2twtk4hD2YcwZ8heNesnz8ZxsXfJJO4X9qMXI7C4IOXfqUs/Nk
SPSGjilGkY5+LuURIr30zVWMG+mbYAl12Pxr/3uYayjlJhgt5Tsr+I7soP4kEtNAlxhaB5YOgFuc
Pr2LpmIfZBhWMHj1qUamGs3ErLBFvnoIQAqjJXvDrHahZpyF7oMvd7wzLWG3ErXxlg1wUZT+Puhe
jRbq25b2o2eTKedQY0zLv5R0tnikXiNgxgH79VNYozoT2MwrT9Zrb2YwzMeY21bPIKWZzT+PeGW/
zh5DZKmxTDCTLz+DnsanqcyPCgpv0qTt1iIcrdEZ1wOHBEjIjVOj22gMRVHKSh3xR4RFu+fSoycs
qvKNbdNzrE8nO7VpATQTaGdHRQlnQ9cowzEkIGBxHjw1A0JhLehqApp9eQit6Mf00OlE/5weZ0If
Z89Fi29rYvdVJOa3O9XIIfXoldBxiEnWdE3G8a2MeAJamxnP5IuDJbBKYcEEHvXgLAKbTPFLQXSh
t6/Fk6MDYQW9FTvA+R0zeYOu+Q5o1lmRvZp9F6K31hPgvlVY25uoVB9igDLumyw6iParuIhI6GwS
WH32qR7UzALCxSnRnqeJoiHOj0YJj8KeiaW1CTng14xhVjDSpymhETZk99EAJJSV/MJ1ClwMiqFO
6juuRiJ6DqIevsqe+rFtF+RcQsN5Cjs0o+xfUbKo8LOL2BYCh610NtRMkYSXIEHXfjJiWDg0UFE5
jvw2PhZiqWyie5WL9yii4st0uvmhtg/KnZ473bl4di42TYcPROSGhcrrHAN5TPLqDov4NNCV+Pqz
hcqQ3ddlcBu66nDnGPJHs9q7hZhjZEAeD49MZt8qxbLPGccdjY8x1TfL9s6NJ16ccrjFXfrNgKgm
s8Umyr02umtpqF3NaD3KWqj0acuvq/zV0DMdM2IqUPXnhOoQuSPKgpCYCXrmpwk5NhTnG4oSisjS
eWdtekWD+egmw7n1tWsyhJCxAAp5kY2ACamoUztfqifQCNkyrlNuJQOPsh1egNzxmQEzuvxhuvhN
0wXDt6c8ekXESrhxyUmfwtlat1EeJF20n3MSATXrs0mcs0r+gLxflYGrLUl5pCd7/tCydNdby5KX
C5P19LW2O2Tj6SFpqBrbgT1mO35J0neC/3/lYUg3ZHkgBUkOBebtlZtrL0Ui9pX6Awt2IeRlW5T6
rtMvpDFk67lPkP9XWBcSmT/hnxez+5XQlvBOkzXHIgwCQ0IamwQQ5vEwGl4DSfxYj2JxlBffcSO3
oo4LWkhEj2Pn700ZW9SHDKoiuhlKBr6s+YmgFtky54YneGKXlmwiKoEssY55SMjrZYk/VlnMAfT0
WHEbQWngIUIq8hkyPASAG395dsR81ev+6V1M4Jxx9cZXNwcJEkr26ZOyDmVv332XG6IqoARiOWLp
NlZ3le8Mc4sd8tNOo8BtYJ+W8fxrdhY6aWuGvV28TTh+W3IG64QUvNplqDzHEY9jzk0JTjotWNwC
/AMPOhFmpo3fbEa8VYuqcmBUQDdC32FF/nOeLADKZU0lb75vPE9CfifAxNasQEkQiP5Ci6xOz/ro
2APhQQXm1GMRwbjDIWRf4j56MKOnFi5n2CTQEMqGi7LXQnw35c0Ms/cpBQebtZhzDU0Fss/YDor6
Xoj63EV4tBkp8sjWKWJJ4CYa8Vxril258pz8L7TLlSiYF9X2RSQJ/o4Zgzi/360HObdpW7smETb9
A5CIyOF1qLN/ElFuYaVPkE5/WMttBx2vdeGAyOCNkNwmpcSeSzwXAxCk56i3gsrEwCT2mvEON3th
Pe9k0Ry8zjlYvjoac4xkk2RWJ2OIndVipzXVGyHxl//BibkDGLtK6AndGkmRoHJNu1vqwWxo8dSt
3JFPkqm7iBHhgTqNg9ttCYT32Lwnb2HsvtArPZp82dwCz1i58XOJMJ849WVHZDvW0Y3nZxWbr100
7435ZUATjfz+4nn45RtqSiDsv50aX/Gz4J/SMFGBtnwctFvsEdxaR9ChSWRcvkpkr4FFnDx7hIhI
kL3TMjBGJXrTmy4ghThbWQQVE6XIytz1YSDIFqVebjNosKjLyiQ/oaE1mJ+Qj/nPZ2N7GH3Js8OK
PCHBmywfHLoTy4ueJA7XXPCXUZttYcddYQ3TfVtqa1RgXiwTBgeeJl/YX/B5A8fnHWefx/PtDHJF
R3u1lOtiBwspLV3iUGEdWyY/s11hA2cItC7d9l/fEsCSxP0+bsdXr1nOHOSaC2nhZYirg5V1yycV
lwtU3rMGQ92M6jOJaFvTZxxoNJIrLnV5Bsv0n2eVz0kNn4LtMBGs/pqmg5eyjakb59e2/fDT9FRW
/TNTqDdpSjRiVfUJpoaSb0oDLbMf8JS9l9HN1JNfxjapaH9ad/wqS/dMEXVuTYupMursos7Opgqv
WZ1pq8YJX+wRG29D8jukpW/Xd511SMG5Ar59YzB9dBk8rCqVP1EOExkXorinO8fJvBDpuve8DxVX
P0MVqT0MVfzh2qGxAff23Pe8ImNYNOvRDqug97emEyMM8QmWZD7UNcNu5HJCY/FYR9xdHcECS5gX
Nst2fLEItMoRoGxd0b7GABP4I2jSDaa4eqAd/R+YwFTt4Mzq3/LjjTJ6mfrx11gS5SbY18lSuPU9
pQe6osaMe4aqUAaa+hMVUnWyBJcQCUc7R9f5/DKYR90+awevOFQuy2PEA+GWAKh1tNjRo8WlBJHp
WuhoxyxI/ked4dwhZeWpHLM8AWqrg3D0mKc440vkoX33TOwAjGy9rd6nBu79l3LscVD0BboOB2tI
nF2VaTlrzVzHusfnu+nRg4w3AiqtdZWsMbXeSawaNszS762qvpXL+NRpmRaAWUQ1VBGlQpfmWwB7
+LCutI8s6VC9RmzTrLj5Akby0DDuT53+ETWtHabjFoGEH+hH9EbxYWwV3X08gBMkQX5t1jPkbn+Y
1obW2kFkeeM6RolF7t13bY0FMInwe1QY1pgegS8QcCYNTPqByw4RZBjTCpdDB2VispZUj7ocTikv
rq88WDtxePaB46LzcDC7ezqQBWCQoKTKLX7HZR7GVSHTOwqmWyZQs7UYoVa9PpCcMUBaMyz30Uxp
iU1nPAufPG1dXxtleIKVCBd8Gqcta1CGBIxJMA8ghHHzP7vsmeOahElk9juMKhQiGvdq7Zrb2LDE
riiLs8Mfjah1KHS6v9h0b8t/ZoPTf/ZZNUSVXu48aMuKNqJcNCONOMNSJC619u7cKxd6EjpUj9Vc
ixoRdt1nblAcWp6EmFPEW6Oztk43AAKLlsJGYLcw26Ppz6TvsegXEOe7BDWx4IyvpXNo0unK9uc4
tPq7tRBpbHVGMav32b9Jsm3uJUC4roAJoNN50yttMnbpIyzW1SB4F+wR4I/DZZAN8qcIMayI6NsL
rX9RIY60VD8OI/Ncps+FSj2iaRHIRPa7JJZUWwiNxnzuM/ecxmorwvxx+bbotL9JXMAp2t0wmaGO
aodgKHh/BjYfNkyd1tjBJi7Yb5aEZEzWD/zBiybz7yo5osPLCbagVBO5/t5F1mmpmhvxp83xi5vU
P37ERi1l74tedPkZG038JjLTWJU9SgbY+y59cS32rEyY9omtWN8R7gA1EY2gmeGQS7obWLMnfAn9
ygpDoNIR0xD9JWUCG8npOU7bH1H35IsLeHuA0lID12AdYzytu46NoTjPo/lQo7hrjeqbj/A6zvOD
P+gX1qc3YGVHrZVPgmwloqjRy/fjfBmZKFXWOpXqMSxow2IehwE/CNer2piiwXrl1VcZVX9DNZx7
o1wNSO5Llg4rgzCV2SgVAqrpE4PFN5vIoOuNV6qjrTZbTz4DgaZjfABWYS4M3FP9+/LPRjRXPt37
tmJuOIcotSFdVUS7QeWacFaa7fsgfbB8LFJnQ3uK2LYi+XZ3VWvB7MEKuCYGlMfIAwEWTvfSLUbU
+A30ym1uRNfld2iai63T71bNe+uiC5ry/ta56tXyOIrshMWRTH6oPDHbEiKO9zmnVIEP+R9pZ7bc
uHql2Vep8D2qMQ8V7bogQBKkKFGzUnmD0JCJeZ7x9L2Qp9qWKLZQrg77hH0ihy0A/7j3/tbHsaMl
CQvhSSpey1S/lXM2P452Ivdf3wFFsWr84Cim5j6a4bts99A/NNcwI9rnRFbSysLdGR6LOL9nC8AL
PFfU2H2dHoAf3SqjdAhN+Z6OnQcFyaogVVdtWR1BzXGR8CLM7Mm0zU7afXABQPatlaetpz1EWXGg
/PNaR/odXf+7PBUuu+5GBUQPHu25Ht9KsTo2gvqjNqm2a6V6nQemC911VZPoX+EbQBuTRQ926z2r
VjIfJdCYe3rMzxff6iyZ5D66n1FtwcbxLxOdfjy681cjuZpRoumlhkxZ6tyJ/JbNxMwh8YvFplX0
rQLL30BVkI8HjZqgOY/pQMiehirF+QCXMEO/liTU4FG9g+qz76z2suc64XGM0sX6SL1lVzQJnXvU
fYzhirq6hA4urslkBlJ131NTakjeYzx07eshu2fIDjtf1eH71GtV57A9oasMODelQFqlgb6UvCNn
TpPCMeWfupQNzvjiITOpsMbcM3FTka+LRtonU/TU1eVWFzR0kqF4HfY0IVHZ4t6eXmr4jkPPG2lg
q6KZfVL8YEXbDfHtVPfUuaPnnu4dlU/dwRtBFo2+7MakPZJmoXvZW+eDdiw6WrYNcyjpK+7peBh6
2kT0x6jMXwoO7EnIGOnlhPVfsVyZivKqoNy5gc2OpiX+jerqVcyoO5dVlTrja0hTie2HHaBSlaOl
9mAlpLC8fCt7jbjKLSznQrl8SklbttrsyGTQyx6Rn90ILdJ46uzku/Csax9xOZJIW5KQlmqyjIrQ
27RV32epVl4U4x4fV7RVyBYymXN1mATCyhRRryvKr4gLusc6jaFvPpOIOV/GPhqT2FEFVbPbwRTx
2gXyIoCrDRTkBT2qiEzJbqYunpeT2WZiIkUisTPkAJ0if58qtCQpbULtSa+28dEUUn8f5qw0QDVo
dKTyaSivXhyQqMflTmxixY7mS0CgUP3FzxNkf/SQW5L7t9kJ7H+9Df/h/8r/i75R/+f/5t/f8oKW
PdCcJ//6n9Tz+e+fP/OP3/P5T/znZfhW5bT8N9/+ru2v/OqFdvPT3zT/NP/4m4n+Xz+d89K8fPqX
ddZw+rlpf1Xj7a+6TZo/PwXPMf/O/+4v/tuvP3/L/Vj8+vvf3vI2o4f69pcf5tlHxzMdmsn/2zHN
+ZWlL1V8+gf+grZghCZZhgSYReZEI0v6PyzSzH8XDcArnOYMQ8TIRofnkiG4Bs2iGf9uaFzv2KgM
2VL5n39QWzT13zUYK7puGLKqo7Qw/z+oLapswQCm0RaJjE5ZTlc+o1Q4bgHYjVGnlSI2vQc/xlRC
S1cf3sYZZIs0u6z9RXLZvf/9b8aXKDBoPgJbKvqbW4p9Gj3cjrIBQ7iNGKpP2Cptc5r/7Wj7fcAT
QMxf8SxxfnuKpYjy/OsfADFjbHlmWPFUCClzeSMWl7Gx/z6ExMf5+kyWqmimISmSKp3EMDy9jKN5
gstQEfA+XzWHcg/1ca1cCY8Yfw17ep0wBVlZu/hpIfbM0jl9n5JMYFPVJHrtT2KHWiAUEfuPjW5x
i20y1R6nszklbeQLrIsXos04ne+iARf6+DajihRZ2/Kk1MwdLs72uG6uWUFtOlDiS/V9sNOd6HSY
akENtv3XhfDzX/8lvCJLtAfLmqKqJw/bGDIWpCaDRwVks6bdw0HnuKKm0VzENg175Q6MtlttzfVC
4HOjFnKSwnVC4hNrJ6MW44aqTppGt+k8ttFhrqQnTjwrZGrr4tLYLUSbZ9rpY36MdvKYsYA3GPRH
3QbksR4cjHpfO1ewKRPvEDD+yi++j3fuo34Md/JR4zK3ymEOJ+5DV3IrF8zmhgrPXxvGp/3i37I2
vc7DrKn//rez0+RjnHkafZiKcZP4gwo+mmkSX+E3bysuUFwbNIiTuc1adGR3+kmZf+l1npsiH+Oy
6n6Mq2uGpcB6ZNc19rPpbI1rYx+CNereTc72lgxqGWNsHxUGBqXfv9uz693H4PPL//DQUyY35PYI
Hu3QpD14Dtm5e8UWV7Hjb/KFVywvPKoufo4m4pXnJxPRYhSWuVvRjtUVG8kCN9IjAAB84RrcJ8HR
glzCmIvE61xhopVCoieYJFs4CK4qNU5VcWbNlpaPc/P3w8uYt9KPL6NMaFsLK348dDJ8ecpx1Lte
IY6qK/qbV7gk3I0u/EPuMwufYf7G30wpfZ7gHz4D+rFeUQvGOLCtjXo5L14YPl3i7UEVc0vmZYU6
+JgeQWcvPfTZb2JIsqppmmlBif4cWqWbJzI6Hjo7+K5x0bmsGzfCFirkWrr+/jHl+ft+ecx/xrJO
vv+Aay/tMsTSoBkl+UFBTImmF/0MlTo06ntd+F1Jz2GN4R51bqz4AADoD7WxhWVLNvnYySOGekvL
59lXYEoaa7YpqqC9Pr+CAqGOkRlwYdRts6tv6LqyMc5cSY8IURdewbwSf3kDH0KdrNT5fOyioqLb
VYUN0aWeL232ZwKQUpZUEQCPSZ7vZAyPQxNhzCZrf8YwvQoP4Q1VdGdi/LZHYeddLQ0g7cx2QElf
xbeWXY8GnZO3p8VpWApZQWsD7UAPcpGLv1W6fNF5+CG5XjHZgd/E0aymy7ktaSXX+sF4pD04iQGm
5snFROEL+nJlIjahB20EgZE56BP6u5Zm6YPYdDpw6dob7400VR5wYgCmLVTA3tpaG/cUNYKEm0yj
0rzitcJP9LCGo01T+kjLf7f2Eyzvkrg0OrItvXxrlIip7EnUjCeBDNa2HD3UMapco2aFkeyVMV3o
+Osg3xUhWmUx4pMKmcCPTik1uhcEzT/kUQWTN1K98QGoZdmuixAVVTkZrYFz4LQvDcQNm+9nj3Tu
00JMpDYgKYYqmieftgzRvYf9RJWEhPFvc2tsok3jct0kBzNtqeD8d3bFryuTIYqabILyE0VJOl2Z
6rKsPL0g6PDWrrUN7E0HPMAepctltYZjuBZdTJS2yFqXFqavj/s58sm4ykHrcyMGATDdiXtY0hvF
TbexPb4Z29HBjGWzGPHrMYqWfAawosznZP10KeQqI+qlV9H4tdP36XpwPddceSskf47vtEtr/td5
8yna6WJoimE3t03Nh1W0slR23cm1OEW1iGpXGI3Y3tIbnQ9mnxcfIiKU/2utN6yTAcSlPAunjOfD
rITjKcAPwMtjsCezrR+a9bRGsi5cQOhcGc7C2D37aj+EPtngDHmQRBp4GUYbZVNs5q3VAYDvRO78
bmtrId7XM6MhaiIuIqyAosp6+HlFD5QazxSEmDaMtF29bTgzkmjYBgu3N+nrhkYceKQqw0bWpdMT
vxemsp6LxJG35haekuttyh02YvbiofvcC9S0+RJlmaJsno4WOZK1PPOJpP9s16FbX6b2Gwm70Ukd
wVkcKfP7OR0pH6OdvL8iaIogyIkmHVFVrxSXOjg7orCX3aUb8JlzNyhWU0X6A5fVZBP+/K28KVW1
1qTuNJ+6MifaCOqW0g0Opi6d1g41KBvns0s133vVwow4s8R8Cj3/+odjV9fRDUEVCTx98JCVgLji
hUl+ZhyquqJABZgnHWPlcwBsBYt6yJEJJQdvL7nqrt/gwrX4Ds89x8cwJ1ekCf1kpow6NhFje9WJ
+KD29a+FGXxm8eBROCDC9JUhjpx8poDUqOZ5xKCpxYX1MWdHoo1lI5zcBe64k1+zy//JiqzJEikn
tiBLQuf5+f3FXBg4MWKuSI7T4WJrp5eWXTsQF9fhZumieeYtEkzh4KRRiTRPl0dOBQq6ulCztXau
WNNiIS7ll5ZCnCyDqVrBtRFoA62A9HL5Wmn57cJ3OrNQwE8my6DLqqRop8hhIxDksQ45jiWSk+3U
teQ2bvLbeBA35iYAJrEQ7nQFVER9Hg0q4BK+j3V6ZxKUkoxdYIh2oFmA/7IbLzMsao/1b7ExXdiq
xUoU0KjA3KcAqQfVwgz7ciriB1BVEky6adBOIusnQ6RATJX2aiT9ObyHe7VcYehih3ZPYc3GaXaL
Z6O+cJH9kzL7uD6eBj2ZcDnc9kyjodKe6n2xmwemv8beKVqrqxnrwv2Zbvzd4nQ4HT5/ws7HkFk7
qDHjP08HC56lTG+/ZMePguv9UvdkmPbZk3yv38VMwvS4lBQ5H1DlVKQbFFfF030gyQfPMzAryVOE
C5lJw7RULq0sp9fuv57qn0FOJkUpyE2ArFOyBRfV0yZ1032+hZfh0sRvez/g9u6jS835fuCersyn
QU9e5ZgLUItDgiaHZqe4NINt6t3yyjwnjb4MFOufzza/4A87jNJizg00WWJ63ObFXQDUNnPp07dT
7fL7B5KWnuhkIlRW1yDK5Imi3Zw9+IH4jyWT3pretq5opG05mqRvNBBdTjAnF3bSPyeqrw9qzGz2
uRxwuuyIwGzAkyQSWbryCpPoHQ0ae85cdmYHC096/kH/Eco4ySIYQ1y2IAPw6tt623aLsypP1myX
jlzz+/rmiYyTsZ8JOjX7Gp2lZgbyfWfW4S8kYsqtFOMLtrCKLcU6mQJBVlJBVGdToHKHJwI95wN2
mj8WRsi5wahhSKTO9H2LKsbnwViGGQKPgBenbmmG78IVyjEXQSXOFRQA6OVycCh6wZdns3j+n6fT
6cvUuFNpjA66W8T5m36YB61A74SA4gAowCbYmTeyzU1yYzqVcKBDYJNthaXb8rlX+iHin6P7h4go
MKNBFNgXjCPQ5E26jTzcnZ340K0VO1m3boJk4qboF77k2f3oY9yTYSOLcSNjpcc0VDPrASUvEAwF
/aJYJCl9aHXylOctXVCeVrq6GXM09GKkDZJaNW6mFewb+JKBYIGSuvD5vy7mZJJJ8HF+oxonn+YP
vMGrccGiweyvBQIIIk22dgn655Dv5m8gPdMF8X3QrzFh9CsyeSgVPZ6szUPyw1eIylYGKI4FJf7t
nN6CR1PG2fP7GF+/NDEoMOqaQhKKKuTnGBkNDbHUyjTOWC+CMa0s0klmMSx92HkOfh7CpmRSd+S0
QxDe4Ocw+IxKpqx3cKlUD7nQEOr2VPg7TiQXEyWnIRc3QtWugLDFKz0Q3mSLPTmh7/D7pz07iWXV
4tRD9ZBMxecfQ9MgKgkyy1I/tKs+cBM0mC0AplBdpShdvw/29fPp6uzG8X+Dzb/+4fPBa5D9NiBY
iefMkByjqF/4eGePUnPq2TSxCVEZIp9DqEGtKqPPfBH3zY6We3UVODS8b5s1og07nnNar8pCFvb8
JP0Q9OT8BgADAyQKvbZyNLcQHFmN4HIc8oO1xWVp07uL++OZczInNl3ihMzt/csgLacYNH5OROAo
+3obb9ND4GI65yzWk76OU53JIM7vVDdA45+M0x5WEpwHBT+Nw3xAnFz4LrZww7t0sNNd+nwL0U6X
2WJsKysf5ue6GZy5Wta8wtKiWN489CtzIdppMnI+tH14tNO0Th2KLJ0DNp/yjLMzEiw44S6CjY34
f8+aslB5/DOXPk/5z/Hmh/8w/KUW7l8SQ72fq9fGBldfyjHrwebosUqPiW29fz/dvuRCTh/wZHL3
OUI7xdRFciFg9p35bcY0+0nFPn6g+3klb2TcqAS7fTWvFqvI587hOrpVg/+ICte6z087eGZEnxtn
U9LJcNlX0qG2Ad1saQfezhcpgGm4VrhLd4yvyzcvmd3BxPhHUczTBaAJrdrKk1SijT5cmWXtRn25
tpL6YeHdLsU5mfOjlYWoQRmp3Y/yqjmg7tsIt9J2+B1eY6toY4PhLB17zi2f9NaxL81XVPamz290
EpSuAp+GSn+2/LM8d2y0u+8f6+xT6ZpJ9witOerpDc2QWwQeBc3NmfqmeQ/WcKsglv0fxODcQGHJ
pI3aOHmMkbZvBFzzwDBkl+1gU5rZC+Dohen29W0ZMoOb1iPtTy7hJIwR4IZjFIA/Enw2Nirt2UdE
H976+4c5s/YTgBIKdT6Z9MhpxgLFmVl7ARaquPW0yX9NbGgSlo1Mq3cUso3LGdUzz2bI0Nb/BJ0z
nZ9HQoLhYVWG5AYa8U1XHkf158JTfZ28Bi1aiiWZ9G6RaD+5FJWmNw5Woo3sL+kVvazbMVrNPnEO
4KT1eBFs9YeIg/3SvnbuuVS6eDnYowngrX5+rjLUKjwX6CYUlEOW7gbtauG5vu4vhqHRt8Q/YC+/
nLoQj1pWH/K1xD36Onz6jqSzVulO3SCJFv71qgw5JOKZMrlo1bSU04x+knSxAn9jJOPYr4PnuQr0
Ruv+S+7MJZmlDe3r7P0c7WRNKqdRSjRToP5jeQDM2qMOvFiShaV81bnP9PGpTqZWTjUkxWdw4rSv
AVL15PhJwLXqDuQdoIug9KA6DAB6em+6SgRa7RutLZy2rgzwd2PnrzIBHQJS03ihXn3uBzPwMxEN
Pq2lmfML+rDDNoPcjHJmTnbgwevDe3XEn14MFkbR13MDU4KrJwdmFmHptMRQSn1c6qDfkHELu8p7
UOo7KsDoB+pedFW/XbhpnfuqwMzZQed1XzrtJ5i4fyNuS3pMkO4UYHVm+0MvFtb9M0cFAw9QFjDD
4Eb35c1Znl+IKYRmu/oR3Q+H8QpIwxq4OebPmHCvcMFxMrq/0lfv5V+fkkSmXqPQ2KmR1/n8zUq1
k2QAfh3nhM45aptsE2+VrbUP1sFqKb985lXOHaQcZxkj8peSrBpOQi3UwICb7Gj5z4aMX8n2++c5
s3ISwlKhqFgqSZGTuaHleTQiegAqNh2z8slK1qlwkVcLUSjT8Vo+Hyb5YB/izL/+Yaj3VjgEydTx
2iRToMKlHT3R3FlTeNVV2k2LuA8yENaw2VhGtlaBVTH95oeWjjm4g9lIXFMe4JLvI3qyJ6PL3vAv
vc6ZNfIIfTKYoUJlTuufmF3mIRT3IsWcoL7IhPJK7wCYYqVJI3rZuLA8EBdmwzHHMSxQghfMt2iA
l8UtRghQ0FPrej5jgoPqgPt5F2pgXnV0jRs6efzIMqAsFXRDxaOPwbN30QJmTHVUBlH8ADYfvqPn
VHm/Q+p3n6HstnBuK1AKthiz4MTt+lA+jMLHzkDe+Ep5n/m01+WvnAPdHBtoeEguzmUYzHLjbPdW
Xe5mhmoTIHfT8O1CcTYp7aFM9taEYjd0zdkY9FeLe7ik3aD12ijInAXPshsNm1oPn6gCzn+2b/ur
zCNjD7psTIUN1kJerQCy+SVP+ZXS0Cuj5zdeiV4GbggHLqcVy3AzWhwRE4QtKurbSZHeOwzbmqbf
eYPo+PW4CvvnJLkzIMVMZFobCGYRnf4ShaoUJKSKGhVotarMXA0bOA2WhMA7BJhAifgk1tw2w13s
g12rrB+Ndh/1JsaP12itnQHuTEOHfzWbu4ZBucpZw1ZBW9PZX77pI94GfwRxmnAdIxWyBWt6aGYn
ENgjvdRvxQkctNAfoXPcRbmFDXOyrxHVdEN0DEO0DT1WAzVMJdhLZvvTKIZNnjXrmTWA7d3a6pK1
hgqyHFhWRO8RhLLTBRB+JYNj086PVNvLfXzTgN35wyPuLq5kBDeNWf2Y8Nmg1+8yMt9igAUTJIgq
rq5nR8OxFvZ5/VvoWpdWoHex6++6AARNze/Qb1TUgxEuPCMaJC2pHqygPsbtrZBkFzOGVzQf+0F0
ewQ4Qxa/92WLjBU/a61bzaCaDviVl+avNfcn3L+Yw+beRHnbej9kaAd9GGzDPnGUfsTtFqiUNf00
5l0u3s6UZWRzSlHiKVKA69bWcorfb3M7NnHI56t3Vlhvmqmc7S4HjPJ2Wt1Dg7sx0ntBQQ+VQiJW
tnL6nucY3xxyizeQvIgw3M1EvR0HzEaMEo6keIn7nt0Jz4lxb7ah3TXtZhgQ+iALbSDrSOiaNRxO
/HQrBhKEj1sPT7Qx35ddfwCx6jQeGj6ddub8jr1uW8Ruo/vriIw71nXgw1Z1NTp58CPLjmqdblth
fCrbDoFhMo9n0B97LbuPg9/aXMKFzAHSfw85d29g3APiR2v2aSw7s3niBJdmLN7L4YgTr1Mm9abF
6VkILDce3gyu3N5YbQdAhQ2SpB4bI7L/Tjb0a99UHmFd3HFZf5Ai062QxElJsU7MVwmf0lmxkxqd
q5QsuX21KeNhNYwVLogVWGrpskSx1XWTK4TArnLjB9CplRmBWAreYeDZKF+2ZBwco3YyHapTUt9J
GjB1Bbo4XUkkxfT2rQWsYwa73Isu+to4pJ0CDHzGq7/DQIhBJAh32M1vJlX6McX4kBVw7GdiJ42e
AzK6sZWJqQkuwD0MxtTgGDXJC5KjQaEdIr2A5vtL8YMnz+twQySbHrg6Z2C1/NnQjiUNt7Uk2hCE
Hksm51TONiH1hcXk6kZMrrOHuL/VFG43QPT9AjOp4FUP8F8a1U0/5kyK5DJL8ViDNBm0+1jBToO7
2VrSASJPBXI9VobQZ620TCy0DeVy8MviIFdhfeHPtIZa8eOrNFeidg1dZzjQ9JMcO7UKLtRYEnet
L4JSF4wietasUMXKZ6aRZNJFmagYsI+IimQBHnHWvQdSexn67V4frDscKLF2zWCNQbHoUvOmjZXb
xppNNnp9k2iFgr+Gv9KV9CLp200lbfHbOUJ+eikbWBoBXHlsZLzikIrxVtcvivrOiGcPPdwIaUNm
vQMD2l9wZ14ZEZiFfMQ3KBsL6D415tlliRWr1GuhI8WgENF/XFCVLvddqrI8Fr+SGHqWb4BS8aV3
jFUf/b5D6ac++K1oC6bxIzfK92aSE0dWDDDdQXeMgvgYtWq9VVOD9IOK94rfdpiaqphPZeUUvWMe
H6IzkVJ0GUI1j60I2qftoQP/PUjaSKegmrFYNYqOc5oMDcLMx3zT+GUIIMfXrgSUMftCjPsLSrfw
idlhm2cjTwJXxnYArgbE+7boGTsVJkthZFGzDmcicZEam6muaHXWmypgIUhoGKikwIYUma7EMh43
pjyWa1GNUG6lSKvGrtTvzRHkVlqP7FGeV4GfxGJQSFrhcmhg/FQa/D56RbxNpffYEkBLcnsLJ6eo
DCUHew8IHiVo9N+hD90rHWGklVEB97tELS+BeLlUIOYe1DIT13WoGjYokOo29mP/YJR9uC4V8OS+
XoDSi0WYWrS7UmvkcMfFN0sHwTzGQ+myP+PEhl1PcwM4EVX3NkUeeChHMbzE4314MmuMT7rm0KoG
SOM06JH7jQfZ9xxsKlxBi4/A8dlqm7fcbw6d3+CIqqyZHZjtZVuqKUj6rC7bisavSMjWVmM5gQ+H
XMU8oFZYXlMpuhrAJWMDLQJk6Ywa3Xko3EMbwX2s6ZSdOg3C+vtz5nyO/Hz++1Q/OM2UNnkqtVP4
p35wAB+xkRQIi1iCPjZasXDf+3rUJBT9mrrJhUf/0inKmVLRwYmTbZgdU+sbcqSjcJPIz0K678KF
y9XZ5/oQ7CRtqGhe0GIUMvIRrtXkCdtGdGzw0cDS/Pr+DX69DMyPpVDClPW5InGSRBGDLB4jL0Xx
H5mcJoot9iGQcMrb78N8vZPOYTipz/k0ymQnF4KCVI2aI9G1S3lfyC9t/fT933/+Mf75959cBCDi
dMDpARcIGaM+li4wmQL6mG+/D3Mm0fX5OU5eVx6IcqxbPIdUOiU10N2fbpELyLlTxe3wr4LAUkLo
TM78U9Q/GoAP1xwsRxSjlYhqwK54mTuQ/LVgI4bn5LmWnWK7lGT9en/7HPCk4Gq17Gd9RsBGuhpV
lKmZ0za/1G6pZjT/PV/m7z+HhXwyznUhGzplIk6FI9NGcjmt0TRbXMEfWXyms3OKYq0kk3G1vvRE
ku0Np2nIR7sDjI3d7dBoV6Hf1Ic6AhUvCmrsFIY+Ld3svxapyFagG7DQDyhc8U9u9j7LU6vMGdj5
Zu+7cxtHvxG2srvUW3Gm6jeX+yyF5lnsLjDt/HwZxqaG1vuYB3Ta/V+hPKdAeqJdkgpyRddw5IWu
kXPTQRZNkjKkm5jVp3nfQZVqIw+UCScB6hsiWsT2Kt7rDqjxjJYAjlSLPexnZjrdi7qJMGJO0Z+2
kMSFSco2bCc7T35L+rHkeORrCx9tKcbJsKwsUDUYvpPaaw4YPIUzwhHL5O/XkjNLIp2RIgpgCjSs
XPMP8WFSJ3LaFlIuDXbS4ZLoPaS1+fh9hDNbFtkykxIw8gYYNScRFD8MOHVjZ5hlzW6Qsbv0G86o
WG76/YVRvnn4KfzrESmPwjAz5kKpdRIxKSd8wHt4G5bmQfzvBG9lyp7/aNQ5AtkWXCbNBNFOiMK3
7wOf+WKcTOnAoOhFlvm0KhSYWKZTdhdpUeQqaUbryCrsGKrLvxqGv91UJJKNs3L7tOQgS4EaWBIm
sJVUuUPfX2h9nNhhgjfc94G+iAjJmSNhnnN0MPxI0p+8ySyGYBdoZD+A+Mxt8CQMQOiv5l7naqvf
LrX2fH1/SBfQwdDhT0H9i2LNN7yYiiKdCEZvhL9VoYe4o8ZVsPO13Fo4SX0d+HMshGESPZDIs0/W
qchvOT2WpHLpAdPvRiMuH5RgUhY+1dlkLq6+OiUHnfT06dqUp4acj8r8Bo+z9g8lwUV9CYSGB7vr
aISg3fno2eOWveD7b3f2+T4Elj9P7CLUBvJCWNiwOIY7IYNzZipJ4nwfRaLF7OvuOQujMTFhh8Gw
82RryYte1QPMp21ZnsJNYZXihVZk91DL5ctR0m9VJfmpyPGx1fCZS4Ie71sMw8AQjm98nGfcbPDB
wK5glZTF7zoZnqXW/Dll0ct8OXRCPcledTMA2wGpHhK0DELRABeShEdjri4Ewzt9Crj7aWQTJi/d
WeQMLEW5GEvjp16Pt0CWHcvs6ZoQtedEIKU0mGQLrWIiG6kARsF6svLMHx00sU5XqBGGXJYkrHvt
NA2FdZd36krzYMkBzAa4mcrqLaKNxs4tFjE5bR6zQoHAi59kAsjAaTBpdNqhY+yWAVSVfhSvZK+n
GpH3az1LVLsJpxG6IlxcRN8IQCv+VN2at14Q93aaTQ03ReOh1kw3q8TLciwvutHC4xvZhIlzQRGL
92RkWq6c1JdIuvyeWh+JrYQrbpZpjjLlP4sIX7Q01GGJJEJPli7tvBu91W8MsXjJ22GNQZIzmlK6
9uG/26hC6h0HkNRWEgD4lNNrt4iVx7ys7pSyLy4h6AX7QTFykCyGfqhyycSKQYvWiR9dq40HYTgY
HyGnpBizA1w39UnfG16tPmgx1L8gqBqc1mvo+X3cN3Y36tdWJN7Kek9mVUwEpzSt9yRT7oJupuXk
Q+JYQfU2FemwVcnYOXFo/E6AmdiqGE7rmGvlHkfxa9B1qhOZ0GR83hV2hLicjBP56zioICLUHsbv
Bo7BvYlPXVkM1MQwgejSuFhrnsX125+0iIZB67VrtOSKEpN3B5Qf2+bGw9BVzDFjLFL/1q9FxAlp
vtGxPnLo7tsBiLye4vmDCdUzzGSGVaYDRVaKXRMp1Po8/SnqPAOgPNJWDY9SLxzsTvEAFmnXcVVe
5Bl8tD4GfV4CQsceI3iZNO997MLRbYHRAMZ8lzuZx8vvjEi6lGVt2wjNOtGCx0637M6M47WX1KHj
R9E75iTRQ4nv3F0ZEEDuinLTqFpiZ5p2CEw8lMv+istjcxgrvQDFU+TXGu4MvBXl0JKzYvPalNGv
ousuTGvYdkKyh0R5VYzGlVjX3hXJWUeucbINzAKmtsnAlbILXbfucw+rmma6VLTwSm2wW2/ah1wk
FRNTAFBq/62zmndcOtxegw1Wq/iUtmP5u9ZwAccqd6vpJZa7uA8q8ZZeZ7y387UVd3uy9CjXohgP
HuYhoLu16I9beuX3GXxhiMG7UunuygKudlVKZHob86Ga2usw0/eYEnQ0wpYBPkjpQ8CtPGir18Js
X2OZfG1EnQJX02KDBTwTXr/S1NaNoLx7crvrRsEkDUW6XCZr50RFJzli5KNjMsXbeiKVmLKSS/K1
0k+3pVhjcZ5Irhj4z77WNvsi6e7pQCNnAuHa8BJsTTv+pbtu1MHxNeMaD+BoVYgBhKQS+FH9Uwui
Gwln7LKqMeKIXoBobmJvxCKhPJQYN/jWuMl681UY0l9NRReAJjerCsMp1UuCK9kKMqCj6UtqABzK
ym5cgVvBiNoAE2RIkiODXCzJy3WB5a3n3LHKi88axSl08dBEqRu34cMkwX1sKjRAILCrmkxLrwmX
Ud3vanBzqFtIaUkERAOXyDfliIwf48TXujEqW22wPEgytBJyOGz9nBthZhVYKI2krDUujfdDTzUB
3x9mfIKHVQ0ID+KcuG2l8slocUcuWR/E4G4ooRCZvQLjqY0c4MdHucHZQVGvFLGBrIVzKgOk7gHf
KXlFWtAs73wfyQ1gL/SGut+uAt8C2VlthjjZD2n5moCVq8MAQzxrqDYZH2QtD7PdRpuCjNdgG+vr
pmqfxRIWpVyJv3tLqzem2IeHiAS3m4tK954ovgLnGQA55C5/76XeVgioJ47CQ5lUFyOgMCOFoL7K
xFaYUdp3hV7eFoJ5aOX8sQ77HwPTLIus/YT1ON4WGAY0QrGKxHKtxB6ZxMwb7kB3RhsxngTX8vrs
xmwJUcjTXhjqX+Cat3onXHcjZ1qpgMyYt+06DrGJLzI8DLNdkIkPVUHvSyJlLEC0+yQQkI0+vrKA
2F2VqlxcqsJIj51WPZcRjfwlWVsySuuqNnB/yCLfkSdpcDPfig5N6Fs7Ga7vgznhD5NiHL4fVapI
fbcPG5iRVWp6OEpHvVOrYQVOucTEtemDbGN1Wufvqr5QddKbYUF/hZQ06qqXzJ0U43iIHlvpf/u1
9GTloNdNL8CDV4AXV2MPmB5jEYvp1H/RQmOXkadR2ulK6azbedI6SDVl7BnmElZ1L40xKGQ9757l
odLXra+oDp06b3KgUkgrAODpkMDtHpR9oSjXeTw9xUH8OGbjuCXBBtk2pRqY+iUFlulJGlT2bKG+
UERAEJ7euBQbf4fQpDdGqafswnDqEtOUtpIIS3yasLGTdehkMjYELut84Lb6UMPOi9dj4z22BVUb
ZFtz8URKHBwYf9aqmtoGDE24eeZBy1ts6S0OD1V4CRw14RSRP4yafmNRe9r4entliqm8E0P5LajC
CzVScagSd4LBfJNGbN69rNp3AR6HsUzJpqnukiBvHEMYMBEa9NdAMKl+mjS9GGoGrWZI7qsJciUS
5UtPxeiggo4/iOlRtIqrDEoKCWdMoGu9BFrYl/t8pGN9FNN3xZjwLIjXemshOtEwOWDtWKlSdu8j
xK89SlSen/1s4xL7Uv+Ys79ycHvhrf5suvK6wZrECmLctCs6cHPMKDIN1nsoe8eZQeoJ/ZWQxsJe
DbC5Z7cobG7ehyZucEORgudqTBGMDuY2oArNieMpCaJD1JmPYSs+w7MGDm6wsRaJOpLw1u7KvMDR
sjoOtfzwf0g7jyW5kSQNPxHMoMU1kbq0ruIFRgmtNZ5+P1TbbmeC2MSQ05cxa/bQMwIhPNx/IYb+
q6g1D1XXvnFNX5lyfldI+lHHIj2QlBfR6o+5oN5pCXj5IXJeoyi9Q6Ubl8/QuhNiLd+A83tJYwS4
DU+m0dni1Ur79ohGgTn2t5BvjKpjl1LvcFC3Th1tJ8mFum4tBKeLDulYp/VfzEgv7UKr1INRgafN
uVNyk3ZfDwSP/iQ7vS+ELYbHr2XqXjWK8iMdhLsYmW8bK+jotfeDhAacrthkFh/AszZGqeTruhaz
HYnNcfQlEwrUiLHa0/kJhpsjdODjbJe3ewga/k4uHMxoCv1G1PJ6PXjasy+I7RWuJaOrBhaJqG7V
fHYMfksHdZagiMJtVQX3Yskniod942EJqbjNIUPyYaVSeaxVnGWTwLgvCvOH3Eb3gR5/L+hu2I2e
v7Y9FvGCGD46YbFzfDGkeR88tSX9CsOvrgYv/uBO+dlY8l0VwddgKR1znqQrfOhIzLW+x5GyAqik
KsGqa8OjYfr5qurC75h1fqGVXG+ClLtI9H5x1LyrOWj5ulU+2q6XqOUZD7Ik4B7ZYlaMLOcvqbZS
LCJLRB7ARgVCjWMaX0h1aSqj24cLa9SuMzF5p/6WI2Fa70JVfrXYhIGoqA9uJ+W2kLsHd8C0ksdK
a6M3EKwDJ9LsPqYRBrEovKLJo698lCzoXpvKNoid6h7X772eOW9cxuHWy8XD4LbeS8+jIGh6cZ3I
3ZtWNsE6LB3kiCgjsCfFeldaUbJtYmRrNclpv7Q5Tnt10dwLThevGzn1cURwhKugNp/LouNNRC5V
F8GDEyFsX7prJKHxAhyv8pgUWGjhqrRtre/ZW+Ahs+GRXvvo1cBEDTEmSqHxLAvor5qichtH8a1p
9KaNewrAh9Lgwo1ge6jAUreJgjJ4LIcaxvUIgJRhB7W2QygR1VrOZHy5u4BiFU6niur7digl7wMS
7DdtwTNPF4N43aW0Sfz2p5Oi6WuEMdLNCU4IlnMbm/FzPuQCRujuTs+UYqX7Ko6bdXPwsKIpiv5n
oBSbsKtBafMa9FG4oBsoPBZ+9ZqFOnlPod56cpsjQJ1cgdhCwrM7GL7yWLvNW2yoiAjH0psS8jYu
WrNc1x5XfaqIuGD6NZtdd1a5mDAxqr/taFG1kndV6MV1mSZfORjwo1V7D9eRZlQ3DtboVF+hYYLH
VIwBrRG/BCGK5XWe2BltfEdUb8QooCmq9nydJniDN4MXFYQlN3JuDOw4ReB6RjNAqKO3th5G27VC
1eNtYgXFseCCj8YTQ414BTnkR7usMADUkO+A6lNx4DAAYpRteBcNLjNRyc894ihrbH3uSk+8c6z6
NXeznePmDRaDMvcW+vN2xe2IbGZBxjuIz5SlMYvB4GQ/NICAWQ7YqJqwUWvAHy5EjqsB4xlsKNFC
kT3LvE3x57Y8bdMk5j6oxXWv4SfeAUeIS/fF1wIyTylJj36YPphYFVHGDG2cXcELgRfECKVQNg6s
473v4IXgNSyxLheHFyNtHkxH4CfQJaKxrMv7fGixRFKi4jHoerQ8cyyIQrUgW6it0aow/eL2/kPE
njGq6qnJcS/O6E3k7lXQMZPoa9NnH3jvdzjBZU2HIVbUoZSrID4FhLvch1b1rcu7H90gRFtfMsMj
9nzSqvBbsvi4ok2J7U6KUqcWN+91gm6tV5JvU+h8MRLReeRUTH+FphE9N/iGPmP1Uz5z92EgLtfv
ctDFvDEKj/akNfbixecgVXjpj046FD0efVUpf8l6WF8NwaDfFj56x2qLmfmqSHSeCWmT4L/uyxYZ
K7wzY495RM6/iIXyuwjADdBjhPxo1TnbROyk9TDIvCp939XvCksw7xuj7QCnK+6WnIhbj7rbplDa
mP9f+hQYJraYmlqtFSWSjmlIFzoz0sc2dPc1iEqenrjMpTLYHbzCzN6MXwRd6ZBCHdoD8t657dcm
vVv67qtIkMiGHG902DANfLgLXdoLQfRtcEsHB3ejQKad52iUcpcH/FQ7L/X0ylDd5MqrfXyOW03e
hlVDflo6sm3kPKEcH31sTxWkXaHVwgbtMJmf0t2i0AxmFRVxxLTZdJ5ymxXKh5hBD0NMW9aA9uiZ
9qPljjOHMXFMryhgfFczFGQD4dHJUpX3sNgfmULNTrKKXvpgogGk5xwgVppKK4A61TrBRXTT9rVB
xqmoKBb7MJZFJ3lOxQ6beWwrmmSl6z2HYNwbw5uaG1qwDWuj1ngB1WG/dntwCUDyemOVYpwDWVfv
vfu6U9uN6ET6W+8gT4QrC49LfHtSEw9eDC64S1Xh0GWdSKPXuh9Rpzgqy378ITlKe48APu5guQky
CpjxpvJhzeJA3FZfPIFX0d4CpfBeVXjxYlniYc3al+a1mMo66IrRo4fyibyTlbrcK40RXGHpR4Mc
iyp8khHFw1mvX0nIir+0MtUduRp4Uww4Kn4fatN40WsOZ0bk7Dx1cB77wPC+Z2JlPFGnqW0jdME3
Gj41JwFkFS7kJBaV1KY3jm7W29LJvtdGMdzjGWfgYUpBUqxqfSPGrvrqCkAcnEaXX1ynzp9k5L53
DX4cK40TfFNDfvpWNjK/tdNSZV1S/fqiaipvhpbKl+UrD41UXYlG9KZ4vbgtDfwCOaSjDScR6zPP
7/DgeRg0rbCtiD1UC5jPVvlV6xTUMozuUW3I70uj8TEo9c2dXujct3mtPvu0d6pGcjadEylHV/4I
wBQlPd7CRvnklF9B0h1aL9/h5Yanp2W5x0IHfVUHprXRsZ1/i80svzWMGIFxgXSv9mktFll7lGRE
srTmZ1BmEEOjCt/Y7JA2JXWklucJ7Z6DwtbVyupdD/AWTP3mJXaB0Lgq/KEovoaFKK4r2U/3ToUt
SCoGXEiWlq9U8gYQiMGTQ1a/SWk62mLV1tdqFWB44ZoodOvNl8Izvjld+MPIQscu+/KNrjlUrxIk
5eB439xY8sf6sQYE0TPeyQn0o8jZctBy9m/kaxrgnVh88QQNEcfS89aZ4N87us4N24C8MvBfBO/U
8lQV34GJ90ejLJw9vrO4I1iYeqWNFdkAz5CbdqjFUT8LM5SeSwXfjFZt7wVFwF8V86GqvNEyXLg6
MXy1GvMp7nlaCRl1m6R2cBZzgIthWLnTZf1bUImoHXoSHKc6fSs6ITy4DRUbXcjETeJZ6WEQggel
rV6Rbl13NbKelCJeRFyZV31egCEMVDhEBS+KCMgahkg4xumUCcUMs61KHE2gihZX8SYcheMhG0eO
AF4x2qQqhrtSOiqhqi59eWH42Wk4RriQfjEgbzZpJWERLYSoBESIOaeelpBlmevBUPdp1EQUfnGH
h4W/ymvzZ1e5L0mUPolucu9HxVsRito2zYVu1zrNsQcnzsfBZgcaB761SNwIwOfsuG/lj6hpMIyM
/PwxwDrBVkejC93NRY5ps70xRdXl2Et5NwYUu7HMSh1gwb5fviu+iacm0s83Uo2o38rvQ/JZ2AQ5
KQA0GiXvu7sYh+UbVwXS77Z6dIv1hg+DjJO4SOtfkVde+7L33QFnuuo85R1H0GybKaSGhp5Jmyy2
1Ac9CfCLa9W+pOKGKNzlrsTvvQ9oHqDKoQSA9KDreN77gDdV5WUOtSSqN7l3nzc/L//9sx1nmT66
YugIJNOGPQ+gtoJYi34xwOaTtjUeDXZmrkRMZZDjkzYVHTLMr5Yx8zPgAb49JGVF+4cccB7WpIqe
qpU+AHU2foq+9FhYyRoc4LcGKFer14+Xh/l7O85kkJamo5rDdE5p5XHotU1RS4NNCaf4RYWejFF0
0qNgsS0vh5pRmSDWSc92wpdJ46RGKRP9/2qbHUa9rVH3bmTvLTNbZ4eFYrGlG6IJBXry8VLVcSNF
50CsMdbWBWeH9y2emObCIpwNY8COHzlp8m8KUUGAjYCj0b7XyvfKAcVWgc1xPy7P22d3bYJdIbtS
0UNDQ0lCZet8SUQQL4F7aIAL186O19XwLdyJ6CMbV7ntrOUD/P81bzucFGxzhWraS3fzH+jrzY/V
lE2gW7Sk1SlSxwvh3AhYpiR4595QfDkgYbjGVsnn3cGeUGycqHdLiKS5qAwbJg7/qLQ/zseeoNSo
1yWgFpJ+H3aHapF46/blGf5sBE9nGL4YGuWaQTlDnSwXLwR6arSgJpVk7GRabq8fctHgLEUD3+hW
nuS2D85QA88tSl3wtn7X6A90hfJ7/tsQXw+/kn6AReyydZ7iT3rXVp35yhvafabBLmy1PJW/5EVi
8WTCQiDg+t3ibIh0dzWMiWwpfhXG+qHmh+U1+Gn/6Fg5NaPOZKrp4x1caFBcTJUgYQbgdeKr0Vr9
oYvQvGwzP3oPFRy/45TaWWooCpqzgiVuwqrFxqMYHOHFN4wGLggmLHTe0nYfK2MWEqrRFwyNeG96
6JZggtUcgDLIt3in9FsDK+2PTut9islefpABWbwmg8alfHn2RyTbpcmfnOTUxfCwBZ4K+XGU+0PZ
fDfqbC+RkWaADgAq8XNgHcHvQvbvfCkpakRhIQDpja3JSAgH1bxGcGIErG94b26XKNkzS5fmNjtW
5gJBlX/SnYcV6dHTgs7giwYMEh1NhBB1icRTFiZwKdCkO1/JPDn9Hs2AMKfVXNRc5lKuPmUGEOzL
n2rm0kUZXeQflRo8aobnU9hbumM5I8lc0fWtDF1lqIo/P1JPQ+gTKmwUBhS0ZYWdgSqd+2M07DGT
JTmQGdQhQRRVQRgVSOoUDSgPnRtrHZ8Ge5Otn1HZNhzsSNzsTnDzzeU5m1t3Z8Emn8flAOhk3Dls
A6t5s/lw8fHT+sBO82vHvHWa70n+goMY+f6bq6ZLR9vvm+ss+GTRRyHeXZrKdBbKqxPec0ytKEcs
LIvZBXgyneOfnwLMEqMRsXYU7U5qv9NTuikFsujSaN8vT+Xs8tNV5ARZAMpvMhyRylMc82NceeUv
KvZBXqkvwKFnI5yguyYjcdWmtaycCAKwc9Fs7v0wvL48iBkszRmAbJIFJZZD6YLE2k5VTeAxSOsP
laFMQmrPpyKO8hGlXOHxctDZBW9ANkXAZERQTi44GWVpVw/gtUgutAwsSxVBw3jqMQ/DhQU3P4P/
Rpqc5rEyiJnlEsnwuj09oockw2zy8mhm1xvwWoSJwK1p5uSM6LDzSsMWDJ6Tu9tCMbeS0K4l09/9
d2EmGY/fZkVnOITx0diN6nrbJxiHhcP2cpjZb3MyGvl897ilRVfaYEHUuvYzQs5aNn5A13gc6vRw
OZI6HjWTqxZw178TNzmKaPCWQRxSfuvaqMip56vBvR6TmgyhomwRkeBpm+j6Tm3EFGV/V7kP2+ve
2Mrtg4vLYvI9DYs1Ggy4RcVZQ+vP+B75vrOBsWNSaB8+rDopwHVATOxd6lfu0AfbbjDjfWfV1ZUl
yu5VK1f1hxrr9VNVa/lBi71wlVJYXwkVBD0nKszXTKvpH8URniRrs+zaQ9x78psABuW1wRSSImOS
XtWNaT1fnp+5dQVcUBnFTLDimKLfVTenK1GKrN3gJZYVW/a+pkieXw4yt0FOg0xWlYcwuZBwx0KK
RkVNQjEJ7NnlEEvjmKyo0h86TRwI4asiD31aTSDSsm5JPmgpzGQ1eYmbKi1xbFhOqLPjsOD1m8jy
1v/daMYJPbldMNGmYuMxGrX9ipoJtKW3ECvMPw+CQC6lL/SdePRPpqzoy8GqYLJT4iKP9gzqLCD3
myWviLnD/zTMZMro4Lk+JuainSkbiCOY0d+a5XUWPafwea1iQVdk7gOhzIMoOlx/NK4nS00zOvht
BmgQDadl3GqvTPObky/RAeaijPo4CK8DidamUZQQb6/BC+iwlkct3bvW3eAuCE3MhbDG5y+1XuQp
p7WYUqOxrA0CQiVhui0jFDLpMDVWsLm8CGZeIiDJNao9KoBoxZjcK4iwxL7YQPIiA92XFN8BPEhv
gdbcgzQ8GHn0RYj1GxwL7i7HnUsRSZ+owGh4bo2KKedL3OthWcAUpQ9yTcca6obxqN3UaxF9cPpk
+8vRZtbgWbDJUgeiKSRVQLYmBTw4wc+k6nWjYT8psYPDF1GWFqZ15sTDWoyYSLnLIjyB89HVFYVO
HcqnnQUvuGePtNCFA28mAhUsi52FiI1oTiskKtjZENN6KiRgdrv21V2UKZxjRp2FmKRtGP2qAeXI
waZLrn9Kl3b4QgEJuose0ThftIWaWYsozoGE0JBgZvYmTy0dXXV0tahgqUjc0e7ZtNtRBP9vXsWn
cbTJmqfJlUlAG4dPyRxpDSbXsUddcHmLZhj19x+XF9/MTiaczvWKFpyhTx0puPwKHumEQ5EVI6F6
LceoLv/dqNA0Qr6FMjG+LOdLzioaGEwxZGjtiSaPHW68u+4hPVS2fLVsdjG7+k6CTTZU5qvI0HfU
53r5WcUqswdWfnnWZlLET4mm/x3O9NoIe6hYwliL7vz1UHYrqx2BGCHKA0uhZgeDSQHHIAIRkIbO
Z84VcpECNB9Iyj5C+bpfYrfO//0QTRD8VpBqGhfIyW3ud2AbwYj3dp2q6ziqaaMVD5dna+44PUtz
x99wEqP14X2H44tb3iXoeydb5yC2qwyLs3hrwZFYON9m1jThcDUcCVAKMjTn4dQs0rH+piriNo+J
qa9D6baV/6ouAptlJLLIIq3F8yCFUw+5DhrXlqtqpQYdXcs7jRbf5ambG8rn/QflHVDJ9OsMQlPw
fqhhN4nHpN2Fwk6RDpdDzDVWlNMYk5O091oJWdJ8lEksttF1cUi23ta5hvS+SQ8aoqFLGoWz64Ei
x9gOGEXurUnEVFejsBYbVFdx2HOp1u4QsNh5j6NanHf8m3wIrgxXEYab+CpNNitNdMlHcItXRARW
BuxTDuDR/As6NfzLf6NM1jgtWda4ShQxOqL14JT7Uvp6+UvNLoaTEJMlh52QglQC+b2ARfqAmZ1w
b8n5woqbOdrOxjH5Nq1Yq01aEiQWrp0iskVayXUDsCtdqLssjWZSAmnjsooMbwykPEdo3IC1R1hs
YTRLQSapjpemqgH1B0HHrAG9sQFhZNf+9vJ3mUngzqZsckT7WlLqvsZR4LloMUQI/DxjQJynP3S8
SlK0XC6HWxjTNEPoVNOpk7ji/aVYB6Wz7gNXhx+u7C+HGed/Wps4WdDa5BR1wRO6/Qhdl4afCKDb
adDsRcqItVOt66b6ixfFaTT5/DgFORcC/GEOFfG2AuMddC+q4W4uD2lp5iYnweAakS+PQxp46hkq
rtYKTlHou/13YSZHQSh6npjGLDqjN+5ABLdd9QQd97+MMg725FINofMkQUQUkV06sHMS0OGgLxbC
fF4xl9bB5ECIMz+EeoHY/OgoNCak8g54sr4yYjvV19HWWQuvpFrrZte/JZhLxnbyWO3qrXH8G3Vb
ugP/noBTAmnj1oKUjx/QxOIrdkJby8pViyn5X3zAf+tOn+YQJ1MbREbi6g2LsXcfLFdbhcg+UU65
HGT2BWPwhCapg3r7mzJGKGOVZ5T5mOmP0tI+wg7yYdgNtr4Nt+Ce7hfiyb9vaDjFlFRk3jAK6cT5
gnEbFRP6vETHZC1twb7t/Ad9/Y8Xc/ZzMeMf99Jk2Wi8J0iQwIMAYZocityzNFUNRlc6m+iAlJ6x
j3BJbqh434w+W/9BR3w+JL1E/FWQ654OMM+GuHaBZdKX7zej3nO3t27dm38eaiW+8Esn5OyMkvr9
b8DJ7RJYFdWDHDplgGnVL9cxBLD6pgxKccCf0URVos1+atCK6hV3nXTfuWCvV2nrSN4qipPGW+Vp
32x7LXBG6TulBIibOS38BAN/LkvMYUqjFHs1vmZeuMe8p6pwi3sta0xbDB0Td17P2CAoG+8VhMZW
Wj00V102oE3kiuZtJUL9q9MOLd60M+1OSYc72cot0GqR8CEVSbAp9VKBv6YF3s5QetS440Q++nFY
2mo4ZhhW5+1wNA3v1SxtAjaC6O973Jx+FVrn3lud2+2cMG92JTLAlOK79DF19eylCotwM3iOu/W1
9CnRU7wElFBF9knrr5ParDetpokg84b2RXSDet8qQ/wAjNB8EwwTqSndatoQkqAToS9Y+qW6K/m6
wK2Btg91GMpLm3H2U4I4UHnZ8z5VJptD87O+E2LgS2j8kAcfIOluoG9IiIRXtnj1F08UnIgNER8g
Ht/61DwkNvoyyALCdeJtmm4d5ygOj5f3+9zD7jTE5Nw29DaDpYUYlpVq+8iFC6vmSw+7pRiTWWMZ
lVEl+aiAbOv0qvgxqqZiQ7IRDIi7iD9/qvwuXOIzeQmK1qCIxsKjhcDw+TE2mGmiCB6Fnx7QKzUo
2/O1VaUjYWVkdtr3q8vTOCeuchZvssnbwpBCIR8f4Heg9hRwoJR/YrtaVZ4tf0+blbgefXnUhc7n
Zw11eoCejnNygCqQmMQs65nbd/mX/tBvPDu34x3KnaFdHVGmxRQFFqyd7OSFlfP/DBntEFNRAODo
40F7cv9hxiFZvtiBzHjSj/AZMafrkJOp30cPME6Btfu0pDs0zuLvo/035CRnCozcCZQaPZkc00z6
e1/koj7GYrLlNB31xm4MRVh4+M5kg3zYf0NOEqhONyrLyRBREAP/KY2GQwOO3gzrj8sLaCnMZB8K
lSnXATaC5CyQfIdqlZXcDPpSV2buUX02nMm+KNG960qXGVRvKgRWj7j03ETIQtjiNkUoaklsez4e
WvxcaMiuoAF0vkgSt4/rQmJfBMW6/FqyOMOd/KTfab/G8utiPjF3QKO/8n/hxj8/WZOGI1DVAf1O
GtpvRtMPZw0Cvd0mj/Iepumi89B8PIwGPs0UaECcx1Mi3lgSU2q7CVK8ZppC3dD7GsFhA5JuANfO
Tk21gamO6mVWCofcQfQiKON+H3CRFAun3sxJi7YToj50I7g3xMnX7VGf8ZS0b23HSF7zQdspCS5k
f7xSOVUtvMAokuCyOdn2pd52MrKMna3HSIu5ZFCptWoQF/6LMJoI1scwdZHS0/nMil2vOYoz6uqG
ykqtRQi4byNv4HKU8ftMDhTKZf9GmRwo8ZA6udmAto79OL0tqpHmkHTFa+WhjpjGsJ/ayIDhWhn9
96CGJ3o5/LirJ+E5Pf9v+Uwf6SE6Uj4XB1ZNjgpbxXkeUKNeSQ1W4kBgFz7c+PEvBZtsxSFw5ToO
KHhn8Vav9xA7GGu0ygRaPO3z5YEtxZrsw86JLRN/b/yhEDE5+KPf66DVOHK5g7WOuwiMplyqwp+X
BzTwtro0lnTpWk1GWFpdU7ptMx42FI5Db91IMCz/QkvwLMpkbKYAW0QY4cOJVq3CCn1et1/l9Osv
T+H80XkymskOQKwa5hLPMdKmfuNe5TsBLf1VeChugyOckCWU4OwNhAExPVRZYs9NtkKWZJjVqRXC
aeG+RV44gNErh+X28qiWoox/fnJA04XFcUQeJy87FKRhMQSewugW3lyz++pkLJPbFMocIF6TSxsl
6PtQKteu92UQ5I2cDguRZk5cfAD+nbXJiVuFQaB1KePpqncf8pS1MF9LI5nklY7R8gJs+SpJDbdd
+dI2j52FM3oxLJy3MychmmWKbGogjS1UzM4/TOD6ciZUBKrat2gIV7315DeB3dabqtwKDYUU/uXl
tTBjn4krIs8orN+VMVGf3J74rfpS0DJ5TrCPb8FzBofoGXTd2sPkWMMPZI2oqUW7bGXs/hOs71xT
A9MAkL7SyBhRjckWc7l3zL6FtjE+5oS3gDJVw6m4DQ9jfaXfy0zAku/k3NE4QvEtBW9XFe+n84n2
WzFJxcalJVSHGwsKeVfukxJBRlFZI5JxeYrHrzY980+DTc4qMVYURBhAT4d9fSjLd68Aaiw/B/5t
LmTrsokWluscWwSjSxQ6AOTAe5i+u1Iho4lbE7Db8ghX1vku+KZjYx5xcv0NVhv8APWjEfWBhNtk
/aheUFVhlnDeu8jyeA+k5pvSXBIt/FQJnkwivXw0MxUTzzx0C8+/mOxlUDOzBErWQdnGG+cg7YQd
OkF/7jgPCuIs0uQMBsBXw/4mUkHx7dOvc80b8ihuk02y8xZ2/MxRrPOpSBRHbA5yUOfDogyjqpED
Nwo68g/DK1w7KZN15ljp5o8X4WmgKUBHNkKFHhF61L12K2sQAD/cYh82764yivEvrPiZA5lgFsOB
IAXqfbK9MicwK2PgISXVu0y9E8K/KJCeBZhsqUxKQj/SUtTRfBHlxa6iDJsO+lqpK64ypblBgieF
YZPGB2C70Sss3NDW8TO46qQyWPDvmrkeSPNx2YGxgEbFtCCF0lRaZLxA7LYcbobDgMdsj6Q9XMKF
THVmWsc6FN5d/A++PZN7O6XaTVXYHWw5+Vl6eyQ0ly6DuaEoo3I2Cto4q031GONapW7oNIA/7vyv
I5pKvy8warDza330Sl23e31YtVfqkpTmzHkMa++zggG6BTTc+TbQo76FuI8+TW0+JdI3PXuuRTxK
9HuQrAuTODdEdRwjeCrZNKY7Ls4Ky6183jSSdZckUIRezHjbqwv7eu5TcZVRldE5+hF2PR9QZalV
1kdag5ZQiDxS0azMaslAfCZbMBCWhFTG0rP4XOcx3DjwunCQ6Zg2Q/xFa0so0JlbuPKqSwsZI5RG
kd+tVvG/1UnPEzTAiebPM6+znzBOw0kmiQRVF6rJ0NiNc9Nke7F+v3xqzXVeaBAAuxdpJ4EtnZ6P
denGqYqGw1hLwHh2L7Gj8229xuxjW+9r62rRmXVugeA0D1oEs3lDmi6QTiJDcwze1qOqAOJWJmph
JgyywFoCDM1GGv3s2Wug1aaNl75zYB97WmuXsvoVIcydl2RvCVxkA+miyxM5c89A26L7YVI4n/Gu
wgbAGhW5bKQDsIQxW3OVpUqx8i1t4WyejQQWUxVxJZbBBJ8viaaSvLC02F+opInBzkuvJHdh1c2d
FiDhZJVDCnzudOH7vdS3QwqZW3KOjl6uAyVeVfU3UXwcMEa9PHFzG/k01mSFywWAK00hluJsjfI6
WSwej7t0kthw7/87mMmhLmnlIMcp89VtMdTB/GKv3ObfjYf6ehSNBwOzdIvMHRtczCQcsL85oyZH
UxHzVK5VWmERwouCkO4UJ37p/Ni3HbG5d9MS98nim6UtxZ1b7Qbyc8a44EHJTRZG2CD64+vkVZqB
gIZ6QARiI4wWOt3j5U82twJPAk15cKnaZWGLXJvdpzAezMZHUTNs3X7foUSy1HSYWx+nwSY3F/ZA
Zd56dBO9OhrQNaIEkRZLGf0nfWK6SE6jTPIdK8cEBE24zvZfuzvcVvpH9+s/tsMYeOIFjOSNnbxG
t8NG34qr5Ybt3I6DRk12QwMMFbXJt5MHvU/kAiNBSbznMkGKSrbT9kGCYmLHjjwsbLq5tsZZDXWy
KcIUJqPudy1r5QB535QfxE20Te0Q7Z5VrPkIkqxp9q3cRen62e95Ur0dV/HJjZboCSKDFTmWmF/1
wa2G/PHl1TkTgEo1qHTSYhOB7cnQ6DNTOJOw3TOqY1LdZ0u58czqRxMDTgFPCtix08PRsuLW8Eou
lVRE7tMxtK2uYFbVxX9+zmPRoMgqHqjy7zoBZaR7A0qeLVKvuoagihesele+FVN9++cThqYa+H6q
IthlTnZYh0RorDek15Ucgm1Dbi3uFnLCuW9CAw87hvHLc6ecf3Qly0L0IlF6rppilfr1yi+e/ngQ
XPESuOBRcgDRgfMIeABFWWq6fBUF17PQZQiV0jz8d0Ema7c2zMgKTD59Zb1I1deuWbKSGI+ZyTGE
4D2Vyc8PwVv8fBR13ZWmVSqtLcMFuYoCcK56kH2jm5VuMs4N1rT+UBqoUgdpyQsIqcOXokiEnacI
xhKqai43PPs141c92aphFUVupzgI/a8RgMPKPrpzPqo9mccu2iT8mPXl6f1/Ao7WBWRsxm/EAnLU
QEJ4i3wt1kPPHpy0+qi7Fr4dziS3ZV4at0LoJ1eCJFc3kWh5o4westGZhzZRb0V30BSBUlz+VTNr
10LdgTVFuVjBWON8FlpQHJJY0G7quebKAmk2Rd5cDjFzc1ufmxwWyid5/TxEFURqTdGKdSW4e7Vm
e/Rkxh61l2yhlT43GJ1iCJUrCuC/KWU0AgIOpccCk4bQLsHeYFL2F2MxqVaJaBmA5JpsdURyLUH1
ZIBc9TdPvG6FA/WrVdBkC0fKTJZlUdWk/EEpjvN4EocDRejdhLzgH2mG0SlWxcT+bwDaxME+gfoD
18r0xV4W4SBZFZ+/2So0/4Otdju6J3y64Pb7QlsY1kxDBI6JPDLJgclSYZxkInmqJU4V5ZKtZra7
H/Hnyi281Yee+9jfLm25GUgj4aiPYvJNFwYi3vnSAwPUO/STSVbT7muaZuGWIvZV7pXpOon9Zx/M
40qNe/oYSXFftFjE8ir5Guuu/A1Ck3lMG4q72GX4KHahS+g0NRSAGo0zP8vf81IMjqVkfLVinrC6
I1Wbboj6r4oMcvEvtinzRoWbLTQ+188HEvlWgpM8BDkxPCKjiKHMUh9z5uKn0EBBgNUNDW/aBldL
yQrUgtMplHZZtm/NXz2eD5d3z0wpmxgmxwxnDXSGyapGkCyvELUitXYblFLaILrK/CIepcwBKOJQ
slb1yMF6wmkW9u1cAfgs9PjTTk77OLeypkwRmnGUIwaYe81vVw1eubL5oBivuWDYaveti5cqUzML
3qQ+axijQRTH/pQg15tKMVgS+L7o2txh/7dzup1vR68jpUwKFh2w5s6N03CTO1yK66ASShN0orWL
2y9i9DRgjIE3u63q5qYxP6L49fI3nYMvnY1w8lFri1ZBVTRca5tu3T5WB+up36CKxzD1J2oEkq28
ggK9E54XAo+bd5pOnI518kkF/CcUQaZI1mzVX6Oq1ffmmNyS1++XZa1mL28oJSanJUnrb3JIaTCU
SDCxdPnIoFrFzNxpDV6O6zhTuueq9TGgkfQUaT83qQ+1qak/MzNxXkW4rd9DQPyoPyhpspRSzd2t
pz9r8r1zFYeiXI7HyZe2xr60PcEeKQlYkGHAvFE2GlKYV8mLsnSSzx0XMnNBd03UeY1PDiREMQXB
q1jXCf4qYreq/HCtLdHpZ2cdNtzY1tOhr04PJcVVe8UzWM65dY+I76pNHZKUx769lwNk/PEfSb1N
Truo6OtVUiFQ4C4xXGd3MI8tFc0DzLx0ZTLSYvAtJdc4eoFbrYuDsg93ONWuh020cbd/0dA5S8cm
rxUhFvw8GZ1qvNwYoMno714sNd+U0lk6i+c+4GniN7kac8C5Q9UwtWEgNOtOkTuwaq26ilyAygs7
9fe8jKyXlgM1AO5XFJnOD19x6Lu8HStu1br5TLVFE68r7BUPw02DGvjavM0XuiozXczzmJPxpUkh
1cboWzem97KdrN2juzN28hqa20Ks8YQ7P4jOQ01WCNq/EkVFqqNDUUP3d1vrWugVaV36sop3gIQk
b9vlf565n0cdJ/3kRgulFMngEa46WHcBLi7t4fJX+32B8Pfzcv5kLUgUG87/fseo8MgFVI5UPyrV
P7Tw6LY/Lof41IqczhxsZDIakgLYEZPCUJug3FYEnCKFgtnfqjiAQV2Lwkp4S22gMlhfxs/ls/Ia
bYIv9UIZeGZjU9AmhUekkJI2b8HzATZh7SBmT9eIx88m+ZDewhd1LW6VTafby5WhuemkTAtOge4b
GfBkD6iISJt5xXSS3NzWsXbEeg7VFWWpuj278E8DTRY+ELE0FgIeQequuR7JEQ4Q7ZX/P6Rd2Zbc
uLH8Ip7DncQrt1p675bUar3wjNQSV3Dfv/4GWr6jKhROwTO2/WLLoyyAiUQiMzLiwDKO4p+3w7CH
J6viXF9bqhZoehfKENX4tGkJpEaq+3gB0b5Rqf51bxFFkVNbnMNn1lqBRRdvL3Vxg8leg7aTZIky
C5zLq62x9FCOWf0yhgSQuZsLCS+IAK2C/QJhB6BtLqNz47zAStGMs7MCgOskBHwEVYc8qLZg8pcQ
2iU6QiEjk7y+b2KPODHKecRALWWJLQA6Kkx2pYnXa5h2mN9a8gwt+RTv/ql/dhbo6hb/6oih34z8
F0PNyPvPjxi0wdM1w9g8sl/nqx5ugNND4Gn1EgwMJIGsRSA6YqBbAVMmoK2XcpsqZqhXHUBF31Dc
e4saT0ZWB05KZSxYl0k267eB+RYVbQPuz2W8DXXJlqgoL5sg4dPUXTy9uc23FazzGcCnynIPhZB/
8QnZqBOOGiPK4YfQlwz8KwPr3ffrhiykRLUK/Ehxo4exTSDEbuyTzfgMpnMQjBlTNGfbm+QXiM4G
CHlVGyNsKAzzCJoZ40pg9SvQf/HmcAuKUM93g+OhRe0hzcRUU5SUkuz2oz3LXw9IG1AvA6bAhKbS
uftA/m9as56AtzaYQ9O39g70LF5XiI1DA+Iu+7zss2/JcQIdCJp5fueZN9kLuhyJ61VFUATqbR4q
SIuD61shdLOTX8W9O5qC6c2D9NsHLO5I0vR1XZWoLWWTQ4LkF252Yoe7n+ZqzcDRwdxsZ31VMDuv
3KMQMQexp2Iyo38tJXFC/IX/f7dB8Ha+26nW623iwF7t9t+LDYKNc/z5+tYJTTggVQGTIHBLfPij
FII+4NzBdTFC/ASEJ46sISr8OIADoq0ARJnl8LEut+JsiHGpx9WXjP5I9F9LJ1mEMIijJve3De7S
w+R8VhBjWnznwV1DTBYPhxZTCqbnPIHlvNpCcw94p3d964S50qlVtrcn+R6tx6w0WLqCTi9Kdckx
jwPiJyEEJojv7NKb9Gg+lzvrU0w96XNPeIc4Lm4nlzWf0Bo6t24vdbtqScpglvFu+ZQd19krS48x
cqv7vgmvL1YQYZF2olsI3WlEWj73zCsX35Ag3C3RHw4edS+bNRE4i6ZBghdoAw0zBAb785MtXWYF
jPQQgvArs73PIacDgaavRClfrq/m433DxbEzO9wrvdnaRClH2NE/WHAbqIAtqQm6s6JqwLmwQUJx
WKK43LpDEy9QiOo66IRW01udE3qANsG9At0KT48HN6hVCGvWkJwNRhXiAyv49KNaUyCpk7nSeQPh
BqFUh7ojyINQjj7fIAjQrVu5IGkFqX9xC9Ikc6eRRdulcyl9JLLU52KT/tj6qOCdfIx2gOQNtFTW
D6wOy1ttiFYdMH4ASuJMVu0UBVcAlnGT2iCjxdODO8MjTSGrhkFiFI+SPYMNQx+i+fUfMm2ISHij
DJx/WaohrBQN8JgBqCZO0fletnqFKpkOJzDt/mnqdK8kJNSa915Gpihof8OSyRhHIRTqAkN5bgmC
gTlxM6wtN3yCQFQerIg6Pps+mCCzeXCOADc+/ovDhPkwVp8GiyPgldyOmpBF7NwK66MZNH+71F+y
r9P8dP0oCRwSsz4QzGZQYUyJcZtIi85Jmy5FvWv5Zi66Py8GFCIkhCWC6IMOJMN1E2RbmMQ63z/N
XFHOLZARlwcW2Yf9+iHJLdsw0T3CWHHgfASULqiLn9txh9VYFLB7+2U1hFYOZbxCuYdwdg08ueun
tAttNY6UTPfJiLLe2t/jye9DvOAIsIisRiNwz7Mfw10v/bq6EC/EjzF3S5D66SMr4ULKyoxewWrt
w2MOkNmQ4YoFCQHm0DRsgMugWHygV0hZbxNEWkBYWnlt/kUl3687DEvGuKiCywpAJYwHgN+M72/W
/aC3mdJDIrzBVjOS1emLgqH1r0Uyb9AaQV1vw1z6XdlvUBi7bluwOJBYQHId8t0o+PJYDTdNQP8Z
s5ox6PdMVLokfio4DGd/P3et2FusVgWI6KH4TPGiotCEysbGwZ3gupKlXBZL8J7CAwTPOJw8MMhx
MQX0jKAhIcCdkBek4mEeOWF2mEGUWARyXjd+YaaOUhC6UBYQsPhoPAgwxvB+7ViAYDGK4dx40IxX
ILAlHs+fcs4I4dLdxraoY00pmlHH5bbfDTfGbr2V5xgXOwc76NxpH+AnsODzgFBadrixpwQdwie2
c+xQQYTnNvExXS3NEnmX44zxOH2IUi16qsaj3w7zTgE5sw4hvetefZEK8ja4GFxWzrJtKRbUbZA6
LNcpgGTcsRg631WArZ030ElZB5y210rFwFFi5C/Xf4F4kUhD4ZDAYPN4m1pxzdSkFLUL4jkQdK8N
Gly3oPHR8Pca/5jg3njG4Ex2rYEaWq3ui+1gP20BSjURdMGz1+JWBw8PZDfQBg5kshtCwyhiaMQC
zOdinElNkmpWa3xARfcTR9k5kBQ1oLK7VRL3F27iiSH25yfp1mop9TIxHqYFSnMDHjMahKWv7yK7
J09j78cmEt3GZQ14Pohvzk1UXZeX0wwTICX0pvbVXtdoo3fLUD4bWyJxS0HMQHcG2g5gqwWaha+v
AmCSmHELxqC6Cpsxg95pQMrn6wsS7BluKzQwQDmDmSWD2zNVXWuotSMdhvZci5G2Lc0kqxBaQNaB
YhkwGReTZbm7FSDaBpRsW18ok8wbJLg7kWfDsYCJB0EQvgnfzjKrsbVmG3K8EMSy1Z15NEGA4gYp
De0M1W89gKg7CpFFIGPnu0i54Q4Y60fhE7NlDkDL7AueeFzXj63aKOUH2ZIFYfNJfSpyK2zqBZKu
kN0mvmvcqeAy6NXIVaB4uYX/+POd/QB29k5+wGJD37I2UfPMQM7jAh5U6ZJDJVojPAM8LwxvcolA
Kqp0awCnGvziC9Sx7iHaHjohBXzEVwNW8pQCeIyLM4Y7RdUQCYGqg1tyuWo11WZBs0rDmCyEgcyw
qTwG48Hc3q770iNGSwkaLg8a0ij0Q9kEDGMX5jIBjbR5MkJpD2WiezcbfEJvnOSf9hUgkqsyFSkN
Ecq4ZHiCOE9V5nGt+SPG24vZDjZQseRTpDdSsLAu2MFTU1yot0EMPmZbBW6nW+WFDS3FAWhEo+IR
AllSfMZleMe6EEIwV4lh2QsYgZPaMbrpwFgm87etfqhbFI3UO7Ls/qmno82AdxjAlowbnM88jb6v
+iEtJ7RlIDoJiXeoBOoygoALTA37SBjeRKUQubV90Z3XrGqA6iE41S2aPzeW85W4EE4KG8i+9phY
SlTNK6BBLpsaEjngiVmecaEZ+nnDVA2k0t3Vw0LDGnCrXpcJuAgSNyyPDafqWCBwDly8on2vzgQK
vyhImCi+hNkRoMIA8h3WR/fClkQnQeyAPdwujMkWfVe+S15sEySvwNLlgyNzBW4mYsmi46sPK0HV
VweRWiwzKfL9U5Psz08iIlhd5rWFcjPGYkFMtrzn0bSfwCOz7JrNG6Sh4/J2g7OAJBwdIfCPXDhM
ZfRFr7SNBiYniDq2NtCscd/tr/u+4IiBN4Jx/bPpNlR4zteUV4OhDoRM/rpokJYfDOeouGrij3pn
NH7mJOZf1w2KHOXEIsgXzi2SXl+hQg2mDMxwok2B2ffKA8Oav4U1BMnl/TzBATizx+VVbmwUYAGB
PdYW0dCKcVSv/ew+tgGDLmdR3+KmkSWml88lcmaUc5WkhZxm4sy/EanafthbmOfvdrILTeQi+G7I
30C3p4Kr+nwv48bW+plmKJWC/834lskZCwQ+j3sLkCKkIBgF52MjWbIps1tYMHcMp5ZH6GKZGG8n
R8bu1cq6r6IF4XqBYjUgBiAo4KKIPaSFpuegxI6dae9q7ZPSy3h2RB5/aoL9+ckpttvVdBrWKGqm
svEMt/ysuOW7qikR6MzG4F94O1jkdR3jCKxGxn0haKOvzVrj3Qzs14Hh5uNDdVN6ZFdHSiBr5wh3
DzO9rOwA4VT+CZH0Ay0cgmTDVl6q4bv7TwdtcYVBTA3vDxWRiXFYnG9d35uLG1uI8XqaH9vtlx5n
khgrOqysbatCDgStaZ6rsoxtDTIdeAS1G0Y3VmN9Krv8YCuJ5Lt8SKedv7aQLTEaJBRn0Djkrw/E
IGXSALv2qU6P7jLfgag686HVDizZq5vcrPpPfdrX8yuK94GyYMlLCxzx7aQeNyd/WUBHqY1GBIlv
Mr41KZ67KIlf9x3R1wT6BT8O/7ms60D5kNaqoo1+l1NQGGXolUuCv2i3TyzwRZ0lTntAsPEKTDUT
A5HbW2eve3wcyaCByAy7ojHBhEHViympfC6hIDEAdtnMr4V5U0KiVyOyUS/BsdaRBAOODWA+xnu5
MN8MmPVJGwyoFHo6R3muD1FGBxq46ARC0DqRkeGK7GnEReSFoAyoCLizYLqpTeNRAfZwbMK5fsQr
DkLOa6TomqSxL/AD/dQS+/OTgJVAYcMoKCjW6hIsNcNhkE0Ri65k5NfA2aD4i7kvHniyasVGV7VG
cfdh7Lzied6lQYEasM+453VpI/GilI84cmaPOczJioZx1pp0gz1GdL8FmtfumtfxDf36MUDxHLPm
yxheP0yiz4XXNFRTIZuHwVguzyHOtiVTDU1YSIN6ZvYtV14yI6RgWLhuR+DroC7+247BZTfsIgUt
poGWSzFZUABzgBHtm2i0M8nZZQ8tLoCdGeL8Hcra4KTTUV3JtgTjGdODoVZBu6W7Wu9Cq9LDfrEk
axMkNTCJsgR7YrL5ivPPVg7lbOgM46jXXWDn77T5BNGzRfuUDjdt9WBJz7TQUU4tcne13pGCKEbP
HhXxriiD7oU55hyhZeZtd+N/MwUjOm3AHRIM3uKCAIDnfJGdphRJ3FEEfAgXeIAyf9koeb/uJMID
h2olsOhsyAFjiudGFNLZDbDoo686Y/KWOZW91yd7+JLqRfwrX+MJMvFK7K89+hPUibfDslXdl1qr
nFdraGShU/SWwlWLMVa4J5uf4j6suWxO0ls5qlwgXiNRHin+dj9GE4Mq3Yxe8np9+ZeVThTTUBB0
WKscnKmcOSOpsxgpEXCsyhRm+V3ffp2GZ5X0niILbaKvCSAYqqnoyWuIwecbTRvIiREDKzPiXTr9
NfQySSzRWjCiyJ71aPdgNecG2oxQC5STs7+MHuInEG4ofaeBHVjUA1+z53ZBec+4Yf+LKQthrDmx
zXL3kzCazQMOiAokdX7IflEGCC72rT/tW1DPd7/AJfZWRLI27Ee9gI87FjsaKOrCX/jWVocRJEfJ
MSRWWVMHNVhiNUFe1MrRIUOFh3CS/NoabXxOJgxegR8flBRUi72ySPrX2ilGD3HpMVkaUEBOOejw
N8Btt6lw9xgYLg4ZyDaPsaGAqDwe9KCqygXtXdNF2O7T+y6B7GRnGamfzcjUklpVD9BxvZmcxfK7
yioaX2l0+72OVec2VimmlpqlyHt/0GwM6ilOXITuGNOj3Tf1Xi2XKfEwxVWjgKpnmmeasxHM5uze
lYWdfDVnSl3MWavzQ0IK9TiMG5aVE3zZ6+dBF11Op17KYv3JhzSabqitoocQ4mBFBibJm+FTXxWP
rRFtGNVI9PcW6pNUWQBqAYoIjJl59bLRv+LpV7q+NNl9YnQQmw1J4kCe97ux7fvhrTUCS4EogSpr
1Irc7vTXcldph1tnI42Bt622X5Wfg/kkVY0R3TR/TIA37nxDtC4ZUMRF2Z2piv1+PtsRyHrD6xsv
DHzAZ7I2hYbjy+O08BBcNrysB8A0yUO8M31jnz9kd9auu4+/K9KqgOjOhmARoMwI+pd1WqVoDIxz
TujfKwAua4/t9KKn+3L5VtLXcX2+vjhR6Ds1xjlVNhmg61IQZYte25FVvwFXgSQzFQU/8I4yXj/0
KIDvPf9MpQaZrFJtoLyj/0RIj2yw3c8x7rPVG4hM80l4aUKpCLyJ0EdCBOKuDUJZ8XbN8Lq9gwxg
h9mi7HN5YxLUIthwkSLBC4j2zzUdFtVBgXeR7WhTvEE9AB+rSJ19My634zRI9k9gAt0I3UFhABPl
wJyf758BtlPDTmP0rwbtUzdZwCpa9na47gciJ4cV9NQZ6wKSDs4R2qWb0QRMJ3+IyIMVlVFxl+ws
OHm6V/egxZW89gTBzAA6kJF+fUA5uPCQ0amfVhPJfV099qMFfsIqjOtvliv5PoLOOgFRBarAcD7k
9Dx/65zjiup0jMMAg3NLblIwB05g0OwfqVSaS/Sh8LL8qHmAjOAjgJ8E6EXHtbJ2BPmmHVVl6/Wq
bGRZtGuMZc8AhJmBK3lXMN15dfV69NNF3zm9E+R25SW2EjGKKolDsGPJXeGYjGaERBAeRB7G2XIx
ZKUDnjL46YRmYqojkc535lJA1Xu8bYsdsCujR/r4W1yZ0MyQUXSKOiFY4d8pBI9ddEedKkTRcYFs
8TfSz+8zlPa8wSoBQ3fLaMZb1zPiASSoyKfWapFp91xA/tj7E6ca/T9EL/ybc9HBSWhcl/gBSNuC
+t5GV3fZg7QtAzK43K+Be6McjHfJrgu+MHpVTAwcRScHx/H8sNNsrRR3Qz81vzU+Vbc2cDTtsfXT
CEUoG/OYGVBjjZ9/lp1Hge+e2eWOf906NbTe8LVpfufWn9NSxtssNkAwZg+WaCjocO5kDQX4aSpn
AOfj3ZZ/TeZU5rD6pcOi+w7WWjCdgN2BL9ZpC+JjrA+AsBzcnRFse/fWRpPnNymRNCkQHI8za+zX
nBx2uq1KRZk1defu2BhOdUMPBgBI/wa6xWAFAG4zuj00ezhHrJwxHZQOGmzOek/nfa0nXuI8SRxP
vJ6/jfBVPtVJ9casYYQ1XLSgRQ/6PyKTWVS/Xjcm9IU/C+KrcElFISVmIaFKrE+FvXopiqoSCyz3
uxa92E84+Ty1tdIhK1NgfhJSHSq3GnZuk9X7IWtRlC2mnj5YC9GOADfMXpt2qudaZfm1aXrnOUta
+1jH5Rg0Wj0cHEvR7tepAoluYTS3FKMczwMYo6LNzUY/783qoPQdmDhpQw5tAk3OvFd/1VbbggxX
Gc37Ahz6WoruX4ouzTdggpIjHWc92kDe67muukbxqpObdVvJu1KPpd8lhXMYNQMUJUUle4syb+F2
hs3agy8EoweAj3AHMYs1czOhYM/eg3vNy74tL/m7DSSzG2AQqfPir5033MWJ1zxBqkH2XS6NgzIE
KGMLD+FLYtbZ1WJUkDtokA3RGFd+2qjB9S8vyJ7PLHCBbNuWxhlSRG1nGY8Q5qwCtE73a+tEapd9
6t32UPamZE8Fb50zm9wBbVaVprULuobMIgdnmo+lCpHe0thdX5rgbjg1Y3LvHbOvTJBiwYyzuj/d
ikQFkOHNmBwmizxfNyVKmwC4Yay2KuCAAASen5+pBm8lkNEDIGxq4Mwz5JOdtynVPWNK9hs8P+gr
u8WeOjtapJ/xBJcsVpSQnv0C7gQD/5iZGflQVmU8o1kIZP8zayqy6ZjSn94kKxYEJUQ/kKuDQwev
Fb6pCCxzmUONnQXAKWgeGaX1h24PegMeYCt+EsnGj0Rug9QKVEEAGrHIe77HRlEXmxWzarP1rOTE
2+yIrj8kyxLciiz1/dsIc6qTQAiM/GA1Sjx8LAutRRAiekoIiMyuCmnlySo/ws8GZXvkqGho4rri
Epi86cEPayDfZkMgU/dAXtNAQTHWjGhkOg/qXjY6KHrxoRn4xyJ34ucNYyA5GM4AOlZ/LYdtP3ng
alkhLcXQwLKeveijAWiEd7mJ/hEQpef72dj6YjQ2+2j5s0LeFDB115NUVlj01U6tcM4fl20BOHA3
Ahr+m/hFPbCJAR1qWWB2kARlUQEdCKk/a+Iccc6NrsfcFhDOltccmihH+Zz8tb7NUbqnSDchSPZ4
3S1Fh+3UIu+VlTImjj6jL1Z8JumD4Uj+fmH8OjXAuSFeLuWIIWmEZK2/7xbNX2Y0kir1mIxD4Njl
DXKQyJ37YNULzPRUknRKFKqBBgWO2kSzEa+1cy/BkG0+1uuIivLcBgaJD0lrPc9mt9+IdI5Z5JGo
yAOdg2c7eB9ZZndywvWtzkcyoz7AMjfF632i+ZgpjqESMUNGrnmCrHrh/mOhcDyPAIezccpBD4fp
cO7Y2YqlWPrC2oGN62fm9lRrnpOs/1C7hlmxgLYDBhn/wnDZ+eIKqEhNSYsXbxdvQUljjOl9VpCc
XHdH0VuPtfwAnyIA+GE152aGLC8Gw0D1Y4qmNLSi7Eh8/UH/9DulX1/xpg9koVJUJIfKOpO8AFmg
hfmuc6MLRHunzbYHwIbb9ZHmLcSwVI0W4eJkmNkridb1Qa3ROPZAAg95WBuSgQqwCMZaHumyEOgs
GohERbUUNzrDXPpTr09RaldzCUoAV+0i8FbpClRlRpJ4Vpr3eygPZYcx08bpiH9ueHTnYrijSdrv
t9kheF+vfdCZzeQpsaP5dIjnvUuU4YbEneslaQd+ub5TQ6raKKSQNvlZr6XrgSN0juzZ0Z562951
2gzcT5FODZu6WsKtdtYXq6lX1TOTdr2NlTz7rueKEnX5kvpGlRUyJhdRADgrX3AxTWmamQI2h9ff
Mdk7+yREtWA335o3/0WLRRCtYQtFGaBrARXhux0tkto07brJV27snRP1d9XgfbSpWe3MOSTfr3ur
IHiivASPQU0QdUGDO3ldWSmO3eIpHa+AMioEspuyBrXIBJQiMA4CdklDI2zFJzFlWuJkVmxg5omW
eGr63qVfr69BELQA8fhjgLtGq8nNkkkFStJJptVziyrCW+uzTQ2JHdlC2J+fLETrmxbYIBzspsvv
jDw99FTGKymI9WdL4TzNLAyjaEqg0cyN7AEh9CxVeyj6falF1/dMthbu0hxKMo6QoBv9Vf020Z3t
SmKt4O8HCB1zVSqLuADAn++VDv1PO0sAJS1avAyt5mC6MhkSUbKG5BpTzaAOhgPbnI3arQ2nW0zQ
AwFbj2kJHBcUahrPtPdTyMSMZFGWHQb+uXtqkDssjTXac5EAHT6bKN2ZT2r+mKpvRcn+y19DJqGt
EvgCusgo3Vka0+vgSYULkBm7+Qrww2x9NbrOSy3VU+Y9cb5cdwXRPrJBEyShDACJQ3r+rUpLb7uS
IOnVd+SHg/sKYiqe04EFBgb/MQU3u4VPrXGet4z9Uk8TrDmr8l1Vjpmi/vOYdmaB8wttpkYHDD96
eXnmW8thKCQGhEkupBbAMKsCaXnBlDz3iWbMCkJaCuWgxm8ORlA82Y/66LVd0KbIlEAVFP2bggdo
Vhj0Fu0TlwdbAkekmxgTQPPG7fJbx6AVMIJDH1x3B4GT25h3RscQrXYAcbndAwKyjqsW1a4RZZ8n
6paVj4I4EoaiKsJmyJQbB4Nb89iCjuG65Y9yEXe+zkxz52sEsb9CKSo6dE4OzehElDTBgAlJ2r+P
YxaN1a01sf9FD6hp+NM6Ai9T1eBEXn0FUsdaoQZxMXt2d4yh5VagFJikyFbZhPb6akA5nlrfTe0e
qhJ+OT4YHTgF4p96/ubkVVCSSvIWEh3g053kcrJCzdIq70zQ6lP93jCH27LRnhTVelNKGdmm4Ao8
3TmXK+dQfR2qtEXBoervaPzNxFhR/Hz964gArMBgoPMKkS5GYKCfh4lV7QjtNkCjBrAvQK8lhR7w
G16UflP4ZaSEbaBHzl/drvP0F1RW/IFh3WUvdLZnnIuc/Qjurqf2XE2Whh/B+vRV9Jt4WT5EJTPD
XfVxTPq16RB7hw1kc8XjRHuv1W/GYu/oezt9bnMZ1I0dq2sL44Kwm/fu0ORgT3Np+mRm263tzDcx
MW5Gy96nqSp5VAoc5mwfuSiMEZ1Gz1je18w3Sn3AeKEp4+IWpc2s5gcCLtaDwpDpucP0GZ3JuODd
nB+6T00UH0C+6NWfqqN8rlq4nBNTXOSgbWEupoLQCPnoo5r2X7LGCZJ5lrTPZWa4E903dq2uE1Zk
FCgLpbsML6EkldXyBHHjdN/42mzfQ9tVy0H6Xa9544+rfZyW7VMPlddepZ+un2qRo6N4DtU9UDyA
T4NbEWgdsnRzcRszInNwV4PI3AYRoXW4bkaQDoJRHwAbTJdidpbPZVK8EUmpKWgJ2imYR8Ym8em4
SG4u0cv7zArn1BDeHMmgQOzyt5xU9aLd5u8sSHRh3twrGL4Z95sM5ytbGuflZqeQMaUmxtxLUPfR
59iV7J2oe322LM65m7UpnVrP1f90WRJUr/FAxleSDfeI3Pv0K3HOsFTxYq4txH0tE89pBNkSSPaC
Sg6RMC6cmOG78fXaZEs3zRBI17OHiTb72v46Z/fa+JlmyU6vqp1V+Ob0oqoyAIfoZJ1a5spbVWkg
8NXoTKOYAULmFLNgOXjUNF8zDgOg4HZURHp1mM0Dff2fDsBHDn7ydhyrvI7zEpbJ5phfDJM64ZRb
puTVJUrlT13lo6J+YiauV0MB3BGVil11+OgkNyHgeH0whVWoHMgo8U2hx0CWgKXCbNaC95jOWpqy
RNmp1HHKnNLDzOl9bFLJU0iYe2BmELmvg9raxRPF1FG6ow0UXasyIj/K9+pNeS2OaVQAgMMG+Sx/
+ax+gppPF+pf1wBkW4GMj1Z0QesAzADXi4Gni+x7pagxaytCWLN9cezvWnMEm+NNVz13rawKID4h
J7a4VCsZR4ViaAzDCsdsbxHIMBR+W3ssgq3WTjb5zz4Sn3qcrozLqTqaTIXTVYAfHIdDv5v2c4Rh
u51sA8VxDM8mILEBXr6Abaizs7hZbaBGGeWgL4oPYKD3mntTOu4h9EoMcjP0BmQX+EKvWoAlPlHQ
cFyVLd4nhj4ctaZCjcuZCkkwE0b/P6Z4qINuJFSxWxyAqr4bkuKguInEgvhMn5jgghYo9vVsHJBw
4Fi7OzYRmdwlt/qDGlk+1Cdllyj76y68ARhvhhDRUBPg7rOBNPNgl/hKljcF9TMNp/0AfoTyuTzK
HE/sESe2uJsNhVX0hVvcnWP6uvQ36nKftkfbWCNr/Nwuy27M6yC1JKFY6O4nRrmYNddLolOgvXxC
fmAwCDgbzPxHpVaMX9zSeM0nTTsuE0jSeqTj/+Pu8sMerkHdesixu2w2eL6vomHP1FwwzbVPJY4j
vOww7qMCZgzsGT9jUTvVMrlzPvm6EuKceJ0bBzq0tmPLja5fbuLz9scSl3cROx1I2eK8WTPmD6Bn
MN0OaCBcNyI6acDbIvYz7c6LwYp1nsbKnFAYJ+67rb+MnS0xIPKLUwOcM/ZzN9XFCAP6zj0Wxw5h
kE1Qy4qIos+CAT7EQHANOvg0568iqBPRKa3xWaqpfUQH4861skOy6O9JMjqSioowIz41xn2ZbrUo
hlExM9iHGOlMG0/5yniSJkxUV19cD2TTg+3pwORe/1aiAhk07jHRhHo/FNj5PuJa5taisYOdH3Q/
9fV1l5t7N+hRIqAQ4sD7KYTIkKxAxr4QH7pOrXLX5pZnk95oGVzECksM+TvGQR2J58bHctnNumyR
7F68MAd8JbtiwKHNJ1t9PW5VscDt5+MUGNFvZpLsIx8Zdkmg/Ys+NHia/thjJ+QkuRvitdVjFctj
uavNPiObjN98DCrcdbPMdYTnzYaXopWJMXKXOw5lpVbK0jG5OUQquq8eq6DGbIe37ZJ3jGwG1hRK
wQPCHQX5JrqmmJS+6NBudHKsYjRQ4XxhWh5VlISj4s2jh94p5Nm1N1n7S+yofyzy9/fcz40zjaCw
1l5YRYmGdKdnO5TssKvrvn1VbmW5rCn00hOT3H0+kcRVl3rApZdp9d4oSRyWMRnudKuPO78GdGLu
7xvDz8hj70RfG70yPL1ZKUrZS4Mke+6LYKydPDTnrvd0IKbDvE5RprWKvHsdho0GagLqtdpcAclb
jDRo+1kNbUdR8P/pW2hrLpv5ohbpz9qeCZjg9OdJNdb3XK06f7TKdjeCOe7RMaf8OZ2VrsTfrBhf
qg5sfN6YgPbX3WLsVZIse3XUit4zQYZ9NyLm5cFIjbrwthIDNUE/m2UfXg8torsG6AQQOIFDHiTS
3BnXknzp6YwLdNWPLkjG4yHYCPkXFxpGJEByCDVbDOkwPz05aQqKn5jOR1bn9hgf6ypvxaAXKR3J
WkRXAYIjkLiMgQ0qG+dmBtssRvQSIJ+D9hX64d6s3bCCNWQFZaeZbQsfq0wAUBnxFXqGfFW/nGzQ
lQ0rtu3YHbqH3zndePgr9TpfVkYQHioUe0AkBnZozO1y61IWtTG2DNXo6ccYKrUH1RUNpFcgav06
KOHv5ogMSyUKV5iixbAJeGVAMsdldem8Gl28aID4q+ndOLtq0MTqIEkRhLm4idEcjF0yxlKeRHfc
UgPUhsgRlh9gvf8gnx1/bD4Up6IksoLrri58BrKCO5s/wvQRX0Bd9diyVw3PQHOX7cc7gCQ87cgk
gCvpYJrIFRGToH0BHlEI2nMev2mxNSgzLmxHLR7ccfBUACwUiA+b2yLJSy+Y0tEBBEbxjy3uHisN
2wZbAmylt1OQ7NFQCNi7MwXIiE3jZ/6KJ/zgK4HsbSPyEXZTOwb4fMEswi1ymJyy6MgM1jUTQ/8T
aJvKT9c/mSg6gbHERZWCoIXGwzA32tM0U3uIUelW6CiVZ4z5Ic8diR+KFnJqhkvrigRAzLgfVz+b
bDvoSKsFAEoG19cidPZTK9xLEGwg1FyZFWKE5tEI8iAN0tjXysDZ1cG6r2XpqsgJTw1yKYdNJ6po
M0abC7BqxMpLuo3eUiQe2C8lS2Nfmg+HmH5TMQqB9joe1+eR10GJHdQCuEUYH0S2/6CEyr+PPxiS
NYuMRzCLXrcodAww8zK6TYif8ueLbDloxbRu9a32abYfwUbhEyWV3CdCtzgxwv785NoyIQUNVg3s
1rSox5aqX2yjOVxfh/ATnZjgNq5dsxTDKi1UDhy38AblCb2DG6WL70zZo1K2GM7HFwxNuB3BYtS1
cDy9IAlG6mXYTsFncaEtQMAIiaclIvr5jhlxNzsU94ZvV49m9bwueP5LngmCuuGZCW4d6ADrxerO
qDkPdrzXIcune9ZYOKGTG4sXt3V/m2pxIqsEC8o4Z2a5w5sXtCKVjql5ltbm5GjcDHjQ4vJIb4tI
OsEkWyR3chFWa20ucd8ywDsjncoDNgtz5yQeUT+GJPVA3RdbMH7fZFKHgnc7NA7xFR0bTFFI2M6/
IVVp0aiMKLpkQyh7TJrujLDZyaT/hEvExQ8eGaA7L1jkWvB4OopqAkatvhS1bgdJWtw0ZXa7GsM+
naQ8zgL/x7L+2OOSKLPF/DMiMJ4iY759bTDMd5/UwyRJDIUH4MQKl06PqgIh6xbeWQ47Sm/A2+jZ
o+zhKkg+wZeronqPRuOlTKSSGXGpj6hgKnsG0mJCByUm3H6D6mXfSXRtMe0uKCxo0PIClvncH8zB
XKDUgfRiG9UfM0bS/RLTWZ5Tb28zVP9aaoe5Ufiaomme0WU3cwYotVVJhpJFn+/0V3CxeOjj2OrA
ne8vZNtbXen1iim5U0TzEWcrvYhebZ5rFE2l33N2WTh9H24GD81cNAdtR8psKDoCJjbVYoM8qFxx
MWVY8iptcmS/awMRau09hq72Qn929uPsusH1i0a4fxgYZjLUGJzl6ZO6VsWMcI/hVWj+bgN4mnIZ
n5bEAk+cBEKPcl4d+AnAHI9q4yifqlxPvvxPyzC4U0za2c3yvN9AGlp5SrFrZHwwILeGP3O5zJkX
cEe4zgp9oUsBwLZjQq4mMXebgb6tS1CCqp76qfcGyDfqaqo+jhatglkv6TdSq8+6sn4HhDVQMDxX
pcvPdk4f83YDKLsMB6t+KfS+9ybrJ3Rsdq290ACCjNRvQXnmTWt3byypN+B0ma3+rOVj5dmZ+2aA
Qi4kjQNWmL7YubMeDE4z7EcbkxLxdtsCupUa664s4vUOTx71rrGtyiO2MnqWuW3e/5F2XcuR40r2
ixBBb15BU062qiW1+oWhlgEtSIIO5NfvoWbvHYmqFWd6I+ZpZkJZAIEEkHkMvB6eOhm9FF2lB4w5
mVeAX+gbRm6FgNyZfqbZqQcUf0lxrN85mV16SpT8TjlJvCKPXnKAxsNMCijdA443jq43DqPhmVrW
hc7YG6GNjv1TUletn9XWvRrZGvRx2amSRA3S0XrKZCR83WB+K6LmTsvyS1GibsLQ3S/tbgctIarn
9ckeM0kd2TKI5OnhYEXS740WLE2Je2tUb7MOBnopucKNLBiSNIyJsjd7HuRm+WPMzMtWSS+tQik9
VSkfNAU0hG5Q9rY9XEtWbUGXvyg15z4DoMAcxU4zuw0TxgT3OODgx/7g4HqMK/+tsBOUQYYE5d32
TWgdo7GtHwwjOdWiuFdzk1GnIjir8m1dNRdT1RJaZqCc6y44VK4kV2mtoYDUQOqP6PrkT40ibh1u
Zz9du/8xQQ6WVqMcQeFE/2AjKjv128movSRmupcTNGkixrKNwht2pSbstdMblVoRnvyEywAKEwWt
+xHEFQukVUCcdA/FJ3XP4nHLSLNX4yyifdaUgSlEg76P/lvt84cqV25Lw7m0bNTEoUJ+Z/Asg3KO
dgEuVXuvVxUka+BuSW1n8u1a2Vtas9NkBfVO9TIyoUgE/Az+D/U3LH9+a/jYQ++esFpSzxLyFk7R
gToVw84GMxce47KmcTmiRmEUfYBbRtB3xUGPxaNVT0mATzfRfAIrYZTNTc/JSYgp9VEgAOSQmPqP
pMSI1MhytrWMf/WgI3t93DXeBKDhRdMRJWRand70Y1z6rVa6ADLqL2YqK78piX1ZFBPfojMTbUtg
L1/RpDRoxFz4gqpO2BhtOftscM+IxiN+zj7ulFdgjg+90/2Gu8kLTIJfG5dhefbIlZl0L7XWDcB4
fHD08sTTifiKBDMpUd2TPomgS5NXtBMvktzcp624agv9d+/YDzYZD2qvNiEsnY+phrKfLbqjBnpF
rlgXpVr7caLv4EFySkbooynNJokjTg29u1US41I36wkmOPWxjQlWoSYvDJhuc9W8AePnpA/JD2m4
KfAPaRBl7kvlNocCWiTAN1V7N4G/fA+hoVHZZASVe6dLrxwD5kFDnJ1ivb4uSvGktkpJK9MAb02A
LwpdQdvrchc8zjK7AJniaCcZD8CpOxqJeQm5EIOmotyYZg+1lmL6OdQ6B+o4h7YTiW+qrLEpHmuV
j8YL5Jz7Fr5dkW3BjZVD7ql2pkc2FFeNzh9SMx3oYNd7u+WnVmn6LetjmO6mqL8PUwqjNYCAHZcL
mhYwa2Yo6gUpqYNc59sBDXveTttINwntS/0NDpGKB131fS0tQXUl/lkbwwkm2wHo3qealcjXqUqF
Ji9zC4lb7SrlwU3UUxrpBR1QzkXppNhqqf3aGDk41l35M4/1eyd2gUdO9THQtGorqyEkTTfQiCBh
ZarACsZB5DVacSlyiGygVadTJccOROOTatN4qEZc1VsBo0YDumUDDMxYE6atBX3yKmiJDlfDWN8k
ySQDUdc30DZ8Gqve9GAq1dOsMU6kzDSq2Qx3HduuIEUI+HVmlk9FZF9abvcr1WPkjXrc2W36hi8z
BIBYWtToMd+ynYQXWxnD1FhmSPoyQEfRE0AJVbpx1OPyKWpMb8o6f+r0a+hmhaotqhC2mnGgGtkF
lIiRgMcbnaivqdsdB41QPXavcuAcqRZrv7oBJAq3amD/R3DflQpAwHrmFmBCYSMSo7Ioq3p0NiLI
W8nWKQyqJQYkqfUC4pFQV2zKwVeRTCVczHkfuBH+raulECNzsgdMJ+xF++Y6d8fbklTP7TBWMJCz
fmcED+XBwpfCvZQEU4OmG3fIlQrWm1eNRkPH2LglTgG8U3NUC/E8lPa+QGmqF8aFBlIWFYX60uX8
RXHRFbDbo5Ur/qjUP6Mse0571PeTESvRFHj6xL39qqeiuTY49meGjO2Mz649bjJzfLIaS4U/VbTH
cdPSWCGnrkt/Wm4eotGuBm2r136Jku5GKJVB64g9DG17lRPjQrWbZ7M0fqP9JANF0Z56Rqqwlwmj
RWLeRAl5dVRnk1h8w9XsATJXOBdV5wYY+b2WTDstsaOtNJuMamV2qRnQa8KqmKgRFw8KmbYtkbd9
WmwyYLQ52JWull+YTvuS20oZppFdXfLKFntR2PrPoXFrVAxRU99UBS/CqJXakxKlqCGqkhzSss8O
qAV3NBnGJz5ymLNMjnnqO6O71/SqvMxtR9mNUMShQzvwZzxNxn3HIvirMKDug96p3xz4vMPdw66s
o6ym8chNrbsc2Ght8ornpxzn8jaJDACh68a9IQMcA7to4r9BdHI4bapsFprTceuX6KxA6suEzrPD
0qyngkh37o/M5c/WwsWzUNGQiXJ2LZpM7oVa9wcAZXTfwRGvQLtuUH2lVSo45dr9uOVtXuBahwtx
GiUpZhPWAU4/3jepuVdcyKjaErQkI7ANLHSOcwC2Zs+JgqZSV9ibvnQ3lZFcwywWV62Ox7RWCnSB
Mz+fyJ5k6DQ1VXsd9UO+7TVF2+dTtyMdbuG6URU+rwr1YlSUR1Q2w3iKPKvHgYZ6atRVFDKWQTuq
t0M1+EzhjzZvDs0k9maj1p60oLCTcYAChJFfWU6UeE7nBInIa390yptWsSE6LN/yzNAu9KTWadc6
6E1o6UOkWZWfifaOK122G23IDhaxru0EWBB0lK27FXGlYu+L1JuwR7c1dgLlBCW8sqimYEjFj0Jt
y3ul7YtDp5RlWEdZHTh95VCh1OqlYUooLrc197JBy/ZcQ8XdKUuotrbdoRXA2ViQPJSoivtkaoqg
zrFQp+wWnlexL/qC4ZiZGFWluLYBOKKdaDMKi7+fhgZI4wjti85t/DqPgegVAmtkvDbshvl2z+GD
rGf19VRz4EZHSHmYT5NqPraSwZ6v9Ma4CR27zoI+amI6DVnhqZzhQTQV9SHpigfbFCdelpdaMSUU
XL6dyLtAlidHOD43R3+SynbEUUSxuaBMzFzLd93kqW+NFpJSr1mF/Vo0J3dQy6DmzmbEQUyiZmsO
2jWKiGGpcIhPmDkFUAc7OsWxycB1QTNS9tkTbwyBBmT30psWUgiqwiZqxPCF6QTOaFJ6w9SenKqC
r1tkjpTbqC5EpHnLTPPOhkSjpcUHEN3up3S8I5MSdob5Y9Cm+AD/ZpRzen2rjuoPSOMkB7diLzhC
7d0EMUAvZw4DjEAb/bzRwIKJ67u8h3QTG3WIKjJxXZhxtRmhCOIhbQCy1+UqHYf2jjXsmBgQdM1F
wCNloEoFjZUWWotRM1y4KswsXSt0I74B2fSiT7XnyEG/k7DRF3Z0ii3rFn28KyA3t2gCbNOGu1um
pBsh7cNgKj/1olUC9Fwr6LiajwwXQXDEoTtZYKmnEIVsT31E/NqO8BYklFcsjJDGoEpPWSbwqkrj
y6aXJBib6JbXzQsO24t8YCEQgTY0pXHnj9lr5I5uQISe4SEy3FZyTpnlpu4NYMQFsEQcjj2GPSFh
i3AuO9Omq55qok20cjPcxJRjMdkH3PHfIjflV2qp+VlPbrMq9h30JHEd5yodSqZvHGK21CzMmjq6
zHHAuwAf55j7tNeQ2xTSUuBaARvE9WqlMHUO8umgOfqfAoC+eNbiYmfngC8p7yX6GUQyq3a8O7Lz
S7m1dn/JTsT2DdjUMPtKA+6t9RTPl5J08GKhW6KCYbgosNQjtD1jVW3BJNtzkLxmnVo8BidQZcMy
ZJz+vyMuqsVmqsGXJWZzT2wImuNcSMVeO5a7MlTaP+Hdw87EAH4FtsGzHvfnUpngwzCWOhrQicF9
8MWp2jSHNl1B756rMX6M8qUUNvR9Co89iI0+mw5egRGkRTtrZcGcLYN8GMviW+HuSeCsCjROVj27
vKfasFXEVsBp/A8qOh/iLL6QEMRKogjwwSI79Wkoy9fv//65ri8+igNFb2CqNbR/P38UqLF2Od7U
4OLDyb08cni+JDtU9PbrXMxznfpPsRabLKqqtoS7wKxVIEf4VnebwnM945Ts8A4GsY7+Ef7tU8jF
mhu1OM9didUwOYqGG1wBb9XWgqL40LV7txvHle91fhOD2wptCahnfLEjjHMrHvDI6b1uP4Vz9bmn
4w16BF4B2fc1CNPZtf4h2KIRMkH2VB9JibKlgiQ6Fjo6wWCgSJ2vLPez1UsYVUFkyISh2ZIMmjik
axyUSTwlQ4o2fgzK3ffr8FwAU1UgtQpsODDGC0CFqUwWN3PYNzZm96bq8sZwyj/oY0OX9r8xliXY
jJRm4toZmrCkkPdQGYNMhJ7zcU3JdWUsyyosI3UNuUACURoHiSE+uvlKijtj2wdmAMC2MMWZ5RuW
s5VPLio5k9m8N8Aai/7VLS8HaCPpQeK7yN/C+yPeG8rjs3MuQgP6uMgVNlPcuhIox6j5neXcJ+5O
0dZcQc4saWgG4k0G3VMU4pdUfnfK7GSKEcN2cmrgCWfpU5jxf99YhoYDnIChMIWpXHZiYcJS6paE
JRoZr5iyByNhk1nuZiIrfZlz6BMXQCh4CrwblC4dh2UBKxiUNiG3/wtu6aHuo4B6g5vFLtrVfq1B
EqzwRxoF9WG4/X5HnctECG3bJqQ2gIpdsmXs3sjqdO6DlcEMGOW+3Go3Bqx5wM3xrbWBnvtuEMgE
VxxaIoBGzf/9IxqgJ3YBncI5t4vddN368DuEeV4U6scuVO8BQb9cwzafO09mUc7/xlwcjkVuRjXK
Mn91pAwvC7h4ADs49VDb85wwuZ71dtb4knNOXTRAXFCSXcUF2AxiYYu2VK05gzP1EEjq1bc8nt5U
LeC95beVCUlG7qvqymY/c9P4FG+R403ClcEhLe5oSX0wE36ZVtKgmdJcNdYaWvT8csXWRpoHpO4L
c1LApk1TYe2BPn67A7JygMv3Lj8km3ndvAtqPcZ7J4Q8WbhqVD8fxV8m9kPsxde0qxT+1T22ysyn
TFNaG3TuL84gmfEBovH/QP5mLeTiWzpCHVH9aGepneapCuX2GfoXfnUloJq3fsE/t0XwwEBOQ/bE
UbpIn0bp5GOa17jf5zUM9tokbje2HaMSLev4eWX3nxsa6vEzIlJBflsaN0TmZI+VC4b3PJszHjI3
dhJ7wpvt66uNZv76A9YtnGf+jri43fF+cNvOxPt1ZCmdUDyvhzXP1rM5zdQg842uMBzitcUHI1qF
JpMY/zbXS31xmJ3u8D5aVUif/9hyQX4Mtth5hjmoetUjmMqO7hSaEmsyvqnjJ1assUHOXBkgafr3
uBbXHyUTvd0KzJ3M+SaPXY+JH98viHMR4AkLRxYY7uIWtMjPcihHM2dYfEN1XyknVa4xZr7kKdzd
kDZwbONQnf1gPx8ApTV2EKIFgorxmxoQt3bH+YHZv78fxpc9tIiy2EN9Hmla3zeNV5X1TTRYnm7X
qJwVx+/DfEnyizCLtZzD9DYiTiM9Z9zaqW2/kHpyrmpXrTY1MbS7hlRsa6g5WwOvrM3ivK0/HKMW
zPT6UsMskuo2R7V+dvGdH+VsZ7Fj4T4pzzL4Z2bx52YWLuMW1BRxhn9x8kNpq3OJ20oosaA+KXxu
F2Evfn0/r1/QU7MfgAnROBv4Q/OLVVrEbNiTlDMGXS0oxOI8YbleW+6n6r4pLzueXeTTz+9DfsWt
LGLOO+PDlGrWZDXx0IBwetsCANxsWrRoKYrM+3SbXece2ugrEb/stfeIpmXooJ/q4F59jjiC59dK
237PUm+zVaz1I6fQfzU9vh/pae0V+L61PiUqxAN0C0hgHNtAGy+yR91XcW3NXDJUkbs3a/KKqxil
HBvNbGCcK0grOQ9GaKi+DGYv7/WD9MzaAVMOQvO6A17el0evPjbgNkyQFHdmHDcbqLBOUObzv5/X
dyeH5TiBhwdTwlaBiltKR1lEGHUJAWqcaaCmeg3Nd8AGoIXJkwB18Rj1T8ufxWHYTgvRqSW4QcBZ
HLQVsNFAKAIjzN6jsbguiIgP+t0PW1xd9LbMwcuF54/DzD2K+aiotjvLjb3vJ+DcuoJjB9jvloUj
cPn+SuCQQwoxsw4gn+yOQalOKxHObpaPIRaJT4mikTAVIZpA+rWLxiUMNUgg91pYFVtMaBys4eS/
HupYvh9jLnLemMVszEYokPRhtOH++Jr65GgHqEL6svvDb/X3JC7SwSx1kllTP854gz3AFo9TOz6a
TrMCiV37Vovztst0ZZASg7K0Qwz72sRZ8xI9c0apYJ6AtwalEw2Wsp+zTBL36BhKlItF2jlhgarn
hWXUySXQhbQArFLJuumicVv36ftVePZ7wacAKFh4ijtf7ApcbertWEdCbf2/VC10NBsgtkM2qN/d
rUnuf2WVYnnAHAFVcRwYAGktxkmiSubqhHAzEbGAC/aYBm3qJXcJ6uLMQ8J5JGQXrY3y3PR+DLvY
030tK9mYaEbOoP3JB07C2EY7iNVdqx7z+juUV/BGgEoTnigrie7LxXMx4sUttx6kMaQM4N+ajWwD
+I4TRG2XQu8lgR2WULPHKZZt+P1nPZfDUZO3cItDEv9CojUTOCpFEFECPq2nhZJfKC0aVtaaKspa
mEWCieycz+oykDBwrp14bxTX0Zol/LlLBtz3wOnETRTAm8VxmLYm7i4Rvhy/YNts3251mFPjqbX7
fsLO7fAPYd7lBj7cK2wmTKGCxu0RqdJIB7TEffw+wtfiPBYCyD0W4MWAgUMo/PMWL7q4UUcdzXvS
meZeAM1/1Ttt7uUm8BAsFeSgNNVtESXRj6QV8AUqXeOyHhlM1b7/JXOg5QGHshyMZ8EogfrlYg8K
F4CUoQawdIRoh7oVhzZA83JVEujclIIdMScXzVGA4l6MNzUsJiGg4ZGC35ijU3ltD9+e78fyXkL8
MhgsD8hca++esJ+j6C5UNOwJLQ+13UA3vGH0XczzoOlUv5qukgvlWTho8hV+skoKO7P88czD8x9I
wLlFsBhhKSppovqM4xtCRKJGO13CXqxTk833gzzzjkCCBh4dkoDgvtmLOJGrRpE960Tx+rIjzz36
6bDOoLoxrtwYznwyDWI8uJBAwduBPcfnyUxIleFqOOHZ16V7q6oq+M/ztWvJuSC44M69AZTl8d0+
B7GIpbUQ/sHbpIs3A+bNlyxd48eeSfhgW/w3iLV4wIqKsySvcfUZ4XXp1PkGc3tfEhE6k3kxtdZ2
KtWVS8K5oxR4cw2TB50yuLEtZk/wJkbltoUUOQsSbW/teYjeup81P2VQ+km41vE9t/xQ2MOy1+Z5
XL5MCFo7bWMkg9eJI3DXtX0v5O77lbcWYpHg01pOg+GCCtS0Oi0bcQDUhKpTt1IWPbckkN5nfSZk
iy9l2BFkZlb3gNah2UYbC4iH0/fjOB8AlRJLhQsbpDo+r7kaNrkmVOxgBErYYy+5Dx792uefl9Qi
E4E//O4kh6wAL4jPMdLOUHLu4LVfaSbw3RrfEgdI4sbKEwq997tCL15lRy461QkcN9l+P8Jzl308
xmEACQFw6McvmdNOXhCQEIR8v1nNEg98eAHl0qCzX0O1KbQ7fVjJS+eONGDlZoEYCx56KON9HrLe
2tIomQpolqbR1DqW5t5sg6IChp3vJpB0khsiios2joKV0c4LbznZeI1DJXp2LAEr8nNkEtuNk4wY
LUxs0YhJw4bt88MYImZI0qAa/iAzQj0GyRctka+28BCdyGpI/IDCBYaQlxZ5vIHnRr0SRZ1z35dh
gc0PSWV0er4UG+JWtmOXTJ1nniBle1WFsW8CeXvJfRawzfAzvZrw6u8vo8gzd2vma+c2O/wN/ht8
sdkFOBB4kCvQ7tPfHKk/mML9DY7A919ubYT65w+nppkkhg3FMG0zq3T02y6sd+u27efyP6YQo0Ee
tuAPsQij5ZU5mSVa0Og/ZjCaZW3AVEF+9gMK5zJpyRGfoAjAdCxuvx/huVzzMfTirSF7uAxbJUqy
XR7DVFK3qdnw++9jnD1rPgZZrH8UK1NVbwEQI1sUs995cVkL56zB58GwrdaIkmtjmqf7w/VYohNg
2c3QeSx/dqtDGa0cAGeX3ofPtbgTuJ2SwPcTf38gN0N638nTarXy3E1xPiT1WX94fhotzgCbMasv
crSJ/6K8waAd4uu3BpCwuyaUggKX5ZOdNVEBCfiVc/Tsqv8Qe7G1KlYYvW6hFecqz/XwYMuIovZD
9Tr3mtrxS+tXbK9Rus9VEj8NeLnVclRi9AYD1m7t5+yYP4qbAs3jQ4FLiRYmz8aFft8mHtnMfj5/
ghDSlU/xFwciyewpzl30AO2T9C0IPTelR1Bc6HzF72IUUMetvjLP50/BDxO92PdJZQyuyjHmmbvc
n9g+fnPRLIcoD4cKkP3SxP/+pf1pkIvdLlTcKCAejpe2ARbBVB8h9e9X7rSSVL62xxeTudjwDizB
cs15b6hGm+ygbiV1g+qQ7OZCTVz/A834tTW72PMc+l+8E5jKeNdfAIh0Cdzr1Xqm/j9GBk0eCIig
Cb98RcVAsOdagyLoYHvRnbZHjT2A3tdAAXYHIQloyfXu7dmg4C6j9YOL+sz+/pzQ7CSK1VTDhmT3
A6Ch3aa8K2C1k169S8wAdLOmyHIuw30MuJhNrREqUXAf9Nxo78gKSaa8NOvyuHIuzMtteYH4GGb+
qB8StZGDOaNaaIIPALIbgfo8WocZLgLwrZfyg5mikg1Lsnm/rz1Hzp0Rf4e2lz7opWiVtmZwNkD1
kqqooCj/3k0Hm2CWJoC6JCBTUNL5PLqJ1yDrxRqMh+GtOvvggve2S6FDtA6Pen/rLmcSZQuUFlCp
RN1psUKInrWOLIAAN4GlnIWqvOoCVJALXK3hJMcP2Z547KJ7N2yoOc3fHFrcgJkRmGse9meTGsRP
oYcH3ZFZyfbzsFW74mpHsPfHjbVhh2YDLtCR7cBtDZVtc3BXtI7PfciP4RaHVdZisWrv50Zxzy1c
Pyuyds89t0w/hlgcTYpWMNuYR9QExZW1mTHaNazCxscZIjLrPRgHIMXXos5/9csn/TCPiwOp0Bwx
KXMOnQExYwVEtrIzrkeYAoqNpkLkeK2ZtzbMxWkk+aDIocMtDX5WsxIYOItVrt2ROp68COS67zf/
vCK/G97iKCqmsoCu23yJAtmyV1sKNWW/xlpVIFmkWP/WbXTeix8mc7E/BGPuhGomJHk77oGbncDd
DryCfz8kF7VDVEznvbg8Gzg4ESUcviHIIGoKsEOUclBzrkDbpqU7bb4Pdm7do5ENb5y5PfGlN2Fw
kbY9rHJhjfKr4ve1Fnz/989e2j8GWHygVGRW2k8IIHzpq37uR76x60ItbDcsXIN/rY1m8X2cjmWT
MwIsLVhub0gHzmICGtTKB1qLsjjWLNbXriExJLe/h/Ie1cED/H7Wzh2cHydtcaINqORBTXCOoEt/
iKabxgIry8pevw+z9nGWHYCudmWJTNd5zt1fApL9Vj3OPWbmVZu1ptC5xIB6Exjn0MNAn32R/xqt
tIgNHLbXERAuYfdCIGDv1ht1LFVfr+pp5X31f4zu74Dzd/xwL4BIG9MhjID3cKCHscev5dYOZhwg
nFbAmf6zlf53uPmjfgjnWmmBvjP2bfnGLCr+V6KNpNs51Uae/Qcn1sfpXGysTu2mqG2AV5XNTpUj
BcpnZZ1r586OjyEW26l1OOSx0Fbz2hAPbt89GSB++40Xh9ouDtFbxxMj3wKzfwMBWVrvijC/JCvD
PPuE/fgjFrutK0iWdDMu19h0JEi2s8ksrkAEWq6DLygwnQYt4TeLptLK2XnuMQBNRsVV0OeAu+di
wRoQWOOxifvyu133tt1O+3gb7+vt97vwbDoBChiYVbCm8M/ndYN9ALERwwUe10FD2JU06cqVEGev
/jPS+D8xFotlYImrEhcxcEUWuywgFlw2/3popA7wWP8ELXr2Cvcx6GL5DLHIyzhC0Ox+fguD68ip
2DpoP8PuCxobqw7IX7VdcD7jRaWh1TjrXi8RBalCErCakGJm8Mf7YbPjCp03fe2l1zgM8CKYruCA
gAY4+PO/FCilbdB/R7/C+7N88OHHLObcYqOsohw/pg3h5xew/TPo4rt5rv9B3eFcIf7jyBdzzfN2
6roGwaBS4MkLfTtbPcXbdbOAs1n8w6gW2xHsRiEkPIS9pIwp0W7adM+Mu6r7/f2mmH/v8l7nzjhM
tBd0GNYvxmPqnZE0bdR5pVFbNXziUv4ri6Z0A8HdxPLKyHJfer1kK1v+zJqFdDOqZZZrwbfiC4hg
yEdN1CTBDc8IzGZv7MERD21vYIFZbNzb0V9X/9aMM+sW6juotEOpHYV2Z9ke7MpOa0bXqj0GEzTK
4Ltb0ClpQGKvbc0njEtIrxQAdU+JDmfvNvKiEsrWNIYqC9XBOvUBqvBY2/OwFgBd5kym+0kt30Ti
Xrld86Tm4k5pLQ5zLryhRPpYFmCPQ4XOSx33qrPz0QNsvtmX6DjTkmc/VMcISZyBHju5N5HaanTi
rm/OxGtbhdehBEGdZWjyZCoPh+4ECvZVzpKXuo0gnxGFbs7YhhTRQMtW4HAaSui71NKhUuvRlq5L
NI1RZuEEDKMsIaFSVd5QZ/tcTYIy0gO1hahvXqev3Cl245i/dAbz7JiFE1e2peQ70gOll88aH6XT
bXiWxNtUFhdQLXAolCEMj00NRTdl8nXeQELQIm+okqleYwyS8tTIqF30P4Ubp7SL8b/GFeS6RZ9S
13AOFpkCZmfXgPWYHkrAN0aUpfDMa4aN1dVHVWMocJuTinlQkVXg9UdToMc9g2gHyxp/pRI0a9GT
9KAUcAAsegE3dFh9+1mODhGZ5QS0ScRhzBOwZ6BZsCdDanpF3TOvlENDo6I2KAM4g6pujvMOFJyM
5kacBk5UmAFuWWC1a+SFmTZEYzTy1E/xbxuiPo7SH8cxuxy5BTiatDk0TwULGrxbqNp1uAGhSxDw
WtG9KY4hwuTCsMiEhElY2KpK27p4k1N+WzRq6ud69miULRioYGQDSdMAnJmVdw7kMELCCwF1hQYK
p+wJ6E3u1TYed4kyQb+px6qskval5PyphD1vMChmeaF2LIENo6pv7ZyYQalnaeAWrtcUvN9iU8dU
cn5hFHEKZ9rpzpVv0pKPJIr2usIhoBrF1+WAvkZTtj5EhX2lecmkEoADEUpz2liW3Gjjj2wgRyuK
/Mpqr9K4vWDaNknr66pPr3tHu4WWwRFGzdStjRuhzZzwjLwxrbR3gJ65tNBqlcYWth+r6ldIdqGX
WRZvptsGicqtXdWYxS3Em6xAWiT16lp7s2AiBNXGfqvXOEWgiwNfJKJHgKlHtIU1tDc6keEXTsf9
HhUXUM3RKSW5+CUyfNNUtPelbe2zKX9snSGMGlSQciH3tsPDvBYdVTo7yC382yQuOxq3OLBEVtNR
TV4K2eS+7jhsU7XWaTDSTSlLF9vFjMMhwzcrNfdWZCjOCDCeQkKUxO9jrt4ZUd34DELgP6PJzb0i
kTxsRhGDEoQzOo/LO9lpWzM3Tc+qyjYcYleHugTacqwwvXxAJRucrbBR2DHP7FPWOAduQtsL0ho+
9Au2gGlDueLO4WJfT90m79Wj7ZrAf1WoIGVMBw1eKDHV3dS+NEvcBFB3/ZWVIxCbMML1DCfOA9FA
JUGA4kibtnyCCQjMqjslkCOBaTc+kGLzDavIASwHr1EViHREVEzy2p5gy8w7HULnozlcmazSPEOB
whuJUwGas5V5JH1Uc4kbJMRmKOldPKzL8ZTCnYY2aqLQSmOgrnfdg+U0LlKctRlS8pCOWgFVoOoV
3JeLQlN6akntSg5yDw2CSx0qzIOLtaPcxCamuQWOqXnKajP3Rk4iqrZpDI/H/tAkZKeY46tw8Tkh
tPAM+e9j32nwjwGyndapC/OHp0TPqd0aQds89FBacSftdzr0d2ba7VS73A5MxiGy2HGqIPo7keg2
avNjFTVvtZNcTznbqHF8kNCGGAznRoEek2YOQV6amxoyxPhLvwuooKC6fgLjoQx0cIg8t00hgyca
OIUPKbTqklSjbVVeFyM0RLQ42lo6u3RJdYJQfmjkSjCobKtoeeYJILfG3L0losLDhxu+I/j1MP4a
EmD+LDexr/tUMTxbsy9rl8FxOKqhBgIRqLZ5xvfcmEN1yYwBROOsvbejbNNP9pPZaTul0GvPMLDc
FOQq+KCFPdRAuBpDwIz8mhS997JkcH2nluamVaJLLVbuUmlflEl1sqz4ZAOH0KrdvuzVEH5UGzu3
k1AZAJ6FWhPx3ai7ktwKKqvXoG6d1rsyhjvyFMUJ5HCmq3qMngrOT4UKIUA4AlAbQ6RDUQF0FUs7
ILkxXkNdrfKHsTV9Q0eDqUl/NwzaEIaSbEmt/M6M0qWpCn0cZnGIJDnjUz+WYtNWekntJDYwC5oe
ojR2NURlaCJTbE2l/hH9D2fntVs3EnTrJyLAHG5J7qytHCzfEJIDm83czHz6820f4GAsG9b5/4sZ
DMaaoRi6u2pV1beqfBsMGdiPSbDLjQAV3AR/Q8+jfoaTgS0veHp2r1XW34XTv6thbDfBlLV7ElH2
B72MFunHZuqftW7cTGuAR0/ghGrycZcfhBml2iIOzlRd9xr4o4qvPvJlAjxVNHFTVNW1V+hV1Iyp
H7W6fxoTd9lU6wqLealNYDrZztXGLBSjuVFCHbtmxLByXKookNONaVwoMGqIA8241xPz0KbNFC6w
AC2v02NdJ29r1XIIAEbFXQHrQFZ7uCVuDGEhxBpxPwb9q5P0bQg2ZJtAj1scxbnbtHq0oFFLPefX
zW6FpbdR21lEAeBqboljjmKss9DCuWhbGVN62yZmGi+2Xm/muXoThpXuiqLVd0niPrbSjurc3adl
sBut4atdWo+Jl56XASpuL+IigzSVs0UYc3/0p9ULu8k9r9Z4q9rmLLvyIBl52bQqQKDO/eyprAb4
abPu7BWM+pNccdkV9aTFFVWzc+p0+saRebH187nYV2Xx3EvKE5pf2beVntcx6L6zYcs0ShsOu8Yx
1ElO0o2WUcinUgqdU0VqYSYtM4Khs+sC9C7Bm7wii3xbK/OYuYxx1ln9MlZQNFeO88XICSOzddx1
nV+fnKk3CaQ0/5iY1h5s/l3TUQWmj/1EiAqkJBtYSQqVZHmaklGEo4CiJSdoTj797MnsRMJRd3y2
L1k612Et9R+yMrrz4DWnKvCvM7M2r7LS+2mmVhPiAteHy9CqzeJBxHSLwdikVKvD0Vx+LF56ZaYX
4dYanppEoy612q/gKfXvgKqG7TxrQZimdhvWhg/+TtSCM2xytirx8q8yEU4dBZMzO3x51fhTEDOc
63WQd8Nqtae2p8SsuYH2bvt5fmsYreJryEExTWawQtQZtX3vpDJm2fU20Fllniqh0mdr8OZdMLTL
qdO9hGMyL46V1jNwYyi3OSZGvgCn8nP7rknyV7xIiqsMQ7O9U41cpmvflfLAnDUTSLGJLWGqChqw
NKuFiKkZSaRjW8+0e2HqL51TW4fA79RtL4S7L5tA7jRW90ObzFoWNhDpYjdnWxrsdjxA4B7YNC07
8vVW1pG3es5eJqtrcvYM06uVd8l5dn02Pt1WbijkpB0aJ3HDssqWUzXnjCUMrR46iTZt0r7S79cS
xJ7y/XdCHLlZ5lldl7M+QAGdRcUm2eRwRQ29eVgX6GqgUKHOdQtNBMvY2XfS5P/tmCo/62IV+yAf
IVhnxfdpmDkaXAuMWQhYqiOJmyUj8foA9Yh+tZzHZ/3Mmhb6TuXcul71hDXXna2yd9Ne9gtvE67d
uISBCh71bLjlm3iaat/HNK6ft0brHGRR7h0veGyJ85K8aGCGA0ZdNJmEWHylbOHiDN9sK+pyX3iQ
8aXTpJu+SnZOtv6s3OFMznOQ+XJvuN03czZ+mLbfb8wJZlifXKUZqL/Jb+Bfpphga12YlYMZkkGA
k5M3ftE+Fwo/7cUrfqbjfIUkTIBW1yuZjn4li+m6U3UX614B5MpqeCHK+tJVY8o5Bww+XR+9hZgz
z6vTagXBfVOZ59QX5Ju1fFrH9prEiJ81F46OXJQxvGgRly4cWZu0LvOghE5EzXoj4Mt3v06TgT6Y
LoU6O3oPzTDDAl28ja+Bf+Xwvs4h7YVLhh34Ou+KFDTfFJQvsDdvZF0Si0I1ZAL+eSFn2Wq02e8n
eus2qRsczU6bwtIygVI273ndbFtBN0Vq3foExKFyxDNKz520NHno1rnCBbXZr+nyovktREAduAzm
GOp6tJS/J2KAGqlyPK0Un860LPWuSWTK/qX0fRWg6Onz7XABoQdUczvi7NScbosC4iRQKoIho9/m
ziofWS6AJrOZHK9s3uBHM8Qx8bTUELy1xVzshMBARc2+sVucmrnhbExfqq54DYZGnjohMayeJDc+
LCQsBbumGqurBnAokyPtTVsacxzUtX7QtNqNK2Z8YgZZnAN+jW9tbynOrxa/pVnTN2RAt0PRYzE4
CBSfWsa+2UksiSc7sh0+yJmBFnJzufMTpYVCodYOrvt9MbQbUbpfJ4L4ScsfzLbZaUG7H9b2fWFI
ZGBv8jL5HXyVDlBXI4Ar0++uWk1OLS+5Kb1VP2TTsLed/rCCJCuqZq8678b0uEylmXdO7qZh7sub
FVAkRkg3+NHv01WHyLVeIRp9L3RS4xVRJRm84VRnHiCC1SgOXc4/BYEANCbm6STn4p2krg7XJKj3
ekddz1JN/oBdR71pDHU35LyN1rdod4FUehKlPz07tRg2VjAkcYebA89L/lhGfmLu5byHj2ffVKPV
7VxpK7om3ebdVJwVVkvoWabNm907b8A09vhi7/U0/z5WyaOfTvHgqTflKxLJbBdkpDdzsO8Exc3G
uer94ehKV0W2Kh/lIja1UFqkYNYaOnzlfHUttqtxIh3WXq0M79wurZk2tLsbq2zfZ8KLjVUZ2mFu
pQEiryxukmFtTjAdUQnSFYSfZqlNmqwdvZ6jzWLMgxvhy/bOWVpt16T9fL0GXvqiq3rdjGyXsTuV
m4tCI7xys9IP4ffZUdnMddjiWoxN8DquZrlzc3KJpiv8WC2lsS8NIb+Koaw2LUf/Rls189z2mXsA
J+iJkGB+ep+sSd1Yo5n+TBimEmE5KUkOOTJ8pkBBpsvY7D1d7UZn/Arl+XomKgW2S1ZjS0X7qli2
akqgMXY92TaMAi11tbBJu36X6X1+SsHSxYWfbGk7f3db57rSO6SxFZKcqLzIqO1DdvloqoHQRjnk
DxPe5Wp9MXB/8rHVKGV/WoievDqLu8zbJY25dbLxC0YvRMV5heFR5c3houp4dCoJZbOMIGH2caZX
05XlDWVIEIyaI/Mru3ZqeLeuvs3hV4cKVeK772vnlARSyxZCXvGqNPM1CNB0AvuZIcNvTNGksaZz
s5Gfr/OpybEP65q4GKqbzJzvTFr9/dZGd1gd8xqiaQvgd3zxa8YxF733tg2/DVBZwQiqoY9bXYq4
8TXzuMhlZ7bWVeO2T4ZNCR9+n8G9hN4wfjHYKvZmjvstn1vUaMVmIu4Yx2++0XyHCIeze5nRVmGI
66wmEW1YdDeXnT1m6CLjLY4PYIg7VNzhrdaDQ9VlOy1T065NNQd8URm6DH2QbqjYWasrHDr3iM23
k5vienrshhv4Nl1G9JgGV8xYELIiF1FGHpPQLvfkkIHZHsl7FI+eNg+GqUOg6BHrLhynJGzEe1ab
Z02bjlPubCB6Mv13NbU/hpFY1nBisU4EQs/5fFD2tS4fGvGKQuIP1raAWXjJ+rQerOxLMG1TUe5o
DY0EJbcxewuWb7W6Kpz7kuPYgrStcYD5euQYIlLiyifQdQy6fWW+zUw+DuDejcjecobUVv+rbb16
yfhksj0Uzk9/eLOcq4bU3logUot7G5uY0X+HmLWhDXCTl2aEx1qY+k5YWT8y53E0sDZPdmPqhH75
pHSiq5Sc4DawbnGJU0vz1U2rrSp8rFpOCS3J7IibQMpHS7glrN7imkTuWrlq79QJH+2wTbHeCZJ6
r5wcfqwMqxJ2sY3YICFGwvsrHQq4BK/6cCjRTSdozoX/WrvZqajVcR06NuwjzCA4swDvXYLwgGme
RRLDvowZxNzRuVjZJ5EkwojGifIBlKmtWwX1buycMeIVk/qaMxhqVh8xut35r5yXkKaHCrY8p1Fp
JHboCi2y5/Qw55eT3PHQs1SLXfnSLIdiXay7ChEons162TOp4qPYyi6etV5sskAvVbTW9so88hLX
QI82qpBDaBeZcwBN7xEXFQ7FAFDGuQnRs53sLZuE2qb5dJuNqE6rDS5kTn/aq1nFBBNBmLXeHX2E
eozItJFT81j26kn02anSGCaxAuSPzv9ZmgBEa+HPfL4EV05SepHded9nmFFuQy6yrPolRHtwOu1I
hH9WyaUsoRkwK5UjN2ohYatc86mahzJCAP5iC/Wt1aYbXZomTd+APLHbSKLR685eHbzSSLnuFkvc
oI7mIWNNemimwcEciJxUjfTaJdX1AENklwYG5PBp3QfLeFbCxXAaPybtrm7G6qgFxSbplBUvXlvA
Iw265qrp+yJmJlrfaL6RvYIbkY+5Xn3XkjrbC05bxEiBBUHh2vNVxWF8nYze9NWmTzjq5nWO8Sus
Nuij6ykoFms3YHC558f8w1g4wc0cpIm5cYyuRjtspynSkHWnyJhyhZsCOxQrjjw6F4tvojIJ9QaZ
EkitMP0rSwz2aR2IraiEPnjrIog6ap9yr+5XwY/SataEYBYbMPMSAbfsaA+qktZtWrt4w1djH+sY
iTwNaWo8eIlsjkTL6BT9Io2bOp9vF72DYmilQm9jUgez39JVlx5z2aq9zHoZU4IVTtjAho7yrlse
yRSnFjk6L+owyZq+jHQ79U5mPbZXlTvSyDxab6MGT9TU12DbmMkA2KLU7u2sEXrUmnoH1shz5Hg9
DrMQsPQFAuRE4nbn8lwrBH+jifIgF1erA9KXIHBowrwBeMtaWbRHncoznUR13sUSdvrXyZTDiSmX
YeME2cWqrPCqq9bsEgz7VGYtMcT+YSu14rEBDPaE359TxcXSWoep1osDU5L1HWJEs8875jtCuxVG
EDream1z1leswJKhItFDHzoa+ktCz8we7cAUl9Qr2Y5L7u8HM09OrehqMuIyeZZDUiBJpt0Db/Hr
5KzmASCmF7N+5blaxvyu5pw75gIbAdAY0/2Q6G9rqdxvvWrTsB3GB2QO/ziWudzKbCGbLCYTyi+I
/QsN3L3PrbTaCWvIXwjHSk5uv4ntpc/vV8VQM1p2TaOlyotbRxuNcA766mzNpv6cMF69b4rW3i3r
gufBquNFX7faE56l+d4gs9oEPTFYYHjFW+0L46iGYnjwhw4LpKJtx6NROetj2ZTWoRuHNrblWL4j
gJmIyMEahJU+S4oh5VSPIaOQDFTDZY+K3CAltjVUV2CCWXuuKkjvbkfTB1YR9IOixfMRrHn/6ldp
9dqIMTnl7oKFcQdAftE1hT9sMqbXmpi7TbL2w0GkvbcfgtGOjc63Y7OWybbD8xvYeu7eS13XD7lL
oGdr1k936IzdOK/prp2q6UaTQGQFUQL+gIYzT6FISixhMZVwNlomp5eWEa0txT6Q1laAOuXV5fvU
1GzV+dhy+gPPXcJVpO07RmXr2R+GLDIuXPiti4iJUs+2dKp8SmJtN1a70fDE61Dq6ZY0Nj1enDxO
zLdUB5V3GcHqJA5d4w37Ku2Tr8SQuhWSLaJFTl6AtUYDyvs1WYLpjiY++2buEbLyBCsEWqouR8Hj
muovvsC5vcZKdzCHN69qb8lUNprpS1Sgij2qnDN6yRywd336nCQDqN61uTby8hB0oIKHng/NP9u8
DFOy6lp3JZdvdPuwOpY4jr1WhEm3nAM1s+e3HXu5dlyVuxVBezXgMk6/3Mkfyq8TByzxPAYXclPL
9eCk+pWdE+sN5W4WXmx779PQoP/dDBAlq6K7GkxxrVkFuOK3VVX3BTaoNd7pYPxvgqCF2dtnlH20
N2guzvJQlZx/Gb/Jqk3XTWLGrrPrUFx9xLpGiC9z8Uw2F7YcVGL67pQPXtlvA7fY0YgY9u6w7xfT
3pZuh50JnY9NZ14DBLnLi+J68sxz7olT0ykZZi4r0S/6rUkE20y00vp0LGVttp184onEeC88gYJi
NPduU+AtO92aOGf4eIi042707p2Rh9O89N57Xdy2wTHjcE1WJsbX/i3r75r0h3LSPaN5z0QId477
WlJPZ3mGOfpD2tBxoq7dpINnnbFEyaBxNdGG5OuivFhHwu0aFLTxlp8kqd/WHMBarR2NVLwlrYXH
wfwAHnCTtDRYE0ZOi4XTwxiX1A8NmnQah++dyY/ZL2KfoB1LrtNEz5xrqnO9fA2SNqIa/8XQJDYO
Lb+I3KRyxANFRqN7WIsfzcVxYrx39LNdDmGr/Qzam0zeVws5RfJFL4JwXBvg3RcsdAnVH1BFhg2i
Vp86SaPwICgD0e4BBZva3mEuYK1Qjls0O1blHvePrUekbyEtuCjZa3ktxyw2EzRhKqRVCkpdp+w9
+HGf/7Dr+jis0zeQOTdLjbA9mhG5FpWu8tjb9cYe5MZZ6OGxqkM54j2Q6jsDhDwDgzCsL8ZJzV4T
D4xInTITw+GSdCJb4snttllAQQv51cIsiBD6ZDX3fo+ijoTgexgUl4/9giBhevFqpPFa32eTS0FE
DvO5XDnQIxEk2VvflDrYmNQ+5aR4sZXNh2xs70xqQsNWM0hAZSNf+DAntB4kqAVNl/BG3iKYckLm
zZO7FHe+uWz9CbnR5HYXYvE6OHkB1b1C10k+1LCXTW7F7I1vXR9cAR+nyGOYZ69xN6OkKm9xcnvd
+NQPnIrFYj+ZmvYIE8cHY2OiedYU7wOsSvyR3i3qO/Ny0PPiWg3i1bSdo6FsbytaRkrmbLwrJ+27
qeVxz15mVMZurtIDQwWsmXL+kk4tZKlBLLvBNJKTg3Pl1pNTfqDIOR8XLahDh5QC6LokFBOBHraM
KmskdpGd2c/IyuHgTUffZ6ayTze+TXMqHZf4UETMcONm5L/IxCBcdiLPu5zZGYRG0o0Wagd+Isz2
uMRIYpi384T/jGW8zgHFMYlXJdmB9z624rteDHdrIUZSIhzj0hIR27bTjYe5B1rfqZwvPRJGax5A
k0Zmqu+VmjaO152K6utK1uzQsLLDO32JhBCH1pDzJjCR2IqlcuJV89oDB/fJ4qNyyjwaq+KYKnd4
qPHMWSuXw3tMNwq/DGjm6ktqtq9qGd+wvhnDqe0KVHO1Bcn0OCwsNNpitnZfnWijOg/jeif65c62
vENS2HhW9d8WsPJ20qREe92xKpnpxYnZtudHvLZ3hptdNy1OFmUz39DufeP08rpUztuQz0914UY4
eDwVbr+py+Q6DwAImsZw67rVF4T1Lb4sT1TstmudTtsRifDnqgk6RCYwsmT/uo24MVrG9DD5Y4pp
jJM+pIXoyC3dm7nRf+L0oh37lo6EwRrHR+KwlR6vxvEey1b5X+vuEti1g5ZYMXuSHwW0EISDbufG
ZhAJSjgTObGRp4YdFl1BpXdcbM4nVy+7yPbUuquTVkZ5URY7/nuM1vtJnBaP7L/w7fqWSej+VEpE
TWfyKI5R3UkDWlyyYluturfBtio5TARW9wnWCehlM1qv4xWsp8bfWYjTpzlfNBxxxBJbbb9GZmu2
FLsunQ9MiEciV/danRVnYXbsTJly4lLp846BJX8/NpZJ4ciu7+fKSjap7UpsR0qSwclLDkFmqX1C
9wrHFd/gjd4ECA1zbj0II1tx2xjYhIBmNkjJdMLousSqTrqHVsdgJm4t71ZnvQrf2rYE7aHZt/gt
KCMY1mcspCf+zVpP+UlrhnJ60DWX8etupZZKf3uePAStCWRnlCNGC4PlIKOm5lWbJNljP8yU2LOK
gwcRMf9WEc7TK8B7qjNMTkhIETlTt2Yqt2XqeektM3R9cvypCPBPGX4Q3X4JLqV9R80uezwWY6Wo
oM0FzheByNLVRWw3SeyPlJAmOyZoumYQ/9ZN0ld3SJ+dsohHqokEHfdeRVAOWLt+D0TtR14AtoOO
i4vxSvrUlISNxMJPmm0f7FHcCklrue1JsUtpd771BisJs3p81DtX44guqSLRQxcXJs433PStcvPd
IIJ4pXlrs9bLkVqBF8mkCs4rUVO7+GiDBafLpTUZu0e3iVJnvhot6xbvI3Lhydhrehc32rLX2zo9
LJr3I1uyi0iVVZGGrbtCaw6TBHca+CnMPya0xPjraWnz71MwXptV9tiUwXu5rk3YZcZ9shCCBdmd
yStfc65Bwt6fV48TsmtljHBwqAmICn291bXW2NkNIkuRm+chIWXS5U8fAE5q1XFqds86gxBOB29n
Kv0fef7muuXOavqvqh1p0ZVlbDoqUnp73QyXaGO4a91qG0jMN7pvmZHeoK9fNdJ5NP38pppLhlTW
9cma7XOCgZORudczxntF4u5qPCEW2tKmoXg2PLVdMmunKeg4uF9Mun+eHALw3NpnQl735kB1FESf
aH6ZvNhasl8DW0T6gp/D1J7mAbMjeGFPRu/vytbBbn0VMV0tU7gk/rF03QKArI3kPeIYnRRbu6VQ
yUgDrL+LRmRq12ZTYKGF4DRTjumb7jCmgjriXLzlIyYv7Rgn/XKl68mNm3Y3fYmKIJFJq55jxOco
oKFPhYGYzpUe7Mdp5fzP8NTACapR5lY6zjMdcn6IIX21K4XOOKIMttlMOh9gD7Y1y1t6/fZ020ej
6cJp1yqEb8AxKE3WepXSdbifOzRgN2DqSPVZPM2XUsaaVFcU+9zjEtR4/Mk0eCoTX1HSNKwuohnL
2GLw5rKT2C6/XvGyBi0xfW8E64uZ6eRV5Y+xVs/Ul4aN1w81eHpHi3y/njeGlWGHk40wQM10pfEl
P+p+s5tZIu1Q863T6bdWsZObEO/ctsRiRSvjtJ4tFCXfudPX+VtXyvpgas4Xmx0wbBCuNqYYjDXs
e6P50o2yRZZqcE2pgmljjyVxNFUuskItysx222EbRHw142lChiDqXZUUVJizLPkxFxlbow6JONCw
iisprISu0rufejHe0GannRozQGu2jI0e1HFiJSZ/V1l1rVDMokChTdf6CCrQpL0tKnAPivuSgm6a
3fat/97lmdxbdMb0C3sl/XIzirD5hqvM1zGT8Yx7QJzSLjcbHhGsLPGaUcubDPrz4vZ3eBYSANTG
EtUGnwJYhJQyLqVMDGXws1+p/flrsQ+sOaETSuypoxBogLUPkHDOlU3sDxhUXPeuRuOZLpdXjgf9
4Dj1ZnWo6q+loWFjhtCTmLSAARHnxM3Ve8qZvc08RRAfSBChq5nECloo9TRtfbAb7cptNZoRZXGx
85jsk4Notkdbp5xvFTU0zLWMPF7Ja4CD2knByPqyBhaug2lZZ5816f7Z7Pxbu+xH0M2cMzdVW/XF
rLk/lMc6Qu1joM0+fUbI+gUQ+b0NGbdzwLYGf7k6dIrfe/OLomqdsZOXEZLyTR0Ymd2oq4spgh9P
WyOiw28Hrzv0EMr+v+bJL73/H68Ped0gxruMCX+8vovzQ9LN2AMFTbvV6gXTG7QgleXbf7db/zmD
gHeGbxvBr+nPP6AmjuYubml6XVSbzhkS130zmfYn4yR/3gvN+TBFL+Bomz7iDxOdmkOcVZaXzvER
Ny2D2UDkyVQ9/k/vRGd7MwIoGFzK+Tg9p4FV6mBHMQKQPNDBlLafsDz+hivhAlRNHA+WOBj13z8J
2gmNtHH8gc7p3QVuu55AHkXZufg1b7weSUzVtbdDqMeB5LN54788w98u/uEZBm3RW53Pxc2hKYgG
cGNaEHu30u1f//0cf81+/f7pXR4kzfCuYZimpX9o9J+DOpiV7v3fwdHpScQoswexrx/E+d9X+suY
zW8X+jDsVgFeztoAL4j0uj9kxwY0G77rp89g+386JDFH/J8b+nXD/5nP6qokaXo6dRhuRow/EHCn
V8tzFbe79DzCY94znxr6+87H8fXmMtbEhMjms+lY/y+DDb/9Fh/eYGErWgVLrud7E2UNgglk58ZD
8ylyyzg4RV0/Zb5yr+W0DMkhsdSPAV7lhjSop8u8NWl9NXHFusd62HBCsYgc6UCDg3Q5gs0X2FlJ
EzJzKWgGLB25VSsH+0XwUTunwUVsNBr6JVSholxfja0aZLqpbPU8rGT3SUs7v+653aMpiHsyAv8i
NOp2bHdu1b7S2ZpiR7k8dSuuQSPdu2QMy0lSsLzYbXFYEYNNZ6Muv+Rl8GqUPUTUmf6lOm+9S7sQ
SirutZFuDoc8SfV4bIZ+o8/qh2VSpLc0V3vQsOH7KkpsujKipC0aDPUlGmY4EmcPhyLbrq4rGyc9
RkTENvULVeJkLMZNI+AF8zy8Y0esmtPzYFgYzvooikVjlcfVGoJ9Pg2lsXWl5X7Bp8MMKzoU7kEu
QYe9YH8r1F06zC2ne2hkxqSAkmvxbA8u3B5lqDeBS4T5yb5omH9s8r9/mJc//8+H6Q8aBxCddRxn
zCl+k1ucoGPKirsaJSIaPpsFu4yt/WNh/xqB+c/lSnTWxrpcTsXLxgYDUdxkOwheIYXAO+wRPzmt
/zxafr+7y5//53LTbJq00HK5Ao2gW9pr6Hqf3dJnT/DDCB1T9SQOkmtQBoWwOu+zHXZ0gIEuY/X4
1v57w/rLCzN033V1iNXIvbr74ZZav8diJqD52LnBmzamU/WURw6MzvH8OZTh1/v4/X0xbHMB5YKK
u7ArL+/zPw8wcVM3I/jCgxW68HSeD6TGpxkreV7ZhXKm27t/39+fGzLT4NDZTCwKXBb7hw3ZzubU
aQbwLn2RFghd+VeSxjLEH48SvhxfbL/cDfSI0ydufXIW/Pmx/HZp78PhapmFDTiKeKuY21hP5pek
Um//vrs/LUKsS6zjudZl4CrQzQ8xnZ26y5TS8Bdpo15tqXVq96aO62jluy3ceKuJh4pcIh/Kn3U2
42RYIReJlW5j2QubgQLaPBUNnzQOsAFZBrNTw4p6sYzaZ7HG5TD48Op/+1U/nMFdn0+qIC3/tTN0
EUw0zKs2zg7Ldqx8408ezJ+r6PcH8+G905syOExkdDBSaVbsD8U2ifsQpfoXH+ZTlOPfPuz/3t1H
O6txnvXZK7keTmPf2jeb8UwRZ7Ryb+xtsQli7X8V5P6/F299PHp1phBKqoFcwdjMg4fy9fjvR/jn
cCSEFlD2OHs4wBA/8lPSYk7oZwPr01TZizNiO+1kOJTKI5XDT/a8v6yU3y718dNoO3uo+5yCVLNt
FFN5/2PHNJYJrk/YpYE6xAjgwzJpmdUXjRMQlmUN1Y/bmda/fz+tv6AUuQS5FZob8EaGdn/f2cyq
93vpJXzYDOgXr9Y+2JTUxNlIm50hN/++2l/fzX8udvnz/26jPeBau+R+fNjsRRf7gqmsFePg3Pjf
LCTLCQDdO8aFxffhvphxKWEbp3R/PWfXF4JzGdmh57COcpConyFeLm/64yYBLJrZMYQdrKQ+vCiU
lrSyU7B/jrbM1zAdED4RTaPMGqeTXqV0QDIYHtdKs7/8+5Fe7uNfV/7wDc5MxzdmoXU4O7nt2VX+
tOu8vrtnlFDs/32pv6RdfCv/ucsPm5O3JkhR+S+YA/EbqM983FB/Lb1NWXHUwxOJKNyVYZZENNQZ
D828Y9Lpk1/ib4sOewifhYFbBNWk378hiV9Xh30FEtsu2Xn9hi6kfE/S/JTEF7ycMm7s/f8iXrtk
swAd6RjBdeTj+c9CnG2/tVTk3QDq2AVb+cApcLaOTqTOFzfXT27yb8fAf693eQj/WShu7VrGvHK9
blO/mRvcEyLrbNwNMYoYEuVnz/TPcJTbc10QT7xdkvYP4U0w6q2dZTjVmHfYB/kAhBldP7u0l31x
t8jgcf0ZF+Qv8tFvV/xwg60e4INdsnVKQ7tPTWPf0VQ5d98DCpKZQ1G2rI/S9x7lZLz++9n+bcHw
9Ew+H57wH3jwkaGPvHBLHA/wMtELdZjHnrhj/mSx/PUyQN7wwOEsglH7+xu0tCxvfNUzmawSJvW6
jbIhT6vs9t9387fVAOocYcrEU/GPODFDG/UQWNGLx13mMMiAd/y/r/C3G/HMi+WYh1kjJ/fvN1LM
qDyZHNlIs5nJChzQqUhkVhb/+zJ/cWggfUZdC3zUKa70IezUB20SdXYBGobmMd1bV0Us42xn7LpD
/4sU+TlH/W/HUeDYpnHZss0/lEU102rkTChg2DQcG4zGvFln6G5T0Hb4yd397T1hucLywkvxT4Kc
0jpmylMuZf8f0q5rSW4dWX4RI0jQga8k2870GI2fF4Y0kug9aL/+JmZ3j7rRvI0jKTZ2N2LNVAMs
FApVWZmb4bksEUHCPXNf2HMa8DIV6ChkbPtLLyTIUiJi4XEEvK7IOwq1c6UpG/Di0QMnrQv3tjfv
KXR8cAFKIxa/4MRr6NgYD2hHAUsZjDQiQQxgelDnwM9QPGe1qOMwDsfrVGXgRQOZeMmCz+BVgDsX
3NMQqAMZ8qnV3hmyGIJT/BkN3WFIvl9joHI7HOYYcjMtboPEXudrWRXr/EQQiNjiIkReBlFMR8hh
0cPtkjGoG0yWqP4ISNkABftEk5bYz18exHYsPG6xRAh5O8LJoyVAij0kyj7FQ5odcvO9eYPhkzs0
ByTxmGcJp58PzGOIIJD6BEst+cwSjz6fgUmunnToeJqYzqqQmAPA4RFNrTdsHIHxZUbv3I9MTX0t
dKpHyeFYWOiJdcF58g6DeZna8idWuLWveJkT2MF1tFW3VCIxusCnhJWCUQgnAnCXs9o0uoBmDRLO
Gmh6oIxCfcCkGFRHMUyV269Uo+pjrmBuIkWTex23WburmmDaFKxId/iV2k0xA1nVmdDHcrpuegRq
23qkU2jdtWgUYOZdDXT0/QLAGZPIAe2tMnXmE6YvrI/Lm3Z+4AhF814DXRzSkrPAXyFRMbUwqz0b
BBW0ejbb3YiR47wCJetQrC4bO/N4Az6IPUNqAKVZS6RHmlqaYwTis61puBR4Gm0G0kZWpVq0YoL3
xdThheBeOz3NLCm6FNDUxrOcF6Z9a2aUOpr3P1gJpFBgAV5uGUIKGyvMCIccNtIq+Y6i9y6P2i9O
KZOBOI9Mhook1cZ+cS01/ENYS99XGCl1kKUeMACz8dG1Agex2fsotfpeA2K3+XczAZRSMMyMhoiK
7g7VhWhRAkdv1gP4a/Ic+JzR1U3tty8xwQS/5I6iRISs3NBTvBWtA1AAN2CTcXt0XXfNavY4JagD
BhJJGnXm5oJJwSdojcPMdArgQoO5DNyTFSSA65sOIzZKMXqXnePskhaMic/ToMkDRbNrjPRv5/ix
o/eX//6Cg598IuGVyDp0r4mBv0+cmxwj6TXxJk3GmLawCBAe4ikP5krVMER9twKjdpoTwg9IkVsu
INq2Z3ej7IWysJQTK0LItpKqsTILVsxmO+vbKkGXZHd5t86LhDhBxysRPLpSkPFCEqn2qg+2BqOW
r/uYV93QO6tylWfMk661Z3IVrqMDJtQu2z7LDAXTgqcPOYhoURZpvKQt3zugiu2xuCXZhElBW1Zg
lG2l4OKGg2nE1IaLq/fdqtgl30Ec4Fm78X7eA1alrdJ1cpAdK5lNwdORaRtD1+MRDYTkIwPwN9Ts
10Gh68vbeJ6DCvsoeHzdMgwuhtjHfh1bbrytN2CO8SqQbKGz9y8o2LjbneQxgj2e5xxHKDAuDBGm
WZEyjf4Md0n8YGeA8g0o+ltT4qCyTRTuklGx4zpS4Z8jBu6y6jXFeLBdfLu8hRIjYoo7RaARSzgt
mWJBPy4qtnQY15NJJF4ocXgxp9XHyqyAXqo9q/lGjYcBIz9G70kVpSTByRHChlnZZg0cFYITajYl
sHWSPHZxtyC2gLIvIh9Esk+/f4Xsq0oqrQYb0Zs+rDsV0B1N8kUW1wCpKhOvegf6M8IaijFW4jIB
aDpq6qcuBS/PkP+8/NHPuSK5Hx/ZEEKfkRVQ5VJxPod76725Rr1pTd6iF/V2euUXrX4nK8icPQAE
g0LAq0DVNZQlaTwd7pVPfQ1aNcCqixTC4kVsK6vEZJZb241/eaWLH8xyUM2D0K1hUeEMNbpOFFXH
Qsfyce6+5x+DrGC4+Lls/B0O3YEYveAS6WQ3JOwHkE/G2aoLvrazTFB80QKFWLUGZA1U0oQ1JOE8
gVWPWwg7azulNgblKNBel3eK/86z0Abiax1J3ici5NS1w8GslbQGF5Ou/zBZhfGKK3UaMdRRYoRc
pj689FnAtopHEsqC+BdhSXZVZxgiRcI/1/fAMBIdRKGWJGE9bz3A51CGg2QZtH9Q9+E/4ihYM4xf
97oFIwSVXB2BOtg6G64tnHmydGUpvH0uh+qqw7XFT001VVfSiZvCGxdoHcxhqS4oC5VYEn/O+2l8
TXzf/mtICA72AN0ykPABtnKtPNC9vrXu9JtwF9y2YObFMKFkD2XrEuKEZo26jvHCxmPgTRkxozL5
Hbgi+u+XfW/RHY5WxU/A0ZdSu2lQghxmqupWiR/z8CoyJSuRmRCcoUmrijkmTMzOraNv5+CuVCQf
Z+mcgjwGhxQagw46aqeriFgEuIye1ADpMP2t7kBR0A9ZLVmItvxNfpnh//3RZg0ls7KAr0R/4C7Q
HZwvZPfRfuTXupe4yX10sB8vf57FNEsnKqrACHTmGTxBwX88NASvTeb3vvGsb5UVkBclxHSTFWCu
bxJzKlYghiId9VLUv7gGu4gipNFc4d07AH2/4b0CrqWlbIytHHex5BRgTDY1SDThuhVLmE1uQbO0
wIOzqd6sSgXiDnyS0tosPyRnyzmyIpxZMhgknxQk4NFO3aecNpxrbPSYK8Jbnaepti/ZwMV1AffN
9w6AzM8ocuQi9Qx8e5lTzN3d0nsuC5zcpgfzRj+Y95rHPPXF3sna4jKTwhEOlb6ptBgmq3mdxRga
8BPtD84XGHt5HRb3IApFp44PFk+gu0fc5Xm6rYHEniQ5Kv//i9/JAkkmL75SFH2Fm7yMu46Apgr3
7I5/ImsH+O9KLgy0ZAYK0VBWNdAnwmk6XQbaQqWCyWDeYGx2/CjF0Doi21ZS2Vj6IHBp9B1wAaI/
JKymKyAuQAh2C0Rth5l8gBn0HvxKrsTVlpwbgGLrP/o1VNQxBitrM8x88gOj1BuSuvkeE1UYsfvU
O9EwnOv9Nj4WVyDiK18XEnFVhHhUJiu1uEihyhHMmIkEzlh5H/vfr+PZFPwEAAUBJQUk8OlHanOm
0KqZaq/scupXNmhewEK266VFycVU3LFVuLXNAeBivxksTYo2TDMfO1jFz3RDUIJgV2RXrUAg+B9U
jixbWcyMPleF8GrBPYR0ZZjISHsLow4qOmHFmmNyere8ttag1JO44dKleGxKCH79oBURNN4R/Por
yvZWKwkK/8/+4Qv9dy1CiqJ2w4gRVxhga/S+zHW4bVEEiDGY4hoGUEZcl0GmKHm2KBSpOdCdfh5h
ImKAUrA41VYLErwix6BPSpAfTy1pVpKzdXaEBTNCtcGurSqxZxP30sb+sO4Z5CbiQwzII+LFx7+T
fj5LLjD+Qk3Q6gOHgG79J0Tj6OaouJbX1JZQJaFfC/VjBBHKBMKyl8srW9i/YyufCn9HVljfQpTT
4d3K2dnqzuQ2ICT4OxOCi5sISgbrCiguxMFPzZp/aKAluGxi4fOcrEJwbd0MO/CttZ0HMIHjNS1t
I/DUdJg1x3x25V82dnZrUK59yzu8kAmzqJiqzE5ej1FWDOiaJfs+K0DZt0unm3z6ElVfcpDk9+Ae
vmxywRdOTArrS7N67M2yAEFaR390RpK4ZjiAuzObDgkoGi8bW9jME2PCMR5DnUR2h/VR8wrjmK49
3oJ1THZb8Z98csULu8gd88jxEoXZpgHaDo5Ge7UhYw2tQYwB76e1vpq2GPG6vKjzxJnbw02voqdl
m5oIsx1NzQZ3FbYQVOYe8dDR2HLYt73hqo3R5rK1pe+l84wCvSdEJ0O48XNqsNQgoJ7TFRvMdo7b
sfS97aCkMEsVkpc28tiWEJqoM9uYZYatot5lO7JKIW1Im9vhQ10X2MlBlezkQsT4DLnYTnTwVLHw
xuZGtyoGDtMqADDWILspLyUnjP9k0Td4VP+fCWFJaBhGIKyEiSm4C8BY9UZGZVojhFA/5tMOesCq
1ZS2kihy/qSHjwCkjLsfFR4V1RfBJ+MhGY0adkHuZd1PK3AarcGnthp0b/KBeFvLngfLe/nLoHAI
cloWDDN/eICA073JJtAipZKrS2aCn/ajc9YCM0LA0aSCwDbGM1ED62Cu65LTrC9/sV8L4QfiyIoV
ZmwCPAlWBnB/02DY18rcgWi6KXTQnOU/oB0+6S54M1CVYaAxXdG4Hu/YXLXbgmTQgaAk3M5T+6oN
OXtKm5lS/K/Bc6gkGbmtYw2Suphz3xIQAm8ckqjgsqPdt8jE5Dco61U0w3FbgjaIlHX+ApQ5e7Hq
rASDdzsPr1ZdgFFujkco2dutAooKzAf7WR5aB1CqczmJVt0nGF6RKNgtxQG0hAEVxUQB6tRC7trn
TUEjrhMzmPrOyvGaccxvI40/9IS8XQ45S1H72HeFkJOkYUIb/gWSGSPHOTi1Z318UoNJko7LvrRw
NlsMpSYA5eP2KzMA675EoOFXMGWege0j2uqg3/y7dQlbmCcknIoQ/lsVGIkDh1W17sCNd9nIeRP/
9OSLM67Quc6gCQErEECgGwvYeFAs0Tsb0CJnM+z6TXOwfUtyNPknOQ9z/xwasVRpFVlEaYBPBgUL
zgWHB5RDk9xV5pa5mQXtGaP73YkPYZ38Mjk6pzMriQH4G9Jl6vwEEOkGhHWSVS064i+fF9tYI5n1
wBlzKIilmEYHQfmdDsqay99r0QkRo20Hw5Ko5wjOPoKdsZ5sTEv2BPPZcVh8h83HMQFXdhV0ILye
MdjQ5PH2stnz1xrfPjx6Me1vmUgl+NqPtg8CfgbHp6leSoE+K9bRul2bpjuv8LaXTmwsbqSB1pOF
shF/1J8as0oC+goC95i0Q1bus/Iq0h8uL2jRBB4ZFkbuTEBYhcOV5YFjgdEZ3M/UeMIwReiNeb5h
Tt9KPpjEkMnrjEcbp/S2HqkZ1oJRAADP3ZbureHjrxZjCvtFnXQcaws2jAlM0/Zex7uznx7/zohw
gMgQRW3TwwgDByd4D1agmzsgyEsuDtl+CZkIQc0NE5LcTHOYoQ1A9a9EGvX41z2LP7++vilkH3Fq
ZsiUYaRfWyjujttxr2zY5rfLX/zQHJnhaz369qZTVXQu4WRz8rUtwbsKodoeVMR/92GEDEShBCIG
E6zYwQh9jBokOPQKWLfNZTOLMftoMULkqcKgrcIOexaQja49BfS5a7cqRsKd1LtsaTFxA9abiwji
KSH2zDA+lShaN0welARcbX7GA/gvLQhb5kBzhZU2HghW87WOvjLQ3//dEoTNYsSIwfWJzcqaQ0tv
DWnFiR/pMw8+2iMhGZmSbITsIT46RMd/VsjVeV8xugI/iTQayz6HGCp10FpTbsrSH1PINjmGpJu0
eBp/rUW8N9U2HNIaSibgtAecoYVKCwgvjYKA6Ve5aXL7psPFFvWjJKBJ1iXCQVLMQ6eYQQXoyh59
A2xxVpZKzsxSMEP7Fxc1wJho/Atfyar0IioVbgJ0jyMEA9Rb3DoSX1s6mMdGhO8Duos0rQiMEHAS
Kq9tCc6wadWZATiFot1lv15cEJ88VIEwRtlWiM5NPQJmx4OAY4LgstvQmXplJRvYk1nhX+4obgad
NgRjhRVVYOu2KwwIF6s4vb+8lKXPD6zEP0vhP+LISFilWcJMGInUO5J8M1KJey29gI7/vhBjwFLd
5pgJwFYpkPG4byB6Bw64Ni0ksWwxNTs2JMQau8wCooFbzaswtFKBMLputx2DDEp4FdiP2gyxBO02
6h/D2pKYli1RcO+WQSYMREW9p0MM1XbDwNJXvZ4n2zBr+w0of8s/iavHaxV83UhI04IoFZ4Rrebp
m1N8/SunMIRsrcz6GR0ZVLtRGt6g3bwCt91lC0vBDp03tPg4fuKs7aGCpCygPSyMSu6CMTQrRre3
D1HyqFXPuf5UgePnssXz7gTSEJQUNcobsQQ6w6eebujQVur5ovq1qXvWzxYSuTm6E5gNGz+7v82T
bHxk8XChm41ZAt7/swWfHKy5L/Spw52BaY74PjZ+G/H0uaZfBgTXa0JtYAqG/TwVJeG+XRv9z8u7
JluBsGkpIA4xLbECDYJXxdoYJH9/2Q/+WQAVPI2ATTYKNEhqqftgn+7jDWeWIley1tdi9RdWIFQM
mDHa8UKYK50gq2qKdUz76I739exV9NyviB+twLm4vbxpi4s6MibEvDScIaTBF8WHXLg28IABF7KV
SR7LzAjeRbSyswz+bQydfW8g/FSBsHfUt5mTfuhD/pHbCmQk9blcaTloYSRRb/F2Olqk4HpzbfRz
mCEGBeXHOK/7BjKTMpQ+X4GY3h1/NcH7SsKGQVP4CqdNkt03VHEdQJ+meTV/v/zJPqvWF0yJD1QS
Q9Gq5w5iHOJnaw/qZQxxlNAMe6J3nNqE8xNB+MTegUT6smm+UZcsi89WjfazxoMEBsvdUlW3IZlu
I8NYJyCtcwN1XJE2l9zKi7cl5uURk3jzFCR1p8Ew0cfBqtoYGhfo0vL57hwdQBeMxVBcZ390Nx9b
E5aY946STEbDD0RyB4WJTa3fmIf2ulwXG2JJMppzVJajAkfKmz1gWFOhZn26thJ09HE8wDOjXf5M
Bj97jDwwk74Fa/TVXw1QHuzB+7nWJfn7WRogmCWnZu22m/uw5GbRTe0yCNL03lQfAhlfzFlIFuwI
ySco3ewxb2EnxdSUE1xDxeuyQ54P/wsW+C84ygkzAE0NaFDxs2A/NKX7buyJ56x1jOtZfnitT+iz
u2g28U3cXba9uDjclQ4ECS2ocwgxLc5Lzei0rvdAJ+5gmgVl/XxkEqCCzIgQuhytYUkAOhpPHbvi
i8GUCjimTlYpOAuQ2EU+/msCSUIgqiO4YRJGWm9ZkJHJG0g9VC0IjBiFqHFkjTLA8Dl7nGBL8D2M
c6h1oWuckYlTNLIthP9wkapXsqvtXDsdFD6aZWGA1NZNyxQvUiNXZzpQsPhykNG4a9+LuwJUfGDK
yZ+KW+eKszPV/uyZXv+UXPXv0bBK/WmX+o6fvlz2laWDDtw/sjpg81F0FZ0lUpxoNkH6iiCmr0FB
xshqGiC3CPFRMOlYn5hIdfhhpjdyvOJ5RsE3guqARgIAiRRWyChCpwXzKmTivMrATlQoBUPkJ3aH
VxXcGNFKlkou24NNCoITPtIqHEoyA5lEihInYwXHXWV+5Dtf2nW7K/b2TvaZz69DWNKBMtUwmgA4
vfjCrTpHTWkPWRsUt9fRHYCLG17zWE23VHP7FZ/pgbouGGufZfyEC4eTI8XR70NyAdiXcOfjP4h6
gGIY9ItRjsjdFIqVl/3mLKvga/tlQWS9GkojplMddZizYW5c/LStTdV+odYH7XP/sqmFGHBiSogB
rRKmqVI1eOY4UKOHJhLRQdAc2ZvLZiR7ZovHH4Ij2cwAjFO16Q0A+MGLITG9umzk08NOEhVh34SL
pzLjBvy7FE/5wuUQCnNb/+x9zZ/eMeS1Sr35psXBx4jydvBNYOhcztcqP3ln+ZLwM4SD4ACPCMJG
RCCI6nim9dRCA6JPHoLoU1XVHUPZdcg/krhuw+BTCyZMA/MvXIfloOdNBnJ8gnQ+XWkvucfAmf45
ryftpJ93ImGD08ICxomuMWZlTq0ls1U6KoP0CQPRgeUV6652B8PlMG8O6IgrgK/vny9/2gU3xXAT
WLQ0C5EFRHSnNqeiNWvapIM3dSP1w278OTkplAEdZ5Tc7+cQC3AcEN2guEBAWAFa11NTETR+WcUG
EAC89766AjvYZrxKD9xz8rc/6D1wcyYItThDrYOO4ak5qEZFaTjNoIDJKhS4oEWx7Voz9c02797+
YBNBd8FrDEAYiYEL8xm2rViQcOlSLjHnjvNtX0ua7+dFjM/1/GNEjF2k1KqmK0HPzydIh68zvNBP
QBkEuu3M60Ao7jYb6dXDD7ZwAHjx9n8rs4VNZI6hJE4GFQ/ukgZy6eCO3jkev2DzNYXAveRpuZBJ
n9gTwpneaPmQVRoKau24zwf7aZqdj1FX87WW6h+Xv9pC6NQJGqwoTeug3rCFoGZkLOk6G1laXCc7
SHpdpSbzL5tYPF1HJoQT7QSJyliIt1ZJ2tA3J/1RMV6K1JSsZCkdQnldx20N5zvnIbIDEMcmHV5Z
bWa0AEmw/NYGjyJyElsLvuYhJiSRXMdum+Tfo9gOn5g6v0FqCwKP0C0FY1RzSGNIvybgo3+z6aQ+
Xd6HpXfFyQ8U6iLQqjJzpursvyO7+RbkT96EGFBugB4hD/3K9PLb7hbTwk8yn1r6CGjbw4nRUANM
WAhxUKNroPmuMSgrVgBA7bs8WpcQ37y8xCUrjgooPAHFCjlLCociYEOe2KMXQSnaGqAhbH3NMslD
c8llj40I29h1SjMUJWgPzXbyarbuu3D1B8sgCM+A9OvgDBRysMggVkz50yWFRGmaXIXNqx3KGjaL
e/XLiMhHqdShpXeaAwAoIX7TKV+TIfOqRnu6vJbF3ToyIwSvsGM2eD1xtxkT8ZPY2Zehs75sYunO
hmI4UO//4SgXcYNkLJvMJojKweEVw6E8RCa3sfdyTRufkzD9weQFPo3jgMcK9FkWBcHJ6b02Uh3s
0lymxUG3u3K+hf1qaqgk81mKw8dGhDgMNR8dKu3z6Fk0BzO046tVB0lBO9+CHNCURMnPYWrhlgEp
BwIX5+fCSIng1pPd1xrUvyHctQq/hlttS6Cgu619VIUNN/Y6n49DFxvzLXVNN1+DySDbyHhplh7S
eFygCwDIDcjWRMBeXE9z2XUDAJks3xt9vCqLCgKf2l1aaamLytydNg6Rm6rlQ6WbkjR+6Y1ngPsT
uH8DaC9DHFvMJ6sNIODB33icdbHcaPoORaQ1HHef/QBbk8Rv+QcUt/zYnrjlsT6HnQ7eMG5P8/nw
CX3UN3xSI/Tzl8vWFg7iyeKECEwbgypqBNY3Qocv0FdoykoCmpFZEOo6M1iAoJmG5RiQ8CP2Nx1S
LpfXsBCzTtYgBEbSa7NRoZfoBbbjOvoMCULc5tSUxKxFR4AP4h6nnO3vE257VIFT9CFSnbjvPKvu
3IAxqAfiyUFfiNWtUAXfRX24bZy7yK6gBRb4aiNjSecfQ/SM4x8gLLSMG4tNJWNeAF76onLWHcxY
A3twckj6yQAC5+VokHui1kDBB8Xnw8VwFo3TNGMKqvMmi3pQQ8EIegiCigIaQKrt5VHyDNExsJYY
nRtB+kQpa8nRW3Cdkx8ghLq4xVm3Y/yAfjRQFnyuyO97v4n5d867xql6RORgALxA1igD+Ouyt6A7
lNCkueyaS+kfxoFR9wYu0QFTmLCEOneGodIy8Gzu0pvyC2YnITzkYwAe6ONPMtEZnE0v6TqQRJGF
rcPwH5xF52OAZ7wO9kiKmqYEFCLRVzJsbUjSSVa2cOpA6IAXCN6mqKiKxagAvBE5m4oek/bzK4dd
juip0Wvz3UaoSvbhut1qO4lNvlvCATixyVd9dAK7qGvxRDdmr2iSVZLkHkSm3DGqXJvcB8OtAw0F
7Y0633OklLrsPCxcvJweE2SHGoQOz2pgMYmLBHSfSFYtdqWV5CZnwyrKOuK26e+DCTDDS6DBBPZB
/BtGJ09XirHRPjUii3nQADa3BK89CJFa3e8fMPD3g0rRQtYCGjvhnaXlhj2VpcOg8onGZOuGzYPk
iy35oY7mPp7eSPHP2j4tBLTHPkJKnLuv/3mmoiSLCil/pIYPMhaVpZc45jV/mROOWxurCZucZkKF
FBJTrWt4PRqGngOhgHGFNwZL3X/BesTzOtEtj60K22gGeh1MFqzy1nJ/G64UL3jodmQ7XMleTNIV
CkegDyERFyl4rhGUakaMroPyEzcRMjE1dvEu8OW1vaVMGrsKWh9c1ai0iYBkfcbyohGqoThWBVf8
sTESS32iudCjhygnKByBtZYr/Sw7zz92xfZvMxZ9pnHnCUFWDz1MP84kycnCjXq8MhGdnM4VFNgG
rEy1exeYGH+ObrJim7R3XSdrES4FzKNdNEXfNFQQX1r8oZ0EhzpnN2ZavXW1InkfyL6W+O6pUsiQ
U4Zd42fAjvyq99JVtObJegEKoQAMtPWDnIJ9KT1CncN0uE4YqlJiyFJoPSXmZEC3Ytc8gt5gHW50
aPB96o8knkybaWk38aLHrAHA+CAUEQIkGPsnzB8RhmEDM/QBkr8CvHj2BiP+IglhvOsunu4jSyIE
tMiyeDYLyEkWbX+dFMVWy/TbonAMLzHS74FDtpDOu2Zj4Xj9VLxdtr50BI6NC09KNTaVqjfhNFU7
uGM3u6askLi8kRYqzUgXCPq7pzcNNjGqIoppqJqYqya9TTuyolKSvaWb21DBpos6j4HWK/8VRzc3
GdqxNQPUYLhTzr7mzlteH7U3mCu9kr1aF10RXLFgLUFih4a14Bx2MOEghnBFFYrb4F6OoO4DIIWJ
/it4tNcyzM9S/RxW/rEnzmun8WyEdYQ2YLQD6AbiNHRXXDkHPjVbbaybVkLEsfTJjs0JTgFlectu
+PKGZq1kh9r+isq++/uOh7IcGP7x2EHPUXi2Qe4p1NEJhLaGcZVVbxqT0isvuQQqfwSMWpjCAwLw
1CVAVm2FLDJnj732vrnWtpB4NNzZU33rSn6XLBURMLEPEUHewuRVoVNzWqFbSNOAhkJFeW1vOcmx
vlGvG+lkxUKeCFpqFSxUOnpGkA86NWRkRmrXNbobU4V0o6iyH63K3jUnuKpIsrv8lZY8nfLvAOQk
RSOFCsZmiHImRQB1nOAQf9Gh45YCMTT//Hf1rSU/P7Em7GGvx7kZhANqT4cJvUaQqN8rKxOi7+g+
8wFxiNtfXt+Cp6OOZuF9Aboo9ax0y/RONVOHoebZVV9KrXtXybwGn5yElVpbyANO7AjbSOpkhGoH
RAl4eFJcyzOZ26uuBiEN22Vu50OGYWOFbmrsglwqD7bgMVDTgAQMlgpmHVGNKa4NJ8tmPBLNbOy2
cReNgBC11cFU6nnXO30u8ZqFS+XEnnC2babGY27Cnhrb0GTBW76VSUSefzhNs/GwBm86gBhnINtx
ZnXZU7TzUfl/NyA3l7bJTVNMkvztfCVchpK3Lk0HV9gZUUs8hGGtm72XTL26NaBwuw2MtJZ4Ib8u
TjMAdF+5UBaI+DhySMjv1XKisdkBKjSuuf5pumlW9l7OSLRQcMH9C70KoPLAyUct4bt0GdVKowJE
NU+Dg2aM6yIAyjHstkNsv5AApdeqAHtQTkxvgm5yXfcvl4/buSOi2YbCKRRIwG6OBu1p6GqtPk05
B7jHgjK5SYM68JPInq5rOyGHzKhRB75scCF+wSJY1NGZQcQEucqpRZKnqJrlsAhSVTTWIWmjfIk9
hmhSbdrsYMjKFgsOc2JP2OK+71PIUYwQYJ32cTetwBuyvbykBQvAloHbHvxIOGVnVbMe8Pp6QMiy
Y3poU2NfFo9/YgHXCyD6fIRdyG4mCCKHA4V2S1mj0fuc6IPE3xeeEARr+MeCmPLOSR9ogJUgQNzj
GQ3CoLh2Z3Znf9asqg14xq3SN250ycIW7uhTu0JiU/ZO3ZttjKsTKNuXeFR0b7CT8saccg0HuwRV
guHckzKxdsiMHS+BmPb95c09vwnwE6BYxWsuKgXs4tQhE5bpuOYgxaOEhptnz4n5GkSbaryd6Nsf
WOJMJDht/EsKh02rlWhCutJ6o5W6VIWvPxv15EPSHDP7puSTnsdjLMtA+xNFSBP1TuGcAdsyG6UK
Jj81BAQIfEwtWIV65/nykmRWhNOlt8Y8dlwMC0WKjVoom7po9nGWSI7YkhkEDBv0bEDGnGUFwxCa
Q5yj4G/TXPdCpH0+XLb2bdoqkqtyyR2OTQmJQQZF2CJOeH9k2lX23qzvjdB2y+Sr4vy8vHdLcQOY
bxMFRqTcZ3FD6UI90+YeyoPVnc3u4kLi2AuVI4K7HDcynBralqKYcRz1c9y1oKQxmxXww9OqgMAP
9ZvMHxt3BHpQ/Te1Me7Fwt3JkcMoMwISej4wi7bMRBhwy17iuHTaWRsbXMrKCipt9GFc/RvSyoVL
7MSi8MmoNmvKmAAlGUXFne5Ud2lXX42B44453Vz+ZkveAeYBAG4xEIEiu3CquiDVlWTs0aobgJIC
rcn4Vqf2SuuTjWVVElfkh+dsJ4GZAv4aHKNw/dPIFPVMUTDE0nh0Mu5yI3ofzPymC9CNQf98ot11
B9ary+tbyIuhaWXgdYaK90KRPwfbUJ2rce/FP0Nw7/FvB8E5DaSM7YdyIB/NTbJScBOEL79vGC81
ADYwowX2UfGO0yPW2bUDLonB4/WCwu9jl3jIebz+5cMCWnM1+TnmhNTfHt4CUBHgCk7thnb32S4X
E+ryQ4hyiGlsG3AiFFPnS9bGbzHhQ0IegjeEdCDQoRpy+iFHRS0APuf8Mx7mEt44m1GMGirEFKTC
eQs+A1N8pISgYGDogs+QqZ4ALELtqjFaFwO4s4liuOOZ/ZcOWlFd9ipZ2kIQO7EnnL2hc+qysZHO
NSDCBT7ZywGShJjQ4AfuuEn9YZtLxgbO7wJs4icIDm0MAByEzdR6o+wVzAh5znRnaVdJeTfKKqr8
T5x+L2RZkJIBsh5HHM2F0+9VsLoJFMZQ3Yn1V9DmucGYu+1gr0ls+mPfS1Z0voen5vg3PSqVQUWm
CVQH5gD/9AqldgNHEkkWsm6I4qBxh/4geD1AfnpqwqwmNal6ZMFOu7E25ifBZaXfOu+zB47LfWVI
XP6zACZuoQ38LF63eNngPjg1OBOCGmnUdMA0QG97dCkf+PMqUBcjyYrdmrh5DuX5HNKg0aFBQLFk
L3wCC2e/gKA6zdvZ1lkPo5yVnA4pIlm9mgBvi8A0lx4wzAJpu+ReVlNdXu8va2LnwrbmYBhTTMxM
bYouVNVV/jyjfhBagTsn4FiPPrJ6WOv6U+aADBgzGhCVpEr0HJnvk2Xt1fGVAn1n2NdgStxm3TfJ
OV04NQjpqPjyapjmiLBYtYG09VSYGE25ZX6w6TaRr8/f+MOL651Y2gr87LriSvkFl47SkV0RKZu2
kVZWwDt6TDWuh8q218ykzQOdldgNC7P/Psf96Ketbq8NwK1du1TTF42xIvamsiCaP7Sm5Ua1oaxS
w6mfs1gtn0jOZOjQhWQJXV5kxcD7AHcEFOqpw+YRjdRqSPASBrpW83HtQM3Ea/3Jv1FdcNeXvowL
8TxtObUoHHvFKkMK3F/nafUAKNM2U/XDFDxptbq+/PH5WTs7CRR1SUxAQ3BYBF1WWYgxBL40Y9Pv
tG2zNVGEj1YyGhA40rkhwjX6EDIB88ZnP93DYWjjKg45zNs0meGGSM/38zgHmzzqvxPF8VEhukoq
NFBmksWHTG8eU419OEOTrrNKV6F22d/3alJ4Rtzl9+U8Y8w0tELPSuZgqxjtAx2qu2SmPzSz+Zoq
zhbjXT8hkPVoRdMeE2oAAgV3zKwsf3TsbDem8+jmrbKxw3FFSaB4NMgemdEiEuXNbaGzVcmgChXG
dy3V3YI0bt2lvtVUBHop6nbQpl2CqU2vtzTos7IkfWC0G64djB2tE0tJvXCOit3YpO+xndYrwwln
YGa6N7Nubw2lmN1Un2K36Qsoq9v0h9JXqY+5kJ9RR18ac9hUeGEkUMNzdbUooP9i31cmBoXjOqRu
preg8GWh8lAFFXBoRg6RlXnoD2XPdY3bJ0UzV0oLeVDb2s5jdktJxnZDAWbBLi7R/MBHcrMhvcrq
JNuaXfNUtfNtMBQPIVg63AY1QfSWhttecyAt57yEjeOHlX1IVfwzU7aVOn/tlMl0M0XZsyF7D3qK
Vjql+V1cV63LGk4BTUykGS17yEsMSMxa8Ro3/X3RzuAeLjUIzbPAXoFjVLsybUB65s76Ytnh5Fp6
FaxJltcHJ0qLNbXq6c5OpnxVZGzcTIZ2sCul9opUjVyVJIXfVSVA9aR/ZWb4ZNEoRyvEKbb4HHsS
K5GvBdTLmfkYdB346fquXPVpddOWbeni4U92NYs800G3Jp8blLjiV5YV+ylvvkdT3eywPGM7V/Y2
xkAi4LYRoMP1gO4EMzM3r23bnewBHCNt8d0xh3fLmBTYn6AJAkKvXdZkT7nSh34TUdUd9M6ARmCf
bVQy/UxZ8aNjbeGPSCg8JKL3UdCAWlpJBr9OisxT4qi6DkMSAcimvff/x9l1bEluJMlfmcd7zEKL
fTtzgExdWl7wuqurAxoIaODr16KaM8xE4RVIHoacZnWlZygPD3dzs1i8UUf0OmfKZIVVXFkg+tO8
Oi6IGwRKjgWPH4Oiuh5LFMirdjv0eIUwqXOMUlNsI63Eu1hm0EMZ9NCS5fZn1urqdSGRb101uXFD
bgklGaCkQ2s14Avf63IJRsb4R11Ik98040+UM1SUkIMSdIz4EtBDLBwC8sY4jixUz39MkrAlWnQf
FeGO6ojWW5TcGrZBa4cVRslbRaubDp3+VqlrYJhqer+VCTRtRkTufToc6lp6jQYUN2O9BDXdFBhW
YqLDrBKlzEem5rUJyBZ6LIcMREXtMNVWog3MMvUSrMhZ/iKX004dE9lS6skxY9NNNTxOaoh2GfS9
UgNXG7unYdQfp7Z8aJj8vTKDR0DS3752qgsXKohMeJMJ4GQLEIm4q+thZKjDsNqSC7is9kYQ8r9c
+AOoGC8HpBXxjP8U7EoaeM6yHndEKD2SbifEqYWH0kqqaOEiQpc28Cx4nxg87r1025mS9l1YYiih
kW8VcdgIeeCFooRYtFzrnFmaNmQlwMUJbC3qZbO4sNQj1MqKobHNO3orQIaGN4WrMQhAepRccNoK
j67etAsXIA/NEIkip88lzC8HCDbXmKhGC+hAktbPythpJzkmgtMGEUi9lEbs3aAsDEeYMs3Oilpe
LX0u3Yzn34D//CzEl0cyUjVAOxn4U135EO2UbQtKS80Ld+bh6425FIqitI92UUDJUGGa38JYxBY5
dtzCtWtUFn+TFQ/9Q+kBydk4us3bRmOARy0cSi4f334f18T8FtK6Mr4CEiVA/CPIUeY7ytQHOe3x
FXokH5MSuIl0E+gFbopX2voUiq2CDi1Y2q3s5CXD6JBB256hIpaDzPTlPCO3MJSdCU8LecQPhSO6
5QpHpa1vv57lhS2FxlzE0ShFgX/5Ux1KCjNW0Ahzaur1t5KQ1qM0g0JxV43WxDTqakonOohzyK5v
Eu3la/MLR/YDXYfyIcphwFlcjlOb2ITsG/aT2BMvF4rEisL6JqzNY66P3UrNZuHMQuQGKS/eT4MV
nW1eZexbKRexmqWk2SG5D5vAKZTib1nh6RG4OnQezIYE1ZlAC/meSeSbIbqfyutQfvp61paewRjJ
f23MX2kGdAli1cS0cdkeweXgXPNUeyboFoPT2ptw1dps3hKh7/K+wogGL7pt/cyXjwa6cfl2XMcJ
Lm3I86Hx5/CZh4Fa3ChTBmPxttmK+8hX4V3K1S7ExY13NoM8+3tmphWMJMwQ3tlSfZuH17XoTeKN
jo77lZX6jMFCJ6CGk8yTn5+lyiJTLKCEBzt4u9tQtznqLm/AEPZrq7S4uc8MzVwVw9tDiTRsidoI
AHHfBGqPzJL/9XAWF+fMyOxhFAS8BlCh/j6Z43QwzSpBt58pFXYXIjcSKFW5a3D9yxYDJUxh6YG2
5q8WckwX8zl7bGbKoPRMxXya7U4rj5L21wOVi8+fnd5KVWK9VzGNQ0zcHhK4aA646qpuZSIXCpUX
+2J+laMKG2G3wE7wSm81O/UYIPYc2oOI/XZ0qtoq/TVo/eKe/2P15tyM4PybxIg7W5qXXm0ou0CX
95k6+TGp18a3Zmt2jDXa1SwSsE7MBZNh4KNk44kUHNgVEmeTLduFp+zHvXn/9QZd9lVnY5yd61Jh
GbDhOQ8aBocTbyPrr1jq701I0fevzfH9PstInO8Wk+/WMy+SNgbTchEz2ibdPgY9DyeTSkng6HL7
TWfCSqvm6q7hTuDMnpCHpgbVSCQmgKDuT9WWa6jJxwFJeK4aU73n/ipue20lZ45FgAKmDoEGPPpe
zavxkfPcEVtxOijwiP4Au39GyWChfsMnFmwhkMcEn9+czHwgdRQKI6ACtQsgwvcRckbdXeoIvSX9
yFH1g2w4si89BNHXHOkCVgym8VThhRTkmOflbWVUzIKOWNSGOhowmMyPRXu4LSsLutEuxMrRtbES
6y75VQ13hIpKIxesm/nVnAZClw8dYAvVd+gQWKRpvZhdJ+nPwLwRxk2DuvfXO3fJj55bnPnRvJ8C
JZZhsa7KgzbKuyluVs7iogkU/TTMIUBO83BrnBTG5AAmQG/qVx2yV3nifT2Kz0rfnNnpzMbMzSjC
yLFVqAegzr0ryBPfJZHLGTV0tPMA11pQPz0hdnciZ+1kLN2457ZnrsZgyB3GJQ4GRaljlPxMri1h
Whnh0iRCGQjbEbUHA4++yxNvoLMerNoAtJTS7aDcI4H29QwuDUIXkCgGcgsHbl4iak0pK2MDiyRN
r3V8LZfXUnrztYnFs4waigKqIVVXsMsvx9DIoaJENZ6tvGwIko6T6ClgbUts9TWgeD0yb4Py2vfg
/Wu7y0P7w+zMcU1iJfUKuh1tEiSOkN7qUmGlazXRxfUBfzrQ/AK4IM3ZJlBbsArKNYxkQyFa0OZo
ndhUhpXrFH1vmKP5TaOf2eHf48zzpwEeSKnMoVOtkdio0QTPNCqLa7UHIZAVlwHoGEaJZm4fmP1V
NegQ8WwLNnkRBX1VDAjStu7Qu4eWmNrRhqqtLSM3y+fSpBk28AiEaN58k6nceQTVt4exIeKhVLJu
x3Q2WiYbqy0po/7GGLmuRKwWlsEiVxxlQNUnEC6QwGpD42QoldNWyslEvrBHlbEtJ5/V2bWUAIaa
JtsxDq6iNASlj2E6oyhetynKTEXijWXlMaLHVqHqbpZObhKVpVU0QFeLk4PCo5eEuPcICN/BsyBn
EAuiKuAL7BTLxU1c/+yL2gkAQxJG3TK60lG18VVqsanTmy69HVvJnoSfHZ7qgIhdd3Ll9II7tqaV
N/RQIA3fTgCSiCI/yV2tO3EJOVwp8AI5sTUBScb8PqUaWkojwLynBpJZTLfEUDmYUYkQAylSqGqh
nRSOWzopkehlFWrwOrWasLtWJXYKy2GjqS91rDwNYufmElIKTQybU+Or2qOkJ14pijbrSzvKdeSI
QycDnjakTqePFgnMx7zI3pEUtaFVb4tFuMVf38K6LwhF6bdcCifQw7cOacPWKDdqVbpDWnihEh+N
qoBMZOdmY3HslZMelvZQFp5KmmOj/ehN84dSyocK10CX5FZAxu81Q3k1yn2R7Fg2HRPkViCcYqlG
bFFq+oJYHoYi86CXq1mD/tAJ40HqrtQ6eRt0ELt2MqqFhpXXsVsz+GYsWV7dGFJxgm4WaHJJ4aPz
+T2ZilNB+5OQ/ZzQn8iU4tgN6JpqqzvIewM0l5cxlHnoa6JSzW4UcqR5bXVF6PWDassQUhKSzKfC
6A16bVWtCRHjlzQkVhoLvqKWUHwathA+ONW6fEpU8WfPxI0QtLuCSanF5GqfVHEH1Fq5jZXHsam2
tYiaiwLlJLBSDfGmV5+Icmu05RXUghxBzCy1gs59H2/FYUC01+17VX0HVcot8AOOJBV7I8hsUYeO
h46EsCGPPumL10qfNkFX+GMwnfp4vG+M9NuoVnsgqlEYEp8bc8R5UgVrCiJLDmUnTcFyH9aTxUwB
R8O4lwoEYKy1UWHgcgf6lYz5YKkj058FULVKIFpxpdtRdi1EPjUfYmTMi9AqqtZrZKetqW92imtk
mdN3Gpbth1Ij02NkbtdAQkNqTW8iYmEzqpcHvWXUUsWK7EOaV05Qj9CZjdLhKdEkYktIguGpRxRM
m+zkrHlmQ7w1Q/pSowh4iM2AAS+lOTqpvo2JaOVCcNeJwO9ldJMOgFA1xS5LpMEahfQhlMnOVIdN
jTwr0k3CjpBRvx5ZXdh9huKJJJZW1JovSmaAIh+CIkWcplbXFYoLvOX9VCS+oCR7tShdgcjMYWp4
qzMQI6tlJ9pZV4Li1cTfrV5Inu/TKKd2EJe5kylQ4BI6px6m8dSYkPfI2jHcBioTLbHsUSwRwgdZ
zA5KLJ7w/Ausui5eBqIJflTFO6PttjQIN1RHpgJepM9QlBnQqjnoe9Sc3gaDeWaiHaQcuxm3hhVM
ghuwyI512dUzw26G5hQPujcQFI2F8RuUljaDTjZVrQBGl53Qy/9i0HBbl+Q769pHMwEyzFK7bHBI
I/8YidRa+tiPVprlfhFnuVNGgWBFjTGdYk15ZDroNHOonKpGiAoF/gvV46sSJD5WrtS5BZoWi6Cg
bdWqSqyYyJMdmToqYvjnVRlKiKFaSGZ9XC55XEQbRZju0XPuBaDzj3TQhyG2kvqq3lVtJLy0gXjT
lZ0TGtqdinZSgQGfEZiN4o4Tu60GIbfSDvUXXQcxSzQyZhUsfQTtRWEp4I619QrNmFQkx5CwLWkU
hAaR+VAUMp6O6DN26shEe0HHKksvxQz/kVTHiE0veQmdLVlhbs7McINOXjtRDUuoBlRoy8KmGc2c
eiSgjBTlwO/UZMS1oumY4oiAIBxbKdLQAzIghvTFYsILHPzi2DHdNWsU1EgngB66/k6g026ophdB
om5Q5FdMkA5qlHhhKnmqSMljUcWFPdL8tW8mZKPLKLURFWQ2pHpLDRelmKDOVqTDniSx6RhYk30z
MvU6Vlm464VE+x53w20nAEHjBUkYRScEg+Nz3anjAW/M+l3gV/+op43LSK2dkFCijd+NkHCQE/Gl
irTWiar+yZCjt6BGNBdSFQifVBlASD2Bq9oSmvFOncYMHLI1+r51PfUzSOE1bqKO/fWU960lRKWM
wnMROX2uDKACw/xfRwN9q3rxO8nDU9GLxlOZl2PmlWHauR3Vu8c800Fe18klrm6jSiU7i7vu2FOo
zOgsDp0IlCdQn1LceDR+hIN6B3hJCiHpFDK40jD4aY7uqSor78oKnP69IKPZGi9oS+zF6lShWiZb
Uh2JVmayhzqqyOQlJpuQCCeSuUeJPLwP1Y4QJ+1IoO3FsEWXHMtN0B2zAiupYYkTGeSWJJb9Nsoe
xIxfCyRssPOU0qGiGlpqnYmyXQPva1p9k44aeBzJYIIFzRyoaY/dIDCnmfpEPsCKqe/b0JQAexnl
zh/kpN+nRnfAmw285n2E0k+hlxaopu8EVPBfe6KboR8zOdJsSRHQXWpWpmGxpjBxwTFdBusSwOPg
5gM9jkV0dbTooCQUtFINCT2tk3JQv8Fz32Zir4a2nOVCuMnaWLgSy9EEA1in7lCqGplFI6pA9LIb
oIBHo0LgA2XdFaFtv2nB79NaBi2RnZOLXrlpgKfYm2GZ46tI4R7F79jPRU36BlajUOCFYuN+zFuh
smNDBXFTljfKm47huy16/IFxIIK4TRsNhXNVrQRnmFA0zvQwdkcF/EhJXDutSo4tax57Y7gu1ADn
f0h/VF38ICqdhe+KuKjas1S4qcvmGFeNlWv9sZFHp0206y6FYDsCOai0yScJ3UwtU/ZxjA5uIf/e
CpFHh8GLRbOzlDRvANirQl6HpTW0qlNF6IDE6CS7aGIUaHRz18mNiqRekr4rLCi2oRSTyE+DWLVz
rTSdIIDa9UuFM5q5IPQMI0+riujaSEDikbJWtMIgeEkknShOag5RaacTCDKsOmho7DAzI64kaCyw
J31U741Bo4WLLhTxvgbXrBNLEXOlRFR3lVg2KxnLhRyUoqIBFtBr4F2BmLx8GZSSQMMM/tEOM2jm
aTGkhJiV0H1enzQg8r9+Uy08d/CYxzMR/4Nm7fw5Go96kQ8NHIyuQugeCLFUX8O7zU2onGMbZVy8
d9Fvix762XjqloR9DL35/HnwlJ1iixa5pUf9oTjouxTstGuFxjWDsxyCGtQ6M6KksrVBNK6gZida
0ZCupc7nD7iPYQG8qBmQVFc/IRdFXCxMntTaDgI3D+jBKG8YMstDB1zIdS2l9tcLNX/8cnOgnILS
E/6NWvjszS0bINxOAA7CsUg3tG68tkJ0kYorkM/55vswAy8KMUpOXzyH46laIEoUZHjom5AOJc2O
U1Y+sqFxokH2mlrbfD2qeZ5sZm6OwmPMNLSmwajiLW/uaTZc3+FPpAD5Hjt/bXM7CvpOUKsA1hQk
QvM9KExaW6OlIUXLbY2+uQiXOd1ykvLUBwLmbyzWubnZ415pESaWrVbZqhxasQrF+GJEZbldMfOJ
02c+rNmmqOU+ASpcQ1QIxl3om0uP2Y6hnocXPd32Tvaj8CJPEd01XdqlzXg+vlkmBvALVKCbESLJ
0mPaIoStAZOhf9EPfgwOTC2oY0PsF7mYyzWLIkMFuxxiuCZsY8RGZAuyJyCdhT3Idl9BlrFWTlna
+4gR/mNw7njNQZuUMSywGeltF92W9YuBSHOq34Ac+3rbf8r7f4xNg3PnEB0dLPCXYwv0nKnKiIUz
XidPskVH3vAsfOTXEKi1CifxiLNGXscX5fwMKBxzcZZxmm0WIauTscuBDCjjsd8ovQ78YpQNBLC8
ifb30tAla8Pkx+qTSXC1SiiVoq1sPkxjDLUS1wsiXb9EZsPirOSag0eCgJJpckWdNWHt+cbkY0TT
KOBPwHoCUjwbY9oqqmROyLgwaU+I5o/DPhPLFR85v18+jMA7wplwhMMcywEV6FJJce/bBnkKzNty
TUNyseZlyKYAhj+0v4IS6XJ3IIJHAlnN+bHmPeChHd9xigrTL5zwZo0yYmE0Cjp9wUQAZkEuf3Np
LI3EREplsOSXtQEYqmIj0vp6ty8sCiwAjYLQCNt9npIuzVIvO2je2Kr4WCb3Tbyr0/uvTSxN2YWN
WfmjFCA3Y6ZovpD85ARJ6Q14iACf+HOFgvnVjw2gIPoDZy8qIQbIzS6nTKSGIBdFgOTNEDkm6Cfz
obam/MeEbgwdLMtRt4Z0WVokzB+wLjhMaLSd+YtqJEWHnA5C1+apCe5k4/FvzN+5gVnMNOhNW4oc
z1e9jXa1zdzMH19EX/K0Tbh6fSx4ovMIdz5/vWzC69RIXsdBakm4RtKot6Lp3ZjGlfB2cV+cBdNz
wFcTk1xopbG12x09NVt+9Sv9Dl36J9klW3GtSXOp1ngxNH7HnKX1B2ECC4BcYx4dtJcAQpi8Rw/N
R3kz8xgeWSuCzQukyThZf7wWlNnGD8asl1p94tIeSIj86N8lV9uJDve08i31Oze51hAYWFRwDGqt
+dvV+Z15jziIqyrIsG90VLS2nGtJvQWo2SE3IOLyV3W6Fq/os3tztk1VKjdsGnBvSjfpttyW1wDt
3SjX+b52RBugY+Clwh2uTvfr4zH3YPy6Bj2joIFRylDw/y5XlQliVQk8ngsjN1CJw4Y7Fq1VBj/t
nQ8rqFKD4hIIVHSqXlrJA41UIMGp7H6HoMDlUinBgTmjB4qHvXZa5TCcO5UPe7yNEzhzycSr4tIe
HLY4GBOi03ZnoAGjP8pP8VWziQ4gC3a6wYpflduv5/ETDHJucuY5m0oBb0uI9fvgJQ7CrSALqlWM
lQu1ol1WOEwkKLpBoD4kzortteHOprdQ+kbGBoJO16P4rHq857jZD7fjW3ziKAD5eq0hcM3gzBcY
KGkkiQCDrPTI8F2ha630i/E/uDH+u4Kzww9JhlJK+AqOvrAT3GzDfGNbbmpv9ASvwqkn1+j/XTkM
n8hBPhbRwD2kI/oBV8bsMmqLCP3b+oh9io7YaFPeNWjcEV3OlbRWkl+cQjywOcMEeEDmcNK+q8qW
ZXiOdg0KnCa6J9ogXLn7JP59z6PUX+P5r5GPTXvms3tANQKtV1CH+6lfDU62IRbQg88DtEsiNzoG
Gzlz5Z38M3ezO2ntRHCP9ZXx2WR20ChWgwQjpN/4ZIKwy4m2wRUobt1o9QmwOJ0g0UI7BzIWn1ju
oT8qg5Jvwo4k5UFVul2CIGblmC3OJrgd8MzG2cXldOlVYrOb5EqFDZTUOGn0Dg1y4KgW3eJqFdkz
DyQ+Vg4cBaCqERR4zplfRn5w6EgBv9y8jbtj69IawXLqoO3CQ4EVXoxDmdba4z7deXOrfJbP9gsb
kzrLkNqHWKToyQ7dvVVuseXo2dxeOwDLl8LZEGfTqTDQNPQxH+KHuAbSosdujwo2XgPABmer4hpL
WwTPbZCMSzp4vOaRpianZSxLqWgbYHbWUILKVMX7eovwrzzf8iApQCseILScBORy/uQe1ZUMZQ67
Q+icmO9CdczKleTBomvU4RllaJGhw/iTsktPEPfJUWVLw6uQ7zn33rAJPCrb4WP/rGZuKfq/9sfa
O/sTPIbvD7QWACEDkt7PDCc9M7SwHTGFEBQ2/aOQbEq654xCoLhwtba3chAnWbItQYZ8zfjSidA1
Hc8siNji0T3bLsgG5cVUw7aKar3cTVZFnlmJtPta4njBEIiBkfmEEZARz5/2KIKDbgL8QrYa1jYR
H8riLUye0uLh672ysB0vzMwCviagUQ3Sqwol+Gkv5jmK34L7tYmlrYJHPMCJkExYeJ+yQQCuWYIw
Q7yNNqKVoGhz20KtTbN1TmbrQKbjLrpj3015JTW+NDjQQkqCbhjoC5lTS+jimIeTLjBb0Kze/Nm0
f1UiHDsRT1Xkz8BFDdLveSKhi4aOqdw/itgNiEImID4GfQ3Eys/r7DzDCpoXkOJH68m8Q7nTRrQr
8aCc9xApdu6gyHXd4c3DtpnX738X0vyft+F/6Xtx/euT63//H/78VpRjFdGwmf3x38forUKL5M/m
//iv/fevXf7Sv6/K9/yuqd7fm+O3cv43L34Rn/+7fedb8+3iD9AmjJrxpn2vxtv3uk2bDyP4pvxv
/tkf/uP941Pux/L9X7+9FW3e8E9DyS7/7fcfbX/86zcOEvuf84///Wenbxl+bVu9p9/yH/NfeP9W
N//6jaj/BO4BGCtACoEtBB0tVql///iRKPwTjDDg8wF3HDS1scV/+0deVE34r99U9Z/IeKIjR1WB
VZV1uIu6aD9+Iv5Txq5Ea43Mfw8VnN/+880uluiPJftH3mbXRYTSHD73YouAPgU5C9DIwSXhM2Vj
HjIWmqYPBWmorVSRncpWQWubJisUfLO7kltRwR0OBj6wKoCrZb7dFYHGmUJSYuXPnEsASrI22nHR
DGtLXgp2GLaSCJxFAp8MzssXACQKjabDYOU0IBnhpDCFbRx+sa3Wm7PV/n1Oz+eQP6X/OGafjc0i
Ra6nXBpxBnTHttrKm26DBBe4/1aDqsvj/MsO8sTgTERDIlSKZtczyZpUFOqKWJxjsLblJ/MUPn6w
pONdbV7/xXDqsz3uJc/CqaAxdaLnsNc4gs2zncwOtooDtK8T/dWQ8cMa2lV5v6UIIRnw+lxaS4E5
0TqS0Q9nFR4ah2PutWvherDFk2JJz3+KPXRpp1yY5dfp2SAFRY8TowVaiQ+Stz7GTnJUHLZl0Dgm
K+jz2Y32n0GieIxqFzz/PPgBDx8FUwWs9XbxCHAuYuL2BF02BxgNzlfE2yvVl9WH4eVb5nezIDUU
kEYGq8OchEosaaJFNWQXexs4e1wEiLgOCs9be2S7JgU8yyV8tjZ7/CpVb2ZVBmtti8QMYEKVEDp6
Ijp5hMoowLtM5GQdBu/RLtrnrw/jZ4emgiHzj6HO8l4ZlYNKDkqgPVEzDwanAVRB1f5SoPz7CHkk
qUIIEQzSs5MY6goINvuI2pC92MpE+AaOEUDupJXtsjiWMzOzAzh2LbA0DGaI9J1pB6Nx+1XdSv4Z
M+cloWMAdRkTTJGfKJYpKEDCKgU6Vm3uaXQrZSvrseAcIb0JbjdeK8RszaZqmtCRrlUitfGu9ZId
RZehCOLOtW61xZMFolgE+Ei6IsSfOeFaS2swOmDdJTRZWZJfRRa5kmzNBsCxedLtvDxxKfj1TMji
AM8MzwJhMQEuJ+QbLkWlXN78qpRLm7UBfhSv5gvFa3XYcJxgao5/p10YhqCfoDbtndadnNKmDtnn
W8lNdsidW9l2ctkDL0dNduDVTvSh7arfGCDzL+5Se3j5+qDNdL8+DgHCGYTHeOODXnoeXULVROzA
QgWWDBTD2kfhMQTdgye48mYkH2oTo1Pf9S/6UbOg9uLW34E88r/+DrNy7a/vgBcCyArRro+63GzV
EzZSKQ+SCM1L5IpYCuSVKWQnAi/bQpvuCAERZ437YOnGQMEUQbuByJpHNZc3RkYN0BAJEEngiX1z
P226zAJsvdgWTu6Do6ldI6RdCp+QQ0GzEgjhIJs9n2ldAZpqbIUA0Uy5VcCJRYCOhq4sikAeROoe
pJXnz6rB2RBV6IdoUgiDtVtuidX7BLxUoDSWkC2KXXonrrxUFhzdxQBnTlscR0OaJECIJzK+BhHb
gGMkB7cPvV/ZLwshFGJpaKBz5iak7GdBRhaKYjjJZwPjKHvU9tHy7/yZgS04B/QiA2KFKx8v//lF
oTSDPKbozUJoSDctcsA9rxls1iLQxfk7MzO7KAIWjyN05AOLlMcGdPXjKQ3X8jYLMQSGgtekzJsF
lbmDBfxIacoaEl98T+DQ77EJ+dSxbX3Vf1/bEQvX0oW1mVctSBbkrYoRSQ0j95EpkYNMxMz+ej8s
L88fY5pdTjLJGZOEj+UJfHWT+aWbn5r1y2l5NFBYgJoxXuLz908/FMbUcjsyaPALi97ywC9wTNs8
ZqhHOoAPrNZyF30jOpv/Y3T+BkK7YdCmGRast+Vn1CB2xbH5joKcp1n1FnkhO3yPnr6ez6VbGMv2
h82ZPy7kus8gu819owgFhdgz3WSbIV2j+vFG2KjOuAMCdGUVV63ONgsDbubX9ud5Dv5QaVAnx1MF
uo8W508AZ6AT+2u6iJeJtl93D+8TRFkQVGngz7y8BwYIgOXqBAC1lD4F5IcqgTG8uUt10/l6Urmz
nV38qLGYnHBdAC/iPPGr1g20VwKsI9ibNmOQ544x4WUbtPlTL6fgoUlcLVhjkp2Vr38fHcgYEVHh
0Y4azOXoqDwAWclgVfGrrfhWbRMXl4B4As23Cr14tm18c8dBet2L8H31Xl/y01wjiJMPImMy95tg
qqF4JRmBJfiDx8Xbo2Rf7rUrET3QFaBf8eq1vuBC0Q4MoSCYRT/y/I5VAW1nAUizANnWnRSVO2re
ynF09/VarlmZXaxaS9IwoLCS5+igiBUnC0YrC+6/trIUml0MZnafCkrbpMYIqQ1eCFTAiUtVqMM7
nRV7Um/nT2DednKUVttN96Ldgv8MFa1T1a+dywX3ev41lBlgWp1K6D3lGC1HQUYb5GDeq22x61WH
nBJb9NUbtFw53THSd0CgryIwFg7ohfmZM4JMQQL5J8xC7QZ+/JYbVugoyDkBAAEQhGTlvuHm/hoE
c23QM2ekFDK62wisCjskrT+4EwGp81bfAwtH5GJ0/OdniQstjggJSt6BJzrZzyHFSkt273O+7sIn
4KFk28lXT407uMFmuC22wwnfYsU3LV0yHPfM5R3x7voUFVRRLMdpBzdROfKz6KgbfskYB37JhJv+
7s9cMpdQkw/PdGFyNsGlxOQiGOABmxKMNXVyK6EnIg2f1Lr3O0jUfn2WFk6sCg1L0COY8A6faFDR
gmNMsQZrbQA5iLA/tEN7Ag58JaOwFHKrUPUABxU4mPGv2ZFlPYNwh1TDr2vOWFmA0HgFtDLRrZVI
oF7nb4vVtNBCWHJuc15fZ+BJEBCeonMvtCTIOAiuAnhZuUHLG1INUGVDjdb9ejpnrKm/Vg9QXhP3
GWi0hXkY2aElOe0GhPrJT2d4LqGVQt3GqlywLQ7unyK44Pthdn+qiL4BikArBR5ufBbODorUS31X
9BhlDzRNfZvsQG79atz9Up0zJmtlgEvmIDkA9nyk00FoNvM6aPPTQ6S1uNcZf+oe86mfHThVXQUv
u3r++KfNB3dujX+bs8FNEhrMDLQvIUfbIymApoetfOR5Peqt5fUWbhUdwTCAlcjj49X/sYXPbAlF
b5hMM1Ar8KWfKhg7GmRofzHpDG4dW9M+A7ZTtIHtFKHxrRxze+3x/fk0Xn6F2VpWApUzMTSpbXTq
MwH5H5OK3dBka3mFz84VyCvZRGyHai2SYvx7nA2Vd5fIkNEMgcBCYz/QO8FB9XNkUvgirsYen8/h
pTV+kZ1ZS8ZeFPo4Qtwq5i7NEzT1SSsv7DUT3KmemRijAvLoOkz0iuZoJPamtF4xsbQ26EvhuVfs
/s8ebFQAYtdgQgtGuzQ7e5ruk3bNgSxYAbKXF6wEYJYRoF4ORC9o3oW6hO48PbWIDKRMjD51qq/F
LgsThqgbYD/k6vEPXrU7n7CoaWNoPStYk7ffJdY9tE82Fr3nfGzQxnxYQ5SsWeQ/P1uiKRgrQWhh
sc/S625KnhQ2OH/ZOWHGzkY129cBclqpBGEIFAKiU3MvbwofTfQ+2+rf1iEPC5kyAD04Jxuk58Dg
OceXi7VGiN6PoY0mG/1K23EZgwkcuSK/0DwSW2ub43NoAIPIkaKMBEA2EB6zKaRCWmtsCu1A9Cvj
pabHWtyniPFWBeU/P8pgiVOtoBcL9dtPFZURICuqyCHY29FLWuXlJpa6bUcnwdKawJ8y5ZqVwebr
5fsc0HKj6O/BETMBJpntfTGXJtQZ0ZnaFchlt/tAbNwsctLo7Ws7CxWcS0OzYIT0RkaqBIYkM39h
vW5BE8bpqEqtdKoPlKnbNo5+JGIQ2Szox7Wzt3TGUTQHGE7DYwwow8tlTMdKo6GqhbYx6TlKRwHR
Wiup9fQRL8Uyt+Uq66EdVIILuTWmxxpCRa4wpeCkiEwVKjJT5wQkhfL2gHxYTOPIXZmfz3c8EJZ4
GCOXCMj/JyidKORSo6RCaJey3R1Aje8pTvho3vzCLa1e8mvmZvMRyayNE/QiQzvU2HVXvCGpfgaK
yJY25PrvWUOnDnd9H5yol7OvF5IUUAYPK9xQzeKy7dWTtDVf8VI7Vce1d8xC4Iu5PDM3i2BAQl3m
eglzZIOO80206yx6SC0RIp9oqV9tRFrwssjDInuP1hoUCudiIFqGbuJgwMHNwC6W08pq1bXgYdEE
ZD3hFkzgNObbd0jQZK12JibQ53o4dFfuwWRvftMwqNzNj+QHLf/OjhSR1/6gsQVCfR51iuC3HpMg
tBWOtkTH5qRb0WECeVvlg6Xy+8oB+Bx2QvBHkRDe4oBC+Gd2V8UyNTM2YIikQXoIUSC0ow3iDS5H
c6yB/BfeDNyahsSpygm65rko0C8bnThicJMIkrg8sfsw3oZh4LVq8yNAtzsZIAUohpvUGG6hDnFi
ZuIECeoVUvSwMvKlxQVAAd4JAiGcM+/ydJh1IOldSCO0dTQHrlJMoQNnv012fJsDGKz3/0/adTXH
jXPLX8QqZoKvTJOUZVuyX1iytWbOmb/+NrTfXXMwqMHaW+U3V6kHxMHBwQndjuhA8hERdusQmoDu
IuOMNbUymrrF6jXjyVwxjwNyDsGi6L14/orAB8ZI2/8g2FSxDJbwvC8BQXP7VMoiDczUsX0MPaI/
Z+pc4ZbSz3QNkbHX2hrsvF+B2HoNWhUh7dufRtduUSo00Bos+oZcL7NdIbNt61TYi1ZKuDqDyVf9
xO+rfR1i5nHw6BFR1c9CSM5tffZRmWAEc7CWnaMr3l0ex9cFUno3NV5L/Ul+TxenzJ0azwn9JfJA
N/MH24nohxIH0PF+jbGYsLaHrCpTWhWdkf7LPZTA92jvcqQdPZ+6oFzIua7hCpAgoV0ttH/n/Eg0
eHObxZQnrlzdTXWwmOAQt+w/WRQGfFDoReubgj6yc5RoNhQpqkIUeXdaMN6v+6JE+eRvUbry83o/
CDnJeQcP7k1HShhRF8pr54iGHBpdrkv0bS09x+91kGRO6M1P2hMtvY47RBjmk2DrqB2y54KOGFFR
FLxvCPNOMyulUeQBmIZTHiD95VIhtQTlE1BJnURlQ94CMWOEVjJMUZGLeZFSncOZ1Gi5ajGinmO+
Gaob19cjQqDL3bxpWpNoc9gAoVCORnlr1H/9t7/PbBEmSyFUQ/9+rH1Zp2/2LKh60pPCbgfqH6j2
o3arX8xlLHI0gnCI9msdaWtfdjugfgsdP8Fn4gXcqLH8wmEiewhftMtiYh3yMTwWR1DNgkfXPImp
NJkZIZp/gynjFQE0Kl/KvmvBJTMY+VhFcIQgvwrCw3ikfPftTpys4b3/8HrGvIIO3V74BdaYpxrj
y1kXuSh70vI3yIFc82Z2F4+AaFzocDlvMmwRjRTgcMDDwxiDPpC272b0sk5gv+ze6ABIGTSfzQcd
6UwNkyAkSEF08xQJp6F4qbEzaHoONnZerq3e5ROgzVtzR+eTmt10p37pnjq3uV2+ji76/t/sR/2m
dctd+H3ZixbP8cG02R/j/AhuEU0zaydWrI1LN0fugpH0bl9WL7IwXcy50M4wmEUmjZF3WQOM8JZK
JZRfU9SwxyMEc5oDGv38HLkx+yAKFXgrw2WGPmUM1GgXaaVRnUCLZi34tMjDgRIyj2Knl0zR9cLx
VBhI+QeGzYWTrsAsvA4YNf/IpKavKHgW0E5BwSi8N94m4vyL08hx90CF88UoAO5qlo5Yi6JqMT8W
9638pLuZ34Dhfd95sw8ipCIQOXxmAubj9FONQhmjDRD2wm16bqdqms91N+v0iChBdKe6ndOsu2Hd
qfEzTsvJQnNeApknKb8TB2G8T7wFZ5zciM6mCBEooh68HQ4JeOO8qg9LwU7y7AU987BU2h5/8TaH
fl9etwlSxGF0q5eDE/b7Un2+fu1wrgVkwH9hMLHIsERpmxXAoD1/lB2HNjWK2XFo/z9z/dgyyJ+g
wwaPjcI0E1lZXUl6s4QDjW/qA2JzDwpT6o72OCyZU+Hdod//RQfKlSfrG3EUlPpI4sgYSb6+3EvH
Sn8G0h0YRTYwWcRYTZOPWm42+BlzOg87dSY4Ei3pgzXTIBAnd7Yjd0QOwPJZPF1H5n+AX8iMyUSg
WJWVHMhN/SCtj90gWBnv74PnhfIJ/z1Jfn4extSUa5CsocPWmv1M0vB+e7u+gktzpJO4vxDoL9jc
DKYO9Svw6uIOtN/qvnU0kK9hOvO3jR7lJvRlQfFLVxH201+xQelzaVKhhwedni72W0hiO4NWeTPU
LAVAl3fAORBj+WTGPAp4FBAyxrhh0ehTgrETRxmsxr3I81+eMmChWQ/+CsXXCzqXOTEkuYhBhkOb
5z7493fSTjxXwV3SLxiN6VLo86gjGJdFu3qBycOpd4a2PIXWUxntr5sCJx7CyBxmyuB5MZ2H4cfz
XZKlVRqUj+N8ILhA173tgjf9AJk69PIKu6LolX8eu4IGRQUpApp30DfKhgR6ZUujWsiRu97rR9qw
t+6lLzQHReVMxSPMHEOHy0XrPbjk0AvItimRcjXr0Yqh4qa9E4gWyj+r4vH6B7wwCBUpO0jWgEWI
vgDZh6Yttc0IfnP6BEQ/ErqetV28R7vjb+8Tg6Oe71OfJIY9kQqid48tCtTkQXlUXPQiURmevcjK
L62CQWNCN2OEwXQK0HLaPx2hZyT0uqABPTGanSRhyZga2ZlZUEoJNBOrSKhhdoH9iKEGBcSyXUuU
UCNPg+peiTnRrvtRy8m9DSrXNt9d37ULH0sBMetC6abwlJaZ28MwS0NBgbMEVeqbFL+MpvsHfx9Z
DtR8kJQz2chNArd2HE74+2FtxpgtaT+tBfH+GwZzES8a2JIhaIWMw6g6qXrQhq/XAS6c0AfRx69F
MCaXZBiPk3OlBK9pXjnaZHuKFf5Y2ikDH6v6J18Mt4VOeQQhhMHcFkY06KB7B5g2Vq+qqj70yesf
LGeDwFwT1qJljWkBoZHkoEZ7UF2EKfhDMnBp15Xg9Xzheei3wzPThFdAyv0jitpcflY/1ch4TbBo
kC6DAXZNaaOtwAIuQTS8rDBrgDAd4TPbESDVdakpDcJzCIfE6wlPIeTwBBiXJ+Ucg/1qTS+HVY0z
OPSlY6afQeAtuL4vU+nI9WyXwRzGyozTIosBYeaeAiVD6PYUrv6AbC+lLqhGx3qT983LdWtQL64i
BpW5+FbN6nJS4+PRBt3FhwrTYYBQqYIZv+qJjjQkPjKjztxizE/JjvGT4daPYBoW2P3lIaOLR9GC
Vm3pc/Lcr08JwfunrEAg3eOl1fw1kBt5RE9yKkodXl5UoL2Aw8P0PXhBNY1xF31SVOEiY706emSo
tBql2RBfVCIYxmlEbbyOaddiM2/N47CT7mo/edDR1Xl9+7hGs10O3d7NAUNRpp4XQp+mP9bgb2Ei
KAu4ww8LAVl5jAJDcBA4dyL9gPAQOGxgP2PL63ilturaYmXhLWXyWPfliUYuCAWRv/79SAnmuUVj
zXOGdi5Eff82T9lHERKUFCZ6RdO7dA81DdFAD++cb/Hovm6+J/jiwjnuKd5UQK73k0QE7vcyy3e2
IktmYloVsr6YwfxYEWaz7hLEShDqwZBL8Szq1eYb4f9v1cXgnQYmt1zSAPV3v2uymzCVJIunn69/
NNQAzj9aNTeRKg90ScfmC1TJHfr+bbwMvXWy1+/+hVmIEBmzBx+P1rR0m3r0ttIh8vm0fO2d7oYW
+kI3PoqSeDz/hGYS1UDJQTUuxuRHTD7ZxipjUj1/UIaHtb2RMMsXx6LTxcexaf0bbCQgAzr/lFAT
aDP090GEwrfvx5vCjx7Hk/6Oji0qF+dV9wtKDVIg8CJ0g84DT/C0oamA5hCQhGY7XNfWInPRYHWY
yA9oq2J0VA8/7F3pL3sRAQDPKPEhFUxLoKMW1ZTzFSr9qqpxNEDVGnJmNEFD8+niuSuen1KQPECr
IEIPykR3jqOH3Vzag4wJl2cdHjg5hl7jpW+LpzqxLyRp4xgkHo2gtQQHKUEyj1lVHg461OMheyI/
Fm0g5ZB4Mt1qZ3oZNOmWYPTpZK2op+pyuuaDp+cXKrWmjbdS0FM9rhQVQ7UH477alzf9oXqEvHhg
3cYFSsRFMLyIzsJlxVbFvAuYDtBfgFa/Cx6bZhigXaNmpdsHY+QPi6OBGW7e1/teOc4+AgThSjnH
QkXdjWbakLABsdn5QuW0s9dI68AVtZqupjxYhuVAS8BJC2GFlnMW0FaK9hD6JgJTOXMDDHNta7M8
lB/laMpmpoBTAcev+6TuyZ3yfv3ocWLXLRorgRm3AwZ1M6B11mTe9ItR7rMwAvmvnMXOdSgaPzKH
XEX3p0alsxGPs6nCsesHNU0Qi6/5t2y+L/XPKRKFZvcMZajrSLzd2iIxu9XH9ZKTAkiZldL3ayXZ
LtG+tKKsDf0711bEbBUm/fu0zIGjQKeme5GLfLfOTtTdTd2u7UVNoNxVERO2gVlLdMkzDmWC4Els
0bdMNn6Wm5u8x7hvspeJJNgnjivBscZcqoXawyU10NLqUIqK8WgeltCdmv5bOdt/Xd8g7gmGbB+S
T5QfVzGYHUoko53XFkL3chuo2R56dGg2Tdx2/Lz6hRfdixPmvFWBtBtj6dCVRKc4E3cPXZ9DahiN
AXMbH2wjGFV5L1gU/ROsOYBcGKVT5FDQ38FEVgBfRk1t4Ja85afqr3vlrjikezA6ekLPyzM9eAig
mSjXXoyNpnmo2alJsw6x80rpyNEO4DS6A0EIVKUsyGR6hSfvI++nyAw5yAgL0N8EsmuqpsyYoZmY
6Nye4ApRlZ6cas7vooR4A5TDwBH3PhnTJ21ZfMGnpX+U+bRUIR1uEdOU6K9kdi8uwlFVGrip9EDb
VpbBKz7b6FoxWscMymPilaMIknPcziCpn97cbXWWNoqdAPKDxM+31iD38sxtTzpeGz0EhRLHLJGe
tT3Q4FxfLscpn0Ezn7hRUzmRId6HHtIby7jto0dSioyV/nz2i4LLD1k3nbLNsBTiCbEnNakWLO9H
eQNpYJT750frkQ7a/IuBYy4aqg+oQaDp+4JOPCzqBXR28Cn9j/iTFtC2WCQVBsc4yl6LWbvr34/3
KtVUULRRghS0ILJ3aDnPqjl1eukmX6ChNEIDCsSxkMDTnclTTKcJoMjnizo1OB5mC8pepZOiDfVS
ATSb1lttMG879OpcX5gIgjkG9toNQ9MAQslLp18xkTp+uo7AC1vPVkF3cmP2crtElb0AglJ3JAiQ
k90NxCrxbMvd9+tYotUwZp5l4LkbKNSISde4f1r6w3UAvh2AYx5RPqwBvv98MZ1chKgLGIhufCWY
D+nr31xfxk5DNJz8EGfQeRcbpSP8B5FZE1lRyg57IFJ+Zh2NdV73Fy1GDDdoJ1b/BbMpz01tAelH
3uxXZSRhBpdZuhh8cVqlcVqUg3NMEBe/yzgEVrEtEHVaG6A4s+KuUQAUFagmy9AhRC+fbHqCLeN5
ii0MXe8Ghkw5mpVVwEyGY6L9wC98qqQwu1m0i7R/IcguNBIm79mZc6OEFbZMPvaHVnUblLAPDWSl
PNBTOcmPafXSzBNWknhX2nah9J7dLDRdC6urWiy089uDfbJf5j3tHpw8DT3MTvxNpMrOCb/P9o8J
Vsc8aoo4xTJH85CumKrUb/Jo9TucvbJ8ur6Ll90J58bCFl76Wm1bkmBxtCXBCPKAHNbvAy1gxfem
NwUo1jrLHskS+JXuu7QPkQLN/4q+X/8ZvHt084k/UmGbT9yiYlisOn5FYaNPuVxBYVg4ffN2HYXr
xlBfQpEBbI4XolIkrHS5kan9VJmnxgVaJifnOsTH92Jva3WDwZwKPU4IVgMMmjXWTjHm9cNnM0iP
Ih0u/if7tRjmMKhWTOzSAJBdP0baadB+yoroduYf8V8YjOVDOMLup5VaYmBrrhWg2O3rjgZ93SMd
nxPmcLl4KA3j4Y4A8rKzyV4trVNseqWhwdvtXOXFxmAxZWVqP4vSS9wPuAFjFjdjxj9E6Fy6bVOj
jIHmsJ1WCyyOe5TxcELTP8aMwDV17jps6POQMpQQH0q3yakMvcm+l35mhkCnggeDQgW6twkSEWhi
PIdZ1SpNlH7G8UlRcW4P5qIGGl7s0zsxQoHf5x0iXJt43CJbhvQmgzW1JDe7EO+ZcLlXl9c0f7h+
gqh3Yw8Qpv9AyoI0jnGR9Zv1MW7RL4RXC7JVdm47sa35ffRzNmyn6F7G+i9l+nQdkmcJOthYCRjQ
sCD2obTIZaJXBiAjFNRS4xukgZ28/oNbeQtCv+vGxRWSktRkBoiJsfXpUw+lTtDiu9dXwosxqOCV
JaNVRIU9nIOYXZ0keUsPLKSGEu04SXs8T5zY/Hodh1ebADU1zigSRDiv7KhSI3epAoZsehUj9ATv
R0B7LBcvea13xuE6GG97tljUa2y+3JKa1hoZwBoiTGkahzp5aUWcLtzYYgvChIPlIMnTnBN6yU/+
ZIMmNfXylwGRBXQ4Vzfz0GchMDtuBL/FZEwib+wVfKlYGAKL0YGk6X3oqbWz/IBgaWCD0UEEyDtb
W0D6pTdfUg5Xq1MjLHKdAyiD9OhVQQq/QQ1mfooOcpB+oTwONfz7o4G5RNFrj66HPdpbeOZuxNyr
rS5wiO4I9dskfmoa77ql8ABo94iqgJkCfIYMwJAkphzXEWrvanqUSfG1L1TBNxRBMO5vkHo1i0tA
pMW3vowdZRS89/kAkHjAzKwNGhHmWirMaCkKHQDZfDuQfTv+wWkiGAr9/79PbWRjAzEUiEcb9EX4
+4+Qg4ea8zFRWu/6Rlz2KOPC26CwrEEE+VattIDSoUbv2kFzC2HgxptSeAmM2Z3QQu+mnwkEsYRj
jbwgAvopSLui5fRSm0DPYh3i5rhzG1920ZkQjPvoYO2oIoB8EhVOuY5wi8Y4p1aS5g7Mq7QghiL3
TR5ohQOFZ9opEN5l369/VkZMBdUi+lk3a2O8lJSB6KUhQJP2/U19Q6sp0SN6Laj3PRJM3DYHc0/p
UVFp8WNf5EC4rwW0TOvo1UE8czHGqJO5nkozRoMZ+usHqKpQumXzsbnTffpbVsc8oFuVEvtbP81A
Ow4fwh2iXgZOuIMMI5KpNEzUkJpmTBg1cWNKc3zz/FMif0v1ez29Waa7xRD1gHx0UTEu6wyKOe7G
AjaCOgIUng0Yj5Ah916FrjLMJZpzH4Y5PpoKiBdW86i3UDQwpBiizvU+t9AxVee3RaS+XjcBzg1/
9oMY99DlkVZJNX5Q2CeuPf+AJIU7x5qzrIJ4heOHEA9hFBC968hds4ncWe3Swe6KytX0pzB8Govf
93Oo6qpI+2GYgXIhnG9iivbMWsvRx6PW8U5uJS/OCv/6t+IEDrRwDOIgpE1BHMRcd6mqpM00AKKw
nzOQGJLR65GZuA7C2RD8eBwI6lHB8MccybQe4rU30YxFYuy3FQer3pxku/uZGOTTn0DRDjkIAKFU
zSQVmylvtXIGVK5RWmxX1h8U8pxrglY8nvMmCjqfoDuB6ublyJepp31U9LRLQwkqEAbuI+gMYVoa
7E72z9TpbxH9ow1MVCvhmdwWl7Ht2V7jxBwpblhD8fFuCh+vf0ARAGNzWUJG3ehBJt2BV9zOHtdS
1BXEswbU9S1wGeMZhsfYuVXreTT1djMAIX3J0yAME2de/Tj9cX0hvGuHYG7fNGwF03IXDcBWWst1
YgFHhfZrDXoC5ZGKJMX+5AhHxjgX6hkWc8VB5nuSyDhWH4lm2Vec1CvAri8HpZ/dNwK3wAuKccOA
fQhj+RBYYV8WOknLDrLyMIIP2sPOjUu0NVKee3M/fBcp+gjhmMXBb9jWbMCfGs9UmrPbhV/tztF2
VDx9cuY/qAtgdZaCg0U9H/t6jlo9kpIVq2sb6bmOl8gxikzwgubZIMqaGLDGEOElsf0qkUoxeiwp
tp5M0jqxclzBPycLozzecdoC0f/fhJJR3aE5HT7c1Zd+l8X9PWbzBb6I58JBDI47Ah4J9VrGhcvp
ivoa5GDdddG8af5a11EwEsFVx6sFIN+kodXIooRDrOZwByIMMhsTFnIbvQ1fdDyJxr3hdwNGPv8V
rS/ny0ECDFV19G9x6GBLbYzlSDFoeFyUu+IJqXOv3ZcLaN/bu+gdA4zC3juOVXwMwMMvUcEiNjVg
Te3YJK1EI5kKg61r2z+BWWf25hzcGxqZbVfgojhbhxowUkRoF0OagO0iQWgRGV0IQHOqdnhxeOEa
vitxdpAUjGjhUO9HI/LbZHCg3vElVpo9ZjYCSHncgCdXJF7D++DQOATpB+iIIC/A3NLQDIuLoohr
PD0PqQo1GQTOvo0C4AmquCpo/dKjWF6O9wUw/QTCf1iuiufQ+fnolkod5xkteqZWQSXjMC5gjs5+
+4Sgyo5mMtSG0Th/0ZGXdO1og4wWcVre7bUpPSLuOBjlqAviHM4hARCdyMSkKy3WMqshod2OxYRP
WLVUK+CNSsnEaHhC9xilTBLXoi/3jAJix5CrBzAbvknrbLSrBUBCvAZywumX6xYq+vvMXa1VU1xN
S1K7xoqbuie7qcr96xCXFnC+BOb5YE40YDSwhMl+yJrTGKlO99viHOBx334mJmrKTLONQfNVux1y
9FrTvQ+x/BwZ4Irt+ghw6QPorPdaJH/7k7XBFNDcjeiaDXwVq+3XCoGIO46nbkae8WciC8Ic/g79
gqD/v7lgrEGbFyPCDs3RHdLzRSNghrh8SNJP9+vv0+3b/H2TVGU3jVntqpAytIpTIv0YZb+CPkuE
lofrn4tTGToHY8zNVqq6zTQsZl2CePqrUR+l7B77FFjFsVNutH7xYknUgXnp9c9BGQPMc4hMdho2
iRQJcfRufZxaX4skX4rnJ8ECqQ89fysDC8otlCgCzxPW3aEDSlHbIa/dLNaMXdxipNiOMu2mSxvi
KqE9eEmDLrJ8aIybnZFg9mYuiC+tieJMphoJ9paa/cWvoXwoKL4gp89O05blPLRaV0BhpcCbfD3m
9bFGzr0M75rxDrKAgu3lwSHjDZ1DBU1yFwE5hISoahr90Mons3koNANELLsifzTqL436+fqn5p0L
5UNFBrcLEiCM3RqLqveKCrst7dwtk/hQS8vzf4NgrNWYimZQI0BUOUrri3qnDOan/wbB2GYbrmPb
0VVA4SlZNXeNVe86As/9br8T4xqt2BojyQTCIg1eY80nc9BcjA+512F4bmQLw9yMekISVWsAM+Tx
UyEZt7WWzI6ZNJ+1RAm6af2DKx85GbSuyCC3JSz9y4ziuNlOMO1l7Q0XkklInuh40cpzJaJx5Foa
Mn1UxRwGx5IXYF4dOQcCKDUdLR+1A3SBTZIteJdz92mDop77YUuvVdKPFQ6PfsJdZRV3SiOI8XkL
UWWkmyg9COj82COD95BeGHBOS/VgatA/KL9fNwKep90CMAdmtKxlyggAajsBz/gXUt5roOTQRfNv
3HuEpuUQVhMM1LOyClFMvQ/dfXOC+khDNcssz7SkfV1Kr1kvfdcrUAbibZGQScC0wHNyoIFFJg2+
7DIniBqmZFsjoFEtU0DpGc7Oog6YBxwK7VQ2su5VgwElFGMuBRVu/vb9QmYsZEAAX8Q9kCXlhugv
o6gZQPT36d22iQT6cTUNSNPUrlaQg1mOd5PxJ6d2+/HoT9hAxEZbtxDEqN22V3071TwdY4u2Jmpu
5p0l3L4YD9ch/3zBdR+Zs27LA85SHsuQEiq80C6cTBK1f3HN/RcMyzZoKUnfGS1gomV10lDzp7FB
j/GXsRU9PAQLspisZzKAkVqJgCQntyQ0vLorHAkUitePL8+Hbz6bxRhYqGSZ2s1ACaVxF9b9i7WC
30oJgzENvdUYBR5P9PkYe0MrrDzrFYWbb+X4vdcDYuwltDhcXxX/24GTjI5qoauCuWINKazipYbN
zdax1FdngLZDKNog/loQYaE2hS4UNhpZFTuFyjPWomdtsKLEZ4NAc2ifEpB8Xl8O95RipIhWfSwk
a5iv1pdSW9gmfGwu3Zv2MYoElwT3c23+PnNE5Xxdk9bG3w+tkxyW0Bs8FXBv1xfBdaIbEPojNn4g
7CO5qOiehBhJinviLvb7FO8aG9SO8m2aCnw2J8OJVOAGj7mYEozX9TENhGmFcvzU7aK/wPM/BR+U
mZCCEyxP9A0Zk+tLgth3xPKkBenv96r120FwGXDPKq5yyKNTbndWMDCWpLWcV0DIyXqsyHArJwT1
sGY3k8VL2+b5+oZxrQ7ja5gDh/LqRaXKMMJS0lLAlVP5UK/DWzlmT9chuB8NlOdICoLU74JCDAMa
8wIhmNpNh6OdYowsfJwkEW8A97NtQJhoODO0wmwIQIzkxtbelPR5HX6O5nMeWQK3w7U5cHkoNLv5
oX59buO5Gqt9mCInYU0g9sWbt04mv5s/DeReD180kJPNjf4dsqi4oRrfst+vf07ejuHVp0MnF9Ex
hvfP4S10qxdDgR2Ly8eQHEgiSifSP8A+LnX4IVTB6XuPDYuLURnAkgOAzAHpdX0w3ezYf0cu7E1P
nN6tXRH7AqcQDcYDDCah3IOq3IWafRO1azTSW5B2+zcOiIRrL/Op/Nzghc4buJvkf8Hwy1/nP6js
pASkDIo0pteUiUEwf4JyrddVduMRqyJ/pXEBnVLkPRFqrN8sfbX8WAeBe2912S4p0CWgKLol+PQX
J4WqtNLxWSoUSrvczrc2UZZa6SwNUqhzhR5eSDsMn4tYpOQjQmEuApKTplWTBffm9JKtu2R8IfOX
6zZ6cRqZhdCfsLkGTGWo0LepwquQ/dg+1/WzFd3W2SlOcsFpvDgNH0hg4gfHAxhwWWPtpjmJGyVG
G47yc1He5SS4vpKLC435++r5SnSELeOEJA9i859a7Q+xr+a5U7T7uXkYBsHR5n+2X4th9r9YSCVZ
VQMJl1RSHD37kRXWWw8m5llZ3xJFJGHJN4RfcIwhdMOItF0FQ5jKxFGj1JGHxskbQSqVt0OoEMgW
GkQRqLE1z9FG1KSEaYuJBgwjxWogqZ17fZN4C0GXApj/QO6FcgQTBehh0lcStJXdeDUhZVbb6E9K
oL6SLYT8gb3Rjgt06EA5BFXIc3soh0ix+iREBLBq9/Nk3Rjy5F1fDf21Z/4XJmeDT1GlQwPItzGr
wSxvbaDw2Lo1qPKUKVjTOtDmw6D0grVcFto/kJA1ANkMeJYMxgDUWZfTeZUQa5Dx1pxHb+kHd2pX
dzSku1WrPw1p45d94+va4E94B11fKM/cIVFCdb2hGqmpzEKtIpv6aQE8xpWcvMwRY1PBisTTO9Xv
SksQWXGtZANHf87GKVUpGtmJBbhlgZSMbnvqvLh9LzLGSzoC+lVR1QUnJlirkcw4xyFSPQ6VnDRu
Dvp9EGESX6WCGMYufO0x+UdHDa15B24EwUHjuaotLuOqBltKSa0CNwPVZdlGJzPX3q1hdZUx3Udq
5RVtKchD8y0I3LDQ7PkgG2WOw1DLcZKCcxff8RAaskNUMGmTp2p+sesXSf6KEqrTV35efr5uOpcF
O/qR/wGGTNv5R9Z6szP1Hn6ZUilTltjus/QxTbEcKO+CqBGKazsbOGZPh7aZ03gCXNMGloHKxtMw
CDobVPqTL879BoPZvypW/nfVTEepPRDoN3wIV4B2qvNWtzxVtkOFcWE9R8pOLez25DpqZN1Ahg29
dKi5nn/SWsqIFI+4Ssts3idr/CDrOaZUi9ZdRuVHNGSf0kK6S+oiyCKIN4a2q4aJN461l6T9n5xV
KmFB3wtgn2DsCmQQ9Tjr+C3t1B/APe5l2RhosUgnh7Ot4ErD5D9lMkBHDuMS9KTprK7IG5CTfAuL
77EFRkVdcCxFGMzLJLXrHJwTwMhz4q69EhTIXUF6YX/9RHBO/9lSmC8G+rc6jSLA1EschBggDCN7
32iLt65oBQiHRyM3BYeQYzCUSROJZ8j+EqgXnhsMgbC9VdUFvl790GXfLePlD5a0+fvM/YAHXayF
Ml1ShEnpxvjSpOaNWapvq6R/k2ftaGSixx33K24gGYOIdHSNZwOWhC1zlxmFlfLrkgbWiOAovC2b
Iri+RK5xbPAY4zCVQimtHHikAa1r8hpGYNlcvl4HoT+acSzgGcJjDsEROit15mDrRiv3y1TBV662
EiRJZexjKS69acitt0ZdzKc8HkdRcMG1jg0qE1xEKF4qTVHjU/odcUEdflKgkBx/KVcXElh+fFvu
hGVo7vZtMFmLnMfZXDNgGg4a3j5lKtSNVhCl2d/k1/A1uRl9lMh8Ewpvv69wDxK97UdmjBVjBpra
d4COjNdh+houd+Mqum3pRl3bSMY6C3v43/L6V6qaXKI1kjz8QK9sEJ/Uk1CemF44F3BINBD0OOGB
xbbk1lHYqLaKJVFSRAXDNOPJ9DrP3vU7sXgn9yRswJjbL5qUCHPBACvXO1l9Jv3R1AWXCi9ooJWl
fxbEHIQiiRfo/QFjDBZ/+Jb4IBXzRl/2ikMTSAcc8usHjwuIQcKPkUIN7x9mUQZeV/JkIWxYju0n
DSxKkqvgdXeg0q71rnmJZAEi7ytCleWD6QtKTCrjT4oGwlIQA25cnWT7oR18XRogCym6N6kxs5ax
hWEum6Lo61VXAJM0mlOYixv3oWNWh1SY5OdFmCDs+GdFLPm1ZvV9u0ID2K09qh+Nyb+jcUfZKtWT
aIRL4bmPLRYT5enVCI2VCVi0PVfxtA/60aP5lbboKm586m4UaJLHu2n/24lleI8tMmMoSRubekhX
aTSPCsjyrcGpQtHgkmDX2OJqm5VgpKK7ttqfB21ydPWuyr7mePhfN3vefYO8ISr4VOwE3Xuwns1D
q+1rqZdq3DdErxwzeh+zfSvtI+vzQkRaCtTQLgxxA8V4xLKpZXuCWgPYqN6m7L1O9+30U7XwKDAV
J4m+G/pvN+3SndogMidMi+00z0jZuKpRoOEywcunQiZtf/0Tcs/xBoU5YIuZamNNUdYEImelcrIM
pJLT357bPV8MO8mmhq3eEo1GcPJtlZ9WuXQaTbCUy4mLDxC8THFZoNfCZGx7gqBvA2pdvJ18e3Bu
a/SoOpS1nEryxV+yypkwvgbuQ9A0iCYWLnP1wKZdz8jWUIIh9k2jNHaiRyM8fuutUI8K1lOGSY8x
h7JZ6oubYnmWv4VjYp58WBuFLtaV2r2J9pVhPsXkcQ1vxizyrlsIz/K3UEyoE5tG0bcKoPIDGHyh
wUWp5sUEkjwYDCvgQShjZEZj9V9itaCzlgomhslnW77Ru7e1uO0qCF9mQYNm2TJ+vb4u3ifcAjLn
azEqS1lzFXFUUhw06VSQyBmX90xePYT77nWwy8oD2GTwAEQNkU56X1A0GRkJVSOXcEEjxFmhKxig
oYByl1Hx0uf8mO9EXOC89NAWki072O3cSnUCyMmd0asN1S50a5OD/EBZV1qnus/9KBClenmRCFCR
XcA/2mnCOMp+JXEvRx+oyZ2C6kqiQ8V0hvxmEegRCG3+4EYDOybmVDHXqUMYk/Fg5gJh3GpG66kN
cTJbVx2IoPtIK17fQM4jA5llmVLBQf4F1V7mqhnClUgqcqWm8nVV7xNRivKyIYkaCAjmoHxmgvqE
7fvsTRDIZKmM4mU775riLqoGR486t4ZQV4zukHCcXTOVHTSAXl8Z57IGsIX0B0SG0dzPbFjd4B7s
NKxsNIzWl3o7CbK2mu4ja573+LXJ7joe56Cf4THnrrH6qgADOvDkLoiWZY9UrIIeP7dPek/ORqfV
Rb0V3M3DHCZ4qpBHuNSEWapey4YaJpKAST70DWILPiLnGoWO1C8EJhJpJikBzS4QlK5xwulJiXQ3
FU4PcLdqg8JslRrFqEAkQBkxxZX7LTE9RcYLsBVsEe82O1sOs0fK0Cny2tEPJqXoREuLe5RchkNe
jLGbdH3qqCi1PM5D+jNWm85ZZyt341ke3XGVa0GQJ1o0c75HOVK7yoJ92llAspM9vKvyTZE+XrdK
XvAA1TGqaYCTAC1rBqZFb0c4Zn3r6nnsjCgNKOa+q35a6S1pv5nQPxuqwimgPF3qo6OluWOVuzj8
Ume3au83kqA5lWexm1/D+u4ZQ23JsnbY6fB2lF5zU5AD5v59BM0QyQPR78UE3TqiUb40BzwRl8hb
tIcKsgeCD0qjLSZiRtXqFwRjQ6FllytRANEd0wNNMI97+dnEmFABNevfn0CE+9yiMds3DjUEvHWg
2dUn/ahBdRCCtv2ORJiwRKUuED7hOCmSDeAFr3w25LOUWnR54NozIRNMvPVOx+iZCh7S3F2fBZ+T
h6eieQGhA4wUXWjnFxDpzKzXpA88qpiUBra/3tHwgb4UQVXwdB2PZyBbOPr/m6eVZBdZNVIDSe2D
Hd33kuDvcwMiC1OHEF3BxY0XyDmAYuqZFOomGEZfe48yk+tfu8lBK4Tbv4EWy7O98jUW+DWeKwGx
D3wVCvi2zna+DWGE+naXo/6n7KbwJ6k+WYNnVKK3IteXbHGYjzdo0VrHmZ65/Wt9mB7LGzo/iixa
sasmp0HlE0rLlWe4qB7717eNl8WAyCjGztHfAUIAtqtLH+RlIPNK9Tbyh2FX7HRn8Kg0hfgN8pHj
YU84XKUMDgm4TXAon2+htDYkV7sBZf2j4fXeeFPeyC4N+Qp6+ALlSYHH3CVQUwENqU/n3g1QAA17
e999X4Sip7zNBd8VSgTgs4CaLvNrLC0cmvr/SLvS3riRXfuLBGhfvmrpzd1u27ETJ1+ELGMtpX2X
fv075WASdXXdrkkeLjAXmAHMZolFssjDwxG/Bu1/vwE+M7EABzxXIJO4fca8q4GXCDbhAkFDSQsu
1bZapajipsoAHtI8qcw8hQjslJdNrCSwpSgzb0cpbUCVkRldMKELKE+ubv24rQb9mezXw00ALAnw
LmjBJBN5toxalRQ5oPbdqZnafVRlbqpPflQTr9YHDwCEbVGIun/cz7QSy4SFrlBT3Skxu53o6lPX
zWDCc8Lnuhs8OTW/3laRm1SvdWQ+VairU6fVNh6V++Y5xyqTAcaYPRUHEb0l/4v9e5h4xF7axFB0
MjbuJpkX1jC+dldpvadq/9xWRySEeYPYhT23M4H7SvKDbYI1TA16RdSAvv19rjhk9Ti3orlHQ7Qz
gWsBtnBW7qTlbHSFf1sbrquyMVz/Pn2FpWjMhU3qMSyVJkTJxLJeHUm+lxrbj8w5iHQ9yDFPLVlW
MHbdYXJST7Pj4LZ8jqIosOEG07FYoF/oaa8iXJ0nGvZd4qEaR7LillJ66JXxJeqtsyKZgoYA58uB
649uGMPrH/ttmS/XZ45TmxEudC0dE/NTFH1Nw4+31eF4JcAa4fww6IsBZvb92PR6Wiw1fYHElZvY
ZzsSLkvhZHRrESzhu0lkKV9SvNzkLch+cZuKnemGqHABfueJnvXUDzDuCcIoXAgqAaDEuCcb+zVD
c2oAuHZeDOsQQiM9sKOtVO/7+U8R69p7dQZvb7pV+QrpmhWyVZsEiqHTvIsAAe3I4iVNJbA4Xs5D
H/l4hwL1CiJLxh01mtNNVacB8PpxQM7Tb0F91n0iHjggQQNSvGSH+FHkmXhmTteWYNMpBo6wTufS
zCM7k0PA0zBtlGcuRnML884mtTuBU+W2AfLqTRoKhfSFjV0lVwG4WpbMaEE6QwNHj2XKyR0InI65
jfktJfKzxa5dbBrL0AloHMV1luGkZ/12sJcnLAoN0rw8pwDg3v5RvIuHihtqUUBtAibFXPKwzEMw
bgN52OZ3kxaE8bENN7dF8PwYpSYFiARceTYA7pcnbEptPlsR4F7gQ3fj8GnuidtGva/ljxk+MHZ/
Js63BMtuiUj0ezbHXJIL0fTGrnxYGwOBtWT0RkrHCKSHZfXDUqSNnBDf6kEUp5Ruhk2QYfphzr+n
02vWBXmPfxe2IFfrz5W2PLR2C/696mgMPyo98yvtlJrjhlTngjzYifMZybubmvHzouzU9FXXXiL5
xYyDfujdLO1cwzpLIOGeZV93vi7F1xpDGLfPl/MJL3RkwoTcJWZtmdDRcZKHLLcepSjfWzUR5Aqc
e3IhhvrX1VGWDtH6OIcYddA2diu7ZXxIpPiwzOXTbYU4nvpCEmOTI5YO6gNp8LQKM1dVfkSSKLJe
HRkKoSuYu8NYZF3LXUEAufXqxh3fZuwZbF1sN9yGu8VwFYqK2JGN8OlBP8SFMb5LBVsJrW8Dpsd4
7Cnp5yYxIdU429vuga5TbDcaXc3RgQg+82aBYVxfPEYgk0qiFZM3loT5gWmTPozbcE+ONeibZDR4
RNHoKlmmopCjYEMoxnjBw3JpHfocQVhZYzoLm5/aLdk2AQXIiZLj68IbI4da6coKdXl0mraGHFwv
e+tspjvJawLrxcHCumQjulr/QxxYtihHGXYGMIai5ZqTD0mLUbBjc7Q29Rbx9UQX/DZYtyskpuYa
CAaO/pXGeKtldMzKliHN+mA2rrFBMwn97vE1ftI80AL+zRAVFpHRERYUGOD7GYMEcczULJUee3rz
Lcnvc0yVVKKJ6Cu3Qfs5KxmMDeaq0oEyGjIc/Tup74l9TMvUleI/DmRUDsDgBrZ2YleRxuhS1nk9
WpkTAwDhzG5oYI+hoT5IpWiujuM6MDqFRhWGHFTUMBhDTxubaEtrxsAun0P72FiVW2evtx3gNQAV
yqDHh6W7yPo1hx0/aQgJrcxOEsBjlo3utdvYC7fSGbTbfZDs6q3xpJ8r24ufunv7bt6Zf+qAwaoh
QzWTNuNg+ExESYapNfMxx5Yx+8XqMHhbCGIJ717RVBz/QzdHwSYO5hoP+TTHRpmgOKjPtBu8o0Pd
KIBQNE7vToJq7juAnXG9znviSskTbZQOLuX1/YSpCKMFueBG2xiS16p3GB56klwgkD7pPsWCDy/9
DtslPmPd1MZ5loFriYP5U1a7+afbX5daIvtbkAMi5QIXAVj8GAsC1H5uTEdDV0d+M6xtKQeDurPQ
wEIR47YkDt00peDFlaDkJGj4M2q3WQ+2w4we8+xOQMC3Xvohqd3lHpMzhavgH4Gzb+c/D694s8Kn
INtF7esq0U00uez6aARzKJioSpcWL0O/uGv9/FlDD/lAtw/KO8Xwbqt7fTUvxTIZSldP6pKFA5as
aBIW83VuM76Uxva2kOssXqVSsNcBRF+0jMicaTxrVYfxd+y0BUFVtumO7wxVGyOYz/33bnaROerY
YmE9EIHd/A/J6NBhWR7WibEvFSfXsGwrh2RsY6+XXVlsKcFYusECje9L+ODM4DxGzRRvTRG/z1VG
Bp2B/cZGCboG9GrdFkbIC1vucozDjQ9K+EE4asv7+9Y7xTsSI5QM6ZVZRfU+1Nq20htUh4rwuOQO
cAaiCsPVcxkq4PLDrTm4dw4bH1q7N1o9GXOPpApIYIzOn4YlsArtMdWN2MNozimfGoHfuX7QMlKZ
6KdaYd+XUZ0BBqt8HwNsKjslQWh4BiUvpuzNg+6Ts6j38j5rd+liLpVl3rTq7EhRGTuJR97Cx2Rj
+eWMec508MCGtKFon7bxlV2ylbAB43UKpu3f9H8uVWcRTZ2DJa6xZCfemOwHwCukT/HG8abl1L9v
jwo9VVBDuu4qMBKZm6mA9aoDOgH3X38q9nqQbqq74RPdFbR4pR60pSttZZf44b0o++XaL9IPAKvo
RjP2FT1YqMhVDT1v7A6w5Y+jCJ0uEsCkvXknOySSISBLj3X5tAyCAs91lkYN5rcCzAUcSixDzEqn
xMTJJkoSFCcqt7WfkLyJQhLNYa9N87ck5kZUsj2B2gcfSX6cwwAL3QNqFlHzjsRF3zMQuGuRPOYq
gCRmjjKTytuGJ2NDF/wmxx5cgrmf+CI/KTjG93L7yo/hiYSRwQ7HOKLWkHagvVQSX9WXZ1mEp+C8
7egXw75iurKYEg5duswpTqs0LWERhuKGW2D4fOK1GeB7FBLebASnSK/O9Vf7LY3a50qxUJbMvu/h
PcEkisrfbsHLBJth99ihJH4o8+L4WjUmQbLaDljSAp9sHtMtSect8sg92q3+baX4d+q3TsydAo9h
Py2gUfKqCsPQTgSydUcZBOnC9bv48jMxF0vNMyNBzRsxu3mdlk/AIAIfO8moH6nBPMSu1H3/C63A
1wRsvUVTBcYJdmVb232FddaqNvrTKHlane9vi7iGsFFHu5JB79zKGvA4yCLg23ByrzMeJtqO7p+q
X833SsZ/WKLHucMAjgJNANwceu5s9t5McZj3QEd7zk4/VJv0jKC5V7BpofEibCG4rZ0qksZo17Rj
oqRKnHppG5gYW6mJeyY7jB4FM+J4QCdXkGTNG9mnbfjwPvH/osqBpH2lMHO5I8fJsqkbMyATC/W9
EJBspwOqegcVAEGR1+JchAtpzOVWzLnXYhV1qYYAXY++7RL/uH2mPIuBCDoWjnVLSPEYLyz3KSFN
hPOjYJDuPO2TQ7UzULOZTt0JByj4hjyNAN2xwMSLB4jBYmWNkTSt1SepNwFcaRTfB1OAduSsqAAD
pQ6WA1xe4HHZiTvVbOOuwkoOLK9+7+0QrBKrn8yDBWKOB5pa5aXbZC4qKv0Gc78B8QuPFnH+Q9WI
45vxU+gKAh1LrgHeuLyNDnFCJ8HicS/eh1vawwWsIgDZMDIdUa+E+x3phCFCDrAp1w0aEg3oWWBr
soHGDBCz82lycw8FnQmRZ9qK4zcnFoAF7pdAFudlY2qmRykCl1E2dg2pAktSDljTJMh/OC9lfM+V
HMZtLmVVEeDv6XbfSsWLNdvEvlm5cYZJX7Bm7QjwNmHrCq4F99PR/dDo5KHmwhZasAtKMttBomWJ
4agBOh7BrYWuDL8i2kbLPUjgooDsAfgey7suraS31LzUsxnbCMEe6tjVnW0tu2kMXwQqUdfEZAoo
w+GOo+iHnQ5X4A9TmpS8g0oFsNTwnqlvfzYC1HYW7O36L/bPV+yXQLaUNOilE8U5gsOUjc9xJz1a
VvWQqvXbbcVEYpjzw6aKeahU6DXnaPlnd035Q1IFyQLfCn8fnsaEnjqz4tRplhx+P+1RSKeYQFwu
awZaaArahwrb5DezaP0MJ2tdfzIWZ7D0iVYSG1LB2KTGO1k5FlglaQW3D5DrO+CODQwj2bRzzaRC
oa12jtbiQzV+1/h0CWi3AzioC9AD3SAXfyCC68V58htrgYxjDOWRlozBsxblaMKHH/NWcVXpAD7L
JXoyRAzpnJomGjuoIsroyIOQih3uNVHmHvumRUg4h4/1E50EaYJSxfgCrd2LAJ28ELeWxgTtGKuM
W2kpCxS73pL5IRe1Tnn2TunXUTkEAQG+2aW/aIkcx1kCbSbjn7p6kdonaRBRuHDtfSWEfS/NM5pT
Wg0hja8eTs0+D6LAVSJ32db7btu86IKwzXs1GZZjAFFJX7vwUZdaaelcJHYPganctfeppsDLj5gu
JFHcumhs6lvQX0mgC1tA3SwNae7FcTNtllDOBSkK52EAcikcLaV5QEGPuQ3yTKS+U5cUU7bKsVJ0
D/ngJu/j+0quPhdzF2TAL4KdYPxHcA15hoMnI0Yp0JBXTZV++FXyvsxOHmdKhMHUrTm7dob0kuDY
8ZB8nEs3V30ALbadCDXFl0pXUYBNB/9gMtoYGINEXWLigSkywnGrIAxtnm6rJpLBXIlUTxHPChxp
ad87XVABW3BbwDunEBvc8OL+pQVzdvKS13Ki4eyyvfzROUc7bedghifzh13XuPngFvcB/h9bHJtS
9ATnXUgHwBE8rBzUL9kAHmXDYExyniNDkT2n3emecQd2kPc6YpXtDPiYzBOVT0RCmYCEPUZVa1dy
CmIJ4i7oWbTK22SK7gLvw1HudLoyA1ROLHVYOS0IqlWXehnomT1lSkHP0RJVcONEUhhdDDB6aXZU
w6OlT6r9oorGK3l/H/halP8shICrpp2ZhCaRjD717Pk8WB9IJSAd4IXp9d9nzNvR2zaNVPz9sX9S
yTfp4yg9G31w28R5bmkthLFwpyFS11gQIh9o/znZzmDwFFPciM6K6rpyQuD7K2fTgRhJt59IlWxB
1ujf1oRnumtNrhysNmEFDUQ4Ebbo5TvbIm6q7P5/QpgUQysy00zoN8/68XvTD34bTkFc54JPzw2U
gKsjaoH8H416Rpmhj0I7AsT057vLRBEEG6tQdGmwesOnLy9xVYB7fkD8odMN/skr8PowdHqdFHPq
meboS3LjTc790At4FnkNEtz631IYowa1s1SiMJCiQVIdnQ/q4WezEPl1g0mHJQAI6IvIqXGNDzNM
6OOjFXQFNiVLngI3DncTF58TZQ9SNkGc4B/dbwGMp7HNJEvbGYHIUBY/J9PHGY9XG8TSt42Pm1Gj
l42ZWTwgryGtZtJljRkPNOB9SCRMzZpeuSWeOT8k/ZZWuOmOztsyuU7ot0gW4lqWqp2RGd9LUUO3
V492eVDtb4aQuYD7jVZy2EStd5xmbKCa1evBbB+x+UIQUOmVYWP56vAM5iMBWE+0uoSEOm62RDvN
zsdisP0OiG4jFfQBuQax0obJfsJKHeVBx6mFzvjQFqBzTdOHiZDg9scRGQRLI9i8J3c23NHoAbD4
Mz8J6u+AWnrTlvYBb8sTqUX/+8qLV3ZpSFGEIwxBW9nktVuiICZXjeA6iWyBCRaxQXSlHGzk4sq0
yXWyx3Z4wcnxRVgoodH1b3gbXGoSO7MZSuoEY8j076FOPsip6JX9Pz7ObxmMGkvTTrU54LQKxa9n
FEdoh9Lx8vaA6gilyXZ8+en2BxKpxYQNNeom0rcQmc4gfegcNxElVdyUmC61//fkmAhYzJbTZTFM
W91OvhxkfrzR9wb8Q+tFByewvjiPDer0SewaKKfZQSOaoxTpyDxULaupEz1HiqqVlauRtykSuDz+
h8M0nIl9keCZZtPTvs/MLjdgHKPXWTv0O8BOEPq65lp5IG27L+KdZFzftJLI+KY2TiSLjAggWRLK
tBmLReZ6orpAuLmTMb2Y0z+3DYXa95UzXAlkHFSjzXkH8Bzx7HSnZqlrmN1mBMz5tpRrWh8VuyIU
eF0M3iGPYXEeTj00S0bw/KZtAMrClL/Nb8kdfX+a/tC4QO4BPoMhuI2z1/7CBzvgxrSxpgncaxp7
xZd2GpoUsh01BsepJ6XYbps93taQZ4xrIcwdr2oV2wZpQaONweEKGJJWiqyRRj72U61FMHe6G4oF
RJ8VnjGbDCNbJUDL5Z7CfsStBR6OxFjLYi73iCu1RPTM9O0ACtXMBxYQkKP80faNgI4qm0dKAAW6
X1fHiO3Oer59nDyzXMtn7rY8JBOIISF/yAY3NvcGtlHP5f62EG7hbiWFRaq0pA+bKIeU6XUMortl
V+0oyBeEHIACiup23Ix3LY3JbGZD6ts50dFt8+dA/zqooFfPPjlfRqDANdNzfP0+OUuCgxR9SZ3x
KIYVdnGnQEcaBO7z+x6IvOwTBQMt93bvoqfyg9Z9DD+5b1C+qLaG4JS5bdW13oyLibJRUscYvyDd
z+DtfgJyDWUTMMzvyq3+PB0owbyKnpW1V37or8WTuhM17YQfmt7eVb6S6z14lkz8BPVxef3ZcKl9
AwyF7wD8v8mO1gozDief5S4tzAb3oszQ0Zn6VykKv5lxIThZgc/RGZ9TqiN2vIaQ44SYDgddueF8
vH1D6F+4cjnv00EmoBZXmAKDhGaO8U1UNuKh2qhqIW2XeSgOg6S0fpX1IkYL7rVfyWOMNamiFvNh
kDdaLfot9xUGA+3RdG9rxYvriOggqQSuwAThNGORsxXHXaz9fFS3QQMoEi3kod/yX5/UnC+FEQnU
P7FagRIdMVe/zsbOrHUkEoOseFpjuchpBTrRo2E+1YUI5ujqxTIiR0cvp52hEe0fLY2nPTWBvskC
SXINQVQVqcScYZ3G4TiOqAjK5VNpIdPLZf+2Shzju9CI/oLVpTVmJZzlgWZfJTyTfIYxuBY+kuYI
esAiVZj7WlpSSSwHmWytY4el4edqJ/g6fFUMQGhB/ISxWiacYQW4o5B6hIRqHO6kKG6+DV31OC1W
utXrzPirk/sl7qq7MhK1iAf6GrT1hxaVfaO1/VJr/HqcBAUqzo3FR8LLycRQBDIsJimZJ0CiowkP
jQF71PP6qPQq1hq93LYErhC0SkBNgc6ypjNCskxW0t5EVqzYoZvKjjfGvYuTFPgFrhhM/cMzYLUL
gDiXBleosxYXNPlWwBxrnib5FFWCsiHP1DAphUkVizJaWYxNJw1qD4lGuyHSdB7k7G4EDO3PD8sC
WSdWWKkYv2FtLbSGyGy6GDTaczFt2jZHjbUNVR9D+M2fByCUJn+JYu0sTbBcVe1xQyPKWpgNXlP+
xZdfS2AcpzNZ4+jkCcH6pW9h+UVagtZ6vH1evLu5FsE4TrkGCrCK0F6JBtK60vgWDUvqKmF3HvpY
ZGK8TAT7D8Ccj62qKm3jXtqYvqQTqgzU1/x007SWG7+lH/9bKZdjbpCGjRwoFZqY5WcsejGXUpkS
Fa+SIXzNu+7DMopmL0QiGItWis5cDE0BZ3aXfc60KXeLPvNvfyL62mBiGwYncfVBJiQD8cRYQZVE
Wa5JWPe2ZK2vKfezjclwe3ax/Ku37xtte1scxyIgDo02zM7o13vVnckuhqVVAYuY77HV3jVlsh3J
o1l9ui2He3RAOFEyZJsiyi5toVebOS8Jvk6HUmc6oAErimz0L1wf3G8JzDPOdsCfrpRK6pF2dlw7
0h+WyZlconV+QYhvpiJ+Fr59r3RiIt3YNGERL7Bv7TwGdG7Swahrvv/J9Smcm+R+KcyTAVcIkOgV
U0WZVVqnNNAvPsrGHbF8WlvDQJWfv4JMqGx2xuMSlJvCE0nmhArA4H4Lpj9slZtY7TLSzWAo9MfY
/7WcQZ2waftREJB4ieqFGMZCkHUrJGwhRj/Fjd9/BAQWaG8bC6fpyBwWVN2JEKhcm1wpxlhMaTfp
0nT4fjHeFIr9Sf/znckYgl4JYAxE1+W5lQ2sSBm0Y9Pdz9MnQ/2be/VbBAsdHDHTkOsL7lVsl9kp
VKf+lAy26OMIToodJTd6a6g7C9+mKdH/H3Ev3aL4cNtD8K/TShUmOLWKPoZzjc+Rz8F7CTIPwn2T
YxPCwcYGaFc8aM1XC6uPACuliBkmZETYw1wODVAv7WB9jBPjTpJEXTKuVljdZ4N0g2b47Cht3Fd1
lcxpiWpg+VUNogP6mQF5phxY4gF1HvTHUsB04YCNy8L0JRM90gFdzl4jpYeUDpT9yh05DW6+p/Tl
/Z+ndxY4XmmJ0waJGgvVKDplUqsCLFFpHXlEvpv0z7cNgvd11gIYe6jnRbGiMse0vfbY6q2bDs//
PwHM5w+VUJPTRSq8qI3Q5mvcSYi4pb+RDUrgegFfH7799czfHFlKXStYZ05DhOInh+TkeOaZwvrl
nSPQh2tra2mMQ7NmSQNXU0q8GOjNwPSWO3Cvde7whjUU7nyXfLt9fryGPUzgt3aMfwMxj2l0LWWY
eBsDOTB20UEe3XDTJ+94wGSDeulf9GaRwdLBDOBorqfQSDqWepVh86bcqp6dtUEifcnhlJyl9W+r
x7W/lSQm7jWDHpW2TWkRilJ280nFvqk29m4L4QXXtTpM1IvIjOFpdJu91vmU2K/5PLmGiJ2Alxmt
ZTBmsZiKrSIOIaXskTWQx072++EUk0PdaAJ1eEkKqORUNEAAQLyqNql5I8tRDacgqcAbpg8EZEbL
KWwF7xhepdfCWDLGXBUUtq6KTIpZ5d0Y2oCKnJXEjdE0ohtDvqQ+JR00tsbbuKGU2qDEOWf3KqhG
E+GMH8881j+BcU9Nh63GpYnNnFrnka8gVwEsYdR96WvzBiTzPt9Em+SP920AQrmWyXisok8wJKSD
9G1Sj7P+YKLAXW3/3CA13DBUHizTAEvVZbY35k7UyXKCCOJ8yqYZdg9OdIFn5xkkmLoNXTVRIwSd
xaUMkEsYcRNmpVeXD2ns19FZ0u9Ms3W1YX9bG5WeCOuA16KYSzzlVqNlBfZPOzaIrOPQ/tpOurGv
p0g6dFXa+q1addsK1ZBAnyTZl82yODl99IXU83SHZ3LphYtZjK4xSTmWMJvtxuqqfj8Yc7odjNh0
EW8Lb+nU7j7pKiy2bKcluK0E19JWx8X4CCmTmigkeBI6ZuhmYBnpiSQI5jw3pNnYmQz8FaY0WHR8
FxfDSLAF0luK1k+tk4V9LvmkC7wDVwqIzfHFHdTYWXB8PAKtbOeQoluyq9bLq5LZfqolgjod17xW
Ylh/Z6ia1A4gjdPtFrTp4PVbUH5yTWN5lEA4EshpIVCM1+8C1Pi3ZkwknEktz9qCLA8s+yVib4zY
q1eIvc1HDZ1DBx4o24pCIdcufgtlW3pFmiIo0Y+GlRPPU64/d9YsYKDm0TFAMezSRlMZyDx26Ntq
26JJGot4ytnc2m+U5DgJku3P3VZZQPZL0G1FE1i8D4jQbqI7AsJEQPMu/UOpp4oeZ8grCOYp3KWU
dU8FhO8gTxF8bIsxd7z1/3hdDXzrWijzCcHVPqNpDh6pBDxokV3tpn7+nsXpAfxq29sXmncPVqLe
mXFWL2qw+JCMdOB3yvP2lM3ai2rV321J5GZ5sBVsdUb3B68bHCfLNIgMKQWJh1V6zfcZk3JPCx5R
SDwDOveF3aAO2M389Cl5DoFGoFOmf1M5wF55pAMYOwMcn3FcRhmnnVnChWamupObeqtY4capRcT+
vOOEBNDsgPMX/B2MuSRhmhPwduCJRXY6qDwlc9MbImSTSAhjHlXVzkNUlaVXGs929cWc7jrNcP/c
LlaKWPKl3ctNmBIrRexVM+zIWI7ZdC5y0XSIQBGLCfBhZfVAExECV5WpbvGQ+XAgpwwMbRvDy/30
RDfViNrEvLwQzDyAcMIczCtuFcsu58bScHq9c2/Mxwi7z82jPH68fX7cGhLGb3UMiFKkKDuAoRW6
XeEJDG6x8Iu5NVCSk7y5OSvx+64TOrIgMnG+SJAPvZMZXw98VXOOlcKjiuM8kK9Ya6iAq0byat+K
vfIZw9vCQWZurKEMYP9KZMxdIUvaaRMkhpPb5gHluUfe66nPyiOm9tQP1tbwqq0IPMh9XIIYB1uV
DDoXy5YWEqlSTdKONMTR3TU03TX3g1fuKaRCErQpeUa6FsYk11YJKEepg0lZL9v+rJSd7vVym54W
ZxGRTNDjYjNE08S6KBsME+hYMhe77xVj0NsQj9gxP0ROfDcMoJoInU3St+do0Py+bz8I7JQr08LG
PAzSgU6Q7SRasRENoYLCYLYfD8k9HU6a7uxDC6Z2LXctSs8YecNJ/SSlruhDco/WQj3CpPPUGGC9
dDL2UkhZp+MBHfW2P2rqPThXNtYiBQIdqbO6OlfbBkcDZSMC/9mlnAn03rLa5OheAO5Oe/SU1Z8y
d1j725J4aRAGwn8JYu6DqpT2kIUjFAK7aq+eellEosG3fQeAPpBigaqORc5KZT+MyI9w5b6MAd1/
ZQXqmQKOSzrT6d/Wh+crzZUw5slCCnlsRgvZgb0gPhvjeACPyMOC3TjA/YnyO641rIQxXylbpCWq
GqQI40F7zVs3gy9p7uzj/GqiieJqAYj37sOvtzUUCWW+WDPlqVKkiAbNWG6UrNzFo7ZRySIIBzwx
9DWD4QcN95qd0h4KW5nKEeUwa/hgOHsJZYI+FHwsrgzVxGACtkHRJeyXVq4NzYwVvjSaoqGqjZuh
wCSztrl9XvSPsFcJFVZ6X1FGvFpu1QMcqM4x2PIN3YlOS1o8gadW2rRFH3qR1YqwwLwLBVYJ0KFj
iB5Up/RNvUpP46VJjCFaiKdpPxz9ZFeCeRjR36f/ffX3MSCJgrkDdaqmtjyrjLFw3CR/49eBwAVT
K6gykRYyeU6jxqMzx9Bi6BW3dB7a/pjFgOO2hqs1P3Qsk7v9kXg+fS2PCVmyBcKnXqanhnFTVTnL
g+WZJcgXpf6oRcRtaoF5848RI4Uo0oAyhs3uF6uaEqPQM68H0XMfn1pjEdgdz7hpfYZSAWroOzLO
AdC+OiodufTI8kUCm3chHYdBFryduUJMIDjAxomXuU2Nf2UN4EuZ004yam+aH8boTR6BOyeiBzoN
4uwNQjUS08QIRWAzYYJ8Og3DXNkV8XqAquzuW6ekgd0gzsfbOCZuFYODRrTtkvd9bFvGhBSaWpR8
9lKxPAHrrFFhG29hBolylEUEqlyd0OJBQx0Tc6ioXP79WUlbq6YJ2bCh82T5dtxIW3GTjJvhgs3m
lxzmugLY0y5Rg7PTv3Q+AVOIRxGE2V2OJZcB3R4oIiTmHRwA9PTRCBoP8M8yimVGRKIZAo1E9rrW
AlBFMFTGc6hrCYxKypQrcoo3OMYmh/pzqbavGszAMyQQl7sS0Uge3HYO3AyC9u3xCoY1XPEm9KZh
94Qa4BL53XHclh7YOxvXPNN1OPJOlORxPxro922MvmsIf2yGOUtwsImmosUIvpzxPsIq6GiffaWz
hsmmd1tByY13ibHFScG7AIAvsKFefjLMLaGCNKLuX1n7SvLLFjmL6Ai5ZrGSwXy0rlzsYekhw8BG
Eq8CAZHty3tjC9TDMd1RGLv0F/5vrRVzg9VRTcYSBQzPBj0WCHWl4iEaBCcn0opxf+Fi6MSxG1B2
mnfq/CqJhk95kHTsdPz9aRgn3mpZOrYmLEHfKhvVGyd32Vle91aeLEw39HiiUrZIvDr8NqAUlmZQ
CQt6XPNAtR8lPUr4bDAJ36DGhkKoklLyVDVPE6YrJsGLkarBenjwePwSwXj42kFtJjZxwaI6xp6k
7IeTLhunCuHfBwMjYaJXB8eFIBujDH6gKUBwZNILEjatEtP2dzgsLnpBgVEMd4WR+o7pCMyQ4+gv
RDGZRdZ2mNeMUBYqSvsk6/NpjJZ7VCXvzFF2Jyk+IbRpbmstgsgsUpG51AlxDBmY1xKLUNQAnEu7
LgUIjZC7AsNTAv/IlUV3kqNzCNT41Ss8nY0RQF5Q3m+6/SB5BJRbL5I3ePV+/BDv+mMRjHf1nSrK
PniOGakuoDhA3Bro0TN2E82jriRxhRrlXttIdODc9POjjY02w8mScCtuK8oxU0y3AwtC0aoUdXfp
KEtT0hpQB6XgxYZbmU9D+LnTR19tPpdgqr4ti2c3K1ksaRQYPpLGLMGEleQYRwGxzdA4vjQNbmaX
u8zun+AaPld9LxDL8WhIRwwQR8uoqFx1eUal7ue+Q7s5NAZ0XnI3EqHluR9tLYLxJ60zF0YZ0Vr9
7FJ21XwLPh35xwD2QMqtboqsRKQS89WiulFUkgEpMnfzWe6qD00kIr7gdSrXx8Z2czqSyJgykYCQ
9Mc3OSg2HUr1INcL0jNSL3dO3PE75gadLdA2gA61Ow2xPNqICpoCVVm/ZmL7sZEtQN2ME4YDFJfO
8t42S85D6UJRxp0h3I2RaqFxDuhcsikaFVFHGVtfAVOQv+TDsi/GJtqOVfPPbcGcKHQhmPFnRopW
hEY79tKIFEVL9rac0U6SwF3zQFiUc0jBKg2814GPubzjVd6qej2gWjR60rnb19vwgXj50dwUX0RR
iNfiuZBFP+fq9dTFKYgYUIGALPsRDK/wJQByh1s69GYF3Zv1kn6t3hSvfJAO4rcB90RXmtL/vpJu
WYOCGSk0eFLln1I/hNXo5qNg+EYkg0aOlYxZDvsoqQp8NRlrmxrUEWP0WUM1/wu8z8VRMolSqI4k
ITIt8iWTKyMUpaIRM5EqjNta9EKy5hzbTqvibFhPFp42eS542ohkMK5Kdmbw4qZd5UlV7ZfG+KSh
DoEVOaLCIae8uz4tm+lVFaTD+o6SGrmNVgCCihUGZABOCs0WeUY4xTKv7IO6zILowmt/XAhmEq8Y
o4ClUeIQ22B+m78qtmunLvhAUF2unor7CNkK+jyioMYPOb9N3Wa8FoD/kj3QS22fqr0aIIfGs+Mn
xkhMQMJ1withjAeBf3JINcNTqeG9PD/EtiBZFhiJzXgNw5KkaVFQtWzyz3r8QSVoIBmi4RzeG/Ti
S9Ffsbq51tjapTZjoCV/qz/SSVSyjfbOKXrGBhLsMRJNgokOjXEUdQK8qEKRgblSB5KVHktdBCfi
Zm+r78K4iBJ0KnlMYAS5ui01w5NI4UZmtpnUz1iUdjtaCQ2d8RYWAaO2buH4kjzoZ1fbvA8Tu9YL
KV2CLVcy+rViRiReIr4KXmylzG4T0pAEtXlsGgBL4cs83KXYaNcLKfqoDTMPtrV1sMj1Fp0p+Cq6
+hnrf9DfI0Eqed1u8rRD/SNR3OJFlHtz7zAImrEIEcFZvxoRkmensOYJDyl5GeOjJY0Akiit41d6
j9Z3RjESuWxtin66S+JC9y0tI/eZ1uWujUXVwe3vy7uD6x/D3MG+cxxpiJcKg36zW4SbUFE8K/0L
IWh92MCQgtMDM4uXVxA7QvUpLBrUTLDaXevuW+cljfa3FeHdu7UMxk4JRkqtLhugiOIcyhkIuzDZ
3RbB49SgK1N+6cFEtaWLo6qYUcR45wUssUebHKTg54XQ972PVjul1JjvjAfy7bZsrno6Cux4yzhg
ZmdEO7Eyl6MU4hoOqldlb04lQGTwbhzen/8KYCcLS2PomjjqMJRnvFb9fWHv2uq5mAVfiQfWpqND
YNhUAde/4iyWFey6Gv6PtOvasRtXtl8kQDm8KuzUye0ODi+C7bYlKmdK+vq72Od6rM3m2Rz3AQwM
BgZcm1SxWKxatVZst4xd7fcgOCr7v3mtm5Oc4UW0MtBIAueJVjcUb7mto0rRQ7nJaQNK28j1MP2X
roe20NAskz1bhGd7Y4vHzkzgdcF8mYd2z48lYA3n4aA+zKBjLvEglKkcinyCTeiiIYyuxRuW30Zt
i7xKEkYiP92ruXWdZZI0TpjYb01wp8owmzWDJC2y0Rkk5OBcP4B1KFygHA+xrqBFvSfsj/YBXW8I
IEDRzpdNRwmvbzTPTPQ2Ua14o/dSKh14GGv45XLPWNCZ+ob6BbgqzCSCDqUDmEsSrIS7aqjgqwP3
J+j/uGCleGjY1bFeByU5lNVTV66y3JE5HH/nABD3jwVuU7XOWzptAV0NPYFe8PMQDke6h/Yz0HDx
Q0/9+rq6xQgdwDP0IM0gRReeZTgg0scIOQa8uaQOUnAdyuQW9A6yU/WaQlafFFBj6T4T42Qf8n0m
TYyso5uCs88XtzqmsqW2GoDW6vRgtOsH0IjvvRHsVc2wUwi0LMYG/AzK3Ypcs52USOnim9TyZPsu
XDrYeNGBU1Hhc7kvq8ckZuTwAP7m/hI0R+/q/yOPiXpGC+pN2VUvjDxArzP5OVXHcDh376UZxjfo
CATpWoVrc7KbZG8Ue0B6JEuTGdLPDRkVaZN4xZDImBS3cadfldl6JLXxuUma8PJFJD6Qm0VxDpTG
GNLWPWRMy/3IUChXafjDflghucBkfmQcPrKVsdO6yd7LzDFjr0BlwcvmA0aSo3wESskz0JLz+p//
49JYsrQxZiyNmVsxe3s/kdtXuNAVhmnD5nmNdP+dF9NmJ9naN+ZqkjhJkmCyOqkTAE/uVaMKPbO+
t2Q9YNkmco6/Tum0ThagqY0TAxey79SP6/p1Tv+6iYROqQdpB8+1ARDhUdoNLSy7LQ1oYgyRQ1+M
XMYy/zY0nxvgNqwxm3gmvZkHs9EdCMk/lIspSVDYJz6PzecmuK1C79QsaQETfePu6uVmMHdZS/eX
HU1mhLsAltasBrfBRiW6FY2NsffqcdfLCNJEVhzcMhis0lSk2Fz0oX3TOGCyzQO9y67XSTvOynTI
LEdWgxF9la0dLviYsxEvSgE7LCvWgzSYW/BsQdEU8hrzfh3/TR2EfQb+M21tckFogvBEtuqwaUJa
tICW7tGGBMtTfgOWXoaIM362j3U4/yQPspguyGCBItxsKxeRDKsjmrXCNA3GiC23AQ3LnqD0M0f2
rsh93KDB3/sLOtdgY3jV3OUv0HYynKEfEJda7c4zvlX9j8psJVeI0Fv+2ODZZsdOS8mYIRi5XRKN
M7nucyWaelvyhhLo7WL7wCoDdDSj5OdBjAuArsCpIEOmgRpMR0/1iwcFxIvIt1A00wKynwImzBJ/
yuajHocJRnv385fLGyqoauBUYBwWKDYPr1J+R9NiXAYoRrJfQSMFD7nmYXkaf7LvOEKg1m5CsGjK
ZpUFrwN2FrXXhBpvHx6MOtJmBuAWCbsFicg11CCEnkRO5OyNiNy9y1G31rgoMzT5lBQzrKGVE2Xx
vnH2/VMJtXB9Z7UYIg0r3DoHacIuciQXVRPGsQFKH750Q4esXsdYYZXReJ/bYVfdDE2Y/zTD+G6N
kumK0F0xhu5HWUdHaNjE1e/amCF7M+PuonlbNmiQIdsa3I8WyRs/UdL8dlz0+R0HEkBtkBZhhsxB
d/H85jaMHATkNURaK8QBy7qj+oNV/70siM26sxhORLoKVCcXv4FJogWhQJ+TtPMNfQ1M5VvuyiZK
BNFb1zAK8Tppqb5pBS+o8qK+lBUBJneuNCU/gGFMct29TT9QrMSENuRaoCv3phULRF8yGANMKIp3
Ksh8VGfgy0vi3Sp5IUuFBV5wZozz+swyJqViymrdmMcPKoUlvUUo8SbaS9Yl3LrNurjCgqGuQ+6S
FmTJoPxN0Psd8r/PRrAYB8USgGAZi9G5n4H3IDZpOkCst/mwuM9LcpUOEhgs2w/uJj0zwV1nuRLH
BPRrBR5nx2S4S8HYWqef26QIO/fKqv665A9XwIQUkAdwbosnY8oXpXZJj4Mz1V8sC4IoWhLWlPz9
XXZmhcsT6drkg0FhpXdo2NrUR8Xp0CeyS0T4/TeLYUnKJn/3KnvukwpmaGCe+tsqRDC/Ve+cU830
To9yEnCxQaaCZ4Ip3+Pf7kM3KH1LYLBJrO4wtEu1d9Q+jS5fjmIrwIe8ykPrLhd3BnedqimFXNSq
sHGXkC6yUWLhGYUizm8LXMaY2VNKG+YFimndVhDigfhROFeTpKQpNAOKotcBThhjf7/5PmMLjAQq
mrgQbNdvl28uLaJilTx6ZEY4X6sBIid9gltHLxlo825of3izJAwIv8hmIZyj2XPmpSvbr04zb5qm
C0YqK9GLchO0I/5sFhc3TWW1vKFqSvDe+PPO2I2A8laHRAdjK9gspe964ZJwHcAJmEASj+7vi87I
4qpCICC0CBVzmPddlVfhO1x5Y4X9io0HOLPXY5AMG2dn9OBNZBfnsn4f2/s38RODPygvs4SAT3f0
IaPuMKJtOYIwWc0+dHGyV/tflaX6ti57CAhvUrwEQDaB/MblR1lV6C7FTg/F2dnq/TWxQQGohkP8
PHQyrJHMEucOEE2YzWSGTLw9PiXFflF/WcOOmJIbVHh4HNAm4jJAEZAHp+dZoirKCCvLcphJ2HUf
C5lWnMwEdz5Jv3QFXotI1TzMZWXFoey8XZfJGFQEZTHcbJulcGeUFmo1F95c4kWaHDSftv40ABAw
AzpY77wvnbw0LvS8jUXuE5lTS8ZZx+bNShx140MB1Hg/HszM9cdCctfJdtE7P0ipB5leKLpB0nJN
A6jdhx04J1pdVuARm4EKHrYS54kfJlDnZiFVWiAqeCe7X3wvvqbeuzJEENP/NsIFhSKnqDezDPFV
g/EhG6FIrUmKIuLj88cGW+gm8LiJXSVmjazKJAClKDm5741831fTNSWzpEkjsgUSGswbA/MO+jDe
86jW9W0KwfBBg9Jc9VLpJFQI9MNmGT5W9HlA4cNCD7Q7QKZ6vqoGIohaDnwg5mE7LZjKtY1MqLnu
WqVtJdeq8D7C3YBKC4bA8IzlUl9bXx11diF8nRE8ltloSb5XH5iafLuTZ1bCPQRnJ3QS8EB58zJX
vTwZdQVnSTW0/vNoOlWouf18AK9ocq9Nioy3R3R2wRf0jz3u7Goj0u5Ys3FrmJ+L9MOQmkEGFGD6
qMkmYMWWTNPExBF4cPkkqEhizcyaFvm9bv30cjA6p+34vGgzRmhqCKSY9ePlO1foJLD32yAXcCsy
D6XhwaBVG8A4Wn6SqAcnPfxvVjhX9CrQPqUUbcEMyooYIV5NEg1SeiXZWrjPRBpVyYcObjHWxW0T
d9et4yVBnQzvCBfoh0OtA5qtAj27pDcTpUXKbcRroNLcV1ZInivf1r/H/rG3JOoyBvpf9hsujh5h
pF1HnODBm5VvGuhGQqV3ar/1pnZ/+QuxMMonRhh6xesetSCU+rhnxJRrqpGRvoDqTvPBzXGW+nz3
1yYwEAb2LRNje+iDc06Q9qTKRnyaoMrpXatBh1J3/r7Sg+akjhkDtPFQJOECuTkMozLq2DACVqW+
2WH4cBk+XV6GqKSMkieG8JFFgjaYT4PWbGzUtcA6EOuKa/seNPwAzoLYtyh8LfB+ySGzogKoaekY
GnFBIg7RWW5dqDe0IzDyReCkvpNECzThgGCHjnTYu3doBjOBCNYMponkbc6+CecWZ4a58EBI3KbG
CsMQHfNN517Lvw7W6vcgM0+qd/jHdpGcfzgq6g0GSydScj26n6G+LPEO0S1l4avh5lXh4+htn9+I
VFEglq4T5EWfl6A79pD60G7jB32XYSJR9tQQ+cmZNe6jWXVFpyGHUi4NViPov9lBFiqR6Y+1P/8y
d7ovvxgFmCeEpM0K+e81NktHge0Gy2FUHZ1dcq9AbxnJhm+dajYI4L7S9lBfOj0oCL5nlrmvN9ld
3acz9laxPjIGB8f5bJsyMIbQCEYUbTbBjIjIlSI62829ocfy1vaRGODoyg+VqUl8XhAKEdb/GOFz
GYwdgzIZRpTkqss/K1IefZkBzg1Xna5dM8PA2Jn39ryGJbEjSZBiO8EdXCwCoQIMY2iA8aJOAI6t
SJDA2g6M/55N38YfLPiesi/B9iwT0WFedckY53V4tTd2m8HYND14/ScMGfu5+z2eZDhu8ef/syjO
x4q8SdXGYkq/3eNkHBvj0TX+vsB6tm9cDqGo7IoyYEJVPtxY0LpTl9vS7f35q21I6kSiR+iZLe6Z
lqxWnXsNbOmWXz8zBEO5B260vDYW396xeG49XnYL9usvfCh+Xii2HbtL5qIMPO15tJygdq7iHtuZ
J362Vv66fr5sT/TBNLCIQc4BYy0grzkPuIqpO2PbV2UALTxfMXBV/dKkLSyRq2+NcEHBoPnUJxOM
mPvhON4wxQD3wfUZpToJVwnCWrSDW2NccHCpag+WBmNdh2EZ5EmZvV4Ta4bMS/MwqLhKqk/v2UMA
WT0brHqYHj3fw2VMBsVw4SXuYO+dcuf1YKl6R80S4LI/RjhXHDDhpGUZlkUYn4t1KlrJvgnv3o0F
fvYjqecK1Ok1ouoQxPcsIiURmsU0ZMPs8ptQFGORaEJNDxBSlkOf71ps6ZmH2is8b34wi29tJ/kq
wvUwVB6Yw9CbBjj23ICZF23mdXjSFGZkn8oIml0Y6QUhReDtKzDg5I7kWhLmE1uLnCM4ik2dCc+1
1y54/Et/Wg8oVjybSThFjHOnvnKlY2mis7W1yfmFlzpDRlzY1O9pRA7t3vjo3eDRE7KMSTY6L7pG
2NA5ngbA/tq8i0BkdlnakYV3B/CMdKeWu3L8PE+HywdK5BpbM1xQIrFSeqSGrzdz4ivJjSLV6BV+
qq0JLiSx0TN3yGGCnqzPa8h0MVlYMkHoApKuNEreU6EHvdufvePi0pQBpeTObFH0djYeLVXy5hX6
+9YAl7Soq9FqkwMD5p5NlcwHMAorT+pOD5dDf6ioJFdnx4e/qbbm2M2yKcnNzqBTBe26YEWnthot
vxgSyA/n4QCJG+3bZY+QLo5LYBKTujEIPtjR6iDniInuB7JvQ3WHk/xdBvWQ+R8XOXQKNHFqY2mO
9VKAfc8rvl9ejswAFyiGoQIVr47VdF7mK9VLl/+4bEB0rRseZmLwILUYAOj844DRvKgsyDoEbf99
8HYZOVamxN9kJrjvn3iozjsFM1G92PRoeeCIpy+Xl/FfjumfdXCfvbCh4t6Ccw6Kk9aPOVT8fu8C
YmQFRg+o/Iyo2uxb515iVRTmoOuOWgumayyAus93r2s9ZxzZTZg/U5D+FjvlFswFMfDkoM6G6sLB
/ZhG45Up6a8K082tXS4o9VriOgNBzxBQH7wH9qxnGB/oZ/sODHsISjI/F27v1iAXk9Kpq5omY01K
UMgDFAPS9dcn8BzQMbAogH/Dv9BmFXnO1irnnPYCDpu+gFXNUYJ4qY5KHpVrIYlPwpCxNcM5qJkh
W3NYP8e+WXfsZiT7/JqtienNysBSUmucp5ZWqVVeDJ/xHhhRNKqn3xkTS3Hr7pbD+uWyh4riByp1
cE7g4DH7wzkonpSWvrTYQRPq5Up2o8iAMqLgDlJQRuiNRr/D12GyLG1KXcdqinX257jYmZ3mp5Bx
XtQWI1OSYy5czsYa96UUa7DUvsNyBgMiE2UyriGdnL8nwAMRKHTLUKVD/gIE7/mppu5qxU0BeNGk
tbfThCFPxYufL38YFrj5S3Frg1vJSto67yzYcKx2h5nEh2zOP5UjdDkbGlXU3esqGcLLNsWuByJB
gFnRkQBV0/nCxngeFFIgk2YIwTKCLi6gUycT+NkaV38nY10TRsc/5mxuRtys1tQ1R5iDahp0nFKn
voV6HkUTuFkOk55/vbw8oXOArJxB6sB6ZXBBsU0n2+jYIB1J1GtqrAcrXiShQujtGxNcGMTjBFW5
ieXQE8DHWfx11dpHQN3u4qrduesgSW+F8W9jjnPEhaQ5NJthTu1nFKgdHZDupr5LNEUWA2V7x7mj
2pDayzzUDxZjX6CEYGfSISChCbi84bBZHwBQzp1PNebYUnOY8FLfzv3XkuYJCpS+Pvrq5/TAWE10
yUUp3EAT/TcDZ1kFIP/cZlop9rgu2EAH0ak1Wr8wajSFZUw7QrdAgEWpkbV2eM8rIa7ddOAgDwxI
eNfLcTaOa/aQJM+LJWk5i29+G2xFkHcCTMzgjnCfDWbbe6isQ1l78ddrzQcZRjjugAr4d3NAooYF
gFz/WHxTaJpUa1lWQHnip/6X1oVaiDQn8r5NcQQNVCgZlQ/o3r4DHXtmlftycMge4CVsaTIU/jg+
mjKWQXFKA/FDZG0oyGj8Tqq0zIvJA6SnjdadDlL8hd4TkCiau24PsC8G7+teKqYnPAR/jPKbOa7a
4nXmhAjcYBTO/WXN/uUgKI7xGwvcxin6lFbAP7ErEnOwPaY23UcKADr69yzIz7EkRgmDPDAjjITU
ANKYc0h3jFPIDKDbWMV3VXUw4qM9fF5k2lbCE/bHCj8k3Q4IhWTBqpSy/uwmYL201kK/BWeSvl+d
sXjs3aV9etdW/rM0vuQJZt+uNW0gi0A1Es0vOGrIDK29FpHRV6RU8qJYZQF0AQ0UwNvRljyPVeNi
QGijQ38OSgPahx70H75d0Oy6WvUvlxcmtgR9JsjSgTiWn4ZokjFGjQH5rkvSdG8Arx9lWdzvh8mT
keoITUFNCHp0WBkEhc4XNVCUKocBwr8GGoHLfmxuFmt/eTUiB8TTC3RjYM1G0sZ+wqa8MK05ti42
UFTtIPLSPtEKDFltmMsob4RLgYIfUDjQmXgzFTD1RqdkJtA+Y4pMPdmh94MCriQtFBvByLxpoSf2
hnJ3HSCdvipwgsm9K8xv8fypoJIDy/yIzzzxYgX2XMcHQTJ9vl+ZNbuTPgLf0/WeX/Q3SvlhVA9d
C6WV7DGhaUiptrv8iV6P5yWb7BtuvtGYlVAo0fCNQPkRgebML5T02GBOpCPfcu8ODTxf8xLI/MlS
UOF+bhbL+V+eKZj6seB/TXxKzNu8vTFlfsHylktr4/OaquxqMLMT4BzvsunRsz72qgHKgyuNPPcy
aRzhxwNF4isfr45ocb6RJemWNCmwHn3fQfkexHd7by/n1BdtG/Aq6PNAaVagQu60rdfliHw5okTe
vQxztrfXj5e9QnAXMgE3zKS5BhqxPMKDaDpoiPIkgy5d6+vLh6aWRAYBExuGeDYWOLdT7QR95xQW
8iVqjuUryqIpI/AthvlOSlDLblbOEWzIMTFBB7y234y2DVSFnw8UidKNtmt2NVDcNdSAWRFBRnch
+D4A97hslg/E8FAuOneDpcNsRQve76A2AEM2G8xb7DVZ3VZghAEAMa2HDBqqom8vJDdeNDzj1/hu
oplvGafRebzsA6IsDCYwOAZFEVxGfPQG3QMF+TsoCmhAbg0I0oDlQv8SH8awfRlA3CHnBhBlSOBx
QXyFMhJ4+3n5OcembgNCGZZC98+sQpycqu9OwCrE+iDV22A+xnmFy+Z8DNyCGpbJ5WPWmLb5ajAO
hmb44tgAp9iY99GL3ZrS+8ubKfpg8AcQD4Jf4i1y0+rBVIOHfxbU5NOg+Vb/y5GBukWrsfG1MB0H
Upc3oMaBaF5GJjULsLUvSVffKl43Beukf8IDUoJEFcQH8LUzVCh4igA2Y8vdXBpFrFpVYmM5pQow
N251TUZdJIimsABFIhcBGgUD7ttQs0prUqgoXh0BHT8MB5bcqdLJTNF3QUjAfDtQrhjO5BayzgXt
UD6rwAKQ+UxUcV4fFXX39x9/a4SLdaWWEZIwCm5HX3eTPgDWOgTQRvkfzXCRx217AOYcvOL7yri2
56fV8W4qInnlCjeMiTg5jgt6Hf7ZDg5Qd4bAInglk9FPlv0C5pL07wfiXGdjg6sWEbzkyeCAMNoD
P7TSXy2pCsELS/IcE52XrRWuYKR2s+eWjMnPGI6WSfxKg9S4A+QWahF///2RA+vsEQbuHJ5Z2Fr6
ciwgWRtY6q+eZkG73tLu4R02IGjg4O2g4w+X6tirrffaysbhYy+qoKaRtoNf5TLopzBCu8BH4tGA
5OBN2QZlPFovPYjamvGVl3ncKxEavMZeC9LEz3cyPifmtHyM3trjfGEebXd0vaIJ9AQ6aGnm6+qt
Up+a/AGF7/d8Jxfj6AZguMAzcLdqgWEoolaMoHPtIgxifWfE3Z4tG5F9zQT5NTGALjRpcMUBN8FF
T0hM5f2Eg2regxFWjXKACI1dz7o2oNWGxtT6i15Dv2hnHS87iahEhfsBnAmAm4IAQ+dCxOAuGC4Y
oePRR2AyIICYoskBeGtIlVOCepE8HRLcFEBvgOUIWuS4LvjByTLNjAwVWfALjcMeQrJh3biSVQlC
0pkJzkVKnfQTdcHkYtfF45pjWLeqcsOfi/YdM7R4xyIhxn3kgdKe+3AJXed1WBfIl6bKz8xQb0mM
eRIMuX2WfCfRrqGMiMYvKpYA2HCxCZOsypCBNg00JZ0egtRj/JJo6kNWLOlVvUAxqe3tIRw9c751
O8c+xZYzfsjHebgtcuslRV/3MK7x9PHyzxJt9PZXsV+9ufU1o26UgbIYo0T19KUfTk788+9NAFoO
KTvk67bDT2a0qtatBLDvgCYzSGu10zx5xzHtvl02IxBPBckFZCmhQaQDAMHz31XO7M4oW7H6Uf9s
3/yHtASkG4F+TAt/itSwC8zvMk5o0QaigMAaV3j94DFyvoG1urgejZcMmFc0rtSHhuIEupIbWhSi
kZIhjwbvEIi9+JwmntcUs0iwMozFCyC+UZ+bYV6nO+pYeyWtIYrQrP6UdE9VGt8ManqlILZe3uC3
DowhJWTVDLvARh24UNooSoIkAelbW+JyoF9HV2Lg7VaeGeCrjlkF8p4ycVC2aCPLuDGWfUP/OsmF
CTx+X/unYNDg1pAOJUguphH3tfLJmCs/XiTnSbRJmC9mvC/w9DdzFE5LLb2qlTpY1Ow4GuZT1soq
IG+vT7DabUxwqWc8TyhLaDBhqzV6O1rjHTVqFRlmusx29L1OMa68VMaHxnbm/IKDVQzFgUmGTbHy
mjMmndpOowoBO4flt2o0d9B3sz57a1gtLf7vQ1XKCPVE/oD5XzznPGBg35RosxKVOS+ByTz+oHdf
O3BokDGVOJ2gasEW9o8VnhCoXexJbz2MfDbriwtAW04+1+tttn73htU3BhOS1hSFs8+Ik8HlA/U2
W4VlNL5ZYRjAPT4w6nmqluA7wXuoO6hu5Oq3HvjkK4lHvi2YnVvh3AWsBsAiJji2TncCO06vgb8h
U0M3B+Fb8cN431fbrIoLiM1ktEbtYlVzVjOmXSWN/cWQBHvhMdsY4VJj1O3XMl/hGgt4oZd+8ttE
AqOSfRwuUnT26hK7RzFrWW8S/YoUaJ56wdLIOkhCJ0fJR0cNGpUEPuglzqKy0lyNz3OTWXeJ/eKY
MgSxaLcctEs9BG80zXmGNMeKFdsq+izoQVoGQqZql0SqAlClT0OSQTU3DiS1EZlF/fxWzJNeXbSh
qoK6eSn7k13uLh8dUQyEQDqk7UFuhTFWzskMLx3bWceKpjzDMEjQ2PdF9dOo99ksuTFE32drifM0
L0kNuy8wQdo6c+FnNVQEKsuNDPBm/f2SXIMR2KFJgAyRW9JSGG6v9dD/UKFXY5KD5hbhOAR9vfi0
qiXGRNF8a4xb1ZoBOFBYuAez43A0UIpZT6wR20sOkaCbjd6ogclm+DfQ0LwU1Tg4IF4CEjqwjamm
KDvPX5IK927Redr1NDoU6iOQOkw7swo7qDz5xJ7zoGodDNwsuQ3m1NnZgcKsvyFOJ+MCETnp9sdx
RzweoCZKjBnHAtysJuYsZhpd/qaCIKJpGvJeVFtx+vg5f8UZGmNOdUzvpkV5ar2WBG4dpwGqIetJ
VVpTcqMInPXMHlvxJptHq6xOdablh6sTuc09SNj8ZJAko4KzByM2mn/IBpEPcGW8rl0xw5vibJM1
7b6XI4XqpjpWoNocp6sSFaurxLTTp8s7KfhWZ0a5gNIAN1tRUL0FmfOUrCev+vWOf98ElydUK3Ew
+NcZtEtb6OAA+avSNT10je2EhHayiRvBXQyCMChUghsKnQSeID6dIYWo9HEV0Hpq/NggP8fEuC8V
79lsVT/R891kyuB1ojN4ZpQ764sz53peQ04pvpmucRl3H5julgsUi7VXw+Yby3mk7RmR5wOgCMoT
4ICwo9zZMoHcAp026qMt2sTQG/D6W8t9qHWJwwuqH4DWgV4AQmbI6T2Hs0MKs/EcBRSjDGM33TV3
6U4r/Sbqj+UPzIHtYtkgpeCZiTXhGcuEQNFhV7l3vNEsKCMk0K8EsIrNwtanFF9tTytwoKyYUQBV
d5SeJsNvZW0owZ6eWeZOd5N7WexWqNOZy51mpWHTryEGFY+TJ3vqCcpZ54tkgWYTSLDZjp2iWoGZ
hTlMgwVpA4BIGMIlGViQwZU0BOgQeOHw5fIxFDx0YRhVEmTFgMeDufvccAqsdT2VHtNPZNPhGOsD
nrw9Mlpi6stgeILjCGMmhKRdXE8Ay50boymGdBLLqgLH/lHR0wIuo3kIQOrg22YPqRFJ0iqIzqAg
9HAfWDYAPK/Nuc2mUqWx3WwGe/Vi0nuF0hvVm+5i2u0le8iAntxTDd0ijLbr1quMNbcsF3wsWjKj
Ng3kkz/3jwPUKKhxSueXvHkc1V023zGS5MtWBbcCHqUYl8VWIi0zuFth7aE4SfO6Cdq+vC5qZWd3
zc40yTGeobI2jtC8vGxQuJt4OGFyx8ULh0+cVyhhTO2IyhW0kZ7M3gz0Iu39SpcRiwiYXMFEhVYp
SncQtobm5bmXDNNo0aQ0mBoGjfTbPqKRA9owJRq/OLctGrV741n1Sdgf4id6kB16gaIoM896cmg2
qjbfBWjmbMG9wU7EfRbDKf3iQxoYV8kpfjTuzaN1/5+hMnqwjsXJ/WEE5uHva1znP4ELsl1Nhr6H
TE0wu7mfljeQlPddGY+GMLBuFsoLKNaxmXXNistRPTHWWPWmuVsPaQgV6VCtMd5RfM32ylE2ICBy
Ix1FbB0pKq59fjDeVcw8Q30ZSafm7BPS+dbaR3ZiSY7HKzKfP5RbO/yhVMciBZoKooan/pv1Yzxp
D0OI25iF1TT0AgzjQ0GM+MMzGrxB/4hPDSxDIh2IEK8XsqgY73wlPjz35szspqq27SxIkWgn1RqM
y+wbk6xcJDPDJR3egrVCuzgLjNTQnlEQoB+VHu84v5o9WSQQZTg6lgP5DNzLaPawi3MTWIsyw5+x
bRjJR3Xtnrq7NJwdf90nj+OOhrGf+eROngmI1gh+Gcx0ANgF+lou5JGUuvbioW9qfi3rKz2wg+TK
OCQ/icFSgRUcYv6w/xc6E+wO5F1pa5e7Ixu9bWPSopNgO0F1NMsTY+S0obEYOHtLO/4LFhXmnJcs
cs5bK07euAXTclRD85Qf2qBkkto/lmL3H8SN7FQK0n180T9by6U6AO32ldpAXSxTyye3wNvMJVT2
OBXtIzoF/xwFLqwlzTprpEdi/B9y7Ndm3a0ZsilkJXzHAwaQlN/GwIh17qN5l2mJwnQ4k/GjGv+c
s5fL16Ewc0IOg2IpKBqBNeQOwbI6w9TYCdP0NXblKds1V+stS0nZhHMr+0Ai399a46oVrqbExcpy
0ck5qPrVUt+VMokCUUaBejOQUBC3tdExO98xEB/EtBxx746WFXSpE+ZNAi47x5+b50JWJRWVgXWg
aIB+wH8g5c55nKsS24ZeTAXFQdzyUbtXP7DnUbmTz6QJ925jiv39JlyNvZXbVGevQL32e3oXkwZE
l+F7/GFjhfMHCiK+TmkQnZIC75T61jjE4fpx+qXvyhDuvZeYky2K+1pZYaNjm+Iwpccp1ANnR6L5
UIDeaQCQYA3al/SkyziWhDYhxAEkMnv68UI3bpUug5ZAO3TJDitI2FnSLh0BYR+ej336xgh3k/VL
pVj2CiM08O6AAg3bmxw4UDAHBKDZPVWB7GgJTzKTTQJvHiMffNUu3viHWTSrtYzsbO2WSAtJZCW4
y8YwPahXnpTZRPSqZD0I1HNMBmDgbjHPTta1okjcLa/8lHXZgWh25RMteXEKGd5amONtjXFXl0nG
ofF06B0PO3PP6HUAqr1hcAXTd/31GTAqTPjLxmlFbmJowN8zZSagXznX1Nd8yvIZl0lM9dCwh2ua
XHdSJllRKQLd0T9mOEdB594uSIsT0EfarqyjcT8cAMMP8w/thy73G6nComxd3P01gxRVy5e+DZz4
bnYeiyqqU8l7XOT8mzXxAzSTNeE53kImhqinMbselI+Xwwbbev5wbf99zvmyql/cXMOeAbCH7DsL
vBl8bI3xpWvIvonJe6LU1h7nf2qZmG2T5uwwUxytIqzsG5zowLptMbU+BGuzc+a97ERLPpTJpU/m
XIN9yUB+uhj6TWq2j/1o3bpwxMubKQ4cfzyQZxfoClOPh4qpiQdTaAYYxX9yjwRZYRXlqRRqK/t2
bNWbMJUQi0wZwapIdrSTn5ltRPGI+D/GQTvL7hfZFnK3WecSPetSdEZitEWMcfYTo9/RtJXdmsJM
d7OFXKyAtlNdlBOwaeqJHHorTMmOSd6wgpcLJcU4qG5kL/z/8tmA3kKPAGiqNwPQFlW1uEMEZplb
Fdb77qA/dtEC3Lxy1KUFTPFW/jHHfbd61HpiNSzgg3C2xQOUxWBLDUx0A3XIN2K48N58z1XNoNK/
18h9PzfOphbREUTR7WFE+cAZSz+J33e8MRfPwDgozvLHu05XwD8R6Sv7oJ/0iEQYEvVC/dG866+V
/RCQ0Avr6PKxE+/nH6Pc6cbYgzXYNhIEL98163UZ3xiTpOXyX1zkjw0WpzdnrRlcJqSFOImjdmp2
86HfjSGbBs1BSicLV+L3NIhlf28j5yFDo+buoiF1pMD6hP0a2YAUkj0YV5pv1XMF/veQqX7LxofZ
ffX2MvhjlvORcTKHlWYYQq3c+jDm/RW1XH8xv5h9eYD/QIDGClz0Xi9/PvEV98cqd+I1kxhdpyDb
GteDN/6y5+f/7d/n0gLHVMakzPDwqwkN0gKyI46EeY/ty6V94/IA27CmlVoVvL7wbgctTsCnWh6N
FLojXl0tkv0SzJAgJf3jHTzZlGtltZKtKD+w9HQ9FuH8yXB8dE8DZa8flAHDPrIMTrhCVjDSkelj
uJzbw7oeraKpEP3RPL1JzP6q0s3IW4vBNwvrcPl7Cb1wY4vbzTJuFRo3uMhqVOx+jkvh+MiRp51O
qjosHQXDC8XU3+ej4jS+2pqGZH+Fa92UPrjDB31q20hLvA5bJI2W4oaWrfg1iaqhPl5eqTiq/LNU
g69JZIoKknMXrl9cY17rkJyayL2juOrSCNOqgcSa8GrdWONyvdTx+qTu4Td9VDwi8w/nK/eRFTtR
QrqnV1KSSOYUb47Fxh53GVSWUTmYlEZHIloCDB75yUf2rlcCaOepja/hVcpm+HPXNz6sL+9aLDDM
aCcD/cALJIM/fsKsC1Sz4p+/5Z/do53ikEA97yA/IcIoxvQy/t8et7masdCp6HGp69p9Xnw37L+m
dsCh3/z73GbiaV9qDcHNSgzQsBnHTul8nTxe3jXm2m++mIHaFTpIr0IZ+PvNLbeWA1lLCiNgHbqa
Uu2b1xufrLml/mU74qfaxhB3ZdfIW608hmv8rvyRKA1tYOa9fRGRnSJJzIUfZ2OO/f1mXbHVxyoQ
Ek0AqPCz3hoxKHssTxI3ZJvHxw0zcTxwi6HpXYUkeeljLxiWend554Q5/2YlLHhtVlKvNgRtVnyh
3syQy+Xuz7SsvtLWtnzVKDvfc+tfly1KvxV3P7cz+odjjh6i1dw0oG3EfAPjv5yzUwGpOBBQk1CT
CUDIPhh33zg9tPfylFVgzKcyxsD0l8uLEn8rjyGpkakC+3m+jf9H2pXtxq0j0S8SoH151daL21vs
2L55EeIs2veN0tfPoTO5UdOc5lxfDDAzgIFUkyoWi1WnztEIMdPShkPU6pdlXL4OS+fNS/x02Qr9
GO+OE4hiKXxNQ2mHsZLr+bxi/AWzkMMpbb8m2L2xj3Z1ofiXDXGXszHEBIekt2fSWHgJ1rTAIsdP
jrUclTZ7vmzmraV7aUHMsdUXq0ZNgEoyHymhEtmvu/ag71Eh/lCAAChTphAWzWBp49dIliwdxLS4
GfMbNVj38a490fsiR+1UZI2/fRA1wVAInp42s32quRYdkBCUQvbYkiNR71vl8+WtE5lgdg7o53aW
CIJDl9t7qUgOeRxdrXknyii4dzw61b+XwkQ6jKqaqFyiKd8HQ307jB4lyxv2+gNxHqR7ygpoCMCt
opXRv28iEoo5bbbaGPDqZ/Ng6Xnn2uZPdcoEOTY/DG1WxkQ+eUqNvm3z3NOUk54A90P9T//umAi2
u8ilmuCirJdfLd3YZELf2Nrg7yTwd3pN5Z9KvGe7VwlkOVCrcqcCJdP5NsVDbBVNt/JXa6BSi9kx
MC2xvZd47VVLqmF58JWwBY9o5dr+hLbm4jcxsA54Y4hWy41WG5NMzNWG2omkGCZR7a9c6C/5aV6j
iWvLntEKU1+u22ysMVl+h0A6rA0cVbJQh7bCzI8O1QPG99zECFdP9fV9EohSYMES2VGDZmww1CWN
eKj1w0OtwIOs4VEZ88+1ZYiam9zs988CWa5Mde11O6PwGOBV5GtKkR75xWv2pIcUqxLUILTyYw9z
kUJCXW4rbduOZ4JN1TbyPNFE/zczQx8O6JbUKFWIamfci3rT+WfiDQHSak0M5CMFOCIyV84aUGMq
USXguuPfPBs7TJTRlNReJYI+HQgUwlzS3Xz8VGdXKelAi4jj4bwkVuHb67fLYZtficFIElANABkA
4Hge3aQGvc+evtD6n8RP913qqkGPJwyQ6IXb4H1/LP3lWTSgyz0cb6A4Uwa/xlt02MRUK80ckLXj
CVqXuwRvFemkNaFgZTT5eHeXU+olDPZomvOuyTVCs72owFEzlwHlVgEPBab1UYEMy3CUXVFNi+so
Dq5zkI5TYUHmjs1j/KkycKE7kBVJ5i/Nen95Qdw9c2j/HbOH4O1n+vtVpUtmIaNmVps2RJLNYNLl
F2sqdv/ODJPTabaktaRH5hgtGMx20uPY9zsLE0r/3IwOhOIb3k1FXfrc77S4NuQEeGhPIRnix1Ul
V66V/vPZWzCYYjTbhPSQBRdgTm/Vt1OyLnXtge0WjESPtf5dE1FocKMRlZJV3hDX77Qkh7WUilqD
o3XDTj9qfny0H8c8dHa1X/wQXWI8LwAuGDMPAFdRzezzfcuVklQAVLUoHp1yDEiO2qkBjdrlj8Pz
5a0R5qaMOmeKc7vCtmnOE/bvnlgiIjGRCeb7Vyoekq0+I6MvrRtjJXdyLGq18C5DqjZFQT6gBJGZ
j18mVbcaMVaxKAdtDJb5MEaDiyHsy5vF+yJbM/Tvm1iWJiVZJHkBihDkCVn0WIP9qMwE0UxkhK51
Y6RJ6rovYxx+Oxv8THE8VLpOcxMdLq+Fm5ZtF8O4l22M2rqoeHnLu+xRO1FufN23b20328tASIvy
FdGyGEcz+sTuYg1NG0X5aUyeDiWrbvQvr0nkBoynWXKiZb0BN5CaW2nB5L1mupPxvDrfL9vhefRm
61i4MKTZEf+LtfGaZupdEMhavo7Jd0Hc5JZUt2aY+Fzj7mzUARd2ngHFKnv5VRpIgdkdy0OxB9Nl
cHlVgt17+zkbx5sKpZ/jHLvXQHEcnL+mr83RztbQRdcmkYS6yP3YvCBqs6LvO7i5Mrr0AQSNLM+y
Qt2lL+M6BJWPqN7EXR8GfzSkbwrwnYx3qKVc2nOHG0JVjqV1V7Z4Gcxfx1o0isv1jj922HKtSeI2
laK19bql+6YYU+YqRSzwdHo42YzH2NhgXEOp1WKdVqwl78GcaCluBvD4UnwC187UCBJW/r7pBojE
qAYiO37Trg5Zlb5FNlJd6cvXXI2hcn4XNbVgTfx9AxEOEjkMhbAeMWYTQHMKhgmGLHJcuVr1Ux7V
sSju8bfujxn6MzZuDgFWUg0VlmMk7oBTJbnGqfimuHGgra6JvnUHmSnlWsxext/HP4aZ26Nc57VI
CgmvqD56STT9SS9jx02U5bHSyP7yWeZGW/C//d5L+ls2i6z1ZloLypNhL0aClS7Xq1qPQQbqVUEC
wRG7A2XZxhR7jzjyoIwzXHEKB395giortIvC9XXYt5DEQU3tFunLSxnGviYqrfKDCHgC6bCdaeks
zN+U9HjSRgd8NUcSUsrcyFcBUhn9NXgTANhd3lWuh27MMadOnhQjrnM8RpXhMV4wXJAIY77IBPO2
kBNzkYtYAw58J+mB6ukeuPiJm/ixhH4PBIQnv9qJpAb4Nw0QbZgIcTCNxaLadDWuKZ4VoKJd/5OW
2eioxIRZLfTv0vBDqcDGGpMKWL29yioB6lurxhvDqm9JERvuYsXh5c/1P5YF7Dd4eTX6/Dw/BfKs
pmZd4sQNYXNQg/ioHkyodP4ahvhI+QBJOogxMEgE7C9zvVh5EqmjgnOgSNqXihi3mSFsl9Mf/C7s
/7HBXi1WryS6hF6xZz0AqpcDExsHDipplgXJixxlQ9FTlzuwtFkV211Qmo6sGDSl8I3qQE7lVxl0
20lYXal/jQ3G6TAC6rYPWpCH2S45CZsn3E8IQirM5oNPEHcQE12ihjidUkbo0YTyT4itHge3fSkP
A1YbfRK9uHiHz1QpcSom6kAwx5zvCbDjXtJ6PCMa8AQ3BkSpVBH6hjo3+wm3NpgDHmv5uBpEzb0C
CJiD6dVfoh2VEkGJ0lteUIahZN/Nbvrs+Irg6uNdClvTzHFwEkWP0hXL0/L62GsTOJBHKJKbvuDY
0fLEpSXSbd5cPvmozk0dxRBWhxRgAQ0nTLUFtNkhyli5C8J5gz4A5n/w8D83lNqojeS9jcZ4D2nV
pHFNGb15Iiphca8ZMEdjkt7QYI6NI+aqGwWEmekhoDjj3luvMDF7RSAyB9h2634kQG7tMRu4qA0K
AmiDAUI6fzdTBzAVTHPJSiMo7HL9fbMuJiOJQOUhdRrsVLodZHm8X1tB7kiD3jtX2Fhg8pBFkqo+
p0K0QOSibDztO2QEqpCmU7QQJkrUspXLa4wp1bFtbydde1oGUd+dW/vZfhTm1pKgOuDYKpygOAHf
6PW7CcJ/+SHDS0w02s8tEW9tMXfJqi+Yj42RaBBQkqzo1IwTegkq5NeuYu1h0EGGA/1n8wOc228U
6b8dnX3YJhYpi2FGqUaerEeyOOjUmIO32I2g0cbFfdHqKSb3MCgJmrXzkys5kCOQugVw8weqvjU0
PlXewlNGQ45TQFDE8TtN9J7m3Z4m5hI0kCSBAVdljE6ONOapgjaGUd1GO8iFY1QSUhhWApsgnkfz
S9SN5frlxiLj/nqigpyB0NKXkod4Q30q9eYjQX1jgnF9tW/nVdUnNF9ish+mH6ZxWipRCY/vkDoK
nmAWAns1W/KO7H6OEo22uJQfUDAhs4Ea652mLn7Who4BTZj6rnZE+Ru9b99Fj41V5sJaMmcsZB1c
2dWJ9uijQ+uPaDUNO3Hzh36Jd6YMEFHKOmBPkBM9d8glStKimmkEMa7K9dg1mhuTELVRgRNyr6yN
HcYHrdyUU7lEyAUpHqQUSfui6yaU7mTv8iUsssN43mi346qm2LpM/Tkafrx0bi0Jrg++DXBAmToE
WJFZnO9Z1rYg5mixltSx/iq6dfTiNL9N5kngB3w7AKOBIgbCCqzsgbLklQ0yRjxmkTMlGiTsVs/I
Xy9vGP2x7xzApGBUQDQApmF8TXH6ZelnGBlQ1E262z76Es9Huw6k5gPwN+zW35YYVyNqPZjOijob
5CFdgGpc3f48FyL9dO6mbazQv2+SsHpCM6eVcF2tUqjI31brpV8+AEXbLoTxsdpRh2HoAGMw8smN
YAkQ68sfhZ/+b1bBuFhUjg4a9liF0aEESvxfJVAiH+vDcqBvjsv2uPEaWH9oyKGZhIvpfNOKEpB/
fTDA3BMvsVsPMmifdTm4bOR/LAolLsjUoUTDNsTKUQHj2NjlXvMy+PUNFCC9ya3ALR6UvlgAku/Y
v629GxaW5q61zQlNC6vUPHlMQZ/zs5ccr5OvTV2AbOE73R9bzP6NpBnzOYFr5ymgsHlGVj+bpC9A
+JiCTeR/qT+W1PMvhdH9KZPBpeZl5RcDQHilE2Su/HwP+JBfXwmMz+cWWgPsWkuFKkVk6HddWh9I
Np6spgmnDmUYZfGjZELiDP2zdf4ctyIZZu4CkY3hP6BzRIHr3PwEREky037maF/lxidiCQ4vFw5A
FXF+G2C+1aAXsw39J5AFVpjppSltAgEjdIHeyqA26iQLXtlC+D3XRTZmmQ83l6k1LCM+XLRq5T6V
0/qmrUB/NCWWKvARrimbqt4DNI1RKGYL62XKhmFGapTVyuwu6ngiQC8quSYq/fAMITMCNR3gANDs
pH/fxNq+zYyMdHCVNklv0FeDNGPdhYD9feDmwAw7+PyoWgkqnud2dKJ3SmKhdK1M1TPwVreKCR5B
h7YhL4convNtDTFvHWcyLVKjV+KlannKG/mKRB9p2W5NME8cY0rAlJ3a6G6DlDCKH5RxdeP1k5UI
8mPuUwOwVZBqIPNH94cx1BU1yt86Go/JwVwPv+AhqAgaqPVXVUBhS+K8n5dNQkoGVWmgzx08cc4/
1JKtNZrFKs6WDkWHtN8Bepe5ZaTu17IWEmzRI8OmLpaFaRZMXMsWcDDn1tIucwYTJQJviv0Smi+U
k/O4yoBsu/VBuZb3ojoZ9wazIL8HRgWN0o0yDp8ToPxiaXqrCqI0jcJ7vpMIXsMLeLGHH6Jrmbud
G3NMopGNiBekQhGyiZa7pIi9apUP8ryc7NwU5M3CpTGfTsnjXKp7uEth7X89EifX+AKIG1VaTUNR
gfV/2ANTp4MyCfIBZm1Tqs2E5D30gBZXc9AKpVWS+ht0qOgMMQzuLh9toUFmgQWKJZWipeiZ/HRe
mnB9Lhy0/bNPVTDvnX0t6upxYyMI7n6vjwkl4JbTco3moUklu7UJFYEx2qXJP5d3pcj0P2aYU56g
CbBqOU6cAvmcaDqNzneSQxrtJs4fL2+gYEEOc6u0ZlqlZEVs7MxPRPmsynfr+NdlE/THsgcagz5g
gMeFgjle5kDbzdxB10KuKXvVocUI7y9xG5EiGfdVv7XDHOMU3OYNbIHWo72L5M8mhjL7BjTgLXSF
2zstOhGki0S0Oq4Hbs0yLt86U610GpZHifWpaLftr7RGDMIG8cOe97m2xhh3H0hvqVGPPCrB1TKm
zU0Wl4c6jwVXM7dGDN0TxELQ7uIFyeQ1k5PU1ZhDmkp7MHf5Pj3avnmyvoDaA0D1zNMEXshN37b2
mPS06SqnjBMU2adQRsi39vVRuYqDwZW+tJAuSwK8/UX1di6IfGuUccxxibssnhCI33JG4ksucsbC
x83jNuV/m+fAE4p753yf2Wwv46qD0szjAmZ6T7ullHl09G4M69MvxqiP5HPbZTIOShJlmMcUy2zL
H5IRkPTZ7g+Xjzj3eWFDYQI1UAg6oud6fmkPzgqOwx59oNXe2UdtL+HTWeVuxRtwEV/Y9Be/iygb
a8yHizq9LKcqa9HBUEIdnyzyuz3972/Em30lUPfjFRFEMfpvvrcJYSvwz5hQ9mZORDsZlgO0ZOtJ
Jnqu7YtVHC/vIX9RfwwwW6jqoBBUoKrtKaXsFvkjcXDOcl9WBd+KuxBoVNggfIGmETva6jhJbETJ
iL6ZMyaf7BFEd50SZ/vLq6EX4bvt2lhh3mM6tstcMCfkdSQL0+jGIU/W8qpKX5ziG7ooggyf73/Q
qgUg1wTAlJXS00hcaDqZgYZCk866ytDwL4C9kk9l+BHKR3tjijlO1ugkQzPTjGP+HDnE7YdDMgmc
jR8gNkaYOG9UZqoNJtbTLtpzKWV3FLdmG8l11qle2TQ/5abcm07xVbYSfyjJvTNLIjwK566B8ivg
p6jqQD2J5WZJVadeZglwFE3/ZmifaU18FtwzIhPMQTbSrKuLesHLbEKz3R7IEZo/uzxyRGki1xC4
CJFVoUsjs73wZIHE9uikBaZ2JMUfDv3OCai4beLRK23Z28FyHwvTYZFVJmaAalwaM6kqQA74JDlS
WFuhmS+CPaSuwJw0yujx99KYuJHrpbTGE4w0cvapTacwLTMv1kMMubjmIGp1cZdE6S9A6oiyFMvF
b5bL2hOCobLpxTzqnrY3Z3f+K69d517xOjf3i2vreyUCEnFiFggsEXsRZKHJ9E4PpI6mKV5ryLs7
6vWwgrbSKAXFPt7L+m2wAyJCoKN33mkwynbbRbaDbOBB9ih9Qx4AR/5q7JqbztWvlivRu5O7leAE
/m2Q8Y4WrclsjTHzRMXeNFqak5DvixAafCvQWabTKniSMYF4LLusi3G1eBIegPnP+BPFYNHMqv+m
3yafNLByix5lnJsMO/nHJLOwPlrSPqmMFgSqt3b9mtePS/7FkoX07dSz33n+xg7j+bUFFsRMbVDn
C5oYWWoWFn6GLmjhWkswfgfqO/jHl9rZwphwlfaZE1cKMqkqojhVw4vak7rC75urFuBsaB184F4D
hx9qpgbmZiiHAbZgU4trc6dSB9mmbfruoNO5Sj9/NP6vKg/3jG1MOeemsqlXC7LC/83mJ0irJEkk
OMi71FBDwqgWvBC9L/aSHtV8QoUvQ459QtoW1DuMHoSgFkazWkwlyXtSnFlj7umxI8VkxrA2vNT7
CcpnQPCgIkz26nclCgYbcEADFWHp8bKP8OIIFM8U9F1R1HTw5c730Wptu0QbCXLV6745QH7ZKz2j
h6QMhvIpWg/4FDEvEecoQCAH0lcm0KPAAzD5AtQ8k9qUECDxlBliKCxShicpKGcXt1z8uCIlFp1y
3vPpzCbjm45KUr2MaFDezVAycFznDYdgH7Te1X6hEIzj/xNfeK9TC3BxQOh0aAa+C9VRPVZ6P5XY
4qfqIH+lZX7HSw8lalvwJfGDgxNDz+wxAW0YQeozGEAKyMaLvh4j8Ak3ojoC5/jBBk4HFkVpVtnj
p5RVmtXYzTEBS6jyI24FOaXAAFvpiRSrULQWBtYVYjJF0EzWB6IV1mBD+UQH4TQ6j+eub/dlPTSg
EfQcLaADZZS+Mgamc2eHDSS0Lx80Tt4DVVYDGSqm5DAnyUT/ZNWjZraxnmX6PPaf5STCCL+fqE+K
7V+2xPf0jSm6tZsorBgFqdF/xkXzUwv1r8Zz81z9JJ9WeLcdFvfI70Ljr/L1slWu022MMnGEQNRt
kDvcbuDhckc1LKo7wxKkc1yf2NhgYmRZLGOZF7CB+XKvqI9SL0KI8L8SxkvxiRCWWA7VpG7HTI2w
dXl91QwPkfyUr89z+21JBe7NjfdUD++3JeaQlgWeTGXaFV5qgxOgX12MkUBiVgeU0qs+WWAs7mjk
3V3+SvRYMjkI1Qb+2yrjhRid1XNthNXsQJHm5Y4c1XDYiR6d3FsF+RuwNpijhbwQEx4A9rKsJEaW
v9zrx6JxrSuyj0JoU31TMfmMUn5y7Qie8Jw0jqaMv02y4wgECuua4uDTjXYPadabMhl9s71dK0Hv
luvoqGhDlYMmc+xkqFVWVSzn2MIpLtE722sVxsYbgRFOPQKL+WOEuawsaD/2U9I33qiFZj+EA4Wg
rndSepNnz/1EBMGJf0Vt7DHfa1qjtFZLLCp/snf51brHqCBotZob1YWckS+q8XEPMkQLwI6Ghi1g
RecRqs17xVlGpNxJia4g6O3spRPsIO8zqbKOtNZCYvNuWrhp28UoK7XxFKe5n0xlX7cdxvfa58sH
ilfKwfvyjx3mS/XEiJs20ZAmncDWHkDn5kjb9yB09Nt/Dvk6M8XsWrosIETI8Jit+9eU7Of0S9F9
vrwcnt+pkCg3DFOjjW4aHzdXx6IVa51ZEFGuMjCWUt5BKX2spfUUYyflaRp8c5lEzsfzBop6pbxk
Ci5I5s1XphowYR3ylTnbQwYBCukYuYFi0YOq+MZRBiwnuhGBQ3mTUwBC/DHKxF8Nu1ksKUH7BUUV
X6tdGcxXnupNDzQDxsAP1MU7VzFcNQQG5CNIjDPzTCCOofCao3vdekqBaKWq7uIczEYQ7XkhcbtG
JhEomr5NFdDH4658jMfXhUAgZDh12Uf8crOV9ChunEZNdTNWIqzFHCwvJ/f2cF3awpop780AHAEE
wkCggTEfxvsdo8fcTwXmI8qhQ59GKAlHnvo41vhEBfqnhog8h/6L7GW5sciyvBTyCnn4Hha17NSC
RIMURQhdBndQ762qcadlVytCnLTIKHMYVnNcTT1C5G8NjKjQN3T2OsjuAs3FA2WOp++xEdIgxiH9
6dyJAjPfY/7eZIM5FYkzL0us4N622up5MqWrqpf2mIvDTZeJZDu4EdpCKoyDT5XUmciJLLXvaqkA
DH1MTp1jP7VVfK3k5uFySKMh691X3Jhh/KYrOitb27z1hklNb1cr6u5apdbAcAcaUrOMmivdLEUj
wvzw4shAMypUAI19W8QNWE7VCBXc/ElTXD3bUyWk5breOZ70Ob5bLc8y3Pzu1zScENfAXfPGOrO1
xSKNc06tD6EWB8Vdc0jQdvqR+Mq9hMaTK2M4NPZk1JEv7zU374PGgqxg1aABYVH+AONg6iSp0BgF
WOYWRbT2uVmVOqijgYRjnltuEjWfYxBIu/qapBA1K55J379mffRsm/WPooEuneA38TYDlKhUDRL/
A73L8/Dk2FNbzwUcgNJkr34eENDdUuplzHyF/am6UUF0K2aT5t1qW7PMUSpi2yyWFQC4yNG+lZp2
N86DwLW5Xra1wdwipjZAgkTGzdmCFbvb95RRHXdYGWSh6VvT6o4oGpU15qpR2ABDlMjReEcYGpuA
7Dp4RdtsujDNUWsOmgmcZKK6RPb7rsUoqagmTHeKPcFbK4w3l0U+IHUFNxTtlhlQEpvc6aigOkWX
lAis8T/bnyUx4SICAeuo9+isJ5L8OHXSsVl1V+CR1OP+94KgiX7ukUo8d/04wcYaB+pPI8yDaY+R
IqJAcVLeg1D9sr3LS8Ls77m5YnTmpJuA9kvrKztK3O4jb38N+DdcllSpkJVfhIBAU4yUoqxREw+6
HWGnk4MtSYKWM7ciu7VDF7pJNAAbH+fWilo4QgoyR4pD6KF9qmDeXEzaxw0bm0UxWc3Um9nQ0bO1
EKPztLqxvTZSyE7Vr03jyq7658tfSbg6proRZYqyOHULjeFDum8e0CjF0LmzM8PcB4GXIGfjvviw
YdBaxTgjJrTp8jd7GY/9DDpzJDcdxBBN3A5JCGpMnzKxdjvH7wXfjhspNuaYMyzNK4QCaGIxJhA9
nEITjC2RiAxQZIQ5u1a0pmO6wEhrN66m1XisGHvZEiyF/ivvTu+fpbDIZt0ZlXKizVlwLgAwmO/G
kPKliwBigsWwpK/xNK5On9OBucSvh8kFuKIeflz2ubcu4aW1MJcU8OCypKX/TaoxXe6TV/lO+hSf
pN4lRxmERHTGHCDu6/V7tZMeNc2//Av4Xr/ZTeYKK7q0MRYNXt9CjpP+giTUD7QqBdKKUOT13DO9
McYEEBD4GnZl0bJUmuzMDAV484nIRpAb+74TnDBu1NUM6NHiZsTUIxN16yGVizwFpEStQE05DVkX
xib5cnn7ePm6tjHCfL/KViK0t/FaWCZ//NmSvbReL23w74wwn2gtZJLWE4wMGkbAJF+Gtm5C9mS8
v2yHH5M2q2E+T+lIkpT2SCekbkxDQqb2qiNVskMKFLl5p9u7Dq1wT+lVPIlaOYiRYO3LygD5gmHM
uwqofJF78l6d2w2mp3QTJi1znDFAi5Jz+TOG5juwYjbisoJr7l7Hq1PMzyHcBOYaGIk1ghkMjQLl
dvzZAfqR+N8U6Mq9UWTP+w+MuuBx9MdNmXugM8bJ1nIcCSWu7tNWD+yxE/gP3aN3QWZjgon9qo0X
mLwaAFc1oE9pBg9t6S99LIlYCEWHgQn/SZw2pZY4EPR2Ks1Vo+I4JabjzjVGMJ3scNlZBcebLQ4M
Y6/GcoR9U6evyfhVOHfJI//Yfph3vK+ZVHb9Qrs4QTG51ov+9AvrCWq9m+wpP4zfakBNoSyLOfHA
3Il0AvibaUOH1YIKJRA0546vpkNXTQrgHk1zbY1HGbWjhohrLFwzwGCC3go4xXcUI4vS572OqUxv
iKf7Tm6PQ2Mt7mroV3W6FoJEmNt00XTIy8h4rACwzpzmaoZkrkJP8+xZ6LykaLGDY//eQWM/VqGZ
5EBZqLsWNV24/r+xypzoPlukph4ppqVMwrm5y2Ww6LZPl/1RZIQ5x8s4S5pMMIcytI9zlrs5BqHS
TIRs4kenzVqYs7zMfTZmgKd5Ki4aG9jnPEggrGVbhzTx5RBTGr5o+7gnbWOS8URwdWP4HWpeoOIE
IJ6M7igijeM74d9uwZ7lep4JnmMIUBV0HdxxzB+12XmVosUvm1iQFnBTEIwVvtGmYGCIccF0SQZI
/SWYFDLtwcOTqryNkjl25znVfBRS8fDs1Hl/2Tm4C9wYZTxQ7fK07a229RxUFeNscOPxsdCuDVFv
jO8eJoSbQdaCYr7BpAp1MkDfbaWl/M4F0/m+eADLg1fcZDeUIkkMWeT6xsYe/fvmeo5n0uWOhZZI
m+9X5fM4CTrO/AR5Y4D5XEkuDfqsA7vdv2nPJN66l2p/3vW7GK3agA5dqS6ygBv9Sj2Vt9L3tREE
Lf4SHZOydaCb9fYLN0uUoP5aLSDq8tCvGKBTlPnTaIvG2LjRA3ONv40weaS1tKpTzhImeofWrbrA
wEQ0xCIveyHXCByfUoDIhs1COqYMSbKaAR2GNnsbKCX6p5mtLZ5eG+Qjm7YxxSTfo7VKVmHPeFUo
h6S/WZy/Li+Fe6AAcANhAS19sf1tK3IkOXV6pIV57nfDvqvuBtN21Q9M0VJ4JxoemgoSNbbAhiru
PLRO2Xm9NYSzXIZDpX+zU9GcJjcobcwwUZ2MHWTpRnCqkn5AybA1vuXZOrkkXh8Sa91B5ETwhuYH
CpCp0QFvTO+y4LplWqW5XXATY2xSnv0lqICFlLz1vlj3v4b9hLVp+s3ZNBRKvHTuA7hBzHedx4qq
n+wy0wfc+9VVbFS+0Z2KOg4fIBZKQqe9t53dJAA78zweVAYWVb2mPWImHLZLopmqBJIOfQm66tAv
d/EYC1yd54o6jABrDIUTPG7PlyWR0kTJHXVmJYmu5KIOHB04OrPrbsd2FVxeAlvsRQnaoDKGzDDq
AZZ8rWRfK027TgtpX86zIFbQX/3uY/1ZFZv9GpFizHaBdMZYwA+U3Cvrq6bGENm+H+ci0Ivrdnz5
50dap3pVDoB6wIszkX5JMCihxSPgnjbxm6WF9t7qmesN+FUEX4wX0beWmNtY73Sl1Vo4IgIuaFA1
8jmqE//yariet1kN4+zTiNGcxoaN3Hyx9L0T3a0imlNu6YZWfAHkAIoT093nnoeWy2RDtRhgotMa
0rEwK1B2tNXw/5Ah8jZta4z+fXMNgkCgigYTxiAd9ACCkAe5bgU+x9uzrQnGA8oMNJLaChMyuhmr
lbjZpHpxJ0Du82Lt1grz9Y0EfJkZgRUpkZOgsQYIYZWdGRpTeWrH+eQYyNwvOwMN3+xhQgzSEPVQ
jQIY5nzvjKTUoqSCa/dG6MSjS77Tlpydu4qyH6QP5JrALik4QjhI6OueGwP/4ESGihQe+vguYNP2
rRn7Uh9eXhIvEm2tqOdW4nax1bqacVodMzQLcJZlL3omB7NpCjaP5xVbS4yXk1YhZFlgqS9/aP0O
U0yuau7+3WoY50YJ1pyrAns2l9/joncbGaIgMQFS7rId3iHaroVxBHuMrZZkWAtZnzPlXqk/Xf73
RXvF+LbUxbo8E/z7KIi683QqCsdbRDU57iIoPBPXHR7zbO6VZI0upwo2S4eWhT09J6Js6A1+/u68
/LHAQgmtoiPplMLCFM6B5DY1GscQh6EIzdIDjS2Gl56kXenLr6K3LrdCAUEydGTAgKoA6XLu11UX
xU1uliXeG8ldCo7Zaa/snYB4tiv9hKI60B/W4wc+2sYk89HmyAY/xoAeQF9eKWYgl6exF/g31y+Q
pCCHRav4XYNwWS01tacJjZkCMwU1yAZTBWOWgqRcZIU6zuaKsNWh1ZIVYW6yXiX9kKefi48gkJGu
/r0Q5vMk5aSqlUIjKYagpOJeahdBuOEGto0F5mvkIKCBmgosJPrqtxrIS15Vs3dHUWrKPUUYlwf8
EvxxoOk536xpsVsQvuOoLm3vqsrgDekgWArPhI3JEmjpaCBUYCHvxlI4ydwj+zXWq2qpXIA9BRZ4
m7W1wHxxzUxmM9ZAqy7XYHgpngpt8fWqcyMjuHxGuOcSiu6Yj4HAjfbuwScpi1RaDuoAtF26+oUf
Q+jENQ/rTfRA3yvzvjO8RRBO+cv72ygbh0Zt6szVVgoM5LxAuJik/lKMbmx9oIm0WRtLvJaQUjUy
Ke4wqZsGy4JoNzXfVdtyraoXoHK5LgH2PaCiUCB6955dkDMUvYV2BoSd7KCT8u7zbJWK4HUpssI8
ZzVJGtSkk0AuRPJA74qD1ZiCLEdkgnl1lXmcFnmFwtNQSM/LEv0FZXD/ss/xwhlAVP/dK4VFiQBs
IU3jjM/SNi2kCvD8c2dr9etYROfGy0i3hpiMrZpIPfSOiskrXfaltfiqqJVrRsW14+D6s4x/uS71
PPL0eitNJDfQszSvJHt0Z+O7vYgGOd5kx9g7HA8TTcOMLcUX0kVvLoPZ0uNIzgExzw7qkbyMBdC9
q594/Y98F4XKbghUzCOUj517A8nWqwyqO6LLnJd2I/hhdNAGYxgKvuc/wZwWTSkpYfw0X6l4G0Hz
ApK7xxblQmfyMqESG9cnN/aYqyNb19KsSo2i/sg3CNlhcpaCSHrQTKhhciUmBuF66MYgs8cqQNt2
VdCpgam/UeNhZ4CqabbyjzjMxgxznImdQp1k1jH2Y2LUubhRxyKwitfLp407NbX9WsyJNtOuMuYR
u1e9GHow1lfKixzkAPRPHqA/Y3bqO1+nqAS/fr5sWrCNb0xBG1fNlEJKZQmge+hY+s6KFqyUH+Oy
ElyWAvd4m2TYmAG6SJ1mgqhYFhloY+N4PAxxIgILiKwwpzufo3FGzQZPDPwfv8313rNIJ/AI0cdi
Sw+6mk5GYSaoiwZKWPnKfoTup+aaPpVll/0SZXkKCS/SDxTANk7yhn/d7CGVkMFJx6fqLPVHZX6a
8uRQEj2w9C78d07BBA8o/Ei1TUtt5VpfQ1A1NCLyqZxFlwy3iLNdERM0pKagyskoH0Lu169nXzZv
Deu1NXo/zz45630+Hqflq+XcttX95RXySnxby0z0iJZRruQO37Cb2r+kYfLLXAINYV5j7gjIUi/L
6iDt0j1JakGhh5/N6RimQRYjo6vCvOkdUFBUcYvNbVftOQkP6GfeDePi1d3oGrPyoirZXknqQG6C
SvqiqZ40i5Jj7qFHRweKoLqGQglz6c6JMtdLiZ9QYY2+lhSutGI2v8olwWJFhpgDubRWl+QqXDYy
GjcbricCyRLRw58H/LYx0A1lVcO2qdbw+V2HvrA0NCoaIrOXfp1BLFaEUtCH1RutDfDVECA6XHYf
zrpsWs0Hfw4oxjDCe26xMAcM6C8OMjCjCOfiOTYTP9HJP9+9MyvM7pEaXc7VwhsmcuL7SJ/uyWAf
+7kRoI6przPZik1fFXj4m2iKWMxZ6Fd4PSYsAI+Mqsb2o7FoDpPdOx6qBHLmzWgw5K7cm98v7yEn
WDtQZMOcIXpygHkwhx8keAMKhtC1lAjgn6V9LSvzf0j7sua4daTZX8QIkuD6SrLJ7pbUWmxJll8Y
sj3mvu/89Tehc78xG41oHHnmYc6DI1QNsFAoVGVlBtdN0D/BrOzMBLuyCLo54wQT0bpmB4Vot6m0
DLdrKstOoRbF7ro57opsDJUosg16bPZkN7bZTKCxKdys+ZWoL2QRLIcXL4Ex+2OA/oDNDaDFk6a3
8QiSBBSFZFSHkiNKDQcqwiNub3N8HMMU9H1OxXXBVn1ubC711ii6GdWgeTf2hQNon5KIUDG8LaMj
ODpcCWhFdlTFnJeo7musaJGgQqIZyVtRDZrg4cfbNwv7Rol/wPxwwYkzTHO12C08PL/tXsJjciRP
7U5xs4cKDAix4CtxlnRmjPFrO5L7pexpcaN+0UffNL9d9zLOd8HbQiY2Gpcgf2Vr3GGWNmjU07qD
JfsJmojTopyG9P26Fd5sKcinoaBlYJoGY9TM2ZFJXVaRhlxKhRqppvu9tp9yqMY3t5Bc9oblZ5f7
ZhfIohyOZ5g2ZtG5xAwinbc797smC7N67lHn1EYVWM8KY2dW+1ubjCe7712iDIdVRVddLv2+RwRG
oUeQq/KiBrpwtNSC4XGNPcZa246SpJpYuRENx1Kde99KFROVPe1Lajci1STO97RxaYEAjgbDC+2p
0tRROUpCvIDN5D4zMPS5Au2/qP71D8p5ECIuKQT/w8jwRUHMTlq7yrWkgCyA/qoTxbMLySeYjAJF
6+zIYE3o6mp/3SZvaYqCsVoFZxsRhPEhuy1JmZnQys7tQ7sAWlecJCFwl96CbJDfGmFeaGms5XET
ZaDS9zGv7laB2YLJABrgXnzUnvSv15fEOd32x1IgCo8hZdY7c2KEYEhDjby134csWNFE/d8MMOHD
GsJJbiwYmJQ7U36bEkELkBcMETRoAkqVPcEudH6+eozPzXZXF+B3M39SJWvNa26pDs6/GdLitTNQ
TZNpvIIO3wUZgzxXWWXlPaxlfgEioR21uJ5kgCApTfXilbv25Z9JRNE8Ke9TEVzFKjAyEK/RmPRJ
MpOIzAvkx+PCeDWW9b7J0t31j0X3ivW9bQ7DxCqCmofUDFjdEkzqUVZuJuIU1X0vYrzh2dFpl9tE
QfYSigOVn75ERRa7qE1upt2s2V2sfzPax6H4fDIIQTVgAxUV1XNM4Z97h06modS7BeClss+cWE6d
JsmPw6SellY/NIUteNTyamUwCJ0/lOmh5sYm75hTDcfFWAs3eUHa6dv3lO8KxSNf8yhHyIgxQvqy
7l9kSACpfuUn938lNnj2I5hDZ9RJXo8hfkRXd5Ej9Z0jdbZfArZgxeajbXc7Y4RgbKK5SQ/Spkrf
G4uI447nrlArwE2AFFy74F1Mm67E0AFgY6n0PZ99axAypPEt6IADgRFfBTH3+beNoOeraTIyuvpb
qTp3yw5Awl3igumgdk4UPft3SwL/BcUcYEVMaDZDS0tXAwbjiRxDcGs1sQAjyWOytoET/68JZk1V
mclGacFEHz7n4+yn04Nu5t6S+iGYFvMqIP2bnPzFsd8YZeUHc6WKFIQJ9GPB1dpb0b1h/Z5S+Tnq
4534RuBN2tpIhShyjD652MFm6BqSStXhnSnkkwfHsld1N2qp9ZCFEM6upLiunThtl4c6mgy3jaLy
q5maAI3q1eTHutU+2JC3BEw1jR/LSSpLaNfnP/M8yw/ptISfboAgb0R/XNF0A/OW7IGWNHMidjGD
P6j0u/HG0AUdo8ukAnUTPPYVoEnQh2DLb1m3GCDhBpJTL7tAa5P/kFk62pWI7f3ysFhYBVJQ6IEi
zWbRxCXUSowPNLGZP9f2iYiqFrxlKKhYGHgu6pSb7fww2g1VQOlXiGvbEUpBxw6Y3uHzjmrhnjfw
88HDTPte50ZaYPYaUP4D79OouyEdADKPXH1cdiMK5+Hn745za2wULfK1nVZYI+NNurwM+fvaOTaE
yYXoL1ojO793zy0xOcyqTcoglQBhUVZrAyKqfe+sEYgDVxdTzDdG5CyiQWbOKYRNlWLNQDaM24qt
2y3DqK7lQG1SrpYOHY7iTl893XRgHBSJqlOVzvSKef6HVTj7QPfuYsXEhJoNAb0lwInnX1JWQtyg
E+aL1vv0dtjRuW3KW2jv7Of0RftJZ7dDYQ+Y56Mq8NKgX0ch9gL+jdZAFI6gHXanyggwCu8V2vIw
rf71JIpnBVgaOqeoY1qRDW96llZSmSm4fNd7KW0ccz1GlSAo8baPIMtA5ADbJDbxfPu6sYzIUoUo
pWX/saSdFdXebHzDfwTZO38tf+zQqLKp0PTDADALUQt3rsAchMLtoJteW6kCMzQ4sN6wXQ5zrpdx
7tDdw5aVWuQ09i9l+G1Z70V9rPrbsdUcTRO85D4+wjWLzNnOzKWo1ggLo6UnWmGlasJe8Zg800Yf
+BFpQaV18kfba/bx9+4GjRA/fIq/i8ZoOfUBpKXEhkuiMHX5PM+bBShMHb9E+jKjp4qhXU85mUF8
s+wbwap5XrM1xXxNK8ziOZVhaqpfjPxGSjunJAERaeV+hA52c7d2mM9ZD/MUdgbsyI/mTxzto+QC
2xy0uRNDZBaw06/XTxx3XUDGQDkZI3YX48HY3BQ3LOy12ZKCgPQGQr23+mgHTTe9/G+mmEfYFAMY
qpakcIcBGI9ScobwXTZ+r4pIuYp38gwNsRH5EZTN2HLlqEchVOVhqOl/1FT0qQgdfRS9KblWIAQA
6DykQi9GBskcTlAe0HEMZHUfl9OuUiTT0Qf10+B9OPnGDpM513OmSZkOO5VevQCH46x9H4BlUBAW
eUkOYiKYyKCyDhkzxvFWAmUIuzCQyMbRLRALhzUVlbd4JtBigsAROgzEYr+LvCSZLc9A+CVrkElB
LuqdXz6N0fPBQA+4zhWM97APViXr8Gi26Kxolh8RF3b6vLhEDaHiWJSvlTp9ue7QnP4dLhDcV6BW
IpzpkVRuGzsswKirD45cnmwUesFhobxmQWYFBOpvNqoaBWiaRb7HObXgEYIaKtjxCAYFmI9Vjkts
FV0In1CDGNOVqXTbTm+K9FOwQHokmWgEnhZKIY916qgSnd9halItQJvlpdunUN+t/RB8eIPtWAqU
sKCb5osK5pyKFD4fUCp4klLJELYBJRVSUadVWaIEAKwrMKdJoN6vLlVEiYRvUq41UIOiRYMq+uX7
Ia1BB1JOdQmNpTBYD3Typ/Esp3jALJ0nItIQWmOuEDWCNFXSwVr/7Z+1GYflrW+dEVu57HNJkBjw
7aHN8SEWCLwr05k0pSUh3dRCTumOKidT4vDJrw4UvYvpWPe6q3CiIR3BkJGVWlCKYMl9Ol1Lcr2s
8OHiwbeAEuzi20x5vm6Ek+vg4WsBlQwhOCDRmIdSFlmYPRuxory618onuf+lAAYNvsJkzZxO/xaK
aDUFBllIzCqri5opDTj3yIvmyslDTx4iKXYkHWVlC1DSSEQeILLIfLShsPXFnmAxTtrHLKsdsNH5
XRI7pgTZa9I9Ja1+WxlEUOsTmWXu5rXLJBmiB6WrBf8o+ZFA82Uh+zknQqMETJsbKMSitMXEk74P
F201YKbJsZ3SvkRla2j82BzvlESQbvD9H3o9mEdDMoAr4Tx4pQXQpF0Glyxv19vSLwIZkQTaczjb
w42QyJN+GDZU4j3xX2vM6e51fbBVegCWY/Kk7qIjUAfvlLZWEirKC1fGbKPdWVmchIiSyr0VoER6
p3nS3T/69f+CJZ9CsNmVETz8ULanuqZsZhDbadkvaoe/DLLmAkyQlBYHTKHOIMixeTFka4jeepsX
U1n3i7xoMJQsOgZ2fufx7CSiUVZOEmLTdBcS34ROvzOv52pK9a6ycMDy5H0e3u3o83kUyKyQN4ME
mjY7mAOcxxQQViLKN73hFcmLupSCUMs7RFsLzFkt1ywPbQueJueRX0SLE1e/QCpMmr2EUs71iMtB
uFnollOibtTYgFBitis19FFRB2xX9D6Dt73YtaETo8oSe2BbkHy59RYV8gyUG0yU5Fx+KVT0AKsh
Bgb4CSot5+5QVNbQdW0MHKl+m2avtS4oGF+6G/4+WD81DMZaKFAyS0PtdFXmEISMk/bVXFeUa3MH
GargGuZZAcYcgBrgQC6rNd2UJ3VNR7SXKJcdfYUoX4r3SG+J6Pz4htA5RpueYvWZcFf2Ulai8oex
dnyo0ph2o904OuaoP+0RlFDhjx3ms0hzVDR2CTtZjve/XcEdop15GgsH9fbWoXLpgDxau/KnLHgJ
XTr+uWW6A5v4sGpda8czLE9j6A0x+M5ljCc1TyVYHkLz5/V10mfVedQ7N8YGI9lOTL2HMbV+KaXC
iWxwuSWVl4eTl/e+LQIo8bxdx9sIbDAITQDCnC8OI3HKoivwxqh+MKLYmUdBsfzyzfBRXQZ+R8fE
Gm6qcwOVmpR1BwIOl6Dzb2FgKNYSvJReExIKXJ5rCUeWsjgAWsjK71hgubUHFZxEvf08F091fb9W
P/VW8IH4VhCS0GOg9y6znqIaZ70IwfFBuker+BXKAINYGGP+dt0POEUm7BsNfdQOSDKZCaV4nIpB
KvBheozcKD6C3zG8LQ7KLn0UIfW5R3hjirk7SDSmaCNBUtmU8h91ODyhKumWkSW4ooRLYm6QdCz0
qKmxJC0AoRNu9MwlQXVY78R9P9GSGLfWstnW6hD85nl4JKFfrdBuDq5/Ie5JRXZCSTAsIDGZk9pM
udzMC3jh0uU/WWs5jfYelkdlCCKyMz6vAwlv2BhjLo16riyrssENZzU/MaLYihbDDQObv08Xu4lx
eWknRhOjzi6XoVOiHJPVgq9/mepjBXioUWQVeKFZTJMtKWqN01Th41tHKjTd7swjtD/3178KJ0k9
t8PcE2kel3ibAtFNidIVjKohZYDOhxS0QeSL8JBcH0CdjFYOkBuxL0NpLVJDGVD6aSsZgQ3F2bY8
Dv0jUkGnU2YnlCpBkONeRn8ssk/Doh80qzJslPdV+yWNhlc5u1XsY2Ydx9K/vpU8n6DQOxPejUrj
Rxlq4xOzDNrhcqlQo62SQI99Ay3t6xY4aR4kD9AWpHVGQLRYwvWplFR5SUFpuypO8l6dxi85iiHW
L/N7/UKpFLR95dWBqKjOqXbDrKqjeop8wsC1d+7t+lIkiWG3hat9H3bF0xD0e0xOPFF0R74Tawdy
N3JjjokUfWhIRBpwuABE2Jmj4aEV/jcbSd+BBHptQFYxobUpG83IQpQENYzJYUIzu0mOhWtASuKF
amYOPp3SlA54H1w3zIuzuGn/a5eJs+WYoFBpwG43Wzet0XyNB8tHa1cQa+kOsVkRCBxAqoUKLo4Z
cxmShazLLGPecIlfgT/IjV0/YrZ+/H19NRwcPxxjY4e5CTuImU7GAC0HSpJuuKlvPcgP9ml0BwgV
y3s1dbPX6ya5vgGlTEOHEhcAC0zgLRqjjTB8CGDwGHt6a3mx6GXIKRfTRf0xwWQsMegCpHgFhZZd
Ogs6x5obpR9NKwLSbUzWR+7S/wvdbK5r/DFrMN9sbWSrrWtwHGXyW2TKDriHdr1IVpJrRAObPi2x
AxDJ+J+Rpl2iJyBQrKu3sX81p8HBaNffOPnGCHOldHNkhCnlGOp1ZRcCGIWNrKFK8ReesLHCBCXS
L5KZ6REetF3udOQGrWqBBX7c25hgAlHdR7OiSriDR7+4oQIbKM/eoecHThSEh8QX1Z65x3Zjj8la
QixhaJKwcuV5p5ZetgJmOe//pnsJDzcJEDlow6BswNjJwzVKWsq7R+fhQLB9U67QGJzdD0xpYKc7
UY2AuzBgymwUJwjV0Du/QBSjCdvVgMGGyF4DYF7bYgK/fNMWTeB73HzG2JhiAkQs6aMUDzBl3Wm/
kTTf2CinR7/+HWCVHyugIg1OXJAiqOxYkaIUqiQvCLQjmgU6Zgsp50f5o/xtgApbh/xs5EWfnwXD
1wMHu0x1bVAPYTdTb+J8VpHbKvGzZAdhNLh2/r8aYbaxrDqrTgwY0UEqnEL/pDehgSLiUPq4Zy8u
qs1amFgLofsFtLiItboTf01+Q3mkwjFDB+uQv3Y+TTDG47hbT8pjgaEZtF/c8P16GOEectwkGB5A
6QzpABMSF4us5rjAYcpv6hEg+x8rpD6Gn2ZAduqruCrMu8C25pjgqOpzVGYluBM1PfTxkQ8TRumv
L4kX5GnpAB1PTLMDnHp+2lIlXXpTAhsaZNKi9rbNvlgiCiL+riEhBPoVnU2VFXGoSTaEs4zJ4PA/
3Y6q9+aedWgjXJCqPweZL+Lj40QQtABNNCMwvifrH79nk1wnTR8OQw97Wdi5uCgxfvS9grwuxl0+
vXmo/yGFRyUd0YqFbQ2JUZhxm4PcsD1I4ylbwBgkeNrxHvZnNpjDhZQNNAAybFRF5GTVBE7L2smz
QK7vZMkrpduyeaqyozkerq+N43tndpnT1kbKsvaoL7mknpxOelGa6m92D+8TxHh0ci5o8cYOQBVl
LFAOMTNnNr8rhpd3v66vgu4OEzNU4AcwBmvomMO5OLCDmRipAhtJCu1Q+520t9a0J8pXepKiWATC
5m7axhxzYBtSliTrKnieqXm4UD1rSD5f4j5bEZPK9BKGeWVqQv44sNP0pU721zeNnvlrm8akMnkY
1mQp8OmV5bSod0OUoSx7kkFPJsUiAAkH4o2Jm82WMQGoxuXRzIAIuNb4XTWcOTQ8CclzuAQd5nuk
2UlTTBVPAu/mhL0zq8ypmpEVZP2MJTbxl1H5muqOMQhcT7SLzAGKJiXTohEm5Pg1HyCy1jXOGPql
fVMYontJsByWzicsSqKMKjbRDrODmhouWW/a8EGZFjeFfIGugXcS3SULgNYuizxDap2kNF71knyR
6sW/7j6iH8M89GrNbOe1xsIj+2YAhzyZnVbIyC8ywjzK7dWINYoscUl7rIYnG2g6SdR+4d4jf1yT
vbfiEA+gjDrJWN6pMXEU7VtR39t6ElzfMG7UACLnA74KEWImq8hsSG2legM7402Pcd9Y4B7cvdr8
fSYq6SRXxtTE3w/V0QkzSIkq9W6sRf1y/jJQTge0DQg9Qn/G5to1pyK25QyRqTd7p9Cr20Ymz9d3
inumUOb8PxNMZIpBH7WYEvS6ZvJUr68N+lUV1drLh2NaZH/jxxZgS2gnQhqSTY06MmtGb8FYan/v
xsdkDDIiugO5LgaxX8A0kXsZJvNpZiBsTNtuWxfEnXsJbRulNZ8mKX6RZ/3H9b0TmWI+Ty1PUk0G
ypmmp47WlE5llq7dlU4jpEjifqbNqpjPtMQqscwIpsr+aJi3CSU9jRTPqA/q+Ov6qri+vTFFf8rG
6cqxAsZFXUC9PLb+2t6R7qFIxr/yhD9fib0t0FFe1g6eEFpRYLWz2xrtISPr3yREm7UwN0bSI1Eu
JBoHmkNrHGLN70W9DsF2WUzhKJPXOmxrpMRD5K/Vi3JniWBH/Av9zypYzd3GSsp1CmvggUHMR7TY
SYwkGKabNvYVPNHKmzR8qhTRQeLQ6SOP2JhlLoQ+UtqyouLZ8iMoseOv0PO7wQyH+9NRB8cA1FoG
SChRneYDLRcJETyinWWCuAwF5aVa6GMDCmHdkt+O9anTVcFzgBtjN6tk4sVkJD0tImBmIwxPc92d
DOvzzIcYINYx1w1gEJX4Zbww7NV00Qaldo3ypV/9sh9eKnN1uiYUpJm8HdsYuihidqSLmkyu3Xz+
bS4r8ON3mhV61+MDrw2yXY7BZCNtqMqZVRpIFL70b703e5rbfI8eLQ+VpQKT0aEzPtfP6tN1s7zv
RFtyYPNA+wXQivOwlNsky6YUpI4jXu9y17mDCPTEC+dbC2yMNZWmS1RYkAzDadHM0SW/0F7muNtd
XwrXEFjmMe6H8SiT3cChqBBf6dt5ULqdBRT2+G6196kiIhHjlQlUFKvQrAITKZRtmS81Qbs9XGo0
/P5RU829UQ+yPqClRlpAnZSd+Xl+Qvj6xiQTNCoUV0JdR9BQR80rx9op+qMavlSj7WWzqETM9feN
MSZCDKQHj0ID1sW4gPJxUnuFbu0SdRE8bXiX73ZNbIgoACZCCoUQMT/nQ7gLU19ffEMjzkgEb1Fe
SfNs/xg377NSzesVT2kjc/DApshFqnFugL3DSb5GbgoBE0jw/sU9qaAvhrYLQH8mW5KemrHsbZpe
jIDkl3eWdS+FL9ednu+MGxvMlb9McymVISjEIAuw6w9kn93Ve4rJBG7dzwNJQGLDjRcbc0zQTceY
yJmCoNurnR9F9W1SlYJzzDWB6htGDJF9QVr3PCR1UtEvzQq2LtmoTmGEsX8RE4/IArNnZI46pe4I
snNVTW5MIJB3iVKNf/P1N+tgtgoz5wDgtUnrql047FJDnTwwLBoBQASSd90LuCf2jyk2W5LNCKWW
2UKVwJQfRyn3Va08rXMo+Ph8Z9vYYSKfVRhREfagodQC/duagNt+BX5H/w7snX7U0T/MRCV7waey
mMBHSjPpGnCruGQIVtl0Zk0EkuRfvMAWqzaGuUHQwVxQ6UxGxaghRwXMnfwctk3ql1Nn7StUIJ6K
BYjGcEij29acukAH/NCzJMhjxH1v+kNEej+sFeshVmrrcRjX1SHTKhIo5P1EVE/xVEWeAyYgNpAo
c6w1WgymvOx3dCI+HfoFLHC9kXYtOFybW/vYuukjebvuVby205lZ5pxMkxzmdgazit45mXmcZM3r
LLDAjyc7vh/lQ6cmjkFe6jUAfFsQBjjqf+AY2yyaOT9WEyPamLBuzQ4txxd7qow6YeKodEKv3Hdv
/U4KjH28I6W7LzGxKzhVKsf5tr+AxdkoWh+3Nq56VytSBxPKzjL+6KGwkJdfLfmts3ap9nOVT3Wn
O+F4W0qTE9e7jhzb6Xbt4Kth6Krtm5GPkND4ao2603dI7T/PRHC2Tx+F+c3LUmsSaZYV7JOp/UCF
qWlA4vhXSdzmjDAx2W47YIwbwICm4QcA7KhQ3+n5UV5FL0vOjqsU5/9/Z5HxuHDsoOeeg08rz77H
xSEZBE7FzTk2f5/xqTKrG5Bcpq1b2kdDfgTPZZc86FPo2YPo8qd/ii1Ob5bCCgVpqySTEprtbrtW
NENE8cyhIsZNWvlL9DYUt6t0uH5gBbvHKgZVbZbPVFLKVbRfkSLWMBD9fSYYd0attUoOfuBBGe/A
z3iTdbUo4HOz+A/CNYDJMfrHROOGdBCXNrGGZkIyKO2k/rRET3k8etf3ihfc4GqU2e0fQ4xLa709
qkung6XXR5jHiJrm6QGlT6BjMyJn4PvdH2OMX6tEb1Y5h99h6MBV1Mc0/5Z3T3lxrACEvr4wfi7w
xxTj4tMgDZj8B+X2Io37QSJeb+Y3svBRLPhOF+QzI95GJaUBXrriPg/fh/glHrpT2AtOrGA5LM+g
EneK3M6wswLkOLa7rpDuR1OU2FDPvTys/900FjpnQvdKkSJsWnyQXXnXueGBPHUfUEDJk75e/0Ki
rWPeV1UBESeJ0tFOSX9bq2C3H1NfJi+WKXqqijaPHujt1dCtEqZMYSkZnofskNqvcRVcXwzHxPaO
lBkTagzHtmlqEqn7Cswjy3Kzyrpz3Qhnx86M0B+xWUfUAbU8VDCSgQ2s6sGoVCyA2Z7MJheEBZEl
+u8bSxgcLLVpgqVBioLI+hbOeGtrWVC2z9eXRPeF8bjtkj7C08YQcIyRtSQw1OjQYEdXKJn86xZ4
HfkzE4yfjdJom0sJE7Jh7Kc6cYqWOBXB1HYPvNKbhPdCgWtPqRIIFYnU6/h+oWGGClEchCrMRhrS
OphLi6JZU/wnzu+zIUaPWcRSKDLCxPBozUKDVDBSlQ8zqDeU2LHkp+vbyLcB/LOG5wHUFOi/bz5U
UY6huWZ48aJc7AzlrZo/yqCHuW5E5VwQ+FZ/rDDbBYRIXlsDVjK2w37QH/vxZZZvdFDroMyu5gfK
JNCT+1D70enhjV7cNBK63tAC1lxzdfvySKZdC0oL25GkJ6s99qkUWDaAK/bqTPkqOCWiX8vsezzb
irSG8KxQLkGX7tvqXq5iP58PTScYvKI3I3tOwLKiYqDRgqgu29xSc6uaR4LBzII00LuXRsnYlamW
+ENo/Ah7kM/WY66sjq1KmWAwme75hWlIZKMKBRYCYOHOv3wFNOFg5TBt90brgIhQcdRkHQJo1UFz
3K5EgEJeSLBBQIBGGogBLoib8whaN1M8YN4xIUWwqtKPHM0wAdMhJy3VZBVQHMAJQbfNQoEklFxA
5g1eNDptXfpZQKet2+AvxonOzDAJj54pmMi3J4wJg+rNk/u+cRVJje/tPBOVK3mZHOQXNULHatGZ
/CAN2pxQtVyNtZWxpO53GHQOpgdOkPzwqq/lUUw28CEFxHgFaBGxcTZefJfEP31Z2DFmfkq3xSgE
kfZrJgP4/mKhcj8Z36PyS2WmmCIO8vSgDT+McnCk9NhlJ0t7yqPvqlp4lH8Q1JduMc13WnMcgcqr
IidEUKnHxq+Mdy38pup7ffyi6YIXgnLx+cFWZACOj3I/2oQYFT736WQuYzk0lNLNFirqJrvVE5DG
Mji81j00fPedl6qBdv9vJSwvK0jUvkmr5vgVGOpmslMNZZJ2zvBgBy/gTnPrexR9C6f61uBOP1X+
tJ9FoIXLa5CaxPQc/gPOEnyz8yXbS1LKcq6C1gAz5DVm8cO9HVAmCnFv7SJiwAZ4bFQF1wTggywQ
o1EnKvmEdrWZfgcNndOqvQM6die2/3P9vuDuIzhYgUlDnMCENHO3D8OUhrVkUPqQaHWyfXQ0PP1x
/a24PWXYeP60YhFd2cYejV2bM9ZHaTckGuwVMoZtbQzHD3s7Fb1dLgtd1Ax2DgNitBl2QaOTK1kt
ZTad99d9K6CcenTaW3Ok5wHSM23QvBq7X9f38uKCP7fJysDJY55PcwGbkY1EBYWO9TAVVusBf6wL
uqKX7H2MLaaAWg7LkqkRHKSAuuWh9JpnxekPlGlL35Xv8kH9uXgjnVJTXFvwxrm4XT5MG5ZK+6WX
t1mRpHJZmVbpGsRYd1MqJYGkflr5lBrB3YUjQCkrWXKgyDakvmlDfD9z9vJI380gJtIHgncB+bRm
G2xRziUsBq2CC7YDKdJUq1Wl0iXNfYh3LgaO1LBydFGLhbdx4OoDb4iGxscFETu4NfouyqLKbeSQ
UPxL7jdhY3vXvfASjkCXAyo0nGnYudAgWPt0BNkFhF5WafSguhuPi5+QwArfje5QmwdDfTbkd4FR
GibOLjMYxVmTMeJnIGix3yvupMRMwgTDIN+qxJ1jh46CJO7qZr/iztH20RdRUfUidWQsMoluXs9j
lHWwuGivUvuWgMVmWNOdrcZODc2K6+vjfDq0ZyEbAJkbkH6xEI+knsqUxDjaOfmdpN8H0cgdJ3QA
QgZHVyzgrtCiPY+Kk1pA61eDa5Rr6kN5+IgmupSXAtfgrQK3BnS5cXtgrJ25s2V90FCcqCu3U8jJ
7It7TQjv4i1ka4JJ14xuBZsv4gMeUqnTdocpf09lAeU753IEwdufZTD3cLaS0OyQFbqa8pasvdOH
dwQIUIj/CB5T3MVg+AG8HSCDwgzE+VdZQ8la5hT71UjDwbJvq2z0NevXddfiGsHUI0qUCkFYoP++
uRBruwihWtYDNDGM450ZG8lRsvIFBNB1/RdeDOEC6mI4o8jazk1F0F4Ger8C60X0iLmHRqSPwPMv
DbQPQNGgS42nzvnfN7NKQ5MHsPlsGW/CpgsGVdR/V/EnmDiDSds/JuhP2OyWBc5YOStgYjpaQbZv
XAyx32ZovGeeWDJGtB7m07R6CqK/sq3wLe70QXJM4bQSL08BWzLmhnEacduxkKAySkMLul1Yj9se
kDAfdWi/SxATIEdk0CfZQ0TzRDnY5UOHjkdBRQBRAG4N3rjzXezasDbzfEDsPFqPpk/7f5qTv8te
9i94/nhPhTNrTHDrsjXU+gzWQtPVjuVt8gREElhW6ZOxe5t8cjQwzEQg2BDvPj/B/zEJBp5jjKHZ
FHJ6vlQokWgkpsYpxkZ9GYJxT4L0RNz8CIIXwQHjnWW8C1DfwenC/zEHYG5ku63iCQGjyDy9e+30
djeIuA8u+5l0STa95ZGtQIaC2c9xXObKLLAk8sXUdvWheSdgJgi94EH+lrh6MCHBtcDVA9bGxBfV
Fvgeu7FOT+jmBI79BFkWGdZnH69PvPcgqXcqnjM3OUjBHKBOB9yhL3pv8naWzhuBph4lB+zwudWh
LVJNG7GzSmF7U6eexhWauqaQb41+ITa+QHgN01QIx6B/Yb6g0ckAvkYLJZb4qGp8Dx/Uhx5cwNWD
tgcPd/LjevTnZWvAweM6A40F8JysAMsENlAlV2AwPbQH6p2gTffWXR+YB4El3rWpU41qAu8BSI+5
NpdpVNZEBw51csNgOk4g3aYq7JbXePV+/f1x+A+fJ8OEs1IZCOTwMk3pmfOnYTiIZADFuGpQnChN
yxrQ7liEs45ns+D88V6zZ9aY9APOYdldKNOZZDpxmu2kk/Zgu53XHar7yM8EX493QRgmJroQV8A/
zGa9hh4TyIsjiZqjOci79FB3otcW10G2Npg8F9rLCTQ2YIN6JPp8LjjTj/QFawkKpPzFWJgaszFG
ePE8qS1JK7IEhpTpRkoaRynfr3sg1wCSW0rgD7Qtm0RXY1Un4NhE+tmT2yRpj/Aa57qJS3wedbeN
DSY6Te1QSnIIGzbYtCUHY4JPjeSA5bLz/nG6aV/9MBPvulnRytioYeaDXIHa2IWanQN6ktOYJG/X
TfBe/EgRgGRE3obpVbbeqrfgkp9D2JhcWs8ANOvN+BXWjvzwM/kK8hvUodI7JCha5ii/BLY5by0M
s4IUFep5AKuylS9oz6urrFBgL6AnB9BQuu0eyj3qgZwmf92NLyokn3NXIY4wQ+IFfhRyQMuKpyXI
uJj4UVTZkhfABwJi+VsdBi8KH8MxFbgN14hlgboMalEoxzKhUU2yqA7x5of62mE0v5jSrrZ/C/aQ
3lDszYL6vwa5GpQaLoY/m0K3I1XDHk4A+XyUD9cn83HyKi/eid7G9PeytrBZKvYMRUQU55nbEipz
xOpidKGnxun6KBibwrfi2A0XZXQmdfDx4sBWpgJH4e3j1i5z+tRStVI7h91V+pqBu9rUvhJ7Dq7v
JN8I7kw4JDIN1hmzvI4qU0/oyOmyL4om0GfTVQtROBSYYVliZrK0VRGnAGf3x3bpHNUCaaT8aTYQ
xCtgU/D2B0c1CmpM5CjS2Z5ssCu6NlRDE6LuMEni6UYuqBfyAhRKT3hp4F0GogzGISBaW3eGjQ9j
qcfGfM5FuAdebgF4Mh4xWAioU5hTigraIK8d7o5lXO6ULH+IKyCVh8azO9n//OfHXuENS6fUAO49
9225gRhctIJ7gdhBlSAP3M2J4CbkphFbG3Q7NznuUqCSlRPEWppGqK75kSjpp/VoOalTfhcxm3Df
Y1t71Bc39swR73WVrmn8/0xBkju86YEBcbDBmR6vbyCvj4FUk1JIgfuIKumcW5vaLmuV1KQpWQLA
EmXOy50eMRzIv8N1W7xAhC+F2woJNd5DjF8UZQHiPBniRukh2tfgaVOC5pAfRWa41z7YqvCk/Siv
asySUNOQzLSycQF/i96/z5Bac2LP8KAEvYCsCp0MXxRiL9mdcHK3JplYh1eYbnfUZLczfyaYvIo9
9GjuQPp7oMnttNf/pvaxtch4fg28d6eMsGjdrb6JOoG9g8xFoLu0RiB6ynK/3GZHmSOQJJNF5gTX
VXrAjX+fBNnB8DM/FbTGhdvIuH6d0AZv87GNQ+F1TufGX8DPj6Zr9ADNFai4iVamcpYGySEDGAwU
yA2Lve0HVGGSTENk1wJUx10A6R+le8WrUAmRcQLBHe6uN/+PtOtarhtXtl/EKubwyriTopWsF5ac
mDMJEvz6u6A5M9qCeTfO+Lx4qsZltRrsbjQ6rMV8QsZ+JebRB5gQO2QSyH78DcMUAifZCM7nvw8/
4JmA387qHfw+JjqZ4400i8544yr7JIDzjkmKnbHuISB7snskcGAkeMRUWoh5HTM0DnVQ+GUknBnb
imooa2kKiuYOHp085rZtUnuSTAB56Hf6gdmr7StRfJN4/w2bxKaOZ8K4ZxKpMgeMPhBWyLulfBny
VzsTvi6Yh3F51SeNuHCGISirL0vs4Jcn52Y5ga76FoPs/uqZYfVFDB69lfN/ksc9Z82ctFlLIU+/
kw892nx5OKDHnnrKsYp0LHkah/4aLMbIIAU2uXVJfBLNnOjsSiqbWQf+LUQzejCAKLjdVRzSEDBD
RxF6zVYMYE18UFlj9RwIkVwMUIg2l0UHWfYjU9NEdTAG5aFbvRiRFI1XZSR6uG/kK1jwM8A9gpI7
tj45j9BIaxAiA+ggHfOgGcv9gBIskbKT1ib3l6/ALcM8F8XdE1mTJtasv4NDzH6Wo+RZ5R74yYPL
YraCCMBj2dNaRsebb3i3Vqw2BcMiaK3VX2n3QtT562URW7eseSaDb3CrizY1mgNV1sTvMxgiAuWz
7Ze/hsatAXqJbwVIr1UklnkV73WsBQy2DH2DgTHPqEo6E90QEo4nxre7+OjnH7RrGiqBukvwJ+P6
FVU6mYVfEstFlLGxBvCLvou1D1PEqtVOVB6Eyd9WUDlXjwsqzVwaldJAzhDoB/uAhcIIcDAWYGYZ
6TPd9Yb3J9/x7EC5sLJqadfbFLYC6oU7I6yCPHQCI1Je9RsSMJFpNIo+oug02d+fxZMumeUShTn2
Edu98h18dSECGgjf0b8Bo8vDFLa7yU936s75avwQKCwQ/l5jOxMut6usDwzOYAyza8Y4yFDU0lBj
FItsB6jwzBsUMXxEu+OfJIp42GGcDE8jC/xDXKyx28SQ0/X9tDFwzJRGLe9Wux784kH1G9wboiWB
7YB6JpKLOUlrKQMgnjHweaceVr8Nszs2/WK6DnXfB5ZCoUhmM797y4eWXHJagEy4omBuxffFri9c
dNlnQRX9TWk3AvusNN0sd9tIdH9sRtgzbblUVZll7FDnEF2SKF3vpWJnkyeBBW2FV/CkA4iAkWIg
I/tsvliabldpwYkOwV88RGAdDjKEBDOUj6XX+6L92M0LGHhkeDyhJwwSKS4sqJm+5DnF0K58yHbt
lwbTFEDyPJlhehBtNW8dIDoQmLdhoza4rD4rZ5PeUPoFB2jBPrr6UV++ZCLivO0D/JDBR1OqwQcS
yKjiL+lwL/9B7xnUFB8/nzuu1tTSbIjxgVZ6PdKT/K9XfTVU0s5+Phczl6UHhj3B79+uYb7clLUg
TdiqOXwSwFkYFgRVsAz/x8LGW2WHOtB1+cSao/LOvBZlQP+Pff1zYPyrw546Y1o1KATesHcI9c5X
AGzOOMqEPQwW4vjggNKqYmJ8EtRJ77qfxV+7oWqtF7Blxr7D8CuncPU0LMuLKw6btnwmigsGBMDA
ZV9CVDKflPgoKdFKRLDp77X2S/pwDpOoa1xSpk/v9yckx17ux/s8XPBq/M4Us4/p67wT3iQsbF8S
y/mQXPeq0lTvx9jupztmIlrlFqfsgfFq2ml4OehtuuzZUXIuZRGpVbUc4hwpCdT2Rfn3JJfMqc4k
cE6VpETvkYzg0ba8SVMGtOWjiV7NZTW25g8+SeE8y8h7OSmYHr2vhNWu3pNTcVx2+sN61L+2wexT
oIC67ZWVu38A1w4VMY2HqUJMdf0+X7v0sqQnC1oLmdmH5YwSYuwICkPss/NmcS6CM/k5aYpukGZA
L/enNLmuzMYd5YjGi3/5IDeyKOxPYGKdDRZiv51LZKppqRSbpXCsmKfsimgO/5uJ/w2z+ySGS17S
ztSz9wfTaH4bY9VbVpH/iiRwuQpp4sHJWUbWyrckv1OEBZeNlP6TCtwXiTO5pSXanagwASf1O2t7
p98YrIsKyh9MR4iyr42g90keF48Kya4dgEEh+ervMvVYKbe2trv88bemTj7J4IJP1lGlmGY8/kY/
f1h9cA+4qgdmgCD222A6qX56SDABoroM1lmk4IaJfxLOhSInmc1+GaFgrf9MwRG2Yu8glkIqYpUR
HSQXkOQsrZ1hZnK01GvKyLZi107+/QD1J2W4eJRM+Yy5Zwgpze9VezcJiTDYaXAB4VwAf7WrZHXi
lcE4spGBwStvdLzwit26c4LvRlTeswrcYLuWiC18K6f4JJiLEJTWJqYYoRlAew8sRpi3jBMgP6Jw
HF22x603DvrCYHUDsgPCO58fyz0A93R20aekeVUxGWSq6Q+SlNFokl/J2h00uQ/zqgmaTIoMpfVN
Jz9VaxJUtqj7tWk1DM1SRXkeo1+c+9HYmZyB7deV1o907F2AUbhqI4ID3z7dMzGcBzp2jTHVqsem
NJhe2aJ5vWv2oDTxxC/ITX87E8X52yRDI4kBdDqL4irmYbLfWv1OzUUV1c1IfCaH97fBwWheAZVk
DSWk5buSCGaFhYfGOVuP6aMJU/bMJFdUHIZIumaDauRKvLQjMAO+Y9zURb8C6APZzKC56XKr9rNr
Vg+X7X5LCKC3YfKYRMegLWdrS7VUZQnGeGCsnVT7lEq3s2jAcNO1zmVwhtbWkyRJLEDNXvGW7DBs
4utA0HTlFxAfoZeWfBHF961KN0MU/0ctzuBGI6V2wq5kRlDW3xYB2cmolKSh7iOCvOQu5iln1w7i
QNgOEp0oZ4OtkZG8Yy9Tw5UPzq59cfatX+4XXzkNXhNZAYue+o8R7SCUaxqXPCVeE2I1y7/8ZTdv
2PMz4Ew1w0JIVY8wVdZ1Xv394ILobg6sMHu1Ag3zq0HirVdq+HZAsh9cFi76AHxtd1wUPAhZTZDt
060he9QkgeSZX4dw9iu04nqPuqWXnkT1z62s8kxri7szdKuQVJtd7XpE9l3U71jfm5UgBQpuvEHP
Lczi0srE7nrJtvGZ65MWgowT1FBTCHCrKzFIh/AwuQSzxnBdPTEnXcLqDdicHnq1qPrFPnzoe7ev
/Pbqv4MH2aoifNKSyzxHW+2aOoMN6RFjbrKODJ1uCuObFTVy/N97wamySXE+1Tj/elw4QtjWzFaD
pmrpYLhkp8mnJL9tVJ+MP+v82OSPzfp0WebW3XQukotOk1I4Sw5OAAwZla5a9S5GGVzArebr3WVB
Ww/HT4fJBSUsONAqdyCpeJJ/aaceoQltzKs2xx7h7LOWcHnNKBSrUHyZiIKwxYWlZEqWfkVfAK8t
HYU/t8NscBwW+xUAng0G9SchyuBWw/aTvlwASpVZqUr2wGsdjKihLeAb4Cc96oCQ7e/EU2oiFXm0
uUJh1yUzVjZjQIBUOt7Ee+I1p/o632Ghwxd1NbdDPZuhQCkeqICcXyY0YevfEKjUN9Lq291eEu5W
bL39wB/1jwzOA/GutAs6IAsY0egodjkoAzu/2DPCG7YpLLw5Wdz63QM/5HEeSBZHpU0HnWa0TlOv
wJ7r4hLU+vvrUbiNvx2sP4RxvudoNmbVmHIqXhasJ5bt9VAFUe5lz/ud+QbQdOeHyHmerqcZvPvd
MrL74t58Ug/1Q4o8pP+23NWuAooB9w0dK5QQm9D+L2AH3nkyLh0r535lXEi6lUHT3pdn9BaZ8yc7
EoJfOU7BelagudEG9MUAZghWfDHXQP31KhWmJ1vz35+OgnNKu0p6qZzxi9ToWs1RvG+D6mGMxNw7
/8/d8c/H1bmtIH3KOn1h5UXsFK9h/MRGmohbunMDuqb5Rly2EFgTX1CSVKLkJkt4ZKw9VYe/CkqA
6dxdtqbtC+NDL+7mx8OsSPQRJ1j13zUldxMzaKfH1RSBC/0/8exDEBde8mKxFiJDn96PI+17tuui
8lm6mpBBse2K5OYPJofObYNnFy/KiQ4r4zmY0y96er+IJva3Ct2fBHDBZdL1lZQ9jk6PHFdHOtO9
YUR1l0UgnqKBE9VBHVk+cvbEvfzNhGfJRZo1mZuxZu+2oXedGzCwhXWYBDZeA5WK0wRuijiUCq4H
nYs6sbOWjUGhLaO9XDDz0v/VHM7f/upVOBjVNgUZ1KZMG+ufuDAwKMUPY/b9nNdSAplTn4UjmR7z
UnUtKgt8YMO5sZbloP9iGjqW9vmx2baiMXbC/2ObbJAoedSxH3FicKuFb30dRVMGvzv3Z4HcPQgy
+b6reowc5/sMlaB+x6Y1ZOFV8fv5fRbDWag6x4YyNAbqgeO9ukZWdSwawfycSARnih0rUVgm8AEm
NjRb6vOhy9a71SqeLts8M6/PVw5Gd0DjxUYSFVV5n1s865KtlkaTQVIrb8h7t9BuKiscnB9xt0R2
8a/R8LCtdCaL589pummIjQmvocaRcwBCtdckbbHzI1FBsXNTKWyastaHrgIvBkqfKTXWcilNTgJO
TVWNTFlztXWN1r5ZXUPHDkulCV7Rvwd7KHYmjzM7rW/1pS9GIEq1RaAnWH9Ipv00LJHhVCKfYj+L
/2CsvaNbWMzRMOP8WTclUwAxiWKM16x7Rn/J3pRmhkceJkVPq5d4YyR6LW/k6Axe4UMm91wu2znr
5tUu8E5HhcLP8EbXrhn0Un5wfEmA8bRRPfssjbs6M1tL0dRFdNLq5pDRtvTrpj90Q/KSxfUXu3Dw
VhhMy58MTA6MU90HzVpFl91iy/0sGds5gCw2gN/FRWVJJx0l7CFUF68OmoS00Twgbnr/mxQu31OB
fp7QAohLisPsc/SmcdrlnQiCYTMOn2vDpXOTjX2PxsCs43IzIkuYotTX7rP35dkySEIR4vOW+52J
4/1caeTU6RqMxQIl0EUcC6ZCfzG08QcdZDWqlzoXNCO3fOJcIGefquHkndQg7Es6SLkM2V1SYW7A
vgXvd5aKYMEgTvTfdmZzmWYoGeXYy/fpr/QrcGTR5gDtdo7cfOcAzC5QghKZSeuL+w5b8eVcNncZ
lM5C6DBCP6d5aFWwMemHSpPCser3lw1y0/csYB5qsHnTBDjE5+gC++sAHI1rhx666+owHku3O0kR
Y3UxRQsvzI9/O1FHAaYUcC6w2MD5mD2YQFczgRnDyq+M556tmao3jMG8jESjOpsOfSaMc7V1Lkk2
KMD2qWcdy6yqPbu6xaCUW2ytCw5x01TOZHHuljVN7JQqpgxnjyBcYmA1VD35ikXq7ATk5KDysZAC
W6m+XZa8lf5gFvfvEzW5u2E29Ynx3aOYG7+qq6fWb6kKPC1r8GYnHEDfviSae1nk+9Tyha/Ib3nl
q1KMFYHFDEEBRAcwxLv0oIVtCGy06+xEfemXfVMDVKKP0vt8lx5EQ2ub0QbIRgb2zDHMzQPo0TiX
GsPEl3WksGtOOr0xELA740TIw2VdN8PMmSTODVtbH7FYDlVnsB85pympBIcpEsB5RAbqYuCHIxmz
tMdlOq2mIC/aeOAowIP8OCvOC4o8sU2nxkUgR3bEHlVVsptzt/Nnvw7Iz8xXvgJe9X87Nc4bGo2s
+EKQCbCj0JBeRnsRZAzbvo1VQ7w1sBTPPzMWvWzAPD5gFgVogHH3lFepu1ovl9XYEoLVTwZwiVVo
rE1+jozyss7VWKO/Hev02WyHH4spHU1JNAywUf/FeumZHBY1z3LX2pI0vGGwnDmaSdgpNBym7rpW
zcBe26OxAIa9mzxDa11dxY55WwVo6wcEALXtMAWThYzMyCvXdLLn1V7fsCA5CIxUdBDcFQG4jCxZ
U4TtepFNLBdII4o1KXXp2opgeLfuvfOzYP5ydhZI1KtsYG0aExSEfT8eRrsKK9M+UKfb/cnnBbCj
hmcQsDg4KwUHSZIO7KlqWclxaOkb0H8fxkL69T+J4VMjh0jGWHcIIbFySMrjqDzQSmCozIf5gAxk
ub81eYcAPTu02ikBOscugcLp3Ly0NN/phi8KmXXQk+enXJL2/ZqL2hbsq1+SypktnpbdoBls7wpF
2hI4lQgrdQ4QDCybh3Vk/MhEqxLbdohnq2NjEA0j0p+NAzUoPAs6BbyU3XfihAYQ6TtBvBSJYEd9
dpRJlvd0fi+DpuUhS5B59c2XPCeiTEgkhzM+UEMuZTHAKvL9HMy2r+2k+8oj3kLdYT/ddCFD9UcR
8bItbj4LgCv3nxMEVspn9das7RyNJXuN5bMVgfFovWoWiq/KYdjrx2l0VZGmm2aiYOWcQSuAEIad
xNmJAq07G3MMDyJbkFHQrrFYY98WHuMob0JgyIqMZOtGBajOP/K4KzvpiJLUNmDbBpMAXOQHFdKu
s7j/m+GfSeDMcCzWGcM+JVY3T0rIhu6SE1vGLXxHWCvcNJMzUZw5jkrZZrUOMOLGib0qu87JWyW6
f7ZlAC4aO1e68lu3qtTaQq9Z8TUf8vtqyCpXM1Vf6qx/DQ6Aaw5gR3/L4UJ7YcaW5JTI2qQ439kF
MJ3iJLxs39vf/kMEZ2vJYPf5UqHc5MzKvqjjqKumr5dFbLvQmRqcfaVVvyTYecHL+vscqIFylNCm
XQ9yyKrF/0WTf9vaPnTirK1p04FY5cB6YewdD6DtCPSf70PtgyCrEh0fZ209ljOqVMU9r/cnmv1s
zJ+CsxOZGhf1rErNpLVPC69yjxLIAQNlV72fnnljQyec31407iLQie82JXKaSb2igTuvOS4WRiOy
NrislUgClybaciZZXWcgHFAzc7XSydyyIbs/EQKULkDu24C44oRg8Dpu6gRWkCtG5zq9KbvgBxRc
ftuafAjhbnR9kvICMRyIqtkMsukcyw0CB2Uf+PfQ+SGByyStgVYYukborBwniLUDWa/0NVDoviyf
V+e57ATytg3uQx7T+OzyWWmaGc5kosggnQwjdZP+pU8eLn+aTRkonuiaZbO1Vc6opUZtnbWCTl0j
HXDb+apSfpNoL7hImZ//dnQfYvgqMJUWrNGw5cKsKCzXrBOQ/Zr3XZ7c0xmLsS39o4v0TCBncpaS
YcBAg8k5xeDjuYEalCrIR7Z1ApQaNhbxJ4/bUWe5spo9HopKm79KM8ApFVS0SbIHTW6waIvAiTar
2oAq/kceF+DITKxqNfGpJhrkY7Dsy1AK2ORJBYR1jErthOPD7Db4/at9SOSMgyiFmVhsv12/mzHh
t+7q0S2/pb+siC3AWj/one3J4hWezUvjQ1E+6k2z1pEGycP7OCoNBnDvlceKTfFGoubwBlIj7vUz
WZyd9A4p11qBiuvNhK1FbYduSPxgBInu6j4JWFgH2Z30YxbNpGyGqzPBXLjKcoJN9BKBV5a+ZPa3
RREEj41F9M+acdEqjodlrmZoRl7sSDmVN8kjCGxHd/XeO8Nf0sMiuY3gEhZYDN9sj9sRPHwEQtVR
+VXKT31pvSp1eWvWqSAhE0lige0sOCq9TsaSIPGzBizYYClKXlFrsPdWaghOcjtEolbHgJuwX89J
srM2tuwBaSxy8h2VqAdKj0d5nQUKbRvEhxim8JlCnWnbUsEm19cJ0KTEPNBRxOCzfWYfIrhszFLz
uLfXOPeqJQ5jw68yNcww9iiq24lU4SKVNlBVmtUSSEMwbBB3EsFRbaexAGj++5NwgUkC9NQSj6hY
5yfluxayBpHjrVH5Rn2GYyTyVYEF8Kvxg0Oo0y7YpwHSHjA3FFAFYfJBUgQRfvNCAYofNpnBDo6q
52cLAIMtOFwsWADJ172hWjv0O46zNFFXlzsfmF5/0IZC5+QfeZzFLbbdxY1eAfY3x2MgJaFMJ4Hv
bFrcmQjO4gp9dajFijtte1cuT5Jl+lb9DVBYgrt48wudyeEsrkZBospWRNOKmq+pliTu0KNfsTjP
l9OlbX2ATAiQXTwF+WmseqgrWcrQOVcUySsdBNBMBh1ptMQiX902hg9J/P0gSVpGOlQCSD2kbqz2
QQeUQLXM72ZwNcZgD7is2fYJfsjjrgutHgykzygoTuWv1ZhAvRC7APLxL0vZvpXAIfH3AbLQcRbl
GgZlVdpoSwJD6n75YX1jXabkRAI9TN8wJgnog5EEl4VuhiMAW6usF4qJDi5aAAs/s5fKzj0JXfHS
IR5p7v8nCXyASJVerZMZWi3dQ0Ijkt5d/vnbZvePBu9t0LNTG6mSpSsZKw+7Wu6UltelXoLbFhPI
tQgjZ7Olan+c1nsaeiYrneZ0QV3+LzDw5Ij9tL2JSe5y10aifQN28L/ll2eiOJtTjKZeCvpOQMOA
pBnqOJZnon8/24hM6EwMZ3NkJZo0Gui3jCCVHtfTVL3a5mPuDCLjFhjau/GfHV2rdSXmP1CCIIqr
R3LQHdrbIYqRdBW9b/0C2YNw2HhTJHDaQJoGTMnfmBFiVI0UrUVNFJflCYCFUbLagmtpMzKciWDG
eaZVZZZD1jsMNWwIW+NKXY5ZLEgbN7UwQWKDUQUAGvOkCKrWm+bSwuaknp5GkHmNKhUEgff6+m/G
diaD/Q5najg2fm6nUlCJFTHoWo2jkiGwDqNzG8/D45yDQ5oqyiuZzbuuTnxJn0y/WawVcL3jvkeT
wkXRO5DyWXGHOE1dfWrf4rELbKOc3IkMN53mfOm68UuZK7ZLZPl57kBSrTb6l8yowr7Nb5W+2E0N
gJJs5dpI5nuzB04TGXI3K9bEbQrjZ5IniovJl69TTx4Uovxy9Dz1EJlnl1bo/BMFTt+A0Da3px9j
OsxuQpSfk17vu0kDbA9Jh4gMY+mrSx5VcboDnQW6+uoc9cngmvn8kNWgEbcn3B/StHRuUzvJ1aIP
0r1mpPdIPL4UjXlvSUMfLvFE3FqTnqW0fJ2rpAmmuhrcZaixoaOVr71kXGktSb2lpVEHsDAXi3f2
Ves0EXiX7tNmyl3TXvVdTuihcdDA1fMQK7cP6lpHadKEg2k/FKWE5RQZTN2F/K2h2S3qUA5y+lg0
u7SdM559f2bmZ9+/XUFbt9ZIETAqAjq4N/bYG3c08UfqrhiFwbcSle9Y1nHJ5DjPqUkh6ytrJeMJ
4eppcTvW1DPbdQJ1edO7XWy6TdN+vXxXbCYOqEa8w7YxspTPepqtlVDTQOUDtHBuN5OoG7pdo5IT
otNVNi6vl8Vtn+uZPO5cZzrWQ2Yi2Tduhif9KWU4H4C0dTPcVMCqql8nUc1y8zY8k8gda5GbNn1f
fGid+lQ3QMM0QELYOHf4ONFl7TYCE6A3AAADFF3gNvCA4tJiYWqCpeSypAEU2pGv5LoUFC434usn
GVzuGs9GXnd9VXja0mHSp3J1/T7XBQW4jTMDxiR4VYFoq2lob362CqeQ0xgAXIUHjh03k67b5ntP
3hwqOC+RGC5rJbSbEQqzwlOWZ2O+HdMwsTIELMHGskgMlzhYM1VVbcJ9UWurn5qaO2LY0qKuXIqW
rzc/DiMyxKSOhf9wueMwZ8WEtx8uvzYJ0nWO6BjM479/iOEp948Qfik6kxelVSfk+kVDv9spYMfb
KnGCPzDlMyG8BQxGI4NDC2ZWNCiYYNVi3F+WsH1WjBhUA3sbwJM/21g52HNV4R5H+MYoVWua3pgm
+2ZK3v43OZz/A/K80zE2gIgTO143lYlbNJM/L/GfWJnpgIYawJvQikXasxsjH5MGgzXIrUbnsV9P
ugPs4vSJCAu7zFq5awKwTx9yuABA7FGS5RVfhoT1HiskQC3IMIlQXrP9V/HW5OZnOhPHmbQjNQAU
0gnrxpjH3m5vJTJGXToJQsFm6PwQw1dxu2RB9bOAUffDdJia1gfBr+DZxT7AhYPjX+MaUM6XckTL
pyCPSnJifNE1cDuQZVTTv38e4x4AHqrDwDR+owteCzrRfirgosD1LOb0e5Y4oVn/wVP1kxju8k46
1KrnZkZ/VlHdsQOmMijRL3vPZuw804TzUnMoSrmPmVVT8tROuT9QG4QcSg7SQ1WQ12+a2pkszlNJ
vQJzyUCczu3RzbTWrxb9pen/YNbt06lxjto7ZjLXFIFnraSgbKUfmkyiWrMF8U10cpyfzrZKpp5S
zDNMpWuo99TAi874SkTt0q2U6pM+nIcCqaopJRXHRr0p6O7Zy5h4MzbkErQjgA0pyA22Okvn8vgd
4xoPlTXN5QoNFyWUXGMX74Ho4II7wJ+/ibAkNpLiT8K4e8ialSkGxThGXOpf3Xhr0OslPXX1yYwL
P6aZwNq3z9IBATdjAwMdGCduoHG9Kox00yzcEWNDjAaM7JocWJtqCCourOZd9q8NYAOkc2cS1c/X
hmSOQ1+OK9s+SW9b3450z8CWYxat19p1GxhApgbGFd01z6Uk0hb7Hlu3CQDIsAiiMqwQXuFmTMDC
BKxocD1OfmfbrkrAPENTv19fJu2hzEbXzBwvrka/KYsnXfui9hpKv5bnlC+6k2EITr2dcuPYrIob
J7NbEOpJWhHpcWRMjp8R3WtM3Y2bxVu74tDaA7r5052KnoJTrd7kkKjMrmazuW1odSKdNXoxIELa
7mutWlGMeTHTWF30fwEkfVxIvR+Lm8aOvVJ+bhWyG+efjuS8YfciQmE1n3+URnytt9UTGMCO3Zxa
Hmi7JDywi5DQcbdm1dXQ567R1b/WsjwsBgmmBv8OSBxZfqepbTSk1pU6JUhHWuwnZ/pOb3Zal3xX
zSi1k53eF0cT/0qeQM2TGdG4FI8Lm5ylmfa1qV+6qQmGwtr1znPV35ZGcrcUbwOSgS49VM0vE7zr
6uJXK7lKp2fHXoIqAQ2vfJsl0jWixV2jHuUJM7CGsaOx5irGginUW6PHGIzyOJqpO7VDoI5vcjO6
OYZm07gImnJfLvtOlX0dq1MAqj05Saj3SSC3epQTx9Vq253rKyd9NcYlauRQ0aYIlaBAnp/yPPcm
4zSTFV/6J16DV8ZQ7mnxg/aZn1YvmGE55nXiLu0MZuljXLT7fHhK8T1HJFTEqIOlUwNQau/spQ1G
i+K1/qOwC3DHntLqK/unmUpcR3/RMOdqgWiSNr1n5ydSoW5C+500p64ypAHKyXsbU3JjXLh181zF
zwvYJqyqdTvpfqiBZZgdkvpHLRc+IPCPbaX4VdG4NhBwDXsOUvWxL/TQKknYK72vgwxbsbG1X2Mn
kzRRoc93caFcUR3ZuX1Vr9qhJ1mAUdNQktZT0mP8FlubKU4y+TkkdmB3jjso+UGzwLmKw5ZN8+QU
FJ2V1Vuk0rdHY9dnAOmGMSIFcNulCtZE9Y1ycKfF8ZTY8BwzDXucjkbv1rWIOu2o972HFkcoDfme
po2PInSY5qNrA2O8j0EBNe/rugvSUUPrI/FnuqCKWwSKXLu2PPqpBKqjca/mjtea10rX+atlu2ux
ukNrFG6pJ15rUDenWA3FNoRjfpEzOF+9HMYRjCTTzSCZ7mKpVxKh0cSGm63W73QZUwk362TWLunl
r05duok2BKWO8lA5vqzTg64+LXnjKpS50k8iOannZMipSZl7hvNAMutIJOkA2jpXVeto1m0vdeiB
dLNX1+NjO7f3SnKXmxOmU5Ygk35M8XCbaDaA9ofmxp4Kd6iOKT5qjkw2r2+7ZYQBSYgfKMSP2hQm
44w2pxXYEjhPRsdNlGcdcWHNZ0Br/GxJht9nAKH74C1ZiRZYHweTOvpGY91gSBzRrPGX8murHdNs
cfUYbftlDYak85d+3qezdrOU+qFYaUTJVzN+nvQ5JM63tMuvy4X+MpL6DWsYe6zGRvJigbXom9Wp
t6ZJrpdWflQKA8snGAmu66NM0DQ3e3fq7/LsaKpXSfWT0H5fSUlkgHm7qlvfqm7y+WY227BY7H2l
dMfGfi3mGJgreqjl36r+YdSeR6M9AEfY04u3PnuM1behMx5W+2fVDb4cJwFN2v2IFKbIVs2Vyn1G
m4BKvtHlr05+rY8gPNTBb4/NV4I45cS/+vI5Q/KOGdV9ITk7GWwOcPXvdjLdGL05IZzQX5IxDe48
9vtmsA72Yps4qOxxsso3ay0AW7UsbwOVTwWKBm6cma9TPd7PufbVSRdPI0PnW6O0I2n/qKmYlC4a
Gb6Rv6yz+mVMu2C0sSQkA5BcIX6p68/5UByburlurWU3yrbbKm3UKPUhb5cIH+dqMUFNqaYBWLAq
r6Pt1yGZg2Epe7ecqke5oM/Dkp/UNJ79xVJe16L5PuhLoFXNPrOQ4meO6SWG86UfpClay/TOkics
oKMii5A3PWq62UZKD8Oe8hRkGrIeWZKZM8Ob3cGpvzhqm7uxnF0DhC/IcrpXF+cbKutYtS36q1yv
/arD9KUqPwCgKMSr6Eod16jvsXW4Yq851r+pUvsoycPOVKt90s9hNdCHaVRujGxdXVutAXQzY7tV
a0IlN9CPrq0EEzrTl6pOQlUZ/HRMYEuqNbnaIt3YnXllLrZHAS+NnJLRq0mD7RHbDHQAsIA48TRj
091Xpmm3mFp/JzdzFhR2PeHiXbrdFCNw2LEeTGMCvwVcYapNk4t98Kg2x+9VM3dhnKc3aY999ng4
mhPISHEnFvH0KNXNqXTkqCBgr5FLGpoduZFX6wSqpaOSFvg1R/UEakV/QmUcu8jmvsvMoKTGjTRh
xCNPv85lhuvV9KppfJ1H4qkGSCnMUge0G72qbQsOnGlXg91etWXxUFLH1+T6Scnl+7gCOphV4RrJ
qhPOD8mfUd9UwJ0wYCpFpx7mZQjwJEFIGBXJpfBCex7v61aZdqk+PBdp8qw21uNM1GM6Kqi0G/lB
Wk0EFfvRWnKsotu9nyXyjVzF+3SsdgnI5BNDOmar6mKr7pEs7dUCGHi3s2fido61K22A3+OOLnMV
N5K0dxDiS1l+QRUXg2QVCue2fQcUUR+0GZ5UKK+OJR1WRc08YsWRClqJwGl/NW3xmNLqeyXNwGVQ
cM8T5U6alVPszKEypYpnxpNLWyd101UKJmP8P46uaztSHIh+EecQJASvxI52O4cXHXtmjEgCEQTS
1+/1vu3ujHvbhFLdULfyaMM3qAayJzNFq+YR52nWWJM0+OnSQocg9ktMH55kx01ja63YH4njnV1w
93ZXxbq65d52XraHNONbVdaqA/eGz3dU8zqvtPp9oFLe6MNOhk+Leo5djDkNMPQQwi7dtMua4gGI
k02TA6vbc9Tbp3HhW7J2TTLvII2aIMUAwwmrgpHrvb5EU5/E1F6QzI70z8Urh5Hk8e7cghYBiI2L
UYCVe5dGkkvP+dXxfSwI512++NFTs/DCRY+M5gMZmwNgRkhuaqHfXj0mzYjqjfjfekbfs2+QI6qX
3kqCcbk5wa1Nuavg7VR7Fos2G7cwSvq+/kEW390yhs+roU5SWf3UNm3Kuv2ZqSZbicbskV+tyRhx
DC5zNwlqdCLzgJioDhc0xjzzSumpVoi/jOJiQ0/TTrrkQfw4dm6K7YrnzUWmqlNlmMU5dTwoZnd8
DI04dGYtnQbzmfUStqVLH/YoPm2dKdthOWxreMHUdCGGYEzsOB78Fp3TvHKN8IK42Gn7bpfg0E7E
RY6UfZKxfRG9fqisPNAN9XWKdEmgmENBHK+Dyx631k00CwslEfTTkZ8+di9jiDdmGhLDVMnCqi26
uN0TT4jXzV+QXDDJa7SzS2SbIFPV/OnNdbKS6nlZ4b2M3e2KLXKngcX/jKm7LKzJK6dh6rXjfSv9
x7A35aLck8vkwURtHtfmnQj1EsCjtLD2fjN6z9Ek31mGJFiKA0H48Q/HpfJYj12bXDwsMcnDkTyN
1fjj95omVq5HrLphuA/riGl1iiEOGV2JNNv9MuofNjUXug/F6ISXepdFXFUHzzQva+Cgbi78RYH1
0bP4dnpzCSKV+DNCkEl4mibnSPCcUWtRJba/rbPvecjGQq3TnwHQxR8gagn2EOrlDgfCofFxqfi4
/SyhLfFFEsxs3Yl4eNp3MeGeOidOMUizR+TKnK50h+DJW70qcWanQLjBqSHqRLRwkn1xc2+iVxbY
Yre/HaNXzAT90BRijjAIrqTSMCdzNPxjZ3qcwvuahDP6JYoq4/iCJY6UA2iS7gUTz9gV6mDx8CIp
WumonLlTbi26Lfw+n02AGYR4fkTb9+GF5qXFS4PnKfrbt12Q1ExtycTXu9jt3ky7voGFSdXU5nJY
MPdNdzdBVMP3Vgkf0ZtBIbQ8L0Pz1KAmJDtt/jWtPDiibpPBCXIeki8e44FpIzdpEeaQDLx6bvrG
pLVu58Rb4nzzmtzlMfoXVsZmPlDV22Sy6m4b/yIzEUf7mvniXPX7Zcc+kWa5F/WT4k5i4/cWB+FA
XyZlkqm+G0gEgPQs9JyixwuCGwe7Ow0PswYk9XKi8s3mAcsNUNwgj4br1PA5Jao5Dl1f8nq7Evrm
9WE61+VQYQ8TS50OC2CBqXhbpSsJ0BRVCBofk95ZLop1h4pclmpMWrKkTQzWY3tv4ktjPvu4waMG
14ALxG7CO7bdD7rJLTxgiARIECZ+j9qLBITK3rE1l/SMnqcBiAzQVfETD342/hHOPOf8Ns4la78H
/4GgMPoTbLTN3wU9S2SLmX6r/kGNVzXvWCzxbMQz4AIKZjI6bRLHH1H7toTPi3OeWo1eC7h0Ee/D
vh38sErC/c+KumZWgAB02mt/WkdxXHBcx/vy1CCST3QZna8Oxpr3R7UcRrMnEhZAE/pgZuMk7k7T
6BY9YEnv1Pk2XVa/SjimtwJJU67+rv0D8TDcUKMhxt7tPSicuM3c9rkSNq+Cjwo+e8gwOQmftznR
sFnEM9pDt/SwnscV+Sx2YI8vNX9LvCGbT3OP9okzLgA4f5owt16djtvT1BSROHPtJqJ+nHSxAsIs
1VntLha0Yh3MeulU/dhZfpYRAs2AZPlcOGGu3T3Z4ygPvWsoX8Iq3SQyI8IZPEQhCU/QPb7EsoV5
ARiiPht2bqs2Uc1V46Dp67+hOvwyGLWPzgvP/yBFohVu8vCJXTzJEh+oUzKL9rTxi9mUdu3LBWZW
7bEtseuSVvHwj2sGstb5G24TrFr98gyOK3O2OasXSPYG7Xqn7yISHqpf8kNfZP83kNexlYmto2Te
TizA7lR7Ys2rQnBU9S/uPhRLRZ9P8dHBu2QnmjQBPme9ddVXsN/G7Wzi+dRRnQk8poO8RQ1cOoiR
ILZBivN6MG31Z1rr68BJ6pgowzaGMrLAGfi4bTZfBmkJNqDZ1Ouce8ENw3VZC43fLPNru0G/bVx7
6pYYJSFC+VEPEqtpJBKIPfynxYAnaE+rm7HaT1r3TfelJ47Imz5EYZ+oAQ8qPwTYxG0O8Ekkppb4
GAcP3N1E9wStJtOHhj62Mos1iAh48y0/1v7T5F1/i4rPv2pz69cq36G6tZnn50jiOdodzMP8LUad
+CsmiY1bcIRWcxyeoT1iPKuMKUIge5ZGFbYWTju+WpO2G6B+4xW1eBb4gGmckqpjSa3nQ9zaV2xf
KFjzHjO3YN/RVB0pjhxPH8MWuQuKplplMzb0bLlh2R5dAvmyV4WuSj7f0Tm30z+Cp8vTFKqXA5j+
4vRbWa1vjV+llbS/uK4YB7wYO3LtzZKGCOoKlhLTNmngHPlcHUnzEKlvx50eu+0kdHBG55G1nU3h
VkiVu7jIJHFOAUGUoGfzTddXWBnQjnhgRoZzU7dFOJ87MBAzhMMl2K8i/KFyOq3GwPWx5TpGnQfM
WPr9VSxbtkT2IcARUXXjBwJC0B7oLulVjDMNtcLqQuGVMjUslGbMBoViwC493iQsVcui+uyK999R
77jei8Ey2EGwo2nGOFRbLqw62ADLx2Jxkev67MDuwlAI/Brzw/1aBvJ5W7AFsAd697zczhfB3mML
HOaKNxWyiweMAqyjl6JVT8w0aSf7JDI/zGpcCFgnepkvro9yjY2CDgPIA13WtObqY/0BEdupUaBG
NuxVWrtMBOeoReaJAt8JxorK5xVFeOWnjeEUxQvlDCYlo4GDZj46AolS2O8VwL3jPNRqSr1qywi/
REPZM3XogrkIqx6tBWwsY6a3ER/Iy1a8YwNR0s4N0Di5mDUofFBhFgXVRdcSgQOo46RvunyYHsfp
WaCNmkb7bgJ72mOwUePH3vKkhcuIdk9u/EECMGd4ZiMxJgx3XoVTyvmQWO0dOiBE4E6La7Kb5wjf
z7PdObQoWHIpZLcfOonz2PsbNMfAK1SwpouPiMuwiEH7SKKh+2O2Wh0DWIp0lA96TZy+Srross88
ZbQI9vd+ydl6tRLemP6HtwPwa5Ws8y1iP8bcKOIwvI/ZeQjdk92is8sfnPoWa0xdgvMMDQprd9GI
YYZEPliZoG0WTgv6V516/7bBVjr1VdqYPjfhcVyvgvEnGhxGdJuLD+fI3OCBe6wGJyFQ8OhYYQTc
pNK/ucpNm+W8j2hvxmLYw3RjIsPy2YvxaSJRw2cvafm/qNFH2D0T1l4NJjlc8TyoV8dF2TBfMDuf
gTzIZhPPf3ODcp0vS9wnFMeL3kS5Y2X88NLUueBDXo2X0cblONwH8riDlWv3AFQnzs6xLihO6t45
Kq/D671lzPtGA5LHDTJaZICrFeeWNunggNrt/8hpfvZQ6Mg8whZjgPTvGnCicXyAIS2LO+dQzSiE
AnQzT0BtH1gHIgnxuerOej9IkYorN/fVn2DzCjP9ofihrTusIj5a8+3SjwVHyCT0A4/et19HqDul
Gh41t77Vy2UUVUp6GKoqWQZL87i6eSNlGi1LwvZXz3/1VZ2ubZsNETlNA+xdzghQiFFYmbANZzmO
hYeWVX4yBFNRBW6Bjh9lFZ4p+JgS12wvdlMCzEX4MI6Ll0zMK+d5ew6n+Z/PFv8gut8/ZtGr8VyV
jC3MVr5X7msElvj36W8+8B39bJbuyVDYN7T0/+7x+K3shJfCHwmKsP+ikcOW6rgv3Kl6CSk/RcEE
9LW3uLHOT4MtBnzFlrx++bKLP+OVJjZxEJQfzH7hS4ZeyvO+2lBe+RAcnTB84h1edY7Q4HEiH5RP
5WynjwpKQ9z+bnwVzj+CXxgLybdS6P6qBSgWg/8PSC7/2azL18b5n1iQRyfs/yhnXo7IYQSVgoeu
Vgp+QEQvSnKTEGjQEw13Uc1viG9HPFHT3ZkKBHkbLUB1AJK+YoXh48u2Y1/kYqP7ednBku9wAvUu
uR+Z84pEzos7cJm4mjXZpOkzila5rPRxIf012MXfkS9nXZsyqOsXQdkt5Oabze5L3IdPtOqe5O/i
bG+E+7HRpab1incDzZeU7MGG4ZG109GM663l049YZzSUZqjzeQqcVM3dXeUEabVuOCb0+o/Z8LFe
Ad+71nvxreOhB6J38F3f8R1f0Th4G+slczqE5tklzELjvrhCnCH7yaQLEGLEPe7j3gI3W4Ig1U0m
AwOGm+PoIUKy40LpMSLOJ+n3srGOhH7Q/WGi/iRDezNzVadg85yUavbIoglFsvK9RLb1lC4z4Kkj
HtrAftIVtLnfRg/jyp5iWCDBt+3fq3IufgPT0OrqpOcIbvXQte5WXBpeIRRkru9nGYL/EPfY5DCl
DfKLEn8U/7rZeL8NUqbi9m3e+lKY9nl324u7B+lqa4uPb/7KgfC0jpd7v/YKD8Bv98DkW+m/q1DD
Hap/FjxnDh2f8eFu0jjyX0yimx0JjlkXqx5/M+Jg37shuwtgxf1SxlepWVcfGN3dHtkYN2Ulwq1P
sPtAPC125EfrNE4Wwc2RctPIe6qAOZyZ8HeyQWRgsjc4nsm6/XEDg/WgLrKGqOuut81FP0JwgDyG
Lq/rZO6a5XUwLTYw0rG1Wch0/RhhjxeQ1CivsKjoSw/4eLQcYo/jjQBNSnV5aACN4o3Qk6+AJ+04
b2UwOP0VFtqY5TuS3nN/2MVH5djoYUfEfJ2QfdVXzgRSX7eVfdVr2LwE+zS8yHXrYRUBAKyFh3ik
OOKnEKj0jVWop9u6189OSMOiI2wqXBw7WRxUFAZHb02V4iMuowkLQWDXohPQJI+0yCqkfeRVGywf
WI/+G7kWdpe6UzOmQoXN6DLQM0bHtxOMTdXbHq31WcRwSNBwsDUeDuKdyc6wAHrQ//pfOgJAWj9N
4d5/DBPYXAXSJe84BA63Q/GvYWVOdNOi3JmQJdsWLCeHteQaVBKXBwkCOyCZQc8QtOaIENf4y0N9
crMtsvEBRFqbgVpf0mFW3ifjFryjiAmW3K/zZ7f3ICxhA5ZfjMg9BlNqXmAWC19jHKbFQGRfSoEz
IhplU3jLiJXyGvef12xPHLu3hVjrXxUY71vEvD3FdORf2lWfg48fXxTbv5rFtV8DolCnZDMEysDc
2pL4XnXCs9IePX/GJlI9DIduA9PMRnigXQDAO0575KJ5VX2YZ+skjBGRD+sYf0xeD04uWuxRsN08
UtCiHyHKSY6Zqh/t+BysJN1+Gifwg1Q1BFROMHvkWpEZpgcsJDjOusEf9FVZdQ25zEE1H7xux1vP
ndV/Dn2KUkORC5o4VEKBXtclH2bkz2FrLNrsbcXuUtE2hdSaZ7rBv7q0YQnzqS2rGmT3OgeAf9G4
5mHsTIcKJ1IZ7xw/MQ427TbVp10QLOlM9/mqh/an7heGJmuDYi61f19FIroPDfXOoB4Zxuu0yPkg
IM4gTjDxSMfP7i88d8exrZPJa6ufPTJjgqyT7tB3aPLGRaBFIAba37SFcwbt66MxDhpwn++58Jrl
wn075VrZd2j+/r+A1PK7nSm/KeHuWaf9g4N/ynrk2qbYN7Cftbd9V8bBo0iwmSTAQnfgrwC8UhOo
dxEFWx7KJT71qlal6MYuJ2KtisD2giaG859292BUaO1wamU/3FEdXat9857WaXmt8JUdwfDq97Ao
6RR06v0w1znUauxVs+k8IOqyc4+wKRxQf9FfoYxDG0+Wxf0IVf8+c/fBWcKEQRWHuFbsaJt3by9Q
2nKkZhWsRbuqdTnONKniGKj50enX0+aDaFB1MTRNnNgIRavZl2Psz88G80rBbi4dnrbcRhr5l3rO
yAZjIITwA8yv8L8HaxZuQx60H+EuX3HXTx7AgL+be+3ZPqULx6UY+YOsvYvrT5+gQpFe6JM/Vfd7
mMCLNSzrI6GuTlFlgWmrqdB7lEUVGAvuVgdTOzXmwcAtY47gkTe2PkTub5KH/446r6HdmW9vY/nI
ocyucsugfh63gDmZHvAsLdhp0m3p1m5nubB0n7tss0/T2N585n6bTn2HtnkMvAoM1mTHJF6GnDs6
NyPwjKu3Y9CGJYXBK9kU9PpBYDUcr7DgYp0Sf/NLxLWVeH3LDfJS4P2tFuSZVOvjHne5axfYCPzz
jt+EhFsR2vq+HyEDuu5vM6KKBmSHGcmpbtQz/JLP62qybvbe2NymlQgS/CDWTKHboPTS70Huzf7X
5NLLEMVd2jQAz9JNlk0+jkP9JoxOK/gjcEkvMlh1plby1AP37tWae4J9MweOMbDieduQZEFzXzfI
7Ie+DGgxPCuId+6Av6nnQsq2SrzO/+XMujfXx2QDbuaT+lWAgpivaeuxvB6iYgYUcyovV7Us+mi6
g6xc1itFfwAiziyjgEQwnAcnOtbaxy5eDR5hUQAT1eS+DCMvOUgFjAKXbr+lxov/DBLpKR1eTESg
Jp3aTwHHz0UhzbXnFZLCRtPG5TrZ8xJVZ4tMQwrHpUvGL8xpkLJbh8uArRmI+CXyE3m10G6XYxAE
PJFzfxhbchKG/roRDk5NXys3fERdLV3Vh0krcOeW+lF08st1p/MO9VljpAK0YbEqsJ99e7PGedG9
vYSSvDjM+YiU9ZLQ4Yguaqs6XzUHWqAchCuHqBpW+sOdfYCih1YA/8Q6Q918hoD+WtfN0UFMSL7D
JBR2yxkD+jc6N3kQ3rOuu3On9r4FTsPQ7+em2o+xo7nsCC5hx1I/bJ7qnR1JH73omeQR7gQUBJ2S
qD3IRqBMVd9or0/zyO4gYH7vCNpJpgokAae7zHtikckIa0SE2ERgVeakoyb/BuadXFBmSLf6JVzx
NoVj+63UX9/rYaFmvwoP7pRd6kSGAqTw/jPqCppqe7JxP5+Qy3i32/YXlRm0DNvLhp61mAOMs9QV
Zn1sHAOkqr7LjRDo5xVsf/MOP47h7ni3Igbka44EXA4u7vVRzlyWMSHnJgzu6qUFe9V9ddK5kKjL
sFczb7sqb12uswhWqM7rrq3ab8YbQRPOZL5ZvwsBNKm+SunPB+lZDVWNNOupwa40qC4ExgHufDAY
GeLVfxp65x1aBd7wgUM+RrzFEjiPcnGeNjH2iUVRBScANEY4Wtg9lncxwgATo8x5ogID0g4HTl5R
PSZGb93SvMAX8YFZoSOuIjpZAPANyn0xzrtMRt9vch6L4BHEFTZJhFyUs7/kq3IP3EB2dlkVFHuI
cZ9YhSobGf8YWXdCaXuPx3i6Ro2LyTFnv6Ltz8QUv/ZzGyWdt/2TznKDWQiXxj3slOK0wf8ZadGp
h+NASrdKowli9eKyB7FL8KcLWdFKDo86pictwEt57aWFCPsUI0T7V63RJW3cD0Z8k7W+97KL9tPU
LoNECUyFQ/Iv63udMYa2b+pkFuFRYDSqcX5GPLHQ8hLlcQDPAOUz2Kom9yRqZ0DJna3359qP8cht
O3wx/fq0dgK/in1gdugOAuF/GBAB8xkZ/jOGGL0iQPu8im69bxwQ616bhBvQOWEOrOt1/6n8BodP
qD6WcM1q8FW9hwdK9svbr6068Sz94cSeMBD1EW9odlYyI3o22J56t6uzBcz9pqE4UwQeweR4jpt5
KcTOH3Yl7vs4/JlZ/O3GCC7AbAGsQlXk5INZIcsN7ldn2BtH9z2uC0/nDpheqmC+yt2rUrELqO60
mRX0iY3ijGqhbtbjbV3htwgwqibA1OSBG8mSyxjojbryjtjRuY7OFByjXY8gaIIG/kazSqcUUtbX
eMYqNj3rodCkw4osg6HzKGhxgDrq0a9bCMQVTEZjU9+UaZZUSSjFwAFJ5FVHpBxepj4S0ChcaHvq
wmLxFlb8zjTtGwY03pd5C5Ke4IzylNVgMZR5D435leFgcfZiOWGrqGOyaFq/ce5HOeUduUexPQ2N
qBM9yipnDNpI70YgdQCTFDvChzukigEEB2t7wZ/+Iz3uC12/6xBOq5qgJYwMtgLUfvhHhlUIvCvg
nOjAykc4EyK9m0wrKGlsC+8V41fVCGxl6DbQytR5aiD1rXF/QQJvc7JwRuaWoT0hRImzQgE9226G
dc413mPU/irqRv8LPCVeQC5HmRjYCTGJOCbrqOiqDqQTP3Q1XHJMxCBfUeP3zYH25YrS7aJC+3Xp
EfXI19FLrDXvcoWLgrCzBzMSq5anoDF3HptONSZYrT+CKtfuK0bWwDPS15qi1w9VU9YjXqC977/Y
Gr5HyDxHqaB3msRPvoFBjrY9giUoE29bh6kzoJ+4feh9jyIsvLelw8aPCEa7JIqd8YCT9UG1UV6r
9m5wdNEHTxT3sZIrSsl+Fw09nvcu7dX9OlS/Ksq3Lx7nzkIBZzTzcGRR4RatB9thrcvNjw+InHuu
J6+YdqB6gGoHRFAnIoRL+llf9Zk/6glcFob9LATqau9T5IBi9WX/TNoeSon9F+g3FiyJ45rChuQw
NZ9epc6kmuTVr2vYfOJnHmwOtmpBCaqw6sYl2DIZA7D6jsBkJObLQ2sOSL2/Q4JTOuvoYYgtrGRq
ho4o5SfHC+Q6+gEes7fdqdBKYLHyfvnfnrC7d0Hd322L0IBnpk5FRAq3CS8OtKke/Gpk1GnlYd4i
nADujj5jQ33qw+nQz/eN8xVCP5O7yNfmhYkgaxc4iwJRBJM87S0rx4alTSWLANjUGmw9DVBT3We+
KpiiMX0GZuQ+Qms0we4bueIhhBMTkzEnVYVv08ZkFugfD797iDgCWC5Df7sXMzwJgU5l5V4XWzeH
UUJGdH2NTEHg2UzL5kA8/o8ytqXYp3DEI5NwMlzJiOVyqu9hANQHYHiVtg7y690lVwpQW8Q12GmZ
1J73AurwIdb1H0N1GSwQm6sZS6oj9qcnMQXpU+OLg1kz5O/gjY+OF2KJFGaEkul3eQOFRhZjHxpa
t0Df83FOOEevJ6c7wZEjCW+LW62ZJlMm1E1XE3glnWl3KZemP/rkX1z1uQP5uMMT6ICymwhwVKXz
bT82/GaQr5xEMzx/cnvugXDONYMwb3lwA0E6laPA4TvG4U2yMFHjeoeVHyTdJjiYXZgqUsq8g3HB
+sf/uyFg1d7E+r07GpTD5DalXjsPakDMsjo2984CgzwY4NMQ0RuoL9As4SHypx/C3TvGIoiFPv4i
yRyK9qmFORtIxUb8hncvR0ZBCliNVkHd/I5cahhX13rJfYoCtcpz70CoReGdQp61A/SZ9mdaQO5t
o0p6Ccq5GgFvP2Jzi30HFmadjV4HPhHozidAgA+wPkKGgIBAj438N0EWGyGnNUMLk8T8Yfwef3E7
mrj/Ew44zbrpXo0RyJgI8lmXMkuLcNF3NX+ZfaS5AM9ZHCO0+p5oew832mc3gRhY4a0WEMV38Ucb
BzgMj7BaBVRw+rhTcNc+v9+o/6kHAr2zx7kWQARt9XWc7Kvie5QA4B3wQlynEDggiA/OAtuxv5xa
n6bDFqHxx0Id8ldhWNLaL0JBJ3pQw/ywex1/7VQQKZB7fY3olEXBd+i+7HCv1m1fuiuFwRJHjuMe
jNbVya2hNa78d27b9q8b0SkHNQSbpU8BGNZ9OezjXv8RMUUinqzhniHNhnWeAcDmNuqgHNseKoBi
FG8qQIdvtzAjakFds1yZZ5e4fjHKkJbEztgzRr3pENdMQPymvpNuxr5BxuKJ40/fGwp5MUwu1ES+
LQ+EzqrYur5F7Zldfe68KSx3zIEka2DA2Xn1mq67g8a/Guvj/ms375ZRFdrbo79t26E4gwJKu8FT
1yjYg6OkVXCjUDG3tOlQgZpZ0mzmDE63Hi8XbjfG7hX2Z2WU8PW2YGJYQGMW1f2uNzQeqFbYiPC0
D1sHV9FYHSMsmOCJpvN6XKzbliNyS0/ttJMjd9rhOZ5nDBaYTSl07IsQBWeSHrXx+owiu+Vr+23j
gJd0OYMU+9qaWJ7muQaHSAPS4e6ZPyTe9Hs1bn+kmKf3sMFiIxgLjEQQQAsTHnzqg0TXUE338chm
vPms80US9KNzAL0YnSzrHPh1GpiovHGg39hm7iOzXrrWpoy7cabs4J4kjTeY0cl8Wlktj7671zd0
hhbvHCLxzmM4rvBtT+Fl9SLzLbzRvfUtPjII4Bbuhh2+wH0GgerBHV/tanurqvYR+5CWW+i5/Wfn
VRgdoAy71pSBoUDGLJGM/cQDhjzE5JosqIRwcCumKQMMxBJBUoE7wUJR9PlEgKO3cKqD0YUSqiKb
GmY81Am0IMghnc58C6DYw14F5kCsPpLn2p8GoYQgXuzy7vbQnbGekCcNtNjneUE36WGUkEv+ATvj
9F11CPQOar8q3a3yysVvsFFj8BEnx+KqbBq+5qOpn9updzMFcrCprFfALAxCe4ojfKPehWLP+Hn0
mIbwSgb22veegZQ2YZlfA2gSOIGBP7H/soHADjrN6zzoashy0xAUvcUWlB2WMyB8QnLHm/aj1B04
Ah20RR1ub3Lh7CgwM/GhqIZWj9VDcAjbZvlwVbT+x9F5LDeuJFH0ixABU3BbwtBT3m4QrdZreFMA
Cu7r53C2E69HEglUZeY99+a+qrMmCRJagx+ncUTIRm3zjCPcPBiidq5akWaBZuTMaGu3WA5umgim
aUPy07WF/lj46RqvUlkw3RxsiqHzpa56FBItL/E+uW5o6o52WFzxYptc3m7eGoE2p/nO1OR0KYmW
2VkmRaAAgr9Ofl/y4lVQnpsJ05g3TG3spkLkp0GLWLKR7fOZy9xehwchPO3Ie80ax6Vh1CFxK1bW
ioRuJQQy6bX9YpBQsc90JhRmb1OY5gT1rnNPPgGZoGFmS3X2OQkOuu61cTkaRFHU1nfSz9aVT0T/
r++ZwPmJm78NmyQ+NLXqvcgIxYQIE6expotJzUS+Zmkyf1qabvyXK8HgS9Q5ULCqgdkrPY96pZUI
1Ctj0Bm5mWOu5OFzAezkKAnaaKzfnsLxIm2t369ekTK7bQG9nUkVTyyk8XfufduPmbhrWBvZcFVp
kp6kaYmo0y1vo94oErxQaiILY/DMYkcU5rRv7XYKC10012JYs2PvOV5Ei++HGOLKaHBEHTHdpnpN
8DFUMi39XdXpOBbSosChbZk75lDlozuL8dPEEKEHTTJk/SEbZPJg6WP7nilQrtXSPzloARZXW+K0
1ObyRBnXRf5k9Wdjc31K6cm4WFaWEozKnHvfaVYSe3OaXhtuqg9EREfuqDHR91fgdqobz/7xDaHH
5qoSXnjmw7tmzq3/gBWgypxcHia1/CbMy/WdkYKs0b+PYeENZTwWFUgW0YNYJWbesSlZmz2WLPdU
bx6rzgqj3PtuMdzMttKvVZp0l7Wo0n9d7VovMK45XFbZXJEA3qayE5x90jzYgvg9GI7+b8eLPodl
smnHuUn6x55GErLAWA+lzOsP12jnR4ctyq/ZYKq4akmEgR1zs4eqJ9zK4ZwGd0L7NUsUi5TJ5bmt
FyeEZBmOXp8nFzWM2qNXt+xZ2vz2oBmZ74QlXtM/Sb++T/b8sVXjsdWvDjp5Aaq5OL+lGA7jZB4B
NSkAJKyBWOUh6exHhmLncUoPRekFhW3Es4IAwCfzOZRasGwLYx3pErzLmagUEoqfPzsNswTMDVdv
yA+1pjYek6EPZgT6Uo4nNlPBGaCrzm7cddgBVPLciU4GCvLDmqiyGjeJ5uahu1NcMwyTV5s4z+hz
AKYM9Q8JYkPPtHd3dK50loDeNsoNPXLHT6A+Pt89kbq7ksK0Eu/IyOGYs2a3LI/slvIQ8wfwN5wI
JNegRQBIGek3y0+Pmp+8yLT+dtS6q7syNPv8UqTVY1IigSo7OwxbgY5SOUFXb8dp6yJPzbd6MEOX
NwmI8zTP4/u86QFPixHgBWDbaMnKslQfOfg4s41pxYFWplGRtWloLUkN3pgfpg2Hn1VDW5rymDBp
2feT96xtkwKtMlkY7i7MPOvuwRuTZznL8cLyswfbYabYStpgafN7cZIDHGTlybELqgGVchV37XeR
AmPoqYV8nJvNS+XIMyKWfS3stosNRlv4xJb2qXOG7pJNtfyWFUT+aKpva6F5q9P0PExv/BZA4YKS
kXH9tCP356P0x+wf1RQBMVi86CJVimds3Ub8SZRRwZhX6VUY9r+tHs9NXu4Luzlmq3tZbf8mcaeg
ex/qBb9iQSQOCvd90Migb2cWxIerbQMw6ZeQ5QqQl/RGpH8wwNj2dprFtZ3BcA8v1BqAUT1wI52G
jxBrJRLnKqjpnPgvVjeGYGGgBMDMOzZBVtQA9ncy3E1ZjX+YUj1Y+uxmF6xDnbywS6cHLvP/fF+c
NEYlO6H7pxShOq+cGwtJUC9dwJRhqkINOF1lzVeVmFw9TfJm5SLGWX3wq9wMt0w+OcD5u5oen5n+
6L5VVX9wWEMhkNJhT6AozaxU9LDDq47FKpfbMbV6DGI6qoXq91hMUKmUC8ODEmA1+/tdqxgDJpX5
x98k7g+JOas9LfI/4PobDpE3Bg5weFUoCtq6fiojYh8iR4hdymAVQW9fVvV3rt8z8xJmuebmQYwV
Qbdy+gn6nLq8OpB4MBnFzuMiTe2a7SjuY+rAC/uVESFg3iRHlLBjSZ+I1HprRisagKLAziTVO/zs
oJ3qdQNG6dGa5Xqz/IYHZt3CNs9eMjdfQfXr50433hdGMa1WDAFJpX+L/79kAh1/WwGKCjv0e/27
k92bqtOHVFtund0+l0V1qmm8Meh/CX3EwiDL17a1GGCu+t85RX10UljZavvJ7zen05AslpWcHbqa
zsIFbdUtrtCsArRJcnWt2+KqV36USgK8WAf02Jm9EzJrtXGqMRzKTaCVwnrNVuutt70u3uYOI4V3
qnpGXXzqp7W3r7NdM09tdRRQBHFjhNHa8MC7XX8w5HJROsAPZRg244aZ+3qtVl3EjWm5MdpCR3Kh
97jkmrnzzQTMwDNjvba2XVdwJd1DbE9Jqs3gY5R65vKmBj57u3bowJGYGh7cnrHBzDFHEXbO7MHa
9277s461v1MGT9qQrzffNDgPLB+2y1/fVcnRgry9S+f7IhqcwUWG2FFwdLmpd4OEagOdZC1GvG7P
QdZe17teoXckgiVpmrChcI7KBb56zcS/pSM1LG3GIyoTSJeV781RnFP116gZVI1MKQ4rqRqQhzxQ
3jC0kevVn3aX97xynNzCOtn++DsLNlox9UCAWi+1whc3yJOjGZehNMlR1ghXRv9fd65XzTvJmtXd
Vpv/sJ5Feoq+0W9QUiVPbuvHCZudCPGyD6i4MQ/ihwdl2s4QBTh/dj6GxLLrXua5DMjIfYDmjQWl
mJ5pT4VlHR3X/tEKiHXJ4o7eOjO3rax4NlGiL8YKtB9aso4LaG9IdqPHlSxua/ntMjDyJoFdtQ/L
/FhzaZjMxlu9pKVGJhjsUPO0sCPgu9B8rr3PZJwPE+tMlblr0hEhtQRD/pe0KNufatwnY7dr1LWY
edAMxpgmLgEciW3T4fw+uQyDBaOy3p3fElGf7Wy5Wy7joXvI51/bjwYmIx11T+n8FmsfUf0HHDXQ
qnyQMitCYZVBxnuk6D4dSLGMR73KWMoL+qBzdXW9OsrNfKDuRo9FQkACl9XnsOhvQ2Ef6KtA/rMw
yRqqnli6XkQjFmp1squzLPS27bx1xcu0aN+68zYC1GC9qiIFTN551FJQfSkhAMky7DWvfGLH2rtb
gbaUjwPmJWtUodJCKSm9mEswBqSWvoydxfoCRaHo8qnnTmjwRxszzWAKDym7Hr9lT0ydwHi6Rgwr
AndKbvD4MdBGmFr0Cxy6DKlBCwxMMdX2IkBiLKs/2Fsf9ADAiROyKZXXJMXQq5s7Az/MXP5d6i3u
jfHJsOqzJV8Ewxpq0hCWknHLdrWnfs/cCQx+224OxjJT4Ri9KSUivTaQiLTzoFU7pZfMtr7yVX/X
0fq4He8NPJQZiqUGwT/j8rCc/srfi7Arw6mfbibbz6YKh7FUseZmsaZXJx+9r7OKf2lF9ED6xMa2
165WEfJ8OFbaU6LpVkQRd02lgynQPWDJ23EwsH/cJU2u6A9eR31U97uNlU81cjgenqd0tkKtd9lt
jZZSMDSc+zm0S2BY6axPVMKRqlbef7XSwlLurTUESgpgGhpjQzQPY0Et/RmWp20VN8Gm1KLFuzkw
0oMv1BXhrA3sfQ5KVvnrX+pabDz5vkow3yH2GFsekzZ+wMX+lmrrv0KMP/rS8XIYO69EogDJVEj0
yXCnlF32/tVHqpcvT9ffh0SeC7N6xW52MdItyubL1N0hdFapSiOL7aUM+6w+ejb9TbbFWfNfBqWM
PHEuJB1h0e0XDdA1+c3EufGHoEf4a+GN7hqn+z3Kf4tbB3UyXpP1l6/HWwq86rQmN2mwSJHwQXoT
qiM96LM10pEcahNETlFzWuHmHCVtY1tFRd2H90lzmW17GjlaLYHYwBZ63pdHt7KJZOn3y/qSrvlR
tEOU5CwoMl57RiGrdiPkMHCp+GpCWtu7k84Y/vioUXX1Xa2SEgjHc+bgs0j9vSW6vbaCpGt1mHds
z8MNwE8ONC5pictDn0U4Mh7qu1OTr5EnLdoJ47uDiPHw/KXcfghgYWFfBtG+kku5m4c0GkZoRCpR
wZB0xfuvzc2r79BzlX4KEmIVAc5/fzeRlJx5S5wbXy4hDhkdxqB+srzBU+ydxer/RcSNvNzZDTp2
Uulj4cTkYHA/6p4LD8ZTgEkScyFcAp24p6enpPooy4RCDHkw42/ozFMnIAEN9wRbet/JoV3vJqXR
zWPXVM88Sft2bdGAeC/ROhkWMjtMziMv2NAo3jzj1ijvpWvm2LWr75Hfpr+HAFDlDenfAsTHo93O
PTec3O7JMMafoV9DG5EHoGZ3H5fPPIhi7C+6/9YAe+oOW0jKvdPTMDJUE5Z+ytshdNdrJk6W3Ntt
Hvb3zi6D5R0CCztYZS1v+XwYWF7SMsGaKuPq2suedxAWhF56wxxUTQebl67o/dCul4PBI8Gf1pha
vKj+1zW4Dv3+WRjTYcgz2sEelQUbZ//ZZB8+wSEEd+y0wrkt/szlksGLLOjfNQGT7hhl+XwEc26w
mCXFuO8pRZi2hCvhiDOOFMaud9yZRqo8ziyDq7sNZ662Bxb949EyW21OJ679NK12uI9WgVXIuDSK
EPX5w2pR/L2fTn/OAYYXEPN7ee4vUbm+ZZ32wI7JvbU5pxkM35veNTInbV09LfZfqKtHj2hlyEwt
connxBEQmltZB52woWWrcF0xyJIlMLLWesLyStY5rpZ+T012MJYFEyJHDA3YMsbr8sdyYM5HnnDz
N6luhvh1su+lqQOD8Uq3ftTib4aBRdeT8H6z1bdaa6/94J2YdIAqBXV2NK1fv2p25khFz5k4d8/3
xI55/jCoGnLnBX1312U18G51SFx2Fpo0wvlT7ZbxkJ3WIYs7/3EEHt8qF+/Tub/PApL3yn3rBEOb
H/YQRgn2cmvCaWMHGx2m6cJ1JVa4os0bw2OJib++f/fuP0axmoNush1GCSZYv5g0SCn+7hbXWg5a
UpTPpoB5qg69/EtDSBt4YOsAg/HbMjyKGcfeIPaCu9oERVTHDoMxn7Yx7Z3qWZj7upJRlbdhw8Ul
/eossULlnH/tdjLaJ0M4ccdoxKDCZkzg0TAAafOVvFnzZcDsLNJPNaH93wr1jittbe9QM8f+FgKv
NNbPiHkkky/31YcL9HNJ2zfNfzPrX7Lt54zqz/tY5E8pz17+TpODcCZD0/Qiaelfm83q0xxkTn/k
OeS4xHYGDIqFw8Uzl/lvqXUe/FOnfjYdgUZGTZqFZDc9pUZ+zDib3fRtGpcuzIdioOCRR6aZTSCp
O/J+Oo8zx1Vu/ioK/24Ue2de8oOqp5M2Zjf418MsrId0K/6Nhbym8/q1cmUW04zm1Zo8X8W005cp
ngcEuz4nwoT+s5sC6oYCqYRq1NEjGFOiMJDUG7CEVtteFmjrZsz3+lQ9KMe4FXmGPMTi4a2J2cR6
VL4PeFe925V43pQ4Kl1ge/NiUPQFoqN57/rqnFf5JfGMcC4xh2Y9DUwXs7R5N20Wfg/A24odmKwz
x7LdtI9ukl90r36ecvkHQSEat7dqEy/p5ptBu65bLGR6NxdN5W67m8mFChw1xs5Eeli/vnXTmcTj
o9EtWFu2k5+TncTZZBvJoTTpAhwQ37aBWeObbtiCrXXu+0YGbjIxIRQodHgEAtO2rqruT0Nm7WfN
uvq1fYZK2Xmpd8WvD25a/tEwbDW580c1+kfL1xeYKVtWhPzHFCMlGWZ8NsYlmmeUFKP3nR2MFsts
8GgH7tg+5HWFd3dsTkJz/nNXsvwESGKbbV/48Q8ahV7qWYHZT3iVRjuP7BbWQp+wiS9dHzqixyM6
G07EZC07yR7uAdAyGhtzXwzTj6q1LRxHE+6fKq4WxmuRdVet0hC/6sO0unu7LreA8KBXchSiLlv3
TcoDqMGoKknWVmM9N9ZwmwsbhncAjeizN9vfHnISbWrBiguxBgWa+044yyPU7zGFKN9lng9ipfaj
zCnc1w9U9rhf+9hwh9uGj2Kr+L9NjQepT3we87JntEw0hWW+AyPvPR/Cw/rciu65L0smDc4WkhIY
q9H8KB10dQyPnef/CAM50xJfkOt9UFrLs6kxo6NT70s+hRUrMnNMW5yG+XxnUqz16Pkb5QLpIN6R
f7NTEIlD8a3rt4L5heBdb6wXuRV7J38q6GPa4avB1Z1lIz6He8TecRohbxmlN4x6ioylPctl4Jth
h0CIusZ9yWwp/UxZpluTZTMQN+QNuOssQdnW7nrn007Ombws/IVL4j4y7g8WqT8CT+6aNY+T2YwG
JR/v4iUDwovbiicDUKKYtK9Ry6ItG0818VWZYYF2gsoq+l6TVrjDuVn/16ji6AO/mm7D5novwAlw
sHJq5VXvzr7QIjN/6OdzCXpenazhPxtzF2MS3DfqpKGZRYh4fKOI5/I/v7SffHqwnGuX+WHryVdn
eEksZs6of7lHmBFxL6DHT3M5YWmtMHi5kcG2Ew0oD1zhVlv6PqfhmRTmJG4yqKlIa05bk+F+e2iK
z7SgThnxDScxwYzYuR5XPGjdKoKeAJJk/WjNHzV+NsnZZeIxMYHk9x/v0jFsuXL/3puTbn5MveNi
PKbtfEtooWp+O9kkF8Ppf4rlss7P/fKdmRHwLj+IAaX9Mfh//Xmv+WO9K2EV1K8+4SUk1LnRqpjc
KXstHjtjiaY6Z4TOhEtvQ+U7x8nNgpajjphi+9sq9H3nwfO3iF91lkaoPSdbe2nmDc8DxKQl2UAP
Nj6yZwmP9eQxHR7K59TjmUORzEC6B5NKJ5cvQLoEeBLBzFpkoG4rvUwqiVJXQxNfI5W3tyQvTt09
HDNHXqe99Pzx0Ld2pBgu1TN2NKCS7e6E68XO9OeoqQEVEprYYdIC03xfSXjpHWO/ds7b2s/5bl5i
AEAtlzubZ3Bcnh1hBcYqjqVfPci+I+EGW2Rb34elOTY4wq744d0T0i3vVedchyYJodjeK6H+uK5x
1RmzDCmuRm3bXq2qZ6Qg3Se/Xk+sBycnri+gqfxPbWl/OrcPjbX7KZRJf2eksdxUMJTpJ/9KEYGv
/TLHOsq5i9eqeyyQ4op65WYjXQYWKygculrfujUZhaDJledOcLroanPjPQ1Gfx2lRzKYOA4rMB82
qgzRu6HToB1atyc2wIfZRECcza55T53zTA/k5O1dTQvIqPmG6T5lWFMdpb+ZNgXtnfzO2CW1mNZu
3qp9n2HQ1cvb1vBmdQ2dd2FaV0ZY+2aqCQ3zYm/Lb0nRHayCMb7trCcQsfD+GwnFXlyDNZoj1q2p
axXUl/qagGkLaz2Vlfnap3ZKzYbBfK0oPbjE5goBBYJ48NXNwPyoacWlbAX5fvZX5mi7Kl1i0y2i
VW+CLtN+8lJEamg+lrU9ll7yknYcLvf1XzXTP6IPbkZnful1Re5SdzO76YE/g+g3RlxKW0JPAPZQ
nEc+U1mIwje7Tb8BHajNlvNYtSdCk/Z55aZ09PKbZvwsSv+9XtKQXitcMu+oM0MuBQTL6FDn2ww4
d9mIz40qFMNQUhZ3ntt/INHlYk8JeFF7yeS0VxtNipYfWgKDMNTD/PWlQkBp0LZap1qw8TiXkcOS
7Nb+uU7HB5UjkoHn/gi/SXZLPh5HBWJmi4uRdfu+peEty5yhLKEKBIkE5kAYnWGGZjMwVFGIEark
TRPGz7Cx7JkQhJqYgtb0h729mjfU0ovbmH/qqXpF5cR+LwBRRcwd+XKXmgwHn4VQhH0TMWTgpXaF
Bu3qPOtDT2XuPo1txRojxqSlWcRalsbAuCckwC/cX39nB+Vj8bcPNG4ZkToVbzVpDcwBzptjHsSW
NbE0tCSEheKOGMDDZPVauCPZAEAZwehDJvpMC4Yc18zcd8eswR8y2QVhGbhYRXmRScHZQcvveljh
XBm3iEOpWK6YCj4lwX6odgxLXURR59qOlBWOdRxRWUSV/ta6jJsRbV8AG5f2J7dMkGsj3lofGWy+
ZH2Nw2OusClBZs5O/sc0ll2vmw9AJy99pV0gZadoweOL+ffQZc3HaFiPLna+EPFhxYFrMDegoBmN
5l/aIwHM1eM2z2qX8vRZ1nBKzObNn0Y8hjDlusyYabSPpFye8nw8lJ71Z1DLk8j0d19R6LjI4lr9
YJWkD6Va+lJxziaTvPDx3hwNMnapCr4u+0Z3/DP6/rUpZ+BmweARv6o1Z4fMNTFl+qR1JQEiEXFC
5WHif5vhjgBQ89tC6hZCHi8td5BHGo1rpa9ah5dFT2O73a59QSaVvuanzYTqxkYH0QgmHrh696UZ
1AmGo30uyqfvGomma4f6vTSKm7YlKmRQsO+VuLWFLJ9VaXxsznRqyQHQG65rpu4GuYdGacY0in/8
Ig9tzTnMHuGVBKuVM4y5RQGyyleXZ0n1xXtiwC2z4cLnuEpdJnA1Y22P4yvHHgBrIanxLDzXTGiw
ZqSAZUnQ5duLJUHAR8d+qOf8FSKP85s4DmM56MvRWej/qpqVF8zcwLYkuQLT2oRO6V8ttwo6E0eH
136CSWDhpd6rnZObad9KIxAR/ssAOPenX6SQLytJyJDxZtrq4ahIahIpwy5ztB5MToW87Y4tsaSI
MJEgdcf0OqLa2GvJHMdtaQAE9noGM8+ey8muzLggC9ZZvjjCsNkxQENICrp2jgksuzlF8ifztA9r
y06K5MBNPJCZQvLaRnyh96BjYgRsItVpYcWVpWln3uCf1tTFDoPYQrSSDWwsRTS0Dm9gc1DQjU3W
RJNkWDp6a9wRmkp01b8Gd2Hpa4cBRTNJ2dUg9CfT43DaPJddc+tVG6ejTJN/a9++gts7u8odHh2N
zF6fbhnbeeArI0rvrtbJfUokLy83MBda8tYQL7r2lOSGtRztvnwfmJT5nn1hFfBpSdNjUm1PTu/u
x/ltEVQTDPHLbTl4d46sd4iv4WHEXdngQgv0wXiFlj3NGZ9ky0iv0p+6MY/SBvN7V8XkMx0rUQRZ
MzPnJuWqZ7OP73Dz+/kexJSqMAnmovl0yunZAePU5RQYVD5ug0rHKJi+OVAoKjRWTKxedKO7TiA8
+CdjnQQwdnHvS629bFx2gpCErCaTcyniunnf1Hbq5fJP6usjAv4J99IByHg38jLlAyqjJnf4AaK+
+6cRpejby8fGbcT9GWDy/bLy+SUb1p8FQSdIvCYSCX8qI8GyXA4OKRdoBuE6Vfj8v7Bq73oSWtJ7
biW6h3BahjWCKLwJ1+5wHC043hrce7LedDaEceHfmdGDjuiKRzV0GQpvgNWr2kCpKa68Od4Q+3vS
NfsZmoeD2OCDmJtpCR2IlLr43qQRWk2N9LKHDccukwaWNImQyIN8sUNVusFGmoOfZdGoCFBgLuF3
FA3aGKd8gKmygrUgoRCeYGFQmwvzsGJDJ+zgIImrorIkZ6TmEfdeRDMfsXj9Nm59du9BMav5lBHL
olnu84j4rvNn686foaVIcj5VXZHE6aM5+uxjsF6xL+/zLD9WVblbmEzb3fNMMZ/J3xz+rdnMWAyI
GOTSpJwPmbYdrZS5mv9cdd2JnZhvCmWpHSUmXmM3sswX02Vg4Q2j+qSe/7cSbjEu5oPEjLoU+k0b
8Qqn31tBNzqkD7qNGrKmt5ZuR1u8p9QvfxZzRY5P3j2B/RJfykuepZ9zCmY81P91tfPU2ALigm6P
GBPb8J8lubJFwc2cyAPVT4y5JdjIHGqH+01NmguRgugMSDINkkTLjWrYmnXxdZgRPuwCCJwVtP5u
mYUbgjHJ+L6Trlmd05armINSIk+8TLmJulLsh4qgF1gN22ieVNefsKGE+IF3s16RPuXC1TBM7d/X
gfyMnhCOMQQx/FpYeiCZo0LCBMogLACdu5OEkCnnYBj2sWWwwuR/mvmaEhMPgD8RPWYNz4Kjcd0s
khP72GM8ZeT/4Yk6rF0bWLVzK73yB/7nqEGQ+MnyZnb9Y5vq/0RVk2hy3+1SIYu6FGPTziVRzmSG
nfUcz91EucP74lkPolgJDlK8sG1n30x85j2T7w2lz0imP7o1RTVksl6aRxu3xuYxQeSnraYWGU1x
hheJXaYcyyqfdaZahVdQpDRR3X41vWTfywzo52wPJRM5NxYdgPJKFOdO+BXHue0x0siHcJzb5dhn
hXYoXK1EnTCN27g1T31GEEeysZziWHQet5p3GBp8TrpK7k6rU35XpUkDguaOq8WhRx+eeNRD1fEf
qY25Q9I5JwzFl7b1osliFNBRgFVpd8i0Ia7w9WNye0pyn8Cmdjsj5kUocRdS+8Dbi9ivuJ4JVyLe
d0GtrMNKto9lD7yBrZz39jdttx3lTpjdI+ZW569Z2E9bzRgi1R4x6HBRFBfJq9Np2YPj409Ilr8l
2TszmdUC7snuP0tR/sxz9cTC8CC/g9hMl/H1hlh5RuJpAIi8D+HfPWk55xnIwmJdtSYPPXy9biqe
mc/fmzJ5zskJYwBJKZiQjeG8CB7qMnevw2pcWhInC5QCLU/ofL9ZdhRMDphRW78ufNt67v5uk35q
G3Fq8XTlDfnG6sMUsC0UTgqHVbbEZJEjqlrkvqoNIg/SwmGsgBjd0ujU7rZ3M3GZU52oYc7Ftd5j
9n5OPPU03xvX+6CJPDvU5Vd2aAW6Yf1ndR3JiDPOBXZTHdzev1mD8wLFP6NmYu+zRB1X9x2ovkSh
+iPbBVeyMz9s0nntE2FHVFNcQYiACudrpuyv1W9vsC1hsTHGbrsP3dmIyvb++hB/lTSmmxzcf9mK
paR11MlFwNxJW3KJJmVsKme/ZfZxcLQ98QEtP1oqzFTp2yqJSjWLYGnNyMq/DBe90KU/RyPL6vFr
Snpurpnn2d35m3+Y8+nRVC1pFza3ZGVw1K9U2hBqpN3k1tVTRBRndQ9MNI5oIn3X4mHxD8Jgm4RL
B5TmCEseH3DPrN3OMgJLJPugPMEM6lPnSoDewOnEA6ZuQ1G/waOPD7MxvOgJcdWdnI6J4BPyer7Z
RmfhGHVF0I/HwbhPxhADB8OcD+XigwZvggFz7Wdw6dZ00MrKDX2vgtXqh4gydUHoFsQCO/l5w5QV
LykiJAuKdmAXXUTYbAqTUfkfckrrt2lqnRtxwe1RXzQjGuY2iQgd7U9rh+s4qaRiPkTvWBG9RNfT
+HAAqZTa3qv119bl0i99mfI5EgBHUGZJKUHd0HwSAzDdHDOdmBU0d1k6q/ZMQ1OyG2Y+skxZw7nF
kP+ztbDGABmTdUwIrzi7spn/+KXJ3zgplkx0W076FI0W6PdgHJUgmcinsJincn5fF9N9B6MZD8h3
OsEyfRUMzqjtMg0qp0b3sANPdEwBmTnkkbtY9qEo1r/bJopTTQu9W5vK7okKNxdm94NBFeyTgl0z
PS03h3t7hvmd1f8DTF3WNBbp/GInwjrMPSi+sOEdc8jdEOoV2Q1sLPJV96sPHlFvs+HBfFFBQwst
gdtShDrWljOQ1FICjxGFT4SvcyaXJK3JfCZ43LuLf+nYrudGv2eCkKdDyNH41WJojeC23aM/WP0R
UNAnsVYu8TD3zHsVPr+5NbZg3lLj6LViCAdCkWtAYaZHRXHnfxXks0EEZkRUBamZk5NzUZYs19ME
/5D/BE1SI7BAoczjvCdnLkuQ8naWvjwTTherU+OUOupjTSQch81VVDpGvM7OduwFNbH6qiys9KFG
dc3ZdkA/SjVdESXaSxxlZAws7916HEhbC9CHWnyQzvwm5jJ/kpsIlweSfjQF4wVtu6Lp6i7FvySc
ClcQminYTn1iIJM/+AYBSHlR9k+YosguMJJ72phchxctWd2HqZjtw7hgOnVF6V6JySnjflb5zRYD
wB4W08DruGO1tqy/0sIqGX95P43dZw+FX/2PovNarhTZgugXEQFF4V6P905eL4TUkvAeCvP1vXi4
EXMjZrplDlTt3Jkrq0s5STxPKoPlCt6Zx7lpHgRzp7d8sF+xAw/rbEi1tcY5trQd/ztUmDUnPv8L
JTxnL7qMuPAIJcniw7mGMQJUEwf20iJTvQaCzlscYgTtCd6zXfUG97qKhbcy4nMlIbkvhz5yLlpp
qTdNU5wpqirtL4bZlrc9V4KKzcMykSGGbEsJNNBexNvWReBn1qcqweqMRyID85kgRMh9sI6WhQdb
CwdtZH1n3YuCZ8mPZKhq1JcTuZHnoKmPARdbbD0TFnHCETlTQR+vJvmixyzKMqQ1ix8nt2wIf231
VBQQEDOEkq7OoUHoS9P8rBn0NEtfxfxrYfXZEC4ihM0FwjDuWXIf+WdxVeRQ7TFmKD+wqSHVP/uq
6FrNP+p8ryfdKohG/NUv43jUmU4L2DIO+L4Ph2Wc6aM1qb8MrRPl3ZlneMdb8bI8mFHzGabXAWsi
2Bqf65Ox4l2y6Vjt92hRZQru13u3YYtVYM4KF6+O25yCSgMHvgKg8GFJ+ROp8NR5OO71NvJWQEqW
TtntouS9pzShx/oQY3vkwnBuneIlUdWxsR8ZIvxUfhnNcWCUgZSyqNjgE2ngbFX/Kq/6GXvrI+pQ
iupXJ/PuQd5sTbjzEVjJCBsLkVhteMkrTMYGW2luspPX33MOr8hNTn3M0raFHhxYZBVzsg28fP76
hjOAjXgqWGj8dvBsh4s9LzswGcVyuBUhFyAWP+2jCLhzgoUbtLcpvOoEIKwm+QiHH8H9kfsOsq18
ggiW8UOaNDBGObAEpP7B8TYtM7RntGvyW4uWNbCj/6XOg9AcDgkXS22Hik4MecBKrsYFbZdfvmZw
USQgVGqrjo2mHb8BHV8kLDOkOmvWQ+O7FXYJo/1uBBqmyemchDtczUdw0osYPdgmgK4sjrMqvumw
TBP/rYy/cReAfiygs9rrFjaUmz+yqH+E4WyRlYvYOMxSqoyheOLUrQxjNUrsrh0PE+qpZFMgpVWh
jvun1NUZ1EpWflabHTzfRjPlt8GlahEWhGvSO6BuXEqeWpsBPjL2LiaClZcfZ6+TzjZOXLAgLsOg
OLB/XNf1yQzuQQ2pFjZZMRh7dpko7Bi8o2zv9XTiMDhO5Z3EftheZc9Wq2/3oXKeaXiBv4JBroDx
UOZHaeIB6Qr5mAlnKb6ssisvYzOhJMJVUfhj8+ZfPgBJjWxuGBMW5nuXfbX+89DemG12fIUn6vSg
8a5Cee41Un5Uz7TRjpTKCll373C4ZJGCqKGvW4jFEXAxI+BlWxvLNq+uZYv+XzzIeTOV91QkjBy3
MOa1dw71eaUEnWiEg7bTwPboNHU44y2WFFKCOhyJD9XYCFyvvGRkJgJuy57V38cpuIbpXw9JOKrh
F/3peBEz9TUlv1nG6nrcMPGOQr/7vVxGkbFiLUboIXZ5dEvSbVP7DyV65UPDMkt+yaPH2o+Xq28T
Rs6e0+bkiOwgZvvt7M1so5PVzraSRWYZ685vT23uPaQ3g8v++HRRvA0R5YViiJq4I9I4KIpXUAYH
4UCw0d1ubVXZb21gOiFzzYIuGT6hsjG9ir0BGr8m12cS9lv6Jqjl0QAQ4z6xdPyanIGP0gSxhOOt
bT/jKt2Szr+Opb/KiuYp1yTCWbRKsvDgmPaHiqG04jfNneFd2vHJqanYCOY6lv1UDgtlk8k89wXr
CxiQu9ouFoHuoAe1qwyrCOEEQpRodwkVJ+bG7fLNgKoTmzp+2DMt7dx9gb9qNdgg/ClPMSi23GcJ
6mOHcHE11B3xD4WVCQjOaTZr2ekfKbd5WU8AI1qhKOCwXdrxZ8D9EBLfEmYhswszeg0cpZ2Pu4b/
GnqsTfUuuD4O1LVJ3QmB1RA5vTtE7l0pfoLcRVT643ND2niV9mWpDAQl2qllmK/deICChrSMtDgO
L/Ec48DthNL+WRRfCaNT1bfbITiFUieikC9DSXTR54g1NdQy5lSK8HalyfQQ6yfNejPQwmaJaPS+
RVJd6BM7OMnOha/ai2/u71tF7BiPeS+Q8xzyaACFNJafceXhoHIfSvJSGQKxybMvrf0e+nNYMau0
5C2SnAE2dV41ZkdVU9CgcozW7kUN6WmEt8x+mtVR8IgbV19FBe6Fyg4PNGqsqWhb+1iKjVwt4yJY
R9gnW4QY/xgFjLsErAJ581wM3tWzwaLQLH9qs8fnAKpFsbqaKCnjdO0awlvw1vHLw3zizo7vclYA
vLVjwZ21xNLhB4NdxdMwRhKP6FOfz1+0Lu2nCqd+j29udHNCNk/Cpl2DgVJUBeosjkaLjNc+QXbQ
etPEn33KYnOBtBoUYQHwgAYo0zaQh3BYdtWRK8rbQAoGjCFuZIzekdbdu65Z5uXEYtu/wxU5mdVs
dkLCJbTL+qr6SdkSk0s9MD6sAgs82cFh5ad1F097mtqXNN90+UuPdDDgx86rU8N9jajiIqo/Y/ur
MJ+r7hoFZNYn7cPgDNS0iiEdp9lk2u/jUB/z9KGLZt1aLzmu1bIHLuQ6/XHShmXEbTIOTm6KJBai
bfspgnIE7xKVUD82lIj4sp+zrFgk3H1NxLgxyqeygr4UZpCHGEmtsv40hvYU4md0UmwnfrQZjTvo
xdJy8CHc7EEd61pfM+itEtprWFCRGxm0tcR7gilkU47j2U5B1hSvjv+n8esoXYRpAlxaxHiDCNZI
LJzlNzMQTIt0GZSYWX7D+iFocwJwscqBh1f9P23StyTRsObby5hk4FS52Mu8I15BlRL4Ge01wRc2
E78ZyXUxXAL2pmBiGWeQgHl99jy3Hrx8q5LsRPItSR4C/v6mwm3ucsKa0nnHqbvxI4tNaHIeWCjZ
DXFxRDoUAbw5/EUopO6wddt3FsMoP2zU802d/1TtMXD9byBEKDmv+Gn2DR3YwUtNWUz4ArBhqw3b
VJxUAhzBh1/Ir4SFbRZZVye42BRAxlmw8wprh+KpZY9a/hHOMoqYMA/ho3KbCCK8vJt5Rq6exmU/
pONql1lX3O5C/xjgTbV9tUw1PESNg9li4Ycnkf1a8dXrzhVrcfnVNWpFqCQed3bxj9wDmzPKbOJh
P3GA5BsKSfxqP0fAo5XiDmaz3Eq5XcD9fm7iJ3IMho0KQ2Iq21TlyvZbPAqspgGeNof0p3PWfnZF
ER3tk93sp9kfF/AbvcTaqe/O/bNoL8l7SLiC6c2LLtl4s4i9ZkfXx3eoETrf9qzLGDhJ+Ls5dOo3
MATLvnxl94XGP/OD1m2IY5aGMDKqVfzwq7VBSratvsvgrpMPoARo3AmJUwz7UPTmZKDiXbTOvR19
MJCHDTbes/BeLfTy6inIo2WaouCDi7ciCTLgK/60oWJYoB+S8Z8JEEUcRFafyUtF4S4isAp1Su8X
2O0PlpOedW1497yhWHlzTY7IaG3RIm3jlM5+kkhhY/BUYEWWNl0HVvJRuPgWXwfMCsUwfuqTeVPd
Oqn483XwaAPAaFe7NDqADcN/qyxKI9AI0+C1939J/O+d9l55T6H/GSmKNe1F5PYIUu3Bct8jwUX1
mS0MqxrQaOlZ4bb0J8biU90BvMbyH0jkyQ86ZRi+lgXRFqt/NZU6dzpOcR4cfhO5cxi4VFAQT2sA
YTvdWKXpS+080a7kjSYonp4n6c6ZRMKaZAhzVmTreyv6UG68Ie53bsjXVxbnBBEyNRwn09hOZnEU
KQJ6bJCZclfKpLBO7zZ2f9BMZmsmydBLthy5u5r2jgFPYxBgTymPk/U9kIbRevZ7wN/wdAzoqVr1
rDCac5yePPOuUYkxTC/UQ7UUZTUPIgEOPXoRUKSQ0NkQi32tNz/ctVr1YUzHuv/F6rCjw3E5OeoL
/cFf5h6p/5xdvG29mARlxphdcZuQY8NIo47gIellIyIXL2KL3Mi/ovwJ7W3MnY5rYWL+8y0QVuJH
juVOsiQDSAq2eqlx6AWQ5fh4UiBkVqs+3ZTzjwU6Nzi1arSXjPeEbytWMVsuxpi7BdQz+89I/8i2
knXGotDslfGlbEJGaJMVlCffzLheHzPkAA/QQctSyEZk6leZ8jY1ZuvWxy7YhFz7JsfcyAwmJMmE
dw8Sr2vzln/2HZ1DjDzfHI7yM649sy2BQe6QRtA+eIqg/0f1OdIN7PCRe4jVqXTFGdP0RKIgoFRT
wR30eK0SPbqylNikFCRYjtoEBpAlnMQszhve2rX/C6y6jPd+KC5hR1VTVUhzYekSMB97qlKlX3VY
E4iJ5aEPHOKlgXcWQ/Rt1tQwdiXUKoYQfMKMxMMmzgmntPzyIvc9KOTR97tPL0mg5Oj2uI9k1S+o
PacJUCf6ZdbmSy6p854Epum5oSmHdZfby6iDQgp/7iXASTWNwykciWK7yd8U+qcihvjPUmQAMqN+
EAj+RpH9a8cEqmP6p43dL2YQjsKpxyYmWs6GmAnSaP+8Mf6dBEFbpz4OPNkb18lgESS/dtu2bGx5
B8vgw6FcL7WG/RD5SPTar+1azxjQS1IufLpdhpCXFOYE7B7ug+iVoNV4ddS8KPwqvQZWj4vMPbZl
9K56VvltkSULTJU4SCh5kGXHbT62dwOHnVGBvsvVeeiKN2g2O8/Kf4MivtByeDIbmuYKjJ3SF5Rq
A0923vXkNU2pvWSJEFUSKEK7w92wHTiBAgA2JhojK9WdMKdvN6iRs61vArcufwQRJ62sT9xmV8CK
6Czsf2rDfOiW+SUL/ziSb2tQxFkz0d8REGcjpMjFsqFgoY3wMPTxsyP9DCVpfIzYZDykxUVLrZXk
3rSwEdwF7QjD6L8Jp1rFqcUDbe5yPzu3Kn72XJertonP3VkqWR2F7Ryn0bpitesi+a+K9Scd6KLS
5LOZdeeESrzSwSCXx809gqqywkOy531/KFtonY4PwL8A0oEDEeAwDRBGQz2TFRyUM7wGgjW7VWM2
tIaXwLDwe/oHr3V3o5Z9d16h0SmXroOJrpbS2Lp1uSXf61CsaL/pVE558cweisZNlfSXfLLBygAN
GmNQU0pLsXpG/6bUv7cIXI3iQ9AYRYe/DIpYEtnnoPQv/VSyFO61nY8do2ILvJXp8E/LWk4MLd+T
PDxhi92GVQOiNE85NOrvFL4L/VMrFDU+Vxo7H9HgYxvrswFtAJveXy+5NAQk/Egih9HBzVg0Kuuf
UBYXkmIVSIhLXl8ibfByc2sALt2QU5NZHGqve3iSXXKPCA++rCJNAStQlg7TmsVLtStWPOi3MtD3
RTY+xb2e7UfZXryea10v4CeQkVNzTcTgXCghRFKnIsMu2veCx85NWSCHqjugllOO3dwqLrYmLFUS
jpsIRcGOMQMKTz/j9NwPcGPp3nnC7UnIjz3mYK1aFR58ipQAiWCtEQT7AoTENDlmEbStEjKyw+lY
gT5edI6Bm6sLkIZSHHyVfU8dahDT+iimdC9mxFcxHELu+lLnJAhBSRAH2uUtS+wpgQ/iQE33633V
hmzN7N2USQynPEFluXfK6QhC6mQ0P/mkE6fJrBNpXijj5nuVUryGd53QHNwLUW+ZWKI1oShtURGV
zUuWMegMf72b86yjepVltw9TVL42HF/HKnhuiv6fi1kk0fIbwIOHEzjkMNURjuA6j5iQpiL8iPrx
06V+r6jjSzZ8A3++JSH3WmlubahjvcrXge9+xY4iNUuJpSb6LW6wg9/RMddg2zZd0I3+qQq0gwxa
wmA4eKwGnijLVRMOsO2NNpIXb57R477ddhujHy+k8dZWUh4rPtWLfq6BbcL3HH5nPr5Ip1n1XKv4
K3cio2XDwQhhk5BsOXaLCW9Re60osY1MrpgsySAzso9Cft7no3ccffthKqryIKKL+cJmOf0uqvWD
4YbbOv4bGRfhZRN0TZ80Q/sCIcDGxRbrnv1k2AQbl0kLEjlLQ+fm+h5VfsEjDHCwFuPZkNFNlM01
m9gUe1yQ4/xUgNcIc/qTEsICVqpd4ixjQ+5I9GP0Dtsv15r1FZY8BV0yQY31ZlbepxA6OCg8oE13
tPzkFcvITTPDu8LY1STyWDbmoxLNJnbPcCLO5mSu21h/s4wEn1q2xeH13vnTqgMrVzKEOLm9h/x5
dpLw0M/ZwYRCMmOYB7Od5ul7szQfMDK2BZfkrGsoBQ2BarETOhCLsZZ6XJB5Fgi+insuUYR/TeSv
WZcK17paPVuAtBy6S5UX35kPET4MBTx7C/s6pQik9waurnC90iD/Jkl9wEdOFx3Zai5Ix3ICtJ83
02sk8KeI+SJK0HXYyMR6GF33FerpzbDUUyp6hF1VXSu33raqdM4TQztsMIzPYezwQR7gOPHpfM0T
egryCqg5TT5Ociee+yUdBb0f8miCsoUYkBwH4BBFLYdl0Q7LxLdedDNGLCRuRfGZbSyzCUoYPoFN
WpkBryr3Fo1YKMKMmLRDBw8ybOggcXqqfPZi96L5xjGF8fPQ9FzN1k0okEGkr8paIwEe1BoulSDa
wqPI9zKM4hOFG/W685j1FCGLpQFAP19hbkamVZMvrs0UgFyCCqOTdcm4mM+N71vZzwkG1yQcUkPf
0cwZXaGo9IVSaRKOE0p787HTgIRjpMTfpM2sB9pHROZTzey+tHJy1tUQebe6iUzUhpo+YnZvR34Y
DURIPucshssjmC/M9pmt3ZDXI+j8GhUqvXULLElttCG8TRTThqlsPgYB3LVZPyDeqjALjYnbU/LT
tmtADxklIyPVAA7JbK+S2lcasCLUNTVtrCr1dr0RaSezLho2p0l+Aw7kfFDopT/MRpbXWgDayf2k
RX7Ku6ss4EK1HiUpuBkhmdExUnLURCwuTKhfU8ZbHIslb9xe8jDgR+Gei0JTkc4Zm/yfb1vlB18T
fXdAX85OqperVovK81RRSJKnXnil6DU8DQDQj7rCNYKaSc8rvTCrMZi9vKEWvklonPiSyZOafa1x
8RvLTVzFSCgJMhZAcxZ9TLxEYeuoRzTKk30E23zHkqZa9hlh6T5NiU9qWDct1tEoywBBpUC5bDQP
0T/y575nL3h0ys73k4u7avTSHnedkW7qcGrfGt0x+GgVJkiVbrzHeYEwB1V8YzGcETX1q0tnxeey
gy8QV5lzGKXL4eVP86soUKG5ZmnIYEqI8Jpk/nDoCNfyRPvNW5VDA4+90VrpbacfcCc0q8Kk6TsG
goRvFO2F1UW0glsDYjbmJxO7hAHaEgGhCtk/elrvHmqCqfwpKQQssc4CC18J94aSpeZXhPUJmZmw
SrB1UUglO4tcYPa1Pz1KyoduPXpPnvfX0UACehInqA8HHvskGquzIxwMGwUla0rPJcALz+U81uSr
nfT7NGct19mC5TA7FcbBwmIpgaevwpijS3o8eM4GZ+no2b1AklDKZBPPODqSEKslp7HFAvRcmn+D
/2PabzDnXzobbHC5nKwKpZIG6eEDUyzjd7PB0odsTr+gck85I78dvDo4amuaCfhv+KscgtrEAjct
Wu2Iuc/OcYmY0jiAGYl2mBhQRz2C/Q0KmAqZLLJtCncl41dkBr8yba4OrYyOWxxxNH1FNjfoKpEs
n03kXeBr3ZysjBalbk0U6hVgVhDGFbag2LV+ooLr+kBXTck5kDeNdk3cvPmcbOqtxOgk+ziB6wV5
RUGQwai/6jOvZNBtWD+TXTlMoV3Nc0Owrxvf2xg6HaCuRlwXG7RZGI+swFjAFq+caXbB1rPfQYpR
/Td7naFGEMykoSWbjgRauFgRdjRobaNsR5m0+KoCThglQkQ3MCaP8TnKqEzIXoOoxKv8V3FvFHiP
/JALWU/hUvOIq48ZTplQ4pRxG2Wr/5Bx3j0VXhysMi29WR1feJnu0qbZgD1bZ1Zzh4x/bXQEbeuh
Gj4Rpo2jixwf1SWl7j+TLpvTA+St9Ivlh5xmzZE9+qYI6nfi6nyS9LUZzpvwL6wOoAzDXQKyx2fj
YUK06L3TvFxIeWJLzIGUa7FC/VK8r1NpvvhASvOheeAHhx+Oz6Oonkz/sxh+Uu/qwpZq9A/BiSXG
8uDk061N4x13A9Yo+6iV9HFWq4JvfX72Exa1PRjEcpD8TV85VkbR0t0XrCSmkga3bk/Gzm9+enBy
cY+Rm1cTYC7c7rTnxXjNNpkEzDJhLQQeIbyjEh8Uykb2B8tI2ERcsjirMwUkIbwV+k8EctaiFlno
e9I8LLx4q4qUpiuQpdzzObKXPq9gyZOmVwloq4M33J3u1xzuGc2mfRHfqct2SiINdOSYJfh6thbD
EByyjhUEJgnsIlW/G7B+lDAvhP2ct91zMoeWFBWhRJtcTFQlETInYW6RtCRh/ML+SLUIZgOKyUW/
HNJdOYlTSJHSqI4mqE575Mc+cA0GCBstAx9ZTmFOideNU+IySrbSEbuqgMqA7KeTRXabktVTxlXL
Ro+9hRMQV1zXORp2KQK2M2ox5+HMIcXtSuVUjbtTGS9TVjFuwFEOsZwbR8tBO+xKWs6a9FcMKaD/
Zoeje6HPoh8SEYBPIkhyFfj6DgN2gZbjzd6Jer5Osd5am1O8U2SgAhNpojgUolnF1U9QEt1pxguY
tIVMaSl2dCJ3ZJagBvisCNMQ3Ya8k2aY9N/8BKQR+hhaJldWX0D2M9JXlhgIyvW2YERpua56YXyK
WqIlof9GvfdG4lmbj0nNh5ha4VfMYuqR8K+OxqJgkTrSrVUM1yyCy0VYOtRZCMzXNP2qhm4TNM8Z
v6+c+bXkeJ9T6ayXNz05aR9npU/5Hbb9rUV1sCcQs8nfBwEZWmPSXvOARXRfgMN2WOJIiQURKAdz
76CXm8BniFcSl3YPX3SjBRHqn9XNae3un8Y38Bw4sbdtmF3vVC/IVagrPDAWqxuXEiJKtYnBGBWv
QkCSbJ4TeYeoX25DTyFdm5pY0h3O2kFG0xV7JGaJEUhAB7KwgZ9r3aOgg6IF1IKQhceb2xIfg6Kp
k5uF1su/BMxkOWFiaxTtXt5w5gR9nQKyFkn0KmpuwNh+MOLElKf11tkU17L/SmmAmOI3uHwbHVla
z/4Y3jY6cx+7OUqV0fXUHu76ldntHkiSQLBRIJda3b8e+ghZBw+9sXnyXBILhkXM2oq2CHZHLFh8
x8L+DbEqTxqCPZIE0OxZseyEulV1h9bQPbksAinDodczxUvnpW9Oj76GOxkL2GfIs+0QCpjfgRJ+
WmI/BGcGYyUxwfGk62SN+rxBI2WXbvDDLkmI20P/hqSLt8C0eH/IYxVqVFZyg+2rft+VFno2G6bO
5LWaHOZKpsBxb6M8mba/aNVJkaVuoxYJ3D2RHuCYNnGo1y8Rn0piEDDkN0CGrnY98f+t4BxZw1Xz
8D6MNFkUf7Qns1rs38Rkbn2JF9k2fsLqGFCBV+tXioxxy3cbXFXbvNI3pPM2QueLnr9gtnJ5gRtH
udlXVxdL2OsLixtAPL3rDboN/34xefvEQgVnIexH9Nh5u1LgbanBerQOLB3f3wV2+8hI0iQTTEgX
jHzrEl5I1432ziG9UrzP6zrdj4U6UojBNuCShf5xQikGMb0KkOAo8npKQXuXo/VPcz+Hked1+BlL
PMdBtXamJ4EdIiVyaxusRia6UemNJqKPxGGmXCHDBc1QcLfjdStBwOJFM1FbU0yI2IrWUazxBsc5
5ap/KR/YiEZEO2vOE1HGQMP2p5gF+mpLD9ySceqk0xrYNO5xCJq16FHfmABxVpp6ubPccakrSXgb
rAKCcVq0GK5M6Afq3oFyy79axcZFd8rXMQqPWY1urRs/A/S0hEWxX/zUEtJQxgezYJANJFc3Gpsj
PhxOMp36kPGgYXcnIsSvvhkhQk/vViFWEP6wWU2gStD863Qb+uGvHwMYFPHA74w8zJj8tmkD0u0H
w/4y1WdJumZZ2R8INLOyoR6SeZiq9I+gm1eM3ks3mUd8Ss+Zb7/UtvsuVfKmJSclYIrZ4Xda9s+p
GFZBjfYGxeA4tnSqFHxHHAx4oSjaxI5GFQCNaibvcS3+FMAXhw6Iaq2eivIRmuJmjvgN9dcMSTui
TT33p1OuPBK8mFva4Gk+AKb+V58gh7ILqjB3mGBiR7ETEFRdTWyVG9xVTHAMQGqMi8ZLvdNoWDiV
uZvwZKGvcrfAKSHqgG7RVl5a96mb+/Wi6kYr6N4ZBU4gdnei/KakfjlSzVnzU+voLLJy3gqw4+gc
Md7h+e+TkQtwj9ZUx9uhjt5NIj09ycfKx6OcELgmCkz8wbxHutiFiWBTY39Y2o0M+SkWoEInY53V
I6G04ZMaFU517TlOcxy07Jj05I6rfRva4q8gsxGaiErKTpcR8G6l8+4Xmf7nTt2JIPzG86od5fGc
7IwMQf9HTeitNmh3VZjTMod6geHSZDT2FbjFXEQWJ+dvHc+MZJxQFEta7s73v0Wgv0SRy1WQkCr4
87vIk1vrWcdO50LU+Ftb/zeSV/K1HvP/eK1NxRue8Fz7jtt2b8M4cbkqwgOnmSNZE8sja80EV4e/
rl49Os94BCTphjw4u1O6cNPwvZoDLLEJW083j/gZcKPPDDzf+zLJROAZpaAoOVkJGTur7L5U6xxs
Jy4XfUtxMUiGtPmRJnhtpLxcvkOp1dk606B4orYowQbiskaPDtJp9+gEH1mRnXiH8z+a6WR/rvE+
59R1025t02RENvcdJ+CCbrFBuBunP1vk5LzUpT4OM0UQvsi03FJliPQ/LJjEdsX0RBnKDnLTi8Ub
aGRjrE1kw1x1HyTsHEk/huseiKmj96xMnO25P2wSg7QCPHx7+Om5dhFvYUDUjqz+lklJfLR5kKY3
HbEHlbqceNZtKVYukbuxJ6wQQyZJ889cATuNzIeMrG1VGStZVOe64L5LgDOKKGgc/KesSHi1jeaN
DcaOgXAzxh+hv9epyfaV9h5M4ijmWD13WU2/zrLfJKeNwE5iMppJWtjYFWklNPW4YwfqVkDc8VcU
76rCwalgHFLd4uExYYy9VGZ7T6GKFVwTc9bBtaOR0Z9vynIpo4fKGLiltgVN69JoQkIgijZ1+exT
ENcy8li4L1qSJPGY7AS4wrhywAmDP2EeOugggjL9LXJeRI8JwNklOehZkjyDFaxIES/GniFutNYm
ziy98laRuBpzQzk4kYniWA/dsrlb+kvuZQeDYjIf1yxe2Q0VdTAdSMTAHGUxZO0DCEOm/8E1gNIx
70uN/Qpqyd4x3B+tsuj2Ks++lrJ/lt2fXvLS9Qqy9hWY95AWXOeLso9pESTRr1FGR2MgjOAK+Wlr
chnawx0lulqxF1q0vc5ZaOK2xvHh86ZF9k8/ewdVc14pmVW7tqPindsX7SeGfbPD8nk0uqfAKl57
DmjEhOZu2P6+c8gUhMIFjOMHz0kW3Aht5OtU927eQNKAKwqMGiPeeRmg0wLbE8t26zcX35S8dTej
FZ9GXmxy279mLj+YwhDhTdDywGtOP6Sm/PLHeF1JkyyDNvGbnvwCM7fJLqSuKsLlQQobn0zfbiJ/
3DB+ONV7UiTFk8UJ/VnUHn62EjJ8zgduiLp/jmbgjMs7rIxeqfmkfh1KSURYfI0uZMXGcAdeUdG7
K7h0WHBFZNse3FBjqibS3uMkrWqslPUEHk11otiOFn7lqYFtwMg2ExZCwwPqIs4aorveaDfJ+BuZ
HjODOPQJnkmi7NguDJeNl/1GDcqOhSM+o8QzN7lGczktjK9NbwBLM/L2UqUKHyAqZ5sXNsd1D1Pe
PWY+N4JW55/8StN2rNjtn7TEk8bJaDDcBM6TrGX/zrAScJEL1aJ1dVQR+LxYPaFdJyU9kWOnd7vC
deVf4MHpM4q2PcXpmF/o7TFewdhou9Zx/C8KPBBl2gkXbNXCrXEitsPkpbWNYsVOAq8KV3SOvuXB
hAyXWu3L4PnGNjVze9tVrbU2ghxRuzXKk9bJ4h6JlLOqUdD0LM/GX12LYyTdehfabbrJ0kzbTEnO
fb2DKK58vvmMdvil3pUmPMDYeIY3m32qMvdWsdZllxIb3ga7nzUTTqq3VjB+2GbG3sbJ2ktTCpaU
+aguSjmi3WVlbF+I1/mXFCgMGDhYI04T/dX+yJanUQOGFtYDyUdviPvYEq3yI7J0Q6hXB3+kOEF0
vK0o2dLIH0QFhZJF/oi9ENHD1qK9OQNmcZSj1QwE3Lhv4B1uU+KhIXam0Z9H/IR1qddocmM0oIQT
laqLDVtuLcATrKHxQ0Kqw2bbS5v3SQL9slJ8GZrOTZ28O5A5Idy3LAn9S2Z3cofdRq5MO/cueozP
1IT4Pg+auyryIOkGXci7rOKSx24LUuZkvXl63ZP0tFHKAeMTXAEwac5RFSH3hhbh+VJUioUpn0sn
4M2eYbvfCr9xnwZYuvTMduMuYKq4pFmH90qV7cPySPyOvkq3GgyU3CQcIAwdUSTHzIlZJz8EctSf
6CoijpcQ/BpVXu8L14lwX4BYyBJlskrj9Amh6q4DnTo+28mqjVsl3avjnQP3I2X5Z7a88zWqfriy
xPmz4tQoq/4G6X8mvs1WpA8RvbTVoyVNRfo1JRPqS5qCYn8p6d80v4I0WJgTpXwPlniOfmbHNU/9
mNtwfLY6hVz20Q93df4hNOrfUdnNHC+4p2kQm2z2HcL3THZayEpWTh4liVW9190w2soK8UEjLXkQ
YU1uxJb0JdgWSsyY/bXYQ0m9YwBxGeH0iUJ2j7tjcev7mZvEgGZvZqP4f47OYklyZAuiXyQzUQi2
yQyVVNUbWaGYKaSvn6NZvdWr6UylIi64H3e6R5ffpbGqM3wF2wr1iM8qfYjZ4Ih4YUdgw3q6Re2n
6zkwWcLqFqyyMFsU5q+aH0tdO5OWMZfOUmGARsDXukTBL+CkjGyvSAsbg0tLhF9bfgv3zXIwLcfJ
M5Hk6OTQZuoeWzA/T2ZS8B+XI7xvdOtzLf4W2a3IgcHV39LArkFCJaz/oVzpMQslBwxLhZSK0DUO
MvLePYL4GibBkuEhf3jZVSjtG39rDFctM+cYRFA28LyqcxVuQj9et94KhI8aG/PM7g5ah8YV382Q
vLxSn2MJSyTORdncENXbaMFd6zfmZ+hQ6oV83AiCsY1RgbfNjLcusVAAfFhTJ+Gpyj/a5qakgEd/
GK6GyS+B5n50dXBBJf3VK7bmGG71Xju0Hn4UCC8/1QDxTZiriGMBJKSDaQCiVZN/sf8G1wu3L0ag
8gG2f+6mxHI/jfwZsfz00j9sajMcJNAai3nED8/sDsy6ZzaoaliGLkRJgC7AklG5fXfj0RM/SCAX
hSRE/BCgtFPGYzTuFKkglqIVEygyrgZAGpoMw5lQHGjG1g1+Y6pQ66ZBp+ktZjf+Ju3gWIKGVIyN
gd5pYETvq+uSXBO4wFs/XWGB0jScRh4bKHYOk+G2WYYA0HXoBYULAmM4EiiGSPEndA5T2EQZPzis
wMEiK1YvlXmLuXhLpDEZcNieamsCrFTaO6OaIRNL5LDz6bfqjGuNSMP+pLTPkflqbJ0KxpOM/5ce
ylWOOgJ9HpYnXpA8mKyA5ysV2jH0BBrFibkyzE1f3Pu2tlhjmM2LhFikWYTCLH22cLguJzNFpbGD
BYnOgNFlipY5Fh8KEmM/5gV7sjzZpjrzBDfRoWCkwEcyMlYptaynUiHah8UYb2GKlCsmRjAOwikh
sPglntjRrpFEn8lIi5B1lmYu36HbfrS4ZXjXAbxSSI/UWfaZomweshEq64sVMYH56yREjMiZdf3R
Q8+lgRvqkbB6WFHtY4VSwhPfIrpY/gO3ND1gvvFtDpiW+9DE091ACwDpi7GMmuJsKjuH6aW71MJ/
kIhy6wstxjLrry1+KLTGTJ0/4SVBMcM3COzkByJRoO4bUmRT1o56xPSvP+Q+qxq+ApCjZdAwML0q
BU8wmVKW1CXG2BSpVKQdEr8j6BDzjn2xlB1b7qx4IlCY5/anA1W5+RQg7xJlL8gZDdFsasW+8PNl
FG6sgm0nsQojDXUr35Q6hgyA1zT+IiAH6RLGpBQ/HIfmtAmztsYEkuFYmHwotnlV8oeNyFErrhMe
P5VnZrazsVuOyT2hip8gkrp8pvadAFhKN+b15YF9QhV/exzl+ggnEWm5DXt2WjQRt7FI2WeHGRTS
dhUXv3Zytbyd0x1Z5s4Ks+YTIo+nTUh+zbxZ8v0ir3TlPbfwt1X8yRyrqkfHXItXxKp3NN4SqBUU
v/i1+38xMS9+uE8wJPjhHczrO6gEgPGEjCc/xAZYCLtd8euxeLN5PXQ1obWL53UUokbfjOLTEOwH
Be88ETgj2OXJiFUDrvvXZvYm09p1jGuwbYq3NG1xNjsgGhAlknMT8P4X2XDwx/wBpnlO6q6mHKiw
5h6/ghExQA8O1u/3efsW1A321hyREZsaw4VYk27wn0AwJGy5VrdpjCKsX/cjjpiG54Xq3Gac47Qf
uoVqt1oJsELxd0pv5Pg3BceRyrxaD98RISYBTO6GqYqE48KrxLaUBsdkBwFEBMaKaxVoTeTWb0kT
sR9KsSoRcA0YNCKV8zGDE+HhWP2px4Bi/ieN2H5Bs+PGUQSjdixMDiKDJj0jnPcRzIANE+5PNI3U
dcrK8dfjMGLjzvE+ulPndVEHNP0SzrnpQaZi2KON6A3b7wYrI38E6zZX/sv832BY3UeIQ1lkXYtA
nykWCbrI5XnsqguRZDeZoNMqX6DpnzXKL4uctR8xTgeoBj7cqMuPbtr1wGpniFCGnEa8SdyCZXby
Aj67SiDehl37Wue+h3aNEXxhWwyVie+K6YGoY+psJOii2uTirmMorbpd3f7pjDW5J/kNs9aD0BuT
Dmvgz1zZGnueGmgsiZ4x9SCfCg2kDpNBw1zLKJ8n0MY/Br//QpE3t9Y3nr7nQgrG39C/6gQnRFCH
nfjbUuDnGEAOAOu/oy1QqaxBrk3FgG7osDjeQ/esEhTRctgYb1JQtHDzM2fHZtUycfFXlf9tprvR
vIzJIRy/++Zh8HBQrGIm9lVnVZIP3SQ4V9nudD76cFBb9pYYmKXDawPaOrPflejb7EfUHON8hLuv
92gUbXRGhMePl9jNEEu+C/6dfRWue4HhMTtp4kLO9bEJbqpCxFl0NjjbGka8Id5oXf3zKYMCRi70
HbSyx7j4C8iaFzg0+vGYuJ8lkvsYEnd0ApJiFRqX7xO/wrH19Y1PX9laPQ65J0rXXYm/luMKisCa
vSyrhhBN2L1hPTQ6ydoA1NKEhO3R9dkgyMbSnYPFQFb/UwCkwIgqp0YRJHnN7mU6sCTGPTM4GOxt
jerNUR9F/6WN6lpp7ihdZoHrrhykZqnYeNHVlOhXsKuCA44aiu98XVFUWal4BkBFkGoSUcJZP/E1
MMqPRw0ycnrSsnXk3msDgxzQQ6J29fjVdPdB/rP6P16yrUoudrSfvC4+OKWgpb14ByWWa5PzMDgG
ffFPmAq6PAySxc1xz9J4yXqn69nK5EkKtMStS6b9raoUmAkoJZJ9j4glG7ZmHSzSELCuhEF0N90v
AooY9IH+mopnGhEr3lb2KhTqkj9N3q1Xn40Spvo98sqZoSO2k1Rhq8JAT152wADAqlOROwwNmxwO
nRffQNWHHErBelB+BhLELGI8EpIGuuQU+OzRYIoxMWi1Swl7XH9PEMe6czhs7DpWcfAFbV2NNv3w
M1ZnXYolmkLTvtZIpkblFqpfNMrs+x+VNnKG4MtDNxWSRqg3EvnuT9d+9MGRMXFnMKd2iLBExdqR
whGsG4gP5ZEgR/Zuex0ikxVTTDGbl4YBax3Hlws+P95OApaE7L2GzW/0kl25sIKtgR7T8reEQ61p
Mpe2vTbYunN/JFq04onPp9jxyjs17DP6/qrAgdbMZ4qbwHhLmVK6+iuw32zlTUUVYU4i/erSeYwe
7r2xDXso0RZH1MYauP3Z2Usstunc6LchO+hB28eAa3rEfIbxo0SXyt+HTPcybiPmo/NwfIwIP5Hr
ufm1LGhRZYIe1NxXzUvhdVXLvRHcBfP0vl5KRDOAoEv/l5t+BuRI5XJE/dECuIdI7B4isa6Ivg7f
excZwtmGWjh+Bdne73ct10ts/pgBPgS+oK79MexxZWGLcp5hslNV0ijJwAkddVbAs0qOehEuxpDB
EdopF5mac5sGlLCOzQK09TnI3gt3LQOMjxUblU9pIbthsVKoq5BFhxSrqMeCam51YkM9nLOuC+H3
vePetY9EL8XsAoGQzaX5CVNQZVVkx8d0Sni2rgGhG9W5aV5kBtYxShTz3WTuhD2ImVvqoysCikBI
umox8GCIOfbvCDNRDJ0yxqpKv2eXmXRQ4QYQFsolMV6k4wqi3Nn/CuIt8QTF1SFw1qZYR6Z2YJiw
CcmxsPCzR5JHIbE7R5cYD7lWfLrchpXLehOBn4RFycmCdql9c/SbiWtj2i3WwOMjPnkBvTPtCVFh
kp/wikcV+BFh7YX/pxevRBtIt9MoscyF7VwJop5RFLOwwCdp+bhpmXTqO4MxrIrXUAf1TUJkjRlx
CP5C96ipCx3RQKk/B6iHkMlaxV1QO6/8YuuEd83bpUgPwnJalcD1Zf9lESfIkkPrU0KBYCR6f7pL
rSlp3cvFEJxjJNCMP5soARpjA5Mh3iT96rB29hQoSZscptQL0LUWXSimXjX7TTmkBWMbK72ZkhcC
rBgUsNAj4SffBS15O8V1YDWQ658K83dEaVkxHBKsM8DzKYXrAxueZYtmImVbXuhojIsXMYXzwcWD
haPFBdkRbvuqXJfuV5X+IjibqRahndQne9MssSSsfR09Df/ZIKe9d5gcynuAe5FwnzZ/aEzwVYev
VmG3Qc1VCsSZkrHkQSKc7ekXC6yCzlMm/3yoaLnyYBFJa3Ed+JBYs8xxM7Q/5ANzCrOuJhNujC41
ED+f+BlfvBd4gKe09RKmkHPHWAFu/JvgLcIWZiXldDaVbdAJkHs0Jnv5/K63H2X0qINL0uOlQzSt
bRp0SV1yyOTnqLxXBnCS7ogLJc62FfoVg2RNbPHdxubDEQTM3GYSHfz1gcnVWE1Y47x+tZygHv0C
yv+aE65hFaxkBDTBVumPeXSgprTcneGfG2XNrH7jsEejmQ58bj24Z+SIVnIdZ7+F9/T6h+2tEu3d
Km5ji3QZAI5wnjUNk6a9Rc6Hys+nGm8NG7vaPnnUpx5LYy34FcluIEKarCQbh7nvqrewu8X0Nr44
hw62UWBY6UFCLKlIX0k4a1RQfejTdpDmh2Y9YAL2TWKmyf3RycbO/7T2HaT4zMPnH1U7KOAM4nYu
ErpAcnGcRxxMJGbNJtUUh2uJezWO8n0Id5mca2tgtWHDKthJc9XoiL8PdY8lFEMVSWz5xS9WeVcs
ozLfxHa8hru1ial7xt4G8dIemIXOBzbwY2ktMvXgp58aL4CkuK+Qb/XWYWL69Dri0BSerEb1t43t
PXwaMfDW6Y+p2KifNvGAEZ/NEuUcc/fY1FD/MCrZE/4KhICxK/jtG+p75fwqrNsTg7/F+l17Js6f
bUNGZqliTGA1Wv6ITrg/5266MoTg7LTXsgGgkafnmjkDI7NCH5hJVMthOBcZ9cgfmA7y9Mggg8CM
52HpC/pFQZR8gcOMEy1YG9Mgh2ETpkkNU8Mmg0UMNZzp+CLLHla2j2z7uzcHfLXLSEPhP90ZK6e5
ZM2h6DdadrbE2o9Vzry10904Ad7RU9MQ2o8AecGw4R5SexxK5KXw0gyIEeFaNt0bqUdjtncSltof
GYIjtl3NpeL8s/0dFuLO2Ofql69ziIp0UfCbbq8xlkzEYBZJUgFCCF8EDNPRlKnHTqCJPefRvohf
QtmMpaAxW/fyuzLuNWYyhg6m+kht5M43oKeoKhznZOdUywZf65oIjJluXz16h8i/NPZXy1Sk4Z1i
k25lZx8JYCJ3XXHx2o3bHAwFSET/qNjZiEtf27PB/APsrlXfEKAs+Srahdvv4dqYygE7HeFawljx
FtLPcU6RCaX82MlaEMk1GPBxwR9eArbVJkqHQB1nVoIwMlkY8dfoH1X6y4RS3J131QswPemQKzZx
GAnPCcZ9Et9mI+MbX9tLd5OVL7u6q/7AQ/91QvoD9RIXXyWgDtCGPieh0xgbXV950at1lzGjlYRD
fJAulR8/Mj7EyEKPAageL3s0mWh0LeWn814MOp12Q0to05rYgKaWOQvdci1Lovu2Jn6M4jtzOFAO
Oa7yziEH5T12nrF8Y80c9mydtzHIcW3vkESUP7WSjWt+LswzHTH49PU0TGwcPLP3Nlw71HOwjeOL
ppw79a61F/BLqCXfuZxGcwvYi4vyroLIruQv0dg2FJeOGjH6guowJTy4JCXxb4DxOopt0/0QfEnN
xIyS8UFvQHvQlGXt/EIQp2pzlLNI1kX+23iwLXVeBMAPEcLKEdQRc48St3H3UaBmLsOHrePbengJ
K+YvxVjhGM+Q5mTKSVP+lPaz5zNGB40APIzgdcsiNH4Lcn7Wd6smsNB/A/qzMLHgJ90D4YNeCKyG
zbL27tZ4lPEl9F5GfKopNDmPLRoVCA6gVAURjRh39bObLlgmKrgIFf3ahBcQ37BiIfYdm/oQlx+k
Lw68VP6+0biosQzotxyPjyDTap2qBw9ALzqP8moINvrlv0LdAmxxgT2FLKv/8Dy4wl+l2rZ0fydO
ekvQpgCrE2NWZV+h4T6poBGW3QeeOChEwAJOrkQdAfAnQH3x4dVfLsRyk8C10WIaSpFkNtGqU6dE
oBrDOhKl+ogVGtu+6zyiCmRzHcxty4HAAbOGk1lCHUlM51JZ/1CYbDpL2afuR63cG7aKZf8SjHuy
k4+rLbIhFRAz40p2uWy1xw/V3xuSlLyQehKnfYRe1rIYJCCsB6j2ydmmcOL3/Y+FvHiCAhRztPho
L+4uNsBib7YPG+ihyI+h/176GJvizzR4DnyTupYv1H4r0bIxt6aA/51AF6wJWgf2E2qiqjZJEFkR
zq3k+yF6z2xtZlWsAKMENRKZxCzBGok1rP9HWgLgjEepx3NZA77zjZXkVg/6l6LfLPHeY4lNSBwb
Mm0TW6xH8xmYZoJw0BsD/1POAY6LqLgjarHVfUWREwyfA/eI656AZygVP7gp5uTh8IJ39YN8FZs5
Ajmik1hfJA9b+7OHbxtkR+AzRFPovTVz2XWblBKmjvw5/tq6euTsx2O2/Rn3b8N0TIk06OTrsv0t
EGDXu6Y8dBlImcU0glbcllvjOhTXxDrU8Dik/o4cwTYcPiRwX/Qy+j3HxO8Qs6Yn2yKgqPpFaMD6
mR4o/GfkwHGTRZvUTD12UwRS0X+XwanqsOUY0dHnG9MeTuWuyBoiAPKUGYDE90yAUa3AHMPuzCId
GaeONN+mpcB0Sl9IkBaWWcMAEBE/sRlAKUn2sYUyWcBARArsxyTGvzqVTQV7WnM4KJwQSnHRaIMM
hV/SlEgMjATgi9EdEnihcX2300NqMf1iGVSCK65QXdVsGmGiz6r0bA+vgdGAfjVcUucdmPDhDpNY
QPAKtoxZzBnGQqkA9qwkj8Q4+fLhaQSmIbawm36JrWl0Pwb+rYVKF1KJpcyUpw/k3kPk6ln44glT
YBBf5B8G+Y9oL90xWcIcm6e+t1SHD43BiddZi7bHvyNZYhqHZEQWdMwmb53z2/UnDS9kq/y2HVyM
neZxebLmAx2mhTUJjl81LUH/5SANa+sfI7/60PnkWRKo1arXolcghKYo//Kl9BQM5SRkkPCUkYAD
1A9XOL++hjLqFExbluicWF8ZIguPyAw8sYVG1eTNVaoUakX1lEY71b+nLd+nw0RBrVZuva+igwdF
dqRJzN4JIBmBp7F34CsGKeezUeNMYirR+OAK2N+2ElMdCpS41c4WQUv+bmBnaaCQhds0U+mSGsbT
FWwwfLFTXjuG3tg9ZJHLt8jA2VrF02HVgmGk2Wr6rdmwoGx/p/9kY9Prs2OeMvdWnvwQU6ASHuFU
pyDD+zSF3ShzRpFFT4rH0p+mh4cAxED3kqh7LX6LePsW/Amv+UrMRVx1cyX+CsQb2r6g+PD6s9fi
dp2EWassPsbjmjFsFCBPU+m7rw2to3CPYC70kMzRszuc2RzjlKYerXPIZsZsAExqZI+UgrXFU6KE
49y11nF3S8W4sq21W8SsjXg8/rlXf+v6PuX/qdVOU4xFI8N5XL5k9R30+boU25gsO6RbFrYW7CKR
OW9B88uY3vsJXWg0P0R84leCFhvl08ukoe1IduHQogGje1qqxp/lWoD0kzsRrSPzc4BhtRsuVKzH
tew5J51rwApUmsOnw242UN4SOKMBiCmFL7QI2cQ0+R31dh8wWOg3Trgd3ffUPeINlLBNhgqNAFws
DqeelWbCZNc/UGOkIP2zS1Q/W9RRtm0QwILEB8EvUlAgM2tDAwXLRVPk31F1kIK+g20nQ3vImvB7
aZdY+A0ViZndWWc8MnqnwFxrFPwqm3oICWNziG3KLn3ttMfc/qoTWk7SKUdGKtjiEUAx60Rzpx3D
mI/NtslJCiCzzL+Gjo0mf5LtWlu9aQCgO+8n5f+jOWLBHGvpMONqEnKJ2Dt4p8I+qMxbNOs2UPwV
zolXlz8CeiKfCDpQHNqPJLn0DHDIfJ8rGvU3f8Bsd2X/HACFJcXVy9dMxk2KUpbFAbMLzIdzPwO6
w+ROkvrJvAK43YzZhzIBAIpDW+1Zjuw0LAFYq+Zmvm4wRM9sElEyWCLSPXjqQ1J1JBTgTW0vBiqN
wnSOHqzmZTNtfCiQq0ycJCzXlYHqBocIFVNkRYss9gAuobcqtbXpMAqrIvKhRh5kNww4nCaErDue
iD0I1umAwSdrmhsuOn/h6g3w8Ekp5QcB9SGUDaVfGjqsJsZhump/mKZOnWOsG9O7FyHA7nDwD4Wp
Af12bn5EjLfmDcVC5oRp6o5+t3NarEDdNIUKybmwGYGy+om8KQudNPnAf4RoJoOIDY0XEymTiUTf
lxadftpy2Jfe+BqcumXAPVqzvsh/OiP5sh1aersw3/RG7DIicBUY7DWIaAVdiQ9sWYzJm5EHj0nK
owTtJkRTaPYn2Edro2PBXBJz7LhL5vBzkeI+bW1iVmCihxGGmprreuBOGPUXaiYWcpqKCovQsKR6
iKH6MANqtJYmOlL1r3ASZlvg2lADqtUPfIIv0TZ/BTkNZktAEqt5pTmmouWychiP8ZWrCv8SmuZM
07lw3EkXMi9sZSYE3DS15++53TTFZL2Gb4/36GKBkkSWiwwNKB2VWFk1q8aINqWrQzP08Z16OwQe
ZL349jd5Roskfsu8yYBqHj0Qnk1m/w3ZPWSWnPhXnwGYoBetirciBX5XdGtdzZa6qS+drLpYWFpd
4rhQixIvar+KOj8bQ8AB4n8CWALHjSYm8W10eyxZ4ZTqJjG8gH2rMd+azI79JFsIVyDI775Mj1Bo
prGXoOIULuSq8KHcYefTPZvz4KHIGE82vzm4N1FZPaLuZCbBm9ePuyASS5uoiIWOo0Pnl1dQ2msh
dKL402PclSKBCTN357C5V0FO9zKYu729Rue19e0/jLenhhNWQ48yolwkhmwedinGAUXb4Lcku7qn
pOVq0ux91SKAR92jMbWvRM7j8DEa4X8CnuYAaI4nPHFALnnj5VsLZSty3k3KpB9T5amUH4Ee34gU
mqmiRbHglSzfemzdjHLUEM24uVARKUgCAkxpbC2v3tu+toNPt9JG/eKPxTEQ4zbzuRRL6yZ8eJeD
uKP1RwPQUJSiVWBFaVe/QXSXLarKtMYOPC4GTd8zFA7K+hbI4IiYwHpP/D8IJNco7lZdQ0C773Cz
Ok38pXO1lS6CJIolNJpTXEtlkakr9kNgrwGG/vqqcXRak7qP8652frDOfg8YTxL24U3AeCyU3TzL
uZHz2JlFZbOuptqv8Oprh9GdAVPh+2+GTTCXGA8D/Bp9Iqi4f6XPOV1H64j2mTWqNsczj6C42Kr9
sDI52hXhuHPD7fF7mUs3SzdB658KQpLrGClJiadFEjOLPEDpC75kgHqsIFXU2fDVeKwJEgwiPT16
igFutMIqqBQJ2Y8R+wk3ZjGeIqDNZbmLZLkX6lcWciliKQ6IrsD0tccsIFF3Gz8ol6DRtDtfRm8V
cmUDJqbjqlfdR/gCjTJHK5wuixRwgz25TFgljaV+gGhLq8yWug5fFbMUn5O7Tz48NfonKr5uv7c/
NQZeFecUr/yqh1UpRJzME6k/+d+NDMcDUL59PopLq/tPKPVHsyWcBmbxuojK21ghWWadmdbRMcrG
V6eNt6Kw752d7yBubg3J/tlAjKV0345Buqbi1Dy07KCF6Tpjwxjp8uxE6qPSU/ikAGcg1RmExGYF
cgCuKZvN1nSbp2l9DoB2ZiVSArZcOQIW7GaspSiqtfDHyjGRBj0FbMoIauxwGYwIDkSLVRReW/3h
UA/aDGQdIoeUutwoir9oBtrqkFyeqEZuR8qQ9pmi8ckBWlmMzEoy1hALzglEXIFhXxA2vgYlvaqs
gDipPfRjVt5Yt0A9ilD5l/Uxofb4MLJ+Xot6GznqJWX/Lj3oU9PN4XEquOk28qOHVGBZ8krQt5BE
v0gd5aja4koJu7Q9ncNZ2dhQVsOvgIkwDmoecrEP8OdbjD1aMeWkS9wDL7SmxLZxSHX1s5DVPHG6
RW7aMw0VtQ/txQEsXpr9Io/tVY2XILX3Lm1xWfvzyjOurnHQXeaCI5WXmR67pqbfGpZpGzGr/JPI
fnLCe/XJcEPuTV3Uj2oaFZJC2tYjRWmx6ujgIkYT0HQ2cZkeVIskGZxgLWxpukl7qpPNlPtzm7r2
IoZI22ZsAsjdyaJPnyTwjoFxVbKeGGsCIj5MD1JnbcwyKed6fFK46JTxy+fFttBuTV5SBfFHrgPu
dc46a7qxEeiz2B5FrO786llh/4nqbt0AWavC6aouqHWQR5fuKlWp3QivTUNt3Sb5okLXgS6AC/Yf
ttA57uxbPKWv4pGwhuwryh5hKXbYz8Gd4JdHtiP7/IvoFzx3inJtmEibrMbLsTy2Esh6GB6qCDlM
gGp0VkYsXkrGP5ZFeIYxgL5TBPOaWiSbAJ/MNBnRJ11P74hxNpRU2AKW/MzuKkJUWGjjSVwYbfEu
Te+SYDBXMvvsCeo1bXziWH4rBdLQxqa8ae9hB1nFBx+cad6zqYx/vfCIDqkqXBvKRkpjhpoGV/tI
QwgsG6o7FxXlG+WvUihzIttmuYODFSWryx0cp+9W3R/6OtpyDA2W+VmA74S+QLLcuMAUyRaGERw9
ZGWV7zUI+JCkkJyrStDIAn5c1STDqTXLZqPchOz8KooT4r5WZfBQtH+qFi4sRQGSQ+JIZ611VgBC
NV889UPJi2xoaGh5veLCe9jMW9IAg6j4xRNp8wAxCNA9jGr+rDJQ5BohEwbGy4ofdWFT8euEarXl
Z1wwGeU4XRhpjG8Ej3Mq89VQMwLtBiaFjQGewirvRg+6N6HyUTtmPiKCPu7D06ZdQecAJuATgh3q
/8Q7WVoJ7MPdGDpoaHb0cbirx3qn8vmanofTYNQZ0ms79ruYyJswrleNpTIfwW8L7UWT2ssHZGPx
8Cq32JTR+OiHbNdCHynGeOk7zUsKh6CDhqmVTUF/0ZA5WA0xRT5alEpddWCd+y5de7qHzMLbKG62
KZv4rVOHA6q0La6AmZHHO0AlJ0rauRjQWxIV9z7o1StFBqBrXA269u1Ujzpqd22bfA+kIw4oL0I9
YnMNecsuHi7KXnI3NYTxJVomLGAN26aodbF8ShKLYH8kZLEC/UJmvWRyQpMN/B3AzwvX0SEKSbWA
6JgkhNgYhNJIo30EGkUIWvltiBwSj4p+9lJa6cFhfGY5VGhaPYUc2xG0GwHGqx0VfC4B5upBGR8q
aW9b3LM/fpk4K7XxFA41fYutHdshXtalBZh860XpKoPuZWSAcDim0yL9lAb4/bL3PkLhfehVsCkq
ejs7QXNT6B7K10kPLSWbCUbQEr2Nnhnjhb3BTY2zR+wh9UmDaAOPb+IK6b9jJGOYwDqcf7oTgulp
kYPAOjeGIpadjsoRx+PgoMnKiYkIctdfx3S+jmRIrbrAW50YR1Be+jB8iBLSzfKg0SsHFLf9pBhR
kTL6E2Mlt7kVMCqFFuG6kO5Xwiu0BWGAO29UPwi1JWQgJ1lIwdg0K6mXRzcDUt3QkrQB6jcLS2yl
dh6bbOOf1Mqj1KurJLthVdi5M00K3kTjzTvhbhEg7eFYr2vSSqoyF7R/GixTHWYRkogUO6K50KYC
xppAxaOjtKvOZA5vSBuKQLrtzfg26twNKHHhq+VbXyjbRnOWWay+SjQNjmejIxCszgBUks06oJ6x
o1VotyvpISSrdC52YeMKm86tMLk2gwtPrE4IvwIzJUCIZaL5CnwS61293tSqf4zVn9EiszQUz5Ie
WMtI+3TKf0psLmqmd5kY7ojgn01gbV3L3VjE86JmPyNForOlxjAx1diQJBmcwhwJayYr0yHHNohf
Fd8h+g3NL7jD6w3GA9KZbzKujk1DTztM70lKLjuCHD+LrpWG945sVWvRNJjv+uHXdE1excB4jnpM
yJxM9/jstkaYXkY/WosuOFnC3Nq695Q46rNR+/MG68chTfA4GDxrx2iPrIWW2kCFEanKYjQGIr4a
vD+lTbdehTx+ohn2ZqS7DD+Vgyg8FG/MYCoxBUuqpOX6Los3b2iWcsi8OfAeUMxl+BKt8RBZP43C
CP/yxn926i/NONhndFOzzAjHmZTKNfS6K/fhUy8D5slhsvRMHOyD7J41Q+aiZzCd444Yklp9TGbm
oXWmmOl+WSj9woCbKrpo3WE2pNlH0EnwMymoC1I53tMI0YsrmavUIypBW6W37YZdXWT3SiK/iF1z
jdC8BzynVPOIlxkAZ4gQmB4nqHg1RgN2pMWNEQ6YOTITgZ0dnoc03KTsZXRNx8jD11XZPp+t3VZG
8HTjcN9LdQ/w+oog86SkLA0g5c6ceqLRsoAsEugxvgtj2vzr9OTqA5JSA/lOTCRCexSBUVjvPcs4
0w2/GQ7V2IhUb7C0X61Cpe6lW2FlG0tjxuuTGzbK+AFbkqYTERDqtrg1d4VEcAgyI0SLjuViZ6sx
Y9j+J9R9Y5dWzCm6Ac2eXVOYIqFxEdubcFpKzSe93cA1VUWTyPXNrDAbWcOfq5m3MixWovUFEm34
eBVC4MDJUWPlZKkmlyYEVWjSn8YGnRLSYKiSlDP+UpBZ4ooE0T8sVxTYWZMeSrXYEn1yEQZBc7Gy
8qWTbrO++SpkCf8ZJIjxLzW0n6GFqJA0Bw/Gt4UqG87r90jsN8OoIMZrokHpCz2XSC6kY7thcPyN
TMtyz8qZhqkOOfE59pSzAzIqSRgkZjoAfrNejVICwu0/wwbaZF52P6ZdXDIcZ5C5rRY9USq4koR6
EGrnrHyXVRCq0KAgzUk3Eb2qjIh0umXhlNs+6E9lKf81uHUqE0O70OA7qUO07VQaadk7J7cVaLP6
S9JqC8lucuS7tpUB9aFLHpoR9N5Sa90CIiD0ClOmb55VvY+azVsXwBCVqv8xGH4B6TdB9cyXZgXK
XikThqO+A3uzeQzERG29cXJqpMQE9x0zFC1S6UrNN8eUL6GPe6dnLqf1grCLYUvkOawul5XPfxyd
13LruBZEv4hVYALBVysHS7ac/cJyOsw5gOTXz+I83lsTzkgUiN27ezXRtA78Wz+a5wFU2h6uGREc
Vua0CT4OtoPTmWxDSIrCwCjVs39wKosoEVTcRrksiriERkn1FDTlfsIB3hawIlKQdShCatMu9l24
ixDDRfcL3IqVbJjp9SjzDSPTg2wa1ohAoKhDvCuzaF9I+CkFx2aHRrXmX8VimPjznIbHxM2+W0vf
S4w2zmQwcDI6rELZbhxPv0cWrlsbgy2LVV0wkCgTXrHioh8wOuLIocGSa+2+buIHI+Uf0fRMMblT
vdRVTkTEB8FGnyDROPxovOkCtrC+Pz+MTu2/ch52OFCpWvJFRrrFZk2d9s2aaCKyhZH469TWSJz8
8/NRY59V4EqG1F9RGMY3kaMHxioXm97Mbrmw5t3gGZcyyk/hmO8Gv2bKXTz76mYnf0lLgjF0jJRa
A8z9VhDsLAhpne62jVUe2waZzmbcJq6+Tfvxn0goi8IUh+iLvbkKN4qGczbJDa4UrOid2xnn2mr+
UklRSxYyCqJUbst+ePOnlDxAWu7AHkwrpBFKueycb5hVS3Znx/4xgADSJGSVlUxeCuw1fkmueISr
uwAiPK+D5YXOJ+mI6u29Lo35GPY+bVjp2dcYdjVAKvZSVX8COHbrC+Mrwh5jVvaTYO0hbJRQ3ukV
wEXnjc/sFsYsHsrxq2qShsabCvTopHd2K4+dEVAWY6yDBosr9t+VFO0HgVUm8eIwWpI7af7A9XNr
9nT1NAqnuamMgGWkXM0j6elmQKhoNmlovQCIoe6tz81NI5vXqsyBHsk/24kvuD3WmcPfWgJ3SkZK
0umgg9w0WNSIF4O7bQ2JEtuNW3/ArO8Or6VbQ8e1H6uCaJhZnl2Pm4s9aa7f+rmLxG50qRCcsLIs
PihyjWIlRngpPmXdVf/IKnxvFQyYacjvyGoAWjCckQ54MwtMSnREsTG6Vty6ylR8RU7V7fkUxdqM
Zn1IivhrSDpCyQ1+7d7m9YWzo5+ss5hGGjmmo62h+vtssH0SmITwOx9mXo4hfnD1r2j8Q2Py2whp
tLEzHrGIXKuHi24iTTXqKxi0T6NwTqOYjnGSB6jITEluU9wyrz/UHmtFyhq4gRPhlsNHk8gt2OoJ
+XwGWl4RrIbNXJPRIXcIpo9O1GG4ZjConXqCP1qXx6Tx3+hosJH+MG+maXfyOfbuqh7avjVz0EtC
PIOhXxs3284Dn8Lgg3VTew9EQgObB+2bY5j679BKPvkdfmRNSUyywtoJGTntSXHNM/kubbOJSZuW
L5Cb/FjZF1B9f4mOLl5qXb1GPWYprZK4/jTg1TvIxJgFxvEhaHus50n0xIV0wovMcd2rv8ohed0H
3HBr+4trMUOTxJkTb1U83sI+f09765XCjc+27Ek/ywIdHqdXOI1wOYn9uMzsg+ruQ219Jrl/ieZy
60QRdH3u03qw1iIgA9BOLcETVw8QmmKU52ljGxH+r3RDq/h7ZpnwSpk9RUgxFAYJ4AoDSY/c+o2H
mmJV5fzEdjzuumy5U9C/cgln66rngjaxjCWJKLvohGvQWYF8uxdYJDixo5e84DLXWTMpOMPyzjnq
xlmwv0APs8l4LWNKk7crxzZXruHVZ6P21DqeucxXy6ZbtBhCFM6zsMHaInzCSrM7OSyHS+zDfpYs
SbCQrRatfvb85xrcbVoLnbctScQLr9ZQ13G7+1yh0u6NapiXkF/mht7g5M4Pw4ng3PDQquaBpekX
t/tjq3tASSXboqBt0ZzM+qEgpzkRxXbIUK6Y9j9DYN1eSya2oef7bkY6Jr3anZo8/VD01qVz/4JL
i5BKVP+LfDx3YsTNbTOtmVRVkRIG7dgMtzZp3z2LBI/RUL9QHLqyu7psBarWvwlWFG2LcZE7pw51
RDwn+xkC8wG3+KZCAmtEd0pJZQOZ/fBFt+2j6D5NjAdZL4nu+MnPwm0AanMyifaVWPR0cVSGh3fV
2DJS/Za4xgZZ3med81fRkEew4WZ4w74i6WyN7XPWmTg6WK8Z9Os2Y7Q2ZcAThsAWxVt2zwwOcAc1
xA1Fm20cGPdwjPJDH3FgpQ5vmmY0GfBw9rLAPFBbtwzb4xdX480EDwwDFfTBMbwYGSDbuSaqU1XF
IUpJ4SZIw3WAN5o7FA4zJNKEZkUwW3bSfWQAPUQ5fM5A9cPF1mj45aGyPWJzzoOlkk2l50/T6DY1
D9FrESXf6WDQk+Kz25QOQ03ffg6QB+9aqzAOhghgA9Adf+faKQNgw5ASpdOH9jSrYau9uUO7U6P6
7BPE7lhSy+PNF3DpN51VHEI+H8Ggfsd23gtlfPu5ts8EqVZmXx0Lg8yKSr3fGiHsNM56R7QeQ7rY
Wqy83cw0dnGI1Dr0NoDdwf3xp3y+zJJob2yTNstLXijwFQNwa3me/Iwda0hdPhTaeaF9HTjBAHx6
agQgVlShkta3u8TvxYp6Ym63dLEciJi7HOcG1F1i0nvT779Ly6suahLBNi7RuGcwdSunhiLvmxpj
RHOcx/xaZ3Q6NZzlZeWgugz/KD5y11VGujlN2HORB8CUUuOITYAwzYAMK5F+SxqDcYiP4ph2gSI8
hzfEyiIkzK4lGpDUsdoVXmUf67RmZxS5DwKkFRMY0ngcltwA1ARpiX4N3UwXqrFeiShh8rK/+5pX
Z55DcXKBZJD5xNfgFiXXeesqKoCzvUvdEpYYcuCUR1JcV9WE60pR30ddcHRU+E/ZCV2r5raLYXjM
9Hfa4ykzaDiLc1ZDltd+9X7AKYHfna1tJTZWy8zhhfjwKbr8DV24qGn3BQEO/257cWRHg4h6BKiw
C6rm2yAalo3AxkpeUPFMNVkTTwffDjEH5lsPgRdCPnchAi9YLrBY44jNZX1oU269GNXOsozPdjFd
+17/lmq69Ph5gakfrYE3zLJbrBaijl0/09sI7t/aSfTj1O3Yfc/7rv11dfY4xhO7CElPh0C1vrOs
HuxDPmOllDKen0NQ16zRe4pmW2qrVEiWEqWVAHj/z5tpa1tLHh2Y8ZhQonKRbGMiL6Qmc2g/6ykO
2IkSDKjQ3SmyCCNYNdNGW9HKtEtKWPrpB5rxKQqKBDXlb2yKcCfTbsAhMh5F079Vps+lpM6f4Yhj
nwrqd+pGn5oYmk6anFDCHqjbWtlmB1UlObqi/LJKoCtRtSkcfrmD4NHhKCBnaTXpSWF0aydn3QyY
9YziUutvoM4EYegJDYyzsfSJ00F85+fVWxIiNafpPByyFgKLmdIqgYqmDk4c2ndJi/HOn7vpsYlK
krB11K9awQLPxZ7ShuAwVXfW47RziEHVRfLdO0yEbK0v+ZDTJzfC+DONh7FjveMbliCJkPH4pr/D
khFtR/4aBzul6HxuASTZfWkC4HcU0fwBKssCLhmh4XSBv0vz7hS43JRj+y4G4dg446tfEfqdRlYM
Dh09ehZEWCMuZobxRqPlDpYx10qTfw/BjYBfKenTNlzyr+HGS/SWuxlN0OVWhziZovjsu6NeNV0B
EK9E7uiJZfUcGmNefVVDrtGU6ITQ/ZNQ4CQLnxskk06m6Y2N39sGcAJtv1w9mU/ovLyjjIrFakZD
akCjTU9Zq+T/qGtoC460oAOJR58t+zRRyTVGfOoxmwLlcEAVxQgwKDYf7ZQGSya7J0LypMEkeXN7
zNtz7jYXGn76faus82Rjs/ZnkEdSggauhm7fBgS3B2fthBAiKfby8E9EJE7CtGT3CbXRkfT+NZya
UNFYVvg4WXzOc/5rasyRsTUBijK3PZ0gPYd5mAMxKfKnKiDl1an2o1lk+SKmJ103vwHnJOB1ex/E
NBmpBEMNQ/K7abMPqNR9PPpPMqu/+8n9Q3TZ9TXnYthEr33C0exl4NtzlfXET4fsLWoLsckG6a2N
tA1/QmlEGPT1MUvFC22kAwo0Vl4LNyPAVp89bffjzpG5pbSbPo3Ee7OlN9xFY2I+yiVFlabpyfKI
8INgQaOFU+nD8Auq9CHC6oJ1u9o3i0jQ4D7MfPNhmMrHyiM32zDLzWTtOV7jrQ95o08CTOnEqaru
0+ckYo7A9zlMv36IC7PoxgxvJu2GOkE9op7DjdgGRUvF4Fr2XHhE2MNiUasWk7HLgc6F4timoOl8
4Nxhhk/JdsiexD0qY0Wdgb2on1gRrN6C/MkRbvG6wi8EkvlEcyqbZ59K3WJcjIE5qK/iwCi3i7DW
O8W8nVnLRnp+xefCyUgzk5Y3bnwBlUAmpgj5kHvsK8yYsC4p2Q791Te2PsiKkvhZwJlwV031X2FG
l0qmH2Yy46eyA+xZlDUVij68PEX0a84WgWHqsmz4ivOGqrIHXQe7oQ6PQcCBlrgAUlqOEc+qUUDs
YsND/1CQ9C46tJwIuqQ/HjMfD8mcNicn6G/zSCrK89lZl4X3m+cQUBy5G4v8wXWfHbxfzIa7kVKH
1DTWIU6PmW4aM+pY5TM/iKgON2PIx9oB2XTgvaRkKifCCfbs7oWdrB0nc/aGQB0JIBeFEXkXpAVC
e6BFc+5oBeAH7b3WOdbIjhicjgm+AdfonPStneVP68U7Q3BvnRxE/Mlu6HiQvzS1b+Og39kBkRMl
FRCO9OLH0w1vxTVK+is9h3wnDSYCUAr0j/B6SbgP1TFdEhB6Xtx8Wle2ea1J87hhuhMsUhKFN1xa
H0MGPbPxXzIsVgXxsdw015rHKqmSdazxs1X+o0gNnmE2jm5Pn9YnCSzMiVSPq5G0hRG/tjFQjom2
Db3y/H4vGQ4K0gA5rGhRuQdtMjQN/2vgKUVGzbau420JtHt2Eza66arAsxgM6p6Pk3E0P+kBQdSD
AgQBsznSkaF4c0znifNTh+02UInNjwuRLTCSc8UNiLCT+h6nnmZIHTKEO9ZrM2LsFnX3Iiu63rV3
kq3znSTE4cDMzGo+OA0MPIiTBW5YIMRsB6ltSKglSSXMwtLdWlMPyr7+l6hqX0lJuQ43nE68O+at
QqTIsIj0OLzHKX5rwb3gOnvLgNURuDgN1NKgXK+G2brPkv5B5/QttaAuB75Hxm+8lVhbrIDTRi6L
eBkud3E6x9O2+KwX6Wa5LHrGAtoOiI0oa297NiH2PLy3qM+z2/LeWuDyEes2Je47nr8ojDeumvc0
Epvw7kltht8V0P4pkycBfthI5XqEfVHL7G0UNiiDYTOhbEKDYlCGJBwaH1XlX2QRrVO41JTuWfvS
rwmIqVvux9nKTVgSuA3NVObcjiAxIuhC4m2MlrRZEH7HffXl9gnQX+C23A4uCkJCOGEpMgp3S3v3
xM6aZBvwKLDX8OaqbQx5w6lRvSlzG0PimGgEysE3WeKvhIv0NDCQgm+6mOjIXfg8gOXEfHOAZfoA
YPp1wCRWZepQs0TVXBdXgXhzerpb3XydgFKKGrVvKCWZm6ripOyurEXhvbj/wqAl8oqLDh+TjEgX
jNSRuwXD8DitUsLwhCRB7QThr9SENDMnw6xEAiGNilsnqQZ23QvcU1ou4q++YmjN8nchu8cq5a+m
OwsRkR5XtNl2M0ss8XhM6tU4J8DicLQX2f2Ysf7zvB6/v1z+nETz3IqK35ztJs3PSqEWpJvRoh5o
UIAysIy0MZpSL3F4+QHOYVc82ck4r1BI2BLT/ABtz6+3OuteQXhjDKbFS1YdJeSDde1tQxychZ2Y
1ZTm9fxU8My9FUkMEaLWo3O0XIH7z8aAZrbBlekWrqd4aLEUTC5bVdQbj2UxvTy5M+0xpG1SFMsV
5cUjjmlxK6zyH0404Jw4yzXtkWvHJosWjdZPgr7GlBGekpBCKPraVir939JOV6FtY+kdu6k70R50
78zdbxAsofn6I8m/I22xSP0ol99Mxfqrx4DIcqgvxWahKpWmxgidnT0geh0pcyfdpLP7Jy1rFXQu
HY3sLyQOwwVmMjr21YBBov35JHWymuVv42Iyj9k/gJTwfJoW6GMLhbivWbrHFU1TvN1zEd+zrHc5
vii2EI55Qs2ZV8Zo7/0AE6zrMrWGVC7k9zPOXIhh9PNYAj4IYBgIM9yi3qz6NIAvidt2+TrxHebG
o2YfBKQNB5cdyleb3UwOa7G0siPuC44fv3qQi+iRz8jUjbt04HW3tsN01i1q+K87De8hPkMqkrZq
5lWDz1K4cAzslKC6GTzaY7936dAS5b+ylXs/YRVuee/51L1DUl3lCu6BYZDTHCbjZovoVqNb+sFr
TAsYMX012w8j+jXHOOIGI1RK83GbPxQ+4Q1qS5OuXkf4ZmQzv5YAzIXp/Y5Vc2f7wYWqQwPRYbag
ZhG+wEy0CjDhMIhKE6362VPOcTReqpnYER8bmpjZfLLMw0llbWWRrQaLDIZst272GsoEohTnZeel
O49mRIlEEYfV2srYvMlmb6qx2CQZQTGfToBiGKbVkMEAF5Y4J3l6zILkh+Uw3cT1EylpXDW4xLAN
tv0EtHDYtqp+L1jEKo9VabVEf9W89ZvhEEf/2O2A1HOv2TxsM3tSy8O8kkGx7ZKPwLwU2F8SCSsv
BroO4Cfvpo0YbgavCF3l3FdGGr+hDoTuZ87Ltc4Cum7mb5NugNVs+I+S7GknsNajKl2AmZe4jrme
KDuHFm6bZ4wkF3MhrU6MqWtW9F/CE89Gt2B/QFWYDt9PO+VfZTbv4gJcEckDvyRdxRDGXLcDCLyB
Fcbfiq+7TvAuQOIl+E2zHp6Ru8z/Z+FwRwn4biYSwbFaO8nAiFdf7RYKShNQwYPz26m2BA1Z/NfG
mxgavXK8hfXYBUgSrTpbiEYAQn5FQDuQW9NgJYHpI5qPBtZKlrGrIiNEqhjbXTf8MD373gj7y1yk
T4oa7KV8CwqwW191WP4L64jVTD7gFAsYjRppmxyfTGAI+Yz/lOtsGDW8dRyY/t1AGUSnui1DH2I4
PaHCvUrYZV47s/ZJmkPPK0gKIGcKiQuzT11fZ12/hhlug2xU/1LLMXeu28UvmE6oZu6D8QBMKtyH
dZCeJkPH+LCb4N4B6oL/vr9RQcsiB2b3qja5n3U1ADETnvwh97jHMzolJ5XozVQa8jTV3X00BgMs
McqxUGB+1fID6U1iEy3L2RUKmb0hzEbZC4yqc4z8dM+brl21KrhaxRTBSMZSpHOShyw4Nev2Jt0H
3A5WIna4cAgctNhkegO/gMShNQ0vnl9M60bge3NdOZytFlu+Evjzkg4fer8MJY0DEYqdmr138hJn
YGOOO4JAOEQdP7y3W5LvQZMRP0gMEon08C2vtr/ES6h8GtNHExlnDYc8XCWT92rAwevx0r2IsXDY
TvkLIG14DyLTPKslU03NVb9z+HpXZTTLTWvjLsCn0OEsUu1BZv3nWGuSY5ZLWMRMyHcqrxoO81z2
W1W17f2kh69+AEZgYYh5M/K5AtOJ8dSnnDWLsZJ7vWFzDkd6VxvauNqhU2zJ97N8CajtqqYCOEo9
Im0jb9z1HrOS2y98NSPyATJa46lt69fEMDAj5NjCWgafdyZwGuYz9cuwU+17J4dMFgoPOm4LWMsR
aCgujk9jkvsBYhFwnNIJt6pBDG9Tr7yMFWGMTNNNEnVOtLcr8zkxiQO5JMLXUTKRZMNOQdW1uUXR
3mLBfE1M8kj54EEZV+2T46YaZa+XWDZ7zZsUN0TTSixTZug/8bqw126cTuswVh2YkgqsQ4po3jhK
H6PcxbnSk7lJI3509oKhyCipW97yNpIrqx/taAfsO7cJP+TojJwU4ZTQyj7h2ufbOtgFLS8z7qs2
eBi2WPS/8MB4mYvDNRhR9qPNjGneM41T0LenKDKTF9vDXm46FU5e/IK9wlQhpeUdFXuFKaLLPjO4
y9RWqy6h2XJjMnHFR/LPjDPu6MY27kW8jaecSDCcb4yqDUkKJ2Ql2UaY4fRHI5qbO/9izdyUiqJq
0kiskAjeYxSuZ3EcaINPB7LhlU+NW5E8h23M8ICAziVRdOMxqRRGofHeVEygMk9zEGdi5Tg2H2GN
s5C3ZU/rKp3jhvRfBz/Y+YBeKnJVOdTGDLBrkGUXJ67xufS4ZaKb7aiV67Nj0jFZPpe5x+WVRhHc
Tsv2w5f2Z6XsP90Pp7iantOC0w2fGpSM5ED7X7UuQrm1MEbDgC4OMXswxYI3G7iz2fNItnywVmPs
ZBuXcOzdBBMuMOTPQCE7DjVa9TiyG7iNfc9KciiNL9bsam0BR7Hs8J6N6YsboEu29pdZ8DR4TrPx
mhG+g/rrZmDP3Zy9YY9YVWGyMAM/5pbaR4RuDvfkkvnlg9/pJXPGBX7ImERb+ZZEGEYGD/sSedM7
IdD6iLA8Ih98RNre+cl3HofbjouWnORTaJRP8OnWqNrfLm/LyoV4Zg3JMXMj68Dwyx0unuGMjuWd
brIvg5RkU9LAST/cNe/hf6CgFh0IZyM3Ln3kfOuQrXk7PMFxxYEIdjEi0Sebn0k7HwrTErv31djj
xpiT4JxRfMQL8BBhailtj0mo2EwFAL4KYNgYb/sq2IZyfkrrYT/joiTbxjTo3dJpqQUf0caKukGD
ZaURDOCqKFGkrkItYH0GgwnM0gxYjXsDFXavc5LsqQzFU4ZRv1JvChX+burJd9iAVpsotS9p8k7C
Z2ZpJRweOO0TnejL7NSygNua3L/5UTiwFQnWdhenJyMlI+l/eJOhnoqcLivR4MrN28KAUlIzSECu
4QUTazS7IfCvvqfH58Eu6IDUtXzy6JO6d1mo3DcK9ISzdN3TV2icumbq9gRbxg8V0oDYOVlHqxdW
RpC24OhyuKRRWNHq7U+frW13934CNm1WOC86p2MrVNl0yos+Z1yZuQSPLj5Cy+/2WTdFu0rnCBh9
BKKbaXne5z3vrkHb3Tmqqz+/gQJqYDjcWXSQIGLPJTAxN6famVv8TDJCWs7FC8I/IPe30L+ULVNE
P5jvVgfQBK8ckTLXMDmhInEyYiS/OmQoEchLxG9LmfJf4MlfdFwfiF05PBilU+7n0ZZAszO1wVjz
YbRlsTUb/RhNvn1KAis/1obHkVPlCMQA7Bu6LzyVPoWT6W7mYj50Sbzu0UsJifIbnoDXhnW+M9lm
B4H3kpcmT2F4zzPwspQ9qFp80yNyHnz1Ka2J6bqjOStK5k1feK+lidFnzk/NmOzsrCU3VqLoeGR3
4hMxj4PLuFeBgoTvevLaZEOhFG8Od91TjFMgLXFObGTKa8DgC+VfvdFDvSscE0xq/2wa0WdOPxo3
Q+55pdPfMiu7ZbP5bJJyaUt1aTV1j+y6ZYEJxQselEnpPbuEjlt3PFA4kxaICB6XrpTkMAf6LhXe
3tPuP1+mT9TcrAVLyJo7GqjvTVbTgU7BCF6Q9zpQu1LM1JAZj8zaqHyKN3Up+Q2EGtBNxb7S8eUA
N6RYmywBQ1Pv8pQ/bOxyIQ2JHrDgt90tb5DPqaI+bfCzPRXxN5/07AoPvsuuybkY7rwPm+E37fhz
kLnJa+ulSWFcUZD5bSxErZIlXTfoqzEW8Pfg+kh/0y3F1dwTt61L6Q+VCqw8uSs5XL+9fax4qw1s
I0TMY2SQYCwn89sZdIEr8K+jZkfW+Ng0rMDPEKdYiB2d0fI4ut5ei+qdDc/e8aIPZ8YSGaF2dl1A
S2X+Ss8yTOmQbcBYctq5CQvN7sx95akdi4cqWMKJ5o+fEDXy4Zj2YbFpnelbsK2XSxtG7qqtxcFN
qd8TcajNbNCrFPacaZROcKQaLh7HVJ2yrFsDQHkpIpPuG8O7SR7EFXvXXzuv9r4eXkA106sMI55A
GFfrutnapdb4rqbbUp48Ygnbs5Whq0twEREfTkKnQx1lXMDdJSi0Yf/R30Er39HPc0i7/CWcwZJO
WQp3J//DpH9PQ9a+wz5MhQZAN0RP2zBMjNfm2wiQepV7ybUpFywuy1eXP3DlQGPvW2pYGhvikzRJ
II3kYTSJC6Od1oFDRYGK37og/x5rPkivwDvPVkOPhC4mZW1IEKWr0nV3PuTAuzHv+eFnx9g07mmO
PJZOSi482iKm7yp4CwbmQ4UNbTPkDC8B2FxgllPVbcuI4hpoFxYGo2HehPYL+7NlNhkvpSrOoH87
tnGmtHeU9W1DgQ2y+25G8S6hS0coIKqbPkuKtQqjPDTMx2YGSb6EFm3+JhxzUqdXe7CvYQkeZIKe
JrKtjLzLUoZh9ZgPEYeMiToIHs1q+i1CPIi0AkmX+EQ0/1bgsmh+3sTN4yzLBhwFvdjY+9wWp4bi
KrqaGHmS6jqzK2uIFKDXOiMlSLLo/jFFsDsjM0hG98ls86sYWLE3QQwO0by2jHlDjx3aPWJdXEo9
kJusD6iFRrlUVNzR7rejae1qLMGLarA344w7/KkU7ge51gUk9RNEJVK43lm4cnlASA0jzdr5uYrq
lZOZx9SOvkhqey1Ap6X5pCxOFcbjkB6cLHK/KlUCkmK3Y/56Lj6p20CTTYo+WEPOmfjELLyzuRmt
ffg1XbQkwUL6gbxd1FcQUMZjPdUHvLv7KI120mEbxcUN/maLRoHECgOhvSvZQ2VSHOiqSzycfOO8
ceaogHYKgIzKisi9eoRgc13fRTwTKevdSXwJ96a0upnhj6CQ2Q9uavH8B1SXEcvhwMS/pQ8DzMme
0QbEc76I1dM+s+mPwGWJDoOl9VhTWmVpO1klZfaTAuwWjFAY0HaGZdxbvHtLpR+bYbE7qX2lMeQN
DMrwRJ+t6Zzz3QTFuWbJFo3IaenPpOpurTleqDy+G+dmMzjPnM7rNnjENtG3ZEf5gUzWPZbOT8fZ
e+waKmw32yaClwRPSnavhCHvIgiQFgFN48NzsWh/2EV/jOw3lKdAf2INOmUerztBsNHKnyzkmZQI
J6jS49w0x8y6dyLvHz29/BaLTdr/uTjiHephR3WrqBQM6+uUNWtQWh15zwEby4ifpOyIUzo/g/vq
8aPX4TIPYytjKjKgiQoEf/Ac+bjMmhg10+a7zl7Rj14N8x6x7KXn8RvYAo8PDR2FAYC22Y1edW+R
xoXCYrE9/5pEuOohaaE25OuIXjJN64eXvEPnWCemwCfU7WNCvx5EVOFqeC5XAbOtkWcQVEv+3oGu
MuMMjs2HwIQdHRIWQUgU5MUH17l3CWKV4cWxeOSaN8W0Qo1W3eRnQrUEXLkqbgcmmbtC8HLGlhHV
7mNcBTR1NOc4b97L8T0x7usievfLszHR61YcMjlTmscflWkbk+PaqZ2noUKNnfRZzYsZ+MIpuS7p
vU0d967P3yrCczKjDWV0L/HgbmK6GAqh0D01tJ95q4t8PbKQ8uWphhoAqMRnzEFAPsTKePbRkxCV
6GOOV236UObGp4O81XnRv8HoCIHl145De87wmXBT8FJEuAJwdI6lr0huAWLjgHElaCAWYN0dGUez
MsanNVKXTqSUqpfvIOPELw33zhiuAZA+xf+cCaLaM5ojXKJyaSQaKfE6mRr8ggz/itw4BCFwLfTl
ts9uRpmif3Xv7VD/q9vqPiX1EnfvqvIaHqZpV1kITPArM/UAFZOAf/VeDgMOM8z0DDELfceDXSat
7NekAYt2X+KcsM1B7nvtE5rAeUDiCOHQ0MtGFk7Jta28d4/0jtFpqCowlwK16WZjp5dtzRid/ucS
CfJMqvjsoIeWTXnFKLay8MiWAyhkwTp7iYVVVPnV7dnnqynhwU4t7FicFMIA3m47zxjQ1oHIPvKW
/5Yck3fXXxGNsA8vecaOUfZJLD426bfsMgpm/GUZRgHHpgRlmspfmyel6/Ozyl8qKMj4f0hWK74d
oHWhgYEkW8MAgJX41lsk7+EzQpi0MeXxq2CoPlVsBuOIF4P+8/gVcoqvaPpOK0WAOeUci85tEu3b
caI9MQR07D/7IjxkDn9XFR1RHFdzeLKGN7pZNmwQT72sif7AnsEFNOX6SoU2ewLrITe8h8HAtIoo
KnCEsnfg+kHou6fwhREsBYKiq68un98aGT8JwP8tkUjdeae66N5H/GFB9ekRQszzRxaBWxNfosz1
D4VDyMli4xrHvDSuk/lJJyLQy2PHw2vAGHQS2juL8RjjK2+cajWal7JGrlxMPRwePHt74T+bsjqX
M5S1rl+zMdz0gDInHu3CrW+Cu3dQQIbHqBXW1MIo798QEViFkmkmfzrp3idyfncKO7mr0xecpPR0
vxsGCHkB7AhckPuV9xh3sODM5ksQ1A+UNYLoWC4e2OWpTnLPJipRn767vEW4uvGSxNQbzcfRJNeo
jgVICbN9gmUM/edZQE3LQCNH/lEElAMQEVNB/etTtFHjcRQZcKaM88qL7Dub3F8VvrgMCyWqDrHQ
cF1P1s6wLy5YnZGqBsdSD0byHY8PxBy3RfSDqAC7SZ9zTOcsWsCRoC1a81rFGSKy3NrTkxVAy5uv
ufURzzdw+1x0qaugNqHiTgiXzWks/DNYe/ILPNx9EQFwwFA7mGpthBzp8Y2GG2K3BFtUTH01r2lv
xpCLrcI6BK5YfHG46guCIvW0MjwYoUVGqUuxtn1uvQVWG945tQqeOH63mRdgMd2C1dqOTrprgcAw
KaaasyglJyKjL8N8k0ptpuZ71F8VHMy+eZZEdLPA31iVg6uWFSvaLLle6aItvVGmtp3j+9Aa9miJ
+6y40WnDp1A/Ri6JAfO94PEdiYFPBHeYfI5xfYhZA01cJ0e6PaOhpwZHnztJOWr9FtivJDx+/yPt
zHrkRpIt/Vca/VzEcF8Gc+chGGtuykVKpeqFkFRq7vvOXz8fdYFWhCcneFsFdDdQnYUwuru5ubvZ
sXP62nrtc+sTdW2qpCUXWeqgATkNuXpJTJiW02hHQ1RJPKVZkjdWP4QnX6r2YVI8djDBVnAntDKv
pCmIH2HX5kmJkHFn3Q0p1wAZFpqqOM3Y/B7dDfK/dhPscuPOiPQj+cRppqqWc8RfkcWKmF1dUWgH
oxdqQrhT585nvhh0W8PNs2tK64NaDA8kk3hphHSiE2Rown+Jqv4zOUTaA8Du9a9AoXZ69exnn/6w
DSfV85kKgGszue7p29DRRa73n3tf3v1Bw6VvN8jYuEl74jUyac8TWOc/Gt2JeoVLJvJsT9zdAZzL
7h/WSLc0kke5O3ZfVO0tNJ//+Y//9X//z/fhf/s/ABglo59n/0Af6jFHErT+r38a//xH8d//7+mv
//qnraqaoqi2apq6ahmOaav8/fvXZ0ok/MvKH2XaxU1RlogoN3DyFule1arZfa9bURbNOI6t64pu
KIaqXJpJZRgMOmDnrqG6KFXfACbZAsZ2gz0v1urERLt04h9WrNpLgzuzKgwuLbPeiWqLusQH76kd
NxA67bOX7jHCKlxdMD3dKCD7XWCnJ89dMT7/uDizmqrZDtOqyrJjXQ6ZQB/6cwnU5Y6yg2NtQxvN
ASGCu+AY3JgP160tza+myZZJbZZV1LRLY3kVjLTCU/Sj75zH/o80eqb9cHPdiGIuDEm3FHzF1tCm
FVfR1k1pIs1duPUOxNpuYAk5iLZgN5/L7eQC7wY0dRy+XDe7ZlVYRZk+eS5WPAorAFMFBCYDF9bq
uzd9u25naQ7PRyfOYeeHrZEBHKKGFfpPtgJ0Pl/xinnRRac4t6FfrlNGZ1FMDj2nRD8cLQ9tZZ2y
yL/6CZYl/3h9PMqSB54bmwd8trdHRW/hUcZYcjdspU19MB/1DXfCfeVmrrG2xZetwXaqU7M2TUPw
98lSu6awaqSr7y1y8wd95+9QVaBrdUdW/WBtr49ucbVsxTEg97ANWRUGZ2iK6oBmz2fgAA2XHZFY
uTcnZy2GzCvybsXO7MzeeTaJwdg7XUN12h1v4PR8oxNti1oivh5vswO04dtoxUWWl+3MojCRVj1K
QOc4P+pd+WrtpyNEOof6jkl0w1Vri5vrzNgcQs+GJ9NMIAUQuXBkP/j+DcxQagV5xcpiKc7KLM5/
PzOTmANAniJIePZvoGl0Tbf4CCG4SzboZOwAqNKf55rH6EijzSFYWcMV45p8abx3ZCuaJkDOsGjE
xyLXtkgF2Ec4w7KnJC9UiKFt2Dsr+marRFuJKsqKA2nC0QfTQlcHA44KnpcL/IFmNTf8M9jOETOE
P3S/vqjKPKIrTqvNe/Vsuvs4jNFTx2Z08m6yPbR1m8mll/uwdsT+3GbXLAlB05KUys4t/Ae6k48e
sOcN2LOdsbeOwR7x5+88mh9Sl3u1C+DdJVW1zdzmkBzqm/88HBiapjuyZpqyoQvhIB4tul4yGIdq
sghGXe8l3gwZbRG/YcaQTUtWNYPDXTDj2J2GEG0DlTn8N1YaHWXaJLuhXgndS8HNMHhVUPlXHQhF
L9evDgJKTXQDuw2veuljDFIRQeXN9bEsOaZhWgRPRYbkT4yghWZTXQrpQ7ayLwGpsKR4vm5gDlSi
b5wbEEJnZMpeT30OL2zfdPu1IcE+wnkc5Z9131pZmMVtdm5s/pgzl7dkI6li2eeu90I6FX6FaZts
eSnTMLBDHe1Jv0v+XPP+xWvtuVEheuZKIJGp6FMXtvjg4/AxvKF98nb8oD1pNyj7HMGafMpvr8/q
4vlwblSIpRMNk3IXoQ1HN/6phf5hTxu3q7jTffYn+r4rXrJ46TszJ0bPNJno4jQQ7jWTbfkKSaJx
hFj1FjoAZ2N/6LfmPv0wfKIb73fOwXPDwiYIbd839QIhVfvePqRHoFtbdM8OlHxcafUcXFtKMWSm
etxONEjATvQ0uvB4HeOnHO6lW4AbGyB0zQMiaN8gNF5ZzKVNSLwydcNWZgSI4LaOkvjQIVDID+7G
6UR7RODGN2hW3BevlfLz1I/33m7FqLqwMS2FUAkGSQPXJRhNp5QitkQppL0hVbineOkGW/MvGAO2
wMLXdubSYWRpDM204Sa1bcFfq8DMyQHTlcRhdADMdkRrbK9usL4SNZd2hqqCzbEsVWF4uuAxTpNr
2ZRSaAFcurVfS3Y/rYyut2me0OVbsbawchfG5kk+Czh51yoWjFesnKVLzyM4lae8Sn6sLNWiFVU2
uVdzuvF4vrQyAIEYpwquGbgtqrvuJH2G+Yf+exqJONKVnYxK3kZ5/A2rGh6p6jItFLYpWFXDaQrb
EOIgqmk9j9f2WTmGB6gkNOhKCTX0cR3J8K5YXXBLjSNVt2XVxPC7F3NX536YDRSIgth5MOa8UpAE
NQpMVv9aq7BQG56O3LuVj29Tj54NQrcmvPpUf6VWqVa25sLNmLeMrQBb0mlXtIXTa5AptdnSnCZS
fhg+kuB02STRXzlUSNfHvXA9vTAk7EZtiCxI2GdGBlkd3CiEgyX3B7euadLmTUr9StFogUXJzFFP
103P6yic0HRpySZXJkcFnS5smNzzaI+M4IkE9wCXbvI01t0Xr21f/54ZYau0zmQitQ3sdLK/AioH
DQwkA5bbv2dFuIrKk9T5U02Xdeqj8Rd/CALQ8fS9XLeysCE1R1Ns4FwEGP3n1fts2zde6+Q0XM99
CyMcMfsGpuHrFpT5Q8VVIWukAgZ0dBtFics9X9eJrAYqaRbvXj7oB23fHrqjfUdfFzr3e/kIFel1
i0tu4FiarCmkj7hxzn8/G5Ndd0rZJjDpOHUGS1NHGd58kQGGXTezsKM0x3I4dyyNa6cpeNvAF5RS
S/kC1WxLdxVoG8fuYIUrF6TFFTozI3gbBTyvlOfRwBD5okFGJUfj9vpIfl7A3y3RmQ1hiTLgwoXt
A/Wqd5DNn/QD/Ba6ixi8e0JfFGHP/eQ+WDdA7A9Pa5nFhfHpsiwb5D5s2bZM4TwddQSm8yjiDQLc
saiLg95UK6+pRRMO1wN+X9e5O186hOH4JgwcpNwGQ9+HUn4sx3Z/fQqXLlzsHg0KUAtnt2VhGLJk
e1E8s7+jL0gdZdwhsk2r4Bbapq23QSopeci3xcFYOdvUhevIuV1xAxdK0OvGiHsM9A8eFDiN7tqv
gB8+OO7g2hs2wAvp6GdKazJVsM36jXqO54LvXHyAsA28lpZAaWRyo572DUTVnGOh+TNNB2izdsVT
F7b2hTFhM0ReW5WaSg7QUX5003eTOmoSr2y45aVUNId3sWLpzs+AdhY/qB5DndXBkVvvbLLsPLw4
3TfSrtrBJb2xvsbbYwdE9DdeyZRmfpmdvfjMbO+NPkB24mSn0RYKsweFwSn9tuKn83K8Wy46MXTV
ZGSqLSwXyKU4SPwY9M6hOTmf6QfETxAteSwO9cpEzs9FwRTpTA5ibnpsCjG7AAFcgmNS7All7VCW
+a6Vx1tyHkDJZRqcpzboANtLL9dHuBCWDYXqj2I7jqPRsHI5jX4jqbGURUyj2nBV1mZucB0MnK0k
HyS7Wlu1hdjCXVaGWoAjR7HFO0cL51fU9BCnduY3J/9MF/X14SwdnxcGBJfPm9CvKmQKXS3ejy79
aM8UbFk1OF3prptIP609PBZvcGdDEmaQTr9CDjpaQUuY4Dd6rR/NzPlqJ/obpE0neFuRWusbHfJ0
ZGKuj3Zhf18MVtgDGcWasMwYbDLBBvLY1N+m6e3vmRAPg0AyGvUn0y0AjqaAqTtz4EfMV9ZtISwy
Ep3t7HDiqOJ5kNheXzWzGbWGBBf83EuMWlcI+GhMV0a07IL/NiUeAZOV0LgRs146TNoJpKRyEv55
fdKW0ibc6hXVVLnEwSwgzFox5vo4wITvdm89R1vtls/jD3oWTSg7NsEzjRmHAqWdDVjF65YXB3dm
eN7uZ1FRgfK915K0cKUg+IS+Bk3m8crTd9HpzkwILxZdh+PA1jFBPwaYBwAVqYWSera7PpLFwHRm
Zg6XZyORiyT3rYApjL3PY36IOgXO4gqw51/X7awNR7iJDA0su1U5P8DSj2zeTdM/N2CRrxv56VRi
cD9zCGO+l5yNposmD06yedKa4QdN/n9lefpY1vpulKebqqYLq2wPue7dx/6n66ZXPMIQTrCa7rdK
yrCswtCVD+ajBrvGitetzKEhBF1T6cZpMlirPjrl3ReJZGFsFdu/NxAhztZe3sLcwUIVQ3jT2v3X
VoEp6LqNtYHMk3m2TPDg1jRtYkMzPw0NPIYfW2dl+yz7NUGBzIpNoVIYxmANntLbmLAoO8nqF2No
tg2U2mXw5XfG8suQMBbgMkOUOBiqZDRTSnUmgQG93KjWy3VDi7Fb/2VontSzSWtyuLJbCUNtohz6
qTtUugGUJjgag+NadCBdN7e8Rr/MCSEuiRLowX1SM1l3E9Ilo4GFSU9/z4YQ4zrb8HWo3wg+2Wsf
3oGd9NeWZylfyRnxaxxCgFNAYxbDPA5t0kE25n/xIto5dr7LUTGt4UalzeooQ8TKUYbAqUnrXfp8
fZhrvijEPmTuijCBWhb4rwHJ/2fbfvVihCPC6rfm81c6TQhCjpdbRmFgqM7+UmeGFihxJ30tyM5h
5n2Q/WVl/vuZI5JFmxRod2eEypy3jHfBVv3S7qVDSqU+/3Z97pbj6i9jwj5GEsyRMm3eXsXNQGMG
4nh/z4Cwf7NR9aDbZjS2BBnazKBQBp+vm1jeub/GIOzcLqyi0Bow0ar0WSLsmwE7lCqa6B04yOLm
/rq52aOvrY/g8Vwls440fYEGwsEqj7b0GiIU2UIjoh2moNpft7Y2OMG5YRam5bljgWKqSCMduYNy
ypwvU/6g59mK682/dWVkjnC8j5PhVabNIUtHKTgCKF19CXI1RfMePBUio7D5YFmwPCbT8/VB/qzW
vLMMqM6SKSGpsi6MUov73PiZXdVp6txUdxMAAyTjkDnjLQ5QBaYsyu7JofrxO5gfDIPqUy0TOLj4
YA3zwNYDIBTusPcO2TbcqWTE9uOe9gWoHjbyCsptcT3PzAlxHyFYTbLgcZrJ+3eVpezlGOYzuYxR
t7BepsxcOagXz5kze/P3nEWTktwYzJEMb+qDrZa+WdzSUl1b2eWKvJBiMBSTmwBoLcV4h46M5MgD
R0EaXm60neR7j3UafRnsEY3BFBrlpEF7KYN5YqqPfZAcGyfYD0l9UFrjDr/a0XGGeh8QLyneFXOX
lE0vZFBqd00TPktB9jp5Co155UGj5UOK1aNZqM/E+4MCMxO9vqgbtvTjQcR4YyADUHXpQwW5GvmU
WaWza5BIlJ/DJH7o4+TP0UzouQfXDH2POmRoIuVf4x56hUh98rz0PkGryOq0/ZSER3oVEgMiUQcS
ZUiVHntjfLItKH7BaE8pQmFK8NQEJeQLA21IoHF1v781UQmYdOvWohlZbSbYQ5sHSbZvaX3dG4X5
3Erdx44u0D5A7csajqE3602QDS2VQ1aXN1bf3/l0RW2s0nMTNGx0CSZoU97DuOEqSoP0Cm8jZTjG
rXmwIdTNYvq7ymlXSQFSLePW0Do4oPTipOYGxAtR9VyuVkSWkxSmbYEl4QpoO8Jx2KZyhggYS663
+lYFWBxAZQhv7JQc63xvhvdG/DRZn0PrqEq03ZdfrweNxZ0EElljmXW0QYSYoRpJ2NsOOR8pMbJN
40W3apZ99MN0iy70m5mph+v2FnfSL3siiCAoaUZBHQkEG42sKWKT8EREydrxvzIqEWplDIXiKDlW
aKhCDpsGqulbTwezZ34ofisrcjYi9TI2TJNPIlTGVjdqt7rj3Ib4sI5C3vWJW3QUyrDkVhVy5aZY
q5dUVY6hAiEGfZBeaH064LhuqJHKmi81zkldibGLl9Jzg8IR3WewecNUTzB6glLmVB7iQ3gH3dOW
Pb9fq2UoS6FPNWdEuEO1613pyQsqWvSHHms3xr6CchVodn6n7BA8ghd/ZTKXvFC1bIsaF4VdMKqX
a9aX01hlErQWflg8yLV9sJXyNOXairOrS7ccoBW2rZAP1wyxfJLqmdUFAVM41CjjGDntUs2rlg4/
IFzYFrI2N489NhnKyXLPLVhzpXpm/wzvJrW7KYs30wz2RjP3AEs7lV7boJgaCv7VNkvBL5bGbWfA
VNCPr5qmfIReeEcXwMqhtPQu0AG5oe4jm0DQhLutEmudOeodV8/6uYCJwrJuZVWlyTZdWZOlS/S5
IeGOC7dyiwwChmIZ5TV0paKVgs/7oKA6qk6oI+Gsz1jhy0Vvex2Y1lBSnChp0kfYdHzt+Cc5/SSt
7p33g7m0JVxQ2s4coomSnNvswwdla9z6T+oX/zDXleRt8hS+rD1B3nv0pcF58Gc3lKDVeKiGeQIP
mbYpWnpQRijrt/9xDMKKodryfOHRNRGOiHJX0VLFo3ujpZche+wPcNef6rfsVdnlL78F/bo0KATX
yskDJ8ltBH5ukm7jH+uD5DZcabjNchtZjQuLy3Y2PsHZ8wFJibrvUq4GN6lHV+uHlQmcv/fyin45
HsHJuUcYI8Q7cw3J/Fe2nY7d0XsZ93PnSXEfrLyxFqCQqsPOt2fkCiU5W3AKhRbiGIFJmkHc5JQ/
9w/JVnK/x3dlt4k28db5sgbVW5o/6mPK/AwAseoIy+U1ZgLhP49HyapojFSzfF9BY7L7jVk8NyMs
UzH5eVwjc0KHgXkIb+v7BFH7lxkToR69h9VE+tLeOjcnLBpMf1o86tRp1ab0t32uUdpR2mGHBo61
EgTXTM1/P9vGCMbFtVOmiatLj1X3w4lrdKzkFSMLJzt+YZoKxQhwHvBOX1oZfBKogTyD8O+mfXik
sWCH5u4emtttuLVXrL0/QDAGooNTVjUtVRYWKwfwIzsBW9hIvzj6a5Q1kGD/lQwrZ+3izJ2ZERaJ
/jdHr/AKF5gzWiuPKCbvIQJfsbLo4GdWhJlr0Xqs5Ja2cq/4K4cpujCUlfN2zYJwcuRS14QtjB6u
lqtfZxnKsc/+4+ry5YoIYcFzVEjoDCgl9fFP6MhV51GVPhv+XR6CNILk5fpuXVsY4RoZwp4WoePH
C4NWmQyd5/FQxuaKkYXb8eWYhHdMnDht7rczTeY++wiWQ6Ubkw4dFJZNRAXcyg2RfVhZqoVmlguj
Yvmwr2VEkSw4gDXnXv3TDIALo8hz1Km0bdrvHR3k8OodnPt+i1Tw/wCrvOIrP+/UZ9GiH4Y4QmkI
FRj07ny52oTh/ncWz5zbqgAaGSLEKC4CKSw0LrA+FFCWDrHQkwRL/3UjyvtrMvNIRIJwy+RXxIrv
WMm1HErMY/dmH5w9lDbZNtjTlv5Gn3j/NuyyXX90jhBAVwd7d9347OziiXxmW1xDr4RnhMZrJJbD
7MUPSZUh0wVVzaTuPAWJevhhPl23uDZccdm8ioY8CypeNzKSVtoUoa9DLgd1U6H2tFLqsAVUZtp9
1BP64v2ujT95Th1vvR5ebm9IaNQwZsHBKkLp1w4ofOVm+ooUsfPc6k27sjhL21efMSg8YYwZHnp5
VtRaUmZtx4nkjcqHUPo8FuW9CjfD9TlZ8uQzK+IqaGRG1RbqGbfqdKBsrdvqd9ctLGRHVUCUlNog
GOQ1Jj5kPMeEHilL5gjhH+UbKObv/GO2Tw/Tg/Rn5QOprB7UY+KCr71ueWlsBt1IcHRp6gyuuZxB
gLt5bsPO6wbmd8O7QyHz+u8voK54Y/4yIGacPa8oPRPVoDn21Ufp+5x/dXb6h9g/eBuEL0+NOx7X
UO9LfnFuVMhbdWjKtGkxFW5Ehq0xdwNF3jB1VuZuaXcaYJpo5LJlxVG1y7mDtkY1o1KmKkE3l1n+
aLpPERqGyOTJ5o/r07hmal7Gs2Ca9TgNaHTen9LwbEBrGOf9ybelUwbva1HFH6+bW/QK1CVB98Ih
C7jh0lwbZrDctR6pAedQ9XfW6lNj2YCjqrpD3H4HVxtKUxl8mY1r30NjvoNaK4LwaQvshE6d6mCO
2+Zgna4PavEY5k75b6PCqAotU8IByti5Xy076bu5J7xAXP4RzmR1D1fXVvty3eTS9dKgtx5AHu3G
1B4u5zEdAN1oDdeLPoRc7cW3d539ELafr1tZvDKfmxFuMYjPTVKkzGbcYauC4iHffEg2+YnO3315
vG5tcW+djUmIGEHctmU1p42U9qawnozm2Wv8lZ21aMPBoXVIH6B+EPav1MBxWua0/jTOjYpIiPpV
V1cSLkseOCcr6QJ3DJWwe7k0CDx3cqtzJU/hIUbh7mvlBWsP6vdpQ35YmWFi5ozKFDO9YVPFBbLI
M7pq2qL6tEVn9xg9ZDs49NY6zZcixLktwblzOU7jHKISN6nv8wB48nRnBB8SZGJ50/znHmDONA46
HWGEPmHqZLUL6pJGaZfCjebdJtpTqq042eLqnJmY/34W7/QK35ChGXKDpj3CN//WSP5KAmJxwng5
c3XUbHoKBB8DONpZYyHPMgnesUKVhAQLmo/+j0JNYX9yVt41i+Y4KGAcpI6t2ULlNU0lRJyQy3Tj
8tVBtmDy3lB23YTjnd01299YoDNbwtCAdPKqrTj+kPVFhI7aHFJwa9D4pT1qnhkRHM6ckOJTO46k
XIU5JJTuMrPbDHX/W2Mh5U4rswFue/6MM0+YbD9KIhkzAEvyBHlGGA/Ht+vzNcdH8ZpNxoEesrmZ
QBGrF2GkGYlaYKMyTzD5bjyfIEpdTs+kfRS/1EhvXzc4x8hrBucPOhtUlHVyrUsskNHBJJlOe08O
HgMUIxHnoPvcNOin7txOcdbwfUuLRneLMqfdNMMSGzlDcNu9lxG8e20/Wq+o+kJ4fX1si8fsuQ1h
cGjxtLY8kFOJTshSIdx7aI7VLrwzuezl2/G49khavGKeGxROpNxxysGvCOXRydgDpnkBpTZFqI7S
cFy8wqy+owD1TMH1+kCXDneiEKVJosf7pkfbyxMPakK8xrtPqXvD7+iHX4dMXnnmrtmZ/37mLLkF
9WhrYmcq7kv/pVJh6dVug+jb9eEs3iLOxzNHsDM76qD4paLwBqneeFmSzW6O1qd2O+3SrbRdBWXM
h4S4BXRZo89qpg4AU31pDdLjHvE3ugiabX5sd82pPlgPKNb9fBEEuzUnWTpQzs0JBwrCz6rZmRyP
WvejADvUPq3M3tLOOjcgxKlooBTW+TihdNRvApeu3nv/EzRH6Z1zgMP8qJzMT6s59LVJFFwjHvOq
7GpKHuY9REd32pFK3Md6b25gJAdKttZlsnSGnY9R8BASsya1QfJYTaYFWwO80ia2g0/tiLRr5AdP
PnJ/K9O6eIU6C83C3vbzVK7Bz/43VM4kbdYARj010APJcIKuWFtyEjLBNBRrskrxVfBJG9ZFr7FV
dloGk96k/+lp5hoqdPms+WVDcETVRj29UzTuAa0JYTlEen63T0l3x/Z4J+vgZtRu5aq75JrnwxJc
M5CUum4zhpXHL4kVAiD/LFkrwXBx6gCIWFzXHVrxBNcw7DBQbNji3RGlzQo+PWONhECdLxRixDDP
TAjnilXU2aS3zJx8KE7ev5y36DsSUP5OQeTqz7l/frofN/235BjsEJeEiSh7WntCLi6eY/IsoWKl
WY7gIGqG8qkMsamLiNCfaaI+FxmqXmX9Go7d42AlUIE2zpeVLbA4bof0EM8hnkLiSyVBnTqsGsY9
o0WRRFU20D+cwEXtEB3/H9DyLG05CyY4R4ESzqIschmZuz7XoYplkNx+Zi467pDBNjVc65BM5DjX
2pKWvJOEl6oynaZhaoJ3WkpSz/zIzGlA7jB1ttJQ7tikK6fo4rXk3I4QKztJNkqegzzG9sNW2SID
sI2QWwd8mD9SmdtBCrSycEt7Ah46oGBgbOaT9XIifQP37kFPu+NT9wYh7JbKDB1e6M0aT+q+OcDu
ufLIWJ7LXxaFMdrNIJUjEn4u++iUacVtnPY7udMP10e2OLCZLZCEJawD1uyxZzeFMjXUJpsqcnrR
cJul2r6ytZVQPDuZuNmpx/3bhLDTgt5OWmvOAACX9NX7XgYoatxK8fdw/J30rsXrgsWnVRnwwOVo
bMWG87HlZVYg4toDCIWk/vp8LV6tzk0InoDMpZIh/cJoKm4H2hbpb7eFRx+Z3kP6ZZ3wanmBfg1J
8IPIoIia5jyfCwNCmP5ztQoeWgwSGl5t2QT7d+2YmjQi/1bn7FiIyzdOsKG5fKvs4e9z00Nu7eJw
Ezwgp+H22xsE927qW//b9UldHCO+ZzmWMRfAhTBVUeocqpxla7Q7Z3jO/Jfrv78IUCDI/9uAcN6k
hUefyIDuO2LqCCCO8P1v6NGEexRJya0GJmqDdNx2LZGzNi7hxgMuwpbStqYA6tVHB8L7ICw+XR/a
iomfzedn+7eVqXMrAMDdqVa+t3q+R0jp7bqJxUiEdwD45gwxRMZWlXtGhEo4Ndup3jXIicSzZNjq
xpon412YODMjhIkGZGzr1fQBF4nb7qw39Wt9SA/Gg3ey75odTxfgyG4Ba9/M6BbKaxF+/vlr5ueJ
PpvIEvU/dP0sAKPN82CkmxLabhPeVPi9URdr5GNd1yiSPiU1wt/waA6/M8sGnYyc1CoETUJSSW2G
oTdmYYYeOalZms/MTwFcwdfXcvnoNEA+GhiCf0VwSamQ0SyJAAaNh3Y37qAh2OuP5pbC4CHZ9Z9/
B6hj/TInumdJ9iDvS2ZVjRCMSU6F169lZhd3AMISiKAwHkUkL+nomgoNS+FOBRKNUoC/Q21aRyHL
1Tfhx+CY7rkndKfr87i4J2Cx1MkWQIMr3gecgLdFDSG761vxkyqpu7Eu7xt5rXV9gTtCBab6y44Q
/fO41SslIXDJT/4Dd1IHNPlz9zgfOtONvg2+Ipzjxne2spHpgVgnPZ1//92uOLMvRGZ1SnR1Sueb
VqyiPIX4YXnTS3+W6opfrs2nEKALtQpRnWbz2/KXIFaQsvyehN//3poJro/mStrRjMCNyhyeHZ2j
Lk0+FqiIXTczf+qVKRNLzE5pwKbKhdFFHXC6STv0QU0pVD94ZfcUl1V0oyZjSU92s5YqXtwIv9ZK
LPePaGPV3rwReqv9MWjqfZlHu+tjW0BPz/44Z9mpgCmaKUTJRIlyK5t4w5f2Q3ZSd/UP6m7j0Zjf
E+l+7Y22QPZ5aW52m7OgHKD1LGez2ktwp715rgovnwU7nXrPVWUnvRX7/BC6NmDUQ3jo36pb84P3
Ab3A/do+XN4GwKt51/CcEh82YFQHM20jpJVz4yYph20IGZjfQeCSrrUcL++EX6aEHS+FJPnV+S6k
OXBK3av2qfGeV1ZRW3TRXzaEXV2qWY/WIjIDdnQz32Hn6mlC78q/yjt5234IfwvvCrZjrpzB7wZZ
8+U6GknfpBVq5u7k3NvxqULZ6PqQljYdLG68OX/+V6xj6UE1RYRgBNLvwHQkN52918h8JnetvlJr
WlofeOrwfsWybNpZLofiNZFu9SGRP5uio5HFh85RbstxjZtucUA6Dw3ZUQBQiiByuee6SMMHB0xg
30yds08ixBaMbqNHzj3Kem+ZE69k+5fiBykrgFE2xyiQzcuRlT2ooEYn1hea969eb5s9OtTBbxyc
NhBhneMaPncx7WLRLqulNuPS4+DRBjy5QfXMbRX9eN0hFt9pKJ7B7AchBpnOeQ+chQ6IHLwOiZzS
bbrK0VwjSVOEH4JwOjitoRy7JBg+TQEKc0Po6EhhT8PrMMjSm2MhSJJWg7S//kHvZ1eTFYMcuc7r
9D3pDYIEtl/n5EVAFb945nAMDPM/nttLE0JwllG4itKyKF3Lf/akH0F2MIa13PjSMMBd26BkFPJm
IqVaaORFQ1/1DPVW9s0p3g2f5cfBLU/lPt7S8XxcOwPWDKrCOo6IppYD9bUKqIwcMjI9jlaih/V+
U5MlPhuV4CxNhc5mbEel6xhZfeiK+K8xiu1PaMWnu1JNhn04xOprkzrBzrGq6ENtNtJB6saXIvXQ
sLMMdEZ95J1RFEqOXpJXm74w2xN30+FT51S0TlmKjni91xziIa2ees2D0GkKis0EH+JOkVTHVSYE
SKw+gvY9HdN9HJn+ndV1tCUN5uj2U1SjMWci4uhNlfliRrWyL8emfkb+VLmv5WI6xUYWoczbkWBp
u6L+WredhOaLmm5gjFGRSjLkWx9+un2tRUazoZ/RPEo8eZ4LVB7v27H/qjWSrCARZKeboSl6d0LR
HRZIf/wu95P3vY7t8uT1frMd5aByay0YkIJDtjxLSu9ohJn3qteJtA2nIjgpeZodBjPMDlGokuss
k0FyNa13Pg6aXuzyqTH2jo8S4spiLkbOs40v7ILa8I2g7ucXjtlvtbzbGNnRiqE682/j4dYBGXB9
Yy8+qRy2Nig1B3ypyHZiO1UbNNOUsCWyk7LvPkTb1FVf7A8gnxAZsYoVg+93hOqc21Mvd4SdIhLf
zOUpx2gPqpHfyPEaEc77/XBpQtgPWlFMgzRyFKjOZ83XnlsD8mc9WAmJqzMnLFVuT5MUqNxD0mY8
SlZ3kn0LXR1p/IDUrpsE2VtCi1GCZKdjp0c/zG+cZtzCXbrWt7+YIAJNNsvT0MEii8dtChw0yzLy
u1Yz3Id1fZtqyGmZKEnn9rOaDxTwg/u2zDeJbG76HoIMNXW7qr6VO/vjij/N6yc+IM6/Rbgs5Qms
OQOyrRQJvOgUHsuDvaXdrpN28haKeVdbqSktHpUOSW366eZagQjRCrzBCr2IhxHanzsJQuicFkx9
g/Ikxc41bYRF1zozJnhvHsseeAxG16PIZ9DvLd1Nwxpn6jxF76bwzIjgv63ScNjSk+v69bdC+RZ0
fynqm9OuXAXXrAjuO/YaOhYejyEvgGi+PyklAtr6U6N9vu4Ri3aILvTxw91Dkf1yw5eZEvvKrIOm
IpdVtbfcM+jcljf6tNZ4txhaflkSu6btAtVCf8RSE9VfY6V8Qg13JXotb3rgKj89zaHd83I0vVFl
k5kggtYb5rGjn7mIm9swMHaOD/Na3T1UdbzzOXjbsj2GUXUkAXMqs/LH9Ul9P1TSNrCAwmJBvynQ
2MvPiMxBa5FJRs5lKrdxUR9Uz9xeN7EQVbiQKVx359/nqSDcqDsUybjZEqnncp/pJluHisSp2bRb
xVU36QsXtI8rJufPvvT8S5Pz6Xh27ZUzw+kTCyyGTH6vfzWOwzf9NLOt+/faYdh1D/Wd71KAOdif
KI9cN/7eT+f7J6y+JIlJx2nCcO2glZQxxXv6/s8wOHEd5WK/MVbxGXMqVBwjaGN6hW1wZFRSL8eo
qlKZlzonfO/KbvkQ31TH6SY40rOx1po+x4lrloRghRhallUjlqot7Axu4NYH7zTTcSLPflfdrzHX
q/MMXbMnxC3dCvykhMlvVq1R/6U/x7DBGqfWrZHl0Y7dLcLNN+lR2QAKhrRW3kYPsJA2u5kcdF3N
bGk5z6d53kFnrmRVnt7H6sDHBMbB6j5bCVK2RbXxO/s/f6wR1s5WdD40/m1K/aPh3ak3kGy5EJVt
wXfGEJLHX/IKnH9uPFaebwJ4kL7+YTWZnug+/yKadY33oEZr2eT3x9Pll8yT8u8vUf5IocwrsolM
Re92ECxz596bX5LmsdrNknHysZQ3U+ZS2r6+dRaiInbnxkXqK9zGxfaXTq8VO7JBbOnAf2bEVsr/
fO92/YlMgxt8iteoCebVe+dqUGITn2SkEkT4oKSOoZ6kFQmGuEE8vaFJGIC/e31Yi7N5ZkSIRkVb
JlnoGYjk6PmTX2VbeeheB187XTfz/5m9X4MRgvkweBaURCb7lPLRKd1F+8naBJ9n8TF5W74kB/X5
usWlMDtrGAKQURGnEzl6ZQnaj6HrZpEu79Ae7BPSGafmsJZ3XJw/pCzIASGf8Y6LI536WusNjT5n
tXkZynZPk+1uqNrd9dEszh9d9hrtDUiDoGZx6fXR6Ni8bfC+xkNMqTsVICpQLKx3WbKh/3gX79dK
o0sjA0VvcViolmKLHMBT3sROqUETnQ3ZSQv7r+Wg7ywvW7miLXk5YGPLMFAc4j+iY/DGNoAZ0DmJ
VHMvlY9qHq/4+JIJ8ksADpg4y/zJtXQWMVQz/X+Ufcly3Tq25a+8yDnyEewZUfkG7E6rvrM8YVi2
BYI9CRAg+fW1SN2Xaek6rKpBZlxLOocNgN2svfdaxKknlJRz3oQehNO6z2zS77zQr1f4sDqd47JK
mFMPypJ1IgSy7zpC/efS2cauugtBP9kPv1scYI+o2wEHtLHv3m+HrGi0Wxlwe539fQq8iMoXjpLo
J5vu730HaDr45SofHquZ/dqYVze+ijvWqNuhZ4MdkLMj64Bi9J+v9tkjffCsXtBgZK9As76rkeFY
L/kyIcG8+/NFfsPB+/6R1r3yy15wTUdX21XGiH8r0A+7Ggc4L8znyoTsMKsUZVF+89lh+k2ZEOcW
vPnQAkPlGB1B76/Ly7YHL7PGqzyiSFheqhb09uvMIcFmQQ+p/x0VwhFvttuh++H2c4r5371etAdA
nwY2BNRsH14vkAiWBXT1JvTL4t4AulLB659f7u9MLtwjonYoS+OsfbjEUIuCsBolQns3oMO43Ol0
bY39LAb73ZP8epkPSzh1meNojCxFhSIxgxQG5NV1/QmM+jub8etF1pv4ZZ+AYjEr7LUfxS5pyjla
b4r8kw3/m1Z6DN0gtUEHLN7a3yoImkyQDs4oAPDYiPQlWLdWqiMbheL+Or99GxQ3Pj3U6yp8DCt+
veqH+Ilp5rSjh6tCQwtCgOTWJOH8LJ5Xqaf8iH6Gyo7/vC9+9y5/veKHrKNq7CB3Ca5YiIuRfBXV
lz9//2/gkfcv8kMQY0zZUCACWJOA4GpNAvjRu5UYuLcS+fBZC+Vvn2ZtvA1QLgOTyoddnlN4ecfw
YacsN550f3bLzzpNfuvtMYyHpui12+RvYku1BoGiNeIkNV90NByaFPFF1OzL85RAH+LTLqjf5RGo
K2FoEnUsmKkPm32w865XDP36gSyvjEle+eYUZwW9L20efbJWv0sNf73Wh+1XmtjxalUXHRBrd6Gw
Odoj2rFKba0w2lTa4iAyC/XBETJHrrv0p0p+imv+zoT8ehMfdiTvtRGsBdaoZRfN/LrOhgn68ucn
/d0+wSAqCLPQvvx3XchuElSTfMJLhWrwoo7C/Gs08L/fKXWLTbn7O2hJIQ6dyw///J+r7mdzJ4ef
P+XFt+7/rB/995++/+D/XPDvQyvaV/nxr959CN//1/Xjb/Lbu38k6JqU8834c5hvf4qxkv+rKb7+
5f/rL//r5/Yt93P381//+N6OjVy/DcBw84+/frWKkHvYNf+WLF+//q/fXX6r8bFEyLbh3z5+4Oc3
If/1D9P/JzBSH72yyNNWQRycT/1z+w39Jzb3Ji2DBA7xJsxE0w4yhwR68E8Mja50pSBnQ3q3WhjR
jtuvvH86qO/iA5DDwLfhV//73NdvZvVtSX6vrf6BBw5IFrYCOjgRtlGIGiCte+9XlnwpSOkyGnfQ
AriuUfncdWr8gqG7KVy8ckknO9jNYvLDqvd/Cnd6sAf/KV9qKwzEaIWNcq5mYmE4wwvapKpR18pd
dLdCchIoQx2atS9Tu7ena9stD1BsU4dmqc4QSaOxOZIBnPztkv7y9v96yF8F45HuvPMp61Nt0c3K
pYAgm35MtrQnez2NPeCOyXg0OzWjLDHMoZ1TBX4cQ0UOEeocZMHRHv2YW4t/ZdDnxfGKncJgfdw3
r25Ld9uf9gQAfkv5XTVgVg/ESoDxteMkZgf+0YIVS+rX5sXsQbajC2jiTzkkPbuepGDNnsJiWNrQ
VpSlnjkKKOjkEu0nzhF2RSYN81S0fa3TN1bYS7mkPTTdEHIa3b4Fx6fsJaaF20nE4KX2ksrIwslB
1OuO7hBVdQZBtjrYmRagfjyysTdMSNxyTtOGTWVsZdUL56yKXZGjC9IIxM4puBua/XBXWbmYQ/RQ
LaC79m6DLgDqNzk/Oa14kptz93Ztw7DjZgog7mrbuNd5UVEwMpCnw1Zitn1JXXcowslsfpaqfM6d
EpwBtYjmiqAM03SgKzEnFRXF2W9ylvRd/WRmck8cIeKiG7vQYSy0wLAI0RgFvXvRdfHcQVZpCcRR
lPWrKhJvJvfL8Ki+IcfIwlb4p3Yw+5RR+ehridmZxQ3C7bXN4hzMHqqJ6w5kDihmzaF2QZGAmcC8
lSqiBISeUzHrEKmkDutM3UGT7Ws+11bSN97PbRmKEZ/GvEmwyzMWTn6nTn4Z3Aw4p+h19tTOkLx7
uyA4bliSlW0ioIB4qCCy2DTqJVM+xq94v6Tb8hUMjGNLLWISWNnRxfT8CTqwe0dTFEUrF9VS9b1y
F5l4DX4qzKeWWWNoiNo4OT1enm8VB7Ys3y1BkjYQVji1ILqZNQgXnX7EZLkOuiP6WaxQGgM21VQ/
8N4cYrMyh0Nh1A7qX9b3bf18s3hx8b8ZNC1Yx6NPyzzZ/o7WOIbmgC6VHpJPlcmCHevN7rBY6qH2
Kiskqg12Arkw7ERwLMfySJf+O3fZPfeDJNAZPStprmceXwRuL5kYYwqJ8DatOjKnhsgfzcnPw1G7
MslVg21tSXEa2iZEi9i9W8jjtpf7KtVFcxkoqEcyjWtCmFrElYUl3I4vLzoRbwdTYjiAmoBSMo2H
6VBKKQYyhlbvY8s2uHrAHNCQZmev8H9sW0K2/kHT8a/PF+bi717aurNCu+5FbEi8lI7ityMH8D7i
OnmGX7bjNwGhoGRwZxVte1UIniz+eP2fv9l2b2G1ImblIFA5xoHfFt/nWZsQEKSG7qFcf9+Rakk7
q7ipK8uKRgluXZ5V1xyTFKEUgRPrETLKA1PYKhSWiudg11ya7LQt/fbg239VnaUiOXRj6HJwPK3G
CGwrVjhjGinaLr092fZng0Zva6kyDP5CbHDS+ZKiuYHfQJYn9GYjO7a9c7uMJdr3CzN2jYEkBboT
QnR8yWT78+2rvTIowgp8VrhucL84u7b0wsmVcziBHTqsWP2DsOF+tHr8mJd3Lp+Hg7c+hNW5mMd1
fQ6lSvzTgGkOoe2GLvpJQ14PrODrXefEuGSOvSSMsaTrsQWDagQ1l/BfMlpAXwW7W7cPTM5Zsp3p
lXx0ZrrZjbkFpT7SYvaAVS9NRVJwqLrJjEnFkA/uAIsXpPB1Dk45382uMR7auj1om6lo5gOJaqiO
RQG6L1I4phCRdGLwrt1tq90aEt0ZFfFD7EZwEbuQPzkJ0oh48vxYTe64K1eTgfrVeSz86341HVag
vpWyvK38JgyyJzfDytrraa5AmmQt8z1vsGtr2YmnujeGA2Nzhr0z71ruNOmCKe5z3Z2rLs7yubsq
W1iUQpya9SSa6wnzqaDn7fboAByRsVfuWnEOyO48yhoTGbl+dPkDhDMzWIQiSIpApttbRudZiY2w
AJZnfZ9MqBDmYD1TMCeKCjTmkIWG0jdSNQof8DpOxubMMyWXsFj6p4b4aKpsJYasKzcpKxxPp6bo
8EDParg9PIFwEPF0uC1SV+liv9Al3I7ozFsrHIMC3St5CzsEq1Wo7H5af+z2GClx26PA7mICjrVB
XR1vDa5R2E4XNv10DRUrFnPbvhhWPzmh4W4nzOW6FiQL/dG9bAbstG6ENXWhTXDbgHvFtpdrsbqq
wWIVxhDIfjsZm+PSapnC0UnyDI5tvS76hopQr07V73MjFPEcZGbquTAGJk5tmrn0YllGfD3TI9oF
64h6fqj6frrseg4O1VmEc4O9Aau9pN9QOR1ikcO1ZWX9sgBCj5xATJc0WEiYwcFFoyrdwwBdHXes
72rP5/ti4Dr23D4PZ4Jll1XJotbFTE1nCPM6dy5wfnscDSliVbvqINz8MHZegyNDsJtxkKBIXRwg
p+OFbd9mxyKwZFLZ7v0WmbXgPtlj0jDZ/tQTgRcWfX27yqAddclio/eejK5fjtvuqvr5qi0wR9Y/
zVam9/NIeEL8aV87NOmneY/GIAjcqiALB/q6mScC1umw0cwOdYi83gpVgV0bGEMZDkIPidUpcEUE
hhPVBl9SUsqbQXVt2JlYo3UNyL0umz4xrIOwFz8eWLtE1epOleX1CDu/5hQehRaOPkzcExHOGdyE
UaDnoq3vx9UJCtvOw94XxUnA5oOqlZ6pN53A/wOPXnYUrdb1rWEXt+XkPm0vonUdnbYzfdh8H/Fy
aI20aemr66aTMKsVXnBmj/mdRg9Vsr3JJjOTxh3ytM5g35HJykgyw0lZPn3pTJVC52pfGs4Urw+F
rQ46/A4M3HpYbCwfjfoK68JrF/MiPhD6psYe9AR2g4mgb/0MTDzmWNYofP0XKxBpjWyOnJxZWxQG
ePkewtxLWvZiifMcUxNbIFFb4xAP1CnC1VCr7ms5gX1oCxG2Q7j9V54bED4MzPztYbSGhzV1tW+D
BabWHQ5yxFbyCwsa9f3QhERbY9qYPiinCuPaawd1mkOr8e83Lwhq1WDHPeuBiTvuXlQ2bKC3hoZt
i4S64f1lXvZgzxs8ROD+/FBbQuFMmIA518ts/lOvtgY6dSpq0aJULc/K8aANwSBWKtt+J6ZsTrcd
5pQKAWOmRCjNO6Hny94fXnp/jLBDh8QhGmO5Gmm8fWtYatlzNN+lxUz3Uz4htNfDwaa9mdScv3KB
2uxU6e3sm4VfR1bBL9gC27ztCowGYoptdF91Gczx9qPNlDjN+NRbw61Y4M2nghNs8um6t3/M+WS9
PUOfW9+kxVPhwrRt1gqEiBK6OQgp6BqaYbodRA4w6t13Zlcidlf3YG2RCDzxaBs83JzEZvRBA3Hq
VAALPMImbraLODgSWQvA1pf1qVwjJO0tzxjG1nCFtky6FglQ37PEG+3jvPj3Yo0qGg5f9eeE68N0
NkoyhrMOCwNORo+nD+6w91mk6mE13WHw32KobSNDcROUV9kYT8R+ymfIbs2mke2WOqsTnxaxAabP
Q4Gif9CyOjbs/JnYArbKcF6X3nxyJ5i3Wth1KFmzB4Pk1eD5nzX+We8xkfW+MeS8ajwC8jQxo7CC
Q7+gqnkT2LLUlCVitE9d3dRJQzHf5zbxuvApCZZjWaLziFmnLZ7v8hETGTh9Qo5N2OVi2fkg+Nxp
ikDDMYqdIOTC9BDrZ46u98iEQuFD6KJw/FATqMiOJoyHJatdaUJZqOT0DkdXxUHwQ8Hf7OZ8fN7C
4iUXySdr9B5U254VpQbQD/kOxsVAN/7+WQPkKs6QN1lszDhmeY0InTDkdFBdQ3Tf6WA35QQ57Hq/
yBHeUlvHHbKQgfJ3i3dKQ9qh6AozbERnJTXETF0IWR4I4shBTe1+W3mDYtyZyUhJv4pZ457cepKf
PM02P/Ef1Pivp1kVZdZqk+1uEOwvK+c2iHqhAI+R6iaW3HkFv+QcUTPbL0ywCKDyNR1GRJoC7YFt
q/hhMxyd4R9GV3hxO1dX3NAPNVF/nbLtbFck0Hs36FNZmc8Yj4l9o54R7rE+tXIPeLF0Qke35Z4G
E3wrIlQ5W23sQYhkfanQQrXDHsOw+fc/L95WDfnwuCiWYFAebBjeSrz0fvG0r8tCOT1PtJ1nIfVU
TOora17dRD2eWgEwYeBokS2yy3ouJoTHiC9MqnLcE9zhFsCtPmRbitrXKQqTVeRw8GnM4CmBBC+0
3Wb8cw0Mlj6job3HEg8Hvwp4WECUNdwMDICkOXKVuDN5G2vffP3zc34AmrGsdKV8A6mOjzEeNLh/
2KRaGgsy4BLjhWs+C3kZGecKDnKGVw4towKgpJBS5hjjp8c5KO80gWqvgiRtQivy+Oe7AfkmXuu7
147bMQEnYRoQdXv743S45qAuZbS0Y1Q8f4wBRNv5QpBpQLOpjDItKijJAeigmPEOyz53I7ub57Rv
mJs4mXsNuqnqiMbty4VlwDWkgQ4Nf0aNr5wOmW0Ph9zGB5W42FLPrORfRYEQuDGCM9JURE+rA0Xm
6Q/T9BYeqd7wox58cv2umHFuu86fk3Fcwi232KI9kgHJ8bLxxgYLGPzlmhdrsTMcZsYmyufGUgFq
WL95O/4+0BW/PhlomYnZCuuxAqUsfJ0RLY7/rbSRB/JApe7EQGyzpsBrvF4UJUHHzatoplucnNNb
rgtpIARkL5sfBx1dAfAHsfuQ+XsxlUjnXbgqtSA7Zk/beRk44vR+AqQRUH9O9SxhWRe9ywaeHTeM
0Vj0sLP98/aCNpDBVPw2axGPTA0IaCpmJUVP2lAq1NO1aYMdKbiviJFMFuIOYD5rsq9ACZXhTsgE
o7eGREwX+oIMfbrM8qhtJDa9EI9bIrYBSY2yL5cCmQTouYbDlOGItJr/ZKV7lrbzbDk5h3YksFJR
gEw+D8wUbf1VWjgK7fqtu0TMBPuizB+Yu8NcjH4LgaeWJtVovzTAic+oZNPzUPPrgU1O2Pip6c7l
rcaXhUM5T5fLDKivXWwIB+EWwDX6Cmb32ADvrx6cYw7lwtgEc0aSrc/EuvlYWGAQ84ec3NcI9RVd
7pmJCHBdLQTcag+KGRB+Kfgmr5LTtWCI0GZyIHzOzyCojipFdKrERDAwBOLmzBAIwa+dGbabugGi
HDSV6IJDo1hFw+oDKrmAZjLvRGTWA2juLfdx8yXuhPmcfil+bCa3BM8ecsr+LXiiGb7uZz0AhsNI
gQ5HDscpvAKxoNHfMMLvPa6gllij/X5a+BJCkOwW/aXekTpj1DeFG1qZARvsDAcdcNhfgnxNiRL1
EjMINy+lW2RsCzC37WGlUB4kzIvUm4Pp6PjKP9s/tiCTk4gogQmOFenZwu15KGMB22oBYyya/PYN
t17zz8pY+gMMDbgJsYvmFkFmgZ/Wy45K9HhDeuKwORA3l1cdwvIIgplIi9e0EVZFQT2laNAFDnmI
oPXNXSO9aMNVyokfZJ+pw9j2d0Fe2mlmAZNgQ4Ha04pHSZtcFsL2o82EE6jsHboeSit1g76bfDgW
jodVo+XPul9ImjFNz9liptov5xPUm7A0AAtIDdcMOcoLd6ijdvbmdMse6VBaoTH12ZZxo+fLjD1a
APWEYWEYKEzHIB7zEZktPwHCYgnT/YgMBfxI9ZoTbWe4yfqYtD1Sgf+guAzuKC/kE+0hvLvMSF3t
2UI52ejEkm4ZSoGACSFul0IO6QG566FaYYS2CG46tGXFXpOVqeiC580NjBUsRM0BwcrAh8DWWIVC
FvVBuhCtq6H+7Q4T3m5A8HUO+nVkmVDEihtiaQ+6jwevRkdkExyb1VES5CYQI8lx+OGzS38EFpVb
Vdihwnr011iFT8DLJuaejcW7Cgp5bTvN6wYzGuv+HeHimT8YiGGnHFoLh+3R9Wol0N3d7P0C/DwG
AwNrNr3tLm0N9CTGa/GiMsywDS98Db98zZ8m9NJtu3aLDLcTw2YYHoIEKXTNyU7BlLb30TF33hJB
u+NfIDC77MzeeRkX9Sll81p1+ujzECRinACMiC6oUdc48pfIykJ1HPIYuRfPECk6N/aO1j6P2zU5
la37V/3EXl2OWWXnPK6YNgE3rRB+jjy89TBsZWOy+JwlMGUtYPbWNuDPsZl9MGvuWhjpZeQXLheP
kHMvsaEueyTe59VyD8Qukznvzht0BHHH7Lj4sI8BRWQnOE5B+7AdtAba26UMojUBBXYmQxx6LAwS
59FTwwGMK1FW+EOyrYpHhA/l0C6kIG04bq/bW9eZ+NWOohUQXCxrDor5Wbj7pC37LqGldzB1k0e2
+WSUEz1vMNQ0OXCdCyiEaHsxUX1X1+Ih4P7DlpBZDXChHrb2DSXecrAJcE8MpbpIY0AuJDZUscac
X3hmvve6+jBaagTCQ3YmMop4sMO5Azy9uqj1bdiafGHc129FlH//6kSBuaYbog0y0TDjHo3eMOGR
QQaJk8O2HLy3AUMNDeK3nbEGw0hvddw6lrz9c5z0oXFki9qgWLVmgOgOQMn+QzMRDWYwRlfMiy0D
laotwzUrfufJcMPtt71T+eqrMubvZLQDxJvFSeN5kBnBQvIMYMugqsMnt/X36A2tP2DQN9Hwjenb
j13fTeFPevKUG/coJ0UBxPiUsu9tBwNdbztlXXWEo5Dgc8dU9LmOJ9P8jCoVAfrfTtQ6gmFQyJkg
pEXF7P2JgsQI6JIWAMADLUD5gxHtQpLY0PmXlg8hpLiC3RZ1sBqBSibQ8t+MzlqfgZ9DcqlYmWP0
gYYGxOa3qGj76wVKoZbpPxLfbfZ2/oOQvkxnp/xaG0seVtgf9CErvUToqDf1M/pdgx2ZAWwMLEPN
rLt1R/MBiSsgpQvmAlSQXsuTmUyhFRiX0keRgBbspGraXTKFuQo5XzJAqZwPzUmitMlnY69GgPgT
0U64ONw5YubkYaQGLG4DjcXCI/gEkI3txG7Ib9EjCdbAOXqK0gK3UFEN9MvsSTelzvw41daDz54b
h7C3M6TargnbpridSMP2evCBTOPGAG0+ytFCStBazxOQl7c81Wt2lYBj0mtNmZIJraI2qhRbzYxK
iK/kJuhw+Xzba6BySIHuixJvZbO6oHHPV+dr46R6KBfDfc9W6cRWb6TUMH4i4jhj0j5tUPPQiI12
+AFiPFpk6VZaKzCklCBWe6svu76FDvizOQHH32wDpBTuMWX4jOajmy1LfjuinXqZW/ptBWcAVf8k
bL/5ki0C3Mq+QX4M2AQrOwErJJnnQMDoDTbfThXL96w7twbO1Hbs1gQXQ+2I8dYAf0vZjNXm6fbU
ZTMDA7l3GEcAUtvVCvdc2EMTYWRGApmSml9uB3KrgG63LaCFWAxOBm0hFG9Eb19u9zd67MWZbaAb
sFRrmVb4QfP/DSphdikAd4SJ1ggQAXxsk/XzgC2qbk301KGq4bjFl6X8SsnwVKzbxlpXaFvazVVs
ZeYuQE1g22zbXbIl/2lOzrmVwn8ESdn7eEUFmgG0LZ7+bHX+1lFhUdBGQWAKvfnUBgvyB0wpazxu
EK2sGNUoZBurSzKFg/zc7U7BwPaTNyKB3Kpbzng7yxWgWJ2rueZKprRvzbFbIBua3W8nplvUKYBw
b/oGqQIe9uoGdfPVSqwlcxnoq85uHrJaJluhFvXZz9CW3xj4te+Luib6ryGl66z9Fr/EBBIi0qPr
1N5bCbusEKLn1L0mvFlSR3MPUOtA4g2WF42z0xOCPUnt6zIbULZZ60VkNh8EAq74z297my97n6Hb
ICAALcAqmAgU70P/ile1jcpL7cYsax9s1NWWGWc/8LcKeZcCI5ouJSr/hQLQs+WbRYFCTLn2S2Bl
Fg1D27Q1jbAZDzXqybvqdc2fNgexwa9bFbPzxI3OCzQar2j8FgpuJQDqGAgFyxbph08/YdUE1LDi
pu+eDpAPwBCg8CvQBfal9++dVWweGfot0F9QuRdZMaDEB+2HbsnQikDnV1MjsfNQkjKC2MztYie5
d+MKu4vL8ojpifpOTw+u1z74EvKf7TjJ28Ec9oZqxwOaBu3T9n9MKw/9BDGSM5G2Rf61bml2RfuY
dsN87sG2anTnqWqco3GUbPQuPZc0Ye8G30ml0jHP3FtI4ElBp13glnNiX8yoSYFiuiyiZsYpo7W7
5+AySLPaulXwtrjnTIboK3FAtEQGaIqx5SAAESwUTXfMKpFLaxR2UBe5b50L1ONRPZ3g5zC2EVcz
pfdGeRFQifcOIfC99PQVJmSAkBsyOLuouGd5lp3bETcQEBA9Gj35QR11Y7sNlEd6fhoMnMTWK7w4
U/Fgzk5I/L44zKS84ApSarTCBK9NHIzRI5SNMUeBOl1slzEpSQw47Ii0e1ca5DiQaj+YXqj0Y+3P
Own0lAe33B6OvEDjtJfBDy1XpSgvJIA0GmdovymRjXDW/LDYlPr2+LrA+NrTGNcBoOY873RoMh0V
xqtPyH3B/Ksc7GYaW9NSdgqHwgqbxJaHwmWLmTmJHcijCn1HoajkTUM8EOzQKcwnTNAjMM4zsLPP
1pXg1Z73wc6Nl8EEdtODJrvYz9V8rMl3WR/6ukEJVFRf/d6FfBh8DvedLyi+pyAVe0LjRJDH84NV
dqELwCw0eH0nahMiKxTZ8dMkoQPB/TyhzEy6ztnlrXcxnMzX0bEujQkdOqK7zqcp6X2Kg7jHrYZg
ISh13COsb9wffaEuLAONTUuU0hrFzNIOL+biIui+aKCTER+ty4wYscXG2IOWN95jxR6VrGMN3rMG
8f4CDgJN1aunO9Sbz55nR+biQZulDoHQ7O0SOtU554fFZkhJKN6mesEVwTKD7ds8lMOuPpE2SAzN
YgTt/nApUdH3Z+tyBu9wPqoUFb4wKAkGzwmm9NFXlfkCtS1+oO58CXJYJBhVnQQTRy+XF1ywvj5T
Pp5QuEId3YU8tI5LfDlGEV+cHoqHo/etGvMka38oUJFVdnmYwT6gyuB6JUyamIkSq6PvJnsAaNbZ
aJ7AoI2Zx8LNLryhTmU+Xbmm3FeB85ihzmPw6oTbep7L8dZZVbmzClNw11UxR03vPM5O/oUIjDgV
/r7VvhsuprljrTo104A4tGOQ2cPoaZlBHYU2aSns/eQigTflZY/axuRjZrLWKXUNE7V2c2e0c6zB
lWDU2Zcq64FiZfqImnBi5kBrnRKxZa/yfQvminHgcWD2t3Obogno7IAgQ1TBDTONQ+1fE8zva51F
HfQ60ahmO+1t2VrRZJbPhk3ORcdODUC0DH1vXoBELr80ibiGxM9VRppnx3JDtvKRTqiY2XVznNx2
lzXNlVmh/tqKC0kUWkpueJZdNhiL73y66/u05cY5960rqIbfLG3+NLnZdQAVOG4YsQtO67WIb/sn
GJIYTh6BcZaWvEdjY37IAzgTMoA5Tl7P5p6UN8HAv5aYGw/WqRfbkLe6C05TcCY5QDTTjc32rqVp
ZRUJVU9W/pPmD6emaUM+isSEkHCPJnfjjvvuTcPiK1N9w61PGdt3FsDuh9F+yJo5rLzX1tZxA7ix
YvsF/Kjd2KLRwEPYgEGNM8D9eKnG0L+QXESBeWdYkddeZvOtOXw3umtjmNCKdMkIjrycD6jYpF2O
XinQhGZzdVN6BaZIV/vJIg2sNwA8h1AlG9skWJXU5XA3An9rxvKqn7yQGQEaIXdSNqcsOJnDUdA2
zDBMMqE7bu44gIEy9DsImsvuahLHAQe6IyBroENoo1myVC+SObfeIk8CfIlxPgWgSTz5WCE0uSda
enu0gafMvlms7xMZ95Mabh3Q4AjPjGbcnLa7E7GrI1uLa+jNI1SdfdLuGvbaBzOQ6PPSBzFVIFkZ
ZBzwIfW9Z3voUp+hxQe6FZCGQQdZmYz+pbB4rBwRUqTJiwmy4wb9ER6UzEQTGdl1nl0Ag9r3tC9D
szwX886giPT97nq06wPG8FPhDMA8X1RnnqdmOFgAPMGFhogD72Aoj9O06x0raXOykq1VfhwAOwC2
DS9u74psalOkclBMgMYF6tSELnHhixAsIcgeBAYTFTA3hxy8xrg1nacCxReC0qgG/wVncZa9tv0p
WC1JBhdqycjzf0xo7zaP1ET2ZzdhBrlOIOKhlKhKOu730XIPwm9PSJ5DY3ikuY8EToRVeUU1EHH0
WrrLLp+fJE/AgJdYGYk4Nw7e9OoA/MrNJXEWICzUf+IBglEnS9DrfT/iFikDc4usDTR3AFhpxa2N
ojtBZweGV9DsuyQzbR6YMd8NBrorA4KCojMcHbWAJXBK0EOIMwbIEIMuxrAnfZGj/7GbQ8O4ArVh
apX9jg4c0sgNmiYw80r2I1XPcsnM0PQwtdd0+gSuiCtMEX53AdcbVrcfZhvOuYqXAO7FgqJtcMpa
nCPLK46jfd3l5fdJlCX6PSTaeRrvsfQwfhVM1AgnwLftD9vIIfHbNODwwPOM3pMO2gevHI90cjFo
Wd4tHHC0RDsupcW1+VgXdeyS20VCkCmzLlUW2nHHhzubsuvB0CWwSvtHSwuk8xnYcjCAHy6iPINM
dG+1xe2oL0ZqRbn1oNwfnWpOGF9Hsy8YALwSgjUrKIy4BvL0tDuK5mlsGHYCcNvGhOdMBYC2uWy/
WYqm2ew+D74bF3UJiXmf7M2yvGHqSi3FyUdB04RYN8rV17lto8JbpS3aSGoruKb4qP/seU5Swp4F
xhjlJ3TUXXCr3Ll49WXWXzOI1xOUQPqlfSh9eW5NRCDojH7ppf/SZ+PRXVp+coU6KjajwJL7J7NC
pIOoaQFI6yT/l7rz2JFb6bb0E/EHvZncATOTacsblTQhZEokgz7o+fT9MeoAt/sA3UAP70AH0lFV
qpJJRsTe61trLzIxSFXsd0Zc6N9XCHqQUI5tYzUMT8I+GexBU5A7nB+zZSdNnbVFGL/6Ykb3TBLi
ZSrJOSC1gAb3pXT1n5CBAFpDfJmDIr4kHr8Ty+iFVV/J29T7I2sHM0sbl6o6TcvlnDMUDOgnaU+m
Fmsv0p/XUFuH+dK0Mnl1SfA7WoXf7NXfuoU2Pfj9chnLJel2Wm/SkC4q9iK+NXaCeL9WMxDt9kcG
6+nXxlrK8OuLxfLpZvW4H0F+orZc81fXy9mA/bm4BAyvhjAwrAMn4/rWxaQ65e5VLkn1vlRBceHh
paU4leW7Pg39yZfNvJ/ighx8p9d28+gwNa3pnYP6Eml0wwHfRnVULzDTy2WBWL3TNK/luydY0Doi
my7qb61N8q0nymv1t4GA3CYvirrVdHN4ufhbUJuHfGrRg+24hi7q8IMt00lYnCji70u8/Op0fvrK
DDfUvqmzs9W9FG75LLLV5HHQ9tUCujd4ywndaEpo5ywjB/4xOxhT8VvcDDJDUgEyLtzm6I44ir16
jKbOudRGH1W+3Nuj9eJ7qxXiRUAKRtX6EFBnKFvZt6n7Q+v4os/VS+rHLXQMK+k8bSTt30VM3h7g
YQrhGo5M3Pn02Wm3X4Zsd3mDNjH5Y9TqOeaGxnMwQGbGcpLwXjBapI0kTBMg4i4qpHlwqjLZ+wPB
WAyb7BhRV0xkfNU6clyavAVWFw0m5mfpnzIvfm47Ez+lWC9j/RAP83TUQCUqTSRQFcmxX4fLYpY/
UgYbD6sbbXRaSlZwsTmACOKIV52jnonU0kBppmsK9Wo8BT7WK1HdeSEYbnoZTQ18y02+e6kHdSxh
/u0u21dTPwK+rfdLLr6z5lyCqXqySpeJbVaQbuAu+BZrVIWoQChSDweV2ay2dZ0+OvDy+jRiCujo
gjfuHSomyB5S9zD5dEm1QVz09JsrfXZ+NClIuvn3oCPaWnlwm/0H062vHpbpOui5Ler12OvW3u4g
IKUJLdt4ktTPOWqRmPcc4XuzDfu6riK5+J8Vx4OgFdSc5y4tnkXp3+l2udNy5z3HbdFOoL31FE2m
e5OOtV8mZ2c4aejp/YuNPdH70/CiSWN/oi6HMxlrWeadKHjfqqqMTOHEUZlrR0YFNbC87cHTshPR
TkwDpK+VL+XMT7K+OylNWr39NGXPxfYIUKw4201yDNOF/dayeaATB15YpEhWbGj2kN9PDFZC7ico
vLaaj5qN8ACL+6gtezjXQ+yTkuwOY1i6nGziMcjDWVKYdM/rktwsDSR1btM3j8iDpekuthiSXSWE
cWzerUKzyQwNK6aVMzjQZOBDeihzM7jTXNaIFo7wDlrkcWifLHdl/tHiLGGP++NGkaF0Pdd0V/oA
xb5tTPdqaE22W0vNP/ZGnx2Nyo20pkzPngm/Y1bFckJdMakk97Crz3Wv1cs56L2epWg6+mbaXvJ6
uVP86rrJFJq7fiMit7wWvjYyN8uyD7Lyp7tkii+LtU0eG2W893JTvweJdXfp2sXfWzjDc2loyVUv
CFnkRMW0wq3LS35WezcNpQylT8wEQfzc8KXWaBcL9oog9JYacolfVmD2Y2I07akt5XVZ2vjajt7V
QEGhZkP+pt1kHftWt67m4LNvD62IaK6Np9RYxhD1pj6Nvk0ebO19K51aPAYjTd9E7x+JNPjMU+M6
WPYM0835fMwy66aVbItZbj9NBuegYbTGkwKXx2K0jqTxXdU1HcxIVG3YlJY8DLZt0tNfF/BoG+SC
LnPY9AzuZR17qv3D3AT17gtaV31MvxtO2uivO8qGGs+C9rPq/Kdqif8Y+B1QJiEf10T/XJPqhbOJ
s1eXsgHOPix0WmpUABe/lbXUJmva9KbsKKoRqgAGLyAHUYPj6Dlc2h6q6fbVfu7eF0WsHWKXAtGi
l/D1HTUPQ+vO1oERgBzzyfzYizz4Po02x5S1O48bwzYOTnf4XSpHQ24Z+7UusRRuULye0UdgGBCs
/LjGl6woeQzz8ToG1qmw4Er1GhuE3gaHuuNf8qHzlaejk8CuQAFEt8GKb/KcnQYnmbXvpaedk0Dr
Dq0mJ8Rs/01BTapBXaYdK63pi73CdAM6TCGnnWNQwd45qXlirUZ+396v18efZpVX19mwv+Bmpc+7
2vzpiYm6sCOoPuPl1D+uIA2FK/x3o1C987r0dn4K8KC0LfXK5qoTVFiNB/VzCbPSXvVkvnPIKzQ3
+1PhB8gulFfqAkOqlbTSMd4gFx0zUz6xP6GJfQEX6ktSA3PH6kO5+hvmrW14FsaSlgVu3nmbVYHk
CHZDY28HaEaFaKp94xbf+ljHClV2T+PW41dKf23ppylNZZRNZzz32XGef/ebQkB65OuXO0QPl20J
yw3nrDqbm6baGMBfJqaS3M7tAyD+k2ZPnJ83WSExk+9m2R0VgOHhVEMg1WnWZTsZVDyEc37xQIb3
6PZNKDz9MS59hcJqcin26Jwzy5Qm8nO+HWo9DihT96GIhG4w3tduvYqgLb8YhXwTaDJsVqHpdt+U
zWVdn11XrHebRKveourVmrIJ+Br9qNYnpQQkc/tCJ8JVDMxUwlgKVn91xRIrkMcpaw8K4FUEiOq2
J3gfrHEpvghdRRAotWYJ5H6RHUVMoDPRAKROISQa8D62BNqDHjDMTjMo05pA2/uT865ptOgVSawu
t/IUxN56Ssr17Gq2G5bMGYKhDCL12GgDa+AMbLp3nRRNqjCXsBs1ar+hvM2DOYfGJi8rsUNpYF++
HG3968ZZRcNLex2D7ssNUUmhUS7S9q443oE6isY291ob8Ny29nnbovaNjpafJCj7MfjTyDJCIeaG
c1p4obfBK1O9yUQ+d0rtV1NUWtNO4SXK9hlvzExVpedRZ/9sfObqqlftHevNySQr4NZdpxM97jY2
RkGG1MSkedbLA+18qch0pWjPFEutQwmbNogkQ2OHBu3pnbof0ubgcQOCto8GLRzt+KXsuSQPpkm7
H791WdfslZao5C9XZ45wVR5J7BBreZR+kp8yWZrcMNy3khrjqD6HeYCokdmrWhzcYDvWDfSppcZd
p1enJZV/up6a2M7o6Zndg/L3yBFlfxPYmrm8ruTRREWbXNNpwS+Ho2dH+thJfTwFPTpMP3C9X5uw
ZXYhm1nw9fg7DWf22esiK6F9GkCuJHlCwoiRTKHTNU+yYS0yu8R8XuXCKsMy/UXaKE0rn/FUpicl
BgVz92dYGc60qXAMQnzVB+fVz7wo6UguFhuflnvEsWr5jNlnAb7ejCvxVHeAXLwmQgmqO2Tnxt4Q
rsLgrjIfI5sFZYPJvxbNzcmnsRP7fS0Pohg4GxtZh50S2bBnsVWLvC1lGxad1x3VDS9b9v01fVCv
HmdYSJ0xH0NNuAjMBPiFphj/JLX9fUpccsTz4E6JKUIsz9KeSi5D/cuw1vumbL4bNK3SQH7UKXR4
ZgIKOIa4xrn1Yo1letLtNgm7pNlretOcW8C1LwNBW6YUvF2knu9/9qXBPJscOdU9pCeU9NtxZizE
EEnOfgOThrzKQm0w7R9D4ua0nEvEgWZqoKA2f1mPWYghPl6oVkmF9CuQX93mwuTMReRiqPvGvSLP
UniL/eA1+q4vvJXt1mt3WXsXkxh26q2UQ9y2Kbnzg+2OB2WSHAsXqxNoc0hAhx/5bUOC4+bsy6vS
hkxzsbVxC8PfrifGMCORk0SAYJDvl7G9KWvHxiEcURG/N9tBPvdxpW4mqnk0/k7eWztKWgzS+W1r
vcedMPyQfhZVBGJHNk90aEN50lVGVkz9XIbG4jITIzDrvZO6UIBWEmG2pe1YF7Tc8tk5+gZDhtUb
UY+/egh1DdNgbj4ovEpbjojZpyCp6y+DSznaa9gkDonD9brvN7hRZNziJLwzunqz+MXWz3JYj7LP
sy+jg2VkJEUTcLyZZPUxoO3O48b1/KUEOiUCq+VCLXnqczFxeRws2V7U51/myR/NMJ2vw69irywX
ztb8XrmTdlanxr4HdDNxg0FmeffqjShZdtsMXcc8N6AmEBjZp+s6UFFpFupr/DZsFGVL63sekvqu
69pQgX8iTrEYVbTwMDip5V9tSHrunpokuKiHJDUdOAl8VFxtnOq+EYdBhWZTbyK20uhzF3+e9oSi
8pzV2bdB0+PIBulUR4Q8d9i9UkKlM6TmjeH/WqQssJFp0VvSX3nYvbrhhi851CTw0aG6SurmVBRT
UTH3TKcrcxnkSR0pFbU7VclH5gx/1TajVh3RB0865MbX7gOg1aNg5SvsUQFquWF0vvFbiIQ2lx0S
hudGYqXO3fiazMo+KlZRtaupT1ChDG6R/qoSWo5q79Vnh0XeveeU/vzfm3Ef+8xizsajkHRbPTmd
lHnH2lAyN/+BR3HnVRjt1yGgFb95tTdnq5PZt4WSiSofvJGxgcyrqe27bY30ugSDvZzhsATfqxho
uIawSsQlp/0Qu8X3EdPdkUjKsDWW6qSulWjGJcrn+Kwe9JEeGusmkC+uvSosUhtZvMpB5zfYQ9GN
cqZun5Mh/seoXI/DblqGNwWaKAaxqOm+udJ5MFInvuSbrX7KhuCoM5OApTqLjGbyTgQU7H1Lu07C
fF5w9qulzdl4VOUuVLtL4fQ0eh/yzbGt0De/4YOGBf7jCZEedK+EtMNqk5YG+d3FbuaqR2p3XuVA
p1ifdxmu7t5jrbFLM8Akyr4P1t5x/tfO6gmD5WwO5u+hAV9K4uzd0sTZGAXdtcKvw8qyq526MxQj
5xkQ5ynxQke16boFV0X3pkfRpQflct64m3XktJN14rnL0ze73s9rTotmgwitWeDQL+Ojholjly3x
Q7tR4hsSp44LPgTECpg+d8EhG4s33ml8cWz37Djza7eKnuMAP6Ybd98Wqm5z2GxGMNClqcGvJkfb
bM3jSFo/HqnfVm/1T94Ubw41VsnEh6uv/OSe4IQD4y6JHDaznpvgj0ItlEtCXRBvjG80a+gz5R/r
NEwncwQLaLZSA5r3ltmC22/Dd5VnT91oKuZBESjE5hm70kvWMJmL+Huy4kaR65GgDbQtOXwqznNI
N/9sDNlu6VV6bC390fXongonRSqQ7m3Jvbs25l6tdZMEufqWL3p2EMLddxshtb1lq29w6oz9lymw
77GqJa336hCZcfTifqeutx0M72PnntSetj0kCltUp6QqebXXmjXMkBrhBj/UnaGOBuoiqIN2v1Vt
6klbaufZj11XMUFqS6CrR2f6HzLJdNK/blN/qL+JF7rwS5EjbLTGiR0qPqhFTW6dztXfdgKdskXO
ez1wL63Xv+hGehSG7yiCSVY6fIkc/mo1x9DF2RDQeDhOU9GQ6SC6CCGARxhoeGPrvlawzaHtD3ZE
tM961XTz1g6M4FC05iiRxc3tYpVcrK+D/TT7dA76gtp0eVR1QJDbzm5qK+LhtydQreHCK7ND238d
+7psuNO6mMBXiSWTXJMbBd7NFeV9vPmsFGpim+I9dpCkXHfz1w96BoCI4XEy3CcQqo8672/0Ab6Y
NeTGjzYms89xKCF1hhlsq0M/yF/qkzPL6bmYjZNltB7PKWcxhYRu9qtgrW3MD9anOlepZUedI0Tv
Bnu36u/rDuFhQSDfKCrF5q5LR5zGhF9+M5Qqc4mDGxjWqPqCyRSF3Y+bAVdvr6quVTe82sCqOnn0
k+YQO/p7FjB7cH1Xd/20bjb5ZDZ3c2F/LQgTuG3cV4e3dtbMUG73T95Q7tKBPeZWeYxHC9xMgNNk
nf5tiv2/atfAkqaFpYGOwYS8g6rcFage6+VjHFQ/1gojQNb3wSMySAJGqEBuvUyIRVjvMrd/5pZv
wkL7KzcvuE7xqD7HJXfxT+BJHJcrJxVtp4r8ePQ4UYOdq2uXTdFQD0/ehiMPg4ZdsaKFZVQHdWMo
WteQ8cXMgQrS5WNNFtYSPKanwUqfqq3aMotOD0WRX9VbnTT/1SrEu5t2zMdqUM/Uv1WLQr8Mjqvv
5OYZnTteRn3SY6//lVpA6UzPWi396n+3QcLJVXgMfjs52zKoaRqDeUb7QxNXbWLwlloxnbnA/Jwd
xaqbUUwWLicvcAnlY7ZZOLelQn1Y22/EVgvMm7OiKXcZYcZAyclLOa/r13Khm7gn0Dq+bLtqtxuW
oqYPkf+lIXkHzVOddde4qAunjpLLQIIFoeeIH6a929Qq9W4TTaMnjskBtJ+1N56tagd6ctNL27jl
psCB4nD9E7ZsB2bCZ72M63mJtPFlpHyii1uJQ++MWmSPzWsyNu019o1nf9WHf0zFVJTULUMX1pkS
YjhqqnVc3fTq5xNOk3BMpEDxc5teVNp9xM2hDBaa4ZU9UOHYn8maf2+L2HjOpmMyB+NXFeW49dO8
ikvhu6DlWzLQBKVEmYfxMZd2x8ZaFKHDwcEFnEKWj61dO5jZwVvLnrmE4Zr239e+gGpw1waVm8y9
FLhzThA2/OZZ5RBQKkxXp6C5qj4sVwOXMbqGSp11WlGng6AmHQP/Ibe9O7Xf4lyk7FemDOzgE5lt
crVeWzt7Szvzb6o7V7WMq5rZWzKg+Qy0QC0ftWcy7DJdr4WgMsl93gWW3AQ1UXuUDn0eLW+eHJsP
pKh09ICGfdK1OecCFc8tGjs7r71jNsAY1oI9hrS7Cqur17ynleEcSiM7piOvnAy0fEp0TXUe8/zx
4ge09h0Yjplz+UmzSgwaY/cseu+FNhWXhhqoiIf4od+QrzZvToE14nJGoCrbqjsLWmMre3FXxeXe
KsCTzBw7ZGWt7n7Ig11sTQx6MtLhaJBwFXmEPO1dUpgcuIJwKEh7kyWL8IRkavkj6esAxqitbnkw
ve6xaNo4Qjj+qc22F3Umnf7KO1U+u0A5iV9xHE97zNjfPUcy38ksLyMMzNASDZRreRUN8ooh7UrJ
xXLni3iPUvqQ1MDXWpof01wgz5Y7XYo2TJM+OQqLx0tzHTLf7WHYt8tuFcMEEODJMMbSs7RDe21B
xdwqv5iSHnAxjGjWmKAGLU9o7oJcW35y9RlJQ6W/ts9+4npnscrPaVpiAADyS6Yuu6aJH+YLQyPy
QTuQ7XpYsxkRy6q1s8mduIsrnGw90R4muSY7GlLZmje3sd4yrPLmsSuDZjeYjX8QWxSr3t/FVk38
dsywgcZ5wmNSUvjTXZqr3tz1FBh7Y2GZTOd7P53Tk3FuZVvul1W7uDV39ZhaLzwPSfe3z6rfqeQp
GY3ZvlqT/djP7cca6/phnIhwUP9p6MDUDKKFadHqqEqnRzpMNKwH6++6wBjmzbq3mCd9jj09KjsD
zg5S1R28ATGaj7YrsdJyZSo8xBOpHYk5nGeA1jJtBPut8+ja/kvnNB7e4SUJV/Txfpy+tV15qxya
Q6YHxd+ZDJXzEtK6nGY+SHyJqecPP/yg/RkkXRNJrwJvYtZdskJIm0NOLIUYilMXmAMKoROjutFy
sOBOpjp9CxYirpjXwrqVmo95JdbQslIA33jhZEnujae5O58pASjhHPORn34mXvKEJA4NuOCHqbry
BevaH1yn+yIg/EDm8ir9NDsEUMk4eKYi9LvivZ2HkXpBzGHcX1PGHJK6HyA3O8mu6I/irp8JyhHU
2QdL2Pkpldv3tZm1aSRHIcY+4ptLsFcN/0aAN2+eiu8UG85xHeS7Rp91nQhpkfWHjaQTwelFYHc0
uoIXK/njAVPcGmGBD/rz1Zu64H0wfwat9ceZAytKk+xXps/mXYbBzlzj9P4d0ni9xpgjO6xDxHHR
2rK8et/71N7w8UAGFC45cju00Tmdqd9WzwyOlZe+DKgABOrgO/BGrr5hMhSltgLCU5b3wZDeoYd3
rAhnOtuNICoGh/MkjTFcWmO8M4iGmPAk5cJggkYKiB/Y1c1r7I+ZHs61Gre+UIdEQmDfsutixtIX
Wna2y96/eNb0MKyTF2WcogBCKDmm+mfZmMnObGnj6TnCclr/zb25wNIwnOmNievcjryNbMmhNzFY
atvaRrVJfodfEd0Gq7VVBYxKgmZMfMyPuX6rGb8Izukc6GKYh84Z3uO5dY6dS7QSpvIDaU7xzadH
ZKdee5685o1W3NGyQW9dB5NaGZsuBuM0OQ7+1N0JevRaZy0X1yt7mDCUe51ux0X6FRYa7kIWNxiL
/NplDPfF1GVGZTBC8TAzbd8ECTGaWok3dKuMvNb+Mgb8E/P4+MU//ytX8l9//K/jZ71lL3b/zo78
P/ImX0l7qcv/55f8jwqhxAz/fw+h3K2fv9N/hVDyDV8hlIb/H9/VmacOSW77uu3i0PoKoTTM/1BC
beGxfmAZMDb/Wwil8R/dIbhym+5HQLS9JVf+E0Jp+/9xbDMwGCrFtzmO7f3/hFCSFvJvixQAv6/M
Hvj+LaI4/mUwWOuZH0341a5NSaL2oNaMvqquU4dW3jfAx51oIrcEt9B08VR330oaBzs9G9cDwbTZ
DosVfZM6R8f07TOhz0RYLfG7aZT5mZrg0KTlS6/hY1nTLMCJ/yx0DPyOXn3kz+BXv52hNqC5aLaV
+VUnPcnrE49CD6Uu981r0lfIzZylxtp3QhcsjbLcfJVy2RsGgxY4+VmDSDml6j+HpBA7y95rGelY
WUpi42CQ50LE2kiTs/LDwcoeRpk6z9shKmF4BHyKj4k2LuRumQn/WuOd3zTjg7fWE9Fq2aUC1Ucb
ysloA/UmgfJa5LShPWIdj243kOYQ9wED5Lp7r+lnHE7XkiG8rOg9UnbhkmbBRr8EEEp6jFzYBCmo
HyBz2M/WR5IzLMrxLq7v/DVb0JShKb7FRv3HDWjFr136t+vKD6pj8zgtq8tc5hPxTME+McsHDxNN
2DrBHTIGFgt/PMS9NPfQQIXuEQfqBFCRlncIFuJFWmP9JQrtm4WcjrDUYS+bL52+HAITjyI5bh+y
cE6xHeXVZyomuEiDXvOS4Hno4HGtAPciNSb4crXPaoOxcuKSMURnV1bDW5cnp7aef9jOeQncnzwJ
DucJDHFSFtdyDjgsCcKFFjkdegbW07ddiG3yv/s2e0Kd05jtE+spnvpokuWP3JIIZ09FbrxkWQ7I
wFSTfVxUvxCzstCtjGcxbc0lmiMzvddQBmyk5Jp2URDP+8plyXVzLHI2VDv2ku6hFEhL/ZiVey/j
Tc/Bk7NmWTgWePJXS5zi4J5Gw5vsoIkhjcjozSFka3HpDZA0rvDIfDFO+kAkZIsTyTq15LI4LZhu
Rtld1NyVtvZZu4JzyQV65VtioiUgDsNFrj/cbL3olJO7OBjvmj75hXR3WzW/Og/TcgZxXnaQyjrC
X/K9KQYyJe0VGKjhaufjfG9nLcXyvPFA93Ty+6PnMPiradgSrRHtpvu7Wsl97NinyY9yPYkxJu4I
N81OywwNyrP70axUCqKYY7ZspqFY9m7RNXBtmW3mXl0Py9Xf6VqRXGqX8YYW3abKwMwbb6KhxvTX
rmWuGb9IQGjAn4czAmNwG1o3bAdiQVwduGcxtvAC8x2t6zYmDHYlbKKcfS8qFgGTgXRbL6wMaBhz
RHAtFTmDHsI1975p3gBe2bsPayOvydTctYyyS1rSobwcSAFTk8YsLaROB1NEWLY0hixcvbDbXnFw
UsruFLpyBnw/aJjlaZJG65/CSSGBO2cHh9WT6pDfJYnAZ+evXJPFjZpsNe5iu39iyiMt0wvijBFx
MKZ70gQ3kkSrQ8ZJY6fd3LnESjnfEr0x7oQYCG8eOjwU+cW15vKg6WW8Z3piyKb9Ek+2dcqy1541
jww1F1XMyL8zjPFgJwNS/+z0u2XwX8YgGI66t8Gj26lUs6rmOJlVcxFyuGRTN54chwS8cQ1gvyuo
6lhckaDt3epxupNOcdEXyjJTQjPH3vJQlmvGyMZlF+hlNNo0WEn/gLGaTvFMOKJt/awyAqCGOjmI
eX3gKcbnH/tna8bJ4mkWRztsvJg6yNYgFA1qDzANO+zwvgZ0swrntfIkDevS/z3qtF61oH+J9ZWD
7XjqsRIn24fi+fEY+jZgobW8zfH0TONji+OsjRtc5sob7+eLfS9xWse28dg4wb1lzb+tTHThaE76
ITXEBm84YTO+ysXrHowxGakA+0jvnfzqjOb9nMr6aFvDn7Is6UdCdEEhwaYOM+ezkoiFjZlzUXZZ
p8ZxenMdfy8AlpCyCdZsLWwqLINiZ3sMBaLNRMuQ5x2ChFVnr/ne8CBq9z5e3ds4GMNJpuOTmUJF
VeQomNK+5WLwD56TPuiL9gF2wABPOMbDCLId0lv+MxBqeF7XFnXfGKOAAZ8lbndIXJNdD+HGtJv+
3NbYkUgRwfg2eduERI6pTZGQGDe52ilY/U8xwEFy0l/3ZulSg37nvqjCiiPhw4h7PUkt/6R1zYMk
7R5omCJzNJgAA7ovXNqdgjGfe+9hdkC54o4TdCPjt4w1ccj9+Cgm0Z57VrR5MC6z5hSHNItP3jYG
rDMjR0Plmjo6mqmeEoOYNTDnAi51pg7ua7wyVbYFdckatiPDS+DFM9b99a/eTT+BZQpqd4Mk2uRZ
TvaD5pd25AT+Oe5T/9C03s+SszpJNHyK5JJdDWu45fWYn4bgGmTJypjWqyic+9YrxDHD0BUw07i0
xx9C+0t18ljYhIbM9MYOXW28uG5/rshEDQXI6pD1LcSU/15rNROpCiMcscedDDd99pqJVkDJvU6e
Q4X4t7drs9hPtp1hlRH5LVvh7zB+vXiN81rL1IXslVu2VGyf5Mw63mFmystFnuxF7qzeWCNFCMm4
t6+szPB8E/AN5ek1X/vpIXZ4FARhGsLPnZ+Z5x1cgeFocTVUW3Es+mr4afbapVhzDOK5/0pzeT5Q
AtFKcWFL7aaq6AW0S+SPTk02UKUfSgjTci7N02TxM8wE9ZI/M4l90P6gHJK7IcOZVnEsYZOeCjTT
7FxPVXcbiCkwatHvBkbxRtOKY6eq4/tYZ/cZdS2FwGSBhzrt5sk4r2n1k3jJ+qwVWFPQhe/GrKtg
n4YqsrL55K3TeFsM4gUqkbG6TtDYaSPvBmJoI6Zx4Jsf/Z+NheHNyMluXXN32E+F5fD4Exi2+O11
5RHQkyA4Z/ZyWQN9OXfgu7TD2LIdPB61CwyBbLlrUplxigNIydge9k7OnBmt6zdKgo6un1pONKf6
M8LqX3tOivsmsH74EORHepR5NMtthPScELjZ34iqsqOArghx2HkXyXTR7hDCj93aim9yS0ROaxvB
d91g6NWBjeV8OMbu8kCaMSJAadwlXgA9Yx/yNS9IMqZ15BfziCztnYxUYOfpaYzmAVKHCOzg658o
SRj26g0end3pZPeG/Vyv7WG12/TkxhMYPhOItcrDJmnDO5TLm8i2dpZ+KcpKkrc1Fc+2LAGvq3TY
eHpm2NMaPAUTgWu5lRGbO9G1Kacgctf1xV1ibDRtkZ8ajadVK+NrU6/UgX6bXPL2j1u3wQ6IILk4
1XKrndo5VmI61wYjCXTL70hGr+/tYbqBAlR3HcGnjwxxQegdvNtq0bhv2f9FLAghHnqMSnk7n4yG
YB3I4p9UF+tdMBl3bVpd8tWuTjUgd08E0cG29LM+Ns96nPtXX4OLACK7kldf7/dd3A5XJzPSiP2W
tlfRtQ9altzRUKDFhDx1dV0cV/C2Wy7jLCPdxlSo66YT5WPCNZFgLQ1cgix+8oPiSZGoC2VXXWi5
fxaG8A9BRUvCbpbuylRcNzQsF4ujk2nH2Bh+d1NGKJih5bTI/VNF1jBBT62BZGTLW98wxKnGKlTr
lTzIVnsQshfkQ9V4IZ39MHlkFNafOgriWm7OFPrYVX8rO8S3mRC8UHex0i2cs2qhvTcdPvFu3cqI
2SeorvX3MwRMWFvy6rjLeSZCryJ8kWao/qPOaFmSOzdG1jLt5nJ29m4JyNEn89GWzEhPNJbh0eW0
NKa7pMlu+GazQ4/hJSiyJATOJad1OTlEkUWxkYQezVOODhwfpBtlK3JeWdNmX7T6gq0DU78kUM/D
b9FlJc3M7kGs1DE1rCDavvE5wCmTovjJebSICt5fOjKUg/bMpXWLfA8Oexq1nqMBGRU7EU93so+p
EYp3KAjglqD6lRm4WFs5UCSZa3+qtSEm1c/C9EhLY2dLeHXCV5efIHP6EsLfQKrGlbEfWJ0ISdwn
hgnd1+jzfkl48ERFvA3NQ46nsf+rsCURWc7yFDfeQ5PMw27QpvdYGkwp7Ze3oGvsQ1wu/p5BO/RU
fV+QNeOe7UXDeDiHuYauj5fCMwLynZL9KHsWgka+0EJc/hd3Z7IbOZJm61dp1LrZII2DkYveOOlO
H+WaXaENESGlOBnnmU9/P8/uCxQKuLjobS+qKiszI0IukWb/cM536MtMzXP8rh6ybT2xMkzX9crq
swkx13JOT/lZ4kqMZDK+rIrM3wYCR9I6WeD085ds0Or1oqYfKi12WCigXeOkL+zFM5biNJGnAZtm
BckFeumPpQkGmlTJrUEyua2x34cpHXcjWYsLRTXbg89aAKZzrbv7C6NGHkUnKPovqGjyB02Rkiog
lr1Z1IjBVFewgCcNU3Dt7HQzvkR5tgSzToxXWGRw3KwyexsSNv/w9SEottSeHVyK+1cws+wH/FVh
cYZr4pvoimeFTqDjB7C9O76GZqVJn53fd6M3SZMawg5mq9Nk/RX9ysb3aWbP3E18hiFHHmYj9i4z
xq1VtDQHa8U93chf3oiA1yhwfU7Re63nf5RN3bTeW//kr1Tx1/E0bStzfFp7bnYZA/FPpvIaW5WH
K6476tyspo17KE5Nn4S3p8XhKE5rXqwq2rV989vWrM9W5Tu7icJ0rrZm3+xQQmKtStzFX8blq1vM
H22A1JHw65YZ45KmYx11UNHSpgK9krxCRY67Ndb4ov4wZiHyuW9cPxnEu4vFZAUr4SNyeRqz3Pbz
eLqOVWYevJI2NNXHCIdRHdSy0YJKAvGPvPrgzjI0neqxySFoY4kuMemZX7VRZ8wCWR84EM8ymU87
tjYWasQCjArFlA8aRboKRHoFqtmLsuusW2GeKmwiTbkfEwYSWMRfY0y6dW5ztXjMd7VfrcxnTqP8
e7SZZBdNekncexchunOUk12huXvT1h+6vh73g4wwK7MwAvoRYqQO7S7+La0GKqWVf8yrhx/Qmn81
UUwn544nba1/sw+IWeEScVMJtqCkgm8KVb31ifEde5TzZmygg0/glcVazcezq1f0c9FGspXfNBrT
kXRSgETpONVSExFVj31AfmKF7hx5rJbrW0uU8c5WzFDSCl/70Harv5biNrfWlVQufYtu73FhCTaK
9neZLKxsi2rgyxhh5jgtFSxDWwO0oqPE3jVxHK9GqNuDgwt3UFvTsgNVweiR/ePsegNlK8bsjAO2
z7JtQlvNVm68L2ehDjjFe4WeLRxt9kqObH6wMbYdA6i8yHRcYS9ElJu8mKiVWBBj1pfQQ6msQ8mg
SYu9BtHv+D0bOE86albfzpPPPI+zsBHlIepcuXcGBaltZ0UrSd+RufhVSRWw1uDL8V8Anyp/CUNd
pd1hPY2trcbcjuUd/9hZ8HSU1tZLJ4PhtGMeK5JUyiiyT/1IDIyFB3XRRwIHYuJZpUhJALDum7Co
VNtqOLraU53WI+5rzKKIaYdmlyV8MauaX+bc+dPqg7G1swqopNB8XXVIaeLAMtVpLONvM4VVW6aM
OVYJ/5rmeDB+BCvlHdrDbiMnr9x6HZdl7bansaveoavCgpbLiVHS8+QyvCmzZcNOb8LCxKqj8Nin
FuwEwhpHVhun9vbvf0N0Fb5pxLsiBpmhE5CmOY4/2HhtcDNuk6lFKGzgTRMzL1AdOW/uwIRl5M6n
2u7qI0X/BRPlcgCo84z6fXhTw91sXvXNtsARNsCReTWN7Sqy1Te7ZsJVNpxSr+X+1ek2B7DwdwvE
1emz1mdd/9laNiEa7bvM8698FQ9dgrceT7lCRzkopGrKrEfUhg9UFJwgzjhvS2ZofQlkCoIUvYr1
meR2vp3K7MG12N3YEfu5tcLcqYk/0cr7r+QUdPwdXxm/uuYzb6rDGGcqaLs5cOCvBDYHdFAqew2L
In6MhkU+2HMRlgh5ZGWYVBvNa6yYETlN/IijVaMoyAo+5biBDLkbFXJ71ZWwbAUpiM6md4r8Heg+
8EMQoJXBMMZNkvmcWCvSbhYbcIDjrbOOabi4KNpmMB4jf39bd0vQ53G0d4yHzuUec7M7WlvU5g4d
4I2DNsgzO74goX8kwyk5TQPQi7lkDbOs88+caqcFMdqhyOedAkG1FSNnG6FgG43hzaZZEc2sqOZj
novHeZGsTatus85ptMmz+sUZWOemNDlsO4G9rvpX3sD2Ax6U7GSDXjLCg435Jwksh/mMRaW19Jzl
oiPHZG2csFF1gbXmgLJbQ2eBi89ImF63dzGjApCr1Ti+e3sJzKWbELmncwj+MOjF0mK4V7fBQC+O
nzbT4cKI+Wa6VRLIeNL9bDDp3azq1OdYHRuqOsc2wRTYTg+khMZqzB6rbOZg5TfmT+aCwPG6k4y7
rKFfzqPt3qwV++GQTmuYQ3jZDA5jTe5RJ0kyrHTV5DtWd8vytriUAmujndWhbMuzNzv5iW73qbbg
dPVr+Vk2gEjBJr5PY/8Xe+TeqLhlVHKJiBp+0LzoMiFus1V+ZgYPGIP1/Ibb/neFdSswBgqxrNix
KC22quluQz7+dNbMgL3PHzKmPrveaz/tqk8ZaVPiFqQpoaXvfGy5TP6AaVCc577TT16w5lEFwIPP
HdXED3bMlVwGCgTsmX7b89PKlvlnQlX/KHL9wLl15JJAu2pN2JER83romhKN7I7JYLwlC2D2FStl
cCs79BdtMKYzl/NaPzLffjGGmWusRpCT25rwJfQQWKgzkzNVHeVSjG90I/vYdLGgiRiOoMwQ5qaE
MC/PA1t8aBPZD48ISvGuXfFS45BymNckNCysQNKNqyNG1EwdhEnu+D3X2x6uMsMfRmRBXaqUHrOp
gmFOUj/1jMcyShdmWfy/ObE+da2CklE/5YPEO5sOmt/l2vfqlI+F5LKMDSYfLoiqeCp2s6gv7kin
QrQyQojyFfMxVl+Rqe1in6qmix7UHTJQKRWULyClGLADN7xfjuaYvgtn5+UM//Si1zBrItnJZdwT
7wMBLJnSvbUKZOCMGDZ6lUAtWNQlHn/Lxs2DMp13iWB3urB1IBxMwymLMKZ4yhHU+Voz/xYDZRtO
a4SPg76fzWRH9oS2mWfiuVLeyyJ21DHPGJmntb13OqLL7o8HHUtRX3sPxmtfFhcdw/wlGxYDUETV
ooVd/Ejz0MwyH6zakSoFSh5DOJaf8ZDXoUagvb2S2Gmk/aU2zTFEnX5NjejV5ozyS41H14q/zATt
BxPAfDOCsQylpl7x+tyxj5QM+pw995HiWJnK2keg0aBx1Ly95mBLLVwXhUhvHZNUR8rTxbz6DJT6
Eg9dk1ToSBLQOn0m/Ma+c2PWQzlC1c26VRxMGnvHWD7rbpx2Is3wy+QTw/bpTD0w4N1mBjtUC8Ez
RvTMd7jFAySkr2Xywg1gbCujep4adAF0YZ+xSMudm03IwuegjzTjKG04CBN2UefKhUeN2DonSJ0u
kgvPCDm5Ec276obcdisms9j2Iv1S1oT9JwcFo6/mlcQZ+OVuzxM6MlQ3mL0qfDXMYjqFQXMl9YC5
BFRelVd+b87rk1AmwWb9nuQO2d+xyw2MzdybPoUT3/BHYCVpb4aHF4WVGMv0jl8t6qcldm7gqtla
1YhdFgkPJKUOdVD8d9TymJ3lJrXYHqLp8vy6x+HeeZlfCQqBpjdXXyRDCjfIe7aF3CvF2sTQ+MUr
1mkyxDhtifjluKFbwaVuIHrIMOm4dGkl+KrA6Jvn5I9uxUxl1nRkDh7fM2y8dqOjKdC5cRvjlE2l
3I4IijYT8Bq3JOgeOEa9Z3u5q9byzUI8wPhs3NVC3QwgVqfDqOx2k+fcTMVQBs7ayp17NmodbxPT
pbVjSUlQ2nOvacjwy2jrwLsK1gkW5ghyDAvCwjWXhvgY+FEJ873or3h07zlTQMKX21ipiNmajmJE
yGd850DY+N767AGCqMi8x55pvl68ej0rLH1Sw8mIrWIXNYvpQ4771BGqRai7jqnB6olcN/7wukW/
pbdv7ty/Gotw/KapmIvVMP31CEe1ZouQgwTwxGQ+rCNTQTrxZN4ug+6bjGcCAD/0SDQbzKkAZLS3
2kYaURYHlxLtWFOhz3hkddSeu4lncXKK31lqfTVOUzJ253VLpPPp1kaHXR9obM+ROTY8Km3Nfqp3
SqJ9sebQI+VVMGresM1YJFG41y8ymUlTiqdH5vNniZnIMKglbTz/VRQxB03sJGzByxKK9wkG5pJX
f1aSo5qR1OVW3pKif9DRzoTCyj/XxPzhkxMRM4uXuKT3i8zxeWGpuR9j70e180lEjKxK+WGyv4yi
FgnQcPZMJnz5MD2XS3bWjIWbdvBthQAtd1CsRolEADnRCHtoleLOvOlItSybEObqfl3d57YlcvJN
KRuYQtYM6r/RMWEn4iExFhwtg8Gqnei/0Oh0uTGwQ6UaErs0j+m32mSrTSmuP2+XVaU4Oa2Bpd0I
3AKpUekaZB2ZQNQcbb5YNbuKuvMQ2OvRrYMm7K+6eUuxJli1TuWxZleFuHCjLUn8wG+wqee6P8FH
fcQxBPIBMK8J9Ig5mnXD7IJ1j9QxP2/gDuJ/+OrX7jgtKgq6efhRvdYyAKAo8WT+pstGHMropUw1
osXsvwrbq46WSG9obQoo6Qbi88nAirew15q4+CjTWq4grYmuZp/nQYPyiuwY62MEIrZ1jI7ZLYfG
6H2jDjtMJc+rWuyvFlnwPbztA7yMFWTlneCfuJLGIIP7YepPsd4M4M2JX8ojROVZi1dzdZrfWRUx
PFCv9wuOoTjBSClgwJBDIWg2g+x/lRbeaTkw8swE2K5kejHbdAlzzB21lGdGcigc6vTIAfPVlcQQ
JS3ydsdl/l/gD3UITBAltHzNokA3pvdWaQ4DJ+daJ+UTisOb5VB616KZQqvKMn/oxFHF0T2IWbuQ
iX5oMWboPXCEFs+4g6bOTSIGdBHTr3a1X+bZKABSoByucoomA+Ox6Ir3cmC2kHviliv1Az39VK/D
e1pU4N0SYnfASPNpl0tHkQWBedsmSAuETo0xY01kZPCtl7nOBP+QLcNXKZl9N982WUq+3dJpOq14
MJrilGl1tU/X4quW/bn30EQuMtbh4kJOHRe6qBT9Fk95V22HXt9x7A2HUYuupeu+J5RV9qB9tJG3
bhUqFd/u+q+ySD9MG3cNgAoGEtVeRxm80Q8OoaYYJgekX7TVfj/XgSnTq4QPvGGkemwxBFZuBVc8
145Gt+z6uoA55UoJrcfbeJMK5nFKgqgCyQIJWi9IxeoaBjVBk2gGvyEWNoPx0pAe4n41/NkShBaV
8geVXRKYK/nSqKwe69kKpqLGuKAkjx5rDLbMIJiygDA/3kC4Lfy+6jAn7pccnONss52bPFB9OZ3+
1tTZxQ9AEk4GMt6cHgptGTmNi62fZBQflhgJHCEnwJsm6bcz1QUBHafeoSVwNLbmhpZ9T1KzMZTj
IW5U/zHz7OyExffZ8ooaLUwNsk9ff+c1CVllUipWyLR7jqNJVLgd68T2XnG6xDG0YNewFHG67sYG
oWeX07gTTbruhf1V27b0OVnzbcFEauvYsRVqQ37rTB2icZqUML8gcpUj9w6Hz1bQS++sElx8WmZB
qiLQIkSwbUikC12NqEuzNgQtDSWs+tPeA+uIyWKeyTaY6bFg6WDXhFai7yGT0bc4mfj85hrkTv5S
zi6yuQnZMoMGrvUSyItwo1+g2WR9W3rGQF5PETbz3TeWHipYbD6vugFbDsvgptShB8b34znmAt8S
txXUmfuSN6UVzOgJWBJSk4GkDCKnsRmLXvtODn7U6SDJSMDDDYt0L088wlk5k7IVcYsB3IfVDA8l
gMwN9BwXtROmXnSo8caS0YvDyrKuZBkwDrwVWskoaGbC0D5PFqL/PEnudrn+R9bNtXR6yWRrHRgp
rvusLdDHyizGyBWWIl59VBWLXxjlwWBPfSRM/cGYxXvaTsABimi3aOMXP9nQ8jSdnfX9+xYH7Tj8
jhSTCTgJeOTH3LIgvcH567LPxjAeymUUPpFLOpLXGVkh12UxHSs2aD1Sn603WB+sdrBxuPh2BuNl
il6ZtOX+4n0b4oD8PdEwmpvaCz/ofa7V77DAvtdRbsVwp/PQTYqGtXsDzXaD/Aupe3ZLbB49C9Qw
swxBcQRfYp7Nc4dnCJMy48dqdaG8YLNsTMhx+pA/lrZ5IXSC+rOSPH7Ot96x2Ky88i/WgtGlyVG9
39upoaFHsd5A0aFBlyiceAnp07fTlDK805MyECimYHgR91mZFnI041vjbESOUd6qVW1Liw3DOqPa
KVz2sTZNcLJ+j3Ef2EWBQM7gS29X/Zw1PSt0862PiCnqNKCabvdXwymMJF7ScqZN5ceD9gQq6ydb
nVDl0j2WEZFoY/9KJ2V3sGds1AFOVvs96xqtqx6kzmhTTNJ8ncBN9A5Yxkici6YomPt1v5HRE3Hj
xr4zWsWpRgU6F062U6Mk2aveJXCwNT4Z5mEdyJtliMACre9bNiNVb6ayrczlv0JIN4nXxcE6SxIQ
s1Myqnon2V3hN/c+cyP+zkz5PiGqMrzqZiPliZ1vROhFMAp0c0I7ZrXC+1fVb0hcvxCKzCfgZt7W
M60vzbRekAtiRQHbl64lmE9bHqzUovi55zDz0HGccMbY4t0m933T1+DmkkR0/spmzTLM4iX35m/m
qdhsLfOibPS23KTfS2Vp25VRNEqdER33OB+zuEB6Hw9/Zo2pOKPmS3v/AXH4JXcvgwrdYRYkiyoV
igpRGJ58iicOodZt3K2OvX4Pb2c31ePzQEoxenEG2RgqgqosWt8dHe84Q80XK1N8xI+UT0gNWW+F
3V2WoYv7cY9PJul4vyu12hsj7g5upWmbelpfTVJ14nY6AKdCCSgdHOPZeD8JGSkaVv89/bI71BtL
gvFRMyIZDjxVGwwHJFlTZzwsM0yqGH8MMKK62Bh2xRGlaixRnPkT162hG5SM2YLdG2Y4C/j+zZuS
mYomnzZu3s2oM20/KkotUGmWkCaeo5bHzo+D71lklr5JnNhA1DMIEt8kiGOeOBZaVwxLJ1WzS/ME
f1QxxcTk0oRFOJY260U148csWJeUqME2iDiA0Q7E+Y0NUK+24FSsQYeQ8/ZlWwgJ83K9Fmq1aNin
/g5r1ckb/aWPCED0tQtRlKe7GgePPpSZ31NwMLT1ggKC4tnR+YYIft+AzhrvCBAAG5vAjpik1En2
tVN/ASelM+lhMGYOyqlecrx6nfXA6nKXVODl9QrlSBFBNkgKFExybi55tr7Jtjo0mcN3p3sZx+wh
oxJw5ik9o0IJCm9wDmlM+WLaNExWm3wjzLkVUgCeggFQRZAKdKEIFUCSUehIJl0vImEGN2npGQe8
LuREQwsM7jlfvI/HOb0ZCeiJpmQaIOMBKBVo22osgsqeOnokeUrH9i2a8He3yT6XDOMKoEkJ99Vu
JpyDCB7wUxp7f55sHE2VB2G38f6oZbqkM1PCBpU6o/s3e0zuMM8ohXdVfZCxwloytg8Ep21FycDY
kilMuWkmb9KuDmxxHOMOW+AH9NSDvmjM13q5ReQkIIBAO8Cc1ZhRutl9Q+4LOKAySc5T+ityZX2o
F6YRSMoyzXsmOjXGs4w9gucuo9g7xBWjU7IiGK8u6PF7bd2OAxj1NEq3yAeLbSJkiXf/ksbJ4x2N
gvpfwD27Fw6zNZyyiO1JU9NPyznfoqKNgTKm5dE1GqKWSO4zB+xK6DC2tXXXmgy4R0ETo9KlwopQ
7+JsRGnIVjePUQSzBL7flP2x0QaXCVmMY7WUtJGgPyDW/QW58pmWgZq+6w7QDzZ4yJ7VivgOAdLd
ClXCyyoP/VQ9Fd4bg7w7w0xnAcP1oUW2uDIppJibq8ZHsfdXK5KvdkI5iyxi40xMmPN+wLJhMljv
su9YY+MsbdZD6B02E3+beec0sBoSn4sx0TJYN0vPf5SaYTHdoWzD0PqJQMKQe0Z8RA/7sppEMbNW
z2zsCvik0DpjY2eIS0NW6VDsCqvYwwulTygwNU7wy6ti4nNlGgwMjRVm64ROavK4gRTQJwgxi2Oz
/57WY9070jdSZB/tqpD+poA46/Igcm8864si6ut10sGUmHJYnyl+12cPlFPSwtdkZ5Ihf1v+dnm5
m4S5Rwz2Yifs6TIPZuQ7meI30O6JtYAEfaa10Eo72sthGA+pW/8p2oi3BCnfBMAFnTXIln5Gzt2i
mYy1CoDPUIWzBuw7/fCG7iyN2qVbT25TjTa1K9Qvw2lP7BjflYW2pMyXPxJcWQ/qNV77S8v1ZqKK
XSDEksl9iKKBYmn4VJJNYxThVcqlB5dqpjdJHe+tz+KnscQcUnRMXwblfA+U/LBnEvbY7mczjSgP
i5qVHgPMu/uvxld2xDAdDJb2nKfZDtr42colUAQDQgqA37iAl1X004WjcqaBOiDhRo/NjoYDtUv2
qBkDL0uLbabRDaaZzYBgrf5oduEvHYLmxnJfpR0/r1ZKXPUMYZBb/mMmQvdcat6OKPr+AIrhfhHd
Vx4tklv7u5+0ZRthAQqSfNLDRBM3r+FjEXGBBy+iWU67RzEIXITJMkG/pmtWAunU0H2JYbo46I0Q
5SE8yIU8irQjwEUHuJtTrtIXlIFpMBKP1WVSipHEIGHTubRDzRTfNCDbuJp41BPr19zx0mpS54Jy
nCAHN3Ps1+onysxoHxHkt8lqzdyu7Dp90zHUKbNJ/xqXIah7jix0YiFjoyNv/JNoWBo3BedOw3Yt
qTWmjK4NSj2TnNICbodlYuZ+LuluLSX/cq0Ia7XrwHfr+K9mJmrTaZNbP4Eni/TroJsE/In+L0ul
n1E6S6gT1jESIzA0dCKJYyGZpcthfM/UyuqO3mEq0vUUI9sNYNQ50fzoJTyNecnEbvHwAOgS+Czu
Tox1KCiZtOaEWjpIdAnTfYrxVWI3KArsfqkbLpKtmr36Yw1nwynQDIB8BCMZ6Rc7Qhg2MM5g1aJi
lvBtEnr5nNzU31lfd2Jd9/cyFRi1ndLSYv7OoRrLl2Lihq7r/HkhcZFwAHLQqjjZYUhgBjUeU3tA
zIVa37VwI1r1fZa6XWboo7r13HftYTFR+rqmwLoQ6cAVtaLZL1ryyfQkKFrtHFfeMcswSRqZQW2B
IYAdbHywx6ny8Z8l42Xu+t9xmj5rOLIPBaro9b47qZJ2xrcr8e0mVKzMq5llLPmB2uylrop+H7cv
uKKJm4OLkVh3ATQb+iWnV41nMmOEQ8cyA/ip6vTB0aKEkIDkS7gGq68Q6l0RMG7aKuzE2NmybeMm
DBnVb53gFj8daaUg3BJ64wRGid3AFJ14ELOzi6B6HNGREcLABrrCHV+s8rkb8nAWHshFsEWyz9bA
HfOf1KOWLw1OKe8u8RHitVlX0gnjsI39XnuPDJQPkYggBFb4zKOUrYviUloafiRsq9uwUoSiJSl7
NV1cC+NvIimBOaIeqDBIuEY7TxaibHhKG7SII4TWNd6u4BmDupZMz3NxyT0Gcun6LkxI3wWjCxe5
oOEM246yG3iqPEsQ6Q+qsj6ozjijKAKPVEvTU5Ijkq+jec/acdxAblQhPfMWkfR3VysDW2t+ileK
8CR9QzGJ7VPaNL4Q13QkpDRKhKJzMh4TOAKjAEBfE8gQ8Lz86DEHg9uYzxlqFLrj72Ti6jFLJDJA
Smn+q/oLJi5XGtyPYI2cc7IaA4kQTKwXboZoSIdg1e76NWNE9EkmcW9+a6V5aAnnnHKsJqIvwwrc
cyogiMhR+9Vn1MrDevA0VnTdfUyCV2nfiXKFYa8AcmdExzmJEZB52J37WdsKgQYJ1sfsV3roGFD3
KiMlZZYyPe7tj0mlJLN6P3PV2ReBxlVv0XLkYF3CmlTK5H0okmPDvRvPd+yUtv5xJFBcJ/mu7+P1
YlBM231jjEhUa7p3/B1MSasdXv7P2nWL49/es/+RR+9/m/0Oz9r/2363S0v1u/zGcFf2KfD87//8
h+QX/Jf9zjT+A6aKvPvvHMNzSAf6v/Y7oWOkcx1Ev8TLujYl/D/+rUTZmvDLdZx5QrDLth2Bk++/
rXe29x9EmbmO45iu4Zq2Z/1PrHfCuSfq/nPEjM6fYNkEtzHoM/mD/iVAp0mgOboCVWPfNifTs848
fBcnsp6G0nrpvPlNzTdlmFf8qopY52SvtcXe7Rv0v8N+ZsDO2wAlwgEuAznPWppnZLm0fewXXe8B
Hdol1asH3e4eL8tTOzOJT28OkQIkyt7HKA8QX6/RpQ6IWdneTW26kT9ZT2ZU7SfQA+68vDJIf1OH
j35uz/L6gcFtt6BvaYBhrXYewrgnrBGihL/iW/Fgd0+5OBZKHF3+s8iPoo13eoSumIdclx5rz/Ug
vfLQ2vbe7fq93vyMkrTqg2jbMN2bjeSlaJh/u1tm67vIjkM0UuFATWbSMdcH1hn7FpmsO0FVIjUI
+PwBO/yx4AKrmuU4yylU8khdPBtvzdC9rRYwNHXJ2/w1v+QXq80verae7co7aWNxStyd5br7BXu8
NX+Inh8AK5S6e5waERbAs1oupdeKMciw36BK0nf1Cvhj2UcVqaoV/+oWgUKdXep0YkFK2zO3W6xr
WxFr25S816UP56O4anJ+1hr1iuH3LQarvLJGNZ/cDaPXF2qBYyE2m6hFj6I1u1Tb86MLE8zYUPF3
E9ShBlObCx1jshiWFa6/jpxdu7p1gr4roPr3FAPmtgtC6oWn6YumU38d0jO2k9B28/35zr50zPyw
CmbnVJnw+fHmtyk/pB2a9ytzsKsiD2/JiAwppqvou6ubM/hU+kMMzstNpu3v8XcKsCbC4ojUQF/O
CfVO4+rH5KSwb/C/IztkNzjqr6JWgVti+karm5VuQGG27Qc0/qD45IAlMdlbGq6hAX/LXuwd29i5
eLKUwQp9UaGWVCG6gBDYAiapKSwv0NjOnXqKB3Lo9vFuOnmPtiFuppZ/5HVyMxri9vwxjh6M5AuC
A+ko87nWypP+4DLAYwa4+XbIhSagAx50vq0silnb/6cz57+d0f9WDsUjPU7f/ec/hLgnQv3z6ywc
w+KssUzTZRXjWf+S3mmwZM6Wlc+YsIQB6XgXBwQ1sFmUn9sSmgixDXZvbZHM7zDVMBFOmicVJYcl
qw9Gzauxqc9TRULK6ITtGWOPc9CuTrxCoRdHuerH+nBpluxX8bB+tMK66I16mLbpA06hR+bKT1BN
SeMBopuWTzxlj6KrH7N2usbQqRZd+tCuKvNiZOJsZZBGyA3RIc1mgxFUOLVUYZ70zjljF+qHx6LX
n+idVSC84VQw50u0QNbDGcTNmcm4IY9otX3W3DeZ2TdjHm/aM9u6WidQu71AEVLrWQ3zeZ0h9vV7
T00nmAPHukqO6qY/pqG3XcrmRf+VhhassxHn4dL/qsx57yx2OD8nKKtntGgqAmY3LyHLd4+2g7gv
q0vO58d1NNH3GMeNuHYugvaC/MGNeWmjhTdSZryB4ttiOZWV9K4EgyfK3TVWHppxS2vPyDnbLR8G
hjv5YGA5IEPTt5tp17vGFXHdOaqjk77bCgjXZW+fPH085Xp5Qs3/vm4N5T2OXf/oONW1FOqBhOpK
neU70/wF4ZD1RFbABV3gAWN0z6i+wuBbkmuwnGinz0bHmiCHJt7G19SKrlJZj/pJPwF6f+im9oph
9FqNAlPdEGqP9RtbiHMydefSjzHdMU0Npj9laM5jmDoTKAY+T1GHTMi8R9DXVx1ptBewIJqsB4av
DwV6QF01fkurVxhvfEyUR/neGPQwQ5Mzq37nvHVHvsNnPMfo1sPZc6GR011mf0bdDr1Shd5e8kKJ
8P/zyuj3G+5fXhlbGC7SNp3VPW48/vnX7+e0jHnDjH8vtURqqz3rW7NBKvuEWrNDdjJfaxYYeeSG
VIb7WDr7LmoPBS6SRo+P7lP6u+8+0F/P9DGLp4KhxXOalpdOVpdqM21NxzlGZA0kuHnSxj4qQz+a
y3xEgchmlocoJYHndQ3mM2q/XVcau0qPAk0QVsxTQWuVI33U7BILpxuAN1zdnZrrcB4kc4OntIJf
ItVBE8TU1t1xbJytlX3zil2SHM/gkhxcDrkketKM/AiU/Ri5cAb1FmTDciLUxexelnx90UdupOjd
HXgLxogvtg4RaT7Psn6q4+aRYxPsj2VA5qqbEBkDyxx3E4pH2QJRw2rUiTNTEV+z0y04n2drfHIe
dVfwNdEcN+aeGPrZs4IIV0FpHTLH2HuuSYVvHqhGobGlIg8ZaEPDYRgQhfT4m0bHe7CWB1s3DxqE
pVLSF+rmcWlMhg+Af111WtEHZRerH444Km0vubSJPOvEKERddc5s9zTh8WK9pRpQHYidx+e+F0ct
tQ5vyX6Vxbk24DC3DwReg2RqHRb0KBsmfZcbwO+5LcCZb2N93JbMVnR5GS905Ehr/HQxXuy6Prv/
h7Dz6nEjW6/oLyqgcnglKxczO0kvBUk9qpxz/XovXtiGfR9sYDSYgaZ71CTrnC/svTY9LlNG2dfa
4d6M+yMVpueiVW+ZmwzZm2E2hOF4XTHdchICjPpBnMMzHbSHWsf3RJduqEhZtAJUhbfsjN3iyAAp
AfW3dhMJqhwsvFTZXPvsxgPBl4hrr27mMVJHiLTIQPOjpm0X63RHjEbGMfBu1EkKff///XBI/yr/
/vfDgQJBkVVyOBXq0Fch+j8fDlRa8M6NYsA/tZ/mpbso2APxO8XUFyOaglYv3fin1GOYZbYYC6VX
MhIRnnrG+k41vGzI/BqD+/DyYs2dr/OrWwi3oknJs190YkSR4ROH06ezzo09t5gwwJI1W87SmX3n
STXwvpddKGp3SNW0QF2Ir7lhTVV2Qa2k2JClUJ+bCLXQKMaczi3kuP2UwQ3sL+x975v4Vb+2VOV2
T6DAp59av3/Eo50yEWMh8vbCdB5AfVGMXPcldkaiHra8iaZ0CxmmBmxKfQ+zi5p5f8zT3PMWVId6
o6Vf/IrsKwxi56rTLiyBUi20ti2KGXLkWpgkyVm7I67Qs3tmybf6A7kTSin1sab5M/7TFfN9WNWH
YrWP4iah5OiTGfN74wA25GMiXAtjusCHOzG9jZbxOAAPQFE59j5rfV83tkBUONTh2RNWhYPnbehB
31dC1KK7ILUtkS45vhWZSX0Xi+S47xdm5Ze2tAiTHM/pe/NbxYkV78DQxdRLPRl4Yo+GS6LJtE7W
qVXLcK2a4MPOxvZcL60fd1HvWj6Yy/+vdoGI8+/NiCK+6CSmbMDmMcg0/7dmhOkVVgu1MbGxIghM
QK27bC+9fc5BLGq4OfcgZQaZ1j+USoyUXH4OsfC2dH8spbs0H9vR2Lto7sVo72pvzN/ZM0dNLESw
5iKDaxQXelS/1W9dT5alyMcIKjgpkqE2mAHe79W64JI4d42BfU6OqiE+rGhPkGYF8fZDpAjffEwY
iKid5C/7ppw3P97ms5G+Y8XWmLAnja1z14GwDOVpC+58cdkjmBF9xYiRsjZeKQkuER0eNkmC4kO6
LkDgkN/Nv2wvIi2lppUImQgrjKlbO0cfrAiZ9SL2G0/j2J2H7bBUDvlsDCZw8vPQHBfuKmW7MXR/
8NxMFbQUVPvysQR0IegOK++KGqj8sfLvI1of9rJkobExWIA1OUUi2fWo2IIeWMgcrNcgXTpMTPha
VLIv4lKoQXPoAuWgA+zrgrJlhzcTkf7q2CwL+ifgo1dwDbfKYZ2Tix4X5/KVEicld6sLKpSj6/JZ
dP2xbRJoBtm6nLelO2lvu6qdVOYk6nk1iMZDNonlqGXVNb0ly4bx7xU2lFJf/FQBGCFrcUkaojPd
3/chf18O1m48EX6DaYmUSuJuzQCQEIwrLAH/G2n0J9LKeHrx+fPzrS6siVP5IjboOBmHJNy0JhKJ
3LMuX5u+3FYLj5t1ZS31xEtrCOelWS5ncn7a6XMtfhaCeFtz82tY8h+m12a4euXNT/F5UV2C7xp9
oUJ5sGa+NBOrUxde3/+EBXK9/0URdmaFZ7F8Ys1A7Mro9gNEEHB2aL8xI0igWwen144GgW7TISJp
ydvJBmADRBBj7ETJZwVqio8zb+ySmG4DnneBbwaDqzBD2QNAleArI5nO0xmtq7jzkFSrk4Nj3EVE
Zmcr3A7UxPxdMTyxx3jhTbHup2So1WkWtNlD6q/7Uwoa8VdGv2cltqDs3nbPJZvEYttUOWIF1Gg6
kr7L/pyONX6e8isbG6eh2N14e2ZpQMGnuCX52rIW5Q0aECZUJKtyY8f4LZhcjh2ryCRq9vZSRTLG
x+MQVh3wVWV6jWCPclI6/WR6ua5598ReBT92fLOALgeXL4lI3gthX0S5qQVD8iMnY0eHlSxj/lSC
AjVgeeTcWpMLK+NTnO0+9Gcv63CLVDcNQw4xRu44hLk2ePyo/+rFREO1Uaf5C3XpNrWhiIWbISC7
ODPh/d19Mt6Cgnpk/6O8/LeTJ29xYGTQ91dnHaWQXfXUtDAyMrsX0ic7xoegD4/SuyO1JLlpv9XG
KROGyBzVi34hwucmDOU1M7k4RkLW8LywA/GM2jph1nqZRP71cWjg5a9MOVtbvEyJeiqVmWTOU0KI
Sps2oflSRZvXrFGfoCXeuyGHddTZ5SR9Ej0QQmDetgPQ2IVCXfYKGroFMrKS0fmOyOk5SBT88gUg
PtdIF6QDMqS7/TOZt4+qb98HQbk08hn0yZ3V+w2sptdP0kEO7UXPwH1M18WQrp1I8SGUNqGC/TaC
RW08TaaRM4JE28hm/GoI+ph84btJaudFdIk2uGx8JRS5S5eB+RivC6OGUSDukKzP1YisUmXbuwVT
Y0Y4ugxjoe/JriZP6BfcdaHvzrFuY3HAErNctHrwTAyhuEi9keGQ3is8V5a7d5m3pMtxn4wQ8wUG
H3FJTjJ6LIKJHU0Sgs2DVdDzTGngP+OgknXfhr4Zx4E4ZZEN3Z1WUbtwt9xlD5/Gmd8MrG55q5lI
GcyeliQmzo4MxIs0Txfj0H104+8z3bC1BuuwBzHTrnokfoXY1qAm+UvsTVdfFRw05CG2r0BZ4gtb
O99SFx8man68G5y5c4BSNSq6LpS+R3Ph5DVsLI33xdDtlOMxRTc0/NZE48l8+jFE8QXM09G4JXYr
sBS51PzOxA9Av5/Kra+rnrkuodjymbV7k467kwJyO9x5CXs99pgX4E/nnCd/HI6JQdBb75Jgdkkm
7YpU/K4W8qMsstBKEUTlCqKh9h2O3jtpGkl5n0bMRtqRa0bh7uSsQs+AkSF1LL9htXpHfo1+j1Yv
Ax1AUpadKD+3vmUfv2FQBp7el47o8Uf5wn4mrlukXIUEnF+nEEatUvNImH2HgHwOWZSwmrZOPr3V
L4kbvq5F9nFcZfhT0as7OpyJlcXhOJvXGFUj/sqk9/XivHAzNDWRlt5d7KWA+jmn5tbNypl/pIjm
NyZqW1s4xM+l1Y/XPdiMmCAdmo2DwD7SOGuFcK0L4Y7/wJcz9TjaktJ6ljZ5Vq55kyx4+9d5T/d7
IhC+JnkvM/v2VcoIsAzD29LlS1H/pggc81V/qryIxOS8d+x+Jz+JZ3/Hb8Xc4CDSVTdk2JmUeAb8
eWpjYqA88JltGjUXZPtJ87af4lAnYQGMZ6uckzo7j6g13Umo7VEkehLchYhhOgM0kI/aBTfQQu4M
0grduTey6VoQN5pId/hU6VpovAmntJDCpVGDSHDZknpI6dyUYC6ruRfSZkcoyfXA1mw+MBAH0Jbi
vModoLV3W70Ao5nyo+nY1lvqSTc8U6EEn6lfWx/mL4OUZKrCVIRFph0G4QQ5MtSZkBQH/TySMmrV
EF8Hg3C994FosDOmcIQpBVrAGUxIjyG948O5vmTG+dvSCK7OhGAqHvpDhzAwriditpv6lCe+WZeu
1VOQ3PKNU2QGNXrRbIWO1ZSvG0F+GbfMsv6O1cVpbeYgqosU05Imz6wASxGJ1zKfLD6aUouGBcBZ
GyJ7PRvXCBKi9ZkHaKllIEkpd9nmvXzcEHn9tQ/IlXHMu9W+nctg31YwqFwV3VlV0gtZlReT74/8
ChvjxC/Nar18qmlKM68dcjZU11pT3erF3jhI8XQbObhk5BkwOe7pWynIt0zVAzCggV4pp/xEYKHb
USKqkCIYUWOMfOmAD0pBBET9NRe3haFYBk5XerQrlLmWlE0R0YvB0KaL7yxx71lnnJkH6upZUXO7
5ZxWuIpL61Auks9Q9tf+wnahRzYt32pVHyl8uSlux5Kvb3EzNsiCcGLAjvU2iLMkhTjo6oM4VXyZ
yB3B4CTa32MMJ0ggXUWfPSPJfGTzC46HAcO50HKvdtjadxSE0HXiIRAq9rHpQRVUHzQ5vTu8jk0N
Nr8+KyKPs6RfBVvLah/+5cHCOYjc6oZ3EoYHlUHOAKo7Dn581PIpYMCEbHo5NJ/fUyW4VifCY2eq
jdAm+42Q9sqMDPE/np00cXUmfBMTPo4eTzvwY3yR9aQouFQrXxIaf0QvS4mE2HXS10CpEDDJVlAH
eit5lGDCdYblMDmzvZIt2qhZ9FMNEd4dZ+ZvZIfi6HPlsnSlAIm02pxMLIf3iIj6qfZtzkZOW8vX
3jKzPEvftuXvRJAb6u+Gj2ixr1xSKbU2jBmSBIlMY5KI9MGdSGQaHPyv3q62ni08s3ilEEANns03
WVBvc2LckGJcKsr9krixmv9yyW/tG7bat4a4TEVcAlNCXbRnweAnq+GDnAaXonqTZatwFXUIBRPs
J6SWzR1tO2+WddZnu/2K0IyMSbhXNa99lLR/8hqJv0bqmLsdizq9qVqBgKt+kOv4KH6RG4zNhJPG
3d3JaTpse68Z2TCcLbE7S+6LSKSYhhcLireNklfeoPukVSShgmzJhlDcfNA8TVy9PCs9V5T4IMIT
2Ud2ps0KzKSH3vG7YJVRVl4BZ1yoD0tIyj2fN9z1KdNuVuNuzEtXUh/U2v66f4+MuHDJeWzC9/RS
fXyJPO6jzX+vVO9dV3xkF1DAwmd/kr5kyqYvQMj+DLnf3JwXHWD7K5KJLmKiLfuojX/CKivKf2yO
MVjRy+aBtfCp2fzxa1wiBEZHLeXlAVMrqtlTFuS3pS4+iq39ZKquF7w5FL2L9Y7H931qRhtXus+b
/V6X0lv71lsCzIz9c61mt8Q7thekW3AVoiQjTHuygpRifAW8nmvRYu0nllBuTyYpHbOKVfciBGsB
73D5u6vlqX5HFaNk50IzTvk/cTpGmDkiBh1hLvShgtBNstg7i0OQMsHrzYpP536LdcX95vB/aW8y
QFnGtauaFwYasxjnaMm9dS1VPUpF6VSfoolxt3bVrvswBhuefW2M5MWMxKU6fX0NzRDJIW3NqevL
c7mkjsrou5Xy8yCbUfdrZZKH0ftkZsmpu8A64PqjAy8vHTiXWS1dIB4uHgpgErRPa8hTe9hiEUeX
bJtnQsdQBnPn6uptO8JFPYqh8NypX3SlDdkHhMIqhiPz2aTVGBLh8tpSe1SVMPbY0R5bhH8MJMMq
bsMW3/W87sEg5agVe95Z3W6JDZcFEjPahFiASBlNn6WalvuIUY/WwfRe/yzP4AoNAWzZoxiOd/PS
57I9r4B7Ue5p82c8DV9bxD4xDX3scikbGTxUWtdEKb9Es2U16IuIgovCCmOdP83chUYgwDEdqvhu
4FIULjMJcwRweAzpTnDow7mo/AV4KYYWnmsWPez8ewTExO3RQ9Ql9iSUsbwaFoWhjkvNqs55gPQB
jxDeHFM+a6xlasWNGOdNSogbNDfPu55cZeJhJ+vS6EJEsuG9w+xCKog7G/0DgItbrd/Tp58j2RgF
0iXT2LUQLYqqcfAnvywwa4820RGe6mt9c49/6yPin3D0lg7uWWqeRFg9cz2ESLnAAl5QqV8KKwd7
XXLmG9X4uTenvlLvklJ/mGv5bihAaWJPIc1LNwUwGPAJAdhhfoCuWh0yi+vvZZaxKECb1YUe6wFl
elXAdkY2nN6Ubtdir2QlMSSGh/15jYEetmqgjwZaXkY1ZW+X+27D4/IXIEn/KlI5TYqSuacdkSRi
o8FgNrMcjSdLzCehRO/rV2FdxHsr/Gx55QW8EkUfqr0QIgQin50TFBapvEXmfYNn+FhdaenOr1VC
PJBaiVf8z/B3w+7anqQ/sK69L+M6bT+bD+oCfXcHEx8K9PiPTkEASd/Sb2TNaycEm6eWfECCkR3r
z1aPxHnjVikf6bfFEnYMdEZCorPMVQDk1x/Yeac4TLISkZ28ejA3aVw/qjqzjXINZ+lU9fRHBw58
aQ5L4z0thbvxnN2eRqs+EfnXE2L1yE9fkzVeB6W597Zy3Wn8d3VBUPMBq8dDc+tpV+ZCbOrXObWt
pDpNbXffGJWX7Q6WZL3O7WnjO0lXQVOv6NRjKbsM3PIoY+1GVC9Kul8mX8vHzxgzB7iE585GKeby
Zix+AOIIqlN3NLaWHVGjhjsxKkGL7IzmP0tKkAUKOR8jEu2sF1uDryh/FmBdI36VsQJNiA8ynftT
wv3WIudSer9Kx9vksNbElSWjKRxvCTcpYR23NRFuU6bdNj3HavELh61qtWEndlc3NRnjnuUqj6jY
3M3s/F6H/oaJ/NWmk2ANoHyQFW9mizTpOqOhLsgkJhVSFdYdJE9rsS3Uh6AT/pYNAQdraLHtwIMW
bqsQin9TaPxSfI0J/d5/FITHlkwH2hyJ33evCfade4ch3bcypSi0V1/wNQbT6iE/tram3Do+pQAV
7AHsJnbrg76dITQqPRslykiFRd8QEbcdAjN1NwZ1xYc0ab5lBOn2AorAvp9Z82jk6aJj4D2aXNxQ
h65/lkc/HggQHkSX000vsW/slWc639k8od+tQb5zRmWsQDGK1n1kis7rxQHw522zzZ6/0BanMywH
Szl/2YKvnkm66rAdce7gZ0Fp3TvQeS/UGV4DI4ipmCUJ+N4rvxW8meHkSpPZY4ucoaUccDwwHkkk
OIdm5WYW+Bt7CZW8D2HFIfhyJ1h93ea84HctRdN2jEZruqnmcOf2aKw70tmHTj0rPqcCpwane7XV
h7yB/LFXobIqoUp9SGOQB8oz03Q/25yVZ2PNNA8tMhpP4Q2CejI8eptHovpRHaIair4GDGKJ2pw8
oCY+MdYsWBfGC/x76uHd0bgRhB5QZorbb+ZxXL14Fe02fR9AAvIToIVjja9QxIleySY/pXK3rNWR
KGx21vhG3sAXmF2DwmbRNLeSYjcdfIM6Ds0cgK2KvKvaU8O2Kp/ktF5Q9vhJo/q7TNZJch8xuM1I
moEKEpeuuS1uJxPnuvBdes1W2Ow49wnHe/EoQKZ2mnAxyX9kbTtYhGsk/sf+XeWsQtHyCGwxCsps
85YDnjirLIS/YBQPoBdzTo4FW111SYvhqpvLrbIGzsGvib40uZyl+kcKyYpQKDTZHMsk3TBOpgpk
50BUE9vfqJzkU8LisTVfez9kJUzbxMnbSRjmxvMzUQzMM7ggzS0nqgmWcweZCrklj7jo/tSn9UtA
W14m9EK/tmOPjilhaBNbzWWSlEtH7N+eptfdFfo+lFLGoLs/v1IBuMixC0jQyaoMHYMVvYYzlXx7
ZfHuagSl4kSlLKT0IC0z34VVNTehyvxX4zYcWlQyVeEOvxNXTpiDDjHIN/PNWqfnnJmsCMRscMUx
xhl2QioPkb9wkizoXe7XMnVRYTvQptzXjEOlTamVyXuJp7ZN8ErVQYoT6vsWTcTEJhfS6GGHkwiD
1kbDzUVL2ZdoAkEREq/T5OJZfmiEkVTtZ7f8Yd/DNEBWFvcFo1F3pis4k8wEOahhKwus75WLAFc+
BdrSoXSUnImBv/0l9JOvipaflq7Kyo+XLwB+ac+cY5M20Cw/LfEfq5wu/Zd+7uXdlYWECU9Wd0zx
wDsCCZ4O0nNgublkQZ58MwDb0ymwGsVXAZcYVecpMfjEzhfz7hq/97ZdNfU1azHIsAbcgqaN/RkN
FrTTyXBnjtw0N/2JUjipv/uOJPHwA/NGoC86U8IA3Lq3WQ1HHeO3i5i/LpHyhgH6Bvzn1ygkVys/
4ZhZSijVsFFi3d0RyzDFBlXDLWFBfWnE33WleAO0JElysepCNE89Iovc1+ZMT6sL4bbs1erTJGuh
zgbLzJCAABdcxPukQwjhkynHpSemC6mNmkc2Q5t5QDJBXTt5N3ho27zZPrc7E7yWdRSYPrsOmEEG
aWMGHDlB2WlBzZwWE30gKF0AMOwomuZBcXVBDJrGk5fMKS4WHLo4NOOnsa0uqlShoYozT8Cs2AMZ
EQg8RRkDQZxCbZODUTZ9ycZ47QCcZfj8bGIr2OoZ4vlhwZe0YM2uGOhimY5aOaPLeDOs1CG6w18F
nj0IAdDE5p0kce6W1zK7sCo8rXDlOx55+meWxjp7/4a9f/2qK3UpWtDsNZGBuvpg0RkxRT8w0q2y
NvjKPjiAH8kvvCJbwYH4qsYkn50Juj3gbR8v1TgYjVApmnARH5kogc4iZV3joVr0N+hob6gJg71m
pCwLD/8Omf3KfVVTPBeCdD9CD4k6Ol2xCkD0WwurAt0ZRJWyIjK0HI2YysYD0sYA351wLXBLwRTG
q6PPeZiv6nk3AjEjPkgdI62IowLeZnIZTeG8C+jeKoW5n513SCD5JeoKicu8wf2b8OdsNcPbJKlP
fZUf66zcq2m8jbJh79ZDSW8Lu+VXx61ssGP0xI/FsJf0QyT4FTIjMu7gPyVHjX0hIAAOe/m8GPvF
GJtrN1vXmIpld3vyLDvznNc/iL70XzwQw+Ng9ot8pAaS/fOXuMvUN7TqeHcY/ITKhEwOr56y4Mcm
WQ8kTn9aOjBtg59VTGjazJ8ReqjzR3sSQ51vxADMR6bgD/RBNepH9vLdmzYtgfi3uJjcOPVQe7Bl
af2r7WHJ4odLU98Kl16aLspqnqs8OzePBpCeYjqWgKdV+y1d8xMcngNzvWZWPRKnPRVc1Egmkulk
IjCILFhX0a/qxCeZFrtWcowofBheT0EDFL8GaLAzrrLUzVdjytSNJZfm/BpA5u6Yxstga0S/lTK/
UlYOZ7YfAsHoEukriBkSr3TKRDlNvXDmw7KNNK+DI0O3Xlvk6dpTEuYTSqFHNTXPVZ+ewtw9rWBv
GqSAd2K9MWIp7KZ1/++3QWS9mB/FrvEHX7+89n2v6SQbDee/ljuqljjdcBGZSdZcHx9SYO7vqXR6
Tc3nMXdxzLs0YOwGtaMtPZO/KLLYs1EPAE/n99SfH0KvhLjptd4ZhsZ7sYSX45cptydVbGjsZjwU
NdJ1y5wfrxa4yHQOsQ0bSXPNwaTfiWk+dXpzBvV3t3bQJg6Qm0ermA+jEx9DsrCdEIig/6QToJRR
bmOqXqGfXnZynZar4Q4PMZ/RmIL4Nx0IsAAYBhlj8VGI/+zc0JhMvC+TTI4lkKSVFOD3lmgPbWdV
tqNjwqSSLfacD9eGeiAzxZtxjXUUEvLbjIEnqJmjv1LDTI3VLfO02hesMtDkLwKAHXFPojmF5auu
J7ZsMImMc2bXM3o6rv+8AzNZlpHOYFOwW1TM+TuEBY55tiTlXgbxw7oZbBl3toyTJXmTunj4NyGb
YMwifNlAacibdtQvLA29zm8ariVbVcZ755PvwVCvJl4CnqDTs5FYt90maeuo9KSb8Taxgf0inrfV
z5KGwi4FS7D70rLS7VkqbYr8tzDbk6ISGEsHxwN3RvlxaiiL06U7GhLjHuNoUZMX5uh+5YytVLSD
+j0lwdpAbFu42EQGXjQ65zvS7N7Yr9BUtoJt0/zLtJ59JQSDkod860GW3zFrvmcPMFGtFsCxDJRe
DnrukbRyy5SWaYeP1sEWEDv3J301Wm+ji4A1hSng2XUy8WwOJKwq9ip+kmLnV2PvsUMYarTYopsn
NcoR9KJDD7bs8gpayBP6ThSb3VEcWVfsxXkzSYXWwTszrm2t80rHt6/fbfprTgCq4s/S0ihjeS1y
IfTWoVDZE0glMRwC72a7fpRi81lU2ucWLer0vlTdO8zDtxrPjFwNbn6efDEzvDzZWLr6Qt45xo23
fCGTAKCAFId1g0yIOqgYEKIdE3eA5KczRwc1r8rlMT8jQ9NVP54XHlnjVpvGrZN/9Y1603rRXgfN
9cmsVrpQTpUwv1dPQxWZ/6meUQqejESx0JzsWiSyJwqsfxrFk0EzMcOUCXftl9mT4sFrpMpjP43N
b72xnolmKdoh+a9NcYGKnNQW6XxJlH3CQws2LfMtf6KUkFleg6CZ28XGcPXfRW8OI5tkKjC6CVOJ
po5KYAoxn42Flf9IN7Bvqst5jVJezFOvyyqP0HcysVreKaLaM2I+8DptpLGMg0fxA1KDTU1XonpK
QqPXAoUkATyTQT4IfmFsPvMQUmfSUwzHGkUbF+ASFD6s4z7Q9DhYxW/iwZxRqU/S4Yr/OWjdPenO
qTFeBvYcXV+49SAdB1Ig5Le0797lXXpPYzlc4TisUFzV5AQfJ2LkxlASbNH7WH5ZtPsFOvR5udVw
doZbIzJAqbInCMhz1v1S0/FR/Z6W+lSYEogsA12Cea09Om0vqVv0hTX+wgxBNlg53XRVBBixTLQk
OZGD3xaK16F/wvWFIGezcy/3tGq+KHVPVx+APfWGXHARCoEOOWL6WsQeL2VpR+s1lrewtz/2vGG8
XUGD18Ml6WxZ5ZurO/aoJdzGIry3Jvm5uG8Yih4AFkcbgDDzstI6yzTLTOOhHAsOHtWDlkJK0JF4
bXlEcGiE5SuquwO+6V4K4VZA7wwWvzynOVbLRz21V9RSl+9FfjduQ/qD0YmrouFcp9LT4szrmcQV
VQ09/ddCRGVBQI2E7ITsiQRo1TECsg/Uja+hbmup2/yhYAEIZWVJUTRn7jDRn2oJLxK19aogf52Z
kTN9DxLMWkJcPBlYAXVElkIJpE4MonJgph8K04uMBLSe1ac1MtOb3RQXZGaVDMeI09jVa+59l9V+
+E7PRoDVmItS6UxvHGYPv3pDfop6YTkcLshGa4Q+mRNRRrXrofPvAzqBFKlwpAl86WuhvaasDjb7
VcK9FtozpzENgp3/p0oJ+3AJEA1om52pxHUemOrRImw5fomTxLhKvXOcCiO7gI3spA8drI7B4tFE
aVXExb1tV/8VRZA85Cx2ho/F6QlczrvmBM30ZPRxtNuqNn7k+fKe6EmQSP5QfRLud2B+aDHGsCrZ
MXBjbOwgso+vSZ+C7i8Di1xGmsP9JnSkAFBUdU592o65NT+6qn6uu/6U1/KNM9zq9E8khmGyyccY
GQ+D8KNcqUdtXUNjRi2GqhjCRmCmW6BofxnkHafDXRuufKa1lmU+yineY3bjL5FWQfFkvepcAnGG
vx8KAqqRxR0DmzuucHl2iixxpaucMnEfCdtdGjtmvYOE98Hae1gwsvdBkRScoyp9GLlZqJX9mMWx
0FCrKdzpHaUkiAdBnR2mMPlrn0/3Mzh69Y9caBHhO2/aAiV9sk473D/Ywja8dYT6ifVYheH0qSJY
Wg/WL5CAtsp3E7vc4VzDrX/MJM4htKcV2tOFLcfyBcnYY0TvW6Ayd0rTdZB8cdP8VXPHTHIHRvQ8
a8bo1CITaIn8os2bG+RvOOB1drFli7YFGTYZrXUWEG5yLKuZqdvA4u2ub2Qeo2kyJOYLiS1p7QnC
5olvRgBf8i524rt5oGrd1/Oiqmdp08+m9IomrI5VAsgjqP9OWAakKTnkYvdAsnqHIMLTVmMf1xnh
yYJkW8fxMCI7tajCeGcawgB57nCO+rebVgvh7VPIJC9hiKid9af4Gjsd8W62Z7p8Cev81lY+j15L
oId+OBW9LQ5g2NYkKEwcN0qQvBVIPrySmQt0A7w/GOyTmv6pn8KOwPLlE7fSZ1/vn2P7T4JBmgGn
tzqXRpwucp5Qs7OuU5ST7s6i4h6nAHZluCmQPcVPJeYV13VEJq1XZpm/CGCjzY3ByYbFYEvm42aq
l7yQrkqz3LY8u2PKOYEMzzv1vhBqsCSICVxCZpfOI4HIK4Xa0+WKCp10yjSUGUOSoRGkNJzmgw1v
3KMPioMdaaXUKpRjwsmSZKyrgodiL9qFIroz/n0vcLwaY3W09NUf9tJXMsXLXwBTZI0r8/TMNYj8
mcUPXflSz43PzJicWBLXPFlUvPhdSxrkyHwSaWMnNXGEtWBe7JioBpMPY2U+wlAD5UQ5KxyLy7HE
6S7PxG1QQGU5CvbqPWdwLyqFa6BO2ivjnmTbQzOSpzieFCvxhXl8Fh8ahWFp/EY69lEb1keRbleE
RMiMG+0kwMA0f9rNlHsWk5+yEGEx6qw/Gn9+PYl5zuWWXP6mjpahWOkclkyBsTQIkPpgiaQEyPai
Im3GuDCR2kUOxPQ5IS4RLxbjPvMuatbtO/3HlPeQ1HRReS+mvxx8kYGLWxwehrzfNFurX8gN0dWQ
PO/X3lValuvaoV7AL6FA1QQrGvKS9OfqMiN0eSzrchKL+tnOhs0qGi2M9tZ97F+qmEVQUCJ8StE6
ipHpxSbq/So5y0daGnU5peJlFn6NOCXmZr7NunGtihyVWXlRzPwsJiB39MaWbAEGdpwX4RV8GBq/
d02zIrKwzgom9rgaPbmUrgMaM6jjTRmB7YrqRo+W5Qd9wwupDEWYg42N2shO49kvNZvBNKyOqduM
xqe0mx9mMPsYRoi2/CCwIVLEPUSEE3qu3Ba+yWVlIcbXxsbF+jOQ4Zz+B1HnsSO50S7RJyLApOe2
vLddXdWzIdrSezJpnv4eCj9wFxoI0khTXTT5mYgTnbnWoR/BHKurFbFOnKT4YxA+WKkFZvlhgYGs
q36bkGFNq5cYKxYReD28RV8WnNFIKycHgmQRMYcXs24zVHpy2Agn2O6jbTgOq4iKjrHRd5fRGSV3
z+kIHaEcbxmbtwEcY3bbUKN6QhhipTgpKGEIrMam0+Yt/Va1NgE5e3ju47uorbdk7qAU9leclCAR
PpjnWjtSdgls4qyS8yS2uHLZyvV9JJM0jvPmmmfxOV2AV9p5KtqIkRndLNk1ebW6MwolQaRVA3iK
5W7qxEoK/oFSRgWYYchJz8EJcVAuoULz5ekXvM+XUTXO9VOxUWAPUOE9KlIXpVIybhgK5nGwVfJ6
M+KKnM6Wqc/qSVpB/RVnFXA0FDCzBb5P7JMfwzq1y3VkWytfw5HFOoS3NH+edaKqRzeYtzD/0NRZ
5ta3p9IOfxJxCRPcPl+yC5+HrU+6FitSj/SKo/W/c0wiJJjOsf17dKgV4zq4491vrKPRfqayeV+l
7yaIZyK4diBkd2COdl4wt4aJ4Ru9NVZzh8uigWaprscVeuSN2fQbwM7sj911iJO0XKmfI/9nlsWs
42p9qgJHrtKwSrRgFcXaUqjJCuLuKluUvXo1dCyKFhvds7lp7Ozs9fHFiJ1LlbbX1bh56+W4xh0X
IjOIi0Xa089eQUaYa+jvujBOKrt2wrTpR7glYrlILLqh7KHaDctmllRP98OjbapU7ZCsN0wY30Fp
PvKgvMge2fpw4zAeiFZquM987rsOgw2m1MWi62/jRQ4Ba5r+v6ukbEY9WbG9PAd1sowOFuCfgCRB
d4XEhgaP2YXEcZxXbHBHMuviRSiZJSBchpq7UYOGMsqfKQaStopxRssAEIeioVnbkfa2W0LwuWRZ
dUmqjKgEUqnQztadDW8KXWbjb/ponxcBtSoAhefUHRaDuq43vEbUBNInWthLEulromfmqARMgcKO
SO13c1EV/+yDrxcrZC8WRBigyBuy2rcVpIVoxyab8aWP4GDfLHTDu/hVcGuX1jXKnaNmJXvbWZfw
+UbifZPCPeFlirKjiLOji8QhUI2lng47IZJDTQtYj5OrcIBHZO/4pDvloBxstHTAKCZRbOc5u0RX
tmMBo5dRu/wWsBMZ6+yCA2YhY8V2OoF6pJtIakqkzW3F+my00Ihl+Q8BlPE2VYjEwUC2pTWI1rJd
llRg8Do+MxEH1y5yFkWv/6l9BZm4c26jD0s3yE7NMGEOdXNnoEstzdq6CGOZAsboGgv7YvBvqvvV
CnmdTVAVPEBOFpCNmY7xtCFbrSKNYzy2fbozHeO94B8H7F6zyhYz6jldvuOWITQBNTnUo7KcqdFP
Ua2VhsYHgdyaE1IQNghxXOvfgn4/ErNQEjiu1t9q9aM0fB/EYsRvgbG1OedTNLGx4s9Kbh5cmTdZ
PJNy0xDlMB928XAGLA4FDmA3Ud4CRD0bzWMDL+1FMHRkHdR9xRiiaHZtvyjqTTlRWYJF6F3GhNSJ
G7Wrq8zxQGGKmehckrVjXVdkzp5Uf0A4TxqA+DaGMwxOBoPQVWu40VZu4EzR+Fo8tpItKCK9zZVr
bheHXiZLz69Ida1+Wr8M9sa4TWphrIpWfSeV7heK3Qp17Sagdkmg7yAHHMRyUg+oqHT4kwI3tzht
OHe0plqW+Catjp85jy5jRx5tBJ+diW510BAUEJO4d4fkW3rjutHbYZHiYRQRCjk/SNdk3hIdnxjq
PGi4Ptw/mJe4Txg+O95TGv6XqaF0KKktDWLk3CYeOM6yt1jd1FV30o0ApkX0G7H4nqWh5fOzqwS3
6ggAukdjGsfEkphWs/wl0jP6lJj4PvFse3mMpsiRFLihYyLBccip8/P0VZlE4hFChd6XfI54ROUy
5tV7V9ZHnPizAH4bWQPbIiLMUFqwTkNk3gZTjhJ93vhyOBQDu3LIe5hQ4Yb5W+qQlxTcHZ3C1+R1
9qmKB6xr2sxW3Df85RmAwWhcoRKAQyTQy5rue8nkoX024k8XdxdjBjIIyDOIS7DF9sHNAkKn3HOV
Uk/YykrGWklzkzDAqhLtHTLfq8o+G1mdMj84a/7vQJS6Y5XJlOWnvvfEnacKQHwDxs6iASpq2ZjG
4g6VlmVyN5ckl9Ixqw07zpYdMbTbNnLmDv4wH8v9qGa3VAXi5tQSOHfbvCyG+RTLt0b3EV/DRFdv
nj9cDCQwuU7cISzwi85bWmKstVsuma35R78EByN7YnlyRKoViCfe15ST0PgS296DRYgdWrBJqtm5
tjuTqKMCJAkgm5ZD5+8Km3QPM2C2R2bpwIFsqJNfN4bXrKI0GS2GyO4lrZpDEmTXRonXjq09DAij
IFn/RLMnHXUL3G9nCkYccfqBTYMAgXeZBueyRI2RmEzfBMYz+5ppQLnbTDsXHhBGx9lXY7ULWhKW
amLvddLnVPebHKfsKe2E3NrRso6BEZRQbJtgXrCphMXUoxKdaXFmLtWQgQUJgdNfA8TAxmxeZtWd
WWzBlCXPQCtmjSlYk5r7UjZrIgjz2dj0R/nd9+kD9VnzMv41BpqWflhZBvAd4d+SsPnT7DDgdX2V
ZWav2Gmr85ZtFTQ1n9oFiIyVwLcvrQZI0WQ0rvXTkKO9SaM3D7m7yaMX6sNNzzzU3T9tMOKDykj7
9WqQpf1onzuizizXOmgYqtyC8GtdJT46UdGnjtWqrA9qy0wUQXW0UcwvE5A+c82LXUdHBa8y9xnZ
LeQOxc8+kETENaa5HP0a2RL7sU0wrKTGcEwSaTAfSF5dm3Ypr7nb33rR+wfSl+6uzcIkmWj/9rwg
lgOQWM0srdFvun/zq29RvUlnF3lrwpxsni8o9XmjH9zc/6aKwFM3ds9OxUoXU2KiRDGTcZu7HULm
eCY4SXGTZMO997gWcoX2eZNDKeupGhR2FKaK/BqarEDSaTRjw0i2eNgxr9J0CsZqSY1kxurn3k/l
MxgPKY9niUs2d2igZWYXLhV3FzQhQ7/m4TNCKXX9RK7otvFRyjgduqpBhIwcWH+5trKh63gJ56vU
VRDnkvVm37z0PvOXBnGskt4272Bx6e/N9Iq2FeBLTIXqcpVV0bJHLhoMz9T4GG2reUqis71ACx6Z
lVaHNvJYthMVR9640Anh4FtP0EOepOPhmGjtCwvra51DJBi7mGnHgIoWCC2arM5GJN/kiHIrpdyF
yOB2UpNno0gZPGFGpQwH95j9eDm5CBWF6k1hq1DmF9xGn2lMAFrx4egfKhp3awQ+dGJqt3Bwq0B6
rKCGct7H+R4FHIJJdUF37j9SZXgm3zy9h8631rgetDgc75XVKmuu7bLRWnc+Yf4QzxZ991SBw2W1
MazYHdwsEnq2WeF/dySpUB+GEA7I6Ri9+uXZL60Pl4YXnEyFu5/9DsQxxf8tJGUxnxT89Mpr+B1Y
Asb6JNyGUYEAcwjG8M1V84VTSV7XPnVdumjstezv6fCv53lQiB9cIgXWs5VPXBEmdIvJJfRRknTn
xpdEnUd1hfTn1rzym0NLv/cxfm/LX/UXrnpss72e87JirnDJ7tHHyNfGB4RsafwQXAscQBvfYASQ
mYVKqENm/SaLrZHdneAu1AzT/yWKkwVhOvwpKqbNhUOQnQ+fqUPDzLVbFcOlbA+VvVGYL+u/5JZv
xpSXnDKqrE6ZYjP3b7umW7rBoRrST77sGawnMHEa+S2hbDjfQXRWsKF4p6Xrkd7F4H8CzGwmagWr
ELMdH0xLDEWGGmxhipJgcj9da1WmP0KFoObGsnXilhe6fmtQCw7gjb9N/UAWY6GPxL/7JWMesr12
OesuNk71fKg4RuvwHg7/Ag22dl/xureSdd0+Eo/KehMQIhVzb/WoQYR2KMsSATxNz1YzhJz7Vlnt
QgW1SKnvzIb+509YjxHFca/9KiGv5yGLs6vrFxuF6f2Dl4xzgZxMTGVOK0AiCyAQyNz8JGOKvh3n
+KKPefhkoyF7kIE6YTbvaZU/ogDc5NBxNmWEqRjCQk+U81grNtrOnC86o71YiFfSEVvuIpfy8hQS
yYBPM2HcAqf1MBrVJ8dFuhLsWEtGyjgqFlkqr52uJcvODH9dOKUT4m0G52v0Fv+FHNG6X51deqt8
vkGCthAF8CGwrlFwcnDg5gXAq41bwv+sAGT3OhZrD7YbfXS1qLvFi63onqGRLMFkzEvMStB9gznC
y8ggpHZbwPUA0kZqnLgaU8dk7lHdGPaC11yGMxWeMjpGXJWYqzCmEh2jfij9qVm49gOIR8370ZnT
8fceUaFLwiTEwNJ+N6TLQvIOospayWBpa3MLhDI6PDJvE/Dncz31YBHhclzaoUS0r/KAm1m1c0d3
IJCUbWVqeOu04IlGopxSng1V8hhDBhUJJhRb+KyCqdeKukXx0TYGY0MWzGM1INLr3Flq1MsoCdJP
xI5IbhVEaKS9C25zY5kNBkalJkMQZiwNwoQfvuNfyZIeODrZnRUDDQCRmdXF8VpiHhMkHsUpcuOt
rc+F+h+bpuYhx/eh7bPJTKbtO/C6yQIljGN+dPo+LA+u+hUqiDHZRZV4apDF8WivsNB7/VUiRh9Z
BoUzslY7PKb2zmBJmj4T76EWP+I1RAR5hY8OmPHQpjOT2NopO6rNpXomd6qCxz9zfNtbsSenR3Oz
vWITuUFkVbwXLJEHs+neSf58+iH+TbBvGnNl3ygBxChnwy21RZMo+aJIlA0SfFaM4UP1hX+UbXTK
IhUkdMiOiZdMghSK4GM2xBoSiQBUIgBRH1Ohbi+ztkQQn7lXhOPaLouZVQwR7UnQMgvRiSIV2sjW
u0K/Tfn80k2mBDZ2ZkMjZYxPCD9yXKifNKzqw88PQsAC/46VWRBAc+U0jk4mqhodaSN/v46JQPcW
pQbBkSocc579EamfZBUanwitUUanxiX2bgChTSLnItwGq+xMsesHCwtzwxsaVY1nSR6HYmbzyrgg
ZqmYgGcHc2r7FkZKD5YbNa+r0VTPVJmf5J6SsEDC5qHMw/Lplzhm3EG9+0YIabpVdr4tNyKh5fFK
HS4KKwPXVjHaENPLGg+YkFGORzUmGFhpMxztcfjsf2At8PPpGtVLyLWFQJltnFSvcCKlpOC0xVoL
0sOooEZpbIQ7YeLvq0KDl8xL2HYxu3XtfCwgRbs6wwa6kPzg+cncatD3eT1dlUUITzIIUGnquDjG
thoeohB/Wjkq//TCVP8ijPntVPQUv4aU4NrL7o+fJz3xLwS54r26F/WHpxyceFe4K3gWA9fHecMa
NONZw9vJgOQsBwJqdnbyCRyToRRphcnNbI45ezGJ2oWcXu/S0y4R817XJwXol5kfSyYIESpp3ag2
DvJSXxsWqFVCbmiDcB+FZULnutvCLPdqz1AHREdCYn11LFCWofQ8omUaIRpq/gsz7UDEd7EZhjfg
wCNRpNFRC3fckaq+123adTx1wPMT4yi9PSRI7qh6CayhpYkRGPjg4Mv67BYEy8Is7tKeOix3SJAA
2xWZnXhTSUSc1yJ4ke/IOJNpqW2eSQJbBKXFxtDmbAqLv84ju21O+gaCXIdWGR4kEg6Yxa4VbdLC
Hedc7m2k5n+Zkdx17zsoOeW7MJs3RrdrPGgngl0z4qiPnphgP6v4UaSbPCmmnwkEEsia5XD3Zchr
dGy+XbbzTEp8aLQ8EgbJ1tuqLJplERC5Z1cBJg0iTdd6CjIbFWISlF9gTkG68ENKsh8UZ9XSKv7E
1qxVLiYMqmVhV3+tsgkfHFkgTAhRvg/qyh5nQp3n38PLPhYIlok0/Sdfycu6kgj3bEEMgINalfjI
H/qhu5G6i7h0BNk+88YNYLf+LWxzNCp5eoQlZsK3Na1diQTZA4QtmiRAeDuNdQdxyNMc8lH4A/U3
X6cYCDGjQnLhFUPasFppvOS66kYCwaOIBC+zEIpu1eUMBMKCTqdnBRrIr+hLCXk/ena6cS2xzkkQ
gzmzaEhVME9+Pywjd7L4QrhqUdfZ332zF+bOMe+2vXEJ1pJWSG4eoQ4Ll07PA58dISYxZxU8r6Qh
kqyn36pJqsQ42AiylLLPWI1vIESO6JETiPEtzEFmcBCGMfv3PJM7W+t2tvpDJtueBKROxb1soTwt
nC+lsNih6sBT61fckZ+pkyuCuaxe9UQjsamG/d1DYW5w4jJkW1tikgG09IdO0m7DGPmOoS0JeF1F
kESZwP15DK7jXQsLKP5XWheNQZu+Fdqn27NUstS1GbkL2ab9Nmae4TnkKsoTaRjbpGK0xBVWOYqr
YJcN3114QXwC74PTZzjoOf5hFAh8Htb9/pFWF7drM6skSFIitaO2X6Lj2phMe2VytutTYmzqYNNg
H1AnCkdEfGJ3TUpQKucw/NaxzFj6pdLOrbwSUFzMiM+muP0ctHsRv+r23FRPEb8S/vu2fbOcP72p
ZzpK7kS+CzWn2CGhWVsxFi26U++u9GeZP1rtaTA2zRjVzxOE3d1PKo8OidPID6DlxwsbXKJ+0dLP
QNnbPRor/pKTqIEO1QzdmZXdVHlN7LcKk0CSjyunJtgweauLA84Qa3xRbCsRdLaNxOHqtXSXiOXz
JXlLRIOZLAOCTZmvatQIigYUWjsGATMP5DvI1VEZ8s/Ip1zZhDfJel7o5EQVn755t/iYGjlSbwUo
xuCfr75645yHJ994Diwd0Q/K+Dpqj7E5scxR261absR4tIdlpa0jBgmMxJNdkJ8aymc2zlDJIZVk
4MS8W+f/TnGGTy16D8c1Dh3ZwtJCmOz+BeShVQxF889M+SDtnFAYrOP1LR4aiO7nptjwSSKKNwNH
gcKlKLgIPgrcXMBTb0uKdUIFJ9zl2cPcNmVWx9cwuZho06eKK8KSmN5a7x2x+Qw3aw9BBRl2d/SJ
XlDG75GnSMTaBnjfWE12PGGtrKzhz1PN9jqE7itlVGjFa9GUHIjROo/gKPScc8ET6Yyg0lpqwUnR
HsT70VHQkDB9BKEwLDQSiMyUp9BLPkxejZ7bf+VeoK5H+MJLrY83OuU5YjEcaA2RceqfX3vIT7A7
U4xxCCxr+91ilzZcaH23ENgXVWMAbGdAWTxykwrfC2Ytv8GjV5Ah+UrjVztt300F9CAS4lBuAo0a
PLBntf7jp8c2hyqsbR1J2BLoCBS43MDEFizU9qri74coYTIKGhY5HWBUU+T9OYiUg/bdHr8I1LGj
t2r4kuYu157t8AqHXYtZXmEdxfmu2ptchUTMarrr1h2hHvmAboaEr2NvHRVg5eh+9q6FtnFegKmI
7gFWG/wh7cKxyFP41dyDMb7CEk9hC+4Z3Dw8oi2RSQgpIpXEly8fQ0KzJPg97q7Ujg6L/zeaFbTZ
ak+gh41KqemoVyzycwPVTs4Mvk5KmjnHPErASROV5LvKkwih6Zyf/rkb6Lc8E+0W9bNx7MK9Hyby
9N8vRSv/93dehxTQ9dofSa4Oylur5k2CgrGN3r0wxvBojHJJIFC9LMY+mw2OCE7EQlKP25OTI9At
gLDt1TKH7kfk1nWcJlV1puxZsVFsJjEwacjtmAtNGJON4yyiblGeffyVJddhLvbGEs5XMe9vlI3I
RlRlpbwTyyu/qEUh1zFDJE0Mzsijjlc0n90HstfVWCyVcNMXz5EESoPbYmf3AosDWvtt71yr5BW3
RywvQ7vtvF8HxZmJAmbmXbp/JMOEhlzlubqoyYiutLTaNC2BER5c/HmWKIce3fC73XLORoqWoZbQ
nk3Itk/PvehArxqcPTN7AEZTH5l57OWqsW9gYo2qPkRKd2/Y3Dsy2cpiFw5vpOFJoZ1FxPrvo0BH
SbSZUltn/2gXUBPHm0fEguf9ATFH3ffXtsDo671qPlsOQlHw5Q9fIcJqJZ3oAS/pvBG8wE7qYbd/
Fb7NhGg3XTx0G69988OdrlAINpw1LRDUZZKCoMaKVU6zgL+UFI9e/yx9Jm0sydMQdVN6Y3ObszVh
Ph6Yt4jZIL0/xkZYNsQZQlNyst9m4l59FLGF8LR9oNeCVnLSayLIhIYBsHTTbz2PzJ2id4RxVbqy
iWLc3kGpOTzYbJyGkVy0kSwqctH84vzfL4VbFudKt9BL1qyaKtffw2eVZ5aExdzNSboK0c6XBiYL
PcLnUETdsYIRkGM1C/QoPP33d15cnq2UQOlRyZqrxNqKPmwsPwOP9U/g0mZqYXsrXKwx5OfM7ddk
yswRH7B1RnnTuUJflgqT4ZhMTbRk+0gk1lUYaf8wvGcpDOfdhT1IJwozpxfEPAhfZR7CVHM07XUj
zPYwlgXnOwNTuy0iBge9dpGsE3uWo4yrOScUgUHcYi5NB4cDIeAllTKXY0bZektlqHXKjHSpyEzH
sWN95rWBZtcQ6TH3cpfSknIqYOqPFldXsdhtDcNjWmSowZ1cEmWJdoVdgudaW0n61dLyHGuPCfq7
c2JEuP//SwymLDz2iAs7N6V4IbyKCOipgssGguQobDhQTKO3Ln7gwockXbHMKv2go9vtE0/szd4e
qEriELIKXnpeZ3VouufYa72zgnTNy8ENYMVKD830S6oTBpG1K7uxoV4a1bVgHESTmfNGK6z2Sl7p
pdET8cR/CPGq5eVDz6pHZnWLWwGJtKuZboxZCv23p1Rhrh7mWnRgmvotYkTOUWS3awKMCTFJhLWI
qgmfNBe0yQs7N6NrSxEtM8LbUGG6GGtOU+SiEn0OfV5gGlr3MXmlRht9SlT0Xc2NbGt3k3ANT/HR
sqQkF7uJclanfFzDqCHiSEw0vhQKXP/MmYXq4JJLP8UcWSCTGhntrSHUZwZWA1+BghFXJReGLy2M
gNB46J68WFUvgUtKiKMG6U+orVxC+6YIl/IUC1VfiMgMT4k/jSiEHhzUnLDAIBLPSEXmkMNoNat4
FxeVd5/KPBYuaDzV9NMtXRd+KG8RNSOErXB4ZRS2p7Jx8ZqdTNjP+6FvonjHraUTJ+4T8Mc+W5Yj
MnVtGakarZ83tPPU6tOVbakInW1kCWTgLkXZzzwf7pZpIbjN0Vldsl7Y1zrhRg3GvqT4Srgn2jkJ
TO8emt9zRbrqyhcBzYTKbypaD5YL82+9McJXEnn3QpBWYAepuYhd0mHT9p9tU8vCU+vJK0znnsvE
wGVpt8fMxXc7EsLBFLUgbvxZbMfISpgWVvnOzXgKOvgA7RjODatBlMaDVjXM7AW/RxdyorBAMdUB
hRvdtAPCKmMT98a7k/d3aZIM5WbO2RcfIlX3deW6+xY4Bqizlg0Pn5lJwv9+sZWM7BEWcfBulOKS
F0yfCXfo5wU4ZcLItJVfTYJEdUh3Xoc9UukJDKcztg3rAmB+aVVfXXHS6gPWus58OdVXXVuLHHpb
dCmhtBko6iFB1GKWxnLlOpSb/HuvMbmhTxUDSTPDYxDC3bw6Yhz/M5q3ngS9iE345QwtmbB99o/0
JWc1bReZNm2RYG6ZcEuIR5saC19VMdKQqnVs0esa03M6auzYAiy9meXh5eV7m5EI1eC6eXUqWM92
cH+biLlA4qloqD70quNd1Na70CC1y2t9ou8UDS+zSN80clWaMSxvHScsLXZNhI5skfkGN78NB5jV
xtfQx+YJ9VyAL7NB4ZVHyjNWLkFQT2JTUt8Dm0m53qlHyO5z1BDEHjGv2Ol2Oot4b89yrXniKIgX
oOHTEFyIwuLTZ3BLLvO768c3dFJccZcAlyrgjYVas8wyRrEelO0+off20C4lAU2xxZq7kfpvEC7N
kp9GqiHzcYLySE+M2U41IeWnEzBn1WRtMIc0NqGyrJBkNn74bk2E6LqNNk1R3M3atg65zSyyCqPq
PYF12elgFi0gWiyxE7Jp45+4Yg3nyB4DJfWw1sbxKkmDgMF+Vs4trzM2aTm4JwNSF6+PjaUp3t8Q
DaDxJQv7mEWaDrUc+dwK5WV+iirPIKyclsOzeEGROoOsvnFQhXDjL1WthawRDdmptX1/V3N0ugqG
jKwwZmQgMIx3+lM+4lzSlVEQ9cRvwE77GVUO+ieNVPQ6iKb8Pmb6PW42FzuSp9nVufTbg1oM426w
rkCAcXU4BfYDe7xaJUnApsc2xzUcgkwiBRG4S2KlaZ08rSaO4NKaJUGw2K6CMHr5wweOBXwyIynP
cXBqif5gcbQg3JS0Mjc7m26goTtP/oW5f7XL6s0cWGaPuVhIkNlESWEYd75JXr13pXoxsJw7tnhk
BQP9JKHHR/bwxEqwo3ADvRtqwSJxKubO3l1OcwlC6iCpvaHjY4sEY5phOzVr3ijAhQocFxO7BNQx
DuwRxVmPS75A6K/I6qwEIAMMhaCO3FyoiDpbx6buDZJtaicHpTSQcs8ySW1g1xujySCnY34jk4ly
IenFr64k7+dOJzdSC0zQK9EKOd/eCVzYY0h0pynjISIg0KuznCtvXGpXOw0uz4DhRs/KgB3fZbfS
CbEnszasJCNqiMcDr+hqCvuOdDacYRFva8lZNHLsvhKHoXnXOyMSRtxgIx79Nbm91tXz0UoiN8cF
r8C5E80ww7tVHZ1+jZKqvbZpu5WdXNjVMKJhIVEP1wsdYICrIHb6BVk5hsG5XiDfRQrlLsoIe7In
gdY4LGctrkOKuJ3mrT/VZg8zfay/EDj7jJl6VNRhww9vmPdcueXW1wCm2GQuFG39EW15MhDih6pf
p/El59vm3JPGmb67Y0vAqjz1CdSjmSQYL7mn8uEX326FboSReVR2ZCUwTplu3oaE0v5pIBzyVjI9
Vg72THpnwZxCWMf4t4JzB+8EnZQ9I04w5Hnr18hEmRsU+NALLLIzcMJ8DHLHxmDlI8DhefjLlHmD
buYVgJHG+P9wtBKkESmkWqv+pFlCjjkWdKMMo0XTdyXHJ/aaqVKzDSwT9rjAYo6Wsy2pXdpuP1ip
eWjLhxiH9o8K573HkqoWNldBT4OF6N2PME6RWhfW9BLp7A2Bdsa5qRmEsA3QJMZUkRn4tWv+t/wn
wSsKmbuWKolKMeswvaXGz/DkLXVdwNYcIvWtQMbdcDVd7bOQ9TaH0qK4m44V1TQ7ipglxM03+kK4
gvajAHVBPbTp3Bg7cocBjrKDNpSoI2ByWbFjvmxm3x73a9Y6bz2wUGmX6z4oqU4RyEUaJQOfk4uH
ijQiOzpRmbPQHy9RhbLUNsxZOIwWmN4U/FtG9SZQXa9Cn7md080z3idjKZe1jpytmpUN91OogRIY
60tXxSpkRnoT14c0PVGxMcQH2XaMyweBSOlOHZkgoXv/pUb0MEVy+7bgGMMoT8lmVWYa93qSu/Js
F/ldSyb7xNjsBoRijFYt/9NlkafiNg2V5LdwFmbwTJ1PK/pqq3+2/LZtZpKfhksMIDnTVwrbQDvk
8X00l2zI8Gw41iHWIUQdB/00il2mrntvkY5r27mayVww85tcc2uz/NBz4yfxjXphWyXERUlme0Jx
qvlkuvcM+O3yNZgXC9I5XDVyE5uzaX+0/SyIJQlIC4N7q2MLXZymqtXw58L5UCI6Ld6pm9Y66FjX
8eJaKcPydYlbKV9EIF/RxI6kptnml05hP2ucPFzSyPkL3037DTZq5BdCWqu2qS+OzQJAtvp46zVj
TmrIG0Ff3nzskGI5BGwZ9YP9u1uzjS/dmKFi+Oeivi5joju15K+18GhWNXc9waC0nRswc5OKhaD1
TR4aa2lLDuGQMOZwXLLi/Mtb79MyJ/EW5E7XYIdMx3VIFERDeS1ZeTKYb1VMdX33Faq+BeaGXfA4
ZuE/3QlheAfdXvbTaN+Jq2PmJbwhiphBjprklIq2xO/qfVRNUz/SXCwh0qpXOo131axc+JFKPQEf
4cEaNQkKjrsbfK98G0dLINQT+AWBe8qgnMMRMT44sMtZrF0dNxXIx0DDGIwU9DD7DFqR/mMqg5Ku
p9gzhLF1LXZMZYh9i3L66DdfbogXrB8ZZAobbQs5JO6PBoHEJdTB9OA8Bx/R8K1ipIjWAynwzmxE
z8yxHjCFlUtXzLts7WWQgKnxSLZ5z5uvFDoPlSSOB0DKBmHxyiNGKIBGrBvX5KP3cAQCYc1D/y0a
DjSuCJj98ltiFeqWYvgRycOXXwPO87T64+UNL+bYZX/GLmRn1vkvlWNdY5GqqH+KuCThUphHXwUg
gXuR1bxDvltydRs+3G/WvzrnlDZnAex7OFXeP4dtXQ0TGt+FJ/+5yedeld8TTkYo32r2XuM/DA82
6CmmjIxoBVt2Ir23ZvDWkzuiLngwCu/d1p5a993Ff4GBxouKFAq5Ur4srSDa9JiDgrXAv23CjCiD
HIcCugOxa4L30r5nNcjhDdYztuiR9dU5SwaOGARwtzv1rzd8dTheWZVrqDmD52SGzeSxiPaOmGOR
1ZARE0Um/lydNV2xRLgEjHBKGwrP4H+JMta/dZWR6UMhi4XLhN46JAdw3+Muj4AWb4YItOJHMjED
sIztM+cR0NgG8aGMnrZOrrczrz64pZnAgwjlRsDCdoiyTQ/s40ig3Uz5jo8UB0mx1JRtEKzqescp
pmN8RbWInjjf6oTlVvsS4laIjy6caKCE3Jhzi10ZAes8lPqRKYLrQ1bYFxmOx5lTnzOS1cSulyyo
90GDcuUCtqyBLKmDcvkQzgOkoe4c4UmO+v9xdF7NrWJpFP1FVJHDqwTKwZIt29cvlCM5HcIBfn0v
uqqna3rG7asAnC/svfavWf3k3h0JgJmD/WJdXN3w7RBdf84TX/UuNtTJ/lCpV1UJXG1DiQMLAOh/
OT8bzo4vQ7O/UuMUERM4kQXkD0sBeEUpinm+g0yCyJ70EfYmQ/gLCyUKj1JbewMa1xs/YZbbtoQc
tDMGYlg2UguskbGwJBtvXHXmE2hNJ74QydsA/rR3Ht1uuiOOfMB/paCEPTuUa9N4jfstgk45Efd7
i1kFA3pNXpXyRBMF5wT1NfLbfZ5+TGPAHlODIhRT1hzRqyTp0QLNOMOBvQkiCGGP2nxwAbZyVsPC
+DbPU/8A+1NoW6gtqneE2BqWT1zTinUqJKQeUjX2tQf3/uboMfT3gD4owpXe/huGIytvWfzF9blL
Ll2PhgcTE+Y0/FdfZfgAbJkrgGLODAP67ICQyRHP7PHNO0wilCmA+CMugPSQ21Rfx7hF0701CBNi
NALAUwuYTcv5PIr3QglQQgnDV1C7V588ufBL9jWETKiiF8fZN+WFNdUE5QJcmQFK9ZmtisjOBaw3
E8LJQzXu/DVRBnrNdqI0hNJnnl16+Sr5mMXXVG60cG2mQTqhBPJJZLDdcTUU3NlYbJqJXdxOVYBk
8IHXkm0I2oc64KIWDiM+cNQrK5AEYPOK5U4TiJkfcOBAWmfjh1Puf6eBLSWVo9wNhOkis0QRoWxY
b6A4E9giATCl+1xfW7Bb1C2/tLCPBAR01Pt2xZCYg3s88YscRrf1hfYQzRu3wxeyRJbCJIFf3JBd
N83jrdZeOYvR7FEn6Olbt8CIwbo53Nk7NlLLQAd+tUotg6UInkLzTbgAi7TxfSp3XJCdwo6RHY7f
uwHqvnAmi20r6+0SiQS0jxP5T/52uKn0HdOXmrsqJPB+bxlrUOwJ1EOCmx0SbljFYvfY5cxHiK5n
roeWKAoMD+E1VyuOYx94r4YwsxjPQr0AS5+m26zBSdsP8680Di4ThpQjPTK2lvGD4pZTgd/Q5r9D
cy6bF5t4xIAxhQKbITn1jo8yStb3sdwhmEbsqegwft9wiVrWugUC4uzldLbbCw58QHgllpCX0Qz4
esuBF4RP9IwFMUXMXly1ATHi++JLqp9185hUxxZSnbaAPFboHobxYo3PFuHr8pnoWN05ujpjnvTD
7k6eu6/bt3phxXzBTZinNykfNsia6QiabrbalWWcYIItmJy2Xxst/Vt8N/KP1PrhCZyZHy7UPJAI
2V4vf2BYuPNZZ8Yzjkju2E3oUIQNLPuZPu4FLaZ67j3pq3a4FvnJvPVcLQPjpMwFX04XWRQ6Z267
UsXMIuBsdbeyPC/ryEy+hIxcIj7BHna57dYbkyCyTR256bZwWZEixUwhOirX3kM4ZfawbBMF73cU
z/MHOnCTcUjocj2Tb44fRhavHiwnfDXhNta6/oWCpudxBGQJ+RoMovY1cuu3cqQ4FuhmNsTtwe/M
bVz7rpqtzUFepEnoW4hgZI8h1/TjHz3vPL4WXENtqX6OBtL/MM5+Z9l+VqgGZ7PbdUvnrUYdPuIW
6jzUkZM3kfCKyPldeHVNdG7Gu2wU0y/7P8TYUF2hw/suA5KjAaekyERyRz/AWAApxo4S7wivfAYJ
Osf3UsHKPLoh9Tyr1zmp4vtA/DJ6wBE3bEmyrj3f/v+bnXTXsc+SNeMKe8nzGy4m7YUu6ehAUJD+
0GfnhvnTitFn+mLgq7MFqVpFHrv8KlYUOWyKp5FVJCtl7AR2syRbl4xorf4JuwvkBXwexFdYgAqA
SaG58oKhMJ0jIVAPpELmq1XZU5Bgaj5NUaSsKpGVhJPRALaZMzzHNXSHbnhpnNz5STMb/Bdd8ORm
Fdx0c2WJxj6XNuPJKI9icExmvYlUdGmtJa/14Hb7GQ+dXokzCw9vGQ9xEJZQkkdTx4w/ZNW8MtqQ
MZfdkbwnJJv3uaJEiOyz6izR4dlSc8r5JdmqpdEFWUoKvTIBCoHvdSoUFfUwO5tc6+ifTcM8t9wd
AdqRErxZ8RO6FgvTBpBr2DKemSs76Bb2tmF0N5Byd83jGarL8ncatxJrmm484c1Ds1jlBip2IKwT
SaroatCCaXqL7DXET02E+cgmfHb9//9Iufy5c84Oo6MRYCxK8zRBFxUtKRxan+bksUhs3YXh0/ix
27Wfaq38iEVd7zo9XLxO7RNCu4iLjehf+I/zSZFk3rcpm1ZHnf61jYPPfgSnpY588+hMlJd+JpzC
Dh95F9s3x9TkthiSr5DFzloxcO/T6wLmFy77ljMiNR4GMXc0PCw1eykmmlm5wa78N6nDFtXR2wT5
pJncrWCaSHT8yjZdg12w9R2Jh53r/2zm1CvCcnsaMb3dIDKi2vJw3baCLWdjo1Vm4JvNVaBTB04g
JTpgIT7oyiyYyX2Uxe9kTWWAucMxLHvDF1n5fTF/lWyh9A5zSV872QEVU5AIlzVVoUW+sDA4gcI9
T9p2IEOyKaF4ZWFdkeGMzj+vJZ8P9DmQbU+yayPe4LJT78tzbFNTFPRgQbY8FMLrVHj2mtkcorvq
O1Kyv1mwAgPSeuDVdQLkqWhBrncqTdyg5j708lNXUEOWGnaups+fOkW7jDUrsaxQP0G3w1Fg6uL1
+rOkBp4bHrRqQ0fvEEpo0jXk5Gxfy1F9aOCT50jLdinUh+1kcMw0xVc61diGcxb0JjJWT1HpiRK0
31lvfCZNAsZDYepbwP6xkdoyJgxXg2zSVUOeRAJ7iJikuFF/Mujznd7BTDjAOeRrL2I0WkpHZDDM
arPciDB/qiIQ5OwwMQwPrznxA/T/BeK36bt2uw6lL/J15h8G2vy9m8fVhpd1jdw/p1EyX3HrYqWP
oj4YaEtkN3VbZaqgK7JxLeXsgJn8GRTKJAqdxyxr1pNT72elgtOGMMM1PhNRZOO6nO9CXQ0a5BXp
tvsMrKDuYEGqLOqSLEvqTdNIDb9O9ulaRblLauRWTbEdG+D4kdoeFDRTbpzxYoYZLTv574ZeT+eC
2kwIgWuj7plcw2twFBAIHUKrVUR6Gbs1pGnwQAVWzBu8i/Qg0/7NApM7YDvx+K31ZHygFd5loQMM
+qMfmLiNNihzXYS+5qDjr0iEXpJqXkYn/2qlYgVtp898GVB9zQlqZI27ZVqkjoJtGafftKtC+9Ej
gmbeTKc638149rDDGADkw9Ns1FzZbs0QGNJ/O35g2KVFYk2/ZVRNVopH0BC4ja5uNrxSIUZQx+4E
UTQm4tMFHQ3r12HaT6Ie/hHazNRS7kRBCoZanrvu7BTKfUTsuCd/TB1UQEgxgH7hlI9q/dw51rQx
RD6zbVMvuW4SbaOJbZMr65Sx3U41KJrIjGWYmCPTiBf7fSMICHGj5mrBKXRbYWy1ysr9qEiNPcct
QVFeKCkFp5tQavGSxYh9ZcvYiIfzWskXP6KWAW9Tc75k2wVL5OJCXH6UAQPeiUb5kA0L6jwd+alp
8aswsWFet59EJJ/dZHCeDSBkMbKt/9XdFkf/RfdADNdRPr8b8K8H1/2YdTffJzUzJi2S6qqMlgcA
odgsZsPi03ERaCAKdKz+tcz06n0gEb2W5YcMY+0Le9W9AqUB16dKohTpFbceMtJ4rM1TMeBWV+Bl
iYGHQ+NhAxoX8RsRBn1YMpzjh0fwMhpqk9EaiksRvi6GoKrs9UBlW3IsetpWB2mTUebXKk/Wc+XI
SzJjomc0yEHJwD5L28dgTaChOtmem6Foz7USz1x8jH/lNImzVAwWOCKLV0ZasogPG5oW/gYnqiLW
8tPoyDCamfOmusWMKOoOyB32MGAsTmH+ZlXOfcC7AOeCUSf+LyiPnG9lKOEiagkRDG6MyVerJ6Qv
Sr0pumQ+p7Uyc+NxlFbLP8518UI3VFdzsnPzrBl9Ket3wAPlLsq9DqMS5vmoN5H5DPm+bQ3MYAMA
Vih9ktwzLE3I76vDVFaflAfZqsNau6kKe3hOjAhHX4fKBErZwZyncGVKw1rZZKuH0Eqkpl28WGiX
2R5vThwNu2Wn0fCAvbQu+3oUYQjp82lEs9gN+HAKmPiEu3krndNkP2R19FIkCZ+bk12VpnzvZ0d5
ytXkTIy7BLHBKiLURH3REvsH3ezvUIjmUGGinsfu0Gm4IayKSq4Gq4TNLoxJ4OxWMwXcaRDFp+aZ
ZPa17OU70DyUCxFHXjeuE4HApYZShPW3jEOsW4gF5385sKNGg3SxeC1npCIjYuFJ7IzzPA/noWPt
rXXJUW25y/m3YIw3EJ9tnR1im5VH05WfBnYtRiGcvWKnhe5Ng9FlkG7TaTXWciitaBDM6ogaapvB
GVFj91xmCJPwSKdAHrvQ2OmVzky3vOi4vEqyIMwCdciA9iLCXc6tfRmgAiNEIK0UtbWefOuIXSrd
DvoWXj5iypwIpqJ+cYrfYexXg1PdPDpDYhQuDXa6qVHAaAxHym5KUUZddfVO+bZzB+eoKfNbAVZd
GpeuM7emR+YkBioH3A/BjBsW1r4CkVof9rYdH7U42yva5yjrs1FzFU/yGVLV3Wgdpr+ovRsehHkZ
/TVLlJP2a4n2IpThortsiFTc2CEnkEOr0OX2PWTKxervnM3RWTGPqT2+Zrr+O0jrtzWUc0UfbfYr
1bCfbKgjiCYusaafJ11/MmnAyuLX4wYxWI4oESDqBsH8RIZA5331hfdA1b9xNVYtBs6F/MXTvS+U
a35nwAOyp63UEIguHa0XsRSIGL8Ux6kmfKIEvseBWYzMVtnJ9PDyHLQ0xmsWgW/VbMxB2B3hdVSE
IaSa8hIJ81rKUzi2vprJ/TB1d5fZekyicKROz10NCg5leYHYLRKHyomOmmYTBVsyM539ggAiNUSq
nKcKG2uGY2r854YtGYE0hCbNXCqshQKgfcyq+zy0rDqIxLD6ntNL7Fm+L8VMiiey8h6yRrJUTVA1
61T5VfHhF2n0PXMZ5o35YxfpuQEJNTqgbMkbJ4V8CMkerdpTVJNEoqA8ijJ/vglMStWcvsvBIwgo
nKFZu7tqOXO6RfNgKtuUp8kkqD8Z+jmgdjzc+Yk33fv8XMc/2OVXxK2s0c2QDCDw6zEdTIxnmRM6
iLwTdSqPZBwiwyZN4lW2eCtcdjrM5XrJ2WQx7mwid6XaxWWaQsLghPZVOAtRGdwSM1c/nEDZDVm+
7L66u2l+s9V9Dr2lyTf2smIAHzIYpikqQrQEYDLbSH2IliscgWvRlhgHGH/k/wrTAoY647tq2hZx
oq7DreHOhnZkjdlGRPmTYeWAJ51t5YVvkVaSiBUDcsi/lZZbuCipEGpKvZpZkoZUqLapaZSgA+Nv
jEyAxHfquoxk27Nkbm6DFRMoVZXkp+2bM8ay4wSJp/ynLfajgsuhRpoqCGRUEjaNWNBBaa2S1lwJ
Bjl56FNf4rizd6ZTslfvVrUF0Y3Gy7mojvXIS3s9KxPybhtLOdHN5ExoKXYa6EezP1DV8jANK4j6
7viW6tUant7KmJydxCEmIoftMiVZp58SYiHVvPSz2H6diEuAp8q23WLmEe9dg55L35v9Diff2nSa
jU3JzmHiHqy+fkHv63SvFURQHdcf27JVCSlCb0lkIB2v24xEUCg4P5seohLRCflfaBafFREWpjJw
v8/209IaQK7BS+g5FX+eeLJ5TOWpPBIf8FYg5qKruKEMYogB2WMUGOtYXA7zfFx6KSv88mz7oNEI
AAnAD5a256QmwIkbWp7D4URx6bf1b2EeANTF448FlqPhQxR5FyjEerrx0aogLaecBiHU8dHCvI8e
WjnaqfnXx61KTOcCiDRfh9q42IpyywtA8DUV2yab7ECSW9J3+Ji8MXuTFJSVCZGvwpvluai0U6xO
Cigltyh2IRxLY5ENovYZSXURKudy3j0SRmS0AiYDanUe3xBF3QbmtYKrYP4qsLOWbbTzEGUq1pne
4Tdx4ng1U9lPPTa+YWNN4W4acl/yvhQ9YRNNwipTAb2zdgwZiFvmNsyYNMMhYv2+a0IPpBBWHIxo
hacRtoKvOKXKYDiqOdDhOd5i+GzIwDW32rdKeiyq5pxo+lPpsZihgbBnpvq0g6CqFzdmOipbFTuz
73hPGYtmLJPWh0V4JNnA/2q2pjZIfz3GvlOwJVcoK8fs1hXHxIsfmjb8aYVyEOp8qVvUHuq9ieKM
CZSKxumPg/lQERsQhqjop4oUdkIZGXTFEphOClsyXfT8khknYrbl9O1ZEs+8+4TK3tJfer8wbW6z
v5B5XshrrcrxmCnhSjR/Wm4EOTv8uDH9GiNKtjxniVUKmdMOqCi97A0J4b/Q9g5YYDCZmxFYNkxT
QOHY0yow6LWtgZ1Z4m0jEXylV8BdwCqrHeuc8V+jUyVRQClpuOqUhEUMiRolGiETGcSwQtPgcWOg
bp71DyaIzIaxc6H3MRRgsfvSGr9oXNBCX3S+63BbV9jUyLbpLAwEXLICLIqV3lVr9mlzuffkVtOH
55bOwWF8EF716a1uvx1wmkNHpgBOKR11Dosnk8DWCSde3Dnog8pd7RGIUapBUWx09NOelm4ViwkO
zqHOGM4de6xoeYLaXyaRbsUE1dN+H3k5COgpE1FeQwDqvhq6QS0aebi/AHBbSbDjLVa0TgAoRmpg
oLRvgGoKgfRuGh4EK4+sEWKujxZpDJpfHhIrp06BP7rA7XU2qjPFwwwK2YVB0W7C3vCX/2hpsU8S
d6+13cPty0DXusDWmIAD5LMMaBYmlKTGuQLp59CtA0IE/br6FvnfiKMhB5yX0PkNRYDn4EH/Cieb
PDuynnE8BRMjzKSBpUZeSW+eaZJORGXvWPizDmBvVsTbXPxk8GfNAgB199Mq/2y+NU/J1mFj4hwg
L6/Ufeke6hr8aDKBeEV7lkGjiDHjMzRPOB9S7jBdKk8oTwM4hNg3xArSHCwALIwuBlVqfVsrA4NU
KoMPC+u95Mk549ELrW9whP7UvOHhWi+dYsVrVtBNpI367unNxzDHZzg8fMC0ONThkcQ3LrQdlHjC
0436Z0rcVU6enaMEo9x1poZUhf/qvqYS4DgLSt5e4vyhjlwrxGTMy9QgGjwWqxwzY3QT9fQyx+Q9
Gdm2yocNu/LAkFgtuIVkDqnFsAI9O9mYguzZOM42UiNaYqMJT6TjCVhYJXOgTRJPF6OvAQKKcTOq
qt9jPnUglmhlfkdmfE6K6rq4XAabMUqKOEBlnKatK12BpfZXQr0YXXsnYnuV8BHEqoFVo1snU+tP
sThw8a4i+daJBIEYeqze9YEjbShoMW6U24QQ1hi8c6Kxeqc7V6BhSLgcZDrnTUQ+iA6soESyYdx1
TsSMoaY3/HS0WqyevI6P1gEVVzM3AWP+f/XBtIkSlocy4Q5kIyQ5vwBHi4SwzH3RDXdPfjogkLPk
IRRJjGz45rQoJo3kprqo79GjAtnnXhh/DVPd9xYNYAPG3chOkkwQUUZYT37iwaD3KHgOQvE37wwW
kaOiBiqtpwguQW6rOPSo1iLCSZoqJK39II3vHqlFUo9nUlLQmWMlFOmTa3ZoaHzVngU3HvpKZiY1
8pzKJfjFJggzHoOYhrEabXbQJAUgS4tTtDPKiH2oZQcyb6v6uZWAOu2Yrwa1qpnTLTGaYd7s00Es
5mH8Lu0XAtt/UizMR4LQe0TDYexPQHEd8KTKTe1equgkjUeFQ2gU6WeJ+2YU47pFBzMQTbm4lmcU
dg5UXuVFqNCFGNJNA3FHIxOtNFzHDo6pAciJGiTTD3INQDYsgB3F15ImEJp5jafxZdKhR86H1Dg3
An/5a+QwiLTKPXv5ZD7onkpyaL+2ePwturKhFuswd3eePmDhYdVVvySwHwF8rFwPqg2xieCPj6wh
WBUqPNjpHwSJOj2Svv7KJthR7l56ZLiARP+haCA1J3wjCnWu9a0TvSTVC0Mt3sYmApVnuKfRdFd9
L99ioLx5SG/p7VSmOS4fE8CGK1ho1GlAMZnlTld1KaE9myzxovWlg+4ac5SXwjnXCWxRs20mn+3k
o3baG24Fxs7OZ1JMnz18gKQqNvag+TlkwqgWp1GGPF+Zn5g6cPqnggF1zGkGbFzBfdK+tsmmHTaF
QmEq81Ncy2SdhRzCSsKjLipwVHvuZye9IFOygIjrxHjNnWelh84HQhpcSyZH5vt+zI0Q1ue804BE
qL4zAodsW2el95AXXH2FDG0lO9QoHD4Nl5025vvMdnjYUjWOGIuuoAcDxAKXfL52ZQtXTG5C4l1r
s0Huix8Tzw7QGxTB+BVkv8ntBoNYBULa3ilO7Bf4KyOCjZiYdrBEEDjz7AW4obx6Kg/VvF5n2ZUn
CJiAdF2B/PAoMeJXIyJ2tUlYmeR+DNk3RVMrY5Y5MI7qtoDW1IIXMm4sCDYJLoDOu8w8BJmArhLJ
5jaFwln5Op4Ru48DNJhrO17QNIT59SxoTEJKiKJJOSgg0AmD3aHXckw+A8wfRkwha83iIT2/x9DQ
WovPCxOj4506Cum++DD6u+09VDNZ2Wh4DCo5i4HswiGYUtLiInK4Kz3gVfgUOXxnC5uP60y56viK
Jxlis74X3UWhVVOcMShnDGZVs+lzIlCJH9UdDiPlPV2PILMmpuiTCgDiFSedVPlOlD8y8qYa1DnY
dbus2fbpm9SBQ8KgBRCbZgLvo3xSNib3XEvwWIQKaFrF5d0ocPlCxIbvWTTPNIGavY/phKX5PvKL
al+M/yuuYSTjKCB1pVfdzUSpyWwXE8oFJ3Mnb8J7LYAR8NYM7EqNqQXujM2iRchW8zCQO3Vgb19/
JgaEDg3F6Fvl3lq02fETJ6XH0nYiBe9kdY8ULXfaM0YtnwblJEOMV99tSXbwzAznUsdniEwrBEwx
cVGslI3qtXV+KySgszGuJSJk3d0lra9zjTnfmkw2bJCW9z4SOhXVCEQ59rv8L0nuNuhl/UXV/H5+
svl/XE6KYZHkqx/CPGDgzQAXjKcKAkNBJ6Ho32j2cQwV6ZXjJSZp0WNNQz3Lyp+wvPI5ES/V/MYf
XhY8fal8mEcx0VmzfY84N4ZrHzMT3c3Nd4EPhj1LWoLPTFy2ZqQSLWl4tb3EFK8h++xSraJJZRhC
riQ6IA5WO+dTAIdeYz5n3LgUtVCMsNObQDXStUDOyXqNBLw26KOvBZIV703uRRPS4biH77ICFjPk
YHGClOLa7Vlg2+z4SAmplj12E1I11KdlrQK8eQ0eH9CFvZqKgWjVuz3Sd6ZRkJKHOzAqtzVEM2Dv
8PN7zzFtp5PsywzY9maC+ITGz2dWEdTjV81es9FfK/tHj7f9dGy7g1dzz/ANgZZunK9Sf8lS6zRU
zNrzgiRYylq9XIvi2bT/miJ+TuJgNF7oUbYDXVaaXXJ5c82PytbXuvpQAJvrcLIG5T5YFyN/GpL3
xOafEVmJiCXVrZs8ZApMT8ltov9xp6e6+nHDz4mbu79HqIIZuux7FIEDE4BSh5jMI8vM30MF2zup
U1fJgMX2/lXMWsbuwwtflXiXEKNinJTs2eHuWuZ+I+AplXWIU/zp+Uff3TLnPKDq9OqHGrPmZr+T
sZWUMScTALeeqwqFA6L0OvszetyXbPRAb1IIlpTsHUequ6r2E5nodA21vKs55+eA7uVsZi9oLqnv
O9a+e2veJjzJGJwijD0MlFUFF72fslg2r7fG/ujUq0H+K/ZuJNBut4weuEecXeTyhF9au7b3c4B2
In2nxPMTFCeMyleJwResstr617uPwnidmdtq51C9uPlVmMfCei3xgRA9C8BkQl2CtmXqNwrnrcIc
GnU5wmfiLARKzW2m+8uMH3dHlG0YwcphU/6qKoKdgDDqDHIRVBXvy+RZDe8r29WLmbF5LXOGsxvX
aNYlZAZm+sApn2zgR0AFM+xVgRH/KMUIxCH2Z7c6FBqbAnOFk2QjugpxIhDUbWQERrWNm5+M2qxf
liF0ABMCEV2jWPyJYQhxeVn1UQ5PGisUHrde+xibk0Xt1LF85UrXhn3LAKBVDFytdC7sSxCDkYHA
gpU4Rm4RzCKrun612sTvLKZZPKKMJvEHLg5RXqL4u1c5D+aHpd4EokvRvJr9odcfrfypy3vo3Wj1
YYl8aCBLGy1oNfZUe4l3QVWTd/T8DPbgyirdbcZpaqpfZKfn5jHOAy59F1Q6CTmfXvk5GQjCl+sx
iFg2tirbuWydpP+UEHGg9aHhvtWPjEY7YhLjX5YbT80AZN1JUL2NhO4GDjOx/Fl1vwz3aY7I8xpo
YN7mmHvqo2bOpTC6I0kc+hLTSB2tUvrS6A+4oev/nX8CM4Yo/KwJMucw2m/efAhLah9Y+86bUOmC
j1X+QclO4xMOT4LwxwXgzphHDC9x8s02ljMSAC4377jkVbsBVV8iN4vIuaQaZQCl5mciCStvw1+q
d8v6nVD3InubnXezhknMbWQJLnRw+HB6N4LGD9ccB5/xZ797t4ieWWUQYdakyJTox/+V3qVt08Cu
XiQjv+mZBhlLyTMulxRd8Eqpj3M9c5H8q8jf4VVxkthoQNuVBiIMQcC6yD+M6pftumWokKOR96A4
ymmkTfOnyO9q8umav5P2ZOEPb/0+/urxxg3aWUYXXK0DFjSS1pHwgNDit+9j4gwgmYEhlzubUAEl
BDcFP5SliquhY3kVB/SzbfES/Uv1cxtd3PnbwuzOTQTKwpnPpX4r60tP5AxfMz0w5rdIuVpogHvn
ewK8PyQ3vXtWkRoTsNiyKSXDgOTAf2MWlLlvm5z0n8I92Xxa5TvJ0Hp+mozAck9zdCBog2p+OujT
N5W3rawzCDragXSMh6uReoxPPw2fGMsBhmZ8lWhfsYQVlhFAmzls9aEr+EJgRqWAiLyXNnyZvkTz
cMlJrEFZFcoxYwvGRnFtyFvoMLgovPhWYDwZ60e06RnLlqgWU3mLOuLoAw+hPU4Ft7kW7m6E9wXp
WD6r8jlbpqeUca8yJ0Fs21qHov+N9WOvs+W5a+nbaL0rHxXHvmK9G/VTzVpEPPL8tWtQ6wBlMTYt
OwXq5Sw26TXRjBk/2sze5WKBVoLpq8p3O7vmEcsDT18r2pGlZKC7yPRHmKDTYsOApqE13aZXu5XK
Az5STrV3rrW/Kn23U5BPRILPygIhM5maXXptlRqole5td2w5NLI5Qd2HEt+64oyhpRzTV5WJYdTs
+HZLLONyX4g3Md7q4rU2b7NztOarmj6S+hrfvfK5bP5S4FJh9IlgSVbVoZqas6lr6yQ+8jMtbLuW
C0AvsJ23d2wqRnjKYm7z9N2LrnH1GpvDzsVCp5b/ZOdcJetFGUF15uIm8y1EsD20J6CbfLjfjXLM
SYWlv+PpHTILRi3hNj8zas15/BjYmdOakvTNPN0gRlLxAo0l6UgoLK1QdleLD5chYVn+FRF33NF+
Z1VYgtV2zMmPHIgzAwy8nBSk5lsBQhmbL111H8O/wX6LnJixFywQooutXWXtqdUcBlwEq9/r4tBR
YraAaQfXH+ODkl7c4c+AS88VYgUlv8tg9ThAu8zSx1AcMvYJZvrpsJ1sbnVGH/iWc/jU1W8pvj3W
IXalc+7fUDVo9aWqzta87qurnJ/khJkc1Z91UgA+2e1BUz/a6KhrT+p4VJofy3xqFjI4Y8X7lD3K
jiwjb9jVrnKMGS4UuXUqvaUoG/WVrjou4palxIQt0hh/jEoUaHTUqBZuNXp2BbZBjMmWmTpdY80R
NND1zFcr0tYWdkb7N21/LDb2A6hPW3lYoI88RIk6gP7hXpZfRnRIWTSDfyJqiHGzMqDefDiVWEvv
s5gvA25sh+GYqTHvge/EPKTXoIIVyYrQvJLLgTzvm7oAUBE/2zVBbXDxMgNsKfHYAxdJyzShPqGE
I6bnR/+q6BVRchFb2t0x93G+ApBWiKz4NhiLJMyO2++0MDaC9xoJiZve243muIcbC706CYRHqLD4
bmi3U9rsmsKz/3bIBdMHxkz6/8NtZ/5nGkFbKX5T9Ly5txSVssrIiOueFtLcJtBHHNJBaYbwq9gX
J36Z+9+2gn2HZMvm5uc5jFXeTzofT5zfMy6Ec0yCNSNFhqiqHaNuT68lT77pn4kPuvX4YYPX5L2E
3b8qcYLKFitdw7i9dLzQ0AfEHB0lRB5Dm7IYk3n9KmbknAC/gtPV9uGBgu9LK2Y/yb9IBxC2HcTz
b5PgEOV/BCISjEicihp5lrOxpRI4mX03KWirptg5TRJIcnnMyl2LjA1YrO8FfF2Li6nnHGxqSk+F
wGQZBTpWFtYOGy90Id7jKKE9sjvk3u+T+ioYJalEUriE6LAftqqnIDf/GQt0UH1Nyo7dLxVN82w0
zyK5psbVZAUXtsYhbl2/YKppex5ETwCGr1FkMhR/a50zzjccCIxmHLzuTCfokhl6DwHOfNvZsCnt
sAj6RXhkTovZvIW+j7EiZuQ6cl/q+KvrrvZ7TpZ8sQ7n5Exz3ViEp1ZlxLjcpEsxwK9+p9o/q/zp
OdL7h0emvHHU6/NykTQdeV9B7BxH512BDVQEBpoliAk5c6FAWXzRZNwwaLCk2JAcu1b597CgMC5P
0hNvkSCmgg03cm/zHmF9MJ6gJ1mM5ggnQPDpLrMpAnQY2a+ZX2GF33fVqzk99RNm3n2J6qpgyg2z
5QPlT19RhaB3wBPyZYkE72O0TgEYMc7hUdNN1768TmTvceTmpNFu4vDJSxlU7Mp2E/UYXA6lwhKc
DI0z9GryKPlJ4IC1uu2VTdjsu/ZU8/gRX0tjZuXYPLhr+OSc/I9gHy41CmFWCpoPqkjQUmKNggg4
HCdSqKb3YfLl8JZN8IwWx437qScnnbzMYmAJj1FSY9rboxcw8j9SSlaO+PqPpPNabhTdovATUUUO
twQhlIMtS31DOZIFIsPTn485VVOume6xLaE/7L32CkXH/JkILgC7HPsl4cLkGGs8HNhe7QErSjSY
ZQMvfRVae3nYWtX33H7q5tF6fRvAOoDKev6ZVte8RKLdIfogLpaXuxwzCriTMshuhnKw0u5Dtqsr
+oLrK/qM86ulbWVrz6dZPbdtc4mwb8zWjfwr1piix/YLz99p0bEOOHfxqcT1lyysFMj3xZaxx2Dt
n83OmNY5RTcALEbASOmBj2nfkcAdQ8zE0PulG/W6EGpwM5HOrfRGLj0t8LuVbVr4GWdYOCTiMmcx
5kDEGi1dj+zP2sNhjayiF04qygcIUtyuZqi4sh/J3jIGEpbX3JtXfDflkEn+3hJxv8FXl5ADN1eI
YUXX5FIpg8HyQ/D2xi1WwRKaMRxcE7wKGEDsJZTS5LDxzODyQ8VBVJvueKX0NjB509rpQONFkgMc
JXHGfzwT7pQY7RYLgs5LRkPglTlHgVc1u1d0iTMKi804r2F1T28AZuEXNTEssn5wAdshWJAySTZh
xhb0rOK/12I6Aj4nMOxgacMaR3Y1O8W0iqV92u4a831Or2wdliidNwNK3jCkSlZYyhURme8p7Rja
zGdJJLnHqI+MBC1dqyZ9rAPEMr0B6hRItM7ZN4Pc+XMEv2Q0pV3kdjPrW8TV/JpKppnaJdMK+jlo
nRGw2EBAzXDD9d2www23SgOKtxd3HWDcN3S0nlGDusDvfNgMhjokkWQ99tviReyei4aYbKxJApxc
ZY23+B0pF2M8ttYpD09MStsaeyFWAu8ufq8wj4ppDOqlOQhi3GO19lPKmROr91Y68zYL0mHBHauD
Hm66eg+M6PyXirqOCfVFZYFQbsl3JUDHZ0LBDQX5rJlPZnSRmp1ggK679JQ5ExJX+TcQYNp7RNHl
5aZuP3HbtCNyiRDiZKuu2vN8Pyx1JRkYk7mcE7joUfsvxFxCOEBs4NvT1hR+GLnykm3oDsKK995g
U0bFoXAQQXRksuOo3/SqhJfzNPk+PldqKOEvhJ3lTM0Gi4keU0dGFRNGoSBTrtx6DeeTAY8RqTg1
kTu9lQ8QnbBzrMlD9BlZgTJ7oUlCta3iq4v63S6C2Y/eG2wZC8QW69lAfU0kIxcX9CY3+ymxLaWc
l29Ptv6CZKyh3rTvfITMUNXaBfwWcTISPC6FBkq73V6QKMn4bmJ8iyQGsx6amu+cpgGKRM8i2yqC
T9ythBj61ikemBYahBYVW+i3lkMKAt8vcLLSe3R2dFU/4IgPu2KCFEV6wyEccGnzwGiNeN1UwWJm
lviccwZyRQxKh3eTUoC5FkG/D7Lo2IgzOdPYojliQQHlZiSs3bt0R3TYVCODX+Gcs6RBa8srCSFL
4ZNr2qZKzILTZ0Gdk8jtvEwf8fgSnoZpJybY+F2t1fj4UuEEX0o0wqEfxeyhdZ5sKDZJ9KW2SNr1
2Lv4xGB988KtHTuF/3OZogs4ZJ0F+NCySTIq1+eRMl4gKVkluNSRaOKxuSgWFRfeiGzgp+AloS19
0gGzzdvPeMTSnNvGG+Bym7A87Io04BppGIMKR0DNy4z3iQBwDaBN89Scwi3o9JYPvjx1DJhfXpKs
NBWuPv7OPlMLEdu1VR8hKnScnK7rniL+50Sr1t1CND8MmmcKzHWZPV96yY//GN0zqn/pvowsmtD3
Mt9ryUk23qTuIWknfg76bBMKdrfDQmrAlf6kw5w2PbLgM8Zan1jFgddqqGwpRX9hded84oDfSLxl
7yXCEKe1DOrpKGX4VvqzRpPh1zpZrEE9vtfhAaxNSJxm2nFQj0/PejnK++iP/6gjnAGvA2C0B8wg
r3sDxVRDW5cczhmkRwkDrNXrwZWAN5BlMlMOmDnwHOLqxFWhlZdO3w/NlaC4lKAwHXN3TvTNhMt7
6ptfHGO8ZIMhP/N9II6VVuwQsSXZvqu3BRTlHyJvftCiSd+A0yZUQxMLWvqWdThfknB5BhXhhU0g
hxvCk4gj75plAzxLn7auf6bgTmAhxmfYYsSIyFX9nrvP3LhDaKjzTT170BVw/hLbjVo9dLoQenla
Jw+R7/Bah/XGfOG+t6VaYZsykgXvrOB6qYdhS7bxSGDH7HWtjxICfkorBin4W4PZyybHjMk6Aq/H
SJxv19e1+TAG1FEraMVMYeCqg2CasHy7HWNsbpqGkRapJT6hLITGwa0GXeboGv9lMrgbN8NdIyJm
kC5R9J5Oey3fJJ1X5Lu+20U/xdsT5zN9RQcRTqhxnIeMZN8izfdPhn+0I3HH6C6igMRqy+Gg3NAe
sV5xAwNPbNZ9tpblHXcjx8GzAaJftbLPx8ypkaLtBSbjnmwXLJZ1Ls+uQM6IDA7rWH9e9dn7VbSO
022PsSplPfpe0IPK1wKEeGtWYu0P1wkgeuUl31TGIoMkvAwBpRHCcjbQ8Z6rg6f903/iP2YhlNWU
e/wxKZaUo3zl9/Iwykfz05ya4/BGXz5dqZZlkZRCG14bCR3lF3og2G2ACt/syvIqfkXf0w7JNWxB
BpyrfPP0kYEyyXttq18IH1Cgl/pCpOLeDF+MufjRXwV0jGw/Y4b+qPbyFt2r25XL60lOFPS75IGJ
QKR7KLdMJ21WqH2PV37/L2weU7R5TQyI+t8YSemF454fj/aMnYhps4acl4s4dMGcmq86/lGZZ7MK
Cs/KPclXrwKGXXeukfozPScvDklb/AjFj7rhjnSmN3wxyZ8Lr3xs8MU0af0UN3G0SrHK7VwaYPLQ
1CIwsACN4Be6fFAdEFyGDYO7jJoITQttOhBINwX9GtL60Sm+OVeEwm2mD52LB+NogEqstajSlson
RGyJ8OkO31HjzuF5GzYqP2P8r/Z7+TBiIjy3WsTAnIe4ntIXBCNh2dyTsI4ZBlKUEUlJVoPiMu5B
cjtQf6407gAQpOVslK0VX6vfhJkkZRcmPPxC3FQgWNraPzzTtubTZVqUbjTNntza5saWr9+qa77N
B20PIz1dy98UvdZ52kZfkuEbO4qyOyANfi0g1unn6Asn/ocScmiVu03kWv0/GIjQcgzLeWnOAOlr
mV1umtZVl/RT/sQpucSTt4xcAHD+iLw5MB9X56hdxvJrRgoNg3bcV4DBiMWJ9ilH68J72Mv1HQIE
s+COMw09r3LB7YH+HAeXlKeHYGrwn1ucA61wh6mzhowhv+rMyFilPw21xHb8YzxPtDy/E/pSdWGE
gCUmCery1lxPHy/sBEHwKBzA8UubLl+48Wxn2opPBVbjX/FmfKrbehMeOeZbj9QN7+kLP5NhA+n/
vRrPvCY83w1e6o71Jv1QElCZoqtmJsP7IgWHRqcjIQ3ncRvpjbEGhp2fJD46/R/204yr+FeQcPJZ
2oN6p/ql4svYRd07b9HipqpsnUBk7ItxDFkM9hE0oXpEp5jymSAJL6mQXPPIz9CP0L6qjZUyV3bn
FFzQxlnClt6JE2BdQSBqD4VJbJc93uSdcWZclL29QJh1m34IHxsYM3Jhd0ths0BI+xqPWbv5WMo5
Z8RYJvfwhwsxNiPLHVHRu7xjFcaytxzYn9MbC0MaPbrn/Mb7gHOc/VK/CepmJu6K/RnZ5S/JK8oL
V9egebCmQAojDqWfzFqeORWE8W/2NQ/yO6DWiow7v3coR3jq4aFZm15u2WCJzt/s4UDiMgH7Azn/
pkHnkv4aTr2j+PUtJcP59cVHuc7+Osdk1JraEKswXgOF2r2+ea7aHumfn9p/8M6D/oFFDkqmBVny
9ZV4x2Ec9NprL+0nByfk74VUTl4KwIKDr4gt/AJ4TnwAT9uExhhIACP4pSPTc5rUp4OOPyqD/s95
ymsVs14iw+7iMf8QUkcrbPE0Xqhp+VyNbXIovII5ceWgHFf4VH/nL4MNimYHcsWpBN7cw6C6RzaS
lK2xj5ivOGpgPjBb/8CGdErZuywSNWjX0AJ3gIijYxoejsAHM8BUw3nujGv9LayyL+0U+6WXBsb9
6YI5+0TgJv7bUT8jNbeNA91JPV5S1W8I0MabVd2jeYICu468I9EjzLhWWuUm/9QHe7z9QCTJ7Cpu
D8YB6rUIT9PXXeXC+66HncbIqIdsTbaAp3NsHft/HEigTPNFujSD3d2zU3fiKKCkF/GrQeBuYCsO
VcyeRQ++IDOk6sb6yJiAhg6zGgO/NYedCUPDQpJvgzTEh/qQH+IbhxxHy8iuwyfkNwGbCaw9+x6j
7dhRr82PbtGB2bgRc+TUfy+iyfDo+e8AnSdH/WjfmcuwdOkwxv+OzNcbO4TjhKePWxSes88TriiM
fwoYE/vkUG6Ei/wYEGgKNt5UvBo8ovlgGYZjerawLsmzAR9arK7oz6tzywr6wvKQp4jmGi/I0oUG
5jJPL79xPWBjV8+g/yjw6WZBUW7Zrz9902+psuUfmjX6NyZcwm93Z29NR95GeqtiCihKB5cfWdxl
FCfAiLf8pp2LO1mXV7AM8ne5pm3J16/TuAAcPOo4J8sE3oPD9OiZ2+o3Pxi2ewUsUXtANx34pA3Z
fGA2t4lO2i391wXoOL6HIP4Hv6/7cvGN2mH8ZlDz8I83e/nBeH/dsR5Cm4wp8Ld5zT3ZhXQCqXH/
/IARi6LhFp2swNiZ7/p7eInXHCImjICNtoFh2X2P3rSlLkmOhq/8U/zCTQ+tY+3qb/Df+ZH+Vj6W
EpuB0GhmomfpX/9hHMwj0pqdeSkDi8pWeKPozYN0p7mKJz3yfZkwF2MPaZgxfacH6w3HNP0940ck
XxkUCjrMrQHBDI78ynLnq/pP/IdXp4OJ0AGm773HbmDy1csfCj2HcaR56YJqwz2Bkz4aJlfBZcQ+
jE5558ip/6iHug/pMT+0YFozB3KjwHBY6pAO5vMJZIaR97722OgHWHcOwLzNdBufD0/8ts7DSj6K
V+WgKq78w7IaL+hndng7uLGtXoat5BhncaWcJd7DVTxlTuySj+RgO7d5IwfLMbzeOWh+fDMgSW+w
q1ulHxfO1G9xA6zqWo5w651xI3b2uEmC6K1xPS7qt0/GB7zU5cVkAR0L45tb5D8/CA9Zjdt6zSGB
TxB/89xy+DkjKZ8OC1e4qZAQrtbuMzq9hwdolm4JNOY2j8KnaXHls7Usc1pDXwxa24s3B/WI3w2r
gWemX6DhuPL+TAUFp29T7MAxvuYzEjWHjtFWz60bFM5v/lF+ExfmKA4Byw7F6PoSE8ua+f7yHWAx
x9/moZ5Ut/bSw8mPV+Bqd/PIfPXwx6TjXAbwVI7G5blFcFog2bDLHXd8fKPfTZx8C3/Vg6ruoLxb
kW1hh7blDu4a8urptV1X9m7u3eHRbjOvOoGFu92KJQVibHMqcqtQnG/wHfIgmjwQuHkfn/S0Z+5D
1WaQ5maBCZ7Lq2K06WHD43d/b4bHnQg9RthxGaHNs6UfTPjvnfPDIvF601H+Bi4KThagnFfqyifN
C3f1tqOuwkn6EO3G8zP0xrPq/s4MKC/HcfUMzM1zNQYl56K544n9A6My6QI5GfbmtfzJAv0RrpId
WAQFxNrCz2b5+4pIJy4B6bCkq+v2If6t/j0U3/KxSsttsndWysHyQsVGROVnsLcpRvYMPB1YOOjT
LzD/zROmk7r/2pPzdM/s85+8Je449Li5HLY3WCBbX//h3Al0N74eIZm749HavbyXfZkxawEmvlAU
gL/dELUXh+5d2VNKRCfjn/lW7KO14EkH7R9hvbgGg/r+s/biXfvXroUDcqT3PBAP2e31OfwZ9+Yw
7FsiodQAJp5xCFczlmU2nc5RfPREX2MKmUDxPpg4lGLmaktfxI1iRbOHWQKw684s6YRHWPg9iUIO
XbaTB7iXX5bd9WHaml954YoX235JF8hwKzqrvXSNkQn83A2bPEiXByMd2pzNhonzerS/IJuY6EPY
BwrM4wN4lTv9UDmIp6V8ONKeQZI56tfFJX3PlNcJDxRix/Q2bsK16jYu2O6CQRB85Kqk27BGMCWw
1Tdm7F7zTXxNAP/Bvlqukx5e7nxAAWDYLQ4mduf1d9M3T1/U4h6h7B7pZq7iTKuP+VCkLswu+Qci
5k48aizSeouZoqMfybm2KI9tiRxv+/T8Em68DpqBbsWCGWtOFigaxHxgb9u4YIWnR3ePdmLAdWHL
F0zt1+JqWSI1qsLf5D36h0bvXN6AGuDSsfbk4PUtMrmlgmG+yCEgXgb7oJ1pcz/UdetxLyfO9Pj+
zm8fJkweflT5jY2lxBmROMn7BQ3VGqs+gT2m/C3Hp/UJeBi7mHLtKbz5HLvVfNBdNAPkby312ddd
WA8cKLTbnBwlO54CAqd6NQh/GFOMXy1THc88d37oogyVH2GQUMjMZ3yC0JxL/kd0AvKwX2suOyqZ
Q2EzX1rrBzicbBwWzvmJV7yrntDiSxfjwCW2LnwKmbJ19UC4YCEJBOhUfzGR9/bVCK6UAQy/XP2n
uM8Xc4fIExSx/wOFBB9wACeDdocub8eQ1YUl7XG0zjnlkGcFFPYBkI5LYU9BspS01Nnc7RqXg+Bm
XwQ+2Fes3e68M2dt/VgBo7cffacGYkC+mb2B87B8a+90D+3SAc45OHN4MrV17gCcsOtPKDaqLbE1
u9Rb/i7604ID8xVvKo5Zs0lwQKXeYV8HzM8mm/2jHKoCVQ7jYD4Q5dBTzXxEG/YIBfmANpKAzCMJ
OA1t7Ruk5UuNd27AlP8gkcu9S1Q38lX4qAC4c+VUdGPB6y3dLMPq50o5LSN8rmx02Ef4vNnHtNB/
7WkNPPX7Tu4E3BGHFtE76YrL8JabjIk5zeNgly76A0c9BRTsjvhjvJs7LkqQMZYv63uDJs9/3opV
eqk8CL4EBjvJSj+mXvvoUzty5jOdxbn2yS4PL8JClZPxefueL70nvEdsLq726SSf8AK/LTe1dkZg
WtrDt3plK68hu1MrUFr5ys98FXbsPkQOZ+rUlFrmQ66WRrl56G/pl/6Ij8vYMeLCNC6jqwbSpaSI
b90JsOOk76qP6WR9ikeGCLxKnCVWgt9uxCsPXjwyWGI983ukMxVdsmu+n2vd3sR73sX7By6hW9Vt
N+OmtU8QAFe/xLC76pHjpPf6fekaRNCRUmp/ditWsnwVAuy8Ds/98lvMu8FDSL+UvegyglC/Gy7C
dboGB/gPPODsOtbe8yYeGYp9yW+Fww511XPnYVYjHbqV9U+g99ww5dwOd3mV8ULmZZAATNTtrD3V
3p6KSthrGzRq38vjN/7JoEXoro+MD5qdetT2M7GbDpzDwPDhAXD/XSbgJWx4s2Q7/bAy7WE9rHjY
DjWO3fmXlns/r1dL6wUj4ZCeIZPbp/iLVrkIuhOm7idcnof1ofWMdwqF1BN+FZ/oHAfO89pkVE3b
Qd2hslddhj2cqtg1mjv1FAV4th/CtXCjCM994Ld7vl2s0pY5HCxBl7L7ncrA8nU+h2TYJrtyR4ld
3vMvutmN5EgbaCs7a+mEDuKVyYrmQUdi9raafhKnKkF/On1Md0NqXV66p2RsgEJ4YbO3zrD6A69m
AKJGEK/iqjAYYiYjYg/4zP0I4GuqJEGnyWOasOaq67R1pcEIWhNfiERvyYjSm4DkReZ9uAOZxoKd
Yz84zUm3N7QRco6IC3sRiscYXXJUipTT9Swe4dvPr3FnpmAPnZj9qxRrPv7/S/crP2NpO8dDimph
OqLu+Y2tAtMvky9W1UguKWZ0OhrnXhFjxdu/DPQl9NGuntTlzgwXok2abnO8X51i6Jn/KNUtF8ve
V9PstSMOsQzQE2D1k2hbtM/jTISp0PTuqGvqVlHpVZIXlIVYNiLc66GkS50uIkCEFiK15uTnJoZg
Y0EQaw0wl0O6wHcfnXZo8UlYcrjSGnRusSH2CKzRp/73b7XS/xlGPmzVlxTukvpfqD5/+ziLMRGk
HO9eWlAqMgetoSSr1wT21VhPfWsqp66Zom3X4DxkGwSOuSbsdMfUQ2RfzVhfytrIMEWetd0o7ZUc
ccVg6R/9bBpIkJjPGFaDqS9TporXckJPTaj0LZHG+ies6ndDHepb8WQ8VGbG12tWZYA5AWi7HwcO
gXoeXCnLq23TA0+KBnOluegZr4jbuC79CYt9Z3HgY3oTv+ghmWxGtSZuxkqB0LjYK/RPIdCHnHtc
brlVJH5gGU8vV4iEwR9bQnv1dIKciHLFjDSLt64TnZDZg/GehZu+gqZTf7E7JFHVDmn4yuAZE51S
l8BVhmE8wqaNKCIVBz3JBZ0mYGRLUoMmIqpvO7RapWCqZ0kZsK/TtZWuPiePCLF5bYis9wgnU72D
o2hM5m1MJ8z5pNdOjQSic+bTsw5xSaqgMyhRfJkWz///vryy8NE8oZ6rEB5QGREIUBl5Hehk00Zl
vUH9hM/G8ncShkBRnb382Ixz5tEirVDPPBVDlh3u1rToM+IdK2NAlsLqtBbgMq+peqnYcUDxnq84
DKqoOJgvGGYc8qoUb83lGyNRPFYJOSEChIFGgve77Kz/vlQVuxHbEfhJSp/B9Ge0rKmDBLZWkd/T
E5i7XK56K+2RQ9EJSeG0yjurAavJcAUNJeCtiBFbW97bRu1OCaaLK1UBUUnqJ3F2mfzbsOpQmMlM
eaWYOtUCtiB82TgqxhIrgEFc3bxH8DOKsUq2+JHo0MtvrGGGvFaCq0sWCfcxNfxRKKU3MT2QBMfo
nyJNhNl1gMQdV/LaxOsasg9qIULmF5S+Df0lF6VqB+neTH0ckF6Ver1ovjaxDrBuVshDkPuZB1XH
tUlYvqGO262qDFR9Sp1iCJbl3ms0NujfKwTpBiHBr7JgbjB+NCIUjDHsuu0ckmiS5gXOBAMyI9IA
zb1uEgGcyamwz6vkpD/L5vSqNW2nNzEzZCQ2idTCnNWZrih4cKBLSv8KWRgcsWnTrZqhyR/n3IQs
wmmrZoSnVUoKJ4dwIKnSxK2SWMVuqstPQXldihqMty4Iy5Oj8RiTXQv1Jz/2PbNtQ9GBKtLFW1JJ
doogX8KSEUcowxKpYVluyREzQIxK0hV2s7WFrDw/rRznwyzZFcsfKgo3ZPvUYV1yZIoJiZbjM7k/
QxjcpTTg2bv8UQ27GDZUl6quPsYELsb1ezGa/QbPon+dyMaOFWHe1En3JsRNfOoHuGtxk1+yWIlP
dZQkp+c4WbtOhFekZSgW8DaNa6W9YrA9rsl/PY+yfMMiADV0FJ0NyULlOQV5BxrMbUTTmsGuEtzO
4MN5DfMDJ/uPJBTjcyYha6lCiFmSSU6ZumSL9YaK9WQe37jvhAB3/OmMCqtbjwOWI9A3ebSbqTBq
RI/MvpNKI9d3WgY4ZQsvtEt8WeVDrNAYQuU5/vdlJn8k6MPpnfSm4mhK+G5ho7itXxondTbBpFX7
lhqhR4xTNOM3WuQ0mDsCeYc8ewtjbkTyRrvvKe8pw2UJib5ce6yNREs2ZjRDxLi1Wl4fEcYQIC0A
6IxYRWLlyOAsiS85rES5EkqULGhwNemN2whbmhSPkIwRED5fq5dUkOSUaL5ZdsZmUKc/ibPxkppz
tG6ngJSVVV/hxY20FfpB0t1y84bWdTQ9zJfA5WLnVdyr52e1xA3jXS6mm6TGAgJEea9i3Fm+Z89A
SUA4ZHzakubetuIC1mXtCd/SHg0jtuM1zvDcLziiXyTSI+JVusS+XjHtzJBcAqAz0suyPaETlcx1
uFaKnRUGOHr1yinVHJmbY4RuLUgrguJikKOvQWH7fXVwEiCWM+ixjZ/OwFXeZ1uoij8yRjcZ3ent
DVNwPoIrTDwYchJTH8YuUBexST2+ILCBuBfTF2zG2FeEb9KrQeiH6fLs18WHETFH2UrE2Yhp7YVp
98DizZXo4SQo9GU9BUPzF+uGK4dc2Rr+lXPujHHkjlZzJNgaOQIUGobQ7DxYF/rKNLOTkoe+lrcr
qRV96SfLMUYu610rF3tLQ/0rvu4j3g2kPZDqjrer2ARGpbaQoZVr3YqQVVmMWnuqQmZLuAr9vFpr
QaQ1RApkBeGDZgtDEphmyOCLmM9Eusr1c9MQwjBoTIhlC81Wmh5GEb/mydgsfgOi9gKhGeivuq4C
2u3VX6EP2md7zIsXrlDvzXQR+9BbZBLafAdQn8DVpq++e7TKxzNH/IJYokneasak1q9uHFran5iZ
uY/mUn2uM4FnIMXniTKvrV5XTIUlCG4CBjUt9e/UMYfHc42UDVSZ5yYGxq/grFXv4tC9v56M65t2
ZQgFcUMcsdazdHMIQVpK0Piwb8rOfw4wwUri02rdSZksP1UZ/7UOsk/siUX9kw5E21DCi2b40VvX
nDO74Kg1MwxZmVZakOEkyje4TjHltCAoj1CW8N4vNYxv+1Wla9uyO0fwFJi9m/JOhc8Uxf5TEjFo
uz5J21Bopxb1Y1ogXAkoSBh2JkOFrL8mZQr/4eazbqgR3tPZS9BMtacy3JIM3cd7PXpASZanVaOz
glDD+nD/M7KV48PzX56d0vGsYS2pd6P7R1Iaoh+ojpjWIK01HrL8iTHHRtGirfnqoQhDqrPM9dAJ
9yLBLgoSGItbNAAGcIs10CAnuOhY7b/anJwEBojGk9GlL9wf3Uz8Utn0qvRuQpDBTAkWYAMiJSH5
dVpUvcpnRCTvrMkrk1BwHHrJBniZ0U3re3+I0ZeJbo2pD1YHKBgZpyNUZrbYrLAyoVyWeacyioxz
T9ABLD4tByzG4xwAchEBDoxGNZkVtSFEVWS6rkMFDWlq8Dx6i7ErRJcVFN3r05JeZ0EnmgcSfGcN
nhL1K6pO8Bd0QtWpNt5LBJaG+KsrzYm0eF+31LNFJdlG32FEpw4V+zmJ0JgQj4ZEiTxXTcnjfiqr
4qns8KZFZQhK0v+wGE0NGeQ/c4EkY9jLpOWZf2V85KvucS07Mz0q4X+djGtW+m+ovzo8AZ4F7P7i
pKZnOStOGTgy8nFpXIW8rgRboRDYbs4c4gicGV9chVPMYtRoXCUZNPUlBWk9eEQyurjm/Mte1wS2
wnPC3Wj8Dp+tl4yqUyj4GXA6PxFKSOTiyp9dBi2ZWTzlPSy9g5Hc8FSv2gdFTR7+KkCSKWHnkNXC
z5HthnJoDtSE1EssvUNM2y7R84AhFI8TG3NHwWGhNRf/k4VUCkEP4cgEW1EnX0FJcRwXFTRYq3m8
S/KHEnEXz18zSUlgdcjRu2ins/bZcWP3EKzfUF4LXLyY9Ys1VE4ZoGT41oh6Nm8TGsfKe6oEUkNw
qD86JYDGjU649GbO3x6RQ4hp+TZl6+dQGsoRiS4T9GgDL0aC4G4Eeburb89zR0S6semn3q6AsGMg
WQIMlD9IvCbhpwOxWjzKTE+vNLAbiqLqyi2MTGJDPtZirJ3tcbmJe3re/TgBh3brvr/qyYsy424I
iPQYIOPLy8j6aX4Okl9V+6L6KLvfiCdfapvGiGAR9SsalwkaOR1xBceW7ZUwrYuzr1T5EDFZ05b7
Q/4op8vYQe6W7AjYJUphF2DiNxcrSaJ7uVjd41mi9F4eCnmLBZwJ66bH6CDRD8JV20zoFCCgYVzy
RHG2qC85BkLjnFSbntWr0OdW9YsCJIUG+sheH9Xr3wuGbkTuwMQrDYW7SHoqM/hRwD1lCDksf1uO
j5lcEpzM+f1Qpo3nuzleRPSV5BmNaO4UhRwWzPgs6Spm+0zz0VcOFpNJ/qO6cmaaCP7ro6hvnr1b
ttuasTiufQTK4IAMIpK9XIlKd2pIhds/rYhh5k8x/Jb9T2/9dPpZ1N9ahvfpopoQnQQojZFUctSW
DTlfXtK7mOf4I3McPgOLMMDxrUjfVJF4Jq5pvHznENNk5CpsD2ruQNXfVPD58ttq38YnqgqkbL31
J8E7KsKFoaRkG8avU+X+xOkhFbdtt2+4jiUW2b5QfbmBii1/qP130v88n5+1cjD54NSDAasmZuL3
RGQKo+1JClH0wNICoyt2FllwGNcb5xItBlIp+DyatJVVH27SQPBW1a9FrlBDxEmuc1sdwvfWeGkb
KdvKU++mRbZqvjIG0rLymS40RW7DJlRWpXrMy4tY++PTt6a1rCCpW6nDlkupQKZpITOlVbdlAG/w
XSPBB86EcwjdwRgeMnjHooyfMElS2FlwT9GsevibuXGseRpO3bpGBhx7DMG8ocGjR8tMWoXQAosy
X8N3/IWu0hrOmXbsx305UA4k8F6b68zAfVtgDYFhMvgAxmFdIOFujz2jGr/VFng+vtC9gBZkIvyy
gFpf4FmHs6a4yeGrj6hr8W1KEGE8h6tqLP5sKP443tDGT3AFSCcQxF0c34heaK1LlP/WrH8VbpeF
gmd87Yvnbyc+zKjZ19KfiH+GlOxqaNrVdz+dRIAcbHukCinhj9z84s6NfuReiX/qiKk4CirBt1DA
DdRwZfur5BgpRC711CTc8UnDBDRfQ43rARBN1CE13XGKCQM3kvmmqNepWFn4lE7HvvsEGpk/IQQh
ChSZp4fbF3hcL5DG12PlsOw9qu6U1Tz35yI7C1HCRwauOtwqWh5IMW3F2QKbE4kQ50JRXzvoZC2r
zpUr3k6Usv8ZkHivbNcwF9NJL6gg5VHaDYuDe3QuzR8VVd6TcrM8dsX7lF5w76gx+4wx+FiP5WdD
HxPnjTfJn1KVHVRmXv3eGtYEmffKNgsDq9xW0UjE9At69uecbxAvC+VFYGPhTG4mx1blUE27kwKe
HqsKnLAq0GWkyvGvhsAfakW3i+VzEm4EtHzN5oV1UBJG6xR5mzY/bbwLQRuHkRuVFTmnhHUzMEGd
zmaeiREck5sm/Ib5+QVRa0JQIvECxLXAt4b8qBfsnTlskNNd4KzO5q6w3gig957hXyybgHL/DCiW
3esK11FigBQK2yZ9G61fq6Yq4dCx5mpt5BClVCZWHOglPkR1sssIxG7dOfyVtX9WDxfSeOjdTSDs
JE24FcVPAUoxSs7SemgUypH4hfP8esBZr+v/LA6F5NskGDk+8YJxODMW/T8ZyHj12pJ0zeGENKDw
2ng35/f0+T7BzChJFSSJ04tN6mHuWpn8TR3zTmIyQgE9Js41ar+wgn7G4rKIyv/H0XksN45kUfSL
EJEwCSS2ovcUJUqUNgi5gvceX98HvZiZ7p6uKooEM5+591yf16jtSioyoberifmfQ56Qv+jrs8tY
3J5Tai+wbVE4uctRA+KHiNYPLiYb8ZhVXn9yys8+Ps3EexeQuOl5K707DN5Php3a1J5letEiyGTh
0Qcgr3nZ2sj28PlA8yP1Vs1dYoNJjF9bnMbx4sNr9hEbYFVqdwSolO8IfeWwpBAZ+SbhnKXODTh5
G95Bj4oviL517nfPZD1MTeLYV4dRI2qL9yr3b8k4/lXAghia/XShvGnWOJ8d/4rsbvCLDUs8B+5N
DLgNS0cjYxy2SPFeUrWOlLhKkACwTvjTYJPQd+S8IeazT1Vv7Cd9Z2gtuBMIWQPLa8j+FhKoUv+K
8lcHEnx6YaiBIwWWJSdkw9ovoNUsCEIYZbUkIo0oD6TbK86hWgavro3quz+S7Wz2H260MkJQMBRP
JzN9AV8RBdtWfqZcH4Hvbp2aP9Enm5GV/fBhqpU5bUp+sqbbepzUWEuQ4LY0UAx9Ev9mEMkxE3aE
4Culm7RXpIdUw9KAWMiQvefH72kaYACnA0aG/L3r3jvjzCPQmGcRXgKU+RNeM0kvniM6jPxxyyG8
DJCuy+6ZWJpWA0976Tva023krgQrvg65hj0iKgIn3m8iGgYCEuyjME9z6g+OZWxxVzyaIPJpF2Pj
a/zGkEUMoRvtcw8YS7mtvP5pZnhoSJnrCs0TNmfB05KSr+GfXWaDTbpFOm2ERy14FSbMAVgUeJ02
yjo52s+oPrz4uWcEkz0Ek1x3VaX7YFoN7EiKdUOedXMpGBjJbYo4p6SVWQd8nwLgH9xrSNoIdFXd
IzZXAzEHZXRRdKwj9TCz/JU1fOu8du+rFfcYN2POI0rUUp2cAv0RdFTAhKwvyoKY5F0E/jgK3wKH
oJqfKvy0MdlpwVlg3NDVidrHwmuJS3I4Gu2b31zn6thBJ5IeJ/oMNZk87ti4+E+L4FjxXFFBKMQV
7s3ojwa2lJ5X1GXsdALY3NRhKee11bIIAnkCQWcx6C/+eGuAEqjOZ2vhY+2JlvNUNXCfJoWdg++o
CMsFQ7M9sRGJt/fxhMnxSjBt0L4G8w2vMFNw1RX6n60xni8wdhAdr7/qiDL67ivnnkpYzgO/fmJi
ugTUzmkoiYCoNx0WSlV/BT7xgMiCZhk5NWvzrxJvLrzmmBGUC0PSQWhXCehZQUreNlt07Bl19mac
DO/B5HEue8eZDoFcMcCF2kuU55R2CSIEjxdfsXVREAl61Mn6tScegFy4mHiypay/gfuNChlCsidc
IYvPWsgxGi318jMwzzL4rJN/+XzRAwfqeDO0KAN19TnWNccd8+7sHhnv0n8jTEo3eqirZxkup+qi
ZnV6+4vfcll24bmr+9VYvdj1gd/Y5Yg2eGZM59hJl7MR+TOcIVyhMRpOcO318zQsJ+aoyVs5/KbQ
tru1XvcUuEiGofpWdFq8VzHZ650hVp3jnySNm+0QAUYRERIYn7NrmSA/8cfEjF7NCIf6XJrF6FYg
a9ViWo1I8SB7kyRAMhxrd4bYS69Qq5qfy6eyDb2FpCfrOQGr9FYeyjhj5pbv5se6pARzuCfGPluT
BplBOfD47Ztxb5fk6CApqX6wPghnHw6/gt2SGn6C0TgawHqTAm2G3I9sJbNTYxxGNwMF/jdmj0Ri
xmQ77OgbHy6vxHgzsCToQAi7/4pwU6UXkua/au4bs3x46FqcLZzhLoOc0pKhwXmdamuHGEVyLYcS
jUJ+lDgSRtrciESwhT6CFGFog9U+BQaQT/myG1JKuHs1eDDWfKon+s0KjxdD+cM4/Gb1JwyrhXS1
vRM7hBcxhMnTledKrCFMacyt4VZg33DTcIEWqLWD6M0Hv95cwnkn13+0Nco/7eaDiGrKzxjXQE9u
IapfvsLOsx1ehvw44dsgX2/kmFIh6//wp8Kj3f16zkeQHwsHGgUWrmc3+ulRMaeUOTZsllOSfkUM
yzlcejyOrou94c9xLl1QU/p+GoJJLLAGUT1TU0Y1Y5+T6VjI3rsPLynWCe7iiUioGkdFiB+hiT6t
8rvM3zP3L6mQeXlME+agJofFeFCwR6fkmtTfIN5S+r3WYj7o3hqXzvQZzmEo76W8AHphlBdWBz1/
VpDFpc0s7jnU61XqvhgoaOLtqF6sziDsXgEimBk2e828jlxQkgafttbIYR66f709PUUxGWK7DtxD
91l1l9D5ZB/1VIqbCyCy1he+ODbFGqEOaCnvZqa3tHtL40fc/9Tt78Cey8Ifb8pg2TBA6flKsrHl
TqcCTP6G5Mt3Prr64kTfRDPDtPlsjHNSnAT1fhBjHJm0jeaz6mdk1EbvidrYHXNphkhVbqwGHIvN
rZRUdIxL+Zrw40yzlxCbjicPxErL+W2L+H3S8WkukUze7xDNkMvNGGG89jqqWuTXb5z0KceXyYtI
EvxfwLA8cATxcLFNCBoHNonC/ZiQdJs9rr4OBgIsAWWuC48RMiMp6mp0WeSKLgLr7GFJTvzfvoTP
iJ4teNfRvFvxxhu9NcvmvdGEBFO3W6LqdDwQdbKytXxXBUxoSWZ2OAsFapiMT8anUQqZmyW8eRaG
24ovv8M1bYxAGOfpsNE9W55z9qF6mfK7Z0AZVyiFI3EvlXEyA/xrDCULxtkdkY8Vw4ImiU9uOTQI
Tt3PzJI7KG+ELy21XqzKHK1I6JyBke8BpO9SYq2rcNNQGCec6jmiGEWj5iTxknZ35noQyzz5O2sA
vhaRafFlOd8mcFwXGrtDnWHaLF1c6L2SD5xDcCQ5E69LQlhR0n72/jVU6TKJ0g1LySaA31cSXO6C
o1AArEZUzcxKSlYxcG1V+WwE3NtYCiq4gM3W7teEr2AU9RedjQqOCj/AS5zgJKWeNQYfmGGMgRV3
XNIbG14GNNUq+vZjVIF5UvxNLGDnpe4oSdgrmt3gZccxg6MEZY1Bbv6JwYf9gG/ce/ejTh6RdYad
m3M6ONm6o0PQiBFusGQYo1hGzIAz8J0Dj07tYcMBIhwvCp+fo3+LbAA5O42lvG6um+Kme29ZhHor
bXfURIFvHyd7/JtaAZaeOaEn+r2yp1cfPlFy0D3A/fTlqf7F3oHPkjsEE8jUIMLNK5yT+B93AVJ8
/G+WsvYx703UhdCaLVZuxl4zzoEcSf02UI4YaNxNefeptPSRQWdre6ecNABiMSCPspDiXg/YS8xB
dVNj3YuCPT3XTxI4Tx3vdNYRvhUI8kTqh8gQpVjniv1M8ihtAh7qhU0cjt3C7BHgKrQapDBJHPWG
w5+agNy2oydeEwzdceQA+XL3NWNbZhgXwrYY+LdLMXBw98TNOh5c2h8eSDyV61z0S6alfXDymOgP
zndLl9+x7M9AmoXC3ETENwQe0jgLRT+Do5SRspgVfHB/OvEIOxy9CmAc4KWiura/Eaoq7QO0P160
HDIM6uSZqlF2qyYALc12aByqzcgGdAgrKKaclQXzxyg/ZMGPR+WhV+alocq0s+XEjKmN3KfaN7Zm
49173X5obbEovVcJDVff6gh9odF2AGwTXreb/YPpF647+Z4HHzGlv0FRItrpVb4a+XRwRiBWpXuD
GoL/yzlE7KB6tFd0lGadcuLIXZTDYExTJkE68XQS2ETbLg0Jt9H+yHP5nUU9w7bwknktOXLLsIDV
VsutGyb7HiCyEGhfyfSTZGwSShq7+dWIo++RLIukLzD6Yg+2nKfa47M0vmrjTsrRMuLT7eeBfp0A
oufRKfv+JRf33tI3Yuh2Q8jcNEwm7KTg5rgjDNJPOBNabnmveM3RCjkh+YAu1+2Eg5LnZ3wZLVxh
PdmYkgxAJloWO4uk92g19DllYxvUJuGBLSqUjiZd3zo80dY2HbAdsY2adIZhs+SByE1D07csXF+c
nZcGOwfNBJAxrqUK6R3/KnANrNsBJsiUcUT94ttYeAI4L5QLeVSsCq1c2rObKSBvD2edYpYmfNY8
ybejlWtmxKo/sjR7m8b+raW5JpTsEhuAMs2jERc/QcaJWpvuyda18whJM8V66zIP08rPir55Smfb
6c1JzmPIRKy6hiWd33PDH1+Qe6azB9iWJGjK4DeLrno5I/DnDEfnpW/52kVe/S7RTyT2V1mX+5BK
RlVGwWYBqAahb62o/nlMGZTOgTjKe5MMxJ2+TWmJMjNb6iaObGpH2yFumx1uxzDTs5B+wT1LKQ01
DLkF11hVf5pAfLQXc7xrIUpMn3/GmkQf7hHCDlMSvKp2ymckUr9q4rPBUV65DaqWaBMZj7ihzsIq
UDEzYYy5qngSmD62PEsz9S0KPVgqJU3on2FvhLHKukvVotaefdVVtxpNTidEO28akBPTqTepD8RC
IfnTw53pV+vSdYAkchiNNX5Khe4rWEYU5bIdV2/tEF10vwHjGzurgCTcUoGLlUsyPUu6AIbxJoO8
sXgvKPug26oCA/l7JHl8IuurzOy9lgEm8fr1QKLnWL94CmcKUCEbNyMx0hEDmSbqF5mer5rWHrG3
ofvLACOZJ0vDJYsyJG2ZmnrLxmAvnwtywSj7KRW9blhh4IqLTZO1KwnvTI3RpeSN9zB8UPOLeuZM
fPvsh/jIQX8Z814EtLz3EVD9xS57toiMVlbm3ViTX1XsIj6SmKUWbtkq/ssNXo/P5T0jQLhGoN0/
VU62VC5cZ0LEIzDH4+A8Sx14y9ZugVOTOY89DwqimAu6CDbOqIWr2P4cx/TgsQfnsh8I+40raxO5
7boabD7QYUOKEorEGbcL+J4KbLb4krgzr7uFsI/MuJZOZb9UrbPsagTLrGefncZatUa3rYOSES9X
esUeLnLqS6nqbcRVQwQBOxFSSof8UUjcaPa/PP8m/MGOhicbC45vP7xyFoL8C8brlDNZpN1oWCgR
L6wFxzCoTy6TOG3kNky+MidYVZbGk1cc/AH+prG3smKjaHNIZWHqY3c/dqbeVE4gr2Lexa0lrE8C
6VMbUzynxAPqE/DGe9e/ElD0FNS4GyIqn2HjUu47c9Wcpd9CFQfFJSJbHCjZZw7cyh0pLowGZG2/
sYgjrdtpE3XOKkzapW5TypKjFw5njz1QAFxbRlcGPvz83t7rw1s4/DVSw7HrrluHRXzHTjUI2SXg
dvXtg2GLo9D7U4pWSDU97jD3NAfYR3W7culL2lnOYU8rx2yZLPKdDjCL5CgxNIYeJHJDq2/wqRbx
QJKcWuTttHRDvLGdAChHuMTcBrdriajCpLThd1iGLIhj9RyguRvAHEDztiE+ej9+z9x725ZsgAh6
ggi2twiq9wVUeOXjfMMjJytrttc+Fyb9IhogErnoONm/FtamZ87RBtxPGLzr+GNwje/W5tNRNGx2
/R6iHdLY6eG2vyQIPPWpB++31cl7swcwCexGBcuy1um+DJoIEapzQVaZjt6Z0FfZgOgCX2GmzjvJ
PQcdpXOb39LKYz3HrmiaqRE5Umpcsi7jWA9YA5bymvyxoJqBXIidBiaBmK5QpEcCcWdqgZhtAP50
e28Kz8IgcCQiKcJAWIksntfU5tOyZv+ntWhHp+RimsXDgFcGs5MlZnvygUtEExQNdtVkhqJrc0iL
+kkenI4Lq42/czUbAxN5M+myIyEX7axBEAYBw8N+bvIzZiJmgjpQR4hscnuwqJgw0fg48DFwTf5A
jIy+8i0yFLRk70re/q4OjyDDt3XPGt242uAo+8cYfTYN1plpJA3JJEqk3oC+5lbKzQ9hp7jAyTJB
VJPiPMxFR4jJR6knq8pGeahBDiM0gwym0m43LkE3LZOREfy/S9Edxe4ixp0WOywjFZJR+Shp3fqf
sAbnOMXPPudmQ3NHXuO+9AJ8KRioMknWUlA/ObpJEtym/z8Jxpk2VVXMroCEL6fPHdnb6IkyB5QV
UVpU+7VsPwU1nyX++LKCXrUXYM7D2lg3ulxNAVOcvn+3S0fnvSanz4qjK3qxXSXkxUrEUxGgogfW
4o5YCSwL7cS8L+CtPufQw4K2YjgtHqnJFzrAY2oV2jZJyM3iANYyelQk8Br6MZeWymAQzYq6YLHS
GK+RRltDw4mvMSwDsD7avB2Ar8I0NfrS9MugvZkBuh2L/aUNe07lhOLQG4hk0w6YS9XeDAkYQRFl
NdWeL9gmb921nxtri/CbdNKf4vyRZbCTO39bhPmi7sD+IScLDMYOOm9C7C6jLDl0436+i63eOkdF
RYCSOtvgZW2OLG38SFx/56digaw4pFFCzbroJK+OYMHKSvdK+xrzTz0FlGTNqywCd/rTGBKjEMY4
uJBiia3JTjXl1qLAnoHNfi5n4TKiBVziOGxsv18NQQfr/g2R006yUZIB2Gp4CHM0SWXg2aqfB/3i
mgcLP345ElOFySn7/+ZaK8njzLKoLTIoPUiOE9C6VzR4Kz1XjEGpsbkrSgMFcNc82Yp7I/5L04vf
otgvGafV4zKutIUVAH/2y4M+wpwgdD2Z/leIgtQynvLg20x+qpIkdObvzPc1yimfxTdb72h86NQM
gQ+pGjX4DDONQCI0/PI5nkCJY9hfB89YOUHFzMs96V64F+yBm/JLSb48dD8efKleuwcWbFoBS4It
yyS30xSuI8mEDHF1LZNFxgHe9dZhrN2PKqUSG2F88mEQP9dB9qq2/yRaIcU32ml6QF0cGeyTKGBX
IV1AB7A2iQ2Y3qjmmnQx8nnH2nANIBAZLUU20wt+ac0ed9yOHhiSayqxqKJrZ8SzMPCfFw1xtrXx
ZDPgdmelHg7kiZFxZSAOtDXcQLDmNorx7cS8wMZwaJj3INxbj7rezrkXmkj3nLkCxXMM4zZwedys
4eTH98nBxAKAYqjYzurlokl+2fIvzNreGjVQs6jZDPR3edGDHjj6XDw5qvB3K8W6giCOAIg2+0RN
vrNiH/EtTh6BSoEvlZOjYdcBbIEerHGJz3CA5kGWBHsLjvEpWqvWWtVEOPRV86+2SIQvSOULp5Vf
j2xezxHTsYHlWukwBGLOyhKSAwljNE2CzqXQM+vh2EYHRbwZQwn9vbWIS5+sa8gcuvbivW33h3xy
NmP6QY4sohd5jrNuPh+Rzn6N6eeobkohOWQ9X5X5lX//JDOSED5a1vyRihH2cx8TWZFA+ygiKAS1
WvURim+EQr3/qfB6FxETkxr/VxMwKWbJFIljzjktKrBhDBqL3gZBuo6GdN8SLFLb9sH2yVqRaBvH
dYNyKpf+BchHH+ZHKxgOjuIXgeqt2p+c6jaoWRvQ+ge0HwP9Mwe4x/fKdWueS3OFNeSYF+05id4n
UlumCbVBYrI0VKch69el/20ceuuuR+HK4wi1UMOKKXsNmx6uKXeDCcZiZPZjOZeWRNBciXNZx3uB
BqEGKBGMex2fUDqkZyHlS5pAZdO1Dwtxas2upOJz0VMQ4CPng5yw+KMvzLG3e07MjowHRMeGZ3Be
jgOxTqVAO1mFTO5ruHtDi5WLsiKVmO9ruKRp7F0iF/WJs8g7eel6EPkZ9Z0x1efIIMbWVRD27PK5
J1uu5KoOnPCrcQUucsHgZhgoBejSwgpzTXYs6MGeItWSitBa/TpMix+TxY0kkb2YeneBYvgYO+ba
SsVvqaWfjd0i9cgZJAv1VZaKl9sVgFC9leVe/ZhwvkA+16raaSR3pYQplm1+4qYzBeWe8JFQSQ41
W8Nwo7JzydmwkMjSGQfdahwlGY1qHmBnK4W3y/gRy9rHQhjeG+PD3OuEGEj2xmvpHGys9s3OMqFD
OaS+y+fI5U+YVzfX9JLOz0K21im+O0aWiNkgqRP3ORCC0VgSow0bb1CZbo8Ryv/SWnszRvINauPC
zBrW7Qit6mPk6fupbb+07Kw3DL3m6PNnKV9765hyYEu5ninZKCpQqikfM9OvTqfmdGJjT4zyPbwg
zN1rhEzKw2g2PZqYmLhlhZlcoLkwTEb9DS131V0ZlixK7dtvuUM2Gk50kb6GhUvVSGZD8BegPKiY
7iRkNvnFtFQtXBO46yCi2viutyBxEAuM6dPEgiX6QK0ChIOSI9aphPC/ImC1wQAR/bLSBkTOdwC3
l1q8ZjbE925Vc1KTaLt4SZFQWix7dNiEPQ8GfgMmlY8q/E1mYF2cLwVrmwphR+48d1y9wXfScr4F
y9r6F6BKNay/0oRe5XUXjUlxFzp3PakPLgNcmf5l4sRShoiVItz7zqkiZCn8CGkE7WWCsxT/uLH0
oe4xPIb0hp8SgqjY23zpzKuxw6gOicHiVBfOHIiVG/AgIEos3GAG3LyCux2JK0/3LBj6XzY20N7Z
IU1fjrO0xZWvCI4u5vY+i3JYe+ENmJhiF8cuBoWqJs8A5Jp63bvDcsBZC8sgoVhlhweg21l6/ipt
VkGKJu4n1K+ZQCDybMG0h5FQHpE/mM26J7aMikxrnKccvLFLBNqmy2GEt/wZ5mtDreDm7cUxiJW5
+dpXLEpGJwRYFCcuB0S/p5SHUR7CCZEo49OLrj9steucZTJehPjriKgjG/GJWAfosuOs9snvnv5e
k97qoqaugP/k1OgIxyyyEA0GYXxfaV+tJU8qBdqAvHBAJ8PAgnVCEu4SkwvdRz1sTlt/JJkwNm46
E/iCzDOfof4QEthFL+WJeCeQWIbGsNQJSgl78yIlwk+XfYYG5/BStsGRfLTXGM8IeTMIE7jh7Oak
vOnezaSim+Wi3d8WKINGJrFRhWoew56qLjHwvBwReUgHHYPE1cOeDNQlzNMi/bW5Uz32TSYyEUXp
nZYjmR0ovzV0YBNmaTljo7LfGYyaJCTOgZRX5FWVZNwmsIjzflfwv1TvhAiecPI05V3Ez+28LrSx
5cO+IH5+7XOMd/4LTScpBCr+zHFy2IVJKfoRxGyskUQY67BJ71WIbQO6vXqp1cah5ISZBaEUmF7W
buL4lZ3/izuQc4wg0d+LQp0Jf3aHFqjgvzE5zRJEe+N7O71AeBWcenS1pY1iDfmBE7Br76OVzvMz
GdkWBfRZAszqEgsNKq5KCgTq//6XHJOlyzws4n3RwKdpWxG8RyxGMoVwt0xvbQqa0imXxH4YNZwa
1a81yz8nHcuy7oPGclf0uwkeQKL9NlRbnezfWPJ+Nb61TJDJTcNrNuxmMQjZCh53SdB6XypTO8O9
jw32Dxow4La5fgACb761zm/f7jPvZeRkIU+wIKauIO3UINk0DokomPAZzAyC+N1ocbEQFluS0sLC
OefojIm7HQhtdZK9hQkWN/QY52udHDmyYmqJQIvLCgQCwI3WPXDJ3nyL3Yoa9b9xbFi1jxsKJQwG
b1MAJhkVUkoaTRnHO3euCIPuVtXxVffpVJlVTTgXqcTL+asA1bNr+6UWJAfMVi9yQNzAXu3ZpjDU
XAsEhgh3AQNqDib3nbV61lUHXtEmEdS30qDYzGx4YWa/DRsE8QOK5npeDNTbIgGTW6cvGpu+pyFm
69qq73Ecd5JZWSqZZRiDx8CGL7hhHDQkb3YpEbLXXMma99ZTbDRgT+VgvwqPSVx3MeLuOw26C/7K
lzghQp2fObcBvpbq3I5sVdxmPDUdHASPeZ2m9fTvHJVlfxjsYFsENHWx92nb7a31OQia2sbuDOXW
MN0X9LZuaW5bu0B4gCkqto8xSyFZ0Ly4+PY97ZyM7cEb3ZeY9tUisKgN0BHJ2UV7Svxq6an2CUfK
Sgb1tRXdjmH8utKBXgT9SnQDYr90VRN1Omn1RbHVmbLhx0mjf4Xq2RKwIo2ZjYbD+mXoCEOqFRla
6J1rBhK5OPlrMygAaikmtD2vqCEOILnUrbaqhXcRw/DP14p7oZyrlrW7ARWiIZLtbyK9N2/4SQGZ
NtMw8WQDFGOZfTGb6CsiCJ4kKvOmpxyRgb7Wx463PkQiGu9dnikk+vtIod80LFjvBYktwNDag9Yg
1tSrQ5g9nKHcsAr+oYrOgFwV6okrcEvQ83dav1g0NRb0JWEEiGh191Y7/EVQpRU1SXizst38DroR
BvDuEemM/t4Hem/JQFQCgA3MdF/AdiuaH3f4yE1AJvVbZBL8mflHy4MpoODO8wRYfOJDiKs6OyWk
LGhl8U8bEEqWJq6fOTyjuhL5fHM67Ul49nPetp/GVHymDrvekXXHEMU/0uU0tAue/thqP8cP+gzu
TXP4SEuxN5N0p3OokpDMcM4nADOCl+ptPYkTpivvUz3cvXfTHuBZY0Z3Oz6y6MSkhYhrkvUSBQw0
3NaatdG43qfewSzjUY7Ye8UoVoXHmcFuo+0SCSw0XbD9RT/hpsuU3LSe4li13tbp8BmwX64+tWBc
qzq9plRHKoMDa4L4b5zV1LoPZrPPUTighfgSUqNOBZPtXlMc6gG+y2KG+ruYCiiK1HTuK2qc0D/z
+a6DAc4EB7IZ8+noN40yq2XEGnAMJrvJSPe29WdNhxJZhD6HcHsX0/pQwVc5XZOc208/F3i3bJ3k
OPCcVg5lQcGqwun8lrbUGwoUoW6dglkQhyZUugrWQS6fG9B3GSTUsV3MofBuZ658bVoaubaLo+zW
luEzOWLHnLJEo89CKuv63jZXxjadSMjs61Vp1S96yIwv8ae/pN+Ck9+opHwbD2Zkzi/UqqMQrFf3
XBQWe3zGD7aPQ+2R2/q6sqKfMORiRK3SMJkw6xi0MSl8qdwZFgo6iJQGxoBYeExaglPZPYxOP4Uj
RIVJIfKddjYr3DTriSlMvjWLvC95gHOeDT1JliEzODQyGOAX1qyRaW45gW8x228vwDvalrsW3afA
jc3ZhpaJbtH9MuRPC8m6HssFkkJknyVNfLpQ5ELK1t/J2nni/EBNybWHJkym/0y+Bn1wn7I3ST5N
63wJ9GA17XGVAzrzzppA7sgakPvjMgTbgBAW7wCDuCD8b0ByNLZXSzQs9FeRy9V/KWAhxkRv/eAx
0gHYWXQjqCEK943RSsUW24mvpZktBgulI1wH5kcV2P7hPVUESuh7Kp6FI/a+8N6rztwpOedTor2I
QZ9FdCqP3vz1BlRTvBFR9gen2QrZ04v9NBC3SzU4XoGSu/q+4lRCpsjmA8QhpY2LbZCROlc4fy95
C76q9p5hYHLUe5f/+LypGhi8gWQx8TxFWJh+dPegou94egzyFOnfJuJik+fR+aRpm6JXkX2l4Vvs
/g3qnXSx7F/R3Jx4H5MDyL4myBFs0+i46buJeCbeWf5GRjsE/fG0np0deJa7C9kqtn+knwjKNZxQ
hNxD8uIYYudaMYRhuevp890OmJuBks9bZ0rAgfaYGOSbMsl2cmxhv8O7ntiGTmI3RoIPCMcODYsS
LEAUgOBJgeC176JgpksryHm4m5z8NEDR54/YVDFvsm1AoMArzAxFBe65GIDGMDiYfPKMuntevsri
OiF41eZ4L81a27gqy2fPvdjNPknedUHft+XY7NA+JsQvAr4OQJysfWgmsQkD57MFCGtpS0Mc05jz
hNTnpK8QshzykboE3d1Pg2OqfM2Kq1u+lfp1sp5JFF3kzevobqWnkNofHftcZq+peS0YkIs54uMf
N7xRvutYkti5Jw2nt2YiPYAThXajhhSYgx3U8247Ox1kiaMF+3wKfUUjLswhsX6IAYqiUXH5/7EU
tkhSm4PGP5Rcq4JaorJHhvEpA1LFXAsTASMGK5k2k/Hu1oqp3Ek0Z2kimoBI2r9nonjy8EbpkkI+
I/W+/bHZ+brFP0/+BdVvxt7Q96/p9N4ehc30WJ/3h8wMz0ohO53GrYu+pmXqy/jkmkxojGVw7hlp
ETFyCnoQxzzXMQ/GBE5c2hBt6bjEyYbZwEbkjd3BKsbRlzO+0mnOVI0hCtGc64NQOFvTv5Y1a1dj
TNd/wQ8QPpXwSrvii/dz0sXTvtKNRVWzwuoHdovQW0dKIlgsHLI56NucqOCEDL/hu7PYxTqSjJx/
Y14vBpGuhvY7b9VW+s7W6oNlOTFa7L9yWv2Ckafe9WshmImcBnnugQaE2AwHqpsAvHzH55eB5LJI
dkvoSnWfcaVEWOCCxEjsVYcl0vVftPitN6xFy0bDAhPQ8SXiLwd7lv1QNrFrt2Z/gRsu3WBfsmEb
lo2ZPU3M80UAiftqi7Po6HMfSUmpUP0Z7X7+snYQvKLsnz++QEHn4Z1jc6h8oytOiCo6aOJAYiqa
RNyfqxa7T/9rgq2blZ2kl8jwJ+g+RPcb6gkAS2BcaL8wYy57JlWK29Bl3YTPZ5YW9ux95WykprMr
XBRD+dGU1xIEfwFPexq6DRwKjeZ6nm/YzUPZ9RNeCQC+7g6bD9Bf98lmbCcsKMGgBZuXnIve4FuW
dFhIClJ2QMmV3IS2wxBizsTDY8Bvb5M7R54Ebq2zrwgnErD6YMyjzsfdyMBSY4AwOFsDMan1jm4Z
C9m0mOiLR0EI7acu6MPGOZYcsij6D0JqB31nT+dV3ZKERF5rpYtlwNQw4YWb04XkPAfqULNtALxO
SJD5qKYfl7opyqFi62Q6fCUz/l+F2xLFYey8WtDqR/vVlWydhnpZOG9ChWsx26rNT883saag3Vac
wQ4L/RTvoKm0d7wYVg1Wcao2YaMTDSnXPX9td78OtjpTvcWm/4Ztq8MVYlKq+32/jxGu9qigYv9j
Gh+zTogQrgwiRvevIgrMvNjxKcfFj8951vp5GACx8CUQ36NHOdxqhOKjapd2hD8XVEnzMKC6Ij+B
mhxlaMmyezlx7xnvQbOsXYY4MEBw9Swd+15GxH0Ssr7wwp0R7nJrTSLw0G5DnVt37aImItsFGFhH
A7cpzS+I1NWwH5AGZ1v/hYJcs5j3LCwg6mRxcOQgvSKAkYdRYwO35L+pD3XiiJm5DxuLqPT2LQ6B
yJ89aNRqI/OTH23RIY7Ro+t44s5dCPxhp9yVaaNJxkCz70EXkJTqXmv9tfBv2n8cnceS28gWRL8I
EfBmSxKOoG+vDaLVkuC9LXz9HM5Cb2L0FKNuNlB1TebJLN+bqMZHYnEAtmBk+LFWouC+ZvlvHwdO
7RXzH2M6t7gpVgOOYYyPgPWj9MOacCfBxzFoLSX1I1t+qvwo/LV8lDxzBpNcFq7oD3gq9JQxTvo/
DJznhBnoivMmvkoU36hy0+a7ZGgmH+htTdsvDea8/wqSJfV9Wt2I48z6qzT82DIAvj+CWmkjFpnp
hGsgYdeeklFo0iWfT+uA2/7O4EUSFyXeeob473MWOPbJUkgyICqjLSm/v3u5xoVGrF9JPq7GdqBD
iDnQMMpcLs0A4Mr8tRkXo7slBEDrMjUaokqGoqBpwXocHPu5HcSP4TbzZcivFaUSJ8GGkNLMXidO
A4NAjJIiykj+autrtr13BdrTlZsHz/8onwc7ucakwHKoDkJhP4rvuXrLuExIs5Dj9ZBwHJs5X1XL
Fdt+MvHf0wfC7G5ZU7J+eC2776mDQ4LY0MbSZyA30nU9iElcqfFRKs6/Dv5kSrgE3tASbZ+KuWvK
UFU/X/8BtJCMrS3ubLIa9b/o13R7PzkMqsf10BF3NObNJWbrHZO3jZKHnjE9Kj2TuvKn4vCYEYEX
tDsDBAbk+BhyKk7oFNDbv3EufYGlfNbq9yLuvvmkn6qts8ZMIVUmHh8+AtqVrOZnP5qI1mOTe0tv
0zBN/umNSXXLVpDjt55IRhQ8JdVGed+xUeqBO8jxpda1H4y+7XJEymMv8O4c1avR+1UyLHZErwNH
91ecPDIH32niFTWzKGl75GgMiXwhLY9jSkmDSqYIRa3v9L/axk2g3NrbC6SZxbjKuUHeHSYQZidj
9yLG2V1SbT9ju6dAlseRSI2LJT6T5EvRxEtQI5zp85vF0d+wdSNfVu6IDKNITq8FMPZO/O7Q+XHU
HHRKZy3+J81kYZfJtYsx/lrJqcm+LP1Dr5GoyWixkamNqX6QKnJZxuNQF6ijM1dNXzsH8spDIlMK
xlHDyD75HlqE+MyU7Wu3XtGHN6g1DDrZlFmWsbzOmIlKtsUpxtCnkXGG2jMuT9eQbbgWz7bDyshW
nIOyfW/dPwUIsHhbaWyA5jAXrtj19DTfm/kE1NsMNHoA7HiZmkCvzmOGWV2cCDrfZ2xze+OlL99z
Gzih7LX47s33pHdN8UfugTwon0N1N4vXRYqmmAlwk53KCTofd+s4oopnyLY8D2ykYAaHjZL9MWs+
h/VsN592Q7P0fOwgxWIu3qsTwyrgTOZHNXyosYaBdGd1b3lM+mWRvln5hYz3o/hIyGJq8IzxX0JW
2+1Jc6wM9W7ZCf7M24Joek6SqGQ6bM2M2GNq5+6cq2cqHNdWIHdx97GdwV/KZssdipMu36wVSHf9
hheKAxlqhTw2Qa5pNF9kJ9oDm92nqoi1JylnyObYrAGvVGiSBqhjhVv+yrtvUpKZbJA+BkUBeUhy
z+vY09fNF2h9kNObv5MRUn4v8drUuJlKJGrkzzpKyzyNbel+wHo7V0xFtUUJOMMpR0ghSobfeYEh
dnEwY/QTrbSpqQWOfxkXzHOSQ4WBbli0AOqbr6SzMO1oQdfWGjZFv3oGnSNonh9W9ZF3ZTBbwsCp
zLC7WFWcu2oHfjmXJH+ZUG6qpd74tcHvdY1FrYQ8ribh3LVZSajAChBQ2nvHmqi81ncn2y66IJgv
f7eYONP2v26OhROeUWii3+29QHY/Y3yRPOD7iLXsxvRSwuI2Yure6WRcIRa/ggZUOLc4g/7QuAWz
/4k3PEWrsuyjUrLQwH7lS+7VGGH1ZTmNBy0lzz2XHykFlY0jZYXKytIXIv/2yy7bsBfN1Z67q2EV
V8VrNfl9K4y3YtJeF5lFmP46M8GMQU/DJ9PxkJlKF2TJq0X6R4Xpzxw2CIWf1eywVkiPiOxbeBsm
ZO+EmCG1667Oal3jsr3FuMnnoENv2eQDVsuIREqkuF5LoN36hcCLqic1eQ0lcjFm0BmahzZ9PyQF
ot69jqQtwV6RND/zil6dmIfSZ2DoP70J6GY3Yw0kOvmtm5EzAtUBxgylZs7zw9gdKlbqw1ZghhLe
ssbeujb83TdsXfDnJX8Djrj13vlTmJObiMZtzeSl2X3iXblNkn7TPlutetfK7P28EvNjI5TglHUr
W/Iryp8mz6+LzaZ1mM4AsU5KPUWqO11WhZ37NB6KqiLBpDlM6nKoW4NcKLxzHXyJj4ku9asA/Bv7
JrSuvPOIEg4kDnshMy+uWZHq4Sr4XFklq7CCZ7eu4ouxHlFQH5Oqukixch7IR9jx0T3IIFkG+UMd
wdhbnBxa/tHhlTaU8oRO02tV9VKs2UVPvgxEyLUU+0sNZsKo/R6p6UyFxrhPFajH92i1V+bPv7GE
DkrUbXEYk20uzaclVU7yB2SpaNUnBDZjZDAAX4J/6rKe9Fw7xI9p3SI4b3ugq4ZxJliXsDVOjyrK
zSnichvtC0Ouy1jHF5XAVl2KmeZWgi9MXs7z4JzifcZwJUajYB3+aBRdz/a0TMApgNbMpTMq0xy7
mZ5KZ/DK+LjLtrjZtrhKWXxhbnmxQQ+t1Mgm+8rYIVGn7jmYKEiecgLZTRd2hiPBCWfImL2FgOe9
S9cLHPrsau+l07I5Pi00cby81pxCjRs4PJUbdSnjnQumZWq4Ee0DqsFrycVjEwItCfvK0XotffR4
czUHEpuFaXtMMvIRm1fJZrtE10ByO+415pDwg6nm+yHx1Xzz1Es01aWnoPId+Kod610FPiRlwJjS
HaEd9sVmR4kdH80tOZY9VSilcx3roSXdlZcV/MBYp15H9qIKVVAF70P756uV4g+p4/c0QLITxgJ4
hhQlTguv2/GW9k+MoVPRSLibx2O/9BeZyjv9pRG1tiLNSUHdFYhvDzDTbNuzSFxcE7/TU7/PYq+U
LVgWV3kyXrTOeNjEHhkhSMlrsp5k9LXLUvnJpHhxXnoJlbpjhZYsQYjJ9suRO+MJTiHYapUQMLJM
nCXWf6lBkpaIZOW4wEtbVwR2CeOB1j5PeAqbu1wq97rR7s3CkKCgiDA8SW6uSaEH8yFWJTyOWdCf
FCz2nSZASxgR2Qo2rO7K8AvrE3ni1BXuCjmRwdM4gs3a9bN9zdT8CnyrSavzajcnq/1lqC22goJC
fb12p6Uuj13bHGN+sW7dlCSsuvKYP8qxCpPBCFPQbmDJM/Va3QaTQM6lOU3zJ60A0gKgrOoWaroS
DOrG46CE3Dbk44F42t5lE7xfmUVLb0aF1AHTck5t3pzzqmQm6aZu+0Z8SuFOUhuylo94mqK5ViIh
tkijt5YS/hy+x2CIUAb5gqKyWxFhbPDlNdQoTOYGzD8jNn2pWdxi927CDTDdLgAxRxZ86LTWMYrq
jZw1fkTTyGPmAlsg/wCssjlkkQPVCFgPywpMotE68Pu9dlolVrlyehma5SIt7Mr9oVsuyQNhz13O
R35U660Ni8K4tVN9Y8tw7XP10jMtNryE+Upcra5sR92KOFaNDxOO5CZhPtPRB1bMNObBZSiPpREg
NwTOYQ1THVQ/Q+q1NAjV0Q7IDwWEBpAJwcYrWVj2oQsOWIK8JxVpvbGVPZNV7j7Pf9kX4DO0U/95
SPtgUAxPSbLjJnko2ycBggpxaY3QjUnGooT6rLBuakPj9k8COsWe6/Ek03SoqqA6djYxESVUSzc5
2Blg5OZUSeNNslmw3YjL+MpZajH6HFtEPo+0tNxpWN2MG041UArH6mGR+0PCsjzPpSuEu3btXVQU
ZTxTms23BmYe0oygm4lcsb5IbNAbr0mkc1/Gl6Ao10urJZe+688KwJ6oQz9tOXGkWwaR9BZ9BQmY
0oL0Jzm3pHC3+eBPZRas6CTWLlRxuzqqeatEy+BBfbGVo4bqdViBVHxNkKtS3v5iTo8T7i4NX07F
jnJY/pRO/Kov1WtjHp/66WybQxr7hY5vir+ctDrqa31k7HWc5uKI1Wgu3xN5elva+XWMMY2VZpDk
rzONxdLXx2ZQQlIh4LB14AJqKn0CZ7i6xTKEM8t+9gmgUv44aWROkl/oHjPtMaeq3jykxQNaBYUb
y1jrUNAF45zNwH3YbPzF9J32BzNtb5VV3Mea5B57fKwNQ3B2j8p9RE5Qk/Ap7zeYDiveyGZBs+Ho
flUqQSZ2vGppPtytdLhLmvWSzBBFlKhKiZREsF5ieBZsM/uhCQ0JQRPBtHILQodSnqh1d2J/Gqce
fqR0mv2mA5EuD2EK2YLHAJUVpTsruVAbh3cz3isLAQJkUqKG5zO9lctXZVwN6IdpNdyatrq16N9V
le/d0a9d3922XL8pKd/XAJxp+C0IJpZjnDOrb4hrmwJTR06Q2JOf41WUWqL25NzXjp2s+iOAdgeE
DTkHFtO1Ug4aMibrzbmzd7rlRPQZankZO+tEMt6SUOSz3ASHYf2dyXyQiYyYsYSbjDVxwrWri+cm
j1aAWjb6WCeXjuXERnZm8PUn7nD3w1aA+pJ9t4T/TFjMx9s2f7fmcEyk6s5I7rAhfoHBea8zqHm5
dcv6/oYsTjcfYtbuGhbAhcWC2afXGC7NQDm1XtZC8RbheAyVvtFgG0ftn2UIJDWLv2nEb032fmX5
iGXrJDul18kdjfXMtnYIC7ULZbhLE1MjcSip3iZJwElQr6qFUMQSnryRWCPZJ03m1piBVOXUg0/I
JTwDkjlZRtpFyaqVjAHGq0qhhNkgB4pOYG5/TLPWm31rJcI+Ji/KMc6ZrV9WYkU7/b3gi/4j+urc
+v3ZEUQSs+oonil04k9nL75WCL/llz0gEEcvuUQqU0iBqnkcmxCDSxZWm4VSG2wtfXEMtiUB5xMC
o4DzOgvJTcHOITUTQKqStjnhSWf1FYxFGZAIuMQ/Zpl6bGgBAClVVFQZ/kxwky2Vp9IH2WwEa5/D
pxvD5PVkVLbHFDv+xpubYYeN2+ytJm04PUwWNLjfkppwbOqub4bbHO+M7NVkHiRTRCqsIRekQlDS
DHYUjnbASHLAwAQRgWP9vslrmOluV9M8ZsQfsqeT2EDx8dP7MtIj403zB6FF2ZKe2mY8JYZyyl7J
IdtIcSBIwXIqNMmLZ6D6a3Duz0vj25xefaOwOjL82U0vwLPP8fWLzqZE1WWw8jOhuNTf2/Lmzq4u
mRE6qajStai2RaRgv0yGR9xtd/jClDsAEztxJWBLLs/JFkcA3xE9W1MwyrQ0yBAJRqXGkzEwlK2I
9Fo5NUI+w0670L1eWuaXk1sTUd/xocwLKadUcjXY2nTc/cXi1unbTS/NC5I0bDs3IDZ/2d3k+q8f
xx2r+Kr+kW+wxkJUL+nv2voiqIRDqsOyqihmIL8Ybtr8ZHvrTWJjBxT5DRsBaTHwEdmee2VPYMFW
mWcE5kSjVNc4/YUvg+AjZRK0OkOQnRDzuGiJiHbQUNzt8clgVHUHr3mGmkXStz9oBPMYdgB0Y9dG
Dnyy5euBtuWkjlN0AyiPkn7HQITCDQUcNhKZZsV49JpyGyceU/E7/4i1w4gBe63BvGDU7vWSUK58
Ifqv3O8mQG1sBsdj9TkgusCqRUqbrqfkiP8t5H/NULtrLFxUoM254Jp1e5qaVEtOLKmQrtmxddOl
7Yb3tMCyFBu3BFDdRqn9F3WatVgP54Jb6s6KOZ09efWRnRh0YClRJ4PpiUGGaTh47UqVMIGNw2Zm
QS2uJhe3Sk82k4b/n/SeN5k3Lcs1X70hwqpUAyEmx6uP+T4jXCOBYoBdnY+fH+2Qwrr8qOEAWWGy
ZOHODAu4OTmKdnPSr3/V2xCTQFOV3pT/b5xyBd8v1CBXNd8MVnRqT8jyW94DqVMihEgn8qGwiZgB
ikOytjKkEYZdBMTJ6QioVDtFLEeWg5qRe6oOR/4FWVecHlu5jBLydQkgGVFdiB1c1dpdnJ34g1oQ
3YQWohaMlzyAFBpYZ2uPAuVgy38LBghpT3YaCxacZJnb0F7M+/KDztpnbu3BisfLbdoBeWu9lYc8
YOQtk0nBcnTNjzPznHnvvNWE35FQT6JqzYSVjkUBTObspy8iXWBUKCYtrwn5SGyHtI0PMWGOUyq7
DpP622nlf4m1qdrV3zqN8GEAInkPTMQFGp80pQ/0Hu3PR0cgGBhrai8JpbW0f1D7lx/mSgoOI07V
rvnzXDFIrOcXmdVubyhH9HCnLjVedU3i5w4LHA2i6bdy/X/CVsLNNd3N3cfwvFTzX1jeWVRkCpy/
5qLJ2mVhVNIjatspw2M+Ts+fR42yTZ8DBeHrcCAsrSsnEjBJJWfTXGlkBWXGSe5SnLbfzNfS5SAY
zzPXNZOr2klXxdJvZcpRswUcSd4wSHdLbx9DtjyyuH/I2ildocvsTnWyHFtgTNjX7wVyEf4qtm5k
ATnnlT5mUseo1NuTdi+gQW49sxM59haj8MfxMTX5wewGH0FFXDApmlYfgRvlwaxTIvBrWnhB1NGX
p8EfptqnEvEn808Bx97icZS3JSzRWVeNHFTPGJJG9gsl801yAojcgeFQV9HgjAd6vUNegeBknjxs
5LRChDVsiaK39qTnOOFJQ3M4ZbnEKr48KwW1hfokbfwM0nN9xa911c38WhOBq/S/eK3chp7fQby2
WvmHdHhpRszNbutgdDVQQjA0XPAh8AYAdU03FMLs67ODxETc6N5WphSpwZRiwM7gkOaVFO7MtEJD
3JeS2gvhjhnlSDxxgTIwgV2z46M4QRqpnOnBHN4uercvyQ9pjYdizXfn9V9cmZEMJDs1rShDe8jq
38ASidATHg9O7E4hE5y4MGo7RMI24txMimRCtDTswJo8RV2dRIJQeDZbLN5w7+5qJtod8rkRRaiW
NjdDQqmw7MlumZM/9KTaLUO0bV4azpisCDEvBFs/BCrO5yd9yzoohORBs4kByHTg9pV7zC2CmROL
3aeF7c/AwDmaCQJUCHmreUQTDntD8pgsYLv0miA1iogVwG+1W12Lym8bzzGJkvr21Uimt9P81BFo
Qz7i0Y9fejk5Klp7jMeV31OPX2xrCrrjOHvLpM1PZ9OfcyYOZE9wxCpkJNcT0UZFGmCzs6qA4ABX
fV2wuOXAWuL4F0EqXEKx/rtCpMMyyjGaCNdRLen3ob7+xHPEzoQ/U3CFyV+AZxqTPaoeNQPsDp5a
y5d6dc9f5C4It2XlVG/n7sDMPNZPWn2jJl4kJ8p73gmSv3Weu81HWIQmyYb/mxMOCW0BDU2MhThh
ORvvGbBnSX8zrxuvMQNb3eN0q9MFxSNXVRWYsho07asxErxJ0k0MFLR4Ec6Z55+/O+PczvQHPqHD
k6K83TQYLUL98/wHeJZoZPiNNHMmkeOAYSP/LfMK9Xz0QwcOfp3PsZZcsR/jPpRj6WQMJzW3iXwP
UzwIeuVcuna4FvF2NQ3titq4a45mi1A2lwOOiNV0QjFzMhBK8dTQ5HIe9uAaLP11CC0yrrV1iKC7
tfI1ifML4pmcOJHFcqJBleFe1dehU28aMnqzaSnUdmlrntRhPI8M8yTeKFBmJHtPA5tNrm1d/KHc
pSgFQc4on3BUgVwmTwJmzKgu5uqSdWGxmhEi1/3kyUKBUPxPZL+4JXkPwX0tdwOqeUETBMmPZeyW
wS9r7nCTHiurndmCxbllUWuwgv5GIYZw5bNnPy0Ik64Qik3shLMNrjQFcENOFQzYovqenmtYLhkH
qnRrYbVw9GM+WPsSuF1MljxMdmcb3JlpsBV3vsMouMp2EHm1i6Uw8p2XU5a9pX35mpnrIS3QEMEE
KrLkbK/dGQFBzM4iJ6rOlBjddwhZ3DJzbgKDBFHGH8Wp7jiEU9RClLUmZW22qr7GHTV1bEfxIDha
HXSn06RoEcOzaMZG1g7o/FlX1AlInHGITMwhGG0IAbKH7BjvvrOk87M84cYiNwSZKL5dTfmF/5HJ
ou6qyNVMturoYj7L+qVM2A8Bg+sKot8IJOiMk6ayRMOz8a07gSjehqeRD4nDmZ5/GIkPQGOrc9i3
T1ONdBnnb5trY6KZJENhP0ofKZfFyq/MDhy5cZ/3Rk7jxZqIkfhYhJP5WOQpKO06YGJDBgk8BJYy
4qDJ7Lu07lrY+UUVxkm0nMoEiAgijzSCrLP8jLizqVHkvcjqYX7O0uYq1EoroDYPYMNwDNbvzZMG
Ng5BAQtAU6QHGWX5HMxbGbQ2YHwY+2hK2UsLpPnQwqhgLNnVltPfG8VCPXH1vZbMseA457T8iXIy
VUzPyrn6jLcIchmTytof4MMJIlrStgv0q3J3Nhl1Ni5krJfLrcOO32fhiJRblnCuV2cx+jgZHZ6e
hoYU5oHn0JukWeor9CY9/3cv9x7NsGVpvvAm46dWpTeVx4AujDe3/hDZ8MGX85TdrfIblPmTabAc
s82XchSPqs3v1gCdNTbPpUUPJ4mwUQhtYUrvUA6W/RGM3XHdS9JASqxLCJSe3O1GnGL9MRnJizLq
L1Wfv3bl8FqY9au50j7jN6lJdDKt6g6bqLsjD8yWOuTWOJqbeZyZweJwsdNIodNX4EYivt6lABJh
wXm5gAo6pyiKG1id/a2DYmQB6tM/Hfk1Q0yRE7AgkeScwbOyTdsFvubFY+dtkOIdUM2AlpteO2KI
kKT5stYXnZJoPojBwFtD3Ql1aExYTS8GxJF98qzH0nafO2iCBm+aVs+Cr1sSeGMpsTc4DPEGeE5M
OojUS2V/ZtKh7B0f4EY3hOWF/CXML9e+/ZsPtld1jZfKeDwiARyq0GwXR1GtUM8Livg3CYKZKm75
ZFxBwQy1HM0xCaOJ/KJOy2tnVG9pId5KAcY2ZmBPt/GGVpsSc49h0qvfdV50zqJgEBhiDSfY9grX
LSLMRiHBsCBmFpeYOTpe1me+EF5FGaKIxidSxpdyNgLK6GPoneW3HMqSs3xImfbeyPwrLiPxMTRf
rBqibf+VDDjcZxpm3siKV5EuWEOk4VDJNXHrxzGZGsmnTlZbYxAT90QRY+Ak25vGUtroaZqzlSFs
HIaLOlhXVc/u7Vw+ei7MsQCIKcwX6Nzo/Sd6B2iIZ3nFG/MWv5glvPKt/egV+0OHcji1L8St6vZH
otxkgBB2twb5WKAY0vdyRVzLCjaTcUufPtVM1PXsTRGetAhviWyP49/op20gDezKllQFD6iTQA76
gWJRO9T9fLBJFuuRJaXMPp7e836R8PJdTWd11Q0JHeAxaMMedxXPl12qTAhsr7Eh9gm4N6EhIyNl
8RGslNpiTU/Ck3LxNnfvxq9ye9q0i/uqjw/TWl+YIPyb9PnNkQQbCHC5KilBZf/piPQzFdPHZo7v
up5f5O3joqHcTR8dsQszXTd3fUNPViJzRcoG7yIqt4UpenxakSaZPyWzDrW9U/xjVetDktycM/nC
eOxV9UZhXzsHktor1lZxZgablQFFWSATmt7QHTKgsOG4/DjIKBJUV3WvwImwg97Mgg1wE2acnbMy
NpXuC5EUsk5wajwERn4cftahuiKAXaw3vKbmswOaDgY5UGm7+RLDSARzupa+0MnemfXzNoWbhrV6
wWshzpYMSxJHwH62xxto38s6LedisqI6wNbjSeb/IZatwyeq+NYZvTcMlZLMvBetAW+sya9sgd6n
4dNs8tt00I3+MYz6YzPiB2/e48l9TuXr5iCw7ilcBRmOyMh1D9e6IYJsq4KyI6G5ptGXP2L27MSq
17hbcF7iIbZY6M5DAVmEx4Yo3sVSwxSEhvgSkGK054wCcVE5X4AvnlkJ71D7T+hmltAgtMPIz3oP
4cp8a0VA7OTGqiChthEs0hxz9DiU6CwEB6ww0T8ULAiAdtRGZDOcyrb+JA/ixKtaiUudySQAQIWP
GSGUKHYL7WzKNZtL4FjaCVonkYbA1UIGiOESEhSyT7mQVIdl65aDwtaPcjIdi8WMLONp0Tf2Relg
m9iIWJzk+F5L7+m4nfRBeWlF8foiHQYkHbUa5UwNY9zFyqQfA4PQE5Ek1yemKI9rwKKgmx4GuwiD
B+ir0PKzVbPcrNcd+z+/mwKKb8uyfdXYAnIDpza/tMl0BTuoCCckfnTD/v4kO4LvQUuOrj70d6pR
nUEuQQo9S5V1KVfIE7kUiJbKC9tn174McfxCtTvN+Kv75ZLV4uLOiJs0BFVX4gbwCFuKWyVIHRr7
zmRmGa+UpZk033tLuS3wKB7SvrZJJTBL1PNLKDFWalNPechx4G/MlepiO6zDTVAFvLVIZHfh2oFq
iQf0V7VPTowL3YeYPZV6siMu4+/M8I3HA83EOJKrpyQsS3FoshhVL6RCkna/3/HjIEAYEyXMlYoN
cEfSEmcQA5F0eZ7jT99kBDFFcZqwScpjyW65TG9C/9koIA3ds1FDItCLjclv0aPkpDo/DfpqHshD
FWBDwlDVBzGjOqO4EgR3FT03Z37sC/kCukBYFwyjlaVFnEXnubJOw8r622LEkabUrzdJ/coLXOAY
VEjPuiytuGBiJZULQg9zMDkkpSvsUW0olTvpRiA0BJh8VynCdCsWpBqjBNg3ju7F/ZfY6H9kVOAZ
xdPMczBHhanTtn8J5aPTbqNEjYJ+/dRaL/FShAjLa9DNMyMBYkXMQ6IuNDOe3obdCo1Axl3qsWmD
WtiJ2N8mxSeDdyLJlre4GMla2Aa/j2NPHkmZsKNSQ5BNdVHSg0zS2eybo2Imx+JGfk2uBVKR3aqy
JhaN+puEIsHTxTK+1EdvvTP+HKpoe5jUC/SsBFwrBPrWueSN6RVxspwoR581UZO63QG9MZ1V13bn
egIw7Zje2pb7D/GjSTPxnlOphnKeHXPricHRCMFLI8cq6Vi+uHy4T5/4BNUlhBXVzLn9qMDa1r+L
WT0RIUwdg9Y4aM7VEiTuxFqWLVvkMBg9FCpyB7mKqr4IpDqot+WofwFVNdOrpbUEuu6AbjBrDOAc
xCvL09JfU08zn2SszrNc7Fa/krg5iJs2sUB+MhoYBWk1wZ4lopXAttloL7ZPlewPluHXK36qywL1
T00FIW29/1h3sn4Ii7PZzhdzwayY0iwXnzYbbuPy2CiEwz6YGSSM2lUw/azs0pVN63DDC0uStWyL
00S8k20mbKa9YtGoh5exZyq1nCo6ovgsYZs6wb9LxBu2GW/IwWesd9Upv/RP7ehgbJVrNFSr6S+K
6g+5TLFMu/g9zTwLdeXjMfdtXpx+4eYeGs/sJda1gFSS6xIz8jffqxFRkIn26S+6fYMPIhuOssQW
3pZCO6RNbgO20Jg7Nb/OHTyfbFzOu37Nzvah/gAh6P11wAubHuRBjxwSDpKRW3OqOt8gGWvwtdVN
6uZqKtmdTOWy5GDIWbcySOPJ8NLvxvq98CIb0xxVMrqqmlQEpzhxFp4qw216NZQkKdrTLxu+Iml+
jDw5YwaPx2jlO8RQ5mcmIwS+QyZ3rR3p+hRgmI8wH4YSPivNkD6lfP1sDefjr23VNMSnwrf5hpxi
Qs5U+A5f/o1Nf2q6OluWAg6g8ZypclyBEeogVT8FQq8jUFpcV55CFpBks2QaHsqcRUDP9orU3Kbs
rS+NiOhXsXRc8jKzJNIFDFqvqjyO6JtLifEyfRxWxAFjvNTOrjb/YZJd02OJ7DkHFzybzv75gJDz
7tecxLrspfyJQ4YnA1LaR1kU5GtUt7gs7lKlMGxKw6KmhHakR4dU1kicQ+Pj3OiXiNuBd62NFN6T
EfTUnMAIYbksDfWRyTLJx+1v47ldZdtV5pOfOY73EF8VFOGmLykOo7/KRVVeLJcQGYuBgFrzPriL
stvxF6KRk6F+/p90PNIcMLHNUO0v7XlmaFucKAthRi4eHzT/1PFGKEIEK1qSfoEkNb1TKXdFFTQg
pvGKCJZZWHrTBsjD6p0ADFPBSfGl6iVsQ6qrJuWBReeQHaZhCZ1+4ulTgma+w5Tl2VwiY1yO9km5
bJxZQrv1AFV3O0j8/sx2Xu+NYKmXcEfuxkyCCRB6TbXcnCjAkpFChQdMKp17L8fsWewXF88qdWs+
Y6LFpLAiFy9vphXfTNgAvULwWW3cl0m6q7N0H7vpOgLQKsc7lnXLfDFm417d+tW46zODLm8JNc3k
9exoQUxe9AbAJt/qLjcIB3EsfN2jX0O+qMGp8vCy/djugACuRn9jHRpWREVsLXFH6fU5eXcM85Bp
PwJeEsseDS07X9QRqViCxLSIRhlpKoMeUgFHlctjuKqwy3pGS9zGQIKkEZHq3lwbDvPEkyYWs2Xm
G+fBS5FtNM4urRHSCJhXnEYUBb1LlcI8jdY3K5xLpmBzyPobqb6M5gZWgnxqbMItfpmogDRH84tX
h/F3cuSVCxMgPKlaP83VQCHGEGJM2LeRvjKXv5vgWCvV3CmYDvVhCvbLj5xJ4QeJVsCN44QzCDCM
Pvm74lTlcaSRP2BiNJykCpYafeEnd815s+YzMhFC12dmPUsbR5fh1CzSQWQMAqcPKSYzgomPIYp3
O49fmcvIl4lZ5dp7rCH+Y+m8duTWri36RQSYw2sVM1mxk3ReCEktMefMr7+jjAu7ABuwj1rV5N4r
zDmmmLPEGhJPStGkTr1fthujStHfhC8FGy7ENx8j7GfXj5GcTJEzvuhoz44gGI4XMGFsoqrm0QxU
8N1+4/i5DtJ4KUTnaNYzG9Szmd6nPnEYe/MbGYLwI/8TirBpjUd6ZuNlfwihLG2ePPmblNhtKboV
4QXGr8rX4SPWH5XOWZdJjihidEEA2pHyqkp/JHx9lJS+Tk5lje0jGHvDS7I+qm9vs24gvC0DvvVg
nCIdQl8FYKBD2IdcF0DDFhxkvawQw9i5gN6LZhwGGAkw11bdtZIHNzVR/ipnUxFe2Lpr9mur1ytB
qLJyywQWT25JGbpZUFpHvrZYwFfWK/FScF31U2wMU8wo5GTsPKwyBf23BCFuIz8MnJqzzhYxgONV
nJAryR5LuTO33TxpV6uYb2tX3M05c2RJQqSOvJ7UA5DwuZgRBl8tla+QqJjgi0Z91wFZRXCz2KcD
f4j9JYgh6b4hE2i5eZrB9qWSb2OptFlRwjhUvJo/s2WL84/yg2Y6SFn9o/W+6yumy5PwRLGO+OBN
LKUniPbHIHR39a4GCemdpwAFKljpCXatNpz/DsPqmyiY67xh1ZW85/TYJgsyjQWZYbXOChCEZLEW
OgL6I4vSbWF8PqEjYh3VXfqpv1QNaFemBhtqXi6jWyHhDkDq35xW25ItLhEraIM+z36Ky/5DmCoG
iqx3NPl9HOdwcVoeTapTn8qbCCLR75nGZE0GAzVl1oqicFPcnXlfbUvmdVf1uzkKdrO1nGcJMPf+
UsvqBQDGVRPHq8HeShPKR/ZsSWsA325Cn7XE4MA8ODI3NcJroehPGCHkDW1sBgePhGFv5/KlYHHX
smYsZzoic1JTJSZ3QuauIUKH/QaRRRUXpxxbm4eG3T4RjQ75lMHSdgS01UHfCwhzYVp42XNRG7tZ
jNNrlMtPpHbYrk7LQUVLUk/Cy21IZjSVcqS3G0uiMrL+yShNHOMoApGivBgnn1BQ9Fj/4PeaNBi6
+VfQf/bUYfp7Njeh3kihfp+w1NG26PBeiA0i4ooJGQmim2C6GD67mRJQQ36SqD77zzltvbqHh0Oo
rSGvoUiZlCDc7qYsBFPPVm1HPDYePzq25BoljMnwsf9PzyGyZbI/rStkj9avB9MzbSJjHseYX2Em
aQlPQDHGVfGjVnA87PlNpkt8UZyJVmPjWHMCl8z2lNdFyiCym5Zo0YWorondFVYnf+8hPqaNFne0
EqZsxpanLiuKsjWQzuwM9Ml40GQ/tFq6F+V2aiTdGyaBBb5+EXR0hvC8ltYFgyUoJrxtEsZOKtMS
fegcRmCdgGlfTxzGSJiihbz2QBsq4Tbl9k9QS8sUWMYWxHVQDgSq8Vl7KjY9qkYeCRuZlE+czx+B
JgzZd4h2DskLmfH2a/sME8TrZcrrHsHNj6+cc77MNQ9yNWdzwYhXS2uq5A9yrM+VDHRkl71s+DNA
ZwFfxs2z2kqZXOrRvKR3kRiVvowONY+EQwhnTQkVCCa5sNmVVYeD+nM2BuAFNHAnESnkdbgeEJyz
a4ohoLoNGRmpGRDCs/pTFNv3OpOem2Td+wIFneCvP1Wd0QZGJDD7Q2xN2dXaJYpohIdMr7+2kHHD
TZ5lT30lWX0WAoc4Y7K6J3WOkR+W9ePc1EVcSaldEEX08+vAYtYrAjxWkisHSgRJD6SwDBIBFDVS
q7OQW56C3nZxNBKtLOAYVz0bvybeDUvoYnSystVfm/HPtOa+wP2nppmP1dEftcHXTEb3Tk9HE6p/
OnMLkk4OIC8r4UAxgUzuvBArfPSfy4YgD7gLMoDquv0THkABT8wnYOWcx/hLZINidcy3UGj06HrY
SUZQp5h0zt7POU6ZNRS/BhyBpqVHANw9fXtrj4yIXub3PbqgSYsS5dVoe5gwZ1QtXXIp8vXSVUbc
62hd3+UZ3zEuEObVMgKZlXlcb9yAfjAjFtX6EUMsu4A10NMkIk0w5qc5EsQrOvw3lrRqGROQetvR
ZOiw6mjZ+uxtb7jAmB8sfL/jy1KqM7kkoo7GrtEHb/wL569a7wN+s0xY3SrV72obL/LfUQMMzzJ+
Bz1XnAni83VL9yWYMikGa0htgYAVfgemXDddoPJZxxr3aB4Qn+xvzGdUv5C5kC3zJNcI5HndpkDT
NL8aOr9V4Z5hqa4RhWS+/o9Jxdr7FVNctapA1ZZnCYNZy2anNHfPWkfP2KjN3EU0HrpU3acVEF/m
9eUWb2VP9hLktd68b93yLEn+vKwsFtNy94VU8wcag/wUyEfxsQzHx2IoH4w+PzJXLzwQ2G6eojBh
Qa/SJpKMVb/rsvGGRTBTgpTygOZVoR/MOOyMlTD6CUjLmgDOW89pvgWoJAngydgwo7c8i4B0mwCx
STKEHaJM4t39tScvpoTOYJM4GMiCeamI5zRjM2C+3ODrSUztQzzadxScz0C3O8jbKm2CQuMIAEYt
+EXLIV9PhqJdqO8TFKwWUPTKACg7ebmUne6Nz2TZTSnoJfMnesJAoOpF0OxpT34qC+VcgGiZdX6a
JGRLsFvCjNJ+4PKHSVw6raHZiesljeK3tel1je6xC/L1l6zr1Ahxb4t1E1nZFNc0UrIQWaoen7ZQ
yTogqHLQG/7LNNrNQqiY5aM3Pji451qM0maPKzYAcwPvEBA9MbP870blb5G0n5opf2qH8TlLIur0
+rPRpo9JAzwOuDC75PfsKVuHS5zUae2kC4+RBWZcJSabMFezjdopi1nxxAsZmd2iX5Y5BzxLa+rq
m/ipTHFfoWLptU99omg9/Rxn8zKW4nlBzC9ZIxFPdlPNN1zA2/QBh9CTFkK5WubXvUae1n+V3oUG
H0BHWxPJFj7PDvOhiVxfDK09d178Dcm0AivfeVHygBJ+L6Om6DEoTYGcAHoY7aXs/UUjeGQ4Tnem
vx3ITJ5iZ+8xYbVYKG78zgBwFryjsua+3um5vsFguY8szcxeYHHWxiYqCHkTQ9zm6Q7Ib/pt6mBs
TlW9f0x19zGW0vtOw5VI6nOriO62GPqo2b3cQFk63Sxe5aq/DPwcq/5LAk7fvkSBRjAOP/IW0+5E
t8WfXEGYIWoFXqvXG3gJP7dy8hdOUEvcwc/RDikxROktqxgLfVCOHNIaK6sSG6p6grnoTLsSW5UY
z8oQJ1S7BLFHL4HG/lxSKDYwMaoyFlgQGI3uUHXH2NnOgvzb+L1fjYQI5Za42izxtoKB4sk10o3K
XvCUo/VzXueNat408qBL+6Ax2bllJ0JLVGTSx5/sewTi3I5FPOxiZLZdlPQyQ90i3JsloDcEfYYB
jzFWiGkM6/3O3hp6VBUkTRqO/2UljXH2NsgsImX1NTEJ5XHHMqGHzM55g6lk9S84yKGw3MUSaqBF
BJEelo9GVa8KLtMGbRGTzxuH5G2f9WtBIqWBbt+Y/8GLIhhULNDp5c6Mmj4njEJEuFkfopOzRZbR
sQ6yb/ZghMXX6phZ0Knxg4mlVyDe/75SLlkwgJVkW/qJ0IS4ZodkPplpSYWPr4KUuaLdfC1K3plg
MgVmT7PB+jMueSXchA/tPzY4Vx6ROBngbry0noR2Y5RD914YPycSjB0YzGfx2yDccv9u6iXiXNm/
GV8NN+To8z5F2b8AmddEemt5brv9AjibVIDRr0XNM3ANkk/j3slDzA8/oejtwT/u34LS8vqocR7f
BeBMYyaDYz7xbw4XvDCSFXYOi2ctwWIHicTEXdXjphS6aJnWSBHxeZ1SUsJk+u3tNgzDjRZlB9kr
tdK5vJQfawpGLbdCvnBudUxk72YgNMNtgBWvWDlKAZIot5ilSdOrV4GIOVyggdin3sIs2RoAX5E1
yDtphZWGnS/UbT0dncnawfQ8DbQyBT4ANk8QwdGUeSrCHA04lXUBAIJT1FUuDaJEVkyOsNiSVTH9
lLyMYY8B03uEtsMkXKuAAbtYDFiHIY/ddV8bZ0+KylA5sq/WkL8KW5hQNqUy8yXRywS0Ih8Ffqie
WrvTIPMh/9IntBl/DYgo6LRXUaT5Q1fNYFIhZKAQL/PMFPZ1ij91fQgPXA6w5XxzboK7gESyZ9Bb
s9WEb0WsXoMsS2ZbTNDDQhK5DiOmkUfuvuR199EekwJU42gfKe2Fq45Hw01sWkg8yzBG5bj2ZnG4
bopywWASF2bBuPdvz+0TkH8GMnO1x6FmOmk6BfpkENjAq23vL+S7EMNg39WwAcm3Ym/A0Evp3dOI
RpP7xLl/WYi2qhPn14DkExLgEllj7UxIq7pKIsLUQu7sKOQ6k7PpTuxj21p25/4x8k8bUUZal1V5
HWQTQgsZaMPKsOBUBviv/JSqMKtgrXKmUd4hDo+to8ZaU8Zdmsa9pkQLWZ9Fl3mS8nghw5IqOYMh
E4v7oBhXMf416YkrCezXU9HV9MHNBLKIR3soOIAmETUiLzRxDMllS5t4MctLr6vesiBentb7rOdP
QQH6Z2zvnYca+FFZhMWN/xFCcIZv86yS8QnFQp0Vu+u5iS9Y5NWzpiBZr18M2OUzgwM+22WgNXVw
pCMDj4MFojtUq2d4sjJgegKxTItYU3mOmRHNq8hYkLlNm0WpKoZXBwcryod+ZXKAq9lgQDSbLmJ5
d+lQK9O/5vXqWApj35YF4UiuNdgahpKkp6PNFyekJgr2kcLTRKB3/tYdV82sbqu8+iuPpznWqMtn
Oq31LgD67o8p1KxP1IuV9FYdADkBY3Sacu99w0YWFRYQ2Bh+oGcXZoennuKjJKm7CHJr8UDBnCc8
fEmeMjEc3GL92iokwyPOpv+4WJXxMzdlTy8rfhwm/Nwki9p7kJ8U08sN4GRpjG7MVfWdSQdkG20K
t0NFg1JEuS13/Bq0wVOyyZswfWfln7f8TU26oBsHPB1cYGBLXzRkv976cKLdzSwzGBIZ45ZWtfd/
li3Q564E/XSgRbr6qqVhCvztBbmxTNkZE37TJZjBF64tv1Xc4EIW+YDUNOu5GsLzn2CvEQbZgm6a
9Y/CDArOk9UiZTOaOCF1GyuTO6pAtTYhHpThIvvLnOACGEtW1klAcEQs1F28isx0bkSaNxX3xkHs
06ayqaMqj1JbCESyE8GdDE17b5eECNQ/BcaPrkiuheePC+/+5bFr2WMb4YaN6lUGL/uyfJBW3W1Q
uHVkFdmBS1cNNVmP8OcBlXiTDRd9kze4hl2ySigM6k7ccSLuOPxl03rJEn78incD1wQtjYJjIAUX
5aQwUCeB3Ui/Q+VC1GcKl+wK2gamM5UpcpXd6LymJMvbWUf5DY+JIOS3PcveOr16NnN379+VpbtL
NdeuqV8mgp0sais0/WrO/djyiFPoIjHiqR2Exa0Y9e/wMlW3oa+26KuJV8LidtrYm2Xrt0qI7J5A
lwOAyHk2SV00a8gvsZZy4bLmnxumQsV2bogrPSQmYAsB2GwfDIuBF+JPXLEVrliUxQ/t6MLe9Jak
JNqWrc6SxXjrEI1zA3A3EMDkGzporcdBr6C+sQgBqUzbP3Rv/WrYmbxjsBXejCZ7F3bEVXv3lnMt
H2ekINu55VyzJOF/01pTHdCmLX5B38mRljIKa9gJwOKvOn/nc2IbT0KcML5a7YEKjKaC0uygSjoS
7Yz464w/NtxyKWBvW1ET6bMv1Cr5u4i7E/LHuh+rSK11DEGu0NfY2szSoOSVynuXP9qFmOlaC19V
+8Tb5IqjAPUIKUx+akgEMkrukI5bmyyPS7LT5gnw8PNwMItgIbSg/lGWbOo2orUYulejaXfbf30B
u6oewnWnd6/LqA6SF5/vlBNtIeNyF1uWw03p7POIJBObj1tXpj0QrpDqRpiAyiSVJDI24ow2CJlc
eqgXYs0w4tYLOpXFbjR3e5j29BJdG00Hxy2OKDhGTZtGI3hLKens+jx9zXrxgGRzn3xEDcalPA++
ei+O4xzIP4ej9jQMsAMGWCoMsxCZ8+IF8AznmbUhE9JOSS66Qg6mYzDqSV6GmYpDLfFf3kJfftt3
xhSLFSy4kvU3qzZDQ3qfjv28KJZr1VSuKInJsK81ijuG6UrUwlcys/G64iOcDdFD4m1rohVV9vtU
NziA9yAv9WBQ9oBw8gKqldiHPb+DhPMaimwGiDT160vLxY1rbE6fqvA5K/slHRVPHQe34Q8R0e7U
faCO7XWZl1une3OdXbaaS9YTy/ZR3ZQv0O9gtOgcpoyKC/TXimKBj7i0gUBwqBLV4/TVe0GVJ/eJ
uZJEhZO09SmvN9bRwr3+WMstqNQxmH5vpz6zfCSNtlCqzju/2KV+A4M9QLuzCekFsS4ikliCQ8eA
qPPkAxTE3NbsGEHzmo16FzYvc+jKJxrIALSq/P1p3ttSioqVwdT8c1HlcC7JTVFOuLqW7sJELpZx
JkOyDzjrvghnyDQpnKT2OufFPelf2SEIFPKT8kgyIZCbBtd+VH2CK5mI32PStZH0OmPgHu8ANgk9
nD7mZvjkP80Kp4b3MgdWBYUYnxRj4GgIZ7ggJ2ErgqkgaedsMZIULO1GtieiZDPCCOgYyfU6F6Ur
pafasGx29fyfivgwTAyQSqBcFPWIRxdTUyfYJjolohdmhW+ceSKHj8d/hcxfyIH8kp4XWijuPRhd
JTJfbiVwtIsegXf2mWvEqNZIfk+m4p15lvmnn/d4GifM9SS7ZmmMCVIk4pIIr1Jf38k8QniRe/k4
PCpxvm06qU/b72xCfdaUN9XvtNkezhObwtSRXh4NNt+6+jEIFt3CiF+lRNjRuBZWjR53hcYgH/TN
/3waCj6NXON9WnuP9bwnkzvVeIIRl4N5FWAECcK33K4RAUSP5Gxr5eI3Pacr9IrhumjzJe/BQ6zx
mOieZsMj63U8yChvD430F87GG2smR1RBvUqhXKYs61uXEuOzZKIsqFP0Q2OEbD1QOsGTZdHUoFvY
R8ZIu9+cJbKADGHzrdflLl4xRaRMC+vfpfZXXmf00zJBOCMl4SyMblrULgsBH3Som2yyc8V3Fkty
B4e2OoUs+zR745sssvw1eMV8OrTrJR+NaKqZ6uc+4Tyh0eW3Y1zv+qY/SBPHYwuHC1StU64p5DHa
f2O091aPXmyjQceLqgOEhxi8YmNLXVHrv4BfsOWZBB+NSnA27tsMc3uqwBlHazn4A+yl6iO5KnX6
w+yyL1ap/spmILXHvHMOARqlJtyxkewSF6yYXu36C3WOT9YhQED9IT9FAsGJVxeJPaTlAr4xhL1S
o5KSvRT5MniJgBa8kktP9krE6upj+LHqTOo/tyb3Ugr0nElj3ue+9EfuJdbiDJlhSJX1hMuhD8iQ
Xyy0sPlnz/YyE4Q47cxwBkqaLeLnj/S6VK7ADqDL7JX0N6UkgTKVGdUo3pKTJz1fGy+jjGutLhBT
JpZ4cGgw8aZN703bENc+elYhPY/keHw+QJxExn3K6zeUpU/1mZyb5hf73XMJSMOafpa1dP6WfsI9
kMsffh+Z02J/m06XYqVDRLT0wIgwNWqChh5q8fJ/uYldXNptvf1T8TLaNc4JRJM7FLuV8SRKTvJU
9ZmGU6vPF+stX4132rwue5/Oc8aPPjHQDqdz5Rz1GidNf63d4yPT0ieysGQG0CVE08dZGxZ/twYO
zj9nkYi6AxeMysOKXG7MgkmDt4+7aYZPpPdZYJmC/yrqzxXbt+YH3qh6umWUs1bybE0WCdMR5biU
TralVWH5W2TTl8M5ExqRAJ4Xk5HdlTHYHXr7yajet25+JtNxZw6BZwrbb3FZyvrWutokX44W3Mnv
yTOIrbGIhjWmOaAprBmuLVJoGEn4IlAAji4JezPUOSr4HNPkKu0vDYOHUvmN8t+wLpdMALSHMdPH
CIr6dIcTLoPvK/ssloqK+aJGbO2kLSxlBPQ7rNoTEOCHEh3sG6Aix0tC7gOLLvnlCvaVInEOEbAJ
JVgIxbxFyYxu35t+tQr7FeGaL9Qcd6Lmlwa9tErspmjRzUqoRpv91wQ79WgMv8haX3nd0E0KChtZ
vop5sBbgDWI24D3PXK1WnAyFgwIXefG0vzR1DM6VkOhHyPoUAl+F0nuhCglwR/Y3x7zq1DCIMrWO
l5/E7B0FdsX1dXC4EnjhDxgO5fy4IV1FAIke4Y0gMN0ppNSpf/bf0sjfgvARuGLkVcskEo0jD7GS
IurX/dTag4ERYGKql1HtL6Czif0y+skWRN+U0N1wZMkKlQbkjFVrmEsm9vLU4BJSDVSMLrof4quk
1gy0eloPZm4TXEVC1DEpHnaBsMvMSDeXwEgD2iz5vBZz1B0m6WBt2N/JvJ+6ezmut1U9lybVaAVM
EqWVzTQzkBTqP0P3+onYKXcCnpj4QPPso31rZiIMFqLATxUs5fxaaA/GWAR7HLEOITORU76Y9l7b
jWQ+mlXF13UazA1evXHBF58d4+fGW0DAgjtcpgt2/FvTj3eT0kTK20f+tp9y3Bri8DUWJC+oJwuU
wBCpckpmjxTJKe7H82EIQbLswTJXgbGJvo2Wi1QSi5zVbVw4864aOtIiJ58J+VezhjU5xKAXmc+Y
Rig1YkA2aKhnmcO40h3l9nZq3zeleh/W5g3JfVjqf6dOu8vgjLExXbBExgty6qM8aVW0k2s4zMTK
dx3o0SSEYcYBapFQ5kiYGoAIch5stRIc8KwqLOebFaniqcbeqBcCzJn0ehiQx12Lg/91+AP/9gfC
CsyMFfVOYu8MTaJ4L+YE+IVA/3FincMdTxANU8MBgjdkRk9EbbFqK37WxC9CODEjJXxROI32xuWE
nuYfFhXfKrOLSo2mbeSzkpa8Ks/dJ5AD6NJ43hcR8i+d8rogs0aixcoOZJMGrulf96oeF8uRQWMO
B79d/02btpvCX1jUAqkklmd49gbdKlqS9WIl6VWo2msvdFfmDNcao1EN4cCAZ1wd2sWytYIGYXps
x/wWjdExiBiqOhjlOcNI3bFwC2vQjl55vA3a9RorOZKKAUmFglllQX1DIDJraAgn53xNgya2u+Y2
TBQu52KEoFHVj2XkZusVYjJnEKQvVLcQlVoaIxaNFNWItux7yAd3zqaonoqIcjM07P5LAI81baJn
9VQ8mCUHyEz576rntDDxJ+STUyJtwN5mLecyIwyxf6a0srQ8qJREnC6sYkm+qyfYBBp460RDyy94
I1+7kjK05Hk3GGlsJV6ppfV7Qn6IPCeryFZH4rbS9eaIiJh6S78PQvtgxfMQV4soXAY+jiznX5I6
fZaH+JED4Vdey5keTqvJ4rjdkaCrt7UHeaN/m7l8TVLtgvyTuDcIYUbnCMMRclHGa2reDCj9kpyy
aBbtAU6DAH5HFiBes2eeEGBmspNoPNtnwKT1J/eblxY8a/gV6EVh9UoOfvrCCFHI/BKsBjXgVy2N
HlJEVHLIjFM8xbz/MDqd+ruW0QnAxzbHR4pjzeIck5ktIkTSarp05jJ7GuisMBV8jQilTT4CGwxY
YZz1jEtpl1f1n5JSTXUiHBMcBEr2fKlzhg1P+klF3TbEpSRGoq27Sz9iq/gxnDKiQbNoDiad+2fL
Q0sE2qTVPnl9wyuXrUnQn9yhCjBTlZ2pxtjQDW4Ow3ZPGBlYCEl0vs3O8ADrn/uiY71EyUkBOkor
9llQKiOaGb+VDwy/Bb7fl5zxDw+bjlsvEb2m/qwkWIab7pf2QoChKhdRMUkYBACKSBtNvx53f3Ha
RNpaXlAQ8k+aW/7y9gwiYdVPE1a2Xf3VkuUIoZOQi1MrS4G4J8FMl7V/TdMQbDSSNEEgeLAQhvuc
UYmYcLUwRSBRkP1qJboADA9kA7swNl9rS3+pmPTwke5+a4Lp6k4TLXddPTJQpmMGFbSbzsKohgsp
IF0qoN+iC6om0rGQEnxNF4W/QaHLkCFPwFw8cfucAAKXy4Iaejl3TXXf0u1eB2OOwMCQlCu22Suv
yk1bjGtr+lLVcTBCmUC5yeZd7WYuvkPYYZ2hpspY7FZci53h83ti7iH0k9dNnJFnUeOM6xW61TXM
tT5s3wonTDLLVXjvrJKmgveudPfVRBQ9kIoGmqSJKZFuYzPgc67sWtJvYrLfdqIEC3Bt2WzFInFU
WfeRNgINkMhoCsk53d7OcSTXAaoaBvOQ+MYd+RQiHGzwyRClRRKvLHF6UboxcbHaqKhaYjLOPOxx
bmKgNbt4hKk5m0w0R+aJFSYrufBkNykN9xdzFbfkrt/W3G5VOobBlRK2yFBK9ZG3I1+cQoEARrBF
Dyt40jrbKOHriaGx76C2CctiqwtIkYGLbBxORjTvMZZQl3mKXxfcUjMIjeudnDQEqGw/lRw9LL/s
ZQD/0NxLZbOHtvelgz5fJzBlT8nimENAK6/SX7H8HLBMZ1F2A41s8jEgrTwgAexsLhJ37BLkKo/J
NF4SubhYOcoJbYg1jiWr66JSZKktflnqT0WwAuBSKitWJtkrk2x07Y50kS5y23OBoPxBtuykQ+Ej
UPFXnZUO6lRVCljrhNm0h2ZnMSVGOyg79fZ3l6YrpQEaE5ZoALwJXa+PI5C7HAHziFC1mam4cO8J
7qKhr1dN8P2QY9EC5IoR6PoUgiuvPslddhcTzBc9m7HmMchfa2gjwtHMvAlaAAIpqEOJoqPZxrMF
N1llEsWaK5whwk9hY+RhDmE8Ve2yyoJ0Wv2uJWlopT6Fq9Y6nwIjkqjwXlQ2mGBDSo7d8s2Y31kQ
c1e6YGsvHZiT/T0a8/H9T0r+mVfjJ0CWcncMth+wTOG70DbYFnUxpGR1195NNsvWLj/NYUHIe9LE
6mIKH4PBrvbQwlkH3FDZyzo62aA5pE3IOrsWGk31Z8JTYzdGx+hEeg5y9kjrDha+iJY19zaEyVCa
T/lZ/X7tQDe05j0ERBWWzyx+viar5oaor0RMNYH4k70+SaNO3GldWYnLUmw1UZNmZ2SCP2pkCGOZ
h3v/eLm3e21ksryjDdRrM8gbUFhKGq5tHsJyYl7F0odeMqJDitLciASjxvfCAPap0AGIgh7K6xAS
/q613XUpO/gmtBB1Fej4L2sJrV4XvnwpeyvFHEa76Ugkx/akpVDaJNPkJLwDySSwzxdP0wDFG/rE
G2JHCL0vEJPOGOxgyfcCMY18GgEjRxKMncjAgJAHE8EB7Zrg9i2qULBjeGCxfM8UJx9YPAXJlUGX
7a+Kt9l9tW0CaIWBLjcIF0J1PTwaPTIr1f9vBJuKVNoV1oHgJ0PG1p/8jNdO4NT8FdLxwZFUwcgi
OaWzkBLqXdSzTc0onKaabGSAERp6FrGn3u/agKMQ68t37yfz54qykNfOM+xo4gh79KRPk2yMHmZX
BnsUv9HqO2hzSZWrHWI2dp0dv2vKqqeZmb+8QotYGA06f+1Bx4tj+TPE6yIR/H74SlHw61wNElzl
YlH8jXSzpgKDwsgnkSyvNklyHafr0O8XZlvkAWC/JmBVE+aw71W2N1UA6MCVqtLXhIKvJrfHPQlL
kVkx+hgv2LTuYTDiH5Vr1lG5A09ZssIlQ3xS/EydfP4VmR29aTdcVmjPzfI9VIeP6fFiTGncDdwJ
ZzDmNYuHgtaC5UBa/MZxQj+PC8Bo/bQvAL3y/gGcSZk2pTi3O3yS3KQ59+CCwBuI80shRyKv2Iy3
dsck2zR3sVjux9lizI0xfmQjYUncaeQr981VHKQLJOiLeuyv6go/CLjVaDimWIYKa5Q92JgqAMdx
zAF2LQw/gSwiC6O3FMiiU6Ty2urq1ZqmW26LiuQWC/oN7WkQR3koLDQU5hNq4bczFAo+e0arCz5v
6/3JaPx1AWJPoEWO/2oia6E2SMjLWCi2NY7blQvVKphecaFuXKgZmIaCwPZ8BdWPGE9tg9rm9ncy
aXXUiipX5aYTgZt3vUMkCMQrl4mD26BLAUmXAPLK6Hez/wCuFUpYdFUE2ypStjwWfZFCN99aFikt
qYrb00x7xPQdoC9yqtIoK0Nj+pYE+O8E583MPDQ7Z6S6gu/gF6LjNt8UqmqLod1guV3xxTTdQo+M
hPRQL1J2VvcrZLXnsAxvIvlPJAXp3AMsjfJ6fC+yHqu2/ib21RvPvDEz7F+0CBtNjgBXmrVQYqtC
S9GIXs4yXyZGZ5XdvcaeMrm/ZC7Z8n8yCa+IRkYapLoxK0hpewRZdPtZojj+IsOsr25aAjBs1gAy
AbA3jRPRgp7Ji05f7fV14Uva10Igz8BQc+cxkxIagOF3DCFCHx9tqz6l+l9LHumbLuuhQCuptNdS
Wz6qX4echihwj1TAaTZba7Cg3uggIWtldiqkM5jqE9Jwwp3P2tLcrIM55UdVihCztDgTkZYeS0ys
c1RLkC6RUSzGW52WyJOJLjPps7v5+vWnom4xazgPMlJM8nn0kktAbIIJhk//f4yd2ZLcVpZlf0XG
ZyEL89BWygc4AAd8do+RfIExg0HM84yv7wVWdrUy21rdJoXJqGAE3OEA7rnn7L32Ma+0Y4HjqV6K
X12aAVtQive9a5C7R/lJx5Fea3tVxtxlBdMSuwY9GYMRfVOCBDEXyD+1p4GU6e+Y96/qiXZCpM/0
AyXU2Y1fpuouXckas+KA6xCdecm1HnOtR1zryTPylQy23+bdiEQWb2ZrlgLPFogj3mnaRXu5vQ9b
rFn2YiJTlA3aEyFsvM1+qBFurwHjjPncu9FLAT9siS2whbsNQxtEA+axknYgPQ2ts/yacrInHCst
CzfH7CJS/WdU/zXVPxFS+4XPM+LxbVH5Dz0V/9tO1/Y9czRAra2UBz0qbCijCCUDC+otvEfKRWwc
HaRwFANr3fjFoPlInh1t/ta7Qt+/zNnyWgjtm2Eqb/QWWggxMg/uim4kXrZZYV8jxvsWU6xF9ak/
kyTeM0sO+VCm4iiM2AoD6FrJcTALItjaw6fqYBO3dtKF9ciRWbQp0pyOccSH4Uap84BPlRJ1HXBy
QsdIzws8hm1tz4jyZDFhD5i5NfiGqFfdATP9CtlGP6woJYURiU9+S9iVliHXCiRH10jYmrJhQq0R
j0EHVxlNQzl0x6yOj5U0H8AjH6IIaBUy2vYR+2XYXeKcgNPdukjMaBEgow3Q4skrope1NqBi4tCB
sC9NOm0JQ0xO8qKi6Onxl3O/zhEOoOqClRtsMVG1skqzQr8gPUjWpz6nRVxID60w7+ajTy9i5Sgy
hhq3Y1dz7lCHgiDoBnVfmx1ibSRBp+5NH0o88i1g6vacJNm+UL8d7wOGM0bRz5npMbN40xhNSLcf
Shk9Wn28WaeFKIOavAcm5o8RirbxrDk/SvWm8YwSSajcNUJ7bdThLizjk7kWL+uBwFkUwLCDGKI8
tT/XQ6fskGYrS/jAW64J8yN86oXpzs0VEOXskHqBsLkJ9BDyVzQ6ciZAwa0PTOQ9ItlOQO7O9MEv
kGMPFl/NMByiESP5rUxGfgppOc4mGetNnY0BnrwFK64Yok1Fv5eAUJcUF5mGSEGuM5/P89E9YB2P
Vq90qzp3dYttKK0t3Kvk/1lt3Np0Lp9WyYDCErbEohBm6SP9JuRYmyI/nKeR/i3TBj6a1VaHF8Uc
HRKo9n0knXtH3g+00xk372JFhkJRBmm1Bi3vyiiqAwy/3iGmpMy+pdAb+qU9TYlIMKR2YjYDQfgt
vrERVar3hoZoKT61kvQmiRqzAsbsz4KaPrIyvoeHha1yFIQMx7LiTW5pHISsnd95uZFCTAhczEHb
ryupZeDb8DVpQK+pdxu2COOALhBhCnJihNQqysTygDkkZz7Pv7u+ISqQgCYdkYo0RNSp9bFmFk2s
TTbv+jGCsxP7bcoSvUO82I+XTGkvDHQ5H50fplhMkAPLmD82/eHDumgLnkDFDn/M7AwqjOh741LA
DexlyR2WCNHhq2Irdgm/iyIeoOcaoK6JK1KH7eVQMbghRltRhbOEN0n6cOq45jC9LxKKweXLMzOC
M6WyKPDYHMmlSx7Q0VLWP7ytbJJFa9qLMXMZa+NjW3tydioMnFUz3CEx7PONhaV3T+2Zf0pm51Pm
I133S/b4y/Rzm7/1fG3Tt65dGVkRY27io8vvysJz1fGz8UYlw/nQ+ozKjbkb0Z7xQG6nYDj9eOY3
QJNrASbbg2bd8lm9DqU/MLPPRQyAQKt1rPdQqqM3JRDi26sxvwvefSgthmvotlrj4A/wCuWTqFx7
Ad6X+apHustUHv4PQ2S3jz4sqBrG5rFemE+DbS7BOhYaMj4lgPsJLREX3KHQfmj4wkw7uuVgU02N
hYTmZ4ExAOcnxV2mkcSFYr64ra9LLl4Z4l6kSmHLi006bo8KnjjVpP9J5qOIdMGbG6LWaCJlQ7av
lRGUEtjQ1hnR4fbGu8m4zceX5Yu94jBRdFkozILmSia5rWtX9Vl9ghZC1klJgGQZ0v6lZUPgIXJS
xJ5CUBIE3A8DIcHyAXbagX5/Gh9nOTmWVn408ZqIbXaMCezJkglPj3IoExaLDocj7Nne1cdyH27+
6x5HdnxPuvJsKujN2a3Hx5iUQO08N2gNLGfE0KnQJKv7xi3okOnjygTKUWiSzajNzFHwdCLxporb
UkgxErDHi6tPkzZrpbyAZ9M+JKDSwrKcy2UCKpvncEAHdtRlqNMp+zmu0uKuCr30KRNuc5/XJ7Vh
iAtkjsyDbshdox0yLgtS2628li65GQW19qymOMNVazpMROPYy0jmi5SXOgw5g+mMxahUqS3cIDEA
zRgRjt0IIJLiwmpQRJewvlbFxSbBQJ7xpt2U8c8It6VMcvzyBFaviaQn6QZYT0sOjQ+PkLiOQaA7
2H8VIgXpGaQp4BjRr0d/O+SwA7VDQkulduD5ApQyG0/saofPxB52IiUSDf1vEq2jlCm1cZpHVEyI
W1lGCJ4lacArlXzfjwgKaeSXBAavFQ0ZsQo6lCN8ors2xgqxw4MywDQsEXqp1W7QPoFBPIcCER/Y
MEyy1zO0VLkGzXnX0rWam+ig6umxbi2/WlnT5dmeEWkiH6/YPIDrGmeiog4XbXjMr2Y3+0r3EWWK
F2D16JHwhgVN3PdFyc6eVQnnpbG1t8QGHdU1r1nfv5Gy+j4L+nv6VJvNG6prQajvOB3usAKLXnrB
zdFrT4U5PfSAAABwihM4xd7MoCsQFNy3l0rbKYNxEgMIikKgKe+fk64FelUFrPZdhE41JHymIDy1
NPtdaCZvGa12wgFoXzTC9A/kUJQyTfVmxITAR5BBfSGWFj+bs9aBpx47xaDQmKmTWzRQ3NWFj8XU
n73stZ8hyXvvejixQYFwVN2LuAuaV5lZXz2nj0ToHxMBJgoxnWX7Psqkq4/LqwTrlmt++yLOuXsp
RHwnI9LWGhyTl08IXdn1t+NVqObrMPDQmEUSSCbG84y1IoIwhfg++UIfPbgy76uVH4bxs02r20qC
nRRdlqg4gzcDY8YyLXuNYReifKgTaIg9OVwjcjCnQgmtibqdRa/Dj42OXR5UE5FNMoLzU08A+BSF
lbIMMq2H0hg7kZSRXNuz5UZk2UdH7EtkcnQ1fD/9SNaHz8fod6vmR+15WVS3jg0/kfAGTZI/RtO2
6PsNbDfk6/usQAytVXsx/Ec/Vrsi1N3mB+JvAW8gpLlchwxbYbFjqsCOyZmYvSKr43KlQsDUjuq2
oQlhVik6YZRNbILGTvO2JCCQGXtsiyVPgQSjJiFGabOeml49RWj7p8BIfuLjyppAlI3giXxrCaUJ
DcJaeC0ttvd6C3cHy5RTKcrrVBgQmptWf5iwUriOmDswyxEbl3xKY701E2nlNMEJa4x001sWyRN1
dMv/6MLu6FvPExnVCor4vOxOjU9yWs0wgb48yQMGSKyaUJAQjElMZD29JocOCWL5BYwZiw7Ua1cj
gKsiCBBjiKM8S7XdtnlQ+eAW5GvlE512q3w6Mih+RHK5c5dG0KWO09vR0Xir/BKrnA/a2Bw7tyXc
wJnCwQnB57YCIkbpmNNyY59/WpqPCAti1q3nvGnppWD6pp3O6DRDS4hRptGSo45LZsYlM4WMKQle
jHLilhfY4ihWmmDWNZ9IRV+nLIdRuJ947I+DWzPHyep+/w+Gg5niCnEMPZcxlwGKnTFXahb7PGyd
GDExHffE1WPpSulys6rmVufDzZSgYYS/sAKsYdM+gtVtgoyfZabn2M0MRylICExiv09j3+KrFs7c
eTS+wr1iYhmHqrH0hPX4UWF5RhufG4umkGleF2gAimgynskeZEo/jbPC7FHnDlsjIHgxmGlGlli7
Nl0vbR686DW9XGgTKo20CGkpsouDDiREKU+dNuww6TGDY+hr96b+yH419wp3iuiD8EKB/JIXax6Q
xTNDxNZXLyd0tQjXH3UtP9zIAMXKU4fVDI/d4it8IW71V/CoPHdD9qcpT9rVjRAjqfXoqSQo1HLi
rZHpEhPitgjU1zGzO+tjtXbVKp1fFOZRzQGn+qGApdjtS5TTxoCk1DVnHMBCt410gglXDMuuW9LB
6nrxUKs5+3yCE5qze2rweCob1o1sgA6c4+C4GlT0tLRwPS1+hOaCOtsXeLXmOjAW6nluFr4oo/tl
JJAhbcRVS6XA0MS2JsVev2t6FCjZ5MtOc4PNuy9wi1UN0LhNq2k6Hbq3nh1kwQ5Si+l31R/zTrkP
jB9EL1QFhOIAJQinaX+G5RoUbABSMrXpWR3ymShjIvrCGAQvukvsVFpvHkQvI3uJtNFbuRmiNrcl
mHtuOtaA6ER6AVNyDKCYaVXw0R1bT6FYgWZGaU69o/g6dUlWi/upeNFadYcyxkvT2ptDJNJ2NiKl
gxBuIaNQDiYPlSXbkQ96SoGfgpV3DEIaRgCosLcuyzGMVXd5q1+Eqn9ricKL0TMopC1ZbfdKl6+f
0GVZbErKnUEynvY13+uWeJqU5mR81VceuJNxaJgaLFx7RjIERsoHN97x5/sG7kLLZ6QoOBITg66g
vke/PQ3QDBLTc3rP6hEAcAYoCJvUuucn5amrrOuy7HSQ1lZU2gwybniognjUfBm+1yAe9OLnlqMz
JeE5E6rLCphLIpnVSt97i8YiQJB3CQAM6rldMmiAZoYj+aVHQnrZu9OUvSn9em8kGZVF6uV41wgy
OZHPgEOnQ5WqON4wMEduS7c7DHERTGN6MNMioBGcZPhrz4jRNI47Ydeiv8EUC3333O9ladmnYPtz
zdjH5j9CBkzkz/grLc70Gf1SPJ5WOk0tnaa2A8VvYcUm6DEGOI2HrKCHp3nktXDqrGsLj7pPaHwg
zM/M7GLq0W1a1HvRzld62oz7CvNGpF8biTu8Gudlx9QgfTvL+4RX0/2M4UrO4Up3TdvP3hTP97IX
7rqYPxI5f4Q4SDParGNq3HAKZzGwxPK2OkYkn/opPCI1OFJ9Z7Livc8ek0Sv3PiO2NENMo9LHgwF
FFBFv40ethco4Jw2CcH5ghBVwl6uIzine+wPoe43axTw6nRjP8N/lofwHhPsaD23gnAbhZ+ChUzS
MvYa8IQNhOu0U35TyNfRyUbGteUhVTo3YctINju2Ke66bQMokSKueiv48rbPn/O2BeAg7LEoo5rP
n2KJO9lcPXyMVizd4lS6zU19Y9Jx7aaOIEmc50nh9R3WGSk8NTdVpUNQdrvV3QYzRUFUVkG7Gouj
yasgWFntWfmwAo0ScsUOX3vqjipq1Rwscs4IYiYOlooAHu9opY5Cy5neK33UtiT4m+RM9ks1sqVq
ifxqAUwgAMqSLap4Yp4XxY9Uw2ce6nOzMnbny1R9KnffgLZF8BbamfaYwdru2F/HOtKgacQPyigD
B16kIX0Sv4PBJF6vtiv/Rxs+yKNTtohx/qoE80GZ/aRGZk+kpXUU4/Wsy1xG07cyEnzEgokmkkjy
DIc8g/UYB/qsBEP5Awv3qYfs0VrXpropYAOnojuq4Vuvr15FkNf87b2FvvjJHcw72bECHkOMxFoL
Y4MccV6SNKNWNJwCVxUGShhP6CSI9FM6WjTgQrUrwZ/i1xImzRDi2Svxhm/ES/VhjsZzbKgvxiS+
6ugnIM20RLYb9vwu42jQihnor+r3rUmBF0HPyILYypg5FYHkrWn8tW1oE9NJzR751L7KYvaaTMqz
zjrI+7lRlmzNK58pJQmWYYyvdx6vrUJQbYziRO8ORYQbW3PBahLSM6R+qyHA1HLPSV5X6jMGjmMm
U0m8GsAIV0ZLCdxsQqRjQnEahlM0DHJohgr5J/zqfVMht8SDMqCVTVphp5PZ2r0R2aNUz0bTPMUv
Spc9UlVhg8Y/wwSZXtgJ8QexQqMsezktueTNUqYrANYzHXjvKHgdPE1ONIYyV2qYUNvSVVpuQBKE
bDmNwrobZtnRiX+uCyY+uR3hjJa0j4YMwoU+dEMfms4EIrPpGeXgiw5HdBbUF+0duz1RjMpT6+TS
ayIzDEtO5qix0MJ047PDgioQVVjMYJa7Sy7qhwZWU+ob2bzNzHxZujfWUzi+ahCSFghJBKMTN2yT
0ZwexZwdVPqjb+zEaWZSg+8WouJ2IHwUUR9u3X6EEq6yV++SU6kYxwot9g+TuTcZp0F3nJiYUTMg
GSN6DWJ8vhm09lz1+I1NahuBQbEi0NShrW0fqyNwUS7E+Dp/XcguidVbcaTuJRruaLHklhBZ5ONi
IjiEg1h2mGzG7BnIthBOL2tI/WU9Syh7TZS9DV/IvOj3jHTKY1EkpQUeWcRmOnRp11xgFomRfIfj
hyvEx2ziSTo5dr7pygtqwkTZA6rXoTmeiuNAEAm7CXZb4l4TJkaUQ0B8wSIcq2U8r0CR1Zbmvk4h
+lPlXmkwlNcrsE2TF9LbxRBey7yH9wrllYXZMKXzon6LLMUr3pRbRRCrdENNaBvwfFLYFPR/K7h3
PxDw8dQwd6/mUu0UurwNJQpPhhEkYffTbPA/ghmr+PyTqfU2Mjr/URldyUvo8aSw6ava64cYUX5R
/44UviZDDuUDisJWrusftbbYZFwlpX6edsjwv0V0H+QaZBYjaoW6TmIvtLYo7kw2ySsvAP17hQ4g
Tb2J5XPaTl3rZ2hyZ5qLMcJB7St1NVGy1WDfQRANzaFowyBaRtqaAt4+YTaA4qN8DMzdpkHgWmuT
46JS6AD/EzWwBOlK3wu80bfcKLghhKvRWk6UvrEoIfLHlXftgMSoInPxltWvIRCd0JY239VQEH6d
CveYdY/eeyco/VxXwwWjP7suAMnYcJak96Fz4J+U7bEx6SFCOARdUaAukQ/irkEUHKs/Y1ADITQR
Cxuo0IbcCzjXYVC0K4Ovd6uzvDY8S4Xp9++lSqpZEz/Eg6Nq9jveTRIzjatKxtFyFMCTAjJw8W2i
So9Bt1a2dTXxm2KvZWQ0om7nBVH7jpTpLNgsKcJ+PBlhxxxHdQo1fiSaQHDZKwmB19RKPU34XjL9
g22wn63Yn+rWH8bV72BbaDEKi/yNxY5iP8yumFivJR6LqKHOIXgQgnsWU8wpYKRRwhXULWv5tmLr
3GG8rbjWLQr6FXuMaZ3aFoNQdAKHcB2b6daX3Z1ZMcj9xKkZtO9SyGwI6bUxiDEXAvQK+K2LFFR8
iesSCHLqVOyFNnn9PJlXlWlh/GIiKG/i4pzvmuOsxNdhVVDjIo/mkdKHPFZQPFF2qmdto6/ZyPeZ
G5YF4iWZlgehSue60ew5K9y51F/I5SAFOSttrGVWAC0mqbN9MoUBRQvydTOoIyWQUixF8Q8TPyY5
Was1vQpl+iK33RN9oLtiW0groU3sEuF9/Fq5oA/PYKhhEawXntPXhh1Fyo7C/CbeJdT6tJRGYNcT
QgsCWNR781O/j94iYDbV6H1TyyEH2/NM8EegMyZErwU7Dp/46LT9AnWX5L0B+2EykkbcnLhzTgnm
O81ojn1kHAQkdjpWF8BopZOxM4ub1Bmm7yVFZMQGhDIyFU+CLp2kzZgTAUm33vpFd7ebeJybi2Zv
foKcJzxqz4lLPu/7QEEPk0k04Lt3edWYKY8H+UBiRL+eq0U/E5JynhOKdhoY7SFP7IkwHPxnEUT2
SNugOqDFvs+eCZtwurNa2mEXHcoeXTZcEEAg5jlVsOYc5e5TnrfEJemEVRwMsUDAMpuDKbvmsATr
zLinNOqlr0YzBdFoXS2jJ4rgjoX0VgvbBjq9q7F1q4r5JoOk0K5z+LK8MhfcK1d5j3Hk9H6siVyB
UTc1aaDZpQL1YXCHGTzWR4rQeaj0vX7Opm8CfwA6zItF5oV9cQO3/ciF+dKY87Ww30cqmBok+sxG
VWejGj/TE/fMtd8LbFflMSLrs3PYvG0Zg7Z4F/cqSPqOUb0Fjl6Samytr4WROxk+kaIholsb/bY2
fUB8oKhCoz5tuK78IoIRk7ndR/0j6qbL5HY9kqmQIRo7HrLZDRW93opVJLbPpP7qOBawrF/HXLlH
UX3RARJ5ZytfLhbQZ1AJjxJAwZgH0VyA81wOEKoDIigX7TDRJNHZFhz1pT7ixtU1bHP4I2dmrBl6
AJQao0E4kH7Xe56dQLgnxClC4orko0gjzjqTNuzXwU/JnxSSm4zrj0DWs4z4e1RkT02RNNX7XqjI
RFPdCWBMzDIpswy/HjPCthpUFSsnVyD4zXHSTYTjkrUg4S6h5wT6TZ8pAmbdNaLKWxMy5LH9tCrd
AbMnsoXBE9BiYj+tfe+MToHGQgVcbxBTRGeWHgmEasm4uia+MfOUqCZIERFLPYHmCrk6HWRzuFzK
DF8IpGKZBNoq+YtI8c3orUShJmvNrpjecWAQKSjRabJCiYf6TsqkW9nVNzkTr4OmIfICrI5PK5fD
EzGecsdmbmEWZZKzh+wYJaHYX5Gc3hk4PlbBeJKPMeOS9hlzE8lklgkDDBOIqO7bme67zn43A/rJ
VZEQMoaH3Jp2CiKmXkYYj4ipVmooh7GfMKBLLIBj4TFiNGc4RvE9l6lhAP3pBfRWyQyIacjDb9qC
4guCJxsDA9U31uoBT1niLnXmGr8CbkM354VOWJAHLMgtCZQztdw7GOS5ditrgq3gMFkKVJHnwiDZ
qSJCd8ELVOr+jMVbSwyyggTS/5Zi26ORsECcfVXlnj6GtPOJGVrGncGUGsHZXOhBR+tZDOl/MKLc
1JJm4pU7C4EC/JqA5l8QCbsUmduv8mzJg5jEpRGPJ1VSiS9760wTqqZF0y0EqbS2vZe+5Dz0koes
MmBd5KuKLKtrj30rn6IB4T9Rbb/Pw4jyJcEkrDPOS00gtmQysLErhQsUdDgUtiRuwVzdpbDiLccG
I6SOTT7y5iuBIturiRTzecBpGnVfEd2AH5icccfgZTx0hFzF1WUir7AaUlxFm9gQQENiIomrc8qo
xfl9tWJxlEFvOYvBQBO0InS62bxCn08V7NyTeilZ94SlOVXJe1jtJwWhusqHZ020pftAbOoD1tke
K4c1BtOZHEYCfxmnIR8uiQ/HFLnC6lJbAw69rejxPm9XRzcwo87U6C42wBW4SsbeMl9LXKwEsdXp
WSDTHqhQEjLe6VLQGigirL311GFOrVbC6k2EDLV1j9LlIe7UOX9ex5kM82k3JSMZ3ZxG4PeYK6Lb
IMWuRIdWcb9Hw+i14LqmmoYU4iQEUfiSKy5p5seWG4sZbcJpKM6KoZ3pMBtlfpRa6AQYP+qoBHTD
GBn9H5MOMUfgj1Nd2+AbAIVEzFgLTUHyen3JyLzfQ+wKnUDH3jEh73Ktch2RzEJfJ8Qaief2VSd6
0GEtA9mWMOHfSnn6TL0m2xK/TNqmwvIBz30Uvq2jjJaHuKHAFIEK7nq8wAVTBuNtVZeDtFdtPm+v
ec/pHf5O9gaqqUTWiV1nSpjEpIzO9lW2BHeei4sY5tdKim5SLt/MtLp3qj2tDFszlM3JV0ZHaPvv
CUvkCqwOjIsX3Rvm8rFjRcutiD5h/gYS6eFZorAbwiiyJ+E1bfmcML43sP7qG2k8+6wiQXzAjCPx
7EK6DVl5/y1Lm1MouD0JTort6P0PcwCy/lTRK9DPoDhApmyBMyxd6lg/jKfOJdt+H3XonHm8Mrz1
zVTFSmfRcyendQam39qdFN3z3nzI2ZM5dpd3JE+iDK2MICeWavHQzg0b0J1qyucaNGbKSdZJXpZj
8aJvi1paXzQ9AVq+7JkCRsdRiWE+jUiYidMII1KE11PSlKdCkWkPgRjFPDP0bDgZl8ZsnM1Ycgyw
fs3J3aiW+gfqcRJxgxRpksAwoevQkIkgYRkkLCPpCMUuRWOxeTB67J4rrHDUgDF9pyz0l4WlnewW
UffbVsGX1qOLZcfnzn27+6od+oIrZpkPpUCNy8qhdJ6RH5peCya5D0AyBvVDJR9M1dhGVm46roc9
UDU4/FUzA2DBGbY5BwN04b+6zlTB7vABmBflNimJ8Rb/qHrGylCJOLykZ/vLhqxnL19rqAb1W9c8
E7jGnV3ZI9MIAhD47BONJC2ETrDe79HzLqM9+bupL5mxNJVKh/lrSGw4Fb6RIypjPwxHO0e9IqdQ
XkZ1Tx82uEvTbst8B/kB5hmIpKAe35IdpeK+wMAEUNl6+V1vaZ82MT7ytL0zq2lJAnj7vYoGlAoF
e6kV0CjZX2YTCLaoV+6INWcyCbtARlCtixORDQlmjvuajJ3B9bADJU8he/VHAtuZK7bPPL3xmmWn
nlsvhnarFReAtxpEsC3v8IKME6x6rdnq2SEOIPpJRam4R5QVRf4Z/eSOmCwG0ZQMWaQduei+CfK0
cyj8R2zth3tWOatCLqFg86gie5cOQgEDdT8ysTRy9IkE1ad2H20uWIrBjmlXxBQz1daAYwhA2Uqn
TztHPjeufM7CxgaZaI80kEySAXoCIrfE8hZLTcTki3e9PslnE2mdfN6s+eSXs0uwQ2XYKWiDVsk1
TqDiGF21KW3z8n2LJp5aVwVuK40gFYn1MBrExjtLhF1VMFGby/KIOI0HtIrwNCHeLA7goChRsdvg
NisYpgX8Dd2YZm/EUEBcdugLRr5+nxOfW1bwt3bGzHTBRqCSY3s8DaVKfKrks6HxB4YMixnthoy+
gjSw+cehRx6zGOhLcRjR1Zk5yjRSRRAshvhi+/mJFJFTrUmn7ILkBnyDEFR2fNMMnW4ilIRXFfeI
ziMojyPSfzCzJ+h1m52cDd6M/xzEnLTgbiUIUnDHRXYzmhk5/VeR/mvKRLYvalgdj6gGcr7rOnqD
IWpgcwkMOWPT2RER5mpflYVRpRGdx7o7MdAQ02wPrsCzniPR7lLlUUsKZ1/5sZItj85hSKmydrRj
xN1xY7RE9hAVhC9Xh1DHSREjaXvdhGBxQl7dshzPDI/DDMwqhJmFEapW72fOqUjBb4BLEsfGTum5
yyyDucaTTMa3RtDy0O0Lri+poCT7ma/ruUySc4fpq+nn4xqrQfNDiel5zVRPv2LorLE+aZF+DpsD
wOIcNSrqoKEmpggnrZpNONAapL9CU3oGl76eyq6mFmTE4jcim63kNDfLPh++yaxOMXk5CeVXTp67
RmusR0AZMqcJE/z+yHioQ128K0P0YyTffMBXVUo063aDIruJwOOVm8Go3nQV1b4ZBkb/UgyBHh81
QOdWOnkNu7SMHVa5CsxGMMAxLO9p3sbfW1O8zZSHvdYdFmN2IhAm+hx95UPKAUWul5Kbw6DijNG0
1+bFZJotaQRMIQ9L0NU3sdDQwxjOWsaTf8CwyWKAlrjCqN2J2alqG0CN3cU6KxGEifFNHLNrpMqb
GOfRzf1T0oKXIsZKowkXWuZZqJBdzsydpegaiuGNJrA4qTBkJFIXV/aw0/7Lb//x9//8j4/5f0Sf
YI3yJWJg8Pf/5M8fIOpwOsf9v/3x79f6s3zq28/P/vy9/vWj//1X//UH/35OPtqqq372//63tuP9
9w/x+/95fOd7//1f/uCWfdIv9+GzXR6fKIz6XwfglW5/8//3m799/votz0v9+ceXj2oo++23YSco
v/zzW8GPP76Y0q8z8V8nYvv1//ze5XvBj3nf2+rzt6DLv5c/un//sc/vXf/HF0H/m6wphkp/xFAl
WRIt9ctv0+evbxl/w4AgSZZuiKZuWJJlffkN9HUf//FFl/+mWKpsGvwAFeCX37pq+PX/pb8pfMPS
dUnWVBMm85f/9eb/5WP63x/bbyUCliop++6PL5L45bf6vz7NX29Olk2TkBRVEiWZ48uWwfc/vj+S
Mtr+9u+ZbChDoaTwMYJwT1q533nWXrbr3eD/6bz888h/PhKv+C8PZP7rgbRS6mZL5kDq+NgUViED
ecP+62NInMm/PAin88/vBj3olDc6B2l+Ti5iUK/Z0YcFxohoK6B5hBLW+X8c8q/flyJuJ/hPJ1Ay
FBP0NYdsHbgJLrH2Dfky5nPrLg6uOwDHLmCAy18fdXsf//dPTRG5Rv98UFOWqgZeNdngBwJySW+Y
wKZAiwj++jCGpvwfB6J8NUi4lhRN0s1/P5A1GVNZi7lEmppOpoavKY+MGpsHPPSfxOjYL7Irn2pX
7CSPeHEnGedgGL8XwFo7Q/0sAWIpvd3PrGVqasPag+IEvrL6XjUfTQ6SHq5zqF5G/bFq5EnEkr30
JfXacV0+Rql5mwW0pwQlNCjyIXVK5r7tv7YM0ucRCwuiYaDhiG3MumO82ngRZHECPAi54CnRXlf9
ukhw05AtYDHcpaMdoY1l5UKUvBNUSGvKdxHldQ9XVJr9cY6cHlY9zSzqnCpx5c0KWCp7EQUkK0hH
7laME8uqwBbHEjxPuLRwz4T1o1IWRwLwUTKoyBv0oBWV+Q6rmaT3KGQVCOcmMxia88Z7Yh115T3p
PlYBzeihrM9w2klE9UvJBtiuCAdco7tafJZQcjKvbt2keRvVaUcYRr3Q1gpaWKdFBBOK6NhDHDId
IKpcyHB4pivSkc5b8kOlX9r+06KdVRExU7kqEV9zT81fu2P/s+vQSSufPapO4hsJWkBx1ep2yACb
DeyTFnpy84LtoJ/LqwZwThTuFa4F6zmh3aWIrhUmpBwzthF3Rs/Qq+Qsxk+rrpzF9VuvUgvgdrxN
Ey1DLBJS0I/vY4M5Y/pYDcXBqgftc2fow64HNQoNTTUuLK2g/teaflxIElPhG9NTniBk1T3sB7AD
ReEhla8dKq3MeM8Zqqp2zbE1CU2OyjwRE+XYPFHKTpLgCQKoOX1jbNldk37Ta5NBLtoRKaJyAj5K
QQUaK+EaAeCwhu+SZJw6nchmmh6lcJimEMXFiVQVTyl2a0oV3i/gmRWT5EOK+gxbz8rL7EhH1qqC
FyJTSq+ByIBsDefbDAxDW08S/VCiwWswta9xPzNsOxop88L6Y+pRn+jnPDzKwoklguDZ7tsoHmQl
fspL8Vxwv0kvJX0sdQ8SS8RHYP5P0s5sOVIk2rJfhBngjK9AjIqQQqHQ+IJpZJ5nvr4X9dCdqUxL
2b39UmVWmSUUBLj7OWfvtV9iqklr3nWAKofqo643zAEV+UagkMsOaFv20pc9PemRQvnAFx81Zu/l
XXevNJ9KX+AlpAChR8+MhHyZpWzYiALLBaQ52+n5qDN6YtgRrt3SDmohQig2lGQsKxahnfKmTCAX
Zs/NBEt35Q/HmvSq8NgM5noy+QFE7Kj1eRlcMqedwATNY4KQZwgddR7xG9zS2dCCD2ahJ2xtVves
WYmXjeWTFZorFbdGMaSlo6vjqZ/nS9DfBJ2MdqenTiPDsg83yBbqaLiycPETyn3RwuLKTj51lXYP
dPT4uuCN42qZfzaY6I6qm5FqrnbIFrxaEBtFPzuhrU2w87AinZQC2V8N87zq4y9/Su/94VGQ0EXI
FOUckteeOetXJ8nXlGMl5qAZprnyDCjjnmI9LqCXIlsbUNfsC/5evcpTJOEqivqMNp2+6vRd3jM7
ThgxbltxreZPGnnFcd86SCgT+pNFfJPaTwRnD+KB9m9bPcwol5PhM5AuBWG2Rb9PFPIxWFnoa2qp
E9qvVTQ4quIqsJwY7hawx0rxlcpXNBkdI8D10izjjENP6HggV67mu4YJnVevaBtMnswi3NbvnXlU
DFASbyFADR9yfrfu+utFr0cGmgicsmCVo1EEPy2VzvJ09OU32fjKxENYvCv1e97T9yrPKsncwXQQ
2jkNXPyiC9kwebX855BMgNlA+cN4vV3LiDKl+SKwgnaZ8RGj/hDF2a97JxXkXLWl12ovikyULyk7
kE9Ut7NYW1u0f0cL10P/oYBAM6WPxHoZFfy3APxSeqqKdVrurqGcbLXx0ulSNR16fnTXlHWoRuPM
KRID5JHXqfcI4Pzoxmq3Ec68kGSNRHo2qBiAdt7a1ZaJitNjhG6W3Lc7AzCXAbaYtmFks6/puLNb
YEXRTdYjFCXSr6IwtBC2KbXkyeOtHnxqowkd17iKrMEj9KuEQqeDXXxqwAq29R0ZBuv6JRlSA0eP
DHGTyxFWJW7M/CagEJaZFI8TfcZdo5BspadY+ZBDQ1UBWI0ZxOlRROf37PqoQndteGnahtSZZqXL
n315P5Fg4feZY2gRtiKyUemcF/ZzG9+PiO2jzWC7sbEVEP7YD+fWQkyDXfGeFWi2N1DOsrgk4pTB
fwKLmURprYKXUrOLzKx0YehFmG3DGlNlf5+Lxy6FUMfTruugG71Ch9CSuhkcN8aTxCaVYXdUpvgJ
byMrE5mDZoHeF53uc+Ov7IcW28Rg3ee972IQcjQp2lpp4vrzO816tf8a59u8uEDkcmiqy/L73KNy
v5PFjqdKLcgWeYtKfhIzHCZufNTxMRGA7pVVpvae1B/7+LNAl1WiU5RTB4626J9Ly0v9B4z6VXoU
3VsIHUM5mtopmK669JZiWwpr19bpWKOHG0+TcON4H2hHZrZwAojdwH3apWQyIsihPYCBe76LdVeW
T41uuHpHi/fVTDaxjcAI8w8xGagSleqr04/4f6oUN8QR+WLG8UDHnVybR0YwIM2pqKepe8ij6qV5
Q0CM2HrRLsKWKa+GGEy2QaKcfKgrTg1EhR8yzc05IIlJhZR+jFkgq/8ah5jQSSyY1mzETlucg/QJ
abTTymjTZkb4HRwDk32MgJdU5oHdGiN4uYcZ0io4kaW7MF4FrLRJFBObOM1XuVqe+kT27Ii+AbQD
e97NHVnmVM5Wi1G7Mpyq40eUtGN1RkObhnAErUudVMLVTazmdFZD8xgk8w91hPK3I6khW0g0LEDE
lFW/n30bo0a9uxD9eHTpoyjb/E0uaeNxOFzJW42IlfO/T8F/qSps+dcrfqsqAPZYJlwY2bW3CHsg
z+0Zq2+n07whhJXB8cq/Nlb/X9fUv5cVkxEmqjUUiDy53mapK6KtspVc9DngKt3EizzL/fc1jb+c
9Q1OGqphwqawjKXS+aWSARJglNrAgW7ZWqLW0XMnEV9loP5wneUL+r144XbqQtEpiIWpWssX/Mt1
6rY1TJIQ0atGHOQOuQSMVDrkPV4tuon+578/lbLUQn9cztJkS1WFpULq+P1ysRlPsKrgF+EqvQgP
XsRa7CdPRa5l/VCW/e0O8oGWWt/m4TS/FdOpBdau62XZtTAQzE+J+phW95L/8e9PpP3lE1GtW7qs
m4oqq/q3y2R0keZER2hqQ1qQQ9d4LVWcO81bk9+h8WzIWAq7k20SxMrqpjwRsLVPJBLerPCevA/4
f6zn0EZGbfBYWIes21vRmxWwf68KbRVDqxCbtvyUqo7DSIWojyZnuApHjMw8GnV7rcU0B5UVHfv9
EF9Igo3+55W8rWD9pXwWpmLL/92DXx4SdSa5mf1IdqWtdjuvYd6tYo76HC0JGyJQW+brU3960dU/
HxUuahh0XDTd1ORvL7qvzniusnB5VLAbqKt5i2wEha6j4+uKmNP/+4tU/2y+8CF1qm6hKJTZtHJ+
exOaWkuKIQlI2tohursP9qEbe+XbAuKfPALY9stDGm/a535tn37sXIi/fVzdMk1N8Etwn789R4Zf
kA1YDYoLPgr2WOZWPBARrBoro4ZSNUeZAbBXdzXGdyknscyNgpIxMZRxhMuoUh/k6lwMl0q7tJFg
XIUVRX1U4uCuLjtI1fKK09oWNYOsYc8DGEWUcbpX4I5YnpyvG86InCgo5FNcqUMZ0dB/b1GCBS2p
5v1GyBdV3Jod2QTzainLCuMkVeNXaZYPVh+TuRfYt9Jc3Iswf2owi8vJ+9IAVUAot/YmWyKtX5SE
OQtJ5JPmBtp/DI7ReApO/gLTdiUfZxTpqbnKaN8yV3Z7L2uNgxVlBaHRs5aChsrFRzUYD2jtcAqy
6TYK/1L3tl7Q3DfJXQZjPV6gya7gK8KaI45gHb0RKO5U8ocGiQtlHiMLDUHtVa/ZXtXirjYoG6S1
n3G6IqE8CbxcPolwJPsc+teDicWRWHKjPitdv1G6F6l6msNiZc3Pta6ulJZByHAcew5D7WMp3s35
sUdzGbGiivKjnvb/flD/bDfZCjsDNmOFFqb9X5fol5cxmK2pz01FcWOeU+wawCCUlbqNN/++jPK3
BxKSAms0fitZ6Et775frdNHcNb2M34PJOu07xfF3+or5E60tYml/OEgsPdTvG4Py69W+7Xd1mxC8
rrRUGwXRWIyeLqBZXG1eLKnrGoN0wh/Z7pw90VGqVci6qE5afGvaiaQL5NoeYnzTvLT9RqsUQgZn
kM+J12knqXjCoIHuoJfuO5oDmOGkVnKzmsDPunwmSfthJFqOeFHrMtFtMXl22oYGgkZrIXkyOBSb
wwWJddgRwUMZPhmf5fyk5LBsLMfy39JkH2vxbZ++cvqzG4GG7hAB1Me+eDtDoewbacGYuprRntjT
78dKbNVwvi96bRcH0pUltYdUi9ETUk5ZXxnjvim7/eHbZNn88w7LOl8kTWxah6ypv3+f9hCIgkQa
9kNmz5SvMpEP8Y1RfZjdNUEIenjVD7fdeI5z3DTSoVce7eSSz4SmIGQgzVMMrhGBmhR3arBO5nOQ
MHvL15bOS/c8m/l6qjijjIcG45HGbrSO55PU3ODmCnllJ6w+lFJCecjbu4Djab2ox/cmALzA9QvC
Qgk2KqgzD2ND/jB7Xe4BzIcAVwBfqLZCv15MmcZjFh0ztkKGecrcu2PkabxheOey8hS2jykBcfhG
gJDMK5+Q7Pg2to5R8TpUh5yL8gFA/t7PwhX5UxKf0LI1grVL8XruSGY/qdGDgV2joO+X859bL4Nl
0t4MkG3q/iulnsvavUa9GDDYlaBdttMImNONQ7GHbd6VQHioxJrLRBzQUk6RAWB5on4kxpKOlO0O
5Ycwj1CKnJqBSoJRwhsQiCX7ML7JLA/Zf6DNTtmU9A1ey/S+yhjmPonGg2dFbt0qna6UsXEUgAqd
vw3sY2cXFx2Ans7tiQ2ajwb1LKa3EMCi8qoiGdaG4DPO42eOFUjscJk9DsxwA6CseGXrCncZ4/T/
CIRYDwC/9M8Z0oJir0lkk6yl4CZA9TIg3mCcSCA2irypOjb154B7M5dp6mO0LeUR+yQhP8qdke4a
1FhDdDcQqqm/NCNdyRrSqgXrtLvEEwmI+o2U228AJonmiLyasbmM/gC7mSfszlOyABolLQUs5rBh
mV+FzTGsP0wTB8cd2BMiU2c3CpdOj6bfqBOymLJwBxiYUcvRy+JmvPkBxs+QCPFVKkerXHnR6ic7
WFdgvHvSDGIUctZrAxJ0Ai03xq9pFDOtfonUnZjPeXvsUoCbcsf/PW+zIIKzfqiTCzgEudjE6j2N
79Z48C0086lBsHXumI2EF1IiQEJ0oA+68GnArdNpd6OqPJlNxiL1RtFZD5NDbNCgxLfWeOXPtC+a
sYZPtZfzu5ghfk/DdSqYKlp3LUcBTIV68AD2hb6tguK36660bA+BsjDu83F0hv4QcHJMN+oy0hw4
JpBrFRQeyE9P89UzaQrYvTNXGli+FD97m+ad4qsftfU1Z2T2qAeTpglNpfnGkhwiajybIOUBjqis
3ZrTqYMPYPUv0QTBjKTB2He0EPkSWEAgYmw946PKeH5AglHNoxuUKx9cISNV3XIL1P88Ng0NyMZO
VlDjIDhPXijJBARxhwgffm2JUZGJEoj6V6E+aqMLk++QSnSFwMkOSehBU8OG/GxG8Cn3desGhu34
XJr0q2gfStBesmbbS59D9DjKhIiior0feGuEgZPhJZKvouJTUW/o2bX1kz8AjkXHUZHNZCRbGQWV
fs6rFx0ot1iGGKJ0DWRc03lC0l/XjwmpfQTHBxxk0iMiMdHKzhytyoZUMJpUk0HvRN9I2c7HN2fn
TtfTcsBTNfoOAkLy/vYpBwzFWuYUUDWUQ5ABjYpeZtKkIhUpuHWRkBlU3T0d4WhMny0dZwjGj0g7
1fQMFPNSBfj6K/RS3ZVAPN3Q7mK8knbBQbe5opFfLDYZ8N0lpzWpkg629lIZa1QPfrqC0f0fUgHQ
abOPCeyt0goo01MVFl47k2FDRqz6YYbvltEcZ/rnBie/LLYxeRN8Wfqkl1xX4iUDURgU2UXL0YIQ
WdfV2qbFYjWqnMGqz7BvOeuIzEn5DyV0G3ViK0B2bzLkmRcQVuKGUkt6666jPVAQRKChyhzIDR/Z
XfWjWt805UcxMe7wg3WQvY2wITGiOhpLFFwcq8LHA+64JMWIVnoKltFmMgC/MzV3yVDCcydbCMqf
RnZ899EGR7m4N3ptLZvRRUSFN8UaFlGGFLCzstep83rpkAHmqIzoFdWjk87XSdU+sNT3FgIPWD86
j72w4JdG1w0pa7r5LKvkHmvZRy2ZbisOVlUBeHmz5lWLc8lsVNy+WNzNJ1udcACQkDJcT8jZxwYD
GlQreDqRtCraFy06mKVXyb1r20jIQG2Yb5HJs498o9tZs+Vmkr1uetDCxQogh+MHLFbD2khRz8BQ
REFQ9aDNWST9/nWcmx2gdY4119x5B7hogFWsYOhAY36uON2qy+hICczEUdt0F6OnniyfRh18gStT
c7E+QeIyzziY+/yVEKygPc2a9YGqi9yhgMkHbCTfYF3dNTY9ZQj/Y+vN8/Oo3mb0U3t8uSMpJD2k
tRC/A3AXFiltl9FAqIp9Em0UBsFOh7IWkoFra+EaXSTKmX0tVih15PqcpI/zsG7HRwGTkkBy/uk/
JnN1VnAgMLLJMhQzzLiUEcH2MSk+FOZVRLKviDrKEoL20PgysdMa0lnCxOlYf6V3NX5QUWdG13K8
s4Dz+ARTaj3KcJvKY8vHaAaEuiF0f44mrbEpQQQyPFGrws2Tc8F9l0dyhYDxtEb1qplU3WSH4XEg
ROLQ1eBFBamxYeCpJofU+Wn09xxQA+tBVMiqcY8j+Oz3sjq6Yf4iV7kXqiZJkVl+UGvjusyPBlAU
LeCZZb+J4JcVUIEkO3EZo9VuGubrIgZLgW6mmXJ3AkEXhPdJi6Q14v1XqL30RqyKagBMhhA6xyka
03e2rKuuIbUFkvr4kS8hdRZDLSgFWOL8U1LcVfWwqpqtjmrVSNcdI18941ELPAuJn8L7O9mulj5U
Q+FpEGYysAoDFMvpqFqrLrsLpZegPsniLgh3PTd8VB6TkvWc+SwqfhXmvg9lPfVIM2PkFG7ivF2N
QibD/WYJmF0INVrj2db47BsPGLldvYX9U12a/nEEQ6mljwG5zswi7fZqNnxvqHdGdoax6YJl4MOM
60IDvAQ/W1xGJgngACnuREvBqtyUlsBMOdB1qVdCE6iD6ItMe4P9Xt2WlMtGxfgp8mu+zzdk3/gF
mLwG5LmqzzEXs0c3wdEQ89p0Woay70YAiCObkILWGvxng/jmRREd9ZyEdHPN2zb1h1LMl8GiR4cl
LJmZQc7RWhGYgvIPUdz3vAFaDZhKisHkfgx0tcedBbc7ESeCgfAGO7HUcZpVnMQ/ldMjq0KAKtwy
LlWOJQr7g45qfeRlPoJJKxC0WoDkhP/S+vdLgyAAvwf3YzDxWL103aFI4IgoTex7KuYi5bbpj0K6
NfGFNp+9QDxGcWrL0W0yA8GY440RuYVEIhoFdYNIKo4ZQOAbpPdeJHjzRUreF2EyeUaCem06KDpY
F0bE3Ywm/dXESyk18iObBu+ND78Cvzrb6kEvLql0zDovigHPTnO60zgoBCanhJBpk2TctriHfSZr
WDSx6CAzNIv+0oQCalpxLWFy8CMUAKFX8orHk7QZI+TiwcpgQ/Qx32IqlOU1Xn5nMleijj9NXtUJ
idk8e11ZEXHCPB1q7YcfnRv6D1CuksR/DuybMngU4mUCV5rqe81eDRRepr2RmiuTFI2spstGIHpa
sIRHnPtvCra2OY2hHBLQuBnmtTHQuOuJnaAfErR7UbFWvDXDQ2Fv4jZzZeyHFRWlejGXpnSneqr+
gYW7BOlm2Yi976RWZxvkO8XMHiBBnpKneOCIwwQt4rc24Rc26oMIr4SNONvn7MlObRruKPxLEMQc
XKHaTI9DzFCEY486AIvIzpAbtOTM4Clk68Hv5GN1IY894Xg1N7HD9Sq/vYg04OWBTYSQJIiYsdwm
sKYRglDdFSbjZ0YtDLw0AFnXun0TFTyiAHMv2EbdYXofh7vl4w+YpsMP5LEQAnd53u+L8dwxzTVt
Znt43Jlc+McoX+eEwVbGQ86+b2BNmpX2NjKK7ZzcdRH4CQkejK4AVI55CKFLza3X4Yfvp1XIIbBl
rBWENwQR+AHPAVNvTXDnszNGXAfR7GBYno5JpOcHBx+WeS81tVvjWG1ZV+X6Pciva+1xuf8q0aX2
rrfPQIR9zGK1vINs2BLVI5u3OoE61R2T9EE3Of8VLrNxWIy04SDEPUnMYGteDpmcbKSbiv1hmK/C
ALYkvITleLgFGYUxh9MXR2mwzB2DoKxdyfGbCkW7x2dyJeksFLnbI6bsW2+SLpWVuFGNpelUIBdU
0q959OiGOkQGxP1rg70kQmyDqQjVLnF5yxmKDMjhkTzEzp6cLLmMxnMviMtAkDF1xPgAXyH6oS0O
wiYfN8Ui9lWVMgaO5KXiPJx0cIv9FmA3GqjZfixD2NTUIip+VxzstAQvKmEFVYmLlqauIR8iPWF2
xpu5VBTk1FYghXw+xFhTnTPvHHHbThVpNr7KIQenzVCyaB175bOTPFv2gvzOJ58iqVlOjhWNAYQ/
RXXXFlelutbVB05Yod7zpCnq9WC+YbPjtoPKtQOymjxDve+w57M3jSL/rJlt6Roi05m9qYHdt0QV
fEySuIA2HvN2TcJto5xZSVa19FKyU5jWKRg+k8WjmT0stGnBbzy/YChIplPTc6gjkBR1RGTxVKME
1UsEyvY4XrDAWcnySCFKllYqcZ42H7ANdqN6YfZEqlbg2cRfmNuGSn0mElAF8zVZu6RUYRMXHMFi
V4teBt5QbReyk6FNkpWUXsdzxCFMH9DfTAspx2Ykn/Wbnv4CgaUF0D16BMxuNYhRsYzZ4TxY7758
nmAYUrrO0bRpkagHr0F/a9m7iFPPnE/ncOKgrTmxfT1SCJAmp8RPfX+QxiefsGlgl6cg5oSLfHyq
16akA7aOvCFMH2KelfEmt2siIS9yfEdqiqSPuFZZDSfuQHvuVFe3PwivDGZtEWg7slpjfuBi6jGm
ScJRnGoqsNBlTx++kNym2ot+Wtv8FR5onSeCBChJuub/W/Uox2qWARa3h9AIjiQTNjpgCRiqrWm5
Xf0E67lrOZ09GJQ+Y3iKLfQj2S3dqTL+gizgLK5t7Tppdr54HdujQVyf3TmFGDZTTY8Jt2yPb4dT
oQyMC8e2zaPopsNetlkCaD5HVE9zeq1ZO7MSeCdYH+0RtXkACoaJdVKv5mQtp6uSGqFxyv55iHFT
vU7I1XBdTMXeVs99BMvw1Y8jwqIkhtqJm6Xn0aye8P/4mukU8iuxwT1HMIRxjNa28Pqj9Mn4xDRe
QMccwd1LY+5mTG11/yvPPaXk+6A06hunUp9t/VGChhHTWSCqC8siXkuiwhrwGRLeO8NR5Ru9OA61
dkgGCgSJHse7Ye8yX1AUXI/4BHyB1IfegD/idBIvEgbTPnAsAt7oYUOTEI9aFK6g3aT+G4kVvJUf
hko8+WtKl9XU3rP6upTetXRNS5IwaHB70orQRaf3N2y6qXGXgc1ohy9dsj+LAN+GCk+XyBFaDUOF
0UOUT3m18/VVCud8zAVnJSCp4Enip4ATxDxR5qeeP30MmnydqA+AttygOl7jzZCjY90tiYy4Kz9t
Sh2kZj30gRzn6KOVVrxwD7BhxHAOZPg+gK7Km0i5UuKPmHMRvDGszNk1s0f6JbWj8qTr2mOfGKS2
cvQH5DE89hQ2E3uibZL6M7m82RBS2WaeJfEhEwSXm5ideo99gQpvGB/SwQt4nrUlWPkFKkZH20/X
hKNnk5ch11ui+mIq9uQiQJIgsuiAy/v6dIOwaezcAY5iCYshTW5mRVrxZGeM/RBbGdJGgoxeLm1M
Y0sgmTGdm5mBBatyPtfXJPgBCfRmAl9oL00tHE8sk9EzviqijlM07Lf+TNtLQqeXveEIKADWS+Nt
0Jwz+oCKR3s6sWje9iMYoecw/7RwDQmsEYo7tVsFcUIPT7N++Xer+S+dfGahssF8QlYMTfs+tyPK
nLTfWmZCRKPvpYvXYfDDCGSZhX2fIv9yCf2bzDesA2OyM1rZcOnm3qnuU2YtUXspsuO/P8tf9Q3E
qepowjXYp9a3oeCkhEbRcbx1u72x0dfU8B5SrTs43uuaMYj8w8z67/fu/13u270r5pk++MzlpHKL
1BBhT6bd/Psj/f3e/d9L2N/unVJi4ocvLlNm7mCpFRFhocRPDyuBDOvfl1L/MkKSdYbv6OLRtYvv
0/4q9jsK5BY5dnFUceaGiErDAIIep85+m85XPkYZjvQoWQavwCfXbyG0jhiRrSX4mhwfaPH0tpWI
JJGfFBZ/vde//HLf5lu6RIiOIqGwKGQOmFAaEtcY3/99B/42RPvtDnwbuoTsczgkc9VtViwN22TV
b41D40mAL21Pef731f6mePj1di9//uvEzuzxTiZ8IhnYmLI1GTdlj7b002DwL4qH3z7T8oT9cpkg
RUROyiHmgY1Ys3vRBXPZ7gm4YrP0f3iG/qZP+fUzfXsBRYdyKqrZHywCIZm70DcNUZXG9ErIscp8
9X9uIUDd98tj8e0VVPTakCKFZ3YZe2puvRMedSMc1xWCbIce3T5+aX6Yfi4/8/t6xhxRxkICAwbj
x+931Nf9BloW+qLF9wHde1t5+TUSxx8u87cn/lfp1PcvLsgrXSfOhQbFTZwdaX9lxdO/H8G/ybMU
SyiGje7GNvlIv3+UYkJarytMjSHxrLMVDmDqzqvo8Gw5BTKpL3igP1zx+yIjZMGHAquBd8fAQbM8
rr88jjYzeKJQJsXVnZIibZWtwC8/Vk/VjkE1dsgfHsjvN/H75ZZf55fLmbFV9pnJ5ep6cGam4wUS
9sT5X3woBZWUsJBn2Silfr+KgGac+A1DfgnyrrmuNtFxAdIxR/akH6Uvyt8+069X+7ZwlGqjJlnP
1TK0dF56AtS50nZqR9WDlo9UpnX3OF39qHn52ze3fGkmzin0g39sD1j4zZhwNheHwCLjIzUbXB+K
D6c5MPG/UU4/3FX9+wq5fHm/XvHbml/kdatPsPDpZn3JmkeaTm9fjfXRnMzNEOeHjl5kgT0jBQWS
Mc+NgxKIVs6Yon9OGIkNUnEvd2chPxZy70zK0c56t7dSogiqdVOjxIGiLtO/IKJMbkwnUYlpe9Ah
ChZXI+1FH7YdPJB4kq/SDB+NnG4UkngVWHXz7ezf+MyC5+HDiGmvqvl1l/SYGna6Gt0kBGQseTvk
nnjZUlmkRI9G0Wc0QlulPIjjwlWbbG22tMuDxyk8drPY9b3LwJMaYNMRNWDtUfHoC03zamgKRkEP
hE24uTjMdKnKol214j5iiJTSFG20ivbbfUGx0kAhneCnYVO1dr7UE3J6NdE+buYQcpO1HtobLcES
us7xHYw6DeZjI85pdFVJ+xSmhXaY9Su8mcS1zqR7BsAdgciSAYOaBxN7UEMRecIQOTMK70LXEowo
J5eUrT4/5CNjx+wtSDBUvBCwU/nPTIz8LPSUnuYD0KMzSvq9DPyYZB1PUx1T5ThtP6gZc3IXYssK
4bnJD9Oi3PVJTDBXhIpGnMDNwbP8qxjdvsXaBNKmq+lj0ALhvD702U+7puCN/XWN//7ofXujy1LY
alTw6PVrsW5vQE+41p19K1YAcF1ADf/jZUqTNayKhm5ryNq+r8NW349joyEnU9NPyOcFylXgsz+8
T9afCwdXMfjpwhSqrOnf1t5C6toiylgMjUhlShzvyT190sj5s7ifjPBmjDJLWxmL1hQwFWOoGiDE
YTxt+ScVSD+ygyzc6UXs5cI/taSfmem9SXMtqTEdoP5JSMIZU2/Wz7CGk3FHZ+sa0dWk3Iki3gGr
ChkzBeDyW1wxlpWA5m5ehASW2S4Y9dqbICtobrHbEY+q0P1MeFpmslnKFXEhmymny4MpTKeAsEwa
cX72IjOSA4lAfr0GW5cmxbiVcsgl9X1oYaUHtC7GW4RISvQapq8txNE4vZeGR617bqjUVUl4IDjD
atNhHCJyWkc0PuA2jugpgQufbiFLecR3Nt0bkrccjF4ZJhtN3UuG5AQ8FiCOptkVUfgos13O0RnK
zkaZ3mfxwiG6oj3Xgmv2Y9z34p73ImJ7yFwzDS5ZBT4DS0aztxiXTjRYiwynXEwFXwhPDaE8saSX
w7MJk4DhJjyooh7o8Tzw+obybT6++sF/t6uBLyW/aSHY8dLrpGMrbxqggMQ/ZzATiX5Inw2GjNJw
DDqAvDbxhycrJ+ms7j5syT7Y8R0o2qmNTrbSrw3Z6xhvlcFOkV60tr1OF3BgxyBqYnlj6ND1TKzJ
O5iF4kj1oeiu+J3s1ryLZZkIYpQl2Czpm+2UcnzQOuIyk5VvvqkmcT11Thv/JDhlxDc93Cd5+mk3
/vPd1Tid2aaqCGzBVDK/78byoOv+RM6IK28W0V2z8T1xrTnUtyv2492PG+P3E7bAdKJjBDZ09Muq
+f3llfJ01hKdbWNc+xsmRBt0KMhi3GLN5CZa/fst/vMdhgZraZpqqIjAhfrtHfYz7PR1MQrXfjcZ
OtsPFrPA/8UlFkOzpcoGLpJvB8/UtsrRVw3hQsvT4FP6r1Gx++ES+p+nCW4aXlJVRsjOB/n2JfW0
OcADW4rbMhDIKCp5SZTuOOSEbePBSVs6UtFnrX+1fr2qtXdtjg4pbbGWuXoqJ88KowcsaLMG1tHy
0Kyx4UkPKqcRPy1ucxWSJQCRHF4WxposBrDZrsq2JRn3pDEAStip1PQ9o3KwE8t3LOnDILPQNMS9
wR/5vHEGDjD2vTmWjoFoXGV819M3xqSweJxah/9R7+KE/Be6GtMUrEzyJMmfCBLbjXCU0hqbnaIZ
PTW+9c0EiEyIZH9Rl5BFRRZq0s4gOg5ZAKyBdDXyXCLEcW3/kZOMmOQIv3L5Np0I5SRmPgRQWC09
fYYM+SxzFEkIVGwhIUXwKPIYyhRGVgMFpdEwlwM0Ryph1yH9BclfDyPGzubS11vUIsn43hmSWBPw
N8IUHxo02jY+ONsZGCjFMHNCfCCW2uyJ2QlmQgjZX1G+MFXoSL4LETKZOJadYbqx4AzGgGcqwxty
Vx6Zvq6kqnZswnt7g0mh3j7krEX50kdI8ZJ9TVKyJoMCIr5B404TN1hV3aQ+sX0c/WRwTdI/JL+8
DizaZUjJtrOk4deBYyLuerW8zTmL6ERe5AFWUky98hTfKiLC89a9lJpW4xbEkOZvK8U89TT/Z6QF
dXNCU7GM0aHiz+naCpq9CDxcT5Z8tZj+VIa9tKMJh9KcCn2cb61lRs1sUCrDMHJgmF+syImbGFyC
eIv07dxeNLk+ptCahlC6yOQJGbU4KBlHKcmrFkgEeQ+wc5n245S+LRv66PJI18Q049sB4bJqLREw
K9T/L3qeXHp6kzT/hclMMpV4JywofGQXzz0UJuvWN0qnpDMHGjxKShCJvAnKdSvxNfQyPwp5iw6p
IupIf66gxhSIXPzgxmLLYEclogn0onpAVtvoV2pR7tT8jodibYGJDzsmotyE3Ham/AtTalvVKwa5
g2LCIKSkyBbns1fZxzgZrmxBdGGPvcu+qptzjfEsRwWaKdu6UF9G7ppa4akPPrKsvRnx9JHucmfl
46XxB7KZAezCofKm0r8HZHZFHwrRxWS9WiaBheZJFOzx61TZmEa0baaxRVebL5h+L6y6Z5LqmW3F
4jJP+OFtZBDBIdBwc6Wd11WfKqj6SPmaGXUSWj4xUR+/UhjWGrBnlHWsDrZ9ZfvlOoO9Hc/1Zioq
stj6dVuOpTdE7eOAbD5rmDiAUUVlozF9iB+wQlZrtcyQXGgoDCa5IrPkMU60VeUT072aBd7AcmWg
mm+wrVU3cOH8PL2VSlrf5qWz/w9h57HcOLZl0S9CBLyZEqD3pEhKnCBkUvDe4+t74Y2qlNmVPeiO
ePE6KRrce8zea8/H4eKRdSlSwXtUAwjRE+yXQV/OXMs6+LBJ9TH7tgjSq7IK8ao/UNW++pgJ0FPJ
khP08lpiNpvzpcaNMVPTV1fhJOBBSmAo0hGR8R4sZKSRLADDxAdb/UsYVpZ0JBOMJUIb6MtKOMrV
tqA2iAieGruX1nNnyDerYF6gOUH8Z3HDSxqKj8F4KzxhH4ULTidu0o9SM8koy2FaulTr2j4rpjVP
Y01ua4f08zzABl1+tgWWSmHgu2j2hgU2rp+G/5TnNXsJANj6SU3J5JxQPkh2aoKhJy5iB4Mowa9J
7LzaLICwEiuRsry5qE1n51j6EtTE1c3Ns6tCTIRAfqAVYPOVL8hUS21VVEdwvwGCzJDeLFkV4SVN
+Dvh/MXnjkx5v0uoDi91483dghA06IVSuRPFfqbLEaIVTs2KHOh9GJLcQkY9nCHFwEq8ESW2RKeO
yCgARAE0LH8PD6zmu+sUuPDRJg/vinBIUUqK7Ot8aAeUHUivDrq+AzMAb11K7NICmzEcmpAd2V2X
7gMrv1i1uQ6xMl7LlmKugHlR4eLiXLiM3QlsxH5oOOfN3P9smHxBiBJWYUjgqpza0OZnQt4+06x9
KgWdbWinmQfCEWkvM+J0x0fhJxwNzTcly9ZjX2jYlqnwqpGEBLpD7ZCrL34MV2LEpG8DRQq6X3ws
mnoC2X2n/rT41QoYuAnHYHMMuKKCEuZJLsNnFE0G7oVKXSuu5Sg1y41kmeY8XGW2joPuhDuIsp1t
v069ijwWRK+4Rpbxy+yKh44GyW//NvP/vZCgIOJzMESJvsb4OZZoct11M5e0TfnczCejnxhOT4J6
NZbETi1BF/536fLbkkERdVAlkk5tJBs65o5/l5dp5qYtgkeVkaNwZIVlS6vQCT/8gzKPHOHN/Mvr
/ea1+Pl60wfwjxGWFkmmn7QmbnzUfZhSYwhSstw+tVKFwrSLacq0aXtNLmHiHkpk7A2OTpQ1Ogp/
PCGrKtykOmiyeeKtdXypLVcK+UOsey4Scu4RWp5KdnYOJRiWKtHSENf4COh17kp7SMJTGV2TgkMU
b5zmeOMJZYsRrE3rheSSOl5hLwo4Z+B5okUmZXpSzViLgajbgZ9GbGKE/QysS55dJJrIAlCs1jT2
GH2GCOXDmn8ZvFmzUUroZcNmNI99gK4mDrcS/6H0XajrCg5ekv6l58Yk9luTr4qGCppF0TDNUFD/
+5PFrxlKiVHItuIJ59QoX9qGfTpRkrFHjdVb6asPZ2cwxWOWzlXcvK07U5Jdg6Ye7YaCUjROKqTD
JTlDDZWn1RoXXSM81pgMYJSlZiCea7TiWox1KSMLM6NBa9WtFgLLaE+4Y88xUoFEfhRNNKVdIQKV
6mzl5qzWc5QXPfhC9y7hMRFc0+l6xFzyOM+iD4IP+2CwU19elQX4c4tLNjjjJmFOdKorbxvBfYh9
Ptv6iVQWa38z7w0yycASAHIQqwpB8xPVILvJrY97IpSLnaleReXgttZc04Hfta9DfxatjTuc6x4D
ySYTgDFuomypNyvJ83EVorAMniJtsU5yIT+jaYyACk5+zVk/h7teWUOxnUnusoqvboiZ5OxLkGO0
uZi+YykR/WGrpSxFW5+AkN1g7mrhmUjPNHfEdpu1O7GZMirDZdr/6tLblO/BpCLMiOfi1kq4FAjT
0AA84hADcGZrJQi3/rWrAfmKNzIabJMRn5JfRwKpyLHE3dYk0aIf0Gxln8PA8hnJAfeASSFSXbRa
m6daS3LDI0ecjucOZq2UgCyBBFuJp7J+9tSRlYdMP56l1DQNAhgtuCrCSaGgbDI+aJ2C2AB++4HV
lHXnOVA+LIM/oLdl4zjoFx9Jhw4uwurf0/E1bpu14sfbUfUwpwdOan3H+Zb05qi1xenjHHng/ZXJ
JMpjmZkeM4Z/RfsrZawgZd8q6jNVHu2WPVycO7Hy0rUFyEAgH7RUlvVdtKd0eI/dCLv9DtvmTBOL
AHHjHS0ZrY3rNJOGTQMC27rHgW5V8Sfw7MPTOyqHe2GQ96A6BdAYP/sIfS9yxLHekNUDPtfy8l3r
t5tax6sQWsZJHPtdimnrJg5RZWuqXsGPry56WEzRH9D42BDyawjWefFuIXWH92Jo1CQqERVRsPeL
hYsksYJpp14K92bRwzDLLN+4f5O4uabGw82FXUmUFzNo5ZxG4TtjAORf2j62mj1xjLM+jkD5W+Ym
koW/bHsx2/zpvDAMenxgJQzAfzTGjWt1A20Z25LMRZaDFnAiSAbeQwidQBFRvgRXnQzrEgpsZRA3
wf9Vk+A1H40lQNahkLFdJP6pybaCecnxFqSsI2pz1aiA7NJgNzJjJY4+DUhCUw8qvklBmg+K7KRM
xEjfBfTsec1iNC8B2kRBlZlPheuUsWGyVSJqYiJqNEJcxvn/ylthOMhteu/c75iynP6T9nOo8Kz0
SM4WRe+vBL0+M85OzaswXGpYf8HnYDqtuYjzgzB+6C39QjD9k2B9TPNe9DwcEkIhtOqKU+b75ukH
AJH010ZUZrh8GPNCot4DB0Qb9+lLsA7jDhMRCZzoZzJmvtCtdjrZ3X7KLaEvTUgysbcCl4E1YinT
EzM/64hlYp6thmh1riqCOgmvi65sA3/PXoQWfhGq5iKJJoU9ScwvQlLYvl7Cpgcno7/40oU4Ch/6
VHgTlPYXwY840KJlESt23l1zGbrHLyTNp7iF42oO4KJap4uIOK+hKNdYacLqA7IhZwmNKmJTz3tX
K/ama6UYiOm0bBellKQybyQAod/G+dwsNrXRXmF82q6LP2s48uDJAGlk9xmJO1V5diQnEx6CXDCZ
A1U6ybE6AwWC0GsT5CL4f2xk8lvurxj9gLhdCuFVFxl2ivzH6jtfnm1kxQYi5qyWXpJu3fXulUBn
Lac1QKzeWjbIR2wwAItpnnGfWV2PPhAxZJBcdJ0YbjfeaqCktWS0cxf8h/E+GBfLZD7PTSW0xHGV
5TYQ2HvUw96SH6zw865+bzjABYitEdI5dTiqYFOjBgoQbva4OVfSo0nOnXo3gkMcXlO8QXXaOmpC
jJtMkknozzPGEuSlR/J4VwjFlfzw9peKbLqn/z2s5x6nilUVCeyf9NMrKRQeiNNcnwZwyDKdkLHG
LJgndmDrR8Um9GMlfClff3nRnwb0aer3zxf9sYWTy2E0uowXlZfeqlmSQsdSXVjWy7+tm39TJfx8
pR/HzqiEozIWzBcryHwQvzYYa5fGkg5sli//tjCVfl+6wXsAqTgtaDUKlR/b7agQC2kseTWYVbuB
/Wzy7Fgw0n17O+grTnhujsMHM6L//jz/9B2aBqITVZdMXVZ/VNVhS86LMn2HXbZtwjmPFZTT/34J
xfzTd/bPF/lRSkt1rRZ9xNCR7O8DiDxWTGScivr7MKJpBrplHQ3jq/XGAibMcLJAxFctD7FsrVT8
KEUa7yODhER9J+UI6LilskvgPgIPMVt3DvDptFBjq57u9FJOuCsskYbvuMQSjS3JWKjP4o+OzPNc
vknGs9FXCX7WkhGOQmqY9sHoL09qO+jeIgYvI8PNyChsqwy3rnYwelytzJFI9ZEfuYDtD6NQh3q6
TbOPWmpBTT8mrVoztZNyNlewHMUieDW/2Ggj1i6G8FKgY2/bIbTDxaCv8tEZSBOxCsrGt1QcHm4h
bVxORBASt6DOTgJDD1U6a8bZcM+km/Xu1hiuebou5VMXXXMPqPhgvva1eo/j7ldWW9hlBifO+1mN
jluln2jyeuN+q4a8jvXKbqWbLkw9RoxrTY1w5uqPelLWR+8jXck4l5IY3DsY8wJrXogrVPe/KE2F
ZjnJ/gvjtWTd2WlYr/2TDsql+ZDKbQFQzFO3tQnrDg0hanvEmKs4vBkNwkI8BuIqc++Q4y3AXGX4
NIjLiT+JxWEIO7D0laO9oLL6WQuSI2d2SPBOMc9qEmiCN8mQIRAz39j7HVUUhR9zj6I5BilTOGJw
/Js6YFnnCFWUGQw2gaEg/CLgdFIT3xXxk3jU2J92AnK89GjJ9A5q/qXmVAyCu6odPNZtLjPlnKSA
1hxuavRZRgT5MABhPmApzzzZ9yKM5jOK7FC7oeRkjUh7PgH3NnXGbUiGSB/arnxPymcWifNq+sGE
OCJxGhFeo53cytyJJqZflTYSRyB7Kw35LBDKuiALnXTpfBtjzFOsQ4SBrJW00xi+hK63lOqT3hT8
vNnouSut+NRrfdFSgcPsRVifNTlVNf+GvEzqbZxCRoYaiIC2cBeGLMxa9ueK0DBuzdYVQQdTJnXv
7XGMy6GwkzSnZMwK11nfaQVYiQ51PEPmKaGClgTrKyg2swuXvfLZYrLxYmsWgLBQonmuglqnMtB6
sqTPBm7ljgrDjF6asv82dMHp34mL5de6sTAEZoW1bVnUkUmKc0bb9A0fZXGPpJlPFn0zbMMYBiWm
zrxbxdVljE6DP8fH4LsHszjGLAHVhVtfi8kHUu0DZVxgysOEMrkjF1HxYlrGUiRuZyxFDJ0OmeBI
A2+9xGZNOcUhGRSs7M0Sa6Ha3PkvXmJR5VebL/MAMotB3vFZCACCxUeykHRBPpaFenbNjURTHarE
WySvBHHeak8imgr/73rUTxaoTSLLIX1goR9PCpcesZWR4DTRa0+P6vJbHxMBMTETJhFWnYrdKP9M
mwCqwsAW3Zyw5Gp01kba0iYVsE65TqHikhpR2ted9CZi91YnFFsKKZoYjlreWdH4l5P/NxES9xss
HkOWp4sHhfQPmYdSdEOEdWRCx7Cts+OjMKvszBZsbQ9fbVHyQP5lFf6Hy4b1lo4IGgGX9tu6vct8
LlTiymwZAYN3ZfRudOf/vmz+cI3+6yV+lAcViuIuKngJnxKsNN8qUsQiuK+C/JdtnSz/6aXQK1D9
KGQj/HZ1tnmWtYqFapHt8c4b841g9tewNj7MAodCcyiktWE8xfCTq0gNA2TUiiMR226cCvGYsOcj
JWHmKd84tg1dBjJTcwgSWGmyafNOpSjuo1zqZ/kUryIRQBEHh1JAVAL6BRwEc1GDX2lm4SPXdxaD
/SQo5qIlvRjqVsg3EcdO7r6I/ULVHnV5IbqaXRyedX0hRvi1AgJe+h0hsI7RBXtCAEjKzmEi7LPS
c3TVN5HdE1JY6isNFpPGaENWs/nQhvYI62YY2fzDDg2IMlFzhDPsNuQ+WAfoxzvcKp1/j9JsGyUV
OhmkON+ayTwstKWkffEm+xQZW3TLIgLoVF+zdNI0uo7h1SivPWKPGBIEsV1MwC32jUlPqIsmOKWv
oYxhvJXuByU5SwO9bbEtOK3HGh9BsihjTlQICIw2qmQ/FRzUsw9hICHjRa2xxfWPumWAyOxd5NTS
mfNjg7CjhH4gX0Tu3B9DW48dnvW0XcsCFTiyd7ajFUHGnxlfjFC/6SFJGmhhxF8BaMtq4nM0w8EV
H2ju5eaUZ19CsAeFIHtT1qwtyPsRTI+8pAGp6Um7ejFy19Eozng2txrQfusOw9LyG7vv9+B1aMd2
w/+OSHFB7HfHMqI7AamUxZeezLc0ORZ4gDv2TyOURWNmuNchw9A4fuZsg1wMtvFeDhcjoT9JdwoB
7iR7s73H6YqD87UOhcEu1Ys/HqmnBjx4+EF0AymIMD6lbiknGb2Kk5TDORqAMOAIDZJNEks7wbRg
GssccCJzxXJymh6KgdhfWbb1xJqJQ4PwCidLmAUf4kRdGOPqzv8XbAa8Hk3J4fjfD/t0Qv27AZlG
wqZqTMJG1NM/K3TCV0UZTJGNZXs2YruuBP0vj/nfXsLkT/jHFLgMTQK6RUGx3fAh6S+N8ReR/u9H
4r/fwo+yH2lQZ8Yhb6H03qWKLg3qbP2Xj2n6GP7/j8n6CeYDwA89b+Q1ksmpNH5UxqrHW2Id8Gv8
9xfyhzvln2/H+gnfltxAqlSfIX37KXyCAHTct8Ru3hrWnAt28XZ6y8O/fEN/6NN4TZn/kSyDHYH+
4yMENzO08chXRJQGCCZ0yHt5zWJrManH5ct/v8PfD31eTOWFSIKTgKD90E+QkeuNZcUbVIy1Jd2C
4jI0bM68v+rHp3/o318airR/3C7yv394BHINQt+gdoZbQmw9EEAMc4j25ngknXJWEgrz3+/s91+i
isiUQc4ksObN/XiYJA3eDVmHMjvOwIbw0blMv/8mrgZ3+ac3hg7OknloDVNWf9zQFCWVWdEGExgm
zzKvXStVyoV1DCPYOeRHMZrLsnmJB1Dv35XqYaVvgXYF8+aVbIJb1I3h8ED5JaNoNJvE9mCLMnnr
gLhXnxFoim47hEhHNrV7zghzSSVy2Xz4Lfhd4+IrEJmi5AvXmKj+uMzWjT6QFYxiEuOrSJuSYVUr
aHnSr4IBfgrzoZtuquAjRD6idGq2StWOTBFsucrGq25eV2614jrm+hRK7YDsUFrUFeInaOcoA41T
l7Ok2g0Zcl21tKdNkNTixruahJdw0mrlBkqpZ7wFUEaKvZU/oCVU4tsIJ6D60pRjMpzH/EWENU8s
CF0Qe0uinFeBQDTeoodLQourku42ubXk4ABeQakPdX6sq34jowmNP3vGWFqL0hRaQ8AYOt+X5bNO
mQLu9P7LRUVfEaOV2Elle6r2xiZXe2sT0QEDeJRlyg9ReihYANvoIbtwN065plNdWfU88kkYSp+l
+5blWNRpnBNvwUxdjacAWnVWKoqDp40rPNlxPosACIzszc9RtZBbyG3bN+cEHkarHBV36edo86b7
ZNYm54glVkE9HL6k4Q7uPveOxGbHsvkJ+HymAMA30nj12wP3U+tD5niYKZGv1UoETNASc+jKL034
1WrSXK9d2zDfyGMLRHJFWLoHKHdb4W3kno2R04InmokI7UqECHJ8akmMo9E0QC9ZyRqWX+ST5V0e
GQkraItGFhmuSfIjoZLlxWUppQOS0Ngel4wWu+gzYyAIN0EqGE2CvDEABALFk9E8o3RiiiqyKIye
GoZtMiUgRsbRWWgtflTGHj++4+uurWXax9CrN6XVfvlFZcIdrvgzyo3qvQSsIAqVAgacWHmPXW0r
ATeS3hMcvXK4LfyGDs67kSiDDCe+ybUpOjE6kirULmaq5whd8hPH2DXxIIcHAyOGiY/gNwujXIol
mkjWmANMF1mJQrumGjXa6hKFGpHboRQ6fBuoUfTuqLNGcGm8hKjc+rhuTV1cJMIjQzhDvHdtvNfM
0Nlp+x4L//SeVqtGPqoVOLEnoo0MYTEoAP8kZnd2jn2wlKNVAQRflTZ6vmGwq8G+bvdRHDk5yhA6
3CRDRiaehwLdGlshrQEE/NFS6ncNYGoctznW3/LTEncmWHRrAu7k6C7FIyilXuLQiA/Qazi1zSRk
dgrTiWdbJhIsbjeqptOeu8WDVRSSj31URS+qx+Bb8KSrAUops0A5j561IbqBRF4hccTc2uURKFEt
SXakZILsCKSnK3GOZKPkUFBnSvxW6tXZM4q7yJhbX4x1RHaPv4lx6lqQVsQge2S0hU0/C4GBk2Xe
QkBHMYxjOnS87pxpfA4dQVarIe7tEY5/nhG8ObygSR2x/2c8VPpYh+B7Hj2KKs1Iznq6KeRlOUWW
tuS4wtGCj+FdKzYlmXnGOmliEGZbGtdr04yfXjUpjELE5Ll5gaehBeqlHKKdJy+7Asq2iFIvRzqm
JyjmYieL5+QDZNDTAWUpPZyViuVpRoHJQBbnDEtZZyijg9/jKC/g7bRJeRzQqALgx4aMdyG2lc4l
eZOCfdCqR5hgim3HfC3Ch+y+SiNZBAhSgvDVUr7U6MOM34axcTxtodJuCxIKekBuQcXpqsET87PR
EbykW0oV3wXnA/qgE89Hr5aOZa3a3B6tF8V/SfvvqN0n3bFBZsVpuASxm3DaiGVVroQxPGb9Sw+h
oPXz5QhLOJmkfpr1HhIN0srKndS7hTZ+BmbGMGUXuhgyxOjc6njk+Vc8Roi5b5xlZV/XHL1qcCzL
vQfIA4+tP3pY8+WZhSTE+rCk+ZTqEdL/q4/eXHvwVrClNtglwIIwsJKqbV1fZX6JWbsWOVDl3rNx
+XJvlbNcfwb45HL4idhk2U82aW8P/V51UaqMMKU4LNvaVpDOTUaHYjhi0261DWSy3HqdGD09tsJu
w/qVU6eZ5YJ2brBmqEj0GlbTas86gxFERqMGXXZecGdow6dckEMSy05UHqZmskWz0ll81/VDq9Nn
J7BKURi9CSUXH6kbkBNSILAc6IYCj0CNWbPBxKqDj3yCKIKxDw3HQk6WmoiS8lVhkRjv1VtS5goX
+lF00mAyCBcvC1l+gaMcoO7l/ChEcSlIBpIMNPMjf14EwlTtOxI681evrt+9gHBxm9B15HEB/u29
mg7oKZF06lumAT17rJLgNG1Z9MJb2ErHUcthfJz9/J4myVMCkunO096wg1hbD5FyFeCv0yJ2AmNp
Uq/9VdsvmiHhArxmaDF97G76PPCVPX7otIZJMRLBoh5649ZlKNSzDYvdUUR2Gs6q/BC4hlPFQEy2
rNZ7dIvypmz6+Zixzld9iofPEOenFECwB9IYoob1YflRqkvEetLfkH1+T8MHbPXc6rhkK1gzDf1q
chxk99TQgcJqENlh1ZOGYhYDJWs4UxXSYukKey7lGKN5V+8taRt47+EUIZavzb6yzTDATNutWRf2
ePn0+h2NXimeLXyEpS8tNY+gNEBz5SgeGC2oFplsrFiJ2elCedGMoFvamzuK90AKNlhZnDZiJN05
qvhAdbkJS76nMZ373lHU49WQcN6XV8x2Ww/yf+znHGADIhhQSiFRM6tJEFiRkAn+voL0p96DHFBt
chCYW7vMxEcgp0c4rzYYcPzzeHSEh4RYrG8/yK3deZ4MHM3acjNX/CG9dGZhZ7WfWGvbyLuMyb0j
HV5lgMIQNdIkEoLkuU8tAotl5g6E0XlEeGAkcqNn0981xgDJORVcO9Oeamk4pE5HbbEZh01Gzk6m
3XTx4KKDDIcXrTJnYnSDZDV3ycZDRRsiIUxKMhNwZVj9OYvQ2IUPjxDCEUx9m/0CXwzKQZx+6567
aKvsYhhVCVP47MUvHn56t0BPCeFRK7WDILUdvPMCds4ulsE0YI6feP1UOh4yCzklGwIMez5uMy7p
FreYPLQLo0CZqzHvAN1DpuZt4FJR9IMS5CipG+ngfQosBmKynl1CBS3DtQfFIeJlZgXYoiKO//bN
gJqWZGciMQZIkH6LrZyKJDmidx6zhZF8hyb0t84p0pcOJwp8CRNpTcM0tb0JxaWOPzRmImGwYato
6+pngwo4GrcWc2E0350MjdBygnJp1oNtqlwWu3RY13pLBYzs2J9bajMryJgPwKzm0ixQyKbEv5Gg
OzfEo9/NDaNlKS5NmhA7zsgD2BKBM5aoYPqtlYsbdKVJq6J5+GxJVmi9L2VkJi5/6q4wUw3x2QPX
NTz5Mk5PT3VmdG542nxssksYpK8CZW0+DC9CyG/e4/GNyOkm47XEZUuUQkqQDjrhNHlRtBMzN4E9
tm4d4JjidXlr+6NESGlAgwGVaW5BFPEn5FcGIQnslP8eDzBgxmXSDevUuMH1rEd/m3gouykGClHe
WrK8NsJrA2CJ/y3BGVGgb7F68pZRDC4QOFTqHqpsEyNYEtJdr7dO374H9aGhcHThkJlD8WhTsgd6
9sYZUYmYh0IuwkpEAf3K/YaymcEkpk2rmIEVDbUTpayelPNEPElhzZCHh9LdQ2PJ8PpqGHGNzwBq
SYrI82mEh4ZAKENiESS9p8LJaFgScZqNtX4g5oyjzH8EhYEfiS6PokKiIvRyBlqm+SaYAkWNBPwW
B2H3rujLuPsKIaWA/BK0T4TwY79NYsdzW5oHOyfip93V/MVuvSGlyg5GstERR3qc86AhKoDc2VwI
ERNhPBWghqgCFQltZRUiVowgD41I0dsVYZoKMBwGaNVWjJ4yhWbHmxzHd9Xc99I+oyVAsMbwjOOA
Mk8oH4W2Mmn+CoQGFI6IORdid6qw0Xb6Omr2WXhLWKnpKUKkiAX1FGFbv6rKL0XlO0ffMCKYqT8b
NV65yIC8TsEWZjW24csvGtrRrCRwuRLfma01Pm48z1cupcX2GbOX5t3I7BaQBghYB5TxahHArg7A
vjSdPlPpoTcS/uUSnCIjOCFYZmPkLyZyBSQfmXWqkIeb1EUTC27dRXM9yz4gQhpD5STIDZKWW/+e
0lFzT3QiotOEQC9r17qIgsSLJr3I49eQ4yqML4iHlV5Z6Yx5EEMIKA+4KAcUEZy4TTEx77wDu17e
AVDTpSL8iqoDy8l+bBcRGXOWBf5lsDUBTwTmM1kAC0m8mV/VjutikTAJ2kocFTAeRiY/OgXKUSi0
i9yeXGurFyyTIY4OWJdd9LXmkk5bK54RWZf+JoTcm5hHSwar+iZohx6UpQGGBj55DRo/C2o2P/qi
6gS7ISJArzg+p0iuuuhPBaT+En4rmaK2n9QLdQRdCH0MV4kqr9t6UUfS0UQtVPn1lrhoIB7MChSn
aD3Ht6LZhGAY+UxUZsuheeoGYzdpQtNVpiGRhaaN9UzMwbvivni66Z6WeCYhaUtYoIO87V7krmER
zCcT6f4UXZCzbOVG8MX5mJr8E6S8kwMadbWj6k8t2cXQqpoBTbnieD1JO+ozAQajYCXkCBwJsWlK
B1hLoRJhfUyAruj+YXzG9ZvJXlUIfrFgh2nhScSkOVZyCNRd2XGsQ9qJxgWWUJb3s5SxJDlbofvt
NmdX2VU0wFl/4JELgDdlGFYYlWcsFOZ6t6uSZK+DkvNbqtLo7FmsDUiq1dp9JbMSvo3+VzVWc5U1
XwJMszuIHkhrtESitR7w9Oe7BPscbpkZqH32lHndOb52dTuQYRuyWxlQ7WK60EzS7IqcP6knMLrA
OBDW7Du/Bw6rMrgJ2VZOs2s0dR7jrocq1J7K1uVpoGsCO8TnJ6Rz03wUg7ydYow65YkdTyvVTW9Z
zwp2d8jli4W2VLe+ekqTRRtsGyZ/UWO+GNApwdLpby6nGgRSBFba2NgC3YmmsVkR5PVYroqm2qGT
UqO5IN4LL50HoTkbEeLqrrTUTRdRX+Qova2Q9DXU0poHi9aAwIjEvRnch0my7p8yPkopVF9bnRY8
5kuue6iB71590LJlwOyhZI+cpaltuNWvHGJQg6Spu+LPHGZCYjzaopmbEKc06cviU/rvoeHv41BV
YmQBrMBUZUXTfoxDI4Kx6QUkWj5VPohuP2f/Y6TvXan+RQU4zdl/jkP/+ULTnP4fc3hJ1Ee99vHo
pICfBfWLfoWW51UijY3uX2IN8t9v7A9yc94ZVjyJ0BcWMeo0Lv3HC5ax3BtFQTOLC+cOlGkDV3Le
LLja7eYqOP5fpq8sKac59c+3SDjQhGggI5XZ2r9fMUMbrmolbzEWi7MODrIr7hjgAroxrXjTMdYn
1c0Yr8347Ni44bzxiB6LzPYUog64gUOu0eQ2IMG9/FR4xxJzkRKi+OQB5/CL60fQfjD9pW+JwZ3P
tfEEFjsuNkFxqMpb6W4kC7NH4d2zMZlhO5W0S5sIbN+/hPSoyiRLgJ4zetVGqYn7DWqZtsmrTdSL
2FdgXh2RNGLhFxG/yDEyv4b43qx3Sny83D86soGaHDUV0LBGeUNtwyZpbajDOQkB+iWpdR7lFjz3
Jw+XY/bKAfPVq+9tuzGGeA4WrS42A1jUzvvs4imLvNn1dEl1wPZE1Nktjgsx816bIUbAnAPkJKzK
b/RFkr6rwnddrf1qO/KhmMJ68MVnUki3pomPEGpvhkYGXTwp9+vYf9CoHwnLo39datbWHJYVQVfs
6MONr07U75Cb3qgfBc+oXdSqsuomKqMnpPh6UoNCkpOzMa14WVio+CDwSm2C86XahgWptUSiD4dA
kU5F8SFY3y1kMIpEMqux1lGIs2vErWQRfdAJ30aVv8VTD5h8VaCQKxhq5tEgayAezO9gnI5RCW8M
wBTehrXsDRQa4L/EQXmPFbgIeZHS5ktLS2Kdn0MIoTh785m0xs1SdzEtCcahTqytJwkrhQMpqKvP
YAoUHJCtagzrvIq/vBXRQU+8Zyuk7fUwoKOQ5LPSui+gb8ckjLEVkOnVzLOW2t/DneEL87yujoaA
sXBhRdwY9E3kvYEStfK3keA1V5SnPWQQMyfTYc4m3jaO1gaJe0ZIU+ALq6ABb1feKqIY9DZWP4Ve
WxoVda+ipwfPssSTSbaXCOVqnqQoEEdWmuSYNoO7Y7w/FsnZKCK7x+ljpPinv3uVfmRYZwSktSZB
nSGOnU65dW32gspjl0Td2h3xOQoGMjtrtK4ihtCZMUqnRLeeOg7tYcrXkCo6FEctlnoS2mVzA48J
wpkRjQvWvS/muJ0Y9aAT70nWQC8saqhQX/FfithFtGxd4kVj2K61PqKyOYvoZWqOt/ZkismXUHNR
qdp33I3bcZjiAFCUAovDgrWoJLFwMpqwMNeXsoorXixA1sfGtMMVzhKERgtgmlF1qzrzvgU6mrH+
Nhn6j2n6qgBsaOi4CfkLY2qOVrpo3V0JJOZ+8TwjxC8Wf5kSwy9jzVinVPfWSMngQvL3XnPM3CQd
GlQlPquUrFllwrZFZRYM17LaEGB8aHAo6czfO9mR6HdHOxsBcJIOqBS7Yhg3kV4T2Div5eJL9MBP
j11BiOMgPOvRYrTe7L0sWw5KAWsQmVucEu9nrfzKfwhGc8EGvvexuBF944G4FEqcMLT4iYGqwAhp
SXNWF0HUVnaf+TBi26uryufo/0g7s+bGkfRq/xVH38PGvjg8cyEC4CKSovblBqFSSdj3Hb/+e1DT
dksshvi1fdHR01MlJQkkEpnve85zBAsfqeeAt890zJJICfpBXplsd6r+yWhLJICg2fFN+nBYxU3N
Sc7DTBtTHzGFx7onk8IjugPqvb/1OIdN3U+/IhLYAGmAFNu4lIkIFHacqS8S4T4pUSTyLBM0JZWm
CpSXaJSUsAsdiWPD3E6rVWzaEhM+SrmvemGg8N9HWfvcWd0+lqj8gzLgfKJy/PyRC2BlggMdogLc
7vASptVlla9yyVzMsHeKt3TsliHjTxQp2FFrlGgCFqoMnV6zqwYscEG6rFgd61Z80PMXSqiXUqHs
STe0IkTKGbvmGqT2SGsHseuOfcyFJJKlzYT20U4m0nWvXwlo1yqd7ZboXzZphGIl2utjRuotivvc
1cRNa9Ru04Uua+sCGyuegHUjj+7UVdQb7LSFR7KJG6zD1nWdXgwFSplIuCwIS/WWouzB8w43ecRs
oFAxTSwuE3VTOvoxUwfmDttAl94vNkfc4CntK0V6olz1UxUNF8fuVRwbs6qFMFW23nPzUkcgY3ol
YSDz1pbVMVfWYypTNrc2czuPLzSJd6FhgygiBHCks3QTk5epPevcH4355+k1G9o569HNqdw00+BK
KHEbOXMFD6kbLiVgp5wYlG5TeXee9yFThlb6h4GNIJqzgN2sUX8UMrpS14sO4K4LlUBqdticWGKK
eIlxH8sp5iAkP9ivmpcKFq/MCim0eJaku5wzXschGaLvC/E3K5KMO0W/NMhvVVXhbsBCKM973xo7
JrWosqI1tqPQvARjEnWkRg7U5mYBG9WeJe9PjUb8nPyUP2aRQYehskVcAtb0Y9R++BZlBc9RUYl3
3OAyLZHgC0QvqPu2hNlL4LRCs/A1Kx41AwETgtCGIOGuvEZnFdWUVD3bV36m6r7hqI5pPQ9XvbUr
8mc5NTdTvdKjS9p9vFCZdq4Zlrc5vmgYPSslaR5S790rhoWKlLAjNTLRL2UUgw333Wuht0ZO770L
fCw5DPHbQPkFCze7ZWrUyuZDrBqXingT1fu+ujNI9J6Eu5i6kr8yMQ+3P43xJrfWMVelCmh3Dciv
eIB1neCpWxHfA7YzspvhSSqv2uQjg1SXhUgzDleCdZsoLVh6m001vUIysalJ5m5Z4NJFpEGjCR1/
hXuK/OvskE3LzgOMLn+Y4oCA0ZvLEI9ZRhuMfBLWafqQxPVo67B75+UYjZvA2PfRjYVESjQGt5mB
vuIh9Oi8bnx8PGBLeX2QcpLI65yOpfyeDzRHzJVvblBiRXgaymox4CeqixZHiXCpJ+ZO49rHiI7h
+egFgGEpuYyz6CWjiFFUxkVbEOllujHGjpnFng8wT1hykHcR90QAyfgk1vCKEJpWlPONrgMVulan
TU6BoRM5edP1Zu41Ac9xDdZ9WHoIOY36Oie4O1YUzPCoz0gMFVKaovLH1GoLf4zxhLBENqBoqupe
EW5VXj5y6/Q5XWdKLRrbEtZKIK4tolSdCG8hWhAYv4AzsoLUKqQ3lDrsekba9bot+nsPTHljPhYw
UmvzJqfaPV5ByvXA9XPuJukPpa4lLTkRafjLBGxN2nXZjir/pwAtVlqovbE2BOGxnECDYrjyKMbh
XPDXYAQKiUQl2uVagR8HTiwaUgGypcC7D/+utBT6Td1sBtR3qXHH+8V6N4Fcm1jBq4wzl0/kpdra
Fpz5ILKbYHiu5o3GnajbtX4IjJWesuVRxSWF1ETz7gNCjiuv3WkGQtnsRxz+wESthR/JbETccFYl
8+7Q1v2lrK3TvKsgS+0LnsEolu9VSAOjulUNvAJKCJOmzdeqX1Kn6PZsmZejXFzSEmibdxBcNXsd
sVvXBpif6x5yha+9Gj7MVZpC7FUk/SknaiOvIBEhz0fL0Ev3kMIuYpFQbyY53qCRKjC4hQzTnyCh
9qP24c8Ft31ZzHJeiRxHicRtZBkY3cgUpnTNxk++Z/9vcJBiY0S1IJFvYyxrhvGUFNeC9iil9gjU
ObKkCx0zT7BUKEBQOQpJchJ0ahQBKA7e2Q3+PkL4ivKGqoqHThkPMO78hrdf/WvjGOCc7vO9Sh0q
LMUfpjYceq5HLO68YLrpMs0d6WhG/nAToHsgY/PeA5rZw9YqWhrXSWCLIbfYty5qqijqa2jC5Yso
rpswdRSexcBLd/DilyoJvR77+2mAKxFAMrI4l2uEl2FFpy3c8iLVuFzahDbYf7WkR1jeKW+0smrd
Xmc7mFBAfJSpHfQIqMWHwGAr0m7DlLZL1yDD5NUS+cmlSbZW3zX7USOWTy+3EyCASBruBNMRqHoo
PPzBRA2S4Ox+2eubbhIvkpKEWcW4zSLvhaC/N71V7rWw/klDfKvrqkbRM8+WWl1vibVHTE06pY4s
rL4JGVzIq/WUVrz82KL1kJ/9ObjM28d8o0lA3U2cTy+nS8s8YFdZ5DhRW44XtSxu5wSdoL3tIg6v
1T0bdltUMVNSqpXJAvKNvdiQbFY+5/JdhmQqbn72zQ1H4YUYzvJp0inEGzb5UiguIuGmNrFGR8hd
4islvq6864DwoaBFw2rQdYqXYp3sArMBIW4Ppi3r2wk9pHmvSJcmqhKMBqSK5pikcz2696I3HCZ5
+aoLay2+kvTBtarbWAXEPjqRGti4QZdFBj/bqpCCaLcDdXV/eJ7PndKU3GsybupnbbIuISk38XbS
iYOEqpwsZNrtg8mE+9AJGUk1J8z8p5QavxKs+tHJOFH5oNkLMBY3SLHdeEDcJB5g86Buohbc0s1N
e1h1wX0g38MViYUPE0IGOUy+ietZSCXLJv3YLOI7M34Q65DgN+3W4jWPndOKs0UExwmi0Hrs2ydW
r7y+AkX2zF8IqYSyIhJHzRzlNLVMplsjQrIBGSDr5b0h8/sL0r1E1QPrOoL7GJHIil6cubOAKSyp
Suuj/xqrUB4yohpkNGFoo8DVFLgXGo9GHB3oFw8cCbEPfDh8DkLoeLV+rbZoYEKZswMEb2uZ9dCp
lzI1W6qvdbsPwv0MzfE4vFsFvd9rCWNCggSZ4l5GNSHGvh3jXZYE2HwVCBTfGfWdOUyuGb0K5St0
bmO8HoalGdgjNeOe2mcgPQnUhATCXZJm041rRV03nMZCwEUzERu3nUvkUKMQv8amV83LBb3xWGou
UloW5bSnCy1CDESSTHfkfSC6VVavCCv3NGJHMt8ZhG1EdJcFfbH9WUKbyh8LTnIR7o06cy3zpYBL
QU9qyDGTtkBV1MDRrXwlBz5pW+Yq9dKLEt1WYTya7YF4U9dS3Y5opABe/T1rop9TDF6KkavTOQ1T
hxCdllO43K6hebHBU5V0OXByoxyu9w8afcwQLjAemhiAHaXLhmAqKFVor3qbmpZjVY1b9sUbyw+4
IEfE1pzzRBuC9wDL4HZoCBnr1kXMOZJ3QeJvPPHOh7OWRfo6pcOnWd0BV/yaeSu15W3AitGho0py
5YxB7HeNrUrFS4RwSfuTfx9pbPW4FMZxTsDwo0ddwjtjPXxfzDNOjmAZJsduTgqWeKRt7HQkey0h
PYsBKHnjCJzWSUSB0UNBaWAPTbP9LgFvniirQqGzSoRncpjajqnTbHNquQPaPCW2/Q6HaLoL2Foo
A53ilNMTvQOgHOmAcq8mxu/JYt+S0aJWNVsyfMpCLH6AajqPo3onbYT8oS4FZDxE0kCjkThnsiPN
0thGGEhYLQfj66LbwiJxcw2VQ2Bx5DAXRnFZxE+m8hGGzw21ivBqypceG13vLuw4/3BGZXktPerH
H7niRIJLQOsg7iZoM5pD0yRIVkIcn6nKntKMIvKVuaKWRs3y6M5ZjRqlQsW7GUfTOKwzEmAkmn/f
371T1kgSXEndxvpJ5q91VIqNsS4mzcT8gF27TSnGSiv2F5cmJpkLZHt2teC5RfL5+PfHlUUJj78C
XnZOr/5akC1iiRARwHMLqS85PvBvUEth6RJzvpC4afRWqFOMYu2OSDOqe1OpFnlzm1lPAyfq7z/M
ieKw/OtDSJqu88+RyDkupVaJa5T2gMXW0ipe9u4MVz+rz/31i46q0LJoKiTmqJhFcN1//dKG1cCs
z9nfeT1BGspWbAzER9GS8uwiag95dtDhW/mOmIAn55Uvohwb1UObOUJwpdOtaXlNRt0sJFonklMQ
QaR3bjojNCJK1FkfHvy5x2lwsnjCSdKQ6FlNUMqWQzsby9Nl7gecVXoOfNZF8lZxmMiIfmgKyiST
tRAQE4m8XiutXufm8LOa1lb7zgcJqc8NtEPmMOwwu6879SogzSWmCEe9ykeeEGl2xAEo6TtENw98
Kr/E8SDbAX3OrEVkY0INIVtj0XWvVrJGS3Ixex5y867nbVFkjiGzzj+oPPUGiaAEBHGkmREJxDjf
Bey+/SYkROpD0AF9l/0i5j0jdPcEoOCfWM7SvFG/a6zXoDWXjfSQa+vEwKQT7TNonQplhcuyuTFl
zm8IE4xFNPBClZEk0q5si1UYTW6JWqu3+nXFTgbwW/dzYioSV0vYIc1eano0J0yC3OSLfrhRq3Uh
1hQqr2qqo4Znctx+I9tZpsNEqE4SroroEIVMJ1mDoTXu5sRP6TVAiDMLU4KC8o1Ocg9nrLDluhi3
CcebPJReW0O1fXimSPLoWroBG3EyDxc5WlkRpbHGUjYtvHGV9M9qtqkgBBeXExiu7x+JEy2ar1r8
o54Q+bcsxLPZIH0g9skt2cOtAWWtaeAusp2AYvccu+b39U6nmSXhzlZ00+Qp+fpwWH4r5NxogrmL
Q8pNbm7Uc9/q1BAalFgFtBJ88GPKuSB7Pjt/sr/zNnVIFVWtwWnPBUmfGUQ5ijcgnxP8UMYgXf+o
5I/0MsPJPnN3fh9DleFOweVUQCnR0fp6reQwzgTfouxGKYoIQMd3kGoEex4z0rFJiXfVmyo810Wb
b8Dx6iUBF1KRwujwhY5ukJ9Iig78QFn8i0sPVZHC6rJw2P46XbGlwHNmxBM7C1mSZiCoBFBTNI/W
5YqC/ag3mACr0BaNe185E0QhnbqMEr+dXA3Aqr8xzuupjYkMAp7xr2/ESW+VuenSWLR2TC+Ss4ad
//j+1p0cEi0K3wdHiHxsq0rrQUYiiPVELRZyvozzO07K3w9x8rL9eqHDRVa5XV8nB7FhY5LkXLa2
uSn1uRKbnZl/JxrGMjVZtgy/RjhOPymKWvMrvJILOF2lYNh9i+CHELwRVuOmbd3vv498AnEgw6Jl
Xy1rBkz/+Qt/ahfrOL2ldL5mE8W4rMUET/VuwLdcMuv7B71OlqF4q5h3xTijeBay+qZQqq7jeD1q
EK6sYTV0j1F/Xxv6mStxokcvA63VIacYKlvg+XZ/+miVUaed5NPBM6VNOW3g8CWomdpzQLhTj56s
4+pVRYaTj593MyCwrtJHKsLb5G5ejWPsStMGfSiTFFbemW91apJ+Hu7oSccmEPWlL2E9HJ12Iro1
2HRI1b6/rdK8SB2vJ59HObqtLYI/3Soi3PvLYg32f6XswLhcoDaz4aye+UrzL/tusKMbNZlF0mgm
VzClKEWlIAv/vhNQZV386x7NU+XTVMjVWOCZb1geOWx3UnIhxGvNeixeWkk5Nx9OfRtWfqyFmkzD
3Di6QWNi9gLvb9b/XbjvtjJmwOGREr4Dus1fFAtqF4vv79apPTKEqPmQoJuqah6xTBrLopFSskcW
N/5KWZGR5gYreXXOKHdySeaoakiqzF6YZfLrVZRomKbePNMLm5xVmLz7xCYDbz1slA2KrUOz9K/K
v39GljXWFmpxkC/046uJC4F+TzaxJhu2aN0I3s33106aL87x5NNEnWdXsiQJF97XL2X0SlQIOQNw
knOA+bgtoOdFb7M93sjjmZkunVouP482P3efJmLodbU/DjxXqHoXCE9W1Wp2bMqXZ2/WyZF0FbQn
yEFsh8c3iz5+31hMw2wruYULPGw9Z574dnturTi1ADLvdJyNbHg4On39TkI8KHLS+ArGQrvYciEX
oSNgHnL/O8kof/z+np1a2JmAoji7nyX5eL5XZuipqcpmp6OTTIcoQJVHQwFI5Jlj/omd9q+p/j8j
Hd2urpCVXKPQTS34onbMpepEtrAAC27tRFdbxO45+ubJhdfgnCvBVOGRPt5XDRWyCypo1HvX4aq8
9g6VZSvLwSGkfKXvQ8n5/lKeept8Gu4470vWez02sHBA4Lnw1Vtz2Ldhf2aCnBhD4Zto7E3Be5na
0fwIdfykbZqyZwtuImqPurXUgp9/93tQINNZ/34dUn6bEmGp5qQScwz0SirMxkMwOaV1Zq9zYv3D
zmjRK6DmMxuhj75ITC9f9CN5fnjhrDPPwVStOetaC5pFxnJeMSrJVf725fs66lGtKR26dJJbS4FK
p7vJMxHJq6Y5ty79vgoy4ySRABxDVgx23F+fYdGMcfRY4+wlV1x9EbnZj3DbOZITbIhl+f5e/f74
fh3r6KGKKCGVlI85sgd4oRcRfsAqPkjB4fth1N93wrry6USpHH2nLpMbyroc9hqKKnmroO12zQnH
CiWG1imjxzQPFkZEv8V/9tFXCP0Dm2eb5nKqYwp6lymR6BpCj5L2cbUQ9F2BpTM3I8QeCwvysByw
qjb5U0iku0KWrtIfxhAbGoyOWiRKtFjFGn3/qaIV/iCOKKRyVw6IMwXFQaGAyOey3jftVsEC1eRn
NgUn1q6vX//oMldp56udgGpxftXwGoBTh7S4ly7UN4hZTr8iGPb7K35i8fo65NHWR9UGT5FR2cMO
dfSl4YYOsp99MS5Gl4rYWef+CRIN47HVUnWRjIrfyhKdV3LktTwFb8lB69wa/ZY+7UrNBi2VqB+Z
v0osZCNLHV8uLYkLMbnt/UVf9E7WYEnEJDnEqFJSMLN2YjiVQDo7XCaTCdCeuR2/L4JfP+q8a/z0
4jfCOUIkZTKqtUnRHLtobg/9/3GQ+UN8GgRdb6lkOte/s65At6lMtABf7fd3GTQCv+brlom3vAbE
QCEKT7eOD1aFNNUqjQuF9Kh2PRJaOuPRFI3+U3cRI8MS9HVOHEvbXtbSCPBM3lA2hGRMmIReHUQS
s7LcRLYwrlmJeCwVYgJp0ws14TTTXgpdrLHX8iCuax91nv6WxCYPV+3qXeV6HoMJDKSP4ZUYEASR
1BARy70fh89eN9wFIEZrDKHtiKWtifGOZIyhewfNOigYPvE6x8o+Nlemma5QAFO7bqtrrdOfKvGH
OG2sDmx8gAcG3ynGv0VX/8R3kVXPYnwr6tGW1t5V7Pt7RXJHuquDr60lkoYTvBQguMxgFaGHkNkk
B1gnzcHfWAFk7BY/MFo7/0WW0Ido6zbH4XyIa6xEVxU5uaOhEyUUFtrF5OPil9t+q5lINKrmLTIf
JCSDoeGhLn2FE7iN5nw5ftbTd3hs1vD+F53AUorcGJYaIFCNC7+rtY1XOk1xP9SrcG4uSkT5irYF
wS9GywEDkO5gi+NGadaWeZWEtOnGK7pEdSJfTdngJjlJ02Fq5z2LYHFnKT9idAa1ZTmidlfjoqw6
8aHSuxu+YaRSXs4c8pIaYanAxkFNgLdNhuU0bZrokuzdXlmjYgKcENdbBY1kacWXWC34OfjXNLG1
pdUvteG27qD43GYEhQiQgfgRWUZUAiY1eAty2K63gXwzUioPe2QVLdoJgacqEHIcWR5y/M1k6k/Z
YD6YIq5S7L472S8d39wanUII98MgebjTJ/mgFAnmu6bZZOB7i4IQ9IqUE1kmDIAMldDIdn6W/ehw
gffCU2oEt1UWo61GnYnFxiDHvevohVZuaOrwJ3wua0WekRdFD0MfBbhN6vukHlcyAuu0cEUyt31B
uotFTkwKNlGEkYuUSLR4lPdaMt2LIh7VbVx2q3TElIGML2/X3bjXpNLmMVm2ADLqYKOCiGsRoA69
f21Se5YqFCmGeK20AF9FXFpEbRU9s44gb5/HhF5oEge0L7qFom0ENb9POf5GlcHDgQQJmUOa3WMt
aCWgJMotnTP4C7647wUMmIuJv0KsvCKveiBWo+VOFcjmfjuNowvESc9Rwi2b+kO3rjzLc8Ss3cNf
V1Ro/lN4i862T8GC65eRWjxU409DvDc4UxnydT3rWGbHs/iuZ+WhJ6uhKD8qSAaquqY6d+HLNwVC
owH9VTD4CKPyvd8d5gQtVGZDdAABW8U/VSqpnHJsGCovVWAtaq267jKUByKZ9d0AIsRatQjDgp+j
DJHrV6Zt6oebQn4NpYiQ0BLgSr0T0vcOjLxAKlZXqOtOrpZ9eAnswMQhWL+SjtdUdjX8nHiHiY+B
eWcmDjM6bHewNf1uV0yrQH8IkusGs6C+UTDcpQiVUNHgWy/tun6Qhpe+hu84vfW0PhoMSmQzF+M2
izaWsUJBC7y2RrtF+4Ot8sWkkvLwpliXUkxs9VMBB7+IadwbqFR06RpeO0wtZBzVBzh+J8U1B3G5
neUteK2z9odOX4iEM3kkL6w2NnLPlq78aZJu4zO83iFgEx1BgACt3GX4CqeksTPeFKEATi3tLow0
dHIjdFBS6Roh0+aTiQOUd/uiYf53yTJD3mEA67XcBh1cMNIa3iOUd5WEWp6jGxDbfna4ME19h4YZ
2ED4OMmEgqyBJcB7z2HvjyqhFSSVNGCEfbtizoyEJgsFj8d7hXHb0i8sExmFbN7pQumk7W2Ly01D
ZSBPboAosmhWWnUVSMXKn+WR5a1aPfKCIZaywEEOunmTQzTMP2S2eU1yWWHhDayrEHeYEou8EZ6Y
Y2WxmXjo9Wsjx74W0i1eC52T9ER7i646vHjIMTWyVGZKavPR16RMTHcIzxQUTvLAXmrYBsDTsRjC
N6RzjS/Vf+6TyyiK3WQg2Saw29GtQiCzgnYZ01U32HaNIX81dfGfKsUVoIgVNIdtizout5ahDIOT
44T4UT4bzc6DaxCAY1BCcY3KBA3dwss3Mc+yPogzYmaFSjif/yd4ebOOP8IayDRWsNIofuDrQ/Ux
4+TiUn5R0ninmvj0rTxfl0n8VoybsX+TTXpraUGTEQJvgyCY56/BKm66mDDYIRX7voE5YU5rZJ6j
ibGgBS2v3SslbytvDG6jJLlpa9xfQm/Ny53dR1gUS13aGc19qdLDb/pdNxY/ZHWNXIgIm0EfAAxg
fjPBHqFzzgW2YXgBImW80uHB0RfV4HiS+Vnf88J0VOMm7T3HSHPgdMBJeasdWg294m1JAEk0CE4m
pG7fQddBYCQI2aXp69ciuSnNdKmK6iNkRDuX31rxXjV/BP2V1yJj92K86HeN119L8k6x3qsiv+KN
cCGIvxa3oRZpMUaHSrmtmii0p+hQMofLkgfPk9j4yHCZlPE15JNhl1OGjcGFpj18QMpFuA2pGNGI
GhlP5kzKqDFEpmBPimxp9E6U3QzkWNTtRhCHtxzuBvu12btbmHaWsCbCZX+vR3GvmziFjeCuFke7
NMOVOnpEOoQ0igH4aDiNSf6M27q+EKbueoy8a53/bRRug1hUCXYTMke/JDdH2+mRq4S+ncMLL2QW
JxV33KLB9tFVr2ZZbhL26Rg3ZULnk3J6MitXZxtlDZS0QbTj388DR852CcHbiI3urHbcDfSav99c
ysrvxcyvG+X59PhpD6sgqE0mk9AaGT8fG/oMgGS/mjsKaXoj8a1RzK45pkV0yTHAWN5GZBOht3ap
iVdE49kAeZt2ZSLQipZRqC5Gb1GQXNe08WOJfX2KiDJDc9yk20iGkUv42qSsaqvGONMjbkPMSmkH
NyfMROvOTF9V9CU5y83II4/cvkHEIhHQVGJMxkkEW3FdVv6Be7BorOtUBirMztsz1sgnM9xZYG4g
K9xbeBbM4qWBSKKy4PIFUhi5SUemx3DbmbtCIeGBnXHamBd9DVSwW7W1y4HTjkk2ywhCbAa7xGja
SteNTmJqsQ8qY5GVb8Qo2V1gXWfSzhsOXrFpyXCdnWwhgWOJ9gI13MkR2be8J5vGTeOn0FvrbB0M
/U6J8mf0vR3FJoIdm8aEFeCkKKFB9seQAOLuLpySnxrzNiQ4RUjeleZG09n4k6dFsiXnqmmCaYO3
mPiVFOpGycs4/8gIh+kE28d017TKPh0vu0644JTVlMRmJ1tpFFeiOW39dtZtCnZjug1IXsivKa9P
8aorE1sNoXNA1IVxZiFBxT3URxsxvzQ5LWPSb1X9ooE34QMMliHuxMxo4gZm2zAGI7NYjT2yRKhk
hhyvZYTP7ID0DrNF4dly6OhBv0xgy2TJo9Za29ZPnwTlWUhIJcovu2GlFzRqh2YJmDqmVNFUD9Ow
EUZitKKnkRsosYGRsDW33Spv2FrU5aVQXkjmVVXbUype6j1yDQLNzBZ9294XKhYA7yYRrvz0nZ5f
1iMBFC+7MlsVvfEKO3a6yPz3Lt6CiyQIUXUmpIsqcnPRgNhW0e5EjhDgY008jFrTZkZQmKqxaGCE
mup4kwpPGpx8IR65d929OpkEbnqrYdpr6U1e99uwASYaFGcOg+eOtUclMfQR7RDPNZZW2gTtB469
Qrn9fkk4N8RR/UvPyy70RYbgkJ8Y14CSvfxc+WsuTBydaL8UEo7aspmWxLBLGKN6Q0px5S159dxa
C8rLg8Ob3/37TTwWOY2ePAECEp3Do9pMQpwyvEjGS8V0U+aul6Ur5M3fX7hT5RjJNGjQo6ulTHJc
S1aCuO8ruVMW/uu/dCKmDaFnWJAhQC4pJr4z450qIlKWJ2kIQqT2mymaNScbpVmL0y86G9vCYlrh
c10qTrY81xaS5ol1dMfQxv011lE9hUVWw/XLWM2bvhQdfDH8k27MZ9XuHHI3NuV62Am2d+47npiN
X8Y9LrF0lT6pHp3EkgR7eg/Nmoy/JeKfZXyo15LTLKGxnumBnSqYfv6uR69E+HODUIx8V8HH0KQD
RuuoueDYONcmnS/a0UWVAVTPig4K3epxL6wjJFTjEEzYq3kv+m+1dWZGnrh4CAsRo1KqR3F/XDjS
48H0Z7UHp9YnKIcyAYqq/f0kPLF9kBWJhFdDURDyHcuIRLEjCyTSaUbV3k2v4xUE6jhJoHBiJyOs
sm33eH3PrIKnOgPwvZEu0T/UVISTXzctUx2KMoFPjLoMCQAWWHQvisvwXr3CSbCI7b65wFqbntNM
nahw09hDZCQrdJTx0H8dtvI5SCQ0mxdDSMbgSueQCbYvhwtD5ln58uvK/sfb8J/+e3741zyo//lf
/PdbXoxV6AfN0X/+cxe+VXmdfzT/Nf/Y//y1rz/0z6viPbttqvf3ZvdaHP/NLz/I7/9zfPu1ef3y
H5Rgw2a8bt+r8ea9bpPm1yB80vlv/v/+4b+9//otd2Px/o8/3vI2a+bf5od59seff7T++Y8/LJbf
//j86//8s/1ryo8t+QhZ/T4e/8T7a9384w9B/ne6dfS2LIXkYlrVFjepf//zj3R4sjQP+RuIQzST
P8rYvwb/+EO1/p2HzDDEGTtLR0nkma7z9s8/ghIvMoHpSc+VbfWP//5sX27SXzft37I2PeRh1tT/
+OM3MjFj0w4zAMvS2SF87miOCHKkyUGCw17fTe5kp86EiFi9CPaAZRGoCPa518DxanU04HFLsTfr
xO8nBvSKNzmifOZfGcVy6MwzD93x5D8e56i9Q3YdEl0TqqIlPM+lwMS76eplWZV2MrBNis70gn9p
HD8vjr/Gk+EEz/LE+WZ/fdjaXu5zpIOww26tWyBZDq4DW7zxdnDQl8aV5AaLfDNdzjFA4Vr5qG56
d6TnAq1sWsVccf8ngqAX4hLOXIfjRfX4c83X6dOBiaVQIOFh/lzqxyTdCzDk4+tPE/7PSfVlEp28
p5+++/EkKquibzTGwJblxKsd1W1euHDwNIe3rZNcp7ckUZ15186/9JsLrs9tiE9fTBFSJcs8brAx
AdUZtItMu4p5rfctgFl42mvP3575njz4J4ZUKUlBhEbmcnyP26xOioQOA5Jqm90Z4s1mRWDNMrcF
W3s+M9r8Vvj9C/412tGdQ7UhEyLCVRWvp6dqDWsgW7xBOnXQlG/AFSz/V+PhI7DQhVi/RZeOeVWP
SvDr2ylu0q7QVDrF5bwfzDh9WHTozu1zjzcU/5qbf404//mnWziORpDUHt/Qjz8qWK9qfeapPDn5
iaFQJM1C4HX8uq+tzh8NQ4fESmwUsH1z/DlXz76/cGcG+U01jK+71QNcqop5BV/Uy+664AwO/7du
7a8r9dcXOW5W6xRk46zii9SO+MHpb+W53orwpAXVVSe8OqczOXljPg03PwifbgxuWkXMQ76SRTXL
KrdtfuYLyScfJcQSmIpRbpGV+3WEIdTHgDh1yqRLclaJadumN8Q2HjIbbNYyhfp2Py2q/SyjqZYa
cAA3tJUzEoCTN+7TZziaftMYJjk1CF5Fo2NEOECLq5jGwPezQ/41yX57jj8NM3+MTxdT0j0tHebV
0cCEbWDWjuPbVr77VXsjFM+yboK8W1S5chl3CuXFS6O9BI0qw1tIqEVdZdBaYhJgAwEHNT0bXPjQ
Mp49alIZWcwkUxVhsagGnBw+sgHylMohXFjplrQwOLREje5ScTOWS8F6VUsDBPMDFkVVwlyBDncA
LlGuwybGPvrURu+JSZWp8Kk0vireXUQ8IkQ465Bp/oWS3xW927ZI+4KVV6eLQP4Y5B8S/dxy26DM
TIOdTxm97X6U1ISnbhM1HySNlOH9QD/ES38o5V2iwj3CGRH4WypMmQ5JHTA2CFTvxcfi2zWP0uAI
1H7iVaqOjj4+SRNdXBwtxmpKCUDtAYNl8SJSaZZtevPBt+4t4672XV2mWtaAMfOBuHc0lENIH/wA
U7jTHxoYQNr4oharSIGSc23oGGSo5xpY3qjVjFzf+M1Pb0y4+HlBIcfbKdFPQHKDvClbJF3E3FPR
NaOX0HrvCaBpOqzAVeK07XuXrEGLBDQ9NGJ5aVkMuURtZYRqN134HtEsJSnvGoLcba08ZvKuhAgh
mfCkXzSzApmJ36cmapR2W6O2fLX+osWfG14F6k0hL3PozQLHIrVkmj56VGkEZdvROZImujXZWmzv
BziQKta7RvbcpGTNBgo+Wst+epNJAFX7j1ilqdTo+EFXc8tmyA4cWC5gXCtQsnjKwoc5KXIYtnW7
DP0PXYTzuurBtud0Ggh+0WU3bjbasE7M/BpQrFN0hEIS7f0aFbtC7G0BdZBI5FxDpzMyu42hbUOe
pxpaCxo1i7hbP9s1462Wu60B5ZIDj3DO5/BLh/Tdo3Z0FFbjIsqnjCdaf5kq2+es5dneNngI70fS
0D5amxXlIrTNRbAGCpq7gTNE5573Y/nDr6X60+N+tEkAg5VY6qx56Dfjguu5qHcwUvryAiMlWRVQ
PxeSE23IO1+IK2vdknCZuWfWnJPr96fPcLR1GAA2Z4XCZ2jeKGku1MX8LieJmCLI/2PvPLYjN7Y2
+y49x13wZpqJ9Ex6U6wJFqvIgvcmADz9v0HpSiQqm/nr3lmvlpYGEks8MAcRJ47ZX+baz3CMBgYl
xhU9ioxJAEXdpEQw50L99zzV/HU4nG/IYTkkfOZtY5FuZF1js2vB1U8Yr0rNJ0u/jsVF392N41oB
2BgG3+jWZLb1ochfyoJPtpUQmkANCGo4Us4SkB+t+Jkk16mEiLwFTYtMOKNmqhTeBC3SSeWxsB8N
253m6NGhcfIbb4AP/VANa8F32/nfzOA7ZHgDqTDGEL9+0ie2EJ0mFOZcLBulT222hQhZqKjAhT3w
6DsPZI95oA70tYnfWpBxqE82ZvuHSfOBjYoPNi6geG36bXjhbHg6tIqflds8EXN+sjX7gHK7VUOq
sYgG0sNI84ULK3nZLGAV7YBOuP+0VXd+a7NvxQuMuEdpmEko81eTQeSO1mV1a5t/5CY+pSY+HlBO
vCVmcf/2w1k4A+2ti4YOP5yggYWAJxAhCh2e+fKVUyeSj2ZmMU3Mikrj3vTlL1mUf0EmXQ+PCYe8
eOnvYECu1SuqxmsmZc8G7yfvUNetCZBo6Bw/P8cYojDjDm0L6onyUY0vzRJJMOgZZzzx1DmPvN9f
VmbeMaZpKgsbK9aVWKmrcoOmirIihDl6V6z+i+EgDmD0z60jp2+OEXWbqavfm/ylxHK87N0s6DNw
pMBBSa1+fW/6qSXTmebg/zQy+5I9LeqHXuPemqAFxquvGfkFhPHTEU+hDPjf2PveN2imixGweAUh
KX1OCZrMisH4+rENtEVlVOi8vzYEJy0s3PrWsm9U4ANhZF7IIrrTorUM61w14gvVCHaxKaEtB9IQ
EGnR5Bk4Ougm47gIwidZemgQOeygqkmIQsSTRMfwBHfm65v+LTE57VUfb3rmNplf5GbfctP6pnPl
VbxKif+QaF1EP6rV4OauIraSi5Lof2l35khFWDuBGLBLGxlhJExqjtM1dCSapY3vBtLbrrz1XeXc
UnrOk2brjZLX6Hbm2K1g2fyaFCndeOXvUStlAucXQ836Ol+TuHn9+n7PmZ1tx1aulZE1AgseaSXU
kZJBguH2PzBBvYggl6zgb6LTxZhLnRpgQoFiaqgJQfhTI//Tet67v3Bk09VpDJJ2/c/LjOSkHupE
WMmcnakgdu4vYkc64x0nn9YHIzPniLTCju0BIzow6OYZ1FTa/Ad5ATIcf93HzA/0os1InE9PqzjG
0PTEoWwPX78QZXqpvwU/DKaSYSPPS4Xt87OK6K7pOg0b0+TQpL/mvdIQ5hIL8nJcb6FeBPs/Bub8
YvW17enyZ6aZx2behs1AcQhPPptGM3VQYF+SV6FPBpJgYTHr/hygvwly5mtTv1URcYlPtmbrZp5W
im8k2KoRQlhY6/HA17wErvu/Sx+ftTdzwYFcjxRN9gAsZkxk0cu4EmtVJV0dE8OeS5+eyrxwf3Au
GBYwLAZIPj9LYUadjLpdv5goG9UO/SbaHxbIjuy7l2nKOH36+oGe8P5P9tTP9hg4qmvN8sgxdqSG
ARYJw+1JpX5t5bSH/H1XMw+pa2H6Q8dTpMvSLRBHhsKl0cMn6k0e3n9t60RY9OmOZh4CiLcI+wZb
+mbKYqabdl3v0rV1xhNPHf4+2Zl7Rsp65U1Pbgq/erdeDJvgfjoDpmSU4o23RQ7mMlqAbuDodX6k
brqN3z+6vx/pbNnygsG2LJXbbINvivGtPVcdPf37J4lFqkmGY80cURvEYEkyv79RLrX8MlPPLVjT
O//9Bv42MPM8Q6Ft2p9uoCKLr3NQnLrCl9XK2SRbyBGb/vlrvzh1sOGF/W1w5oRGQRGWfYuw/KVT
FzH8mnADSZBOaSL0syHy6S9ZYdbMoHg2DT5+/rIKqGKhXfAlJ7tj7ypuu7mVVtpNvUv2YnvuJHXy
M/5gbLbl5x7qa4mKMdU+qKJA+WFr07Z35gme2GM0ysl/3dL06X1ILWqQN8JRmeIZV/vmP9obY83Y
Gd2SS4LyTXCpbcZleT29vHND2SfvDzIVdU2ZYMCceaNc671k1VimzT0lodbuy+LMSnhyjfpgYuaP
ZCYdOZvel5XdB+p1H5WsVpsh/K6RN/j6QZ67m5kniiEpA3OKCyfdJrpO4arK4+3XNk7ejs0UHvOB
tKjPJ26ZypCMLplijm5JlxZqfhuJ9GCWber8zFJ42tU/2Jp5ny+nvVQW2ILNverv432hrKzv3QoC
MaCyZcKZZPn13Z3elz+YnLmiLfLWiafQEIkTb1Os0Y8Gb8ryoa6nseJ/CuN4Dzv+Mkeh/LPn2/QH
61aKORUlJr/b6v1dVZyp9wGCOLUkfrAy83LFHgnwpnc2iShOcllGdR8kjBZMwmHrpIZDE+jbQKxr
2NgGuXmrINeu0xH/WEuXqfzsQQHtsmUgtihSqlFGr+m3smhA79ULT0N+LV3J6k2lEFwE2WIA+Zhp
43rK+Bf1sa88GB0rrf3lRD9Ga1jQDsAY4lpNfk1zW0LK3Fp+ziDOK9EDsjlT/3riPA6RDv+WVVRi
ttH4IUGGFAZdXt2N2RhLHYZspDWHzApfQrl5NBhzEUa5atO3zCKBPiDfaJlrX39uzR8qahtaCBgX
SK8akdytLnK0H2Ly9Y2x1/nzGQjTpIfKjnqKd5vabqL80OFZma6fP+ggbf1fJFvq9kYib4UkeRIc
w+xqMEsIIM+2tZOZtGvrbyl5+wjYW5vSoKIWJMcvCwShKu+p8Q5+cJ2U36NxU9QhoMt1mK8Z74LN
fU/azwQVru3l6BGJSzl/sf2VSL8Z4TG3LWCr+bJHf0QV9i3NFuvWs25MkK2d8x3OyqIClOlMLW+o
nQQHy7oLm8w1En0hwSq3g5+hiuQS4xZmrV+IEYS1/Ktv9zkKsMjJh959H+2qCZcXhU8Rap+DxETW
mG2aMV4p+c+KJb9XmNdJhQtif5V0FzYDY36+E/prTmbSCO88+onJeY36N8W7zPOtnV152baydxK0
O/vFh42VOE+iWlnNtQ2QODc3nn+VFFeSce3L11JzX7aXBop+bKJ+eOWHNL3qdyLctSDB/OJVFVca
iVQDJNsYgt5HJUJmyvPrT//E4qmjyQyKh/SMQpn186cYxp7ekWBDCsfbM9TajtdNsf7axInvUIcm
hAVOt+ze088/7HNOZwaJqDExlI+o+nn9Sw3Hqg4OinEmRXDyZiYL0/Ai0cnsZuiW0uVijMlINgUE
6RFRIntpG2Lz9Q2dMKOB0PtzM7Dk2d4WpI6OpP20QFsPdksXcnoX5Gce2m+DmPM1crarGUoS9eUf
J9DmYmI8lDQ/egt9e64DcVrbf4scP9zNLMI3jCFKTCSjFtFuirfjTQVZ6n9BGJku+Cs7s5cT1L7c
RQZ20K7LF9194tImDTdgCWDkAIbSNV7/u9c0i+lrXo3ofAyqUOWYwCt+9udc++SzcyZ6Cb24pj0/
X+aO0cXWlHFv1sXO2Pbbet1eNJtzp6OTDvfBzMzhzHwIGI3FTMjcRAX1ub8a0jMOd87GzN+Cijp3
3WLDyI8MKwr1NdPOmDixEGhkNP56WjNPaz1aUPMeE6pAaDQ49MP3lFxwPV72XX0upDnpbh+MzdxN
zdCfAF9NxHalbybHDh8YK1sN4HNS11+fa1o+9/hmzlZCOXJ8BXMFMxcSA4dZB0Z6PPMET1UpKFeZ
U/OgbRvaHE7amaPXxNRjFwrtwmVLt4DdIWtJ1Zaxwpb4t7uM1JdIu2kh4Yd5txDmjzxQ0a+B3Cwe
nRGVNuetzqQzF3bqQ/h4XbMAUjPSQhh5QtpvEoRtEMK5CSq0iS/q4qAhFRloZ3M70xOdrycfTNqz
IFIvvKKkPM/Otevc7qK8zdb5sTtMTfDFy3BRXhXL6Giuvl5TThpVNZnyrAa16D12/7iX5Zbtlwry
QWNgM250a9XqUmsuqvxM9HoqX2Ao/E2jNilAZ/Y1doaDGKKGHWilZXOFZMnX93HqfdHYCoWG8i4z
BLNPUehpVyQqWnTRriGtw7TlZkKvnm1LO2dn9hVqg4zo94AdsVTWlVsfpm/RoSw5nTCQKPbWFNSX
EJ8P3io9kxM5+Qw/3OP0Lj+8q2akrzoV2Fbshza/qfXt189QPWXAVA3iDMNC4OwdO/vRAPqkCJ1O
Bq7sDbptoJi8nbchrQkbw9s1i+hxvDWpz7+TIaF2Sc/++tzZ7dQT/nAR1uwzaDSnLFSLiwjbl7x4
C5SLzqxcA5B/865rWyGmkp8JGk+VnnD/v+58ns5SoqpzUpiKi3qPbNNSX02dX9LKeQG8v/AW3pPY
qmfYa+qpFfajzdkmaBlJnSc6NxpcMP+JRfGCsuZd9Yr++ka9rtfxDkb4EqkLjsjVMrlNVhVTwftz
7XUnM18fL2T2bTYS/c7VdPPDn6Mw3Q9jyrOtpOtzsdmpgzkjBw5rPYJ9E1rnsw8bud/JQUgMQ4x+
GTg/DOvFpB/aNmgnoBwQ6Pe5uNNrH96OvLAb858v6x87CuYtmKQ9Bt222NWG/fsycQh3E33O2H39
JZ14tR/NzJswHb8aFUnDjOO/IDO/0MSLqb/8dzZmTzKK9awW062k6bZFB8RKnnAm92sjpzojP93J
zEmrNBmlYApx5Kkmu5GXKK3ui3tax+ippjfflW69NcrH/a92l6JYtcivzq25J7aoT5cwc0/JGHIt
FbhMRzExbo1lV/3o032tnJsoOvnWDIYcwAaqCseuz77ZCk8uQo09X6v2TMb4b/W5oOq0+wNa1OmL
4Eg3HypCpCjKUMXgce6ZudRc8FhUb4ACTfWiYfsfdKXrfGNM1VEhNaHgfL4jS5R6EuecVCdA28Tv
G9bmuticXUFOBMLYoQQ7zWEhJTp7ckZtxrHcc1tiqf0EP2csrG/F2mcyho4nxLhXU5dZsUf3zkVc
7GsXPfnWPtie7fy+g0ZH2WE71+hh0+jZEqtEH5b/nZXpKj5sjaZWFBxZsJJ5+8y4kNXLrn7470zM
tnc4qfLAMDlNlGGFwthj236L2zMJhRM7/KcXNXMI1Qx7r1cmG/VPq7oLCbS/volzBma5XqTLYY83
GEjyZw14y3i2TjP50ixM/nQLU/zw4U0kztiUUYsFdaOsy8sWxVdpXGib5gUJ8G0CV+LMLVHNOmGS
yBxQNhBHpFlmL58hPacG0tLTb7uPoW86xnUqHhrm5rri+5DuLf/By29RrkdxbILp3HfRbZ/cwgcq
q8vKp/4XI6qyneTnHPMh1ixQJr8a5TUqAteS1hXUhQS4XNv5K228gzq+COWINC1SRyZMDOWxS6HA
OnsDckb3VubXareJa9KdyvXUYCG1xzhQEYPKN8ogIfNKvhBNuYDx9sy4M+nudQbEt6KHxNpV/S72
jzWF48p88ItHM3adqR6/L3Iyr8WriJ+TEZ1XVHXS/kpGd9qiRVpqnwJE3YerMTJdxfjl5b5rAy+0
AdUM+n1WUhaBeUohMGlTl9lqGzmdoBLLMriRnWGZGuAeLmkx8tGHkBMktBVE9hBEQxZqZG5cEoAx
PQtd7lWv3IZOjBZBt42tfDHEv+r4yYN2kDOUNZpQeKTt6MBA2krD0UrijdUfHPKz6EOpTuT6QQHP
P7lHqiBPIpqFDp3CcXxgRUJQbLTvy/Raqn92pbpQwKDoZNGRA6yiG2YlpOZFqu6FoF3dUxdaCQ7/
p6zfFBB92qMIHRRxgfonS0/eRGpyAUh5W1XtdSCFuyE0bkub/nATnRiBqHiBMoK26LxLTT92gX/F
vNJiGMttORSu7nu035p3skxNjC58nV7DypdWKaIk6ITAhPEOSptc+EVwDRcBqVNtNbWTA3kEckTC
WXnIlavIXnfdreSgytfdlkC7gmkQX1EXHp3XjnGZlduC5jEluk0RRBHlYdJN8rTDqMDXoWSg0HDU
IkmQRTaVLImFuVxq6pTFRgMse0ucvdAuK9qyO+9HU3d0hd23yBtH8ngwLTL/zgomiQIwKkKmiW7t
rrgzrG86OWRRKY+DJG3hkFUdauP2Fr2gZeapEIgYfpGveuJYC/RHmRZLk+JPGcAWq5NdhwCYXVXf
u1pbd3VLdcBm6kDdGZm304cARIN01CZYBHMRNYSb1lhVIl3G0MZK09tZbbOIkYIPGh9BrmBdRAOy
wsB5emPlQ+0q0DFSlB+ddNVIF3mMZqDurxsdQQv51teGLVarQt+MQXCTaqjOSw2ojnurbDdp4aHS
xixAsOiMBiQOH02DDNO9B2ZqKO2lMT7rkMIzWvXl3nJtJJbaEMXZ2lg47Ws1ePzmOwMJGlBQWpGT
A4efUw9uM0qQHqOFZRS7rrroCIV71MHH0d9YCsQMDfkKJV4B7HhJW1o2FWRM4FRY8V1aGks7pQ8e
SYtWCsF7vDQewqberdTcqfA8Yi1blNZFqV4U0gE8hdoge67J+KWKBz4Y8WMu9cvSUrZFhRiZBZ5L
Qkg7tR66gv+WBre61bkOsknIKl7A2QD0ZC0sbydgTWU5t6/XiIaif9XXS6do3LEQl0Ovrw2ELNCG
XdahjmTeTZD6676mlKTQnNh5+kLrHwdq0FX3S5YR7qjqjW0/x4Pv6rk49A3iatmFGNp1rFg7DoN3
KrSaNBlWjUZVh0xr4fDKQ3HVST4idODU6h+JTPOLJzHl8Nzjo4XxPcte/Ux21YrS11b4B79Fy9Xb
hMO1V/pHHz08w54EGLmk6NLWbkYd1qJ+NGCgFa5gLCbQ+MdWFpWO8JZ9H/hI+E1aue3aQFSiYgio
FUTEwW1oVrA6bkNjUwWr3C4XATz7dGCRuhjFITK2tYILMrsQWs92day1EIlCgHZF5KIwsYikaBUZ
dIZbD2Vy2eF3In0zoh+l9ZZ17TT0wEJ6q+T+Rgpea2c7IJCrJ/4CZYW1rt04dnvs0ysNlKfoWazR
KRvSZ1U/osgYRs6ib77Vtulaxm0sN0jkJhCRblK4eQMD09HC9tcUmSUdiaRiN0Y/2PuYp38bk8u4
gv9tXJpwlBhndFsgdsBYF5F626Kb1DsDGrqIUBY3OmS+RHsNq2skBC3nKnXu+/QuNUPEB2kFIB/a
qQDBLtPsNdf2gXYnVW4ALU1P9hVQvWTfyI/Q0rpxG/lPSniQlZ3JMiGbN4O2MaM7WbByFr8inE9N
Dyq6KwlwxmC8LIH/Vv5BDut12LmK/EsTPnO8+dICpkh3aqn10JyQD4vfdP/YOY8VbVkevMZDG4ar
TH9NPZSd01XBYI/miWWTlRNssIHBk+Wk+lZMKKnisWHPkaJHNBylImWk5a3X7gr+uOxdt1TEpPy1
1Y9BwsPVHqUhgijzwyuKRdRtPe1iDCPml65ShmzLC+iTno0i2jcdilU5PCGLSrH4XFfke7A9D5Dg
gzNfKOsn9E+0MR/yuiVaiS46d1g563Dvv4EEWqN/hPzN2cGKswZnEXgaWYHa1BjsKBqoy3IfudPU
9rgcH/P1eYL8qfMgfddMnMIS4BA1i8bSwIp6kZGuiMzv8ni5XNbymaP1qSDWYPCUBwg8GVufQ8xC
6L5Ry2RmDHGI0detN18HydMVzt8Qg/S0OzNLz/z87OiuO4oXeFHLQRPApgPjLShf00o6c2RRp0zZ
V2ZmZ3e7tKVcqUg/JKa5kpAWr0oUW/PbtLge8UBG1fx+lSYPBfrn2oDa5URulCgdA0SydGlbFEef
/T+nCZuO8T+i6j8JCdd/XMcMyTD71/9HCQ2Kwfv+vyMajjnsg7eqemk+Qhre/6c/KQ0mmAbO0bbl
qBZ1kQmq8G9KAz9S+YlNzx08HhiGuM6flAbF/Jc9+RO6JhTuwDTwoz8pDfzIRG4HzQVbQzeAE/o/
ojTMZ0hRWnPQIDCmdjmu8Le0gtzJRUbKqXcRQVvrPrxYM1qKMD1KsfUaBLqrqChDOhGwMURKbUZH
VftO0zzm8NGObWjrjDSamprEWBqWtvDiJl2akfbkB9B+fLFvFc8dQjVFzzLZil6DX5l8z5PiWI3j
BrkrAobsoYv1tSji7ViRb7cyBEdN/9KREuiThnMoe+HGtr2jWH+TOta+GuxLBLMQ7hs3EYGwkjsA
JGXk0y13aCin0lIS+A95AZJLQg/aB/XXiPCSEUZmNw+MGvZs1p333GQHp2O4S2HtH8yeAwc6IIO2
7SkBdgyjWuHbkHubjlMEJPkj2s6bTh+2jenfCon0SIs6nIzGtwXPrZwEyBE1Fu2wtJiM7FVCvjJt
FsJiOsNCxBLpVquw10F8NyK8VofdJg/Y5ZRYvhxS5y3zE1pIRlfnLEMk3R+6lvY6iVyd3LoyX3uL
aKQDlQ7KyC4yaIZK/fbQ+dFroQ1vhZHRxOGXN05T7VIRjYs+lQ5CL35KQ7q00mFDuEXPh/AuFYJb
MYTtQs6bftkoTNdmGS9O+uE7xmtBl9qHT+LPxeHjjNS8ffbdxTgTURKkpMNfs1O+8HryCF0HtxQc
VOjTyj1F2WsC0yc7YJJ2aa6DvbnulitYlowwWc/ncABzatOfl6CrJLUQxgJL8nkX8IO4ldSeS+jX
NTrH6cI4jFvxjEvTKoXkhjQs8GHqFG7w9u+s1v9fHv8PL/WDL0yAnE8EG0bLX5qQDfvtnYYzIW/e
/48/1kbF+de7yAUqMbSZUunjd/0BsFG0f/GaZAaIUHYClzwVr/7NrzH/ZWhIKyEQaU96Y5N25b/5
Neq/NNZZm52eZRU6+D9bGT+HJlPSmLCLxDGdNEDHUen97DIIAvZjZ/V0tdTpKidfvYzsnO7DEa5i
lAmo20WR7jKIhMveiCgZ2gKmq9fF26gJv5FAYvJeDYqtlombHN28M0XYGV+H6+Nzklm9eRREh/j1
5+ujLlsR1tgedQknObZtCgjwVph0k9HP1a+QRWmCndkcYsvadmqZbAI18ddZi/NP+MIP7/XENz77
wP64mnehvkkfxUSC7vPVWLnodU/imKyXP9i1XrXAos6vJVeao5JtYvYAjWWfBjimvBddWNRLWUIG
mZXQTYqHusyDPX2KI7qLnY7G4bnL++1loolnThpF6PmgTzZvke3yNqZY1UoTkKEyINaONemwCNZY
7IHcryO0f2NlgMnZoDzcJsGPRM0Wpoawu+kIV0/VbR6FN515Jq6bzfK8PzeeAJqmBAhc3LyIlY1G
NmQS5zPRIgqZN7qr9gEIYbQnjZGJx5Y8H9kuZrqt/sc4ts3KlpiNyuPwQniNv6AARtYtj78DgtzU
TULV2u/O1ONnC/j7RfIR0NBhO3wIYJ0+v1xIAlUoJox+k3L0Hh1YwL4K7JKp1GgVuJmpHRW89MpO
HWQyvQHMc/Gg6tX4LfXBUTRonGdV85YnLTOLmdI+22nsLZJQp3HMcO4iAZH/jD/K06byd8D8fs20
DzAdRXsf4DdjFjB7ELNGOTP9pa7741rKaf8cCdSX4SiB7KSJItvlukT/qP8QGAkHQrNHIUOPoOJb
+m3bS8gWOYDcOQy99mLMn/zYuzQj+Vvk001qNNSxbcurKdXphSu3RusGYSotObwH+z5UBqCqZB4K
Xam2uU12TZWifFsjDrAMa0O+6d23sffVdRLWsLEmbnGvZf6ultj0IW/WR1PuNgokfHfUtORa9Ghm
x6mxTkGxHlsL/i4KCTvNmkjGLUdUj7y5Y0jZJhusic89cjgeUvrX7PDgGb1ywPu2ftfGh0HySZSo
Y7wIyTtvDF/y1m1fqFdDRD42GddR0UMV9uFHlUrerOK63Xptmh00KW+XdpHvU8voFkEnVZcFf3Tf
ajl8cTXZlkKPkU4YxVopgU83RIKJpKkXZteghlpFh8qJSHnqAtJIXFTbLq32Tiw/KokM5shG3jVo
rIi7VvEXc2DeQDh734idje2QrVft4kebaslR0Yc3O7G8TRKPPf3EYesOZbNCizJ7DIz8IvZGD9QJ
SuxnnGrymblPqTTXsLzJ9u/fQdW3UZCaMmQcOn8zcnyJ0eibVrf2YO3GjddHGQ8hUd2OTjJOaf1r
LkYGGTuhfPv6Ut4/udmlwFJSVIvDAEuuNXPvina/pglh26Zp1e7CtmYtHVWSdUBU1qnG7JWul1tv
kImrpsK1VBxSEsSpnjkb2c9fvEgnnNdquohl6+p9tzLTvqFJ3FR5tzq4mDRcq8jXuVZNlofP/SE2
SdB2NrANvawueO7u1zelnXq+DkJA9OMyjIQw3ud1hsjNSn07mDJCzU5GC467cwhc23UuFOWQTOeL
rNfWrRjBOATeoxRmuiucPHCRwmDwEc02+MxCdzUUKS6H/NnuLJ+EY22uldb6JcFUWPldswqGgmcB
hLscRbcSROHCKo0VUjm1m4ugc41IuwtNtHslUZ3p/GGh+d2NDNBUlFanvIE2J+NlOXrEsVRItBI8
IeGobbSWMhGx/9HqE/jgkXaIivHZ1Npga1ks8kqheUBv0mDFpFbxHCkGMuRpfaVLND8MkrxvWsSF
xyELrvDBZV231Vakibfsc5E/sp7/bCup3hd2BDmb9L7kwYSJa+M6qDvQvSGpK+lQ6n3+/ErpiAWo
8w9jYviPfW/fGPw4zvPkm20FN6Eq0d0uOEn4QfILKPuwGFptLanFcDTHrVGN9AMHieLapKcqjlV1
o8dbK7SUVev0Cw+AjF9K3p6qnwrRvnjOGxjztgd/vo9Dmzir97dF3/1Q+pCulfEOU/E+H8pklQ/T
wS00kHupohbEeYEohTx2rurDE1fBOBedrx7loRp2UWFeR133M1Iyf0/sY6w4gQyu6gkCOANKH7Xl
rSjV+mC35b1VVNW953RH33JIoKdHOQusrWrq1O7GniEyH95QkDx5fqPsSZ4jGEBTCIHVtd5EHf7J
nH1UGPKjUEPLNRP9upCYrWxSVaVAmAnXAj0fmzbT+G1XryrdGpY63WcLL6fpNw0r2fWS1l7GJT1D
pfCeE9G4Rldtcqe1to6Tr+hc3YnMqZFwKprd0ItdI91JhdFdNdX4I+GprxMZiYEyA6mmhltvLH7a
rZAeTCs6qKPCYuQXTwJnWphx229HtAsM3OuO1QoeAC1icqMcWk8/xkWDXVUP107DXfmUmwqLDROR
s3qrjkDkY3uhjKsq0jyo7B1J/9Izd+xWrjNGLzrj4ouqL1LkX0EqhUZpsQ+A6RbBK2FD/dDn2m3O
dk3t3fYPvVxWQM3L/rryO2/v9Df19NDs0njSle6JzF287viNamW9JZ5c7/yCmoJX1c2RifvrXhH5
0o5HWqyKkUdaTjldRV5y63S5id5fjbHEc/UTkgRKNCxkWbxpqbMLYkle09RDBWWULzQdARctDABJ
24cGhRFkBUniB76/6C3xy5fVVTrIGEktRjb88E0rqSl61sg+1lMk8Kle7H1hL3JvbJmkWCbRbhCc
ECK/z/d6Zxtujv4usx2q4Y4Icyy6BJA7a2u1s0oKNcXY0IzDTMZdwA3zaJXbriodxC4Cc2t4MtUh
bXBTZlAnzOSvuA6o/U5yB3l3qzgV1U7L3sVS2193GUUZJ0JwRJVI83lm2L0Z+qXhBVcZyztHtb+S
Xaei/hMLNr1fDnQcg9QWUpmfF2yPikI2qI208M2ecSQy6X7qwHXLw2vV8bUHk/uqgHHFUeO54QAG
wQ+bcWkH6MufuZQpBp1viBwsdFV71+x8p3B8aCXoKkfJWYYQGqtlDWGKiJB6YjdWSvBcZRQVqsJg
ssdDd8jvMiRKYIPSINBtsrS+TosxQuVAbColQqUjUGW6T+D4D93i68s8GUqTb2PbnriotjkLpVMz
N8Zw0njKZVu4BR0c2zZRj5GXQJsXVr3uZeJQS42khWFSSk0o+GSl8lbUGRR8ti+J382wfW1t2pC+
5dQqX/wuzpelp2hrD1LXhW62P76+6lmr0x8HgEnkEA9lGIO/P79n0wiqmoEPgmmg8cz5eeoW5dej
XlKStAY3GBDbiI2YwrPvBAsl0HZ4HCVL20/ONL1YJzZPDkvAoqdRZdmZZ3L6JJMGK2mZs24TBFD6
yiYruem6gRGUsRxX3cDxqEWk5iDsXlnKmSiuwyowtpyUtLWFoE3mJM2dXNs/Wa6b+9Dpn0Zofah1
VdFdYJS3tVFcFIrwmFfHIQy1WalNVO+aIt9GoTeubIvScezIIeit+JCnzcBgrLPNWyVzK1tPthlh
WYEI6ksf+JSES1+/zKRY3Ql7/JXEPvpderY2laRaAEjZkQWuLk1U4DKnuYbn3CFgJRWLPm+9fdt3
SK201d4f+ZNCp7Eh6SkUBw0tC+gfpE2SH/y0+ClK1pI6zo2bGgGFUm6XuVPED5bv7BKtv69Ivlz0
ToCCBMIhhVqcO/9rn8sg7x5i2yS+If2a07zOzENSUeSaWlMBr6eFXEOKrO2V+pCC9l5YJZLRfJ00
QejNpHtEgTcTv/QRfQinhlqhjqvUl+iga438IDR1VbOxsN5NYL10pZqs7Z7+bLX9VasOnEjMsaGC
nCNzJpAvLFP2oyYz7EVZDAwjqYexgFMnGlTO4yI7oude8OFLZ1acdwLXbMWxkZ5ljIMUlY1Hfv4o
vCpJ/FAO0bPobCi7kU7amdE52a9vKmLcq6CHMtZ0sDE6R7ZWvd6CRAvM+BgTUeWsQYvYixDUUhVv
jyJIHnbf/Tjq7hje2iYj04tZrl1KaekjgBI0BHppvo96xiaGLlJWXZ+jPdQk+koYGcIkJcpvZiY/
SV2mPJfisfbV8kyX84llQJ8k6hGH1ckHKHMSsR0EcVKGvcQIcxe6IT0Ga7+wQ2AgZrvQSfFIktBX
7OBo4Widv5TsmCldUd9pA2/nzJr0uXds8jguRmU75zBmEUpTWPnYO5YOlaxWpaBHKvfDm5LhS/Lw
y2Sa5BSST8Bfi62iqpeNQUqsQLwiYCfdJNJbymz7mWTc+51/9gUdCWwQzdPgxcRR+HwxjlVIcZRz
MXTYwlGItXpbpdXtGMp7DUjFdcUMrF10u6iDuGiPmYn0CV+0Lg3Jo69GHNvG51IJHBqQ0PAIJdV0
RawyIRNqwcEJwnvJJ4uRdKO3F7VpLr3R6K+p7bWgP311E7ey2BhJrpCU9PhognKVp558PbArHtWO
SE3QGlCHmsrMTRMvVVR8rhqdGor4H8rOY7luY1vDT4Qq5DAFsDM3syiRExQlSgiN2I389PeD7h3Y
tMuqO/EpH7usDaDDWv/6g59DPRm+NMpMzhBgWpk/pZbmRg25MJNMJlKBzHrXV/0lwW81HBroFquO
jlSWN4FeOjcCo3t3rQPCzkzFbT/qf2yYeHmfXy6p5hYDcEzNLWcD9/5ytQ8kDPXlkHGhb0XRogqi
xthp5LtxDtSZQhxKcE1WZnLXmMSSYEodtmONOtWt1yfd2Ep4Rqa87eFczRv4n2VqrxcGISdzl5zb
DjrF4qr3WiVQMwqXcrlADyzoSv570ZrbnOHTo2zYNP2tt+2i3zvsL48S6Ik2NIOuhUQX5kF97PvB
uElJosOs1bh3prZ7JU9a7/Xq6GZY6muGd1NsuEbjcjck+7Yp+uOoAQMGpFGHqeVo5y7LMP8plofU
UubLyDGk9bW51wwmQromf82lb71a6fEPj/JPSJVJjsPhZwU2G3CbBPz1q5j2bIhx4VFKCU9w0YNp
L/zCuZSWeOXuF3mQ3sm0ewnaaeMz9nE6DOPz5EKQy8EBHbvWLnaSvdRSQgE0mMDIrCCNyrXPRVVg
ENKnzp6SLtiXkH+soJ7uhIekvE+yP46HPgW6/j5MQPgRSvqA/VuY+N8fxm21opoG8OF8tgmtLYn6
wfDlxVZzEpPUe2+WS76vGwiemBfDWPKX/YLQBEu3mYG6Uef3gtC/Il6NoXszzeXQFCmZHHyQyNAr
Jmxus+vFYy2ea68fd7reCMoEFVKtDPc/8UEKnTJR38oW7idnaMVpmlanUejOIzxfzMsKK72de0kM
8Oz0x2UZDxlYGCeN6X5xtDyIjOKurEr3KdE4eFeH4CnOqQbSW+vf1N36OgrtRiZ9e12V+eaPjXzC
wvZpSRtodxCzcLcpYiocqdv1rbvO4w2J4E7sMTU8zPYio8Wk7wGr9Fd1U2d0Q0O26pEq9VfNm4Jw
HPMblD76vsM4Cs7cydKU2DW6Xh26Q/KUFe19EEywqzRdj6amJVsI4p9XgCak+NGhmCYSuacvdOvB
hMck1r3S4OaJrgfBBfRzur6JMY1WmNWu/m2uzJlYkoW4ppkS2VyH6k0DrCprG55h3yAdy8kdNIK4
7Jvpjlp8D04cJmZnv7mMQyGjVtO+VgBGeSZJFrP97r5OBNqdVDrkWrX9YbtOl8HRX+HDNGFXdl8G
vXcuOWh85SXFDSzLL74DPjM785+MNn4zXz6dFK7t6b7PLQfb/zNP2atwN1ULh55nYC3po36NNTk4
F88urHgQsLcCOv3Q8B96RQpka5bP7ar558QpFpCEBU6vrz/bKwu4TKx8r6f6yfZAAbxq/Jj8jEl1
tTEJLSlBbHqSTouon4LlLa+tQ4YH2GMqdPrtZtmljMsPaTlWodCr4JKDxkZ1AODZlQE3xjz/Suu+
eDA6A9cntJ2XSjtKL4PnObMy9Mo62OPkR+UIrw1XzhsQwLPX29q1pIu9S22m5e7GEUz1+rtrSXBU
CLZtMrb3vZ9hM5Z5IylSPS5+I0zUZO7PDGa+Dk0gr47bpjvDI4uyzdPndbWtx27Y3tfak1iqtNcZ
s5fIySd5kBNHzCpa+2zmeM4XuSe+LdnrmmQ7WY7Lm2tAufQS1yX2UBZxkgTlZXbWh8SvjBsLWPn/
f366jk7tiL2rYSCg+vuRw7VV1Mo0QQFbGM2WBUqQpnnAAcO0YBi3ha281y4rwCazSz4S4bUoEsGS
JnFh+jjd0Sgdby+X5kSa2wwZyHPuaZzWsMCfdz/lmoq8kiRFsgTzvVNcxPTTnJ1kpw0k7f33w/wL
pInml342QDDCtOW39Ogv95qs0J1VjFZwrCzzXdEX19ztv9ZF8623E5iLVkGyIoZjUdLJHJCJzbaq
AWu3MnlbLC17cBT5c54mdoGo1IXwmeZOBuWDr5kntX2dsfTofZ3yPTVGaLqbE4Y5t9OhGUgly2ea
Ulm/wuXAWAQ/ZNNYjsGaZ2EyeN+0tB5PNSq2cAYvTSZRP1pjBTvW8QnQVA09xupACpX7rjYh9/ez
dQTUvQHLqkhtHnBAgnwiFzLwGlVOu/9+dZ/kitvVQ4wLxDRCsR2YcJ8pcHkG7KcKJoAOsH00Tepa
KOc11VYRi1E8W7Z51lKQ6FFzromTP/S7XE3P9jC/CY0fXxnB8oer/RMJ8P9+ErNI2rnNkfUzQJ2N
2ThZY59Gs5URnzu+ZC0AtZwmwLZcw/4Do/B0QpZQB9OWt5eBwiFo381lyw+b3D+U+tY/Sw0YdsY2
3AffoQb8dDuPieakuSgBTQxwRn6wihobxXgKZCe+1UlFMnfS6TueZohwkYwrH9BQFfxoUcOd15Ls
R6lowXpfHFxtafA+XR9ngDYMctzTKgJ6UO6/riqLXZqQPdzh4BIicgavxEm6zvV4rJWxd2dKeBOq
aeZjau3UD70pH0oz6a7TMj3998L4nbzw9xuAp2bs6rrsKqQqn/rL3tW9ZfTpLx2munk31SgrIUG5
+bDvg1qn1BcqWlSGmd+66TrqqryrYd0PuH5YU9ueGiGe+8Upb8vUhtrC9ObUiXwJA5u4vHGlwBic
NwOK1+j39gtwcbIXmdNjCpsdMnsglC5YyKTdHs+av42UT3+a0m414j8ekRAj+HGOvrVOfz8DgdHr
vCk7DB0T700nMDJa3OluXiF15RtEu6zO1U4KyO4d171c25+BBX/g9/7WGiK4045rSwbDsMN94AT9
2hma/A8zevOfnSb7Excf04RtYRm/pdZ/OdyU7Nw0GIGcSmf8AgJxyHSnPAkTG35imEXqCcI2c4Zo
7MTa9PVwWObntCxejG3KSsN00BoMF0RBwMCEXT4hjAV5mt5D0XjeofQJs58C7RsX2h+yMP5lI3uc
K9tAbTuZoYv8/f3qqbcGrctGXlAhnEi0rMMiz4KDIqAicuVU31WZc/VXWPAbf4Bdb+/wFoAB0Zyt
DI7/fy/pjZzz6XvzeyA0bsNpj4/+iYZV5aVj6g4F6hBIL6y4wfdisotYN8wYaxzjRssYuU+a91zO
GMn3k/mWewxCfrdpvyfBwcp4yCN6duv9/vDrzH/+On6eqW+MGmKz3E+MH4PQkKr2SfoOpsQgXhnJ
b+l10Oz814Tu/0C3Q+Jp1UlqwaA5DXurS78g4Xj+79/xm5rw913h+fAsYEDx3PzPJ2TDXfTCmRou
U2voXpM1wJROZegxJrketYpobFMZIL+OX22Ro8XetckDzTq6sGmdGLrohrVTTv84Gduogebt0Cb+
fljbcocrOnbQmhMcBO7QYcq45aAbLx4Fj7fWl5krNYSrVaCYcnBEcKDUD930VdM0wGVntg6ytG5a
P20uuvIUfBBFtlcVBKe6sp9G8p8QrGG/P6W3tfA3S1q/jbRkAKOt22c/cXQ6WK/fFYkiDTpx3LjT
8ISulKWdx2Q19//9Jv+FI8WbDDhZvI1N5n8mrkDLIAi7Yijg1nV98l8Sz5zPxNZKBVwKzNrEtrSi
3KrPKBMIiZma+4SOY9epLLkktpB/2AC/pxCfPi3YGbReGmaW+me7qarJXX/S0efMxcisC7/xBvL7
GgwWv4SBOpmxaCJSQRCHvp3ZYmlIPZdVXOgWXaQ55G/gbI9t7n6kHRp7erf0wSJmEEs2cSlkiTyE
voxhcplcCGtIsMCe5VFo7r3kLBWDOBv9Yh7dBkWRZ/UKTsYjsRY+8abLFNmFdmP53G+L5mVfcq2t
I6ts3u1Ar2JbteqhgmOFsmxMD07m4udWZssfYNUtA+/TGcG3MgMLX1wCFf+B6xX5bCyFbLNoqdHo
aYReXnpj05I4hkK003JmUGtsbUj1tC4uA5zJ5pqeh1PZ9dhDZTO8GMcNldc+prUiQkvm5a5b5Zbu
grrJfPfH0j5Qurhxv/i/QDGNk176363aN89Mh/UHveBSzXJLR2QxvA7tXFyxUiquQWe4+0Rt/Xg+
M2ouPfMaYKsu7f46e+oCKag6ZmKsLkleVZdRX1ww6pksNlmZj6PLn1gAh971xfqyAi8dvJTU8ozs
KGWvh8Ec7nHoxSFPGrFlL1hFFEsCL5sA3azvX0W/a0vmBL1rEvLIQPJimP0LxF8UOW5In6GFRYSG
8Gx1bvvg5W1s+unLajr2uQMCYiwLPSbffOFdke+LzJkPJUWEVTyZvR0lIFMXACi4gn53bL1Cnk3x
LV2/F3JDqhvZ7IM60G/+9y+B9YfP/i8IDCYSAToNukdCCD/ztRq7LQLiwdNoTB/1jKmOX39YjXaX
j0YXOXUQTuWkXdYGeaXsqcLy+iZvlvzs0zf40J3Jx1kuUIuivmt2g5qfcgJYssFMHqpmPVjp0p5+
w4d+BfMZrauCzin+UCl8ckDaCudtBoKJFEx63YKH+vf7FmKGKToHa0YIn80B7GU8yVIhayW/PD/q
q3/2Ev9x2MRDfTHfMjGt95NJrepc09yeb/iZQSyA0zEXbF7hrFU3SDp//OFU/JcdhlsHc1KKS4JK
PztcZorTUA0sl3oWY+xq85d0gYXSDb6zK6p0wi0SCl+yYtFYApofanbS3CYaqipGgP/9Y7Y38vcD
0Xc35A2arRM4EDT//sZcTA2WoK1SOgst6gK1d8hn/e8/wvjncIqjRN+u1G14Ydm/j5y/FHCdj3GC
GCCa+6uOLRWNZX+k0phvurzBIKczMKmsc/tiNU4aE7nGxgQk0ccx7PJyQXeblL+CsUtuhJUmN1JQ
W1dmeYZhVbZIBFvz2FvGIaCIg0/OVr1JIe074w3hah9tzkyqT4eOk7aFqGclJkjitPxgfeYXiEjA
9VPX4QjYTWFdTsFFTweOf5cYJL1nXpYXIO6Dvg4vy0JaEqOQszk+qUQMN8vcExGNdUg4TdbbZNOh
GD3VVJ2vURGU764FvhZIfkC+idkTsZ9KFptdKnR5yNt63X2ZczL42qo9myvMxa5LYkQJw2nppu9W
pxvHury3YI7FtlPY17nsdxbErz0HWrJzNn+8ucrOlEnpxcqes1VBXoGsE5eB+aI8VleWVF6cO715
GjT90SlBKiuZXvuanq3IenEIFrO6xwjgoZP2lTF8elPL5brUMAQGEp/2zeb6WpLDvmwKvVH417Ge
NPL2bIGFDtPFZhSc33mTPaZEuJsK8W1+Gdsgvx0rxlLamDxps46IbS7uRrg2pyZR2tUTdA+dnsid
LWzjkucKeAEz8TxKVeLtnbIPbtgU7lFb6yvjP+PiTatxmWoZumbZnTOt1S9m55uhbaVTDKDmnC2K
prPkAE6JxjzMppPyHafqT9v3n6fMdjNa+GLyrZmDb+muf0XekTHU0+Cl6CYworEW7DntdfwmPc86
0WJhcfqjd/PlPBbCOiRMKKPSq7WbclFN3ImVz1VsJFOdWVJZaMvGKaMnND2MzVNR4n+obhgQF8cJ
osWZBaOiiailyPbrH4r4NoMO0e9HjWLB9bEZkN4BvsltJlp1K8fi4q7fAm0UcJQjYPw3o6+yk1d6
1dHuzdvcy/WjOcvbKQnkgxY462FszjVuTjem1V9rwqMKOznreAuds+onow+yldy5hUCkF8y9W8e4
S7qT5+MIak9iuGSCI5RrucbcTTPviqKz7uagsBmR3xZSX8J8yZpbw5PN7Wq239PauSWCxYJ8M3cn
4XQPpbW+62peDinS7aIo2doOGpXScNSBWznsiHjdtwvNXxLArEs36c3AyenAittsBoSP2j47JSMI
s6k22K7D2qqEGROLYB2POWZ4AN5XUZjAj5KKz2mHKEjxSFx6IHBIPcT5SHti0N+SrePikje13qPh
NzB3rbneV1Q+gIT4R7UBRZ1EHT8xSs46w7m0NI+XCgICdL9LObkVFJAUu94Oo4r/PkXJlN668b+d
1ViX/qbQmyjPqCc+ndVel/aLKFhPbUewXSFPxuDEsjG+KrMa94Mi8G5dfmQKLo2vt9jtuanY5Tm9
il15L3CCcclRGMn6wXBC35uxObq9tWbfzQZUqc2NH55F9F2ppe9NIphutazxJkt3hdLWnWgYictM
iwOz0SNCMO4NkTxRhn7UyfyQJemXtoZxvQ73XGQkEpYPasKxoE2UAXKw7gor++qSPR0lrwBW4tSj
dQYCA9QJWPpMCfswUeVBW/gK6YyCc7FJbCmNfj9P2odSjAbclUMDl1tKkRIuGcLnpdC1va3UsUTz
tR+yUeKx6DxQ34ZJvhx9VT1NXj2gLOPH9y5uHJMmomp6bpLgp7kozOlVojZaEipj1/nhLVm49C7W
S0VO9Y+QXVgEK1ar9d1q44FVGY46rwfKQNfBmGCI6YS5QnPSNk9zNe60MqlCw0uyPQzK7V3q723f
+1REJrF4WX/xn3OY/vvagds0rOKRnmeBgGaN0YyDSSsSlCzSR7sCjJdZ9quq2lgZ3XxyeI+9YSGh
alQB+KrjdLw6h7TDybbTml3nPEkWR5y0y8WvpR8tAQGiowYfjclNDRcAbXyjw31zDsPi3XZecc7r
1AxTKepQL9I3uHQ3RqZdNb/jkmp5OXBngpBp3IU55nmYGIiOC1hjmRaRBQF/qplJrFz5sdFq3ziB
XhHSqdCWJf7UM2wLl78Ti0dRWHhx4bp3jLlvC7sZdkkBh1XTytsiLwFac0tGjZbdZab2ztDyktRm
PJBeHdHLqdBp57jXmiQKPOjco8rWmEChpcYmS1F6t9Xg78a0fE1H72ltxdnu8u9aZt6Xi2NxqOY/
RfDLVuKBRfIa+Dxtgt9gQOmPMbUR9p71JVFoDAnBqplpdR8T8bKh4rhzsywuRsRFlhtAKi2/6lZ2
LKoG3z59LHd10+I04977ffFuFNq1m3jUIeDFrdr4k3yRo5jpZNyU/8coSZ0MMCVplQhrC8gzJxt3
kg0v2K6/FEakvPRqFvzTYXPBCCy3iDPcTlKjeA/W5ilPqiX2RoYris9uKZYDb35E9fkw55gOuJQs
GF6zX8ScnJOZepFyGV7zan2YrbP3Z3kZehwZitxcI28yC1xbikumOjvS5Vu21jdrD4PDK5N7YTmP
qVHR/PgXoXcN0yuMFzTliL0GPIt7xTEtcJRBm6rg/6wZ5yYe2SAlR29yvq8QR6hfB0Z7HrO6YKBF
uls5E7ehGI4cAaBhnbyuHaIQfSUgq6t7mIIVDIsmf5sNYOUlf/69XfmC2a7zfIwICtRBrnOTZOyk
2t+2cj7+ChBlDp7kjfc+VFbPpj5IHs2uf2bz3LII052nWrg89rDXUqIhc5uPoZXyLu369xaeYizn
nwgtIIMZVGtIVH6sE4QlSLvtfdP7H45VV8CimbdLSfR0rWqIm4LQ1p6DSDriVetmPkv16CK8AbcO
3jU2ZcDzOFRqETl4QSgenGXQw6YuQz/Tf4lWwy4+L1+rjD92zlc0qShBA2GQmR7kh1EUu6QWD5ae
Y8bUQgaBGhmm6/pTDWsaz0dIIxXcgwYvJJuHwTTbVLxF3Wy+em51mSv5PjOiC3Prq6Gp90H5RIwG
JgXj+JG2nFjKXG5rTquygbmYCD40Cq2DP9o/HRLbHW2M6rLiwEzFk94aZ6/OnoIyfep8y45KxSnv
41NSFAGxaFr7oRfzY+Wpl3oddyM6+ahbqWnh096Yen7T1Tyt7vHWi5U+MQn44w3tpWstB/Yk8H7r
aw9m6x0XrAIw+/Cq+No2GgtX98m4WCPX7AhZSgiJcAFPwwF+mw3hkU/qcg+JusSKaA+Jk+BVJvoa
Q68IrilxzX3cVM2AeIwTfu/hXAPhO2UoN/B5k7w52CJ9cMW91kxoC7Wa4fVaPrVKu1+dagzbLuli
zbnTBkfEUs9sFIb196wgTxbMMIgX6WFRMv9ohTzCikYJMGYiWgcWm1F095ovf0mcARLdqnaGPcL8
Sc819ldoXVmphTc9odV+lhz4SKFbqBgtI9oemB1s6EceeBcESfvZHdFNOVp5yP2v7RAEoVfC7csG
rYNkyURisZ7q2vyGXsqKE2j+aJ6nS2sLLpdmvwSFF7oZa0a6TZT6m1dSa03xOMIU8udgZ+EyYaYd
3gw8XualboiZNGMvPlbapXmk7K+aVOB1pvioZjxRwNl/Iu+JJh0jEv4rPhTKTWS+/YU/y1SltVtX
SpSNkWoGkKEN1gBf6ZlK+oeLz1XkUjBHqUF6BZx+ZNrOj7FNUf9N5c2a4dEDLXuBCbHuZ4RFIdyo
U9Abw46we7Kkm+AXMNh5wi4o81lMPUQVR+MsKHU+at37t0Y1YOkv49lRUK6zOy/RX6VOYILjKfji
o/MKCAdyKkBcPYNcONl+xcL1m7GgREGkkMDZ8Umxxb6hwDS1zopodikAg0VNMVcXSvSGKgfYSegu
s88AQLcJyjvH7FjPRkp0px/XEsCk71eGc3bxSH7DmORfywqQMXnxK/1NzixGI80m/iPma8Lu9hcl
Edm37ySrxlojEfogFhgD9a1JoInpi3Eu7bkNu7WKVMWp2vYoMYbO+tpXy1uQJeRVLem3SabPy8Ll
jw8WZDE2tp6Yintu5nMBIU2G3h6lm2ETVqQgc3ZKMIpW7eglAMOqY1IvKKjQvQ/rL1fIJBzMNTRb
mkZ3VlRIBFB0Lsq01ewus8BNpndQs6l8uNPazg2LGeoh5RAsVHZ3sZZUaJQIixV8yLZ71YMZ9+fk
XvnoUMo1o3l20rtiaKjmMHjc9SX+WjLZ0Up8lDqTd8j6Y2RX3HJddfFG5Rwo+J7EYCHikO/rxD1Z
ls03zZasDYWZk5n7X9oePRHbD4nM9O5PWRWPjlPvLebME9QMIco4d++GPH1SPcO2ZqnCDJeiOLUZ
5zLu3Zs9NVyDXQ7uCvitDT9bwx1vxyD7MBfMm9h/iUHWn8lpxhL46iYYoBUOcgONJSyY+BuZLuPE
Mw4VixSODqYfSwX9jXWaG8HXlGC9wRldvirfkHb2Bcj1WpfBO0EroPGV7serRt0TtPLUB6g/OrN8
nwJocQZPPFYFVRWELuYhRJsvXBImycRhwG+jRW+TAohSmAAPZNGQjQFbGxh6xQ7LmF0D8b3BNZUX
JEnIde8VxaOhylfP4g71F+25rvRd1tUyzqkqQyf1Usayy3Qgc4LcOcjXlng0RnPeBesPu+t+WU2u
761KRWLBX891aoetnAroUVZU64wz1lrV0TTPnO14zmHZFtiLE089/hRG66WnebLkvgbA2XukdIQc
6CFACmBxY79V0OsyhkVn05cqSnKZR71eR1WdDpGxBCAAxoPoWiOcGZXsXMc5KzD1XTqVVtg2I24R
lX5ymKjk3dECUTf17JAKC0M612n3av5l6F1Jn+PuJXKVmKax31XTW9sSRewudJTaMu4rXO+gMuoF
rJAfXZpld12LP13p4zoKzSbOZuzPOtcm4hu5RZfJIzPv8dKY5nka/Om6zN8ZFad7uzYZB8lgbxhm
cdSwNgsSrzk5eAiOdKmhuWwBsx2yEdeW35KVHBNECk2k1uVorFb2v4zUxHxgLv41cOnmkrIgYDlN
b41CfwFVO7tG5XEiY3O8en2k+9m3pajOugSMMFl0eRlkBzMXP6qORQ9uT/a5sSXL/pgSD/t7q7b3
ZuPg15R/9EUG1Ivxlq2NgLvqpp1dKvYa547erckfbz/ohO5agW3hUGHkgEqJElH23/gXCZoXwg6H
8jkpUz1UCKkit2NFNAiqlqT7NleJRv/uPLgkk+ERqxWhTcJOnyrYY3xqr5Kh8IInbQimcDY4IDr3
kmUIxIdJUY8ssMBMkMShGkIxQU0K0p6R3MKJRQ9NEc8puurqA1EfSS9UlbsaxJDTLBNMqntG2Gz2
58r2JLEt3ttcICLI+zDFzQsMObsmjHSabrBjp664I0b35FdQ+laHQHcfKFvrpuXYYmeGMuF9DFwH
okP1JnVBRbS1cNk8H/K+0qMUg7XKMX4VGWhmKfIOlIvjdlxOgFr7xGBe2IzdL9VnOXfBZjYpjzrr
zSiN/Rr4vMiq+lpPU4zOsN97vsstlyyKzuzUdyiNEzxhvaD9VsqM2F5ssEMEovcp9g17Nki1H237
ra+Cnn6SwmU1jO+DB0TlLYnFqdGL2Ea+xfg8+7oa84eOaQlFSM6LNaDNd5tMjcMIhqDBxCP92adL
H+FwfazWlUzuqnjtRHF0HdGF9vC0kPA8O5bkdkyiwVk6hj0e0k591m6K1IPyxxQklSgYs0x+oZl0
c6woEdKiYJ+ro27Op7TL6aeb/urVhohzL7nKaYjbgftXkBxAQxaPVluGahbFPh16hB2hsTi/pLfK
MGuLKnYm6yKcBUaJ4TuHsZ0PyzjJYw4t3SGkFSM8rqQEgEljlQr8HXedbDHXRJZ+KK7lWujRaAT1
uTJT+6UNgp8DSyt0PUmOgLR4rqrOjny7nCnwBBC12jinWc6hhfMO+wBpgc510M1QNvE/hqXv32qt
EVxtewxrWekgx19RUvK1rcK7dQyNr/IbrmiaW1ysnHmY9/PCXZrpQXXIcJEgsygk9lPbDaDYsWVO
glZZ+5JieXOBnvuMYcEcJc7yvRDqPlXrizkWGLzDfSWIAN5/ksmK0aV36202o3XJkG5cVjack1yH
yuRu97EUlF7AiVA94c4aU5bjgcg/XPG7quVhtNxHbaK6zYs7BoYY9OfKuHRLfxs8GxadkTlBagcI
P052h5FhN3xJGyZ1qeVd8mWNxrL3okYCc2Zs2q5FL5wh4TuaVY/BqcDfIa8Q8qxPFVzxeDGWd0GW
mdLJu2OQQ+RdV30nGRRzGFQ8mgEaqY3W2bfnmsIlf+xa/ssj8VfhLHBDGqZDFsCftYpfg41rp9vJ
EmpbHwdTU4WD3V6njkbcXrCQpUBKN1WPsfjQb9P0x5oFC+UwdrSyTZeL5b2PnsrPQkveFN3nKWFs
Y2ucsnPTgb7K4YEL8y3ZIAnhNDnNhkOTaEtMQulga/97W7+vimK5Dta3qU0eqOzxJOrTs4QYsB/y
Z+acBzdvptBaR8gDpcv1RanlgxMn7zXOqbYjprC0t9CsQVHnDAe7zkEkPTeSmnWlqfpS68vE/dIg
rct4Z5Q+Zg5VmeYy6+8yL8j3q0lHapkXL9fyfeowi/EK46p64wHg7MVNYWmyTNACZd6ZAxLlcgoa
6OXcENaHTU70CA0Wr0G0QGvu3ra6drLb6q5NjO8Vmtq+Tz+ChtGH3T/YmNLiJrBrM9qrvosmV3Uh
ndCYTW8NliwRf7+AFeD5lC87HzqhIex7S1sfwDyHfdWk74g5l4OJU2lda3dz5d23huyorv0SRn5z
MzW5BIaJ8K3Yyux4rfnU67zzU8/fGUnxfcpbN1ZFepUedmyMl7in7/vZvlTTaF+ZzF1Xugt45OLU
BkKcU81HopJe69kLomGNHZnIg6Unt3WgrbHCFcq3kgc9a8yQeqjkdx6KYTt11J3Ua0JWbmzGuJ4/
Q7ksTr6NY26ZfmN9ldZ+Xg26+A6vhU51X2pj3qT9HZaXTvnhB91H7uSsXoMzP8hmiDU1ck2lsJP0
vUfOsO8dBo7j/JzUoAeV0AF+R0nVXg8fRTldvcrDX7R7A6kyb21bfE/E+B38Wj8GNcMZV5ornGxB
gV3XkTHT+zuS8rFN9C6iWq+jgFe/Vq8Q92hBtL2/Dj9oPImis8c3U64S/W/aXhoMkS8l5SZcQPMs
Wmfdj9bmY6H/ktu/rffDz25wi73qcBgbJcQSvY2Y0qIW7/O3oey8qzMsVKeW9JCYEWzXV/NNNWpv
02bwYnno1bW+71AvKTx1m+LFgVDmVdUauxZ7V6Noq6EqH9DDMicnSK0RXzWR5jsnsfNd2cfzrBGw
1Hbvpo7ra0++375zLRDvZGcEHc43msWmbLnbzM26L78xOnCw2R2+9KYAEMMKBuWKpyOFvqXTypAi
yIkOM0hj11HTDmcRESWYZe9K4u7CdjYfxsHTLgXeyFEzc51ZiWMdq3QR4VwMRyFBjIssqCPcrzTw
K6PlBJ9po4L+ai7l/xB2HkuOI1m6fiI3gxZbkqAOhpYbWEQKaOnuUE8/H3I1d/razKatuiwrM5IE
3M/5JddqyqxLLNbe6QQOb3rEd63xDA7eidVi1MvsycqJOPZ8+vbIY0+36RgMkef7BEfHVrPLWh8J
4agOCSiYQDt1dZW8ZmivF7J6SVkYMT3nAwtLOeWPc4002EgEghuopr76CuOp44cQ3KlBtyt98ekT
moIKOv9hyjbO7thPFTu9oXbkoYYwT+bNd7pbadTqkBsoFBqPSIgFy2NeglOwGPrE9JLgGdbBeU6E
f7as7vfk5eVeiQrvJH6oLZQrUEraAHS02tt7rvXjlgsl8RtcjdUhtIwnrorrMkM+olzvAu9RO9lj
RkkegJDFquCsON8OhU8N0gG3qtrl3JvhIc/C+Sl02pNvchLb01xFnQlSNuNcj+YiY7mLxc0vgKvz
5H6mV3EvDLfbp30JDlk3+ZdTu/m29cvXYhUDqUJ+iG0sKAq0hYn83WYEdMkADVyqDvHYTv4v7VHZ
QN3J1iLxFV/G06QcHa3wFJdIf7VxcDE9kznbof9ILhY3R6ac5o+iMbHtoqIcvkgEqKJ+hrGDarSv
nJBR4PbTVuN7FV9W0vwW/iLhT5Dag147q6q8PwZFfpE2CxF6XydKSaG1uoyz2SXZifTQCqizSR24
EoVwzq+8s7ek9At2FPmZXPljNe6CoD/balg/ZBAy2rdupWv+sWf9GWZMal3peFthkLcnmreMh+dm
9dl7W3pfXBDeDgLxvrK5KnrJK+aRkixscN3AdfQW4SPIlwzxdWAWSjthooD03rJyuENiQgTD4NRR
391lMj3EGDTNpuAs8ABOtHjo6oR09V+xQ846fgD4cJRufuXgxHGZIHDwgheTBdvF4dUY74M8XjhM
a3HIc+PoJOQj1D2irt4Xj+0gm+0g+ROCOf3VzD2hwJ04BAYERi3xrSDdyrGaE1IodPVX2FieDJF/
JwYINwHUR16Dh9KrKzTfzhip0XgvnJTihyr4kaRwMcuw6S8Zf8pEQtCWAesPjO2LZwnrglKHm6mQ
kfRJO57nz24mWXgpuGU77vEhLDrCTpTFoAN42/jgteUl7sNnVw1XFZzbNVA948+2RDUxyDeMhA72
abOKAoRUvfZfF8KXo9DR8Mqvnaeem2IVjsQumVAmYTTErwecnMjoYPCgQkPnK0FaFTUjEYDSOfeu
Fm9IjMldwKeMAazvFNEtJswATrxNoozjOKNeNbTuTm5L4lQ7sC9nJU4rt84wATNybhonB6/GDScd
q96ltih3rSVeZ4b2JKxd4tCaMhqJrN4aLfdasbSRMwGXcHpb/IZVAjjSgeRyqw2jN0Z4vA8mhwyJ
HIEFNjAHhIlMRrIzPbgwd42uslV+nnuP/N3V9jZpeQnLGmUYGax6HBT8a7bt0zE+gYvfO6l5Z9jW
R1br9pKKhBo2138SffdQSmfA4ubTmtvmxj4fF642v9qPRksRguedBvMuTziVzWQms4IbE93unQiX
96qfQe3HL1eE+TWb3YMxh8m+c2Bz8tH46YEFj+YU5ICTmG10qs8ccd9JUmS4QN2r6dMcunIVcbOq
+KfpK3CGB93N33GddWTlEJCGAmzjVU58wz4BGiU3faPy/aDD98ngArDtLy2FIDu+NC6w9EevStxj
g3fZ75YjqXjheVbBL5WVL1ZwR5/u0WNdzRrgk9Rnk7LaUzYYB+SgJ+TQXYTY4qIUyrZCHUw4JyIl
wJhBjfaQsWnkxMYTGHtE9jc2n6OzMHnWU3DxvDm9E+PyEo7dVVW+OIw28d0umyu73B9XkcPvVt5P
l3s+I+tyK+Lkc+r7XcNGQ4YHryyOYXpN7OBvl1YQwQ4/HeQduJnFdRKgkz2igTRIBPceYy/dlxNF
uQBdMAyeYSMcylnA53vWA4I/gK53chbFXo4jF7XUB5OwO1zH4bKP2xwHm6vfQnw+T34pruE0n2Rv
uDdg0aM2wWhcd3m3gnJmIqRw1eZ+ljPTMxqtcyYmpHstEb9N4R+K0nxVS2cSAIrfsyGAn5yU305h
X7KmJUxk9REW09di2D9hpRkbibQgEegzLSljcICdNjWZBp7OXTiv9ruYSRNg0Grh9E4VwSdQaEer
ZZt0Eg8eox5fikBcRU5p+xS81CGkcaAE0BbYAzFkPNMhYxCCfnwiXXrl/eLIySHxp8Aq9lNov+LO
w7vkfaGRAIQYiucpZVUpeVj4YLDvMDSZzZ/Aqt5IvVFcWo19UoV+4PKEVE5h07s4uHm6JTiAjCPK
holUC7ZauxwLgT41VaG3pQ2kahXQp17q7dypjLLmb4DG40CHZMIaq395edFd44aEK/Lz1vLhldJh
51xep0I5x5zejgCC2ykxgtpEuNdhsFcOCAOmySeNyGbrKPtet+oLN+IDGhjcrcYC5jZPUGGsyX0a
/KYvWJn+V+mD+GKO25Pi/Rt6DDaX9Aaztz9Co9Ub4Me/JE5cQ2wZR2YgkEcLg6Nr0XtChYI/2W7U
rvmJE8SwR7jVdnBab1vPYAHQrVzE1AjkrOKFEe65QO7SpCr3RCtx7xXeAwPXZbJ4c1Vg4RflAIGh
gAdUM/ll9Yrb+ibbC4Yohs1gaaHmkyPUGYFMqZO/kFmAj1ndI50EBfqXNOY91vVKScNURkm1zFHZ
ja85A0PmkIq0ZPVH6yDlNhtNzyFpu2MfHg2G6M0yYK5zJsAoTJME9bbOqSS3xof2pz+BUrqx2gcD
yfO5sHjarO1Sxc8ZnB821G67NOtVl047uhjabTXNuAVs8ZQRoW8G54yrn/ASuulTOEc2v2NQuZ+k
iP4lhCeFH6eUAGwJsffiwgXZwRfZEVjDOkJ+7PIOOOuT/5q0u178lUuTb7K0PobTsm1422fTPfhD
ouHPM5CMmKy/tZWii6vInhir5x4piC7517X3ylt30MbUbiHAMGxNxd62P2QqXwwNEJ2jF904DbRR
VfqfcSdz4iD+1k03ffazc8J5/6K62TnHifWtZHJWBSRN2UzfnU3qoF+cpu5uAa5ZBUM5qVCAQjBV
eVJ/rW28cAKNvU2lc7Lnp0rIdwRqvxv+/7asDhJ26ujlZLM4tgkVhWuOkw1EcPboiSuT4Ti17WeJ
EOBkZ22zqRjh1t/Dob7lkCTi4FnD1TfptvGcH9MZDzmwn+xdhYSE+phY8evTvPjdOTgPNdnQopDP
fXgx+SfVE7/Q4OgwRkqx5UWaVK4s2YM7pdShGCDlqU/n9uDbJaYkWxOkXj72ItlpUM4tIaj11l/Y
WtLARlI0yN9cYj8oxxxkvyuGB9vgfiED2lS5iBS5gpFriUPm9mo/ju8Tfd7HkaoNrZfy0Ksfe+S9
Nlt5yWzYTLzWSQRm/wyFjyA+2Bn9IK8kVzVZjl/QcNItlPgpC5eXuTJ+xfXqwDCDbeaPxlNIwjJH
FfNelr+RffKRB/IX5sj6IJs7cqLehyB8LDRwkYGkd1NY9naRs79NbT4JZ33hqr61gSYKGHagLoiI
/kDQAVXa9i/4JxPUJV5ZEdbkLifYzSsr0BV4TlJY8h38wIktlpWnX13MsRcS64wvKU3rKF0oSGhG
h2S3/lQYNI9rmE1PGpFGvbjxhrY4GPa2s0BCnJCeF2OxP/J0uaDoHzeNKCAwveDRH5mj8TGAWY6w
h6FNtjf6Jni/NOL3geO2+YpbZ9L4DLqjU6X6sIj5F3IP5Rbo3eKC6jDSDvJAHx1JTng5o+8tAgCp
ZMIYqmd2Xc6XsCTRxJ8tjmugx2zFCOG4zxjgaBl1G9zM/dyd56p4Kc3BhZKo4eVi7zGZzJ2rNQBa
YEtGGvuwBN4V6zSK2bHd2uPEF5guv7yK9oKpABJAAbSzTeXuunDhV9kjLBEo5+hgQM/kcOCLMPYy
D1GDqfKT2LyA54u4R0Vwol27vDJE6epccp0aaGqVLIkFCshA8tG5sUIzRVt0ahjF6wgVDo5lfrEf
CZVxX3m8gCMtGSHSomjq4Y2y2nirsrjbc/tv5omzuuuhYojqqjbUeN8bsf3G+XtQJkliRT1/tXZY
oMda/B0KwJbHk/N8dNHCWgZgb1kHT4PdzIcYxQibqZwBfT2EBbrJIRIB6RDDu0869dlzFx6tNrgx
mlFaMJXhXobT3eR1ZNX1TGxj+IqNixCQrNstCue+/dbJAeVTRpz6XLITrb7bi2zH4NyNHxXuoC3P
FW8y6MimNbw7ES9GlPhGGk3CXP8wwHH5aZeuiNq6odPJbdE0VDsC4GokSQgKB5OiJfwQWzkuoPcS
5trr+cXtO+Rqcuh7mI0Zdrzs3sywafYMchjwlhrcsEdO1XvFET0qD72FnrL2uEuUAIByUML13Vwf
uma4hRNRqSxZ5m4iWgdJdk0aqiq3yWSDFKdc9jEu1gqcMPaQ/HguW1KsAt4mvttE139skbyPdvCn
ilmJTAU91eXNi0Qss0Px++nBL0wGgEoWiD1J+B9O2XhRMffRSFAEDLwRb5sA/VhF/lSUwYNzZ9kJ
PvlmU5KAsk1LPr/EaQhFSq1VjacGengGVIlezZo8jfEaPoryBfmt6LJjZvEOxgHHzDAXTDXNfZlq
Mt+nwgVLaJ9KqwHv4a1NiVFBnwGt2lNmRUXKh5+g2EgKC9KgRcHGGpgj+ODRPMG8zZsOgezegpXc
mHbnRGT78VO7fha1o33sR5BEC943hhDe/Tsqg2zkvQ9z+qPIzE5T98+Yy+NgFzDrUuJ1Wt6BWsyt
rr/9EkBtHOr1ls34ltuijarC3w+9GdVwnaRgevZ54nikChDMQksisTLb3RGLAl003lusXxvDt4Eb
2Pg5upn8Xb872egzWNI0HUIa4HI1gafcvBcecwY9wPmNh9AKNW/dblzVPFRZcVWpO196MWAcTtA4
UMCJ50XsioprtehhxtC7iKMaNOCu26BGsZYDgBvSs0yVp9ps1nkWJbY6oJhPt2GPNo7NYw/5n1/R
RldhcUHMEB9x/D97OrRIGEEgMxKmXA9rGabM+ntueZMSI4JcEaiQWFOySrtUL9GmBD9t63hvJUBQ
3kjLW2CxjNvdu0C7yucPetFY8ndqWl+kFQzkCc/GLkFb5/beqdYcAhNFhJDDJKjSLpU0d+mUm5uq
Q6igLInCBDFBZGrrfo7vxpi0xCwdMAwZuUDR0JOshKYDpYI84pyQu3pKvktEWJXALmpqdljgqg/L
nu2orJnSyhVICeCk8qCH9O/6XeKLZjM5AK3KtGA9kKpFWO+5OBuSIJFJ7wI59WdXGI+9LPo7JyT0
M01YAi04f6TpHxbZjk1Q9pEZSHnC8My77H4t/ghsa4BMe+300mUsHUTn8TH604MzTHo3IXUi/lOx
hthH9PRPloWcIeMiPXiyGLgTGMPJYyJRaNIU8gbzexWwGM6meg5HyuL68GcNrNZFZIwIDifDHvco
WPEc01Y+xOXeyEAq0roHD2qGsxDhwIysFRHMIdOVCco6Dfx+5FawUzAtvIxTeC05/y0tXha4R1eP
MBKEbhRkDgXNcDRCXGMk95asH+wk6HA9WGyqj1CgoXR/LWTxrohX2GKyMHZFnSAJCuqbIGsvcUMY
DXBoBt30IPy4hIQ/mYn+7c4tMqsV8HXLVXpkNr+9anlM4om0qKKLxgZz8uIs4XbCu/BvvIlDAl5I
AFXbvO5eeBwXcmuAchoyrLmuPEQV/Y8v588gvlcee1df4V6ql/u6T0KQQHjdpiSUtU22Kktf8HeY
h7KDBqAzg8PBBFDJhCJMio+V7GIWS/5fiY+jnNV8qBuiacrQAOnOpnRf+JoZJoaIruJOIHOrLkK0
n0mKcN9jbQUsZwLkIoWaohfLAa6px1chs6PDBBotE3KHuHTUufXSeNNDY4uhR5EQ2nRrndBTOtvZ
Tp5nCRIkllffo3BQIqvtcMxxo1t7V7UugaykxjemraJy4l7xCoL0EAE9Sh85RyVccmiqjEm3OpRD
V1Fsr8XR7hveHbv6g9Ca3JQi+wUO9xIg0NeI9e580d53k//BmveXnFuUPBB/W0svmAyn1oiyQkcA
oNgDRPdapeaLShF+aod01pIqxiDLoVlzeYdaLNuaidex7AD5WhPgkwtYa9nyECITX1Ns9ZYPcDjk
nn7KoIWOhCN/l3R++J61TWv30hXjT13mcmdBUbMgYM8xwaERR3/zw/fnCR36htUeRYRFf4c0//at
Tq9lVn15MfCjj7IN3di0PBghBdcXsI/gvi2zh3QAOQvoaOFxLD7iGSXxUFXE3ItvOybvX4XcZXm5
0rVF/ZDmrvvipfUNk8TfzAKdcbGEfg8BV6BLtCGlKIQ2i/G8iDY8JC5KJNVndIhVr9NidCfNcDt6
4ncqzWqLX19FhOaACGTt19jRIgkaDfxqBPfEfbiXmiwdkU/e0XFOpJkOaB6hKgdrGC6JrA/GkhKh
CNzb5DYBNESCYQt+ytwCFVMz5AfUMZwg5JtQUejdk+iA2X71QA+Eut7bWt2PCJB2OJFeFaYGGH8U
VsYaboxWIuLUyveq917+/QaWq29g8+GOcJz5kvb8GJCDez+2xxNW4jZaFA0JKa6zSDDcLkHs3dYQ
gqaUCOWCINtZLuxslQnkTQqUt9YDdiZ+tKbjtpWTcysKaT3SiHkaKl0cLEjI/WTNxX7x3gvfIU/T
pH5Q+GJV+aPlCEDZYlRaHumt2VSxx64YkC8Ps9v4EWqN3SBr0JSWsouEHakODHmqbE7Sqq89Gh+A
iXz7PZktN8KShIaOnQ0WsY/Q+uf4JZZl12bx4V/KZiuqfOvzWzFGc7dPJDRRz1lQPJgxN1tmlh7B
m0HEime3MpyoJC1tOw82cgbVXEk5vyp7Ei/Nt0AUHKECis//4iWL7lakZXCc0/E5BUU5WIvv772e
ZI0sM6wTKtG73IgNxrCFzIFO5VjTEdKQHEp/p+IWCjvqTyc5IWSsJyYvgt0TAydb4WNOytGItZlx
stbY+iWzUV4pDrm4TtH+T2FIrGu3y0o4P/wLVO2AJbh4e06xORmRrxV3Iok8yCAJL20thv90ybND
HJdgJY5Z7bumJ90oH66NITQsC2BeKz2YhFYc3dHjhGjGJXKsvH5JQ7ENzYdejbzbMvzKCpP84Tx5
C+vexhFsfg7zYOyDrn3TBJvfcCmD/gT+QwE8j1yRYtR5esbsDXhK3lnCiPHm+MHzv1z0zg3+Et9Q
by1Y3gRE/qotC1MjqSDDRP/ilPC1mgmGGtUDKOXJ74L990aDnc1dx+OiyHaL4hFp/mzG3OaMsx8E
kZ9Ks6drkshgBKaM0As7R2E60Idpn39lZXVXi3UiX7rgEiTIRUK7PZa26b2PMt0C2cV/nGL6EDmb
pGc/OjayEgMb9WbuTes+tOo/1ZoQDWqK/H+q9K3HnpCtNmwQf/foV+6Tot3S6kDwTSaDs79KH7nD
zHv0TC6qjTSMWrVcyfqu3vjJjBtY38GyiJdcguCjh6JlUt/A98FrIcO5NA1D4FDYb7X2ne1UWJRm
WnyJDDvq5ku8C9YDlRDyocKWurN0LKO0ClTkVSqm9XFuLnWS7BGptiCDowWf77x4ozNsyd2lql3p
q7BHTBKj2NdBCuqngzyymyccCsMbEyRpen6P28Cje9OCmO4QhDstoJB+JeDEuTcGen0ztsVkcj46
DXPakjO5aSs/3LF+V2+LdLe+Sw1yhgROpq1x6KysPHT5IN7SytqFZOovORqC2IBzxA8DyweAI454
6oPnpWCr12qdgfyQLIXWdy4mIoWZTfCXWK0DflrBGknjpsIqu08b9CZDw+Uwjk1yrIhdeyi1U+9i
aJkoWcSTmYjhTuDfOyRTVu7C+kpNLPJD7thrQe4VglE24TF2h6hJahTuwqp2lt09+Yv1vsjiZtZd
uR8malb/vaUh9ucHM0cHN/4tAbGTUJuXxPwTEG96kaj5Fo3u0R9tc1e6OPA4uvpTRh4B0OSnHVJ9
SUdEVA4q+KhQZbcmjKZRV90+rpw/bT11D74acP1RvBdRb0gt/OBOTzpnkh4uYwhu2pZG/gAIg1O8
2Jh9nJ9Bo6ajS4tGbHj5E0KQqxmqccNCYhDeNbzMtnMp2GQOUw9jSjYc7WrCfMPppY8lAQeONxoH
RNJHuq3JUaHUxoFWQdNRLVE8z98dAvY7/PHN0RgyN0pziPyhNz4zB8v/iia67lA8Fo1vbazUqK6+
WkpWi0ztgyIpThb5V8xBcX1gARuiPM+Gu5BVrBWhOEABsZw6EFfSGC5DgLJUsfmYFnWtvAtHC5F8
L71d0Lr5gSoCK7JXJTuv3h5zA0K6JGiv/9I86WLV+8CbKLJISgTpZmwzU7XplQioU7u0n/XwNg5z
9pBUw02bJBqhhUGnyvhMdMLwzstQ9ORmVDAzY7ZGAa4PV55JhFdNbD4XIt0Te3POVddeePuOXq/7
k3TgBmj0FQ8TDCBFSXNyH2pOkNqZPu1iuCeO98xeRNS+IsNcKDfgJbpDJyWPDZDkBQD+Ky9ynoKs
cpAmrNaz4quPhQ3dzfOEbwX8N2x+fMN8JYyO17UqP/pZumci4oHgvDvP7MY7VCNTFPsr+qZQhHO0
2A+iqD8Ni5t8ppvjunBnH905Sw65Gm6gf8W1DuZmn4XWeXY6/1o3CMB9sEWdZv1FjIScIt9stmSB
UHvjZc9FXs6nbjRRm051fW/8eAsFKmB48zWZYIiApKDZBA6O1hrS576HYbaz8dFxRHH2yWE6Vy4s
ly3BG526FAgDME7lcQeQOAxMGPo6LMgY0mlM7jSpDodQ43hl+N4QZKOJ0K/zMaThGtg+NL66ooLR
6IrpIY+DU43N/q0usFHiAFivPVw1Q5u/Vraao381GbKE77GtNcnNg+hL5kHdATnQhpe21xQuYOMB
eGxqrJyFHBkQGq8+LvbSXvIq+DUxNO2IocbUEuY0OId0fRBw2+6Q2hPG77HGkeX7Sw24GkmCiaSh
i+8xf8sZsbBdZeaWAN8faZM3q9eO7hkQFt1JynRu548UAmFTZLfjVSKAJJHqDdf5Rk8+uF3uPLih
nG56jXlr0wYlHsO6z16rlzmH/A0mFCigr8EMRE8v1HCuXnXZiD+NyM5Zn/8NQ0szkAhEppUaP8XM
YxaX5yIgK0XLd9mVEw06UB5kx/wxsFXAkviMHXOV7AS+Pd4KRuF5RprePPtCuI+ZN4GRWHxCcKR4
kQZe8eDLUgRvm0W67J0ANXjYg8xl+YvrTMO9w9/A64Z7vr2XpAcoMpVG9mgTBWq6t55TfUOIzA9K
uN2MIfPL4cKWifcDy22+iln+pNy1eMPeU+wL79NUvAxdG55dBGi4CzQ8uh98QNbTfIymiJz75WNc
/2luTVaPONbnpIxJ7vcWA6sf/xGSVo5TwdBmYOT4LdhvhgX3bj0GxS2Rw09WLgzGMx3nGrjz4jRk
aZNpQhN7Zn0hwjmVojlP5Th/EPoWAeAuQEF5QWbDc2qFKPPdQp6aEPq2aY9J3FZXwwKVN31iybKE
ON52cO8agMvHBfrtahAt4wHUaIDEpIYxXIFGjxtXE3vVO6va3GUOXKZfpShcRJtwp6Jd4UI3PLci
S0/VgGUlOxOQyy0pidVbGO42qUk5gKX0B8t4iirWJuRt7toT4ZIfcV0WZ3w9zaGTstmjeLuy5fO3
ripzb9HHtfH9FvwdkkbUb5nbJlRBccjAD+AES9V7nizm1SRtPGOyacqmYpN0WPfbrogWeo4MoAlN
gXvejeHFJs4cUwl1Lmny1EjXe9HImhBr1fTA1DMBAuFy4V39roTnn3Mk0xRICz7C5q6Kh2cVx6TE
xryxSo/UYTj112LWQYQ/to9n0jAQ3M59Jc6ChiXUpr7PpyDbWzkfHAaWx8rk6/AdcixzAuRrYJlj
VgOwJrlxNy2QDnyV/s4uerRtpvtTWxqJygwaR9XGxqB8m+jPANOuX7yIDsyc3RN9YPsR0kx3SLms
jYwEW0EA674KILlw6KIXTM91Yf/iuYDPBfbPLYfCd1lHbpH6W6nfAwd3KcFNoAz8JBtSqWkg0enf
gEHC6GP35g2/LUImtrlZVEdS/okHyqjzCiUSZDtA9jI1L5o0wkPlza+sa2LvYtrajTAoW5Lf8fkS
eL+fx1XwIrt1mDKvFHm30YjenTwX1OHOzZ4lZeWN9UXeMvYXK3zgegGGCXp9SBSP22ROPvL4orv4
8tPHcXcLrBlgtprPGXLEdQrOt50rkDSwzZAGuDcMI0NdQmain86fYsyeg3lVW6gJjgwgtXKQdVSJ
F9leRf83l53RL4R7jaSO/7vSSx9CVBvEoaj4uBj/VibGQpQCb8HIQ5T4dc5DBuFieCBlqcnjOgKP
HOZK/owB8RLgm+fAbF7smBYwYyDRFjweJN1I3r2AdYo8t+olYEIByVvzXeRsxcessuVFt9J6MhrU
G1rhcE7RO7BSc0Y1sCjZLJ3r7OZApRgEJraF3ZSTg0M4wL+vrdcGzIlonruG14RXt2AzJpjdywWv
NPKpS5OPe5ug/afZ4LMzJmKgM4RReN+2dq7rbc8Xv6Wqa3kW2YyfMN0DQw2IBm+TMTvXvEUfgTQ1
vaG7g6ow6NUbl1REqRnc0zy0yuj8/rVz7Y1fxK9p3984h0IH8bbMWPJTtpht6wkErW7sARZTqIbH
A9k1lveQtSm0L21JKQXy1XxCPWXnTTQrV+xihFwHd5HeVZbFaaAdRnSD/djTJbVt5/Ps5f6vATWY
23/BDs6/K9zVa1IFcUyMusxOisaNmPyQNK2uZiGGfde/Z12l7mLKAGlWirloPAj+0kaF1RS999Ss
8cuzpYiVwkg2Y2J88gsMoRbPz5UMi9D8GJSqH4w2LY7lZParHPNBUxLxPPokEi4TmqUOlPKuzy6B
vUTk/KL9XucYyzvTS2L+BCPkk+APROsnHtV6fOSG2d26fJTvPuIoIjtn92FIeVCEIj7Xkk9FlkAt
E0i2jdMqeRBJdRZ5+VGPZf2Txda5LwnDMabk0awBTVo3JG2YKst1Ufnf8zX+s9ENObvpG1TCWOzM
5r9ytP8WUoS2NPN9DJxbmDzAH/j+pA4ZltKIALPmzCpaHOh24CBA4NBi34gbTAn9PB6V6R1T6sai
IXyfF4MpEt1lawWHXpMzmWSzCffm3HyioTfj2jbB/bVTTN7XFhFGpKTkpu2q8f/4GwX/UdXiIyTy
7MAihyYMDf9/pj0WOjTzBlhyNvpn+pDvRYiTBKLTIfBjW0w+4CnX90nQXVaKes9RnR34q3WhmxOS
ZXS3kBaQuI6sKXfuzBxNaJwBMmQaDF9KMrfrxX5Fw2KfEduRMiImcUgqy71PhmFtImzeyf2WmCj4
H+FAv9NUjRI0d+orPYLn4KRcu3mUVdKeK5vngAKZ6gIP9xUgrjyzmcDAdMSpDCoEuCWFPpm9+77C
P2wjOdtVvpPcpYJOawJBoeEr42dwygm9KhLRkgjHY8ZPebZm6/Lvl3r2lywDeZIdnl3I0ce+mKcb
UmdY6yb0Hhb8Ji4i/muVoL4yiZymByVSbCOXym3MO18uQUTeWbal/MO4d+Gn9oFT04UWWKduJlVw
1iiJ//fn0v6PzE6+RbL4HIvEQnutxP1/04ZaMJ8ciDLbEnr2oOw+OCZryx4WkqtIcEXEdIJeraA+
EKGl9irl1a9pLcd9hH/cMUj54c5oBrT3JW0BZEMGE+docdT4/m8xJRhJRi8twBktaEtKMuH4OdbO
Cx6uYZ/pPt1Njn7uODN6m7xSz1Yo/yU5fxJ1nrNU6t6wxgM5hMH/1Xby/3t8A5/GI8M1SHVz/8fj
68nZyckxXb9sPPKMNs1haTtN0wsV4ZnBMbukYKt+6TCAjiHIt8t6/H98+uF/ROT6LuFldCQ7pmfR
ebR+Pf/tWMA2aYxeMqJ46wsOn0QQOov6iBBf43XVM6F8vfalvvpTb7yrYXnDcYFCbZr+4Bp/wxke
flZ++muyWu+wuuxIv+4wWI8EAZ5QG3YbtVjY00C3EYZXW+KiSIkSDOCL0G+Z1Xx7C95a36EHciRR
3KGHCm8n9tMWzRuWcnDxdfCT4YV7D9FETL9gPhI3UA9/R3b4iJGXrFmwm9rB+IcSkAFMyxsKoY30
ctwhY0Zs2RR18zye7BjDikaltWDH3LkdvUxuiBXQ7MAcLBA6FjFvixv9tcw+5wQtrYPlc1vkOHNU
6LwHKTVJBf86NlYPPUSaWgCi3EZ8r19iQxfTRjOfb9CXtUCQWOFnLOULNsGCU4DqnaeE8ZHIFDJ5
F+MeAA/COIWPxgSO19U99pKcTG2yGkEXx43BJhA4Nsjtq4GWauYvEFUZZa26ShEGxQSm1V4YDYOQ
O+Jg1nLXb6TPeSR70Jk0HD+0S8kTCfzg9W0YGZn3gtsbyRBJL9la1ixltS3knOzVOs0nSXtF2HrF
FPZUmcScy4SiVOLhPtwAB9B6sjBtK5KqUA0qpsGA814HCDmRBPUE4J39Ar+9N4HD5wFRFVb101rG
w7pQF5YOiO9BXxQ7/sSjMGBqF955seqHvA9maJ/x6C7/xdh59diNpFv2rzTqnT0kgwwGB7f64Xif
3umFSClT9J5B9+tnsabH1B3gYoB+6IKkVOokzRf723tt+Wk2EH3CvrobPIpum+LVMeuP2CBxNw5Q
hAUu/1AP8dp2+XttUjzYdqs7GzrHzEm4JcUAvaZYw5l9akcL75yNQXe0bnWejzg7o3zHSXTUHh+t
nPa0gVQ7sknYGCG5jg5EgN6tWSBrdNqB6iHyGpB6yjxq9ixYcVPT8sA7plN3ZfLiNlW+zzUVUUiP
27zDqaxrvjfll/MjR7H5UTnkcacsSU6gmfFGRs8FXPRDVeHSqgwzONc2P88R9WmH76Kk4zsY4Tja
UIXidD+HvX8mZ2rcbJtktjOUx0r6+TUM5vzaJw9JZXsnLnrz3JUCAIQlmFNlyuXZjWgaRYz4kkUp
WxfXto+uZYc3P+KyT53qPbHAPAwlUqh218tj1OclBRRU8lPl+J2VWK4qZ/F+AWpdonaMeQMhucS/
qzhO3kW991S2eACCSWK7XtwUZipZuWXtne9gFIgxxWwL4RTnOHSehTVEd3aU/+6nXB1VxmAWdsVd
R6sfCmS0dif7luqo2ieGBM7iRsXesjBFxEARjsRol3Q2Fm8fOKwM6KQocFywb7tOmQnnmdXkjtWk
3CrRfxHjx3ZTICZRBWJT2Pjd5z1mF+2A23daqXYKk4FV0HVCc7zsV/Y49ecCgAEEAuIGmhOEFSOp
0Dnw2CqkijGSF9tewlY4sdYyt38M2hVXoCMvxpCpUxFnWL1C0Fp55DRHvJddNR5pgV8uBYaKrp+6
g1KMQhhnQnpmix+jbCgHwrEHIwHBJ5+D+L5o2L4FsbAupNGVqyW7RweofJ7/brWIj3FmVGsVdPeJ
4DyGI4MDmpyficI35wIXMOHKsf9Iyp2H7ygL+um+CiR27sQlKJh1yTkeummV6np8MFW47TBOPAHJ
0E2SXXk7vEBYbO/ben6cYRLxROyORjlzFiZksqTO+QRVkF/jvvpgrgAjGrvZxjPDp6ZLfsxlCcdR
/BDLegy9llRDVG2KRPIDGxIgCXFDI1FvZYhEyMB/QSGrdLxWFTNLStPayMZz67UKCGBdvnW11T7A
aDtPDZdvIaNkk4wotzTkFGs9FukxLtnd4lwEpG24qFElrxUTIsl+nugv7CWJNBz40RuB663ngiQ3
R+Ef2grtvK8APhUyeStkLrZG7XFFw5KIE/wagD6jbWGjdxsDrsiiVvlzvdSRL1Lrf/3+Xd7xf0fe
8fYVDschH7MbJfJ/f/sOnZooFu4TTNxgTFra5QFYZwOZkMY6EFt6kDEj0F9/53/7Nf738Lu8/59f
vv3Xf/Dfv8pqYs8Ydf/pP//1XOb87z+WP/O/f8/f/8S/9t/l7TP/bv/L33SNfzVlW/7u/vPv+ttX
5m//93e3+ew+//Yf26KLu+lBfzfTI3inrPvru+DfsfzO/99f/Mf3X1/leaq+//zjV6mLbvlqYVwW
f/z7l45ff/5BH9H/9cNZvv6/f3H5Z/75x0EX4Wcz/T9/4vuz7f78w7b/qYgaeCb8eAkyfTlsDN/L
r1jyn/SC0h1Gw4cDW9jhV4qy6aI//3DUP12wsBDCbY8RiwrTP/7RlvqvX3L/6VHpZpkcX0xlmp76
43/9y//2E/w/P9F/FDq/L+Oia//8Q5CA+fuVBCTEhzrNMYj/Z7vC+U/QzjChtswpwMlnfQqrqRIV
Xlv33ZH2Na/qu2Jw2IQC+9Fq4kRLOHXL3UY9vD4bZTru4gpHdBLAllvyRygFuI80tNpaqXuzDHi+
Lnkl80YD8D4ZySEVjDSTq/F81UA7Z7qsiXIEPWGveovLiPj9X9OI7GhW7hY7LL8Bg/er5aT5pvW8
YkPrJQ69ik6FDt+hn3GTJkvyql4yWF0+YSEHw3MM6bFfl651GKkpXDFOAY9HlN+48LBUGhzHHi4E
Oa+KwFdB8AuJs95GRMHiJRMWINSt+iUnli+JMZjwZMeWFFls9E/x+BIQLjOXlFkv/BczxItEGx3g
R4p0a6bJEcNM5EVYt/345GQYwRCKjX2aEiQzC6idcRj/iAfvQsZhOPMWXiNBA6G2TjLA09EZw2Fk
s3Uq6zw6jHr4UJzKQMZeBiW2peMjLsFs4SmVI16wiMnm4aCi9DvrhmcxYFwuJ42XEaRNJKHK4F4n
K/etPLopJz4O1tOfDJowK13/Nwb9G5che5dyOvqOT7mVbe5hjQPVCkNMzdTLbyrX/Jjlr0wkwTbI
oz2Z3gIbAzw4OlA2U3E2A8TLxuJhmcM5XWfRCTP7tqrxbvqTh7daYsE1W/2A72YnfIqBLJcSpbJu
mNQ77zgq7xhDrsO90iz2W+jGGtDznLPMCwVq2hh5D0Jn6WqY+jchi4AQlk9HnUuqSLHqZVmHssxL
h7hoCTDSZfKe8A014jdPUbW2muily+x3K/jQC/PHyH4losMDbrJ9qJTaToFNNd9KmUZ+8ru97Vbj
Tmoy1r3PKG7l2SrpyCexiXv1jeElNvz7rkqfkxomwzSyL8k1gOZR/MhoPCaS7FmrwqRnUmLkwWNP
wLpr7K3OkouvcTHmUYQ0YE+QU6GzduNbXCj6gHr/Rq7sG8NtupnvelyoO4ys1DoLzqeYTchSSLGB
6/NCmCO7NMtGiHh5em/rn8nYYC7CKbZ4WjYOMUJqeOmB4xS9h0h/TZ0P28SAbxG6r8yS2W00tnSi
Ekh0h2Gbdi0rE9ns5tB6o3qWEWykE3VSnUc2CGLA1NWHGLdWNQ4/lcrubQU53koKZg3fXed2gUmk
5qVtfPkB64qkpQp0btjTafr2CnfMd7nFEWL0ZmNnRxhW69HclH3MpLiYny17Kg6Iv2srpymx7WDt
Y1vLoYCq7yw1DnUXZJvJr+GS+ilGfXceSGdb1W4KfYx9vvyJRv8UJJXaSdNMMPWRplQT7V6tqtY9
SzUga1F/Mn2W8OLVKRgFOlBtPIntLXs2zN65+dCN7DWjZFvMyHY+AyHpuYkLo1VU26jo1aEbB+t3
8ZkZ2ccQKjaKnsaKO3qfKf3imrmhmkiZl5pe58Zz7gKGGJy6+c5PjZopGOqjG7P+rCI+5eXyxvK2
LJPrHUSsGhgBXgxi7WLC24vldwZnvbOSvReBiOyXetZiQJ8tasqidb88zSAr17SLF5RdcnWSU+g5
sTpx80PA41oLymdxp1JoZ9NDx2IJ/Xdg6Ynlik2LIV8M0Z1TbcOvIbsWBxaJMizxi5KozPh9KiDP
zDGqgpurfWCHMz9NVsMB5mzpqercLZ18ZkbBeJ96EFTuOy+YLmn/ksZS72qW0oQgfs4pIh/BKMIr
JWwHzYKs8O5dE8JWZBx9i+ybqp1j1E8oNG3G5wQ9aI/wA7INF/rBiaMX7WDtyIFDQSgGCP2gWdWt
3ZHTlsAfti57lDKIEKHmGaAZHAlPEleY7Ic6M25j4sOTjQHgNkb8Ajp8HxaMuiomUT4XxpuVFfuC
mzRk96Ps996+CEuTnPQMmCakrpWHI66j7d47GJ1EnnDxnHo5qLekVN9kNpAw3S9ttNeYLe2KFpLb
rE+GTZZQuG69JuxC9LG/VR2G0TzAe2lQbwDqg+2qpc4+gg92s9HZzDJ+AK4bQzZcc7u8K6k5I4bc
1RNO2tLmuSDcEKHFtd+JyZMjxgAL9xMpaPAwRpbqYexKdLdebrUoyk0O3Csb5RN8AaZeFZ6sejzz
nnx3aKhatfprDHJzM6iPjELTrQIYUNk4V3HtNGtKLU+N4LqBCAToYIxI5YLKXqfZexBZTyohvtMP
4OXbgqy3pqGUx0m2AR30aBPN4bCMtsktnJkgIFM+MR4HXLFj/qpk9xW6eNV9D6hk5P2arCYho00z
kaYyOCStvdJtuDMGKi8UoadBjzyseadnY8i4gDdiVRnuoa6Gg+mAU8EogIdct1fL5wtO1CxaJhmZ
iqAG+fQlBQgpJsl4OLoB/RFo/Xl4iqv0weZHCdWyx6JQvPQx63d6T2FJYixtukAcjMxzIaOWO9sC
OVKrns22jrZhKQM86zaKSnwoct6yHPnBQlj4rkt/yBnNZ5yKQ7BTUXdRIn4yZvHtewknK9SpoLmG
TfPuLNqBaS/hI797pHXm0TYRmNzmbmBO4C7IkBhieFoGAUG/oEmnC9aZc5WuQzbZpFQOsJ4F3/ZH
I7ExhPh7QchEP0mR3XkhIxPrGoFJsqe0cyJCTi9AkmM0diCDDBXO7bFoPngcrIceFUKax1bXHM+C
rlnZTffYhvWElIXNMaxI/vRHWka4aYT3ikHAgcMm92WEl0vQiLWJGvIBsmrWun3sh7AnCG4F0GnG
Y2ln05rDY82KH6uAa9zDNOH531gn9lHVyvadE4b1ZEvNFqsFJKTJpyqgvdYFI4YvAo+01DZbuBwe
Zqqi5IHsSRDsXRY81bPm64olNa7pSiDfnAbGsVCljXeouXNZsviLhXNuIKyq4WEiSgnQf8M8bG6q
rrkgeT9OS/a7i2w6YN1fJURPjvNLDzaArUBdaxWXKz//YWfJHVTAEW6Ni8pcIrUUPqmMftyVbssD
0TX2iI+skCWrQfZtmDVKEKaPdD7WxAX7isqtjioR/HLGcgg1coOmFvuIQWPbzdM7ZED2jZNtQDfh
k4CkNzpjcPEggq3ycCkHmTIAFba3HhIcWs2xxJXPtERbkITZQIqVKKX1DItSESAtDwJz6d1s/HB4
Uq1VGL4qnR8hUs4MHPQykZlew1C+LOZRoQlV9NMXVGau3/bRh5mK6LIBh/VNbzSCJ88QH86ia+zG
PvigdKrZTpVxwgZSrUHBRYy9HiY8q3oKhnhTJZ9FXk6rFn7TZhlroGTeioiwI8voBN8JNqYM8loH
aNDFfhAN3W+Wu1u5IDKNFLt7NZ7dTv5kBGNqjdpTOFjh1i4tPk3sSIPtX8bgGUP8Aq9KP2eR7EbT
PrTe9GYC6md9bd14SKIfNw35tcxja+oW+HD9THxPETqxH3tsudlIx3lO5aKLW0g+eRWbIZKjwaYo
1SHGbkIRNZtjb0oOiTQuHcLVgaLZd4GpvBVFihGI+z4sk18+qsqURT+oHBBrBqmFSlssBkyi2Lp9
Zp39kWErpgwn23HeAeUtvK0LmXs/i2ExY7+bPTbaHkeUWfUDWoL3Ky2Wd2ZFzAtEb99an4DpnqIO
JS5Q81fyQdlPjIQW7E2PZ2NNlp/7Kwb1kGvsN2Z7FWNwbpFdoUfmlFmFHunKVJEijDdt4H6PaJt0
KzXi2A68FvFiSMnMn7nAkDIeDUb5S4Xml4t8gDmvIqkX0O6Hki2ngNxR7MKBirMb9PB4Vw7FoTTx
3Aw5ZiNL/pSqMvkY2dE7ht6nDnIhUCbeQmU6bHtmWXuKaphEGX0ameYdia1qwhm+Ic/DrhrkGc4m
aeQx283oUvrecIBnRcJ25GPSSyBEt/k5Gs/wUMXebodzCOKOj5UOISepToP9nJQu7TFWAJG37ct9
Vniw/dT86U4l03XNvAief80+dlMP6k0w+VKzcD8Y7jav2Pjb8sEa3d953jwZZOMyG3wEPUecB7hH
XZJGKxSwu5afwor9qLcaMgpE0n7YVWr4Cgynwj0bXLGLJ5uh5cPTtXcMAKJuSuRWGoMJ88VU0xdk
4uox4KrpLpMKkLxcQvWK1ExqxzA/OVxGMaJtmT31Gc8CUYL0Q1N+AvZ2H9X5Szr4bCvm4aiWaqfK
vIyz7+B9xg7Rp9QA5FTV+tXFzsNz4rjXpDKeW6+4K+f4h83fswrWVQDVzIpyY5dXwSFPSfK2mnvD
jXHt9FKu3K88hoTsyfyrXVhFypuflBC0IHhk+3kKyuEXB1+e02n5PCvApUhUP5vB+zmqUa7s1CN6
GsHRKCmikdlmkJy6Rx89QAchu3U7osknObt1exlc3Jm+4r6PnSI5eiSEMY+VLbhWrTdT2C0AKfsw
U79SzIBBfP590Etkv0vsEESdDSIJO+qWFaci/uPy1hMXVWlvB97S3LZjTKtAf9+Fza1pKnedxNLd
EpjhOZOTVsacFhgKs5Nr2hvUmwdraWXx2wbVO98XPS8eI6oynI8zl1Vh3WGE6tZUa//QNtlNfI0L
5ghMfUsLLFnhD7vwf4ZvQgyCuT2KscfV745mwmnl8GA1pCa9xt/4+dQfR5bNTPhEnBwI2WtSvziA
0UfwLsJWT11InwVXRJH0D/bsUIsSPRJLZi2DNMG7erah3yUo9JjN4/DVEeNBQSEmcHvI+rMQ2EjS
7NqUFG1ye0SPdpCxfuJIXhCWxPMzNs6ez33N8+9RTHe+QimnO4QjRjtuTQDDMvMPzegerkcnRXAl
E0kbZnBsLQBFRr+ddf8wWJuglU/2OF/rSF1DV/+Wektj6CMRL4wu9G+spBUf5wHTa3lSJoKOLKtj
RfR/I2V7Jaf1nONh8cdog6eRnokyejfH8mdggxQrUxOCOyKBsRSAoTWvleH/rLUSeyugBnW8GwqO
wwRLzGxr2jXUpaVnrTv7o/2jq3N8tz7KohjPWejhlZG/fWZbVrbbetTnUeUPBXV0RpWd+qE/prwO
KSjYzH533+Ckn4LHyjOwp8PayNpvpsCb6xVnCHv3MkB7atL8lT6NazxcfdEfbYE/syfzZhoPWHvx
qN0837vwjMPuWLm8+8z5zvUwS3V18MuhRnKcGeyq5pwm4bHmxb/JxnbHetCB79bn+WNt1mc3rKGm
sonIS+/NcqIHqDHPDfPvnAyHyuGE6bDZXk3KoHKPM3IOH2qGf16E54whIW3OkbX3bLY4Qan2BGNo
3XYYj2xDATTl/dfYksCzYZJdC3NyuSY0LwcKLskMuXUtHuotkT3N/2OkTs4WLe2Hckwf8yuP/AYE
wHRxhkfBGjf3OIB7ZXfypfdC+fyCNyk5GPDawqgVByuyaiEdB8ZPMza+Bpv3qYRyvu545M3yS7fi
EpbjJcKaC9yy3zQ6vwy0YNRmKOAghR8smqhOtH+MfPhl4XHetQGNZdMuyrydXXffXq+Oc1acWYjs
Ev7WOgp+9n7+ezYRcDzWZabBt8zmjnZ7sXIfIayC67KpZyq7c0VJCR+L9SrTsznRuTBa6ipbg8+K
CWoTyGBP9d+2N+KHLPV+QdrF1G8cObjtAkn6pC+dD+LVR1dDkqLzQZIFA4SWZykLHUNsBci4KZrv
LWUBCY3ZbtAkk7Rv4ULUjczhAHSds08PGNkR19T4nrN3FT2mQm5723tjOQAYqug3xlz+tVgGgx3H
PIJM9WRXKJO4pyKf5AlEhS2wg9dRhpdJ3uc969qIkZ9gSXqi+WScIdx2ioxFwKJIlPRJNRwKkyLH
6aLWkUXEXXDKMgn9K3AmEKwe7NR4xXHtAieYqnuV45pqS2EfOgSl2DF/Y1XnWVy7b03me9ucBVWJ
Bs8ZBSGoCVBh1PiuOQ0TneVUDopvZeKB37I4ztlAc4xyi+qgLYoVw5n5k3PiLk1Yi+ONem0tPDuK
+ZpgyB4G2aOkp7wnNEJNwOwe59E62gwHmIQ9lsvLq0DUC3CWD5jz3DqL32TtHkZGgk3ZDo9UpexK
C7moLaf+Rxp8lhK+F3XfD62IzZWqiQP3nE+wl8Lh5ZvtiIShR/qiBDgB3ivpP8GisN/Hw8gDFJdJ
pmk365EHGh/FO+TfJEb7pc39W6E5fAbubyQUXD3AJ7q2+9WQnmxCalxCh2myKglK+KSCtrzHvI1u
9LghagDxaCoi1tkTf5MOsci3yOo4I2aXHz+VenxrZVmsi6L6stLmR4J0e+DNsdXNxBOMR/x9ZrR0
yQGHSkR7L+nK9FPxXGGtpDgIjTv3iZTUifcG23i4mrzpapfTUBy6d23ZFGfOeg7lLsg5sArjmySf
wwsd54+uhqurSkglKd8KbicaJxt8pfw4bvmY3tyMUhMjq1CWqVKAnz5R37X46V1qJHBZT3dW7bJk
M8evGE0unMnhNS1v4sZd4ChoqPhSkZLaispsLfYxCYxkrk8tw/Z9xWYYx6L5AxLfzzLvA5xIiMB2
4n/ltbujJ4OMG6iihmeGITnUKXSiIQuam8GelVGZFITNXNsm7ddkWs9ty5MrkPJUFirdsOfFN0Xq
dGXFFPhQP4ouyQEjS3iHuO0YrDLJh+o2WsLA5AFW0LTIVr0mBC18eHyBtU2KLdiGKxPa76RfjtDp
LOFHI+QFAZathH4PYGvU3QqKkvAaK35GHGtTBIp9jXNiVaUDI1DcwKxBNBnShV5hToiPtsiIKM+A
MRVDruhfyjRyHgwu8GoGkjuFN/LW1fJvH7FrmsYaYZWtKMKQgSoDlox3RE2pn9EZGYltlrMKMFKE
eW+XhfIzdCle8YNpl1XVp01uTJj8XfOEZyCOnW8toU5XczjzMI9YfJD3J7o/b90qfi7nIjuUmmhy
1/fZygb/VE5IDS3Wa9FyReqM/oo0/FUnESXpstsRaBRreu7mTYzvp1XjT0ktAeIDYeNCE7GNHbH2
e4DqtUL6oHZBb2snvKM8c28Sythxe3FxTmhkbtOqdWpM+KLb1uUwMn35Regxvckj1eEWB3FOhSl2
RqTlW8QCAMFjga2mERFL2pcAFWyKSH9ZUl7TOrobagbNQRdHydv3QkT61FYwD4ysgxGK653KluYG
OI87Colvq6W61CK6ECy9SwMGP3xSt9xd8LL4wzAcrIeWmxrpZ88HZFuzs7IPeZkGO8mBkCwPH8Bo
hMGuq7N7UQ+3siLL2qQsKHjCc5I1KKeJzAuqCk09FS5XfbJZdU8mYHlmbf9QWQ/BnRkrfc/WTK8y
foALEv0ZSKPYZJXLtmR2LqWb/goJ6R4Gf48XAQ+I/xADVFkJM/4wUqaXWK/oWMJnV2PPmj0sn/F8
Crq6Xse91JsO8s2plmZ6SOFE3lmzhM5qYSBm1AbII61j68UPmKAGYq3I+lTdgT78EQfFrTSG6VJa
Zwpk1C2kZYjyKQUGjF0KwgK1RZPauH6PAmSXN0O62LdL6qXsZVRVgKnjIKaAj63m2uuYIaym3mtd
+Gsv5njchDa0C9jgqx4oZ5c9EdRlEzZNJzpMVxWqKlW6V0BF9Vo47hbTeHrF7nyANi/PE/cebpwO
njyqt4f4DzhA37lGYy7a2X0bpRcoMAN/bKfCzWwFcIuKJY3bTBQS4KTEjDJH67rnPtWR8eAK7lWM
JYIB19j1fpOu3Z5lapS6n5paLYKLPb1QwWcoUOFRi8ZDbjaU3pJgDujDAMLDtyRyOgynlSEmZ9PP
b5SDUNoWNjaKrQdQQLAo4CJe1WN2l1cQNLFG1pvRhrStu+Vo8J12cgQyky0UX+/TlPSDTL4m4drj
+hhKvZ5rFFLiCl841l6qeHmSMwQSKPbXCe/fsYGNM/rNoUkYxWEPfPBEocaaInqC1H6/svC5e23F
njetLfptAK84nr72oFwtSC8jwYZwPGFxwQmVOu8pMOD9PNM3M3vE5fLJhBHc3MHQCTGpRl+piI19
xwmsyZNv/E4UeBHtqQGczRNt62Kx7s0TPSwYEG8JDZ5rlqvVflDRS+hVCIC9oAMJXME0OY+T7Hpe
x7nPMdzeEVDkcJbA1rJL9SO1Wg53gIrXYCRMWGYpResBqKKB03bdXCkWgo3lwMIBaEWwoIjOMSgg
ElusIPAXJmEAvt9i/R32BA9si49yUNsKrQtD2rsleRtELbqv4BCpO7M9JU33q+hQTaAM+Qg37Usc
UFPXWuHSIzbSu9UDkYoYtNgYs6fsJSbgkA0FTSvbqegs4traXYmIowDXLGgzh2uh4nQTIsy7zYMg
OOCo+sMfsu61MfSzikKO9EGOfZXhicCTsRHFsq3m7j0EOjhx1WGWyknIx0FKExlPA12xkjDpCu4l
kxdkMYpbpWFhhkSeJIUGrz+jxP2vRJ5hnGRpyatZkTYFVreusZbjrg1PtCI/qbCV8DfVjz5DmVVu
X9CBGG6h0OOTxM2CqOR94LBaD6p87rPgzrU4FQ3qBZIghOLpxXf03VSkj15Ep0uzy22KifgItmYP
sEt6PPgNAGErOltvNFT5lXwMvZ+TcqEUU5sKFSp+JI+toctgBMA93VjDPTH4uGHSi4zc3U4ertkS
3pry9K+ypeQ7Ll9SpV7pzloQJzkVOv2ZcsKzlXWPfU5uqEx2vh8d6ra42jbswTj/Vcn+N+a2r8mq
P5CnV9S1Pdmo9qvQQNNy5FxvaiRX+JjZNRRIg5XrbLqKFr9kIBJU2xYHN04ZzAQQr2ue5hYrtAjk
2tpoYnMvMmJ/QfGQmuHrOFeHSKXnocHGTKyQcJ/1mNS0SbX5Aumb/G9avU72xBkUY1vkBJzNSC/v
+/qGrPqk7ckk2MwMDiXc5u0MrRAmw7ztO1BlGZvpdZ1XHBwBWMUe+W566o5rP8Wj66UDlKlEesdI
YCiw4SZhNweL1sZR/NzWcAZZu5xE3vtb4bE8z1Gm7qyCZW9pVJDqxqk7t3hRpUklatAufaoUNGEc
7NG7PKjU2JPeCa/KC07mZxMg7CHn1UeMpTJ23RT7t9CUdDRw9sEvc5NkKvOuG05wxdS+09MzZFn3
xgNiT2MgUJMQeoDrBwGR1GUDp/S4haLeHhNQcIL6FoRaRnFP5NMliZuZInn6PsIBXphnvtBuklvT
Xk7jmzcxJ7UeeBD03Ee2RPPOnMHHB7NzkOwyGErbnZ8zXMwYP0fdn7MYxk3pmY9pxDl+8IZHb3FX
FtD0uSqBwCQUtgFskzut923AIhD5nj3VgNwy+WB7kQorzdmBGOwq1oIQRWN8Jp5kSyuiD5vhyNN+
g9LO3QNNifPkkmleWDINHZT9yIQq8gIrAncmFCSyBiNGl63ttG9kgYk1Och7cRpiKGmydBcq/e6n
DIHLbsrq4uKeIC8KUvGEA/pYQ9deW2aQ7ceFNI4BFnDkiCGYm4I1OG8SeCuuv5f0zLE77ZuMnLod
Podh9+ZjI90ng5NuAtU/lPEcIhaNzyxlkGFYIKgi3cHqw6mTle5BZvFlqM3ioAo5UWo8KlTtat+3
Yf5aht+GHOeTBtKl67neW2DttnxpbATV0HOEBnyiaPrs0QfW9eDQ0WpmM48bE6ig0vVBwSQcGwjj
vLGPABzgmWhvA5d4HanO3TVGdQQFWB8Cn5G10eKxyqpd1nrdZXCcJacXYVvAwIWcjqsI5mWwDVM2
e81Y3wUJqMa6neab0CUuQ0o9zt3M2zTRVn4MpbUXBJ84x4UXFQ5fycA+zZhNIl57DfVssQjRwGoZ
qC4N4myZD+N5LKtnk+wukfXRPWVBsvZliINqohq4golCEQku5ChKdtl8TIUwjlXx6gbjC5XGLwIw
z0IP4T0p/MewIiDn2oTABnBNU9DptSsd46qZHcDscDDB/bgJmZIPqYxvyNj9fowKihJmzs5JyC6p
aqJq584BFCuGidxOzraVh9fc9NyDw5b1kvTefAl7HFqOMA02j+l86sHP/9Unv7g8tzLQyFItG3MP
1OHKHHLc+ybEPo3+mCTdjCXtHr41D8CWYIUQ08vQsIAI6u7JFt+yoc840VEJjy9MDi0VBKsC8Gjm
GK8pQQ68qeiKIxTVFMDwlvtKE2YOX2lWgsQwx+YF3m8AbGo1oNcefK62g/VmeOqVXHByQO01uP1R
qLUdH2lRVRihsKCWqD4Tu2eDcMuu4fZn8Jf7ij7LVVaDrLAG994Nix0+Z4OyCzAxCMFBAFhysjVt
T/kdD4iE38Y3bgSutzZr5OnaZYDtAyq8YsArHL7OHpQc1NTsZspgVfedt51Neez0ksgl/oFjaUJQ
NjDrmeW9V5uXYCg+R6vdiklCZPWOk2McJuVBAlAXwUSI+ar9nIFWIZuIz9DizVz3xhbf8mkEb027
77hKjOTNc9+gt6FSuRfQKeNJVM4qhGixS0ImUH+xndguZTh0pfykNmo/FFm4N3P9Qo7NqNDBRRne
K3LdW2vgfsWLa5JfhnI9xfQJuW3WbujydCxYv9Ng17vM7ZNTyMuZwnpKE1DDAZmVL22CE322Y7B4
QqP60SyZscU3S8Pfs5069Ho8Zt57wpOhjkNeI3yEXDWbcjZp0Umi/OhzgpoNvH92jIk56WmtkGpi
gxy9+zkvLxsuy8rtRrVJQQdtWDXuaYbYB1jc1lFsUJBTUkLeoHPBhADuugBxrA+m/gqkh/htArXc
h156F40IPMU0U8FtYP930V2Q4gorofNaphvZ2XscO9MuKLhCzRhZj6oB5CRgZCMFjNRHIOHNcLV0
MrE+TROy5OllmCaXJszptiTpOHoxxCR3GG/orCRjJUwsOJZwTynAhlPf0TmP/5o1EcNi5dIZm3R7
I2WVDnhtM43Gz4wFBtYfvgE9XSZgj8xtqt44VvG7E+5jX0A9SxyMcBgnNu0UXqLM73a6A8Zk1tB3
M9wrDo+HSL5ZEKJeiZ6sVVpyU5ijwzhhn2QDkdhJGEQLOjwidWubLL5mbHo3vTlfyXnCD23J2tb0
9VGEFav0KJwMwpf2iZWUINIbx3sDc4AIK6yrLKD8uVHkHtIuOqUxC2NZgM3rKoITPH7uzbAkr87s
N5OaZNbpzrm07ZPfQLMskVEZT9saw1MT7zSp1Jw0x1r1xTmvyhN/Ki05nVsCMiVg9IeIiWIt+/Gk
fP81X+ZWCt85Sab9p+8zNemU3RwuvpWdR2+qY5FvNj7rPkhu2CF6SErjAh67o9ehPw44BwVPvXON
XsLgUdFglXDoWAdjmp2o6PpUGRR7qluZTUvKs1xAvcAY44PXEZRgitmYuWPuIiVvARlxDHHILbbT
8EaX4TNzMbRp0bIkpj9qqLuZSvOIOEj0ZVZejIew3Mf2a0ZLmBXBQ2SxBeG3qR+BLN1lPFF37KZP
AllqnfpGu/XMU6DlEvT1/wd157HduJpm2VfpB2jchvnhpiRh6En50ARLCknw3uPpa+N2ZVfezKpV
Kwc9qIEiMiOuFBIJ4P/MOfsMYO8sqirWbjsura8OQhWQTGUNPn9r4Fw6FItQDyxKpbg1lZ3QKPQk
W3WSBQmZzRbWbtTSWezV0YzI3MsCDVYrfTV6jUvFpBBBA7Pcyma9ljMhKOTwbuRm4hUNSva4i5+V
OghfY6t4kAk05ofa9sM4kaSjlZ5t9Lhy2F4vdOKOPvFosqIiOC4GW89W+5PxOP5KG0gEEak8+A7h
sGqRPu5mKsLtUHKXlalECqM9OLlNijnc2ROWGfZnqODoKY+UKt0Gz0e/wyqOd7kajm0APwlJWjXP
Z0wVg2uzsdBJT6EqZ8AN3M6bRttpZxm5DWuCtO92EGmYiymsqcsg0h1R4hXJ0oDbeOGkGCv9kpt9
tis0mPGylrHKmPILhXS1yzqgNVnypqxC4xbJlKH3Ppzys4RWe8MK9mrn1QRHl6KxWq2zaTLpO8BU
H/Co5i0gGwcDVunkjcWqiccfyLkHYQ4D0hntMV1QjAmipBkoDoYv5SUwbDieOU/aoDKOMEN+EURY
7aZgfIdQAV8hRWQKrpjZPM4pub6L8CKHrDaKyb4PBqVtBjDWi/GiiQZebGvaCZCnzquClyLK65MZ
MyHRhuya9qW8jRWWa0xM4lTcqs76LNOVcqYgDFB1a2c0aHDnFDlUkkseq/nUIwEAdVmtMn/QnEkt
nxpm7KiYCkakXEubrF8DcOfwqZ8DGmMAEUhhIL0ZSgMXUbkJLB+Ig+f4KPI+eQiN6l5pqIdDTFKZ
lACI6qTqUsqdynaBsUQMuFw3KSTilT5kAzWfgZsr4Xnokv1czW+60n+0DPs3E1lkjNA+2pWOjhn6
id/3+cpNL6Ife+WoZwDVtRKyutZaXKp2C0Wl6J8WVI8KkoeVxt7JYAhmAO0LoPYOYDvpSsSydZW0
DVeaOwgTeBkJVx/v0IDgDreb7uFqwYm0bCOQ8M3Khqcj+FE1aPE5BY+KJ2elyBPsx+lnvc/4Mck4
gK45fXVg56eVPy8A0VO+krKbIaBj3o3LhNd1YR9mHaLW9mdQ9tnKtF8t3YC+IRcPI7sowPfRSsCH
hLJmLCMUhGeM/uJLGnJXAM0Hk8udtbb1K0+/AayvrYR92I31hplKTk9g+yUYfnnl8ZN4IB1IgHmL
Vla/hMRHj/pnKYNGBcchQxsB2T/LG+OesYmUpnXPAf1/MR0zIg2AHTwEFQICiJQlKWDNDDDW9IB8
zRFo10SBvANjR6YUosw1b2BUDWTORBAERBHEPUPpcE0nCIgpwChK6BrBBQYBBr0h8SAk0mAZ0YEy
/VCRtRTbcs09MNYEBF4ipUEmo63ZCP2akmCteQkhwQklAQrWmqSAxeNNkkDbCQrqqWy/iHtyU5P0
hVYxMT59SBWYS5k6LF9zGkYCG7QxZPIbNbfcGMiF06/dmu1gEvLQrmkPObEPyaoQwVG/bTIYFYw3
uzITfp8/dwRGKARH2GuChL1mSehrqkQ797/DNWeCAIrFq8V3NsEzIYgCXQPlyCpvhmfAwqkeqTDh
GBGrYMLVTbbr40kn2iI2gktgVLOvLhP1AfEXYs3BsPA1ApGvXtaJTztmuxwYRUp0xhihew0I0wA/
X7F7094DvuJI3Mb4Z+7GmsBhF+28KRROybRAZrDmdGDv5CUjuSOlj+BHpcixiPUIiPeAd3kO6erH
EkW+siaAzJghMzogWey5ciukcWSFVEbzMZfsfJap22trngjrxsGHX/AOc4oLd1JZdGnEwU3vAxqB
pCSVRE+1Y1I3X0FJXknPS8f6RzkmRJkgNjCx/mfP2OlLRyfuBA1A7LZrAooUGKwuyUQRhKOADwjd
gbiUpiE3xSJAxSBIBcVd/IAb78VeM1bSNW0FylkFAar3mhGlImSL1E3XdJZ0zWnpCWzp2M1pkqGh
YmREna6pLjZ3ex0Zd3XNezHX5JdGxWUerGkwGJI7t1oTYkpu6HLNjEFjKvvhzErPxlgnt8kvU1Uu
YEBZPBA5IzqyZ6Qq/hYWXsc1lYbgbMKfCKphFfUUK1Z0RiPKrLES58H0R0V6yktW1UTdQGeMHK0H
jZZQwFQhppqWtnViyMaK8Ni0ZHeVJTMhInRConQ6VKAzoVbbuUK63c1+kF+msniaOut3BXf+YHCx
lPy5vqb0sG5c220sqWuCj6q9j/iZdn1vv0rykrj4gTjM2DvpsXThHUCSToAK1XnNkmT+MMVwI4z9
3V6zg2Dc8dc6gW66cQrBkXtRbn7Ajz2INXlInsggqtc0oniUPyvgpjTSJBVFRBaJNbuoC97ViDQ/
YMOv8ZpuFBJzVK55R9jm8KCfFyZhY8CNa2kR3R4RScSsym6xpialrIHcoKlvJYFK/19MeP+j/HUr
UuT//M3F9k/+umNchPlH8b8evr9//mKyWz/t+0+TnaQYyh+6oakaml3FMvW/eez4C+0P04BQQGQ9
DBwcmP/PZGf+ocqyQVKMKkxNEULHQ/nvJjvjD1mzdCp9XWgmPYNs/ismu/Wf/zuzpiVw/ymkUhoY
+QSiLZXv4e9RCQkHAbDzhLpjXJiVx01JoUEAiSj5TUlQ40ICsFCVuXIYJ2djUow7KVhGZOJ1NQxs
Enmo6CmRIqFM7cgybzL8ZWQxDrwL2Fbi8aPM+qsFwDil72+6GQNEoQypBfMzLQq2RziVyAArUlFW
bmotU/5bT7hbTcTWXW7Mu//dlS0MwSjO7hoYPLZFgyEsTjRcGBmxLMRwW+AeKC8yFcORnTBoU01I
WfxJWD3YY9q7DNEX9H1lIFwbze5RTRVVbJYpCvFbW+nMYlxGB4Gzp28Qyqdax8SPjpY1WcwhhPgw
ZPM58/n896lunMd0ULdyomp8jj1aH6KZ2h86awAt4K/XHDesOU6dqSjaqYoUTOgwlioo6SQ4Y1BH
pcsiNbeeM0MfPrM4iVw9z0fs7zq9JbEePCPahOObrMaIVK+6mtgLxKY6/wjiEsA7pITMIhzNque/
u4T/3Yj598ZL5a/4jD+vCcGWF5cnqgyLC/Sv14TadlIfFXF+H1zNRT7iGl/YfMh9DloPrXm/Qxvr
M1HkwW/vKEKi8b9xEKvKP1+Vf/kO/sFCjPdDnTSL70DyoZTBnfeIbHAk2vdd5+ObUSBqbsSVqs+Z
fQRsrr4ffv3rD7P/8kn1F4vxtfouHrvm+7s7f1T/EzzDCtSW//qZtv/9nX0UX395nK2f8bfHmfaH
4L2RbVvRDE1Xddg2/9c0LKkCa7AqqzbgG0ApmvEfrmHD+GN90q3XlGHZPM94x//2QNP+UIUh8xjQ
dI2iXhP/ygNNMf6KoNEFmgdTYSkgTIzIsmn/A3uH9M5hGUv2Dix8tnFxmbFrVj15SjWal59woPvc
JCf24Ztmd8au4zI5cIHFgExrPRvUta6Z3tgQLsYks019nBP2RTazY6LWR0g9R40Pq2mPE85SS5YO
DaEbhK7QEqRoKrdTXm110oeR2B11rTiOKQB9ZdlDI/bD6lFpQTGAvwPe0sBr5txu9nmVH9qQTgNe
rSbVJ5FFZy0/a8awJxLhDCNADq5Dk9+MsrwFdXqzKyeU9bMxOOyebtZtOIoxeAYMEz/zmHoya/1x
E3ylOmHKXe/K9jemI3IN7eoWiPkS5qQpWPHJYc+/aJtu40EBRnBPbspYX0Sc3EpJvdP9kHo4Aw8T
qwZ4hCBiP9bEyS7JPs91xvfpa6rEr3IYvLCgiOunNp/RfL9UhmuNC06O7h6qyU1p5MsM1rSedG/Q
zsRUVzFLu5aQD5Wk+OBiq+FNalrc1zfBJiAcjLsI6ofYNQmjziMeQyHAqSC67yRSfesHnsSHksMm
RKDysaIx5cX0w5LyLGywBdperYyemHJvUGibX49RVXv26MUZa1xD559mhvlDqoCeOH93n/wnD05V
+yv6QBdCUTRMLVzp+OBNEMZ/fXLW8IIBnorI6Zj2Ltd0U3XpFZnFtlU1rw+LR6Al5KT6usxSACJh
uACbSYWfYmDVEaBIYYyLD0g6ziIS4fcDRiB7v1TWnvsGue+8L0S9T6JsPzfCb7TeD36ujfGNpm6b
D9AzNSZ9FomTe90VCyFeSN6C1llOI3KO1gD9iDMgNH6VTMBUJkFJWe8AHe9K8zLkfNfyCZbVKTBv
+dLsZ1Xzp/m7k+MbQwJ4Lb0rCcUFpeImneQuACqSq5ksV3s+Ld14HMsFUT9fX99J+XDFi3JlYkIW
EhDKzrgMfnioCFnXtcYTQJ86Nfe6PPVgwrpBprtzSyu6o/TNRekKaDGZsute0/MS9jdZyFfJCfbg
Kx/mJkQtgd8g7BmR7r8lmmj7lMi0kpFybAzmzkzlTBdetduPEiyliz7Dt3EFeu2N7uCqjzu0rRrJ
ziVjTNk1UGjp4egpkuWpLGeqfNmObjN1XkmsKYHHXhtFmH8zvxCFnxDapfAxmyhN+odhZiUlFMIY
mTGxm9FpVxKsZ5IJ73xsPeEOZeZPquFZCTESDTMF4Vhuegt6+yIxfm2b/mw28glRhZL73azwrx2n
ALJXP7hm2+C8RV6MkFWtE5/gKkLN6x6Gk9EdwtB+srvkhYTlukXXiZSIHWx3JkPPnJ4aXT9by2/N
yE4q1hl7bF9CN+bcDMbHoC4flShBAcv7LOVsKyR/yg0/oAppLA8P4QaP5Dnte3cinb6T5GOjbwM9
2KWRsoMk58+9e7f3Q197awL03BBr0LE+Mt36FbHRVZqai3goPwepdsmawVJtODUPvSSs2RzdE1bq
DUjIGgO2tnlBZ3k0iaf/b+5HoGP/fEeCpLBMimnm4rAs/uE0yOh/IzwW0q4mDCjRF6xUqCqso0Iy
5xtECdcukOfxAyBgrC9JV5IxbV+TaLixOcIZDm22f4EIoRG8B1jiQJ5zSiGIunI3bpsdoad74gsO
x5lg3vDKT3tDZxUPrkJ/RreVZWQNKNgsk4hFROGxoiLZGaedvXkjtuOxkounNgqf9d+TSK8WafZ7
ScWA2qcv9QdusD73s6cEOMEiIcXufDVmkd8ke/mQv3TRw5x3p6wRDwTFP8aZ/Gj+pvNmiVzsEYZt
miU5h1J1Yv3rNZKnaTvI6wdEHMd4Ks/oc8xcusrmeCcoi3evdpOleEIUagzdM9/9NQicbncudfVF
jZkiLBfYWKe6rdz1n2iaO6eFj7D1xFIoMOejpNfHUHQe0oj3mfzJ8oBk8jBb7aE1q0OFm4L5hq7o
PhBFSaMOH5Y9J9aUoTyd10De48SVHzfbkKzGXybYLlpzNXXSheM6FofMLg5gr5XFT1KQnorqWDa0
a+hWrN9AbnBhLrW5q9cYrfE4RSDYCLZfd/A5AYsFDLi1jP6pa6z5wcRSIjGIaiBapIZZ4Sz5VZwJ
MG8d7O4N0gKzJeaEiL26ZP3ZSXVx+POXsGLymiBbJXN9io8zdZDLTuZpIAn2GBoyl7jVodeopvgw
xJxR2VA5oACJymiS5QTycTiq/VcRVPEZx+dMNkGrkPMyqWe7KA1E191W7okBRSnqpjrZ1EsQXVaI
UK0x+JkYNkImFd8k+hUyQMNVNqbV3aYsd5bBRAKr8lZU02kuAc4VQv3NjnpgVbxk4UODCd5Y89Dl
6t0mtUUe4ZMZJ1l6U8E+I58asdLnortP0r7m6+R47RVufbOfnQDc8MTviVEgHHgSKxmuctqkB64f
evcJAnGUfvZwESBzbYYeqznpNMgvQqR18cvCYSN9sRrZN4pry8cMorQi+GcaZc9Z2UGB5ZlDebhC
op2uOMUTR0XvjAXVhH6v0VX16JSYLWsQ2Rl18od4ivaL5gTDe/U7x0vOd6zl/bpX3XIE9awfLInY
qbRUSW7G22GG884QrDASsomWKUiOKRqbZka8Gg9fQxlIaNWzw2wynIkPbcEEJsGSmCpOXAV7U9gA
KuFOFZKWO+KypGgvwDPku7k5speJK3S5E4YhlWWK9qWPGwzDj3m0PNA/36ewvLFLz8n0Guyfgadg
oIcr1oONWr9LRYZqFI1lJ3akS5IGcTByBpCtiV4zP9mBdDL5cYwFfEzIHAeSKwE0I3AnG1UP4vtN
PM9eW8Z+z0MiaXay6ZLvgFcWNlwkcKggbO5OiExiZ0qrawf5BHSqQyDgLj9mek0NRfREGW2ZA5O6
tYA9vMrIiLVGO9ZQdfb1EB6KxeA29tPg1rS9n5uGj5NFsvq7ojUP/fARk0gAuu0xeRr4rhpbPpNn
0PT+FEk+IWqILd4a4xlTJAIe3ub2W9LRNjCMbfPA15blpjLeBBYtNRloYYz0LIYRt4PpDS2imbpF
23ZogvAe8pDSmb3jl/gt4xHeNlXulqQLxXT+ZoDWgPUhQEaAita4D6W3/LWoR8cKSkfTbdg4sIiB
QjR8waHPTnFSnHDPT2RHo5ZHDS4ggHHTHLSRFEK1epQN6AR5qXwnULpK3rekg3kWIBkoZbJIqZaZ
918sW/vVwW8w7PlF8JMYnf24tL+apiD2wuALskkbpgyHA6vMEMaYNoW534MLz6Ng5fRyfjfzEw6f
XaPTIsBcwwgnkdzYCoe4zShAc4Ua5WOKnttGfOl4PsvEh+zijGHI/piApY0q37NMA1uM+4LqU5d3
tomIFYNBL+EQ4685coAeYf1n1wiLJhowIRfaeB6RPPBkZMACuJloBD+zwOIa9U2U5WeTT4cl5Fmj
ju/Kmgukb4yUaN6Qr7MYhLoEr0NVQxBvvYz3TOqQooc5I9byQBi3X9s3he8WJDkmEXkXlfqvBmZG
mKNQKhA61s+BDPqhe8ybmAJperbzyF1ULDL0QBgRaZFywTZjUin0s4fO8M0M+BqoCR7/JceKUQVs
00tHysOtIHoK2X/qabh6ALjEjozIum9cgfBiYveQEY2G+DcKsFOyfh1z1uTs5Cz9vRzBmmN/lZ6n
ufHZ0JzpHA9a6opcf1NEiERoaQ9iRJOSzLxOnKEcItge8YD21sXmjQpFecHOLg8HlhBua2deZy5e
EkAswe5CFFM2YYnpvGS9hYyWAAFo22HjcTgRv9byCEJpcD72uKF3OM0jp+Y1uWZyZjjTJM5qhtuI
hXjrtHW6qWX+q8BkH2CaHKOSO0pEOIiRAGJMl+w8g/Rc2+N9hCeDQduGRpN7KA9STgaWPouS+LOk
pA5hnW7UtmQHJsp9GJMHmTm6b7Sga2SpvLCrO4XaeEK1dKrUBsutfBRtewTHocm9rwTGQbMkgjOx
5I36sdXMp1JSgqvgzWNvnL73ivocZODD6yW5BxEUwJLE5NJgXJflpCjMCPRTVHCYzRpDJf9P6Uen
YtDN9QuiJvWkpon36WouCTicQ/ti4bK8JbyFmxZLuqfxwhoC2yVoIyzOMJDb/LuOel5JWR7DS1Rb
qNJ7WFh9gRXd0hSNoIcm9HXR3ygRcjW8lz/TKAu8jnwdgi6e4zaM/U7hUlfZ1NMM0p1AJjorwINP
aS1N537qJQdINyK4AcFpxqO7Y2CLOlZ+sfJjram9hzjlg3AFikmEBq4umg85zTBb5iSU1pn1WoNJ
OXQjAkjDyH1SJqLS76ex2oz3eQinXQ/U4vDnL8Sv/laYv9U9XgGpnLQDAooP9tSW07cLW44BptR+
Ke+pcEO5jI5//pKK4T0cO/Io86H3iCXVCxkSJ4Rwu5R3Vl16yALLuD0gwtgo45BBU8yzYyNNtqc2
bFD5oSYzfy0jdtLyHN6xSJI6gZ25t8pbTOVBPCtm4QMbhmMAIYL7tOBIWyPxRhBKaE7ohBs4haZ9
VqXumhqQU3P7jryf8IkrXDSTtqXGhUsQsmVont4GHtoAX3nLtdmLa9ygUF3k8jtsFGL5VE/WAZxO
kyfh21e3Sjqcxv5US68aHpyle9bYXrfunL4qhXbnf1lBsNXYqxokHGB/JDkIWc1Elq4pHZmVt69W
+6kuPqP2HS7fE3kOiFrN0K0pevsxe4L55eZEJHnA3T7jKH/PI9vrJ4tmUaA0MJtvANXFfrE+chUK
eRIc5ZXRVccVvTxZ6dr3iH18MwBSy6MJeS/sjukhq3M/iDuue9zqAOgGYXqknJ77mvGw2UUOFSjx
kPJMwm3fEbiBF9oitPKB4KU9OPThNUvf8+yxGc3AH2WepBkItcPUNOZWYlTlqJKmbAKVx0AlS4iI
ehhOUWA6pdF9Trjl4mV2x+R1nK9WxDaM65uOIcAmaDY0GJ1YXI0ukQkNuC3pqhZIKqOVWa+5kSm5
WX2O4vkip8hlI4PBhROo7WGGJESiNO9GZ1+bpr9Q2BzhC6rHuBxd8LznjA4ra9+qbO7Pevy8yOLc
9K106Wtidu04umeUYNykeQy4LWahH7zFLQaP3H5E81R76zmwr+mR8BOc+9YYqc8JS09fpiDEYc5+
wpnag9XlTte8cYL68qg7Nps9e0xcItQucvGVxsuXMWJp1NEsoxJwJP1zCPMtQ41Bei+EsyDcts6t
apwo2SHeqOp3PakvKw5ODnu0Q8BGZOPW2PmrRGGvmD0CyfxXHuSPZCOho4x9KHWlDLGGU4fWraUq
i0MeXMV3qR/5u0Fu/NrJJ5gUxP4wEnmSgveORGSIAhXnM8+Bd0V76KS22UyIK+SZmcNrRV2IpNYV
FHyV0jl6ory2xU0K7CN5t+NEFK2GpZ4cNPSiNGo8Jc4T32AcOCVwrE0hlaSPo+eeVV+KTqgNfIYs
KFNe4M/sojpxDPzJynqKvRBz1KEIh+WE3UN/zJgIQm55jPP+SaU/bIDW1ujdlr1u0x1lXAGmS6If
hKXDLKnnRResJY1VC7NRiI/ZtrbmSdpPmQhGJb4h/8rG+leZfxfKT4RpxObgtjuNVAbk75fKmLHH
QEvFP1adWw3nTS/cCMkLviHjGejcIW5Pxnm3IA9g4YQslwwQKiXjk9pAAk+hnCyCMULO5ZFCurI+
Kuk9nbjiIxVcHXqnRfXB+zi9IJ49CTaJsuxaRze9EFGVZl07Ysyqe6BCAWz7LZyZS9CMUJieLFC9
uVnekvbwwiCcwKuRgY/kJmIFEUwKnYnlwQJS1IznqYj2ZXHpTGwKs4l+Hp3HFF91QEgG3UDBG0ff
acY0wjgvatSerNXNcnVk3Wve5FZfTiprXWuyN1Nrb9job+Ll3MXvZotPcXjU7Yc0J5lGKj3jeVHz
M9qza/gSRtlNg2Bb0vgM0zm2yovwFvWk5+lxJRK18b4BxmI0DwToNBTrA8VGToqz/CKQO7V5s8ul
9GzOqWctz0YP/nJ1PmwSHKfj0MPDwdtVx0QyqR9ypRHN8aLTlEhWsI8SpuiBi7Z8N0XjJ0GA23x8
HwQyf3ALHChWC0yZbiwnq7d4SutPttWYrzBnFGS+8lHmR4Ssu8IA/NTepDHcDtlDqHa35WseIzIq
XD2dnqZq3HBs8pmQgCvpmU2dMhMG0kLT4x+bg5BAiuW91VRjE3yMM06FuDmPtIzYdQ2btV2g49kJ
w2NQ7Kqhep8ycTSiJw3nkdqJbYI2ZB3p8X6kCELk4lAj4cgTg5iSBb1wAeub4UDD4Hwut8cRf4GZ
9E5lfkglqcXZ4MzR09z/BGDzJJrdlgAhliYcC4Sa967BmAMtgiRLfjxk/oCDRJdfsMpwR0L+Cx8Q
B6HUOIp7PG/kmh7QzM+EngX2ORbxlUh1Yb02yE2a+JSP+PW5P+ryRVWJkVf4iasYzmUqH9viQuoQ
PGWEQYJTlNpGlU5ZceUpaXLilL8V3ktLb9HrsSXlI5N/lvJsmEW0GyranEkeZEdRo18aCoIwMnct
MOtB/4nby7HoEBqKeWYM8QsRo1NHjdOj0RK4BZELxy3aK4VPCCEOlo5cXCw0Z8xmZ2azdsCr+qCW
4lKUE+vUyq2pvtQcuMRdUssDDh8f++o0XcqkvhrGDhMItl4ydikZFqLV0XltmVfw/RKf6+h0DPy/
WWbQvxosGYLx3OyH2e0QZ3z0QO0EJyPPuFpGiB7j9wVwJLrYBdPNWXM0mdqFoeL+mREMlEHaS8iX
Z706WEzn4/qlk2+VnZ7kuLvDGKcloD2De1OUcNcx2OUSoXiqts/4zInPDM32oPJBi4SoES0mBJK4
/oKE06mIidhfQ2u2u3o/TuGhzH/6RqPdWa6tKd/iSD1E4qtUqwf0m01/qEPsJCl/qGmHVDmr7ETT
ZDmE0XhQ2vLQ7NHV+EtgevSZdqu6Wlh7MDc8m+eKUR1BLzPsCV0c4usCQKLwY/pfmnBia7Ezc4Ra
BD6blPBhC5uKh6/EVNwbF3sfYKpU9eXDbGmcc4VSc9UZA0DLCKR6XSgJ5Oq3BbfFmpIDV+J33KKQ
NMqEwUrim/EpFjrZMauhsJo4CPVD2H/YymnuUY/NCmmd5Zs1XU1teGBmzC1dbFvGdsgaq2Y6k25t
cAyDcV2WhlL7XuH4gdv9Z3FgkgXfc6qazGTXwqrJms9MfQEYUhsG2Lthmwc3+hEe2fjFmI+9a9d2
OTeFthXcMrV+HJSXppZ23Ds2Za6ifnHanFubimddeWkPoz4fTOVUMCfVgEdyUeWcFSFFL+btH2os
rdpWZJabwUX1GK3iP2jj14L6gCYLHSwXrlQFKhK7kd7YIIhyCB9h5AgSLVtkUBtWpoq/q2ND22S4
z0Z0FuOAZIdhG5mMji4zfid1c9ksPMqbTtt1FZ5djHbmR9VC9VuPbGNHyvqxZE5UnJS+ofYyzgxo
LqTADca5q9prHM3XpWHCFJ2JIPK6+XVUOJblBmOODRaKLHHaQ6TnSV0epO6QGpI3JnSxMS8u/Z6l
m0/ZSr6qwDdSRhKsPZZeoCDul3ZpqbAvMHgmbFSmsXQUcLSAi3SHUj3Ey1bSGGxHqNt6D6+Qx9nH
IhL0XjF62CCX4FqTFTe1PgPiE/n1J0Qcx8WsyXM1Dwzx9t3eHPQ94cNSfDQnombjcl+S57N04Bl/
0KXpudsu90QXQAq2tA7Bx9C9sRfczE19XTTtOgzSVTJ9pCcniKxOsRdqfOxqrIlOnczXEUEyFN9d
ECbXKVQvpBJe6rk95yxl4kU/knKesGSCClxl5mHOlf1gmnuN+4jgsvek39Zgfm0biy0RBimEnKhL
LsGsXapTFs6OTd2vGQi4k1MSfOi5vp+T7maFys3WH9JwBPp7tTPpNcrb1yC4cNuPbeyMzD6Fl3Yx
+tSCgSC+WwgII9kV8HyU8syW9kQUvMOK6RIs4cEOnXY1dGqIuinGpHs+5gfi4knh3o7FFyhWW2ld
xT4vq2WnIIN4k5ikdKfqvgSl9Gjo5X3Uu4eorh4ZDTwF9e+8U/xOQ8qeWm+2tQ9t61Ezyrf1eVer
JblKLLIzENYFxoS4PRpcgCmzD2TBOc0TROkkInS4vDYLJ6lQEaRafoc+fpABd9mwVAyLK9etp4dZ
hA7pQH5RdnuwIQcqNl3/XA2JCRtdajuwdlT+P3OKLQUMkf0IBHc3I4RNLcVttgyOscvgddtp5P8i
AD/htjwPOEdR+sg9EOtZHAvTPKa5zUmurLK9Y136emz7KJWP2RkesyKuO7o1Ubx0RvGMUO9JNfUD
RKoNRhK/jRnBmsGx3+x41+mIIyfZIov0mzz1R6w5tIDudGUMfjhWkBsT7mE6pVNFSVeeNR5jw+xV
OwY4DF9SylIjP2oU2nIbu/JKIQrqG7bRab4Up/pHS9XHONaeys1EE6PSW2MiUqXnt5XWbO8xHxzA
rR00PgKOFlvWdrUOMdSw92ajI0J4F4XNwmkN3PWqZfKqsfCCQ7e3SpbxmDShVDqj3J2CIj/ipdpP
ZNVEHNXGNtIZihiB3+Ke84RB2gZDylmjr1DKfV9oeyhyB0Xw2qlekhmHeks6o/yA3BKdgmUj/y5M
Tx4tr01ZOeG1JNGatl734I14tJ8mdNbdvie2cq8i8Cc96ZAQJSEH31VN9SgzkFeFLyB7gD/Z1Ga1
pUVhM3tJzP42Tu8aDtcz4/a+KP1aU7z5ASddpnJ9xzugc241lZAwZtdOSFeicejL13H6zElpZh5Z
Rc9zzYnfg6lqgWvCiA+ORpmTUeyHdX2Qx5YXdx/HNXM9wh1SxaeMxlVe31Kle5DqfVZFbo5Oretx
VOd4AjS3Mv2aPHt7xKPRUbQ56YQRikNGCd5nq0aia4DedrNJu9ZM13QDizbmRnGzIuXOimUD/UrM
NIrpo9q4OJqTYl25NCeMyeZVk+ytxYWecE9BISGpyzXV1MsRwKmTg3+Rtok8SsIx4nULfNI3SNkq
mBYsojjnCsWPloLlxW/+AmM6p24q0ntk5Pfwg83l40rtM+fN0CJJTtAZcJ7u3gRzAc6b2bVIdJzZ
XZo2HGPJWVhfzlRDBPvR9eJeblvPSBtPBkjFcJuECahwqKflW49eQdjyXm8xHntjrL3oyRohzqVn
jE9xIj1wbZryQRqtvfEyhLdCaQ44UTaNAblAxfVac5ltwupTr98aSxD18nmULLxUSHAFOUiClDYG
5Mw4WsRwpv4ZSqemHpleIL74bKnNe7t0gB7w4PxlL2z8a7/izTGF5ch55co0g/W8yZGBKwdpOZLe
y0AC61lbeh1ygcxTYFcYQevLXbgP6OVF8zlS4jDVxd7pRHR5WMzkyqPwTFh5VRWsvi0hAaWiHrSv
jqCaIfZWEFS0n/rIz2f8b+lPPcv70no0+PqYkDOESSFYPovymK8Ya9UJXdORb8zAN4eMYlv0+gWf
URSEV5HRsDA8NfXfrAoPBdvVKfrgfpAYW8E9lq2jVpUniyTqaX6csvfargC76jtV1k62YIZLMQRd
FaHNiKMsRFoZtm7S+onyAmWHAD0/nsEZ/BtH57EbuRUF0S8iwBy2HZia7KSsDaE0zDnz633aC8Pw
2J6RWuR7N1Sdam9Tpd7xoj4D6h2AtKbN74OXj+VJqcWTpd6NS2a+lJgS9TZ19RUJSu51Ezc1j8mK
/CKWfeQnHLnDCYYP32nIaMDqmychXp+sH2vL7sb8QLF+vZdZTxwCCTRT0FFqRFIZTH100hh8d68o
0E7J9iR0k7N9CKLmFGrlUBTBGjgk7K5qQIG8HHpMW8rkIu/S42jMhJWyLDRPfacEgzCEzKvCwjus
+uKRnp11a6BPSkD+RVAU6JLGezTodj8tLGeLIOvVU3RUSM1pcE2IWe4sGY7rerDJYLRrtO9t3HGf
CQeSe3xMAPXRAKZySoKlakPRoZW6nvQQ/KGdsndG1pRozCIwYCb3eOnPZiKcu3S+NJtxicfkSryr
+6iJ4LH+FLqwN528gHazsATNg6nGt4jnXsnIKVcGPEENsTNAj0TLBrBjk/aXAXgD/10b2jGvluMA
dlFWzIPCAKJnYonPd8xZpD3spqiC1MqXCZhVFmikWxo8M8WpIlvMMgfO1z7NfsEYO62Dy++UMHoS
JiKT6uFZ2spnUkcpFdVbZyS3bTgTwYmHFLcb9YRsrH5R5KeRdbKtOonUHRe7kfJLz45OVSw3q6or
YgNP7KBQVelTP2+EQHWkVtSgM6KXwapet6l/5ch113573Vr9FW7sC20gENZr/Z28qNscgnUOrGdQ
uZPbWJ0/bVMgQCFrZrzS+VFTDgz8T2kqsS0DTd0dTRpPKP3OKgSEHGFjArigg5lUrJAop5u6Nfe5
V2yxPm8kdYHveQZFGwu6O/SmW1SCy7yYkbzgaiO03YZraZZc3pBNeya5Np+HIMNvVo33ubGukdZe
iC0Kl0pjLgaoRhzC8mhX4p9liwYLdMUC40mAQa3atT9iWxdhumkclywA24AoxyqcK2oHs6S05trm
M9Jqw8FzQ2hc5uYF2iPqOcBfKvhODBOsIFxiDrAVm29Jt75TMCirLaXTjbTaHYKjtHQKvN2NxGAL
YwdZx8q07mXQegJ1XQuwgjlyqA6wrMci1DQzyIopmNQk0JXppNmFpR/rO3lJLMRa9dYy15mt1U7b
ymZbBjtoOEZ1TjO7HoeEcb9FP73sxaHBxduFqWKP5XpStu6CPSHP/E4d/E0P25UdFQFfJoOYMVnf
ED+9VeRmmKP0kr8kB945mmmM0ocVOZJl7GhUieMCIpz5zVThsHZJ3fZyPfZ4BV2Cp91oYUlgawsw
xcmfFe0UmVd1Ty4cCuXOVgZUYDU8o73crm6pzEdNe2klyScI+YRAMmjBpRiVEM417EbYsike0fQw
yYxNs/oG/+yWE74gEuieRMWtthTSJeJQhjST3wi62NHh7uH2G8ONLbY/1y9gas6xVIWbRfl5NIsv
QfUjOjhoOvZgXZfblJjMAQZaMQEps8n+Cbs3t4L0L6a+bcp/ivPgdnXz4SgCSIXuTOnPWMdMPKbN
HvFe1GGFb2m9PwBg3uBcMPT3l1rzMdntRuO7kmIfkJo/ggV6UyEZqSjbCm5huyx+s205W3p0ybkk
IYrAs+5Z3iTyCcrjKUfLA9FvTA9SC0ScCROC1gYXKAIXSS8P0K32jaTAoaI0xu1lopWVenZXWeOS
3eciPVKPkDnC8ot4Qy8qCdyWWg8wjkaRzt1adc9Kelea7ppzwUyBkr80unFJ6uRCAMV5WWTPVHwS
0oLWFAgD0bx6UDzAbiVRgtaKQuqI79uNcrq4Tj/hbA8KwQjKrA6BMWfT3c5s3NiHDlhMmQAJ2F4M
+G8WlCQzqpBExWHRqqAypqAXqP9WItTzd2GmgEfls1ZBLZiIXu16CtGMhBaauPhjQ8Eip9xIEvEz
u6GZyOPJjxOIY4yEZ0tQeIqQTMCGvY6psTPu1vY9kvBpptdeArCca4zHJ7B1ySGdu/MypuG0yCfm
bMfe/ANBSoq9xmxwSWxxwk1lIDJYjg2ZgcgXzWBCH8Bqw8QhJ79KWKcMRu+rSMlS0fgQbiwW91Uq
7uOa3Mdeu7FjvIn1cjV6Ab7n+3aYSuMkc18Y9cXKtHCI+4ANOuRV4utdU75ZnXXW6wT7xHfjdUn0
Ok3dK04GOiHhqbqyzA7VbEGuRehKtp0EyrU5vWnJwjh/PHU15aXIHgp3d1E6irzsdGgOuciEtTzA
vbYnVbVLwhhHzBixKw2mx9LU2/S/+k5BYjNuttH4rxRmdXR8pJy8P9ioRVLTo/buKEoOn+qGDmMU
FCcb31c69mJdQDx0DtmQlKWRvVYS+TADv1GCELZrx4Oq21vkaNorDEicg7Ob9SyDUZiodmpMDh5g
NwPYoMHIJaPkFVsZ1Jt4L0qms7WdmzSyW12SKuy5JcutcMa0dsivdzbzIShenXxhVonnT5CcxY1v
itKERlmGS6afBKIWGLlPLmFzrkVtBUzI1QbVYYvDBgHJ6STZvW4hwj2Aqi3Lr42Z6cjqdO0/pPJ9
MbpDTW5n+U2QU6EcxplhENLNcmqfusW4z7H/QGLyOcaiJ2mNF0Wmm6c/KtSATC3vhtFydJeAJleb
5F6U3M9rHVTCiRQFR7Qqp4xS0uEjG0FNypcscJtJ8gnctxs/PtY9jyjF6zWfntVM8pGOwYfylk11
U4bVE1qKMXmp5x2gsH8Kq1ud5gu/it2Lm02VZLzgcOK9ekBDWQbzEdRvmpwFo/6S740uOs6kFxfD
F0ALmJNInB7T9x100hqR5pwGaHRgxbZl5DSl5MrMSYeF7pZKI51lx9JOYDlPgi6cupyV18uimYRq
Prw8l8qkoGd03s6nSv0ac/FaFvWZ/Q7CwY3hzSp56Ocz1V1rKyTINmyUGR5yj8Y6SP+SdAxyTgWD
fJiFhctINdtxI6SZ5ZVZ6S9iy0hw8Pty8idx8FVW53r6YOBPO1gbEHX6QnjWs+VFpGbWVMwrdfY6
i9FLPPQvXak+m/HKalU/QGZb+iXIWJkLo18ukW9Vub8oUcjWc5/x6bfIACz9g/tbj/ARTr9gDRgB
e4n50eFczY6w765KNF7mMj8PKTqv+vBj0muy42Z58ZC4xHgLj1prN2PsD9HMNg9TNhdN/Sx8rb9L
HTELaY71u9bdyWqtUIDliPZGAqRTnaAHSzlYEIToQVXpbR6PY5yTJ810KmOEPgNRZ8QsKQ592k0o
jibjSDpZaHtBizCjQ/rbIYmQnmfmyTN30Iy9YqFtKLgywIey8iCg7SuRfHWn0GX18xuKJQoIR1oz
vx9F38w+HwqrBXTunHpaFKEcdcznDj+okOd7MWeLazzibyVbKOFzkVRr3TcCvhbr1PC3IbnUk+g+
LEPWScqNMFFmhE+sJN8WzV+GlCWlsINsOwkMAfmO5cdHLnvzR4Ws7IFbKN76/kKiPamjz9GmOXJE
Qjt+b5OHl/AX5SghzWQTfGxmdPvEfpZf2tDjI3tQKvfy7yayNUITjKzzD9z1+KdhJE3Uz1lZ92Pz
qY7PD7wYxFODVVNLSSHiZ29RLbJDgTEvCj91dK8ekbi8KB2pWWMofswChbt6KM1XtWErM/xj9zjK
T3VDU4qTGnPelL97E9MmdF9cJTKPT41RF2kZIF3b2KtjaFJcZNxGw2oERpR5ZoXFjzBi5DHK8M+b
828JxhKr1u2ATlOtVX+XmzX5MlLIby4giq2kAgUSY2H2LlX71I4fUqEG4ggKf0LtF7m4uleNiRua
fuzxEdceWwf1Y4Ljv7RPFhpaE7CmiHS0ekvmX537UZZqG1s4i5F/0GH0iNEe/zdBxiquvP6i1i8J
Ksi1JFE5JgmTbjSviEX3LQIUySLXvmVZw6yXPouo+FFG0sULX2lu3rQe1pHFh9s3L7rwm3btUzzk
9zKGBcL3IvG7AYrg+RDPULIC/VfhekyVAS6WJr0PDZri/KMXTHqB2VUs2l5sxJ3qxDXyL9hB+Q2Y
14kLSVF/+7UMiLMLGqkLdLpxfqqzBHzNlmwD/UDHSlj4KZmOkKVc9HUAFTsY2uXUbvFxxvFXXbut
vzTylZhnjwifMB/kU8II+qM07BHvBjoH7q/YURFqWicz45At6HmpbBdQX2rMKcwLm1/nUbwNxOUk
mAUmA0RqZbmLZT4nxvgCYuBlzPSX2Jen7lTWNZd4vu+gNuXQi7BamnYvM7KxxrDHYCGADzU8g/mc
NBvuAz5mcFjoJLqiyHNGDh2yuuzBh+h1Kts25ARSPn9aBY2k9GpQ/tro8+BMLQd6wStjh9IzMyIh
esXHar2iBlrMN9jS26lyF/05L/bxzO2HrtvK/7G4WyYIqPHlbWP9XILK3u7AS/axAIyDPhJ6OoEE
MLc5/xEcWQ+pbXPrhmv2vQ3/2vExBN8LYxw86tzCwnVdErKKAGk7iqKdgRCUPvWIJ3ZRvA09f86I
/IiqkIkpNnIOzJJxnpiEpHjAb0w7d2EHNAuf4Gegrj8zYn6rThFC9JYhav3TjXCuNmwY82fGcFco
/oCPOanUQdHdWZ9i+67nLNr6AFwIi24iHRgprMSc6CZUp3eBDWYf+VkfNMZyzy3qZQe+kcXCcOHa
1/jXVemk89PPyFcnS0FDsJGW5IemjAJLk0PB2M5L7g/IRNDaDdVRJZkISIb+BDqo8zfVNlsmbECO
4dHO5/HdWD0LzWNYcWmQuODU+uYYZu5m2nuKFoOohoN80dmRCWNJ0gOJOAtRC9VVSa19PXrWV0LW
gsjIFUOT9SK13/LT1O0tWdy3OQvCHbf849RlV7VNPz8VfLijRpTSkKZXZnYyxRT1LkLloWgRi/oV
WJQFRRNksgHNRGW96UG+5YHJShAMUMW7YBkePz2W84QnP4ixC6M8u4EK5Hd4fx50UJTg9wYnbkkI
4MgalKeCLwEYNAUKewDGEdqquqCKJtHPrDSwsi0U2Rtu1qN89LrNi6ZTlw4BUt0CDF2jTu4q/3Wa
v4p4Jzjj1/5gJieQcDAx9OM2b0eZvcaMxHi7p7hbVMyrVDko+/5v9iy+3lR6zcjC7aV/8nJOECEJ
eLzqs9Vqz2rSvIz1X4McPS7zA9pNsusSnIrRSZ1Mf34FS3aSjRSVnewXvwtDDAtNAV/VOwNFqcgO
EtLbx+qzQ26S0lTy2Op4ZBlMm18xMP6keSYqDcMKSq0B4yIM7mlEcp3KPrQAPgQg+cQYGoCoshIC
nD+Y6guA/jKLOS4sJ83YsEBBalvluYHHxWaryYLC+MbBblOG0krSLi1tWLKUqBf9XskmGyUowWPq
Wvl8h9TcFv4oeuzm3yLGpNq93/IXxSxfJsF6XuTsvra8qkey6egRFjcXW9eigo8WRBvtL2jZm7m8
tKvpk1RSbW/Shqb1mJa+LoDRHdkOeXH5Fkelr7A6zIfGS0fVLT7IS/QNyJefY+m3EO8lMgIdDvMs
JVHvp3uGEmRvJYLMOaxrTn85jEhgT2VPMolNIidDxMnA05xTSQDv8eKu8YWoZNjkWietIY3y0HGB
dqyjkF/Y0q4uB6eClisYISElFGGyE68fjfYymoatWKVDyIlseLpYe7hFphIFLRuhkppiAx4+NN2x
YCCXN3dy0nwUO0KxXrUkuiJYuS1AtJvhMuPTY8F4bVYwiNXeSiZSP+IDxekuNZUrw69rjYpERXaa
ZM+a0LqbmUPnDbiEhX5fyKozYrs0V38zYKGb4FqjwRXIdehj3uJugxfyBndtV+eNj5PPn6lJUCiw
vAPPHT8tesegEE5qdOBNdLYBfAvSNl0SnaLfnPIFAisJjGRtokDQxQi7Ghg1xou64Mlt6/TGkeW4
W3LHt5hRTBUBB4fE/JDjVl8btwyP81iDcz2qVdAVSBIodiyMJ1RkyMuAa4MnB2O6fpfqQSuqAOBu
bzCpm/fckXPWeVPzJpPVQF4O9YzuznBDBY2FbbQ4Kest5W4mOaOs1l45fwZsgTlKEgKieBD2Mke+
It44YDYqXGCzgNtYfzOuo+it+KV+63hGqVrfe5lsFQR4SPt5ZJShdhLSCJrqNCIGXUqwh/tFwwDa
4cOSKxdcv1tu54zkHIO5/1QxdSV9EKHizHbJ2EKLMeQCOEmO0Xx/xsldfsYDejAggkooHuVVP0qI
WMafEvmF1ip2t0X2hEN3JKwz6y8PbDaeplvE2nk2viU69cYVNW4tlaPqXxpPQYGcW01TLx79kbE7
XrSdgLBMkfC/1ZfqdQS+vWhu9iAl2NjtsxMrWokfCdOCnGxIZH1QSJkAEw2W+GqLB2ANOkEMILoG
hdoGKYrosab0lA1W+cNpSCyfGmKR7LYZUGKmgGH0o8rsduC4hDW5cDkAYjhEbl4uzspmar123Hhk
MkZNG6q6y2S9pjottb1G3pAZvwKeRRCREofa4/7ymaxVZuEAZiVTiYEvQEk7lzY7b0ITpVQMMrc/
FsJ71o0Mwdjjva8qrmGyUdt3IIdEdGCXRYeX9Ps38h5pEPp2ckhqtGvYzMXAILGjPiec4dtoGYxz
gTJXtRsMr2l1V/v8rijaFZvfRValMCoZOkvk0oY9lSuw6PVIAucBAJlB9qixCHZlm9gx1/w34WGA
ToZIZ4t8vMW7ofO0RjxlM8Fi8oexnhHra8LnlGXE7Ob2NGqMqK2HRCcnSGAGlZjb1oPfi5G3Nlg+
ThwHhBsnqO4T8OUvMiVDhiOk5E4fmlCJBQ8ghz/ZgvFSPfSNkHmV5hl+IcvDcK2VQG91MIfGOaXN
7rJgygI1ng4gd5SY/E29vSXmdFfkf9pFJBesUXSgZdvRFGpcfBjzEAIMaFqWp9logpksAEU0WW0l
oYgIJZOycCYwWiMkabbwpPmRw6hMsmEou7MhUNfqTjxKtP5AMYBcrsV1Hn6M91Ur7lV2X8b3iS1I
1S2nOg01nl2ZK7Eu30qyDOSlD7VRC6Q5OgmNuKs4BklFzJHRq3PjtXrrFgm+I9OXiCXbJrwSxl4G
FVCwhosSdy7OmkYC9xDWbX2eFvNsVsul6t8666amD/FG8Jr3xi4FbYpML/5CccbUn2lUmwSj+fRg
wrXWKV/utc7Jbv4jacwbuTcEZXMr4HbJgleneq2xhOfdtwqKFgpXCHuUZq9wamzHaFSN+EXCwoIE
XOuOEk4ctS8vrHcVTpW8IdS5dISHPkL+x7pCwfBSWBdJlAJ0V1uW+oxAoGHtqQgOB5SSnvQoB5Bk
KGiriWHs4u6abOAwk2YvWV+S2tshct7F8Jb4CCjxVNKjVtpzt5SvSexAX94z3tnxGg5rRfYlXf7q
rM1PxnRYcJbiTnz6fqJJypeLJlo4JTHw9Xce5Wsh/8WvuVB7WdCM+MiiK4lqz511qbHdVKhm2i2M
l8+O7XVSATtHGB0TUcIicjXPrER1HuC1+p2jFvlweYg7xiU4RdE4quzWEzbDC7MMxKwn4j9P2vTU
9aiORG+Qc28xXjbDa636NJhOk32SW20Tcb0BicSFRH2eIAqfIUIg4pEAQhC2SYoEUoBGchsZuwuc
Xmbp+4c6FfcEfNKI0ys6GPxzT23KrnlmiA9wF8GrUbtD8qJgmRnWa4bXoXoVSyVQtO9+WdniPXxr
X/on9s+2+ItYUskGu0OLcNWdwGpAt45dnYApp9MnKhkh8WpdG0F1qgGlr/Q3DU6qyqHVaWeje3/I
D3grix64N2Y2+P3UlT1ogBqyGSmmtF36J7YnTF3sTE2kCqjGxRvJLvuMVQOdm8SU6AlYxE7onYyn
koVQwyGJXjDlBzNAnEaOiNnlSULzqzyN6nsVc8i+agzRu9hLy2PMPQcRy1EugG4Q7KocKFiQOG0e
gNr6n3KRDG9Yz+b4glvpqFwS5PA7Jb6zt3ebuDpPItAzDhLjG0rbMhmXxwmDL3sTapd2lszQA7rn
CU8UE9S8/0Yf8zj1KF58jZy1cXP1W8uWpOdknZpDyfljXDb2DCXlDoMxRSbmx8SeFM7Fk2F8T5yx
5A0QPIo9Gx+FwjwKTcpDmI6rhNzLcZjPZd6crXdT6Z50eULUhGyxu22acHnIyySO3tqWBOp6wBld
/AoX8CgtV7X41dl2FYw9iQYS3tYGyogEOjdTjrIpHLFqaWgRExEoI+VeP0p3fWufeI23NRw6MVxa
zJLqHBoSshwOFJWA4dkkzxVcmfySZMtZfiBm97ohPHGz3muLeSCMxbbvzj/s5MePBuSYOb83ZCnp
HyQ13yNmBD2lCgHuinHW1JM57UeU0QlxXeV5Qn/YocdFRQ1Z0Euq7jCp75YBBvVHRkbKYyyIz6Py
o/bVsWZng5SG+mbVvk1KUzaYpEtm/Jpscky+a6U765ZtbhuL6Fc5+lnwP5q04zWmIuFPRKe9/g4G
E5cHKvIALcvbJBQII5fov7n/IGobZwULTVjP+kvXfrPLQUkQMris8DvPzBVziSnARiNNK1oh/KDs
QYKyp6qL+Pr7NKho3dv3LfVYLuZeSqPGMVJVJwFTDhPc/mclKEtd7AWBQEkcrcZjrsb3mdJrUm1B
0mzmjkufHy3rjUN2q18p6XQuO0sI9KfFKJiEakdaZ738kKlMdSjqTD3nT5VXhgKw5fQSMxEH3NvI
eVyaDPnhM6n3fn5KOUxInmJSkD+yMfRDLf8KDLyZhqzlZcR8McB5JakBWACjAq4kvmPj0T2L/5rs
SZSWw8JaZ9rhiNvJeMAWbOs5qeypBul4PSz4IMvlzOj18VEb/MvtToybW84qIXuStKPawT0vsCWf
ljs+aeModhheDMlVD83pESHBoKHUAOuR/cPgbOsiL00WT0CdNXE4EP6otp9TdFoZr21I2mM1ehYZ
uprxkQhhrTDPlMThUAGw2HyRXcZ6IPaeJ1QmUKkePhTC2oQvsN/Yns9yLIfmFbHVXqvVQJ7Jmfpj
kIHHA1+VPyAdrVqiSCn9G4alOviCBIODsQI1QfLKnU3qj/ybc/PcpHPE/OZt0FMWu70zVJgywlhG
ZPkL/x8jc9HkR6R5Q/krDfT+iN15jLUuUEnIyE234alJ9NVv5/aEtN4wj2WQAcWMiWi0pgOaWi6i
WtnP3JTto31GoDU4+oSYgKvBLnYSmhOpfmW8M05Em6z0MleLH6ZBUW28EJyNLPlfh2CJh8Xgri/G
LwnB9wQ6eEQ5TGh5GSTZ23brKc/GJowR+Eo9omwilFmacyB/822ASL6n+DRM8a+ozhoc2dTwKqRI
1RaymwVh76fjfiAyxKrOo2Q4xeaaUPOZPSL5gTCPFlg5AUEIalTq1UdJoaeV1Lar07Labft3JsFS
RznIY65jIRyze216u5UiIY2dMZoOoiFSD2xgr0nB+uSbfZTMKtKXaoSwEtYsfVdkjwKDoFzmh43y
fk0Dg5p8Sk8Yg5nAW2GfWeeZkx5y9LUb7mQaY/xmISFgEKuDLWoCuANBQ4gVUGfQ8glIGwLo8WQn
agFfEzNcWp5wMvhUDh/F8lWM32pyQD/KKqcVLq32o3Mhx5ajSZU7YoROWoIn6bcQoG78aZlGjluS
es0KgGQeyTXJPE2K4encEmqfiQgrdLICy/aHIwb/B89IhJFAE2nJOmTbIzTdhphKMumkxZ1n2SU2
jtWUO8y6J9eLv/IkmU+1EJ8aYQsGHAFz56nrEvbdAXCcL2YJQraCZWx+isfUyeKbtQn+wFyp3xZ/
YSaXm19Dkn2kYm/n1fBpjqzafh7z6K0/q0aBfpQwCKiahbgeSt2djJLyQ7QxMiOOchJCuBkGVf9E
xqQ5BVK/wVDlvKY1228YwPGBSJlvLQJrtBkZy1tKVq2s3CN5P3aMLnCJ9fUz9wQQsP0wfEX0UJ1A
Gdi5kXJkSHCJNzpQzk++W2s5E8Ka0UBk5tMGTWeV/hGmM1NSqGOL4sIMBvG2MuXT6h/iImEoLzza
KZUC8lwOqgnxl8GOilOxZdqbx3jpS+yIWKokLCp7R0mex4n8O/TxihoafXknUo4hYO0u6D/JiGfC
2ey7ljhw/pNx1MItD+uutPWWKSNlONN5Lp2l9ATcPlsleZFNro6v98ppyB5onqDPzZBFRMsPlseY
3MZDorKiwIvOLDStmRYgwSD6jXoCAHfK5FCbfG1WsVIMO5kxmkww+0CuVoORk6zXbiZ7XoPmqksB
4T01ea3zWiD/QSi7KIDs4UO3200rrKtIhFkEPH01Kno+Pm8yfraW9Y7+WxJRyBhkl/BLhvHwcV7K
GROV1oacoAFRdQGvrmzZtfim0K0CnvWE1nA34g0Ryc1z4xiK6XTig3iR7avUL1YwXNfMlXvmLSIW
e+ySLQoE7HniX2a+DQWw7tOVWCcjeTbTY4ERqlp5RLxlx9tuosqJWJcJp+WtWBLyOCpviRov78ll
nGovzY8LYeSL6qiIfTuCatZYPyQMBmrytqwPSyydno1zhBiCBWY8fWzCcAU2uMstMj0qlMzSS7+q
F4thVRn9jc0aYhMMDPkiMKaN+tAie6llfj9f9Ww8m/J67Zuw2g6EeO4lgzSEA/regH31qVHcJv2A
ajGrT3LZXxP5qCMsKmou1/GCaKB21BJ+9DLttrf4c0tt+Oat+G7RapcA1nnYjaF2O6VwVTlxG8Vy
GlMiw21y7qqZOs23kpa0hnkoTXFQmaZv8GRJ1swKgljGkjZNHYNY/suIViGdwFPJ1pMnyok892JT
QMivuwtbxLLH44HUoI1dk3oX4kq5M5Cc9NWFfdCZTBbmT7scKspCP7ku70CwCMpp0HXhgNsBCXWA
FbuRcOspGmpqAAliibnYoCkhLVwtHFXMiTPmxKP8R4s4YH/E+alhCcsjf8n60zCUAc6zOrn3ItHB
h9wITKvdjwBCmty3psmL8fS0qZ81uj9G42lFO5jkUpAe+aenVScBuvLjRaQY4Qwx10NFEEXKNnQa
O19Pws6b4zTs1jUotARYGPRxNUfPA8IEi+lyMETtQFZRbhR3qNG3hnKb++O8GTxjqCcVivuos1nj
HVE5HfWELrx1dZOQHGQP2nrckP4bSO0HoCh1ZxvfxUFAFRSXSTg3dr21jipOTott3oBC8SiWBhn9
Jl5T4zz27XEwt+Oy/psE8ogHIrB4kTOEKOil2Q41GyIS61YI9HuN0ztl+5UNiCU5aklKdfo/eal3
yTBy8G5oH1WcCoi6AMyXw0lgYdRH3c6WYhpklavHnzvyFIrlVUUuR+AjQvX2VdeuVVWetc5gfP4T
9S10eB6xUn8YIj2llPbS2O/oi3ePhelSDbB/UA9YktsuKIvNhSXqGkTp9yLNaLw9DtkedXFnXfNF
P1ZmaRvZkwNyu7eW3crslfreNliFwza14yqYjVcR+QZYKJv3nzITf17PPFYgLI9wREq86NjKv3ps
Io8xKY6ImBgcMUnJPJ0Rme8rdbzHsoEWqvWt/loZRUhp+qj+sXlqLcnsbLfj8h49XsExdjnPjdW4
RzHrrRexY5qnmnvFnO3CZIJWp9emHvbMPDmBiKrSbxosEZfJAHliFkwbQ340D2ERfwgLg5CaTzHh
1mbmJ/4OpYfD5LHdg6ftPxqciZZv4DvrheM0iuzCymMBlT7nGCFYr+5BofTqdcTjYKD9Ic091VwI
MJ5CXEYiGqgf91kNDoQxuFwBaW7QoOROp+QfdWu9z9b8YkT7Qmnf6uwkjP3TQ0le+95SjI7aPSY6
CGM0ZAeLA70ShLMzll+gGzUL0aI6O8mhlcYnTR/vot7diia6lNOtUDyNfVJtLuziAkgQ5w73Y8Og
tqahzs9TLIT4a3bsFW3+ZOb/uiQcBzkh4wJiUsc93H72E/eBjt7hIYZ6mrkSN4xlMjNXni+oNJqf
PrKC9wZUIkX9RKULF7I/ifKb3qLPpEsjSndAOIGbtcv/qcAWtHBK7VavXsEN7iJ0Z3NpCxHhS9Do
xtrL/xoCUbLB8CjnujdJzi51grSqsU4rs2Qmn3iHZ3bRz30JEnB8bVBhwHZ6iEw2I7UnROFCxitn
UAjwsM3YOEXj2E2dra3uurBcxfygmOexG7xttdAljL6V06Vgi6i0k0g2IqNAZGuG1VLTHCnO1gSH
/YMPQ08ZL5VHHrb917yR78MFhivw4IxtxxoD0PG5TF/j8K9CedfWL/oGiYdDmeQuGPtsseIt0IWf
IZUOhmGbCTph8kqod/vUiUES9VxSIxnUqh67TcXzl2PoHPfES7h12bL+DVKiHxnw5Gnny9Jfd7KM
8YLapLOKcx5Rm+ZuPz2xkUwzBvx7OemxK6RHFqKlFZEqxLc7vQkQBiaB+jjd9UDpmrLe/wipW+Dg
Leong5elpi+r2AxqvdPhTNcQ+RctOPn+zNiMWw0hk0W4EJ8nqqo1MXnQVz/CbMHYmEJuN2mLF+Wm
1xapPzadLxA9m01Mf5LNV/hL7thslkydxuepPOSdcRtE5P/GLhCTq4LTepqDIdlctXqW143C67en
qTEXdtzYLhfqRktavAy90Rbr6FY45EGwUok7CdMcCf+rGG83kZKK5ai1EVvxUROk0qGqgEUUGPlb
PAsQnHYTCuYiX65y3V01TaUF32cYskfqNzqhmAqyzx4N4G46DTIyQURv+RQ7aMWIxZvwAx8bqXAV
MDZVTa2inDHwHDbStucbOI7/aDqv3ca1bYl+EQHm8KrAICrLsmy/EG23mzlnfv0Z3Bf3wcBG72TL
EtdcNatGbab6BSMnYocCLI5W0zQ3AVA3+4iBo6r2ogR+rdlOLJ4EHKt/F2wkfSZsIkF3hrCisOm7
6eujWX79iMgwSbdnZxxxurHo4JTOmE16FgRGzmMNjjERFRmeXv0BBygiO9YSLSHW1Gd346lTD7DA
B+sQHXMCq1WA+5S1jgzhKvoEs7epiV7AzsSi6Qn66gXkqDBqevyw67UkPEif5yP91lXmyIITc2rI
RY3HGOGV6rTQtItgcAwjdcVFdmWE2mmrh8+MXLiJoiAoHyzp8ZHgrEGXPNRM9z2CjYwQaoqkzlse
p7QdoGdgA9NG2LEzZxLGg1Vt6dhs1Wy2iuRVieiu+qcyEzlr7gLTUmtrxbtgmmhwb5XBnMYUMo58
Mig5Rt2kGA3ACSS+D23El6eTUQBh0r9J804LsuvCa5QxoJIF4SUVWrCVRG1CbvkpWR4KC0rhsFDj
YODd6LkPj9Wblrhj8dnR3g3V0m61H4G/DECaBJRRhoat9ha+bp6jS8LonDitmbLuSxwtjxwleFgK
Rtv0qVbhNum+0zrc9gthC4iIQg8Y13LaCYdvr4F1lN6U0kcCFmTzFbf6S9Gql6rfhcKJKWA2spc0
xWRvWHWIk8OTiVYCy25xruZZTl9Dv4WjUfd7HEpRDr7BgqXOtg2DSYEUm3Q1gx43/ziyzTTaqxxS
kkjZqWDnJAgoFnFkInoyCQKL9sGx840BypKeMfhVqNs+ZdpRa96W1QooGY+0LB9uwUk8SNlRD3xJ
5p8yjmoe7fq5uUSqecHmyEOEqTVWr0l61fOPJgz3AsoASPLJNqqERx/fqNq6ud1j3B8FnH8BS4HM
bmaWfgusVeixSKE21YBOl/ryGrOmSDnGncl9yOSWWJCtqihwp3AJFAsGIDupGrtBq20ciQh1YFmY
3BoSEK8cS9NEx/fIEie3STj55JqPNJYcG8RDEfOnybgn8Ag2WkbSnzT5bEedrUNzlgfzLMvFRaGW
csGoGWkvWfUk3fAtzfCHBnz0yEJGl/1J+K04ZDGf23mx2DXwhgIvZf5DTfVeS2M7UGjaZq6jZUsR
IA6HFtxGL84Q9fghq4p/dXnogvWgmpT6PGZ4EbzEtOmm9rhUsHkRIjwTBzE3H4cmHHwgm/WLX6cz
j++qoboG5R1d9cyyh2yoT7Vs3sPsS5MwnIviewIRqda8virtWTiRAS5pDNLhCRvPGjqhhARYszgM
SKtZPG8rxGiRkb0m+qviywwK6RVT3rbpiGGp6oSYshMmHemNlK3mSB3vdOh9D038pMB6r7BBRMN+
ixE2+YfzBvUzfnKa8QfBLDEMKtuGfGug3NvOCUiFozxxV6Gp9Ka3NR1D45uKKsa9TWO1E3qj/FdG
/Ftwxcwsti3rOnV/eqnjhT+mxhNZINcXd1hDft2fKYM2jw34VANVFojbW08DIA4eXvMhozEoHLsj
KBkN/S42dVtnYligd0HVogz32tU6etfk0LYIHhowJf/TglCfSUo6AAenWAyfCqxMks1b8EDoGsQg
kbkznDowjTYEDY4aTjOD/yaz9L5GCKFzLAvYMZLVS2gbRsaLJSiYG1N/rnThhP0SO3SEY6u4BuvC
ibhlyKFXohLPFvijcl+xIer5S2Vw9ccq0xQiYUHhK6zeYuXvLO00DrFJ/Iz4/bVJcuXPNfPMdxvi
sW2g2Dp9lLyxm9vkymJbWknfNNBSTKoCp+om9oxEvo8fElvgKEhd9aI/1t+2wEGEAwwgKJwbufbC
1fWNxyul1VLf8VcmD3Ykn57lnJp/KvX3IN4iwo/UL+ypQtuFyrYFcguHdWIzOl/X35I2wbE1N2mn
rcdU3BBLimGj/VsrZzg7hWOACjRMbCvDW0MkJ7W1+CV9rV4vtepd2rmOPUp9bZ1oHLaWW8RpUkvH
URsuUXtX9F3D7+JqFO8q3XN1T5kThYWoWuiNEcHxjfymsGawgISkmMct7AFxeMer+RNhXTNWmyTG
jpQPrMl7s0JarZU7ftrrNA6nzNqZevRET9pbbGwrtlqicKtq9MGaENavVckb3OrbkPks67YDLL4x
4raT0yF5SYpsq+4ky+/7N4MgMVK6LPZw1SkfBv3Ok1Z5Zilm6zHYBsU9yaJnNuVvbXcJYCuXwu9S
KncMpIk8b8ZqvGl6fuf8lVzJLYQ3jDC3Pv7FuNNps8cn7CEW4VvA3VKNeANH+UEraYuvmAzDaCXq
bjKBmTf8TZYZLyLZFq5kU+YV9EThUgGBp3Dq7S3gzVaWcl/9l0/keriTNNxJlI5rndXyGYl3aXGP
+5DxSIYXtk9pZR7JCGB9pYFaUmnKzHlYyrAL7ukI5Ta96cxZEdWi536AWt3g/Qyag4aiz3SVxoM7
Wpj6Y9B4EnVRzHJb6JVwCEdXZ5TogMTVh4hdFJY8Xe/Wd0HefIicdNq3KqKpBelBAXNDuBEarZnv
19+CYaCYj+LOAAzWzC615nsDFl3DxwaLLKb10vqb1bzdQULq3Epn1KweDSRdTdrGBDeTF4gJLYcf
K5QdIUlMc0lwDE0uG7y5+j9Ke9XrHNcUlIKXkd5k6jBm6b1Wiycp+YdmSjdjPEZ6gGzs9lyrNK40
QcUjJPYWdj0DyOWhV87FOB5JlnSFT67BCdi1JSH3AxUv0bw3RhgKQn8E7bdsoYlvFGk8BlCXm+AR
6veKS7+GBSObMvSck1xZe+I0e71i5rII9CtQg8o9iq3E/r9moZ0saLxfoCix4eu1xzg5scNqcvbm
5/Ijnz7mjA07LJ158Bdx8vqsP2A0bTsNg1LhpZxjNa2QPM4ELKOy7JLJkuENzvWNZYEO9A/3mE7y
k6ZD1qGZa67IBwORi0B8B7Ss645SGxzhgRDKK5drDJ9Cxf2dPkqLqRKTYSUciuonbXBUIronMt8D
ySJWicollJh6OT8hLt/GTLmJU3JPyDi1Mp6G/tIM1o3xGbVpbk5RScGKnDhwx3h0pOSTsTFmV4to
yomb8aWr/InNQWW1Z0q1qaAja4IHdq5FCHwmTZAqbpl6o5ccpubo0u7nNYWFR3avz+8m5F9MZVSJ
5/WHMO8anaKaRUD8UkmokDset8m3oVS2lcFt4cqMEphibGZJy9NTx37I9qm5R2u0HPGdhVCsfw8p
HzWMXloynq2ov3Q8sVG4SLdVh3p6mCHMInKeyzaOMLRy/ajKgi32wCq+e2RS86hIWCg3Jc1uHV7b
sZXtvB1xBdJyGJHC3wbJvWVZM2TJoyX+LhHwNmOfjSCYl3+ymOxZj7byQRAsT1tyTyRmJY0AWpTU
nbNLHcv7pqZ0AFUeYfceFlxIy8+B14FtTKjUOFzov1i/8sgPgoDnDYJijsHzC5tKJh/yGvyieF4Z
UBWysV3W5KNKaG6/ECwDHvymKyfchseqexgrrX+Ox28tG4KD1kRnWnJCp7No5ANrbO4w1vpaAFtM
EYMThUba3uTShNdZgcklatuYznB+JOKNMfdcM9IuiC8JwX0WeinN1Tm+7iWCqtwe0mY+TIJ8kEf1
ULPFFUJrF1eKw5rPQZcCMthNw04XRafQRtAGKH480AqklfB3EFq/7g3+PcKXmbStYmmj9DwFKP6K
3FXZqhPEv5ivXuTNexAr6Q4Vhuio1cf3MWrsLGZfRfswBvZT1IS+quCM7PlW8pmarsP6jB5Z6igF
cSUYJdhR+OnJcPxmBiWtS+8bxCNkE4+ihIjf5nYlSK4osElpA7cXAsc4dznBXDOAbKaTtITPF+pg
qtjVBM7Evzyhq8XJ2czvg0oTgfBXG6BqpcA4evU8xx2wR1pWaTuK3ymquKDw1bLdlvdgBYaGOv7h
/kPQrJdUxdc+lzcSOY9EKy8L4c2hLU5qSQFtS4bTPNBMv7pwD5E8+l12aWodqMMkg71bVFah3UkU
0zM1icjc4SVhHqfrwMvTa9H5wZieF0v/MATpQ+L/RiaLM4JT1jxLJQUgwl5hcVDP+ORJbTaI1EJ7
zZrRlelJE5Y/cRY4Px1WFWQYFkoNe6L1oJ6QM1NGHbF3RL4yBsWBCSMlSAsiLCNrFpRYbNipgnlk
z4I0yfwqJCuPzF61CqaHDi913hncdSU+VyVWPxPnxqdCnPeSYcNU5vlt6oXDOFibcBTfO5mNk5ba
DfD/OXsL9eLNgmRKcBhmWgsLnDl8By49xYOoC5tyLvjPmRt66fZl9Oy4/urJoyDoErOMkQyiNJl6
oHt3Q3OeiaFBIxIO55lBrR73IdmtAAu6su5uaCJkv4JHHxrrdIuYaIMCaPROjx2Do0pBAu4D1wyJ
KizSXgL0N3Ebx2TAUYwdgMBxt0kVyO+4w0LqMER/AX9dEFTUAWjLsPny/qah1qn8lIV+aqUFVJvb
BTi4BV9Q9aNQNbssg7QcF+cQXGLuNMGujORTJ1YnLNDHCaU3g0Qtm+/xs+Ndr6jopKe8Sk/0u2v3
YA1YE7Khz11Lb3MwXGVFvIjI9I3iyhbOE5B/VfUqsJNmEiBTbNg5LIdJACO1RScGtqgBNcTHDVir
GnfQwyrGhLqat+OqXwgJ9DyuDQOr7oECD94yZObadD7GnEpc1feL9MYn1uCbtULaUY0j/HRKqEc/
JRXVk9RhH9lEgEes4AjWOaScN4TWSJFYxRDA6LLkik0JI9EDX9cmJ5vuWvTS8CM00yWhl8ZKM5bm
8j6IuKrUtVdNF+08h/GaAqvj1A5GBw/+TmNCaTSqKPV9gli6gLmh0whz+eIKZsxCZHIkwxb1hL/9
aZYGxPaBsAJ3BuVn+U90wmvTVbAgZGwhvTfG7d4ix8AcgVyeLyuL8GX9EaB2NWQeIOVo4pvZrgUC
cLz+5DTntASPYtzDnpkWQOT2LebpHPM0AgA2/MiW4CvmubvulzHlsluewCOz+V+T9FTTdKBJZa6p
8DaoPRwTE3smw0VMtJIxA5iOFlwXyCGxgeoGuk+OzoAIsbs8wj46DizULelW5b9dH3odAqL1FZV/
AePZRRnAnk+4sQukpfpzlwhnSYStmXgBQIQsOOdt8YrJNSssCBTCw2noZ5N8Hzrp1jXTtUyyS9Kc
l5B3CxoJ80Fp4OLJjk0BMml5QCsl6n8Ug9ofTS409TYnn5AYxS5M/kiW4Cyx6pBpdzi8nJa2RZ5K
tmnHC3mHjsuRHnhq+AV30g7Mr8RAqMQrw8pBA6skIj3UiJcPK/6dknDfQGlOwTzltxTpJba3Mpul
RoChNIUuSzJ3Hkt3ztmHWJ07mp1rGfM2u+VCvzHzU3aTIrdNEP/SDc+MuphOrHHiiirfiWcX+znC
hrQoGxT/qIWxM/RztqjnAPE+x3cWbtBVVRhnCzjT/E3Ly4fOthUnk7ntXhMPYeVa6F/8lj6Ee/TQ
CdBChTlR2HnKmocaFu44HcImPaHJbKWhB7H0b+5xjzEw/f8zqjaz/55RNRwX9S0LSblLWEYotTjk
IP9Eqqvh/NLV4qJgMBwDKht4RzErtqruC1/aMvspZBeV33YCXILLdfXOPtCOLcGOkeMjhLsU4W7m
K8foZBr71T2VTdd8TK5qIjIQhpuqF7jlc8uiq9QAQyiUNitnOMcW61fQpyyfxmU489ksl7NM+7mt
IUfVyFFMB3a9QNY1akLumSMYENzzGSewxRJm38j7MtzW7AETyB1c+WU7k417ZQp3XUAYjWJ8Kd1J
n2f8PmB5yk1OD2FYFzDKz+yG8elvy3JLL9imHU8Zop2YkhsYGAf60o31a1hIfkTAuRJzPypDP+GV
R+4NhjfSGObqlhgIWK9xPgHrX8UXHJh/AieFpE1XRfhArTffjPvIvsPElFlhkGZLFCJ3EhWN5NAu
1WsF8EbATUWcFGLSJVOdjlBsJ2zl/9aegGAcYeANia5Yz45FsWOpZcfIOEzI4h3ZaMwAai75odz7
Ed8ohRK8k8EHxNtRAn0CzDdM9414l4CaSNabLAhXnVCLLICBr2PQjdclpDV8fDdV7p5AX1TPkBk+
w7UjRsQP3GwH8dvsW7eOcPusfjL+dqc5o1zewYndSiO5lcm5UWTOImLV/NIIHwjjT08SZFjQOcL6
ip3kqAXbKOyv0vpSrXWSkK0NCTIKDcQmT0AcUFSGFN01QMPRINCKgr5JxD8ywWR+upNAClPKgARy
leqC4ZyS+MIRtlhwi6SS1GuxT7laiWgiWnF1cHZqGC4JJNQfIZzIxBhhWX8NKYqUUPkqRqNc7X0e
9z4LD79hLMA0wB4Ri0fjclDD8+TesG3kcqsLfy26cgMimiObtkjk4gi4SCcJJE0/YgPNaKQAz5iu
nHQe1LEW+2jS/9aMAGSFZ/4gv0cl3VrK18xKq+nflwiZk1AdlFFSlJpLLl+av6ds4aIF7jX4m5AJ
i8rpWAdutPZkxnj9OmbIsOaxJ+1RwLnOO1WW2RrfLLzXKaXLbPZM3TO2jeUX7b9Q4NP311laYLOv
lCBdvwKD2QcMRg3LIXRlwoam8iPhSCFTr4hPiXKb5FVyuJkmgiKNdRMgew7WDh+4uBiOKR3XmCOd
BjQZ7BtaSmgoaaCwi7nstbO9mDIPi+zciCzCQvG8bJVQOUkF8QwpxQJHtkiUyc5MG4kSuYQSuVp+
iJ/VxA9XvZj0d1n6kQZ/S+UcQCbJ9hUAQ7x5KNEQWMr96saq2DOqgx+UX5SK7FJ9YEZ0OrLs2jeL
kbI/6Up2KOvMiyI7AnEQVMZOxPYpQibLjeeMBqniH0SpsqTMH7geck9eQ6md5jdIFQpQb1Jl4Fb2
LT9r3al7aTlJGb51zte+m+yBpcYCtQ0XB2gQvTxRQOq0KKgBq89mbWP/R2XqzoLWbhK8zTEvJQIP
k3PUGueoOiN1SMLAI/UqDAStlb/oATgdDG6rVsNIG04sY5JjiaSPGZbJi+8RuxwWaDCBQuA2mp9t
FIQ4yTyLBKwwUKXwvVVMVBlqRAROVhrAdShQhIvfFO4SPsRxIa4WO/0uDE6a2d5m0H9Lad3aTLz3
RBFLqOIxfNJ4hKWk/xgJSFvhUAcXs9S8SIMOpEYoAQRTCFXLLWZxOKY6WN1e9iBHQ/Nlob/vJiiS
JU+HnWrqBwOlQJp6liDc/MfD2MJSFOZNpNx6udw10glgoL3yjc1+5JETOpUWAODQbL1hglHQ78kq
pSUXi3d91Pe4MDdZk18C7ZvwaQN3j0K7Qyv/BgJlVD0AZ3IXrPQ3sorDv1eOsgEzA5DL9K8u7aXt
zoHanyKi5wOutlqnlWavmQHVPdEJIzVTJlwL1xlXwp3qyHDQSuIOqUSP4YFPUZjsgqB3Ixyvnb5T
Vpuw/sRxlJLJ1diukWvrWclp6OO8J5SvhKDUwGUnw+OikpdDLCoQyzrxs0GLVsTPGR07yD95yIVo
ZimxajXZgsvBiN3aDdR0CiV1PtoLF3ekXLvFha9wf8DvkY7SboTAVaF+5+qPoSwb4EO7JOp2M38r
ZIFZd05aRvaIOxFdJ0aiAkdBwbpiTnzqIQEyjBcIeFxTqsVngXVYu/E4antnGAt3ELchrIdQ+cFY
kPLqj3ihW0O3B27vJMUIzlg7oSkuWmacsmBr9eq25/IyGj0vFkoRNhkC6cTnpwEiIbpMGmrcBxHh
uL0kBvkxs3xqjJoh2PHZfBWq+DEuZ3AUEs0CcrGzAB8JbLKxwVSSdAnUfJe16zauQv0BFomZvXMa
8i/o1neBNzwEy2US2H5jSQ1PIa/uUpxTlq3lpJ6qVPPnOfkwdVeEp6a30TEp/4oUIOJ7wMBbBMdF
+uyIBtU0EkrDE06zhyML5F43GhTLkwl+W+izgEB8rFeaXLTewEaWz5e50V+jOb7CTnunJFTOo0t+
Lap/lJoAbQRKJzxnzuwupF0tHZymZ2WEwa/Clqa3HiWunmZi8cPcMYzcZP9vjW5iT1rX6IFyjmnM
0eb79A3TdTMP4y4bVfxZkJLinYYZJKz0dzUmpCC6EAK4GhKZTVp7IMrGG1iuPK69lCkGjioXZJps
K1WObdaf0eHqa5Fat5QwHEsLQxtYYcPqmUJvSitPS0DdTr7C9UDsRo+Ca2/5J3+gRF3j1pMYANV1
+LNSZ8RlWxh+wqe8x4+2GOFhgQy1TE5+XTtVm5vJyoNEtJupxrke+lP9OWSL3+H46A9RigncnE/V
TZlO9Lg7QFic+pFVMypDsDUy7AVxCKSYVLDKGTcbEOa/6i70hTTzayXHM5/73O+flWbY8jjsOyRN
sX2KQ3Ppprfqt3oWde8Z+eTNCkikDPxCuQ0fOq+jPEke+r4blVspmh01u2hzcK5bzgiCNJNSP2QT
Exb3sWpr0s7Btjcrh4M1Yiu/5FnhxVbrGZno1aLkjQkuu9+mGminGN2IkK85/LMUSLqaselIcrbk
ccw9h3CcWQeRLVHNd5gG50T41TFqipAes/iHFa+GURRfwVaN8QG3qNCJcq/ye4KrbJnAqH8vtJKh
ZOj6G+0AuvxUKutDU8ARjG/opG7bq54AvwSafKxmuKm3Jmy4NFIOlcEWfk78xtzzNh6iEF2Scws4
rLhrKelqdDA5AQ5qPm5gY+rQH9DPdAM0OvpZwTXmnLXpW1mUjynZTdq11FWXX8SGTjVP6j9jWv2C
f1nU0HylYBHBvyN0blnIbq4ZriYILuutOkDcN/E/CyRhZr8VEQhjgqUVtOK4s3mn7NWazBNxv/Qw
h6ZLC5YsYoeGjgpGywxIJQS0SSr6KRzMLT5/Jy76dfSOcAPNbwpbxQKl3iKE1DoyRlflNfI9xoDC
LOaoXp/cuGTH4oLRWgvvzBtzmB2hAxKBLcprWEs0vTyyZLjIEw3rVFjOUPX7T3q+KrQUAdxtAsgD
T7NC023hRYTC7zr7Ubo+1VYDCoN7puYRTW9VVzOqpU6JMTdkzrbo/Bxo7BwbLu1UO4CGiciHFDPT
8r22JrsAtpMhWMiyudeIoTUgsRi/FHlwGwaR9SgR2S333OgLC6tcFPmaU8AXCCWc8Wbn16DAR/Gq
GLsFgx77w7hxoAM4Zc/PEoqQt/DZksha6PuR6PoR0+NCjQTtg06NRXviTo/Ibibv3DKvShNfA5zw
aFzlo55CO+wwlHPFBRemScMeaDPM4dquB07unJZn4yTo3blUqks5V5yeK8VPZ+fsl7N6aEa2UcqA
mv5Vj59ADp2ar4zF/IKrGWxU2rXvS1bxarF44vb+3Sa/OhxHlf6U7DJWgqMtpSuVpA10wwXNVFX6
fu4bLygm2MwvFa9B/Suw7R/4j3YTF0GMG0WzZ8ulcbbz1s9UqqO4AuhV6WvzD0KPBsiuA9HF8qnV
r4TJ7Z7gRrsw9s/apUiaq2HpVy2Ib3FU3bQP9hmG7Cp8QRmixgtrwZ/GM3sygDQa4KYjDTt40y4l
SSdDVaS5jrxk501F7NHkyR4OX4rxuyLP+3Oijp6wTO6ssheIExx34SFCxy1vscGFJGyO5M5PoxXD
ciGowKNImgPPhMkwjTpWqpNYG3sl/7C4EAqFJw4EOfPKYRNNoWp4oWWOZXV+zlTlVOGYHMDmWSW0
st4XpuWQfM+s+bDt7iNsUyrjco73aE04KcG8DzVzbxBtlC9O6FV7gT8q+SPJym0J+OqCrSyiNCxn
l6JWTt1OTkNB6PTSnGm7bsbHio8ff7rAsK8GHc6qhX2FW3uxj6YUKXVDZ8PSfYRh+jHDZ+cbf9eX
+DmEQITZZsfjcotz9QLBrePbTxCM8aykPYboUfJJssjGdCauRTVNh7Eykp5y0F4wLQWrVTAm9Mya
jG5JkzMOW7fbULpFvL0rd3WyM87yZ8CNSkPY1M4i9ZOVX1KNnN8rRQb1yDZjh4WNnGZgxIdQoGK8
PzXynxofvcxGWQuxdOMDI2g44AIV1BGHLHiF9xRTqnY30FcNcnnt2gd0H1Eya/VqLqVtFs+WFshC
lhxZJn+po+8M/J7ky6TQLpGORNxKNq5Q0WLFi8u7qADfiGE940NTrLfKMI51oh9lUaY5AKxvU7DD
ZANKoamqvGbWJxqbh3jXDzcWMz8oTT5T5DEL4hOg8FO268zsaQ0mcwlVcBlxcNCwKZ78unwU+fLM
zQBjofGQsOjNfzW6wvkY3A0OE8AJdkBRF3SMaNeislVmvzWIl09kKXlY0vRzHpfmrLWUzYmbCO1b
ZNGh98GWp2DM4oGImwy5byrya8hHPCU9qeoReaXijMOiD+E686Nv4kO8V7BD1eJ8SufylZj1K1WT
VzDA5Tz3PFzy6VMS2VTzbBnS+pY9aOWmxHJOtX0xvbdhchgGhqP6OczggeE0j+9iMPmpZrIOB51D
jWhE+ljklU8aAGDTQ4vEN1TUZ2Ir3LjbhI3WuquVtVNi1C96Yd9Z8ZcVm9+wRUvFkZSSbJ13Y595
GSivCYm4yxgfWXezo0aZM3H55jH9Kt+E5hpXxOSPLiSM+MFTP6C8lstKDX3hSSci/FZVx5YB3C6W
pKcRRu+rsT2L1L1AyVo/MSGZpMOEeN9hpJq0xxweMi25iJl0L3FONsmbjgDD7wb/1CfSWh0EDtYo
R2vPWZ7ZGdDAAoG7BK08sf2YkMdD80IRdq19V2jRE2Ub48xzTe29pcYXXlsXufkgVcCsfUlmikyn
BD8kqK465fMwelp0sXLy36zH6fuJYj6wxCioKaSVl63xyFKPkZIkP5VmyXGlzAmYy7nJEkWU7KBE
qw3fiVq7sG32CVSu2BOGgPzv4KhlwLBKITPP7bDf9S1BChP1GvGC23Uov4t14BTWOSOUnOLNwwGQ
YJOR8SGVWHTKxrIrIN/suqOZKJkibHuaHYRA8jNaor9eKN+YOFiD6n5O/Zt0UKBishluyUsvJ6E5
4ukdorPYJHt6iM4TJq+2ca36m4rCbYh4o6km/n9fYOQ0jB3SATsEUysxMH2ESKvUGtoRjiy6dyO6
uMCUyASN0shjNMShj7+Ue1fc7XS0awypTblT+JuMEW4MhtuwQmaRe8be16uLpxh/awG+a3ek63R1
IkTQ6gto9QOvSZtzA60oe0Io6LE7VHRakBqUe/GgoPTTcq9nWwvvtsD9hXWuuTqOreFg8oR/ZcBD
ZYBgEFM+zZVURHGX2wZ382/ULn5acGJXkhcBpQzUb9RNTNzrr7uFVrna3JvVHrJCp8iYjKRsB8oX
5IcC1L1F5Jw8WfhSTSahbU7Oet6gtu8lYd5LTkdVtGg8I+MNi6Nv1X5JvRUYiIrqVvqftjnm3I46
JgFKpOFVJlcU0EMgo1TS9WP8XKO/ykzn/FRvi/JcLOGulf8NrPgFflMTpoQG7oEhRWfWJCA7pHMr
lYRPiPKqyrkX8dlZ7NttZardKM/ccA7waWiMRiOZqpqQ2cpTYyur1NSaOmFU7CKyXLJOrQYUsrkQ
cK2z3MEgiuxEaM+0jnP3EkbdRbS5BF19bZpnI99WFsyaUhOU8UgY4TgRVtOcISXvCWvQLO6mWD3Y
KN2XimBGWFyEboYUU9lJZPnI9piBe/EIRCrb91jSxiaGj8zkJZeYKfU3Q27f+6K/CfpVUpYPY9Df
ubfjCyG8a7EpzyiHkHqaFEemq4UgJY4hi/iLEb9LLHP6f4vygl0uImRo1jWRxcs7WFf2UdUlbJvL
kLxrI74XujyZyDBXxlC8hX0AvDPRQ6cWF6esQWfPyF9j5C0rHpLtCUjBkhqehB3KLSJekRvVqexE
4r85v7zhnoyfpnjv0PMDNvgpr6moOjQVEOVoKcx+4TXbPdzskD/Wrc1kRiTqC1cHKoXaH4JvCDSg
lexnpLndLjwlBSh46UXhuQnedVJEPhAKzlAYQgyB7KQaKA1p+0ljnKqsrvDPiWzCLbWxdQrjKcXh
KZhHTIr77llz+vTc+Yp0p/GEywV/Hgt+gvpIa+HRgEIa7ypV2Cft18SyK25vWpe6CmmNmbVSQSzp
qZkfcdS6XUPDp/CU5H6jzimks+IQ0K0jitFmhGEO08ps/C5UcCTFZ4F3Da5qAS90yaG/UMCgdXwH
0gFoMZFqZQubyx9q1P5Cx9aLyEspq3pNQ/mqE/VDrCAtjOWtHYZXjkrPrlvGoJW2tyJ8mEbMAhU/
xLRtZtKK6XCK7awRd/JL5Vo2ECxMgzdFyjxrJGTS+QkMBUQPEYrz/DuSmkodLXsXywTFriT9MNuV
9ihmsLqaZ2qXYGNEJ/rD/T8prbj4qRgqjxFvdzEejsU5rsHh0JtCOwGp883M1a99W0xeg3QBadEe
RMTBUVF2MsuB1uKNKZ5jlQuK1jmjDmwaOFhJfIpUpRRmdgEbfYz7PfjT1vCrwDrm7IbVt7K9BXly
66AMgbU7i9pfpfsWxwivhleiOU78HytG11TL7AEooAVgQxWEgmHQPOnUEm1kIiyjClp71OaVkQnQ
wpIi4KmzVG2qucsQKMm59VwDWxbQRolNNQfbvumi+mJwh5pb5UvRpndRoGmqCQJtP6TdT2nhsm/N
gda8DiE5vKcCXdpYkYueBVDuJVD5ItYaP0VzaLdlNPgq2wadudYk6VF/LotxWwZQLQz7lMrENPhZ
i+mBZ2STHLSw4KzMq9TAaxX1IEmsH9bePo78jlNsB533JMYBOw4W8jwsm0g6G5157nss4yyVxiI4
G+uCEu5/ADZm9UvqZxkqKoc797WW9I7V+HGRnpMJDHjX+1RQFLZyHrA3YGbE/UYpafiuWQJ7tvYw
KNZjIrCmejpGRuWeJmcZqmmliMeserWImrHZH7pNeBKED3rn+IeI2DmiYcEFg3HJ2r071NG602PA
KmtXxZP1w1SxpDmBMcVT0/KghPKh3yVUxPSbygBW8z+azmu3cuXaol9EgKGYXnfkzlnphWi11Mw5
Ffn1d9A4F7Bs2D4dtEVWrTDnmP/qUmzx1Cr6BARZnoXZXRFU3zWACrAy83NNZIVcyrD16FW9xkx2
fAI7s66XDUVs8qCFOOe6va6sb1m8cdgSMXkoYKiYIBCaNr6PZgCn8l+BmNlUDC9FOgRukhAZVonG
dPIxFhkmCJlyiaBhBLJCdroHhnFRtumC0FHm8WFLPQNubgRTwT+/eQ9iREaj2CS4IoqajsXCfoXA
zxI/LAO3fU/R1mCAukOft5TJk6nwrL+Bf7HSeBm/cWFLv7mi51PJkzZIN5xmG5fpheSpcI4vBQoM
rDSWcqzyYZc3956tA6cJ5KF9upj1cTO2q+MAdBOI79ILddfrxwU8nfmiQOm5qA1UatAcebWNsCaW
9JlnPDXiR3m5INaM7lWiew5mzyK/D6YujMGtR9mWwrRUgnA79cXWsXd4ao+V/R2NV31qD44vjllk
7nrYTnp0seUXXK90ch6WuBdqctHdP2gVLMbs02XK0yvu/mqOPfPfO0R8zFfQRvZ7EpCRN16tgdnN
BP1IxVij7+fVE1BnvSJmC8Fxv0ZJKXVoTsyOmpGfzmdDYzppI+0qmrQ1uj5cxf2dVvTRgFfsrY/J
GJ/iozPvUanv1OIyFJd+MI5FYRJTZS59k67sTeLOMn/CkSOc5VgRk+3Q1SuDB4BFh9VP7C6aXay4
3jRpaGHrhaYQt5Rw11nF1oytTdj85iVGfjnsemSAoUmMCf9owmGSr+nKmVjyx89LmNgydj4D8kWx
s6hkmDpVyZHc5nPEIKzS47M9TqdeeWjIPNAPOlzO5aclrEdq1A8QAPa+kB1LmAgarb5jzbXrw5tK
hA1GYnQsEmVILq/NDiWeYqZ3kdeoHstrF6UXm2hBF/rUXxktOapOaUbNZdO8+tOtn+JL/t7W4qyr
+UmpDmb3A2Rs1ySJp1hkrYBhBXIzIELHRoDUd7PY1uKj1XBaOu3J8eXZh1RU/xNkYw0Pch7EeJ4d
bJX2T3AqK7SY2XoI2bBm/3TnEsJAMqgBVFp2oiVtkqISyCn/W/bhQxbQe91NjrtoKD5F2IPpn25V
Nt1kIbyJ1B+Qx0q37YTGNNe+0RbdQj28olM4V11wUo+t1kILiRlNl7QA1JgBwEATxZPREYrDDmTL
PQbpKYDVGTM8y7aTl8b6tQvF1XU/oV/T8A3XICuu0tBJXdzFAUvmsT5X/i9cplWYaKvZ49YM4lIx
BZ3UCyqvM2UOaLVqLOaOaBrveQ7gEW6a2Knpd5t3W6yEW4FXNW0vmaoz+vRwVUVucJLx0/CXlTsh
n/4aMTs2oKAZZmV4xKTYT6z+I5WfcGjtpz4gX5FbjqZaN8zTWLonx+6PRcWsyK4fowZD4601f0XI
yQxNueS+rQvEsWySmMg0FZM/l5hIgRkLnXFKqgJA+YZUqThriKKrdhMKRgyxBqEvUbqxuA/NdROV
m0BTcaDQzxswxRBLOCUyFlflhIyIxSoXKkbUtre3PRimSuyZ6aUJJyzq6SCpvPl6C5d1hia2KY8S
/b5lLd3CWPWFcmqdhSj1Z6drL9In3rREvIk+fhW/WcQ9PPqvPt918DqJrnXQzecK1HZjE8xZEdor
FqjnaoblFlcd9j4F+wIMJZvJ36ACegi8hmYumvTNxD6c8CnTsbZuxbpJzm7I/CCgCCbKpom//WM9
6ge3BK7Dki2GoWOnW4a0pEPPWXzuyt+QwUVF39Au8UetfPDMaU1sbrVqeZBG01imT4hUN4RAJqFE
g8X5FPRbknKJI2OY1jqbvtU3LQkMYJlJmCOZHR3c1nLabVx8KT2ahS+NiZKG4g+hc/UxpP8IWh7o
xIIZ+B6bSH9zDPPaYWbShqAZxvoI3YD4iwl8RQlSI47GByLAR+P69wknHN3UqukaYtZj1IfGUU2t
hTuG6/qpQom1h+Sgxu1ehMwkVknse3mUeNayMRDpphsb0vPoyd3QcyKvhoCE1GDYmEG09Vn0pIGP
koReMUVXjl6qSnaZfe1oI4tF3qG4Gmwaf+ZBwISR2lsP1S2fkpwFM2ueuYMMYeM29f4EoLEhuRDI
m2rzxQbcaY592+7KGI1JmZ7THdLZg8J4XJU94V/UV3VzMEPm9Pg9Eis61D6A2A1GmkKY6/9/7gug
tTkRPWajrieee/C5YJ2uREIEkXu1+KUF52aK+t1vu4vdjGBijZPeqEdtLMA6LCAUI1JrGrEsuERA
NkG5tQQguqHZtDrD24zRvqOSSHXQmOnjbLh1J7s/D4ARA+s8oqlvgtN0rAamMQQ8Q1s0aFTsQBwC
kyQjRmx67e4UXixtNQK7gBu5EWvBtz/aeNhd5E056IpmgKdv31MnexqM/pLcekVfkSSWNLpnQUTO
B4TnpvcA5DvRTh0hjdTdLqlzVNrlwp60nSEF7/a42ykszNSyAzj9qROPhKgJPwIVlSi92d/TIT+q
fnXdPg/jS9f9YwRyvxm+U19FKNntLoF75T4so4G4CdgsoABZ8G5CbTgMkuaeP7noT/GQnbuXrPat
xqCJrWCQXGr+FZgez9CuFp6rDOizQQh05442z0daHtLqSR9gDVgUwiK2MavUYvqIQaMQkOmLVTEb
Q3tYwZsqVm/x0K9qFaJm0Fwlizd3woxpLGwFumVCRE3n7x2g6ToKhL92tivY9cSEiwzA9AfS6Ezb
/HHPvRZf2i462yrHN8szrISFK/HvNcCQMPiOG9Z6RhVC+TkzOFuwsiMH5tC+lxY8TSVhYj3tMQxC
Juo3Rn3A5O1pQ+rlhyKwvCr4C/Yn0OUhMuv9WFQAls+Fhj3YShYBbjnBpOCPPqLlrp3jTL+eiUpl
S57nZlYZ5P3oaSVBwfnB2ApscyVLYBjpYkIipy10kEUOCKOZvlpglGYaZfOMZuWsbS7YwH2ol2el
vFlB8Va48TthGhBnqSjZ1IXkoQ8VvSqLBrmIwwURMat8JFCnRbPemkslRUPrj+QBf/RAMZMArhah
jywHxIfmWh95Cjw8vhgIz3tUVkDk4IZMRxs1GKjXAKvG3oiyG7poTGyMd4PqZjdy5eDXrRV5rXqH
9RILIdwSiC680dVOVqdjaDqGPbFS4Bmrmfl4b0mNiHNPOyOs93zMC+S8QJlovFCiP0KOXIkeke0F
bktwdF8t2sEvm8uIRBjCO3FPBxHdrJOdxUM37hqfccuZisvNajH2Veu6pQzgsx5AwKgYCSk4yZPQ
R4VbUl+zB8Vix1Bffrsu/js4c0Vlr2gb1130pUffBJyChebOsLMentUxQ+EDXfuM9iJyEOPRTBXO
3oT6igv6EHc2NBc2YTj1S788TktNk0sdoLkjH9PShS0+qldocKHYlkWF5aHdjam+pgILa5of9112
rAkgB/gR5fi461UfhvNqnMAiKZcxiSku0Kz00HijE2KK0j5UzbQnSm5nKi2jGgbyDtTZqyoXQ6eu
zMZa10g2k6llZYYaxbKpaZNtXJdbRz6VpL+3No4nMsbH6iG15hFu9JBoFrdDM+0TesOyrWanGnVe
VLqexFUtupWVqzsDsqgcw72tVvskbfbwYvzyw+jzj5qYwDZ5VpzD43xVZs7LyPtnXtt3iXTH7PxF
LrbIaY5VIvZ26OwntTx2f4ucsj3wzPHUGfc+/UXV1wQrq75MscZbRhtUvPQqQM/K/Uq8goC2tqVw
KJHPloj9QTHaa20smdW0R7jppfGlvIHaN+Fal1Dw/mcRq0jlRM8mNrq6cdAVpajSmTAweNQiFFmE
PpTJR96RoC5tLwfDVGnmtq4PuQv/gHKpXPZqebZ7+6jle+CbR63H17aE3ZX90YifGVp1K5rPGhYC
q/pV+g6LeG2CuACrZBE8lPj5Ns3QZYQEDwmS+cxV1oiFisndUSomN4xPgnCFFbFvkyVMrZ2pJ3sh
mTPZDPhJGDPPRtldR7S1JJvgvH1KBk5o5VdjQvR8h2mwjY526x7mEKbMlQfFLA9IHlhvmxRWtYXl
l++y61ehgWxpFtkzSiDEpbRhPy4rYD4ZWT/mmOAQJV4SZ4hRv5eAfPKqXVvc/XNeRqhBa1+ahrs1
e/ql4NNCfGmqNelOiI9Yt9UQX3pKNgX1ogBGlZvkBugE1DW2h4XZC5IG3sLD5CQj4XlRY39N0YRy
/21daCcpOa/S6Pc+sCObLlZT2kviTFtwhJ3V3yt8dJYcScMdCBFicUlhwa20YIzeDn9LXJk2fhd7
Uo9DrDCN/baSYJ/0HE7q3x6ZhY7MokJ/L1/NsEvi5iY0/xWaxks0MSZV7dF7YIIelYEBHNpjxFoC
TeSkDtDWw63uyM1E/I74URm2aEG4w+qgkIvKkBx22ab4mFSmddRYINJN8hRSzAblP5Mc9pq5VoaL
hvz0raCKstGRfREryuKG4TgNcFF355HoSKEbF1Gh1ZYPI30IWmu9Ww7+PYI8EKMfqhSSwBahfcvl
UfQC3eZvVl8bjGF5Oqxt0mxNgmQFFRqz/6QG1ZZHSFvatbaoSTROE9OTirvFwTIQajwSakzrvddK
dx+7txZpM7ssxz5aYYgAOjyVLhoo/YCE5zjfA0SsEFVqH9BCAxIZWaepgbjZbnkNTLTDV6ZUzOXZ
ezfEBjTseaBf6NNZhaVu/PFNnbH/PRLRTiD2zgqLfDDds4fBS3ihgASMIHehkjQSml/MCoLC05To
6kPWHM121B5Z8AjQ78xJkJOeMsN1nrNYn/iqSdsgJ95EQc0mNKEDZVOd48ofVzEhQjNGLI6eGQAD
Z2OPdxLtmsg9Kdiys/GjGdKjAWTMZm2CS0KZD5XgL20JRo69gHDjz3EJ2Dhy3DJrnUWqkainnECc
CWm0tNmSgLampVD+8yJN1q0yoj1yQUiit0o9NBnoTtyShFvNiJKky5bgfcps2kRVC4GDizr71vLq
pRSE5f6Y7YOhFjFPaCD+63JR3W/mHle2oIarZBuhc9fXSo2vwUwvmvyx56ny0uYHaTXFIbC6QxCi
4fHfUN8sBks+7ap61eaFTeYbULhoSE5+TLaGeLNE/ian7iU06IeqwhS025fdbwx6q0HZNE8TbX2n
c1RpaY54eFGHrLP+S3PTIwL+mOUZ3U+J/akms0gvWM4Fa956Wjuy9Eq4vitquCLQYXW8LLQ0PoNW
sjLaaDgEvEqdfsaIw7jQ52NXtrTcFFgacVKo6T112I8Kfk4m5z5mBiSisJYWDftbxKDlzB8G9MoU
H7PXtFDT+Jw70N/IiNYW5TxNQ70blUz5SMXN898pGrZNF59dF2sD+E/jbayM5TQy04trpBLMn3Q8
PBlXfnIssiXnG4Px2da9BqcF6xUiMAkCzD+pCBiXMjU1+oZaJ9zl5leRmqRwf6p+umazySeW+NXS
PhuIm3wyKXJrL1xs9C8UYEtUairUV/QfU3TJBQGShragmQRmg/PJZI5slLvAv6vR2RhXBQe2UP5a
5RdFtWengTcGfxmA2op9Tuj64+6nQ0ioI3X/7hiZp+qNkUWWvyqHlCeQukhkcfisnckE8NPNjt5E
6t5M1tG4xbRfHcwqcs8lyvOZVJC2KK7zC2MRy8+Iclz1ZO0YUCBOXSy9ikDOvoaO9CLeganvexL8
Mc3yGNtAu4bq5CfaaWRYLGM8ROe8r1g+XZ2RaTtReiRD9RVVQGQfoH2vklR7pmb6NELlPjT9bVRe
AYLr3HpXCqIK4FyzkSOgVPwq8MZIf15l2ITl1QKxt2q5vOBfpH5BK+GuSJuwsw+VVZkpf/CJEpj1
qbjqWWU/NPaId6F+V1zHBvZ/A2erQMQZOuw9nWdSf1WNw+JBbgfSOqAR5gCz4vashj3Fibu1/ekv
dTihGuCTjEUZPWcf2Uh8/a9gQORm+V4zgpdKd+IQ5p1mP/R4kIFLbg88JDFlQSc/RPg3dtkVlP6r
607FHC/Y7YoAnoMhD1a+cZfpRAXMpq5F6P/qTX81obVPEKdoTEgYQjKW7wcE2z6N5qNHXbPqfOPK
8jEjn6LrDE/hQB3B2My5Iylnlo6lUI4QmVKk+Yh+fIncUYESFpxyRiN8dgtDljQzS9ix7Ag581ca
cSHGHDIyo3sacpn1S1S4R6K4sTn0mwjdatv6CxdRMQXRjHYyIHaRYMo54EDQC+cg8iplxsHJoUJx
Z23Xkeguvn0k0VgDW2TVLeSIPjtIXqoCoA4PaaP+ozjj2lrAIUsglYmAWufdjENmo4z6egKDp9az
LWcv/HzTA6pQflEQzMROwB0E7DDK1J3A44r3QABTDiYosiG8NpLELuXLCdW1hVSqBolfYssLsOXh
Xt80VM6p2VMXehmMgj5jp352VOMgJwflpHIA2nBw+eq5DSHODb1zSnx7W8s/is8OyovVl9rdJuIw
VORVQNxp2/WOcrnZM92Px+92ts9o+nw1WuydsuxzTIiZza8dXaODuCtWSbyIiD9zrp1a30Vi31CO
avt0Ms5aXV1mLcQVNRrJg3uWQRPg1zn60lLEWuIIzhx3lTkRQamrsb81aMkcyQCvH3k/0BaG5Vaz
G1IjT7R4q4I0PD6p0md5jLF1IMaslNVzNK0NCOqFzxK8ASQVAKhhYI7TDP1YN3+B2s0AycwgncwV
S9d+zIgF52RkM7nUpfEB0p1fJT4YG6qLWBAek4V4P5DZGBF4sfauIHkYdZTyjCfhPhgJpMwOatFP
9NTc4BbMR3CNwWfcBE657fiyiVctWqYEPuvOIeIp+pcQgNSOxsb+1xbjZQTykI6vsddOfSCPpLUd
BAZEyxGYD+H82+fgI5fdri0yPjp375ADHq/9+qL/5Jh+ukJulN+MA9CNoB6nG1hsm/if2hl7MDwO
fR8z1Eubptf2n8xI3xOnAD6nhgyoWqofimqcQYetfFInpLOspwv5eQ9zqh95kz+6UdwdK2L6F97h
fS0cJA05I/w0QyMUnNOUjIlsU/zQXFFAA4rFNIezmEbze5r+aDVacJ+hcuB1uemxz9jlctwz41tP
hKhEcJ/0wDmyMieVVAl/SR1LrT3LHvLjgfu1w4GMzlY8+uRsE75Rw48pcrakcAtDBG/pcButfbp0
0Mlm+quNMV5Nb1CpInRYjDxLjHspgE5fQ+HniYpVJp4SE1MGkdz+r9P9MgfsxPQMTLYEenPvGJAz
R2RhziFTf82/TRGUOCvXcRncXc452zgPAq8mtasFu1Tw5VCvm9lxevjJh5xCryUe7NnOAmAmOglN
WWr3N7BrKDlP7hEbkz/SMIxnKCwnThHgLO8qSZQV4MgavmOOCxw2isB/Bew9wVRm3RCrM0qZ2pPd
PRVc5xMJn8azbVc9h0wzUDyqYKTim1uom26EH3vMk4Sl+i8ffD43afUBbUZNLHI3VceMK8kkrLLy
y+sQLIj5YoizNip41ESYRjn+7MOqmQ1U2Ka6336OeiK4WUD+69NdJYRXq6U3TtThDJdgGAR0UKL7
LWosedwDvH/7Jrxgh7KUAL2g7Rng8pTKX6rFe5TxkgJKqH8sqd6n8GaM3cVJzFOLZbTvmen8Df2P
MGAP/idL//iMlLCbxILXrglPiGIqbu62xWYVZkd6/2WbWXwMydn6zhn7z4J+NwNsGFsQCUiOxlzb
Rs92wG6Fj2livdH7N+WTKN/lwHDU+5eW6spiEBlHP+7wHN7r4DFW0yvE7SmV/OWX6zzHwxBfOh/Z
+3BysbYdu5IgIPhimb/S3LfUUNc8iDF2Rlv5kczp4v4UTC4s3tsoj/OweexWefzXoH9OESoq/Xqa
knvS+DdfDt4QcVLaytUHwVzsQyWHF97eJiJdbQpX3YsorwQ/tD6CIMZiE+oKd4xfvptFTTD7vaKw
jZWfjJHgzfgcJUc1TXKmUSb/9DF/+e+gqpHmqUvU/wbSyQI21tInkpP9wTIFa5buekvx6Dy9UiPg
lQc9fA2k3VYsB0ipiDFWdii77rlfHOfHunH4Qeg6dQ4WxA3TigEy+Yc1tYt5QHdnJaU12Lxmn/6H
bC4i+egYB6WCGU3mIXwPEep1byTGv4d2uK7EqUpOOOr2MVL22LW5DL/yrLsU/oQ1y7gEtnFprLvT
sXWHW8o40TUuufLo9G4LjQqZXg7DitzGMVhBT/AZ2ktwUnprwJwJENuuVdhCBTlbGoJi9skl1pQB
zEPerIR4H5AaOMPSFeCfxnSnx6vGVrwYD0Jqnup8l207bp4CCUNQrnI+FsvJz1JJT3oSHVGj6rR3
1jHmiiyBpFdZudJLPtvxZwoJbORpRPdt0uAE6tM101dfVK9wpZTiaYU4tBG82mjDAmtv6sMJYAYB
WBLFf9R/BkRfB/mu0aMdk2SPnE0vOhG7oIU4xVgb0YM4T3f2CRszCg0PLF4EFIQ6tqyZMcDdbk7f
SPwDFn0DExsHcaXNaDkoEvTBUIW1DbJlKcyr4xtzfsCS1TqbEvxXU01Kan1ymmLRoiyssRXXiYsN
AHy8QqqQoE1LSHJ9JTHbHHPcB0YL8x9tjYhucXAqhncbqWVWOB5reFdsSO+w4nHbkjLnRNhw2D+y
ShiKpRo8ZhU/Zvt93QQ0feGhT2/xKpBLl+WiyoR99IFrAEBuL04r9gNOk5mi0m5qVq6tdU6q/tzO
4yREwfAx9Qyr3co2v/RuJETsh80MRU9G1oKKBgX059KOn6Z9K6DE+GlxwA+l9judawII7Glg9MJR
x1uUqvghozVrRbTrcLg6tj363rhnIIJmjFObLcw7qwjLOMeRdcv6J6L5noY9dLjbB8yA6dwWZvZa
MlOyEMdP/c9o0ecE7kkSpjZmfwR4p1FFdS7Xv6UKGRzyy/9znl1WgxGNgovnVOUCsMmnYQjOf+uB
JtN2qiz7QO+XkGEr1OucNVFE8ClTD4PHhmHPTvAtltqSxSxytsFTKaxrmOU2SwdBHG/emA80Cjce
N8kTMufHueE6Hlp+Gg4s43jRj+2q4JbJVf1gcrBnCDRVKLYVTUMNW1htTxIBX0zmA7iJznI8SXPb
c+oh8FGccgWIRoqvWgZHmypupONMZxRtVh960kUqRVvVJZSmeDleGLB3xCo3uvZEKL8sQ7aMrXs3
QPb0uMhjPhpCnws+MV1FbML5J/xTD4ljJKsvhCJijy1LHMQldbkatJ8EHticGMKw+i8MDUKaOYjl
rhqpShDgIOGMmTZr5C5zqJNFEgJ+TebPGbCIof7JIZ2FtGYs11Y+W7H0nX4nRBkkVLpQjiHb3Ll0
uYYuPJERaA6xzDfDNf87mFOBN58M7PCgA7bFMYdWPVq6Bvw0hJbWZ4jyqHKwHXDBxO7VzK5ths+G
oQ2/uc/iWwufGf9fw6+upboyan1pWa8h+EsGb+wWa6XFvoQXMmBaR1zLLiPsIAoVr2RTWWFe0vjP
lGAeZ21JxtxttXEwGjdscW1D3aWauwv1eE/6xD5fCIQ40dOmHZJjsUzmiAxqaBN3NAORbEBYQMZP
AOcvUr5SCIIWAbhcFpSnKwJRZwOHqzE2+8/AYfG38LlpqkRlJLKahLOwgJGh8TuUmrqKxvwue30J
wkNpsyMsn70pCxzRRCjo40ErSInfp8wVOzTZZkVlPsabDKNxPxRbGQ80KBwIm77/k/IcEEzBODKz
0Q4BkajEPwpOcHYZ/sfiMAA+AS4N/5RYrDDcakHGLHaOasMti0hnwj3STejUAvx6c/Ewc0ci1nKv
UkZrZB219DJX5/iUnqFiOIMWBfkVME710RrqFYs1sSJobxeT2ntcjpz0V6WIVkrE5TBVZz9pLn1U
XqvqptjFG0sI/pJgOWSyp7JZVo6FuzWBgdIedRbmYaKCohn/p+lVbLB80dxchgAxYiZvGABSDfJl
eyRhIrA2mS43CYj0vvDXTquuW7dau0jb0TUkzI8HJKE99RwDegM0BLl5noAEICEYRVwV/kChTRkX
L9qJNrrScI0q/3yGxGwW/DkppevI/U1WJKQmms7OMWf2DxgNZsyMHrbBJDDvJjV8pDPkjgj2mRPg
x6rvTt15k+pCqtbmF24J+HXLN44NyAQCoxUnymSkmNrZJUeJfTw7L32ZjuldHdnFci/XxaFBMxFR
TLeRJ2Dz+vGXgXCMDIpt8KwbDR8jzePfXtFPI9yhSoEigqpAxe1JkQpd8Y75yM4Petg8MSy9AoTT
o3/JXe1iudkLl8mVoQgCtEeWhA/QRLUb7I0UBbJzaDo8pV3rmcw9ohRMiDpsTHjzuHjYDWIMSrQZ
Gd7R6AHDjJhxTeLZv0zVeFgKZKcI+HfzXtVrP3uW/SpdVzU4EWF4AwgrJSXKV8xbNAvLJIZ5HaMU
405SvE2EJiNCEz8SbzaONRn+pPLLifjJGvYaeG4V8O/2pbcH+sziEmpbZ5DcS+8YLqRDKNaDdlRq
/gaUHGj1hMYUXMcpQtoX1OSWoELXrEecId2yTnr7oSMHHJI1OngfE1/TS/Zb47bP2RfoLQsf9iI6
k0X5ijDqKzisnDj0Iulu9GIBD3Or1H+JJs3bYWN1Db+GPpeAx5ghdTmh1an6TVhQiyK3yE8dvaWw
NSZ3/j5PIdU0fzRm+/nUsXww14RForCKVm11FKq1MRBvCNZ2afgwOxBnqsAmEh3rrIRR/qskb4WG
Bx07rPmYEmNX0CVi7O8ppe0vqQTsZavzoOGMt1jZknUjrbPC/F4R+hnzWoUxf+nYe9+G/9ITgpus
1Q5eTHIZJ7GrQ56EIGAsRK9AwVMmCE8Wfq7ucUEfS+csQNUyH1Oo0yYefsNmiH1VSINIcC86Zn4z
0uiqX7lTYXfUya01SupndHr2zY2y0yC31UDJDKscqOUj1Kq7QwDmp8mwizAApHA1Kxy4ELayS5mx
E+FFIZJRC80JW1g3SE+LsEvZ9IEYYFhOj657Rgztgou3mDHr8kOtnUWwpa4ImTmN4dXEOu/g/JzO
JQSWpFpWAvMZfyfm4RbenoahbcnSwaYJ1cM37KkyfiZ2jgz9mrBItJiGOwLJAIYzEb5lMPZHLCeQ
U6DHLHsjArNIlnb3FtfAzetD56PW6XYMyf05q9dF+udsW5M3fcD3oB7mDIg+OunDXsJHiDALGs0/
yxp2c36uBjt3o5jjxQ7k2bXs5dBcDNmuIjrzyYyZoRUka3VQqTkMoO1zAvF9oGvnivOLZUxIdcMV
JXZO+qmUzioB5DJGR+DABpXKFPh0xwMqb3fBpmZ+oUZnvKUoavUW3Sd+PpjyTU7XgqTWAfGZlz9T
g7dS3VmK/7Ca+Olg9qVfCGsUdBL+/YgmREfymbSOVxnt0kUpbZf3sGYcuYiDgSen2dt2tm9td5cZ
EH7gvdj5s6/Uh3zL0WRj+KrJSF/7QY3uYzqZwjhSw+1BNrT6nJvt77gj3dFhCI3yrNmqOLa6eltH
kVczWre9Oh6JHwZRVYCJJRFjSjDqtxr8zvzYxBpB6ezDliFxLyoSBIspWrvMNHEsJ5isj3bU9m2Z
Hsbkwgr90mbqNQ7/tSwcBeZWyZKWP8wrsFqQ8LBMeE3UProKvGO+urAb7WA66TFX8A0K/YiXIXig
BV7OnnC3oI0NlacLQOifG2T7FU1UM4SLsodimuDVhl4bqvwkyj0OzsZSGN1y9o9s9uuHT9hsi55/
UM/lkJ7avLzZY3pVq/BSSO2E28x2P1IVXbDnZ3drjsvSNgVPdFJ9WSiq/irJRzSm0Nw9jHqbeLz3
BOnhpTbEtuJmBBy8ce3PkqK9YssW4LpSwVulh0lsLep+UY4nHNWWeazDTcCxUY/fnRrCsYIEfR5C
hL4BLLf4ZgefDRbOTi82aUgLZXOjYeWMWcCGMQZZFrBTSKnPaJzfpVEWIzCjgmSUEhqBxb6JUTHB
cVTbQQtg1dCuPpdu+u42qOiac4BNGzUh1iUvWYaY4IYi2AbMXfVrwoS7555G2bkAKIJevXEkamxl
VzJ+cYdjsvQBw43RARTAua0HDBJwAXvPGfYGxYCic7oxZA/YdlDRSjCpmGvRi3i1rhFNFKK+63h5
95b7G1f8ocXGpiFMZiUKOhhK0SnPcYS7Ryt4s9ieqbZcJw0hDEHLrAkNGgnbA+6SB4msS/ukE25T
le7GgPoR1hY/+9xrjJ+qi0+hxTE3VWvVqM5QI6gRkgv5s5dCx9jkHOuhupDajsD7lUn10BX9wvLz
Z8ItoaiXSn/jWWX0oS94Ed2Noo0HBChbrdbgV7CtFS4aKrSK5aYFHzTZaA+aZzQNT4S3MJ0XUSzY
S/j0GtkHVm8/VB6T6bynUKQ1UuZMbMQdhhZ8oo8/sdRuGrBJaqLIWfv4RhJCRUV4HPqDcRp/tKZY
47lZm6fgaEHYAwhknEhHOoA8bzgL4LxyY8Jy0JcljeIS5cW82yppGwLfc5PfSanR/lP2UVxq9AdR
tsPmoRvYdC6W+a0HJLWoxQmoBKu4g1ETbEqkuOhsPL/LpDpFHWB7LUPPTkqZWIP3RYiGHOmZEdYY
jOreQRRWcOaRTCib9LzG2O+yKbBGHOXKWm085vWZYW9nSHCP23EAi1lZ3638mm5d9tmrn+YXYFRg
i3NH4HPGzvygYc6hDjdytHaxVu5BpHCsvHUAg2KKsUcWsiDE6ZC2OsrKWbuzr8azKJVL6b8PbAeq
/yT0ltSpNvCTQhmoIjhf1VthvLWAdBEURMqpq9xZzwJUYyeF/ezj6mmK+qETexhlPurh+JaQvCbc
+By0PeFVb9JuPAixKOFnT+dRaYpzokHKqIarLHTIlZ6vRfdcEnxkbKucbzyzt5VFygh7nDDfDSay
HZpY9w0r7l1lF2pM+x5jSqP/qRVP8e/KD5L84i7t+v9YOo/lxpF2iT4RIuDNlgRIAiToZLs3CLU0
ggcK3jz9f3DjLhQTEzOtlghTVfllniRkT1uxqE9dRh0yNEj+1ab/ibGKDO9VghTBlAmf+Y2jr7bZ
g/VQf/b120pbYAVLh0oKAwJhE5TYiGOcgk3H4Z2ceTqisSN4Etk0386lhFnvIhJIE415WwzbtXoM
xgxoaupoDVLQ7SXqD7UKN035wVmfoYix86S1lixW88+SHnS6YyUy9uS4mVp9CDwPEVEZcnCIA9iF
CcrYMnLpTteVoB0JDwJcrRw5dPT4ZkATBR6ROV+DwpDkn7AScqFuPkhvSVWezs6ishfdJUx4KW1E
KCNZlCZ0kSyemXIkIUexGfjnw4TTycYgp6l7p/gy0YjHhXhy/ptqjAuK/wTzr8ZrGLeq4pC2qOUQ
xtDU5xqOKayY/Zr8lYYPZh3L8D5ryzWRdikgIk08iL8HqngZrC7UOh14KRjIuD5kTNMEZCnRnJyY
k6d0lGGKc1VWcHErOrmKskq5FYelZK/ngHeeDQe7qbPg6nKu1T5HjvVuAaI14Vv+iMxN1f4UcaoQ
RneUKObqKeaq9f6Q0lpAlU5mQnkiNMs/xPTRZC8mA8TYOEf/zRjIFFIxE5YW3EQ2dFuRGL6lYcpM
MfCaw6Ma7afBk0i2DfWAIfyHc1FUGGzJ0cStgrvAlDGdEwwuuXIq3ChZZyMI/YO3hgZBoD4XkvDG
GhMIHb4b32UVV0ZsyWDhsKIPlMUgpXWJuC5rggUctAdSbiQ7jn0W55089XXrz8jKYhXoA2OsmF60
xGzEBT7nZL32daKdBI5Ty14p5kTpAKKxWXrnnOAtq9U8DPhmDwlAMn9Q4nfLcf6KWnmTZCneM/5j
y98tW+RHe6ZO+UrFWd+HY+cwnauvEFjG65yvtLwje1XzNbcF1Jic9dQBKpvi0LFQWqazg/81N7Ch
h/X4OzjisRBsX6PfDrMs4dR1Ua/ETMLa7i+VkZ/ZgPjlfDOjTyX9F//Gds2v+VJb7GnIZOp/84+q
4griDUnqyaOlnn++0koaC2+79t7ELNtZk7N14W7s0/w+1T2gAowe/a+YUj+308OYHgG3HRNYayUV
E0ztGG5QOaQSoxdU+2BEZj9JjSAbD0Dp8y1tZpbWFoV93MWcMEp6c0puvKVwZ3AOiHIt0HOGQoxq
+0E+jWIXY+xSmE2vFMgRxGTvkZ9hJ+xa5aWTsKdSQ6REf0cwyAVF9tjDsb3owKdJrGrfFQuUBfVu
lPJg4GXe0QQycm/Ot5rFh7+Plwk48tQOpPqhN/YZM/DE1itV7V1W/oGVw8CqQrvqeIzFd5cFGuS0
RgtM/WzD15Mb25WoOezkrVBcZxMOpwxiBQlnJPnyR/D3uuabk857sR2ztCe3d/FlaZuvU9lYITte
tABGF2rlVHoR2pMNXQFriI6bbP6T10xhcSvxGhtNxruyNyer78Byb+Po3IHiakAcbRMP9HeWfbxl
OqIQE9OFnw6XDkg2OnYZHqwUo4xMhotp223MYbn8NR9Foz/VTHslmPMGyv1ND6qLZWIjpm53zLv9
fNgM1i3zq0ScFX2FLbuVtavnzcmkdldQh1djOBqfQnWRU301B7MNINIJ1x4jZXS3yj/VcnWgAkiU
vnbA3XYCTmAFJzCjgSknj9Si3emQdls2NnKPqwBMIGUZs/bfwvaqtkcW8/kk98pJ9J/r9kEkrd8v
7Z9eu8bpDWxbICpCuNgPopTWrP5NxwLa9F8q91Zf/hGK20Ngw61dUvrL9J6V9UKTbAhr9qrpT6Ey
aF3payqiXajZob2+RXV6lWbgnzhVIxRTk0sltKfKrWbaH9P0lzkxwiGveqpYIqaBPHM3nXFMAWet
ZRSvJohLphtR5zK1/woFh1TZv8mLc6q7iwRkLS5KH1O0TB7WsOBL7m37Y8EIJJjpK3O/T+rhhPNy
YDlJ55tMd9zUv2kINLz0XM1YdurfuYEohxzLn8ik9DUqfxycASs9tQ0wiikj4NFd1Hk5sGNA04br
khx0uqJHCyeYxXQRDVOg1KUY0i2Cl5awqWP6XHPpJDffThGzjfk7WNUfW9CxhU9ErnGOlJ7C4WOs
TixTWWlTp/3HLku3plduRZlrxm+sNhmaasUXr/x9YfyLeKAqwtor0VYsl1jRlT81zqucV43B0STZ
fAv/zOxh4NjhlJ0zY0jZzI/mZUTGtrGsYGzF2BO7VvGlRd+mQQxtIU7bIByld+Uns8Z0Z5Np4LXR
DsqfbZ+EJ9bC1ATuESOFAqJzpqkqWXpqsogIHSxZ2o/1az0/FX5uKCELmj3hle1VtdClknLaIF8a
oQv2yXuRvHcI6w55kar5NNnLDlQrVJiLI9jeFeNsh8wrkGuPPZGU/aPMgwUCagmZ7g49PJr/McSW
4GBEGHOik8A6KT9JIkfV7FoQRjro6TAcCskvgU2/9vg182y/moW31KmXbVUj2FcxrqTDWztWe4Jk
u5rJIKaWBMJlb1/WJrvWv1brZZY/aguurhNIvadtvziLHuZcKtapxgdkMPYvJY2Hgu2RGIJM1oIB
2TGXYGxQAT19xfkp5riicixvM+2hEBNcYbRzJGL+eO0FLDXGfi2CZa1jIO08OSlOCVPuaGiwAFEm
YrUnQZynqYOOfYHRB4OBxMbXlCEuWCghi3lsB9WbTIdtVSAtpBA1fkC+1mRkF1Ed24wN70kDftI5
ZMhKgijshxobQAN1yPa76P9InBlZ6NWU7DkXENcc6x6wUHPRT1XjO8rW43CipUC9QW0/kGDIR451
yLwdezRBIISRJDPbDFjZCm7YgTVMxYTkoCLhcWWbtbSKn+0bRpCYLqN9ho8nx0yt9gMNnzlpJwo3
YMQMFH5T90pNuoSNfPos0WZa3E+d/sk6U7Y0JLJixfohpuy91D8nlhfDCYpPq3ZceXS7xD4sLD0K
DilY97On8SgLfD0CVGlLAlJ7mv10GdZQG04oAfADeRhomfN6FtOs1XlA+P1UMoi0mVCVRqLAFxyg
XI1Cd2O37Hv3s6x/6t655Q524PdUOcakJKr5QwbOijaL5lNR5iIHBjMIUd/AGZiUPtH57PGSTOCv
caaTCTvbFYWmS+OPzepPugZk0PTb9On0yQGoC/mKcfmo4O3lhhYWFu0LBsp/jdoIBs4wKDeHIiLB
oP0X4w5V87AleZS/WnL2JsEFLJl7Gk71nprDO6Lye7FGb8gnMRkWy6/ESF8NQczhP8lAhdP9PsWQ
j3XDciM+ApoETK/U0325/rPxZA8MIh0g+7h/DQxyBaxe09JdGJav74+4snx9jQ8RMJUSTy7DocHD
yXxWwAyn7S6imKFn+wBXghgMn5GGVTFoPK4/e+hQsTj4UT5X7QcBCi2uw1WqQrMsw66SEPLUS6k2
MKRQXRhpdyzUOo7uJuA1e6xrVP/EN6x3iQIURArnJylbv2g0DNfukK00Uq/HUYN7SFGy/Duo7Ykq
WlDSTfJcW5hX1QtBzt9NpjPBtqZA6iyqvgu2pgpfsqyCfVeO6R25buY51xq4gqN8rvruPJoMR/Vj
zJjajfGl+tbUuzbOTyajfeVXJ17GK5NLWhFY5XIMuymlYqSKB5axAmueDd5eO+YsFz23QrX7uGxb
ouTZKtEzy+SXfVYkr8tMZaJxwDYRjXRAJMGgJ6fyGAf60JFjF5dC5cSpq2fbZ+hGFqLgrKmykSFn
it+Za8YOiTqbliBEDtsYNoJbxdKl4Kph8GGcQTfmaSdzG4J8QHVYn/xKMrVAGTFSivC8mRfmrIyn
hsP9Z0cSrNLs+weIkyjgFICL1uEFeSv4cCmpa+pbjaHVFXN04Bxq0ZEGDglsvjfvJ7U7aCgQYo3I
ktJVxJjNBnsaL6T3R/iDzX6he4ghobgsRn4bo5QEvnTVFeNaS81VpyN9TET4BZAaK6ZJvUYio623
7OzR2bfqmITGKg2+rqm76q4x6pN5MkvjVBvsWtf4vHTmORvXS01OuR7jM81XGPKzMiBGHHCfBrW1
4mZUAlEvwVotwbQj2xQ4/sRpC0nGTgkeGwThO//EYnOKKWiIoG/NzJsVjl3yM2b+nRg80Az+h/27
ntESCDO8dWsv/i2bfw5Ut/gXe11ruuIbcy6nO21HaqygjIIFG5dHhfP0m+2ds8uT4r7UnILwru1w
BZMJmSJvKv/j+HHSSvkg4bLQ6LoSxnrUZ5LN+0/4CfvWHb+NIqOhasc5vjGwHuzYNZ9LDMyYd3sh
c/4ZQ1YOGlujIBQXO6bRzV3IwqSIm8MjksRjdKz7iikAW6u3LnsnTC8rPhEovNTO7Hjt+RntePq3
ohn7Hfd8hF+cI2llLsGg5T7UNnV6wZL5kIz+2XuY2vs3K1veKZ7kDmc/l3IuRfZin9JWRwXoRIIN
snw1Z3j1mCG31idc50eTNY3mkkNVIttKHSEBBh8kw9cvTRCD/yKnCBAopcNzAQ6UHnCDoi2i8jmY
3nbxQitVWCsxuKXlNKk0D0gdhVnEhrMsMJUmSN2EzFGyON64HE06IihkOen61t1VnJD+BNafPmXZ
5Zoow7mKC9i0SmAivQibAJSoGeKo20q6IDFLJvq0diAscViO2V6WaPNkPl/QSyaRwJNI4GEbw6Wk
xTYTLkjnL/qxMosDq/9jZbJKlgGCqMmmuJmo9GIwD7XsWy//226BHv23QnRIqbBJVz8DwZWvy1HA
JKvxNhOBTqHomhm++utnvOK/xJbDXZDIl0SxL0NFXhsctg16eoggvBgX6p9wXRSX1XXk6ky/aWC1
smcchvIDT7Qfa5mvMuiURoOCTop88VTo2B1o5axC1cGBo1GFuZJfkvnd+x0VnMckpWXs0TBGTgK9
6oK6buAnp+BKyOAgHNuMTIF80Klk8i5z+phZlXRcTPJo0KKAmXJm4T8dGlXfYWJ6AFY5NDHlG57e
jmdqEi/RGgcqj/2UhTRshWQtd51seKK1Q4oRQuMzdOYBmgjc7GjXLolrH9EcBLcStKLkszBb1i/p
+De7z0l5ABNNgB35srt3AUo6Vy2JD72YD7QKHmVClpx0WbUPU24fBrjvo3i1pNzVj+OnWRAtf7DO
WW7nGS/DqtzYyz26BeDecIkBGmTLHJp5kIICsRwmAhSfMMZPzd3f6FEaGmux4U9ANnKYDe2wMpHq
/DEu/BbFkMefbjPtwEzWFWlJBiUNlmr0mxGDpXGhK01drSdJ4+es1M8uXh7DqdhTXn42n3uD0RVy
UW7HlPWmzGnVg6xzTES6VVEPTCPn/WnDhsYThoLQutFbYX/x6iHMNMeYp8LGizuiDJF0QebaYQYI
O/uacQblDjb/qgM0Aj5R7K9366XcyRwDXZpyY+kqB6Rd0zOj+DN/UoTuODa+yUhYXQXAMfFSieyV
kL3FHdO8D94MDUAq6JBwt3+LpPQl6zesLge7XzGKl6QuXpTDVIk3S5te42x6YY/wXAsyLBMjheo2
J0uYYgA195QlnpWq8NgwgH3DQ2VXN7J9d7PIySnFz6yTKJt+8hhBz5gS/T53+9iDmaBMOx139Ka4
tCguhqweMOmN7VEzvXF4pPRPQ/XD3/kJ64mhT+QmF+lU86yWVCEP8HsynlXTfqHnpMd289l/YyJ0
JvjfDBk+JacP24QeLYBaRrlP5RC+NND9A6/dsj9XRJkmeSOiK+eOATN+UstUOb19RKY4k1vEwzxG
cEWgamAwnAow68Rd6fVwJvqb8Jp2vckUNfY45BUJb8Jjz3BYimffFLCKsGkNEPaISp3UBFsCyKOt
nwAn5W5gj72QVuy/ZSBxC/NXCoQTXKD9vlU5VPHWyjcwisM5EGxxeW3p+clDM9b5sHtfrq6mYhwM
spnoW4ac+83k+DWSxVZm76ui2fep49u29sb0fg8brKxzHxatYj0X2XrW3MFYup5Nt2fqHgmofGCI
SWN2CdioTUCP6iAaDpbfk8sTTJpL4i31W9Mw2P+TMpEutRsHi5FwkdP/WSBek/wn2VLQrZbOOKa3
Hq4txGSdI/PPQJKjQe5Sw3iudkX5lWhU7Hb3ivMUxpYaMW7iCFlhf5lUcQZkaKDhmd2Vo7AsbXPh
NuSMJOIFIgWuaMa4xh3XU05/JP6fPpop7fES4jiUy+3wm3Mr5fqjMwMHcy1CWRvh1pqMJ7rmU2+O
a9+GP2t9kfT4KrBgNiNm6anZkczS5ezKLg8eB0N7tb5p+z/gfUYJrvsCiVAw/oyKZ5LPbqaXBMJl
MBAqjSdLyFmnYebWqq7AU0AzpGAfZhPMikzJh6bExGBmYhDPMo6k/Vhl50WR/M6OTsyciONQkIx8
2lh0A3wKr2H/Efu7BpWWhq3Ik4VxVUl5DESnXoaDYXSP7B3JYIWxZxyHpWGEzKuB+EgPb7P0jJw4
0JiFkGbDFSqGR1PD/FLXf5blYLHPlR5smrvQludwqPDhq3PI8Huwey91iBRiwuMHSr6Mh2OIV5ah
YXodFHPfEotdR5wVqOuPGoG+LLBHVWtYqwRO31eHdMBA7r/fNxxoNu2SPVfaJOAeGy955/s+kiV6
fuwUbNC7/KInkocol4LYc3oSCuxFzZmZux+D9rGyhJoLnrYHimFKS4XT40IFjJfM1BNy4AvaQpyZ
5KbWmwQk05ha9gDqgbM69YcgL9E3DPhVBQyqOy/byYWPoIIKcVgiIpYIWdNDJacCccmuZRzTcWWG
ufNvYeeIRCuZ1G1SZqr/2PZwbC6Njl1oeG6wb0M6W2V/KWzzoomC9e+jrwhgcorspY81ZztKHXvm
U/60MCDH2aC2nhZS4OPK5MwlUwax49rWsaTjOSpVb83jw9BR/tV5FIPu9NvHHMgvIp7gtxV3ZsFv
xtAfh+/ukznkqJ0vM7BtXgAyvmnlkdLltXg9b0NBAKmnFZ7M8xyQueM7HLUH3cM6NxE11JOYA0LP
1a+CKsIm+NEh22SGyVkiwtOVXBWAYkiAMfmbbB1fHOmSVqvP/jyhZXc+iio9KYAmVPaa4NfnYM1f
FtoaHFLT8nfncpx/x99o1QBy9+K3o3eUc4kuUYG23JKSrjB9xJTcP2WmlkXc+YOWsHTCzmqGV0J5
DD+rLxZr7FK/c+DIC2V9NM9V/SUiGpNJHvivfnZurckkKyW9iQW8lj2FFm6gOjNTzYsU3QGDnGf4
p+m4s3EIT8eEXuX/MK37jcVr7RWKNcbePhBTB5OHDerdpr7OsFH39rKfzCAKM/nMZuWy5gUDFHyB
oMo+5mh+u+C9M0AZrtOJnsfbeJ7M7jkX5iMyrDvUp6zyJbLq7VmmCOvJRka76vdWV+6Tktwmvmnp
XDJicePet/p3e/oEBxuvHao/Agwd50F6MQbDy9gONO4H422XXpVHR9F1RWOi+LX54LcCbrEvL53r
hB9roC5ASg7aQ5fi8wWwRm286qb+5hi7vKmYZddH5qWXKukfxmy6iTNghZ4fUVo9POeIQnWM+k+T
1OTq9Y10zZP2KmF0sUe2qfu0VKk/Z0mQ2KqqxOGb9JzJ6yXFlGB0883+N879DT+a3NCuztiEWjWN
jT2CKYbBGlqMONHMThq7ownSTfSXlbYRs6/xLqDCJtmpzoDdF5Q9DkBcjuUaXwQG5RMffaK6vL13
VRftlY1KHj9LaEHbrWXMf0GF6QNE8O2DaAnXWbfSAJZ60ezr1hplkU2GTcwYtuzJ5lMmMzmU1uBA
bcACt6EugTsNNPRcgdSc80Q5NgPpgS6FJszkMNPqnczYW6IkRDTUdP0uRU0r6XNocQlipZprCnyS
O3zTe5Iod0JvQ3rCwX8aTelIQak7li+lcqevoMPaB4OKRz1xtUV/6QwtWPWbNdJR41KVcS4YKfec
ayoWiApyjVC+4COc4KYcy6pA6NqlyIR4/XfZB0RFwcsfYESJyUotL5nDFkBRw3uDHNOMNL9dWkzT
c3+axj8boWZQ5FPMpHwCwVEjg0Es61998s9bmHhxuxEPmFo9CmATDawifMExI8ZdS0lGf80ZWmHo
oiFxIMMnlzP7m/y0vS9s/CMlj3WcpoTf6Vplza5220NIVhZ9HiYxJMqABAazY/ultSFXklDbUILZ
+rBq4zH2zgNXT1wyliBYDD9tVrMbzbTXjhBNTf6QUhNYXSWq2kRG5KAW6SVJ47PKVUqUQGFxrUqi
+bSj47fJeZHpnOILhdfGw9KOmohx2hOAxLG+JRGXFXoIo2wT+62mUX24PqryJ8Jllv6bmK5rYfIx
rVTJlryMTLdDAC0/M1DmFg2h5L+6CcGP3YWDpyY9A4oJSgRBC/SJmbjAjurhz4AfX3XsE355HPb3
mAB7ucQgNa2A/4G/wybGyfc3I3O3YWfYaG1t6zB7F+SiyHeK/yymLLJWukMN5QnSZAr7jmkGfqh/
nLekpUJYpan0KIb6GMkJpggz1Ofa7ZUgm4ddVZ1LSpIiau3U3zwhjATlSmzmU1y/TuIPyN/O0L8v
yvSh8rGDgjFlZqKJZ2wmbsPybMYMLGVlgWNdYGzSKK6ee7+hRqa2/ZZ2qIIzE/UcBmUILbPdBaKx
uOHN+78ap4JXRy9DgrKSy2qzjKpA+upDUzpIKNNmgbb6CZKEes4JeOh3ojNHLET7pX5D4TpEpPgt
4lv4oTEE7MVyaTJtZ6Y43qf5ImDfd/TwFYV0IRhitNENcOi+mkXYLZ+mE51jGnspOvBaykRhIzhg
Uu42eYocNiGtJRWxHWK1PbI4CrnEU2agHijkrxoMQY16zObnYr7VWBBVkg/TNpJ6jGxZ60+NKraE
VdpuGyzW9AjAo67swh3Wu5n9bYS2T7HGqGjZ+tmCUs3xhjWlHDI0Mhm+wlcOKs/J+SaT2+MKSsVw
LYvuhqcAxaYxVjyu99Rkg4P3HJ7Xhc55pbWDtnSZvAcAPAKxksXoAGCke1MBBUPEk3u54eTQM5DO
4AJjxFSG98Gg6AnQQbWpNjswcBPGhBwfiay+UIQSJlOOLZdrzP9eNU2wcBQv03Me9zsmO0fy1Nm8
B1YbS0AgGw5p6X5QXmaOriW7i6EMlPJHRVqhCrin2XdN/R6FuYjuGpgVbcxQiLujRmi+sU5mXh/I
D2XFC4A46q2zeCTZ9VRRw9IpYbbbXkpcXpg8FyqAIelFEynj8WmOGX1OVxsOnNHumI+/pqPxulbH
qez2Vgk1JXH/mMX44CUL6agg0YS24Y/VeatFLWTTl7/T9G9koHMT3tka+YzSHxi5ALg46li6Uus9
5QrZyd8aDkRJ3VfFYLBa9sMfA5m9QUYmozI/lluO1StC8Btg/WikwR2VpYNBMUWrKi4FQvbOcO/5
wSv1NY3CxT46/PL1qgW5PzqAD9pTru5idjmSpvmTa0B8jaghF7IfcaNZ5RvHm5gOounSGo4fFYem
DZWthlj1FIA/63QpyXqahEgtLqr8k3wI+YthoVaM3kJfFxPN/fE4J9Vl0vuQRjvdnez/OnAgnJj2
5T4zhyeetYeQQdcy/CmLfHNfcb65br0ESRKfEyxDxkpZMns4DmojL05r35NhlT2RBVsugVmYP+jk
LrBFWXCRINbnBGpmbQKgcYStBGqrE39XRoKTulApicVI9ZsMdjyFyAoeqC4tdo0AzErEv+h+q4wO
7Z8Zss4SAyU3p5uqDn9T3vXUOchSGiRub+vEAYnY1zM08PGkUdhYxORpQCqsvDmyDHlJgvf3m1NI
NHAnkvoCMndgscWP2eqhsbir+ADiQGyCikcM0UIl0MTjLhimGWVEyLO7RLaz16fxYNiA40z7lOVk
/VGGHTi2shpmRfFqz63X8vjGxvC4d5/qSxWzuDpMwIe3D6BIHNX7HZRedaNZGNE1UeKHyPE/JiGg
MOstl5yzstThJuP2wqQk8ocb0wFhtWT/tuZL1pWFCPEkKa490x7FqDxK/hZMDG1jJbaBFEqn3wY0
mP2E5wWjT6ANX87fFGNlqb4baHcRJa7IHX2DN6DXwBPN++YSJx4OqH3F+w8xiEhziPsinLrhWmG0
1q4wigBxdJsqGlGzisaGA/gs2wPvW7bVLDcL64NJZqV7qKPFT3iQUKi2EIkT0gGAX2bct2kPchWX
g+acuiZcGPbDIjkb3B0DWsbSuMR9FCqa8QSM2IJ4eTH1oEVZ+ybjQzU6o7g0ukZk16spDe3JOs/J
beuEnLlOgCviCYcOmiWiT0UjcHfMp+zEGPv0wUM80Ryw8H5lQWUj3EF2wi5zbBFnh3I+iZwrhfPX
rdLlmUn1+yz378lmZnor0y9zov1Kluj4MIIqnQI7mfCNfiHK+kbdAXK0T3HanYz9EjuXaJrPnfKR
rV/X4hT0zwVah9c/K9mrynmnkjJg/apJZOqsEFV9zBiSy9XDUYtja6MMmkdV2jsdPTVTfV4l67xE
zUWNLKzZ6XoRcsmRZoLA1IcoG8U97o6xA3BQNa9GPd9Wg9oUdK383JNMYaJ1Xoh4Ji3pPIjI/K3i
y4D+OpQ0UUKA7QccMVm+azN1P03vrXqm1/k6zT+DZr/nxUPMYOxh7G/9x+LNycmAslV32Kq3fNls
0gWbdJNxH9hvOUfuRStCOJ56c6cRGf5/Xb5v9UCyqYhklzoiwdD6fu7ZfKbyAzV1ZojqFPldeqUo
gNBwxKTRj6m/+4/k9ANdoBDsz/sAS3xgUoQ8Ox6zV6YwjTs5ULBtztLMhBxAi/XGmyRJAa5339rt
tV1NjsewLXKOei27YWrPU95IZXRlFI8OVl9xr+0ZZDHk/BCr9bGc5pn0IzpXAnQwNjvOowbe2N5z
BjBXeNbcJc5feqN7RtH8oAPgHu2FIflL+mqUzGDBxNa4PeWhPMpNfZQn6VgCB39nGo0ogAF8vGjO
j2S9mw0iSvnlDK8qRnFtjvfZsSBMTbsLxBRM/q3J+ZffK7kPfMOl/qhJWqak0GImv3uSjZmh0lGS
nHsEJMqMkEop9yTibeGMT5W3hVD5AHbtgQXF8h8V2yKj+jKy3dLMGOSmYzzpV1EfNO1DNsXDJvoC
Gu4aR12o/MR5aIuPdRpeLH18TOZwK5YqRJa05P+U8by+YFNdQKmMgqY95qgtc1SyoZ19VtkIpnFo
xG4xGCdnrXzgflzHHuOb1VP+pR7azjkMTBprCsRn4GQDMwNsPl1N3Femg7vahSqVPB1BRBwkxoNp
u2OWp46tRrtCiR/BN47SrsWQRPeZoQAETEiHAEsmIF/9zBNAamAhHTAnilBGQlGDlzWfwk2LzO/G
MpApkLOzFyoQLlZ+qI3PEaV54uXx28BzWRpiYIzbPeays/PMcVaeJyJBNeb0XxUhd75LzBB4buPy
2hvGxYi/3zGH+kWlsTUPG0EVw1unlTtdbvecOiJyv9nwahDIi6hvLk7dyAE45xgwwA4ZCLPX+y6F
u7TvCCI2cXZB+0DMrxR2+c5NEHJJzfRl4iNTZs3trdPYeRFehd6kphgGu01RkIG5QDN9jEKj7TtR
mF4h6zlYywYUmyKVKR/UDmXlyT3Q4eFfV/f0dDQngkinxVscyNRqT36SgfphKJb3QRYfoJnu2fIh
mdOHBipvJmUx09JpkD/AmK+wH6oFxtHoOKSYiRKKxiDII8fTWKIMx7h7qqNb198V14lJHnukWads
LzKI4PkT7Qhdhdm3aD7H6O9CtxbnwkYhRo0mQzE3Tsw49RXnZ2mxXq2oowTWKA/SjCDvTV/965bZ
pyF1XyuRWyA3sDKMR7y6M6VHkGvSSd8nQg9mrQq7jYy4scLw0Lbj6zJZp7otXxuCTw6h6Km75pgq
DGqngdgBDCbhKa4AlcOSfEmcUU6aHlOH4ws7oxWCTUl4gisIgAcHDON9HEz6oLoG3s7NC6NXDBpn
b70ZnNjUgYlzoJoMV//jAtM4vUmi9fv2KU1s7XkiylvMnS8h7gz48KmcqCP7uLBfrVBq1eyEc4c2
QDD17njAO6rcxHeEWBFPpt9E3rJ2VAIwSy2t6xJ5YDIXBtLFpfPytQwoXhyj9pV5R2uZ96yfdlH2
oUL1GUyF3EVQVYg49a/UQXbQ7IshjEs+/JN1HeKp/ZlptGjR4It1MGGRib65i5VMZz6LTXFW4HA8
lvo7rd/l+Qlb8Cwl8nm9cV86gXWpeW4qkwFcKSHPXKgxoS7KnBH6AMuWrAiq4es4mVKDFKN+Vmfn
5DhBwkndfpMG3mnVu4jdDFZp8pbqh1Q+cmWmTL8okNsMzU0E5yRmuA77cDJIiwwiC9MYTYQUTykW
TmuNE/V3QcJcIG4uG0CR2Luu3nCerKB9IbmBv2yHcIBMlem2r2H75ah4kkDgqNcJN7Vqduf5PsF9
WzqK5Ui9JwdlBdJoyc/Nnr5AfiwzijPZnqmE24Qqcco4lQKrPJCGSaEoKW1v9Zj/A5f3YZG8y/lv
2x9hyeP8TIuHwTGf/LZih113XUjaOaqF0z0xT3rdvYA1PzEmkeXiQTcPZXyMJsBbdwehHIbtqSTZ
njUTqJNLhB5UaSSsn1pyl7tfTH/MTnXzIWHlGtLXgQsyULiFT56SwwJ4JLCQ4bUvvnqsgxEH0p4R
IwM/ywl0fpmF7zcM75aW48jYyypQSuwYFQn5b6znKX7+Dpk6BWXIxIXJvDsEHVr+tPXTklCzXyIG
V90v5nuPHfcO+AW+307+SvG5YBaoi/pFH/g5ftLxPzLFXocLtRqvyzyF8YYqI1ZvMnLf4sDGReNA
ptQJcVPYZ+z+cZM1wJ5WeFtk1E44PqqxvTT1fdW9LXOwYF0Vlq9YfbhS2KXFHllrh8KpdLmRZWP4
YHkGltGIrL39Vtc/GkJU8bkZ6hn/41rmbXQpJk7FJJ8Yi6dX2+F3c3IP/hg3FO7nnQzF2Zmej7RS
9ljByMHRLZnV58RuqbHBY1kBg0RciiYthCbUT1j3AMmWucBkBG3kx25JkKVHBRGzxJd3kZzoWIJt
kzSXRGek8Wop3cXpQivXCa4BS/lcoyRY/sfTme3Gqa7d+oYmEh89p0VRUH1rO/YJSuKYvu+5+v9h
bWlLK1pzTiWxXcDH24zxjIpi1PqdnCRUdyZvuww4NXNoncWASSwHD33a7CKSE0C/hKCi4RcsVb2d
JETCiJSY7F8LBY0o+hQiVX0IEcCKHVv80BWilW8fZrGewTq6KAOQtFunJiuiTWgywMLdIh+M4i+P
pIQRTmG5glPAkymk+uxamt1p+OQmQVXgagQf2/9qwqBVGjtNIRCRPNE6iw41svNw1XXzZiyl/GsG
rVDlSuHoPNQCvX7dXiKj2eSyxYNPsQfcIOloz3iQA/pBVKh99SG05m7WrZ+Cw4JaE5g4RiGSDXK7
HWlV7YUUORCKlnEPYaPI2HgaHLlx7doUoqUgH206Mc9TyCAMP61I3ZbL4hjpPV4epc6yKJr2gcUw
TtV8C72rUpa+hKTIBO6PlyP5w6PVYgW+APq/FNgNoR1bBOEEku6GqCZDnih52Cp0yjn3f1TXu2m9
YORmC7YyhsoIAJoNyBsL8oGCjbP3Z+MFhG0b59EhS26arvmp1nFOIFkF/NGYvElJCbAoHWpjUzO9
TjhClNw3Y3f9L1Y975WFqD627Tr6gIQ5IO8bO0lujfJvLm4K1r2wQPqFLYJ+KzsNoK2mXdfifyPf
F+Bj+FtSH7XBJoy7aYoDGhCG1KyHjyG9cY52WUY0yDoexwr7r1ibyS0mEy6+lSsoj3mfss8IJ5+H
bfcZj8pRKhu819dJls4NVzy271JNfkl/alSHQgA04gmtaDh+ZQxq+4QMF95t9MBySu5byy5EI4Zi
FzNpPkIWcqmiiIgXO17AdN5AcHL81sxvHUFxMaEYLyIQeT/NKqfUNhn5jLaR3MOovtXsTOfwpD1g
IEicUrHWsH1pABMWXg55BhGIV8B5akHrlgo7wyU+FyCNKhI0Aly/DHYZ192iC44MxdgXgOEQ78gp
FSnKHQnlzrKoYCjnU4Byp6t+culKDKmr9kSjdvKzDssHssUbKXoyyp6+YnXuM730kYxlSXoo1hGw
a9XilOYwgPhVFOK6yDDhFviYRopMNX4Ky3wy4X0BU4uVmxbPt2oaPBURS0fKCOt6rUS5Lh7Eeb94
6J8ZoFylBE68r9Ly2BFzHFu7Jr4xkKD33CFU57yU/ZhaNk6RGIQmUXw4Pyrzy+KFUec8FgztLRV5
ZiWxPIKNB35Ls7ByFMON8K2rJqXXPm4utgmzEF9vAfNxpy75HpumP+qTl3aJb7YMmMN2m0ZoCCyE
aXZ+1Pl6GwK4EvXaFNqtXU6Zbl3VYrz9xKFKx4cRQM2R5QLhJQ2kcaS2dgtJhskMOAOrdBp+QVzc
zZG9Y3jtyU3lPX0ZbQlRV/yEp0i1TwuBabUg9+3QNPnTCKdnsOjPqlOfmoViRbYfAS8fPE1bCf9f
4LY+WCJpfgTOfYFgaE2cmB3R2H/t09aIUs/g5gPT2DAXAyqEOm3ZJnRBIZITAeWRcz+ng9Gfyh1A
3aUllmaEpBF89RK7CNJxZ6d1x0x5tD8pyojKnRqxgeOFdpspjZgZUpkPpVx2o4GhLIc9MH0Uwfgu
yuTNEuMTGRSibQxVG7Ujapd0ALUcvA7nIMx1Z0Qs904T3ONWxyY0ky4fa2scuoM72GcKhRhwMw2E
x6iZ3//R2qNljs/BjJ45oVJGv4tCe59pA8/V5FDw3HSJuyF/UFE6DRK7wJHs8lCYDPqT7WiQ+kMx
bUfvMuvJoEYmhrqUkJCddIxkY/POWogKyXDVWw9qR93/jD052XlLCf0+L0iXGhSg8VXWLEaOABMQ
NSMTYJeBKwHIaUBdBHlOgZWvM8iO4pOI5aMWZefRgTZZu51U4EX082neVMyq11+mOvkFzAJNxJSe
xm7maZ84v1osiPzrqsvs2ePikpBVNJOxsgdEkNuMPRBMIfQym19KgLq8thzWVhs9jQ+BisE9crsG
imZDeEnvzLgKuVMUXASc7jQpRf8qcD9MN43sHt76tICAFEKYrbqx5mD6sI9QdyKxN7id2VlmZIKf
eFMhxyDRueB0XdAFBdk+OA5lfDTa9FSV5dmsdjnJTgasRT0bzmldO1oFnwT63zJf5VTmO+JH3Mbr
FidybBtdC6hv4sf64oqe5ToZaKkKZBwQj41lp+MHtrCQzhHuhirHjYV6nq5em/bJ3G9GTBnwA1ks
MIqOohd8himv/ul6dFbi/qygBSnRgowguqJLRiZiP9aIN8R5kpiEN+9daeO8bU74cgmhiI7h6rI4
tEa3HxvZz2yAXXitY5iCUbIfSpuRnnxIt+mQs3CtyXffREyy5qm5Zqp1DcE36hNhuGV9k9P+Fu7+
v38Q9LG0mDth9WeptU9dSEHAvMPWpmNq6AeBn0X142E5alkIN3VVrWGQVz44ODi6an/CbTbM5IrP
jlR0e5qoQ6oOB/05M7gsqlcwzizIbN9MvtjAVVl/4blu1z1BehO6fDXrr3xFL1fpBRQmmL1QVRh9
JEerQzVgoD8dN6smX+9h2bDdkQhFoOzLMJOr24oHFgCdL6N5otIKkP+FwDI6xl7AxHREx9JRZ1O4
MAoSYBlrBueFNe4jwHjqLy2FBiIbR3M4BkxBgubRzaQP0YTVfyrBe/PeoAaHInC04n1Shjiwfym0
p6b8buM31Hks0FG26AunK7aADukzDf9GuLZJoNlnKiWbUX9vJfPazsVFT6bTsObnNOz0MpSr5rWG
iSTsyK/lZqMA82kLAISG7TctzSK2rOJTBAtruPwc1U7wrQe52zGWIGp5D2iKK7o4E+JG3Unn4GDj
AMTIVrFtAvl7s7ubjHq3xgkoJfcF8pFkxr5l/TANMC2fJs5v6VdozCyfjb33d05zXzRMiIGg01Ct
I/em22eLsVdXFzv3dC2jnCjSYyGxhL6Ax0DJgiZeJWUuoZQo5aOlp4Ruas5McHDRBCcJdTXW3xj9
s8L6NkWiOgCmlCUid5JT2uCqEbwJ2eE3zMLGPmWl2hGmB2cRrP2o7AUJezqudJ4v+cOQJAdQrqdK
jLmAESXtTHefM2gEZtMdFSmmMJ9he9i8Zz7imJWEzoCeC5MdSXPKqwKEqhMaZLcVyZOgyw1TaoLZ
7FvI5HIAALUc1FTsq0nzyT8YsRpjv1mntnhmunHeASRfeBeIxfaR9fD6oUUQbIcNpuAmaOtUORXj
NmQ9b1TbQEaWCOKD8sDLjh3/Z1hncLsLjhq8MkT3oi2tiFZeUFyM1b1xJQBiNmoU3tI7HPi7WOfd
tdPQRsggAUwxe4gACBlOCBl2wb4lQ/RrjDftcpPa4ViShVxkz7G+G+qy5QUKjfGPGn3QQrsKGxXU
ssyfXHtVy4mDXIJIYK3Q8E5W/pXJ7WEYwau25ifKyGzMeSjGQ65e0vgvzURAfIZqvtZAOowpzOPk
5M//0uo0+TKiS+zrLxnaUl8iDGWsM6rIrPD4KMzQDaemE8k16cSrKM4fctqekAwgAYUjyEmIsbvB
WszOoWAXOyHsggtEzAFaob6nDMXxaP4mFCym7HI/iCrfYLA+T4y+MvytpNalps+KKjMw9OGtXWqV
W8aCRZrtegv/3rgZigorPRZiZAXGDPI3jryO4Egi4vWzyYxQiOic5tZ5yscLTXEl7o0+HDpgOWm5
qRHCLNXf5c753AjtJgcLoeYcmv/K9qrjLlfNHfa25Yb9c5n/hA0rVvMztVids9VGoJfRzxNPuo17
dWuvJE6GvBD0XUzZ7sSxFKDL3XRNftLT7GxjAmVjXXMHlMx3U+a7xeok0XdrCKaJOsHEtlY2e82w
D+Qkq4gSs97aJkiwAuU9CA64qc9o2iFg1Lx4WVZELDdQGhRipiLACB9ot0QK77Dt70XhdsXo2fzq
qn8Q95wCgJVEzKJlnTO28Abb+Zw52t82bK8NHsznCpSekoM1ODHcTzPlT+Sbv/HwGhSLWd0AP9fh
0ksUA1TP0wl/0sZ6zcy8GicZ61OLUTxFP0PuKTNTwuoSpuSsmhgjOjJTjTrwWZVm+iH0isRm11Af
PVQypuzajPFTQKwdqSB8zzAVG02/CdrJ8Gxja+90nwcYyLnF5CJ+MEp5st0tCKhJb8bMZLPXTtrM
XknTMVD+TuvgYlvJNamQCp1yksLWMVzZ70M7AvZjHyYdgEhG2hpRa/hiip6wLmoFmEwhS5cIbMD2
EQnTn0H5NpHi93AlLdpLQXuZpEiQl8ib4P+y/DX7b9FdwuYrQn+kQR0e+LuR3PQx6wHASXlGewWj
mqCAwlDPasB7V7iNYlLXEI/cLUfrW+93lQqmsf+3krMG+Dqx+iTMAjBkx74o5lscW7iU8TuAX34U
I5g40KhVAHEn034WAcN6J5eAwpFKXdxlqbnliVc3KgKjqwGm09QxYepn8TDXV6gmVlO+1+V70d5s
t4WqAys5I5JP0tYZsiN1dIAqhtVfAbfnoFa7ydwhw57wikz5vlUkYscuQfvZ41IotwMn4UFKzjN5
p3wxfodyU1Br1/XgFdIvGUaDKHj8kQxQFHsjJRRMiVhlt9PPPkFNeyuy9lbRHzqCm3LUGyaZMTM2
THCY0goxIuGTPim55VZ/F+geRQ8MJUEMjyoyOSWXTkL1SoJlIiceiPBQrnFxl2cWtTqxfAuxfJFU
PUybrQZpyVLb3ZQ4uy6WcQ6aAYFeMuEkCYiX7Q1Xb99mjcDa30Of/6qN+MMczDfbzF7ANLu/9TSu
03eXVs8lmWjbh/JWUdYtGwPbVkEefW2UQ06mapS0BPbwRk9YnbaIlimZr7kYX62MKGtS3WEonmpY
P9ixt/CUPyKDtrpz5Qyp2ecSXMhZ3M3s4sKL0QjiUOJzNoEcEmg+CtkpQqrcEQqSjhgXqGhwlNPk
XMXPkjCt5ZjBfDsWScMZkXhTNaNFNb2u5KFsB98IWToRCodg3Gol6D0LLSR+8YocXeT5NEPU/bmX
g7FioUGxsqLdnUUr3muiSBJvjh9pjy9a4o5ZnYXoSVJt05q83H9QXWWWvOlPfAJq562njsk8DTVR
qhTuOB+H6mcYdSYgWHZU1KkEZGr6e6Yle0mjBVg7YQt8a3Y9tFd7/qwODUNdsn6B2m9zAgD1lOQO
cphEzRfGP6Yh7jM0T950FrVuhg1rRgxFoVAaJaEaNDXEJuSN4ZgLBI/c9hMimqxm20/JqxiLZ0lJ
SbbsGoh0A4vuSLHAY0XFRlPdF+vUYPDMFmx4FHj0rPRz+85TdJSG2uzywsHt1sMNDk+9XZ90+GBJ
FO/MmppKBwGX15Ba+H7AArN09kxC9hQFY0bOK5W6mw8c3+No3iEFIgCLmalNtz6yLpAT9GvVfsmh
vY3lRwGzJz8HSnyeIgPP5EDpmJxCave8AUJGSzfmwlGRZCvuxACIcQ4uQ5PbcwOKY2aKyKCWZC8N
WqZ6G3F4Aa8IW1wi8iuJ3ljigS3CRwyBZbe2xymOPBNZwMSbOPhK2bjwvkS/4oTItmmj8h9bze9Z
xIS/euG4hkAmTmjuxWZr17+aVU8NJwlSAB0qXl7sOKJOznLXXjINa1eFggZkZjPv9LVSQtqRr2g8
z+yaU8jLORd3g8Ta6SvUuK6I+FITGRoxIhBKLA1PyXM1shx15AGvKNlO/WvqOYuxgWtYvbY8o8al
h/zMsWURKm4NxW4E6kVDqAZw2CFZo9JM6BTQjEZ/2/RMtgqaJFe1fiZwJVbuo4Fmp0YbTAOANgrD
crRAdyHZO99EnrSz0eigu5QibIRexueXIrLQ1ZtmH23Ou5iXgfHibVd9MSNmRB7D8WV1scJQNCoL
pXoGJZYZOTtk+IfRtwH7dhn99Qyp0YiwlW4IyQOZnpkIczYWaCf0L+ZvqAUimvxmgtsd3LLGD1Qs
yXdNxm8GGKWB/qq50anAKxBinJCoRliNVXkCLOnPCs2gnu1QdWhNzUJQImHiQexpSPQkG436lkvy
vYVFbqA2xYPX1Xt920DW+J//PYdiLqxdEjd7fZmOC07hVh4OcyZ8hWiJloVx2oE87VnRIuCjAeqt
B5GCiUYkoDzvMEuBXy66q0UXarF/z9rdwngta203Yk+frAPqmVpALjhg1GsPlHuaYf4wMzXfS5k9
MC1Y9jtGHGWN2VGCMpEHXpgLf7Qui/i3sLOQROdm2O3wcKmjepwR3jC2j7BGmNSNQv0OZsTX8XRs
po8kectz22nsATH3LlL5GmyX6hHynXzpgJa0K2yV9ijKxFk2cOoPTnAPuVUH7klW18U3ai08UlCh
gnwkbc/NrZfWFAcV0Zb9quGS4C3Yl9IvJAmFrzP94HEM+n9F8MOIAnNEtNEQLYPXRBANb3s/YM0F
BpmSEU3+u1+br6F/RV6dFo7yKDFCt4TqDDzZTTZvgQBve+aQKtogFXcmdVN7yAjYarAFAGpYsDZY
tacg0K4/MqThpG/BgsNQBCwQSJJI/0TmCXY9VPvcf5fzjf1CTwKV+xCDEZ+4LjO7+rCaTmNLFgzc
W4wQE1eE5q94E5Ps1myeojqDr0bZe58rEDdOjQaBhdkISYtUhNn6iAHk4wSl1Tf1xJUVjLb87Vee
poI1Rsyeg1Wj4KkbjOaGgQBXLV0VG0AngfonpdW17d+VdaWBzWkYJFfLXPaThYgPQ0ar12DL5bD5
5hT2FvY1k3WFusAyWRBUuRSsIwV3WnXvK2eStD1pAa2Y9u9AZ0Y6fB64FvmKgXuYqRpOf7qepsMA
h/4XPqNk/djydOTn0kmQTJjcolKHnqWes47plHKZjRpXaOw35asVv6kWdt9B9ax54Ouj2V7HsDuP
WXFK+jMeL+yPjvmq2+4Q9sPesMtNhsxPoyUiKIu5V4lM1o6xeJX0mTrIo1y+s9+DZsNn2xG9yCit
hyrnMD5ZUUNGhUp66b1Rfg0m4XIwTsIKMZW8Umt0N0ieVUnqsLxNf7q/fWNyyAa/U5gsOojqajpX
xnBloS4NxwKzSpv/Q0bRv2G9rfJrP0HSjt4U2boBxsRHFzCABRKrxO15nh2csWwfGigQOHtBnRJR
xeoM/zHn24QYlPM1lBE80oefhpZqvIWrpXpxvwMOT2zbHY6PaIeNfEm5iWr2owX/HR+zi/LPW1Md
wbklgJVK+TOZDVdoQGx5ylTbwHFsl18pExmDJhtJQdbfS/6t+muzPuy+i79lZpxXgMYsIACUL5bZ
Pduh8ARbiwPZNMAunRSVuqcE6wQehprUGjxchLYfnTrTAykqySe547aloEx6bTdDhovCfivhzlEd
uDL+MqPqlhn5MEQJDfw17TaUbjOrB2S9ClSogPkNv30FQ7E8VhHFW94kIyml0GNUwGEd/vCdN+jw
ZCQuMboaMBXayPo5bg5TWRwxLItnSNaixXy6PFfNdFas4MK9LMUn7XykeHY0ZguNeA/bjEUmwCV3
MViGnXP9GBWqo2TrF5YCRt3pPTqxzvSbX3o8+Vkk7WWTcU887JLoYfHH2bK1nI6N9QZBqELkjq26
WyMgIQb/zrkpNDlmslwdA7t1+uRu0ii2Yj4wjFshNcUBY4kozup3ibXCUBE/xW4UupbDk66R4Zf3
4Sns3wGPfwSDSQy7BMPcmWL4hOqIxRRvqsrPs7TPfjIfSxw7JXgP0f/ScvkD2GtTMliKHBFKnj68
bLbJYy7tAjoTyZwvLIqxnjLBxA4LbHCYPJ2llBhaB9SQwS5FdaX8wcqru4o5u9r9OQvwjRS/l/It
JK1gnP+3yeREDAjkktaZosbGyl8ibtqRsHHSiDJ8Z6Jx0ezg0CwRP4DVw8g0EaU7WahEOqIC5gNu
+QOiKFzMbgU3bGS5v6gQrzTLjbXKicUrAFEWrf46YBcebtVxZQaaz1Xmwkkp2zc8vJteFcdezo49
v0v7RcGmRfl+kdgM83CR6Ei5Ly87oym9GdafIbW+9SWVL+NrPSvSaT7W1nKKkhOLLfyhbrdGa+kE
bqEwQyeTURCSjT0+NfOCYibnNyGC7rvOg8S+bmOx6b/X8d7Ql9O4aqc2Euoxa/ySAIbWe3W6DPwx
+Y6AIAc2hdUr0x2jp8MgPL6L3rLyBXpOY4h/RjDVidN0Ncv7bB95Ehd2nxm3TMWnMpq2m9lno/4z
ys4shDcz9bUVPtODwui21nYgj1xEPBGtRZm7lsl+YAZXdeibhwwvCw0MmDb50lQWaBBkiomfDR+z
me+SYHGU5MnjylMhx/s2/lgi7DQqI3Tpq+iiLR9jK9/r4hLbKIRBRHAWTujAE0bTYROzmgYwCyTx
fRif6JNqwPdBPF4WBHn4lhoK5j4/osIHSJVgYsSo8kDdvHTZVelQaHzk3JsdhDkCCa0MI5faUtQR
OZE8uezhm9IQDtiYBwrT+E/OiNuGTDhAJpxXyBaOW+3cc3mN+Tx2v4N/JScrr3CHKmwDlaanHNKx
MPADSwCr0h+re4MlhB6QDUXd516qktqWf5NN66cJuQoINokpUcMHr7wpejN4+fX86CoZAco3mYQG
GEUVfm5zqPvf1XgMKKJ+WTQ99dzsWlylcctmWw7wNKAxkTaA4QId/3QVgvRlxUNcxcwY4CcokpOK
A35kSEKnCvMYQdTG1h9mGsN9198G41Ea4SFp9T3eW0I9EcQ/4GVAlMocBDTTtYATxjwoRP01g3w0
0p8hZ1GcbdgAIgVgJJRy9tdoOUmzZYc3bGXepRE7rEr+EYbmHHl9wqNgOTYC8ZnSeYW6SdK2YrBF
DieQsg6k7QrUM+M/ZnTE4bZBmWWlzNEiEMlciJIKfVS/VKotdR1dMuwgjJvEE82zB9nvalyk3c1U
hzvoCR0lRsBIFFt+hxNkprcuo+uCTGZ9oB+KzHuUL/xvqRgSUQHEr7WSi+GCzdQ/M1BOPftEGgRS
/Bo0jsHwCwyVEGiIoAvwxCN3wNSw+AbQlgqhHr7zJFYYBX6QeoH0CgN0P9Kwme5Y0EZDAtILQFo6
XVaJe0ZzLSZ76KsZXnoDE6rBBqNMlYfOiIJHesVoOyR5lZg5Ei4A8aZquDmDb5KlNqkGn4iz9f+x
ZMLhJ6+Ce6IOBIefTf6eCv8Q7vX6w8Y1YIzFrokQQ+R4Pwg1ifjnYqY3wTpAjJKdGZdtoSCwq84j
FhFFPVMlKdqXpqJOwTaWuA0MbUMQ3geQbtMjUpyGuzVz0Ynanf5arorxZ01D2CPzKj8MhF4LhHcI
F2xYN4H5qSSo6pjoD/HfjmTPALNOQRgwzQVSX9tuUPyNbmO95+UBQ4IXUbJh0ExRWMPg6cYDB5Fl
fOZJcTJaViovIRmwFB1WYf14Uh4yEzzB5hVHEttc2Gkr+K1BW8Pll8eTpcdujx6HdadQoe/ablhc
KoU6rTmkxO/dmMJ0S7ulgiUIj3nDn5FNObNEZTyt6kuisyGkCfsxrupnw94OoE3t6KJUxqZiiAl3
pic1Md9AqWFsuJThQyK8xwReP0ZQ61H2FciZkeLSyjABmbc2stAZzNU4n9cdOLZY5AkeFLo1bQ1b
E+5Q7s2iRxh40PEHIvczZ7pOJWiPVaUd8GNU1WfJdSX9baShNgN7FyAX0ohRIpd4Vy6gZ6DDSd8G
g9tZ9RcChwA6zDKHUEEobgoDhxctmLcsYvoCF7GdM39UqXRRb9HCdBouQGSFXNpQFczGZhd1l/RN
1BSzoN4ribC2V/sOzMBx+EahmseGm2bkAlF4Qojl2vNxT8e++2n5H/w5vPA2dtv2USPJtkkDiFiA
puGMXKDkKPrWP00SYZuWzaMAL6L5koUeMmarQEDYgqB7MU9zbh9T2zrgydpH3I4vlas9Csb4zAz6
d3VNCQBvbiHNUoEx8AwsVgLtXN9olwmnfIZKrdS+pP5VH9Wbxe5zRX2pfL5S/F6pH8iWL0UvM98Y
fivVQJYX8Xwt83IWj6iyFIbNs129M8so7MStBQhN3NsdW18sa1axkSfqQsyaZeXO4jfvnf36tI3d
j87hFE8niFIQyjVvXFRSnvIHmlS9hb1YhbdGjvyWh08k/R4mBfalX2V8VW86j9LIJ6IrT0uv+UwZ
2Zi3XFGO62lhRssJVQNr8k2Fd5BuNU/rDeOiXSlsEqyQQUmrFkZmosiUAEU1j28R6q7B7LzAO14J
8iUTcQy1cFfH18BioqSSIdUE4zWerVcSgvPoM6q0AND/qx8DFzo66hSNAKRC+2fr7Ha67dz/GBR0
KqVeLjM9Cu4Wf2EUzl4sN0wcH2vzWvIBmBs5sg9pi7Y3ZDLP6yKlMG2MXZr9SmXp0XJozmxfreSe
mCeNg7YZXJWiEWPIQV7zEgbzUHKaRTWascy6C63DpYCRNmbRtBBTJlgGi3CAUagwPkyZnwccM/pN
7ySilTmXy3gV55qbEq0UAF0nUlG2pgGrIa360jmB9Rg2hq3sk5YN5Cqm6qdXybE/MLUZ3hvpW5W+
R+tFRAwZP6CSZPos4q7SgXaFg5kwxF5Vz7QQO4GPSx7yR6VJ5Npp9+it5PuB2nNeAgKocSvDZNm1
0L9oZ9UPg+8mk/F9CSaf7anumdtrFxAIR0tqj7m5sH9nDnJinPE3Ukgj4nNcujrxOzqHZ03cR2Ay
KolItOS4DQyRIa6iZCcqKcOyBOJJ29wa+lGZLSVAXmy5JRPFPoEfwEBxbCNX+pI5xrFSysxh0AMQ
O9L9DwqcelYJqB/thUG5h2VL23i9jsfuR4DBZtfmVO1NYdMnOt3d/G1K6zgk2GZbJlC6fEveT/ky
bcAuoP8rtSeFLJOCGWFap1+MTVyDFcJ+PtasX2Eb1ODzkKEVpulOtfDsFfC80X5lxpoe/cps0BEg
fOxgfi38pvQtGeRn0CEsty8RbrkcrycpChE96Iy8LqZrNalaVVjBQ3SR8vo6WONtDAgvJ9R2DseR
4IyWufO0LwssUoq9lymYDMBCkkphRAwgdCuqHHtf77VJf6lN9JJYbbN7QRqIdmm+NMCDdH05awJt
Jv00edVFisyd21RPz0DfLjMAY1F7TTl7VmVifaNQtCqW6iPErF9Kx82ty/6MMPhvN1pk1+pno5LP
esCowirO4E9ZN9Qng2d/fQTVW2JYSCfh+67pQh8RqWAcP5RHZvao/VXT067aDCS8DR0amp6ILtrs
NpIk9s1kHGop5AYmMC8DTEJFzJth0rZ6y2CA7RpkBC//CFwwJqcop7PEpb5qPKlnKaRBrf4n9Kg0
kl5U7hhwU7J6UpB3iRpIRNPg3d23QXuTCZlfzvIB6F0NkDNRwusCJSTFBLytimv4XnZ46koc7CQX
Gv3efJqTCjmvOFoYaxU2kRjv13F3gaMDnZ2Cpgm8eUP8muFgfd2a3JKT8cdksl3hDd8GQMx79Opp
/2qUd5SOfQues2Wu8A4ys1KgSloU3WRT4SsqS2rthp9V8YXl6dgH8x5jsPYTjPJbVYVv8zYuMUOH
2rWo5AtkuaFaDrF+4u+k0FouPe8e619K85QvLMry75GuUo7KHZPbANQSwb4RbkKbidoIP8a2Xelf
M8WQErYLokaGvHSLZzZWLYhYyNdMxXi8QM8o8+0/q7LyUlIlHDAC/UNunWBHndu7FT3bxlFIzrK2
g8yr0IxgDNbHbOhPKYksxXSuJ/lcBc0l++rFI6J/1rdaChMOH3rH960eW3kbhsm5ftp9gOKPs6Rz
ZJB63UFJwQ0rxT6IHv8RthHGi9YxZCFu3uy3uC22cg4zkf9Uxn6JqlCZ8hPanh5jfyGNR5owVJ4Y
YTqCzKsHNyXA4nHcxtH8mGFqS4sn6GqI2BLhExkv0uw4bxlM4QJl16hJAuoWAgs7PUVBeuqRrxB6
iDlaZ2s+VJ8RprAeB3C//AFeBPFGeqgiuZdHRADk9VgA6geoH1yRYPgykeDFSAFCRlN6eytF96hd
hZ1UdbBEdsyk0teWcwCDeUm+jDtkCBYn8mHaASYlU/OyqPhRVyGOqI/GiPRjY19zctzqEm/4QESa
wzkpHxv0UiXRxEwtA8XwaYGNN8QFQkxb5k8Fs0Qtg8MLP8LGgZ+F2WGspUPGCb4dPjNWZxQaVO3G
psj6l1ocpd/Y2s7axoyjW5VHj2m2nmUuv5Vs92b9mtYq5g9gKnZw6xJqPjKgy+5XACaDsZEB8Voy
nyT01LTOTGRMxEHD7HB7qTCOjPycchILbO1ZejC730OiH3UccLxcAxuTq8X4EX628jOLH7BQXgOc
dRxPH7HUnY3xKMRnAYqETmnEizYxCFh8EZEX28aMmi0GxxdSNgqyhDTraoPWicRnkO4iY7mgFILw
XyHCH3fWMyJ1zxLMTkL4rJ9S4g8YgFsFRgqYL4g4ZngX3BimTZE9JQ+J1KRvPhJa0D4reEsIrw44
vaLOL8PfWh+dVPFp5MozQlgNNxOiiT+QxGJt/svqpCdDICmR5zjEyQPXLT14997cgtT4MPSLLr0F
I0xrq3Il6U9AcjQXFOvWWETEw/KJpOveBf244XG1UtIeBVxpPpm60Df/kXOfmmZTsuChvwxhx+Od
QvspaG8y49bxxAXzodOQ5CrAan8X00/V3buo2PaXyFQBbXTbRr3Jy3fiKim8ZZRq3Rt4brUiN2Qn
N6lnzrXnGzPrS4EeDyySghOzId7H/W+cl5QosahBEOzQvtOE2ZeOkQJjgPdh3v9XGflUM0boeGKp
jdh9ZvySiUUN9psS99c41qzAUcbRG9s1Iix9K2E9UbTC+S8qkXfZLW/PFIJnKAeHMmgOZTz4NKGm
AfwIp5FpUn8u+YMtu3JPmLbS3+la+I5iAPXLJnSXzDjqpnKskmucMB80mHyXD8pktQaprn2ZQXGD
swtpdOpk4iPQyKpps7dHLOhHHSf9CLCF6Uy+DmShB5BfUT9b7YuWnNwkOapWVOROIvrDxLbR5wEr
skzl8WUiz20CrSzY2lbNWhaDk8pGcV9Dj2aeVTVwwzk5AqdJzoLEkFK6c9/bcXZTsaLk4EWWZpew
aMgYLJqJ5lfZ5r9ID+q+nklDLcd9sqUmeYtH49XN+cvkO8X7vA3/hZFvLeS+kfAafYoeOCkC/iVm
1cu8Gk5e6jdx4hc6jTpbTLtvNkn/BGjbp1Qe7Ztp/ID7QOkT7uLj/zF3XjtyY9uW/RWhni/r0mxy
bzbuOUBn+Ij0VqkXIpVK0XvPr+9BSnUlZVVXdT800IAQUGT4CHKbteYck3oOCLO1NuvvffIYj2z9
30xK4o6nn2sTeRLFuVuFiIDwB/LlF8gNdLxr1DlXYz+sS8QOFQs0yQGgiINhzxVuI/zcHNgWiXhd
G2/rulz99uE///1fr8P/8N/yayr4fp59yNr0Og+zpv7Xb6au//ah+Pb3w5d//WYT0+Lqjm4IU5jS
Erprc/vry22Y+dzd+I8Sm5orGvYgHl2Z4NxFOEQX/DjdhSAAQjqFzSu6EQR/PsMlOvo0VUd9Gk95
m54rxzmfa0hEsQ4nDbe+BYuk4JCCl7via9sZGmWmaHzodPa4NopspMOBfmUZOYUeuLn5yv2YX+I2
uaaOvZsSwDHFV6dq9tS8wOauLE2d17VJikJ7HEo81rNeG2JsRigF0DvM2mXMniYI6DDVW9myqe15
DhZATgxQ1p9nsWfXpQeX0oApd67qd+Em3EgV7Dgzdq5T7WK925UX05lTuuiZ48uhUZtB0xgbyEXG
7gjhzMNaiPwHJ4eOPFjbxA81EqMBFZRT5pj75B5dYN9L/Pf9lsqtv4XEgZt/XQCS9Ao8bFG9TqjD
uYQ/5vblhGgyZ8FkptqNkxV3iNfQoqxYsFfUpP2qXBNGsTUYg2lJrVH0xUW4mxh7kesc/RLZD6Nu
mMC8yiaa5MVdl7C4rsw7j8oK0aHS3MvOAFnR75VbAZtJiIPA7Y3aIgLHV+9scwf3kvgrEvPI8EqJ
Yx50iqmuvQnSEwsWKm6Y6JBjAjPKnUPUdGQ3za0M6xRY4ybWaL7Q8ZG6S2wKv0W8ugvXWdpf5/pt
ZM/gXHVdavZ1v+/3TG5ATqk9ET4Pv9KXAGvX8gDTeH0iRHlbV/B63/YUbx3E+2EdH/MMVTLUWbbu
JUULiRORXoXKgmNsp4d1DtqXnTjm2uQ2KuyL5ZT4z1/OiXo5R17zYsRRETTvrv77ImT7U+dfm/+a
H/bfd/v1Qf++Kt6yu6Z6e2suXor39/zlgTz/99dfvzQvv1yh+BA2sFrfqvGWRlbS/HH2zvf8P73x
w9vyLPdj8fav317zNmvmZ/PDPPvt+03zyW4axk+jw/z832+8fEl53B06gObD/i15y17+48P/rF/f
sppn+PCSfflwX4V185J9+PLyYdVmwcufnvbtpW7+9Zsmfldo3gVgbF04lnKk+duH/m25yRC/M38g
2TYcW7cYdLgpy6sm4GHyd4cYT+FK17Yt0zQd57cPdd4utwn9d1s5tpAKE7hj2r/98QV9H96+/XZ/
PdypeTT7Mdo5tqlsU7iOYSjXxe+hu7+OdtOQDmGKyMA0BYl9OrA0p2hHloSeeaHmi6E1UU2hPF4v
V5cbZBzBrV+uVyZl6D509lhAG/hzducDEvK+3Vhi/2RnoINuWe7sxG2BwAPz0uTqr7kM+5Xyewrg
qow3U5elt9YYww9onPDezhGMxVOCZNEj50xig/jY6UV5pll28akqp89B2Y+fS/qlfeV4XzJz3Hsl
7vKzPEZD4ANBxckyb5ZpoGT518RmvXVGt29jmr72ptP7GnM1vHZt+yTLJoM/gno1yZvguajIE2UL
BtAsc16GOJQ3tgkoZSzahP2uTSU/CVFCUm08xzcob8L5gkqyaIv6Zrl/TSLJhRj7i+Xacicr8Z29
7YAztSuy1ZcbSP9rgeRl2vrb0+pGBCRtfpnlIYk9/uP09v4Hn49DQYlL6SSeUNzgoPt5ejOt0so0
JzySdppfOl7+KPLYf/Q91W/BzhfHJkElmcmMJmNax1+8m7gR6jWy8RpPXSquCnI0jzEOGdboVv0o
y+h+uSNh1nfZmHaPfQD2nQwB5PJVYl5pedOu/Ny1X8evBprgL2RMMMulKrkONS09WiMarkQv3Ich
tR+XexC1djNohvaYRmFAZGnvHcnDLGDSKTwNcZ+9qmk/oM/94mQVbDqDjaelYvegxTVsL+W3D3lq
PS9vqxnsy4Jt0FNqT/bGQl8NMs6Wl0M/2qtKWsbnqvzjA4weptPGv9FHj0Yu4rvdMJBnmMTy8/Jq
Xmdh5By0JxFVAMpbTFKNb3aXRYIjeQLm9DkCxbV8hEk6No1cr7mJyeQ9uKlX7uildvei0d6We3QG
JYPG6j6KMAfIrdPJTsI2uuy7MmGG8/sH3cqKXYMoTOjmdO7XEXVTv4FOM1/8uLr8b7lL6r45Vtye
lnv9+PPyv2iImzmYnWeyzOEaw2a5//4325pvWS6XR9YTO3fdBaH27jn+6nnjoQuQjxdi9ePOPz/v
8leFoXur5SX1sOVlvt3h3ecYR81GLume/9XH/fHSy/9kUfvn1H9+/DkIxDMLFJaKgk69BbzHnkXc
cr5Qo+ZeLleNIAV9EzVHo0iA2yw3VJoO7MO10XT8emfHQmBqQ8f6dudvlxRBb32Z+ccfT7o8rPB9
mhVa7K+XF1puXW4QJrKDmJrVuwcsV4t6eCDIDzvcry+dEQbACohi33LDj6dsYEWcSwAC7x6wPBtq
pufJDoliHAjb+Wnm+4t1MUPDrzMFsAnBZDNPR8K0TeasdwOHA98UijJwrZmEHZtlUq7NNorxL0iB
S7ZLqZ+x4To3dEmdYflv3jRc93DSCa0+5pwxLG5tWjlDQCcmlr5zXpsT5oAf9/ZCPEqJIif820ss
T5FGkBoHnd8i9furxmrGqwFwxIPSASBqPYvikLDAB/BaLFOtBCnRfGsSmfF6YCpAdMZVTQunDe8A
m/B81YynYqf8xl0vVyuSFg+pQ1rjcnW0ZiufT9VheWZC+uBYjPrzco1TSV5rYXFYrjkkJd/V6iGZ
Mlp0uGTOuslN75bbzDg/N6Y0hSjI+1N9/6WM047Eca7RdhLAbUjiWK6K1qPUURAGs1zt/TjfhFmv
tk7UB5cEahFoSonczGL3HiGyuu+Kca3qPLhd/uR64hN6FvNiuU3323gV4so7LletIIloZimSyeeH
Rx2IxTyqe3a9XB1i/CKFx8ykz1fBiyCBaOXt8lAcwyynkXN02aR3K2mg2DNdyJ7zW3BS/XXopupi
eR5DFzkzI/aOb+9BYmYJDQl/bnm7UwIKTNPL9SR7957NY3ZyC208E/UgNv9wtOri3dHKooZ3gZlH
gApylXh3tPokPbmys1qMvTQ9tY7coBKQ8n2nMEE2WvJ5uaZ8K75vqTrNN+XLBZymsSnExbd7y5x8
L7B+4HG5R1Arm8b9H89V++T0DGn12Z5SxER6Gd9TVLIyiXw3/+N5vCi7M436syfSDnQRsUhi0vr7
PC2+Tn2XfZkGAyuEJj/qJX0/tk71eWtO/YXMLBS7TdV98n0WR/NdHUXUaup28V2G1m2vl+ZAJX6o
bh0F9Gy5i02MjDCm+oU5FEWp2SeXXYGyrHYmdDK9TUU7hupXug6KgTF3XwkgOtGOCj42vk1vEFHv
KR3D8Ip2O+jPqutfNWQ9la1e8y6g1ZM709XQCUCqialt7MiunhJRI/7lueq0emXdY9wrgUolwG5x
MHzPu7FzGJrLc5C8uB4VdEGr9821abDtbxztOvT51LqN/ELWTfFQZFSBWVR+XK4RlNNfh3ZxMmOn
4BSa7FsHgIQ+XzNclFc37Yhd4P/Vnodfin/vNzu/bJL+t5un/w+3RGwEfjrV/rQlOjQvyfjzXme5
/7e9jqF+tznhXKUYdvGSK+uPrY7zu2MINhgOsFFDuMLgbP2+0xHyd0ospi4JnbHYKDlsQL5vdCz7
d6HYF7mOTiPWsl3xf7PTmT/HTzsdqRu8OtoB2vC6bptSsPX7eeFLR7mcGleZyB2IAYzt59HM5/TA
fmAQnsAqZuk5C8J7Kkwyk0CGUgrTiePsZCueFPYos+3vKjHtpt5/q0sW6j99kX81w757g4hgWVMp
oWC5mA6L9HlI+6nwFHFKuDp5vmfK6aBGCJhUMqPZFulGgjG5IBHa1BQO3FFtYEAegzx6ram+34Vl
Oh7yMGZJ7gWzfnMUx1RMNAB5kkNe1F///p3a/JA/f5W8QV3SX3JsQmP57Zz5k/z0ThN9/gXtuZsN
4uU59+XzFEDxz52a075qW6i+FUpuWOV5o5ynydPtUz2ms91IJVvl57SuAh1JYysO/CzZjZ0ke9FP
ySZvi/FTRZnGLJ69ejBvWEfXt41V3PuFZZ+wA6A7ioAo7BqXzR8tiCBpvUMNftghkDzM1pZWt1eq
/sg2yLkfiNXbSj2+kGJUJ7xZxFpaPhlMaUUzijoMMywpH3oHIrse5FetUe01BADK1JnC0YObrb/T
opaSLtyExnOrm6aN2n+arX6drOT8fbrKcjhllG5aHKG/fp+TZhZG01eojwn6ht3AxjNmcndzjBex
khG+GfcQld6hGTODhpp9P2LK2keGAekFKeONVO3Hv/+NjT//xoaFFIWShYDQwKnz63sqY0zXYTbi
5isFbK5KG+i2TI/FMDWXfQNlBguFjwGchFdmMtBFqyrpxk9prj/lsM6/jce/lKB+Kcv+6eRg1KBG
IW3mdIuFxLv5vMrCuu1SojAothcb2QTBRcrCaNvTuz3Tm/y5GbDZWkg5iCXuHarkIm124ZAR9uGV
xbOpOuNkxZFxTGP7kNv6M4sx96OIcmrqbf7qFcI5NQNJpspPk3U6RSb9phhSdycgjqTocnpiFE+Z
FYf/tLT+81etDEtxGEjqPYqK0K9fdVYSYEjzsyVxvHiE+EJwiYFlpAv8zzl22cEaun2WtuOD8l4w
7MUogFhUZRZd6DS3q/Xf//KSV/tREZoPRmUIXSo0rKbJcPTuYHRHRJw5dQn0JGmGorEzNnjQsusx
1tNrYUTX7uCLw9+/5vvB2TRMyRQgDXM+A1x+6F+/grGboojBhgVAnj1odsxgQtogamzBqdiMAEMG
TzTgj0IPb1PWkTVVudvUJPouBCeW+Ol5gu7lphTGR9MIvENgIKxJWR7+wyhtzu/k56+Hd2pyQpgW
c5MgYXz++n4a+7LRgEMmbORwqF/8GLlgORhooIzuuWYDRpZqodW7si+sByor68HHOur0hB9Ebfus
zWrjrBb9ifz0J+XF3N9OYpyNijOqTslQJazmUk+rW9W1A0N8ja7Pja+GYnh0B7xFcNJjOMBG/jQK
AKN//zM44v2Pb3Bu2RQpQV5Rf2TS/vXTAZIKh9hqirOkmuspptz1jVVdw/nRTk2IG70cJSHBZkZq
du6fK42cAj0r3oDXmDfzbeRE5nc+2LNTLvOAgDRsU9RuyLaumhJ//AhAxAru4tx5a0cMuLKbJCIP
b9qmVXfUwk4hha3UxtXyj56LzlGD6t57fc3KXe6meDh5iT48uLpBfNN5NaC4SWdWv2jpBjjm5K88
F4BhKWV2l3rWpTcmIAA8EwCr2TNv2qAtAr18XmauGEwRec4XWurl57nv8/EEiIeuzaz7FLOz61sP
Cf6CTrcCyI+o7JYxrvLYAGdTOmECIl+jqPvuqKgxRasC2L1rBsWhHCr7rkaMprTMpbzFctstXetJ
12lbxoAHizKnrx/L6SryCgwHjrkv8shFr1fml0XLPlma47mIgQkMXQdrc6zlxo+GitSHAbduH/gX
ftY2q7HqYWrz4gdTWN5ZE161zNwHrVf+RWHeukZjXbQ6A2JYQEbJK/qVBTb/A62qAMCTiC67Dr2n
YmO87eaDb5gv7GlOhIrre5Rc3dnkOfo5MA2n3hpCo0ZYaeZeaKh7J3Drp2I0P2qOhYYoDTRCvMAV
lsKDoWBX7tVyUc44Yc1jQUNXF828O7Avz/Q3FmXHzMbn7n8CP5DfUGdWp9TxKtSRZQ/M0JSrDpXi
o1m1OLh8/aBMRgDqE6REeB4K3gKnWyPe8s4qnwEORSTC4NHJdRZQeq6d/AK9M8UUDsexXsVZm980
0XPdu+l9bfbt5tsAYxspMocQLlU2ynJv57ObyzbXoSqNj74KCP7KqumGbjgeZQPMX1xk5pFgL+sg
O3h7siH2SRuTL2yWqxtVrNyCwJB+PtCTXKRXrobL0rMQPpXdsxCsWiyXSoWv1+WJNn9xXobj5yK3
nC9pVm6w0V8sJ4LCyEau3T7I8xjxS4ItjUO4MYgs05eFkJChvNJ8ElJNrSfoszMeIt9O1+bgZyv4
6VBgIlwivnc98RPGZwxX/THOPfsU96wqIEtzXrpkmswJkk6mTPpXotlmIosPZgV6zCWhlHBumq/6
vIZbHlpKS95oyrP2hh/ARo2kg4KreAzdLkL6Qj5JXnrOLtenj35QTcdKa7rdkHD4htjjjlMJrMdy
fZu7wX3VR/uEES33+5i+ARdjYIHHrPBC+ADjalS9d8tr6w291dTsSo7hJtxpSQ2lNkcy31rjnHQ7
vBlKFLA1fIeIcAlGSGXVA3MKGiG7dmBI8KgMuPiJTBnniNv+LTQVzHyQ0ZuwjzC950ghVN54+2XF
QFsmA58ixV03pSDDSNURthNfTJIYp8qcCuJYcnIeUnInA6M22S0Hx8Zq03tibNI7BFMIVBE+xJ19
Wj6B37Z3IMe3FZChi1SD1RM6urymd07TGyLmI+a1GKWhMWwss32NJhmc1V0FYZ1p5aIop1Ob2VCs
zIy0YBG7K9/HeOuJhUoSI/gIbixJXzTP0s9+bguk9OMzyeYHUVfjdVtHZFloBUlgoIyDGh9tmdNe
VMF06Xp6glAMAUnkNRFkVz269fE2xq2b72utn/ZWOngnF+n33nv1EwKsirCQV5OTHr2ixLcTaZ+i
ruthS0igwsDiruIR+mlPadUbBkRjfh+c17o3S8ogsca+0T8v/6vToH+0xw45wCHR5XRRNiq7FGOA
dneZHlVGRazxoZYGMkOJMJdapA+FxLLih0IPu1vOvmcJjmtbzu1bK6TbHEmz3ArMrXvdRqIECcrD
+sWFNPJxXYU6wQ824qeOtuGZKZmYrOFzaAvUomQV3QVIhEQn3AOnjX0KS4OErgL5c7NM8LF/bKZU
O7I1ggKb2eVGS6i2FdHgYhgMSH4aspk2WkCfKvqDHsZfy3TC4BcRrWeEdNEx80Do85vbWOsedRZG
B1IdzaMfp4wvqCeIxgMy0QOeffRk/NmrGcobUuFyUrW3HW2BQ9ACIPKKKrgzNIk2djjWcd6RHksD
BCsA0Vgneg7GNhDW+CnUroa2v/Ty9rqqU05ys6bbL/QBIz4u7NwMEMjPe55AM+DvzDsu6kM0tFEc
0vzqr+sEE2Fk1JemDo3J72Bqd43au1UbP8epdtmDpRKRlV2h+UMUq1mXtt5VN7Dd+7UcJYm1CWwV
AZFDN/CFTi6xyV6nsMCDcQDln5KjYg1rN3WJbjxyQrQUfLLxemLhtFV6vo9UhjTcUOG6RLhyLMIa
5pLyjr5srNuCfdI68Q0yOKK8B7WKB74p9lSpVxjaYxoBXPSWTZZKg2Q6DxLoviZ5BJZbBJC/CmTN
4GQnNZDSpxNMacehu0ntqr8A2x/UWHa5AOgfQxsaBoJXVX1r+67cAvcOo22q4R6uaQ49pBFx1qnl
XUVRw8rORQYcC/wyXev6D3G6moirvIzggnIYulc9II0r3pvcUvSa7owgvKq0bt/lPlIX0/3cs3ha
qfkrqgfwSI6ckBeWaAwr1Da+FUyn0k/jW7sVeAL14M7utQwmqZsfCDAHmNyDNEGNedHbRUu9gzBf
VXo4HaoEO6oBSzEcrepcD5wID6p5GGwyYChCVnSZ7Ncgq6Cuw9+arFbc1X3ur4t+BKSBZb7M0LcW
bmrcFg3pnzG+0H3qgKnzshaj/ihBLSblwCrPxtVnwcM056d1pG3Aa8Ee2A+1dqxtHlHQGOPj4UKq
GWVXtAXaUxyp/IkTeusgqbn1Qv3eLYECVF5hkCBbz6NN5N+kocVxEFkPKkYFlxS3wwBTdtLlXesH
EETm3QDWbntl+gSxjH2BeLrmJVjFTOu2aAmwGMrpMTUIGwrZKV4ZXjd9QWNNTK08srZhweuPsFEp
2a7z+aNbmX87zgWPDurGxaQ8lj+lc6kiN7vyqA4bQYdZNQp8XPouwnIL4Hiy1SgzXTpOzXxnj+mm
8JpwPXVEqVExOTdKr9+y24XXjijidqpJm5VOH+4iMX1UUflFSWRlZuVyNHV5g+3KqcATg/CiS1hv
qphT1+gc82FKhnrTpOHDMLQfLZyjqs+y+3qejWpoQLgPVO2Otzg26DaEChqvnsx6N888tD4/19/v
I8xfNVTU8hx2SLqQLttaWtqG+es2wnWoX1hGxhY6DBFHKeSr7dDcsssLMLQMn6x6KE+Bpo4l0XNr
wHek8XqEMC0XPga0BineTd1Wn5cvPAhJXSoLEAdmX+2iZPqHYsef9nQOGfGWLnnbJqP2+3qW2Zd6
QgOc0PQhGVeJcP0Lcwq9fZ3K+iInDkV0TncJoA7xnBiH67//tow/vTzteIfqn+1ahiOVfLelRFgf
ACP3mrO4aBTtf5reoesD0QJStCp0vUL9VoJgypUPd8KFAdJuS7ULcsL43BxrvDSmfatwmlGBIYt7
DNhCou289KJQ7f7+zVp/+mldR861GNdW9HrM92/W91LRNRGG4NBIWZzHznCGOnIaYOtb0iGzIohv
ke5ZqDj87gFW1lkymdbTvMo5j1Fmr2SHQ3ZZRDJkBjTfIIKbaTwc3Ea4O6XZaiXqfjz2RfelD2sU
KeBEDlrnhdug1u3nShKAoioaffUE2ilw/7l59H6L77qL+EZHJ2GahnpXKe61IRrSWE1ny4pyGpgp
V6NGYUm5fb5pcwjX1ny0arImXDfTyC/Svej091/0XBP/tdDAu7A5MFD5KCENOVeNfio0BK3PZkKg
Ug0qxNgtEHI4JEh0YYOpG7qVzNfL5BBNrnmmUdleexYAPnuoV4Fyyi/TaELaQQb5D0fAnyqDBm8M
mYpE9IlmyFxu/+mNTe5oahmjKMkgKQDm1DjPTUzAfo8Yk+SzO5Dfr61hsuHL8DUkVSQObQMMMZXC
v9Cllf/DN0UR/91XZeqmcAxJKhQCJl1Y704gP8gzp/Yw7ZtRrTBIkDo01xjclUkrb20PXn8sjZYM
H1Hrz40qXnV6g3d1m7aHzE0ytNVkRfgU4PQiOjZmkhy1oG5Bm2PYnQYMjnaS3WRRb1y4ZUfqnY3w
tU5M7Fi6+whC7xi3+XTma8AWUdS8hTWR5+Wg7uoST2eT+unVUgJ3PnX+QAM8d4F6LSsEWxP7UjU2
23bDuYyCOILXwvZq2WgRvoL12Ob0mPzg87fi0rc1cagMojJCrbqRjfvMd3ubNJRlc3CB7DVxoSDo
0NFA39PYvVoqDRXGvhtTfSTcflnpgTTB56wVxr3f6zjpm56F6rzFGwz7czWMxCTbjfUQZvF1XqBM
9TJXJ50LmE1YbnWDABt6muIyJydg9X0v2gXY9bLRpocXxZtiaGbX6ACOrgLrtW5DxzsrHDm8iuxr
za7srcdCTMPZJdjdJfUu9+MGixPDieMCDZna/DBGdvrEly7Yf4Wx3twuH0XX3H2nPPPo0APeGTZ7
ijCwcUyhCzupxi1urc77mnh1Ax+BoJdMy5Oznu7sLVw0yvwdvH2B6WybYHvapkP0XLItemssg56i
HMigSMVKRGA9BtWT0eXSX03K8UWMJB2zNHWfvKFJVn6VDvdkotWEfGbNzZiurYE9sUX5fkMawPjR
H6HQmwNBwPrkQGOaj6Fx8Fm6zWtyQ2X3Y0rpw5rKfRDrVIs4v00W/qwY2mqTzIugVuILyCWmXhKX
LwSxP1YSgITxb9tUG65lkwwkr+oEyhRudd4AMSRaKx5WyIlX7rwAiOGi3NMI+nbYSE3fGlVmPcx1
8PPSScBzEPKsosD9FOchKzLj1S2gDbWN0IELzxHTYDWOVTgIWhOOpFE9I1YIB9KdsT+IKrrM7Lq6
CSn2gECSELBsEvtkzqESWFsX6QsnCQVtYo+r1xLk7AMqAv/yv681qYDcE0Fq0VzXva5HHM19N8hH
VbecGABWw9GYBee8iK4BdI5wP3KgjjdxrRMpk+RvjoZDBKaMf7IH63bZufdseo8BzuJzhzLxupha
QGF6IrZC5C+uOWXr0Ii0HdyrYRMHOsTfclLgXch+rFLDX38bXKdcoYvWrafYEtBHVXDoeg1xIysf
yA0z5I4ZcD4/SaWYtWVd5nVPdtFfDrGormn7I9GPzC8pfb+7IGHnXDTC37Bv2EH9se/SzmP2co0v
ZWTfs/EnEiriQs/DJ+B6w7mdciQao37raV196IyWrhUE3k0IL2+OQ77o5kOg6mPiud2KBYDhBPfK
amrQh81IaCm7vFMIHZvwg+k4iFY/n4R8/n4koGa+nGwDjHDASiIM8debsToV82+LMqeySKjJ3b49
6Jp+Qapkes2sk9ID6C1IDC0njz/5uwgn3wq+SHMb+HW3Ik7bX0+ivxlaH071fFETxX6BXo0jyU3M
g+6k4R3kpjR1ujvAXJINKr5HY16saCkVXKsu7F3W+l/TVg5ASNCSwAuz2XwCt2VnribaL8u07DQM
E/2gdk6ndVtdg2m+vPt0gkdX5ul+uZapy9hzV9E8Z3rdIaoU4DJTDo/oUcnxFOZ6GWqn3iPIpzIQ
d1OnO3ayT7ZYzWtasZeJBQcl0HRjW9nAsZbtcSqptLaK5KxltA5GosIzq7xGpO2gHJ3JT3yRtVJE
mvBrw2Eg6NbCyj7l0Smc12dloG50ew75IbCDkwd0fzGWG0ejAanHYmLYIsEpsyqS4SHrN01a7gaa
a+TwOEBBk3Gj+yK+FHXH6e7bL/bUmA8EOqaX4yRfAMsFp0q3kjNq7PLC5By5sGAQbE0dvCbCf++U
eJN3sqvW2JBXa60Tr8gPgagAC9hxvbKokazN2oftH9v1usnAbCbJAMpN14KtVofjmuM6us1yyTZk
WYwsK/W5mhMmlkYGkjXtaC8Vz4VkTJuq1sF9SPCoCnxgSQNnQtmMNWEH/twfsO509JAe69xdKe3s
KAzAa20+fsoEtZoRbpgGYXOjEbiNmCd+0alvbwaQ2LukiB/t3jM3CECtNdiCGCcuNLWMripQRetq
WSQFfWTsQ7NEJt/XZKRMExYO2MmCOZagykLdWLj2yAbtXy126ze5DwSucthoiwSgiac8/cakBLjt
IBufu0kEZGTeYaLZj9cuzc9kVMmrNgIfsfPB3y+VjdoK2jUEaf3cLdqPpgOOV9pFtUbE1z11+ke/
HC6HOkCy3KWfVRyMb8lwP3bdPYyN5kWLsGpmX7KCFqBeZtVGWwYJq6QBLsKsfm5GkBiJUWfXlcTB
kDkkzxU6jbBpcFaWabkfnda6HfdROXi3ZpHOqujQnPZj6WBy4121fO6TQTBh4IN8q3ytOmdxiyvR
JEUXN+mrFIk61lbvnmo2bnltUo1pu/bUhboPA7pYsV2Xm9qp/LuxsdMVc8D0nEX+PekHRpmlN2K0
uh09B+hTLsZPXCZArLs9wbjAasZ+r3Ou3IxMxEwTRV1uk3keM5Ou2aUlkNeIjJvYDp90qz6MOo3I
rDeMkyZ8ue/ZUa1imxirNBIdIdQCD1vZv0wMhRRWCXAyM1tP0CyD2sfD2ZRGDU6dho4AKJ/gVinr
rtvrfQ6a0kLmscKRyHLCLWkI9eJr0sUXjQlcw6fduAVW4iO9A6neJ32OnTnNL2sHIE5oorSDCgRq
etkSVIGgfsBKeEs9zVmTwQTQYx7dfCJfx6ClucliFSsNoZpjoqqrrBEnfuFd30/5U5j7BMRwYp7V
Pnwgyxnj29Zzn4Yk7p7HNA4gW8ng3pSEEVk5IXE69TFRusFdXnjlTensNO2rb+gzCI0FKc1SuQZK
inkJ1SPs4bBYLyWTKHmUTgZ9Z5TFc1LA60szIzs2tcKrlhLfWNpjcJ15MU2gKp9WGuPdoUvbYJ8Z
J0I1oIvN32SaDwP4YhAY8TyYtPNba92GQl3ypA0iObZ2P1wExBRWEqqUifpM6/ryOaUAvfTfDItM
BWdyCGAw4FH7btcfsiBicEEaau3ikuKH0OPniUXDllUaVsxKxgCUWdUUwAhzvS3P/37bJaSY2+0/
d3jZTbCTEHTJ2HxJ9b54YYo0RmiJp68Lc5av+CeGeZfKAiuGTKAtNa6uaqedZszgRoAYjhqtAyPZ
eLqoB7v9TGRd+Ti1iEd74sVXVZoKgJAQgntkfhFWMOIP/JdGzzaBWBmDMZ0PSO0IoikwOviOswUx
0pxUCnCK0rg6q5TTEFLC1cTsvt/AHhnmiNE8tiXeurg1SFAKPPNctKW2BZ9Asj2h15uwMWO6DkBk
8zq5Lwbo/n0ZZPd96UZ7cssRPwMemecHY76grDtuBglXyHXoULHnKS+R9nXXZlpAWxBgCfE1fwpl
+0YS8yz1YIUqEqu8scZAn/U920lr8osfFyHa3bN41MtdN5e4LHfqMVC7WnNw0XFkB9GO8tXtDbjU
Y4uDsokJYwamWkslHsqWnE0gfTskmIhj512drSmXGK0pBl8UGpiChxNpxPFhqdpkfKLQZ/ye3Knb
e06tVoVsjfvcwLuneeO1EeQWEwgHodvrJqAOqmiZk76kce1dLhfYFmGOQ4bv9Yqk7oTa1Y+vhy7W
iyr7ar+MAHYZEIUm+0M6AhTu3PGTrSIHTB4Tg4PdG7zAxm6K+t79XzydWXOcSJhFfxERbMnyWnuV
VKXNlmS/EPLSkOwkJJD8+jmUZ+ZFYbk7um0VZH7LvedmBZEl+db6LRRpDqGbNC/NKOYHF4z5xtIt
phX0Kqf7KI+tFJP++VpVSj6Qn/PXtGSbmyz/XUxcUdp3yyeISdm/tRDz8BubvrXxnt8bnDzbVOC4
XeudZbYDwBpwDSvYbVPcVjveMvWYhEpdQjWfhPc4lr71sx9hO4VlQWaHmUrcgsO3MA/j91rITzFH
7dluWA6z0mSOGo+EkZFEBje8+9BqDkkxD3luKpwPNqOts1XJ5ZTHPTuq+/7zTxoH9b/pHnwDQ6yV
sXe9k3cg/drp2q+79EYbyCuN7b/FeYsKWcXFLYIvdN+U0VHvAh8aZKLBUEHWcr/XAmLAkif6zCrh
1zwPxSVzp/5psTk643oBuW/1+3zUxQvT98Uw37VG13y0Sh/jvOn2TjfO9OEEmDqV+D1yRG5E/L+1
sYlt/a+hyiYQ5mgWAek1ZUiOxfr/kOVoXTgQr0Ak/8ZBORHrSp5hU5z/7ZKLaZne2ij4XOSMmCtz
/iuVh+k1VegpbCJZ7DgO8USFNim/BEYWqW0B4+VXLLksuHYSX2/hwkm2K3gkJhsPnNnFLVbRSTv4
pFxr6R9sAeFEWIN4o5qFSVoYDs1GiRcjZ+9DDOp7OUjD9eaIo7CSt8JKrA97Tj7DwnqLs2r5qYT3
MMtCYiIvnIuUdNCqsAnKojFtfFrdhSrjKent+tkyYhf36vuCdOqvzXp7rA3hFQ4bDWuQ0V+QMeCd
EmDpgXye5z7+ZqldHEJlWlS/7Kch1YfJytnbMLJjaQsrUud2dBJ5TQzsEp8RgTKnRrG3twSgH1eR
lRN7MUHEMcg7YN7TdooSh4fODDuPAeLOSyD7FsUYMPmvokOfdzUxRjMjO9y6G0C1HgKi012FUUGf
31i1lZ58vw8A8YTBUfjEn4brLV6qQ1kTV0GWnG2Zz6Lqkf4F03terOpQNc02nqDiWUfYLu/jdB2S
rr1ULJISkoBSUZjneBHzM2OJAehLQhp9/tXOangN7Lonc0i8qgL8VF/ocKNtK6LTXFxipO6XbQ/H
lUuNJqnnHbvefyVd99phU/5XUXhzB1nMA9o129ulSOM9lu2MCKUwfS5n+LyNW7HwWr+Vnq/Yddbj
2cGGjS7CMCSehm/++pzYFlzYtCJIFf3oSI+LYZ+itXs2RMtuC9ucMxUO3xpP/DIk4WyCqE9ebGjy
nbC6vT14NV1Aq86qRirbAKWzbUYRCftmEc8n5jj5TWqNalMVn00wpFdW+gDshPag7FTO+zDtPV+2
H27WHYBSAZLMk+gGpSXczSxevyXsw9s2/36/3O9fQMRs0y688ofIrmPYo79PK72xZMXKyI0/aGjK
M5nZFHBkBw7bRKF88FN5NBp5XzHNe8LHs/fZyUiwCmXCDEo6j4Kx2i70JwB9nuOBsbA4Dd2R3K2Y
4DkpHMQK1ty/kCDSbLnIV1Yvapy0eXN7qwWVQ4a3BxekNujoAXtshniOLiWV28b42cwgI01fHfOh
EtdH+zClOzdClBPk6SMCKrOvbVDfES42ZkkzBBssjk9OZu2cfvQudBzQbIKGVz1qyfhdBMvBviQJ
UzXFa7hmwDRpV+waFn+blJSp2whSC3c5srIchN6Nudnw6Ccx4R7EohAouHxRv2/UGPc/VBBwOwcA
yhtR7FNhtw85UpcEyUHwx3E9YiesEHydNzTfELmBFLtCKZCfXML1DpB4dunrIv/0hXvwc8byNgk9
9wHTnN6lwCbZ2qR07DSQ0eduze/KaUABy4VwIavuh8vYY592r10zV7vMziPeiUFcRsDU970PsbyE
wOQBfxVoWsZyou9Fi2+lLizyIqv+V+8s6D3cwAJBz6hoM616XL+w/3NJm7wM83SJRTHduJUAhCM6
6eI0uFqufs9rfjRw5Bu8PY77VAmAdfbM2bKFfmaIUoW3N9uG5TvC5cO//rxkbUdTTTwE8ee7UUzx
xbjZ23h/gyfqmQ2CMAmQRqpjAz3uev8VChteQTVAzs2Gh4CO7WMmh63TmTmEfZIf2J/E12wJkuE8
CEFUZeh5z+h4jq2bjlfXiYNbjLuhFClY6Lj4hIHnfacowyJWZx9enby0EIZ6rgjSd6Wfv8i1GA4t
4gzSGCzmBJG9i0X+ev/SJ/Dqfdt5vn83dBBgZ9l/dnYW7hoHKNFk8oHGnEURzAXhHP59X+fN8tRj
02gmCBxT3H9wGSTwL+whZkWMQJ6++Qm9kvV0/1XXJdZurjOAXUgSjslC44DTT7xNEWXBVMULrHQE
caYEWlhP1icA/XRbDdJKNosPWDOAwFcA67XXv61LUPcrQSv/7nreI5YMM6awEOZf204Rz/f/rQrv
N3JgSGhquKFYcN7Lgy5B1jTP5tUp++rZNSWiouZ58hKP1GU3eQmTJHx2ujddE3qVzjEiuvV0UQ7L
qrDPqkvJtXWy03zYDjwkFzcBMnL/CdYTjASnDTD8R+DymuTvUNKV5LzNsyHMMGwWksqsFD7XKpYb
RADwzcDcCjSSh2W0d36/RCendpKt10N/hBArXsJ4EC9AottNCHqCDsiJzwW2nQNijQ1gOqJiZEeG
OAKVm08eVF/m8X6y8Yn62iqu3iBcaE35Jyui/mWYQwh9ARUpQS7izdPNxU4iTrEFEFGdm5/5uvW/
fwHu/JAPeo2whtVhp2lwBOcH1jPsXibfhgCRCv86fjhO0747UbLDJj09QYk+Bp7O3qa1IRSG2AcN
v+GpwwT/1MXAQMOIzUufwNZZtTxivWYLRq+UeaQ0prEG3bd+cdtGnTx3hT8v5qLnW9OnHfXQAja6
S4aYtmddcmmXkYn8jpZ1uIjIBorQdhwD2Mj9veKf4YgTNz+0iIS6j63XSec4hMNj9t8M/ulBz8X4
EHRWhPRB/NIoTx+UI/yHSkeb1q3sl9EpT6n16kqQZKBqWBVN4uH+pc/dLzFFLaelW5lLA/jl/sTd
H0CvQlYBwzY/Z0HESYKd/YS8O9s7PXmyueYObS3RvVaRXOkTEEs8gj9lPoBocqS53X8VtUQ7Uzcx
DZu7zf0wuH9xiL/cszdpdg5cxzzKuuukx+k29vpHPCzlW8dlRXkzAMTleOnC4qmESBi2RXIxqfzz
T2cJVJGsgLU6Qe9S7YsZnmpPeOCm70ODv7JlqKGA2qnaJexjjKd93qfjN3b32YN2QQDZ9RdGA/9z
La22GhPA1mNTtZty5j9ulJPjoogjGuv50xvsaEfO1vIUgkoi5byakCzyD6VJSDHPaMwSFdLwLu34
kViOvW2ixb3cv0XyRJKIYqjcMonE0TK/8lE+5OveeEkLiynLcme+KLRHvn7oyuGjBpT3bcyS+TRl
XnsMReW9Y9R4HOxyOuRlTf2x7RykrRtVcOoWafY3mPLvbROHP+ORVfkgPWJPZAqelXuUsICcdL9V
T/K/36KRuH9L1HF48jqmih71ri91+CNWhcM2Uzq3uazHF4x3v5IhkPuKXu+A57R+bhVw5VhDzbl/
G3nem/RFe+1shF9G0wyDfCT3MU95qkZn2QwFfBMfbsu+WoUzbi7BWxbLTazDnbbz62PBFmvMdU+0
r/Ff57LyX1nAf1pmJpJ8/a1+SYnARLu5kZp0hfsfXokJxFoNefv+bQOOE122tTdxTWyEFLTB/oA+
aSEKJlxQMGXw69MqZmqrKnozdGINw5KNx0L8WzIMwQuX6/b+nayW4hsD8HgGrRj6pIbECwIOpklP
aS1/484kHm19QPs20ZdpcW+LWUgzcIM/eRXsg0H+tZx6fA0iFtZV1ycPTaUuxmuyt87OT328rHmj
f00BK3S5F3nSmQLAAdD5+mogEtXmXLgf3OnC9VNz2GwMY63N/cqUncB57CLauy8yy2UUj8T1UGlx
XGtpPrEvt6CQMv/ESM98zv50NKJV5JOm38RcpdeABhxQmrJ+VMEMHlmb8alRRtHIw/Puc1rWhoXQ
SXZZtS8xcZ8G25WfaTo/lRjBT840kYQdFPEjqDH+4HHRfwVifOyq2nzXvSa8NovY7IBFvBcyDPrU
C5V3Da2Nn2tPcEQbmeFyP2sxMtC1inLYw92qwophxf9/8VhqbFvnS+jB4gJnpMf7e1wcu/quSnDD
c0y82iwkaJ2Q/ygg7cNda5xSjnGzHeRUOz8W5lO7LAgnMt/74Js/jZsyJGaMRwtWVlxvsNe0/3mZ
+mbnQf/mFv1zoDNklGObvcjOHwlG6jy8atJ77uT8qtgwkwu2FP/egHJ9K/pUd1efBY72UiJkvPG6
BIH3HGSV/4xqE8phHUIdA1Hvc8d+Eo3bxUt3/neXSvxvRWKaq55ohciZTbqt6/W/h3mNmdWZXW0b
h+GE5ax54umHXJVywUCq65xFESTurtuQ++c8VoY1T+clnzNt8kZJEvCEnJrDlAxPw7qfD2RJMEeP
Gr0NiOWKypeMYPFjaHUK6JxFe7kKhEozpjvDoQwonXnmkAcAAB0ELZRQ3vm+HAgRbew8FyPKQm75
OYxB7fsgdzsxx3/BjBp/F42qw+Adho+2/RROLsw4RfijdsZv1N72a6aaU5pG7vV+MJswsbZTXVYn
D4Ef/iX78V6stn0NR32KXhg+Tqx8JDmva6/Fz4vNK2Ez2MviZx5FvQsqAxrwbqux+6h4mdbTZ+Y+
OjdmLSPFGw5PdVIT82eTk5dbgbT1TXeldU9e3NSpn71p2tTo0phaWIQBr0YGL8SnmLTDS9W0OFrk
pL7KXJ4bqHeEgeTttvbH76Bd9Iu3cKNbGrV0UHlbpoE+sXHzqdLgkPMx9p69Nd9yXOYbYt7PWuPC
t+YFY09SE3HlpptEJERH1/iT4vX3x4DBAwuk8/3fuv9WbogVLFJ27lxbGknyTPc7O/7rED+lScym
3WdinZbdTbFXP6JMTrd34f69fpIB/gsnr9H4k9Psruvyyabeaoxnbf817ev4/b6M8Y32b+uxuKH4
5JgKl3a3VMb+CF3xY8kbFjJOoW4iBe5ZL6q5VugX9wti8/192gp2XzQJ029eM3DdOjgkWInIgyXq
oOvYAdc8cSO8MBaBHUEgjD5200iiS0lVepfMZ+OQnfIp/5n0ZCYbE8jtkHnJuWPetU1KBi9iKKkT
A/mb2NX8NalhJeDrex4QaV5m1U1XNSGXZAp84Cf7VZdojfK+XHb3Af3Qtk937aNlqwAMnd+gbaQY
xkFmbjbSZ26jCsZAHGGECPQL3dF/WcEeJUHEeXRdojELxyH/tvyliLTYhK2T/fJrw36Nu5Hd+3tN
7bmtobZf6gJHYV3yfjhCcZ1IRrxM7kiW6zJjXZlqQ0Zcqq9Gj+OtRjC3rcb0UglQh6H4NQZGQJFw
XoltYrKXsd8ZAnZ/JntkQnRITDKe4jhj/EPOVB3Z81GPaMTrdMl3EfZ3xJBF7D/ZEQBB2DW7xbNz
nAaFOjDBf449Pkpm8IRTbNqe9I5mCk8V3f12FK3YAwiV+zjGY+NzUyREcbyNZiLXzcIqIFw8/8S4
glmDC0Do2XEmzBOzg2QilRHsZYCyHGoL8HEsv7KWBTiq8xcVKKCERQg3fmTn4drs/5vM/UFJinAG
Do7IFMnE5HR40Wt0Hqqh2A+D9ck+A51D5J4kXshzCrPZok9Fik68oE3rHsTWjgVzCkrO4kdLTTlP
oGaVN1wSt272k8wvfamYKdblH6elvlqK7woWyc5jALxHeDOzvvqdTSQILTBoxSzWh5J0jaLtC1Yh
eq+naNfZ7fzMuGnrLsN3Vq2f5I39lDNsz9zal17d47N0GB+Ov/vkbx3PL4nUv1NvqtYmo6OZlDue
nOqS9k+BnTSHBO4pE+CYYJBl9RkkVkx7Jf5m1rQP+Aw7k50U8jfmJPWtgulZlp/DNCeHgRwqyK55
iCy/EAxZcRkvlvmPJOKWoLWQzPOI4Lgc3JxW9vwQWK9LHmIKdfD01DAoOWejDg4dWVJ9XEILl4Re
+Kl+jdwQCntGJ4huqNnOiiXLbCrJVV8lDz04gyO7imkTdvL7Omd/DCrgVpotQcoYKPICspJB2XsR
So82Zs47xjawWakY8k9LdXR5zkqZ7OHwMSMcOWXsyY2PmJEdryAcTL3OURXvPC97GaWvjjNILVBN
taXMDtkOXHtAmPuCOmxZxnAnWf+HtqqIN8BJ7M37urIC1r9ELkavqgfIZynrK7erPbo4uvMk/GqC
yt8xb3O3EWlwtqbgmnrzJ+4Dscd15WxS9Az405hXZT1hTQBedwkBdUfyxlcdahRegvm0iPhBDTGq
kiUszmk4fy/LGqJhQBXbcDWgpWhjTCS1m8RI3SRxbBOASIf8idL8TYpkY0rmjXgotqkrGG5aCx6C
xH9wNJdxIPzpWp9Tay43sUVSF48NUYxi1M+J0OcoW1XjFX6+EbtamKUtOF+wlHbO6ji1UM8w/XrD
0VI+xnl9HCzdUTqxmXGxC+mlKUgNJCvToZTZEZ6FBrncBkV7LdwJHmaN0Nz0xRmkKkcn0gqns95M
2z5OsTzLrr/0KcdT24l2g7v9deAvjKCXk8HtFJxRKU+Wr5/sJtYXrzqjR2GIjm01x0ffDwH+BdEe
oj+Nk1bM5mbOILvqSDHmJzYFvjk4TKYWW/wRUdYfcE/1G8M4k5OKaFEgAt7Whvq4t4jbKZLwjQqw
I6Ck/d0EAbrMCTGLG6hnR78nNkzbrEBwAhnlhmjwZ2RPq5VGPuvKydH1J3ycMK4MePYFnWFMFkuY
luyTmL0u1Z+4i5aDH73WbUY64ZKRezkBp9TcrCxKet09aEJLSqJjTZ1152r2sKZVdOSjDzrVyyG0
D+mbheMLYWT+bnokkWPql2cVdPKgWHHstQo/UMaHT4LPfEHAMmlCI/nE62PQ5v+181juw0AiHu7m
A1VZfAYEhp2qGzuwmEcspPnRz23O7xkFqqeJlyq8tyxpGFU5TClQTuzY6OttLHqCLLX0dsg3yG2a
fzH0uS5l0xzCLEBjmuqUpFS0HFPdQkNHPS8SatA664+14XVd4tcsY2BnTxcjbUUqC/kGDD+fOLPs
o88H5LqLs7GX6Y+L6YKerS92/uz+LVlK7/ICZWZj1VdXIOxjKN0StOMMh7SRQDyTOdgP3a8kbJu1
92GKp7GhNuxdN34EatcxcbmdMhY2tKYVexEIK+AUjnbJlKthG7SrMGpu2tDCnjmy+E/ScdzETki+
n69g4hPYc0yiLmXWxzQ2rRdvF7bDrRx4CRK/XrNFDmTWrrjfwKqAmRY09WbqnUNJKF6b5icV1eFu
TOBSBsXeyAbgZ4V4CQVNtK2kJBOq2HTpf1aPNiAxlO0pB9Kum1x18KChoymJDlVJpCuQmk2af9qS
21i5zpEbUG8MOrU3qYYf2POeQi/4FCJ9R0bdPsVRBWSCB4d6mYRzyBfBjGgw+2Gz+N2wC/zlEZOw
7VPKV18U5ywNxEs+fo0cVjvVqK/KKdNNlaVEHDGsaeX4u55cxEfezB2r17WHs3yTKeOMPJZ7EdWv
ldEWLR60+pzcualHLQS1dzNL5Z4CBRyPMA/Pg+AxJ0+wXM0uKNkp+8Hi7oIafTEjeAnjZ6j3uf/H
GykwqJGTXQaW3fEkW66CS5aLhHwLjaJFwy0Uas39Spwb6sSaFKWbog0+YVYqN3X6zl/7wXdtohlz
WpeFoShTO73Qwk21qvmIpLtjbBdvHbjTvKLowRxuaCQAbsfKhJoDo+csAIeMmo+WNQKmYQHqO6uI
CeJ+M5BNj+k8nCuAGNshz38hyULtS5bcnMRfyHlQ7QWEzqwZOR1p7tXIgdqXKcqVLyEp4qIgVDTr
v6NQffDkv7HdL/cOmhKEpRlulMn2n1VJsKqkTquw56EQxE1qhp8TFdYxopNkLsk1iizKG4EgN4l8
DqKRXM227Qg4rOo9q3jCcwzc3SypnBsKeSRB3bd2Ie8aTcl+9sSzU0wPHhL5b3Xdk25EfoVroi8k
TnsoTzvPHv5kQ8ZTTRdjET/OI/aGLZbs6wTr39wGPnBI+egEpUslXhAAiX4LPRMhw1lfDtuoJ17W
yin3AXQzz2+WXV7NpNzWLCmHnCU2SYpO2bYkIYR/RtX8sKeZ9JaWDbHS09610UxOkXZPE5NFnIfD
IxbvZI0dSeLgY9Bc5L6ppl0U6+uYT2iYOutDjO+uT6R17NkviNZhuPPao6k+tCFFQdZQQ+B2fAeo
AO1bgqEeO/yesEnoU7NxOsxF9ulw4UriNQzZhIOPRZrqHcR3/tqORCETjMGqHmNam1g8kZZiqmqX
7c0yZ9k7SOuaEmt5wrlI7ZdJmMTabbgyhwj5qYlOkpXp+iL43OYVgaU7r49f/HR1+pbukS3xz3Um
VCbT7zaMNgn+0Xl0U6bGCwtXkWO5n6jFbQurW5eQcxtN3VVVaUyzUxb7ucx/lzYazMaxHPyJ0WGa
7IA0mYKUtCB78b0ZbqB7YyUhD0vNyG9IPAb5VX+hY4qpu2ASyzb8SupeMMzgMBWmozKy+cPW6kW5
6XtZB93ZtX5ncNfHXTeWzt7uAXNlhK7imTgN4/jRdmTvMgan9FrzPHpM1UgOWlgq6s3ExEFKjDBS
cX37cVaDNF0flii4BNNaUZdx/0ANbPkOy5OaWz1Paev5pMy2solOCZOW0PLhm6nh4zuhc8IWYYHc
1CGRPzGNMa35Ms9HpAu8Aco7sGwrzsFwFIv8MwgTnjonPPodiZKZO2IiWniXnMIOTt0wnHGc6p3J
OQqaJQD14oBgj6mQ8oexvuRJmPDaQxniDr71yNmZXohDPLjeYa5Nsxt8kj5SONN5IQl5ZRClbL3V
dVGeZtxMSzL8sbP41W4CqJ+Niw1WTWcv6T4BCTAI87AKhG7obGNz9BYM4GHeXyIrFDsgb5ucYUSB
zmoNdBveBsFh6tUeMa/e8LOMa+t1Zocm4WYE4a+66uMfdoiIaZCV3Ggx0LuAIk0qJY6A8cKtKxTc
gwCETshMTbJ+AVYWsCSAVzhJx90l2Jo3cz1Pm74m8KqwHoIhTy6FJ+NtbSHXEkzFhzVCNVhAiwYD
eUkEGUR2ku1LNHiugXAnkSiBfjtOfMQejKx9rQguDjQBzfjeLroB/h7BXt4CrXluQmQm3UR4buwv
lGgkW5H7h8b3I818IjmqbNxXa/oYuJF91c5fUO476HWxOsr4L4VWdqzm8JmRP/G5I2uTxhATIytY
GZHz3HMoHyM26UyDrT2o3gs/7mtWhGR8aeKPZhSIpbJ3kFYIXhkg8nJxgF/NoE8tCIS6Hb4TsAHa
+9NGzC5MhPadlReRuDQlhgdhn2QU6lCaNiJV/WF0sfsuSgRUHdHIp3IuCvtdrUm3kHk2eV142yGA
PzC26Bw3ZY8IBRFgsZPOSi9Eaz7h/t0NhfrpZRicWIg++Ri2johLOzTCqDcY37sR7yMK2rTrP2qM
ngcaFRQ2OQM/jPj7HpWxZQZ58hO9HUmu3uuoYmPIL/D9zV+Z2A0OExxSVoOyYsHRnP0Eutc8OTc+
weU0mg6dQvxdUPmdFRGSU5j8Cnt9bmHxEDKixHZCC71qNln5lA3CzZL4CtwOEzlleAcGtoLoMv6M
nkc8a89x5uqjO9XuUQUrBQ+xT7PMNPuYZ/DxG0a/175PH7rKDHvb8uvnzjx2Fj6z3s/oNgcoo40A
QJDatfc49HW991T7txnqlwYzEOcDy5OQfArby4+tXH40nC38zIJNkAermJmPze25M9KUR1a9WsJd
dpJ2jquQM9C3DaPP7AiMiX4fRv4ee97BC/2TRh58HcY5O6wIri0w/AezTBzpD+gPo1OgLYNdJVp2
ysnKbT8r5thfheu0nP+MZjkgBqYmwU0uw7Qd2hrC5kJ0rD29JW4UP2bSvHuLMHtlvThW9tOE3ktY
k1APsas4JH1OqOHCz0h6lYPPwEVqzaHmRmi+Ov934YrppbWC78j7vAdrGd9s9Sl9DNchgisWnkg8
1MgK3UoOEXUYUZwZV6yON4i0RtC4VbNBnCk4EnwW9uY2a6u6idpmImq6i3bycItIJ9vHvseMLP9Q
iH33VL4Zgdh0bR2yEHj3FIKYsU9A2G7lnE2Ycul+1wSQab7jBaQ4Oi4fpS5Zg04gxiq7f0YTh+Cr
apqNcItLko3hPq76hZ32/FPVzVvMn3wzSZROI1JoBaV1k32WsjL79NQAvJcue4Hhmw1d4Iav+MS2
UiLvI+KhRYIh/ME71I4NeAXNaOd7e916hw5Gj2m7eYvu6rVhGr3vpl8LkliI9zg0q7p+6Dt9mrRe
ntycNzoW1MK+emX9g/uN0BqB6HgzqkjySE3fpWoD8vbmYT87eOrAzexsp+JiCb21rkX1gC10x9Qc
rXjlPZTDV94W4aOjNmTnqMOSzOceRf8WaXq3ZxZwWzLb2bUivQSaBKSUbGQ7aNOL9CUCL4iSU979
aHX/7qvyYEqXt6PKCZ/o1VOYNsS+AnHmTG2PvdSfyZg5p8YqfrHITcniIwvJS5FZjpOPbA6S5SK0
fNNhcEFmC2MsJldhCUE//NCw5S/aH3+LMv+rS483JtY0DCRtJCW+ddl/i+tG7EsEz/u4tP+WEzHr
Xl/v6OZmeqkQjXf+K0A+fai6dNgeS5950oL4fzcAH1Nptmy7iUnG4ufjRejie5MzEWrKpts5BXP+
XFnJTi7EXSTIqmxZHttADg9hZ07G0SknvStOQx0/54Qk63VsFYTjfHBTIfB2DESAhOiSRI5ywZ/C
Yya8YudSE/q+Xq52pU9eJLyNjpmFJyOjJhpQ1j22zneqDZtjMhvF5pFBT9fqoxqX5uwO7ieyOs38
p7P3jvdbjtI6efLNhISLh/n8jrzvT+sTx9wJNEs+cxKy7uhf3VdASdc2RPDfLZWzNcOC/NPE5mYU
tp2b1/PBapQs26zkMxLSZUpNghYpw7/mpb8NbNYIJcGNMFiUfzWiWuxmEJqw1W+C0pwGlrsb5Qwv
CfIIyudoJ/Ky3TIUbvEDPNhh/eWq8jFsSx8Rr3PVo/ivz0haH7lbAt3FDDU3dcY0rk7KZAOehnEd
mzjoDD8Jjep6VIj0lKOiv816Bl8hTUdWdDXToOTA6I1E7oWNppD1owjL6zR+a2uJhXSyWrJ92K+J
ipg2roQfgcqzq6gQfDi6pKDg/YQlgFdx30Y5eTkVAjKtrL/Gc9/HzHIP9N+4vHAoRi0LXgc7wsbj
/4685koPmSAk5hnhsf6ZJeqUlrz5FUrz5py7DPe6ztKXvF0Hsxv2QsyGIsLnbcd8abu1LzqqvxjG
2IAbmBbXjgHfUd+Q1H0Xse2dGpX/dL0GNoyef42irrbMf3kLev2uwck/RvkR2vshhx8Dw1ZHTI+X
h7gfXHQn2QeTRhdQI2iURMI6UIznjwDv/stM97ywhu2cuXhIbNQIughbPkfrIbS78cMq1clu/WQ7
WWO9D3zJ64L/jkPyFZ2VRcps+jURcELaSIpDkft1W4PQYLtnM9AGVd2V9kshRsLSC5J/YlP+lFA2
XKgQo6FzGYnYSNdwlDzkWexq5znXdbnvu1rvjddfSXB50lbz20eUTx9HFRkRtsix+2dKbIyFFVeo
YaX1kYVD/tSRXp+dUle5x0Rga21nQlgLLLE7LcaD6ueNp8bxXHlox1CqvJVhZQ7W5H1A7iQbjGk1
185WF3S5NDoMSfT0QfzJD4vog41HLA7GLUaAU1m9pRav6ejM19q5tD2cnUVgBBldtHyB96dfwKDh
N32JElRDiojUWcUgIzxw2AJ/PmQ/qlPEFgGOwkrvVQ1YW9vyY/TkgylKYnpdUNlhbpHIWK7T7mKU
z5H0N1mIImlgO/6QKHEbQm3zUyOqEoRhwcynW+38KqX5dcg/bZKvLCdkERgV9rjEkpd5CV6nJrcO
lU+29khSVJ87y6vbyGe1ZnC6fv5SRNPbEDKH0+bdjLp9w3d6aIz+gZOheURT+h7goJpJip7r5Fqp
+S1t0BYFXfLGeoPGz/2SM/P3gqg8b/zq+oz5VOLUj/pzdGyaeVykZSbpBobU3veRmclf6ovHZiTz
bhiLfAcChuuVbpfz2vztEmdnu7n3qFFni1n9dGLD7LznX6xyQG6jQ/YEYSEPU85PKl6gsRSKrYG0
6/LRIR/+3xd+xJuBlQ+xbsly1FX6u4nytebL/nh40I++zHqkTvHB8qMQ/xI1MijnAsU67RyrzEmo
09L2fPLFmspNz48UECjsL+Wh3VOCS95BCJrYz4Fr19u6cX/m+u/MEGAzpbZz7bXhMg0zsUFs/Gv2
xv9kRcPjGUSn9R+TEjjtTAw+Sz/4zGMa7oLQsMmjfRhL72edeRF8uuTsdKyZRJ0yVWQO2xqqQHKF
Gqv/H+7OZDluJM3Wr9JW60Y1Jsdg1l2LABBzcCYlcQMTKQrzDDiGp78fQnm7lKq0zL69vBuaRgZj
gMP9/Od8R9uRU6RCL4Sbh2UjSEYz3uuYLUgspQG21sFzFuuplTouaIfjOOWUvoyQgCOZbo1h6tCB
R5WqKrZSCyFcFVcATGskRC7S0eQ+h59G8YnE6w7nYkzZzj7DLlQvvRl0rfHRM21wNeNt4mi5WdQu
YAOf3w5opIwrJHv8JTrIWkXqwgzEkcug0MMaUeknbhgtRWEOJZnY3V8MI3oxFRa1tKHpYY0/6ZI8
vSyeQ2Xhhq8YnPYGHb+9o3G4r4ejraYffRzmx6Iqv3Kye6FEKzlgmQV6ILuHjhqvXYuQnVA75RmT
gz5pIgzJr7MpiU2woot8eh5nPEr6Ryz6b7zmmm+nyOFpEjWvNV5mfQpDDltd65OU27lTKu5zs/SV
eNkmA7CQFWaPK2Aj6Y4I+EFfhc3wwhDuJ5flqk3W4zYWLV35nk54cPr6SHJnYB1YRwpW19KdqH9x
akRmoXMuHpo5kBMfvLWtWEUNjMVgbm2LPRJLZQ7lK2vMiyHYFpg5ccsFcWjLGfc1nHs4cf0rfVpT
gDsQCUQAHQsnztds7wDrRamzZf7LnQYIEKSPAL5p5Xei4tYhQ4aJinnO0pGXttETP+koiXYQSeTM
ycqNzcfFlTlViNOnwYmTAEz+ET0tp7QeE0cDpHxjW9sunK1Ly3DrhNTjS8xagaZpOOW6naqO9QUS
F9OxwV9ouqR7FAdZ0y2tJzXWGhHnz4lEOQGXdMRsQc8nJa7qVIIIomh1DuP9wiHeU9nv6tPAaTWF
0eBKup8zyic9YhkHpeVT3wGBxyiASOAaFkIYg1zPHqsbzUAqYE80eb0eXzJyPoEh33TDNVcHHa3c
mZb5UYUIb9UzJyEtfmgsfcdkN9zKhuRCz5YxUQuNU323M6tCeJmeMfkXn+p4BKaHz9swMDYTmTww
9yA3saxJVOuxbCH0C4du5DQmEulB9msoMxQfA554d/wScrpwVSrUtcJ61OPKxYqhIaqy+ehC4tkM
C+q3hiP+nHzuVSrQG2dumeLyQYxYTlTJ5lQ62DmUcfbAXAZFbHIDgJKwCTX8/SGR+lCgz9sO+9Kh
QlkfFw2oxFjNHL7YfAIJ4eFYDZikSVqhkWfAGiEL9DHf0eHE1s3GPcoITjsr4uA8fCqwT1YizB7a
Kt+Poh8CpQ3Z+dTOYUIA4CDvslUDhsWSRm15/lovfCrTUP8SCaM4uqs2uMooVjuT7BibCnOXYzAh
JX5V6yqCXnUBikMkAh6s79jZhsNu49twwHxe94NTKgkxS5l48VKcZSd0j0n4Zmghh/YcpbyqQGlD
B4ynLPccuC7BXPGdbJvXgACJYL0TDwpZX+rwTJahm9KKsAapCOU9zpYkXUiS9tN7EebT3i2G2jMr
pvmd+QnjBZ5Ne8guiDeQNoyKi6xoKq9nMFf06OSj1ZY+5SbvKQl0tXFUKAYzeCk8rUPCm++sUyMc
AuUFH7nfGHPDv85KVDuy/Byk6eUsxP3gJp/G1Z9sEivTlYoQ3A531L0bmeG9lRtMsvPlYmXOuZsU
r1JFdbIEPX1h2XzP3XHxSCdzQdlLsVZCb4qoRBJ2la8R0YpdA1xp4xILJhWJ9CyT5SSi8EHVQfNp
AMumuVHY/9sJalC4ohI1NhB1CPmUkmip2kfmmpSc0ri4uNlwGKG5iBgNrY0czMxLSQFn8TbBCwhC
aO8chNQOum6yKZQQXZPISYHVfTezBxbsk+FNtGQt4dX0UncomamZXdh8ikT7hAHnpFmR5S8LmDCA
h/a+AhHG58Y5zkO3glooOkir+7qJLV8p2WpHvf5q6UTI0wdnUJQtWxyxZZXbtBIC7mCo/jTVy3a1
wDmz88z9uDoQk4LA0BiM6dz2tLAiGD2bYC0S0yFJsp2c5w+OcnSHW3xqOZ0oSjed3XI+EeO1gkbO
gdlyBpFSdEHBPbgnFXWcpXbjdnWzzWT5ZDTWxTCc5aYdoThFLsWdaJCHIo1Boitz4bExATeE7hH1
xsMQN5AyapFtcQb0nrBPjRnPGxyGgVUa5pHsIpcCXUmBM057U45vKs3dGwzeFR4m6xbJkf0mmoFf
TJofMM9eqEyF/JEVxpZtMN4JiCq9lRr75Tkv1deRRNBjuEZEpuwtdvPiFvDZTZu9T/l4h1Qhz7WF
hATknpDUlBOxQdTBfHOsAGdvG2HT2B3Fn1OwN0wMv4wgMbHYdsTAidgG2DG/M1ATCB7xrSmmcGf1
RgStRntWUveSpcVFM8IaB6eq+Pia7yOCP0matCezQCvNVe1FjqrnzKBWyl5+DElHN18+KtwkeFLd
F7gzOFIM/NSyfaXFFO8Ja/Ri8RFOcg7pLvjmiGtp36yuRmsxMCwgVg8dba/N/NQ5KrW6PfuSrOQc
QF+iFxNi0AuBG0d2SIkEuKJIVLAGl6cwioHzglSEPxv3KrjbGkXSIbJjRsgzOPa21N143IESjs8R
CYL8wyxdCmfd4VWpqt4PF20rwFhxII6eSM7iLM9zkzs+aXGV4lI2+0DyR+q4txH2VCdm0KDZnbqj
IavTQ+fI4G2br+b9mUFHH4/3WkVhjKYaGEci1z4a1UMLIsbud5mNCQ3vxaub0WTqLI1JdlH1S4kz
XTW01QmcnlN2VI5lbI3pe56h/+rDoxrR/t7wcZ6alkOVakT3maWiP9zmSjrvkOLOKsaXjeYq9Mdh
iN0W3UPtlDPqHw2+WmgdiTKHW0ITm3DQ6HPRxJZMirU3F3qbOtP0jUJFAKDLUaz3bmso5JkGtcmb
LCWoUvDcVNnV+AlHaDJzoRQBpS2ZH0/2puLQy+QMi4d8g3G4BmT7KnBnci1sOHek4MYIHv2cHJO8
B1PDBNmRS761jxB5ulMj1BcNmRGyZYTFh92gJDt2Jsn24lrsjFhCKKIkz99q6M2trO6nXl7GVsfO
zvahRoTCAhxfijB2/YhTO/wGZIzpti8BpipriARBv9mYk63sFam9ysXTkscR8T3iP6N8o+lXhQZs
lsMKhUKbfFLkTYTmeJyowzaiYidJkrLgte5pqvo7TaOrtzFqetml/YXtdIP75NxkZDasnMYjC0Tx
pcHaumlneaPUgzhGpkky2+ovNdm3rZ3e6codZezQHmkQPRmdszfYO22WWok4MDoqETdgwGKqZ74H
vUVXzkWl0uWnt3F0R8hXUNZX4fJzIVCswT5IQbwduOKwJsHXoQZ6Y0wLqN4YFFklov72iuMqM8m9
K2f2iYLnNmT2oSBbJ5vOcoQYhQMQ5l6jsa29Y9D2TGmr3HF4wmVpY+UsGPYjujxdfaFaydIFScjc
gT/HlxK7pxgnvRfhEGeAj6R3/WfsDrMTLmBnc813r9rVylvu05GP4dKRqEuwPuNVe8aeBIAWvGtH
eApREIY8ryI7syQNCFWlrM9u9FS1zrpzkW8TiCFTcXYq+1wagPmCB1tHZIu5XxZa611fCEOMSK4L
VkCsr3AiMaxn2JqtYbpkiRMsGKQOLY7X547uVGuhk2oSUCuqkJhlFEM3oDsqeQagwnlgUR+kLB/c
AaSZrkjv+siaoOO7bTt5DqvU4c6REcuUcfkk3a+4mdl4TlW3u1IH2DcnPsATWlX5Lxr5H3bNjGca
1/jUVlGL11Encp3ScnJ9x6ykmo4Q+e8EfX3nqyUVVonpXVFyIxYISjyMaEvWsQCW1CN84/O9BSZh
3hJnb/0QKgtRoTnB6ajhp5R6qnt6I95/4NcKszefLLbMq5TLTofdPMliwmWIpQNoFdcmK9ZgKQNV
u6Zorl/KBZEn7o2dNrR3C7OUx8nddRND5zEtlT3U7YNKCclDxRDYo6iCGaZCLNgq7cv1/w85FgHX
sF/ERGYxwodkKPnOZo8jkdiDKznGnmEajdUEqx1g0fXZSrGEME0qHkafCB/OMn0mzAkpLM4wmV6p
bqokiAmKgzwuN2r2pLnwU+SvPfupj7JiDwHTg1tZJeddpNBrETnUz48yfxq7eiTE6nYk7AjiZDYh
Py4egxtYR2iOjkTWyC9mp6oHQQ/bBhuI+9SVh3aN2Q3As6/dKAXVLkE2RCEbJFDsiDT1pi7sGfN0
dtHUbvJNwg8ns7LB085T6CU96+OIH06Rlfg25QZJN/TdAZTVXHBXygkK+5pWfqwEkFO95hoJ4MCN
WGZqt8t4ugAW38VdndzgUsR9GsPjt5Y8exhNZzunGpyjxX7UriHKrmhuS37Xtbhyq7CE6KMvnq2K
9m0I0YhxK8T3pTZRwB3y1qUW45Yp6ZfPU8qOjyrfMpb18wydihdpii5Z+RlZeLyMKzA/16lgJvN6
N432F9UwOcEMU114ww+GSKcV5zqc57u0YZvdLhGhm2I+EXfv7luTzeKVnqTF1oBVr8JZmxfR1iwx
W7H0WKdi+abw58FMWpKALp8uLByPNiQAP47d6kWvKj8MZXWnUzgHV77ghtRLG7JMukbcyanisWOM
bdbOXlEiLLPrpFsXvUFidJzvYPEzziBXf8XDJBI7lRVTLp6nUvOKK5GFu29ywq7WnulPFR51f5SW
9upX1KbiOMfGRPlK/XwFrNtzAvIxN8ybNmwW7l2U5YmSdcDQ8tPctV5YIt7Mc4z9sUtNgmGjhmQq
VdTwL+0wcX5MB7g0sIBGnImbBOzYNs8BMZODO2Y2tQ6V6+ZbUwMIHdEi75mRmx5FyZa4ZwG+M5gX
rxno64uKNSGo63ThCdpYPsk1XGOJbQzjwEBv9iouwL0zj3KPE7fgmLw6Bc1iPndoVfEK64ogZWmG
fTuuYV3Q5PE2NEg7j7aiB2oec9Be35Iw7gisZ6jy/DuyIQxubxQldrflisckCqJNVn0pSYpvhzZk
kjyPx8oU2ubK6mVj527KcSwflLS1t2WHL++f/ztS1TdwB/ZtOzD24PCc73Mj/orV/EDBqJ9MVbsz
USGDqdK6gONndcMfbDO3OV1x1c2a0igTBJuiPCSqeKnifnvFc7UmDvsrkW4qCpwR/bKuG/HjVOoU
v0HBuS6IBCpBX5T51upyrAM1xx9qKTgkVw6aFQHPcYp+oNSqImgKqZ6vN9sqMd/FEEtIHul47tcv
g0oGChq3tk+7W0YjZ27S6/r+f78Uzhdbr9TbeqweRrQE9kv8lWmF7/UIUuj6u8VISzbv47Ad9pwI
5s9G6LSkrXvsCDUfAjGbxoNSdkGz9ueVPXtczITGJaqK5IyHgb+QCBoC0xr7npdew4LgTPNnoZ8s
GbuH0h5CGuuL9HM+2IxqLYWTRWtpiBJrRUsu32XoUDBrN2epfp6aMPmAaIOPQ0Oi/kEN6ioBTy38
iNSYsIVFAoB2mxdFgSGOFeULGq+0G1I1zRRttQwXgInV8MqQ6TEIbDSUdcNqhhXvqD+LWXvJisK4
tMnLdaENQzeHpNZ9tttU9VhT3NupDvkhyugOmqJ40MFYjJkZQNjlpj825QVT2T1MesU3jYgnt9I7
FS18HYmAHAlAhvsSpF9wRSfIaLyb1pBbms71YVbs+Lmc3YcZCPvN3GjJ85BoqGx2CtB9/UtjzcMJ
7uj91LBVX1i4e6GkJwe3+aWashrtjVT/0gFvViS40TrUcNTa1Kb0eTvtxnTM7ruaxbgzUXRn7nSH
dBYPP9ho6QgBIIpWvEq+wyICjTtEIkgaeZu0ROUVDb/B2ruxlOrpxw2/caSLs51hFUE/pedHmQwq
3Mm3/3hzyEtVHIp5r70MyERe2qS2QUN25fCcIjricpuU0xSTWMH7250jE5Zkkl2u64kSlRM0Otsk
sQKCUGEXsim4UPZXQPsyu8sBnYKDw8CI0c6a5A2cwb3NinVuCA1u1L51DqqaNfQx2tBRiJ0HUdVO
lyb/ft3hFNzXOL7CfdLH3t5muZadftzfq8ye7yqnfpGmcNFvWY1ik2Agho8mMFLtoaZ958bRU/Mh
Zfa6WDVVJKo5sy2NdMSa4WC5LdOa3gjJMsw22uMcHvhQtt7ghrmXEDDxGR4fVRxVt31YMRdfgefM
kpz7Hz8CpkIFv4+s94Yd1Z9mzIGr2Q6sS1fXRyVdO1VwuR6t2HwJlTDfaQlzR7wBMPHgCtU47fdu
16Z7brEIT8CMeC3X/0TVyh3NMWvJQnVvKQTRiizEWMLyT44YL1VbvJvQCPpuqJ6iVr1gAbTQgCx+
xwbeU0jGP5UjZyslNYm51d05tcrmltQbZwYuB9aS+TMZbzhs63OySVUNUuGwRtx9i1qgnevK8kdd
bc9Xbswg6t+QPj+QZIaeqhtzjAovp+8cVztxJV00KHs11TSx+d4xEuCyCq6Q34yJkNEb5r2MarAF
hThg87lJ87j2rhgZTabmXSRjXK84/fC6fwcowtXBL0YR70hNg6loxe31R9EQ2eudJLfGshoqQTwQ
zEVOwn3WqfOXIWZ2W3TdLSkc8eiOz5AOdkuexl+jvJJeZmrok4nlbjOVeQr8mt0VkzrIpNgOmXFX
DZTu2WvtgEY+siGADQw1XePyvx1ZiM9IAqAVc3N7sg9XgPF11Rcxe+Umsg8aTiSylAkongbmMbhA
AI8d28nrua2Wuk4xLMP4K4IFM1UUdHlS7dbiCMIPyXcVpF+F/387FWxp8fgZe1LIONtX8L4MR/OQ
jpI8lG1hP2z6KZAWw2h55Q5oaX4YMyiKeM6SoDPdlHMJW2RrzRpDGmCg0UxvnYqppcx0j9IkqnDK
EMrJj18qJEPQX1pfqxrxYjiUwrhpIvY4HMSLdGLmrnr5WnZ2di5BWLEaDdVmKC3D11YEpiCwdAqT
5n0yyT5daZNzi49FnXv4v5VjP84dJcNt+51eRiKpes6XmnbtDESth/Q4MsSReGkJ+m2dwkwPShg+
CYhDty1rT7O2xWBH5Z9KdJdqVN0fLVS8PmzRMYMkhNZTW5jbmR0idi12OmOIk+h6JKgdWz1QOaIs
PRbTcdIeytBESc2at7qZFcbwcDkEOM1Nyy3nulZeV01Wz7ocdEbCJzBqlcdBkPa3EcqUUyEcXH+q
XItPmHojv68BZQsbVtKoGC6sK32vatF3iWy8zeeC4eq12Wc8Y0Qp9i52nt3sWuek7pOnoj+zo68/
92bB/qe1kieAIPaPdcfkA7D+z36NeiRL1G2dyjU9Llt72zpdeayVksvJMh5NcChNTy+WHbfvpDIp
oWZWnhDkvh1D5zuhMx0hzvpeQiq86yz5aUnMYQuFEWkgNMOnippPGVu7BSOLhzN6uK16hY75wgQA
ziSU2RFJzzyBex1xICviEKv2AEpu3cArPXUk10UlUh3uFqL3uXSXm0hfGCSyko02n24Zz7uyYVM1
W4SeRYziW5bWQWKQOZvu9BpReHeyxeKcWCMzCDDMvHLW2Mea9SwslvGp0zmkOrn5wrKVfkvy4d4s
CgdvSHRksjb7Nar+fq619sbhY7vJWkZnUzXY/vVuvw65kdnm8/VnnvvH0pnqO61t0KY19gXXlhMD
9v1h6dXD9WYm1vh0a6pcxrSW6dS0rB0k1z+dm+gLbTESvKM78oLYTpBE7UOljTrvsuMeRT7em7m+
b9Zaq6bW77tRIQRgyWOikwV3ljPIkiHAfVo8zeG8AIpgB5Vz/BMrXATCkcFkUQIAgbj4oEFnPXLB
4ItaBvboBr0rQpXt/T//IstDsadRDVmyie/CVVKY8/A7djGxJXD9jrxqbNuxEjm9JjApKW0mEFY4
zpEj5VeJ3YbROGuXYmRUVdWUcXfrriIunaOVgF0YNXCvZfpIHq6HNxM5a1iM5aSzYr8cYAWw358R
kGXrlWp+iKeOTrkhDy+Di72ocbL6ro8YyercNHpvqjvDJ/35GW8liGki254wmu8LBoRDjjeQ+1bk
cJKL/WsdSuEqTH/pqjosKdFI7o/RTlAPcKlLyTaHaQaRBEjpdRhjl5u2ajXNe6Wh4m1ltd3GbXH7
A0ksTHc7xBkla4Bg1wN01iINwvnBybQW/0Dbide0AgdrUFdMVVI6lJrm2crmFBEORUTR0iMvDDSK
gSzr9Y/mcHgW0Gk8UWj0c9mckDs3eW1kucuL/NPAiPNG6cQrlc3OpU5Z90vtEW/g+CwkgLhqWImi
14UEyfqm6FGF1UpYT1mqXpIYrn9fCijgxVgc/p0trB6NExZMS3t0wod4YuZ0Y4m3xUGs8TIsdw0p
sp3etNx87rLwxnWeNeXZ1l9a46Uzn3CobFrd2tgk700DUzV7Ht1QfNZbWmS8Y6ntKQk2QKz0u77c
O70/dA2Z9de5u++G+1Xo/XdVj0sbqUmwszBvK0HKXcmPmkoqpDajlykS6B6L37DjmsgxJvBHMW83
36EMJUtywFizR+x+Vd3VMNvSAdDNwDYbZxMbyBwjJUuN0b3QNckcNCY8iDn9ruvNR3ybAeks7jyp
/jhO7lutW0FZwRVaqlrxskjcdXV/1gGJoOHzU5jpPicrGlUSNJ4tig2Ty3ccSs90E/Lurn1ITikO
hp2uoB0Tv242PsRDv3FVbvlp2D5yqIR9xNSYdHTvVk8diQtwZBn5kR7RZQ4UotrYnceQvnotpqcI
UqrmMNlsDCZYC70IZqEFkYapHeemYqi0jDm8fbSI7sv2L7pU9V+7VHVVGJqqMRw1NUvTfq2tLdum
dvspbVC1K39E7rqZ1y+Zc5d1bPcbc64ZXvHF1mq+WPZvv73+WdTTfKm62GBafPAX1NujETVADpQy
p9HBUIkeCWHc//hSs7utRo49f/u3//jHtSA8+qjufpBmu3/8588V4b/89h//v5WK6zR28Br8qPv9
l1Lx49fy3y5f54/yd8Xi6//5USyu2H93dQY+a7O4bRkQLSn4GD+6/r/+prh/V21b468EvYm83+sH
4rdqcVv7u2bRYOwaBF0sx+b7rb3U8X/9zVb/7ugCKIWp2SvjV/w/FYuvdTD/5AXzjSwc0patgZ0X
yM3WL3UxgH2ioSXo67c+AqeXBdmHCFjQAijWf9WD/PtSmB+PZfNglmYBweXJ8bP81L0yVTBdrbaB
WacEunukGPinF/63z97PPcu/b1JZv79Dua1QAWkJdPW1jf3n7z+mdZNXLUvXEj0AUhq0DyH+ou7o
X5/C7x7CXguGfnoKxN0XHWbi7CvhUZMftfXpf/MUHGrm4ThryHK/fH/oYDZwtMWHosEAR1fu9c77
84fQ/vUtdzQudM7ONOA4tMX8/jEEhDZLmkR0rPsxcLfTvtzHD+wfvMhP/+Kx/uAd+d1D/dLIi9/Y
0caZh+K8Ug+4dvozpV1//nz+6DEo6TI0Fi5TNa597z+9Jcxb+jRiWO73RMAiDO5gw5PY/188CAY8
WoNoVXK0X16zmrlBp6aEGtI+qPpb5q9G8hcfrT98Hj89xC+vlaiyaQot9CDXfoYeBAhnY2X3f/40
rvjv31/u/Owab77g8mDl+fUSrOkwJA2KTMp7n+2To+sZ98WBOVkQ+fHuLx7tj57Sz4+2Xk0/vTUL
TpNUiSPKGC6gbz9rPm5z3waO40UHTIH+vLcPTvcX/W3aH1yjPEeH27Bton/8uqTlodpFPckb37gd
A7GlxQ5/so8f05vPeVB6uYfb6M+f6e9L0K4rD7sCaqVUsOum6fyyiuadbHVQ4Xw8Dnwy9tlu3EL0
2KV/8YJynfKK/fr+/fxAv3TTLZaJmWsgpKRXFPEqlnVv01F1GIFFkCD+5MDzUNLIJ6d04WfapU6+
VVUJuu1ro+WeHO+4GfnhqPt0FXuIMTZn7TJSNilJhsh4XcKPpTtCcGQdunU7cEz1QC8WjhR7xgPV
kIYCFIs9IsKi6yiBRjI4d3q2dYzJ3HNCszgNp2OfBg6DxlbUuxg/bwU0daPh+mKf1bE/dYjt4GHi
nFkhagryhlq9szgg1xAINxMh9NmmH4FdH4dtknUFuU4d+uuSoS6QWrJhXkpzB0DU01XlRAn33jWH
+9m2fWg02GOXeaBxMnvOQ/eYlvrj0hWYWentwMoig2iy/HQtL2jYAm6a1NgpSxxQbPxNDR8lQ3oz
UTcKhqjIfZmrD85hmwqkEngixOi7KQbtfa1IkESgJdnq2JeE4LGEHBUzpXaLdjmaL1x8wyGv0/sw
bKEMLHzPynrFJeNVJZaBatPG9HBibj0uyvsCQNsEvlNXnpWj24YPvQtsYWdbh9WjF3o0d3YTVi6a
ofP7qmofk9wfenbE5rtDK9OoPFowOHLsXiTkcXK2N0M+kOOgdSQ+p0CF9C3Img3dhpuk3lcsxaTJ
ouFNTftNROJ7XM9ROaXIGbyRR5k/4O2yOCqqLri9j7I9OMl9qNzFxrKFfFDFt5yYdqimfle8ldVd
Lg69cjaVx2J4jucHQzzkw3NhFl7IWSFWAoG1d/Xquc5CgoidPKtTfSj0mJRnbt9M0XRqBwcbywQ8
L88v7VzRM2AojoeHZlM1cS43XY8LItSbNb1ba74F+HZXJn1yHPVZ/YaWuAR4PgmZlNpLM3VHjrx8
fl0QQXAk6eye1R6m76kNP7QI5YLSdKt7tEJjm0LWylMixpRmzATXEcw3Dp3QzqIFbtR5ZYmR1Dwk
wMG0giwKwhNNQhhvgMa0+IpzIM10CVIjykkmn0ASgDOIO7wE6UlTjmb8KXe/YiXC0eGNerXJ6SiK
W0aI54qOU+VgkUVRlmUrFIPcpVfnNGiCQ4qfOw4wyKrmDvnOny2yq3A7CGIjJNO6SVixvoNJU+fK
wWQmnUYMRm96tQ8sFxzh54pTkVozD47uU3e6icdQ0ooU15ygoYEkK8FoFgorwWg+u8BBNsni7pUJ
YwkJnFuJY3xyeDbdMh36pnrtsY7CTYo5ww+4uCKDpCiJdjSXjVhNM/ZmhtBSES6eQN4r+BhBUpxm
tjMEi1x0cHBXhD3muX9wV/ir5X6NsWpSMOzyCRSPM5YqEHo3lJXEd0TeE9hTWDOU6tbEq6Gp33Gs
be3exgS+PKaYdUQ4BUVUP8faN2t8Asbm4wDg1ZPnUvZe4cjTZOO4RDgH2c/TNiRXZhrlvA/CfoiR
2vXxQFXxgQEX0V7jMDf1uVMIkbRynyewfl3L05k+V8s9sSTaSu9KVeyzftmkcbUymga/EdknWRip
B4t8x8MxpFY9OyswIUWPtVDw9aRIRuFZqxndkpjzeuBNawpLk1j1tbPBQHVTkTDnulb5S5IdtMrb
yWqCtF8k07zxVNA5De5qZw1fzGW1YWwKVFLdSXbE2TBEj1upJFuyu34NgslU9HeGm5SJEZeAhLEx
5WF2vjslXgtst+XXUMflWD0VNBN0nfsSF/07FURbWdVf527aKihleV48VSDoU9LMpStT3yJroA91
gOUokLr5NbPbIpChkQUA41qPpGdCgljsRoG7dXB9nDyPEndKaD+MWbWVXCk6EFWkPOEPBp81q82y
SxKt+5y2OdFPr3m8fDfwiyPfgcOLLc0YSIs7N5QzADbJWGgXrALQpzYqF7IcWcKKKFLeZFpS/2Na
uE8rakDIkeRT7bMF2ql9pRI0M6A1NuQ/xle4DajV3amfrYPr9t/ACQIa7iys4Tkrd8yvvCx/tWLq
IaXC3cJwmQ0XKulVOayTIqmCuydyH7KwYygea6bJ4XKTYHLnZmp6NganUZ2/dxQJg6xonLeGgoo4
PnUdTHPAWels+ZgtKLvU4IHdWWlJj9ZFNAnXkLaLLRQb1N+uhBEAKh/9tqDdDzE8v6TMeHc9mEk0
QwiY2ctIxzVniJewNSgHY5ZKywIvJ2BNwnzTHvn/FqP0sUoIsa50zIgw+6x+Nuhp3NiGKj1LgbHk
cN/PwucUwFWGZZKiUr+e4xutZe9gLzeQDyj/6UGPM6ryXIUyCWdcuIyc7q5Xk8eYmKMTwg8GpzTM
FDep1hnwzUjfHPlYyizFl8EgUD9ODZqwfM26mGSBargei2dBWluiR0flZkjThzYWtucYNXBdepID
ZOJgUel/fm3lV0WdDlpPQGz4miKqQiC/SRyQt8ptMr4udqBgQIIipSLMqfuhO3YAxRIWFJimeIjw
3vP5HERIpMMIoJ6cYIsBckvEacR4vEmVpMb+Jc230phPBlgTJDLcT9VOxD3QE3nKGH76tdG8ZlK9
JcoZDAQZKEaa5NZQvzoOdZTWcOjDntJKWTxaUp41MHeSxRQw6gtZ+03NYtM328h8EOQ3YgiheFCZ
3PkGw8LhOy6RQ24tNJLWp2r5JMGOpJbjV0l7P1vCz7iK6sqmH63d41GsjBdd+9bqJfHv5xDzeJZ2
XuIUm6zDWbh8dssgEt8MuN3xCJmIoMwIniUOkDhxBi5gI6FUR3u8DoxpNfY3eOZUtPZqtUyIXUUJ
uE6bZrVZeS/Gp8I5yPiWpDGZAvK+zj24/1tLu1uUg95RH7LV5FkfTwlpODvd5O5LWs+eEj02yyc9
Ikm1XmKJFZ1kvhcDWDzs0nHmWy0GxJklzuzusIbt8jAk00JRVpXdGsVHr46biqc0dnxMs/qR5i9c
pMVLXz076ttsfE+071q9jfV7rX2gIafPX1xYEflCImhhuiUCqyX0knqLPT30VndHfuOJvBQU69UX
a36NRmgkPRwinH467NXsc+vuSqz3VXPkvlnOD5n9vMTbadhp8S2onMV4RUnLMTFjuV8wNAkaagC1
4HI29KBkDAWjx+9ZvUzr1AP6M7o74l4Hiu9WcCO0j22h3PYT3m2FSsCRMtKU7UbCXYpJOHe/jMJu
c0PU5hkj3a6d6awHIDxgt4Vo1dLFBfKgzrMnUQPRt1VC6rMe8qYbLNf8oBkfFBT9SwQGMOvqXTuc
W6v2J+sTnHgvxxwZDuW2HOxjT8Q86+9GzNQD6jtt6BsnGb44sjgmEliUiO1Pf35C+sOT588nl19O
nhZI9jBfTy7ORXwW2+RIsvoW5v6B2YMf/sV57A81jp8f7ZeTp8vgxq4nHq0EGbErgiioP4na07d5
oPjWw58/tz88lDmGTfGWY2vmqv39fMyNZLQUJgstaPH3GcBWdHCLHw/xHz9Exf+ZrnpJ3okxVN/7
qxz7XtVzm+DV/L0Y+4/b+qN87NuPj/7ytf71X66P99//Ed32t8f/P6SdV3PjWnq1/4rL95hCDhe+
QWRUomLfsCS1GpGIBEDg138PesZuCU2L9ueqqVM1p2caILCxw/uu9aypqPnlv3j5MT4Ot+1HPdx9
NG32z4tQAZ7+l//TP/y3j99/y/1QfvzHv7+ziTlOf1sYF19LpRaH6f++vLp9pdH3mmX/tmyy1/xn
86XKOv1f/1lllQz5H5JB6Zy6H+kyJGD/Z5GVKuo/YGRYkqxRC+CMztv5V41VUv+hw+PRLSqsmmiC
NPqvIqv6D82Qzc//v/9VlVWd1SQo82q6pCikCNBXsax5abIK961eFWK4a7xuo08t/3Xklmu6pBZ9
W8EJW5cGo927ZWPrm+IjeWGvIhUvis8WK3TAF8IwA89DSG6XL9RwoSc3anojak+wqux+eMmz17a+
Mp7giMfpY1YDQJJ9WV7TWOkHIPe1N+g3GobacFyJnUpvxa0tV+wduL4YNLxjD1XYSckZw6i0icMd
pATNxAsB1snW2fi0AyaEiMQZuqs06hf8CakCYrfMQZmIOOR8jtY1Z4oP+bUJCAtI9i7C5oJGBK0Y
mzZmsVQ6f4/QzjfgPtiwYV1ACmjKyNHIPNE+NDtWQTuiY0wOpsQsOmxq0jBMM2chaJ2Fpez6/kPr
XoAxLWMTOd32aDlwmfSnCqtd3nuwYarD9tQv+mJRdukia5nz+kcJ03K9AoTXk/yT0CnbNO3VsV9i
gcjFZ7VuqXW/TQCz8VItaqrHfKrX/PO9W5JFlVWUZLqjX6cG3G2H9pBI4Q5FtKc6uYvMIAxUu1qq
BCfbyvLTt3GmAj6LN6dxNI2zT9eb4gE/VdwipcW0SgzwrnckX3Wwtr6ZL6nDgSPI4CM6hvv9BZXZ
3PfXBeeFUSZZWt9cMFvKDs3Xdi1Zt8CmUXErVFtIj8XBop62oBhj+17a45P3j/mz3Hmgkzqnd1Xx
StJ9zmjh+6lmVRo3lYpPdUXEHefN29J6NOAOXbjt3/Xav9+LpqiabtAwmNdBLVxYpniUw92xX48+
zjmT43vpVEGKrh23rod/XTQRoVaVm7pC4ef9hSVKYXI5MzT+3MJsiWpNqTIaiyd38jNKoR4n0hMx
xJDyRVBHfBhrU/ZDL0VO7Y7NhupJBzaADDqqGJwHHblwSJ9VXc4s1nVK+wbYHVXpBRSNDlMQFQmb
EE/ilpDINuNdoV4oRl58hrOxbY14LetBC3fqbfGI4fqeDqUTYXMGtkv2oINo8rF2OD/zQPMLT0+6
9PRmA90SGSxqorLH9Dp3dA1f/oBus3ezt/3isAFh5AMXph+6Obj0Uy+OH3Ma198NoNm4TwWydyWF
ASSTGV9T9/GT8np0NSgDw24gdtFNfJljLNmEEpm+axHeMDEgnOg0l0OTQUmAaExrCXu7CETw3hjs
2XKrryWhtQ5EXgzo/DvISnl1Hy0poJVLhAVgONjbxt7wWF9PxfQbTrDAqaw7WbdxcNr3x70rPnZ4
kY52nTh7qEQOuZziNpoOaeQL2JSNS398QiYHaQDTSuIb9JrJjesonznh0/FduqbhXy+ZwX1IlFAG
GY8t3j2PQtI7OUfaDuwih8gd/nQ0yzfRh0JCBCfpt71zWLceVfDnOHTwsrWT9sgBjvl2ozAIITzj
/iawybGuh1vjJz8KV4inrdUV56j3DMwUThhG+7uc3HMq7KtAZi54yR+K3rcIhrzeeydf8qPcl4jB
w8uEyKT3DJWiCDbkhxriv+Iw17N+LGPj7VBtR2cysa8y7bbSl2DiEiKV0AWelpr0TKxlAmf1wJns
jf1uMzzmgUX5B1T22NhG9DHqN3p/M2pPxvD8/bQ571H8a9r88/HPmj0HIS/MASMgH78OBMWNnmNP
cOKN+n7yBhLw3Ni/PGYvDNnpk/q0NoBMies9KQQ7APUtESSdmy0R8elOf8JJvYlZypnA0xV210Jh
aWaFTUr/Ug9D//7L0cVZCzUa9vqkPmHaCGI5kJFNrxDfMBLjyrco8zKrgZ7SjjflWrhDqt2t1aV0
a90KKwNL3oPlFt7pOVsWnnCjfZxUdIEUIu38fWATAqT/Rl/3OLTuRg8Z/8ZUPOXueK+4OgBgG9Gl
jW4YTaQLUPhaXsByuMet54Y78w60CrpHhTqv9/3Llr+fq3Rx3h2q8YGaSGt24zVRffIK3lJ7WHQF
rIOn6Qcu6sHpkKKw/5p8q5xeCcXFsFncC6ue86JN4OVreSXbqW9eOLrMG0qzgaiL0wbm06A4yk3a
yAfuDY2bJ1yX93SdCUZYpg5VahDLKPF3yY+Lg2Aa3//99InQ4etllQbxzkHlsrREvJSvbXGAZDR0
6G6RZ7KkMTgrvLO4dAijs7Fzj/cGrSpmrshFvNqYHoWCUvV7t2eqj53EQ5EzyNfsJ6G1DPsVu18A
sXYSiLfxuBzkVfwK5/SUBxBnLGkBo8KVSDd2q0dZD1K3XeS5Ez4z71qEBvj47txkAFVJGjEJDWDM
nNQnjuvS/nD6nd89h9km4FAndZhMHwMmD0gSiyoQHCIZmMIU5+CmTHgXxuK5/RoyIx0PpsVpaN78
T7qqE0wwALtk2XqyY/jlUl7kjunQy2CByVxSGR3Rz9yDY3AgofJQ2/v15RP62e3P5xuZzYDx4QRv
Zvrl5jbGMH6TYoZ3wCtEqaPcpeQB2MPxWnw5rm6G1sFdBKdedutV9gMA5RXBAuWG/KiXMsgcVfTk
oFoAAXlJd8kDMGTrQq62NO0m5q/p883Opk4KkpgtTbY61S8Q+hPbgRAVkBpAYcBNs5+XxgWAf9Tq
Dzjfrr5/Z/PSye9v9M/VjfmMeTDKie7BO8s39RI99VK12QYyRpmjXf3i1c6NSVlieEgaUjRzPl0l
TSvEWmnyZprNpNd3prgnU/hFATo63gA17rWrTISBEAxEoiV37QhRajs5jR36UzAEiqXODucBLGkA
ykT4IQ++fg0OnX95WmC/S++RN8Kxx7I38YcLH8GwXW0UMlDciHMw5I+aJuVE5naO+OvLBYZJFHHs
obpfk9X0zWhtxHvwu3Tc8TbktWhlWa6W2icHsreJmt8bPZJhRQzzgYrO4RC0HiJ5Ep3wWOTDhgRg
OMEscgmU4o24VI90xO3QMw72e4tHx4ZDreWBbJ/oi8tet1XDTU7vwWivwZdKnBTvlKPPHxal26mw
4cvVFMyU27qChZMM9V9CuDr29+3xah/di+KFz/jsOQ8lEsY9kXKH8XvJ+TRtCyFyRImATLa/cGyu
CNQJTBeit4M8lHBV9+JEdW4N+3RBZbZqY6dJwyKzWCdgHP0a3dSLduUTJYS8cI3Ce9oYAaXPh1s9
cSSSw5ILP3gmjfznwfbz9WdrqNS1RwWDzPSD+fzATwLGJR8tYeWHtH1v0PVI7OE6eY1GezKkLWkU
/pCpsjbbhK+kervwTZ5bwD7fz2zdbMrQjDAmhzvqdfRYaRj5gsrWFwjEKnIjyekgTS8FQCocvAU3
2n5//bN7CqQ8aN7IktYg3X9dQEUVDtCI2WoH+aW9Ay+aehAI4tZFOSHuOH2JO5LESfaUPEK+yvXg
F6ozPuCgC2n4uGGzDgUnDxAMhGQk2HSVv7/BsxuLzzc4e0AWCtVoinTfNSsWGvgZPjDp8m24lgZ7
gyXKRrQPkv9w4brnBopBCrko6oalIqCbHcwKZlPB7I1wF403dBCxORFjGnIeA5pwwCyAmBeEzbpx
uQ/adlnlgJoUO7stl7iokc/EUOkvnVbPTKlfbmq22EmtNBK2yJQqroDZ+sWWwbrfsGw4bGKC/VV7
SZB0bs34csXZioVDiyximvxsLPKl8IzbZgH8dVktu9vIu3i0mLYps/Xx89XM2ezQY0HHacJDH1ZT
mWvYam/WXUwFQHL6nf5mLf+vv+8vxZWGG3YYuCJZai0s3JqtCwBHSDm21eOud1EUXVoZz5xcvvzK
2ZAmpFEWkiPXZE8o/oIgH3Rr5QeaQ6xPrrkbnf1zdZN4ybSb/P5rUi5dehpgn+b7YUzTgzj9XBJC
yB64ArCHfrPziJt4Oay6BZznl+i5coBFj/lS0oKB2lFlH55PTvjS7yLAZVtM31a4wLBpgqIO7XrF
SlHDSWwcGmLG8vs7ls5MkF8e1mxn20fmv77Dwy+i35kXOVXct49ZYkuL42Kq/CF20B4PPKvTy4Vr
n9mufbn2tAn+9LTkVM8IyuFpnXwt86MXuoIkiTnaj+mb6zzpMVuAy5P9iz96Gufz70ASZeDIiO8t
Q51duE9IJFbkONrtt+zUHkx2aljfbsiyuTAgzhXfjM9XmtW/jKFuJaNLox16hAZ0kOQmxCm5uXvY
dvhjydEBuelkJ1ec6pcuBsMLz/jcJ//5BmbzrKhrh9TM+Kk9VM7YHrwGJ75Lo2CvuEQbBQnRYayL
lz+F6Rl+94xnc2lP/rgetZj8u9AjEqEyqXSf9va+pjmh2/vmfV/+yoElYJiaKmS9EOAuG0tn0hko
jDr8V750wmI40FVFHKr4jbu3ScDiQUGmpk6E7iIJUvnSK5uW5O9ufDYlH4cmRVPAKwN04B6Xmc9q
+Kz6dWC54833b+fsKvjp7WizCVnpDjnczSjifA1EiCC7o2+O9xINndaPfhXLMEHvfSoc0n8YK6yQ
BKrZCcFLRML2N+gNlQvj5eIdzTYsumKc+izljoST36D/J3yRBlKABOBH/gtOp+yD1hBtywWW2uxt
ZTVNpmRPvyASdr9/OmdnUwQAdPww2pjI7L/OD8Qjmq01TeTij/QR9mQEQmGXXUc7oiZcwbPgQ5E8
VhJWhtTTieQHy9Gvw5VJBcmvn7Rt6zbLEEgVBZksv+tHt7d8/NNKuEq7m8zhF1y44fND588NzyZT
CTFSahbThGbZMIAeaxkoOCte9aDCxDfI74BoCgLrFutS47fu6VFfoPboluUKZVi4MNGsMfN9YM2M
gQQ6lOSViyX5c7Pu56c6m/xMsIah0XGToIsOnsnR6xeV5oVExQYtFVZutKNLrffw9vnfPx/5/PMB
waIiNyeGdja4jlkpDyedE7IJGe6eQLZVeZNjbAT8Vtnhj70rL8cVMiSUXKrTwBAnMeJ1X6zK5NLQ
Oj87/bmT2R5B6k/HWJ/uRA2Oy2ELNztvUele18Vy6G+z9gasOi1P5GxBixr9RDyJQ8vVUQePby+y
nP5aUWm4+uiFNKIie2SUq/6t2kU/Mqdaf//czu4SJfHP3c4+hFJSlaSKeGVqEC6GdBpEiLR9KwBG
K+MI0L3vL3jxRc0GcpFSWACPRz/0ffTD3MV9S+53ezW8SD84yw82fl4k+oZ7eicMGyy3jMDHN53v
b+Nc94jV88/vng3V5JjuhRB/8i6DHO1LLmDXcNErNJ9pcSsdjRJnYpTb0zkl+dGWEg7Pq7x6iPXV
93eint8x/LmT2TreaKOF7ZgHAo4SkSD01Ru0RcZtTSlMTK72+1+ALgF5SHZaousfKXZignaGOIhN
KiwyEmvMtBSOG+UhTen4b3J5e6I4PuD+o2mD6rR7sVAFnLp7y3yUG8CT1RPaJFO5Jgju+18jn50C
kGBoIkHLKjamrxNrr5EMkUPIZ4nLotc4XaksuF6PZ1YgZ3QJbkK+y1B61cEoL9TYrZOnQr87xJ5s
k1XXkAbr5egTooKZ9WLpcxpbf62/f25uviYamZmKccvNdceAZ1q7kHBOa85jip1INrVm7MoEavTO
eCd8mLs28mLyUigzucOuDmo6i5eG4YXHpc2mrbrJREUtuCPxFo0ib9NLPeFKX3KM0e3kqr3JfuTb
S1eVzw65T89hNkVFRi+1ecVVj/7g9NI2xp6rg8m0gRx6gtc5QGAgK5rPfI7ABSWnPLJJudQCOFfC
wnb4X2NFm809MKLISCKAD2mEUC/HDV4MTiL+/p76vOEC5D5evua5Y9Tna86mH5LqwLJOQwBGu5H6
x9O6ok7I1tmpPohgl3fhfhXK7iEKqP/hFQrC7Pn7T+TsuQhikGSyCiiK/Htj/+lskmQZKtqsjHZo
uA+NL71ISxZ1E+G2Mx3SiSKp3kPiq9JFeUdr0jfuL9zA9Hr//gz+3MBs/2ycrLwpdZ6BGkCbUmk/
664WHO6JtKYnkl0Y4+f3Wp9+72xK0Kywb8u+YbS5J2MR7R/0/S6tbwwxhgZxZTTb9lVrlijdI6fA
y2F5QOKQoB7YtTsktx/aZwPEI/k3lQu6UIEUV3uSehtly30LfZkp+uDmjopT+kpQLpz4z9y8IbNM
UAvHwGAhyP86n0nQNbtiPGbMZzGc5/jo69M5VqJijbI7yyQY2es9DXKj+1DqjZp4lUvzxGuAArq9
smjMlyhxjp7kAWUdNrD3oO/dy8SFoUskYKMUFrW1ATRQ/rjwlqev5+tbNmQYtZg8MfvhLp59XbXZ
6zHIv4wj8D6ICWVY4YLr6VTQMnfMhbiQLj2sMz3tr5ecfVzRXh6bY8olOz9cJD3n/N+SNjLj6YzU
K3EBXDT63w+vrxedreT6PgYGanLRnkhCX14l7DNzt0PCbqA/Gl6AN/QZIBxbk+5Oh63ONMde2Xi0
xAdoD2H+cvKy5mde/qqdIb0O/arfQ8V7VuWHXn5Q1VehhJLmqaNP+nl/f2lNwpb813vSyAuyyLTU
NKaESYL4uVQRWeWhaWs6S/JWXO1vsxvIr+LRF5FZoJmOnSIkH9pcidt0RW0n2w1bCb7Ye9LaiP1B
yLNj2//c3ye/JFI0IodFA/a73cBStIfNpCSwFa/G5+bwveWme3Lih3BZJA8ZW5zIbeFV3nZP+g00
GO2KGLh+WwQpscfE/SyOuyIAtvP8fnyjn6NOwbNOwz/dyVHB/rVcHxdUvgon2fEhmMJSUfDSrAit
Eo/ECtwcjKn0TGKCTURKjxNHsZE5moU/mB70foSAdr0uPqTupu8Xka8uRwQBsFiBwENwcCj222bi
EeE4mbpKokBRGBE2LjjdYh9f8bfJvaMnVxzPCpVKcrJOYj+pPBN7ogIx+VAGg/pUipaTFq+n7PlQ
bPr9r2qK96ue6DRnIpfnnHcqa5xZ70dSV7olZisslMivGsFu+esRpAUHZq7CrZVFOXl8bD0OToQ9
Es1YOvgWo0MKpswZkCx4MWLjjZyAQfVMN1+r1yJHjdMKH9ipCoC+T8HxPbefQ1S9wWphvuRrwwCf
a6s/gdVr5r1IaHXiAQWE8yu86j+5gXCZYMFcovJBYEkY0Dv5a0wftKwyTjFXakSdlettjvyMDuAK
QOEbXkaR8Mw9q8EQjeVvq4Dwb0mylVTTFffvTbeLCAzWwbSMYmDEcELek/I9U4k0b9j+lIclwL5x
a5rXXflegSOqpMf+uUMyRP6nelfX/hHJhpH0QQcAPKyAMz4fkLOeMLg1JwpS9Z2mvwzmB9M4wmsJ
IA1WkZwsVxBCD0l03RyZGJXrenzL25sm+jntvsURs0t7I5TUNkl7yk6Pe/jYmnXPszEkr9cU52QS
73KCZXK977ZW9BKRCTGpXccJlUVVHU1qlT7uTwGDEjGAXUHdc8i1zX2jI6iQMyk1f5rcsYeWCvbn
R/NgujWByU58b5ROuairYCArp/MND4GGW56IffL1cpVEKzkuScUl88RCbo/bJ1ygLS2Apeb9Nlkh
2hEXWvzzZHL2JVa7uDOqh2YkMWpEUaS+ym+GvB7Tq9661SooV80uLenwK9FOXsvDJoHzYUAENW9D
5bWAs6woO0V9Ogp3AEia1u940icEWWRDEBV9fM1JWuhB9KvbeLgTmsy17kWikIWet+kNhlPVftd4
MtEUe+lF6Qy3RTAF79kzgBY2k9FUpdrS5w4yc7tW37OQHXjfQjahjUTsYxO5FcEiiG7taoFiSLxi
b54Eyk+r4Hx9WOsWMU3gMiPncLqWZCQc+rLIXF1eltZHgrlMvdOvymSt3BCeDgTVVpqSvqDbo+ZN
umUB9Sdl2x0fOShzQzQp8k2R3paJN/ZOA4QX2XGUBpn1oerJpuUrk7ufUYMTmS7rxJ5r3qLbcVjh
n2sIRUIqdFpZ+48mvW3lh5YQkS7GCNsz/jnOVdq2Ll7bagxK7SaJmc1Qelbe/g5IMZ5n9URVuiew
4VUi3jTvtpljUL8U7jr1SRM4ZEGI/NF2j4hJEtihE09zd0SlrFJXtIs3fKZdN5XXlfgKyCXgTL3c
dYdXYO951niwy75f3H8fo74u7gx31nVTxnSgyfps0RtEsxaH5DRV9xJULm5pLSQA9TY6UsA3+/Ga
/FPVROfmpkABEd0RlIPEyD3xTkci7zZkBppI4w5+2XrqazWFKHjIALMqwCuTtT4GGQqCTNxurNwc
FK+oroWB2OTGV6j1Sr8IZY9h+pP/h3lDuLBDlc+uicQcSCaCeYVd8tc1Mc+6ru/UMdodJjcss6tP
f2z/2vxipiEMu8EI69YS6WSOjDIHzReDT1pBNDw6uM4tV7lUTT1bXvp0Q7OdzXDoUksppIjuS+da
tJnKbQdL33TiVxH9nHpaFrDM7ajyKMphNlF/CUUgM5d8mBdO2OePD7phyBNsgPzSWdldCDvYoaU2
nbAlv8DRO51f9qFDhEJN3oWHLc0jgNSxtHuz3RHFeKkVdf7tcHLTZfocVFFmg08rmlQdTWt6GP2R
Ih9nyNqvRrSpLshFM706OFbhHaQPQX+ZtpvJAnZaQX8e1QWRvKGv/fz+c/i9C59/DopkIrKXQJdY
czEEQRqFXpyE6ZlAfOU22O2gAiAycvBHyz76o99R9ss8PVxSbjJTr2rdnPY3SbKJpxB3bxuB5Ols
V1F5yMuDdJcyyaUXtY/ydLb65k7nKoq+bbQq0/dM+dqaALsIxasxtZtb4h51l0BunLG0EaHi2TDZ
8sTPyQxGRUyFF5CVsLJ0NC/sC3/izB83TfH8P+jl/n1y0GCvoikAJSFDJ5qNsLQ0TnKkHeJd/Kiu
4BUG44Id4Y/DEhqXh/ryQg1SmT6ev57Jp+vNzqPSWGn9seN6vSPi1ULlRz+XAjIff2+BRbDBGWNj
Ng+B8C65sCOOggvfUXwDbtawmYTM0KxUBEXOieW95NjlCtkTc1MwMU0ufYDK2VeoT24OA/muOC81
w4cH7hcx/Du/yIN974aLHK13+7J/wXtMM5jCtzippvqHPRlxWCvB+HQvde+HPcTkAP1UGW4lRz16
QPQOvsLPFp6xuFfKoot+lv1CtIhfdLKHS20P+Vz1Q/l069O8+6n0oIlZ3vZlGO8et53LbRawwWwi
BJvWjX8c2yulwKu+68hVZeVMHwzCvhzZRSy8OMTL0dpmRMacToFw83++s9mMb0gQdw97HmqPPLYe
faPxmmajnzwiS/aGKxw9oGfgp5vATNY6mqPHw9KQtpqykvJAIiYV7sVSyz1zfVn6JE8T2nyA0tEF
lCUZBpKW2QcBeyI81Zk8TS/1st6pD3HmRaiGgx5tBbuXeMmjwTsbeZKT01cPBvivyBdxniJU55wP
YrlxiPa5MO2dqx5+vq/Zh7PX40IeCXzbGSTVZB+F5VIRDvYrEBzuPsa471rDNs4fgN8Y5VMIajF1
q95rhhW+YsltXam8AU5MDYV+28El8wgd9YTbiHyzWkftVs4X5EdI7YU17Ows+PnGZ2desbWAklu/
17CRFZ1P9+Bjd9srt/BjCx1sqi9pi0jhsU0Cr4NH5Lyb2fpz9QKuX6rImMlWgrSVUfFxx+6l5vrZ
ovynGzRn3VOiWQ6lDPABsVmD3xifxlapl6X50B2BF3pGC8h5tSeL/dHInMFrb/Xo+cSBgB0lLQQU
3bpbCL6SkDzr9mB3wE0+dlidIN3Q8og8wbrSRv5wad0OG7y3kXdxmjo3q37+CbPKFSnbeX6ETUP9
x9TXjfhjwBKR70qQCJPK94D6sWSx9jvK23XAJ7aelJDXMjWA+KcAxkMlORQLWX6332Q2Mp6ljkNP
31ovR2MzXNIz/t7S/f2NWaoByQuK57wjqyYWEqKBHe2I+Le8GjxTvWVLqxvEBWCL5LxkZZhJwFUm
R9t0hwo0pVelbFSbZbIiZonQBjAeNbHy1m2KNpA2voWIu7RbwYFXbwiVMzY/hPhChfBsQ0sF1/af
Nz7bGhIacyiPNTdev08+pIiSHlgNDkjuvgiaQPAmo+OUsI0YY4IEOWpKnRXNTa26388HZ0tJmEsB
A4oqIuF5ZbmzpOokaFRaG2/wdEdaTEab39Y/dY3XcLx0DDmnikbi8ueCswmoDjOz0rI22ilQRmqE
SR4spxPCBsEDk6N5h+Oqh7uwnLxY0oU9+VkBzPQzMTvqJnW12QA3NAKiavKkd0X1bgYCIuC8u4pc
Ml/fwZgDNgjBUztl7lLYW/SX9Gdn5QyfLz9bS4tWjyqCVLg8+mhUZ67kxzUHQE9mgzv6JeYF3FQm
r18GGEKgMHOu6MPYjSkI2BPMAbbMhRXh7Nb8803NllHWdhEfOi+EJSd+BZ0F/jTvHGj6VuIfd+Bx
8OVSxYsewZguVD2In6leVMetvO6pzn4/Hs9P84YCVtJSZUWdlzYHOvXlIPdU/mmqjIzGreT3Epnj
tP1KYMk+vA/SRXNAXri02O7+NlpyV2J+rS5PTtos5WsLDfZxyyGfveCF+zt3zFTR8EJBRC76lzc3
1yuRaAFeYUzY1rW6MjNyx4NMcManUCZocNkbS6D4wpWh23RipooExIj9BxbVCaVmf387yqXbmZb7
T7uzUWrDWCTVAY0oi6HsxV4EnZ+I2MeYmmWuXevjMxrWGgQEBZDKhsZMTZZ/8m/aD8HLF1owelQx
3VxG1ROqHPQ16kH3iaPcf3+vZ0r9nIY/PbrZlshEfyuE5fRq3fTK/KCYsj3ajYsZ5+cxmAh7FxUe
Z9ezT1eczTXZvpPjvOaK2ZKym36lK/cUCdsf+3A5pISCV4FWet2ACnyjYiYCglXYtIyUliSIR4OM
j9gglw8Q+NWlA/G0W5ktXaaqwFEVdUnXtfnp89icxrgc8slRUy9zv1u0vhBMm+bvn7l+5gl8vs78
7EjNMLYa8zApeidrN63a49VJfpDehsLpnuKHAwUIGrZPguWmD+MIEt0xrmAndaN7CBrDSx8i6o0f
pFpV05EDABzJ5IH8QmWesPlcC/Yu4wlumY4GbFXvJutxA3zEjhZ4MJCMLvJV6kdeC/JPBdKORqun
QM9xbKFlxKJmzx2lkc74PewuTiZnzi5ffv1supdG61CLxDL//vVTE+70RLWTZJWxvakOb5pox3D+
6yB+UBX7+FQj6SKXype81D9ktyIhvIbwIWvbU7LGvfr9qzm38n65udliEFX54aBn3Nwko2mchpMf
z3szOpO6D63F95c7N82bqg5FAgOIJtKg/DpTDNFROJqgtu4UFbZ8IAJvCFKwNe5BfUfoiNOm3haZ
j6IOrTeZ4Q0trdoPgVdpLjykC7cjnVuKIZ+Ism4ie9WU3/f7aeaqRkMMtS4LOb1N6m+aHJiStUBg
SkdF8wC8QlbsqUV0D0OOKe1wvNZo8RwIrnsLH5I34kWp4DdU3HXmjic8vJW+kK5i0juPL5Jha1T/
lGlfrTHMVMbimswVUq9LMcjXdEIayQ/BVdmGJ2JaPJBcIZzuWs1RrTu9ve97h6CUZBIAS6pPKjkh
AIHiFH62FSPfesluYxLDiW7Zik/V0WZ05Gjq6rW0O72PErQxj8AYW72r8Ei/s/sXieQG96MZqQPt
Z4/R+qQ5GNwFDMtEym6R2h6xpCJi2oyk+dn7h6N/eDJvAWmOfrOy3Mgrdjh/yyE4Fv5pmGJqfn0/
Qs5pK768kflGYGzEQtzzRuLHFgRq7qfBeDe5ClU/WfWLw4Wl9PwH8GkETHPXpxFAd/MoKglzE4o1
dsGU9Vm89gs2PF7s//+o1r78ulkFUuoTU9qP/DqyjgPdQeHdOJPQWvLQ0vLdXzivWmdWZlMTRRPi
tmRNOO6vv+44GO3Y7ffCXSxsUromnRG05XvBsJRXRRGoh8A8EOrJgc9NyCHq8b2TQmDnhFRhPKYb
fQwKYlgV8PnAWBxVCazm2vwh1772LHtTyzV8OOrkBuGNZ7+eVY/jsCjMwBC9LF3QQNOFAN0usJaU
rVvvRnA/p0SqTSywh7qqjM4V4oVZLUvjpVaDxrI5dyYRFVk/lDaIVZH/0+I6XhHcjqaPMGO7bvD1
poDXjOnETwNF+0k02/7W8svUyW+UOBhKD/FhXi+iJKDXQY/jkhDp3C7iy3Od7SJ087DX5JjnGuFF
xajjwY2hKRcYKCZQo7wDUrtwXDvH4eGSEyUFfxBbvtnU2Rwh33GqFO4KgBXuWG+JkzlthLUeyAQW
Q657JLXp1rgbbuSRsCpU4K75HP2qJSr7Ik+KbIP7SRck+PFV13nmm/VSLcRVDEjM7nYTCIKKGkbm
k7dXAZtdBE/8VkXNdxuffoA+K03kiogNRTOZ+3fZvbSRduCDXGORMLkRef2h37IiH95ah1hX2p6o
4m3FhRclOXEg73SB9IJdsZS2nek1N9Y2eaKAf637zNPmS+3xg2wsj1vxjdrRhu4Vkhek8Aa8XRr5
8HwubXrPlSQ/v485q9nINMEk34QhUNiDkymbwQsbG5NIRVny1ni21okPMprcJPrum4mWR0ribYeT
bGrYKs4xiE62KHkXDVTn/Mlg+TWNBBvOL8gzvn70o1CT7ZTIwh3fxREp2omW6EJyLZoEhUMX1fJG
TiYRxrLIRzxhp6+CRTNkYh2ld7I3Lg58ymkYpAcf+t0EOTPwVR/Ct73+8zgpYkqk2BfX4nPbpM93
PZuq1EYdpNNeFO7EeBllvqaCfVoP3sED8+EQ3m6M5MBBxQCxjJSCus/3C8+ZM58hTXVxTn04h01r
tk0X2nAoRC08sHbGj3nkjae1Zauvkl2bdmn5UIsB3dFAM+yK8CN3qAFeTXjkQXAPqG9M6Kk0Y+Dk
Ltaw7r6/uTP7FNRceGUnNyk1pnnJADSuVmdWn+0AP+b7bdcsZE+GCRBukql1VhyuMXQr9z3R5sdt
4mVBo12Q+575fL/ewmynOBLsE4YqciXZcLL9Sqng+rrmYZ2bgZl5MiAdEQ0oyK3iASqHylmucgkR
7bfAh61ydSIRvnfwOasVNd3JFr/fQVPlYwBbAGNTwdMY6Ju931t3yFNoP4Qdgs5paUxWQge6C9Tm
tdqs09RBVP5EtPclbfVvj9PXGeqLZm5+HgoBO/CfdtLMmZOmVP7IyoXA99ttE5C12MSP2NiT9/0J
uflGHB86bdGWd+lpq55uC1LEkz3lpGIDhtZWbie52sEfiKMRIejoEZWCXsJudHzK9Z2m4WxLOsyb
BWksNNvX+OEpOYnDhXF9ZkP15Uf9dfjqupNaSbw3tEAte5wIvA2KOnUJihnouEP4zKUDHyGZTDFf
n6TGFMRHxHqlyLox28WVYbkX6rEW7qoD4q2ihJxzdDMQ3qY0fU1AVCEup/qztFedvns9Kh/Ku9YC
Yb2RyJoi9tBWVJjhLvrSNNym4uKkbBDHERE34vl52HNUUKdT8s9sAHJR3ibxayxtf3uYU+RhlH2l
lRU5ofzYjP7J8qa+FVVsSEdIbt4jja+ljZ26+NVU98XgD24OLbRhupRuvUN1KxK21wDu+A1kqeWA
vyfcb7N4mQGLB0ZUdgl+fU7rprklUxGUprlfhPKGnCqkXXa5X4vRe6/dCGhMVGFxBHlZ7fQk6PTV
SMDDwdzok46kdI7YHROyx30DbUkchnamQ2Dm1Hdamfldpm8z5VUwbovqh1E9CcObgIzUjAw2N0+d
+CapS1Fay9FP4fSuDJs0/JX3H+Vedo7jYFvNOuIjEfYm1jbEcqndmiiH/h9nZ7bcuLVs2y9CBPrm
lQTAnpREtfWCkEoS+r7H15+B2jeOJVq3eGI/2WGXDZAE1sqVOeeY0LX6x6Elacm678dVwdQxhj4V
8oE6t7JetO4mGGBcptjA8/xUgj9OX0PtRk8zWwJ4XUT3iXYoacyN+K5AEo/RYx/tYg0vnfJrrmV1
t1i1UL2b6CbWf5kYzCXvrpJ2qvdiWi+m+VLIZ3F6ixl8Zhx6JDociAjNhgT1lkRkBotpYevmbaec
4/RWyF/z+jzQSldUKPDQf4lv7+JVYe4V/yPCVircReKz6QmLdPiMiy2MVx/vUH2OCnjEiJkIpty1
/bvlvZugudvmcwh/69F9jv6wD0++/qvq+fnuBRJl/bWhHn3pzbTuVWKXoKikb1PylgDfRLcRH/Xk
kOFOPUnR75m+N1kAJm56YO4erAXpIfKudE6Meau+fI/Q7xqs/QQ0/St3ZiRUsTP6XLjrt5OLSX+t
Wp+F6crh0dC2ZWSDQ2+MW/mloxhu5r5J3S995UxygdU+KtLrIJHtpm+RI81KRvau/qVUWEgXMdM9
QTkI2VaAStJuNHKzMRgSaexa8Rv6X5F8ARiIWPAUBsFIELc1piNi2qB+RXMPceSJrmANc1q8T9p7
WXzIlKNOIAds6CWzGi08ciC12jUzJ3A10aro4B/YVvYg6Xvt3rgCOlF/ULqY5KjQVaBnyxZ+0Wap
pkLz4nbuIBsbcTkwXAFm7q8r0GOOtjYo0f2nOW7P2GoovMjJ0vej8h4Hjhw8WNI95A4VvvpSXmQP
fnsjCYCHaa16uxb7cbnC3qSNiM1n8IYWP5bI7jOkO1f9PT9NZRDToo5C5UTGzZ9K4Mt5VA9yrdWK
dB6FxJyPdhJjbCYCiEJmufsN5/3xaWLIxK2ybZSL4i7hWHxN2vDDrjFrev+5jYtqSPJaAbI1VlX/
tdoABnnRtT1UlMPcHzQ2UJvrK+ebn6gL3654cb4x9CGfTIEP3gfLTLaFFmiwXR+VtUU/arYVWEfJ
kT5C+5qS+SdXydcr//n3X77y0azHXsii/2ikZhSkpx0H1D+kfp9KLAYQa+wm2ECaB2iF87SDO3Z9
5jAff/71qv/zjV+WeP1QwS+e+MbFbUynk8MYmhDDDnU6pgX0IDw+ISofDsFlVcCMO8gLNX7hCfBe
rxSb82/7tzu5qPQaoq79kSjZs35bv1IgPBhP3ov+LhyYdnTb/8BPxzUi9ZQ06iuv8bXH4M/06suP
EQ6y2UsDF5+PphpU8ZtprTPxbx6Lo7dLoCjp4X/lSTfpAdL8NxTZAj7PV/LlqqTOabEuB8G51Raw
MxkzB24d29YdISKu6iKlLfkLA+arbLufFJHfLn1x7imzyOrwAjA/ZtomraQEV9fj5B20/EXVnz08
CeGdYNKL3WkBURi7bnZ+k7L9S6rXqOd8Xn4AOkW6G4baoY2eqK6s3pny45B9JOiK4mrNP4qGX2W1
MVQXCHp1iOuDhIJY3QOZr08hzB1l4R0oz7Qz7cO/P07aT7Xg1+/2oleiCInckY6D7Oi3NjyJ0zq7
b87lw2S51clCvnEbob1DH14slGP6zLaLruwsn6sCOq49Gg8EN2Qw/07GQ0FY4jOFRornrlymwHdf
CZLE95gjzkPATZguSu3SDZ+yZzpSk/RYPGdzJ1RBrvRmZXvx7u+f7eelg3Vap4MsakzSvz83Vjvk
sqdY/pnEYAXIsYB3hn5QOGIHM+2g3gfda0vsCVL5DlAemtP/nJ6N2lz8/VaU+Tn511tr8fSyCwJW
ujy8EO3mhdI80p7llW23F+VbMd525Wak6Ce5cp2ybJl7xOhULXYkHaSYw+KG3NhQX8fgbsfwd10+
MDnx2ecUJ7EcId9r4i5Qn6DIBuY+6taxfGWxkef+6l9u+/J44hNb4pmE9J5zEnoJdiLso1sW7x2i
bX1RCbbSwar6ANksKryKcbdqlWoRGNS0G931IxfNQkE+gIa2efX3b/Tnpeifb/TSQiVrcV6rBt9o
Y3saCZ6bTkaXPDNAGP+2iH72/eb/siT8OR1dfid/ZBAiVEOR3/P7U+XFyaBqecV4lx44gbCLsHrH
e5Z6R0XelyJU/jXaVfq01sZ80mTSSOwamGzkVKpTpfkiFImqupXivSkdLM2R0mWmf4bFZyptYCTm
28j22EvwZsCli0yOVOuocWejEBrAlA6i+Ra0+8mwKyLI0DGnC5B27DktmZ2Zo5krtmerJnRmV4+H
hsnciiQdI9sJzZ3mHyycPuOTotybNI+EQV5GbQXvhRQtlOlOcm2C9ZNxlyxtNCP/78u6WD+9IcVK
lmAKBCcSZo7o5PVrCSAjs9gzGQzSuUIpT30MDWEb+bdju0XKhBQqWjSym2FPCbZqDm/bDoKrvIYf
nyEmS6qmSiIIde1i8fPEcSRMmfMNk/qMHRswm5PYzbr/PdIchBx6Pzlzh+2aiuqHjhHMhS8Xvijg
BMlMDAXLyZlgY5rpMKGd7pQOwNjljbUMmEKWywb/CHrN6+GJP5aPX69+UcyRVVYKQ4k3XJ9XHwZr
qB8X8ssszp9+JbfZ8hrl7Sep49fPe9ldHrWpTtqKz6s/AKq3BxmZht0IpxOkXZ7RxnQhmkkpTc0l
GXLglf1VSiTZIvllocRfhp8TrojcvbKE/LT3ffkeLvcHVUrMEWUT9AvXD5dzb9VwtNverv6DRHX+
frmf34V/fnR9vp0vZUyZC3lPTgiHYtT+JPnwLdSaC0oQWX8ATnspP4SOFS1/B58EpYrrQHQ8Jis7
77mhcKAhMrNCrz2Kyk+H2K9fwkUzqBRMr9U0kAW14608dVFnMFR6f+mVdPgJEvNgMNOQ6p2EXYdX
1iOifpkGdyE0vMDJnFzb9LO6fRUQX2LjdCLcii6JgDQe/50b2td6wT9BFuhcyXSuxNmjcslYDydF
azsdwLnkO5X1EAo3PFHdihaedur7RaiioiR5fhV2S1mwS2uj7mdU0dVT2E+b49f7mP/9l98zi1pR
z2W4xzXEyAKtEfLx9KMiTMG2zKXChJJV7Fr9r/5U/3+96sX2Q3iOrI/K6J+tknhG5AlZTddWWqk6
FLroIcT+LehvhXic62RAPLQhsLCaDlGJjJRDBEjLSHUJTB15Bu/lepXNTeOVIBNdh6NWMGzP2DSq
GzaOT+yQbCvBaVBPab+zCKGca7llWAKD78mASm9LEqSuzP3/rLr/2mBxW+DTsf5E737/Xq18Cv1R
bv5AaWqTcBURTGj15mWMO8pNY4vLjnvLeFX2fSwvJtWJ0iWS3qFYDCjSdCfoHc9RmiWLqxXs0G6a
TvXc86d+NRyYYMACV21turvtBv0WmqfncIKIgSNiq+pvyQhNeQ6kuJ0IYnLK+jbVHqeC7p/TVqte
wZoGBHQWbl1bJn/ej7588osnKkzqWBGUGmjHVnP7j06caWyC03IuYPrzLAKBFO3wfO2M/ePA1ECu
JinITUi6vdgH4z7Py6It0A5IdmMHN/JSeAvcbkkpTzz4DLUWr2++8//03z/zPxe92AMToShTMy+h
z8LMil1pplym2ZbzwJMJRIHy8sYn32OJjjnCaXe6ClX7cfn/8qkvtkHVyDJVF3LWkd/kMtig3KAY
/RHXTAfBZuB/Zf2/8oH/qMO/rBeFlanGoPMtg5iN/FUYuGk/164tJwBeK8bG5JGgOocVuZyOxkMi
bganf59eRYs2Ie9doe40GKX316EZP5llSKX53x/jT//uy711bakPQ1ABWkxXaXsXpnY/OqO0VVLe
MTyHpy476TPsduRoYge4xHuUGOWwHeJn5ASminv4nCj3sbmRrcXExOiXEK1j4WDKthqxC/C2XKNX
/diN+3rTFxvqOPmiFKjIoyS4ifF6eI69c8Mcx8FDfVOzCOSuvMn33ngm843KMsjoD8a8uNeWLLTk
PzzMlizOU0C0Shg6vq9ZZp6Z3UAo8V0abcfoXHpObixQ9cuHxDrElRsQVtLZHmhf/SGFHJ5uBFIj
w4E0y36P12MjrVv/I/MK16NclzAdT9XsTKfyH+5nhLmv7DJtwxo98dWriyqRjgrvZjGP8grF1gb6
f0npphkGZL1exz15hTRN+5NinMrw1mjW9apZMwC1syFZ1OVJkTa6f6wYkDte+iuobrJkE+Rng/k3
pjXfbXATL1h5EfIquptoC7LfSCntazsMHfTvWuMSMjbpC6weIVCGiVmhGSx02tweFKECiG6ocvIY
Hoz07Cf7cXKzmqe32cjeW9ltNelkyAdCcnXOK5rLYcfQ3DxYkbxDEq4Zv1okSyCM8LA87BqCiTB4
Pw2ENZDDezdly6BfBvra4IUwoS9GB4kafjIeIwbCf39vfyzWYXRALzdlDvCXemMtVYl1mWpcu/An
tL2Ga81ia3fzlYWyYbQVy+kLW+Qfcxa8Wu6YP5UZXy5vXSgzhGDMQsng8upKIaICLhORlfuBVAfp
WQzWxWzS2enVxNDsXHd2Y5yKlyC0k5f0jjnpsCfzMKq2I9kdQxc8NsGvGm8pwU6Ko1EUJcTC2O1h
ehKwFXUu+hyX1JyYBd9M+TRJuI2RmvVuZRxDAq79x0bcVtotsaHWsDam1zaMbAmOj7q1hKNsbcBB
CLDwc0flPEXs3V1/mqADJDcFdmJylYq7BsSzZhf5K3w7pNld4epYmyxX6NehtlY4r16PbZuL2Mu9
5ut3eNEJksQsNYCICHfaQt5az0WLkMxiX1WfZz1QdPvfQIjMrxe8XJr8OhXUjBErZlZnxgC+o6td
MrQEm+p1LELX6vgfD3Vfr3hRx1cN+ZNFzWMyy3i7m6jEPKjD5RhRii0snsyrzdH/zyVhRaPE5924
PD734RjKptLPT6ZuLmfiD9LFTWvDVltHu+sqkKsXvCgZiBkptaIehLuBtBaBehdOomthChHI4XJY
umRURVfe/h9XduWfD3lRJfjGgK/M40MSJeN6j/WtsqbFe2TiRBuueWDWBB3kSgks/aB30Xh+/veq
lwfmuqylIVH4pLPyty3eJgFxqJ387k6coxeK9JuldbqPdEd8INliIv8XDE9yQwUB5kgkya+FNj8g
4T/DclE7hwhIw9hG7W6ctmOwCQxEr7yqTQbKQ08WKemuUfIS1p9Ndi/rZzAwbfRRRqS3Ks/F/IcH
MuFIJgjXgnc7YoEhO05fsaYAYKjKdcp2k47w7fdCSQzJ7/bARJvlpH/Ik1We7MRpGyUn9irjCaK6
j+htZhdltw1YJhRm1UOsvHXNsKyEzjW9eiEUCbGV90JGZ8hoXSvJmRlicInZE5tNPm+dJAi90mQW
98PRmgBPEFBs13xL1Ip1/yz1zEL9hZHc+PXKCLZEb2Z1xnLHJJn5TLEX+k0wHIR4l4XbZurtmi0t
FO4bRBCl00wrY9pqyRGBo3PlefpJ02rNmk+k/aSE4fH6XioIWdtaZshgfPYlzwMtuXCbyO2hZCm7
8oGk9LAEyJPy11vzJv/wb/nxKijDMuKJ0JX1JU6XBtGmbzEOGUhickwCQA3XxNEtW44ImkJ0jMkV
hJMl3bTDaySzD+h3mXBIi5vCXBvutEuQF68lhErpUUiWMeExqaNgNdBvgT0o4KhIiDLcGEvca37U
VwVmxY1KpFL9Ac3UsxE/Z5M9gJqhXflOPm7wqKluqizVk7FKx50hohSvUY8A0Gm25rAryqPeAEd/
DIgBVbq9Kd9V8YhF+CxUDynm+gypdAaHpy8dTbNLlTDWOyF874rXButyTDGJ0aK7jhj/oTM/G/wJ
2CTgDsLnReUmjnLYkmk9a+zpILfjAniZT7W9VnbehtRN8UTvkTIsRRN4zRBq/rAvfbv4xYKWRFFh
TmI4txC6AKC6easfRGOJujtFHzOcut9E7Br9DtpKva2Im19b8pLhv7H3DiOHB+AgTrCRNprCv6rC
hwJdXrSWzuIx5ODomrfeyt/hHFMfJBYAcCbmbNuIP4ACRUR0fWbVGwMc5ajd+bgcsHENqwkGEROn
4RRZR/XcbCH9DHfyqchvYL14JBRD1n1sjio1l8sw573JVvn9uM8c6eEhAQ57bQH+ScrJdwRRlxcG
Oskf6duXo0nYexKx7Eg5CT2eqk091/jDopW3pNqZrwTekk4LDRbDyGL0QTHQYiaFa1U2W2ZpxApr
S710CkRwvGsOErVr/aifMBHfbvDi1D62apGRqPqnX2Gojm8W5OJtIhVBhVMyLqsXQD2yG6FbWJaL
KVdkPHIneUvfcCAhES42LOfOfLzhrNs6gbxGdtWK9jTYye018RcswH+VQozDNElTRU1SyTO96B95
vhbLcuzFZ690a/L18seiPPjxJmu3sryqpGNm4Gd50UvgJxy61aX+gUqQdzNy04PAcAo2B94dG/RZ
dDI3WKG2Bou17sDtGe+VR/ptYrfI+KaX5RlWTHoqDuraI8R5p4vHcnJNcyMJN5b3JIBRyqQXS32O
c+LNH/0E/bn+Euk0GY1HJnd2InIGGIkUr2DNNEc5ew2AZ1nSA8obx7MQt+i9O6S0z7sN0C6pf68E
NuX2JkdlY+xF0Dy67ILmWmXaoatIPqVBNJj3Y8CICERNY2o3o/ARtmiG+kUC5qn0AmrZZBlgJ1FQ
/3X1WfY/6/j36LGGVk9JswvhowVbQd2Y/abQTkl9FkGmWcmBrBdZ2Pj5gxLdxsqTos1TMTSV2ecE
6iJfBJ9Ktk37hdXZBKMGkByUhchvDplRWOfWI3OlpQEsV9B+heJzB+tJ0vy9WenrCalYQyDKkD7r
0U701wCkZZXomjVEK+9dDVf6rBvaWcqG/1uBdkru7tthW2evfCbrNVYdkT+FQ2k53FbmWTxb0XP+
rAouQ9tqtJmvz7Ij5ElIb+p+Ub/0v9FEW8bM18phMJXY0scbwrcZl4aRI+tr/V47yL/H3whG6U43
0O/0B/4eFRid2YVvPpTDGXiONaHJ2urDk2edZHV2K2vmksQQhTQdxPhMhODJ5QuxIIvbYljsSIZd
9LYirsby2U9f2m4XadseG0wckXQds7lb2yx778cbvdxoBK1H+9xYl+ilzHMYPmgdsdUNA97uNZVn
DpltPXTymmXsF35ZwViOvt3I61yiqZQdE7hjpvfbV+1g2KfP8Xgs4d0zb+iXrYAaksNBc+rLX1Lg
RtpB4OHRu7U09OsCM5gON8LjhCWiKfSLhzwc3UGcEA0auCE+POEzRbpXtKRtDUDnEmPOS5QG9JND
vvYkesR1s2yjdzLSllWDrY7TfBWfEg74EM2XVoowLMHeJAIsltmBztb4npXbcSSY0EjWRYKWV8A6
hOW14Nef6M7Q3811ZJrzSGUEf1xQ1ewyfdXmHBrXAu0tUMhLFm3eZp8btfUcL+q2jk8y/yX0g4ei
3IWlPWm2XK1ageCjHaR9r3pC88SruVRxjzL0lXdNldnq9Ju92pDdtN1V2VugPzXx0c+ercDjXLer
1TkSIghZVWDtPafowmvvnije+6JYmm9zk8HADLEPJ9MJyUgxbkbjl+7dx/EpdDvxWcM7nB5kvAZj
d5MFn2Y3rWLjAMpdGu/FcstdFEnu1Ml9mW/IQEHxuFEhD6t1ShF4VHmyCawPtRXkLVk95NF9b9yW
UMtl1wI3Rmg9BkNTXaER7Ppbb9hL1qNi7H2371wc/335VBq3lrgbEAM04Y3KspxtLf8xbR+GbpfX
n5IxrBIiJMu3vjKgJhI62b4W/qsEra6Lo2VJ2nqz8sxzEP2qfFo28NHHzpYnQHW2HLJQPE4YyCbz
kCpY1tRtn+5G62a0nsRsJ9L8VLaZ9xYFq96/repNg9p2ROHsvSrlrWW9mrTDw+5BKDeT74xwTv3s
piLSORtvVHWX9/siPTXK71DZFP2iNI9xuNH1F48iXskeMBVJ7aHq1oBCy2I7tYylo1PLUT+YGCXv
JoKpNKK31ll8LIJtCP5Dg/b5Sx3x3XfHlN6A4oOkWvOrEo88tOoi+0X7Q6mOXgn5kFXrHA6PCvm2
uSt5wN44GwBtkgtCIe9E5WCZoE02tXnM47MYbQ2IBsmd3xwznwVaw8sU31psE2tBgPjpGD19gWYh
yS5a42BOEmiGl7jdWXDgh3WiIPyjbeHbrAhLr9lNVK8COdF7WkgNSmbwx8IuRw86YRQnv5SuFC55
oqcZnEPRgQ8d4fxUeNm8j1z9JclPQvMCOmJRyRp4A1uG1c8GhMwX/qQARdiZ8oesu59AeOSxZNeU
VBluEax6cFvpsWm/fNoz/WzGNzEQY0ukERAdp05EkqovBGNfC7uU2lvjV1swfmZXA8snAXJHrFs8
wXurh9+tcesRs2y0izJnaINZWy6fjG6DgyqQdpXwPpouOi/UzgQxCRtknqnxIjY1Wmmq9fBG7hnL
nRM+pRWuDOUmgkdunk0+fXubaEsr+GXktxWZaMrsKpTFa4fYf5+c50pDJR0dtaTMYOH7QaeWVZpO
XZCcpXPLhAxjL2BdliIbcsCrMS0jptssRdfqsR+mKN+ve1GPya3aiIgjk7N6kNlkneQd+eywwJNJ
Zhz7C+cb2ohXD+0/TFK/X/eisprEAGuYGnLd1ehYaI2ONV4uIC8r4ZlalfoPyGLyooi2jsQ+vUH3
nZ09wykP2s7cKCv/RUgWEU6Vbi8TqAB7yPrQ4egw0GMh3V79nuYe1Pem2Pf7vdBmBGSgm838++BE
ah1/XZzoqPBKjHSpmIyt8fBdOfv++6z1/YqXZ61o7GVL8zncjkigmYLLS2TAloTugfdLWvmYCkW8
/vjg7q9c+t9j0++XvjhpqZMeJpnCh5V1W0XMBEjL0Dae6Uwhze0Vrka8CiS+oXhHrfYcwVoO3f/C
mfj9Li7O/r5i6HEichcNFRk2biK22YY47yH76l2xXkcjaTHiuL9W9/8wNOfKUARMan4L28fF51da
sQ88PfrDMz6S+3xfO9lGc7V1/JAfZNPxNnO0YSm65c3/Ybz0R9/9r2fty+UvPniT9KSSFzFrwe/w
iepk699F7wULge5U8g0cxEWco98Sz5X0FBaU8t6scKfeYkOpbtr2ty8rjsqZZKheNO0xpCtR4zAJ
MJyi/Iq8LdRaUtbW6rT2NFcJershKqgHl9pR6Y30rAHk5t65ELYjA/PcO3rxBP4UgHX/IFrHsTOW
WWX7NECAHZN4pCwV+dHTQEH6B5w5on/A39UM57G5MwH39vLLONAgb++U6WiughbrCE6HY8ORszrU
yIai3jZ94M6GsvWMnVweG3WvzY2Y+jbQ9WU8PtTlR13sQLIuUYKNj5HBtJV9pPOqO7mlnsfxkqgf
bfHeMNaPyZH+pRbIogJvKcl7rSfZYaXXd5HxVkV70Twr442ir0UpX8jhk9adw+yYB9bC0vZlcOoB
4yJ9pLqdTc29tONYX2i7EqeAwX5NScmGTktwWT2BmiJRL/woERrSo0sXwmrYyhtg5Gjtdslb+zLd
glqX7XxPrvPIg0xP0hVP07SRzzVtOcr/j8qzi3X2GMHOpMmwiN44FFRvwVv/G4dN89mObsN8UXBj
g1zzpaJ2C1l+jJAzmCPjRQ2nvffkcUfWuEjfy5cAgH27oDbgt4PBgUzIqlzVXFnxVjQ3hrYoPueV
wxpszqIV9tT8pEYP9chGXi1L7yFBp91usefkN8NKpXyHppas+z0xtJFH5yDZduK6m5wBacuL9GBi
W93FL4bgMEobJqflwPIaAB9+BAZKvFgc2p1FqCz2f2spBraMkqfGTbFvA7jNa4Ga1VtY/Nfqp1Xc
MLuV/RV/JgDerC+6V5mgaJnIihVZzHGwyhpXS21zOubhXRjvJSxV+HteCR+ujkm+s/Ibg8ISbaBX
rYt852cRadrrTroVVQepGG2/JQRhorYfQvOtyndZcKitB7FkRofRiOiTaMOJFo9ZLmx1Y41JVA4R
ae46DH6UuzKPyIJqOXqSX4DzgVO4Ge6qT+x/U2pXmI7FfEE7Fjlc/C428+G+r9dZsh2HcyDC/uo4
xL4L3rERzkr1iGWwiDceQRvNpiAmp95ItYuGQqtd2oJVi5upsiVlO2UOEqcp2aIc8uecjoCu1rCQ
6Sjfq9NZAz5t2rF8U1Op+ManQAqXQoC4Z60VutIRS0MpPqYMHNsihRe8171VxZ9hsKlBkpW9xeyE
+Pse8kek+30Ro0mIwVtXLFon5Nh+L2iswW+1oGzSM4YiObVFh3FbpZEIv9RC1+xuu2ybTetWc/Ju
JaIU112gdyeokss6WIaDTTOIFEgFFmHgJskyrfCWXTVM/EDP+n6XF6OnScpFqRXr9FyPpPMtFDfW
6EetmIfjgK+WU+oUOrIKmkx6etBw4Nt//5qu3sBF3afkaTX2UZee23E5gUpxS8AEFLAuHeMZCj7C
M5RMm/Ml5lz6/VfqTnn+Gf72M13Uf/1Yl2Kft+mZFvm0rDZmsKmxmxNU9jzXGfhzxMpuNNcz1p2J
IqBg3M1JcFtx+nv6+3dx9V4uasJQLFV9HHhkFPq20Rpfbusk7Hk62ISlIhGVZougknGN2LyBo41L
WTB27HuQcxA+/v1ufphk46IGTqDCQDZAo178MlFaFpkcZOlZWGd74XfIK7eWdqRYvYsnGSTWuMnd
qVxYN+nb36/8g77k+5UvfpM8GDFR1ClX3vmPRF2bh0BwsXNog9s9h6/+XfDebPxdg6WH0MlNQquO
Bnji0k+Sh6N4LgyWhr2/IZ36KK+FG05T+h1QjL/f5g9Hh++3efFzTWOodo3GFzTL9Lv38YPonqV1
yF4tspBmYz3AzWuqL7hgPzywX3+Wi0J88vJk8pM8nf3jk/gYWAfVam3/PyGECWWRvIcAU/mribZC
YW56cUUhIaqtkxMX0KvP1D+CuAdsa46bgBNlXrshWMXOe7WCO7Fnuja3JFQ0bTcmJFHJ8xgcpbCZ
UNQp+6SDhr5K4ppUsCfsumVKaIzazq2AdTKKK3FAVRD+nvBbTWvBf9BEfG5svNK2zY6tE+OyD5ic
YJ5AkphDgCpr8Gujm1jrxxL4Oxpjw5VY7KaT19y18VmBHdcyZGg1woVxruY4V3UrW3jNeRhFF2MD
TPS085n93WPkR01Uz+5+LAcqw5nOXDeatNTyU85mWMyAeCbr5mYgJ4GDXo6HJlXBIL73wo04ogpE
y5q9z3kXkq1yk53yaUiAHoQTv/UiVWJnMIB/J6Brp19y3Nl+exe1WyXeR+Gdx9cld69d8Crnx4Bi
x1A+qvRXVNTLkET5MLhHkaHBDyXdsVjVy3y4b7pj6JOiwJwkbVd5p2JIZhLZyAsRnhSJkvrMicc5
MQErCvM9jlHPcxHe+gS6FTeG9ZTnC9OnCbps32vM6cU6BXrkPQrdARZ9j+RTtJlNhm7wYOwVEjkR
7oqvJUm1M3R/54unSLxJpZXoOTo0AGETmq5O99PoD9mwNLN1DLIx7z9q8jzRKRVOG8IQppTWl63s
WA1ygeTRtG6t4DPobIX0toqQLXNVJ3Bd4n2qzGVOjpxKXkXJthE3k7ELOM63d9P0i3GQMa2rwa4+
Q/E4mmtrWg8jwlI+NEttsff1O59KeFmBQZDatZrArkDfA6aFmkV51MRDymOZ6qCe5Be9hxcLodV3
PHMT5eEib1emgbF7Ve4nNKD0Hleyd2ggofaUznXz7Ed3HRQN6gpplasfFKVBtprg+jJXHeVzTEtK
hKnMbFoQeCHiufH04dfPMeGH1EkaXXB/BT5CkbcGRwqzttOhRJ0+69RJaFCAblp0Sh0ltfPKGUOR
J5dHBEe4tGsEpskvQv+o9wcxvumSeyi32RoSDBlEKNq1u97aSla+SON3Qd82YHCls8WLMKqoZhDl
EhxaHlTg4k6kLaJyF0nrgom02Kwq6xxNp175DCEeCBGt7jtsY+Msr4tquHCCRj/W9rExBTOdofkP
cIUgyXTJNACQH1GkGr5+cMFLNbAV84wfxCsOUkO9RhaXf0i9gwERN12p2amR7+dWu5fdi+bqJU2W
AzfXysuJEHAda0LvplayGEAWjaO+NCv+h+MbrwOQTOo2wpmhZD/QUxtAjEN3G89SvJLJEjHcK+v1
vG1cbvVfV86LhoLgo5KrsLqzXrMymI+Z6yOz4agY7onjnZsmDPsN5+9X/aO4+tdVFdmUCBH4k0j3
vQ7sQHRJYRACIymfe5bAOlm0dGO10KSEVewyf2+nDRNzqT/7RAs0gitHlIXPrKVB7agsiMSoQyyZ
DuyE4qcKEGEPwHNb7Dy0WDaqVw6qxKr4tnQ7PvN3qrUVHpT8piWlkw8YLwIGOVvq+HwxfKr9OYqe
ODbNv0xhAC9cJJ/4kZA6psvicVplb4T+bIejsO33hOfRs0zc6HEyliHYaR1JKfCnoXwLFUzVpZ0F
7igwT7IhPFskBIJ7mzmrQruu5bXvydeqxX83ZthyFV1msKvAy9QufkJTmCwrbdj8Bp7yedvV2Euq
ZThBTiGLx8gdYDeDI6oMW/6A5tjKPq6W9vNV/v2T/nMXF+2RwojyWpLKlP6DrbUrDFxx4dA7bhEk
rEl7IQgmJ2peZWYSbLsCfvUaS38GTwEupQ/4Zhx3PX6DWQDYOWK2/vsj93Pl9uVbuuif9E1lCelc
ItQOVpWBRl3P87H0mZcxV2R0RkmtL5YPNA1ztIjVlcLoByztt19JvxAhtjV7n6Rz/axdtgi1+4lQ
PZm2JBNOlKa2KSy6aokljdOPRgws2Q1AgFKkStqSxIbNtUPGD4Lb7zd0cRYTrLCdDLlK/5hpCOca
G9cPNnKwZTItQdZzG6ZII/nUDg2BzCnMXZTsBMPxafZznq3wILnz7Ip9/FqX7wfx1vd7uziB5WFZ
tlLJwzQ/zmSkJcFeKyEldQx2g991hgH0qcpWKgWdcDM5agE9MVlq6R4WA9gNnJ5MwJeVdYeMWKuc
oLt2kJ1v4C9P+x+NwBdJhZYPshXkHBF9gLC5g0JB7W0JmLBNCVEy2MG02zu5ahe4/VU3Q9yXuGTL
0e+YSafC9UPjj2drJB6kH8hYKsnE+76mKvloZLLAAQHAgM6OTZeIHlF+UtAyJjYaN1WFhcKTlkcr
JBNFcR4SjIM2CWQSACraR87/kHaeu41j65q+IgLM4a+YFC2ncvoj2K4yo5hJkbz689AzZ7dNa0qN
PUCj0A00iksrfuENUvjnmDsgrYNsxbmd8u4Lp/BsoP5lkLMshoJUq8NOmTLLZFJd7KUrwq7JChhv
psk7Ap09lGwkujxIiDotl6fsagidXbg0z6aVX2drlqekY6LFqhIeIXMSX5dXvMAoaeyMGvkgt5Q8
XD5p9VKwmvTAfHp+HRQYeoOXU8qfJX32+pcpmeUuJ1EJwSomjASy4qpAGqHgAcQCDoBZCCIbXaXj
s/zZJTTzi7WGMxTv75+fvR7jST8eIVYccc2g8KnJE7kbUbCEjoL+O2dH2/RUaJMfn8Vl+abkJHEH
LH/+vi/OL8cXdbLZKCxhPB5kUUjvtACGea5zrdBfRalA3EkLKnRA+jvDQ380Xx2goyEV+j40G3Ry
DMO9lE6eIYjhXEh+D3VJk2i9zfbGIA+RdhjH9G58l7zmN10maXO0zXZlHRCVOwwU7gDO7kfZFXS/
0vaV5ndvSbk6kvjbje7Ujq7Y2uRBbtA4LqDqumLp5ulLSpyTVCttPXkjWMTV2xKirLzUk53eXC3r
9io23EPmJAo92wtH7wwT/fuvmu0zMxdStYl6+jc7Bdrfexj/yqG4ZVCVYFUvhnfqlQFVxA88ghJi
sfWwIp/CEvw3HoDrS2hr9cwN+m2SZys+SNnYWuKQ3sUUtonzMKPrQaps62jXjBu1eRDDyrbkpSRH
O0kAuTKSM5iBX1du8zJsTMBFi3SlRyvJ3JpgJvpdgBhsaezbds01K0mrOHMopGYayQDREFUyw/BP
BIWVF7fd4u8b+Awmldk1dUxcsDr6afxVGMJplNF6gkxPN//+NHVpp6RhdLuXqlxcxPSdmz5kgIyJ
K4NKujrbo0ZVl1E87dGGCIZn0LFUnKXc2k65MokqvNNpMUYr+tiiR0PbGteQBQSJkoItLordpfGc
cb9CtPPLeGa7SyvH1Dym4tQdO1I14CEMTxDUFewUJotunxi5S7CGWNFOYO870mpQ9n9fgzPCkN/H
MNtSpaCnx1KZttQqWjIJJUqQnW+oy1ELFxCyhn6LAjW+H8uo3PBOE4iO2s7MbNJD6ejQiYCgg/ze
sKVToQo7xTjRoiFlALNl7OIrEFYbai/Cso7vm54EQrtwRs0zbwGzaGiWhXkDzM1ZTJYdJSk2zM9f
0Fs+jKyKtg4tfkd/aF/ql7BBIcfWNorDJbLn5WrMfYGqU3cn9J6SPZMb1UgctF6G2i/2LNoij5fG
PrpCL0AhshZtLXT68l7mGqIzREILulDxpO7Kip6t3Mke66dTa9OoGAW314FBcHfZxkd6Ze6nbLC7
MWkgVM4hdE4m0hDtOh7tGv8VGlfKLXjY2tN6V/h1bInmqd4vhA8r8ITEATki0yVZF+AjSaWQdkLn
6MLknYvwZVnBWheytYTTxizC11U68RxO5A2zDRVhW+rWlJPsqr0SbOB3yv+5CDTece0q9S8Vqs/0
h9l9ioHEjibxhznbfVU2KqYZyJPJrmjzlFIDnI7BRHOS8d3wUcCjBAdT0T429kFAFCGqL03BmWz+
2xhmSZhiGGXXh8p0CnPofEePVqwnS96gvWk+aoIuAJmDrV4yiTkXROA5J6EuqkK+xQDxe+wZIoEj
ZI2a3lGer0zqlCuqopn2UI7rcroATlROArcFlbhKu7dMBKPr45Dr/Avp4jPZ8LehzCLMrj1IVi3q
KdIMu9pVKh7Ttdxua7ItC7ht7/faukPv1aRAmdKRm6TvLt6GZ8/xl/mY3c4lyBBLKxgEhi8000dP
PC5PimcZ69xP++3B3OcrHamKxQGgYlQsjcz7+114roX0bRpm93HWGYdEP2jpHeLnYIfC3VFdZ/BG
RGUxyVYTVoLq1pYNxDP/0tt+9jGcLAiR59V1Q/vMhb9kR6djEab5hFXQd0CEV1QIbc0VdpP+3r+g
pp3d9Ajj4bkISooKxPfNF4+yVRX6cXp6QaehBPgyLicxMUoKDjh36rn7/+4XfvnmbHql7lgnosI3
2WJUKBewTnzDRxGGAMq1rq1LsmHT5THLN9HE/uc3zi6X3CikLCsBn6SrYiUs4Ib8UXHlXcnXKDCj
+uiMD+qjeqQqvgR++Pe9dIY/wM325ePzW0XTMICywNxYjZ2uctzD63yb19QK8z+WrZMtyGtTeEcQ
VKbY3rlCtCIIi0iK5YWMAKex7vqVSHTM7XM8eYDOL2RzZ6/+qfZlUT42TMuYTY9h1qOeBSZArBQJ
ni2wKN6vg585DXBZTKlrB2XTyFwJiDz4x/RezpcXC2Bnmqby1zHMZik5yuNgRAZZw370jkAPjl4M
etGuXeud1G5wK1S6UKbFVldJ1qBjjhOd+nKT/Wwo9nUgs3ewC6TwENcMBFSapaPbuu6d+rgGg24f
/T703vVFpP3W1U8ld1BCl1bjbKbxZQBzk7ZGiRKzPCLtllNe1dGl1emEbYTsJsEbYn1UrwoA84jT
JLa5SuCxNQ8wpSBYatJS3eaQyzGztNr/omTzdX3msVWcljptdWt6G1vJ14iZu3UWOMfU79UlRABL
WyccJGAHbfLrCEeOkjE64R4VpAMaLuujdWnXnru4vs7TFON/uSabRhwVOWTXpivgKc8pmiKAiFEj
b53jfbU4gcgu3PH330/zGUE+49s8zN7qLFGlPCz4KtjhagIIfabZwV5ZnrplFC4bCgGYGzVOg4v4
lbEZtzCmQsPFKDa2JWwTQlvyqusEaAQtKG/CAVK/GY+7g6OoLyeiHUcGs5BtAKXUv6ngGIoX1ajB
L0XQC4EHlwg09OVLQD736CoWXFpdmZrz85SoTml7dQdqSzpQnkldX7oPr08ARXNy7411QPPQqpB+
13GLDIjFSjo7dKpANRGJyJiEnhY3oJST/tLlrZ1d6C8jm70WoS4blRZS3SjeE/iD9Nn0ZBl029rc
FO2mhQ7T2yDRRy8Jb3JxxBPsdcAHogNiJitrMZsygby8OijP8Xg3IJB2fEzbJ0zEOycvrzs6ijrd
T0wSRo68WD60iEen2Hxk11i+lw+HbBPBKG+eVJaOao4OEippbstwJ0Z2kq4N3YW6l75gSxYsJ8mb
UFwo6U3zqe0Ps9VTY0BFhPlwPRaI3nS2kiwtaX3K90a8hJeYmVfdWk5fEsM9EWtCZLrB+VW3ds9j
cWVWKxnY8hG2pQ/VDPCT5R/7jYgdFNK7vwiEYWXGS2Qfc81Bhm1SAhWmQmX7Eelb09g21r3Zr3Vh
1SEgiTw0JVY/TFaSKy6L2De1XzARQDMl1FpRn/HTagsJw8IyDOF10FKiE0g0kPe4EANaV9VVJN31
wX2WUNyrHlRAEMYGhNrpDuEQ7CbYnf11eHjSio/MLcdt9iuGrlPe/f0Unn+xvmyJ2Ytl9hHRZ8Rm
bZ6wycG+lHYRWbtxe8TG3Ja9BhI/nkDcPhc+PB3veSTx9ZTMnikzOQVtkVL4lH2ZqrTNOb62XtV3
dJ85Buithv6FL17a/bP3aKyiRJJO/NQSXPTTAV+Y2BtyT3idNHkalH8XLK1wIWg5w3TnmvtngrVZ
vyVtT0qJYNgUoU2ozdQRQKr68Gcp6Da/4l+XvG/OAXT4oIY1swLH0vjMD7/c5nLa6xFGaMc7NlZL
WT13qspJQz+2lq1wFWAhvAl5VcADdGuMrlFCpkQkwGeg78gmBaKJiXOCrTuQSDfEGD42n+DzAWJU
Ut8S9xTj/kVB/vzi/GfUn5ndl1EP/SnQJXFqHkqTMiwKBGhtKxC4IsptkotZ5nHRwlC5tDyXvjur
dNTA29IimNpx8OfkRX8//Mr9yK9o7bL7Fbf7N4ZYZ/PUL2s098MKmkMtHpVi6isBbKFPigklqJkV
mvIxzTaBhv3iM4xXlyYg3I/qXYKK+ggC+r86E5ZimTLFux9q3kpSZW3dgWqj9wAg556K3d3Rzifn
Deo+qDouLAc6zd+/eq7lxxb956vy94CDGLlUT+H/fvWAJuoDZCqNhYYp6eV0JKn2kygfVqMvoj+H
Fl3hd4gaFrdQ7ZBOf74YK55/tP8Z0iwa6cJCThWTRhrsL6F2UbCvX3rNt4gCNXeE7YEXLmR+B2yE
lMKe7WycedMtYn7JU45wC6RywFGFJ0Bntf8+XWdzaFVEgAOLaYV8dnZxVU1wSo4hnRltqrIVq8mr
Rb8eryC4LieZq/Gh9IZN9Hbhs1O+Or+hv3x2fnNpqSZmecJn01VPQulCZe9pB2EG7ViwRLEoBbWv
PV/qzX2aZf38LrGISBmLLTl7kqifHY/B4fNwIPGL27uU7+XRlfslrMkq3cf4aFUOhu84bTjZb4yz
ATqpvV1SzjkiSR8JCw3SmGN1D80UXwFtAjIeKn49oOId3erytdZue9k/Vutj6INo0UpuOazkNhFA
n+EmSvZ6eg+g+iJtxvhx3ZgqKBcTYz6ZdpduzX5b0taWeYjK5D+vQRT9zqmPJSd31PY5xGs2mWwj
GVHIbntaKQao/YPd/ml0H0y9QVU1dtWYniT4BkwBlrrkycG66j4wOQJVBhmqcKTTB35kfnaMlwLk
0rJ8JWv2k5o6pKpf4QluNw0ixcNzmj7Lwb4d6UVcBYWxPB3XkDGOyjpBoVYm7HjV9sGDddcRXn+k
h8VptMPuqVTvIXLcyK0Du4ArOn0cCto2B8QnUO/Dvzh+BVZ/VB+wM5ZKbnBHV6EjuaPujcVG1+Dp
6b+zHkGQ0E/5Irrr4yJ6ghVnl+oS9mq7B/UNoHfgf+37X7H63EFlyvpXg2PWarqr1ZRTI/tQ3yPi
18MmtQz4JX7Cey7eYuMpF+uKckBGB7lEUCGJ95V6NQZLK950w1rqntt6k1oPKszyMW8Xp+7PgXjn
OTk9xKq2yNI3Jyhd8/QnNTEJdVBUOQobihrHt0mzC+zMm37VvhXJVa3tm5OLannH3oQDBoIqd4Tn
Edl6yuOxjztG+NLTpHsByklYr4u29Tv8gxHohStC+5H0T/sKXWxV5B/gwLN9JXV6nSSBCgVzDVzR
SvdGyIGwnhThVQveKrhy1chNXi0PHe6IKzzeRSi6V0KPLRUVCkew9XYVFDcnRVr0zVV82Gj1daK9
V4dHQm7nkP4SjRo1OA9sYnE70A+GWiUfYsxOblElOvZeg6gF+LpI+TWmD238LOYrpA+QRQsvKn1c
/LWz2DGDqGiFiZiQQnd4FxjBdWZFizRDGIshHTs8+G7GZhkFXg1Lg3Bfv4VwJB/XXOT1a3jfc6sD
mN0Gy8yDU4wi+i4bFsa4Shr3xKYTSV8O9GqC8bFUuVBsuBBluxY1l11ZmZteWo4cGrogBYwRt4UL
Hipc/dMa//0Sls8vrDVpnksqRf1ZUbHLzdPpcOimC8N4ElM3PqxKS1xAJv50kzfjDTY8qo88q4BT
HTbTAKxAJQ52fndZHe+zYPrtav7cZv+MZpZARkjjtRgHJHe4UXHTOsUB5okyjeotyF1lytmzYq1C
enWUYHdA0BqQ0eHN1NAdKl6lwxboAqntxRfy3LWqSIqlYIdE1DvvlGcl3i7pSWCWQFtSzfYFc4Ge
SPXW2RH9ptED7Zm6p6U+Xlifn28zM/L1y7MZURSJFmhjJjyS3I4mpKIM2YdVWrpVtpyc3duQ+lYx
3ojSGwDfiy/KtNXnK/L1+7ODX/ZpKimCkdzl7uhpnvza3lDjuEugR5wcA4CnE9ixG921S835+9b8
mWjMfvrsFOpxYZXZgZ+OM9/YrAMDLt2NQOacUe3uUtBlEheGiBo4vFnrVzlZVgM+Wg3dDawtFF2T
pYiOSPMkRZDp5JuqfTvCRJJ2SXR7HB81e8QWZTJ8+/u4zxwpjeqsqCJEgyu8Mt8sYi9YXV8P4I4g
rqLnYvlAO1sIiXQoem6RRfRLv1deAAPTc7wZusXRWh4PK3mZ+cmlnfvTqZcN+3Uws/0TW2YytvJY
TMLlB8LLoy28A1zcKI/UCJ7F3+FHTr0aZgeaOAAI6nQPeBkE+IXF/FmsnY1jto8kI1H7NO6LO61d
gPmQ11M9LVlHNyBKfMqBK2yb0AKlY/ovkr+fm3iaBLJkIlysK+dtu7o8GmlTaQWvV7WajKtRZpEO
G4hOE2sD1Zh34aOyh02Bw1S6u9hEmeLn72fo++en2+VL7nnIxB7PNKW4A8qBYJSYuQFm1oNLk3rk
46Do0Nt4juwBncy1Qnu5bFxSthvx0jP+My/8XIV/JmJ22zdyj425KhX0buP7EW5ftyhfw9CptuMW
3bM7sg/dOa7E4a66MlDH8DllF260z+3/t9mY7ciwO4VxQtfwTrB2J9FGhlXyRGVtUCpDC1v0VEhW
fqhuRYSNYbzmJtjx0U7vqTJo45WI+JiwS26HfGMGNxN9BQIQO1e/lRo3i/wy3QTVr4xQG1G3qrsS
2muhsuW70IRVtTXAn94PyhWGH9ugfS4pQgzEb63diXsqd1rqWMFeoyZhhfeWhAmJiOeA+BrhZG8L
AuqYnx39LL7GCIV+D8wX9XGMNxrVPFpT6FsKH9HhOSKebeUe5i20xWTRn/Zdjl3n0zi+CuO9AJjr
Gietv986ys+HnE1mqhRlFFXnhZodMOIxrC9NvZiaV71XrbLnQvsjHtenq+FP/9ZOeHsooEOKCpKr
WwvhpZN85Yo6ACXZa8XNsY+pHxsc3HGXw6wpdpLHCyM8dwqBfCCNihEayA/l+zFQD2kUxgUjlFEH
rl+7+JZuiUrD5lbBl2nR6jae8Wn/O+489Vq5BZALQB2yA35e0FNDPGJfRcnpPjAOIT/k3gSkwf2/
tFrXOFAivRprdEW6lRT75aWxnzvCX8c+O8IJDQRZ7Bh7iNKbJymYqNjgg4lrJ6VOvUJVpOQ/Wh+/
w+EKuvTOfNauaq+qFlBQwJooNygnSf7JQTN1CVl8fA4kO8cU1wQ559C5vbAfyPl+3Do0pqmCWBBR
TUuep7lsX0trmzS+G26UxcnWDL8PbvUwfLIOVL536K78RsMnxEcIS4tKWiQfxKzF4JkvsFnQgCG5
Gept955JW5SJNR1V1nptijf9aSNKz5m1p8ouSpVXlfct1o8lpNaayvL1sdnCsCAwFvXFsbJD4cYo
lhQC++5aPO2QKc/IGfXTKkmvwdY0xqIipooZ3yRpzf+HncDEYC7xnAZOiBza6apN3QJ6hqM8yTaJ
5U5A2meT/GpOeAcuEEx5PC6Jz7GI40887l4nT26qzE76ht7OiCTTo3EFUhmtSktelLKvyFMYpWMV
z2ZvIbG4Colh4fUkaJYHhDhFVM1kPKDxnKC/1yYfY+GjbHGhGHHVRpUJ8R8Xjkur0GO0AfgjiqXj
pFUucgKjYIlbfKQ5Q+JKshuMNw1/WWCbEeYZw/qACGeIPpOGuNdHV6xEqFYgKpFCw8HpZh8Xqw5r
WjlER16nI4I+Evrz6JzfG51X5rdl8KeN/TZG1MvREGisNlWMCNSKEYDzUFAMumdSsQNk7x162Mab
ZvIKtYvSPrzr4ZRiQKKXYMN9CGu4veam3Od71IJtfWdi1PsA54QwVyG8ukZwCijwwZ7sheXWCz4U
fVvo2xYtz8Pg9N0SK5hQh0vmh/KmlzeIAFnKnRAskzvgFrcQjWTJ7ibPxalB3tCLwigSl+JhVVxR
+6Qh4ui3rbHWOQg8xOVCV1e1+F7LbkVWa20NyqQueC34C45pCy1KW3ZqlxsaIQ5SoIUT90v+evKw
mBIZVKIaFJm0aH5Z1xrmJBvo+2ABUeH/k74MyALFLnCx5jnSVnBqgaVI4XJYto/CtqROaiurbAeG
EaaaTdUE9a8NIeUEdeBqxIvcM4dJkMm8Ch6qYJ3ZRweAHeIww43gkcaHCWJ0C75YmgtVfB+Sfb2v
/HZZuqcNEncFYCy0K7Ldp6SMsbpTXHQ8cQbonmLCrWGpPpobXAOaRbNTMFj5k2AKTLj40isbOqQF
lUC1oYqkbrob6wOC20At08ek9r68lpf1sveEd+1O2J6W5V3h491Y+Ll3Womj15GaeskKuUb6XSgZ
w9JJl33j0QVhaUFQQXrYCl74J/1TrGWv+BhgGIdr5fpwm+wxuu5fUErVkpXZMZrcO6RbYqUJeDrJ
GojDRsRAQ7Vz2P3xlgYX6izILQLBydeHB1wmbfH6gMTwVb3K3ARfXUZONYwDBX5qhdTYDccc+tzW
4i8r6d1HPp2A0A6X0Bcd+Tb1C7/36xVvVpwsR1xhpRuUvl8KfDQnuCwfomqV7bFjBSDC25C9Nq8S
dNJF5YcvzQ1H3ZGfwld0xK/6ZUnmsJHAAvxCIOwONkyy0p3SPzjvRIQ2604Lbd25lRusAr97YyzB
xHRLoM1SMtMWU8HvWi2X+Bi6Vm8r2UNy2KbIJ5s8UV35Nql8j4iibg9O/QvK+Cr+qBu/P/rQ/TEP
I7YLQBZKk/4k9CodGQKSeoToyoV5b/CFYSFXS1DJIrr5Ocbox2u8Ozwrc8r3MNvQzkXT4xQ4xUN7
jwBCpTvBe+GnvnDB7O0ntIHcyzAlWcZMD/2Ceb2nh/KY51ITEyiiR9KtxV8K1i50tPakLSplc2HH
G6yGbnXb/gYu+SYeHJr4nMIdHrAX3rIzsc330cwywWpM+2wM6viOl2nEugsbHnTv7jEwNX+BdKYh
3DcuxQn1j1oiTbLgolRCAh3obfgWhwhdlJ+1w9SL7lMc1AIHyPWqtS7M2ueT+j20/T7OWSGdXB1V
spxZUwLYcQ6OuPo6Uxbl6J9kb5JIxv6ud1OSTvaP4ouPlwB5n73/v4xg7hyBpksbyD0zVeEs46OO
c4eAuYPdIlskeS3e08ZRno37xjsZzuh0v9V+RVv+yCFH/NVGARqUsL5F0zF28yd0jqrSllBGyFzY
nzIVIVRPnOGN55gLWXMgiV9Y6v/HFJoSnISpG6HPpjAuDwe5rfKYehTabh8YGyHLdtPhRxBe0ba3
uxduGDteX5q5n4T+zx3/nw8bsz6qkEbB6agdYwotKCCai3YnbQRXdZQbekVIwFT2YXSG44Vs6Exe
PG2Zfz476w8eO6UsDnU2RWnJ6yRtoG3ztbQsfZS8r/Kt8jFsiRqanfAs3/49Hj9Tp/j+afl7PB6p
Up/JMlOdbfPX7FrbcngSxCf3h+diqd3Et+299Sd228f4Rt1E7/9CV+xsiPrlx88zgnCU0mJkztHf
wFHthoM80v5ZADQMkNe+Hm+5LQlPEd/BU8IqF0QjO+ECbEWffufPM/PPEsxiewwhxVzBjYItN3pl
RlS2oR91StcKiKGTc0SVVFqLw/LwGnwqAXLVWdftGwV7iBj9tbbq37GEI11VlElGBB3mpNrkH9a+
X2XmC9Fk0qNXupx+0WnBpWT80l4IbCRoUFD3Uzro6CvjpV6Q1DR+Q8WcsLfsH2uTm2rDwYsyj5se
obf0pd1cqhCdLbN93YGzmoAYDPlYZezAyS+p+D0hqQM0I4b708vwq/1T7mSq8PECS9K6dnNlK8Am
RtjoqduFL9pK352wHNn3z0wHwgxy4WdbwxEvaier0yr8bZVmZYPWMMNhRIX+k8YpPhitXVzDWqLB
fSMPdvAgdo61jUtsn+Odcp1tTXxnp2X57DqnrpojQDW5p5e8EBhfQ1AEFJ0vOupQ1G4jPJhtmUvz
Q2/cUncRgFKX/8K36dxeM8nPJcmwDOxGZ5PdB4MRDFoRff6KyedeepwKUOiSutmuvvAe/eQecadN
XB0LMSIKkvrsa8daMnE1JQWMV7Q5x4btSb3n8JEbtlpn2KZHi3agO4k8/zIVtugrk2sLlSc6qElg
4T4F/yZ2bpNPuASc8OBosUO9BOP5ae83mo0qkDpucwqvKAkXLsogWW4T5F+6ns9eVl9/ymz59eJ/
f8r4WVSFGo/syn2zPzxYFFdvjbeQluzjsO8/iNi13B/bbUzgLQaLC7fm2RX8MqezOkt+MrskqplT
qhQoRNIndFW4RokTo5Gk+bqwHKIH4GJd7R06H11RLfe06PpUb45o6E5Kgd3z34f0EwI0W+ZZeJQV
ZWgqGUPKnoCFdfbJx0/VTjcj9TRb2oXupYrm2T7N19WYvdKHQD4pQssXe68Hf0cQi0gRzn8kxUid
oNFSudTMprDewb7BxqwHjQGcXGylA4u3F04XfVR+kqK+T8L8/YbgXRvywJCmnp3coVTqELIGbkyY
g/asiZJvvNeDVU6K2v/Wu2dVvcoHP8oJG4mQasSh30aMUic0/RHFJ2j895KwqoanSNhE+UoJ1sbp
XiuERUFm3vZ/Rg0154vObmdKtN/OrDELCJRjWZWDxO8YLRT8HKY3gdaGRyz6nhScEDpQ79HJS/I9
nhbY8i2mrBtLMvdSve78kTNEjc1Oa1CetwbjPENKN/+c0RNOC+5x4D1bo2cQnVYmCuMbQfRL4MWu
lLqVDzxf9Y/ZqhQ2OGbkpndhk08HfH7/YxD7n9HMLgBKwbWVpIwmXVXw/15HB98JJXfQE4YJtuYx
XR8ep4x6uNgDOxemQLqglKaZpqbNY1ItEuVek5Jpa51cCaGaxo0lHDnxuOwHR0rWp8CHgTnZlEw9
UUKZsN0XqvP3GZCnm+XnDPxnGPMdboRZbzbB53qIqF6QDnsJ7kkjjZTMRLvYMwpXRneYVrI9qXUQ
t1t28luDg4a4+clvqBpJqD77KHVfvJ/PPc9f5mi+bdE4qfVWZo5qt9lSLlPNJ/DIJ+2qI60GZt0v
2udQfjYno6fpLkgRXl8ZsUO5OT/cU+35r9o+HKV/1s2YrvIvfZcmSpRKFBhTiF5CDDcCznWwsiQ3
CNaJ4AFaSJCXyihC5fkaHCMKzDnqC/7f1005v3P/WbdZlNvWwTGr0Plmaox4G5gbE+GbxbG4DbOn
MrttT/cDKpvqy6G/TofbokP22xOFfYgUVrSbmEQxRRo9Ab68rErHxMcn2qQH4smbOCI4LJGFcEPC
SO9S0+4njm66U+E24QFB19uY001quWuLRBMidJmVd8073nTCWpIddLtsBARw9cMAwKGAjQzN4AV+
y7/jQb1ocnukq3BZVeHsTH4Zz+yhOyIrotVpOM0kwHcSflQMpip8JS4O+MTb0J0PRxtduk/uvnUp
Nz27x798fvbqBXGWNXDBoknBgEgqww3Nup168Ah7gvGgnlc/XmqX/aRbsgYWqBs2sgHM9/Px/7KJ
U6k4tFZmRHeIkVCwJlenP7PJTl4p/IFi9y6kjkF99yNdY0hxqDctaPM0WF0yoPnp/DkbxzQ5X8aR
VT3bAS9wNKvr14zqGufGFlcqdeFPy1FqjgBbrv5+ds6+hl9//SyCjbphnGClEcnJ8VWvvbD3Jtx8
3ewRt1I9dPJB1ERUg9Erm9yoS+p/J5si/YVxnHsCvo5j9vp0ehDUUsM4pugCB9/QBgJ4OrnNCW39
Zi/Kd7n5EIBTK02/07yMfMLVGSJnIBH9uqPsXb40iR/HG6jZjV9r61RYhpdc1M+sEtgsQJyYhquq
qXy+6V9WSU9brUlNtfgcZwfSFu0mlyCMhI5aqY1kNSokaI1eyDTOhKB81xAlRdTZpD+0mU4GHhWS
Qos7QG1XA2Rb/dYeeR7JkTEfSr3OD7jy/74oZ2pF3z86uw5kqSqGuubHopeZrcATJpYTvn/GvosK
w3vBjUhULV/dTuUqQ/QufH/afN8f5O/fn90HcSaEYS3Jn0CPHJVQ/Mv8gDZC56Fcb8AD+RUA9qLa
7icgqOTV/9/n9VnFCu+PShxyfj5seM0TUHIDSeAoAP9bp5AxfFmdimfZyfxA3UvH1wtf/3kivv14
fRanmoinDmbGivdeW1I59FA+NuH7uOgoIdPOy9Aiae1E1lL5QGyFEEQTVvpFXbezawANneQWPjwu
At+vpSYIrEGvwbckw+JgOEiBjn7uFyVpdUv6MV71r/0LpSvBP9TXf58C5dy3LUXS0ffQQU/PG9pl
h4xBP9Q5qeDJHR5yw8sMfxj9vlhWTICIiT2QAAr218MT2nu9vG6YKSCmcIM6v4wc7Q/6V7S0muT6
oCxL0uvryjNoPjyC5JQPE9qz6ty/j9o6M2oY21BIoRoCGfgBER7ruleKprgzdwgw6Pm1ddpEwa7V
CqTGKQAu6g1C927mmzbZnVPdA6MKl2Xi0Mo0NmrmRBh+Ou2wEIBdAMuiEfKkIGu9aPbp/ggcGjsn
w41+KWpqS2bkNMcdbdEDdkDkwupKRdpSQWnn+NS/mc9KczXmzuEe1WGUBKiK49C0zR39rYGQgIOL
8kfdmm9gduXIU4Z1kzjqY3Uz1gt92fxSI49uGEaDx4fJV7ajG7yXfiHTma7rfd26Mq7YPb24x+N7
8EQLEi+mi/maMkVvs0vg23TOLqHEOOSlmXbFpGEsVgvtXf3oQYFCNwDu9VIS2JpejM7hc/7ePtUI
CaM+WN003E0gBTzwsZ/CR598cRmNjquKCD7yjnDSnv++8GeuS13RRNEUTUAYivz5S768DXJ7UC2x
k3FVWQ/pGjVVtIWVpZiNi0bdDyQTMNNQh/ISxQ3dlCZJgGv7BSDFmQYF6SQYFVQ/RFX6gUqI+mI0
A6Hub3ONqtvC2g+uAB+wfB04pMNWpTCqw4iI0elIbtp2nwR0+Ft5kQK5Rn64WwYnmCSQZ+IcnPfB
J9Ir4NceQOtzzXqol2OQ8pvsX3F65aoK/giQCuRJMhZ/K9A6cefW+UpTF6l2MQk6E6vRKQN7Mwl/
A7qYz3AuJk0Xy+HpdpioyItkPSnp6gvifbAMYbcuvG6pwjeaMMDV1MVuR+dSbeZMCPB9ELNArS+7
UI8jvcM1cvROcBYXiID6tC+RpbApiD7miOhcqKFL01vz/RTw0Yk9L4KPVZV5rcDUkNeMg+TE3squ
lU2zRGbVkbf/wiDiZxD+/UvzSKwSu6q0qmkXR8vTrn+rsJGjFTnV4uqFqdu5PxWyT4iykI2Qopcw
jSAAQDGbcqlpXBptBjrco5vlPtKuBZGjcQmPdX4ZvszIrE6Io3VWVVJ0utVwL+nA17V+D2C3dTAm
QN6Wb15C950Jwr5PzewqKgu1jeSMRQhX7YOyLcnQcIj0m1fKRfT6L33vTEHi+/dm8Y/enmStMzjL
aCHpT2HzdAI7esLye1Poqyj3W27k430HxkzOtwZd9nB7MujkqdN6ZbS/DysteQTDzYSMww0ZRPth
SeWl2P1nxZZhcudZKh1FktjZSmA8JCiHI25S5biLmzUiJbI/pG5pa9a9GmIPcLoPpE1mIDGOHby0
q9snDQNIy0mtP0d1h1IRmJULwZv689nQFZN7QhJlnmBrDhKuyyHVOlk63dLndMdm1aZLwIwnlIzy
JerOewrXITpMA35wjiU5gmIbuKdjDE8CAnGRBzAAB77o8MVLbTpIo90/4NfRY9eprsTMpgCL08hr
n6yO780fUuLyjeZlAwDrwi+ZFnl+8qfeGSGQys0+D4LquFDy6DCcblU/v8qAXyt+cTXhXi68Xmcn
7Mt3ZtdaKB+qOI3N062EjVbtqZVHLfIFL8dOmw5VcAOWM/EuFW/+74v0/QfyLErQxEzTINSbJ+Bj
lAlx36e0bLpNZayU3gtXCIRbd7hH1B+F5ATapuU+Bzq5NRHSRg8pwxypVEWaT+EipVZBt8mMVlXg
9tfGdRUuw130cYhWivwHUmRG4A7MVdwN2gJ3M3OXvzaNy1+uq16bX0WmfeRuiydXl4oy8DIXF+qL
Vi1VA0hcWNgx0EO8T6SbU/qR88FQeDkMSAdej3TqTJQpEutOM1YxZnMjWtTBMbw9pX+S/6HsvHYj
17It+0UE6M1rkAzv5fVCSCmJ3nt+/R08jUZnRgqp20BVnUKelIJBbu691lzTtA/xhJMf0l1jLeaP
UdA60mS+WtKjkN9r0t4vYN+IL1K5SYIHP/k0UL/guIXCIMEbtfnUgyc1/qqkzyKxG/kD1/JV5W3N
dCWnAZYDbvKsnH08Qkioje79t3Q8cXPyL6+wJaaFwi7ZR5XTfiGLpeqc7hryMDGkNk8jBtLlZkZS
4aHjHY1tpdteTB0LctVcaN42bBTEM8+xROjzAsFUai2B4e1gOvOp3oVSFI61P554Rj5viFA+eyVG
uMZGjJ5a5AppTeGhLnJFXQwtoQEMO5vsRcPTuK33Zo2toYBin+T1LyU/BObKMB7E6dCROWkeW+le
M08DI6bpLFc7pp5Q2Fpi0uwSGBwFNsJmAvtEK10qEoiUsTG3BRm5DHLt6i4u6M/mAyk5koTZFgcL
ZlO7qR1vna7GB3FYeL4979qwsOHRbKYvH98QCDfFTkDsApOpdNG3HBmKJ5bTZrZlubrD1A0URt/g
5wkqjyCjPUMfvxNex3NOLN8ajwo3Xvp38uKtXxJ3RGcaEw8jIc27KswWQEKn6lo6frXOtEW5l3RH
XEZEzeaMOlzMocdnrMKpH7KIfKKVzjfAv5s8XywQTvJ9Le66LemYjJ3ItGOzYm0u9TvyVgj5xNr9
PjxbX92RmYn2VTwmj+Uz06Ik59lguG9jOqfkj/pePuNFggHJYlqrG42c4KE8pig9Luo74zNK5mQZ
15tKeIJKO/6qfw0D0vE3xkysPCD4yq5fTCKUsqOPI36I/cYictrVfCeZp8N/jCLyZ6erqq8hBGWW
ozd2is8CHKvEO3Mi9TurfTBP6b1x6RbDwmoW3Zp7VXx1ruwQ53AHyzxZvID2UCJbvHQ45mUvVX0d
PDAgh7wZKV1105rujqkb7Dy2ZPlleNfPYEIccFbzptX73loE0sUqyrUlwPjqCzKYI3IIiR2AM7Dm
2pPgZHWv8yz2QSw38fBca3b2Lh0n8N04cvLxXJcogKkoDTj7DGTCp5iAPsQlF0/alwahVIsGIt2L
Zi6nyKb9lYeN1j4kb3njptA+rWNfbbD4D6NXIXyCX4/sjk83pUWP6WjtMuZnVfG0E21ZkytQPcfw
7B7h0Uq5o8DwqufZeTFCWd30kiPCoJOxzrDJTWKIPowLwk3T6JVYsUUtifc6dzIofgXTGjMLA7de
wQUvFEEsiKZs3xJEKVClKnQyy/y5+AKkEhU7MZzmMa6d4Eo3UGcviWa4sUlM/EXfQzk09+Kp+pIw
2xp2umOsCMFa+vdAXFbqjtxh0i5IefWxvx+yXQGjtXomFkASV0q959UZiZOoMe+rfxmW3Y5n1grN
qXKdaU+8lnACeF6DgfW6o1TLViIoyrX0F1J482GpN4euWJn+L185YliJQbrhioO4DjgBBsgSQkBo
w2MWX4psIyp3IRFxF/8gvKXIhdm1aVPF9AqbAiZfjXI2cjLs8gQyjzt3wrcB+w8NBfbwq+NOCjX6
AeyyMT3H5R9KJ+4fbgKvjf80Ry1qDr4HWwuuPEUsvlSh8mQpJ3FYCRkhmIfOfPFD0lo5FyvGVaYX
26WQuJpF9rvypANX9hezx93RQ1S7KaOVxUkUE1WbsXV3j3J6VfSLILqNejD0C0tM7LcE5IZEgZKl
UHrd2ejYiKZ3aG+kVKJbz50xcjSsfPiapgca3HJ83KkZWmg8YNfkIdkTlE0zPOrhuVaPEgKKkJas
eCLtQK89W1bm501q/aodVtxBpfvou00YyBjHtI5eEzJ9CKBwStM7vpSLmpivAuPponDFF6v9NDP0
NaiZ2iU/a7Yw21Yyd5jzkuTbyBYR23SIXcqOfG1tmw/bDLItv2fEiAlCYLBsudnWLjKX3BN6Yogv
RrqheS/q3dQCuK+T+JI8iRvlInRUh05uffHgasON2rP+4XV2CSOisvMeE9+FZPCLuf27tnGMasfu
WIQnkp8BiiWVPIwDX61X7irSU5M5GfSZ22WOz164M4VNGf5iFuR562jYJ5R13AsKwu6R0GbdojJt
z2V34AWP6Cgw38bHvFil0LHdBNvDYtFHDr6dvrRMVYe/LrRLJTy13boUFkLmyLprysdW32vGfRm/
T/m24qamDOXNS5Nltq8d+eq8F8k4s1CpKVkPbQRdH7b8i8cYjYi8EiPr3kYYPkaPcnRuopOWPkvi
dWh2El3tR/LkfZiqg10ST9Djx2HKaptSPRrRvZe/9bOtW9Ztjaqxaw6CvibpT7uz9Ir8MfmswtSx
kJl3Z6U74p+xCPEKqVf9tA3EPeldcUDKV/bsZ4adT6uJmMyEQaPZgDYaJ706G+q+C1ap+mIWu5ro
C6FbddKxadYKaQuxvywXQ7AaFFfAlsdaxq0zoknAezqhLbQ98h2FbS1wGsH9A7DRs9pO2eS04ODX
xGKbUPUDmzwOW4COIungeTq9p/IYS+fOf5bFY1ygkm02o/AQiLgMOzDY2F/534nxLFoLwTFapxnW
RrCegvXQb3z9gK8njkiO6jkhxHbd9nVMpKJ7ddiXqI8Y/aeLnN1C8q5lfGHYUxKG41svEpnUFMC6
3Ywr01w2wnUSrjpLL4mPorCbxm0L9Z4YW4ntDted4lX1jxw/s+0WTOwuAJVsN3Mwbx/fZ6AiyKfA
+wgVH+g99HxdYQRNiIDgXSUMPLjIwP802y/kTlrxMF8uqByxszXRM8JMwc/4C/YwPRcdkF50krnM
Gm/pkiFdPIFTw2vuPizqYr/YWsPKiHb5+CvPNvV4VTRbLSFqLGpUDU1Ep2gXMlE/nT11l6ShhNxV
bbos+kspvhemW79L3QXKvJFdJ8Y+FfUEOtVsKWRwpvc6G4tMcjqq3NjPXAjulEeQOPUtf1lqHJ2D
csYWx/eZyqEdQib4VDBVv1AxDBAfIgFCHtUXnmC4EMhPcbZW083oa+xsn4022gK538GhH+iuo10Q
zQm7eBbsGf0X/nrMt2P3MRgjAfNIHtd8xtQvGr1escbDsXHKDPeR7qMjd9ErVkEJXsju2OYORCp+
RGG7Vc9Geo3zbRStEmMftZSPeK5ScSFxjS+pstb0fdl8CfsEPZpf70bjUlk5aPeCrMIUYDk8Jz7K
FlfuHsuEpPj3FPCH/RSTM69woSYp7BGK5FbmY9URyfQOccNU+2WjOrqxgC4w9AtZdLX2Xtij/UjZ
LQPr0bzm01VXT5iSq93j1BZ2HZLYdAzl2c+gQCMAEa+RlkrjaN2mUx3ZoPnoyXFkoyIunc0xcmOu
leLIYlyJqRdxQgRUhenBKB4IX1CGVZUvAevEY1SfLOOx6NZpvoaAycoYySipT0rEO1VAOOKk9XZ5
uQrLlQgZncC60enDU1m4Huw/0Xhplc00rCLThaOYt0uUuYlyxP4s4eNT03Q0EValJqBCm6i/Szj8
ykll0YhIipvoiLshF+2lC02z++6jSdlESelNSQ6Q42c/IWkczseaoePA92XzhRBZ7eT6S44O/26C
lb+hDHpRgxpAZCBPu32DuDRNw14o/jeEJdaHhOwNs0+78gjR2isZbUN7APl1UReU05LQeLwVcL4C
9lKYP7JIXTITWgMfBadWV7JyaszHoHhA9ipCJvhhPKd+M623AEEBBphcS9ItJiiVVR1WphTedczL
0+KsjyduDZ7sUr2lF4aitSZdfGYNea5puWpD8KmTB/YQv1rYPHu/huVEVI2tTTMh1SLFikmiiOwJ
TZ1yNsVHLViuIqoX9apb22baGNYxBSXBiK1qaV4dtCtRsWRPrLuPfz+I7whw81eyNFHSLfMvD+ZM
TeEJ8Sl3yql1CRMQJNzmXIE0KIwBbYF8k4XcI1QnZXVHeaE6U7zGBVNfUiOFL/6Ew9wPt/u7UbmF
MTk8DVXBEky7mYT5oiDWg5yFd6ROYUBRZCSrgMal0ElwPItd5tUl6UsIqirTie89JsH56eeprDwP
/m7xklniaZB7RLDA7WBQkEJZifI0vIsNRn6EcAFDJ8k+b5ZeaHeFk0SnsFnFwkEo0DsZ50xZosNR
l4iKftRDSN+twd8vZn6hfpt5gD36VatzMfPpMAcGcagT5dxBHLEbi4z2Le75agAe66PFmXAB+wEe
+4+VdXs7GAposohbGm4AN+hjGhYdRog8Fq4g23XWZiroMP2zrzwj2bWN3oeb2CwUKjDIW13BH7WP
MUX2SPAmPLMVBS6qJkxC1Opk6PccYdEDb8EqIwjbX0/ticr21YezG7nYau1Isniu1/JFM/ZBdsXm
z2NHtzt9bXaPOM8opHf/p/DFLBDxnQWLbqHqF4mgUlVbxaUjMqqvDj6kGpdwM8hIFecxfZ6jhc6/
X6JvxiWqpZg4dcmgoBbQ258PJ82FvkssHg7RnuIB7S/mhm5WsEidsHIYBRI3Ozp+zyVQ+3CgUXNR
kv9wGfJ3a+T3y7hZIwNXmNXzgo0w0mhn8giIFHZI80yTozLwHfyfIgcb0BGKyS9Fwx1SBmXCYVpw
S+JDEGJBXzM+oJD9+w59496A+GrWhzBUks2/sm6GSpTg1fnhnQB6QSrqMjV3BnJ9f9eT5QaWTYqJ
I+rnPLsW0lYdnuLxboQM+kVeIvI033upf7omfZ4i3C7o369J/fOp5U3dW6SaYfkxuk287MCanfyR
Wp1UUA+vjhfNe5M+KmNNgnYeHPLpJCDebQiUJpLALv2Dnn35IvpjWxzcTIU9fE6rJfdunldRAHUi
plyEMEPz6ZR1TJMUnfVsqffbEDMyk21lLQsXFeRILzeGcM7M3ez/1D8Aigv1Pq4oyHbVGzQIzcW5
k4pDc4bqTAC0AkSJZJcOF93j//eTItWFrVczRENR/uKIRlpgTaZl5XcZYtCV4KP6JfwKNsQr8TYI
Bs3E9j4G0qIdQd2lm/RDRTtKUAMdevLTiP+bXe+Pi7lligZTlueVxsXU3hlpMn4TujORCD27O8TD
rhkcMkqxBl5bMHW1H0OHzL+x+j8//+bF1sIpLYPAyO8oOsC2E+Pa+yevJqid98sv8oOSD3eyKbjQ
2CZErSUv20NnXAS0ssfYxZFEARZD9UkvQe9agyUE4RLVzFVz24O3WfxCzYlE9FE5Ip4kMyd4s8A9
44dijotepR899Nu5KSh3Y+fEnmP4W7H7osgsSmwerWV/F75gnNNj1qpiEF+8tvd64GRfczQ4NrDp
QaEdUmnlM0GG9/yZpewDI0yOlAD0CpoZMt5hM3syOcJMO/v3Yvpmdsj9m1X7iqhisHmrvhT9iXwr
moE7wy8wCkH5Li3EfDYGbGdrT4sUeoq5w8/T1W/2wj8/+WaEmBaICeJhXjmuFdHmDk+RdYqJjCsX
8EvvO8gB96M71AfLulQ1UTbumHSItr4G/SBgiltWlyThKOnnVKCfhjH6vLX8ufX8eXU35e+U4LYv
+kFxh8laC9DjHSgry7d4fJC61Sit9eDSh89YcWmAeI99sgmIJlqbVMnhti0nxgbH9NXbYAywm2VW
/UIR7Y6nCkvnikgfvXyw8BS3YYNZ+KvKLR6RQhMEZZ2z1yre+fgukS8DsVrRgMu3cnZJAFs8pOZh
RgwgbgH2GDjQe9pNznHsIw7/98r4jm2ikIOjM4vSZjPJmyIvaoRUk6OouIP1S4k5bVp0c1+YLUQv
tKW+sTSe0JnhOOi2pTNCerMIuMTEHoSCpM36P+9bkkr2dML4qkQG4POif7JIpv3495V+v5J+u9Kb
OX2RNWFSyP9dKfHEXbOt5S3K/+AjXuPjtbMYnLwqoxul0F0WvbSYttLW2Gqf5dLa0qesgz2JqT9c
07fr57druqnFqrAeAnPgmrpnEcEARl5Yf1cO5Ix528HyZDWtAoDlaCv+mr68ZxqNNTcoeAW7kM7G
D6SJv9P/cOP5/WHevGwMHZmCF1wO3bFQzSCD/kDNXsbrVHB57ZtNv6of9BfjCqMNVOXU7PR9Vy1y
ol+HHfMQ4spkB/Bhpf7Au/2Prn/7pmkiPYzIeUb60s06q+vJ6+P5To3Vslla+xGPgvuLdleA+Has
s139lupLnaiZ/XjIomV1V24V9LnGon+wuiXkYAYA4GsFku37erD5s5w3ZGl1wMIkGaun7D3bydZB
Fh87cavUx7C3432vuurd+DGoh5lWTZ4VZhm0Tm6L+Fyyy/BFJWF66C+y/FYSi4xgtSaOuOmBOLCQ
WVPTxr9w8pz3Kuffa0f7u0qEYMiWjJ2KCXnuP7uV3zqJ3GoNIe1SyKYEuBLZNlX3KmMfEMesOXgh
T6vYaCUMNdTSuNvvNE4hcxW9RWiKqG0eFLwy7RFnkw6rxGXGVJRBWprtZRwMyGXW7roPLMmxRWGU
RSIfaSkLClB/r43bdHqcWJggU1sNpBAMuaZ6GrsGX/qdBUZhe+89bp0/fOVvtMl/fGXrhmCaer0h
WzFfme6ctn1wYpKjOPwAHBxvP36UvlsjkV16O6aetc2I9qf97sdLuKkkBjWymjpOZj5zLGBvD6+K
GWniDO9SZGMb5uGwiuWCDBJjo0KE2vRTX6383c/+eRdu2gOjNo0ibGNWMnP2V3Tz9G95CMFoiYO9
Pq7iYh+bexhduK4QOSPlLrl49C0M7sidPqR3qbH1mztvJ7mj7EiYxtvy7id6vvJ3Vc5VUirAw0A5
z//5syqHtiBMXZkXs0+f5IzMzCFwsvQ+RiSf2+JUH2rS2dSHLD5RWk9PNJhPZracrtqrCVgAdoHl
i02gLlXpuxUfc23DzlcdcgDy/mDpNkwDwSnXP7xV3+3ImqX+Z1irzx7RN5etqXpijEWBXwG8Cc6H
RnaMcVkkS011Ywxdg5X5Nj4kp37lX6VfpErVjjB+BUzNAZWBE9atTCj61dfOwV2+MhuHJroRF/FB
3IzLdg8QTeaf4T9hvZ2sNAgxPcGuKwFkjMMPh01zyQSDN6igChY2P7UF357XM9tSkUURto92c+JY
ZZ9YeQQ79BmnZ4CZUZz14RMHIjMhp++uIW1QhkMq3thyvVD20oI8k3trWOTPDDHbCkwSUHsTpkB5
hDQv8nt5qT3MMtJ/P4lvlzlCH5TJJoiWeksLVk2pr6q2nys/fDdxvMGy57NSXPXBeleQ9SoPRsvy
EL4aEiaYlswbtLDCtZ3ITrlgKrUcMRNPLlW/SaunnLnUiF2Oss71raqu/n2x32BdsKd+IwPdHE+e
n8MyCaGykueABwmjnGkZtGuALrJf+vswv3bJs6G8ypBCglWob/oSRuvAkCgnuOf8U9iAIs2bwJ/n
JRckE8lGtrEm0QX+uY5DLU3FENPxa+65REGJ547iYjrV3MVEhGlWu1qCW4n2nLdv5nTwCHDPvbta
eJJkVCzq50AF5BVnv/gMlRe4JAqpGXlPwFzoohZfNXS7csJcsrr4AhsfLLBhKBddiLlwvPHaa074
u28+txZOdAQGC4Vvp/BpGCqsmrJYSMOT5W3HAH4yHIRen6EMNLEzkbZuNnGbnnoiO5O4W4wCzuO1
wVpt8W7KyKCg38jJBUR+5A/jSsIcuuUUE5TPtPjUajga0tl6FmXCtsn7wLnD7uWV5z+XOYQIrnMU
W/4UNgQe2ISR2mb9iNsANphMlPwYwjhMfe0Ah2LKXFiZpJaLhIbNEkFR3VTF1RR/CdXEXNdcVMPG
xBnY8u8J3girFyy8hWSbBc947+QxJyl5fgVDvPEhjZgHQa1Kt1a+0ptnKAqQmvkFTqJcRvC+embF
YBZllpTIDhY9xoopYb6HOUcPAKUijlftg/yl3EGSwWJollN3ePhOzd4Q9sKcselw8pjjuXismfu8
Kzt4RfjjFI7lYm8/zcQE/wWXqk+VUT9RlMx8+IBmG0F3F53YfO/lxzJeptjZGI6UM46F+BPOdJUy
IJmdsdhMmUhK/APFixi+WvV1jh80NiU2kdWy41+UDY4YTPL4c0HAZCsHHPOeBgEKZv7SQD/Jjyl1
tgSD7KUgCoWtNXNbE54W6ZmOFz6gUGlh8DfPvkln81oGb/74lBGqEoduTB6tNLvLJt5RIaRWWo3x
1SS6NLSFYB6RyvhACXeCzqOVycjeNqOLCnXcJaIbFUdd4UHU73FEgBbzNHNj+tcMxpqRf3bSpSML
iOWPn3etudSyQPZSh0HhwOjxkPGB0krGBDLdknztRfuY7Jp648HoBau98lngOqK3rRBwCsuiuQbd
A0kibJ/dA+4F/PLRJOxoWYT3FZPS7Cqpp9bY4xwePuTKV7DW9VXIrff3PsXkQixwesiilYyeDa7Q
Nhi2Xu7+sGP9XUWwQbC/zkgeW6xxcz77BVb06djOXFm5WugwXDRXxLfMgsWzl2l4Ziaaq5i2vtTI
JnGRfsQCZDMncdu1+JNs5htg8c/Lmc/l36rZYlRqbPC5HC/adkg07ExDFbsooEQlrownxDQTCGAd
sVzk58mlv9XnHD9c3HzvAi/lp8yGb07K+Yo0UZZMWOSUMH9e0aR2UlLl4wCQ6WiJHeDafq8y9rmr
Nnn9oJUk4nTkSmIkzitKwljt9nhkAVOsRHyJ4PM1u/m0IW8wPpl0G4qbxfPOH/nMXPo1RBdsB//9
UKVvOrg/L/qmNqw0pW/LoBuuxp31TPILqCywsVQ7ke+EEuEWKAW9ZU7/8wsOYo+QP7YBckTDhgdS
nidTWwc0dKlSr70qXobhp6Su5eJttKzFOBsy8c9UfBbs9Dm8Z68yYbDMdS8EM/BNWwYWhy4j8aFL
DU0zYD9T28RO343H2InjE9VcsE3W4n3kEhwxyR2IzX0fkfxlj9a90J3q7qg8tPeAHJ8CCRTvA9iN
ajM4s8BK7RiSRQwpdRmN/xGiCdT0XKzbxLvZouzX7NbL+84OdYyuUKeSq7oubIas3lWjy2e5hCfl
bDAyfoXCJ7NlLENRIqF11VPO4OJk7S2oeW/Bugi3JPKY2KFAj0h5YCV2pMZPa+wbj6c/H9fNSwiV
wxituJulESx6wkh8oENGvPZsIjChImVcaDnDD3m96nz4/1UcGBJwHhIJ2N43xYEna8UU1+pwbcX7
yjrR/kGcK/ct9nfM+ys8YAYCo6Bp5Q68Myy3eHpLI19KBMV/gl4n9QIHPqE4z+RHBWMW6HL2YC3C
NwJuvS8ccaE4vYBEpTgJ6ZTxaB2Id8vm7NHC7nLEj33ww5f6BqPkXv72pW7Ai1yLG0/w+FKStMDT
uXyc3Wyik4HmZqFdMIeTXPXH8MH/5Hz/upU3/UJVJmNqteJw9eM7iUoGpuIe1AuxQZxsUu3Fv+Ih
lehQlzisrOdM2xPMDMFHt2F8UmO4xjZ1ilXzqbyJS8qKBHPB7GlQXyq4JguYJDyht3hfQpPBsH81
HCm681OOsPGuIFvYVkLsB4OrZptP2me8R7RmYkqGHk3VXBlvzSuvHYXVT6fH393dHzf7NmlwSuoo
aDIWblwtx3pZYosqLwjkpBdX6DpNmDUrxd/N4pdRxcob6V25odEsLFt6kOD+wCwSN90Vpsr/QpY/
V9t/PRRsfedZuCr/FfIjhU1aJJIyV+PasLPEO4AM5NiePfa70dz4ZyY6MmkRbDjrH0GKnz78ZgtG
4tgYY82HJ4zuVjJ528lq4q1uIWuUDsQoTM2L2XfTh/n8w3P5VlLHcA59yYwK/ZWcIyfTIJoRL0GP
PQPSFqapyzl9doxWg7jVk2UQ2oSl5g4ULO8IF+anr/8NI0RXLBEjKbp/SfyrwUzaVuuTepq3NOuk
LJV9I9vqm/BuXphY2PWqIvlat3E6Nze4za/yD39ga9nJyIKwsIRinWOPCoMfCFuCUu3kPzWW35Ya
SG/gSBDZLOPg8ufBXklTWDA6Y6PIMI90vRU8qUx9qOOdqD6N/rbU90x7i+nEllVcRabSQbQrmN2I
75O/ibA1+QHX+sYWi3uGpcUcn43BhXiziSR6lXZd4w3X8WK+Giek4/ZABW0TFKU0LtLN4JfyBHW3
qnc4poofGY2U4SSPYbeoXBXbyYV3z+DKTbYRhjOEkBw4MGHNHcxrAn8PjktPn2UbGgfx9IPomIf6
99umipZkkPGDl7Ym31w9FjCmH5sTpdsDPuNA/1g4h+s23Q7NPbIFSd3r0LpHBLu0pK5IfS6q+Uos
vnoysFROA9WkwOe/o/RaNJB5UW6L6gIKd7OI25MeH32Mb/uLkm+nwTXCk4kq2bzk5j4eVjJEcvZG
DdRESu8o2Y3PGWuNPVKpVOioOiDvOgENNQHBxAVDk9B3AgGIjsBaWlR8O2H/QF3wcGgvNlKKO5Ti
0soKAHcKvtPjorcueeXimOrZ8eb/xEvgZmvabPeji/vzOn6yeghnPsxNRh7pvkRKEPj3SvlFI6I1
v+pBgvFbrFX9K4PbXb0EnEc6drfY6VqAQz94H/xHrLnZ/lQIDJKoihLJMP9Vtr/V0q055J4nsAP1
8O0YxJBxVjjVk/9q4Est7WfQ9B6x4lMO/cluT4ErnD3be52GHUV2f4T4YY4r/GAV+hBUt0nyXNB9
jtUpNje5v0qx3PvCF7BbjxtOGOQQ0bQwzMe+WybDqh9/id2nJS3D9mh1l0r4yqgb/xdZ13/j3/of
3/KmY8i9CYZ2iO5SPgCAV3vZFhbKjmHyO0yEAzMv/E+W/e5HBHhezv+6uzfbRymrmpUp/0E9xGhU
pDcMDsYWkraOtHXoRuVdF28Fgpm9Fd1SsB28r0oDqvxxKPtNFffHDbgZaEnFONRWMD9mw9ZXQ3Vf
KA6MZPQOtbCp89MEEAPtcqmRdzg5ARTV7rHot/9uOb5DvpBNE+7FGEs2zNs2qS2UWsszbgfGvBgx
oiy2GWcFiPH3UNKYutyXDacg4ucLGv540XVrZXrOm6MSPZrB8oer+fae/HY1N4evlBVkiwjSvPTx
u+3j9dCtMsVNnBKbc5j9vupm2pYZH1RqfZG/hC+dDlmG9iOHgRUdPZCfomWDgv+Mgxgk6n9f4HcH
9B+366biT/t+khtiL5BZGjOwyUA4AcbfQnkNwg2YN1QewqMpkwflrm+PP1Zu8x34a/n+doduXhu1
y5ppmO/QsGxkCK42ZoE+98e2qNHq6JhUwyJrl2DwfkdHR32GyC1/UzlwWjTwTkXbdvfvm2LNn/nX
NSkKEXEsIPydb16pSkpaAhq4pumEX6kfooywSctIccLzbbGk4cM0RohOkwJ91mcvT0ErJwyfdKpL
ghhmN+OqOwc8NgMKNxO4XkxAIeN1GJ+h1uk9IUkoqHAO1vt7ucXdUlvhg4HcAvkOOCh2A8/6cwca
Z8FEXgmU7JfqE56thYAh+EibRWagaECCsG6LLUFoEYdP/ylH99CLiTrLVi35R5/QQrrOLXfiUdtY
5/GJW+dj+h2fU6IGogBqOm7w4lWRdyZXM3+v16bW1y1AgDlXyPWdQm/tPVLeD/6d17IcV0gWfzqx
v1sCqgyBS2LcKzO253H8dj6IYm5hIMLOCWThdp2NGGcOjuiXgzvkOOf9RJP4rs1F6vz/PvBmzQVp
rqcl6iE+MLnHqmmg9TmUK9OpHQ70x/iXQKrkj+yM7zpClaKKlCyGBZZyW5gMXesLQlTP39MjeO+h
q1dSs7AYh6nLYLTbc1Jd/xff9rs96LePVW6mlIk5pKaaIrSf3fnILlC3pk5fBA1iuJsbgdLp3EA6
IRWyf9I+fwf7//6V/xuq/PZoM6/VPeIc5rebwynQ9kgP3JK7HMbXhuzvH0/Db9cSgWCmJVnYjtxC
CUVVaV5nat0VLh3FULI0rt66c6luSFAeflq5338/OJqiJiowi2/pJurQ5nGbNPMjHZANLRTjMPp3
hoXoZXgExYdcu/Cl527E/aXcpvpRDrY5MSIm+LBEhTaSCenHHyJdtEicdkhVGIXodZNxHcHyarN3
fWCuUO5ThDxyd+rEWRu6IYY7J3zAOnTMSYp47Y1nrXNEUlTsBD3aIhKunfVYJyUDwIdUeme6U9MT
G9EHXK2Rugi1aROuJwmbsuph6NfmU6Y7ffY8QAVyYIwjOsaBD0B4b5hIrQFX/C1MyZjox5FCZuLn
2+FLKK4xY4oU5vywiY2Dqp9CdmlNf1ITFVX3sSeYr7/33uGmRS4jF2wMFVIGYgdtTUDiJm4I+Qat
peSG6G5bftOsVmhwgcanGNXdMn7699YOD/ObvX1m1f7fJ3ZTpQRFleu9P3bXiiSLzHefA3NTSOey
iZiuAsihPYylVzUFxJPix35EjImUaZQOeuqkhHOq6GHEkWzM4itXL2YbMzSmaG6fCu+XCMSUD+o6
SzXbl18H65fhVW51VirvXsleRR5QomLgU+zC8YFYSAtfvNCiAeXTNMJXElNy8q5Za/xUnekL3SL7
TEjtwJQXuVW7Or1Kow7MgM+t9iLDlgxKZTsw8skMVEfxVZKHZV0zhZHJR6lRrWiSjUARcrIBA2IE
sOT9D61d2nzIOTMf/UWf3kL9fvIfQhIL9XsRT/FpN1bnBP/MIXgXumdB/0z7hAAVD7gbcxZrTdLk
WhLaFeKFpdEPq27IbAKcY/wTDLNeTtacGovNpSngZ/QoCaBIynlMdob3kolOor0VdbDBjhOU2miX
CBSMwtZGFwGuNh2ww3UrGzmWMLwQ/2ONWxm7MHdcJcU+FZ1iAMt2+BfGZKskeSQrCJPQthx9+sWA
o9rqT1EJCc/Ru23KvEuNrr138pCHmxu5XkeT3fhLy7Rrb4HWP3osD4BjNFM0VNrnAJ+JBO7wF8Rv
IjPwz8EsrExeoaCUoK9nJnXKMaWKHVbq+4ARuvk0NiZ6tXOIiFKKs6XKHHOr2I1rQDAn989ySu7D
plFtegLG8gcslkgMGB7qEmn8g5KRpCEC5+YnsKc3uabbw9Lq4L0LVBb5QnublC18agrXctMxv0mO
07DwP+ar921LX2QybOHFVC8LeLMj1lLIa2uiUJstcVDV8FBIa7VbdClDLh3BLqQ3lzmhAW76AD3b
j5bWJ1GvRrOUEk4kJEiuJu+ai/AqYxmAHU61FSkm8qf0jt6wuAxfojN6xA4fWzHA7WDdN7zWgIQ2
4B/PxNy1suP23kJdt8yMzKfmjQOVlRW4lXAcdVfsKMTBGUlXyc+Z4QyPjLgaqrryHeXa2zC6CXKM
O5x700/GA9mpOyUfM2DULfSTYpDGluybdJ3gYYurIZTUFpPLJNno6//h7DyWG9eyLPpFiIA3UxKG
VjTymiCUyhQ84Qj79b2gQT8lky1G9Kwqqt4jBHPvuefsvTYDUf5jEx8D/2NUDw1YobxZTODfdZis
iV4FlNDb+nx4PFmutrEqB7PZCRUmz7RY86cI5WecOvxZEYbXwjbeT0/nKemkPaYtcJZ5nHKsslGU
YaoF6NnQYSZ55/woUYdJGKRxR+q8//PyN715N3yEpxWF0Lem5mf7Ls7aR+6UxgTWQbCvm8RezQyY
eLOzJlA8rhk9U+/BvinzLb+GYNRJfBfZJbhlE+iqjlvHlqStCMwJizkbN7dWJD2Z6UVti9lcObuK
uMRqibn4LG8VUqbOy7r1MFtCcRB9xsLzjAQm/D+E1tEdJTgb+kn/Fuzhlz829yGzkveotuUZykcu
JHjg5UdZTs4qFl4vruaKuZaihU8jKD6KrAzGM6OKUbN54Lq1KNsVX2DgLxmGlOANsjM4VrcK3EZz
qtQDdGcKyKBssgLszKabzMwD3qJGkJW54uozvjKKPyTvM14Thlat6ACBGsodSXvnEVjEOjkvkgYL
PhPWxRnK+leYKXM3c3KirmJeQ+Jh+b5pMssz9YN/nUFYVrIB8VvacupmrVdrv9PwRUfeWKpPuG+K
VyHcTlPxs3CXm9O/nl8eNCenr73H/kl6cpK5p56vRdhKEEFoXn5Yqtt1a3xVY3HGOf1SNH+CRKCg
r+y+6EEp6fNSjJYt/1lIT3OFHnSr7ibveG8RIIH31N+HuCsba8rTirXdKd3KeNvZun14kAOFBLRA
ZuqcEsRg2bYufVu9nzF15mgvMP6B38A0tnmtcN6FiEPPCP0OrfhLjJ86iPQxXjDtGBy0KVmYVxAC
6WjN2fTwEOH3osSQ8XkSnssUkXihYY3JWFu2BCyHr73wB5thStCDSJuElOjSUdTnlOmnz9oU4j8u
H0Mw34JdJBH0jT9hxxDxfgrFoyZR3kPxpckXjM/SYXWKYyy7dxHv2+SCFPw/dGWMsnFUKl8jejLL
exM+Y/NUNAdCXOdFdyATS+EQlRAOdqixiGr8SzxOOWm8NvTNGWPhzyXBFZeNriJJmRrzpkjb8OL4
0WV+jL+lAH+kupOakx4SrwnEepyDHItC7h4BpIm1+1oQ55Qx/8+69ftFXBxJBtHqytakkJzqVnUu
zaJDtUZp4qUOxqtbHd6rLbnvP3dxwj3Vo1kZDfOSE55X9nVWaIIkOR80zG8SrJu7U7xL1UWr7Uh+
q2J3goYWoZsHq7bASmirNqqOCaaS8prM6tLBUqvt6ehK+Jp7dJcOk8qcpAy7NsE0e/W02sNpgHQJ
rMAd9/lna8MIVpkivSZ7vtQpo+vGk70yFaL5JYqEzIoqaPKLTrCvZmWtRgzx1TcdCgKPczel3sm/
T4PduFOudv46PqWOQA2KHfDnX5evKBq+//qlOtQ41XEq6DzSifkFe21eUsTo3umh80hbIngNdBUW
jYbTX+UFyAin0DrmwT9fxhWvC6/3fzfButANkA1l6OF0GfEyWqR2Qg9FvRPiB+u0wG5ItcXJCBKD
tu2xuN1sCl5rpXz/9em89u0AmFWjrggav26+ZeGW6c/E6KciPFMUKPOIbcthO0vD1S0elnKt0KeX
AOV3agPKl4ozxSyjU8wc44hyXGcqCLQIAeWsno8Ly3ioFCj9OE5nGrIIyArtQxgjuW5caR6uARMX
q/I+9qR7LMEx7muCzxr0Z85v8E6QNgzZLZFEdsvy142ndf1+/XfVF1Pj8CRJqa41DDKfqodsgWZh
TlWxErZfGsw5YB7n51/8aoheNrsMVZIsbWq//DOcrFsjjQN/atuu6M4r5nIMbeGlkO46ax52AFzI
MCCkcq6eiC4BfjCrmKeAKFCdgHJso7opinXbWBVHUGsL4SFbd7MC+6qdfFBJUYmP23JHRz+bQY8L
e+/G5V97zN8v/+IFq4Q+OKktN8zHJlsC+N4wa9FX1euAkynx6gif/DJND+Rb1OjkIWmUvGzqvZ6s
TWwgMZU1dVS6wgZOABnfh/9UkEyJkGqGfI7KpO+3MsOsdJ8Irz2Dm2J4zdX3sHsN6me+mjb2NA0L
2UuafEjq862V+mo/+/vfd7E75UJeVScL2Q8OapwFJ0RGgkP7WrRbTBGnpeC0RFuiXaS6eZjkDGq7
b85rnPbRzebKtCv89KpcbFLjELdNMb2c2Pg/ZG1dLE8ujBMZYyIlCVSsgQwOPA1IhX9+yv/HXVAB
o0qywUTjooclqrFphiUzvdppK5vuGcDOye+eN68cSQeOTT6yomw6scyrwg3cgtNXYzfyjS3lq0f3
7y3470IuVtPyHLSJIfA4DMEl0aowvU7yOJq3DW9QSmipvje150J+bETybGbWWwoYC6EPXWyhcItg
SWHktjh6qmKNenTyxUbPN27WtR6YwdcsKmCfLbR0f6+5Qxad9bRl5ctGQi2Xra2y+XC7TgAc2AAR
SwlLQd1ieZzTZJCDNU5YdGsRKkvXvCXs06dH888d02i5wGTAlHXJP0ytNgXQz4Sh1GYVmhxa5Slq
GN2ca5QTQJFlRyZ7mnNOb5fiHGGYtOinCMqpugDLPqNPU80ZJmMNjea1XW7IB/MUR1yj+4O05fmz
4aP8sLwztoHsFz4ztyUJTxoc/wOx6CRyP6eLbpmupjl+eGP9udpLNnTwhyQ26zSVL2qMPuQR0PPt
j0QcOzq5vuohKbwu8YIWfOqdNL4lrIIUlj2eTdggs58f9hXbja5++/3LKkOJ/cCKeoTyiOcj/uZo
CWIwepJ+N073VJ7dItuAMe4kmAK/xeyuYAq5LjjMGK5s2gbdFphTtL3GWbuvD/lb+6t49hfGoXgP
EVVxFqdLROIc7gNaUKnrf2ifqcKRcGmpr5ABdJh76qY5FV9tlSdOWVbh5sDaUPLH6PJvrQNXV/v/
7vZlMSPqaXfqIl5t8y3hjXHO+7yfiWAsfjP3dCDtwPkMfp/EBfsUbZ9ZvWvWYLo/YGo/ITB2b/kz
rr/d3y7oYvsxtKGpwpQlMdYXVn+nntbduGO6OensiSVO7kqyfrU7WsHhuCkqJn+DtvfHl6R/FVMn
q91JhaLhof1yQYOcBAIU/WnGQyhQJVIxZvNkPoZz8DUmc0CMH8v6vOgDVyVXVrRVnA/1q8ociHbZ
mVYxmk4j+h2TLYBz16sN1z9W4fYMBNQ2bPUmYv9aufL97bvYnaTSP50DfzpHoKLInGqZOQFJS+Cn
oXd37YxX/yvD98ZLf62wN8wpANNUkM5cejGUXhmNLO3bo0HvKL+jzAMW+DgYa8laoBdElYuerV+h
t5mf1bdkHsoT3gkkDRVJSv78QDvpNBdJ/S2OKaLQ5O7U7o3xQ/HxCxSCF7oMIelBuFKxTgGa2Qpr
VqQ9jpgvg2XKuE+Ci+u3nwWiKhrpcCs9kkMl/ykcOqJuycI0IjvTlNkovVA8QjM2Hfsk3Pj4rx5d
Ifcy6TYlBf7BxW7U5HnQFDnSoYmhTEe2K++08cnMfiUdWLLyHrSIfJAI2gB00qz7difYFVi5GHbU
jS/z6iTk+6VcfAjtSTb0UlFR3WyLB15/z1/CEKfDQulMd+/nF+B6PfDtD79476Kuh5akTZopYylV
i1DYMlhHoRQ5Q7vQGWFQLOG8aTz6ksGr0dnstYxhQ+izs/Jm/tXVVenb1UxfybdDjsz2NtYFf3uK
gxG+pRcZ6yxF/GDaTbcyFaDaOrKd5ZkGPB7Bm5PFq0fN7zf/4jhfRMFY6S23A8awuGjQ2kE+W6At
AjflftQTDt4aHOwADKz1NSyX0wwh823Kw80X8mK6kgtGkykGd0LVbYZgYesZQN4UrARLH04rhkTZ
blIXaAkB3hkhssPGHJ7Y8uMbx5qbV3JRBEVpZY3ayJwHjpqUzsX5iNwLgwOlEMlg5sG0O1fTXEP2
NF4Uguoofm4VzFeiQ3WOn4o+0UkogaSL17TIcrXLJmmfsABNEmAJmdFGizM0x6wzT9iDJbtEBQVU
VA7/sEkUwFUgORhwFZzBfBxVz9+o7GmsY5xSZpxYzY1qHgTh04xK1E63zJxX69vvV3zxKjedyrhY
NlAx1RvYy4q1AkUakM4Btpe5VGRHI4rp7JA3O0VbNfEmJsmcQJU1GXd4/zHlipGtBaAY9p1iy3jL
6mdReBUYKv68BGjTgnJZV36/0ot3vk2TE+A6fRL6oKvx05U+F86NN+AgVDO6lvWjmv+K7TLfCH9k
BK78HcNdUX2tC8wnwp4AijmEWV38VaUfAnksJ4R7FGvB+TmWPdkOeiZwBenoU6CSOLF+yyW95gyz
RLkAaFy74gIJPqzjM1W8j2/h1jt8bV3BGomjGhkmbayLd1iNwiw4Qx7iszbwZOH0XgL/Yww7H6oX
hS+Mv8FD+T6dIk7V29jcuIBr4llCkv67gItuRNyGYSWBBeXAR2Ykn05ebOrYOwlrP99YynsvrJtu
m6rpTOX+LPDNOjx+pj1hbzMfq7yxdXLmVhHAr2AVKY8i07GJEmprkiv9/vmNuLopfL/ai1Jcrcey
1BOL5AOyhYitpXkvr0ScfE7L/M1laA4Kmbx6cdkZvzDamdPQyA7k2/Gf1848367k60q/bQgBId15
q5ucEqXZ2d+SRqh4Y+zCAdBAOak2SFJw+go2bcjlro8tjKP0sOqG31M+4s+35Zpx6PtD/No8vl1M
PVZKGurcFgHgHbEO9WKEyYTiVYRta2z9cAVRqNA5Gxkrg4i0lsQdcgmcDvutR7DIYVic2kUcrGTT
FSh9FGhPKW3pyhPCg0qUz8gh7NaJ/9q5yuRkY1qGKmpX7Lb1qTp3GlfdEeVIli3JQThjgIZ6REqO
E6UND152Bq3uSsqNYka98uGZmJFF7CgGx+iv3uK3W+ZnppwqGookIgYAIrF5T+UMaGYYGKnsjPqq
A+k5N3/D9VYfmA23DyhNmj244YxpRz/HpWQYM+1X401KJu4okp+ZPKOxGAJuRcsh5PM+n3faNm23
iLqEL2UbSHB1B25FvPEKXKsP/vp7Lr7jQetTK+mR4bRusNDIH6UNG4TMiQ8qBqYVaKDlVKQ2vxpc
YOkcJCYd/Yjv5caN/drwLhZt4s+gAtKZYNoiXhSssT/kXV4J7bHkfEac98mZpHT40ObZeDcR2kL0
FN7PH8C1v/6vH70oTRWzpm93tlr++obeGeHLJxeZGXDIntrfTkjJdiTNFTM8YnNxITE/ZS9p7Boh
38K6ATW5Vij/dTUXNUGZV2Gc5zwLZoV0ZgoSISJPnVkeLryb7cNrmrO/fu1iPy8LURrMKXGH9KUC
EBGbWb9Apo+eE8A7RwMaJre25mu1lyVP2EeTVG3lH7BljKIyU4pgirxo6DEJByx9JH2B1w0canGW
Ggzcf3rOx6yJsFnM04TzvVXLfAnbLl82Bj+SbtLW1qmP/y7LazlQI79Mp8kHTzdamQGzT6cDnCwi
e/vQd8Zn92CCvg4LJFYzgECN6rTlHE85ukMFopM9Ks9qve+DldB5Yb+d4gp/fjmvPqDvF3lRMcfB
mBh530xaRO2FJrTTMpjdMyWf18spBqcCa3Vjo7z6FX7/zYu6Ii/OZZhpX7851cX1vJ6QnOcZSgD0
V7Pmpkj92h5kgTmHYcjvAr28+MUhBAlnTdV4DW9zni/UqVtq+1C4m33cPZEdN0PgP3gA9M/oY+3w
aZzXD+ejLs8eFWue+Z4B1STBRJGHOywvqLatBggA3vCnnx/ItQrYUgH6TK1mTEuXRVfZGOPJqtTp
5Y2Z+Nv1W8GUfYV8sTZm1IUY6tG1E5ytSQ4s79BFJzzpRhHpajqPa4MAIS7jGQaSJLDLM23Kn6/w
6itDUxFNrIVZEuHh3+91KCRGnYUsooi+COtxGo9UE/83mAAvPU4bSfh2cw2dvpXLb+n7b17sIIVV
n4ZTT8clop8NZ5af6YmyPjI700piQ5Ztda92q6Sbc8LcqW5GZJmTR+iKHD94i4KN0D4Y5+0ouvrp
xv0wbl3bRd1Xo9JiS6EFGtUUqrgfUA+RYQK6dGQ8YcMXd6i5ROFPhwsjUu79CYsf7U7mQxMZcwXU
Urs/a7tGfFEgEwhVBeRlmFWcaWAtMvlOSszTNniRXS1+VnAh0HzF+XrU1oG5OSlLEPeC+l50TxIE
KkfOd9p0WiCw7Zc2PHT+ayGvE/FXnB+leN8keN0iHKEjm1H3m0Nft+qy9QmPl/wu0C2J1zFt7GHT
xA9tvAf53dHOyIR1pt9wSlxdBb49UvViphLXei7W53ZaeaIjo7l57JpLdUl/ftnf8eRef35t5Wkl
++EVunRmCOgRurJi4zvbcb0gkPOZKBckgrnNwZcNAp9G6GKY8ohIdk5bqO8p40OOY1g08QT9LuLZ
z1d0rca0NJIepz6iBDf6Yivm1MV5N+WKVM9c6WhZYjda0CoM6GCKH2wKcwmzq3vL86BeuxPff/di
Uza1UJfUSRVN0ODTcHpGaYIUGKI4GtTzXUU+zazRfhEpQqEO4tY1bWC3E7SHTdvwphlXSv+EtMh8
fvI4oQLAPc/HE72nQJ81BNAMCGzdQZx9otQUYgAOdpt6fjsNS24cEa/JC7iHhslqJBP/fukVzBqS
u7OKM6q4Ems36Z0RpDOPMdResrM3gbrkjbgo4jshugPU8vMTVKZP+/Kd+vbrX17Ab4W6GhjpoJX8
eu8OjuWq70PuGS80LoKFi5QO53iDUikeN2FCkMs6zrZqN8ezGCCUlrxTvi5lu9znTAkaqPCG07db
gdhhnQaNC28dF36yy2lqsAvf0sZfS4ezwAlpU3MI76d5UQsXgd+XAPemohxuVwsgq4yJ6IHciVCh
El0tmSPWaBENskmfFrVdvPene42DR+VpzW7sl8HpMeheFKSZ+Qk8dACExP35Bn/tdv/c4G8XeVE7
n3rs5HrM4HXqMHMCKtS5NbpNa3N109GGgCE3jleIaitlpd6U8Fyt4b7fpItP1D/JzVnUEWdNaQh7
mRA40yb+cmSl4ow/rwdPPuMBWpDDEpifk1vW2IB/SF09cdWHAX1ljBR/zlSqae9UfGBxsterdUEz
8uc7pU474L93Sp1S9CyC0NSLXSiNk6rPA86MGM/ep6JKal1VWsOrhvXZJ/NIt8+dR0eKMI0s9dpz
P3vIgRzo9wZZuJLvKpNoDy2j7oyIKsbF6eRo4sI8IwDbxDjVIgakUHpKIrV0dRG453aZxKsAUA2Q
0WrNR88cly8cDeavn/+2K/A0nVfVJLeSykjHxcnf/u0zk806POU1GI9TvLGQOpfI3vX+3ZjQPepB
WoQQcweyU8Ic4VrwTJ/DJxXNxeL6wiI+iUS7XwK8IVR4dj/FW9X72ClLJ2TNWNflvfCAuaDWV/iS
DHFRA1DkNHrzg5velX+eEDHIwFNkvF2Xk+ixNaNGC9AiMYZui9kULKg+dXe099w+mw1kHsmLVFgD
f0ojVrDBnRTcMY5f0w2+vKQ/39Wr51Lt2/VcbAOBdjKqLi+npTMU71r9mCRQ29D3y9WdRD0M5JwG
q1a/oxk1PHV8rnImhrhmRPk9ix5+vporXzrx5DKHclliIf/n0KaZlhAYFl9at9Lu9cwjZKZwR20H
pWpONAsexSY6DnZvIRgT2bNvRbNfEWzR5uF2TEYa9uOvwvzbS5ZqQpu0dSwfq49Jqh2/Vp1bvyE+
ErfB2lwZL1V1GEYuZC5/OVwDc/+VBaftM4KUIXLRpjFZCWfNB4lAyBPJsmpQ+zHgLqlD74bTSyce
q/ZG+XllB/zrur+WsG/XbYRlGyhpKbFEyWjLlI1e0omexa5ukxrWKg8KgYfHzK5BA9103V6pqvh1
dg+2EJVe1WUNU7WmXypdLR5FIsc8XZ+pfxp05KRwzBs2Y20pd1uRYKPAEeiKMnawNTrY6CNYseea
6Qg0clsE9Q++A3/653fqyupN1i+iMo28X9Bvl+KIRo5P+JNl6Wgxqia4Ag0BBseo+ExGpJ/jricH
F5/RijrmGcpp13lgcBoIkoSJnce3sLyrRs6ELjH1+JoeyRcJ4kXfODQMmsH++WJl89+yjJ14sg2T
OmpO6IC/V7nRz6MoKRWZFRxFSgAxrkyWurgMBGQpv3U8ENqfAXJyrCCUnBpJdpi9VSbZhQejGbGi
H/Rin/S20uAveRpftJca6huTiUY5WIk4PzHwCqrfsvg2iG+CFhKChbpCWiY1RmWOxneiejjLli3L
b0ZKVgtMZlGcmUCIxpWIm63bngic/sMsLUqexvCVGPsTwqffor6JqRj9z5ggSVJyyujJ8vt5LbkC
/BxBRrg/HDXi+YbkV8ccRCOYkT6vjuOAqJBOmeXGkyXv5OaBmAXtIDZLTnKi9Sciag04mV0NWAXJ
G+KfiWy6JBbGaYrTdpijvKrIwyMQkSqZcV8EUd/Lh7VpLjlqJQCfMZ78sbpF3O0U2VUYZb3lnYfn
wpRRWe+KEaXMXEQKvik5PTmhtUzERSlxbk4Wdf7bJ/ikguk/Z8w+RpteshUWRnIQq1Ub2Jl5H6OE
K3FfLUp8CiasGp+szmedoY4jYBQIFufew9ud9Ru/eaJCbqp1qtqkBQVYzqTHoPRI4YnSrfGQ0QyP
Z6qyJJ2nJ5mH2Urrf3aANltapu2yjlwrXqdUk7W6nJKbzNIbOJaNHyL14VleN8aqIXCzwzMQR3/q
+NXUd7DnugeYctK7aB4HUIVzv/VyrAXiWZnXoYPhIDbXquUJh3yjOeY+mWQHvl38Ghc6WZX+x+mI
oRc+DJa5hXxXrEKU/7gshDfprqcHPp32Xwkd3AkOdcK+vZv+f9T8QNozf+kLeGbWOIHMTJwZW0rJ
/BGDxCdICf45uFOFl4/PQeuhEhglHYriUc3h5PkGrp5DeHIG3lplfCv6R4IdyW2MpUXn4wn4wDgC
Xnl0mj2Sz98kFC2HY7i62RybOhl/79h/f5HTF/ttaVXU9FxpZEgfg8zWXkRnMPbac7U+O/mDOro9
6+xqAvYoE36R/IufFwR9KsB/+vWLPosBysIKxEg9Jp/ZUynggsCdhQ6qKnZ6umJFtiUrnskDY9pN
9fuk0CDCymZHRCcnM2CadLIEZTfE0ycmn+fBVlKWeIwF0s1mRjthvbUJBOCKyrxnTSanyJqfgei6
YrFsDz12H6KXcOAgs+UsSh1bomDg2DeYW4ve6WmmjzanlUSYB+Xkkjs1COhm5LuTIvTzrbjCcTM1
YNeKrOqabqCm/vtByGUbJSnN3mP/wrJnfubv9IHqJ61e9jQM9ZODJmzSXynb0B4eQUra+dLQXRRA
AO+N5hicl5E+WcVuT4q++hSXj0nTAIuIOrnq//g3GEcpcmem8tFv2XA9gqLZZ8h0qM8fsnmve6U1
xxg45cLZsW+Dh9OlGdUBPL9mnvX3tB91To8uD8ETF5gc78fiUe42tb9MOqSHmNQQSZKDyJB1hP8j
4he7cXu/bNA//QkXleAYCcIoGZnMsAsbMSIxyzgkNOhPz3nP+H0mr/JsEZ+2kGXBbuoLCUKigJtp
1qhk1swqauz5+Ug4F5y7k77Xs2XQPxGeYdyaCF9/EZDhMpMG5yR9fTPfvkihCjojiEWZDD3Yw7ae
rJie4GXEPqviO04oFae6C7I3RmEDc/LJKdDMjxzc3MjFZ7LAUQJScoH9bZKGnW9porRrXy1v6v9e
ofz3qxoMgtEXYDeOlgxEMFAO53qR4qOZ8lEVPuN99ynB3swwaCq/s9OaIw2ZZMz+O/ZDW/8EQsg4
oqOR2dydkQf4rmbtVRQzgyut0jvd+hWrK2tcmepTppPmeARrZjjGAS+vVewRx49zMQRWg5lu6uCj
htjf+Bj/7XfyMRqgxEBGXeHp5EkiWFZUTm8LYHRxYYVekq3D9DhqmPPus8ITjT31Hq1YX3DBws7i
6uiXq/bE61Wu/dLRsKHubw33rliruS6TfjRzW0X/Z7inSQ0EHL+SafBBns7cFM8lGuxjqjtAtjNr
bqHrtcU/AGr0d2V0B8uRSzp/Rr/JHqsdeU4+QyDlgTgEiijtU8UxVONaY79U5QaK6z2RIGBAqMsy
FE5Ii4qZFuzjGgmPq5qO3i7U2WDNYnGZg5shZrsmydMQPaJQWoy/uZda62D8TKtNGh0U49kMNl2w
ST4abJbDIbBWXyBkVgekf/jwV0LCglKyyjvn7EmnEXyzFShdfVvhk3G25tD1z6krSYxzZ5S9TH/F
2kHoWYc7shznwevtXor07/mX5wMVAQyzbnJauNjPGknLzrrMb5FpHjoW9Hxavmw5zlAvRBDft6db
V3pcf//kxdigyqRG9ItBPk6VLTIQpyU2ZBOwQURzYsagI5DWNLyxrrXrfTsXXZYMbaLE/fJxQWfu
+Ul1Rb6hW64o7eo39O1eXHQ0NHUE2JSN8rHWYJs4OshdLKnsWfLsBOMVQBhk0hduF8bSexl6ElJ1
tXbTE117yqJZACfAVNawqXKP5NrojUa2089BtCXla6T9wZNfb2R7zFGGZmvg+1Z1N1K75Sm97vIV
mzS1s2JiVvBnyCwsYpqyqVQWHBzZJB/d+jivDI3A8CFTN+DH8pH+055qhpqc5K8txvd0hu5t6QV0
3e1p58NwT8IrELHxxs527Xiq6bLEhylp6OMvp2ltVIotH7B8TNiZHSLNI/vEBNrcyCU5mHaW2D2W
e30u9g+ZB+aHzo+mgkVj13DYcnFFW+iJ2VbyW+OPf1vH3JBvV3bxarZWLienZJQmjc74chb3Uj5D
r29PDsEzkYBMQndkfFue7g4LUkGxi9/yXl3dTUETTjupoiB2uSirBN9sWDUjaZJPk35B3RKihgA9
wMuFhXg8CN2+H57qxCss17rjeHaQjUWD1jp0sHyfg50EXFN/9iUO+yHc8W0DU/dGZ+j/uEpTxR1L
fwGX2N87qpxzuPeVSoIpMouezuNdXeFkOHNO20oqbikbXhOco/gFhzx2jV/JvLElQqDT+zFdYdlu
3630uUmOGMJpXyFdr25U6lfSJqdn+d8VXtRPkTaO/I+JfDx9sPdMzhI0Z2yA2okCwyYcA9YfIh30
py1HJsQ25gLhElszVv9b+W/a9GOXxdz3i7l4qLER4Ms5++JR25kjxCfy2SqyL8By79vIKY9saad0
Q3stsuyQrwDIOoBfYeoX13/YEIk+GWkX94soZ5xsy/fDS3gMz0+BeD+BGkYvxvllIGjfDC89ITzR
S7WFr4Ac6blTHAIHhE8oBf5LGy4ZMMpv+vo27O0KtJI7bonwKnUFuuflXmKGeZH1lS8dz8AEnEZc
avWiK3E2IOhRfpGMdZ6VtvohVrYFlB2X1IQokGtPPK9vN8Fgcl275xbQN0ZQtJu+tr5vZakvZWe/
VEPxSH/IIis984I7ju5jvuuTjZU86s1G5zhAM1pNiTTi2HYiGNAoYxDRwK8ASy9iwR7yeQttv5kq
62FwobGAHCfjOxg4+y8xxJzv/OeksDN1SX0BOhZrprgrUWRqAv2rrVRTcaXtvNcfWtBp2rCMx6X1
Bpdaydaaug4MpxSiGcMUL9/3XuKGnopDyQsRlpRuvdHlSSEzkNSRHQZS3J9RpXScFQkzS7YaGIlh
KdSzhqBMyU3F2Sgy8ScDyENZzio1ftI7MN66CXSMqkXco7kmPz4CQGQryq57hclw+gzL+ajNVLbU
g7ISN5ZH+2St2smyDB0VBD0zJqeiF0NULkvvrLfsUwPsh7+B8xPppDLJXgUS6smoQn0XO3zyjMQz
j0Jipni49Y8NfyI6Q4ZYCCboVi/lD4nASKKLAidH5kFrzdb9BSW2cixflANiCeG9i+66ENrByfXD
J7WimQKYQ7fL+K2FlkuvSoSPg0IFaET1PrjRpuwAH7zT05Dvy4bwOUg5TE1JwfGC6E7coTLh7s/i
O8mYa8a81Bdwl3vD/Upkmwj93YuvO9Jgx5xOtFn6DkSaOLPdTKnWQ0EWq2scfAG4zpzE68KfVya5
vHcKaT65W/0pd+HafJmwrNosjg+5CGmNTGRQUyAfKpAPZvCbk2aYr6xh0cbLwoDPMDeob4WFL7m1
wpK9TpXHgcZdIJJkJBxrWK4l47SEYuTFTJ967VEeNTiA73m2DyynpYbgvQnmtTpDcRj9OS2kw+nJ
fOm98EDSkbw8HTpqfnI8ZsLnGC4tJIbBcgAP89YGbu9JfzpG6QTBiyA2VpCb78WNJpDJi1OquON1
LkEfAyCNj7zXEfYxwKfBHfimZ6XYtORlxk9ZvmTyKAPjNt0YiHqHrfADp1FKQ2KfnFnf9kW/Us2H
XrUD2m7n/ZhvYwhrifiq11jKcKVEd77oSNYxBveQxUBEdh3PpyP1JYw2SbzozLuE4/udIhKcjcLG
bsIdZzeKtDp/KqytKj6U9V6SNmfpUwgfZY4NBhLRrXl+jKUnrSS3G/yAK2uzjJdGiehNvtDkI6PP
jOenx/6xbGaAXqgpWP2L0/sJpIEA+2FZnXdWt5LBrWBfRrmm24HxkNd3zbCQszX/9Sx4Wbwo600b
8Wi2Xf4kp390Dt+jtTqJn4K2yboPNXro6X1OKe5twsSLvk1d3Q8cRoeSE4t9JqSdSHB/IR8N+c48
EzNc38pxuzKLNInaJEQBChq115cc69tyqOmxNLYd++H5Q+SxAu6FKmEEEwPciN5LcWdYy7zgdEM3
PgzANXQvzFTiVrKt2h7rkvLQjGcK0fY44jGivY6Yq8GsJosz0hbr4KNUCIa1Wm3H5ghzxSJDQF+W
0kej2BEGF2Wk67rN9Mfa2Ha6Ex9uSSikK/J//kQda+U0YND/iUMIORhbPrR8GI1YSoEZBsWd9BE9
hS2liSMQn0kGAIa4RvJwDEvQDaXzasraTN40f9UPuBQ9sACp8SvENKChjVDorJrgEgkFIUAj5n3Q
aNNZM2NGcZhQ//siuIDkrT5PmEYmKRjqQslFMDbLoMpX01AsdCiPMgukoCbPZHGrEBghDW4fvpsC
CJU1aUaNaWM3l4nBEgIvbpxyVc779elZ3dEHVP3dEHhnkaQeDxNCJXswItnosRCpr41Fo3bV4QTo
zi9i/Ng0ngBxo5BX4xzicCE/THLyZs7gWMicLH/12cdOIzXittM+SBKo6+UkRA6PKn+nVdF2Z6JS
cJ+MYi9BqeUYAv/poIAuAp4wy+ONb/hE/K7K/JU9vPAdcJA4KMp5Sg6HtU3lRRgfug/9pVPnZpHP
JBK9Wi9C6kxoYLkFPywdirUBpxhl0x2KOHre5JoksOAVwJZb815yYif1Kpa0W9ThK73jyRKlygaW
8X+TIJseD7RRdNVRLCNXQW8dWPcD1CaDUMzzpskcE8GzzlQD6r1eEwyzzca3kSUto5TiVKZ/ohFm
qxMkRg9wzp505c7vPKKAwhNt/307LirOb5ADqqWW320iC2UOmcyBBdPJCA5JG9o1jSad03awrVXU
34Fn+E6ozwrJo5keKLZpuQjOEO6YE6p4jH+Z6o1jjvLvUAvRpTmBz2kyEK1yUbwLSaNLeZGizkvI
0LYzwEPloSUeg7PGi6Ww4xKAYbydn8Ulvava9Oi0jNl6BFIlMo4bZuFdtj97w4LVknxcWXZ0jB7S
rCPL6I8sOb6yC6V1cN4rt1T4xr+F9N+XflHVD+ewjnXhVN2PRIOZu0qCvkVMFJgxr0yh5LErdAwK
Bf2DIZ0JWAQsxcBk8KARRyAhI5UgpNbPFiRG9T3lfBQc/oe089qNnMvO9r38xybAHA7+k2KopFIq
pdYJ0a1uMefMq/dDjeFPKhW6BmN4PLY/eFBb5Obea73rDYLEkEW5Jx8IS7VJsaWdRGVqrQRAojsi
fLRdeo+34Up+wbZ4KX/uy+dlzoIVlW/dNfOTXxLtshZA4rN+1+luLm3z8VGuD7K1ZX9b7VUpHSrS
SlSXes4jxPjo10cZwQzuvZDeZawUL+z0M3Tr5TnheQ49AyabeUIkkpJ4lkKjqo96c9VUhE1jF/vQ
zcCYwMV2/qtyovZFyt4N6QdWRr8LD9O8SxrIjwnA167n6yJOYNfSl6u56ur6KO64cIy3ZN5K4m1F
bHlFcPXIbM9uXgUX2AQ2w0w1Xb1N+ibCpgsmhsNwEvKKjoLCvQCWfge9lnUZDHZJX1iIVl+b1ynL
1LjMovpYWUQ9ozlACuQMOL5kMDxXgOxY7/a+k/dUxtD+8NFaZuRC/6u2jWRdIyJq+qe/r+kMFoMU
EIaxDJvGJCLyBIhTqAbaDF3OkaIG80ILqKv0FOgwjqpfDZ7qJS2GiLAfMT78+0+fqQy+/vQ31MPX
9MoQ6yOohxA4avxc40ZarwQYzjgpzitLc315PRJ6ttf/FK/5ETvIP91rQ9sceUSrFcVVLEH+3SWG
G8e28upDwoZie2Xc5T+7beWNf0x1q0K0OMAukEpq3V9x/hYknrzP6XTkC0msH+jD6cZDosbpRhWA
YufkYcZpm2dlwUc2eqn2u1x8OALLAWIsw7XB/QevzhiPmbxOsSUMbqriOFS/G2Xn49/oU4sR66Y9
tdM+zu202bZolxdem+EyCFWfaD1sxkepHcMvGTtMKR+LssEz7bqxtmL5Qzc3kRmthF1JFBeYTIxo
ium/5C5o6iUM70wuw2KEbOkKYAccs1Mgpo1FwpTEqjmqHMzPWb62Jm8mMhNFF0w3aG7+KNsDOWVA
aEbVY125KbAqbKsb+DDpNQA2zRg1qV0FZMy5iVLZPshTrT6oyeSWyp1fHaThMarviBxrmk3UblT/
0On3CqrHy+jwGfME/h4DNGSpUbmmTw4u1UqNGJvt5riQC0My8HTEybg/ymtsRJsFNQluq9Hhr2wK
YNJki5UVQ6WrWbyOxBvVUFdRTy1W3XBdz3wyCK4je0TME66n8k+XPfcl/AkIROEdL9uTrmlfxsg2
MYr0gWSNBO+I4HpqHko4aXnzhFW7E0p8A/51rRGIyAqi+D7EPWT2yvop83/F5V6keEFxeVmoh77g
G4qxPI9Fd6YZxne6TJuJcaQPSnPsdvmWUcfIXBlbyRqqyDTSpuKKq6lPGCuMm5nhRn+F1Ue3eKiM
+768KbFAWbIqZu3nIFz75bUADUqm4PDvU4w0w/vJv646vGLbXZJty8bNcRrXCWUdDaA8jOe54HNy
Nqn8B+xgZrHB4ROPof62SN7SNnOIt+jILRpw7qe7MR7JnvhB61wnSxjxfJuSfVyLN4PylDUvav1i
0OuHSPdwbS/o3acHmgiNgMUPBa18X6WaE6m/KKAWq/mjZt6O2h3sgmGbg5AVwV4beLf5cy3fGfjj
phK25vJ68td0nCRdMPv8XSF7hdQ075ka9LlLux/0uzzd1uPPoH8pdcRt0qa/+4+svHlTJiw1VN2W
+M2yfCoCqSqjZNm5AyExe7xUFhqhxUUH7mAGe4nELIZZfz+9z1DNvv7sSUVUc5uwP/jZJZ+rKt9T
hmiQMNakO9n8sYZjJLxYTw/28uaiBOTc7oSjrwD6ocqEdf31Jm1FlWCY2GqOyfvsoZx/FlHD1KvR
0a7am3jRSB9He54wR73paH74RugESc65RNs/gz1a9IOSxKWOlwDF/deFyFJbUBayECK+Fv0S3AOF
ie2qvAXAEyFu2/IxNBwcsUiwdRZVIZbXeA6izPSdv7+RM5rjZS2qzsfMvxhwfF2L4TfSKPisBe8x
6FL9S9CsmCCjlH617pX7JFgX6CmfpF3zAJS7SUw0/JeIKmfric+LOKm9sjAcqH9YhIF9CVaD2Qax
myMw8LY7vE9j17y/ZOx3hhL89Q8/eQlD1RjqrPKb1Jv4N0MBSRlaBNshMVZAc1O1qae3vL/uEqfG
pEXe8khs8wfg2m/ms418ZaDKs/GSLOxMssEiktmBZqUUV1mPoctywgKE++kdk3dN2Fy6S88MQ1k/
6fIAJIDYxmnGQyKbk5AKrB/1S7pjYLAWMOKP6d/wViaZ+vL1rXyf9X79yRM20xxHyVBn/nJ9CwaO
Bc4w2yg8ZlJRTNdH/sFUDG14BwvNhampTY7aEQkoXi0sgqrY9L2Dw6285+AM0DqQPv2nuMFl+UKN
eIaX/HWdJx96U+VhodWss3Us1Y1+WhJ57jYkxeF18UTNn0Fwe+gSQC7LqBxyZv1xIV7SkZrnando
R8tr4kZEZvL14yo0S1YVPrEjqnMMwspubVGLEKkzP2vtjsDLamVhwVztRGIJa5wbkxs07KW2lg1X
1W5LIh0MHuy1rl/lANTzlrGuidEDyhl80cE9402n7cWl25ceGNWsadT18jpz05uMso92kv838ToD
MOW69yyX1v0pJtjHrRxtZ2Q7Sdyk1FofIyWxOhTVXfoOQh9gxFeInqI5+RrpvObj+U7vFzD0luJ1
K4BZy4/qM34IDaY0E3EbGCNfEiScPyY/Pb2Ty8KwDHP0LZ5eiUcRwU84F3rFz/EKR0Z8Jctl+owb
S8tH67LP6ITJIwxRWPp/LpyR34cz7KdPC9G+vkZtboS6UlmIxAc9H+ZgTZCzgW0XSNVKHUgiIKUh
vAHf/klX3laLObv2RJBA/L44n6SutW0Yf6pOdhM/Kr8vrO7stYZDy+LdRi2qnez2ocyQworLCY5v
GnbqtqKvl8Tx2plxTsfhMPvD+CBaUfMze61nmEsbzTY6B4SM2+0/iMzjaX1az0mH1skq6Q8G60Em
99Dpqx7fjYOxWfg8DBuA1BbzHJWhOePCX5eukjOTVJLTQIlMyk+ELKckfFGL2zYy/OrY1xsDoBDs
ywlrFzxYOcJhQR25hwBMZQ6BdOhuB7ld4RifGOu+2Ct2hfzjInVBO7d/DA0+tqEqDOw/Mi/fft5H
edD8//8n/ZdZNX0zmWa1sH3Zy2XoKLUjPk3Xwx/JvCspcefoh4Zss1ckpkeIAXp5NanHFl+SZq2g
CO2mVXRdX/nr8aG4Kx7127Bw1NYeJ3y5FgNsDAIRfRM2OwkOxvpDCfXSJZutDmmgdkP6YJQ/k4zw
sKceV0LMkyryM50ONnZ/azKCqph+D3dp77bhW3BpoHy2xkBPr5MfqQFinMIFYipoQc8hQtX3LyPh
DPv8eRxsLaSrhV+qJAfszf0Dw1ekySG5txSBg3nnI8uxFOWywP/cN0NAIHQASGjYdJxWPaIxCU2u
1Mf0Sl8bXrWuN/NuiaJbnGgu7snloDrp8GVRZ6xrSTCXvnFIBj9OA8EAwiHVjpjB2auKfd281NNR
8wbFq15jZFMtjL6rOd+NywVOGyBn3ihu1XS5PL2gsf9+apwruWSREKjF3UD6zomI/CEe/QVWmrMf
+dbwlPFP6FRktRvb5cyywq1KVhIMgAuX88UfPjnV26ruuRKDmuMhx0ECxCK9oY0nEiNYLWrLTHcz
r4IIomz/kz/ZQtyGcmLhEZ0gafGkJ00lsw0ZhaGwhM+BG4pWfvAMU+QQtvV0+ePXz718SYSzpNJs
mdCPv14eaSMUTVTyq+o62HA0q/hyBGTQ7xp1ciOSadpunyc/xEmj8d3EbeHo4zaDWYgvrGDLfyxC
FIHU+GepG5IDIHIF/wTZh39obBTk+/RsNvzxd1i+dJ8+LC5QE6xlsisoK34Zw0d6qEgSmVQblSWx
6IN4NSp7P7ubIyaqrZsPTHIi19KGVfqqkFRYOrjMkWmj3aaHS3X3uQNa/vw8TorIuBeMchIsDkPO
QDsmWZ4yCA/JGCOeX0PvijWSHiSkzPVTfSX8KTgt7eE30Sk+QwZMkBlQ/31jnGsFZJnbc5m2kBZ6
ij8HjaYItWAsda3xImhuSrBCyCgZsid9iLKy8MMEure113l2SsGxJFeEJuIDBS9XWlTcoGJhShJv
ZZQQtTejKsSbdnggEFM0vbzwhhKjnxgtySUq7bnd9XnpJ52TLJdCWGcmFWZzRShBConATeimGVoF
rvWGjQC27dibOTAxsC/B2hGWFQM4xlcCbnq0ViXBMBe+8XMFuIxLjiVaOoYZ5IV93fN926tyPfJA
lwM/V235qbqLsaTOJzhM1WMCsXdJdMCN21Ujb3y8zKgxls/q9Mz9vISTY2bKhHHsJJawQHPtVjVp
KvMbqHsYgRH3Y776jM4+XDFGAkWecHVwO64f6APzSqDJfRXgp8hMa2DNDdtscLFNivVDkFwzPR3y
n3yuEUP5JWR1+bOy8B7KiUhJH6AwfGYkOb/jxAI0v6tje0koK6/9PY4xwVv+OqjoidhlK1rGIj0U
6YuqKKsK0CGedmXn4DyhkJA7bCqeFKbLunOZuHuumfvyjk7OpdLo/ucdVS5kim1xxyZ/ELoVYvwE
VO49vA1/mD/hh5IwdI0MwVolDzRLeKOJL2a7DkjqW1UesfNbFAXqBVD8XMlApqIhQvPl2GQPfd1B
bTmmRWHp7Ot39JJ+dpz9myaig1pUGjG0VAdXykGAGHLIsPZjLksA1W2f3OIbcPH+Xn7s2176tJjT
vRSN9RCF7KXmHUnaqibqGouU5OoAgMSK5MIOPV3cE8qAaM2/UUcvuiWcutiWEblTVDDO3w+sM0I/
opZJAMOTkeYSPfPXp6M17SJoZkHhVXRtvZB5URKUmnkW9JTfkklE0w6L5AUlLhabEyW4yo9YrJjl
lU7uLKgzNSJsQ7vUX2VhJV0zJZ3vs3iPSl+B/CTeaMVtZGxQzY7v0IqmB7WEKkADinz3ASxZbLb6
y+TJW9w561/69r4jELLB0WFjMFEBlC0Zkq0M6NBLUk55aJSNhiVX/Rz+CURMk+wWCtiS8CYD3grY
wrut8pwyxTGml3J4UDTStqyVBTOri7AxuG98R7+0w87Mlb88w5OT0y+7NO4ynmHvQXlABxg5pXiF
6zFJyivG+cXNwkt4jn+XngBxVV+1Twq0IRyN+uR6CV2FrXXhIjrDAqRMFhVN1PHiRqV+suulPglH
spWbI3I2AjhtUyTAxA2JscOQ9n1w9XmZ5gcuGhVDW4Hz/MSjsmLg9aZXWx/PAMKFl+qtXXcbqdqa
l5xqztDhvy7w5EtQAlOKRpEFkgaWyo5M4YYPaface8VjTxwHQBqkjirziupmegzcdiVLV0a9lHU/
QjdwFDyHnWYih+8CTeBsWUFpraCLF0mq/1bRN+TQRSmjGDl16H+xYKFylncK8M7oorAgcNl3xhEK
H7lgg+xkwW1nEGkW3qM4ckOXjJ7Q+vP37/QM8ZjH9WlRJ3tMCkqJiEcWRfQdRnt239p58pi21HJc
yF7X3QjoEstmP0VPKLqs5AgPR3T0PfYoYtithOxIIA3MD0clFEvDW67ufvTRhfn72cP28zJPtl0y
TfIgh7xVgupqWGd2PT9D8xzusx2Y4g+IjxloFV0m4UKkzcyYyznSuBMN7+/P64wbyvK8qM0pk9Hr
n45CxVGuxNHsm2MAXoYbvUryMs7iK/G13KpuCKg135tHmRCwwzLY9K90Zp2RSkjeXuwR6N0yF2+h
63QoF/JXchTU8MdUbkgN65DJvESOdVE0dEYi/nXNJ3CHZDa+Oi9rXkJRpfbOAqlKbzBPTp5aEzjb
H1eN+lwVXg967u9K6yhID3A2HKgVTsSRKHupfoVQcxVS7GrGKgZRgm/RPV+8x87gt4RPIG9CzSAy
tTx5zzNa1T7L62WpGM0uIximrZiumER4OgKsS9IJIs3tpusg4+TGQ07caIabdZ5y0W57eSynd+rn
tZycJHPZTyLK/6U++8htwnMgDNAuROFmJhd+mXvUzlCjwHYXmV3dgg9ccjJckLG/reGkBBqbWRLF
qV32vcJ9To7ZZiSfYc2ffDU4SeTI9YE5XfwBDqvV8e+7/exnB2Cnk+UpG5gNnvSjVhNGcZh+PILO
TVsX0A6NGW0Z9jjNPsMhLr8NpuOAGPSKYBgJryQxhVgv2JcKdunsk/hnKac2RJU8ViX/vRTskje3
rsqRaKvKHmaAi10pqaftVdI4gWZzihfb8BJoePYrMjBawCyVXlk6/fJ9SezVLC2box/vlm1Zhajo
jqmjTW9i8RiVQJW4mGWcgKG6Vtu1ke9L1Lhd8jh10NYgwtr+ddltsWizwn2lzsvMpZIf2/hXSCLj
hTd3rnYAZIQBg2U9Cz6BXMPRN5RkirkGCURt11p5N9nZteFJv/wrAwXz4nSVqcipKJjilfZuEXND
zxPArlwiU+CuDxcxLXn5Yr7t5k+LOjmItARr0rxgUf6fxoVCihKnsTtyBuVfiwE0PHymCiTULSe8
A/PPvDHJhnV6XCHTbYanu06a5IUH9d1H2MKn5p8HdbLFE3nOTEtMKVTxmsA6Ee89REorJnyuoK2H
/oBWMMNZNuNbYw5PR6g3/0azcxZ0gpCAahBQ2AQc/lowy0FqFp3POhp4gEx8ZbcUSbN3oxZre1xG
IhQt/8bE7Gwj/Pl3T8EOKy2aOs84Ycpy5ePicgP4d626xVoji/2HD40Lq84ddRuE19k1MbG0XJHa
72Jm+NnaEhCad2FKmImezqKUCRBqysLmuMSoNWssEG+TXe4BKVUg0sj9V/0vla4lv8Kh/YayJKkf
zBvMw91ho4o/Wxy0DVdCxA9se6Gf+RBdf9u6OlMDHDZltstJP1NaQ+m3c7CsDVs9+us1DreleSgl
aK0PUYIXpVfPjtkfNH1nYIKVohfjqCIDz5BtTdthio3gLYtWFZzVjkvNHayb1nA0jcjNHVma1FWl
+AqdGFlLXrynDP3FmxqTJt+mUbKOcvmmJkdNeo+hlSCGmEQ3qvdYdErCVonRdOa2bqys5qac8FtV
r4f4hoiYixSFMzf0xwlIFYTO0Tp9EJUcVXrTwYRcgBMTGhEmgvq6qR6L/kck7/EVzZjhLQOUrNtr
4wr+rQZk5mO83z8E7YXP9xxd48tyTupXo6BJZMvUx672AiwWvWUGPsRrJd+ULjVMC1TLANDYapeU
hR8N/smWIDVMVBV0xYqB4+rXLxbv8awoxRrlgR2lRzm6IdEWvNMLzGd9+OUHnlI6GqxVN/U0nGQU
bFE2Jhlestcqa2YhRbu1ao+EW/nWDG59EQuSPNuLK7m/xVLlwjF39rXh8ibKoqZ89xCsJzQDMv3r
kTzuHhkk7JLlyFW3BsHV+Mi4y5zw92gz9MrslLKKeTipu5f6x3PHHESA/13H6TUeKHmZtaNeH4vU
aa3Vx2jDLv5E66UQ5aSB1XcZ4T7Xen351ZOvtwJNKGH1guhbNxUwQ76Fm4qn6/iEsYfqmNMObsBi
Is6XOdvkKFvSNup2pPiiR3GWAKALvf35ffvpOZzs26g3pBrbv5rCLtj0WM6xbQk+4Bte4pVs8n0X
/psyrObf/7edcMpW78pUNiJZg63OV/s0pvcJ8p7wRizxtvqXNFcRiTJxNFBGgrAFajsyB3x/ffnE
l8QzNTYvxqRKocBk7HRSppC+MEdyPNbHht2Ioqi9l5IrAUMgBMJcxqHtH5Jrc/adNHLSzoWYaE37
rJzdYcDGKsyg0F2T+AEWruLv2Gxz4SBCVBdua0TwuCeVoZtV8Evzmyx+Lt5DrnYEc3fCUSZlUHPJ
29hkdyXMrmQ9IAWt13V2SHRbUmoMm70xRsjq4cVUGVsOsKRFxgB/DkLCrsUhyLJcRIdI6+T8sYwe
KPt8Hx3KYuWW49MJ42F2w/pPnW7pUxrm/9zhrad7CXRWUQ/wLYrifh00h4lccXPAXKxunEn42c3P
qbSZ2o1JQvG4HfS1BCAg/SJWvOr27SPTEO2HirJVAtODkUGeCXxa5VLu2Qfb7NsBp0tLPIDIpXzK
3yEvK5alTIXXrYgY0DyN3kf8WhHZ0SZjXp0cjGInbqs3Y14Nt+GTcWetGwQdv+PrzuOxcPc9oVLp
PJRqiIK3eGldM2jY6I8XI/C+Y8WWCC4FRRnQ0WRCclLGtX0f44luVDSOGWIfGUtibRMezVsu4eKn
8lC+LLbFUg+NrTaheq59wLHo1iAAD4qNla8N/NLnu+W2TZeUaUcaLuA/34++r0s8PfqMZtI6q2SJ
Zs9Yqd6S4gaDER08vTVYwbZ7yBDJevWlH9a+lbgnP3xy+gnMX8IqV/hhgifC8dgQHFYFhzDpV2M5
QACjtgLjz/ZgQLy2xfMjyXAnM1eR7iE8xzgzbjdLrqsVebEjj2tL5FNE7gWHzDXhBNyR4NXmLiJx
R2DEpFxFwsGU39v8fYB0k4m3kfkrzVS7g8DTvBTYQjrKTxB6p1QvFGrfSWcnf+zJwTrlxNeJllQd
9UN03y9z263/wB/wBGqsuBM2ue7fD1S6qdO2ZvlJCd0DG4//5fQQI21AUId6rI4gwmmBC8s10ica
CSKzqnQnCs9Rpm4U1GYFGWpTtsI30H+P7l9C2VHfDUTdmu8tvi2dXWtua2506YC/oHSlXVW9Q9Za
juEQ5joryx3Izu22KvIJLK06u5Ad/wWOER4KAdLv6WhJ69FwCnlVGZkTIA+AiX6ATGEyumfXbyHx
krveKSi1d1Po/MR1bDI3kmkntQOdU4q2Rbfti+dC3MekFiP3lYpdnXJAAZV3ju7lr+1dSE6uvO2y
K9Slon+n53w14SvFQou4OPD3vY9+Z1U8Vy0+CcYFROR7D7k8bP4LGY5hYHdx8qGnhVKXQwMrwHy0
EG+onqbY5RLa6nXrHH2HusmPCW7kWNay87C5MW0j3ag0m5MjQzDbJu8YOV507/rWb39d1sc3+IlA
M04Th+UgVEepfhn1TeXT2Kre6MyI8p0MCSg2lYLTA4ePuxpJebDiMsic+D5nvC5t5AYG9i6EOb+E
hOj3f9+i30Hxk9WdnACxDKlAAcs6Wqi7AN+b7ZKeKNyTVpoRjxGaK1XcJ6bLzd+T7bSy1mjTJPzr
DCe/J4dmYXe0wibAUOoSzeN713eytpMP1mr6khQa2BYF1zWKXmMrksEkuGIRriSknf5NHNELHysk
VWCA+TZXNuCr5E2BR0dXquQMZK6NXOc//O5l6l56yMkrZpSXWh9pKei/3IcnKz0BJ5NGM9pJ4h3j
O+DvxIUSQBH73K6SYZ+ktvq2uLxgJ2n4m7+/P+lbmfTxyxYBG7om4RFyUiaVRV3MvpksMr17qd93
bgkfJto18XVYr0VEBW/9u/ZuPLWRXYuks15E3z4+q+9/+z8rOIFu6nnM8kZE4xj5ePjCqOzfppmD
JTi0o7TS/eOAYUkg/1DSV58XN0e4VnScKSScZq89H6hp7Cs0Ij1szbUwHRXhZkLhE9yJ7ZtPOpNa
vQdYyGE11R7Gbie1W1H7IWmbQPcERrqG7Sdu9RjcjYuqv8KEtkIzmB+k4LUsXlrrrjjg4NKMO7iW
x/hXgxT/DlSylW+oZC3+syaOLou3O7bJjvQ62hVZxpRruP8+ERVnBw9YMeJhhTODPDxr/jM3JdmK
P/lW7PBOw8UY5dZDQMBU/NytA3dO7t6M12WQpe9Dt6KYGKPfYdKuqJZy8WXsbvRnSG8i+VyGU7mY
ZISJ48uPc3mliS9kNeT5r6l4ie/U607AE4Cxu4r0osHLrXAs6t4ZjUyHNQCKndp0SKNYFfo9AmJz
9iwD8wkOlFefsjEqbxahLKYXaPz5z4a7y0yF85WLYuHbqhmKAl/ia6eb1urYlBKdrnxonZK4VNOZ
Dotnvrboj43Gw176su3ucpJ/23KffnVBEz8dqXkriGUd86vlm4R1nGvgwLI4t7+PKhzJA7Vc/cGa
CGFQbud9v8J2pPEP1s4K7iIdoGU8MkyDfjtucC6tpZd/gzd39tj/tMYTDCAPg8BIZta4jCqAf9ZL
Wz1u/MSpduxbKEuuumoJY85o6riikNu4jJvpSHb8D/bGhYNiOQj+9sxO0LwGRVGjLm+K+ckVurUy
+tlUt8gGlv4Sn7cdlqIadq/NtjHvP3KY/r6A7/Ox5aT69EBOTqpGUFQ5mViAuh6FHaIiEZxrmRsk
OHuZmyrbaM+9eSd1t6n0qyAfa2Bnz/1aHNc1PLfaHgnRll3LrqMtvsvA081iR3sIuZfk5MHot2J6
J6pbQdovwYKhfyv7TgTAc+lJLnv6b0/y5MDrE83XBaS+PEksDQgfc7CVt7VDXvHRL/kvF8/Ys4c8
APASVkBxfcqSjjSxSvQc2hkycuNGxUJOX4MDP1K05NgrOkh4bauy8aXHvI3KffX3V/cdJFleHRxQ
hcBf8TsHVheGNrPg+CIvHnIXCnmbeijkytlrRqdBqYZ4Nu5xbR+4cpFu+64huHF520G1IHt5J0pu
3j/8fVHfQbaTRZ28hrKpq7Dh38FdKVUKdWcIO9A2n4ir9ooeb5kgIDawSJhp9wJpHdlA1hc8w3Ef
i6CzIPnCKwWrHeD/k0mrcrxT9QPJlH6MrgzHKm2wL04xz55cn57kSY0q4kQma4Tc8BHI71xw02ST
Wav9np0gJuEx1Gu4LetgBydlgb0QZY5eAW5NBnsMG/qBvEvC1wEOEeqNODNCfCXzSLn0ws8eXv+7
TOOjr/l0wHajGuahyjI/8v8ScZvonAweTQgzbeLKs2th9UGbgA9Do9c1G/wyhHjTkLWOSZaN+2xC
Y/JvyM/OfnyfVnZSr7bj7A99zFsHcTE2rbHhLJmdWnEy9DnB1Qx4EuvrbB37sPPuR33fZm5ePlXb
AiW8SVdKBCyBtJem//KlJ3ZSq2ZjTELEcrphmQM3EaIZOm7zUfSPsIRD2yB6YqFJ97VnBIfK2lrx
ru4eKUUJDLbTcJtXjJJX/sW4MfXMwthSsHctzGjojk7uIX0wa6HreWAjXlOOpjylgGmUM6kXyOuI
MSTsToa2lhsIniEeqnqLt0ZXO/7b3HiwALM/WQQIth1yfAucstlMjUfXQu//jDEe+RflQx3cqRjS
QorUk6tFjdRQxaxb/Vb1HQvLpQtt9ceSTw7gL3/SyVWmLGekzmzqmPHtWKtG32vdWqbe1FH77BAc
jE5q8dBDbZP6To1pVLfWtfuMQwpbUl9lMLzG8LG2hwX/v3Q9qN+vhy+rO7nn/DzoJ6tZHrin7gIE
z0/LDUuOFMGUyFtWmRN5/SXj3e/DusUObqFoMx9j6PAxpfr0xaaiFoq1zK/m0oKPljVzaE5mmDAI
aRI3PgaPlo1bwJi5Fbw+zGRwvLbjhbEpXzzlztQaXxZz8jHgf993k8ZilkkQ2jGoXxKc3cDh6uC7
MGeS9rDoFvQdiFG6byc7Qeo2IJn3JhPs3WnXuew10mKa8pjiC/fj73fHd/bCydM6LVvjwu9NkQXi
VTdqbn1LrRFGTrNSnkNvLf8GfUs23GTgKdh/wY/GODHvL+zj7yjqySqWnfTpncEZCGQEdjWFhGH8
aps7AGpiZjCZC3d+zLyhdEjh0MVyFRNQo27hgIXelHPVHzE2GxJPxwDOXxj0ghvI0EyuVC/mPwnb
arjDQ0xG5phsA6XFiZgoBFccLkAu58p/BVwLtpO52BCeqhImtc/qOmn/9aJRU3LugV0+koeAnnKL
f+sygL0UiHPurP38qx98jE/PbTJmK48CftVqP2hATKmK9pHwKSv1rG5dPwBi2uGRSLFXWAIK2nVB
3yvY/ugQ23GR99pw16qO3F4itJ89a/95HB9Q9KeFqbEeqKXKC03BlKX6zjDui+5erSEeHzTcIjC7
sbVfxHC6yeQp8o86OTIOla4bnB/wkFsbhG1gePx0Sbp+rlb68sROPkgztBJJCnli2qoy8XfWpn2f
AJAcuuiQowqYV0V/UEmXERkX97bfVivGFMyltftwQ8BUfD1rDmVHyC3VLKmYJKFrheiEky0N24kJ
CP/40jHy3Vpn+T4+Pc6Tr9Ss1KxIBB5ni4EoTl77Sj6EwV51k7vQifg8sAq+UqCrE3PGaT5Wj/W0
u4jtnLluJOwGDMYd8kI8O51rz9zrvTrr4lGcDq11MNQ3qXxo252IvpS+pdy37bb13+LhOslIv6oo
j2g7hOlpiKOVHE8rYf7Tw0TUHoL4oP6U8yM0u0omK8ozaqeqbP5dVu4a+PslzamkvxHOgl1EGt9P
wpFB+ixdy+G27461uZult4DOmv+7xeZz8YPKkSI9cxK02Uqs8KrcFP7PxVYsBbCfSGbQIsSvyAT8
ncztg1lWJbwazRXIcIjTmeZCiRZmSpDnEmw2GdG2HYTyqjav+tgZcFuBzZngnGi3+vPU7SNhPRJe
g1SzPiDxwp4Mj8t0QqWxDLd6E+b4EvLOzCQa1tWw7tN9bgBWvI7mvs6fhfQ5V3YyfLFwLSY/M2Qo
uvCIYKuuPCvYkqlQZC9dfayVY6TvlKa0oW+QPZiPOyUivOP57xfB92GrJZmGgZsLoUeYf5zCZ3Vc
KbkwqfmxXYqilvcFAI9TdPl7esy4MZNthsaov8q8S4FYF3/6pH/phkmeklnJwcdQecjdvRC6GkAE
AA5slVW0FYO1pdwROwXOz8jywu1z9vdNXJlQ0JFk+k3Y2aaBVdWTlR9VXDQR2zYb2ba8pVCVjFU9
If8w8dYHNrSJuGs2f3/wZ1pKCa+sf379pIbT00wW58nIjwFebMGd3LxJ1Y2mbaXIk9P1nNxARlgN
QOOusI4Ne2SgxBAuzDbsdzOzx1fWdqFy+y6lYjMQmWRJkqSQhHU61dSj1sL0s0ZuoEFPr5EFzNcV
m4+oBcPTxBXiGWTAOf/M8vr2ncDRJrrtsDkDWMwFtAO6rTc3KXmWfmvH7W21tJvzO7H3OLAkazQe
ljNZAblBZI0n+Ja3t5PwovSGlwBb//0Bq9/L0OWPYW8rIv/6pgtTFbR7ulXkR3EtvSSbeS8iaX6u
EUsy7tKlYxA9RdGb7t/L8rAqoCmpjrVejlGzIHPDJoBZyR2LLhgyq7gc7/OPuU4d8c7Ex20Vt+th
OqjZJvlViewOhHeDE4p74vOEleD9/W8xluvpa8H/9W85ub40sbdaRctzCiXJw9bEqyNgiPQgyT/N
bcuUnxjT2sfQT3YTNXaUcofr+UEIf/jCn5FyyBQ0kooovP/HkUSPbyJzhdtgAW7yQ8XcYa7W6I7n
x+lYwNp9rG660sHCFceQ9E56hL9e3uWvjBJyTG5NFHJoQtob4feAo8Z9/dK8WzdissHNaJ3kM6/7
PQx2Gr47cv9nYwWbEPMNxjqR4ggPl/hnZ8aa8uKxBi4DPER/d9JvDFIaFmqaF0cfahx4FIU/VX+O
gN4bsBzks/b/jeCXM5czP4tmX1ZxTJK+NRwx0O+kFE0BJiRQZInXqp1Fm1zd6MKGsCpi64SdNt3A
vFdcYH/Sn8arsviJyevfN8d3UzWYZsBS4pJ/yu18KtBuh26QkqqujpHq5bShBi4oeGYiWSC9ALc7
2BWKPT3FLyJ+ziqyhJVfrlby7XwdpJ4ATPBmHWSQxNrpdyQQMz3CbnmSVmHnSXAoqGUR2sL6EH6C
IHgiE9TIGX5zJ07FVujdOX6q43WuLga1f//LznQpsrTIvCVJx2lDE09a9zQrgxhqFn/Zu7wjf+lA
y01hplx3sSv/Tpc0OZsp8mZ4ngdbznn4znRhDWdf8+c1nJzTplh0VqZl1TEQrkrlT25sUDqpQFXB
neko/tXQP0/CnSWuexddCiPKdYzhoPn0Hz0KKKAklUsqxiNfW6X5vzk7r97GkS4N/yIBzOFWJEVF
y5Zs2e4bwna7xZzzr9+HvcB+tqxtLfZmMINujIpk1akT3hDrmdxFISCOWQct4b5FzxryKhXPH8VB
QzihAsDNbBF1hGNpOYk0P4zSTlgKMpD8G5fXXz7O93g0fZj/rOaicCvJOZs+94tjGSDivEhMrBTW
GS38BinenpmMXWgbDwJ8KDHdovt/TpaNqxsLsqipBYSqLHMuxDgEPuLwkgou6nEEC4zR7uMmmaOL
oKIISjAupPeIMrgo3YSxwc1JyhVwDE8Cj57dRYsI98fv71WNxKFXaz0/Bqf4Mb4fz/cDjVSynWEj
iDsjnutLdZM9NaFbAIyZdAZMN8BBLQY/Zc12wDe3hvyuZziGULcjAc7M0Qqe//31tZ9Nv++rvEiV
DDPWoKOo+TF9EdT5rHsWxmUm7IbEiVQa0Vbdzs0X2Vafq8bOsA/mnjYnao2aLUXEIdRVCxmdzvxL
hg3Ohs7Xr2QXwNFGABPZ3857M7M7A9HieIHIRrAyxzkEoZdmm2qL4DfWQnI8d/yNsiGrv8cXfBZu
lHhncAytpLKwB6/ezd/B+60692/y+WObffk4F83ioknHSE/5OFx7pNdvk60C80QxNDErthmAs2lE
Ghc6pw6fPKn2byQR1yPQf1agTPiWLwVtmst+qI2soAOzhvwFyiwI1U+N6kXROhPerd9jhobEMxVY
oO1FmIYWnmQ3i7DpC//jVVwy5HDsxiNXNvMjGuWAuWF08Zu+LdoTqPevNkss7ARt2f/RFj3KPzcZ
Cn+v0Z8rwJyS5iLD7stgrHRyOMzqDpt0BCZqxGrWSFeHPkDnR0+ieAPnXb/HKv6DZzcoPxR/pyeW
KCGO7obQ/4EMVhsQHi3gvoYYQH0IVdmKRjjbi/JO71Fpp6szx660A+l9Fu6lmWIN5SqModVIc1T3
VH9X65tuKzoxVa64Vz/OGDJhSoFa1VE7BD7UTwzMQ3s4/Pv8XQGJSIifCMJ/y1/+4F75PlqRfSPl
R0XZZJ2dr+rArlu3wudRecvrO8IEs3/T6pS7cjjJwjCvgpOh74ljqfQ6Ooq30vRdhFWj13VkB2hf
h050Y7NePS4q7FPaUWTwP4B+sTBLzHJs8mP2B8AkMurzGKofvgnYYYTahl72NJ5D75kYjLnvLcmn
KwXV9Jb+5/cvUXxJW8a1p5TTcR0oapZjf0/stIZXiPPmE7rg08y/Q9C6hT5/o3a50onjx+FjmgJT
QvQ6LnIFNZjIt1WUU0/dnWf3ZxxenbNjrEx+LpnrGsk9EAA26a0y8udEa/phXUL7mGYNem7fQ0Rp
NL5fqAN748F7KO4q1OshZ1jlRlgFKwV+yuTZEK+7ZbU837gXrhSRKBKJoOzJUMChXlbvbQ590Y86
Slg3wvTeAkpVls+Fdn/uH4zwXowes+wQtDukcsnc7AK9dwSFglcxPCnjx3RgamHT+DfKlStoIJaF
IjRmT3yOHzZ9qdqMGcOzKTXW/kjFBiaY9MbpQIUAdRz24DASvNbyjEvsxiG4mpqgjDMxYuHJAOj/
/jm6Jtdr2ajTY+Y5Ea2+yqmiZXIQH+HIVLNPI3SF4kn1XlM4pe1e89fDGX0yK5ed2TtctScE9CU8
75ku/iUw+iKgvz94pA7ePHgx3o3Rbg0HlMKsXfb50yA95edllC6z/tZxvnr3IBAoyRSxk33Vxe0X
q0LYBGmHYrAlWFhPFybq7TshqkFN7JLhBcAEYA+I5PgflO6Ykdd7m1LaoDSJAe2NCHglA5EEidCC
6QG5+OXxSuWWXjd+qEd/BRYeBxvvvOsDJ2WItomCTYPu4sTQ3nu1i+pqeZrEmFJLFxeSuSgG8PSg
fVY31iT9vBNpSKIJpEzOfxhRf//UgpTNTDlgTXkPDPTDVP60yrZK1+O4naC4a8DYBnkBxjhIqYOD
STfZSksWAI2wnU6Vo2cp2Y33dK1c+Lom9SJhGPXSbNKUNYU4Mr9o6OZmBX3Gw8wZh2XQb0impPR1
crsJ5iao72HdtX9moMLneML/+/1cOwrf1nIxKpb0Pg3baUyguEO26eg8njeRvO5hZkJylDqLrQ/+
S8VR+D61E7eEvgxQh5nsJEE9Wf1sGg/U2LzGgtSGe4fTLlQdix1olJaPG0N4l5sO97MKA+90W7Py
2o327QmmHfAl/WqLWhaCkCeonLLfDE7HSAMz7jMiiSGyqwcusvykZ590bBSu1tPNtEv42UWSJK59
WdMMpB1U46I+kDJZ9I02/6tYrojQXvilSbJTgNquv2DkEfHv3VOR32NGSt09EBrk2o0VBxMZmkQl
dCLxue/WWrkZhxcTPdTBzatfQMTD8/EsHHIrXoqncZcj1iTPxwXOCEVpTdCW9l3cCI607qk1tj1z
5jvwsp7+UnGRUjZFK0P4Fb8yNKPYi2zZWOh3+h1cOu833aAYaTjU44sBOrbhDKGrvIr+Ih0PEErG
3BGqfUqT0/vL0jDnCkNksnzaFNB+SBNSp0CHuYi2QXAwNFC6mBEUIdwXDy4o1rvRE1YgfkMEXXe/
kd2b5Yvz/hae+fpZQm5c0TQdCszl5D6HyoezrgF4HBHbctkCoIeEQH+NierAJZI/ad6npjmT9lz/
pjTrqn6sdQvlAHT0bhym/2UxGvpjGvoGP3x+a7WVk7IC5ZkMmJ0zCtmn/gHpTuMT+JO+jrV1k231
6j6tt9JCZ04DJRUFqQ4vlRtL+SmtiX6MoP1nKRfV9ywLxyiSgLziji78MZTFWKxK3B4nK0vIaXB0
mMJETozrk41OVDhzYnmd+W7zm66ynd0aU12ZD0mkHpNMKt0JAFoXGVCaiUHSCfkkklZ5zGseY/XQ
5Kiy4BBjPp5z/Idg8q1CW8Pe5LwuymWNlU9+Pzq9uPelZWow2Grt+Net43sFFICYCD12phtTD+lS
G0w70xwbC7omo3jKa5PQi4tavkeHtZiGDHPtqGMhnN35iejW6lxYafNi1dRWo648rlPr3wH5Sn+d
5ejg80lMTMQkL4JJnebnFEm5KUGuEjg3dQcs4zh79sytUt5J52Mykc/xM4CyX3x4gJXxPevsQN6O
XKiE4tSl3UxbpLEKbxN6uJvRD6uzAzJgoXqMmdNbJgRPKn0gtU6a3niAaxn+twe46EOQqvSZZ/AA
0cnDrseWtb3+DHXX0gXAnCqjt/NdBrwj8V/Vm+bPVxJtflwF3qGCtKXX+/0yaFQzAVbi5RN9hfE2
/kqirTxgAH1fI3dxlD5pbuIwf392we0McwBZKbnvlCLFQHdQop6cTT2npR2e3qg+fuoEciQVkk7i
wjREu9T+GVVpiHsMf44FIqnifKi2HRDwKgJy0u91DeGDfEft6OGPpBC8w369of6Kt8FbhHdTQpGM
9pP/kQq0FO1EWmgEufNSIBYrIZ2vpzpbmv228DB9wuidhHCVoZvwp3nNl0q6hYzSLfS1vymDXY8e
uYmbEsPPZHhGUAhJuwHurW5X5QM46ozJt/w4rIK9GOKHYgXv/k0szrUvpQqyTD0mQdf/gYqQhEKO
BCU/zmgYiVvhQTjoW5Qf1t460BfSU7drnnT80Bfju4KW1JY66YPqFPsiP1kDA0DicFfRRNndLOSv
XedfVnaJnIi7QB+VkJWxfZArPw+OybXbWNof748OPQch9wUCyeVS3ckJaoYAIzG0VPlG64Chzzp1
bwlbXmHtoORGzfq3g/MTuBS2nSzWeZsz5FcNV0hIlReNExT3MmzjyvZhUEMoxCMmtIDdZ5uxfZNQ
u6+gzlDPpzLG5rcGgVfzrq9rusi7ikIpQk9nTeCXMKiyzXYOvj/N7bNThFgo9tldFW3P6Inoiu23
q+yWVpU2tdUvuk3f3srFnSLqYnsuJHoZs6XhKpa6zEYryJC5fKKFKal2gazf+U/dnqoGEf5IxtCY
z5Y81LhECQiOTIKkcnoHgbArfwU1ttbnet1Hz7UTIp4RA54+x9YgbansCpm/80DJh/KVRpAlK2KU
py0mTQlMFLfGIUicjKZ1WdhlVcy9CJNovDlGHCf1k4yWdBU+MqxP/d+z9rGefc5COF4E3zDAll5/
uHnfTm//8t1oSNIiFy0bJkao3wNhElPrUedOX2eGUbCcW6gs5SvNGlQ7H05eygg7N1+h0+eP6rrt
kWLaxprteU+QhOzm1rV29VbQAO4KEqYUGqv6vp48FKKqE7L82CPVXMGEDfDswpDPDZih7tBu8O4g
i3QHGTnJz1t79W+H/sfb+PLrFwMaOY7DUAwTrgUdEIdd9E+KDlErxuoK68egftOD7RCu0F9D76/d
BPmBjpiOM48byjiP2HTGtHKdVndBCDdzbXQbTQb9YSe6yyTcAM09JtiS0GyuLW/i/t8EJ0112L+e
4CIt8IOZ3KVmOEWALP+dg+pd+R9wiF2xp79v4VtK/eXt1H5P2xRhOGjDwE7nk06cjEyAB8444Nal
cYpVa+hkNxTG/mZJF+ubhHdN1JbJpH54HKm+N1mRqHSZEEM33yL/Qe83Uvuuq3ulW4qJhY8gFKT+
YVGpdzk3FUah6vOIJKxJakqLdK/7C0xjM91BAWQctud2WUmMqlZyChQG18e5ENpnjCBVNwGy/hgW
riQ7erlAtahMMGm4K7XNOTgoxSQcmRbPsf7A3mpVsEh7FI6AcL4Yix58KWMPw5FmEJpmmj1TBquH
DJCUmygkejM3VH+l3onuU2Yu6uHBJPGsdtVvXEoB+nifXk3QmH2a55u7lAT950c2dSSkIakxbfoh
9K41la55Qg8cIWfEalUJgsno8MmG2wwO9jizBNjZjhWXoMZniwmlZri02vWzrQZPRnQ0wmV8fpOq
rSe4Zo9B0RI12JnuKiJ2S+0zcEmTsKdD+J8zpGT8a/LHGoELFrONShfGpEp1iFCJKbNHkX2vOCB+
mrf0NXpQunkZTKa+WGyNdxGeXN5CItHAFSLYdHDUgaAiXUhTB0ej1EonwWdw3HMlm/4pEfdwGXxN
EQpU5km+0GksitGDkSOFTaG+zD6EhqzliL4+rnemS0bW2lG3KBAv6Nf4VSbe1JqdkAb1IQvsbPY0
jpbyopDRivMMn9voWVSn2ZQINQjNH+ZeuB36cE48LAS6BQnTHiqYBXivLxfMF/pDCludIY05N/bB
KnkZ12gVcHxg3SCRDawVJvC47k9BudMMYOhKRWJI8oUj2qSZlSUH/Iq7l+q1xaNXwGl4k9O0l1dq
sOehQ2WZ+Osi2qjDVuxR2wEvljwEvUX+heHXE0xLqrJDYs6z7aTbIS3jJ2FpLEHCH/I7aes9i5Ej
CUDUED6d8798Pr+g+qy+hRrs79K04CNH9rq6V5/k+N7sdgrifpldYFKCfB4jNw+6BHIdO0V08no/
ZAAzMB+Wbsx5rxBQcfqCk6GaSA5NrebvkT0hCcgkDL+njr7T/jYyq/rU4120y59rpKnh5wJ0JRKR
1IKBMXZYg9jJUf6EfXwn3ne4Vbn666377wrl8/uqLrKTEW/L2K9YVWfBsV5rp2E3DG72y3gFJ9XZ
kJmh3EjA/GwJ0v3jv4u4a3CTb+/kIjNJPT/Q+rBKjxxUSASSpVgTlYAD6QyLSa2inQMZVG91864V
j99+96Lq94pBj4ymSY/6kVyopr2I1SyCnTb+oPU7qA15nNfpMnjiGly0k44i2iQ17tzNuo5QoY8t
yeX7LAq2rjVbeAd8/zC9yKwGSTrmA7faFNfSgm8LvkgL1KQe4QCy4Og0aXaZeJTP9YOw8ugyWd7H
5AwUMjulcfx24xNN/+fLC+vrtr1ICVK9i8pS5ZfPp/C+3dMq9H7jNMZt459MN16iP7DWXzX5143f
vZK0fnvii4u8KWQzSg1+F5AYtt2TjAWzWRzEQ89SHWWvuv+tyCU2Nw4qTgQ3HvmiMtcbWT9HAmMP
c9odxq/6DBHNksa5VFoi8tQY6YRb8tl1sZRQVgrmwRJ/GpuKeeW/CSvcwuVd8wKZiS6h/17nVtos
moX50CiO/iTfTUddmMPU3IprfS3t5QMSweh4Ee0I7XFnV5gu6U4zI/GdTf7vw2wlvRqqBehOOi+1
+5zpPIjKKRgyq2BEC8jjvO6AeSKmwHhyZxpb5uZjhlGWjWmXauzTF72ZhmZH9dV/MG3BjR+Rn3Vm
aALN0w/zMX5SDl7sIEE8/qbFubk12bvWZ6Pdh8gL3RoNbPBFnq11gRaXExyyXbS2dhLnKook+dPo
LwR0UfDoxrPxjw7izTKAA9nqzKU0QOIhSFcmLKgbbb8rikAYomB/AE5XRVeLVOJ7NE5HXZwpWoIp
5nBv6NaEdeuOgndvqC+t4ZbemrlnpAlzbE8bYeeNS2KjJWElclQjCCdTV5/SzUo4AjhMqRPBrlYW
5eBILx6V5Gn2pPxusZtF9UVeo3mBxhExJdo2VGBQVyyg+sx99toequemfjet2jFehg8A3ooNeaVT
7svMbuSjjxlK2CI00P2hpzWaC2NwdVqPazNEG5SOjGtsulVIhZXf6domvWse5QgXy4ZB9V3VYGI9
77b5W7GdCMEgyZVNPj5E3JNMN9t9lNseYEV5KQYbZH5m549EeMsGJnCHG8f5Sp317X1fhJFzABtU
8njfpJELuuAl4i+s0wm2M/cc/F9En64GkC9f+CKAjIbgB+r0izRKU7cQlpUx2UxVypwcROJI2wqa
U7TbDNs0HLpZNxp88rUFmIKiUFdO4+xLbfKZ6kMtEcyELvceiKnyoAHbxLrYVsDYkBYOzvDWAtH/
YLo68B+ObMM6sfxyEaOLa7h9PG8emUJYw4tIu0L6yBRHTdAuY/bu3Cr9jCmoXcb5r6u9SATMWJH8
SEFfnj5O9sc0gItjAoC29VykO7jNX7zP1FuP3XEce9zYH8mcjcGKMVJtMOd80NuNNOyS4JmHU2IX
jBmFfOdtxHo3gIRPVCQ9tkxykBCe6+YuCFfnJnIGDAN0DmC47Lw7FQgYgqtWXNDn54/RqHJr8lNw
STiuY3eJSAFUhCTaptm9XOIEskDCgM7loyQf+vNu6ysvfvCoC28Gs4tkI3YUMem6qtZatAjKlzb9
XenRXEJWwjMx/FqL6W/P384AbpluSwFYKIv2rzW2cVMn9dqVYgpwAxiwAnG4DH9mmSd+KOjJUT8f
5HSf12t7qA9d9ByaK9EufrUb2UW+PIyXhvzbzO7LYR7TZeyfpyB/uyl1NRx/WY9+MVqNRrTZKF9Q
1Z44PLBxJStaopg/s7J8ETMKxLXYCYylKa47u7j3nmer+lXwF3BS0u5GMFavpRgmjWgNA0jpp7F5
q5gj0qhNcgSP101zScOwAOJNWMyZpbXtIh/epeQt7bYZImRe99LXd62/KAl2DZ3ge7XfzrSHihOt
ocOIJQK6smbaoB9tKxB2kboMbMFI51LzifpUMHm+L7Wey25VBXvo776V7oimpJuKq8H9Am6Cw6Np
F+K6bx1Du00DEq+Fw6+PfJGAxqEwyIPBI5vKu7+tIdo3jB5z/clM9nHxItVvQv3UaltgyHV8KOVD
Kh6jnM2L1marhBQ70HaEdVztq+a3HNyHPco0w13K/p6Vy2r2LJHSZsXAuBmAfvE7gps74IdHX1b9
raEY0hxM5VPIP3UUCvv8tRL2frcWJTvYTNxi4QjZWamWlbzVi1OMF7Hqcw9JDzNM01RHay3zT5D8
isc948sz403sXnz51ZCRqgG8igzLR5q52MGozDrPh7H7pY9PgXgadNcsD0nwJA67gGhWvWXyh2bA
KdRWlXiUc8xX+0NSrRt5LshOMlDdMiMMk5UuLXMIzbkLa1EL7sQDmksFOGlwGyj3usKIV4gtSxtM
JtKnf99dV2ZyMhgwJteqDqPjR+7S+L0oFHGZULnFxaMw24L+lxdQ3bo/8bCtm/vCPJ3FBVV6iKpK
Dn59iQIWqubtQiNN8051vTf63xoN0JvjgZ9N+G9ruzzIydAkdZQVCbecuGgVSwM98Fh0Dv0FD5HY
eFdGj0JykPy72mkBflP0bjQF1Un41FYZ3utYnZaqpTarf780/eehnpqYWIqhbW4ApL+4fvtBhDeW
CM3RNHYoKbTGe4KsscRYvFOU+UvZPRvuedO4/XuHRNRceOrRTLMK/U7DLj09Q8N46e2wmZMohI/n
ZWwz5KBPJbyBXpUxZ6FlQTMdq42lCjy33iOVo/qPXnDSQjds79olDYMEWw64JvmnX32QowXySRbX
ZrWNuueGTZfoTo3WMDLUC1N+VhGe74ZtiQNMsWwmyD7Dn1PTvZybTSYoKIZssMv591u6wj792+qd
nHiBnP1gCYU6Zg2lrzXHmg5kytBkfR5+1YabdE8IaBEKGVj0tNPom8ggqR4xY60wSQtc+i3+Li7+
BM0ymjg1/tqIdv9e3JUx/ffFXeRsYORHoSzk5jjQAI6lraj8QZu5cIx2pVcbTVhQhgiYzuggSKo5
iUJvDbJTupHxmoQP/17M32nS9/zk+2Iu9hPT3qzpC7U5jsFWKxa09RjWpyhBjk5aMcLBLpswFUPW
XzTtEkizOdGs1qoIy3EtWho+CJPiOPY43WzPuvF0Wca3GZ5XYITf13lRPKZn9SznJS/tXB2K5POc
OswwpdmWlu0BzU5OpuM390HrIHannE+dcgBPAAlkZvetPZQuKk03Npl8JUZM84T/2WQXtVdTx8MZ
c1M2mT2ddmmujGgZrPv+mS6nWth/HTnY8HshtfqJJLlBrbfpF+ht0qwc6URaWBOic0d5in2mSMLA
glsXThILDqXFiKrbLfDh9aMhT37MDCQ0HCy/V2iBMcq5LJrNsU1fZ9UyqbfxgFebC2WkFu/KYqm/
c2WGC9OqzHWPTiqEf3CxYWAVszWKhYgEiocWD95gEUB3v/FSfzqaYLco/Gd56kUGNTsbXaY0enME
7hBOhuvN27jQsB1z0I5DXVax/GKJS5pBw8IZ+/exOqCIJCIoUToo8eXqYmA7as9wtGu7i3fn3Pn3
ibl+fL+s8KLh2HlRplUKsWXsNgVzrYguG1KBfrXrcYFxGBCE1Sbr70TCarcoATVp6GtVMODK7sbb
usIZ//62LqoLQcvzPpSN5ihK0lyqqP1RajrJcEPO9wp9ZMjNKT0K8cn3NkrpUOmMQMBq299/9BY0
qZIgLdtK+QAt+MA90o029N5Cd4tRmyN3MnYPaNf8+wVeQbx8X7T8fQf6RpdI4oxPXDkdzXB41jpz
2wcmArCckSlNuGPPS7iaveO1R88/aOBgXD/fns2H/wdAc1qMISj4LOigby7i39lIo17wZw0X/YC3
sfiYU74ioJO/xra3GhhQVPpWNO/Np0nHP6oeo/PdGS6HoexH7vcb1/uVSfv35VyEOQih/swcPJwp
Vr44ySDzNbgkmACA2ZZCXOy74R6lIal2tWGB8F61kiTLXxMn4O7hJVeINzn+12MvkUI0Ga4xRbv4
YELZC3Um846E9F4gb4TMoFWLxrC0DiJjKs9RR/ftJHRn4lPPQNvY41N3RnO2OKiIDNm5QpRb3mo2
3VzWRbLfBedz2oh+e5wJdlQdaqKF7L31tuJAJSoQbHOHZmU0Sz3YU/sclWKHnFyEuTozUkYiEzLA
vrG1p+D54zb98qam7O0LGLTWtXzQh3N7JPzX+ePIvp5Xb/DGR98dywdRscx2gcmQCUVjjhlabyz4
oose6+5ukgX4y83J6k0f7tozMQxe6i3A2fX49WWNF+mHl2hNpgy8tv7DLJfgtHCUNpnNT1yEdj78
VgJb4zJlSG4Pq4iefPR+4y1dzWENSRdh8+s/3eX0pOnjTg1aLs7OKRhdx9BxevvvBHzSMMcDEbE7
1KblOw8dXfw0HEFzsKnS0aOhbMGLBVvhLH++sa7prP/4el/WdRFNezRgo1KK2qO4R54nGxxRPIEN
8qqtMcyRjBAqUgvLG9wWyQWAyFinEVSpgI1jD3ZvEbzQ/vNEajU7iae21C246RV9PsLDlxVenMTZ
TJ5JQx23R9ou9guIrOY0yqcE2Umi04c2rEJMqbVlc4IcrzHn3JHeYg+Zwy7RLVXK/haEILFC1wtd
/U7Zl2/1Q6Piv0FXyD7jGdUu9Ff5HrHKG5FN/lmaf1/65WktxzwyKl5uCh+U5r6v8noByFop57V4
CLCZBsGzQqLkGD+btI4R5yxWvr/PokmVPT0l5U6o115joUbIDE++F8KlLFlSs/j3NlBubYOLQxxl
YoQeT9ge5bn/KPqOHC8CpPIAWvW/2gni3bdgfR1gkfh+e6NrzO5asnXJ7ug8oQ65VHSov21u8RS5
ukEGqCpflCMwkz2sscHH8xMBkTkavd1Re/dwQUbdy9ye89yB0V6S90WO/5kt//1YVwhi3z/AxbkP
U1pFQ8TeCbeQToLiY2xNqInr7C2q5v3R/yieAKUEIK2jxXlYNCYy1gujpHmGtN28Md1OsYRHMG9+
DoHbSW6cvivsqGl9mLRwD4viDy5JM3ixjs4rUUE+UIZO915htaorVXvaEdpmoi/W8BtvUoGmB/95
7P/nhy9r/WhWDIbpJy2jOJB2+SqhQcYlm0yd9HqJgRAYtjaaA8m4FYv/l632n5++yCWlpPT9LuGn
w/wxSz+9cWWM+2ns1VHIRO9RDl1QW+L7STuOKf+Icu9T+KKfTwYUQ3OtI4SQ+LvqNNrcwqpoiT09
o/zt3O9C2wg2mrqNfLsJDnR6M6yb6wexR/llnYnzhq446ao9KCu53VX9NhGebmy4n3CSbx/0r2LE
l8tQ6qRmpqk8HMwIcirRVfujXK7O2jw6SI4UbTpxwZYPn7zGDaItnp8++8827Zu43Ft7S7+Im0qk
zqrEZ2+BVpFjWjrKCesIRMQApsXxXHsp17krhvN/v4HrVy2QWwDBNGF/cDITpZnpXle2x2JYtQsk
75SeE7eUB1xDKnfmSMk2y7bYnkHLb/Fde89dHyKcc2MZ0y76scG/LOMi9NbmrNeDqmiPGo7ceB/1
m+5ee1GtbH9bU1e+9WMX0TOsjcwklLUg7c9LiByFkwe2IixlCFk+WB/E1GWGNHMGqMqDsaYtvvf3
jI6oXURsFKg7mmIZiHfeeDSjlRDYQ8SgF8jUjZdyNVX78lIuwmHnF/U40+r2aBjHET8doV+hMifa
TMKVZR6/MI6sXszmAHqF5GxXhw7CVdH/r4mANrOpQOBRFeUiAiQzU4/qaJy2yNxzZVt+bxDPEd0M
DwLkvYhFmDxjQdRYOmeIHpX0mlOZZL8yE82b59lTClS7OaCekZBpZ7kttyu8bgeP1vz89ue9Xp9/
We9FjiQzfmvNoaMuKw/RDDEkVxS3MraT/YI2u+YGyxGUN7a/4lFP12W6ZDAIB1mVHLFd9HzlZJVh
iwqROqJrm9ipm9x8pz9nbgSeL2u8OO2dEiRxLLbtMQAQJbVPkL5x6rZYRmVBOmpLut2bpnuHl05P
Ewdz4dSwIyuqY2vGgARHRvTBMJeFvyWSajrdKy0aBme2KC868UOTQgQt39p6YfrArVPEyYP689/7
8385R//ZGBeHNo7PnuRpPQ+hLiS8eKHoofimwQE5TaakCmbvUvnpCbtuhHbUvQGYIXciofpVN5/n
8K4GpjU1piNPn0fZTpUXiXCsxt/dUn3891KvFmI0WfGYgXVp/nBXG0c5iOnk04XYyx8BKCxbz/ch
PWACG2LaLp7NlbhQ9bnCWEG2Erv2l5p+QCBda10atDcynStq9yj0guufbB6vsDBaozjLxVhMDQbP
bRBlUVK8CNZpuY/MjS/dzcxlpKw7yNCn9gguDVmiXFsLwaZ6zQJcO54Ntoe3hBhpRg+lRyo679V5
VTkhvLPOxgmFRJDmjveqVZuSFgkGRiVlSpe8yOdhjiCRqNigNdtu1WSrlOEexivWjZd+LUuFawKJ
WBUxMNcu4qwv5WEtiGILgTkZnbylZWOdRVfZVaEFDmU12+sNQK//hvjsIlAIn5nhBtoy/0NaLbuz
aKX/UZa3Xv7VDsbXdV3E1aaN80IeCWjl2ZZwJInWY7lUxh0KizTJrMKdWYOwCP2FXLiANGcpafVC
LbEPc6sAM+8ayuHNXu21WRMqSP95W9Pb/JKL5Jrcj2MotccBic16q2rVvGMMIJQnz4d59S4V6byV
hLlX2UAyPWwJQ33RUfBJ6hIYg55vdQRh5g1Xg3IMh/WtzsEVVAN79ssCLxo/WjDMsuEsT59zJNCn
DjjxYdjr2UMr3SmC69PQ6KV5Ij8wUobcvfKMU91vMbHyGeHH1SE27/CvSj3+bF3YRWmbD/1bYmd7
SXI887Fs9iEKxlZyq6F8RcTs+8qni/bLq1U0pariQpjSvOAuVbaStsFDJy2XOKgA8UXmAZwvuZ0h
zft23coOcB9Zn3ccKhhZgYtq/PAqPSp0lEucpuZws9E9VPbhHVrV3iIJkQaeNA+leK/lq6pYZrgt
r6rtpNRwKyG/gtucxL1pBdILZHL+t+H65WHiLvG1qFdarDowZXgG4dKFz8a6BlbjtMvctMeeAbi0
jpKFbPkkjw+B7T/dONrX7q+vi7gI/bWvFsJZYxG1XePYogUrfVgk44o8AMjSUNyHKQXjQw+YeBoq
388+z5OUqRX5JzH5pFkP7wrZj2IrzF7z/P22ocjVYv7rCi+CT90H50CR2a3ICDtc/SaOWx8+KNts
DqowhjqeHHPPpWnPNKi+Y54w/OJcyeWmTtcKNbCdH7h4WSqA6ew3CgbketJ8Fm1KLjf33+/z6sz0
62ovQlLnG3I6FtrU8QoOJqc4tcVmrXtzBTQ0spsqGbgwEZYHlabcU0PUSilOHrzsPu83GCen9TKD
Fl3Ij15+P9N+y+VjlFKmYIPoBP2yBp2KM5q4AV6oS6vU3JhIaoS/UHDu6ZYKK6g4iojH6A4f1vwU
3Isnk/a75siBld8Bv+F2CU/EQHydzq0ltesGbcIAA6T8pWDMG7gK2HFQmv4qBE4Rope+FDx3lrlI
ft2OlVN6dFkufH1dF7GyCc0m0Wdqe+weQEbGXHwLAYpX+JzW6xY8HoMu1IWYBFpKsSyaVeIf4Hwh
VDrJZhSSc+v7XZ1yfF3QRWwMxtRr+4bdFq7yR9oCUL3yYSMayyBG4GKvJcca5aPCQqY1xIfYqe6Y
utnBrvtA6mGMba1cduipuvyl86kvFpqB4OpR4/jchKBcHa+hhwulUBE0Q5cvXt65KfNZ1ptcfx+1
XSXHGZhmdF4moJygLXy0tWltiOx8kKrgM6CAIYqWG3BiV8oi+khjVzEXtz/q3znGj4/6ZV0X77A3
GskcfdalzrEaNPLfLY4rCDOuJqdeZKrUOdyCJt0Ls/25+T8UDldr4a8v5uKaEDFk15LpxaTD5A/Z
cWsNTkq7wkAUJv4vzs5zx3Euy7JPRIDe/KUV5cLbP0RkRCatKHqjp5/F7JnuCKVQGjSqgKoCvoIY
NPeee87ea5NGs2D//gzC7ZSFijPtW7COdMauHckvNXu+XYZ6Pl/Um+6Qmct9UO8J8vOa5obsSv8Y
3S8BHWO30qYVtV31HrtXZ5uXWqDff/vsrDfFcV50MzOt+FmlAxcjZA6o3epnDiZBNW8jOoKQTO+W
AN7qfhS3dRVKv/O360kz6uXboCIdZvbF6OtsAS8zcgiqg7Bs2kfBs0QafCxW48OI1l0xVwf4v6wu
9SY2eRYgeqa77gR5/fSlT4+R6Z06p9R3eRKSpRRxZlo8aOhvo/k2Vn5b8l1SMyTLvMOJ+lMOFzrt
nXXKnKy+Pz60+o1e7qIKG9u+0uP/Hxnepc4TijeOI7KscAQ4OwDOeVRJuRSPDzlqOygYzFYsiDB2
06IKhCyyEn53803V3KsdYmMJNkhehbV6ddaiXWqGfL+Qs528qTJtFiYuBNq/7FrWTh/eJ+m5Fh4m
XJ7KNiERtVvVrFFZ9tZPb0cC05zF9ifeZfMvBsjmtJbrj3imbh5e8FAfCHYr3Dz5MA6/Z0jSzxZa
sWbFZPJRoVEhvPV10GAiK3ajsNG7xImVpwTGQwT/09L3nbIZV8M1uc0FJ6xC2bT8C/Hdv/7gtOwz
YoX4MxXFU6xd3N333PLe6f9MaEtPDpqbgSjX6lZlPC+vC4XwwRU0KGCojrSKf5tQXqG/Po5kUQHQ
QzpHeFxxV6kUQN0mOZAOtq9g2mKpGx9radMMX4MSCi3Tql5yFz9NQuzWQ6aorqh5ufWr0uGtFbod
NXfCcbOIxZ/Ku8RrAT46ImzdBvttXYaz9t6rNyr0WWkKqsz9z3XHpV4Jh2LRov9ngLD+Owj/Xkwa
82maMhUEpULfIVCbr1O7M2PfkO4L0cWCeNBvO4yI6j7Hn6xvp2x1oPEesyjg6PQq3YXMPRT7o3jf
K08CZKgj/JC9ejXOeHkNzzYHHQsBwzhyMNV/wGSxfLT6YehFNoee0AdIyqeVurjYFvGn5px+g9C7
cn41r/3mWVGWmGnbxMtvRjvejRItgmwrqa0hctRt4TWL8ATa7OsGYy0neSSGQlnjgj998k0PR5qF
wfGjhpW+9JJgYqundcGodzU+9U/HHfrWLUJfmDEYCNJes5PoYX7NsKQqXkd6a/UiWzSjytVA9hEG
unUUe1K5l5jtPOPM8kwP873wKL+QmagBKx5CWQ1gwh0H5FFhv+Skun276Ywt2tbDyTWIc3jrW/DS
tvFGXMextOfNiYSKp2uc5Usb+Y9ndVZg9PHUi/rIfQOx6KYEDYurJQ0SWOZiLTzEAT4JNGO/GdQA
t7r2qV/q9YABgKSCCJGw3vMDkjWIGLy0jJ/3C95Ze/LFoAxPrKr17vBUirZa2QOTG2sdh4PHwuqO
oJhQEn+J87Xv64JhVflxMcs79u0DK7tCmVSlEBFvNCkAPweNI2DDjI+fAjpxwRIpkn3UsHnYQ787
jTYFRUbUCf+L1ENPKpwDJ1EoQyDunxRpW5t7SO8tnoF4cfgk2/plehME1yyIU/UqAsXrUKrDnNEB
2a7ahqklL5f5PieOSMxCtyMFc4R+SnXHjortNFhULe0aq0KPg1fRPf6xk4VU/6POQoHWdqwcFwhy
HeFIJ3HCaZiJGs7GSrfi5CnN2jyslM6psxX9YTDnBn8X+CT9UUs2OgZVLLgNEl0e9M2p3p2sm4qJ
tDS/6OiUB2XLPh4JnkrgNnKuO4VOeocR6P0wr6X5U1DCBA3kVvgt3lSzDY+EGFrt+If/Mk4+jZlh
/EyJawQNWOxq4V6CYkZjl1dddBASJ/WviIbN6Oi3I+dQYJEpXDcHn67+yG/S6kuY6RPZbLptZRvx
nfbMuGq4T8CxGIH2nG2yZh/R61Bw8NpQUFim8Y2cPjgNNsYmIrmtXaUHfyhpDNkxKQmN/GhFt1K7
naR1xh2Ndi2+2CZErkBrq8DDYVJvu/RxVRgIqkGPy64RF59CHLNsFJK2aSSSkVlhVjX2wpJjhFs1
hj3prg6CevbqrQnOXhGxqtozZfB0U5x2EO7ZeQ3CQRlZAHSmp+oLij3nj6TyxMdrb/WF0gyrOnYG
DA3Iks49Daf82KnxifFHMu/R0E+u7hgvs+5O3Q6NnoaB2tFpL/L5O9mH3GBciSinSeMhSP13gW9w
pb4I2VVti36hKwEnUdVkCN4SYclnRVV7EOoob5TTg/zeN4Dh/n5pB4f3UvKn7UBq6AKcRlWrm1sl
9UeVwItbjMj4rYuSjyGxOzYxTJ5s7jIJX2lF2+8h6feTsrLuD9kmlvDAuwmMhsrJGpsnUaEykhB6
0BQqQqnzW32JU8eDZ2Wb+rAr4fpRFUT3YxkqMD9qXgOb4JNqF9eeQqjn29GrYrdt92Xh4MjL+9ZG
U2mq6ym+hkL8e7A720NNAJsQHXURUbt1ti53eTVObdHPrMtwZ/l+l0RJTbqfhr2WeEQG6XQbnwwD
f7IU5uLNqDCjjZp3Pqxjw4vuQBwtVpGdp0HSVK6skNnShcNw3znjRvmSga4o7z0n1sw15uHKbiwt
9f4/Vw9BDh+hLGv8BT9X0kGVmupYzRCvUbDwvRyDJR33MN4pYrDYp2nekRc9CwATp2tGlQsWbqTs
3378bKZ01OWUw+nAj5OH5cWwaE/vVfU+M7EJ05VSKy5pAv1tjq68XOnxWtccJtsoKBSc62L5WAU5
gpJZe0oYkY8hfZEm+N/MC01ZpaMOi5v0rvPPMp6iUmtSaX6oAB58snN0BH6HzS0z+QPgjswzvz6B
JSY7BVNHmPraSIbdfy4o/4JB/3lKhopWUVaWXvHZGTrOD9MUd9mJ4wSDjcahJ5hPAJYzX/D0Vt7n
SPZhciTMW1zVN0VXeF7ClA50nYAt60/8F6BbDoyc4kGs/TJnlegI3VOV1bWG9sW9mQkMJE6J+0Y/
5OcblSWiPtVFenqIs9DAnsgw+E1/GkCKLSmKQDSYsuEsQqzEpSpFAHvAu3K7LhwDsT2Z1OAEXzEL
OvskzVSqq66O54cUzYElb2VpHSN0ZloGsIzWvlcew5nsq3g9iW8nTluR8GmZj5hrpnvEs/gpnYNO
xMu2erd0shIcYCb9HV708tpR4VITHQgVGKolrOFfr9ZJSMR6kIQJHy+gnMbHmw/xKTB8aSPsOc/R
dH4R+tvGejP7N4MTRWaxCN7l5vOxUW3x+FS7oq8haSS2OQWkHrlazMnxpWPnktn0NeIAE/U2fR7/
mLvoCQB8hpwuw3p/dTB14cwLKkoxRNNcwh7OP5TkpCiCNbKUTEfyhkfsl5WxOwQWXBC7QLY2e8ZA
wUrClvX38D1rVOLBtfCaC1YwxdRFdRmqyEyDzx9+HLWTVMvT/CCZO51g35mgdGqJ9TLGrSoc3tfa
lJdmBz9+8azFFptVrMwayxjvGbVfUmNpB5bptneqtmcXNLzWbbeASoeavLrKuaZlvriIf/+Tz5YH
odVLk4nx/FB7xaP6IWT+/ASvDOxI4ynrmLGJtuqekmt+lgsnue9/t3nWUqt53LGy/N3CBjsqoS+u
tpXQb4sk7jCK6Dh4X1tdLp2Cfvzm2X7FPPQwFAq7rRpAFzNsqnwH3nDwCSDF4fFmTOhUhKU5bakr
LcRLo7ofv322XbUtDzniDX/QIs5AomdE4USCJsvJkqYKl8WF7eSwFmcuiMvZeFm60QQ8ksqFlgy/
H4y22SXk1oUwv/TMrVB/MnHPXP8IlprsfMP49kaYZzXbcFL/b1FikvuAFbpk6fOicLxdgkCzGR37
1SdzqZL4/pNnZ7JE7OYjuuz5wULODwk3RZF9elziNdXHws41j20pv4qDu7jd6GzOhGQhtCLs5ud2
cxqNoyoJ7fyAydFT/HwjrfS32bxFK7NECs17wvvsSFtlXoRid939vvr5X6rbv1/B2R8+xZolpB1X
MPiKz+ace4KXmH5C/ptbapulzzgQ2t0Wrwf1yif4t5P0z3P+9tefbbYHDRKe0nTL50Coev6VwFGg
z0FyeSgXWwZrfwoPEgQ7f4fFMnpuhPtrD/5iZ+D733/W0On1KtF1kb8fZJR6gKZCVeKoKPOJV3GI
UOblg1w4rcbbjlWhKd35FSKNEVx/By8NjBCS/s/LcLbxd32hEGzG7eAwn0usEIeCwogBGgGEsJ1G
qiNXPDwv65WJ5kob9ohULGg0EiqrXcSAomAauSxb+XOMHe76vP/yE8PFyR5pUaOIZ2t1XouVrh6P
vC2CD61AdmL6DvltdHy21GfVaZBuuQ04J4a67BRB2WyH4YZcnTSCHHx1MnGpUjLBBi9bpmJix/35
9SSs4aWc6SV5uMVhwXDROakB9j32+8RZShAdeWnkyKEWaLUjdmH+1f1vYOkgQwxqRiCtisn8+OdV
aBXJE4KuLmgJygTzVSj88XgbZaHmt0EaKPSYsCCyjbkAU8XsHUjWgISMLhDIu2t1zKUC4sfVnH3P
VhXLDBG05Z6oiHo28RpK2FZy+rAk5edaYPLfsujsE/7xc2ePYBpbVRsTfq55baEUyOTIko9O38NO
DWe8Jy4s+9LzVUYA3HGzmHU/q6Mdf1SJ1z9nhJGsJLhKFWvPwf4NxQ6Y+y8aBUteVkh7pdRtslUZ
xPyJehsGgYLD6V6OAmgpqIDw86geqAfSwZFhUP8ORxdbhngj7IQ7iGqQY0wnuxPrNaCN9ldq+ka6
Iam2EML/XLJf0un8uAtniwi6oa5MW+4CvAsGCMThoRrpnezgVI8mPG8VA+AywFGCSg6skdPLrWfV
gBUK2/TnFYZ/aOLd23++Ku3C0v7jqs7Xk1SZrFLhxcz/MLaU1G2t3DG6OSJfON1ABSdqz0PVqgCv
yV0NFimhMax2MtAqG+9F33p5HCzoOoD1FUZZe3ox7nNS7BV7sLWdtM80f9IHW7Ru2tInfCor1qCx
J4hqlG7z6+gK9eIJldGimXej+Tb2t21xF01fNY+znGzLFa649P4OQv95H2lELYwVA7L8WYVFkEIr
DRFPAnNQ74keBwh19Oaj12oMrx573Zf6TVv7U/Q0odo5CM+9siHTg6T07vdUQWCtIFpSjZ0Kr1ae
qjygY0NCLZ5nlY5w5ZYyXcF5DQHTtaadZKJ4CrPpqvrj8ncMkYiONYQ47Vxhaxr0+IXGBDuF6z1s
3/PfHa0+B8ftgnwRQkNx//PrcmnUvaRU/vcvnhWIZdalaWGSm4lrHuzFr4WB7hmr7CEN5E/9Jr5l
2t4aT8keQcD6GqzXvHD++vHrZ6uomZVqUqr8+shLGChoH1jCIQmC4o3w+dNM43pGL99PLnM4Do/J
n2Ox0XN3Aufxu77XP7oHIUbP4YrH+8K8ayqvQ1LIpD4ji94/aG6LCUqwe3BK/Sor6FMCLCcXGWfU
PiP0q3Bi8kkDHVk9Z44G0MlgN8UqYwk6eEyJy8auNrOfrfAdQ/4qfdPytObmJARauW3ILMk2Y/54
6G8t7dY6bk+yL+T7vH3J3sviU8xv6P9dCxs3L37hNDVxgEIVQlT5c+tJ23ho64gNkLALysf+HgjI
Nt03j1GxOum/B9Bd+qbCCEQZM8Pl9CFb0SpjWi6VDq1GS1goiRAk1wkWmaD4Uj+OdzNoq+M9rcZT
tIkyT4kQ0ezrCZDrRpM8EUR26Qyic+T/K30Ys4sxvP4UtU+1CbN72D2iWx5sCiUQo+3glCJnRnDZ
d+oqdpOAEVOthShbrZODXDmb3JJJ9/FmYuhSoamdW5K9h91MoJ0QxgkxzA7Uiut9sQv1PsbQ/7lz
Zy973OVTOfS8bjPobDFHqWeXBfBFJUhWHQYTFdzn0dfUqxv0JYU08T2Mm1USVv7NVomHpC3LhGc2
OvjvrYZGLyJBW5Pd45+4tQGb9/A0FxDQCcW3vouy22p4TiiR6TtZT2Mbdo0fJ14lvvdf4qo3fcgw
GsR6eL32tfL4r0n2fD39drXnxvZEGpsimlhPC4xkcrBIqCTp14RG2oOcHg2r5vAqz2v4TORA4RoL
pB1UKlm4Y0dI5A8GLnK5BVXXWG7UYzsnrjTMyFOV/M+iWRz6MO8IQBHzXVf86obdaPqKnbVrJVqN
KO/pA/WDf5L3Y/msHZ8KY1uAfs6jt2vnIHnZDP/5Q2Xi1/iSJMX6iyX6NpRTo0FTo1QuF7I6J8DE
Ez/6j3RF/+WI2KO/icY15n0kyhnFeNSs8iGwUkeq/45d5TkszWenLO8hmlxtkCwl23+6tLPqIqm6
QTZzLg21k6v/UZ3jKYg5F2hB9FrGPumUL9dqB+nSyiJ/ux1ntYNqjMJcjPzm4FufdCoImjq5/UBF
4GlIxpd2BUW+myK98cUquLIVXXsYZz0pdvHYyiJ+Xd2x/S2I3QDHTe500qLC7sS3eoHdZhsah46p
BN3h48oFXLvlZ+ccMTmVrdgsFxDkSD4BITGrfsppUGvrBv/qguG6pi24dP4j7OC/X0H9rCPVigSD
Tgn12tJ/HE23J9xguoWMIBhhMm9Q856oWHCEBBUKdCVM6/cIJlJurszsSSFI/SntX/X6Dp4wLVUL
vY2TCSsISG3/uzM88XCl7FWWRfL8xVREulYKjXJgBGd3SbDkfmgNcblLwqeR+X19m6Qea5jiT6nf
MORyDppjkezHKV65ybPnqcAGiDvQhQ0luumruMorLAw3an87CHjKhYoDxKroiVAIrh0XL0FjrG+X
e76WHWYeqWqelqNRFKTZ7ibfpB6u1zj3RtkvrDci4y3su64sBHbBJFjOt2YH6TVHi+4oX1JI3r1K
sANRpMNv8aqe5cKokggwi1BMUV0K2LMSaNbkyGgsQNYJQhHnhOs/Zp+GuxwkfIXUrI5srOKv5Yif
EwlGXnW2uXagu3yTvl3E2flRafCVKrz+PNNW52ywLr9KvwENMmBl95LnQ7Yfai+eVgKvGRq1ZeCc
iGFOIg1j3kVK+6vn5Nc65eEeKHha5cxwrNX/4vv8fqvOjp1G3HV5JnOrlk+lv28S0C/5znKK2dY/
mfutkjUer//8o5eaHz+ez9k6bB7grUmnuXyQAxNlrFM066QNaE2m+f7E4bJczaV/wGrd3Ilu+0DT
DFK3QZ0oINy4uTYquLhjMa8gxImRhcHi8LP4K2vtKB/MsURfPLgKviXyASaAAxBpCRqTPI0MWbp5
gIzt+lVFSJeQzTARh1X+BoFzIsXk5E78k/m+fvnf3ClTRMtoSiIBu2ePx1SFuUwlLi0JEZFRDfLO
vtXrhPxwNYRdT5Lu3MEptydzCel6ikeKmNsmWVe7a7vnpTGthVr0v6/l7Knh6hGm48y16E8QZAZA
gu34ZrQvMTt7tQVm1IfJMwQmqffVxTIu4uaJabqR9sPJ4YGaxDp+GMNOr7wyR5x0rWNzoQOpsobC
nl0UCjzPZTP8VnlMp7xRx6Jb6ItLwjrlefJgHqywmfH4TXcHGCpZYAJvld4w2S/+8jaYK1eSZ88s
8MJnzxJIYMKeBu8/P0bj3zMZV4YHWAd1dwGLeyjiMs9bbl3rJWQRhGKA6Igh7p3UhpmC5x/evi/V
a5b+QxKSEVzcpHcGeHjBoQlYDfv6N7kw9mw9572rGAdOFI++mSQsGPyl1QQt/l5Mv5TW6WqPfPeO
LBZI1olv7OgXwcvoJUf8pQ2eRVdRhtwPtRCbBkMqhZSEfZSSpk4TFEvNLoYBOOyP5evBeD8tzqeD
reSETj/0PYeI9qUYbni3rhyZL2yAyw2yDFEySG9AX/bz0SniaSzGiGUoY+JPVJw67BogLrltIS77
lSCMykcE4tQwBMf1nYtzDImPte99WMCwUjHtwu1f5RQWajgr4DQxb+oAw7Xprso/9esRJxeKDC7Z
4In+XTrk8w5uwgZzEnMWsSycn0sY62NodJuMMnxcRdV2HMMjsxZcIj7JdBiekhseT3S7DD3ZI72S
lshGNGkuBwfx/kTUo7IakvUo/4rdq070v/fvZ4GBHYGcMQyRvH+KfrbEpQNyglaHZyjOYWEG8x/j
E+UACV/m+uDViLPhVoRif6PXnBOE5zHP2cyxLhR7ydiluFlKIj0ByEIr62Edf02cjjfte7omiYjN
gjpW+phhYPlZtS9bX4n2BRbkSngAZ6lyYD/QM9DTj1P9FWf35fSRHD2YIyfdSYzbUbxPLV8SVnH5
F+Q7+m25q2hqcT4B6dbZ4r18ZI5G5sT7aDgRLF9xg+5KUm+vhvpc6N1wo7hTBvUN4oXzpxq3ep5q
7XhAsTDzR/kcL3UpVOq3EYcQZ7MRCzOjO9mW1efeuDfrN2XaFcHxWo11wUe5XIhmiZaI9+Uf8UJU
yqNlRQoEymytBxbwT43BbjSgaX6urW3ROfH6s/0sq31zWgn52uQzDTunKzadhLjxtDnOv+OrttML
xxkuy9AJWsCxzn559iLRKTSUSjIPD3X2Uhsbs/MbcCaLD61bowZFjS7clAy/IhI2Vtf95xciBlSR
eDq4z0udLJ6Xdoco09o4XuqV3KdkKT1CSio0e5ZvVe4IOMUvjuBLBXyQwgt0h06/Y9FHUpGvEAQj
alQV18TeefSTuwgQlAfxI3Y5qqYqx9CApNwK385xHRECdi159cIO+vPiz0rCRIpmXS5ZMgjwcKeQ
odT4llpbBUVcHT8MlVcPd5GwAp59CGuUVnfFB32ilZY+S/HqONz2gAWnmFxCXzb9bAxF+enaSnxx
E0VitLRVEBnJ58VQm+Sm0C+RCMc/kj+XrlGvCUbH2cbh2dUlhGg3tfLVYGorPRn2/QFtDVLVROAA
8qBZyPhHkoCca7Qv9d8jEvfu23Wd9ZmKuRXSeSDTYpn4ywwlHsba9tMk7HMUn7Z1dI179RGV5/xV
d2+KHCLbFJliwent1vNrTKQKWgR0H8KtdivuC8k1UmJaPdNyLMVNK88AfzsFOCcMAElXgxUv1Lxc
/zLpQxqz5NOffTgpX3rTRMelDzAfNgPjrBYod8sx9FbM96YrPHGpygcB8iwu1rpMOXsunKNrN/KC
TOXnhZzdSFGu5CmVmhK3/sgViKo9iBDSpzo4IXfNXkbXErz6wUC1FRl72GrXz2f/NgV+XsLZbp/X
R9EqD/Vy6IgCddEaygvT4MgH7YLr7gGGSA5ZvfqVOuxCpf/zh88+wLGP9WM08BD0bC10ARhr/CBe
4UMogCi6OOhbO0N6dWf9mmTv6FgUP72fOqoRkhyZQMnGRHLcZTVlmn21c/bvFPbn1Z0V+7olKs1s
VEt7CiwbtBhHTRn7uXByjPSRd3yhhscK46U13EaXZMQmuU2yQL+WFXnxHQEzpljkQWkAmc4e0LFU
j6ZllBzQ7mh3H8WVrvixBqLUPr0wivNkP0PBwpiaZo4Vjl/XMf8XBB3qQjr770s4e1Sm1ffjLJMz
wFp5tBOahIrTtgwnnZ5EJem9/RQ/E54WTwhpyVbFCL0aN9e24QvkoJ+XcfZMmqMwkCvLnQBW6SXw
SA/2XyWBgzGGxvtmiau7qqhabu95tfb9bz87aSmHvhHoHCydbfLo3izTrgME/O7kpaVTvV8/Ol2Q
jv38M8+OThZM0ySO+MUGgWZ1ixHHYmjMEcEeqEr5YxvMyOF1G9DFwvT7n3rWoMzHmUKn5IdBUzNb
LTlWOiIxa9J9K2/aI5ZBbzkFdN4wOMkr6Rxy9qurPFwmyQs+7VA++B1dkt5pn9Tali1S3hBIG/Ct
mDYFJmkdpJj3t8LyabswsMRqidUrZQIB3EIL1HBYLwA2T5ZdM9sScFU9L5EeDM7sbNsRGSOLgRD5
BPfp0TY+7aLxRooINF3hAGqO/kT9q40ruXXoTVzbiy8WWyabMKfZRUYrne0Zc21VUj9l3BwDBv/W
PNEOso/vsWd5hy3QKA79rYa/wSbdCkf2lTbNxS33+8+f7RSWgIS3r/l5g4CTmdax1LoRc13VYY1k
zT4yk3ogZfyUv0fdPaxobQhYxzNfMlkzl/gzYiz9TMGReFctuWZD7RScOqZNZO4WZPhpRQKuaK0U
tJnelNEM20bdPsu99Bql4sJUlBf82608W9GGqYoOcp/wHa+Nh2Zr8HspejDAcnDxkbw7Jz4vhdh0
V8RUJtupiXvonUMTrwtLPV7zaC9EO/24EYR1Fe+BCUVHZ3zi+UNT7Me7zHrMeDqcKngLlVulZrwf
3c/Kiyz5ciTtSpPYICdnnrnwXCnmnT7xdGUrHB4K4WFxwGD9jZ3utI7T2Bk4fKjc5aP8qz7cJe8j
jAGjv8lvJE6W3aYV703plymAEeX8pd2SFTjpjHvt8eXQblT1piyZJWoB/ND+17U+i3T1xThbm4+i
KJdjmy5H34MczKf3WEI7soULmzS7Y7eNhNu626rSnSQUUD34fiW6i3LpYWXRA6L+Ar19F7LHsvbm
2u9/p8NbjcEDBJ4blcFJ2FXWqg8OcSg4o/lHCSRxJRRfdbyf8JwZqx5FAp/xRjh6k3GnRcv3nr0q
yuI3xRIXSrBvDo7Z33ftyu8UhGiygPzF4hQVzBF7yX2ZhwPKjYPXfJx4oYs1cauMsadfBrXXpxnv
WmPD0xafBfx/ratUbyeX5WU55hiIO+loMz0sD+saHCk5nNbkjsanEO9G/Wk0QitdDVgoj66W31ko
IQiZEWwWrZT/1xoMeHb6VfR+Tv3BbTFDyDdWjWfvADdo2U7k7FHkc1Fh5hpMInPl46TVdiO+KhP2
KHw0qcXRRbc8K1qdpvUgvvZ2dK0E+Me8Cv6EGGtsq6w7+ELPJWFR0mQFpFbxwTBCMuRO4DhJ8viD
4w27WUccNDlNj5y3OPQ7uUBw2QZiq0wXrQbQSZrb4St/g5podktiw/URz/lx4PzyzrbIoVRzRTW5
PDUQywASqhTZU2mLOKgX5KFuslEEIjnaj9kf/aYOi9XxpnkilQlAslQ/HaVfebwd1af0Zly1G+kt
exomMoSu1g/LdXzfyv9ep4am30D8SO/lbN3J5m5O1GkWF+xBCvlQCbRmhzbIF5xY3CyzEU3aSaWb
WET5XtUq/6Onolkr6kTLo8hdXFt/XUvfWqJiRmrYQZXNBwmk7xZcx4vp4TVsIdfQaGuZfjbdXmfk
XXnIvgxWu2ekYrqffqq/ZpITN9f8q//YyP7rimhrIDYkI+6cPBBbZTyn6WA+KDflVroxSiLG6/34
XJKc9VVpISVHPC0xZtjJONUzHJknYAMhitrq8NiMt00Dcg4ti9O0Tl/jy3sxUv+kQUjykBKVpF2S
GqfhdLSJoz60y5S12CcbDTpeR6b2n2O8rSHD2dNT9q6/RKwH7z3rDD2qBxI8RuJzH3rR1tQHawhh
fkqCPXN1EYa00/2AMfiadvf8MPT3htBR4d/ahRZ/XNFxn+vceihf59mx5n2KFoHXApf6TXw3Y7fc
Fxurwn7s5siYWRhe68iWD0DuCSRFdWKlm+EautK4dlVn39c4VFE9DYmFrKMIczpeYDrCgmX0ph4R
HQTU5CqRLAUFKgFTuRxECdmw6Z+YpsoJHJ5TEv5Fzm4Pmhj7LJWkW2HIZQ5ItvX0VENS8wui/OyK
qKmORdYxNfckOAkI87W2ITPaKTbS3XRPnkNnLCq6sXbh5KTEJ/fBEeXMCVVoxEjhdo4+xOObnNx3
+apDner2D3W1gK9y5/iQP7BUXjlG/h0k/Pyo/6sJ9v8e2Vm13OpNPh/l2HrohW2q3Bk0FswVupOJ
1fAL1qUsBVWYb3Ta0gQm4OWDmesJv2XBzzCArGoTDX610WDT2Gq0S2oHMATDv+iWWFtpdCmTNMHL
3w5+35GUZwtfwpbMMK2y9X37K34gOXQDaVoIDy89k0yHOMMT1ecUKFeEj/+cfhY5sKjRrMBDA2Xu
r6jl2/KRR7lkVoMIAMQjVgZ7PW2hoFnNN+02W8HtIvHt/j+PSsANnK+YZ795XlxUo6wIqUG+TmA8
5C3aziOZi0xntig+oSNNnkXumLUvWNCnB3N61+8gh4sHt00d4TP/gA8ABy8lsGratIyeUbc2fUBG
cY8JjX+KnrcFyT7gAwMElZSLOE6E6vdnutFGW0TmmNsVqbhZmJz2cbcdGpfTeErGvAXy2z6ZhCb9
IXsNkCsZWEb1WJY3+L8P+eowPEnNaugDZdy0gAxk60E53Z7MQIs5a7R2YoZodisCmiBd+f3xtmtC
pUB8e7yN89Wcr6VobRTOUV5DGjXswx+Y02jORvkuwp8tJPdJh3DwT/OahRlCNPl4e6RuMJ1yfulP
N1DA9SyUCJ7S9c0pDpJbwVq0s3H8mvZbXXmEigKi0NUgujRh1a6kOBiTHbSXLHWjZDfNm4NwYFW9
M+CgDti4MWHXjv4nUZ0qDlTDBYQ98dcD6zHRre01KwRpJEVh0QYmNTte7/5381BMtFN8rd2Ntd9+
FF99wKTmuIa7pW1IOiOHUbADDgdxtVO6r0FkQ7ThgwSHm+Qpp3G4QqS2QlEa98F/jcMVA8t1syZ5
BKBiQZkruLlwJxVhba2M4T5D3RGZvyx5XSW7pvmU8OQDVymDRb1x9Ienw+h3fInr9mYcnEHegQiJ
rUDnRofJynqumbblsOREV6qfKWDkFgP9Qu2q0fV+ZM/G0/zahtOOE9YQmK/MOEhJ9dRhpd23bwo+
8e1wh6gV7+lwsrEMplGgtcywg0HkzvgpvLFPaCje7Nautl/SiPvUPnkoMmuiVJj0wxNIvDSE8vUW
q3b0SGHFfDk6+AXHCcsenrPVkcsvVgJngoRYa2z8qN7Jaxnd4sRfcZo5nD+Kfv2VP6Jn0+6MYHq2
iFBNHBOQSkVkCokabmvZwo4pIvFr9zSTAiJB/GOIyEyMPbRAJFlN62iVGVBVaJymj6fn04cMXkMj
08QHBsLyJUvQFBzRF7dAXj8SEE7Dpn1t/qSPpbgqCqb4PGCvYivobb67PsKvYOc8+ZQIVzV7ao+2
8j4iEO2DYnwqgcJp/oHPe14pd+pnA9k9DgzyCA6eThlAKCFNiI/TR3w7s9B9xkBCnun5CPFdsZ8F
v3o+PLa3+e2Bs7u85VaxPxz0VR5Wz9ZOes/Dmat/M6cXteYkVd/JBXNQV9vxkIWGQG4uT36FLSD9
IeKTN87KXqxTmPGtydYNkD9rvtkOf4z85ThtBCAb29nt7k5PBqe0QPczDw7IYgVIfl9bBK1zAcv5
unvWdVJlQT/VPOhHhoPPRb7lm+0aqCKBMbF6NCHVuNlul847uvz0IwWUDKH2lECpRVmT8J+cywDv
sDm1lujocEGloMvfM0aRWvuKwzvrA3Z1+jzVV72WVl1+J6cbvnIcQ/pqeS/ET2inaKAqzuzP2NX9
NjSh9stB8VHw+SMVKdbq7GP8szvNb7DK/B/OzmvJbS3Ztl+ECHjzShh6UyyWkV4QZVTwlvBffwZ0
XiSWYvOe2x3RoS31FlEEsFauzDnHDN3wjaeSWPHmK3/Du989V9nPErZGyESqQCI/uYSWtALYhncO
v6Srtqj7v/SPvlsUoZMUR5/Ad3NN71smDc8zvnjiGdVgWtbLTcEs9fO/Nxv52ymCvUaiMmeQpEo6
8zb2oj/2N8UsFDOtu/TSeNWzNcMLF+EH3Yx4YTrBPvxS50cx/iLUBPEy0wOCJ17GZG/cUwl+w8bN
N1wyFY2cHtOCq3LT6ek0IfBDsU0vevJVeyz+6s90V+/8TbItH3ERJPZwFqXFZNgcLhOWpOyYrCc3
da11x6qxNPrldOfL+XbK/31NKD4AvQDEJPvl7y9nDAypiQ2uifIFcrtOPt+20hbqPreO+B6KAoba
sCiuH6W+jvEwEHIePebCD5hg2F8V5acFbiFDwRDsZxJM3jkdjIoqLdkCH5LrXrPc0tr16U5DE4nF
Adx1t+xrF8+m9SMTtvf6FuZtW/X2B7q522WWRxlIpvTSi5vBOk7diyR6whb5sHi69tD4Qt22ZMFR
FM0pI9fsIyfo35PqV1Dw2gB1CXleLeMhY+3XnRRtwqGzXmr/JSdKXoRaJ1xl59o8AECLrUdz4ZM6
Xdji4pGtY0z3Qr/JrbP8zuAsC86jvPvdVXU6qAEmsQauNkfSkFnbfgr4d7StfN2wXgpLECjyVuXY
Hy9iN6XpVj4NbzngZwcXMdIOOkPp3Fqz6udr/QBqysVgkfPSv/332/LNdPu/358BHwJT/Zwq+vcD
oWipodW9xPdnD/GOBgCSpBbCxjZSvJjAMH2Ozy66ZULxMGuRqVn/+wq+aS5ur+CmNpQ0K9Jaa0ov
Y37oXfo8qbWEBKUyjaknz8R5GDWRnckbirYys4t5hgIcx0Q9hgszm3sYh2LCkY5mgyMJEpsXblYj
7pnuaBBI5f8HR+w3IeDtRd+8R1hCjTKoxd9fG9ewSYplEF4CGqKaF6GV4NYK1hNTYUXZyZXN2U/l
+3TiiGyginalfBGDZal7yvVTJLYx7Qh1wNp8/RUn28q48xX/VoL8dbZhJWIdMg0NFZVMy/Tvm3wV
hjJJcgwYkEb9/KBSLeC/Un/V08EyVrV4MvXX0dZg7JQntEyk8E2jJwonCRoP06LamZoefvHS3Ci7
sSJG2K5XQgYm24kuLSKGpbHvYe18wa7xN2lFqrFtWQf23QiaB0KSgjTvkf3WLGl5rXihhvJQTnbF
fpEvB3xeGVUAsulNfoZ583TPPvNtRm/i9DJUnf8V1X/ES4/DNBiqFsfnjpCGgLZ/9l5MbpN6grnE
YDAmdCiWV8OmVNZLbyjwVqxMJ8zWKCa5Wk279NpnmG/EyhXE16v1YOZrkaDJO835b/Pk39epATgE
R2KZ3/oooe53ylQa0Vk5mg+YaIBDqTjj2MK/VDdCeKTnHtzZGmwVSXrP5DW65vZ+5PG3UeHtddws
qoOWTUnQRHxf1VqEXehqmZ07aKCYyEsHCEyjSrwrEyTIUxTZCXNd5R6V7Nv46vYibg7kQZsWtaCH
8Rl8FrURHif9+Xdvku4R0xJsvguKlwYilX1vSPPvB2auHQD9zRCbm1WxGuVWnoxUOk8SP7YDo8lI
vBn+kzvT+BkqT0MGhAHIpLaZG8eTz0TK0SggWxEsi6HZUvdA1J5IdgJ26Bbi+FIq77zV3yZJv7+g
Py7y5q3up7wUtZCnRcbOzDuFWrPDC16vuyOW2nwHAVbcmwsiDRLv3qP6fd+YX6k/Pvx2AUzHKZRi
7k5orKxmk0A+apFUubnl8ay0nkzCE1F/iwTQWet25TspVMAb/nvv+N54nK/CoO9omvo/BFWmNDVh
e5XEM/bmfpNB1noVv9SvCbbQlfp3NwTLOnTEsJ6P+NXsiYUTDDS0+ch3+It8ItW9apN3B52pLF2q
j2baUxhm5pKGcz96Y+qxvim5q31ZOSc3jpHWi0hL2ffCZ580cmR3ryRYCT+1n8oSOtoqeVVZy5jk
myRLDJuazB58loiXwAdVx+gYTI6fLap36Z7d4FshNH8VpkTL0SCZ5puIq+ijKYnULDrXTlhdynXT
L5PgJdfdPl9CV4ycVHAwSQyXVNjXnOFok0CBtWlaxTY/iY8y77f9OpseOzDLkasAdlXgX1gXyijq
nP++dd/bUDfXK/+9J0EXuhZtydALChbvNiYCpkmIUpm6IqCZ09wDBovMotzWePjvz9b/+V1ZJj4C
+ujfIZ5RrIZl2PDmpGvrNRLd7tK+Zc94k+nUSNMBaT85AoK8KKQVLgND+miG09XfRZSMkyAcLbVe
BPlmYrxNbFgIE4VLjmcmWsIIby1LK8X3CmCCT8HP+qXcyo/q0TxyzB/ooarhUmNWOKRwXKHkMLtK
+7MYnBL/Y5y2ZfSqwXsz6pM60anhXwELLp8iXMb61Sml43Co74Zr/Hu9/+P7uLkXXV0DOlXZH8Ei
qmSfuYiXyxIU9yGJlw1uC0TC6z71gMHbGBQbDF+2L995grV5vfqrSuGJMLF26BCMUVMZNwt+3ZEq
HmY8weUr7QLZIUaZ/hhlR69eVJxzFrnnK58KmbYEeJXBkWUvy9775miNDo46rlJzSYKmbhyA/zqF
se/AdRZ2IDhZs57QkhQ/FOsFtyte7uiUa3utXJMQ3ToTBG87PwjkuzF6uljDuv6NjL52uENHZrgr
9W5E2bd+wM2Pe6OSyKJRC1RoWueriwwmko5W6DTiofQsYcsdCBiz0e4yOPNru7jelRj203ths9+7
3jcXcWNSyiQ/zcS8Ec+asRRTp2RjzX5Ew04mjnRJSO8XQ9fiDMB3kokyStuN+ixjvMI0UXoxyrvY
Y2JePlZPIicZYn7RPNrJr/YHI40aipnpEPKgETubkQ+wyI7je7zR7PRMPy5OVgbT4f4lfQtXoHyj
jWouRAwZ+YLMQlqCAyeSO73v30LHb48YLkYDF6Osi7eCvawb4xSaUnSO1wNA1UCEIkLYATVtlr0M
1rvmH9N6nbVvrbhsZtXM1ZmqDYM99SfZed24MwYy/fYSbV07LbfZuA0IjEU/gM+nqPe+/ku4PsfQ
cPz4HFSUAgHb4fTRaQctdsd729/3U8h89wyVolY0Ibf+3qT/aHVMoyk1hsEjxNHnS8d5mG8b1Y13
kzc5ZFu8YFMOkN5Xi1/5u45G9lP/oTqh5ul0PKm5T+A6Z6at4QJZvtfv+ga2m8uTPy/u5vlOzFyK
5KmazhyywdpOjmIuLpJg441QKSZtK1iav5jtht7HOiJnRNhkeLG1g/6jW8xgncAOXhn30Mf27QrY
Vb+Hg9bqDNvt/94O/llI/XmlNy9B0OX6aEYsPMqRl9346NYSjimlcNTTDJBv19pz8zN+uFtD/XPB
m1NJMB0Qj3g7js8ULa8ti2+oJ71uDgMORgYxna0vshOTUdtaF9WdI8b30zZ3xRL5RGoFPPG3SMsw
Ci2lrXlksvI5ZjYtDCqFrWzXFGnVJmDXVTtc8MAYTwblLiO8U+n6JKDT3FbLVaGv0bfQDu+ZHZGj
gdBCebDUi+g/kDuY7i0med5/3x5tPm3cvrR/XvLNg2TGvgq4IonOMAV0jkNOUZ2KAngvlRjLDN1z
Hn/zMCaruT7PTyrfJN4uE5gqhU07HPp2n3aAe4ud2j9kIGFV9TGkj0yyZ1NtQCRckV9ltvBEqAQf
0wjutbVF6LPCS1odxuuFtS85FtbDCF7W1DNy7mLO6phR5LeCxRpkaboP763Nyj9KJBm9xgzwUTVp
Pov8XSJZcal0bWgm5wrUXoWzfR3IG2Axk7BhMkv9WvbbrmUrs4fJizUNAO4hZLzhv+vGuAos3/sZ
GpJtiv1BHJRFxsxCqVYtHRE14LenliNM6MT6nL7RY2dBqwxOuPNxLbJwWPG7IB7q68WKz1K6E93m
In8xMu52w8V6URoSyOxoaX6Kn8rD9MWKnly0L5lmGki0q3dlmVdW/Q+1PmrGQe62cfuUX3XnSoJQ
xHQuMtYj5/+kYAb8wHyUVj3jDJzxjWuMC5an8tw8ZDyXGDEi5VhdDy3IZ7q5zXn64JfU+rKIgXaR
M035QMyWY7bEQxUTOUwffSE9cuzC/6v/7HHS+/vSXNYfKqwWql3IKrQuzR0lLz+7nIFuXWjdOht3
AoR0zREtsqyYiR1KbKV03higiUdddhRyDOfxAip0PLuDXTENofvxpkUbEhGuuAsHNB/2KDuy9RSF
y5BN9OpYyqbBExmd++mF1POEoFkmSyCqa7dW9sBj+bHYdT+qfonmaOjO/HFBWnvuERLTTtvW+IzV
B43+Oe3CaiXy73e7lAcdKoOGrhGo8MpAt59j0EP4VCMk8LWvUoQfUSMw7TgBARle6+FZISx4Kj6m
5qlnZ+gjytfRwdyHncn/pAE6SE9ddBzj5dCecsmOplfd2GmIcUgoLLxEtyvdzqoFEssGfWWroc+8
PuDV6JOF9E7QBRuND/7rCZQxwo2s32svSuyh4FEI4er2IFWbkoHXKSntqT8Ybb3Izb2kkQa9GhWm
UcfePAkcBd7kqycwHSZI7pELldm0hD0DNgIAunJboxIWD1ds5+YZbWdc/5KEwyT9NDhtjusoehfh
I2k7yzfRIUwOStKrbE/0YZVtVM6qTkN1eExYdlVf8URwMYYrgwsXFqXIX34Um1+aWdkJsYYc8HN7
LMk/+FKyNxVFhhi/Bu9j9xGW7LYjyhJbNzyrXQf3Vj3jtjy0cEZAptUMiUH9TGf/++Uf/SY1g0lI
zvVr9UW7rkbd2FBDbPxso05PYrFUQRXxFQpeQ0eZt4AuG5x0YZEGZ6YHloxvyG43SemWH8ZjJW+E
D/GNWARCjYd1+JrKnHiZXa9i9ry67aFEoT0HW1ZNoDyncBUl78VAcs2X6q+gzyLVMDH2Q8J9IKT+
NVyNj+lDmiw73Rb6tS+/ZyZTakyzyTIDYxIZSNyhkW6lbu9Lbkrubh0AIcftZ4ajrTTHIPJwaQ+5
Hbz894ah3G4Yt1/dTWPEkoJUjuUoPSuP2scVMYpazcks7UPUOXUOLnqBxmjiIqk9SqTFhPNsSpcp
auUUdrEJnY9kbRJycaq0XdM8awGt0UVybF+K92z739f67ejFxqZZTIcA26kS6UK3a7w5Glg31Ina
Q/kYQHKlOzDAS/SP7hzUENkjI1A3d+f8gjsffXsK5qN1USZLRcNXq4u38ylBEiZNUaTorO/zdXGY
45+i5UQyuy259TJwjDv4KUn8/kzPfXNRhyCrQaC6Va6FTS7VURFK535D28j/yfpsSAz+gd9vDaqJ
69pgcpyIa6ld6thGJI4844sWsesWh17+0QxbyVgRuFQF+1HajNkyDM8ikiUI+ksA+S/tliW+7FE2
z0JuvIecJrKP4thu4x2POWh9K8WEgUwEln6sPXWo8BNivT4kfZMnCJfGnRyAo3v0CWpmSs2iYxWu
/mg9CLCMYbOhFUH6RD6csg6ibW08BjDnu22YL3VjlcpLNL+4F5KPDKTfuJSqheivjfAhavYwwBPr
Qw+2A+mI9E3pYtJ92Q7aRQyXY0BIGulzCvEYrn/xPfkoPJQH/ipxVd175ObT/J/11O/7/sdduKmn
0lyIquLKIxeu9Q2R0UuAE8s5iRtV0l2iz+9T+7dPm2egEAl0GS7i3+tYGU1+WfJYnIk5CFtbEjx0
MdFXjljkTflQxXWun2uGJL1DREPyJiL2D9wIEaP6XF5Stv9d9CLv26/8Ik5QOqjv+vN1WJhvgfUK
iCb8ob6BgcBFYmWs7pUtYRqJ0Fo51z26DXvWiQqZkzSuhlrY7Fbm9fV6zUC77sbQQMh+oYaNSB5T
LhIg14O0bx/TVX24nsxt+lN8n+qfkACq0h0tZ/w/nzzmWyGp+GFUwwR3dHsevepCrncdWxGMP29Y
C+8sk5BcaPQDPH1giHhGQpxA30d7cqes/nY+u/3sm6aP1nVqUGR89qwabQDB/wpf/Q3jH6Y8vWeI
iwxmlrowUaEdfA8hiVse+gvHeDQu12N1ik7WHFg8MAYul3N2AgS4iAb4+71u/LdJwO2V3myFk5oa
uaxzZgFYiZYHZXfvFNj/57w6d4L7XB4ozZSEl+XeZyvz43n7+P55h272EqEVYzNuy4g7FJ4AKq4C
1ckkeqcikA+SCcSXPlzlfuSSKYsrHDoCqQReXy9ziOKHodiRf5jWTzSSYBjiUBVOpqsqd051304K
t9/QTTc+UZS+TBru5QyRN0wKgY2WrRGKUDADUfSvTGh0ddlq97q481/8X1/PvBX/0YEQmkmSE3N+
gD8mL79Eq9nzZzrZK+/Sm7BMEUBf761f4r8WsD/vyU2jMPRDwc8TzuvZVzsuKsSn+1yz1Xkt+xX6
zpTuO0Bcndf5P7LkBL1mAF8hlzvyNbEh5emx09bVsK/an4mBXitaaduUmFXlncAhxdwM1LGAqFeD
bCvvkNrPyt5EfDO8MKxEMlTrCwa3OcdLY1tk9HkX09wOPiIbU615MmZspjdBXmqZE2EtwI5C2SMv
On1WT/XMsKFgiYTDM7GGiFq55vWR2iLt4Xky5X5SkLeRAz0Wq9GsHbOTFw3JLnrhVfUy3dMUQ3FF
5LX6WAjkgaOy7ffXhliM+lUO7eRZOibvwOF8oJmQZk/F6v+jaJjdA0hHSAuyfvcX/rzhgpT7aZnO
Kxaj1NiWFoF7jQ788Gg4n0uyJNrk9b8/85uQ5vfT/cdn3ryDAcVE60PT5zNNJJJolOy248SIErfT
lknhoSKc8AZDgFsmLTFTLkAN9jMO9hJ8nQbbF3iL9uF+ysU/n8Q/ruzmvRssa5DCLJnOcDRk/FzV
Ye4mPAANrVTwLd7EifSgHqMAShKqp+5Q/5THXU5gg3YMHqs7N+ebv2P+olSDCT/xCJjpbzvoRSUX
MkOK6Sw+8LRj8l0MvSeSan3o3yAmKZrbdLb1juX1Bwm4j6bqjhIV8cmsHAWJGTFtH7Och3Rx0Fhh
9Pzf9/GfqxStSgPxkayZRKj9vVjklZX5RRpP5xk2Iw1bFe3uYVjl7a8O/aFGbtI78S//Z2jT72/l
j4+9WaNqyAZiGPOx3XiYPNENMpr+wFTU/dg/8DyZTvRWr7Xd7xjrI7MfUpox7Hj4KRjotY+hi3Ki
EHeoFe6t2/96fv78Rm5Wskb2xx5TzkQDV/MMsm5s3EAHIs0WNQbIbf7x33dAvnUj334VN6WfWiiT
qRWYHpQjQKRyK6aPcbKr/fW8lwqhFxTeFRCzZ3IZlVeajnL1Wg2vzz0PzTepw+2V3Jx7RJFpz1jx
k2uJpy95VlN3jkAZsZPNQSKJTVPJhkKSQxWV3L73xrt1xTfuxP9eg6FBnOQQpN9WX9NVq+Q24xpm
/AABFimja5+Wlnaq9Td1op04fJpP6ZrlpuaqeKlhmbp+jMgLkVTtRiGlI4Mj3auIZSm8yXhJPIuB
75vAYIGmRrPo2zsv0T9vIeheEWIHbVyUhX+/RElniq1ejyKPTH2Rs2eDkQlMGgE5YWe3r8W6X0tP
+c+Sk2y7DWq3e4ruLjTftKzzN/fHRVg3MD7ZStKkSjvxrO5pElFe5+x1mDzmtWZp8MvsgBHIq8Ml
8E5MmS3+QWo2ca2GyHV/5AUOwoW5Rwy5xB66CT+zQ8Rp3GdMv5LzJQBsdFQzJDxGqr/urEVwIAYO
R1h9avemvNVoL7mSg1ytuXQXbVUslYPwnDVLpDGZerbqXVo+Kuqr0T5lymcmnvzqImZena06clmv
0IZcysU8QFUOanlDNzT9KQ12Fu7yn91s3RIQ4QtHE67unHhHhCKbywfNvivhhXhJn4YnyvICANO9
vs8/C855BsoUH00enJi/729dDVUedp10tgB0wyikoUrCT+b6hh1a+75e9G5xIFNmrW2Vd0tZTZIL
U3o2I4Ki1Wx00FPmoEGQO8CcrzLVyZ6pM63Oe6UxrGUu5bb4mwEGEsJBwHy3PjgtlcKQMmE6S922
ETyjWaapl6ufRAGTBdozUcXawYSgQeHvFiI2j4Wv2x0KuF/RxjKAeDhc9PhZu/MLBS/TMRy8YwDx
oYzFq7fJnsXfOy3ZBDT5q32xbte0oJzryjomz8aOoJuHygsRsK3M0KnfkMiPdpGi2rCVnwo5YdcT
cBhhfJ+KzShojo8XV6OX7H+l1UtHP6CPXeF6AIZcKBW977XpaM2XIb1dgaNA81QXzPSbF34+4lmj
OchsMBhRLrr32dq0npZq+cAn9oFTtFB7vYkSaALfhQjQln+Iayt1w3f5cai98UTKVSR5U22b+UKI
HzHm8Uih3Fa7EsH3L6P5tCocYT4RhZvW2izCaO2jIXwQvpoUjIktdphFoEUibCHRcJk0xJGtc+Yf
UehOmZvSUss3krov44sw7CZhK8vbJjnG1SZJlsW4hEdrMLkIwo1RupgDr/QyccsXHAtOpb5JeZaD
+EPwATxlr/BqUnUFPaqjiOYNHvPA6eSnRsQR8TEUGym6jB2d6L0k4Tz8xcbBDH1MDk3k6bOOdjNV
ZC/MmD0VBRvt1rBcxCLymogGQLYQJDcpPZ25cvOTE2YQPOo992IB8g6dA58S9fRgOnui0RL9LLEl
gEkfuLkY5u0c3wU2iWABDK3tfiAplC8VjpiMhssiPpiPV0/0Co93OyzONv19vySFId0H8yG6XATv
Ve0pj8ZF9e2Cy9JocebrMIE8taDBTgde72w6fnK4xW02OYV6vIqLFEGBYKPTlTq37two8mK64fg+
1D2CHoaSA91jQuKgcpcLaGUCSAea5jhYOSATFOPxhHKMRzeNGrnh9Vxh8DOThxA4sL6fVCfI1ylx
td16RvzGi85wTQgAA/lwqz6eOc9Nb5tIAuQns1hFIBCmV0VY8UlGtypbk8bUVw9qWhAWNLtODRrZ
0G3kvWViLVno4qI03SKxxexBSlyd0r10GPnq+NlJNOoll09qxlet3Qv6LsfNQ75Ks0WnpB+iFxOr
d/hEvy6AByDWXstAxNWBnqkfKfRfVDMdzC/mK0n2y8IWJEm7Rv5EiC0Mp0peNeJz4G/T2MWC1Waf
LZuilL0pAhF4wmvXXO0pOqA/5qHQFtZFLpBqGW5XPiEWM88Sffr81WxPdbwt2q9r9ywytOsJypLV
fTGblBF3zKzuyufNZud9uhtf8G06/Huvw2Wr0bckc+y3uPaPE0/X9uZ4NWmXjfhrm7XcOrU4a/dR
t29C99F0FeICWLn+u1T758fOUCGFvEiwt7fd2UTSU5PuzHQGjNcu0SGKxK1cbZEHCN7guvcs2AyI
y/vprg71n4U6Igk0Baoswq+9KUtNKQjKXKTG0BZY+zkeLPzhEnqGzQq79DmyUmVs7/3E8L7+sZ/8
+bE31WlSWtlUXunzVHhCk8cGU2KyqSZo0m9ZVTuDOa0aaXJCWbAnPdvHUmgLzKNn/8QuHqkXXnRp
A8ddzqG4hK5Vh+AZdtey9K7Fp8YSRXBrhXA2WBIgzl/d4n+9rlAKXuUN7easilFHW9jgcjvzD0V7
FqZDo39oueianN1fW3jumbgOU3ORM40eSkf3X8wCVb/feERE1VyD6qko1sniq/G2+QFtKYnFyhlr
u/6ITbgK66Y4ipj5qksk7aeuWhQklY5URxK/1tRfJrX3wL3tpFPQvcvDE9JkkiabiPLJhsk7AtJG
kQVPAoZKAZhdO5Yvw4NWnHphI13Bds7rWCYtIp1Pc4BETgWVPECPpdC7VrrGuoNtbdpq5VZRNiFT
xIgszwDZn/KjIymWaaF46jHwVJfUZ+p6nvBlck4oPvPDuJ7214vABD3eZRV55gt0r+YleiKOyckP
ypIpUactlIdY3JdvaoJSYCGUz+gHVL6OAHJEXGxFxJYFXsbyM+E32tRT5V3UESi6DPH75V8t43bu
Nn/UbOKD9jVYsJ1BvQ3Z7OOz4rU8vLTGir/Y7rRXQ3sFrIbBKWR2vDBZ6jZVuKS6M3HaslIzU4aq
Ug1wGZeChj6J0Lz+LTPhHkJbemJT9T9k8oOwZiezRXGOXOXs5eC/QP0JibkeF621iBjT4iEjmaNM
Fg2CW1hBvovDl2gE8g+M1Bm+ykP3c2KPGBaUjyI2LAYb5rhQsq+r9pGtg/ipkHc+4R8VVMmnMltC
OvhstkKGHZxOdUDc38wHix6pEjyCAg7+Ebvf8GBZNjYHFGHDZvQmN9edykPX61aKzT/jN37Vj0Pq
qPpaeJrdOP5eeai1mZQWfxnjXlBecfUllGZfWAeNffmcoP+81NQO66xbQPRATLGbtQ90C4/0rFDj
Y09LXX9lPBRUkoHLFppBqUYRIyzz7tMUiIZ4aYunoUAisk32feFhnuwwcivVElJMV2Em39SQMNO9
QoxsmjLjpxvhOwmu76RfKelepctVgV80YD2hqO41dkm4HEMQ2IAl/cTNfkpwUh9llxE5QEtbsAnj
TA/9TnlOyfu27OIHAvCBZk8Bc4Mzs/RUV7uEsTqDjd7TUPBBt5snNmzDB/KFTckxX0knVlV7rI5Z
uRAiO1S3Q7W7Ni9soirWZ9+plLcOREfPz1U/CuazmK8kww2ZAD5SJXJzr+GifxE+2ZcTZT0yIpqa
H6M/oFC/6GTh1rVm+znUcZstDGXB2Hpmve0aRlmvuLp7bB7R4b83i392yIh5nV3dCv6OWyURzV95
JhGgMbBxMXeZN6CcGsXCpQUkhhuhfpRPfbct6tXUO6GxZa/FSEhkFqbX4BTqByl41HiDgRHb6VNx
p2OLr/wfKzueMwYcOtNGdtG/DzVqHwjYHcpZ6QRxiASqim8eF4+5Hs5KgKxhAfRYU9c5qpwu26Nc
26uXEUXhyeztdPooWpyENqEaOeoRciGuJ2rJy+RWx3BY8BzglKIDSXVIwg5PKUfzjYzEQ9sD5deD
zyLm+z9Z3afIvzdBAT2OP1oCh+JLoB6o9LmEzpqL+2A9l5LkUhF2M0Jibxz9EtC1fc3fBNNmKoIU
wKniQ6Ee4KLz61ZhrdpM5VLUd1NzGpK9NjpX8G6GG0OUzk++QlSKO6c7cFC79nb4QueWLPO9eAL5
CwjeOIsnlkzrQfkSHmKOd0zoKVp/FNBjNQSWhOyNe/T8zvRVk4SOzfUpf+fLUGJ7MhbJk6AtIxY7
IkGFRbCcAPDbdP1jCKJuT6pVz2kECXO0tD4tdghbnUMCUHK5EQIenuAvzOiFm+8ZSU5PHA5OwZd+
puKtVvoeM6n2MW7kfcJBc5GqgA3gKj5eX6R8p7ZebBEPtG4T3uSHathRC1PlCV5SbNJulRu7JHlo
m1MeHcrBi6gbdbD8Tjm+shcmXbuA0Ci0K+IRRNEFASugSipt/ScHQABNVM+FNoe7U6gTakuaihMk
D3mJX6/w5OUcbdAOO6ndJxSQxS5AbCpwlqzjQ3MFfnjPjPLPdhVIszlsCPsUecF/P8BjZASZIAP1
DWbr2VqMwRzSrpB5ikGcw+1uBQxSaIJiac/elpKY6dYD0w+Gh/c8jyQIfH+dMD3Ic6YaSn8Amn9f
TSNrWltENK6a17kkvS6tM3RobTpb121nXRKSuMcrjteenO1dKZ6v6NWycFUt8+QoJs8sDo46MufY
lCoHn2mXpdvrsFKNk98TiwepWBE4x/YNJ/a9Jjpm6fnJc3Z9SmA2NOZGDNZysPZLr6w3amEjhrW8
BNvqtFPHh1IeOY04Uk8thKjmAkjAj75EpvST7urZhzrS/IlWwSz1uXphtbJCDOTttizXxrSbsNzA
nkULFOjoTbzhs+yXzNn4pxR4RrWztLVB/dNkF2n8mjiiNIXKGdg4X68WZDI42yyxEQowgsj3jb9E
jF92NjtIP7n8QvFqay0TqoOlY/T68hd5X6lG0NewqMnn6Zb8Q4NIK6P+8KRogUmb2EDYDkcyD0Pd
7a4OkbcEtyEfKfZmjhHOJ/ieP5MunEllcZvDGaBbY+2Leu1XTvrVseAvOFMu2WtRMNWRXYB7hF6r
bOYyh0oBwwi/iZNAXgafcT7/HhWs6ZsuHafsFHX84cLwXeGheYON99QaH0pG+rF4nAY48WQLoI3y
YVywQjp41EYeu2ynyiczgyagQpLqD8L4IKB0KF7767L6ob5AF2srVzJOQMMLfTnEn21CrNfzpGyb
6CvkVCdivX8EZqD0nLtp1ZTMB/ppWvZBtQ/SIy3PjKSPMk6+ruEuQIwIUZra7phhBvslNytGa5H2
NsaemGuL2AAhDfaPquia0AwIXiQdrSJrG4wgFW9rJX4kwo+hesvR1QXoz5daspzy9+i6lPQX/WqX
rUNwVL8V2RYiY9P5zyFWSQA6Vymhm7hUhLNeODJyJ5X/xxA/Z+q6eLm3lf1rJ/vz1dNuOp+Doopi
GNDzqufE6Ra3Z7gHPNJioESRihpxCaaDmCL6XjOtvHNFGkm0Iqg/9sz7jMCDvYB05HeChmqbvacE
D7FLwn17bxo0r0k37bk5VHzmXvOfbwfX3hqzvNJZJdh1iMsYnPrz+hM1VIe8QLMB1+mfjeWoj8iN
L4GtuDDdQhwVhFO03OyVsb7nUfomv4cQNSvaEKvrs2/rtmF4jcI2uqZ4fq40J2a6V8/nakczcVrL
jRnB+g9+8xOAQQ+tSpyjnrTZnxS7STXMps0+Vnh8tigR5Xim7f32pVTCEVOXbC7a4bnRRDfS94Hx
00d0VusH5H4dBKlu+NFOn/1KPN8pvL4XNn//RDf7gm/6xMJ1jCbHB+2jGhi5eVfTSWnWQa/LNoGr
0zlcAEaY9AXcjba+KO4Mqb73XP5DI/H3hdy0jSsjq6erGIhnFNJAItJmNWoeIZrSSmYTtRVxP8lL
XOoWxH3n3jTnHyo2Pl0XUSlrlqTz3783pKHwxTweaj59L9B8RUpELwon/sJ3lIO6oOZc9Z+yv8ji
RfUY3N8Rv8+1/v78ubPwR4+mL2O1lrRI5FEH58OaDhEI9INq0y0KXBx8nD1s7CXhcnrWxsXwNsvr
hc87D8P3F+7vq7jRqWRikqWVmIi0bGJ4BCs/eE0x+nMQvITSgRy1aEPfCH0wZwJ7+pLCfWM6pvqc
+UuTtCbfvffC/Vbz/70E/H1FN4+noibt/3B2Zr3NatkW/UVI9M0rGNzEjh2nzwtKC6bvMfz6GqQe
Kp9jxbr3pVR1TkkmNHuvvdacY0ZCl01X5N9ES/T+Veag+y0A5RBISoYfR636QWIrhJIxesSby3Ne
44ze2qFgozPe0VNBDGfS31vuoF/3CWG2ryltzka5H+C0pIQSjWuiXrT2KjZ3Qbk3yUBIiTjVbuN2
G2V2/Ckil2/hiXwfIqe34crfHrgtpiOsDu/MWYd5N6yq4zLCA0h0V3KtM5dhbmHHoR2PD8pxCQO/
Nlcc70vZ7cjREe4GRH3sMYO2rA6rdMT/sjhkd2MyL8OrTJlb2a0YXBP7BHnawIPX8v/xNASAq4Ct
7bLQ7UyJ+O+9PvkCK9W3EFQOkwYH2GM4AVoaYOA6yLA1sxCEMUQoOKB4ErBwti6sdAadzTL1EHFc
ynX5TsP668GfzLzjPi/GQSgJodh2T9q7QcANOzrKlWfSIVtWeTJmcC5DeKBnonMAmaexHcHnGebK
lXhfbgBQ7IO5cI9u7oaxxsp4KBHMWjfZyliVazD1C3AA19ZSXbRLDPx4Nd1o1V9Vim0SriU+tuTK
Shx/Z20xY+wSbzmFDBfZEb87htM9N0h+1hREtN/v/8/vvkmHKjro497X2foRr9WOql8hKuwmfNBN
ACOLgSCDZI7ztrLwFZIeSpnAX7FxLf1phG7UrOOP+MOiwdCujjDeNEzCHkf8wBt3f68P6vn14X9X
e9LfHJWwMYMas13tFsvsw5wfPWtBFor2ZXR2+FTgY1w3wAXCFeM/PVhK1TyiKPOdjEPne/vOEVeG
E0Tp4NLmclp6DaWtpgxEufciswpjo9Pu8x+CYB3rc40C/T67nOty6c84OX10fptbmc8uTqX5Rb3s
a15sUiJOSv983izoWWkM94LPkvcML8insU8ex+vsi17bM8U9ETX+Vb3Nt0PtVExdjFUUcIr6bMz1
RYHF9J7/+g4oOGQcNIok6ycfZa8UVjhM03JeEOsI93SPw6XXEL12EdBjT5PvsJsEjmmupH6JSu9S
bp129hU1VNyGqqkDyDzZFCxBo/mhsixIpC8It03+rClk/KB2HjFW0cMV8Ci5B5qLxcE2mdvbh2Kn
j8tK+TpkELKxQ5BqRHspXll7fQ1Ay8+21D56M+/qhHXES5GJbclApC2i2EZ+LZr3nRp7KdNFucJK
bB+N2cS/Djx95GSHGMrz98by0ut9ZmrAx/jjLz3ZbPrerOOj0uLofoEkGUwRACneSZZ9y3BYIwC+
3Zhk/Fyoc3/Fu3xXlQxmLF3F0vlLx24elKirD9YkamEjA0sM329pXNXTflst6ieiQY63uF8cLJg4
OnbhJRXP+ZfsfxdwUn2I/RgFQ8R3raICn/JLshmLK10cZr8MEmcH1eF8OQU/0Mq/uAaerX2ghVDq
k/MuSycvmHBMW6vRk6n2gScmec0hmdxifX6FxzJZ17TZ/Fm/k8MVY1pnVMlfJyul9uf+4IXT0bpx
yYrortDuwVm33GkK//fCd0azYkkyMVDq1EIhXemk/Rcj+9K6QpiENn3+FdYbpV4q/r1WbNMEER8T
YhXSI+fmW9mk+V8v0+ouyufcyDnYrAsXc65k/3kxJ6twqdUpPj5qxcknm+EVuoYqBDW8fT1+JFvO
/o7OSd/mHI5PGdjLEnpE+HLpnpyZ7/17T05WUUPOFE0wKJm7d5CTQMrU+/Y+xPYRPhy/JCeiK/p0
mF1evs/W6j/+fvPkBJseo3QMimh6Ww/BUx0vD6SlsB0ibnHCmfoB2NCKly1SeoTdjvh48S8/t3/I
+AFIZGa6iOX/32Jd6WsRriQiNGuRLIXpCmT6teasJgHsmp1ge5lo862aOd0HOArraA9VmRzvk7ud
Zt2QS5GC9HAjV+gZ5kP/2tE4w3LPzAO06FpdMu7AsH3n59volepU9Kb3T7sz1flFoebZd/B/l2Od
PAO6+NIYTltouAyu1cHWgJRgWrgKbphnzvQt3D2psklC8HQPGTE68w3e2kt+nLMP4sdVnJzahjKI
s6ikbRgtOTIVjZsdWLoQAtLX9qbySJ/ic5ETX1gPzh5WGS0TRMKGqCMd+vcN6JNALhMF+dgx2/bG
TPFSMp4OgBDdUIKiUt5pqHwOjNb//vTP7hQ/f3e6IT/KRb+v6yo4sEP5GEgGhy6luWh2zW3pIOZ3
WjhczPhD2IgYrzip6kxMJ0Lvhas4VxH8vIrT91+QpEwauYpkPQguAJr59O5rGv6fCp3+xXbxuQ3i
5++dnAWKNlTEQ8nv5eOiqxdq8rjBbG6zN8/8D+ovlX6UzTCzQ1ljAUSkHWjRM7jw0M90zljwfjz0
k00giOmta+NxWnewd8nqKqh2kvGuFqSabQxxPepbybpp6V1rGPL6zYHLU/dmvRKGpYwUgDQ6hSHb
0fELN9W2VbeNqqMTHNOZyKaKnfdS8XhmqvbvFZ/sFKKl+bUJ6Ghvhba/MZ6KnbjJbzDBDjlbKl1l
7lnqZvuStEeWSg6is2IprRnT2wmzfNrol94d+dwnq+BvlEnAnUApJwuHngXpsff5csJqpqMOdPR7
THL+pwqzFklkeQ9/sd7rmHht8cP3pJvqwXggX9QFlXwJP3H2M/55MSfrRxkfxLKquBj0GlG1RFAn
zfiSt9BwOK0nlCPAdtu77r58/PsTOruck25I+OZELaSy+PdDVuSyzvJoZAHxOmEFo0cWUduuk/GK
LiLTt25Bgtw4oxWkLzTVC9B9LLuMp6S0M2ZfJaDgw3vgqfu/r+vsHZnKfEZEtDil7x7BjwWmzq1C
0HuuK5ioCuoXRnIvbaCWXwsuejYH/UgwC5K7S+d95VwJqiLFnGJScZOdrqipbDYA7ppxH0QEOEd3
4yy1rhpy2qe2KuFGxp2k3o/8K8UDuuIOACdoPqu3SBUcJY9s8h2pDLspd9NaU6kyZ+sWtcUqgU6+
tC+ditjueUKnGzJuVzSuGsmM5rc77cedGpopZCFpsSpkD0edzBjSnEmettwm88g/VTnPTwpIOon4
uyK7eAKE10JRtW7zTHIFYCzEQAuPKIVpW+HnJMYpRd5YOPU+eRaejkz5cfbSS3ph2hpkz6K+0P2V
FN8ClIaxrNwE62JB0xl2nUP+pL7A4oNRp0UVb5u3jKH7O4ZBrtwAgXLi2+Nc+9Jwqw4OsglJBza5
QlNRLMKtsQAr2h9n6apZIBIx8zt9Gy6OG/Ex6RcphN3my7xF9ygrLjJSeK8DM2HyNct34g0Wole5
nNOE1yifcXqDxaW8MA0WbzvDxpY/sCliF7MZ9gKMRQG76q9rpsHJ47DrPcSg8Sy64mI1II2wRN30
CRFghqcZ/gu53agLVaIQn0Wip0MDPNzSYORNj0c7ruNmyz9O8kVIM2qXRxPro8MBsEnvFeLsUECI
+SukR1SgI7HEpavlC7GnuYzn3Uqf6mHVm27F8eFmsll2bpTCziB87667wWzf3tLqxU2yoUPR9NCU
luY4s6K5qiyQQJJ6k8Xg2zHOHVG/eujnzO+YhrTzwObpESssqURgKCOX492spHkMfpbwlEEvlggy
hAM5IO8K9O/j2gy32XHeM30bzYdCc0hO+1BHu6i30CH+/r7PGGxob/94a0+20i4OfHUYaCcQOp9U
N1U3F3GP9AxVr9todzw8myGNS+2lsXZ1hpUEHwmROY5iYAxLJLs8fsTpJlAnMWi1ihE7Oy08ggs7
7dkK/+dVnqyO6EDKbDywCvkJI3YGdh5492V/Hay6CpUFpw0cbDQ9eHk+iUo0kMBedLZOv/HX932y
d7Z5bBSRyZ1S5yxDGAFiMnxmiSdGTEihRV714yR28oxgJTFLdkblwrMyzpU9Bo56zhkK9BTjpMgU
ZE4fRVnjMCE5urwWOru/l0mMvkkU13qMb/zONdEcSalla29CMWu5nHTwlOaq8NpreAH1TeffCbyR
+hzboLau96m0EOw3jkmAcWVpJrwIN/SV49GLh9v0A1R8HtBlos86r6W9qd5LLXFBiEJ2qroUjYpR
kFeSZYK6WvYK2Ru0DWKjis+IocCjfo2sNXjL5g2iWmxrf7+6Z2dvhoXpnuO3AfTu5HbkJEpH5oS0
rCFXINGzbKl/rIZr3PQBjjoKURkJotO+ENBGnDUWQ1yNKB3oN0HZxJxBF7VAgzwzQcY/KXN0XMdV
ge6GTd6ctnpdQYmFMpmHavoOugcx9LT2Qgkvn3uvyC8yiDHir/glTT0cy7bL+kja+6gfvwjK6N47
QF1stDNhP8nzrb34PC7Sl26BfH8pvCANAvVKeYaLQnJYLy7XQWeKMjAKukmLUYaid9riS/zCHCSL
eLvwMM1UhNZGOcPLPkvn/U5J8dZjG0lWlwa80rnl6J8fni7sxyaq6YYgR9Eg7ekagggRDeSpxLM4
8B0tbdIqmJhOkQuTv1DBqim9bnxISWgRw2UkzJnpFIAImDwnVwYXz2hIbV6KWHWt+rbFtjx8KCA+
wnJ2kHGKvXXIsNtdyGiNdDSJOD4kL/4ChVKRzwZ9PW2c4sOg7HTZMdNtlH4eqmVmkB07k1tAKpPE
UiXswlrpi3RLIM/CdCAoRqAbFFtela9EeTwcFQfNgoHOeDei+rTs0jVat5I8aZkPTolSUrm28BVH
10b5gtExI6vtMKzj5KYn/W9RpG9d/K6Ya2LURNh9+iYkngFHFNAn4C+ddhuVazF/oqop10qwbIcP
Kb6yTFcIls1xYemPRzYkYEJsNso84Wx2cHG8Z+FSGecoWJOjbTwfHv/+NL+r1ZO1EtATADcCqhVs
VSd1dNfgplKGUmKtFJAQ09k3EfjaVDLe1J/AcjEhaJcoPPgwV5eOOee2i39+firVfrxFo5JXLSgA
VgaXCB8UNTPjSXbShXTV2agY7OZL0ZCjVvP6YnKUdqZu/ee3T1YlsajHY50G0j5O51nimIZTms5B
niPYaWmIBNd5akvEpyGs6r0U04iwUJQF1g+9sIfnnrbNB+I9w3cksI9x7yoU/XiiI0d8ll76d/S8
+lZ7wRSy7on0gMbOYLGD364uE2oQUh7erCWuEGSfpkl7HKfKSgu/kt7FIZE4l4Ky1GnX+/2kDZjm
5H8r2qmwvjCl7FD2RzoupBgTq/CuwZB1j5JNdWPcHp8YVR2uzRsY7MG18QSSyo1uq7ewviLLSw0+
x+TGwgQCxZViZ04lWny1LVqhRb0eUJV0cMDc/s7Cvo6rBjOL5AkQt3vb2hWf1nMsuRdbSGeWY3Sl
4Ot0xTTA8J68unJuRJlvcKg3Oorcvez296HH4bNQl3K3jIn3mqvjtR/MoWgD9vDEcHvh45m6JSe3
lNMwZwjc6NgkTkeAclrKoXBI0Y3xvJoVofeIHjClA+YCEQE/9Vac0fgXmUv+/cvqmQLDYD9FDDhZ
NH4dYQw5VLSiVSeXRDcLnwEqgQtwCDxGeN1QYkFcK738aOuf4TPT33KiX/mwVpTGjspbA+Rs4hiD
Ox425ejl8ToJPBR3xbcNrtTIe9dvfB1x9lpCWt0u5ILm+YVS8Vw/wQLjjAdWQr3xaz5WUiaSNBep
e1w8GH9nyvF2VCfMCvTbjOjMYBklmxGB/eA9rxncFZzG7gEYVMfnVHdNil16EH/fV+PXmsCXgfnR
AntlcnA8xd61YqG3h4Brqt1wF4Xzyl9MW8SEkNRfhTeQxk3DlrDT2FTbRwUpUIS6GWRieBXsv59/
KPbQy1aWui1QJnLk51RQuTC48cmCDphXjvpGGyAaIa4h10cjt9Jxhj+ZmCb4v8Ub1L+EB2JgnL62
aNHcDEiHcmMm3+TFYhqIB1TNjrmdFMgBcyU6QDkbWrNvHjRHODrHYX5xzPXrRf++LRaRpxK0Js04
aWFXvtxqQjTK+yNUJJKG1qgyXCFbcNxD17gSZVvne3OiDQe0v5+I/N2P/ucjm37bsAw0PhSPvz7z
3KoK0c8UeTIdF1tUoOk1skhCTx3l3XqapA1jx2pm4vGl3GKEw9kYcFyAPoM5JOFUuA7CdaK+Tf8j
iPBaWGjj0e4xv9bppY0pVhYyA7xkKTrNDmVqZGzK5Fpr7BCjqEb9rMb004bPY9e4sfIk0aztA0T7
6xxGtFR4ClE/yUsUvI3pGj2Zbjk+waCHWz1zBaBzb8VOPWwGYH7KqsJaoT/4w33cNYskfg3UG6WY
lotNZMzjfsuHqwAUFFG+pKDtigoq6KvZrltLRH+uzMR23c1kXo0w9UhidI+DZPu4f/hPdVbp8xAW
jsGZpn2TSBgLYCnm6p0IoxgxqSyreArmHEaQp8rIQanZig9rwlChQJVn7Wtw1RJnFXjt3EI51blt
cGWML/2AmMYpRiKYGAXoLO/lVvOvkfgC8CNt60PBbhpu5Pa4qFL0fkA6s2pXFMV1HCANL7Zl475q
MZQK663iX7YN6U1Kazcx7QyFQRMig8RJjU+RkKYSa0TXMS7u5lkF+rfE2vsuQcSGlJfglCdeqh8+
KzoaesWpqj9CSL9l4KxR4i0HAalmNit66zWvnqYjsFW99vpenK3icpY5Zeeh7GwB5iQL8TCLvf4N
vitvQ+XlKLTs5p5Dsz3xx2ROZV44zmFpiazhe2lOohX2YVjqNNiA8g43uuxaJIWXbp1t4nB++BDv
musjSa6BSwqWg/jUOrqdK7md/FTMtZlM2E+8GpLZ8NgbK/CMnvhOC8PJXnAVkzqO/h8F00xYhv7a
EhcQq2A+DI5wS/jtt6mq2wvzyYLc291zvYV4j/F8go1M6dJHAQBRSe+I6a8TWYzPhquudyiF539/
j9Kv5tnJ53hSsQn5UaqUls9xAsey8zz3992igtA00r+/uPKovzb56ecYME9METY77WST79qjmodl
r6IiI4ih8Qbfza9oKNviYSnvQ/ytM6z5Gmqy0LVkGKxT422cK/PmjX2weibNt70pjUcORI7mGpyH
gm4VpPdp6mn30V4E0SXSrTNnxg02HlpvskN42O7vmyZPpeSvNezHX3Fy02Q/b1iTRHlvhPdB7SV3
ABJ5kChQoSNdF28wwOl5Id4Cwkmq762PS+NBZuvp7ntOKX9fjfmrEpToSxCWSvVgWSJr+r9Fd52H
g5VmosIj7F1RfKlYvhlvEEsiIvcIB3hwn315DWxb5Wra4EZpVlm7QqFOKIvZ35dAJ5DcZ09+NGeh
LLKNCjI91m4QuWvNTT+8xhqidDuP55G+HK0XhHgGNvgIS8CwaorVIHl4U/CYyx42dQie5CTuQS33
fbgciUbq90npNTG+QfR9q7HLwGOuMkKW6s8g88IA5MCs/GjxHpTOUK2Y3Gh4AOFihOswejoa+byc
kBDq+tDcFJTzBpMIZZXSdZauWUQm0TYV9ni48G18T3JPHjNYY1OyuMH852kLnoArkc5hL+71GzFh
V6mco/9m+feRsVejyrY82jf6xoJ42CMD5Eut6PE2kqNmmhcw9TMjYs77TVu/hGGIdgybDeMoxVME
RxxhlLtsVCVRe8lTSGZfZuNuA7hV3fbhZx7P2NZETOa57Uu2BEt6pbyGh0WPGI4yhQMk6sW8uWLx
KnuvbK/KjrWz2+qookQNZdeDLvrI8966Yl1pjzi2kTpOyuaP42vfzkklnPeP2p0vrcR5+RjJ7Lok
jd5b6mPKYWBodU/VVzRfDtadlGO/vIte/u+TBu6rThWiEieE+eS03pbUhn4bAxAWA9HplkRzq46g
3vtIfkJticqkwINyoEHWesGOieaL2O2OwwpDah1vMQ5LKJEmuvs9yQej49v5jGBN4Iuzcnt59vmd
bHT6NjAT4WWYJGC/1FfCsdVbSyuVSeyQ3lbMAhRYwBph4ffJcNWYy7jdx/herfujuCPwtYYLKSEo
R/3qNKULGaEvlzAeZIxQoVv7W8UsHLm66cm7EYXXhIBY/7/Mx2J+sY97phAG8qICTjRoK/0SNuW6
GouB2cgUwhiA67uOmA6ARVPStD6Tsp2Baf9+khV12oXl6VcAzvT1cChQZM6olvFLL6H1uSolSjY9
5ZjGn7BS0hcDW8lhQ3FV6o+Q99iynQjqbxiRxfCYD54xLvL0RSafYcarSeO/3lZguEFwAcfjMNR5
9SUxzy8CPtcJvJSny+40Sc9PimIzRcxyjGN1j7W7YBLYvAX9q5rvoEI/GFusSpuEOFjbxoPHS2lq
a9lY1phuqweMWuV04jd925ToiJNtMbd28SWei37mIVIyawZtV0tmVnlyhUov1fVhzOS9UML2sFvS
p+aax8ocFss+esghPoLqE5St2m78fE07TVVuhTd0c9GdYt515p3wmM9jR77F9Ef+E2W136beGN+Z
5gN/E6D2kTWIDRcffL6aRjG6x8FMhf+ClAtz1CyJdqPsdVCZjzdDsxOl3EnEJ1/lpPAWRu+peTeq
jxYDtVpRbBW9Ibbf6vahVbEseb544dz8Pdo7+SZRgZEdBNtY4UwxbdQ/+k3dsZTrVI7++1qb4pYj
3qCutHqRxqwlWmY3xLAQs6QBDoqyJR7gFB9IMsvkuerb2qfUu3rptlidoJNocCh2anNd5Ws05+Fh
o6BrYN6dzFv77y3bOnMA++e6T7qtpjBkei7E8r4wliwHfId0mc0bpmrpREsjXLd1M9X05NYNcZUb
CNhh4oPFVm8DBq4Lwx28Lp/3yEzehvKexOgUX6o2l4OV5RwEr1NeDRDkDlU/gmrlSlGZVx+eR5b2
cQRV3i/aYp0ItAjwO2JIn6NQC6dGWAn8mUNSTatnFvh21k4dy+1ku0DBdYOIzDkYd8kk7ltjqmRr
9NXXyhqcIpnLYToFewfaXGwWKI1mCnQT1LsF91WgnId9fZBnHXviyGRLwyAc9jc5szZLs2ZhS7k+
dTrUayPcHbML+iTtTMXGR0MS2oRHBTc4PZAfL4pQ+Epe+Nxw0bxW1SeslxMerETzAR8MK36OPIqh
r0iPEDyMLj5Zyn3ZYBo0bwosxvFVXsJtFGsnnRuVo/cbdDbPuu2/hw8ixatgHz6JpCdqortGREKg
YOclwa0EpjqhF8wLlYCcJ0hGMSRM8Osu30flfd89jMcn/VL6jXWmpjfQdMhk34D7V7/nNz//2Eyt
hzbop69icDWV+dIyZT936N+nWQzIj1F9/tQED01wVeZvibVK0nUpb2RY3I7fLxt1LVuFfcAGrDqY
6jDfxHNEGIq6IMgTjECB8ZuoKw+DkMiZBu1KQVbslZ6iMDP1TV2CdL+CKwGjG57ZGv0Z+W4jAgAG
VA1tV5ucatiAc7nYC+BiS52TPLe0XOcw+2akBAUkTxFR5Er1jrPI6HYKB1MM+uOrXqpeGH2hQmE+
FG1S8doHk3RXHJlMKiPvEhLZhS88i+F1E3OyuNSqO1f7GyZpsNOKw00+XYSFsA3qLpGmm5vIJKTx
PSIPpkyFQT8dVoAbTHOMR30tQtp1qcrgB/EmHSo+5ZURudydv1eT31IRdi4mRiggpjB29rF/X+5A
z+Nc7g4KRkLJkx1e0uS6vJkgK7yhtnYvjuvACzd//+r5G/HjV0/WMKmLanlQ5OlG4NMlFMknkXoO
Ur4Jr44dlIcVlnycUk25O4bLgzDP07WQO9VnDmI7Ww0LXrG/L0nSzhyFCIoBBynzkWvmd0bRjzc/
C3OpFvyca6LjqAUPlfnaKXvF2sjMbf1dYa0O4yYgZ6BqUaIMfLatQq7cm68/IelX5zjYK4J6RKgj
tGHq9Oge6p3h32hifzWSNpDuNCZUFtSpQEJHgRanJFame1FFMieQaMFdNI/ziv5xShgm4Z2OMc3r
xvmxvDIQMqV0sWdQ1jYpxWvJsNPvQ6eeiEYype/g0qkCSybMsvEuhIxEuqvyObm5RiIDh2cleIqP
V0CwHT6YcHAJ3Z7ciouRxFDN6dC7qg8YI8Rq2VcbMCgV47Xwddx/z+iH7LnoR3o+TxVwCl6WCNwE
AldGrqxIqDtmXTo/+lccRcBmULuiTAs9KbBpEAmr4OW4H0xGGV53XBesA324OkZboXwM/SvLX5vD
NZQVBSfcDVLXe8hRt7r6WjTI12W3yfcqyQ2HBQ5cTcY/tWuEz77dAcgebzUAOTcC8+KlKruU9qGL
SqbSYfqpKD5mSvGSNdtI4jq75d+vy7dj46R6QOMPc26KseEwd7IpaFJSRUOVsCmsNK9UvHpcYSfn
GDK8DK98RXg7EJNjcjJ2sjI3cZvXxi68BSX5UNaumOwFOAUCxKiids30rS3Xck2PqnDJxzPZFKsM
C3tMBxDk46as762DB/gRvgiW2ZJj33VPh57pHN8nI7MxdiVWL25R1t902qNPfkkcsQzr84zbbq6N
bO+ThdBFDzE6HYXQmAiFYxbSV/j7xqhndktujM5Q3DRl7VdghBFHyRhlobIvBI9hsGDMDflBqFdI
EmfQfqa/b3yDl30D4dS6b1m93cOCEgLxdbhsFQ8b/11irg4GNBYAiV40PqDAzMB0zVvOQEzRtcaT
KCOMV5Fk76rwIEJcFIadWQwYgKJekUyRVpMx9aJ+LAZpVBVVLpdTawt57rpob3NlHpBpIqmE0Gc3
Jn5+OqL8OcYW7gWTEVg9BDQa1lOiPSuNBSVxp1EcJFgAzVmfPwkz69LUZKrZT99BFslJ50dpz9D/
34usjrHUVVjB9+ILOCYQ7TUpX7bOWBHBIQhRehugDiNb0FYiyVr+4shMczaFOkFLAkqjURTmC43Y
Z5x1/ENeiv/P28ARTkGFqEzhUifbS1vUQooXNWV9DDiWXeOchrnCfNH80jrkVa6kwqO7Fb/Eypa/
/K8SEVw8J9WtIKtQ3TWGp7Eu0GgYrsv+KrFmXffR2YxSvNQ7jLzxJJhvtYTkms7N0I3EIMGsm+Mn
YlTn7xf793h82rN//Ckne1YggX4e9GjaKc0bfzUuOTyBhbFcpMA2MioaXkiZkjnuVuFCCXrxt09W
Gz8vpaFXuI29o1WA94gY9JRqprrtpno0HNHaonAw3/vUaSi0L3YAzn0N02AVbxH1i3LazKKh4ceJ
YKl7YdG6x3alJE62ZM1zglXPUa1x6OIZziSy9ZmdEGcVXXjVzx1fTcUyQUqbFsLS0xpcTSVLaOo8
uTXBpGMWbakBcw0wjUVuJYhZgHtz5XBfN/tA3KjSvM5cEyNmNasCdxgXCfKz/FqSwD3fluImVNad
9oFDisCPVrePDFMehHfya4Yv5FHq6GCS5kxj7mj5PxHYMDRPUn/fl5uQcYtqvOnMnHrPJKRg4L+V
yoeGmicYd5XCSWfaIY+PZrUYjo+hxCzlrt7StR/e8jd2+WN/4RM71yP559ZMJ/8fS5VwDIPOiAKF
+a8vPUvTjLJ1JyIMpWXgmv6CMuUweOqdGc0KdJmgUgK3NMjlpe+V2zJGP9iNPklDLAtjt7jUY/4t
D5o+nB/P7mQtHbSooDfiJ7ctxlHAu6B419mzjMYXGCg6CE4IYHZoeQoesS+wzIJqgVVvdNo1ERis
um6eLaNgYbqZ4bbWzH/9+8vWfk3QTy5wev1/3MExkepI7kO+LnyQ0eFerffDsA0qLxFsMJu+CAnM
lojFKfe0tYHY8Hq0L7o585WrKGMpi57Ll5JpX7Bog4WAXAcPj7oSAKSR7R06KJJSp89sqSYSi/H7
lZRNcoRgJxXXouJYRMz46GMBR9lIUMPPi/77M/sEGzGNUkVWFe30801w5lVjIExj02CBf9P91uzO
Ly325+ZBfJ90ZKk4GZ2ffqRKXxm15Fv0mBbxg7nKPAMw2bad6Z7MFzi7FKP5WzHEc/v5eydvflEb
stKkvjw5Lt8D3Qa7I9v166Tv9Gf+QokXiMGQS49uQnFxcXM7+2L//P2TF7vHZVjlB3nqTpZgAklL
Tb0Wog/zVbg/oxdCNnPUlhTOmfwhg6qEqeNEySMjwsBRrwaivVBa1PgBGvUW1dGlHWvakU7rg5/X
d/JeW37KAFjg/vQrlCHgbiT7rv2M5/1E73MHLDbbi2LAM31GU51UHLpkoSw6RXCY4KlKJaFjC9uB
Vp7EaNkVGCYUHnrvyWDUT1kgnXml6JPo+OJic64m+vn7J+O1phKjMDUrdW/kmyYEzXi8UrR31Upm
xuCl33GFx5m/mjwqRbYUZCQloN6PzFAwCHf5Sow90GUK6Dzq6FthduTZYVNtd5eu9Oyerk3YABm1
HeqWk+rNLPM0VQ+mTJyE/AVX1Q0dZpNYfHDJIrahHHNItLHQZl846p49u/z4ZWNaD3+sd1mHIFov
NSQcKJSKd5Kv2Rx7jDsaQAbbX5UrhmvBhOaZ8gXlJWzJEM8Wwx4iLBomdy9q8xwfV5ayjYC43ZUz
Cw/BYVc9CEApsRFucOOL3gES3Hpk9ctckDdEUOyiaC5fh+v6C4EM1AOEbUCx70si3R4HOkATbq2E
8MGaCp4wkED0FjYgrb+X+98OMJYNFsHJ9qeBADqt7aX4KJA1TBcmZj303QzfJ5kLh22Xlk5DSJ+S
HDjbz0t4l3Kxmf6AaXh5U3yZ9mTeTuZFts5TzCsAShyFUOFnkZrWDMwLOMVzCqR/LvTk+1XEJu/7
pDvurczWAgovR3jHY4LWn+SoyFrFoM38vlmIjSfTOtlxeuoJlqGMz6C146jemh+FwcDLs141RjUv
BoCwr/Z4jcNRpdcD7Ro+oPksAN6UmEoQSK8sI+l++PAVV2wndGCJhmywzSdx3cDGO3w1rKNSsusm
FUzCmrs1WyTtzDH3reRm/qeJcqmQrpQYfOmym0+JDSGOuBI8nrDQ0M/mXhWslGxPiz94/PvBfmvH
/13vpgziKUOBKDtEQidfVNEHQZzqyVShi6SsMfvL3FieZ/VCoOdn2Iq27PIlNXvRXTdwxerHOIPD
fZ+Gtwruk0n1OxwQYnGS+pxiDLTQocWMIaVEdavRVRxzgjF3vJdijARhVt2Rf9q7uGYJ/7I5odfA
7SxXw5dBPuXEU913qzScaaZzrB4U5naeWTwhy/cT+LzqazKu9OEDOpkPnnPygilkR9WUYc2tZK4P
tEHDFXx/QNx/36jfrifkE2Cv6IHpuJ8Rgf67AAh+HytBIarcqCOYJjsCAWOtwX6Y/TKhDRUhWyQ4
xtUcQih7ZxKhRh9k9tIPvGyK1qZfO31s9Nc1a1JvIj8+eWx+YWl9psXKnodL6SqWH2VK8VDIrvSW
kXWtvsj1yhIe+3Z5NG5BwGXIMtRPAAvaQgXeoR6uNIxN7sGdspIBp36qBPSRHTgYNuTMwQ0jxFLX
vguWwlj2jHNE411fk+LsM7NYGfoq75FoyriMkWkHniKJiwDcvFW8oPn7+9afWXtVDJtY8hSGcDpb
5b+3vmisolBETpHYH9wRcb6iv1Qstqq+i0bE6x5pmCq0RHqfxgql13jVTGGWYIa2UbytcsaGt5DT
5OiKSX5tuGV3a92bW32KWFBGB2EDYKmmv/efymcOx8SnQT6yGNddJ5pkH9Gph2pPPNS2fiTVOW53
JR0zcsdRdD2Kb9DKJua7U63LGicnr0K6TGHRRgX/8O878S0UPH3sP+7Ed1X+YxdqcVBYpTqNw2eC
vzJVD1qE1V3JKKXMeTvYkKF01N/hPfJ7P50rDcuVuKnlmxFzDJaPTQM0WJkU6tVODRydW7evbg8v
GrEf98p/ODuP5caxrOs+ESLgzRSOVqJEyk8YSqUE7wiPp/8XsgedovglO/5BV2RUVRdBELj33HP2
XhsyDTEBnFBVm6eiBVtPSx3dXYK57x3HLHuahYp+H+mOdCLBNgauCH51M3U+S+d4V6su7rS6v7da
H64P2/Iu3U/vIatItY0ziE45OOEnpGHqcCcFs0Ki3ZWiE5e/JMvRYUtUdr642oSYH4+fN01FWsI8
nk3srOTsCu3YCaKQHuo1S6y1y25poNRv03MA+5oZCNG0cHmeoH8exOfj7bWi5c/K8K/PP9uSJktM
Rkx52aGxbP0xeSYS0RO/MGi292O4LOjbyDiBKfdsDQ19b3Pjiu1IGh1LHGuayskp4bx3ZeX/6ahn
QbMMDeEwNbf2oz0wDpMaVoOaHsS1ARTzNOfy9U/j6JH28RS+jJ+Bp3n5O+itXDiQh5z4Vw8/P4tt
LsFkwq5IKKm082YcCuymp6hID/ICwY+WPGpIl5HG0hv3Cn4XehU056/VchfmN98+Vjmr5Y5ml9d5
JswqZQS5g1/odkPB4gmelq9bv2Y9oA534s+rj8LFR/G/X/hPmfXX+1sUk5AfZbzx+ujQ9VS2yrBp
VCDbzSrEzEsfbtvOuP6Gjh1eEnU/hH7OwPROnZkWc23ljjg8VVyUn3EPD7BC1u1Dff33OnNBNvj9
DsnfV9w2GDVlsLhDcyu32Cf9I/JVOf8aPR5bBdYFbhZoyO0LiikcHDlRZZprfopEgDyopiMzUEQV
6vT7cbCHX6wuTbjj+U7HnSi58e0ITJPeL7Fh+Q2w7RQ8HZy5Y/08KwPoTa7+/XXknwes+eug1bMI
ZP4pfKpzRub6KdJm0aXqVcKd0DpNsh1xbuwUf37iKA/3J2224d80y/ip1RDIr/WKb4dckhblda38
hZL6+0WdLQsWwTXllIUahtRFJK/NaVclq/Kudo7EdjZ2vQ+d0EQ6ABXTlcd1pDJgvTHyW4bf8gOh
qEhEGkfTXGGORJeYc5+GGwO9gi9dQyj/Hy/Mf+/f+QasFFIpN4HGoZ3LyaDNxP6IRIKwV+NmrvDb
AwSwa7L5C2OR/3jxdUKK2PrPSy4zqidZyQyZj2VNYs7KVi6dDsf+QS3eEbU7SnvbzIeuoSZKkrgW
Anoo/aLnXJ7fFxRsuqtavmrcBPKd0S8jV2tXp359rA6FDFahaG4T/BHs61D/CBPHFNc9MbPU5WUR
7aKKAfOVDfzSkwhegDKGyTHZIOdm/7wROtFKOMCeOCS4pQlGJwLuPFvh4Lo/YDlR1EUi2NPR67dQ
R0PYToGr2AikGfWPT9DtrleTP/Ff0nyjzflMTWb5jwZEkZ/yUQhpds0ThxoTBYJa6Q0vhEd5N/O6
RedaA/FCC5bPnI9quqqKClSj70vMpGpR19bq/ONKvk6A20hTM8L6VOMeNGladjeFebJbaz2sGRN5
HI1eTboK+bKGxk4iBd76OFhF6ip2BNHFnHusN5J6RXosKT+KB43fSUapRpXNjPuseKjojaTq0DCa
+4huo+VQLpkPabfSGulJ45PhQpyU9+/ligyuKx96tjTIpSFMGAB4SijyRieLV6H620oJ2ipuaQGo
8TIssOG/qQi3FSLWRANLBQvCjXC8kWlhl5Dqqge12adx6QzDJh8OyBGZXwH8dPNg0ze/upgsSw6o
y7zfRE+9B2WS0cyIGConl55znhfDupOgr0ZYF18yw20y+rgro1omMpZVA3D9m7n4D6nBavyp+MiM
x1jwStzU0YqYKvj8vH7GUqu3nelI+ZdlxM5R2grjzuT/3Z7cOFCdIzpOsI109TyOK2MGP0BgVBF4
U86jrjh9sybZhHhurXtvjzc6ybHxI54WvxXWsbQIGekW1UqhCQ13u8tcQ0C1DAQ5mwkHIGy1OegK
ivNTWAhOh0COErDN37uKRC7YfOMCeWPrFw8GKOcaZeGC0N3CTj0SqcfIb/ol7yk5MMMckwe8OBb2
FU0M8+mEz9CfTvR/Fi3BZXZ03FASEzPF06kjPb0a1/uzVqJMYhebpzmod62zNZj00EHNxONs9cQr
iY6Ut5QwGIkzGWgSdgHtdy4d/v0kXujWzrWZwuvJvH4uFb+/pEVRZkOeZ/PEPpom2M4bFBu8gkQU
EnkiOuqCupETWb8Ikt8IS70qcFUbUh+/BVjEhAwxRaCfRViFXC5r4jmu7U0XVtTvl3jW0FZLK8IE
d1L2KfHkPGFpda/EgHyCJfYeGBgohD5VlzAfJ3oRNH+iMulSnDG3zRKTtd2uCJt3jWsIgwtb5vfL
Ols3plAd4iGclTEeU2aRtron2DoqBDS1rsG+bSvDI972xdWP/gmUgdM9L6hQVfnfD+2xmXR9Gxo8
KVW2INBkkNxRA74rPIskN47VHWqbQbhRWXLpvsNgeYtxoh7JkKFTl4LYRUnfB+9a8VQPt80X1HiG
EePyONmRaLPwQjxAQG36sXplYHn5nv114WdVZ9amhdRMwXzP4BrkZHT9Dh0IOGg4IuKBo/38oIdX
T9XaxVfrr8+d94C/qnK114tMiqNZuBCHrJCZuRn6FSF4+AHRBMTPCoh+vdo0xiO2mTzfCacYixvo
oqn2inqbCXedCzA4lW/xkCn1Zmo2pjvdtse1MVNC881c8ZOzPlUfBSQb8V7tN735PkpPbdJRKJPw
PfpCTZhq3wJyf5D9wo0Et1+WWEycQL6vzPtrA+oLx1IeE0tjOM2AS//hvj1qWWVG/axiQz0d7Du3
J6fHHm9lvFbhiuc08OgGvnTM21y9dmmn5K9C46NAcHMkRiwA4fjy7/VGn9+K70fl79d0tvEd62MJ
4AmiQcw5eJJ5TUlbsEbc0tq+tHbmMXDCaD/5kfpaYN0db6XokT3Msutb3SkA7gijk5QPVtiD8Xjq
5U/tJk2/kuB9VD7C8lCCBIrnxgZnETXbZ8JK+OyG3dja0skXSBzCVZP7DT0eohBvq2CtxvyMxWq4
7W5YYF8HBNowwY0eU81NRDLQcflb1tYNCgMmVljQGbjG9/++JxcMnJqhiqy9TIfgSJwjKgQCWwVZ
ULknq8kFRAPkzRl4n4utijpYsPEMppjqsc1WtiGiM9/KJWoflMQpNQoBmeHvhjTH3k7MORdT6J/0
oXaa0HCjdpfS9NUmt5qB0ruepghqZQ1lbe8HCex5rEGYQ+FflLsmvFEMonLv8gozozPWSxDMZHfW
uPlNu6b3Nq6P6Q396oLtb9h2x6++WDfDumDVsF77ct1i5GZEQSOu+VJjbBouUef4oo1ZRAAll9Zj
162m1+EuQkt5WrO/VK1fYYthFGp9mjpkK/OpYRnd//sWX2iFfL/F8wLx1wIgR2PT9okGxYFDNwGJ
hzE7dPqKSU+4ZEE40teenOTOooyhOGAU2Zu4p681qn6G6LFwQxuGeTy7yjgdfr8MU+yHIxlR8sw4
tFRP8jvCtfE3jwxM0Emu+9wxsk2cLUxaj/Pjat++9miACTUO6JSwl5SInm0lWSAK7hLMBTdS+GQ2
t9f6kBem1t+uVDrroLSlfmwVYIis1MfF/Ob1JGMiOp43inhR/38cm/g8Bf4N4yeNW3NWh2RHS4lP
OdO3WIGC5EnHdazrPO13gnhHaIPPKAKHoumJw7orF0Llj1i0XgaCRJ4KZSvW9ycG+JaPjI7X/0qz
RLt0ROCMIBKONavezs90hhLLsRURf2PhJzu9yHABTm6ueZMCzRvVjd0c0HZmqI6UGxzqjWeOPss+
3gBSUztUoYOAt0ldWAxWu8NInHpD0gdHnVeNelzbzLXCF7GojvF6lPgLEz+ikxJSaXG/5fvkV9X+
ltFil/1MLTRvE2FT/WKvttqHK+/JhW+K6UPSFZH9QpfO+3VxLIfmSakVzmzCbnxvF8MGBt2igm+S
fAhXNVQXZi6ckv/7eeeNOq01us4QKaJalezSyT1hVsT82d0Yhh+QoUq2Fk1qXCce+3MGx17Pbtr+
CyOHcQRp5lfllaPZHyn/2Qb17YrOTq1qogmpHvWY0oj445vTY0dx+VUUX+jzApbI5oXwgC5617g5
9VJW7sNu0SIaAgvzkL0JnnTL0KrGZD+MgKlml8nvwWI6wxHo2DJDn94EaakUC6naDKff+EcHzPX0
xpx//5Q/2eaATP6+tWe1Vq8ofTdIcXrIt/2T0Hh6/BkO/tA8VBJjABIU22A3FguSmYrwpW2JiiJm
YixvpfBdbxJ7coPuV326OxaHJn1tjy+0kBOvW7a+2sLAWWKPh/ixSk4PlXhLrmU+riLjKxHugQqy
wDKG4UklYeC0PhUKIp7nU76upGdJ8dPsScXv8HZNP3+pykOJJyowT0xd4RT1fXUdw6AIi5A1a+QA
d4If5EqS/Z9BtnXbh09Vfy8L+xqN+enQ6my0femojBSLfa/fTfVgj5prQUuJXvsJ1qG2kxndCve1
G58+YvkmhMam3mOhNZsDoboZLwZmMPNpIDWN6acOMIw+T8syNe0TEyBA4Wt08n4146IoXWgkyGRv
W2FzvZvws6bCUzsvmlgRkbye1VSdZo5R1egzoiggnQ2gXOiGoY8C8yP3xA2JD2+sHFcer/lmnr8n
SJnBexo07kCtfL/ZSpeEVtPJ0n5Af42DxFhOePmm6e7IEY0VXB/t/LcBgeCN7sRSlb8I5azyxzq6
Taq3keCZOSibm1UbW6LyTPLhROG3RBAg+ZrRxpiFw7Nw9LOT/D6wyUA+NTtL2ogM5h5JJaj7L+u1
Sl/KYKnztf3ypvmMduXpDa6OFizjdkfbuYd62raYRq58+QvtNGwhGt+eu61jYz47+9VlM+URbqH5
1LxsFyQtM+1+ACQ59yRnch9az2skqgvWPJqKcNXUWXHLmf3sQ0tLnTLL6P6zJZvvkXe8i7Jfp3g3
djfluOUkju4EecaEDzwDOEEhPzNDmaL/CnkEO7+tN3q+BH0b3pQEpUt++plqrgb1Bne4fl9cBdj8
LPa/X/HZg5k0oR6Z1QC+rFmrTBay13JFYwPSQDn+InRdbG96WuHMVT/UVdR5cPkXj1glcMOTlV2s
xNKbUwiPm7y5dhL92YD7fmlna4Vk9HEj9T2Xpi8ZqzZbGpQYNb0W9l7NiBtew0zmFbiDbn4qryzO
P/FEwFpkjmbqnMdk0uz5/vZUioS6quC3PLnk9Tqpq8dusC5hVMaLWNtFhSMfv6zgtVeJH/40RWb5
vjS6qI0sjnGS28ORmxzZbQghmX9BgfYgVE7KDFFdcGBJSdBgSg1vbsnZpTBIW7lLrtmkLhiWSN2m
aJvt5mgnzp9IEbdSlBeivJ973Fp3a/b3YrMjcV7hlEK1hqTjXUgZ9VV+v5RWcfWWWa/Dq2TtUcPE
4/raSnih5UySh6JIeLckjbS3s9sqplmuyzkBkOI9hsTsKwLaFnnR6AXJcjqtlNFvkxXCO+uZiGYM
uZ3hT+LClL+aZK3OZ0TbPpEFBneAicwvFpjlv1fNS3dMUk30HPhjFOBqZ2Wu2Wm1fLTU6DBVc3Ih
gJ6Pai+gR0jcE2e/zD4uw3flCyDM9F6sMn5OQJyA/pfBIZKulDp/VqnvS7gO4AIysSTSd/wBRO4j
jfCVNGcJ90dE35Ca7GHWZuIciYlZ1ZEkMimt4e5gY0ea9O978UfK8PPjZ0ykCKMLeeL3d8Ac1U6M
61N06EgZ1OGJ+3Sn09SPle3sGmtIriT+yLWsG/JhKoPdY9HJdMNJCHClh/oGRiiCkOiTMUGN4p9y
DWMloJp2URKvcVqlhhsQRIlx2qlbJ+Y0QeRz6gy0CNGpBXuiIeeR9w2pqcLvkBnENQb3hc6lLv3Z
IaHpmz/Nc02e1CGZRdFBWA6jz6G5trXn4M10hfdpOctcCkdw8i90ZcAvCBt0WMI9djIAirFN6qB+
RTv3p5Nwfss5wEA3od/ASets01anozgVcRYRGG6fyPamlwJdtmyd2dR9gpsEQsi2ftEfOPZEt7p5
cwshWxndeNh3jClOLhBW1AvVh+gPiwEVyaMl+zLSSB1iJZneyOuuPCYXmp3cxL+u+ezobo2yVCV6
FB2UQ8H5kxB5pgnSIpPvx6/oaU5UhiSOr1j30KuS/t6ZdrwzbscdPzqgZE5fWrqGg4I9fQ7rtFYd
6DkeIkLOTbd8n+0plqtd2V9+wgRZ1+dUoVlSCevknMRRnUi9xSBHgohfvafoN7XIM5WNpd+Yx6e4
fq6GB50mwBjdiZKGrExq9nLjDI5KrHnuatmi6rGRW4Qoot3qvbmj3I34oSE4VK7c0dGmn4XhxDSQ
4d6q6a5LPET3wasxkVWKPlaiMdzFHu2ZBn7dso+usf3+mPnOH6a/v+LZ7h4JAmZ2AgwO8SrR/bDx
GCGNs9FHg254Vy21XbkdsCVJkVfgVmxnZ8A9PG5NfB4abxxc+BwCWiNw24BgKkyAsZ3Iq6DwotzV
Z6flTa3bjGWC6bG0lljNjMzvZ/gkTYhyE8z/DMKUPanb9PiLaLtPhE64O+TNxEESzzLtqld1BTaK
ZZQzi+adxDctXfbNwxTRUfNGYz9k65PuszAM6ZoY+/zE2MqyYf817aOSYpy2xZdqNT0NN1WyM2Ds
xenmCBAmpgEhfaj9nWbcqbGfGYsq99tpcxrf6df0wV3aPDUmHnfiL5dmvTSh1eDOvm4slH+U4XMF
gehBZcJLWXj2RutFGbQnYRDp0yTpWhHw4trStsYPyErnaj5zcglMA5I5dfGBwkuJiWxY9vCFiPKw
FdhmTniYgw8HL1DsYXE88mY8FhnI1pKkRMUXVsfHunLofOitD6XjSiX0p0b48RT99QXOXm9TG/S6
wX550N+Kp+wWhZ35yUOSR4txsjEKxcHGApX/GNw3G/khj1f8PlBNiNE+4olBxFo6vEAcudUXaw0m
9Bl4uUDGrLDMspf0sxLhnznDtaHxz9MPt12W57G2PqNhz2rxSmxTI+1aavGR/n1Kk4xzANZmEEbU
5S4gOmW6IeaWrBQ2VQ/pwQqC7783UEmc782Pe/fXVZy9gcpJiNNBkKLDQL0qkcu7L813Bals4Uow
fwfvJCyY6kBjxolR7PUnlsrjU7prNkPq8s6V6JCr56i7p16DUU8UMJDmoVxUoFBQsv0hYBpvEPQY
7dJwHrwhY8Wa09koENLGjrb8DLiT+BvKvsK2+8JPIf7mX0RFLb2Ng08e/ClfpjQozacp2gnKKhgW
GAp0o3JH64kDS/iLgUkLCmIbvwN6YkmAJCK6Cn0TmgQJyeE4MhcNUgqI1oaXiQ8wh2vyE/Jtq9G2
fjYNsordP50y54gEsd9yIsWjZJ120OYHYWFxxcJiUq6UT39EqT/uPt3c2eysgcE4q+XyMm6qWGij
A+9GiUJG2B7VjZp6gr6kcinI8tJeoNl13Yb5CzO63gTJQ9wBAdazFTxQwS04RNuPsadvS+Qg5Q04
Sy0lhuwDmZogv0XmLsh3Q+tr2Cnn0ViS22y6x2eRIR26IMoKlf/UitNSb/Ce+/9+wJRLTzmgIZWN
ipYg7YXvFZrUdZmuxj31ywCJkGjYeq3iASRdHfGAZUdP04vxUuy7Xf2W7lAM55bfJ3zbTZQs6GYr
ph+i34l3+p35IP6Ok7XwzhqCk17zRuJY4F8DCjWehxSvMJisa4OVS8cBqHgq2XMgbRAon/1C3VFO
2+bURAfjUDPXDHm4KHqoayEf3ibr5HFk97XNii2UqbIjp75huC0mhxdz23jhsuRn21DUkMm2gZN0
7fbOPfSzB+jb5Z0Ntk+ZnBd9QfZPJmzNbJGOd+xexTKhVbiwaOEQDJB+CofhgRhyRrZDzUJtaPcA
bRIYK5MmwoCHXymsJVxeODsfJNJvNtfGiNK8hfzrMs+eAg3HfWtJJMnMowCJsIDNTOWAZ+xlkdf+
Fq9uapd+t5loyvKKkEr/cTqORuJ1pK5q9zOCfEHyNTjA8RaTh5X6hCdHzCfrBXYONMykb5oI4wz3
CGOq2NQcEDBuN48Jp7l+FUhzaxWDzbG+UpZekK7h5v/vNZ6nhCXRrONArr0/fVhEq/r5Vqo9Ad8i
wsPMkScHa1l2cvLf6qPZuujXI4YXlGXoria7RWcdL4Mb/dVwggzITeGWC3Py+11eOEUJhL1/Bmcu
kUIBQTO3o9d5Fv2sXjkPXPppgUfCjYXPpSo/FMLZYCiTkpQt7f7woVmddsEa9+5vlLrrch3Akbly
/r20onz7wLNHfpyOqVEcg3av2dEtdLp9+XLUbJZL/S1dIPeSn4Td5OalTbzIcqatxPspZFdwmNgR
diDZ4q79mKHCMMF/T4tuNmPcjAxT9sz1NtcSxI0Lb+i3yz179CVuT9BGYOjoFAfvOjG1B5ZwHIzW
h7oeXoTt6SZ/m9V7pOMwwl5hq3mg59jkDmramqNn4RIFdZqRu3hiKnvAUIPLbn5/mMc6oitDeBxu
ZT8CrFnY9EoK6B2P9Wtv2XiTCmRacFAbchyc2rKtfYWBxqvcwTP95lFe1sSlPmizibZMUNVfE5Bf
APTxjJvYEaQZK/xj7hX2U5sEFc94+WLthAjGkR1rXh/cd6HX7iGL+Khq2yUYca9yumXCNudYC1SZ
a1W2K0Lkybi0sw/5uf3F0xxTZMJmJE/k39vUhW7s98s8KyEbNUuKU8llNm5rOtke8aqLOmPReOV7
upft/0HXfkE39f0zz7aWmqO9ltcZT0bMgSLxdHQdcvsodIdjtIIPToye3fWHtN9oiS8Pu0TbZO1k
y+NNVS5i0kAFW2o9BaYOAh1gJ/xXCIiYPOPIcuVnkEtMvxaW5bLQ7nTVhfXdZc1GrB77eSewT8tg
mxdu94sdATVgRqfNEduFhnxvZI+YqWyEWQedlwRrmWkisqTa1l+jeziuznweopggBq1/sGh35Qz3
C6c/ecKJz3KUZDXWK3HY6JJbV+CfN514X5iLvt/Ix3U5eqm0lgcfK1w4xGxYfiFtElrQmIuY9lu2
Mnr4/PvALS3Xqvz6uMYniUmS4baG++uXJNryHRkcTkEWicvAs4+glRA0uqhMfxpfKkYXxJRMr1K2
Vdrl1ELewYLJwRnqEwLfK3Xc1cfnbE0KzCDs45THB+Pm0SaELyGmiS51cCM/RLCCZLcC1H+V3KvN
/a2zffXb23W2uExpVqqVyOJLvMKgeuHDCMC79pR6DhYm7KESl5B7xWytmXbyVr0Fb2Hn0/HKlM0x
8ayjm3z+KbxN+dmoWSjshm7Hh8g6AY6PP+L6huYwi+4LwmYx4h/tOvIqmu8QdLH+zX7rGBRSgwkj
oAp9iMwrFc6lBti3r3h2QFGDPIssfV5AFGwGpepYIGZHhz6sWPvhnEjliuA8eRAxPmKBlsDG2YT3
UCAK6VoD/Tx9JoEbIc+U/WC60qT5Y/H/1y9w1i6u40RQrM40GZwpfmcta9HTA6cdHOHo6LHXSpCV
5mAw+aOhwgr8qLVPn+IfAO/9WC2YwP97JZPnn/z/viBEIvzzv2Qq6TSMIbM8VhXMZsKLwnrbObjF
s4gfzW129eNxbhL3d6T90NBMn4iUWOWDN0aevJzH8/X6unj8go+Btc6SOQdgIuIkcNaolbooUqe5
HLMktijHOABgH0N+UGod2jiK5imZM1CRtXbkoblVwey/Q0TX8fnU9D1sCXAy/LkNFqMD6mPN9FLo
Ro9XK9V50f1x+/660LlZ8tftU2NZb8Ikbf8gHao1MmPRmzcD9IUvM2hc6/FcF5t//2iX+tjfbs9c
P//1qeStZ4lscHsw2JL34RN7Z8zePAC2irUAv1MCRgcBypkNqjWGEyw+yYIlnteZaWfzXL7CQXWV
PUQiRfIQpxX07YDgpX7CfR1cM1hwOukfRECo+aqCzlxhkxiw4UI9dhWCjZaAXMtPWm9x7MnXOK6X
hhZ8wRnbzEz9Zy9zzE5GKNFn2h9v/uOlaQ4BzYMdp+7PtHaQyzNPgYL4fFxaC7itkR+QlCvaPXn3
15oel88Gf13M2ZIyJkaSg4Ju9yOp0CZG49Ahq2D4zVydF+PeXMTQ4ulqxX6wTsb1x6C70ePx1XjE
Aob9Ol848mndhVhnF/9+Di7NZ7/dprPVpLemHpw463nvyOv0TtvmnXMq7aJzzd7jAeDN6F/Napk/
G2R10GgBTaN6ReYA0ztkD/2KLRmaC74pQulimio2mIUpXmhUw5IdPcvXoiP+dCjO3xdUPuSviUzw
aFV/f3LFog67KcspnKz1cfCYwBjxth69GITS6NL/C2HezgomJIguhJoRntp2gtnV2ODbyGSDT0Zx
AnQb+7gBxVnyreg+ERbGvuULzFZxTd/EBjwYVzHd0+ClCZaDd/OFQ0/9EDNbhbr775/hwhpqwKMS
sYKJMlq6845oUU5pEPR0RNXFKWS62rYQoNbgi6LCy+TXyVp05lKIqRIZc4R+RWepsRVAheuT+dIL
65Ny02mvItyoelE+XitW1Z9HCi5PVbjbUNTQWZ0VjuKQDFYvBOFBXYyYCsL72Xm9DnpwsbAv0Rib
Xy2Rb9Wdwh+ZFE2+kPn5XQDGP1qTmBLJvlHfqg9UYAyNQFH0vrCIPgRIMhHkaw4f4828IxDBYN5h
ur1e/F540L9/hbOCqT+2VdAORnBQdvpi9LoVKRpw8ckph/jAlwo28UcjupLlz+xj2M2czw7jk+5g
2362kJOJfvKR/Y43p9SD0WQTIEF5UurkTVwzoF4QmH2/1rMiazxmUx32x+DQ+eZikrmcx+lBfNRT
W3/PRQoNl2B3HwksghMqa7Ve5Np9KC+vX8rl20aIgS7CC/8p/izHVlbLSQwPp5ch8JrWHtfTC/tp
WS9j9YmBB33uXHiMNqfd9KsQX/SeOll5M+41DjXqVk22xPmFtR28Tqh8UAMObllCH0jtebwubK/i
sS+ghLh5/73icxGoppdGn8tWwIQHaMSAn+fVAn8KdJcBoWIfkRh1HqETlc9wTUkXp8W1if6FI+h8
CUyHOYDCozbOlvtyUsxCUOJ5yDQSev+C6SPDVp1+VEgMOH3STtnWQP/ful3+muAIsvubHJxeukgP
ATnPt3OwkMa5MzNvAtwOnH4ql6v9H37fn/X890s9W//V1DhyM9PwwChGt8tuUdyS8PuSg66stla5
GkRftRwUvxkAngTTSv9KTiMJaX9slsyH/SB74EUwil81cdv80oLJK3Htll6w/hoGZgBqOhkFgnz+
q0qlNpSCZIUHTJejTVhqDPpaYn13Q1b82O3ybbahk7FNblmbyHXCDlKuRhoW5ZognDD2IwaSsYfC
iIy/r/AIFQVUAqQ7a7RRUJ9Mt/3dHuTn/uhqnwZydsIEiLAHgb0+Lfrl1bJP/NmhNEidBONFp9eU
f6ypyqgo41iYOLfEhczhByGazFio32D2EDC5QciLci/q39NgcaoeCuFOzzeT5NK4S6db7bRiFk6A
FBPFvPGKdnsUPMZoPGF541TYZe6tffo8LaZpybkqxaGi29EdB+2wvOu+MqI5MfW2iyPlLvTi6ZYx
uQg0hdMzyjivxchnuH3qBBBy8UcLJx9oZuAhzy+tjczRBjSiSPrELKt2OabLB87Y/M2WIygRQx2r
uq1GT0GFOr7eRMLnkNyHz8o9IYlOugbOYVbE+pTbUL9TDK/Pl+gH2LizYRvp67jYThHHmM8p3gzE
5TCMIQfpmpbjgtWEX4CUNVD60BB/CG/KKda7qtJQV65B4C/IIEIznmwi5sG9o9zO5hL4WrcRgS0s
tIyaPIvxB7FANhCcAXo5A5srdcDPw8C3Szp/zMcwysrU0gXqADpw8pf5FryftiqE3ydlwwOh2lgY
4+c/x6kCYe5a9/vKU49uzXEBk/W1nf/yPbJoXTORkOaIwe/VVhK2Ql8EXFCN8B+zIacmW4N9XC1U
zCgAkD8B4+KDTd/qzbgUHvCajM+SYB+N+SZBMHz49x36M775Xv5xh/66oLO+WdZNp1lPKuw7KDsI
l4MF8aFd9ZCWu+N9s7I2PeQBcKKPIkP5uWez7VQ/0egf+cNe/6DP5/RLlIW/TjfjKkACfJsuR/cO
awciTaQgj9OiXCImshVvqOzp5rRIsOORtsuA9NeSMM9+N4AWXNMVv/v3V7u0bRjoL2GtzRa5H5Or
viJA5ihV4UFcJAYYXRtqWWszGGQQwBn56ab9yt7b2dXgC/quxW+p7jh+NevwiVZsmiyrehU1KxJG
IdHV0oykO9HB9FBZYAy70hW/0IEyvl3t2SbXKEYQd+IkoEN2zcUM3koj3NKeuQ0eZh1imzj/i7RG
mgu18wfg77t0tmPV0zSaZQvoaZ7snIKNsZwFSenGuim2yZ32ZHzy4yyuwRoufSzScEB4Gm7Xn7iW
rFWGUai1ad+GzhAs0H4xpxbQWT4YPn4DeSlFz5BF/6PMCa8c0y6YOUC24oLHPgkUi6ic769hVxuN
mPbHZq+KD3Fa2MXJF1P3pXnp3CNMfja8efYg3/GnWZTFJBvcVU26FjBzfU3g3UB2LWZkYz0mtwV6
qZFNwRqe4mLV2SmJRPGypYVXElglMMlDhJt6eXonAi4yPS1x+wQf1Dpct8Zatx4Ecn2t16l7uBrl
ceF09/2LnnVDpD7uJT0ypr0x09v8HrxP5UQBVnxgwieCGiuJIQOssq1obCxrWXJktlmx8Y6FCFua
A+48s35M0DMcj8sK1jAnUkaiRDQxtThqq8HaiiOlKED+CDbUHvz7sm03Y7AF10CMo7ZIIfdfWde1
Cw8txcu8xzCZoI4+O0BpetgHmKym2Q4s4U+HfjvtsvEx1BuOICulo/GCgw/pRTqYjm481wXTiWiO
pUiwvFXVGzO4MF/2HVGa25BwiYB/VRVXeKHt8WTATn4zbWuio6bAaoSq3iqYPXZj/iKph0x5VMGh
ML1fnsDENbtMXg4RQEI/KG7HcBeJk2NML+VA437GKvxqyIb59e/V7eIL9PctODuAxULYjKVpTQw8
ek+QXZnJuj2sIiCmccqMwe9l1PPAha4Dny+0dGfi8X9v/9mBqk3jMdYDPvvkRuJKLW/h/conn6TG
Ze7T9LKT4xqpIBoQARVXbGOMIDIB1JHslQ4VoQBqZdFdsyMgR/i5lnE8mOtAkygJSsHvr3VPY0ho
c4790dFrPeHDnDzJ7ggfDHySL8PORud41/mio/npTtsOu8EXXgqmaze1JyowbdyU6Mn61TQ6pyZB
k0RMDolFLjutspm0x5rE0fi0KwJEqer9SDmsldRuzUbIVyboCgzTiyrZnsSlnNxGC/w+dOuIOCN+
HcBt6JkpEsWNovoBXs4sfos1X8Ujdmyho7vkuHbU0tlNx5SzNjdyeH+qH0Zxx0TIqlzwRSjaoEfh
MkhXCvvouC5muXz3NbJ+oPTyysAPHrJHAQkkvUTaHECP61tL9Ab+WQi/x1WTN/pxp1sjW4vBIhHv
JIzjOzO7wbO/x86fV8wrM4BU1oG9PPlNviTwVZ2gOstuDVq7wN8UpvHKckQP2nkyvOLjPr4Jp5cI
x6ihbyOTzMpiK5ND3u4C5VGB9SFkLIP1W3J8aCD886cQ35sAmSxJ/IpUscGBut9UNixoAXM23Xeq
r7uZdqDcHaGII/+/1vYCQnLpWTGh8fIkQ/o7V2HHSg6tNw3FP+9Pc5ewAVaPhFl4NSZDZmVytwwg
d+skzPHcxJ8ti/P/4+y9dhvHumjrJxLAHG7FoGTZlhzLN4RdLjPnzKf/B93A/9mSYZ1zgEb1TXdx
i2GHteYcswQWJb1psZO0u3r8IxScgrOD6K26jSGtoGYH8KWJnyC8ZRVklkTAKWkH+rXU/iVjaplJ
2M7FvLDmUDIKfzg5bSMdUCtudCBR/qMYHgvc5cK17G3j9ormCNJWFHyz75EQx9ymWoWnhoeEgReJ
FKhzaWmiHVguohsOWoIFvMLAozk4hOaq08vYoyulYiCmT111m2YvCb3kBYpGPXzmqPoqTERRC45s
0F9BjB4Xy3Z8zDSU6a9hYS7FYLFt+1vFOEzyUw4mpkz3sXkYY3hdF92f88d5shGZY9TwEgA8VM+2
a0o9GAupbWaJSY2lkxkNP5okrJFUGPgdCsIFrLm6bak31SazW0zOx2S4UjrQAfA4FX1dV/eCNgfQ
LmWxXZJTefng/NMG3iT/AN47OktOzicrj1HVVVqM+TxKAvWk/lWQVsNVEKwqlgmnPKIL6FeRi0f9
pZucsHGgUQDwS7Z5+4wVlACnSzfuBwk/tw2uGmRhgUhm8/RMIbQDIe3cOFJPSO71VgVzMAVmkHtw
j+QjD8xO4JgUdLM4zl7yi/4gKOf6cxmBTAsNys/JLdFKqVEzw/tvJVKscV9fB7eFcMuXUF9P92K7
oyIjwnUCd/U3DsANQ1xYZk9+TtarYzBtzh2DiD039KaWjQPHxoqJ59KN+qkOyPs1p0JQRZqD6b4v
D0Cm0laLPwdK0SPwlv1ksXfrPDfu1+ZE99EKe6sk8X3THboHBdloZGcDxnaXFJVauOjP/EEhPr/x
JnZIlHVIiU4eHcDdxMi0QmDbZE31GtLwLLNFPcRh5ZkgJJ3w+G6llf88/+CpQKOnayhIgmbPqxuL
mCtDIs6dMXOkhaNkK9OEVoF9nBkhstmafLRQHpy43Q7SNsPaqUUPWGPoJxvLwD9oCKKDlPynF8Pc
XNYl/7hNwKkmCCLkP/gTJ7vspGoXiMN9Xkz6hFhHyQCaAlQKy9pKIDn3f4BoEAdDKDMLb7XEgT/z
knM3klq7npBw0h6xJ++RGo71++5Jnve9p5ONocpYXiQ2kaSEfH8VglHsgoLz1rHK730AKhFL41La
NvdE6wTrMdrV/kbpN9Fwy30sKBvBNLLz1FVw+5IxKWxlpBTauqncIt6qpHbZs4MgQp1DuQiIyO/D
/UFpwnvyZbgnh0NTCYZA8lAJmlT8zU1PG1pczxkhSxeCoWgZEg2wpQyuqpWd6sB2xxotBbAFrUNO
Kbuxpc9fAfP4fylofBvZyZZrCMOh1BphYj6U8aNtapTkhLOKO794TRcfivdvLF8gXS1ncIBMwImt
aS8CMlF/LTc3nXodmti4j2Z6XODav3DbfuizmCjbsMWKs8LNOHkBQ1Lc4k7nttWO+syHMRKgNy2J
4cWDk82qd1vVXdwsnaPjqiCye1sTxni4hLj7oYZOAQLPF8ddPoez40ppoBMMas72MwUtYHdWX8v8
O2JRRy4zQ9WHF2ENLeZixMTPl5ZYHOCPgUU93RInRZlFpdeyVF7BNInrpS4tx703HAgXWmk3wTHi
8HbMEoeQi+pfsr/02394dfnt/xvAZ+f8S2dcVIYqNlCoY5Nlr02UAybLyGXnpOvL1NKtYTveMPeS
cpHscISwUhlP6r/hIV7MPdA2t6e7aEXlI73k8v/0V36fAxiZoWPQgdB3PvkKoRENHevBrPwIbDb6
k2wXst15K/+o3ojPlAlxo8CCo9+R1DaioB7/GAKaF5GB/asPSuaUqEXiVX6IQ15nptdlsYNoqnd2
bW4jb6cR39dtiifwZqgUPa4hFJsycrMHIr425k34Gn7g1KSVn1hUpQiIUan4oO/Ae/9IdveGjU3n
JEcMK8+ou9DWHyvHv1fc4cVHegccObIIfOPU29/MMc8bWvL/GmUZQK/L4ZNvk8MMYr/wWZ1XVb/f
uJOaYaf2wVRUbPx7K35VYtYqUE7ZSog2aALpXsLpEIg5y3i+2Y4c+x7sXHk7hXtJnfFv8sesPLs8
F/0gwvg+rpONiB43k5eVC/ModDaqYbqQBC0i4or3wVu6J81AHh5Z48XOFT261UuDfMV98hjfVzCV
nxf7+opk6X3a2v4/LbR90cZBXdHTWrbdrBuIstVntrxL144s4eyA9LLDY6A/+nAkq13grQvp6fd7
/YPzjd9kyuigTUWUqJh9X6jieP54Is88quISK5UdWPk2QjnqRO/UZ68Uq1/9lyBHFbkiIIFkgWY1
HwQoJ9fLqHKlZymwSbOhTyzYAXqJW4WyLJsw35LSjZ+th0uWgR8kVd/GfFp178sglsgX9z7FMD7t
LsqnL+VDaim34FColHXJ3LiUwMs6s+IXqmlLq+Pt4io/v4hnX/j/bp54Mv8XQxllU6+Zxx6PvvBH
vDX2NIBt5SHcqsf8oWM2eodMcFcf1Z13q903FQAwW043RYULHXT1KryVLWVh1egyaFu9TZc86D9Q
z+d7RRFSM7GJUr34/nyH3jMisfa9Yyke5GrTVftWeDHIaCKG5AUcBX3CNwXdG3YbElIaqx23aujG
vlXycRvLUdwBFmlDQj+B3Zl7JqitsW7t8llDEdDYncr76ZYZ5cZNUFrVq9QtVVx2xWoa7Ji2vCUs
k9XAh9CgnnfVP+iysmEzGU5oLAc068nBM8D+rkp9yySc15YsX7f65VbND/Xv7zfiZIvTLgS17MfI
Owq6Fb6i/7bzB1Dj0js/AVn0XAgmlS2+xCf4edL48gBOPrChSzO2w6F3ROEyIKBFo/3a4HEwNwlC
0A6SvNX3hJISQbmtQOoTHo9YA4lRhQFxiQN5m92zn7Xp1LcynVQrBDqIA+pOXfH/X0OSUp4Vl2TO
N3A+vbqv5bUUuMQm1Zxo413ag3626ye0wL/PHD/o+r/dUONERxiPVeh36oKVf0PNIHjX18EdrYUb
PbWZKlbmRZDPD2Q/Q0JzgyGCDQ2b6pP5l/1rNUlt6h2NPXbiiEr+9DahoiQA2Z61vsO1qlmLzaXd
8Q+b+e/XPSmFjl1fdFLAelSishdWfmorL9p18KA5Paee5ScOfoY71JCM+Oajx24rrpudxzKlP/TQ
EbbqSnGp0FvZvwC82qWMuvNS0/fxnXzjUqtmUpWy0YjBf4PO9K7mhJSQiQdeB700Hwml72DtFVez
TfCyelM5P+4wAkKLNUGFPHCGdNJHRTCq0TCP1eBirrPSx9nkj9NgD2CruPMalIedTo/cktr71N+S
HT0Ybm0+EoCtWyP8gf6OaOnplY2Jt7CEp8gCbbzYVf+QA7gK/DaiyNONJG8EdnCXJskfyG3UF3DX
sYelayp9NjG/7iHrvPK6mnl8upsD3BTHP8SOvwPmsO7WRYHIPyAODQSG9GRuzPvfPyTjvKo86wnm
FA4KLJwWTx5f22nlNMEEOZrJnzylM9gAsyMY1q6Mm0r+ywkyKO5l4p5jt/HWfvYuJXQVVtUVNQPC
Xgdlb74KxEi2bhDcRB+C4JI5jp9eFR6ChtzHtSpvaO/X4Yplp/Ke+j9MMrBxNc1JvFnaXwNqqY7Y
NTWJ4q1ldIeqEK2adEqU//qSv027lw/jTZUu481EBHSOPijJUAZZXmFPiSOp60i3CjJUaAeQROvZ
I5QJAhmnpbog6Qf19VtEtBwmAGXf/Llw/85PYdw/SYYRpIA7MU/LLqU+zatcaR4VYHbGdSusUgqY
z5nvAHuMvdsU0+nsIeAEMPcRoPON0TY3r1UiSTTkh8vJ5UlfqWt/TZE1XVbPc4fuCnvtm6LYyWQb
C7zYDsoKmCLEzNxkMB78oyhup2graWQMLM2HqnLDeivwgm90tF7pstuOpAapO2Mgo36HbqMdXVyA
HYezzIrlu+BN926TY7RjCwCBOHpi/81Bf0tkSJyvZdGtWQye/Bv/kgBc/OljlSUqebxsMufFk2m0
LsZmaJrePDbuf+Aq1KHg5eglzG5ETJ6/P5/Pr+dkl8Tz+d/1TqbPoQ51Uho78xiMt2SDtbrLEtw8
FxvdlR4RniODyTDV2zOQ5iGvl8pWWrERggzbbilFSzglNoozrGsCl/mncyKUCkhlCuRarKnpSp2W
+Ft9Zlan/ysS5oXMFAAjWfaQ8kQrWCfA5iExY2x9HfZTa6vggcqVUKx+/6U/LlBff+nJl5yNYqUv
gsE8jgf/NTzW16irY1sgqtSa16eOoBAQ1xbJlb9f+Af1NJ8ALBr+xEh11m/WxkTU+qY1j8OnjJbK
sbdV10lFm3KujII3Ddw5iVJbVzRYLPNRH1DGzOx6SmAWVqHuYhyd9MPmeK59oZMlGAQlysnNaAVj
rHNoUsdWp1PxONXbun01F9Am0g+xuBenW2RUGMk52UmeE8gW4gmaxwUBr3QdugZBxIi8fyn+0WIy
IJG75TAR/9BU+zu5JD/Hy3RdVPvyk9mavdX+umt28b/krfyLY3wk1mCBqsJK8zWMULpNOPjgD2zo
nsvlStu0bvVhvlZMWA+NQE30QU2cKKJ9uwUaa74YN5/GMuE5SZ3F4moEQGbOdjPscx6b2lm8DDjK
uJ5U5FV2jdmk2sCq7sWlHNz04q7SD0W29jqUDlXqSLKTVbskvOnla4Od8D35xCqLdIlRExIr4dnL
+kYv3JKR2oP8NLauxlI9LlOClPCzQTfyLLO5x1/zHOQPF96e8263QfEUyRCQerhGp1XiMjekUVUo
LkZXQHJxms8+zYzK7losbJxUKJyJfmL5foai1mwxws7+12Jaie3sFs86Z3oP36SLaJufJqqv4zqt
A+B9lfQuMI+LHf6DfNcfkEdsmnfzLVaBHV75D9zuHAwmucrCUh9WZm8RbSCsF++/36EfWhDf79DJ
lNlk1bTwpnAuvz5ivOP4v/YLy3ikM3fFMX4L2LBwebBjv2r1x4HosFh+KlDzsHaybn7ALncNmDEJ
9jVia6dj2f6juqIiVVNu0/7v78P93AifzrjIv3HRqJomndUlUyEp1GhYGMeckD3jpguvZM0x28yq
0psuuIVUYFS70rTZLAK6QZwyuYKTEGDCi9sQOPVeDm4qP7W5K2MljW4TupbtpgWnQCbiYt1Hj+wP
vH4FAFDUbDaWVPo9f5UHKyVgLs6W1b8O1OilBrw+3+aT30WsBJ0VMMZkeJ2+qEnriXXe68ZRp/aj
0iJd++qzWq6DxWbMwe4/qgJKb879+B9Nz6WYzczCYu5lK21yOsFNylmBYqqrQHKE2/Rq+ihEGFlO
I8DtgjzhCPoKyJOCpTQu9gkqMzZ/I8llbuc5en0b+iT6dim7pKfIPEzKusEgDqh+seuKLeZrI5gF
PWOC+2xuGGYCyRIf0PpkHKqRE5ZOmewDyR3VlZGvsWGzpdS7e52sNMMVwUto9MAvkWV/moi/3bWT
z6ickintWhxoBhgy1N3PKFQWJN4TqFVs6fgWVCzeFw/DNFhttZ6rxcaazzr4B8zN6/620ZbS4Xix
Q/7DrCODN2HOUWVym067N71Wegsployj99DgSqiJG142O20j0COfjVTC2gMzc6m4qP4wqci8PPCS
KBrTtj85j4u+1DdNIRpH8aYUV23KeW26xfj5GUIxyescPU5avE79h+YDPdiK8qZcHAf4kNiQumX0
waNtiH0Y50R3fasn2zK6WjzEG+9vJ60S0yJNKQ1njkaPS2trgvg27+mcLdZe6/qAtAELIKswqczb
Su7Uc1SxPV2YsLQf9sRff+UpOUBSFb8WB9k4auNe7e4W2obcjzJeB7fzsSa6j5f9rthG6TLZLjaG
MwdXyy4VoNlwxQaKPeic5hbldtovs9QJMQnpQM5m661nrEBecWxoCwptkM11anzqfpETjUe9k2WN
/2h8nneTXYyABQIkq3jV2gKGch4ssdjcgkvOKOPsdWIJA+sM7oqoeN6qk+3GoOWjKU7oLaSVfpPX
bi7clP4hEK6L8a6eboTFEzJAmWbl4hrtaV6+k2J4l07wHZZ8FOhOvK1frEKHU0NuG+Gt6Vm1dluF
rtCtKeSyUaAsqnp2kdz7MZQp9NSWCumS/uaTvmNiaYq1D1troduKwHmWYO0FYNBlLtrenf+Ol6Kp
bjMs/r7Nh2aSN1Rdkzq5yK1Ou66CuwEVUI1VrzJp6cNDf25JRyrsUMH6vRwRWY9AbpHWXZWAQoIH
hCwSa94cR3RJvH/e05EUaS4FC8Ax2A182uO+HIc1M5CFTuoroIFXBLlnoxuWFvhhEsRX+SpWrscG
yUp1U/MmUUl0m8HyXXPsLjRRz+VWn+OAtYggQpo1399rl8EYjUrchtXRrJxC3+RpYycZn6DyoSYL
+iIbsb5HH2MC8Qy2w4IAw61arBR9pY9onbcSeg75DgF2/9fwHarrf7JkO1brAi6RtFa93aCFVrbA
V+54fbdSKLf5ZL7w9K8ohV7Lc+nyEOB8R/9mOFO/bgbM0qOVk+2Folsc9ujM/OwwtTfEqk7eh0h/
vciPSI9z6WFKX2Xx7veFXTr7rD/vCAo0Ut2RQnxWe788GVy7htKPbUVnJLxOWitWXbN2RkfLV9Qz
4+uUCIH3DvYWKHe9vEpLG1prhnDD/X0g51yieSBkaAICVuF6nJ4hhbTLSqXnFUEsIz9Cfpr+Gtku
ZzLEw/OfBbucw01pWunJwTRcT3dwoVT5ts5dvVxFpluZ9/RIxKO6zzAlPjbbbDx677VrroQrevSU
O+yW3kiCPpw9U6itFtIuoHSsgxT7V+0Xt+aAwGmp2r//NOmsHMNPo29PthbziKKcNnX7XMyNKBOq
Y+w5cx1NBWs9OUFwPYKVdtX4XqWOEa5a2zA24WI7ECjkesom9twquVV2tD7Cx9+HdK7FJFtjTtcg
PsoEonmqJZuw+QWap5ZzAZIwbWlaI9QYbI2Si4XLV8Sv7UhkzmluCJjrogLoXNhycv157v3y2gm5
KWlew/XT6KkFa3kQBZLe1cJJDUKRprcSXOM86eks3Eb3TF2omMizuG8WayXaTzMm7AiQ9cJdmT//
b7vBk1GdTA/R2OfKkCvlMRZXU8rcVPbrTL7xx+1shHUAqKwaa1Q3FZg22D6hO0XO70M4L+7zgrDD
hv2kq3yNp671PhRCs0ukCgLj6OgI4ZL2yeyuwVRV8lpvn8fquvHeMFnG1wlCTu+gKXeqvhWEhZOj
eOvuExqsqfLu48hNO4fIDBBcDJoOACgvSp84GXICdFmesuhN8JAE31QKwejoQaUHv74ziQ2mP8yG
RC0faOyGBNlJ5arJL3zw5+0TCSkjPxYKN0RqwLffX4HBED0ynrnZNNOC23aVrqajhIUc5e1og5/T
LNP2336/vT99iqAdgJoqvP3nQe1i1etV5VUVHXQVb3+1lyw6/Mas29lMSxr4zZ4sYQkNbId68CV0
FX1JDmZsNzH9h8WFe3B+rJrvwf+Go590PPRU93XR07Rjv0U41deuUloJ1vuNdpDCjRFYKbMF3kVQ
OdlSIawhsYHfFyh0Kbrks30VKyUvKrAAYpAkt4fA4CxWyk5on+ib0S4rMx6xVbyMdx0xRcQRwKg9
ChyxV5csCj8s8liEBIOy3Gdu6ml5ZkinIAlEhDUJlLRNVtuL2hJQFftr3FQE0M9+ZbhBKzIOp5LA
FTt/umi0Py+8sxFFvAEdGBUNlPeTT1gyRy/E0Ii0z6ddi0EksERKrD4fDNOomzW7tr/3V4hnyBqu
riDASgOQyMK5pDMSzyeTeSQo97Bt/KD4b1q/1Yw4FsA6eFttILkZ3+5yokmJsHA9oyvLW2IyYXeW
qLZfLu25fnjVuT61Qzq1dFDOjFsKUV9yn6SzXJgYTy3ciNC2Dygu8Y0Et7QrGyvn4DhsSVNiD85a
SkhRFlrhPfjKLVHTl1zN/6mGvs2vUMMlVEUMhu0GcOHvn/wiksNO98rx0C3cMF3l4hYen0HH369o
bCFeHHYG1WJ0awnxQGu67dmmCDdCd9C6A8EaqNharP7FH71/IAe1rh3dn48HgmwLCB0cAgDLvxTL
qYqiHOo2zTJ7HG/YOPduSr8hg2UBXANu8zvBllCobsP74oN6e5s/+Jwvqhv0/0q/VHGBIEcMrBG5
SOTIOrHk1xVtLukOujBwobHfBsleIXHHrqjehSvO9bzmDUUEmQA/MaDeJ98kkLqFBz0V6Q5cT/G+
MFy0zDSHlfpGk6FWZtcjKBySsJh9HzT8hjDtsfN472m0KptVtpvxiZAZ7YiGcnsXAHE1XKW5BS+k
jW8jBp+uW2tiZbdEEJW6jGyS2YBb6tXSUmEwgR6u+sjSe2ya7HGoy8IPtzXgwlLVryUqW+AYx9yN
k32THPXgtlf2lRK4SvEU6veQIfjbcH8CuL+wJTqva3++CcYMIaWOezb5V6NoxkHTjoe5NlitRW8/
Eh6ItLJZV8Y1FficoxUtPNLhw9Xva8D5wnNy7ZPqRa+lvtAi6D8Mxg1p5QLIko2cHiK3ClwMwVrw
GuVOhD5SAjN04drzvub8C/jf7z79AsJF75kl164dlK9dtRFdCT+41SgbVCcBPcqt/JokdFRluvPL
C1efKxFnV2c60HC90p081V2j5irjzqtGqp4TNC2nfWEFiSEV0kwtiFAkntIhz9mg3b7g2OIm2dWl
Je+8djTf/S9jOLn7kRab1aQ38x3IpT/18BKRNgJCpt566g4VEI6Q6ZAOe9mzO2F2GRsxcHRK3wFK
f1DNc5xO3NxF/y5N2Od7UkaG9HfedxmfmSTfZyeFGbNR4ngemUIjCMsEjLMV6m95o3fuQlkPpmtQ
pu0QXO1Lskr2i3TrtzsJa4PXP3ria1xdkNGed9ZOxnSyT1b7SA+UjDF5L+NHsxHXkNfXkNAmh7Pi
RW3s+Zp1crmT1bPOF6KeFp+3IDxqVrsnRDuP3pm7SJbI7VjdYAuiV1yu2tq6OCn89HrKNJtUlK+w
UE4LaYmWNY3Y83p2bLvYrdqBuRFCq5IdrBMBnHa7cuhs1t0qbR0KqoCtNLrK0+XjydmpeL4P/xvJ
abFLDmslzWQWKrqFdM4XGEtwScpLAbjzutgJN4jrso/orXA0sg4Eb6WWy2Crv1/4Xudv4fR7/TqM
EzVYSmbuUDTckMZOX8k69i2gEcXT38YRAgdrDqx9Znf7wlUvPAZzrnd+OZuFamoERcJV2Zgbh0Cl
ymyF9TK7DdecEF70a2+t3YXtykQSSVkSbeH64ublbPN08gBODgdCG/ZjsOABFOO1YOnPhOsNqNSt
UXNnNMtNfIAw+oeuBx4WNnLYIcm1ojbeQiVNb3O3f4vFpUeY3/B/LY05GdnJ/CXnpdAYESMDJtxh
dWredaSK73jsVppNvT+ZGEJ5a2pUsPK1dumIeunhnCwgQ9FqaT9fHn+b2RKcs9Q+Wn6+44/W+Bpv
/Qc9s+kSCDDGk23q+q6wutg2+Xme+PJ9nExLeTtqC71hFMqqT7YD9HVlqeA0t5u3dlgi5ISrBUmB
zCkHQ4SnHy4B2M8Vm5+PAbinoLLNPXM15YlQxalRjAcJkDdN1HpTavOWViiuqKqaji9+RPFa5uwT
C5gQXbNfEsmcwVrpLeJxtMq68NWcSaZOBnRySzK5NuROZ0A0FrMNOK9GIqnU2Pj/0oXLmRZwJIrs
a8xsKPptYg4uXP+nnYUMO0DDRopg6nRt93OC1XyN60doswgAMED0Lrub8vAf3M6OtJ3ffWaHgOu6
OGfMr93ZTPXl6idfRaC1bV+P81eBYKx2JpXvAL+AllvT2pOua/GKIpO3zMorI9sgQf79x58Deueb
r8yJPvypYXX7PmVlZVt2qY9HAGuxuEq6VYXxxSqtLN8srECg5tc/1tnr4Nk+FL/FldDf981Ngq/X
vA9spPooZUYHOykAWLyoB+iNmukmCFY1Sw/+VvJd2D1q0Ry+9rfeLSKHRKrff8KPu9IvP+G0FCDq
mZgK/mI4YIhTPkRb+Cfn62FJi3Q+KlZHFPPkdysXWMqflffTB0euCrlzggYq8fRIxlaIcv3CGA5G
AgdQsorSRplUU7kmgCFkq0PPIVxsan3tL/Ztvg8cTgR80hDiyWnIQEsikka23dokyxWUVVWIu0W4
a5TbCzfop5lPUxHT4c6aQ79PFkPR5CGbnTYcChzqkLPjdQWpjtAtZY++AtQHzQP15f9PHf8zFdiy
3OyiReenRXneQGPAoMRAwOb3d20cjSxVWnE4hPk1KsRhJ33QE0rqg1QtjW1pyW89VtfsuOg+iulv
vIKsINdvIiChqL8S+70gWtJ4VXNUu3CDzmcgDvsUdJmXdV3EP/N9YIKeKsgOWbeRsvaOXtwoD4ld
vTEdLiwUJuLKDxy81PGmWoVoo1GmPF0YwfmtmcsNWHbwLmFo/yx3fdk5CGkpypL3uX0UYdOItLyW
EiSGjThLMr3prpZxnVE2vTj7nc8/3698MvuKiRZlssCVxTsNwcSOrYKv2fW/4glffGuF7bO0LDAp
7i4WNc53KhLhjfPBgaYzh6qTLbPnm4SJNcG8H0i6ZSrC0p7scd9iHpA2cxkhc9rUwssw0/gvTPrn
ViXARbRMmP0UPGNnYQ6G72dansvJnXZQXvzHYtZ5w346iAQGEHX/TjwWiGtUw/vuriKeBPuWZsPs
Eq4zaJM4KXVpW/u7+I+yvmSj0uZt4reZ5WRsJ4/EGCohqeJIPgaEtodXvbrLETGawzXwy/KPxMbZ
QDLvMcVY2L+tTNx7yJpRflTrBZoy/SVDhafFb3RO/e6gRO+Rf9XTskwPnfRW0qoi8bKpGqdrB9uz
OShyOCAImte8M2iabmtzEwuuAd0t3U/ME7nTfsT1rpSswBlBEIQ3avGg4hgohTcZb19OLYy4dOMq
9XZMYL9/GueSxc+7QVsLFQ1Z4qcYpXGoGzbWgTy3Fjx003yK1aHT/iHeHzZJcl/dBW5H+giIOkJh
3NQ14Wi5FdQTpInQyUZwD2gQ99R5S5gzFMkIuVLIgHbUFviWF9hIcQdHfkUqQyA3aAsPl0VkV3e+
ozv5RrINE92+I8pPlX4VRTt6pNYiwm9u3IcADzvqDbm6/f1Xn+8T+dVM2bPbGnTN2eqS+30d5mKc
3hXPykqwBMdQGD5MS74N9QCOBS70n9j1jupGuLCynfuQPq+tSQQEKKCrTvsLY1Jq3Vgn6V360ZOc
to3jLYkm6VJrHhLdmUTaiFb7ONwXN+LTQFlvgb+ac842XSzraGlwHyvX9BClramI4pDLduYKMAhv
D2KcjWE6F10BZ1PJyYhPNlGC2FWaFuvKERmjKF1p42ZqVrKBt2e78K9ktvH0P7P8oNOeJi6KoKAS
tOmqVdis0KMo7ofC0vEFzL5I/DB6tJuEZ+hgRbAO6VwDval7dwg/pua9kDkZXPoB5xDTkx9wcjgp
xbqXMolPHtAH5/Yr6rPQV/nIWRCB20fL0rjCCTa/p9ZASM5WHGGs4PK9Kekqk7xLV5asavv3t/C8
sHMyrJOZKJXQ0PqZomCq1dEZGmskwXNSV3eFnwCX759MccXeNipb9hyEy60tWo0VL5hU4IPagEN+
H9C5+G8ekIQ8UoJiSxbPyUodexQgtdxUKM2jVY14A4cdxHQxoKqgrcKe7ZYTd3dz6pW49YclPnmQ
uysdOsN2ZpoB4l9ChHuWqeCztl0vIslSjasins2fV8hBLuGLzreJJyOeJ/svK/vYhLku9YZyHMgZ
y2hfbwxtV5NoNh/6lMUa9si4oFAPDYB+VM1+rJ3l/vPDxh9vx6Ts1U89XLU36KmjslahplxaDOe7
drrgfL2r8vcxRmpnKGmlKfT2CtUJtKMQbziUZuU2cPNwVaHvZaM419SrLd73aCeQFlJuG0DQtnT8
/RGL+tleaL5jZBCp8NBN2pwn34IQLoK0GwL1WCCCJJXwJhQxyu3z8rGWmYgcQsKUwc7F/8AgOHej
T4T/FOCpJdZnm0rPrXpXxTd9QH+q2wuLdQTCq98bizUO3UGw8LpJS0CVEQK71GHaIoBuPvSwxm9m
73qTrDPC4SYsoSC5XY0kGqI5ZZjIvt23fzRv3eRbA6o3EX9LU1oKwb6pcdGEywjGoVMHW5nViJrw
ZmopBfNcPZxHnqOVz/7iGMSWcg/ZkQ+IJrFoJ5CBVYu4dz+8HegsJI/ii6FjXUAsE06urj5PC6fn
7y+Xnr9Md1nwXr2Au8xd6HQYzZR87Ws3rMBdd6Una7/fyoVPgxvyOMkObGzM5fThYQaFubvXFVwW
jkJ2ylrzl1D4o81CXwkTqzi6fHgz02I5NphLaaImYK6uWm1rYG2BX9gvldiqYGk5ps3BpemfCvGq
J7hqJwZ/FeGhRnvWrvP4eaBQgIBKd8XOQWEpQD3zCWamxYO/GW6Bdh8n0EOHLZVRd9yV//cnwvkN
msN2caAIbPJODhqdp4da5XkS0hzBmvluCrxcZyZRxu+ZEx0MWtOXXtuzfTSyA2j5Jl15IlbxxH3/
hsqESIkynqTjcFNV65r9WrmZLR2EOtmC8DhiawGIgELs0sd7Vr7QdU5Ts/hH58hJQPX3C6f1lJhm
lUR3+L3gnRIg0KNAukcHVD4yCyv/qP9DQ9Od0Y3W+b3Zwx3e0wwwnoXnNLWaV9aR1aXNvXw+pcyj
MmhawmZTicz+Pipf4NA89UV0V7JhsMkLfiWTK1mKbrju7jLX2wgAwwV4vQEegENvrFAuJ/lu2poP
E6WnyNkGe60kaHG2geJg+n2S+WFh+z68k1l5CnRj9IqMmwaAcTagirvgLjMowPkrKqMShoer9kqy
yb15kjfjQb3X3wG0XxjFpZt08uh0rTd1eJbRnbfHDnxPpGBoKR/jownLPmSWAibmt1vQsjYS/712
XGwuNZXOwZm8PSJPSNSYbVGpn7y2ctKKUhA2ElN/s4F/0IVOVa8SG1oPXVdFcPsWaArp3KTa0Hrm
ACAhBbsKxD+JcN+gPEGiPAOHMtHV2IcjrGlpe96G7YeSP/UqZmPmWcG8sA/Q5+fzfcVi2KoJmUnT
ECyf2s6rtA/6tPfEYwuzkZTYFctFIH/IUHcFwtFdv7ky4u1MKQmJR8nRe9rlwpGijWBeT+ZSMe7E
5zjeCAL5mXciziDy022mfDe4CYRl9bRIl6SUCAXe3gW8InFrwMDX039DGmDnswyZTzl60Y1rkUhd
HzPTHJa7CXETxQrRTuarPmGIsniABfBEu7wj8m4snf6pAVEwxpw0sJYsvWJVi44R3njSWilWquaQ
5Pj7OyafNWTmB/zlTp18iFXkFaY+8o6Jd42+SVWXGgcVq+GZCSIjK+lD923zZoIltdU+ozMWj5Fu
I9ls+KkVys33bjtZ5na4hkdsXGvO7+M772rO4yOsD1YTBzz8Sd8nimTR+pWWStFdI9rzu4OZuNz3
H7689REE27HT7aSNpG941zqAAsU1LodpW276qwK6dLLHhHphRD99lV9HNFeLvuzYonacExQYUbQp
H709NgCxPIjGBv6dm+79VcobD42NekVqN4/iI3q7zyyWC8P48cF9uTEnX6Ya9epYDgxDXS58hyhk
AUwVq/Vzv/dupdvbWxJXWqiPJtpfOxlsAqj+D9zE5yerb4/n1Fluhi0pMdkY3RmYSvW15+//P87O
ZLlRNY22T0QEfTMFhHqrcz8hnHaaHtELePq7cFVEZcqO1L13UIOqU3GMJOD/mr3X9mGhNK7Qr43h
BAd6hvAqH0+6glvSZclWa+SXLMgVJWO0GpahicR0beBLxUY7LjuQ2rVXZCuhd7t2oxVrFh1yuWvL
3Rgcquxk0PU0x2QfOOed4HbCR5QvhX5ewmVS5+jV//0lfxkbvr1H/vclXwtMwyyzotK/xCcxWpYX
N+MOi+i1HDWhZnT0N5IO2mQmwtJWlxXO8dn5LVobT9AD3WI2DN7wzkCB3FPTeFBPyitBLt2qJa/6
GcgiXJezIwpQQ4hy8Sd8SIj78JYy+/v4++8HyLw6ynQmbHqucZ+wUdK8ZJwB3aHmUO3CJGnLFiq7
vlcXxvLf35zybWY6/VlDUVW0ubCGrr850RICJZ7OrnQZ7hX+zg4qntafmA2M7/LBYi9gBx5WZxwL
wCiZCOzKO22RPECVLcOHSzAjKMwQGaguNFRteHCt7Qh2MKCgN4sZ+XEmSPYbw6SfyhIG0BQm7MhJ
QLzWSity1yR1rUWnxuNymShVGtj98Y7OIo7tUGLKRhFvrPxHZh6SQ4AjYiYYigi8tMyNCeICfInC
kqitSmQa5ynlhlGMD4p2f6st+06+nfCmf1zsVfft5/1gRLISnS4Fcb1QJwBK2qowQ2BLaHbdvGei
EyCKusykJ8JmpPrUno/heWlJiOid4Le8v7wk2/P2TPv2W9Wd8kFe5p8BdMlPKDdV5MSPYHByTxw9
vZsP4Tokqq5wsl3BooI+IbHp8PBIJFBDbRGixeVRLHDNLSz0BP/vm6irT3t1EFhdIo1ZbUYnEvJa
fSILVGCV3c5cWNaDJd5dhLvOBK3Klji0WSj5l0XCgge68lvqYjNrtxqAJNpm0YPGqJjP2FvJ43yN
OaHrbZBMN+F9bDnxGj3jy82B8g/1/18/1tWpMZhic45bIzrV5ombnyB087EhoS86MtRuN304hzfL
z1LlS4ZkwquubOrypR09WbzzB29kAEu7PyxE/8Y9/9MJC/Yd9BXVOA31NVYoPifyOFRhfMrZbmhT
NDQmmyR8thJHfxyf9dV5laASGV1BnEmvxCbBbWMxX/2Gy6k9ZKf6F8lAN94ePxxuhiyS0mvqVG/f
UGV4kXk+rUQ6JgwJkYQgLyY/cydW5PFBz3YmlzmBry0GMFSn6bipp7SENbLEyqMuposUF2VFas9S
rhb4Te7QGLpt+HJzAnbjQr9U538UA/XYamZvlRLYNA+othIcKR8nNNOFIoSBgSK9TUpxKXP9cC6G
UFM9dXGbZ/nD4AtkvMSCCo27QobT1dPRBblWUVpK04hG2DbIYM2lZD5kxSNpkor0Gw6Fj48c857W
OWHykif3hbpjzi02cyyTfXhfIAxykwZoQsxbbuFIEvyIhW/NWWawm5zf+IXV7xX6Xxd89Tx0QjI0
w6Ajoj0frPKZwMPLDBVYss9PZbgSC8AYy5y9tht7iVNj4kLraZfCXGN3UZCbmhMBjwgBEgl2b0zO
FUS/bS1ajsHdexbtWn4b0YD++6q/g3R4Cf35NV8VXX5t6Oc0L3iKcfKoTsTZtbC4vMkJALWYF9+t
/v27oPPvP/nlM/rjDhOtHAtMxJ+8cNdX+/CdDmFKW/5UPV5fc9w1/x8qrau/edUUjL6WqNUlj04c
zb6/h57G6N7pFyYVbj+vxXUSu++tO86yacYUF56AoFW0zfFGB3zr+/7q0//48IWiB5I5fd+EiQEn
9M5zKAir6H4iiBPFeXfrB/5uOZ0+ObMSWKCoOb+5RPK2V5Q6y0PyoUiJ4DzlzyL3kH8rv2rVZlSS
KM8Jw23QhJftcLc795Mev/tQBCciK9IHlpUC4PK6db+Cfb5VsGfirKRdZE+LCbXw1NjzyRXhZtXn
leI12SO7PNtJjC2Q+JCRl3AIykVULi7MZbxbL6yfv9E/PuBVOZg2Y2gm5hkTo6d4SuQOD+NiMuBg
Mv5tTCvkW3/xh90FXymjLzxokw3teq1fZZqohHFBzhWBCqqDkzPwsGI0HzC1K85pcccy2zJt/XHY
Sk8gaXnQW0DJ3Zak60SrsOiiPt8F7i3VrvrDlIArM/GPKVMX822SnEW9ERpidBpW5qp6yVGbIv+k
rrecAel4+6sVF4y6zUf1od1mD9WipTVx0xr4UX6nhM4orSpmZc/DcBezFv9oPmXAjEu8bv2ywqFd
k+rNCHhp7Jl0NpPk/cb76AsxfdWfYKCFJ4KsHdzW17Hwx/OhZ9UgyEQanfQt9So7GIH8jHFWrtId
q0DKU1jv8nt8lGW7ejR3Oru5g7Y6u706xS9nnJcUgr/+/ZL8zuCaniHmqzxIPEqqeHWLiY2fN0Vu
hKfUnCvFljF9/RnLbjA6JW6Eyok34iqHKKOhSEcgNGOFPD7FbIZEW72vn4XDZRI5zayxpbPdikzW
ebtDzL/x5f18ZpoMiMDBmmjlr8ZrYVw3bVUK4lE/FG72VHnl5bUAs/CStI8q9JdykS4BK7uh1wzH
Jtk2yq7JF8NH+87SWFkxyCk3yQZ0WF8BdjNWNCc379Efn1fuTlEhIQ5a13UfVbRqm4S9MYGTS4Rm
0wjK7YCejBMgjOipm1/LTz2voTLwwzSq4Pe/jljrdUHJS4Zqx2DYJdKLX72HjgnSLltV4sYMGWGl
i1F2BRBNG3SJmEsgOmse/YI+rA3l0GpHk7izo6w6CNNK66FUHDnZwB1mP+REBCmFyyg7deYMR1zf
bQ1XxhJwq+D+8dflbYMhTcOF+S2sHCmfdRa7AU6yNL3HhXfVqZ36d5xRmi2QOU0+6Ud1lvQvoXvR
9gNwZ9R9A3mchGavLvpMiD8CL3b8bI24IVEXoXooP0JmdOIt7NKX8Pf6MSYL1GDGhUWRKMi/R0ow
2xVTqHrxmAM00G3N605m60bdDqVV4AZE20Ee1xjMeyx8qWrOlxMBUYoKEN/BywPv4jyDGaQbs1r4
CAI6CLfX5oweCi7bd3MO5qTAKN3eVdVT388uPT1IaJsN7sNpwpIRuG1H2ObXankwoDQRG+m7I2EW
jrjskd2e3bBfBNmW+amK+FFfWDI5Kolt9kdTfaur2YS8FpDD1PuLsmzj59B8rMNd0Hlgu5rfWMKU
BxGi8WCtzzQSsT089d3SUO1zaOdOE723/hqZ94024sfvFbq7wcmDUdi8bm3SQWuk0QKHL/cz7dQ/
J6Wj3hFpMRn3MN8KHkHmj71sN/fRmjnEITwVT/3BOIR3JApM1fsvAc6nIxHZl+5rZZ2Mq1SjgiZ+
3Clp4bpsm5ESmbAwVO+Sy7Jin1MswgaSEeXqPoZszBlQzqx1fy8tVP+oKLsK9nLRfQj98eIvzg3h
6NHMlGhcq9k4blF/Y9CBiKr1bjwsynqOU1nSyB9ZVPJ6iHf8CFq8tqS1aRyocQdoqaoCAzxXNzEL
k5g5dY44CjvvWVmExia9OHpt//sNTyf2Q/VuWBqSQRbt7HCu2o0ilVqxCIrgZEaLTEQ3wRLgsx63
SiLC0F/VZuyobeTV548gqwkDbB3c2/aAbTLTnovLSWnmbMGA1+eXp9zaKuFDNm6BazQ6357iNtFr
Wd8FwibygfKkn5rvBSrboCh2CtWc1fVdLWyEc+mWwyLhR83V0tWyt1xagxWSGt8ByxbCGhfmnTGP
yRlBCZOvlcoViOXrI0fRPyIiS4Qos1FziWS9sTkWdgJIDR0IN/9zZxwl2R0EYgoPJMKjLH7z0zWe
Cbl0UFi1wJXJkDHltTJsZOFYdJOJoiHALXaQBbLT1d2vpEkkYlIFJ22jEo8rJ2Af9ypCiOTd6n5J
WuAS7+3IxuhqKMxGJGPDpIyxAI2AxpcqTG3MG/s0fsmjZR8v2OJFjAiYgQ5u8ECzpy/6bD1aHJHD
Us42CIKxOgGs4tA04lUj3yvmJBE+93cDwDFxnraPY3Rv8gCq4dqvV/wlVXIFxPXZvGg95Ulw3rPO
HsXtSCIiwjLjoXSFdG5g70sttxxZ6dfHMJsLiCeGYjv6uNjY22XNXBVeDemgYyZyRU8/nQVWQ06C
5LYgiWOTCB96d29a0Gdp2Xzhoytm8oeG/jZ+boaFpD6bCISYrfF5J/MfvXPuZgrSQnN0w8vC117F
aDdKnpH8CjJ91vNvor4K2r0p3xj6/jS6RGMJEE0UOT1Qov79NhZkKRNUVQhPgKOtkzwu43beDsCD
WMvYyi4PQX0v8z2VM8ZbMoPxfRN0lXvQd8toL2uOdNyPcx8FL2ii7FXsbEG3A+aeD0nhQrwC0i0v
0jNsgBvP5Y9nnkX8BsowJq7fzjy/FxNDK4m5Y5+utLY8GS3dHGYgmXGvBSZ10iISO3kdlFPFEJDc
XcsWVA89P/WrYbhkkyBSkPKpxu3f0HGseRya7KiJnky0hDXFgf77VfJjDf7nJU9zgj8qWEycWmA1
hA5qpzj1oEH2rkC5z0vj2HvFs+RJJCNi7DXgS6jgdjPc97+l2EkBD4PNN1wJTBKo48HWkhWCDY4a
SpTutdmKv9LW9fPFWk220sf515gfNcVWbiGupZ8m7HBupw8B1YYAu6vTu66tJGs7kdzEZs4mRApm
vTnXCf7J15KxUFS8tDO2RBrFN87gEPuAiwFISTzmttLJZCuw5B2GFerCoAhoaTeXxnWtPEeG50vL
BIvqOK/7RdYvVO1O4lwGEwqH0bDHlTAfsKwHd5dxnaH6iGA9AKwhKFiaXc5ugVpox57k7CiNFwI2
VDYjUUqV13HqkGpXsEMOF/1vzt5FuRmH2Vl1zrxvVufKtbjt5fuUKQdajEcAmsOzWpF6hAoFxamD
o5Z4SJekiYunvTIzlneXvdFvKty3AGMPRkqGs10QOkH1MO3Jwa6QlEN2JXdUHCzOGLzAj5EKdn79
9x2l/yB4+PPn+Np4/nFHWXFSF6JBC0/yV5bNKt6kSbK41AoI/82lnoRW/quK6NBfnU0iy7H4QJBl
iWOftxWKIBQ+ipdVTssgv96KvVubLqh/TeDF6oYUVNocGoDBE3I4P6MEYHDWkhODdVBfj0hFAZGA
ZWK7ISMGmmtkv/d48jFtmMwAZz55T7hFyrvQmIBCgbZQ8NAwWjhamq178UxYnm80ZD8IhkHiIdfE
vkHU+DdoYESNYpglwQ8cl1ibUm2GiDy40x94en6nB/mpXSvL7pnpKqsCV1tHryijzgnZnysBf+bM
9wYcenxmbRtS0bHtlz0hPajtTlAetPw5MPZIiIfijcOQ3INpuTTt/QtxlVSzCzKb5j5Qf6XZXTeu
tHBF3GF+mZlnOsIjyW+XX2FpI+HoL5Beb7xevjfIJhJuRABIyYmX5GX+9+tFHAj9ipOqOmZU/Gi2
x1lwZlHMa3BpXlx0dsRHSwu0Wpf5e6IdfaRcoc/WfjF42iND23JeBi8h3fKN5lP6HlI8XZmBzoUG
2TS/OWuypBD6cqz0Y4Z8LlY+ZQTaeWCHMqV+jaRgn7ars3CS9KPsn3CjqTqLmJkIyULzZPikrl4c
hWo6qy07iZcB2QvV0opgXCTqbMy5L4WXsWftM9T2Bfbdmf+ICIODZSi8CIVbmsQVcnDzDG+jB8VE
JG1wPDAIkjsA60E5i8AeYvZL6rn/lIgbQE0uuQGgnUFeLQ3tFHLHKtFz3y+TaB5fdg2QWtNl2K5q
mypHwOCVRP+CMJ3T/Itsx3gdpE/TqOly3qZgt63nMNqOlwdFnuMysOUIX35P7nL3HEj7ylwb0Uq8
7Et/mYLwzvZx9JHfMr+oU5P/V+s1/Qz4DFiBMIf69mwEfVl2pjjqRyDWbXoK56RgE47kSOtkxlAq
WhP3MdxlB6ShqF6cfmNK886apy/sZw6B4kWvzS9JXhgH8gAD3iwglS92mC2GU+nV/rwk7/Pg/7qE
czy10U3O+vflzdfl09rwygPz9NXM//Gyi9Iou2C61lHgZncmZDudjotSxUUXydY1zz1Dx7+JxXbR
EkZ2Z32em8MAmKFaXWIvNFi6/19M96Uv/db3r/V/13U1AypzXZeGi6UfaYHgJKbcm1m+Jg3PKrfG
eDcQPjFw/z2Prp+tOgAFqJpzIHxzrV4oMrX9ziA1zLGSI58ItZXmyqibF+xSViRG5DUML7dGxSlu
OpF1X/Ecykc9cVOJyrYYbbppWyVqcGS7J1IMqX3mZaUxQ9+pFVMMEiJ0sJiiF47LhsOyT56Dywx9
rbqXpLfAyhZZtMFzWpbKQsnrE3ogRwGhRH0q2AU/8jTt5gyem46xv6wHWmgXvbHDyEpjOo7sn+DD
snzS4jtx2Aj5sUSyQtBYwMHdFA8AeuxMJq6pfNBwNcbmrItnUI8aAQLSR81zriJVMgSMBljVLhmx
uGdCHx7PXerVHavv9F717zV15Qfri67OpEeGUbdVengcvz8d3FQmXd6USPFtDzeYbXtOz2ft6+lg
uABf15METytdUgv0u/YJCm68DUS7QR4fegEHX+DW3VvMDAhGjOopxJ8Xd2fGaP42zjunjWRwGSw4
9cW405bGi3XvP0R4MPx9zOGZkXHjb7PhVYXeIupoWecSmsjW7eSZkUyhFyM97gm8dKcyi7XDt5ci
WYgYW4JtKDw1EHr3PhMehiLw4ga70Gxzl9xPJJMWXznSi/Idr8x4Vy5FtzmQfjnMEPFueIcComt5
RAn2JY/BQ+D8LlxgeMyobcQAUzxJcFTFukVmALEOpjmluPcSuUniKTnb6IEhuxNbbHjZs6nPxoPG
5v29XWp0TLRyuN01G/1saJ50fN2Tu89GgY6ALLI75ob1Ql6fE8dSXe1FvmHY0L5pMUyGef/7Fa+X
lFVOszsKqXYk/mCgkXxGOsWpgCK6jpwLGrSWTYRTQk9GvXYP83iuuOPm/DbFAnSL9kWUn8TsbVDu
EOkwUIao3CN5gKzbuO9F6BVwSdfwOd3iTl3D2yG/pZhpCm0bjfnErR4gN7+3Hwk+hIVoF63L1Adk
XCI5xS3NpPHD+xwgoqkr6P6U70nf0uAbNSBCjbcBj8kkGYveSMsTiFblLuseBka3xgMCggGDP7UK
aGLuhLMH1Qjlmx+vOEtRJ/sxiOp5b8xTZmTyR4vCgh+qcgkyFBtPzU9YJC+v8Yl00gu/qzuiZvoc
k5UK4iJwldIjDk7xN71IPPBCeAw/W80ZdtzhId84srpgHtEUTJmMp3NIUQ2qA2a1ibX8adTuC3NN
DB94QFyh/rHf/7tClr6znKYbAi0wKhegzd8szVY9ikYlIOgPPhGOBRLWnJJi/bWOnzreJLL0YnHT
+sizUD3KK2gq52RVMmY8VeVWhcNaIIup5RclfOtUhwmZ9osTfW29GgcMUfCfN0o6QbjlU/tClUzY
NM4eFOSMVqVs3hKtIrmUlAmQSECVfGVIgw7CVKfA0AHYD8naMTUSwdSdaZdsgUdnHJ26XiAwFXGt
MUJQ+nfaMZhxnTeuTfVONjZN6w0N6LFToDuyQkAiFFS6megJ9r+Ur0pr5cOW414YbE490vHOOsSv
RyPeNyEvkJWhPRUNYtGKOBxw5prdvMiGbdS7MFyAwxBUG92DnHrtc/rIScBi0JEe8t8NWRPFPPlF
KcuuXWgP//61lG+zNn4sfiV0WqZuMtC+KmFzszsnLfqNI6U7FOjkMTgG6/ie+1GrVvrhQgqGPMMV
qTuatuWbqJN9EpyqYUPy3mT0U2YBQ0UoG8miY7JM/CinbG+PrauangWbktGlBPNDX9Ev/vvav69T
r679qgzQrTw5V3TUR04MipImon1EDuhl6spgqT81pmuR8hf3VXMiPa3swSXGiOw45mbCW/jYfKZH
fm3rUzLd8bOnZF/qT+TBncsZv5gK9PYEJ+NCfoCxTkjRfRxLW3pIUNzJdr0sVuIicIVNbUzr6bhc
orv/9yf8DgObPqHMEolxi0hzdeVGsfyq1/V+nBxHoTVPpEUsenArzMfxiXIitiPVHaJNB1l62n0o
wECr+Rmu9WPOf9+pt171Px3YeGOUKaGEndG1XjuLwsJA9wz3DmuD+clcE94oSZth5/jbVJ1Z0WYE
Y0DYKdJr0e0pJi4kMJf6k4SZk5KmHzd+uNTKFZigJH4k/SWFHvSco6CR19FJeWi2KkVb5/XJHI5m
VzB63tbmqrvs4vG+kp+JcAbBqnU7Y5zr/jylSNHnWbEMWaQRSuLdIpp835BNvwAh3zDGUVjJXyfC
HyWwZTaFNQrmVAL7czTKnqwiVXImo44048HsPOUWmfpLd3BV3v71N6+mVkKgB4pcUt4O84nGjP0X
90q+HCS8nqVNlI82E9+tI34Y8D5kQc8SokmMe4kDuLkllvqaR15fDOtWmdxC7CUcfH/3uNl0DpYi
XwCzb8ZlMXjynU4xzY/p+DY5Mk667bkk5ur9KrshHyN47ocakRU6TQaPgPXtlkuVsim1RNQJl2JW
wl1lm5oLT1GR3sXelr5a0A8tomioT1K8YwmVxjtwzBhBzzGpmw5VxSi9EfwY+2i0Pszgwzw/ZNbj
WduLoOa6z/qy9ONZorqJMUvjeyhvgbi+ILMmVbkDIwErf27WLyPctowSjyQH+R6vrjgxa0yveThj
S1A+hvO92p3C/E6U79TiVRfmYzE3zbnEeKaQD2NyCilHJPZiahXPMnpXPIIlMYpfvlQ7NdioaJ4p
vozEB5YxaBZiwvLiIJe/yhiOJUWpX79F/IPcwqXnEaejE7QQRxAly2d/PMQEpRgz8YKOCbOUeVEd
YXg2YqpD5u7RuupXOjOxdCxs1jvVsCIDvd7XiDkVO+zc84joxfJ0aZa3bm2sVN81Li8jYNlggRU1
vyy0W3XCT3UjBw48W8sQdel6QS7FdRvrRsaIIqMM3xj3/8mgIWYHHyK3F7uGmlfds08Ax1TE3hJo
/Pho/3kBV4+ZIZ31xJS4APnQudGinGN7BDloogiIiei6uTP+pubjVYJlREJBB8aNyujvJynsx048
C8xkmhSX6n7U3lMh20Z64YSwB2oHTqhTVWuBniBRTce8DyCke9He1AKccvbZ2FmP45uOZTwg+ldY
lXuSWzzpxu/yJaq/euAVxJEAhk0VovNXxfDHG0+okzTqE107Kjqrh00M4L0RPJr6GbsSR1rI8VwY
3fIyo+2ljiL9fdOIrkZyJSmr1SK9b5NFFFd2ANCIHVq5aZHbddvcd6Gn40w86ebcx3H0RkivKtt8
kFCeDyqFs8NDSydFB3A2FiUgfswhD9ahuGNtQCcT+Ezx3JpKFqGe+OB7yqFHThpRRHkGozeEj1RV
R3mdMF/Ejwyqe9sz1NokrR0e9Pqul09++2EYld1o4Y1Z4E/vyYnegSplouLyBf7967YcI/nYDirx
sw0SCkrQmfjGEpvNP4jOx4B93lRsyrZFXurvcHujUphunqtfjYN5glkQMchW6WqtZF1KTRH8Hqcv
8i4aR31tCpAGVjXsLaedjL0WowVsiKU6I7elfxsxVZLwXTtyv3Gtdvnv6/m+LAIlIimGSnsg47a7
frrREym5NHI94nxYBW89c7djtW+YU9XSku6QOKJFweJl1szQduAgYZ/HspBSsXzpepzw9UdyD+0C
rxOB2IHT7uNZUdpM9v99oT91K39d6NVboBuES5nKXKj8CsKH6KH2kSUK0WDBMtKe6BMmXqdGNexN
MlvZNkWGKzO1ubPq3b8v5bsdju/MYEoIRQ+L+TfYhGwMNRwKFC4IPefxMw5fo11l5rMpLn1VtVth
L4XINNyC++vUOt3XbqH83T3x+zJ0eDYIFYBDDiOYRw7G2zmaSePsXM00eW0S8Hbjlr8eD0rEAlAN
4v5UiHw2vgkguN390Sik9IjuAC4lso73Yhn7S7jHhozxXb0/v6tQocN1bLqao+ExTzfyJnGHtbY8
3/ohr3rz/16Nii2PQplq4eoJkBu9aqxYIEltmR0BZDL4Zo2svxjAFYC5jIyYb73Sr4+Q//5NVGgw
rCZN51V9XumNdg50P+WhDzOvvRNLBAquSibEw3mZzyrtlG9vlqTXa4f//FUI1GCCJ+XWtdu3Uuuc
8MsiO4oHecXEYaPBu7zYCbIB0EofUerKoHSJfba8uHRRE+TNgjEAzoVolj0wgeKVPvXP9xoiGuYu
+CY5kLYjcrjqEL6p9wI7u84r5BmjRur4AqcAcj/mlQ6i6WS0xcALldkYbMzfQb/QNXcovaBzIT7G
+LQf6Yt51OFzEBzIZp/GmTAymdqDHAx6WGGD750JGt1woPBumg/CPPTXNQUmocjnhxDVSQRthnIE
Yte+7Gb83wKSwGbRPWkw64yjkjRIdVGFixyRj4jOkGwGpxAWUresq1OeH6FLEptXKVxOu6ewiQ9G
adcIux086AUY4U74LWFSqdcBSwiherWUpxZ9JfHhFzrh8XJouuX5lh9Sv6p5/vPLMfBkjatKqOCu
imk9aMpmzNP0eP7EDGnUi1wLGYhsx2Y1QmZMNmn5EimrkV6m0X6b9Xuh/5YL0Bb1ozSWbsJtLQCf
CfaTuGTsbHhJSYptAfNwWTl1dicDlcE63LsczAg/xPg9anc64YX5QiErFsK3QvCCPQ5OikGLdheb
aHrKUckyPHFUNAkySQLyu9YdjcYbX43weYR+bKD6aHnG86xcqZy4GUqMLkM0iCm/1n7D71sg8Pr3
61D96cuatNLsTygR9a8j5o9CRMFcHoyZlh7LmTnHg6PD0CcG11yXhofLXM5WCsjrbpqL4PsSlA1A
xQz6qAiyCtyZi6Eq0/cEwEN/DnJuuuWIoK0HtaD9glLLTT9hzYdTYq5kbRcBEk4+EvVXYqGg4czO
jE9Jfh26uby45U+4znH4ug+oBrE885YnzuFqcsEwJi+aWE+PEuPaeAEGpv4cvWJv/ep/TW2dkn1a
B7Zh3i3n3DWZ9j9/mQphWtlOCYFXb6wobQtLzYz0GH0Gb8WSB3GXPgEwSe/0ReLdokldn67f/txV
VWRIQlgbpZnSPof7iQ4wfbcoRmalvJZEZHDMbz1lJukOnKOq9BJtcVskrk1n+B/F0X+vAvkjJxZD
yesmvvWDTqx7KyWdAec1hNxxIV7s6HdwqB/Or9avFvBkNU1x4w+ymM/HbpeW7pjbKbnCSIfNvfxC
aOkbqajmHo0kk1fWjpC+eaU8QXvibQp7L7eFFzA4F9NO07sOcn3hthaJ2Hay4y3V6A4coBt73utJ
wX8+mKkoECS/At6u3iddI8at3HD+qHNzlRF6MQnM2fFKJUkwDvFEmSNVTrLpnGllThozKIaKR1lb
Iqa9UQ5ci22uL+baFi/7587qmi49psGskjdQn0NzkWq/ZW4wdnDirBadTp+fQZh3s555NDzHbail
9kVGdgw8nRdNn7opxmbKdwo/o9kE1i/hM1UPvKo6cfcV6SCLtt5+KqqbGaRWmTO/cvy3tnyKb5oC
rxq2rw8EPAIQFrNRWKVXFYVQ6lZfXur0mHwypl5iwu9/NXiLOzejPZRQdC9F5LDp3UhAMVaM+cXz
7XghEV/WMti641P45irI7uOHUQHThZZyW9xi6F1PSKar1PgPbk0eZ9ZoV/eACerQsAQzoRogeYdC
+k0JpxtAY4/42q19Yo5o7Wm5FkwcKtPBfSl8UhM4oGbZt3H4E5tN3Nmt0c3X73311P15YddSGa3s
hUarw+xYuWQlsYK1Fom0g9o+McWSBT4XpqnHZCMqTu0RrwwEf3spbP+jRDqQ9x99tpWkXxgFrWYh
KI7SPw2ZO0KFtaHcqEhcVkE66wpidOfILpo9PJpthCTIaI/tu6WtVGl9rMyDHkwIct8ZJ8NsfVJZ
iYJEsoPwPL/8prU+JwpSS8aqiDyfC5byZ54Rp6KVxLPGRmDXN/ug2WXd1sw1Evv4C/2nMI9XFVHH
OizjlN8bapup7ogoGumL8+dS6ZYSory6flIL3enEyTYI80l9kMA6ZBdYXq9ElAc+1zus+gGS/Bk8
HK+J4DMPF4Oc2LJp3/ZeXbsnvm4WRi0akmWR5LtrU4qO7apt8gj5G7gpT54NPIyaS40nB55OaFmL
HvNAsJeaTztNzgW+B1UgdMFMAYHo9cKAi+sAhstxbV0OyGzOpid8lMTeoOW7qd+bTqPrW0hSKJWQ
GOlTX/R3U201VSHrGTX90D6MFWGEEfIVMupIORq3WbAVrLcQ8T+sMu6lEDeZV4ZTP8n8IASGT0GX
CHZVPDX1Wm2Xlzydk38eQ+ORD2nK8E3Hyje6VrQ/i4xae2Eb4/60NqY2TziUWBLb0870vLn1rpS+
pEH/+mRXbaclSKoftfwQ0GkWBpol/yCGS7/an+XtxeJmXVcBGtlH81NiMieu/PSuVNecnYbo6sIp
ztnY8/J0yNjK4UJ1u8s2G+ejhd1xlZrTbzalzvXzqJtZ/obOEOGtwmA+XckQQeCSDPy0XjB4RG1Q
KtOjVf7daPDv9rLikJbEW9azi2QPDEKRbvZoUT9ZQ15ILKRw0r3zyfidGk5GWLa2tHqSlhbZqVrF
B/0uR20LdsDpL4tydJt4LmvzSFgL3aLD1Rczz3plMaqnSM3vSn3KBwe3SX5H3B+Uy0uX7LWzJzRu
37jSrXDAn1onUkz+d0NdlT9irQdCo/vxUaRXjpysJIR4ViwLL/TQrFbqLgbI7d8jzxhmQ0ocPeDn
lwr7wsVLTFvTHJmIYHZ2twKkrnv//zyYf1zYVaGU+2e1qRUzpkSZJv6x17G+13F4QTsuhcQRo3ex
3qFLxRHEsIy72xfs/CnZxEdDZ+Pr6qM7kr+L9sMvTyor9GD4NW0ZB88cJneuWVT2mL8hBblRpt96
Rq9OyVaUEjxiQXJEeVpkwCKtXywJy8LLgV8xxuWmieeGhGoeoQmOHVswGFPYkka885LHk5x0w4tR
nUqz9AnSWfN46exSZmeLDJ2tFj4y3rD6GSkNQw2U8Hs4NZGya6UHggAdwV/U1o1S5uto+vZ0qsjq
RGmaJlxbOxDzXOJE0+MjlXm1kR3DOx/S81KxXsLLI/g1xV83zV3LhSrHTGUpPzMQZqa2eO/7rk9W
aLvlgShwvJgvMet/bS9brkSbJN+Ys/1UAU5GCZGwIrLXvu2nlEvb6wpJYMeJHrKEh4oRIlz5tPsJ
516imU6szlW0TgR0TrgtzRn7hXFZtsUqQzvFFyqF0wv11nX9MI3567qu3m+m1iV5QfjwcdyNz2xm
JxJB4Rm/BGHNWK3X0d5NDkIJLLRdvYGPGQACUGpjz9TzJVvvW0mo1wParyeMZNAJGmLQen/98z/a
ySBpjCrCO3L0Xy+z/8PZmS03jmxZ9lfK8h23MQ9tlfeBIDhTIjVLLzCNmOEYHOPX92LcrKpM3bCM
7n4JswgFJQoE3I+fs/fa9ZWx4dnvA5R3xpUMkKnv0GygwZoeOUuu/v4Z+em2iw/QQDxCAi+Gsb/u
Y+mguXGui+JGAfLx3nO8n4ZXHffTwTJ9Y9nLTf4eE81qr0lCNNy7Fs5fgjh0E6KVAc0OSRZhLUXR
JkZanY9wgbidOqISVjgY0vriHfjFW/7ZY/3nt3w5nf/pctnt5cSR1sVN8oA9gTFTdtV8TOXSLgOR
bxRUJmiU6cvDuUgC3Qu0akO4Xdysw2Wjb5Tyqh7BIO7mGZzvqdLXKS9V2K4WZXcdix9VEzztfiAk
9hdP73e88o9P+s9v/VtFHKVDqeheXtz8SODQjp5JQCHSc0IyNVq8i+lqONZrqJcSGFaZH8XT9GTY
C5g5rPSueujac2Z9EvsZbpNqS1bGr1obhJr9pLCxMbA6pmkZTPa/FTay1ic1DQeKdhO062H0drr5
NGvMVzDBqOJkz0crejWLgKp3RvVcIHei/2tcND7KRTKjgC+nWVffZeEVJgDDgj4LvGRbFLcWGjck
LfSJdYLGgRwGODWQOAbuzhPPNXqlYURd2KkE1hP30N0M8bFqjrn3JnCl9/mLlb9o5oOYsZstRiL9
2iURd/jPCybRLfkhvoOaF4lEMN90DTTG7VUOP9JY2vgXzYPjPFkPiryJ/HFdPTQ3WCjU6z6gkX42
fPxsYpt/gQYqq72FqrjAH/lk60zW1Y0zzbytNwMCqY0S+II9yJt32bwDmR7iV7Vb6wpnGU3zYyTJ
p/gGYZ1ynnX0PcDlezFxN56iAfPaNiZ7nLrFaW7MehvJndyb1yDRsChjSsFXoOCDujClGCX707Nr
BC2DOD9ZK+KKUxLRD+Cc5c5mZmP5yrkvlx5BjRK6foKkIQlS865k/NY+6Nw/p4REn2n4RWLJd+3H
v+7iP90i31bQZvT6WbN4AMOXfqkQd1CsGh0TDTrFIH62DuACyHhk3pski/x1UK7RJ0qwOpVvA1a8
/3Xs4c+aOdafb9pvxdPgGmE6tKxi6bbZDmtjP745qR/tyluFEIaFG9PLSTeElxAO1i2bdE1c+N+v
Sj9dxG2A7QwcfkYMlIY9dV3IW7DwfSMiWzcngLsbbpitbBYpVp0vm3trd5mq/5IW95OGJL//f/9w
5/JQ/2lJlF5txVnGumIeOUQWr8NV2i1g+CbZMjW3OqVXHj0P9WZGExH66q1xVs72ynzEgVDQ2Q5x
+F1X/ZG42pmaIF0Xj39/dcyfryr/8wa/TZjNdtQTrSgKzNWLZXI1L42lhWBCHHTjNp7fo+qm4bjs
Bp36ZENHBSNGUB1AE+fSGiATGYlg33I/LWnKiOcZkQtPOexdlky6yziDnbNVvfThjZME0vLjfkNH
4+9/h59vlX+6yN9ao2HhzVE8lpxQOX961wPxWS0NWzLYjX6lDlv4LXq8i6zHwT1MEDPDGyV8ascV
1TNVI37Vd7xcFhwpEyuQfUrTk5mT7lCSxHHVFzcdh6u/f8c/vScpKxz8H5cMsu+FRR5LWdRqVtxU
79wWDqQxtMJ1UHOa33v3CXhqgD2kdeOL5FhDlfH3P1+/FA/fi9WLIAsNLviYf6OdTvHghaGXFjcu
jUj0erGf7SoFp8A20/cdlmQLENw2govX+BZKY7G4kg+RX575x9sqolh9nlA0Tt1qmH61FV+22n97
b9ZlBkwlTbvhW+GjtHFrxZJjriR4xP2iy6rjCat3vXk/64FVHJ0q0ED3pqhTgmry0al25sUX0kR+
Hm2dcTdwcnxOrUeBVl2sxnHdcDT8xeT15x8hFTQSr0to/PftuHGKnHRSakPs/OWdtmTaCnKDJl69
tgzyKEefiUIQiuWc7Q1tNfxK6Pedw/Njsff+9Aa+LfZW6qSuk3IuNSgQGVMBsCD1nXIeH9drva1R
Bi1kTfjqL+Nff1bn/fknf1vUNbfOCGXiJw9n9GPF1bhtP0OI0BedOufJYHypb6vjr1xj3/UBl1/Y
vggl2E8u2p/vXcvBMEWnpE1+A9qxE6fO2uuMmcTdkD4ajCcz7FQZRQyymHRlX0qEcdVafq1sCGk3
8kDOm7o+kjEoJ0gGQT75irVo1G1cfcloZVyulPX/caThLUNS8HC7MWb+fi83vZEAWc4vRy2rukvH
2xRTG+yRhC7eNl+mt4Qcoi35cqYXWX4O5fVcBDaALN/eMCrIfdzyv3j0f7Ij/eUtfSvSQ29w3aFV
mebQGTUOGCPM6SWTDFU6OgUz58EL0UMusBAWlh+G7zUxPx7VTOWrmD3I6bODOF9rxiqU1Dcbi4Li
Ubn7+3f5s6frL+/yWz3emJERch9cphQRn99Sn+9nxYdcFJKe2ZHOXSRBZS8bHKfT7v89tfyPe+2/
PjhccX/dt+u0i2sp+fnYXqDOTpzTg/plAix1iWoiUHaF4muBTHuk44ey94lu7au5SZb4ff7+UnxH
QP7rrXACpFnvXpiz3+p+txnrLpw6RArls8FulYbX7nDfdocsxwW36cRelQf1tTvGS+uqJlLEDNzr
aL7CHq/rV51c2/OpSO+JxyiTI1bqrNlNRA8s4Xi8/f1b/VlnAYS5aSLxoK3wb0MzM6OBDOU8vamt
RVs9lONetCtk9ngT0id0jJhV1RQv9x6BDNbpyAqQtlciKHDUwWKJmMgu/hBc/K/38X9Hn+L0r52j
/ed/8vd3UU1NEsXy21//eUzeG9GKL/mfl5f993/764v+eV19lrey+fyUx9fq+//8ywv5/n/8/OWr
fP3LX6C9JkSadp/NdPPZdrn88UN4p5f/+X/7xf/4/PFd7qbq8/ff3kVXyst3ixJR/vbHl7Yfv/8G
gOdPn8/l+//xxavXgtcdXmWfvP7bCz5fW/n7b7r7D8a5l7Rq4ptgvLAKDJ8/vqD+w6NtrnsWgQYM
CS820VI0Mv79N8v9h0qgqwoWRr8gqjxqxVZ0P75k/YPvQZMCiD057y5f+q/f+y+f0P98Yv+B3uQk
klK2v/+GGOivZamjmhcIu2MZxNtBkmLo/dfnT81SCdUYGkRvzuu47Kp9o+QpFo8ch7Yho71qZdFe
wWo3FdWOHvaEwSN26Vajn23ox8pt023DqbqRYQjKxAqsMqtXZesqvt0jrBMtJ90WEUR7ATx4qFai
ubPxIeO16fIapa6n0HGK74qqOOV5rj0Utk6BOCENzp7mtiTUoYdzknWX41R3gMzBXJIQn05t91Nn
POYJve88ijct2ks4H4t6srBpluUpjmkZ5RgN6tQ4OhmW2tF+zHWMAn3jTqgpLO04qcOhz1piHrxw
bytIcshsKEkEce16qY3CXHmN8eTYSruyJsBGttoFkklda0CpEN5bmYjXuXidU+MjMvEHcT42mIKZ
xsXT19/bTbU1hwvqIzYsfwBHokb5OTGNK9sul1WYfxba85gb4E08NCM5U4NJ9Fz/PHyN4mpvV29x
2SMvC68GPT8LoMHGxbnY5lhxHx2CuXUVTi2O88xxV7VprEuedFeb1rYciY5QjsIUQZSg3hwKjKsX
yXPDclAKZWmKaKMV4dqz75XaGYN6cu0FSLplAaAutbDrh/1bC7Itw1dnNys1oTytMUd5avFQl/Ih
Pbip+pk44nS5yE18Cc2Z3qRH5HQ87bqQNjMpLH2pBxndA82JF4phv2Hb3NTEUaTD3unNo5koy8GJ
oGmMzmOueFt6MmuZjJveMMhw1rcNZKk+pdaKZ4NBHum5hbPGLtnhNQ/dTZhA6TNsECo5/8ntJNkb
hFZKrT/UE5Z+Z8b99uiV97WWLeeOn5OecifyI7fYR4mFv5BvlNvKNsnKrYcpPC7HtTCfotRkVj/A
RuhRaV6UtkpSvuYOuRvxD0SPd2fnkHkqg6kMU+plIvtqgedl35vmfd8nO2TbWXVV0EjpQPKqHjAB
YBVT85qp6jYb+4/mPhLRXrYEJrFai9qlz3kZjVVYTXsDw7c9o5dXu69QIZkji5kbhfiQbDEGstVJ
Xs+TtRG751ByJjQjGDVxNGfLMvZozqjZUzwCwW0086Wl2AuUHi5DNOObHet4Te9L9RMrYfjkwiaU
oty39KTKYd1XpT+WTO2KnYr7bWhA7WL66hAFWy8ohfvwLWmHtSjydNsTh84ZpjgUqmZsBw+zEUCM
6QxGrNmqwOCCtgPuE+aht9XKYqWO+lFtQQXldgwUXOvwYebJvWoW5l0RSRNO8ZV0Os5mcX+WxNKq
FxIODc5B9SvtxoP+nC3jmtdncNAOrS32sZLtx25ccPy/67qLYD5+76Edq0cJ2qQkz8Lysn0GMMd0
fBWp5VzCxNLG+6iVlxctQCkTbPJVO+pCvRjA05EOyYRh+N6i2rfSeTFo+aFVKr8Z9CvJZ4+MnHEN
srenQfOCSd9pSGWjaV046m3fA1wPwSRbr6EKkpbJsp69l6RmujX80o5MGIAqIRp+1y0WCiVNenEr
2+Gpb492NQQNuTpu3S0yGxVUo/hdcavV83osW5BG8NydNGj181g+2czjm/yFSEsdFJuDBC3s7+S8
ryCq5dwwKfjgSD3N5bk9t+AM1DzeWZLxo3avWBR6kGmaK3RIqz4hhoZxnhOr60JjBjA0vjCuPY7G
itEsjPY5HmGGhNOZj8lPZIZwHHNlBMqpNDYziLWkOseqy6C2Wsw0ANG/WTNAlxgEFEtB+VjW452w
Vd9yAM5m2aqB9KREzarSFN+6IMIUIGzSMx8mSDBq6e5GvBHETCZ5iCdweii0TV+Py9n+as1+pzAf
nVEQ1mm1HSWE2nFkc3kSTRZMzWNiH10CClK+MK5KBeUYfoUpyTHugpNxk/UwRQ/RkJyy0cPXG3TG
LsneYSJIYC1zaq0LJonFxABvpps/YHRIiJFvECwquZ+4NYp2M0hovUbQiCUNU7nLQjIxRISPlsYH
BPHLnIS8sVmPnovutYCrHBf61raxT7p4E1V0EYaJfOapviApEqBiBe4QDZjKVz05/jx9tTJ9r4GD
TqO9HpJzojl3TclyOCLt8/Rz06MMYRzX65rPBw8ARyxYT1rOvmSdLTpWE7P4mpkpG7O1VsqpRmrU
IUBsj3HaLV2VAINWnNOBPK54GU1AtZ21JXFIzrr3lVr5849/81CW1iCou7Q+2b22Mq+amYZmqioS
RXFY+XVIf7cwYX7VRq2vMpH7+oBAXIkf+hmwltdspobspSZzN3JixBZlt1aOvabIroYhB5f+EsIZ
1K7HAnJN+SZlvUzYg2da6dLA+N69tclDKV1/HohB1VlJreGydiCkrGgiM+ng8LAYHBLVb3vcMV4G
gEK/KSCiFznpsk88QRzzELbJ+QhaOBm3Gia3aCB1SBNvGVxzq5SrwuuWlG+LPnkIZXEQCaA87Orj
UK4nNzz01rODNrFQubQJHfOOdklQ9nh9mvI6YdbCcGABXWyhFNh4NOyWkwMzcTR2FceIiKwdklVn
o113sgIgJ6/VyYQ5OAaXwC/lw2N15RDkoyotWfJEgteoNVZjIyklpqcCfEejQzUohY/SMtSwwWBX
ioqR2WYDmANTgVuuu1Ssp7Ha5KBNhMgo2SzfFagI9f6ohXxsapO9hca6r/tnS3rLciZ/RYztJuq9
GzFqh9pmDwKyFM0YEdg9U0RRsvC+IhNxdoiqIV4KC4FDod8clQFsQ2Xat22IymMa7uwyfRs6bvBY
q1cOJJyYtsKxyLz14Ciw90qQoNyohUD2PZcF8qdCfaGOoZAMU+ABI1mOiLe6kxHTMhCCJXowyaNU
rMIXEQ7dmglQ+TGn40fumdHK6q37OjJPoUeYL3eAq06bYk4Qd4fWLu/HQ1cymSm1/iZKYCuhwZ4A
qUTRIWfQyOwECHyFpYDQVVCk8zJCcpMMiDK05LZzaQhE8fSR923ke92lmnMtYsHv9bS+pnrcROV0
46jxwcy925GJRz+CZvNQISTpvmN1nPurWt1LQ/+KDPdDln3gIKDuMHY1g/LRIB6Yq8yv6ouyqGY5
6PaiGhE3uU8mkTUudY27k/OVVdmBHYsS2bqAcf5upcbSgzbuTPCJ3frRzj663tgYte3LEMEscYsT
0mKz5xt0Y9DRMBD53pxA9ANM62OI6dqFUHI9Tm9KUjGLPudTtQ6Z9nRmfqj6cdUBwkOjieS1YCsP
sVIjYEbZtnQL6zkEIeKJAzn2myGjyaxeWarcFlO7THGLC8hWUYlFan5IYn1PxBrrNUtWVW1YpHkK
AHthMvKQqDuhcRwwxBb8Am7mj5ioa1wItbjVPeYFyvjgUB+GTojDdDmp7sIRGoqV9Bgb+GUe6tj1
ew8pvYA9c6HDD5u5VneR+lKndmDSP3GUO93N6GXm21CbVrAWNzkfY+EW/tT37MT5nc26MV1m39ar
KM1bwhFmk9VVC4m4RWeKDnyZzeO+cG5zsXHcuzlD2wFg3NNLeusm2dZm0A8KA1Zxl5jYzKGV5MI+
2zz+i5BUiwHVAQxXWEhyWZvV02ApyxAYQip2Sqn47Zwir4cJRxkfG/LsddQPobkttcra1kV1ravE
Cad69pkNxjIFt1kgEo/wwyySAtW5ShVjTePSSBVO80oPmbB1snOXTCTa2dD3xMxymVqmubNz5amv
zGfXicm005RTDQUutSskWRagXeaMVZ3fu1iWQ8Y287skaKOYryNajhXIlcHWVybDK88jpwTdXRI+
GB2lKLW1iD9wQGN87S5FDoJMVmzVv1w7lk5/Ms6WidJ1oO2tfJTZvXTkQgMjMdfpas7iLZB+k5s3
Y/fSLfSjavQq0XDOIYixiV5rsdHrmwycdm8EGOL8sCLD0ZyOFsTLTmPD2HuC4KH6RId/q0yA4Czg
nrOAr4kCzgEGKSldsu2IoSJTuyN3eyBKnhQHjBn6G0F/0JsGP5z3OlEeJil03Rjew/dczR5IfDSE
LkdcXQM5PpfXTkvqca+u5kQei6Mrr9ks2VjYh8IEomW0H9VHaV+K380wy9eMXlYbdttkGm8iSyPS
5itKkVCGu55qQ7CpSRaLvvzKX2eezYRfcE7vxpDGsoVtO8WbKoplU8JxrMJj5C0zhSMnqZC5Jjca
Mq4itfYteBiN2X1JkVLMO2cw9rn+kNjJJnMekbEx7HorvNCXWb/RhHWvqtyqw7zUxVeaZ6tE5Fdx
iUKmvNHc1xYImlsLvzLeGyBzunfhak6huwZiDg8kXM2rzLiDt3VKC23R4bNNMs6bp65/qKjBLOuQ
YexJSGIMraeeaOzZZsdOibuRXFXoLB0oUM9lYo6kXBkXo7zrKZvVC1CBpaJVbq0pJ0yEc3ClrzRU
Jz1k2RxXoQocg+CxIXFxobGljs8K0+awv574fFInWoG1WJuht5IoOkWLzjND+x3360ot1o17LFTv
rSfKKmXuPJVzkJWblPJKn45VFjF5hhNDXKJx7Mo3O0OLpX0Ylr1Sysw3QE/MzdpJku1UDqRx5IHl
RccGbYorAVmIm2To9rkdWKLbzZaHXJU5EiGzPBgoUF+hbfh6rvntWKxtCiynLDYxqXuJS3a25NTT
tgebjBaXZWc6uJAKE/roBhhRohpN79RgCKx140qzKKqV/MqLvedOxeAdZmzJ6NkpO6YLWHLUr/SJ
VEo+w0505EsC9cwfdPOryWdS/Uywg826QuydmIJiCzJBN4T+0AkZkE+y1b3mOhVxidA/XBq98mal
yTlXqvUYskoOCvn0lkmzWmE6nxTu7aSnSz1W1mPdPzoWa0HNFcwdlox0rv2hGs6NEw1LPfWA4UmF
AT8TQrV+L5z7pHSUjXS9QGjFOYtC3JAMNyWuUXqTxDeuNU4vY1fsQuOrGRAQoJNrne6cevLUUHB6
qbua02ytNNNmGHPwIOJ6tA+ytNk45aq6oEfddh0lnO8Gj61F2dR4aWgbnCd2n2Yw1zKj/p7KM/2y
xfTeyi3x6ROU2LyViN0BhZiszkJ7d62OXSrfGRPFYVltI64QGRnPA2urHrlYs1mmrP2FXDHPDDex
tVoFBm2Ek8bryL2hct2qci851kchLdhyXDSGcaUqxSNrwoIcLD12P4Vo18OFZIu9qSaSVAM2P/ed
X7XFPmYuN8rOV6oskDpDbX3eTXlMNAxzYgEUeraWZfmkkpWSIoKoMGj3JA1EjoU1a7ojT2UbG01g
hjm+o7vc7daOpxON9+yZn1P+gdSF8Oxs01rWuQUROqrpivjrZQlpLqKbDKvKGeqTQzcoKjNyhtxj
onSv8AgCnSbXooeANdzkqnMN6ksfAuG5fjK8DpxeG+2GgSwkQUm6U0WKklSL1TCgkqjEhZlWBqEy
fJUCcFQua4jAqt37ltbtJtR/+yNT/PSrl0GkqNs7u75PnQ+VpDwxUHY2+sUTYodBLji4xvpcbGNP
I7gUwoswskPs1p+G+Wmk0DbN7OBw1B7luBLGFCRYlfWOc789z1Qjzslmfl5Toxfp8JII5cFKXXYG
YOc83iO7Q6OingFyNGxF3u7Gmm4WAkp72Fb9FRVGoI4VRfG0Vjp1NzNHTuz+K8aspTbmttMhaqpY
6ajBaIYOxSmpzdvayLh4t3MpNpr9gZiRsKkNSX1rxcWgaFqB2z/bZr1QiA3wvHPeJjc2z8FosskD
iI4is19MtrjqgLzZHKMsG20j0RN5REmbe+7LRJ45kEu1133TETuZzh8c1yF8lEt18O6a0K/xezj6
0u4OSv1YXdQaypddtgS1P+lKvOKI/WOnVOv0USFhJwEsPar5xsLFkplUENabnnTpIp9WzvCZjCkV
I+JnVxXEfc+rzvwC724rDqKcAYwrkXjU9ldjc2nIckRz5qeQ03NPma/p8NNaseU4tBAtQqnJXOBt
5BtxN5xkBTpKxOOrl9X3kQKzRE/4Wa7i3DdZ82Ck7WuTDZ81kGKj4WQ2g/Kr9kbp+lbxos/BoEBb
KpbIP/zCrFaqBskHmgDPStjSygB/nM3FbrCmfYn1QqfwoA3rV1bzWFbe0ZyqPS/fq2n2MHBkVPWN
Pnob2ztMqTwAjQeAdBwLaz1pCMOJ1KgbdLRzcjbD28JK9hY1cCwfwQkuSsrpGhBYWOTHZngwB99s
P+qmveqbuwIFsMWZtjApl53Zz0bzthiOOoctA++lntT9IitrtEN670+h1fge8eN61McbV8vuW8wA
UWGd4qbY6xmfeA5NubTePJDrCrMprxZ3/Zh/oNZfKLq4LfHKmDCo2mOdvndDtNbonnkxoby4Nam+
9HIbt2rQA9D2sHNyIZadPu3xvFLkkRmHYVTTKWBtWKnwEdL0bGYPLdzpvAcGWz+ImDTAsr4bxcCz
8V5YL60urqr8mcuxl/Z6Kh8s8z6zeFJTzI/OawHSZ4ILAHICBQK+LVUN9Lg/RniVB2+8xGKHQ3c7
IKTOheku4ZblWW0vch3v6OxduSGxlN5Lap8LGHFu857S9EjnnCVcIm6uP60C1UC+m8JxM+iwVltv
1TbuwdISX+Mj0r2btumCRIFH2a8VL4MDSRgExUkGuS2yg9zhZJVUyENeouxh5swRWy8ewNDe1c6h
0iO/+SwZKKT5vMqtctVFTETc+Nar1I+EvGSbtIlt5zUAYTSrWWa2S2QRgsbWIeWT7Mwue4jzcTdV
+pEa/dTquNbyyAG7GvLYG5W9a0v23kGflVWeAzgMDS6V1ubaqsxcbMY6Ew3NOKZgBerIvYtnphAc
xHn6CvO6QcLfKeVR9C0YqdZ1Dp0S4QW3vUctleIqSVkZkvKpcJIH2c0Yf6PyZGarcUpwuzjT64By
Zm7KHZvmdMaqB/4iTR4dqUEbdUCTo+vdFrljsJuNa0Onai5iqQWSH+DWP8pJyOksU2yoJ0WwInfx
Kpm2Q9zu8gbfapOscb5cXh2ojQgASBJSHfVr5lbryJ1gPV0gTtEOW7WvlBoIFIMDqPNIt7VtZhuS
6bAaO5wY9PQcrPm6sjWlXi2UkmA1u5kfK2wxY6zE+x9/0E0NAQKrhzT0zgkJSwtTP1hNk20i3GMe
2l6FYjRy8pUWzkedgG6ojqvaeB/Y8RnTxBGulXUXp0R9qvq1Z1d3NqtKs6ucul2I0n2zkaqW1QjV
DKWiMUVfKZCCMNtXRfnUJMp7Bvu/iqh96ODqtEQjhRFGERfs3ul4P47uoxt3wtd7SsBJLxcRPtnS
o+kk203nWivcehBixhJYU0dFysZqxMt23DUd21yT7mObJaga/TYcDlz4w5SBdE2eEN4SS4M0TKC5
ivUg6bCN03zWuVtqBJwZ61DfZ8umW415DDZEgZ6o54JideKBoMVzbJwESJ7bWQu9XpoVh2Ujy6LN
NMZ7C4YtbpL+rNXKR6hgE6s69i8lDrG4hAJyuvQOoanm+86BGKs08ybUpFhcfOWTpt2B7yP6wC4J
Gs6tZWXBrHKbu2wgYtzI6AprPYM3BKKWEs3boVfoUY8eLS6biMUhH+yNUhg3adRCVy/sjZhoGM4O
byCJVfCUh9EKSYLIcN1ccoXSyb6ZIfXUmQNMjuHYyITpKtvKOjR3blgeSO60tHg64Hks6jq8hsHz
PLZNu6obdvMaXczQmPsff6iCx12pOfSpubxRE9Xb23Nxb2b3UeXkt6qzrcVcLa3IOhuxma417Gi2
djSGvkcx3n9JoIY4yrttoeXGsu1gLbs1IZ1DN2ykwudTe3SMbAvvJTdBs5tbT1/JhFHFxGCjr7Pd
0E9h0LploKlzuMsEpAHHwX4RSWPaZfgde4Qox1qPo3UZsgs4XAvUC1zCjLt9dCpYpE4NfpxUGyMK
USTqPL2OuYZTbK15aw+d7HQ42VZQAasjBlM7eApmW25oHuucU21HdolLAT7YsxtEWVMvm2mmd5Cg
4p7qC3izz9K9KLpt7oz5yjO+XDECrxMt+cIV+uVoFK8O0820KKtlPw/OyjWGa6uQLvYqJdnKMH33
PG7IruVCiB45yMRtv3cr86nwzPLgXZpQOQWfHEzKq4Eug8YeYlMrZVSbou/m0ywUsY1pnofu6ATO
oD7kwvCWDeyY5egwmi5N7us+1jeCECMUfd7aq5jqOUNebe3LUwrV2ja7XZWWFmRdfIle5mE37pKj
EgMILed5jxA8jK9SHF/pZdyVRMmbPXqoeGrjo9df+Si8h8wdL0NpPMtRWR7M6COPFO8Ww+OAktjq
imZVhvlTb+hHB0m4kVUPbq+Yay9On5Ne6/y2s1u4uLyhLO0ll5M3WifGKWlYZ82UkNrMZXLZjWWy
zo6kNtgFTQwvdR6SgrhZRe57hzkXDvh+7bX5Qyd4Xagqg9+6cRK0WbMfUzETXKItszL+EC2xPZP0
cAlRg0VOCLchflU0RpLe+IO6S2Ou5i6sTUi/phFf5yWDMy/WT14xD741Ig4YRXzfGx0pW511ZNIS
nqQHu6BJu3xjkHVE0iQDtygqwDc65SmMWvjoXv2aOG730pIVVUHwDWonqjZSV54MRyp0pCkpbT07
jGn3WDpkkXc9pXsb89TNNvgA65QD9/IH0INjpHfbtMTm7kQM35siDhdVbBeB1eG2UVTPZu4zfYXa
vDK587d5BaRhYmWJO+PLZEROJTqcIkMRq6qtWDuF5DhDO+LHHwZ5Ylzwmh6ueRq00dzLS6+zS8p3
JWq/kKbHxu3UMppK4nDXNDVl6ZazQ7wx4pGje7jr2LfpTkgd4YScWb3GYtkK4zwo9KpCssr57vLY
g+ru4Aa7rln5BNadUtdt0e474oCNsNBCx2c55BjbTX6hyMhPRUQ8fNa0gTSdILRLBRJZE+T8PtmY
JnujUHZirIGV2uKznUeHplxZ37hIAMEUK7tZjbjX4pDMHLvKFnEmH4yGIDunJAlXJdyi7uq9wqw1
cx0OZRZcUVvSroX2Ok+Ya0vTYr9NimjtphGFChBQr0yW/FbpWijzvYAYaAhMumaFs6xQ1H3f7HMl
K1esbRGJRVNAxwtWdFdv0kY8h6pFNqEbvTFZouaYuRmA/UeT6azQibwWVR2uQrc+hbFWBGoH6Zpx
Eo5CS1AucZDWDXroeeZ2nACNHUAwiEtz5q3YQySq+LbxiwpnVgEptqtcQer9YJF8ZRVLI0qeFEli
WKY026ZxH0daTYtMd8WmYycrwg4eGioVnTYEgZrObTS0N5FZ0Jqrhm1UFP78f5g7ryXJkeRcPxF4
IALqNjORqrJUl+ruG1irgtYaT88PNbucKmRagZy9OWbcNpKz056BUB7uvzC1lPdDBCSjM4ytnWky
nRC13MYlKPWmj/x1SSt9b8K6j+oAXe/6IPtDcRUEle4YpTXtXU15NDQXe4NOPQivLbaSMB8kKf0j
tVHzJTP1geZSxCfJPJXvYtrbxJLSBzVwlS86D5h1UdMe6NTG2BeZurNTXb/KC/vAF5xcJRKwM3Z7
41vVkxRa9T4tk6HjQaHtweEm2M7YArhOoh/N0ZCQVvBjyCemfR+2nlPo1NApOSjoQQqVd2B0WyBU
5EjVqH+FoR1mbv9NtSt9n2ggddo8++W2rvdtDJPvUvbbbDNc9cZieIyLuF5HDTMYBfpz3ZbmozZw
ZrutD7Bm+j/zwe55fza1IwnsKhONEyYJSY2CKt+3ii5REqM9l1f+V3ZTuSuH3NqGspE+4uu9Iymm
haZU+dGIIoYeddFKkYviLu/zbB3pNvxbTSnuyJA3gck9m6kiuPb7ILzWE3eA4AnpxxgQUUtTChq2
5CvHtz/M6X8L4EUfLP9G1zPzKJcpNWKlpSzo+hpKVfJPFMAh9nUpPZeKFgBi2zdi7MN1JNwjl0pw
Z4bqvqfujEABJ0FJZ8sJCkW/Cn2vnSw4I/IPM0W20yuulemPpBratRbKwd4NuW2bcJBujCqoHzvf
3frCHh47AbxGN35oUug/IllFY9uVTCfINWCBaYnCvxJRnjcy5QgiATH1Qe93nV6OV2lW3LWKZN7o
tE36GvqNqh7zkrLAUPJ0DMY4ulfQiSvq9LdkF+V1FIXH3OOpaaqoIxpSeArq0MfVKt6XTdveCF53
O62Ivo2U19xBTe4SpQKuJfvp3Zj3r0nu5xsvRvvIDdL0efQQ+4m8zmRb6OLg+VbjJOpWa0cqfaYn
HDXvSzg/4lunwdSvUx2SItfIMyRRf22EtXIwfDrWcpJ9KaUQD62a6pBlpIDy2/QLTVnQv3a4LgVy
4qHem4+I8VI9bfTWQS+e4qPbxYcsMDZ5qVrgQv1iA2Kr2cZBqe3xL7C2WZ6DJUZf8Fho8esoQmS1
GmR3RHpbqRCtkxaDrx5beASyANgP7n3SoazRV9w+uZzTasta/8aa/jBa7fvYqxDDaEtVpeTejnkh
3SrTH1Gf6QDwxVPI02Ddk0LdVb7c36mhQe2JTpLQ7O7u7f9vmSjt560+btOhmcysIhNSuUnNS46E
Ai3GRnq+BeQPau2KuejvDaPt73ULjpYqieexCm1Hk7lEotyuMeTsm+tcUcFEJQmeDwYOTLY07FXD
pBqSZ/ZJjpqKFsBE/7f0CtBuA9ejJdHelqOu3dgGss9kCOrWSGX69vWgPpeaa1MfQxslD807bZD+
mDRMubVi9VbvbVh/UCczrc2+D5Sgi6bkbRgOJ7+365NSpLwHqHrSZEsyzDrH2DHkqrlRAv5BG3sv
dBiqbacO0rea12w4Vje5IJXtYEkhyFTRuQcfULhe4+SmlBz7KvQem1IHRISOhE72ei1H6HmCPKCo
NujhRtJA5ViVelBy0myjyV3Ad9rXum+q28yizuUlkUGGlHanVKenkWseDDoAkCZe8QUicFqzb4D0
wt7HM6PKA7jLXh3cag2CuzmqyP6YjD/8MXM4uN2X0ZPB40RgDtm/PwHjkqZ12W3kGt2zOXKNcAPt
Q82GdZjo5t1g1+ad7VKo9kKJAl+o07cGqffoab3+gNpCFil4zSlivNJt23pMQ7GPwMdHqXytVzVZ
GQAxHONa3r5NTDKRiYGCXu/x6LYKCyxaG239EJ2dUK2Lu6HtioPkIqed+wrNIQpAR60r86/l9ChD
YaDpAVKOSTDcmRFVDP7Kbtdbg4ZvHkbCVeUdA7lUkJ8vv/uupl1LdOicaFLAUeHLPLmBWd6Tkj96
gZQDYx7lbe4W0VpJyxhbi4oma0PZenDd26AjJY2pmfRFGjiGFib7Lu0fItXFwA2mm95Y9HlFJL4G
wcR1pQY/6KWCXQRS9LKKrkMxtL/NIja/enZ3XbnGrWX0+spv6XF4fRDt637AOTDSg21cwJr2HEMd
h2urRZe2l9utX1t/ylh8SfQ63BZjjA2HgQ4NV/oq6/W7zkYROufpangwarrWtTaalJQI/tC3qUFQ
IM6RcUp3w1e574In/sVVmcm3eRCIW6GYL6j3/Ehd+VvQDM98IHiEnouwfqqdBgtgiJfRGsvi7iaV
c/vJSCY96k6gjqVMVw6XZp9SLfeSxr43ZNMZNQnfoiyXVqLClUxV8oNqjSfyEX/bWgGt7bb9pmbN
eCxdNEDLWH/0zbZaS0mn0CozrkN+oxSOSL34qb6LJY/Gq3KyoohEqpDBklVYP9oRxYuE00BuXORH
O54feYrlXl3K4NpUObnS9TjepRPyK/J93gqN6LaVliUn0dr1LiefFbTQXE+iv4IkKG93NPQipIf6
KO92UFgOQ9LdVBY05TyyokPkvtj4id37HorC7XNlDsjrNBDR5Kx9sBuchnxuztKTQbcga9N3V2UY
VscwAqPT9L1/hwRp5mXJXnQAD8zaxPaVTtkwZvUhtxIQuk2AhpO2jqAjrTTycbB4q7KkVO7ZVAmj
+mQlnBWW+2LyPF3LZqRtB1X1rir68U4sU+FO2lY7RTmPx9bCCcnLcF9QXWq+elFcaVkIDx8SiJy6
BwuI2TWg4S9+USlUM3msN2ncOaFvpo5niQkKouGo69MysPzHsnQzpJ7RpinCRHdUuQNR5jf46npg
OHNTw4o6ZjkPKEQngxfeNtZNXTABgtLwqm90l4Q8t1eZPaaHgH6lHlOu0cVwk4+W5fSjeUWfYqvz
g0+B8mPItPQmyqUfjWxU8HxMtO86E220cbC2sR/87ONaPib1cIhhVObQ62/q9GR2dsv7zqByIXv5
LpPT5GB7LeTB+7ZPBhrcwtgoxSHr8x+jAQrU6r9nE2wmKvCxD1Ud3BE1zBBCllMHtcp/8VaO4vxK
cukiWFqc4NDYoghT4CsdhzWWWnFfHu2+PMmtfZtk8p9alnIHkgcwRgqW/WAjgg+WT/e5GIHH6Zsy
oMXkU/swKOSsatFM1iTWU2hxDroGcKuWkkhU12i81L2GhafCR1MGVF8AuIT2YK70VKBNFmQT5gD/
WOpn2IGjzQ76W8EIWSH9pjIizEnLaFSkVZI24b5KyUd5s99U1VjQ7TE2rmwr25Fn9F7qNWNbGNVT
2Q+vRdP0J9sX/Uma/rBVaZvnhrsvvJGnCOn9Ng/R0fGFhi6QYuzxCSo2iaE9tlp2Il0ud2LgPdMl
OddnU6g3o4JcTxV9FTY+qALRAqwEv9Az6IHKDMNt2dXUCcJK7LLKrp1QM9Eqo0gXpuq1p+RXrudW
+x6PSxZehYShGF5FLJn3o15Y91LWQevvevA6Un/TVIF36Ex02OhxYV0Ty9aOQsYhiTrlYObyuqe4
edQePXmUT3rcOJlovqn4v4AIRYUm/8NBnm4LqwLJo2NSaNFaD3Ptt248+TYy5/Q2EbSwDpgL+V2D
E0RkJZugIiEpA/RLhhpYZhtEwCPtkOwuBZbI87iXgVWYqU1FnCu8yKsbjvMV0N/+AJ15GxnkJ6P7
y8IM55CjyAVjLlqPCT4VslpUlPV5b+eu/6yJF4RAVqra0klrjK1aQzcQlPACA/h4U9wkBgiIMep5
s8ICAStIYq8jrZN2UngINWVYU4OkvlG6KCGO+rbPwBsGGBu6UpFcdaJCsFkoERJWIfaxAw8cJS4o
7FZxgGJfJoAKhDecXd0mSGh3u9LJtgrliIj2g5riS1jnNXMb4/zQ+XAztDw5FUn1QPvTdQYRSivd
4/mnBdmpttzH3JBRbUoZiAUGyyCPlHxfXiuBHt7VvxqxpZ6uXsfAXSjari3T7HeSNPaHwsieLUpK
u04FoakVGv0ocBlqPV3SJO7pCJIycwP2Vqz3p1RNntpafFHDoL4VXXul9d41Z/93tRp/BvIYHFzy
OnxQT9XETlAqirnR1OOOMgm9AJJFw92GnhXgzPKbY1ZyCg+2Rdwa+Z5H/SmjqHBsSViAPdN0U7WR
ctIGzkAJfLsFkAgiGixOeAVYG+su6ktVqYA+kKHCDfAcZSv9XQLvG22owglQFhFwvSttZ6Ijt2vy
yVYq9r7EXcnlpeB4m1VV4Nhkii5PHdx/Mjr4QbbzxlM/+v2r2X5LG4WXcZjU17b3x8tcyovlQKbn
I2g1qnhDxpAQAgogeGClZGQDLxC7A9dv0kIYbPw0KuveT+KATNp/KhuXt23Odp3+NY5Iucqqk91G
9Mc090+gYqBldFiDGQrInHCbd4btyKPWb2q3+t15yIjl2J6uTIFzAvBeaVclhyBsdlYdgFRSxnKj
BFK4SesMZ0mTXqNP32k9iHEg6SuuS3KqqxBfp7EWjguXYS3CxyIo0rVtevZK4+2M2R6T3w8m3kNS
iD5o1T4qBT/QMwcMScb8e1nDeACJom9kG19pemabLi/xCTKbbBOO3p8WpkNMQeQoZMWBuwcYwUYW
oyofOosFT1Hb3yaNfisbRux0Mtggg/fg2jfAX1j1k+uCSiX5aldym+2iAqJh0nFtWL9bzcSjF905
TrtfeSRViJMCvKDTwds7sJWTPHqQ7JVgApW+FEljvR0CVhrKvACm9yzFYhSncsvPtvIx68DUBOPw
GGSjTS2VkjLgiw6FXUBPEbj4Kq/XBUfxqtco9iUFCsHK+OK2BnNMlYD32zfJ1/Jd7f1BDqs8SZIC
8Dm2uo3AEUEN2p+1YqD8USLJMXxRM3XcNEbWrf2acq8V013UeYB79J7Mrs2OTdfSLK0yUkJf/i6r
SY37olbBNr0v6gLHTtVrKEQw3XbrSvT1muTGtepT50fV3tKLH7JaQSvKJXutNsiDARF/FBJnBWUD
PlBbKTdo9npC/wUO4Tmw4/JbpgUYBZn6H9OVDrb2YIdZdddXrvlI4e5nx0F18mAN9F18b0qe2Mde
clQjPHP7oIse/KK7a2ABbMzGx76u6s09VTEPlk76M47Ux6YPhvtaJwdKn6wyGh4Nl66DTe92XYY6
2gdldkobDG7GPvspUiSFw7s+VEbYs8x+NXXQrboD+shTcD1iIL8hyfSZEsp2dgIZQjMkNCx7Ay39
Mn6OXAyZFEPSd8LGbUItR5CXCp/kjS/4L+riB2Le/3Ai59TJxyzhf+ZsyA8syv8du3L3J5t4idX8
r/r/kVgpQ3r8f/8mMJ4RK/c/gjr4wKuc/vt/8SolU/kvQ1VMBIht7Kwm2+Z/MyslU/yXsGS8HfGF
QcAHvuT/UCtVGWqlLbAIo5xPbWJSef4XtVKBdakq/HsGpUkDgqX1f6FWTuHfqysIoQnolBg1ILBg
GPrcUaIIZKPtOCYcUN/hCvNvRNepo8LBkrfZRn5Z1C2eSU0QcBL1gsVpIDehmcqMAg/9hf1QDYoD
enWLbLITbzP81Vfhxto02pq+/pquMfWr9qnav5uWfy3f9zzSOR95iq1N6l22rk2UUjFjkSulaQcg
4FUnRDFxoGGMSgAiov4GRADaYStebYOPpXe8KxwFVa/VsA4APlBLW3/+SyYthneaFtMPMRVY0ZBn
WRO6znp5LwNjl5YJfQ6MVq4+I8vXyEvKPzMvh78CQL7VEJ21NWNOEh+jqs9GCOsOJMVTc4Nb+Ubc
FV/r/XAHuPgkb1Onu5L2Bnx6JI2+LKmVXVhWE0lXaAqisqZ8ZvlTGAKvppYvnX+dPAZ4aSA+sZ8c
54Nfy5qkc+2Lv4ZrCljxho0l+lzkc5SDOAwjmr/oeP+ihbZBfnnrboJJGiBhRdFX2Syav3zkJFtv
QQ2Iz0wkwi2GNVtNDcR2N04U1em/hnfDdf1Soy8P7AI0z+Hz5TIT2JhHsmfqAzVwlKrviQSaiYoV
74Z8rbmvnweZi+2eRZlJ/4zqQFOMJrMj7VGLWjU7946Hxd3/Qrv8whlgmhw2MtZ+ljDnGvbCKmDe
euo0Xf1G2aQb96Dt3W+Y5+DLLG/K7+mOHOtq0fbg0nd8F9ecfccBqcPCcIENdPfRjVhXa+2KyucG
m3CoKriAB1t3bS8cOpe2Okb3Ms1taPBs+Y9bnZI+CDjVUh1tAEGsbxrZdT6fOPXSZn8fYqb8IvOG
FV5PCHvfOMo2cei/eTtphfDJAy60qGOkx/QaFPWanXAc9v/kXDXf/4CZAExfyokM25zvukY96Afo
36Jf1Q91va6e/NvJexPhS6dcD4D71+af4nYQ2N4tbchpv80P1fe/YqYREAZpN2jTZwA4fVD2k5a2
2KqLo53+ms/CzC6wrg5lK0MTwWkC70UueJTUkCvbIdpItnT3+dS+rY7PgpEivL8owGJmhTyNqcTP
JdgDFz9GO/kgVtIOsxCAkJvPA14YnI03n2VDj7BMXZ3NZGpEiQW0EnXY8tryXyVeFa3Jf+w/n8e5
dGK/3UtA1zVVt+aH51DS2G1DnISoMW54bBWr7FpaY8Z7MneTFaF3K/3W8gXtFOXCZnwfdX6QlloQ
dn2TCSc+DM/AK9e0S9bk2qveobh166HCtzDOC0fdh4izQ9UHPmRKfS6cetPhfhU5PhhkHvR/6Elv
pmTH+Jlf29+A4i9N5cWxktiRLIKEQuH/49IBfJ/1IuG5K2sJwqS8f5Ru4V66PIsYa2DxZcq2Pj/I
6eQbWkGDwdEfJhFqZS+t4yvvGg359bTjhz2Mg6UDdVqCH7eEoapc9Qr6nIphiNkSzXQdmUZoxo5k
/raRjFTNa8g/C/tAOd8IOK2RS6DdO2mPzb9eUZq8rozwr3nLvogf2dFnreDacI9LMOmT9ROi3MJq
uRB0kgtW0fq2Bbo5s8VC31QQlaAKSB7N2pWNSRnZgvTrL+yECx/xQ6TpWfBOh9AdY0WPKyIFkAT0
iuYcNZwg+76w+s9fF4Ym43upaJaKdJs9W4MAa6SONqLgoh8oea2S75OUVHQwtiN0wMNSWj0XvCSF
IR6pBS+uScpmrq/lllSVSj2a4mm/pNv0Udtk9zBswd3vrJWMNZ+7BU556Hfo/22KPWqjq2Lhwr+0
dFDHt7TpF+iWMr/xe40uTY7hhgNF5KgekULZaC+oZ/9GER3dzX183/30r8WSs+r5tkDPkgqmzHdm
1c6uJXjuY5D0DSAWoG+lQIEYbIhl7z6f0fNDZVLN/DvK7D5iS0R2HhJF5HeYwKxkls4/iKBAxVLp
8tGnm40jRgnc8tpO0IFMH0QJvjpTFrT6LmwzCnB/h5gNIg6lIh1VQrjGVV/BBm2xXzeu0+7x86Eo
0180O6ow9bJRTzIRMNLmTjks1MQbkpKvtdOmy2Y7HpJwb+woUG+onu80czt0V2KbbFG2/7+f/4bA
psGe9gEP/Plh0rryUKuC4HQONzpwIdc8/pPx8bikVIG3Caflx1PETLIclDYU44HG7ZcWKYJT+Tu9
ba9KLE52yrq+8ZD/f7R38gZow8JSvHCEsUY00gfUFjlcZgslDI3GBZjIxw0xMBghy+i4XWL5tJCD
aRcDWRRdGCJ1mvmhAq6Oep3Ph4zHRr7jyoNXqyDDQofDe84NP4XuW02iIpVI4n1TtKPTSINKT4VC
Py7zSjXuiooiojMmqqds1I7C9h4kJB1+N7AipOJclJ/iQoqhE5U6oBVV6mEwd1J/tK1Yu8uScFJa
LZUuxSek1K9RHYBUDf+uw4mn8yJ5I3w3CFFsriCAy6CarmLrTQsT+Jqt0YH6fObPjgH4jZqwBO8W
XnHYIXyceMCZUQ22mGJRDZejTPpVGlX1QpALRQT8lqDtG9NNzw0yW166puijNKY6pzmYyMnQYC8e
oX7jHSHvrXHh4Lk0ze+jTafGuysx8BQpqoZYd8wx3COluc4H7JfE0u1w/libBkXGxIqy5bOCG83F
UmRxoVP/0rZYVTmKuRIrMA/bfFctJRTKUrTZPe9FQpe6lGiT3XZ7CKl15fvskG3QMlgY2dma0D4O
bLYmbLMxPArRuqOUB71D08VKFxbEUoTpn7+boarC8RIhAoiHeBMgCgUmtFzQDp4LVE8ZxIfpma05
S4pGM6Pn4GB/dXwrGx3Tg3DQ/cFIF8sePqDYtA5GH7vF8sT0hWbXBYcoXWVWBStxvt6HHCB8KhCH
mNa7hXHFXtvbTrcNvyTfrJ/Dot3WhdclucK7gLMl73uymwcmAadHmP8tukJUbR1Qg0V2Q6UOulQo
uDCBH+LNjmxFS40xtYgnB93XUrOeahwpFrbxUozZ5T5GdZFrcPTQdxUo993a9uvnZ9+F7GFKsEx0
CDUSlLnsbJyKsqrMDNXTpv8d4KgwpF8VXRylHsbG56EuvFffkrl/x9JmBStQJZEE8NNgNWI4Ua3i
jefEP6lWFY+IPTjeRr1eMt2aa0FPO4C0VeVwlQ3K5PN71YAtk8IrmGJCuLWO8a9iZ21ANNyQVj/Z
zi/vMXhEoeYHwj6nSeK0ujJP4VN9PeythQ1/KZU2lcmelFsAi9T51QuuP3DjXvrr+CoPYg0iwd0Y
G1AfG0BNa8XBZfdqqaB2fhPYpoa7B+ZWPGwNefYMU6Mm61uYH5jeQl8yY9uRdOkZaZaFlP18JX2M
MzucG0pmuZFNcSBAHBDN6w9JYcuwaHETAJQxPi8sp/MK2RSQXy1oKsHUnv75uwNUovghRzCbHbwO
+q+Wv85uJvfG5Dqu1tZJ3Fq3xlf7OByKh2ltLb1QtPN0eApv8YIgM0W4drb9RZ92Ztsw3iuElk+Y
ZVFlNo79I8p7G+OITscasmp/QNNv7W/zPWINh/EY3RnbnmJX8FunphDvUYu57xYbMlPoj0fvx582
OzWy1tB6DTCq04XJLleeGwxPA7BJxqDvpfLP5/OwFGw2DWbkKw2/jrxGsu1j1SP9VFuTzJLnuhNS
JL2jraMt7KWzc3GWss0uTyXDjkiBFeZo2e3oPlr+z88HdV4LmgWY3ZxNhukuXf+/KnrtYYBj/1aI
vi6dqVg5gFnfND+XXjlne3UWddpj75Z0NSDYgmykcHpfhuLkQqUw/fvMo5n5+fjOvh8Gsu8W75tC
7btAMrQ6A4STjqxr6YwoPKTIAnwe4mwsUwhT5dlrKLrK0ftxLCiDjEYVZTr0kQa0FpoHKGE2L/9Z
kNkHM8eqyRWfIEDvtkKxdjEKRIh/LJUGz5OZj4OZbfa2y9EbM4lTbtydtomO+HxE63g1uZ6Wxco+
LHlrXJygd19vtoX7KipghDFBUfqMQzLU335hfpYizPZtC+xYHRoiGNlr0MIN6ZcSpIUV8Naie7/I
6hxkc8lHswu0fkIgV89D+fAfLYC3J8O7GFYQx72dEqML7ZewLl6Curk3ffefXG5/T8fb4+5dmBLn
4sTVCeM3O9E/dt6e3bNaONQu3ijvgkyL8F0Q0y8Hr4dtgpG4d10PwbVVjs5Y2ldx5H/RJDCh2qgu
9NanWT67Kt7FnB2kLQQnNS95leq6eGpl6T6zq5vGnFBoVNw85BM9AztPUS3EvZgtvIs7Ox20Eigk
hFDmTQzbBPkC2RucUrLxCv4PD6K3tOzdZx1LWJViZKFD6V3bWnWoUpf3nO/8g5VIpmkJHR34M4u8
FohEFZuMqB+RFkFa0gIH0uvFwra9UIbjKPo7znxX9a7RJLlCHA7tk0lJ/4QrVXNffY9xNrDX2cmA
EOlY+/46PC496i6cGRMgQQHDAxX97LlfWLIUio436xCLXVDGv0J9sZd2IZ/4EEP9uAtCeLRCzohR
b2T8LtJNjyk2vYqXeh+cwMn+qHFqQS0yyI+LBYal8c12oAUuv+wiYoNAl9dope9COAWtA4otXiuv
k/slYtbIhny+dJbCzjZhmbWZoUxhodijIhCu3aJeWJ1LIWb7TUnVQsBpI1nO0jvau/daqSyMYvor
ZkcJ+B+VZI4+lqCG+XHioC1mIhl5avWGh+YJXmHojlTBQrn7UhTsb02Ljo9M7j2LYorURIRlNJwE
PRU5VbbqmyCBt3DgvyG35qNhnYNzsCgOYvjwcTSZl8qDSQrj6LfqsVvDbqQLj4/YCuTjTnpC9sxB
G2KxbPLWivss7mwtSHmuVrJK3KnGld3giXxEipJCTUm/vKDRKh5sp197O3MH32LfnSDorC0nPNmn
cO1/B3l6itfycnXlrPZGa9ui/K7QTSdznD8jkzYpx66wDGcEYLwFTrMpcGakFh47wyKu7my1zoLN
zgBZrb0qbXUDVggeCPFpDBbK4OfVWCFzfpn4hAIp02lpfJzeoOrLrMig9CeUJRDmdJGlMka5959d
v6Tm3ZlxnsFHgUfb+571gIi5xYwkCgLBgje1dZPpEhr9nx8E56il2QNg9rOktFSMpOABIAIkbttu
JbLxFHnPPvqMyvDN7YERe7uobBd21XnxbAqsgzgTqsqSnzc/YD7BDDF57+Rfix/mNr1FoumAptXk
Uwgm/GGp37EYcJa5h15p1FFIwGmd69EJX88rzG+lcjthl0ALwzhcmvSzs4NBqnQyhaJMNrbzigE9
rbKXC/p9laMeOd1vJrSkufZvwNZvEIlfpbulK+UcpTnFpAYKnACMq27OZlS0pZqiREDR9aQeJzm6
135TrZSv0zMCCudPTaYGhPjzKfJ3KNdONmTdfqmVfF45n36FoeqTeQmuAG+z8S4H8t0GfEA6Ts/Z
kdpXdDQOPUARTK53SzN7tndnoWYH2NBLnhKXhGqUazxLYEraCynQWc76FoGKj+CusTGY+7h3adJl
lF5k+jUmZZf2JYxfYMI0frvpkbBrJpsyCD8LO/MsOZ8FnR1Jw0CltGgIWv4yH/LJ7VC8UsNsbqqd
5JSOVztg1dHFLA76Ot8tFQbOa6ez8LPrqNKaoe1zwhdOfkLQgLwIjPEB4eSNstae4UMs9Q6mv/HD
RTSLOJtHOS8RnC2JaF03z4iq4Oe1DdaUsCCrkgct417PEj8C0n1F9wfLHJ366MdpDSqvjoxYReJZ
Gl0IK0K9UzNIRp4O2DBsMgSzaqXefj6vl6b1/bk3255xHmvIdkyFJO7T5GVovsXpMai/N/prCaD6
82AXZ1Gb8ByqQpvxrMWM2Evq1kC6AaUaO32Lu8SLeQMHaUKKTk0Yymbm789jXtqOlGHA5pObAaCa
fdVOsTO/BlLpZAHSbbKNebKevX4e4+wxN80cJVhATGJ6F8w+YufhjOzRZUBKLl5bXb0lkV6h7YQe
9MKz8fzenoWa1UXCuguCHM1uMG9lsqZQtp+g7hMf/4ou2nZx352lPRzcYOt1GA8yRnfzKlanFhDl
U9ZHoQbRoVBU6Sos1G4iK8Y5lq6eDb8oa5R0yweKd6xgcZeNCOXpI1q4m8+/84UdwvAnPBXGNfbZ
KS4SCHOm608lNXQe4rDdGbL0rdON21aV8bocvavPA166pYk4NfFYPbQQ5kdtD/4HaYCpv9tuACZs
anzrATZL1L387+H1Eur1wg0N9kExNABjCnnZLB7M+UQ3pqJ6V3OSuxDhaqO5aoNWLG3FC2uWSAwL
Si+0kzmYSx9iEyWgKdK633TP+AmPWBb6W/sG+uMvxAvUk/vSXekLU3hxgLaKjijOZOBqZ9tR2Bhr
tA1PPQxCnC6TkQ2gX44Y58LETdfR7PQGaECSwwtJgA6axbG0PA8wXaG7fO3uUkQpVQj7MNZW5j1a
lkqFxiEln4X09dLgwLBwCDA0Ba7ExxMcnijPQghxjoLAdCXS6wgNRiRuFubuYhhLl2HeQDcx5mPT
OLGBsDR8w+Eh6I+VfAMpe+H7Xdr30JIYhcJz1p4nTFGqYpjgMU/D0d3l235fbZtTuYowFvwna541
CKwV7LChqdMJ/i43y3NMuChim8yHjzwuJhXicfTLhbm5tN7RSOBeVSngYEA3ixInaFeJwHTSXyX8
U1d+HpFvQKb08w93aW5sskxQi/CieD9/DCP6IW5sjeqUKSogRA8amhPV0+cxLtzZEGMogrHCDNp/
s7Xty8mQGPJIpc3G6witO6fWvKdQK67AOuwgE1YrK1aXQKYXWkIAGeAfIfLGe5FL/OPQCrzQOqtC
40F7MB+MJ3HEkhYQ7ZBu9evu1wRD6fb50pa6kLlPae60BA2aKLI1+6CZi76hPbLY3eueE1jZIyO4
mqhH9fUSMUedGvAfDw1obDZjw52YoPNHcUrekpU5sdRdfmqeJ/wbpg7ITCbw6CjRIrQP4qbamkdv
jR3Yk3mIXj6f2vNsxWBG7enI4j8AEj5+Yyn3m9ZtUfbHuPu7p6Li5qWetvs8yNtan42TJIxJhBNA
JWN+CIceYAFJTigvvKqv8MeLow45TvpFoWVr0Y6vTsOm2KL7rK3HL/p1cZI3oWNKONYumYqebxfG
+/cvmUMikj6JMk/nlyA3sfKGH3b9lKGc+Pl4l4LMPmqJDNootwQJktemPUUVwg7GwsSdgxuMjyOZ
LqR3p5g71hXUS4KoO+WX8Wo8Sy9w8m9Qg/rq3dmv7Xfsaa6WmHkXl8u7zzfbHKGG1lDrp4aTyvXa
Nh69eAnzfX5sfhzW7HDWRw2pRMGwrCdMLx7d13TTAPa+idZYODx3/LEGM/KydCdceCl8jDvN6bvP
mSLY2qFjwMLYujucrtBhqHb1Hn2g5+qxvS57HmBLtYrz1sLbHL4BbWVlSk8+Bk38sSxKGTCQcjv5
DzoVjggUK7o/HhXwAmc0ba2slYL3H95dyw/Axfiz5F4UYZp7I9Ppwu9CAyFDTI2cEwGhq+mFFH4R
m9ox8Dldwedx/skm+Xvss0vF1NQ6HjATcir3QUkep+ZN0L/+gxjU1mBX6vCd53cwbtm2hQAPDlPy
N1u9CxsL6ZuFItfFBfsuxvTP3y2colfqKBuIQd0JzVGUmXyAKFd9udRWu7xE30WarRbF5ZWHIpzh
tL/UV7xv7uFcnMx4I2/VDe5la3WXLRwy0994dm6/izhbH57wG9Wopu+HFXruXwnkG9Pszkx+VihK
fD5Xlw+0d8FmC2LA9WdMcDRjeNqWumi6yr77t+iTbkw2ITZfG1w//9iLrK7pzPpkkPMrIUYUREQ6
caeHCRYZ2j7ZiZVynLznQ8e/X+rSX3jjcdT8PdA3i+53K2Y0ch03IALGp+JHelAd2IbQyBJ1euVR
y1raaefp28d4s5tCKhV5qFyONhuNoqx7jcyrIPmVZY95hvNkufSEXdgQbw2Xd8OzIeh3oTHNo72q
ribmoYla1qq/wmFybdyiZDExqpdd1i+UKhinPaVSiBFMaPuPO1HKVC0PQuCOYmcduXI30U7c5iu0
zDbpegnoeHFrkDdRNpNlBAlmd7wmoxirRwTrS7Y83zVp8fj6JpfaKkEedmFvnL+OpqH9HW02hfCt
ElmViZaeEoCU2U5srF/T6yhdL11Kl654mPCclozNpM708StGGgqhndobTlihzC1J4bDtvGrpvr2U
Ir2PMrvmLcRqrCwdwPLaybr0Tqhlr6rh+fPPdnEoEBh1C8AgWODZHLVCrvkNtPbMKD6g3rVzO+Xh
H4QA8TrRjVC1nJer/EgxB+u/yTuP5cqRLNv+S82RBi0GPQFwJbVmxAQWDAbh0MrhEF//1i3RFcFk
JyuzR896kpMwJi6Eux+xz17EkpteFM+Vmx20NP32x5f48JQmUPjva7w7YVpV2AIb+NMGBSuNCgqW
TSM1vyqmK3gICIzqOc7YQDBRh91g7D/vMXy0pn/+Ce+OHm0ZprrO+AlG/rXzn2v3woVNh//oJ7f6
4RujCEAtyvDs31UBKs1pO7G6BLVfkxsj9p7g6O3d2L7ysF9k1xDHz7onv5/P4b4wpKVJQwcdgeG7
Ywcv99XMWeA8XX9Hv6h8VRhpXp6aRqduVbYzzvTHJoNlCF5jh3GhETZFqM5weTt30i1WkDx09Q0z
ovFqrCLt6O/F2V9xPfj1dzqnXPKnbdXSdJ+xEvrBcov7AO5fQFRv6y1OYdHwrN9Nz8HO3ecr0PBP
a7Kn3eX9CfnTI3LeraOyNXAKK3hEc4vTGRDBzJbwQNMwaOEZ9VfD4sQW/Oq6vO+9fdN8Nrnx8Qr4
9zty3m1/lTNgvGjzA9R2ePR3y8aFP/ZDsMGryDhyoth4JFvbYxYnl39pp/rp2u/2w6USAb5+XDup
xI2TuZt2Tl5F6u4/+fQ/3BF/us67HVH0yNH00mPfPYApMGKeqf/mRt2FH59icUxKazfGbfrwx9f9
7LKnf//ps2I8v9fS8fRuJYP6CNaL7gr36D++yO/nYt59vO+2ME4bR6qOmzvNsdtRd9PeYz23mbCW
SWIZsoM9mnBQI1y9MNH444t/dofv9i5rsO28RFe+Ge17d04iQEKRI8ZPrvJRkPXzGnkXKjsSxlay
8hwRFGA/7ZQAyXLM7j1AmMZZO3XnvV1/cr59tCvTBaKuchKIkEr9+u4yldjt4PWIcRf9Ry/Ha6y+
cSFP9m71mT77o3Dn50u9W4GaObWpJyXlbdiEpjGc13reRGUZvJajf4WGYvPHL+3DYO7nC75bdgE9
pwpRyml6z9+duq8ihl125xzlLt0Gn1SfP3p53slFy2AkFLHCu4vhV9kay6kirFtLiz7ALIZbfLTx
PUp9FzypsUgsoM08vTYmYbbxH9/r7+fOWR0/X/7d0jesXg6Gnns4sJi77BK7vBgWcjTeemen9VHv
xRQv2wW7hyJuu5ADZhPE2csf/4qP3vDJZ4yKpOkFVFx//ZhkNjA2Wk+oNucnF7djy8AKEWtwM6+j
stv+8cU+WpNgET3aoyd3ifeFj7adpzWYKY77HUQx9ejUeOvWVfhnr0IkEdBzOskwUFK9e629O0yr
gi0KghxOg2QRwqbwu43SrU9itN/fj8fAE+0fPiDTt9+37WpzwM0pUd7GmC9T/Pib4LYN/E9u54MM
masYWL0xkoDj2vvQHIQFpsoBdfjpSDG8vW/vq01ymG8xj26/GbyyiOLYFuHkJ2fEpxd+94HKnDFi
YNoeMZIelXbkHtVVF1URo1TH4bxgtib9nm0/K6Oe/q+/hh2/3u7pof90NDVlkftr31D/L5wI8/9Q
ieUvPVLEAfRAUab9zoWLLK7RMJ30mDOgwX3uPXspOqEOPzeFd2qs0SD60myLq09jqt9vOdwcn8pp
ihe/h/fLzWhcvQxcvk23CEHEHdKzGhxuJA8drjIBcKBtdnCfzVjXKDx+1hT9oLXyy9Xf1zzof/ZV
Xy+sjK+gjBJjh6esOtRbbbO8ZsM+7S/EvmdE8NPbNj96p4w+oiWlD8Cc6q/v1BtqGbTWil37M15P
m5XKR7KtkPCUm/+gvvrhsvzpaqdf89MXFKCx09yMq00RI+AWhpkRnrjVZj5TkaIc8tBt54vsTuz+
eN/5/bnM0/3psu/3nRED9Grhsm5QxlkGEKkLjZ6wubj/313o3bpsFgO4LFTozeQ2u9Hqd6MmANFr
R6/RP9kDPnuU7xajEvOa/B1OI+a7pvhR4mCQLzf/u9s5PdefXleFM1/jG3j5mxAnTWg0WSjFIRg/
ucwH7ahf38+7iLBMaxziPRY9dPaje2SNb+i0EWlkpHmXBV+lj0Jw3gRv3g4TwGd9C92WDe6zyJTY
4pPl8C5qhM+zeA7YoE3i9wIjjHTOQV1NS7V3nZxdfmyyNcynrlPnEhr0uTdIfQuU074Z/NndyQZf
5A55wMFdkuVYab4b+xg6XTqu6qLUbvxd4dnziZc75ZedrabbUTOcY98N/vng+iZwC8c/bxcv2Y8Y
224BGw/nUN2seFYJpnrdpF7IWZajtlbWLtBl8pKUjg1cpkoOTpdmOCh71hUk+P4o2/QHvCNEl96M
eaIHfdUvnCGWbXCfsdECjdX6eBrL+soZgmC/ZAhDZ+lCL5xKsW9LOexabwZcYkzW+lpV5XLMJo71
3VAK98YapsLfTuswfemGqr+eshZoq15PHHyZIbILSAReFdNNHdutcIPmkM9TcK95HUgRWba3qbEs
D2UgaJM3unnsgGadrfUCCNufM3jETQJKepcaKrs0Vd1d6bCrL30zZ0VR4Il6swy+WH3q/1iTxELW
P7k4qXkKeuxijvaFYeAFH+RzQMcGlu586TVa/VjZYsIKvj2Z+JqC+sEg5wfLbl0nBtAw7AArJHqU
Y1kvY2/tx3MvTU+61Dqxd7oo669BMuvgh9wcxgnt2wuj0/24G4SMffzTY6wv5EtSTUOcl71zsOYy
ean72T/jucw7w2KWo5j9wY2s1qZF6FdDDU9tcu+YcZvMnRiW4DAsg/HgTiIA52zj0L1R1bp8c5a5
eylVRn42tlp3ZpbYXrfcKTBTU4KkGbO8JCR3EvcWbsfcgaoELjPAgxnDrCrE0Shd60EY63qTUbSN
5TB3Rlh1VXKeFl26Jago26gpawgSORkogGlAqOjD9WYTDJ0HE3LoJ2gHupMe15S781few5hLiUTd
y7YGu1yUVVOzsVoTulCF15XZzFqMFYsWBzqm+k1BUC+w8YfW4kIKbiTNw9ZTt9oIadNpPePgt/oS
BqatnYtsTnd512Yv3Zr152kv2q2fyHxve3KK8mlsz93MITb3oCCOSJ6PvSezjdXjOs0lw2nwvqBv
vGrQWUfLqifxkqbZoaefuVu7yT8Upx9iWnjsj3rZb00g1Ge9mSM/hrK3N0Xu7Kpu6veozjQ6flq3
NchHYg1q6EE5orkbZdvH2jT6oQEC95jnMo2LCkUcSuvpzkDMZUZycds+dLV13ZkJjI0Cg+BjL+Y6
hrOGriCZbcQobRvVxYSxjuwTvPr92YENN8I+n9clvRFOQsXey8UENRy6EfoOq9PeFt2vonocGNjP
ew3AeGPfWEvFzLm3lilO/+W6XkCPL3YWpjFfMAnDpsgTz1aG11Phc/PT5HtJrDXKgzHh0gwQHqy3
TTMNRysDkon+AM/CvTeJ5lFako6IPSz48Z/gfwlD1Qvik23ewQbNpRpvQBO3sDBhTh2sAK/2YGzq
o+jnfL+kcA8X+2xBRfJV94tlK0d4TJ1W7RuVGFv+WZ2tapmrnezEcmN2iXam6wsczbTCJ52t9FqV
Qc5J2riHtvWHy3SsfFqUvdzmhd70kFbW4czpR9Y7dsWHdEmwKAO9YN1VfSneZJqlZ6qBCmQDmbyt
+rYMmw4DdX8G5yxxGoo000lvi0ULQJkWa7NXcNV2bgsdU3nr+NwrK7/0vdU/q/oguR2F7UZGCrDM
nTIJyKNZrqG4QgEHkvM4JO34YC0Tlgq4WL4sLfWAKGtFgel/nd8IL3FxaKvHZwc8doQcuI7NgdcJ
JwEG4RIsX21r6EEx6NMmabL5bKXotTGKchWh07rtLrGlHk1EsmEtljLY2k4zEroGQr8d8Lhdb1cP
3mA4z2ZxNvSFd8gX5X9xdbWYIVMd00tp+IKbb/qbha0FhFKdPlVY7AOhhoOtslXh2z5hCQXiiLs5
Brluzuf+VDuPWCCCkF41S165xghSDED6K45H/hVYDT2NpqKYXkbPWHZKq/IBz3PTqOOUaYc+RmOa
G7EYu1zbJbgmfWU0KziqNQHPl2b2xs0docJAGz2KbcOgh5ZeTPsS+NER8oGE/TmlwRiNujFHszvZ
u7Kylw3xe3AlZWXDm9cn1H74v8NHkMZVbk2SccdFaGqTeY160rQhAM3jmDu9tB4wA+esa0njUwG0
Zkqy7loFgfYwsWLDFcOqm5XjfjcMNQVpOWT7NPW6zTy3yRtno3+ZFyko9BIf+ARw+q4YOVDSek4f
2KTX2PYGJkhWU2016CaHVamcI0WNe8NS9W6SDLiOhKLQtlKimgRUkyDtj9tcgKQyQIf6tdFc45mR
3MLOAgtTrd+7GkdYx5FOxK4O+mdepq/CK+XWLIS5rfs1uJ6DtT/4qWdtVCbkhd9qt/4EoCsPRpxO
ehPnKVEEJXOaTp08VpmTemHpKvc8QcOCR/Zq64gkZxfpkw+l/dAVgUFEkPlnXqI6cAtdV/UhzXxe
lVbrk8FccIYBlgO8idKv6sWNP7o41CacAmFra0pEvla6L5pdK6BGXp9EteWoB2Ox2KiwFoaqIQtT
yUhojrwnSWsvJlhZLvuu6uJkomAIBSWwd+x0c+gZI3RDwGCxZwh57VqSswCX8o2ua/quLtb5e11x
EDZzLa2Nia4BgsBSgnZvCh2KxqKrMl6sZF62qzs2d+4KFDjsp2l4Y2n3DxA6tGfsstTXJHG7Ouzx
DNuuxsh2WkKconQVhF5XCbXXqwkyoz8nxn6VNbFIloSqsvKQD9y4SRmlwr8PuxUICWFjd2dOAnsD
wCOcM5n6qYgrR9V2mFp1HoSd3kBTn+tu3teia/zQlPq4nZJu2BeGZb8JjjoRAZptDilwqBsouczu
FHL+WnCoRV49LuARZ7XJ+34OwR25sfTUC9jd9shIIUJYASoGE0rGO/MM8KDhAJMcE2jBlg00L22L
5lCvCHwy6A9tZBTEuLZoimcCybyKxtUDIZ8Bp5vDYnLKO7pr+Vaf6nLcjCXtKL3S8keHkbIo9f3s
S1sH6BSqpQ49cq6EQDJdIqcJurBp/GU7Ou0I/TZ1YCxCE9Oxx7mTTR1sJwiABnLzZKkxT3urHXdv
mIQommd+waH0fgl2ZWpPbLUEzUY0aqZ7AQBsNbZu5kGotXVwrITqf29DJP1TkOg4kkxGe1lNvN8w
Safyclyz7sqxRjsWbm/cmexyO86icgsXY4lFurp2KItyiQZ7gOJtGvZOZSZ6h9nr5aZtp3KblVIR
yqFa3Ai/JPgxvQFMuE1Dn20cgKuqXUzglDVu8GaAqgr05KHy4Z5GhlM4LpXMgIc4QVIWjjXcOXkh
v8o5c+Dbtk264yX4e+Jq44rCnbyaajVfL64cQQJWrbsjAs7P2WoUlPrO/C7axBch3X7zrQiaWkal
EMPbH6eEn6Wd76qSq5lQmHRIpWsTbnuaMqNXRoT1f+EqNl50lCPxA3w/45r5qqi6gaskix3Py6uj
kthq/0KNEF8uLkG3A33Cu6zT6Ze8D1qSdZl8teSNkQNrs1/++EY+KJvjAeL4J98hmgK/u4g0pbMG
XhtsAC3F7bWxTzdFdFKv/jV7YsxZf7ra+2pORbQ6qz4L0CDmiGS3xRE79G2xO01JtY+nAZsysg7/
gXDtgwoLRqLOyeqE8VgwFr9WCma3MEt/4Fmau3VrbNtr+VodQT6/jjHEnq/u1j1bzj4V7nzwMf5y
1XfZui97MKeSq4rDiRJwgkCEzS7bDVu1aW/nXXdX7z6rJX30Rn++6HvXeU7DnMSxC6hQznH/Ol7I
PZn4bv6Gy3X82UL46LlSm0M8cxrEZij41+faeH1f5AkLITA4PqYb5UWJP5Ae/elpb8aWfr7Qu3Wd
W0kzBhN3NWySnYdQ6LG5PPlpFxjIWW203ih0h7A7feoyf18ifwpD858xZq7aH/Wd7H/8kBff2v8f
QDMnM+v/GTRznv34LuSPepA/svoX4Mzp7/4BnAl+Yx6CJUXPxGUQw3dZWNOPQf7X34Lf4FTQdMCJ
lk67bp5KWXUDw+2//mZ7vzGuz6ADHXjfxPmMMus/cTP8k+44CHBwutOx+rS9P4ObCU7V4X93BDy8
aJl4w8qNgWn4V/h+/Pp5jvoUuHrfufTiQIuO7jKcjfT9iQEjDiDSQTvHxEmO26W1ho2tp0Q7yOrw
XBqxVOngns2NEedUA1amR0k2lwAI+kScprdecLDamCISLOzc6IgYFn27NjABi1VFDMi/ZGW9Jzrc
AMDsI9POQDzZRVi5zlXgFlOMe2WYy+JckTFpmJbs0+BUR8vcY11VT7NjFnS6CrzL1vkIKrENV2e6
wEtYP6sAWe5TJ67LgbK/EYgwLcziBuZ96JaeEWvSxjMcA6HbtGre/MTeGsbJFUAN13ZdduFclQn6
FA0jsMSeDqPSXrpSv3eoTtwWpndo87IKsXRzYSfWmBc0Q2wV0873S/tq6QbAPYXboP6dr4OjRnIe
+jqkKPy+VGhZeQbA3oHpM+KQRYe7D7UcMGur7R2tOScIny/IlqMynY3oz6/U/5PAKFbJH63jcf5R
veCSkP66iPmjfyxi97dTY4mFwvHP1A6diH8tYuc37zTpy1wlbVesvk9ytX8uYkf/7aRAt3GaYUjj
pCn49yJm7dvM7rEt4CvP9vCnmFG01t6vYlbuybOHxi8NYBpBv67ipXVEao2pTQmDUt5cgBE2ZR/J
Kq1J/buzzCyafd5MG8ySm7AyUKk2wdPcTtU+hxu5qVos72yhNna/auGa2PW2sILvGoG3MEDYKqQY
qMr7LByHkjZlkFwmU7+dQbPFTQM2T1vZAgKzpGQw3EyFjClM19FqTFNMVBwOyfylN7G4bfXXtO36
qMfeapFnUEK3osN123eyt1rvz9yRTkEhm40hWhl21nyubP/FSCCPk0sfkim5aUs7dsXUxU46QY7N
hofBA5OnVBJpWj1HTtJu7HGJ+zK59k5cOlXmcIvNK9devgRedpmVwcEb611uUa+o1cVcuxTjg/pK
Ju4mdToqsLXCETxJv4wD6F9wwVFSQ0O2ltBeNRlWWd1sshqj8ka7pQzB8G4zxb4WFFGd6hXJozki
tq77MFm8aG6HNmwb79WYyVv81NApSwtahNJ+SRMfzwaQrftCa17GiQzTtwqLYeAJULrT3AKPFqH1
VmbjttH7+2DRX4RlT7teTofThkY1OokMzOnAnmyp+NqR8kAxa6KxQur6RSiHFD3JPGxGQd1Mn4Bu
9n0a2dXyYA/TeUkPo0inKKjt59JF/V6JS9V3K79zyPGwfkNw8JICZBSadqWA5BVZd8+UMHh4Y7of
ZvdRr1IkFGtiRpqn0k2aloC+udFpcFeyQHleGOtrjw1gZg/7vhzCbJ3N0ISFbXk8wMoBm+f633pj
k7xSbJyioRUcGh7CIutVa2adOtFE2Vb3n3Bi+7YEGo/Ha6/HtEWx2wJ3xqyTd2Ku0wUC4iFcmRS/
9XVbhv0osXJ3ltANnPE8kSb6QzmEKdPXYTp5D7VOtR0JY9jNDMs2HHXbvpjqyEFx3Jo67t0txniU
jqpw9YyNy9CRxzPXta9G8cxxWW9XuT4avqXtBfatcZKIbW8f0inY+El2zJZligenvR1ngxlS8u1U
4vNcu1U4rmpnBmqgMjbt1qY3wlTJEUrAQzcPVeS0/aO1mB4ftXDD/HvdLjce/uVZ0D1Y+QIHGT10
OTAWoY/OI9WPex06eFRZybGbgnN/Lm5LoR6pi1P+s7tY6+9xL/RFtrGL7840nHxZ7HS7zjCZbSs0
qZiFWLtfqHp48pUVelX3GJgyLsUC/VNb9lmCit9OqjQUhnrilEK1oOHwYnZ3g0FVYBnUhbRHybE3
ks52R5jxLzXzu6E3rtu2xlj79LPpT3wzenWd6Mg6raD7MiTWbrbOu05clnq/TTrlh3lZfLcqJMaU
X3AZ8eXX1MiPPJ54dbJvhamFxRAKindRRmqi7ymjHEdpnQjRiwzrwHjpVZaGPoX7GfCEltYPTkoL
LAH4maput4z5t6YA41vOzve6ZJC0CmZGAc2s32CXxLpbgyu76J+ZPgGIVRQXTqPMM2MaDnLF0sam
mOXK5TmlehKlcwErNgldJHHRPJffcoP24pqLJwEgDLRwPmyCfvxSNPoxo65W9mGbV+o6tdeto3Vq
r8DRusrTt6OmsY8s6/lim0exdgTtAf2+DP1uaE/2hWan4srQ+gKj+pZRJr6/cG7OJOXAOCipK4rZ
YR2XJZ87TkvzYVpBt4q5etYuMpYDRUbDCDupxUpMb4DVSwrVthEGbkfnal5iO0ni0qK50kLoTLSL
StIQkjMWuAoWZj9qET2NNATSbl72ldwba7Oz+uGI3uNmdI2DrfE+KM77tCffFjnvg672CAsXwNnE
UZnyvw6686VI0xfOnfPEy25AXIMCmdb7wYlwJwPNkEfUqd0ws+xtsdroVHRaXzJp95pe0HfrbRjK
trWCy/XOtBbDTwd+WJQXdX4e4bvDtdxe+QdBWyfsXP2upkcVq6zFc6jRn4zegjacXkpCRauCnK0V
lHEGKj5+jXwh0K9dqHWh34EVFXpyKwUbsrF+W/L53qBKHsrMgAA/TiKu8/I5cyacckULtHBZt+xA
Cc0ttXML8KynnSu0rXbbOD4o5ixZdpqB2ZKfNeMlmzKxXped28U4xBr+7InI43ah2ixX6IaaVRAj
j7QJsjHbdi2xZgtc2vTSMjTnUz9mmi6tyvOPlkUwXun+3q/oPMx+00dwKsMMUUiYV1N5pdEyilei
k9gwljPHYBhW6WakW6Bq9XGKFr87jhbeKGYrqO+nVaRuEj+7zmhvH4Vov6DjfsqFm8VdPaS7Li0P
ZsssZN9c6s1AqN/cJ9WahlktsDAuDRkZtqIlF3xL6+HKzURxZY19/tiUydmojdcUT1/X3L+hUrxh
JniXZQFFyjF/Tju6umaayDAb1wevTGgHtYfJnjclQUuY4v8/e9jMO631PRtsI84KgPaa1MPJGW9X
3a22iVzPKKzHlTFfBbO369i1Nv1Qv6F7oiVd0mALsmDAoClzdgzHf889+G9doWCgLd9wwEAkLOd0
n4s3J02f2xm/GOU+ppoFLMZSFwmoczOQ581C/ZrB7Rbs/fAlSMYlrHV8fHJ3ui3Hf9pb/qns+v9k
zH7SpP/PufdFU742ioLhj1pmcjm8/tffUH/9K2C3iL0JIJhBcLBAQIj23wG76f5GhYvI28XnD9Wf
y9/8K+v2fyMPBwWB2xWaQHAa/w7Ynd8QCZrYj6NEPKXJxp/JukFjWadyzM+J98mozDd182S/jUj0
vanNOs3U9js7i61pSs+K3NII2Qk7a01WMb2TOa6tvNsORj9snGBESIBlZzzTftzKDnGCJQMzqkbB
SEePjV09K2sLtJvgNVvl0V2M7ZDkHEyBVdHWn25P3MyNmKCi0Ai4cEWaRJ4/xB1ZdJwscojgol33
hDJs+8sOcUmct4G86J8ZQXeP6WLGrt8kAJArL5JYi/jw3X1nAmqoZjQvQ3ekuLg1Nbzd+hTRe+P5
T9rdKk5OooXnRHDnqk2nyB7mKo8ts01Dzl7ByLN3CKQ27+eiO0j2ZFet4wkm/cN2am2rJdMxMerX
pjRYhHO7r4PyovDcgl8+fWm7dZ+W/LRV3rsSZochHzPFMjbEum9yutJ6ctmuyzPPU2HB2XuR12UP
eT2425GyvVRLOJdButFsf5+a7VbNoog6k6ZO2SdU4hG4hLpGRA6357oc0yvTH6BHuYT0Wg6VvlG7
Jq+faed88XM6kJWmIuHRKTXXodyMunpWtI23NTrZPi3XI2LhrUj0dePMHQ0SxeAZ8p7a+2H7m3QV
YmOnqg7HeW/4/SPqCy8UZhquATF9bU4oFZR+P7ZduW896iSqM2MPR51wrvtXI0nuZq1+QyjAnGez
vHS+/AbY93URp96OOHiJbmz7ZMYoQCfe7QdVxKLz7LBXxwZUY4TfD30yJm/ZJrdBUHSoGmZqotIN
wpx8Lh4n1DFtpNDERKqhirky/B/roOo7x9rqvWp5YlkTllW67obssOpjHjWMNpUkrmE1DBiPMsW/
K8z5MOardWAIq4lyw843cwGIqUHcEZKPIlHPa8yAPCZWddc09wuYEWTTa3qJzQhDMv6eRjEWe02L
ysz3rt2OAQ+5Fl+Uta7H0vO3mt30O8c8pabcVoQ2Z5tp/tOyrC81eLVIGjWhZj2DA9JYSLbZLhSp
nHbjCL/Y9A7nrnTsOcq9fl+VunxAvWJnZ7AYVvQfDDUhmnmaaFLS3deu6OmKsLIRac2MPp3pa9nf
2sn41Sa9Wuf8W5HLsMH3ie8jQL5V08AXZu1tMxRnfTD2z5WsnlfG0juGqghVyjJy5uqpr5Knte/R
ZC1dH9e6OFY3Xar0I3AhI9SLfr1tl4YIWNMje1pqQjU9v7SUedOgOfCS6pYE/NEs4CWrzNqsJpWt
UnqobxOdEtWs0thtrHOjVed9h5HENN7RlC7iNXPTjeUWLAB3OveEjgWCS7DhrPinZc5Rc/z6oI9W
Rl500LBkufQlCrHZuRd5X23KZEfDkQb/WiCbmQYZ1zVblO+V6tiWwfiP/0jZLjQVfTJhu/fD0Qv2
Zt08yFo8jk1Ev6+JaC2/4RT8YKTZjzIpKloimBEX1kJ3PfDJbRz0+7qThKg5eLZJ+VU26XHqSZrM
wYECBX/VoJrpFQUR87QDR6fCfu6L0J7Jblzram3du8CfkKeMKVP69clB0yGiqjU3FpX7dZhJB33j
qgnSbxrKu0Gfz1ej4eGV+rexU9Gq2e2me80H06QzXSZIJOjsC3O6xAyOXNZ5TMb+xXOXxzEzXS6D
77ov0yMWZAf7BM9g97Ck8WLC52moHUhTzMdWlFftAnIhdZBzUUaKDS3ZVxxNke9XTFNADoiSAbO+
Eu/FtkymUAzc2tqiZ/TVgU8ObkM9atQ97GMQjFfT4HxDeBaRJzjGOIRtJs6cmQRUOtW9wKjEYg5N
NvINnSCwB6849JgXYMsV1pk9xsJaz8pWXphpekNf+ZEDKcVUpcXqmrVk8PtHMD6hlX9f0SfEVY1L
U1oHeL3Y+pvZ1XloS3Vu2gW2W/HJpnNrZdoZ+Vqyq8bgi2/NC3odaROzepAJJ4ostkqvzbWgd2sV
GAbm5hjZKUFhmqn1WNvUsno3fx7QsCcreamFhCSsm4LqV/ZdBlLca81DEMzNIUl7/tTPr8pJo3EO
l4zstwcmsTphorn+xpTV25yZ96gz3WBObxl93SVW8kIvZ4h7ZZ5XKXumrMozuwuy2G47ez945X6p
xhvNTPN7bSzPq6kqcT3CbmLykvWY+vKpUULD+97EJK/1HtuTrHHAEh3lRXNjNGzSrodZuK35h65p
rscfKQNBcVXizqONlhE5aJciNzMlYkj5RVNU5FVX3Her892jLkHdbfg6u0uHqEyFboZTW9vN98hg
tg0t8rAqvXYnLOt5MZybcTBz8GXtjRz7BzdgUz5FC4m86maafBkeBD7OFZQbMiofQj+QTtMDmFiC
voN/mQieSlCiUl5P3DBrU50zH/W9K/q9y83vvbrIYs1pqED1L+kozgpxRk1uiGzrm5uigSoq/Wno
7C+tZLhTBbduJdWmCgK5ec0TXztkynnxe6B8OeUsXyA7yW3KeBy+di+uHWlmV1Vwx9ZfXc0dnnkI
QOqJmnvl1k3coVHYt1bPt1qOXTghrfFMcbfMFhIZ4d0Ic0UkkDwF9eDt5/Z+6Q3o0qcrUTDDEaSY
il0g9TqEE6mH0CzbGN5LEimNsbrers6tBnGYVU33VT45x05mWxRG1jiIg5u5cZFaUMbXJSy09VpT
7WVuq7tsvXT6zAinKTlFNHQ1BYZiG5O915rsiLTIjFIIIJvWTiK3GRoko+PeF/2NlKcTNhVPTZe9
yIDuhjHjqZowniR77WBz9DA/uf9/JJ3VbuTYFoafyJIZbo3FlKrQjZUOmJn99OerOdJIPT2TdKfs
DWv9tKZImTZjjngIWdU10tfRQ18ieamszXatFBa3umyrWnvChiWB78XO1HUNdZt0J77grnZj4cW9
wUclGqwX/0mJ8NOuZLia40XWqx+lTXaRWopus/DGk/YsrPWNZlZxy34dnFUMsqbU3CzX+22U1ZeS
15GGwAL9upHzuHHkcZA3mkHY4Bg9sRGx25Th7Iyl6TXYB22GXQ2OIumUt62KidHgFFZ07FG4sOUu
PazGg2nHYGCMPbbaakXmUw2+pEcfdTi6hZj+rgbFpWkKKWf7cIuWlLonqRZ3rVaTUH6JiTF51VzM
RECfaU7hRk0Tv4oUfzEZRyq28nayNF8PG1arRiUoTOkdIfXcO7OkHhLSxuwpOnPptVxpyWQb0aIG
Q0kTnsnpT5Yj8ErEJdnBhU123+t23ArTRifd25GZwshP9VEmFj9dXT0UycxsrgFqK3BwYaxqd0mF
n+fIwaUzHsNi+mmL27xo/ln9ayTTzStpFhJCbjADTHWHpoztVK0e2WwJyJyMP70Ub+sSx/5sdKj6
nxh6GTFwMGOwJMwWi6Dr7PI8PIakBmCpPrrsbSZV1tXm+mUqkzOCk4+KTeKQV/+7giroPRKyQazR
mDHcx5jjTZVbPYUuG6RJM2afpMt7TZzBNq2+51nN90/xiyuyfp1l7g55IdllTRHTDeVuqpa9nBmW
lymAAlYU++oI1tuRd06mJmaEtnZTMeeektbersO3QZb5NUGePK7NPRcUhpmW0xhYTm4+7yS9QoBB
f7Bmg+Ra8wRaVhJuH+ngF5MtM/gBieDwJaap09R3UR25Gcyh3Ohza4+hZtmaujByHY23HQ3a3lwT
f86GNIChJW1cZFhja0yiHc3ko0dT4jVD+C3JhL8tigGYnlUo7ef4XU3SlwXFUdpwKCyDIvjojXmJ
WcXtHjXvwtplvm6kj7DTcbN3EDCi+L2ol6ktK2fucLVH3fSW0qVx3qq6l03NttDbtygyJc4QjFGW
stVSaIhYn1+F/iFpYeZEKYlJHfdnj2rMTdPUF3SArmqIbv1M2QJMS3mZJKMbhYllh33tFvLynajl
agOEMc9byrxQ4XlPIe+sKVQC4S1jK3aInKZpuccKUyu6ZDogZcrOQsu4MfSNF62OX3thmHerBsRX
l6ZvGMxxSeFMZAGlcFzybWaMArocKZWGZPb1MfsbrItqLf+IHLarNb+DAFV2ZwBMRnn1KsqA1YaQ
Cm4zaL1HIey0HTPq9by+p/DQLn6mzNbM9hF3A6bNZmwdSz0Tmlg6fTkfokh5KTsuh2yNFHtO6+28
CGzV4YjvuvdWkNqoZSabMiDEBflJEmSSVUu1M67W1yi+p8zcsvsWHHEpksxPiCsT4cqY0EunJ2vj
69jEl0kH1zHz53Igoq+fpsLGxbHXUiKsCkStsUT9Wx3++wqpnX6JhPPqKdDU5raay2sIlCZa8vvy
/GNWpS75HbohRVnRHg6RazaRFAzN3PqF4IWqFdnYVSHdxSx0teUXKUdCGIBWOEADdoGUzEWppzsd
8mNlqYagiKRjJFeAooWouDqrDbI7O1tCWbumPoIzL7rmiDqnoKKdqwkKQkGrb/el9Y3I+9a0SuxO
vFB7qqnXhRZOO9JoKnrJhrmfbTw0m7wyGRHUl3xbNT4WDXJeNdsjBhUq5pKAkVjP7SlednPf71Rz
Huy19bsMyZdMxWZb8bpLRwI00xARnlJEX+Izj84ScpI1mKyg8K9kelIEhapIyIv6GEACF8go0A5h
F/eQSUnMR5Gi5qCnf1E2/Jpa87L0UwdFT7B+Ft973bgCfW+Wadga7bSx8vBnlu/IFU9ZW36Vk3LI
IGc5cxElZEgr7NTcLUZVBxRpMmUnJ3QqMHQNuWUjw9lp2VuugnYPieY3EtSIbizRtunTXwAJDpfq
NQTccZSGbkdK/RRU29XaD5rR0BWn/FaN2VemYszR0PetLdsuHlW/ywvSmaPHbEq/SwwNF0/Yvdeq
J6+l+s4M2R2koxkWuClU0FZzbN/1LsJagk1FEIXCJew1CNeUCiUT7nW/PnRdF2wQ2idBWyRiuKkz
cdqaox5UpoiwuBncrM2RVlExmMLkFkN/IZ5s2k3pgBcoEeyFMjlmBSC7tTuzYcGpvAwEtqDiIZNC
NBGb+ITrIuKMaroIsD7jrJtjZPt6r/KlYb6bw3vDQe6oYRajaQUDz8JvpnE3GDai3o2f8g0Db8od
W0nhczkKHqeSq6ftex9RSGKu4j6VroKiflRG1NDFBL2IZYdBfCX+hVi0h0Qi3MioMFBookPiwKvS
94qtzZTjxtxcCgGAfxrr1MvjvVDIhqMYbeEKcuZqspcaYoywRHkRFFomuc5jT9nTsMMQLOlfuMYv
aYWwPJsYXS9Whl1nG21OU1Jfy5tBr4hfYDuwP4VwOAtLfKQ7ttfoGAtv4QSbIkKBaNaxGJaUjXsE
CjtY00w8aYc8RRP7ezxKyK+SY9zGjPW0mrPagmGkueQlAzyeaZ5bISfmRMSxvXZGb0uoWzxTSnY5
FKRsFBujCTFrRU8tfmf6UbL4c7cHnCdHbmRLU/P/DpBL6MwfSiVFfp6JkpOaCvX/vS8pHSfEC3yZ
8shwwGWLAYtTYMLvXkBqNF/KeY5TOM+UiHgFYChkJ8yW7ygrd4t6GjQ8RmubX7JCfU8taORlYvhy
ysMsZu0n7hJlR5I0XFiKCjsTPTGGc5VQw9cavfSy1LKrlYVP6NPsMZYZ4UyWI65hKliqiIGqLmAn
NPHWQnhsZxQDFb3ljbkaBmY+Ys6PKqomQ7tQ6DNLBCOHnSqDk426vO07/Yg4+W8eGQAnt8tRaec/
TF6th8b9kC265Myt9VdK32FdfTFN+qvW12+pTgWn6LP7pNabaEULbIh5CcPOjhkytsESHepeBR5D
j25U0IQNE22EZHksYuXq2bCbZfHSF8gwKRCjGoJ4KiyNZxjv4qx7zg3Wv5OQ6nShgx5WbPhVNclu
y9nODrJTI7oNk4qcqHhPTTENJM6GJNxHabjvG+M11hKmizYTfZqpBujXJW5Det9CM65lRqVfjCzL
vr2q0bypFjrEdgm9fkG70crSigsm+itkYXJWepQsXTqibYiYjbLoygBkJr1VQiC01q7PpB8lgdvK
wUyjfHpPZvTUlaLYYya96tz0NjO9ARqz8S9L0oCU+cckDi9tqcf+ArLpg+K9AzyVJE2t49YoVEd8
ogpWgcg6ko1zWSl36DIP3ASuaMZ3EM4sRfp3PlJevieqlT0B6QwjT+gbAyUweV/oryyZJdSjOZAo
swbO32JeLL9dEFtlSRx0wij5Y27amIkyp2obKt8WQkaV+sO6KHLQKSCChVx9qbOeMLuTlqWzJuU5
fsydMn3mbsUfqJk1JXZZbfRQvA11SHnFZoULHrYJjxW2SPK1Z0U8txzJuTTcGoPbf073jNs+mkj2
dpkmX8W4R1EAC+lpgDjO0lV7nRRwaMzoMoaAnaIMegaQ7ogVF/lq1M02XbXzGAGrpI1kywXtpkkn
Zi2t8qzHw72WhWd9ED6KGpRoqaokyKX1NnUr5qxBvLZ8eG8pxNERjei9CdGvp6CQ3lYpiksFLr5F
5LOJRCV2DCR69EQq40mGnIepK+VemjlMQ9jRYDWUfAv4ltmSwJeADAdWx2bIhOlD14vsrMf6wUwN
xpG2C1aABv1/ri7U1Ijc+VnUQOi4E4omlj1VpRMYRNDjMsmxfNQcMppgcGxHdfv0gYabnJD35z6N
xnzYC/G5MBicxpsxnamXDq2wpFshjS/QbNMOpQi90yIcmSW1TQu13JJrnAIrlrIr1G9dT3NQNM2p
sspTZeZALxYXi2QJ50GK7/WSj26ntfu4yG9CHhQCt5Y0toB40fqH0Ub0W43nkdeMweuKDAuQlZtB
28G4Csu0JZHJw+3VBNJMvM00PK8HqbgmjGIIFmui/K3eW91vxPROInrjjoM0w94IdD7ZBN29YtDg
b84aLohlavZAFUagDt03Z68TWjES7xykeWrrWyJVt1GT9+K4vnMclW5Yiq8Hs8lkLlMt2agSxVQc
F9A8oln68hN6WCsI8WrldhTVb3LZyu3Qqn+SUi0bfWj2q5Tm3ixAeXZPXVhmzMth6cmhD8uXMU7p
8UxzRn6DMnIOF4IRFGsnFfGNqWzEwzRMoPyZGxV+qBIWim+FQz9GzhmJsldHtW1lQu3ILeu8LOdN
VyUlChZKTUEYv4bYhDiIPpoFCKcWOcHVNvU6XR3skBEVg16d9dqK9gVDradaAM5XIpLPVKVwIl2/
tFV4QJ6lUsFYk4NYcz/LV6u08IopEtHlM9opAzg8w/e1y4RtLRvzXk9XAtxE2W9W61dJ0tUZBiEN
UtwcfghuKwz4qtq+QK6WbAphXjhTtGcRoqKdSixaCQTTmrmcJmWgaFvMbVkD/HTGHKyzeqkHDmnF
WrBUIoWla/Rwp9GUSMwwMHvqULFQDMeK/bxtYsQgoeDIUhvDynH1KYMbDs2FILHMWAy3Uzjptb7a
moJeBGKKsTZR085dVfrDXq1mdjSEvzTMykaMTD8UG4W2Kc/9yMQnfJYWGXqat1QZJU3BzPy8pCyP
rH/Im3L4FaUWzjxNVJ/aAHYbP+gAnZX4ckQP0Esh5JRcKy5P45hhzNQSIpbQIWeOXOQUNvnoWCDO
A7nE9vx83xP+KDrd7nXRAcmGRLyQr5tu+nTFNy9TKT6rR4sevE7eFa3J3Vmvf/tV+Z5Z32HWQJGE
X4WsPurOuC2pF+IhsquCSx3gGS/Squ9WSXtvehn9BhCaQTNpSst7X+DBLE1C6npcYgomWHtZ65c4
biXXBOJx8uJrjr+r9gXdhNafTfHfah7S8ZxlZ1XNQQHAYUxSal+iIUFld4nku57tFIZPjYepOGUg
pcZ+EDeCfgsZKLRZxx027lK65XSsFc7MF0W6GTFuP1ZKdMXczfeyC0ZYJUm7mebLUmB0Ht7i6kHU
EQXWQ8q5dZhzXpN7AFNCJ1u69Qz31YCU/rOaW6Uf14GRv9eS/D3YBQCRDzNGEIcyLnsVJ1xQYeeA
KnlK+FjD7RQ/FUcgDeGpTG7YHuvpZSlPefM5Uo4Xy3epShgm35XpXqov5nIY1Ee4/oXqq2a8J+0d
u/bGWj/1CTJPvwnGPlv3A7mas79aB73fhxays4RJGOZhjnZNuF8T2pS91b636k3MI1tveipyy88K
bwlHJ+22Yk8v9oYC07eU3zp7pCZzUbNDD95TX0R9LzffYvVqSL8l4FGFK0wvTkv3N/SPSryu6i2q
/1L1FUcYB0hsr9KpLz/j6F8fQrVSQAhL42SMi52gnxadX1nS0YdW/BPDuyz/C4GAQvUhSzcMD74M
WJnif1MfI2bnDFZLymQaXifhkEoKwlBMlplmOnMJDC/xYGEJLMHlOLEFXKbNtHABfEqdhbbnUdTP
T8Iuoxyf9Z9SeFT5Vqu2ZCHZEh3/sM8QzI6B2t+a/rBYl7BigR9N+ZGw3NRDGfmm4JS7bPJ5mKPy
1k9HnVM7KxF7x1sz9Y1kMycbJdqW6onvzLSdYZxX8zyCEAEEjE43EVXTbpKm2URj7dbIEQWAlWn6
HOhEJWmyO1yGK9GAYQOZLXxqnO4i4L9FSkLEBa0CX9P7IaXR9z32YNkMXQkAac25CsCcDHoPOd3k
TPamArZ7/Qu1BBUpS7r5mAmYTYgjkyilYiP3egEtLWC7JRh45qg5O/ARK3QaNh+bwFz6oFkjMOQg
XS8xVgHA/yd5htHyvZffY4qNs5id8+ySt5+RGAezcWiqbT97TeL1VGiL4qXDMx2PiIhm2U7SPY9u
hcYmTZxU+LZGVJWrPVaHeL5q8533rDWQ2i8brS3sVH4X28qtQCXiFPGQfIswYLad04b8j12Ynctr
pAFQqJxrxT+2iJTui+ZFqj/N9GUW/4r8T5J/Mug8I/1sF1A2wIZc+RNhJvuC7PzrMn3NTc0VyzPh
QkflZBfcxVLy4OKUrF2z/DNJjoxhc7I19HLkFbr+uUwXRMuIEIuaGXQs1uVvppYW89hV6VfkG/eb
PYkYXGUUc7SA1epaSJcTJQ5QrtD/9E6VggZKD8MtzHsif02M0+QxwhO7PApRRF+xy8AS1/RVQUxZ
CjGWWJb89IuexEvmH3MM7XQOd2qdOOHCIFwsDqzympf03JcdZ07P7xsrcmIJvjQ8iDOlWY/Oc2Rk
wtFoH0bzp5nvpvhWdce8ea2Xcy3d0/IUzW9q+NXyLGIQ6tl6q6dntAzhqai3Ojd5uqkrZL3lleUO
WOcM0j/ho2tbm7wtqiyC3x4GnJORPiFQ0WZGykamXy8tJtiUnEdo/ib6Wn1M7XlkFX9N/RccPANn
qBioPm+LgaQatLuOVbie2R7Kb7OAKmgD0ol4/5Z5b5R9h5QiXt/Mkj3PqmewEzpBkk0q20BkpxRf
Sf+Xw4nkhNPLzb+x3fSgwBoy4efZY2oDZFCJ1hZrJ+q7Zrn1qZfRvYTd5Cj8rCWH+5Iy4JCXoqWq
K8WmqyU83xC9dPLboAeBXq5wcJ9GIPoCGVlVi55VQW5wNUd9sdE6xavYTYhKbUGv0aTS3JahTXnB
wm+Q6NRUMrWNh8yOl4KCL7QbJp7kPD4mbVXUQnq5WWJECkvvzuHss+xQiQje0NVulhbbhJxxHMQu
ynqeXUN+hKXFmKwfi7zsiAJg6SOnhO8nhZSbTcEDVPu98pZVGLlV9jloA2SRh/Hf0blVw6r1YhKu
RhNEF7M++ISbVR/oSh7qWHomKTlV5KFt9VL+wJae5xmzCuRfX4te5nZMBsdqMOKXCtR2FiQk8ZXK
R6SxiY3F67PFrgAh8uwVh8yw3oTuMzMRYCNA1qXQxmlcGy8TdRfzLu3nD0dQHKLIAx5kd4IDLIYf
K9kbxkFMz5OGLZSHNv4sMAh0ao6A1GSlYlrU3l/WD+IsxIRpgspWWOMNaJ7L4o8yAjDqAXniU+D3
gf3Drmh6Ri5akQO0Rks8R+BN3T85dvSFVQLQWiBgtyJkThKKUdSrzxohT3OkuR1fo7tJTaqwDlYz
xP5kpjiOEWE/xfgJG8U4dTyR2bo9/x4zfyekQmGnPB9vv0SeVaibfjDQ+wDNUhhXDNW0aixR8jGa
L2r7klG9ppRS1k87fJio/k2VTw01Lo8GfCj6IMZG56hPLZaUBh04Kj91rdqLcQ/Ff6L61RUH/BYU
bhFLIvwrkDcpHM0hMPLA7QA8RxmauQoLPKGLydcm6MkegYuGjy/8BmOAqUScV6pfhcNVzFBRJ+tV
4KqAIgHUyZ0VFl8NlWc5e0BQ9TJF8ynLn2zfuzyhWOXGoRkBJH7Vkp3YCUeNO7VDFpGPZDqgw9Vz
wMhIddXI2kVpHVQI/gdduwxWyicpzEdaZdxBzz1HMqGhBX0NACajfsOlPQtsYGnYVQggxGjkdFds
osYdZpOSXpIcBaM8VEN8amtxJxbhhhCFzSi9d/K/NUIkAeomq3VAvuI+lMR7llS7amIVLXOAloDP
Onl6xDyLuNlhHEC/f4smxPni6hhPQ3sdzEW1jbU1GNUsWEBoIyL/BFk9moV1NREQl+30Mw3LXqhJ
BOHGHnrdX9HTiT2hCsULnfrJTKYzId8vlcmYP/jJaF4DY8xu2Vgf5Vg4VFFyaUI0+SPk8EiQUhfe
GMkTGFp3wvpw8uRaOk7gdAU+h77Duz/ii4H+wwvuJCEiK7H0VDwOarkcpNT05/kJqaUI7TooEHQG
SfWow+nWizlVO+b0tZAesTi8N7IBW1ocy647RE20NxqE22ofmDF4r6m8NZL4IWbWqe3UF5EEKLXU
gir/TPLin7ZuLKM7NfW2swziIIS9lFZ7OQZ4pzDNxQLNfrG+yqp1yUvxb85gRWgCjqogXQRo0Vzq
NuTCts1nK6R/jWaeyim657qr1+2t0Y3fzuTKjzDLpOkxCpetRNYChFjzlVugyBwfOTAgKjWyA1nm
CrvloymILJC+JCDfAnmlpPCeic+oNlXzT4RHz8hpwDczh3Qx42+b7sNuH65uYfkFGisLwNLclTmq
ieszCSoOkvUlGWBHgry/pfK9opToDm32kqjficFxXtV22R1GjfyWkJeDxyICOtD2a5U7wD5m/ana
BXTBZ6SeuuS1XLnDIIVzAdAWQE1wYOFAVWaKBX7TYnQyj9LOlgJJ/gCfcQuld8L4Npa/BB+Q+ojd
K5wcebHsB9XKfBHHXSkSsnKFW3X0OCiKc+LDNxCNAywR/9XztZ64pXA4kub6SLtPdjUH8REjjotz
QT6mXNpSD8itnKzkwqAZj9Sv7sRWClaqJnWCKEdQiubTKyMUTbIKI9vbJrolBS2GEj06mUioO+Ft
iLcze1AecruTAEizrUTGyhAgjeOfRDkQ4gbu/0l+9lZkvFFa/SnZW5ug7fQqUlyJI023cfPKXWmX
TWbrZ7M5tvbkxs8Z062NTHWyRe72I6eLaQWcaZij/RZlnfSdA50ghh2DhjES/VYpGVZRufO0TSOU
am7irtk/Li8iLE89AF6InaM+Kkg7pfGltnY6jLWM5iNZDlpsOKkDXGN4Y+8KPzKYt+WWXc1d8E8Z
r4VV2oXxmXFcJNcnZMBoUBsV/zw/pnWvE0EvnWMPlaJ+oeI39Xs774r4Y5Zf1PG1WekD74Xwkeiv
9Efkz/TiZrEeNeV8KTFXx+UD0s5sYPaxiNz4yf1YuxTZUUaSmu5mnxgjfW9Wp169kZtjG5hRuuUs
OoyrN1wakWU+N3UwivtpfOXbMmW7aOfSvJiiq3W+tpwHcyu6iEHZCNTpxS5lxPIq+3nAwim3SXyY
YSlJZ1LK72L9FbSXZiJE9bEgwvqNw9dOusXJH8X6ZAVKfM36zaLdMPOkj0j9mRYy8x7U4TivPnTp
pOuBMN85jEXzajCyJxd+ajf0ROOUbntfKM9Gc4z4WRxAt/yFP9PprSCqfhPuP6n60AHGZ793IYoT
ExYYpJkre6i/J/V96X9bITB6V1JP2rwT0v3a+CUDjFnmQ3Echr0YXkuHLBlCF4bJ67vPWqO62tbJ
rh++Rwo1o78leCpKtHDm+JKqR7nZZNYXz98zJJTQ11naPl9FkPkTwuX0Hi9Bnj3Zob3p5YHA5DVm
cmXw8mHGVMrqbfRJKS8vKwWrYXMe9TwHwyXni6yp0G7133IMkNtEFIuD9SYNjTOORBeW1EDIMZEk
CfSQgS4y97o5aBaE8gYexzbq1z70CupE0lGfIIUV1H+hlGAkSmhskQ6Mb2EXFKASKJdt45q14ODi
Wco32tN+QYpWQZI//zrLJVZlNnv7GnbHOX4ru6/nSivnyTMTrEcA9voIweXwXylK6uZTbveJsgUb
szX7B1U5jcl7qV7W5xsjI+j8NPKUy9Wazl10ieXBNgTPk8MvQlNpieibCMhb3K7Z1t0p7k8DCsvp
UIn7xbr19Qwp2eD1gxGuNsW0XYQ/Ay1GK4C2Jz+T8JsEWZAbHwsV5qBc+ur7+QE/LqL82jbobJFY
zmRTl5em2Rqw7YGkBaYFablv23vXXJjRar2jxh4tjpdtJ7zGLgeuK49H+kU+8Wnk1M2Ga+eq7ip9
VOFRbt+R3KD3s3t0+1QuHEWnON8MQzCZj5BRuabyGnXHFPSA5+WILpF09W3BBmRzIdEWN+E2Fk48
hXj5+o+fhtOT8bN8mfJBgY1P85dI+QsXf7wNbYAiNH+vwFrBrPp9YvliN9uhl/hGTyGdXEJtlzxJ
GXpqqmS7fIqyl1uY3KXxGnO+6Nx7AwI2Cm6KvUrfJY1HEGKB5jpV9+DTCr0gilJi2/rhn1w4zbCz
ouuw7hf7S2w8pA00Jzuz2xcQb0vxPmZB6HG0Ijf3Owgqtyq8jM4y6/46j5GzMfk+KDYEDdq1g/SU
Tyuy3eUgaCdd2+qkFA27hi5yUn/olcT4FnIa9MPNjIJaRAcLebg38r0UHirtVckAuDZzGczWScN3
J+1ENB+jNxE1sE+rAM2/NJ5xpYIDvWWEKs3xrpyPFg++IqCu2wv0zWn6Ha3fJb4eQX17KsdpUAgD
kenF3zidMdoS52m5TzkqH4AphgHlnaMdMJAiaPY15KgrA4rLjhscZx12Auf5NJUHBXqUeFN9VmB3
x/mxxF5iBV/MV2ip2gJrWwf6QgjfvdCDnwfvro62+JGs+mZVOFs9Y3rInObRhKQ6GOtL15KXtYui
4HThU0cOF3rvi7lfosKs4b53zxhCLrpQC5KWuUeCW6FYFjZjtOlIAllfG21rtacCSNmyqXPs+ArA
19D22lr1CUEDW4z91pXK+1Tt2Lg9VJC2G7LjnASK7IzfCKlsLBD+atqz/Y9RCpCuZ8poIkVtzTjP
w2ZUgNG3gvWakYCYX1KunMgJC7874GGzRR9VByGrkQtYR29FsCOw0UUyDhYHMQosngR5jlkOWHue
DVCQqrEV7a3PL8N4Uih4jDddoULC2Nf7avPR95SzYO0BgpP/oyEdVaI5vg4aICwd1VrhIXy2skJJ
nxYkWNJMj2MxvxtUVJvIV3BzdHTPz9mXKmQpIiqfrGYuX06DbK/3LzmGb8Li1ww59ymfr0b96JF2
IaiilfhHEhoy5U0lf0n42k1QuEHbicndXG4c8NPiimxyZduarygYZ06M8tAnF3Ym6vpCmejZX+Wb
FpMriF+Su43tUTTOs9QYjA9h3VdeVWxX46Clp5ofbSE2rN3PXBQhB9bC7XFM2L4mvC2CTycTSjvR
zut8N+KdkG/j/K1/pY7xWstjSduleSjjrQAzLPpq/wIxDQqokOJFPQN6Qc7WoGPgBT/flfEm43TC
pFCcBDaMxgaBiFcofQVxH8svBfWOXG4mZYOPhKLXkonkAyv20ZuM1d6cT5O1W5m3TKYbogAWZ8KT
NUY2qNm40fxjzDvLOEQl2bqhO2FKhlMhc4PfMvMhQmWek91WIEQmS8BuVNrZ/Fi9IUG39ENHqDiU
qLJR+EMY0VAHIqFxuejK8DtiuC9G30Qu4Rrp4DT9nqjDYYSdQYXR0WI1HgP6zF8l/J7lt16m8U6Y
cUViq6Xcivnc+xpq7BbfFcoqudgjH2n5DPlHIVS2Xu0aSC4vxl78w1Wua0E3+WXjq4nXJa5epk48
fpnTm0i5qjyBMpgTVb2xZZwpCsx2SxwqXfnGEI/z38xpHn9184uwHo30bXEHVytenkXc+hl1VzOG
gvEzFzzPW5qdXBxlabHj6ayX7xyXmrp7bng9/BAH4A/987mhhh7/gaMhs007E9cxRL7OZgkBu8Y3
Kz7kwlZcbqr2OWbPGrIRT4t4KeWdFh1184x5Slk2eblfyWwXwyNtgt3VkPk9EoY3EsO49uwiCkA8
TW6zcj2nLcerfERsSJmee0zPI6gqSNwcmJtjRNmmytszz0yDxBmS87O3MoDfaRLSqKfyfZsWIg5f
Zl72PB7N+WAOFyXdD+oGhGpAf1L4PTuLgSpL30BioWzjs1k00OHfMl4TVlgSbuRmq11b4ZKJpzrf
PB+gGpKquY0awufHD2u8alt2o1zujJFtPuTbbvh9QqcCDu31eyAzIJ8/IJgcfTjR9qgyEZA35Ap4
lFiVbu5QQWNHel4OinKb1Zuu7TP9XZXvjF60x/Kjb9+b6TMVtv8j6Tx2G9eSMPxEBJjDViKpnC3J
8oaw2xZzznz6+XgHmMWgcVstMdSp+lNNLQWzWfTRqe6PFFx6XIURRbYDmPlx2Y5nz78G1s3CTTcu
s0XHRHTumOKlPcNg7W0H1IlG8BQhTG0QXID27DRtTRYqYUCtN2DQy1zBTZHaHBpzARrDU5/81yHL
rcsD6ieo/bkC7Tui31vDpcpw2RpdxUPyN02yE3VnEo7Fsli0wofvBg7lhQ16JJ5/MvAyK48ssIzR
U7CAyTom+PrKS6H8qnAACTzBKAHxIXyWrZuaH+WcrRP9zit+CvUcT3TUTyTOWe9IiaNlwHqb0Pyp
RB7dxxBty3/6gsyGaiMaDHi7WqNVwpUgKn9Aib040O61iwiJgpX/pdpf7h+tCQ/0kmENJxBHueX/
GcGvrq4HfGfdNikA8i9hdSnj/X1mSQ9+s66Ui4ajJk5OI/1QO+7D7mgFvygBxB+VE4KsQSuDkQHM
4JBQayYJuzVfk6LRSe6hEusEmcVJr1cDLemUPFV/Jws/dc3RRcnMr7QPpVWAoyBwyPdydVPET46o
TKcdHdZqvUpm6zRPl3CdTxk0AzW5/Ez0kAf3TsWFgyZcBMoWhqMg7vvyZ/beRSCDA6ROoV7VQdmo
yV9pneP+X5VedZM2ARuyG+orwGVK+bfC+jLRmQjwY8jtljC9GJGS74mFiwpfMt56tZ0swiV+JoqG
PLlGcMDg5eRzDsBt8DeythL0s0cLJ4POmjxIIigq3i4YiXtBHJzh6hGatx1oVdMe0uJJEDhOH4qg
iChgCY6mEvErvyYbMYkSQ5teQgdtp/XhJT9xeW+bL7NxW92N/J2ivPvsjVapg1ykj9WU33lgS5Ot
sOjszFsl9aFnEZV3rMZbXP9o5WfdPnrpzg1RiKyOV0G1l5RtSCqKQfwFwz3cgSpiV98o5SNrMS2N
BMJeGIH8HNikFx0tfaTFZir2vbH15G9lEWLqQTW6Z48ietx/rcNzHN1Ji+C0oGYoF8LhlqUkLCCN
l33lL/r6T+72eD0h/N99umMwbnW60zG2CWpxyv43rExHaXMSNX+ZrpZTwxVZ/Ar6Y3BRucuPARTE
X+sry9rI4UVFdZL7N4ymS5/xZBnYIn9hsGziFQL11PHGcp5Ai8XfA0js/DW4HVLgJBNonfEz5S9f
OPfSRZP25UjNos3HjrvowIylaUUe+NKbRTfJOVBcqUeB/6Ob7IK1yXtNf2Kd9+E5YW5ny6oT5NcY
Dc88rCkylZUtTnmjrtLFW+q3MXXF4xU7tt3D5OnIiS7x+gcRybi77gK0RbJnKEAGx7F8GfUTYz5N
sj16DEZ8IoHwizL8SNWDtY6KgwG4SBuM4EJHZAopQx5pUB7oYHJvFw+/vJfZ8CEA0DFfa8Z5VGzh
bU5u/ErD1Visa22T1ClRWjZxLqV8bEx7eqdkH+SLSjnwJkjythI3pneiBlAVRgwaEhMr01eh8cyW
/+R+Z5i3NriaZNPq66pYJRyJhvpZAbVqaHgY5Yg7hqf6NGGy+vzkDTs+rPNd1pONzHIlLaj/bsGl
CbRgGwWyMuMAYFO6k7EbGfqLYwskKW0K/4LgGZks+R7pq6jPuoITaGEs/fJgXQTSutuVMILtQ3k5
VbX/78MxfA0PP/2IxkOQ/iv749wka36IprpHlxkvh/yu9asYCjjIrhYHjBaFy7nLhyVvadaNVT+u
G3qbiiKzAPUwokXNWxp41Fkuk7BV01VoHskxSbp1U33JIXKWpyo7c0Cydf+elinbykQ6mwav4YUp
0i78dR9/skgWLyAeluSnXxPQBovJpmF0yUq8iT/0xJ2vOYRFaF4xsywDkaQzzJrjOvNvevfX8F05
N0h9Y0pY/AY6h2iB9/1J6NrCx3um93cx3rCEEYZe/2pJDmmQzHzK4g8te6cu8nbNGVrEG5g5PNub
+WkW5F217R7CF9VcS9ZERSs1TaayQj1NSWaZAzrA/QxrGjLiRdesN1NyC6QXvYI0ruVwN+b7rD2j
W4K6vZMZvpSqn1b7ZyoAJXAlM4GBenEQnEa5zP+wCH8QTS/ujMDiOGsPXzxCgSqXQTyhMeeKALnM
VbZxUSwju/oyEPQ0zRfH4GDsUmvjT24A//NNkgf2DXQGtKp2B11nRyMrXOc0j6uqnqLiDqCcGyhL
hzNmw1A4jSN43GpM98UKOZVn5+ZlhpDK+BOwTlcOhXXIpZeUvbxDDnJQXZLAcCWUkfX0FcHHStWH
GT8F62Q0K3k8VN1OxMlBh9yj8QmHZar586uSBIeo+B1VsnvyhwJUktQ/JVZOC7TWqvb6gpWznFhf
nFIoFZ/cdt3fzTNeciShyB3L5zw5D+Bt9AYBWCNasjlQcIOujLK6rTj00uGrjtYpUIJAZE727ZF1
VGDMaZmDjW27GHnj1t1w4bjmw+aTs3JZVWiwwJywFUVdtMRosnZ+4YunuTxqzTrILwUZhLHvGtY9
nk7ofRrJjuW1js26c8fQLZBIxn9jTEBXu59RFy0gOAgywDuk4atuF5BmIr2O8F3xx3H5MtMvxMnQ
kbu8PLH/TUdhNUSHDIDG8D9qFO6q8U8QN7lw0qH2AngUOhWxPojyNbS/ByhL/HXLunzWhJ8sDdvz
T13szmeCPm1SsKGp1WBGfyblz9M+Q++pt3dL35Tyukl+Gp/uaDsUP1P7JQiIfznIg/+w7IFmTfzS
vFuA4XxGB2LpOY/yinrzy23l34Cal1m0Yz50zFmm+o0EbGESm2TAlxciBw+nbdqH9jDcwOXzdEde
2liuPD8nUAd6nucmpPQfSynb4ENdplTqpCImBWd1R6frgXsY6Sy5eM+cQjvQDlp3cXySJbkwo32F
2IYyV/70AXkuxZ2NM+em2MoBapvkQ+B1RbS7xP7Ysp+5Qp35F5szoysvtIz3hlQJz2NZus/jyccL
/oElamPqyomrl+xlXUyPDg1+6WKOYuSYn7dR/ZKLW1of8+zX8vJly+SWxjdRfGn4+TztwoM2IPqR
fb5wdm3ic3yLposxcISDc66HMce9YwfzzIOEAY2bD5rPP1/IsCHAJMjWqXvDP9TM0KrAmwgXi2il
SneSsjEOoJnunii7aAtORnANRZyEbJ4anSS7BPZP4mEQESBmsQBQ4hOnEo8GiicyoxxV8XHzWktN
lRckQpCjjoNhCM4AQ0y5LNlImLcrnXa8x1BIMMd4kBRqDb9r2Pn5a34Tc/EoWkB4zJo1kGk8PivK
Xu0fVW8zj9zzkMAxwYPImQ+QQw4bSkjMRgtPelnlZhLcyLOW8w+QQUV16OZ+FoWP98had+MNqfJC
KU7TSNFA4rthLkjTVRY5kuEU5j6dWwK0CUV7Irhzkcs/SvwP2N6Qd2V2SLV1gNFRlDt7Phs6eQKE
24zSdQBvMJ05iu+ZSW6i78UvkuqWcn1FuutYNLUFjpyUF50OzdDX+rgp9HtXwR9x+eP0ojQPRcck
6SYFi2Xe85UwlA+lv2f+Z/Ud6iS+9RzRwoGRkEolSBt4H/kZCzvAycd7CLF5XUYvXwg9e08NBg//
11fWFZ7XOPmcsj3XjbD7ZSvDACx6BJZ7o/8sVTcYXToLEvMEfSX1R7Ni7yYdeWIs8L3B7qNVjI8V
Jt/GHYTtuB0F1AwF6UyY0WOMQmp44fZKaPhqxge4+AnxZSZ++tbFq26QDLaOcpl8MFILDubBqp26
3TfGbxp+Dh9lecaIb45rbYFBkb8tgWhc1N1wz5YAYSIALEKcekWnxF4PCz5oqr7S5jaMHx4tXDSg
OaB5zZidV+W6p7DP9x1x4Yzt5YaI2vPHMLBmNhdDe4jmTg3f+fIn6xl8R+CFAZfyoRQ32uzXOwQM
8pWZLSUGafLKqY0nT1+Zu27MeX4e1fQtKK9Wf6PK97qt7P2wW4YKD/qnPeXpqnePmc/xvE/gYUWH
eUOS4uS3sNtGg92UvwUeIyTunKCVikjAPDQW0npKlTqTeffWrGzOZi+l1XRbGnhv50UXFHcz52PE
ruZtR0dfoXcTiVRRP4b0XoZvBWoY7b/FEzJnYk2wIHHFa87wXQUyER3aFYnZspL2LbZt6UJ6XRE6
iaty5n3khFYYyuTowGYiaxqk7CsrXnNx1ZtvUr4W/UVueLNIgBQxD7e1TN/o41e9mhpItLhoInSz
Lc0SEuhYoCywkc7wfhuXMyJ+G1hYp8ayTZ8pWV+bwymQf0uD7TDQPgergzj4ngK6KUrXmOZ2l/Gi
ei+J/AStIOOKJC4LwFIZcXrffe9CyzCZ8Bg4prDjNhsJZppIWqF4V8GH1R/43lB8AMvgibfBJRU7
Drez46XDJJrycrQktfjbuNnFqOli80BNFPG1j70GYfBPRt6T65Su4lgbNcDbaog3ApSkYjcIPLFc
w3yy6wEfo6E8W5iIcNargLojuuB/kGJGBGgHbCoqiE2mK/kYHmxWp805dglpHxmBQVtJurD3BUjn
Syh/qoljct/bvRu1ezLAbM7v0OVA0f6bZcC/2OzIhHGMu/Ms0PaaZikWm1J/dNIEbhss1eGZeM+x
Y4Z/W8KnkHxmpaOFyC7Wg0j6HIvApTXG1xrx0rjRVq0rID9HjIF9g1fg+U3R1f5QAcKZJ8QnAmzN
NqoR91fHUYEkSa2eqkj2sfytjZ/zXIgz0apO89xZVj/1O6aCaEBaE1qhKj8ppJkS1AMhkV+lcpdU
f5p3BIvKSQXKTup8dM9nrdlzuNV2aVyh36TyaiLidTCxAj8AVBkma//8fzL5gZLfuRJLpCz0+P1s
50O01ChI/rp/nvhtWrtAkTC5/WT6kSvDDBNSa3EA27P8B9Qvmkg7uw8o0gJOgznRQN4ScmLjYJGf
aeiqyqloD57PJyJN9fJniIc+63JiAGjHRU6xgA6QULUoxzo77lV9q8g7swJSXyGKU9HL4nQHSVTS
mx7elZ7RTv8HQ0VsxN8dParxaXXfofbbl8j+tN+WHos0mOXocX7B3GtLgRl5Na5NLP/CSk2gW9mG
XNFcERvUIWHXxMXh0bSlXYCxGXA6XteiSL5hZ2qM/di50PQSVj30Z+101IMr99ScoORojSIrs+vm
kIzKonxlVCxWcXHpOrcc/3QUMQkoa9meK6b+FumdZELEJt9VevLSM2BmR5PHhhwQGJRiA/o1Agar
6TxzYdFHI7yV8nvyNxEHIhGMlHsQmph2Y0ycCJQ1kjil42CZ8fD5Ja+qNix9CZB0V4vH/IM+KEZU
It7qDmKlWPfCi3VtCxIxbVbKM1D1XHMK44sM6rbAOJBJYO6jE1Gpk5IOJGH9BMpeVtX4a3B1srgC
lp+UOAxQqCmXLqip7T7jB7PTrIVlWVQF4Rw1ez5oFbKFxLT75CuhkCw8vGkKMV7LUVvXHwMjreoC
cFvarqH5Ds8Gfr1JO1g0fCVecb0nbHdBc7Y0yh3gis53wRWzRH9KY6fOWSZMGN54ZGnO/Lwn5HSk
5UfJzc97cm54CQqPZ2nFzfdv87k8603gruRxM9/81nvWpKCFOZNs0INQEIIAsmPtZJZ7cNQOkQGo
Q7fDUa1bL3HaK8W1FD5y4mbarZe9KAqKspLDB2GfBBfTeuS2aAFhFiyhxU7bFLS4Xo6d9kU2AsMe
AlDAzNn1goNWKc7Y8Wwt2c1dV9BqS6IkQRigsXg7JzLFZhF2X83WJH54TtBND0mP7hK3n5bFa9Vn
B0toAY8L60Kd2IRTr9Q6hZCdST0ErXBAGVk+Csb62JYbeVFxFMxTlt5ay2yPMQlgrBD0nQeGatEz
sXWRrWTKBvgbFgTODBpSkFBGX2XXWMn+rtA+xAjdw3dZrTyanQYEFD8WW6lQEsbNsglIh5sfGxBF
wdh8mbiB5PxXly7ldCCySdXoKdjGM4tSE5l7hAq6NNtlsgK266IV0jCV4JoS0njDP4EjukrPlbqd
wHQtkdNP/8fogFrJ4MXtzFsTv32OBagD7ewn50YFc0WjipcpML5KLPoKhhRr/JllUX3rUJ2Zn91c
2Hq0vDyThX+a0nU43gbrNiJLDDqoNOaBc0wJwK6KMO89LS0qwm6UHlVFHHX1L2ctzV0rkIaApOkD
TT7yQG1KNixTtDNgMdEkEyLmLY8yezhXAeyQt+vAzDoQ4swwEKa0YGXnxPvSgB17Dfwe1NTYJhqi
1G3GXcZYnP15iYh9ai15t7mYzl/U/hbrCkJHXIrSBEtnARmijEJdlcJxU0t5s9WcVKNvGUReyE8/
mKAn0EN5mZHeZNdLMzqP8UOVTiMs82wnCUy2pUEPBGcOnCkY1r7yJQk4W6uv2nOVOerqVqPwYAsi
odC3cPYTQPebaCRAtljwQ18OAFaF1aJZym6RrGjSnVE7BDD7lfzkJV6X1rHVPyvEGSOhs5GPepxX
ZDT5ktHIGxc6aA1QJLwFnR7+J8i+ISBqdU33IHhQShSXRNzUw45Nz5yiLT3xdzlDdsZO8Rm6KpaQ
9UwhNXLsT1W/lP0/3mQxsbFVy8Tj/0et3VvjonnZSiSahVjZZaXSjE4JMHBv4yYkxAdjF1ydkcI7
HGqDOBfUKmh0CQqwA6frHDRalQ3Q2ax661lFDAm1trA47eq1oXEl4y+ayHBaT8E51w5+ChnF06HQ
0ZBfahtF/c9HkG1yB+OoIKLw13N8N8w23rc2ayl3DdgylzNC5ofsRTQE8JKXgL7Y8PmFnr3GnrBs
hXRToPxnUSkxDTDbhKYnMAQ92zysNF8AUiJN/KQGErX+IIpFBjA/k0032YPbkYjESw6lP9nZjLnt
4pH5nhFZIsQ6ojscaA2F9mC2j4afSlgq1SiRJEZoy9FGwZEAAOuSDYm8xVGxzya0Jv/kwEFPLlTH
CEeIwMmZDFcNs0ORV4t/f1V9hpjls14JDpAuf4zWIcaZFt8ChFcm6g293c7VWo5cjqOFKi0FTCU4
1K23QtQQUZc06/6YuZb3m4v3GR2SqpHOqnKtXHZalZOAbycGS4lDIcKilO+NDhDw0mdsyq3dUQaJ
JhzyLzNeaefULnums/NcCoLgQJ5jtURqY7GJbysTYhFc5NAWg+MMseGxmPUxKCPXEqsabdMJ0xW4
Y8Afsexm3JXGZw0EzCJVy0+2FhptM3tYGYoEbj6SJu8aoESeXR/ZQTYver7Jk6tcZctWusaGAXGN
/gTRfK8UOwI9lwxCwUldEVBMOFKz5ycxqTitfEgpgTX9pJy8leTbI1bjt+RIm+8DTfgSM9tYfEoS
FzMleMWWaNHz01w3mvxmlfv5whbxynjxvM1HQNJeUvHSyMei6m3DnDZBkW+MSXTiySI6pOLdy92e
s2vxnmJ2M2WEAJQqTROKwFl0qv6OzuBGaEBxkE5/FSoyQ9vU/qevfFQInuOmRY78EpUvRGf/XTpw
JRSvlkhm6bhhblPy7xJzCgkWAsh0SJByBLY0GM+xuYSYjPL0g62ALPVxuuLedn8CAqFRoV1q3Lx4
9E7rsH5vgZeE7Czo0lNRiItBv6rgGoV16gEyymfkv7OWuo+OhBqdDo+Mlz0hC3OoMIlOSN2ldZU5
pXnP660UXYLureCKz/2GTAmSe6TGbtYRo0bHwvVSCVcgtAt5ZFmhSGQ3PKTS7MlRd5MJTwcLPAm6
ztp9R1w1cwTno2CSomdD1wCJ1w7hH9KifZe1q4trEs1Mhrl2GUT3MvvVgw8/+RxxKkzgR13/EQ3E
+owX2gfrTxK/xPFYoVMo7uQDoRZcm4S7vlV/FX625uUXS49y840LST2YPY71eM3jC8GUajvYLWxo
iL68q0W31MEUFr8a3Z2OIyV7cABIwha4j2LhQsZhy92x4pagMV5ixs142hKokYtflnnyoltSnxSI
d2zLmF2YzkSEWDfPwxkvr7RoI1cbBcoflTxC1VjdGPz0FhusNXxqMo4EKLD58RpNbauSbaabPv8t
iot54mVvI0pxpJAamolgqY0iYmryrE5gcL33UcFCFy9VOMyYlaWjg5qnhTMutkUxnVhMgRRzlgsJ
MutFyYQhNfQyVzDD+xJZjAeKFc92D0QajBkGzZWOJ72iBCbRbzVc5oZ4SAEQqw7oIcYF/IKLtf6K
5X3SycZxCjqmCSXD0UL6oO98+LVS/S2ns5E9MsyPJQtaal76jgqY0fVg8QYgpSdfmoSokqJ1kHEz
meguuC1kSSOTYTqRU6CkHcrJSt4auKNgFtpfs35B+lsY3xd0ecD/ddEtv01qzoGgKvao7scfMFtD
pfmtnhXWBFVZsAkQvQr8YJnaI2TaPETq9TvgF081HJBgkVa/IYMKCxzaGA7XdjhjC02uSoujA3Un
2kDSbmk4yWMwIIS1VwV9OxfBrsRchhhb33LO+NHGkh+TPblyefYwHc2RZmP5ryz+yek6UG4m36QA
vsXf6FWHTjlgDeR0411BCorwRy42DIJRum7qfxM2yg7ylixA5Z+FG1mvvnp2WYRrFtGatu/UKlPQ
IkO068abbEBYxCrF/1ezAVRkyGtHwKwXbqHi4gG1ZUszJH2UJkskzr4jD0Ajrlh9SwS8JPV/RKqW
b3VbWLYwBY5qFyQRVeDUfKxDDhn4QYx6i8Q8zDoLQs2Q3tDk4E4GVx3oSTYasqo034pYguNDXZ9j
adv3e8KAyUu6k4xz8MLLQFkti6XBwGLSoFu4CGnlcwm5a4shDBJdAu/eT7U79Hds/IsENj9o8OJC
Q7gh4nz2O6Zu4qb8u3+WE7iB/5oHIaagKGMFmeaogutF+1pwFUJyTaZp4krcAAAPyAhCVGxhHilb
sGW56eTB6yEDPzOfMO014aMsnmnyCW6YkS7PsCs5HHw6fl9QGanip5RwTTq9C0l7HYTorF/uaS6S
6t+dzH05c8BOe+aw767/TpW3RaTb6Min0Seoay20fzUkXqR98UscwqXsPbT4zfSvgC92YLBsc02U
O5mkjvgExdCEdRW8ybpZ9nK8KG8B96MMWcFNjvI76n5FxPRgQKlyK/VzS+PNFWEBwWa4pqpDUQM0
cgdxzRpnsboQG0e65scI+DH3ipZ8IJ93Gdc3RCOcjWxwnHNzxbumnAH/5j2AaHLJ5SU8WQxQEAXf
32y7xd+i/2N6BZkKBicBLguP/ruBomU1LzcFIxmahmT8TFu3sx5B9AiCd6Oz3pF93PtRpDU8kePv
ltqukPdtiv2S9osMpAroXWfibOF0BPgd1SmkfYg1lXOtXwvjqojPunqSxWtfkxp0LoK3Yu0Bt/Jy
Owcd/5TlitgujHVr2lgbjlaONmZK5S42hnltphpXubb0kuPYXUkXMc1nYewVUv4gPKGVsFhOj0L/
sIY16jZN+9AAubRip/XfI8B9KZ+NdDv/cPqxPrvMUj4SfAv1WCmACleJ8jwEvzJUKgs4EsvxCnIS
4CWWOMNNVK7tw8w+hOa7cyonBTKNuxElJSYxJm2V5zQksJWNrTQQh2kgdNwmHqbh2fYXbb+y4gMc
tY0XER3SQLq2PXeMMYMZcEtfAFKchmSNRoqnXAvPMxo/EQ5A86cER7kdsV1VTohNXt3J8skKcQRs
FSJiQDibK/GxgLy3CHRikj+4DrYAH02H/zc1pyT8lYl56oS31a0RSs+a6AzAxux/vRSEWfsagPvR
AqoDaTMcFJ72ZXUv6aCpCwvVjEW84EEkrRVJi/AVZ/Nbspx4q+k2bWA5pAx2kDszdd/i6UJCFQnv
hO4AbHZpWL+5U7OQoVVJZz4UojD3LihKZQrGHIvnjsF3Ds2Ksp3FJKTwxXfF/AQiCaVn+BpHtxdc
P79HpKFH/3rifyxljTvRwSRHAukfKo3aLdY5UjHtE+wKXVht0ZsGhwxujHaHXLO6OiBE5YUZCN9Q
kURxguvikf9HpkZf0pFtIuvlFd/R9BtNf7x/tlXvfKBPuV0D9bKH2x7dAhsYLQA+0jm0PVnPmCev
UPIlaocOazlTMXxdTEjvqlSSZUB37c9iUokVaqAWqb6Rk4+yomTm6J6TU9hucm1fEsDCHqlJufD1
pIOBRB7NQWhdRBh1qWeNDcxvAUEDEqGXOxlmggONTRQgeA8VpkqLvi3zp+9omzHP5A6ZuKlJJsFi
6g5IMTvtlTUc1eKDtKhFJK2VMJjPLkle9dWBEAGkirtshXxe3ZTraAXN3hwMpTrX0p3HBWY/Uraz
iF+zjmepOBfiSUy+IJEQnwuUbCPe9cD31bzEne5HwBrJwSKhM2a9rSFsyPbEEY3ZeNcrJsroDoHx
P1Xb9vFlyJdVbKsKwmeMVkP+nRwS+mZv2RDrkFznEjBGz8471PqnVW00CzOkrUoOATZg4vy2rDqX
H6b6C8ARU3paniLULShKl1qyZVSYHWgrKG7rxX++CkkJ7NDx5smhlBUycDYxfoOcxwhAgJxuIQGr
nEjr1dKVsWHQz11Ex+lbzc/y26PUWjukkiP7WqC4FIk5ybrE4V+d7JTQ8fMVDIufP1IE/tNAQS/p
jkF8kaayX8AH0Tb+edANWYWtGWevqp1I8glW0WrCQ98gfUOcjsiEfb3bSIbkZtO2XwFaiteMpk8Z
UJr1LoGQEhgcV9Rntr8K3QNhBSfhB9pIW1G+rJZzQeaYXNTaTx9yg1PQYsGdO4wx3kM42e2viDRw
hjHGfwa3qfWwa8Ne0s7GXHKwfRtPeuzSA60a9a8BBpgxT44PHOg1hDhhorCYKNADeW1696r7trLf
GFxeAx91knGiDqB1bjYFk6dfbMb+3arko6MCIOMlvhDPFdBR0Fh0qBkm1MG4elRC8cUGLNKvVr28
CYm3NC+x/COZZz3FV0ycvlmBAHusqgpBr6WjLz6t6t2ai3Y9rvthT7hOLK766dDZHezFVZxvLT1d
R6CBmK1FDMgZOxjwk9sA+4G0YvmJ8g5/IdVm6kb1ThPNYnIbsWX4wAqma3ZO0jxnn4ufovD3wQcO
A98aZGgSEMIdexvKqN50xi4pd2V0jfzProcj0B2FiDGutefvmx5xSuCAf2NzcWj86T4iYhipVP2u
0v+zhXgUJggw4PtbBtuMbIpjgGuOduRgbfo1Qr0kcgSunneOedbFQ9Q/GQLN3BF0AjhABcFc8pFJ
I9kYuouaClE1qIUiEUvOUSi0D5D1pV6uG6fE0riD5+swJseMQ0QNN4gd/IoKxg7L4IIwvm12Cewo
a4o4EQJxN4znWeIYccYFjWDH6RsaPmi25N6TeAGummcbGYFzS4ILs25oYbEhEjNDio6apjJ2orGu
B3eIslmfTKhaM21qc6X77BRKl6Fw4EhJ0qccXgHgkcUzXeJWTOl3FmF5MxsEhGQs1wr3fs2AnQyf
aXgqhGsbvLrkGPFu1NMehKNe9+t5rybnTp7YKL268iAv0bRnq0z5Mxll8ua76eEjq11CHhFdfL3W
O9nR64PR8uNK1xN21G4ocp7NZGWJ7iehxwsBUJ5nEpx9EfibgNB9yen7Rw/c1XfINfzTnGWh6EdL
JxZuG5OXR5Dm6KU2i74TOESNCjiQPcByWpqPZzN+yfWn6lorhFKzaIVsfoBONFZA5JG0G7VtV6Ff
1FNH45/HTguvDDZ6qZiyp9LHfLn2+y3whyEc8RoDcvHIkVQR1USJI6dq9tUDDxZBh1WDmpg9hse6
JRKLwrWaHpxFc/Ojg07niBTFKoAU+KPxwqWcP6MNf6uyg98i09gjCOOKgAxLjYX0p7FTbTY5/s4m
JiL/08PYncP2mXT/yAzEPOADIfKeoausRW8hNF9Rcx8mhSt+8JotfXx1IS+757Bjt19F21BA/seL
d6CgxqMsruSVD3o7MIP56dOn3tC4IXEnpeIe2XAPSCO7c6bjWxXWYb3IQcCYiaIbTSM5pxH+RfPR
MKf3H/ME3HdnxThjCJyXvAQrVftrkm0CtiIxUcxzdYoFCjKNqBFvhMBF1pJ5j0CiQkzbgBqHt6j5
KrHhKqsBgzxnLz8jAJ5M12PnDDI/joErJ6L+HBTONDj+zHIveAMdNp+FM/uh3ljvMWs8uuRfWdKU
B0ce816im+2GxVAPS4vtbuhjRAJkf0Vtzew0Vkxqvd1aa9qEob7jnKQ88wIgIiO/zg6FZVDAk3Mb
sVEWbcmK9T2fiHZIIpASIMv8NpuDpc4yJs8elTMTjgiDiOeKXmMGBf1gb/EQzK0hqY52VXFIED8S
AuN2+ZUcQRJIjml7G76aZMXPV6MrTYNcb3ify/wlMFx21U8Z7Wd+is2VvCTDgsYgDXY8X/NsLbfH
WDcAi7hc3l/4w26TWYIljBwfxWVQI7acBEsBQXh7Nvs3FgUBkUY0roJ4dfeN1eynnOovmRwhgkhb
+nsTvTdNU62/OyVbJAaRB8xCswuAZpedZVV2lU0KEBHCdfiaBVzfepguydVOrVPAFvH0NdB110WE
tgEvYPKcUYcMspgroUWYUX1bKYnE61s4xH8ijwMHV3kDPMbJn4RP1usseivmHMOqwFkT4raSXhWn
V50xhvgXVSPMiaQqH3P53HLOFBgSSLXYRtiC5Q5Y5RqVd1m+C+VeMncTmktFtmmr0uQro+OeePpT
7VpAAuXZC75Z19eiReMs2gmnE40oIoPiC4Zf27RrqV3n1g5YLEMiBZba/Sol0IHGIiG4sUkCSZnb
7KA4hgUjgKRiBq6wxjKWtw/dblmzaPLMlHHrsARkMemv1Pwuhq8M4mwBF1GDH4+2kRloQmCJFe4J
1TM96DpepP4wV3lK3mwWzjmGxpElhlt6GGKS2Osju9FATdlSc2r1D9Pm7JkZZNWuLuHw1yKT5HUl
8igsbtTopVIbeNks+qorNg2Mf+n0nt8SVKSx+aeZPcc/hxUPt0nqD3rpio69x2W+jPtdUO3oE8YG
mVIHeAeeNYe9jnOunuPZAr0bwHgiXeYpPVapd4RbhaDxPiKCYowdf45FRs2B/2PJH88IyXxTuwdf
kY7R++FUhqcZm+13jfdwNSA6+R9j57UcO3al6VepqOuBGt50tHTBzER6TyaTvEGQSRLeezz9fPuo
pkcldWgmQro4RTINsLH3Wv/6DbCK1wKgrCJzK7MgRo40KBUaKifNYfhXnXmSw5MBCVxZUy/3CAdh
R2Evb+7ykJnPRdQ5EYjOsyB66q8D3nl1trL1jU7/CosfUicGe9EcOouxBDwqIXlSrAz+ss1PmMk3
ijuFj9BB2cdGUx7gochIjyBqZ/lysreMNfuOADtR6griWyCtRFNG7QWCgBiR1nhLaGA8HoH+mXJl
S0YFrTxX2vlbfc8xJNGgk6uzwLlLFcIJbBlkWI7GABlyCFgXxAXILP9TZD23OMyFX4Hy6dm4p7uR
W2NUz7R/LhANNTy0w13yQWmpQaA198zF39hKBS2ZlYo0UmxxkrW4mWQMNPwnYVoX3iIiIkxQt8C4
muZRf5VRByjaNsVEKsINqCguAWsz2qPkLiVkLOum2jqliZlUu0jHpa3Py+hkhlvwRLyTn3rXmgEv
8bmYvl6H7BrxrdVAnpHI1VvpXI+Ecek69A8mgNnsg+LRgL5hua31HGGiA0xggkDi70D5gStO46rm
RUp/JoPOO13g8oIpxZPG1j3kS0aewr4g/KVNntCu7vpx7UwapCdsRs4tEzeaC1DsRdduIhG/YLJH
n2zpJJt3j8G/c2QoQGCKM2x6trNRnjGib9KDKTOTn7bsb74B2U0WYsaIzvvXLMIiNvbDIVfL78G5
saEpll590DlZadqEq+FcKQ5SBEyhpItUx6gIKA8JM8wQlsZL5UirpCcoaNpFkLhDDjis3YIn+mQ/
uDQ10miSDFR1p+dHWi1s7ThIVTi8Rxl2ULbGmEAsMZ3ZPqPKomODNdpZZS0icBqiYaUIHSFDgI2+
JGc4WhuP0fDcAneOCCwkwl4tYTCRXmQB9LL/9tVVBuIjuny6YPPlS9Qw8RfLXS6OvnOMvZc6+My7
mmA296B3aAUAqIxTBsoSF4Qh8Fnaif8Pjxqxm7o1YKPWZADU9KwlDHC6e+R9pbYzuGmoaYslWqJx
CW27HT7FxtoQ6xCUx0xC9UFmRUaJmENdI91lh+bWxFWgKL9i7VYiP76Z/WtpwdvGdEOb3jxGZkb2
pVnMptVpflAb5cka30WjWliGW6lnR96Ab1jLeM28o5npbkFwPHWpMayH4U3YtiUxPSKUctulB4D0
xAN367Obh8YyNWndFN5WS9wApwSJWlddBf0iw8zb9GcltVvWvKuWhbEYX9Fj83V7eY4qcKAKorcf
zBRaCcbezSajMSHygxfl7H5huTFfEnZeWv9mKHfMeXjqyEal7xNUtPYCcv1Ek8cGYeDixVepqTAa
8FWLR8HGpGZ4/4WIptdIIozrM8UCfNyb1kYb32CZlvYapb9hXf00fRp9YD/RE6YffvjQBLLr3wIo
kG3toMln/J0e0/bcFk81eQI5DhbipdG5IDnQ6+d4hD1GLTg2mLWEsFfujn61aJxM61nwfJ30qMtv
Pf5HpGGWOJdiM6y4Wrcnhk5SlsyNQvORsKeNoc58+QUjXbgs6VrrKL3LV/MLQb2OW38dkhBEb937
5GLDjybAbCawJBAUiXJNke88h6ImA8CA98H5hDEYsWMFIlSCNmekeuBU916oP7iLeNWurknh9FZT
9pEycDK0jr8BxgA6hNJOWM0FjIxisRU60nVHbmBO9s67CtUgNB5m9O6V53GExUt51VIny8vOAU4h
kw39zWtIv1j2OA0/Mfhs51iHMr2Z2BL04FCa3Pridcw/ClLfIniIalMcle7Wi/nISuyOCvOdoIcO
a/0Ao5DKCBskfKo/Y3T9HnaxXtIsRpVgAtRIHTvrtuvh81NrHV4tL5lrED34LU4UyLBnpdhW8qwA
i7H8lfTllVQw5JJ5c+CYYZlX60wiftp/ZJFDTQxJCkJ/u6rnDsDoXozBHHwSmuKU69/KQKIamWJ6
twzo0b2JqWP5HNtL9aR350Y/5pn09Mgxo2rXQsek4u3tvALaPdX5kafcUs9m1WGZB4ZyNYvNIMH7
mjf1Jm0/Suza0jTnPmEeDm+SULlciMkXsqDEbo32BcGH0DBvXpmtCw2/jqZ5eIICyCjZ19+ZTGC3
6wjx1Yahq879L4ZHCSPYkx5KthIAMOB/EF9HV1v6VFjPxHiJ8XUUfIf9KXG23bKP0HeaJQIbOqGn
zlqAD9XxamCXjUxK/WWonFXnpGcHWh4NegsEZiwWYH3oLN/Q9ji0QbqgOkKYZxSER7WNRyCbrjcJ
OzAq7vCoYuxFemYMzwNdFDSa+L17wn7kE0jPK+fl6KLnwRPopJk0rtV3pt3zBnxXbt1RChchCj8I
bVhEUJxRcHDfW5RnlbAOL64SXYcsbzVVQbFPpq5zkxvc/bfSJyg8JjJhffHzB+mUvBWXcGahSsPz
E1StOTAl4jVvRfoFAQ6KAalLEl5SRx8mA4uJ2re+0oKLAbTXnMT81Ac4GcKdkzyK6fkPvC9Adi2y
hKMlZoVS/Glqa5/8qIJDQXmjVI7W49IaDyCmIqN9Wgbmsk5Ome7MNGOHt1w7gXFRWi0DulOlblyn
6+dmgpeFekLeBuidAogJbpCYHHUp1/wE1z6XPOpG+FfhxhbQLydz29fcvWfJ3knJAbcLpp5C7Iz2
Wt+WylWFfDoBFVZFs4ggBKmsEH8R4R7E2qUFa3kGfk0Ie1fER9nzAuMqCTJqgTqzKUWDNKOJpgZi
bBAJ6rn0wCwXQjwdENPgFJqeZVPtx4fkjAF/gkdIzKCzvwoeH3iOGuNaQsvBfiwEWDUzLCpg2BQa
B2B0Tp/OlBAa6TfhA5cYjvAutqBzwk7HCYrrK+pKsBZi1+ZSOadcXeT5VuDSpFQCLyXep1rywH8P
0yvuuEyFcNJI+CBlelfKF4W+riZAYBKSMA7uBKstJq4Z6sGdygvbhwbHai1/zxFnFjsmukP+bdQI
OZdMTWpvcr30PZbRMtL0MaWzeKK1SXhnEhZmIi3GDKobMDyETapghtXknLwmDSv0FZWD5xcBEzQz
eKUJZy9nl8CRa7DkmapTi5G0EzPT8Z2PIn+EFJH1tjH36RIDr2xNPJ7bWRjxLcUsDiiG/GZGysyd
aQpGzHsyVihUQcUVyhxDWqbaemr2qN7RCTNfK/bYZ6EBMfNFJqyesUTYSSZUG7ctMTHYJOg9ZOMS
oADC7RRCqTPrBodG91LimsHAFCitttb4UCHKX9Tjtr2iG7VpwxLrhG37k9duQZcMREg2e80qgrYl
fdd9vQqKeEbOGLgOjHI0Gkgd8gsbS6s+h+Y9S+y1yg2MGJSzOIELl22x02VgAmOpswIs2E+qfQuR
qjgMni/s3XGYPmkW+8nqZZoN3SUIsGL+tHHTzmp1TqTXolTZ7Yg7kE02mPtYr8CdQptUbBVxPUrx
/CHbR7knHhya9zy27xXFcNuyxrQd7nNuCXZHeehmhLUueC5dp71FxZVICpzwmlmBo+cUMYfB62ZV
ZPvekeCPgnJizlWyNWLnvHbkl+kXi0ucKLpzZFQ0etCI2FTFZBxiqSWcU9WtjyKWwHai6c4hFql2
hRoX6TRKEHlfRStNtlhgXzEtoITrTHU0h3ud4Sx3Z64tRRCy9Z9MI9oGABJ4KvTvfXFQP4Jihd0G
9u0cA/QiOdZ4bi0FAGE7hDxPXrd9gybwGU4nRoYjg/OardEJmdbV57E42vFLb39F3aOXpxXhABRr
RQLNy7oYPvuAgi3TQW6XdNmpR2FOfIiOIgDKyt8PmI7753E6SnMWBA4DUa0JV815EykLzw5QFp1b
l2rPO8EETzQga2p6Bg9q951i7xJkn3n4JmECV30AkeIcZxBfXIAmnK2nr9E+4KgWKD8GGa7ONZKn
eTi8G3ifN3vJ+THavWpuVDQB3s3Rrpr0w0KdsksUQ/pZ26huj6q6QEiooQ9X51bvr7WEIgAWImG6
cwxHwuyoWW++whMOi0geN9IicstoSSMpDlTR1fHJ4YMtJO86QdyoOzRZ8PUNMW5v7rLkCpGEKm2Y
7asgNUqMee9ROiP2LZSBEfo9VXeyBdEHS41tMfRsv4yFICiRNMGUdw2dLpzlbyojyTYgGvTJZmJS
YcjwLhNg3y81rCHT8EvREKIrF7NqGZihghqfB6ZE03JYlUvIGcWKhWiue+b6YfQigLORYjRk7GnR
XssTNFodl7LGLaAGY+XbJIAdIcWl2YC8v+DxPAuVQy8DQgEyOgMOB1eLkyBnqSRo5zglIdNQllNu
gfU463HFHi16IC1zUUYLY80apITqtdhwJnThCpA+nl7rGjPJfaadk/Ta4iUQ7lDfSKVrsNwZ5yyc
JV25aI0ws6eSqItrSsdMuA/CuQ89i+HqrQrabYVFyQxojgkFdPUB/02aujp6wdxlyH8GUBGLPkMo
VRoVtC+d2+TnKDx/Blw/bV1v03FVkceG7U9js3czN/Gaz7R+dOYlmPmrYfoKAjJUUB/EC8f4SGHR
Vs+/fO628ANbcQBRdtpLL6H22EJiIPgBIPI7oFezybpsDzVNla2v4uIeDBdlynnyNiWLL+p2in+f
gr191521PAU7U60Wzkgk1muNx60YUDNJZqMVdolyDZvSPEgOxFrh5MZF7oXxkyBwMtMiQYoyEmdO
/yMlvaxKqW9ak+qcu0OEXsSAInCZ1hrEaYJlx5QWWO3hKoD6Hy1MN546WPw5E7GiWoEYGaqrM99J
24rM7JxgRZDPevWCL2i74JYV5clAoIVburVr4Z+rXNGUJl7unmVsEUIYfmOzh+8662hHvZPoXnBH
FvRmu1uKaUtFKGRlsA45/yulACbqn2JI+DVMXYeZbCzxYGL3BBw4uVwqvAj0eq0TUZh/VTq2GRLE
K46viSWhWTyXgU5KurR6gHADMy+wgPy7TY5ufQoeXUMAB3wScOi4ucYUS76hPdHlY7E6qzUEwj4i
InxB2gECBm0IYQlN96bBGBrOGobhPsEe/XCrsO8vUASvtVuO8Vh0NVRwuPGkFmeFHrygVIjfJywD
4fhSd8Lhrm4TOTvUOeDUGnu6E630ajE0J10MIkSBaL+deDMNR8VtxxBXfXN4yFDMKSsxOIg5wLB/
tI0bgZDMm7fM8+ir9qVN3Py8xC9UIBeeTldLU6eNz4m+Zfggk2zx7BdvvzYfeYTtufNZSY5weKB9
5k5hL5jorhoBgmKw2K+9S4Ui383kLazbVj5n7Xq0XK/BW3JVerzcHD8AUCYt2XhWvDSKQ0EvMmgy
7GcX+HXCLyvbdVzPAC0g8hCabmUuPxJcBfHwwuF7LygbijCoDwy4fN6zkxysYb+RexfjXWH3AjkT
hkZQkBP56lPBeOdqJGZ1lUJFKVfTC/gM+UnDHPSd/YhGLgqOLY9eHX9a/SOM5h3CrRrY4bkK9rJ5
qYu3rIQvtRQmh71LtdYyeyrrHis+LMnKZW67+FWVBaRz1/P2gCF9/K4JrXXIpBnxrSazyf0Yw2Xq
sduQGOp9agw/FISh69hai5m2iwVqMsxrtaJkALwO9mP9bCPWwEudxFOPZYIxQ4KLxMZnIer7mmNw
gU9n8AE4lDAIIIIDyRA0fTY9nXGusLgpNohkwua5Vg6jfrNwq0DbBzs09pY+D2wHlLfOi800bLLw
po/JytTfc/WF1akqyKtgcooOdoIqVHK2W6hScKkZphW2t9iVHJk9cZqKlmtCC9PPSA15GtXPSkHX
5bbF2SG1OVSvg/KhwjWpebbDdj6Z4cyx30YKwZjQpJXnbZpgr+lvin/G/lX2NoW+T8xNlOzN8OZY
zxDYWjwq3iZlDRk5CK4xOL5inXyeAG3Dsi6cawCs4gOKGg9mRWO1l5qdQemMn4TsrREzlxMZWqPi
Zj7UI30EEoV1Kd1tolMH1IkuQJeO51FF2O1cpyFKoMvo2m2QTtO0lvS7ChkmAbmSJVDa5G3IbwXd
Vr7FNC1uRX3RBf6C8fOsehmgC8v9FxdUakmR2GbQkWTM6yuyIOwQJ7D8OZB/yOvGwrE2N12w8spF
rs9wqt5gC5nA7sthcJryycPktlkL4pdnHsP+MEE0MZZZ/jEqi9F+znUq8TmHLBMuu9nYyk6+YoSp
1m9a+KzmLxNWXAxYpGWoLxK8h+HLLngDit3Wx6T8DRxqSgjwa71lzr1OQZJH6PlO9+kFPAmLKSGg
483GlsCcy6nbm4gS+Jxlh7YPKwcQrqi/BNVpQDsFU7ODSUMbidmwOe4GQqsrLEcAVqUWIT2Cq+iE
vYHfDmhpF451VxJKrn0Qo9hCI5HjoWEjXfQ/dPUn4rP2CPBk6xOohYgcVzzzhYWH3ymBoQTYuLC1
dSq/EBQ5NieMn2tjD4w1mScyFEFg0VLhdf+LuB38JD0P84QZ7Ec+fiU0fGZKVIZ8gT4Ll6bdZ14z
m9fSHaMkVCJZfpHxOUlvrfU1sQokKvhUUBj7F/gJYUilo2wISo7Vm6DU2VirvvCW5HDiscxQjpkA
Q3pMWIpugcX63OuPYmyRauksUr9FTkik3MbgGS615kPPxQVg3ynHKgEW2evNRmqotAVWl3+liFso
9E1rxeYgRlptiGHni4MnKpdame5p8+TUPUFBDGjYv4OAw8AB2rV3XrMlh4a7pbdL0dSrz4cgxSMA
t39eMdZ2PDlYonh4NR6FzxWWWI2YNCTlUw1AltTGrOFYiYwDCM+A6ZHSv6WR8ZQIYwz/h+MPn58h
IpskvWH96U8hGQ0HMzkn8l2fMPkanqONxJfrNzkJtgyxK0Lad5RXQXkawbIamtzc/HIornr/8Gvh
AP01W8UHyOeRJ+7yOYGKPnjfGV+rx8JeDLgb6cbgvoQzbZdQW+jIwVk79WlQOoAGzCuuqVsN+zIj
Tcqli2O7aimtfsF87bwF90gxw8MIF7Odbcx0g1m9V6wZepCNOhWnqofPz0kI9zpO3tF+pQlk7CWZ
O54ublbp73Q8IEK032K/8xklcfVU86goK5WODZ00opMKTwM2jr0qfwsgGGO4Krpr9oG9rcZEFI9f
511FSlnn90ACfsekfXgkOkJDjN+CVQVc7Wz17m7zyZS7GE1aYu80joE1M+irzW1KtYb8ud70Kvud
UFweWCZTvGa6xMaGiQgVDWm5gDkjVprk2UBSxGP4hqANs08FRyebLccBrc42irzlgufDjfw0qEAB
V/0ewYWnut/r/cc0bJWKuMYFBaAtA8QR98Cor+p57f6n7HEzXQLyeCXsRQZkm5iCYdgamGrvpgGe
AuUz0CZAiQPJcGWtAx657pon34ZyHboFvifON8irlX+X+TEOL4O5Hdtl0+xg2vdwBms4YNJ+0J8d
YFAC4upnnccCTW70o8gAgDmwU32bsqv3MPq5HTJp39nBCcSky1YJNU0LaBKSFJQ/iLFlTJ3QRzEH
0nUoifhKM9jo8LGC2YjtQLqOCB1MAldN4WRuItJLlHMzAhe5U7ZEdNBKUHBwDoQypb1kkMPraxef
wuhthDpSxwAOU/dUGYdGghT0nEF7wNAvZ0B5FVkvwDxScynHrTBrp+gZCCjaMPWzrLldMRU/hv7F
k29N+Vlrl1D9kkK80iHaF9uY7svlLYPoJKHXq7rF1K18fVVaPLYxbvF7L8O25SUpYUwi0wSz7tY8
kHiGMQHHshj72rG+DxT0FaYs7RJ1BvJ4f9aID2J2wabCxsKWLx02OWxGI+jMwStwRF6bZHVzf4an
Bs2EK5J9G29YZQQ7AhExggSEQbyr7jxSHuR9GMIdJabEWlnqcyS9Omz/WM0KuuFaAdWrBx6afjkS
plH/6FHhVsxLzHHFnCNFddhjDrRSvechX7QymTvLuJcw69lb4fcEH64r3GFkGcyKYkb9h5aoSNbs
vqbz6TGZjF7sxCWoxSw3xNa7DWdxiIsAPozQbSGDEb0Rhh8lbjcI9/tyH7ZL3aRb3CFGNdPLUKeo
tARVz80Ct6A7t6iTx5cmffQqB7Fl0DUJayhm/VRbERHkoK/53uquJgr2uvqUtIU9CJ4mZJcKzwuz
O5kqTJroUOosLRu9J8KonYI5QIzjMtpHpNVYT/HQeXDhOyj1+hofTdoHnVyHDoIkUhBsXcTUMT1K
UkQG425gQtKiFQ67l4aPPxnoOOf4VnUvUUwQKlBgjUXfZC07HLTLZTdsMOPyIze2Lq1D5UN9oaAs
QQXY4SEWQMZE1GLsse9NraWG80PX7STtuWg/UwPD0Je+3khjQnd+Z2AYoY7hfEoOEGEbbW/Ar7Eu
xBAwIOnZO3EeT0OWGjXJliAXfXxUxc4GYa64WMt+2GrTvhiOo/SQRKr3Z2K74Pdk0E/ySo8+4OpY
MsYmyLjxcD064zJnf8wQGWgIuJ1bWV/HbZjde0ALMGoZ9J0FZTY/eEKaGGtWCw5Q+BsgRglO8uMr
bwrygRFuKNM69j92fkdO2oKABZ+ew0LfJBhk6DC93MLklfDRoLCMDuRnWkw7ov5oDeehfMn7W8YT
Uxc4G42fkoULI/r7JHykxQLHWot7Fmy8ZiWpQDPWwzYvBrAiPHJaBugzxMsWNLJzNbhM7YeBcYui
PJN40FjbfNo62kbP6hk8WbmezyAPESUjQ74XkC8G84Z9xLiG1ZBBuSDopYEkcSgw6vWB6woaPFO/
9fJ1yh7E7Ykqp9dWEoeTsBWMkOUwv64Yi/KVGL9n/vMYv5jWp3hkwWKjV6GjJv5xVtKvMCwCazeq
S2VsFfVM8Nck9gg0MlbuhuFbC9Uq5YRv6f6TAFw0fBNVKKoDml88zvwWxsWPR5uNy4Vy6PzXdPxO
zGjeh4Asg03o3tHgIc4XA4ZaSYoJ+KkwsCi2q+s4Xkh2TQnwiD+5A/hpE+TQM6cZaKxQxcEKwTMU
5qa5TDDa5q94sKHrM67Fp6GwCdNd98QaU5DG/qcDFY9qFLo7y5WGiJtSqfjDWB6w55WLTqgb1TNT
jpTv1BrMnQ0RKfFRe2ecedOa3W4dOy8lTlu4yKhfVXYrGFNY0GnlZ/rGAhNIJuv5mgVe6K98+iTc
koLOc1oOR3ykG4SH/ltKBJiHizJT7GfHR/mOSuCsoTbH/FZMUaJH3X9zGdv+ZNnbMH2RnSWgKNWm
HV5S9cSlsqU9AGngY+yxzxxcrffIMSU3L88lWK/Xb1vpCKo3gj7Z1SLrPFeqL1j8tvRW+YGtmGBs
cGDIwlUtxi2IncXC8ZEFsgdoX2yDdNg+ManhvDYwTS2fWrXYdunHBCSJJMlfTT32CrvQuCnAKS0D
hh5zHjRxFicYrmmHIMZS4C6Zm9TPAUNoYDD11Zg0MBha8I3waJWal77bTssp2vDWyfAiqi++IB4U
wuuEkV6J0f5a1U8VYcndtzLuPOlWWMfR2dXFzuzODBEwRY3HU6h+G3HDE3iu6ktUX1T5VmSnpJ/H
4FQZlMY5z4g/kBHxo3g3M33uOe6CpTStMJmvitc87mi7GGv5mPciImmYAWovdn4Z7VMB4h+lZxUM
Eh6v/hng/TShoQaWx2f/vZvW8QRpaUX3g24nl69ReRCZvAZJcxO4GlUVbGZclhXYyx1+o6vWejHg
8XKV2U6TdCMPJ1U5EPDjRy+6Ny2donDVOCJM99hDXddA0CIqBd6D3wlwFOtL0EeVoyjc5MZHkloz
r7cPaj3QGW4UzLG1tVG+a1jYO7q0tlqQeetcMvsuEMtx+tF5wXUhqpedhClv/9NJF4y79OA4QjNB
5rsoq2vRJ3OpsRl8t2tgVrP7wrwP8lXcuS3YeIP51zLGcEmqGihMX0PxVWj4QriNtk1Q0I0jUqwf
HSJA5n/Dypc8pPfvXfHWNuDAfHUg2SOFu8FUC6ZcvHSCu4w/nwo6TDG5mDK3inYNjls2jzY2o5ZJ
Y3326UrHGQOKAZ9kfS0rNBcxaKx3xlNTiw/IAOpql1ifukFUCjzGZDcV6948lEDRsnqPsQ/Bew/H
Tm2RGJ9ZzRQLdBEylIPHLeV8/DYkN8XCRR2tm06VP5J9x9hEiYBkodErl6B/69WVM9ALvcQfuQ1J
q2HXCTCLqh9GS9EifUyIjnU4JZYwBOq35BJDZrIryDtuyEc2Ks75CuLPo8Z3NUI8tGMDKgpYf3Au
2WTq6eCX5xyTJMmgJZLe0/gdphmNSgFiAWUPFMYheYDZHAI7WAlltJCZH8llwta16Un16leN5o7t
pug/SoHdNHDx2gsmh5rTATLvOPs8gOuE+q3VPjxgsAncZtb0DOBpo4L4NqLJ8LZ2uqraFekqHIoc
qpxfQQZBQ4PhobIMlVdjpFCMLy2OM5xbjJZ9+SBEihlUEWa1PGQqEDuR6K4w6ObcFPurD2df8OxT
Yx2QTEEBoW3okS+9eROqCHmFVxg+N8xD+Wb+cDaHTVG+5hQmUgfJZ/gU1JqodglTBP3naPDgtfeA
+CYE8S4QQt9XSdhkSI/I+7GAs3L4R/u8u0+IpCTQ1JbtyBuuunqzrGsug2Zw7RQQGTZAkkdLiHKM
lPQDWcXCJsDjbS2ngZwDCVm4JBEKkNxriVy4dZS+ptMrw+rDlK58o6AVfWv0MzUVrOmas3eaXJ3d
PsC9AvgncAgK/ZiqY2huWEyCbK74qLhNjl1Sz2yJzHHopxX54ixarRFGGiWQ20/vv1ch0C0E/RRc
2XEdAgDIdHqBsxaN92HY0LjZ+lHqz/34VZUfTvjt0YOUJtkF1iYrkHdcc35OfkjnYPAsc+cgropT
zCSgYtmEW785yMoHMJjAxIieflLWufi5p80d3SfmLIbk9ipVCrQfes0Akw4JsIiZCBOr6P77b//x
t//6j8fwn/53fsqT0c+z+m//xb8feTHy4YPmn/75t2eMBPL019/89+/8+S/+tg8fVV7nP82//a3l
d374SL/rf/4l8Wn++5V59z8+3fyj+fjTPxZZEzbjuf2uxst33SbNr0/B9xC/+f/7w9++f73K81h8
//X3R95mjXg1P8yz3//40frrr78rpvbrQv39OonX/+OH4gv89ff9R9J8/Mvvf3/UDX+q/8WwTFtz
dN2SVURq+u+/9d9//ESxNd1wVFtxVEWzrd9/y/KqCf76u2b+RbZVTXYsVXVkWXOU33+r8/bXj4y/
2LKpGo5iGKqlMd35/f987z/dv/97P3/LWoLpMQOoeWHN+P234u/3WXwxXl92iK8wdQAFy5AZIPLz
x8clzHx+Xflfcu+nNKwUDEFOIVl2ZFVDCAHqNvuFMZUHHbLwYD8iW10XMcSe4DUJHqowgEf6XDgL
GS2e3ELaCLGGQZDTU3yWcjmr5FuSx9vJDtY5Pqf6ZvCYNeI2DC3hPKl4ILcfRb+FNpC1H1b6Izcb
75RJJ2OEpr1Jnn146x5hBHwy5u6YTKTEmMiXKD1O3nHMAf8EgOBGmoqsFvr4FkGIORLkS4tvm4wQ
XwZ0OHCaBEUP9aAzuCbMn7GTqB400iFRH+CnYIaogWEZqUCJwE9aBEub+Gu45zlnoXYqaOYHWB92
Cek2iuf9gGqTyxNI1DCQmUda2LFDGRXXmywldFPiKwglj7+qDA1zzNQNJZhx6d2OP2elDJmX62zC
qMrRneLfQ58piUHVrBrRWRf4WfzqZJlsRHNPVQiviuY2YXYhunO5v9pJNDf43IPX4y6Mn08erNME
EjgnfRfGSwVzsRRfXb8MFhqdV+1Bb0P8pdPmeNM6w5yyQ/RQQPRuA0ig2KbFPjTHjmjo8NGWO59N
sW2WjI9NqH8KLio9MkENd3SJpgIrvhHaJyRDzeFD+MQRMXkQn1MybtjyQu4999GrEc+KElMK+kwM
fOyXdrypMNoPfviey9DYPix4LTrGbiFWOZqlMmi+VcUwV6WnvsEmT70ZuIvlyo3PlGkoS3KNyfFN
fMrQIMpJKrEgE1bvD0knsoqOyMsHt1RwIuDvJjgMWE3C+FaW6QA3OHpnVVWgT9gFzUPoyZRmyJfw
zXFOFUCwPmAG0WD4wI0q6Yc7xsBsophTG6aM4YKPPuLRlTUQLm05lNhS+kxhCTIsxMtiJkWU26HO
3aMrmfDDBEHhYyXclrpFYBSjEDRxzCHLcnCgvzhAqRFAtNXPi3Sl51ASqve8vtXNQ8EQTFiXVRQ8
Fcur9zXEnCT38DayPMzRAjxlMu5UOZyW4II/lpTLc6l7Gxrm25HkFrX9pMpvkA8VcSRMLB5WLkxW
VE6g3TWr1gdNhY3YcKL65q2I1JnsEBnFnWiRJmVEq8rFA5vHkim38A2LbbSDtxgrKYuYwYo1kKTS
k0UoGdZxNAXLThvmJeWvXWgzJgjzpuNLcuSPUM9UyoI4hAljIL9ShnleDnNxzXrWivh3yKQv0x4F
H9acRtx+5V1JOzyQSpZgaK8y+h0RUZUDP+8Z/oi1Yp1MOuJWog9AW0sSjx9SheyD6PEPm/gfm+U/
bo4WW/O/7o2GrKqqZsm6bIm98x/2Rs2yVSdo0IZiIlTn1Xw6OgVtdaKhDmHJeaTMGbdUBAphtUHY
8LZJVB41Cc9C+ms0QtPgjtzxTlbW/biMiPNmMyncDovcllazaMgBAzo3agaq8ONs3M+otEZSVCux
/MlchErlZKQSjw/xkA3Dr2egzs8y8yfAL4cx+UgZrDM3ToNHwgNkyzcdrE7FOZA7X6KeU9ubN9b4
EyLNlh969Ja6Hu+G2L/E47SvHlV5rgdK1+jhoQTJudbhiBUfVT76iDq4pNBVjGH576+u8j+ePP9w
dc0/X93WGtMYdFcEgLzEzABjBCAaLFyeUSvC7ZRqsSl/NB1hwWGUOHp06BLVziBD7d9/Eo7Mf73P
uqaatmHpqs6B++dPknWSZPd1zH1GyITJhLLTWO0jTqaoc4RM3S1LQNUN3EGStDxG8vWpxowMSC0y
ICfCEVyasEzbZS1vpWyeMOosznEOzeOpKh+FsS2lNVixFDJOW8aA5rK5KmTA5vb477+KOK3/6TR3
ZFVmvYpvY6vim/7jio00W5ZtxBep7lbOZ9sk81aGQWERf1PN/v17Of/je2mmpalcNcX5p/tXKYkT
BMKpqdfxjqMinSe0ou3SAIH7rP2n/8e7aeL1/vTdFAoh2aRWkk3dUFTxtP7Dd+tteZBUD1am2G+m
SF1bHo8Vur64YPSMdU2uYB09PFSpvENUdzgzesmB2Xrrewjevr/IoW3SNB6UDsVkLKRcwVZV2r3Y
5SEVAsnGNwKQZ4NUfProgtKVEwYvkRYtMx7yPmy+DHyuveCZJMb1BM1dqVU8SIkpThnU8imSJDrV
dg9VsFzp2cMajLk2upXNZkHmEQRW+aOc/EXZQqiFuE6/zOEqygjJAhqKQN8J3qq3/I/jdc/IYtGP
0C1gGjOPH6gIdHoYiyxX0W9Ure+C+2ndxcPUppbeUl0hfEwia506p3xEE5FWyYotFIEXK9Ub5qmF
FSeFDMxjcfKGfGxxPKgWZ1nHV/GEZar0JL6t3z+rMcrUmwx+maPViHXaIc4TtjxRNcj8jSQejgpS
uAHszUZfedUGf+toHsM/igITw7fX7n+zdybLdeRalv2XmvszbwHHVOTtedmJIiVO3CRKgvcN4P3X
13JlpVm8yKwMq3kNQhZhIVH3egMcnLP32kiPBN2VfmIMmB58Nr+QLnnPpDl0fpLc+2a7xx5nLqOD
PAcjIMddyyahqXtA2BmMGwsy7gGM1lhs+MBfYfHotLRQaKH7PSUMSmOveN++17ahVM3bikVfdiTr
fOpiKkiAXAMopdn7FguCJ/jMHXvewpxsK9jGDgDEw7DA8ErlLkS63MfnQlMAN/ywHJV+5NzITw6h
6ts2OSDu7wgQCLLqLeoMlLvp2iBhpPnrBtkptTFSDgeXCI45+LS1ZsD5HowI0ppN6OZRlKS7RlMs
ImgiFpRkzRAb70w2ryUzuZlKIBEjZn+EzxKr+3BYYUxLjVSbjjabZujz05lFxiI7NLg7KsJVbzNx
/bMv7+KNRld8tyldDwrYRLx6iGLb5tfAt0ioNgXuQNsct+06mNAVUx61RYEFycC6dW63HSmqPugp
uWv5ujJS9OADLrCBE1oi7VNHWOVAIeQj1Qxz/VLUAaXiZYzz21yTfdUSEe35BMLzQDivC73t2j6P
3nzXFuntGI3XXlMbYJMd7ccU//Cprj2GXDa6k/HdEsO1o6yNfwTTQOAu4zmAOPwNuNciHvyGDzeP
Z1XtGwvqTDIOppplbNBoknE0W5nkD9vztg6ME6ZvUERO6B+GvD8KAnQCjC2UIlQ3Cg3P9lZmFion
pN+WLY9uIk/Ap7Y5OgFbM3Zi/GFshy0+pyH1ORD4p1Q9Qq682dYL2REfjyGenINttxoiDzQtsmd1
NFN3rCpzE/T6T31reFyWraqeX6r+x3aIkF3w54xhumkn/Y8Cmcf2KeqczsYIQtrZFbneBdXTYD+2
ImoKT4wyY/6akCo8VekthNpPqUx3qYO+fn0vsElvRbEQkBQAQvQVQ6QXMcMHJyknbT9q+9YW7dGf
8M4i/kPvkit8dr13EoBgbE41wPcZUc1jurZqN3qYJfFop15xa6GeG5scu+hzjOQpG16r7n6f0xbc
/u92srApSv0SGy+iCVRLpYBdxP2a6Z/9OVjwNGxHB8UuqnjQQkEBG1PMWYcpGpBRKkvhfGqyn7A4
dt5XxfisB2o4g61kkZY/tmsetB2HrA9Ts+5TZ4ICx49PkV2Y43aiGrzyQUrOc9hMXEg/YRcxpceW
VhwGutedZro7cGLxBqZB9qEwmijM7SF4T4b3JoOrtLWqeOvNO3CGm9E0+GeqI7cVYsbrkBOH8Tur
mdLTbopESSrQctvyGVzE62VyG9Gh63l8U7PiAj+2lPRkfXo3OVry7Z+ZKZQDV2gOrgz3yiY9l+tw
E8zZTUdjvGUmhs9jl/gTZU9046Pc8Hpcrhh0tHu03lNH3FhKD+5FDZcy/RGuAMUOSfKOaSvDoaNf
eiri7V5PdXYQn0tGdkP4+z8/bIOhUPXPHvl9NJE7DM2ZdPZxs6kN2Ev8Q1eSqT1BZpiXQ9ihmsUx
QSffBPBGULZ1EWSubdN1kSL9dos77QHkxPDVddexRNkHpc7sNNMsX76RWG68nG4rHTErrnX6Y+TS
Zl/i4YWVVaPXGfxiT2PiANg6+5VGwMmLi6tfphAoi704rJtJy6AXbXLwMuffHZZndoCE14fDan9X
eMAgSPU20Qqr/a4uXzoQCT3xGASYHBOMyd4ZymzfPNAx41tsRdB2y9bhlRFlQ8tQlrch9tMxIygz
RkF+s7hcCrKFpu8qKgF0QX309xEUgwJoYKFRIdBGzh3vjG9GSXPywMn7tIUd3ZEGCv9s9UGDUPV5
LlatYd934iZDQqQY45gh3W39js7B0xDxDTpwVmS4FbTOPTUiFeOJyhwsCrxILH8e0EgFwsQr31sK
/x5vlU3PU3ps6Frn4MwHhDRsCBKSj7fRDLkj7W3hvemEJjp5jWZ7gBwGm9BRJT5EFsm6usyOZYFh
rInoT+NugOSZrG+R/1L76H75/rwH4fhN+l8WbGol5j+c9QJxS4a/PhyheOY3xUhEBQAPgRtF+QRj
k9wNJI/GMfmTEfjbxac8gPpa2N2qwqegRnw605dhkawYHlRvBhDLjEbMF3qXOOwOJCZ3yHsmeG4S
zFFK3RjiBZb0xAXlpIROihRt+4sNR9EujW7Syp4q0iIDpNewDIf590APxKX3izokpXhhUpNp1kNb
/N5EWM0xCF4clCjDgBfbeZkMWmb/d4Cot6Z5G2y0hAXinY+7Kfq9PSg+a5OX/J6nF6bYNxWyhwXf
obQHlzTfRvxeAzLluCQt65yZGX3w7wL9xpHUClRTv4ULqNxSeWfvNc6+UIVQSaYbb8GM5L3XC7g5
zTNhQIJRHFWImHNaDaHHbyPJEtrRrctw0GS0u5lTzWtGRPr4KYJTVCeYSYFxGuZdvt/uIFj++f0l
7RqHa5SjOEXPLySwVAbAeqlue8ZiRctjlzL1LwdeAOJdcqykBQmgIx+0AEwMgD9jtXNYHdIp4tj1
vjBTQmpGAhw/GV1FSSDeBjuCKmS25Z1o5pAj4czwveLsvv02hSotixHZM61z63GPa5LQCF4zlyIs
ZFBt9HNoCRoS9fuystCjdjSEwXa/l2hCMEtrjOZBXkG4Dn2WgG3m6N9B2S5LREKc9oN43lOjzMBo
HFvsSvpqa+AcazvtJtSnDjm/VQGoDiWxh+MzzV9HveyzfL8WOJmMJhrWfc8m8qajaZcvOfIzWp4R
eifqMUteCqbVmO1s1HSc6O9l4autcohdVKK0DS2SBpc6r2+eNDPHJPQOU4tdUqb7rfAsLFvxPJPL
zO5WZPuK3TxAhlA6K7Ri6gzEtZP33US88gPluNsS3RNsW/anKQbqO70AlORxYBwcTfDith7k3J+R
oTDIoANClZZBvagJSyXbvIOgXOTQTb3bqbsEPNPL9JFv++mJDALA8j8tTgkJJVZNUGTp+1jhMqN9
XVccJlWKkBUzbrF++rnKD6sxntIl3IosUgGOPXGQypbMLcz9FBDt1neba/E1AAs7pFgs6uz5z+nu
/w8W/mmwIDnlMoH5vwwW7n/16S9Tfq9/2n8bL2x/6j/GC/Jfvi9VoIQbSc+POR//53gh+FfAmCBy
t3aAJ2MV0X/5P+OFKPhXtP0f/mAYSTfw/P/1n+OFyP2XjALlEwYdM52IVPj/Ml6I/taPcF3GHiKW
KvbhR8QMNP79zO7FK3qyAkDhwKF977k0wLzSfXaGIt91qrzWHjiiegkJZC5Y30WT44QVsJUml5my
rn6N1YA6cbRkxsa4RMlD4ZVxR2zMVh10OaT7RrdA0CSZmZ3Z57yFD2WbHCCbIzYxHcqGsI8o68pH
r/NPngfAahyaS53OHCoj7N45wFyan87ByZ1fwrHZY+h681WXDdoRjnFFki3kJcXgr4IOKZxxL2uZ
NAepOUusvW9eBK15RyiwhlFJrlzOGjmRo3psaPGp1kVSzGx4LVny/vIs/Df9Se+/ubokgEQMbWIR
BIxy/v3quuESd0FsICbr9rFE0LCrGyqMuem85xaZaKgCYGfdro8d/Il9jk5+GG4XS4KSWzbmaPPg
u/LKq88QeJb1/A+fT/CE/bVjs939iGRXXzCqCmjd/q1js4RdU5lpAa2gtsMyGiuoZonxwssw63Ov
8aITZoB+Jd8EHtSln4qiDQ+rIH4kbu8UTblbq8fkzAmruURfHSxgbaj9uzIuZ1Dw7l2huq9LplHX
ye1+Z4M6tG3xLloW4wRt5Z8noBrXu7VDwDD083hY/fabm7qYFUgKIPO6Oq8DoV/ZXrebk3lK172D
oQyfjsfEHi2Drfzx3s8D9nb0eHoU5edIpB4dWwQcEfT1NVzdT26b/Q7H3rlvIkMWRh5cEyn9B3Jy
sSZwqNa42bwErDJhhtwwWaz7aKKn+OcBqat1/IfunOQd/vvFF4wWaQVGYUCDbrs5f2mX1Vq6oyw6
JkecOFsyDVuSAE9Ce0TlVPNl9LCZBVaoo+dS+SYpSNRuealy+RpEdA9Vy5HF5lVFFZhnhyiEwQ/I
VZ6CvH5TchU0SLDrLpDwm5Uw+lhBEghikpHobAS7wOL1Mg5InLHglOR4AeFB/U8tidFthhUlYDzR
QMqAN684jSo2qhSe8KMbxSdB9/mkMmiIPZFvpyRhELEM7FVL2VjsEhWn/Wkg58V0zdVosi+UwY0H
Du3a+GF2LVb9LRw6gmya/kOr2h7aZNUYCfhFaMvkCe3Noaxp3RjtYdUlL0gNpI8b6+m9rSpvV5by
SypWxQQRjUcSbRWIp/E/1272DzeKG/Jf7pSIhfKEog3HKh5tjc+/3KkpCMfS6xFx2CbFk58Cs7ZN
vo/wZAwc1z8ZFQCiGN+URiy2eEgQJsZyMo+B6ChJfGO6QjUxdu9OsG3D/oevgB43or1P5hnDuj+a
XbNyVHAQ2O60E/QXbvPWV8NDsBL8e2pZnW6g9JjTCGFhX3gNRiXlOl9Lt7tM+RyggOS4JyPE+HGW
TwdyxoZLUjigUm3Nv9izmEx503WIjxxVcib3gA8MK+ajtSaY0yUJtcDdzMz0JXP9Y4ii55QmO9vi
WFspx2jF0ZdYWJlBjdADrg9VU9w3skAhNA+3sTuQyEEYaR/Gv4n4wDiqPe/kZUzuEOaShFZ7H4tr
UDLL8UcTMTswycppOm7QDSb3tgLP1rbhRxDh53QNtJgot3RwFk1kgA/qyF0uFWPWqWRQNajYUjNF
nGkbqINqHLydt+WJpdOidplmJo3Dcj5aS1By61jnxvpb02Tg2CbLfn5ciysP+bynOXqMnTF8Xvvg
uWmCHzp1XoqU/6OF8yZDAW1pyz5Ylqo8Fha8ROiG3U7ldX4a3Q5i4Fx8y0D4XyIwh8qGxa5wMobr
jccBU/N31r6x5yjxvxV+kjDtmX91xqpN58SLm+xElFPHbx9TdSgpi+rb6ieou/v4l9sishuMxImf
0Cju1vCTHGnUjt5XT9KlMz4T3Cq9nbaw4T6aXCTqBtTOAKvRwSE6T5+FdR7SIDsOY1x/1kLvoVvW
9fDNkL6HNnQbgeb4xavyMrXQZW2jsPvmuBn7tt7cDeomDXt96VxCovqI4M2JtONyFOStZKMLkVsW
NzpxTxOens6Lll24eWnykjQR5AwYsbLkZzmUd2Ofuoe4a4gwCe5ED8OiTYuvyvWANxFJlynOII3F
jXui6PE/D1FHcqWSDKhj8I6ADOOSkY1FCN4vDtAz4Q8X4rn9kFSbdnzxhrSnx5V8XcX4ESZ+hqaO
qNNRHOY5ArA7nsreEzuQA2Mn8fcEMUa8iSigeC0uiWpSTH3946CgR2tYw4OzuKe27epL9rtqvPY0
KsXILtqHZYwOtC4/hlC9FWS5awXPMArO9fI9z3BpJCp+cay5L4Ml/Yfxive3aY7rsU0jA4k8IaQI
3T+L1F8WoToesdg2NKqTlOVE8WUCJGqooHmR015zwDcsuUPuz0eFJiANRxw1GDk1zyp9i7t8Hn70
fvR9zZp73+FsnoUR0YuVf/2Hogfpy7/ta9sHDaMgjtighCf+XlTMgdOwhWKedsnzlN2u8GvnxfNZ
PssGLfRAk+Mu3Pg2Tr2hVCYsq+M/XKw/e+dfRlHbxQqkCBDzhGh3QvG3wqsVOpuptDR8PDTFkSF5
VQXruUV0CEmILPq6Vy/D2lUXkuDdT2bB41ZIdXVqSRJ3KyhCOtS9Seadw9B9KuvWXlIkqSod7xaa
gWxVB4rJ8VIMAySQpPX3yLHjSxno90jZ+T6nUGXKHHjXIEdu6muGUUKHaJppBaDM06fMkCMuq53q
ZblvQhcF5zr0u3Erifu5Oyq2OMKs7uahZzgwDfv/+TZtp4u/3SaqUin5+B6Lue9vt/Evz5PrCe07
Ax3a1HSnfi7GS5uEh0Yt+PG9KL2XzVNSFF/q0dSHy39UDx0LzG2E4uahjlHHN5kT7UQSRRfHD8nr
zIG8jiZk3rh9h0XUK9MX/VAn6Fd0hYa7KBqCwmvwO5BsnHO9/fLn37iJFpZ2cXWryD0v2y+Mpdxz
O68cKUY3u3XHLaclnx/GbHVIU6YrFUrCW6gogQYiagRrUYTM5AR655JnDGNrtnMUSiN3hmY/6fFB
MLWKgiH9vPbE2oItP/zPl9SL3f9yUT2qfcp9ESHbUu52DPzrRTWTjGvkRFyMVfyoelCvq6n26zRD
wm7q56CGgjNyGukJLumHkVaBwKXYQabohnzm1cZ60lVXOZEQRzenqygfnLm484o2Rn2QPs0JHLd8
fJVMyW9km37vZjpwa/yCFEt6mfoSptEW+bXQFi9jcEHyeY0VSJtlGjHUl2jGbtOymCDptvJkiumh
WBlWiSH6LoxP0TXSTO0z/6OVHkE2koNRM+bnZVLZp6DUBvQJ8RqWrnsv1LlxMCWIA9E+wSeNikbY
jnS5CXsRg5sjnS0IfZic7DDSpcnTVxL+HuYqOzMx/Rq0YDtpE/pOs+8wrrRFHV4gKkNsyBjHipks
Kcd8kGCHEKxAauoYj3hMHFDCh8JCSCVCHVfuhGT7aBTrdmB91KkBHororDGxIp1lm4xDl2veBuO5
cg5GuoBMFBxjQccuH2j5CGvvKtVFGHiIG6EzXsA5g8/XR5DnbWgXJDJjehjc9Os8KY4QJF+1M6jO
mBAv32W4h0oQlxru1YahhPUDrGXKQtcicnNnanKJ6eRUVVvdNzCjUpF4xyJaycYtvvZr/LP07EcY
4QObOxmeGxzPM4r73EGBHI4wD5JHnxSFipCmgynVeBjIt6ia5hsfEjcj08YH9WGj+ijqyH2UlFtp
oSM+AbcvyeaMgQv7v5TFGYiRBWZHFzDaMbBhwiefHEE7Pc1AgKgBx3qZq3OQOie/sOIRA/YSvA8A
Co5OOF/TALhfZJmh9/09C+Mzt+EHCy3YR6V2axLmj9KsCyEodbWba0EPdZubjh0psUkIMrdiPBli
3W/cGvbjzHVcq2Sikau+J7I+sDgetFCfqI7sqV65IU1YtVcFw6J0XHgeFdo7s7g4PLz1OFYkHQ7R
SdrScnxuyrt5FZ/duH1pytC8DWZ9KxLwnBEamXiJNbRoS1JZPZB3hkjNdQyoSH8ltZFUZWdQcMCN
3cwFN8CUMBwOz1VeCsxdZQ+JE2dZQGrDnFyr8r5zdpOKfo1KMmUmDmcXjvF7T/8BPTgzduhWa1Bt
wHLJqajsCQJoXzeNKWCX/K3v52AXRbyZNa/HzWocecvDi5xgJSp0seCaCMfpqHaSAZxTPkFgrKfR
3PrisV3d+DlMIPP70t9NtRM/69gnRgIPs5/9DLqkvBA33IGjZg5NgWjQvfkLZ990EZv3qTwEGixF
PHbz3s2g6NY4jzyHwEXPewQ0Zya8ASUdoBEc8jBJkHmZfJgmDB1lmL/UbUAyZo2uz6V5UvAW3oiQ
cIrWu7W5B9MpZ0RWQYKYqvY3ulDUT8xdeBT79kkQH1oWETHEtoPj5I8vLSUSToyv8zJhVnTVxcY+
qkGfc2nnn1e4fPvIYQQTxtl5nQDA5VTCZXtxprXdB2r6UbcxwIaQZdKsP8Y1hhFE/fppwAScVu/p
MmOrRPtgVtSkuYZoPpeCPOWwwSrLVqLt964s9aHlrF3p6avnLN1dbNrinA7N7dx5n9wiYCI0ccAL
2YKgOvfdDtcugjtLbP3QdLihu3a++FWGJ6P2gbLKiA54AQNGm+Z+8S3W8RlAysQBMUXlFbj+roK0
sS5lch366Josuqf2pn1Mp4/g9arAPC0yMJMhIW1S0powBCQhqt+zcXU3IU1ln6ARx+/y42IA2YiB
V95iQ6wsnDADp0/18YMjR1rPHNhRvC/MfkeNwpbnnj7lE0sSM+N5/R4SVMtGwR9rCNqaDPAC7jkA
O68g2bYy2c7ViINLvZ5HQm7nLeqmdhRck6YAlmg4OQjyVAqrLrHbXiM1vM/xxLclTl2sOMpSrV69
JcX5os3dC6ey5Z6dStr0YWQPYjrlR7usQS+azfpp7clmimYONBK7lJqdq1jbaF/47l1EV0hz/XZw
rGlr5GBRx9g5zzZ6qbKcEErUAXG0BBghnV0sMRvkPYCDGOdXbzV2mBLtQdW66Tlbi99ikuu1cxDo
6LGpDtMZMZB+jr1wOQadw8mAmQ5Hah9hByiYqq+8A8hszICmOcVjdcBfcNHW/cpmjzAwD28cb/7s
deLz6HmSyVDL+cnRhyhiWGLRGmyoLU4EKeEYa/u58MeQcwP7ai50dYTF8eoiRYEyu/pYQ9aE2R6y
FZ+IjX484zVXJPZqPPxE6KAppel172riu3KnwvM0HrOJPijyGcZ1PTOQoHU/nBqbcTWIFy9w6Yn5
cYzRbx8kNalMZYSbCY42c2jmhWvWffMqFl81+U/BrL5MO4H0gGSh5ZSmyx16UtC/hknVpGG9TKYh
omdjU9iDBP+Z1EuGS5dEiHUszzJ1HoQjLdXtas+jETGKBDi6sVywtePRl077JNP5p4fOFrlHckrn
cUZwEEK7g3U3WLB3ddq+V8jLbkRgHyenzA9D7H8ztFJ0UeKnhj0iFvpzhcZEk65IhwITX0eEQ8e+
QR2CJOur+pjH+BcLADyucfkl49/+SkLXoGj09go1VVwoOI9iBoRY09ZasTgl1YcsNxJMtp/T3L+d
lskc5tEYSO2Qs3ojfiQjagAegPi2FzHa9zWoj1DuthNw8b3Kho8x6fprvAmSV/OoREMaWAdnsK1q
RIocfCUlAyrnA82BX00yujtH9Mz00n68VRHspTzTPARLSMoEZJQKE1XrxdN5TGAXecY8pE10kWBx
FsolDtme8xQb4OtzuBsdxGEcL1aIaPkrAtN5KIOra1jrAgO0VYCcQ23mXRo60heRg3tL5zsUVntT
9/0xsHODIdLCAV+RsM+buDRdsnXfNhldeRbouqdlGmu7b6QLMZQuuutFsBnDOuMdqMubMQYMt0h3
+uIAxT92C6QqMS7JJ7l87pCdbQfW00pxvh8E3daY1sFN6s9Xz1bXnCbAUxp0b4OTqwdsvPFgwT9U
PxBbH/3VWmh4GKFGr8K43DwOQRdjCG+hIG3UFnIXlcDOajr3NV32VKZKI8C2GPuRd6U3toJKlfqe
wp4qMJMZVOya2UIsewrWkjTE2CeaHI8VnTn9GtAe+iRrsSKea37nfm7OYXBgXScIVa5vawM7VqzQ
IVo8xTLl2Nig3atmSD4paJ59GeMTDEie63hzPGZxjbWkmRr9mE5TC/leHPNyiW79DuSGE6vXyKRH
L1uTO5ab4jJ3MA23/3JlnNzNDia5YiaWbJ2b8WLDmUBmp/Vv9m5iiMGbK64p42odzdMzW8kPTzDr
bfRKrEjZZsem3TgErXmfMeJfmgHv5WTtcg4YjVC8t3e5tVwTR7vnCGTH0nlAeBk9vajAOkfmtGRp
xQB7NWA+kWs6UTLEVL1rpXRIR1NfSbaLrkW3nyNgnvlS7ntouaOfji9C66diftIy+OxZ50TDCfK/
g8E27Wz0GBI2FFBuFNiGCSqu5oPfx0yow/CbKEhTDYMWs7RF3eaFL25R/wTNtrL4ld8DkfZHvY1U
ON1nOVtKgzlrkMH8jMg7249FEz3VCwzMjIpsmghIZtjAwWbunBs3ivrTtOMP+J89Dl5ZynF/ru+7
Nia6gBnJSRUt8QXolMZa5TdDRLMvgyt4SjakWu5P9qGZ6XKyj/4K83sTO+KqXSqovpzttWKavfbR
m6ty/5y58VOrRf0YyyEh5Rb23vYRoiV67etUnELaVMxkwKUSR+9N6UOxcS3nIGsu/RIee0UffAhB
0HjDq8ZhusAxvUxApGfP++2oBmJ1BNNwy+YUfa7vMFmAnUZ48aOSaXFX2MpgjgzFPkIbOnvGXtmX
cRNHAVLAfhYPTkoTecm2yY59Dlvh39dT8izCsTr6KXCM//iBagW+P1s5MBKiR1CDuxyGTh1ps5mL
GF20SUH31MdwLvDjvRTriBlCd/Kia9ZNyVc+/JkbLMMVEi/BPSiHbJqOJ10uLbomJzgtefNGNDgE
Wnf4yNz0e1T+6uzyXifE1ygCwwuTaAjfysXeysKr2dsXTz9YHjSiCQuB9A+wSl2R/P7nl8KHw7Ng
OtwvjBGvUe98KVsB5W6TIqULzENZ4wjndI1hzy32XVwv92m5tSItvdR5bjVwDK9+Tof2LVmq+uLN
zDb52g4+7+VH1Ez12Ua59+imzo79CGNki1/VV2J4THq0UH2SgIqtQ3M/uGN4mFIsEnXOWiMptQ70
K5mOQWE92hLZZTj3J8q47sVHxk8p/hAqjtxuyd01dQAQqyXhHTVEiPFkl6Uc3Tyn8i4pXNtSI1qK
KyZmvniui/SliFyQeBmblIno9y8MwAbSBCdY2uXq2AMr5W93Xe56ZNW3g9/PD5OkAt342j67vEUX
7KwQdmzR3PWFGF6MHkGO2ezidO1w2ZiIujHZrZel2THJQ3MxGupD0LfBrtZOcegQOZNCxOlzDZr5
XOQIUovMDvd+aQCBTuVjaTv7CgRtHYPqbfsSte/Mj6Pn3vajkS/ruGanpZ2fu20+UEYt6ppoZVuW
ET5WAevUpIQUjzRPcs45SLuQXVV5OuysZtHSbvXLDV6nVCKkveEWgH1ayfr+02P3bc94oJmQkQiv
vZ1S/nMlWW1e+/s8zBssVilt/B7td+DIBCBszfmlHAA8wrQOPAwlclwlRpnk2BYhaOgQ8+pAgoWM
W1LwBuJYoCaZaXjmPUNX3aT4mfWCDa/oOfxPtXe1NE1vi7XjxQ+uBsnMuVl5YFpX3JlmQsA21leO
s20Wsqwqn2zBHnLqYtEhCFfdhaUlhLSKeYEC8qPaWk2nATG1jPBK1SGIFxXDdMupUHq1kBoWI9ZU
OkbzJrvhmiqf8/SAPAlbOVXi5ECDUvkpT0qGczSWlx4HXxCSVUgoKJJucho4B4XnqqExNIYjGrhm
sXvsfin8bj1k9zrHaJuiQRX9EN+ifvqd+qk4jol/75WKJVwnRK5I8rOjuuOQZsb5dqzClsCQCfna
kiP7aYMvAcSiYOk6yFP8fJJq3a+K80EeeeDrx6x5VlvsnQx82mi+B3Q3BVkakuzZmkp/XnIWv439
5obh8r0HOJFWmqdauNV9kNILKvq0fqWvClwsBzTMqOrUpt1wwjahDmXeubBzQ3N013zf9uv8VhqU
bj38pFsHCyHE1LJ4VKPliDTiodTN8m7b+JoVy/wSjJxFoiHcdV0en9rEt3cW8Rdb0RnDufPidgHH
tsX9Bq0m2GWmOLs1E7ixdTl56wkqQ/fKBAtPIpeXxVz+cLLp3IkGbmxLX6+SFB+t6bODGvtveksZ
agPe8Nat+CmyYy9Uk92PLPJbuhaz7KX+IsO8P7kuf4XUTONc3+Azt+qOPMLmsrpf2mHDb074BBrv
rdLuc8EXUKkX0BTUgLUjecpy0hPnGQa1lGWDtSHcO03dnqrZoEaomt1aMDk0tNQzOmO7hlJ624+N
mg/1nAo0Tt3Z7Yfznye+VwkZawLCcu1H21BgBMZbj3dFR84kOg9apk5cffIkE1ZTyRwMGX2ubBk+
JQv+qnicoh2ItUMfweSZ0IOAA2nafd+0IXOFbrzvy+5h6mLYAWH3EZOVkhYKwB+7oCuNOf55CedF
AHc0/kay4GPNuMyZm2I1kV+n7XsIt3ZPK9BH82wF/83SNj56svkxLOqLbhl6Tim2eX7CXeqV2A6Y
FORzNx2xFuBAYFDFiXF1CcNJJ+wBbkgDKSDFfWg+RrnhXussJR0b4NSEOWDr28R5dBtWDvL7lUo/
8twbVpryUzT0T34zsXwvXDYnqmNemR6DDOMzMa7My3Gyx2VR7KJAD/e6RxL9Z9w4x4xpNYphul/N
Jdi4GmmNJTapYFRuKJyqte0xtHRlaVGXh6rarhgEFD9ATpCMht+axN0tPZ9wHzv66NEoovGI43QR
v+smJTC69ogV8FNzF0ruTlt/bQfXe7AqfRphEu8XYU9OY1bo+06Mu4JeSTdjmauiq+O18uoF3jc6
cQlbO4IO9NVuAT0s1ddpwifKIBKZPMCmfHv6Vvm1FoF56KXudkENMCwj+6BJSOrhDerBjNY0nS7T
MfDQHk8RJ6Vlm59O07uzPejGqe+zqjb7NRDk70r1qAOMSHPAwDWL1PxMbVnsa5SOd5W+siNzvl19
hhy1PwNIXAHGgFjLh3I8ut0IZVSgNjHhkxMUd0z7zTEmhQMBO6r1KF7WQ+gytBzofBj1nLt8gCxY
b1zReOeiw1uyGlwEo5/l53jIrv2E90GmwU9aDPKU9P15MZyD1wyaWwFTlrFvTCOI5kLgXGk8Nbyr
UUPR6rx320x7DuvXLIUJ4XVIits5KfZDW0a3fRGBirV1vW+2mWjvqvMwGcXjhcg1UZyQ0mr5OTQI
sSp06EUIgIgDPG63hMWDkA/0QK36CPthhZZ77eMWa/nofPS1QEXQf1kaLZ6Fm3xBotTdq9x1gKT3
pPnmmGpbg3DG74CJcMi6WUrATVmU1099h7QsJ3zAGhZcUAj7MSWZppbpF5shaLYj0ohh8b6GkLNV
3BWnpAjiS4sl7H+zd2Y7kmNXlv2hYoEzL1/NjJPRZnM398gXIhSZwXme+fW9rFRoSOqGCv3eEFzI
TESmT+S9Z9h7bQwV7SflhhmvDIUZxTjG8kPrV8CPfJ4e09GYy7VXy+JWNtRY84wrwVgRimpSnp//
6/9iWS4PzBYBM0wZD04GA9B84yhq4CYBI7cwi/KrYm+j26nohuY1+lZmEmJNQcKpnhm/NsYXuxpE
xzCqFBFsNcH3FYZvSxKsiXdCAloHihnxJpaof+jksa9jv50lIuTTyARGlnIOw7/s4UZU9KvQeDWt
d2ypxv/HVzxbPCu8GEhv1BqTxGKduSGfOecEz8woAmXW1oshtz/1PltRyyuCWYUSlhHk8qyGri/T
jhqNOkAvT8owmqzFMwb1YsUmn2HDAF0kRGNUm4zztYf/FnXbd5Sr9y6yzk1VdqE8mMPNirq/9K5P
fnQyAgtN62wfZdAvI9bWtx3pb6pckwA6aE6yDfYlRyZRaGCpuvZHLhUvelKBJx5J9WjtbaWsjo2w
wzQ3u4M9Ax5cTIQibWb37lwmgNy5Z781jbNd16Sv0tg+VoTPO8VY1pMyMRCp+Gyo6JSP59zEBE8s
faB1MUrqBR9ntb0L4nQ6dkxPzyVOZmLI/bKexL6b8F4v0e+oy8rPTd3+LOpUZ9rNmEII1tCxcLce
wLRQdV8h1HvHUTIgoUGtqTnrnEzHqmqn4zQSXFgJm0g0+8/VFgg9qIQOQwMDLdbVhkjHFjoudEeh
mzw7xvyFkcxyS30Jii3DU5WW/UGCUE9igXrWFIbq9dIZT92QAMOgSjy0LcdVbj63JP0eYg0nmSB6
MOXnfgj5kVUH+pHRhX+wRSLI1wSuVc4d2IFP6DR5OS5J/9lVEdk4tdigLDw7k3rBFDB72rUhDK6u
95xwvGsqS9v3usxpU6gMDeLJWzuIlV5z+RoN9VpM6yvuF0cRlL7J8BrV9DJsBuNBa4F2kj/SFOpm
p+Mk2hjH7YSfWW+UqJ2s+2n+WTWUCq3CPWLOyDKH6tEwyTpMMwiXIbXJqlnA4zNz+2NIFbZsPU2b
rjGOsZZ37Ef7i8EfCDfjGjVUM5YVrhHAIR6O/fuLySju7ELn9tVKvkocPJpmP0stenaDiamK6PEF
q4MYNfilY/VVFtZ12fTFQ166YBCzcVeNWwkAIVoB5gK/1dPuqWrjZURzSD5CrvXnsR6bfW42RLym
FtAIKY8dndMRaRXCqWxsfxftVLhlskhuF43BuCQnerjoEneDBMMC3/wc5yCltl9NOfPkDAwY+yQG
us+4J5EVIL79H/XMoLB55wdaP4fU+K6SoJ1z4SULYoKhndZza8qXvBtZXKgWsbnrr9hk25CV9ac+
0VC11XS3cegHhZgIK2M7RM3hppWGjIhkgA07waC+25Pp1fEzGQ1KvhlRTrdYz7KLvs1eFXxZNnv1
Of0lDfHTYjiEhF1U7pBulNnbrZZ1lrMjORBajd+uYGy09PgNDZl7mQkyQRZ9XR+oewXRMpyLdVSB
HYPS1wntJrXcBVSTGN0ZnffveIYmrsWeHS01CE3vqjKJ4RuMMGWNkvgAi9C+zTB1HCao3v6Dv6hn
uhi8HWX1A5HgTe+BrcUmK8waYT9haROvrt1f+jI99w9PaDNap/VWVcsxiRMY1MflVEggB1Va6m1a
f6p4cNJaf+nkCDZixO6igvz/rSe9l0vZh7blH20sz/v/kHUmpG1p0lrDZysWZsZNYz5trT7ORfaR
sShUC+MyRlv1d63h/5fZ/48yezSX/0ZmX3fzz/WfFfb8C39X2GvKf6pvJQ2HMM5zYYv/DfDR/xN5
s6nISO+RtgvlLdf4b4W9xb/0Fmb/XV3PP/9veo9h/aetqBZwHw5+ixJd+3+R18Oh+CeVjYkSRLfQ
a5nIwG1F1+1/8ftvddZh0ltTCOmYqdpAmpTLa9EehoA7th/cUcEvax/x8DQ2beXsbW9tvFT7cUsq
dib5UVUG1QTG3JDhJKqo9kBX6GagGmQCzF6OTJM6DUkutFqezuYiM1YwU0S2ZXvKAY0Xq+okxkLA
PAdJzOb8Nj7MMTmbeXmNWYiiDY6W8tkjxrDOWq5cirW7orO4Rj21CrjvcZ3d904c4E0g5iXQ1/Vo
c9MwGOrfK6qDOZk+osegrqExZPFxkivwobDvEE7WrKOVynQa5W/wXYXhCcvwKGm8igEZVrNwnPIz
07jT4idYGFkrfyZkrAAgf3sZ57tm3Zt1pJv1aItOrbGEGf3TJhXnrHEejRbkrPR7+zf6JujPMGFG
2dtIcpo98VFV5P+8907GoSGZEnxZIWJuSWSB91nCPwsiGJNtftrQhXRBthBnkx+30qNv8cgKMHCe
A5Urepqu60hwQeLK2p8tV+d4AM9IMElH+Iam+m0rfHE9SUK+lVF7J0L7PqcM3rHrDkrxWOvanTik
q94gfr25byi98ldjWx+MuZ8Wwa3wmA7NuJJ3A58yM891pV0LRx9zr4k3Iq/6Z1dLH3rXvuSm/FL6
+HsiInXKi3BqBkIV2KR7BFddk9G8dInkKf3qJeV8QnrEj0ivyE3F85DkTPFwWg1rCg9yPM2TfmJj
fEqvKFsDCvVxzo9zRMJXc5pSoLMlp37/str+U7YgjxvVeZnuG77dWabnKb1Vb9xkxYoux+498cS+
nmgX8vTEOI9j9zJl8iERNCQNYElWsP9wBNz+rub7R/oL/oR/eblwwegqdZVharzivGT/rLYCnxJr
WzOQIwnAcQUmpJdh2B+zqDq1qnruQPrWU+dKPnTfAoOxcv1uvnVrb/4RfcpeJK8Hk32yWANd2A6O
Bwx1wKWl+ENnvG68fcs8o6+CmPvLSpQQf4cNFJJIjngW2CDE9ozZUZ99KEb1of62fzVRHqSPvB78
Vdj+ohp+aayssFqfI8AvDBUR7F411IPsyI5eToHoWPJVgLkOpk6awbJfBjiiw+YYeuYYykTciQVi
AjAFyLtewfnq97hAxyAt46PFcnC1oyMLuesEfFEL+/Nmz2cW8meCOS+a4aFICgkuS6bHYLYPseQP
1TpF1MrpX6mo7hKyV9txu1w62Vt7Mh5TawKrnNwG9IA+4JrMLCeCA22RgyJMjxSOLCd1Cn1szD4P
q3XXTuH8S3+uBvepUp+XPZZR8/CVBp1i+/LcBtEzpnMxnB7ddsLolKFNA+HTgMMYbzp7atvtu9ST
vzcx+cOg+DYfzBDwHrBznBR/k4Mep2Ipj/5qd/7P6hJtA+zsIiCIxx9WXCCYalumpjcj3sJoQM8h
5CPaT1s7YegItQJhppOb1lnAWGiILZjomuTDaKSPda2fxR+ZIQO+wJROLxlZtieIZs6AhmXQP4YV
hNGI7nfg74lS7ZMvq+tfglPJHMsPtugGDlVWPDnhSP3054wQfE5J1UBMAz+20tTgf3ju3+6vf5Bu
mjYzKdmyLJOlJa4xVf4X6WaCAX4tLEY4sQx7QQ/RPQKIWDx7IWzd2nxxZmtY31Qld9fjOTHMcMak
kFt3XebimDdEQSMhlRJxFvJpzH/3yEpaXp8ox0oK+Nx8/ydeclLc8PPeVZT+gi6D5Ibr5Apc0BpU
zkQEmqJd0THManlk1/la2/w12dNr3azXRGi0gKxSoCkxj3hWJRDQ2p2kjFZ+4qR/rJt9n2sWgcm3
iPUAbMUlMdaTDKY4D/mVLUSdI/NSP/FP9y0gq9VhMenUKvkE+ggfllnkKHGrFh4SNwG0lPFaHjNe
Lc2T0fI84zOJ2eqhHTkUtcQ/00+7iAgD5YFwxY7CyS+9aUJYb0kBtoEglSJvpWQ+dNOfmTG7o5WH
ppoeO5EFRThW8lGtKfZdYNHm585DoWVGiOrAbtg4WYzitz2W16wobsKMbnV9TRL5RLf5mBwmH0HL
ypeH2eWvvYq8UIQo3qw9bDHCjF0xWJUBEZGoX26T1d81Y3jMEzHvRGGtLh2IONXA3hqLxp1FXrS1
Z+B6Ds+f35mVL+WFLxeo2A/lR7xKd4jQoFPW66rcolz2ysmrKgqDbjzLMIFZNYUbm4ZWDAFZZwxN
iBMe2Q8rQ3MamulMGMSlHqZrROjZOKOZZU+cCxKL2nFmIKSwDdPfnWmY8bGxicrTgbAgkregszNg
eZPOWhhDZnMHXQK8QlzAWNWVf8hrbuRT4rXD6DZG4kL4mH70UGdKfiT//i1BaPZ/eUtsRTFV3bYM
xTDepdk/CJyReqelXb2VWsoYiM/moJB+pQz4dszPIYejKNDDXfF9XYRU33p7vuvS8oC5SaoeADGW
aUTCfbSV9iE8WzX35w4GkEHq6ySbTvFdN9EhOSnPQc49mSGv3oKcXyt/3SoGCuKup/WT4GgVanHT
ApJLw9T60YB2yCFT9WMEbXfz5j2K2nsIvGd3ME3zwJj2gGipys491AmTz9dIDN7FTZG2R7n5qYay
RjWPxFGHyBZC9WiW+F3UcJhppza/gG6GsD1dP8+j8z38yIAXk6DSjHjDiAF8z/L1xUF57kQd2V+H
YtHBstmXYrKuI8LC905oGjnvbFeOz1t0TuUfpaT5B+NpK3kwSK6Rykyhkd0OrK+H1iWTPom3ewlN
v4FcG0vps1KHJzPWSnYoYJ0Bh1I6T6FshqOOlK01ws1tJ4vdZXTMVeq9XPkoLPOpCfFIStD7RubV
S3PjBjem+soo+RXd9eNQVpfZ0ded3ghynCMvE5ano4qdOLZku9lnKP6sqfdstpDsFDZdPrZRdlyU
mRRI4ad+d9Pn2LWlTyutIRy3fl3jKwthZBHhwZM9jKcmc1HEHTk5L5WpX1a5uWaRem3PdiadVRFf
IslHPulF9Wmu7LOcMNJB+pYrEbHUm/OA3luMNyNnDZz3NzVmtCKfplBgDGvy4Qxt7CtFUg+sdrcr
JaA6dnZSlzEcsJ9sFCnutovrDV3BrsiiW5n3d6NY7/V5IKlTRgUnk/P2Rs6pBFWZ836y1GPE+Gvp
mTlk+4gMN1EyzrSRXrXvgaDh6YE3WLnz8EZ2cgNBrDJJDSy1NEzwPsaEaiYHDUYaceJ5SlRaskdw
fVHu+lMbfo6/otWkDkUFh85b7V2FYoDrlOVM5pVG46EL8Fa31/JrPDCplwOhdYS+YS6J5WtczVdb
L6+malz6GFfMQ4NmYIVL9ydSdldF5V9P6VF528kOyzvt2QGIyH+uZFb1mpcvZj9BvFlX0WW3CoOw
7dkeU9OkuSdpcW926c2YopNUyqf1gOHRExx2CuvCtQCCgLRvanT2uKcNb8Bq/q1YVv9kn0VWQ14j
GNDYAGzr7kAY+C5hhafzoIr2Pna9x1UU4pa0Zv1pVPKT1sORCSQdoSbnbr+8LXdkQkeP+oRm/2kB
SDrJv4AwAMee3ciKnnJrfKAbHe3tuqkMtGbpWsj2dXHKfCWu8qs9Sc0rkrBa0ifUSG8qot2qzDja
pn6zpPkuLfQNpfxYyIOZxwvt6mNs5QcNpDp4u+piaxSpymnmO59KNIl1AhCA96IEXNi+sRwVVZXk
tDR/mV/ly6HbwLLlzgRulaXloYbsb03yQSsjlJGVoymz05fvNL2UZKSJWX6L+mt1LUnlEo9cjawO
2Zf9pSWUTssfiPEfOePTra1DlayVCCp/ZN+2Pn50EsMp0A3q3edXsf2tD3sF7XUX+TJ5b8xfkSd5
UY+IfbhMYj39+3Nf+a+W+u/dwhuYS3Wki7dHU7EMU/C/f7W0J6xe6RVAxLBsPG3XQSI6EZV71mXn
AZt3g9aI/s6ix5bsze8JqyHbxJqATtfAdP5CT4hu0fZrOQ6qNA0MPogzgW5NLUo0wlFqycrF9FY2
YavVHjxwrKqWa1qr+4e7NvKlpcIAXEMUy/Re5JfWEY2ZTH5plpyaXvW1zI0MVkzKJSOYbC3FbZvM
u5VPj8yNC2rZfNfCvuWrIshoTY5q1hwNWHEpLs5pbY9R3JDuRovZuZpwTSX7moz4pVqOHbc3racN
ZOXY8ec9KwJd079dYaha17OiGyFmCaNwNjKQ6rZ9mlX8MC6Wtl5vbBhHcrfmzWmlhmm2fQCxz2Ex
aoJEhM41zmNSu/quh4xp3UVvPr9gfzVPvUcemNGx8AIb1V9ZVL/su6ZHD/geTzKyXDuegvJjIkhN
5sSeG7oS3tNBH7zYRiuPqHKzIrc1dXDnuYuNo67cHMnb2KxOZ5SAlPjSJjSi635ozMOGRH44dskU
dnufsVxABh0ikPdkzmnlGO3SSGP+WQHomtkiYfYIGAAG62oFjZf9oRf5KZqqk2y2J23qT7MCSiR1
lPgvhfG6MP6Yk8op1zXANNP15qXPy4tI0HW2xMHtUT4f31pypWv2pkM8VFTc2NNfLEpji1K8IP4B
XF2Z3hBByto18e61qkEi1Q/jrvXZjx5Z5gXx35gJhxCk/6fWwPg/WmJDeY+cQEcYik7p824d/qHo
yYoOxZuNkLUDca6u/TGhR6ME0II0YsAsvJQ0Pa4RR3nitzouVRVman4qhuyse6H2XgSjzLCfM5mq
GaGh2igechXqVXGRN+2S9u1VZu6tTz9TnFWNgi8YG48knW2QX5jj9Lg9oekHoCmR8jQYoSrWUDNb
JAetK4haBbCv2vFRpfkdPkhaDlTtTWPTvRiTzWYGJPMeNKJVN0KX5cX05/OoadiRa5pALTDIba9M
78PwjboK4soM3MJdZuUJbaZvX3o/fJklaz01XIb6qdlNgFziEFnNdyyWr3ZTXiJIsvQjKxjBXXIv
w0KLtv3weDRy4VcAwHIwQgL4GKo3PbCdJRUXq2/OXKyniaFGmpGLwsri4y/kA0cWjUf1aTjTtIZx
4OlYP7XRBn6j7+Un9jsvJVOwxxURd63bNZqrQv8Ce9loRbgd9Wuu84Cq2PL74oO7Q7ubZfMsdid7
ioMTx060PMpSfVr3POgRp2yrI+u0r6/koiE+3sbWp3jwCxaww6jtoGAFZt97YPjY2Hce/bhnHRVC
QX8jKcChmK9XZkP7JNVeDSf3+imaJJSIKUMw8gT4eJ8L/Wrq4txmVQj0qSa5IHU+TV8uaT6OqlBo
vmJP97u9HKsOyn02PQQarcxZnp1nKhWiUvx4PfQqcpVQlXzUbfIJVkmsOg+f4fm/I9GESlqEmNPC
YtCPnGVmuasSLEHxsU4bBwtHgSPHvMzzcInXlCJsfq/2hr73caP7E8OnATFhR3Cfn3gViD4hSgcE
wShavzIXDwQRfLD+YvvWodcwxLM/QgsRGIeOARgV+FDt8c770pj4//7ysRT5TX7/5+bcYmysaibG
VzCP/Ez++Q1MNYwYhQlwS1+qQzN9vUUXQ88IEuA3Cg4Lu+58lO8TNTjOP4wC9TR4i2Ix+UVmBIob
90gkePDtC/2Vg+g66MWeJAEd5SQbOidPyWgyEydjstbJ7HFQfTJcUwIphL6bNJmj4tdvncNgzaFE
f/qK6mL/il/dqpx4/WlgYBJlA2O5hHud2WQ6udMhC+yJbTZ4tpr5Vs5LPh3QPG7WBxU8ZmEzmET5
mXUfjYovcfDxnmTTHMRIORXXJvCxbdbPrFQw86xPsBD4Y8GC4xiRf0v0QcNIABNGNl0nmEnx2I2i
/zizy88ZCFV8BYXeu73T0YBUCSl5/BIzW0bzPlx9hpttB+7QZHI0ntk6n+Z4xJyAgWM4tnkcjk11
VNkMMzVqAdSMpOaYaL54LB3Rlk69+uOxcy35rxwXOfNfO1nIykI8nRpBiv+i9Q9oNhaKQVOCD+VW
+gBaYyb4i6BDEKOo93fdQOjrkPpwRNPlZhHZblsWIxObxO1iivbW7Xe5PRqAZgqb9d+ko/tKr+94
uA2pO5bAVZR4CVpii7M9O9GddJrJcVq5cy3y8YC2FfDG6GQeyKU4SajWOIiK7iAv8iEcmNG5hXJY
csG0Sw0ya2XXzeBTLShUzTAvB8pcJEF6fTbtZ4N2VUoTv4x64tXkh1muD9k0gxLmX7Mmh7RmgmlW
wZIzp5uFj0nH6ShwJ41sXpaWSGXhcm2Rq3sTer/kRhr6bl4GNpQqQ1ZwefNeF8LrUhgLRljQGVjM
V5df81HjpFO0zeXPawaZf5WXkH/Xm2CVseHSdfpY0uF5qMeSdqEn/bZuWD4f6xybghNOy8SILXLk
5KNfh92LuoP4csScOEZcpSE2sQ3IyHbi5CoWWFcb8hT5LE9/GT98rU1PdqaEleQnokL6EHvmxTqo
qMokXiTCTyyZ5sN2ZIocBpukLLm9QJbeU4MTs9ccCJKz/1ShRg8/yjAzNgR0bE/3y9U0csa3SZDE
IgAYfixO6r0hLd2ApXhIO83hN7e11mHpGDT+nvfpBmCPNxyQJMTjzgVaNxaxu/G2belniqRkZf6Z
/jTv+br6/Mb9dMiCtClJQceKMXO59tytdUxSk3whkVAhIrlyS8K5GRtTnaXOorM0ea8NtDex0AHh
JLocN+yeU8NFVsswa/DIR8P3h30Ue4csfVZl9VUTHwGcwjIGYLoJvxmxc2nGjfzaq+XV+O5ZGfM8
xhNoOUfF7wSPo47CLrIvEy1kbd6z0WJ8CnkSyWvNQdM09kEaGyeVVmfBgWUCgOXFBgBFQKPuwsDz
2M7nsh208kcH2qzCf2ix79rK3stS1EYI6Nco91UD4MUKdzD3YxxvySSjok9D+yqmzw0Za3z5bmeb
irm5kcdwLtHlm3wQNxTkakwuzmtjClZv/MpHpFilpyuJp+UGrpVxt6zRMWKRu1ohx5ApqYcXsxhN
uYmNNKSIyhxgiuba8iHrCXqWSn6h3Ykae4nrU9UzcYurCzj0K+cBNJ6g4gvSflUne0y/SMj8Vo82
oE+ZDd0Ow/PmLC3ZQ78kM8aipUL3+O7aIejBKuledkre7GvEb+9iK39V80LCUnZJhsWrRYNCKL2q
Q3vN6/GaN+MVOcV1fKmsj8z2T8SpR6naGKupV8MdAh1DTnTunVl5Q0iVOayxlDH4zDb065t4YCPc
Qes4tC/IqmZy7uXB6+u/aCjOqrUe+oY8Y7s+488/ZZFyKjPqYjciWa+tb7hPA/k40KtceeLTwR/N
ESTLZdVsfwKbCRJhNPu9RUqcXu7r/MkADGPUj3bQkbVEB6jHrlgN2tLFm9FTlGYExabYLfaZGhnd
5i7s38NTXiKlzRDbtRdAlw0Dazwp+3UsHkXQmsMDM4CoYjf/uWJy165TWd0ySb2N9OiqLnnL4buG
lmiopjOBlcbTYWhVYEf4wjZ3c+ufBBvd5X1+sdo8FJyUUvwcivmhuMTi9XtjLn1NVI8WktmknhYq
Xxg3ure47wu4S//oebHe9zaqQCeO4MhAQWGivnBZKOhyQFL5cCT0IzcUx2ocrm0JFrE9Dwdrza9q
yTdYnCwtD5qs349T+ZHF5XOGzJgQIGRg0WzdQ1wKR2IYo69LkIJTKVMj7DXzhL15qdng2j/LNQ3Z
yJ3g+YAmiefMm6At5ZVCUqTpJdNOnBsAOUJqGY2xhTyRV+gnSRLm0XbhW75GPFIonNJR8WU+7FT2
W219c+7xawGcAJ5ke4K0GKNzeZOt5Vzr2gnXM4XaXSg/VlXCn8aKgTBQ5buu/2LGSDHiGfhCpeEH
NgiYq5AYaDqr8mftVw0qbUWFfyQd23gAT/2mzY6kzm2H6Lz8smg62sE8L99kxTzbLPlY5vmjE/ZH
R6k3sjD7iCljwQl4BoGWFZIOe3C61X7XUyfD6E5dm4SpqTG52HXWDHXU9Cva/WXOQR2bR2vUwokp
p8BDIol3r68jC2eWZKb3FOOB9FwnO9Cusr5d1Pu50p31qOf23aCtReeHSGTzv1v2WJP9E4ntoSuM
oFQIZq67I+Uy2Bf5iEuDKEcPN77XTIiN9NUjgtrTj5lECO/IHV55g9Y4XVDqIpzVKUz4okF9sDqw
A0Ju1uyLTVvYCZPAvfJE/0MmMile86dC3s02sss+ZHg+ZHg6+lE/ajXZ7/3+cB5k7bAu5HIyA2VG
65m9wpsAM+zNs03epG1KCnF+W40t8xd+M6cmvV422YJNZ3Uqzo2knKTEybHCA2yBw+d2dfagQozS
ADVyEsPMbQnbmXe1D91tHEO1JmzYz6CqTF4rC3dlnY98P5v2sjcVqrOgatCe+rnChUYQiJGup0Vh
cHpvbOk06KhYB+PC+9VQqnDNGW3zTLc9biDKYeVM6EXrK5I7c5LYd9j6wzeuPKecyKYcu9M2Zmck
1ed3PcY2SC6PCca7N3T0srYk/wFD2unmdmmRKe/slQ26pd7634OiXEaxXJdv9rc6MAQytfYx4nKJ
BQvXmN+wEL1Q/43cyBv+qnUvPUHecpr65Wy9pGLPGMnKT4bZeHDsBeeC0W6IMLSADEh1d7bnryxP
jzaPgl4Mh3qn/GJh+30Oa6kgHIapSPMURvNhISnQ4buCD+Zc5pOupkD1Jz1RG1DiWB6aN4+Bzfeg
t+FyeFPG5SmMaqbwMwFyESSx3Dr9sb64wmIIRadN088tBsLso2EBndzscT2lVrilu/5VAmGbgWYA
TAGmfHxrNRiVAtJCjLvLoL+2jE2zm7Qux8ik3qYySD5KgsdVbykMr5gJ4CFGntM1+yAlnKpv9oxv
+bcNfzzJkKnzfvZT+m4NvfnVvjS9og9AsZ5V3atdrBeCYF26vY1HW2y5OnSQnvKmyElYGZqn9h1b
0if74WvTGyBaMk+KnXJb/Ygc2Rr/ef37VbdMeyA/FEjGZPOgyIPTYjMiy9xNqakM6pyYGjWea++/
kGc/lV+4PIcDBBkckdNOpoviHkwOVBtXTcmv9Wv8bW+38XfBfoMf33cGx5WDszoJ/mgmJcHZ2iGg
C4exCmcZUSrf7Ljwcp5UA2ntN4kGq3KPf0Y0qEwTl+Ws/XofE4WbLAz56dRomxqk7+1rmBlH8Z7a
hs7rp58lZImKOxlOi2O8Oi3fPDVnWsOzwlNBlSRZQUVVwYFygg0jJfJByVWnwmQ6LyyJ0olZLJsm
xSQsfM38jqMJDMFONhDWDUOQ8/0aU4LS1J14rlV+ktlq+KNk+vg0ubdtP7ZsRgbCl35Bc6sMZDJ4
92bNIfixtEIUjQdCHSzxZWfRC6PpPl5bmNcN7wTqR8GuqkSaaj9X/jyln8Zi/Ba/tX1EsjQKoxQL
GQ1PmYCvsp06aTi3SYSQ8Zs7iyhmYzYu5AdcY4pM8sZ24KkJZ9fIx2IV20ShErMYSByBYcHC31vx
DGbaq0P0jmCbJhGTQn6X4u4u0uFepdW9MxwbN6pRJSxnHYINMPT9VQ/Ieg/l3B0W8tk7QiqEa5WV
J7aV5g2CikLbCZ2+DPU6dZg8Yc/Yq+NbfgyECZ8EwyA3o2kpcT18Fyxwc7ShpLv23/IWH/QErhEt
DMWZnxeDj8/SLmVn4sde7Fz1iLr3czosPePHMf3MgLBPMbUwXpQm6OlXZ42BqHhKOqcus8JSnw8j
ChRuBCdCiEQpRHZiR1M6ys0RnfxxJkdtvYxpQwem2VgoLNAtZHottSdvg8fps3LxpPlXNmeY/MfL
GsuXSNMujUqKNthNW/ktotJFaO5CKnem3lE44hC4m0Tv8iKYOPbW2ptYekh8CIrD95veMUJi5H1u
kkcHeIhxlMljm9cEZz0XwMcYFAnDHtwIGVo0sc6OOy+lEtEQfEoxIPz6x8xehcaoOsU/e1JeyulT
3eAg6JzGDmfQpZS2i70YF70dTqoFJ0i6rIZ2ifT+0trrIUOrUV8wXhzO6atbtCNpP7AFbFQkDc95
x2ErzeLxduUOMw36Q2bnp2QnFGzYAsTZpi/v15O8t7vEGRksRueXvZnMIfOg+IRTCQ5feihy/eii
6V6S7CRgWSn3SWE+bbwRO3/fTrxbTyOCAA5CoRImv8zsBElhr5Q/5CXCP997A8Gu8c9Q9Nxo1+iP
oo0gj7S+eeeYUMCAE3trCae1CWQuGKlwMSGS1ayAXbIl84s9IHKNzg1W8tj29MixJ8AuUJ1Wftw2
1Z5l6Z/JOxEHHmNH835BbV3vcunWy2cRfWni87y4fQOHDAcXYDIKMa9U710qvsufErtskH67yJ6O
MiT29f2nOPcYoYCSW3RyITh/vljEORJFs/WLt12ohGSYOTNzKi4zFO+ypK5P798UV0pyUycYNkxJ
UibJxuoNVDqMKg+iucxq7RnwqJPPwkZ5vteuXdTeZEm+9/YKIaLaSWJ5jo5WSEFWFUfK0ekwiSC6
dyfccYcqYMhv2q81275mpwTBgligDleNrqzc25GA9ZN7BrudCu3v/6LpvJYbt5ot/ESoQg63yMxR
EqUblCiNkCMR+fT/R586ZY/LtmYYAOy9u1evYMihTAH7iKdQLdZTbh1N9KWSIIeWRlmedfvWbo69
FNEEQo8vURMMo5/SueLT2NRsKxt8eIA78T6MFJgk6UXXSGKAol+QmrvDrcFf2sGZnOpmSL+9r+DM
/tyJgXKRM4l2IPFx1URDJvryEvnyWAcyu+N8Ewg34Tyz0u74tHR6lfI0Jh1DbA1pHQxI0Mly1c7Z
qkT5gGMyBS32BAIQkWKtwfU3COq2olzvEM2BS8WOkY42ZitOjGeQDEtPEVIkREhrcJSIhsnRhH/9
yAVq3iQVnnu1Uoxt98SHd7oucRYm2XuWP7eteS0tAT70G2aqsM/jzfyAEI89+rCTpWZvcmzu0FMF
FREPFiU8HEupYHBlvu6UscqZ46kxjOx+37XNYcbTx0JLjymL3UxOu3k3PSw2HQNsJZXRw2QVkTHq
+tm8pGIOSryiQWPqVLNEYdmvwJM0Dg0DxmuSi54rvwbvn0rU23FchA3H2AhI0RS+8LJWYbrNS6bX
BLSRR1CUPLH/Z45dUGnQG6Mak/x8J0F0GEYgiQL9wbRtH9w8NZCneFun9GXi9yvFFRaET9Ov03Ms
94HRc/KuD4S8QU/zBF9BC/urXMGI4272Uny9ipl4XkQJfFNSCgE72mrfwDUVuggRA5JUV9ATVwR9
HrInQ62RJqoNxVM+6au5oxrB0c5ECVlucW+zb5hpsevfoVVxTuYKkTvyu2rsO/FdkwtI/HsDrR5o
3HIe8pxwi9rFwCdLg1xSgq4doGclKxUf0AnZg8o5gYRwvcAHEXjxUXnFO8OmowGXLksAI8+aOwT0
LxXgOlMc9WsAmpIpo0agKaTqlLs683ENLFhv2e0HIm6IcIlS8aJEu6pUTlV/y1m8k9Sc63e4BNu4
6beDinW2iGIwE7cAyORBF258Fg41clM8vQi2RxpKMLI0EwMAa06gWTCSIPFSoKFohSpmXQXNDhHL
27Jsk/RxKpF0RrgkjkAuEfZhVTwddcDTQgkA6gIzg21QCn7JkBvKr+m5AtZTDwBrzSULselHisA8
SDLNX2Df5RgFYyvt1TgsdhPen8qPRmTxCApdFVVQID7G1aMuwxGKXDGZ29iQd+NNoBJLx2+sZx2T
mlSB4iBAcUiGOZBiMSiwMR2gH7OKJ+8m6tEZ0PhMdgbJ23ktr5PfJh02T6YqOU4dAjSEahBWbftY
mYMavvRXeShhddgjtsNd1Y46YS1A4zMxVcC4bhY7UtUVEMRC9ZCuuAzjwerLVkFxgma1u8FNEWcN
ndpyFM38VMI0RmnPWfcyv80pNyVRcmTA4KGNtktT7ERj3MXAWVsr3VcUF6/Yx5L1ugwEH8IftK1t
/kphsTaPfNfWUWjkUB2Lz6FhEga1iLWERwfxDbmPiMqvO78l2SGK2iDGF8kakE214xuhNoBzqGJf
bKAUZRm+euBu2xGVFGr/XYGZsboDbDaEUyIlSHj0sIXXSTjQ2sryzXh7jeMtxvFN37qZgtQ9h+nw
XpDyl6jtHhI0EfOXXqmu5PnlcXEa4vYKM01Yv6LEq8Wg11k/ZO5YHAdifDO1ciMnRGKYxlZaLByk
rG2H0lOzWAmivI0VglTdKqocFWfNZ4qg9KyfRcN+WQ7AGemOcwqxmlYXuMzeKJ9lGW+ioV/HkDxl
QlyeD5CpcFYXmC3qVo6Benra8dNyIgplnT9g9SxBx05Oid/eJayjEsEMI7kPX7YtCJAgw/VM6gPU
m8MOe1KyolAUk+4gbpZ+WssP5qOTHEaERLTDEnaxVzCcnZxBhd84zrvWxMa1Nfb1+w0eJYTJhNkO
RCA0WU29zfc3KO24S1XhgwtkoTwknS40TY78iCzxPFiEhjnrfmbwBgqDqNk8P4gJm0MAaWyUEdgF
D4rkJ6UhZIRCALQV/cjBJguyRBpKq180d26Ne7Gm9DtYUW8IbyAI5y9X/dAY2pWJ0vf/qucHHiWq
gfVgFwUFJ/wEc0000fGUhDWSOxNHkM2Djvwrg180haGGCQla0X5LzCAHtz8PTMviMYioL6xkItTY
myj120oiTGrwCYffi1Nz5B7lzU6yki1u1qHcVhjTbMWaswnQQadjOBxSTNzo9FGrC+jXmSnYfi2I
ocGKo3aoFHU1Svm6OlSw26j7MwZA/3pVuyzzKbfk/cw8sxL5ZA+AVozFsJ50ErCrYqMy0Iw9Qqmq
FeZm+JVH4VQxBO2+4oVgEdVd8CNM8V7kCQdtERkZN7CR1OmYzs15HvSLKa3R9h/1IMo+BJqUF7aW
mUNQKkugsfs07D5xR8IIdZfCr7KeAotA6Pyvh5SH65en4V2C2e/S+Q94VDTDGueqxEhN+SE1M4oP
RjodNBhVjDAPlHL4TGlRv3nhDaa8bgU0VQo3Tu38UkG+YYYT7OquacJejIKxgl3ltrZVGz6kEj/W
UnpDLAyEO5E1IFDbYXru83E6RlV/LkiTm0IEhX0muD70GwzTFRxZNBklxQKL7M4xE+YlcFKfrEqp
WPU6y6/7MChvELrX9bEkkHWu5FNc4CR8ZAGkmjtv5nCe+/3KPMI7actxLQD744LpjSLsWnN6Ywxl
P4phpeSnLOt3UsnyNKONfJSPSrc5/wuq/MHYbTfExARHqicYOsFwX71BmRQZweKVui8yE6/zgcO4
8pMnEhjdryzdI9+3InyAkS2lJrr4S/ZwLb3bzpayQYG51l/SvxfFHmNA64Z5Kjjc4I3o6J4as9p6
oj2WXa1MPBFOc9N3HpGKeoQZQulX2ctWQvGfzN118vcY8WyUJFpL2EtP7zAHhHq3y36b8itVs0Cu
5I0P14W5vQjwb6bY+VhYehINNuoV01O319jVlcnFVdSVDulHX2sQNGhbU7yeUsXrnwT18hXFrvZ1
dHhEa4kLDwoyzWomBNNvHuIFf59z3VQn6EIHxftGYLV5BSdLxGMyWPjupwkwQglI5FwmSJdlu8pG
vt8CLSFZERVhP/vKRSm+ahyHbBzMqhx9KI9Jrh7jND3VaXtaQtNoP4SjPFQ3yWCoC3LO6WqmuyQf
d7mg7FK/KeSrkcnXWEQIs5xKwXV0DDpmZjD6qn/TR+bcpQCEamxoUEUo1WZFzlXtTVlJdMiX0h0f
L2p3N7j4AFLlYa3fX8VM3Sw5vBfz6YnJ6Jg5VNuGaZobLzERIstGs4rtkEnbWL5b9QjNiLYtq8kw
mPiC700wmh7cz4OULh9NB7eliW8wwrAWfm4c6wi7KOypxsskC2V85rPdCZe4Iy2Sk5uTP0eZpyAg
tihj0IjbfU6hQ0JteecA0jCfNmhmVyhU4C5lySp+DMRvehL8homONNmMo77Om5JdHzfD0thrh87V
Z5neZqBZXU6Z9jE30rnaVW8CGUz/ktPcE4zWoB1pvRlIpwx6c4BVI6+ekkXIerEG/vAscug66EN9
b2O+EQ6NCALQnCX2OoYAuXHUFwB0qzwMDWYrSRvUQ7yDOrVRHs917cZzvwEs3RH8rXW7WCGsZYOw
Miz6MWSPCy2lWFW5jT3EeVHeuix53d5A1ItQZfA70geypHMi6uM5PSulelo0BjoJBn3auso2T2RP
wqewyh9woWXwyTsxUU58+BsnJSwUMZzEe8TJ9tD7sNhFXCchcGOfkSDzpis2DRfyL9q+WpueeVbT
ckchvSFSFGdFRUvxvgW+w6ENP4BQoamr2jVYO66gZ60GY+PYNi3QBYLroscxwsfuOTOxwbI3x13F
7FCP9zwSDFuflbQReQxiV650et/mNLQfBZaTcOz2cqwcjCw9lOSHZVC70/oUppe5WdaPvOdgbCBM
lhtrBUcgTemm7AmDEKSK27FJt4i7N651lIo70yb7ySVJrHBJYBXmZOs5fe0XDgm8eoXWfNyWkryp
I3Od3nFjJdIxwDkokFY5zkQQcvCMZODZYFrZMdM3Z8x26OBimHcdrj0Vh0lvO/MeiNcz6tkjmI8e
aB1tlJZVGxbeko5OSwZDlaGY770yAbBEpKHhztNZMDrYzuRQqATkB1U4oCbQS1R6A8hlKYdVp4O+
GWHWwnW5y1PkP4Y6yBIlOVaNKkHLErajVkjOIs0FdQDTM3lhrhCZfbfPurCG1O53OoNg82XIDisb
6SORoDVMWnWItXsfvYGd2xbDl0w309Wo6aKLPlnZNHKKZ02XFnuoLvQxfTRiiBVzhs75DFgzEQow
91ASGQfhMr9WZGikIxYrxM3ISOk64r9HlWJEiW2IINhhlv/irH2l0kepW7RDRGy6TnHUNZsOlyFb
HyFh1g9L2CdJ2GlSjJ+f1m4XeSHnFlOMLVgIKc1YmhAxAQUcwyykLe2M8ZrKWMO0mk3TSPjRtKy9
hLULBaz+sYa3rLACEUarlGMs0eFM4MxpTnVkZZv+nIMA21JqMm2CgsXIY1Uhl8DRZYZwtUwAnypQ
NM/k7GTI+tzoPH0U0IWFdXRjyMU2bZe+sU7O9YoGy+Rel5TDx7Zr7PaXfJ9p08+Dy6wUsQLP4lQV
eBIN1b85KTYE9H6VJLIDEMc9AYyliMMPGKE7bLDjjgaf0Se5sB/SUfrN75pruJHzh6MpRsZ27JRs
whjEYqVZurjiutgupelBIT2ttNuNcWl+ONL2w1/6jiUkfpsZpSwos11ekrB/L74hIpTggwEIqdMF
bAkkEeL7UKJJZB8yfudD/PFs7FeG6nl+KRWXs3bEgtqVz3iGIrpAIeU+0XOQbt9+6N7UOMRKE5Za
vv4eQjHAx0jcI4qgnM/WlqtU8H+s44M5mQGyRl/KsGzTrAktOsB4jmh7jdUUtqHgQ5cM8ATfTaFB
B/G8mBCKvlgsMEpqD3+vPcHRrrA1PSYcF97hYh3koA7Lex3Kp8dfutf/5PfH+xOylHRQDhFBWHYO
uyvaZYwyaw+7INdy5R0tWbddPFgWIZxV4hZ25MuE2kr7NPmD2YpBPuwutjsbu9MGc3iwD37qypA5
tvOnvtd6smNpQTetdZUAHB8LsjyXBJpDRwztNT8DEL3jeK5mIS9CwPhcOkpoAbzdH28QCVKeRYj1
NuUWjdhpUu3shjm22Nodrrb+8hcFKBlgT0dIEDYPrGk+jY10fbwRONqkB6gHAtRZ44yrAARHMUNL
6xSNi0cEAX4EI3Y/EvfUcsp7fChd/Ue/9c4kIqQGjPAAEp58Tjjstn5iFDX9ST/yHy2FcpAx7vAl
ycZhPP5DYgPjqTRc3CdntpLA+LEw8aRxYIiKc53AgWjnibMANbJjvqkMM4ESfvK95FIqnFv+Mu75
l+XL7wyoVXR2NZ5IDloaBjvLH6YVzESJZ45LXDfB1T3Un4hYGJThhlANDgmDaECZTH0XrOCeq+lZ
53mj9fYoOKqXHF8D5j9yF4SLMX+AtChWkO87Ji1/rK3ou1tusIn3MkF1nHGeYFv2snv8m8MhiNfW
mQhSt0L8xsHrmV/Pm/az/HGrHt/4h8Wm+3AetE7VdljXUOQYQbH0WEpg041t/CbbYluiccPcn7SR
sN4zZV2rX8Yl3rffZNmWfzxmXfmaEGvuFJLHxkzdTYJcpQe35cwRtglRonteLHLwhxt95RNedBU8
LvSYpLEQyHhXPnPJIx+B5pulrHzWktM+3WnTBOUnNnxQbv2ZImv6UCS/eOta2ziOQjiFud+sY59U
CQ1T8p38kbVATowTA+GIkV96YLO5VKfHAWewE4zVHc8sDX3LV8QjyjE9y10zIA/kM2ntGTP3FR8o
42kIn5+CK4awTSRH+H29D65qDqPn1RDiKBr7nK6+6Wgs99Jntw/0szGx+tkth/siedDNhC0UEidi
oWtusWNPuQ8hBro1eQFIDHCF/yDRzgUS4S+cfAN1b6ySIParH/zoA21F+7bpncpL3cwZQf/KDfLU
M0/MxtoKm/I+foKdOai1fJS6WywH9wTGzX5/U7+WNWNYV9k+XayqFL/y23+lJ412eta21DRb1ty6
/INg6DDyc4oVJ+tlWT9vOf6MtuSCe+A9vkq/KUrNkxJW1+bYfnWfyIKrMUCcRSLXcSIqwr4DYaHT
LJ0SZn5mm5DmyQn+t+znFZlp8Miqxi73yVU+gXaeMQny+y2P8gy/5if9UE+E258Upu44HjKnI2R9
T28i2jipMAAk3Nirw/nIEaFRBmmnbA/38GvqbW5HfZF7dmXyPly8D3zdA6l1zYSdFpzUh9lPgZOs
2D8ddnTH+qSQWegL4gu5gO/6gaR0b89w0U48squhhca+cMQEFQEY+VHrxwd3OHFyA4zWJjbQhYbA
+Ji0vtpT9xHbK3uSC9xjt3blG/wWtsxAWWHsnuaXhypvIgScM4yuFpQAq6OFBC+HC76G7IRXDk+f
f1CD21drx/b1+vU1eT10ZZg9jKp4TVpHRtijTxE5oHVjU8dnwDXf4NNtcZmH4DNICAw5dJVSpBpa
QGWfw79R+dUybSVBgVoYEjLySLj++EHD6gRRI+D1XObk8TgE8OrQbnnldgP6xJHUQf6dPE631H3g
pEZQbPQtnkUkPNABGJL2jrChCXgB/IQ4MRTJ6opE4of5lyzwj55lS10kvj2WN/gWvXGIOXPjmt0U
1UawFOs42YnWfn4egcIoSNKO9fHsUGjhl09DRXY5j8Ul9RqcoDDwFZ4uKmw66xo+MERhcAy8lbMG
e2lE8D2I4CIBhTL9WaHue6QrEyNSecWxpVR00HaEOqvcoP6qYk9+2i3M9XaFnTP2hC8D8K0kbZ/j
Rq9cObnCUcEefmacxIwjnHXaK86kzSD7tYjAljGBxi4PwzzOob9es+k4tFum9PPqteB4bCFY4HSF
Kn2qYO65QmRTSI/OA/ofpNdsBYlFYDo95RdZIsfsaLW7zFpFaNMFN12r0q3ULzU6RQkN77ZoDmZ/
xhIMBSa2ejws/dl8Hl4/ASUhuLZZdQoZ2oQiJ/o3/tHQ6q9LjoHBtTMQsuKpAMNyrRf7PLkYYMGN
y2x+qV6fBQsIPfuQ5WvRnbRb9DeRpIlnF8ZjTrdRSbbDw+30+BGxO7qaiostnHiYPo0zlzv+Ag2p
wvStkezybUQyDOnGjRjHhm3utbMTY0CwKr9f65qdfgkGr79wRGGTRACQZYt/2MmqtrLVbtO/+Jy1
OwMDrQB24ebB5GJdIzb2eQZ4jrKC2Q4+QBwXo+G96FQiT5s9vKO8ejgIvUkWOYCX5neCYY75V4b1
5Vv7nm1pmkcs8hzlqh3SsN2V/57b/kaIGb7xoRJmB8LaczIxGKGj0dTUoGeqgj3023g1T+LI6ELb
wuckNSc5MOieoN4g0yLfGNTGNoMWQeIH1wTR93TMM7fidP7IQzbOY4o71JHbs234fmnIGoPii0nf
KwXYzQ7tOrtOa4YzvymxGXv1VH7zbbZg5EAMOCFVbotwIQ0TsKBfwNPit6RdZATb2NpO0+z2h4D0
XHXHewxy7c4hn9KCdBtUSJrJmvjheQtRVJzJVYaKLoiIqRyxctDd9/f4H/3H4sa71138h0C0cFkr
pzpQj+Kh+5uiNS2r4air8h/mfMpHu5fXwgUGJmDuD8C+LUGWcmQPTj+AarommoHS7I5+vltVKxDS
j8RYj7jAwsMVA5IrbUuyxeWr/SMCj80epuWr/MpQ4Yl7YWv86vtyswQ4Y7yoSZDb/PL78d5QpT72
1bXcL9/NSrhoB54PiO+wuIileJDm7cAWCtvOgey6Fie3fNcOkEeu0Un6EQ5xSNLe6elaMLyqbbNa
9hF+fMHY24sQ5qi6XKbknc0+nDM3F1akhTO+PZlf6TfkgXJf+RFgonXWzna8Q/O8yU+AiOHAM9Qw
Bd1z8V+i3QSR2Ud10J0YWmK31dcmXLxmq5+wBEO5c8EHDfUBvrrRG9RQ/heO9QCzt+GP4jj+fh7Q
VDHOv6gn7ADx8E+YZq9hDGCL23Rus7L8/GxQVsLZeTNM1fA6zCGzeHHVKN08xkcRYhxrE5zYY9Sz
1Wlnm10lb4VpA+xfYixSeaQ9wVjx1WTXLJdB+Ojyr4ratP5NyZhB+lMd5nY3MzKZ3bSJ7JZnYLl0
yrueAOvrq3jSXXHxqNi7bgctj32rRi7twzjY4dZ8Y4y51oPaGxCQJQHL8lXkFAHWEd4Iy7alcaI9
cuQd391pbfwSPIjndvafiMBE6v5YoxpYg9VDcptROqMhcSU/3XD7Har7DcMu8N2ckhTpmgeVUbbT
v8GbvHSv+II9ePwhv/xDfR1Q3fvg7J8IM1fYlBRXaCmu5bMVwIjxZmgfVJcuYdmrx/f097ypfK+j
5jMV+LZ+osDEiaLbVleAWuNQkJSSUiDV++K6vJsBmnqcw7hrPDXST/6NKHalMj2wufeeChkQGhGF
MSJAl4BUm3mQc59Acset+MdWKL/r6+7Kvyzf8PoQXcQJtxlKdRCfn/m2Uxh1sPKlm47iDiWZk36P
EJXC8rvdd9sBMtY7woyb5BJ+u+ZoKt+jL32Nznv8rqvhYMDtE9+tA/vSExx5etV5823CxaeDM0cx
zh6nrxnpEWUEtWO8IcyL9zhz3Mp35QYETQvR3KqrtOpvZsAJ9VfvuOUwFL+S/gbmxh9fcIyD/efh
WTT9lWiNnfYdFg3kRahQEPSZf4yYk5OGhPKE2T+7AeEg/E8Zrp5dfpd4TfDMl6/oJYfWJeKPwHZ6
2jPM4Ku5S7b9VrLHkD6I/iwPjQPHLokycJ+Im6FtNffFP+vFt/CH194F5wHxjJv9Wr2TXbFlS7/G
LdURWwIPALdvdHhlIkV5krVL/KcdRI8fmxQwuBQO77wJhoYMuQ383l5H9bgFz7VbhXrCoBdN7k3y
FWd/JnEZ8VbSQvSeMfo/FGaL83ink9qNiyuDHusbUJinaZtwyaM19PcMZa9D5Dutrn5aDCe/yztK
KTND0LIejdebcQAnFbg38hqUMWHU2Mr4+5x/ntoXHgzxgifKW1Kekmo3PAPqusw4LMtVYN9K1sXy
S2YXTyJWXJwKIpcdg7rRvPbPs6UeLPie82qawwwfYmOtM+xMD2J6bODIJwcp28nM+bdL26yyV4XW
0SOZEJSjKSEFChTItJZdIf3U8XK14pwAVOH8oCzsua0CqVFNxBT+ndoiUTz1G6bHjfdPfpLcERFs
cM5Fbv0V6/H5IckOdjHf0nMOUhOnwyEZ3hqlpaK1btBeYSGz/t+RgwcPTzkMjmFfIamiTKDCDtm1
kfLhhubWlAC/UZBj6M6C6hu7F+C0eNqMXB6DJmfAoqdEyQCRWX/4jNjjAj5ckBziHOrRRlPDCjJ4
7xP/waosVofSOdzk4Ctyr3lweLrJLw2+zbhp31zbP1Yx8dXpGheVAd9bZS0qASWmwBZswuE/dt11
TLyaTr9m14JDu4WKPbtgZgwc5y3axTPcOCBLvI38IvEsCepptu1+0AvteA73HEZQLcAcCPiwkfQw
C/KJU+URIowgbx3iTYQFo42TFB20+bJwUEunvgYY3k356gvgoKWmBJUvGLb5Fg6lbJ421oYlgkCD
fRcXyn7xWZoWPkU0efuXl/apWym+zhZJvBgfFmhHZSNutkzuDsxuAAQoAIsPNH3ew+bruHe80QLL
RsplP20sfigj+Kh0iNwdXAHY4Sw7fYcWzcqE6eEc2EAD2eN42o68ARnTJHfYYC4H9g7+87Vx1eHX
I2Ai5oBAeXfe3h1dAf+dfnOUAupXRw2+2p1AESCewJlofu7SBmTh9bta2B0t2/7tix2Gp4R6xCOw
MMC3zR3+5Ndn4rM91sLhsR68uxmw3lb9xjhc+426HMa+/NfBMHQqVA0ukdQ/LzIdzijsSP29NG5N
dyXvrB63Kai5acuN/FgpTfcR66oFrV3COOISPaH8G/tEUW6NBW9kwQ0i1mvw7SKziZ1P3IgyXFgA
CyQis2q9xIlYjvBU0RDHPvniohdvjFDk8GA9r+WTdUn3bevE3+07ng7vOhUcQ7atvOZ88qEiXzmj
8AbiAVNuBn0MKit1U1venBefIntFbFLWyIx/MKQtMKU6zPILrkDYo9atXT4SgOzK3KpvqnFU8qEM
dPJQ7Lw5m7qKHPY0p0AODH26TMWQKyEU5LHMpq0XkkqY0wMu2ILxbkbAbPoEM8668WcZoKZF5Byu
M5xCxxy3wKaaAbY0iHQzjEzU06bZXGFxobErtW3XT6siElkfMRZ4QPJeoqMI0tKIiyYI7+TRUnQP
zTeuug6fg3trReGoJqDHhmSSf10+HFG2Crej/0FtX9/JFMBq41jUNBxCVVzkhlSBmnRoua/INcru
TaN+9QQy+LpaYpWwxKtSl+U1bWyWWBSBDNH77pC0n016rlA1qr4y+2TQAVuiPFW2EPY4rB9sABhg
IQ/B2pYJO5J5u4aPSEOTQeQkwTExrhogvoIp+TqGLDAF+m8d+JhlW9TCjVvhO0x/ND0d6Yd/KKnL
iqxku97nnsrjOzkS340FkcPQ2s6XPHUepIVTJii36UxCUiqiPnKe0DMKT7pzodAqTU45o73dc+85
WWlagSaMW/FDvOSTKKB+86JdEoRMqULUFiV3+5cTovke4/ZHnqPh0zZFQkA/iggwK/FV+O/wZgtI
9hyWpAZM0oryQ26wQyL72+kiF4M5xX/NrSmxSAaVVkQ4pf02M4LW9Ob5KAhO8qml3otIortLTkCO
/RC9iA37iKsHmdEJ9vd7knCH5MRmtXwDOE6o0t2W/OYrXSwJpSNkKKiPFexjSisfajLOeBLRg7C3
316O7tLm8UKVmFG4o1HZekfo9gkyFV+LXmVO3JflLAomJCzztgN9iZ2COReZDcW1El6VsP44KzSd
8NmvTb0yBiBdQjthrMJFgaEGOOCY/55oXLD1xgHm9vxASWeZJ7jazFAWjllmlIPbR5t+I/cHUBcm
rrSO8QQL1yZVcWEvzp1e+CxZegO5VJcnB1gFhTL7RKNLIGGPYdbSYOrhFlwvC/OF9cNwZwOlI42u
p39LqtNjJisFmHM+fyJcwJUeZBqW7gKhv1f+tJ+JcxrnMYzPf+bnh1pdNA4gyR4wdjI8rJBw0jGL
M0d1h1i3vdRweiRnYIyFTKZ0l9JLoL6As+PXC9Xva0EV+f/Xe/qSyV/rj5KFjN5dqiACGIXeOa8G
9Sr0YZcR405upbpdXq/0MWDGRsyssf+ZmJzIvvyw6dtjGBmI/77yZKeX1HqwSgJy0xL85Ev7fEsS
r3u6qVcdmlX7PedOMwEyOvpkyxMGT4TY2QIks9YXFrQpByjC5r/0678bihFKwY9yd76TVKT5EFAS
gh1IYsG/6pPEYH5OCY5NIZPVhd0kbQF8iHw0dmpKdt5GEPcchnw782eE3Cft080M4Fvf9OxXMdbm
KwcxaCElaE6fHl4UeMfCYEkNGtHGnqw14Gqx2Pc9yiIqHjjajnWHyKRfVUCAkKnKZDnA9bHdbF6/
J305yGmSh7PCasBiTw04DYz0yt1JCCXXdrT1igRC9FqXBqZ5Oy2MmYy4huQxeZx2zZ0OW1wNPwTw
erw7jog87MDiqDifdvPB5OffeK//9aHFmCi2463qPnYS4n12mHXmW5DZNhMnfeQAWcVoADbRZ7wm
Bbk6mEf911zF3oKuKtq9/LNs1s342KSNb+HPNrjytIqqM3s1i1rOj4RHIGAEDf2Xz46i4Do1URnj
2LpDlP/sj/3rCc9eia1s3yA8KtFPiXnKUp9FChvHHL0uR/APeLfOKzqjBsgYXO3BfdUkB4ivP5T5
Hpyl3kUtzDYM/JyWs4yBKbVCute2c+Mxfzh1h5gcbScddoBVwIZx+HxuFyJydYlh7ltT3Lr4k5vX
9Uc1PVrcGXfx7pmrH8kO/Bg3paN5gjNukG7C0ZI+EpcLqtL052/ErapQibilOHWD68hYQxrbGHHl
R+ZCU7HlTwsGBPiPvgVl/MXiisryTzmJB+OtX+OXVeE83vooUXtHFFaGTECG+0FXZFPw+aSJ39JV
40Ft80ibNVeWw75W3THd2ctH8ThNdheqbuP9K3c8x26OYRfSm1Xv4TPoNvfRAJfTr7g/uMjXvX6j
7QWa5cIVvDQod0SQeNMn2FnwEwfI/zlrPdWGLUmZFrlcfFd38bw8IhtxxvXPbLfuP/p550f9JQTY
gRS1ikLTTQPNEy+kG7q0qzatGe+N2d3wOfiElQb6pXhXgh+84+xy20qu9TafUTTyEQk6XT334zry
n+fnvvFkcyfL+zg9jtwJppy4lImo5fwUo/dX0FlGMAVhQCxWck5HbyxO4/iHIOdcK8nvI6MoKxgh
e5ASyY6pTYiVoYSwfHbOjBvAXAsZ4B2BnOIM3/SYJpU7fhLi5/yjESVkLSfg4uTKTC3jLGRa+YBz
QFwSwOXfVADXus/JKd40/D/CTMXmxy6mjwGHWIneWfl57DTcTx3UhVbnTbBfvxONErm5ys/dhDDh
scZZKybYxWE0wef5AaTXd/n78zVjo3JASfgaDx7Sv/RPAVr+I4ESPJPUbBqgtQmfjQP6Pf1mNMvk
j03+8Qf8/CR50lleQggwB0aHzB0QPjLb4/4/vAj13inmKDvE7/2NjrO79Tfj8MAh/yU0pPko340L
v72h+N49f0De8MpEYMZtYrl9SzflB6wgldcAspBnrYNxqLZI0/EAWTPlGH/6m3jCb6L1KJGZC/e8
ftcH+hcBqD7lK6Z0h3tMI4M1sLcQk8c0A5+odocymUv3ZGjDkcrVrK2LBr5K0wJ+QG3xDEEFkFPM
PqhgFER/YNDSzbC+0bTCAX7Ia7gbhhHiqauoXpN4cbi8KRCLEfDC+sBpiiKmYe8Hb4btV/ukFdf/
uguc7XtaY4NnkzULh38nxFhywkhHyucXgjuuSEHAmQw6CMu+24Ctd25yTdh6Q0bLykfzAs0zPOFi
qi03+h9TZ7YUN7Bl0S9ShOaUXmueKYrRvCgMBs1TpqSU9PV3FX2ju18UGIzBVVJmnnP2Xpvxi/tk
5ldKf+SvoGUTdVYx2OknjSyNvM2mXPY3KuZSbXBU5/MucRG1bzR1wsbgXLJjyImfQNJbnHZAOqwK
a8xLpg8DkvsMCcSycNDTrHo6BdnKYhBY78lIQongl/uIDFjkBCmKewxBBnGGCB+j6xA8jOWDSC7Q
B2PgNwbnapT/2LAOCh3H/b5Yew6ehUCSgrjkfeG154XnqESjmaeL+eEjpirUzF78lTofhffpl/8s
65v0QAJbC4uDpM8QA/wCMyLqzhqNi3MixplBYEhl4qwtYynvQvTy3I7QsTdMKWCe+RS0BqQDkOd4
fJOlSVaPauicjO2yHXh9sTxlh8L+l+knN+C0cnPsE2Tw1j+GzVnPZ6TMnfWaZ29F8KLDJ8UTw7zD
Zxw9U6+2xXis54biwqcjgPidyMqD/IBQC4c3vTLzQ0JwBDqNwoxayKTu+Ju0hDLXebL3c2gZKTp5
fQeMDhVT67Sm98uwLvIek0GMiH0AVlWjj7Iv+E2VQ19qCZhnUbTSY/4TWB2YLo27xZueHOEHRAvR
0/LxOflFz0dJcyx0wcS6jIgGICS5TYAqEvXB8C3+rFJjT5MtoNPOHKHs7eX9w/CijFgdRZGbq1Rk
xrLCMla6hf3oJjDeK5LacNAb8ER8UvgCEmlX88j8ap68S6HJDiz7NF9Zd2cFpNhVNmHxwJ8wUOLK
V2NyxRm8Pa9g39LxMiB6NKMYtj7ZIWSVNkxR6vX9xIx/ImGaYdFVD6aV4QhsLnLclRf6Ifu2wqg/
fwWBeDZoaBfYcseujxHDp+3DbFXH/B4gHkC8KyfIJ7lnfNsDLVrKLn+Rlv3NmUjX6NMSKQcjsMzK
v9qiDkl3ZUyKlmGa6VUKhy2uxoquY8zwIngwnaTYe4rZsVQunmE6MoQG7yodHuaQpl4bg2Um8w1x
gDM8xXXdn63aRRTggaIyi43Hb7XucVT13LkucWnbZGqsvZtam8aQ8T60E1KzWxbepjbtE7jA9wy4
/bbS5tqupF4ZFYK1HLFXLNReR+95NCn8CVDIRMKjnyOBK2uiZNWiLhmwVhUeb+ybUzU/GYFj7y0T
aZdRWUx3WId00EQvaWxeDXoLg7bbXeMVTHhjDsRkmg1OqHCbIzjwOTVHUXWeQpvCEEY/NT5rbOct
fccZ/ww2+ldHbudate9ZfX/H6ppeK/zmNHG+oL+Vxz6tdgAGWBztzjl2cfynCwO599r2E2fkJS8L
c+PPFFo1YvDbNLCtVueB0KlzrLvnrHa4j77rMC+X3dxfnZTyyIh7qusqwEbivsbT0u3xaDR5DDJy
VdnzvLfqncd8+5R+1Io60IFKKDqak3nW59u0w8BVk2FZ1hn6vqykK+4VLw3Yx0UeVqjVHhyobG0z
Z+e+fUEmxjbDnBJwNErSZi/a7ilVVU++sP03H0lRG2DkchDRw5KkBbxjdZRvB787TxhmOlEwTO3o
PISls1SI7GkHMGXvqGhTS1VneEhMFWYTe3KW3WbHmDeu4MwsjImQLfi+x7EhIyq2mtdSF8ZBTkF0
0K75Fxi8X16Ria/d/h5iQmHhqIRkFbSLTI+tCmCGijgfU/+kMRSmpKDZo+hsDEhEO4dyUeI+Uq9F
Qpi2VJwuY9XiAk3M4GCJEDMnltk66+gRt38TW76QquXCl2fR4rdBrlBH5S2fg7fSby0C3w8yDE0y
x9sHUUCldb3k7Ib9vgJ890z8VIUkAAiYM2mYj4oEyIKs9F2XIWrsmHmOjJvnPnJ3aTl8k7lDpgS6
bxiYbyBM0eowUcS/MrBJdXvHwduWuY23bO0quSbleztA1s3dlE18IvdW+/hXWGYOAHQYd3Vzd8BT
8Dd0bH1r3eSfUWL8Gxv2LraIopfJhVWLmYzxbTbG9DfuvVtuzaiVq/IaFzM8DS3ZYmAuBgEBUKiO
80mUhyAp5Lo2coqmMez21qyN57Jytp14qjAIHuZMkyvYVf0hK/MCWVjB4KlCO1URarPIPekuad1N
S3OkGHBIW1y0ab2ulS9f6uyrV4a9l75o1oVFz7736BZwAxNuxmbRSNfj5EJZncyM9PH9AqgdBob4
dkp60ViGR6EHfx325idgBJ7M1siuUxR+1yhxER8XzzwEFuBB/VhPPlXwUDnvaUHTwbHMf5j2qXbS
cVWQ3njxKQZQvdp2IS6Gjb21GNJ0lcNKIuIeKXnsOaewMjEKj4CzxE1ahnXwGueqSPco4LoirB6P
ViPvuMzmwutIow2a/S7N4Oj17PL0KI1678yaY1AWcwZyqqMpQ05gWOODucAgUdByRFeBZ9NQW3em
oitMyXHQDM5t6HcLa5QsBeb0ZyROcZmPpXocggEcCsFAi9nvlr3SWzGp6KGokOmJ3AYtZYbgRAYc
8KrHcinGzsW0HL1GQnP+iWpzo8xoPoVF/+gF2fRek07k+rRiaN5VmLDRviaFcc59qJ4RIb33NSFc
CaPL19qk2zW4E6rIHG6kE3pfToohTt1lgRKdPnDobj1mFgLK3k32WF3BkGmG+CPdN+9trvprkZlY
0uWYHFxAxzW2NH9UX03ZoKUrrHaR6nzX9rE+R17RnaqqICrcwBE+W165DPxkJ7yZflceRqwRTO8c
40NlwCDrkTSCimZG1ydi0dXUhsI1GdqEEFIxztPTHCdBSJusOSM0r66WzTuwsltslM5OfCYWe14m
7vFeZlYArjEVyGlx9JoieWJTWps9aV4Exs4gxfJFFXlozyOS+BRmWqCg4TIQ1XQsW0QKxGGdEyDn
+zi3I+r5rOWY51nHSeQCs3HfYjDzLvejU88z+hKaQEfoBiMuRjVVe4JRcQ1+YiIW2RHjCsHwhlBI
WC5KfDdOLwgCE9DkFQrBdBJvrRhHYoEz8wJ6r17nGGFMsxVn3TLvwHKLmsLo51Okg690tl50mfrQ
10oGVMg0a08PtGz9bqf6BzMs5CFqaLY4KQE2Lkni2uiN9/5XE4XKIImH6qXRUE6HmAFNR9ZBlYfp
1ikpkG6+sIpLNzYNuomq/5iMK73iJU9hRThathskgm1v4MFDCE3aDSQ5rUe9NRIapdKj12/0+jw7
r0ZHPSEiAmQj4dqkubrdwfGcB7/wsAJFg/VY1oy4JlLKDbt1b0ENyqb136rW3pNqUbzTih5H6LxR
MMUbr/MgRiUzAonG15tKlXpjN+69R5g7R6P1TH6CaDeh010wr257D1cCPJ4Xq3n2CWfgJWJohG2A
JV7NVxfDPbAr47EsaEX5SeU+mzZeGy2pU9JA70ejbM/B9FADwI/S4s2M41MZQsD35Ohtsj51t613
V/T05rySEpdQA2ejCW3jAwOgl/N/r+LO22Vmkm8iVHJODqRuSp1lMZI1lAT4PKroJ1ZsVcqKfQLg
Yvs+INMMGi4l962ZsNJmRvU1VT+WGxMhkTq0ASsmoXpqGsak7Hc2uvlFEfV4Xf3QeRtnZxUAJihh
2H6laYAjLOyolu7JvpqApf0w62CTObGzSKZ0OpQWzI6Es/symL1v1Y/mIe9s6pQsdxb+2GKHwUCz
5gBg3Xl9vGXEVxQ+ZWASW+O275r5Ud8vRYEcaLo7mAYYm5z1THMTZKGH96fxTvDL8FObKNYKw3BP
6YS2Jg9rkhz4kxlDVFRJSZ8hTBgrd1n3Ho8JY67fb40Cd9+UEMam+E/m4k0xHeNC6G18+p+LzV0d
D8T++YG6H8/qnRl3GdIFd8SKlxqb3hfB8fciiyI8uhKesx3fMRg18kndh8ffiyUcvug568xM/b2B
qfD0e6lnvzmVd6/ERNZ6yiOwbRP1kWYBgQ4+bY3W7NrTrNyHMY29XQu978yBuzp794ucrD+A6vDF
BSgCJ10Wyxb+kxbVOfu9mOiOrLk6MmtBP0tNgoMtLs9dTecwjH3soX2fXkkLWPWa9AGfde6G2tCC
BDdZAAS0IHe48DQtm0xOZ2AtNF0kZ+K2wdPHWoX7y6BhoOZhb7eIESOf7mLEM76UhkurNGkuTYtR
muDx/HkmDGKpc+tuuMQMYRLjeswGFIflqHe6Z+OKcZT0nd2iJodEyNkVnYAd2WclYGAgqLG82jmb
szUyXq6ejYyNmEAcsBUwIuZMnlTSQ+ZQgdqmYQqA0wwp7Amw3lkFXVLDDrd1I+bHBPLF/ZUEKIUa
yIlJ5J7S4tyX6IDxRsyM4vr8PNlufh7cexsJ3x+AXgFVSDf2rhudF9URaVtkBGjZ1JJXGRAGy0+6
GNpv9zC6QfoqMUKHyyXNedu+4iR5nGaJ/NY7+OMsru5YMk5x3RbpxuhfJ4nEqCo4TM/u8DDHOCBK
aYy06+ZkNdOscZSo30h7rRbmjNeireNvGeB3V7pon4e04l1VFSciUlP6Iake4lZfRE952lf1+Oq3
PFqzjfTbaL5VNsG/8boNMUOUIWVbr63uoNw+ObWpRqDTdMREutLBCwsZ3o+7R0O9w+nrv/zUPI04
Dt/lmN2CDPQv5EPrDEhEY0UYjUUe2K9sGFS+AWkzpcrxyw1y38Qkg+UCRxkBTQdV0XGpJqYrtJti
06EbkwT9lXDxcHGHnVgdP8Gu1RFn932t18gt+4m9tc8STnEjA2/tn/2O4IWkBHonHZuBnVOhUciZ
h2DkPEufpDEjbJMdnMGO4UmMtc0aX5Nu36j7Vl86AJn7gt69nsddlwRI5WscDrqOTv6I31JSNW+q
uiq2ky27Veob4BLIm9+NERG+lhfGa2XIvVl37YsjWYhDJeJNkDb6FGS8TV3Q4MD0Q29l8hMXRLZI
TZ+5bczjkCen2dcFIBf32RbObozzfqWydoIdX/10LtGphIL5ixqngg8rzqqQveN02jUlrtfGcl/p
8jD8Q4URgG5YN0P6ahXjP5949oWd1N7W7Ax16Ib5sbYy+VCkLREEz6RSJgBGKZz6TpcHTSNYkdBA
IK9wN9yFQGd6wz5WU6YfgpqJYDSRcW94nXtsNb76pKGV12h72UcKI5eQ3omS6K8x6PHiV4Bm2yjy
2HQRKLVo3saSEO+i7B06uWa1mlvDXsQTqp/Ci6adn4J3Mn3q9YDz976a/UdfqmyTdcuOzLPVPBjy
LI30rCt6VvFIdRjapDmFzM9ypuAL04o+rFDqwxyPnFStgRBbCw2lUkytcAcdrIS5T9CG4eH/LrP5
2lopSWD64/eTFjvXuiRn6TeKmWj4P9KbC5hMEW/hJHkgGJC4MIQPTmSCpDXHl5RR/sHydHCQFYNw
lTUsa6NbYCqcvLVn9o+C7o/hoCaprHtkQEtTyfQguvxefr8wdvGnqDpnNyv9TzW5u48NW16jiItj
EuIJnubT8SeUal78388bIbEuqqEN0d6pUaY7ngbaeMR3Re48nb1iHK7RHDEHnxrstVNFXShSF8ga
tj036Doytlu1OYZpAo7ufy+QKRtsQGFsSUxkTD6mXh7HqI3ISCOhBhc49MRuxohYuquQiPobRVi+
lj2xzgPId3tS2Ol6ymzLuztqyTJZOeU5U473Olg9CwBdEZSLElF9mUVv5LwynGxRbqpI0E9Lnv3K
QGzQQ5w0B3obVVljJ2XXqCvQJqXT/51nKzhZhfwc6g5VxtjLp3SqP4ec+F5N4bPIcRmOfpDeZPh3
LCWtCoSDfZipxwqtxKPmlrVyLATh6JCBQe8HAbv7hTG02PLQ6hdZeq+1sOo1nQj3ODj6LTXqR6j3
zUNcOM/liEROaDJKwo4VtW1oF1U4iheeMf2kcVZ+GSE4dWgZqOstaEd1WVNqtGir4/mLLlp6AUBC
3CzdSdV9isRmPB8k9bkHq+SWPd1Xs35P78tpRUn4R1h4+Q3MKq3bBbc8SmkfDxIS3uif04izHhir
es+62F5GWj5LSau38oR6JlgKrkyAwnXAZWyIVD1biY/62o//jHBTmqYbH2YAIInV9XexXlJ66TNb
XM63XyeDVdKXzBscxUDfz2FXjKXB4SyZjn0rn1pg3CTJzvzefvWYJH68xZW7Cpz48V7u0waLT02h
U8BMDW9KGaWkmMG+N4sfWzO58S3neZhg8PhTF+xb10c+gOnG0XCdAgKneZ9xMjTMWbKJlGiFyKPp
FWOviVDyIIL8pBrMCoxoZkvs4lC6D44d1CsSrfED8nYuVOwlC5NOyR+jQOg9xFDbJInJdaTMJU3D
ZMuNw0ywNsW55XfjwR37z45hvDnmN8OjUxI5iupRdMzaZtcGctipp8Knz2BHBxvY2d9Gx3rhRpo4
W50gvi7zTY5rngp8XJRpHa6CDo1iaw7MEmfaZw5JnCdB4jo6NKNEz9OUyOcxsspe3rIkx6t+/9Os
IAtYdEjXZeaMx0KYtGeNaSt6mR/TAetDfr+EhSEWJXFgK6NGI2NGZArnBofpug7bI/XtuOIIgXak
dz9TM5Z/60nBNcvbELphGy5FN3b7wErugG5WeFz6JnXIvVHmgNqoACAtDV/n69qX07FAurRwqlke
2rjCU0aoNiIJwrXIskB9GYb2WgQ20ukIoacorKvpN29BVz25bjk+KwYivO2vadVAtQCrfBJAE4qW
ZLExHOTZcTVwApOUuXtEFAxVklg7vRmdMTrlUc2r6dh0pD21QbjQl4qRSiY/TSRKvqPcw1QM9oNm
qoHIKn8MbaFo83IH2zRPItWnF1m58nEehEXzzxt3UwyYP7Ww9sehQ2N6CsOVy7aD6qc4Jy22Zjsp
h+vvOipzO1w0Pk1KMsKe7YKUQtO1z7NJLYsEpP5nqJ5co5RpuX/HYfxeOAUle0+QL8VvUYxm9Bcp
N8HkallX8XRtSji7rsCkMY7iX2o349WWAD8ZGDBMm02sQCMycvohDoEbgbrMXhzvNGjxaBSnPp3l
petCeWGnWqQNfaGpIVklnBAqWuXX75e0WylakPqdrrW1G7xlknXTpZodwhbmCRlKlMyXmk7oWSSv
XqgByKexj0BNMSgWYXouerwJc6WuBi/btrsDLyLY7GbayHMc1t3V8UK+CJmMlzpEQGmmHPD41BCb
3bUt+o6jhXuZIxgaeW5018kCUZOPGGfi0CPeKO7B3U2q2U4+qCeiJCLgkcPBv3+qb4S+RxekHSGZ
Mh3QfnQWpBjHuonJfE1JfAoyCeQp2dbVaBP9Mi46O/hOSrNlepC3DKMJEOWzpaWCf6UTH5JcAh0v
XEyPDQgus+2Lp0ZXRw5zxqLxrGjp0hXdNfe2gPBujs/z3BEAYjbNgW4OTwDBnl3VjSvCARQlxNoa
HfthrC0MQApbncJfRliQq1K4AWbx7bquhuCck60Z+s9uN30Skz3s4sR8740C4H3rvKom+pIO4BEa
eExCcIIhq0tWcYzDsxs60EE/cDaczSR55lRvIjGJweVEVnEuAFP5omSliZq5O/9evFnnzL2LlDMq
50Htx6dYGeo8SjvaqyEmNdcbzlUeYFHQPXl+Dpg2tH/tIirl0zh0NkNT/J81BHs0f5m9lGE8bQri
AYckio5MYL4NDPAHLPUdLpLx0wFhvMokp7WljkSyZKdy0qLclVAub6SM9LcOOkyM5jYdAmvpTrN1
aLzWOlg1oLl5NFDY5rY4dDwS60K0LzE5CrK3g4WRoxUo4t4+/F4Ipor2yb19SEoOanUkfBJaZl0W
//0LfRmVENz2UcM9HZao1WqjhKc0DchTFF7Dxh/PWhX1IdTpPoTWdI6VO52NnOaOrNXK0U2OtCSd
4b2ypqFST0kcBTEReBTvmQoWea6zVQCFafX7nZHk26e6xcCe1H8pKehIFCY567yjHHM0cgRz4B2w
Gm8/jbF5LoKsWokKzaF5/6OtjPdq7EOy7li4ycc+y7n9/5fMTfFKZ6AeFEPywLPFsc6D4Aivg3lB
5p517zlnGoguHM30bwvxZEVWz0tsddBsi+5vxJkV+hX84fT+qTRIvHNvdfkybO23CFT21A7Yq2PD
fOtVcrPNQC11fOezqXvH27OxrYbVvJ1FD5sLy/bg5eNTHeThLSK9QOGtyzxBxpxkDO9WrGAtJ6NC
JuWuS5PiyRl8PN2dAalUEbU5NHBwVFhikWYlDirx0wM5w7jHL7CYa6e6WKSyYA138OGvywbVUW2o
6pIKQK50nD/L+59mBLBrP06wEoTpLvZG8Ftey4ZvKgdBS0LXvWHAVFXWKq5h5dBQaa6u6XvHpB/P
Ds0OpsuAymuF068oISj3gVev2hQQXli68tg3r1bWymemxcHC9Tqs9WyNL77jxWgCyIvjyOpBJfOm
FxR/Ncwz8M8l1M0sE5vJ1ulqNmT7OLK40hrusWDn1skHRo3Vr4t3wme83NkIpfzebG85bPDWaikO
LPp3cxi2G9Pw02UWsQ2Nse/vkgKBqZkgDWSNfXZV+9ELwIKDTxM6RNgB9hDtQ+OmYDd9F+/AgGaz
nfunsuc1quvklvQs2mXlv46pwAkbEu410LoXhTZecqMoYTpqekqh/eX1+BLryDKX0rPtvYrH5iH1
q5fWQ/0CfIOYOeFdy27WxDPS2S2bPj70Dj6i7sWCfgkaHjZLb6Ep1BQum3BKXpMGLuzvpUArHzRq
2usMXkfn92hGaJWD7uiIIpwRKPFqcwKcTfeQtCU5e/ePvGB+mT1EsNyUd1MforAqStH1Mz86/H4k
zXusMWAEOmqSaNwkNbMbUKyfvEA/yDxpC9WLnD+yLDeBu8ljGa9qIoY2XfoS2UwrS502sBfn/RB2
yQ0yzqKgP7wwMtQzNfWP8gr5UAWvIp5PCQSaiDCK3JZrZWOKLwi3sO3+K0yE9hZDkT9PPc4S2RhE
0qrxC+TniJmkGxfZBLexbT3bXbTJwITK8rZiKKD0RNPLJFgn4kKT936/YIS1XNSEObg84mvzmxX0
oC0mzkftkOLLlqlC6otmrw79NwSNAjfHrsvd6VGMmbEfi+RVCzTlXobJxg6Ibm2jCvmtxaE5i8zk
MZyGN6nnP4PwxzeieNTkHMMwomcbO1hJ9Ux70tgJWhaPbi8YV3qveYw/1uQEZQ1Z/xTRKjwmc/VT
EgUimiCEia3SqwIahfCquklkhzAtqDmNWj+HAxZaO9OI71QGdaTQBx6al7Ys7WXeZ0RRFE3GGCsl
tbOy8CmVUYTYskrfAf/VJ5HK+sSB0gcm6933hPQUz4SYT1VI7i9atfBY3T9JlEd2qnetDWoqtDMf
Hya5JbaBM79zUqJDO86M3OT9EId7wywwQo/wV+LxoS0t/mGZd5hM2tso6792Gpb0wDzzmKbkbDkZ
Oou8t99GewJwPheIcnK8NrPqMtJ1DERrOvuxCYFdoBBpUMF21kvOe+ipu3dLet7Jq2p1zZv0mtlE
lXoBttKmneAga8wPbJwotaM83ekIjD9UbRZDqL9xWzPOEsLeeIDEN6hGDvQpinXhSOZHjrYOLYJP
Upwg6PqJh9FzJg6t6Smz/bJZ9TBPATDa2VpOA7lRnbbeq7hcu/dvcKeE5m+o+gU82H4R09VskU3n
TnJRGBZ6n0ySObtog46YRlyu89h4b8OUsF2yPje1frVqzGXF2BDahRQslOrFQA8uiuFxtFIkcGEL
PMFKrIvy0HJL4nmXUW5/JxJxHSBqhOimQTeDpiPqsfc8TlD3RWjMpZFn22bOu20ni3mTDfAEzMCx
zjxk5VSg7ylQWIY5RUdrt2odiJl/2auddd3cnVxyNh9+L9ICVBAinUqVszb4rFBueXGshInsQrRN
eahjxDVw0PGLV+uKA8bCsAtExuG4EZnJywPwS8/6Kbx/Yzq2Jz1wjhgGICkU78XWaPN22+Q4CuJ7
5oSlJWRYLn71FcY92mZptIffr+WK34/8w4/UsZEB3C8izW5ChGojrQIecTAjcTO2k8VPgZq186fg
1etN98XoCUoyS7HITMRtnltNawCd3oamKROOwH1UPUMkizTajZXIjAAcOHexbm4lnZ++A0/syOjP
QFPkPjvMH4YJ1n5SZD5A70Xlf4qBlRGgfv1a4oRsO8Q0oYGv1PDeJukP+8KZ79iUe0ZM6RBLamC8
yzsGMH7dwGWIMO1CncOsFbccU1Lr4LvHTnbJUqkkX0GACKZ5Wdx1Toh3B5+JaENaq8o1k8Kq5+20
+AdFY95prPynYbME9sJ1w8/I7KFYi1C+llP3MiHR+qfzN2m6nMBRqVOa5wiNCBSzmZ6LPgs2TizF
2+zbC1It4pbxkNtlxT43MernM5001aF69RMUdZ2KGP52CpSccK4yrPxjM7XeUgvOIITCI6DrWw+9
NeOIJE9eQxdEm/xwWoveMPvnsRqnn18yVRDX+vT7URizcycJqCx3NOOT3aC+9wsICgLfpy6bP3ng
jRuzC6YtYawNOyDJDs09lDq2BcyBlqwe29WM0nzPPUYIl/QckSXI3NMnbqaU0E5cF7VAlren3Kwh
fjjNa6HhreeNRVpRmWVHAeTFuy+ZftepVd8KyQLeAEdnRr0QFkhVNmKLCLsScF7IRTnDd25NDxNU
UbSRiXWs++/aIRr390J+9ofIEIlNJGzOAFnvj5eBkAAsqEUzOjIfELUw0fDG60hf6SwygovZENd+
wNMY3odgvtonfofrL8jx2Gixb2WGJ3NCPJCmf4TreA89de+mahIAHDoFVEosKyUPq+3g9gNbHKjX
kc12tDY0EJjwAI2rjBvSr+wUGmxdSBS/zS36Ogc8C8ze4MWEGhWs3fO0bk6AIU/zU/7pfmAGiy/+
mZTrHDpOs6dcIvH5iKyZUNYT1nCwRsf8L3ZYHA2L4p04zEv5qg/OVYDB5/ZYwCUCERq/MrpZ1kAa
wmWDwx9g2YKoq2QBbC18qt7Hzce4C/yTDxizv9n33Lb489eklz9+YJrmX4LrvpkencVjt0VlDrOE
mc4WhSv8mugbrpN0Mf3pxfw00F36qfbmwVyjlq5O1oP7SLgw0drXGf8AJoEvXPyb4iu6didIE/1i
xoAPvv5CMiH3OnahU7HC4Px3PFYrYnmITPtiEHRJtk/9yn3ADXXH/7ykn9PWfJzfMX08pq/jnUtL
hNawF3fWq/7BkWWu54f0s/wxntRfQunX9dl4yNfxIXpBlWJvQfwgO/CWzoOzYka/wRPF6rQOlv84
169eGQKcklO9Lo+AxxafGpng+WFC653/kERFsspTu9XL+UkLQtdRygYvyUnu7z8HgwokGqKNv8Zr
/UYT5goWjFuoEmvz5uytpX+jrVeuK72IH7w/6af3bH6484J1vn9LLR6+hfXEqXQGtjDe3H+MQniR
gAF89wdSNV7rHwIM+0P4hBP60L3PV+s6XnHliKuxke/zZrrhdC9R9C7l3rixzZNB/Vz+gBWgTEOH
T7Abb8AMw2NRsOJVzxWWwWqfbR64o+o1s26mEEtxqt7nf9EyW+yca78kMmIVaOyb8HnCBSf9LYrh
V/iHSzQ4I2FCn/m3t2PgQ42Ek/+NScZ8mcAbYfX8dq8+7FPUZ4fp1Tyg4AY8kED8WNdwwhIcK6cB
xvklWPOw3V8e4+Q9Y19KjZP9OBO9W6z0Y/zp7ZHDvqEVsS/mlu2V2orX3b4UyzXKqB94Y8Cg8e74
DFIP7Yj5NDh/+HvYdutyC2f6DMKERsn2Ffb23lggVdw5l/vXcK/KhXvr/sgVJ2YEsucHmmZrdYDE
c/b+mctoH/0j/E4v7Q/MxuPC/lN8xhgsw6fW3VAk4gknmYac6wUUxLN9wP+3PyOWrznaLLAErnFF
YJmQa+8AlxMrBSAzyGVMDC4e76Q4TTf7w/sHH+YBjMRzsH+GV9HtYdw0VGlEp0Y31KLdHbENImrD
rnAxb8BoeM5X3MvOkwJn0F7Shbg0u3b1pk9qNTWYQWbMsfGNdQZfK0IM/iZg+m24t/6QohkCTkE0
u1KU05+Gswj/OXsQcktsDdWwJodjNS7HJVvX9vRCvYN+gv7jBWwuDDmFCxi9x9liRrICr/HF/bCA
RMDh0ljEb/3OWT4mL6xz5+ZEslL8g04a2hZP0vieL/LF+Kdfus1y3Hg7+Yax++kDe9EtgWAAd2XP
KBy88Y+11zs8k+LKcvRcPfob4w/A5O8W6wd/LdjSF145N9xp+Hfdc/TBy/3Ius1dxenYXwMXYo0E
xcrDnjxDuz4U7+XnKzc5OXlw1JIlIu9H5t3b9mhswifAwGfO2P8cngvaQQ/lwt/OkBN6AF+YKlbT
4kVczU322vPhvZXEIYc4x3ZtPGwwhUPA45YxL/kPT8WP84y7AVIDqwqV3koe8Xc5q/9wdF67jSNB
FP0iAszhVRSVs6z4QtjymDlnfv0eLrABmN3xSAzd1VX3ntsD8wJ6QS5P+5TPvBqHVrLfxrEBQ3AH
Rsv6wnZxdi17PPEP9582JyjmIGcOaR0zkYioeHbr4Ippa1BDxZxTNbvWXFins534i40LsPTuhUBo
TfTnj8x5Y1kvYnIgpzeagIELVrQlJP0ddqLpWTL5crjmnwRMSqj7yz3dfGjEP7CyYiqBU7EL2Cn+
xAUg+ld2ZDuuZsIK9foB8liiElE0b/ewRO/qR3+aVwkWVnwDkXiAVgvtAozsBz4JBphyXX8Ik3HU
Rbw3vtoPUy3i04/1rdnF8Sz4Mld8WP0CdnEwZufvYu7u6PDar43HE1tt8jlvh889ZaoH0jGdYZpF
Mbz1ZpePf1e3+R6yE27CEw7g4AT9PLWnR0Q7ZtwjzRYWpmMx13GmlQOJPEbxDRgDIreKd/DvPfAc
ynuoMoshIeeVB8ZDA+TQF8Xfv9ThDWgvcQPEAXfOkYYN/wNIwPLj/RmgFdHxrJJFtTaWtbNxL7gI
ftEnXIHcS6SXiQe62tMIFNxauZBOeThvQeANM5HoJ14YMliURTD7F9jCDe/tL0wEm+UESZOwKqZc
8Kv8IUFo4Tot91VgoHvGQY2xm/eEdfQ6rvC4cWGEOWkX2GPy3ZEqASMhizK8jCkZTYYch8HoEDpA
2V+COH9as3W5HU6CvUY9wzsHsc7OnU/EEwt7xRG2jR0kc7w8vHgHbMPBujaWyVa/wKSHXWDBR2GW
eMAqf9bf1CiL7Z1sMAJylZP4/s2OBBQTyrel5QYv95ytABITGzZSNeDn+osev7G96m31CBxwzttl
K1fvZ/od9Q7Gh2xf9B1RWrZxGYE6jMc2Z2N+B5s9ZKmNv3TxvmGIk49IOCHmie/CYZVNJ37K4ce7
0CXefanQYeKnEMxhz3crHlu28QbiA3mawqJYARt1vpMH8bzPkh3RZk/isncOzIJghmGQJZ4QzOxO
mgOJBhQC5Tx+gumbo9peC+98dg4eE+UAZoFi1894/QaXTOXg2tdkXfIvD4oc3s9TwER5ZlzN5YSU
AcR4gVrGps0I+zleQwAKv4rCNTFv8hkg5Ff1RyDktJJOHwd/M84+ZImLESmG3dh35couX2KjxW0F
yGY2rvS1+JJf7SNbHumXKM8t9vX5G7AFkETQezTfqa+KDSqeS+uxeXsr7tvFxYhnbNo7Pu0D12aG
luaVPfsLpNlVSflpromEhKXCF/wZsWzJX/gm3C/hmPxNs9YTFi0eq2Qvv4wFI9GNtsRWTEP3nwtT
yboEB//Eg3FoHvlHu/pfGHGgOzCRWEb/RARgtvLmWGILR+Q/6/JD5UE4qT1uiaX9o9Kpd8mGzUqm
cqV8kb/Eq7lz195FebJ7+bPkQVV3oHbB1evAKv2rkEIuomyuv9Onf1IWICSYKgBk5dYfvM2s/cFm
H7xRM/zlC3cTveOXd4G4QTYxNDAWXvCR8HlAEqMdp2CJ7e6P+q7532mFcYXhNFhViC/s9cHdXzPN
3ER2sCTs/pqv5Tdvw7N/0pXANye/sfIRtzLZkiZeDlU5rwyUwDfFNj+Z3GG5nUu/HgSSbbEePiGC
KExeVAG75kEKPSsOHgPvj8QYnl5aw7Q1UHWi/sWw2/+ghKFlu4OXFDIKrnbAfyMqvWIO40FlsMhr
zLvRzXi0WGKkl3tJN5y+dqyr7R9FUnkAIIunK0UTR48PdNSd6TIknNab8w1yed7ctAeWR9aW3uIx
sqEy8GTxPVxEKjj4mQHgFCYb1554U5ze4FFQjvL1sEJRuZo9SlM8h4CXTyBC0hkfyGTMYJNuADMr
n4do1qgqefZJq3jKHLzL2YDlQZzliOIAMSYOlxt3EmbF5hJd3DdPvHgZLlniEL/XvfMjnkTopMQg
sxZLJemWO5Z5+aLNwyVXi5hw/eAhr6ZaRe3yaDtAoP5bhQuzGJ0mmG2EueGuXJ9+CzkieE+F9SRg
7S8gfmgzzKylftxcfRJiWCz+knmLX1XF1qqfqPqWyls5jxt3Fs0BAB3CpUHOT2fXNvS5VbVS1uyQ
xlfPHBbn9iPdGK+pnFEpvY7C1pj/ec+J18v1V04cGoGUUmwPP8KvXE45UQZh9+R2OMVO3xos46Uz
XtHnAjnGJPUQWW3VHpWjzQiQy8239h6AtspwWXNVpQnv3TvC0gBihlUS2zPjc8yRdTVLAWNGaF0h
xelMkvyZ/9t/GcAqHJLCvoNVsKy4TKy3SINe6prh3qya5Wt1KR0xJAZ/5h4FHPuSiHcJ94qNfO1D
nMes/Mn4FeXJi0yNzpnVo9BI/iryFVi7JxuosgBtYruLnFXNqVfCIXDg+2xg0MIrdo0FW/ucQ/Cq
/fjyXMBlCszslyEORkSeEPEtkNHdwzqapf8oEUIKMepxdVMKs5BKkAhfKkreMLSqPMD63fpQWHiy
wwPcHKobzAz0dqwlk6mxpBdpy4Db1vVj4MU7F/gHZz7M54cCWwyNNNcAT487UauqOy0o4docCF+I
wZ0DUziYHHohT9jyjY73knKfw0KKIASJzYb29SQIY0sEN8cBmvC6lk4ltF/As5g46SpN9QQVBvwP
7i3PCVc2NG6mYSv1ku+RfecnyFX8DHqOk5WERtb/5l6l2xr+pQjX2jUL7BinNFQc7iKEUwO35iw8
MaHga8i/7hd5AKzh/GJ0h4aBCThEFAmwj1hLByzjoiUo6BxttW3722CRY7piWx8uO69n/MTzyZbP
liH+z98qa3t8sGduI9OJ0MNxJvmyTMAIk6u5yk7T679lGTBx486Calb3V8zULCwawfExWy65Iilb
GfW9iCvEJkgrCK/ITGqFYNnpWzbaU7D2fmML5lHIJxdwne+hEUXqQqd5YKxYZ1h7wH7xh7IgEBnE
AuMFUDlmbWeHOr3ZGWLHHpQwrQi2Rs1mGRlIrpgySt4VB9xinjGo5eHwzginPwoBXBynqVq+G1zu
ORiIn3ELvrMBjdyuORhIx/5ofHGIAL9HX0Fgy4aDBoELdxhXYUtM5wcNFx3dZFo9+fSsSyHL6b9p
gmIt+KeP2xX+CG2Mzp/WUq4uorO654WbQsmbABTLnH9aEyGOtcz6GFuT8qae+wH1joNzGf692S9B
SjBIgqWjU5YggfmWOfpj+wM6jY5ZsXFiZuMEueCcIzygIBhMt34hcTTkckKXASnCoo3YLKdbhqwE
892hTdc67cscccPGtP60hIg9IDsbHfEcHOBkwQREspDRLiyZy/cFToF9/k5fVAEfHTylR09VzW5+
Fj54IcPnyBmHjZH3C485GDyNpCP/t/6pYFq6c4xUeraYWCyQ4qMdeOwsAfkdMDX5xweieWlNQPlZ
8i+zv9qTuVQG2mZzlLUeMZP28B3R0wouPjs+xExH3CvbYu++RJLEoz1oyv6nPrqM0H+yDR0kfjx2
9nHd3Ip/yAKJ82FHWCZkmS/iI9xF1SkO/kf6ya+tCX4MuRNwnOxf/pNwomRpTmcKL5I6kybjKibS
Y3Vhw1O/+R8pUnDVNgUDN3taQdnYiDdm+wQF81t/9vEpOvPrrkmhaecC4gsIFXaBPfyzhz87OP21
WgIXodW2Jts7X1qiUzJfJcqT1mK4LRDPLK3PnpzYjgYrnv/OUWjTgLLIyCVgmZlrMveNFwc6CAPS
JepI5OQ59AUIfx4SxhVJrmBr0LJy65DWhi8Z0W68M/ODol96erCcJTm5IQVMErJ6twjvcBZDaMLM
7y2x2jZ39S8k5abZEQNUNxtkCr5366WLTuOnkCGw4FE4Dm8I4VwSOWUksvGCXTHFdq5xXmDNYmtX
CBzcAGsBKzDCyqBUKxZ0j+pHef2yniyQ8Cq97JQjG2s2Kg1P8lHMtQQem86cuGw1h0DUqAXlrqoH
2LTwX2AZMT+eYpc1hKsrWdxkw8pgc0CpU9xJiCciWHmhokWDXOoOP0KoN7Xx8fNXan3L6W8cMYiu
v4riR8xZNHguRh9t5RJINQmFkQ7zhrDDLe5yIic8C7wE+OCLka3IatDMhaUuAwyc3wnby79s4/1L
FWBHW3ICveSiJztiSXMUxDNeY476ANqsn4Z6JCAvBLafI0Ey1+ZSQ2L1tUULnl0kWo7iaSSls18L
2rqfImS/lGqtf2MXq2Z4nMAfGahRAqIuHPm+5+kdvpmuAjTQO3sxvJOVestbu4bvQTNrCn5Ay7wQ
OKe7t4wiWj+05pIFPzURxG5S6ziMmEDskuQKkJju9ELyOFowY//xkXVtXvRzMVyHvxi3iCrkGhhg
MC+ZhSdyBbjH8nYsL7Juy9pJbl6K8aWDB4z3WAUUypgSliVpl/+/EIa51OuLF28scnAEJx0OYOam
7Kdy3srz8sUaueAHdd6mw7l1gFLFheCZ5WGfkC9QQM1ZdgHsamyR2u6qCzhIQXF6dAaEo2CHMTDp
YAJbNB3pREQgUYE6PXkutO3wCfRr/5dyQuxn+S+xJwikZSAk4Zy6m8TCKJlrUBxUmyhWinVtwmcc
K/dkplvgpy0AN0hJ1QWMUv//QbgAWDSRzGw8FDqx59BGTdrl2yTYpM0qKw8uCZP4PAeUxnvNP0aw
YgGeXBBcQavsANoSFIwYq0I9vY4sW7Sm3QE1CRgyk06MwJQWRasDS0lnWhUhCSfoViS6EIM7iitA
fdhXjLWl2O5y+NbHlYJRZpin1i3Kt4rL3HjWBcu8WNb52vRXRDuzJsDTFJIjYnLZPGQHygPt4V9Z
OshJYHlVAE4T+x1AaFjxBsTq9EmIYs1feMgzb6VSRlrbrHVoVMLQGf5CwLJAA8u5jLV8cPj9MKyJ
7Ltk6TxNFhC3XJ1lfM5mw3va3NgeafGORLHBGQofgXVl2Tf/8mqiOnFdqfA5dIiInOgOkX/5Jazk
zbSdUO5ORN8m3pB5RRIf99nXSN2lDWGr3/odPWLVcc6xLc5KE+zKsfIJ7wrTqZGWhLlUroN0i51b
YxxPO3jGnRaIYygXobdEjdL9sXgB12LYkLgO4xekRpQXIDga2hGc4gkYa5Yg1eig8/tEwkwCYgSI
gV/I6nR+66F/Eh45g1PcjHvOdGSSZGw5AluD8R2h3QqWPkAaVpkPmrIcgKvNSQ3aSy7vxOoiuieE
X9wuwrmZUxjSjgKQlxQmChcD0LXq7S2YGo2010nsHQ/Qc2WDh/fu+5c2efkySA7ze0rVgXg/LWsc
CGNOTW59G9urIMkYzXcGI678rGVnxTwO4VUo5tHgDOqCkVDO2Ee260lTSimw5cuz1MjVjBE5QlM+
RihPi23/C8uMlcw313VJkYBR0bGqDa9JET24nEG0oSddX3R1kXh7XO/AOfL+IYQ79HBqfEV9CF8w
/VXJRvg055TeIhftLrK+FXYWsRjgTTroyZYkaZKpR+lfa+Ffy++pAWLfenB9STBO83PkgjFxeIXB
NlT5nT8GO++k7SJGmjIa0TMHFiAO9FlQ45FSnqx0BxUOsUsDSZ9kpEhQseZAc/hCwo9Es+BuUGsa
K7LZpXIVVBdGVITD8gaaAG8EBDsz1pQYi7NPzM9seBuw/ADGivOWw3JrGwQhI46Ef1btyM8YpxAc
kFLzuFn27mZAH6fwVth8lrJZweXpdwUNf8muegosNhtqIAQs2wEyBEN7XhlrHZd7NzvwhY3sixSo
GlNHyndjH1qyK7BbdL0tKg9+SASqFnHZdBJckMZRMUoy1zn9fuY9HCm++oo43E0JeFvhSQiAI1z4
pITlevcY7JCxdONleeRmw6gr3RkVm2JNBXKuOmRp8jiq6aGmfdmCvpm+o6X9xCCQNIojnZwpnbMH
cplZpT2j5C+tVvibc8Yn3XZCDKWHPNzF/VVvvsv+2sp3jxZv+mKYOhtbHFodDWuZXlWP79pU7cFt
cPjcg/yqxd+9f2tlnjfyV9JTamLe+7iMkrMDD1s2OCWnN7ih9UGFC6rOpuwzpqqx49L/M0hh4min
6D+6BLRK+pM5mOQKt7ug5yKxNpQ0bqpdUf6YJf4BmjU8YWii8+HZU1vxFnDvky1DWUtYc6gGXzeA
rd6W40KR/gQ+rseprZb+xRJcQP1Hys++vIMo0yRLyWBG7vCIpuWKJ7BJDywUYb4XpQ0FC+bFvFqR
nFvzWxg0UAQCPxoJTjjm1lErn0qEJR3jIq98XKH2zj+ljpBi745nvf5u+ndGJj0iRmNFSIFrHjz3
1Et3n556BCoZrH03MsXxGN5Je2Fy7FHUKqdeOcFSd6Mri+q0+8k7I14M1S6TOMdZ2BKxKYKgk6gY
6BPIwyrki01YptxmMjnqK+5mOR7q/FVHOwNkO44Q/g/0ooWy7T2Ho2sjvmLlNw3fpfoJeBkRD9E6
9+x4KB10MXMVSYXGlZM7OlgF0YeMggDbzNAR8QdC+gCwWnxRIeM0AVyHHyLaGwY4iSX5V0a6or4m
FcAMHeDTDT55ZVUbuCAfWMc5NNxDermaayeIWaXSmru0BRRMySibi+AoF9g/riOoDD9F1uE/jKRl
Z3rvrfHUJH8RObhjIi6KjnaP/4iT1yBD5+P0xGsOrHiZ6xQN7I+0nUZPY14r+jMZLk4sRewKzVLt
lLViwnZmQ1e7glsfOhlcx87ygBOYFw3uf97QYmGCJSnOaHAgxkGZBwYZBxSPRM9GCz/+EflFktt+
ysbdQGohhIKxMMxzOqGVRka4z/xjmveizIhDZTmlQ0ukzKRTmyAwHKt+BdaXr1RzuB5zhfNv/0qi
2qm68DjiHwCPAJESnJ/AdIEzaChwxuQv8lYJdYV1BVPCINM3uw3NP93/MgX9oJQMHkgN87NiGRRQ
EWTmApy7g4TkPvmRJ3y0zHM8Nk//HSkA8eirJNaDLFEn+ZseEiG3Fjoj71b/KC309CZ0VGJ+a7SL
eEpWmFFmqTXabYWY5w+lOmbfCXb5KYpTz3MzJMHMwgRf7WRxlXcL5acdfgUGzUO+Az9a0v3t2SJE
OpNxaXLEUlHeQ5wDeZq6Z4JIu+FIJBXLTGOwBVgAXiCUsW1P4osxam3ZOmTVT4tCXtJvLQ1TcGzq
uGbt4ajNUThLfwyDkJMNCn/qa8/WCckSqJXpb7XGbwanXzpYOsFy7jHMjjVSzIKmRk2TtOEgIhYn
Xzgj9cT/PZHVKdcKpPGZanGE54zgNp5lezL79ChGHL/0Ha5e2iewTvN+ZQwMc/tbDmWMsxumAvy6
+i/1puudq3zrh99S2WzK4oxkCHejrVonlQ2SaRpvIAB2hoKN3fqXABRZzgG51D+W8s9X5RlrDft3
Ip9Ta51xsC7pHbUbs72FiKYMXkyDs6cuQN7j1d1Y7R8o7MEH2OtUFDOaBLy52dRfUQvweyNFT6Sg
hraS2Npaa93RrOrQeLp/DYeb6DaiquaWBsQh6tQTndjbKcdZI6SwcI/FtzJsIYCFyl81tY3F99Bd
knpRCxuNlk0dCrz36srE8jPXmDrQsBGEN7ZbDKT1r8C/yUHkiC6AVBqWpbDtfwn4pRXDmgxUk6Od
xFPSoVnyDIxYpXUUpZeY0NMI4ZxImPaObvjEzYSke49f01Av7uitzbjGmsChnCFDsfU4UXRFtc80
PJWJ07TfKXc41P988Rp/8f9U3Q3cNqEqVngpknvVn9PykXSA52GqrfyCgG4ECSGWYHlGV0gDfl7P
YoZMNQS5ut7mIlkbW46jonqAXYMfyLclksYNopDz8FnHfwRyZmCCJkOuiHm5YJyb05Zzhdks68WF
YlpLU6V9DrCcki6h629EnGXIcb7qHOqAllK9icm/CvJGRV8j50wkuldZgSqCR46pRXyPyluhbg3x
ZKQvVUXA8anTl98/FI1jlx1gsG3+1dpGFJZ9vK+s+6iuRQC/5rUwgQU6Uk1XYy1KR7hUbgAzpnUQ
ekYQa2QejIoShCrslpI0mlr+ZPIDw9Gd9ZbyaHAxEG4LCUjICD+1uI0kLX751ldNX6+CBeVhvu9e
EUqdLBoPAf6rUCI/dZ0Rugy1MD+bbC1i3m5r47Ydme5w7QS7irbK8JnaTxwktyKtLeyYOjF+O763
nz4N61yZO6xxBkHq6RxCaWq9huDUMPTt520wl9SbUl+N+ozHgov+C3uX2LJTKJ1KzZuVSMBjqKEH
urK0L9XB9nipaziq40ckAY2Z6XedfAH4h5/c3S3pVtF6hUPgoXsxdBzx3QoEbEgHLl+M6dozYVoB
eJZTJJsM7RaklI8UuKhSku7HpKkSYCU4i9lf1H+7HWj9fz4Pd2wQFs9eWcssbhkKrH/N+E5Vtq8A
VB/lq6+vQdBzw7v6V4rfbSja4bjFARWHr3iR11fuxUx3rxTFhfRlksVupEdZfImAFtVxb4Ir7Hwa
nF/FNKnWEQEqC8VC7iMuOm1u1dsWIq3AYFHLV23+UnhiTKx6K8k6s/7zl9qSQ76vS5/lj+KVfMdu
Qf9MNh34syUDao7xWTgPskUQfKr2K8L0OKKSrjT8XCdOldTK3fhmpYCR5BoPc+CFT8/uuBnI7DWw
5jl5mcx9fpSYMoJsaP3ItzD8MmXa3PTfZEixXo3hA7p5yICwfYrCw6OJkZZH1TyJ5aftr5CqkSkH
dQ9Aku5Iq8/yOjhl/j+/3fjAY+Qt3GgLaLqANj58tfRU6Y/7Wj0DbFS0VJvKt5t+B+k3Y3fx1tL9
Ya9Xt4Kx18QfscLVJtTnOmmWLX9LYvDs0cL0JMUIh7AmaFt13PGtNTlWkXORUkj/tvKtUzatclcw
gdXeJddvtUiEqze1rw1OcEaCjoDej2aRcsQlrOV7iCxBFFqIFYSoVc8oXnmo17DxQ4cUeN0pIuR2
PUkvm8zWUcgMxE9Vtzh9yh1d1PZk4R6L+HMKO0r/cboBFMF2in5Az20T2VWt/QICxBudl8tw2FXM
JFV8IBXrVio5oklTbHKFcadhd+WF4xIvpS8IIsiZWbL7lCW4XgQ5U0JTvZaUu+QhEiNGr7B54Krq
AxFkBgWAKr52JHGX/ethYiorUAWpSZKTyPwEuROsSxtXnftKsh4euYUP7YplYdEajT0OO1bHSHSM
6tkkj0rFfnpsUNkIe3bqJnrgmomklz9AqWTKQOsVg4Jtegx1wicQFo63iHsQ92YZcUUIROiDV7U5
NzTEJFBFrGUuwOJ4XxR1mlkD/qbhNpJjQvY5yo5CZAQ1Lg26ecxOYheCbvSV4oEeSDiJj7F5UbKM
635XNxHEy96tZyHHd5kSMWKFL2NKZ3JfOM7IXAqRabRB1xY9JDg9hcaKxK7h5reOxSM2OADzJrwV
kihZ2y0FJ3LvLlJK8LC/dj5V+tKDLuDeh/qdM2Q1rFfve7bbHsmogLenxc9Kn4YjwqljQNYCQQEx
Yak7oh70C8uCWP9Iyi9nb9ekpKVudMVzDpIyks9egDyDIRW1Ttg91fgE/KkTLkoDoNavaaHfcl22
LfWdMBQkTgMSL06HJY8XrcyiCK9qwYY2XE0exdBycS6jAogrzqQ6PZtbUXzyctUgAfSprGDW4SmT
SZrK/w3ho07By3kfM1AczSCrk6tU6QuDk1cBidQDGPfFUYT4E4NHvWOXiSKF4TT9F9DaQ3PReUei
ikkceDM9yeyccbdVkd9RCPOMJIPOagBmRqwJbE40nstkEdarpl+Taj1LeoDzG7VGy+2vQ6jJ7Q+g
KafREBl1HfYOFGEV8ghUqyVE1AjrcSUAv6RVo4+vSqSgRwmX3hKsVCmt/CBGDO4xxoSKQ9E810bI
zKycikIFzHeno0UzEu1yU2zN9pggQvLnJtaF1EN5QggDQyG6tqr3HJSvcWRfn0aUhIbR5lvRZC8b
JyU4DK109DTSD3bpWc7gW+l32EI6pDE+yWHf2CBYc5lF48aX3RMk3z6kJOD0ecmlv1pG7sN/AY01
qzghAanRxHCRFb8NGwepQ9G6N2mA9Iz3DYZV5Z8h3Y0spzZf0/nyiTKgt0FWdc6ItUJ6qH7U7FDm
JEudgKc6gcjMTb+lOkypA9mIOK2D6lSrq9w8j+VDkX5Ckuqy/FtqWzCTkybQEWgBWiN9VFVyVA8h
JfsUIHuKk6Yjfng5MrelhJicpq1oYrIEf5cmq96SNgLjKYOxGKtX8Yx5CFpQ3P4hLa55xBLMyIFG
Y5Bewg6aj7ephbPnokBKltN3b1l7IeBAuFJQUEIcW0weVo9RiE53QB/p1P71Yu/4yV4M7qNIP44W
JCpjsHXCUzECWOvps41Npw3Z+5ncs7Rw4k9naX1oh8vYuUyOR04Rp7FDISeh+uNgr4fR3C0UJ+XI
oJtAd7C5S/20HZEcwLNcobLQizvvrSy+e0J8TVxOLD+1hsYAlGg2PmWNQ5wAPwDPHvCOaypD9aV9
gTVlkRMqoJp0VGtmrQXZ6fBGGJIijLcD8DZJShOGCaKOCkG3noHKkEzXnSpnmM9JJzNoTWnnOEDS
gmYiqDEbQqhraTfUaYXtZC5IFOglpyti9AQLhmjG5wiBJtBii44UFnbO0l4J9yLCbkuOXANVE3Sz
TzstLZkumgg/wEgILjsaa1baNbwhPDV0oUzexYjRSIGnUO6yF9iLhW/UW989jl14CMbIid0jWCLH
w1ygIxTpYxQFmMhLadVJ2TKqGvIYEeW3iVOniDrTbNgJmD56Dc/mSL+Ak685j6kMYxOodrLx2sZJ
jCtNUAuikxA5TWc5g2V+916Cti+Uieujow9ZJ7DdLt6l5C/VpPWQR6ndjWKvpfGm9Ktl2t8L/5xx
cMQCO5foBntCtfP9fjU08tzPqH+mJLZk+B5M6zvF4hKbzTno35V51Y14mXKFtYKBM135FhyxzIk7
H5nOx7k0C61jLEs/fZwtRGr0Au27hXaw8C+GCyolWtTEEWBheUgNxOnG3XUR0ZEA0IylB3OtAwGY
/Rq6gB2UO0U4Rq7emo4EkHBrCheCCT1Ki4YsJc+mOzNaKtHDUDq/CjfeGmRX4vVFSQz90JMWnfQ1
0BzP+RPdAVp6AH3ZZ0LGbCouWkzkymsURcTtXZqvSTpfSk8chKy+B3PcjHKNRgs6g6Qe5QCAlSHM
C/pRmRtvwuF3ZNbHod0aQPmDbpOofccWNDPzwop8AEX4KqEOheTleuazRKpRc3GGsqcMQdJbht8w
RhwIWbm3i/SvPL6Yw3nUGae71DJtQv0C77g0KAX0l1rSNAjBLlA91S12IZgPihojrxnyQ033pKab
lOdXJRoJ4qKyEYiwwp/e0n8O4szJeeyCLCLpY2DgWy6xUC7FYkRZ5aFKbTi3KAhHPEfUMV3kMRYV
clc6IOz+uK8LvP/Jry5uhkFYqmq+IyCLNr3IhJDiLE+NE75x21fHIwmhDSKhXk55fZWVGf6ChOMQ
QEBYnew6nhaXloiRyuusEv/5GZuTKy5FkYOwEp0Vr4f56D9bbzzDw7rxWPbCd25cak4SWauSqMqi
U5JrHSyFLmfexp9OA74BUK/LJEp6E9C5o9NFfjZPZQVgpP2dnOnSFJfiKyTXAYIfZcAZ/jo10Eiw
0rr9JYyRq0vkTUwTHwPvspziWS83owZsvrHm3bS5Aj3vrIePJmwYUIMOIJ6TemJyzQolZ+TOGpOb
K0OGSKT8eQPN2Ap9q38zwdA3DDWhK84HINRGDtCSYlupCBvGQR7D3Zfh/4VNLfC6jwcfokCSXyG7
lYwkvb1Jg7LtACwBmRkaBQbTLmYR7EJa+DoKCcbOIjNcFXAZ4AQmDvUWLvSX1gdnEzGUpwv31JwK
XuZDPoe0AOlRwgyw0YCQdUf8c9kgOI3Kw8m2nCz6BD8+nc1Q+wXP2ke7WpFXXofL3qvgCtIxHvVN
WIb7Pq3fgiI/Q1DLHdcg0HuOx4Y9Fg9/QHGf/wpQGbsKAnqfkjd3w0zIjUKsa4Url2hLg4NDTik6
TLMUfACpFjoSuHp4d/NiahlyBvDRBbGo2UYcz0UPJS/H4N7cyKk8VzSfNV7duQJ7HIHbZNgI5q+W
EBTmcq7Qf8smWELQJHEoXyjAC4ey4yFEVh3PdQluPZ+5YSrbga3NmCErVjtvI/HmdylzPFoO2tqi
REspRJRPU+IUJQqqyhleZdaxNqOrNOh2I4PhoMPYKA3ywczxpfam9xbMzHTtwkOe/vagV9T0iXOB
TAtFXKvcReg+7GX4NjSyZxrZhhRPA4WBtTWuYmSF/a1FiFZQLMg0UlNaF1WpU6jjE0ONr9FOVPwb
Gz6nY8uxjJ+Q8CGUYBVH9/8ZM9lLRvWUVSb34aP62aunC+0T6KwCwA/Z4XsrouQSmb4tPFDmlqmf
DACAWFdnAQq+TvAYGFFzoVUVuPZhWztKtUfXkHhP95yqKJK5373RX8OmX+rMqiJVnA9GfEkNmvWc
MhrtIRn6RgJ5EyCA8naJdhCVfJVp/Y+5VgUGody1hnOs0iNaidjFEJu6y9b4aah4fFZ2Qf7tau2o
iUROUtWKnXIYeuXQ0v830U+J4SoBGWvRplMJ2AGlyKolL2vPX+kpw142ULrgdsdPwztHhy+QXxR/
j5HqWgZ0mli0ghqI/xEmK0BbOaoHGThFqv+JEvYXg04h5MCGM1Gq/CUj0jinDm8B/poUeZNM/zgq
kFgINNsEqqKWeUZGH6tmrtKE+TplsML4YQ8nc91xuBOiflOg6lF6+ZR7xC4FBsSW/tS20iHXCC9r
hz89im59u42H5Dx1uCO6+g2OxwAgiYNOBT7Tq05kR2jNd1XW6M+ZUooS1SbGfj2gVSwOZF1ROQin
CuEYNKEF58pT41X7aoi3WlEAASDZgD1viBZ9CFuG9TK19iPz7QQn/SwHMpG4yL4Ycbi9tbLAGohR
uC0V02EdYO+exBAsF4HkuHLAYBI/DQctdQCB2C56JmSD5O18g+LIF9J/LolB9AC4CKsY+Vw0/hT9
rqmDQ66m53GkeaP6iyjc6LkBrL+9mQAuaKJk6zbERYx+qwlXZp9Cjoa+rFJ5SKE2E01ClDIXmq8H
dc1KHrIoUQ+zvVQEIaDkIYoDkBfzcuFsRNohCQxmkNwan1ZP4Op/Ye7vaLFL3lGGs5U2oGkyE7me
T7cb3EVcOznfS2WP9Ppftz019KtZEQnja5Kd0e01gQgaxNjBvs9PWr/OB9nWMo3m9U8vtsznx20n
I2qlB9UQTSWIDDHTQD3H9ItcTX1EYbfVWgNfbXnyuSmBSjIUSTgETY/mqcO8P8tYOt0i/0YlrrrU
3oqyNFhC8EEv8qBdRNK5kXBSo6/nbskmtAdBRv1y15NDLJVf/WhtipwNWIHIO1ikH4FkVOW1MeVe
o5pjU4yRgfcu/HFfR1mdzvH8zoxa3qUZ6n3PIPuc5uBgrBTO1gFjT8XsHxb/zc/rf42CIATVxUIM
gUN4hBPS69JJUYKOdoxSnQxn7cZMh6uYaR75jhzPjdTuKadNerOROy+afudjiu/pAvxH03ktN65k
S/SLEAFvXulA70VRfEHIwnuPr59Vfe4NdfdM95EBwUKZvTNX1ghhvbCclcJv7OVzFdDNYFJLTJUP
ykBWAfA7rQ+akvx4Odap+qqzQgx6cwhi7yOwqm/Z1NgUzSwacW1hzhRyVTqbyrXWEgSGB06DGgZ4
7duXw11uoY1gq2GHjmvVGVKW9JyoCeeipS9FcCRi42kClELt3iKHKmif+GH+gSWjHYu7MVZrLTOO
cUFqEwd4sQEJKNRkVnfqdf9l+camVbtD1zWEPfxoanedJiS+XoJ6k6SHODHzOS5yyO6S9jWCFyZ/
NT+WKjuVMN6lYhedeZNb0MHChjyLQ4QAVrfisKYayFgKC6pGRkqFdmvSbK7olcu5HyQaUzb1ljL4
6dBGOePVi+I75QpXoQswURiKNW8+hMEaigBR8jDBVcpMEWkAuR+hDPDTp9aAabqxMC8yfkskNwZ5
vQc4sE4mYkbJFo1RWKXImr34MATWT1dVe0+jiAq3srGDP79F1sVuAMHmIL1F4OGJmoAngqbJ0cdy
zk7HqhAwZ9R5qklDZe1QOKD6oRs+Hkid1g+MyXScx5GUoL2DhppSK/FH1pY2XxqUz8FY7MKBdlLq
rTMl/0NmIU3jTQFjXjv1ulK6az0NhNMAke737BBOmh286bKxmgAGyHQTTJKpYw/Kc/zOESI1xlWd
o0YE7zs2psu5ZFVOpmvJ4K/QzhgO/qckQqPhYTGV3cHHBYpWZ6j8b8PK7hNsZQLx7KJAo8NrDv3v
vIEc3ZKjmWKiwWgfID2ylN+cs0io6uek1Q95qR1NWdrVmn3OR6LH0AYMAdUJ+9dujV82Io8q3Nst
mv0pO6QihbKwr1nWoFtirysTxtp69iUzB4Ld2qNNO7MbRbzJ31jito1zZQNZd90k8bUd+5vKPrrv
4VUrn7CwN4YJ3qGDBgWBuYUL2Ckrs8DChvBLQzkHAcDttGNiZq4sTe8W81ScgjRUy+dACdPg9G/Z
PfGy/vJf7c9Oj4GXryO7ZLKlWKH+qsrdKGWglLQszHbTGxaH1XAHFOMbBANbHfrGXYZAHXhGRW1W
i+SdXoarKKQb2tfbSOCOcnUfVMZammBpp7SSNZ4FyznYcQHyK3IzYn7F+otuu2AYWom8K3IEhr50
kT0OQaxvlQwbtps+ZS3fhQE/OFTNta+vDFAMMWE28GR3VY4qNauHw3RK+bLKVzcay4FGrWUc0WTz
NEfhqyrKxcRX2Sga7cJyA7RjpkPtXvO4C3WdvgOHA9bsYJpoq5STs07WGsEDveLRDR9qeaHn0jCv
FbRjIzIZkKd7AE/llnPgL7TrHwdQ0THuOHYl9kislRweoIlKZ6/MnolKdy1BUdjGhX9XjLHcBCX8
kzilrNE0nYO6scLyJ/6ozbhHkgTbpZh8hUhhC/eM361Hc7jYQaUch16hidxuRtw5uTZRNVRab1bJ
Rrm1S3kZaBC0s9RE8mQpzUpWOTgOGQgvCmrbAnYFHKixP3ClxaKqmVKkrsPX3OgnX6OSKMXYegyP
XBc+4UlaEJW6PJ/CdQ5loEjv/xhiSlcmq5AN8SwRSLG+lgpyOgvcAwLClSjUPVLAkXNDqoyDmlE4
sjNAc1Pqb/TcuqqRahxk8YevFpvU85vtv38ax4XaxM2hSz9N8oL2ieoR8SX+UNGollWMGUrSBJJ7
rA6FgH3nUkBMVMfSYjZ9fWgNKIFRVL/JKmBOHmVzEUz0onOrP2YgakdiOE7m9J0AmJlNujHusqxF
MI8QP/EevdGhc1ZazhREzKCBBZhSQsFC+dzTIHDMHH2JTcAa9omkq6WlPxT63hyVjfjkDEDqTZrs
U0bKip5fOy9QvvI+e7UhaTSxmj9No6WMwzJMUGwl8yITrhJlE4xho2ZzMzZUkbRJTjYRvYKoRq6V
a+NT9ah0N1JjH6Mw8GdJaLcHHinbCKklpXJ3y2EX2ODkldy3doUSlyBaWdN63X4ZGtD1ZHDK+5gp
aPhMzEg+fKU+04t7NNjepYCKlqdoYVGNWMtMfGrh9ZdgkPvjZBItqJumukEPkCziMNYQdRX7ipPv
aQyjfjM5pCtWjaUcyTsBlqhJC4kFYs1shKa4rUDcaKhsx2NlsGYNyUShqM2LW5FYe6mDdKljZLT7
n8SfmP7NSIZR5UBHiYS6ziAJ3BHoAZsqtmJzLrEKNd7mgY1V3x5polV0LogoauZ1SKdVggi9vkh+
UKEEV5F9ccqxmw59akH6FvlGx8CJd1I/4SucoJ0p7JStFhZPIO2MOvsC14Y1WmMj2ilIIdjKs6hW
yTo3O/tjstZynm40AqPOHSD4NxsGDODpWWoQRWyC2kVz0N1kx0kAPumUgyW7fO9rKFl9Ex1yn9Oi
1HH06lY8c503d9LNYGyR/aIGJ7MxhUHD+ViZkx3aXnT0jNmyjtdU1irHRcpOqwuRcxeh/UFISMlS
KBe1GqHYFsswKUYlENLx0GCgE+LOlUnNGyEWBn7gCsYVpZ6GPsLRl7ripjCr63WouioKZQQ06Uqf
lsLtQXkB8FK00sxDg+Lb5Gdp7bEcOYe3bBuOPRA2Ah1zGikUSDhCEDM9B4BfKoeEGrKfXHJ4VegE
GE9Uw7EaWOoCjWiIrZgbZC0alLQEiWM58V3ENLX5DAQn8ofgN7u55t6N452XUlnZEoXTKhewRKhp
tPHIiT7zXZZ6z1gZ6gJZLb4UWqrYUWzawO0iM9xqusIUxASxNZOvhBSpGjXkoZXWvXH2gx8vfJC6
EuW8cG4cxTVK4DOcEXR96GMI3R5CvOxE0QfZa6HsU6zW7MwnnchH40u1bqN8H7Srol07EAXyx4gW
ULH5YmSl1nrcogsWSbcN89xGSErr7RPxHo0JoASAjoNkhR+JJgiSXvbmcb8oq1VHrnu1ktu3hENT
jtTQ45yZsFAGOOPxFVLMmPfgLJIFRFntZJCNSOIhEAV57uATquelm6zKg38p3zAjkJsJX13HNWPS
azqp/1oaiBOA6JaDcIYQpoDoOSzmd48YzSXSGqCLWzj8m2HD1S/75bQiTt0F0fLtvYSR7Bk+zJf5
qr4RsODKxGWXY4TD9alC2J2PF+VUPOVLtI/26Z91657Ozbxke/xjkzY31Xsz7Ghk+Ff/SimkfST3
/Aib8JjdAXo80mt1X/WfMRND59bhoTVZrYiydwcMgh4V80WSsgeD4oxDyxQWAqxYuUv6DQ9DcytR
xBUUpmaMRwDM/Vqr36UBMRrkqVU6uXoMvUM3aY0ueK8R3Ttf0vt4IEBsXx6Le3plD9Y/CL8614/o
Hh+tb4RkKQFu4xYUvciNbCH7kDPIWWpGNZai26gmm5pb2YXlQjWOKhhpY0Gchv1LhY7Qp4FLw/ZL
ECYFEPRKMGjo/m48dPy4KKdzDoTHg4m1R+5qSvsAvlC0kUDqlwsal0yxFHxbvGd8snPAt4C7GOkm
SlHCc7CMM0b7v5qCB7uiq/6wvqYv6ajDQUHaLq0JxPXyt0Fb0zQpLB6gXRWfqHE5HPOMd8na/vfW
0+ZjV0cum+TvWgxO/o6jMG1Ffz2ptAFWslCPu3W8sbV7QgVlWDjVBdSpVd5775amN33ED7PNwX9P
J5PQ33iNHyUo71H0JspxOBGw75dzLH2MfRJMKVAjNhtpvsM+FZ43vBdMkmKeJOeU8Br85ZjwqLvP
QPhb/nkyH1wkU3vtLO2emYjuHyplPLoZDhMbER/Op+9RWjfdr0TinI+rP/s0EECODh1OFMlNws/n
O/KbZw3fLlLdFA+D3y01eT6elSu0NZpzdz9aQjhl21NmHHPnZ+BoYPxp6CORtHuXHkTGYpEvgGxj
2ASL1mZ7n+crWAHisqpdYG5RNcsUPr3d1BxV4lzgXET0QFa+jfSVAI+VT/QZRqGBX5wR6E7MKIST
q9eB2ce2H6619l1jO+sQ4I0Ktd+H1iqE8FOewMKyim9JdQGTpVnEGO2z0V6Ocr+Q2bo29kHvrzY9
qIEMII9tcOB/qdrdit407zMLll15sNRHh3QmNlaQxPuU93LhbSMiFYe6O1cArx34XQb4OgJes1sq
3cb+M5I+dWSHY0ARXv3wonfMnoUNpZIVzP6sLKY9ThAxbfaiMRYmhXLKMgx2DUU2nQVas5wNNpb8
mNpoFdMWD3tq49kO1GsaU01EXPRPddxi5LTbzVTcmT9xOA6otrqCgszFd47AizmV9eU3lgfvHziA
Srue8AKWEFgwaHLIBLALj2SrZHfa9AbCAXWOYjmAX+NNCBYM9sI/AW196nkk782HnIeRYqOj/IHH
R7UurF0RDecG324XiS7t08oP1F04uiUYSrPjYG3wXXIhZNwy6DGA0AWhW0Zlp0CU385COroOPYWZ
9aRI+l4DFXwbNtkdUWNJP1u41blcZA8syY2zDXi+0Uk7sx5nvImJccWBaEC3ggZ9+EbwH9HH9pdo
ygPyUe1TQ94RGcC42mXU9xjOqL5TtJxH8CEoO7I1gp0qsoXp3Rq34qm/aDRHCOu4RcYs/oOeAmFW
uafVVz0dcPRgmMW0JOiXvD5KA6kI96VMjhKX8giWRNGophmAFZMN5U8HtekOd+rXv4W36GVydI2J
7pkRrXeSzoJLu4u1dQGCoeFYfGhSfWu1VFRdeVx00swCCsXh7E1+L28x5rB3/av4tYVcHPUpz9y6
jy6T+p6SvyQlV01Bh3Ao67ND84biV3b2KpL67sK3YnFn1UuN+DvRv50SRAlDcOI981Aly/yomoWz
Z5snjTQtOCgkGMf1tly2PDyTvVKDO5zjjNRWejPFKzaRxb2nWJZJOkEpQsOhKqnLvzwIL86hdN77
KVuwFdDHzY5ryZS93b0q+zePnplyo+ir2QAuD7l86Sk41VSF5XKV4ZMmtgTBCqJpFSaTcIWucFtM
8kpNluy/cDNz7aycZPsg6gNaQIuQok/PrSxy+WHosIiBGYz/XD/M+IRsgwTB1qosWFHZhKZ2h8/r
K2/2Hf4zm1WdqhJV4zn2JYaNBSxKg3HAZnoBjSb7B5EB6DoYc8Wgt3XMUQpUOCSBuv3IMASoL9Lt
/DF+YC2EHrM2ISaI9ekDC/cxrCx0/WieCLGmXF/iCuDwKZ4ea9PRWDc3Ubmpkd7LS7zUNrJ1ezXA
FJhQ1TMjEAmzcApmM6aLCU5aPDdiZJPzhnu35HSQUHOxL0F/kKKdVLxp3YHOpy/t5h7100j69ftH
5DxC45Whk1O5NLRjnQ02DNc2ZROQFSgvSnumYXzV6ASYJXtH3otA65YGBNykLZaZb8OrIz2JM5Pc
gipAPpNDGK7zB24IKf2Q6YrbxwAZc5wfeSAA7M/VCpWQrz2pUuIrr6nl5yhePQylwIBTvhjZeKKg
hNjLIfpoYohiDLSHqd9h/cBpmtrNSvg+AtwAXXYqZWddDhhFdJSGBNdOdLKtAUC+w7AJF75aL+sU
LRy6U99M57r3bk1nx/g2c7GnIJIXvjT6ujr7M733EHj+yDWUaAUspjQGSIzOg7gQKgEfnY4niZPS
v5cmhS+7+QwqmFLUJVokJ5pguxC/FHI1MQECDVfTmV8ZJZ9xmBshopF/CQNjIv16/EsXMM/F6rUM
ye7k9Fb6MLZdX95YmPRa1wJsoS7qYRFgnMKF3K/yAQ+12a+7iv4sa+iSslxpLzAq9ZxuQ8gIU31s
bXYgJYZT4VZLiAOhokrtaTceUJlh+EI7KAx4XCcFaXZUHnwEOtxP9ElEWMTyBvxRVy1YB5mXx54A
as4UYuvBSoUsiXhxWIjewbnFj44d7PBNG4xDu4VlOLQhK6xie547R5YWrHvaM7sn5xWi+ENym3bd
e+p6m9xliV9s7qv76VTOXnjlZowAfj+FvwdwzIPmrGCjgUAAtwb1BhxVQimUfIeVwTXfC1+n9/DC
IcCEgv0RrXi309LTNBzt5s0O3mv5bvlvhnXSmx/RpZetY23dDP+N7J50OPEZurw1LFc2cdzixHVB
aZCBjrGkyU4pGAXbtWmtsKI6/Izsg6VI2HDYnidzmd7oP/YKBVxmdHbrNPab9FRWV5Xom3IFOI9J
DPZ0SbFdPMMmiytCg9VQrjlJKhJtqUuf7nq2n+FGG1aGuTbilYqDlqrRsox5/3B4u1C923ityweZ
gmybCo8+bBYcVwztiB0gQBt/UdF1sVYpRS16J0hz/ei7RMZQFSgJPot7caYHdMtu03sOOvpXw3L6
FXzXV+mp/tG/izO3sNZW4+ILxTroEDkgX5T0A20K3sZvHaZS+9ZDlECjNVA5c7FPYZVEk9zS2Em8
g65syTV6Go07pi6sCM7FTJbmv52C7NrjJhw0gn+ffXaunEOjPDr/SnCTY65xZ9oS6UM7Xbnjg6bV
oOsr/hrQ9i4NRMf6d0OwcIEUxhte4GbJGVmN4g815YiNN15s22UsADCXYMQ5yKbZR3Ady/KvFLgg
tv/g3hIx0XfPnq3Oq3tyTOSMiDuSVFrOiwStlwSQ13tODLzACSvYwF5CzPmVQ7TvNkeLalCRpbzG
TpP9gbT3pT3mMlYCO1nuOLGx9ABmGxTIAm5lfXbKj3jr63NkPSb7V2uQ5+8CkkSc65S96fVZ4ykM
j6Wx1ft9Y+71wrV7YjaPHgpNj0HiYC50fhP1loRno3hlzp/SfPAfe+sedGuJ4qR+SAek8sc4PEHN
6cFUdZuKLbgibbCRpvlChmlJTXoNggiTCNYxAEaIHItsjmqfrQ3bS2Z6wUL5Q93FpXtv6ouqBpsn
ngjJC7Yl7QC8/LgHkiVLKuOcvZV4jRXy3Fn2TTMU0CNLxfTjv3uf8lU+5mtYlwirdZQIczwwtoyq
eeErrKzLKfyuKCXQ084XrJUqWrH2oIU7RT83WN7x5BzH+NBqp4gVON0EIMfBMf37ap/cdlyqiEkY
ux/8USJ4YnFdoz1es9p1h/pWrrydvYp2GkS+aMZavkRHxMewLDf94pgDgquY4gMyv+fZZx/OcA+6
KoA4VlQ326an4BWekje2SjWecGGMmtdfRNLL+QKRkvVRvztn/0QN/SCvo216awEo4B09FG/A0D/a
r+gXQCEkGZYerr5WSIBeoldib8AegDdh+MD5ylnCq8mgmclICwaapwlLdo8Bi173PUZwqQVnGgXg
pNIZO2ky3XmzjHDB9CHtEEABK+Jlu1AV39iMWigD5/iL2elwtqVcUhE/POu+I2odf/FDv+AghiEj
cpmgk3bfILNwJPN5aHOpN+CCRhP/x04ErzQ0GH7B8WFcsEPh5yP497+4cBvImPDxP9hJqlRG+FXN
kbT51a5CaiQt2Jbl0RZSIeRDmKBcE3safpFeKuZJUc9YBth6lQXlGCygjn2aigsiM+Y6Hjhc+DyL
FktSBI5sPLbemYP7VBwU51D0NwsFNdEZ2zhQKFXKiM5Zbs2EGj62NrMd76kxnEwQKHV9JcCKe/bI
mDMSTlM+RjRqdNSxB5MdHeZ2kkFJbmCGHanvyuBXsADzO0OtFXJqnITcpqITy/9m5aXyUNpX0smK
XjU+efmgk/lgQPj/GuCqU44XKjt1gOvmtRvkhQqvVTJM4ArJLFLsa4qhJ7lZ+k94TLSHEIFUDr0s
h+KkNLkO5q4KnxTGx5SDcB7SkdB+lfIycdYHxN5JtHT2MkEzOGymU5Gf+MEa72FeVXOdMwCUQdvV
e39TIcnRhKgCqC4rvkJpxGJNCFDstCh30tTEI4k8ypluJao4n41N2r112UdLZoxffjf+Z0Rmd3Lr
vEOY78x4i07f8w8apUS0vOGCdOcMOlS/RObTOauc9ET9aNPQltH6p+0pj4+JDlzBpYCppQefbF7T
zU6EMEU1OWKilkiRH70SBRzKEbiBEC5O+QnzK6Ie+AkOqKF2nhC0CsPUXxFygreGkh1xuKBTNO1X
Ki9ec1Xkc6ghUyHrZGdIC9N8Dy28TMU6DLd0wvxqL6VvcX0umoNn3oL2Pau2lrGJgw2uKkpywvAC
vI20x1WPJtikuI1UAvSAETIx0WJXkLqhcjGIiA6eqn6XCqgRx0E+yvI6cUTJptc+6uBgeCfDhLOo
XhTzW2/2tYxhH86pdg95z+UDxYBSZXPxleQfVXkIDZ6QDRvYwDtY9baq1nAsLPsU4K4fz2r/MtiT
UfJM8we6Bx4UWOyqtBedfX+Bj9x7Dd8mY4vHNjUu9EKFt8S2mEOiDWfj8FO6hZ/Dc/qOH2I3xsqF
cSiX6IQCGQC3zgGDySLHKw0cKZgbdKAAZfoLOtU89EwxzDgpThIIttjR6HalMTk2OwWelRsZc5Y2
1gkAUkwafCvWRnzGwobMAYoHvF+wIHOAworH9iSJkYl4Bzoy2NeR2hsYcYyfrLor0kHyXUKXJANX
CkQl1zfvtr3TwL65WBu9aZk6c7a7gCbY7FBfYWxE0nZCNRzRaojCKzCaGEJ0skZ/S8M9BkgdL/R4
oZRLosZGuJDWthxHEsE2aYxQDs2Xi2yPkv/4S3UOC3EILB2wTIN4egmZgh03223QHqni5mi6puzD
4TgRr0nkBMND8InZXkttixpilkN/Zdwo60H6IsI4HNfxsHQQvvbLrlhYOAMLtJHLOFhLw0+BRziM
XT1LhaKbvGOqcei7eoj8WzggHmkMptt2C3NY2KoLJKUUDrktOSUEJLXJmi0/1ylhnheLhIsDpA/W
Zb/2zXMo/WUsX2b+1tgfZmw+Eg5zw/RVRy7FSU0hSg2r9rqxLz6F3gEvWO2Paylh0PF3nSHQIR6q
IMuh5HKNcqkPwpaRDeeSsj2ahsmeleOlHajOgg5C/gWdCtWbqAyaZ/g8HHMYfkkebM0fWJNHJKjv
yBq6L6w3Pr4HfEc2wlekMjN04ivUVvrbdAfa4P1V925vbj0323DU6BAvokOi3kmNjOMXTRmc5YCd
ds2puvW/9W8pADgSOJx+gx5sWao74QPK5xyc0PYF2Vx0vZC18caiS2MGAIUzon8u9n5wG9jqZOnF
HF0PIyEY0phlY1PIK8XbRD0r7ax/UeV+xRflnVfH3phKIlX+rn8YALDg4Ztz/Kzlb3ypTs4Oo8kj
AyL0bG5cHMdUn14hAM4KPb/wfxBqTkrUfMohiW3T+GGAxvGMcqZ159S4TSoeJipaPGMzrr5n55Xe
+z68cPzE7T0szWlaTfpOJvsp3Ej9qbOmdpHKmPKbcTU01YqUu2XtO9zTsEC/3ig7kk1hCwWLh2pA
pVAazJRZj4wRtU6ehmugPEWVXZ0+pmOOAmHyP0p6ManKgUpXMaAM3aPyyQoa8ntQm4j2Ov1kpsz5
KoI/Zo9n5yBdHIofvfcASunedz5C1DGDlVJ3PsfWp5dOH0UZ/ZkG00a+1Xz21bFUsimslY09tRCo
1eJV+N4xMIZdXLXxIp5oWvIPPdC+ArFTko+LnGTsGJ5apto/WS/BkGtoo9PF8zntVkikYKtROHEq
3sUc8I3k02pRMipdwEg98NxeS/2BlmQ9lVfbM368EUGo7nOICBDEIl9adzLa93FgrmzKrcN6pZrG
OQD93lTQCcbkhCV5PzYDbWhGZD5BjdKHr4SNrN+e26AKV90wflIjf5dDbZEGOsuOGRm78j1qaSrU
BtfXdtkrJZ7CRsXP5gTCRvzXt82X1lfvycRz19hgbROFpuBYUluc2EiTf7wwK0pLmsEpQgvdUfYO
g2FXLv6NbdXz5idyd/GDCApneylUexMWyZuGVHmmK/FvaEA3KtIVK7m9kE02UR5qajKmo1VX5ddR
mg5Tu+4+KN4cuoU8fwHinn0dXi/O2RyjZ8hBV0A8ltROQDOzH7uj4VgGoInpusxRFC3yJZMrn/sU
Z/R++Xw+F8/H7gFMWXyO+KDB5or/zVkt5OOAaS6ai++JsH5BgXDewORBEjV/WrPngf3ro51jEF0I
5LMEMWel3Ng70vzqL8QTwkx29urV2cON32CuWlI+5INaODxzrmQbPtgiLKEwc824ALdYbOAzAawH
ju3slY2ySXfNB1V6+pcFX0WG0QKG4MxbenPWnn9fM5yKb9TV3H92wAUAW/NVBnP2xvIFLuylWdFY
OiXP0f334rdkQnAT6i09oCVNFhp4VDkIOHAFex7rGB8EplPLFSxicVfA0YHtBqfq6kDzW/7dXJYc
jYYzjwV3+SdxeQLe/UU/+/sLZp+Yi+af2y29SEZ95AYAwE1ur7h0cQPFVcjijeJfigVzEN8e0S35
iOfuQ76yY1ta/Fxjo1/tJW+bwW+irklj4A5UK9rLZ2ctv8w31Kv/3q1mFe2b1YPVfGnzYUFs1jYq
X4ylhK8WXO5ybYNnFi9NXLJ4AeL2IXnl/+c7a1+udcopcLh5XXflo1wHrvnvosVli/FUAHDXCLFQ
Tv8/OjAJwR5NZ+rB4UZiU+S2BvviiYhGdkHaFM/iWX1TVweyGSkU3dbqS7lJO3Zfr+ybvcp0gwAJ
lD98x+W0nW5kgXm/KhxwZUPX+WsBihXa7OgiftsxANfiZVcr1OXcuWAjcgeoJ26zve5iC+etY3Bs
gRQwJKTVwyLpb+aslRsXEOzr7Q/o6HztrMmFPonxn85ezxdLEYcsrLmvjioUAlmGfsmwt984lMGh
WBM2sWIm4HaJNzFwJ+rCnLi/rJ8SCK16NJfKBgb9lTuwlq/pjrPhRD6Eyfew9uzFxOWIvz7aYNV9
TPxwZLtfTBsjp2vOjRV2mishA3wzQhNoIv2D1aZf6hUlpnYud+26/nI++i/2u7yHCv+Sf9nXAH7b
wVnQFSRnAAQ0J5C7GCMkYHKHGAO872LIwnOZMZQ2+hEE7PQh3lOHPCxxRQyTf3NDvaZb4wYHYkDF
2BF/ahtn7+z9r+4j3f33yc4e9Rr92LV4GsQIZBH+1Q/6gRt+0W6UvraizyM+ppW+Ff12zrX8psHJ
nyCTlyrTA6OEJ18AvNsZr6VeL9RrrrvOnhYYDxMQ3p/pR9lI/2i14olRgcWbjFoxBHNelZgZ6JEs
jbtKbSLHDs9wJighRaK9sPZoI3nvdwxUAjamk/6iBChVSwV3KbcqEAda3lX2xzRrQgaXTRWee6Sd
9SNDjqcS7MN+3MJe5OWJ+Qyw/CXYAESZv744Ps+w816tq71J57zPMzpovEjVTfacwbWTqHTS1p5J
s9fBYjBRcHVbJhv0JeE/9vWBiJaT58pLGeUAnfElhRvBgeeS5SMzznhlVFyQEdgv/4Gfwck400Ml
fyM8Zs+udK8uES2fmvf4lywNlAgj36VbmYd+K0aqxW0UAya8URz1WRkJ7fDfNXVOFWDA6cR0LB/V
a/rOfxRTChPPhugF1NXg6FlbEEpke2ldPB/cp4LEF/G4++/5bgKiIB4ughzECiC/nDV1UioCTPeU
Tanjln/iaP7Hd6IAmR7HrfliAeA/hxxQoBqLy+ecsubFb7tni0/AwW+/NDkHeQcR5aFuMVxtqWxQ
6+BbUelzTii879HHtLC5wc1KP3QfBoOD8E4ukvLDAiaytET6P/salwaHJBIg6FtAEU4fDROP/dY8
VQyAC8qFsPz3JkWW4TScmeUm5u2RtxfP4N45UZHhOW235ZIfTu1FAgk6iknLc5ZoNT3N1YHRgSyn
+3VLqNCGe1pQwm4uDl+0fIwbmW03i3wdGBIbZBr7geb0jddBmuOfdiKQYGMegzdtkzx3HNa4NRSD
QFEXbI3QiJ+zJ7XfLHyjpYijiEihEgAeqbj9glF14XiM0BsewDfir+aj+IZ2zAX6kP2gCtULXAbO
GioOCxgyeWbCZjGSCDIyM0abYq99Uzb672kU856Y+eJ/v+mDsygOJzE7tiyGyk0M/GAju+IbNSyM
tAqxARD+OrO3QrHxHDNy3SmJrcoSJUh8fVFcnFs8BOJDfEW9RA0CeF8oXHq+p/gNbmfP0iwWELGQ
jDyjymY6MxM6d7y/s/bbvo0LjCtY/q7DiXeAEWW6nqusoE+fiHwhhV5UdmnzDeDlLuE1XuOu2BRP
741OBWqkhqI4yO1t+hBxETzpqksQ0cx4crXWSb5QVKMVgA5HOSUsVPR3IJo+HTbnsK04lWsLqpzU
xpiRiYN6KivUVIdpjxYn/0w/p6fpcrZpWAZgkKQLFBpUuOg+w0bnTE87mEKYycOubOEMUvKmBBYq
LldMsRriNSYOaYWcAzYnrUkbaQcKEvoqvSj/w7u0aUnjXiohcSP8gJQjGjjs8PDsALdDBosYSP6j
77KRTlClPxnlojzgf1o0bOhkN8+4WpUpQa3LGJXduOYFVs6MDja/Im+b9TuakchicBGlI5wtcCEg
jADQkP70lG7wlR+g9WkD8ZxsxAM5bmsm7GAjBoN46MUuSWwIxUd/aT7I0fq30vAQ7cQyEOwB+Rg7
zKWReDjIazib6bmhOo/bRi1Qj0gMo+HopbvBeuPymBLauegqgRJGoMNLp5Z5JmlgSQvgPbrFW2Qi
jCkgmUto/9QWgaTMLfSGF97d5tu51X+4S/Qlc0mkixQAmUkflvmH9CPtWYVFZfZTLAVkgd2oH0on
hSwmPA+7aEW099J2GWEH4AL5DAFEgMufTaJ4iIpFrK5Fh2fbMDeLvTITMk/U9v+2vNaMbe+/X+JJ
6tk3Us+EoMVDAzuOSV18iIchQQqBEBay51z6pupwxCJHH57C5qfzXh6lbzJr+AfJ2qgGm1YY+dEc
L07F/l2sljTLmEV6et1/DEP5gUbrWO31C7MDeqc0QnH7biIDd7ZK+FJAOfl0YufM3NpNvdD2WNG7
HT8pQQtLF8fwR7j+l8r1UbomF8ziBRhbRiNDIWjuRHRbakQX8wpQPKynS3opL8YO5rP6Nr5grJ6V
vbeVnum12wc/QDtTE/cdNGkaj8ms2/eP8VEem/twtx90BiFBazvlPToNO4xAecnZnicZyvmudJW1
tubxco0dRbWts/oKd8W5PkY/9p/5V39K31wz35aSEazWXFoSQ2DQhMo/oK0UIIbTXxg/dHTdSRHP
F0W0+k88Pp/WE85O9lF9tLDJlvkF3PhJOjpX62hcx2xv/wzIhXnAeyoVM38brbCGk/U0px/3lkPZ
5yJEhPiwgP061xZUC+Z4+Wfo0mYUNee4A+cb866e5bO6odjlVmt9gxtxyRHuEC2iU3MLEb79cIMg
2/O15YWal41ucRIqNxXJ0Z/OKqj/Bk9gfxuVaCXqJuQGQeee06mlnNnz3phIy6qN88205qh7jcmo
2lAZn7dCuuiGl/BSH+jVHYpbujXWrVswnlmG5saqAPo8kVlTI3XkbWW/gpFnRiiWi550Vs5PqG2W
YsfRrMSfYNKPgN4egDZ4z5DjpdcQQO4aXCfkZXXJX6/ROT4ydEyBYU/u/tXeGiuK6AuOoztse1/J
u7mh/LWZ1gDK7pgGAo4y5YzS81onMgUh08QBgXMb1QD8yuhOAJzVwD5IdppF721EC3iWvfN5EGaS
GkAB4MmZ5SOVIvkme9eu5o98tu/eXf+I3/wtzc785XxV/+SFBZVoYpGF0O2ULslv5MWwc2Dd5Ymi
Lgvcd4sQbJURf6XPh4V38bo37/I6rF6ruz8jfuaaulQalvbCXkjcos3mevo6HGRxtBXrGhpMHuWW
O5WQ0aDzgHN82w6n/kKbhBAq/kE89cwNp5jENfvSY5liXjL/R9J5LSeORGH4iahSDregSM7Y3KiM
gyIoIiSefr+eLc+mGZsFSd19zn/+sIrP6V/1/eCAes45c0oyHx20OyODHBIc5tUHtZG6SUJtZ27K
c0UdAtTLSPzc4yONUSgQBOMImHl4mC0ho/E0GrObMeO2Oi+qR8u3dtUy/aoorJTZhqXrEH7gDGE0
V4ppcwSbx/v9ig7feEGAmr4Xuag6vxSLA2xa7zoyIxRXYJAnwgIHH/O21te9fomtaTo1vwl0MBnh
f2XbaM441q/9d2BtrW0K2REQe5oc1IXm6p4yi+ZId8ImhB2abdP98wyX0xgBnziyiJ/CT3rjFIrz
wj/wHO0oxyjUMIRm4MsJVGPwlIrEFvgy0bUj4KVaUvbxvJNmMyOLFdwHq5hTuXv5r+uD3GP0w4i5
eB7/eJ9v+sBtuZZcSIEOzEnWR3a4r3h/pjnF/R1RK9vNw+OZ9kgHcIi/ITpuss5PwEjaJ4oEJn4X
BgKLeC42pnzOvhUUnlhoyQZ8lOQ1YavnGpwC5KoZK7h4KS99Ltvp6yvmQYbN8ZX9NFg782CPi6fi
V4kvU+/g73MP5CByct8k8ifceMwlaBZqN/9LwvhscchyCjYhVE9aoEO1rOAUP1fP1Xiyb9gi7di7
GKMukgObJ/ZKqzt3QmwSykwschStLgWn93QpPKlT8MhfxWvKCp5B4XxErAwPhRzEc2sLlz4KSZHk
/ahcDgJUPXkBDVowK8eTuqTKXlrz+1ocioUoALgV/Xf1wYSBaQPJGRTGw3f/weKabHDSWhQb9n6w
XPy3Hwc1kE6TC1RT5QTUPLlAYApUz6u/ZA8aEN5i0DLv7bQ/6kuyA9jB7sIslEeIgx88uTiIN1n7
0Eic+ypf2ev0V+WURYUszxrwW3lmUQYYMzFvQxP4W30ic2rtmXTGDRtC+rDM9w+xN7Gd2huDlSF/
pOt0LVYJbFxOOtm5bQpCB0vSnhKHI4V921wbtHETgrlAudnmc/f2cIDaXDIbg57sTvFtWmgtlZ/y
NR0YLmLC9vVeKz/ZRfthS1M5WGw397Fo5VkFnyUiYEswpqfxInJwX/ULBD8jBnvMuZHOjlDTPPY+
7VgtcJwM/t9yMuemuIRa/HtnzQLDAeB4DioDVx0ak6eXRM7YB5hwo+px0735YRH5qXumV85fnAgZ
Hwfbk8DGbgh7MGwz+GHyUqpLfBpo5lUEqjzj+Soia+Y9vQnUb5y9vcmms31s07OtzCLW+OJOOPKl
YGHrF/IV2ut4Eiu8XMOhYYmxvNhi4GV8smOznd/T5WA42E89gooYXxWbcZHMyP/9Sd1uOwgHEi3U
QSagXp2eK9uTl/2x3TFCONR+vRpuMWMOnsJ03s6oo2fioqVzgtb4Bv2mL/CShtAy+ZDOtLrrbJts
718EHTAkYxeElco5lAbFlp2HEDP02PyuxJHKCcfhl073AP5+yjMFVYpzPCGlU7wCvtMGTzWgzxHm
+fxNT00R6bd+PpfJ+iZ0FdW05Ul9SJYs9dmHjpfEAhoNevwVxDv6arydtLBAoBo5w+UByR/ghvvx
Xo5sxXS4oAJQoLzbdXOcTDebFU0SE2uWKxYWIK7pmnJMAypWkGe7GqbOuotCpfhpqH9rDDAQ/s+s
MNmgVXBUSqTX/s1TxaqnJxNIqeKPO7pO6J0cTOaGOYMXEdIofjgKzX28Uraoe+KVuW4WmLmmv9Fn
i7v8vNqUJw5XJj48EtGPxqPx7/jF1KO4iLHSvxP5Ex3f8b0bdpNTA3L2182H3bjV3SpQthC42Udv
EDjFJ1zBDlsrcwLGwoqvx1H2rvk+DvqwnbJaCfCp/dJnOs6NZr57a+DB7uQbOnkeCTZVG5yJgmnD
U8mwiMoIRvDS9sygZUAjrezFa48jfLt7rfjJ9pdXyXjcC08cdv/vg1Uo/eFzSu9gfzzZhqn/uqNy
ThhoUbmIBhLKm5wtkRsLotHdjWUfFgIDE1ACjlb1g+IVv6hle8U7iLql3NkeyoaNClP5TwSzDshW
pg1iZ004WDMT6ZgaZU7HjqBS1+D2jTYT2Ttm4VMgAjZMwU4FwRlJWKY8Zeg01f4eW1Lc/XTeX6oL
9mXDHVOMY8kVmOGMcGGzWaW5g70C1SwgRhXm6+xoCFXJh7XCBa4Ax7ZO0EutUzsXCYr3BRo6EEgM
8CZok2c2PU8dkDIM4C/CFfObfdT2uMaGmR+5zwXp1bNDMj0JHg00ihk9q08Bc2thK4TxJnGL+d25
e4n78LNfNAE4jxAmX5D885pFDwfaSgZzKnagYz/+0aI6rk8zhdApaQuLGpjQIRAPZiDgJn/DkgKf
1gA5t7DzxDxiWlVuCYpGh3aZfElhsehQ4/+VH49Fx6QNghFvhCwSkbCACqnE8m+BFxvFMKNz7xGq
3wT7faRfxEMoO2oGiiQJ2qCMwbZgjEto7hPxC1bTE/hBdK5AccVUdFi7Zsl8mwqbORPbbOomJGWV
M7bUdfwb/3YXi8LyfeNwodjoqqDyKCWpEjgAZpZjhOZa3XeBnK9Sn6yUFV02m6BMOSUqb2jj7Cyq
I7oF1fHCI8zhAFrQoiSkr8Q8MSKN+bGBQ30wA1HY43oPJMM5SvGDYxdCFuofopeQHhKEKnBT8VZ5
oyyxVFQsPoDBZ/470DpVCcuIwjuw99XNbhYTIf909PogE1WnBiUNLhG0+9j/vVP40CI9PLyXakrA
44R+L4SaxMrlMFKn8CJK2E2hFEYesTY8iOLrPosYk8KkcsQpATj5T9okIJ3WTULFt+iXRVajQJZ4
OD1pblAw/Dt2p6OLmwFfhVM4eIQEovsQBy7uO3ROdy5lPrNdbjMWbcWCnDIXsqon+08Pxeuh/FA2
5qpxh7l9lbkah/fc3BmbeyjPR09lrHP3dT/76qmQcTG0ZtoHxsN/xbp3X44xxYzIBeX1bcOxzVkP
txu8YCmF/38y9K80tL8GKxisdJj3NzbB9BT9xCduJruUOBxUB87AHs41p/g7FezZ53nygeSBmz3c
KoxSyKyqTsztGAITyM4I3a0wgyi9Dk1RTUP2WqFKO2RefYqvQ8f03OsviUd/sbDXPGonOs/q1gUd
GXAQrWgdU18nRlhcE45RB+vTGcqkGQi1I/v6KvvTr6TnBfz3lOJyKjKCR69zowPTZk/EG4svMsdD
7RAzXAVqXXbzOHz73NPg7euu7kZe5FlcByWMlupaNKyoRH3xWKM35m5zv8N4Hs+HBede6b+nx82V
PZB7X34R4p1sjfkq34u2j4qc4+f9YYE+6QXuz2hvpqiTgFYZnSHYI6kMJ3HW59Ole7pS2U83NyIT
gw2TZo729zQUFyOiWTT3XArqnAiyweP2/xEkMzR+zYwfrguHTEerMdwoEVmFhJ+LAmfiTki1w/Y2
5HYuopBzmMvr0N/yBz1/0C3EUm0W8apaQMzYYp3zacDuEQshu7w+swvJewgGOexQJmGUrqhYdaGt
mpFwxSmZ4VGezTjbuRTDpTxR2Wb4XHw0W7CSmNP7/PqqthzRgb7QWeJ826ghK8JMIDSVoElQpuBN
scDlkHWHQr2Gtdm7VhQkloccineiMhQh0J20dTJlRiQqTlM4OllhBGxfXx/WJj0alBtOB2kENsVa
R6NCf/RwDQBGYhxAzSCiw+zhPZPuMDoIoTNtg5oqRKLbsvzh01JLkYVkn8fe1ZG50d8chp8JeQAE
eUbzNMCly2nC+kzIF0EmwNbEwX5YV0amwHhs66+dfuSAuWh7iRCRPfCd+XO/5TBkpqhF0gtT2RGQ
lrFfwdSMHOt/Y1cg81eFUBsnHRfqImcgDd3wPZDZKs3TNfxgph6oL6lyRf8lzv9PWn2a/PgUnx4X
aSvvx+3zE1zgvVavOeDl90ANYp5e2/YT2IBjgppzJKWaHRZI9aZs9f2ebvSTPsFGfI+MD6KmvIih
0rciX2zyr4UwtvGKl2eE9yCIRWx6DxjakJ8gOIB/N7Nh3z7w00QdMLV+qJt5Drp/daAMfZA0bjhE
CT0OykHc04lTYPHDhE03z8xpKpdzDYNFCnWeIPwu89MQJJt4/q9G8SpKmQqQKQeySTaZNX1fchAb
dGV71cv32h/dETtO9tOFPEOgc/96Mr6VxlOjEKCKPfHqaJ8p1fDPaGNz2mh+rjkU2XnpTRggYGU1
Oqa6wX+eYzY/9ZfhIl/UxT24SS5RHmG+75akLFCfodX/SwgLjdftn7EjxvuPcwcCvrop/4Q5Dm3/
oXHMQ0eaLDMw9nvElgogafyl+YLDb07J+3VhHGDpOeuO+FVNhzDlmGKf91meC7Gdir0fcrpzE20G
yQSemAAIgBjD4f2EIW7/md4a1mTmlPmK5+rTXt5vBO9iIhPNcOhlOIVbp7PYvaZ4Dnuxh0ZkYezt
H/soZqTiJezgyRB3EhhXddN/lH/xl7GL1xDngLF5l6ur523EyUNs9THk38WcjvEZiCx/vClCNEBQ
y0FiBfLy9kQPLUYlWWitin9ziyQ0roSHrQQT4slszQ5UMXBc4HsYqj9Q+GfiEykEicO8dvpv86Bu
xIGIjQjzz4G/Jt8CO/v/SETMx5doQ9JdxhsToBzlEfUF7nmuvlcQyyPVmaarCe1k7vcB40U3oV9t
pxtkRSGB54y7Fh+g8B7RvFAa/iFR4Hg0FL3DPosmbQOpK95hpwZ2QSF2Sue8xibaTvZx7nY3S59h
Ukpzk6+Sw/0X7QChk1RZNHzQ4OUFsAdF9UZAhwRjzQUioHv8z7eYH5oA2+gQwWRpCI7NUqfYRmiC
Yl1wv+CszsUyF5cwuqYi+F2ISQauK16T6KN7Wp9/LdENqopYEuLJwX+Qxhxtl2D0Ms3XuNxinvOk
euu9jMkDOZyb6CqUKFfuCgUdmB5fvOpMvKbo7CfT20ZcWQHQ3n0jjFd2M0ukKYIetvcH2GTq4zA8
Ewfs/0es+LtGbvB0OzmbJ9ICf9hy2Bj+BySTW63P2glDAaecCNiyowUHIJ6x5cp7fU1OmC+Qg8ma
B54RMoJP0VjloLPwLynstB3zBKFI5tNTAZFKqoQEZaK9ZFTHLwiX2hWKNg8ER/pH+9dB/z0rgDWA
FEQXpgGY9rQP48CYN0tcavzynLJeox2s5W9rbs3xQJx8pEA5/8tkX7iPIU2H1VdPRZt1EU11sO84
B9V1RF4gTBYBXpSQFvSZuq4WFtit7XlxAE/qW4x+vzFGYL6GuEdtXXwLxCJ/cYqLO3QTnTTYD9kC
OJQit2cDZgAuCufmkp6UTCAUSuaizQK8zaktRL+NJ+v0xhT8tpGngEHTY3g8xtNftLztDGSnpmha
wGScUhHOTNdYvvdSqK4iL16+fVERNlRz7/nLwytr1lINxeHzW9sgO9vk4ejpfsSo4xsr4XN0aO1N
gmkkWkn+7B7moagD47D+vhOhOBt/XlvMjwMljH2gnKN1NIiEFPVE7AoRfLui5hFHknjPxyNv9waX
DiQZ0x8v+azXwFZxPBWjjxLoe8UMZ1uDhQikQXwZxIoWYRHGa7G1iHWPhTN1PjgtcGpGMU1pRc3S
L9ITXMtEDXSqoD4gG5w5Ah440qy4VFSDPCVBRVWMZQN1W+XigTkTX8PcXA3z1ulc6fs9l+fdX3Ee
v5s/TK78lM8qvgdl3ZTNg4f8X3oyWBDJOdwL7ga9juhYqPHcdA66QmMjil3xjI0ufrHYFygcz5af
r+sv+5s+GvB28s2TfCQRGqifagf/dKBqEBDKWy8VBfGC8JPN/ZQaM6Y7HpJll9wEBhDEVc3EYcBq
nIXQS/GIwmh0lvHmfJYmFeiquBQ3i4/OAuWspQ6mauvASBPqUe4Aj43Yq8mGIFW9CM2N/H3HHV4s
FZ5UBr/ryWayEdgn6lYylt9L8WEEPs2Rs6HhyjbZhrM/ncMft6b5FYxzXq4GwLhkMwSsjXiebEQh
mhKjDgbMrkg5Dzza3KoLRjuf4u2IHThyIgejeT6PmJRphNaLA4ShGpDLODcPzOF2xVLdKLvmQz/E
Z3kjH9K/+K+nBEJeehXElB/1CK+JigZA7xMTYzg1eBj4OO74hAyGxPo4FJFB9ZseinIWsROSOBnN
zK21t9b6p32k8rrIW/M4AtQ66hHSy+oFEKAe9INowsTg6P/zhpEVgLnAOdm/pzcBdUJ8/3dVxZEi
+i9W38Bv4gPCJ2pnNzHZKsVtQkIPUlRZRDzOKMytn+qibY0tS9ukvqLCAiulr2KpVgGudKFytJbF
4r2enCmjpIPm6K5YYOIrWmogpvQ3wUTcddN2xtf0H9IuNguK963onmk0Fu9FSpEEDu086JxBlL2O
PW90q7BZCujW2mGxxHBb2yHlwnB+lZ9RefEgGCR8fwgzinfYbbi7V8YbCmZbmeNTDlFz15h5QtWm
mUixOUZe6fXmjK3AzKf6Vb/aV5io/Tgd4G4Qgrgv9qTIeOVGu0mgFKfiF5Mo4r1ft/yAmx6eOS2s
EFcLpKX+h9ZoxJABuidYx5V2Ff49GCKmOewqRqgXPuZBbLSy4Iw4HEN4Jet7bWuvRRcjoM56BS4M
il/PBbLKxE05p8xSZpILUHjdXA0qfqYE5w6dtl9h+kFmHOMczPUrYlkjBkKzAsXFH8U7F4IWjKJN
FzYNnc8/8rOQb8rfOEWAMFYhz8QSMI1Eak6L+f13sp7s+0W+6hbVRWaygFNDN+VfcJHd0/uwjbfZ
2hyWGvYTwIbEddANachOvPfbgUouwjZPrxNgHMrPjagzxOKKPocFFj8LWrCgW6S+udbCqRFWC4Ue
LCOcFW9QPgHRYfB/mcqJezPsJ1+vLTDjmqvXzfVVP0+X+fL5oe70XXb+RHPBdled62UZ1iE27wFk
gnU3K7270/iDhUh5hnhpwaDeLR0oea7m4R3hojJbd3+vD8JiNvZV2kibfv7aDjvtOHIOUOXzDjjV
CSjQfrIbfUQL3sRbY0T5ibSUbKhFfrLX+W9+osFMJrN4ziHB8gdmYulXsA0ZjDBchajA1S0Qp1Pr
PEaPI5Sxi1Mtzc3rzxm4a+R7f4sRnRhFAPgsiZ1kCyE3dB7NB84TYgNoEMgpAUuKMWGidudwpYxn
DUY/3Bh+AYldlC1/4bBk7EDPgGmZZTcLsSpFHzwAlotySuXcwXoj1ObMA//pdOGW9N0c/BFxyb8Z
XL7uluU6349n0pzeS4OJr2BbiKbjHUScUOL+iYEHEXZu7BtLYwmEcqi/9dXkNBmwn/YVfBqRxzoW
NwL+CHxJ4USN7mQq7iTn7OL/wca/GnbRi05oF++ANXnsF9QVPOaqZ8zLL+bj0l/KvEYM+WDRs/WL
zSihLKhujwszjJ6C+AZoVXaO9vCM5w6LkTfqP2NpkfkZLdL8JlYW/ycg75Tzh8KCQ/tNIipgjza7
sb8JBIptlV2QETUbmfg3cc5jOCdmpZ65eK2IvZ0dc4aHCmc6qUznhglOzOhBTNg4HP8NeN8b9SBv
BMuuE5I7KjfzgP0ME12K0/5D24E0ppCEJpv2XK5Tzn8VEKygD4xEYjx9nCib/o206dgnTwHCSZuo
ByVS2n6tapuOIYMc6XOxOpHE4Ag3E9MwiqZ4Sv0kblPBYSQu05565bgXqFri/DJhEgOokzixUOA4
v/+qLHECixJMkCz6g+QWx3QPJuu8xTF4sKC6gSNEKZ3ENG7xtn++k8LVs0gLpXuHNuVZz7Fs9JOx
nsdqsUyciPEEPlwJ1gRDF23M5wNTjGaNHcTqMdTLV0ldY3qjnGJx88KnMQEw8UdtWyfoTGyw/a2S
rrsoxbyAvoeSlzuY1IdKPt0B5bpXQJldoqkaXg1ltYE2HT1+5VkP2+u6r4rG+r2DkQiPEzYGQZ8N
qNq8z9rFQD9v0EyOWemR1eDeCQdscU4mtEN+4KoKTyb9kSav02OA3zm0IF4TvHrrXF7Yz8HVo0U/
VqukHZavSltEjTnHKQ1WPrdIyTGgiRAUzzTsLypEU12LCBAx9ODGlGds9T3CJ4QSBenp7aelkmbr
NY/B0e/BU1kXw/fLihZyiYIVd0zL9qKO3NIS1+XPJPVeabSmYdf1cfO4PWN53yjyVkXExkM/YqSC
bsMfCzbJBrveEaC4O9dcjujOhcXbu9GN4Imw4+c9YFKP2KyAntEBwoD6EO6DAy8e936HNqMroMjj
dym9S1yHUe2Wl2cLWBBgdkuWLAgAz3PfAsgQttDhwQ3AOSQLFIbtG3NEPNZG5fAE2dElRvDU+6Pt
p3rrv/dlnHtasmYXlZjDtuwOsTauH+1aha2CLW2nbPqK/UWnmUBqVj0DRc7D8rWIGa2lfikyK/CR
wIqheH1HmPbSg0lo/yQbY2UmC+p3j2CtxNPpEX/muBJ1KXNS7hHbt/I4WfrDTyo3Qt9B0Gzcx77Z
GF4ej16ft54RtpHtWWDJhFmgDaIYJtFbPF+66intZ1pp0+nTPDdsLMNe4bCO4lNlv6YV05NWJcdx
KYkonsa1pHPWAPbe/doifAGEk8vdt8rsUus384EMdPAb6zAZQ+mgoi9+lN/KPfKf6TJ5dn4rmf4T
NDrpvRGzzrx19QIr0Ldb2j9KRqtHtEmbt377iHzu4fA438ethcESF70GRGzxl2v37nvX66h26+mL
1xsifnqKtx8/Xc4owVSY6UxhmvTTeGGJT4aKqgKYP3JIDNoksPHrTrQvM9NwsmLo2L/PZLLVz42E
+2LJ9vN6dJtHHG/k7DjKCbkRpi9rmKlBB4vNh/+4pXLptUInhC+URn0ncrV6ortKHz9+DMkbP3/V
1DjvJ+0KKuBcyEij58osED1+5tHkkNzVfWFUHqFhY9mssueveCj17reNf2gGNBSpb3WTjx/xCnCr
s0CXDS2oiM6pbpiSOxPKM8N0rf7YK18dEcLPYR5L5NnBjXtEqqfqL6+i3lOS74npFfjo5vW1HqRg
cqch01rcheFAtdsk8VrSMO0CXdO0/Xy9eFaZu+0f2iqtcZcqX0RiuQpuOwy1k4yw7XNtApVOadYS
RPbp0+8yPmRDZFfpSwMhvw8GBtE0kz61ssPXmpSggZy5LF8UT2uBLdljDmap6Imb2ioFpFviD/uJ
l2p4t6Ow9aA8DxW0yXbRN5HIaHvbLJoKzS5eP2w2efRwt08Q04eozh8n8RCPtQQeISvY9kNgbeE3
gcxEnpLDEEDkawPigU9nxR8Wx2gCLVy2ceXLY9IucKYY3EljOBJU2tr6ze6No+M+nZonYQVto07V
FFRbV1GZ9Yg3+8MLF8U87j151+OSqxHNNYBD7e5PDDTwC0aeo7b8V3cYmQa8usNT4eCdGB5pU9NX
qwNM7htpNcKBSBM3vtM+JwHRbGfmJGVymtS+adoXKHk2rgfWXfWlvvd7ufEVpoe/AxquWuKsztBH
4N1t6UpokyidUnKBhWcmnBUgMeIlJHYKmWXwxhUdRe3JWMqYsTXiyEUNODRu+dEsnoN/x9IibQqm
L+1oLlTbmnd3CGzYKw97TJedjNziNDn1M15wSg5oLYfP2EB+B9CVWcHUnFndUcKKk+8dtJfDLdT5
e524/QAkF79d+6W7dhGDY+CXmx/Acqu8W5myuXyPSKXL5/Rxe7A3F+zNKTMCRmMP6BoP1gdr4XFD
ZYClguWVhbyQmnydnppHEqoTORB5ves4nr+sxPXj35I51Rj/WAqOZT6ttsYc1XgyTIYM9PNrZdiP
jo2P+zMWbE9v8voW5BJAB3pvhbwt88lOElNWVhdlwvG6VzrTuw+lZ9/X76fiXGipxo7yKXs+vTrN
PfgsWtaEIwo0K/WYczzlgz8pEdghzhrJAbe8lh+Xkmsbk+iHyXH1PGFBbJngdRjU2VHtTwqZDy4q
XdzZ54pRzIcXZAvLCrQfkwf/vaBH4G027/c8KaNQ3rNzVwsqwobvq1MOvozomWzjs4L5VYLYkTaD
Atva8H6Lh72Iupb0pWHGsu20FXOftIYLRDJwjf58sIizo/6Jwk6Bc47rB2tHxTmGRSDXltNgZJU9
UXqxis3r1h8y4s04gInsrtFNz5TDCGdfv77xQS7a5Sve39WZeh3NevssZvESX1fXum+kiLAKjRYE
VOT+9iysAm/3BN5sRWwYpVDDLG6ADaDPMkUL7FdBRjogHuwrzx8hUacYGRxi2D0P592kqx4mY54G
jyBelg1z78LZvrF+BPxRjuQxun2JARONEjl+I0PxHly//ZiQq5wvKTUWk2vXl37HScrZkF0eFiav
QAh3ZZMGGDZqBsx48N6iRBQ2S+TUfz9778Eh3iYvL0c0XAkyGKllE46Hkfn3tKvHLZd1R6bZnhwf
XwLmzO/vQ47TD3L9VjMZS74PUVhott/H9M09BxTWjdQg4vXJZAPbkN4MLYQgSPoq7D9rdp5gp0KO
PPWW+jgFaGXd2mKM6JSBQrvVsYvezekCOnvnEseaNvdFOzePfMH9y95eQohh+kwJBalcY4K0BmYC
vj3C4yozGAAgI8Dqqn6sIQvgO46XhD+mF+t17VsGZNJnZceLhPNaJT0ZQXzSN8uOClnHogwvFuYP
TFqeqxgLy2cPihHlC10sn3ZZt5CEbq2sb62OKoFnDQSo5VGTrh2ZdV4WlwtbmoRP2EFKj6AT4B/4
Tmo9cm5ileAyEshsLCfKXUy630NTXBMmE6MzxBbtPeRaEsOqQVppVucSLj0hEsUDuqMB9Qfx1QCG
z4t/WaQR1mNodUZYso8hPsIIfuTzuuMwWajmV9osZI6hSHHiHASGFIAJ88eKsAni1AS6NPbl6glF
gO8ts4BfpNgnMnlo0twUs5m+IoznUEex35N3UxaOJSPhmOsNlAUUQVHYSOf8zeYc9T4pmr0eoQL/
VVDcxiaMevQJ+DOl2ozxEwyc50xZGepKxvZN0xd2cjWN8NWdOl5N69A3KoLhHXTP3Ru/+xGfOovf
4CGOn3DvkQvWFALMifmodmyt8r87W3Ba4F348nvKqwSUXrPagOFkJy9F0o48kBbxq+i76Mn2wc+q
dUA2ARZuDTwl+qrKorivMCrwDCNaa3R5Sae5FeEqwo2Eh6JgVAjTvh6DTprMIO4zI8zYLGJ12LQG
cbz6B7aDsSOxkZzzv3Y+eZPBJYz4mKk94zk7usiwf4IFxhVGL39RfTPs2s+fXypyiKI6mnWIxUos
f4657GfVEeHLY/qExKDc/QwFepMHj4RA2kL1k5XSrU3hsGNNphqolk6hjEIxfjyWg85kkohetZiz
VpLMYdFVGEuNCpiBDTvn8a0WXxOE8kwpMnNwu3viKfdF/9S8qnj4IwkcUpkG2ELggFVKxxJmBbcg
5zJhIdFSLhj1or4vMmT+dkQIBTPXkkShzlGTbZbdipSrAHuCjGVMehnXdKtBPsSTj8SAIw/YWfgV
om6Z0+PNAyxh4s99g1h0tsuXM9GXyqQIU3IipBpRsdwAgsKVQkn0HY3FAq8sAsyDzHwHiQr4L6kM
jGLLCIxdbfRB3qkuU77nX8XYDJiMzr3rOGtgZ0rcOl0JUJgH8hvzd0kP7qUWkHaAQK0bBh8Fgmk3
Aea7bnbHLsd1Up1NummDZNWpJnJB09G6v3rc5zo1GAjPZFyeSdlJj9oanJfVq+y1dZU8w5yg3ljz
Zbqs8sJIXf7MzH67q+mbK4ySMsnBgKdXYbZa+BqUQUecefrYkjkWJPkbxUg1b4EhE1BtC0vxluTY
TjqPo3VhB/6I++xThgLbyWD+D8ntHtZHn+QfAEJNOrcAJvOyDWsDloiM34IG7zsJ0hHhMfLCh1r5
qUTgpL1BIPNQzkY2T8eN9s9Jlklrh9COjD6UTwnoVRZMRmOuQKFATlSpkxWVYodROdE40sCyvbEc
0z+EQD8xKpbOoJt6LDEGVYCo7yAcb5+HHm2XrszyDiKn7S2aovUtMXSou7BL0nk+kedWkvhGfmjS
+0zlM99l4ApMccnYVFLbf7ZpAOidPlb9u141Ur2qZP6pZKtnai6rFkZMDBdNYziL0Wc3N7vWkSYi
zbUNJ2L8gu8gTv6+Agkjw3hTMzwIuXeeJHDewXq72dtyZVzF6cmACfd18UsYglWlbieTR6Xfinau
4njXfUU5gZ306nd1OSHpPgZWW8k8cR2+vcKhDDtnK/YHyVhgiSlPNBJtPfDGMXg9zhpH2Ut5eQSU
yi1xkBK3A/e+YW23SAqYn3KwznD1mb0PHUVm8dFzaFXlsWC4iOoyTS9QDZkmPvTbi8VWoCBiV2T/
jskvil8GnQWWbm+ujemb1tuPrEMzWMsmpiMrrRUtyETaDhGebxNY5nG2M8j0sUb2dpZxvMGxP0+O
EYzZMdtHk+o4eWbHV3GBX3hXXx5jCO5hAj5ilS6m7wDHH7H5iVxYK5fKe/pCbvi2fhEm5o/U0Tld
VInjAz8vuuNOv+GmRInRucZKVxALi7IQIuUdx5b8LGvaicioyyvjJ9r1Cz4b9WZPIuDT4+CXUoy1
7K0GWsjRiryapDhM+Ay6ClfK5ou6r9AhCw2UaXsD1qLYZ4w+asd7KNW8AmgAfBt0lHg24BSoXO2O
YD1Kp6EeZ/Z902JDJYpCks0QydlQN8zCf0t/NYbsnfeySbQlbmmkt6L4h1bm69ZGmOIyD0IsDjD8
BEEo+Hxa79w7UKJxqwEHqNfuc7RTl+ccqw3iJiGL1GrwAolNDcKpiW1Vc21RVzPdoMJFrdFsBhIo
eTSWlKsiE43Oza+lZmYmkqPzGd74EZIb9IqBKh/SXHlPyMEmOpYol4fzxCi6yqwV/QhDc0BK8oN4
qnJEHndFCocsnesyvkktq4YcNrhL2njNyiHI6xenI2jKy2HEVAppfAo0NlNx1kux6hI2Xb1tCKO9
IlHIuYAD+jxOVL5tK2W75+t7YHQh5eYKQKm67x9W5L+pUuJLXV6S9JxWBuDLusfCXH6GFmMPk0i/
506nM1aBx2J9/qQMMKth9WjpiRUvhQt6v/9SzmLrfieKK78jqI1l5m2GssWyCpjbnHd6McdZ7wUw
tH/RM79p5RMkG+Co8JWkGJyY5aZEy7b9Y8ees1RG7HVeY5A81Xlylxbv+0h2DuESC5whmaokiPEi
E/MzCeU/0tGWM68C+JFMTi2XpyVjSaeTNoDqZA8GLNls6qSPH751AITsyXq0m2RprQh4QQAM/+T1
bXPG5aKJp82m0VLo29/20ysKwLDJcqQWQSFpEOCEgrP7eCHD7b4m/SVrPp7lOYGEx6JRD8XdCqii
bMw+kbJW8V4oluvgzbm3Kt5pWJlKKG/J2vLGZDM+NfzoAIlrPrGf0kGYxWcfmWHCXp6OLsGswI0I
Lfmrtt5LKLwyVY46IjiytyN9EprSyOacfqk8MOtB2z/vv0VEeJv6QzCFd49XDGjLddfrThdpsxzD
IIIu/EcB/YjJOW+OqFYwQ9LZfAsR3WtOUGUDmdfYydafbWqALTRnhftWXcISO/oxlEQFKR3jLLDe
O6qALpEgGb9w63ajSYbHAwUc3v8zy1xLj7Ot4yZinGThPPSqXYtSUOHTQAtmDyZCbsBU+4HnXIOI
C5/M5Zsi9lGHJVSjceRS557ElReJ1BruyeTrYHDZ3REOCHIPZtPUbwRfvu3gP5bOa0lOJVvDT0QE
NoHbLgNVlK9qI90QUkvCe5PA08/HjrnoE3EmtKXuLshc67eEaYP6x8Zy5Y3S85yOCpwy7IT9ZJAy
oFyNcL6JHqUK+s3mrsQjXs1tFhnnUpg0kACjU4RIRLM7KfelHO9LYdxArvYU9TzkqN1TI71RFF21
UF+lftINQqV7fTvG6WUA9CuvWLiK1MsB10UkPFrgSRYc3gCugqb9u2+/isAOB5//Sy4JIcNltaZx
WNvW/uA32/J+adSSVnD4XD8MUGVZBghS9vFprfKiUYGoAytvj9nHubBGP68dX7OyA4nkEM045yYb
zc01JlyoxgY/PxU0VD2eLxnjIUE40Cq/ZoU7dSTEUwSruIwmymoo6Oyd3m1wKqayJDP9fbkWSGn6
yaVqM28df4qSQ9QUB8f7qmW6iwWzT5h+2TxcJRyknuafITGc4llZ4mFSc2HPKOr1ZFetc3iVnOMW
jXtinK4xl+niSS3zBWhXX7xCrTq0pkZjeXbsbZIYcp77nd5o/PQiyGw7iCw8dba2m0L0evCDpmkH
1kSubdzDiRXvrJSnMhHwWVZnH0Q8HRiwDq79Khx3SyDUtk9rQvP53KgWkW51TM7RiF3wBmcy4a1h
RbF46SMwGlcYu9uD/t5T7Xsur2RHBai90S45Zz7XICMLtUlUFDeV58CvFaxdifZhGt/qNTrVI8Ev
9xYOQn8y2QzYhLfqdeW1ufjJdhV9uTOfbsaPsq5X+Pagkotui8yaOtPcxPOqBwMOGtel0sTLTQXS
oXnEdn23kuImDg/9Ju2OnpHJq4yLramn9LcWybfviAxjfV9DeaxcrlSdzUDLnE5s40m7YOsEsT5F
4MIpYHamnaZSIcXHL2yiYGkg11VxlMjTnPm2ipfBklh2t4WWXUEF4cfyftx1g+MlpbWn9Uilk9qo
dzELcOje6pIbX/qTbyYKv7LPEl0pIt3Jri/VbJ1JV8JyD8egnqSCZZ4HjI+2OrOb3FPokjG7RHHH
8hjfM0zIZndwCfOUQuFoUf1xKTxVvtm0lw/zlwLB0YnEmyB6MuG+WTw+NbVyCxbAzANL9qJzS8Zg
ajisTxMfV8c9trhbNf6wLXrvu5tpsyWSVbWSRw0at+rdpgIHzaapeNg9+FxOK42UGBoVwP1Zt8br
RMsw3NubZuLg/6EwaCCrqOFMeMZRmG4GHQGWdqIOOEdD+6xaUsE8JuaEvK9m507XQvsb6uiDC95g
iDZCFkPjES/1kdxZh6jUrtkLRhSVBfbNkssOOMydDJILUZXeRt03XyXwQotCP9Tfbv0bCHnYbROX
VZcAOX4GMFu1h1bzgWpkCWJt7ZY4PPX6chnD6lbH1r0nujubLzvP/jl8R1QHDNHOuE/m3oGBczyN
NE+VAumeauSRS4Myhv38lWjkGeQuPSFeX+P4SP2MOF1MGCaR9EJEgQriwpilWuOO4kbU2KqRXUSY
X9H6mguZ+ytcvlyaNrxUXX8VJiLxUZLvvVy5Ha9t216NkfYIHbsV9NBEgzgN8q/ZjJ8d90HeXkcj
IXwYrxI5aGJQ2XjfGiAnFAqGeMWUDQJU3NHYqo52doacD8sgs5+7Y8PH3huap5jhVhhb6ABBZ3e5
wLOFeHD6/zTuSn9ztPFEyUOgrqYGUNnOKT3zx8quugx/Mvxnx/s6uw/1vNXL8aJM8hy+5MWYai9K
EooCqCrl7yxTL6NVqEduXOTB1LS+W+m+rYZ+tqCQ2Ljab7WcPaqJZuPhmsnFHK41pVymxRXYJC8U
n+BxbqE9pyh7ls7wgDPadOannAeE9684tT0yRhlRGzT+Qrk5eXazgX4LymDUJboM8XeX7lIe7WxU
vTI7z/mwcwtfFGjkRReYanJsBr9vH2gNwxAJJ8kE4UmFdZiwyc392QzzzXxdnGHbMhinBXIutfZG
cvwpcW1Mll4TicAVzOWNbmdEIXPobgQxDPt0HTqpDzEQy1vDoZyjI6J3GxFIdmwrFJHl1bXh3ago
IPhRNWiSrGHWX26/L22yuqedDi7RM5EmyqEkpEaD2K2OjoF3r73OU3uZxvqc/o5tYzcnEHRQus2T
IqHObo+T+qvuw7X0pJtxoNCXoBpYqhFNwRRNj77CezmTlUHseKzvPQVYrAPoADUK22Yvx/45zlfg
Tia0ribI5ndGmvbiwi3D8HPBP9S+80l1O9CGdZDk5wk6wrR7WBEmar9EjmmUoCe0/VJjVyBZp9kW
w31QBWTmaUyXrV0itAe6UgdvgYwwyo+yRD07iYPhXDoWrwEIDLJxpGqdMbQQdB77bftoAEqpV55v
aYTLxr5QkcuSDrDF5lJeu15l1J28HLUcxQRAmoZ1R31vWuvTvReAPS5HXQG4hKPa+aeMnplMp7IL
j3NWnPRInLHK1ahHm3mvRt0F2mBDFCBJK8Oeo3evIhiYnNgrfuaiCPS52IfJH1FrgZjMIPqJtbgx
B550YuDcV+rUENJ5kOiUAenL0eGWdWwLCcw0UOI9jgw2/c5yEgQAcidUdn6+/17gZlCwEK/o+MqQ
7ml0Z4/XOL6uhYFSn1DtP+u9NXUx5Oo21X6t7Ek4+ppwwd6LZ++P5WFO+ldTc/KQCGN60q6OUz8f
rIH0ipzoiJcDJ+asjVv7AXe9a/+wHOLiAVQwx3Typfe4IJFVkOiHm4BMOYTJKCyqrAoG56ML/068
ZzE/shXuNEkSekkrRTztNWJNJKmEirOP+UptwseYPvlXoKhlVJ1VpWTSQM5VKqdq0U9dVJ9SnBPs
zqTnk2FvnNsE/tUG/i/TgHtmsXBYJ+pWFKdMHvO1Vg7dZU/1Rl04nKNwB85HHiunGjk7dxt4/lud
1p6kMd6EBQ31z7y/VEp5Uxb1oj0STJw6wocbvmjEwSYgbob/B5TRp7pPVQONvmQH/tKuBD9Ttx+o
m0fo3hsHE9EWqbIa/5gqaFyNiWIAPoYFZqdUM3Xb2fG2RSysZcu+w2ZlstKRnrizyiOH40MgbSpY
w1/RKv57S8vQ5+OnHY/0pPgpfojEQGliBl2HnShg/qrXXt9pPLjzb6MmpknrfeD5t4UckdxgAorb
K7acpLtWYX9AKo1BJNQ+weE3oj1GVgyra3ui8cOI6h5Aj/XBp7SvhXRoGYxs8TL0A++qaoK/pueR
GNAcOZoNu1l+OObvGKmFesuwcCwpIcNdIH8ovL6U6Iz9Vov6rQvhlkM56f6i1hcHW7/WbklogeJq
LfJ+IRBXcQaMW8uae1AMr3D/dEXjqRTNJdQApRCOJOI70z7uTgmt9bmNzOXnYPzpaDlfWWwhqSZw
+BksZjQsOitVxwJqArYbUNhiDGz7OcHnNr+nSjla1bcFnyQITZ0h/W2SARd0RgD0CBYEQA7DSmMf
Vpmk5cvmAM/Mh470/CCTU2a/a1l8U4rmCrkkCeCOad/Li+ElmEr1/byYe5Pq2VIPOdsm0KtPQLqr
CJdryoGc0NZUb3TkleFPoyC4N0GcGiyA8XF+qxS8z8m7igxcYYX+FHp2UBbj0Bl8HnT5Vn+MSD8u
g3Js1IbK6Tlwa6I9GaanQDWXfdPIQ40sNMGFJu3f0Nc7bUbZHGaU9uzzlhEHKGGec8wQuen4sgXs
id7Vpjia3XoMJXQc0KjqIFw0+wtOlplYihS919JQ+GI9u0zxGuFs+tl6To58/jdrT8WDzg1R3ud0
F1rD2VQ4WqpgHOW5gLCsEafjRPrMu8CYHzompopMqmzjwJBqMJ+KJK+YB9m0iZVASwkiNhDu2/0Y
qFJX9eHE8fqWZ9FeUyHUOYc2SesPyk/bflFBTxc5hWXxAKZg70O4/WTyJFR6qXyRdPaRfnK0uWDS
s/sXg7IyZlvxKj8LXsKBYCwigC1SpEMEU2Ww6hBC/pZenizD4zWI8TSPG9s8tj7cCAqmv9WcbtnL
d7pg4UUnqH6g6NhWHalz4HWoLUOcdzQ1JIdsEsepdYL4w9TDW79bACRMaiS7a/PF4a8B8lvuTSet
q2r8zBpO4plp21QfjyvNmYNRmvse+sZ+jxRMvfzGD2poegsFymn1ofDShaDo/Vwcc1yfgFZUQI3b
nsAAWhSsDTK2t88otk4AHoOBeFo5dV+lgogNgc1S+rFQNzBwm/V/khNQ58oPfvTUpxx64L8ksbyM
aC3FCmjyBfCgh+BdbX2GijfN0wEUBQJRVGsmaURyInz+LemA0tovCdba0jvBH3RW+U/PUMWawdSR
WWT/Ok8Zdyw6pGJXuxgKjxE/nl3fWtRDdjKUk+RPpUxCmsYm+G6DTKYzGKtvN0HPQTKHP1PsmWZx
LcgtTSwuRfdhryVBqjyiGrjXUXPr/chFWJQmN+S5reOsOhV63XI0bC0xUGtht/bH+27E5LkDSV8c
aZos/ba80ef69lZg4ZKAKW78CcTsf9uQqf2IiM96akr6tLXmQS5S1u6YcUfT2Suc5NlmRkZUcQ/n
3MNIaHY2EzQH+WJxeQBoTi1FiZvvCRn4xtyG7Eh/5Dq1VltIcZrlCGKLJ1/w27P5+dgKunr77VCQ
BhYfEWBPWvFGEdB4VniymiGAouowG6dAJoAClrhaZIW3WorekNyeAoMQK2cntSOCzV452aI+Q4mc
JQXvhi29SseJ6xhoCGbQdKSCZHHsLNk9CyHftTh5GVNDQlHhkkYx4XUbDhWcl1VPuzRmfG1LdCA7
EX1YPfwAwtSanOoSFJfYFFb+Wl+3LgwhL4R1Sxlec26hnodEhN8NoAvuDaJFuvz6zeW9xicRrK4s
v9ruhmcx/swhugtrY2vo3RGWqSvrlP627HobDvdmJfoQ1fUxoSP9u27s0vozLA3fK/nzOi/ogq3o
FS6Yi0vfREYv8/7hZtMz2an2EOSVCGwRnbSIitqBvBWBccD6JChsa3XqZ96q2G+jRN6SmlXBmUG/
cEWlnkhujsRvlJNnUwwweLReT+NWJPz/ICkhd3KOBtAtIpouJUnbvovokMBYgeqnYVbS1MLLIqzL
hr630J0IhCrSpNqMv1R/puZPVzE5oBZaiJmiVR1FAVJ0QQuLuUeN3FBfhXaOAOmaMkNt/m1X5JUf
EuNiKV92C8mJnoA7Fbdpqe7DiGBLEkt+0Fq6rRsa5pp8l/LfFRQ58g7Ln/NatW3TE0PmH+KcPv9b
sOiE7lEHI2Qz6DL6AHc5MKGFpmzSIMQqzyIxImH/bppi79IqM4CizrBOpK+WvDNMdQCU0OYqSxRf
jhSEtgM06yjK6+zcONUJbpLxwiR7e2T/JJOBRYbZkX4YEsNDCFjK+zhFHTX9jFzr3WR4y11nawIz
OT+cm6vgSnc/Old7rW2LBegbv0+nIt8O8Qmj2bAq7igFQWN1JnwkIv8NkaRqfxiwDJ0apHpCQKEX
M3ropE6Ori/c+Oi+L2tsBhzJhIY/1f5TxcafDfWP/dTtii+H8DeY3gioG3F/R3M8tlKU8mQ6KpyE
exUel5dZg21vnH89IVvY0NB5qwHTl4WlSCggTPSdNYw84MUC3qJjRhnLj5kVCiz3VmVk4mC745rK
/nLbrm8T03vpJqfIVUnlvCw2oYL8YPNX1hUbASRangyad6uuOxHzUSJtXI3bJpKPBYSb46MsD7Gq
PGYx3o3LgCKmNz0dzMugmU1mv/PoR8rsOHbJxVXJFQ/LIAr9CvIpbKBCmFihBlb5XJcT5hhYO1al
ydL8LtIPVnuKyLsfUpbJ5bzCO/TN1E8ecBWyJg5MIoT7bIvkyh6AlHj+IoRsNbL5wXikcg4kXMKs
dXuUK6SFHgVnSN2Xe9UBAkGT2mzwu6gGyR1Ue7PhA31tO/cIs+It3gRmnf+17GeFZsnQSUdtJnRg
9Gl3j0pDpw2loHNHSUW8Uf1CUCmUXYxe+U+jNEeQu6DeAaQyL6gI6PqaU6S3N+j+LSoxoGQQ7XOa
2Dm+fmUl0r2KM5wjzbUvTUTvYLFTEg0JLQcyF+yeb2eGHW35BrKiIxrG8WJ1PX3y/fouk+W2iUGE
tDJAnrRt2SrjeRdx1S0MzyHpw85TM52b3cQP1WQpZyvqYQ9RuBiZZ3SnmUjAIhwpoGBZIKZFXwlG
/qGBJBvqQL9PYwU8Vdw0cATH5UWSQe7IG/HyG+XdBE7lm5POtU19BFYRpIHDMi9B4JSGf6o9dEl1
bHdJORxTdQ4IZT/punaKkuhMofZ5Nv6p3EnUeORod+qe3u9dQXcLsjD+Gg01RR5mfjrNPiITf4RU
QixhJ+pzgW6jptAanW1jyU/KIBQSD0vwrwxubjFcv4dWiB0MhyPTfX6MqdYbEuujxA4TRe/hQLiZ
i00rQYcUn/LqAu5WkXMaIYL6GQFOJE3hl8DvDhQNcw15VG+qfnL0D0mgUIK52RrflcJ+dwWpP/mx
0Ui7r+eLLVnszjVWt5o5hu0jX2CdnTzgmAnSrA6gTgLXY6g9SCU7pLX0MuT4hkZEEhyWPhy0n0x8
y73qPca2dUVhMrB+rsaHNXB/W/ouREQb96cIn6z02o5iXXaFuuGGZGCDjt4Ma3bpMPjw6v6816jP
hgwFvYJxgspzwDbbyF3RPV/u7YiQ0LtBDitljmbrY8FCx9Jy+0uakhEQuPd08Rdbbk2oRPORx+Vz
pp/E/A8rzREO6Yh9whhkQccIVn+jVJytPtBrdJNU7ViV3INfO41y1xKS+glrQGqp0zSAyBAHrBve
skNJYrsaX1rSdSx+jrgF4EK+QMWKiRMvn/wWm2AJyIDRe7S5dpBiQFrV+q7vjH2VIV7Uf1j0OmdI
LwzgnTHbyQo96ldzMqBx124EvGuq/Rqz6F3RyfG2IeeWuwYdWASWTbnSTe9Ywx1O9m5+X8b45RS8
8XN7q2jG7r2wwbnSV2czqq5WW921+Y46DbCBgV4AJK4WXfHWKDVN5pQH9KBv9ryXyIAijltGHq28
zQQuLGGzK4vuwlNHR8GbFN8StZDt4j0gNrnRdK+0VxLDJKNLvWa3Gd1Bn19EFF0SB1IskmdZw/JQ
WaLExVYTDmHT5KypeBl3IR2gWWv/sXVUTir5zy5kAt27Yoh3+kTwhGuR8WJgWiq0c2KX/2ZlvlFX
86MnICbEOJWrT1uaT7tUnwNqSo34iWq8jbML9RbfyWmqcb25b0sMFLf4ychFufTemEuPndEbYlLA
+Zp2Zld69vxmxvLDTK33tOXkpaiGcdugrZdWpkKmrCqcnJDvSwLQpNW8CAoEuTwUCW7UHvAfgywS
Jfa7h8mJkoJowieFCPxdQTm9qe/LJoNrnA/ZOBAw9b0UlV9i69O6iwA3qWokUahBWaW3EmW6CLMj
OlOEhO4vQayiPYBVRNHOBKxxEDa3aRRk63CjhOFpGuxTDlOhrIejIY7FSAdi42BVLHxHS4+dtR9S
dJrdcBzC8TjK6SiU8Zj27dEoalhyQsPCLn64xrJVMwSOrRrQ+BHkpiAsqE98k69qSNBVpb5BXJ/b
6c/Icg94CW59Od4yw712anO1m4U6sVxLD3YpgActa6d0h1TF/cDtURBiLBKxX8xm7/bYl0u8IxO+
Qkpni1jjBWpR+MadN+rkP6s0r4lxg3zsMNIQhC/jOFEnlVrLzphotOV7InfQ3qVUuzVJdO/ijOKN
6m6rv7UOc9ec084IyBhCi0EEahLPC+DV+pUiWUP8aFKMBe9UwE5NWHeI+biTwpUvy3UR853cZ9so
7pFTvZPQIPV3dDEfsSE/a9W+JiUXK0wsHy/C3pq7ZM63qX1IlvMakHIU6NJtOGtayytBowaXmERp
6Qz1Vu8eKvpAmXrD1FPAOHnNIDyt25l8UrpZI1iAv70WdEEPunGoFQLvsFoXBhFvBprzfWPUx3K5
CI6QVKNfa1KOWRmuLXEFlgAO1XCVGFTm2hqh/9Fnf/zW1H95DGWPfh5K04zI7w6VE9k+JposO8+C
ZsaSERLkbuMlL4gy5HwlG3p0GOvJ9k3eK2ldHcu5qcjCou7FwzXz75MjOjW0WzZndV7nYgRf6tkQ
JMdx7xnN3YZHYw6Z4bLod0YRfkNiEIaM/FBKkhtgscimt6y98rTK9h2V2AfL7oeOozdsugCTK42L
cWvBc+2VBn2OiUo9IoxP/7fAL6WdJOJ+lvaHQ0CY8gnR/Y6wyY3jK+eZVfPSpYg8KK7PmRZ6yqvK
+dR3u6rHNdEk2PVrP5WDXyEZLNBk9s0rh52eI9u3vkJO3iJb83u49soFoAJOQ57swjrxLtXGRx7m
P4qIEhSHnvvWID5T+SRh9U8tMTGaOuLKFlitJAm4yHMQGPd9tGoQavqq+YlG5VdSzFezobPeDvRU
ci0fugp3W5H7WhFjl05T+T42ZPnqxS6e1cfcWreEchZsS6kR70JH52cjF/dagMKMt2LiIfvp6mIv
isqTCQnYS+a34jqNEzFy2DPBoLtFpUWWNJX+P6Be/z9Qb/K2JLtUAKvyubsZdtqECANXJVTQhBcR
1BvV3fLRzeG7YLKG2B0KcAv6LQgmcWIbkQoVGUroJRMAlXWsP1Vqf8ITkRHM2/l8mgr65uJwX7bP
TJTvBf/Z0ILgat2jGO9auwSGYFIvsGbC1KQVVojljfkI2vxHxJHJriyhbzgiewfXckvyb06eDWhI
g25O8GKnwpdO4UdeVpCLxryn6xZF8s4bsEuCP65zzB0G95YI4TDQZXiUzeg50tNics9SRLfwI53z
BjW/Mf/MJfzSgjrJ/Zd3dF+WmCaBgv+m8yOuyL5slkARL83CUZBunJeNcq5IUWGTowiggrhimzUH
BfvKeATWA918q0LHVxs0porwFFw+fJ84gW2xbZjOQZez4S62LRtzqVTrLjlygc6xN4PCd+z9/EuS
O9+mIxuIASoJNnqHtWbXfPEQq7/gtZRfFnRRwk7W8bX6HwDjFJN7nN0FiIDpyXH+qeWeH3qC6HIX
VKtVwdBGyLQQe9N4rH8BCyGSKU6GfUgfIF4KzjG6k5yl9UGfOxrWezlz7+hbi46Y6l2WiDAWks+I
UQeyTIDQU0o78Na5fzVauRL9mRB1KcxDmP3pnUf5QzMHLPIyx6tX957Gaa+0OoW6zWHRbew4wJv0
KRfimOWXakGj19Se1g5YJmmLMVQ0MrqHX8bTET6HCL1aNI9/TTJdHOlSCaWeWsYbPQsSJz/Z6nRS
DWa4TJwq1myyhMIPknOIlHJVd8Ndi9l+PPWfaX5XBvMQpdMh62DrFAcwnGlugTzm0CzpbMeTqK0A
/jtemyRvQds1nzCZxrAOS0laDCWP/P5i9X1saYck/kKHTs3q3Gsqdd8jyNern3l6d7u/w1pigP4g
gf0xCU8rYcIGPOkVuu4epygVBShLZh7FMXl10FykmtWUfTUuafi4I7RLBnkIVLQg+FHRjyJyDUPj
TWEpMYSkpU3QdIexC/cHvNTAdiZRfnUoGEQc8DHRTeBsdNZvHY1k6ecO+mQLq/h0GUp5kBoo6MrR
eWknPCO8ieperfELLJTqtcaC5SC4Kg0kHdxjzrOh+0irj27Gi68mgaAD0GUuVuxuYy3uoSiqYzMy
XTavUVJ8weDbZA76q1capbtkuJo1O2e9bKNypkWrOaqOchh9aZXv0WQ/y1XFWV9z0d/MP7Vwti7U
CnoZ0gZdQLKG+kMTztbkoY9M6JyuCWCczK3x04GhdpH3rt83AWscXN20x+7jzdU9ZX9pSSgKDT+k
ex6OWrBLSm1riemaOfNtwR89vmcG5lnt7wL8XmvHhpGvYuSzO6KDbGow1eRsTjoTGKFP2d3FxOVs
B6RDShus5FND3X3ac3Lwx5FlzEbIL/+sOIZfCCpdCcZbSFtzIl8DgSK87AsiOOYbtmGdoxVLXkdP
rHLpHkJIflo4PpAypkV3tu4ZfcxNphwcfrvRq2ZaFhMNDZV1FOl7VoDV1tax6Q4jKaLsYHBu0wW/
9g1KiC1IrcFtsVDvWph0bb5mVuZ1Vu0pc+8Z+uyh1yqrkzD/lLbzxNnE96dVxGogc8DCaWM8C4tf
lmMFIFpzoh0Hi1bmGh/Jf9jNTF4KJ0tiPGqQCg1/GI6l/AFxEgLk4XKthXvmXZmn1B+PzRYecJMg
HmBe0gGGaQ+UzsnMXL8EpiULaU5dP9VtogwqXnHNQRBkoLm4xfvSRI6IndCiz1RX3H2LKqutjguq
n9XTGvLCjLxizlYDjv4u598jCGGc3uPlo56KLRLyPeLFpz70r7Jr3rmcwWS1RzE3z74pbhNGuLF5
2oQKxoLAE26MEEDfLVkk8ObH+IvRh3XqflZpZ0H9q6T3PJOrxuwoASIjYs96v8JDZKJyGXWyLFLt
WFYmkUAjl1jS5FSEX2psdKbCCVlc01XsjFQbSw0sDxmykvIqOueKbJ8jAWgxd3bzrfkCw4JAbZyW
GIWrHeFnGH7oKmwV4GgHt5Sbpl+oBA/Bh5Yss1PrASU1yh+dQMnSJvRUEIaj/GMKm3yd/45luOBX
+Gbggpao3dIeOAoevjTrQ8fMvyDdp4+xLn0b92Jpv9KyPCq/eIN1vDgRcoMlIqVTRY2k3PFiMHaS
w9toT7XAwc5jEJavsJnQLRsYnrorFByYZ18+Iit8enUR7cekPiyGejB5qosiP9KsQMhWWAL/sSQ7
hDLYg+fycEYdYDjSg0X3NLZRlR7ajG2UQ3b4mMKOcIS5go428aQRq2J8VRrxln3KQrAggIt8w+R0
Qe1JUm88n8oGmQ82P1UaVwUuJ4vp3wKhG5XkZKT52cUl0+l/nSW7wpZsw1l+zk5zZ6N8hBrx5UsG
viFUOlJORvFHdrqHUNDvesuf3PaAs+1PKMuXYSPOQKoei+nQFNbB0IhF7+WhOYUVx+NS7kLjn1sC
io6TV1szXcGQeEPnNSFGDoV20jjybMXiFL0OBXGDw2/RkJLXKgdzcnxjcI7rgp/2mteSP0G70FIS
EGCmnhYWm3L8vZToFaN+bxWf+NEJxkQoMoPLRIETD8cCt1MKOGyk52kAo8/LIC+NU++4Z4fsSvD5
sCZjFIl+X31KMNsJibU+fhZ6tS87+yHN9g5ucE7SrSGNMzKSimtryfiat+owbCc8bq7DZhhRPa1H
e47LR46YQm1VRA/9Hn5nP2JjpTRHAchfeE3X8arnYm1rZ5enryyhjdUkaKjFR1l2foTJqGRLKHEs
avlGmbJV79BfoiHyEpEcO0UexhFhADCvgrhpXK/yxPCm1RhLCk5MApaDfjO0dgVAr5XVexcar0Kb
WeHRd3nbgEYXnfxAeQKBOut6dO35uDc51HWHUtvmTOOReEa19ULuaI7I9NV9jJZ+yv/VIYkQ8NYS
0W3D4ab35Ji9pVYeDDDVfbFq416Ss1+NHg6q8gGbU2tOh36JjovZHZ3FODaueyQFF7GximpfhM6u
d9lfie1KneqjMv6FICY4Scw5WBor6FsLZEAPxIg6Y6aChJ3JFkmQKUT5seARS2oQzDa1x66sN038
ETET6zgW8+pboXSUn15Tx2MpSMUB5+J6iIbmYE3uobTGYxTFgdudckw7LSsr1Bv36AhOTBsF2biK
eVsUol179EoKiq/UuE1Vfxss+xoa1dWd5MUljov6011GgirLTeHSSW0Rk2hReFgq/rSbiv4Gr3ar
dfc6Lc1VVS9AZOY3mwEF26WdB7rDHFhdd1VOrUMxBSZfodIH4VwGSRdBERPgJ7pLWcDrRRdFcf1J
pqe4gPOZ82OVVgdE/y0By7P4JabBU7I/Qu472e+GAiegi5xekP7x7uglliVcygkDjcYEz/26bK3s
2yQ7wLRaYDSCyeIeEHv0wmrwpE6yaAIfXtTevX0XA3LQxT3NAA+J6+z7yT1ltFqE1VbZmmnDp2e8
x381ooHLX6q2mzWeQlQ4xmHIxF2zjFtvy2sTFZdVUgRYJWMPDwlmMmQWlK+p6BI5E0mL1eu7kdXX
ubuh4tjk1DsgA4ZJClTySzssyDgD486ECCWMCTyf/Gi2cEIULE53Ve0OUto+mlI/qo4m9CVA1yr0
po6O1W2tLOxKhi9mI3IArWl+7UxQYHVK90NPE72gOl6CezHMf1MJnCi73fydgoAWxeSr0vIbKn+h
PhG4oQg0XVBe9atvySwWX+4ovAGrF0KOs82zW/+itQDoI/1yXL7e+g+do32ngTbC13g94CUTE6XT
igSUGtujie4W4hVapUGY3jD19utwSpyBkNgcGU6V89ISMk5LUrj4LV6z/l8GakFj9ccIzgrMRXQH
D3H2s7Azr2gZ8YnXGmsSEGrjbtgOuu7Sl2l6L8rlpivZFbHv5F60nh4t5d2yzTdmKml9LOCPA/pP
5sVejQ72CKb/KMNLZhCrzsXWj+85TkkYtl2UvnPF780yCwqtoRXi0GfLJ50TBib1sfHFclnE+Ja9
nLb8zK0k0EkEVrKaiQV+Sz7qAqDCFo+5Ke/WMlxxqKrJdiGqfjQZLpDotc58Vqrk2szFbdG+0hpQ
P8IAsU9i9YWigh3Z2FbqY5qPM5yBjpYuOSnuza2+c+2ll8rVyqnivb+ps9ik2TFErkl6EPwQGt9l
DhJMRib8gwxWne9UEbW4vnmvbFSw+pDp0DvXMXMuvOHEEXTQJf9A//ZcX7v/0XQeS3Ij2RL9IpgF
NLBNAZU6S5IbWLHIgtYaX/8O2t4saD3WPV1NZgIRV7gfL08mk7vQMV47i9tPnr0JzAZsC21s9nP6
0n0n7HUK6vEQfMSMD20zKYVuoSB4YRgFPGT5ZmN7LpBKa5sI0GmPXdsc2MhmmeLsos527Hqf2/Kp
H4tz1SznmsdtcSxIgPW7Gowjo46UXRJXFfQskj4EIAdjb8Y3BYd5p3ykrBEsg9KuD7pfypjt7xOL
yclvTTmQ3tgNAv7AAL0mH+yljyaynMVkhkBko2wEa+uMCyzObLhNPNoMgxnqpUV976WPpbR8W7X9
WbOplomWuhfDCrto8kMmRaOGk5OrY1f5NgqjZ2XJZ24Zwyje1T39Ay8bY/ozKdq1Zt/KLL3JR6mW
79P4yRTW722YtlKBWD86tQK7T4yoxvjKmvWG2Cosnko+vygnXMlQt1Dh7c7iplvgNGYWLzk40fK2
21WaHdThvWsoQpDxGWH7Wq3UmM1jmhuu3ol+Q/eVgt97uXlQZwpHXM1YARGtx8sttKVDGaVeCWZG
SLPLN+MKYD0zF3D0Vk/4iUc845IBcLC4qJh0EN8NyJPJ59A6y9VRT9c5+WFp5upo8XVtcnoUUfHy
rOmtxuk7Rta9wCiCUEKNh0W8T9n0K86E4thuKHFTsStYJ7r7BufhmhMKISRXbfkwfBYXMPoZg/Zo
6djvp5112BBTCmuXCcNsxzJpZjo47+3JOplTcU6k4Ryn4mxBgUe4t+hXa9WveSquptZdkTMDL47T
W67nryKPX6ZufIw2qZMx0of2n4ZYL8zSC2/ObB75jjEtrOCheEIzeJZBnaduitsnJPHNmsEnN6On
xkwje6JYJFcwWpHIkddlmVUqG8byugrziEPQNDOeUMKTjL1l625Zmq5Fd4W+bYqDSZL8RLJ8dTD9
lU84C1kgsAefd2aS+SpayQgvZ1zdJzW+iQ6dG71RKAStKj1NDjUBPNf4ZWPElVr8FAlmKjwOw8ok
bZAXFvUkDSXCUxdWONFjqBj+bPt7Jpf9AjKYlajOgorVGhcjqLPBcqZ5cqYaz6ZETm82ksqSl/C4
9n1SnlACnO2yuVr102zCU4pF26Tulal77YzoFwB6q802HfvJNGGxRC7KKs46L0I/daMSmDWPtE4L
QpiXkjjImfsZCeXqJM8kHZ52hbKjCs2j0Ps3vX2NJ8bUY3eKY2BTE1feXlpXX0lCrPDAvUChdxJE
IBBlRhke1AFNWwJArkicRPTQT/htqJE7EruLRaFT2GLLpt/KZZB0S9BnKN7CX4jCmtQ61riQF3h4
Kum3g3Gc1lc863bGN9M3h3G1zpigL807fN4OOduEs3Yoj8Um7GTEqttBp8aXxFIu85heYywY0tr4
TJ7t2obqqqw3JftgXntIpYuQe3ftO9zeNQu90gVe4erV6KzslUY1RmdDoYJqYgyxJG4YGsZ48uYt
4XkzSYKsJ19irpGHl4avnPl6ahn3DFD9YM5MAvRHO0gPpbcfDKEfdtY+dIP8U/aRYn7rxez0C9Ec
dhRIKuQj9jywGAbYC2GuIY9+X/mGEvQPvUqMp9Ex0g+gNu37lbF9wvtpVV6BBw/GAgkULSaXGT9J
y4RCIme6kw5ggpyICsOGO9Sxd0iSwq0bIKzc3FX9tx22J4ZFisbFVv3EUo4w6miPcLoWIq9q3TWo
HDr21z07T2oHVyADcq1UudUavaoo70WC9FnxO0kwzpsOwkbkAdWkyo8qlaFGiE+PdcaqWufWufPy
j9yDLnP0pHEai2IjgY3UfGG7dFLU3MbKcDdJobQdtYj53AK7PlWA1KaOkqi+kQq/4JeRzVwEnR8e
RsHGocfv0avAVcs4Ztz4YcIQakWMZVwGJtphZAQKiTJqZgZsJTNzVYwsK3gHgGboXH7st0Q1ANuk
Z/mgaSHW/BqBXGghkRbSmTHPdYr1W1NGj6mZfQ1R66iiUmpaAbfqEKXsBCn7DJ4PVggJKwRVxrg0
z59Khd1INwNLhk1JCEL2kEuW5uF41muEmrS4zFajrIZMMdFkTEGsgsWL1VNjwxdM5bM8v0Mwc/Wa
JJy5vaADlMg5wNBTpNW1MKIriwc6xqutEPlOSzgvpB1QlKO3RbqTtHiMGGQjMNzEcDoS8tiipOPG
hjuA/VxcJzni3//7b+rwboYeSKGijUCljK5kIyBgsRABlIq4JFATNfR9S5Jd5d+dWlwGw7NQSHeO
iX9dwwrFI8N8iHGZTSYpxA75kS/IeTYGdnVHdjFMH1H9uubdBQlZAm0+cxbqYHld+NDYOBmnDnM5
w/Cpvqj915KczVE/IrEFZIsuwlGQKLtUzrsC7ma9ehXjDUmz/hNpsQQdjOqcCs0Ds6e9AtUayLNq
DETBK42rue9AYW3IRGl9k6Xsiv7G1YW2G7k++CeRr9C21SaRwb3syIpvWHOA8v+USMgEiR5hFRG/
tzigQ6+A2aDOCD558Zq29+fA5jJUWfDC7JIwk8/dGQ22FR206WXszgbGL6MLOt7KlEzxlfARTGc9
8oaIF5aZkigh4C1XjRGpTKBAR78mIxl9Q/xJV1l6H+l7zdpvqMC1LUeNblgZSBRIJe/MYw2X0FHn
8NljIxpYdfc4jvYLAUw2qt4qHrbfmbxaL0vevjHt2pXLb9Vd0YjylUAU73CHIHmRKk91jZuavdQs
V3t+A9ht2u7PRz5rh3LHYZjyPQ1IiIQDSxUiH4v/RPIG+ybNi5cQzGV8tvbLpOHLq7pDhRtxUP4V
iJeEzjScH6jHNrVoys4Frkk8HpbmoiEAYFOeNt/Lp4xZKf7C3uGty3GTH5R0APsWDkIGElEmRZf/
iH2BAJflitO1fk5DsDK178eTEQYtY/Mur5yQqtUujmkZfUzNKwWYWJsTZCEeyE1UgJ9QVqOHuV4K
E7GQU/4Y+coKaT9pzwzujML2OjtLbyqqG1mC77GyLc3Jmsz4KuknyVHh2F1uxs1OvSimMsRcdusp
+JqOpvKTOUC8HtvpkBA1WfN9TBqRiLw8ckfijS6dQqQGNuyVmFGEWvyATbbQSpmrr2lY5HEj9UQ0
IX9ZSV5auz/JjE2E/Ro/rTM9Y4wP00B4CVLN5aHygS6QNZA7zcvvea+7LXtvKTxmfgMJDodShxpE
ItUKnAF/x8Bs3C+MtQhY1jscRKjrYyJeSjdSDlYK3y/93S87UdUv6dS/2yXzEezNY88yNcOssR5i
tjPyq85SfgzvhZQdKuU8oghaeQ2tWL6oVnU1KLDz/sDHNPOXmP41Yqqk7ArzT9Fzez35HxZHARf5
oIL2eoyy9JZWMvQNhp7Zb+zXL/V6i5kU5dlLzstv8TBz4DmbPolCN0dbNKhE7egUvwxhx/TDaOy3
SPurFxF/XJR2mDlb1CudxIi2sYJZJkuXQCO+FfSj/aSedZlKZg5wLIMj2ovvVRbwxNByyB8p4cCC
w/IKDOrO/kdWT1bKg8HuJbPd/Hpk4F5Jfq8lJ1sJ5oUsG7K/Io1xnZ+GlR+Vt8imKT/nmPmk8ltH
up2YTC5vanvOln6/zW5UlNafQ51e8MtcRRdI4pFjxbCkMxBH/CyYpHvipVEUNp8lH4GU4lvl98c+
w1K40bRn9Rn/tCysOk7d8f9b9wTCYPnzkUvDQdecgi/iZzXnG7I+gsoYAX5bt0xh0RmhN1yafV+g
Pp/p9PnYrPq1NT4Fz0zJaEHrQ3emcKVk8Cx+xZTUzRS6pQHv1J/QVBlgqUc4PMZz5mlb2rekJoss
2RtOrQ77CCaRSW/9pbEkS8Bi4K6ZilvIqhjTAGxWPX0p8A00Flq28l0A0k5TZsr4GVhISyLoDIRH
TNBy5ARCvkp8KCZ/KuPFBlL5O/LVRwvjNkPvlvIEyKWFLzLouuP2ME72yojJwppHt+REKjRsgaOK
fTqbWi6GdCU3xzyE0dfCkLBUklOjvuv0nkw1ohGc0B6pI3hojiiNJ4GiP6+HV+ZOuTKdU3JXpTV7
Q4yoToQ6MGo2i/rNyOTXblZeLGZCvXxpISsJstCzMbC5XEhcZraBnJcNrU6LEKHhacwfDexu7i24
qoSwd8e+wFmeoGWbSFIV+kE08ykx/gGi2lc9OhYkPfV6FH16iNr4ZmMfYm4EHXhlk58A7KruTdg8
BmIVQuVi8+cFKdmdN7FcjmxL5pdunHTU2xKkzchVeeiiA8+uXP7YaJcY/o+ELvbnAYao3j9Ta6Q4
ni8FcdvoofCP3AZ1vigxA2n6IAnhzAK3iUp2Qk6Hhgn2IitkKtAjaNleNN4c0vps6uAjokRvUUnY
Kn/pEGUiKKxE634oxa8au0iEXURHAirKX2VEKopTCpvyoAhkzi2T3RnUI1c0pVuZFKEpKysTcf7f
ehPH2PMxh9dBkcF8yOnTD9v4VZsatSiOcw+f2F9rHJ2EJX0DfybNpg0siv0FMXuX/G4GACtVcig4
v3h4nIyHCQgNnpbfKrcgN63JtA6g/LT667d+M/X5YDwOUfentW89/qbdxB1dC0jHU++aI5uUeF+a
dpCMX5orBjLJlZ8KVaooT2kfAMRWRUluzfrdsw9Bf3iYHZN7XK7B0XMUz/FT51zMGd1OyivPGdth
JqhInArgKBmwXJVobqITxWVL6yS1UE6p2L/QAu1Gy9+ODb/ocamxnY7vdpferTG+tyq6q2dxFfHo
pyov1fBpzJjEbNtbwdRdlDX1tak/97Z6arv4pERZkOjApQRExMGrs9Bl6CD6jVV6qxrtXlQQngs8
i4fmd2ELDJ+wCMPX3DHN1tWKxTWFhr/PRMVj0xYz99PBa4nhUDRvfprt07pzcM/1jAi7/iIt5mVY
sivwoysG1zzbDx1ZFb+hlmMGX8I0GGkzTf0dBthhC5rr6utsLGcltM+VZTC0nrzU4IubtQd76nh8
0RP2A4wXo63pW3xZyP64aPyVvBZ7LoNaJgKwgC/mN1XIylihw30do68EaWrCsJPvXb0NreF2VF8p
HYbyj1K6Cj9EyAdaYEb8B3TMWi+zwQytKt1P8xYtBMtp1Mokf8b13sAhRdhl8hVC9tsealYi5Foh
ETM4bY2HJj8Q6LGEA+hJXtZ/yZvQP9jhlFN84F15g3D9noTKu9Ys77r+t1RJfUykO8Gy0rKzKK/j
YyvfU+NZ9uVHreIx7M23YlBfl6V8KcWHiEmTCJEX5vjej7Gs+1YqBUlcU0+hPKrHi1nIKKLl21wt
9yqvHs0+G7O7XjFGtc9D9xs/Y6DF4g4DNVQTH22BFzscYSzR7ibAkMXIT6wKZds4rRlCI1T+LL46
1W8b4Sjmr7oud1AeoVVtMmCESusUMCs+loZ5aIhpiyiMdqm9+kO9TQYbL2cVOgABeyf3Kpy+a+Lk
CqZllNtIQXJ8BzLbyZZFmlUidCKpE0gv7tgJYiVCNFuyroPV3UPhQn0aPqBxRX9KZfaAMZ5ilsFJ
AyprA/VREMORs0AK9fKhRke0HIG4scZwZ3XFDo0zSmVsXO10CvWCr63SqQjY0h7MrvFJpkxa4kSB
uLQOCqgcl3ie3hUd3qKT5T/c61Rcv9tvhChQ+ZpjVV75a4uJfcSiVwDV2L/Xn6APC3ZeBITyDyOw
7MlC2lpzlNEbNscWNAnDkU8ViBLQRFhn9FoNsbi7AvI50MaZjis9S/ATpcEJcQ4YF/iIsQ/Bc/t3
psBQtPvoTLC9lL/Fz+e4pN5EsraMdOMTWfN4Eo+GZquPju/WGGH6OtlUgtm2PQe/OY/4UCH5F780
uqSFsUwO5jsubzL/gD+3Ye4jJQImwt/kdYFGViTlixGpr5pbnq0FQrJb0cUAAauHQMnTsx7ixewW
gtn7fH+C1DaPHyENFcpRQYAUem50mEzRbSjD+7oHyv1SNg2tIY3lHppLq7gJZkc2PShGMUbButHj
ykEpORgMmev4Cal9OiyIiVlWHE6VOR1jXzzGcH2OrJHnz7loA3NB+ImA8DAP1Q3tqIWrfItnDfVP
45F8pfASL8JgYGj586dKi6BgHcY3LC7I3zpBFBEF9CC7DnTv56SGT9IN0OIWNwy4h2mBJwozMws0
LuVYCrgNjDJ7N3MclSzRkXoaCfoPCm9JpTfy4bW4Nr9Gi001t2ndRnsOU6Ic8G1QNseM70oNiWyg
VMubrVS3jTKNs4qU1LU8cfFN01XTjItIof0UOZaanSarTPIaR0XjiMoro/c5jVwYcmLelGjfrTgV
SNvrYq/Mv7oRtH5FOHuOmNMiWkg1/WmkVMwOodzBsagRD/6rx9jfiBqxMfpZpvJVG34+k6JLnCBp
CPpUBiJ9D0eb+xiWxIbIdULZkZ5xokDgnD3Qmp4hYqDl7M7Rm5jwYjp0iUvCdudvhN96wNCCI75J
Tj2o4/hjZkky/EJJ0MNyzTwWS+0+3YpH8C/1Bs6fnxCBMuhXTHdt+IH6bxVEOio6+X0CzM0oQaIG
+FBAhZR/eWZxVST4cijSUeyu5n4GYbhlcEAEYGAJ8hnj7sLXDiJpdljraMu9JU9hP7DXcPpgbYiP
/BSDpw3HJLnGf0IO1E1tK7NZMr/wzMBhkcyLuPFfTasC5MB6Sc47pTk0TXOQmJxPQMwHZFQVABh6
Vxaj2Ie0mhHb4KqoEwnj2QBdeMiCEbxbj4cHUVrCQJ1BJYbfioEI4h8p7G9u2+4kYIY13XiZfrDZ
4Xec6+K+8hrQJ5AgjHiaabLK9NcKygXqdCLDs6jRHb6wF973YeMbU+8VA27eKfNNTLwMRkiAmlS3
XRE8DtzBofA6rA7ZuTGVc2nVl6okaykkVBAzTRO+y/ZrgeSo09prfMAm8lQ74nyWrA6sErm8hqm2
XoLKrS7pMhIuhmr8nXyPqyL9Y0Kc9fqzMsPXBSqpUK7ZqF8qIpqROCjsUBGt8EmufyYhmGiSDMWr
klPZ64lrwv0joUomuhhR/+gvXXTX8v5mCenY0pHbG0IBoNwMmeO+7WPqOIjXzjcqcsMxi2IVx/LF
VNCK79/I2rnSJzIe1idAksoFalKgLKWgQH3TAbB4sWrAaCnuJvujtaO9W2BL5g7Z7L4kHfWI0YDn
H7vo2THJyeFHdomzrQBj3cUTbbwQIEFcmXZLJdIrvmV33HrbHVsUyPD4VI4GAw4mLOV0iKE9Lk4j
uFzRJzepv5oDRcrunylrHvQZNgiv8Dl6iOI2j22B4qJoPqV/sN41o/ISrjOOVBXHJij3o4oCQ8ax
BXy/Y451USAO0EEOdJCoFCfaAVr0c0hcDWRcHi8mAqeUmquy9cOAC36aAqFAyWWk7K1qeGGsfdYJ
GUcREglWyKCS7HNRMFwzURrNkTcvf4XZXtVIvorZuJaydrU05WqMgFp3VuX4oUaJl6M93UlQRjLx
YLB1Gqf38dQOrBHAEknMcJts9Iw681g0uHE2uBb4qXEE+HNX+JosKP8QbOqTCmACE4GOakaHTQV9
6Eq8Ie7NXkxuiwSYheRGqbHoF8RfkODsKjBkAh0L/44IBzRo2BAmcEzyr1dw4KC8caSQrQ2bhxZX
PWJlASYu9W/qJFHYDtccOyAvpcbO/H9KUe4K4twyh+hhBeACYxg0u2I/heKUFF82WOcY5/g0ueMy
+4b00Jg6V4nCApc+4mjQwCjM7Ge6F40Zx7z6DAmHFtNWwsqgOnUbn/Ag99ZbtRmWAmmA/W5azFW5
XYTPa7RAZJlxlS9MtSWN0+hY/+mGX0TqgcUfsj/iv2zWEbcuPt5fq2LfJQF6ZAZS1tBF6IjpZjNF
qMJVDUoPaLHJMwSXNgc00VxEg4mKc8yfmvQSE2Y0hc9RDjYz2GZQjDRSRTAjGKyu5Po5VmjIquy0
IWhrIssRm6TGDu6VjrGH4VsG5pB3Ak0epuQs9ICBbGE1ZxhRx8h+tkSb5ImvgSdPwrOlfierAlS/
hdP7o/DYsqZ0lm+EqAY6I8NEdfovZ0hcKtJpwAEIeuSeT4fh2+rbswSLkBnAgigNn5UJUS0ML0bT
XnpvW+g1LwOhKIWZB3118Gv2BYMCWNOthxrOX3iC2CQBGELWBfPE3HgDKb9Fsp/6Uj2uJjt5qjei
W1hqgPBBCcV896PjE6kSdIcPpMYAhGcbuEn6NtLbMWPLfB0/IdgkdPeKTceBB20/8OF+z6N9G7L2
Lj2qc8/ylP13iGQvpmm3maRRTiA82Iv2EDXlvVqGq6kEYzLARzQfE8poc6jvuiYFU36uqugaF94O
NfxR06UDVqcu9FIbv0f+JIZNO0QXgwybHOUMs37+X+iTAVnxzJah8d8JKH3xfkXAR0sgLMYoH1qu
H7zfcEbkJb50SvIYkWsvtp8DL5F7KUCLcqrhqpt/7Bb2COeeYTMtQglcLYGMrkdJSeWSrro9PJm0
PxTZsaA7hdUb2cSarN1IPS6G5SLC5bok9mUgtisprtFFu6fQ6FYSIbqCUzpHqn7oUOlwpKjt+Ep2
60AgyJO+vU3R1owj003OmCnhnCkuUQQcpgGaL+rTpFXBkLMWfreUbxTQpXhjCZKqhT83Edng1Xc/
36pPuLREk4QeqHNtCbpcnEYAoKHdXybnX88QB2cP840JHfrC+WFt/DqwdKE37tUEH6fek8/ZBzlo
gpznfG2f6H7F+FKcVZbjzcBKmwGylqDS0m8FA67qYmCSRdp9HrkTIuhEMRg6abwYSnOp2hFw23zA
BJ7nj24q72Gc3xq+YitTzlo7HEqBqwAOWhu6mFYzJp4K9USt09Z18R0J3T0tj2qw7d9nTb0e8yuS
W3ys+YTnM+fiRQGEPnKRyleMFk+77R9Wpt3GYd3LCgOugxlJTt5Q9KL1jg9pibJgM1CtzA0Zy1To
ftSVS5MKVuAH1INsIUziiDo41kNnbbFIor9gB8IWm3akrZzCSJ3ENo4pDv7JbpkcIMojZUexDkmE
OGttibVJDo1TC+JFWnXr34OhI8HUhBXZ1OcmJOhtFBerR3l3ZCy41kQweElr0m+UFJt0T/up71nB
6J7yZyBPdbYe1qw+WQO/2KP6so011ZHYgtHnO9TQoKlN64dS4ZcMGGpM1jZEsJTKtfmYTs2qXZup
vwJlg/8pdfVt4hlTscojjxx+ASHQf+mSflCYjtTb7JEGgUqzAEa2vPGNYy0NHY3xcpPr7oIyEJ/L
13EqqnNDGFL82cz95xxNn+kaf9a763DWEsrIMLvJNAPCFcbfyDrOKh96T3qMhF4MpqN84kQrkvTd
6OdXhBsW2LkBW387A7gn5qxyFrYQJcX6nPgoHHYp8Jq6PTXDqx21HN0zUtV9Qw1VA4xmtZGV5ALo
l66Ug3V8n/PoNKp8ExwE5eDnNZODnAVdMKQn6C37kbeWhJ0n1onw0IjN7LJbbKAETBZNDIFRkCUs
jioJlcmtZso7/HS56krKRGOza23eY+yB49FGii0RqqTO5zUkQ+orDH9KvT6t4+TZAJjvgPVYJI1g
8/ST+hyU9GHl9Y05H1T8Cllf+p/MlazSzo1kad8xYO/ooMFrlw3yEKgzxaB7EfKUlA2QibrhEFu5
162dV+mHsYPA0C5B82Y0ya/Kiq76EIhO87T6ZJYgDxFA7IZ3+0bvcC0icS19u9J9u6GWYLYOkBUV
0pCMvo4KSebmksU1yeajpAwIIggR0RW3Mip3mCjYkt7JBwkRCu80g2EEvNVRRyGhoZAwdZAeA/tV
OUcjOrimolE7Gmhzsbyg30He0hgQEiS06UwSCCcQCn6xiXMLSvLshcTnqujSEXmgh2GBNvorQqJm
Ea7WNi55pvomdFt2dNZ+V7Y+qUr8lMNaRezwZteirCbYxxEdKfFI9qQVeStxUui/x0C9rCQahQA7
INPTVVDlEUamE2G/x45wpHKY6M6h6qQ0MOCEGFVOzgYvLDvWjOUtfrf8PorfljB/sfcEuf+Kqupk
RWzDwERGiIL6izVynpEMR/xmTqledcjgmHBobgGWrinQgzWftq2yjlj9DsaRsWl4YBWEG8AYS9C8
kucDYYMZaPwj/bOAAqIkuO/yn24DTss/7baMZqDLYbDjyY/tyk+nIhgQFAGgsQEt/leMLVg8LHI0
NUVhe/OXUTchRZQsdFLpORsIuy67my4wdZbl3fjutm1OggwO9WGSEwWLJa2I3WgqACNveU64h01M
0422x+gfurf4nistoqgULH94QkG2X3ug+CjOF3HLLTVARcm7I/soLZTZDU32dZng0EwgPkb7XH5Z
baIfUxXBROGiwv0Ym+Ix6PoTaVol7nL5aalkuZMLZxTPfFKfTZy8xFn2oibZiyhxaADITp7m/J2A
36vzixz2dyXpb0sKnx8KkEcM0swUf5Mf9tlFxmulUi3ryq2xn3mtucOv+zAF63Ml9oQyErA2+wj9
CLgg8eiZ6hgNYIf/bjq1iU8kW0hJbcI4IKutoxPPwqAHNJGgmuGVvLfWFaEQtFxy8wb6rgh/FtUw
TUiMw5Zpyshs/0GMR2bWn0ANP2apfg+N5lAwk+09c0ou7RThswcKxTuEnwmYjAv8LuNs49xjdOna
FU8lyQAN5Lj8BN5pi+mkUR95aETd4K2k3uX6uyZ7F2kMOSSIBU6EJ9nbTBRjGNDWydkQl35agE4s
Id3MDleyYzNvhLlnUyhpBYYIaPqMrprDbtOrI09ALKWBvX9Rq+8azc532anXitnCnQ7esKfT9J2f
rGwBBHTMVhZ7L4zMj/PYOvwAkpRC4MWSCvSuAcZP4WgXFy39nQxM5QFqd+XJaMQpXywsBykM6+qs
hiEwdVCeDR4kKTu3X0eK74GK6rtBbdB9klEsAiv/pZCONzBfS3940tGaj0+VsLL0Yr2wDAdK3oA0
/zSHyrXXxbUUE7VdzoHRekuJty/XvGXRPYDdXFGUu6nfhpDZdGW3IUdsliHSZaHCSkbxrn2DjLCA
Cm0HAhKJFi2DDdDCBk8hIXfuxgEbo+yBqmT1W0HQrpFmtZbuNHr/Aup0hIqvPBnFOf8DMSCWcku1
QtNcFdKdGQxb0RK4knKdhuFSsPxSOOoTCDEzAHpz+r0Bwozk94xJJQ9B9DTaC9Ivq3gYO4EOYyDE
R0Miz7Fif7G6Oq6zdRqPoiu8JsUlyss9F723mC1Kh9YzETbPee5JLgvpfHzoIEka8HVS+GIVK1Zt
+8YSbE3vWOyvkmlcMqk9f9ErgBci9q5ZiIahcaYpLC5Tbh4UAynkpUS6gd72gtr2Mlhb/7JTbdQP
QDjM6LUT/Gy83wUYliA6xx8yjhI68yIteahDBJ0EAH8or/Ko+qukBfkPzyHiEiiEy745fIBtQARR
403ktBnkNztmGTh2YKb1l4T+WdnVf8xrOho3/dkr4vq/NkiuWLD13qqdKuIHMmO8jcGMzWG1UdCB
/7bX844I9gdUbYZ0Qd6gXpl/x7LwwUgHqDVkEiwGqtOR56fuG09llVUbApjsXkQCi6jiTaTNCFrf
/LVJpRdJGl8Sk1I0t+/lsy/te58rt7Str8F1UPUDZ3PPkmqW/Gbc9PndjtxL9IWa4uer5iHYRi2Z
R15PUiGplvDaSuhU44sMcgcPvw289pVmJlE2WUrixe86LXr9bRW/JhoR2XzUBjscEjapZgsC5KyV
yHdKFFQUD3tDJT/zD/U5w4xeWO7WwEMNPAV0sezY8UlbYnX48eyd6APYQD8akfkaAVBMX2qEbSy7
vjvWDE0LHI1WU/kxCZTMMJKNdMiRcZpAoMJRl2JGhsiWlQwLallChYxYXil48KGxEGqlFUfTiWWE
TtLyXyaZUID+LCykYBii8YP6yQACiAH5Cae2jYDuWbeiFPeo6B7JcUZ4jbjG77LrSjcWo35FIw4u
ro2GoDG1U9PEl0JDKaXNIOOO+h+9jsCfRo+1Wh6N21kKUn7rKnf84gyX5ClQxotMndwblhNRC2YW
1FgW18R3LDdZFWQkLjgW1P0yUCECto/K2tdYLc9h5sdZgvQf6zChXcXm4a9qr7ORHSQaiu7eBeW0
Myip0WPQPbROXaBF/jtvWOBDHcqHpiVXhCiWdO5RyGLOyRMUEDKITkZjKHRn7c1aqE463JpZ71ps
KbuWgpQtZc+WUg0PVrR4iya8hF91u3qzR8AG7UBUEYxItISqfBWWApcjC2oQJVE2wOkmGoCgXpSC
AEqs2PCi8lywL2tJwdw42UCGu/kaUo1GZy16w6+AQQ5gqIVO5LxeNxUig2ODSAai0QZ8KdnmXUXv
gtd05mlIz4juznyCkNz7yj5xR0epq8LltksSngGXiqn2Qke+Kt1yJNyiHzYpcUYoSyAT5ZCS37Do
f1QEdbA6xUOxiivQpfXR6daxgiBl/66PWFPcngmGCcI65pSrLM+4mfuRxzkMN8gzykamN4yY9d8K
bw2wsIyBfjr9HWwA4H9JkKbUVHrcPEaJ59Z0CjRpfMEO8kSuL3fAbyZ9kU87NuA0seN8y08TMWbH
YC7Z68eBY0ndVa0aQK5U0UtVjy3Az1QYhwNsZLQZeZvjONshmVfHIrDi7DQpZPgB4yjOCwqeWHWT
vTw/SxIDFTU7mYt06rY15DKew/iu/BV3zR8ZA6ClJRgO044/kezcB4JTBMQ60Ersh7nUecoNbyhA
gGqvg6xLNZXpS+rFLFy5r3RwSsat/0EJiaJklaRXJD8PpfUTgQbZOBVlwQ9gmu19yG7XcU3/AKBc
tfmmbZEEY/9VbXHcsjdNLFXjt34x/KhCAQzoq0Dfp4IOFVsrD4Ameh1ptCcjI9e0dOfMGydOD+QP
SkcCD5Jl4BiscvYMWrrlHWP1mwnU1O7FS2SlXHEZ+xWsSD0gqoZkPAXbe/tnRCk8A8jMUc68yx0X
VbtjFpzMaqCHTBsPOkYckhdo82cVLY2q3sbZvmGfBSti4D2v8v/j6Lx628bWKPqLCLCXV4kiKUpU
dc0LEdsxe+/89bM4wM3FIJmJbYk65yt7r5285Zr8mqvZK4voDuY/5xOwiL7FzXYno7gxbAurBwq6
i/qUJTjJzMFhmCeLGpAJcpFTVL1L6kx5eZMs9TYLCFcInYhbFG31fVuJih+jGH8ow9dCF2yu6Qua
ac3IX1AC4sftb4VYXgDJQDxeQDpPBsF2C+AqYTx2Kut93fBHazhJoXESPQK+2hzzlvae5ZqdZBQ6
i/bAvvQgG0KXr2UCc2EurzTXF+MmKLu5ZXWC6g9JMUqhwQO2hUiptHXskr1UEzDEZTbtzG1PsdiR
uGtOJtD35By7xEuol1mJbtCkY3G8JGt4jw+zGLmT6rWJdYyWzI/j1Gc45Y9R4ccCRXAoHCNn+Aqz
5hU1lmEIt7xSNkDuA2ppAg3rHfPZAo8/BRgDE2FLC3oA9C1EdZ9kpHQiQYYH4Pf8ZQvjYVpl5hgQ
UZXuqH3OFp1dqztTDJ6iAZaPkfXYphqplmQ3SRGia7IAVVQ9bsOg+k2jrJBlPjzpqXknxSWpbjo+
NlkLsaiqZ/Fhp4Xqz0NytDw5aDAvi+ZxcRWygRK3/Fifa5FeEgwG77VcvkWL+TKnoDN3xhZvIu+J
Vjr0wrb5J2CRYfLek8ckKHLrxDkISAUTTPE35X/l+TSAAIckx07voB0jmNg6AI93gcm2psiHN2lz
zfO6IghI6SzWw8CZ0oJmGMz3Bg4AIzpW6yXifbH5YsGckNvbOiI2V2S8fwFetMW+OljnDnXasP8p
UJ6Ye2gxfRJg/NMUXPXk/bwy/gLbGMUHBVAaARiZqMLR+exDpkQJNfEA759fY5Zv3V+lY+ExBBch
vqtgKcY74Joq4ZArRl3mbLrqlMVA8CU4WwPdQj5xUaeHSNdsPqa29g8hOVO3RCpABRpEhVd3nPlM
rpRn9izS+ak3PCar9FrCycncletAVWPWR0R1sxufvOErH5pnV9P45cWt4vGEFIxgasnPJfOfWT+L
G9ESB/Pp9KNeVnjLFm6Zqp28UQAPQmoYby0UxVl8I89zP5HHpJJggtjqX7+FbSi6135b5nQizvE5
cuAtirlbEEjiP1dH31QdZiLpsbeN9iOynnQmdrEbnZFlOjCuQ28HNSP5vkj2iflHH4tbloU3q5ju
mokaxqi9TRAfWUct0o+/ZUBajtsohctPxs+ZYgdmqUy8qicCclaazFswPt17HFNRWgMtf58AnCY8
NVMMSn/DiCGm5fOoMz2f7nr/JhCkNKBZ56tsqN7iFJXb+w+JSp3Qwx2MYvaneTnhM4QxM6Tu+N0c
ZC5SZsVIs4jDZARalC6ahpD1BS7FlW86ntPXlpjWQTFfmDbtojo6DeTKoGmatSBvsiAySKdjmZnP
iOs5I38EHdW0yyW/W8Y3SdGQAERnwhMl9Tb0mFgtWwXSyk8nYfoKu12cuoX0KgGfbpR41/+qBWHa
43jKCbCZOEFXSFZKzHSjx9WuW16yJe8i3JnwacFxxClt/OnXoJL1nc6PolqBruq31LrMbeNJjYSN
B5MpymAkOXFeH4cJS8owHVV+5Zesa99ElSCg1k6H80L8yY9VsUCvRVYDz0q6YT2nhDgOAyMMVLlr
9saO/MVA1NtP1+onU3/TDL9m7oEx//8joqB4UDAcCu6YsRaoxzvhPzc1ya94OGU+eigGdRz0sB7R
TMnfcL5o93nbmsOoG57VwT2p8g9jpAvft93gEiDvqo3iLhi70icZHaOaPLA2G9bwSvriW26Yb1S+
Uv1Z4qPoxjaIepWrxnwDhAK1hy0o+MWTUa9vEU+ouJORM6ywbbKgHCVaf45Gc3mSnFAhq4/kG8cm
e0xDkD7MdDd+CUZ9bOTkCAx5lf9a4b5SYnD68sGc3ce0MoqLGAXBEET/UU8n4UF+D5UNn42vaPJ6
UitUA0n/jAOFgW5va+F+Afm0EQjf+Wc5vTxiR6ohxWWkzC3yWanJkhzWE+EBaJeS4Sw11gmuhgZG
sbZO0wQoXUSXGcnE+WTRyQWnVAwcXXv+zoFEd2hrwl4GJKB+yp9Rf+3Bx+1I8dklgYwRQ4mfDVgP
ynYMFq1XE4GXkV2K0WvaT8nNOmCvZfZMHbVshDrEqC3Kq9KZC5MN46EmiX34ZHi95F86fIyZSpks
kzCFZ557KUXjXK3EyYNTZMFDrqeDFmZWaycxWUCXLOR7CFr2qPkRq/yKqAOD2JKRJGsargzgn/UX
PkxGkCu85xLh2PCpAiLT7WE8bQ4dxnzMJq1yI2FDiL5jSQXvwcewPU3CAHlFOyZu+55O+nWo9Qty
VQPD5MS92AwteyhXLcmfXWWnoXXzBmiDWhr0IJE7xt4zSjJphZCcMkHmWFthi1rByDkxk1sUYf/F
k7opTUaYXtjdg3Adzw+DxKk/OQN6fLVkH4tS4vNU9ZyxDRrV3Y0YAc7m4UTVm3LdG91x/WqHBF4L
kQGvQxi+YDN8KfZSmD6jf50F3yB8FD1ZhCLVqSLdVPmdiYNtkKViZQDImZ5Mn7dJXS7MW3Y1epz0
O7blIbvIhRUk4xIkXRYYlDh4R3WjZHJmFzr69ojk8+wj7nd9Tzbk1nmwUwh/NCHh/xvmb1XyxpOC
rQN+DJgm+sFWjJycN1rT7t+s1Ff9k/C0iaSkDLEaRIj4K8HED/wqAkIxxy85aYcaLG5fBtTY75pv
8djNqd3orw0CckTHB/nJ8lWAIHHj1cisn+6TFHQpfrGgfTCtAfpTtg+ycv4ut+8ExPgAkQgVAH/E
b4IN5m8j0ADPOP/6/kaM2Tyuvm4aR7HFarQG28aYtfjENE+5zLV0LHXJ06ePbayt2r1vWaqv7ghr
1AN1d8uNXU40W/qhy1R8au8kzI37oXe/b6bdzPKlKNpg+rRkuPHsCGseVvRFJU6lVxT0lAYQIrPf
siMgMxD+hVJ0Hfe3rJAP454JZNh8KEAyd9ExW9D3pV5OhBR27Y3VqiToB8bXGH8HASsCArWWUoWj
+hy9pB2RprMeyKGABiwMkKbvpR5V/C9EmVTqX41Ft6MBDw3l4z6axdfwgyjfEUc9Hr8CSwWTICZm
3wP+ZAO4iiUTeFvj7/xYoJaaizMeZnqAeYhvDKJ5ngheftdnloH6ziRd19xxGs/JfJPS+aZwJzDz
tUioUkmoet9pXEBsj0flEkYPbjlHCg+bygHHhRr2OzFlWXxgAUWxdha/F6VFW76CHlE9MRc8VOlb
VFi2+8QlJvj5zPHvS/5sraTCfuHm9hgXbGbBI2NuBD6fMgvJXGQ0yDISmDfhivRPSOnMxcIBLuSl
Q80uCfduLbxqkRAriP/PlobYOrfhB9IRx8D5Zww6A7rSIt2s4Z1Ye6dDmO6qC+nksKw5y0RUHsYB
TRgbh+6bwADxbjSol1CSI4VAgHPmQG8rb+Pb0saxF0tEA3L9G42yx7Q3v0lENOVq/laF6XtuwaOH
i7GepPdE1F+WKX1NnYeQDHcA+qVUPCIEKQktP8P27IxXKlGrl0G7qThiGiJZiz2yQNR/hfJs2uyB
qyEzS1D7oMQZw+bIxomXYheD8ARfigyRdez8rDhICm5Zxt/ojXINknGCAH4kyHJkD4AFW6MWqW7a
Atd4VU6igbJ2YX0hv5Rc0E00HxTaNnGP3uXehn+Y4aDfVOS9GsTJGS6rnfE6FeLdMsQgjx7kEip1
fC56eV+TN8GYZiELUUEUV2x+m/kRxeJTb2k994WZ3UHAoyFluoSz82826e6EA8eGPDCwJp/GNWAz
zhZS3Px5Z2S6U97f+8y4USGVvDb5o36pKotAcNSiWKoXjdEJHJ8ew0oCBZETmKh3TT3wseQYKjIg
MaN+0Fs0W/vjXCqQGvYs5OztF13OxVLDawnyBIi7JjGdNhyT1m4AAWkkzvTah4TsksAmWFNA4TZB
HpJgbjVFICcjiadLYDVisCrVfogyrGt9ICrPNm29kO2+cG6ylcQfdkJKfdIe8SaRFHbyZzZvGVo2
V1bKANeBx4VUIjuxQ1fC17YzX5NJejWy+DV7JWHsiDDhELV/aq68IceCCAAfBRx9n06GGl7aVZ0C
hS89yq/6tF/liZD5JFis2DZhX4HQgWZB1IosI4thhM6EacdNLE3nEKu5vxTsMNFewRcS3hCQbSqe
kF4X8Qho8IFFTwwTyiIDG3T2AQwXcTby1XqduCFjKHDQMGqiPWD+Z+TxIg/8Z1FGMd4ZhCiA8X9b
Ffm6qDyKEXKow0wbnhpuNH4Ke1WLn2Jm3hNjvKFrv2R895ovcBwutGcCa2AzsfkgUXOAATYZcLjp
V88Ayn10pobKiPDVIFuHE6ooiXXTJnEUqXOiw4QOzYp2g/CoVRQrEOv3eVVcqP/EYvGFsfEHMyE3
RzrWX6ysCQ6wLujW7irqErWzDlR510xnEnZOCTAi3sefHyGvTfzLpUXZ0SOr0iP5GOOtu4I6GgbV
aS0emuDWY28sUP8Vm3UEv7ZIYBYnoLTgXZk1OAHRkY6zIXighlLUiYodjySNS+Zpig/9W88iIkpF
l0AJlo0jy0YtUt1opcNgO6LS0oO/0FD9JVTa2eTNUeTFFo6bcm/8kiN8HTvhkkd0o87S3VMi2W+1
ZT7x+ChJfBd180Fk2yNK7L+I91YxuVCrWkw3W/XM+3vOW8pP9ghcfoRrpVqwUsolsOQkgjuqVt0l
PAP4Y2jGWlDI4w6xDIVuqrQuOnjuHgKIIZvqn1PqNqsBMI5+AxKVhxooSkg6GT51SpuQSt4kcXkI
HxWsKylGqo9e2DDB6FfvRg63YRIPg3yB9Fys2XHQ/s9pYiRynowjsZIW2EHzVK5Hq1WI6gRAUGov
K7ZDazTedNpYKPNVDJYBREO2xHZFmzOzxXbrt7ZQPfbgLsXgv9L4hACkY+sdsUeEfiTZiJjrMSGJ
KkPi+werVJAzaY85J0jlwy6iXud6uA0q5s2cWMVXOV5OlVuvrLUnkB05CjZDc+uZADUk7TDV2EKC
Dj3thnh+gL7inOcKODdNQs7pCm8MqJAB9U9lKEnYngB8i1znhnVlYv0SogDgCxsKc1F9D+aAb7NE
8ZF+UT57XTW6qKa30pX8TIjYGYFAfBmvc3hk/w+PmsLsyT7dF0kdnd9JHYpbtK6zq0CO600FdIMz
LGwPYdXglseLs2VB70jKUJThQUwchg8fEGeEG6AicRd19oy+UuwV2wDNOI01zFU2ORiYRJANN8ml
WjMC2hW+vhGwR/9DrCGoRCBwKviWXB9gbgDLzsHbSm7+luCYyd8KC7GQbzI/IJAchVN2ryYTQ4Oj
R9JVJ5a7yBewVNGt7ZObJhIPJa2HLJ6vjZgj0BkvIYuC5NaK6TXDqQl9NiPRsPZuCspzreTTXoNX
zrwmDD3xKRcldnx8bpoP9OCgT9goOg3yfgOLT9jEmimbw/YXN5PuGfdafslpUVeZWNZ7dsRnu8OO
G/W8qB+WGd25f+5EL93DxVGI/F5Y0OVpxxTfsiPhb4bMUtTJ/5zTY409qwhlRhyM5O1+lFyj/lUK
g+S6+Nwagv+3f4wotBYWINrQc9mS7zfidx6ewHAPVo24RFsOYKn0/MhA8ZgXhQ8g1a/G6NTHjE1W
L0+WU1joJ0qlXGEN+acMMaNZgqcllre3ttXpjr3quMXkab6SLyjOQUQa5jGbtz8EyE61P4kufm5v
gNAFxoFVXITo1oJRvj7zD2HA8W1edXiCS/M1UeCqFjtgRsLdQb6LxRroGF+hacNnvnbSffG1XTa+
qu6bzOhd70kVQJ7NGOlMAXK1nr095zJLtgIr0eij/vcb4Tb9jgwohCmYxewiJtJF05odDxL77YVE
7xUK7zpNZ2Krc/YYKmMzf/b7CH7qjqSoIav8DTxkNc21WIyriLJjSsfbSjmr1rlvsKUY/JllfPvW
LeKrJdSP2dR8i0oyPcHIdcx1dOKSPI7SPNCRomVtFZJchBztcRkQmEXWk8CfS7HzTzgsYeHNneqa
RA/SqKOygitSv6fZndt+PzR/Eg68Jhr2/abFpmPkKldIFtFwwbvQXl+x2L4WrjoG3H5HY5KOGo15
AqeJDxvC5AxCKEofxsKOFu3ELnvoR1m5oNvluDLN7PSIxR31/Zo2jOFWF5EgSFGH+nGlHg+9XSUP
QZlaJzwK2p0GDKdFBClMRsY/hmD/RvBte8axm/KddF6D2Jlp4VDGU0j8eqV+i7y9qNlHIAEzWHFS
52mgtOVoMcRqe59GQoEd2MoE0c57tOvsepCsF0jWZZTV6K/QVBKxO1xKUXBbAibGBR9bdtJr8cRg
d7QuYxQk+0HiJAEOKVf3EgJCVW3tdtdxgH9AViE8tls6JzRglfC9gP/kbDHQc+ChJu4lOs66vWWv
qehfxev3xpVlEMy/k9aCz4A50J81kr6xiglopnipYTVhCamRYiQVGkPo0hWc4NHpZNQnXwgOj3nc
33QzuXPs3T+3eIdLj/IXgc8hjpZrBP/ewLbZ5Re1LC99Vxzb4lmYaqBFUyAT+DAU43mcEboBo0MU
2WB1jSqywPGsiU43erK+PEX9nJA0S84dV2vGu8k4Riv4QLq5rHqzkXjmeULOh5tULY7hWHuY4BFn
Tm7ttZRxzj+pwpuKxriMUTNvmXIAq1gJQ76uIFB9SqhojiZbPJ5W8oDivNyHL+j3F2EIFMK+kPeF
SHVrysaH2cCkYdKUSKd4ZmzO4jKFmJSecSecxM9GQcEb35ZI4b5DGoKbysRMvA9JpEVyaIyMP7E8
mFXQwunzLPhcqI3qLcBLJMUSQxfsaTT7OjggwntSVNerbusSeX0lNg7KrzS95XAAekQqyEvQchio
HnKnQNExQF3sAEZG+BNHQhmy/+UxNVW/W40A1GQ7meEN92dDW9z2r1sRdpFibvse2weqlM9Bf6W0
RcnUqSs7YzAyqC3U3KF9R5aES5eYHitSvQpEhIHrbLBJ3c4JNPNmbOCWOrLfZj+tEJfILG0WlyNJ
c3ZeNDsNdo3YA/8WtwXGdd4xeWT77Aoi9tnPTBpxkfJozb5AQKuRMDJZbCG+tnxWa6YtK1iWabOx
8GliOY6Or/4DrhaSeF9T86I3PK/1k1Mz1A984oiXYhbXlWfLOkkPXWakCbg92XPxjangjDxJqLYy
mQwfvCIw4avxPaaChzKcZcsZoVLKqpZXFxKEu3IoVyTPACBqf81MO5Jbsqtxu4nN4BsJqvRS801y
wBBAY7ZDkW6LJhkE/bnMO2YX6CeV6Jg/yrd0I0NYJjJg5RyK5lkw4gC0tRI6n+b8nNBDN1J7RrCw
W5WGwV96RiWV0UGrqsPfFEMrDDtIhbUTw65qmTKWzYqWcl8sJxWpWcvwO10kDyEjQi8KUqaXLUTp
hvVRkbBbctcVGUXxJc3htUuBmwglVPP5Gtq9tVw5wcZTllW30JquVgwBulmCrSEDXhB2gW5YFzJu
z6OQutrBhPdMrgD7G3RlkkF1b2sEq1UH8rDxgRD6QVvkrYjlIvT8bm4kB+XBRu/CG5PtK3A7lfzO
XEx/YdidogWDw9B6btQzhbxprPTh0Sv5gaRmrBJ9T2rjuJxu1YfL2bnSYfOhWBk8yM9t8y+EnpT0
JEL2HW+ewxmspN2pVYUTSECWbNM7wuAe2SpFcF9GzjQQO+7Ihf6OEvajl7UPEOcfQ3eMa/G5Nuu7
molXZX4txOS1xAdaHnVtCLiy6IUGiLEly0VDY2yi1RCyDoXkoCvtM1aF8B5gDuVZs1+M2a0IxwQu
6nD2ohF3G+BJO8F8Z1gkDseYiXFBSi4/aOgoWPcFdKVcNBa4Nu0PryS4eHVkMVV40/jSrjSV6kbw
QSN14bnu25P6owoxPyDVfOOpHTVJdVD6n9DhwLR4SSOucaSKK9q2ZTgADtrC3PmnlBm4XMNiZkZZ
4yVB45AhunH4OYiOQQHJb5O3aybOv0aWeRBPQG1NJLx/sXyzDTssPwMgPU0XHbTfFNfTGCBjKEj1
gW8aK6+mEKMQ0imVTiNK85juJ8YRkdL9wGhxCmBZ6lmx0nObs1MTWJfkqJR3azhdOlUjepQsqVw5
48PJEDjTPo976ruYIbM+Ppk1jbxYSyCUb7qGnMyaL9mZUMLpG3HORBNOPjh2XjSEMua0pvXQfmO0
JZCaeIEZEbbZi29tHz9GRhN7iaXFaJJjs0MpEmDz0TL5gfseaSOxKq2E/vFvnKzvjVR91Cgt7+Qp
PQsQzIiDnNJCZDWDQuprsIg0f4zuuB9Z8OPCi4zbEBs3M1tveNBuevYKQdEnHQXDlsRMroi0QO+i
gLS+U1GHPn0/cz+Q5vWHqRvHnuFfYceqypabFj5qsa2RE4p0QVh44WWHvFEkXf1lzNdLYk/GBCli
cRGhQjSeiMHqkFU3rnUE9k9m/WVQs09zuGHceQyG/mHk0YdghW+1Nr2a6nJN6UTfLaIusnfb+GFX
SHh2TXcXiiCA0P6uyiMapOfQulOEQlHDF/u0pVn1S8nwK3HyiFCJG1ykiQYU1vDTQfVbhgnYLX22
gqV5MdPiYk510CXMsOPmQNrjSaR8tAhzbqAKDoxY2MVOCqBqbpTxyO7tLcYUJ0exTXBcpkq3WooJ
1MHSuGMFaM+kKICOV8B7UnvPrEdieGZ/BtlbsHj16ARDxVF+Bs2fORBT4xATVi9xblHhHJQqSKiQ
cHRY4m9p0c5ywYo1O1EC+TJe4M5ZYYR20KuKHX6MrArP8AaD3vCMzzSYNqG/1LpJaIe4jcZV9NSH
AgjFHHdLP3t/572IZAqVCUqXkQ64TezKfA0Z/o6cqPDfPTUB7J73HtwDcA4YPeDBWEAXpxTuG+Nd
gggwkxjKp2istiwN/IvAGaz9si5nsTBOybKl8UASfbnMPZDJUDmPEpVwpl23jHVayTSxhYZc3l3z
1MXy/weoz0fm5UQpzEw9cS4uDQe9jGsRd75UKe7kiasdMkWo+CWOPJIRGDrIkGu46eUZ59LcrYYH
FHHSAkYtQYgWOZfik2D9VDg1f0Qm+wO6CrHA+E/aixnjxWEWWvmoXU9VR1uDWhfm+GdE9gUxciQF
nwF10Fe65cYUULwJGYTKuwaVPw1VBFX2j8mSzQJBzcMMGpecZAxlV7U6SCS2cBQvrAlvfW+PIx4B
64HUiwaOzBGdvtD8jYboXJxwr+XigKczZFjm1tJ5BE/AgBYgrBL/4eenAozYpVVEsqDbKBZgEMVJ
ki0/k/gQ/hnRhmAFGBjW6V8JnLr4eOI34qMpo2Gq2Sgj2iNLyVruhhw9rUS5A8TIq+SVsS7ftMoc
8LVtZyQkbkgxouMFHW+ZjklMes6j6I3AIGvysHYalusYP1GPDToH1hoeS/PaU6gAZGAerXHBib89
10rCNG0IgbDNDn+pqg5HYMs++ZswEHBmAq5dDjoFzEg2WZ61byX4iOWggAWIcs0voQorBGPjWYC7
ma2k9DIRjRUTehsr1o4PthpUi8LUFieA7NXjAWDIRWxPMfcKUbqKWXiiIrniBSfPaeCaztpdQVxw
jxtmDcwJ/v5kb7zG/kNIDkYGFRDHDAXwinViS3ymVxXohiaWs8J5ZATSwpcjrf6ooBETDKz1DM93
EVucv+uEVoMCdCTwEd+YvaKzDxRCBqkj0dwMCElbhKQ16PdhB3sgrg8nOg0Wfsca232Cv616bevG
1Q9oTZkPmQxeEfeb1OSwHNebalAq+QDkwL57AFOMPkASMxL53pDR2zZkzlxXUHQPY4o9PvW7VpWC
+SrQcJjc35G2iSlg+OaD37KpoxvmSSZ3mmpXrC5VlN+ihTjB9TowF4Z4EWelS6AGRw/Hzpw5ISLm
hMa9RgBJnkgwr7e4BVchkq7nd8suAcYA1E3bwiJ35l0elDOZEAE2nE1dJLFtwVIBC3dE6tSleypV
oj6XzdjhSchCWp3aH30PDiF7vlUcv0t9QRO6kHcBfyIl8CG1ExEJHHU7IHJa3Yj8C2CgULuwQ7Yh
0ndun8SdGYISnSGxR9LLC0km+MKqvYQIkffeIKAxxf0MhxttMnrlSGU4piy+oQCOv3a4A+LBPK/R
YU7oaov0BipIlny+c1v0xWIiceog6F4jlXbGNHBBoiB5qmyRJVHyPLDL0GgEnSQy8acZ557G9l1p
r2oksemXYTvvCvJaZGn01Xo8rfhiEcWasF86N1Y7LC4R2UbPPINdNRovc89Xh0xnTOIb+5kB8g8h
fE+ZmoVd+D6a/v1OpyzPjnimqf6+JKaW2tB5ZVwyPY09PjizcTbYR4UH7VPpGncB98DN4uTjUeYc
U26jUeL/5/aQYPnTdEjPNrJxYuHq4pICcmmdZCSy1XwdQ8S0WAyZF/Ukn4ScKXzvajy5VOvi0pKF
Nzsp6Eirt5xxcdRHSXk4Mpgiu0TichM09MB8hJGfmshiVs2RmV4mzbVhYrDlqg3gbafd1ri0fgtt
HPlzjDy2QBBkdhEqOfm4aKf+I4MOZgXmTLxNdYqS9Dw6xXuEIo+djWOo03XlrhPWASoL5jaJI5I5
QSftJPxSNE28zlF6J3OJNAXPClIIj53CFouozj5jSG0N5xb0FtlQ1vxgz/XERBTLfgKebBqok1Uu
hrE8YUI9LUoDw+s7N8h8WDisC/FHH4mAwtzSRnSXA0xGHTWmOr4vOVnFJoOdiMub1Y8TaoKjXkPi
UDJfnJ5kF5ohoN+GARNqZzIeBEF3S0v/l8Ux1hlk86tH8dxSlYCAPaCja7Hab4LdOkVoY6nofY8z
UI5muXWIhNmSfTfGeFVqZCcdjJ66YtQKrrpK143fcasFRGQAy5tvyBnTeKqt23LV6FniaXHS1hGS
PCCDHj2yoyCyQjkE4WrWriAdbsD397ectki/A4dH0rNxaiQ0tN1hUgUbEYVuwXJiKZ8paOCpd8nB
zc5EVYts2TeVBkX58hPhD+QEJ6EYMwU2GHWt3YIOhBAS9M26opOHgDEfghMQUwVGAgZTS7bz02SW
53IbdMkC9p48JaqBqyjiAkHPjm57fE94cpRgoZUWSggm6YA9i80W5XnPBaukkrtLf2POdmr21rqZ
bM50MrtsCAMimlmR6Zdm7Il+JYdha36Y3bKXKeFtrzXo5HOs1ucSIdRm951ElUyk5hJf5Hpn6FhC
fxK+1ZiVhAYrh0TWZN2jjhB4B3ofXQWttIizJ7uSNWwp7HpKYpb2SL1mSItQq47nXidQZ2C1R575
16I8Bozq8pPqBdhKhg1JqRSnkjM35vNn/VF3Oq/T8v0ts1GWCu/Goya9Y4KYixnoI7A9ilKU2zKY
Yb4v84Jb3IPEUjCwEQX5Di1TJMbeKvOLbLoZ0jyghFEmeElEZ7ji+Idvpz/nVg9WNMMwTWAEGDt0
Pnif9PPOhOw6VKNLV1wu+xgAjNQ+koKdPnYAqFJY0dSEvRp4u4vRRudM98CRMEV5l7FjAJBdXYvn
VGDmF4Unsj/PJH7Nj7F/HbA6wZUyaKtHRFdMQeY2Q1DYH0IaqA7+bMOeHAwQJn/G7RyYbnZO0j+z
3333Lf4yguJoUpGAR8gc66bdzzLKSDajMAWN6Tbv618cBeqV1Vl9DCPbCBTiJ0GdDsXVTMpbNsA1
IfdA6uJH+jfF3DWZfAXLZdTWsDPZWAAvwEMZZoZ4cbCSct5iuwYVHwepkeJf1Y5k7eCwy4/Rp/Vr
oloi7r7N06teAgeoDYKgUEhlpT8ao5tYvhLS3rBOE7cDs/uVy62wDYQ33EeTX1r23Dw7TT5oWOOY
SR8q7s4In5V+lg3LYQwlJNjnADERjaYYAkKhVwNhbhW/yeRqAOQIJ3TY/Ic92i7yKncECMRsl2e8
M2RQxiPBjSxcMtLCVWC8DT1w1bhVxJszHBhk8htk4QipjjHtiP9++crY1yK0oV5JNX/J2enPXxUQ
JjZSaGlwFOUPGeXT9jGlZKTRn8I/MQHr2sC+4iCbQVaVO2vqfPY6pw6MVBH+acYnb/ilp4dXNtzv
snuPxWrfoQ3S8SaiZODd37AAzs1CO8nMxcRIuGIUcFWda3jZTVTQgEgR9IDugw3RORqfLZ0PkXIg
5xidKZwyZho0pGJq7BPxY2YgAJQH8PjHSBJ7PujOENdnvTQOHQL1UXWTfw0elFHIDtZDFjRyIccG
zWD6woB0Mqk+0AkI+j1hHUjHz/oMb7xZndXQY6nI5IuBbpeJtqbQcBVZULCFHaBCMGxKkUKhO8sx
KQomhvl5xgQJ73jtajpPxLFBgeMr2RxfmDbxX7DLxwEPc3S23nPGmgOaY/r+U6TvNegtWvMemTHk
gP6C8gQT93GdwdDOPqK7bcnRkrFszPcezO/ywPt4LFA4AoFLw3lv8N5GI+pOdpgIzXjJpcoHAnpj
NXhkubUi0AzNQBmas/wiU2IaFL2c+euFjE36t5wOl2U7vEob26o938nasVnRreQPRR3Twd2EV/GR
THs0or5Caa5i6etuPVkdMOs3C82k0Phg9migmdFqWHz+jREK1oppG/oB3Q4x9XKESXJvFtF+Zvpb
LRc0T7Qlkz1n1r1My6c1/M1Hne45YZPiI1s2WTvHYgQR0rABNGC3YIFhQn+giRmOVSkfi/XSD6+M
lGeKQbFlZdWBOxB9FigRTBGw2TUUVDKOzISAyCjQ2IWKbELDZ4tDo0LFEVdYLUrrEjdvJG4fC/Or
wFGXs7nSTwvAVzKkoCabJHppp6xBA+1KAnY1AyOT89Wi29oRcylPdCR7SWDlu3z2VWw7SyDNPcgX
6VI6mlW8KCHf5rq+WdgRsnY9L5r8XlrWe6oXLKjaSxcJb6qwIz2BCaQOx3maPJgKXu+Fn6Uun0aN
6SBhadADO31XkKeoDMWLlikPVWKHh2SgyDAvTe7jn2m+mcw6Jmk8/wt/Sji9UAMoVywHJCZvmm6H
PyJu8lAq7/EXJlyLnkS5oNg016P+Y9owFlhYEOzbHRY2CeLAUxqfooz1InHS6i08xmlsM+2yCvAc
u1lApjX/sOU8CuzTDJwToS08SBHzKkqz5F//tTbxezaFrzIaSQUvBcPtB+wq1hprcgzhjSiyD5od
9QF+0uXQM8MR/hrbBqMtdedbfWHJgqpqn/Ng1RtPBR4Phq86kw4Dhi8VdaURpG9w+pgSif5/NJ3X
buNoGkSfiABzuKVESSQlKjv0DdF228w58+n3aIAFphe7s56xLVF/+KrqFFQm8ipuiTRW4oCLUBSu
DC3vU2XPv4TtMKuN3tJuK9f8HmTzZuaxT0ic33i6xbN1hTna5ndo16zf3SZ6WFet0nwNHcRaqLkZ
FQb/31gFGz7nEZhKgpe50t7DXiRpu4yZP5ert4ZUrSkz/mtPTRQcuxh18gYZMt+T9DUQP3XmfCYU
N3NikqCd5pTaoJSZXvcSO4VTJ2onUOUhYQXlLjOlHcvIL3gXZGrGxn52lupZKQKNolTqbV7z7mQc
jxVzzddqRFZ/0F0u61iTDqgG3AbVVTouHBzCuAyOtNzh2v/IIb7FW2kFHgwytPhVFehdzoaWj+OE
WW3dWFcT2Mayq44J9kWp+YqHfj9V4csNdmgS0yZjGpZ2hnK4IAay5YskphL90KfrZlT+rO3ExKP1
y+TdamC6aoDBODxwoLRQKNrnqwS4WhpIdS0EuYk7DyS5RoLO+sUeVl0poLMzZ56KS4JbARHzKsrZ
LXIaBD9sCScrkS+Azk7Niu89rHaqlAWQdIVeAARkr6P6AAOGHTCXJjqWuVvPNHE3qg1VqSCRDBVA
jxkG4BOY8NUe8LFR5XeUijnQoyqQVOJ/SXHSEGH0WvWpidgo8BuxiUTZhbKjgKdSL3oXRLAXuQUy
2nmlNaPepfyiDefHWKt8LAu9QsGZRCF4eBPBU9pK3d6T+NYY0XkGANspxygqT1MmnaQ0PPUam0by
ZJTntEW21QwaxzOdswEyds6aM+QXYR/9W4AaTkfYQS/sEa3x13nlwEy+vOjMg6ZZBIMHJvUIbuSh
44BWoB5KK1BTzyAtbl1foGPNIEFg7RN6K8acAiDhVFfqQRilQx2xBFk47BIM4nVkh7SsyIgy1X9h
mL2IrceopJ2u0Me1/uXIGabG1bwTq5QsVAY838SFB3Pbw4auTEYx/cVqoTAloEGE8FJG8fVF1Fmr
c5jGZ9rKgzavg1L9LBlONgS5hbw5apBYFWcaEO+NCnQfw4IO0FmBy94cdqPJv0bGLL1dRNxTADM5
UYRJikmQRBD0wNQpuGAYxOvMJkaBRGfHEPANh+zYcoPlGG4lmsfZ65QNkr0yPRSr06hXmCAwhdJr
StqQNnogy7QQiNHsC+pO1ZPrsGD5oOG2bnfyy5mL0foN23k0PGRVOL5uUZXOyy69rTkF9X8EFOti
X+gokvlW75GyNfOigM8UjrnF7ZC9DfR6Ff0dE/gXEWYhX68YiBkZ+pNxSpTqiLEGDwHHHQdHQdJ8
DGDQre4vpdktiBjlhNccz3fJCWPKdnSSefqgUJ8sgfpl+CQBoyUuq9KCx2MWB+bLBXRnln4Coi/T
wppAqJ+j07j2eAam/4jXTfxyVYlwdskhQwVKk01jlI9WMO/C/nV+PLTxhCWOsf4LqrOyJGyI5fi6
Uvpz1ntjsbjVp4XRUDVeJXUUXwHRFfr6uD5HGVNWhWgpGafRoswxxHX+oyGadEPkl2QNI8WrTzhD
xcbjCkcfySHr6K0AZZSExaOub9LYn7tKpdGOgEcbfSyHqdGvWqles1C7TAdrSjcWTCs1aS6JsZzz
VQ5MkY+zuzK5A9hjUumu0C3AU6NyfIn0Qy4vmxaMRlcTSKZ2AIM9sMxzTTgvFmg+xbffbQrtNIGT
SDT1EFIqJRjQgiz5zKfjrKOGZhTGyhj+hdlLessfc4koU2+91aSuxogbKijPUH+hCq2NUf7VJSKv
aAvRJJ3EWTqVdERGU7oVAbnLtpxbzKPTLc1CL+/ZS25DWY85UjKmEF8ndvMkyfAYReGEUVzIQkpB
a3KxKvWPTKa46KRey2FcJaC7LuUBFn7Eaah1YOMXrciGTgTKxpUI8pKJObdz+T7kQxBKzHzxOleQ
02UKrVTcbTpXWWH7zumDSarI3EU1sebDXtCrU6RLxzQwQZ4jQ4tshap5y0A11OGp65VrXmqXVtDO
OMQDK69P2AdaUpENDWj44/c4hcF4VJ2y7UihSwiL4XvttVXkibVOA+Roq3nuAJRmkTSPCSxNEe51
C0sz2YmW7M+VBI+BNpNlr+sJ25jkR+fpoAncyER9b/wmFAWlVuTJIjUhyI5GE0jmthTILzQit/XT
mqjvubkNOQQQzC2KnRbzWSDl3W/ifGKVJE1DBnj6KwzVZxmKH3WR3hvLrXTxrWRCJQCkQE9exhkH
fnqgenuvN+fOOlS6sgW7nR9VvNJQgPUc6UDpqZlL9qGw0Yg7zIRiXt3tSK295lDwUgaRSNRMDI/9
w2wwNKt8oMQW71hPL1ZzwD5gltDhFOIlDEzz6Wgt4smydoWASS8PLAzWSm3si0KG+8pwFPhuhV/w
GJlMaPH0C0Oyh4IdpSrnT/HtD8e/TiDT/RLAg7pKkFDvhijwUwGnj5lcAFBxBbtUu7Nc16c60YKe
cJDeCkB0Bvmj2yD3ZkEESswSyNGxWYfADqipu+bzz9hHjNLHW1yuNxJfWhde1VTE7TedUgw60XBZ
s6tKoKr++i+VcynM6SxfKDDmihbhEHsF90cYtwTQomSDD7YgEyahIGHnJEKCYVGhf4SpRIO/jak5
NiGpCiIY1NKwHEp4MCoAZ9Fk+aCi8tjSLg4b2BxaN/uDs9OTvsxUvKSxfhnxmBMZGCLx8vK+gEdx
I4/s4V3UhjtHg4KXkzbozSvMHDpuMttWK/5nDeejeYzvUsHpCr4+sAsjvw5Rd4mj8dy3UFsJ5zYg
xlToiBGGqIkJa6c549DuOkPf9cxpM/xFqfKHqcF8qw9LE24gDRYkxPlQ/ggWAmHuJ1kCYemLRcQb
mhF0oOrJRe5zpzIS/aJpe55WlrTNbdDV8yCL+6b4ajJHk/SzAoRICArE3PEr+zG5b3D3XHrpaYR+
yLD51WVN4sXu529BBL6xnd/LMX/TJ45KlhVfi1PdqEdOL/URm4SvFJOvNASWeyKMNm+ubaYXjmUN
VnLFZTDaULU0f0XXJYV0jgtSyghL9KpXAK/hE5btaGLaKASUfxhkVIBYfoRbEyFAP0efQOuL0EY4
H1iaHFn0JiNoWNjuGsMd0031TBPcRpvkSu/eZYzlS7wtJGx+MthhkZU7Z88jFjAp2HiJBRjZSS8H
mxtQj9Zb8GSTQ+QuMacW9hqKETJ5j33/YNSQcytgk/p7VpLnpEB8GFW7IY2M/Yompk1PEUOBJ7Ek
agNXbNAg+P/ADAL7up8L7PaknaOKsTka4MgtF4fyVCp7iM4v0xJOfV4mByBTzVu17eXhLeEdYDb0
MIz0rgVYVCW9BvWT7G70rTg9DuVwIOncnppc9Udxw51dc8jlHuXoB/jJHktUvXBGKvVNS4+qHOV+
yItFk4M+3EY1v2ZmvNV0PpXMnU5cI7FOSps6++gNcKALB2aFwuDa1WOK3aXjSrcTRJ7ls1RPTBO+
l88IMgase5xk5QFBmp2NrDcmSGwzZg0nO7FrHI1reu0Jl+Au3Xbx4JYgd7tyc4ulZ41vSBT2Mgap
hOQ5u72DAGtSjCC6ZPku4qVBjDWPmNzWm4H90zIx86DkseERP3OZRDGZxZsokKWGy7N2SODg6Yw/
4MO6b+up9pQUYdqRzwNDZGqDu+2wq9v2nr91RLDuR3O6491hIj1ruArym1Yw4GF2EFYbveWONjqC
EYzzmSYLx2pveCte4/PvDAI5xhGOTVhhI6bAm2zBA1ocbYW2v2LABc/gNnFGgYplMsXYjBCRg+8O
dpbY5yBiB6rvXn1KOso+0haOym2bfhjdz3y7xDjHoPtSqTbRvVo+JrL3OlYaisR+XgduljUwimvL
L+vQ9jNJgaosF+wnCBcaY6jQrnkhlLG+YVLi71FZ2NNKY4eSzHGZG3LQfSJf5bBECKE2O5FVxrQ8
ed7Nsn7ULKQURpRii400PvXWZVC+9R7jOz9G/Avxa8XyVAMpdsS7XaInbTiA6vGfpW1sHVO6xC1c
O0XHnsTumSn3+BoIPw2wn+NGvavQFbtzDcgoZpiTdOmN8bQrTSu4lo3wp8UJ0b+KTKRrRcUM+zvh
5onGvsWOZtVRUtnmeMOUuwh9skzHhhPxL6NlXPuPriVZVh9Ni4GM3RTirZPAHe1lqILkKCuyJsV2
05SV7eQ4m27Y8224Tzn4grAWtlWEAMJhGzSDi9VXeEp/OEFD7BlCkhD6QSRvQw03nX/4dKXHe8Uo
usdKzzzpRUXEnywR08KEj0kOWJmTMGSyTtLi8qZVD0IrvHqT4qKc6zJHCXxltnzPgZFlMEsgSmGW
ohpSvaPKwOy4VMfaQbTJf0fUd004LhKOCVTFJRUd7YqnmFwsjL4UP+JMCLD+ZcpBsVbJmPxcSLpX
APfNuSea1Ztelu94kAbqD1MwANC2RP5oPFwTrjnlFzIWzQ0KxmFgjttXvRJta5SZgWhGE6Fqai93
1JCSGWuFyzCUfguCeJxHf3xdQJFdKvquTbXxLSH3Kwq9ayzcNR8AuxXqo4EnVnnZDBPDn+rZVwfi
9Y2Mj7Q7YJ6JNnFb+0JBbkgpWXw4WQP1qHJzzyzzUNd4O3rsGyQGSaG3m2IqTmLeBKqPTaLYpj6l
Ox2DjhVHouRaUEnEY2TIe4ieGESr+hm23ePVqdNhMlqOYyP79cswq1fbQZRd/PkMfVM30TMPEGvH
E5c3Lpm2qMcmBaLRCr0pbnxZkBF2cAHRUsFjo79DK3YTCcHPl9LIqxXDq6lx0J9L2bwl+vBGCPHN
urQRTYV95tE0sUerinGmF9GWVgp4dMdk6j2TTesqGY6BJYUgnEKpV+mM6jZD/fvqpM0EezKKyUbY
houPMpwXEsQHHOZcdbYGDUchwEMdxZdpJQEh9HjgRHJ8Z5kuLH+bJZGPx6DrAhPC7oq9oMAAwCZx
kFI7Jr3e190xYtQt1u8IvB2r9T9jG8G0pIqWqplNr2r7AudR9bWQx4m6DWdZcuTsQSJxIRggjvbQ
/hXSX+MBN+JsdmCZN4lRbzlrXIf0quF46AR5O9jJe6alR3F5vfGv/p9LKv4u5jvencXsDvgpPyqY
H6wI72+59dMTjzDs8dM6GjUfNyyOFiwwJ5nAr9jMfgo/o89NGkB5QbXV/S2MrhiJ+Eck+rTJSZPQ
TLpKtJk1HzRaTMsG5AaJkG2qoKUWu440BOlM8beVMIGH0T6trxIT6iNSg9Rspy8zkj/yn1qBUTYb
L2CiJ/el17yP4JWNpnKpM1TKwbHQAFJ9OpsT4why+mya4wu2KEGHjrglZrAT8/4z+oKfkyaBRLve
VoSDnK5bS292YNVL+lNYM1Ahqve8JfOrGtz2JVjlGJWWS4k7Ovv1KQfeab1gt5tAUq4Cw5Awi+/p
ol1jCccH53V7rSUWdG6s6IOJrjo40B2jHqD2QxkSWrdgJg4U2zT1yyI016XC+nq3KWvj/xcoRXjX
JwjqbelruKPC4VradmnjyrCp5TPCC5e7rkiewokSpaFiOFD/G7CXScIadECQYyDIYOECrZ+CqikD
AbfMIaQxdxZgt2m0IvC/OxUkoQDEhR8xoqOnFsKd8UYFNkCgNVq9xRyf3VHb48p4NJ32GBh0LWbx
zAPFNBxCPXGySZt/edC8jN44yE1i4+QVGsEVTMUVEefUOHdrQLMmqwv0L0F3jaF2FdMnzu0Ihbpf
3NYbidLKR4uG3UUpDiUI84xPsh57yXc71HR7iSeRl1qQVfSM3s/086s6jgbBkVauWNwO7J1z4Vc0
Vg7LbLfIkzhbhx3O21zH9xU/2RHwgnLNGL5DACFjiK06xt1AxWKMwQY2L9aSmIvHPiJtroXvLcCR
jDwi0aK6HM6Mm891il16pgAsi89ds1DOVNmqkO1brThm//SdYiy7RQY12XMttRi4bpmHIr9X2Ici
7pYaY5nqIA/Y3jk/gZpeDHU/T8QdasqyaCSRLe4TPw1bgt57Ruyx3tLKkQHRWG2uzutCdEUYj5Yq
Hzs9OVGdfCo3S7cRq0M9d0B460NukmGP9pER7X779HWnrHavpCqgDYqu/UY0Hz30fWu6qVp9TUSY
6RgCKTSb2bX+prnyIGK/Tbt2QyI9TpenHqpPrqdL73bttZLxltOMYFHkNHA5bRbaQyUaicmNS6MA
lXOiYJwJ88rUhnjS0IRBp+XnmHco2rjNM+7FdzUl274QMtWb91mgbSHlElA7AhQfcPXoZCpbAlzi
opC8FI0Nxpp8QRYxR/VsbQRejT1/FWt9aLAbjURzJtsG0dF/mtRdNav/k79bYAledmn9KsZvXdQD
5uxO4j/xs+1/kaOUm/Iya/O7F+2411qG3xyl64hW5A94DS8fivYospmw27fGHKkhmRMFq/WlaD+z
8JfT+qucKjE/dC9tSDCYHx2PuzmZXo9bGFzkysdeu5nkLAcZ23IzsyEOB/5RccakZzCBYERBuOuI
XkgC95XPKDqCaKbN4SugMSet50Mq0RyYSMjdfzsl8WVSBiRithHMg4FE+kzlgABBnkQqbJ6hDppy
4oZPnxsMhHwo90KY7Sc93I0FmrDPCP1aJESg5X04Dmc57AIMY9G65cSvbVTq+oagASLRxlRCVEDU
X2s1buI2vfS8f/2XobQOPCGPfIMajoew7A9igTyEE4uBiGcRJg3b76Uv7/SstATJCnxSjHTq6AuZ
Ce603ZFZzdxCwda2cmiIrxbsUKEGlNwExszclCfLbvTINXqnHzDyiMlBF3ATMlahJ7Aet2QXtmB/
adrVbHBSWMrBgk1B0yBCKZgdOt3J63SngGWvB0hUOg3wJx2m3Fq1CMU5fiGNRUPmIhiSVh3ZFVu8
zQtyggVUetzJuoFaZ/kMP9pKOAJQJYd4zFXsH7PXIvbdVFmBCcOwt6GHBDRv9Mz7gGuWIvVsI52H
T2uZeBzT72jGpIXJnPLDkPY4WuRW/HspGKShImtp3NUcNxm31NgwHxUgBH3SH906PxqgkgvXbIx5
3tDDKQ+R3MQPHEhqhibwY2CU7u45I6lutrnFdwYnuakltgFGashOs59LxMUHhWMbJmPCTWP+oZmf
41Kf8OXMkeWFj7pYt910lVrjxJ3yNEzysbFCvyXlzBm/Nc8YfxVCxROuBoKVmH9p+j6YZPqUYddz
mCOnL4GzSaAPdgKjnI7GZ/rjdiqB6AEKQ6fEvv6vw0VrlYYr3VZ4tDq30JX+68SRqler7b+X1Yi7
DADleogD44+IvaBorC0GGAFTC3NX0SnNCZszvx4kYrrnYrINhGVxw3KRtNic8dWgiYc9OXKcJhzX
MQLAahWn91QDqk41L6s73rlzL1CgZSVXPR6vr57UjJdVUbyQP6PyKRC/SS4T884LHZBzheVa2BVq
D0o+Zmo3HeU4OnHtEZEl2JVgGZAkNZ2J0zvfflmCbtXx37GRYNMjyQzQftqoNVqAONslrQ017dXL
Yux0OEQyeDrz30viXUDdrTqd3HxGEVbcmW4CFZcUlnX4PNwEL1MC4hjQYP4Ls16m2GamV8f4M9Je
iXcPGy8dRw3u6m6iC+tPRlYaP08PrIzT48smw37XVslhxmqWYdFD1hhx61T81zRqAYesCHp+TWoE
lTG18m1LS2Zb4HYJnZy+2hBZiYUJuhW/hbWXpH2fcVx1tXR9Lxr9nWUpy/9Es7WTU+Yvo/gUJoX0
C0M0rpHDoyuXu+WNopugSEzCCX5NULIAhCq1sOJZFNrDOG/L26jbntWRrzFrr+bn5jKpJ3/bUEdc
p6RoaLZdh/DduiId27QLo4Yk0vTOvPRjFS4VYF/hfTa4IJsx1UwFjpjK+wRRyY7uOEv6bEC4kJxR
JxzEPTTpwLRjJLxqpZ8lO1ZM5Wlh1G6ZUECjyTfry4Nk4Byr/4XxX/KMHCWzZNgoECc0rCnhLO4L
UnPmVib2odEHNk0n0CJHsreOmXxxylotrxbrIzgA28xgWFvqkbvoCyBpcVsspcfYUMTYEVCw6a6F
V5l6Am+tdZqWAEulPdKfPBADBXcn/4xreDPi+BE9jsCbh4Ea5Ix7ZB+HjvCq+hJQBcbI0ee7qgOU
79sNeLNZmByaUsmQcIkAHSADTilhVL5KoXWZEsrU7fAAli3hA3KdyFk6g/84CIl0mqhsMQdBEQTZ
Sv9eXPsj36QJ/1ZWiIHJSZSjPJH5oZQ1x9RZtxZNG57IWPCRsH2hGdnY3EG5I+NpXFY0Z9Kyc4GI
mCH3hjjBLAAW2g2MDa5oogcW81XpWBWbYbbodSFSJ4xOx2NgzRThcNpL7xXuaSI0RCkf+qhg+6WY
ZyVu9UsYZ9su9LjjJDfqzTvvVEposfzVjZW8SMK8cEMhT9sqCMb7Hn9hWHRbFRZFyWsJv1mksVR/
Vecmz2qtoOQ6FlWXJtaccPFU8telCuYKLk+SxaDT/rX4Ut5mnrUwJ/yp/kT6rdD+MbAMWL0TNJUJ
h0IpJhS8bIYSs3iGRLdDW47WXZDPzaE1yHUwdVPvkkCodzGu2N4uykbsHiKwNy7OPOe9R1pTGv9a
wlE1XJNR/17CXDehghbGgRvOsvT3guN5Jl6sJg8m0+X4hdVylHp3LRK0Mbeqs60qMlzQiS7pTm0C
GeUNqKbuVGu/jKeI4in+PNpGy+AHbH2RsJWZ5PjRlQMQy4c6NvczKUvxb6YZwTqWjFFmP5tKO527
XVZzWKSx0HJMOacxBc9sLexNevUaSTmEceQu1Ub5AlUZSB9zK/pcPfzJEny5ImAg4NRoQmIEGpvu
7Bu0UXJK53Ur6t943PBjTYwVFMXPjMWHfzMVFqwyHducypFt2pPtJjLTO8oOUXOS742N85K/Lxm6
08zbk/6bjvtVtlk3DCXIijrYVUFdiIdhpgySjSbyKpYBLBEbYaCgJDU/oD9we+v2OP1eqnsHe8xZ
mxCMNuPKqL+s1rkBAvud5pUdQ5HVGfKRbFHZqUZna5xXfdgnzQYQaI0mPfH7U9+8raimJomRvO4W
nMFOpSwfhvE5xNI1CmRC/oNDjaR+jTPtTVI2FHbByF6IdHIn7zAsEf1Cpes+JkZzpkqB85Wzjzlc
Y2u8GfJvW6cXdCt+lrGbvQyj0ZzfIrELckjlbqyt2+UXj1eDoy6/T6yTHc9uzvBNmWe6CuITXWyc
XavflsiR8XeixDtxeQJFT8HKHHMwA4w5MoBVwUFxTxnoVk0clSZPMXFlxmZvcXuQtcXTec7ZfObv
BYhiDzyutv9lA7mJZdxkZXRQrFu8cith7KHplJEWNCtsVHHZpuz7+uLKoOx15rp6mp9k814tTFfB
GUCk2JvsVxrZm4iEJZ3XzIjylsE7C8qQuoJSumJRu6XLOi6LSOWjzVfIlnnJhOyacE3RuAUPyWHN
gMhQ840PjSBKOx+K1DgUwr1tWFhCqhJwAU9Aiudkn+FM7sZrbAjnuGyDkj7e8QLDKywTWLjNrpm0
HRdajPtbI8tg1u/WdDoXfzNsyVrtSXQFg7VZT0L3wbM/NbsRFY6J9RtIE+qLw2shT8eSufnIfQU5
1jjPknGG/x0bBFebA70m/a4goTw8648WAANOOKZFI6wiaD5M86Fat8iGRPfq68BPqzMunHAlLpfI
3PQ7kGhw8edPXFrkq+Vg7D8NsPFquY9FeccRoFbinQ5AbWWYXJHjoMtIlO3tctUG6di0XQDXQmmN
M58EA442RVh4Zl2dGUVSmDvp21fnfo/3rpgWfBAKzd52pn3IV+UcH1VkG6G6akx/JOnYf6sDwLhX
7EXj543mP/C4JGDb+rrPyTQMyN6A+5d29GeVRR+fDeFA7IUYMTnNUiwq6aCmKBcFSkRZXLsf+BPy
J2dqSo8Tr9rEqa0/tho7j2kd8rE7s0XTXC9u5g6UsjkjiMrHWFD8V/umgjT56vM7hZG1eb2orItc
DRbRbZkCEwcco3HnK2e9ZqdDM6FFSnE1KBrpSCeMmPhh2flCOvum/Eo+ITjBCMIZVTBy11wl694V
+orjXHs26/AoBK58jAgw1lyFRjzLjkyfxJxmuHYouTDeARU5xsBRyag2pBvous0IVWgkkDVlPTel
XzbW0yqxL2hnLRovyXqGLvZmwqh4RKnslTiJOoqXB2UnzPeuNz3rO6IpwngbsN0b9EBvidEP+ilX
m6A1XYWIUPygvBkgWXgCIIlYYWYWJlfRi4KCpSj6y5XUXUjGMweMyfWAAPjYlqiz5PtcwMBR810v
zaaaCh6eV908nRHDPoKjAwj5jPNQE5hR4JSafqUatdAYnwIzJQO1BbqMX8ER7nFrFVurSbwqWHcZ
MciSGGReC4cVTH4ySzw7A5sLiha2lXBVdgbDB63aD5RGaJj2Yislkw0JP2wcoSGNsdOG7AhProaP
siJvt9N1UTjYhca9n8tjVmJQ1/PnesjmTTvF76GWvkO2IkYLyU6n3bVCeNVygN59vtejkHdM3436
tOMNrDX4FqdI6rY9WAasvHo4uemXFjBd2XBXpyXbqxrSe4AvBz11OmCaHPILGV9aZsuaZRsU05hd
B247OVRPErFr7RmLdoexKg3lB5f7clTdVRzdW4Eeb8fbiFnCqSBqRalrTbfYkO9xc6Ijytlnhm9O
Nt9ITPFNRAAdhOFhurazGqhNBlfEHuGARgpflpGOeRCiqOFagnGdv2rDek/66n2Mmrc+jp8g2n8E
9Y8c3iz1JCmwugVbUsxdxylLvNTvjUF7e0duoRYx2eeAVKTAyvKdqZA39fssOuACO6x7Vu91A+tO
MRpAvj9EBxQnUvJX+wzKXbMVz9Ny6VHETO2rIV5FUaiH+ZG/FGPjZCa0tbxk1orvJRoVJiwJwFik
aBKN8nSfSeRCQOCDzDO7dkEcUUX1oHYcK+xYTHt9BAM3zeTiAoEjJBmH/Qu+W2k/vZLuQ7sSdE9L
J2/pAUQUozuJ5mFWmkNHydzSX6cy2tOVtazbaqcgSuZODHxohJAR8gV1n+EJw+BdJNvhnNUaX0U8
x4snespkXvqhOE2iQWalDxrZQTo/5npO6JHUwzae7cWnAitKzhDCz4I7j819lKyb8RkBDoIfRPW5
kr7zboEQX23iF7IvdeJVfxcPfM++9vJk9HW//2Map9KzfiRpPfYZeKXYvsvc0FpHlf8x1mcRBYVc
TDsLDmWMT20lj9xkptthlkalSXLtjZhbquIyQoXizUerZhaICmXtKzdBOsKaQj/uJg+0SeEDMez7
RHmjschpYMLPDvnz/KAZVN4/wMqBy+j3wUrLtIDRgmsHxdPGBM4KjMLOKIklFMRndwwFF8akCEYF
QQ7ykFQEe9WpeaZ181yASndD+qQ653ETglKot/0X3Q9G7Ft9kBnxuTcfpfoi9/KdgxeM9Qm1XwA4
YUj94Ye6J2y+P26kybAGbpKQHJITFXBIVtGhplxdL/6SM8B5+lkbAPWqzAuPSd3sjVesKL6YzFUB
+1CxId5jTh5xdVkA3mHXJiunUo8L4Ogm/0vfWywbEb9ZnxIo6bV7vKLBzIznQm9sSq/sF/dbvojN
tJWqGT9ikKGJtrjzE1RxEfrtCkISO3OUewwdz3jiGyJ0Bv7ojq7RgmZN0KhVUnkIiBz1JYJK3ya9
KlMPJQLLoASBrsaROzoh7RTI3OF2/pIE7SJEGAyz5hJq4tkGLQdCaT+MZAbmrRzLG/JzRwDKlrXt
wDTF8OlN/Ns1cZU95QRJTV83IZcWpuqwEwzm6XY8ljtJ3MDfmUpiK7SnUD8Z5rifGzYJqrN3E7WC
Ldg/5UTvBHrND/9+Thqy6Y7Ve0PdrklM5X0IlWuyp99KVstT+WVI5NeaGzn6QMJKc0JfDJgPBwUM
KXaTo+qaKSbIf/RdmLiHNL5bOn238rQbRsHZv1JfHBotzTot0fYdoNzGIBRERMet5xjJ5WJZpfun
GJjRsXRr2BlIcsVwCGHm5JTTZXNE1/nqMJKRZLSlmxHOZNmZwwKi15vu2k477kv72DhFpbqdsWcx
U2drLQ8mk0KLSaGKO3n1q8w6zLasJi6meVc1YYrx1BrjjxHLh1ajdRoTYX8QHLbVrx+TYEN1UduO
K1EGSrYMJrBBhsODmQV7wdHACYl0BfAi1xyT8dcPsX6QXfpEqpXCihUtAS7QjWlNaXflk8OwSwTP
w1E7spgmnBNGkm4h4FEmRcorCFtiGGwdYx3vGdKzUkr7akgdZanfw/OyCxmFzdVPGvKl6Xit0vYK
CpAC9l43Hk0PNJqwNcyb2yZu6muXqWe1VO3ZUPiJcy8hNKuRiBhBcwqq8tRw6ZB0fGSZAx9GwnaT
UcVG6yYqLeNSdvSGMo3hKafAtzi70j12LZNdUla+RDTLICELmRm3nJ1KG/WCp4g2h4dZNXf1MnVo
jgmZPMlR4taRXVQAMpyStc2/0F5RYb47ss76QxCdCPcWthlmmx5ZRqfn2COfI+Fl+l304yg+TCwR
VhYheEV2h+O4SkQHOteWpt1M9IsXWgKmc4AoS3yG3UyIQLxgG8eLGB5oElxynzqQS5PtejCKkWM8
kfwn6DewKRIO1YuQcrkpdxWcvKn2aBSc5t1IEncu/wG85GIMW8b0Vm5zsGWTur4DvrpMBgAM7bHo
xbN/w2Eb0w0maTt0iVH2+M/mWIAYgbe49k+htDYS4Hvaf5+CQUQu7MC2wcPgpF8wUCLNl51yGJ1r
d1E53yeN6qz43K1S2XXfHatNqMxbQFhMo6rYdBv19n/3ca+I0Ivo2wAApXCpezUa43dY11NMB3vU
WaQBaYgjRq0q1sM8Lx+ztOwl6ifeBPrp4Kdk7wsoRdpHj3EfHg3+TIp5rBoiXdp0zC6Nm0SUoP+P
pfNachtJu+0TIQLe3JIgYehZxTK6QUhqFbxN+Kf/F+aciFGM625RRSDzM3uvfWfr2DDe/UHkIInm
Pg7DrcJW3WN5V9T1MsbzuU66U6MGFXps0wa+/lh1snY0qo89cu/yoM2Qs45NakJCrdk+Y2Z/y5i0
z2kcrGsdNM2Mt9kMiJgK8pzJn3UZib6Uen2nrbQO74jCdPzje1TZNskFm3MAUl2DRbggV4p2WAWO
Cr1gTVBmzN4/1HN9EwXQ4P9NDMJH4HZ9AudI0eijeGAbZut4bE/yHU30jiscE5qiHpUniG6NbMgq
8qF9vif8O2TvdVz3xFMoDiErILOJG94lwE12B936XX+RoV4QL7mgT2+/sp8R2gTrS4bK8GpGsDmY
4TtrvimSuCOL3iZ+Twrb+9C0QOzf9VQl3CX1zLdyweFcIpEgt6x1xht5K3d9OplvS4p97oYddBUU
6xQKRL3dl681rNq/qy2IJMhSdszg+X4KwNSQiQNYkuGZfKq5fzNMoMOU9GBqXwxHI4hkc3lumAOy
p9cTqNV0enxxuKrPYm+UKNr4xlS+sTZDqKQ4B2OidEx+yljsSvut/2vwLiq8iw4x4drWinR/eJg/
LBofY9ZOdCERKEBdSa5QjK9E6F71kOY6wi0s2QdjZKSIukViDZ3oH7NbDtTgHl6B4l5Fu4oJnJhT
n6wcSnvM/HGLXT+hiFCOUsPMKSO0YnPcBRoog0gGx5yWODXjQDN0WrkGNKflmlN9Ko7gaMKpx0Oi
g8roYU8M02lW1hO+NiYa7PcMh5nzdfbriyxVHk+G16D+c0i2JXC9kvrHbBl356pNxSuCtiWl7/EF
tDBmRtQrbR8aSxPMjzg9e383QHslewhBiHH/Jed4+H8p6afnYd+68foKzJcRvkVi7b3cGLzyrO+M
Hh8vkEYoUbiHkGFeM9HeFme9JSZmm+S+RgjGCEEisMYm8Is15/JXpN0xHjrAoPEpUcEDv+bPYS2A
kpJZNka+Wpk+QQ5IIrn1IWeS+EWT4QlOucWZ/ZnbboYFmRQMFo17luaBdbWhn1tnjXutO8XM5ZFS
kudC5KYYLiprG2Vi9xbz4GXFUYeSrgdxO/h4Isawxq+uQ8/63KULJVzFeOel2Lmf4PJA0Z/JTHLI
90r4kbYKC4IjlvBjVZfIGtpAsuZgNGXGjruSVaJO6JGOJaS1uTXivUbjzqLohKeGS21w83EnE8U4
McBBFWh6vTr6nAosmEBHHTHyMPVtaeRYXO6xXLdaxXqdnXS/d1piIycIqIgbv7eyBBx6u+kCmZKR
JZ9jYzF+ab+KRJy2Y0a2PKVp/QMaPfLepF9ZRKx1DPqFsfWSkIZTU2oyMVycJGgQiPDK48RhqIEh
VR4QE6m0onmCP7qZbFc+fgPuTnDBlcszsrSbjAFtkR5OCRy8UqB6qjdN0q7KQZKLSy39KSf1aCaI
kGOsg8IM2z4/54hqIzzjGgPwEUZnUZ2X76wvTx0YgqRBSqPekqNmahfirzDc0vo6HznoFQwSqvM2
jPWWjjqRiJE6CB+s941niGqft0VCD8aPaH3Ndgzz0CIcRLiUgyi89vfkj4VzfRoeDtojnJD6oh7p
jxVGMAqAMVqGm4jUh9V2b9nHArjGXLSQ9utQ2G+j/M1iyxQz7/YemQuI4Iznj400mH1noUHLECeQ
/aSydc7/VNl7SaqV6FpPxlcpVPWIPBatrk6qIdI5azeRj4RL0804lnV3O8LzffGJnRt9DobuQRp8
jiDEDMLXgcXNZx3wwSJL1HM8OvCnjEv911GxUv+sV112wjo+yLg8ip8ccDDmXcy3z9kwQhkmIZcd
N301+FRBQVO41BowiqPj8l+V/xDkgb/xyNE/wvlg7ZcQGFDwcu+oy7i7wQNIorzRGqfnlbfBtG86
k761wDN5gXqHmWtz5Ca2etnV2JWoQES2nV5wnAY2PBP6pzUYOQ879kNjREaaBKTIZi3/2gJuWFVI
r4V5HIAEuKU2hmUC5NlDdvBQnWnxIuIaFAKoCRMcfitsEhmy+CKT/P7HrNegUJwgIVWhruswuq3o
ZsCd2wWJJMlhD0cmZhxlwcyPp4s1Fhfrx4ofuGwvSYPFRAZs/W2gavtnM2bR0c+gci1gIcV+Pcne
pN8zmFOitULU8ZllY9V0qwpl3DFeVxdUXMz8eILgAKbsgLv9UCL41B5JqbgqXGloq6f0Rfw3uUPx
MU7mIHLY2gOjmvvJh+A90wmhFnJ1B/wPPmsFkpX8RpDVXlZnt+vJXdzLhe336hw0ijgo3Z8BXadE
nNxaX7WEQ9/Kz2vdb/a+zg5z9kQVy9EFx6qy5yfGQhGN6maM87RtuZUg5obdghGG9hp5hlcjJrqm
//GOP8yR0LgPEQAW9Bbm0GrGdoXJLmByqa7o3myimhZcKsUh3q8i2ikXhFRWdI465t/xa5zFHf/c
MzvUIgeBIr+zL3lp+d/MUa81SzkWojjYj2OEBPlkWYbX8WtF/l52dI2wVcrPh/Et8FTKBm/a3QnP
iL3YzidE8dnYRmcqJaGAIOC0UtkdClxYho10LTrYBRU1mDAL6eeOlc5IOuqQhGXELFFSg38lyqfo
XUZOkKCTtK7U+jldO03VMSvE0QZ+3p06M3tzYAOWfppz9jL8aBl+2MAxBpDPWaFf4q7Gsd0nGiSW
4U6/tjgnsS3Lc+oZcsymSZAwJOjr2/Oa5ARROyfOhh46s7q3LfWQZtF11yHrhGpsNSwcUFsVFoNy
KmbNn+fCN98bQ93LzjMF9aLa9qXzMwFfnikxp0dpOK7yTKj8Eh3bVQ+Flp2TE/azHDgWuKcvBtgH
xymP1jaLabUjcA1GnO1VArbUliyd1QfRf2/Gw4px80TzLX7nToCBIRvEe6rgeSt/QCMsmwyfmc60
k8RJ9ii3cF7j2IjlI+mtV421zYQ1WhWPbkfuZXtCn24SgxLhCm/RfyYkKzctc1YLzx4WzDrAHRiO
3W9yuqCz3OJ0y7o4YJpkc95e4yS/DZJK/PdywWuolsPdSOX7kLJUSABlD7lKPjlf/RZUZu7rZUIT
InwU7H7e0bmu+a4TGJ3Z7oyMdcf5hNkmrF0Z2AHBZ7AkjLCpgW6VTDOdV7qCRZp+Z9UPAumwKYl8
Sj/lRHyWmYDQGn+OH2U0feaSdmNx1syuvaZ0v8ObvmgPJePjZ8sllEdO3ENVYWqoCsw64iBRWQJ/
2KfMwibzPKQR8ihiFEdcTMmbJg8kLTO+/Vyr5oOksvdW74NqAbLVVQC7i1uZ5hd1im+ITorksPnl
ImiyyIy0ml16jJpcxnw2M1Do12NdYHKRbAYL0rGpcK4sYQYTUVkOI48jKUNsFIn52nR2w+Sr3zMN
37P4g+z8KGnTcfqOQIe2YEaoI6q0P7TaU2Aa1HfLDZ7RubVnRBPUT+8CoOBvDQ9gJ54RLrV5zBAR
9h6W4+Cz1ABuyuC93HGFd2RDI5zfKmV5r+b8NQgQYlQPPPZ7jUVZW6Qf2DN31YAovwJo2SSXRGB3
nLH5xaOnohYdOJISlkIdc3dTQd7O4dOPMeXWLa0b9JzED6opnkTmJOqwX9lUFkIj4hXbAUuhFaX2
3xHV8lFhSYwyUnebNuUNo4NupPw+1WzAP0yMDg0Ad+rcLylHGK0w+k15DTUISXrzaHuSlVuMHlRR
Rm0+6VkgryebN9mBX0S2PMIY4RZ4alfi9EBi8g+hKDdW+43JJ6IIMKcsCOCu//D1yBsg1J0gXczN
0xzMt4SlSQwecsKUEO/rmc2FGjLF6J6WRupUUbxpbUW/tOtxIUbZcjBt7VZrNQA08IUSTAp0iEV5
QWjxXY3pM5LGh2N/2/j/1y66Rfrd5FgZ2l/q9wjpeMIrto0xYjPBS4O9GF/g4lrW4CqYRuOzeU46
qCnU7xNkMNCGq7PNjZZ9o1KTSuq1RZpvhTmtB+8VWJflBFjpUCn5zlEY0kXfdaWcunY6sWkg6tkU
DSZm+aqmzgUv1criYh7+RSmVU7PrdE4mhvmSwbcGZMr5ba6DRyrcbvsA3q4GmntjwsR7XmUPk9kG
H3GzqvCdajaHLvaew07JlMN9l2zopLVnZf5nzaH9obowqa4ZerBxNAhsTrwIoEeJrHDO2dCvvVft
VlvjmVyS340cBz3yiWSyroWpXcePmCWVEcnQDSkSiX0FkdQdF/QeyDeO3Y/akPvBhxPVSba3OfO/
5LqzKJwhwAbr3tbLlySrL1Eu17j57oEHAW7gMey1Uz3Y5wEZ/sw4g6J90odzPcyXaTpF1osg37+U
lJP1musPJtaBogpADk5YyBdzUj3roa4atxHXuoWDS0a7aje7vhUnM+pPA8PzQeQnu3NtpkJrrYYi
SFFVSCwdOup2qzvPOOWFREW7GEFBElMNuXVgFu8UQdVkIYe81nDEJLuQgWnzgIQvxEOX4rNT/GWy
6Mzvc2OySVM+7Kj9TBkUFWcxVGc/fqsB1mhVjESXUhpXpCmzq5dtN5SHcVf9qSiRCYRoBRtRi8Ex
anhiSTVxHU3brXiedjaWMANLGCBixS4PBo9nv9PRJCa7bPhYKYogtd2FGQGdirx77CVq5+7AKGnZ
eizxM2xdYD+Fgpu2qPi9kTEnlwmJmkp7irUmx4wI+RB+5bgV7zvmQNTCssT5oAubARI7h8IFo32J
aV/z6GKx9e+ZMqFnWlbihHUYeYwbZPvTaMovji7KIvMzeTa/ywXg4eKmPRWYNrl3smg+l4r+5bsh
jblnxqfTwPNsLzcoSI7OzE7mb9hnJBWXLfqnoN7kUdq27Wz22Qc8LShaWCiJ7X4zpNjDyO5leFIF
aPA8WP4OeRFmSPIH11QyP0Z/b+TgKerZB8zjJwPFcSqz35V9I0woJxyEruaDVazJu99TNLvEhS3y
QSdLe/geQZRLWFeZAjMx5j4ekBM8BIbd8WBkbyPOjPkqvci8udocYCzMlyj2PxfEvL9i9AJA/qON
69GXUCtURinRNkrp8Yb0LZpLkkNuo1KGCwhzpTRCco1CvdgS4P+o1KoayohNpZdEYWsccgeX+NBj
GovPKKBOEeyY5Gpa2SVb0/0SrW6uJe4MQdmq1peOOQUB4sU2OdrkJ7Vh2EEDsMsxRJgYMSEX/EqZ
G5QkbrC9JBgKFYeLvbSJuTh7/GBUYSiiNHI32RuY46Pn0+xYrIsRIRGTCXYF48loV0plVsw7/iFT
80oWUsM1JvmIP5QhuukFpIHYt8dH3Mb3qedN2S5056Cy61A4dCPwcTU9akwKYIQJMi9ZbgdbF5cO
6MnwnUXkt2BKPFR470pNupgy0yZ8Is7tMH0rClvHQ0QCU67sYRIaQLsMF1iV4nhRhCkrI0MqdzmO
SVdNND9Z/+i25dYZ0xMudp5YwMjxEIwl/E7rapqHSWqhj75iGSOBzigkZvPSQFaXj1rMeZnzPnVv
wELe04xCL77FdffBoWqukO6Ax49df86xE2LLcEVcnGesFZYynmLQNoTWsJL+Z1n9mcP8tF5NvibH
ucvxdMfaiqM7pqvHdaSM5Tu9F8w9H+T0cbGQEe0VYop6HS8GdcuCO7JUtk3QsSqotQtxj+4yOW0E
ZfxvNGR+g2/x2l74DYu3gZBXmW2xgIXCIFHOXHamg3JMaSE65YVU97Iibcq5CDkiabgLpQn6FnsZ
ESgEW2Pn79gjwdtrK8S7pMihJ7Nyl9h2t5G9GvOHjgRnN0BsRtSpYAaKnFOBoKD3CCNpEjwvuhMu
zQOAy0oo+KoFDnCfOaakXlMsWOKUxYQ/kyaLHvl0WG04jTMCr4keCJT2XUPCWtJVlTwSykVU1SX6
Osy6fRpHcaqLKIRpFC7U3Q+dOMKCkG6Ofr0xzv2HlmqX6pql7bntMZBnBHRrUohYGZo9QDr6+oKx
2ohn3tWxB3FXbUrq4cjR/HSYm+GlTf+NivYaNPG0ySAlnTTXu8dqDbelWC5tlV0gC+jWdAKSji3H
102fEmpB6Mim3k5PxJo4CKzJKLMukxlfRMGQz9qV9SsGdjxJQXT2UlKT0rg+5VsypwPweXQnVovs
6AVo2pRRFz5G+9N60RlrVEc1uLtLW8bPWSrQ1+3Qc4Nilf9jkL7PkHXPM2msrk7mcAeOddykYZsw
qSFEpIOQx66ztENyK9g66PFz4VTQGXlx4ebE1MxoiCAHomXdoBrwwkkVwAdBGFboUHxF6c2qpOtK
UYDtQib9i4W+1v4XT6mXlhbXBtGl7Qhyj86Y4lRiVaMciig66tGu1/ymuCTrFMoEnOcoL3Ly4mao
VvYU6vrsp0wi+QMhMRt4KcwG71dz19L1mDDW52ZqdvJgneYn+uGQ2K2zDcu5caLrQXlQVOrUO3gL
cKrCR73La/dEfcEY2I0DeGxsUFp2aEwMDHymvYhAnQGy/F8CfSdaP65m38p130DlrH5ViBNAdYjl
3GKlIWJag3J90NaanfxoG0dZVB6ISq9RM09Gq5sJUn4wy+LAGU3QChKz4BRDYSsdVn4EejxAxWDI
hYChhZ+iHStUr4ZzrCuJdOkPjUxoO1lCq/GsmXWIyVnuZAHZX5aIDrtnS7PS1eFU66FWRQEuTZvU
gSs5WCrLkDm/7PCJysljWZMbuHQuXRo2XObq/xzHfYiS7eA5L34GKqNTm2N1XGUXAJzKtZSf4wgt
AKMugu5JA1vRKFjIOhZJ38er5mJRu8YTAPuEQYn0Ni76m2n2b7IIFGSclAuPqJTuFqASCVCJ6hod
CJAcUSLadYbfeAM3Jqb53cZ/U/knGlpGHjA652ODuRBoVPtn4BTxjIt9Tj6VLfubSjd3eNv+Oppy
KnsbPEvcXBbcRcx3DRBeknOauuwydrzNmZ+K+gaifoV3T2gzi7zi6OjH8qxWRDZwZR+2itHDY2Zn
mJfn5iJTJujcbSM6NJaEu+ZPbp0dhhB4EqZnpFcPg/H7ypnPysj8z8B5rzy1512UTxszksWVjAkK
niMyuEMDsZzEIpiVVfYFZ2B0AO8T/8hxwQSWC64jyGGWMVFw2+oBXucFIV8Hck8l0TwOnEG7zuGu
rWwAVLC3VSYF1XdGddAgdx50E34w9W3anLJrPTSgHas3VpsRm+I05E4skASIm02Zoj26bHkmnYqn
Cm0nkrDWm+AQNDgtE+SfHUb+iprVjWp8aeB5mOp3lnOIz/Bot6laxQOSjRh4EDeI6mbUHwMCs0gY
V3BRUqfRajjHCvlf1FQe0aFFux8hPM0ONBB0bchKVC2Ujw0TTTvm2kKaEJ2bxDqLaTlXxARIHNvC
bk9pYtGTk9dq/yVWWTB7sLNjDzAlQzkma5K7VjGnFlJi6h+UwfJ/Q4JIz1pPvFN/6Dk4KKdQ9VNj
PekVBwEYJriZSH1SsoIk0tgSaDU6sxxQVy/iPB9qbT6E2E8+kU/HNeZnnzwmICqNcVcsKTCvIEL5
HKn8Zs9GoO6ynonfjMO42LfQYXX5mNS1x4jDcyqkuE27K1rHR/EZCMUKiqIMs0eVsyj3mkK/qzAP
HX5/gu7j/AHWGz6TP0TuZxyLd10rX0QsanbzDmNvJO4vw/Jh7nVz9KR4q1sNX25VXuF/aekEFQ7E
vuQp2JpMv3FYCC2s20SMAjkGbXKqLwIBVMwa/RfaHWP4AnAwj7SGI+4ogKnliqy3BQIknTRJnAhU
CBenC3VQWrhiELVUDdN258lXdcr3C7lqROB5Gw912whN6Lq3pBnq/BLl6I7hKXKxamelyiEH9dwz
/4gQiilR4UX64Mmq5W1KNGi1SK2gYWotwdNH7HGN/DI8YTLJ6ITXy/DwnMHbnhcSLN7H0rX/loxB
yPIxyo9e71+FtLzbUQ8iNXle5am7t5FxleP80u/HQfLSyvBVefVyQGcSD0Penmr6stVSEWKx7/OB
IJ7HlJ+ODOxB851lgYz105AgN5X79M2o17NUrediYIujFmdt2he98lLG+d28ms85JyLmon1X1jl3
tjkJsiXHHVVGs+OAo+pGSgnQUDBHUF5PUR4FJ5nNdpk9tPdhnrxu20agb+iWO1kTKJRvDkCMhlZg
Qt85H3tIZQ1rkhlWVErcLGTuLAACmuUnTDuA/7CTUb5xMxXcTHGh+65zmyxXhwq21Jab1wg6yF5T
HcqJ9WNIoG4P4mhypskRmASoLU7CCJkbRR492VdZrJNyXFOdd/W/nGMSWj4GHKdBAxRrlzkaL+sg
LpaUMF0DaaKXZ1u5K790B4jg+dwyPxUc6YAXNnB7xpwWYznwK8G+E8Tm5vSSpZz6+szjfIVOsZ3B
zBg45Dr4pAt36pgvH+PafCqK/Qn+8ZO3/xiz+oRj2fyG9/CJIYMwkhlZPQOz1n6NGIJl/Fs25w0G
bXmQblLZ3DMGvkFWapA845dUa+/F/Crq6BL/18fSXhtIVIdpn04TO/MaTt0R51el3eccqR9I+TX1
xKgeM5WcOUD7Q8kGHKIWCKeDqqDS0vnv8WYOh9V+3Lea5U7Z4joLNXzxnCh+wXQQwim7MUwcNKwH
6G8puTUu9sJishF3QCZH2TT/T5ewl5eeiCIb9VeHk4IW62jyRbWWcrRHiUGccSzIryIsTWheUkme
WWRIjmE8zbYHZBo7cVePoE2Fn/DL0BtW50QiyH9IpdGz29iM134yLtUo9iv5iB1PYc2IYH0iMdt4
uBHbsn/xS2fEmBG9Ot4Y9l657UiAsu7FJwCk9Y8KRHxmMmq3eqh0VSjo8NUZymgtfBFD4uHGEN93
yLHEu4JrMUmxECZ/chZ05YQ1RUUx9QafjhVbfGIdpGWpL0sZzIuB21slpQe56RnDKBtlAIjxYaIm
bahJM5Giz8EDZY+M58x7jpODWcBe515b700p0Hxop2xKjyprjQyISXblUdb+yjcUNdJZJdM8U+JH
xUwWVhvOK7GL8DzqBoONvdJGgVZWQVlqwSjtFTs+pwdgIMfC4uVISamYC2+akPEiDZBHtn3IA+YT
SbHTv9kf8FVN7bNsnEASCzl7+ZNlhGy/+q78XDLOfI4to2av+N6GeE5QW3Wg2JypJ35QR/4sX0Q8
8SLCaIg6T4agIhlbAHxBc00qrWURXwBSJYwEi98+CRyomoNN0lIV9FETjNM/XNQbueV/y/+5SQKR
kMNQrzwGvQ/vCGV2irEeh1WO0cXClBf0m5PxW/4uNLqZnbLSQ9nOkW4c2L3Y9XqQ1ltA9uCOI54J
7La2Grbl6DMHKKY2FLYUNPxV/Qm5HGTOFIBVFNg8Q9WfzoeZyWPLghmbLDKvglEVoi0Xv7s7cOAl
AGNwHLlLei5jZKA//JUzxBlLfoe4Dq9IO5hSsf/s4d1kGVIquOXI23wcbYHmxcHUPLChemcvJkE6
5SbJFLLsh/aIvUqeDL9aYvzYJQUwAXjkYqQ7a9LORRG/psl4V9L2vS4XWnSgv/ItaseHNDV3LNUT
WltBhJthuCXBcfWu+8iywh8POfOguLk1GE4riZ+BTHjGgtfDynwBuFPbt+8Rk2VBxMxwjVebn/ez
gbo14m7DkQ3zccIJ2VDNVE5o6lFoo3AFHadj+B9jE6faGkYxVmQ2P/JjMrV7h2zdTElEgIKoLH9i
ROsw6UhQ9NIUuqRDBdg17rKyd1juqYRdq2hYNGpHffe3qVtfjiVfrqdgSdMwMckjLd44OI4R8/0B
/wPiFddJRKDCLi2k+JEm1WNKpDu4znMn4Z8PDHzpKqYzKzfBGxNVn6Ajp3UjEo5mzmX2mJBIpA+X
Na+4Te2wAdeBrTaJaqpJfi58vwmbAxTfBwWp7ErYpuiLg5bmrlD/WWMcJIWzn5XvVv2Av0CXsY6k
QDr9RTBFnEsOyDrMY+BW2ifb/3OjqKcxskEsSkE9poGOD6Ov812D0D6rYF9i3ER0eZhwcStmF3TO
p9xk1xm7rYSIQ7YIrIumxwyIHbeEQxQGQArl3YbZYc9kVxgAIeuwt5pzn8jn2QG8n8eXOnC2+Iut
j0KrNMf0eXF8tvT2oCaEdKQDKnIpBO8d1tEfsbZuTECoucATzJRgbCy/JtE2LrY5E82jA66kAMHj
jhIGARHfprm8g/x6TEv0UOVdvkXfdsNuUK2nUZdvVLj1EkZrH1apCMf6LBhkjTmiKpVa/RDH+U3m
dNevFt543egQ6DBDW3E6MxRoT9JPJN3ks3axrKvR0GnYBeAXQLMsayJn35HUptjOoWRxwzDU0tVL
8zP91ZjZr/jnMIxBtwSfSuppjEu1Rj9orIGOdwipQpYQW44h3g5amyxJyZvSxE+uCvvkhnVzciQ1
lB9bAGLgIENExcMcTso/5qH010yCqF4C/hM6O3m4sJqUZum04F9NoBiLPREhB1OO7pAvq5+gOWpN
dG8FydPyeF3zmyild2eyX509fDS5/gFXvs6mB86LavSNDP8zbGybxKKuJsPKy1/TWkADIYHOURDG
/IyYJEY+Ah1o3BKFy4QRDUFOQ9xu9RhLHR39Vuum+zl7U8cTSLMFyYXwCCH3Mm308e4FZgnYec3C
thnCVfzJat7n2mtbRhrAY1biyEeudHW2DjOci8rtWzNsYB10y48iBqom9IuJji2ivUa2eo2a6BoU
b1UR39b8XcQoIInWNHrrUr7wv8I1mAnc1mTWTeZ8iinPByS4E1jxapvSUKDTrTF0K6gcHQJr4OOw
oGIJs9cEDjTq8GnTKxIZUcb8OR3AKrWwn207vRdm/RFZ5h0l/xMHSETWa5Wj4jwJdqJvRR1kt4EW
aZFsDMc/YMe++nJ5DKX8mJHHZcZnPCAet627k966BeObhpBW3++iZieQaYjk2M31bdAJehtBm/wF
4HbVSa+iRpzgd1jtdyv670iJvsZzTrAO5s+J6A9UL9ItovFZKm/F84j1AK1BR4IsGtcvapc26c9R
QYDV5auB5JXil3dYBzjcCl/qstct02dRtrJ14gpISFwdZnysisdvzLgljB5GaQepFrP0Y5TFTQeQ
dkCVV/kF1cvMAnMsocQ9ssVi0+f3oBT1N3TnL+KdijP2MuNNaWbPasA7sxJy+QzNAFGO3VqLTp/Y
+BjpCz51lXkYCUq2GT80aB05RixZQTvRf5kVWjs6EaLOcaYjMyuJZUnwapHgshDZSSNQahaOcr+n
atZrvFK7LLDYIgxp7ye4ZJH8yiJsaAjYkZ1UoyGIa6mKS8RshsUxisbNplXLAbqpMJrSE42pvMTh
Qtu9K6YKJ1kvde+ONr4yufzgrDH+qmn3ZYnlixuQzQrK4AwD+crebF2zi1LC/p2LQ9pjuhjx9nTG
eda7c4zoITraknG0f8RvksYApUjZeJZW2hjjn12qzC5Jm6TeHg05NEG4s48MZFXx01O/IkkMUOZj
6lP9vAdut/9VY1IZR758slcKE03doZvqUGOWPBGuESchzpnAOZKJIqNvKCj2C1KV9+oqeXqLQQji
nb3P4BR1EriV1E80DK+oDzPQAzWjlJT4bmYXzsVU0luEUXusDqZ4WtNn/HtIVZpXyD/tnnwmfKId
vK17pCKULarraLFiSJtraqSEOyKqZOlFhCwmQQtIgh0aBrEq3yiekj7MIydI4S2pg+7T5/tQV/dG
/hvo8XFNU2/6hc273yDEdhxUmlv9p+KVs0dkBkwahqdZzYd+lNkCE2bJVKul74CAnrYXLBFcb/ne
MuFWlfGjHnRCIBhBlTl+4eEtg/r7K6J/7QqQqdqlM6RnzZ8P8KeZK88C+j7XqwEvOcLpm81/K+gg
yL+ggSDGWGNGKf9f9Vu4eanhgEBfTY65jSJJi7Kb2fW3JZ9hrI83C7lQ5bwnLl2NZ38bKEswx9Dq
k7etkSpikU0gw4KnLqSHgnCJfjIwXXVKg6Ss/Y5WGOjtVNF21ccJHmaPpMKU1kOPcwal8nPgf8fj
S9Zhg4Ip8sEidqitqe2PzsCQoPuqCW9p5Ir/l3QoFG4yOWRaySXpCVqDBe8kuDi54u7ijU8qyJE7
KPp98x90fRI7qo1uC/zNGtD2waVC//KV04v3iPqR3x/yQj4RNOHmc7s3WT3rCqtBMIv9eMo4VnT9
UHxkJv7CXUu+L3mtqGwP+hvD52OFVlv6NVBlmDc+AuvsNkZdb+0LMIEAmVyLpMyo3wcyqgM0ulT8
W0wVLBLNV8jNViG42TwuLYHaIBEGkp7QyDFEhC3DAJdlEitHSo+6D+aVpTnZiIxSFQ3aIApI0voA
kB+xIPEvhTefEIlwbGzoOMWJP08feYLxqJIW4Akqf+VXzrnHnU8VVyQ+0CzrwY0mfajEySKpiiwa
lvK7seXjPGSeDl5F7vUD4s5a259Zve8yWXZVQr2mqkKWjcWPJbxYYO3mcuMxeVcZDLRYdVv8U9UP
KvTx2EOtYL/VA5atAcsS9B1E5nCRVCg/2q1drJMtG9y9gbMHnCCtF1WLyIGP8E8XCF6gyF6YC6Gy
Xjy9frdJx9z48s4v1EsLoegGc2uDT2LzSQ4EYcWnwehPMsyARn3Xqv6shNu9iZ1jfKFrZgZuvHIb
u63G6gF5HhARX3GM/fqRNPeSsSFBFzgr0WdXpvyF3/irrzgzx4JA9AF2W7FmwTTbvpZONGIsko8r
KQEx8MH1sKo1xtUsoAU6MJuLdiId6TArr+Cl12bUBcXG19MPxL0cDA1tqoqkX+lS36n/y5rp2qna
tRqsazWiFNfRalCjZ8N0HacCT99oqy84701kEDskPbW2eCDz+q9U9QMEbobsDXjRWvmnMx5f55Kp
IR1KcV22usq11X/49IkFdzTnTu7CjV1Du4yk2m2gdATANAYI5qMvdeY95XmIExULCAuPXmUpUPP4
yAg20JTr7OGPc6u/rWwpoIkuDMHIL3tuiqOag1XufPw8nASYsFkpdCRBkrf2OVnQLyEpZoLEQhKS
GH3YtqfVbJKt9Zx8pGexKGdeEDWp7jv4Qv/PHbTLGtPTEIL/H0vn1SQnui3RX0QE3rwWFFAF5dvq
hZBaI7z3/Pq7OHHjRB83M1KrC7O/3Jkr9/22MMA/l+8TTe4zzIaWuAymcgglfsuBKQYI2HNjK5yW
in9JsdloAp8jsZq1uSi8qpl6OSVECDgQRGuqu5imv8XF8NKVXwwuJ2U1PQ+GHepzQdP2ClxPBcNH
MtVe3C2eIp11fEmA+1wRasAS49ziQ4IDPLHWz8IEqzuu6VP3oXmWlb7QrKCfLESNSJ9S4qdoQGQp
Cp9/FUvli9MnVJKbyrEgSc8pVbWdWgRZBId9WM78sVp65DUv1SggqbRwhr+sBSP8DSOTg06cAuKV
pb0zkyxP0awTwCSOPoIxXQYAKUnVnPIZXxPV2sJQfglekp8xdlX/kPDMWrhRCbbw56Im3mt0kmRA
9ywWtPU1Ipmm0o2bLqM/1f9x2GJqXvhpk6OAnabytZYA7kquPg7JWFA9pcU3w5AMaDsifpbmT2j9
NsqittgJ9oBquu/xVHfcOn/mBJsyYqcganJ694ztGjYRccvoMBqntrp1fHI965oWgpOsCy5aICiF
PNp8I0Msb+2Zw4nYncYNO6xKQBqBrlgCER8BxAYVA35azzeoZjdegiSNtZXzMVfUgX8TG4fK9nWF
DeR3RGPH5Mvsszfu0Tg6tKGIPM1E4LVI04U0MDIeeRa22qNbQIjjaZFsWRLP69idcfeIOEi5KFhT
a2A+mOYFQs1IgZziX328HSJ5OKm1cF+n+VZE+qWRspBd8FI5JaUU+XrIWtZQOBrHtjkm0nyUC9aY
KgtM7Iw8dmgxoFdWUuknfCz5EXIR3dqR2+KcG1GKWEFaburmyVHEPxJF1pkVHf6qFVZSEcE3b24J
q7ZxM73p/1OTOqnJtSFVQWqy5IvLuuScpH7GNdW1bXeqthxpmXYlA+4BKOU6J5nF6opGrWKS7Df8
uMgHcu4bEaCO/r0nRrSWoOhi8WwY5d53FODOw7bvsgd8jmL7MsarQn9Tz1ZGadO3NYvfyl55rUP7
atLtCeXZmh5t9VugJmmum1srmBdjhvR2yT4Z8DFApXNCHKArddcovLUWnAHetsQdhLaAwzkYyzUc
CFYlMd3vB/INuX7lbYJplD6fdpcf95yHgbVIxX3Ow4kz9SE21oeCpaeOwZW7yeyYSw6+E7gvdj28
sUE2ZsGk+PD9UpOj/1gdFHDy9JayG+FUXFX+jb+aKtciJfxcUqiz/Gduit8udsaBYuGlj2Gur3gO
3vqVZ7wqe6OOgRLvR5aVRLKJH0oWMs0fA5U7u5GrvBRJfZObmoroc90VcHnwkM3J+yr3H9YsfuK/
QM2fzNkrFdGjTRZlVnMzuN8SZgy+Nm3mgjzNLboG9W7TNFzLhUYk2njYemab8Fzl6tEEK4qaofwa
6CZr4DZutKsi5qqRcdFzAW61l1m9L+7v3Zb0w3Co6+waj3ZOGFrZjxrrDSZLYInYkV6AwiT6QSAW
pqAKC80tKYld2+20qbzVM7IViVeD4eg0/VQYyqkftxOm1rGHh2+tnB3Q6rUPkX15zfSemCLfz3bK
J67AvvHlEACymqah3Cpnep3CdQGqUbPIBR2MkSwPJ4jZIw+TAqzPMCLafFm/agqghWJ8q9W/Agm6
hOWbZdUfGuWSI/iqI+/M2RTfWGLi680J8+ylkwkVwUmVPFeWfpoNyERDB2a2hb5gVD+p8rOB1WUC
68H40SdLbrA8tcpqS8820m1Lf5OkmZdhuE4cEqr7kBrXXtLv2fKLeGBNVwt8bOov295wcM3KQFwi
4Rd4cRKNx5ZBa49J7HUSqvimcHLXrZtslkSIyi/zsLoju3R8msXvHL5Cv8meyVdPjEHnC4+Zl+IW
NqrEE7wxjECGKh+LVSLogjHPu+Dzxxj4tHx6Bdj0cw9QtTeSHtCVp1qZ9oF7oA+ZjvjlOp//8RHr
SN4U9AmsiBuMUJ+HhKFCAZSG28EhyDq6NaYsgRdrcfikDODJq00nHdQQ6xoG5gHFI3CmjwxVmeXN
pJQjvhTQP2O4/o9Ra3iyS0/bu6w8NYuyZTx2JGwYXper8a6+CS1Q2TsPPKdEvYkRHisgR/Ledvg+
pPPVEKVbPdrkOA5QwgW21/DbKLckKUmTLGY035QbzzR3R0POwaFdSKRdwrzoKJY5tLBXklQMoUiS
SrBBE9emX6XNaS6JelOgZ0qOIAvvSbV+ENLmyqR0saaTCZelsf8hWi5pi3wBP/IGPnhLtkeNT7QA
aqo749CWPlgqg7PihaMID2Ua7jWznzQja/ZGyDnlOeYTZvgitM6aUns6p+FMVNyRaIkIce+Q6/+p
IwsXgjQrd2Ku7zZk7mu7xtypmoCMeSrPciATrF2XE2mVnRJpbw+NB1+eoWLJVHVekLvI4cRcYNU/
5p6GwwQfZItxTguyj4R7GDeBOBZkr/EESWTUl4QSyoT0Hig8bgWm5mS8xC2NRqf81IypfaQhC9p5
mopshf+btT8rVTn7KocTG2055uLSVYn6loB54FKTKXLCp1RkggvozuYJ3CXltaK4uRndjnuhrecj
NQ16w2wMg1oWhyNtdRbj514y1FgcRTmOOGyUDXeZ+NnHe+Urpd84i7BH8Y9yfq9IaPatIy3E0vPB
kfFQR/23pUrn2LyJZk6W6YA1/tj/UElbRCyw/D4q76A6CLKbrFWnT2lnx/fnOONXUIDx6V7BwTMz
wI4g/PV3IKIWujNkS/MFMbs4UHZxBO02ar7Fb7nKbOFHes0k/TQc8bG5pINaGrvNJHKfT/6WizhY
7JT6sOb8K+4lE89Gle7yUNxIuIBCavwYVER0xp5H9JkaJ/iQFWe+1ClaHS9xzvF2PoaeMKSYR0aK
RHMFg9S6s3EUCnD5Y/xkWLwjBieV9WuMxbv6iFbzKfbNS47XV5qur+hnB7Lk+FpstueXZAzp3+lm
5yAm5I/4I2/RPW5LliGrjzkhhK/yVnKaFjavLzTvu8MqXnIzWyp2wCzxBe6HEo6XBCevIwE/5duZ
qhh0vfQ8ENXYj+rXMMLn00r/SAdsot2Mf+d7Ujt3FXIFH2CjE7OeURbkvb9V13gUhpsiecmSIJqQ
C6LEO8v27uKZqyPhHN7BhZI5bHKJ7itZW39x95Hiw4HjNBXJM8sZIY7L8U85n1vpVQQ/osr/xwCx
PNqkO+fSEOgYzrUebDQLd4IqmnrfKuvRUBhaZ8VLbi8LaBbZmG1ZGV5rNKJhxij1qMfAwIpQGLUg
YlmgrGhDlHpxknbyWTs1SkZYd/CJ0U+zl3PGbzQw9wLuRv03zC5fHHZ/oYoy1p5zZzT1mxrBDJvZ
5aJ0y1/LgP4SA7KiCbtgwIcoYFYjgWSGFatg1mGP2B06GSY3jwoENMTEvSJYKJySPzhTB6+5hbcr
s1FOmdlA7zFM7QR6CFC6nrdO2zmfoIBTGAHiF+mYyNxuA5lkcl/iV8EHXJeYHfhAxSDT18DgK47H
QEAZ+x4kUKPgOZisZ1bscHg7tgJ6Gfbwh6ZiOK+0LmEQEPMBpwNs1AbLjiMCTkyV6JTvnkO+L0EC
OaNj2lT5T5482XaMILVGTY/8NN9qZgCKpX5REUaZN84vT+cgP6zDO9/Te1OCxMZUoOmB4c3OrHz0
WKe3OshWJaTOom2wR3EqMtIRcxvOrvy0daSS2ZWuVBlxaCd+mAYzJuup084R3uTi3BzOMseZdls8
DOoca3i0k0vvE5CeKv3fs3S0NbtrA9bNVH1tQVGDt9fza3HcIpGcmMXjmcoWzTeVkfpziUSk7q5m
4r2mLPNgqmDJGL2Mzi2uKQLOEPr6jbzceRMSrL6zF7v9SALY2vMW8ilLUef4lvWSaF+5+cnOOkj5
aAJnJq9Eb4GJPdLEcENLHFSS14KyVn0t95nXQtNBYJRojEO4zHA4Xzg1kx5dRTbRxEtYVZpsPFTv
YwUolpblCQfF76RbzuTrtbjxlZJmR/nbUjan60zfum2awarQITB2upAKGu49gZoJ7ad4Kkr17MTs
uThNDsu7rULtzux7jjr1JDX1abUkv/VZIZm3qbIXeFydSfcrp8b7UvKXPQFhhNMtvWmssjg6si5V
dY2jkw5i3y+yOtBOKzwcAzGh1AEhxayfRODU+Hzs0oxCasA9nbUh9cqC/i4+ove17mz89d/LJhwT
TyyGYzU9inog6ZbyU5COIs5mWTQozQm7lrMdEQSF0GT+T/RiFmR/pMG8gXmO5fkVW9LD4N7gyazI
0oWVlBWdFvIXxM47X1HIKB2CdYSpTzM7ZOcK11hRrCFOH/2XhBje2FGH04F7okfoUz1dJXsK/E/6
a8mLT60EhqC9yWEE0ZVgk6CxM0vucXSvE+2cCXMw8n4xgDG01J6YuLpwSnsDnXIanXI8V+X1uAJs
/pews2D0Lqnb1eYZ849JEnuHAfPirnGTQTEd3D3PUiVTUOVzWLKh4MexYFA5JzUsGuJzlrKHr6DY
cM1WVI1qC5FttpAl87LcjEzzo1fFvOrH1pNi34jLY18ST2sP8ZpeOxhn8irhO7TCbMVZRalI12Jy
WKnAhdQ83pZ7+6mZiTtN6HeE7bIG14vg8nLVsarnAmsFW/nuKctiTXYei81vZluIxxPcgG+hg72c
E/+kdJREAR+jxDxO5c/m3eXypjDv4BVehQteG0y6JDPy85iGsfSPXqL2pxt+I7YTNYmT3m6OcKQW
y+tlMIyQaOaZ6g5SKFSwoxrfC2gUX108B9bvCIBkBrUFRwOoeOWq0ytUj5qzk6IqIX4joG32D/Sw
7YyQ/1Z9EAyXu2OPJmWwwddXeOj/dBVU5oFvY1e3R+vCcBNy9BAmp3W0XyZNSiLbIbY3TBsFK76q
/kHeHM4lo+/E6BuRQmfNaNc/+xYedJe253cEun9lTKmITWL3NInRAdFh8VT91V8scfbAXdplV8u8
Mh4y1LgWfadg3HSoJCa+ffwZXJYlastAxVDP0GCV+BpgmjJi/Rvw8Gl4+Eg3tDSHQHW4cKYj/2eW
qbdH/LL8bHbMmFCTbZmNs2pdDAYnU6h3SuFh0anfIv9OCXXr6AkPScANGLFZihd2hT5OZb1xkDhn
CR+19Kp8b1SGCxreER42qUueQ5yo7o3FLMbfJJPTuMd4bwvZlyHyrjcz/mlh+2nt5Kw1gdzdKA62
HL4f7YdlFeC6gVicYcJjYx3tjbs97ocIcxgeuIa3KJZ5mKfop/OI8L6XR3VojvTHSQc6/wIWfYGc
aEDHpUuEQZo+oluu7nTHAxKa/rLILqZAZXssEbD0bRUX78KBWAHRIhLwid/UZLqLaXUhTUynIqjZ
xOmxWXO+AJgAyFMgOBW/rYWALpOemrZkKmDnpAGL7cuTJZ8nJjVEZSDFZMu8EcdGY34RTCY8KrnW
NMNJyg6sWdizQ7jes4sTzlwnNpdjhg9AZkqkJsgltgcfV6Jo3YfWPjIgJoBnBozU5REzRMqZ2VKb
t2Ea3okTOV0v+Rwy5J+S7z+55iqlUJJut8iCmzWxo8SdRv3AjB441NiRrkuMzRNv2ohJaQq0FGAF
LAgAEHVMa1l8ELY4JHismxSeqfeGXBuxSJar04m29Y4svCH7Y4PfrVW9Uk09zniuQNmLAAsESQtf
FwczyNMDETYLnhaso7U8RyLhqfk1sh3SIPxuWXNS4cJK8CywrSxP/FD6HJMa9wBNjwfUhNJGJnGx
LuH4rF/rxjtpgsGVvJhAnmCFHsAahaq7WWV6VwzhOgHmWY45Zy+VInuC+o731CBRgt8lAEPKOkGi
Ej3tmq3bWWvwh2y0Ces1ohWRLXBPM9sR9GScZBp4K30WuFnhxw0N1Bduzv4crSTKy28ieFmenDWy
cZW+YX0wLyuZWZagy1n4SFkJwe0+6OBpeEB44vcC4U42TD+bC98aOw/zfKUSjJ2wAHK4WVyPK0JA
tIh4DIk3QColyCm60XTs9/is3V5hGKEbq+Vm1aGuqI1pK/wQu012LFEOyHNwgYzs1oszq7QVNK0m
Exsvs1P402L/zf5tGICxxXIMyT0jmT3YKTofRW2b3wTDJBr2VGu3KsUfQyBF9ESoYSEeUP2U+Bq1
Ha4NLSyYEmrVsY6ZggOMdI254T/aZFBXgEFSjLdCT4Jcf3TQNtkfagujOrWfZlwjGXCD46H1kijF
2c0KIPsTIRdln5LSByLDTzOg0fE+p40rNS+c62g7ouWMomkm6PIrM68bEofJbPND+w73TV1b/LI8
DajXBpz/a8TcUvxjzXlh0cY2jEKeYwkiBvBMDKRwQIQnjkOEVwe/MqS9O+zyDhZJzh2KRcw7XJaJ
19JBYAxT018Nr/QGuG6f1eGg62H0qg7VjOvriy7OMhBf8rYDZcVHxlzbLGdv4aHSuhrp3WE/2qnP
GoKOeQNXF5QA5SX4ygtGfIkf47rB9IefkfYmSmi6kmh0LLpSNdVkf8B7mut+JcKA74Cyay5N2FqU
mxRsf0sTON+b3EIQTaMQsJomTVxE1SkFZVTtEFyuFjp7/U18sEB1QFAfDCu2xx/5ZrK7WbBwNV5T
StjYLS+LC/8oXCRBeENFQnszS+1jEvJPykEa7Uz1x3nQM86KNefEayXBzcON1k8p/ZWma4+lXZOH
SzEm04NRVSc54jrfPcZMJfoDSQprq45ZfWZ3B2ZNbJ89PnuUMZouqXT5j6ibkhqe2NUnmsxMdEwx
nfzU22CMlFbkrRje4tFwc81+qm+89SCRAe50RHASI0YbkzYjVZscudMchTbQWhqOFoZVr/L11FHf
yLsnbs8HLB6TT7EfA54j9u7d2/aXCY+U7JXaXE8jt962lyOSZ5L0nogWDyUaush7iOoPvQ8HcWpP
ZRjFTmq+z9W3JjX8IPUzb18Csk0UHtQX127S/dHQ2QFLsyXpZo6/RUzJa+0C43DZj7R5dWf84LrU
4+f4tdBQ8x13J2Hsr9ySgBERP87JBm5buZKJ4YaYpX87p18eK54P7CfjswjaizFBo/6g2fwfykF6
sSWac5wMmLjEAJNPWFi4/4tAwtYVDeoFLvwDttRRfm0PkXTsxsF8IiCflyfjUit/NXU8jl8T/hZ5
AFqAVREFxM1+q1lFn3ZJDQK6qOGYNZ2S48ICAEIv/wc6K9faKnu4L+UuQxssOJhCRYNQsZC0arZj
vrlsvDhEiqhyBzXu7mrFWoZNaqk9DKV5CuV+lwpjeUvShjbrlHYw7YE63HyQXMGWmkPF2pcIK3v0
zl+JtsSnSOZSY86J5uGUxNNJdFepCxtjDcgNd1lopkZgkeqUatUuxtqWVfGc4Xip/xpN4aeG7KkZ
duIW58Zf/RBS/0znSBPN9401b6zSZ1QoDxN3ZqaWZxrKnp1cPJvJepDQffQnACLN2AflWvqmxQ8A
ypgVn9NvoemAD0Tue/W76uUnG1TqzGUXL59tAaDgEY/WnNcBgX0easQYyR7xAwdnxn/RBtWLelIA
XBDz0fyrjKzbyueq9UBYzbemNk5JTQakeI6M6vQYgyomltkRPOEMwPg2dayaIt9MDlNb7ko2Jafz
93MHPCq8DTmXETYqnJDHsxXfyHgeGNukztbfWOnz4P7Ds9HIHt1wHwua2jJ7yOhdjWgydlaybnf9
bwPgdM5IuzqU4p08/rH6uKwgHvd1xjkbXZHQ7g8c0kZsrnorgzLMA7IEPKZ2I/GEBMTcPLbZJa3H
q/7at61ap4RL1V9aOtk2WhzkRLQ3Stk4U1zbjSyJm1MDZVK1wsMHXJGH+9RrTxgdKVyLiDKZ83LW
Eaq1OgDgch4RCHq4urwGcUu6mUDXrTL6cpTh+cXMnDrfRv6pDMRtytskpDcJzCLwAYyQV8rNSBug
gk+He4jZnoiFQxemghKVetn/luTkABK3FLiAksDEWCqUrQ9+rV682uIQquj3FGm6RwQFz4IHQxCo
H37EiuGNDHSjE3LZBnrCK7alvUulDqXOFa8BrzhiaJBBRcsNI9ih1ZBU6dOsbulWUfh7NBK0Kz5X
Hgm1nbc5tcDJlsL1ky9FVl5aSqbz/z2KjWf3B6AwrqrdxzH1NIcJGcPd5NNr7xEsk6IdV9H4YDhr
aQkAqBSFgdqMohpGlXadtBnnJ5n/7bo3sex0D7aLtDC2J6Q11wCLTqRTK3ZXqz3OEMeA1a1GCKQ8
ZwlK5HiiQxbZdRyZSb4VIuBR2cL8EthWcTjilR13gEB4tt1/VkargqMXDXQvbOKnvbk9RSSPwebX
ENIcjM3HvSUIXyuADVKvGuJ/V2kBccxQgx41HS0CddGoPsVGfFoJdBYWjl+DdNHEk8xqvesdJY+O
jay+Yll9au3wEJ1qGEATsZJH90ycnCxZa5dW+UjajMJXbvreetQb4j/y+AdjCAL9/CnSX0qazOUX
fESqfC9KC/itc8wR30m5fMZvNZZG+euAJFao7FhR5cizMM1ajoYtABQOgfLlNgEwTZLlPgnku0BE
ae6WnwWzcKhWsX6jk5KhxItH0J7CPbDDGZvHxe05l8LmMBDw928CFgQ/oZQKFjAFUDx6ktGNopyq
Q1mmZxGkWKI3Z8iUu6v6jJR2oLbQS+BmVZg8kT69eQNgjDg4tt86HgVdal0JcxBFbV2orExfPZWJ
3VX7zb1cvFJJeHzz538QM2yhXA7dy8o+hUo6Tu2PMgmkC4tgnZgEwcNBMQHoQPBi/Sqa4orFghdl
uvO+Zqcy5A+1ATkixU612cs/ea2Okh6USNQqXztYYdDhndJcUtBcMgzskW0m6Ke2WY9hTXGNdURw
x5v2IZ1LXgGDWkMmYKOSL48op34iKx6bEhOiYB8kJvfJRHGwM/Wx/FZIdu7yCSayQ5moB5qCc+Nh
jocW8Rx5E9MJaeOl1AKMM5tonTi8kxk4LpTF9ObixGkBlS9BAtDsuFqvCiyQtanI1qDczf2FCHJc
v2EZOwi8Eta2esjzfMsRCF0DJ+IYM+hErPRRhoeVKDgCJ0fWtzw63Nl1HyKQddMIrP8rkSz0/W53
8di5BOoTTDhAYov6IuJmsO39jZNfS8lcK96h+/rjYCKBc0I5RaLmz6DHrVj91NX0c9vyj1jW3pqt
AjF84U0S9h3Ri3S9AC1ZFS+lOREl9fRSKuvkD79WxQrW1AzXTL2srPlwOcqBIvXvuTNRu0GQs8Nq
UJnRlSxInxqPsp8PM0UPZfiJ++h/QwS0AXd086r3JLAlOwDE6vDgU19kbdTu4H1vZrcrx1uqKbcj
WJ/oKWKEGSjKJDfWF5PbfaRvZYf4tge6zcZbiXNnKx2N8VdForvkPWACsl6pNDduCgXVhYgvKe2u
Sd5cinqHmGVBkkUnPE1i/RhqAbiGEAikyxGnkIJ4UmvxDaFAZ6I/s62qf8QMXaX6UDs4cdRv9nQW
nMRbTccLITRoV0dKJ4Ap0XnApkPkR0EnFC0dgLXBugcWCIym0y8qYdyO5wb/Wo84h9he6+Vl3Fpq
ju9D1ZCfw45XfXep6hcfKQvK+V6JKyKPZg/HTU9vlrx6Ig1iCCFssLLcgd6Jiq4uXA/qLZEIoKH9
qmi/C3H4ub1UHxv/iM4sZlqHuyqOXk+NiKHiwaYqq8CwPcYnvpGu7ogvAnj9h2QZWhdCcKCHrF/C
e46FLNlxvp1LzP+Fo10ukACyX4I1E8EhGDhCXsK4zf7nnDd5EM9VoPIV35W8JGlMromvkY8ke9aQ
fIcvkxZQpmmKmVFkJOu90vJ3k7aZersL4DbVEdIQ+goYCZsa5XQJSzkPWiUOYPGH8U8U4byP8BCv
30qU+MMw+dTM+YVanHR94iVBhTGPzP6LhdqtYsM40hgPduUmLNtX9Jz9mHBP9p+8lk+QZjBp+m9s
/9+xI9fiZZ0S0hi5Z8oGBz9vI0la4q2AYon+obVQjAk8FqpAfRrma7L8zUv5SwSWqLaa9O6EPKAX
01F/L4OhVPgIEDWAMtqZCVWGdN/wrfZktjnok16s+8zrWL5C6fBjXfcN4kCW0+KGMdrlXMXMEmTo
ymXD/4roviQhGPCwg1fSfwBHq9PslXQXs+y+TJBWMJP7kfUrWwgufsDyvvR3KHibGwdtTYIIvof5
Xnzl4iOlLlBrMTK4pIzzkJ1TkP03Fgh4m/W0CvNB6cVZnv4Czr9ZnC5n1niZ8KPnWYD2sNVoRnQQ
Y/2xKRo56y1J/lv3Nf1or2ZYLpkkXSttr1opT+OA8sOKeGEfY5AY/qlpi4RqgqdA+5n5DIF9X7uv
dsaNHUlnUmgnOUbvZzyKpDcBpa5OeBszIyEc+dVE3rR9bLHoi/YK02gtogvZAzbIMILqiZqo44LY
KjgiM7aVJbdC1q6S0F5HaokwfsZrQY/lECrDEgiHIjU9IwO+FaluYsZIm7S1ywORRta4HT0mLV5b
LFjSU7HKt+omoxjcYOY6m8Nx56FhLJdU81KJHxYe9cFhbKPQx80/op6I1S3+rWNvT3ksL19NrqGw
w8CgFHBBKzQMGjzRCiW0wgXUKhLQgTSgSDEoLWvnpRFOLLb4SwO+cDnSXN6OzFx8T3Fxk+vm2l8r
qqkatwfUUWBz1kHISSQ3FYKmB41N+4CtoV9wPtt/slQ9r118rmrS+3vQXZjc3hba6UmB79sqfVFv
pBzAbcHD8Mx3Tea+Q7BmiXMx18qZ0rCKAIFZd3kTeU2dcbIDYpAf8kUBVLLdfJMWiHztTwbbkIIh
uGhPSWuG7gQPhL39pOzzYutZMk3fcJ2Xq3Qrg5Quh0rcXINnqyao3l51FOEZST87gDP4ENo/nbON
hwigLcpziUo+4bpJTSqjb32mnYe1DUomvozCWeOPyWMIJ3io4grRcFxKtRY2J9P74mB7MVB2JZ6D
Hv+Fze6pZwbEsQDNdakISnEcMI9f1o2038m6DSzkDF/kNboBthmpIQIaELMR3Ku0E2jEW+x0xnAh
qREhK2WbcmsMqirOhjZ9jO342YUrBv73Nj0hDkD/5V6JJVqLulBH8icAFb0b2Hw7o7ykxSGIJos0
eXSSBPwU0ofYm8GX9mpb65adOieCwqOsRCalf7mWP0TsqxA2HfPROI2xHAXurvzgyM+lsillBXzk
zOWh9WnurgMTz4YODUvfYneAhIVpzQidhqk7ItOL2aSx3KHsPWyoXtOUflcsPr/nHsjg3sXBf7qs
bLEpygXrx+mQVtjYNiTMtgeZKGCGKbmjTGpoOX5hvMz63tPzT6oMsPD8wtJgS25biOH4geuShnDz
QZ1bjr99nqaAKCmLzK6sQ8oeNZoQ1n8r0SPyMxOenppTwHqoQsrfFOxiknqJcflAKLTWO0EReK7n
1pzOJLjpIMFASVNwI2y3CDSLFmVf7W8+xg69iO8sZU7oq/4gPyZEVR7kD3OABgH2SyGwMwy0C9V3
fs+ls94LxlGrfjMKMosjBWDY1o4LUJI2O4m8ZBO6Xwx0ivhKcZ0uV47yYz6UZL51hNsRakX5vRHU
dwTVOaH2VDob9I6vNqmhJKb9Y0H0lGtS+sSh64feWA8JcYWK8OmhNMbjq/7o9UC0riqPui3/pSPj
Tw5pIgv3sqzD02MHUfYcAMgPEP+ZIz3cxPsU3Sbrr2nZ+vAxVroniufxTAdZLFEAeKaUsSM3GqPc
/9p2OXAFxIcXIR2E86U/UpcN2/gopNAdQBZYfPSR9BCat4qC3/+9qoYqCXFzcoN2TkNIsHvqvzje
95SA5Oz7VNwHg90wMbCrkMBL1p3bgEykX02Iu7O1YwzRVrnuhw2fdtycytU6UQDgTmvmVzkPjDCK
Yjq9D7Jgeg1OJqW6tf+kW08+tT1qryoxAB9noawF6+5d6zEAMDZK4+hTNrjlqBHUmBZLBw2CB8Ho
GRhdLCYepnX6rW2JZFt6LD/0B1vBftSd7Wd9IHjwKJqokaG2+aA3pNLLYDzzxL+omNNmG415DLbX
h7M+NbCSlVVDYwLmiPOyO48ccG1rrE4bP9cWdRnCecdCrjwotwjwHl5RXkoirRWkmWqgMMYNFjn7
JtHCl6kFtXWtyyGM2cz1TX9ZabajcawHq6HQjCplrkwDU4dfpWZC0jmeWQgcJjGGDJOy9bWoH6TB
9X8tBkwxKYN2I0WoXyS1vWR/jdK4ix9MwCChMTRFOi7Opzj96TnkrfET+AmszsOacimIxrP4T1xU
xFtwpQCLc2JC/R8GobE6GzQnRo5C/nltjqtsecJfo9D9eJrZCqUsvTloXgms3IQsv8afOWhJN2Ub
K17XZ5xIFI9ClVRs5TDaFNZBgTAovfk1ZnAyE4oagE6PeKalY8ywxSkccPGC+zTpUTqo2JqACEe2
UwMqSijQ7EwkNQabkU9Cw8WFV3ZHj7wqRpGOgA0vaoNIQHLizbWXwdJQOue3wvRILy1cbtyKRMOD
YYVZeQBVx+pdZQlf4n75MbbyA0yiLfMoyZv4UxGsj46tkcRcxgRY4Xa1QLj2EeuD7m8NxbWAIq0J
m03lBukmXHKuMskEyRmfG+Eh5uzII8OpTI2j9OyPBk4i0q9CdhxxJQuQtIwMbSBltCVCYqTnFU1N
7ziipndaHh+UkA1srFIOdw2lxCq4XZ96UcfSj4I18uvMp3KvR0bVBVNYQtWPuFVyyPtI7IOb6TCZ
LNimk1//G1jsDBq1UxmdjCv1WYxvXen3UuQa7Xysg5qlp27oCB8jC6OD9iZSiyPTaweHfg987ZYU
hAbuDaHV/IQYIy+2CkiHHWFp6zgQdYW96rjrxupZadFrK2TX5GgAE1T+x6Nai48lEkb+MfMmqe0k
zCXzrtBUuPEbW8tTJbYAuYij7ID1ieJGogw8Wv0VAuQAATJLRFKWcEJx1usy198+5HFAvGTaf3nZ
eNa94Nqtwjah51NtggIKRiL85Xhzkaz/WlNxu911Mv+YBbtuy877f72KpEJTQUH77e4K2H/QIFfy
19qkzldyKlPVFrD1ivi1IkI/1ewaSE0J2nen5d7IMFtu1EhhvkqvRFJ4oWAiVj6jIawN0iX0ajc0
rvVHE4/rpul3Xp8/AuY2KG9cA2xv+aroqqRe5NB3fyp9eopcoXj2ap2lK0EJkd+Dx784ZCcJQXtM
gQ0tw8n6IV5G0rM+XHJr+j+Wzms3cixttk9EgN7ckkwyk8n0cqUbQl3doveeT38W5/zACD0D9JRU
SnLvz0SsuCzFiDYM9jypY4KcXSxMn2PWhqOln/oF8glng/3d99ElMbNLa5eWedZTFY8TUy5Yqpsb
k4lLtyjTLWIqzfL1Kmn/mOgsDTQP1fwJKtGB20rgEy80YgSk0Gr9kP1B6UkgIyjpdxDshDCAzPyQ
OpSZAz8Jrga242JHEF3OWHFw0dfMHLGE2d82/mcJaSJtI7feLnOXOm3JuC3Uo/qOgPHBYFnMb/mm
XCl9xrs+RDeLXN8+DzJ/zSy77qDs6fPTlKU7qtprTkkz65zqFGfzg3WNwoT0DWUgy8bKF/T4KGEQ
MlX6uN+cG+YyOxMa1iJW8dmq3l6BSTKuUpwEEuWaxcgHU01iTniNB+dMigc7Z9uV0n/QSYjbH4Qw
BptdlUVVjS64glaeYbKkOZ2U8/5rMsZwmLLLV61NF2vKrlxXGFMkkBMVxhSFr4jTPeZkx/Ovgt1n
xt4QN4IsEJ00DMC1wgndHkf2AvMu3/6aEbdECN2VF+wHwrfBEFEMaxTDFhlEJSE61mEh20XVm1CN
xbAJYx1xNXLA9KoUzlJld6Fhc2rlnjrvSzQYfcmee8MxqaQM93aiTgQX32TOLWDnMXCDZucWhxLJ
jUyjmbMfDaU+6WerzBDW2VyJR3lOTtq8M7RU3hjBbRIUzCL4GW0Ojsmjw0ChbtKpek9yMpZQEuMJ
Y0cxvmMnHaa3qo+fGsxMPXlhfXvKFK1FfEaAGwjjqea1bdXGA/1IdTshBmYXmvBR9fTTPNzQM8Gr
F/elcBTzx4UghUFbRtw7M8ivUT5bOfpuNq7JU3h9TbjpU1F4z7CRg2VTyL1trU++6VRQO5T8SeON
jK5k4MMCf7Ty7wDFq6jpIuu15scFSGhE7CBESRZkPcrVgtBvDTtFSgIVTm15I3blcG6EJNjwXTYs
5XL02fkyh/y5ynq1Xvq7VfP88IDMCCLw+qE54EWhOK85TQfKwZFBD/RS5bVU3nJHh4WBGiUk51TJ
UV8iGrhbSo1H1Bb1P6xynHJ/q/w2VkP+mzTW7qJP5JsljsA4Ht21F39AkCfNoY5Yuns4nAkrXp4y
mUAMxB4rGSCYP8Abw0b6yCrmVCOdC+NNbsqGgQJ7egJmjTBB49tDKjDqS8xOvUn4IfhbtmZ3IkAB
rNAxYtBVWD8x3fov9gm9cIcEqy9mOa8x1bD7myHVbvg+if5PT+jI5IoZYLEmJ5bmEO/eer57pBI7
JAhhcUJoeDQfHOlcAwa/ddJTtjur9f0RGhGa6cN/vVUeRtsKIancl3sB91dBHZzxOCjuKqWOBIRW
QStnxT5Wkz5IrTsjviSUY5Po9cmfHTKfEB3CwYkHqJlYjNisCAPCmtg3cAfzF/FU5AynRi4fCAEb
pHmdekARO6rAW8Fvr7Z+idmUtiVPJoWfDEtlwsQFUq5dSQGiDVPganH2ZhML5M2LBwVrrsWXM30R
VIkkCz8dxR2oexh+kotqBx8ozIOR3Wg8aRhsbfnCp31e7vXqgrwakVq7utzA6tQOwrGAa2CwClhw
7uJK58HULyK2xxXb47p7a7n5S9OJfy3qJMIPCBx2ys4DT7X2bsehU4AgLzv4HlRfRMIzyozES9Zp
16QVbll7yalSFy+6jCgXUkVldsM2+kfrx+vE5K8TmIF7uQX7UZhDWRbPsr2oUZi3LHgY1xF4jzm0
xJy/DjepEVHKy4+YtaMZBflt1BF2g5eXGuls6ca5IEMjhkGSzSqDdumsqe4wIruO2OvVGE5xCmPF
zA0/pueCh2deBX1fS94KbX43rR0OElRFdyJbGKl/5RtDjE7ghWsRIeG1HEdP+zdHR4qOA0DidJj+
TCjPMtaf06TjP7KJN/FSBDGkUNnMzw0E64hEc1E4twTBrx3WNOnAg33QpZwxBCXC5UyHxkAg47dS
U9ucGI6mJ+R49io+MtzOcCAk/tGbL/obLq8oUgNQQgEd3UXJUVhLWOIIsP0l0zw12f/fVykQcs/r
D0n8A9LwY2FnVO5ilPpw0eyGf2n6mh2L3inpTtpty4wHZ1RgYWLQH7Won0bgk9vX0rDlTGW221Yg
y+m5V7D1kKDS/mi0Feb2HRcmWq4tzCr04NZbRxtq4XfN34m5/7BuTM63nGdNntwGAWxcXCZ6HEtA
hRxkSJpKuA7sXuFXLZmXUQxYmNlXnhLoQn6flP4yqxCFXT2f/eRNz8GDfK+P5q+0GH73t+EXA8bK
R6pxkYFPgMplumRht+I84j+dKz94Cu1N+FYZi1v07fX+ZwMyoF3H5kgoPCepLL2NoAQKeCOXVrYY
SlbEC/YHuflY2XjRWkf0dsx0VJKsaqy9zaYdNxa1EqVs/qtEahjppI7y/En2wF8EVu/fJBIIudEv
l/yjVlPYjLARTFQfmxm2OXHD8h0yCEeywolzqFhdlZjOJ2y+CQOn7I1ZEMGxRZim2iNnbi/Ru0t/
y19j72I5szDeybvx7rLzA2fe0QmyliyeYhKGFmqGPkig790GlAwGg6qFsCGdn3zjje/ci3BLJdnN
3vQFiR6o5Kjrz3rRnFsSoG0GUpQwEESECsl0LfLcIJySBlvIWU87GUkv5oEgpUkUMXn/W7K0h17R
gsMhYKoHyihux57RnQG48mhCrsxligDYwoplnNmztITF/lMCuGOEg/+5BkhQUzlyBE2ccTDHezAa
bpUPn13bf9RtfFyhkFfG+mKrO62HKeOjQZYi8Nol2QHlYXlW7E4DFBVGsgSxhRSV4aNh9TvjIzI4
lCSJ7/kQG6K4aa9dgmMYtCr6P0aO9ywLG9hQEiXxxLZzhcQGkzqKm3PF2jY5fF1SA2om5m4N+NzM
WJDAFARxPDnpacRnsJhSOJObzXCehATSzdmVIuKoXq3eHsqnMnG/p9JpaXilyTstsU5t7HGF/tYL
qac+++O/+UAPrFCEj5BncjUYOgWc9eR3yTtmJBMSTi5Rpsu6XfJRZzwLE41YLAt+fFUfOuQ0lREG
kgxLOgPkZJMDMyK+ZNwS7QA2GYJzbaYsLuqbiC6BaPbVQnA4hB27xZSef0hKLGdkPRpm2IGi0uPt
TMxSvqIk1ZOzQaJHAbGr/icBrYqHu44kb/pGxu2JmurPEldBYMzlS1x+19gMxdWEl02yfSR74qey
su4Y5nPdz+dJWM4PPHx4bLF2+zxDfjKjSmk/a+SopggfaGRqHimedmo/1xiW83TKzT/6zIFRNbf8
05wRMzg5q4Qpuddo75L2Ky7+s/LyiHPgO0G8H3P66t9zkE7pGfiEt5k/ERWXxvukY37fYJjq7WMw
p+c8dq9YODDHD5pwpDxB365AMpqLN7KP3vK4fWt/pLR6jB1aejyrM+GYdSrfymeLlVM+QuZbUdqb
Z4urYyVlpKrC2OrPOSpQHRXox7/43jJSHrzM+bdFmTjgiBPxNTmaqKBFJFslS045lBSp5tcAJpai
gZfBa/b6oLlkpKN0leKMSv5YA8IjUC8uS36LvqU0OrfRFqqqcZAUeR/HXNqovkoirGTiJVftKoOR
UAN1w3UONn2qxsvK00mxWqqPtdQfrVE8WEkt7UAlCvGBkPE8JaOAKG64j7S9ZpteeX60t56JDOpE
uzZZmOOdUi/FV8lPWX1J8ErI1jALn4DLIxgHZme85nnxVfl9xhaYEVtPPtqo0gIJh30vhsX23Fpa
oJl1oOnaKXP6Yww/hpS8GJuD9GbcZdCGqfzTSVBf0GkA9oJjHkr3mNjZAiDzZnyYQCa1joOV4Bfb
kv+yByuYw2kStgRE3WgS50A49nMZGGZ8Nr+V2wwpbsbmot0qxKkJCWlMbEIYF8G6HnIpC1K1CbRu
DKpVDMjtYoWePQsM/wMX42wiQU4pmK2vSWJ/ng2fcld8NCZaRctwhfDfosE722/nlWsbmcqHeSB8
sOkHW9l3r+n6VEXzKZHAqmfv5I3JWG8ZP6wlmnDdDGdw9ArbEcxyK10sOpVcI+Nkmp2GNGNzthuL
jsAw2dT86UXjNbWf3c6B0p6EKMUGpLaSHooZl4H2lGTe3bkhyqRKbCfWUSUwD6AUwEccS9GPDd0T
860Y0j2mwp6hJFGAWTmdk99kFd105ndqAUoIxtFe6Bhj9CEZFS1dhFOrf60LnTzqw4QwiwxVX7Jh
6wcNDTDAkxhnT9bV1BpfQI21y5Ab9Wterru3Ou/t1BExW240KCBstO8Z/tw6w01DctKRaZt9oGMg
O46spChIIPIg29c5wWtK5eJXj4VTPIhQTX5r46PiLUNrSru7VR86l49uXeq0v6HOrYwZaLz2UGfz
me4iSvgcQH8l5Qr7XkApqRHSSbtV8VMbGB4+9VvHJiIBfBezichWnLh2rv+VO16/3gxGwQrKmCgO
EwizqgT6iraStWXBFegow49Ox08U0oqK0cKGGRv/8EjuwiuIReCzNQb/ANtOa6GdyH7GJYi9tkId
840owcVfx8Ck5oVFkmIgNhGbyZHxhEi/c/IDq+XU1yS5o2lADVKMAyoS8guOs+JsC/RSOJRiexY7
LHpXLptD7+ZhDYU5IhcwZhaETupoPArFOiaIkFQ4dR/kaQWJWZwTUnIIgVDoGpNwBzXvJg8KhJ4V
o1xDMEDqLyQ0OaQyaPlnnWAiechC+pAX4bYgbhpR6g8kZL3FPgJi8P0KFg2Tnw9CHbAYLNB2nq6h
aJbXXt5uuXWLB77ToYPj0QMv0bEb5s19pRwSo/TByfCoEoBWvXau4gdZJbd5wO0GdS05VjZgb9/C
ZToh39G/yq+o9wvuYLqXCSqbiBSdDFPvDuKKKcykAP1ECwaaeGpzTL/vhsKvl1wMjST2unqynr/r
TXMbo6fEOTxj9xc59rhU85KRCfa0ob+musE+f8ZZcp4tkDoPjKCsIlvi03dc4LreJyzITkvQIYMa
Qsw19GaxFyHVrtG67m+F+Jfpqbd+zZ4MTFAriHrB/6zPkvt3csDLsWjjPSEce9UMt2Mayqu3x5nO
1nGMNfQhselDxo/ZWCdJ9RIG403qUhcXwClcnBGP76g2LHagldRoLUbd7zRv0o3DCrRxG1gdv/1J
qVXIsXVrle1+DXtlYhjeqCBoaZrb4Sib2RGTecPaS5nO5Kcjx8jBfTHf5M6rxQARs8xFwJ2BT5Fy
yYBcpSDMbAfDE4YVgd0M1lQhOHMtYkcP/1bZK8LbMEdJMAQ9Rf9Ok8LIUKtP4gcIYmVwB00zR7Vy
xxMEsgdqIXSJXhsf8XYncwgCw1aymU28hft84+yQ5eFM4mZYRJ85N97ssc0NNx3WmH3f0DhNndfm
xgNnNjM3X5fcgg8TAUetWx9xCehju0okVmjosCpsg1Zxhq+MBDD1jO9hb8ZoQBJWGJIU5qdiXmF6
JnDdbWEZ7Z5vCH4GZxqygx7X82POJ4+EppwJTPFp4gkTmDIR11DL5glw9h4dRA4tZu2IAFoRX9du
wSG4Vu/YGkxmmDKnjqvJMeX2WodbkIw5WUPv5DqDWrAeSLXEZL2WhMwownLjfmJ6OjutbG+zjlxU
9/8c+ngEQJPqxPHBiq3f9qyaOS3OgmS+TceGHM81+m3l5iim1qVY0gu6eCmL6arRBqjlqcxHol3O
UU/vNJNXbzhrBd0fzBZetIPOcs7oBxrlmMxfiUmim2ffA40mLx1GgBQds0MKu3JJWTlbqel15msE
OzkyKMviy4SwmkBEe5KaZ/ZTQChICBBSS+H0p23qPUukStEpuxl4qiTcGthJ4FfHRXALE2dYs5wp
S8+yoezZSM6yGLboRkA7pIPukWuKOQrhrRz5S9/5nJeSO5Jpa82Vu/gldHSQcpt1weqIeEe9F0b+
1Jf/IvnfT+1SIrqvmFPhbBx/YBaGRkNR9AuJiE8bhnOH6h5H+VaddGIxkP327HXj2RldPpXVKDws
bR1y8/iiMJ1FfmjeilEJQQKrXfOKGvlVcMBW6jGZcJaqFRwMwixLbqCmQUFJQrgojI/N4VKf3V4D
YNUByqh3WBuTXyaYymN21QVScXdcWKonTBbLcHvIGM0OlJhniKsbC0Kram887RX377QBRmg+Fmjp
8mQBQWMax7xYo6JVzdEHaudfN5a4/SVh4i/whR/jsl82EOZSCV8PymZVZ30ifhsJKDPe6LjYw2Wp
wKDVxWWQ8iVHBNSk7K4ahFrSKRGnkwCZyWDqiX1H7pmnG3ejqW6wc7AIWmMBsBkvJpa9O1wsZcb+
Z1fY69BsA5hYJNbZ3spETGT2JN9GRWZE1YGaQRHNx6BA7zJIl97FfRsafSSxjoYWaNqbHOJtFeJt
K0T0DVpUrHncZZKIUg9Zt1lpvhaxXJRk7ovVv2bPHKJztET+bisBSsc41wcI9WOK2ZsxovHlBa+j
oEui02AyOCt+YDUes6hAhLKD1FLM1MxwXnnWPSegR+obUYzv6rJ9lFX5OZvtZ/E+d+Z72WyuMj3L
1E3zmXw0sJMSCS86KSrd6GZEtvUMZFNrcAnIVDGFIDpYJwwCD6dQFZKc65N6fBGOPOQ2E01ykhYJ
Lz1NbrbSPwulHpoMFXuoFVWP0m2+zz2439VH4kBftOcici/iys3ety5+mnrxyNKaoW9yA+7vpLT3
E/EF+MZHA0E8vHY2QVNLBN0dQ1HGZ905a7Yd91mp9qYfdGgTyWE2VRc9WM/QkGkulhVSV8Rz/qs1
w6lGA6jc1lQLFHU4M6SeGrxGgMZZrGtF927ckBEYomM+hn0O9q6i7ihOE3oFBOEPsnWQBccHaWLp
ua/lNNXeMEJwToHpWaEcslKTHwsCk41sZhqhVMiPc1M7EcoDCV1odlqdhUl9a137qQyXDl3hcJTI
TJjJTID/gFTPgBi6Ebb6F0NAMgLx5ms+wFxFysDIpBXQzuztHJdQJeJ+MS8yKpj5UEjXvC1QfEnY
8gq/F6jlmZ1H/6XUnROXeJxAy0Jay1Sm7MMk7wK0IRAzrAtx3hAvT+yodJ99zFTiV2GzNo0DYx2R
SkY/pYizBPgxopnRNDDY51rnhp66oGmX+zjMt3aurrUG76w1j5ql3qHU1DhILARgatMFcz8GE+FE
fZi/6ci3mUeIfRf09PUC3NKoHi8pr7Gs/1sUbWjR1ucYD5QlQBx6UmVgNyjBhX5jH8ZOTI/QD2LW
n9dgukhEvEULpdLtpcehemaSdydrG4MFXex2AfGSSX8YUWDycSYoLQYFL+pzhsnIXVvXiiZHfWmo
YIHO9P+fapTs0D5PIrfjhv2pxnla7POc8W2s/kgMu0FzehqzNnaa84hrHn9QgVkjWrTr9pvWyqNS
3hZV+9ICVTXDphJDkjqDlCLQ4MaoWK2vQJdEPAYMsI2EVMIUCj9Ib9kM1JUdA97Fgjo/pjsx8YnN
SDxUdITTIZ0QSjZ3EcdHgoAOzbWd7csjwKRZaR5A12jYn/Am92yyU1hUbrtXw1BIsIdN4qNmP1IM
8el/XBOCW9fkmhEivBe4FOj0sQGCfzz5yZWzXlvdRv+adOUznYcvbvQZKeaYkEf2G3dvCZg5pVZ5
6sVjLyuumL8zvTyOVXIUO4oPeJLpn0aUwK8hfCJMx+CEMzOfmr3RMclmKGVZtq0s26aKB/GRg9to
phU1YHEeLotFY2WOZ0sFvYb02YjDnuEMlJCpCnWNh0QBRvRnAntmWQtzTlAkcXWMIyKsSAosWVaM
d0rdFeAsiLznIKzXCcc38CbIN1lPPkLyV9GKwCV8AFeRmiYn/SCdZqu47tuoWPkWDO4q0n2qoUWf
QPJzSaMMGLyy7hjvU6fmd7w8ajz7KXddCpFKoLGwDlZ1N9MiqEcxIKoNEzYllKci6jRB+iLgsRI0
R8bw5JylO2ttpluvWe+Be+GDXISgZnLdbAK8/P7UQL6H4idjPNxInMVhYLMvLc0fm0Hke2H7ZsxZ
yS1PFj2v6L1mwTdAESKXpWBSDCrHUDAatGxNqLiR8A9p6evcuAsKNk4Bf/stTxLlTQ4pwtpu1gMv
Uxnahk/nHSIRmSIePZanTcD5EqQtUuDksCbRm2WtbtFghdf0Z8VHLMO3yIWSmC/YbJOr89xSg9kl
PQIbB5Snlt/ksm2n/JaMy1D87nFx6LBNklqm0udnj9TpaSJSS6yrhOcGlmKM+iwlts34Ail0qdqL
qvYBPAluuAdzdubc6D6B9zrCTarrcGp4U/FpM00Xzy4dHnt+EpWOU+eq8N1SOExxP74tSmj0/c3K
UMkyGmVvDCNuFOGYlvE1iSDj9nZnJuEyJmeL11FnS0XKhdUSTjafFwLX1vosa+tFhgRP2Xpr5OiG
ya2a8cIALI9flFwPRUgemzzYkwk8XNjuY50TkjDf8LbG27PRmsd/2WvTzLeEHJhkpwa8EV3J/ZoN
50RCGWok50WXA1Xgd2AIpzVemNoe02bw5HsqJwQggQRiJgZd0GtmVMeCeiDMAFsy2SU8MW9GP1+M
OMKybGfVPYTgNx5UxTzMdDH1RLoyqjAp1CfFHenBe5eGR4ZSncmqvQDPBWy0HYEnDKhaIdoAkZGa
sKs/JALJJJ/KGj1BCea8+W3/F8eVqgfFKnzqH195YHwCejLaeYfbgSQVosxJq1tBZXbQP3oAMnZP
4aGdwBSk9ITabsbuuCyVBwGu9vgVskQllIfsKcQ1jsTmeYbul7AqzPrQqpDYtgJrlJhkVt4Q2/oW
byPDl4nvPn7dUx4jRWO+Jz9F5qfiX9YR/GWJ4YqSE3ktic4vU3IjXAlsX2s9P9WsH2LWDwcWwrYU
oGcTLti08LNyoRsUtyI/ezVDNV6OqK27vHqteI6ILXeYI23JAJd7D2/Bg/OV0A5hbzIJE/hA9P6/
Y5aZOHCj8lIBvZKQXAwoHIFdEeyXM7MfF1DaNkNW0h6MU9lDeNlLT1k4E0xykdAD7iUmJjm7FL+U
qrwsRwlVQZzEb23fvkoVorbePAxs6soxZ0SQwE1pOhUqOGTif5oiOonlcJqUNRh39DML2MRphBZ7
Cju51vJk6HPbtvpqC5Olxm66/l0oX1QUkpC0jog5kcvaZQYJu0/dMklPOg2fi+LvYE79YSJDJi5T
pLfMaA3Jo0jyqh65kgjH41xP9G/KfKwqsOqldczIj4m4cq2SLpKvCHlVxMGi8cYny4cwEvBaiRdJ
3lAssfhPbr0YX+OI5ntBlVipoMfMHKXCyIx9IoIoZ56IyB8LkQ5fpm8uY5G5xqXCQ+4CDKhCbtHL
J+msoPayFQiKyVaChMnRMVBWd+ClwoR9b/jHnMlrgvuapMEeP4EuH0cKSL7eFaaeINvIjvFxlGfd
TM5dJzi1FDtVhOaro11CPGhAkEujq2xV116tLtPSktdh429T2HZH5yxlppsec5IQZ41UI+BzZBcL
AjlDNNNYW9famWJULpGKjtEMUhRW77Aj9n3/V/9XmJonU0NT+jXR78dTcvRhja6nSSVAfXV65spx
CI+aEZTTe3JRnXHmZKQtJCIQJda5GrdTG+1oXXanh/1L2ogGvozdCeQUmwvJr0kaS3l0FDrL6AhO
gCQcjL8luzaXG4i83M1WtMiR9SNIcScPGVKkfneYgpJOu0ZbFGkmsYfoFdHb+sznVW5m8KWpwXjh
b5199w2QXARm4eQo6FfQZQQ7+PjzPmayN+IWVRAVyp7iz96gTcGCHK5D7T4hklZNNDmPOkyM0qk+
yBnw9bbHaZAxoKmcfoQhsdgmg7YBolB7kARQYfw0/JVXQt9L5iYCw9uW/VnO4la4yIgDD/pt/VqL
P/O9LJnhaOxkdpuhN/LeE9rU9+OxTvcJPatCUCkDp5GwysTkgVmb3ml54GCiTZD/xLy8ABrHtr81
9XgjuqeR8E393xhr+L8xVoHWaaoKtMGtv4b1HRlhMXoFW/Axh+zATBbuIfSXGdNmbfCG9aM737Zh
9fUjixLcRflJMjOX1T2ZX+zWqZZysgX1tQrlT4FsPX0jXXcGB0LbNeR4qlZ/IXq3qOo79AXUM1gf
h1v7D08N1y3ZVwrNf5He4169is9aK6kOf0hjwxxEx+BMc3dYUF3gBYkPIzihfnUMbF6wNWYhPyzD
jd1rlLTvmym8Mql/TrJyxwKEe1pnXqmuLtARv0E3hwLTaqAFA2oh+YW2H449kYxEvMQ5fp0mnB10
BIoTR6Zf/pYkKHCXCYwtEcmFKWfghUiKxASY5AyxhBtmvn6VWLRDvYTuh4GXMktSpathQwwJRNpz
bB8yQyNzOZptfVwEapmKTiHlYMLBRIAVdC3N1QeDCUhyNACBW4xqGkdXmeua9hnz0DTkN+GIcRU6
ifHTMRtLkZwkPKaUs94ArMi9LNyaxgtaqKdAlVCF0utGJ9a/TKwTC9kai3FTQZDVdnzNEFe1Mr6u
XMTVNHLhFRWrMi/+iVmQlYWtMubPkF0KYOHHw4Ju3HOFV8T2pyEvCM2XhQTZtFXG3bUC5JOxu1YJ
J0TJTyxproIbIaKvi3KUzxPmQ4qD9gwIL0hHbvBUP24GuY1vpdiR2XAYJ3wKG7YZmQhB432QuKbM
V4RNvfxFucG9nxDCurGNU+jZCUotfndLQYcQOP1A06y5axB/wMO58QCX+H9EDQ4His4V4HhjohCR
sLoTYK9fSkgkBhmuK9sYOTrUBACsuQbsUD9lbLCz5WywZCDkhzr7ZiCl0YX0aiClmTl5ihaDDnKa
rXYEMfaHdUbjpX/MUfvZ9+Lnrs/q5nNqNufo+SskCwzN2esjwY508br/LuICZfASyNWEm9J44h4b
peHYJIr/sSlIgSrR00A0CSlx8WilSJ3vRAMct+6Qk8OIGhtYfRfg6JWvSrKeNW660Roeyh+9rkKG
/QSYkfnBWgb6ncqLBD3eUKe7kkxXwB3xZx9s9y46lsafnR1WCDBggXfkrF5RaxntccjMo/SyjlXT
sq3UXN4X2ZSOQ+XI1w0zHad1mZDPlZxaonIrkoFE9Mj1W6xR4TdMNEp8eskcmH0dbIc/KpkJU2X5
tULcO2gWvbkBLFQRiuROupKFE3NG96RgU7gbMnE8iuEukejWMrIwkZGQ+CFvv6O4IM9kV1Skh4Y4
jkJDmuPNQnqZJazg8j+iCVcdMnB2M7PtxsFz28Of+ITv1oww4yig/AWZvMHnihkNwpfnQJc40Cm8
tO84ZM8nswiN2B+AKL8lZNXEmx4woDZ2V8nfFm+3jDJm5bKGZ0phsgQD9EhmIZ6JxXapZwh7m2dp
mreiIsgRl6UyvbXlqIqzenIs+giWWDoxMXaKTSSP77+MjaxILPN666aSLq09G9iI2eFZPO4GlCbU
48GIKnCOf6BwWbhmykNqxLcCtWTxYTxUpuF9l3hqk90Jl0hK4x2HKoEBfxJqGVxB/dBz5Hb+io+B
gf9hssqTKNB0Gk+JI80A7jdfmmN0z4mKaid2Uyw5IzTeQx6oC23xoQFEZz3T/9piPFVpfkp75Th2
/RFoH4yBwdRIIKc+t3hOcBM2R6wxHR8sZx1Ul3jbXBO/o/Wes7ZM2Btk+UsQHwcWnSWvyl199agJ
IuwrechEXBlhPJF1pZsHlBR7Xm+CEK4YdXw9+Ob/6dSbmjBz7qNTmZ3XIX9mpLvLeBY4ME+0IaQw
FpwuyQB7uj7Of0weeYQQ8igeExSfWeXmyjPOSQj/QbUl+fN6oBPxSzxqzMN89rcSI8PltdEzpsAM
4vZDSD/KriY/BQ4ZeaYrR3aqmF7+T51/JX7CvJTdMVOafnLNKtiFCeNCxMu+zsoCBNgGRUDM9d+5
bkYF0NSNPeukdHfgGRgANgwA9QcIEOLE5R6mG5ea6kPr1iFXY+NoZzS15kkCUdFzOqG0J5VvDApJ
9SbxXgDb6NMtqKEdG6ib+v6MqzEYsWS/pSgv2ATfVPpJ0+oZGGPGc8w8vWxrdB4VkyZSPik0W2Q1
Mf4v2Zmr/ftGEKMC/Q5ZMZqKM0e5Y6Wc/lgf5iry6q3w1bX1l5odeA31e2V0ClarYRzvFzqeUc0i
2pSuHbXKMybAxfLZUjLSJSCyinNy5KRzW9TnTkUlh93VgtAs1IvdciPoKI0HCyu4culR9QjN4CRY
rT+sJ/Hphhx04hywplnSq7bNFwFpYZ7z/6jYyIynYWT8GhNFgNRJHo8mi/w7tn+xOWvKtzWRbsYa
ocgeCHbOXWlc+irMss3TY6h/G58hslsID30qwh5gxI4HHZ/cQK2qvniok0/V1d1i/kv+zqFi2iuv
lC/Hya50gdlHiEjmkHW2VEfoRB2YAocui73JuWNHQuFl+IR0UGRPARgEyLPTgBthevFdVmFwUyTR
Tky8gnQUGQ8zOYUtuFq6NzLWt+bBF/9Sq+40wGT4yYVvZWmQO21PhUngQh+kQ7XPj9N+9lD2Mca1
dRsXmF3tu002M8yvHLpa8J932se/SZc8Fyl69rX8gjP/Vv3UI2kFvXxIkvmrnFkgR+Oh/R9konJC
kSg3JFtjuOjWCR3kR6cZb+aC5s5Ra6K/v5ZqfELGuDLBH+X+1m7SZUusM929LZc0FiMnFrOr0VbS
35zHyooYf/FMtTxTDc/UmpEQp1OvNv6gwp1L73LJyCwV72O63ucjMeuYnVkkMfQ3JuOgLmAlUU+M
GxusxY1U5ln79J/dftf4EaxY0qx9/rC2fPVy/1IEkreH0k3m0osXOk44ziJV1YB1Lga+qFBH9a4h
JZeaLnii7tkXia2c30IWWBHwm964QhfGJybwxdJEFj2Q8E7s36MwRf5DqxPep8QzZ5/gCV32yRdY
zFMnvsq6uZRGugMVTus3ulq1lm5aUz7SVXqKbfxWeLmEgIvJYqsDmqy+kp11yx+05rxaBv/MVnDR
536CXIPvJhPSA6uaTuHomU5dO71ZY/9K2vSpq9s99f8bwG7Dfoli/FjRE/4dnUdyuJ9mxNpEWzMz
Gai1W5DLinHXT3YTl/dZT9wF8whj24S9RUUxxhHqiEjnc85wzXgNCAagMXk6juRiyxHXb3AwAOuo
rOGK05BvR+lpA5M65yoXP5soTOslW/8EC2K5G40Ioe08k8V2MmX+/6PpzJbcRNMt+kREMA+3IARI
aEqlMtO+Iey0zTzPPP1ZVMe5UFd1d1XZlYJ/2N/ea0MJzVL8o8TWt6K4rN952d/sUJR0N6IucSYq
gPZ+hPlr10nGb+TBj8XpML+VqT8mL/qhYl6qLh58QPy+ldD2+qHeylh5NPPBZAhZYfWIlD8oivs4
VQaCLOvTK5Hll2kLDy0SMDsfwOJZ/bxf6K9iGl9H6U5SIOiDDDzkMJOD0DF4c0JBgzkoH2qMzUHO
OBIgnZGhVIPEVHxdBy2WCid5+GyqjEIBIVRMDRJfcZDl1qEhJatesyg/czNxRHRQK6Kj4GB8FFCP
CJqc4UzizcyvackQAKVgQx4v8AbOmfi+5emTUphu6z/oLt5loFzAJL248w+deGSNE4l8U2wZAS6h
/191oMw5HeZJAELTsPoDyLmNoYj0TyLr1jxjfMeQHJ/JVLwNTECdmf4B1kZVIkew6JzaHRl7xnhU
7d2iUWHRALm6u0VkqT9+xsHI/f8QEStNcCMvJ+sn42agztdWWB9S4iS/ULiM8dEIy1sN4K79T9OT
b03zPVq2wDyqJRTDdFimxG9HMxk4B3SSHczS7o0RP3jWHiWPFC0SG41aBgdmScN+7LQgRxYp80bA
FgsNAtzN5TIco1ct8NdMIBtIyctLd1oXORigiYtEdnEubCXtPfmvCYfBhhnTtKTjomBxnxRvEHOu
CJvfOGlbH6IqA/NTf8ifot/J0qv5m9LuayTeDuuKWxcIVdLJnAIXMJVGs7gV+QyzvtDIhoujEL2B
IZdU7ulxJk5sbIAh9OrIdfkoMAjE/xHLK+20rlYKTs4paUEwaSG77qk40ibbQ0LRGKqP1Lwtc+Vj
kkiQJXYhpauug06bvdyE7XyutqCmYcu605mCb0zwViMYZ+Uk/Gz5oeq3lKmb9hUXR52EZNmReGLZ
Y8YX9gsmZflRqYhfI7j1lm+wbAKKfP5iSKJFRquWUGxAeqQHq0tplThWewyGwytZKZd05oXfJC9z
aw6X+fu+dG8aUA0r/5eljJFn8hi3lCDcfB6yAaAJYJ00X3yDyBkij46Wg1H5oD06js71wbXZUKHq
ViqAcAPXJ/QiGNUqmRLeelObzxuVm1Hvi9AkuzK5LxO3PqwqeC/Utr6ZT6SNHzPbqgJEBUqWtYHp
QQ3mFLUg6TBgu6S5dY1pTVsh9zQC+HwQepvMlBj44wS0TKaPIc9LJ75Tkt19b2g4FUF79ctNedza
mtcTW2Dcf1pDejBoy4Mrnzfn4aMPkQ7tOojvYgXlFn8iT3yw5iEv1gXrXEgRaJj1q61tKamG8iy5
aVp4kaGCH2R/B1O/1QuDHEqkSenq41MX6bFOmuOSYucl8dWU7DixjmEy8cumo5Wuc6JitkVf2LKX
ONgUnYdUN5Rojbr+kqy72Vv2J2EGwuuv/2eVsrTi3x+9ZGxfNY2IokysMvkEqBKuNOXW5FCrj7jK
PmZrfsXYSdOXxmAgzbCTIEdz/o20A/tFETeuinshegcytSyWs6r3gWAQqpzP3ifeE1Xiapt4Bo0u
CzWrmNnYv5clvYlS+cjpNI/WBWWO1jEWgo1Qtknyb6yyg9QRBM+L0+CmyQF6bbCOiOCM//pKCzZc
bVFdfbYauchAU3Ew4DXMRJ+CF4yJTKlH8i+unq1POUmeldAAahse/QjcsE1uq3yfK9ER6WvJZ2ZV
BjQ/bv9pUCUbumAHhJ7/Ek9dSEVdyDpIRIdIvongjE/En6lKBKReA8UKNei6HZ0i+UHRzKccK/ex
NPBbTOzirWOWxVnZxy7JejZrwg3bdm4r6TwlSOvd6JpCvjNPD5Sm9/klM8RQ3IrQKEjtDwY+3iwo
fvdVzWxl9KUruzDYmu1NttQAGY2pz5mjU8WPdqf7siBEU+uIyncMJ0hm5IdPk0QlTsDRSZU/nxGv
p7JdClLv0j4JOU5FbxM8kghSdrYJXIkLo/nkOMgfFQSVmsnrXFR3iZn55lhwDiQ4Bz0PUtacu9jA
kyiFaS24/cxN/ishn9GzS4+A/yTq3BJvYa0eshIdHIp7dC15eTgp6UP6UqX5XS6Ep9UO9xRYm1PU
zYP98d4k6rWdxstyLWOClRT86fJbIZl2KpGYaO2KdIQ87kc6mJYPzVW4Jk/VHdeboOp+ZzL8ah41
zxIagLo3EO3VNTMrnn7jzce40Cj1pZckSh1UDnL1lTVAxxYS8E02zR+CWf2ugsVTOMDLrtQ5TO/u
wkUqGfrzFpfnKAKTfLRgvHfer3Rh/kLBQdQz40a4Z/Lw/GSAz8MTkuoNYYmz74LT26jxJDqx26VW
fKWGKnLjZmCS2kumPeRMfGPeIn8gmChe/52sBL9pA2oIvq4ePmxfMjEQHChifS4EygC5j8qfBJqp
QPNcllGfrjhlUR/NG7orAjKNvgpxtp47K4J2hyW3xZIbM8/tB82uGK8CKKi52wMRD/eZqhI1IUSo
ia62vZwjQiTIIfmJebij6FQDxgE1JYkCpQ166kpCXtIg+bTXRdEv0zyE5R35KgR3z4gSAOV/FqAl
p4Y0K/15pIN1EMiz/s8D1OHAs86N3IdDYZ0s1QjjcgsVyg6YB59XUE9mRMXBYiN+ngrz2CRC2CAr
gDBjjYGWT8JBdM2mcD8NMmQYlsk8ZjwAo11RdCRCnOWSVBK368V/Of4CadRceKtkQrutOXHH/56n
6o0LERBoDq+7waJhz0TUha8rIqhvEAyTX1uC+4CZRs7VIRO1J9Opp55sT3NE5x1q0DX9G1lqLjWs
MlSNRvRxadt9lpKb0jnafmo+T+TPNJvSdwKcvzX9XRtYn7hZoTG8K0kV1t85U89U7I9E/4+GhfBO
OFPnVW05vsnkuqemvXVtQoeUDGqlwm62zECCMvk06vrJ/aGnxnGBM539Ihl/aCBUWdaznugF9NIp
0BvtaGK6FzL+NaF8DLEvUGjWEQKONFwbZ4jhMjF1ITrL07tQCkfD0OBd/Yjb9WKANzZlrK4AuOFe
qtyL9QNVYtzJ2Z04he1nNjtvZU/4K+D6jKkl7HBwqBkqwgPdu95nrVFzyReFw4xOQjbxcbfvlE2a
o0C8mTEWPt0epNbdzD8Rl9GDoCSu1JItsjZUEsHtJlj9NTbKKAHAMeA30+w0pbqY9rgGjY8SDsrR
e+CwVJKUYAlWDGBQg+KTDGjMLKPrJs0ncbq0eetaUI4adh4M/Ixhnd4lsLzmm3M44IIDT3baESrE
1zdcC4vOLxJh4GHAKm2Zj60C1FeHJKH6KRKyDiHdQI5VL4KMImm8A9FSC/E5L+pTOhrAZPaDSedY
dhMsNU2W6l9K76QjPu5NCc1SDJcD8BCpji9rLYbZn0En3CxDBc44a8UQ/T6IA8R0YxL5ho81ibue
Jx6nDuDLRnmsF7MYVqTmmptR63eDDb1aZzo/YjxD9MnltB+MD0vHyFonr+RYawYMJemMrEk4C5R8
5pSzcaqo/cUCHTQQPsw/jCE5/aLQJoQTI64nhLx/QCDN1ia8i5twUe3I18o/FIxFBcnUWHugZqOF
SriHMR/dtlMMmBzgxlGXZX8/3qVDe9Eem2be44zpuyVflvjSCSlD6smtK+1jjKwPKLLvEezgMaU9
6ajD9y/NjoksANyCiVQJGz4yvGmUSAcPh6gBF5kkUjCquZPvmL8ZfE13zXJuZVTGqBko3MTpdhHA
BGJG+YbQEP2vpcPUwgLG78Gjg8XDx1vvS2fI5d5mLxtBLC3xa/W/auhZTfyFF2YcTa/WNU/PbAyQ
REex4PH6q7rgTzEknZ4H0Onhagvk15oo4ICIbQW4neHSblfE/FW2qSbYhGU4IUfFMD0EoUYl2y79
W1T6YPnD+Orc+itppvPOWMcPgFzLaySBrtkodNNGCjXwshKSaOmzNC+pOd0WVb0zw8f7WlDYuDtZ
beuSmZwvSmpfR18xdX8izQg6hjjxGIwGFYA436ggcAT8uvRJctQ/TFScanPGr5cGuKp9yqPa6toU
CjHF+ALXswuF02i2F3mtQytBZt2QHy91PJ62i8U9dzKssI7S61OFHjv6mqT4hZUGSz8GqYxuvcyQ
y6xAXBLmAGwfvj5DKeNjtt4/oVyCPi4fapRAw9Pu49mgrcdEZEZiwos/eVPferUE9w5lb+soYdlb
B0qMG/BnypW0F9O+NnkNcf2q6OQx3vR8e+uZfNfz4uJMleGRjH5Umteuya9bnV9MSmYBlTC/PEbV
Sar4AkHfM/TLCCY0ENjq8mwA44ItVam4mLuRLg4xrFMkETWIZ8FPVlAay3GWey81VS8B75bB58SS
dcJzmklpWJANqfLHFNVvdcwbWW5PqYjf2V4ulfoU5+okqootHDTLuI/CctcX/VbKGbFSzFvEUweZ
JDMSSmaz0KDxYGyWaIpesEgZyhGM01FSLLvFNlL9xM4NSIN+5pNCJCSFqdPvdTbsFfBSyP6n0sO8
0Uqr4iGO3939mZhXSkj6OciItCKEZUn2HIAYqkL8XOr1rSLSUnwKtFlEHOVL8doX8bU3aLcHRFPe
9EzbC74PEbbKTtJOPUP2SThv5npxHF7J4aekxfcSQulkhY2D4Uw8JLYPkAJMp8FrTTy4oWPAemiZ
HpRrFMSkRpOsOUEQzcWAcHXUxueSjzWop6pcTysvbm3KDolgu5zXQEIknQZsy+Q79DIweeEGmPoM
zFoSjQuCu5b76T90S1RzgUHQ5O2lPnLmMw4knwOMYD6daxD9rPo34kVuvbTughIb4URoTK8D/NgV
+VlrxHNMfnVAo0A8TSguWAwG63DTAf8r4plspnQnrxhlocrRHchW7/fUQ5NiG3r4VEaKFA9rObJl
cQkp9+vS91Qu3+U6fc/IQA7xG2Oq584hwhdYb9/CwGmFZAfWtwBSYLiKsDw3IdDIkolpdqgy4aT3
OZVU9aVeyiuY8o0CbdTOJSGcQUBDymi4LFdParFvs6qppeFR3sV/qgjxNR+lUjy/hjSFv4ucB+wD
eE/m1edMaSw+37G/P3KmI09o8863TBR4pSaCZd9QuBmvFKOz/hmC5HfxD2n8K9ZhzL4cHaOg05tz
LAEnhABl68Cocv7R6cW0AMzl89nCGw12aSk2sjTrVX2vKNkyzBRzBxiHqeW1Odt7mNvwGir0umWF
0pQf9jY7flWzIKDPowBtGKzIFLzFr/TSaOI1J59BN+uaDLe9oKDMrxjFQn2Gug3mqhnX8+btEpjt
0TnkxJhiMoJM7JAIJTx0KhA9ZrE4foNiCbUZkzyfaPYkmT6vvghR/2kkaFrzsOBT7qUPOXkxnGvg
0lXElfYtkArjo3UZvzJRQXtknU1HnDXv0qSG0lBghsPPraWXRCDvx59LoH7HGXLGJocMNUrtmA+c
siR8aEZzFBz9XvI1mDJHB5rFrcLNGOLuA4qsKI6xHjbz7HeJdTLKDXWNSpGWe+G7SZ4shSWuNBhY
ldTjGznK6eKUqFwYlCXz0x4g4Il/G19jQgGVN40gGGQkJFgC4/OKJUmmunaS1bv3yWr7tXAJSbSv
BoMSxZZEW/yZMzJhpp43YDt2/9bviKE7vGd7BrpbtMaV5os908HScLMj+BKYUSp6mBrjRQWQo0Z5
YDGV4TcicI4rnv2qwvEuwam8MJT2FEjSFFFKg2vQFAG3+yg9hgI8PTEG+h12aH8g/JTj5bylxOv7
r5nVTip7CphyFyGDSTfo0Npihk3kPDFpIam/xOnTVNx7icq/VdN5f5CpPjYuaZgzd6zIRiXITm3z
kPT5Afd2Bc3XoanV9ieD0Xf4B3vYeRueVMu8l3n/nsL90Fnb9o2Vb0/AhwDYEy1CBBtad9Q7cdZr
YVriQ1k/km59VW/DR8z0e12fPftsL2vgv0b/2mMy2zj4RfiT017zCGtxlk69vflbpLZeLi7ZQvpS
dzsVnnaecB1aL6NkXlWJyYhvMDGRM8LTsrSzqymHWT507Ad4QD+FaPnclOxzUli9BiPAALY1l4Mw
88zVaTgTtD5kXkEh3saaZzpN2V3ECneV7Mu1O0la8PFhmpO3GLVPc0U72+dddUdeoe+9s7+s91Sk
vuFaAac9yNe5DOrzuWVZo79uZCg2YUjIuIKJx2aQwhpUzLROPLrEWRg5DBE0f6o2XgUMf42wL+PR
tE1dlXL1Vus8U+08Ix48eFBewceMHCq2vXm8r0Jz8Fep3PtqWOoJTqlov+J01OfqaLrCfNKCh0yW
2NS0EwF8zObL/rz5lo9F1tGZ7ZEBdkcIZclJIt5cdsLJeFJ0w/ni1GTdZds5PiT4WT0G4GoWrRwG
M2ulToCBKOtjtdJrw+4qMrNaNEo4qvVulaiJrlbMD3awfKVyIW1oVarwUgNFGDj/RFowKv6wMc3o
6qD+3X7OJQK7Qy3peycnT0uqHgqbWJJvNspxacC04eeiarOb0g8yYfLh3LGTSSEubWxovfTDoMEs
QlHq5SPGmk/AE99UIklj2H633+Qoz9m/e8yNZmTj4+lIh8OdPJJlOR41p0J2TPawvGv9Un6ayRrO
4kbzu91+x8TS14kDP47yfQia72h/iePHdKgHChiA751zpMcVSKCF8eWUUgX3iV0gxBYh0tfS85v1
IGv7XvsVxzXkbZvaIA25TSbQgF26gSAbQ6nbgH0PWPvEmcsJA4BQwq6jENAVWuafxDbI93Leequs
iNJeVmsUDFoDvDr40RvlKxV+JcVnRhvJbsc0GYuW6ln+U6CWaTjS15XSPlBLjN2x3ziWGvviYPl6
owexqhJMHs9ytwQoJERtdXT5Dg4i07cE017MJqrSEb7tmygYwY0Ivls126ud9fd09fhpN+bLWotX
99sMFmG49xaWOMPOq18TvyGVSpjubI9b42dYXhVWxu2YcpFmXmhS0zun9WvD5BGhCkArk9MvZaj9
OKsZHSefwXQeIpw8hnTPOoO4zw/dWK855Vcj6z1z5b7+VPrio1jN9y2rn9XvjU7gWDnQWO0WesSE
grGSa61iOGPiZgINWIdewLHFuOYPJ7qyCKy6QGVOo4oUY0jn/nAPB6umvjXZ5bMsoWrl6KLiUqHI
d8eleXHsCadiEkNEHf8hA+H3btXitIkwNMre/06dTHzlHE4VdXbL6bMSpqs6PQnRnGJM0UrTOWrC
qHw+cKJaiHlERvsYkzfIGXeSHsT50QT9qo/AvJh78d2X+tWRAtQWg4cHAadk+GAGtJBR2WR/hhgj
9hxsLXZv7Oxrmd21R0jkHycUmb7uqKw3Eb5kJRDJkX9odcw6cSnT6eFmV4MnqUL1ylG8RD4UrKDO
58OjulreYBCL6z6aXuLupgQ6OxQUQn7ROEA/9mcRTm/Ol0q2ukWmQxYUUeq5NDC7RansoFCAWq8H
b5FNT/pbsQjqmI+bnMkul/XyJvOk6eY+Pfhg9nDQobng5urqM/oDlrPuLOIaGzHcGxjuIwz3ovEQ
jRkCU90t2L2/tiZnEVW5mkIo5XRQczoYx49Jxvo7tx59PJBEsf1VeEZ/j5+0rtW/orcGExp33NvQ
TNfI1Fg8SCgWCpphZvfYKLaB0R/L6Ghp59UyT9Ifo1K4j5OU0GI/59YGP1rDGNVhWVlg/dZ8s/TE
or2biB7WbFyndvukcnIlWpqoXlwZx+qNol/EO/O4LAwDGrx/AmWO/AQj1vGzrmNJ7pew3oyzPkDP
bJZDi9Fsia/rPMEetjtG0IRxlG06RcKjHZWDTpa9+KvDstwYE24XjmOfWlU7xs8WpxbhgTPyk00U
xklyKKrm2axW2CyvPnkrANToRvqgg+AkGNNpa7/Vmh/uQICODlbTRnHGHdtEmbOaPZ5x6Gdqf13M
5Nrqy6V9JwOMAbqD2L6ck4UbkAUZlDJyxTz0scjGgW5YwXQnukDodwLgajW1O/wUoPeLHD5qiiGH
GU52/Ura/CMz5Q9+kgujJrPWAiSF4WNzyM8m4UCqVzsVAk5IFJHNYAY4p77DqplNQZ8UNMe0jEWd
VcHiItuJSEFSjbeM/iRxlo9qWfIGSHitNOhCUjwfRVtRymM9b6DpsO8MOE51Atii6cmIImPK9OBT
/j0gk1NmlKA4FNCn4rfhf3X1m2reNV6unnLApf9drUjGyXhpPtSkuozZeBHii0oGjHojeMzX3iLn
q6AMMXg0XrUcst7TITNeO4oNU7qSN6KDG34WErbGymEvQpg2L7X6zxRlllz9NLeVzWSPYzmiHmeT
5pYUBroD4mmGEdHgSL9uWDsAxynj6qsyh8tNIVfLQC/6ZN5z7JAcdSz14fBvWoo3A5CI/FUGKP48
HuNWHwau2wLjwIqWP85vX51I89DGdVyBlj3furlFa0H75h47YAdG985U/aIeaVIMfwH7qJJn3VWP
xTx36deQ7AYOms+/IgKqaasdrDJ1dUxU+8U45srIOlAA7FpTYv4EEWoSgoKgeYWZ+PJSswSQWpvN
VycVgUmtZBo0mLtnPF8Y+WnCNGfxBCfhl/wNqHBpG2rAOpJTEsSNfVNca3J3/UnhM5JjnLuaS3J8
aiErNVfBsvymawJkk6p9z1fxLQaOvnBRE2XrWrnGrxmbpczVc+FJHgR6eDCDFY1+SGsAs+voSvXv
pdtIQGk0+h6YnKQQ2pgY6d8SKVHmzY+JczDp41PEZwSfD7ggqv8jtCgGcLoxOnOdshrL6002F1ow
cWQvePm3wd1PDdk/j/4GlzKdAxeVFG8dMq4GfIfVl0GlzV0ZUiMNx/QKUVXPdIVHGz6k/FCfwpJR
qrPX2JeOyN29iaQzFz0OUis5072I1qUulapAwreqOJzJgi/c+jcGMcZKHVBARgblE/x8dy8+ABWE
+ZJdBtMxHlGd3aWTddGgxHJUmbp9uDx2iRs1P0mpuBUWDI3TGivVnckViyU/rNTCSoh3rCW7TqmE
kN8ZRRNBpNtz8bmRdSpT3x3/I4TGPlOfKyxheMYe+qLcdDW6h4pXDMOLCrTBTJ9Cmryr3zbjRNfE
aK1AqzbZ7/laH3gII16xQDWq66jEUKzVMyHL4E6huEKz6YBRpDrq1hoa2HCGk+EgvnsJBBmJYbpJ
Qm88Jh8aNNP5iFWlZCMjRQo6ad2tl3g2ImBJXIYKfrplSNNvmKqkB+Xp1TLpZKC2O8s2p7JzQGzg
/MOZMKVIyy2ABHLyZOWH/qKd4nvfk2ZGbUwoigH8YnwVpA+qJrqwWlxik06bvPhvVe0NEWZGb295
eUDps1p3UGJuhDr479JdLstPo2kOIkAl6jo5TgkKfa74VHKvRmcvI0glVsPDjjL3k6oFddo8WDWe
tSEEEV+wPKLJ0syih+Y2WWc1188xx1md82gC87eAlzcPixdDkanJFvWEE9L3+bCL1pr8vnKOOvVg
NtjF7sIDj89NljiZNfKRk8MCXkUBRSMIQLpyTCAqDgVtoLnhtwS2utfVI5S+DCxmMMJf/eiur7Fq
HG16MxXVBdXnalCxIxkTbYphlldyXJBLDlVCuQYxhCVDmVPzk6AzJo7GM07NE1M2WV5CBq8XjBoF
3OaN7VyQnd4a2DoGH38G6tvg1wTfspQ86nGxzEBe1sCH4h+Y2MOFlT4PbLdyduBQzO1qmGLMJMYx
4+5KgER4T9rmJqqXHp1b1k5TCgvX4lL0p4C7lnbnKK+5YUV/M+4sGtAOeG8a+T3ciRZm5kE60GjP
AUg+5njqyl4hmXX4mr5qOT9qmKYFAhfJG8FALmjUX/E11OwNcnwpALGUgFhkPisdHcfsPTeat0ra
m2z6iwkDcqSHJHnUV/CxanZt3vt+uK/zeKumk3qh+/21EBRYH0KInecMAPg0zUApoH0wTR7w/+Iu
sZxmJb8OnauybAsxRL+0rkGKVXlWX9FQu135oy8S+2AQZ+q+5yHzJByccXoyMJoEm1V5qoxHKY6O
Lc3d2ADg5uEWoTldNFAyDvyj8MMUenvIZgPNCKcynrnOk/Pc2wTrWBbbkQgws9c7AbKrEsS/xcxR
pxXCV4bqqK6AWksEmqGEUMIS+6vOo+BsvtXFpd8I6FOWQQAdMvy4MTXR0EwausXpL6v5NxXmr5lq
OfxAl1VnLmbeenxCAt1JQPIH9W35NrKd4AYmSfwomElazCRpDPdFdQzyBfDIY8W+nMoo2QzDSlU4
i6REOJ/osgp7Gp7E4QuEOIjV2zDCak5j3jL4SYvK7H7GkGZjmZRwM2fEYQaSJECqLlr6Wp2DwrKX
czMEKhBWhUnAjuqalsBl54knHosSd6pW9zc9P7UfFRiw2PjKhjUExUAUJUWOEY13HoorV092/pgz
3RdGm0luryRX6mQgQnVIOOKVraNvfvvR8gaVxWXhYZajzyl5Y0MDOW2Y7cOs/k5YZs0O0/7wNi/6
217pwiHX+ma9r1XlShrzWl4ZjxXdQwEGcVRJjowGxOrzCoaNcgVXX/dCRyY3+GDe1GspuSMiMJYO
9h2UNwZkQub1BvybsGgLl9kDex8lDf3wS/DNl2p+QsGBQyqcCrbHTjrCTsP/Tn4RmrLyWjLdU321
Hx9NnT61aSA6LL0yCjRy6yE29JmQY5iW+nM02s/xc7CqF5EjulXFbX6HYEuRVncHlYJxKTD70t/h
pkCAqn8cVhAubcos3EZU7L2QMsO+hvRcmQhEyjcA1EMt/CxJZhIw9rRpw1mq2qlArBXvDKPloCaQ
JnFmMSiP0ep7IvSPUh/cyWjodSe/ySNuEtgiey8mNPnirBXiWwpaka7Ailq6lSfF8Eqtet/q5J15
0EVcn40I6lEKP6VHR/ZUKaMwlDz1SY51NgIDR6NmIVcKy+J88tOH9UrRKSUZ5OIjCFOseRSVc1gd
MRupOHpM80a8FG6akFmPrL4OKwEP6KU8p1rk6uYYdtx6a1KFcCIEjuiULH2koviBCbWDsWHxqeKZ
ftHOp2ET8iMVpaeS/kJz2B5t9ZNRGuWO9tYYYZcmRBDRc8pTLoCFJPJjhkvDD2ji/ItHGmJEJbKV
LQIe/vwet+NjQYzmApSCWbkCA7eK4qHg7mHc+QffDuaeYMenJA+Notcmm/3/zv3wvEUGND0hjdyN
NercC2IyZo2LNLfprB5owFBjkBgcd+N0ulf2AAUMOBplYEgCkeoYVvq0HqNuvTNVeWFwfjW/Gh0Z
Pk0cJV3sdU/vbDoGI5sykSn1pN4kCrDHavEhYZBVifDIbGI0pR/moL3HzpDUftmKqHTWsS6toyht
XqyQiqC+SY29eL52A0chp1IYpGwp9ukl3NjF2m646L14KRQNVMZhNuUzC7MEe6ihHQy3cwlbE947
mPrJGT5Mjpr5HQ/3VFzzCcY7ZYFN3HBg+8gk3bNOmsrW0mj3oc5uVu1dS029xLV0GT4aWBEq7rxG
dBu+0oivtA/KRX5O/frGBDKV8Ty2oBkimPqgz/OSKfzfORjz6mIlCjCk5SI546B9aKb8Gof+vVch
DsBxb1fRnlp3UobTe3pSC9ql1flUe7NYBPksonolrzGR3+M+fycFyYtcvlVKc50z19Os8Wbtf8Vp
5wAZ7KzlQimMbyzkE1pitNpvsJBcmNk6eorXameWGRo2c9D8g1Um9aeuh9SwS2j8+zAUHA8ooPGJ
ICCKJ3dePCT8vY6syRzArnnCV8RHUJG1tNVL79xqJ1vsQNURXnQoZPRchpPz+iWk6mesix8RPuaI
bCPz4xYFi08kYW5puE0iHlZDd5T6CEpQDQiL0Q1grLla4GW8aB8/9DsJsREPQzo+cqF6QC+9p2l/
r2T5psAM6K3KMd7SZXzS6PBozhIpjpi42UbBErFjghaRGXncCnhrgD/ZkcGXRL1SNnZHzb2n9XIc
DBLm/2TmVp3JAXFxpcfd2H6o8KQ1LCDm4AxUYBSg2COJr4kSVt7+lhaGaWWGm53ovqR8tHRS66aS
6ty5KwU9UyPJSnHLb11VcFJ2adD8KDKeIPL7paA6KeWavJTRjlHFu4V+6s/xNxgSUyqOaiwf24MJ
CHSwFzPFuiO5gshNAUN8rHFkH06ZgdCdAPDJSP3LXoV5f1JOQzcxCy3DNdPCdG4vAz6KyR32mAul
BKq8U6Ckn5YzZ/ydBIpQxRmjF304kSkzsZtqzYERj3po4UFqOeMbTme48XE/hwLISARSJrFwIhVA
pOozVanSDOAAHpeHIagnOT4MMtyglKeYvQLI18p5TaU0e2OtpqcIhJUt/MyDHOv4SKP68A9tPFrJ
m9tcvLuOObFX2RjVNMqrWwJxKp+Yks5qfgH+xklrYvBiBsC8uz5pY4FBizOBOmn4weFsZAveH+S9
b/7vUPxmvc3K+UqI3m5waw0KBKCcECQ2XvNm3giVUJ90oAtxB1bK2i3Uv9d+BY0O3H1KnQm7Q6kF
MhThvEpPNpdcAV3QuPaiflabltOUdK3T16ROp5V/DhO9Fjcq5nUGPjN3JLnq0Qc4DEEIuoULAAkB
A3Wq8T/hrIiAEAj8Ggop67hhP5c0KJdmlZyVnlB/c1aqkgieGUAMDeie9zOl9cuJEIe9FVJAQxok
FtyO2xhsE78DhHEx6UIRL5VspNfiQXb+ZBZVkLhoqVSbNeBGmKQLCe19BxUMTTf3YcEKlfxq8+Qs
t1Tc6wjswuQmk8lG13j4QPWUYBBRKInko+jJdXXONhp5qztfLysI9M9s0N+kU3WGYNyVQOpLOzpu
bzGdNDpFrAaY9vUeW5vzSY8BaWTG1lTjmISMEclBxRLE0DH07h245AfxAo14gjQA4Rt6EQDsgb4b
eNAkxsM1/gZcIAczOESFwoCl/KOVtVP3MixR23h1PIT9PskrZUx/8ZG/U87Miwn58Ck/4UYftJ+I
6H9S+rHkpL9Jj8mZ/4+m8+pxG1uz6C8iwBxeJUaRCiVVsP1CuMtt5pz562exZ+ahL3AbDbtKIs/5
wt5roxJN5ZlXEDenuCCeXYnmNB/pp/BxZLZn0fDjq1nrIF+tQKUekI00OE1Q3YHkzsCLxBqiSZCx
Hh7feh8Z5+52DO/zCQ4Vur3RekwbgyXEOt5DA+A0Id5rWSNOTeWL7EQTdNI6YkUhRVTM+VV+yZZi
DxhSdspRQPYZIRGWQYwzpnXliNDGc426k3Vccex9SbTOcIM32tnQ2Iqx0kT7cFKJU1rIERjhQhLW
cm6+6d/OJxGyEjW3GJ/TQT9vE8Cy4cxDfzlMtAB+tQo6+UQTtoeIsMJkPeW79soUtOO4kYV/dqvy
FB/Cw45wgliRiShP+sgA5CkRUrNR+qm6O0PBn5L6uZu9ZW87zWL3L4oE0kZS7rgCRaXGxi/JXmsI
hr9PwhYNR7MZF0MhDRy3BItcOy90x6SBEEDjT1iFfKM61Rn79CctQara2XytiKDS6IZOwrn9x0Cn
g39ig8+rPQvUi5+Yirw81kLlSYgaAAtpclFIOB3O/ryEv4aNqZwQm1ixV2cAyViXjLngqguORIXJ
aUlGw+4SIELmOXhhcq8LllWmdVFPAJrghEGlMP+AFkVXz2GaOsVx89SrXeGvMc4M8sZ/sUapOG7+
+3+gNcrTN3Pgpqugu7FzqfyKr7nAYLogGBMGtJkH+kENh+6HYqEe3ahK5UAWU8Zan5CI9Ag+fPsP
1xZpmJCmqojpVE+ShJjMmGEHt6uQ9da3eRdtQN8gPi7WvoVV0UQMOAlqRnQlhSIZa5Nfc+mXOjvN
9FjuBe0nq3Ri/5burdhkb6AlN/kHHaiGslnfQuVv//XvekrG0hvZpY7r96pmtNSc/nUJXJBVOk/x
4XcRHzlGd36/81T9/nf72cLerjCzEFMvgt8Wpu2/xPWKV0JPtaDm/GSeQI/A7NJGbHQ2hMmudOEa
CeR/1uz1LLNhPQSeTGdJeBHYZJhcXgOCUw0TzTicrTOlqD9P/wtUUQGqsF4Rpaj74aknbN7cpCBj
uQSHVKEIR/BBIASDOEQmmWHY+uIJ3eqoeumIDREsrAGZGItAfnCq893/6nR/BbXKKbHzsYqw2HnL
7YdcMARxtztXy/lp3ZS090tI+hlp8AviMPlBrIHpxOlniZIBrTcn9l23gxbwc/crMTSE1XKo3Mj/
WsX7aO3XCVTjxN++iyY2BMx2OCAmGlnq9yUB3lFBX5BZDftJ8YvQmmgwxXe8mvlvlBTzX2T1B6xe
ASnTE7s0v9r2kWHSVG00KzyE4osTU/rF8OPHcuSzYLJWETWJHDKc2RUYC9a/KbFR+otfFKcdDQfz
CFa7/JYAWP7TP8M9mS0eYGIedpC8kLo2QpRyNcXM8rcygGCexqZ8aPmIGXN9tJnEJllwCP09TwNr
u1i5J0Jx39hrKNxij2WSrjJj71VIb3Qv5YcFu7fpt6j83arxc10+RNWJcH9Q0DTUp3UGU2x/FJQG
MpGWOjx+5W+M64P7OYvnz4b+K31yhRkwRn9boOhKdNAiggjZDCsNnM97Y1Ys04oPbY/trZtdqP0n
rcHUs/aPcZc8oluZvKMWxMJDmXLETCa1a72x/prGT3YH5nCmfkANObvCdk4FbgDyAkvN6yK4n/5M
f5pCsdi61W9Zyhg4sGAhZzTChAZ6GXF20HMkjKgSPnWqU447rhwdqKt6/xa1KRLRw04kHJEl4KQw
HdlC5Lv5xXitstQPKyWYE/GFRpIRrKU6foy4IxPyY7bvvIwx4J2p5pR1hD58LlOa9vFccScuyGXw
MitsydrNXlrDLga4mQoSkotBtzCLXtGlkZSXV1Wobjhf4aEONuMgFT308ExhWmMWQOQEwoKhqvwQ
pLd8S4IVzPaoh1o6BCwxUC988gMFolUEwsKdZH20coLw0VkOSYslA65Y/B2SjCrz9eAwpyYCltJ7
ZGd52mfWpyQWEpKRYGVNrygrru1QImbJr3pvb6lz9NWQaCNZ7aNcM8PkZ60TlIPtUifsT1+hvThE
RIugsSA4vzMkE5TbjrFlZHa6RVQV4WQWl2RonRJ5df8mqIOvb2mwdsRKKPXlvDaxW5gVO1+WpnPp
DsI5py+n65iKh5rXoDRZgPSYuslfacf3ZJ7fC7F6lyTj1QGNGnViemp/50Ht4wK00YIlb7tB+Vla
HRHY6GYSMQCHv9wx2KwpyIjl/KO/ymEqEO+14tC4v7L5tuGYrzquoA3Pu2pD0vR6OawLPUrmh7hp
LwW3gQaAajGe4lo9Y7CKI7i1Iq/Ion/TAnWV3IaMRoZLa0eYIdmMQ88YrmdtDhF7n94H6MoEFip4
Isa+C+sfNXvT0vydUqjEE30ZIzcdCVtV/d2geCkwBjprdI27kfaPzSzeyKLT1u46i+u1mHb0eftV
+4GzrprjSGQjav2IBU6HbSfw0kLjjOynLOZIHcDi1PzCSxEiorkYLBtr0ZMIIZE9i9VkgogKcRdg
VsKWDML4LuCcFDQ28PlWvILLpfpboxJgt9+O3SlEDYkgMIEgcz0uMPmqddOtDJLfy16z8+QlI7F+
lgd7i885MUQh6hgGqtD23JbZgdCc3qqvVjkI+v/MIm5zKrLia7HA9uMzwJ9RpPeFerbm7GxYIuED
UPmiOxJUlaoJdUu7xGde4YrIru2ekhXJ4pS1ZmPjTsIekdwWdYvaFuLAjOkLRkxli/B44TDIM6vN
VEd+Ch2ggH+jGzgUyqCyhqD/iJfGp8VvBZmO938H9coy/Deot8jTa0cYBLWv4gUSlk9DXz6GLHs3
re3ZMe3FB+AwwDTxWndwqdUaTKniVuEn0fQXdR6CWReZfYe78mwAEJjM4fesAF4t8IGyn+yDuCTH
c6Q5EEKcaChUNzeZlShjZz5PN5QnwHsERDXDJWWZqCO/UJu/5V6yF0rgHypBUeA14TUn0RD15IlO
6GWZ+VM9J9V1gOWr5VD7mueQQ8jRhQcRF48dre0BdpqGk0mhPVFo77w1R1owIJmlQo9IukE5aKh0
74iaKcZcOii3VZ/5VN4F0U2AdYuGOzfsm04sAPEy6bHmcPc3qFyY09srG7543kIpsSVOxpVNFrq3
tTCvpAoZ2mpTuOMrQdplfcRF8qV8W/d+QIaY5K/8PbtVZnpVW6LXbOO7G83LhjXcsPxRJbkg3y9K
CutiQVzRe4SrexVLHQEVX6tiOuqsUNlYn2Ck0QasQrOKjGYKoAXLcRy1wxQenBz4lJzieHwGvABG
oBDUDXhAILtE9TC1A0BJiDwZktQbQL3Fv0whvpnHTLX+WWuDy7CRq1qH3nbmPrlDpb5nLcsOsQFI
50s7zAg3ph6sTu6wU4oaN8bGTcnCnJkiYUpo6GU09JtFsT0H6Yy7+fgRTbfKX2aTObxs+tJczVG5
CUn90AiVhw+7fmZ/CmkkDwMwda/C55r8/pZhvrCQHYhNdV5nvpAKNdj5Jm/ZpS7y4APLsgG4u1OZ
JCeO0LPJw6wNCktcyEeoo20WIoZhsAQvYjk/O0F4WuX+EhmKJokzdzVyRVxsy0Mtu0fBI3ygMyAv
SeqOXxUqgUn4ufhCDjD8FAP5nYWnjVQPYEHzQ+vxmCJVqXX6IGUMJZYWA5vLg5ObszUpdejjUDzm
MGIangoNuFyY+CdVdaBfd9/6JJ3Wv0il8o2hpORUdXLe8BmrWf0gWKvU2vdOqT609CwRdLXKFpYU
YlQWk3FXdllYgadacinQK6E7xZAldef0+ROuQ2wVkRwXkSYI4bzD+noWJiWb8G2JhF+zJQjbLAkl
yLlVzdx9+NnRtQ4klx5vtTThMMTfu6Bm7fEv0RzFIpREC+RUR5gy3FUGvRTJ/HtcE90+hf0XCgAP
PRriHYDyBqKKTHMV6tq79Eyuxfbj0Lh03WWeiAvCzp7OR0yELVJIZlXCpvZMTkh00q6l+UrIb4Zo
adAlyQTMzL3uqgIBJ3rrGqZud3DeVdlhACWkSbhDeFRaDFNWemkSp4J0v+N6maePCGBGw0CYoeC2
4n2EkF//rVmlFMyWKoOxGYwl6WTy10vxgi1G8iQIHVjHyBiSH2w/cN7w+7toUF3eO+co9FEmxvH3
9zd74hJ3Pxo0+uPWDJUVWPvpGzX7wkcVMzY1KHXZx8tMKfJPttbEb9fs3utRJ5LaHTF0ikLj7wjQ
JUYWOplmfYMdfXxK0F3bGf2d+idBBZyV/qjVvkk1DlLeT1c71bW7WiAnYH/PBp/ckjiHnTz8wLuw
KxegNGGayOE+daxew8UGbItgDOEOUR1izmxz7nwZpniKL6USxzNCY75MmgMaBXMcg1YliAx4O8oE
wpYCCh3G1fzrZA4WG49tH5IOoApcTr0U4NkLD+xArKJchbGAuKJXY5siiPS6hWrPLuhUh4X8GoOK
rblqxMNgHca0hDwXJCBJunz0N9FgQatZjved58Ppm2SCRMUcyRCXPmrpHJ0qFHgz/iWSIs57f4QS
F7RhAcE857yUnAUpQSZ/mnl+/lIxS+M/JN1Fvg9oO+HHoefG2xnNR4gKo8KWMbUpR2aL3lNwSmO+
dpV0HRjad7p6Ndod3xRoZxlfEha6PSHvo/nTERWKe6aGrg1j+FEW62Ox9ST+3IoPPRPvVbZ89FX3
Xhv6U+zqtzhTuGqZpoEj2H9pAnCoBrPw2PtGmQQGJaM5Yo6GKbNrxmWQac+7844EngkdvnkwKlp9
aX2aPLUIIQIVG2EYDDAQDCuYPEnjFInvLVA/FTBakaN1MA8W9ookFPJU6CcHPrNX0xe3Frh5AQ6i
ueCoO/dlSeBC8jbZRIkpO1JLThUy1mBLybzbxzhIwE+26u+KhXhnF84jAFWiysJc0SOlTFD6v8rt
3v1Q2XFNMKYEFrgI2mWpuzGWvhtv+inDeNxZ66vq8vdlXd61nh8t3ujUyXEOKwOiJTD4bA3XYyzL
FyH0uPqYWmVISeVLY1Q2b1Hu7/jmNwa1EeRWRok0rTG4EPDKjkZt2ceWww2srsA3KF7b5BgVk010
WJQ7LMr8gqyCjQxSlCKwGs78lA3/KPeoDhzZ+sDgZbeT4prAl2jA9BZ/Cg2YBL/LJEeiGRm1tX62
MnFBb6gCpGGlC7JuGcKZGOl9lQGRAiGtURCQNsg8srF+W+QVIv27rjMng8dwrvms2+lLumCYod4s
DF+CAghPmUDJreMxdw0KhhmkCTvroZL/A9LshHfDKDopI5axAQIJZvf6t8SDlzT9Yx/Lh2iBv3Ar
7e/KbCHB/ALSPZVp+KT9HYzma5fKtzjiy3ZT6tBHQcArIZokeSPdJSIGvIfXVl4pvQ/Crwj5EhBj
Ga+y4vHW8CQSvHJO4dbJunWBuhmaOyILZ600YFBksS8yHdlFT8xr/rc0hgd0+zxGxMQqAWo4tc9J
8b50tNh4d0GK6quLYx2JNi+k/f9MVuPKcQuYQUvboKf+WNnpfmFGlvH+o42ChIGFM0h4NRkt8/u3
NfbMmGau9sYCsIGLH+QD99VHOSjvKju1dNyeLenGHXSU4aoM233ITW9QEd7bpwWVyAbUHnTNCRDr
lQAo5/illQ3kEWp3gi86DIaXtrbe+lp+bhUpIZRpeHleO5ueOVqAwCda7ygkcU89f1LKTbmKYd+0
oZxr56wlOUg+1fNhc2ZqiVVamVEgJQSm6nZCUFGZjLayv7cqmqpK4FVoHVmBJrFxFcPajW8LH9zG
DnAtx8ve0Mmxc6Ufl5ci6MiMhCVrJa+dR1TeJ1sb5vdx1l6reXSJd0ptkgAVMGes+BC5nsbuZcEe
Y1isCIfiWTihjDyrC7ta+HIb0nNSgzA90HcmXr9IpMSgtz+BUybOUUChW86fRgrWtbiI6WdndtzU
bg0M74SGlsxEc0VSUMFGORwUn9rNGFYnR4xSHdZsObvMJmyNBZOf1gfyq6YnFDu743JXmAlJDZKb
BDuGeNG2LFzc8jPhXe3Zo2doozIMpZL8Hk+TjdMVUnqf7q5R22lr2h2TLjMRHYSywLHZBygzK5If
6eeXrAoUy6iTiekhqgwEtXI7ltILzELGP6dG4XjHzcMTRDmIr3V6X9rsYzDmj+QRaYoJUxpPBmGf
kyC+R6JlvSP+UxBp7o1wKxL5tq7lrXvPBNJR89+JdDPZU3Pm35q0jPJZC/liIw5XstnkYNM6qJg4
OilkN5MxvcRWCCaj1UPFyZwO+iRtOE0S8EL2hjDuLJqdvLwcd7tu9e+w9jgjsOHGry8COeBZUvlM
+dO8s/fSSC7o8MfAqdbYEdWaBfSeCUutn5vxMPtn7GFYoO//pIMa5DngCmTDkiX5alX4TB7lBBZ3
CMwFoKKGsbGA/1+ak6301GPs7Lh7wXc4FjxBShkpk59tX/IzoSZ/cQNAfA5xl4Js2lFoVFeyra7L
gTTQPOzgXqkK3nocuFPGYDP1pyIqJUw6C7ptR25/Ls3xtWSfk6S94/eFgihz1vzLiX7fy+xmDlLE
Je2zbCKzS3G2DjMJYQ4wOTNJx2lfemYtMQKTfaAwb3VLdp4BUV7mhiHGAEj7zGyrYLa1aorH24Mp
i0thU2R/+1EEMlNhba/ueT3d+Rp6WjLIxYZu+Rva7DwzEDoTnE0delFJZpSS7FqbUDuKJBLt4X3s
2rBsSYUip6PC+rdkBTA9GfcQIlMRVj8ilX9XT8xR6JQroj8iWSun2YmyYGAKomKm/CAifJ5tGC3j
WaN5USTFJaU5QUMCBDkP1xtDs1Nj6/zZ25j7Hfkfr8WQgORgZOvHcFE/9P2HZeLAGNjFKn58yOic
wNzK+7b1tyH5o+DfsxyQjNT/NU8AxThxQngt94TQyukqZ55KlFrifeOQdE2qMFjli9Bd2FhKoHRY
VJtMenUeA8hFDkTTghA9hTKazpAel7f2kLDEvFzoPRAA8JLdeUIdpwgS4OkMcAIklYfOO2AnfKob
YqQQdaFkYrNghvVNdk3ilBmv9K+Bu8gYxJdYDM/k3At6MG9Iqcv1BFScLZXukWZLY4eHEXFzE+yg
pXoTytsepRgVcKyT9a0sSZRIhKI6llXe4OY5i2Fe13i+sY4pqSEaTJXEpRHgCYCGjMNNEs5sQgQi
KaH7r6TBWMd6cdIIW1lJV/qzahh4iAaU+DBWiJjMhMAs3CRW+GPGZ0/eLD9r1LQaL344MLNOJ1bp
M2z1KjJ1JaQl1Nv5bQERpIMIyrRoWyG/dl3U1MZF26WQt/+KWZ6ysMO3ZzARF8DWmJe2ggxTa+Fk
66XoKKys4a/1KFRxhcpt5Vtgh3fkAYx5i6PbSAxXo27o4MGi6T6J6+vIESx5K4VFJvX8wqSjHMub
kI9vcpa/sRB+8ALTcceK5mfpMRRAEcYLHfe/cyN2hK/WjQlMED8k5rRKJUVVPV/ruboh7zIue6lf
MrG9Y4smcFC/N+dMtZ7gZ559DKWxMd80A9usamuw7a3uZUwrZoHYH/TV127LCj8Ndw+Di7ABSdz6
44AA1iTD6N8ijd16IN2rZfG6hCZ0Vi41meTvLPtMd3oSwyHB3dF24uSsEJOcbVIgi6TdjIcUyljC
FEpOXZS3+m+BKEwiR8y6CliCJAYW8avmrB8L5b1GNmZKRLZSgtKbY0/KBAQSXIz7ulwzL2AjuObn
ltxxtWCmFWUxmlSSxbnrkcwyZHgN7OeaFd0HEFpksowcdXulPTnk37BNMwlNrKH7X4Nd/1W8h3ws
cofo60sQmqBuvy0loV7+SsyNiPvlrZTbZ0rwEtkav6OFitJCICCgO+zRHW4/GHb0+zVu8THIJ/Rl
XkX4Ip6VqFOSk4Cuug9Icjhwdms7hFu5hpgiCUvWnHjnpgQw0kO8SiBeabIC7WrNga+150Ne3Zf1
C7Pya6nEp4YGfdTepb9Yuife+nd2CgvSLGCQMini8UpjyAarANTJTyjM162ur4MgQSmTbIvwsGZY
Q5LHKISKizTjCggWICMZkJFskc5D/d63o2dTtw4uJYybxLCctt3LW4HOmBW8+SCm1cG52p+HnUE6
lhJzEdyd2CMWG94KokXdGr8rzhNOp9YrBCx9doLHIalgaPUs3li+Ca3uj/xjyCKp1dZPVeu+zAp+
io8U60bzQ/z1x5Lmbtyn+GD2IMeogqNC/UUaTVCMi79sFhMSZvZg5yjkQIJt4HflF4YkBDMJOOMX
QiEIQmUTHcqcXb6lGoxlrlqVOYUsJzhXmIcYDosxB6WyI4yaozN9mOSdMHXg6Sx3SrYKmv4wG+FN
QBZRxCsEE3kCZ4iNlskSSaCljk3IYth0UuhP9/JkfueTeZmxlGYqAEzpoY/1Q+yWexmjS/FRWKXg
prlya9x/CjMSRBo/i14huFPwKlYgopJGZreCTk1D0RYBTSGJT6XMGW/tc5BWD0Kuh9tr44/aNXyO
kr8udFpo65bZF03MhfkSVfN4ZX3aXcriS/whzMTUpjI/sRb2LNDMb1XhBJTBEl9XNTCWz22JzzEF
+TSQo/trGbUn3Itx2cMgJkU1uxTYWBcQMjoe1tj8lIt/NGX0n+TbzG/Y2c8wgS6JUF3iAUe+sNlz
sNud3njIDJgcmR2lFdNP8tx49m1Qr3Xl5iYHe5rh52UwSIAA3I09XYlgNb1JgRbFBheuiDLDMJ95
xSsxaBC8dB+ZU6GrVrDSMN2MiTxlZvPc4JqV6WdqmZ+bLn8tcWcL/GaQudWblpAHomaBy5XGVNsV
DRE9ZHufJOzLcnIz7eqap9rXEf8pTa/k37EBOjjkYaY9VlK1d2r3AgzzGiG7DK3hFFcNYh8QK2Ht
azV7yPIcIy6Q0FFpvyhug566J9/Wc8P8DZh1GdsT7W//pZsZcy8DJTTDWCZYmbcMlsNyw9nRUOpR
vu7oCBLfwnhd8NqJJjQP0bXQEFC8p9OCi+NfBUn4ruKLQinIJlBydS7W72zGWorCrSx8M0KvnDQh
iKyGOc+M8OR7fc7NlzD+WR7Wb4wAnh5/6/29tWz1fX+yZeSEfgi/xT9HlSH3hLJ8y38w6nsHXbRi
NWP9EeM8BLdxqxgbIhpAmnOsmMV7SyFa4yKBp0L7pr+KCH7z8OhS5U2VbIN46prsrobjVU0ELOYL
MxD1NcY8xCTUMykwaUEzpg9DHwhM3pQ9mKFUjg5aBSGc2o0tMVSmt5KYDZkqdp9TXADlkxRgJ1UJ
qphujD8fyFJs8RgR6WDJB3BU6xKIE5iQC3Gqt1XvUMC7FdVLOzHdMMXLguxKT5DeyD14bb5A8ZS2
mj0ba4R99qp3+42n8N40m5ckFDl4tTTOMYxQ6GK2dPNzFvdpKfvNtYplZy3e8YR5wzx8SFL5ITwD
3RQeyK8egpOTTrtkP8SNxprJcVbDYmww7y+w8zVmrQSujT1O+I1iAst/krpKvJ/aLT3J6+jy97hl
idd0/7Y07tUw0dZ3C8jTPpyDBNMFeJWCCjlnWVE1tij8FQzVt1rigrXRT5TWL7z1NOlgEEmCUadr
PdR3xbJHBph2dpX1njqde+2fOBftovnQFMkT1QyZ7uwuj+xMdhnfkewYR6g1p+PgtglaCs5ISTEf
Nbq9dewBUKHbbvibdCNqK6I2VvWyfxW/mmonplmHn2zeTLpjacVFzKgc6qDIgnpBQYIdglzbk5jS
iZKbbAnMzLgYjP6t7Dyo+5Qh2wWJ4KZAADEgBdnio+LZjLkOFQbkvV7x4Wjk6ZKrivNLRR9irCWk
/z2qTesKIFCvpssXXW77hhFjhi9SVEGGL9GkrdPvziYW92Hhy6+YKe6nHmMztMXTjrWhjmViXWGg
CTIAC/ys1WPZB7i4yHswcIn3/Y36tQeF09PaJ3WQmAK8WUI8kB1KQS0PQU5tRZCh34eC0wzqabMQ
z0sQSxm8FONHtSq0/I0vWIavWXMAZBEzuXEu7bQvgtFAL8ib0uYsHzNK+QyLskj6195dLHG8wO7E
BTgbX1M5fiE15g4e+Vukj9Kk6CJohLjI5y6lb1XZX4G4EYpHYfT91NCnJFV+gxX4MBnFTNV65uWA
brcZr+wajJJDpXc6uWnW4njjM2F2x/Gl5xrnEVNDjEBrQhJEiZSVIEx6quWhSUwk94L6GjBsh1P8
x2OEZ7X81zx/UY8R6LQyz8kI5LX4T5FfSWJi74i9MWxzKMvelDzV7THFq1PykRyxxIToNat2LTyB
Gyc7/M+54sVt5/X+QV8unB7LLgIs1nPOouXO9qesFac1KleoFbdmloSUlbjrc8HDy1WgUOBxwIsJ
VwbuD0CE0GEIt1cZ0QoqtTYLaJZMgsQHjWj6tKzihaou/T9Mbg48iwGh2zUbqZnqayJ7Z+ekMIUw
LS/dYPqKzmLUwiQew9jj8YUkfplxJMU18G34TyYgSqADgApOWF9gFqAUtqZDcHfeetJBkIXpFQlz
eXdX2XUdExp0i+5OUiP5FoCXGBxrC7LuN5ifELAX5JhJ8rRIC2KgRoyRQwoDEN0decgXfUle/d0R
n37nn9IbxRoPH+XSFspTH80NpXOO0HnOb8M0scED+ixj2CFYHTxkW1JmEbo3bjTFONvaKZo300af
xo6SlcqCWROnNyJydzfQfs+JO7FHy+mWY3z9RmOrWBJq52jCd4hZRwc+4GKDxnApVlYj4Nv7uIS6
qkbUYJZA5J2zMX23qJGLaAvJCAXtLo6n9jquTZC58uwiYKNBIZytaO1NIu96tVk6AfNZXFY9Dbvf
gt2vxBxRrQmohBCKE3RgxKthS7auUbtvngJYRokfMV97aum+Bh/r8MXw2ioDk5hN8y2F4OTil5QY
/hQpl5icVKo7UeJ7mZZbnCW3ct+vakcBRUjoJInhCOAHy0BFFwnu8kajFhmZfjVT464U/bkYDmAG
3rbAyAnxYxu+MkWkRF4YgVgnj/WoPhE0X9pIwRUri0Zy5USJ7E32rLjkMCSqlEIGphsktIp1qdTJ
G8kOPa1veNlP5KHNJyKaO58Xxux8XvKtYfp3xUthTfYjiyzpPzqpM2dfjJiZyyKRbwGUwmeWOBMt
Rn8TcN5Yec6IRLCcYoRUSlxkjeImAQPl09J1V51ERJJIpE/mydgUzfmL7ER2dlXeXzjWz92KVrLy
DCA+TE2Na0+s4oj0VsCewH4MWMOkZ286ptzNZO2jabhgIlDVhOeSvpNk0zWFzpwpnzPchhY488xG
iehR/hnM1iOrmOk4BFYL2ydTvmS3kCsSw11+0SW7kzC4cVa5IqYUSURuQl3UYdOXbXnTAkFmKFb+
7sarsrFX8GOR7DdrvAhqH/Z9G8nspccrdM/1bycs8FOrmyXqN2Nv78wz7p0p3yVVvVe6fLeCGTWa
SiSBkMHHkdT7upf3Jl9viDIRs6oR9JCwM34e0iD8lEs/2zKVWIFsUfzVI2IsShLvEpktotuWxWOU
3KXT0X6emiPV4YRvRa7ptbD2xawE2V+LUU+16NR/2+IF7fZ7hueIiceYk4vE04GYQL6T/am8oeE3
C5fVEzJ278v4dUz260PsU/+RDbQb6zXBJUd1NrPsGbotiuAhMUPZaFYHToD1byV2gcCOUcqHgP8W
ElEdTEKB8POHsjM0J/ZXtA82Y69BLkqp5RoIaZhmVKbkfcYWFiLK3LxMt4tzV6sUlBqlq5HYgBRL
h9abwFZMZ/ms4r0g+/DARyngOmAT60v9xJH81guFb7DF+dTv04+Sc0r4JfyaMIoeoMNSEj72jZGc
ckfz+Gjy+dHn62Ovxkc6auGcXnXEaSq9FcI01ImSwAwCF3zOjtkYRl/pLS8RBw89I7LWD1Pr3ENF
ZQUrafemq6AjaworkPwBG7scxXl6Reks4rGV4MLsYUku317izbE6Oxt+NdpxrSL2SYHNQRqfkNek
YYDkZeUL7oA79G3ir6XA0t9yWDOYfxqlvmpaHn0fXn/UgTJ96kpGeeNrjRO73xKDdILAW0vxmfrG
3XqdXAZswuKvug0fl7MElvWpDFEYznBnC+IQNO4+hZX0jZHr/A2Y34pz75uWQYIvrkDjNj4essF4
xrCOOMxKgnhgFKekkAMmiSZQAo5FSar9/LcCsFi/G6vmRF/DYQwlqd4YqTSw/xIGAIaFhgT92in/
xNkC34bsSvF80u2qTF1i6DGRkIuOkO7Eou+2GOVlHVeinGfmdxAXZxPhmHBN4P+VYxjPxa0yCFWs
rWs3b9cnyc7TGn9ofRzMlABgyGfzJ1605DIMEv0JBgUhtonsYUvMQ5rBWbbCDtppN6usLpdQJt67
QymzZlw0V4l0jOpceJumPFgvMG+586QbC6c9uVvfbjUVT7SjtLIz3byEGrW8c8pf98zCNzyfNbWk
gROuJh/YylwIFEALn3MhMUTlFoEsameoS6q2JVihfk9vUA76CS3ISf2mfwsq6irG7agFFPacTL/8
iUSc6R8LbrmAcbysLW9McDGAQk7BTB8h8kZCfoW5udMIaVV9S5fmrPW7o/2WSxzg7RZAoMR2o4Sx
0ZwTcz3Ju4x0gpeMSlghGLiR/0gW0ZKHpO5Fo6xU9slB2O2uly9t0YMivhQ0Yxn+Hm7MKD6+y+aG
/YlhYvuadPFdSbYP1pqfXaRo4g9rNz5XmlCc9qojGBR8o8/ojcb0svzoMEAL5xXMPSpLPulKNR6i
vtyR7vs10mwsMmgS2K5tGLutME9KaGkEWCEumQGxDfZD6P7hEiGJMWYh2FjzvdHlx7zQURFwBSGN
ix3XhjUFm7thY+dMDmRyDCZi2magc8aYPtiD8NXlj0Ux7vSZRGQlpxptKgNIM/dHLIGDuHrdWnuS
o7vadPwv+TpZ6a3xS1/aV/MOQFPYf3XBvJ/ZMowaCBAJTtFZqrSHFmt3+qDbXi3X+UbwaK9e1pzd
XzV7xm+FIN/Nqj7kVXvXJjrbdvGyoXyxkVMhaSYtH4gtR8r5UjIW2Vpy2M5bnN8gX0Rj9SgzRLCJ
dqvs+EtCL1Wwf5RpBmeT9pGsHIlGUJ2Ec1rejFh2YYgIZ8mwnm1buGNLNq2O8jJDWFVHLZiK8n9o
Oq/dxtF0iz4RAeZwSwWKScGyLZdviCp3F3POfPpZbJwDjNEYTI8DRfL/wt5rS+UBZ7G1+cNCoizY
XFrahpZ2moZbJsb3uFzvyoqzn4QYQnFO7KF91VRCDUVIUqKny0rvCRipnB95rwPSjx5dZz7ozbJp
Zp76USFyrZlZUZBVJZCF9JNbO4faa1qoNvcYDNaCc/a21KXTS9ZZO0iawgFLu4f9U4uCaW78NsL4
qefXDr5Iv21OWacPjKGAaZbiZ8ygrvTRtZ+7W2vJt6wJRJEsdlnnIVQ5gGPCuJFSjaovYjGJFJAU
cPfaTfyAZ3wuOyKWWqIjuuaR4UKgUZxJnV0NJ0OAD8mUCHeA3VTL9nzv4yMqhzt6PcTUk0wIB3Ef
qLjM2J8O0iPR0Vo64m3GUVtoYZRr5wQR8LYy8lMgQlOo7G7/Ds0BD/YMqyzQ0Gr0sAVauseRql76
ToaUfOA4XwP6PnD9RmgcDN7E6R59RtqoiqR8/bWJstdCrQOLAXolYxurnHR+q4g0VUsWbYpDsx7c
ZW28ruPPSHCBvpaHzIRbY8Kd/U2L/lhT/1PVIdqiNlG7hOtuwqe1X6WYXaSUDBDe7agqc1YTNWMi
acMQ4VoroQKIpSwhLEtwWBvu9vy80o2SsHlnuUuI8g1/AzXUYcy4/TGSZzrJCOSvWf9ajA26OHc0
OlsVQlyUp47yPQy/Sbq9EE/iW+2fRN4N4+mhonKRUI0VJmKge/wfgFI94rv3VvNWEV+gYlkgV+/S
f6Fp47MScHONcKjhzKF8I4Ktyq7LoN3Gsy1V926mZNTVQ/11z2lum4ZGRT6a8YfGiptC2tMhFz00
IJBNzT14yycFU5RXsuQ2AVsSAl3Npd1LjXM/6TpzNyphJ/mMu8GNEsFFz2U39RYy9JB3xPQEO8s2
4ElNoxJMehKiJQnFDeZ134cs0kP27SzOtgbLq0jrAZ7ntxpVQUx6ZQPyocPBxq5YBSxwcha2Pz15
0CemZ2BChHOvNihsXlKBw+LImr36ZaFz1O25ZkPvcC/27DAgFxR/o5kPZLkm3MIIFp5F6bTYQvRk
DQSkv3FcHsD9aTgBuGCwPhAjMXPw7nARHSnDZ4zJX2SbbH2AmrMZBQcTceKpgMrhaADQz1i6UTwO
SwSKvXUMeJwW9UEZzDNtOp/uhOynlku0lJknFKZHsm3MaZKODNe+ElQjJUIirCySp8a/dTyjcNky
1tHqu4XFh/z6HCisAFFa1XzsUIu4Xcm0u0MzRKmN5gUOJ2GH5P3Z/YijAO9PtMdfdzoXbdDrhzEV
b7tpo5PFo5SJMCoSBE3ym/kD/vwdye2zxaawU5wRAcyaX8tkEKe2gjXpYi22Ikj2XQ9yK8JinR6A
EmE63N8JLLVPM7vVlt0q8gAHX8fJOPQ/3HzGzDQQz/XCFVOA0NFc7qHVPMqhhgqnZgKlM97ACLyf
gvIvROQTm4ux5fqx2Juqs4hoES7PCu16I9uvO5hR5bfSM8In3+Je3GjgROA88g3mHKniVqvYxd+e
y9Fqmb0gDyS4Y5b/tSFYKT6GDTTDNWGvPcVoil81F0+p9lN8EoUW5JT26AxhFOXzK0ODxc4wqz/T
RgV8gZBbOtb5OUW617LkwsOZYjZNanpdV0BbzeQ97KCGSJhZjC467okpJtegGT8QGLkJRq+a7HQg
M7auluSmadfF0+n+rOFfKasOLFe0ariupGYXzWtSd7wlxODydyOiShaokdS7EjfM/w9K3J3Wmq5N
Bj2U4klaAFR2KAxJZf5OaX2nBr2SSVpTjM7397BYl2VhzK5MXmExYMkinxRWyG4pmRiBCiUbrdPJ
HAu0mwX7uLAdjjDZJWYtpvHJnD5Uu9FfJA0/6jOL8Jmu96gl/SUSQ7Q5V3E00HLsgifo/1l2jzhZ
q1uEmljjvpOV7i3X4ydazAkMlwGGq/u0FhDsgLE6zJNktSTXSkD1TOIwcYeWGKpqfDOj9k72Vzq9
rPLe8axx5MTpt4Lt25hoNizyERBqbRqZvyPW2SbFyIZMQtsWcnaIIyIgWhqQZ5pU0YnIEFq8ZIy8
u+YOWmtlpzmcBLgsEebbhIUz5ltWdAn4JtnOgxmp+7bY7LQKvmcjCU6esNtdvzWdyE3g+nkRauo5
RTlXm+uj3e41jWLahhljA7kkGAaPHsOjSiWwjzux668EssTSp4Xu4cf6+GmZPwgt/mA4oD8qNRRR
niYgAgUtmYWWDP2x/d+KHHBygeWEngw7uHE2zZXiFZoxx09DAWZhFmoDJEzY9UkHRhgroLUdJ4Sy
aKmh4cMaQftzEubvLn3tiaItEA1OaM7DYRWPioxnCzmkabWsbsWHmn0PZWJXRk1dDjvY4E7hoX8i
y+iAUJqG9T5xVjJbSIee3MqOi1M7aZSjm84cq/2nG4tDIzD2ZOQiOxFQyDbWwjYyA6bOviCjCCAH
rkHw/CHrhpsV/2BusKcyP9WINFCM1liArXY6dvJtm0W2HIi5akaA+CEO/0m0xF8G0vw0N044hZEm
EpL+wgp1xGDKaEj4N+kHTmYuwA1n9JSoh4lXOzyDZBNdvBKeJBd+9vnaGNsABj/NP7mCWzb3Dvyo
dCUigzR0bK0yVlVm96eJing0fFGN4aHBe8BwDfslZ20JZbZRdVhtzF05dbgJJXM4B/NPlWYs6tuy
8/hFrb2CyJlrK+fhNDD4r0faYNRFDaLbBIJIPXQfKnQOBJEAsvr3uFqfcAB4CvN0YilsvrVt9tB0
WvMFkiCcG3FewJUxhW+je3leUwhFJu2ZWMJVwpdIllvcoqwal7s0iFdpEYPJpGk8ipPlxbrbaTH2
Tdn5gY95UtBT1l97pQTHVsUT1zJhj+LMraDEkwLXUpkpeajUQtgK8jWVmltcKHbEcM6a0nufs4cQ
x2OG0ry0CDAgA9iUPWKXPCu2WwhaDJrcRFDO7FvJob3M6CYGK72sk+g0CYDPY4FX3QwkYkHJz9b1
o0DLvwwfC8PYTuczuimhwS8ZB1hu09Zuqkcus8MGC9hk50auvHqWYN9HntrXfkYsK7+lNvo5bAF7
Y9vDALMHbrYbXUk8IE8xmtDGcMYA8DLkxDFpx1ilDER4bVsHjbQ7yGWM1W262jQGRexXkW+gcWZy
xkYh9buk9V3XSn+VG6BIQqyWlLzWiD6X9rxWiWjIBj8x6RGSwkcGL8xva6Y+NDSUMb/xHxYIU7vY
9uSr03tiRWE6WwAjK3QT641jfoMIbbsadqsSurIxkFN7oaDEmwPBEj/2a0ljtnPMrSiQUiBDJy00
ii2ss+9ditof56p39iIIS27S3HMNkRX/VVKmJ63lO3xMMDraKcnjD5QzTIHmrrrThN54/GwRj6Ky
GVzCjDFDG6YWW/ZgkZCvMU0XusjOFGo49TgySUk69ShV+WndEjvGOsddNNfvEuRw1ZYk0rCE7+n/
KqJ6wtlGRYS/5aKr/ZnNyJKrl7EQLiLQGOr9Y8HSQFRpXMFCdKcF7MQiumNLyDAWb2H4HetjMJJJ
gpp3xZS10Okm7RbSEPdon0/cN+9IxD8kQCWF8ogZc7EJrd3Xqgh0IYSK86Ju1LfSfVmb8MGOAukG
3j2BzJey4U2Kdy9vb5Zs3qVHi0opgIsZf0x1bnOSH5VQb9B5apJfblKwyDD7vCLefZIWhGYxomwk
EVnyIuxHogbZqNK8ubox/uhr0UdQHVQx5RWi4PEIOlnelnAWyoeedLgImwetkCDdCvF7NHAsmMq1
WQvGaz0R9SLOZ5GGUwXgEhrfCDnslvanSPOjFcnvtMifSry99Gb90hUoWdgm1nS7zxkeKGYf1ACd
Lnlaa1J+TajzEiRhx7wEhqCzhxITX32fOHvjq/K2xHZRsd9OEveHpR6VBshV5WpYvj7iKL0KfWyj
rj20wuBm63DJRKdCbhnBJ6eUq2XLw0TAnZnp0U6d7SiFh/ypImswWslNDZNtehSwWaamZfKNBRyG
OYRdgthFFv01d3qQEHQw6wwBFTw6Go04oOaREEZ1PE3CzG72T4RTYoKJF+0+mN2IzPBpN0z2zEH+
WOZ1P0R3SleK6F6GyywPGqfZQKzpFKXPSZ+eyUzThNCzQeFPMJ4BaX/6HOEU6Tl98wDzSwtE0giZ
ie5jnK055u8auHLw4BCym5fca5/WYHzMRsoycArIGw0XyYNtMtXNOXenMT0rHNlaaZ6XPWCsQ/5O
6SPwhWgkXp9luj6L+Ksh7AglqZZgn9aLt60eHtPUMD5B18n+zi4WsrJkHcSjYSjBXl0otCs5IeAp
I2xpr2ctLKFopgXmyrJtPoVvK0TyjqdixVMRARNUgAlOAAMXaHEY1h1V4HXYHg4DgjqdOxUGHUEa
eKEacLxatcuDOOPZBYXVUITKX4sRAc0T/pUSunu2dIRtHxvpYcLjLPgYZD6GmNxLfNb8E3Qd5VRB
uB17QOLWI6RvIqsazIIYamIv+Q1TgqnocpB78gdI2utU7TwRVYBd26nbnu3F6DQlBcAjnS+C+R4h
p+kM8doV5dV0hSv91hP5SZlmn+awvBdlflAXgNPcqWoDKDE6GRidLMa4dHOK9ij82NnIB9SrGdMz
sbxrdQRkULe4mIDTZ6U7J6ZbQB3B8QlaAEdO7WHmStHTtVt7mKkK2xpmT4pGHimT5iVXq7Ueqly9
xWr1JovZ23xUk/gq6287Vyup82NdM7KWlUAYs6CMWgatG/W+5sr04C8Vva7AWDNT80uJJrYDto5t
BvZU5+PUkSrmFQ6FHmFeFES5FKgRQgH4J+QaLEYI1evamPF1sOBet4484ELA5U4rzAhZxWnBmvO4
Sc3LTPvX1sUvUICf6zFV8O6UJo15R7ZeeVaJR19Sp3njLuc/wl9RpHo3tGtWzaEUlcHijN0Xmue/
o4TBh/kJH3azlJ5mWaEVLl5zWnszGNT6SsQoVUJgmfN9/oLKS3CpaitYRLnEc3SGHeDEeCbn+bmh
9MG7RYy3EKgpjqWsuvLY8JTSvjKUfK/G4UNjuSWhyq1GFsMm3v6CXSbSlW6+5u+6yTKLhVZFoK3E
Fxqp9L2VzeCXbq9MkltzOXaMY6Zc9iCc2FyKmPhl4rus/mZ2NyZ3RxFCO3jgOauIe2Faekwo6CTn
rlCssxtg49dF9FM0bQJr4ulQ66BbupPGE0axetDz0dt5QOzsAAXfNJoQlWTBOILVtVHL7CEbjnRl
DH4ZUQPQavAcnsh9t1XxbzGvSP73DSAvckz/gG92fErlA8FvXkL2hXHoUsQjcEqsDXJvj+1XabaY
rRWXJSbxuGK74bzBAhJTVpFukZJto6+QLHVwkMTxVQTMVzFTAEFCISY6WsQ/jWCLoR4QcqgAZIzI
bzqWFdJCUpQMlA8aO5doRmSiE3MJVEcZ/iVjkorFngiZXRBZtYTMDtDadn/FHjgrA1HooH7SXVGk
2Rpd2ZRoKFGBJcu28nBTwHNkzXzkMUQjACzqr2Sd3AFVYtSJh7GpSPKLHLHhIkSl6rWq7DZs+GAf
zPd7CofL1gM9+FnsstHIAGLhwh21MVic2SfjxWNJOKBX7Znm6dgwwYbzKgSwSAJjGzpd/1aMv40Q
dghQVRU1fTVnzh4JqTEXG5yDSczUEpppda2ILNdhLK7npGruatlxdhrnHtFYPTEhx6RUNnEowDkm
6qnRyOE5rLFyaelPr3Xd/Acl7o/G94wl6u+dvC8yLprzOCFDYmNM8OJekM0jwrqCs0qV/1WZV8R6
ZI8/WihlT4ZobEYX22GOhGoB0M1v1Gd4y3EzqIxFVaRnIp45jVQx4dT0b2naI+f9eU0t+ZKVcV0S
TEnmoD9TV+wtnlGSRXnZyzp+Ru1H5H3fmIqToX4VesSorKpjg6eRrwyxQoVYQeQkz5jCN1i2dSHH
J7bS3ybzzOkxHnCs69nvlklaimJhNRPa7eKiyKlfY80G+wa9bEy50QDjoQd0egBaHS/CiWDFEd3D
XBrnXZqdoHtgVXkWc5Rs9QpfgVeILBzR4dsK7xVVBcXISY3XuEhpnRQe//PqKnUTmuvGqx0l6L5H
nsHP23dTIOW96wL7p6GT7c/IB9tjSfx62iHwzzwF2H1zssdePbUcXA0HFyC7BDdeR27mquZO3/SO
RkCo5DHJPItfyANAHJHoQJDkAwHuW/GZJRb7lPUHkFVL2E2eUeMxDmgZL6gTdO6DPhnHuZ4OzaIT
3hzBhSf4EbeESBCyZuLm45hhtlxd9iKpYPyoTw2m5ZvAi4cshDOraA+MCMwBVZQCURjCtDbDk2kU
Z4pa2iRvq/7VGeyuQV1qwWAkoblRRCoBq3o3iTDiq2agzmsA4SEzgpqyJcJzMzPST5fc7wkGzicE
ZIQD4/vrh+SSf6HUPWs947lJ4lQhEJiTX8G/Sk20aKVbkiXAO0xq6THwTrYjRJHp/KZCogOwxQcz
AZ0e/AqhnQavQy0Q7DuiUZ/1ZnjF8fqKOkTp2W2IxKsyJh4bCARr16VoHFaUkP3/AWySIbgTRCIq
FVBehLc1r5EGO7Pg39UMPCwqqAQp4PhO9QMvXGI9S/jsjCeYoO+mR2SxMqQKQYO00ZtMO7mSRDa/
CxK7/LE4FqtxScMGBkjcDOchSs8kQ5828oCS/jzPwonYVpLmURciFkrPBTbeAWIxqac7okaJZwaV
Auu2+SfCAV0yR4n+i8yV1Z+Y7GNJSUJiHMLSFEJGu9s2OFMxOyUSfzPuGRCQODfjjYWIqgcqaaz0
vuPwi2iQnX9Vz14aD3Zn9CjOjXAToUjq3ibQJQo41Ls/+XaPIEAuDBRKkNspTYYAH1aN34ziBKHG
ZvLE/vz/CzN+3LmqGnasJtNfxtjHZPow4Ft2ZAyJuqsDfIZ2tWc5CKmMxdFEgGx5JvA7+JRnS3hB
9bKoFIqi+RTGt0hDbzTBUpM0gNjGPV+ze6XRwtTOYvUU2H1YWGUgEHcoqZ5u/dnZls0Tv82xRdig
z2SV9uK1uGzTTLQnyjIDFZQ5HJeS4Z9+mRP8l3LCRRC9/KhltdPklBCEKyyR5hjln2HdoVqBmm03
SzJvf3OsGfOQ3snosJCka+FcQ/eTkgiy169+3u+rDOd6b6MhPMjQPtRi4uVmQphuzjJc4Hz/dxQ8
62i+qkutRJfyLFt801JnnSo+YqF9y6L4qq9BSTLR1I7MvJNzXzU2RE7avQsZktCBUteISazNnkTM
vQmHuFMQk9q09BaCu+if7kUKNIYob8WpiKxNVGQQuj0ZY2hMEv0kYbvQGFlBR6MqkRFpVgLbG2B/
6vuwvIm7qDDb9XuiaJAukvvdjKBY3yl7WL5dRiPCgbD4m4A4X9bkkyb0IZQeIoGencL8nH6PlSap
rWdF71zSyd4gA/otyEaRkXMLvJC3IQRpJDaXZbMAnNReOYsewHbQZzvHycKQscmPFsJSownOiqJN
QNk2qPwrZPSdW0ZU9KTPZpXfqGwgqP5N1OSudeK1qnnglN6vj7EBpaRW7G7TDh+/zaY/dBVdXOLH
K1GqRXSJC1hJNxlGrn4yys/RqqGSMeSbR3646Qhyz62jY/Or3BzxLY6zW/wjbSZBBA/hg/SG+3JY
kEihc9Q4+wQ6vilif4XJac1TIJfLYWZUumqIiPjzagt2HSU8CX+x6EwcWS35GRPH1sKRhQhU39RT
o/AMy7UjZWjtPwUd+86mnDPOQLQsNhRT3CYCBjGAV7wlyNu8qrfkc8M4LrMck7aWEQk6j+0+cKTU
ZeRTKwezgAwww2MFbHi4T2DJmNpKBooDnfya3wB1/ysQYDW0tXnJ17OO3w8pD4Y85hy7eyr5zV6M
braue16AxBDkFMu8HwSyrkeQCUIFD2+Y/AzNgmrGl5jvZSaox3nzaw/CAAqVmp+s5EpqPArYrkmo
8rnrI9ycFmD7glqWM6jrPADY/HHSAM3+VyWul0pd3zPczF+L3LwaUqSqRPnUSbhHfvROczqKz5La
QBiWu4wkZLzOKPJoqg9r89WCiCBnhTFl95iJV0iSgHCwEHhfmyF6Ns/VpzqS90rTV+G4y2emmLF4
UX/I25yz5tLCaIhbGjG99AxitfNWcCVTcZGyn+XmBli3ah5TSu23AVYqs5vQgBr+NUman7WzVx+x
UWblhdxBKE/MaPE05+dJYFpArMuMlrDCg0O2rmNUnM0V8rIFjApM6W4BLK6hEx+QuJJ+vQEj7ssc
ZQIWTNUdYQ4NBWbu/hqJKtNfAB3po3NGw7i0LbZMuEXM7I4R+QLZd/KQSRkG7vIotMhLt58KYQDf
ZcCQJSusW9CU/KqcGW8GJZN+XjruByRi7NItdpeoih3t8UKcx+i69AR0wJXwHwCOM8fe4I+VIjmY
kn44qT8g0t8ULXrDVggJbWZhsRj78uO3nvbvLTbvV1mJb6VsvvXsN0DjHxrap8hO3va6rV3Ymrli
Ll7wLgNLrC6IyyGryY7UdLQWGu6fAyTOcztlnLi4cc3TQAL9ytxelKaTLJIrV+P5o41LGCqIYHBP
PXAnybgr4UItprM8a+C3Mc3LKccFXA01N3tgyzI9BSfjxnupoHZNfqOhYfShHotaw7Evr/zKffMU
W/lZW44sGbfiWmbrU184cxqCKNk/TJP2KGvlrvIbp8tsQ32+CtDFtcM8U7NNye4ucTTG0GV0tkyE
uIpBS0j4tZz5nQMC+TKL0UXCKzOPyUE3ezexLFuKPpccYS1smoobkdOOdbUvXgoUbzpcT62euE0x
fc9h8zEU+kcmRx9R5coFqpzySymyzxbZnKC+6m38LAe7kOvzZCT0xYcee14LbkaBoPmgYdXWq2kx
HvONoBzjILMWDxHuRUSw+ym5k4DWCWF3ctVw6kW/e68wq1OTEsR43vUuSIoJJJBG3Ir5cfaar1gx
KaegKQTWBURrOJybr5Eyp5PARxmb07O5H45yS8HFhKi2rlZgjbBKEojYDLrIpKX/GA9E4lj/TPvT
/uhmnc+ZJKv4LFrsi8azSOsOfWUs/ubMdBK3O5pR7Hwpdgt0Ox1jl3cFfx9MN5tkp6vyrmV9EKuY
ORIciUeSAJcdOkrvSVmDXkdFp2A8e09H84s1scImf2wzZjYThDt9YHNrq9+yUrH5rN+0A+sl7TBd
ZZP/dZNPeJ+nmkgGJcKJDkDNK0bBL5cyTJL+KqbaxaSfFbr+ruX5g9XGI3+KL3TH4GGA8OjNpRx5
MXdv4jo8cVmyRt3cgBXhd0p3zyR3RPUeUQkOMY447uJCcDP6lrjtvCSavHlAx3bUhCaoyC3Q4pj8
BYKIm3/rlH1EEXTmSp3DeT4KbgfjQ4G6o3lWBPSMuWxnAKKSAQEuF4k08DoARAkZ9NUQqoisL/K2
rgx0swyFb/3JGBffJN69Ek1ohyob4QSBFlctE9Ba17Bx2SBPeP7/1rV4sjYaK4e3JEhzoIyARLOq
wsveEMfbojzAMcZPXt5+ij3Fg8s9Vzi/JGLRzsC/dTGslAUivp1nUB37N+bWqNHWAXrvk/aaVezM
tldx+FF+reWByjKY+SRJV0z3WWMvb+p7W6yhqgyheJPQClVCsApqUHVnvEgdt4mmLK6Fl8AQ72aq
PHJCQ7NPO4givBFfhKWzS9Owag/WEzH0+tONBi7+9UvhNsnW3ltmliTKG94F7jhydLE2QVhnTLV4
kwd2Zaszt9jcItcIisPabNlpsvgDYNg9aHdGZkB13O2sO4IlFyKAaNoYkegBrbmeQ0/D8Htu2NGO
qOUzrMtT/uzqF8MdcZKAlQGBYEQaWB8W8b+lqR4kloMrOqIFKUyd2qjtTVI80U1+LaxhwHq9E5CT
Z4m/NjmySUaUXe6rfMlJ5NXII6OPxFqPltB7ggOYASeAdqkIMhib5JItEJ6gBEo66dslihQ85U7B
fP6P5+WYBfOvkk5Ym4gY2AkdTXWSpPnUNAxd40NPCLyESA5YfxNF3jrPvlQJvjlNJ9K8bGPKLxrz
JUswfGu+iFHvFrIVAEdd00BY+6BT5aA1jT2pOWVWPNXusJHEtUT2wpk2CG8sUShzkTpJ4oXtxkX4
R2T4IwBtHmPDIQPN6fnQ9N4h2CrikjfE0aawqHzBn1eot8ASFqwySCw2lnUKPzlh6KH/mc4JVKdP
rveM3VRjnJh/FqUZjiamqa69Ydu9sTpxu+4Yw8RhE9rjKt3E9mqNIMcOBjsL+INkXXVODAcQ7T1O
cvXcnvy2/aMJD7BctoJJw6xssZnszTwK6xDwMLy391myjsppToE/fiMON6mxVuq1UxnE3EjUaz0d
2trCImBoHJMzJtAQknTKIJtxCK36P2NeHnhkB37hRsKQOIYk44SN3aQEPbU6ZKKp95fV9FZdOuK4
tKNJ4+1Cgti64IhSsbGuUu3Vg+5BFWabMcCOmcLlo8Qg1l67UrqNtXwvZ/0RbccpubTq4KHSDhMP
TwhiSC9qhlDQsRfigMZgi2xw10ldOYyYrDL3nEsWIe5aE1j5PqUov+DKlV24ZM3VqqMwv0+fGUlU
RA/WybF0mT9GNCufSBMeSSm/tXXPYcI82WwIgkJS1T2EB4CBvjjICyiyVd+1oSY0gwknBAqGyZfV
1pdBZsd1dihHk2UruJCx9gxLd3mluBEkOl0EhWS4k4rm7lNHPtoJlOnlFbrqRDiiSI3Xg5ZBJnHq
l9HhsO7vVvzeou2u6EUyhm8a6YySa8KcmPAumH/IoO/gtUsaNTEkbyONXWGr3bxBREEWOqe5Nt5E
QQkHFSjBcrrkzyY1wWXdY1M6ERl76DshFITitkwkypwR9ZhpggTVSQ0WgkYHGQ5IVPlgVX+Js/Kx
+qI/tStLBcnLZtXrJpX8NzR82rNs6qcxMKPuhjPBEQ9wclsctPCsGoGWBDeUosmufB2TW3bwx+xB
jLsJaF67z2YUqsPdMqb7A0wIIadi3/P9TsOKnX6E+Wyc+L8YrtV3fom4KgmTXWD2S7tvUQc9SXPz
JVDzjD1qTqCPxTpW7czLWAqXdH1tU3wacv4UqA4sZBMwto0NDMYgdqYVn5WKx3s1HglZ0gwDAPVH
0hrQ5vsWww3jt4lUlwiRoAUymt6MFrLFGa3CDInLYcus412TT8++hr7Q4g6vCUvyFVH1k3E8Mcbu
tQFgj+Ix6vKbJD4l3YitKfEEjdeAnB57622TS9iFHcleXFyUVoxAUjZKKdFhBYWkUjrijxVtgVT/
U1MLj1F8Y953C0Ywvb8UT4EtsP0V4uaz1IZnB0ZAQ6jbxB/SwfAOkqQ+r8ZfHY1u1GqOuCEDVGtn
MwH817AjEZrnUC6RmWSlTd71pWajtA3gvTXCWROyDSrLnRcU5vSNc+03fMc8nBM1nAfu3US6Tvg8
dTGi3qKEagcUZCLTBPNqHcfc8mR8/fMyeKr5q8GZaB9kEfanwdiIzVKO2Jhooa6+IxaDvZJ/4nsp
sAewrYIlW7gEA58mA9Eavt4YdREksqX7ZP0a9P1GUE5TW/do3KMbI5ZUQ6DIYJrl6CAM8bHcm/dT
FTfndQIdiAduIZGVdwE5L0RTpf+OknpgmpbisRw25WJm8r0lKBGD7/pnfU2aRNzH8hlNxadmzh+W
m9TVUX1N8eFirjGJ8CxByvYxsdtdC2flszbInOv4yiu7lRiMKsVNiZKbVURXQthigndPB/Zbk+py
5KkstkbITvMbo4E+E4KRSmY2e7+zSKs2TirLCPQTeJc4NEvJDOVjpVATu7Bh1tw3ASxj0aU+w9aI
3J76uTlPs3auFDCiqupoYGgT8gAGi3E/L4Zi7tzOKbXtdCAJoLfCxlEz/S6m5eOyXkZGRV3OGlWk
Pz9zPLgY0byRuzrnrmY/P2yB3tA76mHD8q6P40OrXhQ4gLtGvamYqTBDHVQcjhs+cx2caUPQ8swu
17SLbArjJSHREm9z0j4UJdvVFud+O/4d4vxULv8YhCyP2kxsU+cM5KuNF4LeT1CDRN26j1106zRr
vz3PS4U6a/nFdCbQV/UduelWsXGWg9EAC7R2YfJNfk7kLqmOvyizhTurvetf4R7Nma8IFppRoqsL
pigCFSv6QDnMxTQ0uWBT4c6qermM9h6vJFnrOZO/a7g/IGoA3orHWoYvIBK8USFOnrfjWhlHrG0n
s0cBeDDAINX8S5h5UykCEN+DK2INtKGSiP0OTY+JrGb1L0zqUL6ap5W2ufq3AHhKz3Zrcmp9M70O
+3Y5DZIYRkqpBx3uAPr3jEPT7+fkZVnN1yWRWSuWWaBYDVFaTXMVJ+GIcd6x+MqhOs2mwbJsPMHE
RsaNwG5wjL8tTrktH89DVbHIjM90VJ1p+oYueGWpHTIMyoUQu6IMxGoQ3Rl4UlavPnLUVuaCjkgX
waBJ4/BeYBjPbwU3V1V8qZn8tf4h3usQ35IHpmoyRN20f3LoTnhLWjG9RjjMxpzpkuGuk8SD1LnE
bRL4CsjjKOWSL0wG3GWoywPx7nAVDrDhaLsMxlpmckyo1pLvquBv0yFApqc5yy7xGDOHji+zajnj
jD0LL+sLFitt9GUVercrdNfK0Cin+UlIUvsSvVJNdXVj8GTGU/NOYw3MTAomMqgaR27be218i38w
IDyUfH4I2NYhAlNp9g9jtlEwPYbY04jxar5NBcymJuFIqZnnsUZylpTJL5vL/RVASqMjHGWVWEXu
f40bnL6dYxxTC919SpNLozQSByZBDoPykH4ZkAiHh1ThCdRSBGbiSWbQngrdoa5DNrU62VRddkHX
yHCNWrWCD1yUnhxtHgrJI/svm3dvbTj8HX8MU/qstvpFAp9W4hZSZm/2q1h3123w9o+B+8mrVJPA
dBCQMk51x8IElQvNPWNyYqQnK0UtAtRF9g9rwa3+Ml//Y+k8luPGsi36Q0IEvJkmTALpPamaIERR
hPceX/9WdryBelBdRZFM4N5j9l57qRCJDpipBsLSFXVLY17EDnNMCsH4WRBja1jlK46q4zriJvos
4fFOgsGnYO7ekauQOXT6wY+K6APcUkGrz3RG0MlUmfUTSFNzDlSwlT2FGw5VstlmrIjthuAU58S6
UbhnbX7HWQL37aCXAPARF9wlV3TS2rrMWnOOVulI42MnQ5Cn/a5mprvuhQaGc7kEpjjD7bJDhVxr
4yyKoxtZS1DozS6co/2cL2Sekr3B00AECK893xppyFYTngq5PC+dLar1kVSyoykuwZjPwVoOQWLW
weD7YzueRjU6NYV4bEk+MWOiXyi2Nzxh4U6yyOZlTpbPCYSLjZnSrtbsiTkKDVX0SwK46o4kHJHr
GSzFMvna0PmNjFvM163+Gq/tyco+Ck0HIQqV/mINOYlFSDQ0DJ0YkQuIMZqlefjAaK2zsd0x6Kf0
nHoz0AtkTUyVVlyRLbjZXCV5KPfnaN3iLwHVztyanOKgidAyKLmLZMypiLVWVqxMc+lIwCo6YBVR
wa8FWIXdQ6swMSgNVeqV9F4Gb2stO+kuYgHaEfTNi8VhGUYZmIEzKxx/4pxcZUTzU3cpZNtoxIv+
IW6kbrbFzc5cJltnxsV6lG2EzEBOqe79gOttqr1VJiXdJAVltWFVylNgVIafKwn+SwKuYmwIDnci
eiuVlUiSYFgvF79lFpjYWqxwU0RXJf6JNWNnZck9UzT4I9VDkOeHOYyP6UuRpZeAZRC3gBOrzUZe
8mdaZw920iEZa5jgT8WUnLIZoHiPYmBxZ2wotXIa2YEoJJbUWbox5MeULydR4ufHw0D9C4u2NaFX
G5+jbJ2bqTuDR2JQp537TjgB9xHlO0LBkNQu+aQXdlmnKAEI1RZmYPJlrp1jxbyu/7oIf7OEtgsd
AX4xfGUpKkONZ4P+yTyNEqtnGTJv1Vx1o7ixjAbyJDjqeKklurGtDZT/IhXTJcYxWSkMyFbVVtfB
Ey4QXjX5hFH+hBZZUgEn8byxmud/l+itVadJq1eGuQiC6adawjhVGdsbFzJvR25gUl3cWGuc+v1e
Nz3fxLSR2j+Gyi8xDgZjCYh6BZhokbMLszVNr2qBkO9QnzBSyjJj18JZxf8oD72eCIH1DWs88YX/
NxmYwhR1LSrLpkBlubrgiUexZmqmuj3Oh5aUyBEDcHEtMW9r829THh9qx6YHkSsU0LwgjyApoD+q
wFzZuqKhnzRUFrgBCAgBthfkjFQxn4HVPpcLEFP4hspTsxbO2oJzQarrnZEle6GX9paVc0PoQQJw
iwqjI7Yq0ezQpFZDyLC2pIISthKpxXWDX0hP7qlWP9axf3bV77wzToDlIO4Og/bAOK7s0ly8w0kQ
kTXy3H7WWf0shuT5hgx4I+KjbFqAaClY73a1YQUtDmZlouJgDy4upg/kySfew++FZZuBX5dRQNZH
S2vYvXyocXqK4A4UpIUKgnVrzOKxLN+NNR2zO6E+9E6Y0ieUkbW0T2cVnJ20F5d13ySUeGKxp9wy
yU2NqXWXmhnF6AorjsUldMNqV/ad/918kCvAU4HTxcQY5OR29PazSz1b03ir3yZcY8UJh0W6HTbd
/HcSbwjNCE8Z/Zo/qzp6DEgm0omjrPWH/eT3Q75N078rnFjjEv9bKQa0vNoDc97Ik34uYzis5A20
zDR4msQ8uQ61M5b5/mcnxQnKn01+neCNLdoS5NdEwHmv8gF2lzpVL2kcXRdUKLj3c0s8lykkuZAM
czU9k9lumYjwiIkgz8I80TMIJlMiakRQxWkNKMIi2hAOpYC5MNmkCTK2PYU04F70OR1a2nDAMxYe
Cw7idsLaujsNK/pE+TZ30TMGAopEkjCUlkJyygtAURpwEH2jTTf2i5yUEFs4RsYjY/Qtktz3y30c
5HD/XLIUBKFLDPtHlE+vE2P3GhGeNQG8U/ZDiBvK2rIOCLR0xd/U7nqR2yjHkXFe/9RVSf8tENTg
5xPXEGJnS8cdN+16+kyc34B8m70hTqDhwGlUcPH58TTcl4Venot7F29aTXrG7nDXwuyGd2A3rXgR
gF4ht++76Soaxo1yIxp8vKu+yIapqp2K/mdIy0APa1qNihDg1Y/uERa8bDMJMETN8py2lLrJv7Fn
gODWDCokwgjqTAnC2QiEyKLKJZx1MpDZE5mH6eQfoS+XgaFEsy3X8Dmt+ZOtwyO3BdNyvvVbTDaL
DOEtJbHaAuekxYR447dXSJUa18qzDskHzJRTSxL9gN+RbNoa/wS6ZaT9dbEeorY84M1iaMhoky23
UKs7tUGJXzlrM7nyzYgAATmNPwviXkqknRQ4oUac9du6tA2hySWohjUEMUaLIie6MVSn2tuIPZMY
5rSWtOnYB0Fw8I54JUik/696Y3C3cUbaNFtDNasvw3vyrrF+i3jqglrVEMHAMWp8U93XFtc3QJvC
yhEmKpjZ+QExnhLgoiOp6DGgjx3+EXNXvASwdyWhSyHBHjFnIT8SsRgT+JnNkX+N4Jrw2iz68VMR
COWCRD8SJi+/dLl/tQSAvqWytehOUbFPZnOnEHM7/RHOYxyfe8SeRv8uY0OiMCf+O4z4zvKVjG/u
Ibu/eNEfqzg/ZIX13MiHLix382YhYrpFGs/i0hzd31mNxcsgrvT9lw4T2lzxkIbCsyvsfB0+SMRl
JQsCOzTOZu/+OclclM1F99ZXTccywfYAhJjmQWotTI7C7bMSucjKjzHroWOjeqlo71tXh05LgcFi
LCTpDjfu1nwvR3PITgvyRmXy2173lSgilI0wTPKziWaBvO+Xc+fDS/Jljia5r/x6ED3yScmC1XBb
Sbs26naSIWCTWwMGsVBQSQIbkpN6U4X82EAcWFA+2lCPVeaCNqNfZOESsvAxLHfLuBB2Yzg5jymc
I7vrloBZZQ+sX84JlHehk+Kq6dwF5LuMjdjq2CySGpca86l1UJLb/XuXGkMX2i7InatTOBbnEmfj
gHoLPGrEiJKWbkr7Q/WDWjKY1nSn6oDaQTnn1dkos72QxPvRMbJ5L2p8P/CSUGqp0yF/yD+RRXBS
NBN44g6WU5qzJwXLNp9GD7VHRmuGd0BG7iEZ077BUSsQyyiR8zE1+zQL96s5ABFkxu2KcgmAtzvG
hAkJqBToFPYgPbnfR0dhyWmqYNko41k/HHpmtzG0FvkgjJIrgAwUQQYu+kuSio0wYB2SZmYFpoOj
3CUmKyHdW8Knob7RB+Rkb2I/UTRnp423eahZRgnUiDU1IvGwW/wvCH4VeL4mxasQiu4sW3zxM5my
nv5oBY3fOGcCWTKJhohx/NDACUUkXkOgYZxPvgBp82uzndLvQsweaiE/ljl9rn7COl21BD/jTy8Z
vjoofplXTrqQy9exBaNjoL3VL2ZPP2hHzwU0QioifuMw8KWI+4w9rKT6yLii4ahiF7NC7GdE56oq
3lOYawabpaU5DR5yHcR2LIWaoQlQIyeYk1eDI1SC3X2fB92hx7n2kgWZHI8cCamyCGoolTcDO8z2
o5XMj7YpPrtc+Mis6UOVedz6bF+J4nPopvNc70ko6AVfyLiOO2srpLqX7gVF8cCPMYbUPdJTED9t
2ihhPEj3TA+KEKIBBKxGtpWl/xvojYrBTZEy2tiIvqXOj5nxSyJdjN0MSkwI8J4Ei9NQyVjSuF+y
+K56ojOsIu1Lsg83u355AuHdM0e5CN13wdw7GcZD6Sp4viQluyRqeF3A480spAWg6UL+7KXu1UT8
jF30KQRRR+2JwEHO4Wuzw7HMNz4a1yifDgE4VLeSzBu6bb5arFIDkMceNeAyld6wQZbJUF1DoqnZ
Ou4sYSDOa9RRw2QAeOajAdiMuIhx2n+mB0P+RpC6FSMNdG95XyllouINecWhBcwDAVI36tuEwbMR
HnvCb1P13wwbtvrTglvOnpMY5JK8lX9mR8B9KOM8LB8zu45wN1v6rl/nnWwLGTPMr3Q7Gm4MB5nb
sssdzfrXCBWyO42th0DA63zQLQwwAolx7GaJEd+0suq845ZtlFeOigkew7HOciBkHqjo22JFwqvw
iK+TV7ENp2DbjOoE8z4bGvsglPnFHZCUfujyv1wMPfaxtcLevYcfP+CFKe/Teoqljr3FRgEhTSDg
dokdY+a7IDUpJ5UENr3wsU46v3JHkN+k5gL76Vv9UjAkz3c1B58mqk5r6IjQlqDjuZDGnnVng2lF
3E+waltEGnVJN2qedYkjVGV6yCdRxSwQjPMyLBAqsjso1bTrLngL6IBCxbhFy7cxEs4nTPchnO7L
2t3NgufUmv3wHa3mKm/iXU5rulzwFd6Q3fKc/lNJ2808Ww/NR6yHz3LpXkWmvgyuukzDtD3nL9X6
PXzlxZuvAK56oFNonEoi2mrUCT/FNG0ntD7qflFKXIPqbjGKfTbNjljyMBZsBabywA1zIAsTdqMp
wwqsbiHMxCYhQVC0Dhz8xySEaA3hwqSTJC9MG+5FU91rwKxJn9wysoUlRj5o3zMOG3GayAbDdMJA
O0dEufDZ9jtJqHbSlNqMbasqaCB8iFa913HxiRJbQ8QajB7edzg/0Bz9i2LLQbujH1Wd4F88fzL/
ZpjaivohGIf3yKhkX44ed1Mji1EdIzKJ2dia3JNw+5EGIdY0ZssdZuBJ0heixZp+avXl5dBm9UHQ
pM2PhiRcxisrv2sWX10nP50CSC/n4QtQi0V+bgXt9Scfs2Olr4/vTHiP+Fjhqh+sqWgwaL7MQnFa
Rg0rEssUieVaLFgbtK2i3rOOuHIJr8+cHIZCfeUwiNtqz/Z2LMgZ5yw03aib9kkpOZF4C8GUM4jj
SMI6cU4KDAnmtR7b/Vj90RLxmgrRppZIFTZkjC49+62dmSI6AVXBL79c+X9wlS/gsbuvsFzR1jHz
YaqJ+CdYdF6R8GdgjRHDLEQj2SBoIK9l855wksCVjN2GHi9Iddrh+mNmmAARVm8hZYv0zl8hwmWV
1DO0d4volpxFw6s0c1fIb4uu8X73O2LrmpmNOKBoBdvqD1vP3vgjN/B2csUGCvOXdNxyQrHbOrEW
O0x+nEhiW4oJ9pmih+iQn6gilhOomiQI19XXShSw0I00Y7qfIP3KxzYo6hIBAC6xFKkaah9dPYNo
OZvTq2HUG7MuLwYdjsAxjUZctZA0UAYsYFJwmpAA5M1Ks5lwh/KCe2+QGbkHM8G+VkrtZf1LwIc0
viFA1khdtQi6yggyHMwkFMMMxWKGBt/stnPLABWHpa5DwADngpV5QvwsliTSUEavoLIk5tlsUNlW
zccKj2qCb/hCUJtb5JTXhkQtKDOSn0gdw43N4NPY9X1FPMeGkEOcuzBT6YYNY49v06we88A9P+HL
EtJ7g0qWLI9wGJ1pJdz34dRzfgZg3i29kycva6BrTKrLbLjKkh+Mut1rxeBO/Y9aqUGL2dUIt1JB
OL21mc/f0YjfGg41ol4GOMgy8Hcd3oIBHFfeC/W2SnolM1Ptvly7aDpVYXXRNqv6l3GcW87Krjww
xoD/t0ZuWH4bdz81y2MpaAcjoHEVHkyQ/4SMCYGaLEHJX5KcWpZxJa+srCtHLBNHioBDGA2HGlVu
iSqXMjUG6QiQ8CviI6iSGG1J5veESJrP6CdSahsqut/kvb1sU1uMJbdu6DtTp0OAVSPAkrcZnkin
PrbZRZiiG7SGW5ZLm6R22rK4y4CGM1c169NisDCbAWco7DgJPxIRUZeRoy/d3eq025z0m+GjIZUV
t3MWnlqxPSG2uAkDAS8GLpS4OGJQKCQb87gFin5kNU4QMG/dUMSIhWdfXYAR6bI9LV8apNiIGO8J
83G3663Bmzrm3CBGsHyMRG+cacaki97u17VmyRyoMUO4FeM+qgaCasGBqAc5GQ6mSIZBOe3zyBeY
Bkzrl1I9x+nKih4mmg22lUHMsI3NcvsOoiT327NQ/VcsFmP5zhpj7SZnQLeJGL7z6xG1pMzeukFe
pV7YzEGNUI9Z1B+znMkwsS44AVml2qOE8o+kiGkAunpGW8f5IzGmF6LE7hp+EtFLI1/BEYCJQIX3
ER8VVmTMLnk+KzxQJoN8Afmo+l+SnGmq/ZbY0AhaXcnENd4WxkOl0yhJNrUeYTSfaqqLsQupGp59
8ScHjzrg8KPyEgHYFEHLLl5fp7fWJZ+RsYiIHPDDGABxmXlzpW2sqHYakyVWf4rfSTRKYMqonDDv
cXwwz2cTyJgXrSb1jAzM6s10GL678Ruj3wmCyyFNvxhOpUJvV6xHVrSsjiA4evczkxrR0JWCrhGk
7zwHC2agaVGckbzvidxvurCNSvRZJXwu73etIyWF0MfW4m77Lif5kC1I2Nj6k8CY6ORYPER6rnwG
rhtLm2EBOm6C49PgV3aYyJNLNHW8aVxMXg9gWaOG1KEr6yT2hABtpH2bj2gLKz9hSjxmyjbmqmRZ
FamRN0F30bT0ClKpP7Wm4HQAAqF8cmlP+WezFPsQORRBUiVCAwo76MxW1R6V+K8xDvj9yJZgKDLv
5lE+ELgUZQEHhEbTTFYzx1/GN96OATq6bq9GhFBEGG90N+KpUfrfHQgR8daSKKJYP7mFTU5EGGv8
TrLk0qxMXwd3NWYEdruiAeFDAiAr1TWGignCSkZPBDBIoOTnciCmbMUGi4xfh6PA0JlGo9XBWdbb
1MxsUV83ohLkMYwcRLQraxexoj9fHEFn+cBVpyHBjEl318lmL3npJGcBlfOy/D78T1Kszfpd860M
RftIc95ZJncarQ6cwFKKWPviXPw3RURVtcP/NmrJ3Rbi8ej7tW4nzqgb+wn8X5Xp+3Am6f4pBKp2
7PT0rBC1FPIGG4BU9XpvlhH0sHVnQCMseimYjCLQCVJVCePKYRRcrDLf8p14GjbAntCmJGouTnqM
qph2GNB3uWLbeUkralKaMYryCBMfpT62sLfZqifTgnwkk6I/041tK6Jv/ahK6ZjHPFIKncPQkWcT
HZNlOaSI8op1l6rjfnj8UVDkU34jGrPcuWVvitbFqNwOTLeplQRWeyVcAh4n2q9C/1PFKZe57GsL
AD6Qnmnd7VhlOQIxW7JegM2V4Lc1fIg5I6um3jbM5FYWkqZB/B/4CIMSsedPBEJi+KoqxLSbkoDG
KsiXHBAFvyNIIjcmvUzkMW6Jh4GHWaFXMniO3+1cOWs3TfiJ439CuWLb5PcHe5Hqei/FfG31pM+q
jZIwmDiWO0jSE7qnnY5o2GCDktLG3Tk0zZaAreRvrn7UY4RHgCCraNc33SHMPof50Iamz0ftq6ec
k7ThgY/hmFGAEedAnlLVeXFPjCyYv+ifEsP2D5kCduFZ43Lm5BRCPz3GqrTpgeNXTsfnVyjwM80g
E8FGXkwcAMkrqjlkBAJmDmUKniPZIlL2JtkvQz835q24MEyYwTVbniXh4sZYq5muWdRwsmzavxrn
fk2Sdxc6HYFxNXO4HGkXcFwKGxqNvjN2tSIgBb0xAghqAYty+il2FxjvgXLpVaRJMj4bXrta41ki
8QdmiVcsdt3kjCmooeyIsrEl5TElESw0uVc4MRe4sgIIYbnWN1F6LTVecfgiofnRpfeIOQFijP9X
RavmCU3NCPkTbKb7RtZ2sRNi2TEHnAoSSOhWtuVe96q430eotSQSPXAVDLQGWM+opLzecH0YRE5i
IqHiLuhm49BK8z42pmA+q5YKLiLBAdwdOZnJH1Q72PJYFlEuxeCIJJYcoSuHF5k6V5/kZx7EzFkE
EUwN+Ck3I8A0q1t7mdC1ENKZk0cPFSzLegdD+VYDvoRR2yCQ6Ie9y6ZZVHvYW0FnIgnp9vJq+CIv
qCLhseB0LXJutpMWFG+RZoyHBbl6zjFhCbj7QaVbF2BMqvLsxPxpyFhtIia4eXVvPvS4P87ieCBj
1rEeDWCuZ9afQARzqHeISr1QT3yOT/yHMBFEzQuf/xv3jkGDEwqdomSBYSoF8jtxcl1SpjkTEzzi
HPheqT+GFRExmbJADwThnz6/8hYMervVFI3NweSWcW53BtU6igoFMdSaT5cxVimnbBU3RcOf/Mko
ffgiVtvj5/A0oqumvY5YRkMs071hz6/8n1/aWiXdmLESmKdfUeFcLae1KuJqGGwwQSir58LNKV0w
YJemy/pRhOTRFnsRKpoGUEf8ecUH1rZIjUZPmzaM3UoAKcey0FAdSV6SKLBRvOrL+h0NYWAOxIhc
FCq1a/xMF+vWYjvFPmYlp9xkxD/hZZyLrcPVq7cNHOwFZ7XuZxRT80V5FCTHqhAa1/uiIo4BTEdf
Y9ahI3cFhrPB7ZDiS4hmZ+BRn8vOUHFrImAPj4IhX3phuAIA0PidxruBWpoHbf4LmHLRbfmKVKqp
02DqbmbxTyfJU9X4u9p7g4MwlzefiaFe8ni9EuSHguWDhltC+NoonduW7UtcNtQPaMWumtrezGuo
gc8QfOucw40auKbOchr0YuUMbo0kdCC0GgeiaB/XCk1HXR3iS9/K3I4+zpKtEPXbRZI8s6XwZIEC
pkmZ+rMhZY82Fx4NUkfOrq255q/SzsbKX4bKV3XJjVG9JSlA/BgoBDFuK13bMG7jJ2o75e3KxZdJ
Ma+SrqqaMB1Xb0jteZZPctgdGyKpqH88zdGWCkP4IQ8Hfz6/EtAnISyeYfeqcsnXKTeQxxQQtRb8
5SHoeV5biHO90nkF6I+ZN7l4iagYra2EWxjIi9+ZLPM8qVCuy/RsGzkQOldsCEqqQBVm5TXla2Ct
Jxw3PaOBMP+axIbLGKb7EI1AORPmUrjvRIQUKp0aY6UCHcrRYBETPFrHyiW6hjE048dKBM5FqYlc
hmyhHpkN96SJlVlnw4bEe6xZivhCCqO5z/yZkZE0/g473GMeIz96iypZb8J399UZdVClVFMnw9RQ
t9HhsuUbKpgvk+8UjLu0C3lcZ9BLXR7IsNQd65ATyNb/tg7iiQnh+FdiGVBTXKKlo7ZGBoE7XoaT
nkKxMYD10RXac4TT5MExBIxTFPGsOdHSorABrnMZNtnXe3OQDBhO3kit9+Uz0wuIyMdJ8+yAJfDp
b+vo7/vAkHE/Em5OGu/X+5jkgAhWc0ZoEl9KgzVqDWNdgYeEhBYypeHB8/EaY3pL8GhMfg9VznLI
cmWZyTp96XuPpQmw8/vfGZpdq6PiZaQA+7BqMjft3jAizwT5jDxp5Oow349nvs9i/RIK2kUXpEub
dpeFAbrV1ueE7pjMvOajwo4VTFwR1Ufzzn67WQ/YZ97I5a1jfl4V2R0JO9pLwbUj5qantKws510H
xsBwkXYdCFFoDCdmoc5DOYL9DJ+ky/L437ux340AtRDbZ18zo5JhlLxhKD2ecdgoIEUR6qlby1eP
4NA8JiUJQZQzbSUAfeJrp3k6pnZeZrQ/MyFKgtfnvffLtFLqAiPqbG3+G6kI1FR2gqAkjGRrfq+p
ySI923AV75SiPHLZH9Z8PMiQG1kqhqgyRflWERkybswyJG0R9ZlwaZGoyqA7W0fBCo9gcTeIy94o
z/Nk3tbP2ZNV6ZzGbiMQ+ZsFKIfr/DIAaggxVGZLsVG61O4Kkgcb9PI5+XfkTbiMIo7WipyvuohY
MVXUEoJ4YUN6SSK+0EnbCm9ecnMVyaNo5vhQL0Tdgd8cMdXV9XdMpAGQHLldPrGGf0o2uVniKoFu
ST761R3D8FY39XNNrfuaNrcc2M0vSGLkZiZzR+2xWd5t0nDUv6NnzXO7IH5p931KBlhdeAbIS42W
8KOwDXqskBEImz2dQjVXrzMJOElvbnuhv5TReDZOJpeQZnHokHoZ002CGDll8kc9vAzO3QYwkbnL
AMOKTNxxJ0QoEvvwbM0lpnDYmvRKJgR1ch5xXSjMUHBBWbjPRlsOpEk5AtMQv9Phe4n+vpETo7gA
KqAksY5rrO0NspZKale7lwfmQYcsQtFI9Bz5zVZ0VfqdlbBlB2NlxOUV7eg1RbPyn7xs1KJHmg+h
025GniqDKKUOKsuTxnPXk5exvA8tYyvbEbzAsrsOyhsduPD7dEwhYUZL4DBHuJaj0cEExe8n4eO/
DU0EM6D3R1qLnKtyrdnxGiRPcVwzv2PHRJ7Gf4KBKV98SZSFiORcHDr6Cr2G4nTgdkRNLyADZnTk
AqPZ5JjR+iLcxvrqE5AVYPAFEYf4k8CQ6sf8T846fq9AswynqjEyTsXZmowzyMal/khYFIV18Qmg
4FO0QQwJf5YpDaDS5DncgARGPVJnVBGKDP8JqSDQcgXuzkpamSIMl8EtXgaOqbDKj7JaM6f2AVXv
u9FuW8Y/K3ttE+pppezVpDny4zAsbgasFFJCnC/wZAVhMTlySr5PVHj1LD5khOfkLy7arcVtPE7K
oRR0nu6skogD35h/y+pnwtitRsC2TfU4R9NxYTBuHlk2Q+IoPemtmmCrFHYxa+1kF7NTBIk2NKq7
nOWHqEU+ffdGSVebdU5Q4wEjmxL4qigXV5hvN+E/ivHiEL9i6bcFTRX+0y8hj0QUlW99JuBNOPYx
8RPraWbKFa/Jic9vXhEggaFXf5Ne9JFiQf9SDP4aLncIVc9p0h963j9UYQPwYUME6A6Oms3w4o0f
uePneghtoOTtRYqkRy9Oj4rFGJt+hg3uiocajrPb/wf3SuAftFhU9ex3Pp3z9Ke1ozhkXwSdwqzP
WZNcK1m5FVbxgKpobgYE4GZ3/xVmllypbQ4MNTB3Fdx50Vi8Xm68TqFkJV9pGI7TaY1bnAxBTWAA
u1+WPcpBVaqjsUkUkey9CDEkBhE+CoWspT7L9jxZ+hUFIXd9hq7+JB7wvqgFcxMSIV4gaBXkUfyY
FWHng1OozYkozd6Nsfm9BaWEjY+vVvNSQfdF/BtVKfg6fyScG8T2+r+mIZHHGCmHra/vWZon9U6z
rzsCKOQGAhhWfZWQufuvImOtFqf1YKeicRTT5CxpeGSbZSNkWFC6zuGxKbdWz+BuTNDtW97E66vr
iyeyx8aJ6wG85Q28xcNnppqkCvo1xl9EolvMomYTuU3xrwXAy8qAtDuYApr2DkRgd7F2rg71TcbJ
oXGFc+ab4aPRz/2KnrL6RAt4FDNOPlLo+71BiaCKN6n1VPa3nZFgdYf1teY3Jr5iEM19sIKZl1nV
x9oEzQ2wGPaEbLJJleFaQttHrgJXt8TVDWYENNNLPKMcp5j+VaSSJs5xyh57wGJk2AmuiiXmpEhg
nfHlM+RNdsE6gGQljEM/BkGEfJuBMJgbk4e4YcC5qBoNGaj6TTkAGUDVSc+2vn41Rk9+ThoyG6Ku
QgpVPxYY2f1niBRo+lzeog5FcT6biQ8PjUdmwzs6hMLBpE/MVKzlJuKglOjbt9wHu4HMtKTvjh13
bj6Hh9Wd3aGLUPvYRd04v0h8V8WmInkG4aqgUHS44bUsWS0r0Q5mvFSMXqNZAbfOaWD+OFZsnH/S
RyIZjy6PngUs75cR5l4DJk/vplN8YeHUuRTrh3CBSgeZJ9rGqXGpcM2QhLORZNykjKhX0koZ5Q+f
HcdJUyPr4DhBmLfD4IVnmAYndjEfuNNOP/bWhKoObAzkOhW0pwV+3zgzxaQz56m9YoFsWiaA3xgy
IbpjaummQCUk1ATyqbFsUbHxVkgEom8hI/NCNXH7pbap4yoZBE8c4oCOPFKPFORO1EoYA+KdkmQM
A5y6QZyPwJW5Zah5rc4RCTvPNIKSfXBG33S0dPMi0vcYYPc3vdLfEgIfWea2gYn/L8d6KLJACJFl
w1AGD6csj7JU8MGxQ2ZWPu7h7KDRVvjT9SvfLN+ouTjRt34WwDNo26ljvN+2SNZWvmTICU8hbH2w
2LqMJpHdjVvnkktcTTsve6LoO0eyPvBPcLPVQZeYrIKG3Zhp5FPg851O+YLKhfGbP/6kr5CfhvUB
+CmwYLumgGX3Y71xxb8wUEkoHd7tC4kA6xhgX4X1i83cboTvkc1QidhEAKkk3ldnJh1VLd3xbyhr
b38wUh1XsI5lMnqEjXsDVAeyXN+W2S2tXq9gEmq3AgC37KTDwJAz8cCTb7Mdcgztu86QYWLPxRin
hjJLeXkHkWPHBO83okHBsuUFW4d2zl9hn97kutzmFm6Hv7mIkGn+ELT97+Vv0grnQxK04J8X2ExC
DQgeunRJWkZvOvomC0qOzd5NrOGAFc8GgkW0tuH8Kus5Gguzt9hrVzYLNbE/6kmBVU2+6Mm/XEn3
5YqGg+fIgmEzbV9XfMWb5GsOu7PYTcd2KGHent/dRmR9aBKmXSHaJmuAknqrY1GNF087TzZrp0oE
6EeCXk7ETrgT4a50P7qJpI5s6fejvGARNgrdR3cTJFodrBlh6PPWdDX8f13NZjwF5tIgwcJDHxWM
ygY3hItWDrvhk20cfvqZPAMVFrtKpBfe5wRqv5bDR0P5MhdQvOCPxc6WrKA52Wc1AVyufh+Q9OkU
i5Gu79sfIsbxk9f8toRj/AeZuDa+zF6ivqk++TuBKeIEJTdQYzSlIOP8Hz2vLy8aERDQtsKmOV74
WpC2ouAjoa37pZTiOkxlzns39xtivYZV2+l/RizK5FDstfjVogxvUR0a1MTR1xs10lC19y+jXl4J
KiXUDr8WLp92yQfLhvCYWRoTVfXw920NWO1iG0cZbntbmtFGjHFgWP982jWGknvLSSPumK2zkk5S
4C64JzhMlg/B+RXFpVAXi0jgMf3X//F0XstxK1qS/SEiAt68omDLG5Ki+IKQOYL3Hl8/C3diJqLv
fepWS2QVsHfuzJUV6aWtAimNj1f+kaafeM9nzCe/y/QedTQLCsU9rj9KFs6peS2090b7YccIhIPx
5KBCtdCKtfu/vWCZiEnPFYrWUXEPjxJ32FigQeyHSEvBjiuSDoMEY238KRtIq9VTmCJ74NQuYpTP
/S0XLxt9WBtrzTDC6MJH74sC/1heTFz+Z6R+sql/Gw4wnUa7HD6vXkIX/lRKeMLLFTc212hRNd0f
PQH+ne3dKAAJCkieJbck/Is0leCDUqDh0ccjWBLXANz8pO/lOnOMC18JW9rou+TBqhQUuEL1LSE4
MAT7xkIBT+lO9aemF45iEY3nf6viRdUxeGUqtbMwERY+znIi+DrXvQwFVZPqQ4cdWlj+JNM/0Ywv
zbCcU26pMbdUBqaM86TKii3AQrTAliU5HZUof9zy1O9OB6SLJrzTwAinbVzFRupUKdVhMlQZluiB
nVm2EB3OffNtxIpTtn1gipq/6aaTdQMhd9/ULa9n0MgGvnx0sbb6cCmYHYxfxpJcyubxI4Mk1EQo
79J/JXDcrF9cySxdUnS4tdUjxDG7T2KkvdwmTQSc80mGCmde7u6FKMOBil50BfFgbjt8ZMJ00J1L
6PqCPYKx3H2kYgfsALxkpfT+mEi+uQ89WW+v/JHoe5v0lxQBbX8Kk4hISPjVt1zACuJGHI3ZdFJ0
dP0b5msFBCweP+Xl92zQ3ObF9AW0q8OtH+zbgX4jrWYgjXMnh9JhYpIHR8cRiSuC4uLZIbdwK08m
zgYp5S6j+isCipqTGuIiT8IFYlT3p01Zkmfllq+EKZWwplV8dY0U1/X8MljSY5BDVRFRzc5KQMOD
Xt2njPuk6c8HCwAfelRJcSiiCGKiCKsY3b/jPWRkWihKD/WRJRJw4/Ha/xOphczUv3N80asjU+YU
/aWAi8sotuQTUX3ECVqX1NhdppOoXNBYYoDgAvbhdv80oK12AK4xMCfpJ1Xhh9UAilxdodfNhsAP
76dgqhT5+VkDWWs9oJY5UWM641GQDxmkB0FxR5VtnHAbkr+qczw1DtRME/6+WMr+MEWM5N8maqAo
qRDtYIB6wMCOKzwe/qSjrhenukdqwmaiJ5zT6ovAfGZqvSuzOCNg0+h9FPilWnPrFMTXaPg7J2Hb
PzuZJyBuy3aAupweS5P21hhOFj7Eub5yyaMEp7lbaIKkhQC7pCJDsnHoVEYa2K84pVOtZEptHGrk
M5ReVXpfKKujco0H/sghQNW+KnyuPFiqYrKXr60FvsKXjCl7t1zLeP2ZZ3BokatPJiz043Rq5fda
uJc81tbOpsl94N8mMwyL/Pnq9L9wU0UT7zb2bnWcG/0o69upIScc118mBijiLsiXEX1lNCun5Ngs
+dRhd6ol4vmFfloN+aTr8gmbCk+0eLmlFipZGzNBZgQxGFOj1kvU+JJU6imL8PXRFV/iIYvsU3+c
mV4PM6AIrnhZ8pF8d/E/TkGuTFY1M89zHz3qdH00ZvYw0VAEKgtip99ye6w3X8I7NHMxXr9Iv2cY
tGqKLDVRxMnTBzG6A8srtsTDGebUFNHB++hclSONNX7IP6c5d9iEB1kNJixHMQxTk2tsymlfHEYH
l56j4BtaeCGXQ+UWnIq0pAwXcHGtcWuM+cFz8GmOeEyXQ/IZsVIrj4IdCEYJSWskh/5PjgEe/wj3
o2YNcrQ2Cstw7poukAuv2r/9K7hFhYZHayPsw9OI+hAOw/ehOhbqJetAwDVzYJg1JeT10X6r16Rj
Icxypxv/aukObQ5mDtDCCu7ZuHf8GPjoN7J87KvzhJtjtuDraGSiEtERtod+JlgIaGVdvkxEk4gS
qHbtsZRJhxI7teUKTEKMrx18LSgoBYS5mKKlRH32KOOMPzwT8L0ZLJ/NetVsueFRM9b+XEi+EcUB
uNag/9etXoxvmEZQN+VLlk17uv5zx/rpXfsw8/jVvuKMCMZQ2YOtxOrhzRDUKkkGkzZ2Ii2y7OoS
OO7ovCjquVEN4HbX7uXVFoD4Q2rHIqYPAm7MHP5cURO7sciu1ACQ7ltiTEdY2n2rhquXxEChQFfz
ibMSkPNUrmKGaVfqUzF1rEEMsx/flUp8JuLCZeITyi8FtTUUUet7p8EIbxBcOG8OQZKhhVEYcl79
ZNaPi0QmGpBU5jbfdVx+5NL2mbgqrIh10B9ZVroWN5VaDahVxiigHhaUq3yB+I5EPuv4ddZjqgwu
puuBn6RZB/2fmpEPE9JS/EvTa7WPPajzNPgqk7sBII3pImnYvrFCa6gP2BLfRmDqXT4PPCBWDLKK
epUG85rG6W01NF+dYAlxNZ5OTdQ8SA26aYwp9SMiQCReCBxmL4lZPcJcmrzSesOxOJ4FN+H7jD8T
R7tXpxNGzvQoYRwoxyKsGrfg8SyxKZL9qDDq8TMgB86byEDLjpFZqbs6r1CnbJVPhU5RgMmnYimX
wHyU/2pFP1PwdrkMzspNVJKcVB+eql/xyyHkwfOVlvfbEouYxJCx6/dM0U/GaJ4nL/3MVS6zUDVJ
/3iw3jitDX5tchwvH7JG8S6hL0eO4ZkIZHxtWtQJp/XMtK2yXedyu8BzjI3+0f8bFsWJf3Vfef4a
a1C41btMb4Qap4DXn8b+9aKKvRWQEBct0FQrwPFrrd/tbH3I2zXdQYoSbRrdY+cpGj1NhDvxgLle
uphKeykH7RwBb216W9VbtFotmGJ0r/SrMsij5AVGCahEFbDcHsA6849A3d32/hartBLUolA51UQH
5O/lB5nhcFH7cBAw7QAMkRc/V16iCnyppDYQFdb0l8nN5Q9sFfYmk1i0YJ7S1KZrs2cSqom4DGYY
a5LubwWMRSJb+iZLWiKsZjniQvjFSHtbxeLaF+lF8wS7YLNvn9STgPCTTCchgtuQopVSf3wqZwzn
1KQTLk1Toiey3+AJb+RDXw0+mnVoFtmx8jri4RPxcMgYGC1htgNikbQSICR6pAifpmWMH6haR3Ph
tospFOgsObippEkd+2TMtXX/hSQTZQfJMZvWUFTQwRzF+JmJNdsH1COKlrpycv+rOfZoe4H8yB4F
CIZsY6j98HRR3Qk0pzpDHqAn8H0LSpLw+UKvJnMvr68t1Y/ws9AMsEKBDbRKwx90i43P9GsaOU3f
yg3g2gwvUBJvgFMFmlsg1Qx7wDi5eCVHSfR3014bRwOsAnhu4WlZN+dMk3EYWizc+QU1QZcwhojq
dRlJV/GKJWpYan7/2wpldXuX5kNSLZDvzxK/16bVr9bftdrQsCs/lX4JIEWriqgTWVucOiJFc9pK
Q/riFWIOTiA+1j3JJaYPCpazkeCxiklBnc71APB0JsrRef//EpZ/xVC7AS8C7fES/3PEf5HUrb8l
d3nqwwQe7fooUCymTnX7DgeEYyS1x5iTlYCxW8ZW4JtFc0Wr9hnWT/SSPIakeBjsIsmEJacJ87hg
eyONQf8S6OlSwtQg8VlPHiS9Dx+gR1XhpnvXfqO0VdZ97lHy2rOLsYiGR90g3sNXRDtANfOipYeS
IXh6ynFRyoMU+w+iM6p4P9DO0boRFLEJrTXpE98gaNjfR1PCO94dZfNjtNJHPy8eVbv9zjSSPwtr
dlLKUCESvvElX8WJzyrjdnHMNfNU4I0Rz8kcnaK8PMUmqi4zafFTJ0e4WUHHkZaTsqcsfExHw8e8
gX+y6P0cM8a6uawdu/1RhRJrggVJw1Ucgi5WfAUYVRHLXudp0Tf6cyv1N3IOFyZ0tWAiwOXYK45q
bAdqgyVU7rZSXXbPBkoOE5Wm39HdZUS0H3SamvMDoy2Ns7K3mn42CghFILZFPhBmUtlv0ZZIcdsz
xEg5hdIrSqtbiGBtJ9O1uuU68JJImwhOenILw4bnP17sI0jJSXuu2hhWessgQ71p3NmLubywn6T0
pnYA6KGT1bHTxcI7Qoswhf37OpnhHP5aelqan9PW3OWtuvaNXf6Ztw2pLj+85cK2YIKIJkfkxFd1
Dx7yeoF4VX+q4k/ltTGisZDk/2RSXl/rV2eqd+Ph6rkA+Eq334qSYEAyV4tTLu95zp0bcwDXB2cw
YBVfvqoBLjZAV/HIxy4HVaKPVxNm8JvYtmOWjBOUK2L9eT2CIXO6FmwVhbTU1w/qk6bZN0ks9GWK
Sk5lNRZFqwkUmaELkHSoLISwVdjqqYgRJbFr+mw3PsjuVhSvSuC63LSuQq+onLbOAm+yYW9WDOGk
W7aLOBLq8a9oEJyYijApO+pUdLxphTwuZkG1wZB6+X/t1AcawZya+1hEkmHE+F2JYDqroKAHgEOX
8B2xLSrK5mUhGnig6SMgkY3WdXtgTo+iGUfAPBXeRjlrGQLQ2lTvrTPijP6pZnUGOqUERxEtv4DN
TdeMn3FCTrnbJRt68KEFUVT4rOkbQK4iUBZkAO9dMI0nhYgyiBPo0cI8HnszO9I0G2Gd+cUkxc2o
hlSptMFOdVyw1SehiDGeJEXZjJjWDdv6yZRXkr+tZO2ELfTYmB0Yrw+j+mGhBCYBsZYa7GATs3f5
qeK+lWUxWeLM35pLJu1XEW/nPKFLVt5IzC3ngWtMa+sRYqx6M3DjC04ZNVe5Lq8A9S+6+b6wK1qJ
cd38ln2wQ8cr1+ubYHADAmRJHEer7Mbg4g99hwMpiDrCgbEaIlh7b3mPBXMwRo6Di0J49BteMeC0
zlcPNJLqyT0t06t+UAdKw1teK390mO4ypXsVIaTUo5oeGxMkE1qWlfWKzNCifexih+KfdG2zJwsw
Gw0RAOwYuHnex384uHsVdFYieAne066glTAkvjWDHSdMOPjD9BKCnjVELk90V0ivdqYj76tR/vRw
bcwbL1D+v7kxC27CE4ZlsjkIgUIaV675PNSf/JGl+cIT00wfZdUdx02BwMgFfqSojbsUF1Oj+py5
sLcofsNRw98lLbfFZB34ELjySFmgEglstyzQHnqPpUaF6aqDHuBiFzUXSESDNjwX+kQRwHX8HbMz
Nok3I5nEywmt5mwJxORWnmh2ZEwkB9SD9p3LO/kqdt+kIl90mWCGK0xHZfthZog8Kx8vBN5ccCUj
filD8xJuhSh+4uH/LCTrI52h1hkzDR2SvUEK7baO4pRb03eenlsexklfGbFueZtluZCU6Gp8COrw
dPEqM3EWZfWqy8k+w5gEwKvwTGqqv6b031uZzmOTGQP5b/ZD/GzSq86eGbW+b2kGbGOxiFOqUyi4
qto/NX2fqzdQAX/VSsev6agYx9vhp3Itq1+bnDy0tLvp72pjAHT80JqFH7pNFyoETgFX5eDUU3kQ
OuuUm8uJozYnIT3Qof4yw9HxgHVYAQZBR4NFKyD9kAFgLf5vUSanMvDaX7KoXxZm0bLBp1ftHVjn
zTH6zPlezrEYnQny2bwMCHkkNAbM9Pg9Oigjlcb5fMUipK420Sgb9tzHYE0fcQVoMUvD6n2ypLNe
viTu+sYQnWplOikFkjfFD731Eo3h2fCL6fjF5NEUCBxTZujHIgWwcfLikqbQ5DY66mU0JHw10mld
D+s0n0fqtkr7chJB1nZU2gP7DRYtD0cX9+kCt22Gsw/+mFC9lKLYNlqo4kvoHmtaPKj0uaMP31ss
xKyA6kok+RkX9t+YLmIiM8RJDOUebWrw+MeacqJs/YQx5aQP1klAqK52n25ZnwxCzDrp7Kp6jvr4
NKFZqqZgiznVT96W4VtKgilTCFBgkJJNj8hAXeLKH1nvYwR9buYW/akE27pe9mn7y2idAuG7vaju
o/iCQQ1T1w9Lo9BpgiA8Zce+JaxoOJlFbNTbc4zvPSEEk6eVCmdmJK6C84tXgy8B/l6gs8aJbtP+
cAB3KckB1Aouknj9+on2ZnE4qGtCntijtoUItnUzbKamR62xQCO1USfOgWI8qvyE4GmkvwUYwOyS
S42pAW3UtE564Q50bGTwTNn3kVGh/p8xgSsvjdIE6Zby++lxDUo0BWucZXVitRVsQdqEDsYmwQOo
giFX/T5r/YKkrKxxIsXXvxpu5cooS02L8Qtsjkatd02td4KbYYwTHFGeCMsKPyENNFINWP9Wndgl
5yIPgG/48eBo/S85xNkyqr3faQqlG3B/DtJ3rP3WLjHP25oTDf2bXLku7deGY2FZnR63O/dby20o
ccXROYgTKn0dTkfro/2D8q317Jv46knwtpcf/fzS6YwcvbO41I6CdXuE9EcuhRCOx8FOR5pqu1fz
z+SnD+UuEhbGXbDalRxqCRC/Cl+l+MRr+Uxn9BEYQBN85KEDyUpKHrFoPo5DDWLeDImNhGaVwngC
z/NsewLl057sCopp9uPe4N3r5+K/1mLb0dmLr5JcHuooCuVyDqmH73AHZMctopYsC2QmbQvO0vqu
UwdY8+uXbKGgta9rHS4Vbmmph6TcDioQLLrqN1rMsoypYGZepH4Wyz+DMqh2fKD+2AGix1eibQTm
wJtOld8wmW3pdrTgc1XMaxtyQLECQKj9Ulk4/azXaDED/W9BDE1OqOuLOeUk6Pl7RZdKwx2Bs/Hi
s/DlJA7b74QdVEdVk3D4KXTyGpruLMarXxY7QtewqFxODzEwXgkZ07jIr5x5UIyJ//dX48L1wXhM
3a7R0hOwMt/i7XrlSXUVLcgSCK/76bNdxnJJLPhUfeqLhz7W7lNc2iYwOBpG7RnenIpWKXDIEW+b
dbIYAGTuLZ08kUp6lljttO+WQ3T1+WaKKcyLciZjv6D2AtbbGO7E+GXEJitJdMN/f6//U8Ggi3Pn
lfmr78+fUi7Ygve5jn9FfqwwaTcBu8ceqKCIk1ECEVBiDc/oAJk9VKSUfL1y017qjMEGsmtf3+SN
Qzi7IjFURcPbqRa32MhuRRldCYXJpni2upyboXjpx388sQtX5IVfaAQ8aKbisgwhwzJ4n3/0+cSH
2BiJJHIJ+k4qwrHz95JzqdyP8zh4Kmf3/OwQIEBH0QzJqz0wYn7Xy5fIjmmQrG4WkDFOweAR0we5
F8bv5dAbLeUM1ib1dgMIjETldlN+tk3zEW1kWFrtpGgq0IORmWf1DNIfMwcTfC030ehxJ2s2mXAO
ZEGNlmMWLDyXWFfvCqRorMyDqd+rjNE6xIWBH/nIYqt2No3RssokTIJpp6td5Kq4ZqV1xaXnFtxr
BPmMh4EkNp1EFlbJ4ipXf5docQWo5wSJEWPNb44BWEO5RGkuMKED2ely5KclnOeKEcWWrKNBOK6U
AnZEu2EUS3YON9034qlj/Y2H9Eh7uFS053FYTvyNNs4Q0coAXKE1oFhOnYuQN1RSwNyE7Csa4134
7sWO1ESPhczjm/A+AUZi3mg2kPbo17ykrlUJFKvBaNncqT2+Ws1VwMjW68FEqp2CkkMphHMkHVJS
D0vy/iwFjnhbqL4vRhaOIhCI6XQnhTafe5KDRkYjKzlKgsb0IHiGxXDnjMXIZRIMIFMmT0LrV8w3
L1X+lL1yKrbkwlhzeJMqhpk5pmxPQs0obXXJQv2fPKcBXrGAV1NQCqTlEyhyjeVb4uJ3aeGrKTx1
XmllG7lWSYsvPwYejwYLncpxmCqf4ZY00d0shmfZbq+BnLIADlKJfoorZgI4+zOc/YQ5qD+LaQNC
Iz2rg3paBhAMleA9deJ1cttdVPJgUmWd5Dk6ksU4bibVthgvTMFf2N9pf6JEM3I7Z+8n38mIoYb+
rtEOzrtw+Jo8B/ZL+DXS7grtWLt9rY11S+FsbI7sJ6HVJWeZEuDpS31wItNu67Gpbpp9aYTyXvFQ
bRncJKq++NP4n5zx0y5WzJ/2F3c0FFx/R5JPOAt5x/JmyZbMM6DYbpwBENxTaLrwyT5RGz9PppTe
LAEWtVE/orl4yrX8bPLixa0fTtpC5jHCDPg5UBOpBZspB+nzuyCjKpalT6cxR4n3Ue9e1T3CYSs/
dZnKAdEMksOO8tP4b6GDtTAAJOoh3EKF6W3xUi6Kv+E2rHHGwdXntE4ouIiPnTkfN949HQkqXIkY
vyb6PTqQV5vdl/7uNCvONDhSEL4V2d3Q0geciWfaMs4rRF26IMbGEfVS0JcqVTRaUIhaIPEfdWJO
cBQ4lqhCWs+FkWKnMsJxVzYIs2Ci5hvvRtoP24unbdHJW0IdlxlnQM08bgtatGYQq9VIQ8Keb+T7
2s4PyrA145kM0it163K74g659sgSeRwzbJjXLrvhbvlqNOtHjYdrkH9VCAqV17LclOyf9IJgmq5r
MsSWyz11q1CYigMXzqQpoDF5w2h3M9KZYKvMSZwORoS1ihSfhfQ5UaTDY8OCcfKRSQ51T8Vu4DjV
xM98Dlo4kozhnOCRFwFJFV8zackf3FI4GRwm3nkZLoXm2XRToOggpRlzI/Oh8aMuViVIvqGN6vOl
1+ZLBcpnPo0ity4JHxgFxJq0O07mo9lXx5I0uYCXmILGYZu8xkjIeIUr7+SmALvspv18jMb2fwB2
6YVcH4oPxV6J8PCXhbnpM4JS4nKO68+aFa+hgMViRiPUtaI55CS6ZE6k8XzIwuiyHrWedqeoPlkv
RhidaSM7FzCtGVMpmbkZmJUTnSdKoj1y68r2cbWE7l2rug/rJrx0Km07po20nb11zH7OkDaS5lPy
LCLkfb1+zLrxbiYsFep7wvEgb5uHhO6WKZ/Rg+qI8cAavBm/LAgzLKP0F2t74U3pDevg5XjxTV7M
+g/aag89JNKd+i0GNZHjbroIS3RdEcJ/VAoROKkO+RaGNQRmTjXQlxvTeBUwERUsYwIR7lLUXpqq
2ZYKDCTmHTy+jLx8pUT3hek+beotghJI2noe5wDRyc5Itk40lslPi0+Ystxj8g3mnN1Oxnu74A4h
19bnhfdpUY8U/Sevl9zm5CmBNNQL4H5oAyijZKqI39mgk7bxUg8YAa27ytFf6dkwHOpdcAVoFZYX
az4UVnOUPVP4xX/dsprevPVs+JsCF2TNrsNA8wZe4EKiTzCeLxZkenPeQgBQKBEwb5dfKbVeXBG9
pgYOjbBZQVhuiC+jifmAeXRM2K0ke4rhaRzrU7JctG5B+igdUCrYYCMCdRniwP87YvLcZVmfyzIo
S+rVVDcqe7aY2dWywIryYEuHIPnF6kx+uT7DLQd6eq6hLiFp/tk1Apl8qSg6xWczOy1TaluTmRQu
xEPaynhoJvchpDr3B8Fwr+kVj5PrgD8tWTPfeGSQgDfsJk7KMaRbBDsX4TcqlEsrcjApVJ5U//Rs
dIqiCdd5CNPygCEBCXjIkveMTuR66841KFYpBRIityeMfr47fhmCBI+HUm1Q/vzV6fAYxmu6aNer
dAQWoRvBsoCCro0PZMuSxsRF4/sv4L7AnortENDUAQ4npeszVu1CmC5m58hfVrLe6Gbq/+dWJ4nA
oDQ1sceSeSbKvaTyCW7RqQ2l2mLlPPzMcGU2v/4QXCCCSqK/usG8PdhJSWqGr239uYhiKGb1UZT0
o91SL/qLYh6cCjq9ipsP1X9GSMSm3DGrxivC7wKCcXcOCQtuZ+jVI/9JaAiMUbnoNVr0l5Yp710V
Y/APZgsLpyYHrY7sXqnBCAdNZnjrlqAUx2DW2aBAq7KWDLXll6rslwsPSUemIlLGSn3YDixvgQn4
TKt6dhQWSGpLrNU+k03blaFEmO+mmRI3WB4dhaVwH9cBgROUqEzPgt53R7MD6KLHlGzMjsBKAjM1
VL18Uh56u90NgYLljmZ5s/a51KlQfy3SYfg+MkW+WNU9VZ4GoHZ1CwaSXmwWEm46O6PPs6USV9U/
gAC5M5dXqMRuq28+kOu9ynHBQLJKOKy3WzsyAHIMYKojimFn1d9MOprlTWwprEoOxswNBrpfYed9
a78pVtpbqSaU7n9x+60Y1HqEXDddTJZuKb5XX4Sez3TQYBi5aP5bOfBYHoFBu3z7NHHGy7UxbtlG
URxbvT8qI1n4VTzGbGbCJh4lzCfi0pLnuXc4Nyyiw5mCq0npTjIDiPQaZkQr5NOFOkzRjQXGyNJu
nQT4VWKn4inFkB4RqojkP2zaZvJtMG8aREUm/m34nPiOv1GIZfXcgbGIdqMjwyzLCROrJ0n/3dSo
7jF2lqxj4/dKYu4Umst+J+e+yac8tPgmLW2PmtWfOP5Ff7bW9N7muFXFrZEWlz8t57ZNdykXgrzA
1tzxCO1p+nW59oVrKoYlZ09D6Vl+0zBKMPk3BP0UOzXGCzeyc3cSDohWgoF9hseakb206xAMe1DX
b3BSuWgPdNM97sBlzZ/Y3r2eAHtOqdHSYut4l0eOxPfZTGFtLcdhxJLGv4oCCkc6z3V7xsWzMHSX
gSnsXHcnro4cfEOdMyfWpWWgFUUFy5NBEe89z1ShLeQ4zhJfG3iWlbXXfgKt8Xu2dqHLrupDji3f
FHIW/jFQc9xK46vo+g96Q7F+4yFRCS2kAKm39J4Jn8zXRzlvHwZlY+oYPRC5cxLKlQ3Kp6Q6sVtN
jkJg/DekACO5mVeCNkaTfahgL1Aa/XQsr8lxXQ3ef2Qz9O6aYqpJSj5TjkRvriSSgUdfHP7R0Y55
SOZ5PLhrnd3NmwwlT6o5aMHIi9eXkpGVxvmcGOspj8cTo9sJ33oy2m/wx5Qmnhh1NMDl//fnPrnU
QoCKsZrFXjO2ey/JKXleDIqKF2znBENovMRZ0ezOCspJ4TRhgUt+rHeZKCkXS1oCyJA4k6Jcuh/7
CsRZhIwPEACUBhPIbdXBuLj0FGHXpvyRyNwpS76qqfDczrR8lvgcS+2OXSflgBMrQSHxZlIrIHJ8
c3EpHcQxCtZEDvhLm54oYApSBAfvzwjoLf/TYsRmnTGyUw1nrWjyBycB4MLNMNJCoO5NDIcI+r++
0S0p03QGdL5hV5iDN0OqZm0xdh8NjkUD5yHjXdwCVza+1/K3JaQ2ZiWxRO3h5QZh9pA2rkZAcTJ6
v1duaXPhc25UGXkHnc1FPRS4Nt8op5LkMULb2QAW8Yds/M2X+phFTqfMPj0epA0cPvIF3iGgJ7N4
XG6JqBzEJ+MA+vYRd5+bgKuQ7m+rPKoqkqPqMr0ooEP4Fw3kidB5BtVXmoiOMEBPwAKhINWTXUfi
IQNZ18Rgc2cXvn2Hh1/5tUF2j/ChKhP42tF5UzptMxVdsdyZg6rQ5YTaXdk0bVVr3Tj52tDA9t8I
rAw7jqhE2H8r8+8vjrzM4axDaXJTZ+NK7+U1tZJrM/e0iQHZ26Lzqpd8JTtduC3GeG1EDUhbgkWI
XjpJOC8NZVlbeTc7JDuAxxDxaWOY6eGGdFkAaN1/C6OOzb/KQwM63tIL8P8GL6v3DjbtR1UH02Ab
9MHMB/pFjqE1VUf+TvjYyckuK1z2OhQsOvyydzllcMe9zFHeHgUYxSMWDEJ35dVA69QX8+Rh8cCM
7i2L6vGXx9vHZRViNS3O/O25vXF+Qr2ElgHsYsH9KeLvO4wVH+fN+Mxa7TNOJ9aQ6FCtkGgk1c00
WOPC8LKM7ClysawZ3NSZ9Z5fVs2yYZxhBZsjd7wOdpIC3Zj5pKWklj6Y+4SUrVEhAOv2lBXSMdG0
cGonoAuHMUak0zExjN0eMcbgwUUGxAbx3KLH3UmpEp9NDSBLGp2S9Yvs487IAQKC1OTmClInHzJZ
JOunmGEx/NSoIrbiMFVLpi/8ecsUyG0VjjzxlLW2+1ezEQrgPdU1wilVoH0Pwln80WLiX1COcBia
YKKb8lWv41WpaPEwAf4Ch8vaczFreBmpVodgPZNc0KPfycQ2wxVTGm9aA51ejK41VLsSYAjBYzKY
QqDi4dA0akU1wjYsuIeaIm0AcR+JKnwYQv3ZC9PnmJ9l9ra+1fCZecKMJC0xiynmSbF46Em0w7eQ
0Ea4fakUCtXLLD74XVAUWB9kSivB7i/NmY96G4Fo44c6oqOnh5Foda88c9S5iHBv06G/aFTb4lnt
0SlEXsoNz7xJMtwG9oNoAUnBzCT9lIUNNSY2STO3hubGq6MfpPgzongDsTbYdRUTvyQy1BVegnAs
xL07D9YDLD7LJ+1sLyUIelU/vFkS4JLc0kFLDAL+FyncGt6oHG0lLBbzVaiI+xxkN5ekk5G1F3RG
JT0vc3nJ8vY0sK9Fxc34DaiARgu3fGBoJ7cdsRzsE2Pr7Zugk+vWc45TKJBboLHcTCtmep3SdtRI
gTuakjwb6mgHzfAT2M26ivMcq/+WPbtZeHDWv2YicCxwSas9r+3NPF6UfDq3Q3audW+W2luWdWQL
W1qcEfD4lYumcFxEfl0duJcUd5sHxKhFjE1BdgrvGlA3IsW709cnBBwMZhHQNRVUeDw3/ZqsRthj
JZjdWLOe2FTzOv2pZ+jb3bUhvVjH8mXISsLdl2Wdj82PLMlDZjPKwIIeByTW9ZOsUPhmMpsa287A
CMbxAaHEWYiHkXYPyEqEkt97f3LBz+RghKKSEgPZ8LQVpa/2dDF3A8kDC2bQeMwwHi8HZeGr077z
UrQO1amo1HD9i+3d585C57hiPXSWstHemkt21ocGkYi+Ih7AKtVEhGHN8UNbJYCnpdfjxZH/lkvn
zVRCKrHbNe/DHiVmR89RsU44OQV2tap3iYRc1uqEWOtIZEdwb5AHcYFhFO1DQm2P9dNmce73Mt06
ihyh1MidZi24APhxRRKuCFDZEZBZ/EtpZPSXQH+gd3mECjBHiKdmxK6nDq6A95rxJ9Rp1WKF4z1g
OP2/1SDLCr+Cv/Z6E1Fz136wB2J0cufCYSdKOUOfW74tvhFLgma0UomVefPGQ5A/Rc9+zP+HsjPb
kRs9t+yrGL4W0fw5s9GnL2JikMGYc5JuiFRK4jzPfPpeNPoAp04BbrThhO2qskoVQf7D/vZeu/6q
Q/xe3JP7rZzZ21rVkG4Qg6a70UUPi6ebDEMrcw8rEj+ZMN5Cc2z3Oe6MqPxej2AY5k3+plVvcJN2
HVhpSZw+Uv5icMp+SAVkhGMJYy/bxm4iuzmeZo5PEveMRP2th0SXW7hifU2AYjiSRToy5D3KyzW6
Zf3EX1ftQ472T9O8qlJxgLEtjFdT2QbY+MtgcFTbs+qYJJW9r/tXQf90oXDV5ii0UMK6iN8LC0g7
6HtEaOziLGC7Fll89JJEBuhhkGS5LxrsVGJWKfdfQq1PPrWIDz2n0pgzqnRQcsfE/h2w/AQ8NQEZ
ySV8jJjhZ408UXGK7M9Rp9kKh6pOP3b0mAfaP3R6b61hb3KzLouO0kvXvNJgeKzgfmTR58JkusF/
Ho3VfooZvqJ6Lsz9+eiqMGA/IXhHliwLTb7vpZOubdLd4HKTAu8k85yush05SvmOMdailtJcp2uX
Vj8N6LZp6rXtI6aUbcTHxCoPtQRPfFN8R3YtaeeTakddf4PEcfaTvbHxg66tq1xjDfE9oDgh092m
t7HNkfn9w0PM2WxnXtlPtdWlEOP9ZoJU83Xwq6d5xMnK143e12YyWdm+XCOKgqs0zoegBpNU0k5H
XKChCRh66Vjug3namhvNJFSiW5tt2yFHlrdpgm8qvs8x+KSZ9fEhEJt7qdrlbXk0a1L/0B2BWqFi
E4aonBk3bZwuXGfRj8hAwF+QYG6g42k3LYKrB5wpmbDThjv5h4SINILgif8E7ejj6sgZV+rit5k0
HnVXJ205MwixIcfpDHhpN+dDSWYsuzFgkZhwSOPANoT7hcSl8Y88YM3u1C3hzHkf4L+lXnHigZ7x
opjTria5wAvd5bor6vscVafRkLFYUpPHhafzklYBHJBQaErgO/FrAAEtty10jEx/YSTTfB9dsW/p
QAZueSh/9SaX14gWu4agRJbvdPh90cwTiTJm8WYo0MZ7qEfUrVDC5XH2k/JHcbdL6cVsYPGVBpnD
+X0+EQaAu9qckzvMVzbnDXsMtH+4bD9kPT/1Vb3NTAsMLzcB06l+z8eZ/4xGi0+byxE/8F1l5RWC
VvbbaKStrT4Hic9HZTQKRiTDfgocCf5Ed+hBL1DnYODHJInidFAwSYJ9r9/V+gdaYB6BlIKqpXHe
kkWHawAghunGYCQ7aDPaIwoVDKctqBr7MjtjAz8uh91JqofE/4EDAKdnJoQAAKg2tVY6HE2aVDHs
VMwDmNV2MVmvmapclmAYXJQaIj0vvCl3RR1vSQlYCCzdBxrUjK7L2uSJaxeRQ51nVL5fUfCetMRf
Ep6WVxXHWcXapRCvlJl5mf2nnFpQjetNVXLgIgGE5PjIxPeMCjgYVgGsIVv/GPD5EJDgPksdg3Iw
89y1riogfsGgroAq8JSG7q2QbrUKF3Z6J1IlzbfJOE1/epVFjo8uth184nEH+oF7oT8p8i7Ft8fl
17czIOeWOygvofbVwjBKgndFRRmi+8rs3aBzmKNe1LS/8k80fGa1fW/rlwYIUc0aHBUCOTHQOLlG
zSZZzvXEb+o8LVi0AsB3bEpt9WJciTIsofpCbdoeMrazlqNjr6oDP53qc8wJlP+rWlI5MB3gqx8i
TvBKqrBrD1tV/5ixhGVrtL5VuD5uhuRZYnhLq3uE+QCq6qmDDTARdoiEh4N7E3X5VdflW7vr8RIX
14aLd2geO/3UIrGT5ez5tetI2wikY/tsgdYwaAIcJSIFgna9ArYSrRAEkziCeklteXFfnBLaDFpU
uz8Du17Un3teZLJ6yOqF9G4jwg6N5SlU0dIRdLL5sbLoNMLUXgpM/vPTWuCn7XLJ8Crg1bhJIl5y
xjuB+J1kv7UyYfrejZzuGJjaZKfm5Gis4V2sxULQpkEw0Jy3Xay+sEu85uQrF0oXAbQt27nMPA4i
Y0/2Wa330SMwFSDH4li301Gd6yO8ZXuO96Z8TOhGl+EyVATzGvo3d13/KdX1MarFMeMM1HKdDHmQ
dLt3oeD9KyMfE2TPiIVrH4vWbgcTIr0ZHnWmtdqUbsci3DZ8rdWDr+wZcGxByami4JyV44UkKtRf
Mzup3vjd/pSil148JWngOAfOH6hITShHKRBfmETK3d5mrDO5qgwNqCIxcDSZe/Eovk/9J9iJ6C1n
Ta3i0ZEbanoh27NBTsV4SfiEO/IevhJmHMI8dE04N9QHjwwZbWdkNLzGB/qUkcdCjCARL8ohpb1I
Q8rU4CydLH6lACtR9htlbNDbrYnJh5OmIfkZafqZU0HHbLFhgJ2zy9J7c1AdA4jW8IwN7RUa40Ak
VD7PMr2eUfiqzt1r0eDYlM5T8IwQTtFTez+uk10UVxeNwtiJhVIPDkFqHlTu+XiNdeqVVfJy31SD
XqLC5G+UhbcgsvY90KoRaJVCNdbyUuC2qQkERkz9Rkz+zXsvj6wZzFd0kiHXOh03CFbkvwnKdsab
bks3bkpbsqmmhNFf/8DpucmYhLPttOqWo8mm0k/5+EzYt3qYGt9EFSfabDC2E4Km6PwXhdZEpJLD
t6LtrEKy6C6vKJ1CO+mWyOnSs/oo7clhlt2COqJlotgmCSZZXcGTT6SDwSFEfQ6b4y3GP8dSpW70
6tnVPCLYngE36fSHBCUpz7uk0vy2QR3hfEvXWfYkdtd1DKcTP33MXA2VbKOYOwTMahvMLqydLJRg
uRPO40XRqBPSYTopMKirRxjET7tUnupHJhm3BmX3S3Szz13B798gX6uY+3P+cCiYJ23Dn11JlceI
p2OsjvP0JydIoby3TGdH7dOKyR6Imvu0/hiJr4zBbkpsUIoITZZ2jBT5CAOisieYaRVCiHToonfF
eEVaSluP6BEJ13pACV5j37yWk7FzQkft0p2peTgF6vArwpFaB7iw6p5HkI9pSD4YBI6Gjo/gMxxA
KfFn51HgIeHwuZVopcAMw0OL9fEWU0TB4CfKhaM1H1lF6gapkGcE6Ai/4YNCzEOFt0jDQFQeOzGe
06S8dScYd1AjAxP4EAZegliGG/5WetNr12RPp+EJAYtFpUv0MgsnhvjGePPYU5lMVhN79QHxAKct
9le+1xjy47g5WtskUnYdurxhJy4UrO573h8oBue6UeMG0UkxLOemqn0Sls43XdHKMetYVWX7l0Ii
OCNaGpYv8wqEvNGPd05z2j+QPxCAAhhpUo1iZnrLjCON8/qbBW8931Cdo6vNvQEuAPMr1L2C73FB
DDjxuNEwEMV+HNN/YjrfQr1RSbDHABbttzDBlcznaeg3WkjetFa8MpUjoE/rnZzBcreZY3I0S8E5
TjaBO+sltaJrLM0Xg+t/Yxyq/k9Y+lL6IQG9zWRCzos/txx2w+2U9kezA7pUQgWZf/ftV2OYV63e
ig+znI51Tf04x42WWS4VQcPWGjnyqixAtO1M9yEbuKfb8fg2vkEsUZgntRH8ypn7f73XfpR4B8N5
H7I0FfgTAmLqBjF17phnAhyXpLAv2ViD/wMdOiWXhdHUQTLzV72LX+lFw3YjH4nYENiiyi9oOQ5+
qRm6m6XD9QM7cmaB861aXCJ9oJeby56dPmxYqlkhEQmI3qrJeJtPUwU9MS7c2rbfG0V5p2W1lOqX
/hRcNIirduLx/ztqbGnw6jYjAp2Oy7pgkJaOTw3znraL/VrBf1HJntapJxJ2UwOEigdtvvW4r3Oq
7iXWPonAm8Tr/S3WmrnTK6nHTU63B4dHOnZxBdQlDyvSSNqzU5ENQxFgQVRu35AIl3iMNJlTP9E6
Wr9IjJGIgfMHcEDOvYDLbdo9DGSrHk6ErctnvEkSM61g+V7Qp65PFyzxu7K9cN3qXWDqBg7C4nUe
2w0m85dwh6zo9upGXLjeRYfVNwSo1GBHoCfdIDk/40kzGXZN2Q7MQyDDRNmh1TAWPLa2x78VSHId
I8cIciSXUIm08rcyzWcqXSf5YBX9JkYHHW3EHK4rzUQUHUHQMHdhNuMa5FMvgHb/qJiXUcFjrC8h
unREcqudKTRp85MU30VsbOkuhoKX75P6OZDSz9RrYXFmoG2UO1Bs6hhB/BjWoAGtaqNrULt7aswz
uuUzN435LdNO1bKUKACmSCxASOJRN6ZLS1OgxN1aUD8F7HFm3TN2J629KcrVNtiwD9U4+LBryNv+
GOTfVnIW8c9fJszLOXoZ23bTKrQ1f19+taBHaTOy7V8IThv4lQvRfFW5wO0ZfqWrJAoO7mgCs9DT
xo1GzjckQmWFI5mjqDhwgl3SpS9git0YnqRkiZOUPmXlTxOCmctZc+SadmZQTtjg4gR9EyrivhUl
jDnSs67Mr5j257jnLOKnurJv1KuC7LrCCJTnlMS3UcZX8zMh+5psInzIxaGrqy3O0g5IPealDZXX
qLOOMv7A/rIuSR0VDDrkWuDHkK0MDHY55FeZ/UDBA83yF70ow1cuf4bActtxAUfOcqpafxag50aH
FMK0JJk+eoVFYHURB16iDGdF4jFEwsO7yRORK7C6wgPn6WXeftOooI6EXS0HUyu3hJ5yjtD1T7jm
KMoSi1wz/cDRzticqcOlIQULZYxGZ7tqkxaLG4cC1T63as4/YrcdxVOR8JkOp3/+43/87//1Nf3P
8Hd5K7M5LIt/FH1+K2MYzv/xT11X/vkPPtH1j7u//uOfhm1bhmzo+FRVw9YMXi7+/NfnIy5C/nLx
bRyHeM6rkvwJCgUBCxXrccQUOOc8CBonyV0uV0wSei+f45NcnEZTOdd1uQVNv190cWlK+1LAuUfo
XJTf1GwbPRI0NgPOiNAXLyWnHLNxS3wAiiVACItrW/8aRu1gcO2wSbauSob97LcVGEDS3CLS3fit
0abnlDYUsxzC7GmSX5WJqC5EVG0iqiEdpyY5Qx1gmCyHzKlCF0okInn5xja3lbG1s2n79tCfRrq9
O+7W0JQWicE36JGFdPh8XztCoEsAyoBsHvGnei3YmdxCVfOzwnRtr+XYlV+xXqwgTgNSBJ5+HY5E
XIwH7Y7IQCb6mDbYBu8fKwpa5kS/VgYELRmJNffv6V9MrkK4anFw5ux94eoMqMpwDelWrjgqpMgg
ICLbv6Vj44x4v/V08iRcsdgYSv6OGcd9vpWr2a2jAftMD9ulnHUAfhxO2nOK3mSPzxxoX2YDgZ2u
djLjtMx3MgSImK+r4rhJzWMcvFcc8VLgifNmN4Q7tjUa/NxgzL105JvFzNdwvWxZVIeo8muy8gug
umDbSuqhz9m/JBrqeVkTZiQqMxLIoPQMrspNTm6fd1HY3G/PvDrk720+YQWVkHcn39xlSkwUmK9W
Fh9l+zYjyc1MBxKl2+90DEEGdBfuAQ312RbVKQN5BeNU+f1eejL69+TqrZsa3+JYSVfjs2iU50cK
qE69xY8okq9WTZGxbl7JPvWy4TDJw+xhUXiXnVsz93/US3uS5MbrpNqNE65Q+3gtmFI0n84IZZDv
i1w+lUC7piqxD/GqFNPb2JQnYInbZNdxzg9LVv+CSkt6LKmIPFpNemzBxAAHYW5CEdAZJZTo6ajw
cHDoi6Di3Nh/KJpKQYYPDtzjhaRtENKH1P4Yh5HrBegVkOplAC9wFK6NTMnpUn3IdfhodekmeuNK
3NdGA4WOvO21zAtivrC8PX5xlBU6wJrJs0CU4igfSXcdbiUM0ZCWNIT4mVjMXcjfp4UlifQsDDpC
2+kZAOc8SvtNdwSPFeZ4e2L5TD3YiufMFqc1V/x5dTBf1UdsJkgJP5YJB9eJiqBa8b+i93z6SLcC
P3kKxESrwDZxh6xRG7CiH2rtEeYkkgP58G5sMvzGsUvrni35eb/Vs9wtmpjVj0zbDrTuZ8XhcbXE
v0aUKOrnePuVNYlTlIZTEMGKpuPC+jOz/sysP+0OZhiGlQRrEsnQ//TR0B2w642WDg79zjDxbgL8
WIs6qWnAadcu+ktEYxD0MlD/xWH2wy0Ztz2DvP1CC11ovNlm5jRTeQ4kjqurWb1Ttpa0PASEEVYm
latvR55tVXTU1APB+j4fuAJjVFE+hHHKlPkQa7+TJDvKmJvEvGzJkGPbrUV0wlaNg1E6royd7LfQ
sh1HDnluD6HPFJW8SGVzqSBSSaJQYlYCL+IQEjjDiqOCyrDPfoR2S9RIwsE9eYKVdbyP1Xlm8NHs
OYJix+WCiQ0xQjIKTPo1D7rWcqZSoXZtpq0V6299brxrTD7wN7TaCq0CKB8pp5IOr0CutxP+q4Sd
ZcHoMNLx1zJqR9gk+2w4YK6wvR01lPdRaQ+riEOPeovY3ZG48KUfWRw5XKwd8rdOggJQ6YdlO+iy
26mGG7HQJZpNqJHaVWDjUbspNiKjCrZBvjUqbzArTzVyr2P1qBZjJ6BhhJfWwPFOz3XCFLzEel51
NBEbE+B4CwBDcBRnNcYv0Sk7ixG0aOs9gPFWuZnD7C0ld58pfin7+pXzjNyczFqcIss8RcSjtCT1
1ySsZsa7gBZ5TUOiN8Bt0Q/k6lhvmEjTuDscEb/AeOBM3CR4YIUVY/WyDmpKqKh2doQcuFjTOO1Y
8l6rhNsTwIJeXYt49/+/P5vCRDlTdWEI1dbVv+7PXc1baLQxRsE6dOU+8XDph5XBSAw0tHGswgdL
LRkTgGsQpbZym0OOmP/FIqn/lDy7E9onNMjdUn9ATdI04yhQS+uIWC83R8sGA1BsRmm4jAxLVDQX
m580/62gry6Fyvj2TUFbrGIdormnQzhKn/0yv3yEn7m1XEB+hGtIngCfpKTXzI0vZNM8uaG/R7kX
VemVdMC1bxjlsdQpWOpUhLJp9dOF45Hp57GDwYhLiYF2GY5OKVnOQKGL9sj808gIJ9KOEhHsjrtr
/Dqn+l2J5ge732gBvu1xAwOh01eeYrPBI/Pg0dpleA1G6vjW4at0Dcn5kJ20YoGR4I9ZbaKzaY6c
iotL0G5sWLEWnSDhz8hp4/AUcLiWWfG4N69VLslinujU6TTKRkTlMmM4CtcQwqkQ2xuMD7LCIY3k
iFbfo95aWUQM8SIm8TI2Q0Ra2k1kxoVZFTvmJvwMUW+1zkBMo2qHuO8POC4bzTnb2pfGnBQbcs6l
ImB7QNrKlcM4Mv3h3eo62nQMvrewu8eXGo8SYY23ivF9XOy7YXKEfBuod8WEv+9XZmNNUkZ7i4Xk
YU5b4uClktoDYKoiOmFa8SzPlCExLpR8DqVvhcuJCiyvv5zTMTiLdvC720FKkGnmXa+OuwYqgT5D
qeLYtzBwtxEfGRzaA+qDSoEEDahMB2vmGknniKMo+5sSWzdiV/dQv2R578P4vtOfeTM1YtLGtdCP
TNF9VVBQm8fPBP8WWSE9sl8SaYfj9zxw7NGsq97ltxcuTrf4bkSGq46UoPBjSTqEIAboyeSG67s7
Bps0pojwvbQyjPRf3HWvrTlfqp6aqiPNZuRKxotcvIYhzWzovhJ1P9E1qDiMv71TeIs5eDewEi8m
Rif8EehbHCcUFYswnlMKeDPmXgIfCkFBEGhrgI32AJy1GmlhAgaokdEl+hxhNcKu9OwCO2ConPQC
OeQzrALOwMR/rA9jmD8YAL0X1kfX9dcpOxo0RSJywv4pZH/uSr/GOZT1A6FCJlVkc5ohxYsuudGg
ka/HK9iWrqFLx/C1snRPorxYHb8WWh5Ci5wa4Qqb+BJYtAXDdQkautpD3ZfpF7YugEWOk8ftbsRy
LSOLt/Ry9pEvV7O/MBsQ8rTFOLrTzeHcvLFwWLDFPgXCk2yA5YKKnRX8oGAokpfmCG54Bm1Tclq3
r8LzYI3+QGErrSlbta5O1UN8WoKhmHEw2+pkNwGS/7Cz6VEyQWFXvYZOPJB9HraCgU+wnZbWJWUU
s+uM27rOD+rFZO4IBB74yU3fR5WGGwETJBd7G266w4cDwlFg5fQWLu1zd+bodYp9oKCxW6cY8BC4
OR+12F1lWETSsIuLq3CUCPPAsTbdjXoW2e8B4a+Q70VTOvXXYIwE97Ycn5xaSNu4obDwKb2+T3cc
BozdWejX+x4ZOXzfWqQ7yORWS5UOVqFsu/obDMXw0q4AxTKdDBlIexkwmAlOdiCdwI+odznCQy7q
bcHGNyaAwNWOyqTGmUf8nGYAv+PGTSfMwrPFDyxiP3+ptelsYtg0GHUITNJp7ev1rbJnJ9Elj+ye
lxsdbIq2e5EViamd7bRdcoQayPhMdadx9uDGn4ZpS6fPNhiNDS6o2bqns/oY7P7JQfPJ4cyNjP5j
SJhOIwYtUfYx9MYLFT6loJ3Tuht6dIeJcWtK42I1DPU3SohU9DOkXFHt7T1hPpkLA0n1A7m80xSb
G/1WRdrOoIqzX4/INLtVHJFz5sECYpUiXyaqCroZlJK8nTiRd5LT8AjnjBYLoF0VlLtkM8st0ezo
2SbLI1qJCKcAaJjUzkQJbR95C5QmAfzOV/v+xH0u5VY12A8ph+26lU6wGP79ziws8bebMxxGUxeW
zL80Q7b/ujNL0WINS0a1V9jPp91ZyAYO5ItEYRbkMHL5aOnnJfiRkYVhJd8bZyTk4DBhQZhoDM8Z
y4aHkJnGzGVSZihQrxZ/hFc1PSzMHk1WfXjq+iR7jHs2o5w92il6LDiIbHRqEfllr58OP+JW9wQF
v8Mcv9bNr5CosllV+OEYQKaIhysmRludqBwy593ECXp8SMSVl0rf5UW6byhK7gNs0yzq6Gh0zGFc
a3vs38QZwRlZuJ8kEiZBVDoYa51Fx3AwE+elFDh/Lob0aJDkewKfOfeePn7odnefgu42xh1LcHFB
O64gszUZoEy5P1dHvADW5BW8p9We4yCFGjE9obV7w64vIbbCYttuFOH3xC8hP5f6fAty6W49/aj8
hTOzr5EaPNWhDNzFq2YBYlTA+kbMk+dNGjpFVByS3iRFSXQJy4YNTKDs86PBTz2A4AHpL2fRsXZ7
8+t796lAuLcDnbRAjb8UZscuXHC+jNWhUeIDvjSiB8teDhi2VjdgvJekWmsAMbsp+SXV41spG/ch
Hp6Btpxg/uOZcCyyNqGqPyuyNrYyvRRl99KGzYuoyZsDrbIpqmupTddvHfiqES17pssl4Yq9GBhK
Ag3zcg8JgqzVZ0prNaFMfLedcvn3T7Eq9L8/xZZuqJbAGSdk5b8/xVk9z+OYgmWY0KQUwjrVRGJu
L/9A2dzQQhkEftahG+fFKVcqf0zbsyT+IHQ6FXtgppoON0dbGHQ2z/hto8sHRnx1ezbuS87Zzxq8
RKierRue3e41SoQLq750qQ+nZjNBtDW+Ilqi2YncRNZ3aDhl9Vpn9QvOboCnP6KGQkmG3nS/xGly
nBOyLvxIKrwCimYLfB0SKsUYg4geCXm9C4M1ookfdCJ2FICFWBVqkIcx/DYcpkRYY8CqHaotIaCV
y0iaDYQOPK59yjax8JvKodp8hSZdrkBJ2DYtztpZa15rvbwb6xnmRTHLN6O8gWt4wpvDNcWdngYT
obzG+fwaP6hSwPSN57WIuZDEXvaiedjxTg1qj9SmjEjqvcLKb8ScLLsMG2t3hM8cSYV7xT02swdg
tM4XjtUVgV+cH6a6wyi1L8iaViX+780gsYuRMiUw5Un5XYbgZuh4OigFri+tbFwUKo+7crg2EWtR
PlylElFRhAQRomuIEWsIqEqv4DlFp5YKPN5wb9go300AEI2KT0N1Yx5EmZqrgZW0o1nn/+aikCh3
U0chNdcODN3Adwm+C4fbPxMzay/9qGH8jR/1TgLio8N8TPFUpJR7MQHKzHtWKA/rmrpJ8UdDSa3w
MGQjjYI4PBTSSrRKuF04uPIwuqMCHB+rUpR+wAB+1xjlZ/Vv5OODHNNDkhhevE+uy4aCJipFtzn1
3VNwlEZ4ZUwHdWEyGVTRmyZaxdtjjrWMsumG3ikkuiiq9stIWSbu4CiBrz5VBHU6Z2VEi8E+kiSO
9cUxiNpwrPjifBAgLnEa9Fm9IsVFCVmRhvgaFOk8tpQ1hi/wrEk96KQeYlIPLRt47Us4GUoMCsrA
+4NXQBTdTvyRewdb2nFJiX6yGKVT4IxgR2RScbq2YuIKR+IUILGldVydVOqsqWgwNKJmwIUGNd5n
tI3VB8zGe81e9hE4PdW46DPOX1gYFsGMtqfDrlPpquRmVRIJtC5P8OWZ4Q1RuE+kZiNrlENPiO5k
ZNhRinRG5qtvdZnfbEO+KvW7TB9gJmd+/W5N1XnCH03DCB18tOcWmqeMvlmoxwruViOe/35dEob1
93XJRoRRDFM2VJV+hL/urnZQz0muL5jWaFhkQNNRNi7fBbMq48zf3tr2MUYQasDZTJlRXqeB/KSF
55Yb0RuVXh/4kaD7DKgWhJO31XJrM+uQvtExcg2JYEEmurdEsArXBndrMnGwaTctcmo0Xy27RGeN
zhYH8lLL/cRST8su6y3XqFo3j1DHM755eBa2OjnKbME3oRIqap3DQdQa/aylg69U4tjbifKY7ZBr
PGMoT1VtnFJoeWG7+OHSnGBaGlyglXHcDWV+LrdZE54sNfBSuHl9Dlw+bHGdRR4PE1RF7KbdDWp3
UMEPsC7KLaBqo93PiLCWTyOqqxU4sDoqw38JxGmFk4ctv6ideuG4OcI1cla/Z3SL3mzeSxuBqeS9
HJDkMuVl8RiaZaucdRppHVomhIT13b/3YXEf481laHKXguyuw3yM4UDB2Pdl9uNlTsJLF49nudfR
24ESQNYvYPfVKK76VhuKcwRSmv99EIEPMkaSHTharK7JbjbwQ5Rc69rBk5L4tG6gcpH6TIAG7SVl
zLyQylzSdJNa6uuUGK9ysbzK1PnJds1eWj/125xsm7Q8SXnst6I6hTWtc1wS6H0qw/bw/3osV7nl
r+MSy9YtTYVfKsvIMv/tsZQoMxGBKvDXRzKY+Y0xn41O35PDd9M/KJEJxtQRIXThueswlCFdaBAr
2rzzp8bFFCzZ4XWKR/g157FZaCkJzjoTYjsvLuqSXIpxdG35ZlvdfshgVQ3teVdeIrt7klGnHFSi
IBk4DhtGAt8IlMFBnnZyjRyAyyiV2TG2piyAU9cXa2pvy4ifL7hsrmrOeUppzrlIL32gXAAipcT8
ap0xyVtnQPBMb0Od38ImvYE7uYpkuBpJcKH3NzXuOQ7nRavcPuquSYv+wFdlWEeS8UdsL6YJiz8L
ua+5JljwhS4UoCNMQmeceWpKtHkTa6nf0CQjTSWcuwSWE1FSPIcxCT8sXAyAG2Wf4HDjVXMwfToh
SBsxH4tPo7yGVuWM/DRkNJovrUlPfAn8nhLyYt3NLuerLls7LQ+4LY9nJWh8QDN8FJPNvU8Z9i0G
79bC3zEdrcQ+TErt6L3qsJ1WBWvwfIxK+yhU+lCb3h3wUQYtXORFc6HMbgU7CxC9MXkVUvCyltVH
YfhC/oQKnm30at5wh+E32IiwvclcaTQY+ng1tSq4zkK+KPgVfua1cANDHGlGITG6/ffPpGL+/Zm0
BeKgRkScgxaI0r8ulUUzKnFRLP2uTWmM9NaOywY6Bu279MYj6ml0K+KJkx2MkypH7YHcImMXKSxu
p+4jC6ZLnP8pkuA0bz+sc8wyOXwkcnod6InKIJmopKA38aeNAPDR7+0KB6bT7hO+xuB8Gkb1pF/t
pw6mhP1TiV2cmbQNfi5I2Zr9PhJ7jbXJXb6GD4wI5x6rLYZJZmUeUi1AE1IH9rV8G3aFnBwkpD96
ay+TKS7ZguT3EUmpb/ITYkHKSafYG0AD9Ta2dfqQN4OfqvZVwF+sOxUrxp+KX6Rl4jgv1qnxMUYu
EFtlBY+U4ghCy/kFkwa/fnOnf9rtRHIpFeNcy0QcdBhTqel3aeY3WX/S6bOnsKG+mkvr1JN1YBZ4
gOWwH+OK3h5qv4ZqXeVLg6ivRB8vRhOuc14oNI/2voKKWK7UuSPPNUts7/TZTOCC2HvKwYu0lER5
9I9Sy0A+h76lmuAyxlOhd8eVM2Xr3tLVQALpgz5DhSVAbDsmE0Il1A/zrUW9mkI4SfbglB9lr14z
Sbu3u5tq4vzY0EcYAVjPJpAAKkAIMuka5LH1zhSOjd+n9MdrDDxQJ2rMe2PKgCJ6pDbO93w/Etbq
TExeWMy7zzWPjx9QDgGCq/TI75ggXgJjuS4zhvB1FB4uN+awTovpfbYkcqeIpLQ3LaEL/cdN2DRK
lxcGhTaVb7wUh0JT3dpf/5uEw9pgKqECxyev5ITRJ/tcH2IpAKxRAtZY8JD2gDUasNKSLXPDA750
a1CO6atVZPGuduG7GoZvViFeInSaGOfMXhD7GZf0hFPBW6TQnQwEM6v2RAMxuDB2wU9RzCdVaf1I
Sc9WBLMt5tSswazlIERzL/SJxBngTDEIH9cvih+INA6zcgcBi9RrzeEKbFAP1YDIxfJqImERysZq
Hj7Qwq89LrKocf/9q04A5W/bj60ruinbhiLrQv7XUvBfpvVBjKJvF0hPWkaiCdIapuaYmZUqNgnm
1bLk8q+mnKJhetTnsv0p0Ytig6IuqPeZGus4/pn/gPl6JRv6bor4XR2RyNGM04f0NbXFDVKp19SS
W7U6JWHJbbJ/Tj61WUv6lvyqSoKOG8uLiHbIGd+xBK5u7cfc1VV2V9r5qqr0toeFn4vF535SY9QK
b0sHqO2eW9KeddU2SSq0jOcGho0Q9MvJ4o+B1xmILXHDC/dz3t5UDqJxUd4CoV2ZREO+JwstlItG
sV9Y8Z0RFFp5iTRglrYvsA1hRx+IUAAfKtiDOnJm+ozpoIQiwCySw48UEGQSDZDe3xq5immd2m/I
e8kqR/zutieyY8VP7f8wdma7rTNpln2Vwn/PbA7BCaiqC1GzLEu2PN8Qng7nORgcnr4Xs7ManVmN
Rl8kEj/s43MkUxHfsPfafnib0u6phSigyJjKnsgTu1R6dbH+8I8so+fZyp84Cm6Dkz5GgfCtI6hc
BDAMcFCT++YuJ6uIudFGxz3qWOkmXJq32lkT8VeBsAM9GlfuquvBDkfhY3qsLtUQH/Swo+ExDlYS
wQgNUq/eZ4BETFD5kLlZQWusn9UQBnzzqsjafSvqffrMypCbWuOmNub2nib/nBqnHPdxbXoB0N0J
dczY+NhUVm6TMzuv9//vZ9L0/ruCBASw0D1bLGIS619LotKC8jZZY7tuTOMUsUh1PpgFtoQhh8D2
0KTvyJh9NrmEIlhanSYvOkEWPfg+UOma2e4V9n/ZePB70oOPgaWABJNAAEextsmxXCRVzBooqDgh
DDYdhT1Bvx92bd/tShhBIDcYt2DP83CbE0dXzseOlWIMdLxUBxE4vdg71OoZwnozd7bkgGOHmFaq
8eHAzRRS5SFf9yUL6lO2keRNo6CHc69zkMukOXGgn8rbU//bQMrFUXaoMoRrEILDyOcNBVqneYda
uYcqwMJW0nbC2T7ZkQSRoxOEAG/yysw8K1AsyHPE7tY9FSz0GecHk6kxomBZdOiWXNppXjs4IPjX
bkwG1q1kCs3QQ3xnU73VP+shOdqlWLWeDPpBYnMVO4Io4ea70INYDJJAV4oRh7WzmSRUmxlNP/uZ
OGZTsctJDjHPnt/elzfR+Wc5tJfWNy+mLS7eDFrFMS/htdYSgm5/ll2DRMJVkheE2DJWv2CRyBIf
YYGj8OjEDtPJLhPXdsCF5SF1jN0NBFwblYcTlsQyzBw//d7P/4QNCan6aSNubYgF08V+DbmY45tF
vuU4d4xNybGC5GrbW48hUgM0uCOGa8YI4k8VYF3m4l23e48YEEq4tZLwEVZ+5W25A1I8MVxefZE+
wBE7KvUIViFwnHRrontzGdwVFusMXKXyyU3DfYgrjzAt6r5VhWiuqwUYODMA9L12HaT01cosXeii
LBZJCNFd8lJ1PJgwWlKScput9ADzs7JsIpIR7FvKdLTCG5psB6d/lpnzXI7GsyG758qt8XY/j7N7
Q5bwWMfWChUNEt1W9OcfDwnovEsmBH720YNUOaHTIOGMSXAFep64Ag+5KWVcLQ9xDOxLDPRcMsh6
TlFmuNj6Qn7vWlNtRoIhU2zo1mKa2gvLPcD2VsW5ZCKQArVDbXN1U3E14uhhjKsHVOrDzN83n5Le
PbM0Pxfxu4WYxdaoCxouRWYkErsnGOSQAK85wpPCpMyq7KDynN3fz4//8U8StO7vkrTvqp7aJIrl
v/znf17q3/Im299fef6s/335o//7W//zn/+TP/mPn7z+lJ//9B/0lAkXSf/bTo+/XZ/L/5LBLd/5
//vFf/v9+095murf//jru+pLufy0KKnKv/7xpUU1xzH6fxySy8//xxfvPwv+HLq7z/Lnv/2B389O
/sdfpvibIWzX9RybqHXbs1kbDL/LVwy+wubU88FY2sKAX/PXv5W4YmNke+JvoAQ4Zj3L8xzX8Cjx
CcVbviT8v+mMbQ0XhKNnLyqBv/7rhf9D//e/3u3/ux7QpWf4pxLDZakq0OG5tLbCc4Tl/ctawzU0
waLZ93G5yYs2IuxnlZ96QAGNm6qbIhBYBUzssyW3b2h2x9xLVqBGNi5mMiNKg779kegNLOqQjAgU
zUbsRejUcnZwFBPr9Z4652hEPgeFEYFFZyA7gC3Z6iDJ9mVm8Wx+uMan0Cg01dZgbzApuWUDg00i
CdJ+KfaB/vQgbYj7msxPAmzBg08dLCTE34P4hiKz4pPJpAzc5fQSz5B4su4uA+DO32Cx5ZJRoPpm
nRYfI37AHnSjB6SseS379PGjiJ54klceMhT/liABkidrypgzAgow3KD2HsrunoQvB5mj2VHOYLEH
5uiYKavNs1aDN0MgG601FzmhvQq1jzI/+8QKR1lNvAS9N2LPyn2r+aFmf1HOo0+ElbVO6s/KQKmY
YgtEJZysKxsLQxuY6I9Dql9PZ/kRn1ttx1TRajkhsBXr75l7SjP6tPaxnpekuXSlkI2a4qiMP263
l9wYdT3+KqSWlmY9Uv4fRXyO23ZD6vyq7O76Eewj6GnKMbK+NiVUxVT0cDJ1dBiBbfBLs41Al45c
CV5jyjaosF5L1Imt+W4S84OVPYxQBoEp97Yy6U6me1agRjPxmhTfPmMuBjw2+9EE08RcEUyhDReq
zGRuAhvNf2zirvHhtI3+YSZXpcNiZU4EvhDgUhKclDtYrnQTyyb4GPOhEADBoQa6SMIQ1i3ZbUuK
UMSUIo+bdeWla7WfrNuwYFpz5HXEtLRdfsZcE5Q9bRBWaz08e85tYqnPNnutbEWmNxGhGehS1jNE
ZPu9g6+1xzGLBBf3vlhLwNLpwfATphRP7G9G69kS9lXF/cNsXZgMBXFNUhrjQZ3FPnrFVF3nqMXJ
i4A3KTZzc6kXmxezkGIm9azVVpVH5iKuRRVvXZf+ib7sJYUBt8R9blsGRnJnQfIEoO0lR1WO6LGn
Vc5HZCBuxmO/aUAsG3V0baYHmZg6NH/2Ft9LBshuRNxKVAgDILa9ZEj4GsM15P9QAdBxruKUWtny
gxZhEdlRbR1fLTzlRjxvekK39AIXBvqyLPp0sV0xXdhNoTpLfd14UDssRhxQlPoR2kZLX/YyO1CI
7soab9E7bf19PI6BmdQ8vHxegdONfkGelrHLzc92/mOZbHn4idN1aMl07djUN8aORAbWeQVD8MAx
wDh1MelyiMiZJZBNtynx/TAG6GpEQ8PwNMgfq3NwXY17lbx6Hl3RSE8Ga6dy21cNZkzBakjpx7hG
XTdekvJT+OWd3jxROcJcXyVYA2YsGqobPtLsKOvveP5yEe2bIRmcwOIS/yu3HuYpf1RYxCbuYCKF
VjXvt1M9hwmLmRz2+ShOQ8IIS4d4Ht1sb171S/dvQPmBJJaXgJpTobpAYyJ09tIMFVvZHhdPN3MX
xUmENhERKYwriCtofqzaPmT1V+dSYZBy4ImSVC61sXFFROp5EAotrVzr5kOqI96yLgWLmnGmC+nn
jbCxJXJcAEfeqdk6h50LkCVaCbT6CSq+GUa4GZEtmrCWHROgju38lZKL07tvc+xUTOkGbzXK+FOR
1ZEWzSZdZEUS38FGuj7BLIazaO+yfmvOIly5zKVWnVXHiJ4F3gOczpafoYuqu+NsuGfbH4p7YTtP
w1jXO0anDgF/07VtCTetjYTxsKeCef4RMwAwc3JGFI5ae66OmhaYI/ijN71JvlWC78bWPNJKR/do
2smL6Zr+Lo20bz8mLsmO8uOomXhNw2fs2u2udNtyKaNt0OVI/BUqUu02ZWkCM4Qxh2dF69KkRFSL
DKhG5yU6a9qwj1vSONkvef2vgXR0VRXgk2ok2YfM95INmQfQmscHEBx8PiyMpJ1y3qrFOGcW9aqU
8Ttyw2Rl6air7Sr5E6W44zjaC/YVWR0FJYoNuGy4POHEQd1ZMX3D0YK7JE/X8FMCZrAx4E9y19Xc
q61WO+MKmhZO1E2MP5+ValyOeNdwXtptgT+6Sf50TdD7ombWjxZ0zOE9Nk76y15A8g42dbKHLgP7
eDKh803I26Sk836V4ftoWBj2JMDNIb+KkN07+4AQgX37M23cViP2I06v88QcKZ98nAAs5eJUJ3+q
ab7NRD4Mk/gi6k48MLUgJzODBti3yLAGd+yPfa3/oo+noMcCVodgtHXSdeDUbdw4wiu3tXNK5L5x
/3C4oegwwC14C+Erj4dHwqrdRzYs977BYZ/4EHExql0M0hR2VndmKzXtEhN/ZV7gQ6hYZYgEnBpB
fc/ZWDbH3J0+UjV8mVMxburZ4xer2AIpg9dbPHUD4tjlycCEqMhxrWXx0oXm80xGNzZA7zFu3+QI
eNPxAcQkVrkfdc5k6cY46zlJbIIjnVTEr00hSW+r4rWaZ7lTqfKeNUr3VRTx+fDb4eCy/Eai3p/S
BTE0eOZL5LrxOU1cWhFk+dMkv5sigv9nIbvgzVkVRok2awDA3aaBkaHCqqr8jFf4FecCyx8fOEdv
gHPrSBnDcjstfp8onoPYVHI9sCTceWN+z2V4H4oIiduc2vcpPg3pGaumoEDyx+LTbhhbel71g+lR
3wzEjax6ntHR0oIWpNGmjGnOLGwCZHgiMMys4aIX4jYBUUM4jpwOmtEIz2EOOp6pg587NxHTiKet
7u30RtwPNbGLOmaCMMWkJju8RIMX20d7IhmulzILRD0QWIizrh+5j/m2aa23iboL0+jFAUK6knde
63pceQ6CGpoRQhHlfcs3c6PShaUS3zWvjhqwqY68unSbuj/+bMIY18ksSQkwcJS8szVLkuAw3EGE
UmdVgRIwETYm01OW+p9tzyJNKExd1jWX3dqSabUl6Q6IDTpqD74xFHCWVONq4DIy0fdzR9n5PmW6
jP7QjBDYeoHZjsRw9QGlZeStm7CDNbXN0XdExXwwGIYvwMUT8bddM2N/BSrBiWljwo+q5oKwP48/
YuPbqU6W8ctA2493LUVDziuIu5tX3LTE3dJRXLDj8yIvRXRgyOYv85MM2Od9Juv7glgNOGKbDmBp
bSKJvyoDoGdECxljMTrWUblV3i0cltwKROiou6QhPicb8lM0HpWF9RClZ1bCitMXLOIpl8lHKYtP
zSIHt+DhzbacM6tII3hesSUZmJUar23yPgE4QSiqKzjC86nD4ofzMlAVNIIGNeKNwfUrIzRwDSzE
mA41IylW92RCHbuV2V67Onty5Bw0PP34AS1kpL167+DUx5CN5xjsPbLGAhM9rJ50XtGr4nH1V4qS
SglBSXzte531OHnCQ3znwrOqSCSYH6sS05prboSmn4R+cozqiYxp0pZ9PChRtcGUuMpgqU34z5p3
v8Y0Y1hBaoeQYHaz5jNNZEykpvuUJIrEuOtwG818sKl9ql1tokkDFUHiEwRQryAEbolYI5MYmNqB
WpvQAFHLa0JCmsFnqPTndRueY1kHxXwJMSsrgrEi92DGX/GI9Z1X1uIHo68gMh3iU2AyP/d0tB04
k3pGYCgdW+QyGTq7cTPyu8pHSQfDSGdaz+NPxiy4YymjzWIV9789KYwTepaUYdLILea4w9oh19nf
pDjiok8yBsbwqtcMkCk78/OybvTYCrgeYX2v3a41Wkqbh5nZCpSGvn/WACSXhs0p9xI6WhBR8ZN3
vcm56kLwWynDyzxJ1565yGyY2hIfotR9B8J/wmZauJvM9fadPdFX5QREutElRmKuUHSGAnEsyOaX
nvUP9zJb1AixCAvW0CFF0tu41aGZCCMaELJG/CtM7L+xs5Fjgk57zbRfOTG20ntiEIzqWgtuO+2q
R4+euCp0jpWrH2L/2AzGnZ+8myNxC0m71a0dEtJAd9IjauG1QkPTZR6rvh8nuQtdyJPtg4dPkACS
VRp+IENBM9QDsxu2CSHNNsQ/H5S2JeRq0mDiYHxX2XRzGPuI8WgZ9IaAc8quZjpTHnQv3mjduK5Z
AErv3Ff9q6dVO4vth3Zy4xQ4BsRvSbIrnD08JKlzZYfEHX6P/UVAA9fQu+S6ddTNMx/G1JmDTDFz
xYZRFIiiirepJF1yPtDvVO5D0kO6gHzlRx+LZLgZbBIxP/vUD+g2lXOx2pB/nx5tDfe5ieJAKsxd
dF+NCaMj4an1sK7mb3arngUs5t61tuxZTQPZ6qRhB40vZY2VkvaC3Ju2FNteP0dEPrcDde5MIEQB
xgIdjEIs9TRS+VjxsPFtgoecvdUj4IJvORNvSrd+6CXkifKJmds6J14wR9M1Ew/Y4aAdW3AFmngK
Wb4k8xfQvHuTDn6EpM1UYTa25XiCgxtYxkvIKSFihsaSnVXpgizFFcJIYqzR8o0n6L3rSD0uTkCl
fc8do2VJXZN0ZDrQwQ4+aADAryUjCIJRawO2TupuWydvMAUhmbIWsmpxHQW3LT6WuLqUxfvgsVOI
6oPGZ6CJzEsxpF9VwtFuRO5mity7pixO48Hi8IK6Fpk3ciT2btzv3O5unkNEBA7dxHMNclFro8Nk
23fmoUVk6YsZPTFZPk4Iw0EjrVHQzPS0kBjVEMprTXcrZ9KxAVUzS8Zxmr/oMbAyp32ouZgtr7kr
mpIkx5eJicJYnSajgnVQBzZBQ092R54tSWdTgkxumrI3P41Oedxe+mzrkgPeAS8Pkd76MbduZT6g
A8LKyiozDHQDtXPiio/C460X6Mu0s8vZaERiW2qupGecziqp1hHqE8w/u8ZPgaAEiW0/j3bCwwpt
PmcmFEUEbxfWzwhYwu35FXcvJqoaO2pOcaj9sEuEcsV6Fc1x4s4PHi1kUVQsad5T/SHy241d/YzO
Uze/tal1TL2M+vfZCf/kACNgjHDaY1KouqBO1dZqiA4mGxOVpjgZ059GoXuIGFrQJUT2+F2nYuNN
1aGWpIj1MYlaLoUsQ3hvlKui7Tfm1J5jpPjKwAmaddvOHl8nwsrxUAxRd8kTFtpty0RCvXlTcZnt
nT/w6PnLvhG1AxBre0kBcQ8OznNLPCbFXh/0wFke9xnRKwo7ag5lIfcUx7zU1y+GmB6yJT20fE99
ZH2UyjbaPKv7Hf3XKddPEZ5oJf5IJkdlfamsgeV0GpBI6ozHCPiMFOYxzybeKkLWrDvGKetGP4fT
DobCWuXeJim+dJxwOTEQmrDfjZjFLtiLzI1g0HOTjVjGrMWNSDaHuGcZa7tcnSN1C2E9sJq3XoQz
EUO1XZ71P4QqBAlbt4EyIyrQtUlU789eDuwvz4JWhykFPwbpmY7cUiOq2CIR1jebowuEVLnjXeX6
3EQi8AkKQWbOAch6pP7NS+uNZCYj9Y8ZxG1wpXd6JZB6JeQenTq0CWUdP4TT1YpbDlgOV+tSw8Sq
SvNWDfSKV2uubuA3gcxXxJLwqeAj95jgBR91rp/2y4/7J2E2gTUQHVjjlvX/9PEey8YKz/KXQuTT
x+E6LEh+jkJEaMVWM81b0jxzj7bpa+h/9e5XLO+RIRYmNic8wgWKyqLH0glKuLtzmrWhvc1N/Jow
tWnnirtmXlvNuI+sajvN+VoV3bYkEt5YpN77FMqOf/PYVImVZ7Dgg2uRwvi+E1enu1Ss8kopgzJi
PArf01THdrrlQDJX3VCuF47FxGs0ELBC7eE1DPvCvjdo7hBr7UVb0vHQkar0nBT2xsGjTICnTX9l
sMdBfMHhYYLHWvLoGVYl4bXozdXDXGEWSCSDxCeZo4itkUqDgB4inP1wSICMpG9+IjbjbLLKGtCP
dgcXDz+fhpU1/UREFUmBa4oP59zyP85BAn6QQx6qlF9Kx8ESkYbaL5UXuY4PI5Rj16ImdBqw7A8Z
LGWTUqXU/e+MdB4bGscS6zHBZpv1VwOzcj5MMKL+5ATomdaRthLq1CkFoNMTP5VXp3JQpxFjAGLs
LvnV9Z79LkhwHB0W6g/br8jnCjdEcS/UClbhvHMlBtCZK0KA23937Wkd+8wAOFYnJowyr2mnL1nU
7idweGTRcaT6NHTpw+NM5GwCbDICAitqeiBEaqWdB63CRp8z58wuqYWhE9Wy0cdByseNVTU52u2j
s1iKaEkLUpAilQbfUs54qHVsaCUmV6JwNeqhVods7aOKa4Lqt+Lo41rqJnbO5JLFkpq1Oyi+vce+
AmOgJqoRX0DgMwHoc4alEJK7fJcQ+QRexKmpcYj8DQl/qZwVhjcL024Rn0uzDLz+MkzhscvuBWRc
5a9FtMUsshoXcgLExZbxjzAY6ojzlMlVkyn2qezvhpNP3ryPd1R57JswYi0GqZgppPfj4a2feiZz
5cAEutmJYtq1SxVV/8nHVxgue8Thaw0JdM+ENyXKR/OTPdl6Na65kE9pj0KjlT3l4vvMs9xO31mL
86Tu9sr8jIyOzwaqYIfoyYYQS9hzl5JUEcihOazu5hVWtQXzBlsl0oWcAuE8zDpDOOw42FOIvksT
idr1kkyfbqKIwUHdxdDXNzguCBOikOcjVFB9Z3TtxxKVn4cYwkbPhzWT/Dl5N0Pu8dw3e8yIKB7W
Fel5qLEdgD7oSRL2xIsDpIRo+5IuaXVosXV5V1BiNGhEnbOJPN2vuII9VuXIJtkQUknXpGHX4qXs
LiEqIRPypSyfavujVj4xXYjvk3ssa7x2EtcBBBnFGZmODkeTvMCI1qnPvwUAs2ECNA+5SoZB3PMh
6Pp3UKvRDOQjSje0MhQzu9xxVynEftO9Ixsx0++bqt6w0JkJvsEMR1J9RBhqCQ1ROxRstKnvXHaK
zk3Zx5rxbARppdFPjfZhtNAvOP3ro3SoxNPvtsjWWRr9WPI395862qi+eKyHaZcbn3EDU/cLD91u
yCiEDAuqRs2cGxX3+Ob4cyDJo0V8SES2HjnbBCNcRgitAQmCRPG7KWRzTwiNifbBriHHMUNwmdR4
QN6aFRedybmX8NwVODzsgLl4bJ8ttsgpcdn5/GtM3ALgMCfjE2KFBR090qCkD6vBhp5kql0yhs+I
6rdgwjbKkB8gMstl3KsJolCJ5ZzxdohN7+VseL5LjnFLeoR1MQYAQjhn5dnJ8uWXvzLs7AbtBW9E
c1CszXBNxdRdEXSZUBawTIh0/SwGtBTgYOcN7vytadSsKTCXk+fMDgiGWx+Nq3pRgwDDL9IfO502
vge7WTvXzdNIJWNN/XqMCBJMPjQi/BC1WV4N3v9+okRV07WziMfUsfQABmWkwp3RvCp76dy7tTLG
U6dwmtfEjPpsb4rL5E3PrmTx3PQrayZ5K0r3DBh7HxVMfbQzIto88ruM9zgeqdNuMTodHAdzkbxI
niU3DNd5+VAb17J+EuOXaqpD52EUTOAIaQObPCdA/lyCS9HkH0BnUzNg4rAasDWMxUyCo/DCtgAn
IvJ5gVAY09usXieX9f7ewFT5DYDeV+PGscudikgKFLf8bW4hIZICo5soWNVzRk+d6fq1BvlkNJJx
70LXfnWkC2sNkzQW3mj+HIgck5V3qtruTjHBzLQcjTt8WaB5SucdJ/mwLoDO1RtjJnfEm9r3UZ9f
8pjpmMOdbk8w+rp9wzAo8n0G2+8z2qkQnOrEVVubGkBVG+3610y7KNKXabgg6J8MwhBNCM8G2plc
AvCH6MQWysnfBwZzbuwHuqVw60K+VN0ttw1iu3toutC7a4cAEklobn7vuekx0t1tmYGAt+8wnvhe
9KKo+W3ORRG+trQEPVk9GTBVpo28+y2XNkEPbsmcG5w0rXeKpTBVm3L013SV67IgbIFNXFWnNINw
dAgFkOaAafGaZk9eXW06YuHp/rZROAVYcVdjSOpG6z3FJF/6utjFZMATiRgYEKmk8ybGmAIy3g8Q
cQYjg0T7MJN3MFaML2n+9DbcxhH5ht6TAwkq9d7z5pVYquepHb/RUayAzhgisCB5ds7JqlAPE56q
1LGWp7lwGVOXQW4+Y2fZZPLZP8k6vvQxVrPmauJxnZyTAroU66y3w1tlXhID611uEepXGitbxXwq
KegYBqs/mdtduqzcxTD3UqVeQ/52FDYPQ4sJhT2Y3svDZFhrRYhD3fx0HQBbrzu19D5zm56ks449
DKlleooF6+Tl+L+k3CeNPQbM+AN/upMqPNi2xAoaE/zHLLvh06V2DDcP/B7gYymrpRlRR8E0PzLe
uQj36puTwOkeo/5OR0miLqP/lIgb8EAuXANUExm18QX6ogt8t/W2c/Oa5g9eep2mIpDXoiJ1BwHc
Yw2OAa8ECqHnJexBIaDeZ0C8p1XnZ0GDod1j/uF8NjnBboWBcJXKLhbbzrQCdC5ocG16IidZT6QH
A5neabXN/f5LdMTRSVApVsBI+vQ1bcZVRe3E5o6RrvsweFfJgKNwbnPR47GH+goilvNdzum5XHQE
9fSYICBouvST9ICV3VRbyU5GFObaNYyN0kzmj/ez6WyWxUc1Z3Dqyk3KJr4BlJ9RbLA3POosHJrF
7WRTRhE/0Hq3kgcDl6MpIqwCLHW54Mt23OGzXzsjyHNYW6T1afMfhwj0fB65GUFxm/FboTICIQnL
bliKGhwDICahVCWgrWJmckPFynHsGepdR/KqIvem+eWjMB+EvBMDieysuDt8s4QLMc199TomBzma
yHnrWOaj22vrbJp2tvtlGkSYG0u0IuT8X316o5oHIOW+AmwNIuNDXwjf/ac5qDNngWCZXM90btm9
TC8ljYDJGeXy4M2wHd3SCDBf07PTxtbDR519OolYxznO9pqz3pdAzOTO/ZJmTBOseLHvSmCHxvqd
FSa/lYfEe64MMpyQB5BtqbHZwuY88dk1T8mHG1ZY4ilYiM3I5X1VfFX2e0nMlSziX63hsizCqx+p
IBm+8Cljxl7H5kvs6mdZhTvJs62Zv8MSgWK8Un0jL+mCTkt+XJjUnmr2KUtaLWWkObL9jrnVBQ4q
QitwCRMHykA4A3rovJTuc4SKXeBICy8F47DMmi4pODRS1Nl+kuWTO6RIdfTmj5VDoAtUW8zm7YjE
vyiCNtcQbM7BLL69urv3Bn/nhPET3tOjB8HEt9y93t956hm3C6MDZinUdoP/6hR/7JL34Ogl3jZl
BtyRJ1jOAZ7VrmGsJogo5cFrkf4DityhVtmIWHtCicEJwBHJr4V2bqhXtkMQWk9T65L/ljv7Ib93
wXJxrsOWRIVv9gQEiYFQJAXpDY9jFXj5cFVS+zalv2nc/jjrM9NMAtRrEAjE+xg60z4WrYQAbjCx
CuniKMufVJv+uuA/Bhr7YirIIfzN1S5u3lMQ2ODPLzr85K7+NVviFegNPFZGUowXDVe+470QVJhF
WRAB/KgRXZRNc7b88HUyHzRXbMHrn/iDJ8IdWcnwKl77mWRttLpu+y4d3jv8Fq65+M08xdALuGdM
V/+HMmqPv/S58DFSgbF+7HtGeVCOD7b/g/QQwWiya2WHEunYjdZ+qLvnrGRahfgg7V9znHNZpf26
mtUFnn+rapZMeooTCl5DqKOw3VeUGwI8BaWDSWZOs5Oj2uhTccfg/WTY2mNqToeO4JMozoMIvZtk
JlDVBjrTnQ6qq3L7wxBfrJ+KoS++0E+XlQdvi1Pd6y0VuGncrKg/oQi4a/r2D8Q95L1BODu72hOH
GKZbTYJR5MWnCrMBS+Iors+xOpkcZ5EWreq/J1ixl7QxFloEbxNRXU0Ak1uTREvv6I+EL7qcNMRY
rlHurQwk9eQeawFkZr5L3ryx/7YglZ4yuF4DAP86fZxbLpi8ZJLXPLhca5PFSH74CuEBOawqBgaE
7BYe/axPgqkMV1678hF+9EX/iF5k05oYGCglLEuuIfgEJkNqzTTeJKmMKZeWoc1Prm2tqgy1jqZ/
shAAjueirjYONdohtpPAoB4G+Ct9Ul+l0d65LrosHWYOmQRW9u7hlgJ+CI+sJXxHM2EiTghMJ6pp
J9xECQ13Xm1sTEgK9qBrjlcN5UZ4bQAag55BFDaqWxb7760XUfcOQIefjVwwd0Of1Q+bJPqJITZ0
PPwV4WAJrWMjTgV7xRK0pWHKj7HQEKA8txSbSYqHY0V4dt3vNZstc7hx2M7N0+84//SadqBiWk95
uJ1LxD4myBko9r+CSMR2kMfS7A4dJZkWnyhLhrZ7KZdPXkxR14FQd/+AAz2X1bhr0flWKI/KDM4b
ngSwypvcReurzBdEfmsr9NZjie+38N2robDGICLOdgOtSVjJD5lV+zg11o5k1Zru6m4A8kBAQvnu
Se6mlmF0FGl7VWpBT/wUM4uCSoBFycDDUQ7omBoEtQ9SxudsGtch77sQ7H1prklzU0gtQsiWSVRs
ai/B1tzstWUJF5HTxRC9yq6OseydCXVr720cezaqM5QX0H/FvRHycE9gQDUyY/tLFO47Q23DwT2Z
SbSxzWhvAN7sOmjUjOiZh6wi/KcCT6EwuDzNPmgrzOBmeQkLqD9fHg9kjzJwWRUxaUcWVL2V1Ys2
mJccg4zeMVZIhoc6yTcD+i3f9R6RLK/DjEkznWHpoEN/aAD19I5aue0Mh0rjfa9vaT/hlS0ZILwL
8Z7MFKIurYi+dgceqTkJSvPEkuHFpfhtlcts7py5Nkgz9VQDnmjt8NsUfIorjMOJUI9aZr2bHaWS
VeKOYgZT6CDyJnkENbxreu1+nKiKyoJp1rzXgSya1EqrIdI3XWquhcEbb9KFM7+A3OPWyJPbZrhP
0ENbo3XQsDL2HgB2ukiykaRHJZ4xQwh/krDfFjRleRY9a0sciDujfqnX18YH2x1bgSfnYzr/ZAjY
xk4FsrLewhSbmxNM4lVovzWDlBEFo1++eQYenJRNd/MzWTvLpDuIL5L7M5y6de0jojOftNHYT5AE
E1Jx60js3Z4oPTDFTuBX4aHBepSy9jbR0cnibCgrcOL0IDJYu2jjRHSz7I+5PBS62jY9/w8sru2+
av9mgkyqQcCGYOZZ88/6Y1Q/muPnUDIUIhLKp+8QOEZ5ZwcDwZfVPfSz97sYlkpuBkpZOfIhKT8r
hNaWsm9xMZxiDQh5l56rRCOli+wJDzgZS3VyNO4m1X0l+vBuFMbKGAyyFyoWMM5eY1FiUAniSdEA
iVcD7QBCEQ6zepYPY0/t4nDqu8Jm0kN6Hsma/gBUqPL838GN31tG69WC2U2s/txy+PWTok8YP4j7
7ZvuqypgHXZldmZBnRHAw4Fq2zdd+59cndlS40y6RZ9IEanUfOsZ22AzDzcKCgrNc6amp+8l/o7u
c/rGAVRRBbalzNzf3msDyOtMuZ5HhUelD99yG+wBl2ZxhzmUd0NEj1Y+XfXcPDZVTGjUguQI6Luj
YRg7o1+vBroaevHVo9e29XGe889uJIpYh0SCs3rRu1tWGkJ5ApgL6d5MFltjduxXxN2r6+jklMXU
F840UQ7uKF6GwP6OMnFWcfzed1H16kfjdunsKoNmIiblQAWKY9RbiHt26pI7BHCwmai9XIxU0YNj
BF60kmx8uYjZI6yq1qgfxcBktI4h7AzrEjtobynnQw82NHa76G9NXuxiBpKfu8RBM2bFqAr5e+nn
O4+6PoCeyQ6XOWN6bnNzHaHHzah3I2OpPUaNPOduEFIpBM7C44ilvn1NbXtn+8FDmGBNCgJMrGnJ
26+w/1QZxbipBlnra7MDpez9sAy7sAMoP1oaUmzbPHlg0rqpHDv0nTbaZ3n9GnP9Zh06oDOJrcSK
EKSEQNlOwiCiS2s+qvDFOJsx8p/9HUj6nicG1m9RDjpnPLHz2S72C5kBFINKnHcoycxOi2WHjoeH
fxAnpL0W6cVnvQyig/Qge0VibcCAqKTEe0aXaPiqxnHnxvWNYD9buzcl+M4Y5Y9JPtN462TSZhgS
GTpBWgNB4WNKkYN4ocagvxQvk81i06bpXTPSrWSnzKuU99UrbmHuaA+vuQs0mcEWNblusBkMUOlh
fB1kzdmQmOy43BEqRU0DyZpgAQ30aclAc9TE+lKomDgRCWgx5KqydtOnRH/CjPHOaBXuOpo4BY8g
CsjMMatEpRsgyNHXaj02WJIbU2NvRBsfcT5KXEnmNRY0vpjN+Id2l/YwVC162gjKCMOa8WQKHOYm
eNek9phjZILDXmltHffSmXgX6rh8GnG+TNFdwugWAPlG9V8zmluRCub9uJ1LlCDWvwB9LZypjKcm
V4xUPiGTgQSw4XmR73NrBI2eqeAAPZCNkMd9wepZvu0FwMdKFqEK4WCwJJ2TPznn0BZMfG8/W5E6
DIqV2cbV99ChdQXRnwafg8+rlTqfRpEj8qTU/OCPgOgNWzP22RV8exajXsLFdeSsJ813R/5qMbNX
gCMKYzx0yXF0Pgpw+lVFSMP56vFkGw6+nODZTHHYk61xyJrZATWTLPxkqO2D5A6funuyWUif65Gc
aDnvTIvDd1Jv8gGdjDmfgWDu22+l85nazJ7UHQtsWz8V9auPaNRDVVl8rDOEl9BmfHdfxUT7QC9b
fo7RmE0sbpek5yAZrovmYEl+HdGdE+/MfbtmaFeAKs/Ex7CUsJqvFaItcEVESOwrIfG6lonNW0/L
hcni2LmoBjPHpZEF3aaGnmetY3qelCdZ/3CEING7Ipk5IYiEHJtb9+KxXFhedtPGS84dEoyLz/1Y
Y8OZEpCZA63SjyhOE2dgdRbJCQnDCS8uWr0AgxGrcD+CJuOk7zkfvflQe+RtU2cVTztqhpEatjGB
xIZiNp/ImhFu2cSvA7/eF11AdeuCkUfQ/UYWXRP8x+/ADR8qaXnKku84rRDplhZkJskfRY0LoLqE
zd0yQDIYcGA/bppP0EpJyfSiYOQm8i21q7T49cy9sCOQQhp5aqQ+A59qXPBW3luAhKuTt5qnZnT4
O7wqFeZnWnd0n2xo2iChMK08EB/+64woDbgZ0DS0W8LcPeysGgWxfkuB5RTZWoG3JuiBCFWT6Ov/
UlFTX0PmtkCOsMffjoJ9JCMk+qAMIhXOaSApoDij1/ODofBux1D12pMXPknMIh73+xIs05g/FWl/
zDiix/UjZZl2+zU32OjltYm/m+TYYXLCZ5QNt1PwN6Sj2Izq1VJkilnDZ4W1BiA/s4AS+O5Ryo55
EoRu8Tfo2mUGfAOZDv244pyiIBP+uDl3lxmRE9iZ4/4VMQfDYatmfguO8EDzUlq+TPtZjBSoT2sd
Q01NycmfkvS5VOPK4RgK7jSpf3CCrkqfY9OhsjHWwPrDIehScpiPa0B3TG0rJLcYKJWDQxlS5Mit
RIt7o9l6Bm4a82JxZKEFa8KY1r6ZkXsa8q+I3aymiBRi9TicBKCtCZwwjCTeOjNT9pQjkKBK1a0/
R5Ig7Q6YPXLcMUDZjCKTUGE/lbtCvrXZDwvtSjr9LuJuacGnnkEX6ZRq2IatHdy24sbKnmb3b9fD
lPtwMHw231WSbejcxn/qFjZMkWerxkjiNK04eH03r70Z9DZyQQca5+pXDx4EtoPZLTSipv+ahjra
VNJ0b8zJyW886Jqbillt45UctjgJ7Zwwj4nGgHNsF/ecoap7gPp7RJa/lrDf3dnAwjwlmrGEEz4G
zmXgkEQk2X4xkmBTD2jtQGDBETbTd+wU/kvXc5IKo+YNAp9LgqFiIKAFUg1T88pHQSZZPI7+HaNt
51mrD1mm3rbMoZkOJONy37hv3DJ6sPOvIOxzBmjcqgxy8RvLlR47x/6nqKdXahwg2CXLK3hf5TiL
EvexC1t/H2t350bdO6nrDqIDQcGCkwI1CxkHS0DGUnPDN2JBPbMcol0hiGjimrlE1DlO+pnK8o3N
D2J5CZOQezPhYsA+EfD/MK5AuJVMpH0iUeLPmAmaGx/goOhgwu7JgMn/8el+F9epyp4mQkS0cx1b
+RMueO0B2Mzwo7xDOzw1xtnPv20jvaclY40n2mMzD1ocq6tL8ElvtYUQh5VmcPuNp9XKtR86jCQR
MaU4pxwju4V9HfT2XRB8GOR2DCp2GCwui6NFvLn17S21JufW5reJIYeP2E/wcQ8w0PpyIznIqkS8
5628mwvm56rlzDyHwdpxCFhGPpXiWYf/jb5Kl3h9TjvAN3IrRTR0kvZE6MN4vjZJdxMbbHnoJGZ9
dIsYTp7jEGumPo6V/1UZmy5vhoujLdrHZl6cqHMPaWYEe3bKEbkloK7ZXdJzv8NHxOJnQvOfM/cx
V2y9vMahsEGMK1nX403QcIGogvOKbBz8C0NKuEZ419xIz6DZV/XEzZlrwVxJtMZdY03rfOjGHYz9
F2req1tJiQfkf39Y6TmH5KCRLhiNP4T2HQOshySHYAQdhKaxxbE1A0tnXyTtlaHcS1uglRcNvapJ
4uIrPAKFBSAz0AC+2I67capv8xn7OfboQ9xkfwKJQYENMUyCIb8JvG7mldpoGuNivMJ+dmkjahYd
TmUwnhQTpuLDnPqIQ+afyREj8mu2MTrIVl3WMM7OgFLDrsCPgy2Ty5aBCj8QzwYhH/OlSpyB99CV
Xy5ht+ePCP7Jrg1Z39sW84yrMfAlBuBJxp6rhqeTQ/fksGM0wQV6jGZKBIkkpmG5VKukif110HpL
owSNJFEaIXL0LpLTUh2C99BQ5MZpYdd4KeHNcqKmuiyjxjmJ80eCGAf8EuwjMH7OFOOuq4KlvzWr
d2BDNyQDj5HNyhfF/XUaXevsuZAthnprRNQF6bLAR5+tOKd6zGbxSM8Rk2nWPjPB7jA2ZKf7MDn9
fm43wkaOyB6nMWM6uDzQSN1xWl8+/P3i70PueFSVyUExllw+/P2iagxGKVZ/CShlOXL4GJz174cT
dhvqRU0ijG6VtpRCRuxkKmaanSgpFl0eqNKe/3n4/dp/P/390//52u+fKjX832+ryzk+0tJaAehn
HebpP059iJnF7OjGMAx0Dc+CmWNGpBUSNnzg/izgSY1I//2hKDy83YGgrdVvwrWm8OyE87A6/fMH
JrdXQVrBz6GJ1gPZOEfo6fjPQ5/CSByA0EWSmE47ud7x96P6Px/982ni1HAO2O6kfXGKySr/82BZ
JmwUPzI4W9oZvTgFxexc90zU5j3W6LBc2sEMg3jh8uCkzPqs5eF/vhY2BlVFoPNrL/VYapV3+v2I
czwyFLjTNbi4jc25ZjWp0qKVbHSqfZvq9wG0E92zsVJnnfsLmyosd5WsU9A96hprB3jcmCUt29fE
YfY62Ccjtf7f5/EISxlK/n/+wu93/f5VXXKVhKYLA0uMxhkN998Peq7b01/tMWgKRXr6fRgCi5PQ
fz+3eA6Yj2qEA5v8wn4MxaeSLYRhpyRW43sNhtbceZx7/7VWCj8D5xJp3xtlYd6FMfqHQadwb3nb
2Uy7e9tSyZGx7QfFheQdKxzqGFv8/aA4gDgtjTNA6PJbLQNANCYOZTI622HEkQXvOD67qfzEoOPs
Olt0KwIWCK0omKffBwKeHSqQgfVB1w0I2MLnQyp2pS4DMBvr0GupGpq7P1kWKdzRmGXwSnRhZWxp
XX+OQhv+/JhRA8GAC8GKfXzpD7dh2xrbGIVxlSZk/ETdn1qNMaYxxMPcuxSB0U1clAO2gm6E+OKx
RwswmtbuRBI5Q44zYxjYpbV33BnDmGja7RjlcAtQKtPQpvF5eHJj36CZKvwoe04VcnbivZSc2PCa
hzdekCyFbMa+Z75MCUawM41xU1k4rO0y4WxmcbZShrxENCwjnIsBgq4RHyWn3tWcMVzwJ0VbjVhm
GclDGSCbdTOV9VXUsBsrumt1O3vKYNM+xNvEWaj9Jp5GP0cma9ruEudgZfivnY4OoTkUzqmsySIM
yfxUTsQGp5DJlKP6J9cgzoI15fcvTg0yuslh86aUuF2sCgC5k6O19gGKzkQoyec8s+2bpGHIVwEn
sunpTVqqTmu0pvsB4xa7+eK9FSlQUiiBFCWxBU0twz0UbimupcHmFNhCsSf/M18DT0WkbPulyGx+
F8E80OV8yD08bRmYGDDw3S6e058qj7BVm2Z2rWpx28+19cprIbdVUXvreGY0aZs1bW3sWDbSVVjG
8uwpq8YOK+fiNQ2jn1JMzglgTwCoAnEI/T+rutvUmgwM2OOLU7Q0Y+T99JGQj/Hqsr1GKnuY/MJ/
MFGI6sTwmCVo70FJq99LhKOaJzse5YL6bNx7D+ctZ0Or2P33a026qNISwIynR33RHcDPSKhrPzO/
J/de7VOkkevvQ1fEoEX5L6UlZjJnXnxxZ3kO5ZIarTixdiVPU2dGsKnqoD2PCfxfU7XI2raKToVp
RLRyxQDerG5kGI9i47EQqvic1250ZoctLGDpLm2fXRIsp1QkNTlFeyfw6lucMzVAHnYRVV0HW523
qCpstHedGqnlk0V111AtSAJqofouklrXNpChwgY3r6cxxDjEVyLE8k2t9Xhmw5/cWGl+q5Z3Yzbj
fZ57zB+m9vEqKks14FaiP1aGbhYF2jwRmySIOkrms6Vx2yuzOxsEw0dbi7NWNg9SC8aEGmmGxhaW
lFNuJt41Npmahpj9Dh0W9YBAIS3bsVjXLQz233+rKaS/cWz7qhogrE1pt/fSUN61dEgnGYJKHZsW
iskb3zzOTkxSPS6XZ6fzMaV2sG5tNoBuqr2r5zrdQ+aFrzBJPCZTjHv4P4SvYIEasUFxX0pUSPsS
JXWmlUInJrZixrxNejfqWJz67qFrc3SiIvDvIpKvJ6G87pSNE0xXt6LkW4j+Lq+a/m40o3s3Is/N
S23TYBuH9Lw2/layI9z4Zm9uDJw7Bx+YMRFF9z6ygpdaTQFrH8c62bvyuRuGfmv7EFK5N+NFH26Y
kTxYmqBpINzbKlCQnoahXU1NmuMvmp56rPjn3EH8SLW1jedi/qz9+omuGvyvqWjoJivSp6AlYINk
wsuePbNXKrYhu4gbKbIeBBxOlMYobmsGqFfIlp0XPflBIolmjS2R1MLZ6wb33O9NKnQQzYs6xcoQ
ywe36WwK6QeOwNj+AH1nZA29lhqRpuDV1qM3AP9KsptcgHo3cQ45LUFCe6pik95y3lx+TIFh7jID
6yNlHzMMCSawyN/3l0eKx5CDPqI84sAcxvhWGefOiSq+JcEHOIZN/T7MqVj6e/uw7B8F/dSGUAz9
Ye1cmngybn/fUEGGHCZAtm+cJKLtDr/m0AfZieWr2za1574leOkX41R96LhxXVrTNPalD5F6HMz8
ksVxdHEfo8qkc4Kb1c5MhnINBItPl6/57C0OUhJ9CELkYtNl+ewty7tTy0PsQOyMk1n8c0VPvX3r
V3K+URoT/Vjd/V5w88AYMy34Z/1eEQQxunNtsLGL+iDGQhAg9dix7C7mQFFsy5tzxSCMPJDoX8I0
kxcOMPICoIDdQFkgWdDw4uZ2cqdCleAvTdJ/PuoU5W4xzY0Wsv82GkOmpQ4Pm8DIXq2pM3GKSWsD
V1reZKACoriV61EJUoA9IfVx7N9GHcFQTTCz+ahomQUShPRMskxYsrtR9Q3VN/7eSgGXh9xjrmry
f7rYS/eun4cnUBY9ZMzdVE9/gxisptlZdDMLuhks6gWSOUf48TJ7Kww6h/AiHxiBAQ0zGIRPgnQ7
XfMrOwoZgA5E7MeKsJQf+KfGQVyxXP2W1rveK+MfIRscPnViPfeFz4KCojuRg3NUmB7Ia6fH3MGs
3GUOYS2W/qDDkBBiz917dr+biuEySntD18MN5l02OpNzJRL10OiZdqhwPZjS3EnBqa9WwcOcRE85
TIdxP2CVPiZ0fzgF4ETTxYrU5um6arYBlGVoJC2exgJkoxtC8pvIoJV2IrirgN1r212f0UPU6Tpb
5b1zX1SUbfolJz+8W4N9KJ2yYQtLZ0LBCKuwllzAaLwWo7rl/KlvIZ9vZOMT1DHY87tDeAH9uKR+
MIv052n05YYa2grGhX+xa87kwk/UcegnAnSXycpY4Ro6KMaM+3B7RQwGbKLIoQMXcPH5rWsvv+i+
ZJuRfYGfiU41COx1pktGZcUL0AtEuHxbczJ24eviDe7SddZGnzLNrXXZ4CNwS5oSeikPhr8sO/Of
PkpvhECRFMbcnLU1vJoR7rPanG/NZvjwPU5bqlPcjGz8677GdyugVKbKbm4awWjQxnKbURtLttN5
KBM3YMQ0GOvC824FVw3AQFcep4pqEiZKiA3ZGdTZoyEjiv3mvzJBekdrwOwV62idGlWyM/LXyYVU
glmhXQvR2adosihRg87EPfLeqgZ4gl13jmzzjrK69mXIKZZ1Cn71qb4P/JlmN+E5l0gh581lhQqP
c+yYYzRltVZ404p+FSbAAVyInR1UAHTGmEalVu8YcyxuWjfeaCd4jyXYlilrz4ETN3chCjrGDLkt
TY3gEhqYLKlmTXPjXXTJXvrqMY/lpW5bCk6K7mgQ+iOJLeeNCBx+3CG9sF1rD6TLjRsajo+lKSCf
FGAlBqo2x3woHz2yjLQtmC/aiu9/t3+/m77QVNnR8OUf36qxnwwuG1iaoRhAjLiErL1eggbCgwE2
mVQJxhJPupNoHKkVy56fMsAqqtsR2yBjKvqyxLSVbq93jFu79Zz/Eap5cWPAA6EXEgRp1Xbs78O0
669+YG0TCZdM5+PE6xMQquEU2gsX3ss0fYo4hK8ixj9YBMj9u4Fa93XYboa4WcRq0mk1gKGBnxtf
rWYHT8TGtx3r0E1fJqxdkEbFA0+4RtdnWmUHg7/teGFbO8UXToyQlgXvj1fZzkmM37PvYMGajsqS
9Z7g9rspIrkB++z8IpKdpfY1Hd5VCRtYNCkGM+qKqO/g+ZY2wdih/WvAYoDeaiRrv8P0GN/PDn6u
BCcqeZGmpyCnMcHw9I+jl817g8r1KdVXgsJylZvFWzzJH9P2rFWe1tamkIhbhcB4n2IJD0uc+TOz
OY27GGgbyCJl4iPn7XeCAkIL7VVZ6WvHIWKr0qahSUatvoPpWnb5VyXzg/bIc0G5Gxm7AJelrLml
CpBBV160xhoL+U7IVmxmv7ZojR1fYnhE7tiAMHezD+lNVLin7wFD1f2gOywBcCqDwsSYo6hULjWH
/854qrOBIV2av2lHv8RVtIkn1FrbkY/dbDJfhsymWatz9SZa+dcshvysCHsHkmVQsDGAK5KzZtX5
3mksfZoAJ2gTNIgdbuMsb7cK8LHTp8nWwp2ivPJ+1uV77DBE7x0MhUPE4NpHkydHyQ0Q+sY6yZLj
pNIHyba0rX4izwgpqWtsOg/ADATRXysr3pIJEIUfE45CxT/E2o62dQCVZ/KjH3uQ47rPiMHbhvm3
cmNk5mH8ND3juRxKzOAl85qJnYwr47NFO0AfDPYdlAW2BVX1bXdvtjuMWMubP9TPSDwZrOCG2X5M
IVsdE+SfqytcYfiKaosdcd8L3BmIYGHerV3pnxUjYjrfyi0Wb7LIM10kZn9XFiCXmlX1ZLic0LVg
/lJ2bxx4iOpMrJ+e9QBiI9zcO2X62ebQzXWUo/Bzgw/d4S2Kl9Ch9v5G1WjtoxylKSV9JjhFwgMx
H8zkK4vcJ+W5e7ufX6aMoVLTFRbKAkNCs2GYYt/YXpZtlNtTKZTGz0bmMbZU9DS21aej4Qq2Fba3
0XcuS7TIDOXOsUexKsP2PpUOUl3a7JOEyhLho7IGCzqiKycmKKbYtTVB+kEvP1di33g1cRs/x30w
xtaLPSOMuQ5F5+5XmxXeMVjGvnPNXJbjvg/MIAcnanfNC7Xs1RYaxr4qaQgbx02bhZsh4c6QWDgJ
Ac4kVs3pjgGwU9PByJ6KObOLnOtNxPAkGX0zI97YDc0G8+hjOnqnCONg79MMzeYL7a2nxAajncEC
uMuM6bluCMm3MVjtdOA/9N0Z3sOUYkvh3JKHcLAXN6f8VGZfEGr0PjJ6rj0PaWBsPHRaxIyaH60I
k7exV08TSyfgF/fgx6LZRtrbV9y23IJzEYl84DXJyi6La+Z6txWW2JJDv0iv2of441e81mnJqa2o
o++85SLRXk10Q5wbUgDgOfIj7bMY2kPvEJoPcGnEul/4w1RClDaCQV0+Di2ODXq8tekJCui+o3j8
KlCdVnaCtZ3T57ossZxzm8PDajafQYflzIQqOxfTsRRgk8syeUrwjA4cwngmQUCXQ762woLVhVUJ
VE//osDk3cSoS1zGDGdFgYcDtli8nSZwJ+BTTmhf1jpr0s2Y5c922R4wqn4I8TCo+rEuSzAJVmuv
fW2t8ZUvTwzOxHaaQLJy/wlD+yCamFrckM7zIW3v7TR+97NArBwWKWpzylPeDsW2SD6nMnO3lgWc
xZnGe5GQWJBhj7sZ0Br70XbvpfmBXRU6MOt329FqoUaepMaz92KkrErAWTIC0n1e9lgmNrGlQu2F
7mmdF0F+UwSUshjuQ13jHvHT7m8STiu9pAmJjOFRpD5Fp8RNHct0scndD1wCYdmSzciarzyl2Ke1
NXSI8JEpC9mw8TZDF99ozSSlGRp6p/r7lMjDoV2ev96DcWOOHERjSsVFQJzVdJ9iyqozRZUER42f
pqAHyDV7mCnlV7ak/izbo12SAPFKWParlIpm96mMITrIb63yK9Y5hbAI226Ko7vMQtir5vRi1QI4
KpxrI3Jf+SFnJoTpWz7FBcgkPDeTPd8C9kMv801UQy6A/VybG68lwErq90SDaTTC5hooMk+iNMYR
6rgbTtHretnhAfFpcLDAnkpM8M4abMTkQvaybPYOlYcPp6oE2giWhNrIccYMeD0zsqdQRF77oB63
jA54I7cNJNOqvslrq6XhmtkV3IO5zM81byffcgdqPfQ54CYlMcTZpfdmhvrErfmko+CHzgb3ABIR
lxv0qEnajyhtgA5ji5U7+5hn3e6jQt3lrfeaeRXolnKfVn8io77lWv1ofhE9aJMlKRsCTQVvs1qc
/Eje5qk+T9FwLUPZbGP2e0w2HbaLhHn4zckeewxRHBxUpGU0yJ8GGliXuevZG0AD1ayuABQ+iMEh
j/RmeTEs92vo6s9+8lf0uk07q8RAXdkXL42GYwHe2/EJwbSvE+NVXkD3M6XbDeXU7jajFuvJYH+9
Nlgx2BPk1t0ATWYezH2GNMEhsKNtZwFVALoi6WT3T3NXP+PxKTZlx/Y/NhuxCmZf0dKu12zMPvCe
Ae2IbKAHyEaUuYyUfQmYTvz0RRpcCyveVAMpNioDYBpK7wHDMEYSnBaUbU+vAVFnhxt9ri6DtF7c
iN/fZGscGgzmZg1wMOMK55wy4WI2sFthwWCc9jB1FqkJSpBXohbf3tmZW+7AuS43aeZxAcHR2czU
QJ7YJL22I8N4eDBbKLDPJWfFOo0BOucghwfAK16eIORahM6y7jQb8s9MYExR9sGsNSNRE7P5n+2I
G/Wy630ojJZ7gZczMZENZuzSpWxxbPK166f5FhBLjOuOvkQDGOJkww4DG3aYh+DBpI9r6xrevB46
6nuyDkW3Uh0MswanaIcxrkW1ztBO19Llm7s+ODRWCLDF4EinUwkKxH8tzPvBC9kjgiBZiSDDu9u+
+gvFR/bhS9fpD91gMXAV6mte7TJLQWe3HqnFnO91npF3MvnuSRWY4+1xP3YK1PIqzV151yYZ/dcj
LmNFGy1zmEsdmdQADgIzSZt/mYPF3dSPtoOfv7Jm8EaOAhNj5sibsXVPSJTN1qZPUjb61upenMwy
Iev1myClsQ5gxy7qkw+iXmz7zeohRHCASu3d6sXtWyVju4N2+qgqMElBbmH1DFHFp06cOwCKISaY
fRBJvGmF+ZHOjOTpLr0pem7mmtZXLkJuK6lch7H7XcdVyCoQAU30uVmrLtpHCcjKGsUq9wkvh25L
wiw0eIadnoSD09Zs1Fir/Tl/YG5HDCggGmXk1ZOuQk4EFnrkXEO7sqKvAlmQPSWkE+YfT80oL5WF
XC0IKoNmN3czOjoqX733JRqxSBXtoW3f7rnD7gIjCKgdmaBSEuI3bObT4ThktzCub7uAyafbFfUl
HdlbOR0mbD+pnUOKQpVHrOxxqwkXAI0yE5I/kxXTgluKQ9ggy2smqrOtP9MqA1Z135COW7N3IWRt
kWCMZHoqknHH2S+jfeazFCGmV1jelUR+raiV5joF7RCEcpN7DCRpIKLJp2D8MRYwKkIaaovoJcet
kC3T9bDU9wWLNI0FdYEHDt4YA/ZTEQbZtuvxoJpx/lT6nNowpGJTItYNqNGjDDU2CaCEHhxG4ZZX
lRnfoqgNciPeuI78+n42qrMazA+NjLauwmRapYF5/f0MUmC1KXN4pBEzhY3HKGXVJUN+iLhlhpZQ
K9/DuNVNhB0jymFD1+WJDoeddCHz1DkjcUukP6obQNDCtetw1DdJ/AN6Equb9OeF/HjAb9M/a1kf
2dyVBzfA8JM6xNtkjacpTmy9Ey7OWVFedYKdKRL41aY03c3EMdfSgwrYm3SdLctVInjldERGqrSH
XdWrOzPpj3gib3ojG6/JNP5QlUGazqJcVHqsmR3ZgRDQM8rNeJoyImOOGoKNBZ0WUySWoISFaXl7
wG6pwdosnJ2K7Z6Vq49EK9oZoQO0NrVxKut/krl87UO72FrGVnFC4DKFNq2Jw9WSfT3loubWzjF7
pJh5gvCWURHjBz9ZPNokILgt9uqvENFLAfHp3M3lR15nE/smde+PbnZy2/IcUvi+B7vHoawtbpmS
vTaCvlAnjiEIGavQQkpl/4JDp7Xmve3ybKSF8cpWczqXfsZQY+YU6scG0xQuucqaTjk4/yubyjFH
HZ7G0GQ3Vo77mrpAttEnQ0F8MGZBA4Wr4g3/mIW5j3Soc1BmfKiQgzoYMVz7IJnmZNynCf+wY82b
1PLI3ZZ60yfYLOvCztZWwNssVkW0RWPhLVIce+EhzcTOxtVwOpyJ38UFkNBqoIMhaSzaNG28fBPW
+Mbq8JmIr5rrMhZGzG2X30OU7SNtHKxwZcURCYNfXM/xVeQkU2Yi4hFGJ1b5hLsq0YFiaH2WuXE3
G9FwMyVwhubxZ2LiuRp15+9c5g8nYRrXPHWiW3y2QHLS1yFIrF2WWFS32OTHmwhaEPmOpps2Q2uz
x26gBTJcwznWJ3tN3IO2cewfNh70II7Hc02PNhmX5CEecB7B4shg3fKjD9gmS7ZVFqaPlrbPkhSP
ldUF358SNmyiK0dCyOZu8+RWpsVMjM7xkVuznjy6haNrkWNosRn3gfHgqNqA2dJRmqOQVDdt81Gn
H6JRDhzPcRPMgY+9QP6ZKuePHfJ7dCVElyFeiIlOtrVs82N0soeudMh3lvq5dUmUzyWU2BqIBf4h
7twoIlmOfS4IPn0/xGUo79ws+8J//2JQdtdX6cfE2WI9Sv8yhBVEkZFk6FTSpu0J3AtdMxwnCTvR
7DFklfop1/U6rdTSQWigenezfh7tDpxzNd2QmbnFso+hX1dqS7uBS4E99l6U51Vmhqwk4AZpcYJd
wvt+nUbu2sE0P3ho7ElErL6r6PVeDlc9oYVtPkc41nW/zxkNrq0uLTgCt4s5afkbPhnLLHowe8HS
ihPUWyRbvz0xrhpXBAe5q2fYJqWC9qSogWwTfK55+FEkMf3BZAwAcH4RV8BYCr9V6HdmEBtsCtCO
hTa3Q+b+mfLxEUMP2chm13RYWuX0mDPH33gUmxrHzkIizUPE3jIv8VxXdbV2qf7YtDmsvK7vb4ow
dKj58hAAEvsYc0PBmaVIDWDFnilvTM22XE8R3Aengw3JZCZIyvdCIJr2kzK4BdEVPPhs9g1n2Mp9
MlBjGDaZf2gw5Iu0TPeBSD/Qi2tIEHBsldN/ezVYDZdQnxg6qltRWVY9BI2xgMNWlJjtGyJF2Mn5
lVDy8b83CV3jeRjA8A7nvTdkLw0m5KFoWahLwEn4cbZJH2Ot/hdzZ7LcONJm2SfCb5gcw6YWnElR
IimJIqUNTCPmwTE68PR9kNZlXX8vyqx2ZZaLyIyIlEQSPtzv3nOBCg2ej9DbntOSyOAkmAw6JSKL
hnTtVCQbTd54zTd2g+HBcMMSxxtm6rwlqZMSY025YOA+/IyJi3AHPWcRtQVjbZ/0wrz1NWZOKU1e
CtevF1itQxRk+lgbwyEvVZRYXAkd0NPB6jcYJSfIdBmjS9OxKzjqVQQJe4E+FJAWjiJcY2aISUbz
5lh8ZPxkWXmVsMQKU0seOhO0AEkf3oW8wSFC/TFuxoVtq/eMNtqNa6d3x5b13m7CTz0mWalxE6Zo
odRh4dRt1e9MoT8Fo7sr6/rVMJGkGR0CUAgfO667hIyKn6oOFUAs793K/c8ypclqrE66l7xSTwYT
h0JsEErZkjPktrFAbw3QOhgrMZUXbKs8/zwaVIYahCsZeA6b3qlJD3kpqZgqwcCAGqRjh6lSjeAu
wF7PBYkICnlvt+SX+0Hj1McV22dKTFCNasiptuAmqNPkUJHAeO2ipSSxUpzChm2/1a30eFPdbBll
X1rwm6UObiPXIECASgkkkPRvrbsgHHsSKxGerJCqwHa0/mKn/257DIdRpaj8pSuYiSKuaIqdIW46
mv3BBPAz1PuAjx2kc2DGuYstNiQeUwQcRRv5pcXdQbNKf4+f5+SEdfUwthzbCqu/aD0xvlZDpg1/
MYE8JArKnB/GX0SY3iYzpuoHFV2r3HfcZNw0R7nPWTnQVm2suUxZalIhy15lkLH6N/+9H+xfxzHZ
l3qP0xWCSKacz4Aj/JJS8GU6geIlXWHhXwy2qT5FFEozGhqwTRP7Uhu74cGt6h6NyrUXbaT+Wbeu
eT4T2PcZD0HQEzSfrJAOIJbZAZAP5gMid/rIAkbi4Q9qBtzCTjFjzK2XJGCQlCPtux7CuiE8sqT1
h8rIyw9CN1YGZBaHH6ExSrKPCTA33wZzJv4Kf7RWbWAsRdM9ZFwft9MYvHaeZzzQo6XgHR4ak649
WUR70arvsHYShmq+i/BSLH036l9w1eMSG9Jjxso8+km9lYNxSjufCF6FO7PGm7t00uGggS5r25eu
bhuWE+oCbeEzJllCAV8kGIhwspzRkvaUQgDSk5C/O72Z86Ew66h+uvo12cFWG94y1B94bP7JdvRL
asPdqQPvi1UZLdiaMMaMbF6N1mFYCpVGGcyqbfjYTAGUgQoZiaMjAboTgNTx04Krv0o6yUrQwLUv
tC5YMrdvdxw70AVMO1pZfvFVVPwPouxNMi9loIlFK47rZae1IHMCuYOemIIuTw9xT8gzRQuzYolx
ope/LSLxMBi/gwZXrWAV5Udgbt2wnzQjjhuz5jOuJmgTREwcGl1GQbGXpCfZqolKDkzRZ3HPkMD4
FIpVqcaNl4HJbHqOFLDV10zpjpXHCts5jxo/48KiVHzZhGor8rJcD7kSK5OTVtxjnC/iFvzeoH/k
jgLWDwLDxjRWoOwM6CkA4KS3SpS3rSdwOiUXjHWRaG/DyKI1OXAwiN9AfkBz87BalC2Ir2HKb9NE
21v52w7ugd42Uh/C2o6grPhCyK+hzeDPYJSlTUzK2mBfaP6DERP+omRo5Ye6s9fD8VIoeCMGpp2F
C7iUzusbZw99rTwSSDg6cqz2bT9FzOY9RoqC6XtzpbbopcZOBLwCkFNLW/fUWS/cr6iwNYDAy3zm
RxQPXDcQVSyx1rj9IGuQhFKYrmCsHINpemWlaRbpSHdAwopO5ZHOkGe+GKckEUwn24waq4Coxb7n
EL60Aw9+LRychW2Wl2x4cEew2k580hPCHP10L6N3pZl7m3Z5EBXckoui4+mzrccY1ZQDFgh/apgI
MDlLzWIEo2Km78zpNz6zHp6b1FvPH46KrAyTrBwnhVKPUfmus0MubSZO7PvybqLuVNShbspkfIuz
rl2qjpVlsEs4/cs4AqWfqB++i2MWu6c5BDyo5giE+ypbSnjcep3Gfr+bCo0kKJp2ZgNsnsLh3a39
cYHlbSxcclmItVXglmBt9XPtn/rIBxoUN2+RB1fUfymi4SuFrr+p7lPCaaVqAfK6Fc3MWXTn0Fkt
S7M21p19ZwU18EQO56nVzhroUMwuyM7yiYfwwVVih4W9wwjoELLxmcwPBVVsBmlnfBbhLCNoUm0i
g6v2ZGE5Mnx0JNOEnuoC8jN065OR2UqLYiaicbGzZjZr+qXQXLdNUXLOGkjA9RGKaeHPEtNAXbK0
gGttuTRByTIdbysF7Yj0c3HCMgtKquZJY6u9Ud7uk55BCQqbMtpr1TXLFGhyqL0mRyYOUVBGLIYy
THG2eg3jOZlYSXTXRgM02gcaXFdjT3bKGsJsOUp19MPsOczFXz49VGRSfD7kMcrkso58DxgQZHVn
QKGNkHc4YZPtk06zy3Kf7leau4iWzhd1gIuo+A+eZ9/0iUc8LWS/TpxvzQbl5wv5NBgGCY2we40s
9IKqL94wwBNtClhjJtTWRZ0HK91BM3GRIxkADMygXKY0A2xq+Gifdsp8Cf/BlxdybBKees2QjlbR
0CewC1DkhYGqzzErXXUuXFve7FqeGUpgJPDsn9wxjp7yvQ0aDxmLmsRzA3QhmuzVJMWnE5JNJIJr
EmDlssQQakwRJSyiUBR9KjJ7Kch/L2PtnfjvGkv2goI4bfyNrPqWRGLLxeZZ0RxSmQHZWPvMk93j
rUIhjTzgbZFABic+6AXdioFOj3GVJ88wd6HgQXIRSwqg5mGcO4usCLQtdSUe7FNrpfL+bKWmPGsd
OUc7qvc5M04np9AvC/snQ7bxWpZchAd60TxRfStGBNrIyCqJXEzBHaHHrD+VBLO4vCvwAYW24vzC
T0qJ+F630Xsg0+w5Pa5MH8XZbcxv3HQOLxLrARUG62Zimg5MUVuVRfIdKe1SlNlLYve3KcA2gCb8
XfpmuW45mFWt2OG7+E5qP91jZV9nZO1Mq25XhImane84a1MB8aqiT1qBXHgzxVGAUSVDF3hYIUmu
G8QcoeaPi7wlvdJIQNM+Vn4GWY+hPmmHztaumHK+ImiV63Do72OsmAFEVx3w7bLLSWcYL9OIUCAw
eUxpDgK6RRIYkNsm5SLxZRmwP+yzaZXegpQjeo25lvYl492sRxSh4oP93XV/ClVfrZqjuhZQWZI0
50rrDm3KBaRUxUfiwVvMjXdPJSmPJAP+tI6stRTxc2/dSuoaJxlTwgtkrQvWlMkXy5RAV9uAzteG
z94y3ou6Pdmp/dYYHCT72DpgtYYUWq4UEVTu7Z9Epl+MGrdP05tgREWytko8swazBNfpuEhSeMuY
oF+ZaC7rmBdW7+wSY0VxqtlyNVW8ja2oDu7AL9CGDoYznGKJ/7sL4eJPIjgngvh4CFCJKB+ETEOl
L53uMUtF2lTtNfCRTh0X77GfpXdZ0l2RVJKD2IYuNBGR/642XQ0bh3gLybJxZkpABu6z+OjEONjJ
ALFA1goqBBySjTh5Rc+kfQ5lmNIENmmXd99G+BjHWyhAcZpl9AAQpuDr2XJtdmfHpeGoY4ggiFmv
krkYzTMMbvJjSCyX2s9EIX4NEcl2qgv90XmjNQVuboxolN+xPMpNr/OVUEVwr+Mc5fmxHX7badRf
MaY0QftyYdJR22MBW8V1gohrfGFozB9Mn6BLjezOxxNWhyU2UUrsPSickx5nby7NlWRdwJpCQE4w
L1Id5ZXDqVLtecqcakMj9MJiv+N4ORH918TeyhnryuQ01PPhZgxfeyvdtn1vPQk4TY5JCNvr2OP1
CJ+ciOu9IZM/o0x3TfOWpdWHG1GRPNXduQz4lvJhZfvue2Wx3EismqssamfhuOINtvxdYBp/wcAI
yJT1yhgStK0cClKIVxxj3cbpxAsA+reqg8MEJnpVOFyuCqmt+7j7cNIcQWVQx7bNik3RteZqajEk
u2sjAYHhecJb+YZ1rwxt1XFUW2EyvNJiDLOG+qeVVmF27XpqFElvb2b7J7EbtyBdnf8kTOlXseea
GxsHUzpb8Yx8/KEKhYNHq167eOK1Q0RYYOGkIF1MM9CVxPKMBnNBio16ZSygzTvGNfbwwSFt6yvL
RX02RwaWYBPm7iBt38JBx4awJlj3FVIlFQfuu7ChKfYeWkLvvelI9dvKYfRYQs86kHsuSqda4mio
4aI0b1Xp5zhaQUaEXbxyZ7pDhsOZVCzu5NGH0KrJq5BQS4hydjYMlC4JDnnEvq0nGruSI9yFx2Ek
sHCtBjGT35aSxsQyv8JhRNmy4A5KQreAOFyw5+gG6hLHw25IWgSwmeI1xrYkIV59yMrlDSkkpRip
+A0H52Py6MopHUrbB67PkZGzRYj0+FgykF9mLZtAaYnv0X9PwF6YhGlWYLXmAJn5Cq43WSocQisL
D/+KSkPcMe4c2DIhx+U0HrVMBBV4tBWFDoT+IuJYXhTdOtt1VmyXe3a9cWWF2n6q/WfNQuMlgOHX
9hbOhLYIk/RYzb1mzDaI0mfeFU0fj2M78dE0NFTwQVJQwlmBZkFAiABNGdhxnJTurwIJT18PXT0G
0TpG4sypriorOMIkcP8boJ0oga24tNaPKLs/wRux6XPHWxnpd+Uh6NNatMxwUsQBXkcuht3S72F2
Ubhl907GolQQPyv1DXtIwLkWT6VnKC5LtuORcmOg0BRUP4W4JfBhW5sWH9iS9m5tM1oMLy1T3+pl
Y0CZcM9TLym6DqErlJO1bDu1tK38LMK7OzSPoFEeHIB6ibxqwR/C4tky8xcusDHMCbRlJxPrRCTX
TjDjq6v4l0zJ3aQ2CV5iR92CYQiQKgAQKO/djBHzoDiuzJ2uWVeqyUonf3BLcixVVLG+mhWdDXyc
03bmncqPomPVHvFn9Q7uOdcAboUjfQo/ZYiFshmdgoFbdC26ZtfNC4qXP2h19xOaI/xrXvQygUeD
d2chfrxK+zQqy930cfInErPa9qaOccxOwWNM3LnZOh7zunOeEDn3glzgAeMoIeRA5/xvIz5Lh0Ar
EskjgzMWaR/LeBYAz47ebaHdFTeIjdOXb9g9Xxpfb0mIPftGU28ms/szFVlQmdLKYRdYUSo+bLRv
J2v8INh/nL3nuu2eAcrE+8QXV88K509u0CcAr5HBVWipPRrMD9amdRF+sXyBEZ8xOHN68nOau/4G
d96Yn+e0S5SMt8nIMPK8t/bAUBRSll7tY8hJdu5soxBTV+U/YIzAvBhWB875fDvloSNsSa4FDClQ
YntJh8DUpWefhaTDx5jDlKbd3IEJ4E3Bru7SXe/n75JTQaxC2tPTd2NiSdLUpvTea5NrOf3XB9+K
vlKNfehbFg712hf5LqrwbBi30PrgiTsM7IIZDCD4jEwG/QOWmicORqukqr8cYBINzY7DjcAsBX5d
f/UpjWdMv6q82VDBtwg3uRuKu5S8Ch3XAdHUD6AcUjtb5rgO2GQ4nepb1eIeNtZW4W/8E7ORtRAg
JTLjwsHjo+7ttRdQHV0iZtkXAamkoB/bn10JjmIE0QUPQQbOOM5fSHArt/sLLcagvW+Ni4EGn8E3
9k6S7DozuokKjAMH1Y5Xhhvpe4nrmmP8wqK/OHLVa9ikhyLFxynPndn/mMbVoO6I1WRRxOk6SXk8
oY7azvOoh9xRxkWkeU9d8TSOXIH+502qr2XOP/90pH7/Z9vqv3ev/sf2t5xrSpv/9g89xt/sJ+Vf
+///qX8rZ/3f0cZq6vp/18b6XOafRfz5X+tY//kbv5//1LH6/3J1wgq+IQxd133X/c86VlP/l+n4
PmAg4VtCF97/q2O1PX5LCMd1XV/Yhj43tTb/t47V+he0ANNDCvQs/qIr/id1rIYwPfHvfaymbaL4
6a7DIdDmezTmvtb/UvkeNQo5iiMjME6u8U3nJbvWCk+9Hoi9lPkxT421Hw7kKHzGniIYHjzpPAYT
pGlr7OUWTxAnN9FTH5zKFXVKDxzotJ0w83czEWAgtRFtUEhmb7N9Pk+Jd8hwukk4fm8xRbD7Qt0a
SRrE8PA95+nOtm0HyMGb5Ro4BQtwElP4PZrUNk8q46BiZgefcOXc7wKuc4I0qDtcotIGm4wRURND
zsZ3+xLSn/9qDvhPc0ESM4BOP9jilJvZc+5K+3EmcU1mTzliwqw859De52SfMIquGWW5D7kfoN4h
DaYozHXdtBCPmX7WZXwIdNhLRW++YKiiLBM9GVo2oMGp2VWqcTZu3ap13wAZs5JtgtlsLhqYcLum
kN6gUSjjhnsRz4GqkRyUR7ty2tNTWwM6CecxSsfm50zWwP0MQdVKxNYl+7KcUgyVxPM5Tqn2Umnl
ruAauMJm/WwU8b4rh2k9OARasLnjDmSmFjmQfXERPU6buPCRgZr0aMRU5g0x9lUtOIiKVBhT2Vul
g8/MHYKr5MyWgUM3UhSMR6oGWXcPkWnj+yqzsxF7RDlHPSNH8aSi+svAhrIkoB5ugsZGZ4a0RSwO
9P/Yv7fmnyj9ch9Z3SUt+wcmauOOaLNJVRfjGAjLzhAedLpAmB6NE0EE6BQ0Vo5GNq19/zetqa0T
QyUxOr2rymJ5NjNrZYnuaNcS9qOHSDdW+l2iK+7mlpRitGmGI5O+aU2PVDlwOyQdm2kNLiaT0Lah
NAuiFSOt1vLDTcnRzrajXZxOj4nSva1XV5+h7ZHdlg0k6ZIGoib9HMOw2aUzlCXHqegFLnao7sek
65Y7XVssZYeQGI3T0TKOWmX4j54Nvigvgk1rUf4UxFxoG5kQ40hbYuBBsyNI/Tzk5KADReNeBgKw
afV7F7sRxw6yHJrpWrRV6EDkIegqE/O87rKd2gM0ZGHgBcO7O0c5MgbXYMNzyju5LFrMJLFqFqu+
4jzTRcYWMy1yNNPhZd/CfYmwIAC4pddCdjUD2oDucamwe2C50FFIsfLNyR9Sxclgmuux6+9mB8ww
6GiWGuQXgVGsgjrp9UBknz1dMiktzmu/Qfs0O+jaynA2fjrdvQ40TO3i2Wlq66Y3FuuIe02nyNzj
3r5WvLKRhklB0W3PtSA+q0F+BNVdM9T7oHs8UPQqBLNJhFog7KWYxWMO0Q4lrytU67ll+TVLSsqL
7tIU2sNAVyslmPYuxP62C/OLJKdRF9YbHJ0SXmez5vYDYJ25K5au4anOydDVtJX3pWYca++zSYDb
5rETEY3tGAVnGNaG7Npw/OlICBIfnvZpZ2w0w6KUPTM/IBzxhuM0aMvDBFfDZ2gC3ocZL+pW74ke
3vvIHaas4I1br4PGIJiq4Rk1bd8NYZ+mITxjDoUtomHoq8BLJDllWYViAlZLxTTSNTayh95q9cjC
MKpci7rbxhXfXMl4own2AF0fLkARsClzn6ziscKpVfB+9YxKwTZ5G2X1z0Y69UhVHG/bTH+LTZ4d
w8YmwsCEpFA6Puqt/KzsWDEDHl/zVIcS0pbkSyPK1QYgFiIhdjRyAu3ERIuf16ATkd+t0DQ3WLLm
+r52BS6P4zkQNKhkpGt8PlI2LS1HqX8XmAMOuYUBJwe/Y2NPW4lMpLsczP3UW+eiy+6ZlT6qbmJw
5kU/Tk1G26E8ZxmEVOTQAMmnFiy3Wbi0GHl4UvqcERPhqUtTGSY1ZpCAGsQjb8j9tR1zsyyJk224
eJJazBuWee5X1M3u+f484O9I/9GIgcSz8nw9gjvDlZXH29INx9Xo6i9R7N6SoMKrV4VACjX3QqDK
2Pk0Y2zpx/oSkESfUi/gqNl392kCKR4iOuHaQjiVk3G32tTeulF5C4ywPvbdKxzsZCemCS6bHq7S
zpbz4BIpUcCZMYZoPNg91xMsXsYSTb55xOzG544p2EoYRXcOmVjYbMB6HV4jaeWvkkYsdJa5ycM3
yWbTpA7ygCKy3LThhhlHTEBiaYWpdxzz6VX3uLcY+Bl6GCs4LW33yZL1DZI1FxWhBp7L6cUVUb/z
bcgmfXPTiyQ8ZAbTOFdFT46HQ6fOLgbxBPyt47TDxUuVtJO8C0HIA6OIdjZpZNA8Ri69YxPCt9+H
OAQoPlaHJAbFHK65x1morGlztbz6qKcqfuqAQmSUgND8+WlbrxTeAkQYCTeSWrVWTYUnRcmJ2N1Q
R7tk2phSehvb6vOrPeVHEIAJutICnniX2fsigw2tnO8gUkwFOaLQRZJixKwV16ZaR5zALPvc8pzv
tJpCj7Yb9zDhxaZ2ZfGsm1HJ5MRRHy79LZ0inyqnHtY6gE6BwvlodpQ3W+QCt36DGyupo+5e1uIy
pJ54KHWbnuTSf4Itl9wKTEtI4PQ8x8XRBgjyGFmY5w118zNj+vTSQx1O8t6MXB07rklVxESotazo
LPXosWL8e8JgiZLUUgj6z782UF+5frkabFm9fGznML3JcrPCExSthoqeRCewqrXnzHe2PvQfBq5M
W3b9d78N+mOkK3pK51/ZpbXWhcXbp8+R9y7gtfIC06ZxIUwfI/dLGUq8pAyVoMZl61TY9Wts1opZ
baRvWsdalRYJMQR0dgrf4qKUWfwrPlJsZ9L7NMPoQOgcl/fE3RgK2WBvsDnaj+7cjmgKuivgZ2t5
/s65MrhI89A04DOBhJ2mprX3DA7HVAvpOizLHZQF0hZdLgD0hzunJIdrdX6Jrs2grtfwEWedXFUa
ao/OMW8vJ39r+kwIHcu/yXp2w7nbxA72oT0aB63kfh2ULzjwiMibm0LLrjmr1iK2yDxK04Tv2BbU
DjGQSfxhYbri7pn+KQiBAwq7f5fO3fCcsylLoj9w4wL8xSntIxgMwkUqnNcuVA7zZVAvHPvXSXLy
xYfS5NGTkuBkccz7cQU3BbkFrQeWNPXjE+5Eg9Xc5WhWYXeZ+5uCEIN3gMSp9UxVldGuXAu312y3
QDgkQ1J48hbhe4UPZPzqTarj35t2fj73z1qUPDkxrAf3dSg+I+JGAwTrzlDwSc3+2Mv0QObtwEHu
GOAXqhCu8yp9yijxyiUTOUkFJWt727s7iZ+i1u5d5OwatCcYQFuVapumEtz7JSM8yLh91D66GkOR
EfsJSxE/mdOfeRSp384kAuU0McIuC3/bcRieom9HIhTjKheUU9VzNKHNVgaEiWF2mdBHFpFDm+cU
zKor/zyMLdIgIGnqkxxVrnSmAPGADHfAurwztG5lzvYLFk67MNeMMHlxEIgJdMAOhiXmqJ02S/M5
3xeXddYjQMyUbY5I+aShOwYRTkcjQT51YP3SbBP7Npjh1tqVffMt1HeCJ4m+JWyWzN04aeg+eKUO
w0N8dvLPLAFGxXmsBoqnD3DdFbxDxrQ59vceZ5dv9o9M3RflHIWs6FIu8g9lXnKf+0bgYXsbdFCR
TntqKVjeNuXV1VFQxird6eV1LI4NWGJ3atFVzXUPCjTQMP2N57wxFvER8+RiSEvi9rySEC1siBY6
BbFJ5T5JytVBaawC139zFAPTxLokGbhivWXowlmxcbqJbHBeEvLCKx/TWdMI/8CbaGwo1dFtzoD6
t+RL1Hr0ZHeSFOlPC7lNQO80IXFjiRIm6Hr8uYq2EgdIp1YzJSUg3cEib3gwx4k8cdjTFYSYj/lZ
GtDuyq0jkEMVrRA9favUR4PNV3SYJAE8T2Jr84k7ZKPkyqgOBpcGzW8JgHYEGPKMWwHJ3F1QRsw3
o2E5+aNagxFj0JeOR7fFchDd6s5/Me3p4tYGBQEEdPKWk4T0HuNXmUQn4TIUlQ6eGNZXKl6N6yQw
y9mEe8kQmi8RF0VaxmiqEuNzNlVffhAZoL89lFkV8GN6OSVeJt1TaMfRpPQluyW1NU510YfxA74R
dlg7u2ht/qw1mMvqiIQxki+3u7vXe4u8x+0Rof8t+ga5RgPvEMLuddPuRBNrvMich7EzPxNRP6LF
3xNIKewnSyuzonUnITOqhXfvsP2xIlBbPDbpChgbwVkz+6ikfje1ufcPlYokMI3YPJXUuJmtl63t
EpGYr3zKmQQXlUlFYsj5naoChvPxyIwVKmCR/3HZ48M2mx5Va26zwPoOaqAOxBR/6ga4w/wxc6E5
LTyf7avl5fHbFDtwHVzD2J8efKf6avOm3aso/4uk9gn7BK26kgY3M32dGFa+t2fwP7FtFhOnPJpt
zgltLN5Uo1kH4lCr1ABN1wrtMqZ+tIPFRaGdBo2JK/qEVYihnBqFuYs5550dVnizP+MyXqisKlY2
qI81yNECy4OLvwd4i4JpxxO+zDPMqKnCv8IREvXDSZ+xr61c0JwN0NlLGqcXMP79SrrlpigYywWF
yYUD+T6qqBvEG2wbtJYUWTusCoJPgWMDxiBikItc26DGtssgz2zSG2pc5QpfFtnaVS/lQZXFKeKh
bJM7TvNlAUFXA+Q0YKN2qPKA/WzdfNyx9Ks/eoGF4I0FdQ/AgJ8ULxxPA1Vm7RNAbW/YssFM/L5f
vSju5AOdOiFpgsqmOfClrJ5nUJrDHCrl6hr/NvJT0ZaoLr59QgQf1SEd4eDu5bVUl8CDJ7lpMEw5
MCnxOqnwo57+TEB7YCxJO7qLEXmYkyAo3oeQ20rl1EszhB7KdhkP7wlJwPqktZ/ZeOqbbBGhyJTl
K3QfbsG7juEGlUjps8g/QHmuiw7jyRNlJ/d+ukXdHuqin921+BV5gjs/0zBy9DMfUgbPI2t2aiM3
cCvH3sFF/jdCJY24hf7j1C1fw/SWBy+dQRcRtkprwLfo3xPvUZQ7L35Lg79AA4nKQmne5qJ15skL
xe7Do8IocV8PWzmtrXGTge9u1FfAly14vUt5E+qgDZcqWVcgkOy13x4EvSPR3S5umfv8iJqt2Yj+
DwXTzgBvImjUIjOwcrzNxxSKl8Wxcxauu6Os2QVZKYAgDUSgpjXsihxnhT48Z0SKKbiMTQhUjGji
AlrksNENgr6PjcYayp6+Q8efktcYU3s+UBpnLzY6mWAN931vfeb4WzRKK/3hr9ePtSLy6e+V82zI
ZiUrNKPgU9JaaW3Y3hXEJHFoADl5IYOeKl7X1TY0NqKmcxFzoNad3U1GOy+HKPPQjR9h91kDBi5R
vAfj4vlPqXwbLZ5jj35lD3zUo60+ve7YtD+xeQLmgEeacglz49dLh5w2S0zx0GNXtRU3iYquqOGz
FTYf1q+e5BREbYDwRFLvMrkqRKX5YX6PDMIsTHQMWlaA9sTjRQAf4WSELsKEjSjWexYeg+wriM9w
DhfIzbh1vly1LoptYB296WEy7xUf2t6hkG5fEM4lHBRimGq+9PzouGs7fcJzbAQA3UcscAkjhf2I
b0EsWR2RiyztHDZiX6GyY8JT5kEDwFBswAUnvMHmErQRFilgQqyfDvxtmNCPAettDosCsdK9QyRI
OPba2zL8Fcg8uvanjVg9nHNnPVRzg8sDDHzD/oGlOd9nF66/TYBHELjvN7G2C4aD2//k6ZNZdfuw
8y4EzVZ1/ZJ24xr+PomUE0vFoD1Xw5/jBYeAiKXenZrwhau5pKOiJt3PxdXjoBIADrbpQXXkR2/t
zfakOQeQX3yAvKc85wAoMEwfFMPPUNNx1hJj8Lfgp/s5K5igUgL7bspzwCBVdBKIibG1+yt/Jg9P
hjqL7tBpa3Z22I9s/G8dqFkQhgNSJDuZiClJ5mf0Jcg8Dla9/jSEr35+1dxnvobuP7nuPtM+XEyp
Gsc8QHrgrL9N+WIk2zi/lBzZlXd2y+fGulqtjccIpj7gLpnu8H3vZHXzfRqtd2HJBX7j5q8myUHt
L1K/fvugmTBJ19jEqLhpx3MQ3TTrubCf/7kGdisn+2v888g5Mz6L/lJXR+VTF3zytTd95Kz+K92L
AQes24/jjloEHzQEwdbokjFujYJrJh+Bf2vo1g+uc03pbM12fD1y2jiaBNMvi9wiI9OA4pHpHqYX
8hxB/jQkDOCfBiDj3P9InAFfZgk76sO7A5Ff2+mM/PLP3sRRjc+uFVuzWA34DrINrzILIEmoBV/a
I4+pGIFaHlUFNM4Qear5u3sxMgciOIwn/rk24bSotUMSq4o/O3nOma7x8tnGpcy3gkDWow9yxX/0
5/jvOZVPLSjf6KJ3z1mz8wjTZjtnvBaUOgxnLX5vh98m+U4koMr+YlvnsbrcBNpQyDpMgxvNM+Zn
Fb53/YWFhr7qzHvqk3seP0zjs7RvTXWkDGNoNxiKh4nR+tUZjv/guJCm8l83fB79F9aYPD/k5qMR
PbTBxa4+S0EjNQaDeXkNfQ55Cz9BdiJc9FJp4UvBq93IHxmSuVyiMUUlV0L95nVfBp6BsPp1KK/n
ocZnoREJgXLdrwLxxMy9craGvprTR/YhwBoPh4Hm46llTrEfkycz/SoMpj0rvnu/fgkxPT3Z6Tmn
46BPMeussb4E3SlXHobSjMa5hEKd3yG8deHJLl5yY2/SAIfJmIsXrMEVDlMufryMeYRtDqmjwGfR
80Ml8btXMsw7k1sIwY9QZ/xsxUfDevZNnDXaR9xfaw7NWoLyrW5desjDR0d+S3WdmtcsJuF4ahJu
PTSgdiyvQJfDiOVmwIM4/qTOSi++7fA1zm9tRJ0AH5zWp59HPvGMIMNTIxs0qxGXujqRgcJplC4A
NrMpU/7N5wfLy5omEgTHB151nBdWva/iq8Edv/A/u/Z5wuNNlj06uNMz+xevDLB2L3/hXcGysaR1
zoYe2z8aAVhJIAbfg8GZB93OH7/aigk/+zP75iivHji+4eRxGudH4i2YyvXYv2QQM7V23hTz8GCP
hyDbj8NXzpbD5xdj1fCX6CzizpYukCbbjdpNWL//h6Xz2G0cy8LwExFgDluJQTlatuwNYdll5pz5
9POxMYsBGj3V5SDy3nP+KAUeth+kzWXtYEfkUjXaP42NVWpPbfI2Ki3hE895Xzf3znpXDacgRqhE
Dk2VuS+deemCbKOYG1/cFtN3b25S+QAbnJguyVE+c6bwk5oUAhxVfc8XxW9CXANPuEa2D4s/dZEN
CionJKWNEAwO0VjgL72nVACEJyZ2CjV5XhVgvxpf6qc/UXAg7UT8moKTWq85ecTaIV5ebsOj+qcl
hY7BJCV7jZKRER0MWvgIvTPXa5LfmTcU8TWMu7QitdPLRRy7fLMkGxLvYFfRg9pTPACzxihJ0+1D
RjKEDp5F9RDQ0cyLGhi86nTewaXwNDBYq5i++2OtbgflLlCuoQPJ1qnu4G9Zo1JxmMDXVXmw4nOC
noQ/x+dlYJ40+gtxZvy4a7nfJsOKm1k0v/VagM66Gz4RWOsk9mgr92lLIF9kJNydbwvJQJf99MJj
IEVZKq+kc+eSay2Z4k1ma9ltGAlaPaigPJI3iMdqRBgofExoDPlYAra1csPtF/eXjtT0aRQpx9m1
OsW97jA8kEfqzQ9qxbYlfoqqV3QBa+C0aboOpUvQFsPGP804poOAmsmDHOQpVvw3qjNwgLLfpiLB
pcwhXIhC7o7N30x6+Ogt5UAyi2HIuUadWOiEmqM0zz4mmH2bLEXGPnaJY2fYvLIyOjbJAxmhX6AI
tp0/bgi9wbfpEp/GSIcsT6acc+vPR9M8wS0azabmERdvDe5ratZILLE7qpTWASolj78rJ+SIKGyA
qSrHGH0MBUT+ZyO94r9sgk1CuyP6FB9dTn7sxuOYfNaGsQqJG+k3TU+HGGtFfImVR+ymNK9Pe3Fn
enG9nVIO+nupvbLoQ69vRXER500fYqdyFHNXjHTC2LiNJmNvaLeZSYFOu/5eshRiq+hS2+zfOoHS
kRP0A63kFLMDVsXx55Bc4uZeyC5fcumCFoR9LxCoaCtkXfEeoLgIborx3dDpmh2S0I3gJeVsm6Pa
Q71LoDw9sSklkAob/TCfx/EjS+9y960pP2H5Rfgi60JGmvFGQxQfXmr9QFhaKtvynzLfY/2dhkv8
g8A38V9FSBwAnvqmV5cxuqXpwy9PZnsoyEii3gnt8kFnrIkPZnuL5nOv/kNZiNYjrMi+dnTprkq/
cXyPyP3c1hs/9qQVDCFhU6uK9cKeSIw8+Pqe/q6SrlVC38VjGmFU8moU+cNfg0YkUjmpMfXRnATy
NWbOyNxV7Ivo25EhcRVW73epRMCGAcAtx3dWN5lc0HxXouUivIUgUf5apDErMXwnvgeZyQdymTVL
EwF4T0zn/AkbsAd6EOnJNpxPkXUqWM8iaRdAx1ofbXywahvPUIxodehXkCPIfZ8WUWvWc8wOzcjE
s0nTa6ZKvMo/6L1Q1r23xVMh+cewvkhg4zkX832dn6v4GQgHSvwg5P4U61iKF/wzlNODVfjYAK2N
op+XYrYpmPgYBzzo6K74uYJDpLBPbVLy7wdvaSABF56/OoPfEacnvlRFvJjSkd4BgWgU5q9G8VQD
eZIHrj+fkQPzd/Z2j4GOnuAus00cwhQrtG4zHhndtfsEFyL167GnxYpFCperVeGWAnHtPjrhPZJK
iqyIDgjj1eT/y9gE6viNX3g2vNEuV7f4BmxqtFZqdSqR4ajlv9FnY8a2kkoXWX6Tw2OhvlGaEBiu
qhIav092/vimccdn4pNXsknpImUg0U9i9m7pWF2iXdreifDKIHjyWFvJw+cEeBwPl0Q7dcQ0ZI22
bmXKdNKK1B3wo+JGGihlVOck30G3BySzHKe1gEvzsyUY8kuLHsS+BLIXkMOBMrrdV+YBiSBR9ywp
3B11AibPRExuvjw/Of9BsL1XsYaNmpyGTqXlMeHKRi5lh+qvjzUnRrc6yLu5OgocR8ElLI58WGqw
mfHMhW9CDtHac83861BZ8dwBFpxDm/W6d3BLOUQs0xmTMhOnNKFupvWrARDtXUj/+KM0NgpxlMtE
i93CemRIrPGGoyELeGD+6dk780hR3JaMu2jfCs8VuDik+3EBrnexeDMQg4JF28w5LKrrab5mAyM4
CZxcAmNRO0Q4Hawe3FZH+nfgFh3NzxndcnPKxYelbAXHWmdQqmJyITMDOIZAEVdyRUesfsgfXYiN
tUoMTtJ/9x0a8RQwHoizHT9yn7K0u1Z+aq0T4l5btq/4knWfQT85mfDbEOw54UswpgNE3vLo1GjA
jH1KU0cqX5YNiIypMExXkfUsY21dDNSFoAm0bKvaKfGnmF5olpGpt/VfkSkCAuc24qxVoxIUrsN9
xDcj/5KrU2+/yHytNYcNeXxWPnJdz9DJ3DxIxUMGWGk+p2lrPkThIMo7CmUYoZlES3U7m2/kJhTF
d62h9fyOh5Ogny1+CY1E9cEmCq4BM0ZJIQJfQPNRi9JDRD9gSNX2Tu6vZfsXN3+KcReBlHvkMuZi
rKpZN/L9HH4U0bs0/E58FA03MGnWYeAk9Xcjb0uYhZFfxUaS3s35cwYAY4qwJdJujOxTMKjPuAbp
R8lzUMj0L6LKJmjrvwEaehAozMp3i6ISXEylvrIIiFKeJLeeMUtMb7wdEh3A1GDOCm89r8jCRP2m
4NGWv5PKt3Z2eXlChhgKOXQCH8L7ZHwI1rZYvfzazaaNabxpES6vY6LvCvXI+ZYq72FzNbKvsmbb
32tknlGY5G9M83PSwXM7u+b8lHxADWA6+W4KLN/iVdTc3NrMJAPgZ10aolTQGyL7OEcZIv2zsaLS
2NhwZOXcoxFCzrwdOIouMLsydwAtywgZ5YehfmlTuuFXKo67stxpTBy9PaDA5nOSBJqENkqLEZVE
2dOkvUnzoS53pbBf/I0t5EWPS6RAmemCSPK+Sj9gJyMR5naDIoqI2oJud9SQmMxTV4fEZ6zkpNfe
lPo40AeVlHy3Mi2dW0Vwqz8x3tXdFomYXHlG+uqFfxN2apXcKeonDDgBBb26jFKeYEx1+tK4VMqT
EnhkHDO+AgWRrVdOtVfTENlD1BkULw9uJZ9JqDG0f43yKWb3vCZ16lFMDlGIRHDoA3F6r9ZPsYCc
2R91XoV6rcn2eAAgFB9xtWEsJQinwd1IOWxGWC75XiTiuSFV3yVFh6EnDe7ZHI9+erL8t0iDaMLT
9lzeewvSkaPqyKLd/OlEPE1rSycFaU8uPXK0w1g7PWFzgZfKEsGIXLfiSY5Jpu92RIWByxFoSlRZ
nhPx7M7UwtKcVlxN/VGIeyxxqi3cKqj25kuJDWqyVeLEQfBX/Fw8g9auMPZVeNSCpW4Ae7zymacP
0UmAkNW9Or0tUimB0YYkNvIDAc4nSnN24nAEcIIi2uecI0n+wYNNPzQ/aMeOt+nTRzjfreQL65Ve
7Rvl/Pcump8xV4uyYKLtRR2dsd7ULMpZBTQP9IU2Xn0nC4sMKp/SNFDJ+Ss1XpqRrAhs0q1LWwEy
9vfBd2I22S1PZ2MdxiWQE36B0mF/vKrBvw4RGP4/4mD4lvkivKhDAh2hnA1+ndHqEmoM1XSXcgXK
zCm1eRvn++zOtlr9DGsRc4KrO72L4JmAb8AjARRVtWXDIEeJKxxaRZbMlQATNiq/hQIAsc1KT1EP
le6iSjTxDDKFEWKxbg1KYwPdIYCVc41aVce0G3bkJkbCwrCWKJ64xgbL5+7QVF1dDfkXaTrJ00dk
w+ABqIj6t3R5uaEWWuzjgn7oJoYisiou5XSnbHVwXhXpRRZTRQmy39XI4Nj9ZVchOjPeDIq+ghAl
1PDSsfeLL3zVfXZMFxBAJ29reCPYqAx5TtdwxbaKmy7pNW7pjukLK+z4FY3oDUtoh/iDVly7ls/L
j5OwgbSrAFVHpp+kJlmDINqisW+kY7Nc6GTNy/6HZp0rKh/MIj4U2a757utj2T35Vek9OL66k0mL
tMxbWuJR2sCJrfqOt2Mdta2rdP9azEfZ9FRD+h4dgTWIL98vifkrfdgP6u8s3Lv6bGrfxJxE078A
gfgw/6quTOrZLbNemfBt1DV/nl1jzSc2batu0+7Vrd6ntsxv1AK/Ztt2NH87ONJKIHBwsWO16p80
3pPhEQDfWuaWGYsycH4NVepYEhXQnt9vtAXLl76X7u2cninSFolTzhKHVkkPzyp9MG7MBlJv5tGN
CClrDl285SMzoltQnRr5KAZPSIAh2oC2tuWOUvu2JgWEvbneq/SgrRH1s61u/C0TIws7F6PIbRIk
2zH26cJDukDxnDLdx+AV+BDVhOVMwokEBn5/j1AHrIpwDlEa1wBJV9mlR3yGKhzrDdvPRMIynWMB
0VaM6Xr/IHXM6+Jd6BWEIe1Kb0D24g3WVZnesECRr0dolXQTAS/S6FdeQrwGL2kOoHulfEIWCwJC
1hzyrk/1m8Bx2eO+p6sXs1Bhk9oOQQ1nGu/pXkzijU+rl/Yk7ma9ZJG+qeUlnD6W06dPHnKxV73B
EQklMZ7ER6/GhGi0PuEJII6/fhtd0PDqSo4haJVn2NxRILau78wT8eICSfjcIcYnlbaK4fUNYznx
gDEzKmq17WCwp68wJ0Br12eLVOlyS7iLmN+K8U0V/nzl7vvvpCop+k7vkEr+TS0RXz969KVIE8AB
MAq1Cn++DmV4+kemhnUBcgCAs7QjOyUzRjCCUX1GZAkoHHb9P2Sgq3AdIQf2oDP4zosloiUmMpt/
n5GnRqBMHqrE9vyBHDHrC+p5ENHcrRbP/W62YdyjY+cIqCWwvRK86rXiSQAW0vDMguvkg0MBKSQo
RvVN7v8EzT9xfFQi2ebXpQq84VHB8MlqSauEf9H0V8I/ZdoegGM9UH0Gv9mw8KJusYFHge7WFjmG
m+yzEI7YBlXiX+kirU1YlqWdknrMwO3yZ53ftPE512e/dcnrZGD4lRE7CdUGSDjnYI/bbaO+VZi/
wuIqIhMMoX0kQd4LBrFtq5S4BpsoEDSlAAHogy7cyPjDWIfOJiPyNvRKTPSdSKwAfExvMdLnx4hQ
bH8/Fsd0EWhQrRUHJqva3ezeAzf0iBgkTt8dfq1/o6OtJXqPyOFbmpGa7klStI9aavDIHeuVH1HA
+NUq1G5eKA7mFO2+Ta6wHui/JhWZdhunaGS7ASCbhZfUPVvjxsRbs4yEjjgv5AmIxk0QCHV0JfNd
Z6tXekYpzVP4ANvykOge0Y7w2vKKvDwc4vq2ap5++ZbmXnHB/k4ZxUoqciaMBTBOCCBpNiSqRNox
iLYI43kiJGSn3R7NL1EoF1wxFHS/9XeOWtzxNnV8Ji+tv4GaAWm/xPmtI//ctNapSpo9PReEPd9L
WPgGMk79hAJCejMGB84xckYw+yucVdG2FA4Jgo5+xb5CrL6y1QWPBAZ6r1yBIAmTTBHoecL7G8aG
UcBPLN5HuyEFFLG5M3khNUVb8BSv0Y9dsw9ZmZQftX4tSjMR1VLXcRvhKiWegQ8S2xPHTvChY7Ja
vnEJ9IQqMpKdAD+oayuX+Zl698Vm17LrBlw1ArpCWo4Jvah3VT47stix+LyRY9gQFwjSiA5jIxmv
VP3nD7ekPJSqpxZfpSG6Km4X1fGjQ2UdB4o8itsCmIjkRLcZq3VMGk/1qLPn0l/e5e5SSMCylH10
xm9n/JT9S5TtXj6iciRhaUerMje2zW8RFMcWHAP7mUfCst0lNHkj3tB5BHhsox81fM+66+2jj68q
joTEk+zIYdSZWfL0ZJcqXG8auT2M0pgRC/PeKhjgjQ1LT3blVjCB95Ye03apOFKi9Qjrngk/CSwv
6iwOXLqnej4EDWMwVwEpxXiCWgesRzXX6KI9hK3QRsgROH874oX5hAzb9+V1dK7KlnyzeiXBc5cS
ebxg6zsNrr3eqNIxyE7wHYDVPcsCX3RxiJPkuZMBeFRGfqN9RjeD4DUiKFaNI67Rf68CQMeZpImr
wXBBTbMtY2Agr5b/0LNaV+YqRAcxHDLVAs69BICdM5Yj/OK8ciffVSBBDvJnxYwYon000NGnL4Jl
+PVGsc114EnWJ0gBxPmbn/6IY3QYA2QR+U1oLyBfZDxt2/sE9c1wyzVpXkd8+2hJ192KtmrpV2/f
Y4/Ttz3VFX1/yFpWKrWiiVum4LjaqyInLFwzbfmvigS59ixZ7zlZJbLMoSHufZXttLxXRB5kItd8
tQ5BH0S3rL0UYUg8MJBETi92btkSS6U8U+Of0YAGihcqsNeR5mInBjHOXgDOq/iLIHbEF0SxEmmX
Yx/e+NG5QbBtzZpXIKyvyRPKOFdDvqma/+ng6NPEj6aqXPZrS3kU/p9KQnfkbwbr2E0LK8bBknUa
zwEVuV74NxgOCgAi9VW9Qo2jrAcPaG3BecJ//79g5Hc0QfFW99Lh/t+FCtmYbyzhp+Q5K8YfpVQp
+dvR9VuSucRD3P2F6lewguo4s6JjBecLra3qmK3OFjIpmi8k44EUEs1aQPcEH3CxCUjHiQdc0MSj
1OzxsvClxTuDtlYepnLX3y2LYzvlAohuUXhM5jOJ1xDPzyz9B45N2Ee3hSeH1hdAIc5Kf5UuInME
6Bf6RAsVSaB4GWVVGr/VoPhjiyW8Zr1cKAOY9rpxJCQNvA1pf8xia1UGP4ZIehn1apsUgSsZe+ia
KzRu/8xgAzNKrChlrvuRvZuniQzvmKGrN0gmX31N/3F1KGsSuFoCuLYzSJmQUgSn8ibiBWpfxhJy
vw4cy9wtEs0UYdZowLm5dMuAtJLp379LbXmOEro8Lbpmiu+h/EDdgrvuRIsgJzP4pN3hxHaIGyuH
Tcg1o5egprhsEKeTnsv6CxpJ9FMUPDv5Gk1fVfErY1/pxi9dfKuxKYHoG7Zen5ja/PwWwZP2iAIW
8E2nNnVpgBfz70DAm4nyODroo9vSLiN9TiiOM5LbEJoBWv81PALZGp9h9RWwwgBnyeJT5cfT5j0K
VuSJ5BCxwQyAdspKXIvUKCwhWWn/of1O1YfcR6sm22Kmnk5D+a4ryNQa3JzlLxal2vKIfVb744D6
hM+66lwoj0Cy1eyzNE+Rp9qG8TZuzK2v3oX8KUcU+OlIehvMs1B4GhKp28i5zCpU4IEBhl9HvPe0
3Y7nBRGWI+Sq3Dla8C6TjSCEP332bUBAjEFpC5TjElDLb4oTeUHcpk/D2EXTUdbeZv+llOd0ui9/
tSV8mSAMOXKg0SQKgYNPCG8W2foTS520RVK1SvUbW4JKibRvLwl6oLTSU4VehyJNgr8x+nzB1JJ8
5SLNY9nIZIpGl06vfE34Mt8ysQGbUbSRCNeK79BYoKAwKNqv2geggzoqwns0OLO8IfbcWvCOCTp4
TNwcBEtQI5xYDyN/ZxdYZdSlYsTYJF6WeIja4aUYibeCsK6wpCBpRrbqibt8O0DHW5hsb1ZouHRc
0bTz3aFq/GpgqGeRGFzlt0MhZoRfM5v41JN86H/MT8jDJvmQ+HwxGiHQTkMWnL0gYM4tXAwCc5ut
orQ4k86ME/jUj6+JdXrylv1I4Tt1uAzDY22PyEBhonI4S6iFaXKAiDJ5z3/Vjz89kpNlEUpLASQX
fFm/LFe31p++kMepMOQJmUT1e1BcGvHM8q0mvyHlzGL8Hs43dn2JgKb6niJZWuCLLrvBSQq4jbAB
UVPQwMJZborWfmM4A2wdFX/cHJw2bsIl3nAkcLdWPcGlw49W9/byvQCwol+TgC278zLXVwtqSwgj
XEBwLBDzlkhw1eYWyNcGSlPiZO4fMGz1fMDshwJW2LyAKzUmAt7EQe1A32tWyRwQFVRWRHPmmPNa
IdNc9YTmJJEM211V+o3KETF8+23a/VpWVnyPHm+iBPgcag+4eNHcT6QYddmpFt5oXVjzvPnjLqdr
Rjm209lnVmyeongRhTP5a2g3dka662wUzNa5X3dQ6Ve52/izQnHTtgXigc1dkfPW8FPCfyxYkzPb
ESwpVdY97qYR9bj8J2f3WnT9z0q4oYwy+D2P0y1pycgz3rC0k5g7QzkAd0T0VVUnnWpJaKdCzUlT
J+uXI0NkDpnv/XRfzkc185bdLrRWlo1lJ9qX8cUgeWPyjKJzsIKCvdHvuiXKWk42eFYYhKryliQ8
uksTlLJfoga0D0M/R9rdQLKaJCRaR++K+dlFysoAkrwEppPa0IjBGoJomaHQnY3JV4JKxR7dKtoS
R9iOTyk64U53KvJ+cZatI7dXXMs8BNJLCH9b+R4ZrDeXOP4SMMplLbEJHGtmTpYJyEEcAO1VnyEC
Ho4Icg3ML+JXyM2lj9RyC68r4bPcJj8b2l7K92DcC4eBXWJ5ytBigXk4S/5xuC1ASsq9kB7q3jMy
N4FBTupftkCe+NjicY9+cImFodtZZ0lDBEfUJaNJcaO4p15FdkLnxUpkzLaxzlrqrs03kxW6g/ox
QDCZWPLfYnJIxluxtF8eQI7gmWhe54marS1mHJo9Z1eXrzH/fqaJTO+IHUg2icrGHh/aZkOnwehO
Dt8LenvK5VbYK0Zzu3Qgv0qg7HHXUmbRMkv2K41wGQbhZCl+4OywphQMmAF+kol/J1WRdXU5cOFj
BRdWGlsJH8GIJc1cnvqcBahndGljLKDroN432t7iANFwTX3jK8OIu+sy1HQCsIa5pDWjT6QYBnR7
/vPRRBGQZ91qXq+61dlwkEeU9yE68S3Gbr+Jx3/NlVgIhnSVUP5jUvyRX4eeIyGlRnYnYwJC5GWu
KFU8lGxjUEzorO6zDhU6HA0gfSk7MjFgNfSinDB0xLYLwTWwXjpwMfFBEr786jXpn1Ops+p0jkFa
VNsAtiGieU+Y+MqwwZYBFUxCVzuDDmHCXInSfuLxnbRxo1YqqdK/hoi16cDhivWGF7ff6MTWeRXz
yUr3Jqcc79bEBpCfqLicYF+lT6JNkbLfFTaPmSmxA2AVziHNd0LqhtkB05giPxKWofmm9L8xJwzh
RsvKp6f7ESBiQIOpREjbCQ2PGyBmPn9EdmHyVSugbtZxUkCQqeiJ8GuN/UcgeXRSo2AaF7fZqoh+
mgFWriIZxLYcPd43DBFQdMteUc7MPwwkJCy2PXy2+Ck1u6y4WPVzGbjKX464NvqMDZZsk90v55Vf
YPjR5hSG1hgH8laJhmxgyoMYYRmpigGvHusdaiKx+SJhnZBV70XVLvcQii5CFrZIeFp8buOu8cO1
xDBbE9kkQFqscnSfXkyk8j8EErgoDWjME0rw5QJfIOv1y4AlEYnm+w9Baw61Ts4oQn75U0kgx7fQ
XUN/4zHoKAgjLeTeZCcRaepQ3GK0Vyka/oaDE2JqTaTCqln7dhge5HUD1HpbiCPTxNGA2Fy5FAbi
Q9YPo0V99ZKntZbSb7AocTLzUHWV1yRcjoxmUekifxERQli+gm4JpHs55hoCbaHVQDkX/7PNyyxp
G8v8jUSqLq9++zXBtucI+Zf3xDJRBrEiVash/ZlI0UNHHal3ws7cic/RBa2g5YZSdMUJSkeLLuSc
ALzag/wYezQTMGvLcTqDALXNIgxhY59IVofxGNfRvFsI78J/L3kgBKJQ5hJelZ+d1wYVHT1G3sIh
hN1uKP+qgo/KFkMKlS4j6h6N72l469CPWO+8sE3+ze5TKbeofAOlwgZkCBxg9Nr0l3x8o+zBDtuH
qX5/T0DV4VpV37FjrwPlr3Pppo9pIFNOweqnYkltQojogcRSgBHNbq7pUpO8EyXQP2Kp20fQfbVI
SfSRXyjic4sfJ+0SAhN/oPHn/kJue1s6afOX57+drzLcIrfvXqa1lZlumd8kovra75wzeKvwVnxE
SO4xh/6TIKFKP3AME3SF14HHS3hy5lQTcekkGZ3iwq3af/GwG4oTS6VyYFbgbv1VdCjQa73cfvu+
Oo/ifWH/ow39NLAMoIYD/bHYhmiwJcufXChnqBEZaruEk0Tl/3d4qHiHFrEGIFO5DTad/tSCb1Io
ATKAFyIABdy/UChrIfmqjNxWdBAbxRH6HWeeqp/MLgfjPi/ahrHhUR3eLZrPTGpqtj1EHrfK3GNK
4uvzRriZZ6AVciOWCbDSqHKFaDFUADIq4Dnk/bEf2lK91wgMU/0vU/qbc/YxDw0HcZVHVGggLtn6
p1W9cdNuBirp5kOC13pIT324DCB5hCry2VTbRPASjiTdxijO2l/d6Voes+vCugjU3/CMdx28zweq
gKo8VXgEq/4bwE0jkjv6AFAbljw51UVMxdtsEqsOWL8c8rHF+YPsXunklQJQnm/zyRbyS06zabIj
o62R/6Wtz7+aoEmIYc4vNF1S47fSP2GiCdneM7VF15qOwLBO2Kmg55HwB6nJqnrllzbGh8rhNp02
C2rjd+8i6YaytBAmLmKFsLGVEDsTZAJZPTEKJ26hwDhYBYQap/NHgkR3uOsT3J7NGtD0LE8+ukUI
u8Xpd+JSJiQIz9QbkYNERpf0q012P21qpDTyVZE8nQhukemDqWuZ/VCXD44QHKBDl1MfvWudmQih
nlFPovveSA6NyHLHcEjGW3lEv2IDK4uwu8BNQvoiYQLX1odBNrzp4sjStRIJ4B3tMMC/jE0o7Z76
n5yzJ29b0xPhG2cSOW3uPQnXOOHXSMANPM50SayV9lY71L+UR7PxmtgZecS4+jA3acbf4pIQaOTm
+2fbaODBaRkmownKzryk8is0rzySo7wls8EzocZUMj7UlQmK8WE4RHYMh4jFUIQcTa7LecrF1SNW
GP7CcitzTLHo9TY5pUBtRwlyuIGbKZVfgdz8+t2yNux+Bf9JTokCZcvtd4/EHvg4ZOPVin+dS9CH
z3k/roE+UOn7wIjYAnrf5HgnU3v6wX/pwS6ynkwO91p3WHRxXeYpyBv6qD42xY+CLEIixQ7YUvla
IPsuftP5qn6PevzG0U+uCMJZAvqNAewTo8LCQIi3sE5d0vFcCsvJ0V/Al5l+Ci/MT6KFYhN8Tcu3
mnZWyBGj5H1FAzbA6C8cI2ewoW11/sYcyFAcS5QCXLLGw0LMFXoxg3q6j6N/gXWVpWn1TTqFcums
jT7v/ebo/7BfdD+BuE8Kxl6TrwGYN3PWYaf3E6oNQffBiJl10W3WDHlMjAOBc0vUAqY9QO7/YD+w
FHatlohIPgECCZZltUFJapVvTfFveq/lS1G5A+Qlz4LkEGJGnaqG1r951qg25XdjzY6X3kAxah/d
0Xd2nIrv3A5djZwkhLFYM8fkqiEg938sqyNlxVzBieHy4NT+ZwpbRmWZjylOEaoIJtsxhKjAWs98
luxj5O0MzMwF5n9jlSZeEKuda54wQdjJyHt7noqHqdQXsz1Ol8RD1aluG6/wgFG49rG6HJkZfAlr
fLiG4OkrckxFKiW4JPMvfjaxP/pUjpmuBl5YEGHBsh1+h92rpeplQaetR7v03uF38NHMYRbh4a6i
C6l/a3mwDuRacH5ddd7pXDpJwnG0GTXG8lwheGVmYkjQ0vPoA0vWKB0pn9G3CdBQRoNRCAJMeM6q
JtwSRFbA5rZIugZUJ5J2zL4ii1Ue3wUABtIZgiiou9m2ru6VgYOBg/17wzLgms0+sQMKj3ET/Frl
d2R9TvGOXTmNboO0qYTTAijxT1ZNqTojZ0vIFGs10J+6plwjrY9MN5iVD1N7a/PPIt8XGxGRgxdS
awv1y5nzbSqb3kdxE/9E3UnIH2Ac1GNO31P01BhTq89ifNDcAHI9McLE3JTfSDU4bhTEaYD51Yek
+uvg0PkzvdTVWrVN6/e/3R9EPhH+IofIFB0Ki4cPhTpDFdh348xuD4eCjRyi4jHx8gvXRLwK5XFK
Ngx4OgK1k99/CtqXnI1Q69MqpNxjCn5j7UvIirs1/BYdFKFLQGS9cMyD8LdMhln0K7bn5h/DLpRa
xw6ex48eIEoY7h339Kzd0AyTYmjoOz86KfJZ7Cn5/iTeBDXN6KnhSdYdEffzTBeOHl1gD7gH0paA
j/OgfC7kSZNzRjB264ZNqgaDUbbFpLw2k2Mken+opNvPwNXQ6iPLUGnWwyQHtRPw+tWIhpb4UBOQ
NGPFWwR2s/ndiG9sM4ZGFIc3gDihCSxtcjICHENK/z6FRIstmnD8NR+VerLy7TL8jPl1EYEhN+r7
3RReddTJrfBt0WdTias2e5BPjngZH08/vwuM9yplLSpYTWUcmv6jEXZ6fLPSUzprQKO8ecMNeBGH
AJTwRhXc5QhgZLRgberKG18EMpbVrhmBJA5V+CcMl7H5UFD3qecquQQzN9+m7N2Y3Gwa5ycHbiiz
lnaAaZ0jiOugkBxlLQPeSc0hGpDb+G7QnmeRCfdgmLdOpxrkL4rfB6iEDnkX8CWPSE1zu8WKq/Ln
4JZPGcUNo8MrxA8eVL9968DYc2AQL5cD6HA6V5dZWPO+CfFVVy6C+FCh9gzE8YviNm3uOtN5GJ4W
Tm5Zhqzk0aBoTJRrINFVvzEmt3K4SGDJ7/RqLqBGW+I60C/0mrUTQ0TyivrfpENdfoEFQOvE2jZi
ftNqCXb4TxfodNpLiJ7Beau1nGyt4nNZ08Xm5hv33+eoazb1EXakfdURcHP3Dy3bhM7iio1xlA8Z
13ssfCfjNy2hySNSGLfXr1L/WSgkAwxnhvYy8qU6O0KdNq0W22JH2EFk7ZVFauGQdFKgxan3efqs
y48Ok2Xx6PloFOlxKcNPozCJLFz1MrN299dpxvKcS6RLhZ7B3rlsTx5VJ117AGIioXpLdjh0zEJA
BgFPt+lQekvwhAu9XaOLRpmMoRBzS/sX8l6rDCCt9WB3GkNG8BeuGaMD0pYQWixGeYr8CBMw025V
YbGd5JMQXa0K5p6zYAGbBwThu5aQ46WozM2LXegynXIBjB7Yhp44RGLTr0WrCcunOmzwOiwEObrN
BVlR+ECkBD8/yqR22PmABYtMY83vq7mLMhVQ9beoOx256MhnL1WOsvyRxsw2KS73DBB8F4xvU8GR
h1FnoX66ioEObFC2lxEDqhBFco1WjJlNLTZCuAE/0uovk3jeIvuVWG6NV6/D/Bo/SgtJvaIUGwwv
hooKBE54HGFzeOL2ssCYQ5Q0IG+RgipmU+mvyXgpgAVyUq5l4dzzzmjlO7ArlyNy2mrN7Fs9luW6
hxsh/DkYFLi5ciXwB3SdjxFWuFYPMLsEOY+XVmVQX2F/NCjLrbZSTNU7BomIEkKj+WNDQIqykqrM
NsKQ38wIlEq0Ehn89Yep9qS37OcXP/8CO1hcKOzaYkRFFe8c/OfAs3eWrQsRJl33W4iPvn7mwu5/
JJ3HbuPIFoafiABz2EqicpYs2d4QlgNzznz6+aoHmMWN3bZEVp3zx6JZByRXAGMi74MfNUlmWDot
eYjM30N2MP079MFcgeZpORqqgpcKEkeuwN4RZ1S4FCWZlOizmf36FeNOvDdI2y6xriCpwVtIJRrL
yFzAF/7N556gEdSvu9XIZUFX17weLmn0I3Zgi1PQJm1DgRj2+J2T9mcANoqVRdd/SkyXMM6KtkGw
7WvLIJnbK0zhIOve6Z/CYjqHjKUEzdjg04iRZO2jBt/x7lCpGRlRIwu+7FKQOrc5oqOMmhLSfCsi
wnrE6ZYNcEK+Ga3g22RC7V2hP1EVjuX3rmmX7JQLMnEqfuOaCLh/Y4BTbSJvRSwt2NAtkvdCUkgh
NixmhtL85GnXYDz56afhEKe/jSU6snDfEBO88JCRzgO3IglvhjlC3dIDOAqSY2HK/ez3uyL6s69J
IZGpBJqDLbaD+FqK+NKMV5CxHEQ1sC50RYSz347pHxc1siFwo2W5DjaDfk6Kt9Lbxc4RpSYfPXk4
GH/jgez8/i6k3JMnUQjybgX3UP9u1PuEbE+fAxaEzZrCCPU7YbNbIGQRta8LonvJ0hNkdIEytL9a
2p5WwyCm4W80FjRRQuzsUfujkce+01CKAnpUaOEqYWkKAV5rJLVYTiCMqClfqcqEaRDNK8f4tiwe
fBWBw63N+VIN87REFktRDJ3kJQogvmjoBxeiiQGGVRDIvwfoU9qrwy3aV6d+geCEsF8Lsm/RQ+Ph
zWKXghxY+6uu++2Lt5D1wzbnRXqPSHIPjQviZLy/xIJz2Yvziam6ov4oZ1d2WbNJmwDEAmlDZMjg
3sPLap+D/h5DHHWN5vbl3R6fJsGOckgiy28a7DImLZdk4/xnbEqEeTytGYgCI7YcAw/MnoStlKoo
ia/W4vmyWUXDIt/Y9rThWVu06pEyDigRCH8GrY39gbJCHGheySd761mb1OlEIzauIfaFoMBNXLzH
3Umcrx7KP+Ic578Sego9+fKU3zjiTApQftQHPj1QXlR8e7NaGzBCQXBCBEXdhlZABXeo7Ts3sSzy
1a8aBRxE4Vr5RrMvGBMqrA6+TtbiNRvg/SBBrBsSXNLFOPppGCbxUQbJbLi68HBTeE/So8D/Hfff
J5dpa95x12bCFsegXR3xAcI+c/UBc8AXCFxQ59YtD+pqWlrjWVrKOLrc1PpQkz/YeTN6EifgI9eX
9YvdrcN8LyUoqKjucHzQQtfj+igoph/rchmMzAjIKQv5zfN+gpE6XjyEiCt16Ud3/sL8zScSgZuf
z1WLlgS/0ZS5jdHcKC1nZn+L2VAxE0/KQ0yNWviZzBlZ6vMP2rK8YgUJ50QMEwM8E4KuZDgCXrQI
RJqffFqhzhFfRFPi1NNVQnRIhykdNwU4/JY8DNk8FA56ru4w4ryOaesmcgp8kvIGTNPTLucMDDhZ
4Forl+gXMYNl8bo/ccJgavKmxwcFxei9Zl8ByjUu0UXB7U0CGGC/vXA44UvbWXRSygmQzDeDsHZX
c78Ei/c/KLBH3koqIIHiGhuNete9LW+59MXTFjCcO8NPAu7iAHgFALl2UX97E7A25esZb31AzpKw
jRCqVbGHIBn9kGLO+GQ9FMcJJKBrrJnfkwK+osCEhmaXTB4BxqlUXoBRN+GrsYTD1KZsxhf5RA5Q
BtYYXvV6ErJ5qEOEcdghV6aXrTrromekG+JPs7z5N0FvqG0EYWlehpiudL5DzloB31b4Y5L9yLeY
D18867y6gB3mDqbGhNWruMKTQFyuGv3z2Vf28i0wveaPy4qHKHTraGS0V+caKpUY8+Y4gHUwoar1
uzkep5W/qdWn5IaryTgIIKNMVt6KWxd+T4iEFDJ9WhQZBNKT54GwhavLtm+h+CG46zOi4MBMvaVX
faoSLIuG5pLEnQrj1rn10bnYf3FDQIP25wM5xg8rOvOlLQj087gsEH7Ys7fKO3ZzemvbL914AdvP
VLBHyLUFkmWVT8GhvUKhnqjnx+H7I/8Qf99aHBoB0lKILIaNRvvlX4k0f3UL76lZWzvcDYTkmz2o
mPo5audUatcULqB4qFe9Sjayt6OGbjGegQ0X7MVzmiHdPECduIjn5pRstALlPA9HZ2c04GHMLt/0
r44GF5zVZvjMMPvxychw+ok4KXg9H4XDzZ4jEmI1A+MgxZWf1AHorS8UUszzfCdOgsoiCcmlHG5u
jy+155OIscVbn6JLhqI8hAoviZhs4xzpRymly/vPyu+aiDOC7vTf4/JnoJuCakKI/12dnmv2epZP
EkrKrRHfqdTto9WY7xmZAahDmXWUzzFFix7zCgPl8L6/lcWhLC+t8U0p3ew4TZsJBUGiCNCrYheh
aUdMwDNn3moMWdyO/BXCNaVwtCRYgnfZxlv5yW0KrgT5UDqI683rLokmwFXyZIOJfALYw5KAB2Q9
/mbaWi2GIG6AOtBY21XoIzp54cdKOIHoKBl0QmDp8evEtaySg3Jc2bK0FnlfBop8k+OCX8Ej6tzo
HfYKZntSrgY4/oZhXma4yufftkDJudtCEsTE+wMLNqK1RdBV0r0AhciNN1eQmBCRxBD2YXk52YGI
9hLLFUquyclcZLXUNczGUGEXeZAKZ1TvNKG02javzhD1enHFMWM5HzHVpkNFBH7E4tEFM02eO3Cf
zdJnu/QojijbcW5DMHn9EzchwDGI3CebLGlWIIxMjCf8wyU2Z35mH3MzTRvwMHfDlP5pvI0JSO5I
ze48h6SL1W7m7LW2hkpqZ6xBZrkTm5A3YRXaFglqzznRpcbBRNoGx1Or6yLax/LGkJYk/cqPyaAa
GMKW7RdpKM+kThI6UtBknW1wc6h7ggfFcoTJeCQqBXFnEyytrtk44VWnuNhuYNLXCT9iz8WJaxau
26XrZmbIHPkMd3YHAooqvisSzL2Lzv5g3RPWg5xvWczDasCiKH1I1JCnFDv491q6ET/VP2zviEOz
D4nIHOe9g96bxHWHnptMJSQ9aRdod10LJAiI3zMYv7A8LGR/o5dfrfRXRHfg8Cw/d2g5fIByA6mg
AhMLZOD2zcGzEJYf++RLtZk4RXcMmA12TaGqshhsq/GX2ZSvkX0XYtf8KighrLWDZPBL1FztXQjE
UuL2u3p8H8lnEKGUAYntlq21T7q/orxR/wl5KZ4tsj6HYnHm8iakCfU6wY6MWrCw5iJH8iGtHLyQ
qHz49vEGMacRXrJWPZL3+faJoKBDbDbmOEa/BvyCs1ef/WF6B0n4qfiTxu7NGm/i66jMRx8eCniY
eOVUK13FZrbNxn0M6KsJ/Slcoynb85jjtCLsN+q4EPNnRXKSxB2FMRI5YBYutafIm+c4VaQtnLND
jgvR2eDIj8zAB3JsPZhOH088udYlZrliQ6YpdTChxljh7CT5q+q+Ww30kbpZnZI2EelUQBgUFhJS
FJF+8G2TJ8Y1iTTllojruNmp5dVTD2V28xASeAR+CUrW56rt2Ssy0ZyE1s4wfwFa/eIKkKFz0yeu
5hxJgUW2JbIejZn8PdpfbJJzrpzUA/D7Nsf3SP0y5GZhVE8N5oCAHGDJcd85IUkFAEGIVwXs6Rd/
4jsNpSfZk/MBmwfBQ5ioNxzPfBHNsJWBP3FUpCzzxloPl2kJfvtuS++F82fqO06FXHp66CqsQqZZ
98knIzUNJhwQiu6cR0ez4Jtv2GhiMklWRPEvI4IYoGQ0tPMoc0L/oFkby3jlzZfO7EJhFm1OIAhI
0gC4wMUlRIkt6arTVWHToFltTrfLIonudrbnnxgYKEKP2DEx2NpTjeg0Z6ShNnFpWAE4zMKy10q9
oT2kBpexpmPeaSwxMUr5H9GsJaPoYH5I7EOC4CxpdrAMJP9kgI6R1CEYieaNzH/EvKZ2NyFj4oAP
dQ60g9bcLeMvFMVdzQWSxfOJBUNKaJ/Dfh94F79+w4oG4O16rDlmIfH3stl5H2TeCUUKyCLEBFdB
nH953SEwD1p7rgCC0p+YTNNxXVeMlY290Go6ZJRfe0FkqfeDQHOesG5GYYEyh5CfSEACyJ2NE3pJ
sfF2tYqNCnMf7Shag+D5rBKdVUqfWq3NKut9MD6mqdoYpoakcnIzG31IcifCG0PAAsg8LfGvo+Rj
o0ATnhnXOlAxHNT7pAKrJt++ICIn4GWIJwdy7bcI/xzjrlZ3ma64v3E50gG0ZYikXhqbroD/HG/H
rF7hIOPYmF07ImFfABzlNvJBFh0DfuAgYjBCPA0QayI+zPjp1IWpbXFJ0NNJHKe5h6iWvHehXre6
hzZdVeMp/HwTJ5bafGPNEgs7+3CUfkrBKxgf/YhVaych2ubl4KFUUQfXtFyEHNUZ1nvnFtY4kw7D
cLHGaJ72/fwNti78q9GI0q0UXrIqJDfjS08Je5pR6DTciAtHDIKpb028tfeHmpF0UuIVTUiz8Z41
N7n6BFhgDltOGmDYqkdin8vvIZfz+GbsGvtSckVrqPZEO9ha52KWTs1VlZ9B/WPH+yBz0eju+34V
dgI59F1zIVW3wLnwp8hEW5TUsnLXqggA8DUa4YXs7YWNs8Troc0rrqaNom57EsvR6JKKhV2D+2yu
cFd/kbEdHOX+6JGRQv0xGp4KgcTS7ilD3IuLStzLoAVItJZytk8Scnc5zwj49H9U0XGEH1YA8oN5
IUjQn511BLDSTnuSFFR5mL1esneUi2NR8O4ArEvfVvM+OW+gpw1ci80GNkxH+hgJ7rTMR5JeeoDE
vsLWMb2N5UYa1516TzGzRdXMoLCgXkwkvF6ZmRb1BzovAjcJ88pXjitUHpNyHTFVArOrjTNX1G7h
QPZnBrTwgS5dzM067T/qi4JhjvtTwN+akT2GzZ/KqjxyiSCUo31ab1AydcUuko6EY88qzLTKOk/Q
qnNaGtQxIAYU37sWOnNNXxrhxss+6tah7clfW6BYQvDbeHxVkssHJ8aunMgB4TVHzCA9BWaF24Fe
UrRX3lF8Er76kVq7nE5VxCYki+dhtaj7j9okf5PRy3J2nrnn6x2DM94HtMoVSrUIrXcDL0GxL5Gb
robcQiqOUuy2w8NC3UJG+yz2Pt6grrPLuCjmSrwpi1OmsmydxC8QhU9NRpC2gOhV3qDECA+G2eDI
QNhiDd/DOgQ+YplHGnsGTp7HJDWW0rnGs4E6XiF0fCrcwIZfmGXaIp4uCWzOGQxO87mzHR6Q9Esy
CE6s53L6kerXlMxYql7nvv6d1UetuE36Z4CETUUT174xUKEFkd6Jewv7BYNQ2Cx1XvDy0CzkuUSz
l0dRgka0pkN8M+WOOH2At5TfQrs2+PojNwNN9jAixcldAcCti63dnmGu3ojanRnGq5YPGX7iZj9S
acfuMJYPFa2juGtVHsZMQ2FrIF0Hqu7g1tEmoIzjMC2RekfFxspPBprwcEUxBUMDJDOxgLA3wS5K
F01yS2Ww2vmXY9OSzOEaj9Sbo8KqvU8nOki8ucC2aO0WxB0E5VbXb0K4Iofv4rN1esxH1b0Jv5wU
fyCQXUXszIJEV272z7F4Kda2JfgmeVXqehg3Yfg29s+0fpey36h5ZQa3EHzDWG0sbqfIQ+5wQk2F
+2jXlM8cfJo+hn/boqKS2H3oS3KLmY+52/PyTPKhX/3YeFqz5j6BJbG8j3Rbet3LV055uTN0ioiV
z1j/6NA2ye1LzncADlzgWfhRmd6hQyoSbGXw+Ejfc3KjWf0tbXcKMZEuLcIR1XUgtv9znZ+k/s02
3NwmcIBS2nRtz1hWilOs/7WyObexEn6byPveLNdwyfMT5K8X/PTDBbHnJD5Sa9s59xJjC40PoCtf
PGdliSTZWnkheyMfQ70V4JCBToLGDpYsLViipxjF045qoHxGKMvH5FhnW7MQjHc3PsWLiPVjBMfE
wKyQRsUGogPeWq+IB0JSHiVMa6f/8M1M8rFFUePbqPaoFLSXSilusJ2aH7R0FU0nWXsU0k3D2xAz
HyPHgF1aKoQjGm66N4x3Gm6T6WBpBwyFVfyecoQV9gXVDdmrKyYGXV2ZFgKjc9esh+FcWCgXnGVc
vFGBkKGEYC2vydz+34oFQcJhnyZbgf83HE+6sRSNLzHtI27bfNo5wZPWp5BBoiRtzSViqZ7iEiKd
pBPegxGrMxOTs4+UW9UTPPRRVzx2QicquEiOL3cyWFdYI+qoWav5z2C+6GBdxIBvbu6m7XnIqUjZ
DeZaOPmiTw33MW5fonS9lRAnx8Fh6FZSt3I6iEZSNFAW01LVIIFi+vm23uOdr+2Eo19puDeE7m5j
y2tfXff6LKtWmvyiHsNpziFJ2Kh2CNhdyjYNJG85vArC8lmF/gWoPFLXv8z6DSYlcUjD41ndb+7f
yN0HcgtlGBzuhjC/2RaCVNiKelk/rHoTAbFRNKxeLeOEUyN55USQyCDiAFCl/w/ZdOz/dQfgkPKJ
jFt0mo9RXRkqQwo7AyWXnynyW2K5hyNEbaduaSCA4dgg0EXKAO80p2kNn/IC31251jQGkd3Q/jLC
ISQF2eWHDbNrEiH77QEs3qKci4a7yvTDJVgTGRnHMP3megjSu0XyD0XwDDxxv4dtRVMVgfcqq4kc
rbsvHwoeYhNy2BpwaX6MoBkWGddKdUE8lcrrTBZxqlK8d5YsMY11sIhojDqbVXya6/5f1R3FH04i
BHJtPqd/19NJYGBR9mHRvSA8TRPhvAa2t/TD6EGisFxj+ZwOaXPNirtnEHD13VQiwOpYIFI3Qe1q
neydl12cNaTV0taiPyg4Amqm8QaHTRCSLnZq9D2zUlpzCGFMwsVbrOQvmYIg5BuOSHwg/IdaCBDA
O2kAyfBTeDubSZxChgoUSebaaSB9BnI9YKeZ7DJUKocqJJFIYCK8/mgV8dHyeS4n8zQQL4TytKC0
rdtbAUFvbw5TASkDBVOco3IVQPZrx5wH20OEsgXgL9DvtWBjOsCZWGeSQV+F+bWNc9yRyWKqn0SJ
eelLPNAljR6JBrDlkpZoJ+e2JiUuyID4VyJt0AFOE1msdLjOknrvl8AQZ818d+oXL/08wKwE180B
2SAO1ZTPqsUUsGopSMNkzbAkSu1QLKN0wHUr2NTMv2l8OoFzHpTNuNSXjo9dPkc71Li+9fj9lvnf
sxkm/Y8utBqV7Vb9jwcHhkpy0aGc6+Vd72xJn45ockoRVTs/vfUnfgaTTAuvpHe8vtQ5MKPrMSLe
ywWax/xb7J0toWHdPQKrlNQvcpTlYo8/nSwidSQrx+GVo25dvwyioLcmmv8xJrQoXtAo2vJB04ST
GkjE34Wi5WKl+1twu0F5a9pH4jxrB/HpLZePvrcpwoMFeDiviJDboGCb0d4Xc31P9bXUXV37tbK/
TCOegc6eZdN80q/oJC/VucuzwPXbC40N83GpzWPRVE7KwYznE12DNWRMWzmm1WfbHjTCa8KdFbGW
LnHXedlbBzagVOa/x0jj0SByYe5bZ83AiLHpA0I1F4iWFwS/cMpiZaHfuAWTAvMPmq3OTKA1K+Mb
ypXMGjSGpAEJw7jp8iJY30BAoLmocugLMA+Wfa/Ta9J/h+M5V3/6UN009bWpNChl4oAo4dGtr6Tf
T9mxhqlNuPUmKIJCucs3E/1Duvl3dcKM+TeRfJWaTwO94bAmSJpH+kjImVbd7HzfsT5UTrEk8IaQ
LGBksaeo7beOYWN8iuyXpl/V3alJLjJBYPleBgIFzLIXBtaPyAfT46z0MhG+bDB88VKmK+7rqKN5
eD/V6G0TEo55pcDNZGKwjhwBJjMYworwGhh/HApkplj6mgobz//lNEBQ9zsh0qDSk5vt6GGH1H87
ZuYJ9LCHeIzVD9IGDGjIumay63dxvG2nDeaCefiX1IiInp0HpfU91BsFsg4ffO8WyPP0Z8IfrJ/H
8CXR3sth0RMxONw6EJRSZpolakFHdutkP5J3LoxlPSFHgvzaC6+rimmn3HQS97XFmX38J6OS7qBH
lOKSvblsk53qb2zpoRr0xKywamxiXF8Gao6WFyi5EPKntSjmRSjtZQpPORAwS4LI8MBnKpwAvUxY
354erWwfjoSKrpBHuiROZN2zx+peZztL2RMVVxUHq7i0MzIJ0SIQD1Pc1foK609HamOhN19E6ZI7
FJ1U0x+H6DRyv8gtBTnMjhDVpN29t0yMeXmv6/eReb6+WtXV4RLV1DXZgdTazmM0OgKoKqWrob7R
D2S1xzCo5unw0ekcWNM3NL8I7W5QyyDPt7saJ9yW9HZzA/zddx80LMxxKWRAfQATuANZCbXy4ty8
EX/Bmj5ucuUulvdn64cJfXTRI+7jxJKDYRYUJ7VeFhriBOautR7tnPbsDHuyNUeId/LbQTPj7hn7
nHf10WaRV+mY6MKTCVpfZA3yoaembejeTPWjcGBP1Up1Uxfbs9As+EcJrUMkRAXsF/EyzVakowvf
jDY8LWDWmAiKOZKYHNSZrON+N5k0lK/N7KyUhwiplnQ22eAKxOYPw/hUxmsqbTJnZ5DfVQOQKvVS
CkrSoGwCNtD8YQlsjlzZ88z8VDgFLO9D8GXE9aJOtbL3sD8R0jHT0sNUbmNMJQnaHVZvt9cu9te/
D3C8Yal16f+LvIPs3Prui6QXrhjJOyCtzhTkfUiZs5VYmfT4JvzMES+OjJWz9p6K8xUidamJReaV
4GTsl5aBR49C7R+ROFeRDJBvMzyQjvbu1/IKPbezrRuUUWSfO9a8cNv0FNTXohZuIXPbYuUY1afu
fdf2L7KZRYMg0ELuLU4VvTlBg9gRa+2CGZn0KmJstQE0HceyQiAiLUweiuPtoEGUXxteGHOf2o/i
OSSkp1o4htgvZCL2+LYDsnQC+khaBCwej+Wgk5aB4STj31p7e9gGw09vl6DTOGjYWbGYQapUZHIK
C3W6q+3jNCAPXzCVxjxV3grtD64k/m6NCQF2I1RvvrLTWbht42xSbiX0fAhlSMfl580DYg0odpp3
5lYxtymAQwY81oKbFT39ZMQRmks/3eS43ey9OEZrx1WW0DPvzfiM2o3NejTcyYpMJCLtDWglDRpg
GjkeD8wvKfgbWv+kIrL+AtEw53yRrX1B28MC5XFnfXhiUScBCvrJdUhDlsmV3WlXNXxk+IMsbHew
jOGZ1L4xPBbtsrYfaGiQ3fM6Yml1xqsS3kmXdsBN1cA7FuqXKGvhBGoZVcgSaAFLCX9Kh4vUHuX4
gV51EYAzEzMV75CVhua5ngdLLOMGBnNKm7213yxA6oJls7b1Y8DavdZtOlZPzOwpkRstYmMZJYy4
JTrSNR08dFwRekt4Ig5XxNGGHSARJvbxA9JMC4l0YBqzn8jQuaPa5KwbzyTnVbKQA8enJLkjpCDT
VyUC1COUwNoHgriIoeFJpWJIJkz4n14o4JWOj22zBLFiy0sTzARL33sMGqG8x7FdEwMVo2jqq7V1
0PODtXhjP7Rnk5sTwAhXglmG+pxVF4MFbwnV0BjW820X3G0k75Kz6D1alT4RGUZzAMnwInZ5NGUq
wKx6rAyg8keD9MFfQ9oVw15M+ThRJd423ngezqnbSuOOmFoeRo1MPfLTDGv9+KQqkFxHuUecfU66
VS4Stkglct6SdCncf8W1z+GKNtwar18+icm5gwzx6hCZTa7tv8A+5LqE2kJEWshncplIbTcYzuQt
YGX1DXueYfHPCbaXbd01uRkNraHKYMYcPWOVXJKbx/LMM9k51M6tu/gCZfLUyAdneUbESF6Ebzxz
3pBg+o4jivWEz4GUT9xw3iIfDmOwTSq2ZwHJkqTUnWoL8cNKGwhGIjuEqhqi5/HW465W2hW/Nok0
ffoco4Od7JCge8Qc2GsboZN5xTkyrxsYt72PRp5E8FTbhgQQG5RUHiEywONl9RjVIL1wIjmRHllB
kjK/AAhxgsq/Z7gfFw1yGAFPIlHp49WUvmcE3jn1Lhy3woCslK4wM6v2rqgvobblkCkcxJ1E2PC4
Vm81/lx9lzKky9RXlqwLW8diT0M9MLJZQe1zVKndhS6OYrzmbTSffLhIEUwBGSEZnBeI5v+XRiuM
RHx7AwmjBKkXrvTApdxVq+lOUqSPyjQbbpVOXIl/CJvX4Kw64ZiFf/RfWbpUipOZbimHwSKJ3xSJ
+n0qFgJ48dKFxIyvHuLk2UNqElSgKiuF3kyWPXZFgygqIeYflXtrvAsvVvSZo/q2p4vY5qzwKC2i
udIdfGRWPqUgD7/cTMra9t6GRwboKp0k71aVO8vZywbl2dicCcdsRgQX10SouQMwmOj5IFgA5n/Q
vkPnbEI0x9ZHtApWJB1O4U8pcbTl5nyQ/hIy/fJ12RLniDC4LnDvOddM3uk93YFsccTtHuVx48gL
mVCIUWj9lEPbvA58DA1zaV2diT3Mx0tJl8+gn6LkICOx1c+IX5KymYEEiOs30ja8vGX5ST8NX3UM
YeBTQiXixegwH3pX+Crz+iuldlBl6OfUJA4tR2AA2lsyGPr5qmGBFfpJ6VQj9JBu4hdsSRJI5dVo
P32qTEOsl2qKhIVUxHiNAL2t0DaOayNeSupDBwqgBEUAL+XeQkrGImThcww29MnNGpZAlGddyF3W
PfWARHjvFOUrjRzXwcECgW1PQe5GwCB4YpdwQ9knc0FSXv6U4nhuc4gCTIrgAoEkcZ+n2CnDcQU1
xlUKgrNqwzW9wVp1wd48sNHb1YscPqGEt2+TmFU6aFLjKnTMg/MtVux+U5LfUX/qbe9m2DVfvCXe
pWt3XXpQtDdhGwax9eOdOWxVnfjnBb0rU/Orl++t+fJRO+SIbZWaBGagD6NcjrprmO8jZCrRd4G6
EmtbaFyFe0kvF5J/qJwj9PaqRnkMrUNMgZiTFfvSK++A9xbaAJ80PkhgjtDykRvLPvst+zcGouTG
pBs15J4KXW8Y/jXKNfQe6e8UnV40EfdLdJvZ9Jt3rDVCzrqLKG/INhGfl0wdFbCb1m6LdF47uMBk
yOotwVQkQoJE5PZ54tKGBqRqs3uwHYPZmemJrJGYAE00O3J2oqNkmfCQDvVV9g6k+wlNFxlrzNH8
30LEK0sQWLo4eNT4KsQop6m8YgeRDgUMXWCWMVC0Qyk/M+mjce44mA2AB/WWBR81oa3mHZ1BK27g
EGc5+uitbtPy8CbHm1ZAAyZq2uaSlNsM6QyxxTpT9fjKqbC3nAX8kv/b07diEeWInkdIw4mIY+ix
+K+oGR0ijhw4alK04MfJ0/LDo5g35PgF4U/2B6rVfgPI79LxMIJptftUW5UgzCpD53cdbPUCqSza
rmQN++MYB8IlZ025FX5F2GuBaLPim5eKCA4lIrRYe2jVpmlFbrKRLLuUH4iOkb9qYZM+q24S/8sU
8SP+gWGdf0hsN1r6IzcFwZw9rOxbpohYTYgA696ohOreLV+FQ4OM4z72AZGjPJ+rbOQmGcK9IwK4
UHEt4w2rgodqkYU+PMvaUW143Si3N/c2IRBAF4FxEIbpuP4Uj3ns8n8ve5flh2xkNYfEIHIR/Lg6
EeMuwE0tvFJQwBbbaGeHENycKUBD4ECSlWAWIu1Xba5pz6IDhY1oKdgsin2YHQ3rhHGRqtg3H1aO
eWbelaxcEp5fi2WF9OsqfEjasfHQJvbQ6p96ssp8yKkQIxSF10Q0SDpSJBA5ZT+acC6AXmX205GD
pO6B5LTwLTCuebw21W0p3eocbcXWQOlCcqS9tVOEPpoLroxbkTOjjnZF9zsy/6bRMelQgmeso9ZX
FXNIl5uBmiDaysSGpSlfVZoRI/ORcPVZlGh1EKakbenhiL3Ee1Rm+aUqcJ3UYW/Qg0G79Dgjo11l
EilVVHyIi7z375VhH2sp+mur8pPmEu4qP9MXhqScp0m4jpgV00z+03TnHKTTI5UJoKoUQhrA89UI
/Vgg7Rou4qrYUPd8VKz1qOevfvrsaZO0+XK1gV4uXzqaZMlPufmsU+LRgm5lg+cEpb/LybiP0vRQ
MUmGcgulqryhF5+3uPiJiemvNkpSYleRFuJ/y2J6NzBZlqRfeNO+D1QuU2wgpb52IFPajgeuijk0
xyWr9RL9/1wNtcMhGNpjJ7dHy1FWfmFfezWVIVxazl+3QBuoBRK6GQyhXXwNhmklKTpxo85Kjhk3
peGkwkUiybBzh2Qia9k15nJgzxJZmz1nTSU3P7YeQTVYF8sR3A67REL/OcI3B93YmOYbK8QvSsgf
MvMA1MksrqVKUuxIFp05EL44uFFOmow1rvIJnQvds56N9IpoSc+vVsUEAwwV1agvDmOp69dKSueg
Nm57WTokQbYvupDisGmdIBNsET4oPvcmLMKY9nSvObxUSH/UdNkW2qpl5ywJeA11duM8Pk+p/dY5
WD060zgXU38IomJl+AT7oke2EmUxlKI2p2Chm9AaJggfpYMZbvWUJ4IJK8X3xgrmpO8J7pPBH44+
piDSNvcGGQJyXLqNRaYouY+Cxsgj5VI7xLDRUUY98TLmNQqDct/zaDCYEKCn0mlZrqLcwnhGLBHR
9uQWLzubIC3oi0mhuV6IgCq6aBRuSgXPt93tFf1Lkl8TgSqFOHt+FIsAG4sKgpo8rRrSE8TUY6LQ
uQBjJiVIWyIdP7wfMZYkyFYMeP3hHAWg5VBLEWrDwGBNQhkY2xDlBrQfqY3wFjq4sR4dneS9YK8a
HTZnijaGo9Sgf6AYcjJJpyFaq8HobAComtDE44ROrCHzOY0XUcuGMxDvCq1epPpcpZvCJi5s5M5W
GTecLwftUkk7mIKUsEegIP4enQ2rcD48hv22aN0gVmYGhitOYF9mN2bTDKelN+3G5KOc6iU/qEvN
ppsYyOsmBt3uR2/AlIBJopNt7b1wl+H6AExlUl4gTdJquHXODwu/wiC20eAeGGtLoQMM5pLaeibC
z266MnSn8aPA49vSQRZaiOzAJpChhVK/8IN0VdPuYPOJJHg9EjoAZh5AmSfbER47CyHCuNEJcPNT
t0bbqQOESKn8BqLYciyKj3cSuTZUIUhk4Fuoqy2djw3tvPjhQhbaJOd80J4dHUa9kF/yBxYmo0rE
HiokLQltgxBjNJqMPpJ37B4jM1VL3t6I/ZrrussXfi+5aoje1huWGRK8Ca+Ala2LAPqxBl5jqUSY
XSBRCEemEqKBVPTsmUJgKibKlBCoTkxqPEoVci30AiQIoHno+Mz1bK0R6lV48V6vFDetRrYNFjiA
Qbc0b1UBDxb+5gQfm2AYKk+4SPcymnQxQefmogLSYY+u+QA53IkvrMZr2LAZs4koFrAbMtOc5gwH
qUOBdt0ixc4iwThgXkZ/1fzp6ZeNlVikU9QqeDBkpZhY4e+V5Fl1RM5qOzK87iTX12zCBAIxImbf
UghSDESu9FxiINpFzWhooQMbxtr1idtrvpp0ZxGANoB31XBzMrd2zs+qEUSiyda67+SZHTUoK6I5
ZixcTTlvSlOhov3slFfgkyWa8jFfepsWU1bJ2lUHbCET5QC9ukuq98b8j6PzWHLc2ILoFyECBVvY
Dr1nk2y7QbQFCt67r9eBFqMnKUKv2SRRdU3mSVxhrBH65qv3X7vh7IXPiXcpzJfcONXqTZTvQCtk
9awlJ778Ju2lGKhSbBoWxvxIEwqDerAGM0D/0dASDPxzPqzb2uLKQEIx+Huv81lP/Vg9GOD+t0W0
Nk9Q55mIHr0k3DOFyxcIP+VTxoeSxtehZKNvfGaS2UMinosIvCvMEawWywiSgp9hNsgJJUC2kUMR
H/TvmWrBMtN2TgKi1OgCOx65RZ+zAlGf4rP7mvqr63ykqKGTyV/N5g/PUuhKvmyIKn+h8WhbAdmC
mVvIMBZiUoPLUalPVTO1JxKKaIPsr28RTzqoHcR7jdGgABwifkX8J5lKFR8ZMtCIZu6hp1+4FLgC
SId80uKLqGB6vStU1bMJz7ipCOw65j1R5cvYAMyW/ttNOELLz856doYH70SPF4SVMWi5WCOQSy0y
ez/oT0HxSAnSBX4UHYiAFQ45QjyBbL1JPMp3I+MhPdykbGbjq4gvHUStf63xpgvaf20dshBM+IyA
X7j0cSYOtbLe2OjZRnORKn8h2QQ0VKFhCT9aJ0REK+CIYSDVeS9wVDZsC2z5xr9C6If1yflMOWWG
nKpFbky+9P9LsRO0fpjMTW7sVoZrM3AOGf2u7RbLkFGcD8k2Tmr2ShAjhw+/m9GAyb+GPbDBUIGm
EMEwoYgstPkTjCQR+Pl2yMttXC3n/BAaEZeNO7KKC6MqLSZM5WwRw0abkW7Je4MaDWL5n5vSP/Qn
cm5GJJT9Ot/jc5zSNWzmuWI3nvkvtXxVjlcnOgbqpoHXQ9PeHnTci7h6rHyXe3D7npPqZwL3qoH9
bBlT2OIxf8nT4qPClhLwknNv4I9Gsi4EEfbhRMgqpk4JXW6UTtsIdRC6CoPuKdFB6SsU6tazGZVL
s7tafr42xU2znjXSJU3jS/gPJ/0SwTur8snJ/j966hAnuEPZjhSqQPfUDJ+F/Z5V59YN4B/ZBG3Q
Hv6anCD5k8qIevszwrNFIun8WGbpr+4+G+5XPRwM/1IAn3EPGUIYYTJd/E2qYj0aL3F81KJdyftb
BytTybVjookQfx3Db/8V1hlQ2Mo/8F4qeWSawNqOZUxz0L0jUTz47mt5qLBbpvdyvmbVp0XfN5oP
UbynKSLbP35nbzzm1p0nZJzecq7ZbPzuEfKl5Qeg3yS+ozCc4GLqZ0vWBHSTlmzs3OG5pg5IST+s
TeskWaQw828EJ+K7zvUT4WyvvKveMqM6+eXNab+zclsOEoMvfYvCxEdofDZx7bOZKotnI3R5Yp6z
/HUcwUH1d7u5zRWC0NHirnPsm+KaxenSCY+GuHX2vWGGksAtvnUO6WZ7uTaCc9TdDIr38RCV9HJn
EtL5b0u560FbTNeQ+Yhv3E35XhViYXOnJvEFQxv7RE9nF3ipOL2q+xh+p+mnSLfsNFvrlqLvplm3
p4vR7HDgmcZBJy1ERAdfHzHVbsr2VemIHY9JfJX53vVvIYM3qHa9f6hYVXbnolxbNfCFfWvfzBaR
pf48OY8e/YLIzlDQK1pGKRje1Jccww5vvC9em2xfF6dEvKvprA93i4OgVc98ZQTHAP7n0vs1PPso
JsRs3Jjzr2PSi9bZV8da140fDE3AsKvgT+teGMuL8aQiFqf/CrAIlGSBeXRY1mFeZIkSYDhkdtnn
j0I8iBdCAHtxIixI+A6nqwYWcl5aPBy5axgGWccEr2+0LjzWFfaR3fbYvqVs5HscP3S2s96VujHe
+PaFv6niq+49HEax0mZEmXGiI01Irnb17DrnsII59BSWhzRExb8bJiSRW+B6MryGyBeJjPDMS2TL
pa9ThW+45FiLu6h+B2j5ff/kJF+AHRI+0bxFl0eWy1BQa3F6dneCsIvsN4GvWf7EXH/pKQzUqkWx
IEN3KfwX39p2FRqUdYllyfvUqq8x+JyiV0fiTdWOXnqlO1huqEBC2MYVZ2lu/hTcNRIP1oCaps7R
8vTRSrHdyoNPeyAfmlKPNBy0nXlyHkNy6ulAY9YPofiMw5e8e3Wc52JkAbOqshVmIH88NN3RSD4s
tvPZJQhvNv8fpGwzUDDak9U9dO6V6JvDsbaXRoAnYaFYS4HRay6FdWLAUjMpxkCIzBRBwmeKglL6
N48FWu3fIkH9BHfDuBv+j84HkD/zjSjTm9Xygf4VzMoQMfLRm4h0wdy2ewthecC39iqHQ+B/WvW+
EMzH8o8x+G70jd0z/i5O/XCOiIvpdlF0gWdMAy/7LRl1mKs54OPf+Wlqr3V7CoyjUb3RY+sQPaPo
VYO/SRllmd9d+xLpmxLVJGsN75DkbIh3ynjhu5oU33W1Q5Y3SDJH0385EiSCJXCSkGrM8ORFYbYR
YO3EU4lzMuUs7mBDgrOF1L5w4Dyn0MMYhS4pCwsZLCIpmVX9zg/YPDwoGmaFp8g+ZGLD0dZaLwUZ
AOgX7fSvYo2vyJikA1ygRAGtwysrxJ4w5EDb6Q7TLhSpnCay39fdOz6IZmLGtffFkeGhh6s6Ct4M
ZtxUwP/qHqswf6bBWrZRuqCjJlN1J1sCR81faw5UoKbp0fbF8Gt1OavsOVFd90lmN5vBQrEPo8fc
pvFiu+qLLjWA5y4Zw86FUYdi1K3Iy/BRXx2z5NfEkdQx/lUYC2316Mc32ruc8ie6RukTQW2Zvy7L
2fSQBmy1jzK+W8lvK1jv6++D9V3Y32X+VyLozxaiJ1VwH/Y/TjwsMLjO/WGr/cyZhyl9WFfdLeMV
LlhNFaIxzA9vGFYZo3+YOsJNvKRkSSU7X+7TZufXoMw2gkAfF3jVZpjIhr818V1Kht1voXdOXipy
F6Aq6jDukNhRyWd/iXdvUfoW39yi/PJ9cMvh4ACqmRmzkIyvBVMRxTLxyMt1nDVQA0IoHZ44Crt/
PDRh+cozkJgXDWNW/jIy10u2hr0dM8JRHyo4ujChqVGqfcXflGTprp4trLH1ieuY+qMCN44Il2x0
yGR8OiWOBDY07KP+scGDvmGQEqQ2/E3kPiIGRJwTo4tyZWeTL4k6rSmAfWg7c8RFwcGYBAVrlJoL
gUdmRAqv3LetVYwra4zQg3gfXTq9eo7xUugVQyaWlcb0Kf1uZh0+SS4BA4Vzm2bnkT/JuXmJmbop
1zp1JrbRXoINiva1afLI5og5vv3KpoIYd3YMI84b0l0qy4MzUBsU+dFHRZ9KtsQSmJ6G6BspwACq
Mk+qq+P612PRpsfWdmc31irUMxv9jnONXAvlHPlW/BH0exGkgEYZxjaJt2ZaH4bePPZajIfu3yT9
9TQWa40hpedGIAxRUYYQQsK3wadFcTEDoi3A0bqx7WaTdoRQVAXx1bZYFt0NAtl2csOz8IOnWrZP
zQCBwxtpuY9Neg+ASnefjTedO4qjJgQkEOurltK0LYZ9qT50FAPpSF0L36k1NplKTimR7GWGNsVG
OEyom9NdfM56QbOud3cMAoV7GYNhmzLaa0IgIkitRpY6JgygqPnU86dZvqtwwcSkxmWx8a9kiagZ
j7ga4YCNr3GU4dyZji0aDjFgmmyO3vSskmA5ZUQj5STykOcVW+NCLxpUyeOujr86XGGMbGIyJbD6
bfko13mCUcWfrXH5dwAMmXa0wL4S/9kMQ8gEhWplIK8LNjE/KM0JqaXRHYGoYyReWgbCLsD1Wjeu
PfLLHCK/bFpDm2KsQOjoGriWkVXU5M10JVB+d0U2M+cRHzSzWIO60R9AT/jlxA6XAKKm7+66hv2v
TTh3aqe/YXLr0ptWTZtckVTWBkdTjHtZt3f8iVM+HJFnHvVk5IESlyxrnmiANxYpdThrcI1CihjI
qYefkEc3nWy/UmqvydjfteZ3kGrbu/YzeF1bjjcjSA5dEWwtcrQajL1NYh5Lq3poZfSrJcRdObO8
t+6P3rM7FJ9lT0yv039FdXYvBN8d6lJs/r1sr702nHshzpkzncMYiTGnZBMSs8cmzHNmm7A5ftfw
nVqSjWYNvr5C+JCRgpSUyWddFRwirC0GIhkoaOTdgww20KIjmeu8m4AmVtosyWEtu5l6a0pWRydA
Z59MCFZCSz9IesXcv+xV/BhD/S8xTcBfcXeuvb9B9PdOWk+5ZUOi7ZaONW17kr8zu196+nDBYYYq
Qoc2ZloI8SgvOl502tnsFFBB50hAbRUvfb7TvaOBn3XfUTzg5Ek/Tf8IXIbtlj1LYCzImLVHdJOA
V6K9Gqq8E2oDE9o8pkF5bz3MZ6llvOVj3B2MC9R9btMyfwv6qcJG/T1o48/QE4yCQHFXgp07cmV6
TOU9xodJ2/6ryrncQKST5ISzlbFUR9+fnl2Vkt0wqicCEBE2ada/nFTfsMER13OCZiUBuyb7VoEt
h0iaDRyau1VtI6qXxVSwqrHsal9EbyYhVR7CesAD5LWorTTCrTX5e1NWu2qE3AttBclnU0QHg5a2
TVB9oT9JJet2me6n0CbdqIfWZ20d6BSefupIm/JN3HcwSArWI6ireIc2sla7vI+WU4HTvqme9BHj
eBQCPgkWOEt2rtkfnQBWvq4t/dB5V0C5Ej9dqJ7njOxbva83ldMSmYlDuO7owqKjomEbVb4Hq3MT
BLjz5V9NLpZkSyBDfZRWux1brE+tvhfR69Dx5RaVuE3t8K6HNTkftNpReNGF+C4R6WYH6fsoC4EI
l8OqTNrdLAVgLN/ypjF3JHsNgPwQfzoBy3WLfUdUXYOi2ndq+p5ISOAZv3qWsxta7soZweZwQ1vF
Mus67Ep441HDiHQ61Rqftz0drVA/2IFxaF3oHgq6PgWCy3bfij56aFcJjKUUmUo4UmM7kH76Y1tE
5zJS+x7k5CCQ3IJGwDroF+NpYNgY2s3WHNu1FkBrsvNNBCEgbbwzXQ3+rF2glef5HztAqV0RkSLc
s+JQZ7v1Lw07+WqYVonUGPINuzqq0Qg1+4kVoGTqWYLCJzJ+DVSJKFLhLBpQ+0kgrkYFWOcS5vsk
XPvmmfhk/hpaO/gPXXs1ctpo5izNmSzQCuyRUt/FgD4P3Pno/dTmazW3kelnrm1c/63Qn137CW+N
CB+DEgyBAVr4x4r5d1V+KcZRQdwxZGew5bw3lbNMGB6M15BzLIQ1WQpt4ULq8EIBZ5UFJqQsbMC6
wEHhXfHPtt6+52AP1EdrXmd4ve0zQ9H3Fi6vLnuZJ5uBd/PoF0zQGkN97Zr5BVlMRkuSV+sK/Jn7
GXDYNszO2bDTYIctOYewTEz11OAeoypqRvTtJ9Kz8ORTBx1DgicCwNlWCYI4XtfaBz+E7IXwRWaP
gounwG/rErPbLDwuSav2EJMf0/HJLVetvp1oZ6l8GxK2reolFls+jjrZa/5FBJ+V9WeYyMsfrvVZ
WnfHpHeF3quj3DXvhvrh+54GEK8/UrCWgfsK0w3f0VSjGTuu1UySO+VACctQLUH0twPTMmbzzhrZ
OCYYnRVxHJ8HVF52CH2cQUGGgUFzSWNpC3L/eMA97Z/TwiXEj9JA4WhcaOtYs3tSdafkLXKYIP3x
izAC8jTGsXvjuQMdaXCNyZOWPHJmx7LDEKLwxfUgm+vZH/1WEzZqUCBxWZfzrI2psD19mYAwCyZq
RPZYxPho8sONEaOxL0oDJE5+tfiKwoFjOV6GubNKCOKpWM85WkJGtbfyr4PJQi72tmpsMeOhCefN
RVdK4gJPEfucock2tp+so2Z2zlZrh/m17OgXxh3SDxLRWBCTzRHj4DX9N1DLpD6AhM2AFAd7sMkD
E3Y/MtEiNYvAIUAD27t36+VvmHIp6mzDIO9YjJLtYGDp9MzbH60V4raW+Kx8K5InzXj2o5QdxWca
/erGm2hpKK7+sCNb11tHHBXSOUfyo7CBAwXf1niV6QXfCStECvmpgEqsvma0m4GlrT0N7TVjBzOy
vvq/36aTk+l7oP714iUD9jfRLXVwEJLyJQtwfb9RRqXyJ9BfHQOeyHPMUS3ubccWpsHT76S0SEjN
+xfHPbp8DKFfHxztJ2mIE34J46eJtpmgjMl85umQ8hBqT2p6BLCpGaAkxmfM0iGY3oIc+yucarb6
nDSLyLEXXKjMzNk8a2+EQSFGv4cp7iYNSsjbwFJWIuzjcfQ+21xfT7HAw/Wo0MlUye9AOksnOHTV
n53aLP5YfY8aRs6FZhFUxYy0SB7o4BsUL7bzESW8tCkAokmeFUPZ9jd2Idwj7WCdid0FMf1SNcmS
Hd46d7zb2CSb+avUhuVqZpA1YhVQa8yjt1oWWztAwzhA+BIdebCQUGPUpwhjjdVkhCumSphlQmw8
2P+MbOUVxs7TSB1Ezzs4XKmiXY62vw+ZNvm9dRjiYuWwTy00gGbkoDoeI0mrX0dcwT1EXCsaSALh
39WzDX8vSv3UB/3TwDYusXlYMD+nJHgOYbyjZya9iCynTrKyvgcR5+VknZVVbAXyDc1HNU+J4Ypw
LfV0zasmczxb5xW1cl9usshZTTJB+CLeCwXrpBwIDod8Jzdjb5+DCq9WHrIBmQUQrGSC5wCqhYwR
6jH27VF/UB4siyBaNeXdDmNSGUm1C9HcqHU4seXDruzbKOwQ+CY00LquQRuM1wa/QjTwhJv+ocwu
SmZHLNAgR0pt7UzeC/9pD92TUFE8p85i0lEFGHBBDIhYZQz7mpgrSCG2BRUOEEIKkGky0AMPHMDI
IxMWRnnPqg0LTpGs4BYtarhg9jx6bsplTolDbRY2x4EEmCjrz42aVikqjyyCfBew/e/Esm/GVd/7
e40JENpcAVyq4ucNvbtVIDztpN3I0QXqyYrd1C8ts7TJT1feoiK/xPKtlSbH1eiRr06X7QCppMFZ
2UW/HXtsLygyGk+tO9CROlJX5RqIlyZcOCfHQbnO7jsH9RY0clMyCWJkMcrnSET7tJRb+pJWz5du
S/Sb5r7VtbfUGUxSp/OHoAq+JtF2mOp9KMn/XEza0aGhcyirYpaPIzMQD/CPTi0ZEJz+2zMJslCc
9LNF+U+LX/WCqVM8LHt8sbHLfgijoqeww3VfJUya4gKZVrKDM51FPq+o4xZhMftdItrC+M0tCSj+
UCz3R5yibnux2leHLVHu72rnFtvflvbR0fPHOtWMeKrie4R3F3P+wRbx2nwKg1OQx2wJp47XVJ8L
W3uoqNoxn8lXMUnUWa1Oc2tYFNPSw68zEJKS30yAMt06iS4dSIVEvRvDoxJfbnIyu1872w7qVdfW
kfmQJHhmm1i/VtV3Knfz2H3M+51OJ2dqx6hfgjD3xYsPMbh8stt4lZKsIsrvmJ2ZahDcyc9WHGfT
UQAuHQWoLr+yHkX4zWOjYaMy9K1ZchIsmjZfeS6h6++haS96Rnkxu7ne/tZnbyYGprWVtnul4ZtT
FJQvnv5ca2LB/wC8hxVhbywPzRK2BPupzPAgpgdHkL2AOo420IE+SUniCByCek14EUnhFRHGbMHm
H5OmmCfckfWkR4MxT7y3SqE/Nzty1u+mdx0jGPsUlw2wbxyIbCCQYulO+tOyGxdmvWs4QrXYZjWv
1gnbyA6vkXauBRq/vtkHFSksEWyDIGCAC3cfVmQOGaMymmWFf88aWIc5zxn3Ye217N/rjcimzeCZ
q37Q0aYO66Ko75r54XNMuwxewZQrr1+YXoT6q954pbnuHH9p+motGmvZxXLdFSWa7A9zpC2Bi+N5
51o9+0b4b/KuSe4i1XehfA7rCu+BLn0OVRPfQ/LdtBjeYl4+q7yhpg4ErW71hPkQS51c8ti6MhrW
x4Q3fC41sHuQsdd7BKegIi6RkbLJBTcJq55sEhrrDJ1LGo6b1GdoH7xnyJ0iZBWB9WqgFUZlVZJ+
NpX5dmw88Cj2aojhM6G2UBP5juNAYDvie8yuRUm2GYka5PSmBqKtDMM6m6ucNbzH8djpTKYbVCh/
AxVoT+rRfJ5EcKsHdr/43+Y1e9WN3MIvDRuiTLJmsadVPfqLoaiJ/cNIyYtrMFu0ZEwmbJ0Vihbj
YCQ8ypTX2iI0+BdcdbSim1i9FBHqN4wclHeNdug6cEI/BRuy3MB4k/4ZDaW3eJ/alvCkYInSbB6o
Fuuucv9ZdODTQHSdpraFO624s8gFOjZwux2SRougPVa9PMgai4XRbhTBGWMKOtQqBMsN9jDJsYtD
kqDajktguoCce0cKkjJ1tkdjn4vsZLj1RfHC6YiriF7PtetrYlmfY1qeCqBgk7hYAjaMy6Pxzyjx
RcwXvZ1o66nlmqkZlVTDOenbTdGSq5SIc+CF97ITL7PzyFSIHI1IHWTCQ6EX2EKIqDfO8xMgImPb
jfoP+d0nPw/AmcltpY88aA2MLwfMmjo7AupdXu77yblO1sn3wq8pzu8+g6lUq1+Z1zF5ziHxNyAl
/PYHZGPY1Pckt1BQAJzjp2pi/J4Hg23TnmMPvlI08wKqc0B8dfLstUC2PHTLyXPqRSsXW1QcDS9t
XoM5oVrp3xKgLbVm7ZKRHTmKKGRVmAvjcZ0H9cUIC0TqSX3gATp2wkFnYnGmIUm2xbtAiDHbDLTq
XXfZXdk9pNvpIIp4xyAVBRaida+6Kode0+YGG6vqVNGIqogsOyd566wKcUZg/tSyXNtB8GoF9osv
+pvPLs7THwQA3BLepFEDteUxT/unNobDuSJpHgl4/e7RNDQWU7LEOdgjPrAo3ugVrzqvzraYvweU
nZl45B5iGDE+expxLoNB21So5NWdoo20qIwd668P8p2elGvRq3XV+7chd1/4sffYCs4miqigRCzY
o93UElh1KcW+4/QXz8Om11LKs/F6qlTNqYPqN8BwWBWQF5Fyh+Z3WJMcVpEb5GrHIpFrWTzB8F9K
8iBiHraIPWdd1kcXKhad+rw1K24B6vGRLZrZlniJb+Y0XKcIqxh2Pq1CRT7jTUPC5BEQMYyPEmAn
rCg7bjhhqFPeTW9I4ajPxxPffLSJbzp254TxJmvL1UiKfGvTzE3uPUZAoRsRONf4hI96LQEqOtk9
DdINznItGN8aRApRaK3RuLLoJVferx4TY/w2IPrSMI5j7J3shklcy5Q4P/gTgeE9DFPoig5YUWdA
+GNyLJbm10QzJzBn+b3+V+nJSvT2NurMwxibz0mgr+3W3hUFW08yWgH9ozxYpyp4iKY5o4P4C3Jr
aYbNroEb7/brjq9bR4Q6jPakCXclSpEQbVZEulhsJOvJbr7CRq5794bEb9mVybmitlH5cfQyFkQs
PJjKwizfuVi5RjtgHJpe845sgtJ/HodMW1KQXHrnKDxBZLwC/CNo2phe6U5LyUyWNLpoc0jPMqqf
hnxLjCwcycHXzmkGJNREkPIl5bA1eX6nFKch8A3F1lgSjRtz2WcTEpdJHMseW1yrI+S1D/iwX+3W
/Rv+XIJNDck8yjqxGRXQL5jwLSx5qXrnNs72zcb+nadrRuwfDPYLZVhey8k96r5+zvURK+a4aQZA
XA7J2Hl3ncUDJV1Vr00wobOrzKDrZSCpLKmtTafeiqK+Bj1QBszZwkuaNc3IvxpggAh8IIUuVEZz
3YAmEGN3ACfcutOys+RrXmEF9dnf5HG9YCaB8m1ayXOWIbuW1KsB5gR8K7GFLqop7h5KNZWiNkBb
aL7ZXbUeyDzgtmLdFzmLWLb7jh00DHsxxmBrPELPcXHEHhvx1r+1JV1E1PbLMh2PAyshEt8/y4ac
uPogs3Rre/XRHLpdYkJnZmbZ2dGxCpFmtoS5y1M54NE7ihB9Usb+qrcJyCl2jQbVl0tHU6h+HOb4
jbEgTz3F15dzCZJ5ULAuaNrm7L8kCBaj8bst0nUxegtQcubQbNMpX8dop0ZlEXUlYQuYYCaMRVc5
a13v1gX49dzmg0/Zdfn1RrcQv+TDMoXAnw4bmsldTepuw4zfIea7piPHh3ksCabS6cpKDAt5/O6C
TqwxAIExlR+lhOL+pkU5nRTaCIEiOQiXfMRrlThM/9KlPxsnUfyVdQNu4X0gm8FfEj3v4ddroNSO
YMbnqrtgsElyVE8jajNVsGfiAq46xZzEnCVriLDLz6ZClYV8S9HUmqSzZgrHRgHbcWIMxmZeYbAV
NEcp+dVTiIO6i9avrglXR+fCbjyYNyXWQeSriCSpGYhM+e6qY8aiW4YfY/RVT2/dPCJKwRg6GH3g
+fFrfmZau8wpcrm6cOnl7BvztTSxdToHnTWUqiTzGQbuuo06+2GocKuJJ8Mhqa9SDTRtCsTQFKTs
tAa5z+kcNkhEQ95O+BA8OjBhwfoqtKLbZTWOPk8hA7JbINYOrP0hf3MrGS4tk3o9fE0n58uMmvcE
JMxS6GrpThh+G6Pk50fBh2lElF6ZuKiKjB9XxihKJfyTXuPVAj4yYsQctWU8OSWQs1QyrMkBzZX8
CnlsUwa6CLIzPYZEkxZnUTbXGhJkUCpEu23mrpvmqPlcYYY1yIWbovLUCFTtpnmrkvAlCy14KZOS
xTojfsRMhLFV4E68suBUE4i+ZYwOM7KyiH0xZedgi3DrcPmQhkoxCeHXD2LiFpFWDU7vMtqOl7Xr
18ccc6HhWiR3YmXWXOur7F1QrQNBjn7yEC6ZFVrcfgPtW3aJs46FsZIGZmUGTAtJg5ApZAPOj9PN
cBCljjxJMwXZAWhb+FsjhMdF/Yu1mUx66SGGVR+Nm13iQnvElg1oJ6Dnz49h3xwju9wmfUEV7SAk
qKfxKPFvhUm3440V6yil5rGGq2zce5T5EDoMvwNFF929MHxyRbqKU7z6k2PSqjc66xLEAXj+AU0i
BOw15AxCEhY3zOhRggeUAz8kUO4uwNNsCBwbZSNPaQwOqwFlrxO40RuMrQ07RBU4/yXLIlamLoCC
YOAO0RH12pHcVy1r1bC4G4P9ZzpPJHIAZ9Rson+C66TDHY+c144YW8OB7s8rj+6NkcJjGj6HlMgE
Nsn5JrMgo5khX5KgfJhRgQ3FHjZWwsNl1v1Bcztz42UH1UTpIW39jXQZI6cuPVaQ6P12SINjWYBe
UcpHNr6U3JuLIYDzGelA8bOEQLApSdZiDAF9KBPwu9+tmgqfomRSvTBHq91UPEXlnHhkV19B68ar
IJxmDXq6je2ZXgP9cTCmaTlOeDSdWeVELpdoVb9uMm1YyWL46cv0uzGI5HBETYvOFN9gTK9HzxWp
37tkkgRyJeavD5aydFhWtz47W7NO93qJSMxlfljK8iTikqV6Cw1XxQC6YreBFoaTQrIQWJgvlNA/
QZPjYIkn5A3iM+uRaPfFMsqYvVWB/V0XRb+qQELqNm9TC1+rh1QiJjIXU+Ip6jQx4N7EaEc99u9O
9I47+TG5rYFRPaV/IghNn1hzj8J/txEC5FPwXaUoWmOTpLoI8baXpm9FFzlbU/nHLGeR5gDPKkfA
i5XrbH1WLMsuo6EzLeuuQ5hj17cRZIsWLmB9xmjTtmj0X5QbU/IoJ4RDYwB+cVCTST08nWXPTKfu
ety1glqISKFUfdoJjNbef3QGzNyQ9abIEVl2IlgNIaEeGs+91ThfkdEdoookgmyyiVLEOGGUf73v
/42CecBAXaAKxHNlTFuKciALFKxk91zTai1dHTm+p3/4THuGAUlPZBhLa5zV1AbGZWV6+9IEdy40
992Dm9dBpKmteyxpJkzb/+WsSbmwGFTUNxuviejGH2GWGmgT4gWhZhkuqAgusMTXJzYiCTWJ99zX
PBnZ8BE52IyjiVxYYbmnvHjEjKecqBNIvvk4LJfxn7bJqYr/SddZmHkAiF8nWlirCFkTWuYfA2xq
JkQ5ObPYpjxl5ZP0b51XrmxgVn6q0bChnW4Dg8omb/DedgWairqkWrh5cX5wLUDXNTHcUaxA2XSo
Z/3cRYvUr4fMYqE5RoAnJvM4SOgWRhFebOtdmeAAfB/kqD/ruiWxERASIlDUwuLdKCFguO5wa8zi
aFqGviwnwkzZbtUuFBuDFbCk6U+S8pU17SWVOVBgX9sZILW91jrkvOOcnMyc6sS/d3x5YH5CZdVM
HBx2XS4ndzn4VPCOxv4sUydDsyYiVZ7K/9+J0opWRmXu45a5UV0RltY2iDxs7Voiq0sou5if4llo
U+xdA72NK+0WPeitZMaQIJ7BwtYS9GLjPexLvO9zJRQ39otXI+70up0ICnynyN+rgKmXqJpbIjD7
1AbFSlpNMJnA9SC6Elb+boUBW7QhwFQXK9qoCuoXoUPj1OxMVZvLTONkL3HV2aNPIjajFy1DetPL
j6hGpDjoGat62yrRgJy6iUAQQ3qM5TWIc0iQgw4Xog6te34fCaFfOqjAaqe61eh94CyxWbK8/C3z
K7ZgJgO68Fq5+i/LgbusKgIWvTXRvoj3vT5FD4qLznE43V2BctB3g61ik5PX5JDFKdEOqmr3PJeY
FUMMafVM1BkMKBhwAccoQ93ceXKJAuA50ZujaGywRUSCcFbvLcS/NGtvGY8p27F4ESqyPopar1a6
Tsxwo37sjtSC0Sjp+cDxsn0rFxXz4lKztzxxbMoGvur+AIa8Y++fRAFrBwxNRq79x96ZLTeuZFn2
V67FcyMLgzuGsrr5II4iNQ8RiniBKSQFHKMDcMxf3wuKHCqzrdvqAzotjTckURJFEu5+ztl77Z3O
A74uHDR86N6amTijqH1DVktn1cBxzCHlKp1/HVy6tJaPx1BSPwVJjKSX3tDA5UOP5kEUVbEdML9y
ANebccRYFGV9wjTCeQQjqoPU3sg2Kggopq9YkU2LYhEldUajvnFr4i2dCIDEMuzwGM5xaW+7/l1W
MYdAMbxIVqnGwLHpmfPIVjxWiPwHrwJUPg/+bu40LITwPpmCNWB8gTYwMK0ukGwoY79kHicj4Yw5
QmiUeT2KWs7dy86tuheMc7nIoD74yb1XG8FChnwpV8HZ75n+xozG+iVvN7xJMWUPN5lNS9uVEt+2
K8FsFSdiGDAbMtAaLHM9ufI9Xpg/DPLDmo3NvHWi+1/QJhO+PNbFZTlCkO/MW20hUFmilbFPpdLb
L4hfF+aAMioOlh9+48AANS7lnShKwnKt9NnJ54jmHnKmuY5u0va+sJs1AwQwlOrxDY3D9FTDHhA5
k25c5MQOudmyeVi6vMDzGWMjFMhoZaqeZeglR9+jZ5kOkX/ITMFQa8ADETXiMmZLvbKgxhVl9t2r
5N3c2sRdN+/KsGVaucvP6H6mupa80xaoI+lzXTnzVVvdJTrm1bDp0/QTbLUghChFyTokGnOVmxCR
iU3CThmILFVKPxAU5qQTYn3hCjhzw3JAbGa40GDLzXl0xbOJS0A8Am9vWtnVelbkfcMEPutNjX9x
wpM+6x9BtoYwlswZXDwUEHdpp9vJg+fW35i7zD7HOSuDwzO0koZifF+EXoxrwHlyY/qdTT7dqCEk
Vib2xG4Y8+u87Whbhemtm094sTh3JSlzh6I1wDP6niAY+tO1/YMsinSjfbfmupxwVY3tO+ZF1LEL
ViM79nZ5oLpTXPj3dde96iGn04Z672CQNQy9T1U2+XdBgIR41BpbFGVIVITOIe45wdl022oWdaHJ
8O2yZO1tWISvduG6jQK+m6L0q+zVe+B1895ur5Yci1DPQfnCZ8BMhQNoqpNckTQDyp5isu2uraW+
nawAd6uXh1s3I5Athi5iqBCzuKRHNGJq8gwdhjxCgzuffK8jsceJ6LeE9m1uc4D3EnirFQV0W6CO
xBwYpxWjvaQ/koazzT0LkotD3du7xCqP2aZGpr1xJu/n5PWMSTEaRAtlppV5u9oMJ3Dtr66KMFq3
jKDyKqI/zIaCdUh4lJ/dKoVryR4QSW0DD/SfYoG+O1XhRWhCLIH1Um5da1cF88ugflpN+b2ymu9d
RrMgjnCy6NS8hCrB3Nbx8idGPDvyKauge0N7JS4wYD0au52Tu78Wjq5cxuwImdVuFGmn3QTDMO+8
CClNeShSfSyNgXSIywDrp7bwwNmRs5/JksbyeGEU9I34uh5buK2wOdevj5pjIjJDQjuuxjUYrxN0
ynOEeVvQ0nEEzdfU1mW2Ki3Uqk1WMW4duZ6vF7rK9Wpw7435QeT6W4CGyV7CszMU27GXLXo1DiO0
V7b9QIRlqDkhz6PzOCUMyElxp3fwJmToANfi0ZXRT7+ciCWcCaVUKRIgGpJwMYi2TdcjL31Ehkzk
DgTOrQm9Hygpf9ZL8+jb/T6jv7QpxnvLG1Z1pAENqL9VEwgDxVzLJAuygWKtAycM0p5DXncHMyXt
Dj3gBtQlZgQ3WWY4SfxxHyWwPObUIja8ZwAbgFrq3SuS3EYQlU1G6acGSmhXMS42WQdtzUFqIi7d
rA5wolTlrrJ4eoMMX3MeiqNjsYuMozuRPpscwz5EcG17+KTCcL/UOOMQfb1MZfVTafpNS8uQBMnk
t1AbLGfiYE0ZYZ9hxMiDnmNaxcfP+3VpsiPm+UGX9pOXuE9MMN4wqJ97ycna9SgLy+qzSjoqVfE0
M4sc1nx3F0alnf1Kev/WNI8ZjQIANbzJ5mV4aazlo/JQxdhYFOP8eRqpfUTbPWsPR3fFscwszILy
e7cRpAMWPzTJjmGjt9ECE6CiQ9CXEk1JJA8dRNmSn37hr7/Zs6BD2ewmM9MQwjEWmkUraSXPt7Vj
Ud+64yG0iBnwPCx4WYTmwLZZrfgu+lU/jRJvJWrWNFUvqowg1z7KER+n8At/G0lkdzrFPVkjM2Tj
YvjLsJOloO3DZNso88PHXlYp/MONhyxT+cPbWFvPJsrUQX/r42wie+0KL8CrrxZKTAOkpWFsoDQt
qESNMBWj/IMUD3dVzbgptQ899K/UrMccASQSp1xw/Nv0PdZOABpnMQzJDsArWKBAEBBva5J7r7AT
fgyduk+FferyHnM3BxgtoRW4vRE4kREN5VOU7EqfrUXtOp/UywAzQh1HxyaicKnHsNxJycYdrG+p
Tj7h271149Fsy4HXLAq7Z29AQLYEb7YlXaZbEMdZq+T8o0vwkkrsepuk41ey+xSgoMobL6e4nHun
PDdj91JGz2UiTnlVbQp0arOfsdtNBW1ATOGaGWhR6Xm3NFTixVT/6tvgxUmObezd8YjOeYJBcfIR
tkEopn+d7vU8cfToadGMufPhkUYad8z3lkif0mheu5Dg0KwhOHoB4qh8hJq+cBjsvWTaBjGHZG/g
sK2SmHnUtG3gmorAf2lHAU3VE3rLjjQx3neZY7J1MddjzTXDvPF4SPSHk2RHFP2TtGliMut8TqD5
EIUyM+dYlXyyeOlCmiPtpEfm0220KYeUd3w3W9uGmn2pnRj5wvjuWqx1bUIxNC3z0a9BPrYB77a+
pvIXPiPOXp1lwdljSsPmIrGLmr9+PYE5+1pZX+2Ic2ClakoZxzt2clwpHag6YuJpGM1kGzrLOJcd
/WtpEXOUpUMxL82TnyMnQjBw1JN3HbGo45jkmWlinjnfK7D6lbuF+BYQoiOEzjqkcV6A8SnpiDZN
Gh5qGJhTjXOqkPsJmoOn7LtKIBSvYwte0kRYZd/BSalhydY2s5dOzrupJS2Ws6CTVrtA1THCwh+F
eV4kx/4893DMuUAPPCyruEG51iQz1KoEqm+gaFStRrDANV0LfXImQp67BO2RZYJLSuttUvJ2LAS9
kDGDV6QSOkZjx7SIVhyeiBX5loQIGKt5/Bq6QXCqKfaDjP40LfJsQenqY6U3fZVdm8F66FjHDvnU
vHoN4zYn4OdKv9fniXG+yTxeL1tzYnXmxyTQ+jKagnPT61VgfVtpOzilDDA3UjvnWbFW1Sppj5wP
j1ZLJnRS0eS1Y4tSgRSoIoFOK2cR7BfD8uUV0/fIRtvqB426iHQY0sDHhobwdyczLo/UhXase9gd
I+9MRl72LbyDbDtVGM7aiAgLPb4vNUe9Lm7uegtTU85YU4dkPWriZqocPV7ad+YkenkfzoN+rBCj
McTvGWHdUOtA1rfBIccKl0d3YMWfd3ZFqNhSf6e3xTHLC+nZcESfF2yedoGfkQ2f6ML2AsUNr2j9
SBsqpJ4Nv8vYuZEz36WkQ6HcBhuNSGGDfeZISxJH635QhGZMdtMjK6FZtNQTOi5JqmVOgT4pdXSl
D6DPsb8b5VkoC/rTErcf1apdyC6DjEqzKkD9BukK6hw5JXkXsXY5zcwxVIJ62MVclV5+mft8HLqw
xGFytDv0/KxfZIk2ufjmoNTsLS4zO5Uz89r+F/2cBQ0X2EeW2gpRdFRedWTrhqOzL2t97ErvfdEL
sYAlK3xk7ZI8eLBLUlzEtKIalf02doCS9Ohdjw5yX6f6iJN63EwTfGQP06EL6FE6KYOfGTGsoiJu
HF2QdVsfahkijc0NQ88qPRdgQMAo46ipg+BJSt0ccjFt4ZQkR8MJGcFI9CvnStstyXcva6tjMuTr
Q6ZMptS6rxOP0egosoPuPPLBCXhA2mW5W6NKcmo9qzx6PmK3ppuKTQ2ALaRtTLIvR+U5fMNYVQ0O
1JyweONdBSJsGVj7q2UzJwL4vMQEl1DtOeOI4t6UXPSGxaU1KPi5sokCGvB7TBTMlpxQ2lKswLBG
4xaXoDtyuikXYcsZxqtmAgFUbrB91/s4737YPbVROqivixraY0osl6R3YgKatGlcX5f46FSDTDZZ
kBXM8zxuxobEnNx6Kia6N6FpvCN7D/NAp9olRIe3ZbZcp8LBNZ8sJ3gvO9wU5KJW0VsWfp0aCNS+
jXajTvK7JB2eyjmEYqVdxi+oeauAdWmpVnlmUb7WTns9pExknJK3TeNm4FCqe1WgaXej1UqvvOfO
zw6TN3/tK/+tdKiX4hxFppiY2cNi6gmrGTPemMxAygVsnWSYq5AMoH76ZceQ0kuPBJYASUcUTavV
rk+3GYO6QxJ9Z8nsNg6lF1YamlN9lW+isP0uJ/ZvT7LUG8d/UZ3tnJsAPZ5rUMyn7it71X4SADyl
gCGQqxotFZK5wlLfm4STVz7svdDorY62o0Q+6VPG6paDNuG4ITtZNBJ/o6BvJcAVrZZ5gQqBt697
C46YvWCMTxLqOS36+bhQhW2496WsEGGWrCewPeQvZIjFAIhlrFCCTx365fm58eP+kHGtXoR9c5nL
mF5gRPWLW/KuCvxnp/C7nVxyZo5K7FQCN6a3CF8NEK53yZLtIvgck4rBP/qC6V7SP+QFKlQsGJOe
oWIG75NHC9ZEet9KTBtzEj9NSpK0VLDRiF591K6R9Cut05jExNBnGGSINVRtzG490/zIJ6I3XU7W
0Oop5dqetmP04JaUpXFX8OwrlD6DPzeHZrqKo2BkR7dB4IuQILYy3PXNOsVri/gwLzTO5gpPRZiX
zTG2d4Oer+cIT5+uxKXv9uMloJPbwf7aLRUp6EOFEF+zgWDGogUQ6D2oIFlzRbUEdRrCqUAevE0A
bJui+cWAMdt5iXWUowsDOKK3Sj0kjtQOOLNpFqepvA8M5IUaEwD+evSU860SjX9CRTlcLnP7kaH6
gGVaWNt5pLZTzjMd2BaFZceKwFl46CRZhvY2nlMSL3y1q8cO/To5xJ4VxNynuFt0N+xTlN0B4KYu
4vlEPEakxVjtPOV8K1Vd7Zg6WoEfEeRnHiYi1gyEGVIxSMYOUKEuRfeRcuo5OcFwb5HSsW2L6CWP
45+JabMrryMrIglUfJlaNQQUhHKFIBANPx0qPs0Kr1x6n76T7JdC0xoaKNBN8YZ2ATyp64JvEFNz
9MPoPR/9y4zLkXXJ3I5k1fR2Ac7TQkfPiCPY9tG5FPwON5RnFUI1kXPqMWEMgB5ZNvi3pbV2qsyf
wtkFVj+DpNbqrR2Q9VX5AHaMq72wZQREfLr027MSY3I3LbizF06zCPEK9ilygpKceXOCE6bU1a0Y
7XI7KRqXMX6AUzt1+AfZwVw6WVj5ZqAJqNdGGAmHYADq3dXiGIRDuZUouAoB/8F1Y6BDFU1qehN+
AKXVr1tMpQxEcUTl332HQ4To3XHrB2bae6V+ad/SJTokHh4Wg0t3GOpdOT8sUZruQoTlW5dnM8xh
KiQpeXFJlW6XGvkSG/Ir1/0rwWE5p+rpYxaC/CYLf9DCfDlyrPpKWRxSLYgQOQOg3F1uqjbYdm9t
Ib299M2TyKqrBX/n0jNax87EfJBkMfHTwSa6C00OlduaHublOjTUi7pZgN8ViJkm9NYOAEadON5j
RFUvFKEOMpNXeU+BmYrxurMg4nqrJHuWyKgpKzsynjkr9kjaaGEG7mblhljue7l2tjHqgdkpfma4
wRE7gKNj41+VxyhFFdrMqKMLU2XIr4zv+UcqDRXh7opMs5xY5Y9ZwEiV/igdMVndG9e7bhaP4+eI
EmOtYQoUmFjkKOV14y5bBUtVONMd3qvvQgaaNVDhLZc15LsWzeAI2z3iidFmuCxjZ+aavit6JO+L
hYGmiwXc1BiZegfMdJWJ2VkbAwuc9k3udwhI1QmNKzjnWNNQd0JcA2ML7h0Fd5QQ1iOQvPcxz1vp
5BVO+RZmaOaAXoQkmEuWBxRzhNGk2uyzluVjXAydibBkuYiZf+Kz23st+qmmoePZKQ6isGkRflJG
19NIfiAqscBpk8Ncd895A6EJu+ewLVv+NRr3uWVuooypdkNQ3VgA47ZttmuQqG2RVaeILdiO0qg0
V7bakz+cXA3QpVm5WhSNPZS0ltaOlR7qhNUn8svxmKnuVgwBy1Tlo5z0w6c4KRGxd7RG+gZsy9xO
V7kbLEffZriLE9m6+PLHf/z1v/7jbfrP5EPf6YJBY2X++l98/IaZsE0TZIf/+uFfn3TJ/z+/5x/3
+be7XKdvrTb6V/f/vNfhQ9+8lh/m3++0Ppp//GR++98e3fa1e/2XD3bsJN1833+Ar/owfdF9Pgr+
jvWe/9Mv/vHx+VOe5vrjzy9va3Wx/rQk1dWXv33p8v3PL64jPp+o38/T+vP/9sX1D/jzy+Nr9cf1
a5tW+v/4po9X0/35xXH/Ip2QlpPwbMTwoeN/+WP8+NtXhC2kzf8C3428SH75gy2vU39+Ed5fokhE
Thi6novIIQy//GF0/7cvhRE/KnRlREnHHPnL3//4f3kR//mi/lH1yNzSqjN/fgn47fXv13r943AZ
ijCKpO/4QorAC6KAr7+9PqRVwr2d/9VlsuKQQ6M50hWH8pk4rBycvf9zkXjoAoO9Gd5WuSbcR/lw
lc0fFiVJUJH4Mvmwv8su2VskQiZMnBzmRjRE6/1Tm3hI8EsqcTLZ2g9i3XZ9VH/D9P3WBFN7zBdI
v6DOSiYHgSQQjHYCxZ5+K5PX0W/eVNTAMM4fZxMKlnwk7mZprzqqHbSdk8IjxApC1dpI9A4rMpr8
Am/rlu4uWGcxHlN2fxWG2sGvAIYek5ESMVx61hh6J3/e5zIFYt4GTO3LAfacc4S0kpTXzCd/+Q2d
1AJ8Ppf1fjY30dif3ZbTpc/Jo/Q4Q8n63o9dmMv29v9fY/+za4y3HYvR/+0aq1/Tf7smuf/vy0v8
xePyQJLPuwBygvCjv19elhP+xQns9ZMSxqiD7eW/X19BEIDb9MX6Hzv45/XlBn/xbWH7YcBVYXuS
6/XvD+x/cH0JN/T+5QqTPpeo59C5DBzXDULWgH+9wurZNmlOsG7arBkKsPuJCJMtsv6ie6hwuaGQ
f0QnOHdV9Uxl3laivQdJJbfaS7tdbZGymEuxONslLd+MH8+nGZDFZS/pACtAOTfKtm8zJAr7qB89
FGOPXuh4J/xi5AFBTEsJ2OjbKYB5lzbPjoNZsbC8b73lYBrxJkIvfQZeeVrYr27uIxQYiTcbLA4q
sHCTrvF2rR26z8IhJHnIZA51ZtXq9DRLhwZgUDIJjPkWFegi3qYWBFlspHObkLZbWpwAuvJrHobo
VJYlum0S9IpjUcMCyNz0VDTknHo2WWcFxMOybnM4vqdQo/4zYwBctEW51QUk9E2C5g26oc47dWvU
tczvh9xbruNJxhzik/idSR30JUdHtyod3+w+GC8xRZEhmQ7duWxGaCVYbXYQZ3FE414hDtlGta7R
3KtsyA6s1HhB1+8PK/0eq7q//HzISNDPRrXTkQDX8Gh7ZX3Z111OxoKLN8tKb+vFmm9URt5ZNJOx
hOWUQL500jlePjo3LVPBUxnN1unzX7Q7rNPkCmKqPEOkK4MAxCWWBRLDWJATEPHe+PU833ReON/Y
nS/PE9hgYSwX119/l2NUp2ieX8YlLQ4g2UCyjpX9IJJrVB82WcILCfFJHMnHmY4YzdKmO0qvV4+l
NYIZkhy0ss5hcFnznhIOTTxrEfH586bLKgnWUoCYu7erhRF2SiMpzMbuoM0M9TJ8yiyyO9mdxCGt
Ydek30W8decW/Rf9S3QG68P0ov6qCSlaLdsnckjMyCvyFvQ1bggkQo0PlgyFtZvSNZOpG8HzzF3a
nmm4+XwVvagKb3//NWFUQsBzTHXXtcG0I7zRbHwD7ZeBfkwefW8d83iJz583dSYdEDHrQxDURyhn
LaJkpxlUZzP0D6MgfULjmk9QAlFg7SthOT8nN7+EudDdqklc55mwTrHwbbRvGMETd8Rrst4EAqJf
X/AeDLF3b6Y0m0+8nbItvs8Y5fHo3MnmuqCUf28NNWE3neOxyZ5pwMIwNChcRuAYKlvKN0E0gsaf
bbeBOi9MD+6Y0lXbbhBAlqTgHB0idegvnHdpN+lV4gGXbI3fn34/IxZYjCGO2vtFN8G+9VXGmDf/
Psoi/GoNNP+tIXyjwxze/P5IZKQAjEuMrURbREJA5a50T/Ju6jznssVFqRpHns0cEenIrG4XuC29
EbnYj+M4kssX/P4gWj892PgYrBLzG63/sImcJ0fLpx49AwMPo+5YquvvYe//wGCtAe8Uv8IJ6Oew
fiTzMN9ZWT4ef/+pYZF8NVNvbj9vojq4C9r5kXBo+1RllX8fo8aMMhIHypqzQpQGyCRqzHeYfnML
EyvBMnfaZGiTBwh3VhvRmFo02ID1npaFXTVNknnr5o2+GRAz+AWUXMgyH2H1SyUScFsu1A3dtvEH
Q19E7r4TczDiuvWLCRaPU3/jJSoOUYyoz2aO8ZOlRVbDz0JpuQ2aqt3iGqaCbivv2eqCd5W5mDtq
pkbO4LvPfRG/+yWyv1rM010gSJi0BGoPOqJwdhE3M5wbv/UEPMWjuvNTR19PziQf82T8RX47lYQ7
DGcNPWrHEB5lVBjRf6Zf1rtJvaM1Pl3bNUqe389mRyj4lWF/2HDAUpdj6zNZUcAxMQ7xrC1nFsqv
QB2yRyvxSVWanFNrEBvGxaLwMrf+o6bpMuV5vmvVjMGgCuE09ypeLqhZym0i/WMW0Q2v0GEMBdb9
fkGckaZZBKjANbdLvcznhZlR3SXtqci7X/Z6kbeS/tPv1Xvk0Eli0HwUKMLv+kZVeDoTpJv5bTlj
Y5/7OSVMJq2/RYNuNo5nGxrlYus0IdaB9cb14/AQ2d8qe9sL/2Y2CWNj9IfZiTBw7P/ppShqc5tF
i7ltJ9bUQMuW0Ez4ankNG7/JoQ0PaMBvxh7SwDSTyDuaxH8s2/pZlt1wqifQvUFHIMbno2eGoGhD
QOXC1Uq3toBoBMVxua9CmxwG7RG1UrXquotc0neFvv1884VkbmqWZCcxP/O+/5Ygi4I9YUF3HgUC
+aU1XNYKSpXA41dY3YNHMkGYtx4rI0sj3DtdYl+vrn2hxa++Qx1AtzVA6DC5dBJqE8z7ukVanwtA
9V5IW6EZa++5puu8GUObPmza3nUo2TYyrGf4lMSXpxiqh4LZlxrT6Zg7kIw9Ll4RuMHJNJisJG3L
S2ulddYkVDv9jbe+rtOAek7Gfnuo4oBnQJOxnQl0QXbQ6ht8K/pGLlZxNXu4U5bO+zqp9NVBbPBi
i+Fc0/Nkoj1lpxwJ7DmfvBbEbw53emnmx1HZONyYpl942dy+24S1KVz/ipP8weRS3gDSPxl03YGn
vsmQCF46rtMGC2fIMmeGq7CoiawaI6KQlqo6EvjbwBod3KtkDN80Eciv//KPJAHHEHRuC08J1egF
8Ga3jYd9pDTegXWdV+sNE+npynGTfT7PRJcrMrYzT+FcRM287SZ3fFX+j16Tojtq/yWih4M+y8DN
zbhnWowZWR2DoJU7FOtwhpRMOZHXnrfNdxnxm1BSXtgeSk9EbB6NYMSQVCWXs9W6BxfWNRHi3Kyf
yuaQKO26vY/aimyzxH8Je31XE6qkPJr5fTkMT23o33oRrcY4zl2aP0F9qkAfBp3VgZRYutupZFyH
3Sk9BYp5oM1o9W4mBXmgyH5wK/HKtRX5p2TR5lK7BGZzPo048xD4J/quhnC3zHsTj3hfoANu1RgE
15gqxHmU9VNCh3T7ud6pNtFbEC2Hz5XZWZfnDhRwf52psvoGib3fLLO73Ecu0UwMt0SYQ72kyH1O
O3MWFv22uK8IUqD6vVqQ3l3FrtlN6KNxkhKyOC3ecpfa1g/YE8hwrNh/b5thY3vhipCfyutcEr2o
O5ceVl/X30InI+iOC0KOnrOfsrn5nk32GTOFPPtlvo5X648Ghf23FCXGwRljZ+ciIvmG6IWJeTwW
ZyOJOvZxNtuJQnIdGueh7rLt6IX5nZcmwyHtZwTTM3YQ03DgQK2gHpexd66VBSs8q2+CPJNfQw1B
uemx0zBq7x78yhDzm7v5ayy8y1rZx9EE5nWamr2XIJRl4W/3guyaiR7X+8CndT+o+zGG5xQvYBaH
asY6P5WkHcVNfOjIckfVd/bSyAbJq892quZrEdd45fRZfn52YAiwbieI3csdzS+f4N9gTYnA3Azb
SGKXQKTPG1+xwpvlAonNcD2ZViPqMmAmNE9hE07fC5ju7Ah+np4q4B6fW4WFCeSqpEY+xK7Fyanv
hlu2hWZrBrcCUN6QCBJFxM1jkTiWIlqgXkbT3RSR42BxwLwRcy9uAh+c2zDKCkeVA2kwCvtrhv/8
8YZQtYAdYVtMvX7uO7aMhgCGc6dwe3SOkCe1MFteD82fN3OXBxekIzAWksOu6NBL9SPWkkBHWBK7
StxE0qv3nROy8OiEhkUymitcy/H7+o+pz8yLLy1CVTAd4GC7FHFhbr0sQwjf2kSfFlXHoSMDp0eh
xfgre19M94vJU/fks7dBQCB7Pisnn+j6Gq3ZP/61vrDjEqrz5+f/eQ+HcK02DC9bz+kflKDDoaup
vuHQx5TcXo0IzZxcoCPd5Y5aEP7YKPQ+j9AuWJ2IJg4tGY9ApHpVIEAl1xwZBqzZREsnJjVXEnDT
73NCg4LzB+eMi9xqwLYhp/h9rJRLRDhWBh09G9i11yo0m6pfzhKWaqu8FTVhyBvOFig5szU8ufZ8
sP3CvROZABLlWlefL2UVZiFjMAZorPvjyon7vOkGV121681/+1zn16RAly+KuSMZMVV2Gq2W3lOj
SQOmjkyFfzUA3b8qZjpAcuIF9d1S33zehEmmdjZWM1U0CDvX/ev3JrbuWWmZeMxm2MSwdXabWUxQ
e8bYu46NvXautbj+/FBxgWGUgw3tRu4hqgXnEwZST/A83iqFR8jnt+7TVv3QDlVuW3frISiH2WW3
5TdafqcGH/FPOyQoyR3j1zpX6S3qb7MzqghImqiGx7kgUly67ZFjaN+lzpNVzCWwJiZvnwfH9aMg
xwFnFMOyupMb2ffdHePc9KrFEdnOxm92hXZ3s6ovWxgPeErJvtwwP9bDpO/zeEiPMfCuTe965iaf
5O73yWt9DRnt/v7UZzeBgaVGkpz75y5h3uYhHXpIkvLHMBE0nrEAWF3aPsZe1B39AM6KYPT6uDh+
+xh2REz3DNg4BukH264dNJuAWqYojzah4GF0QUHtFThPddA7lAT2tpyG/goheXEB/M8c4DuVDyqD
s0/HG55LNNXfgyKfbxuz+PsxQQjRB6CjBlCr9pQ230vPu4wt13+kfcdmLXOdAFUuCpihCaRtpD7t
TYHCxu5c+RYXa7xBHnTPVVWxtlu/sihCR9rAvqL5ukdmOl2GcfVVL3ZyhsbD29p0GP6jAUm/Qp39
Iix9I2x3W3nMx0Q1B5vPE7RXMBiLaqBtn2duhYMJMCa6sioemgNBCPZpdq2POUmKgy2Haj87hqK5
J4qeEJfbbOjwik3I34FQzVuD9XufTJiovWyk4DMq6k7N2BSH3gNvBA8i9RNzz8R/uLVQJ+alX29L
C+3f/FD5w6vvZpCWQC+UDgfVKMDrVjNwC53H0NLE5TjPtgtYouMYfSF/BQigMpV8UyJ7LLPsuZZM
GkN3hzsYI93SXDXRQrpKSbkvzEOCIwWJ9MYVARlbCJBCmyGIah+MyrwLHykYszOQCzegcjx4WeCO
sISpuiFlFAZ/mz2jEiZWymt97LNYNxAtRVn4bGv5ELa2tUk5ksfYzfWA/gwu0RXEaQTMY48iBceW
riPMGPZstnZkUAdOGWqkaVWvNf0ZxOKuG3T8HRbcFu/lLyoJwVCfDjAkgJ9x6WPANJhq8jQKrpeR
arbzggua6i7kQRJuiuYNZUp5bSO9nMX8I7Agrvo2Xrcxu+oV0t6lvonQL++qkADCWbqH2FlNIbmH
k3Zy770puEn9T6p1PON52Fcl7aiqdHDkTLAD6tWZmWCBDP20OuquufEz2cBRQtfqNnNxTHuwXVns
PNBW4d0R+9/g3lLzO6YjQXYk5EnkP9IFThnZAl+TFYrgVvk+RlZ+6kMrOaKbb0oS7FHdOreDZb8a
iXkH58G+x1F9Gc8wum2d9ddhApa2AXNqtLrCPamuGtptU+PUl+MadFEhEi5zjCk0x3birbA0IgAD
PsJnt+voenv+k2nD6twzb9c4158n3+yWPrpnahW9G31boO4I+tm/rUouItkCb7VcuRFAPSYrAz5R
0Uhpkw6VE+lKmTfdF0zgtxnKRIpW+wJ/hoUm5yF0FABu1AIb8LOXTCmITMYrsvWgRGPfqgDKYVUg
YyGnjR/eFykT/7DK8Yrhu5bp8qBz+pRlHJPW3l7KQLVIyNFjNBOM5bKUT3m4yL1YoWhNJPT/ZunM
ltpm1ij6RKrS0GpJt54HjA0EAtyoSAKa56HVevqz5P/cuDISYkutb9h77XWLnGXV6CK4YBFjtXqK
GglasnYs+A5QINwWBy2zK8oQp2RFP/3QY/yk6YRWLGiRhNQ6ZQaErCXkDLIUq1Ojqc9xhKGVFKQ6
CREq4BFxLDIB8OnSiejq0SPyYqytbZqH9LTk11IOJ095duqIezuaJmYjTFUVrDMSX1Tm+DSdSuzb
eqTCqczqoq0Hc+TzaIp6PvkW78gM4AdNGJFtsJhb2+WXhgnyxAId06mujmPY7km2+EHwPKwTVGx7
zzIFsqX4vfb7H/hzcwW/wKyefY18yS32qSIBA+xSuEkZ9HnO26BaAjhbUIAc5afJbbdSzsgzPEZ9
tukcOkucc9Wfg94gDoKIHCekyudcYJ5col3Hbx4GSfdS2slnFeP6CzqoRh6/97ttMYt02cmOSGcZ
xvpqRubN8+x/JsHdSP8fte4BAWXkXpZl8YwsadgNBsl5c9TCcjcAyDB0Y4TsMcpyivHkeeox6vOH
zAndoxGQ4SFtdQqAZs/pQBnkj395ROG1VPbVnboXXyXWGYjPVsRokwneS3oADbwn1vo5qfTJtGLj
s1Ad7y8iXLCbDYojk2mFlt5pNNU7E/t8Qy7Gh2F6zblGdz7CdHIsmCKNaARFZZXxxU/dbD9W7fwO
gOE1BF23vAebwMt+a1v/NCbI5CbG7KTz/hpp48chhuRSOqh7awZblzGyn1xaD+YgRlIlWysvSVrk
UH7I0MMx7MyPTGOPTsXyuAuEvZ8dcN8ww6JncdMLgSBJ6nhf956/CrR79TPi3lTlG3tRwyoGMlBj
hkRDQISA36G3meLupa3reRcHb7FFHO5Mn1B4+IotWMtDQTY8KeNV2hFSw2XQdhZkUFy83LDlnuGA
t/JzLk3UOJSL1ZJzbP8GA/e77dl8e5CsIofYljYtfuaBQKa2YirdN2g4hD2r7ZANM7O10V512g+Z
Q+fGqVL1YS5CUOtK/1QyOjMPJGzYAxntGI+pDq39NKn07Cdbk8L1BDtni/0ME1YzE/PUIBm0w/rT
aVHhWOCX85Rtvx2Se5LldKcKGXRVNfpdoxyMBfZMJ1hgXEE0rIq4vSHp0/u5FA+jktfBNIaT5R5t
shDX9mA1lMWIIvoGfI/RZv+Y1yO2QAG3q2dCClJH1jc8NY/Uun8KpLBUaAsM65ottVRioGFoujE6
m66aUJyMNXHC5YbHegVMMGfe3QbYwytBKjS2ZbtADWspyLgor66j90vNaIqc3H7ly/0uMRWQ44U7
NZsma1ubaOSSWjLzp3Je2z3SUA1pcJN45R+OlK8GXRdVF6JC7QxEqM8DYM/xexbNt8JWhI0SS0af
elzD/d7u7OqzmYOHkKbN9oLses3bjGl+lu9yJFYENPZPc86qoWg7Ln3/ky3bQmAV39FUSoyOVrGp
iYiLfGSpOrE/JA8xZjudzV8lXAY92e8UwdO+qV+bunLfAH1/O8zGdm3Y7B3REgxRl2LHe/bdzExx
qvDdVFZw5CZ5lVZTnWAM0MwAP1hTWPvkjCNwk0V4aiqYhwPcAtxVqFNLTBdihKqI9s5C97ILJWmN
noUSyMHy5zcMyR37W7rW38GeGEAwytlmGsaYdE4gM3xI/SGUIyIM4gofUxFl6KpUe0EL8qtppmsA
kRnfd643eoDpX4z/fC+yoGNnz1014U2D0tkQrRUhZwGeBGgNSdlrF6FrqeUTEkIansJg4ioxdocj
FvxiHafWqupRRsIP9E+uj1GAZwYTzIG4TwMhtxFU43MSfwNionPwD7GceoyqsBlD/2OMmRzUEwM/
juWcIg4489yEmxAxCRBEwwTViPOgH/M9PdrVylRw9AEV+208QANGoTeWvaQG1ksWax/ehNfthSG7
/cJXDWJJZRea2atybjU20FNZA9uLrY4FWhruunjCZQpKVktHfAp8SyACnL+pl5FZmpmPoGNCBWxU
dGm4Ldgpkl6DYX0omk9J4YkLAJ60l/Bfrl1TrVy/A74xTQIohbkXQ3VMYm+mOWHoLRbhWlFeNcsq
7AnozJB/QxHnThgNJ4A/Et2QGqMuDtHazwsQFLgwkEWUOoP7EGsevHJUaMmzmpyX5mEq8qNcVkl0
05dUhrBCGGDmUV88kfN0it3WQX+ouY+K8SDRraG7autL6LLfSWr1MYM82lZWja5LECLjNdGXl3oc
JehQQ6sDdkbMiOlCwMrrIt7mLbKttp57mN3kK5Zt8DFBbLjyaT4EbYOBQ0E2Tdy9PxfNSWL+Jkql
IGQ5C8jLQqcWVrfwPzN0dYUk0TwKz9xgrQbd7wd6nQ8VSv30H3yj5pZM9a7OtM+ooCWWzkjztXZ1
vIDnnkPD/2tHJqr5khFbTsnjhQ3cS6N/MmKfWWYhq3WKaRJ2emDz91w88S5U19ZbtMZYANhr6Pel
Vio6IpENhVyQzdmt9CO89oHuV7MNt85EQU+sgiAdONgGNkO52te4Tyxx9Oipwdr5hyj7E8u53bE9
YGKbhZsicR5NwQrLmNyZ6oDkuAGYg7N47LKeO5YWsXAAQvv0lKTKmO1JLBA0XaQnmyC5lW9DWXNb
2HGzbab7ucjYEMrfren8YKheZ624jTnpKWmYPsaJwQ6d+URdQ0dENL6WLlawkFLRzOej1da/DQqk
lROC5TlKy/iJ9QTNpxs5C31I2Lbb/cMQ24FICpOT2WJmCEz9wB6Zoc0U2mdsO9ODsmHyGMuDcXYd
nrm8lDpS5whi9Swy4ruQGd5/eUozcczm8RVVi3NzWk38e4gg1ijZ+95/rfL3spZ5iD+BgsEwSW1I
AjmtIdWttZ16F3b91CtzTN/Kz2ozhieYwVI2ury63F/mbICEL3D4RnaNDxvlZTQI8xm3VXeSC4jy
/lPPnuabw4qrStRtzn0IYbNXbplfMMEyAUdEvjduMz+Wq9yuWKiXCdtncL81VSYhpfTZWGGY0xmc
OCJFfpBXqjjPqIn57k0/OsN7jtdjPWUPM3y4Y23lUHsEYqDaTS1+6u8G6Dcby41BgfR5jSWqcrbh
stFuqzE813W0/e/LBT2qgmxKWqAD0/jbw6cRpSycLdTXY+oXN5EBhgoMx177yo9gZAG5gFHAYxq+
xbKBJo6uvAE4/LQL7QGexP3D/g+vUNjUH4y7DZoeR13gmmzLSNyRkM9ZEeB3V4Q8N4GbPjPefJJt
68BUzrNnf+45rzwlsosYU33L2+Gjnlr3JZjj5tkO8YDhLO09NAZKt0/on2HKYJLixt95qm4+Wk1E
SeUN+yi+L36GmdLO6QgbtaMbRfU2RvWEONAIzpKImbGmX7u/xIN/jipkVcuMKLJldDLBweHA7t8j
Myr+KAEtKse1HfZkkZFXu2g4AEWh5f5vbFoOy+OKABGKZ++SLi++MebnJqrJK6u9sz2TtOBnrngx
Fq2GSsh+wdv5oJcNWBCJxYafrlOVNJv7VXj/EvYCjbNGeqCIC/JRVdHAp+dPazVS07lBi+ckdN2z
iSa4pZrxoXBTs4Q77AnWqeqihggaXrJorsmpmwYyrZvYZjDNKIB8j1YCGEMRsUEWmgAOKSRTFxbo
MJvKQ4HC5LHsp/BRN7akm8SklS/aAq0b9BFy+OeQUrrzGU/0pZ0/5B4EfEsupOVpX7iaQzx2AYeV
ncbT4NXB5v4V7y8GY09SPVsKrcbKQ5aGgfkQGEXGJZOeJ71JC9u9iN4eIFEXWNRqP9/EvtW+pEk/
I5xdvnpPMnjjdtauykLrJQqJNN6Z3iw2VB7TStZBeL5/v4EZAhq8T5dygej7/r6by/ve7QbtAPMW
9bkyO2rzRRcyM3eUnjmdSg8RCY0Oj6483CldNte6A+AmvHIZTeNiYbeSgB4Bq07mSFNaJ4AZzZUQ
xBH2aSR2vS6nDk8hObWFUn+DdEF4mZK7NeqCs0C3uxr8ZjwhsSOepcXNsMxzJ2ImwBVouSvdrn0C
DnQIezK5oJ44q//+63lSY/Kh7z/Xpny/3w2QSDDEs01fR8FgnZ1MWJyW/KiOJyKcA5xI+OhAGoq/
938F9bi6RN6xXFRGzSI6oqnJHqqxff7vtOxNExh/Ab8aMeN/LxHetLQitM7QM7+ZZZQqUd9SdkXV
hZQANvb3H6WRcxrIlrx/BvfL5f5BVGgmQFFJbW3MjD6uYTBH+A2Xo2QyFYw+ichA13b3u7B33Znn
sdXb1zYukCHW4tFfXsaGIkou2ajCd54MN1CHQmbDme0Y023b+e0rJJmTMwhyesS3bUKQYkOQHMjN
8ljoZcaFeh2iuMNgaQaGt2eQq2GQlA++AxFz7Hy5qdMKQDUz6y5fNOAoZ/b3i4NpHtv9U0r7AvZJ
XvOeQWDPRof3yNxgxpEIKwGGl2mx56Qqv0rP7+glWwopZr0rnesMTlRZnXzDQEW+DG4pRx96xY7m
fuzS0AHduf+G307fmUEKMKxr3LN9joYJjnIcVOJGEqHjpt3TOM71AVEcCQwhNLaoKoaH2pLguZvU
JNm6BFTGBYnznZhyC1TTukbudhzByB0BfRFOuKz/k3JYbF7Guu+7em+IxH9FdvGMPKIAvAl/774b
GsPmXVmCNswxicq4C3T+e5h0oolOVhNgvxC24FEDQyog0AX3Stj/S8OXuAv7g7IyCKKmBYm0osPu
xzii2Fomz3oZfpMZBTVUyPiJTBic+RdDa87GJtH/6djuWqh6JAFtJKBmVKjFZMwy5y4iqD2TEIWM
45lt5HdENszv/255f8IxlKb/AKDqT1OW7N1C2pT/tjyBjWH4rmpylp3W6Di3LB4fTD5Q6EoE29wl
ZDIu/2FX2bmkwz+jvkXews8iRWmeji7SGxZvr1jNdrEMMIuZ88Qofbrgv5O7vCx9fPXWZhSj/aqk
d70/LZGxYBDkr9VFOu1NhLbYhVCw3J+Y2NOnC34xDOyGjcV+UgmOQ8f+DKQHmp6YhXtBoBwqvfsR
cb9hoMDolW9gssxNfFX3U+7+Mke62IwDjw2ZjOA7GpM8l8XwM9nFM36U8W/kVs/RxCTOnoHOxwI6
f5+hZcYecP/6c1AY9JxgPa1OEcgoKmA/S02mO4bg6JD1njfxj+jYaphIq6ycCKmhFe2b8qArZywL
l9m+3aY36UY8x0GH4SeBn5Pk//2X8XspYgr1139nmeXiEmJ/DQCZBzIcuv4wQGBMBc7s0K/zjyoZ
n2Y9qL+0zTtHDNPrXVU0bfFkn3q2aH9bYoJ44DI04hMZ9ZGjLDiqTgJRqsIfK8r7N9czKFQKls5u
CziiHOkC/ADWZ6pANaFPQcPZL1GoQVdojpxRnyyH5nhqsHMkjtr3NM5byz+VLKwfhh4AYpi3L4Zt
IVfTJm9XMnL29qC09moGPwvEy4h3Xu+0JxJhabknWjYOfw5gVyF0iuDzLpdXMiElSr3gaC0+3CEG
N9YT7r0PMxQxTYSrKHJcVJSuD0IQ3Om6KsJ55zcmkXbmkUl79ee+ThoULgwXB8iUVPRWXUhyJuO0
+uCPmffSOiApjbZ5wUdX7iZA6WrRWwEy/soS6Tw41vhi5wk7YnNsnzJNXAdywHYHfvu96XN1KJld
s5l6LzBhU1r12aFcfprH6kUzfbncv4dMyvdMy+xc+vLjvugWll9fnFGzX6+Sr0oI/W4O5YQJJfy6
b+okNfpmrH26COZIN9UqD8EPQ4ak8ZrH0g/bDbsK9g2R5T6OSA1YdvrMzPFwo4RwK/f/GjqLRSSj
LPtgFPoPnbiDBm0AsOUozsl2uvjjDPm9NwNYulLx+Qx/pBHNZAkw7yKByt/Wjsh5iTiiQvAHoFgo
CRKfUFyRkuPRA4hAGFJjLAoe/zssSb0fVf6LicTiC6ZKrbAbsb3nfPNVEe9UPVaP4R++a+uku3i8
3hWPaSpQObHp2adMrC5BWiDUE+G0Nbw4uspK/LWYfPxmZiKOrYKrEhNcNRjSIefSfFPCf7bmIf1n
FNFrHcr8rSjLYef5EMRNy8sJ8goOZlrW/6+ChN23N4iMoUqTd3T8lH8sY23LNoigsY/eKJYBmBK7
+9qb0yTYeMA4SX6wDMQU+eN98Xd/AXg0XfjypzZMwg3e5pvsh4Tsz5AzP9Gv8VzMXybaG8ycYO81
Iocdw8fyWQ6KNF2z/rDq/LFLKexh/YmtteyAJxIGVJm5YFOT5AXzEvtLchn2zCLnc+pD+PQ9r761
6uPeaiB+Ju3FFuYNFClWa7QpD5nVWA+FgUH7LpQOCjzNOgJMh1bsYve2d2k8Ckk5AOLTEP9Ok0eU
5jBdy5Ze2AkXi0XD6HAoFl1klI6rzreuoVesPR3+RJGDqsHw7dsApk2ZRFG0Vc9mBOlNaBZE6nnx
Wyegk9JeMxMOhidnWVd57Oi71gAbmY/frNkNsykfxwhLxhhihzeaoxN5RNpGz9IKGMyy2wl9dbPk
ML9M+c41DFTS2M8rbB3XLudoRUSzUwzsSGSomGUwfkmTqtt3OmMrwyoTKwtNNttypJ55Qm5Uk2xU
GHyhjJ7IvpXnosj9g2QlatRENzEW6L2jDpTNPCu7lAmYLzm9U3+Yu8wPLlxpzj4Cukcdio4efR2n
oawOomT+AkUuT1JzPfkIuOhRvxZsyCYW9nc3tD9A9oK9mYImnGCnobQjQwddEZuDP3Imu3X0vEPa
wamHf/QxUL4epyQ72w5+UvSiK8Sy9aF0RpzBHhPJviZLoh4w7kp0HizONkmYvDR5fKJ6vmrPPo1o
Ec05mRjofXVFQhRwUOytHOB0uISp9UyeV1ZWPOSUZoj/iK9tfBTys1w3AUCBBjNk+u1bmO0iy7r1
gQbJTe/vCmPcqyRI1hFaOdFcuhdh29ORz+qjca1wJcY2Pfq1OsItMp6Js1n02b8LNzUe3BpjTdlH
V6TPxoKmZKdz9MLhq5gYtY+4kqg0ASy1qO0ZdfvLMc0UpJ6/o5xgSNMuHPyY6YHdC6meDbNrWKdE
VpnWMfeadVo4Lxr8BBMqgPbh0XA6DKppdEhbklzDlPnDaGWPJOYB9Vt2+jXSLQWSCrUnVQE2hd3k
GWKLjijfIbXmvpbryOUu0ArUx2gSvoHAZGRecx6H6WtekEJNSrKSosYNubpXpq/PbWuJberzAac1
Yz/OUaaNyJpT3ncsSMNATl69OCFzPhrMEOZy0c68RXED4DltHnQcvMhSNCCUjC1dEZqleP7sJX4k
BfPeQopkG3LvUPhOXnPT5p45lgYlVvcsGiNCG9g4KP+RniM+FAUGyki8KswP66Lj36pAHGImWUyY
vbyAL+UCSrPhE9FKuO4wJeD8djcmpLpjCR9DrS2/CQ8uyXSOFMUTbfpWlDZywawkzpTMMs77XaYI
xDQl2vc5cd8SjYWHOCsWKiRNdt2/PIKyrsYQ5XnGqLpv1CnJi1tAFMZEym/G2G2NTP4HRfQTwRRL
QDGJ9CxubzziOXvK9E/jNu/neZQfuMNXsQ+VwPHSYGsTIHYeuifhbvtO6kPdliS6uHvggaiIgTR0
angdF5u6iRTDmjnvQBfMTCyXBFThfisqJgwx+bMLlGavPJuUj2L43bvidUhJ4+6Xx0ZWILWNZHNA
ZQockd4NPNK6cQZoi7OD7NmVXz7pR4x32LZYakVYClnSgJT2Y/WlyPfMcia7fgOwK8tyYs98veUO
yEDO6w2ffz2Sy516DDH8vN1HkbEWRCr3bWucdOV+z/O8syv2yhw6c9yyo581gFYXek2FOoEVef4r
YDa4FXX2Rl5VtcXXfPZcXHBc0W+CfN+FxubxB03uB+HtEY49Qi9qtoZL7AowO3QXJqyA5WfIsa9N
w4bdJo6Z57xggUmEgOeS+tp2x1J3X6bJrq8ETcjCEl/LqtLOrxnmTsQCq2z8HZNpbIEwgNd6lsdJ
imAHKi4jeri/hIgYzpbsL4Fqnys4nScq3Dm5scZ+qeOQmqqJHyhn2hWRlH9MsFGpFYAGV+24RtaA
sbtnONn64gGeRs3yvZi2StpvMEY2wzwpdGg+uwEwtlF8NchRZjXNxV6oZtMSBBMU+SfCV47OLm7w
Pg8vyQx7KrODm2it77qNsl0QJDeu72zr1dV7HKP2Q6p1goOQDiXd3YeaQGokxQ/XjgYNwZwxxT3j
DgOO5TInE3G+VVYhd3NDfHk3kvcCU4yt6MyWqT8bNYm3vsEKilUWvwigoiXcgueBJNHaeBBJimCB
9mbtA/EgJ5enVxViv7eLD/5bCzWXTU4VlC86NCtEcO4aCJu3LVJ7ArTYGmdZviHR9LZNwW1pp9FO
gicjyaonojY+j3ydjhQFIHZbZ8yepzqBy20zyOnscleHhKQi+cHTELLd6h9T1LMriTAWBBhu8caB
dlkYBEfFS3IE5+aqiQHMSyrJ5UZ6RYmQUgpFzyT4EnLoQ/itOCIkYV1VA5insWbyGhmqexMCiYBx
HSIwwnlndCidsSkCBHwsMp+8KP+aiLtxVGtBun9woSRuTCTHRy8wTr25rVzSNg3fZJgK0pvxDnLX
pKl6sCt9wiY5QRmnIX6EKwtR4L4beQqTV1BPDUGivmJL+tO77EIni9V/OoIdBOYLTDU70WTCR03m
fx6clGtXtTxKsYFaOmkAPSQ46MLHyo5+ZZB1WKgTym4fetP9IaZcbbVQ26CaC7Rg9ks3eg+LoO1Q
0FamcJ9Y9PlgfEddozNyNk7LpsOv6HecbFp7PrqReqYUErcZf/m2h7LAFifmeumxNISGsaJWdbhM
hkWXJTjIHAuSyMCUxiIQs+yx+Zi7smuPJZCeY6fGvyIKi70QW1HYOwD235lvJxirkFZz9j96vEWl
D1ZsCoqNNhDYlkmp1m2fHmkDDIonu9r0zzq2foWm+t0XuANN7mDYQzYzc8WfEDNji/RXCaL8WBBz
nQ32C/sea9N11IPo0FZSDciBqnRl6OIdM9y/oo37tYc4DMZJDHsb/SByQL3uwhTNxe/cquiQF61X
4bDTsTx/D+781NeZtzMS0t3Y4FktoKGxOPXoMvoh7jZsNbkZA4Y9UTsnG9u2viq3eGtLNOtQdvHS
B3vfnbxjMSBGDnqItRV4JkTUnUOAdAtkQTcXObkHPmcEJHX4gFaYhPXIupECwB4rGTeqK+d/ISYt
FKCvmXQ4pKHnk1YGhpqonB5l0Uo2VrgzFn13+daF6M3S7HfUiqsfFu6GKfpBOu6roRk34Yr7HAMY
isBpLB9mCfinde0CzhkI18pzEqashNyCkG/D97A9+uQo5QEiuzlCsk35FKfmFwc7jFD1iqccc8Ck
nmVFH8hVo1cywxCoWD3C8CmcZ9YomTaerClknRw+ed42zsaCVIe+2DpWzsZneu1kF9186VyH7tBP
bvyGrWadO7a/NhMfXQ9b/52O2IZ11T/YjiolDARKF8DZhtCOcsyJSJ2NC2Y4nxPJhS85JWczIsfO
tneFaYKVS6cvzyalyvOJp2gIHJNVdg30Rx6Ia26Dt1X2ku2JLHDvJc0npx1bUUPlpzYzP9lckBfR
Wus0AvELnmXeVTGBfmXzWmCE9d2xJ0eEE43JLvA2+iXeTYYyfiGf8jF4mNhR26b4cMza30fzzP7K
RXSH5J5DKe63bdBJCGRyWxNfH/roM6ShvuwiPjOSJsm19v1FCLp18LMcMTReAdHoU6bHJ2WyXUVf
TSnKeIPcb46iQhjNtmELbza3OidoFv44COpkZHURzcBTG/uSgMCGkutB2TfEY10W6qFl48tDaY4J
H5y86p/h83mXudvtsoihc9bJUzEO6RaF4LSxOq9aO3X1JaAK8baxSYxq53ky478hgcUrM+vnA5ly
UOOrYy2Q1M1uwmeK3XalDNiI1Vh9BlYzYFEhmsIE7s2RhedW4DIUBUAwO2pX5Eey5V900bPxWNLS
HDRp7ob9e6pJ1g6VWomO0MpkIPsoJ9d4CSFgbxoc4nB8SObmd5jB3PBGbzdEgpp6mfGwubs52j8L
C4pmYjhXf6oJsx81IlQycoKRxE7eNHxShCjBjIJvGVvkYSB3Ls2GWiuocKG6qToET11TI3bkb1aw
60DVrIZ8AgfjoGqyoTzsGtadUcztL2jYAmgFZ2N5UdRJYIZwgh2Tf8ncs660pnbTmfKMXETsgBZx
ZhfI7JHNIAdM1V6iXCDAI0RV5G+oLSk9dTNtek6+ZsD5KBB8EAvIEzqnECFKiPEcoqEj/RoJGKyM
u0GUsJNOyiRvO7AHjkSeDgUHTlyqv1aQLofOKe1LosRmNuU4QYGtLAGhBIVZZMGO1pRvHM/Yho2I
8DUSfT4FWygqpJvCCJOB82o6UOB0n/xydfUr7MSeEeMh7/BQEosDMefYgPyZgMIiVpnVzmD776CE
SFR4jWSxmtroc6ZjHuri0sT8gaRajC4NyqXwnQdBts5rkhBioz5ZFQBOGY433ddUwlOHsIdHINfz
ntFVvqlsXx7at4Eexy/BMKbwjWBhjohXkSVvy9DiNGLOydp3kJhE1B8Y0FT/s4ZIXEO2WwT0Yen0
/GsvnoWPWE9xup2Mm0GPSZxuZJ5kT2Xdk7OO7ICLXVrUs96XRXu2wpQuz8Nw8h3Ik4SbvreBxeiR
vGO+V5hqaDM1MYbawQpP50DAFDnGCxb6WEi2E7bff5Z9/+oV3jLfgyszOuN7WPfvXiJBofvwnxxi
VVbG12jLAWUYCzNv3Wj2gqm2OcFHXN81s8ldORLA5kHtJTEbLbXdsfD3f2wKBwgtojgvZzHZ3zEl
Zv1CMCw0PozoDXTtm+VM+YMyjYOtB/M8IGL976We7DOCI2QVhW2vCdQOIfRQ/olzKQE+hxjpt2Nc
+iA25A2vx58IJgkMqJaUqRg6vJnLbcwTIGun/dgyt7P850DMF8atQM36KNtYucCh62vCksdCX6hp
tuV6jHlKjmMWbHRKEVOVGXEBcbirErCPRsyAMZ9Gys/Wp0To0HS1Xce0s/sbZGgFGsZ7q86+B0X+
HZdaujXq9zCojXPiVRhVA6ZLYnDWtgu9qc4jwr2YebLvXFtdh58ctjdpFhDu3W6+jD6rXIeu1K26
t2RJjgycl1SLpy4tXz3te4SsF3+9zHZ3s55exxTj59ibwBPdoiOKGIJ1Lwk6aONvp0yKLSMxBU8P
lriGguZWAXNSz7mweCEVVM38E+XwqwsjYqbL7loG059szL29X3XTpmrGv+xFJ7JDdsNAqo+wXGYI
VoXCJymOEY4lcMRzc4yTf5bBCjdOzD2xnN5WloeMJ8O26tDVOEaWXcAMJZrRhg7yp2REAGaKBqV7
+6vrG/8aOBNPITqaoCXBxbGeLRboiAp2BQvdTPfMCLnPGAkgGu/t6eyGEdcmdwW2/wSlQYLk0RL0
y/WvbGrZt+Zy4KMS34EHhy+UU7SEGytKuBYTbpZ/D/bckbmRzseRTFXZi4egTl7aeiIwp7Z+xf2O
XPknI31kWd5QqDbEaOSvaXerMVPe6oHPlKtka1hl9u4ajJaER3Vd4MQICOEmMxIsd5ITcUtYwfLo
ttieExojtPoNbn/euUXOZ4DtiQ0PqM2kdLZJ7AJa1/LHjV/65AKR91vY7gZRKhEZse8y12tfZ5Jx
lruUR3Aq8zXFICFlFE5h579jyeaJgjR0JcPdYKn2RJZ2n0Kv1b01oDQqv5x5pLLWwXCp7WrfIfaB
QAUII5yHJ/qUpJEzmgK+TGlR/oVu+TPnOLjTBCjyWL2DvkCAGhmoBPnDM8PQYBCHoK9wzanIeqtp
XHehdud1L6pjW4SfhjNzg2bMLktm5+R8qNI+KYfVN3E9rtYHeKFyLRvOy2B4DsmM27duWW4t6FQ7
ngi4k74TEpxbCyM2pNMVUA97OwjkXiNeexVP1XY4Eoxey1tS52+eQ95SFpSf+UCgiOHg98yiZCCk
N+LAGs/mQPfAeP5PEg8H1PDlpppZu4as4nTR4HTlvCNqIhZIRrJ/cxshAlU4d+EyQyENpvYZH2hE
3kFKEGipX4tqwn9nTj8Szs4Fxve4M0JY024EOX6OaeGmVAVwzGbrYGXB18RujtKEiaoZkleuicw1
7Na85ieYcd7TOIE4yFEBEf5QfQzTt1Fbp1jRXZlGRyiW95FMw9/O+QS8uh4TtZkKxvw8RPeqDj76
oMZc8aosX8NpxHdeBNeJB+Mq6QTChbd0UKy3rcPE8o3cIBIl9SO4vK8cikk/k4XWseTyHWdfTHjs
qim4gae5sApdSSS/oJtplWemA7pAlQgNsWUghBjyz1S+WJ0d3tAeLgNfpB51SUh2YrqAvpwjS+z4
Wtv+OXTFD9dj8yuu+n7vOvReqTNfWKtWgdrEnvvVutkbVL9WzdPWKZ0cVFu+BS9NT6yH8lCr3kMg
ZBPD0jA7NFt6St7aN5o3C6s1gYENOmDRIYzLBLUL2+Vbb+MVgoJ+kmU5H4cpgEOO3Y/I834c+ULe
vhnMX/OUP3MGNzh1ZLwLnMg8s2b8mRCM2h5ygZYVuGFz1sYzszrVGXKbOgndcxk9DAItcBEuD/R5
3JMcHTXUstZQ1czVe7RzUXwSI8nLVby3pb2ykFkfwOG56zoh6ydwvX4fa/47FLXHngT5dR6Y28Ke
IEXa3itegBAR5SYOcVoP/AZU/9UiBn20cc/toltsBMHRrqWz03mV7hrCadKp8/GxQPcN/nQdXbDP
PoskCedQNhXPlsLjohjtXSOw+7XdanC1v+5crBBu3kEDj1J98KQm5TkJifGo+DiNJv+NZHNP+2L8
j7nzWm4c2br0E+EEXGYCt/SkRIny5gahUnXBe4+n/z9QPXNK6jOlmDgRE3OjLpVpiiCQmXvvtb61
CCN0rbY7I5q1PmeUFKyIfLYXLvhhXaPHqI3FTZi5x4SQAI6uD/rI++6muzLqtva00bDRLa10eDDH
PJmZBVj5AdyQ0w2CT3InIt7FkNM+oeKflcvla8joA++nsvdClnclgdlh9KzZ3iNoCJwggnUwj++S
siT8pSRRgfRYMs2DEB7AJBeofW5sT3vLLK2GKONcmVZqIOuYklVWxnAaxWxmLx32/dLa1kX41nGt
NFWjgk5OQeatjTK4chqgg8KbXtW+6J3rIiHxICBbb84zoKkl7W1vkR6mmQTP0J/dlhyklqrp3lq/
Ico977HUWDmpM1bw4Mfja4/ImHuU32koxWrN+dX8VaXU9oPlPjMHfcElnVqc/bNJvqIRXjsuLYiK
3XaXxVeaz1VBnAcBufwpXagvgnApzLSPTINoXdCy5aYclhQzW68ebeo2h0+uQC5xtocqmlBZ5Nr7
s2OUbUijG9YOAYm86rGmVUAbkBSfXQDa2mhUfeFXXnr4QBJp7MFpHhAdjlsYZ8bIBO78pWIa4WJr
27ElUJ33o7woRas90j4/sspHN8jiqAxQjKMl0bELE4N0pixYgSsOIz4EjarxToiI7WKIryxhCTaN
HuSqJKekh4JJ+43jhR/Y8b7pSgegLcKL87c2AyH6IrF250cEyJsalolaS49Grg8XkCnjjRKmz5rN
rVSh9wZdSvBDgKocSrr9mk/kfoSm0R2ZAfvbyMOWN5k1uTSs5TIraCE5kNEEjnA6Lwq9pWdH85Bp
k1XteDPU4Q9kdeGpjRqy1LJUXQ6ezsTeWWrA+Q4OSIfrj9GxXURXHmeoi9BiW4mmfnxtzeaqtrJN
rFzjFtxotp3XrfI8rG4ErxgXIVqeasTZOI+foR0/gmVC5j0F1/BZK5ZS0kBZy+DB+FCYM7Gp0fER
tj2+5jbgdyskxLILicQsp5RvrfgXvb30/nw2zYvaBGIVOJQSotvpxCutZDrZCAJpG8n03fQYB+g+
Yz43O5atI/bzReLurvZnQFJwMKJ0jg/AXp555Yr9D7f9/Cstny7VUNPsTcMXHKv9gZETguF4uvYc
b3z1EHitZP9LyFRcClSo+6Ad0n05+OoIyRunY02nyizRtE5OxJqUG3W7/4CucJ7V4VUyDDICN7wu
ZwNWF1HZTpqX344w6VFZO9NbonMetCNnPE3+oZsn7TTLRRe1R8PRmPLNctN2hquqAvHrx/9bo5qk
l3gZGuZr243y5OqdPHhBY9DZ5Q38Bn37m632O6vQ/Mwq/CCpCVsI2OikFyr5hVVIoCkMCsv9y3BJ
NqBYPOSBwdg2Exd9ZMt9NyUvEbCuwgys+wjJzlogpwIuQq4Fy+wszT1/SfHCYz0cLiOH8ZmqrWhf
lnlww5MOrt1GkuXd4Hfo147M1CpsRbr/5o0AnvsNuji/EQi8piWhMktdnZGQv0MXHdmxOecTWrkS
rmBT6VszLW+DRlsXIOvWtLDK/SzX13P/3ilbf8aA/RoA9GKcAfrCgZAiE8FDJjgeex2HfAgFbGvS
vNZC7WII/L/pnx/Avf9w7RXQy88/slS2JXRHd220BuC1+fPfOJE9dmY/KMl9E8ksvbVTO93GZZpt
64R+fowF6KVqzL0zahaO8tjfZ5MRH/O+pk86FSYeW9o121wWA5LJxDv4in5HJoy7WkWHdJbEIPlD
DemYF+6svj5/KchklZ5fEqzqeQe2vu4K1wBdUXCbxEPSE4AtUa3CaZIrR8V3gT6Za9eWRO3MShQ7
Yvaiu6CGGlu/rOcv51/Jxnq1gFzA3rFpOoEOO9KKJiqzycnt9YBbZRycJ/rTJyaquCIcZW99MaFf
sJXznLUkUmhacF0qrXqa16CgLvK7ptYuvCRErykjTEV64tKpqO2rOOiHHfF6/FAFejAENTyJ5iNd
be0CwU5020mzOeUcg2LLqr55Ztx/PDOOcixuNtviPza4w8+fGyfGgK7XHEvFFh/m5b4pCL0bG1kd
w2K8xmixMANNpltTK0KSQChxCp0h2xkgByZC3PmORz+b9BXMtsW2n6lNjQDNjlx22J+/bWWBO7CY
YQ56c1u2SbzXAg1jDP3Q2zIkaztSprO1nYqtwTb6dQf8lJUIe105BHd1Nd3JUcXHKhQoWyfq11mi
mQ6Ylcn6Jc7MzcQlkGGGd4iDzsv1qAZAnJORXNggcGCItuGFsG1SfjyXjq9TpxeIMnZxoqtHBx7c
rnISbtu0wxcUJBpd3QQGEoyTjoib+XtRWpdR2TIRwPZ2V8mw3E2d8zSk7s1Zh3r+grz4Bvwaqh3b
Iwo75ajpjUH7kGto3S2pDw9NZZy80qJsH1JUG7ZJT2b0iBISGcMOMrcgE0UTcOBMgGBmjlJkrnh3
ZpVe18Igk8QOkb2nsSXgTMc0kbhkxGc/OFLHu79/L/fl8c8LkvzHguTOJEzhOg5HaQG34vNdogWS
gsgAUoM31d3UaKwhMsp6owm6vGS26btmQrTjKxI1nL52j7Ch2ztrZDEaucOsBRI3EI1dgfvWQfCn
QmNlaNZD186BzdoYXE/iWUlR35YRTTnfCzl9VZQ9kXGj100KOEdLfhV98sstpiPKTO1CtJSyhKvQ
D5p6bV9EVr0uAjTWZxjLVKPk7A1rG4Vdsu79ZLx2sBKFlZPfnb+Q7QYyBPXTvVlwZhmHwUFFqguy
SGYF57wWDFaFbmqK0n0vjL/CJKxftDxAoZ03Tz6APxgMqZiZ2MkjWMhxCcnT3v75wtvm12XVZfl3
dWG5Llsa1/7zhbessRU4q+YMXBe3iSwKAurSPN0pa62n/WukxxMsvUAnQDiXlx5ZqrdBVr9Vdlxd
VTqKrgiBHQKunLENWgt6nMo/AhM/+SCub6PIiFmrqWvtCrPnTA1kcVUH5Q0vZ/H1+YvX0lQPDf8H
qHdcQ7JzzQdIQEShVQRR1e2w9KBD0shI4c/PYrPe7qdL+LqIrhT9mCC/8i3A7n++Nob+9eKAKRXM
FxxSzUxbus68J/2259SQ6QqvjOe41CDYaqOv7wDRcNwOit2ZOOXgF5SU3LT61FJkuvXAZ1vH7Dkf
55PCILSE3vtdapFWTKxPdTG1g3dpqf5JSJ/hCggo4+JMCGwb+RcFlAG1tCbd06gftExvDgMmJUhn
/j6qvZFkudwCJtETdo+Uke5x+IzzKYD0ZLYrWozp0ewd+ud2nh7D1qPPOdEPd0c32NdB5tMEJ4NI
43zySN0B8Xj0VoMe98cusRpqYlfeMHdETcMVZRU1L52SwDj0/5zrOpDmAv3o6kwoSwR0SqwCyLYz
sERxYdD57AyCOTkkWOC7rsMJY3eclP3GmL89/57D3GenlSGIR2wXfhnBghVyWrfksiGFtX/otlxT
rZKxPBhizeTJR7EwGONFKTWcdk7Qk3BKWSgaad9XVnUVFjUUzVa9okX5RcR1caNrVDV5jBT4DCnV
MMAzzaYNLqcTTsr4tph9UGgffwJnDC/O3/lFG37zZBnWvLP9m2wtJDcNC5ngmGUK3TZ1/fPdAwt0
StyA1BIcjATDzY6wcnaEodmclvzcDhMl1V/komWsYedN9hZ39jvE9ddOiOqGcQ85nHED4Syd3JXV
oJVkoyDIp9Lbi6Hp1IH4qYA4ZwwHRmPf9JJssLwq/cugtFImMLOaunVypmov599RrPIXIoVGdf52
DKPqWss9/YcbtyR+RcWmtov+MhwM4+BwJ26tUdTz2YU5jIGp2pHSBdHQ7EHpZ+91L2/tQl2xY0/w
qVGRdrpiX4tcKIxlP+1cj4wa5ERJHOcBWon2wBCq+BHaNLoCumiPOKHzRahP1/gsvEu7c+8/fDAa
msWPm643kNC5QAmA8GXxuOppcR9I4s3udGn8CFoV/Jig9oTjsGVgOD4zqiEJg5SWHTM+InMUk9dA
7811wh8sg5YsNUyIABaHOgLvUmJYTaCaMRbUnKuPHTrMUXOWyiivXZSisy2vRxG2HEtwK+c7/7z8
93VbX1AwzdiW4cScol5OSWtvzt92M3YYocaN5aSXZ6WvNct99VUOI/BoZYXLFbSxqYVucw2adSTZ
1skfXWEwyYPUiZOYul7W2vpcdtYlSXyJNoK9IhY3GriipobugG3+KaKpvUKX6G2hZbJ0tpFeb5m/
kQpR99NLkgzX0urtXzC3lgZ73AeT//94Kjfs+Sb+fJPbir3Z1l3FWVWKL8e7yR+MVJUk6dKGiGEN
lskq4pF6HAB5Ljw1+j+B1syZjAT9KVCRzNJrvNpmeWNK43owjeihHa8bIH7XhR7tsikAQsKQltaz
L61tnKPTaGAvAIMGQsJAF3GkgM7KxGIK1irRzYsmIutn0rEHKtVBkQlDTpoMKyKzFqdOqPaBoPtF
PRP5EsMVx6bntrNQB0XZfcFo9lYNhIXOj0wTDM3po1qoXHIEwx7HtG7Zh7a0gjtpIP0csupg9A2Z
6zKM0svsRTVBcDx/OXM4RcMpiUdKp2uGl0EnfjJri6eRnvomVdxDtvKLp7iR99LFDhbY8Po6hBkL
LSR/p+sZOJ9NQvxcxUoQ/LI+K+XPX3pfKI5AsfXxe74xxEjlkd4J+HUHpjakO5SWeyTFl0YiiMAD
XYiA+NoOfGNSo6yqOjg8gpnrjAFWDT7zMevUlRaOzIvAhzGPvfloTxhjd0y1t8EW407osYOi3/Su
q1QqAsfKAAIGeojcMJKtA6ISzkE0A08RnarsLmx7HfySRVYcp23Osgw06nnkzYJcHTis27dASlYI
08wH01L+VSURwMXVh/MT6dyzMwzJhefBRtNH/SUEJXfVzXrPcDSgnma92+6cNKY2k+xY6KmZ7Yly
23rmZGxNmvcdCnc0dlcIwrXdn08FJmT23+54ZerSZCYp7Xlp122ANZ+X9aA3xtGOPZRFOEASU+xU
jOogn24D9pwCVOuuoDdMdxOL7ODsDTuPdo1/siymn17wGKCcjuCpjUZ2ofrWuid78cr1nfXHVmmg
tzJq6AwDFlMwBeDxCs6cLT3cvWyyzZ/fjPuZDc+b4amVgv3JcqXgYs1v9rcTzsRUlTZSTU5rqCEZ
RXvyZBcMxs42ELNgufRnGFholROkinZr9yWGlrlo0osSUWPdHwxGvjgMqLD91EWTcDau4dMN9xNw
WySG41OnYCcQelzklvyJW4Hpc1S+fvxN2TUaAz6tAKTYksHkVRBIShOyIbHbZ7fBOPDktGwl4Sx3
CkPj0ioTJGFnWyO5pvVFJYyt0N3osg4h8BYeKi4zhCHpM+28p6Oi1s0Q25fOcJeMDHOijDtHa8Qd
dpb+aJyh2mXyC9cmfq4+JcBmKHFg8KhzdBinAyoaIvz6bRc0wG1z2BWGv6pNNz6ONdoA6s1mnfXC
XAc2bfHG+xnEHoPhou92miv2E+jv5RAV1pMLim6Jmjs79Gm2PJ9PogdfeP1ucJisniHpZaK/g11z
LzAPhVBO49PZKFeZdMyjyhe787cF/LRvbmznc6Wu8EhZFkEfBgNiCx2UNZ+Gf7sXRCBh48vmZz6z
Mec8LW9hnq9NYc2kaZaXRaH72ima6VCeYx4VNmvC2g1rGXXEcZwp2tpIF3emrmVqQAbeYtQYSIld
4vqMj1YATLtvm21JP3ATZRwlMCmQBRxVHZp4e1zA7OhOYzuLVJlKGRyu9hz3wOt4pDbnMZrC8y2B
eOzfNrwqS/xtN+JbMB27eJmFeoI1zuz1fs0DNh1MN6WjzW9C8gfoqiuJUMI0SVgS8hIxdUapb62y
Yqi3yZDWN9EETDmeSjjHZ8O0LK4lo2X4pSVQ6LAHtBN5NSkCN944LnPP0hfnXg1a/fEyNNP7HvfL
QetyZp7zr/xe2ivZtvnt5LDlZJemrB3wTj7kF3+6aLxp6YSwPhLjV1ALkhiriGY8Ki/XewuT6v7P
z7xFIMWnBYzP2dE5lCrAyoZwnC/nUlBrKhF58nMwH3tLdR+VDMV3sWJP7XZhElTX6URh0cbBozKD
HcjH8dUgSQhx6OnjluhDvCVR03F2HGlL2ZLr0FnlS+nRJkiTCo/MqIoXpJGw5W+qVCVv6G/eJ+nE
d1rSxYdiENYaRsbSZ5H64fv9sIwtKiMqOxLQs5U2WT4J43xx5g0W6PifrwIF2D8ugwMa37AQFhsw
89T8OPx2u9PyCymN6V/2VYpqzuDkGHXm9CYSaOye/5pl+rRJo+RprPhsMIPZG0X2Gfpt+jqoJYmT
zji66BaqsJBZ+FuZbUHxHS2nrl4E4Z2rJLGBkgbFcxGwIY9pOJ7OXxyUoAc7mABzec9GmmMK5Bd6
zfm7kf7z/M30v36X0x6pUvKpz6oYXQ2YK9yTJZFLHEjC+Xwibe2e4Vx+BaokZUI3IdqiX7iZfH/L
E+UwwoODnCGnRO0DTCuIWhSLUIXztzFFYIIHsjr60l3Y8xin6cLndhAxxo/ivS+z9lpZ2i3D+vgy
G7znjvhBpHZJdbRDrd2SEFqgY8vqxbk7FaZuflHH1k/LnICcSIzbqCnpxUf5Dvut/VR6BKimEsdS
VVVQ7r1WPHSBDfgvgoqOw3RnyicaDj+r2YRaWE3BHpLhrCZSfGmiLjzM+cLzQ+4Wy3OfrGsse3t+
7O2xMXfJ3LJj8P/xlwR+8IPfzqawKDs14994ZOIlEC7B7dwZA+KRoff+Gpp0Vyc4Uivikxe4ousL
a/5CdV5f4MARvR5f0Ho1dx8ViunlaptmcnwIZUomKAGP0ey39au4vz17OqdBXLuDdeWFcXbsKt87
kiJCHzJhSP3x/4gHda2nUQUT/6lA6/6EXuaIXFDbIDAt1lA0gh8QLwq3psk8liii/IwDWHtv0q99
SIMAa33r7Aobr7JrZd2pyOUIxC2xD4WU7d60e+Ys1C+5PiXbrA38pVapexKh8xvLSppNznx+l+bm
XTrm2o1oFGKjsjnOMyrov7F70Cydyc1gEfapkCROU9usQZHaKzHCZ4Xyk6yaqlVov0PCg82AA6Ek
ISycDbya0PRjQQb6I3iKfic6lbzLDAn5eTLm6e8tcE0YiUTWpuW0My0xHr1p9K78Hv6nLXxrm9X2
dLB14kH9Ln9vWLYwJoyPNufjqxq22Q65yzbzR8xH5G0/JbDM12VdMteUEDOIX2yM4WkcvQrCIucP
q9MikIR0oEqr+pWZXA4tAw7iWzY8x3yDvvQHqZdXYHCby1rozTbGs7vxWr/f1SJqdt2oo/sp670v
4+HYk9esN0Zya0H4A8+lbitb9aszsDUS6Xj4oB3bjs7C4PTHzNNv/Sh0/6YdmyIhG1fm97kHbzLu
k7Xfu9NjTWefdjRcQ9KRsZ1gbx5ghgEgvNM7u7k5L4L/zyLV/n9MSzPZzv6Q5NS9JT/eqp+fstLm
f/IR5mRZ/0IeRT+UCZnDMd+kHdp/ZKXp/7LpSwuSz/jIaFL/7ygnR/8Xf5XWtW7SJNRdizP031Fp
inAoyxY2TW2dytIyzP+bKKfP5zMO5zRoTYU7mMrYwPn2Zd8e2yIP3KgatyoAQPziXXNW155/uxqn
j8L99xHn157n+VVwJ1HQczDgB3a+NIT9IXDJ3elR0na4933vapjhW5P6SyFuBwjWo4x1lNzT2dZu
3KaedS6evQG0hfGUYMKw3be+g5fAztStL3pSZixjYfnBQ+D4sP3Q56QjghGhyFD2UICoKWOHSNNl
ooRzsopOO1Umx7FSkcOgojsb8RnBqgU52+a6sZ3iPmhzwLFQrXEmepJ+ZK0dLbvDoOncDn1nLN0+
O/VaQFbbMPMNamNpVGO2RdINawsdXNYmwfU4aTh2q1Y7+NpwFYxJC2HANZPlFHX9r44CQB/k3q+d
97bPl5NTwbiLzZ3qOWCmAwJgSoMNpmkkfDF4tYB4w3WaEn1hBtxShh9eAxu2rFXXAClCQMZYLtzM
AxwCB1pGbdMjpMUGzY4Kd5UJgFBEyFZhUByyWt2RnPHQpE2J/LKxj76OaE0G7YUoWoAoZXfKcvQW
Y6zxT5qiuZ+8oT8EmLvqFmNVxFJJv8raJiW4cLoEuoh//PlGOQ8G/t34UTZlAnpqHhbJzeIyDf98
fKpSI8J+pRVbN3Pnq5JwNDc4RWDOeOx0F1CSZih46ZmdiYWWj+pUpNgFkQdNlH8up81YK8qFG4A2
w5H7kNKTWPdGi8+jK015UgnG9TpBhcJJ0iZ0h1MYyQC5YaHuKEvcwK5qryU5I7D/aCxm2ENihL1x
barHqeYJXeiFHbwJr4NFX2rvCHaNiXxlOZ7ioZj2JKQ7d2WudW8Yq+kAoYrWTNAktQ20AgNcR8Dq
smoHe4fSjVOBFSRIqAyXu4bx9LQz+qG6HtToAuIaEO2llXiintTJw7UNFm5217Uel9vKT5yNQ2xK
AMyzk/qGeyE7kBh0aIfiXUBWjhUKaYPjG6mlmHlgH1zM4V/8SYJ5NMZMvhwUHlvhO9OqNzWcEWn7
8ufPcy70P3+cSqcWcKUtJOMO4+sALkMHleUdnJKaJ5n6SfwFU5o4jZq2vzco7kYyMvIQPOA3Lzz3
Sz69sjmPhy1JOp1l6kyZPt9IfevS4E09ucGONC0QkywrziH3eZZm66SYHkSa61ung/k6NeE+rvtX
O/Mfc+UR0AhmivZ3i/iRqDIT4Sqme5/mKglIsH+S7WA6dI0QiRycJmUZg2C5sfJGPyEcIEoA5WBJ
BlQ64n9rsvZybuYz4kUHrlEB/KLc8157Vx5p5DcrS3QvXZGaE2yoqH8GtJcuGwH8hX+ARrGo6X2Z
4r7opOUvABkR+W7HMkaNJr3gpwh0n+qW1c8ZczJQUsPFQD5NHbpJDDGvqaGyl8DPjIsQqNhbryb/
Ldcs+PkUKQGGsaJCiaHXB1cM8q+KIoWkjvoqNhGXdNWAlwP1Bq6GuLtUPp2ThE7pra+F0clSCSKS
qJ2uVTwjnwMClgOkmksFc2YVeR4Cbq17jKRVXDpGd+0N9lGj72i7A2rNP3/YX0pP2m0UXLSLLURc
hkU48+fPmlGPVmk1ht9k7+/qbbOztsFO333byvjHLfXpZeSXnbIP9cb1Cn/cECuTrBxNqD0Mz21O
LjkpZ/3OJt6pWKieyd5/9f7OY+7faspa4dbRdazTU36jvTvBSf8rogN1ZyHbj795LQ4PXx+cz+9y
/vPfXswMY0ewmk6bek03e1lugUT7i2QBZGNTkGTwzet9qZe/fnbyywrRhLkwQtxrm65sdJKAmi04
paWtg4clOPWl1JKrP1/MOef2y8rw+Q3Of/7bGyRogupufoMlKv567d8YdM/uSRby07futi4w+y38
eknidS6237z2Z0EC29vnO1V+OQYNXj1lPKewDgd73Urzyg1HlJ7EQ/j0RteIQUe80hZj6wkmeSWf
Q8uX13/+IT4f+P7xM3ydrURF5FoMcUlraB9q9zIyCROwH6Enf/PJzu/l8wr86TqLeW/47TrDR0mo
zjGqS9oUOqlgxEMzku13f347332cXxouQQEONotxgWvuXp/ivVl+9wrfvJGv+jxIeAbyQ17BA+JU
l7h0mvVQtxd/fh/ffCxfe+ZMvt054dEgKgNm20IETy0CIOubD8X4Zq2cc2V//1TIpKABSGcUVam6
rw1E5YH/UBoKI+Bob/EyLGOXdkpoje9mgzIgB95FxjRziVQ/0hUqwSkWEO4ttekj81nDrbFofels
/qurob6stSzoHAR9i9Ct5xp78s6+LL+TK3630qn5Yf3tBs2beDQCmoVbbTdt1GZe6TjE7Y11vPFX
+Te36Ze5/T8eO/VlXQ1gwfAQTP4WAMopydKdnJ5Huu+1exeW7mWVv3vBdGnXwc+2GjDtm9pezcLI
6RlOvW+5r71PvkoVQyweCPyr9l21MnD5DYqYMGHcdPK5RciW6YdQQDJoLvyxP4iUfapYSbNrNxOl
iubrq9AJtBXG3uS7W+s/LW5ScOwSpouq8nwFfrueIibDQXBq3TQrRZolc7VDsUv32TrcfLcV/8fP
7vfX+rK4GIGDl8OgVEKkshYbwC1b/Y4EvW21hU/6zaMpvk7nzuv27y/35alRZeDrTj8aGz3t+o0K
CRwIhFNqB7e3y1+qrxvrujN9azdIvDMNbbubJneh8TS66YRwRw2fMIBA3CZ1Pq0rvz6Bwq0fXb8K
toNCV0Abx4zla2mjKgSbtrQsK91HTrQbBw77sSeQCVRhgvKvbEPMfnb+pGSKDAH+sZiBzZXq79hY
EBB7M6enpoWna1Q94M4AgaGQXOptZ17BH/VxK7vlPYiIQr+pDAhbc1jY+GDkXbkd6rh55uTY7f0G
/atUEZrnER8Le0S0FcyoH10dXH1Rww4fG+fYCixvyDAgWSTS4jDcG0DQZTk2t46V3QVS/+kW/p1h
p/1DYw2XEucKnulBPJt6zTtPWtm+hCpYwe97msrG2nUNitm6cI9RnrcHGUGSbo0fNPDQbQdo5UXj
rBMpf9DgW0f+hOC9k4/zjLga0y1X50fJH8DhZMiu4D5nkGJtobmL2o/1Talp/SN0iHRTiuwhDuHR
oq4gnzo0SnMDntZ4G7HsJ+lEPM24zoDcrKVqHqNMy1ephNWn5xghXYtUKvjeuNWnHdDctZOEl9OE
bL2QT6qKvKUpE4b5oH0Wg6pwOtTjS5G27T5yM+9k4gNbZSLD+AM5yHPVPR0PIEz5jJ9VZX6D1ve1
dWvvNFrJtKnoVBP3F4rkCmNZ/SIcpR0rCz1w3Kd4dz0GDHsFJ8sSTfds+P1fCKwE80syDLdCQKsK
comX0SxIAaaKGYtNHFglTB3ZolxJDf/VIJ+3W7TKJJQXVBP8q5iwbgyH0CTsTe+lMyKAQtXqcjSM
bkwvN4m9XREkA9VuMew6K8bTjQ+NKk/YT16h6duwwljriWL44ZBYsyiyobsKtEzS70kSk7H7mDO7
qaYH0jAijcOYqq5jrwVz3titjw/KWpESqwkchqED1ydHro28xsGYHzXlL+ELUOtiUt1Jg1pIHWRU
28YLjVvh6uVdKlGbN3GIlaMmaDRxhkUQqWBTMNdAkZrLHcBRiGQyNSQiVGJc1rUzJOHabGxNA/0t
Ebky60rFOx5M56EQTnQfm5Ub7xwPKWtrYXtKm6K/SJNeVKssK6tbOyp0QqgZcjGWr2x6RHCeE1y5
LI5r2zH8W4mev1v4Y5M8cTAi5KnMUFVVTRMtcd1WP73JRJsV6ha4gs61V30+klDUucBuoSE32gzw
ZE5dgDFYwyCEWtRPMU0ybLFGXC1JsgPKDXEA9gk+7u5ObxPMy+jqreBYeTqbR+R7PvuO52MTU4gJ
jmQXK/4XZj6XGGkr/NVgyY6uc5Dfl8BDZ7M3Nkk9Yj0pWv8mIHnlCO80+SusyU8TrISLyIXZM1Yo
WPpy7NdZqBoq0C742UkxHEZviORKhMVwEmkQXetdQUdM9Uj2YggpgApBLUVkJ9Gq6eDqFoSBwh6k
TV796CI93Svs+Dz/GJaWftNHh8SYE2xSEd+T4BhDf1D2I6W9iayhCX4ltVGvTbcq13Gt4ZwozWnb
s/LBoJOdWRH0IdCzcFc/egX+ujqAFNRXlthkHviASTTg2pqSzG1/eiwC5sljRvQW6ZTgLyCkZNDo
HFvDBpQkBwzt+O29KV72BosiVz+9ijtMM8aQrpHd7YMM2ZSAxi004wKfNKjH6ARqcEcG40rPS51c
rg5Zm9Zj+yyey0FMtxUwwW2JMJdy0liHUqWXtqHsd2x42sLW52H0EP3oKPfhUuUKgj/kv9TTgEbY
UfsY2OBkpmLY0hpIN62dniLJameIlpYGwKGpBj8y+C8ZeLIDCVwhw2zy12HMvdYmeSn1AMJisDr+
ZmiHdxTYDY8FgG8giRifdwlDzHUC9a7ajlFx0Y5mf6AKxiDaTin+Hn5oWmKza7QdDVNfQeGAXgHU
Q3ZLhEp5/w5QIGeyxbGpvB6YxeIZbZ7SCmWILaZ9PQN6ktmV0bvYAqNsU3fTljFYtuqjFJxuZhaX
ZVSa+qJPWM7IMAnNO4kQulk6CRB06Imeg5g1bew5Lnq4Dv3U2Plu3T5FyUgZOyHLW7hQvNauEWH1
xeZvHAzDaPcj73XBFvLL86x+k8bduPZHB29hlJMMhjaS5iIc+JyhFrZP9zGBKokFPXpvofusQGNk
W1TtxCa7aMwtUkgWfi5OtR1EV4NVE/vpo8iKB+71ltb8AqzLSXmc853Ae2tE26BYgAe+zooCgh09
bfIarGKW92iDX7WLtq/GTQ2iLcVxtjTLNFoNZoR/LmluSmInFnlI3oaBXabO6ZDCRV/rdrbvohJv
aJSCchgQYAR99JgQnxSISO1wtw6vRR+zjxcgQC/DdCovtDZ4V9aoE6qa49GEqcpoizhxA8pRRqYd
GulfjdkAOYFetyJflbdi0aYkjfLNbpX2aofTdV/4QKtSmbkbu1d6QDA0N1Jvm87J5zpDpqpJMnes
CPZLGepPbd1a14AEb4msqrZsh7swI35gSodTn1Zyo6O0xZteHiPGKdhlxvvUDTdGnIgd0pd4lY05
VtIRsF9d3xk+M08xvGS98hiwTjoCjra8I1GmevWkIDE71DR3KX1lrFg+fmhN8aRj/FzZYSrX9WRn
CPPxsEaaBQEwBepLeFFipc+dYc/UvhBcHOMIuVQktNcJWyIpqkRKY5c9OQODwmHoSDz1q964E6SI
rf5cIc0n3K/ltZQIgHFiO65tf20lpORSOMLWN6hKDDCmETJRiKKAPt/b7LsO23cv9qXI9gupJlZ4
fVM0zN4XHbmG6R75IyxfL/sv39iXzi04nG6Ab5RtC/NXce3Iad8DpwtuR7EN4vi7btBcSP7pMn4p
JLyMu9YHmUJnS/RM+u1TBkVt7SB5XWPkXMvIeCrH6LowzFUlfPebOvc/lePyf0g7rx23saZdXxEB
5nCqQKlbnXP7hLDH3cw58+r/hwY2LFHcIuabAWZ8YGBKa7FWrVBvMNn4aQ5KPJNPLhaS0YtimfJI
oiC0Lm7b6mfYIsfzWAgPMD7Cj8s5I81e0f6G0ybX6pCGSayIlmO7ZZig+DUW3qwFaKXgVN32zRaF
ipyHMC3HbrLBlbkJQYIX0sKo5x79jkatTW7eYZAWDpp6ot1QhYEYOMgadnfqoSoX3roWplebXLrj
zEWksaRJl7+VgCqi69SB8vaRINXuhjsBp6rLEzyug9NsMvRxQcoWGNHxGnz6pBBH6LYAfmxtVI6b
98K8619qeX85hnSesqdBJinbGlqiiq3R29B7+n1EP4md1KoLW6wf1e6ufYkpB/8x5jRPU79yXTGT
bZ295s3tVxCvm8ckpEDfS7dt+n453jiEs3mEP8TFGyCVpk1ehU0XgVNaha2NVySee0hlvjqkii+h
sPYfQ02eg2uOiZ6Zlb3dKf/4vbDqsQHn0oZ3g1Bv8nChLzX/8Y5GNinb9OSw4hhh25Up3iqtbBwy
I37PZDVex6jZWWkbo9QBK6WpEQmuh2ThLUOeLQF/X2mm/X7BLcRCdax0pxfJuHeig94rWDtm0Ce6
/GcrNcKV5xig70Blb5VMZ9/Ei6XohmYDE6jd+zTDH1KBI55pYG2OaCh4IscqkZlp631rKO6+gRix
sCucryxNOt7uJiUDlY6qckZRV+sfOEmtdau+Z8nN5aybLUtHW+qkWjSG77gmVxUs1L+cN6ViRson
TkWV9X050NJgJuntBlAk6xCtHt9QNDy/uveSJ4GfippvVRG3usvRpPPVdDp3kxQ3O6fVwZc7UMVQ
DA5HCLOCZZGaB9kNUKkS6HUwbORG6neW7KOz0jnArwzFuQVGsMcll1tq6NMp9bHwSTSnf+0E31xn
qvKw8EvHgU/XPU8N8LFNRVZEYzIxGTpbCXRa7Pg87XGQ0WDFAHctSYGMXCY6cAhPanBTuVDnemGt
A7wOLLl94zl61Sr9wuZxng5wUI5+zGTaHEdOuzrluD0UVyVSRfIdrovqe7OUDTOPmaeBJjWh46Ww
KQpqwlA1+NSPHDNjjRkDdtcggQ0htbZ6HYK9w5wuNesbFM/2w4jcvjz7530OfoYB+g48kg6tevIz
KjMcBCCtrZ3gFdoFpd3J13WkL1TA89w/jTL+/dErcRyNatbjJUbVVvKXRRq+I6nz30Yy2SGpS2gZ
e+xWIiRvJco+hby88XnHuBxmbihQNURTR5pDQz7gdCjsXH3meajRDuz1LyDRTeu+/3U5xh+IxHRJ
AIexeNQDJ0RL7TQIz3pNpwe4ViZheQ8RCgx74axzPcr3Rh9qkCeNp1DIlUNtKnbGNiLmubAbxGKw
1Ryi0MLPOT9RQak++jmTRQErJVZURAptOmCpbSb+lzSSETWnUjai0SsbTACvjExNkd/N1kqCjF2I
QFWRGG914v5sSv+mkuHYVhJVRXFg3VamkO4zva8Wisnc8j3+pZN05pLpFbLsyvzSg4LMgl/i2fUl
ARvTsnYh4ZZmZZLUgzdKB+hkAueVKwhSW04udrELFir50pAmCaeXg1Sb4K3tIcdj4aWHEJUh4jxo
z8ZiKZZnSvHx9E3WkF5VAwAtCq9bPgXNNZIcN52x72LnyseLqg5f6uoK/+sVP2cTBeECdX/8OJey
fnLeRO41LmNPoxvqc8VUBQTbEVWOhv1COp+fhkjn8R/oSqgzTJvhXFLcLM4lCRco+W0I7uF8vhdF
9rsadpX7u6+2oW6iJouZnystnGjmhqhpyFgoug5LSpycaNQcXWwzjWRbhiZvHZSfQ311eXRz9ek4
wviJj0otXHcUjkKyUqvWvOiXzaF7i/OFnBwX/PRLHQeZ1Kc8r4UIEBs8xAwqT9qZOgSBtluYrPMj
DCzQo8malJ1a4MTqO2S+Z+i2UaI+wTr2h0Af5ddu4nqr5v3C7M0tNiR5ALCNp4CzdiY66fRIBgFb
QpFbnBVz/IV1t2oacWU02cZPoqVr8WytPw45WXPy4OSuqoyHnT3+XXa582zxARz5itfWa1zGFyZ1
Nj9MjfsqiS8jQXSaH7VjAFgKZOTQ8LsMYFZsje/2/XIOzmY5QE5LUcVR9GCS5V0mQFOpFcmOzHSv
O7ltFf7BSNXry2HUmbFwrrAQVtBMQGDTbbJuMSVr1FS1Y8Esd8h0HnIvGB5pJyDvphbNvgsxPlll
XV8dhjZEWbPRii2q9sKzL9W8CsouChVmch3nubzN3dxWvTiDP1Ja2GVhuov4h7d1NR0XOiP8pYKD
E2X/ILRGdZBCbAMkPQWQTP8CgTHPROab+xs0lR5bVsffhDAKPoQEBG0iBFgHRMNoTokksl8ktHek
/L2AKmwDZpVQ3sNLd4Cy60e6dOP2hvWqAIld+PgzH+ZkwiYrKrCM1kHgUrK5EtA81SIwAws78Myu
SHVFIEZSLHMUYTnNr0YpkoK+JlINNWrU4YM5MNaKhosCirF1hRsRIWaEw5zt5WSYHdrfuNb4gHJU
9+i4eakIaNbWEoQehOoqGtCHX9LtGidoUviOR2dNMtunE2u0HdbhXpesrdR807RmYQJnShAhDFEx
FJSE5OnuhHhKphUNotVudYNn4LpQn2K/uVO4ypklmoKXp23+c/2NNqk+tAwDIxjC3vb1j5wzJXvu
vrvjfBHS8vq6HGvuHYSKLqoGVAb2v5EScfyN4Pg1JjTO3jbiPl+HtfgNPQmDFBXlbFf8R0xkPBUy
+luY9GKLZywU99mxHoWfHNi6rOe4lvDx8hBl+N/lz9410AAbO1IbZEiV+vHyeGfL01G88UsfpSRq
aZ2aYFaN39yz9VH5oEXQD1n4gHMXyZNJnXzBQCkxg5Z4wHDSFGYVyhTok3RcEZwGrhRcgaH6rAcB
mcne2EeiI64rBbfTQc8WLnmzK/BouJOVn/ldUNWZo9hiaT4LquWhWi+++CKE9P80r8pkqUP4BTYN
IsBGww2bQbX+ZwiBcDr9gOas1i8Ma3Y9/h2WMlnyvEXQQvJ5rc/j39pH+uULeE7c9sH/FEaxYP2g
BWD9odcfJ4tcOOh48TgdgrtrErpynLTFFUCiGtbW5Qmc+1KGrIuUGUMSgTOcJiZHWwUNVhJT8tFs
PGhvubKw1JYiTE6hoj8A78mI0Pf+PYrZcAHokyoLjZy5BXY8jskxlFeNApSbimNvfmV9xPpaiA+5
uTBZS0Eme2aIlnPldwTBzahGHMZaNa9et7v8ReZOgYYBiVgUDVW14C6cfpLIo07kxkCtKIJdlGAI
Qzi5efR6CROA+gb/D7XaY6u5z9V7rXldhCnPfjE6vYpuSGgATredQqY6Jm4Cnh62aVHbTY2Xm7eQ
FrNzqYCAknWeNdjcTkepZKLmQ+5kLWXFOgNZAnwDCEWFlfNSXZzbqWG4cQKBbEx/ZpIbGDbUZlWh
kswz6QouXvVaiIP7cvmzzdxQTDj+msKLkIw8+6TCm1nWwBwliGeF3aqUgFcNirSJUxcp/pH3xZPp
BhTMQt7PbaQncSc137KAeiG5S82PvgoofAPcL/pqa/b5lcYT27uYdv9+GZyEnCRo7QSJIUpih5iz
t5VcY9ejJR1kT0G6dLkc/0+TM9ZxpCnlAllu9HUzIlWGe5CNsbuOBJEBWbx8rvUGJe7HRl04dM3t
olCVDL6lYaItOX2E9lEPxlZbUuy0SHcSnmGIFRgIPqfe70yOylWB533d3lk6ckH+71DVFu4yMyvj
JP6kyhi91oZAHqgyZOu7lv8SaQ8svG3PdIJh+BwNcrL8MnrOqMtWio0ggf6dCSN9rdKheRR4wbRD
GvzI09Za0WnstoEnY8eJydTaBaK+UO5m9lRTUk2UY7XxCWb66izlgxrD+cO7Dxz6z1pFxCvfVsi4
SP9D1iLtAQVDk3nenvYUUyu0QjYj+AjfKc6GsJDkdxBbC1HmMvY4yuTj1UKTuTSdFbsWa/ENQxZp
FAFV1mFXQ9Iqw7VvidkH8u7+nuumuBB9NnWOxjj5qq4W9uoAsdBu44NjruNb03uNlihCS0Mcf8TR
8QSpRN3JVIJE0peOTVAJgi65T5+RSO+xACuX1uN4hpsWgeMpnVRWBJ1dwYqJp1rtCogbkhntW5br
K+fDL6+5nAifl0v5XErSd5ZhZBsGlOXJmQi0Gzp+AVuTZVyVr4MBchH7l9dYcDeXA81wkShvKtJP
dA9GQb/J0IRQMGJTYmgI5r61VvkQB8a3KhvFCusnxdcOnYHfnPiQ979SgzuztgvrRyNY6AnP7CGn
P2Oyh/S5EyZaa/Z2oNJai6BjYb+KQ6sTpvuae6c8eldZUQ/rWLnpg2Fhvs+z9jT8mHBHCdUjHGkI
YgLdrPiNYCbtSJR1IuGtA1i6cLSeqXuAoiAXGwbCqTx5TYaadEUrNiiy2ZW+R2JIvO30azpR5SM+
tyNmXMbmeYnVPHOiOw06GWBnIf8XAtq3RRcZqCQSYX7LyVWV5sBMc+nOM8W7rouNe6Uboo+eHh9k
8/DdVH7hoFEsJN0Y7HQ5nfyY6Z7ahUZViz4fG+VHxNxM4768zXx0QrbeD1P71/fe02CTpVS1qWV4
SdXbMpYHtuP017GD6lvp4rceJR+Xl9NMHh1/W10+zaPEGND2AJxogxxT0EEyhxIs8aY3yoXuxJ+X
0UtzODlRGoKVoT8ZKTZSy6CtBUCWMlKQeptF4KVA7AtA8jaDh0A/Drl3QuQeGr35VIdcWlm87601
x68+EJpE8dys020vi1fweTHP0IB7Js5jV2mfEMKujF59RVTrAXlq/TNv/R+5X8ccDOQdLB4dQKbR
o90jNugw8oi9krsM9qsYpL9xXEg2KCyZ1kbyk72njeYlSGOtyzpHtni0l0sb/AGzyt1gty49Gn0h
bC9/j3G3OZkllTdffE0sHqoA8kwzLTdNJQ7A2wJMF+55A15lRopc0EKUs2o9iTJJMcHkwVaIwn5X
ijssuJsrxJeDH2W2uzyY2TBImXGNUHjKnF7KJahxguGX/S4GaNWtW2yxg6vsyRIW4swkMbWJOGh7
SDThx99xVAz1ykGI3uUAAacGigTKNgO4/ffUNBeOmTPnXETUpfHmb5kj5GIycWmSWAmPmBwW1u1W
XZfrbs/j28baYUBvC/bl6ZP+EBhPskGRDeAD/AeFLDbVycDi2MW6CInsPThmvLYCuf2KstRaZegE
am4s73K3q7ZGaz2nAyJDfq6ulMpVrrlWVVcChKBt7Kqms097Ob7RMdqoEtwbV8DERXjYeVQAPpfK
AAK6bGGsqrbtDtuKAtaHp8jytRJK4rejDQ49lawTJHyVBG0tYKglrR0pFI2DABADM2gaQhsPWtN3
bVi1se0gUdhpLIT3KQL/NzLUCvgQPX5Z68iRrAerLLDxhkfSNbGcoCKBu483mjWWsmD1O1cs1W8j
dmREgoToqoiKEuPJDAHnIPfQqaUzXalwCtQSz8DAwwRjHcnw2sIqSq86QbCpKfeGCa43LgJktzC3
lzr1pZaEBtlm760tg6uelPHw/8o/47bdVDoPmDTjmlf82rayi4WUj5puuTLTrNioko/YmOs8thHY
eOQzbdQGM6yYeyBI+7Jo0ts6xDI71EvttoVQwsE9/Znl9YOVYLxJG1b7bCNffFGMTngy5SQQ4B/l
yPw7SUWvVFNrrHUKr+yivaujWwnbTO7qjR5K0EoDP5RVZB17v8Y/WKqUdaZE1k8jidAcq92sQae0
NySkPEBb3zZAL1aONGS/ZFn6h6OR9OkaDbjt0H8NM/FJkjPhWYLMJq2GuqfMOjKWPINrofomhgWG
EcDBvSTCCySoYoQHMRcMV1httrw0ezLmnTX1VkZ1MMVXlkK8qoIGitqQK9FWLhuEqFzDvELQGR3R
9qMo9Bc4czAbS8iTldNXtlAU4MURbV7XmfAex2250XBzELVBuykyjKKrUYQ/QA6Ct8nK2w9xtQ+M
0WkxULbcBqSN6SMw5mUClqbJQ5GWr7wjXGteH35GWuS84XAbfDiNCduu+E3bBKh94mAKHSAbfig1
h+bN5XU6V+bQUqCVSZVT5CnZORYVB66ABhKsQS2s2Xb03ZPoIyuwF+0WKtBsLIvWII7of47Ap6XO
dPEkLRT2h6EAKC+HmKVm5a++h1fldR/m6I98eXBzGxKtKIoeqB3trEkILBPCElJlu1yHcwm1Al0X
NuNclJdet8Zj5EmxY1M6jjS5BjYy/gdRmvW7SKmldegkD5jGccAU3dewC9A6Q1W5EPHI+fcDVGlY
U8/V8d/pQVNVAyww4n4Xah99dY8/37Y1ljqHc5/tKIg2eXNPnDCHP9H1OwEOhRrIKxfcaKwWnwAd
Xuu8+V/2dwklLMvSLdb+uGEebYid0Sro8rO/S9ktEpJkfCa/9O8KIoH/w+T9Pa5Md14EUkp3yAhk
dc+9KR4AtqDVvHDXmkvBozPR9P6hqUXWpwFBYHJuw/gu/ePgt7CwpKUokzwwSs4WeuMxZ7G5R0Pi
iaS4MvBwvspwF1vLNZzcFUKrFsaLsreBtX1bhd0WYw/jEBpKunKD3HpyxXbpcfs8dyRZQTQX/X0D
eKc8+WEwiYU80f1+p7Qwo0TIj9XNoLuPqU7nXipM76A6gbG7/GHlhajTLhGMRkkJHV3dVb4X72XX
GK4ldG12huKxEXeZ86M21f4ziJAl2vqCizBULPT5VZTgRLZS+zK4E8QUsqbfmWK3EbNM+MdXgqja
VdIwAIsG2lCZ3X0lAqFVdEHfiSEkz7DO42cdR22MqmN32+Tw+gsZMPXl4Z1f38di86fecKFF/2Yc
/tEK6ZMwcTLZIPRHkayqdJU9F+JL9gMhxvpeW5KQmMut42iTG3TbKwonNUQhXTxd5NrbWzqI9WZh
UGfH4MmYJomCLUTDjYYx+dDdn6X2RgWT6i89LY03wrMy/XfmpjcUzcFqJC/NfldsBhvjym287j+V
HRf1fbQO3y9/p9k9QRMNTty6bkpTGZ/Bl7O2o8RglOuvdGstW9+9hMi4tY68/L5Xs6vL8WY/1NFW
Pv79UVo0kYf1TcZuBx8XYZlnIcAGrzSWDvZLYSb1GaMoAygN+cAx6iEIxL0goicbNGV3jVC28WTk
sbALA/Fdk4WXREi2TohMgInbWyOgfgcPKLkLAaIsjP78pWe8Fx5d2CZbsKWWpuJllBqP1JHNrSfH
m5qjZZ49VSqQ0OAAx3o9oOni40l/eernshcpd3qqUHVGF4PTqTcylMBaYeCg0a+Kz745pL/dJZOd
2Rgamtps9xLcu8n1TY6Rv8P4CeFG6ExG+KIa3baJB3po/1qjaZzJo0jjKjpKJB5rskxpZCJZQ4Pp
pPiQ+vXwpnWZsmIqt8jL5QvbJILJ06VpqFwT8byDSSWzRCdPLC0+H3UVqM3OK8EuukolPGWa1R6i
XtYPfNriFrR8h+dYV1cbE48l6DKZUsrrTqgsBLXb1NS3Umn4NYASOdl1qWY8qn2bfWd1Lv8My6CC
748nol7q/lqohQS/CM71g46uAtjMDFQclyP8Ex/VMkAYmPPWM+ZstA78UNAPalbrAj2hcmjXalwZ
uC2licglpiiucI1GMGfwMNEYUjnd1IaJ/nTRD/KBoyY6aLHyG2lo3TYNS9kNgoA5VuA9Qk1p1hEg
jQozgkTb4GCWbzKvu43FJN36Tf9mOCbKFENfF/lVq6So0KEj21u7iPlZBRnLSRL6H5av56Pn3PAg
uI50nxaBfI93aPilYDN0yPTYl/GVrvB+ivHEMa4Fuk0Y1QowPrBpqZwMGzhTulXTLrs220iDCoQ5
cYjo7R7TXzHnruRxsUugV2+TINY3vph+CjU3QZyu8YHxPQcz3g77czhqbaLv4c4irhC00g0CqYgp
0tf7lumzxasIrUn0dbEGs/aQvQ+NJ4tbLUckucrrLXZHWy934wfT53KqN7GAJWT/XEV4cyCS/iNW
szu3CzUTvpaRSBtfb/JqjfBe+IBnsVCshVF7H53wuyAtcdgye7yNHf99EOOw3ro10NW1WnsSYh+w
HzHGrKqbpDejvaT36UsXtzehJEQr2XFaZ8NmJPFVvTLOr5CQkIQVWedhfJvgZBqWNCcv15DzAoaU
uiarOoqpFo550xenocKTrazGOwTkNNOuOgmvGRQFw+sSt5O++XK1dsTcI5O91MUaa+PJvvgntG7o
/EkDdLpVQYx0uZND0sik0h6McFtrbwujG9fvpRCTolKLpQ6zpRRtqIVoT7zG/Q9BDFdmfK3heKHo
xUdV8oyDZ03h3A1+9SImS1ZcZxV0MspJiTHHhyJVksQRHy18yFiL3sX/uiM3iTHZhTreo109GiQb
eRULqXBljZtetXBYOjvfToJMdnoRWoghj8f91ngIUdYAC7WvvOTGcoqViIbF5U93do4xANnCzuKW
iU4GD6Kn24EslDixi2ys6KsO5XdBBuYZWg08a0jDvZC1C6M7b5+MAdlMMRRBQ96ausl5CD2puRL0
u6xCSsdoUBJS23stsKsmfjVcBYSv2980KWr4YXiLx/LPvO0pCQu/Y3bcRz9jTKejbbAzEGlFg5jD
Ithc46NESDX6HsobLOeXPug4hZPFwYjZ12XJkGQIN6ehhFzyoqpzeWzG+s5CCKMPWnvovpvaeTLc
Zy7AxhK35OwY92eS/4acrMfO8xNJbQmJftSuwWQeMaZV4v++nDuzAwOaa7KuqGhTylRs9UHQmma3
84N9+VPybE291ylvyW/xnRenhRI6sy5AhP+NNrmqJELFKggUjkeusA1rdketuq/dnzGUC7+v9pfH
thRtsi6Qcx1io3NQXYGtFSI1b+W3ZZ5vkmGUvl1IxtnPpYnco0Xgs2fKuqXfu5WuIvFCp2jVa9Zd
AE9FdhcaXbND0iG4/XnLIhlP8xBX7SDVeC7fWb23jrGhCa1gG1fJ1lKuE2sJVzS3wHRkyFVSERCV
OJlARBaLSOfUsZNEJMXk3/2bW923urMy1e1Sj3+2qBwF+3OpPlrNZmhVyPsQbJQw8gWenxHSk4pn
rVK3iYx1h9ftS2XLg2Tg7WsTN++kXkjP+fFCWAACrY4QgNPZ7QsflN3A6T0axBc9RaPXQhnZ3ATq
j6BPb4tIXThVnwfURmQaMuyoIovyFNmECFlcVYpU7YS0UeEIBndx6H+hs/YL0dG1xwkWCTHt6vKy
mJlpotJlGosZt9/pZ0XK1a/RQ6l3tVaIKOJp4ibUceX1HKTskD3l2qJ17lYexNBWrFHDJ67Mj9KS
ylvR876TZJAXJv5cBdPANReNQhGMF39OX0wCFBQcN4u6XR7l1Wawiq9GRAkZsZxMkJ7b1t2qMc4/
oZcO+MKVOeo/GZ5Vw6OWuVdm2Zm46Yg4VYbqvnBS9Olz1LRbpVhfnrrzRX76M8fveZSjbtw4kZWF
qFWYdxhc3eEOceXDNLgc5bwmn0aZLrtS8mNcGztE7LttrXxyNUC7jO8TCb9jj6slXpNZsVBZzs9e
BB0RaKYG1IYewOnQSNJCQ2ewQ4TjVc4fAKBt5fRK7X5dHtvsDB6FUU/DQOtCPL/0CdMWCNChBo6o
Aw28y1HO31vHfLJGGBu3futM96OrVExCHavdFVaRrVpuh3WNRNQ+4XW3CqSNoYkrV64fzPzRy19V
Da1KqJtee2cOT5d/yuyAj37JJGUcECZlBOF/FxbKNh+6wyA8I8H3r3ef0/FOUgbi4hAU3TheU13r
4+Ev8zeRszSvlwcDhvv063VGUqSxaqKxrVe2IqibkXhnuQtnkv/P1wMSaHLROscHWyjMdX6hW7Yh
SHemjJgZAm7ZrV64BbiV3N9lYuHuOx/lo1jBgBGFyP4+ahrzi3PpryhW0k2hZv5TyrltIbPmZ+Dv
T5vkLzYzjW85lWSjBequasV58XkMWKcul/fLiTO7IME2/L9JGH/JUa0xY71D/JHLUP7WfmnU5Fc/
XciamRvtmDZ/Y0xO0HReB3MARG9DBtg2z96zexPdaetmh5XPy+XhnKMbWJL4o+BEqOhEnT6PCa1q
+dZ4hfWuJFveBrawxiuyW5sr7B/3wHkvxzvXVZnEk0/nTyzrDLN3pL1rrzE2FO5hnVWBxrMJPYGk
L4ZXRSvbG7qC3bUYjO7PufBo6t6L7+YH9CWH+8A3zD1Y0WFVJqa6qkzzp4L3huh3gAvS4Eo2m6UT
yPn57nSSJlU4qa1apEEp2tU/bLLuY4LhtNqszFBayK7ZT3/8OSaJHFe4lnUJn9657TblWjo0B39t
7JRt+Lx0k5nL5ONQk0z2MQpEHxhnRQfXTE+4ddXRsh5N5MBe+OZL0zfJ5zwMdNgabrdrkQyT66e0
vw5xS9axtcrSUWO0ugJ48JQO1mg8uU8YeR6/JZi9xyVdAFwM26BdqY20anjKE2ilquptUwI8D7dW
n6zBEd/KbrVBjG7he8ydBI/naHL0xNsBTWOdXy7398WDB60IKEvsbzFqXey6z9ZXru7cU2i5c1WZ
7El1oxldIVHGHemx62/k2Ln18/zW9d864aXUP6rwMXbyBxd9WdP8BHjfa9rBSZfkff5QSk5v1RpY
JzBVEJ7pI09xvWFuYcTDrsuLubtGazs8CLK/Ud3R384eFG81bjGV20K4wn4tjtay9tG9BPVXnQfb
tlE93Oz2efqhKXexXlBFZIT2kviXUhkLB/W5sn/8SyfFpOI5VHdUvd01g7Gji2ibbrYu0cG6nMDj
ors0IZPlL/qxV8c6YZTY38mBeMirr8sRzhHOlMXjkUzWvRV5vR64artTnfyHhcNr73Osl27r6Jch
bqT6Cx1VcYWduxi568yRP13HBqaxvfwz5tL9+FdMSgIG864ZJFazS3BZAPO9FnAXfVaq/AZ139pY
aL8vRZuUhRgavzBk5DtEvk2sJJu4fWyD4QpQyibNN5aQLQxvrg4dD2+yml29iMqsIWCSOrsqeZR5
STHMm0BEL7VeIByNUzXNGRNqGj0ZDHZQnT3d5xIlEdAeMqpdnMbOuhjuFNXdYo2SLlSouTEdx5kU
DafWpQLtZeIU6GN8COKrZN6pN2m1sAb+EEzOBoRkgAKmE5CqPPlaHQjVtgpk7GN95ybiboAF+lsE
+7Isdl0co2qMEJwVBNjS/xP2HyRRo+BwHboAh2SwFJV7PXRvlfLUGP8Av70W42iVyN+uF66E5jkV
DbtXPNv3xQYvKesXRBo8PNv8SfKfOqxHevEqbh718K4OTLsOfUC9jn+DPmvTutGq1u5kjtV54+8D
IbmGLbBHEMCGTndVtltsT7MGJFGkYGBgXcHj3Rj5R5Jv3Fb/LJXvvEy2EAnXABNxcndWSvwj9ge4
476tNcKTRVNDTG7lQtvLYWNrQORuMqv61fm3GZrArXlVB8Yuk26Htj4EXcw7TL1WzOdCJ4fllWzd
uanw0TRLR7dxxk+/iIkpmwJOhOafxCPXaYqZcSN4upX1GNki77EPAovzj7eG+xVKh65EOwildv5m
47JvRfkKpmKq/VCk98tF408qn/4OHgdALkuWaaCurE6qsFo6uieEIZkRC428riRd2BsYk6/RCTdW
IaZh+8Rxw20uyNFOH5LizYqk/isMTAuSmPnQCwX6/fFb2OvNTvbK7y5ExHDhR45PwZd+5KSGey7c
SV6l611qxqItVspnrjjWXgITekjhBKZNdx1lwsFqg2SllG10PxjZv+9yjDMFX0aiFU1NmBQFqylV
3Y1pTQaoUdIgTCNnJ73q6E1fHu15UTiNMykKnRs6SufnnFfN+/qnZqyM+M5lC196eDnPwNM4k/tt
FptRUweci/FuE99K4QpjJ71cGMx5JT0JMnVMhj4wIJ6DqYRsPRcjXUHb6rwl/acZm555BJg7pugo
5U5u4huUXCvgTy7GIEaJMzhMWwNPu4WQ55OHVJmEoi10W2WEYJwu37A2UrEQWL4BFce0DS7Mz8Yi
dOc870+jTA4WguPlkiNkpIKtXuMSuE/26ZW8KtbuZinrZi4vp7EmBUmvHb2PB1SiCi88JIF5BeZg
7ei81krqTy1Mf1tmuwm058pLD1qV/fi3n/A0+mSD6rVIaAOFPJHMn7q+ciUbx4VV4a4XpWXPM/I0
0mQZG2oAIBdny13DxIKN9RLQ2xGq0slyd/v8kAS1XIbyqQHw4Bl2EktzAh0NW7Ik32J3YiMrvoF/
sAaCtfPX9Sa542p4H+z6/ZK6wjlczjiNPCkiqRc0uZlFol3ztLxru3ZjypjrZW4RP8kW8k616MSr
Gl3t1DNvq7ZdkkCczafjsU/KS5OIju+5+J1ZJk+t1lth/vIT6z4FeREVA68B8UZQxQfJ3JiFs7+c
TeO6ON0vTkY/rTo9bh/gHLiIy52MPQx9pE3nOV+Xgyx83GnVybJejTpUDHZuW4T7RjaDldIZV3ga
F+vaNBP0C+XDIA0LK+Wcl8WnPT45TJZKKA0Vt+lUtE2lfTBKQCd3TXkdfNS84ZVPjvnmVThkHMzu
IRt+lQY3bO9WzX1IHoJd0j+OsOrsrmtk7dgsB5SKrLcy97aG1m79D9MBbuTuvfqn9OoN67Bap9U2
iFYtxAJtb3wHWGvAC/gR4twjPUY/XPH18qzOLc/j0U2WTOhHQ1HXtWgzt0jmPBWedlDapabpzMvZ
6SRO1oeQJYJLvwbhM2BUzbPxronrNKK3vkpggNY3YfOsfIXlwr1ibtc4HtxkTchxYVgp1rU7pROS
ja45NV4FDUc+jn5byxC3l+dyZpTWaA06NsJAuIDRO92lzLCSewtOK0wb5KWxhgeF2a/ThmM7oEFW
hteCAzOjNR6bxkr1CqyK4F005a/LP0Q9X5AnP2TaiOShIigbK5BsS+2xPfaiF110mo2e9J8xb4GN
PkgrMbfuhw49uK7dxzLCQVWmXemRSyPN3WWNeldKuIW2Sn3jiBzARP7T9u1Gbbp3ne5tnsCviD3j
0KglVq8iWgZBd+279UYNy1+NmP7KdW/deQXWTBH2L2HRaQe10VaoVedb/EHMFeCvTWN1W9N0X7Ee
+JQT/X7Q0msv5xR2eUbOD3mnEzIFP4iJVnsmL6m+s/UBn4ETV566Www0LseZ2QhOA8mnKaAkna53
NTNYFnb9KoUhdJ3bIvjgcqHV+/RZQr1tIeT4vzytvoTkGQxUl4K2ylRux4FBaPp50NvSfbUZzUqd
TfAOtGOr7l17CSMwn+NH0SYDLBO9LywelHlvl+zy0d/6u/Yf0Np29Ght2sfLYztfwKdDmxz7RhnF
UnX4bJpyYwX3TqOvoTi43bAwh+d7y2mcycEvqWXuYD5frWjWBchdw/xZWwmGFF8htritIu0uj2t2
FgHA4pM+wp245JymSWpF+PJI3gAYDjtcIIvO9yBYzo1eZom49jzznxiWrii2uxKigM+jDzjcyl1X
KQDQy7/lbGmYCAEDFRB1heY1so2Tn9KX+A6pXm8n6cr76HCA6tfat/mv1VcnYSbbqFRjAFz/H2ln
0hy3jmzhX8QIzsOWQ80qlWZZG4Zl2QQ4gCQAAiB//Tt1F91yWeGK22/Xcds2iyCGRGae7zhoi0Sf
jMfAvHbolUG99iLn//9TtYlU6PscKCZL3xVzv1LxdgaUF/1cqXKtKxHPF+HWuYP4Px/wcocVbhw6
ZkTA56/jHYLbjX+7ZFXGM3D7riDkv9xTPj/rYvNSuqfw9kFbo2wz4FRcDRAV0OHZ+GFqTAtgQ6/s
ll8th88PvFjjUweyCJqO4H86Jrlpb8fRPPpoiXPDjR1sF/Tb/30KnqfY5Q72+XkXy1xC22o8ElVr
VCxIfaeOAbmmyvjqlaIESFL3HwjPZfdpFHrhPBOKq8HYf+sITIgdNab9oJK8hvwyovx29HkDD7TY
hWfupOEQ1E7HRLUHTr0gQ+wC4WoLW6c5lAfjeluo4a8Mg3uuPV+Ow+cfeTHu4HKLlirsrfBQmaZ8
8hIkxFJnWJdjpvsnRR6jFyqS58VZwzkeF3BSQrjWriyVx8mqTHIxRdcm33ns//abLr6NZYVtbDOs
qlq/NDSTsGBr85Jl6kTrvPyVsB891jSsta6pRt1rT77YlEdft6iKB9V6ih9QRd8otHXQrvB8mgWt
UyzWuEFnwn4urRyGaZvIqC1cw/IBIfXUI8ay4XIm74dweHLCMhsskY0BX8Okb9wGzNhXttF/fJZ/
G6iLDe48Az9vPyiwBG1lV2icZypz6Kr3+ie4i3VJuQ6hpVZ8DZ+uNHbqBybt7IzmoDDk89H9M0Tt
qirhDaVeXAG+ordpm0Onpge3L78F0X6CSlotaD1Xfl4SvqtM8MugLQTdJ07WjvVNM4Dwb3V6a7SP
CpPIoNDpCTnV7dpFOYpWaxPC0OzV5jBTL28Bq71rmq3nq/7Wgul46obGydUY5sYuV5wt6WKdKvaa
lA3s332ZDdpea5hwyJgdg2bjesnJJfUG/l5b+AbWvXn8+4bw5/aK7KjtIu0HlkAYRsHFrGuNpZBd
B3USjoO5lUIlt7O39gpWEWty5dg4H7W/f7ffH3UxzbpxIryN/RLajAQGkdrXKZl4MbfSxRpvcnjU
PwqPwdobMe7fX/PPE+v3R18cvXaDQ8QP4Flk/Rjrk+9+wI1vTMvumtXWn71pF8N5cfiOoha9HCVb
h8Ad0aVAu97wCCdQOeWGoV5Qbghx1ng/m98i1Cj3jfxVdierhJ+aQ3OUM668+R87Pn4QaITI1cCQ
58+eXSn4RNGshZ4NsCJTLdxD646vYdxd2VL/CCAvnnOxKJ1wFGKc2bIKXiHL0dOWdClU/H//jNce
chHMEYkykN3jM6Jhp4gQ36hF/USx6bW9lnn9aq5+GrbLRMtSyz40FlyXW++eOVVaPuvw0KsHhu4A
+YRG9b+/2FfL8CzVCHA62kloXza81KEdlSWH/TJYFXY6u+I+wO6CBC/edbTycBoLiojRFc62jHTG
XHJlaP8MlON/xCL/+QUXRyK30frig9S1cm+molxPa7kJDyKf8z63rsLLvxje3173YtdhgC/bbYvh
nav2OB8D24MLcV+M56wd7DCzq9izL2YONjcUgmATgDLh5TUgCBvesRLbHAmtQ9S6b90AogUhyR2c
lafV//I1//u0y5i1kkJP5mxD3PP0PJRk5dyrnSnGFV1du1V8PXU+PewiaIV3BevQ5c3WMIap14P3
PQGIZIVKy4+mCuAkWgcbH55icMRtMxLynU66K7P3q8GF2g+4U4D5Ivgh/H4ge41fC9JjcJMxp11K
5vdoyWJz/z+M6ufHnH/Gp3N/kaSMa4gk0YUEd9eiX9tbdkTfAW4C19LM197o4oZj9QQmcT4/W895
L0uY+y/2v65SgWIG5OhZF4Oq2x+FljqGLrMMY6z4X/JE+wzBXhJd2ZT/7N6+eMjFkRu4DJU/LLSV
16tMgvyJtFy4w/U0DZTzDimz3MwNbMy5E544C80dLMzZChJEVGaTOPv7B/zjZnDxYy6mCTWuD4QP
/PziORvMEeyr6i4yLI++N9c6V774fjjwbdxAYlBq/+ha96dO0aFGG0DbrkYfFc1zY5xfXTlbv4gq
Pj/lcpnPDTgslqmXVRVn4n6xXrsPdJI317TC1x5zscBdA6RNYi/dui3rKS29pYYbSO8UVmtBQmoN
735YX5NLfTlzXHR8gSQDF60/iFlT0xGiONY0pHz/5LpIHubug8ngZlFUq2ux4Vcf7PPjLiYqUy02
6KlZVpY5Yfb1/pg3r/U1s64vjp3o81MuZqCC+syyztEZZMEhEGB3MSAoztPY51H7rfKvbItfPi1A
9AVDrsD5Q+MddJxCV4tJKMtdx1L41E9+3jeFDjcBK9B/8/fl9dU0gcXUfx53cYC7fksn0eBxYBZb
r4264V3RTbBdvLKpXHvOxdndzV4wtRSznlE7VbddvY7xah4r4ujb39/oy0nx6Y0uJoXNnToU5/VF
o7x5o1jI4mOprvUQJde+08WsqBwoWUerg6WqvWR8EEhOtmF8anDt06zmkPCRfJzRtBPpD18TK1Xm
nbtyT2a+hg52Sv3J+w7bNdSdIvKofSC7Ar5r0Jo4lnPRLWTvoAFwhmN6DqQl0FndiXv3MFLrc5vz
fRXVmRn9rQvNim/VJ7RiPiV9ByvuuYu3DMnCeOT7Wo5payW4TjD1HjfRkwEvK+W9/eTyNqco+aQe
9+NMg1ZlO72fd01dHYZheWbQG4PixVakCdtbi/bRFnxQZJfgYJ0P7rRveALb9OktYHOaiCGrhdjP
M1vNy1CoGmB+g6vyOIkU5roPfVwVfQskGA9TF83swJ1vQp3kcWdZdyZ237UCfmtR28ar3jsPxh3t
pItKNxkBOE4nM/y567c4scFWYTfzhL7NcEgbZLbtoQhapF2mIXlkcS1j2NX7KOj0kJZ7ac+qs+/I
jCjx/zfJzpPwU1SRdImPIhW+Pq4ThqzIUT2xa4rQPxOLOPrcEEhAsHOQ+72UhAIKGYc19IVQAixP
E2tQgsyFNxbGcdaBKAGe2yDLYKf29PH3t/sqrP/tyRe7QgREm88V1pC/NrmX16vofrmfV+FqWHsn
90qI9mcJ9+I9L/YG47iagOZ3vv5675PvFsSCPpy1K03HW9JbWbXMP5Z4yKtBojCEpIoGUQmW5/Ak
T7xXX35vtYuhoWgYC4OP7qxKbqfuo7Jp+QaXdz7lXozbWI1OOhi2G4x1RgV9tRJzL7g5cHRlD4lf
aOsNsMByI6caHbjUm9NF+7eQiWS2sFg6sqQ+RELZ3+VExp2Ekv0UuagcedBfq+bfwwDAasQ1HGdA
cD5RL3uoG+OoyFMlCkeiENUmRpOVDd0Nsb95wDXWd1wVQi8ZYBR///pfRFy/Pfe8832a2wGvR8vI
uVnPSSSyqgdPgYZwry1ZnFvB8rNd5Lrv/jUR+Py2aP6DDShm+h+uUeEQlzSSuMsOei/hc7dD7HlN
AfrV0eBBBQi/6/PQeudD6tObLdB0zqaCLwXotMsLK4vgab4W3n0xeqgt//cZFymNES3+Mqhg9NpM
QFpotkwpUnQ5tXCw1qR6hWdVkCK38vD3j3bt1S4+GgknqhIAYNcdyYZvjfvSfbPJFYL8V0cewBBn
MoUPvutl/46oqQEFA59IrarNhKKKtyabbiU2f3+VL0fw02MuRrANGrsLHDStdt9hMznPrzACztSy
waGyRNfoZOdo4CK9eIZd/OedLsZtjlBn94TVrRvE+kvXHbRJ1n9/ny9CH0TDYH0DrgHZ76W5h0ZX
QZCcszSJhxArFLe9tVJPzjWtw1eb9ufnJBfSOYnPb8YR4yZX9o5uxnWcL+t55WUoQeXXrmVXXiq5
uF4wgHmmePG69Yxe7eGxe5LYm2EdJa5sRl/MOSgsPTSNofccLhsXz6l6E7X1ggtvkKTQE+Xolxik
SIOuzwRa/576a17rXyyk3x54cfQtPid6Pt+wxyAFnMTYhX64ClT78lt9fq2LI6+L4nYZB3yrvlC5
txJohesyc2evGFLo10C8fxausLd+ftpFSCwkkhJmxD2JVWscHDP7CLoDilPG29b6DWmExk/S6cYW
c7G8ed4pJmCln1yI1Tad/8aSayLPL1b4b7/nInaWKiiDkMp2PZPm+8xBDhqMk6yAGanXHS5V3Tkm
ReeYcyVdee25F1GbhmzT60fRrkFCajMbVUIQdF9kXDpZ6C9kFU5J3s22d+WxzleLBVV84FP+6Xu8
rG6i04Z0CYO7AFVk/ADZhuZg369D2ODYas4by0vuQtVu7EVmILWnfs8ep6pC3EP6lZkD4LYgmDkj
cAP9+u83p88/7WK6M5FMJlkSFF4x3Z9bG5FMlNvvNvvXpIfzHPw0BhczPiGJSpIqomsz2t+YMx/l
Uv1C717/xIL5kShTocZ2lUTw1Wr+HEOdv8ynE59PS2xVXXD2kF/eoXer30C1/fcj+DlwuRhBPtr1
0pcYQR1IN7WjfioGGTwoP5i+zzF5hocEv1L1dZFf//Pc+i1cuhhO2TjdJEOJciZr3Rfqg6qbT7Dz
W3KExL6NmlEboS2fiV/EEJzX0WLteGiKoPTLPRwGUEDnSbhtExDPpnrw17g1u3A6rcKT1v7yAEAN
3flo43xW3txp9MYK/RwKP2BpDS5PDWAGvPxu2z6AEKIzS/JO4r50U4f2stwIV/t1CkvNAdrbIegP
XTxzNBP607gLHOZsl7Li65KcPaAm6i1ZrRuNnrzJr3qAtfrxIykTz143hizoy4tHGG260hnM40go
wGIwaeWmGAbB7UJ6ZHFz1kzm2dYQzMFHIanb3BkcXB0tGsTHiIzzaQz6ZDs3Y1ADygQA13Gxy0pl
E9j8dVG1jqIpF4FNM22WGp5iXdt8H6YSZRsUObAkK1fbBbjiVpV1kU/ezzzc3RBZ4C0ROODe6rgi
bepopZBem9z5tS6X8kUPpqlTGoVK74FJ8p1ULNJ77KNz96mFnu5ZORXY4+gz5D7o07034tIckhTe
0oU1Reu+PyPDrcg91GG5vFZunMWJfIGtaLIJ66SDRKnR+Lwk2MGSGT9grLdoXGpy0tbRDRFIHJWN
LkBBPlsX8aKD4lSTBg6PMch3bQd5SzvQu6HU7glyD2C4EusmGCa+RTzR/Ewkmi4CMuSlSvBbZw7W
IMDWnovuHSt4WxakFb0ACPLRmlaWb8W4jaNFFrehrY+cWdGwQeW92975Teweyojklue9QWXf9WnE
wpeQ2w8ySJ5rWPW8AZa59Yb5pm9a9ITPcsjbuHlFa83dQpplE88vU12OBWF+U3R0GFfc4wUmtbeW
CjkOLsGXdUDy7cqhuaW1k+EVzpCqKmOyj1dxHJ0mOeyJjnp40up+O1TNNh78jYj1BFVXeCNFUmeC
xGPh08XW6P3k+sjtcUl7y55zgp6TjQkUXXu+MVWqwKNHgOpAoTZXIKHPwA6eQiOtnwkiyigcvJs2
Htb2FN9GlVoPQAzDr8E7mKHzIE1HypJ1DujjJB4+4rAJiqip3ZsSEFkvWyY/yQZfAWGkIpfdCFT6
NxOsWYoBPTIbBTD4ISopACRyLuNdPHT6ZxnQSq4BLYCgt16GKK3UCAaZ3VRtxmBZ+wMQB3jbNgEr
n9zOS+6H3lY3+LzjYwILOHTd4DP+GuC9mTrgG95QqWBsphfS1SkYtP6MY7IWP3zJZQMLXNP5a9uj
Y1JUce8iMGNNtG6H0EsBwryldA7yytN75qvmWMOd9RFTrvNAybfLzCY3zmx2M6zV4MASGpI3FKJo
FsbsMOFP7dtosG6bAIcT7tboUp3gqUQhnF7Gn4093A/KmW49VDpPQwCjMBGh+Dcb6hwEplyfGQAF
76XFqwMP/W+ezabdEsyAvTXWo+QUa650DLYWNlvdLXjyWOGlp/VHMFjRc0fJtG3FCCsRoqeNbWYH
jR+L2Pd8FmknCJp57IHe9Il0NjKiY2oLJPMlGkzWNa8fO1j9bqpRzSdeeiG2C+87RwNOsXDF33wW
i7S3ezDtK9e9gcFRnNVJJV55hC8C2V/LSNZ4ExYJ7VfAPuZgtgcPUCeNSPRBGOjO9W4h9Sq0u8MS
VLcVbVZM1slWoe+eu3zYUeGaNGmapgDYCyV1lxZDvdCfTRRu55CT1zaYf/Q0WFPC3JvauBooaJia
JIM80LZ5UNjfYFrcb+F8+eCEHYdbsXqEcdpYTKXdpYtBpJ4Jp26LBZTQHQzvcFGrp4G9y1ZFD0h9
8g2hbdnmNUixAwh/k/mwKulh7wEvecz8sSbbPvGSPoUbm9+mBPKidbxE42mZgbQkJf5BI+blxp+r
5BBDJFkkfhun7jix+6j1hk1pWJkGUloZLbUHwktZnpxS82clBpMnUwPIq08rtE0LDg1+OeTEKtWT
BUrzieILpe5SKxA2HTubDJoP3B7rj1vEKcB06J7Bd3n35jrI2gRW41PoWlAKWHIHj/p21wy+n1VK
6RRKF7ISDnuEj0Gz1mQcs66kGl+/nW5HvkzrujIv53Waw76A525MbuJIHaZFPqsOWk3p2M9RJK11
BMBolCAr6+q2LMZG3HYa5n5+26AlIozmPalaDrbfoLZuiTJA5JfezQgGTVEGfHojsXpukEyOIpYc
Zo5XnlXaLqV3F3HP2rUKf3eaqvDZrZsCthZtivmzxe5O95UlWdoEk0Do1/B0Jp5/IwSYTGZiyYZ0
2M+XwPQvaDuEPpN15iZWqEjPYouyAoqdy4QqdWV/RxNkSoZ/egRdG7d14T01LqRmZQd6NFwf5Mb0
GrswXQES566DUeJ+Neqozdp6nLLKAmm2GyCplUMb/AIKEsyTIGdwd0srnDr3C8pqBTrXn6cEIoFW
0cMQ8fB0FuAqBzxMPisgcGiwAw8gwhGLTplWKnZbl5O9x0TRw8op6TNB99l6jozO4nDsTkPvFjaS
XSbEvBuR1T4xxA0Y4jdbQ3DlU74rk2DPuV7eAgs56qwLh2U7aqFvjDsib36meyDP7REkdiYk5dSS
bCTrUo30NdrBo6jQkz2nWMZpWELfCiHMz7It1bYTS5UGJrypVFzfWYF+hrvsjW0vuz5MfsWQoaQc
gVQxN/7Q5hp46XUbhK86aFEUKp1Hu2/j1ZJ45YnBVYylELEgcAllsovaZL4tbRRqjT0su3B0kBFv
QhdkAw2ViyW+DZY/FwE8Dccefcsq6KMdkb6PGG2cJDJwgQNSH7Fx9xAaTiSLw3QGE4A6mzCuUBlY
4mmaCdY2hp6vmKnfZYeqBx/OaMgl6e+VU7Kh4PPM90vlkucYOU5YvXTHMnTUy5CwCZlzPYCIX07e
bbL0/dFe5iiPgQ1LOccETWBXk+mJtuvYr9DVNir/pXM6CF27gb85WK7nNGImgcLc0dazvoeqotgW
HdwnydKHWdK0zapEu9/OQWl3W0XztjO1tXXOSV6AXOuDck119HVUPsrFxMegrtTGTXqe29Y87/2g
tp/jAftVaYc9wjHo0xBRbWOb9oemEfbG9g0HBEmoH1IuZCtIneysCp4xjWCsBehaW1uOI+Undo1x
zUiEXLbDYhiOEU9lOKliTO3GRxUmmLyMS6s5AfLsPhE++88OABtDZvUuKreJRIfiwEleKxvGcIPx
nvuwQawysQEnG7ltGgstN5PlHvvFmO+8KtU3tixy32LvSUuL9LAemNEoC0zByqUS+HpB3E0IZDFi
El+hiqRpDQ84xdaRg2Gw8InySI8J+s5M8KjswX2t2WRlJeho9yaZ92PsY7dS2JWXZe4One9udNdB
aEwGBfsBPxEkEwq9AfD7mb3MZV2AHi9Sumjj6x2ABGQ856DK4y184mD6OhZ7d5Dk2SFFilIUgwbF
q6bhbrLD+qcJASUrnfG28Y2dOjMNCrro6sOKo5+s8RfMSUk/hKy6Lfoxh+0YgbdeDWgtbd2mgQPN
VHt+pqgYM3D9zV3no63Ocp0Wjpe20+7wVmFWJjFqAZgsNy4ujrgpwOFnbXjJsyZG3yWaIbw9dI2o
LCWNE2Xg9fBM6JgXSTL0U4qCeLxk5bTUOwchwaFKEsDAUGYDHGYZ1Z2HMc2wQ5ocDI7uthrp7GNp
Ne5JcG/ch32ywCbZRLfJ2cq+9G2z7JgG97NqIjcd/NjLe4tb93SKlqMgzS9GQAZwKlg/zgmHcggO
JAM7oJgkRuCe0Z6b1pAaQSwtoXQb4rj0Uu6MlcjI2Jfwf3KtcuNxNUKEOCEQGlwBCqNY9LGTSPJX
EqIoXiZh4ZaBv0e8amUdjtfUyGTZe3GJWwbKV6+OtMfjrFyReZYFByuRlI8RnAQPgLgOd25l4Vjy
wl+O/0/U4pTf0LhIcOJWuv5WMfx7qIQ/jMpNCtAC6UrE9svQdP1GoMlkJ5V0MzfSN67uFIfcTnwL
G9O++XMfbThsDE+BzRQtJsRE99oBCZYN4YktQbD2hsg91mPU7zAZyFpRN7rRVqxV6vHRvdMQf6z7
sXc/2ji0ChEo9VaX7QiHPphK3XvKi28qnEwNPIOoPArBfxgbNHnUZB3EGxZb9RHVZRZ32mwrxJC4
Gk99eISaLdhQarG7Hq5Pr7Tz+0cZW+2hcR2RNg5jO4No+00rIY5JJDlsqGSPCmel6I6PihXtaOOp
cGwXa2OfTaICtH+OoEys0U1N9roHZdxQwCZ49FTTtta4TJT3fR9qnC6KJcXEF7r3GgOEd2Ozdzeh
byWH4eoUdNGKdwaNpX0p8SeScB2iqVhvXWEArjrrNGvhs0cBq7lD7y5AFHmKwDRwct6xjvpb31eo
pBkYygHsOq39qf1I1EhbbMPB3QzlWWqc4Am3UJGiNxzWzsZ6qnF53NXaJzvKcZNFRRgFXGjxvlcE
DRVRD+mb4C6M4+1OARzOuzx0+mknZyjUQq7Q2BGhuV3Cv8Sns5UFAFasa7sdILgwzWbwRuzQkZq7
X5oS6wmK5hIFbdzTZQOG+sJQooX/+IueYLTluVWure4eiQkv7XDVBVh9RoMbueWeg5p8ON15kAJ3
aY/7FuTQLfwbmwkKFREe3SSG8q5rfjABD4ceBlhbIly569sOAKiq6m7OdyxkSmSAOYFM2gKyZgEm
kXPkkpkdePpQMjSi+s5CTu94MMR5y4HJAmNIm4/QruUKf83cjM4cb209hD+irhlZRuqFHKSU093E
oXdSA6HvXPjtvtboo1A9SpdycOMfEhB1mkeWdZ4PKOHAhYpjmmvALrOyVfFGkwGNCWc0hRNJVEnj
GECPuqdPxsQ0Y4ziD5Nwh7/7YRkVrGzqHSecSplnz0NhOTG9Z8FQvo4dWGcpXNM2Faj1mVXBYg0F
ekgzPKulsEzBIdKKptw7XY2C/+CC6SqDtyRScB6kXn8sKaxqmbD5xjGe/AYJJj4rJOcbKXGfUEGF
yCGe7f3smpvQgysPIn6exQ7vD2EffJut9pumyDD5styTOO4ytwzLU+dOu6SMvlXKvJVo90/tpW5v
WlG/l2ZyH/rG1YfKN+6mkb77Yxm00+V1KOt7McfimfnxtLUXT/5y6sYv2qR8TnqjU6+ViPNnASq8
5gin4SyAy9FI4dcKPDul/aOF211GYwhOQOJ2sHrHuIi1iV/bwfvl1lP53HjNBsw1tkWYPqJbBLQQ
rVi4JSHyIImtX93Sx5QynoAkNQnR2UHrG+g6oLfplEHUMZFch8rKlWXLlQDEKeeTXLYLvCyeKYmD
VIE28+Iha7UpfaLAJylvwSmJizbsJ0Q+CwozMVsQU5vm7JKn7BO2KnFnx+NwJJYdfJAOMZVQdNtH
HUKndgwzXsvobEZ41MiA5bBS/t51EY8yiwoHNzuC7kaLz3KD/xgXyxKXmcLV79kMCO7rIcy9KQpS
p5qrW9r79obpITl4GoktWsF5KHERykk/HH/OYxPeeYzX2RID/yuMH67g2+a82pZq4bWZxD2ULZSY
wqsNhJqNgocrzABewNi7lQiw93DP3oGbFe/pEj2P6As7WQMtswX8ryNq194aNNPhQbvcP3vtafrD
w48apvoR1gb17SSDfj0viVwtbmMVkTPaWWw1460t3XtcfeTLsohx5XUocUmFvYJVVgm8Dw9XkDP1
sO9MFNqu21ouHcKBCOINGHVOoad/4dbg3MELNtS56hVuCyGH0x6a60XRNZIcbDkuuyqIYaiunfLO
4cs5yxPV0TdYm7bHxqXNkBEqvXGHHAs5OFUl0GCEyOEAH0EUqUokdxvOqi2hyKE42kZstsTcyrsw
FscYqacU37POJ22HzqptvLHLx6CbdyPAKhy4W6//xsj0QyrbAiKEyEJqO9qEgIWs1ey2G7zv9CJd
r10pb4R83oDZXefMyA5Ut5kfE+3UP6rKRo55nMGrdZoEe3sUrfqkCrHkJ/IiltKWOY9GhA/2wnaT
ZDSlcemvWBvKVA9nO4a+bcUaOVNyJKXD3HUdd/0x0qU5tnqYH90h6U9Mt/4DDwx2m2gJxcbuunpT
Vgjk0QfTPTnt+WBBMsIbs2GJXhgNzXNVz0h5TR6dVohTWuzPfSsKlJTvZs3eAkL740zC5mHswejq
NAjEsY7kHSNWXTgdIs90KelHHfunqU7qcy0/gFCc3fgi8V/FmfuXWM+MxM6DOPs+OrAW2ftW+92C
UKyAHhgh2JAAz8Wt46LCPg1i+gGN09NQiwU6op6tbVA4U4v9BLa/UGB8w4DDrg28LmclkeeU5UlK
3RwCNW0cf/DemRTYNRgmhkgivme67pzUH2R7EBapYVXYoJcL+26z4God4t+2WYTtDJ4l4ZlQOPt+
agxunoJMK+ChTX6W2nGB6yky0Oq4IEd6R0fdPNY9oyehBcYggRkjMVigk052sPQySGSTWaa8c7AN
DfBDfIkChpxe7bk51Ajiux9bMNqob4kO6g3KMIVCaFTb4U2zxD1kwpaFiTk9ooqA5w+bTlirfuZz
jitM5tTDkPa8E1nHrE1SLUdE+YWavI1XDXuE1nkUkePcg9ZgD/XeeNXdQMWTp99LDzdFDSya4gw1
AHxcpwyauwpZLW5N28R0K2nrex026Gzp4sKpy/dwTh6Cqsk8Hul1LBrk2QKZTljpaZyA0cNjlKfk
rdu4d7SubnxoZREpge45GyyzHiLkDqFJ6QZoXx/F28DMIzJpiGEgo2UN3UwJiMpOgv3P++7XcUrO
IuG64rCLwYZgzchN2kgVPTWtmbdOTW8ZVByAbrmYLBoF2+58RUIXk/0UW2H4EFhB/XOgaH6CG8xm
EFKetM0sEM2R6d/VZUgbUMKSlYLjzDhF3fsUcFkiiBA06xx4pqBu4uCqVg077lbvpCVyjYT7yrFr
tg3RNANOflhvq9mQb4gP2cpqcAyU3Hsjgy/PcY+HLBCTqev4KzN6NLWtKOOGDysjyR7XYi+baF2u
/BZVl7YEbyVS8tn1kW4l2kgY+3R7OuLaKUnyCnOF3OqBzAco0MKVALQshVxb6I7dTUnRFRgxK/5u
3OTeuLQ1abUgYYQLq+NnUyVw5YjmuX5xucHahN4lgmaUOK+yD4JMROYRQSq514lr9amoejd3gWSb
IJpBWst3nhiby+2ksIaEW8QVdBABgWxlTnKA0W4qy8MOFQiBtpNuLZt+JQj+t0Qur62ZOEyRuAdF
Im+BVN0iM3yrUPzZWGOoDp0Bbi32Ny5XS4rWj/8j7bx2I2eyLf1EBEgG7S3JtJJS3t4QUhl6MujN
058v6wAzqixB2T3TVwX8XRVJMsyOtZdZLtkA8GdQk9sFUi8kafVqyBz11mpCuSW8+Ubv+u5dgXUJ
vz10s9IvXZe8Gjv7ZcR4nbnJVil4S8NIGSTyn4Zje06C4zTYfvuiuam6ygvzTXaz67WJmq9nsoYO
tl2n9D6G0gPS1/3EtT6qLNss1FimlNfgXzd2mV1p0nqTJFTW0ZhfJOVCqI/SrtD/yVWoWApbKkDQ
drIVfVO0pNHqeedZma1twiX1R4c0H1VAa+ksmldy6vehbVNcK519B0y0Y0a1rzP5qJ6m929AC7up
qLNrJcp+ijBfi7wFYu8529R68lMgmFXZxs/V0ZBfb6prNUp91wTQHBawPiVMAy2yH021WI+DVuJm
oXM/wnObbFuxSvmgnFhlszEQCjRL/FuKyK9SA+jc2fRMgHIZdK/mL04K7na1DplwTtTHMmNbdyNq
oSi/GQYLQgBtoxr2sK9yDdlFoj6kmbgs8fH1pZsfOrW7KKnvDnCVBKiKWGtptBbdWyLd9Rgp/QGI
YketawSTNO8jV/j2uFhblAzdznbLcmcP7kGxqVK1ZN6zh3t5qNZXSVltcP8l+1cUV1Or/OZ+t5ac
JS/L8UJQA9TMjQWF2rDBHOepv6BXl3gaGdtTpDdBVHaHvEl3RU0neDDrLafInVwM3bcWd6OJ/ufQ
v2W6yUpKzCALs12ThnPQRApk4wbLu0ixI68aqyu74Wg2E5cjKA8yLjSr0cZXMAxVX5czv1oEHcA7
lo3BUjn53pXH1afpv+puuejsYa8ee+9epHb2SthI+5beWmFtz2dQWRTYJQTG7LZeaA3HlNT4ty77
+aqktbgdVBCJMgJ1okOLGDFa92rrg19VLMV8j/jgXRBs2eMeG3Yumgb67Ks8jtxVqmcIpwAiFbWB
IKn7ZoK9TFn5IqOCjaJdUdKB6sJ+O47doWqrNfdisXUpXS5b6ezqpF3PocjoHTg/VWemoyKhnoUY
/61iJ9wAEl3HyzLQGs/eJkwpdrQgMp/Zfdmp8oOwmHyv1+22C7Nkrxv1ZeXqFyUXMM+JKjIDhrUG
qTUAvL8jcsDioryY2yWF01tYV01vr22DpvDYJFdak1+NnSLJQ7KVwLQzY1u1gPjdooKwxCu1n6v7
bOHK6VHrpjcCO8eyC032s1biP6DVzS5pHL+iHms0dmMyw6TD7hd2w661Z5rGCcnZRWb7U/OrL0Qf
DPIH94Fya80kvTVESps4erAVc80ZLNLOxvglqxQc+KYS12qX2i+J1nOn5atkTEHk7ajGvVJdVWLM
rwCbShY38BR4Dk0rI1hAWYJsanH6cmPBMZg+gaw/t2X7xhL0m9q4xizF6yZXD0IKXw/V9ArhI7ha
pN2CcHvk6EbBUjT41tj9yjCXFc1hHA7x9QIaTTrVXjla7DMH2pXZ2VTOenprmfNuiYoAQ/kbHpNm
O8dZVuF0Q1saKzAvmrVfbYQEPYIFz/aM7bzzUlEgZGO+NQi/XvTlrQwLf4jTp0hoJPnKa7d1XhtO
txVu235YLNsEWY0ZSjjnaUwid0bL1BLlrQKlp6FGsarwsiEXOJ9pWZtin+tqc5kpw3rR6tuQgt1D
SFlzbyMVW2qO7plufK8UvxF9TisAtYkVUz8tQCVdQe65lHR3wu5GKNX1Miv1Hrq96msAOL+VXr+M
rHFXqsO2L2153ZTjZuIOQnt6Ae0pyYmrn6ZqplTkGrRbYD4oaU4rjvZ0hfhQScKgUQB3EnspLaKg
5yb1itHCfsjEkU7nlevYdlwkhsZlDEJ1nfTXk5SwX3pjDNf2wE8hii0QREn0uvKzUigFh2zPvHk0
i77cOkuys4YwIFUDt5GE64nJjrgmHcXCAkqxHWq7WfM6LCbXpqB53Sl6s5Z1cedqXUh12zmvCX4K
qZyKO61h0itZFQUNd+qLFjmGXmYXdss6o1Dn1p6FxoaDmlxRzl6HrHf8Wki6nqMfYd+oL5HWvdAq
7NEGx15C0+Sld41ua4Z1izV0HKfEpBTaXk7toUuGvW5Z7LcQmQyWrjWNJEqr4G4L/U/sIDj53ISd
M6YNp/b2FSL6jjOy0C4le65bmdajXRl+ws2qatr5bTESl0kWq8E0d5tRL+64jJIkr9TmNeqRrRPL
FbfC5LdGY9RLXK3eCae/NiRWqHKexGpafqtwLvBaCGnMDGq3r41qsxx7RWDvvqL2t6FCw0GPnmIQ
V89KqgtaJlyQiGJvmGiV7BMO8NzZdIXKMkvxRsr8uWaN43noOUq1ovd9XwuAKCEv9XFwwOEGQb6g
ql717BjoE2pfkemr3alEBKK+MBIV8VLv+mVhZB+iICF60Zx6G4GhFV6RQuTsM/wgYrncltg+3Ld1
g6XiZO+HrHulqXKtEBl8zZZwy45KldG0DXaBWUs8ehS95EyTQbHKK1sidLGyWH1X9PChQYUYz1QR
dppHV4UYyWSay2synuft2DgbPSuMQKsq7ToxZ/2DFlo2eErVuDA5VNz4FTFv2tpaPlSnn27tPjxK
a/BStRalAr5JKbENCq0sgrihS5H8wLbXvFDJyvQag4OcZsdCL9MIN1gw1ZfsTxeNFZuBU0Nlz0LF
t0aH+A9OMcpwqH+AD4E6EH0uNbIu2tzcUPRMv+EM3BJUFGHoKkHdzPY31IgdDQQO59ztj03C3KuG
LD/wmA/J5GLyKrXronEfeXsjm6NmUiIPthn0cBnrUr66evxGvOaVk6vskLgWgV2qDTCnXYSGZw0q
7Vejbzezzt2s5DQPpIIjYV2r1Y5AzcFPZfJMd7qE1KXa9DxKKC/ANC2wTG+9WnV5mdB+2eBWAdmm
hiiSZmxpY2mvxWz9UDuOgFkme3NErUptHgAqVvs+quBdpw5ArlPcTUOzMDXEQRH1O/PEt3HTq2QW
cBy9Ww1Hn63ba9DhOzJ8b3VH7NUifbDaKtqaTXkX2/ICp9jrzkADVLnKZmYfzGBEb8HDXOjds72F
rTV7vWSrF1wB9IIwgr4gL527VFpjED/Sm4u5+ZGvSNueP8kmX1e6JqlwevfCkIV+MTfG/VwSm2SS
veUNESF/+jShPIlp36pJeZu3yWWYA22KSdv3PW8FAf/eyhS5psj6kCI1rsw8UTdFWusrsid/mva8
Baru1jFpAjID8GtMgjKR8h+WgmlTJ+ZTOrQpTeyB5nZ711sq2xqt8snL1CPBIi3NB0NGWn+8JNfv
FL3mr8kenjC5Bq7Pe7otiqIevUi6S6uRpsdtButCXW7LtjVX8TxeV7Ug+WgwwlUZNumhK8eDgv0g
1XHxYZjHOw/z/losQnx0DrITq5kWL49DcUgN7QV0dEBDk9C5MvP9lNIyVhrxq1RVd28kTnaX6XZ/
EWtq4cuhfpXxcqdMk7Lqwh9As8ZzM03Ttpu77j1p4KQ1TSFWXWbmd6jX8reyQQGnHd/yOGUwKmrV
M+vqxiW3c1/p5b6QnBb61F+aemqBpC36KtK0X2bWk3p6LLEdqR15FdKTSJtgfnBKEUqOa0uZoUpN
Q4WQz8Ze6SU8QwE97BIRtrnRlaWagR/i9iYTRpg96NxeEEFPdpIEM+71bP1anL6SjNv+qBoNJ1+p
a9zEjUos13FUxg8T3Lh7t+wQbFVldk/upxH7/VLPF1Xd81PmRidZTWvarZYuGNT3WVitSkrzlFY6
9Be7sy060uUig1bryGXVrcq5cJfI7sHER2wmsP9ZzcdXE4/Rq0jdmp4rZgVU7z/nPtd/88VgJLoN
ntZoHfoDIWx25S+WET7Ng5rfqPU8+sj+Uo4s+yM09M630t6ZvC7JqEeNKlLilRZT5u6t2bEPUcT6
sYf00bHm/jLHkEYx+sCOqBSacH7W1Mmg2G2y4alS8Ca0TH6zVnIxWfDGEiPgdg205tdFc0DypAXT
ABW70ro24F+mG+p294oMid/qNL9FY2fRsKD00xTRBpPTb02C7Hd1QStlVqe3Rp1/hdbRbLR3usG3
hjSA/0AwbmWGdzlZMI9EFi94l8/0OSL3Qo0LLpELiFaCsYzf8XYCTdThj1LNad83hqcWjvOwpGkY
dDNUKSknxxehOfmjWUL8yYzRx8os5r49J9yUJSj6Y1jr4U4Hr1qVCIxWKrgXNjWiMGhRJEnumMGS
lcmuj4Ze8WB8qY5PSGixXKtZbVHMOS28MtmMNErpTeeWr4m8TJ7b1Ir2KT1eyC1zqWLuLeuLUXOY
iIlwiK7L5vFeWLHcIeYLufIo3AhcC+ePZCpfFoPCroWJunIwBXyKl64Yg7GZ6AyH5jbs2+oF6+5I
BC0YYWAfGxApxDuwPk4wAC4t2sP/UtaibqFm4YWxTYpp9se4JGBHz+9iGR6OITZrKK56YBLy4JWD
9UR2oOMVkIZQ7xnmYejm5R4WmH0xYWnARDRHGrPtcBANs9k0522e4i2/FOoWcnwOz7AIhyeq69af
RLKVYZkQ9Wmv7MHBkKlTWhoqXLjhGeDcVEivntLtUFdL7rvNANW2ng3lNYN4BbIg8PQFfswfeXnh
SPRzlsvAQc/teInQlh/O0mljkM/9gtspfbpgSix5bU50NxKZKPeTU4L4R2U5BprkJA3dIX4Ss9vT
FEyuI+BRQn8a+Rw1tEaDyWzT1sdNcLEZKkzFKo96WPWNY7rhhWH09FYNG+P9yeaymVKVrGTE3yDr
TnqJXlSGF4YQKMe6HvdtZKqvjrNUL5z2G20BfleT3AzyJFaxag6rvUPW9LNQqMiVYsaBq3GZmaCx
NsEq3ZtUYcfFUps8JVzalR1aRcCIltdWsbisIRZ4Lo0ij15H8pya1qUR2qUMJMSCJVjIuKJ72tfD
U6PFLSnJ5pGUqBt6oq6lhMm/U6MZShOBelXpUSnk+yHp4nsnBEnVEHjHuekEgrYF5NQaSgAeP84m
nR3ll6XQvPOmRpvx4wtFrcLiSNqB5Omq7dZ9PlrLZRsmqkvTN9LkocqBfr1sGKn7adPF5ToSkLS5
AZCz4TrpJStyfqyoDwbUvgbPyv1FhZ4+SmXYxarkXov4HEe0JjPFq2UVLS1EPT3EpjCfY9tq53UH
/bP1Bsrkq0Glj+U1Std2vjHN7Y/WUpVfsCEUFfLWaN0kf2gkiJ3sC6a8vBpnxfL6fEm8XtfSVS7M
63yq9EtD59oCp2h+NzpiZNZkw9fXcAIMKFE6BIQxNMm7DJOLQg+7l8wGHBVQNNPJKAMzI3qzKbEk
VuRw5bY6OH2q40RMBplwpo825NQdbNUIYC/StdeHDysZ4SM3xFZvMo00eLuyEvo8igPNNIXtHhiu
dAO11jPO0C7XLsw/LVc4WT7XGc7MITM/Bqbqz7LK7kDYq9vBSWKYR4L+6DhUDcRem+dr9GUXWtG4
eInBv2g6XKAdGC6+asvYPjg14QfQmDiBv1dZ/CvdwQJTRUCiW8Kw+d/fQo4oQSA8azqOY3PienJQ
hxc9K52VDs/5+Xj3but+bVnn1GD/Knf+Hvb4sz7pR3SDJjdIBu6bo4DkSMaKe7BFICgbtPlMhsy/
WpW/xzqRIqa9NcLF68UaB22YzphNN8eSeJ4Mbaf2yvv3L/Tf0RBwGhgha5aNwPxPRsqnJxvmQehF
iTImdjbxqxh+VNDuzjmPnxvk+N8/DaKAw1eK68xrEl1gYSg4quppeAsWtYYMccYK/F+p4N9PdDJF
4kYpM8IfjSNafgl32Kv2sly20yyeBiK6YOnBY43X37/GL5R8x1GJPBKWrlni1N6XTEAYHZKJ2aLk
Q4TuR6vJM6/+MyXf1+/z/w52ojXiVGnTqkE2GM5boLLQ9Jd0241n1toXxgN/P9OJuEgCqpaF4og/
ZvXtu0MLoIyNy7CZV81TrwRtle1r1tv3r/LfJY6+RCcimjlpm9ppyHiotE1bQn9bW+UyB4Qby9m6
IYhh9rMMyEE077H6Xy+5v4a0TySzSVgZEuPEZR2jbsAum/jrsLtquybauNO5YNKvpsrnB7RPtKyz
GxdRONq0z7pib1TaRt6TSUtbRDkIlW5EOenBAC/h0Vj6OzGLMyar/+5lruuS0WEjpbUM9Nt/L8YI
ZcFoFMxUHY62gMRCkKUdYGVvzMH3X1L7V53291An22ZHIJvRSTRx6uw3O4TvQeXTUkWF4o2XRyeg
avv9iEfF6N8y7r8HPNk7McJFgOI0Yq2moqVbI9Ntit87Fxsgr++HOl2DOBRoztFszyQQy8W67O/X
KJNociLFhcmesSxCGvEvNtzlj+9HOX2g01FO3mCFZs0kz3Jc69Nb1BgXUV+uoF3efT/KV8/iGpxi
Lo4INOlOXluSaYpZa2JcJ7MkVCkyjumJXNsbOvRH54LvR9NPV/jxoVyctVzDNVT1nwAQO6Lzo8YC
bgitwA/Y5CHIBXVS3phLoKSGehkKxahWalWPWzFCDqy0TF3pUZrt6BfGZBM0S1DWtI4sSc8d46L7
Y6gzaJMTAzebcjPQvz9Mej6tMDaqe4o2LgV2njsvGWJTTw8HPUiXDgZLBuDz/fOde7yTb6aHZIdV
CPq4HilXZVcEEF4f2ywFxMBDtJ5+jMo58ak49S84faUnX9ClZopHDS/oJZkoRMk0046357KlcghV
uBT4lhOchfQEbpVy1Lah9Zjd20qiu2q1nOaYmA9aY2o/DRnDry2qHwqMdp/D1EZtTyppwf2UbqFh
3yCFeYgiJKDOoLxCYvnZJXI/FfSc88mBVCax5nGKCySh1yCSabCgATwX5H26i/15YJeqS8fGwybX
8e/lZ0xtDaGpmdaacgtdWiPRWzF3XQIyIR6//55fro5PQ+knQ8E9Z2LZrEGEDfeRfCOPt5levh/k
y0nzaZCTs9Y1GlXME4PMVuEX9JmD2BwgFcv4MjGvahOcLNl9P6R2fEefd8v/fYe2YSKucgz9NAs9
ppOdRuMg1jZ3dB85wxoxtrNKHa31j8ew547dk4iTV9rs2Qrz7Y2jmWdOo3+KDH6EruKtTwUNU8Sw
jjvgp9rQFaClIhxJwNMeRHcIx+QiK3ugz2ZXQo5xmk00d76owjNf9bgiTh5e5wDEwMTl8Cc27+9x
yaOJtAZwcu0eefm5uvQADH0ZJEe0fUzTPxAHlxo0zsjGxufv3/0XnxtjPGFZ2DdSdJ9aAZhGmw8o
L/BbO8Tky6md1zZbkhSlVsP2ObMhffWh/xrtZAZ36ZgO8K5xNISD66lOFnGB6aLnpoHP2BugyWQJ
up610FfNnVqFlIADXAvs+18/tSBIweYro71S/8yFT996iZlvvVkv6xZGnioQdA2GetPYEkOlJnYP
3HpjX0xudqak/GKz0PGodgxC6kziAE42izAHxHQhrq2L2VdejO41VJ/QMA3JOcPkrz7r54FOXrSt
QNzrRcT11HwxIH8q/cbFzMJOPxxnJ0v1//O5TjYNpD92baU8V2gFw0OOlboh/EwGFW7Q33+5c2/w
xDrELBJ6C/D91rDjSQ1ufTO9V5/19Izr4T+18XE3+PwCT1ZlbCPgVGOeyPTG1RLkJIM128mvdzmG
KNq5DfD4OU73AIPLL+WbKoStn5yaiUYQXyN5qviyX5lrkpl9fSc2y0r3/gOv3TOjiZNbht1NyxKz
lYCUrq33ERItnNsCD4SLqblr6Tg4V8l8N0f/bZL88Z1+ekpxMvtnquDUVJWRlQ4yrQy/lKqAWCCL
5cwk+eKgZCDbPPrSaiR4nnw8Q4snAD+K1aUOMJHErxK10q/vJ+I/d4rj05i60Ez2bkgVpztn04LB
NrM1rrX7kUtFv4Hw7xseqpOg89Xtf+2QfDreyZIuMit0RoODuV6BWqxwo8NdYLP42qrZ9Oesg786
lD4/3MmChgKB03RuQsqZs9x35uquGVXEoZYdUwrQgohL2FUhNvQxOt3v3+zx65wuhs9jnyzxSamX
wslKsRZL5rfL0Nd+aTrarir68ff3Q517zJOJUlLsmE7v8E7TcApgTd2G9nSNYawGJx47p2aUqAZy
6PcohM/c9b/aoj8/5nESfzqDikHvZjUS+tqhH7oyTWellCiNsIjZ9OF1398Avp/bZ44r+7tXe9xd
P42pO41V2iVzqDymwkAvka9AGzjsoLkOamczPJ51iP7yFQthYKjt4jZ0uhYrLS06VzWYSQcje8JC
oErfhrcpvjEcXAtW339P/YvjQRzt0XWXgkp3jOOv+fSAOBvRIjlWkkqTAsYuAgnoIHZGNES7iZtF
C26TK3c1CuCbkhYBkBUqrojmiGwt9yri9T+OLZoEre0jugrGCuzf045yaKX2rDnEKm94MTPrAR+w
blsO6VWjGC5iPabLrOjizFr4YifDTcFUj2cR1punaUuokoELaQUBMy/ZPagQveoZ/mxmpT9QT71+
//rOjXYyJZUcsuNQC3zJbUe9U/oEgpE9fERwBvDlOYfKfPWtPj/byWSs9TlcFnBsnLrJCdGMCtZM
ZNokm2rIDuk7kBR6DpeBdvHvEvjrjR6X5acZMibw15OMiIfJbQcvipU7uxmFL480cmMs7CBOkFzV
UssPZW9aGzts63yD6z5RmLo07Tvdlvmyd2nyvqOL41KpuWwSSIwn9ArxcGnDw/owIhWZ9KhXy+3i
ptZFRY8eDrI9CnJGwcNosua2gWKkGsKLKm7d1h9b3HJpDDpe3ZHt2HQmfAAcgK7zUThea9Jdi2P0
r27cr/Ta6C4SzT3yG6GpN7KA5qKnxXbUIA+VBNp7GItr3sIes5XDcN2GMt8MMGtxd7PNwucP2aZG
L4oQpxgf0sHR9/qUdG+5U+Efa+bmc46aeN1kebuVjYFOz64mGUxd/RgNGZHHpD7FHlzpY9B0keBN
WkXVIVXa9WBlCdTCPPql2k4Ik0urV+lgQKdzLbhjpvJqlP1yG5ElCAm98lEq06CbxbuI2sx3O1Ud
AqKyHN+ym9LvcRlA6A/NeKn0IejDyLlUDMAhSesYLVZRur42mUc3jCWnxSdSnDRSeMatMRIZmDk3
MQLfooUCl6ViwU8k1WlsVlN7ifwE1LGawiYgUPddaWDvd+nwsUwhVpIj7LV8GB96qiUCjFo4o700
DlmtbNirp61WyVWfV+OlVUK5iVB1aqtaHeLnpoPw5snQuDbCXMHRZdH2VV+RGwWJYqx66MVLxJXD
qtC8YJ5UPix6tU7cgq65ugtdnbteXNRBLRGoyszN4Grp+lakdQ6X4CiPyvCdz2icv6TzrG7mucof
DMJc+zWr92aKa30Ne/I3DLI1Lmcom7SSXDrprgbraHCxaN3x69FrnVE08R+6X6HWiB56o55DsUr2
lkTo1431L8xVxKYwxx+9S/tC2ll8cBvQnDqb6K5riV0TrzRvGowedv1C1KnMf1qIfHqhD79NU4dl
helCJq+htGBHhCQ6hNCuQnG3ig+9j7bZnELgKMh/tfTpoh/z6q2fKnmXuq6ONLBTdbCOBRp+ZGHa
ZQ2SaK24ABUXNPzyrntu46QPdH05mNyhES0Z4xO6QDf0LGm9D/zL1/qiqpdKpLyhbdyPqvHqykbx
K7y+1gnqnQ0p5dqda6Yj8uJOCWAdpWtU+9E6s5ELyxIt7Sin97ofJA9q0f3nj4E25w8jvInXrtCN
V6eZ0mdLRO9d4dK26qy28E3XqA+LQBcARV17mx2t+GnTDldxuagLz2Bx0cUmH8nQfwwYIVhtp2+r
3uSOxiU0Scz1kXPn2U5bBPHEP424x4kiY42Gf1C8KRQ9etMlRYq2xNDHDcADC/8sz2hFdBT3vVXl
UO+sxM5/L6VbQMfvbw3B/yvOZxKfBpf7RWFtjEK9Qhr0EGZOdQtm5xAoT9zwHKqPCm8K42sI7ZlA
g4FJG8zyIVeGbS3N0PXbMZvwmxr6V+iGaGItCVQaqfg4tiioUkOPexr6g3LG4E77okD86/Z+co/Q
CF1Lexil6yTSdC/LGcbMynhvpkxIeNmZXNmYZ1WaDa0EL6pK6VDtaUtxVdCDd2JT2WSDsSsopr3v
D9BzR9pJ+SE6KETS6fW1HcPJbI9GZHTtfTNq8EUJfa3RzwSIflnw6JZGl0o1Acydk3chIJvaXQTG
66TEpNjLPmu1J4fk2BXiHogheR690TO4sTG5XFWZfZjU/s6BUV0OyrRRM3hFOHHCzCTTt550HC5y
d4+B3Hth43eWtW5xO2KCdZPTd6e1ECfsbNUrrZT7WmcNfv/6QEK+Op0/Pc7JJSexZmz19N5e15oJ
YQDhql9UZMQnbmdhW6cQmJi6xo4d0H1StaW6knY/7PNCsvmpznRoU1d5jtG6U1rnz2nRXiv0FDzY
BJdVF8/XmuzHCPJSIy7GqZxXuH6CyTeYlsWcJtKAX1GtIXq6WDII+7LrXZqntDgzmMM5DTEteyjd
JL2AAD8/dnO/7oR6dSRezrZyIzjyayg0+KwIbNJc22p2dTPewOdEo1nGmZ81P2ZTokGAgWkvjbHp
WjMo6kYGQ4xU18UDri7jyasgeXrFJB9gVCmHOOfwkR36+NI0EF4vtrWX7A3ZXL/yl5G01KhSMGLT
IfBm0M5GAtNj1i0fE/Imos4F+85ewOlyhiJoTa7DKWkHM1IZtO0iaCpqn1ZDmmWvJxkdrU42sVHe
unW0qpMGeesQSsfPhSgvzNIeWHPwGjsMQO4F/M4LDVljxAmLpRl+qcuDqybNbqxC3KZIOfeM5sVq
dGTqOsW2JpFmpLJSHgWZvyWSMWcp3DPL4stC9tM0Orm+InAYXS5SZJrEnbMZE/lky+7gRK36yCQP
z8ANX+1Hxz6xcwT2VOsUwZ1sJ7EWO5rXSQmeYcRwjaBEHaIUC8nvF8hXz4VOzwEqxyGajsPfxWte
NSMuDbm+xrVR30RTCVcb2j08qSbQ7OUMJP71aKQEqyb9WRw2/x6tPJpTZolprWPCvhtEAE4WDJnX
/L/smrBW/s84J4s+FG0dSdFa6yZ+bN/j+3Z4bh8olr5/d1/tzZ9HOXl3ZYM/aL/wlSY9ulbL33Cc
dg3OonV8yK1l9/1gX+1jnwc7wTDSSC2AMXh1DS42zkdabmfLQ5oICxeec2befT/cuS91gmNMmeyJ
xGC4hcL3PbrNxn2f+d+P8Y9rMADU52P3NH2sLIdWNcFH1oBrParH5mjjh6tHVQz7VGsmuKfLa2el
d1pm6KQbJPO91uL/OGBf7Q1Q2CKPmHHtKeqV0O86a1uX5tKdQQC+fBOfkP2TuaQogwXowlc2YXpj
p4ltILTA7EIZHr5/HV9Op08DnUwnR49R+ZUIglKQG1JS1Ca71qpHLDxMqzz36o+/+gS3+fzqtZPp
1LdYXqlCtdCPEMUm1zhk+9obvMUV4Sebc1DjsUr5brST2RQrRcVuxzvshXVVzJDM0KUkFfembuYe
Y6j3veI+Dx1l6Pfv9NzHO/73T3dzUw792HDpXoeZhxUvs3ghuEWc2a6/hAA+d39OgAcTdSwwNMOo
ulN7w6i8VGhq16grLhTFlAdrfuQUiw9T0Vi7aIwd+ProPZEjJ4HoIv3ObIZ2lym/YNKqd7hAdYdU
K3FliytfsywMV2Ksi1EzFla5wf3MM2cTPUAjPLVDCeHZ/ZEfr6JhvLcwiChKeR+hikyb6gcmHsVT
lVVIneS9PaFs05U3UjXynaJoN3asuD56HRV6OfppG6sejNjSV2VY1IuSa+svHR7reh5ClMTdqtcR
f01vaYKPtrlCCBSo8aM7R/jK0eUc8Ufpxzr9ZdXxHnccL58BBfPylzMX0c5MlN/YTVZXCWTS3w2s
8qt2cX5D2ji0JVdArkkoIJRXkWsbl6WwquDGZ94APx6zCBj6pf2kx3JTa9aFaskzJ5N+nPCnU9TS
jiEGcPJt/Y/D/KeZAuWio1FXWmtDUwyvhEQwGLhNqgsuhDN6NXcIE8qR5DbU0AfLuMSzWLxY5XDh
iL7djfbrkgGd6/oqTXHHnbFSdo0bnD08LtxB5HaX6TRhiDeVZxpLX9UKn3/4yZka9zkiaIUkG41L
SaAYSNRdN9cxBzjnpP7lNemY1nNMxnDdf64GpWYgMhOYImC7iQTJXJI1RaGzNnBgHJQxXYuMy75S
NsuG2Y4crZ/zH3GRYZ+4GNBt02UzmDBHWkPPzhyPXy102q4Wv0zVABNPdpgGKlQdtiE5q1W4maqd
kpTI0d1dPitnzoOv3jdddYJj8bVy0Tv+vaX82VF0Ep3WS5TeOJJ7QpK0/X4Mo/nl+83r3K55Aizm
xGW2pcKumQ2zQIKYh8iRTBFI+JGemrsHTWRXbji8uYAq3w/91UN+3tCOP+3zasBIteMlW2utuOaL
I5fH9rUdzuyb+ldfjSLA1S0D6O4fcJ0NIx5R5I3ruOZU5Ty61u38GqzkR+Yqq9l1f9rlchtPKmBD
gaK2on8vcStrZ6P7ELG6tSzlNaqd6Fei4lVEd+UKX7dd/D+kndlu49iybb+IAJvF7lWiKMlyk3ba
TqdfiGzZ9z2//g7mwzkWJZioc3ftjV1AomqJ5OoiYsaYwnqm6Qcwva1ucy0Nt6WRPuK0QSYlRc79
+bu6pkHAnvZ/nkJfVD+56/rylBjCJcN1b75huq2GNwkKUs0Qj2F7kL6oFF5weVxZ+f8O6Ys968PA
i6XfUmiKUGJQlfQySGHIPMzSUeiRg36117yXpg82BLak2n22fXEQ3LqhrhxrbXj8/B1cu51+fAWL
S5KcpGRQjdSgSuKpoB16caqayoajQCqxAL17DCP1FguUbGU1rswgfXFpMggZqfuiuvYLmnLjb4UR
71BeUFQpVybrtdX48RHnA+TDkpiEl8V5K+kQ7AjeyV15zuhH2VYugq0ojK+B93eqjSe5Bvr1+cu9
+oz/ezT9u0Z/GLkGOG6LgtJp0NxFtgIxMaaftORCM6zYLly7gn44S5TFjhNXOc1JJZ8xldW7kszd
GPTv1K0M19SGYzqO9srnu6aRwpzof47df8bhH56NXHaaqwVTWMACDsmC643+czBodQEB3HmtG4uH
yIYbHa0c+FdX7cd9fPGs+tBJsPxIDPVUjRw1tg+Fr4tjDlarDW3zTkdbRtYzeZQ9vf85qtPeyjTf
/fzTXls3FP01WzUpZqLUOJ9Ug9HTyyIXCt5j4hYM/0ZT6uPQdaFTT+VpKOKQggTewf9/oy6mMpcb
YVDro/eRBl0Xyf+2VQ1z37Y06GctTJF4NlEcOH5W5tf1l/7heedz58PnxnoogBsSmm7XjsOT1MAq
psz1Xkb57agoFl1h1HEsUDiA3MlYTayzJlyZc//0y8ttE9moPYumUEwttTHeSNWAlmnLrSsj2Sd2
COWrKeMnQPUVJVnDeNam1j+1GRmRcqoyiOGUTIHWJd63rrWn/QAa2cmLqX+v2lZ67jub5iHVo2Na
LTAdarpu2hb5aG5ziI9wP6bKvpE80X9VKryEYyVV79hppl8JinVu67oUPSi03mHYQ2vwTWUFSMU6
ZThIgJ4fYg9zEj1OxlNSxLJrDU298kLml/7J+1iqd9LAVEclDFVXt01xsMfmqyxN4fdGoTPxP088
QcwvzxJ9gLjL6d6EfeHnFjQTHBheK2va+2r6O9WHe119FJSSCmvN/eya7IoUmmbKBncMuDmLMzJv
aV0tm4gGHbZua0jBjFBRAeFdlOHRLNtn7EBAtcQGEYqu23epqVhbUdVuNajmyuMz7uWrFiotSbSN
sn9Yy+S6X+WRKcYK5ze1ByCRcIjkXQFTn8QFmEVceh9S8Iv4/O40yB7D0QuL7K88qsGR1kn5sRoM
jEgVjXob4WFkD1/aUc7GbZi2xpsCrP2oTYP+jSRw/xqN6WsXyMA0yzeq2h41ssG6E1nZU+2KU9qo
4354r/HB1nD4DEHkDaU1vk2p+dqZWvmkWXnzpalaKmFD+BzEsjjaVit9kRT8CiQKvWM8yKBWGnk3
hHBJpKTAYEOSAvB7qSllP42OXH+i5ODu7HDbFqbntqGob7DGgp05GS3snoYyIXyHQ4mtjRap8jeP
rvMvdmkcQqOnD8egVX/bTOq9l9vWjkL+rooS9VVu5xZ/yfzuV91PmUsHzNi5W7N76Gr6KCeb8rGU
1jfQmo9GY0U3VkOjYIIVQtTAKwLSGz9VVeng0PBmAJWStBhhx2gZCDdNGH0wFdsX7C9/SsPoKA1Z
0ZAGQYKB9mAEMJC34DrkeyuIk12qzvVVZTCdUI5/ixANft9qtmMTUG5psK1WNu+L1apomPmxcxkG
N0vFXhwZUxYKwa4EV6fVbjD1OoYBI1Kg+HypXgxD6pkUNA0gKmeT+U+s9mGnJi9TjlMy0Uvj4wTR
g6Ez8y8in1ZKb1duHGfDLI4iCM6yGUy+7EY9en4py2+nqv4aDnF7sMqkA6G7VuC6FsUKtiC+pYwy
217q6yPocqXV9zwZtQKUDiXFEfEzw1P5ts7zwrWKdl4K5l4ZwaolovubFB38pOZUpJb6nnUmdIBM
WrleXjsaz37W4go94WZk0LJBOXYAxW+U9jZPE1ihRoLqQhof8J6SnxSyQd9Art6FAd2agMNXwuj5
dS+OAqHN/ZJE0ZZqLHXzw0iYRrfs5MaJLl6qdArfS99YCRb+veHFKPjPM5BQbIugfbEn9/QWBxz3
EyXGvLHZbeXftZ+5XTPtG1IMTib1+yKjl1s3kze/qN0yUOybHuqQm/qW9E5IpNEXj0FNQR6CiqN2
12PWgmGLcJXMAxvTJPZKsHXlpmZpTBpaSTm4Ls4RrAimoeoEKcz4b6I6cKSACDhji0+F02KQ8/nq
uzYbzoZbzAYjIdcPm2pyywanE7OxnNTvdqCZf1B1hysw4ehQFGH7NI7BUS7FbdLm7WHlR/xLwC8/
lDAFE4EAF+j/ItchFbOdmEWXWzNFspM1kA/r7k3pW2OrY3ahkmDpvPI+1esveSjtO0sjaSgld5Uv
PLdsNf0QhWp3BCOY7swcck7etgKBdXxL5Yu7fahimECWdN/LSrlHo/nY4NN1gGz8LcqLA/6bsqO0
tPyE9vhbTY3nLjN/dGH7hXvX7LvdoKocmp9VPG5tCY9DCEFbqQ5bAtA027FignfaMCNntLvqgQ0M
BH1RnDI9eYtEeFLp2X+gXzG4y0of/phfgPQz1Oa18ttmm/dz+qgdtINk1Y8WpERXDkS685ts9jNi
a5i0EhVGPG1aWcFEQskVaKE0qWuIqUiMeeVdrFsnSW0xfMrB6I9SHWyUzjsWNniDMGlOA0TSQ4fX
zr1qkmKlU2GvKiBsq1B7pBm/JP0I6AsV0++4FU8ptmeOn/fNcWhgCNpB9KtIQ0KTstwodgo/eaC3
hmz6S5VXP+l/jh8iGjFmTxZH43ADtDfeQ+e9GXDwogmn6g69r/0Z9JzO+wQ0rKIM8gZ4/PBQxsnK
/vYvgXo2l+ZzS1UVlM2qyaV7MZdqeaDsHuCP04jhq10E34ysfzfpgjo0iuKOot1NZgNGBBx8qQwG
2LnMyYro1VR4pY3ePXa+eoqiEBkNRi0tsLXeeKrBYnw+6Y1rC/3jnJ///MPBp2RRP6gB3TN6hcIp
s0qTa0pown2dLxWqr//IIwkmrJ7ZyU8DGryTVVxNfE/eEAyMmwqelhYXerGRDAE4BvrktteqBrSV
6e36KgbfKypnqIynKqKVT7OqcNv5KHiYiTT508YSIj1RR/WPVJAytj3lJmk9bdeBogg2E9mHzdgE
7lAbB3+YYIOa7W/cNuy7LgmbnT+KndX9NersOawNkClK82AUaoG9WhzCr/U8N++VjUkxvqfu6hdg
JfTY302wtgXo9lwdoUf2aLGkU0CFcxsZ4yHHAajyE5feQrDN49A5elffVp2Xcm5HCPY8Wd2LNl6Z
M1fuIJSmFfipGrcRtt7zT0Enn1LavTq6apJwRYYzDzQUoZzS1fvPv/rV/fbjUPPB+OGrR93Y115C
rrUvKKDIenfyO+/Jq8VwVDXUd6GuYKiWgVYaIbu1w21Zq/LKj7j2uCBiTJ0WAOUyONDyDiMDUVJp
nOjrRCsFxah4tUSxknT4F+CeLUXZAsTwvwMtDhdZ1uwe0iY62aKn4DLBhVFejKA+tXFK5YmakgMk
rj56BXS60PsdoEfNp3ALU9zYND4Andp7CoEzqkai7ovqt2yAz4JHuNUaOhasnzBi8EyAvOcVL2X6
3bBQBhmy34DNWaM8XFuuH59lMUdG24PHHBSjC4D2UGEY1FkpmsqXPm3erarnHFlLYlwZ0dZ1xOcm
+X/6vBcbWQ5eKu6kZAQb3Y8HtewCRxW6uUGHg2uV6t/2nX7Q5GRNFDL/exdfDbW7Qdio0kl0ETyr
Zqb7OalbF79cuGhwGW1IgxWfQ6GdDeRWCAVqNWa9ciM8G3WxMEKpkEJD5v3SzGy7MVWlk14Evz9f
fpePZitU0XWhKLpt0a90vvpwnylq/oPvui82ceZM34bsdzqcvGblXnWZSqXAbsxBjaYicltGNYTe
iWUFyeBqb/ULd23x08icz5/lYhUjbmFemIpAPwePZf7zDzuJngY6NIcOpHVkjTcZBbnHqFdfujpr
V0a6TJ4yFPcXmryo1QDmWLy2DMYfrq70XPlGmpyqBHWQIpCXyviStbXWI0hsLUQieA0U088qQlj1
+bNefLfFD1iclb00KKVqt6BBBkW8CRsOEg0TeLR6+QmM+K1HQ8XK+Xzt9RokUGjrJXcnlpqRFsJb
1UUWqwD/0m0dBT7I7ugeQO1as/tlPxZ5aY0+fvwZkSpdBIpdTfo4acvBlQ6zhTmugtt0O37hSN43
e8nJV17m5ZOp5IFJU2nkyCzbWtTcfKDXGLjSR2CVP8fiyU4rJ8X89PMvdnUQ5iWYIbqi9WU7iy4N
fYtpwOSKNNyksVOFCtWitY90OS94FP71M+dEExeqMhW8tQaKlmps+mC+DfmN7L1n71bw8PnDXKxm
ULwWxy/tF3AFyeieL7UGsiOV/Lp3tSyLt52qydClDf/LmI24oKS2vJK+vtj5Gc9WVNOAJnGF7tDn
URkR19LshF4i8r8r5ouiYhjmfx2TB7+1v33+eJf1PWScpP9pN2Q/QZWwWN9KFQkyYUrnVvWQHEr4
21uSsiceFlySEe+NqVU2SWI++xQf+xAaLZpyWurG+zSXpq2MGHdl/7zyBnilMtd4+DVkTxa/qI+0
JAZD1HEjc6LvQAnr5GmAQ4/mIF152VfmkDF3kXMD1DQZv4Pzj2v0fWoFdda7toxQV7r3a/unSlrW
8EF3UOdceddzkfbsdFUoccAIsXg2/mY5nK1ikakjfnfpkAEWT8Kv+htE/WYaemoiJCdzQO6gRqnt
rizJa5/5bOjFdYxywVi1dtS7Js0Lg4gzDCSw4qu0AbK+9Sq8idaVzrsBpOuUivIWIHxNC+wVI6l6
7UnxrryLy49MppwrGitKE2Q6Fh+5VBMPwwTZ28GuHvi0Afpd/wlZLvbQG+THK8+/Ntz85x8OTE+k
Uy00bImqxnTkBAfaLHb1AtZHM5wAOjv4LKx0Sl7ughzO/zI5yFAvd3ZQt2h2QdTvvGqmZ+tEMegp
lWQl0XVZfOCAwgZy7ksBUMmN+/zRRF2batnyJvtt54htsMW3+SCc6F6j53vt/FgdbfEiqezD4sbr
bif2465wA9fTHJxwdpggOdkLvhqfL5nL3ff84Ra7r4LeqVYxQd2Nnb+zMW1UqYanU7XTrWytWDsv
gfPVeTbWUp1Fn0KL5RBjTQ8NRzGt0Q5SNAzZ94CDHPv58yeDnbAy3mLzEciUhqlgvDRBCVboyg66
a/iYwCx0gk4ttm09HpqCmrWWtvZmyqKTbtPPmTbdHsgnjTXE1CcvKCswh/IvnTZQLiw5DGc/cAZB
nhIln+VYahJTGKnvkLg4VtvsLQnPesWuik09FAdjJgFmZj3uROpxyPU/JZ3CbNBp9NkKJH3wmrej
D+DKUIfvtm+e4in5FkTmHuvKb8i4yyO42xEDWs3YVS1mzKqW731RKKjmczF98bwSYIX3DkYCf5oe
7H6QYZarp3Zz1NQYu9DEd3xF/avTxYYacFd72R5btCddq1VHSNKpizGJ8qvpVvL8b72HDBfs8CFq
xnFTC4O20kb/HggwmUZt4nsV/RoSfNrIRjmWNv7ojfy1m+D/69jTmKK/wSb9fuKM3fQmQl5DJMMh
IzztpuYGvkaJZ0bcv7dWt48a66a1Y/FDDQzv2PTqrRnjuZJgRoDDJQ0UtZvZFnyftjn5vtp9p+iq
zdnjnSqZj6goVCwxwr7ZCK+Fg43AatPYOr5HAAoP1D3wZFfp18xU5VaTIabQyXorpxPGzslptGP4
dKTPN1MXf/OtNLqX6u6k1PRaTNUTFvNua2IrPyqjeWea5NRMK0p3CpbTN00GfbNUpunUWuoDteev
ogn+SMCOlXYA1BKptDf4WF3NNkT3pa6fEjPfcel4zCL5byZm37Z8drpV/Rs+/20eqo+Yyzpj6h3L
0nyYJpmGUz1QaQQNXEuk+963UVbgVb2zJmUbSMp2UsMTaWVc1pLqtfSmju19nG7qCBWR2fTvkaz8
7DhiN7ncPUNnl2/aIMc/0zKOeqnt86bGQCrDTqVocLuyM+nE6n+fq4kr1YhrJ8OH7VNdHIyBjklG
IbOhNSS3WCDIQY1TZ33D/SyUhpXt7Or2yZVV5jppkKVcBm6GF6K57RhN3k8u/UJ7aYtf2tHfVlvf
8VZGmzfH5Yb2cbB5c/1w6FG5ncyQVpzdIHagaClMIoDTjJsAS7iBHtU1fMvl0+ls/oKwVOEcsoxl
dNHKNdktUppu4/Q7sU0c6+jva0fap67vpiuhzMXdjcH4r6EAQjMR9i2OhprKjxWBI0db8ma+Fd2r
rOMo9n2Ifq5s1BcHOXgTm9OVaAbrYZIj56/RasepM7Muc+U9NkOusY1oKN50m2Zj7lUH6+xtcLPW
xHIxK8nPETtBtCIKNWiOPB+zaXo7xtkic2l2qnA8n7a59Vc1D8mjsobOurwaUkYhbJFnKghFmGW+
olfCQerHJnP7WnqRWrHTAWf56k2Uhnt52oUj5lwSXiYS+H2q7DKW2wG2A+PKe778nuc/Q5w/cm31
kRw0bebaX9v3prjJoq/FU4dD6srnnBf02ar497ja3IsEtsaw5j//sCpsyAq6NQ4xngpfcbOMdrOx
l7/rn+XApQvUlvfNvRb+19auf4OyImayi0ry5nxQgO2xZPsMih4Bswt9O7wma5nsi7sSY+ga0nIS
r2JWKZ+PkeeRPrYZYwiO98AVsRu9x/rKrfbaV9LJCxLJYLt4EQ4rox/6ecTEjLpv1rjBLrL+U3+R
/nvvCHo1ukP5aw4Cka+dP4zQWknxeoFfpvuPZOR2h+Q0bOetJFklGV0+FM1pmGFoKgxaMp/aYjCq
nTjcRYmbVcf8MWtfk2wfvYf1yiS4zKWRV0WSNEfbpNMuXl5r54lsF1PmQmHedNrWPtnpvfGLjsoA
phgGA5Xy9fPZfvlkTDhqYhp0uH9B7vmTSYEUVuwx+G/8MGU0+1sNXP9LKPafD3O5XVFxY1LYkDGu
0OAowgJFbarILV+LBwMOOkTpjYzrW7h2a74IoWdJpAX7zRaMx8F9/kA+sE1FixgpavZ25ejtlzpo
NlrnWAdLC7d16mZ/Pn+2y+2fT6VQmVbJzgm0/+cjVnreYNo3GjvkfNjkgK4uO0TeyuitPdtFQKDT
GMIJquBjySpeRnIhqIq8KYGbm5XyC3OCvS/B7zKAIWOjVfh/OPDoResdn3DBl1byXJczhTTWnEpm
qtho5xZroGRhjIqovV3nJX+GQH9O7QITmuIJrAPurbGxsg+vjbfY7quQPVgOeqKfJrFAYJSU+7CD
GnBZBbOabNOE9M/nX/JylvKIXEsMMl18zGX/BlbRgT2OBTkHenzcLu5/4aKibsvmdQLEsFcsKp5+
ba1cMC/nDzwv2+ayB/5B5jA/nz+QJQxA7Lq9i0X9PRiCWwRP+hMQjGHlQnRZ/SZtZlLvZevXqD8s
lY/YUChqKHp7N2bqS0nW0IhxhURsvO00yT/Z1NtrmaZuEfhEYl0HJYFoJ1SVBwyCT7I3VHch5XFE
IOrXKLN/K2r8VjTSK9X63edf4vKo4pdSHkSgyLq66NHFLzIcAzJlOz8pxEZRCsh7JgLwyXpIlf/c
NzC/lg+DLQ58waYbYw5scw0GdiMRjeb9vi2N2inlYKOr+IIEZr2ya8xf9fyWwaC2MieoISCRWT3/
6lOP7G1Ma3uHNon7hTEc4im9AfDg7zrJ3nEfeJvwrvARsnz+arUrI9OfRGMyqXzST8tZXhWFpmId
jKygl+PbRIo2SWZwKeiAVfolzlE9DVTbAsOIHci5Q6534XYitGwIhNyRdS7Gwv6u9W8KrtZ4BKSv
iT6Jpz7HvG1WeWRxCjmq6crnsZAe+8S6x5OyxIcWJ4WqM6svBuLNjZ/71raw/hRxjtg4rB1jirG4
FNl9QS+R0j94bfyS0lXzWLRoGD9/B5dVFaYVmxj1NxNi5UWtT8RapgZ1ylaCuj9sZUwyfGw9sLjX
oaH2RnXTDUp4mqzR3As7TB1ZQFG2iYhpSLZXdrqLyU4O2+LIopdtVqYsAxWt6bECaozBjcbZWEL3
HzUwnrepHt9KQbx2iMz75vnEs2gA5RQ2KCjBZp23ow/X28mo+KJSYu78v2id/1HD8Q18VvaymzvB
zvrPK5nzfq5Qq7QzGmBSz4drfaba1NNMXIzJ91SuT52OpbatZgd4Runad708/ckvIo7m/EcwdhFg
qkWdqXE52DsCtmdqjd5W1bNDQbZsi03Tvg0IcKHsJK7ZSvFGNetmpWBw8S11LolIRaC1wbtC4Hn+
uHar9ZqwebtasoUpBaPjFUe/z2fv/IUWX3C+X3PKCYVr21J8W7JptlJDRy6ABrQ2RWXuSe1sMll/
+e8DMYRtWdDEeazFkZ9pdjwINTd3kSfam6L2LMebhu5otuYaEe7itDdIesz9nBp1Foh6i0tUjQ6s
DEfV2HVm/BXveDAh+k4k7ZsELmjXSHLyX+elAXGC85Y4iBPxoukFWZTqA580dkp3qn+0gEksLm9r
19GLG8W/UQi4LJJ5l2d7MdGSjWm9sbOH6hAWebsvPLlxBbvMsxD9PorU4LbrkuPnH+7fTfBsihgW
NUnQHXPmyhRicaSFEWAspLzaDk8ZhOQj878eJvGjSUSNfEj0HXl5o+feFmB0Sn3JuzNrnO6xgFIK
6YYm+IMnh3dlZT54AazYrv/2+S+8fDHWDE2f/0cjxkVhLR0HO8BzUuxSbwdTSDu1WPEl8P3TfmVF
XqwW+tJIN1mGQoKSBsNFZK03+MlCByLz2L9jaEqL4BFjvZWo92LZz4xbWAZMJfZVKnjny75S2xbI
t429eYprkxrFOywzjzHQy7zn/X3+7i528Hkw1NHk0LitKmJ+4g87eNl2ZQrSGuer3HwoZOkZv6zP
R7hUoiG9NoisBYlIACbLXdvGRtFqyUegRNuKG83BLXuf2pvewdZ+H+3/D6OxQDiXCJ8uJ0PhG40R
yDMn+AikcUe6/ZCT8qRj3fnPBFgezJ7Bk9TemAzLDxVJhW5jCY3McO8f6n1zoOnPpTNjZXeZv/fZ
+vs3jIa6H74lc2/xiQz6Q0Q3D5MNJ7tz2e8ehc3/3YDsXDnQ9XktL8ZipWs4ZSiC0+Ci+9RgGeEE
gWewVVebbjCqjWJ42iaa4gdDb5Fn0Z7z0CfDlyAa63Jrd6XTJ010GLrCLQQKeCmDhQS+IcD2GiFZ
qaOcIxEdbFSl21SJf6p6zJHsYDhZODrfa0F1j16bWNOsHFlrTdw+A68CFJFZ+OvhIxvLQM5Txva3
hoyWVEct9iJ1No5Znh3fJCj8d6oejvvWwho9jTt62BtsodMe521vsDeKGTleJ/4KrTTpFlYezEbY
x0wb9k1sUrf01NLtKrES4l5sFSa7EYtKRV3AOb6MxHB06BIrQdzW0s21jSpj2nExc9OgsFZCMevi
ojJX92X4ymwZRDjLoxXvhjwZohkV4OOWLBNrpKXcbBXP+BmDnNiMrXFH3es9LduvXYk9dNe/wGJ0
a6g0re/doPzca03d7jMyihSk2u+qUu/6TAHpX/dHP8yDW8/EUpAOBafxCthwtnVsKPDTIjTmmOYV
XuSo6YAtbF8mLWaXw7RL9Dp4DJL2G4+efR09CFiB0ky/0lqdbqfGtm8sbB5NurUOoyncWI/xTFfV
8kbJEQCAjERlbJkbySZhDLqi+DNpU7lXW8u4hZxpvExGlm0qoUZubAOl6MP8b2pqKtH9GCMgLJEY
hOVPb1KqbV6o1p2hdsX9YBl17KhZqszFSL26UTRd+aLJvX6KiqF7SkcR72iUw2dXlsd62ASl8dol
/T4FgYIX7D6m97fYDD5c3ISCEclRf2VHvrLc0WaRtcPtgLaM5ddMMN+L6RXB4ChDENH9lSr/lmQ6
1b9sO5j1yjS9NhoCkX/9upYGNOt8/1d6I6gaFYmuUiq/ciE/WJzpFNdefdXc5/Lwd2V7vggYmass
Bgacb2dM2fPxqjLGbVaYkxtWQ1XsLKW4gWaT7UCXGrxco91h38l3DXL/NR3oH5bNDO6bStGM6a2+
W03jgc3vQajUicMfac/S6MFNMqgH0XTInPj8F19Zx0JAqTFI1874ssWRX7Y+2plRorkKNugmsIro
T9zi7mOEIZyaz8e6zNnydgCJcd1n+5VJc56/naiW+0yrc75GlHjHlOdyktao3/VCcs046usdokl/
ryn9rpji6sasJOPw//kb5uvJhxtBPnlNVFQyHZ20iheenew6DTPm0G+P6Khu8zalfbjSPaePcstB
trUmR742JYkRENlxA5pvJ4sfwE07r4GPuKFlo+L3DoT/G3D1J86JOxt47+cPfO0DfxxuEWU1aeHL
URsCPdPzfpNUYIb0VH1C7ff2+UDXpj73OaJlHU3kRR4qtwPs+xqey4Qi+96GbfGF+PUnzYLq0R4s
mmW9ni6wfpI2GEkNK4+pzgHW4min42A+vDUZBdqySxA9jxeEmIBSd8hhqeptNm0izZ47ASY8tpU+
jPa4Wz7Eqa7tzbpimeXiUel5H+aYYUvathlFT72AmpK09GwHVi7h5ZRioK4Z+QYAbo5JdfPDp3k8
QttWGOnv//wGSTXiScKk4HK87HO3JUUKQCgMrsxFtaKtwazTaFtMPneVpCt9p40mXGEg64LaXdNm
XlucBuk1zlek3eToFxNlqCEFpwFdJU0zc/5pMxmLgQ6U2NubeeLS4vSs0RGcTgJRGRes/8MHZM80
Zz/Nuc9/eTCAZU6h9eL8pUJ4jlDX2PpzRQhCS6lcNw6Gaqfeb74XVbEfTFFu0Ys1R0+mUWbqhxtP
1u8UG8ceTYvVR9hVw36K5dYpCyN/yAcpPUrm8BJZxmuRUpFCe7PWAnhl/nM/IZZEJsAFXSzeX0V2
r8Hfm0vyJGkvfRDv6mSsjniU72AAY6hhJMNW+DCqErtYu45dxDkmE5zcOHEIqnyqDuebSkp4LhEt
TG5fRccwVcZtU3RrAuv5CRZLjFw/YfqcMZpZjeeDZJLUJGaB6r9HrtbeiT89qYAes6CXIH/5fClc
DqXgwISdHV8RP9BlaapSTPiiJHRcgYn5Rk+mYx9K3V+7DZJ9biTVrdxV5J/les164rKCT8GIRUDz
5L8K3PIhCXnait4+DIp8vXMAedc4Y1fB1oaM7NgE+fYQFO+JL8tO6PtOaVnjH0UPThHWl76Ho0Gn
GPvPX8aVpUnyhYXBZU1FVrAsm8FfQ5wBctsdZ59cY8q3ngqMN41t9W+v/lK0CUrd5JGIKPvMEeYq
lvfyzOLsIxKkAdvkXrOUNahNlSLuZWcSkrjpm95J1fTONJB3SXCmsm73+QNfpAj+SZaZzyptJnO5
9XyidTatekENvbyPelypTIAHahEFt2DS95yY48rWc7lyVYrjKKSp7iJlWKZ59ZabHJ+PCHTKptdw
hFNOwWwjodMi1663j7WeHpuW3m4Ev/89ysbZYZYyzB+X3pDFotLjTquLjkUVHZujcvL3qON3sVsf
Pn+lV55RnxMUGGOQ8GWTOn+l9I8JOaIf1TX052YaN/BxT0PWvnRDRDAq3w2+gW3rWsfL/OPPdwy2
JKoyeCxyqF3oirwolojAuOzHBZCHhm4vUst0DLXaWmLkypRhZXD1wASTZOWyRT0HQCBR5sbHJTn0
srwbk+Fm0L6SQ3n6/EVeWQp8JGC4aPwhoC0Ly9gHjoA6aJWo05PWfxX5NqLcUX+xo5VFcGUgDkOk
+2iR5w7DRUZ5nCyzbTwdbkTcpNDsVW4oA8j62vrj++2hadjkP3+0y69F4hqFCDs7qQZe5fkcmVj8
fW1PvduJJ50Q17AB7Rjh/vNRLmfivzQZBxU8upmscj5KZJuZQcKerGoYmxs5VB7buJd3uI7UtOjH
36Y07rdFbW5EkofO52Nf2UkxopmLDkKjsKstd1JrhPjfNH7vQjyj+zEZhJMGgEh0rA6jPHwTY/Lb
M4Drq5kTda3hfj7+5bE2D0+TDVIcQFHLAIgf1RRKSY9E24UPZVod5WSExr3LrUcpvsmUleGu5CbZ
uigNM2Ep0hNwn79rMyankpZksM3ht1Y2R4C9hp3dE33dltwvhQB4ct8iI+2TbCWXfDl9GZqiwdx1
iZhqmRY16ZvGlb3p3Hw65k2x1fuTgkCZC9KGYurK7naZxOdjGtAe6ABDE3Yh96AJOvZiVAiu1Ctb
kf4ac9A2MiJhtDRu2En6gR7QBwA9/oOeNi+ZWhz6HGQvbBhEt8qjGaSwBjPh1DLtHP/5oxPozQ2M
5Dfpj19M+KIfUkRyWQcpfnILGk5vJmhtsh9t+5pr9Kj2N0Fq1yujXllmYpYuIGKQ+fLL7cOQJb/v
87qDQ/lQ/5Dit6r50bzgp55/HbSVsdhmLzZ6Ok8gbdBnO1cUlxMtVZR0CARgSLmy49fc7MXGGFBH
gwYLyi7iZlTWD01f+QcTmMJJ1atdYcmHqhJvwrMtWnAzaWNrJGoGW/VrZNV59EOppdyxIsMt1FTi
AlaeuqixnVFuqq8SN5Fb3xyab/rEAoKHU52s3H+LUinfGhPbssDOumrE3gz6JzXDyaPr7Z99ax7H
UfdBX0SxA+T47zD2X5tOwDTP/vSeulHa9HYyAu9N0fUt4o/0qfJsB0pScBC+5fAtxVGzA9D5g1KA
f6OtYbJiTGvHv5495K4VoP+u6vbbIOrmuev6rWp3BzVUXqQ8JpmMJGmo/e4uFsVh/geTQhHbMpb/
WCPWQbj0eKAfIShYGblgVXs1JVVyM0l16dAbduWYbHHn7rZWYv0KB0HzhmY2G6kPao489S6mOx9D
G4yDSpArcmKGT1QFB8dsxq2W2slBTwIQiBDKhlK3cRrR4iNUxJuqNR0pUxxqMv426No/ObEm3kJq
vUvbwqJHwd92E7ftrogszHM8aqjJtOs4Se6QOEb3Y2bIb8TnzXYyaH1oSmWreXl52wVV+BzbUbW1
k8zFxhcNQeKZ6POLh1oujzUWHdRm8URCS9QKMf6yMpPYGh8DXJi2ela/DHW4q3T9CCQX9BRizFr/
nnpFsPG9gvz9WBU30kRn+6bUknQ7lUrSb8KmS3bTgGF84GnDvdbC/xmLasQeG0/mreEZ/TaPy3br
m1n4JZ9oDMGE6B6Awbe8mqdH9ffzTUBc2Q8F8Bz2J+IzGkYXh6uC7kwpMXt2NQ4AOhESDFVaaGFz
sbHalWjV3pApD8Do2jdfVe9Uqd38P8quZLlOnts+EVX0ginN6Y+P+yYTyoltIYEAgQSIp7+L3MkX
OxXXn7nDoZG099qr6UIy71sDnz1oO2AlIUJ3F/E5F83UHUKvZUeh+7sy1LcTD+FLh88PPQGUHBaM
Ieo2PDfGvBu7zcaoQb6V2MM3CuiPF18XS/HCQpJVpb8hjYvFwTWiZzk9FA05T/GcE7GEkHZDb9VD
R9JyTEIofBdVjxCLyMeRCQ+Bje0Amv73g/rLc0IJgkEQqhDA/p8Vi0UEsIqxGhrKTm48740Gbh5o
fmimM63k/17x/HGx9bz+DxioF69QaGpxSLWP1vITXi25MOKbgudvRQe6cmDlGC5je/xMWrFKNTE1
VeMmYiqrkZ9oyx+8XM4h38A7Lmou/ngNddE39ePfLwvDschGtDnqufVJ/+fmBosTC7zjcRMvxXVZ
0zMMRU4z2hynrvHZrXQ90duPIl43vdH7hjv1VcBA0LlF8MhcBZqgUH2qPQIPg9c1fHwD8CUp4LkW
9iyh5kdn3gyxz9io0hLymJJ6d7P4WLT57v7XC/zZfHh45KgzwUYm7hc4DVkx+v+LrUaWp1D2GLqw
NhkdmWGSd22s+t2q/VTT4H6ozKtbIHeaqB3ikr4ztf+te/n0S0AvAJQRwGIA38GnCiAqYQIXKEBD
Q3xNnss7H3YQcX2u4UrTE54wCTuIXm2L5Tydp9IcOnW3ON3NhJqQk6tKaASKN1mPBEI/hxr8m6L4
K3a0Av9Q0oLNSeD082ln6hp/jMIKL4qCbeGCYoZEln+v6a9lL4bj2PzRyaAgwb8/v0REtpmagiC2
wTI4LYCCjRU8wn4fWemohbpEFt/Zw/+l8kVr5oGAi84aJJ/PgxirXBD/UMDVofFTiyRTuYm9tIfg
S/GUxfv2rqqfRff07/v8WnP9cVGyTjL/s+IidE9Iv6rhvw+/v9TtTtobr3vd5sbLkDf5aJarCkST
f190/Xj+/Lj+vOin18c6aMswHkXl1HgpD2huz8fZ+vXvi6xv6F8Xcf+8M4kGv3NLuKnBifGMsvNY
z22RFsGvYnJgrP5dSvZf0Pw/b+rT5kHiphnKaYRnyziiCV1mKMofsaFhJM9AVIN3BLEC51T0S4S8
Lw8etOaOTcNONe6eozjBgZ4KIwmEd3WOASrwe8fhYEkh2jC22pNLOze1/e8EMX+pg//83eta+88X
0OBb1NWg0EIzFKQqREkKQUx9jGjxGtEalMna3Hi6H7ZIk0px0Hn7hsDOVNg0GwaYRgnGMqsgCL0g
zg28XG4mwd4xbFxQ1Dqwko+7K7qmwgU1c2FgyQ+QeUcsNzOggTBqXsOmy4znMMy5a1hBdcHJLWR8
7baezjwVOG8R+E1hhCoKkY35XCzmCTP3l3got2aST7Aq3WkxiC0rijuEZNb7sS/OPni9KeKrYFru
svqVBfDmpCSERIwOmVNV1WaGuvi6GpUPZvZ3nsu/N6AvHx/4SC7In2D1f4ZkIxpOcK8wZgPVeZsZ
Kzp34WMUWwh5IBCMtWPKVJTUHbDPxYiDg/luIoWTwnM1R19vrzv6FN/X4b3NxLtxP4r+Du4uD/9e
Iv7XHgjvHnRGbPErf+0zMjQUGHwKRxsQRWoJ9HCnmDnZ0A+DkZL1CFApZYXy6gMJgdc2q6HVFxVS
+JxLSHdylL+8Em4JHgQYqFq5Le9tB9GioQevY/3owikooZNzctgB2Sy309CfalEewBAJfXwx43Dr
i+bE5icSxRkY8lnR7gYxbG0399qrhUKqSrr3zh7yJSpzHpfvARnHtA76638/hr/uvNDZrSo4iL8w
LfhzCcAbVHSFqNeE4ZEkVMFyNoTLIEy6Qvjhgq5QSO+HVYrcrSCGqKLvMI91K/r0taDigJ4x8MFu
xcH/5/Xh2gYgByyJjU+n7QA6ykiBbzwKpLpVzm4Iy2zwo9xx7yNxjr9lg30lq/i/PUfAU8cg68sg
pkQ5OfgjDDfY67I3ztHjN1F5Vd37Q2qxKzN+Z/Dxl90fDT5cH3DSodf/3FYsspKl9r0RBt3NRw8O
fi2KMYNs6jsnpr+9V5gvEA9MRLi4BJ9nAJJbVm8rMwGBbBIHUK4NTvjoSojl5UPNmido3T/GXoUJ
UmFEqm0r2v770/rbvUZA7gBogLH55V5lPYAIBBE46Ew75DxGjX0Ykdzw74v8pVZZ52h4cyBbYvz0
qVaZgX1Unbf2ae7gJBYl2wVPFYENOmUTmkZu5XKQ33U9313106IZxqifQKOfUCyXD7JoT83Yb/ti
9Uq60YHewpjw7X++zwi6FhR+sMkGK+PTMrHDvoIaFfgQhroACoa8bR6YvIcbFjrEnA7uN33dX3ZH
fDchMKLYgfvP592xkD0bTI1WKxAvcA2P5XlRsEeB5eG/7+tLpfK7cUQDiSkVqAifDwtH2wtT3Qp5
uu/97ANJ6jOk1Oc0SHU73P37Ys6Xu8LVUNjjCWK7gwzq01MsA4cGEwIoNz1ZktYgqDae6U5rBGOZ
0E90E596au7mkv8Uc5FQCrJhXQHsY+N8plbUQmVXHxp/+fHvH/ZlqeB3xR7eL5QEUD1/3gR9mNN7
lh/qDZF4n1O/HZEgzZbpmxX5t4cdQ5CFkSnGZl+GV7DDnDEbhTNsA1jtoS6hVblmcDDzvrmdL4X1
ejsoK2Hku34/nzkzQ9DhrATNdtM9i1uvy9v2wYJb/0XNB/4dcP213FgvBok6Ti8w+rHj/XmAlJPb
0UnApaqDOYVX6KTQDLT6zBnf4KoLctyRIJSsoHaOwEw11IlbpTMm4cyZ74bpjUkrm6IQMZzPlYI8
Ofimmfra16M1trE14ZDFLwS0/Ofvc8YZlhggN24CIGnI2KG3VYCEKylSOvvl1h2nsyH82YrDh7py
vtkefwd8/HG8/r76CmQhZ+Ir0g4DnqAyPtBscOA+5gKobeynCPsWoLPya2a5b0trzTjszaEt1RPi
VU9+wHVSIbsD6DDqEEXajRvO2SLnXzqGXmjCpPffn/9fvhcHrgkYNAXAP6E1/fMRgbnsiLGAQ5Pn
IrChxAw/ctieg4IMvm+tcyWBESpsuJlb1PybfvoviwKDcrS7oEiA6fb5BIESA1pAIqfNFKDXhJ9v
AYc9Xj25EyxJq+9CGb9073gfqw5+3ckxa/l8q0ujZNk3RG9iegRxeTsVfP/vh/lbUP/pla9az5Xo
i0ECMg3+fJq1BSfnhcZ6I0Vr3/dN5CecqzNSTwKcV7N/H9NJW7kQDT8PLqjvDeB6vkSZA//IxPNG
G5njC/wOqLr3HAp7WomEaBFFN8xtf3a6vwzuXD/ONhRHso/PFMDkpGGrGw4BIMj4HPhj7oLGn9qY
kw9IBUgmM6XWBHDSMn2YOqO/dcagzP0CsjtrzIvYNnsT6O4Y4JTJu7qQOejKaWRcwKMdofgjGQ17
VTs6aVbOzkR3TI/zfq6Abf77+X2llECsBq0DAXkGu8oXwU7cVXSUMEzezKJWmQ6654LI51LzDh9i
uV+0A3036OPw1EQygedfMX9tesEst3mPpwgq8vM3P+kvCwSeyfBrA9krBNvi0wKBYXNrcQeQZBiP
VzGb4B8LMksUP3dW5G2dpsGz6gWBnhfUkhJ25S5hzc951hkys7dTXV3aZv5QLmKjmHOwGbsZhkH/
z9EJkQP87vdQ2sFs9Mu2T5zaXkI6bkokMMLbjYKAD5HKN+/nS+2FqwCfxJYG3dFXczFn4DPMIHAV
Hu7cD4WPK6JJfFPDECj+Zu/+y6UCrNYAcqKVQ/V5KOobIziC3fWmh6HEmGJhcIke6Rq69GH89c07
Xt/hp2WL/mudN+DchM7/0zs24J1ojHvGTb3aDR3jZ6TZwLz9HD653bZB+3lFi2/u7y+f1coOA5aI
ISz+/087hXRapPh6eJRNey9uLQLL+61hiT9f+adCsW9e3NeWBHIwaOA8NHq4S9A+/tyYOoSz9CZe
F5bcW8+gzzM/q1/WmNngsX1aHmj33Rf5lxv87xU/R8cpUyGJJcAV7UP5POn9DBHWYTiphwXz42/e
39faErTvFTOF2A/qr99hfP/BktqS2m2vFtxdhXGeasS9Bx/x4+CYvFY96JlOv4msjoA8LMVFNH0e
i/gGNsjXMOBLjF3ATRzuYzoM+XfY/pcuFwgHqLZw+ADwAth4LT//89OCtneZnEe94TQvovU7pv61
BzU8RpE37QUSim+exddveT19MDZbRciwRfr0YQHb6QODpPbNlNrpkjUZPMQO8baFF5L1P9cO7ioF
RLEJmw8s0k/3BvMxq4dPnt4EOnEfPDu1x3zCS1YglGbc/jaNcP3pfy5TJFOC5IMlCurSl0astrwi
cDhuza6z8RpGpc0z5gLDO7KXEv+5vdhtIi7S/s5g6muHgNYAtAyIFICswbL0z1e4CJvULiMDrM/I
xjjSPitkO6csGItvOs2vk6DVoxO8YljkgoL1JUnAxtBWljyS0KytRl18g1H9CdGi+aqQW74jI3xd
oqvgA/x6aH6xgD5/KkK7fWhRKjf1nu68o9q1p1W2Jr/Z6oCZfS30cCUgBGuPAOb050KPkdETFDSX
3FOVHpO4gBsZInFKhQxZq1/SKmx47op2xfTKACdqpWXqErOlTdcki+kfPZ/jqCE9lDm1XTxwCH8y
gL833dLLvUaIGCKQYsCudDLxjsR0QIzBUHkYztrlSUxtn2taN/uunmiVlU3QX/mCtJljha9UoLWu
ZquD9xo35BdUPv3tmmgnk2JwySXQ0D9B3/VQSL/74DFrrsIqkAncEGDT3AXj2WjMk2c1q9xqxiWR
oyvu/KCsYeom6/IFRhBzalgZIZcKxuZFO+2o242ZzT24YYQ1eIVtszyVbiB3yJArU6QiQntjd+ox
IsERpCF2VTJff0ji9OiYKnYIYPH5WvKiV3lb00eHesEHDMOefQVRkvTXIJ+avapeW1vKsPH62rJe
o7lc0pmv2FcfdDKHq8twiq25PLIw3leKDclQklMYeTzz62HYxAEeOsrpAWELLdsPeL/ZWNjTq2pp
DMCF1KBs2JGVFHNpPTZBKB/dLjYXQRrxbK/Ggq3wl9S3XECZjnktheFPHpVXLSwAMyoD76GoB5PY
lQ7e3Gmwn/XU288TiEUlaRqdwyqD3OJw9uC+1MGwpRjlwXL5iLzisddgSkQFT9yhWbLKHa4CqY6u
gkEh1ma4jUOLpyGi9jKfNY5JWMyCY9+hHDas3YVB3fqpA/EO7KSqsb7VZfRYzs6rB7h/7wdrLpZS
bs50q7IABJXMkzU20YZvoFhjG2U3/onxyT+aFgxYxGicmF8i0EZIeR1bftAmUWDi0+DrC1iJLNGy
hFxsoDzEIdCeQaqBh1y4yiMtDt0hRXDf1Ygys4z7j6q0nWNfiSWv5qmL8tbqb1BMjInttg/xQsbt
5DR1lCAWeYBKTTpNDj/tY+3VdeZGlF53DW/Ozcz6R6I7/R40PcvmBvnzJRzTx543B4Qy8Z0izca3
6fuI9QF/zDnpwLL7WClJKLLD22VlMYQwydk5IrIB0zAQ9APkIbSIAczndoE0jUVXQyerc+DhpY1t
ayee8hBowhwQaCpwcDwGrQibp+KKsGJ4skd3ficjCFCJqjFd8vQFpAoYNnbTXWSZX1PbPS7N+IaA
BrSCrq8TCstHlUCjJ7ZKDeg9liE13KJZ51g3Qbcs+YSM2tRtZHQN17wq58uwpEDsQGn1HUTThF1a
WKFMlA8T17FBevJsn02pMNQfYpHWnbXrvepuCOJfLmjUCfxuL2UDyR8rC9jgucgn78tbx6zqTYVh
BKxO2nvwgWhmiyAfmnBO6TgFq6dJd4kj+mjPtruJFoUMl9Y5G8mXS+cM3o4auS1XElI0tUel1HyL
HetJVHx2EoplgPQBhhZ4hs7Ki48hX8IDnfriEUAC30kBnp5n1sBbIlZiBLtGFBDJajGGB9R9dE6X
YiK/fEqetQO+ThDP0wPGnfZOOp7YmbYtcquotoNerAWtXEQzRL11mQNL1E1t4l9FVCyIHYYJEu3f
IGbJFG+b1G3rIU7mrj56SxtejQiROTkdq5uDZc/qJHy2NKnW9SMf4P5iWFCcggpjm7istrNutr5R
t6bztkaFGnPEsN5MDk5tbAV3DqxKbQu+3pLMR9GyCbYTLTyuGL/vC1YnUQyqh64wBYcnG+LkSQk8
oqIl6BmcZD0pmIukJINQw6kabgZBbxYKD6vWjtiVb83yQcXzo+UgQg/t4nxga46EB0bDITROk3mz
YlufGwrEoSCZ27GJpEjUc0+8YiRldXsTSru58YBTrhnEBCa4PpaG1SO4aIzoG+eNBywLIL+Dlqvi
+VwxYFmIihe9ahecP4E+OO7iPXhinl+Mp4YfakZ6oZh/iDoeETTlhilsSX9xX9NU9jYGcQQJbawr
wx3xQIGJmfNYErwu7Con6mK3WVpV3ZjQ06eRGnff93X1wvyO7+g0ksyzzZhYHsFQgSzBHkVze15V
2djFqbrxFauO5QLZHodN62bQ1VWohyOZw5sIeq1TZdfsvpiAHyaiBPHF1uOy49igL/j2m5xY3WmB
6QFmxrU4zqud64hzg0LlgIAm1z35i9lxzAtIGjAQ19oyDhNiKedMZQhfu/bYVMTdCFPBqcfjjD62
vnCurMo/gQAXTslgxyuZKw5Ts8DqGePLVKtWnCx/Wo8mnJkpqiZ/Y3cwLJbUwlAaAh99haddn0a/
T7Spj4tsQRWBstwGdwzSiAHHXLFjtHc3VPtRitTTI4uRSMlKYJPRGPx0YGeRx/XysqgolbIBKxJe
yHJG7JQc3uLae15i+uCW4lk16lfpygpkpO6hiLAdGjWM99QdHjkZX104Pe9DhwfHwop0pgJkHfnq
kRGwt53eEwhWJdDHGFwPHgQueV0UsnrBJdMhB+Qe9346NfU7bZDQqNkCn6oxjrc8ZM0riXpEV4WS
9GcCR7j93Afbhit/p5mqQX/0emuH0fecIqtr60eKZxQl1qWf0fQ40RK9CZBJwSZxrY+RAs4BPw5a
SimmSeZQRrs3tV1qZFZyRJAL1YxZVY37cOA2Hkj7ym1yiZahgC2+78PZqajq7cKw6fbC9+8X1EqX
As7Ow6aoQrgDW0tj7zvFxc0SjfLILNkhzczt2/vOpe091MfyOigQLBuTRYBzshCIR4Y+eMaCf6+X
ejoOEnuJ5vV1JGXuGvwlrCMI9ngkqMSFPIUj2rel2IGEWe5HQJsagXqhdWpUUf9QGHcgNxJLniaM
91eRi0OSSvBoPRHlzBfDvgwilDeFhvWaM/a5IP51XBRsW7oAZDkSk0BOhcOOx5pjbKv62NQIiUOc
qf/WUzEdy9G662ULNwTjboalL+7CYRZ7AHaQbNQWdJtDONhvMOS1XnpuoltvqGBEMDclErKMmLD3
uJ3CydP3l8gS412rGnujOi2LzbREyKiKtI3lVZbBdFVG9dtoVe/Kq18MnF0e57izVII0tTKJQmTJ
m/U7tPm+K7U543i1s8KMz9agUGaFST1bZxuWRMnMHbPvRXw0Hi1vYwvRvBN3jlFhyaNa6mgbe2Ir
e/1al3VuQnAGSoT87k1t2bmzjGjqrPKgVd9grGngLebmqL6SoQCDghHbOtpL0EPhUeEABgejBTE4
IXzlZ3DE0mRVYIIE4qEM+wFYdAFd0oIgPt5a6a/2ItbQn/AQGFQRBVvuVItXCJ2pQExsrZp0mjsn
iw1G4tSDheVEwOJ1RwTUyWXcVx3R2yDoN8DUj74T8aupDJudtcSPIamCVMywh46DCcF2Fr6YeNsB
Bn4qRD9Oe5B/MbssYK04Y8j07lcxnC6Mhzxk8GRtbCmia36yHmSGRPC+vUIS7XpAOuDLw1komyQG
dGTAInbURNMoUk+uItFDAKehhIQ9KosZTY0Rpt/azNI3jRsD7Xb7azU79SnkY+aW1pEBD0oCEO/8
rvs1g5B1sAglN/ifVIaD/8mPzb3XteHG18gtY04VfWiXWTtZFf714q7C015E+ypWl37xMVOuBKtu
RgkRrIew+k0sA5opUdw7i+K5QkpQH8XdnjvgFbSBg3hQQmAFSsJfipDdNLQjeActwJSKdXg38N6v
TOJ7HX9Gc76HEvgiJQ6IYKx2fofPHb4kBU54vzu6HA0b7AAPEfV/+6irldvu/gpjU33MjdXQFPT3
GaQex0qYMKCXlwh8LxFR9rMg4Gmjflx9HgTvghuGv8xZJOxNiPIQG46EEwTyYH09Nxu0JKDyQpzR
I0XXD3PqQgRjgtq+Y2FYQSVDWeK2fXcHDQGiEArjPpRGQNjqQc7V1Tk4wFvdjBfhkmc3mJszAtnu
4F8U/8RjVLmWtncmbbEAOfdnuNb3IXyFJtimJ60Fugwvy6MU3ElHZ6VBI72NI2E76qNTs9Dp4IrR
Pbbc3oZ1+GoTp7gboxi263MnniMRzRkO+ZtyFGczdORcw1/3UszQelPASBd7MasOO3yCuGrKDRbQ
GSYjQ2Za7zTDyBGhvFOZFgAmdgGf5QgKk0RViRErmMfmUOPAeXFY2ecewdHGgwCXG6QHXj99tV09
isQtEe3STtJd8mGYo7Qh1p1GkjJLiNdkML9ItdUOx0YhojBbgDTlAkID2IHAfl30UXNsI32zOI65
lxIfUl1hP81KWBzmcHg5e5hh7PTYZDBJOAEjrnP4jR0qHOBbj7u7AtLeXPYNAl10Nz1rzV8Qjlic
Kjo/qkr87CdvfCxqyBN8MGAex6Cxt5OYY56MUdfdG9EhZJDgOBOzeW9c9quU2snDcRpvwrkInk1g
30+K3cKTrX8RFOUx9R6lFeo7RWMnDS1SJhBTiqT14uHJ9QD2zgppWV3RveoAOz1a2gUb5xy8o/7g
P5xwarCseZBLYCZ5Xc7FlHqEwqoU/ieY1sB9IXEoRWgx2KupnAi9xGHb4cGp+sWtB/nQ9QhG6FEa
wTHFFO0mbuQDsSt6IBaqIWhjHRgbwmH1WgdIq6yjqsNW7AabDsViNlUlWHwzckGZgxFCATfdqRzt
o+yroE9sGSBUQPIfAzXsoGeuTnAUYFcLzk00vU2ZalCAUpSpQ9747ALO27y2R7dK4/pNGLK0Gvpf
4dQDKySGZbBMo/i8nZ2tI3aCK8GCASQwA+zEW08P6NljdzPOJDorCfcvPhVlZjfoP8C8GsG/jemz
VtbwIQvjnG3l4yxeOGpOZv2UbCTv1NHvQ4xH2C0xEtcs+H0H3osOxXSZRgrLSL3kXTmrPfJuvbPf
xQzH4TTd9yh9D9GC/6/GxUKOrcTtMVhzuuEo4j74OflLpNDZ1DiFZd0IPwkYia6bUPJLMBn3cZ6q
PWrFdoukO3awFFv2QUhKvIkGDToIM1tQ9Yotb5AixUZYxRioTUzLIJLy1cbr6vrilVaRlTb6q3Z0
cXwUBXACjm2vvy6dADkyFNsOR1JZ10VhqmZfpCpaFjAVtfuywP8ybzxYPItFwGJ9mNtbW3vAkrjU
1gYwiFWlQY1Qb8j7ftZd0CB7UAYaVqquFW+wtYZ20k0yfguILh4WzJ0OVR06KZIUbuYxuO0Fj37X
yDhmg+EhQBSGlaFZixFSCwQJUYKqGboEfR1IVqsQyBAUoJM9lyltCXrrGR6DTrM1YKAlkBWA5F+K
i++Wt4honzOoJboEB1O16UQcYYdCGjnkQAvY6tUMl2fPGl5RhznYluEl4d/YqgP2HI73wwJYrCpY
mbfQWTiiuYFu2U86yusD62H+XndVcFK+QZjEGNLwumJOu3F06FyXcWG/OIZUeRSO5aVjBhLPwboX
M1J7KmdEEBTBSCwD6/ZcE5T7xBp/ljj5IJwZhw2ze3cLS6C3FnPuLaRt8L9ulMhqdA73PHbLDP6Y
L0AKz0HtIgUtBi5JS70TY5dZ0ZLQ0sM+Y5UZNuA8XMrd4mIh6xARiZjtuvIJHL77yFdBEs5k2g/K
dvJWMm+zQPc/+8gs6fpbV8IOcDT5DNgOkwZYa9TxxVCRAdBGFTfT6dUfhMgcTupcW/V+cUuzi+Li
sW57KG8WTBMZodmo/X1Uua9lYO5AP9rOsEvIpnASG4wvzJ3ntieFUwYiqKhMJLpRXSKTw6fNG2vl
jwJEzD0p+pOsSZxGdqNvBJNPOIDx4+thb0L3VxE32eTBjNReDWUQFDzkfs+w7Lt7HrZnf2bnxV5e
u5mXyGjCrFh6cOqBSuG6LQUWHI4KbzO67oUUtmXDwNkPnmMfpl0JqweUh0VYo6txz0Vs8Sfft9od
ALvEq3h9AkejT7x6ms+x051npiVFGR3PHz2RBHiQM5CshQPbJWidW0pGmjEk7AYljdNqjn6TRMmp
ESU9eo1z2wHjgmtRmPR9C3ba4mBc0GI8g0TrcjMv7U8tQeMHY+dmZk2FuAG4UDUYmHZWf82BNKI1
ew5dkDZKPIfQ6vMe410WdceCOFehEBvmuUeHDDsLQLSvZabBSUtCEEULh7zxZjioQP2UYzOnlVOx
o8XIvqjcO1fO1aGvqH0jaiAgIxtPHp7ALCvUXao4Yrpa9KgtpdwUqn1WNoGTl4eKjk92u+/Niy9d
N8evS3XHLT8hVQltzGTtHB8imVGE9FQTYDWsCUDb6OXWKY3akRE7TWSGn0ZZB1Zxmc4ALeZemheP
0qVNhnEUedTFCzzCuqfGqZDXC9L3pdSlu8rhILTo++1gWwfbROjqJwj9eI3W2uD0Ww5rgwgllXVA
73rbLfxocRSnAhHiZC1MVklWYGHMWUAATtwB0deBnwNDsXM24fY8BOs0scvznjZX1ogOUgR3zLd3
Vl8fhCZ3/kBvbO7Dk6yu8EBjuGo2bbBX6IHyEJhM5ImXsWAgbkd9k5rCQnW0Rv7M8imMCAefwt9I
qTLATxTYZndPJitOEftTb3vHAT8cGwa5jVR3Esqu8LcYHyALo7urJO8y6eKpwsLbuigX9zhgYeEY
kPgk9JaBGZWHs8k4vIfxuzswWHQMvzvh1ZmsuvalbV3+ChPw6eK6gI4SptHLWeE1QyJQGvclSUYW
Dfejma+Iipo92Jblh657bILBYCeB3f0sBRBvdBLuZlHjw0SG26GWyPtB5fwiZdfk1mjpq9kD+OOH
0EpXbf2A+uQnvCMRuTN3QwJ2D4xh2onjd0VBEjeEJEUog9Qxc70NOxQYiCR3zi7n1jZsRD6BGJU3
bERVr1FHlBH8+KBCX812V450jUyhMLcMKbC50n1EohEQpvZv4eWFpKR44uiLwzCd6vaxc2KQWGrr
XMIakmVRXfY/otUsVFSRdYKNxnIJGnNVNPgsFzn4OzOb9t4Xs7vr2eRi/4IDja5QeHt2Ud42ROEd
2kAlilgDeGfNRzOiGYHjRB7JSd3VklHk9tkJuur4YA9TjDbGYN4auddRae8J8idFDnt9PqNu6g2C
BkP9OGFkUDrsFgfMXcxY9wPIFbmG4922kzGisEUP2vgWGkm+rSJCUWGICU2bX8arMlNXgA49c2wD
nWN8lLheh5oQeL7Il3hezRLbBHYIbM7oQhPNvOfGDMce9ikJhftZaUHxJQcz3E2hqZ5EYBb09tEz
KL5ofaflutLhTTEi4WieGIGXiFlAPbGubIMpQOgvj1ogGr605zqD6d2hY5CaqOpKIbm7swP3SJV1
ka3fHElMMq6W6oc9QQBKOmQLzBZL5jZ4l+5wM/ndfCIwVXPHhtzFJaKIQP+7hT/3uAcT5mnCJ//k
o5F8d3r1EQ/+3u7DrVZxLiI4VpSz2Cx9BSVzGYsnyZDC7QdYcfBrw1eOqCzE+eZTgGQp5HncT3yk
sPoetNxPhTJZrdoAT6GekL2Nb9bfxuPS33DkV6R8gIX3FAKIIFFeCG//fxSd126kSBSGnwiJHG6B
zm27ncMNmrBDAUUocvH0+/XNarU78thtqDrnjzKPdgKD7YEwrVtY6KdMdde5GP6Tyj5MFqkWbLa6
nrD4VITwmLvNMRIS9WBqcmfnN8G7qRpUK925rQQaKsDTo6iHPi2Ltj5Kv3Z/1JpFz4HWRh/7XgZB
5BIpN3fLW0Va5EnW305V/Y1QqnEMe0mEpDHsK6LRJngcy5yvC1lQ92dnb9eSBh+k3/REA/sNZTJW
3affVXENYRbWnI2W/a+ewkSa8lPW6tXsZ64k0R1Yv54qq3ho5tJIjDtzWkz949DybirMuS1D20Mv
7JeoRMplyS1KbEgemJ7fOueUnTqPQ6htvIeqs7ZPYo+sGtp1CM+LLN8qSZtXbj1I1yYd3vzZyOql
H0LdbE8+Z0G/xrOEqaokphArEN8VfcxBD7YThFufdjp8Hlr96KO8Iv2wGtMm9N5VWWCYHqhtCwHb
wfzSKpC/e1xI2v3ThWvM5YQr1yCAvsMtG68VJ5S3GrEXKnHI1/BIq5uRUNqlz4XEZW2t8ljmm5NC
MNOJa+INL+pYyOxxpCeNhuB0BNJI122oDqHDWyj4+w19zmxDMjg1uwi1Fc5+4l/L6UkOWKIE+24L
9ivYV+A5raSZshdQVt4VZ7nxJICnLmYalV2VjtWA/7K2zhOFzVM9fXe2zSssDrX1n6QXDJPVtsQM
8n/cXu4adGDB6Dqxu5G+lDXD1yS6pF667+3OAOdLrKCoS9aEJagf5kCGVz7Q3TbJk6dXuB+HPKJq
jPabX00He/PCc6gBe6FtmyX4MHL3t2fkVSKq4MCA8xhaMl2VRYW5dNuLjKwiafrwj58F8cBhl1e1
mzaDG1NrtiYw6VY6TCPrbN4cTKN5kKp8WKuVKbT44HMej8pwD71Zpi0/bNaz1XDM9QWyCtqQyVQG
js27o93rjER7BjWTNM6p3rXVwH2xLI1Azuyvz4OBpS+3NDehPYzhu0W/x+c4Gg7Z20Vk/QsK06li
8IXiyr8agLRqal7t+6lekm0Q2krFdm88TYMgea63SXfzjBMFQPv17o1lZmTn2fkqKxIF8X3Ekpsn
Bg91bYzXxV1Td+bsbT0ZN12RDlyU7sShwIM54ui6l7w7gu+yXNdDNyA6tdyqf9oYIM3BOefRmnhZ
890Uwacshksl/L+dJf2Y3NRLE30uITLm1h2gPtxEY+wCzKrisfYutssqkocLjyDXo2mWBDj8RBxS
dEYXbRLV9PDZwW311xMJjrT7MS23tBd4NX8k7M3iEGbFrjSdg5O5O1/eSSaVJVuuD8S8neYoPBZb
Hw9Wm8DoE32PvZy0hx5hp9/i4KLqD0qz6AywewDoEbPCcH/a8vbSReoeRUCKK7LXafxXozx3dAdP
PjlpIQHwhF8+K+oeXfjc1s8wpoi/yOWXRM3O+z1xFyUoUE71nWGQx5hqRKCFQ8K89l2a2yMvOs21
+EazOjBS1XvDAQsKRHEnrR1v7i6iZ5YRWO+r3l45ZEdk4YLoiRz/V2ebae44sTfrWJl9S3gnmG3V
JMQw1ny0dQyG+jg5EFjqq8yLhAU52bzuqLN1lxOcslvnkl+qLV4ZN85hpF/WiAPHH5+DYjh1gTyP
AwqEFjoGCFg7RdqoNglb9zo36P39vnucty3cL+DU7Vz8DKNdsRRLY7fZU5Jp591dPQvXAollH3XI
zURSxHgpp/5EjGkMSPhIXucnrjTnUqLzAq5pPrJpGbEu+2kOcvcbXat5yltjX9fqH0HKKSM2h482
ungWlXFzlu5pGSAB15aAqVqnxhokg63ObVc+0lUxn4zBf/AbS9FH2rX8VsWBADaNlKand2uBLzOA
CUqrLA99ZaNLmTsIB1QUdNxaLyMxgeZQ8GjYKhm98rMj5cMRajfmQNwhD5Go/42kYmyEvlp5dCod
5t7QA/CocofZTHlEI9ThnTZDfcJh9DoLMNcNkImvMfN6GEgPgjbkx3HvHvbv1cBeJ8P2obfG+tyw
pQ3FFO4GRUxv0e+a9o/ZtmQT227a5Vmza9l7zo60L4zKOHSX9a1atyN6BMjBhh9nIn1Hwl5zeqFu
HU5sbBm4kHtg/v9XRN173Q9PwqfPsh6PYqo5wKMsaR0WVU+g7+vLD2Kh07YcLwLkV7Ok1OYaV5JV
uTCDQ8EW7HQTeoN7kWQRdH+MMGBeLM4c7nVn/1KdSDcHchPGuScDg5cdeMaj4qPy0fTPhXjb5vwH
sf2Hnia84S3T+LAeysr/h5baw9IS7Fociosn3yuaf3RfpsEijgZhjAnAZtzWjGLCGClMWVMOvt3g
qU8p830kVx9FNnkoVDQkIBmXISKilFgkfKne3kSSAYeNTspnz7ZdFhO+wz6SqV6GV4OikdY3oW6d
fZgb1zBDeAJm65ZhPLnqk8U8T7YZhxHVWSBbT6ClcUMkzZKR9QFWM1H99Bc0sk3GlsepsTiuPN4Q
3+9O2ll3FlbJvtiulbUdGph0v8B/D1MF+pUf/NX6iuRsHLciI8nHoW3a2pEKMz1bPGtcKL9XNzMS
lYfFYdDjbmXKgzHarCfX2YabMqOYGME+Xs2l38G4a5JqZJJF6soEWh0a7TzqcthvJh+DsG98LhzP
ox13Cj4bDyyerr3BwTS11Z9Jep8VMDjpIwProPkpTYBOaWhUTPWbp7N0ymsYYrOyPgKrTAT0ShJu
2aHurTrNiuEYwA0mvU1w5KiNq8qIK9+MbvmNQgCfvBOk28ZELbbs90IYcWLJ8gCPHz0FfnYmqu8w
RvYjippTi6Dd7MWx9oqkDnzuSSQrwpn+RbMbpOvi6ouFqrrt1x+8vogKzHHHcJmAULByQJ+HVJdu
S0RGiVzk0yr84sLQ+qcyLIKujRMXebsvoWIzrxsvHtePufZXPC9fdzCeL/vLMfNb1i0frMeoSoIP
mIxm53VFsCOV5iUPvdvoODiyh+J5vJM2S2UcR8sNDxBdTVItI1SFH+yl4iCRZbD38yAG8/OO9KTE
lE890jt7Xsch3hAZHp2SaJXVgkQK60zsyee5rcMIusDAUrqY6FpTvmkyj6AvyBlXRoFjW5cp4d0f
NScGBWVcjSHYeo2NvfTrz3oYt7irtlNlDih3PW5GSl53TVnswoolp45Y0r0mjFDFyIbrIrwh2Xr3
JsJRkWJF74KJGm9BZ+tD0XZ7unRODpjxGwKtXed5Z5OrJNh48sq6ZgfVqtiXm8OwqtbycSKa/lG2
Sj0ZVfstyjFz4/w+kDmGPm4L5yGQctJ15p9qYeMfhZV4Gz1jTKVews1yXQ31mEVtB7cUbN8UwJH8
1BhRhwY5OpI/bD1JOxsSWcyJtqiKzADI1ra/ljRblKiLCoBEiqA4uuxqp7ge+R/PnjL+mA69HwE/
/DrAifBMHMyINCWHqQenh/PWWMu54RIQ1XQlyrl5p9ADsYAzRXeuIek3h1Jo5YNVjsPTIJvlpKPp
q6m3j2UMU136XETMTUK9l7WKKyGeBz1Vr15ZZDfeOSg3d/pcSfec1yWIEZ81zLz+3hqyJ2L5UWEG
A8LDyt1ZUX5fxrolDazqK8uZk93p99rp/tlFCO/by0cr2GFkJL+KOXqlamuIO2kn5IPH7eY+jdI7
5BXXJnNnY6r/Cp39hn8j7lZ7aSb1Q7QZvyrFgSkFaVSkW0RKPaDy5A5z8dholV2MhqS3kM1R3yUy
lvGrGZ3ytFni7MxKnf3CrY5OsHLgqXsYm3jV7ZQDKcDOVaWTGtPEATcW1Jp58VDMbkwNQhyapgKy
G2YqUKqWMOfAT71ugi7dKgejSuMcmqAJjihgEndgW8g1NzH6zomU+a40T/NsE6pte9mYVIq6uGYz
dzAgINdFY+68aVp2o+9tvLfDYy5wz3sM3G5o8Xa016B2Hno6viqWzjZv6njQTMRr+8QQmUQRHp9o
2sprtir7PKMAyhbaajIBOjrm0y6v6zftqccoWo8q7I95Z7sEwQycdVWqQ+vEjDmzFy5ovlA57rSy
VbxRwYDh+WgWlROHK/5OAiV2/Tx92Pf4agy7B8PM7rq19bGSnPoZOy/RCGCMTvmkZXmD6zSPs71l
ZwfmYK/z8WlmTIlDeCPGY+7jLO8PFZKI0ANGoAk0SN1o/Iu8I817DxhaMRuGY5aGxZ9FMxKRGv0d
RvO5cOZrP5pvncaUleXLpc/6r6bAAagR4bQzUfGBEmkFpwkF4h4dt9KnBoqOPwCqYcPOJsOSD5fQ
EveEbPd1doLqVHjDsx6Gi6NI6UOm4VxJLBIxGuNjg5XWyB3EY0bi12VaLrBviDTaNDcmgICtOWzA
hCRsYMyCNXwqvHUgMLv0HIp1tuqdOmw6fNy1/JxmhSzD80AjTcmOde8yD5F/II/LEGDW9RCv82x8
Omgif/gdlgD1HCcEAMYKfP85smR/dBvzWi2bTX0wsqL8X5AzUC/byc6qf+Zo/Bsa7f/h8su/whBe
Q7RoE6LSOfjZyv0UHdGUMWCSBeCL49RPXRoFU7xNYEkoZ9QcyhhdxgLKvWI7KpcixQsx7Eevifao
owA5DEcQ5jc9B9HKFk6mQ7JK9g4VDdT8+opOUmPMf+jtgarsw2xNEDPBKC6SlP05NBKPu6bqHcBB
ieDEIn42diH3V7b0wbvU9AcTjunDu5SyPNpzsZ8dHjbG/n3Q+W+zA8DXTdyJ+don9eaMyNCA68qF
SQqBHGEi/He33OaEqHNm6YHtw9CeRgGW/XiV4ImJxp2N6LZVVg3EXrD1ZzMtdYGuWtJGekruUC2U
xqkK9GUN9fIxt+VtCIP6RwG3noLgP4Vu8aWTDaBkTqGP7Dr71SywhCyVfVczIUPt8wERk31uKF44
Fvc9R8jQ/K8OPX1yt6mkycgW46GMfno3c9EgYR0c0NR7d9Wkf3HdNQiSxQZ8FHWAjNXIyHHaVCaT
zm478bAg2LtFlv+kcp7kjh+V+YYoT9FeeAJfQWUhQW1PL2hAmy+CmKYYjR1pMN2jHHjwKhO5ZVf7
iCxUG7zYs3dapUOU82JvxGV276s3RxxMzk2o2j6KyP0rq+bo3UeFYo32YVMTKtXVYf4J9oYkgHCX
i3bdh2YZUEhxC+ykNbjwqbzZBxFq78RUJF82zobDcg9p0VWt497IUBv66lWFqHydjIiFqg2Yz6Td
rAM6nKbed4Efnr1RrMk8rm+ZP22pS2LxB2NE+V8pC5/6D7bfBi37nhawg2PVdtIjHHorCE5nEmSu
audd7ppp49YuoxVypTkqOhzig1Xh1kTpvYj7eTm4/ZGXYXtA8/5WL2t4ztfgb+DWxl+aweWt6tcj
0rrgOqggRwJNjparEGcPU4hCSM+RjTvTbd4bp7MhEyov5ZR6HWYStYEgTuSSkYayOOqX9njimOnX
vReI1yHyL4uCqQNYH9DZ8UAlbqOq/9zRmv8wiWdno2eNdBpvxzhLuktnGDtmqus6a+9tLYSR9JkH
pDVbF2JpgodyanumRL1cqeR03vLV6j/sSESp4IO8BmQwQliRFNhn5CtCsqjhW/kGUhJmcmeHlRQ+
d1tAgkS3PPRQKdCyKnsVYt7hSxtOgwxuUeWcCkbTk8yMUzR0V0K2nANmHxvbnfGspH0jLrx6Faat
3/wMELwdC+Tg9hYLp5g/w2BpH0PZN0/dUENU9mwhXW6P9H+MjAOwzvXrsIGCdpVQSS+x7rV2X1+y
tXNT7L7Vhz/KB2esX7rFeSnBis9Unu+VZsKatui/Wdo8wZ138IP6z+y5mD17EhjcYKno6ykuoW34
F2wW5sVohYghix2cZNu/3qCtHP5XpkahmYyMsk22LSOuMppMJVN3HMRuq0tYFZ+674ibOPCsuzBq
6F9njpanApXhA/YKcmyKlas1k9e8LcL7hDORRKimtiRKBArsFGY+gwXqQAOQrG0eAx0O52LIUWKN
HmeKMB9rb7bjnnyiYnR5xozyaLIxQ6FYr6UwQJxGGxypAmFBfGFdu80Gv5ZR9GoQO3EghTUekb6f
pNUe24hZZp4FuObMdNRZ2bvjFMgvOt56FD8CqWpgOCHbMRjZYhczV4NpwbyV7JOztR9hdbkpih48
BqEC8HSAuGu9n241BZVJONk6ZepBdtJy2Y9QJheXSYzwy8gkpX1jLxpGaNWgsdy4dj2UGYYj98Ik
e4ScEZqmUoXHWTyVJI7Lc1dO4antpoz3yLJ31SDCIfV8ic5Y9agp1qoJmOapUpkIB/iVj1vNJjmj
j5yArFPphX+wnja3MJunQ2468q8hootVuzdjdrZj25gbq76bHVajITd7sW6OmLHL0OKBZDxovsml
H64ZsegFLVaElIKMtPmZJrIWJo4mzmwzjcRR0bvpiHEfjIANVCUyCnAMEGrU2gnawatfjfaLVRP+
ikUA64nLeyi9JR3diixmTlQ9upccUG1V5fKY3amJzPJAPSHx+d5zoDerQjwJd+QcKeIjOw/NwYEk
VrRDU8Ynx/NblvP6XPrqt2Iqu+SVRbZJ5fn9L9SVzWnsyug8D5n9onRk3vAsX5teB9cqo8Y4m3l4
3BaEK6//eQIdq5oq59uGaBlJdCLewmms07Zap9ZuH40eWWewyCxWzbZyf/AmyDt6yZMy9cpOWbLP
1lg+kCjxFHX2run8fR6i3610+KsfA3xamQI6mL5YvFvqNkK6D4unurXgLWUL5DCdm2ZRT7W/eL/a
TAM990EioiaOOtG/1mV7Mzx+D5rg9hAw6dao/s/m9rhvaP0a8XL19NECrSOp+QD/RfRma3UNu7pI
kTZHZ5LR2BtWaLq2wIg3z6b5p/bEkAjLnp5KdIJflWVlO3MUw0uECJMbxMs55u3vklACni50ILVr
11e9eNZRc4hDwHPE28nkK1BYO3ceIo0Zvx4oTChzZC78iBjYAiLxagvdONWmtA3Bde4WYWW8P3/V
6os7Opvm0jtL0O20aZhqO5rQ0ry6e1Py5jSY7AAZ06RjFpc1D7LPuilQCtobkiJtT85w5IQtwCr1
nERadjEBJtMnWafMDJsqzx4sedDm4tZaAVmqGt9RAKob6jQMqvBiCI08qRg/vArT1NIE+VG6m3us
V07kqVmSGorvXAf4QUzD1d9rsYwkGATew5L5Hb4aNUIta7s+VLV5NQIXCYXToSaK+JUU9KiEPDPc
vkAJOXW2Vt8ffXd6tUYXJnX1YAKKsIk9Y01hwl4Ds7yseARYOPx0GivsgvgJyBc3v2i7T9zV2RAO
Lzt3hTWa/O91clHd4us4epvYeVGEyMXPUzC+8bnzSZYN62o7MhUcMyrotkqWBW4XmBRvU5zkPexF
OB4MA+pJ2PctdXhsmsx6KrLihMPsOmV3l4+w40rNlCBn2aUO6LhGvrn4d+YAQ6L6t5pZeEbGzReM
xLOf9e6pZrGLO89VJO26L1UzYSBpg+cul/XLJo3Hul36FpGrHg7LJq75FkXx6FfPQehYn0tXkgTs
32v3QiiC0zTwjOZlDmLvGTgty7uaDMj5Z+KajvyyPg2d0TwNVBA8CCdqdo4hnrKqcV7zwUCyJsR0
RbED/qgb5LarHrgmWhNWbxPWmJbcFCcE4cdVVuBndTTZZ1WIhbfcIyQ8ddvwed7a4mz5fOhyKH8X
QWkxzxXcwlRjm6+qACcwS32t7xzIop3tZ45y1BWFa0EVzUA8S6SJ3fX0K5PA+OFEeXND8Ev+ta6+
8whDC6HYiO2mzEwmB5kWi/7vcO1ePAOi18yXJMhswqCHcIrnrYQgQRkbRu6Px1WjV5u/ecTNJuVz
hIeNs/6B3x7y7locJdrqA7F/VRogoI0BrNb3rKTyKuDX2pkNAnbXrAGTSkLqGrn3VnpROcDczPvM
XevLn+SLzRjCn8WBEUxPgnjmwQM1aLYsHg3vrzEV+zqE8q38T1qD0HqSVsj6aNZ3jmvTF6Sa31Gv
O8Zb/2vY1A69yiHwcI9PWbgdTKK/kU5liR/ySTUTxkep7yEQTb63mFeJHzlxTNyCYLO425kt7w4u
+pJbJ5H4Hnab1bhfFaHk2GoXJEB3/6hezrPVX7tqfGiXgRI+foXu0dYzsmnbffJX78kTJrGrFAiJ
CLZXW6THiJ5R2pqzdzYn+qAQ+k+xScCCPjpqW7kY54VEJ3A/uixf257rDo37y+hjpBqn4LzKFohg
YgpixtLuo8FNtMvslo6BRdwi5T/kZGvj+lr9/dq2p1pEjwSXdADINubE3DgoM3tecw9NxRpdcd3t
pxopDnQmJIfn5ofel69k+CbRMO6RXsr3WS2IfTZWkGz2bqiB9g52v3Cd0cC20zMNRkxUuOqTAQlU
bIrmVM14jOqoxqBGzvewSOD3xs4PoWQ83Qx7fRvZNYmpLMVKopbekQQBaIl+DbHNjjguhE5mjUFM
j4dcIPSy2vSe/Hoa7nzThrmfZ1mmIZ7ZxzYAv830PUxpxalqlY/DtHBCRvJ7rQPQZ5ZwWxpXZyvP
5PiUoKD2dHA2cDLD5XmxF1INaTokEVontCnxvnQkVI7hsTJb87y6qFNEtDVQ+2L+rTYytiTGzosF
Evi9KH2wm0yfsnadUPQv+1aqKJ6y+qhGb2JCjD5Hp5oxCfmPneAQMwH9TG/s936Be4Aj7bd29c6i
mOapxeszyNXJQVbKfYCkfrMVpJf6j+v2wUAxUc/Gn1wRkiTzfK9V/dgOOR/FGqidCQiBpSJ10Wrj
AoL/YMWvaxIOerxFI4KYNFo5hZB9bL81EadmVX/ZmfcutuhkzXl/NDGUAGIvBy9ALNTTJk8E+wXM
7sKRiPQWFD60PW4I2U7JYOKom7LlNrujn25tU54Wv8hI1ISg0j3p6HWUvZiRpfbTWhPXL6iJHLAS
60JZqaBzfird3xXJqRaTQuwonCN8Z6UGyLDPSArXFuO7/Ok6/bCR+H/KrZnMcaZUVza/jbU447MI
r9KaNTFV3fawtjpINCgio4D34Nh401mOJ+KCeqwMuSXmc1QwJhXFZ9ihNShcdKVVab2EPmrTvH0o
Qv+adfhgmjkCRlsRux6MsBoZu9BytfqXxwg8SvPSmt7D1GoigIuRJ7O4TB4kqsWiANhT7/wRIdPa
4jo3FQA8VTL7ya4hEQ0s1sRgZWmQTSe12ai2y82+zDO9DZn1Zhdls5OE3rtW9jbbqBAaqyN5jtDP
KVzSVoQZ/9Dv+Tq9ss2/+8yNz3NdrsSA57yKE9J5FbbneeuqN9Y7RMCmFicgFXFQnuaKsqabLcRP
OXLd592hpTUCZeuV2Ri00V4j/80r2MsWUlcu1v28CwqKTfIhilITZIzmrNcVDYhUy3+V7rqdW4UM
e6N4yAscFoGjrGPp2cGfhfX47NiNh3R44MVevYJmeIYgk9lx3+Sus8PqvR5n/K52sP2X94Zz8g3Q
HmZSaJ7AlycXEA9ogUMsC6IlXWdql0tAYPaQcr85c8JvmBJMHpWt6Fj26G1w0LCkHl3zcBkgpAFY
5xRBT1RadBdMxad8Ipw+ov11h1v9B6uLeSOwPKmy7R3ThYwHA649ymdivjq4JeHJCethllaGB1of
0JETmP2+HRARok65aMM6LlX/MS/lP+QDn8S55F8jmEoMA/5PsqYeDKtSadlu19DKOrYfr07Wwnie
O1Nesrting36nSBDvrwvor9lBc621gfc3ymkcBs7nGsnA1NQylD/oFhtBlUAYk2KPFeCNQ+6hJoP
pe1DYJYHz7T+q9s7aSrRiQ2ihTxi5IEPk1fb5EaPuumG1nBL7ALwqEVradWENVAmWiecA6Ox6xpq
uOI+lNENGp1MmCqKbdl8+KwDNCjArg/NiM46EtmPM0Dc2VNp/yJO72Ejv+/LsINoZ9M1gJ2Qho5U
TNaQdvNdsMUJVhK9MMGXuRnlMWpYCE23wUWdDvy0Fu9VHozXOcqCI+tRh3bVj9K+Xv5N0fpFHbo+
mZaT/WDoghSi8TVdOi81KowcU9fv4Fv3vDm/9cJ1XqMR/PEtikJSY4N5CsuJ7wLBPutqkJI97X5Y
lPamyF/lrQkorLE7lMCwW0hJ1IAoreFbZwDxuyn6JTOuWw1wkzv03NQthoWuc8ApKWaukRdi4SuH
WOjlTogyaU8EEOzqedujDp8JWDBZXX1xrZxxJCW3+LdW1fZf70XbP7f4MQLv0/SG5u8YdFiJrZv0
m8NML93BQzcyorKon/11extMb2ODlQOnOxxxLRCqugvS99k8u07w1W0t50z/uTjDmsiNM99EUOdN
rgX/g/Q8rmi0uI+s6Ifa+14AEguki+cO4nGaKtjyEA9xT8zkY7mK+e8C4UNmgqJma8FuFi15ccym
sri0UH0wxgUvCcqSaHaar1BgesUywcvBV8tlIY9j1nwGhtFTSg3yaDBzF7nN7OykzMDuUeJ75T+D
29eG/w4BlvrkufM5XbZ5JcrM/hXO/nLeKnpG5gFrY4VH8sdnRSBzLdPFlTbeZzKpsnjpizBt6vmu
HaKU1O23m6wWPuQIgQSN2EmvooNXZ38hjRg0Onk08DI9Oq0zv9DIqS7Mtr9kKbm5swphrm/cRJ/d
V8KSJGiGez+VVcGTZErqs8Nx8z5EhQ7E5seEPaZmLbSrLnXuiVitqq+exNVSzmx6LKIcUUVGD037
z8prLkZg0guiaiLQ8Db0DWwL7RkNmdOMF1YJEihLQ3ovWZRTE9qOfbp1htjBQvpI9aziqW2NjAxJ
LgZ7sUn711oRR9h/IH88oKTao0dr0C/qKN5ExhCFxJjfopgfmqjckJG1GGVc553Ex5A5yhqWq4u5
i1gBfGLRWJAZMdbhdPT74KV1ZyMVy3g1K10CApj/qgbZltt6MWfJg9mtX9hEdGpZw2cfTtfVnymX
Qef1US3O05aZ6YJu1dVi53QFZxmWpJ1hExQjcaSDekV/Rbg4xH6Lj3HZlh/6X2BgISuuRgaapbeh
/smH7aCX/K4/yZ6M1b/Rovc99MZ/KxorqiKSrVaHbbTvxh8U6ws9huOHkpCIBsAva8lz0bRfM601
CONrxNfE05370vzH7X4Hd1Amuqs5P+LAYxLczKflvvfR2/1s6rv6aPH3LT2wcdSuJ8SQTrjvWk2E
yvDXtTBfLGziHibZt0UuWKAAbhOnHJFo+be7aaz0N27qiDfZnZ8ZD3zgzObQWaPCO2jLxPTEh4+B
ojYpnGkLEvxWAg05XsHycLbRrvN7QmShaA9/XCqwdMkWTTIBdK4jmv3Q0zFm2seB/EnX5dJqqTu5
BpAXBz4CJnsuLGJNrPPI+Mub9J+CvM9s5J+Ei8hjRFZC1CPQFBZuqiD6ldvDmfskWWt7ZtKgx6/p
gDbN8tmV0btbIM8biuDZXNTn3Hvnsu8fiL1C2eoel64ok5o9/GQ3wHUdBuq4pGb2poroqxbON/bw
3220JM2qi1PUZl/91mjEGCQ3VVjB5gw9133ZR794LUO0/JNSSQ5pFhATkwubtWltgJ+V3G6NGM7k
Ody4lu6nhzB2JJUA71HzSR4u5je67tVFms3HOgw7SlYJucnXl8wFSc8XTI3SEa9ryWASwpQOc//S
BWIXbeSGQGTFqDraHRdiA4vdyxOLStqCUGfbdMStcMj88aJ1c17c+2ZWcLmQz5RGlbUT2FK0Pexz
A4i/LX+PoDbjFL6WDH/82DVCUTrSoI54QKxrrZD59Z78cfpfXrO+mSo7GNiSjioqBqDZRrMLGHjN
oOTJ70kqHWxHw9fuuzSYctE08hUtXbzacPU/Av36EOfKMV+XwQwReIdvHUqHvavInnBhF2jfoTdt
wBsdzDu33Zy3viMe0y1JRelKkovsHqN89FYunDDkObY7zDZPQ4foyAzfpIu0Wrc/nY8lZ6K5t3Re
/M7DBPY/R+exHDmORdEvYgS92aZ38l4bRrVUBXoCoAHJr5/D2cxiortalWKCD9ec5x8LLI7KEgoX
Y9nGSpvdOPF6TAjKzcjfxGLtW2Xlj/PCPRir/2p1RXPKHXmULCMsUooRsmPsXLqXuKNbyMze+Tl/
QaozCNe3QtfBbxoTUePLhFnuJTv2SP20Mx1wixYFaWhwTr+UHbC15l+hy18xFcAe8nub/Xwb/moA
hsZz44GliCZsx+Wy5GwwS8pTGcp3vgTMfnl/rqrhYQrsF+EUdzOL/baxm53Dxjp3fvdC0+6mVtvA
w2fauG556xI3fKIk9024sMctoE60rCUcflda3LOAweHu6vxxvOx+KChGxEPwGLmu9xMudXxq6HsT
wPdLJ2DdgG0VWOOkCLKg059esbR610RMLBVa6OMk3IoEOrsItoX4FSh4uyhocpISM1FWnfzXkRYt
XHOgKQGzIp6sIzTuch+N8b7WyY8fWnJnsE3h9pctAXqAQ6Lto4sN1+U/Zyg/1ksmmIlgK+ntGwr8
CfHvLirkH1CLOxgo3Ixd7mYdrSqPm+SQsuFc8fb3OS945otkQUjLTgGZpt6MBIvKs7eEhzLVX1HK
kzAs5EO6HiUlqIHlpJo2f1uS/AFxsLRK7goc1oH2hxVLUGZy7+ThL7L/3gu9u6WMSYwnPiUpK4KX
joU6Hkef1k3AYfBVs9+DMxa8idXW7X0bEwwuKaGmYjyF0jvbQasOkxBbJ61X7aYgdFVHOVYXaecm
ciCBIIGvG7LGS8Dm7C2vanL3FlLrNAMK8OjL+4+U0Mxm0fFJYC1hFMbHXC8f5SDOpFEvuc9aqXF9
2hbmcJcXq3aM81I3JCg7+NxpE+R7P4vtfe1zhdYB8QGiEFr2exxPuavaeZ+7dn8eFmT0KPPR5IQh
oZ+uuZuWOkUyeKhu0ZPRmY9Y4Rc3GRn1KytEL3hZ+2kdl0eyymdFhA107Tond0VU9xshqXqpKcNM
J2ljlS53a6pB5zEz5oMPnJTSYP0mQn8vNG0XEslJnO1S3tVFMG9929stcSPvlJubcxV/mGI5Bg6j
qVu8pJXzMvYUv2a1nO3JLV4Hxop3NK9rGQtFpnjErWshPGhsJm/IT+7CtD+q05K587Yu8NA1bxHD
GlJsk20OKoDkuPxEKdqWMuuJtou7xUq3dqT+rCQ4A036IUjlp7UiKbBFcgQzq+GdTpzT7VJQCewz
FpZ1byQRv2Y4Z9S5Ow9ZtqMRb03zAQruc0MCdB+k7fAzE++4LgFyHr0IwvH8XExP9qmI5EGUyNoO
4QONsM4t08WfcV+dcHqEjYdxtXzXc7Sp8+lciPFIQy99tQ11R5KfEBsw0qJcM5R4BGVSYlVZpP/2
PQcDnDx1wcZAPZzI66VDyUKNwuOxi+d/hVctAfSdrkwPQSPFXkrj3PMCwodI1SmvjT4Ahd71qhxW
yFOMSw4HFpLhW1pPfwJd0gRv+2NOMfgU5KtEGq/hiGlxX1sKY2JLISre2QsZFiBOL7OwcGWo/Keu
R+2Vg8ziS3qM8dJpO6iiP+OQ5tswShM4YYvZAr17bm32uDSsCj8gyEiMpHE9VIk8llazt4eAY6Zz
LcQYbIxFhc1rtZAIbxn3XjPcZLYfCDv/tYzbu7ulFMldlpMBCEJjHxrdv8VrzM5j+coUh2y4i8v2
3HBjfy+k5TI3TBQs+LxgPzfcSZCIw+5A+KG/h1XB8Dfnz+QZa9K6CR8Mz2j7kBCrZQCe5IvK1C5M
x5/WmQ7ZQhyttgt0jCX29nEXHZ2Ce2tbZ7zlsfoTSjyqCZoriEt+HpiEjlgDCfpgzYTRC/niWJwd
2RxZb3QEm7ekYYRq2d5+7f18WAFAXO7zgkU3lPgwqjPCM77if7jUFKfUCP84Tql/aAOpr0MXxidi
cZJCf8F8JirSrBRE99FqS2oUQEvAjfKStn9votg5jLHPGdqSASIMjKVXe5/CK0F1ub9Ue6rDNFrZ
zZvzqz+3+C+ag1/B/jiLnrPT5VhB4jwl0FDRy+le5RWdyZVvlgyPABQKwvUcXwUbQSrnUkhxaK24
o1QNBVhkNN0Dv3LfahLeIMkSfd8yPYfbdqLAVTRJeJxqHT5YbBeedmSfvJNuMnkOfI3sIEuEGaep
2b80eEjO5Xz1JifZOxZd2winANlDnPiS/lPwcmYRnQbkrJsTEnlIy76lfmD8/jHImpPxC+9eJFTM
SBi9r9vNxlQkh4iIxQ6LkWy4j1UIA2LfLjLYBx4xojrt+bZraNngCLLHmq4HT7PT2Zgg/cPiBP9Y
pu0fa4WqqiKG7EEyvCTRWP2dZvXF/T/95F6UE5BigHJ9YBLV/OxZyt9HXXhypuHvpGIygNy3y1M/
d18ICPcElDl5Wa4CA+zo1zYukrcG1DpnRxExJJZFImTXyD75M0XdY8qQtcygW8Ol2vdrtWAO04pj
zUaActMTu1y6LUvIH6cIwkclPsd2eigGZ52t7lig8TRyKF/tOji6qxnCOU/A9McMDRQ4n5Jk68A+
C9idp/oxvWSGgRJ751EE5JNVeVWFdfHL8n2MnSMX0gvH2X1gBVdNCB+d3sruuPId6LMI4ob1OSs4
yHjV8bZh1/MUFCVLBdCiuRdDO2MuQefy7ni2z7Vt/+amfucJYk+esoFfeuSxvqIiCh7KVF6HhrTK
1tTJVztbpF/JzZnWLCddoq5MMW50MXW3Kp4vRWG6jc3Xx/jWfYxq0MPa2DgNr5mmvA0cKRthR3xy
3IZy0pJCALnjbLab+IJ8RSXPwnj3x8F7SNzeg7/Xc+/Tsmq/l9D5pGX65Xv1JXEn7tGkGvAHe3YE
3thNc639xPoNTHqG1YodShSWaU1dAha3PTpqOQzF3L4tYCI3TY/nDo6Kjo2X2vEKo7EPGa3TUbIF
dT3bGbkO6JcEXdcqflCT1wxMtZ2cCLejexiajrmORUc5SjTJ/MZ8F2p8HeaJjE8+f81CR3pXs+zF
HN0R1BCQt2aRO8LF6miPq1a7YKhv7AXAAqMq7LXYa7wnXxLymv263PHS3umJkTEbCGQ0lMtrD9AZ
1ypH8q2UpWFIcCBeyHs3DJnW6Dg4rEA7EJtPOeXVX8Jc/Hq7ObrocCFwnuNKMEmhgcOvJZWLSEWV
lzew9qCIjMu6ZDRClFyaQP4Otd/urbzjlxEnhc+CPUe9qjRMPsvRFv/6UMS3UrmNYl4DYyXyuntz
MghcvOiOVDtREQn4EM3s4EAsHAVF4YWvjqpIBk1+8z5g+o4biETDqbFs9eRpLs1CBPydKbT0XgzL
r5tOxl5xmoZgC5uwqhNt87VvFm1jvNSoy8BnAMeckoFvogK+U0uR/Y61OCdWAHstS7KL4y/eU+B6
3KvnOqjUJe2c5V+RlrzgWi//8Sv+JXB/ffHsGf6hpdI+wmxZHxJ7iD50MEm6CbK+m6JwWY5wEH74
ee+atHceoqTs0WmJrAB/AjmLeD/vUpRF4djlTaHQ4qiO3GPWNl0jrHsXSM/8/1IqL0piWP49P5e7
n5voaXahfg/sFwXmUamjYJwh2amdYNfpcD94KxcixUuch6+hifnPMjaHL+3Cat8+oBUv4wVr2VJr
flW3K3OTdODyQ3Z5PA28L61N2Ft5tpuyYNlFYWSFbJOgpl3BWvqgrkp1vqPQ05cAuGj+znuyIaSK
yTGkE/KNsPpTGU3mBqbBuutkPT8VE97I2IlwI7kb7PjIDzSS1LYeKLemvKOK1jvHmop7Dwnaxmqy
B+y7YkEBZTZmrc6YaA3O5hzJTFJiqYhHCRL+Z6XKlip669XPaqCDgGJrc5VCvYMENW1cEMFA7VAU
190bYYz7po0k3kG2hSR7c3EibmtFatqzdAwImLZ50mEUHD13qD/LEG+VWk/+GEq43xEzwk3EDu9O
d6BM5yOEF1X4PE2xuRTOlD0ag3oXY0M8ZAWKlTIhxZ2p+nFd9qCxnDJgz3roHI1hsukTv7n4IWH2
rixCnMgqrXb2SuSyDedlOuofWRbmE0AmN9SmomQp0PiEYmacbPlRpXAVHd4DZ6/tF6gb7D3cwHZs
uMfMsnqqG7IDrixa5kP+ZSBgYj/G7btnR8ljiPUGXtTGf5ld6Yl95YVOt09EFv0XYJ5EmzIiiVxC
iKLBOFAaafLirvCX5ZnMFXGEoRLF21Jaf1WUpQP5fDt8Tzxj/TiZTr6shT+RbRugAkKOmME0r4PV
nftlgXIF5gvoAXqzrh9tj7JEyJrfDfjx+tRn4ptbh9yz244QAf1CXTlPkUotNm+3j1CRsgu/+k1G
1GxaZd4oSriHEyFS/P41bb15+i3ogMOvphr6NGk+8jxlT7Zc7G1sBcGb5zunsqg5Zfgci2FKXhzc
833d4bfb2vtnp/VnFOX3gFWDcyPwnpA5g2/RLOHq73TEvkzegUGIpn2BYIKgWmCQRSOfWKH3FfAS
NDr1UroDo1InPlMQWZuYPE2eMrgn8fInCtk63XOx5+4QTqB5mBt09Sfy/ReZNnQCOgTSxvvsKN3u
+gZuoVy+7AJtF5pN+VTxlN08bqgsHAqoqpfheUz7/wDhVGerh27jZfbNiUZC6+bFqxWq7cwZSWPV
2tittQfSRrJunCnQc1JYIwd+rtdiWZw8xijEA0i2veSz4O+xBmhYzVfJhPcBXS3hoQA4TRKdRaMv
Uieg7tZEauc/5Tl1gF7zdCvHva8N4UALD+1CVeoEYv5CVGVHuvIlUy11kOBR8LkNEgeL2N1rK7iT
2n14peFbbUqDOmgPfIkVMkawwdFKjqaF0kVr5P8sip+xoOfJfpRHiFcvbdhnQBv7UT2kFg9rElLQ
ABH3Q3Kl+ly4GqmzNwI1OaK5BmZb9XFMSNob32Y7I7mPO5MnNCa23tBOyM+x/2HBF1s4MRoctsbt
aOr64GKnMLb+kg3dyAncSjSejA7fom650uziy9PDje3PvIxGPtviHScMaG3ifArlkNgodbbLclqH
Wtd3tivN86Cq4a0SuJuMineK1XLG6e5N7bPkFwOBGGRJwr/67EjyheSIKSHOw2eHS3SAv0ANR3Xv
CmP0OWPJ8y7p3DtqoyPR3QEoVYH74o959F/pljMvA26BnnIJYdW/jm8d+NZ/0EB2t27pP0KMB6kE
rnU38IwCEMFjainU9qX/Ptr2GwHPpxxKwi4JJ6YDcJ5seqIN64UKPFHEhJIeuMEdrZmvM6tazlGX
B/Au1RVa+yEgCrESXvr4X4V2NGG+PCwZvrWgH//HXuj7e5VcPmVlf6swmk8VGbN/FolKfLTiYeot
6pizNRB78m+OXX3T/P1vWm/A0ENGbufOvuzBxI0NpiwHFcUXQg+0gQ62XV7QhtXOVyXFvBqowaae
4x32qkdUa7hwftT7GVj0qCFjtkTzhSk/ckBdtRODrMrQjOrYemOJtfjmxJkfcAq2cmoAROvIRRUA
UXim8ZLs9Vy8jkVsX8kcjacpCU6VrtltDb2APhUXR5fwlu+3z00828eWa6Uf5Q9mQLWw3Fg/CnqK
Uzg/DHlIVxeQIF7Ccqyi5RpDOt0ndCHHLRskzHl1A490nGcUCumfknh81llNptFqaZCY1drCfEYx
QcxrBiJGc+J9DAZgR6Ob5T3j5b1P6dXDYhZiH3kSDm6r3PcyddGaE8twIrOQvs2pLyRlxV2+XXKU
tmWBrNoEyzFr/eoPYx3cAfBoZ2Z/Zxd1Qj10+UpKC9j+sm1TRXmmcsxMcahLzEeZxvojNETFPTcg
OW+NoAC6mWZPHN95IaM/sX+568b6HrBQvAM6J4/dilqc0/E4D+oT0ArbS0uUClV2Z3LCH2ynfEBr
+Rmg3aB8JGRD9xJ8/y40+Ycnp+p9VrjhRlq/piL7RRL4omHSIeMS65mz+CHOLWxUsn41EjQEuAbH
nKzsHI1XIfSbHbFH2R+AirXiGEH77LOgufUzcXAiwxkeVlzCs/JI/aa7Yk0g+ZR7xWTj5IUOIqj7
LywILtTDvQiG+Edy/9qn4f/bYbrSzwqSHylxGF2ycGlhVNi4da6PdUtzyJnoqeUVjuUeruK8ld4Y
fQYKtKirZOgforj9SzcTjEKe+Vl66b0a0TkNL93ST0enlM0BToWFsNPIldmn/OGJyw8Hu5iwk4gt
faVVgJ0XLXe0NWemQd9+dZkYDOM5xlSWLREfkx1sS7ZUnHmN72qX0mlhwo8hp6g/B617Q6gvFbME
yUJANndOy5/J8c/V2RYpJC3L1cNz4WokhFHsXS4fKUsptkvXilOZIIeLpjvBn8quJeAC6njnsbYv
eSjYUOHOzklG8E0o8k0YSri8hk5oXETRXobNOS/FK1A64v9L/Mhj+BhMzK2zhli1JLvAqWFJyYeq
Hd8bPbKgQ3KpHBcigp1LgA+GyaUK8PbygAiJdPEAx8LTtKBQ60nZfYCwqVBe9KmnJ3bwc+dp8JmI
8jwsH2ye5W/dI8IL4+nfcSGOCvPyINLpy3OJPsLwuOFrF5ekzYGU2Yu/sxwnvEG4fgE4Me1Ij7Jx
heRQR4HDLfNbvr4OoIRcA4VrhJPwAAYmRXFu3S9yT/KM9HXOXZ1AH5+fsiqLUEFthuoG3pmzeId+
nXdCB6+7leYP490+cPSXF7N0wwEnB5/yzAn1yM/LTIFwpKOEYXqmupBrcQ1aP0YULs9pZqLPMWK2
Kci85xqGc8+QdgJf8ZjqpH9Pxo7mb0GmYofMU24gYVBEh3V474dcA5IhOBqWYdj1+JdD7i+rYCgE
rqIBRKyuBPFUl7dwCcwe3F580DK992XPY1mkf2BZHeJoGSkrsGbHsQ791P/l6BPYGtXPpAH2YrDt
yjEHX4guu4NNDniCOgTZ8tTwobJmIO4JS+GEyYuXTnA/kB83yVDcIhN9BIsRj4tkwwevp2Xpnf2U
ES5T83wfzEQviqD7VSlhj8Z+zXJcrlEV9rauQbmo1kZA1VxfNmOxfARscPhMrPgjoRG3aQHZnO1a
s2SYOu6trCYcKYRwTfwHm06m/4mONohN/HBhoQFrEojcCMzpNuCTbvRwaQtK0eEM0yEhmL+oiBiY
qoJd48Zn6bd0BWeAM8sEuYtLXsU7MQJxJK+ynO6bIRzuA8Ea7ooFkPSq6iuuIOUqh4pJH7zGMZtj
UNxPmaQQD5Gvtu+pWzzYM4dSk5/LpUyfSE7UmBLOnfSkOpEExvchOG+/FXoeX+qIrI8VkwtwoLgu
K0gIwNs20nn9OfikD7IGXS4n1Lg2NumyQsjNbHE35+kZACa4WQrPuWZrCDtxPEiP9EoIfLkE7hg+
gFXFVf/K04XCkAzVfsWh8YXBKIKoMeymlRo25MmZjMPfIsrOM8ocDJAhOIRF9ehMfvsyWWihfeaC
mhI/DWkhnch3Wkl3eSadTz8JnufY3KD+wW7sxb0TsOKm6Zy7OSQAOxnVPKBXldvS+NlzHrr3VtLj
q+q7KK7+m9L8wy99LHfjEa6cPrqUCa1vEH+qIXHeaWte2L/ZrlSVt7jqgkPkWXchGYwpkuMdMyid
cjY/S++ZlZSPvBw/XODinYtr46fZk91OV2HR1Zf5eHFjFh0yaiVL95+clxf6EghgBphsE3v37uJn
TyQ8mLBVVD0V+fBfXq8YcV8G9wEh9XOQRsuumqk0trSCoW0MRydSA5xWnonWSd6qsj3WfvpIbYmb
oXdHjuBr7Et9hM2IMAqMetMAA4nsEaqG5OtmWjKmNrAz7Z8YqEqydg5746EXqlK/Rtz5NyIRsM+B
BZK2t/dNyh5GagEMGLbP850GjCsjh4MxEUY5aNI1LFOV/9og9k5TiXidBo9L2OZXFqFd8ja1/mPt
yh8Ea0HtSiePHa3bzTjq8ZR2QyeOdPtjzVIjwkp1M4IbI7POJfZY+uFP66b/gY8/dBzchyr072jz
dbsObD+N2EjzLQteFBGXzh7eZTqd07QtX5eItRUhFcgLL7d/BDdRC+bGpUAusrc4D66eGOeLGevn
xnLPlqx4yKzmSRqP8YSbWJzavJ8IVL5NYVCe8hB7JO07DTtQsQnVjU/cbQliBIQQ86j88YL0lZHh
hPyVXwH+5/fcs5ZHmcfjWq5e3uK65lrkO/xt17xK+6UNavPYkPN1nKE/cDCw1mZ2k1EfunIKPpc2
AgqlNZID9Z/izgscFe5VKDmC5sVPP7Pa3+dTuvzMIbepasCvJ/bT4UrUmJollWsGw82MC71v46m/
UCEnK1NGSwH72oJpBFVucHmK7QHbpaSkOlMy91qadZFbsHUPkalQ4GxZpNmd3IqtHQF9M526V7+r
vPuaIukBofpJha7NPRz3PiwsPDXZKeTw4svEKGRZ3jLDQlEktDyOF4+k/iFci0lTl+VkcwYL+3u2
gP0o+6FsbBbZjB5b0sbuStBr3MHff3Ot8oOIIK+vJY0gqYwwdXF+0sF/gQeYPcnBZgcrTqr1MMIx
/gErxXoO1qX3SfvcDu0trKdPKmq30u27rTOvQl9z9tMiJ0pCQPAUKN+xdk1RQBeAscaXnvukIJ31
AKv0Khv9bVF7OqaSd0bFD78Dn7lDnCYXkgOEFPxsLFwiD+HSPkj64TNaJWd2JNQQamfAiD2N9MZp
frIi8N/DLJvurM451bCvbgvC2MVZo2LQrw9w7sstwDBzTn39ZjLF1zDGQ+ePIBfSFfp+WFH4fTi9
GmtyN7F0PqLZOSY0S05+QpXNARFzNU6dHkSB30cyp9xTlH2ZKuezQpc4KEWuh0oCe8yssmcl6+Tr
W5104lJG+oQaekL++1OrnN1V7EmRTfLrgm+uiyI+ZDyj7Ihyz14o++9JAHf0QMnVWAo0E6iyKlc9
NRZjKX0HPivB/Zj3Qdf8qICbVNfQTIqc8ewG7JXNxyY85Q1R57hiYoT/Sk1ApGxzSIheFgHhYj3h
CrSUeGB+aiKXvk7OGiDH3vOiVVfw0nqn2NRBEaz8m+RY+p1a5J4Z4ZpRU38JfCsfDt4s8vgk8Sdm
QnvNTikv2jbL/OS36S0DpkWuxjq3Oji57LUCnrVdJqGfwsIG1umNBHdrwfIeWVS7Nd6wH1i1sctq
zFgAE7n9pZdlPDnSelFLZA5O0hIK9t2ELxhG5Xn4v/c5jeXDWGFabJzAzW691O+GS0GwHZGS3qJG
7GENxP91lQ9ur/wXkzje4kqeWn9pf0OlFW/ocrpmbun9M735tToQ3LToZtZ6dVG8dfuZ9o2Ih2tK
cOoR+/NniMORMJpTnVpd0vPL+tZnzUZfrIGCTiVfQ+I1l9SOws8mg24bG148I8SPA/5FhVs++N+R
IhYA5oiFL62ffITh2L9Ixxmfhi4oUK3MND00Fao76+Cqq2bX2BVdIX7oCLfu7SBojhYXw32bTdcy
ZzfQqeEmTSlT5c/94DQnNwqpQIZuE8cwFJrqQ4TyuzDusHO6OfvpGcr/tqnX7IFaoSblgDmwq6zH
dBDu79za19IfeZGj+8s71qb7J8VL5TVMcvshh6kD9Jvh5kbBt/k7jVN1Vw8o0Iy82T+nnQjLpm4d
YHLr/Ey8gKUdbJ5I0vZed6n9ECmStBatzQMRRXJX4Fqh7nSphXfZ0dFY96Wg5c77VPF2EIPGpTdw
cBq9/Fe19q/F0tizl9LINl1C81Mu337h7CPDwoVpLvuD0RV6ohcTet6guqIRESnMlmGXAQundLpA
Ll/WbQrEWPcWabdpE0aVuAeHTyFATgG+AyffeErEYh47+uxHu6u4Yac08JhnjHMEkxt0fHi0nq9E
IPEHCC++1YLeCldO4GiNT4pLfdTc9MiuDxNnWGF2bpABOyL9XexTTWU5JQ6A5K7vsGSp+Njsb4nH
4Q//gEdeM7y0CRbuHEAzZgNdiGXJDqStE7fGIrq9htwajoijX1aYc6IIC3NMjV/mhEr4je6tsis+
BLCo1rHC70YGHtfKwt1Z2iLVC/XG83uCCgNgL8vY+dMAqGWnSEfTs+Z52oTt8pitISJWG7NSRv+L
PGi2bZrfCec39bR4ym3/VlvQBfqIzhyxFprllyQyb2OE9GyL+kNUlUWUf3jv6zHZEULZueCZaFX2
ufPe5CCfI+1Q5G/S+znHvaxgPPs2LERkexjk7GLqBRlJ1y6fsfWsU5fVL5MmMovb8sehIKpG7yOj
IxXnXvQALUTcSA2ax4ICBm9TXljrPGx56kpWv2eNFskfK6S7MFPZBcXOrIdF9bAoy7M3vXISKOkQ
X7cpr70jo8VCWgvKEkw4H8wbJ7yzetxZz92uXkj05mwNO7UtPCW+dRTTDxX9sYm81Qm+o0tZEHCE
AQtxCInZQwI1+CY+oYy+tvlScQMCwhFnxwTLx4iZ925ujnRAi/up9u1r75h4x1N5cG0K2SEskj6r
z9AadrGMzzi6He0cIkEpqzRi2fdU8DLSaoHCQq5Qa7TEw2+i9pdbIO+/argzQ3ljQQIAbF+cp7Cd
diEpO+I/6Sbq+Jqo2IEgTKSmo6fYdf534ycuC9264rT0rXeEP9Gc2WI4bZna2DvQemwqCdEpNsVs
nhLGlqXz7e1YcsYX8MVOyzg8eETS4XV7GaSq7L+on36qALeVSvELZ57aO37waRfA5APAsFsWQl96
BmpZL+UTe8o6ylF19+y3eXBXVDI+dkWYvVAUXSjvhE9FJuSFdCSvsVb8F6v4GaTq2TfmVVsMUCIf
uICpJb8JmyvKwHkAYLt/73MXnVZk2HdEyEzbfho2mLBCiwLBlB8pxCV75Q3DDmLC0SFyuJCGtpxh
2hPb4W1T4M52NEqGRpxsR0Sg32E7g9HHROZZ7oL0oZ40EczafY0HhFJj8pW/JI+CUsyUt+YQwY/5
caI6/nLx/xG39dtgfGAp66ULQd26l6qun4wtyB33xO9lcWRFYnNMsTiCOcIc7UjQyfA8uwyCTmF+
ar/I+b7nxQsLpwZ0dqTGchk4F93ocx6XDlCTxVG4VfhzP5GfkB3wY3dTxc3dNAXVc4DNuBbtF2by
zEeTX3oO2a5jeY4ijpF3RBQQXKuDk+V/TZs90/P1+fl5DXcRH8mSYeO0VfMy04U4F5k7MpeTYqTE
1rO/rL6fKYXXaZpynHP56DkawO+iUYjYD26ZzFNQCSRqGxZrPNqhojhPI/AZKzi6MKGBBaJLdyZe
tkHUCKDHj7+85YJT1PgvGVVFBPPcfI6T2qkRir9TOMOpBzO+XVTmBTCATPcglz7JvubEtM/z0lu3
toITXRp1in3wFSUYmcfZpSmXDKKlQwM4uc8SwlTcKs69jYe9KWNfx/ueTSwk7oj7+ofQspT3jC0Z
//GDeKbVHDtXvl9yfit4QR9iOWe48WH0i/Ogb97IyF9TDIZD0BVP9GGtgy543hU34U1vOt44hIHn
IMzhA8Q9TEiDFqG5lEMCVFr0F1rbJWHwwFXrikyaIgRykDDjgkxMGU/nLncMUq+052WrOgKZY+Ch
CM7DcgT4/yECbSEHVfk+z4uHBdYiEBFSsWZqt15ggoewlvYuDGMUKJhfO7bB/wVv/NcRzmuVG2hZ
yTyEzBQCWGdItgOpP9t5a7zTE0ShcejFGkmLRzKvYKVS1u7Vi6Gb1eZfusxKEp1QggUeRyHSvxSg
tjkP+HdNvPFoWwqDJJ2Rv12CfrA0oIcs8Tbt2KzkBd7Vk0zr5MTY40qSeRPWbKxpKG6/s+NRvUZZ
+K9uFLc/lTF0QrfnOzVXL16WsFUSpDukP/+HLMM3o5xCKezh9MFxYAcZHPS+JtsVsbX0r0uhnN22
TdC/FZTLXynXQdolmc7wnU30d53irSm5t1SSwsJq9QHxJtNr6X+0FzQ8xTmkVuXI6SUVxAW2gZOS
JmEsf7b5e9Iy6iltiTDut4XHhlkzlc9AvKA2rSmfUsU9irR24Dt5BK9g1J35p/agScMfv2vGrQOs
H1UNX2Hh9xPO34BNo3NejLjkdgQSqQ6xstIOYCFJYtA/mRjvfN+qfmnf8qofQnHRNL4xp+LkJOQU
4wRP1Ex8qtd3Ti79D0CQIWIh4ZY3N23nV/iU1hOZxQJsrzHDhdItWyoblDH4ys5ttnsuMZQD9a5S
mmufPcYT/92JyJB6tW0RvtWa9ZybFYnQ7Yj3ja+5CkByIggemC81gLSgDmlVJ4yIOzOPHcKsQgu3
eLLswNWHWuqOdE6Eo18nRZJsCpPAO+/4P5luEjo8lJhugAcg0LQ6uxDD8k5Ub1vEQYtcTJPhqPak
ML1DqXzv27BVhyVNfnIOevuWAtFxi+gxJd8IaF2uMUCTN0/FQumX3qqkkla/1WN9VznVa5+g//ms
rXmE1vM6Jn5yyMrMJ0y1WnPFMMjHOSYiFRLW2MgYcFAJtNR4SXqTcTMT9IohnnaAWjseJ7dIjsRi
ojX+Bs6HA/cjLF22Ba7KfsVMdrMCM+Nph+C8syWd32woYHtspha0xIRPVxH823qh+z/SzmxHbiRZ
069ycK6HGOdODmbmIhZGRO57KvOGkFIS933n08/HakxXJDMQhLoaqItuVcvCne7m7mb/4iPIam2C
HtHKGMAazBQlDu8b00QUpGwU7Q12bLRScrqYESvg0i7cgoeRSRO5gsJMV9MOroURRi9AT+ILd8yh
a+fgJqdKjfWMaJh8iWYDghl90qT8rF5/Mvzyo6F1veEMmWjoofnkZdqTZrLPcJyFDYC82s5StB0V
V2mVawE3jwAfpGe7q18lA2kdKsuKDt92tC7dyIezhIDn1He+0QIo1dh5vfJF29aRg67hmog1V5Nm
r70h9fdlpXJZxLAw+NFldXedWzr9IFykmgfDzOPvSq9K22hiL8d9ASjK96N8C4oEuHZUIT2D/l4e
/0Khsrmo3eKvRzHCGf1YALzIBc7eKLVxsNHk75EVRJo5VqYyGr6TYXNjpghfaoAg9n0C0iyLI+SE
KqCAknujmNQwo0AD/mjQcm3dq4pW6T7O9FBflYPnovgepem1USFsQx3L/k3XBmAh3JC9gir+Buwg
9AolrQ66ZI9gF2PoxyW97TZvfiQmVyxPugxtXlccdiloyvGpRrDM3kTlpMeJoGW46SzE1o0M69QO
38m2kCEvy3L8IvtQALwy1K4A54Ab1qd+rWgzoPW9+dZRrwQfRA0FVStk2FssOa5jmt1hbuT7zpT9
qTkIcAaplYruMpZMOBSYE/4h1C4rlboAZlLjI1Ic0g6DdR1QphaWF4YuKT/7GA3FNXJqNryDZpD2
KvYMO4jR4tFQi+7RzOHvWroH14lKxyMvePfdbcbgDeQYt0+1b58gWXJRUtsa0WRew/7Enxm1ptqZ
DTt7w4TyUoNKwAswgx4fP8mDBpM1QBkegb9bL0vi29wUOLWGsboqlIT9FOxsZI0OLowPGrt04eVR
o3Y5eJzIfXfrQRXnVi/ThGw1dKqVBHS/H9HgSKmAYF3lUk8O2307eX2ywXgwjymkb6QkevSam/sJ
KoRGRXxRVOWAAmt6Sbt+KhTyJop59mDQAKMMifBha4Sm54xJVIO4bhoeL0r4Xvrm71YKt0YVPUsu
zXZkxi98zg54zy/cEmkP0HA91JwqOzB+PxUN2YtSgXenAmJBKPZSbcVaaCEw+Gg0xLrMk0sPqQ/R
UQj0/W435Ol7RotvaybNk6tNogdUALZx6VJvTyO8L2t5I5nY5Q2AMnsf+yG/Hq6jxhi3ag2AZixG
2pxT6UmK2hI/AeM615AKzqgHXMFJ/Kl0VsLPqA+RNUh8l1y5dSdsgu1l0AOFiw4Ema8EJEkXTPBv
YUnRpPkW3T4WFEiRtR/kT13TaxdhkgNGG5on0WNVWqlwWJoyCbj0lo8BD8pV0pmoAPnPaO0g8pDh
C1LKPapg6WUp+6rjJ4BUUsSrRvXSxTALlTOvuw1bGE5agl5GjdGFGwTeDW5PA3VgSMKazT91Ajlb
x8JjV2r2ODgdZbxfzNU76F2qrOW4GTKuJIofgGml/f5sDqxtMIyk22YvNcpt0fUDr4z0QOldQRFl
VFacjPIB07KPIPf6K7l3ycPWpOcw/lRsEd/KZmhdJFWY0KXwhv620doNmtfRSlju1jIh/lNv4qFR
G4+NmkLAzbBj8dOxerZN7VbuJNp+caMhGtYOdMjWnuZedM2AOG+YdrSHqse2FL7T1izuHjpLWGeT
ULrl1d/jUoHYKGk2PIsU0Rutsu/RZsyQfhbyxTCy5XMkk1a1TM08jZRxJ8nSRe5Z1GqVwsRONsH1
RGn9F8Xqgl2ko00cVdjyoh0BjRB4xKptcfSyAckGAPh0IOBSd90C1VmrFS0WM+3Vu1FHmqgu84YS
DzV1qy/jSz0Z0UJCTcGORhOFKvU9o7yHpKR9iNz4OqjLKzers7scGRIPwMtO4zGQU712QNCAnnBH
XJ4TfC4MD13/mA7Po1F1VFxzdJK61lVvhIfagCQSG1vv0HrREQl6CqQ6dcoi0O603+5dHqEXiSlj
HtnSKqxb1bH5RdQK4OTtGfC2orS4RncHawjuogqg8VszHPIdIljSuo/Me+DLJVUb/UYE8eCINgAh
gY3W7zrIPqISeVEE7boNjlg3FavFwwJCg3XVl+BHahR11mHZvNlVdMPBegluliNryDeKoNBQJqjT
RAmUyqyJh3WYUOdApLp70+RYfR4VI3DG0lQPA0/zDxmZ7lWvhsZPqnaHzKcEpSjIMIhpLnJpNcio
v5hNDWkLifYtZcnqQlMyAQCJOlfjUnfljXCPFV8EnyIOQLtJ/aOv2/HWb+OQsmkdUBRVnwSXmVVu
Q/ThibiSaiC3kWT7LyJT9lLayjip8lsu0Efr4CaU3Gkh2bVYJnJXuk8y/5sZ+7fmWN8o9Fk2Smbf
tUreDKuYitLlKEU/tCI51JyUIOUAIz+LtL5OyT9cSF370adMtFVK3GR13vsO6jcYwrjFg60pwZ2q
mejLZkjVBlhI5R0vay2lSNHL1k+E655B9yZ4Xo1c01Uun2kJpheSLr3O+0FWv4XIZY2yxn5oQh+f
rQFur2G8oQuF7PqI5sqkMQvnANPN3PiuecOksY8KRe93ZHwjkxPq0xGanyD39m7pYgriXimqSuVW
6Z/jpv+wjeK9LWgiekjGAjtBbyQg3bma/diaxTOSr7QnDcwiYqBYet6ucRLHiziF+mikE0tLoCpg
qR+VaxYvFpxEFdjfTVfQQUMYEMlNt6TjzBVE9JaT0K664qG1BnBfTBjne+6d/qQdt0sCccja9tGw
K/OAJS5ASM9Dsq/9S6A3N6/IZ79lAddR99sdmtoZ9fGAB5ibBb8sQQKJJAHBwt20fqheQuOe9Fzx
5iR/0B+IX8p4HG4lLbl38yy5x9jwDV1N9NZU5QHropu0FB+AkHKYUZK8USv9KQKwfhtJla/zaENx
EvvMbqqCYqQugRW3Qv2qS3yxwRojPOidKFaead4iXszQ/R7qIFRHLACi5KqqwVhMgu4RIPN+g8Ll
Lb1sd5vprY5uqlXeDxqY2gqw/1UoDOlWxAX60X210wyycoocj9IrU5cJZ9x026L+QEqRye9GGm7a
Nq2eqn4A9ZZpD7RWeEuCRVae65iz2+9qbAty9aqYaD4Jz9KQrirLPzT0D17e1VYv42tLkTG30mua
8tJdAE3P4cbBYVv98GwTZ0NBqWFKX1cNMQA5xC/8yzsDAoaT8uq/CiD73CpBwPqUuLs8ZK0WPigA
ijdYDtOFzd8s/NQ6YbL5ICZsRKV7FseHcvCqqNkrMEQpkNQ/qSO2a+4NgqmKrwBxvPaZ8ZILJEXp
vHP3oLn5goIReoV1X60LUKMYRfnDh/Dz9OBbeAIBll7X/LJLP0l+Kz01vnVkqsW3ujK+D2bRHvLS
pBOKqeY27Q3cDpIC6n+tH8JOf5OREqb0kX6gP5ruay5w1wP0fZ/TZBtMNIsSQxopHE2sz8JHOZa9
yRYM+S487GghDma1kqXsJQu8R8iuvCtRbHulr/qm0UZYJ0UmHyKjC6+pB+rQ6vnesa6iDA/+gkc7
6oSgtw+WNZHgIy2BXprUyjuMXlhgrQLoq6/Rc4vD8afLLT7U+H8FXHg9F8pojwPSDkfX4tHFTE3m
wdbiigId04DX0DS/UdT71csojPXRKPLNgN4htyRs6TZ9Gj+UqvTL8MfsrosoLxkgnpA0hi1nxEjI
FYeyaxAIhn+Dpu3et4LcwXdNf4y6qnBQ4Aux1uShz5q5wzAeOTZQ6PpD7cbB4xCYGNxwJD7b9G8T
NOwlvNEmyGRrwYJEhPpSx+27QuJgXaeZdqELe9sOKSiavm9RgrCqa5gLiFO7ibRvRJ5fQhjl+psm
Jd2KoTceuUy+Q0ei+SMHDceigGBdUU6diueSxvXDAmZeS10n88VTsNDyGO+0qvJ/FQikHwZNQNwE
nA5/5FlScCSLyvISROSvrIAHG2qJRh2+H3nB5vpjRy5zuFZqaKmF4TbrvSstVS9SqXmy+/omDfNs
O7RUOcxadwjHqPDjojcEw8DXXyhmqvc2lSR7LRKDxmg86P2F4Y71Vgu1cOcbfbqPJCj5cq/+HGCg
OyAgsRYq/XxLETLjHp7dgq+6TaVa3AqLVnuAbZmR+spl1FTqG3L14ZQ70kPioxEXg4seG93GIqfq
sQLX8ztIwd1P3QOE5psyr2QtM3d92fv0kvq6utEwj0EdjMXpDFbzMQIhN6cFCB+aClwIm4OH4aOM
Ch+1EuOanYz2kjVsNc/iHe61WIXG8dAAvdeyZv/f//U//+///uj/l/cru8viwcvS/0qb5C4L0rr6
P/9t/vd/5f/6Xw8/+W+aYXFDMAzOQoMSoWnY/PnH94cg9fiX5f9R164P6pqCMTDQfaQAFd60r3AL
r3jdnY8kKydCWbpl2CYe6ZrQZqEGLBBpe6E9RyVtK2/iDSYIa+WWk8rxHPmwEE0+Ec3W4B8aJtIa
yjxaUtlBGBZW7pSA1ulWKuE3jBZcNFf035XRbuz7gpvkwhiNr0FVWbYtVdaEKYQ8zfbRbMY+Ovpt
ouROUjrcJLkQxQ/x8/mRnfhiqqxz9dRlU9ZVZTaNdR/RM4x9d9tOPpbjmrZZWEZb/z3prs5HUsWJ
4VD/ELKm6LqliFkoUyvlzJUbGx+pMt3Rkq83gU5VUfVMfSUihRM2GqtfdmekGdLaoENGGVqMHyey
g90GVlXUUlYtwIhdHBs7yqvPVE2VCxP+x75FRaNDhRXdAv9ZoNcC7ap5sI0S5Ay0vmyNOuZ9rPNg
MTiQuMjpyHIorVQtzOepb6aAANEF1ElDN2ffDPQEGB9pzB0cQKRvUrJv7/Wf5ydSPzWPti4MQ5iK
YVrTnx8tCxV3DJjjApydhiWA0z+jW3E+gqydCKEJnSWnqLqmG9N2OAqhIVQPEttzt7b808rWhv2I
z/teT6ATXFDBfZvEk6a+IyToVXuDlvyq4eg8/yNOzCSrxFRNy7SFxvL//Bu4xPPw5gHr9KhzSeva
dAo8YZuFKF8nUxVkLU0APZdB984n02pDV7eaxkECIfad+sYV2/PjOBXB5K+3AduROOY7jCXfxk1H
BLelJjMxidPfuEYv5Ar5a4aCqGbCljOFZSugzj9Pl1v3GsqLauNUaFq9BFzI7zVpp6M/dpOjYPct
M5/Oj8v6skY+BbSn7X60RjKjHAKg4K0Tq1cAu7gXusm7Yun3FL7eUv9324vb8xG/5qrPEWcrQq/i
2CqFaBxbgn+Enhiaj/2dKA/W6z8LNJ09R0Mbu0Ie0rhrnPZjuIkoi3LMiFeNRX8+zqkptHRNERbE
DEOdLz4b1zBPgAFxrPEeyPXwEo6bSP/RuStKyudDyV+zryrji6Iahq1B2DJmCx39Kc/Xkxr548By
9ET+mPpUiB0EenkRUSXGGZxO0NotLs8Hntbd5yvBFJc8Av8WVNZ8G2c8GoF4M8Y8v+YNNla/NfEr
+IYC1fCjG9/OBzux12QZaqVigB6VVW02SAwqwyamaOsYxeR4vW4NgQelsTCXJ9YhaZH8Po1Ms1T1
8/JIUVYJuxqj2by6oFqUPINgXdkvifTt/GiW4kxZ+mgZ4ntUD41MHJ9yfFzdW5FE+ymkWnKnCn1h
UF/TrapgwIFxlA0Cw5ynqRBH24IlgqY9WCK0e+1r4PrhQhD5VBTLENZ0sGjcNqYhHw0J5bdeb0BT
O0AdtwgWbfJD7vT7fKvfQz9Z4Vuw6V7Nzfl5/LrNNNkwTZ1VYdtcPWarIrGlOqdTHjsQOrv3dvjh
Wd9DKodXdX9xPtLX9acpsmFZplA5u75ccQYNeI8y9rHjWY/dO8aCi/fer9tJ4+/lis3hL7hIzSYw
7qq+QRMxdkbwp1AbC/XVuDUsiKA/rVddLGzeU+NBakdXLcG2su3ZSuegGSOaxLFTK78oDlB7Ro8l
tbbnZ+3kmGweDjrfiU07GxNekRTBFKIoO+ui2hmHzsEcYxfuzoeZ/prPmYipOwozLZOjtWe5Wco4
CTOSiV4M3G77eo3YSGUtrPIT642D3ppyHnkWoMXnQCb4dd/wCRQ+jWh8KFf5XSJfme2zsXQGf91O
mmIwJpsTZEpJsxMR+IZdxzmROvmie07s6/QBNNH5aTsZQ7NtFp3NWOaJQR9wZtAgnzoqlJYnBbMy
b+UtHU9flwB1A25inE8ch+zTz1NWaPSMJJuBtHjoie6pKWnSqijyhtG1Brcxrp0a+ZGFD3UiKkhu
Up5h4XwJwv5z1NxDgrSZhtbjiFEkFwYoBc2oJ84jtVDzgXvAWnT2woSeeLrCodNka3ojGMqXC7w8
iNYoMvZw9r2MoFdD4cMll1o0IKxN+WwDPejXlr2QBb9+R6IatjrtZV7N8+/o9k3E258p1mLIE5sU
cYDnQFvYY18Thi5bmsxthmuoxeR+ntFaavBW6wgiCXviKYCCBkuVpv/BWBDMsyzSrAoffZaX0IHI
fBy9/8qCHjbB1q5+6JeSnzz9LZ8TBjtqGoTFpcL48goCT4lAhuA70fncyBt55b2nexQCdsom2sQ7
aSHZzvMTh68tIDxqsi10m//2ee5cFVlgJApYjeW+fWJBePm98ho0v87v56Uw0yc8SoOi4wUdmU3s
4Dy4kpoycyQFApnpr4HSRxspgy58PuI8H84HNq3Mo4goH+g+DgsMDPhA99K0W3RkO+0juVuqZnx5
Bf0r1HSdtnRSybxOA+4jHvzAw+F11W4w5liNl6hk7bAs2xsLp9aXR/Islj7LHjaK1uZY4AIkB941
yAJUBgXu61hxbkYEaVp/CPcJSnqh7j+mcf4wamJSUKh+jjYSOUVffD8/zfMNPv89s8MAVy2UI8Le
3XotIq61+oAT8hOyYA+yYrydD3X6i/57mnXl8xfts0Rpa8EairGfSFDuLuDi0/C6hl8F3H7tpft/
FnC24dFU0SUL7rpjISZYN9seMbauwlwEnrIMez740zrOfDJnmxGM7igZJh9XB3dpAPdYAY0C5Bze
5/rS/XTpw8125Ij9mpTAd9u2FvoRUo+4Ze0jlhe11Qb/SWnh/Fn6eLPtaGNr5dYhiGdLc9d6g+1b
Gt+ME0to8CgzQq/AbdSn4/PPPuHsVhTqdmL7OPI5UADQMNUp3QPl/g6nAifo86FOp7i/l+c0A0cJ
B3pPkegdoQBjeeamvqMDu2rB5r6cjzMtguMDYr5IZqdd3BQZYijEaRGV6IR/q+FrcT7EwlCMWZKZ
NCTNOGZTSyPTppbSOstFdQiz5EB/SgEGj8XTwrXo1HrkwONGhIgjD9xZIpEj3xwQZ7AQ9VE3duLZ
h5COjtN3RXPlmfHSelROTeNxvFk2SYWX+klsZE5k3bi/6WJ0z7p+YYJ29R6kV9t3huZeNp+6Z3jZ
k7pDDtrlPqGhJdU/lY8MRbmDB/tHMtKFJXtq8jmMVVz8NF2z5qdJ2PrIBjR0gvUe17kGr6k0uq4B
YQLgwAnVXKiQnw6nmhor11YpR35etl6OrfpQKRmE0BVCPqDmk52CaKxwzq+pLxfQad0S4d+BZvuj
Tzpw4gDGkNjHHFAP8HbzUa+H0+mihbIGgvLeaspbZeY7PBfX1Vjd9r0aLCztU3no+FfMdo86mTV6
XoTf+0i/sUp+YEO9xsVMW+Xoj2ANRVH4P5phkyuqRvHmSyUA5x4jk8D/OfCmYOnpB1nPPzCbvbG9
6gZN92/nJ/rUB1WmK7dNzc1U/7pgHuUhLSoMNy9BH+mRI30k76XYxSOKNAv7dTof5mlIMane6DYK
tMZ8v5ox3AK/b1MnxRwC6kaD5EfpLuyFU0nhOMhskyptBgDf7jNH/Ra9B5KxxtppKLqFKF/u3NPS
PA6jft4DJu16ADh1RhmbZneFwEzAKR/vK+POTywcyAsHXwOc0l9l+0bu9rnt/8PZnLLV0Udrhsr0
hnhMHSNftz9tm4b8wsL/UgWbD3J24NtGmgcI3XEhpgqRlNVVmyCiwnGoaQI/ZcMp2nzjp6ha55F4
riQ2p2XAohnQDkJKTuzMRph0r5AdO79gT68k29BoJOgKuhWfx27xJyhmg3azLOFwoXyw9PdR/k9u
Aor5d5RZ+lHx30AQgvXq3ue3XfHemLvqKf0VgK8+P5xTa9ZQaNcyFmpV8+FIsLQ84TEc8svwS0D+
nsh9C0v2ZBA6qCrGxrS9570yWQ3GwMAj2cGGYd/WnE79VeBdIsiyMJpTx6RxFGi2Ay1kCX0REmgU
FfdgHBG7cXt+wk6l5L+qcDxEKcTNn+9Zh2ieV/SRI/c3Aq89mO8FBO+n5jb4cT7SlNw/5yyqEbys
deaMWZtHqlN5DOypGuEiQNromw6YN5iGHfviSc6xbu9RlRDS/nzUr+OjA8HNhsKcRUXLnGWXsPaA
eBk8sQNc03CiGvrkokNILUZn2ICc4S19s1MBVZaeoNxjcomYbagWKRklFDx9295Y+9V2+JWla1k8
9eWP5O382E7MqMp9jSYmob4CIijpl+DvCWUW35LibpC6QwpOC8pKZYLzY+n32DOcj6mcGJ9KOR9I
MfNJ2W42PiTaXVcgfenERXiNLu9trP6U801UGTusAB3AG7yOYau4T8j6Xtja8FAgSt/+ztSnrlX1
jWuFLkIB1ZY3cbGBKnjwq+I17bYRdkYr2NEh0sUAFBGOqBvMPJrO350fwvQLZwtRA5JA0YVKz9cS
amm7vQlcP3JcJElehvASaaTuFinD82G+ZokJpGKhn6ezhb+0wcrAjpAmZfMOvycZznXxhKPun4eg
w6zSbDYpgMybX1GTxOiVInKGD5x4cY3t+KIvrLETN0dq9JT49OlxQNt89jTI8RwK2p7DMfVQPPpe
3Xvqa3WHf2AtfdO/T+aC10V4f35cJ9YYMS2T5i+jsueQCnArGUa0xITiE9/h+Iv28Mq/VGx02/+w
wwwE5lOo6accnf0+RO2BNZ06tOqVF0XDZnKLlHn/H6w5ch5noILHMB2Cz2EM1Sxbz0wIk9179rru
r0rTsb4FoXN+5k6kBO04zuwqU4dg8oohhAtxoTukuF3NaMrdUv/m1No+DjO7ziDkGFUutAJH/tb8
ysWuvcEI4PxIvl5M9E8jmX7C0YdRmgyHEcB5Tj5cBpb+Ymj7HOWF80GWxjGliqMgNgWt0e/5LGBB
6yfL2NYPycKxd+J+C9JK0RTVRkD4a8s/aOwmaMWQOtoOtb9tfwmUcR+vAF5txb54tf/4wcPqArDG
qUCvwVBmnybXlMFHUzB1ihe1QhwAnM7K+qEtYVxOzJzO85j2GsV/Rcw74okWl4gpUtVUkIG+z8B4
Bkh2Lhw2XyAM7M5pxqZ7KfVxUvbn7zMICd2mgt6MUa5gqNRPKNyu9F35zkW5uTW8hXgnBvUpnPI5
HGLfShZ2Jo0vIPAdIg4747XynT9ec5+CzFKBjipHjVxVOHVlhvTKujVeg2yhK700kFkaSKSuzSus
MBy1BpOWp3vw6EsNvFMnA50Lnm7TAQfCZLbSBiAz2FDSLIlKiz6hllzSnfaCq6i9l0tlDeJWRE4c
3bjKQs4+uSzoNinwIgRAsfniszMYWK4GHs4bD+Wj0l2g0GrliJv+FCX6yY/mn5eFkCaXTUAMtOC1
L/UxTKrc2LO4uwZIY+LaUgMq9DeTTcXN+cVxIn/jx8H1inBMqzJbgZ6nJEKWVD7cN1ffWPhVN47H
wTsRH29a7e58tFO56VO42Vo0m6bx9SlctZUdDP4c37HX5vW4Nhy84tZiYXQnluWncLNlCWAtaqyW
/dWXGwTecncd4n+w1PU/8djGeoHiCLAMYEhfEBOdEtfA9wljdgjpPifxb5uVWXf1RuSOqNy1hMHp
cDP6e6NLdlUBBxdmAKyrVW/72/9giqc2N8BGxIjEHIWFqO2ge61sbjFEovau7xGL3Sh5+qOCI1fH
4VNUFNtBM+8MyFd7Ot43TYMIXQrda+FEVU9N//FPmf786LRDq7QouIeYW9AX8ZXW+coFhMD4LQfU
LJWxv26qtv3W2NEdumrGmxACQWlD2+WW9VTi7cMeUxHB8FvUFk0jf8UBAm8RWH5ln+ABGRZD9xLh
jYBrT36v2/hrqXqJmIqndPuoxRwDIvaFhrt31rrlNu/Qfc39/na0TTDt2YNcafZlo8DezcaQ2Oc/
xNLgZ0f96GbQesLQ2OL/ZawHn/6uZKOkXjTDphLpEobixBWW6+vfn312r8RVCtKMNrDQtKcMUSLV
ViAsP9bPZSTgIGV//hKg2ggK/y/MBt3+z5+2syS7a33Ld3yShbvhSuaOG1Vfn5/DaY5mL6epKw5e
A5QLj+pZFEyKG1BVXJeiZBehiRU8heNBeS2Mhfv/iW/Fg1ZRpxcaWXceB+0ozQS9lWLMd416mnS/
XI04lfqOY8zBrHE35h6sW4o4t/XG3TU7JBT34hAc/sUnGBY238KQ7PlNJklcXP2mmtFHe5t3V+1N
3y0c+qcO5E9Dmh0euaR2JrplqYN+8E7bZjvrylghmbOONt5mqaR34n7+Kdjs6MiUEs+vcCocIpTq
O+WNHSxM2YmzkAicg9PlT/tyk7V7KZH7HoXotvhW3NhIG+F6hmIg9IG1rzyeX9oncAQ8OI+izZJj
hDfUgGhG6qjo/D5kzzIvXAt+ebRWcR+8FcFtvLSdTq+Jvwc4S0n+GEoDFt481kie+Saptv0zEOTz
AzsZxLAt9AgFNVF1duaK2DRj2eU9wHWz92/DG+VHVP4xjmWqDvwdY3YTNKEvxrVEjFTU6yx8UQt6
9PlVg0mI/A9DzT6TG8kKfiCTbHgIqzBfqWjeNtWlgQ5rt9ivOp0kjgY2+0Jaha0J1nOUkys03W4z
9aYw17TpBoz2vrfyJeoiMcppL+4SdWb6i+eZ1qJGNUFYcYSc17Ers2955k0PbAiF7yN6k7fxO7rQ
59fGiR1mAz8C0kQlj//MkhIOyR7sP7SNsnA/vHhI6WAs8yC9VSHyHH9+/n6KNUtOUmf5Gty/1EF3
QfoWG/fRN0yzzo/nxFq3KRhNF2iFmuj8uRioUWZi0om59MSIQAK/ecpe/1mI2TBitYtTmGjTdtoo
L164TT7+lFLHo/fTKGaZVavqLIAZnzqSuh3dlYERMaI3LbT+j/NjOfn5tYk8Mt2VvzCXxICmUGPy
+f3qIGSnyycDTOsQ5sj7TJ5ZxX3chOvzMad0M1vYoM2Jp5k0ab40SBsPA4KxMkKnsRTJGapaOFWy
kPJObJ5PMWYpDwUHOUGRPHTqRledETti7KJijOgjOdm2lbjK0UBeWN6n3qSfgs5yIPKHap0XTCbv
KYSNdkX2YimXNTKQrr7NS3uboUIANnIp7rTgzk3oLCGqfTBG+Vh6jn9ALmRLi20j3rBTdTIHI9Af
57/eiUP/0yCnmT96QchNURhisELH4vqHi6Ulfi/i3U9u4qMVMrs5+4WqVPJfgFJ1i4uqhyrukyn9
J5nvKMjsJgtSry54hHiOaz7mgC/Uq7b7yHq0sn/ifKX6L+fnbWFFzmHHnloLSYphgvmT3FSGNneO
DlYT7JDO2CkiW2qqL8zhHCWeJwjrdFEeOvajfQlDTL6O/hymRJb6ewbnlQpTywM9zeTYQXVmuFEE
krO/fW+FBNlCxjh1M/sUaZYPW7XGiU6uQu6Bhx6eivJUGU6An4CP3sjWHW7aZ2Tfzn+wU3fpT0Fn
OWQ0kaKI0XN2KG5P22rT7sWdtpq2FXoDCzXbpc81yx04K8mxHjShE6EpLeF7b6vSiymirWI23WFh
ZBN+7EzCUKYfc7SHVazUwtKoaeChbxvXWx3J+GBn+fYz2jjDay5+j6GxUPhZnM5Z4ojaBgrXBIIV
u2GtOoiJr5O1+SwcwB3LON3p3nJuiLMUomSq2RqGBInFGR2UqXYIqPdruoobQMFLnO2lvT1LJaHm
SaXSuCElu+JZCq8lINyhsbBClo6Xv6jWR1/N9oWOJUDlblHLHn8ng/8Y9yDgRnQ03EsX1yjbRvpc
V6THheUy7a4vc0kDg9IVvPQvUKNYVINVD5xr0zu5PHBZ2Ehr9Zre/aZe+9s/R8aSVhDAheesGfTQ
ZwsF6xLToocF7ie8yN90cZE9LUHGT36woxCz1RGVtd4Km3yiD2i23ZSQmqVilT11r+en7lScqUQN
jYBeOXfszxvNE35XBZ5F0VhzkvCg/OrM7/mNp/wHl96jMH+tnKOV0XhajyAR1U5t2Bf3gbE3viG/
eH4oJ5ffcZDZSyEfXLzCiow5uy0P6t4iFSIgdFXvqv35SKdS4XGg6bpzNBrMWu0UP2tK+9/t19KC
wAc1ZqFQshRjdqAUpuQO7sTyoL3cPkl4IL3H9eb8OE5+/AkjoYPP+8oBRwFZqAMqwI5KX6L4XgQv
jflcfrffzoc59ULl+v7vOPO8kPeN4bcdXundGtO6F4TKN+JgrKZcl2zEpeT8w3izhSBsDXlpg8fJ
cD+sp3TgbsDLQeXst/HWc5YoFyc/1dHwZssBs3eUJRTewUNyKQAaULd3pIU5PP2pIPXKVGxhqM72
KUK2pY3LJp+qR79zVftOrnMuLdLqpr9nnknBAaLrgbgHvLfZssParC7MifEWHoK9vLe3nePv8z8m
PU7PR0uxEJrBVYM28DTcox2Uo2eIVC9h5OIgXlQbb99t+7CcEk695CjNwbC0qDubc/BJDD4UjYMi
dHoHocU1emn8427QrG5W8rbcUUFo1udX39cvRQ0LdN/0cmRwc+yRF0odHRQuZaBr8epLjfv4xahX
cXs4H+frM+dznNkJUY+5kWTqxFkuD3ihXyb9I86gS0f6tHY/r4fPUWbrTlc9kfkpXUzMh0110720
ajk17NFCSw7lfTQ+2L9b9/f5oZ2fQl3M2AWt3oZ9N7A6cgrE9zhh5NJV/I5z1/kwJy7tx4NDV+Tz
KhxGTLt8iRzbde/SRy+ws/mpo4mFnOcKLcSpmLVwxzw5MvrBoEzRz+Hc/RxRa5Bpph/oOwbucZce
jhnN2r8Evnx+ZCfXBof6hDEFxzgfWCVixep7YWx1JCl0BPc2OYF0Y/hTzQGIGGK6Pfz/QLPUlyDH
hFOQZmLZaP0aU0wQjfRaKoLoUtfSfYqC+R+XVj8HnE1gg6owaEJb3wrj0sgdq1nhTmKUm+HH+Rn8
mtM/x5k9rRA4yxAtNsytOeCdWwWqU3XgFb3MQhq6S5bAAtPP/rLNjuZx9rhqGsPwAmU0txN/XmpW
lWUdRFfeYBmJDAaFwtdwzPcCdVAUYtellG1MdanQeuL+9HnM05wcJeUM38GkxKVpW9cZrtgI170G
inbXdfHGL71rT8uNezeMrLvGE9j9JVm6Oz/pi79g2j5Hv8Btqg4lUVvayiOGGd+Q12sM2wklLHie
sltcPdgv6cJeOfWldUEdFpI3rcl5PTaqixHFMZIAUz9JkSG9RtZeumqduAMZKBf9HWa2U8ahopNn
gWIYds2WxyVPFPPB3OLnsYu30l2xcEU9lWimXWlAFeYgnz9R0lCSkO0DXFPwdKgsf9t5O7XfKYmD
5Nz5r3YqFKATMhp5DZ2JWRb1tJTzd7oyUDQHFIBptnXdP0tL3+nrzYRG9VGY2QR2WduZybQjJ5hl
e5ePAnfDnZpfuWB3Q0ndGLW8sDSmI3S+K49DzpKNNWhZkoUsjUTcSx/efdk/eCW9ZPHnQLXPY5tl
G6WGLxcIzvIE94N3UJfZ3bDUYzt1JiAmxRrjiSy+gOj9CPUxWHLWtu2pRU12J72L5n9oqavz6+Hk
h/o70Py2j6KxVnitjroTJjyC08DdD5K8NtOfqHGzEiNpicl9gvM8gRj+PTZ1tgSzYnTbsqgCBwlI
HRiDZqFrHbYG6puD2AdJpbxmYStf2JFuXMOoa65E2oFAx3F3qrJiOBKmD9oQ3/+zmZgtWdz01CIM
OO07uhWSgL76fXJKqvydnOz1cf//ODuv7rjRJE3/lT51j154M2e6L2DSkEnvJN3gsCQK3nv8+n2g
7pkmkbnMVdWdDosMAJ+NiNd0GCl8HvHUZvb+Q6xmbDMPIEUXiAXMUi12OsnFXe5sT/jkin/3uVfT
Fe3ToioLWgZtLQz4QsVbtSQT4aI/Yq2iOOjia95febEFpo4eB3WX1QGZTno5FioXebM9tA9ivjES
mKZngpy8EIKB+t8oy+d9d/50ua+OqDfqmKGW2864LEbhUu8PfYtgqZh3u0K4G0rjW42C8aydrWIt
0+Fou3kXfXX6NSJUv8GKg19pMvxGp3CSq9KzOCComvyFi9T7V12lD3BIASwL7Np66vaPqn4QRq97
bM+h907vOv/5oqv8QRqxZscpFTjXWN7jFbPDzER30Ns3z8z8M4GMVc5Axh+mOTYGKCZbOEtd90Pl
VcM54szpGaJgR4X+Hy3p9c16QkYa2geQKdmgKdIXr1ZNd9AKNAX1Z0N3xUbCJw/TIV3IthOkEbVK
hzPT9BcL6WiivHuI1b4iDQmCrAbMfNXoocSKCki88BXiyvWQzeleEYWvog95yApVpB2iDkdcfAow
a9oKZqI4hSUKTofH1iWOVfFBjfE/mpsKK9H6EbLvVSkOWLfo36ZG+NJL+Z9iMEMPheVj4xJ0pXQx
ojSG/tvSqfBf9V9VKDiw6rH+TDjlJTjewPJiPA3A6FaOoeJXF5kxxm1agNOr/ljXwXApT1OJVH9y
X2apI8Q40v3uXoNIEiWWBdQFT3ZdnOhGK2UlVnRDhegrXOC9HGB0pCUT3vPFz89jnWg6fAy2WoeK
kghRIJQUWuTJ3MnConId7/WmezBavE/Dp2gu5euwy/YYQ85YxpiFPaAaemb5HB8cHx9jtU4jrDsT
XUktr5tb6vSKr9tT2DJ7LNGRLOvb5299KhoCg5A5NTRsjhJ8XYxxsisQgJzgB2NFu2jN4xHhAGF+
RtTi7fNoxxcSNH+A2UrL4YFywPrdAhybJAy1vMgKIwxpm6+SUmFSg0jVC86dgTOLHCh1b24Qdj3H
RTu6Q8q6Ak9fgY+GJyjC/R+PFKwsRQvzTWTDsX23i77Fnj64DRXdmeMO+eYk9XoDX+zPX/noAy/f
1jTRslsEdI94XY3eGbPWzbpnGg4IkMGRfp7LkI8vXcSArQ6LkBMZHNCyI787LOcQ0y8fIWqvHi6h
T7uWsbUq05ZfJdQI6LtXb7pJrqrSDYX5jb/p/efveHQLWeLThwF9SbXtiPQV5WGOlSZfNjR28rMl
vkrNQX4p26+/H4aJA+5OXZSx1uRMM5AhhZq94o2PGjKmmPrdKtgfn2v2n3obDe7nIvgKompNVEjV
PFKUmTBWvQ0VZJXz+3rK3Xb8WuA89/krnZodaG6ZaNtJCzlhtSAwyUtb0WxB7hBIxLBIUUrH7zfq
WVGxE7Nf0xke1h5QXNimH+cIlf86wUhF8TqrcdTBFxwckPeDoHBKpgl04fl73MXTX3i/5RZMuq1L
x3RAVHLa1FeJugC+oxtjW49UVfa//xGXa4BJpRxPtfUpwWczp2QiSBq62ZtcIf6BO9znMY4nhSGi
8EFhYKGZ6eu2manFTQ38SfFEEpVbM7wsX9NvyjnhjXNRVtkTRgFwTUWiGPUFehBPbXPbPytnKyDy
+nor8zIGNRZQsgtvZJWblHWZB1JJGIyi4HHQ+N5pV1iKUIY/z+I4vqgt0SilLu1ZBST48tLvdqce
cSQpkYjWBSRfQ9jKTp/Wu3oRijFxDqzrmtxIRVYcj3K53yMwJp25px0vMwOkO5u+BAGaXXj1XbEl
hBUrsMzorXa63U776jF4+HyGHN8fuBPpC3OPSCwxc/nq794T8fdcxlVD8dSr1sV0aCN44Z8dSpWL
4LxyZs4vW/qHi+cq2GoI9W7o0naqFa/kxr8phTB19VSUHaXNg99ew7wXOvPw4kX9GFyKpX0S4KTO
udn2X8HRwhP3kYHyQwljqCA4R4E53qgIZ/2rJ6XAVF5NF2scci3KK8VLtEvrSxvhcn6j/CxHbE3P
dR1OfUQmBi225eCEPPxxxJRYbjWtYeNIitTJJxJ1JXP7ZnQh2fyUcum16NG661Kk5XGGtUstf9Lx
DIeTflDrHLM0TNQ+n0TLfr8e1vdPtMrnEdvK4Dc27JdJaE+pHRa7KuAAR7K+sC3UEs8JtR0XeplI
0M3xp+GGvVwBP36DyorbUPBZnTlWNLhTOlHqH8ay98KguZTkrdVMOyulXmOcWZMnbi1EVlDV/CXQ
iAXMx8hFO+eGLJSKZ+rtZjS/KfnXqc02vTjuDeVCHw+asRHyn3J4nenfin7axumZHtDxtmBiWEoH
FNg06Ol1CmlhV5aqAUYyyheUpxEzAtghnCvmHw/pxyCrbSGV8ryxcAH1KulR+JJE32Ht4aQ7kjI+
FeqNpqZnNqLjWf0x4GpWG0WrY5USM6v9bEMqvPN7xZ30aPe7U/VjmNVU7X0rlkQkxjw8q++a1rLc
kGnaGNOFagn1jYIaVpl0j0mdpJvPI584UT6GXs0c2nll7CN648WHeaNtogv/YN2JaG7mzjneyslY
ixyPiMwxVKY1/m2UE8kvfWL9SzAydKILcT9t4KJtf7tTQJ7wPtRq55u6uk8CPeP0H+GdcVbKmLYP
an+jztdVrZ6b/KcmprF0/MF0L5D+1aEo1WUJb0+U2f16MmzUxJ/DsC62HabqQe43O18SPC0NDUdV
WBdWLR2avKpuoDhkNjrdQCu6t1rVfFca5ou4kAfI99+rWQs9s1NNW0H6PNKgP4SJOB56dZYwCRtw
kZroJlVtHeJDZTlxFfm7egaN1MHfvq0sHfZWP2uQxrrZFXQ54M/XiTsP5Q/2axCWBhljWWiXch1m
W7VVryMhpZRrlc9jV7q9VgErHUq3ErGEF5IUJ/WqtOthtme0tVJsxWS8hDahhM+Pqt1irosLHFtt
EkxeFeGJk8KBsvq3MKiLQ1frg53NzegUWvUdgyE3aKyNCJrg8yl9as2+H4vVJjGlaqvHYyt7Xfaz
6sStEFxNODF/HuT4ZGV+vRvw1cYwG1MujhTUvMB/UXNUdZTpu5BRhoq14qqrTBwRux+fh8Rr5+hE
+xh0tU0gZDuUeNGL3qA0d1gz32SjsLWUoEEhBG/4Eeu9uLiKxrl40qWosGer9t3RqH6EWCI5uYVR
ZEv9fFC1H0qbyXsI/gDjfTl3SlV8DGTf97gwxDukFr2hMl6GSEwcPzPsKZ58L5wyRACYuLiwIjYT
bpuoOuD81u5Fq+zcXBMGry/xcZxMq3W0Ktz5TVJ7PUWuwhddkFq1EwVqgFlMgtW0JdmpNV/0WaQ7
kao3u2Ggq4Hh5JehKTMbJKJ40cRlb09q/lbU6V0YJdug7r/Nqu7j5ZVgLMwA2b0kCnsuH5tYx5Fe
kMrZVprZnYMWeHQWaiZFy/o6HqvWQUHWvxloWmL5MHwblDTYpr7YveCmqeNrlXXAtjuhEQQHvdn4
dq6b+SqKJOopYT695E17FbZtEjiVqhd22yhuUJTqdZLj/KYvEolqndy3VnRdGxbLaqhvs6YYudpU
yVYMWzozifwoKFFb7nw92ebdKLE8kth3Gy4m15OCoXcjRfspn8ybsJBqW8qGPSSKm7zALb3Icbey
Lb81bDOIXB1bvS4XcqcFTzLncvC11xqRg0PcDVV6k6tSvcWaFjWF8luHdY3RUjaN8lTnWUX/Ki+0
x5Ayi2tKfea2ZYQDNA5y31NF7B2jwtc7BKI34jspsK/t4ixxmwEp8pp6ayL2IyySZMTg2X9CeheD
4ELbGF19qHPL8FrfGLfL2LdzELpB0h60srLcqRWuM61qbiwssLNY3WkGfFZDuE0igSmAsE3FAW9b
arwzRGPCU8K6wirXQKnbumzzSr7WGLqwQN6glIILRAq46PgDhEt2psgAdjd3X0yreIqqyd9ZM/Vg
TChtc4qukFd7QivM2GSBiSmxEnsUEDAJNPMvQ9B8HZnKdqqMiROIFuH8fpeL8AJlSdjO00w+0LfX
QSTsJdTqvBYwgV4KvmT7aatdo+GmuHE4V5hMNpRuM3p1uI87WjjfJnM4eGbVwKBs2ut6ar/FxfxV
T+GfJ2HwGBma07WWdpGUiFxGU+omUvxW9nq/1fFPsrFZfpLSKHXUCQ9kwfDtVmAemXmA29GQ3McZ
4l0Qxe0iirAdlXUqqUgRFeGGgZnww1Nf9U4cL3xLCHF3LNKt4qs1NpHVbsqL3JbG/LKvwsXLWk3v
5NpUv1q1qX/NWcajPSnFTqrQZ5FKrGiVOvM3ncoRF8KMCxVAyW3jdGLhTjhN7JRpjjosg2R5P1T5
YqEZq7dqPm1QffwqYo64n2s8FUVgUA/inE2R18Uddqp6HA4Xcj0UTtkbAQMbOSiebwIhuJnlFJth
g1JmI+EQbeOqaX5R/AaDNkTZmPEPWZViUqVi1yhrjc3+8RKp9SOo8FvNr60LLmqU23GjH9rRq6fQ
3PrF/JCDUjIydTFX8C+mVryoB2O8zCImHFrLUOZ7we5r82fXRgf2pDfUendtJTbfcBk3nUYxHWmi
AliZJuywn6XZ3XbThJ8nXjldrj8wHvS2kG3fDEJ+qYUpVRoZq9NMlqkZsunTl5280ZhdbQzg8AzV
j14pjMtABpwYKtuiURu6nKHbBvVzVhlcDUrtiyBUG0NQ7yqc6cSe/oHRx97oC603NRAVrLQtr8bQ
ip8FTSDPCS3xWR5yfxPG0aETsgvEhqXHzO/eCtOcLqy6uRlyDG3zuHnGGLj8OqeqPXYyZt5j78bp
FL/k3XApVGP5s5oq82XKjXoXVinFu5FDQS5r8QcbZsVVf/Abh1K1EDjUn+MriWaNXUa9cEPr2lZ9
QcTztRMvC1lGiJxd0ggq62o0Y48qHlrhOHvb5phtpTK8l8xO2GUt55FV/JzNzKlktAvaLvF6EHt2
Po6jyzLtXAUs4ibPQpQbmyJy6DTsrbbGABVHQRMfw6RTaNi2o+GVau7bEbOnFvAez4TGmbAppkL/
hJHfnTHR/hHzkhfgVZo5e4pxVa/j3mX724rieFUGvK4RZ26R1M9CM9tjyWpmUeHCmao/MU+/sAxk
9aqAXSGTwNlYGrRvskDbqEP2tWmSoObkOmQgrN4EQ8FpsL9Ax/Q2zQcnxxqNanLYbiq8AnvVFzdB
1MxPLDYcpg2OZqmudhXzV6sDDtqwcxBPwBCsHlLOz9ylGIR1fd3OOu7Q049epfXQ5358q7a+dm3k
8miXonphpqJnCQqO0HPhpZxb21nNCk9MNKfAHcFTJL6qFZq3yM24Sq/hJYiyQQfHNtZYlZYx8nK5
A1hXRZwn+xJ0+o0ilLtSt5CTDcIqxine3OZmsy3HaBNP03CVZ9OzYfJqQTYCXx8MhzaPflkvq17i
1G8l+coolD99VGgzU8mgtrGhZC3XFDGqGOPpatbLQ1GCv5EaGnW1WLXfQ03MrgQ2DQOMt5uz1Tvj
JLMg6tFVh2Gvh90tBic2dxJv6tQEw4c4dAIfI+2xbil9SPhl9q3Be1dPcRN4cyr+FEL1ey9IjwEY
vzCljZuOoLMwrUWXpL2XkvY5B7+Vlla+RfjNNSLdciytD5wojhrPGoQnaRJnO+86LzTF/iDqceCJ
bXxtmVAga/66iPvElMyRJ0/53hwxJpekW92gumWND3I6flN4idrUDmzYF6Iy4/bbtsoDprq4684S
NtispkFvcXAFQe8OnYnbiRgcrLBMHUT/502L5Ddmu4lWuqPlx6mtGi0rNaEC3vVu0y7tfVPuLuuG
JZ41pVdaLcvX0n6OPbbADT7pmtjbQq4c5jZ3RREnRE1I37CZVbZqr08H2A67XuuwtB7GgzVjMJul
zwIWJUWqlNT2+z/zNFPduTDwLw8b9nwp1uRtMSXmXY3kiW/ogQcVyZVblIgR2LwwVGVfmemOZORr
MmDWrEyd3fZNZwuG5SVjru+0SXuzZBxKMvhDeaB8r4JwJyoDdz1jdMIYH9UGlVa/QNsmKveNGEx3
kjqPXxSzqvk7Q0SxLeIilw3VbTWnWKkj/PymqeO+k7tpi+q0XabmXT/oW3FE7TrDiIR7+La0ymUj
qy5yfRYvhyT0n6pZ/F53DfD7cTSuc0l+EhMxcrqIu7Q4R7soSLgmwX9icjQXchVd5WNri1N5x038
KiJ7cvQ+uakrGRJHIj4Xg3Cv+izKPnwdu4CkIf/K02ENbm58utKWJQ3cI+KNEUpAJrp2C3wyvewF
7bKohfuUWTyGMwBmXXEl/BmdQpKxDpwr1nt4K2DQfVmXYbHx8+AyXMiWBiMYKxk23MIgOiPq8EFS
35Tp6DV94YpDYbqCBtZNTQ9YIt1poXJJhxiHdQVqrQm4CFEadaPHw2bRsldo3jpFIDoCBDNqMFCH
xl5nyWgvaMgd+pLtq+b+FgSTo3b+RaAKqVOE+K2PrXoZjdF3f36bu8CyZ13wrHyIHKOU6SmmO6g9
3w1t3GH6zDZMziwyd4GnVLeTyhhJMhpCFGsTM35o+EHTBeG2zXS3ROz0TD553Ej4mHUtla93tWgu
auMgxL7sSdiBDVEn21MLBNHkPn4dC+JuGvwzyeWJ8vfHkKvqRaC1+RgYlew13uApbuQJjnTNIkRP
kKbC/ed55Yl8GcNEFOgp2uo4ua2CVVInJFNgkESE2ylKruZ82+vWmQrJqSCIuyPzsUD1NG2Vug6Z
lCgzuu9eNyqckZMucXsRnTQtz4COT9QhEZv9T6DlQd6NlqEmbSdLkurFU+uY9WSbyrw18p9Wc05n
6Fyk1bzgBO6MTlFVr6XaizC520vkQA3MeuP3y4OLgO6CKUAqAOW/j+80FGUhGamuemPSbOWIRKPX
HXX2ZjCHAwowCvvcKNZncH4n5j37CyOGcxzwtHVNuckoDNY976c2HJaYejuinn4Z5+q1zWsT/mM3
npn35yKuvqg8dGXX9orqNYJ6ie28remRJwbyRpd/YsJwZl2fKNejo4uG6wLPARCzLtpxEzKqThlU
L6VGSDaBjKQ7JI3dzf5jqyc7PbvKSbbjQD8znscyaViGvo+8GtAky4FPcOX2aN54qti4XMTJ0MK4
/KoIrY0S4g9F4nIxDOJGFtJxM/dSFNplGB+aGUU6LUwW1/cq3id1L/8uUGj1cKvSlh+JkWW1ouRl
mM6K4y6ojIvQdGHSn/kM52poq6WqSE2ojcuGP1XKQVfLW2pmF0PYzzus1ffhqGLETCXp893u13b2
sS3Et19YKux4nB5rJlMbCTOqidHsJVN5GCjkyHq11Q7WVF4Z6lvxrSos5GFVcPOVkFyEu8Gc7Qxs
RH8d4YVx5mGOGOG4yUHvhTQGMov63epbT7Iw+4ncyKhhe3LhZHHg4g1F5at+KocLxkCAsXMm5rLV
fvwAH2OutuJKlDvwLXyANpW9KhufQu6IdqNP2zrPzV3rmw/T1D2PrULRnAQNvxy6vFG+kzn/sTQ/
p2Z5vI9+fJ7VNGjGWlUFxOq8bGlSVvlTfxdIZ0b9eGchhiTCbKZBx2G3qs/7eVhWulBwoBr6Uxvf
T0bzIsmd1+gz6ufnTOdORtNodGiWZlrKuu1aBW0rxhbRFBH7vrzhfjlvxLnGReAi7H4fFUVDZTFo
w6USteg1lMcqAqA36kBXZdxof1bGaMsHhUbn59Pm1CiBeMFZAx060vnlnd+dq0PZ9eSltKhiyxaf
zWgrPYfVmRjHGwIn97sYy8/fxZj9rqLDlYDg4aL7PAj7Ej2VQ/hNk14+f5njQjqB+FwLfk3FPnL1
MlpOeyiy/Mmj8nNP2fWuCasvQtx9LarKSeX5WkcWwp6pA2w+D3xqZnA3QbwDk0cM7pcHe/eGqZDP
VmMyVrMgfM+xfE1MnyJAXuzHobNV61xXdlk767WuLOa8FjEX7MjHeFodITRa80WruH0Sh3Cn9NNl
dq4zcSqKoUPHwUuHE2sNCQHZXkWtOCmeUO/UWj4k5aMemGdukCcuxciCoEYHsgvLV5bVx3eJA7VI
24oedzfZC9UIwuveeMJEcqPugk12ZoqcmO8foq3mYiDFY2QZRNMCkOQG2qyvvy24gFLWwmb6dQCA
xVsNjlSbgqJkhAD6UN3TMu9fh3NOMr++/WoGAJRcFMZEdRG3Wn01IWj9ngfgul2iniKlcDXI0Mq5
pEOSU8xNq2+ppu2sit7VOJqFG+nFk5hSabCVKC02NSVmiQzYEUkv1QgXESG87LM+2bdaMjg0Z5Iz
949fkjyrR0bunmGGqQ33ag3kS8hA1VmQADPEQ34ZBNGDyGHIFLttgzl3ILi+FD7+X5JFaSOqvw+y
5PVFL+79pEQ+C5clUZ72MQTfnYzFtq+QPpqh4DYa4lRntqwT08SAv87tcZn4eDN8nJSpH1bY4wFU
KpON9SV8MKtdEZ6JsfyN1ff4EGM1FUtdyYxqIgab1FTbxq4hIR++0br9fHM6cTGAuQ5+EtSVBAZ1
dTHwVdh8ozQCXyHRFfLs3qB4/HmIEzvFhxCrKZ+2amFYDIgXKIiYFC06WU23C4qsdD8PdGJcSGgX
hLIGLezIgLWbhzaZarakIgxtlHHdUp8PUhA5UXtOE/vE8JCtYzSB7TXKd6L8cQroekSNT2W6Jmrs
8L+RbZoeHQ5aG3Q2i2z3+ZudOLs+hFtdGfUp8knGZBCaae/IVbCBZvtVqi4xwHLqRL8Ph1ezqX9+
HvTcO66mhtK2pHslUwM08SaDJJSlwW2QqBea+hJOxTmpulOjxx0DRpsBpvJo05r02RTkapmJqb+V
UhLAfvK0LNpp9Bw/f7NTM9IC6qroGvdDuJgfRy8vDCRoKl1BmRmrqzHKr61B0ffzoLx+HmhZpatV
zJEvsrhYYsdQ6EwYLaWSAYdJuvaiybTQZvkqzX8OCNMlWeD4zTn2w9GgKUsTE44AmBS4J2sVnE6L
6BapgA1pK9jCd4rBs4Vz6L16LpM++oYE0hVssZHakRFpX91q+lgoMHVmg5oq3y3IokNVcwY6eZ9/
wTNh1h6wWTBwMYDA7pll4NG4s2tYXn779hei0J5bAN5LpWq1voSS4mxcAxsMxv5BrTNHDuPHNDmn
63O0jJdvtlyZ4G6cKD4gXpPmqsHgCGHs9A9p4wTlN6P6c3q0Wlc7B1c5hl79CsfVHWLBiaw3mWiv
qTXharQfx5JzEulzo9glDUqutdY5xjBsheJHSnUJO9tz8iHHl7dV/NUZlrb4yvQlX9Xv9L0fomBU
KzeiTmu53Sc0NVozfo47A39ElCqM1B0b88dfGFe8x//nC6wmaRXW/ugnfAGdsoYwTTdS95qn09Xn
UY4Z8bwoOhjoToEZAQm5TOJ3N/xEmWJdboHcmoh8PvVBKzGwc30l+525q8lJ4uUuUu87IXKTVH/t
4zT4qUmVJxhhcidmcqL/hWXz/omWzfbdE1VdbcYKn9urNOtHMdxFofzaJs+fv/epveZ9kOXn74IU
kkm3PiPIVMpPtZxv/di4bkfavaCBQjpfrfd5wKMjYvWdVxNKzwyjNQMmVGmqz2p40QjGFbKBaAed
Y36fmrvLokHuiLyNl1zNHDVTRyFt2HeUhwWM3mwFL99lhwmZp8g9lxT8P6ItLhQq2by4TrQFVAea
gdafJ24XKfF44x9ye3A1p3Qi99xBe2LYsEbi1qJTQyAxXc1W2B5mjTMoORWiuulXstKLdnCnl9qo
zszCE+NFzU3G88mUFThcq4/YWjCNm4RIgC5KrO5kTGvelPbc8jv1QtRcyB04za0jdoJaStJcizn3
PjUyd76FaHkzJDufRs2Vr5qXadnEF4kOk7vRy+i+MKvIG9pausyE2R3qtrnH9u/OpItWQAc37KEu
xDMXgVNfwgCMz0YEhJDE7ONSKQfdaqQKpHQ+pF5dJhdNZt7H8DDjQf7+m4uEhIScj8MZQDYyj8uj
vFuVFBwno6/UybMKu9AsEETO9Jgn3Zm1eHS1+RWGqioOOtSf1tU1LbM6P5OlyWsjUAY0Xu/CSrvp
r5Psqp7OqUoc77CraKv7Nv1jTe7I8ACBl4eq/SZ1EAGBolYPXd/Y1tyA+S3vRnFf07WWLw3/3IZ6
jLY3oVRw3YEAs1wa1xU3/I+rRjAbnmAQ98292Q/eCIpFnfT99GoKezNMLiNalUNj0Kgf7UicHbVu
z1Aujm4Qy1Ownighw+Pj1Pk4uEMBTKdHExgsWrTJc8VJLqWp2YdSv4OUPuxi69wa/tVo+nCH/Rhy
zdzqs6xXB3GevIVC4F/AVLR1rMxnw9xlgerUP3hzW+DO3jZu8TQb1S5RTS+KGy+MTLu6UFrVERN5
r8q1h/QV2nmfz/f1RGRbWTpWWEgvtV5rvZ3RNgK1JBWIxlJ4LTFgkp6ZsxvdxAwJDMlZn971brPE
g25IPZQKq8F/H4dg6iahCpRE9GSAzpP+Mqg9vaubTLynu3MmUTk6GJZg7GjLLRsR7yM7GyE0Byuo
cnFpl3iV/zMR/H1Al8jKJDuRFWiq6nUK1FwOvpXq+JJK5v7zr3vqbd8/wGo3KbKwiUyVr5uNpVsr
ZLtdPGLuI/eu0GaDMw6yfObUOOrR0fLEOgFtF8pj2Inqqy+saFaFNRiNEK0YXtq82ZSBjnek1chO
WPkHONY7LQZfWsis/PzMafKLxvx+vi/RNRl2nwa1hZxA+Ti+Qmf6KQRWimdt/I0dtrIHv5WR2Suc
XO6rW7mHbofH3GzLVXFZFJwd9qhL+0Iurkq1eEiL0hJw27ao9Jad9l0tA2pvATLKqlZ8AXKYcRmk
gFVkvW1GqoV7F+i8dAaRKuLRqifm5EGjBnTWo3kvw5NC59y0iyJ2BeCpeq2CX6nxArFVrlqbMkrM
iyrPMq8p+scC1Kdki7Fyj+9ZgIc6Iv1gCU0ldhqIWZs4BjnX6WP2m6fBr49mLgSo5RJ8dL5lY1+Q
W8WSh041ItFSeF1m2W0zyUCSZDMpnQqM7QiIdPf59Fyfq0tcslBYHwY1LCqrHwfLANiVZRXWToPa
7QucSvo5fRnLt1kWbj+PtNyK1tOCTshCxFRE8uvVzqu0ZZirUStR9IvdOG9hB80OrOAzNayjc4Y3
Qr2LWxlJ25IkriZ/ZkkdCEBd9Kp2uvSz1u1vGzm/0ib1JZBaJ76UtPqim4FkmtamrvRtfo2w2Ofv
KilHmypPYYA7WEoInDTa8vN3l4iun/0xqiOW4GxZb3FgfqmD4EeIWdTYmyOozMjIQifV83Y7ApxM
tPjg61htS+E27yMetwfsVpWbsqrzbatKCxmvdtIApJfWWIAaOiBUodk6Gchcu1kgljKAqbZy5q7q
N+IYPAQlsDejzr0sxCUob65rE76kJPcOwo27joaKPTRSaReK/5jm5hvddMhn0naUvkd1DpSwUO9b
muumHt8pvVpuegvOQGfV4OXSbQ1q20+0LwoUgdYI/5xDJKUHEJp/tmNfubIW/hhS7HyCaVOKkzNa
w2jXXQK/YgzpiOJsQMNvY9XipSnMMWXzbH6gpHnL0b/VwIDauOxswblbPwKuFHat1GgyNlGKMW8Y
e+1AKcic0qfG7OLXoUwDB1xauQONne9F0sccCzUXVKHiBEGKkIgmWN/YLqNr/DBQDLEiN8qgGumy
EV/UoVXtWr7qdZb4/b4b8kdfCiraTcn8NJlBvsV+S7ex+7qtRlO6MPKmeFbyDl1PbtUOMKD+LhHK
J7lpXF1ivxH0/BoJ/WyTaMlbVRg/pCnoHVKiTZzmblxaW7Fu1EPiS1QPIOYpXaN5RaWVeyFT/U02
hq6axLs2zfZZWdsC5RBPq7h+i+b9gPnrrdVBQrCDOtwwyF/1qI92WQr68fNZfHR0MYfpr5OQ0yMF
67S6c4d1I2VmO4v0f/PvfbYZX4refO2fg/zu80AnNqFfy2RJc2jnr622G8Z1LCPcDDrFMN2snq6Q
Ik7cuEsdObPOdEpOvBXB2O2oPNPJXMtHdaKWiUrYi149J9v+QTIf26rY1ndCdCaPOLEFQOlUCANQ
QTlSE6Q9HwXgp0UvaYqteKWF4Ys26QdZPAQPqW/8+esb/p/v438Fb8Xtv3bS5p//zb+/F+XE74bt
6p//vCnf8oe2fntrr17L/15+9X//139+/Ce/+e+/7L62rx/+sQA72+kO5tx0/9ZA4v4Vk2dY/s//
3x/+7e3XX3mcyrd//PG96PJ2+WtBVOR//PtH+x//+IMk+t1EWf7+v394/Zrxew/D24+34194e21a
flf9O8xB3cBBbjlMkBz842/D2/ITSfw7UBXoxAq6PZJF4vzH3/KibsN//KFbfyd9s35JAYh4tS7w
rKbolh9p2t8RBl5wBwugj+Ey/vifF//w8f8zGH/Lu+y2iNA15WnE5eD8z3H3iz+uIK5HG5ech8x1
VfzX06FWyNdVJxjCK8M3rwXKhvfSjbytv7SmcFCq4ibeq1vzyr8CNX7oyvlK6+Lryp+v5YsOBhiY
Kth4vm1prQcENMq7my8FwKr5VvXN2wHwKeUOxzWaZtseVPzKs2uscyfdza6v8lq5E5L8Ltih+WTj
4CxZf4Ka35TSuGH32qhytGHJe1OG1JdeeGQYI1hb7t90Zjaa2EI1ym7qm3buQdnIXqz5HlZCm7nS
PfxKw3Ejg8tHsEZWjU3k4d5eJZv9Xgqla730r6cgupmE8AYe00X/fwk7ryW7cWVpPxEi6Ane0gE0
y7WXbhhSj0QHkqAFyaf/c52b/8y5mdij2RHjWr0aBKuysr40zgjjpBKwmzPfsJ5jFimGi7mzbU+b
R9QFCcz/H/XkvCHE4tWxt0elo/3R0/VHhTgaBGvzxp6S8VsTNdvJxuy+5m27826FFdLXq4VX82/7
QNTpoGJR6riW7XjTUdvT1NXrjO6v3kARrCOzOVehDjSd6QAz5Hr8gL6odExy2XVqEx1hHfqn3I6P
AvG9vradCBfK2sXOUbzmmKNm8mVvlnTUzuQXXOwm1/SaYacOW3UBLpVIhxVYTkM0e2e01hUKxylW
rh5Ls2Qo4YgeDXQK5u68LRfrd92NDzCHXkJtObkSBl92k7vK5OWtf1efRPnGskV0ei0J8UvZBtKs
E1iCORw7fKc7r6eBF7Lk3j/HObHVfwhiReVawb7ZIdDM18YxHfc5Gbib91T7j4tU/x+Q2v8/4+ie
8WzhIXxy+LC8D2TNv4ucpyNEt0Brwt7HmZTESseGT6VIIduGSOv0jYaLxk7o2aXYxk77JW0NwqS7
IGfIzKbCyah5MLK/biSt6XD52rAnQ3NxNhc0BRdk6V2c8zbbyEMKi8mfCZLMzLdDdEwzGuYhaLYk
Nqj44HnrIKdWoTcNsQZLT4/tuPo6X8W2XsqxzEdqpYgYzvveupzbEu2mFcB7TUS+2PBEOAhLK9Sl
LatrneocW1AXMnXXonXyeveHdbsOl/KBawgRV7xaqk+j3D9s+mbKqBzXqNtKpgQY7Kh1EE/m22BF
GPTj7PvcpHM2mledFLmv3Z2QHkM81y5s23AvdnG3WDHSXAMsEifL1qT1xMehYFMFwzdJbJjaJ0tk
zq3Ni7a5m+780DX50q5VZOHdX0zYJNFvzuneYBi/9r/0rbqj0UkMUX+I4Xg3quJt7Mmrl0rNe0yk
C1Dus5W4N2mJ6wIY05yv3ZQLrM5JBCMdwrzt7yIaju6quf2tPP9R9pGYbfmwNN9tZdrjVI0FeSH7
+IqMm1cvfB2b446Pw5QOV43B0XfyWcNSx8jm8wX7pOm2mBxCz9gnB6k5Zs9MLBsrsJja6u9eb6US
QbduzYkTkV6LdfJfIfM6/fdljIOKfhSljAnLII4qhgz/Pqjt5jZkdI4mbLt/yH5v6jM5XBRycH6R
IRkOLMkY/MDH3Yg2g8icuVuV98WaA+qTG+kWVuYUWWCxOV+0KrAAZKT7iUUMacSF8ei3NaVUptjz
SWfqJFPhT0Jj1Q7Re69ZM7iIA1hjIf3elbhKYX6u16jO3FgYVdy0MPHxuLa9SLhr7HInGPoywYb3
kGIswuQ88RpRu8Y+JdKwklp06WItqXbgkyM4KBypoHyFwWRgZ0bb4Wps7XVu3GBsrHBa3MtQ/gEf
677Q47ZxBAwr65kWjj92vxIEA/41N0Yrayj2eGFa7BjWUY7dzTbLTkt2B6IiRW+S1J7fnzI/bobL
nHKIj9rA+m+0zvTFfDTT9Dq16ah373up5Tv6lAZ1M8r7Go/5Fh3x1ppvzli/e4183/X2nfrXUmoR
wQvrVDUvSeF3wr0TrboL0dywiHztyyZrpmC1tKyPNNsOt3HDsoIRml0Z0WWKvAIJWE4RGTVGwc2P
6ZkcalmsOVs+W4rjLHD0QI6LP5elDUG7T/YFjHy5JnibSovAArMmsz0nofq0caXcvWRwF+7dMXHS
vf5SbV6OBLiobHUIkgAPvlR/VrLcx8/+uS85yJsx11fs+XLde/mwQ3tzM03+l2gJyeZf1cTzAHso
IB0YBZATSKHT/fsAL6tGKeD7uAb/mGaVQIAP9nYL9FvlDRxiG9+mJdmwa2sB4KivIgJVDs9Vn3XG
AwxFZk3+2lY4SzXrwGiVtGUn4hlB6WBtj7+Oq5SsARiS/gXIE9h7g3XWox6qXOtyz29fjqrLCmmk
1mnGnoZxv5EYH9Vu54iGCM9zZh0IBhRLtc6wxmNLI0Dt59CLO65sJ9x6Ep7rFOm9FfV4L06dG5Ix
UhV2VvFqFGHtT7RjU4PqSLrMchE0sePd5ko+S0wjNMXPDKkDM30/lP5O7wMzNpO3xc6TZOxPf+NF
uGn0A9t1H9YPf4UV2mnxqRDs7Oo2s+wZVUNazVtoGjIWoKujaya9w8wLNgmx13cdIMBWhcnr9kyq
j6NXiXEzNwTG1DZbtYbP6Jl7/yDdBWcBieNmtT8W4c9iuuN0ix2lhd0pZtHfwsD6urEwIiZmxHt0
2vZtn9bbmJDD1/v9vljerUAj/GF1bozNpfi6lktMpiXswaGp8Nn1e1TYfUSMIsQssH3uOe7x5Kxh
he0+ZbK+Grkw4xWlhdGMyYFrAS8PveCrQPvLMazBaSdY5VdagS813rduvkMHK6uLrrxcG618M19L
hUdlrPO6V5kjymzxprQIhBVaLxpWevUBhqlgzOzEpG2GXTXDeZiJ90YXrNrSjn88jKFIwHhO4OAJ
56rM4Nz7D/UUpff/PfmIRH9q0zAkYWUe3ei/T/6EZ7XaMPAOKRznq6h5aL55GwGc0o3WQIZkcFOw
NqwiNE6TGYAFbfoZNwhJ7/s91Qrsqel/BwOTQGyKFTD/sPOGlTJe5fLLav/KsD/uI2JaMA0pmHX5
WMEBSQ+GUwNb0kfV/cAuNxgEKi5UGYpdD6H2MDBz4vaUqQZUhCl3pIrjNMG6bLRLCJwR/AJYQv4W
Ew6RjvEG9u6V2aVe3fvtKO5KLHe3n+71Xt2tv/WLXb/0juFfIEVRXESHT8oIl02oxm9Y79yFeVab
uwitaz47A67K434c/vr3nAvsPWN/DvEKeiO5DjvECt90qUZgIUZUiT2XyeppCRm3YNlsvxtlAoGT
a5PFT4l/QyvYURxsMe4rrFhjs0UIlDFnfOUxP3YnPzrzWs5YSR8h2+y4jwdsUay87a07kcdj9+Ly
MF+1YnjrTDARhcvqYw72OUDB31iCV3XDh5pA4oLBC5uUrng49XB37n5XYGmzQDGyoYr6VJXr40dk
mJ97211LRDNXWPzFpvh30fhOUafb6iZi4MjyemlLBPiVEG1+iMWJSdBrIBU4Wu4NXlapLjM3lS6j
nkxdMkqsxwrK6mAxsFAdthTLuEtvYU8ynrC4pctPsf4x6jYeMV3VG2yJamym6Ke0ikFehzwVCE/n
O6oTiMFwgzJkwqJ5AlhI5+LQkvNRBwb0RDBhAlGcF7Dm/KfkKAA5N4CbcJrIUG526CMGKUiO+8cZ
6E3yBIP+CNE9Ftt8JUcmByc+4JqZbDdYvZfz5aVW1m2Ry5XM98HtONXiwVWJOfsiK7GSaE0pAGDR
5N0L0mSHueZNd14053cBaOzkxYS+Lu55pd18qxdyA/T3PubzOL0rs0dRFp368g7V6B2/TawwDAX+
epWbxZEJr86EwJ4wcZJOiAQwDT75FOdkNwPot5Ex9ljAOZGe1H5vs0xtXAw6rqQDZcqokKtzUt9D
qVJ1TkL1HgvHetqYbnpg4RpwsU9gxepQUT2qflaPATOf/QOpC0CKzC+Ky/cN0Suv2u9FYfZKfdmG
m+WL1pcl/N6/JfVePLq+WkMfnHWXEvWkE2+XOh7AEcAUDf9x67CSotfDAaJiUTp3fdZTq/ui6g+W
TGcnMMq8OOjVkzndrdzCqRyEFZerdjlacsHivLzUzvp+yPO9RtvVT3paFcVbCd/JchlQLoG5UjoZ
5kYoFMNiPrPpSRR6Wf3JndnkbI9dEBS7/NSr7OiqdKUW/jFfKXQt898dKAPs+gdTIf9jgoDlsudd
+K9+7Lmd83TRaPAnmI73lOD/l+h8Fs107u7SYT9V5xTypljYFFYlWvcpkuEAsFkj1rSjQ7aZbf4x
RxhnpBVw33VXQmLFkOFgtQOcAg2wWyMmpG9v3S1zHtNXAW9mefIdVVOFPJKDjVAzAXTxVIbt5twQ
82XC6ja6PmGOV7fzrpgzYxd6Uv4x03BvChSYa96r5iJzCdLFnzWYTN95B0wHLdtyRF0xRKbthmUz
+xt5jCJERneGiyBv8d/BIpfzXvyRoUAwQv+13yq5x3VRsmE/GP3ZFiMrALh9bFj7pYnXryk+oFQ4
6DUH/2s4GgZATyBzLHXrkFhRDKGG/876s09EayeOBtxDgTGS5aT90GZzLbNynDO0doOGtSo3tFYE
x4+oybvwgvjLpDFAxdtCA9SnWkJ+XTgMfdz9FrBfu/ilCpGNdp2ZIK/MLrLSDS1VhUyfGJyy20Ka
KhzvkoNw55S3+fBV0J5H1q+Bch2+a33i2Dt0+y3oKQhR3tVBTW1+L98UX5ShOFrBTGrG23oEHtYZ
qZpi+FVizyYIvVOo98ztIuHMJK/VCk0feJhK8p2crP0FLgQ/bYMbnQXii81xwP1l93zPNTAYxN/T
Vm4cKJ121OW6w+btpVQ4SNXIKoltpjI+Nj2C7ByNZhsphI0m5rpe9KLKSy+M7dxAKo9ho7/d7dgx
R9YsLiPTxEvlcER4c8wEEcSqeZkoRqQbu7nn1Je1Gi6b1TFEBPv9sFzKbbpYDSt+dMIIoXQ/v9KM
F6OLBGY7huwANFm4nWGFpWpjbnlJoxl/k+6sfceEdb3PzX1UYeP+doHqxS4ZXyPlvYpErhgPVB+E
Tp/tL2PQYZa10XOHE/HhdAEHREd2teG7dYhtrs1AtXfbJjsksoksrD8dEOI30GJ2Y443wADElLjy
sQoamyqz0Zjg4rVFADgSUWaI38EBGMVwHBz0E3A6mmRpf/6Ppqf7xhH0uX1ztvk6lBcDPZ/A+nb9
u+uQ/wH8FoHrZLbKSD20LXQXGVkbhJUlXNMJIx4tBDMrBHYgwgsg2p6JyuUWr5M/PZk2ydfYzpca
G/sWdEc99BqRinlPF+ql1BHZGa8RGeaweHwJzJoqLa/a4zou7lWDOOZiswLG797qPvBzesfZ8AEG
Z94yM3r4laHeXMxXRP9oS/ICVvHjDGnRpLQ9kk2n3FoWmMc/SsmGpWPrUsSufjJYR6NVmyOEwpQo
4Ew8eUPafuDk6sh2bSbEkKTOEbR+jfwOgY8XvXGM7MO4LtEc2F1YtK86Znjl8GTvuGzHD7LGw4Sf
E3AWYzb3dqalYPy81x3SC5v6YylRdWjjhba8g51EK5NBB8T97xAVEi82ZwAY38fjAAdeQIGoAIWC
YjBphSByFU9NQm4MLXSs1So+gPlfiMVmMnN8zEdAL/M+RmgAY+OBdXawudCZOeE8+f9olsQ353Bq
8EmUL2Vd34fqtrpxo0NhskheIxLgGZURusNDwACx1D8R087HXuft+ssB22418eycl33QsglbvWIh
4UbfYSlPVZMUYIDUrLckq/WDgTJjOYgSQkHoVhUXS8c1FIUj+K+Q0YxZXLQAcUMCbHHZ5vCpYrX3
tW4TjzRf7R6eHsq2JqHCyNDiL5FOVgaOBaNdx2pZsR31gpmvungbtJvWyiusKy871OS2TvbVdwuL
HXCE9fLxUSWze+YqFXnttVwNOrfOy6qZCcHpmzYtraHJereLVl5I7z4QTPaB6uSIEdmQu/ila/hV
uZmptKxd52w2SCr0Pe3vqu9j/chK74s4egiGEV9cg9EJp4scsQ0hpaIrWMIuHYIavjC9XhJitqnR
G0GPmdwErAPxylyMKxgLXjqBDoCXy5Fg1p9IFA1t5SRr6TxxQsna4k2pb0kVniMztDLQ8K4o+n9M
1PnanBP+vAeK1kfVAZJwotbY7pyrNsvL0Z+ZXQwB5IdQfx295TaYyK1b6MtgyTewYY4zoQt+7CrD
oa3wBWblW7Xhb8XJzNZmg0kYsAK95zd6WLw/j6dDcgSNXQ8bCDPFBmAwavwLrux4sR8ct7v3uvc/
CivevjYrwqPu4tudBTuJF4tJi61mjnXTH/nsLbn5j7CHVLtCkKKzSikiA2G/TY/KzuzXMdKXEQ/w
R1GjTYHc6NjLyxGswn6UZwAMDab7GXHbXFl49QsSzeOSUxWGevO+H/iQQpE3peQohfngPfvvKsHJ
wnGLup7NQA1N8f41Qqa38WGAgeEtXrxREtdnwyieCfykmI2rB/wX1U7MfgbrdqHwJNOg+j6BT2Dj
XreiTRrVcffL3LB720veHi63XqzKeQDDeNc8dYWdOEc9MQO8MaODckvoiyeH0mivCcgNaTPtqYCX
eqq7ADC67CB6BgRQpvVNrgWdSMuFpsu+XqFrWCmKji9Vq6+fe1g9kTv6vd76V9ijyroDDOyHvVcQ
nkd/nBRr8XrUceNPHisz4q9AVM3ewcvFY9NuxOtLFVjYmQjXl+k+dSVusQ3FP6LW9jl2piJW9sbM
Eo+yK9BEHH4bjZUDFbHhW7lyEEY4jAe8c8G824ekQl19GmcwK3Q8ay5mBC3XaB+SabcYrFEMr19a
QOqpCiCFoJbPWryOSwyB2u1A1zkJVoixTf5jyexpz0kA3tENBJurMxq51uXtrDHt9ZkJA/5gZWA2
9HZCqaa0zBDbepXaFEq8idQYDh3yRPAyEq6KOuQNEFyM6ARi4Xs/keHIV69KBEzcw/7Zm3NkUbbi
DofRBUMn3GpzXWXw92dCYW2+4nit5YMpchhwM3dHBE6/B3U3oEGx04MOqfHDgqCB3D+3qOO5sKJq
xigL3SJIsxW4T8G3t53RfeFFP10KZ8hPg1s2CTWih/7i1xaCkeQemc9gi+HbW6cYlRGJ4WuKp2Vg
jQrHUFI8HGBHDR9Chaft18Xz4qYXBY+xAI8jIj/VF5hDkLUJejnjxz4xtW9X/fOc9Nd9odf2OVVI
hpZkwwU9sXibRfmuSfMNEL23rTte24HhPi4bFUgUOZjqgVAF8+TbZv2lQHmdJ+qOlrwO1vRadKH3
te26X3K3JXdMSe5mTOouxqmKNPg3DfDxMBa0umiAcGQAeNTsMwRREdqoG5YJuJsNc6oTt+YYSXOP
6GBHawsfZFwuGzcrmzdblXQbhOYWJRJ/Vni7cbcAgVYbtC1gEAcZiLaKjxKTtoPECv4VQOH6+Alg
nZ2o3/HA/xkec3dkldbn4qkqGmuo1VOwY8l67Se/1H4h+ws/gSFDPFfueSnyI+IRrzyBzrWtAFQJ
UBLYqA30w0xXoFQxyMeCw5IBqgmdhiSjUaaD1aW7HFIV9a7LzAZkJ9ikzsFGK4pTv++sMNH+zE1Y
by8KrzFSwTjmEWhEOCVbgdaOQgnirWMEI6doJG2IcX2g1o8CueUo0aNiqrP+q3ZbDgISxz56Up94
ayO5aDfTCQUHfn8ZcdoceoxcmYP/jQb0/w7v+B7vu0Gk1YSa9qU6UJvv75A40TWIvGi4xQivXFz5
HsZ32OZzUPPbqPkNuibG/NvbQBfDNyqqXyZdsgb6ooYgQgoiuB7NdLlPhXeFjzEmmLXMtp2NxpEi
AiMzanEplvmKIguIq677uwwzc72TOYsDqGvFBxPf8jpye7x0FMXs300bkwu5ia6/otkx8FUccvc2
SDO9Yj1KgalcM7B1mPvVXe2a3NGpoT43kr76pWEFo55jJfTHIe3HZFhxsbsBbReE5PVvOu7tau3Z
OIAzdHpYoSFR8w/e57FbI6yTEQwIWxQqNtQrCPvaGKAUaK9fZkMx+67s8YpUNq+z89aEDrW51wa9
VL8Yr2P5qJvJN3HLwG2erqg1dnpCD/4s1zpGfS+VwdT2Pit8IvNvB9ofnqbYHN72jvJzUMmKV4AO
ZuCgg/65v06LejOt7f3QLnQUV2//POFDanfw7ItfBwyDpY2wxg9Ie9u48wZD43PLzKPPWp2kp2NC
5pjS1vMSQvm80vjYQ7iM017RZFkemPeuhnkFcO9qdOS65J2QmdCuiPdkQKaJkXBEq6QY04u3ZjYD
73uUH0U5MeKszN4NBksdO+MjwOvsxSqb1935VtP3huJuPEm6jjh+uCQOc3rFUBFIyWw+aDrUS+qt
NNnnN6dH+4CMSej0+4YhzQpWV7i/AUWVmrn5jaIlCD2+GFejwCOL9Gr00iND7eGhbNQgPsEdEJdk
ZE7DS3vj5S8bX9F9oH6pgUGD9yJCbXXTxHqjxlvpzin2UzV58SRyNOfM8Jq8c0BfXq5uwQVRybi5
HKkfXKC+tkHrQG5k3u0312x8BLi+IFJFa0RclF1S0M91OfgYwSx2zHHbAxSrsmqhOWQwJc28hEIh
wNe928pEGRPA84XO+Wvw9tsp+nth+6aRS0jhB/j1eHTxonSQu+mwD2FTDl19lPNVuuNdg8LRQdRd
AWEXo3ozMFcqYFDFGQKaLT/QIZWOb0wAI8JFihHthzaIu+aGy/g2zfi5V/pdNue9LL+gbCbnuSSr
lIkUqJJNm4Ncywe0+fVRg67nsF3kgJQCHuXEMOTE4PtHWFiOdCmisXu2npFsQCnCaEQHUhTLjkk3
aQno0qlOoD8abB0Iq+wlNPuvcdpwIk3ezQ5ukwqzeMLP39ikoh18rL9cYdz3wri1rR9jZLja16Mq
QhsWM5tk2FC4wGF2sUoBAYLeSqrdsGkJrgJklE2HCrgmhQSdmrACGA7lYMh0P03rCbVDjsYS2df+
c2/KrLVEqn6owQ7w6QXkl1jjA/WKXaIsAvT0VLnCZEaCdwxQMbpHgyS7pWJL/hwsVLtod0WzRKq6
LxgNbR4+irqMR4LBKSaToAX6hid8KKts1wibDmCbaVKIIV0isNKC88jP3y+gZV/a47iU5XbBDtfF
K6G4A7+LlEcMOtQQC9Fdz1Ndxg28D8/ONtfHYPvkiGpHGkAi+wJVQsHK0eZHZYAUpKXmM7YIa67A
VGJoVNY/F1gGgcHA9xwbN9D0MdCWIyDMPv42Xmx/rM58BRhublogiAq/NWFjkD/Hts5H6aZFoSeY
h6X2RW9eRxGM4Y7LcwxPtgUnpUxiAlHsfQLcV7J+KciFm8GAGP6LMS/DRONWzbnlSwixaIfn8ChJ
JHsZrzAnf6JGUWAAt7l3Ga0znqBJEIXKGn1iUUbL6jAPnvuzvOjOdoGmhaThJJIuSHJOaL1tpa9J
X7o/qLZeOuUDUsh3SKoGNmEBTjReXWyKoFBdnzeEjhF/mZYoA3eDYFTs5HNY4RFHUd9v78+vWryS
i6f3XLgbtzFihDb8S097ZHjbzKyCdQ2AQ4g0q3xtfgkafI6Dr+MfV/ESwUHuOyLYA1WVl238XmFs
wjWYr2Fr+P0HrNBm7z3ayXqpAeGBKWqXnyXsRG/E6Ll7JphexMWqf25R3kzf+OP8O6GNsM0EMYAr
qPA6CJe1H2yeybTeZlthMoJfe6SZTWzEKkT+GZPH0xxs4SV2PI3ydbzgPabwHuvQ++qbivdfbX9E
8MfGvxx/A5vZg4xq3SmeFA8avIl/Qjx1LrirEfJ7aLklbZ9YT9trbpR2ouF0jT1o8/2LJOdr1WKM
G7j7HH3bFIL30/EjHk113DvZ3mtHuxlOdcOzSDoSoxCMHUTdmhVwDm0si2AscK8OJi+w8dZ4mWWr
rOj9YtNz+1Kq9oa5yQZFyFjhkzFuKIJOAEuLFkiBFe8gvCI13fcEDhOWLaGIiFXlPeZMTWgNLXfr
N4tOaX189XLP4QPIRsJwYAaU0wWO4uylg4HebLbDZoI1DCoP3BCjHoLZm89fMLEbGDkPHzihw4KB
A7pJN6nwUOtNqu0xMTpQmNG5gqo8eEOozLtNN7RtV5CmgwFCM74ViRzHwThjOa94IBdURGXQ7MTX
QGJaC9CU28JvHISPuq2/nWX4TKWu6urN3d4pRuG58YW2eenF/XBg2FLuhyb7T4oSElzKYLFwhPQ7
srCiYUFLFK3LmQgLOoxC/1WiYBiShc4JSulkAxZVV1WK9xNEjSqtW/jVCAN2GCEuivdbXPzQrVsN
3bIAEdfYNrz6wMsqoGvUV3uXl/ICxvxYBfI8g22yEjLB3AV/wppUkxO38MfMbs1AEg/obF+E4fqF
Yh2IN8v6oX6445KSA3PXBoWLl2gl+KuWDI4DV2e+Oicr9PqxdrBvRzOuIQOo1Pq9eF1/4F8QT94C
jmDxJHYZK/uUkTgOtp+Y0sFJN2www0noF5Cc5nVJLHkmIHgtmDN6j1OF297lSDWArQ1XB8ic8AWW
SwrE82pFWLzwS9piu2nMasSJYZsQMO4y6PDX9Sn+tAChtA/c1IgfueUz0tTxIFclZicQcI5ba8Ho
UuEn/FdtfVTj/0gbCgh8ehGdQPxChYI1ZfbCEiRp4uJbwKXsYQt6RrOzjHHlYNlTubdzENepmhh6
JnTJ9KcuFe7hp91re5mGM9jP5WNEUU6PuLP+ooRN4Pi54uy4WDxDkCxMkOcgYVZqE+l5vCsMDgQB
2tcG8FQtLI27ajYW/KE9Ze4QgUIPPwPUUTzWNR+sk3/bAvE5NVwHJ+4QDGdLi+OeaeMD8InmOR1Y
/Upv4z1AhdngKoUapPI2mSZMPIdYHkc8HT6yd8z6Bk/NOZn4aYHnjY908a67AforWoPNDUcw3afz
gp/PucYoXVCCmCjXW2brKvZ+FbEcgI5d7GgMsS2+O2G1/NpbTHrq5Js2a+pVc9ZPcU28oP9rXkYX
Pf1+xTv0ob7FWIe0DKcpxp0Cr2NeEcRIGRhzfwg8Y+2of7Y5nPb+8Y3f90S2YABmRbZeoMh+nY0S
P/Lfg7eFYrjD/P84u7+n5iRaW6dTj05YA7NedXml2ZFta0nTe8E0/KFzZGLx0pK4TXBbfZY9bHCm
l9Dvck5gf8wqosIOaQsNtoBqjLVrUfFyL1BNfWKNbzsDgDhNV6aV26VjF/wQ5UOLtw+KiDHYCMUZ
QTUGgbYvrnXpZoZpZhHMBCO5YFk4NSncQnglxYb3jk0KOccT4mq7WmMGVXjBMFNLLOhOCuZRp4jH
I5sXSEyojG/0S6fB4tHXecMYJVww+MHGe6rhd31G+wRzbhdHCk2piaa0mgBQ634OQgvW85OAkTxe
C2G/NycmmGyoVVTfq3pLFpSPE6p/y0ytGSVgsDR6PCQQdVD7JfiPaEJyugYNJBK7SfszAs9Xw8jr
hKRloFbGr+n4Qr7rVzeaX1g2lJBn8FsDFzEgcFPuH1B27S8H96nXojdlQ964EnN4dMHBGlL6PjTv
pD5eytV6afoICIIdx6i2EdbE4KZ+68/23TCXAIyJxO4gbdQ+BKX2jIkbdgmGuFVvp9gyXeSr9f8I
O4/lyLEt2X4RzKDFFEBAhQ6SQTInMKYoaK3x9W9Fz15PesBbwrLyJhnAOVssd1fGN47VlI/IFI61
3eyXcr/umEU72Ws+2FyTcfUt1jEm6xgNl0ZcswX5ff8P7KUdT7W8nGLL1nnceL+fEyKylYm0csp/
iMU7TXly/k5NLoQtqFgVbDyBg1SHtTWFO38+CmQwUmdj4Ji+mnBaFWWxrnqf33JrPvPNsdm+lZJ1
FQTpuosBp86Qzd4qMC/rQ+tXS/0C7pHEFAmvV7btnW15WzecwzmLCkYX5dz4JhPifufZeN09P/ro
m2/rPVPMQ8PeTjoBUKCbmQm1bUbLlq+zSgkpX/vdgudZQ2nLo4bB5Lhnx5ahZAYmW6WHmG571jyh
dE0j1AUvhkca8zGQLbsBTbYPVZvBdMHuyO8Lh269y+6Jw7LWQDjyLNpfdC5ytw3aNDH4swIlMnCN
2Suy0YZftWP+q2KaLiSnXhbsogqck6vxq8MkGBiMox0avWd/umWkQ4orNenIqWlTxm0DNROBGfJp
xsZZGJNDkfj8R10zXM0NMrX9W6A/ksbTNqbQ2cp566zLbICIjiW1nZNnixNnmJnjR528lEpdeRY2
h7CPUMLSjqwqtTeZkM23qTPuDUsCOS5O+letim7FOmokoAexxFs1RXpSnswhPgqJ8FqwO2abkhCw
RsvE2yKBFJqHVpYC4+mIpK4PLQbYzF+1lvH9fu+IJkEkZvcVOOt4ePm/yWnq1SDc+rR7Q0oUkvA9
EBbL1JRc8G0jMBvX8Eu6ccIz8627sHLTjLVpizdznWGfPocotyJh3KJJLmz5T06yQgW5OF2KIRg6
89wO1n0erXv7o0SdYEX44UeFqUdKp0VlsUfxXlKLJLbeC2Exy+F+sAwURLSQotvcYkV9zPI5T9XL
FncUeWiUJi5jAp6DBggg9bJqBdHhiZkn35BMX9yeEre4URnOgBatzZJwbVk1qh/Ftj+Xuvrcm/FT
6TcXsVdQMSQe1uFNyrlzyw9qy1KaPWWovEFJvNhQDq4Wbu0ntv57OoXY0geluNjzysIkbvyMMmPE
OSU9AVgRdi/QQ4zZUe2qk5TLAKHI4DhHChODbIPqN3nPm0fT+7MmAtY7GSV8fIcngko7DtLqNp7M
HLNrNVcPUs0mXcweRmeC6WoNbxtnr5qEQ1MvTNIPEoV2uiCpBjHgkgLtDvYdUrJj55o7vZ76RbHc
2uUfDGIoUcjKY/JIC/ne9aSNBGzb0aQNaYTndmhIQxirQpAbOKP3COy2cIinyB8Dk4Wl1NZ8VF/V
SzBGFNVEQTxuvGzpZZiPI6WNDgirWrC8s23PTpWt/Gc1V5USGvIAEsD401GxR59cBgXSPTfZRO6B
xr4a+97Qel18T93OxtgvMr6LrAzyvAyWqQq05aPnPiyLGqTxoKEC29yuYD+QLIy92wD7fd/hcR5m
R1wGRyRyiaCpaznCFW3EEP3V9/kUr19SRcLPnFym8pGY/5XUIlQvBiPxfnOE+jmBYJAafpZ8kmzG
OSz7LRhAqMVJRURy42A01PUqKcmdvuBRtO2bFR9Mq/+kWDwssAaj8DkPZlSxjB129IiYtxu9xsBA
OZbmdpTG4TjlrH4VMRrjKjJH2RMpRbxuWYPuVj9MZQxTkz+OFEimK5VL0CmxTwSFr+rYd5InTPZa
sfoLgxJdZcI0fMjGftCVOhJrXiapP5baWwbnKRoRsRRRf/4v27E/kbrIqudoMfZIVn66uA1li7J6
bsIElH0Bq/NHXfY60QgEEa5yHAIhUV1BHh6xUt6ttDlOxXlS4vMg07QvvlVZnmJnnzu1Ib2oD5Nm
je9yMrIMzLTSTU9uFjOIEP3q1fuUAwwakI2fnlKJISFLYVmDdIgyJBOuQH9TSBYEXcthy9yEO0Vp
BwbuUUM9C/Lum0XUkxpJBETOpGAiGIBhlKAun7u+fM5j/bkr4nN1X8HvTAY1GGst/m8uFV+pmc80
tihUByN+OXHvh5xCBI2zNzVMccfCH6bJz2kHVbf+tQnwDKPdQmNnjUyfawVmU4QVtFuVXHutvIoj
lvhKeTXol/JZdGhqoyS/CmJ/IfTnTIaspLrSWPpJw7pvoMmpdm8noKUyv1uNPqA0DvFCffY+HMdO
jSS9jCYbTH2vvbuV46ibHQh+QLqBHVMdjYQHcEDPTrx3dvWHinOyC8KQxHV3u9pyByodIuDkER8v
EP7aOE5NHI3p7qo5SACJSJtr7mXUGGlk1qAD83RadejaPnGH0nCLer+i7bilh3pT3t4GRm7LwdSq
Y70VZOFVl3HpWJJ3HF3OJtr6sPuIcP18nf19IYgodtT2EMRcziIzRjung9T5gRnQ50XOfgN57wiF
PihzqElkR42qzR0bGuQUIXJpdzdBn1x/5MX4jvMYKrBdq665qVwUFiDKeegTZkqzLTJ/GKrpqNRL
tKkLAAg+0KIeyNxSltf00a6qkTBLR3OYqJ5advHGGQeMiyzQkxR/sFMS9ne5CcafVuK4gvJWRi3q
5iZSePVrz6hjxpL7gaEj7A0RUKtK/dcsrpwN7ugwOC725T1Nu/cSXfxQ32ju1sUdKbGIlHFqwJJD
LYxeJvY2BViyy/646L7BV8PapmBd8xq87KxsjIbl9nu7w3S0lzxJTprpHPTNy63poG3IWpJpimTx
ZinVlU/XZDImoZubuVh0SEwq0LX2qSeHLT+bSKjLYTiX+gD1G2MFRKb2WWmOwqDdLdMRSNrK72k/
3ophofxaLvvwHPo22K3qVKtmVNdSuIyOPr0ZibMxV7GAbepDYjB0VgveItgK8LaCd6WHYDfEjuWu
3eVetyfBHKNExpG7Z+UnkE+1y95mLmfxs1blU28lF3K8L0nhZCSNGNJhy6/GzsE0kYpDCXvIeuWx
t31oslYyL8wEiTNzx50Qkp3LAkg7NaDv8zSU1jbQ893PqrAw7EEv/bSKaTkhu4w+lO/V57rRHlU8
l065N6SZnY0FngyqaNyZDYgG5Hrr6Y3iyVPuG4UnGnZZ92E/IffBCcX4W5vNKW36Y9V20aBU/xfe
TUP1v/S4oqRjzoH1AE02/r44aP7/0OIq48cwxbKE88D4P6byNDXkRChe7yp6Af6suQuRHZmx3Iqk
t9fSsWAKUxriJBuRG9Gdr0mocgkx2NrM9apL3zKQxfCwABsb600iMVcdM+flAhqPdq394SWE0yrI
pRJriIWMAe8oJbYlAPHIf8Sxsr+UhEA0QtROSXrtWqfN6JYBDgXjJy7/pe19SJfLNDzYBke53iH/
Xpkn0J+dBMErmZ10yblNH8N/O7R2aYb4dICTE2pVZpFKd7uUKnLAT5VmCz+XlUVUXzM/ZTIHJ1M8
M3Kh2GKx1KiwcJQMX8K/vpG+dzaFoFNx9tlaRNJNHxWOoIq6OOD79iyljiJ2l1Y+gQdNuEXhXKH/
5h9V5niUyfaqCI5xZWq6G4wQ4KH0lrmFbUg6I3KqLIWDTJnRj9gm3ztu/vz190hSAsNeHAi6lukn
Ko95PifCCQWIJvC4KH/o/2qijlKyI0YIgVr6B3+T+tWunNMShRld7kv+FWwNk0PivZJPcXNV5v0m
7o0LxDSmi4fZVNyGPQ//B8MUU7BuvmI2Qcu+rt4uBZzRrsdoz4pgU2f+uJyJzaFhgllP90TozzWC
TcOE8dXs/WpivJDS7kMjTGT7WqbuyXHpy1SEO+qllD0QhN5oZHepZ9Du6fW/eSVRteXARCdaORJf
MzS++F8xGTaqEa1HnTkFFl85G8BX2N1o9oG4Mvgni7rNNCf9G2fhTP+3RWrJi1/+TCxmtYodWBWU
mhMr5xX7IxUANnHZaeuaG2cBUei4n1iMbN2lMrnjQZpVAAbZSfYVmkqifVCOqEJCmiHz3PD5NDS9
3GLhslohUalN/lnuEiGlx5zHe1fjm8U/KtSq0ok9UShqpIc9lCp3xZn1mikeWfnaFUfh4AygyErW
o3P6LLuvTOPFMHlFVsrZhRNgpH2OQ3yBNeyLywkJ1IZC82kBOtPs/CbO5iHp/a1V6svrqZAYb0+y
aQvCPTHfgJ51AyrrOceQclN3UqTPtXwsAx1y/hRq876rxCOqFzDjTdgestreTc5E9ZRly7FoOgL+
wBvFf3mvD24hko1jgkr2tL/3ghNBSD+MtDmty9uOyFTjxWmsy8TNBCy4bQcAcYee2N431sbxTQff
GNQ3fVVdxfSHvrDxuzjUC5qtxB35KSj6Udql0/xVFG+D3GAvyhN9IabSrmwNb9/6i9Ep1ALcw03q
mJODhG4dT+sm3QR0UDOTr/RdXGvX4mPanGpDnflRdqFaHsr6I+bbHqd7t7nlTHtzMUfMj0TSZ1Xi
IoCRrSPD/GL8r6xPeXYjQo/owXBjwD7eGHV122PIxDOBh/cXck4OFXPvZuyipDMYRz92EicFNHJL
8iONLu4GPPvWKRF/Wynr+IHtREXQVv1QM45O9XMIeutZY7qVxK7xTUHh9xWJXNktI8h2ng9avKIh
7h216iCVVsIJTcZgniTF0bIjr1gjFrVmSZ5gu7np8t5oNKHN4eXmkuyPqkNYOLWMOh/teB2Hzi+T
IAYl59VQhhDbs7Cx0GtNM6Px5658KrfFfOdTvryKpnVb3/NWeZvMd7HSnb1gEEoBmW+trSLLEIuv
gkxUyXqJem6TKlyQr++8V6XOZ6LMlLHxof8jyE4u4e8g7q5YAQn1q7cU7OWF0oeRK6w3df82kcmx
IDQhPUQZlTKRWPTtQ1BX/HzWyybxzm5nYXqXCn54iWKTtBfNij2RWWipnFa/85qzVfcIzAzQz+h1
lHGvPAmGceX8K1HCpCycWfAlbEgK6Wcfv9XFcrr+qO82iibs8p2eHJOMMf/MH6SN/3aEu0vSLbX+
GShKUEfwu78oBcLzmMWk6ZM8sgWU5pbSZr6+Y0V21vK7Et8z/vDWeltxQqFC0D+KnIYHhpkHmdnb
gnTN/Jwngk95v6kvZOY2qvjecsaLdKesHledzfeJpTC7oLum/U763zULV30YLtIQUet85Up1L09G
527cHSC6B3rQw6QxdX8WLZJ8rmOzQ4PZ/VnBsSb8w1unL1nLFaAFT8rU98V6s+B31Z2h2d64zfyj
MqoywD2EN2zyr6J47lXdLozKySjp5NHpLQGI7K1XngWrPxH1VMa8p88eC4dHtSQHIf6ZwdaTunAZ
V4B4fph8+gCCM5IqJXtU028136NqbJxE510rP9uJcZLuLRNm7WXlbAf+gZRtxxgCFlir2yVfZV9G
iEONhBHav23mipwGUkDBsytPqrklIaat7VPk0YTHEpIFfpgk6eQ4QKXMp1r5m3fThefo2nDQVIoV
1MJ20/50ErluDaqLj8RYQyy9w6b5B+c2zcdlNSGmbr3EI6+y5BTgqTIIuSoqNBpWkMuhsAeQsERT
kcaIYbssYcOQeDdqVB2oZKzfa38W8HBThDiQcLzSWDeQ9OfhNiHX5ouNWIv4mBjtCf87niNVfkqV
/gmxMafzvZO1L1iqGCSFqZoI7G2w+QRPiYl/JN3PYXDMrCp/pFQIZnWfY3T7vdvkvS+KIxzyiIhn
8oFxhye2QMgYNiFqwFNEgq6zkZpZAojpZ2clErEy8yhnntXqXeht6vueMj+kSdO7wVYk2reU7rzR
bQtIttrjU6xRlot48ZelCx53IcdpkMob+a78hkvXXqzE4idk138rUQqS17E5BmXG5dgcKGYPW6F7
89/Ekl1Mil39n65gbsd2axgiIYbgNH+VmeWRvGncFIZ9gEWIWO16qW5qgdq0Xu75Et8ZcE7L4rbZ
N1ndAZ3mJlAKCI9GEFy1moNKbWmN2WKT9gtymU83YX3uU3JchuZYmzZphguJoQ0ViGn5w7/yjdhR
fRueq6xeluzvLlncf7acYFwlrKxmlqOQjQSONkeTo1eRGVNYTWRcdBpmbcBgoTOB6mnL8UYDSYHX
L/BWWgKLM1zUZ2+szrmrAfjhdsdv3NISrsVZUrPzMhdnqxZOYCrIEBD+eTn+Farl6BJAbY1425kb
84R15WUB6WMmtNEd8wiWo4PKc1uduvmKhWetqMwS8kC32iDLtyCrfysVDt2vINr6Cu4wycf6baqQ
W1W/105646Mp/M2QL0wSR1KuSSNtCtkpigs+OseuK27zrl/Hpb4OQgA3AvB60KhmzbFiiGUnDfc+
JV6C+K1omWl+LNsExaFFMRBJh4GbIbhbTpClXzUeer7AMBGxnLvmozN6ioHfxjjY3XSetYiKwnw3
NswHULhVPzIDCMwJJpavPddQyzXIZW2cC+vU4ke5dy/xAXs5tjRK7BXJFfuIgRYuO+rqPds/9tiW
xteztxDFW1iAr6K3ZKOzCx/T8JxAq1JGD+3fSnvXuu8yc9XV4IHVVwApRbB/iekMTw2wIlPrIsME
k4s7pmt+kwLK46JXGkHz4CqScdLbhNZmBN9iDyO7siMLby9PhSLkld/5tVWd3uMdTg87MYRJQ9i/
64tiiweTA8rCSePNkjunaY8mHkvq4JEBXe+fnVqdFE1yRg61mmeQcVPBziE9k3eEbOeA3xqRggRi
q++qOBEIStjYEGymk4qyn7wYCv5qsC4jc9ZP2ZeRMJtyNMXxBQM935TOZmPRo4qcFr92GUtCJFXa
Qdrwu4LQgicqWNLttNMopjRnGEe7A8Eb2+ZkZaITs3qaswdhsHLEVLFmb0FAqK3mCNix9uBk8Yz8
l4CUZPUkrrpWLGhRUtKxmGggrdpzKOAcHx7xXC7deZfVc9W+qLAnzPEpzaSzhF5Km0mAtWXcVww0
p7p+fNWTrx4yueDo88Fw6GNs+2cuzM92E65N9UYex4essghjH4sY6WRGEjSSVBnHGg3jRtIyJfpo
/tSJak8pKdCAGH/IbTJQESsodlqFeF2YaZiZDugvRQnQowSokXIQT2DiAlfFpcvwLx7IdB99rbmv
reV2QxKaix5S3ncI7/biWtf5TdZKDo2P7GfIpbu25A/D6B+5hYG9HI2ndggX9MB/en74rT6+pVbY
Q3exMtosO+aVAXAxjkJ9TeRIg7roDvyPZtfDeq4q40ItVqjCsZekEyZv52bWzy8eDksMSz5VEzu7
rgqptxgMtiEcXEyOqMZTWaMUkSyfX6D7O1eO1bGVJAFZsYpTompfcntRf5lrG+1EyZr0ESvz2PJo
vQmWFkomd2qlB9miX2li8xWNbtb6+DyxKp+9vbVjaqNRZDNBMSVq1FYqZBiSyyoJWhX89bRpuFFa
+A6M1/xjNE51+yH8Rd1ndvMhPSeScWo6PuPEzX9JeA60xR8gqtp++bIS7UIdzLFaJ5TkyNMKzi+x
LvwE8dfwoZB/Wyj5VUXemEuPeg5Jo4Fnuxl/Z3O/c29eK5l2nDyNuEcp4MqifI7JASew3U6oA3do
SLWN0WP/2uMGlgZ2eTzPVJTt/LZII9WT+o5Z7UN9oDbRcGPLsJfJ5+mYYI7L0j9s/0w0zCWwgbzW
wWx8mF1y0PEfwQuo6V35DgCe0NAY/GyljO2YKJ0ypSFN+mP1FKFx6Qpn2ldEWWtoKAKOS3PQNwyw
PQM8M000Tz5Xho3dlbtV+GKU34vurq+dJs2Y8FoCQKZRIMrsQYVF9UQQ7mphFypFZgUuvT2TbP9U
YGoFsMLhkSTCpZWUaxnuNba2khV2T/rYyhaK/F1GcUL5qKHRQu+YqGLY8QsyJnd1/5xr7Ymv32j+
RvWiJPt9NWjDP+I19+sct9BziixmuOW/ijcV54OixfmANQ/f1EFFHaqpFwULpUL/NZjiJb6wL0un
m7rqV5BdjblXqQksEM5qLN07kxadnY6WwfO/RirzLxSpKVqnPl0D6arZVsKQ1M6XowoplYYpfMLu
VdRbDXvgul/9c5JrUc6utpymwLiObgwPJ51iMb1IrADZzrDSFe3zsidhzLuxzXnIGxHWeRaOWk95
Tb9mBMWKAp3w1/hodCt1ohtr/Hrg3so8qsPiCztKsEL0soyFJNNxsrupYQG/oMLW3Uv/XNmlnvdG
uiAlvA11gc3zn+qOby6afAybGswguznIWS5jCRCrQc5X1ekB7xrvgD49FRC0ZEK+tjkITev9xKAt
Td43QwjKhm1ovDwWYb8XpLyLGwtMo4kGYDQxZZeB04YbW/9arfWyTcBfADcwJjdlLLsNs6fRxvOQ
2mxg1OyM3W9ygD1Lks/CUF1HxEKaYqtL6Td8SQovX5L7obI/hkW0xxRoEh3Gjl5Uqlu/5kvmzoqx
VkLg3FCNN1I0Tx2TVY9KZP89IdxIdctf+ZXptcJgcmgqJliN04iij0S45SMdvVqbD5z33XJqqmP2
e1fZUU6Sx4i9o9GY/sbjM94fHf4Gw+wleU6HlgT40fkJxEx9KPq3tv9lsUzmYlHrj735qDrf6Eof
MywsnwBaNcBe7A5fulfNtRqm6jSuqfTU5mNfOkvp9pad8ELhTJur+hH5gGi+FQaMCuMlFpUSE34k
EphcAzOcioa24TmOCDJ7zaZLERTBK+bRH5kczsjEFF6IZHalFm4dMIoSFrVkKEfyHsRp/zVz9fJq
Tz3yddQIKX69nR2LkflhYRhcIS7pM6axBbC1jJNn8UoMP8Yb6l3m27I0eXUP4zepJ0g4yImv/9oz
STfXvIjR5CscYI7eoJvXjFN5pncTVptiYE/RFKnzaVANe40Nl4y7Yz8f1ASUj0qDwxFR4OTKJXd1
4pOaN6mLP0m9L6FsE1C2KYrstS3kBQPUKsWWDhBQQBpXfKlYNYgc2kNyWnD5fh26PYtIHcPxjcxS
QCxGaSoTU4HhzgRtxRWEljH1tbS2a25fU2cgMkalwlB180YohlR2KzO7VpNiN+2l5rdUX5NC6KQa
Ekd6ieF4dyy7pHjo9uqavruZABN/FbLkvLOMMPvhXDX/pbRWhTAHYvwmTg9LDxuYRqSkRlUFL2kC
pbYGMzP4m6r4uYA63GjtJVkc5lr6PV0/xak4VAbrtd+mVV7kocM40NkMKs8yNCF3852V7KOgbtiN
51o7MQCqZaqUs/b2iIdbZXzr8+SRVX3vRv0q3dYW342RGNWJquyz0KInA2zsKjQXdz0uzwwr8JnN
EKr7KXqp7jtPsXFaWHqEa7gGEwUvkIo55V7drV4lJH5HigdIXCKGk2k4xTy7U/JNQKF/lL41tny5
iFIObnw08oPgmU6xzOEkqUG5pEHNkbDGiD7Ys5NzpR9m+VJ+GQI+NwgSuhWytpICcIpoWjfE1sxQ
+H6A8NiXGohylhINRYeRoVtIjrwwuKydXEVEzMxmAcLNU1CETxNXG0VW/md6ZJy42nKHlf+Ld5Pc
BUHb2HVhvH9bZRXMXaj0PWMRT7DWg4HgRBwzbwU3RK6c1ubZuNYndlu6tUUdqFE5+WNKKkSu2Hv7
ATzBxlsKsRzZ8/IYz/lRLqyoTv7hL2V8g4qqn/RqTNwrr/sdP9amwB575tnRQWmdKv3WLbjt/DIy
kNvnoJv/ZTUd2Zxd3Mx830d3TKVjp3PNAHkiB2qsPKyN53O2uNpxP6EmlxjzJgzZl+lForobsHl2
WAeLOV9xXWDa68tmegrDuAU7u6wIB4EWUGSDJejU6T/14vT1aexF5xVLMFQ4PLHRw/ARFgzqSMew
oZ/d2JhcHY641wORd2Yh00hFm9qylIcsnSBLt4yNI6lU+wtxH5EnvlkmDY9+5O9MKGBBPpXciLOr
gia9TKq0Dga6D0VswIdaPbWjScGEt4pgHFPkpMJ5Un/UaYfrQHpr5Veo1b77YBAUFnF7EZvqgq/k
BfBLVfZIiTG6YJNGorY/4n/Gse/oKGyblHEAofTiVUfzeFcvGgUQZVfQxTo3DrfJz2SPGANUOPaJ
ThsTK9xhbMD2go7/EP/EltNwkJdGeTC7YzqZ9jpgEdK4e/xQvoX3Dv3BgH9vmjfHFlmEpdwBea7u
cYwhQac86DaniWdfvNdfxaQd4g9qbrO64COocyN60nVIC9eVrov1uWh4MC33o4gCYa2uBcvQ5GlS
fYzTCko1Xcax4ZYmLzV3pVBlq5LxtbaGS50C9GK4bbm5iEKdrH1r4ELzl43btNsbJ1j7KuKQ5uvn
FMFi4mVINxOw2wSaLf6lXb+MN9yPVtjq+LxFMrwsXgqnXOrBdw+m+lr14Dpm3JCW3SxGEflS8hJ1
j5Z/x5Do+tdFBEbNXuF1gym+x2QaURbE0MLojVPFbDI3lg4lMhQslzxkKJcywcwuuxqc+KC5gWWk
R2tQ8SBbIsXIIuSxtaOqGdtzE7RTxAdzVtIjOTBRc0xchAqWdFOH+CpK+VWuJMc0YreSEHr053Yu
T/3EOJs9b+891U6/Kkxt1eGo4KStOC/nYdtym0/V1CK9+JIaL/FcEYuxpDY/pGl9T3Pg8vHaHRsG
8/gkcwo4GRdQPteusvKkcL9LFngoZdg2skjfPBWnGX0UPN1IfVgCv3hDOuu9eIBB+o1bXqZHeqpH
yXX7nFL5JiTijajJG+tRTLz6K/P0BBxJb4yzngon9cLC0LCFExbZuX4g/leLY//179NYc82REpDh
vYLHNQZGe6iPRiAW3ChreTQr5VT8x0BItqLFea4SkxSLDCmAE2CZYGqlQECtO65duLwqcESNu2dd
N4oTTnN4xJtE8yyC8Vzzqjm1/XaC0M9jfBbiM2jhpZJlV5B1p/t5qRSEo4CmX9g+9d7EDbw+tu/l
u7zgXQIhMhj4Y24rBUFls3neuGXGLOKT+S8feUpNLJrRBCapEWDy5Zk8w5gqdBIeO/2IXmt7r6aM
XTxtnq0g+VCb6mu0PmrrQ18ZlYx8J/G5KdBeIF5g/yNhpxrHjyQQ2/XOo7jOL2e/AFLVYn4pnCVO
HSaitQnyxwxix0AcfMEqkf/g1KIZgAOW//IWT4Sbij66ks6q6YBzaMvqSwj6XvZ5WtfaOq3wTjW/
uomocyNhf8Rdh7UGWdEHvGTGNL0OcUbnyEeEUC4XQC/5tqrMKbfjONu7W4m/ikY8Zd0/Q+QdovDI
EjZcrGa1x1eagsdKO3x/flI3mC3mBM0w2ls7nLdYPre9ee4F4TxDXTUiGz5bQkIjbwmS5hxrhBq0
2GaAy8y9YH4blwuWPpsvsUnP+RZ0VrjFCb3sUdyvC9CqNOyhxU3X9olzLHLSQ+fcY8jjLSBLeF9U
3ItEzXq5tns1pCk6SkbAB477XEveulF9M5fyPcPXG5bOR+1MWw+ZguPJYXWlyY/17TgNwzHf62Pe
4GZ5YZ6nfLem4W8C11g62ZRTeuGneAQUrx+Yptu52fqD2PjGUGMOV/npnPmrmw1sh7GlGppoMpII
8MbN5dOEm682+Qk1jiw0R2BR+K6TjqWXBD8TH/ctpRrdeDOP6PaQ4Yt2syENXLRLRu3XTR3Sq+Fq
vsx0zqXwI5L5LXnLs5RxlkxexgC/CH9n3pgHvxK2wvnbsGl3AeHhT8Z2qNzlUJHNACtlH9uBegri
bQp1lpHUhI3WHz25SUJJSyM1FXCUs5hO6Kcqirt/VsLMjd3KRVhMR8IEjcj15GuDlylnnnsUtjho
+gyceGQRNRi9hyG1i2g+Q7lAMW1IDoeirdZqMM2UTwoKs4YbGYsfjCQrQfO02PC1ffUZidfcCkqw
dxQAiu4v/avihioMs5ZzP114kuNTmwi2gfJRGFaGTUakJ3EooSpQwEaDTMyRYzLTQYX6g9TGx+Rz
wDNM8bEL9mO+jNK0K9Yvu8Y0TLoh1HMsjlzQiaRP2Cm2cBLGXenUB6CKKp32Mnews/rOl5TKZQ+H
ufm2lu2rZ6McG+OTjfQuv2lePs53vZav2dGEFLHw6kMSwvQtFm+1jkx5gXpNx7sSl55hwOrm/R29
9F0pUBut+Q0OxZFmLAL+21PQYB6FCdXvAt8//Gl5/AaMdjrAA+NrFaJWMR+j1JP2jsEVvdhCLybh
vbTQ/M80/1au+WaNJWJP/kIZ/D+eznO3cXRttldEgDn8lUiKFEUly6H9h3B3TzPnzKv/FjcODrCN
PRh4um2JekM9VavS+j+UsrUZX6JovGZngxAF0ljh9iB0eTCKcE7WQP1Hr/ojtSovYa+PPWqDwr40
cEL9mVEn84uQZQ+xHe6phUkf4bfgp0dzgPPD8eQfqvl9g+nXNfWhq2MYvsplvlq8MQvtCZP2zypE
0gQ1PxwebetIyNcx1wYVwnIasqercpoxeccDR36gWSv2U/lsPkjBXlVhu1qGdM2KJJDlMwVaVyWx
W0JotSadtDXm7etv4jOBcdOC2OwsK1izLTS4cS2I0om+3m3jjQcGN73iBmGbaQ+1lJ/u/8K13CFO
uMeLjz5TeM36S47Pl6A2z63TQjAvp2MeByYiZc+T3m9uYRbPs4V3ve6PMA9xVTeseRGW6jZxrOQ4
MTjru+4McZcZOTl88gK10SMVmr4WiX5V9Zh4D9Gh4Q8q2+6xxlfh3xbpPs4bAFdx8rtLqnPV935s
7qYbiRH97PXZ4A+ieNjy1MaRCfobpmBgGOpuK70Ixhp2RyQ1d9qIyESP6b39mzN+asgJzYplY7K2
5cM2905tYxQYMpPb0LFIDd/6YEFU2+M0IEh3BQSVHfsI36HB9SFTrIbBdMGKLikBCaUa9CTG1jJz
p/d4HJzqO2mOs2hHsHCzydb+swY4gV8YcjDHtpiDVzx7hs0h8TvJ9VP8R1iObQH4ebNC1TsSLn5L
U+uVl9jq5g2kmviZ2mU+PVFLnqvJhCvL36KYxE0cRNzXh/6iZ8dSAXsOhiYQtPQiS2IoJTDjybQN
hFCgsMNU0qrfslGe6MVWq0PR/0zFSXwZCFeK4vZ/UwPfNSEiZ+VpJ2Maw3DjyVRTEZUpOk5mMDSR
U9QLw/0SODS6Fn5KAEVbcQV/SNK3vmjpUVVmdlp0IFunl7OITMLEB8lpWfYUBxebbHaX7tlSiiv5
gMZ/iXILrwKiGFxfMT2NW2B0JM2Qz+JZJP7loE2tMsOEunK1OnImcKy9XvHFyGQ+pROj9yp25Ir9
ifG8AOa1Z5OCbzbICs70AhgrO7Ufi4aP4VgyHVVZfXFT/SbE7rwI84W/WjuyHvD8LUSg89LV29Gu
sUBBhh61y7ConrROXj2ywBxq/aNROVfHVqC9y4fjbsjEs7FW4nGTUyfTVbvtR/KOLZ/IzcbObUvL
YfrWYL8UIKTN1jFyULIF8psOvZOtH6idksXnpmjOqd0P5V0p5jtjEAziKjEM+d6i+RVlfc+6CnFj
8qqtuPGW0G0eQwfICBRjxhgtomkIWhUJ1FyPnZn3MyMRbo+ydh6w7z7W7qivuGtW/oPkMxnVsI2G
G/rLRLegpk9PSMDpLL8vmvWxgj4SCY4i5N8qHbhc/rYJrpT3NyPu7njH/7Gsn6aeEBUnGcBFszGC
7ThwBlb+MgAjBcgECbP0hI7TkX9LECasn1ElcdySPRnOUSggElRlHqxHe8CJUH7U9d3AGcg1we4y
wecs327KFWYg355KCDQyhnQI4XrJXt7JTsoQCuXwKAnpI8nfuXDRlNgDMayvaQslVs7OqwKAl6G9
9gVzTIKrIVXVNVvAxK6DX8aPhNtSiBYH9wHeh+J/N6/+hwOfqvXXso1CJoKh2IoXQDi2of1XqbVd
FZephK2ZOPJR4/BJCNkoDGgsAdAMdtctb7wMCWqZSraO0hsNgcfDOs2M97qa9DQQOw1TGFsGohOb
BTqRxCmPgkmcoZyvLdZ1g+CJWDH4mccz+fwwz3u//alk/Ks6Et5/sc65bYaSSy6aU2r90+flSWa9
KQD1mbCczg2TvDz3GR1M0aktiVADBjxug0m/u+GtkID+qMyQ92/hJZ9SuuYaZyr4JAtJmEUS1tsj
5Iyie/Qctg9iEl/i9mpJwi328ieO8OzejWcthakXf6ll4anFIbsLEzsPGa8/pqb7uOIRz52+gDtv
hkojcWgJK8aYKckBd+lzBgn1Id2nmelPpWSI+zcxbp+QZiSQuMmvwRfZBTah8kMLH0bangQVVmgH
Sn1y1YWLcVD9UtcohDsWtucktWtoDiZRL0LNgqI6ciO5JdTy66i9ZEeHUuMDijJNARzTiXdAbP7J
R4mmAoEwWHrkfxA0AESUKfWDG6zXadhh3Uf0ZTAMSk0GjXxzS7oQi3EwGPnpq4XGkn/LmEhLmNMb
sJYB68XM9yTwsuL3BmJBtQ+0wqmIw9XJi88eJ0ZRbPdhqO5tte4vaNVc0xjK+oBXNbWbOT1TI/U9
C2/tteRoLWlAVWSPIzG7Ueet6JQKCzv+Dp2qDULvdf8BrezQw4K0WNAkOSP7deA/rXkPJo7bJvaU
lEin1L0sNkp7i7srv0vNh4EOxCSEo0tTNEefsudMftx406CG+WvN3hxH3FYRyGRAWG4/MJfEwoHB
NVMDqFu5Z3HGosLztGWcjjizH8xQKPGtNH8WSwUKnHkyfqRKgeuP/WYEu9jVpEk+aiAzXX9iY2eC
OLKCQUFcmZ1wwDyggoBfWjkmb1iKGh8KWZk013hDFzsWEvul5pSEJGDHt+nKTUDnEeYAZTMZCdKy
CaYhD74TYiwJ11iIfb4iAuJiMD1xPWLERB5aMBA/RxeDqUuij52o67EhbrCjLaRJZTf3bvaofBU4
tyx8CBukJNIKQn4DrjYUb9pmPMA78oI0A2RpP7vroPos7gA18/4YS0GKn2lcAGNDVekujQSCn7gO
bgacWEF+VYoxNK06nPnIxQmDparHA0W51Q0ciozP3uzPJl+LbVjlu7VoL2XJXouhnBMiYGBjZNis
/XLP6+zGFSQkelXPR/NH+WrK7FjxovExXd+U/aokpDduR1dNHK+6oodGAwljGS6z5I+b07xGYs4Y
AudGPjcGj80ovpV68izn4b719rfUbffqL0yYu+GWMDCw3q2OUWAVq7hb0WihNcrd5FMCjUEH/lk6
HZv8EDPAbR8FBKX/7QlJhOGlvaqScm0A8Chf0TfD0Yn/AOqdQWBEtJVGsLXd4FwymWf4M5Ne0W6K
mj6EPnvWVvo2cn1twYDaq8iNcJ1f8YAt0BWpB8mNINyI7a1E9noppGbitJLxtQ4YR0h07tcVYHKz
Agviu1xzx9y+BV7U6NSXO/KIO3Xri8e1YlrPfYQx5sMQd5pZZpeWdhN74aryIW0E86IhIhX2PF3W
tnIFcBntzFoKLGXImNEw7qssMsXFsW+ZQcaf65DD1RugM10BEcQtPH9uzHH9TzDL91o1XgIMMqyh
pLE2vBqsoqdw7F1BvEfsAeOpV361PwujvjG6GIPsRCs1P3w77USSHnLtiNaXEcGsW2OHRyf2Wh48
qrSAIljNBM++RhoAAWf5W64dh5r7BQcRKi8cS6ftvjqaIDkkDcdO97YRYrMcIECUwxxHNjTAQwCg
GI5lq72ZzKgpeC+dQjhHdQx6ncNefeNzfAOyNyxVkNzxrtx2LFQh3ekkBrJaiM/JJvwDINe6Qe24
lXD4m/xdGL70xLjEBSfLNXFo5HwKZfaoDT4A03o1Yhzus8mRRiVsftJGrndYEYdzMi3nMtnOpIgB
q1gkLpdb2Sd3O6mre8JVQ8i/k2LCLDbclU24IcUZ1TNppkfXbHerEj0d5kbFdpHCGVdcHhQsqaPb
ZT+jhU1kjEmSqE7H65TB/p9j9zsSCnjAX1CH8RItZ9Mqz7VE38EpS4EjJza9eqUk+jqp4RbDxkxq
mDH/TQK+nMz1TbA2whDlbXZqVbsViXgzFzSMkZ/dmS4G7/cysZGYniahF1LssEPRRmI9KrkUIQ06
izWwJVXYEbLXz1Im8uGCTFHtbIUMmyCfIERf9Gt+AFSUs0V7Cs6+I2b5jESviKVxhRcBQeXCE3aB
TYdJcGKnQsWz/qQAkjXuvjUbgKYxu8FHz7YftRt2GOyBIzaznkTeUZ6emktqWbyUrRxsA5gjC4c3
diZM7iROOMmQSDWO+jHhldXcmTvT7xZmuALljITMLmNgDVRbF4zggMUuCKPI8tk8Yyr8VJCZxeyw
zDg08W3uZNQ39SinR4zqp2bSTr+ZlumkVOsdxeUmdeuOfcQCrmBO/daoPDIj0evIYCkqQKOWiBJ9
KVURoB/AzSfUDqTgpB06ZktHDOtMZhk+GCQyvjAkF+33umyOOk2+RmraqN5JKO/CiLOtvd3IHDib
NxggTk8cM01NN0OrlXEDNX9WsBLVds8xyoCq2krxXSaQ1EObJDJa4y8lX+lHJUxt4ViYv3NCo0C1
vAF6wv6mRpzmUo6IihBWm2GzEKiZcVnwL9WLFigdClzanjvuVkLLKKrEET5aGJSA/ya+3MTntEJn
6QS0wPmCw6SVwyXj5NBH1/59NiJCEEVQd3WgWU2QMWCUKdT2CeLz9R0rQSNS+JLguBao5kIQL9r8
VLz1OVO4N60MV1KdxT1j+FKoIfLCyPBqZUiUBaYJUx+MpFVcxv+0T6DQj0ROn1sZNrKGJTV9JUvk
1WQDAU1uxrMjGNweFlpLErO56iTsMjAmAwlfO/LbBK9BPrAbaheBjBdjBdBNaQfhsZ9ONUN7BGJ3
K32jiG4kq+Ddn7Al5+/LNvkiNSN19TP2s513vaddzb+psMAp+x1hf6hT3ZOWp8ZtUlYY+5JlHJ2s
g9RRJO5JpUgictIISBa1ZgX4FrCBh3T+pOANdUhzDhLGajJ3ABRtS5POY5NcBvSLNlzACKqTRy+a
rG43xZrvuCDaXPAGBJt4a/1+mHkITqpkJ3waieU5EcmQpb4mP+abul637pBxzzHfO+tKUHqG0sHf
NIyxzxO20/yv0dI4O4hAGIQzYCVijNSVXzhEaUB87uvXTJZpcKywhCyYoZw3iKkWRIIchEMBQC/B
ZKYBf9E/IehUP1E+ktPBQK+kGAdc/Y+JBp6JHlBxzO/v5fqmZX6JWZvrwKATfOa2oPBljiibtgmN
NUHPsRLAA1Jta3pzJiZIdXrCqF2iAqsUGURIwI6aheGF7EqonaSvYCMID5qMgDZgYaON09FOkXwR
dgYxMXzJzhLQc8K9H87yH47CH22pfbQMAFqd9hyVmeRDNbDFcy9q8/d5buldIHbGGihHu9+kPLXR
4ag0WI0rUtn0em56i4/DU7q/FpcIiN2+9mERLCopk8koH9XWS5QynGsIS/KTH5a29ytZQt4B22zV
vI4H7KnqLk5wJIyS0SF1D5c6/aLK2QOgmWIDBoEHiC7rBIaA/xH7VRrWFfmwdl8rY+BlAH9t+hQq
PMwpe0rW8Cyiq2AWdAHZs811/Tz33bkm4ATDIHvqW/a0TtVMfYTchkWchum6cuFhLEKpGmzqoItV
v/6bEEue+r9y3LFi1+eMc0c6vS0tJE7dn9cy7NflqqFsKnkYlelj4Oq4/Ern0ibk78nyjtsWPbU/
Tj86455IaE7WWZTtVFKB/VSOYpQ3k7jbqKCCsTyzIxgoJaarulx85OGjrNIPalRjFivZwmd+rBg4
TTCz9KAsBZ/MfJ8ewMYMjFkSB2bwhXfqIqEvwIuoCEMwuX9n3d2QL7XK0zUZWhF7GAIC8dChuDJS
KO1UVpgVVncZW0g2hmqxcnSFaXPOiX1pxL5A3fCxJvaFLuPPILW37XssY0jrH0ZEv47OC7K5xjhg
64+CH7EGBTBdkmfXuyLfFovX8TLKuFwQU7nwW2ZyzRk9WswMF+Gti6HDsesNg+rhRvI0ei84MTjg
Hjom49UT/dKUIdkdPrU++apLyPWYE4i9RNcIPsYvUKirHsKKId2t5Y3Pa6IfNFG7LU1xn6rmLtA+
s5hHChvAsoznX+SmZnwsJQichbVLtfxK1311/YwyifPddW9BZCDuN7jOmp4Jgq9iYspspb3POmOe
9OAIJHLJ7ZVYuXaAmicA+NHhZ27/mJWt4+wTj/aLZPJrmIgGfcacZJkMkVqUwiGKjnGBeUBTw1Tu
LhgVkeeBs620/8m8YJzRoIQsZvNcV+GRlM0jsn6vPXerY6pLx5/2pcuD3w6Ch9XPo2XZ4yqBmYdQ
sC1ARnpKUIE4HBDeAz67jH/JNQKy0W2duXiL+fG4JJjFJ8OdmEqXlPORV8jlmSlYcSTQVqP4425R
cDUI1E1Y43AqV1ieVAgxJkWRNrkdtC69MPOi2KzE2QcjrEPXx04mnVKl82Zo2CPsfx0adt/ZlngS
6tRDrAIvDw+iPJaspi03VZ01PDdwYDCcU2d+qWUg0T35v5bS1lcuBTXof57a16TgzoZQUUJvkTYz
QM1k/ocFlQTMlsuBBlFBtU761wqXmUg/DipJPvegSrlzghyBTPLe+qRuKK/jbZmT+FryvjfrUxu1
B2AQaEUWGcvVnjvBu24fCKBF/wnTRPmnjkdjLZ1WtisRHm5yyRqu4Gep7L4WkJXFp/EPxhLw7p65
VsZZ1zd5XRyqj8b5ZW6p/VtaBW/tkGpS4az2QqDWSdg1Qqgm/zQI1wAXWLx8Aje/t2a8KBNNyQaf
aY1tW0vDPaNlcm2s3RGdvrE8S6fVBQRO5Kjai+ok62aKaDRmftnctp2vBW9XQYZ0WUce5uIakecR
QdtzKwxTRbngtZet+MylNDFUjDCCJyqtV829PdZvc4wLtlPdKmHQFiz+kDH+VmaMT5bDM3eIkd9w
Zq8JdPK9nSNjILZDe37gjkYMFpF9AvtbE8sPLaL1kxgT8SZesB10T1QyyA3dZ5CSP60D+Ezri2BO
xsFiLAl3czCHGconhipSbgfGLNmVgTd4x551ZGSoUGBT/H+C5iyvFJ3y9sN2JWAcRw3OMBr9uj/i
v7Awie4yJh0u+z9tfCUEJJCCTlw2oGeJG77sgiRUfVJVsjx1CQA2cvFIbNgJS0SCNHrNKemtGT67
ph8VBpE5kyMVC0ZhqyYUCZwigA4pbXruzo4NkRzPUtKZCJfc/ot/zcjBBOu6sB9vt5sa06Jnxg8h
nh7icWk7pjk8d3rzVIBy1cqvdbIe+xS8Yc8GvbuxOQmaeRGNmVQK7Yx3BSAbmQ5KEo5t24FcjDiY
H9ZJ9VgZPVCSJ6pnyQseaKkqqcptnxEV6mm3EjiKT13ELWZUTtGae7kEXes8knIQyA2qKab4Jflk
RPqZGOeG0UfN0dCMElAutlSNp0KmbRWURTTGp5LizyUKoO8sO8wVr9K6hoY6h+vYhUtgkZAeCPl0
uddynZyR7UV4R1pyE46nck9AdtgZFZN8MpOx+SAJxMMqxAzo4oTzHLC7EUbc/j+SwB8suvnLbBS/
svtH3DLhInFObEnGXprLJ7pkPaXpPEFST+V3Ru1hZRgHXLYoAgdX0csXF/cXnyK1DMQFN3o+BCDP
gkEqg/K9GXOyUNp5YpSypmjqRzEp36Iqfj6jrDik4X8J4EIixpcW8zlNbYe5i/a2qpmk4ny3CHlL
54FmOOmIAEfotnhur98A9FTmGAWzMwQW9LsFkkiWHrLoO+qTUGswPaz1XZnkR6efuvkz1YJNkg8z
lyJh9C1F8Ieu8FGWOq4r8HW6Kdi2kjHrRr8vtgAL+iq4YCBCQ7486xjWN/25zawGSikFxWkGjXav
ABqJ80evUIL1u8epq/E+tMp8SginLkN8MmcO+TVIQSt1P8ZDgfgCNUHOqDFwhsb6Hw0cliCxLgWf
5uzH7ApFhxp/Urg/GZl1td7WszS3wWC3EZMJSfFlMTtLBcNvRhDO+E/6Q5F8DrdljsOeibBFa9BK
axCSm4rLYmuAHOGUWXDKjEyJ4rEPmo1ZXw97F8uilbvmGbZJPp+pcKN8cRbna449ltxeMKomBxci
fdkUNMXeoEsX9DrcCnvHHnbXcQKnnXBhNTGTJldKL+9zat6LJH0scfnQouQRI56ZV0vnStp7BR77
vZaaMpXOPOc/Qs8ltNWCQZ8pG5J96SvS+Z0cY1Vsqjw0Tv0JZI+Fr5k5/x4FGmHnJPc9DLRf4Sm4
f0j0UWtcWBVUwLgY7LX6T02Z0FRMYxK0U1sDcaSLYTZnTjSk3jimHopsVjLh5dhdNnfi1vetswtc
KEY9Hen8oX7CuhUZCA9W1xWXSskweEpEr8xg1FI6ABX9H4tPtHBa5aKc4/SdpV/V3F3ia0ZvD01z
Dc0U0om+gYBKapwDcjDzq2KkmGU86AJeAU5TbS1g7HU66GL5M3+OCgyrVQwEqQrAVZ1psJqYNAzi
xSUa09sbsJl8kAOcrNUMUIbpAYM5oSS1U3NGquXj7vwvINxFSmWTqzqLA5cSRlkTzGSU3g0lCD/E
JlrvY928Z0L1Wi7hZOJs2VjLHL0Wr2IBxxjav4nSoI3jOYV5GIYkYMtreaXVNUBAPG4FZwwQndGp
QJOOvV4yrtZGQr02LmnP79rFfGYbZ15prEmXc1MqQeWi6WbnaHZkmbPQc3U6eDuo+GO2MIDiBTAt
v1g2f5xLX0FmqSCnpCvkvr2OZfvhhIUYM2S5Zw4WGaYdiU/BAzGa2B+sCY5qeTCGje2ci9emIqul
QbmxIA0wDCA4JN6wgu5o4i8xJiLbVKgL+gfXChv1m5159mTi5w2RwRh6KRhVs+ovSn/NSOnYCQFP
s0ydcuLyvEPc/uuPzSK4KoLU+hAbOr0EPWigP+ozy8ksHVpOTDMnptzg2IDOrVLYx+6XNNlxlTIf
PDwQwQszEsgUoGto2TH5/Da07Gw8iR0TOHmiQYA7xcIIzjjg4qtQbWtOKiVge6G9dhGhkqUIlYoL
CYJ8J/C3HA3x01R0W0wx3bNbrYNAWE/2zHn0FZpr9PZHNwWHBJikeKWV7lc69BzRlwIpmE3jTfpU
PCocPWoy/CpFvpp/qeJXDRdSmTmtxOxHe66FSXbeEK8YRAdbuM5HTZ+nIOWhmbdbVS5BDsseayun
AWFMT/w6AwJ03e8rgYyTaPn/A5/Y60z5wIX72DUprTeDR1juBFVyL4VWLqWnHk0hcpd8cM3tRSV1
3m7nJP6g2HRu/aGU/QX8p6o0iHvLeakPvOHQJQ4dz3/9o2PZYVgqcxMrXp2k2ILykYl8Giwcicz6
FnKOKMfB6qBXvkxUYyT3+3gtM/1muf2YnLppn9CRsUAAbFwr6LSIBqbSrYob/jSADBn1FND3GMsY
fnpogRdOXgPPijE5LEpqfC8TORFQwwalA5ogvrpJeyXS/LLA62+as+ESgsAeKuI1rovH8Eo5glar
7DDpcnq60GrFtAUka1mjWDQRSVJc1JqBcZU7HVaWHlNoLFvOKlFGoIyuNpA15tn7bo/tUWUen5M/
1m5Rt56XjHHDFt22T7HGB/COgrZ1/VdZH1sB0TbqjvM3q4ipXfseVMR83d8BqTIvkO5pR+57Kj5M
UtL4viGrVm6KR0Ua8kurdSHa2NX4FNLuOZfNWVj4o62THIPKMc2nzORZJcbfIuvMyDoJ+1RH+mPC
D80CTYKM2pU/ukjB7U2zaKaj3U9rEtfSC5e0nZuLq7uUFMVAmlyP6VXNxDdxzhH9MVJtxYsKibfs
bp6qentYDHpHLZia6S7W601x0ZzuvVDeYksPNYrqJDh0bu7VzeSrAqt5qZ+KSvMgiygFAwruiaFk
twM06emyR9/pz6WRWbUDabkqc3NQJhImQHALXCMDIEIqhoLObi30RBp45YXDzw43x8na06OjYhEu
9UCc8C59Yv1OqIveCt+aD91q3tJovQkGAO5suRq+4ctYxyMMULAPntNga0h+PTGGgVoDZQ/8aLrb
5O44WvQfWVx0TP5mZrlafAOH4iRz9cw/FAy1LtCxKiig+7r8ecQ7SaAkIFDLjIDWAfbMtoSb+zXG
G10nG+bhnjdyPJcWVAYpJALuZiqiFHXX+AkEFmqN27r5D4ONPAXLlBM5mM+yxBNIJvEFSeZ/pr6l
NVxdbFyaF8DolIRQdTeiuxNHyEF8L5i3yVyMag0Uevs/PzhHJfeLijZav8cOVzndKup4ynu8AAL1
G0TcJq6wGvdcagwuIjdUo9J8DKY6F1Qje9eYuPaSGei9FvQccExW3JpdwdT9YmNKmlLMx1ZioNgX
I6oGIF/JUl2DbDJtvyjgi1URZG9d8lxB/1DZQ5tSJC1d3gTyOJYIvjNL2LClK/Ua9Dkr4YboSH6U
YXPaSned56rKIZVI9aWfi2DO/hX4S8axvnY3NuEd9pm3rizStYpC0fX5qQMZmK8k/vOblcin4oYZ
QCdlOIjhQL8oOJZT3lhhwtpArpn6W1XXTnHFVJqwUhyxCEe6zTC85aJg8jSWA4d7X5Fm3DOB0VA1
RAFCx5nT0hQnPmFg/pt95kc61vZib4xHCdQoalwlSngO2vcg9uecTsEJFa2z7i15+EUX0Ml/mkhj
vySaE0pKd+jpTVeW9Cz1qa9Dg9PZgdsHzl724LjvH10evxV2c2tgmjb8mjMtZ4YFLXP9a6F+foHa
BHSpf6bL+NmoImC09R0Ffe6gVeq+hKRmtb8km8iX9y07HSUt3d+xyW65JzvGlNmLX/1StN0KjMKC
ADxZ0oV56CozNuTSXXLpzvSEuyXl0hJyZI4v66BWXBGQJ6GmNETqjxyDC6eyZy2mfIWpE7z5uInw
eGJqp5xBLXy5H30wYA2IEVmfzsZNb2ngNQmGCPV1QbibHeGWdBRXAyC50Kc5bqGF6ievKdtFHzZK
FubPhValby70ymu4JKZy00Y6c1vhqmBWKHCEDO2vzTIvi0Ez3YD50ekY7zFt7yTXijJ34VwHTSKi
uEvmx0Tj4eA6ebkzYv7fZhLeKW9LAqYSATB1+k6jkjhyVVLucZrRHJGfFBLFiBIng1Qx7CcU9vw4
TP8EzuLlaYlXZpPKvYowXyBW5at87eY5LAEHdXrq8K2zmzs4djvql2KE44hMxzK4hV1Rv1s203lK
BJvLO2a85mC1HFbJwxOyTuuLjutpISUGEA24gIGBxJyjp7msL1wZ7xZQYBkHtDj9iFSdT/uCTndq
v3enktHJXnVDGnhKP0cJWV/2Blq4lL8iaBwZQYCkUAzQCgKCk0sjoTXLKQEwJGYo7qy5lqWKAq0K
bh54PDptaiIysClWIVRi87Apf6LuGb0rbztLDHwOtkjlj0TZRSFndtObJ+x9J2MMFWi0y8a/3kvM
aoKbqWSzZ0PUGlIRczu2T2EKLNFORS4m9H2Dg0CkAFPAPz00FZGlaw9WtJdqAtexmDXr4DqptUEg
BObDNtqyKMCjq2gwmIg3L38g2Z32mjuEcm+vuVvcbOSTBI8gbtaDyCZjMaTtt5oR8N5cR+R1cFT0
l4ozVi9nMDATenbdmapo7U9jTR/IyNNa3yhgqmb1mdyZ7csrayGS88bCGi32WHwKGLv63UbUaqfZ
ZLp4lFo2lJwLBtiULrNXAPRtQF7KEsSnKkl34D6guzGp8wiVjuXhkE03QkV2WvxnVK8Z7wMUYruv
rgU+3doqXRKzqWLepy8gIY/6EGiqHqTRdlHlmsZGM0zxuTVAopUvkbnJ+LejfanYz6oBVMScnbdo
EnbaBm7XB+gVEnTputtvMEUPpxmQkJuD3oQFSQ0Auyvgrprm3WwSKfROcAz7ltohjdJWuNLXncgc
TMeIzzYb3siGV5vNmbBojciu45wrk5V+GopzLfEw8gSvGVeDFvYaxXEzBeFpf7aPbSO4GcWwMR8r
If1TkabV7kAiZsKks1iiKnBIJkzae9KvdFr9kSIx0Tai6a4J3X0j40MtGAQ60roX+gc5XROmyo7b
lPpRTjNaOx614Shk/ckUX0LypnfrfZaiB6bccs9ax8+63Z5R+ZWKyyW1E+4gZZjeBGxzpNrt40bU
2pT5+BGKzVa3NukR8cliCdK9zts7KcnsnWRnxyo7P5TMHtVbFnrjrkEVzUmwUno4QP2TcsxJdqqk
HJXOcvLfM0+6VGLCJKmnGBbob9iu0h45WM9ZIQYred4ZsDYG9MHPeX85j8Nr7jyLUYoAJwMZ0E+v
qAp00VNAyOFPpgZCoMUeVwMcIoh+fGWmF0kcjXEe7j6BGeehgGan5VDzN/k4pfhadSFI6YpI4lAt
cW/hkzSQ/uUpsi1jPmpI/2KihIayMJivWZkOJlvFxO2DJ4VTeSAjF+g011ibEoSkEvkDigRJevAW
gHwxrgKV+UM2jLbGeF4hQ54RZ5IZQRZ1dJrPeEeyGeaxctNJ0ojC/CAOQ6cGJ8jWol9E/iWfdfxg
dGQo66u7cDVpRFKfsEXLNibd0tEjU1/i/tDgttBhjnMYYIhl4aH4nj9mpPL5g7iKfGpXUIZJfGKe
TL8mqDrd3mxFSy7q0gdzs5FS1XwzizxjSLyeRjPqnpSJzD8scyJro0tP9Uo/iEbsJ9ICCTy0Zu+w
tZp9DzfwIpSwpOg7wKFq4ErLAGWBlhhv1iVlxNvf7L9V1+GbJp/McpxOH5HEz4wPtnL+9p6ZuGh2
cOOoevZnIfPbfvbIlNxjcw9KpdBkpNDY3bNWwOoTFmp8s4zxTtntO6XqNEZFlDKVMBVTUj8SKyJg
FaZze0aHkhgOgXg/IsYfKCr7/+2f5grfnSqufKrBNxNGK/BfinITTpZx79L+PiQq7nRgSnB9YKE7
0mDPW4mNiDAFTQKVWIN4xnU3/Efe7tAxPypqbBBBinFVBCvQgRWoJRKW0V+TCU8m/AGHdUbbZT5v
AxCN3A4xGsf+qa2YkdHVQoFCwlLb6Gs4LMPtbaS3idSlo7wPGco/O1cBngeLFAVYfFacjq18Ziv/
P5bObLlRrWu2T0QEfXMrAUIC1Nqyq26I6jZ93/P0/+A758IR+6aqtm3EWnNm5sjmiOmo2a6T1V2z
B4A7WO1p6MlcCc01WHZwDanA5pNyDhBOQiX5QoRjUx796DkMedgqRqBuv+WKim7R8NW59M2SxLeE
bVE9d3N6pqh2HnO7dhhwY8oOOL5KqoDkkA9v2BDYNWQdyxs9OcYtCkUirw05kz1HYT6YUIf1WJBX
aIKlW2k6T6+booZENUOTO1SCIVU/51IokkfDAWKTCra3CvOtTBoQwFYd013rbgH8uosoxJfpjIEA
Cbo93H43EgnCWfXmK/I09rOZhu9VpEYNHeS2vPaRU4l/DjUtPVqGBF7yAiWrCz1GEN98hhwt4e65
nRPqE6JWcRLi8UBtyrnk+wjHvVhDtM6iBW4Is/WGy5db5bRkT1NrnrVcPLNFeLi2ha2V7Hw3HYTB
eEgYhc1SugvYuJjK22vsmWLrUTBwAvtnrl53l7b+hBOXoIuM3EhoKfvQR/os/Bljv7WvRPBRtD7+
0Uj/SRDpRqr3Vm7VzcjsepHO1p2N/EWHBC8SvZTIIycaYPxy83a07qZgnsBhc4aAn4JRAEnPpT3Q
V25IdKBt44eeFyCBJbacVFsS81Ve6k9m09YhuQxSavSG3nzmgvyxzOV7sq0XG7NbfM31wl+ogSnA
wPSir0W6D+mLx008JqAvpFx9ACcCEbTSINmfWo4xDSYCe9jJcLSOZAru/JSlNkXUbvp7hOTRB11c
+0S2WwwpTBd2dhyqJFiWq8yICubsUnDW660S2NM3WayAwEhe9v6mtNeCDNz3fClxiCzldgbH1bXC
DSDrffc7WxvGhjrkg1H+El5KSerOnC4QXrBBafvMuhQOshflnZ31UJWYUkzCefWh/mVo5Bff8bM3
EVFr8aURqLLYyAlIs3QW+gXW60Ybg92x/c56DDYykMAIw4uZP7oKnJOk+/zq/nFzk39qLK3Zfqis
RfLolOWmJ1DhJt06zv+dYtRoOIe446RvKANRDls/I8TCZ2jkCrJXo8fXxa0G7brJgWyQi1ud93yR
rNqbBs2j57mhU40UOFzO41+D22vNNbcFQauTr1n3Lu+RBD1/KpIMxy6C914PzocK2xuZZe5tEibl
UVHv7do8Sw7bEgG5n2OuMHgKBzmA/kS4GuA73gq9gnNO+2JG4ZX2Wu5z0XojVw+B9WbtvG0WprHL
Vtjk+qFQssBbFsc/KcFpJeQXn60eIzsxlEO8ajdCmLLIwTZcZlbcVAGzjUHdZTCvkB2++eXsvZSj
plALPV/rJQr0/2IGaAWMcTxQr6ufB9aWxOXjJfgNAodlhfQHGSfiFJhoIo/mgQmSOlOFHCH2/5S+
QXiUyMelnc9v7f4fhNvPLRZ8fU/emxINbTFoLQUC2UbNBSGRDWYM179A0U3uFanXlDe7v8gdUCwJ
mS7qPXWIgUvNqHzBivI5jCLb6hzhwNLVT9A7uPqPo3Gkt9YRxeMkYjGT3f3sfArb+JLXZ82pCscr
pzFbT08zxq5xxEnrynzLvDJkTpZZJ05x6lyR1BWsxcjhsMWdB4lmwmXMede0y2lk6aHhMLe421jV
j+/8rYvrqYDZRRcVsIPCM2lZLfQOOS6zM+2vXGKN0mmcpcGjFp0qpbjpGOUVPbtArkefFb3Q+LMl
+9mi+h3iVQ4Mz2xmn4y7Gl8Bj6IZJTaJ9WNfV4GlLn5Sq5dJMbFsYccLs54QPpTPQf+suIG3c+so
kFuSs29IyODgHrWFWwDEMcKJbonzsC2wlZMhJnZwmjhEBioy/PRXlzQekUnzGI5OMWWssefrsGjs
UwRy5VyLwH6Rw5YpcEl1hWemv4LMtJLrTGplI7o0F3GQyfN5QKDJWozdA27B0d3bowg1TbNxatjg
GRlwBzqWJAGqjtr5fDSW7lxWylkTGSeYWo0cUaT5tRR4L7qBmpiCvrjI5z7kirRsyw2vPEN1x2p0
c1IZa4zDpTzOBMW06iByzOfydDFT1v2uCndOPyUxHpwlNFpeIx1mXwH41eLQGO7slvFRn+jT0Oih
RQfVlL861DeBsoWCd2rccGHAaaN801KnM2rRkGPSWwsSgwrWDJMKvuhUS056slLDZxyVUfUraSRR
g1JlUeBDRtE8WZDL9CdP/8YyW+avuwtku1klRn9zGPB4FODWW/64TfBN8KAzmbXOe/rf6jKTCEKC
ValhbG0MoSWMLUFp0MtWwFmovCqchOaDsDLL2OaQDBoXIZdWEYARVGqBx9EKTAz7uCi7LI3cDtfC
xve3uAlz64qw0WJmboruXqTbvcDIjH3XHuT36FR0tWmOKv3oCzCLK5zP7aoiI2z54vfa6jej6Fvo
CIzzUouTMgnDn621+gQ21u5prZ3XgKs8tOarpRp83mjnsm5UuVwmIaZyYPGVIvLNh4H6/821Nk6J
HMudY5m4Z4hj88PXEBb5MJ8UvjYkRRYVBdJKqly0HHGqxDxHgLki3WqhfPRadlJRPvaSJvFgGt/Z
HaP7BofqlNClM7+7s0VGZT2JJhQpkhWryZKDqu5MXgOlGn31l9SC2gCCseP6qhGzW8wA09kjXPaq
pWcbByXoZ4ZWWoripGfH+JVNlIbJ5ZufzBsr57v6SO4KiPBdA3JR38bvfeK3msuUJa9ow4TDTrL6
u2EeYLmNP0n1zGJhAYFIXrJIIvwZN4zNKfaMT4tGANE4YUoKDHO6aZp8N8Y2NPuArgzufmuFWqP8
Rz9kGHcgkxARMzP21g1uCJVsFrvb7CxyeE7CeP8ugnbUbdCqEQeQLFueYf2SavxGTO4xMPx92yE/
lhsjnIbcZ8VU8mwnAUaRquleebAHDhuVw2Zybbl+m/GMsQG2U04tm4JNE6+NG191U70LVklKbns0
6j8zBzhFykGmHBof8kMBmR6ZgILOErsjReg8rWZ3NkunhszVQqWPRi2uoBg2/RiYHPxNVx3WHo7R
ZcyyjJCIehq9RlpnQG4oPPdjze1EH1iP6Q95lJ7KVL94eeTrfUM55IxUDsbEgk9tH0ul0hXLhsOw
Q74bbGGLW9f0qjnMJu2f9Ep0JOvu6VU/YQMJ0kwMooc7YJc0sadWi2arQv0YFl9ru/cKYjOCI9p3
xueq5p+mWny0xP+HDxI6m3mRF2y5eDiK9SzjTql+JAay+TjYNLDYqgyNS/8VExnJLJU36IWKinNa
XhpcbfmUBR1bUslWj5vNmTiZzJ8llIzF06dgR7bOE7C9YT3pFE9ZdN/EBsynlLe+5et8LFTwJmvs
jdI3LVFhNpTXtNyuLfxVPuHVwIlNa0mj44SwVdhpwjMmhCR608pYOHLk4nfsTKfryKKrDPXyfGrI
fgrHhEN0QPBUeNDQWjftEemsu0QQWFt1bdI+kPNDq4quWkPzmUFciMQkj5hKLZhOgMIOmg8jEMuD
4TdgX3oq0cYCcuaEeeoAQ1eBezvGgbFkdqXgcf0olmuTwBlxqu+e7ZXi5EkRpqNyXfLsrhEQr+Fn
0mVEyIEgfTZQ71uGYwy04PgdRXckeO5YdsqKWD2lVOc0QXlAnzL7B8UNnYHWruUneanZ21FQCg0D
CeNEaAIEMv4yAOimoFI9SLkq93969qjuggclcsyOTp/wNIIvoTF9kBFGfhm17/xYcTv20JktOEC8
farcABjXXeSRpGFyUtHPyzo9b8wpcUcx+4QoRagngcaU+WqB0WRe0Aok8piSv81bAKeuGyXfyrNL
DJZ2Ma/wmavlNoI6ZEnqRKS+KHRJUXUj8RbfKpZSIDao1zpm7KVasN9AtB8FAWv5IWF4GSHdTudM
BLpRbP5np6FUTr6u0FlM14msLg4/enLUlbsohLwfllGfdVSGKXtRiIi3aQtWyENdgcluKW/aKROp
i1SeVvl34fBaOIDVqfVjdfDzgCcERGnUCbec7ufaZBV/aDhyyKHfk2xBAKRkAkyVjSXuon7HiXAf
M+Wud71d4UKQI3y5vKsnSbelSKPktQ21qg3io0ZSt8GVb6/QE9FAZ9oFHe5DtF/uECl+iezkh7Kk
CuLWrgk8wT14VZ9VdT0vNTbP/jIguEqLihHWuuildVnU6LJ7IjKZyk+C3smtsYrnL90dEpD74nbW
0sjT6esFp2QwCc+UT2WsDsQtOcOy6MS7HpXP5EANWmc3ycsk+cmlrGwf2sRBlwE63ctw6u1ZD8pz
SJennOHbIoU4ZvLDsrdVeusD3LCEGkZpfsX68tjuDLpKinO9Pk8/+oqEH7vqvjmKTADFxpbplX4V
MJ76bEOMdMku5wd7qcOUMgx5zd23xmpaOsX7ULKFrNLhKxCcT9OLVvNIGtbFYhJm0acjetX/JBw2
Kv74Ao3X5KOww2EEPg7NjHmbB50KXLecJY9wn1eRD+3gnnBYdHSyGPI+aN/Vo3XoxvkWKwQCShlk
ALKUPT+V5nugPahOiaocjXk8VVLsSSlKv8xeLMUmWCqUXB5zsfdSAupUpJbzXYoav+GkF2GQQFE4
llrxsdlLIBOsBCdsyNVRYlZZjGwH9zgVmZ5WAwuhGvbvhCTFnaP8KJq1Y4GXodcKksC62tHMvEyT
X9yuWB101zAhlnI99/efWsL8pXF9VgmcwUkkw2PrYnqTrf6+RhAx39LKen/GfSYo3sh1gUiYnf7X
s/EmRYbnB600qbAYkcZIIJ/wsz03/z+ZGrWS1yAI4z7KsPy2BVGrlKo3LL8WXwtR8UlGJNErKoGn
YyPsMojGAbx6OnwQCtFSW9qAlRCxW5jC0b6cFjRbIQs2nWG9mB4bmADwtogN8AtNU4/5ztPM9RxV
5SVZ+NayH7UVDBGjz2b5qSPgqes7SsWWPcAd0yCP3LlONoi1A3PjtT5tXxvtGAkYcyF7WLl0SErh
kKC+mOzfKl6EOYrUYGg2XU421b/OZPzKDemSBW+0FOk28qItr2tt3SZzfXRR/tIfGZWlMF+npHhl
UfSysp4FLEGZWn6ZufTYppvajYHWBNZWn0drDskNGN1V4BI6D+a1UudDMbMK+Zy/DKg4o/UDjDo7
IJwluXlu5BINrLsUqOc5OvZPlv+nOSPnR2xEk7WbniWeHI+HVTZuSJA3hZ4t+AfX1Ub9igncUzqz
Go8cwcoU0C58A99du8vI8Nklds38+PvOrSKqTmZU44cZw1EeYQSj4/I8vyD/7t7MWmBT03ixMnsb
OYik1z2OKQv/H2Elj3LXMSAXHMxqG5SAl2wMVlYHVKqnEKLwapEA0/ym3OWji4pXLhUPhlavBtxY
QVlVNzi0jacNDUAUhR80DNAGwqc4XWiaSQbVpaDitd00er0HVxIoRQxtATT23l8Ej8JXQGObPWtA
IFIr3F0FvJdOvIKpKavChKFPN2uAAGieMGFHbC3FwsYzRWapZN8NK7NzBH5Y0jDdBbb3yJ+ATADd
XeZ6PefLchZDlQwbD+YxHVpHxJhVVgPVQ2zOwZqkkgiiNeyrxu5FQKkDJlt7AENStMv30kLVkjFa
5P0PqPgWAdRq5WWFp4klh3rCf5hdJ1W6CnJ+GzADcoh+lHodFsXis0BGWyNRbX6ZIM4zNf2azPLd
fJhqfO4EGfMvWQ5WKStnuMS1ltTfSkYpQ9sVDl1Je/CSn8p+PUkHUe29uuCPGes5kxlTt8KOYvjb
1EA2anoZD6TdoAPGA2AFipAAMCrYK8aKDGSlhzLki4mV0+6bgJpP/UYW0ehh5F9CLHzJm3BIrwDH
LxZm1nQve8US2Jg6SewYKkMFlQEr8aXrCfdwd1j2Vkd0r1aUvJSkiMpCQWVSQmHkuTR5LueES3L+
gww6jq7tZAiFR0cfbMb4QaBOi/pXlVgfbkVFi3TMOBU/eCcU01PsylfW8bzodPbM/+pTh5srsbns
zrD0EuYC8JUfeqwH6b8n+LG3bkofYP4OKf3lFkcVaQOtPGPK8yrayVSLhRFwPwU4QEEvmTBnF4Xn
rjgEKjigBEtmscNXIUZPDJdWfe/inUGGeKpQbQZGiULb+qTwVaChbnyl6KgNOqoG3x4Qrcs68agj
kvYwh/vnFRLwIzPYGWqaVxPnHCY24N0UsOTE9X9RJrJQdqe2J6UTTqY+eyq+sMkiofu7Epk6W7bY
wzWySvBYysmY2TQg8ct16e5P7Ape0bwoP5e0D80NqrIdZQTkj6JYfs5uoCU4CYg7LNgnV3dHwkMO
EZFF2vVD73dqC0aGJfc2DEclpXnwO6P4WlEpqICtbJryapQDznGjN0IZZvlk/DVkihsoFKC4gDKH
eJWcsq8dNZacmbLrCO9p72ozXbzUAWx2NhIQg80iFneh5C1Rp7DbOeyYZuvUzb4Tq71kZsjodDeE
8snr+rXK2ac6ZO+8MI4TzYAxdWU7CDdTjVMMlQX5b0JR0DlCsVUYfwzK/SAaOYvZPVlx4CzDNsJo
DyLH8mBgYgcyPRPDZLIldvpkJ7YokC13GJR8kozNQxpwjdgWu9+W9J6RkOYYLHMLvCT/uajxMYrz
WyvIN4p1iSR35wU6DW/t+4wtq27piauf4LO92J19dDMvG6l0Eg/Zp3V+1LH2tdaU2R6yEwYWigva
QIj+6sK33G2+kMX3R/y7TXhFmsddFq2RRdeHZrdFhigAEzH6CYnc1/EsiKPm6Ca/dVZm89E2qew0
q7sPWn3mRaPK98GEStBfBSF/wb8YLNdqUWNh1EncoeiC+R9mAgDrSUSiTO6swkm8IJZaCPu4T1zs
dTpRsmT5f8K+gLC/QGFbQXStZoQJF+me3tOGsWCha1MCJRVxpxG401juGlkBXcHXdO7v2vreJ75U
bV+msXz0Yv8pjGBLdCvQ1vmIldWrzNKvSb+KtFLVq/5OHRaet7hYdkMbxrYD5pcQyixcve3yTOwi
kk5FBwyqEjHqhv3QUqYCCFcIcLwGciKR7Sbke47DqgDjC3BWJMDMLfggwxuusSbRe/nvjwZysqh0
BhVqw1TbZDmpTo3TKihEur0C1J0XUCIkqLoNy7Ub7zs4QszZLyHUHvoh+ZVlzT01o3v6P4+/FxNs
mTriFXmIUS+giyiQRUr8wlGvwjndgs5fJSoilKsR8WEJEf1VnMlqdbKOCuhcMojmP51Yj+qsWnvK
F9hGtvy54XueT2vYU3UiJUuYwx0j3tjgq4+f2Wp+ajIRh1xh/q6/KnH60svhywQw22YkZKBCZu8u
TT4pFCiNnbJSPkdtukMl5elQginr8c2KMM6ny3bivUOTRZc7DbQjaFfOdBzYyCYMsBAcJl5aUXI+
OAQCTeGjNHS/pdWubLDlbYTmauBbCkuzkaVR5W5cAXJ9w3q4eFORnbnCpcEUM2Jp08M6lsdIprqH
1FIMMGm6WfkS9ikFmut/FSih/GmqoPwoSzBgcQ364lgZrxzWgjO2JjgSFjGZOGU5eMSKVZLeH/rd
giVQ+UILhtfRchlxlenj+JzV+Tlzc8IY1hh7A19iJpxIXYGGOgrYFSLM33QItxsXfi73JObL2F/j
iXE4OlO6cbXImw03PR9u/6jDMmCpq0rLVB37dTJduja5wKkb8YzrmBxrjM8LfTu/4kqkhWA9JVXr
bRV2hs/pout4KAnZdUQAiuKAywosGd6QonzJs8ny0a63bzN718ci4cBVAQSbFJoMvhTr9yWW77TT
6QZbQta5LDbHzjeGzE+Bz7YC7Vq6eZ7EvcmsdQ3ZyyRHoilmRWuO4SlnxFni6cZDdFUhzaaslzbL
joWnBYZW2w9+/tc2FnukDmeDPB4MCOI2ZJeiv0UjHEESH5b1OU+rk54Goac7j7tYfOcbVtPTk4ng
sP44aOnOZOGaPEGX42Fl8Cv3aRQN5G61r9qSwtrUghPq1JmH3HBFAkbqmShL9G+migBob75+t/0N
ag9BCefwnKHG8relIGI1IHl6eY6KksurI0+zLdUQOlOVMOFRmKjEXhm2QbdkGfE+OodPBW3dKoCJ
9fufsgeyqKuHuksxDJHcBqsSx2rPtZhPZ1+Gbr5+ZKP06kMmPoe2oQb3erMa502C+5f86/ioDVyN
JXL7yjRT4zd4Y8XnNO+8PCW6S5oq5d3bcBzP0cF4sg+QC/jKW36o8W5IqxEyuoija+g0pzXRNY/T
W81fZqb2IqCI5py7Ax5H9SPOwd+SEYO9i0g9XteY5Cu2mFj4oK5TJcYOQ+mRt58rpcYT5EEijk7L
3gFnwJyl/qRuvlgJdHdlgP3cprjpSfTMNvVjmQBrUzHBnsNS1kMrvOD3APEALkXr0UiXxpecqcDZ
KNACOFJktKXvVld1dkr65Pm8kWBoRZPpm75e07yNVDdwd32uefoy0wGvSWGva3PL9Ox7HbMfazf8
2LLkhyYN39tseinmk7Ru3phccnLud82likXu/kb/LQgpK4QP9V2W2FmPLpdpziiMooY3P/longHr
XoxC4c2jBzxdbG1ThyLbRebRBPpPSq+zLkLS+quoYopKsU62QVGNgbEuAT+2wlK9NL9ytDuqLHrC
MjO2EqDDM8M4wy/4FK9ULhgOIa1SZhlNiQXRazeBMDcDgVhN0dV6w1ZZR0/WYbBhT7Omg1YEH5ht
/PLddVTddmQwsJgY1eJhCMID6ImCTk+36Vn1zagAzSeGB2TG2yBZ6SugLWpdJFea5Ve9yk/qyB7M
G3eLe9KYCxTTpbbRjr61oDmTW295y/Jf8wAYB9SIHLMcqYDQ6reOCJWS6vfM3abtPVkf6xTfox91
yC/AngXz/Fyo2etOTcm4Sh+YiN+Ed/G5kNMwWuXAQgE1zz0PrYIGaqGBrioZdq7N+TEa5OtArVPb
kuLOx2uvjffpmAb7xXkWAbFQZSlLVznekexsOg5mZtIl31Byt6Ctm5c6S+DbQ+cg181aLQWysjgS
LFM9b3g/VQ+RnMEgJndIQDdJLK46P2sxqLfIH0BR9xjEYcyxOmpt5WdB02iTDXZf0ziFaGMQo+rt
hd7n6ixSVke92VnyzJxqsBskcUZzne2yrjNCz/oV1iUFG8UBOP1R76YrU9dVKcUwhQxqsM+eUW5S
msOU0+FJl23eQEtJ/lnkJ1XykzqmGZE5gyVgICGiaaonVr9mriN6Qd2DVaD9WFj4oYcpKP0ETtiH
5aV6EXXwO9aRgPJxTkTiQwZuO8xgqa1CNsVgVtYyabqmyB7Tlt2lpCBBtoQaYQ4tMM3JR5y9sJu+
ANphO+UvYF664tbEGaUuybUghwdDd9A9oo//DLPwDGHwaI7zJG7PHDYK/hP2iRN5ZSBNIa0zoaDH
bj9jVcZdkIm/sdBQZUyM8rIimEfpZdb7gHXVgPAVE2fGx5Gxo0lr+k5Bh9c9mXlIKUNjxzDWs4x0
Qs26GmJmgrGSr3adTlkznjpyKXFrR7bCo8f7B24L1XStCk5VZpFACDWyhaY75OIE5af0iJ/z8mRz
QR+7Sq/cgEEpy2HeWo7IervMiFHpXNrY6uTjRyxwznB0523ODdYTOb15SGmclK3oRIsKUVzhpA6T
567/VpoVtnTBGLvd6JK2TGZd+WtZq++aWCIvWOpDkpeQDVjxh0OPi4dcFasIi7+SaBgVJwfXwJw5
rRK8uZkOlLdS5kfTtq4zjaCrHhNsziCckWiy01OH68aQZzdJrEO6fGcYKIxjhX6xm1HZ9FGZtcAI
41l8pZIQLsJwW/JXl/d+253jGSGdRTAddel98qKzvn0bpovd1tMr3XtilxDk5JTgyc4EhRf1f4Sw
aeDD1V/Jsp/CnV+a6qIt/dlE3FFq/ELVebho5mgv+GVyc74RqZ2AwrZJfu/oCYVueEHqevTt5/ab
tZmeXttqu0peOVFjcjlkLVFtPTzkP3txDZtICbNX9iqS8iGzfduRNhyHE+Fi7kqUPiroQPRcc8fk
/8/s2VvQz7otFchYeiHo3HhWX1J5GFbgWfHhn65jc8iJP+AWJrddq4m7PXO+p8Whe+4plYVrZgbl
PfxmgMPoxLlY6xEFzzrohUwJXGHHrnAyhWgphi5C/G5vf1lKfW2V7ZaeOXxDoLnmL8s4qgfpUUaX
kbpeI9Ee24XYnpw/hEZ/CjxUW8W1cKLy4py9tWp2S/Dh4OAk5LCmuGagh3UcCHFrXZdFPzXGd6GT
2dGuFWYVBVzvfNUwICRrH86JjCLARm9ML7GCS4mcHpKbIKdezZkycrOevQspeas4c4dlXXJRYuFC
KQeCnsCrpwuNYQoNabh1BrGfBWsuYYkhrN2WT2ZkbE61O6yA+r9aYgKkjSfhqLHcs7uTMrL+mWmk
Ef+YRhzw6g9Wb/3Y2CblbJNIPDo1Jh74LzmNRPkquEtFikqi+srdpXI4gHDCexx30optnaWGys+E
TWpFZr6Gm4SfC0TDuE57gNxVFdmRqLqRVUrK0Gx/lhorqlJzn2L2pxxrdiF4fAb9OlBUOtxmUb7u
t09BegxRQxrmD4pVeRooU+ihHkHHrDzDNO0SKzTVwAeqpw5Dhe5sLQ8tD9WUckY8rXnxDQbuaCqj
D2UVQhlVDI0v0LakEB4vU4xfXUJOZDsPNaZ145iNewPNAzTPUZfjo9j/pKqjFYLSBJ1R9w7Eawqf
KQMqUAVQjwrysxaVR+BPW1uiSlicHGaT57OldQRzBfrGqebx5jbRphaOCWqbs1tSGuFgDIGqcj0P
7v3ynfTzJa6xQLWmL63Y05yEGUugBlzr6Wnb16JElzC9iDheJGpCSjoFO90kUURz7QfJQNAB8rhw
E24vlSuPCspgzkRRuCzyy1H3rDE5K78L3vx5N57nQjyfN78zlc/4kdlyHD82IXlg5jmvMX6fGJ4u
7xYii0qObkcno1wLvmW1Qa3JgaSnIbufENR/lgeL0oT1sRLG5zqtsOZ9UZgeo0EKpP0axfpDsZgP
JOPe0Dexr6aoNlPCeAwjgzauyi2gRxwGhTUPutMeSeOM7qkg7eNXBvVIdtqq9OU0uVQsiWuFGDWa
nrWBEaOFNVfDoZCu2LW/XMHgzTtTymJ17GNxs4AwtU7cJ9yM3FKNsQOsT74c8AX2ceqLGNrNlq+5
86tIpkErbFT8lekzFvPn1kePmEqnbIsc7oGboSOPiWC0e3u9Djj25loBllChISnIUmTP8QW1AuTb
lWqpYQihwDQV9E7pKPKPRfxjE5qQAsWg3/9BsyHqXx7MHLcTnFDrktD7Qqr1EpvamY29i+KlzIZH
7Mgz4LuJtBxxmvBaa5vZTmLEtAzSPZQNocEvwFGh8G77OlSNDhnyGSeTN8AlEByM0Y5I93KFwLHy
OzG5FuIv6pX5WENaaBciXuJpRPiRqXq06vooptopaVPv0DmSxQyE2V6W/6OJAOl+vMqVde1oGJBo
GJCm9rY42Th+1LqO1QFZBSqbVnzN9YxN8o9Fj5eVdBD04L2inOxaHRkThThmwY4ph7lS60+lerNi
0b2GkXhp2DmMcUFBKj1/F7GufI3SsDbVgkSdwuj1g/7GYxcBg9KPOYf9mZfusf6jdMZxbe1mufW6
EEzHov9PQmlEgDqwBDwIZNCGwraWg/GZa78Fozj9Ae7Api8/Zv8NcvzA4j10h5EmM7FzBq2koTzo
mw+iHnixvRV7ZpSwJLriVQMlLt97iSD34q7WdDMKm6sNlhuiqmA5sWoVYPUXkm0D8EU+twBQyR7J
+Iaki8IF+WhsA1d/dBYAlJi3PSVs+8sYqUEBUKizvuZOvPR4CtY/f9aa0QAX5v+OqInW76x2NyRs
cj43YGG0aNLBamFCllrHoumwIs77kVKY1PT3UV7sahLYuAyhIT62LmB3YQ8j3edYm1q2WW2HBYP4
zrqTfWnI/J2aBS7g9tljyNIdC1lyiN8SDubSAOxWZQ4sOmcb+JNjTin1z76C5igDlC/QGxfa/iLD
h4hVrfcuS3mxZGn6GGr5IdbqY8rWx8j+nf3EZmp3k7J3CGpCQoSm0wjO/GcN7N6xakgsJxiSSyP6
aHrtNU8f1RoHIxZCy1naFrDXNadCWsLjK9SX1nqrcm/nIe3YRvUoqPHSGqJcCa/bv/WGPflImmyT
fcxHJED5jqY3C6yrduUeBwrNzQmgaN3iDBhkm/468+DNK+zbMxsfL7L+zuR7MiaMOGilxB/RShLq
iLXc6fcDYSWWkMi3Bdn9J+lGltpJVbK/MUGIAGpRCYB4tGpKOPVpSIWatpSW+ztHhxEGnJz9XTLS
p8RaO2NUTcskxLJySEVGCSv7inX5C6sX1oE764V70qd3U1JvwDQLOr6awl134BZeF8PIXtxCH+rw
Q0d2N9TyTDq+65EvjUsuWpdI42cqwnB7cHDm2VmOcnwZnxIvjjX5NGPznBjrZc1zXlEvNrAHuLEB
oOv3RH9bXctnWuGHBnhHHfk1NtzZTjPwrgotKLmLDO5aMqxAQXbnTnPTMnKH+kwvrF0SG9xhMx1l
pJaCS7G2EwOx2t38dum9fVlSz70XceMXgbeXOeJb050Pkb0WFlzFy0wPFj6SzJRRff7qFAdn5C1U
dlEsuzg8+P1ZqgOzz2ma17aRQqRLN3tJbPTGrL8YS3tBnoKvnVxigbFrm86C01TRg8oM4K2La8bD
bYzMMKntg0KytSPL+ue0ACxUQR+OFKAhSELXSsX+mF/2SKTQ49EGArkRh9wjkSOK7h6JnPnSBaAE
EKyA/LnWMB97611s1DFakT2r9ijXriVQcf17xva+CWHR3KRqAgL6T1c+snwKJiX5P5rOa8lto92i
T4SqRm7ckgRJgJmcJN2gPArIOePp/wXVOWXT9oUkSzNA9xf2XpvTbttOsJrhikJQ1bVNNbJBUp39
+I+VzNyB/xbNbwVbqm0UZBWVvhwrzwGGMlY9HAi8/BVYf8Ro8yOp8nWDpgRvGdTqHEotSUSA3SuD
wACnYXGnPus4fo0BA8b6vYt5/KKj6bzl9GkSQc4yn210V3Wy6rbQIY4DvCWXhQz2Hi9AMDr20N5L
46w6CRi5H7gkp8w4J455CkoGI9UrNDR220eCB/YazjOOjrCtvcHXUKVpkpLez5joMw/mq52GbiSv
6lVOK5FXuk7OYggZeCvPGBauUYc1vI53Q+4Gyk928+CcZ6VjZwivfULUOrKr4X6wrXy/iigZOSO1
3lKypWRFxkAUfjjxzZCKlwyqp6itZwTyKHBE1O8TSV6IpNUUoW941pj/oTnbOdofM9v2EZCM9tvo
Pyx8ohaXaoN1BMbzATeh4BxHfzTWlIQ5QMWu9vQb+r1s5ZgwyjG+mjZzyynxhYkiCogmJhqhsKx7
xdwPBpetSl23rIMhbDlF6WcgphYYvqRMj2ypGoAp0dD7OX61KN8bOAohlNu1coTMcmTjdNYG4k8U
pARtR8i7chAdCUnlS6dusZj02YXjRlutF55T6H6aSCoSJhXWttWNk4k2JR/2QolvUUfbIpjiQPYP
B4TEwXdRzAT0LhsTgH/0GLT2VrfY31qbCXN5uTW6vFpoiLLAYi9zTLT409TERzShY1VYcPPYVfOL
pvzZTM0d3UHMLIRw4ita/W88UX5vqvzEaWf2Cux+dRtB1OvB/nWsbuC1NQz/OvOUVXiTejKBQZ60
PVZRVJLdYHqVx+l2CxX1hp46BW7Zi3wlqXzgH3kr7tI0Xsa2m0BAWp1nJvpRWpCbpHEwSvaCoDbb
qWf5Cz1zOWcza+Shfg8C9WNemAcDzC9Ask9vRmx5+mR7aUQ6mY3q3z7H5VMJLX+sVV/lXzkTyIGr
6YjCI1FAYZE+bYTznsje0CbJjwE8AmWKBAwKqwl4AOisqXSs+vNXegBkjKUHV9c4HdMVCqhNhxY4
SbTtcN5lvzruDCbTONNAya7A7AV8d0A8SKftDEa2udt1ykV0060rg7v2by/halr9SjPuOCun0Jdv
ala5LZjtOuhPdWl4a46kSBeOr3OBw2aQIZE/IL/fd5aDsLR0F5ivsp/3qsBLzI4iHHeG2j1j8iPo
i61Be6/T8LOnHUZ2jnsczIIvpH7QWYOH9L4q6nOdhK6iZFOoagj3CSoikySFyawq6BRwu9UD5dvw
3Y4jNG6ke9GhrZ37jD+/FrTri6e0BZugYEBd2HWn0mjPo95cSP65tl1wzWBN45szX0qWHFPJhiUn
2IRpfKZ3nObNNoRHotvdEYyu2tmXng6FgUm+eoscvztFe2BfyES2RK/Ktvx0Sl9xuodmBm+oTF7m
vCsSiZWgvdjUXgtsTWJkNuo1JRxRv1QZ68IAEKqLVoAKPDgnfe5bNmrDyTU1ZH5Usdlg3lQjfDRD
9qRoHOPmnjvWXUn9Mi4uBADpUDYFGmji0bR88mzBtkIbvNn4DJPSVa6cymV5avrkNLPS6VUGBuqe
gROhnPWyQ+6wSYHdVWI61FO8m/9b9a1QnWZjucRmdu3b+owbN06uiRPc2jjclCNsYrMAEEcuDJZE
2C71IvbdzPXCzW2ojPuzj2FamPSB+B+5hmklaaAaGii9Y24YGCum4ZjwRU4fbRQDhPvIBtpvdVum
410JtjFRJUY0Pfs2fDJxe0TOdG9IPwyHZwh6NpXUSAxF4me07LszueDg+4H4U1PMMBh6iIfz8C6Q
8COXcvO0JCPG3lfYdCZJtPTO9MIsPGlN7csWobIwjnXukQ3mOkf8AOmyCdFBrEvzHM+MWryTUOQp
PM6M3LZj8kpH3i2dQIUSz1RGkMIjdOIzebSX0w4DNt/jvVxn7Oc2fVQILAqBazMbT4XJ+1nRalGT
gL4dmxnAxMRstdlnj6hSPjphf06Z9obObWbFH5UPRyke8ya75LZ20vB3wAHDgsm0OzwV+muSKGBO
v3tmxZqKKZgwx5IRM4msB+MaYigNh4Iljk0kDg4XDIt6JbaAggGOsknFoveBoYpFaLZCP8kKGHL2
HHDNCb3VK2ev0K1o2d/Ia12BQ28k71sosBvMnsYLwkAMkF5LCJ0ojhyiLdcEp61kYZr5C7DMNQel
RWYbk0JVbiE6/4B2vO373wzgN3jI2T2LU7+dIMrnzEruI1YwZtolagSbxPUdPfp5p7/lLXpyv9+W
Hf6lYe0dmn05ix2SVnt4rZoFmt991DjoD7GS/7VfsZAvq/8vGOSptKvzpYzA/DTBuWNBhxExfsf9
LYf3iwFoAXtLbThewCeHBYvKyFsmBqR4muGcjIFDdB0Zsd7SE/WwLF4qQ0LLW8ZHGldtiFVD2dfV
d2Ia2+RXhWylCbrrYge3pukfndCfo7lThnxXmq8SpKIyfQylDVuBV/9VXwyG2mYIOlHZx//gCrbO
WgeUrTJ0Xjm+ayi76GkwP7SXnvdiIUdggXIL4XfGdiwIYAg5DsnhPMTLhuEIOOMyq4kqJQlDMhwY
EHkkxAmFzHlG8sPTZwYmNSDIRvnVaRVLZyQXOZuNllgVwJmkVWtWsLcJNYBZpiJZIrYj4Hm0dGQ+
VrQZepatLFAWtIK1fskJujHaXysLnRUjGelT4xvwdDiQq67co1/CGa5BefEM+KsmCojiD07JUwgr
tMepZQgBKTf3jcNIZm5PpPGApUeham3g7wkCOSGp8HE8fmu+UyDglaQUW5/G2H9iih7QnHfiKnXT
RXm/qfJ8W/Rkn8idNlZM0xnUWuBicsorvhyhFrrc6bsEtaiJEOEOgMDvh4ptnkGoa3rrD7e4r86a
lq9RpRtUNNe5Jgkaoa6WJECG88dUa49QS599+czM26DnJyyI91o32KrMNwOpSGe9Ke6Sl69JmZ+q
nj3M658QyroGZT2Hsi5UICCHlumKBoG3XF9NHnlEe+nWJDKeuD6G+QQozuWW74QbonZkglOBgqo9
cyyOpRV5ofFkcXXuvxDGzSrGUe1iovAv53NGa+/S0K547G3sVUz/ZkPnOxz5acCuuzc8o8LoXL3n
pNYS+M1ug3xEZCQZJvzW+euMi5vSBU65shrwNr8o+DGROsaHyAZPWiGprCqECbcjr6ZsSVJv7P2k
fpb1KQcDx/yy134asAsjLB8Cy0cmL03/mQdrpAIB7eZ/ywx1Z2YREf9FeEk3moP6YbhROX5v8Eru
BDKLEJmF2UaeGpOzkqeekqUei4ABCVQ1BJjrPhbL59Dcx/RladZ7s4g90iMCm+4wtnAFC5gcHZDm
jbTSk0mUQK2dsxOriJ1qnP4oFqpoSYYtkYGUTy3JbewHrErbGGm8MZjJ18gwCUpLVM3tgapWAiOE
Qzo3s/R9awwHNC3MCwNRH6r1slNM4iK+F9xRZO4sfNaY0TYfD/LfJ0WX+eYws3LWzjd/ORvGDxdt
nMgy6075TeAxy334EjXpiAj3VNvXTaJWmvBUIdFnNej/dTyFjRrxIESpk9gVngt7OrX8VefEbPLn
j0b7tfyQrqB7isi1En1AxK/Esy3BMlvU/Jk7guaPsAeT/b3PMEkmKZlZAVEBE09bDptvy0+jQ/jr
LKBfWjfFhiovi0ayeHQb7MafnZ3e9afwU3Jg91veNBR42xQFQeRW4S77Kl2pjzh3uU0th3DU8oDm
ntjTylqOWCDduZ+PZvRu4k5kXSRh8As53XLiGBWF5YCUd05q3IV5/lUp4Q9B3FYO74RkyZTtI5kO
BfCNmd2hQz6R60DgWFJxoO9NnwG7zjDqfGWjfNlANRqoMQP85IaNQ853u4FDCL+uh19Xw6/Tz/0q
MnFXelPfrDXr4qoxZd0MdF78lpHOvRgdnG8s9CjYksOc4l0KxkMCdzaeyUdFvjGnv1SNPKwJ1OsL
HlF2kMCFez5RWQGL4GzmI/vs0LOl6AHzqvrkppXJrD/a62g1cpvjWWLeZAKShM7eEiG5cyydeGcf
kCSONdRIB9usZWK0FMspdKkn2TCoTr8xuafKQUIhsQ8R6qD4acJR0qg7Sl5we7BuaWVdQ1u9RCNW
5OgeTk8F8SRZfSqBn9q7pKNeehZw5VceH5MgvkZkmREVlkRbcFWQ5wqCy8RR1N2xAUQcSzLVFPgR
WGqQMizJqkmi3S52ENXZXiJv+5HnyQaH91D/aN4q5efYg0FK9ySoCHW4zNw5pQAfO4cj6SNQvq3J
szBxsDn3hZ77KyIZtMe/bCagOF126QryvUjLhe8SEns/9T7D+UKslBc2ELnxTILmbd7OjBOd41jk
HiLS3oN3SJhzTyxA0xvPZTCearfgwZsRqBVPewa+ypEV4pFBAKrwKE6hN2pv1khHVN4iqj2j3qvl
owl3CZZimwjxHrFGxrjbVjcJJMAl24p+XWUjOGoYrXA5aX/KZdoSUgAnCc8CO4HwWTv1c4DZWyTT
M3uvpXFMk9tStK6GWCTX3seMuHFKc4VrAkHnIcR49js6lAx7QK2xHT/kwbSV0NOoHK6ES/xWVXWz
I3zQpLnlpTbtiVdRQLfOTqcTG3xn9clnBMht1Fs9kpTL291o3PAGux03bmocwCeFWOOgINgzAxv/
+lDjhjuiPljFfWqj8zBKGmhIrvIyCyBE841366oSaJ+awts1UFkM2jB0zESdHgijo+jGQ5igbu2J
xDOVw2Xq6GfRMhqQX9P6ozmbm0UJjxHjCm48epnUkXcQZo8w7h5d3DyQHFSPOHG4UBN6WKikH6Qz
A+676OXmYgIMFnI+qUxNek3xrQTanxP6mVWxq/xaBNFMACSYVA/EpwvTS5E1OJl5lIuvhCDQgUGa
3XDTj3A0b55VNMSS9aRVGfuE9qWUhA+9NGaOOnM5pqAItf/UYYiKOiCIl3QOZoytYnoGmR+qGDyN
F0wq8liIDYq+On4aBMCrkEer7h4xfCkbxKR8eXHEEnUA/yS8cAzZTEaPRD2yjya1im9vCIOJa8p2
55DLajezf+8DF1PIPJNdNBN86HF0M+t9ss0OkWkD0MCHQ2yJuRXKqkPc2hO/1NYNQ7f8Jc8CdRzi
+y752gAuAtCYGzzfDkycHOOdiLaTctZuAdDyqi8ATUlvjiaU9mQ2DX/k3FzTZr6YkrShNVldm05S
0TZ8WaxWbgZ7U6n/KVDKxLGaydmRE1gpgmoTVqjEXJsPiVdrhIgSwRVTio+w/klJicvP8DX5J91O
kK0ltThHXvuD/kpSjC09ljbH58CpTqq0dpiWBpWhqSpuc5Zeh42pvi/q+4wFh3WyiFjXLt9tXXrx
xXGNAt/2p8rvpRzEASMLwe0OOSp6WZJgNefRWwaHM16MVwRgOiZ8IiMHrq3nZ9ypj6he7oFe30zO
pGqbpWKjRYhw7fShU7rrOKAVMHt2ctY7A/Fd8ARE8GSoPTFbcy/SdDy1MT0R0kfWHJt7CuE5p0ow
4bJG+A9ZjtQASvL+z6zH2/xTOSvnTh036bfz1uvVw1laZOzJFvjvKYh4fFXpjY+XOhinnAAEpkS7
MWNhwCVnRafk0n4mkXjYCG9VTdymbCCL8zVgLYGkrgPq+AgAJbVKTasFQmhBPkqe4KbSYk9b7GMG
Fsx45BHoigalwo/fGrMja945K1+JFN7+whvbczye10Z1sBGosb7fOGfpGtlyaMYNiv29FQBztn7A
5lhZa0osj1UQeBEMtXLgqJFXW0GgLUg9JLlET5m5MDQF9kJ3da+d9KHF02OAQhl7ItU2IuC7MZK3
U5KV4F4ch1Ye/FRUzYxO9JsSpLdcsotQl0tO56HUEO/JfW8Wv39+GybY2XY+Ge8WNHsUsZAfO0xu
5fyjNIxT/ZPZQ4xoP8RRUujMWqOLummx4SQz8SlJemvn9B5l0F2+US56+oKe74WiHHXm1LaIfX/0
RkOuqGQnjZGb2Eeb1DW+8rH8oVHu/gi2tdZsBXqFFEBTzotrUMSb4a8ak//AW9awgdHdmgnBIAKU
/YRRRs+xNF7qeJqgoZaDRjK4uu2z5DwFPSntkloKmstozr425dDiTBYfeNs2HcSyBk8u7SKZnCSu
tn9zFcEp5AAGwVGEpzziLejrf0AOE14YjgVSSRUsk46jPRZjetV/mTXq4i22yo9y85EpWKtmt7KY
Z+2CS4AuW4zMoxPsFgkHNwYpyckuONULTvWQUx0WvMTE2p2tuHpAcbh35XDvLPuWtdi8zTPr8WtC
YZAONfL9yGMaQyLVpWBTZ6mnr+RMPuQpbvQzcoLLKKLr14w7nvURmW4qkbhwBiaG2PO8CR7Nr8Dp
broWP6ZfYJBuy6/hVzfI86xB88DKpDb91XbCG4R2cen/ZhxTyNSIsEVw86jLexrmh8bqD1/qL7nS
hproDiL6PyA7Rl/toNRwTLGy1RtzU7Cz7W3t4hBmgs4S7VzCYFI3NAxs8mj4ABNDBJVjwbIxPY4m
oglpHXeEAyiYnFK5NSpE2GSgCL/76vACx3geJRvxC5SnjsVrFlOLZiBlc7nHL8KPJPsvgFzAZdyR
m9LAk4UMb/4KIFBqLNHo4fy4lSCZJPlADpwv+S96Eaw2RqmqYev2W/wtIvuuwa+IJmWXrqm3U7BD
BnBDOHcTvDdrL64SyMZGroJKp0Y9qVpApQaa+0ZegoQADIOJyK4Lxa2t+5sMk9sQohL9j5V+xSCV
ylrd20H4gn7Ux+MXGwPwu2T7EXLNS5pZv9mOXIsap252HCTpjYnjZulPh4hWqQXPempeTji/2EPp
RLvMJU6+on0L6+iNUqz/C7mDRj/LUZoTbqT229pBAO0lJLu21Z4kgqulyU8aiDSgf8NXMg5YqjTB
ahKDNCrXpo39iDxsYWNvgNMu3B7B4MeXlk13VgPsAfWearIm7FROrq3yGsIi1vTqzHdkL3W5sROu
8Ffr2hHK1HpC0UYYWAmcb2Z68JFzRN6K8yVuUH8yp0nC2JsI7KK5JUxknwNaT97MX/Wcn+e/QL7V
dv4Kn9TmQZe+mzMWPIy/+t8KoMX00nwx/+ztXZftL18B8uKMi2V0ExZ1E36QRh5NfnnZJ57FVFJ3
Uq9Cy5wNEduls/GXM+UZ/cZxTNblCv7t4/iyEH4KCnw0/bS08V3itcWgmsiMl4kEKUzSDPQ2nf0h
mmEHMegqiGabSiilA04ABdJLWV/SJb7BMTyoOdws+SrBClAofkRx5hfsKOQCyRkZyJaglF+7UHEu
ly+iWfYxb1jpXG39N3DJTWKBcMr4MRb8S2OKT9Bn2Bq854DRg5z1VVaec6pHviCmzkpp+qmrwEdx
Yv0cQmMTJp8GAcKpTvoMagoa1I4xY3tJaBU7iC4ngncfFg1UMlzZhJ8/dE4BT8/+EzHgApM58WYF
c84JNQA+JjrdpjXYi5wcq78niU3m6Fmr2f9wfDitsy/gIBizQlRlAVEJHjVvvADCEjpMUH3lpgLt
KsC42WBobNhPMUcjeEUYUAuPxs0s36WzswL1ESTxnT7+qleEvKNDhiVShilxnoj8Z1zyBo5jPFAf
X0mVPMtFvhaHiUp6bqr5/DWX2WWOin0/LcjnjQvPwCXIgktDqjM5zmikdqvB20T5nn+JePSdX7GN
vfRDwBehL35YxXR3OIBJGLoyKvgYeeWBVQX6KW2ADdBqjP0lscUqJLowkfbq4JVSktf5Th1XLlsP
abT1a04ljbwjldszeiLDfSxQ57JcvxvTO4pptALTllGo9Y5ged+T0Kg59cHpELfpBOctxTGe5mPF
BVUnxHrtSIzwJG2YXi/eUGmM0DeOibGP3AolqY7pEN0xRGLwCtvcW5oSq0V2Dra/ifig2eZB8k76
JI7Lj48o4lzDdz386BlOf464KwNxCutu9fwqqukVLEs/aH8agnEnazuKw07QtrnNL6dOLs1SX792
2qF3xJ4sIXzXN0TeCKqTe+alH0End3IFi0PJfzAwc3vAZq1moyNHAEfKAs7bxcKYV9IJCF9fKlfl
jm7K9GSr6Oad7nQJHqNorxYZTFokrsSAbiZmPXNSXYc4vGrgB1Mj3BkRLyvGEgK8BqaUT4x6WPpH
LAuxw5G8ge4Fe5eMpIpegYGn4JObuc8psEHTxAI48ataenVXblO6IxrgqbotxJyOdnuVYrlIQz8r
8pdZZzukS4gKdSwL8Gwb0HSEooc7ARUOANx+1s09EcwjaqAcNmgBa1ur9X1WQX1GaAoyCeMianKs
tqZf1wH0vPqSiOmiKdpFhDpPLONfZbhU3uzmpv2mMLPonygIT/NYvBaik9d4cRr6YvBqhKkj5Crs
Sy0ilh7Yjw3sR2/JI1C6/XpwNkBIF7x/lo6daNxhpozGT/02OcgnNzxRsTekw7Z2G8j6eEUq3bVm
5MAZl+2OAGmfW9WfiltZVoB6EOlCzJmWBN/UfBy5p53XyiwTQ7yv0DxaGvJHILaq3FschWA9YYqd
dr2Khn7AvV6bR6yPFsWsrYOWAvrTwEGWl9o1kbcAL+baKOJ2i7V0A9TsMZP5K48aZ5FlQgTPWPBQ
iHHI68ZvtHduy9u1sn2xEjPGqhljYWQBQh0cCgfUUYg1phpxLSOWPM9kojeOskXzzdCbhoczlxtk
epVFe+qV9jFU9qPqFaKkBI9EYNCfsiKFd7Nf0LMuGGAn+osZR2CVrkSPgTXdS7Fg1uqoJ4g2/V21
t4VsTIzoYRb5aqq5o40ugFwrVU0PaUs4Famczlo8BsW1MO8xk2wnOLIcMP7JPG8GpuE5CM5md4Hj
2elrz3BPg1NTj2ABGaSZyg7T7q6H6pmiC7c4leM6dmMmK6qy7WyYDhskYjO98UwzEk3HUQH2UYTY
Vogin37KAXMixWmifQx43s2eG0BhHR1cDJuFKzFyUa08KivfrekLZpK9zKplckmouVIfLqd+jcBx
VHSS6VkLBZiFjB4+3i9fcW76DPmg8R2b6D81Yg4/QXnU/lQ0f8HPklI0CaOTMcGndV49QWPz8B+n
fVE276RDNIwkCzvZRBBzC0rsVuU5JIxzwOg6ulHDe11ikMjZJm90AseqOUC7pJEPN4BFq+EcMJMZ
NnSv2xjJ3cTVw+OxrZi2ECPqtzAXozTzNWf2B+kQGjD48bUHyqr4PAEbtFl1EkFNKo/9BKKoL6AA
zgcbuK7hkBfSqBsr/71ia8UIQ7crnqoRvPChvCuG82HL99kx1pCor1kzv6pa/xrtL5syzCC2u2XE
DqbKIXu8IvKUf8m+ZfISXjSiyMbsOKMTqa97bQRw6So49G22e/mz0HnVCe/KzB6bBNGh+SlgLzfs
Pxw47AURU5kzXWXt3IC2ngv9N2vnw6DWVwuUW6bptzKr7iNaxIwLSC3ovJz9Cmyb4ZCp8Beb6YWm
NRIcLfqM3NY6GYs8mYO6IeGA0iIYPlJ4On1ubFOiaCaEFm3+quW8g3BziHm9BgbEEbw0k02ZgXDA
7oh7AaGig1DJx2+Jyn9ArpgasPRAAzU6toVhF9TUEuSZ6OSZyJa9gYw2ZeEXAdxpMiSysKXpoikq
bUaSd2FZVzjXOztc3e7eGhSUiMZHXrIaJ8w3R6+IckdgVWgbIAqEP8jhe0JFE4DxJhuNuVdxAysQ
4xjIv40xfvbfdtLeLad6pMF0J5RNECCJTv33uHyrKlgZlaTyHW4tjKJ9SFgCKlPh0AE0B7NHLCNr
fobpRiFZdVbBtrsjRE/b2gS/2S+0VBtnJZjPiP258CwuvAl/Mv+3AZjewkgTiRtkC+a4NcTjMDW2
Gcw7NaIpKh7t/BSpcV7y/zTGkqhh8xGhZERSn8F8510YjQdX7pIK/aAci5CEPYnZauLX0491hwKV
7/Q2z8IbMay3PAlvOOs2mp4BnJ2u+Rxfc6xTRqKcI4Zl8MNy/TWmI8POn5VxVwqSWYsOPe25kH+L
3hPKFyAorDpUBO0pVbfLUm0QknTQCdMVp6WH16ZuLloznQ2h0Xjbfvgd9/ZR2c/t39IVaKKtetgV
9dccckaClQBnC+4cVvxRGvYWBkA87tfh9ko+raBiLs0xRg0+UqzqkIVychliXAMlxm6KeYdk8oDM
3jSab7E4Kk56LpP5NmrA9lO6cLUODgsUAJrgTds025neog+sI5pTT6P4d2TqCbS+0XkkKo15iDPR
xoyQSblhkXL6ypfIF18w/qRGVUf6JjTfKJhIU1fgsTsaRqrlWFn3TLpY1XbHbVaVd4EQNIGVg1Gx
ycluSHAUYj7qTfIuQ+WgpOz1M/TWCaIdEGLqtwauPeWj7Do9OsaVuuXtf6YEz3fkI+HvQESixt7M
k5mMm6FBZiupk4A7t+1rhpDRI451hGR6vVyCPyXaejM81pOD2OaW2htdGZGtuaIi+BVQrpX9geTA
qF3BoYq8Krr2eQRRcRg+VXq3jMXVVyM+9KnbRi253NcG3m1H3p4JvLRrEPcn2n5ARV2jokbofxiZ
jKT5LmN0CcXCpXSM8QA1AcirR0GPgHVq5vKzuPx0Lr+umg7QGkLZ7c2NQaMfAi8y56ve4WtG7kq0
s5/OM/k2iapeJ1u6pcU0EE5v7pQPNgebSv+rpsnWUtlqrmf3/zXxhUdjGHZ/S5RhiZuTv+qQHSlk
fB4RjoAw3fC7P00aibnbOSbAAw4YOuuUP31ASyQyABDUNrnTsSYSewb/IN66RYLv7XGtSeKy24sm
h0uhTWi52ku+4uXZjY0hISf4Y5FdQrYqiXExV5qIvW8SEsfZYcW7QMUvHuwyTC91ph2NVDvmfLqJ
GwtXXTAdC54VnHBB/daI/lXWnwFDL82gc1QmoiDB5Dm0ggZb/yjdm0S5a+wGNXTzZCsHy4+qwl6J
CKB2TwRtHTI4w+C+Wpb/U1KyozA3KSCpmMIDedlO0DvmreLrKCP6NDkjQTzXXJX2jGGiPBFWC7V0
W0SCMLYGHXLla3yGOvNbpI0BYQngJzVCvaxZR8agNyW4m3of/ahJCixekLwe35cpNW5TkFxJcmm7
j9TAt4YPFXNinpREpRG/pV4S5u9J90Mwv+O760YsWQBwYh1cHw4LcmTERkXtUYJQaSpdf0QYiLWo
GPgvXueZ19lIvG5NgxKh1w+JFzPnNNTQUyhx2/q3iGnXJ/U4qf0xX1FXC8EDCCfjo7AA/YM2mQZt
vwdRt2c1iixwoMAo2BOoLnpesJyt36CtUQQmd22NpnJV2heL03xAny9UVm7QJoyDyj9bDiapip3J
DJGKieI00Ft3aeJDZqeM73MyDDAUQB1f+KQZbT3YmSkkvIUvZc6XEnN1ZPCjts1w6NUKsl1+AEC1
n2JihIhdW3Npo5qYVWzu0ZbQN1kTm/fddjyo98mcgAojiTYpDLg8u6E6xInFnrQ+juE2BrhA/OAs
r7OxmeW9Hn87nNcqMTBWjYOTmKU+fraYXsDng97aTT0kYRMfzICrkN0+rSx78QS/EDYNz6YCDutP
W+n9trKRn/PzTqHYQFljtSageES1IEQCeVd8IHVzlzh/llweRqs+xHgqYPir3RbuKG708h55k/YS
8dvgmNABJIgffhReJKJWZobD7L2XEbtLpmEjXRWS6CnNnZWAZWWfrtdA5BgfCOoYijO85P3EtItw
Gjtgazyr23Acz6RGF9YZIydawxjtuKs2+qklgUXxCrP0p2ojBwx+xXbg/1aw8bN5GBfOvMVKEZhJ
nONE1W5CAg1aYos/gjRlIOKrNvOf/kOXDjLb+NJxpPp6/G1YvPa6BWUbLfsBAo5YCXx95g302/Ux
ID2PLR13gV6vXw++WsYugHc2Z9l+AnmyHp9TkVxywPXMNgpkBOPY8FKE+M4kwzdmaDxKjEb1ez2Q
PYLPZ/StqXVDODM5taEan7Wl2Fl0jf+frUVhfewdmuTMwvAK2c1Xjl89Uh4mxujIIhh/4D43kVfH
uacocDQG3Vcwuujjp8YxqaJL0zoInQzUyxjGd1vfILohXaqe8RUG5tJ92Il1NHPsEUyK+oiUB5xz
q1hBRp9lvG4SSNqKftWEoS7octbZEjE+4sSSniF+eNNke6eNVjRlO8KUVtSPGEyuSXTHnHxm2gdv
lJ8w8FlnIwazkYrRfbww1GMvjjit29kvk7Yx0v6i9D5oTKGi6TUlJimm3asU01ZztAst74WjECW1
vquSgG2W+WUo/P7V/Gyr0RlH4TEaDkXcnyRL0EWd/KzH/e5W2bgj+dcPqr9Wm246YgSqanmEKtxe
LHcrQhBdF/nzDQXLhuy/N1nidVjshyHlyTGRX8KeIgBKJQDKJABqebNhnv7kQfCSVcMcOh7yBK/D
8z86xSYxWF1h8zYHoOasQ4E5snIKggAYsepnyYBga0t7U/fFeY2pyfXwvOj2aQh9u8C9BkFEZelN
DvkBnRADwWvTM4Y1Fc+ibghYnuDTcLCgNHizGp0TfmdwVWfhE6isVvhV/8NMqLi6/l+Ybad9zpgE
56RzbV4SpTYxQqduZqD3gFK/Rv7Y0I0m6zvEoWXq6UEtMQYTSj6vIeb1QwgUxTNZriQaLbjNEuc9
gQMktMdM1pEZI0VgXdWTUq4Oo2elLa6XwrNTVFbKrScv1IJY2GdHUzV3rcbEFJ67YGvKR/JXawXP
Vb0SGd22ycZnZmANSQPIkbAk+QbZBm8w39iOOfmQ8F5wrFZ6vTcd9Elz7QbV1qaCAf3NqomN0uwJ
CStB8EfLKooXBooSQxT2XRQ7ghfRpMuWh4y/O8M1lBp5HHRFBhWdwLYXv/+b0jm/7YwDKucUBigz
Mgs3pmlLcqsDAf5/NL3HstvY1nT7RIiAN10SBAkCoNtW6iB2SUfwwII3T/8PfDduY0dVQ6qSaLDm
ypk50mKzIRHoa8kYzD19IWQMJjYiFir15nUxJQNXT3O6L0hl3/K/pkm+ttL+Lm6KZxLRawHEbg7D
AQyz3/b2W1BYN6EUZhYoRutcdH83CnLb212eqkONmSDl0scq5Fyz2khlCjwprpYeSyfeYmwhqimz
g5He9EV/2+hVsHAdjf811NU61YipizqY/N36M6UdkXFCAmbgpPrBEu9V/b+m/48UMiFeGQSjAUrd
hrGHb4n3aOH4K9TOo9SiG74d51D7dZEGkrIcVHkv+Zi/hOoWw/g+ZuVXnc/orj72X+DKQVxReUAl
Doa23LpUtjsvfyzBiEY1UYtLX2cXpVQ/c4r+RjmbxRW7ezRye5THBduE87RaYLF/tmsDwNFgZEzV
53BKKOhtOjk41p/pTI0kWDguyMlKj1wG4K5Mz0QP9s8tf0xaxK5xEl/5D7HXe+ey/qEcTyM9vuLn
l2SXAXp3kG7CXdjc29+qYMKRb9ZQv7X1/OpHDTj39kC8vPNgPywJQUt9pa8dy9z2VOrYFTAMN0k+
NfiiWu2/GcA5fWQeUCKyCHB9gEem3iIzEo3UgyvlufJsCWYq2YEdb9bu+CRokCrub5ZAhzyjmBxy
hFM4F1376ebGB17tV2ntGysFlNPFtGdvlK1LqjDgDf3l73ixpnd9WMKGZqCesgMpl2/KMdb/NaBC
m9jcHxI329zuRQX6hX4OnrUqIGRDSp49C4YCp+sYJg86mB9GsTxuRseOpvjcUvG5lIf0Fds4WN8V
vbqjitxWlY7SeDgk9XQ0LTg7rOQc/idRd1p66+BEZ+TYQv3r0JDNjdPXTcQrOUKgvlU2pWjdcq7w
tqB6SfFXWqbvdscTI/8VZ+kvVvrq9ySUk/1HuTbYDCee+qlm+tS5kdiZXQ3n0x/70IYOK9epAFh6
1Nn9SbzNZfKtDMITEBJnCIk0jUGX53fqcA+Lk+yK2wLkZGvQnHV89dqlXPMQlZ3UIY53CzNZSoXz
uQcAMixHUCue4C3rMbjZNiZiUz5P6b90BWxR5Zf82kWsRb0eEocctAlEaRwgmTcMCpF39arDphSd
crUBSqnrcJ2H4hrjuBz9Z3lMIRZlk35euUoudnZ+2swlpBvvqiLf0g6YSzvDo1UDK1uOG++G2v/E
/1MjK4xVhWU3Dz+wLMDojwpMALU8paL1YNF4Q8kT2xVzjkzeeyWA/xLAf0yWQvUG+yOh9SpOXAPW
XYshXZKAl2QsV+OLkRj0UfACk4V+Lww16pTp4zunIrf4WDwYRl7PI8GyGXV4HEz8jHGMp++tKAgT
8COc4pwxEANlb6nagMSYMBLnCYp2Qbstd4yc5OY8DI+izu8V1fbtO0Z2UBphj8mpaI1gwQnFDiT+
rbBuno8G19ucK72GNMxwOoNqYDvWYlaH7OiX0nW10ki6Ux0XT/AGcWmCJh7CGPlwka/7ZBNBcP2Q
rOmj+Vmv8pUaJcSu8lID2rXRErf10pf6hasvLF3nMtXMDXgsWu2XuUW0IZ0dJqaUS1XLtXXnH7JF
P2U/Y5J8lP7ccy1ZjYvG786y5ZBIM9hbGz8d61qmlEZLb12YcLbNp2/0Dlgx5O+7i2lWR6IQp34i
W8BicDHwWMQZPp6D9l2YdNqxbO7pO09MNKMbd9OKU6LFzT4tLN9gw6tHfq3NzdNxo55BcFIPv7Gh
04HJUqQ/7C7+ro8KLPEZ19zVaaJpsi+duCcKfs7tZFvU0BZWQIlkkYRmKwK1orov0/3aMS74+Iyd
d5pV8LV4/xFkG5Al6S3CdTLvQduF6Z8ZmBpm6LbU0bNZiUf5bVZ+y2fJY+Fkl9PJxjs1aNxCEMzA
Jhf/OHuiXKpubdPiKWGUAXpdb0eq5RGgWYmC6yBckQbTWONh06hLpYSu+oHwGI4aq3l/cjnfyBQu
fCzAiFw1G22cD13Ch05wC9M7LrQx+VFpw6753cbAaPC413jc58Q+EaqgyqQ9LUDOOpoE7BSqHb8C
D3JHSdCA7XHAGjsF3R2WcbuBjIIzOMY32z4VZfam/acEZZPctf+KfDhr9nyGsXZWoY23yT8tW48c
3udZoSYBUGKH4heTV8YHJ+cV3qrmRenG06xe1Kq3durGFJWJgCMgJbrGNY90VXWZLc48h++7BlAh
OWnlSd0Ef0f7DFzWUVC5cHaEGSojTIKIwygdwlzH3BWzdQaW7nTvs6c9+0Y7jmI86A5xjzg7276f
KByA63zVzexqEcHOx8nFkccBDFj1ZLIMr+muSmjKHGnKVFhKzJjTK66n9q6+8YIg6LUuj/tBY53G
cpetoawkB/k+6YJv9XnI1NfqHPKt5T/FJnTVAaxDHBUrSkIdrlBwbIBvjm+WdaAqMJaR7nHob1Uc
thv2xXNtuZSAHPkb4JWEoxiawj4KTgDd7K+1n6m/MNmepKa7sgu8JoV6XRvjKjQOBBMfxn6E5Ru+
j4oaGpEne/objYf4tNrBDcnDjMY9euHV8WpX696yUbbXtkuu9I4GMqRHGIii0AI7m0OgFuQSPG6m
np1fjbpiZYHJuM19rd585030dZDP+mliy5k7JlNOHiaxCHnhQrn9dKblnHEZEdTXoucK+gd67ucV
4qN46Fe1q74J+X/lRvaVWq9O0u6/07+itDypw5G9BhVbhLIkhTPjLBKGxQqZ4g9dOnum+itJnIcp
jOs2fBvF9kiH+rEn5OVOuq1bedOsNuJVwvBZbRm+rDIsK6Rc5+GsRNCkO67Fe5Mvh4x92mxrt/WU
4KqVLjPGYfJtWmLguYdbD+QIphKR82hezag09Shmn0kBL08bQfSGzI+pHvoCwpRBy+qansxmvdPj
ehuAZ214TLsHVUdXgCIkYzgmG353roaiGSnzba8mniQVwwr0fkwqZTdGcifjfAKOx5me9Oxv9e+e
pid5+JG4MbbNZwavJWcxYuAJqhOBp2679LhNigErCLUfP4qCU4l6maR05YYLyZyGezGYyRuwArjh
krXwGdz2jDxsLImvaacCkWQEtgwsqG7afrTl9qJQ6gXd/kkO9ZFs2DSnw4VokYSaeyok6EHZvaX/
wRrZbw7/5g3/4KR45dYg4ePeoeS2jH/vcTjst2BTflgWCLakPAj8KTNI51D/1twSHDTyMMEqMQOm
oXNVfE0ul9i1wd3ccTHiO+WMXIvaT2TvkCR3OI9xWGxaqEo9N63JbbM2lHU7mPIX5vdzJH1n3GWN
7SvFvxWPQOVzOMbSdIHZAu/ysI2MfbZ0XlGprI0uI8q1kHJZB65F+ehPa5e55QBCuRVvWZGSmO/f
VdKAAymLQ4GRbocWsOkWbLqHjSY4uPTI3DCn+X/J/DgI+R0LPkEPQLufEcSOENKz6dWYAuk6fcRZ
sTcB7jLqq8Psg8vwPE0U3iN7AIahD3nPi9LUw6+fuIFOnMBYx5qCcXws9y7f9yYTHykLOQ5fkIA6
E8P0MdbJx2gFAwZ0QIhioSbKYMvN5ZZnFHQBwZotFTvt1B/E0+AO2GBvU8iPWjyDVN0MqfGjkzC5
rmwpBkJ3EyNd4X4W8i+FCuLCfrMp8SPqCC8Gg2cunJO6n3KbdaKr03ZOkkNfJ8SXfb84SnT2rJze
xOHi9tAABaVez5urlTAH0PnW8Qgxswd7bXrlmsr7rPwaMSlKQ34q8+4qgWQuw5yPuZoOFwf/3QRG
Fg6si2XSbp51Jz2TfH2lmPb5XLy0ar4T9FQrt04/NhvGKRBecC84xi5jdc4FbnP+Q6b4M5Xaseta
v0AvYqN2oJqgz8Cd4BwsjfgxCelZffaYzVpSZWJ2DimX+g092dS5erXNVS+ds1V6CrekhKg4K7K4
lq6OzA75nHEUFQ2RXMMMhDWG08QZQccKzp4bnYy3AV60Kf4mN0PjoY4tfsFNxIB43qslJNxO7afY
75X8FJjYTH5GRnk7ndGsCT0gzNTgmk0ekVQDKsnb2mKB1mR/hEhXPOdceTZbiQZKS+RP7XCUrgdW
Ao9pzB+rgrt26ikxPUJkEV3/nm14wYngN3SUt88EKEqdTTf51u/tsWhbBYZUy5ax9mf32oaP7ZA1
/9mE/hLOAuI5zWyQqc0vDTeIZH2ofQgboqQxcEjW0zpwQlMa0MbHhjY7YJR+l5iXms0O16WuYaGv
EpZi44JeYCGfFqpvE/ObE4Ygdus8MSxQRhjBhs7N2OVqgEHWWApadl0zSREbj+DCsgsmzNAHVsMd
hmWXGldXZd3IA+Z+x5xjps8yR1g5cHs8OqABJlCRym/KOBjFFVeGhd6/ulQPNqLgdHto2hwYVQ56
Bbezg4OhUu5ZTYBk+7vAhV+hplZPvZOfczaQkZFeDIKQTAOr21wlQ5MFPQB35DNOGKlqQRw9FPP/
EgCOqUY0ayVwgnyLsipfZhYmguVa3TfA/Y6SibVrZu/LjWrjRpVBNRxN+YS/bE2SQ2fcY7z7sbmX
s4kLdLULb/PFJu67pflF0bgKsqEzil/N1gSWFuOHubZawTc+vQEPv6XEGDY7O06xSoKxeGTXfHhL
CSrVKRyysn9Wnf7c6VTwwzpLpRFuvdtxElmNaxfxLaclPn8smByApcQQa4yHX5xl6Bw2scJKfBRm
et80cYOOBjzRddjvtZl9stiZz+zMS0CAfZ2clrE7oU0vVcsyKfcyDdm6GlBaaY2HKCrQC/R6pWJA
O7Me6Z1Ih6WZ6fIZ+NlNkWTS6hRelZAMCeLPvBKi5CXk1WBRk2b1qecFsVOePCwh8+NykJawoiM9
5fUZ2/Yta5LXvFp4P25U875PZgW0Ybswwpx7LTubYQzy5a9x+rMMH38IdK1DsDw5TI48ZfgMATI0
LywDXtAi7yoAP3nIo+G0lNg7uVZJEcjYjUDxwhXNlLFrcD9D4KMo/MCSRG+AhEDozJlEow5s/tqm
TEz8En3He0slU6atQlRV74JG9oJ0voVhySb/IS1Uz6xM5LjAyWbi16zM+mmzw4jJxmGKE2I55ADr
ZlCgGx2t1JBUEg308x9KtOpuCZyWbwjEiXpVGf2MDFeApfKzRY1T0HJc3NM/wotJeqF/ePChj6S9
hMPOp+HtgFhcI9MohPTbwhUalPy4IQaVPPqd/Ku+H5Jr8rtIeHccj0ddaKPmauOjH1uw4dqrqZej
km6vWdqeMUk1fR9Mj/qj+0pmBnkjiV6mXwsgbD2HV3eFAj5RM15laCYGYfbhumnuapRnNfVzBS5z
s14GUfulS+HcwS4fG30OU4tZLMYZ2y5+BmAghuRIYpL2rGsxKteMQpaY3YY3OJhiczVCeotK6gVU
J4la7Y2SJWqaqYOLW7oudxD0EQZC34B/z11rtvwYVTtJiIAnGkrU6hMS8FOYzxIR2Yl3RtYMRKVX
YyyBJtLjRgcEdivOz33lkoxH5LUiKjd3i+FQ9zY+0aBaxpeDZ8RaCceXUHSkPBDkm2xCCcMS1btg
xD6jtqpINZpb2Tf3DgFpAveb2+Zjxew1VNqzw+xFhdUi3dcmmNP2vZEIuKMNSO1NcuqXUudPKkbh
RNBkQPiJ6uBIcSc/Tp/MsTktOZlNvoYWNlxC7vKWUpvmQ6SbGVzDe5bUYbpQbboeDQFjjygkWICN
xE9eSMQVLT8xsCdD4ktJ71MPynvmxbTcJ3QZ9HBo9llVvgrO7yzp/Y7NgrShFKO34OZu6MBtsamt
2NRqIfkFvS+4jLlAyuMHL/FRmPaJdlV7AvPKpGZsUGUQaemz8BwLUpK5R8z+v5mxZ2acmBnlo16w
IHV4Lmrs/+Sg3Ngtil96gu+oN67dOhJSdXwuwA2XiW0vtVse4/xD9wg988pDZD8g+ArjQUKS/sfQ
5E4HwVHKXY1XmoI4q2P8kk8qyEncj4Y7y4lXTQ4cjHO9DUCeyMuFwGz5FkPWRQdI/llux0bRCbXH
boupM/PC7gSA92q3F2qqzsWe8QZrsL+CJQWr2p3VZNNeFul3vSpu34cpapa1D8+feWiwGjSzr2RR
Xfv3jG2nmlaglMlp7LKjaHNKNHAhJsBAmAxWQCPcotHiWxXo0/whUdJmkKGcWI87f5IffpPbWTwu
hR2OvXZT7riGb916I7AJ4V1+ZKnynFyt7u/dat2Nun50MzICpxOWzNqv0L9kflQlZ92NPZzOLRs5
IkMBa8yV8hjddvyVeLg6vaq4P+nFDO4jPhcOW919+Tk30GhGEra2BpYZKATLGJsWKeNt4G/coUUB
QptdiRRnkqwf7TJ8cp58GQlNJszAXV9/bZ3xmWrzO0RjzSu2LVLaJEI6hjOxBeJRPyyAVttaBOqP
rTCe8B6mKBEm1OR0epfs+DzsfTUmjC4LKAjN0MhZZzsvjkC5GVvmo80oOJ9MZt5PaMEEhOmphVZd
iOIqEYWaavpIHxV+ygW3KL0mbBz3wW7DNDKitcKG3HURpffc2BCH+Srr3+DpNnxjEl4/BWDVH6nN
T3J9k/niiBC6PP5R2m2lOzYIj8kETMTACQaSRXk6JA5YPj/TxnpWunjhin3t7jYLPR9w6ive0tdE
BiSZdwQDmF75hfL8LNf6oU/SrdL6yBF7Xk9z8a+R7HfCNQMMyN4Ey9HE84B1DwkDSa/9gpIzUgML
QQOvExJ6u41Fh2fHAz5hggI3hf3FAG1nqB7Fpp79qmjmtpbLX4Qmco3w+G72S2H71/HSjwaNeqrj
OiAvBzg8KuBii67hKRqdFcX1q2pSly3nSc67FwnxHBWqRbplOfCssvYGW+OGHWWux3DDHLbqiCpU
I6Xlt/VLcz5RUTAKxh4N4aEjNWGvqYGxm1CNc/OFHNnFdxtCn9sG+0WMmR7udPHNnWjfc+X7PcKn
T/NU8gUfD0CjlkAVbwK/HFU7wFvso0MhW3NqcFQ0Ml637SJrME+vNL4HtPiFG0PkBIqh5CKInbIB
kiMjNFjZ3R7au361JX41S8KGBaHNzyRhq2y4RX/2sHxZEyUZq5C1wh1IS6uyUI9QnoWtextp47zb
W7DuBZev6gKguFqsUPJM/Ce5HxcMQrQ/dNz2djP0Z8c7ayI0U80w6iyc4b1aPGl4Ji8kxapsO2Vy
BFyUtc7Kyqe5bzAfSzZQyE1Ddqn1/KLxM0NbWtxiyi7qv13iTnGtFpgm8XjNnCQWHiMDuSqhUgaW
v0XR7DRL/gI4YdKrC/5FypcoAQWrh9dPpYAq+YIo720JiuhS0bMd30wHvewobx2RYDlCATyUCYOp
/J3nUkQxASGz+pOFje28DWv/lmIxq5v4Sa3CvJy7L2wfWyIO/2OD1fyd6oL2mj6Y9TUwMBFq/Fgq
XZq5GgBBCwCDBs5hysnoIRpNMhhdZJiJjSoowYMJ3cLhwyPAvZJaj5lipwrfLhtj3r6TaPRTdWJv
pW1IbbN10mFeZTEpoYRaJPo/DYd/kAIBBACt47yLpZxaNeI5bSCqwTqbH1nnn/ys+U6GleE7EZMS
9p0Wm/94NPRz4TLfe7GSeCZOhCp7XzlqZPW+nxSCLEPBaikvNj/ZxDUy3vDZA4RFkSxgKYO/oT5G
AI7eOCBBSJ4dBP+K2hL2C6MJ4JS0itr9B35nJU9XYquoQ+qyEB0nvORy0v3fjrUfzbNDh3ep5YCa
GW+JZJg4vrE1w61xa6BxWt9drY4oHrYqStCYGCyKKw0XRCFX8f7YaNtNgtNm3BN7fhTS8nLy3zPZ
j7Sf8dwwR7EwMP5kPzoJl2zERTXyDsZqpC0pCuzo2aoAJCbxbRR8G208VpruYGs1jvNzMnFjlsdF
pd1TNR+CNACFqX0HQEvm+5D7BdA1NT024xRAFIlSbBPbkt94UemE/AOYwoybU0/aGLHLpSnqiCjg
9GA+WFzO65mFOXFWMR+UThwJz7FYP+ivTqsRdMlq/rJfQ3J1sj9bhnlW7dEEzbutZ66ydLeJDEGP
G7V2wIOu4pIpDDLGcfeNZNk7dniuRlVHajgLSZoe9xlgcf7uey3OchBBv8mGm8wwlXUuC4HIjYz5
kQKA7ABA9lR9TH75MQZ8cpo5vqiKdcEk+dHb8xtAjIMzdAEYJl8rnIisFW76ml44lwTEzUidyNCT
CGcfXtRPa4HjM/Os48Dami60h/QWf6jqdKV+zjPsH5fodes7w04QSK6GYQeV0wZOp1471p64uS31
DMYBygtlYsvG6i3HakAB4KTSB1e9o5Nf+EPmPCJUK0qzFaE6YYFH09KSPcxyfcgpabske1JxqmS3
Wc5uzmP+aop3i7Ka8T98v2ZFjZLwpWR+MIXfrL6LyBSFWtuHth7lJu/TPpoDl7b3KhbpMKgQJone
O0TvGWsuy3xQKxw7dn3s0uFA7JsewScI7R5LctbQIkCinENKMuge/NuBTcAR3GNHKjzQxguFCS3O
TvEtnzvttbcHSiuyKGLXMn2lcHGwhe74BL6G1OwsBfshxaELtPZjxJmdW/E9/yv9vS1cVan3Ij82
bOo5rdnbkyPrY430CPIRsKYCZXqd4BRNPRw7qpQox1UMneZNwph0TuTzKbto5LaA1yTEJ/jEKg13
6Y1HMUaonh6l3Ibmmhr+NL+p1uCN3cGO5v1fCO+QZ52PNQnVNOS7cl9QM6ZvtG8YfdL60Etc1Csh
g+/ame42Yx/RJwJDBmitneCrHsrcOOtnxF08SsYBiQ7bIKpPvgq8nPhN0U6b4cXrNS32K8nlN5hS
LOYxkCLe69LXIhNzMF9Zm2OawVGEgNOOfbDiUkqK+dqXoOKas2ygXz+XLD+6DVwQlXRNs66eLY4G
eQ+dwI4lCNNQjBVzn+AhoOGdvX4Xw2ug2loJZyONOrmBDkzUvVKiJNGijMnURgNP5i1KaxKubg2H
EjE3Gow2KkHl6xbUSiicLR/lpSQA0nAFsswC7FGK3/tT8pQH0X4eR+MReeOGvVH1P4nLrPzxZBsr
OAoaOKTt7066IfWXDEz9gRRk3I5o2KqmE2kGxkLZbeEkC7cDBY8jnodeppy7FsUYnMphn30Pbmmi
feK/63jEF7hd56MpaIjVF/ywGXanp4lZM2ZjaE64O5QsyNjTgROqfrR5vMUp/Xf9C6s9uXp2jhEF
R5KtPhSnesZPmw6BHGg8L8htARg50osw04tQ2NrJ+lvUA8i3EEkSCDZ5NGwsg4Wl4KgnmxeD96ax
Ys3u3+qtZ5GuQ2lQfEvAosuOsYxfP2VeXC7Uvp7bGV8fhhaN+kPe1bn4R+lmhamdN3aEO5Ta4BOG
0e1ySLKS4qeLeZUsUI4FqKY0wuHeAVGWtXv/j8qbHNMXtS5iJtXbBArLC950klP22bVRa1ZmKi5D
3KD1j6ZeP6xvdLKv1hw+nQzROuNDEF+W/Kd+ZMTN9hTsePsNTuZEqq9efZoXDg2B/HmdokFPMP62
jzT5cXT5XaFBQ7XfJOp1xjE7zbL9RSkRGqstDS98xS97cp6LDItYGk/cxh94Qhebldog3RR63fCh
sNlmJ52uftMRe1xtysDoWQTNYfqlOLRKhkrNfWg2UMB9DQ+smgnPCXRyhjLm+cVVxuJoCWDk9Ynh
etXwuM0g7eZbPe0VKTQXO8O1Kjkc84B4D5x4b/1w5OZiwMWltaUjMc+R4ci6r60EuhAeDlldHrIT
DzF17S8sfsC0ayOdi2R2FN1LqjfJMuGPGnwzASlIPSkC1ablvAYQiaHBbI8agaX0l5cyOEnEZaqZ
FimN7nEHmMqis5WMrwAjL4JiHNA2YmcCfjTq+KEr9nuJR7h47R/B1B6jblbD5is+KWgvpk662HOS
6frUftGFR6eC6rcSx3k/X0Zys6smPHVTiKwwjsvxdyrDeUVSrsmwy4Awe/sFBNeGITqUExpFeS2K
i4Z9itQdugLBPgcDcH4eACSa+vgCeUHlC1kJKEWcJs5h1jHvVztASQ1ssbhqpvCNfqgNLk7rHSrn
g03cbcjOOn0+HJxQR64GEX2WLzUtxypjtkJKAH9b/JujBdv6f5O0sF3CDF9FaMMkW06CBRt1BY+5
canwPZSVcq0l7WmeBLJ1Y3oa2RxqRFJychrjydihBwPWb/KLzhKnLCYqlSqXfOFbV+qvHqfoQCx9
BddMI1TGyLN4yaiFtoVe/s/1aMoLUPYCbZBxGKCIMAfXCRPEQMvS4krrW09ikoXkQZHoSqgAryDJ
rmkk6+hOoEyslVhDFqgk5jJyhsktaTAmTFrYKWgGA9ZYWCp9Loc87GbcjvgyTJ3rHevWeW1BP7Bm
2DgY+vq25nNUZjxxgQ+rbm7TpGnieciKq4MMsCTc8n8vZDwYpA7kDcO5IP68prdFPwm8EhOym969
9oStov8pOJyVj/Rs+OOieCMzo5YV/xdsLL5YyUHTliG+yKHdkiyk8nfCEl3vV3DlbktZ2CSYm6oM
3gCWTqs+W6QSWeKXYRr/EzBBIdh68u4Cb6G4v5cf3DKuahkJyg7HwMFhnJwLenB0anl0anlSCNwj
UCYp1k8WT13tryV+02vFE8fNRXnW/hpZ57crfFWOhz30aODJt2fiHUD6kslb84sdaQcdP6op/0L3
cGdpCOUennkAEu8cABfBrSCZOcZurNvbQR50fN14nCiPVhUa0hb6ALqwsRwy4rzwbR2YNuQCbdGu
aVUErboGEjvX0i5C26GWBYOJbU4HZ9dZxmNsAVtuI2fVAhPgSD4dFMe5En8NO1MJ10IO+XuFGeKO
YfxN/26ZhZthCsy0wkW24XnpCQWxCA1oKEbC8+x5jlom3Ozd4cYHmWq2Ah3Ls8RNyZx9demJlr/R
HrXwxlhO4RbYxwRJAvQ+XAaBUmKHADykcg3QU9KWYaHOb1usPfWW6jGF+0MVNlUwEZPlQr53Ing8
ZHwcFW+AzX3lzlzBG5xDcRcTWS8SklN3V+WZLyzx5k7+6s32i2r7cihuDd0hBJYcjsddsHjWIHG1
YvTbr0F3ZYvJvAhEnYWB47KA2a5Yxq8wVIFOSj4pPgzX8JLUnkfsXsnFxnwVtAYKzlB6MYgoIjik
RA5U82nEmIPYiFSd5o5seJfYvlfu0EnBuukAoOZIpgTJ6EjHL+8qrmlrjiYK7rR2uFMHzHjXf9I8
4eqw0ydcN6ZB1lMibzi25w7jSzOlXNMgwK2Wx4aFv82YHhyJQDHoplmTeQu3APvco5WZX5btmBXf
2+iPEJtZoHiU12Lip40RrbcKLIon1v5qN7yA8SNeOQbGJYpb4rahcc/4bn7DVWXgNKZrY7n4N8J4
0Og3irF45S4oGQoYp6hwJnYh/IyoBh7BqeemauCV4ZB2w6Odxrumj7cWeE+mavCEOthSwFYm2n+w
1G+XYpR9yywPTUUWbFaC1FzCsWqi92WqbqNC/esJ2ewOyebudIQSf0ylfFdb+W3CTNzRZNhpbNo3
X6KZdh3ItPsbTu7J7YT5VRbSlxHf87o5F5oTHPVA0ZKzUzQEpw3P/M/acCEBKk4dcWmwquqAilsI
zymVC4JOgns37xgtGkLrQ3FXDWID6wSocqE8iLlm0q+UL2HCVYjErmiwnGsAYrrplBhkMTlIQfXu
n5KOnYHVDB6cXo9aaWhg70vV0YPwqK0W6OiVPphK3EcJ2FHC/seo0bpK2uiSoD2l5wxQPd0AfBhI
wR57Rsn4lSWWy+kv9TimeD0bHrLH7koccEe5XmDgItmVB7hBN11GpDMD27rwMQuLLhrJLE9JC60D
w/8/Om3n2UDJTPzGKnwLF+KU9f46zv5Cgq4jsbCCQb/CGN/Jf541rJ/W1fzOsWDY20j+XRAUA0BE
4tkm8Wy0gBI7qmj1d+24aO19y7LbWDIL2PiLEptUi3rMVonwAJoQthMk59Rk7YiFsaeBRiYMs8WX
bfZ7hYqtofNXq/clf7QgcJj4e/hJ+GkTss/aJav2LyJ3aB7a5TFfDCw9VeTQIZvqS2Cenkt9jKFk
QaRAz/IbyGgHjMpTFkgtZNYcLSUwdf2idP2li+Pzun9zeBJkZaRu0Cx2hHRHI0GM3ObqL8Li5Pt/
GSxIS6p1hqeRFw+lmG5/h7KLWqxmNaIasdJMbwJVNrl42R/S1nsZMj7Jnv8/H2JH0iWmvSAhFqHZ
STChcoB/zzBzYtOkHSGcuPQsSc2WGSBrHzTYQMv4jqEw0JC9CBgGPHTOW/dMUL6moQg6P9vYOkDj
wWmKt308OJZJipowUmN5Sw+tn0gkcQrw6CdXxv7bnic+qKugHz7/sgfSNljkhPJ/tKlpaX0ZQuOM
oCP2lY54qEqHhY9eDCpG7ZPQFCpGWcujSi6fzUAh9UVTu9t+kFbKy0TIw5kSdZMPfywbkaIefK8e
ueTc7NOnU7EN4w5Ksyt0fTfjVZufOimzSQ2mQvosB/OT37YYb6PEizwfjHh+Lc70ZG90VjH6oY/n
XXtOZMyG8kkBWerGx3Qs73wTowYwOvljpq6+eyWr7MMjACs/neTJgH+Zcz3q9qvnajY3WlXeDPKI
nbzvYZujtjLm1/9LWuE1nzRywrpe+upi/Pk2iaFjUgtqyQzSxAqaH4WJTpxrg2IcwY6T/VocZHRE
jIbwM+XoVJCJ2PV9mMLh49bxaBaa9WA4OXFu7tsFog8XG/NzC001VSpXhprQjRomxeQUISLRuwHq
6Lzk+SNALYKqNs1MZmKLTBTomJlNYufNl5yY0H1bm/virvGbpXRhzwWGpUlxY9GK1osU5WKYEQJO
BcRcqKlG+YEHiEjOGzGqD9XY3mvZeuP7nKiXfLg7cXmStvRiNtIRbkCcggrlD9xDhot7DvXw06j4
/MjqAb8oLVgc/jy0oLBIiJ8oFg3Nz1qtnrCsxbQxLbQxEQh0gzTjg9/TBjgFzUnij0/ygjT8IEtu
2hgWBqTl/3F0ZsuNWlEU/SKqgMv4KpA12RpsyZL1Qsl2m3m4zPD1WcpL0qkk3TIC7hn2XnuJQg44
q6ItsxBXbtw7sH0ZeXSlUq7I/SUdbiJmx1RaSuxRVxjCkENAMUurpeZwGa+2/T7l2wCNXihQ8DSs
6jpjbVTusS/rr5gTl7WRvmc1CfQ3UVEtCT31GoJqFqNrYPtIwTmmavfdTI4fg1xJXOwv0ciyN9a3
ZRPNnilbOGLm7+igoAptvMruSOIar3P7m8TqeUScCyA4LZg6Z+HJymJvZNAcLYwKudkjv8fpsm08
HTgsxF5sIo09oQ5cuPipXexBDYeIau9SIYKFRgZiVW1N0Md4TOfq4ozk954cajwGmK/1huyFXsXx
MHDtCWEo0Imqb42ee8BMFil5yqi7d32W8oI6FimxXZZxgnmXlKRWFu62Umwv6q3FfIXktHWS/ZxG
lzRgyCQvuDoZTb0VzTW1ri4HXDcu0hxREHHAQzV6pH/5bnmjcuB3Wujxr2ViS0QmPAqxiGMYIZx/
M1jHHJdXWTJjDVIwLTs7Pbf5qdRuwNxW9vTLaCItr1ryyG2GFgxas09ynBJmFDHt54g5JbZ8M4dL
gUOZkEalxoHHvdMNhB4HC53RiREyIZFeWyPJvlTdtrf+qvhbZTcVWeFCCTH7MhBxl92wHlpjMSim
H3fIsVEV43xfWMMZX9/CIs66UhE9ELOeH8zx4LKy5hAZbsbEPVKvk4lLop7i6ShQE+KPbAtWhQ01
Y/HosExi3yCexr6bhfQc41rFXxVhidRdCxPwASEDnhH8mbioq0Tz2bYu6uk7Y3RSRzhZ8oUmr2m6
B8XjOX3lIdApORc2upg+ovDLmW4DPqsWR8zgLof2PjKqnNt+KVv50bF45gfQEnMxmge+qzQ8G3L2
sm4Z1PdKJdrxmfgXrUsVVAul2EcPZiOI9XeHNlFDzBeXR53sQAI5u5YoEq9Q/TIFkwBW4KljUpw7
Cepb8Voa4sdQg30IHqOS6aZ4HtiKwsYWiF3AZwiUgtBIy4vDP3qhDfIXGMiIpL2kGCKUQdNzlLyI
tW5ndIPvBMUb7P1NFsjHQLTb7ISfHXPxJvxrQjILxvzFbcg1IVQxGwPyikav4KgIsh+9lst4awWf
HDAQ+Q4KO6MuKfdAb9/A8/q9q1G/kU7gOaXxT5HQj2s60+bJ3LIQTsXVQlCH53gZHaXg8UxXkIF0
9690kqXCOtikNMDgB8wLy1NCur3E/CQfc37uo+8ITL5lj54BVj6qbm0l/FggUa+Qr4AhQQaJ6pZZ
4kVV+kUKAKR1v/OcLRAAlDFgQEkpkrPnToWXzJ/GeLbCfzm0WYtIh54EWzs+q/C8zaeMrzu2xEr2
e1Jr42wz4rAfYrBuALEldwD39ozlaejIXT6SkdFa96qx3zTF8VvpAMGACtMI7PMZfhbu+0YtPl3t
ET3jwOgnHPRfKHHJKS6v6a5VLjpLxPwjCR5ucRhRdRYdghluf5d1UjIWtKrZc/nHJf9NUdI5PxYt
GdEc+ZGLTVRYES9M3o9k6OLdYNKRh5uY45Lv/v/Nu3MIM1raaP4hIdeMiqUZAQNwamh1/PSlVi9y
ytIpew9ekGwmw08orpatPFkMHmBHHt2fXhe8J3fIMTAuYUro3rL+F0RLE8AJ/edkX2iNcuu7fG57
aGlihnU2KgpNPTnluZuOZeaF9kYjqy86G7jmxRIZWMLhDlwi383JLTG3AyL1ADUX0rUtJo/UWvfd
pwndewS9iRH+hTdyBhQ39fmrSLy89Bh3OuhnSBpoPMKjQyaI8pkBjCQk8Ztxa1DtikdL+loPi2/d
z37AigobEUJEHG+S0GR+5DUMgQFUgsCJxhjuYrsetwPxXK27i1tf6lcE3yBlLgLgiiMdvtv3XLlH
n6i4KJrqhQWJtxEJ1d+7SG55fORdgxDkSpyKb7j/KiZvdvqGRr8ZTmb/pxdETdIbCWKWbln4NY7g
tnvMeAPuCinWQ22Q7/mVifDTcD4dlmh2/8tiaFU+219c5DO/Nhtj5Xa/5GRdC2BQDqebW9n3MONL
U0JBKMJdSyxPc2Jak0+HuBmmhP5snU2YK5l9rkvuCCde5zUusfxRMAwseXNxV3Cf5P0hmXlzQLLH
rcNzZr3MwaHivnex7Cuz5scsvh3GcG8y2CMDcqbTwM01VWjnJs4HtfPj+6wyXKwnP+LtMfL8l8ZV
dH+c62uh6PR13HNKhAFV29IG8GEcZD57diTQS4iAldmLQcp3E9UM03EEkqSTGpAyKnQ6ciVSjNsG
9Vr7UUSvKbkbFoFs/5cUOD8FSeUFflWnbZk33trnAzuwhTQu6tivZFcD0eK3N48TZjBX0m2jmImp
GdCgufGwmPn+MbSBzoLzBQrRRugNFl1j15VwuGr9b9x/WfHP0xvXh7h5mawMv8S2g60jeU1hThBq
uybZdf1ZT445+FsWvyXUh00ZfCj6HzwD/BHNAtKJZv0bQ17m9ReDEqnsG/yUqJTBJzNIJuzcJyA5
QNbnxr7JRWzQxZpx8jJZjhfhuBh6EIlkNvDLUWcSn6Gc/YBphlPdWk4uCjETyRD61zzCzjB1TERz
8uAqL8bWM4U54POY/3P2JnOf8Q5TCcDGhyiSl8GteOYfsi49o2En2zprJmIYTb9brViiBvcU868K
EEf0eIfCnzxL0CVDz5YNo6bIs5VDn5CLQtSDOzyFUZ3Pxsw7qITfaTom10du4pduPyb5Wmi/QwMf
ioPLnP+Etgd1kdklhVnr6bzUQlJh1aJlT2VRs06fFvtfE0siL3kIVT1jTUcvfNCfflZAs2BAYqjd
QpmS/dgKoMVI0xC4VcSvmwjniGJYmureBEc/Km9Pb3G+18MbUq8aenVr/erVn2n+SRUerfujFdpC
55M+1aWlCnTwSmm8sAR9UIu66y1oHGCXVxN2s96qi9iV8NWcfQ8uo7Gw33ODWClIvYzJXbvri5sA
gWay+3PJt0/ZY5uNH+LYLYKZYQ0eBwmGnn+vE4xVkQjWhow3i54j3+HTs+tiyDbxBeoG6Owr9VY1
/HE9JRF5XXyqIQ5YOAJfXRW4WLYxzLPrtOgW3qfwFBmfBMGB34+aW1P+dhZC8B2BoBNfZhmlXsd5
ylyLgXnPOKPU7yp6WAkzymL6varRcJCSNwSvluP37Xp0cC9eJ30blEdLO02oaxETuqtGHqmfXPVo
6OeeftxkYcrwnr6dgR7LZ7D+evpKF3HumaAuQoj2GSBaMZPPmlUI2e9qyWmX5O5lIC6ydcAFqfgq
hxQnvsGV13Yi1jdjy8Wt8ZNNIEgzgJsxSTgRvjFHXbFK1vXAG8ungKLw8QdtKjNHIEy+5PihzgdI
fkRi9umBYjGSUM0PZbTpCt8xX4DguvXGoJFHaZm+V8RZlKCheFonyHeNsuxb1PjvCCqrep3JG1iT
LP6ci8eUnLuK4d29FqGns7XUvpHmJiS/J9+qu4NXPZZvNupHCTsFN6cguVH89PJWP/ki5N7W3yP2
t2cO9qjgH+QBp9YW0B16buy+0JmLbI3mNYakjdqtdw6WrW3D8d4kVyIR4iJa5HjnwuJfVnyVVuKl
VuaXxTHFpSECMmnC6CZc3MR4g0lPp3h0gquYroWNNlR6mlktITp5Tnps6JPQ7xLcWms8hFTPBJpl
6nc//QwpfS3boYOIl9wPptoibzhO1FGSGrmSmC53ccodtS4O9lMoQG+ZYHY5KHgZUhwyqRl4ufw2
mLoJ9bPsLjOiN41XItWxAz4gFUDTY9z4DjSSWSHHqaAhwX+HpcaRtZdjfg3KX2ADQRoscgPMH0EQ
eR34Fh7wgIvaACoJuYFq890YYJeSciS4v0p+Y2SzPbEcf66wdnb+FcvyO2in86SgHMSyUs0u+3tQ
NzjNYvdmIjyHYHAfraZYGOycjPCkokUokRWwivC7mXWEVrwkBO4Vbf5TWdrLpN9iCwVQRZqqZuJR
GE+lZHhuYdtLQCWB55WfNskarCvzcP6nx7wya6P5iIcGvx3b1JKMazhjbpEtw2zHNuAF//BrL2OM
GMU7n2E7AMUxoTynvGWfTwDZXmbAnQK0UosYnoagHqCxIz/EdicQj6UIQ0V4dRxMXWEk8ZgQO60F
z/Uwkz2yl1RvCo7N8LDzOx907ABNmaC83d1U/hWAwut2E4/nnvMwDElC0N6NtPZsk/l4Mb0OPDQl
7l4jd1EIanvG11JFQqLgO2iAHxPdzR1rZQ/NVNj/lY80JgYxkie1c5Ec2EtSRH23gLmDncVt8mMY
Ty9NfU/B1TqsXDvWzhz1+pQuByCvTtI+UwvY/UKvEC7QPBeI9aszTit2KluoNXC/Hc/umYtjOa36
ZF1nzsEp2a1SsqZh9qbaFD34eGp18pQrE+YLBjJeVCTT0PGUUbLtx3DNmwOpjebPMzIUnjQlZ51k
2MAPv7DM3s2KyYPhAmmhn/0ZqZwy9H8Lba7uCLvuTeieerIgVLV9z8P2aJRIKySzkSndh3X1lyeI
1os3DXkYEDmVLMSEXubzKTVtnQgrKRwkkxKzeAnGr9b5aROeC76KDJNNWypL18C+094KBfvBjdGl
38M8M2Gl9PF7jLcDyRL8T6m57yChaBBSpnpUx0XzYU7yO2YGn2toV9sAuHdlVj8OOWlJcWu0ehd2
DA5YB/HCtpLqNdKNTeq472nRbwPyZcE6UKhwKoDuiolhyOkR+ly8pzq+MaNNHqOhHyDOVF43j4Dz
Ms7O8Sc3g89/QgVwyXolLFkIOQznlOqijeNfqwaHdAK/puQHQx/+WFAtU7hpRsQfT1Kx+qY0ZFaN
RMGggiaydXmuY9azGYPFWGHbPbw7efKnFuMPPJJXVYE+DDEtp77R+hHxFGMujU1Kmrz0ar+xoobR
aIiio1vkYe3rAzZ/WLzPK2gwCCvsN2VyP/Kp2yUIWiIX+0qjL6HLk1xFKmvcM+6o9gHFupR3IVBU
EjzRsfHx+nAEjmV172ka3HHVnieLLAU57AwBLiscDzau90XXUwO0E+sorGIzPWNluatsxviW1WcH
y0cR9QeR9t8ZJxNHvDVa565D2UkxIZXg022KV1ua8SJsWtzJ+k4ztBsk1GVhZpDU8evM6LiCzvme
0gGjH1bc/InrzCZMluTPlrTFOe4DcsJnMaxLC9aa3vAaVXGqtuYz7Qj9m/lG9tI1Zga4SEm+CgOD
ebwuLswbTtbI3S/5pGGc7VA/8QDzOjalpFCzbQZQAZDMsPjBTnSsov4dADTR4Qwv+mEtaS7ViJS1
9LPlZ8aHuJonaqlJ+xcZOKyKEd5p5zJnJzos38fPT+QZ0E8kUo8KcRzImUHfErc7iYAhUbAweN8I
+TY5iZdZwUdnUS6N17ZV/KSPfCevXrpKv2gAKnCGXhKVRMXqc8blIbaB/Jd8SRCWpUYjarx0+s3S
Nrr8VAV3WhR96zY84FbnZbwpyb4ez/lzzhY+3bvhYzCHz67NvVz5VZnEyGEj8LkM/VdOLnPIijuC
tCJok13jntrY3/PUU2T+XjpkJATxolE/Z+Q8wQI0uxfgPK4mQJzDr5FAVvHFQK0UmmwggZIRwyBo
I8aE33hMl4XNMq4Sz/EvTQDGtfotIjxwwOVosRLC7/82d3/B2PmlvPCk751wG2XEQIzrs3Rfs/Rc
Fd1KOCwQ0eMz4uHFunbLM1YxT/TXWCsvKQIGBHzZ8FEkdwmbtOxsL53vkoqq84fwI8pLctLyF4WI
U9Nil8DLUEtPnbw0zUXX3mTh0k91fi5GfD4cSPZObdILubr+aPMz6xYNzm8gXcxZlYnp1cQLAtIf
tnzaM6rj3+u66U0QEjXtt3AerOFG0C+p4SwmEEoDvZEzUvjXh6LrF3EdbMbIXpRYuQZ9LVyoue92
66mFfsnnHnt45z0VEU0gVwr5HFMC+PBkmSrh2ACEob0RZEybyzZPnXwHcL+OUKR6jrtjok8QMMJn
eSrovKg03sEJbYNEY4SvLapRwzLC5G1a5OhIHLSvPGuLEdkrQS70AbCbB0yHePhiBsRxmfuSP4FJ
soMqxdWufXkZQxvaw3WWflGiBkO90aR/kXtIIvx+W127udaBN7BlQpUk+/oRlvshtBBbv/GqA1Ne
84h8Z2ehCd/MhoMp6mWdXuoctkLJ9LsHOroOYVJw/xRqvSCCkE1baAK1fAWCWOL+qpktrWV4cgHn
tGuwSzqRuSFybNSyLLIkhoIF8R+GTU+PpsP1QmtvPLszJqdEYzabvHvXuC1jxHMqsGCoH3F46jnY
f0l2xNxplR7uCpwyZre19BUEF2s6BzSmse0lTwsuQpRVmgK/GRBhoOrbaBvCT6z8OLtbg8WVzbJg
zWiPKB2C0cdgkU4I33xDLoZn5NANbATdU5rtmW92KjAVj6vHUjObeAi3XU0cOD5pdJZ6/mfkyFQI
J2jRIA3cUM/7wOTIG8Vvhbs4f7JttqnYYtqw7bU2XhXhMSNAxl30K0JAYEPoF6gtzpciNsAPXWQ6
mAbZd/t5hfQp/g1QtLB1o12xz6n+IVy/bvdDyWi6w1LeKN65ikOvBRdcscUurVenONcoA9WPGVaY
hY9lwg+m4iqSpvSjlFIEzYdM4CEmXwLtAUd3ye1WuY98vJgOXQqXoMv9qMLeqDA/d1mthmxdon+A
JxdYzheJmp/DaWvWyBxQjv4UOW9QSdQMMxK0twtVgUHj8lImGi/ddTOX1PBbcMZxicC139hPrbZD
CJSOT7KJft3wNeCitC8glCk68es2ixIKYn6JzROE60g1XnBBISpcVSVPLvxRTftz3Ov4Y9a3QDu1
UNc7MBPP5fZge7KzP23D5gB6wKNjv8WXBIYrIrXQxTVudHhfnhkK6AUI6UIc174UyrwoDrF9xFOS
krXtpu/8p8hCDUatmyl+w34GA3EOV2a9qV/pL4f+4oAZT3rmoAUR6jnJpON6bmDgtdsxIETpxlg3
r977hiTidQ4TaICKaB7qGKUwhUMUH+w4XVlP4w6IZIO6NSDvhklAYZ0iVqzPHVmr3EZuHlSssOVY
NKlkBCqQU9DGPlTEeXNmkvmpMuUj4Ib0aqkjbeMtkgC7SpGMG4p+Mkj1HqZjBB5gCgpkqw46HtV5
wCDDxsyarlbyu5mrv5lNiGAwAUJhSGXN8x0/O9Ld6kd2xsCOpxuX0qnBbRSvSY3MO2cj0FW8Q9MS
0q1Llq0dPyZDHo2wfJ3NknWyaXGmsq3Gd99n8ILslMphFAdHx4hpnDjvD3VD0nthyvPIm3/qyk07
5rsmntmEq8xCUHuwidBjBkItdDeKeIUVdMVILdOikwVip5hQmei5sXtGd7eF9WJG4j3WlK8ic7ea
aX5QC7Dkxgg6bVtOG810Xmrqz8pR9z3EnCI6ph00aYHSUiQ9eg8eSLM646jlCYb5jZ1kNC6s8Kml
UDYNaLoix3hl4P9aMMcchyuy6T17EXRaxtLUW8KbGczy27gNw+7nj83tpdn/SuaLvfvTmvxhDEEN
bSLrvHoN53WpsWBgwIEJb+Y2sux5n5KL3Knlm8DwzOzHVWx4uURwEQIYMo/o0YH1EFPyMYbkm6wz
ULUpxpkxvJfA8caEmX/j8KRjHG7JJYnl0hX4mZ10R+LIi/NlsSuyreENwj07ADD4TkSo4Yel3vPx
EZDj1xD7mBb2vgCEMalfJQAgq5vQVuXbSQcnOVnHpyBC064OQ7QJTWheIVfgJh0Mr3qWzRYPA1l5
Bd9LZRvLVvTLPm2wou1JKeNFqS5zNoBNTK2YDWyOoHmPJpP9lB0HqP+IYZZ1s22StRvb79RVKQV9
GYJc1ImA/hiczwu6xreBSGiAAkI519wfZk6VHF1pk8iJSGtc2cQsqIMf4gUSsPONxlqT70CS12/Z
cRshDMAZ6NO6+cZwQYT11tKr0hPsVRPNd7KB97UlS5ECdl0+4ngrxIUEVk9FDuHq3FYokp7TabgG
gCgEQY0zlydQoHqQiV1REksKV8F+cKRIovmjp9GRKRzn4DyvW1DXmgG/1EgOKOY+kHJnynicB2Mf
UxSGbGSAPPvD3KGGlQs3qjhMK6ArNtgXSmb+V0t2C+wmePEBKi0HU1vMnAdNTh0+N+7XMBi7skEV
Dd5qGoyFmCZPMJztQpswK7xVERPrcIeSTU+ztVFA54d030lANiwfQS07ufvmRPXLFOjwYY+u+pqU
KtwHYNG2wmHGoHt4HtMVSBgGNNNNS98ATnvhszhgBpQSbNzIh5H9hMN3ZeqL1O6RkEscRCQoT86i
DuXOBKCQ1Qod0OTndDRlMXhjfVCbf9aIsDLuFjFbOsmDBcTFi2x3qw45YJWjip1O4qNm8Rwx3IaP
unTd6mVCtKn263pKfZP3A2aNNjxa4iSoaVqCtSS9pdtqV+J9DjGx4k56zQZwoTFTRm68gl3MZAuq
NHMB9p4/6COnl6iZcwlnrQjmEugB5thkh/+WJurRNogWzPOlxcSz+1Zwt2g6WaS6OIAX5NBH51Ht
MIsgKqANmr/ssVnYWr8ZS2ef4mE3+cKb52IbhW+RcS67aDCZMOqNJ3h7tD3KsrhkJMFQAUZUVt4C
ipiSb6vssPdqwYvKeNoIKFGeNCPel6bDCILwJi5QPeosR0pc3DiiDTpsZpyT8mmHR3V8OBzZJToa
yVMlCf+QE38nOamXpyi5aMwIJAeyWdHJt9zTs8aD4CVh/dbn3a6CFRWKcJMNEeZHyPCg6W9azsyU
RMV5gK2/dWqGigS1V5ONyDr33RnTEoxQlFqHFBdamGRHl7BVX4YKG0hnuirwRUd2fBLjMp7ZcLI9
q2uf3oXmKbcxu3sOqKNDlR7TZvcWeboVzb4Z42jGPCf9AUzQUElWyzqPvPlakuPJSMs+60hpABdj
nyObDShPCURMmfOTTILX8m+iYRiLL9dCEQaZFz7mooeEVgX4kxrElFCBgM4i5RogWRN5xhhRL1kz
lduYMteZvioVH8wYMqTkiO4gB/KidoX5VQo+SwhALx8MgraBR/FCs8Z7+JAxoo3o1LJ7eWJFhiaG
HPh8ppVsGxm8Vnp9KYIRgTL2xBCfJSUI6X/eLNaKxso/Y+EP3n8GZArTTdOBSkpaXCTgz5sAPrj5
XpF14Jld+t2Tj6B8uo/Ydt56h8lbaMoj89F1xHu7695MOfWgVYKTIaqbMWeHsDd2LQv6Hpi3SaWc
5CShEZKQcK4y71DmeK+m/daJW9Tbhp+qOftmOh3ra+waKj62uDUWt8BGl4CGj+6UHfJs6cTwBGs1
ov6y4WnXQc5zXb7r1quGWc/I7SsN8NoiJbOy2lepRYCunvPcvaDq6e3+oaXRpi7gB/OZdN3euuVa
n7GDVBSGEvqzn3Y/1vBuN1dXZF5vPQsLV/92m/SrDJx1H7HMD9GbGivIA0C67G0bx0cpnMf4zC3j
8gdDz1zUCS8RwhIzh9Fl6FtNFrde1geNPUJPn/eLV4SetVqm41fM6ss5JZR4IUmhRsBSkvINPaSF
DjHU+5e0V72AXJ2qe2YyMOWMgX+kMYi6cBUdKoWZS1SOexmRsjuD9BKdX2CCxcK1DDAYprzAM+Cr
+OSx3bENieFLasycLLZtobUbuwF2YezPffPS2wDeYxeGu8Jq7p8yMM0jm1yrR2ZxR4SInoLiJBn3
CVE80YzZA2FC2sOQ6rgz5bx2BSpmyq1gKuG4czNqd6sriLZoFppT7cr822HWwHqTQmkkKZ1dbhN4
lZYhTD07zSWGDOa2N5xQhbXqnbNm3E0eTrhkKI+AfhXOp93/aIyC2Qzw5ZhAelxgpdH4C8cPnrrC
mjBahvkjcUJQyGxmIXvPAIKmtw6meSUIUcbk5ebHSf0XsAgpm5tU0KewoQ3Aa5TfivxrUxhxaX5r
VViCQe8JQPzWUK9TuzlMIg7AbHtNgIBHx/WlkEVF9O4pMVmpKR04y9z4ILvRV13SU2wH3n/pq/zQ
SnHUC2yBzF16TsEeyFYBNUwIUvBqUKrMJwZAQgkk4SnfZdb92W+lls1OKGBdERqsZmTMe7Tr32kJ
DQMponsqZO+Zz2TIvF4VRglLlQKy4zUr4c4TDFPpE1vQf4KigsU0n/Riq1T5vIAVdqqJRRXFYilr
I6Q/4T0kqjJtqClwGoecWor+rT0l0Mz0FBrI54Z6Sg7WIB4dobwRyvh0RdDk0mCsOBNerEqcMRM6
lkHxJwhvBQYXhbmHgqysOCVEOI4h6DM0O0sTNZ0gviJPUXJQ3upD+lQdzc3HFMW8uUhZKVPIEags
EuORogst6qvLRrJ/kW7NlvxqUDOEQOzq7hdZSIIZo0T8HBcYThAXhi1CvTE5HCk9l3iPMDQDi+jg
AE2NB/sJUD8UzvCJO4k3DP7AnFDh2c0qrNBNh8nnLFgI1/TGjiK5SMbiOQ3lnWrhL/znlHKZcifY
NoW5wdQnXDf01m0gls+zOEXhl7U5YOKblmQrJetXZt/4dfIYjDNqQ5ay28SYWQ+Blg4uDUPOOuwZ
RpI4q1yy5pw4v01zlxRiYd94BRc+4yFUjGw9lIyeGAXYts2qt/B05nYqFjzM7m+NdRkdshsm8+JS
wsIK93u1/msAl+DgZOOiV17SMLprUPdl1sPC5hE017GbQ9YR7kdEq/1/sHxytKLfmi4NxxUtAKFf
HcqoYDgl+KT0Y8xy2smoPt7VXN08VQFhfQ9cYj87wwMQzn6HGthy3hD7tguRVj+2Qhysvq5EsO9r
vBHT8NlX3ac7vAaE2Coo47NvDQKAi6KuqFDTRQTKC/QvDH6wJHNETx4V7CqyYNuNzYekSyhEtKoI
8yD/xxO1dYhbjMIIzJZKHm3IGnWSD6EQ6FnUGxJwmAmRSM1/ykfiqhhr59W1NfSyvTdB94kbse60
CoWttsuHwGOKxf6Q575uFhVnkuTvTvBRWrdnmgbUGsChz6x6SIb6OcjIurcZxP6fHYWsqVsk5BtO
MXsZbaRUM7RVpV7qYfhwGqQqXZOR7IymhO+2QjjU6hdbf7RBTNKCjUpqIJ+tWsPJ2tGwfKtBfoya
95bAtCzQtg3BQhRym3GCRKWI9ZNESklsM6PO1ZCuuP2tSvPbtr6EicwLgVJj6stAI9GONiAteWHI
wKSZAZePJHEs1qna+Ppo7xzo84R4vTtTcRLlvLPOWjefhdXsMrVdVNHXYF4TTEZLk6zTijGhUJic
ub6pHnt3bYldHZxD1CyjZt2MNri06Iv7hNvTLhCf+uBNuZTaQWmY0kQ/5LAAS7I3Uwi7CFfVDBdl
HuuVq4R+FyE+k4ylmCHpQ7iSSBMVDhFF+RIpGy0Wee0xBYqdJqSSaR+DentKmrQw8gtm2C4xFsxx
vBaTVk+q0ySJcGF7n7Q6zRtrsuZbF0hnxGvcbgo6PIAD0vjT7W/BHsEmt8IJy22j8K0inC6LEm5D
AWrN2TaG8RmVsd+VZ5J9ymFny9gvQiRRE/qAei0mMJRttbQ5tXK+3dra9tmtyb4tY4/s8jJKzptI
vZfIEKnIPJK6F5WtsFmADJ7ql4h1uUbMm4VYehQzubQQtaBz9lZA2Da3ToReyxHmJRmeOktN/4kJ
LwoFGAwdfRvOoz5m4MisRAp44t0qYy4wbXiqLMkU1Z6wglFFMePWaJUK7ZGybdcDBbx9toteXGs+
K+qw7eeZSCKOEdWa/sUhw8FxJfNuAwTf04PPrnrXxYsNQDUgBIlUtOFTMhWNstSD9BmwK+T05W3v
K6Qc5SoRPQaNJnqrQbE8p3ipkDkFxjE1YCreRvcr0i/oTRJWc6wvcfEWLxN4cLfMOUDxOtBUZ1Ax
UHxvyzb/NwR8hayikWx3E0Jh3NcMHGYRQFgm3nco2L9K25ujec1ga7AAjXOlI/h6mG8lmrLgMLGl
J6jGa/STaN6sVPG0rvWyiS6cFdAwiUVEq2Lm/QsDChJ5VpaBkw8aEw3EMPhmD51bWxYsxChPPI2T
H/cg9vF+EUXqaiYE1ZA/9g+pixzOA0iOTVOT475D90ABhj1+1vlaBy9H89lZyAJjZi3C19MB6kW0
nXITzjQiyFFdtsANGga5hrmZTPcegE5CGwcZkAXOEBQ7CdlKatYimSyCA7W31hoRcyj+0PPQye8Q
sLoZ2Hup96fWbBHHuCuHOPqmKjdmkft5Q3fmwMIXDfsuBEGoJwVK/rRPlgWVgDXiwUPkP8Novo5Q
OPUqeqEA2Ab4DQVp4qbyqqqfOWtyRGp5+Ksg2oiNfRCyeGcjnfZvJaeYDMClipenKPH/f2QfqfZf
Gl99cpCEOIq3Jj9AWPAU7hxFEGAXPpWwaJa1DyP8dMelzv7qiROTkGrg48xV7MeSQJpppFieGX3g
ZNdO+rDLiOVWqPyGyFlEHePCP+ADafzelkeRaUuLLQrSv62J1lNHOTMRwInIjB2MRhOnan8VMeH6
Xlb3gI/gJN9Dc4jsryl76NqvnCP85lQxTPc6rpxhUusYJIypQFW632z4KdJb0X8a+TsoOeG8jMw5
X8AJtuAnAxQt6ntPMZfY96aH53lPUhJDNikyedrSwP0nEEaG48pi9jUnchEaR1vd1nwtJT8MQVK0
1x9spnPzN+AXc70EvuGyVuXZxvGAjj2sLr1+ATeZmBfUihH7MPcfr/TeaI9FnyCZ+FSdfwLUmTYb
REMDfLX8qtjHAWLMEMvFv7q8hs6j0r5kO1A5ggfjlRRxteEnvmRO85VEWN+rtwL1nroKtfrExt0L
6q0Y7nYJN3M4zO0/fpaxthZt9kay4SLPH3mPN3tlUSeObJ+TH304qSHL2NfnaN/+ivrfprwM8c9/
RJ3ncuNKumyfCBEFoGDqL70XSYlyfxByDe89nv4u7HvinIgZzrT27m6RAlBV+WWu/M8BiXlYDGfB
3GbMT3CXFIQs9nzQjtmJJOqjLT8DtjGxhkaOWbv/iDityeYpKKhjey15FmfEJw2GBSaTGmXualIX
mrIOkt6TCGufG7M49MERUvEyrz+n4ddznGPN5MTCUtMXPnLp4OGKexAo5DEPLIIlvqN0I3dXxmgt
4dtMevKh5DxWcnNSuDzDsc4RO69SUBNDzEiG2HW2keFpmnbebE5D7kRrb75OJvdjuO3Vvz5ajZLE
f8CI0sdR5ujUpTIut96m7N3q/ybOOK1xVBnxuZ1mHdKiOpp468PROKlhdgeSg/vVnUOCI87+0VjU
nHLdjgdNn5Y5viimsPMJ31X0Gnb0O8L2dLnz541jdazT+8DaY6OyUkMUIPI2bD2AyK1bNvwh/BaG
lUuHJCNFGuuGVIGjeSsZi33CH49HfjEbUJlEI9wui4klW/IwHJOdwzPLHrtl7/jn3hDUXTLBTBhL
eX8DZz2ahSmE6CFTbzL5VA2/9Yx75LCxQmZjB8DsP/OOOhAlyRm4txRTP3CUZA1AeRjlp1Mfp+q5
r/t11YUXnzmI1v4SG1iI6onmMM89FwpjUvZq+6+x8eZmj4D3NbHtcINPWtO3Ud8uCjxqOVYvof/p
00doXviDedd+hG8svqCzZowJEbPG+KA73wg7I9u+6T5Ad7gOiLcKOmCdd9TnlADm8OinGDqRskMe
6SqhoJKHVxh/M0fB//Zun9ib+zUsCugqcsKKUFPFVDvLIVK40jgFgKG3mtei+ecZbyGflQnzb76K
6q8oxKJNgs92JJtN3DQgSCoGvAWCsc+Iyg++CtxPbYEDkI4jA+1EX+jJn89kh8YAkhnIKe1LNTzp
2TXHq095kxk9W2xndL55k1GzGU5Lfpw1Y5sQ97pC5FCdD0tQLIPxPvIMZhY4UM6VS4+svY0TPFgk
Ae86S7bYq9dmxWmOljOMOvrJ6n7miVRH/LUn2wp8aqEQAzTFBjw98R8NeTtgLWpfo+EEYdFSVBQ+
D+NZB77nhxcbDTUTH1bOUX8fh6+xaS0Cua+KFf5qNp6oDqH+zsMlC58K6A7zZd2Jh/ZlsMW0hu+G
72hS0KC4ZqroacxZH3D9q3dnjrJnXNp44oJnjv9sK6IOpA6VkjuMCX771NpLahhh3iTWmqi3VHhH
Ibe+c11q8W1yP1ztB+MtG6KB1YlZc/TsBS8pIdRgTWbLy9qlLC+G9lYTVe+oMnCZk1P1tE5Kjc0p
DpVxJ/FGEpxX0K+8xfSdGF8onSbD7blH/eahdsJEX+p0cKNs2QAKN5DXcOo6DJucjEj/ENFmuCaO
IwHycBShWgFOfAd5VFvVKiCWCrejbKg7mLdwxjok9MSgiMlhCqPJgAf8puVv2TBhmhxWwxwDoPGm
WZlJQ2yGoowgp1PLJEPB+LCHBctIvqSXqzbeuvAljI5ZsdZYoNpZJ8eINm2ppkLMcpyb8iu4xkRX
fEXKl/4b65O6Xjbezvg8m2yzNQxXtH2e2iogdX3yQJE0VvBChQG6t6qvPcoKnTFMKribAqxNnO5n
yaeGXhZxXSn/iRSb6TxX+hdGA2g+dF4Oat3NX8VWrVEP4h1ybH/hvQDrlO0m8UizFj8ajX6AXQue
hfWiKt4alypgDEF8oMjy6t6a4y2la7TMHqP7z6cVAPOFdY9N46dmz5SO418Ngnh4M8CjOL/ujHAN
gKY4PM7cRRh9t/zmNiTIyN9WeIAS4gWLIYEMrPRKArrzxKZs9452kiwlFZSh7Mmmei79TcgzEMWz
gifOg7hUTeatNp3dKe5O6zjxwEpcaDq3nOfJ6P0w6YwcRa9vvRjmGVJ8dsvPGi7H+IPtlF3oU+Tz
IGCDpCFFjfxvE5VP2bgLqBysL4INMaK2MK/ujDtNtWWuQeXYklnejOnd1n4tFlCBVYrZOcKkv8xt
HEECi3+6CNFisc2sC6ZJExJDnD3U9LCH94bjZDo/ovVnIvBEdxCAwYEGcwBn2wdXIiNu+ONJOsL+
DQZ2DC3dBeLbRjAp1MeQAPnhgSiwaEL1n8+MCATOh8etYFqfgm5Z3Elyq8mjpKZ3Im6bSJo85szb
hACuWB8q6uHUXxO9gBlnxQYXte7KZ9dKDpX8BANEkeu/KK0wGbwI94RPA19aZ2LpTIlDYFx1OFk4
7s7qtlOrbSofD0Bys7W/MXwVhPqz6CVhUmRHKxHRxYizceAhgHUwL191fqs5zhbTcGe36CPi4OQI
IEc9IA9zwndCxLoN/hxCaBU4tJDZlgzRNaP22uIhUeETgQ2fRdcv7s6sDR7a7quiwQ7Bdx2MR04/
vXkkVur1O78/W9anUcwL1VeY1JwSWKloCep3RXCiQIYWjbK7p9MDuznFPRZ+XlmxJbvJBIdqJtZg
89mfN4u4vSOVi2xNdXrpIxJiX1LjamgYB8CaoOCATeMowTqxwJAR69nm7PT+Nc+ZSyDUZfFNdLc4
Qv9rxr1Fa6zLsXcOXFbE70yWcVIp3Rp7ePbbkCxTX456ouEO04aUz5FLEBOLXfTeGQIJLF6xp6xY
athE1FiSJu0dzIGjIFUl96L5Gywg6pwjDW1bkNu1hnsT/zPdN2+ysAD9kVUsPDhojKD7Y5Vd9c8O
9xY5bsFC3yX/BGJwm34Y5q/unwfOgFL/lyXMHfTfVt1DbR8GrzyGCAVBCMKqLVYGK3ZqbHoKf6P4
OZwPSQWmJBbrwV7J6oAf5tw1KcInCVyFHZl2CrhYPIORcV5qyrPT5ssP230Nri5jB5YB7EtO7pde
P9tY+QqGuP1wTuDD97eK5KEfgN7lTK40XLsQpq3LHMfAHU+hzcLBgABLYRcGFgHGYOUDcEd5lCzw
gHEXEreNyc7M7T8GTvwps3k3LE4WD2pT7mc1y/NN0j3lgoMu0r+fbnXzatk7Ugc6DR6U/MgnJEyy
6phZkEpN84vT1KL5jtN4Y8LDMOIj7JmDA/DVYwS2coV80keg+R1EEfw7rCCMRnQwC3RnxtzVL2zd
M3k2gmvVzoM0Wuv8j1y7O/kuR8gMXR3HBN+PxIB5h1ycZ19Rx8PnxzXeTFaPjD+uOVvU0qQnBk0x
VpHo8kcEH0m+ohQdT7G3NHhWsJluMLeNPHi95sWzvhmJWPZLypyomN0LJGuF90vsyCbuaQkSLwQm
Bv7FKxWPoklWOppRpT+G6c6InzLIJx7lkbbE500GmmAhO1sb4vytV79F95v1f7X2m/PMcbzTVF8M
zrgJc2m6r7r4lHTvjNdqbVc0x7xbsYT7Nce9Z8xmSfFcxXMFKKdtNrpbJt5sfUyG3tLkc8jY+BVr
nR48NdzZuMKCgKjw0TlovN8tBMum+zN7bz0SYcVdobMN07T3ycEVxK1Xod/iCU7KN7v5sDjuKQnz
chYKeEtRAZ7tVlAahP6Me2Tn06GEMyOZ3ydNFStMo07wIdRr5r4QC9+HhP/yfHr32g8w6gPYrIlq
X3q5mQEFPBbmoOHYnovxbhj8hfVSL7xdbL6x640slomO27AgmgHqyDtyqm1Ft2n4TguLcynhq/Yv
YwnWTjlsi+ar4nkedy+zZOpqv1X87mBoqNhctbsREWyQ57DDbn+c4nM7vFvUxVmHAcFJK57NewF7
PrGj56R8HgDgYQdGkV6kGfqM+x1OpO4gjjKj7JwDwlt+M98t45TGhwDHHXq5f7CbDh/lKeUmiz0q
xPWjS/qYUmBuLTyX65D1vQPdAvGe81ouL1qxnpJ3z3216yer/1EG1wcOJ6dhPx6+asbO9/7G9sPD
neUUa/bSDQmuEQiRXFXTt+SAz4cmhncDNUwAjIpioMzTciLFP++OXc5kXkxwvODWxhSLQo3ez7EK
Evc5Te9zRRUcDX6EgbtvIYrqm775xgwX92vJniT1/iB2lVwFDkLl69BeBvbDA3vljo8esdlgOQ24
Q/NgmXF/RIOk8aJZ42HPObhFEeV75XPVGp8+doiYIYAqMSYbFBlxGdu8JxJJaIRBGCwHjM99kKzG
/s2D6Yrfo8JElgQbM06vVkQ3IKJ0cEmtkW/+y9E/oLNQXfAQCChGYS0pSFD/CjY+6p8/oY6y8dBm
nu8XbW5Bchu635TLN+bfbnv9FNI8Ihi+Fi08qpYCMMTkUewAkRA9pejeZwkoMQMYtxTNNmRQnSV/
Od9X1wI6eDInQiH8t5qRmk4HgIJxFHP9QqeXBusKJUdhzIzOytMXLUTfRU6mS2uBhF74RxV/SlQi
rGUsB3h+WdM4kNUFcGCyBu0txLQM/P08sV6AXcFYajQUg1rMrvEXUHxqitUQELPrum1F9N3iFhKj
2CocQ8YmGEI2il+tWmcakOhNoy3HYcXAXzEdtvQHI6QFQShYcytH/7a5vyJS7bXLZKb5jBhYuD03
YahwjBUbG+D13Loa2uuh1d7pKNz5IwOWsltFVN5kOSMgSOofqfOcY6PV1RxC1tbzeX7g8J7gCbuR
Hc0/x+qSeKBK5omtTg7CZzy8KfqN439U1Zn7gI2u01wJxsx0lO6RyfvkgOJ3OaAyNwGFQXJixOyY
HLLx2Xbgk5fBusLIHBUvVUwoLkMLkRvhY6EvKNU78kESCjgmwG31fLZK6ZTMa+ZHU5U8xK9BP3f6
sduqBFYzDRHVRSsn0FK8wFt9J92q6cyfa9X8io6jKZvAyKS/BKt0VBFIysnJAX5ueO5UZn9mN5dm
1iZRGXNa7n2XXWlMsqHKejSI9iGKh8N62Mznu+SW8nyi1AlhZVqbLY0BXXA2HEAZxnNblIDN9J2J
vRA5csfBYw5H91v00aF90IBCHpsAeBO++IGzzJlFteZb3344I+E2DNsoMTC8GP7Ta9eMd7S8NEXN
yRpQEtj65V/XslUu+5LOWWt2WnUSrpdDghl6CB1FKgJqQhSU38w3V3GCCNmJJzCSXA8tOdxrLaZv
NlRJb7nrquEXMMx/S69j6IA23ObxvcY56cfmszsHnDXK/arcXQfs/BNv5FvJ3wNwSXDkz8NYnJLE
2xu/BE9ZRRpo1e5WeOFVT8EfEv+u3HInsnLbJA0uekbnAaT8CXITmzjT804hALyh/ldU+J/mCRQr
SI2YrUXth84U3GChLo4uD+DsjenAMN7BmDAbktpPuIVPk43f9CDgqT5p7sXp4dptSPBhw63Pg79m
cUeO2joNClBI4TwrgbnlREBlTmgt3V96nnw23RzRd4weB3OHfT1dJvXON4jRsWGiAiRm0TCvPT1g
3l6mdHjDGyCyfUZ9bx/5H/IwOs9Mpy6ekbnRxRFSbf+uM9u1oZpsGlpWI6qT+XuvXNkth/EkrN9T
w2fnH2IZBxv/sOAwMIZK1iPsb7o40IdKraFW94uavWF+PHPXj7CQhnvqvkbta8J5jxZbkCz3zKtP
U2SbHHZDefjv/+EoBF3DKJHMZslDXAyPwKrkQbVKHv77fyllmKzKRdkdSAjUQjMOFu0SbOcLEIOu
H7ONZ3elt+RT/nsZCu2R1/AsEwsYLXRC8lMFohEml4Y9S1LM6ycPWibeU/+IHetaQxbaFBY+aMiQ
j8ofiqfSMox95hGdk9BBLoUyfnChWLsI/8rKTnrt0ZLekQpHQB86PR+O/eq3jOK9PA/uCetyMbXP
TocqU9scl3IJ2F1UBWWkUywurT3kICXYy5t1+ZmL8GUK/ICMFi4Dggr2TiuAPrkuy3RX07ldR7La
sJ8h0w7GOTTy8m6NU7TsALPBkEn8nZ2RF00rXDKiqjEOaVA2Bx9yr8lRDhPUJtX95uTbzdHzqUGf
omZ8UKZEl4iHTY29k78My0Y8ejsOj8LUHNL8qnxp3ccQkW/in0mGWGCOg4G+t76c8muhMYWYGqCQ
jc7YpBpgVPSC7GbFrAXCJQyZQpKdDcxrJWrzqixwF+B6jZ2nwp2FaLMYx1hChIfSmdgGhPim3GX/
/apI44sNQhHxRaTokCMBwwunD00sGt7lCgzlv27GPdTlkD7rtQIg26VPeSp7TIAMhSxfj58HaSUI
QcNORkQ904QmsYyg6jZJ62qVjptcSffuTLJnJ8YV3yVQ6HR/2qZFU5xUTS6WKtMIEqpkbl5qt3wY
xFs5VFglmSN70C46vWFthf56jvRGnkdpyjO8P7CaSfMVzF/C2fOoQPiteNNf0A/keWgt8wxkUp7R
sCnBdEFTWwbmXIHABiAAH2kIRmcqISX970uiC3Gez5L5nDg1a+1dH3xxdufdUOpiqJjmXwZ6Ye1J
0Z/C3pjOtYmMmAryGglj/RG6Tf415aWGqSepRtZWoOlJjKgfs12kfFcdY8sOwUmFzCvkeP7vJW/C
ifKigsQ7p/uVT5Thv697ZTuevT7cDzW24bCwh/NY1GQISDoWGtZkL7UZghbxeJ7SvTHp6aFIE6qi
a5emaavnZo/ihzCi3gRHds0pSdkbMmAn7sXUJOY6B7p+Bp9P+aMQsDPBhbEd1ugDGrSQRjqNc2+O
I/Zgk3LHFKF0RvarQmvbeza/yDBJd2RNBs/h2VhVdQSMMXCQbodv0+Q57Q8yOdhx89cHnndMY7Lc
NIITzsA4VqTIoOTfOAIIjCBtWDzzEZas67bYSKjE24g8DCbCrjvXmrfX3cbbI1bX5zoeaPll6BYr
nwnFVMVcKEUDvpIXztw6LBETW48XnR3M66Avcb3ZfYyDepohuPafESTNBcFiWUsZrBo+/6VJP+UG
Eti6npyf1NdfvYZ4l+aLd0da3c5sxm+l7Jepjcu9KWW/s0XyZ9Yh7bH1dOn7CUNBU6/7nP3bYBpP
GJyLJGABy0ARxbW+avJ8ZGEoDnpjJkfDHk6JY90TR+xljClFV3hMSr/VIDEkR4y0yTOOefy1uHm3
aoqolwAj0qbK+Q3hXoUGc3MPA1ujl+VpUNZfzFdzmRqXlNGScIqtXRrPdDy9pm2l38eAavWytJd2
Fqozy3s6TLyHLim2YdMeqmjwOKN76Zaln9+alBQaVvSY1tNQrycd2h48zeYqvLpcd428VAmUqN4X
aBIWCq1ZCI47pFRpsodxNX+JmGpz1UMe2BpnB8LpjGZ7xlntlNWMzQXQNhXCFuPTazAULGzV07kB
xqbjeqainC8Db1liGnRWIc/SS28tgW3oO8vq3weZ1Ze2UdXFN9KfQUG8liN1uFEx8OASrKz8oy6c
qgvW4NMA71dYvr8LOhepM8tM5GGCiuEkSpi91N8ZGU+vcvD6K8Wwv7ksyXYIGhDzUB+udlyz7XZ+
C4dKVoJG5Bt4xyoM9iQKs+t/L2bI2ckJihFRL/nVeqY4HFrEOcWVdWSL+NIwwliZKdgyPUi7q6Hs
loTQpC/tOjr3HUMGj8AlFTijD+kAVFBZimAtjWHYZdx9xFrq6mYkcXiZm+lrrfT3rOL1wq5VdPMR
p8YypglQRfIg3PQr6fNvw0xB0XYLV6eNrJU6AJqE2biXeac057OuQ0oAK4tQYKa94fYslo0GyDLQ
+GO7zj1olWecytKzn/Kwf40pIJQ5oDRRcGl22Vuh2+I6gM3TyokeUGkaQANTOkOI4qzSGPjEmHDP
OWNZHSzO4wtfhCP977N3oBX0x7m0JvrcESun7MRTayUMThOydllWNHsYh+Bt3IgrCoTlYozG8iu3
9e8x4M0UyutXeSLKIzkV4D1K+UuHdPaG9ECxCkrHAfBfxUciSfHRbCFAmJ0cIa7AWFXNcAzSulhn
IU5upxop9fBcZm8VKuv8q66MUih1ZoqRkaId0srdyRkzLhe9ZsrS4Q9Ju1DRD4ln1dPNDx0tLO2D
4YRHEbhUz6GTkYn5ZRkeXhgdL0BTQ/mALVjPaoAya75Ry+jvnBrvNfPqbhja78IbTTzgglKNMYfi
FCQByFfmbUZFk1XA7GyLzWU1mWb5UflYrs24IpGssBgbtEatNLeST+NcHDJB4MqSmkS4586N9tu8
re295qItawb+d40fuRbhQrEIvWOFaZgKe8zALJh4CUx1pzI68jn6C9jfcS2c8J+nSFp0lB2E89C2
sYqQDBflnYUBQ9j0rhGTIkX/KDG8Lrv5So0w3aguQttKlDkc9VjdRseTxwqZ6Gb7OvGL+QoWXuNc
03Ch2zVDJGOhkqB9obqczDFQBgVfg2vwHftbd2YXVL1UaKJsWDjmeiUp7bKrX+iGIndj4+4h03Kx
EiNHs0UnEBJ9yMf7GQca8Vxmm3eiUBx/OXA7+Hs+8O2i5GTpu69im2ihuco1MztnEcSowlD19zC6
0NQPk20HF7pyfwYfsz7ku4x+yjphYZzZkOaM65iSH0XqqJoznKMros3QIrWZZjHuvK6j09ATL75l
5E+jl96mqn3rWoMgjd/TfuMYryIQ3aMu02TbG/pPFlSkOd3Kvwf6xCN97jqatPaWdrK62S2ZVzzR
z2b71cRDeI/pwyFoN/GJ+DX8zwSCSFg9V3ImJYz5d+dU7smL6y+/E+OB7TBlfewTkOHkK6tKxAnb
qcGvec9l7TkLvS7JV6LqaUnkvfkd52sjDExGfxQW4Ii0Xo30nLQB20Mkbz4ICsx5upDO7GdNTeTb
UlpgXb28u0/4+EHDOoSNFOheg2aIRsNW0nZJdbRL62LpPVwIDBmbeK7C86//93Lt5i/7fYH/J6iD
q5V4DEfSIGTuSY2mUVqIqPNz1ONDPstGEi5+joJuONlWQmMSIkE0ZuGGJ291ZetdIuoi0xRd/k06
CoVg/no+vwjlmHummb9ZnXDms9XXZMU+Ii1MQGYhHo0jEyPH/75oljSFTPWtrmsQin03r9PgPrII
sF2gMvcw+ppDSKV7RGXbb9hgeIextdm7hadK1QbonKpJNi7kjq6v1METwT+rNvU1S5Y62MFnOdnR
vsORM//6/14Gr2DPJmvjoAAYIOpQMCF1Ct38ob0JVfWHSfc+o4mZBsnKhWsQ/NV6SC5QeqIZjnEe
O61i31QHK/a9Fhu1TTrZNyeRzn6yKcKyaLCdWTjjThsQxjGvcMP3AqEvJSYFNmbaRKWb0YOH0uOR
CrIyo954XY+mbsZffgLi1WszuTIEIfiu1KxTaQVYUWLJVqfnivAB5E2W7J6M1DCOfs912+jmpnYH
jAASJ53H+eqgdGwzfgT5dfBfAihPvSfLp6IdbrHkWePBTNiGBedfq8Xgkfh4l/SAm4h28FDq+1yX
r3mazVx66OIiA+xg98xL4YsRAlrUktlmmGT/qqgcqSaO25XuAM2wJVyMPtm1cYBvpxDUISEHtU+i
LXhcF9JaDXrYb2NtzAgba90pCOnxcjw72lCMVT5ieMlBLP11UwoAWK5qdra0iLh2KTyizE+201pI
2kXK6EuYnjoVwfRi2Wa6zGRFRJM986JGHd83oCeXKt5Hfj68zjuNyKwb9pXs/rKM1Ac9O8bZF7Z5
EnbK9JVglC7aCHRj2G5LDkYtP4nX3HP8nUC5XlZNEyOATsZrqpdHejWsd58AvK3zGJlU35LWbPsD
rNKIQ+86Lmn5KunjPojIPyceEdBI4JUmLEZbydi8+mZUvYpBvNqq0ThnBv2xLTv9XHOaYpYV3JXF
31DWI1f71PxU2lvoVzds194uLNmLxC0uAbtNB07QSXAKkkOInwyeQCAo2pgaYlA8CNuu+LMKuMhJ
t2kjB184vdt47VuYjkYKLz8r0ScQoacSdk5IvLazcaT5jtR+KXpDVpxY0IIWOwNzDX7IAQdDMVw6
qwPY4TTdk50lYGWr+C7lYF8TKWlrGHCMAO11ri5ThAkiFWSLG6UVBoUecbXSa3gMhUYsyOvtErQA
gaUSRqAeRthWo6xEPUtHKI/mo+4LY0fiIDpbbHrZeM0WN0PG59Bp43PkA6FpyNHiq0E4i02/3owj
OKfSVunZN5+ywqFT11BbkcTDspnCYueQxFgFKixQx9x6WwU4icaoOnluS3q1BSLlUdPbh9nLNIHL
ExbAqIx7/1Q5b47hGUDlcDXWegq8psE2yVWiI2zUNy8desrsCU9kxnDsJGVxYP0h4zmTWpZ2Fb+o
mhWDO+qS6T295AbKbZvhmTAU1swgqbo9SCcKo6jM2lh+pK31grSlJuKvLAzG8xDBsfQNKvbKVoN9
b4O96Vd26Bj3VpdEw7HNNV0UXi2BKbjNnXEjEj89x5zSN6FqEJP0KTvGwmSOAZ8onF8YB099miwn
V6gVrnlnW8NRsI0MYPr8Qh9Meh5Dn01AjZtMNCAl7H5khuGGqyqoeVKadFGMgBIyZgbFZBOcjob/
eYEtY+8tWpwMx1THVFM6P5uO4XZn+ITnqm5VJwl2HNtx//8LNeSbVPIIQP6JgDc0fb5z3PocdHQw
McRiLpnW/um/F93ULrHU6IqKvffGoex7FAxi8VSc+swWW6iy7149wcuLlHUSOaqwCJmST4AVqD01
WF+98nuYfzU0GUhdMszsW/jt7vy78q4RG2dCeRgDD3adNeubKqnDJWl3/EkGIzUDk50aTHH776X9
zwEbsYlua0ZQGKj1Xa3ndDI5xl8S0S3YauW4SWxrOHQ+20DHLFxApY3cA+lmtsmufV+mhBTaoLV+
4pKCCmFAmu/NN2viNEbMpFgw3wH1SCnq2fGAcbI7DteFa1IlYP61YZ/9uLX/A9XwwhbMu7SwEBwI
+CzN6K0C+wm6xL9mLrwp7HZvu0SSfdu1dm2CCOZEmylKKDEY7HYDEkl1ufapWmR+iyqZNASzOsYp
BNTQMbdqKNHppoIm0so7Gmb41pM7jvMnRQ3E2bNoHijLlFw5A6mxs80XxjhEInN164UEyJIG09Wc
/EOe6Q6AX0dwFHnudSd8eLFYRBAnXLO5tLB1Nl5piQ1AAhPDg9QWaZ32m6mgUqYPyL3KxkJgcWfI
1KBHb4O/hxKUvEfIAboy3+JuZLX0ZvhAjE0YsnXcxPrN9kZ7Xbn609SC/TOi0dhoepleKpv33pWv
lUaEGKWd4T+GCGKrhO9iiFFppl8gvhAVqxBwtDrcMShLj4qwSimugPGbz6KJmaFPFT1Ixs1I39NY
kYBq4vzaQnzMe9Rcn2KURzMyNWm4qDuNIZIJitwIO1yJRVEvJ5VUh6p9yiy72WVW3x3aCtOMm5rr
LoXayht/qN79cbV2OvVKoa6WerrkFO4g7sV3q88AToeRuBQOnO9gdN6smqFsKZ3xlJstqara+ct0
adyGXmxYwYgeVxxIQs95KogdnrMJwT9hqMlM7Wg4U/cYw2wR6OYlstOSZAkrLfIJyGMNr1JvM1dJ
JpHsib0hH2kh8a0MlUY4eDDrodlGnvdIPYv+1wT3+VROTBgxhxs6CTfknWdQCkdHifpSiigBCNOF
GKARnu3vPmLkq1vJ3Yer8x676WuTQoyIy9pZE0CdQSqkOrpyYMxMxG8xYE9kpkjc3E/ELi5C89An
6hN6P6BVw1vb3E0ELGgY1YkpMIFuLilE55XiHj8huPdniJSg5XSU8LTwv62h/jFyR7uZ8pmkWHAg
WQ61A5b0YL0VBrB+Yu39VjegcMtg30cUPBid16zRIJkDJOS+QjWiU1g42FO5beVobDvBsMvWmniN
zkjdrx5x0dMqBI1KO7c6ej0iM1GhWZzLiJBKNxrf8WNRUSf4iWchcI8an/aknNfOyWfbuMXAPgOx
njuGZDzZN+sBW/pKo0XyyYhA2wAD7WZaKbKqt3JDp7olPa6RPsHTQtMbOzuTc5xtnwOZlAgmnPbY
7NXbyBDReiB4DagiopZCUWDAXnCKITwrlyOklevcBma+N3JsfaNj8ZwqBrGjbgrDNQjpIEgU3oTu
aLVuvxN9fmpK/cqJDbdsd28JuO/IOSOOGCdyvYgXGXWJVo/bcmpxP3qJY19aGlxcXGGFW168mO+l
a/KzoYvfgL33yusyE+gIPCZN626YPHQqLovkJQvUbsAxX1GTdi3QFlZuiy2u72yQgNRbd0ZIKqzr
snWotfranzChpyT0N3klrZ3Vox+EbXwg3pEgt5N5L5myUjmgMXGJfjBhVo8i5BiVAVxgNaMyI2dm
LDpy1Y6G/arVFKM2u8A2T+kHjta+PWiWRCdscKFZ2UuChCamXnupB0VgSovphmE3sI4IvR3mOlPX
1N5G4N5JD2RDiyfiZVl6jfTJuWiNdecJPH4N2p/gIMApqwouM0StGIh8pFipCxn8uiYKiR32X21D
J5OlGTXxjzI9GD398UhazS5Exd8UxMv89L0wYK9ofmJhs/azi5WDfxrzbiniUPBwUlvOO2+GRoOV
iwsHb8pfNhqSjwo6pmVogH8byKstBe4+I/PKY49J3yAzQtvNFo4W6S+srfs89M+a3slL3+VPGvOC
I+j/NsVpIFL7LRxYqmSfgkHSWe/IX2Pma4pHPmZfVH0dmi6PtsPoPMDquQdfgH/XXHZLxX8XnPbw
iONaEXUvnj8SqGcED9badlC0qDihvyC6Dn3d7lxZ6aeAdiYs2XPwdXZgM7Xl33yCZD5I8UVzhXfI
+kQ7MK14HQuQOwJy6NHVxnEtfd6W5lvTBpzcvcg5g5sj2uQoQ/ZPYa7vwRkf6oCU+EAyzCz6dGEp
pzij/cAWrc8yM6GuYh04Z8aM+9TpKoXi6lLFPn1xwWKnSCv0rox4EpytqF42rsK0WD6KYorORpM/
U/zz/zg6r+XGkSWIfhEi4M0rPOiN/AtDokbwAOHN1+/hxo3d2DsjUSIIdFdXZZ60KiamIvLImjCS
MgPeWtQZK2YNRzfppU2WDRCNehwL8tpswFMJTvKl3oyOqigs5XXlxAVRM49dZRAj1FKiqL6JBVav
Wzwc5BQZZrcOJ/J6Syrtf2mtuMLYvwz9pO5jEn/HATfTuly0FQ1eVhYYYidgMk3zgzCixcIafxpy
r2y7oWPCSbrCamgl6VDKPdNFnSF4veVaJe5Sd81HjOAYIf5eU5T5U+q5CVcaZ4AhP2dLnhzrRuUK
Cyhky3MHxep2nBwxybYebx4n7SQzUU7lMInxTZqP2+sKvO9WAWUQkcRgX1Awd1brVSk4qnN7VWWm
RTBxB7p5FHYYarFK1/2ENIQ2LqfpD6Jnu0gSWh/ftldCm3CNHgJAM5lB3kNVwf+4iy2k0Y/eejiF
kMU4nlcfQyKH6Cm9BTJQPPnJ+huxjI8NlRZVICpAqKD1rd83S3+VZZx5j/jJjbbY8srJ2jy0LuxQ
nxKvq77hJ0W2rSRFNBrmcYxN0tlxg1eGgu5o5RQwQnxRqb+L2iLONb+30zoyPc+3bccC32TdRb+l
WMi0J+cltv6Vo5A65lgFYgkobUzLLdPPx7HoKTrXrsZJg6RP0l7SeboviWcFw27YzcIYGsWovGA7
cgkMgCNjSUiSJZNZFesTzVhW6NKVGnEMGOfgqmorOOFKjRJ8GIx9Gz/exAzPerVaBPWoN6jd2A0Y
T2YuJQ6+BEU5jCaXCZYlwN6Wpl3WGPQGDfRNdWrQ8eLcQ7NFIn6BftKo3XhgDIWMkQUMontjCMDw
FVuAC/yzXSwiYW/fORI+St3Cn4mP8azkxh+PuXfrSf8bG3yW87IEBpLu1lrMcNGW64Qr6QgRP6zV
5C9ticHmdOsVungeph7HTjqT7cbg1ElH5CntTTu3Bllm7BUNygB77gc/E9oPI5epv55qv0bk4Su/
V/QfS5DcV8Q3WxUoqJtewEpoWAa/4uhG64MybJXwNqX15jlfp7sDmWJgOI1tu2Gke31AOJPeHvUb
H/302CfxPp23cRdlPTPgCyZoAfdJ+VuS4rkwCOLERIv6GbySr5QHdHh1MIFG/8RH4B2Lt8/Ff/Yf
c7SU+6ZQPRG5uuI9enJWEe25Wr+b6mPTnEkT4OCOwo2WLnbFao204i8p/y3IgpufTPnSAcU7Rmnb
9Vl30Jnh9aHVxn4MuC3lWEs3pnWwLpHKFKOK93K6IbTMlgh744BAnmm7fAQ2bBmHlQRsuv/Wca0P
JDXq4aJjewjQDhllhC3iNoOci1gNyM+jlaMhbF8cAF955k7zhrDkVXpB+0djE4ZEhzefnq5hVyHD
iNabBP+hcmzzyKCRTdrsvoVi7kSw0GDy6JPwWF5zif/PaC8iIFuOd2t+6tWrhWMZPAXSA1pqZFVc
5PcnPzvkGltnCDpi2Gyh1qJePmIlWbZZmOMyZSZLkKW+Q/z02NfXkWKRrK3aGX5w/V6rf/RK2tqn
V1La00/MaZYgOvZvBHfgB5pgflV9zkesgTqb/xpC6BL7jYjim8h6SHpvAJHLXwQhi917UCyMlmFj
SE+KC880gGsfz1dhZpe3KwxXN+I/4TOhBlM9KER8LvQTyijuvNcNkxdXdEeP7fYDDnbylrwpQXIA
JO2ygYrH5M34Ih0pjqzRHXxybPfJQVg8oimbfkNgbsZvI2LlsVki143OLkp67Fe66yHe44I6366j
4Sbf9Jd4FPnmN2AMf8mbejX2+D7UI76ovqQ97vLVyVuJDZl09r/VaVCjITv74rkW73idQUS1f8tH
+qI81ax+GuVAKfzkjwKsviMDau7Yg/fysdxJGytxVrZv17ymOy6H9oXIfDnBucPO0lIhbNB+yo99
YV1RWdjLB41HUhS6zrsB1vDaPUyJOy0ALpuWvvN7cSUr1CtO+YorD78thcPw/IJUQV7FVMtVZuRr
4BSw2oE1nM5wMKwvEVl882GVYCxsZjCL07+BV5ncWadgs88JOy665DiszF3cbOIbXGT8zwVIixMc
hl9ihS7D+DcUZ2v0ZpJ8/haJlAe2bAAn7uBAv+N8HJOdUTlDfxKSkyQfbuWh97kTL0tAbNhx2jAg
sbkZ/fX6+IBjeNtPjkmmdhbNH2hqQzWQg/6TRr3mDrZo/2kR8yzHfG39JOC/NlIknbg7fYUI78GJ
3d/Gm2y+ffdwMRadgDq4EOEdyzWdyRldOBh+TvTOTvBRcgVwpD9RyDjFPgluXu5iJHQgaxEsCD/O
E3bai3R9nkl/iL22UexsBkchhvj5uxT7XxIfvSYcsRmepJN+UA/lD9EOONGjhUwIjygrf9ncvsSN
HHDp7cUp7ZZptBytAqWrQ/rczGETw6wDfvtDPBtX3CWi4XQb6Rfh7b58J1XZvEiff8oJ/MC7kAaF
sZOAVZBpxDt7eRrwTrfEz17Ni3Kiqo5d8V1why1uzu2Nt0orb0tkw6fG978uvD2z4vBzavrTrUWK
8FkXH7X8qknbWZjR9u7WOOTDoo887J/hrbvmqB+zzYSdY2ul5Fegd0cWDyKYooSNw6meX1bkh+4o
4MmVgJNw6UW4nGgWM3Tt6WMDBL+htzwiMfABmjGQjs0zRC177Pgb5P4dc/SOVJ0Ft3J/7Md93KPB
DGWoaRnd0eRf1flTnbhSfoJCbCFwry7SRF/PZSTKQHjoyMf1GIwQZ71L3hZXcI1I+2XqeMwxIEbW
p7iFzQUMh1Ep6pMFKKHPWDwCbhdoTruvPXXPsBUlVRdW/4af9t/wUr9jzuaCIivpYGyOoe6hHf4r
/7qNXnI/4GxGuil5IwPXkxpWexJjMBAvI2gZD7lrp+3jlEBQaEkvKn5jNcASbUQsm5I3k2mWBtSc
9RYniEmLGsubbYVU6NoLDlXzhxSJeY9dnq8RlEM1bx6Gp3L0A62oBjQW+PBaKpmjpgFp4y4KjNyF
bKVlv2L9McmXBdH6wUg+Mjr0ciAEa3NARKakG7owD7AIDQgQ9L9aiVWNY4fEJbWBcHzKsmdCnwEJ
aAT64j+C6SejBG88rIQFERNu8mX8Q0YBfRDyZ/bsgOGUJJzXlzAnTTbnqno6EZuhf3AcOybQigB7
uTu60FB77IZdLgmQK4Bn6JRd9dXDq5lCGP0JzBTZHxWeXARopBz1utNob0+q0ECyKH6CiRZreGtf
5jnKZXsY0CoFJQ54maymkzQ7I6sZOy6SARSh7BREkCRAC3CsQtmLPcZiz7E2mGaJYd4BjHijBnw8
RnGZuLAmiyJAK5cmYoFa0bgU5Xtt/QwES8cxnrPvufpLnxxAEYWphpldJi7ta2ijYQgeK8xZp/l8
mCCwfIm0Fwkaa1TIwWy6hGvND3qE0xbHoU6oQfZZavuFZL5euZps76rdCZ9xDugP7KSNwFcYPZVe
jL4Rq1Dqj922u8HrYoZ/YZyf5F78iEzzTHm3vMd81mDWbNI1DUpn0jvcGqo2zTuAdglbLfPJyMxe
1PdsQEN/SUya3TBBX5rf3IQU4vDc3OZdsm2QwArIP9mzKY7RPQt8G8R1bzDgawMexzme2SM9tdu2
wF7minio/7/cpBo1Hb7PIMEojj/ctPNH9ODMST6FOwZiaqefKO1L+SRDmpoOcbIDF4T1+UAbjPOn
Xts81DjHJJB2gosmS3Cm+YQdPTWCJdsp5XXpIz4WA6kbWwU4iS+aRNj5n8IXEulLBtBRXCI44646
ZM/2CxweD1X7NDpd71lCwHNJvC5vS6C6HN7azXKnM4saUaLVRe0ud27ZbxUYK4OT38c3qhTINTOQ
CLK91AOSbbSpfBdntR8hBwaFPZ8nHSWHPZ7bt/STHynuKECnK0AdXKWrDh37+U3K5GTexKkZtR+4
KKouJ2FM7xSvA63hsHywHkesLw45wr8jybTw9AG8xm5BPWO83BoUKTpyAhxP9Bl4BMjd1XyKBxpn
Q5A/4LBj1PSf1lzuYaZGftb6DZtK60vyuTA/tPjY6A8cCBpSLom6epA3Q4YsoyHodZaHm1+o0tfS
JT+SWRGQB9GWacDeyLLro4QTZtWIvDDzSsVPhdLQySWV7V9F9IYYhk7bjUJOmqxQQIzF+BrdLcKk
0oQidhOtNys1sqeslW5J3DQeNtZzMjKOUW5DpI3KrqeTQpJR9QLZKXEMc9wkJoJtLQWqwATafcLc
6Ypt5qEhbLId7wnzb8C66CGQvIKn62K6thIe22XmhkweOQuFShadUSIoBsV/NnSVEv9x0cjtteV8
KAMCWpVXk4qm6OhHPdQaiAdlgcwKx7G5O84z0hB9DgQ+/HXVvqa8+KxwNg+GutVZrts3yaEehTTp
CefqjYf1XkbSZvS4XX3zipPkhbM5Z9uddkasFXExA9El7y0S3Z6mwabRWLwBpfqVXmo+iKaCvNP1
00qZQ9dwBOAkZ7Ye65ixFxLAKoj1D+lD0A/Wan0PVyTNqJY01QrkR/suIc+JZKSp+MuL3dycLLII
+o/h9j0vX1qgQgpYpuKecYB2x0WgES9l/2LQRtursO+2HMZs0X8dXDHKDmLEJsDoDkrineOqz3u0
LY/62X4vd4fd5DYu9nOXSaKjnA/i9hWzh02JePwku25/mHzZ/kuit4505efXQJy1X01v4V0PURsc
HmEaDe7s9Q5W5UPiYYihh+9xrncYIvhIvHzZ3xBBZCsbOtC2fn3YkMvsyYVZYoPB5VUfduttFn4j
LK82tb7zWnvQMGxezZHVt/4NSIfHbnL4ljbs2h43ZewwnXRu9uKvnhD0Z7zkzY6nERI2qkONB0X1
GxfT76A4LFTf6+rQ06wXDspe2/k662lqHyYzHJSdZh04ceryTiqu2nrspBNf0efIlFlJMVqRh71p
vcHl7K79ySEjBHtxwRXvpDNAkIPyNW7yaKa+Nlxx8Tl1iFzk+FRH1gYqlM9cDXmwa2zqiIPshsHY
zkCfersuwrFctzctRJzQTUE5wgSBixG06SapXIX1rLgMOymo+DD7b8XZZMHVcg+Dv9sUzkYLCB/l
Cpilz5RGVUMymIXsEB91AnVzT2IMXPpTF1KoMEYnjWN2EJ2q8858eCDjMVjCgAG6RX01fselg4PT
aUPUWBsIAHw0XH77SsSAY+w79+aP9km1ScXdcTia356Jbg+n1NrXpp+hFjKuMsf0OzdYjbX4Un09
j661T0OFPTC+0wTdxfQ6P/GsNljI1lcJ+qXY0J/o9W2XbKfcumi35FLFy0su3Rmw7Ds2aLkxW/IT
5gBZA9l0w4KXn2Sazc3yxGw/JMcaEW96EimZoM8YmxTS5BxCYDGXnakeu/Uy4H9kaoGls+WuMVqe
hRQp4PK7Jpsbv+PykhpHmZTjlbT4fVwCYXxFd9ek/qJ9LfNdHn/h0YtKiNpZG5DKkTPoQTGDA4MC
pzMiPGv6DiaY7OhH6Q9bOyP23Cn+SIIyyFfDzpQ6MTo6tnpK2F0f5C9670ytW/8W2V7Ungd+tj0h
/auTr8f6nYCPWIoKhwFHT5QugdmG5HUrwLp8DOXlyxM6SQ+AYFrRtfZgNc7skcAGieFKWIKI7/NS
wtOf353gk7eFM4jL8ZuuBQdvej92vwcV4d1+y3/WAbtJagsstIgEWRuEvfn8IbCvhlC0tU2/yXfZ
hVeGZS3S7+o8q3C7wRlkeyL4zR528sdzQ6XpPT57AZDAIV3fpu0s7p+Nb16nI6I2kBaUPm768lid
YafeIc3mvScvfsN30a459SA2Puor8/pqb94ZUPjJmxxlF+t1/Xt21t5u1+zNvNY7XiB7Q7KOrosN
uWHajyvOme4D3lhpV7xROOFeEAzCglguupf8hVSlpjsOyXcZNdHwccPN4DxXLM0p3ozgduW34Enj
fRAvwOT4g9xmZ/LT3eNN+RN9pd9VxjY+ySwz5FhjXWy1SPTTT3bo6sILvvAf5p1n25/cV3pVDgFj
tubw+W14WZ9YNUdgqcTDVrGVVJ74kXyL2Fv+rA1aFF6qeUku0y49zX8P3Rb22BOzi7KRffNIl+Vb
/JBdcoQObEvVm3pn5w8gizvfWBI2C0u/nb40PjLDM1Ugkthg9iTe1eix2FPmD/fRYyz4XLe9hpWe
JewOF0mi4jeC1sHquWVZtLst4gpncZdo9mgshM/ezucjQFHCWQqRO8sPFT5nq3cOY24efd+cT8KL
7PfC/h5pcTVu7pQBKRGUxYDQYc/aqrvQKUmj6g1MxR5tkg9ARk68ZXDGZM/nTM64OmGuL7WI27dq
3kg0J+BbR2V9Q7MDZzfet9ZhqhDGMqO4t91PJX/e5nfaZTESCo+il95ySucEl35kVNsV/5Swwx6E
sStGruuk+pOsAs08ZoEREjw/A2spMzWvf1XDbld956fGJy6JnAuooOQyyBt+fIrO8qwetTO3tHZW
9tNH/yffk7funv0lPBs0iq5MfdFe4jtbz/zRcufRZ3XvuMOUTXJR/d4pj9TxHD5fm/dMdc0DR7/i
X7+fAxSG52Ur7ISdq14w2JysqPSHHfKk5aP7kI/rmaJoolAnkJBHvLbXPcq07N8shOj2QeTCRttb
wbop3pIDaPIzEQJ+dki+b8fkQvLt/nblCaijJGQV4J5+ExgP3gsToY+dlDwajrWH7BKknwOPtrhb
XGmTv8gfo/eJM5VTVHjzq61xMH/jvXRQ9gTFHDEdaBtqazpsy73Lv+j+GZwmlz6IjRDsVmxs5HcQ
lBxJWdLrH47SqJ42sstNeuV0GTti+N251rd45RQDACzigXvnTIIPI3owBoI9tEX6LJ6VUxXcjrqf
Q+VwIJeQVbxrFhe+9m/3UxIEQX4R6xBLbOKYKGwu9XYJC6/97j3xagSPwKw95BxQNYiZsYcfrj2o
g/RPQrx/5Pz+3ASwIX93ViB9x0Dg05DpROoqf1OUgDfZllwK9SgdaCfH/2C1R8IZENkRXXxCP/YZ
mu5zgvL7N2rDTRWKJ5BH4imNTH94p32T0RI+05Oj71Ayq6cOYCEiVJp2iunXmoctnNIdAy1nTZYV
gkLMY3sZX0GsdLXLAXEJ8VnDZSawdnXToxyqbLkNVPs3YVP8e+x139qrLwzigbBVP+MmfZlf6ZFk
XwV1SPEjD/v1kOJu9Z6noxDfc25rIkevAFmkAFTATv6UGwNu5Nm2Sn2wS6Me2dy2vgzUxk4V7+PT
+K9/y7Z0hsfAvPPLDG1I17XbddeBQkAHFvpufckfRsDa95gxaXk6rjW7Jh/LHmq3eMVJk7xyekC6
88lHqF/GT/HMJTEUV3kh/Sj/k64tQVuK3WwXKCMk0ZKb8K/8pdITTmXzssjPRnMPq5E3QsgCTb+O
BJ6rhttQ3NRWaElH6ghjeaEzzr8fEgcm/Tuh2G6U53CRlEH/gUgAM+3jCDAQvAptJwBo/PD0Mt8O
/A2jiEoENXBVpI9kEwsuVgRFjBL0JNaxbM6TeskGurOq1xkhvwunzoqkCBzuQJRpxSLQCdsM9D7Q
k/LZXC1CK4n6Bn/ZaZxfaEzBo69dg64ilj+6Zz27SL4V9aAXvUwKm4itiC4zSggi6Tmajkwpux3Z
eKPzoIUB6CqN4AqBDl11pGI+Yzqh2UKWZ/SG4QRJQC4E5FgMNKBWOHBhMwQzUiEdT6jAKRYuD8lR
fj4EzH9p5MF6YH410b9quw+qmCv3ABDErsDq5Ih83vGefZTy/YFkCyb8oQaqajEwBWTnNjFY/9rp
jKOC9Lp41SjGugfMMelBRlhn/uXEEFAt5rvOb7fcoNKlYMoH7hwFEZZ0V7oI35xV57DfPoVMHABI
//DacAzTANghSVR2uksRp8LzyM/SBcfuzKF0oj/vUO88lKCBKTWvmteLNGvr39igozdVeDF42URJ
9mgMCLrFN00Nu7jiVWL9UwJyhf6fTbTe7Lx/fj9s034PKB84Eh0O1+vfN2cgf+PcLecefNYRBTzY
dp7gLOTfljJiBGrOvSqzQOUsZmoEzv3/s0vpf7PNO2S120Rle9qBszz2jD04LY/4TVKQmGny2dto
N99x4JA5vR24yOfE1zweOzv1YABEX4IHfP2MZ3GbXPmot8/c1k9uqwB+uicFctQx/YgDw0nQuvmJ
S/4D9ZsaFW7itu9IaLBq+KTY2ukXz/DRutLBjAZ4i6dHKOBZhyBlC4cCJk+ocVwbndqJo3d6rGfR
Vo/PZ5mxNqu7tlG82/twojw4Wmd2B6bn7DFDVITSnkYUuymMoJjpirNyVNgwS3ilrok/x8O4lwFN
1MGy+vnH46s/ZBc5NI839giWiZ5b+4AFjMJ1V72lkXSeOb3INtQaas7hnkcyvQ7dJ/D1BIui8B7/
SuotajlghlugEkEaYVZ/Q2Ck05ER2bFarkDj8PgE02f1U2xvu8cW3Mqle+5dHD3xnbrwHJ1+q3l6
9CxOrO/ETwMz0g55wM3H1ACGDR/A+s7EXqldohUGJgnh+KNcyr3ukuzGq+Dp3CvMwukI/wAAM094
kI0Lqa0ucZon/QQ0wAMU61s95nMzAuXqsNH7cxj/Q6ib+FLIcPkTXzqFEQzQTU67AjMZr2A5xxsH
b92+146+6UNlz2+zRxl5bk/9sT5nV4RQx5zP6twE7RFrBEb293oPmxaaZeI3m+ePmYTQZBexSxrQ
PsXRcdlnPpPezpG/meZt29WFd6B+ovaSsGJNNtRU9bP/IbqA34fO6bUmIStUPwm25yZ2WNwR3NHz
RovoEI0BowtdHPuF/eCn6S7W1ZqUWH033Idf/aPeKef6I46SA8A3fNkY8+muRzMHB/OX1zIjfpeK
O9aMbiFA7pAHc8chxZlkV+YI/kEjUb8X39Vb94Hqvsj4As3JGY4IEVEfIZirPZs2dCr0YI70T9wl
kII/gANSGhE55nY7GuHr35i/U9MUrvzsABaHyhsEGKL2tGV+gh8PNBbP1Ac50X8MyxjoYauluuOY
g8MTKZahsbZGxcOhJwDTUr8zq1wKPIsOuzepNhyqBurs7Ev/aU6kZZxqjg/drvjOvuVjvEtfISWt
cginKdGx03nKn0UPIvZNukHfom8tTi5DUnNZEehc1/eF9QqBwezrOw7XaMDvybd6n//0I4evkUUL
EM9z4eTMC2GVlvn38le5ybHCyMr80Fa+IBznskNDEulnB6ASpStCVeOsX24yoQEKeqcj0+L2FUrH
1vpkoDRtrQk5VwDaU/b1e4PIyV5pQALI+RjpmJ2TrVj4VObSX3mzk237Ov1AWpBDmvl8Sv0fjUiu
Rkx9lJ/GCwDE4SgEjCDFJiQWgcqKk+n2prp67xqH5ZM7yHKZv0dxQOXX2srk9n9lG9HgcZnP7Ln1
P/VoDXomNYxJss0Swquj69H+Mb12Yw8zqmvslaDcqVeTdFC75GJp9CJGL38ZXtLfZife5SNWpp9H
OPhMjs8S/9M8fIf70blrh9sOV8txZrHoPrGLzhdohtEcpntiblgR4qANZ/4k8wUkoTaYPR4qZTtu
4a8yv2FF6cPbyTypnKbdfAPJJeQHHBq2S59YUFYFxjidLUfo7AyvRfAqc+WfsE/ufD5HliMW60A/
rRflsOAquzw/Gn7Q+0p1ja5AOVgUyoTa3hzppwsaB4hJJNMH0zztrn2gzrsiNOMJwoXOA4x85Crf
aUDuSbk6t1vc4KiTs/TYkwrjgiNzDdFm9FO4xGpy89qyV/kIxtihdJfS8Fc+Pd7ZF9JAGHwJVTz7
cBdU4qjbST8jGAG3BXy4iOevJSm2zVD9Q/htcFTnZDrK7K/MK+ZtOZPyhHCIrohwQt7ccFKBa7Ap
XsYd+TMkO5/zzfC97sYIM+a7cBGJRzoTq1hjCVfJSsat7ySqyPVbLD2MYykS0dLjVjO3RbZo9vwi
ViXJ30QrdSW+BjlHCCyimanGW6ChwVPugvyGVv4J9T81D3TIlWk9tksHLkZZGzzkeUoDLwEgioud
rA/u2zWjJbTKi+yIs9bsOk2KvTQJH50lHIwRqRa4GWagWfvY6r3G/Km+IaPQGLkDB/JM+bfK0F8P
hgjtNGbsN954Nh8CwW8dFMFVm8l9X5SNXs+bsm1736rGrZEks62tBLgkhjju6o6pkJ6q+aEHe47r
VZA5tAKmU1RCcTEZ0hGBFM8scZ7Vn1oEc/OAa2fMRXMwMV2NORTPWscjRRJ1iYvkoJviM8kgGBfE
WXBSkZn6FWEIyc/9TrudAACNkiT3EOgIzA7J1zsg1YvSqi7IHubGAroOkucFBVa0qsSnAUiYPcwZ
EfOel1VdgpyTw40j9iAQZk8MZ86hbS3LAP5LkBoXOMyOHiPAQ545ZCXv+ubVVLflrfVSVt6Sir/5
lPXcIc3EnmuvLQj3Wjis2RBPTHoE8DuGDu/JJNFBFq0MJTPfbpK1BKUOYGtTNr4ykguOwV1diOBh
E/4RJHWjwmOTNHBL8zlpYtcQrtY0+VpdMUcxPa1FM6eVnqDAeOZjJev3xsWrXm4pYp44DeVlxZ1d
RO1DjEQx2fAIAVHJJCBe7KboEkKQ1PL2L9n0g3nGI3Ox1vzSD/EF2SK1P/FJft7rfoFto2XincPY
7EA1FXnuN7etgvsXravHf3LHTPF86AZ0mO+ARydjx+zGhb9CNT6GD+ZcJPvJFrY0C3+aIhOuIROu
tu6qat1hoOU5WdBhCDTgzTSPFMEMc8KPW8kfhNS3iK8ckkdAg5R36wLq8VvOaFNo5NV22/sTaFFD
7HxN2inWX6usMJcc6Ba7kl3+aYnZGJAONS9JiI2H+mO+bi3w9dqDHIE5pnpwJcRLQBILxLuSsNL/
DByQXmjaixBGw0ZdhDA1jKh50N1CVTpX8rZ5pnlMYScOm0dsRFOTRmJP5DBs/dWMylb1b8WxXaRt
1uu75rpBL+BlfY4QBevosII1xesBtTNpX7UCvFKD0s+VO8EfcSor5Im0/FN0Cx4V+iZtuS/Nac9m
m9TBql7XnPmX9r4U+lbHIBz7FQp7JSTzCGzWFPZDF64jA25O0khhuzB57Uy/jOWwId8pbnKQUmOU
MAkUZsHTRyag+Cdrmm3ArKw53y26td/u5S+TlBxiHsm2X5yYfJu+8Z4j0HnEwtdEppIw36czeKS3
xBBiY1nYd0rEdsn3BNNhMMtXhhyIHLkFOKlWoTGlYb3cgpuCsCS7DEQApUkRHHQfndStuBiNdSoW
TCENuaiOPFubrPg1ZQjOzbgf28cu04kMloTj4uaquCmHYtPIs5+ZHILTSAa4yiWSFU+Le68nj9d4
kHCEPsvEH9PSgJoVJo8GZ8vH4leGgcqnCB4YyrlwgQCqfjSSkPeEwWCZ0D5T1twM4SP1CZp9Rvy4
KMlV+R2R51CHD+0Rigoh7ST6KYlAbI4SqPOdQFGn6ppAi54qCOSAZL6MAzXOYZ3aA8KFvTZyZmdX
Q034c204i7GK2qCmgmYlECPesu5v+dutbsnbHGezr8T1K89sB0VfuxGmuHD0RstmnI1HcWBS+aGy
unUFA5XniJI7XUt74DlAmngyc+wOqk3zRRuPuPvPE773SbJe9ON7EQsHjtVd3L0UVERLj9TPUl+F
8+SOloDtPNlloGkt/hnfVvb7DuMj2j51uWoKnTHUrgboBGLbHb00/BmDXGsgaBIOt7kK6ofhG2+S
l86cDNM6yqm1cHKiGDHD9KMGJ62HLTZjJJH/ZJF2Yb8edP12RMeTn8tqvGhScx1432ncbCt1fkn9
OUEKScxaolIcAUHYCbJCGGm2m4qBk1bCzXoQiJyhM0iGEVc/kMtXMLeOg/9hDJa0DLXOCh+NEtEb
XtuolG+RRh/OWESWLS69yKUX1W1jxLu4yHeCK+PpPf7pxhQ0DFA0YkYf/JPrXxVEXEW53i4NUuFK
4nwfK1s8gU2H8Cq+XZG3pFn7IibtixVV+wEW/SiJmHam1yl0KxD/lSx4YJl2Hei2peV4SAI6CZxA
dIQd8EZV9iZmCErlJ4ZnKBYKE5Df+Udj2NkieiYiKUDdbqU0bj8RVnQ34MWq8hhaIDThE80n5tBw
L57KVCx+j1uP9pTNCsw6Ud0CoRLT+kDgNQr8eAbTMYNZIQ9lq/fHbt4kKuRUM2BDbsuj1Wou9+yq
rcHNuMYZQnuCwaGKlGkVCYjX6/e11d/+YpTYKlJSJdDbFXAbyMQenRTp6R3klqwvgh4xXhaICZ3M
/vnc5QFqrxt6uwqVEvE5OXHMrEcF65GkeO3Q+5JQBWfhZLWLWwVl1e85Vj2UcVu19LNBiGIx9Uv2
0sVSPSnrvZpLBWFpuUmuXtOPP/YbBf48z4AqbYXXU9MamPwIsaBBb0I6t/b6tVc1IDuKj/vkMri7
Ek6W56V1u0mEhRnHjClN0UEu0aXrS6zYj7AnWZnsNOQ+FdjHIpSLBJGoEZB8FmTMCnPUgz0T8rn5
J+vgAlvqlhh7PQY/ORIeRlhqN8zTFSjIw2M2PGx8kVgo7DXTFtw4N0Qe3YwxuqIDqm5+0+ZB+/At
JCsYZJjNjeD9wS7nw/O+Zca4BpWD6LsKkDIC3AS1nhJ5q+7gt2zhkUXaXEQWkPOcmjrpNOeGVl8g
a+UCqcnpjYpgOsvvJEK2RtI1s7CdpSDZ9mYfCJlOaYFqUc1I5L3gcPZ5do4CsO7HdKhjQpfphayM
sgbrLNfruc4Rlmn/lGSJqnE4JqEpLrsNAeFNdq6V7khuY6sRljz7C0KdRa3DZswjRqnNjQAbzvSD
ElRrTgxGHVJyJFrYJ3Ek51X04DbKwk4vQi2v+K4a1ZvgzlrLk0PLMst8IyXqvb3KjyT6j6P32HEd
C7ssX+VHjZNoelOo7oEkesqGjwlxTVx67/n0tdQDIROJzEjdEHXOZ/Ze25i9jv1nqX4YxvJmNvOr
aeQvMpATzeyDaXIMHjm+f86IVZWawuJrttKxLkPuJqQ9V+U/vem8ATKrtl+exfSguykDuLV9rRXr
NR+tt1T/E6eknGs0+bJyEbwE16VIZkM/ysg/5bvw7G2msHIAbrsduhcwYGQSWW7BH656yQNxkO9P
N/BsWQdFtx4qDhRt6djhHfZsuZeTBucd3NuX/Ixyxr7VN4h5Mb5Xq+HNyJ8MulYRUJyWmyd1yl5n
wL8Jb7ojRH7e3+TDSGRflWVuuirunpKYt0DIFG3Rwh6dKfZYvkvNELTHQt3DzkwiqQLCTJ3WJVI0
CQyjVuAxXU9V5lk+CxoRKIzx5bXsD+K89yoVsQhLrIWgRd6NPy6bXeGFQPtj19rGg62B3c64aiun
vM+jAdKZqpikp17lAtbguz4nANRc2dVUK3fgZfGVH3kBtnEzXlUrOOSpGnx5Tnqcv3Rd4hmwnNrG
EcX8mhE3hVQRtpudy6K7cswa2cbxw881YEUtMsvlZ3br71lpGdRNueItaowYBUIwZihNPnfcX3mm
utK7ZiVBDp4u9oza8Pq08RKV7bxmObJKmZKvbnVqc1D7tXbYVoG04N6VUh1KXO6tw+w1PK/ylPKs
4kzlW1tJtLvMQsis3PqzRLSjCkxtRUG2w0sgFMJNlfKqp8QEyPJFLytekNwGKyqy61SCXhr/LVKL
UffQq/NNA+GNdYwzwZ5xVFUQdGu1IjBNOFUg0MZpPPVjcUplxIAo4LYNfqp5qgMS+ZijYO8n+JTt
AbFzBB/h8XHQb+pqGGMFxikLrM9pGOsbOlWHPDrJjkW231xFSL2y2jxsQADkmfo+x5QoCDPGQqmV
AggjWDvbPLOSPaW0PNKOTgR8Pwq1gWXwbumo0qo9YCP8qlb1PV7qG5jXC1ahs31cCtEhsz7ff42D
EclFd84N7s78XAfPtzUuNNrsvTueNQHtOfFUK3U8KdBMFTb1xwJ5mS0VXz1ma7XlWpzAPcBvixXm
5ItLH+yxzvCYBN5MgT5eeJpF8TJguexttavpykBjkbrQ+7O7nk2TeO6nvQsGdCdYrv6xi6SZfKQS
UsMGeKFmeJBVfJy0LCda/9+8NH79VqXdfRb4oyUM3fBffCzb5g8KWl0amkJDaJuzBsCRuvL/1SQX
gwroPk9w1I55uEkXcTKiLdu9CTH4utKIH6sQlspxH89ZqUTETRIaMB/jN0j7GbFvjMdIVJGu273/
UwiRAfUzK4lCdthLqIIjVz9rhllwljH9Cm4d4YpOc8Fv6568NCVomysQStTdS1a52UUC3nnQ/iAb
RseW5iR45u1R0aEXrDrKMxbuEhUyL1nfXAKU5vI8TZIbJ58QBE9Kcw7TqBBX3yqmoO69RUF3PBCI
tpgR6DOwmOQv/poloAsGCbgT0975GwowMmGtYclpjkFaZuHU62EhdNEoW1F93AYAOwLBMorbKItf
E+QR01vVihRATQwZsaLwr5TfTc9eUWb6uvZ+LBp+IxZBpo5Bl/DHdMefVHjP71AwexxlZ6O3zvvm
ggW6I9UclgvMjUDGYytj1SEqWzMCg2Jua/WwNstIZoEwotWjZ5UKguV0I0pO+ThfDLm/qJocEhlc
QkJEgaOZmi9LAwA+Jtbj4s3ISMFYFh9N2IXyRATGfAf0dSHbxFefauLjhi/vqp1O04hCRWZerTpq
Mpy3na3onYztHBQsQOfBk3pmictuT2kPOSC1q5BBVlNfew6DbXyK1VmNSPyaOPYXOkNlctHyoFoG
xM7Id1qiouPgzz+2uXGhrpTVH4lVLt/lnn3Tz9MuOkStYkV5OZ9HIbmkgcolOxqtJ63oq5Z/Inqq
5XfmdEsRiHMRLFMapDFaYdd8xCMfzLyH1ZCHprgHxgnYp9EEnDtEMyBj7SrRbWkMMoLQ+tTFFOZs
U+PoQDeU5+jJI2HPaVYqnELndDW73ONNisXXmLQgJGnVCEZRioYz1jrIEN84csXDEcuk1zGPW0R7
10x3qp6cBRR7x1mdkZj6aYj5dDXZpiEFK/2BA7RPgmQewxHDwFSq51bVLzV9OoP9Ib7o/Ebo/xOw
feMFkgB/VS/zol82S7zMfN4MEIJFD0BhdR+csbp2bXYIeCvpHRiy+CHT6gv9EJCd44qth8MbX+HU
T5EiFufCon+Hayn5OwyPMrX8NklgChlOyeJNMJFDqDwXkm/45Xlb/mqEZskz2aFz9VgU69bxfIte
XCWeBkCqET7LRHMUwLHf5ed9kCiJevrXVXQVHYEBzi203MmBcFcAhzm9BEfCpQlTtveMvEkUOFXh
Jv5ScNlnPKTShEtgCJ5PYcU4ZZh7h8Gio730J+1FMqqz7GI9WwgABhw8CJUDr9oZ2vcnVcxEaDcS
xlnqUT5+MXwfidAGBfirJCkJFyxGUgy07NfVM9A1RzVFh8ENDO21epoDDzLTnWOZI6izpdGdemd2
4u/MPMoDw3iyhvBQ/xKsc4X8mxgslv04JxaDVgAe71P3mVaehcOLsouEBhQ+FVVVrgSkOYb1IDEZ
wJg+oJFmYtc2mCqfmzw00/PD+KULhEUwhUabORuu0WxezzWw13lQATGetF9dN4ZWI4Q77qAWDl0e
ll6umkHd8j/qnJmLQzJvhMFfdGrSv0uZ2jMHymJh5AejVpzA1l+lEu9TR4cyVre42G5KCpYn0W9L
ut2A0NwSJ/3JMU1UxjczoEmNWiQJChVCuYFjWq3oX4lir3hktX7vDJaakCprJnIbg5l4QEKtBpJK
ky21voxc/Lf48NQdkHetBIX2hrM+hMmT7RldPglUqGqS4iPHQINbN9lVP521I1HQ73KGSZmUK+vE
tCxoxCVg3aXXpNP2xtO7dNinL+HvvgPrJICY8I+JdsciEgOQ/5I7bx06YcLmBmO3c7tRJ2dNFPo6
EkIogwajd+OeMWsquxaL4uY5k7/nK06mynATXpKhYRLS2KWCQkk3Cj/+bfJwzUtXVJeJ2KKcbKiV
MXMusfElZ2dj6x6rdjOstmHVNtgVZFWXRv699O5cFHexgeqTrLhPynfY5O9k9LT1qRJe++3O2n6E
vMcq7DdY7oVLx8LgI7JSkz8GTb10Sn1VyVCuTPmqMu2J0/awCds12eqrVMQX6wRA0mUAvBU9kF1E
rfKxXFCQlFOkZW1EE1JTg2JBGLY/8bKHY9WgWiYeolEj2q493/geSZ9skCjvJ8UrhQKhwWSD5D2V
5X6pBPHSxOJlHGZyRvgF4Know6lOwqzdXVnB3FoE6rT5vXKpOtOGhhL2hE40LW+JWdlNkwmIT0Q0
vR2MUrDxGZHOMwMDCkDoHDYfGRb6vcycqbXYjonjM7YZd7H4ww6hXpVDlSoeaeKe9g5rkWxl0B+m
gpr/+oQH5hMWRO7vJE+hu4D6hbM/V7m7URYmlIXsJxUK/WljUubOiQ+jxteogOVBPKuWck5l7Wxk
8nlRlrPU1CeAOkdldVmUKS2CD1P1kODzGOC1Py5U96kZzYsFVgpBl9xFkhCHaftGNHeXobDoCk/h
/KtIAWomW85aROY65KOFJUnhLGzdEt3TZ9JEB5RRiEe02/LBFD1HxACu2RgbX6yRojC6xT5qlYHE
bb5xm5tl6u8MOijG6wG1EOtI3aEWT6vJ7nU6dTYwWxpa6u99Go6KkRNNdGkIbRZIXskv9cZXSMUL
txuRuSTRkiXhjHXQeJ0EMrq9mtV4nLzrQMzWDIbV733/lBUv7nZXInUB9bubyIyajWik51tj1Nwy
yzsL8jZjHfFXMiAoZ9TNQEglG7PCBpybq61x2sYFhH7k8ciTpp7u9R3ymtMr2OsMlASsv8rVCBSs
beL0bi7qcV0wsG5g+RCbMwqtdZyueXVvS7CWlXg36EYbob0rpnEr3Tl3Cw0xhOQMxIj1Lj4bDbhA
RTukODPfzYkGVjNXT00p22nX5JG5CKegFa0a99P0vs5xUGGqZvDd8Li1qFAA9mXjfFU/JH7b5XfP
OwAkRahq9sBdPmCrM2myGnLrqE5QzLxv8spRU2n8DviEnLzZwJDW/or5Out8cscZkPzUxotgzFgf
tlY7lTU2GBS75kfGUS1Ilr1KqMvHAfuT6EgMYvPn9llSQ4PqLx32Z8lH6jSxEGtxJuTxrFl82nyb
lOzMPmMcIlB90S49R38LBWdDtVgLaZhj1S7bwZ6fScX8J0O3e4KBzkqGbzkewc73UnktDPGS9gV6
hOkMdIKAElLoVj9njl7qlymJZsTDuM1B/q4/AtkPDcNGlnbnLIMnatIvqr63IYHA07dVyKip1rBh
LQyre4TxU9FTWzGgGgpPJ+w902hrDtK4nZM9O68Dlglk/sZ8U7f8un7B3YDsEFQkLfZYh1ccZciU
dYMUJzTlXE0wSbKGxKvRjc2F4p+bm5fcBgtAr3SggepZ7ya1n6FKZpk5RPL+EFDr10RWDOJvbVQx
DlJ/aWkoJTMbrpjbx0+JKwFKYmdWRWmbsapsFzJCwQ1ADaXQUmldFXk91aObRvrZpE8t2Lgz2J7q
26IR9XEYAkCNpT2hA9ffxkU6kV49DQlfXc1PVNwLO+tsBDMIWg1W1QwNKqkktcVuOCrE1BFn2LTW
CcQUt//gietvocY+kH/mdRppKk5+Wz8DZQOqM7LApkPDGYokRjeY1KByoOreq8Fdev2J8cLQDjTp
CZ438c8MuU91tai2atCUo6rnYVVRApVngwttU0bU76kHChBgBeJhVKwaqSOUbBabvkYNR5jrwmRL
WhOIYusTuZHE8il+QuYUuA4ItloUaFmEBzJDFNgLZLNgyufH0pHrDEednLZ+mgl6NZlCfksSo/De
bY91R+5R69EkqcC3YwrD/FsMuawLNt1tJA/H9OmfnHaaacm8NgaOfphZSo97f0pu1heNxsvcvilr
AIst1UlV1c4Vabsd+TzkOW6MGaqEqSHpMMkCFcNC7YRL7yMW3iSmE+geyXAj4eQoAzHg25ro6kNR
kAyYLfgtmZ3+/AAGDFPkQ8vJMv5K2vnA0BWMAmktzLDtY038Gy5C6r183w8FOdip+C1uL9zkx7Hw
BdJWzOeI8qOHNGS5rXTuLDfpNF+o40OmP8BA8A+a/s7GKJV4T/zTGlH/TIgL+bQm4zecgK9D4iIR
3konjYejujnWfT+yuj8I9U+94DuAZoPopn1/miZ0jOw8o+llfTKiqTsDzAfmS6r2jIA6+qyrABHT
6EfsGaNvWGQ0/+ooaaQcoC0ap3G8pIV4HruXKnvPZj85W/GKmgfL5nnjst8+2+4l/y2QHqBmF8X8
mgngempSxgsErzfRFF6GlfuXBy4Llee8c91IYsd+TOZIBU6ouBdafdYgkYnqdpwEVrt2q+F5UG9o
6EgYCKcFfa8jkiyyZbcS1Uf9W7tUygcV7DFp2+uOGUQ0opgAYTlDHMiAdVqhEfMzILTmz5IIuzdP
9Oglb3BfjmWqHdgl+FNfuvFiOB2eVtFa2XQW7sRjgFWxp3tFUJPyRsRbK9kkXZ6IFtBQ7X/F0yt0
zjLvr7S0isgnUfchmM1A7/ByyV5uDlhsEdsroAo2GMz6XDD7wLiKs3KuSRs+deY/ornJpxoo7o0l
lJiekNnpdF1+mdfvAtBJvwIHjG8EnOAglu4olcCeGOVJUMnyamlT68pXlObAvZCdgCulNfcggMTt
FkPBUv/gllx1kGsXvEZp945lCHFUu8kngcEC0ZeGY0ZZjnelYyooOEL6MVkB7dKRv0M1Jb+wuYOo
UxOEFuICTiLrLTZ+JX6tOuagQYc80v9a1nMpwywJTfTHh6ICqrD1F/Jenig6wA0OgQWOisJSmfQz
adDEC+Yx11OZR8PWR8Oq2rmOfaH5WjtCLbscvIHkVOWAEiw+xynqeNRslTC4Gisbolpci0UBlTV7
TbpYF2JcELeH6ryGK80Cq/FGah7WwwQA9ZfxNKl6c4iVBiACce3FhdoBV6YQbRZvZiaVB/BOuSH3
1OAG7SpafDfep+hPSi5LKxA0JSB4E0KpQvD4z6BwTIXeR6B/HBIBaPfux1kZkLA7V5X/ZPnU4fYJ
0KLE2pDOQjDC1qtowsrWR1NRjWIY8xqZEYpsBus1hFIcjkkV6rEesMEPdrtnTZNaDDn38jZjm1Wq
FkKnGk6bFdQ2ehBag+FSE2yb3ZV+fbSC8UIolZvkHUZN0ROSl9Tm1ghM7n+1xZSin6ctByxeUilQ
Z/GCxRNOH7Rx1eR7ZvlZyEzPL1TR2faxhS0ac2prdocp06vF28KiT/2tS/3kZaeL6JcZrAqfBg7K
5lkOgm7Vy90Zhc6hIq1QerFwZkgkgPynUTO4xmLZH83VkRSkm56k+41MrAweUQWBXZNogViA/FG6
ILWLVvvo36zincMS4j8LtcgyqPXF2BN5g92nbAqf23AseDJ1bTkju/jK1/2zHIyPpNnfzbl825UL
7AXhL5va9q3f1eucxhcYTIxytYhyeRf+NNkrAziq8Q2pg+oibZgOuq3bxPv1kj8aptcTjNi6PXdC
3YvOnN26lZjgKrSMPhitxTf410cOSOWmoljViLHWarKdERwrqSuwWMwExQGq7JBWIZL1TXG/ZWO4
Gmno4U5RsvGjGUKzbF6SLnuAImjjB+2SgY+ZUYlg/UvF5LLQt8Z/yTfDdzvEr6XYnwkmoPTpWUJt
LKGMbgJ4tfoNZZPya5VIBl+3IMeYt1tgJ1p2ARllajmgoOPXuGYYj5LTngcju9m8qCiSfncbbIT3
JHlZCoapGGCHkfsb614BL4E2N9R5wguelTQvfHH2ANH+7jOnYljQT7fiJwbLyaTvbZX215Stlim4
OTGXNXncwh8GlQCqnv45EqkyBtISnl2z/d5J/FMR7I9mZcNmlt4go94Ua7rmrP1iMewIOu1Fcqlp
N16tZ+ik8Fl/aCSXxu23LPyh9kN/R140UJwddrSEp8+4z3hqmkIGX8C73WpWqOGKVRMQa1xrD1XK
7/WSXwW9ZPdxSPmXYa4lPL85K2BVOdT8lB3skl790isUoFl1IQcYY/Fn37nqRKr27m7admzV8i4Y
X8zlszDXg1Vv8blmDu78px6XmyNdDlgIuu85N/kGj0TpoHW9GLjHWK4WZyPRyHy9jcTLM0tVWT8M
hx8N2SvoDvg66hFTY/3bWCGmx+GU27jBdSxKgi8pJk5bTvL24//P68HlVef3SuBabrmwmYQQey0Q
xykb79xVtSXdB+7i9kUjNnS2ZZMs27+quBB+jgeFv6CKVNabihs2fmxVex2F/ZwsfGKHfAQj6PE3
aJDh08eoD/UFdfKWi6c9vUr95uuV4iHEZnCXWWEZ7hcy2zAfWFZ4m6TpXBFhq6VxJK/ShQRGkeGM
iD0Og8fk1B3O1IFcLMoY1taTbz6zBXOWiluA4VFLtmdmzkuzrI6w6KdN0l/A/EDjg9dcx+fEJLOg
mc75FkdNNUdmaQDYRpeKsPs4CGYktkY4Dqibld5nzRWMicTDHwi6BTCYa5j5zHiBwnrVdf06tjzJ
DETL16Z3zVhlR7yHGa9u3/kT5AcvbUW0T0APqvwdldWb2c6vHRcnIEcqBVA2RqG4wt/8OY6K2f6Q
DJWfEK5KtgnaeMl0WxN8vK1FtXvU008sY3+Uvp4FtW6DkelBSVY8NIr1GGOiuk3mvhTVn5qWkg6L
0yTHHsFoYGRkZCQoDPeJvwYiVrgET3e/XtpNDSuLtX5DeTPgbqp9q1Z8q6yCetwCulIFTU9PnhOT
iJjPTlhAkBEL0hUciXo0W2U0/yiDdRZBQmwbrjzTTkbBWbNnd125MqtQMISHVr/lC4/njyohd42/
lhXlQ/VHKJOAqsF7eoL2Mg8ISwzIzgsqnSNz+F67hyqQVLs2N1n4gtwZ6rvyiDUufU676gmiYFUN
G2eML0jxZr5kUl3UJ5NqkUnLQynogdTPaYy9Vds6Nmi9cJTQ6cY6gyIsBX0lYYRJkTwuZCAzj7Qk
jM4MSXXjvicDy+CvaUNyPgILHWVJO3WMqeYd1ebW11G+DdFa7D8JgkgJ9l3+xISiQ5moj3vICdv8
T6plBpSIedeFAJy/+lNVCc9/pDReXhRhQHK8nf+BnHTzBVYTC2mLy4AxzKlcz7OEHk56TONoz3Pv
Ww0zgZNQJa+r1bwuovHouN29KunJeTxuMRT4xPSz5QMIOfpN/UhSUbRsF3Ty+fRHmnDy4J+sxomp
LEM4Zi8rSoVe4nfcXoy+m4/Fpn7Bic8OZopyclcsPC8YPMRVxbct/u6LJyedvTIBoBvl6JBADEJz
scfKScYvT4Qq8WJ2ZTW23jMGLzNvLE1okqvPd2ltTlvQA/DziFd+KfCv/oH6U0ico1htna2Hoo0A
cgBaRYhUAhNK6FxRJIdEMdwF3nJB9FaOYvQkLOJ7lYGMIgitS8oPUTLejU89kCvQeR02eQv6CxCd
wIJHH8by5iPQyMpr2ckIm2k4DyzQ8bmSRcQo8emhn3pKRd3tOGx0LvxpvSYESA31uWJmp1v3hF9o
IUWbmZ1l/azveSgKaJDLkQXEHm7mnfjTUJjVUAR4tD8qFv7QQ9leYAyEtaLmr5mCm9OU3K3ECruT
A9WDh979est87I9jq3jt+JU0RPOJjAN3j7624vquUQZiAxxbO8kleyL3kYNAE5jNTcpJZKHRl1BJ
fovqZ9ne4x2+WoHKeLuQAuXpqertauGj4eY85IOQKD0rCAiEy804Af+t154ExTRqJPksGG4Bi2iS
90Ae6mCArIUs570BhqJVKzmN3/VPZ+G4gvDA4lzuQqMbQqVoQ+pUiM6UrejoJoujep34DudBin1+
JxiyhImUrMa9q41bAQG6+0nhKBAopOfw2BVHQaTKjWcb6Yg2dgEmBYgl/7chToB88MxRn0d7SGR7
YqFC0dIOBSLcxqmZBOgYagpHYiC2J4+XbFEejSU8CFZ7EXXhsdYSL7zGVCLE99zxb5aifMkZaGZD
KKM+gVXtpaxmiUR9CCeFYeekX5qpZt+OgN6YHo3e3guWalSpkg6rKNVhwU32oskgU/6l2FLzoxbT
6JCELWQ2SacDpU/WLmHHSnGztEDuZlthoNs+l6NykJnOvIhutg9+y6fYJYwUVQwJcfGJyN/pakKx
qYIJPLNj+Yr8r9svsoZSwJq9VcKnLW/eHL/0RvzoJ/nxlHr3AOEtDIP6+iLro72c8jIw4SXlGHI1
nPaDq5SLO1k8eEAaFojnav2q4JJU4281eVvhAchxGmS4GNtu5LsP8yiIly4sZzPUtiWKNzMakPdr
bsNzsyS/plLzOZMWnKSF+Og1p9el64D4XFX8LJMvWzGa3kpWcinmwVSYImygXyUPHPagRgvm9iKb
hasFmSh9GNn0WBiEbMV7UsSveru9WLJ1b9T8lpDHLCB0qDltNzvVLFuTRojwBsKOjgRbJvRxySN+
kJA3WIxZ51/EwNjDK8Bpp1KAGDabLVskm0bjJEY6/nMa1d7yrW4LlR8KLMuKUKRcRnfN2gcs19PI
uHAtCExkpYYq4pwk1kW6WyRZmfDi5HZC2jJc56q8rfxo0wpKg+6oheaigpIsg7hcQxzsHtblmi5N
EeibIAZWpUe6jmf8Q0qIQpHqNHamJKx6EtalLbLAoxBFV4C6oRUutChJ3uV4tpNkeR8U/agxYdRX
8S0XNoRR52kgrc3IH5Ktt8JtTevr+LC7VotSTMyVlEYG6gIfVPjbM4mV3Txt6jvnMy3jLH7j1k3j
6hh/tpd9Uxzd9EoZlXuN+M8H0DJU4pWnSDHM8BJ0KRbNU//IWvEqKeUlD4NdWS6gCQbe4UmN+r7G
TFjAza1JMS3/oqx2jZUQm3aEXdDwxVacZ+xdIv7Vi+I67oxhW45yh0ImgdgTl2/KTiYax51QCe84
wGrsvZ8vxbUxd54PFRIBCkTRAG+pBy8nE6n4yjmrWGu46W3Yk7FoTERAcW4hMGShv/t0ceeRNVLR
JJ5AhnKywZVlzUHwMWPPWS9JImYuQ1VJuoOdiSjaIXLqsuaY7AS2np4ULT2R75oQ5tYUzbsJjoXi
/5NMklg+p715JtTnksmQz5bU1njwTV8Ql1exS1+X92+hxgPP3mWDT2jiApF097serEOVI8T6rGb4
hcrgsnYhMISGEYmgq2gANQV3Il+7CXOsMru/0k5CDvfN43SQH6IoEieq+JX6LeOnT1NGVh8perzd
0UDIaCcYVgyGX5Gf2+kGFcLIPPExHXU1j/RpR5vzzOmx7P0FbwE5wLLVMDh90aeaMQwaA+NXRnZj
WzDzTqB7tuzqt0sKZFprsQWxGy5eitE4lMbvemJAO2Gs6cQQJVZYiwU0rsTZyBLU/YKxsVm5woga
81HM8DMNjL00tLPEka2eKuRg6eyRD6fEwAUVb+8Hj8gjdxMXV3st0daxqool6TYS97uIbzOJFDQ6
hDcS30DTtRlcZwzv47OVELZGE71oEG8DVglMtTuAdUMo1M8pxcEohIM4/rAeP85f3bOZYulqCYRO
IwjHx4ZZU1Wu+Tq98NvioKjspAlK9ZaYjsq0vdgsF4sIjTUUfCZXY+NYzAF1VsmiyrLAYGCle2bc
eXyN88Kwl361LeWmMSoXGUPMfwaYV0squcjmvNW8dgrUEY1JtPZ7nHGBqAwUPiaGeFllb8/1z9I7
NaGGnb5fVhhHsQFt0ArVJYJfjUIhk01HRh4MHfG5x/+pGe9J6nCSK4b7tRDluxy1Cbmvp7pLboWU
Xzt+2wqGk7Klg6nYXAwLdzM8HAF0wJ8ZLutckdRGQajaCsP/2kRRiMQX9TYQ8rSvQ22dv9b8tzL5
8viTMYld22+LQs+y/sb5Z1ecu2XjwT4ygCv54IqPOL0a1j9xK3ASvfGBC6+miE4v+cqlUNa+RWkh
1bU/4rY4NckU9Z0azisVf1MER5PdgIzjv1gfG4scENWsJH5tNP1Z90JcX35K59fJRAXI4FdiPgAb
jZHvNwElB1YJKwG4/GFFLOHvlem0WBY8FuzsMKfx0uZuUxRuwyYzFVZnFRsHAa3VLScrvaExbGuw
pLnk7KRil0wgrIckkJgHdIX6kHhkgh9a/gF7MbFmU8NsIWGs3pb8fMHl4+BUoIXB8XopUuQCHG/G
IWUkzuVAOhPDIibx68N8gh+5wzLDNvLJjndysIKyPCZZHOkymKosQjdh4oo9Yv1Rdzrd/G6m/RW9
F0/AxKERllyiCZejeQH8jwQfh0HjIcYfGwhULSyicXOMJ1KTWQgJr2yThp5hJBHIzCoJrf/P2gye
Wuq1U2ryJtMuJK7OHvf3hEHCGqORR4lMSFs8XMTqW9X+tZXhEaGNI+K/RuCBVgaY1LqCgp+tf9/u
Xs8CG3N9T4ys4s/sT62k8LvtMxM3VjiH/ZP4iXemmxK7bgoZtas+ty39HBniBkmTvlojk+O2fJnr
5WEGfCnwPJX127oiKlaOOszkpUcBAxhMLV0dlsie6OdSb6+4ezjneRhm9W6agA109gDb5iwiSpnl
BPuAFhQGX764Y0M4ap+5/5VkZWHEq59z6vEkORaORUXHg128Wdrf+AlCIX+EmyRSGHwrlLv/YZAp
YrOReVd4mfZpPbETWsfmpLD7QOp7zbvsni5gGqACT7nwyDrljOeLzKgr+4GzptlCRupfJ2BRkvD2
TDYiYTsGMMdcAQZzlp/1I2rVnSMa9SqFFvK46mKyGlsA8k7acJyFwe4fqSJx3FgQTYmRVVBSgcFO
EW1tCu2fdChOCJXMj9IWk+9psd5A5KHZ0/CBsm9EtpXe23q9IbW9AgRECPqzNu0F2tB/m1ASVhZT
avc6qYEFPJOJZzEroilDHDbxLcUlT7yuAkbxKMl/BIvhIsBPGBj8MkjcebBzVMp7KlIq6LsP92tr
wQnjJbU0W6S1iuLr+K9LUw++kDTyjNxNkE+b/V9hCmTDCijps45FlFX6XN0BEEePXBNPLU7tvlOR
4UEp4BEzrzlDqMgsJx35ZEeyOLAHztgDZQbY1Uy2AQ9CrevB3GiQBv29nG+MeW5g/QBP3vr1870K
BYdexlJOYE+h/W0uxOCkcGVpcULx+5lkRizhsV/i8/MJ6I7WSs6oiuwDEFmqkFyGb2YmTUeFWS+2
6nucxh9wbbZozUZXBY0IVsZYNodB6c7QSn9ZAwuaez939kDRwSzdWUsuxSMrp2Rh/xwDBWLL8QF0
tx8P/8WT1ueJih+bi8GLCe9kic7kxHgZAOEs+2u2/hNnwIcxoMe/gyj5/xnZYFgmSoKT8rs7+n29
3bq8uAvFdJdb9Q5C4JwNQFPZb/dIlCbdSZTMRwByKICjzKvGt/iwEGiYqFWwO5m1+jIvARd+3F4K
+qkJrTy623ky+U+JkMkIVmwcMtRtVAaoOitbJnQla3Ejo0nmW/m//uf/+f/+z5/1fyc/za0pUV3X
/1NPJGVn9Tj8v/9L+r/Mndly7EaWZX9FpueE2h1whwNmlfUQE8ngPA8vMPKSxDzP+PpeUGZV6Sqz
s6r7qU0yme4NkhGMANz9nLP32r789Zfqb39/9vnXX42wte86/Ot5jm88oz0e//GOaCxcv/wvuuQD
CUciHQZiteMq3LcT7GMADnil58Q7dHlxYjcfWauvMiABcheRODIdXpwOb0SMJi//jrxgozSxcTI4
lCl7ikmRbTHBA1PgVhQrUCqnc9tUx6HOjl1tnTWtPtOL2RnzYw1b4DwbWdvgWD3U7nzaE1c62+6J
oKTtWwwAtTyUmK9tOi2+YP59wJLCGasY07O4So6lZ46pUud4ZbAe0EaS6eWMGCI79HqVwPj0PVPw
Ec0ljoKCpkKYwPZKzpG0XISRe3HmEV0T7NakmUgMNHuys2pmcV4PQ0y6Asq86cTT8cnopVuh9MXo
pOfFfFqNbzMJe0J0+IeS58xN95XBuu/v86q5mCPvUt0L7tWStpHjXQ0lyCVGhuWAIJWRYfbUJhfp
WcOyUp2y7Z75cXeaNJKylPsf9JyeESpk96jA90kOJFdAXZPoV3ildApJhZiEe4lTpl/OLObBNYBA
Okenlr3OYySGaXhu0KVVSIBGOpyMD+4w3Mx+f5WQc2ycQ12m19OlGYbTcY7Oai0pVc4MZV80gfDj
vm8u3aI7HxZ1HpG7kz/PYnjOiu65WqXTj1ZYXpEZ6Vym6hoPzAH9XOfv7bQ9KArukilvioiCchAp
LkQgztBYXl2Ce9jNRvsq9bNLj1TleT8jXybqGsswJRCDHrr/kN9/v87/108Xevv7hf+jrOhrhVH3
pz/++3X1Vdx3zRe0sffq39Zv/c8v/fkb//0y/kFqffnd/fmrfvomfv7fn3/33r3/9Id90cXdfNt/
NfPdV9tn3X/ckutX/k8f/OXr95/yMFdff/31Bx2Sbv1pYVwWv/79ofUOtm3nD7f8+vP//uDVe873
3Y9xt3w1kEQ+/+G7vt7bjntc/KZ8qVzf8RybNUC5v/4yfq2P6N/QtSvt+7brCm1jZPn1l6Jsuuiv
vyrzmyc0ogtP8k22su1ff2nL/veH9G+erV3f87StHV+49q//8dv/fUH62wfzzxcoW0nxpxVKuo4r
cNLw0qTHz1sf/8MK5cRtWMsYQPXC9F6HMfP3Dny6Xvi/rO+vFuuj6zjPdiRbHzOP3SdXqE4WmpSM
RK5i9RAyj1zLTPpPRSO3ctKcQl1GlvYd5kPKHYAqjZZmXytmDKnwPr1kelpMGhE2ck+oHr3uElhv
LfbFALTN6eyXdlhKTPT9yZigHrKmmViqykCMEjBJREZruvdCqkySHU+UBx4GKdOpVv1C4CmpNdrj
WEGe1olsihOroR1I7r3e4r4DkTRhXrYtu6awxm5cWDdVDCx1kWh8vBpciMv4sq3ztRt8iR8rPQwW
xzk9E6ZQ1pBxR6vEOozJFa3VgMc8gR07k2hRwe6z6oGYuoiS8ty2U2CBSQd4Nsw/bNe/HsOA2t6d
8OUsClqY/VXVQbZnydds1Q+9m5OuBNzSrYTYEciG0ilLvhDW/8Bx1GGveF2XJqaxGPQMZIsO54nr
xjiLPYtu3ah2KoSk240OzMF8neynHxwj5Kk3jC+Ta3H3MxHxwpJIvLa57vKE10Zs21Y3cLn79mlK
6tcodPBI86a39RweMcPu5hGvMdZLGhqAp0o7uKLfxKKiRqh5MEQnzaoUwSVBm3yhKcvtwTnHT8HA
1waFih9eGKcDMhALJt1o4WVW4EOY0P40yMR9Dx1LwwEIYVq9ESPsk8WBNTWm7R031tbWHrAcisuU
US7ZyedhnhNn6cMNmKMP1ZBIDmf6rtbIWWo6gXli44dHdzeisJACkntInyCqQGAqJ3oMJCltWT7y
gcfyquu6h6aNQZoA9dJhOO/Dl1qvcDpcRAQKISJtGkDuRXnvtdObl4PP86MBvr6dHq0MamOI33sb
5KK9wZC76TJ5LmzL31olur9hwsWGrRl6KBlt1VQgyQ/mK0dEMAEwDFcjQoF0sgmzbTxaKiNFzTA+
V72RGxHgOekkrixNW4acZ/teOlVxVVfiqo2QwyZK72n28gpGRVUCUDzOaD+KdEQ0WFirfXV4jmcH
gb7xKZpUeNXqF6Om+0Vp57wr/cc0z6ZbHZofOZifjrzOk1nZ28jJ5a7uOL/Za881XAqYGdRxzPSd
W2ERSm3d2oue910rnuwBzUgsxntrHvAm4KqOlo7is3GBbFIY645JKW9dtXVfCOOiKBj9dFsYj3Dd
HoYk8G8P2jXxT/E2yuV5nJNN2g4k13V9SV6EUacyp31uaI5yvir3VDsUr9WMW50GVaSQjGl7oZi9
s7hyZAv6P598uXUJywQF7G6webgnZby8BsJJTqyqfh0W91ylSAVUV92apP2a8g4lez05mADo7cuO
ELFOoVRuLD7KZkb4rIobrjQAB5yUl7YoLzNv46QYKapl2vU2oXGFdnaB29sngTxxHA/Zb+GrnXQ+
q8rGWBNE5XnbgtlarNjd1BlrSBfaULeEx6IYNnpbj/CVvRahgwk+HDfb+YPqznzPfUxUeZVri8pU
Llc6QJWHY/WsFRGSp5yRK6xbEqlJG3iveosmL/FXxh6DvWbJCpmOnYIqx8hY7EHIMD2vaIstscOU
R0KXTKqPiG85Q2QHeP06soaa2x7Bk6vz60XEqMNk91ZSi+DDxpk+A/aL/IEF1gO63vOxzc2dBhaG
adTZ1jHIHwuSDBrJJ8TyOUXD0fICd5eEjEn8eWpp+88ecxuBcAsmkcyZbjjr2jDyscnORhneO59G
AlR2s3qXe5Ay0HoducJWX/beLktNOF0mdmYqn1Uf3IYp9HzbtJeyno5xHh5Swy/T+H6zTrBu4jjH
z1+CKWuzocHTypxmMjdNI2mz+l9VwtdNElMs+aDvviB8JPMbBhLRsLdClW6aYXougtMIId6urmAd
zjFmFGPi68G1bgyHHcQadLaWrj+6CKB587E1mCzFfSOZGluY7jXbI0acc81f+FwMe7BCiGUaDBEG
ko/DX5d6WvAYgUpyYp9lPAmOmXXe0a3EkzsRSZLBdinFgAzVqIZyP+DijrNqYxnw0IizHU2AnM5o
Mlo5BZMgu5eeTL+PQnzzqZmgOpEp/eqi1lsd9uFwmSMzuwuK8a2xDOEgziq7bJzuPi1p/hS+d6EX
xG88tvOS9qiWABX5fOLZ8LipazrCKpjvJ2334ukJUbFp6VSy/7aZdTfI8XO93xkFZdjyMFE6QcRR
mXlwDCFjkuoh91riN8L40lj4GRUsgUMyYAwJrfIsViT3zi10uaB0CDAvuIXmtjqEckxoJxbwoh0Y
WyXuF2Cy2JR2Wd1xVeWKMW05S8KtuZtLEBM2QxI7IYxWYbN/cUAkmIbZqHm2m0WgWMH11lTE2zRU
ETNsOj2tv1grfCSnPaCFhY5UVuj3pUGPoorlJBrFV5qREpa6uw5N9q5Ms30RILjSnmcTYoGkYYEc
GtvjU1R60H+pkDae3Xzp2oynI8TDINbfSdPdasNsjD/7Fenl6wOl7padVGRjdBNp8FIT8OKzSYHZ
6HFR58lHkqCKKhfr1G5IRi69EL6aw3nEgVYUTsUt4cENTR4aYrLrTiqr6B9mhV1RLDSQDSoUZbhe
EY52VU6vgBOZJ2nspGOIndrPT20L2hNrDfxxqc/yEnXgGC/3czi9ElI21S2jyzWdnJ34gmcmz2e0
+fAIN8bMIOBKRpyJ0g7WrHkfWXt2DqeD0SKKz0LkTlMMDtRjOxgCn0aA9K3d7y18Uex7Ln2zZIxQ
m8gbNM3CStaNvb6gdhq2XmVferl348+IWqUPCcnzTsbWx+dtYGpFUhEpTF0JP8UDvcEGmVMvxaxM
JEme1378DmSInN4oiXbGPtW5+Mg8FL7Nwj6cNSUnBPOuC9A7Y5Xm6/5/FU9iOtp0SFybtp43Q56J
kGQ4Y87dHG8HijzbZpAmx6jZYXmCl0deSlJM06VrlRe1BQ4IEX9QuWuYL+y3cWC9N4qd3stpJPqC
yi1c1dXTBc98w73IElsxFOFopa6Xbjpp824HdKzazrYPCDYndDwDhOiaLr5rMvEwDNZHT5DGWbeA
UJrzjJinAhOIGtqbCjUEC57Lm19/J73x7kxleYd5Ce1dARFMMae65YwXbxpnXjUl3Eo0/vz0IpJe
dBaXMA8cB3lpvNxkRn7Ohow/kjOeGWEC4yn6Q1qN921cteTlBpsAWYOqluI5toZ7VZygDpTrXZpF
FuZV2lWBa/F5dj+kbhE55Eig9GvteRBuEsL0HKbcMYoUop3YwF0HGl/hbMiSlExB6/3M3YBLpGhA
EZTViXGPZbma8MNHPRblbkTmA8lhwHFToEtY855JIb1iXOwqwSZstxNNdgGbZ8m26VTHROcAzLQ6
YhxGetZwpxSd2Dk9h4aAj3fSZyIEdexUfKIzybda6RMOo0iDCvCOYeC9tyUeSSlFce4jmaF3pFAF
a2ZUFdXzBewdkMz5iP+JAcxi4Kho30Oxysp6x+Dzrq2g5+Q975A7eGI/NTokwgnHmsi8W+uq0/lZ
Vev0XBGSxlgXAq8ebyM578LMkBqD99gacrEPnGU+TRPnh+CgOJjixXOtL99kJzpv8FjE5bsc6vrY
tMV1K7IZc+58UUdo7mq3PyH/+aYJ2/x0mep3r8e1IJVmstzPD50miqjst9G4iD36G2aVsXVa4FJZ
8jC8qWuygDiV3EpfvC3pMG1oG7AvjatsMbmqMnk/ZBjETYSqMJRUXqOeGcRSXCb4u/zJJTelD0Nw
AogW1OdaLhIzfV7DNJ+L8VaZXFAk9VQ0MrBOBR52q0Ko1zvOJ3Oj7MqVnIEC+0Z2EJeTLDbwh7tu
F48jRyJbvuZc5hsTlTT8B/jTGAo3tfRZhXt+2ew0AgZzEYoWcZkTUuDw2kdoNl4GZ7wf05umFKel
37SMJBh3BhKEQ5Utjw2XUTgIsIVCPEUyy+jHA7oc2Zx6imbGIDnzSiIVsPccB/SF6YwFvM6Ct0Y3
NgbfblPo4YMGCw2dCvD5WAyUf9GyS2EGcbDi5zCL2IQKUF0/OtjRlmgXolBvW5J20JgwRHW85NwZ
UlxKqwJ7YvLSDZgnbDzXiYtQPgop62JTk5Y+tydNQwodJ7nj/IKxLKILPYHCNdNzL8ajWW7tjGWv
UTtBK2nDLQpBjjjPdRTklGBasFtc5y55lYED89YIXgXvumbqe+h/NyEUbnNBLPtTyZUcM6zjTrJq
2N0jsW+a68JegtdaheAFepeGAQtFXzeQfgNW8a66diYR4bDDVG27d56InmNkmB2V+6FiUA4qjpRI
D1k9xWTGWBJzm7XNkN253kiKp+X9mCyiPrsRZ8NCokJSZZ9WOJCdoJme0pc+w2wP/hIpkQeIiJ37
MTScEAZ21KHBnD61DkFMdOgQdGMF8mK19Tom2wm37L4sWSZrK2TzbNIfLXC4A5jDWX9JizBXu7su
wm0K049WyHSiNXYExwKMzgmI8LYM7XmjrstaA0+LxUuT9w9N3OI3jQxnqt79tsDjkE3v1si6ohcr
IFyuYCDm6omg9/BmJgZx7UG6BQCavp62apCao8rOz+aE9igSnFqeZ05GhE5p3tL8rvW/GM9ETTue
uS0THxFTaVTdkuyLcvlM2qw8yzyHHE+aUAzmtEfRj8FFPPqD89l6znfOwm5DC0Cgk36rdHZOEiat
VtTn25ajEasBWPZmRFsAgH4cloOPllcwmwxg123Hzn/g7V42rist0sFqmKomg44VT/syWMn3kwMF
akmuPTNhmQ3voEAmvgYuVatjMVifs5KvcAgfeo2rQzaSwp9+z6adcfPE4aHKux+zyN99mzwMbqUE
82yOxjrT6qaUSXyCc6TW9k0JZJAu6sFmijj3Hi/IIogt9r+ppEHOdqGL3jj2ASDme9VX99yX312L
GUTEA1o9rzsUeblsQuMiOonzr1a4P5iLIXJIn7OGT3jAEWQoM4rQrg9Ws55N2awdvcBFXIJvGRBn
kCdv9biGDroPhW4DKlC46m50xjkR9diIO6lJOC1ZDj4CvFr75aolDHuTAt/c9312Hc3ZaYb2l7wJ
UL6zBfHIHuF9oC/JJoreIn70PSROJrbwF+TZ04DjkbDA4dMNl2y3qAClf0tSKBOZDO/ulPfpbgZf
0LQ9VjgprD0Gkbp3XRr4h5KWI4/Kx8Gq3xrl3YRdcelb8EgS7LXM+YyNBhUKdcFNg05HH1L1g2zt
CtVSf6GEezOUorycC4xJoW83hxVdmanr2v7M5uphsuz0kKJadbtZASeZd0vZ0mgJkYWzJBS5LEDU
9Q/tXkCsaTKqIickkw2qzDzTf1FZxHbaJGfjKAAoE8S2ePXDsqad0nwvDnmV3WSueWPb/coawm3d
lsC2kTyzqrOXTRlJhBdNH2x0TdbNWRSPnGRTSm7LuuDYJXYxeIc+dLID0NazKcT5KbaWGwBSxMbe
q4Yiq1/edTAiP3AkYcKEIbWAZyuDj00P9jHzh+MsggrzvwVpPEzOjSZQFgeiheA735eme8OMRkJz
vNCCd/j8jZNSAtvBxxIFN/2MvKbq75scY4wzKeCzupyYgWbuaRo7zu8WxSGQhA7FBnAJjJ8oDL8n
tv84z8gEiklq6b0TbACbzKM8UA2B6Oz5O6i1rEADLSVbNHeMLRmmItoxA22nWpffDrv1SfJRZwiS
aPuV4OpE2sMrkjPw3rqEf8cyVVg+qVLDhZ/1r2ZWKbYPkgQWoAhu8ZCA6TsyXbVNUVymQPU6HL9R
GsBnEc7LMhXNZpzQDLCZmhXy+N1Z5m0p3LtIeDT4+nvYjaAN6JzEy3NOFjcAi3jDzP0goC3ykrw7
H/SdcvzxZu0NbZrJ0TsbpZTMxXCZFmw+o2hJvxrUNprIK5rthZuG263SngT4P6Mwmeo9Cx2xYL6V
7ZwsfMisNt/Sgg/J1hVMgjy6lpzQAw/uRICdhGKzQYeZ2PK0s9RtjHkdlFXZVRkTNXfYvlL1wyA3
GAzW60q2KVTAtF1B2S52i5xGwBxdyczFJFLjiSwSpsu0tUhngCFceuV570cId1OKbQUNbzNGVbHJ
F0FMWYLRVjpm2OmgEtvMWGhibcZyncBxOqwNQluN+2YkNjRPGWf11b6tguxQCR0QC211m9U5qoP2
bqmiB+nH53aN3jAuLIXQA9VuUsW7MC1usLW1LJwjdWZCSugICxBFzhNyix95BIeJ+fI04/dtI2r0
uQTm6JP0UtO8B13BzT6oS2QbceO90P5hZABXAcuSLJAZ1DWJLl4bvbo01Mh6Wu5i2VA5rocd75qz
CshEvHTRKN9cSatqKbCBc3LYmWXBewmScAsN4SWtb6lwL4vFSR+MHmgGc9wZBxiJhfmeJsIR7NB7
YTx6P7eAgTMLpf4CB7oMPJSpBgnAJFAf41nsxWHx22MhL0NEr9fLlF+EJRIrPcAMzZnBBjRFq04S
xZuY75SIIFGzoLkecBWhrGcE9odAS0grI6bxvHnJF+9NtavfcNgMABl2wkK31YMt83Pm5aPHdizr
jurQHNH1fpWdxo7VDDjpRET0UfxoqoXzWX9F2U6qcokkwHDvV3rMNtaCuWJZWnLAIRCii56ZA0f5
wRF0tsexyrZZOdKxZeUZpEdiRIG4B6p4GPkkQ2fZXTtlw3k4eHdpaZrd2HNUgcDGWjPx2tQi+Dir
exkSilRFL7IzEOfURKzg0SnO63Lggh29c2t25heBvnLIks+68cy9MBa8rGIkYJLuURr67o7PdmVh
21sgqOMHDbQeX7hhzwiypL4YFJDQwGroBRSwJ81ocNgSo1OsIW4eS1qxvCUTQpdgHq/DurIJjuyf
XOEhe5+nmI2DWx6WBPLMhI6SsHrsrjETgaF6qrNqPBltcpQSyCqxadM7nWJ/LZoP9AaROTRVFp6K
+LHyQZcWBsXAIgm1nXOvPMwsiFIm7W3jI5XWAhFF6MOe6fvnpnOw0VAM7qEsHpADWs9zPJ2HU6f3
KiwVsrcILHirxssKRXvprCZSDRHNrFEi6WDTf7Fooauwn15y7TLqit/LAp6Yyr6WlqRFrg50uaSY
LnH9lpdyR+srv6haeYiH6rQSOaJGGXSX2ZWk+kSg0A4E447AdMLAuszCbuuUvCWrzGebOqMLaImS
omKOdjpkzlMzjGTN1Zftgt0/L79Sn3gauBIkD/gBro9GCiqXFhahP8RnJrkKDFo5qx5dWGLkj09w
0rOI8FTdZ+qsLXIIu+8GY8V1Nca0gN6nEuCB68kPnaBWHwfiWBNc5G3tkItapzh7G6wVidueumN7
wKw2Kro1lVxnSHL+pndjbUaNr5VSfGsn9IWFqGcidukxxxKxh2vjPa3c+rIfuvssos1nODg4M0Hj
9MufVAmDDRnYri9Lh1wVGiy1F6PBSzmnpBMioYA1d3LTpyCb752hQBSR0GJEqoAAJ6gMU5vbSg3k
NxUPDbcj2YMlJWZZIBlC8XGtBCiVypYcwTr7Mc1Om2EIdnOOaVmjGCGQmtjayIlgoQevg0Un3hoC
xLFDXu818yTwuZRbj34s8SkJ9QmifQbxBnOod4odhoNl1+c1th5zFvUojuvEebDz1QUzLc+OqTDJ
f6dOdRfBVy9yfO8pB5qtTM3HWH1incLRMbAsx0QVieLODJivguIKsO4Em8Qus7tqyr8Gl+ySrmT+
0wevsiR0OzaMPh2MzMIdCVJxqofeR2MXL323ZYp94XV0T/xweGpdjR+crOpXChBbnDaB99VLugoU
ynNxN9T6R+2WHNaDA67yM9+dMYumcENxIhRIRR0cj46rSX1zllV6pfL3uFcvXNLzXPLG4h909FUn
wGDFQ/keeD70idK7QnKn0Lxyv6OCXD7kHO0qkcDjkehy8/E7WyYokO7NtBQ3rbuwoPosvwCMcQ6G
Ep055TLTmTYdokM2VDH41ca6CdZfsvN6sIqarcPzyWgvquXJBMdpqPBr5oOmhc3Ue6rEfAzT7nWo
aiykAybSgOYarcrLnhd6IvLkjAHi2Zyb6FJ5hED4TXaMKDHacfahKkb+rmM2RGUfk98XDbtQjcRi
lSEeFZ8A4RFfuTK8S4J+2XnTeMV5m4aKln+AuxMSD5K1EjRh20pKF9Me3cQtt0rDMmhrMGfGvY/C
8t2T3nKonfohMdFeuIu60jNEdqViyk/acpsUuciJUC4XftCflynsNUMbMUkcMr73fsyBKNKi34Re
emzm6XrOnFsyA0aCOaL+DO/MzegOrwshq92KAItalzYPON5yZQy14FMXRiqZJkC6K+NtORpsVh7i
N1uPDOrDKzUt+7m0yClwJJM+7QxYXSk9m7y8KgTBimVSw9UITX+crbbgqMBpi/4B5HJBJnLENg8a
uMQgt+tkJzEXMPT2k+6YON2jiIIjhynIr1ZBoM7kWbugmU7zwQBrCTObM2KUboe5x+jAs7M41tuZ
reGcwyD5VX0BuFyAxoBMfplWzD8RxJmNSWygCgRClmmz4QCLJ8qmgKynaRd7dnoR2vDau3Tiexm6
1mPHxMZL9zl1NVVMKZhfL1A0wjK88ntW/cm2iFrO72ORNeS9UONXDVRb6XrBLtbiAy4PMdUFM1LG
9uaUiwL/Ihbb1AILYNnhEea44pR9quZckmtJdPcSVXtZ1sGm7eunbDb3Udw9LJbpd7goP+LnGrDO
dnCIz5iniaAhQc2dpR/KZjhkqhjfamS/anR1C+tUIBBh2NuWMLrJdj+lRd6W8MA2QmPw5k/kbc/M
C4BgW8tb33rh3jhuv8FMDjmAkU60HCJZ7nQ66Fs1dSdOPzU7u0ssrga0kXFYv7kJx8E+cyTjzPFz
zr/LOv1ys+lRsqkvauWfBu8V54slZdTo1i4Fbg8lK0qbk2xo70TAG93KJDljBvSUu9W7Jini6LT5
l+sOx7LX88bu7XkXWQ4OJMFvI5zyMbAH2tfEHWzj+pm2DFWuEz41onhKtSG+zrCEpJIU8Wk6Mw3h
szZMLaLAldkgVQnPRGKxoTf4a7Iwvy7sjs+M7SuQzke/KuJS98tXi9qnHYLxqPVAeDMpZOro9cra
qbXdP/O+FRPCVl2ReTexT6RgocZJidNFk7BRLis9CdybRbOz88jyqQebS3BxH3SqejJHAFtJHLNz
GGKNgJ6toom5SJ2DBrHAwieobmfG5bVGeF2EzP7rDvBfGZxxbPZOedPfBodb1EqQgsckQWCKfRGg
cbZ1jlbBsT9HRvpH5G8EFs3fll9/EClNj6nn5DuEQl6OI7C2uP/KS5scdc6Wxdpz9cHIFHTGnCRe
+y8ffRHc0ii6tAK0iHPV0qtj8F8FNNXsfiXYbROJs9KIkAGdHxxCiqQNVxWeQjf5HHPIMrmJf4Qm
WznCRUhnGQW7KGBBrf/h3IVXf2igdWkBeQ4cIw6apj1PuujLjpjfLE2VUCiRN9DF/ZutQ3wzyRoy
RxxULL98W2YHgTN+o3u+EHceYFdcZRdpx1RWjPTRmZPhQ1sY1yypfQYJkcPyRZ0Tct4E75xmNrM3
kKxY6nfROxtTB/dRqQhfbSZOJuFV5XC/xtNu1OlT0tmsH3P/WgNxWgb6S8P81Ju832beeF/YKrnF
sQS+Nb7pErncjVV5FYB0PygQlofM8e7UUK7ggtqG2cFqDEb5w3MhtMxjgwma89JuAQm6q8dl2E09
Q8y+MFd6IMXAH/km1JrAAdz4BihUuBk0Yb2+Khdsikgemjo9x8/1jKooOU41vMPKJQaQIRpz6WVN
M1SGPlHjkz/ZAMul7j4ddHbbLQvNTtf5HHuXjinR8IcOmB0zahrs02U5E2o3Tyx05Bg1sSEXOedd
G3rKIXd+lmxFxJKk4ak7E9jmTIda9izKvn5OTc5mosR95ggm8JyxzuqWxoceDokuANEyT9rmNrYZ
SzY27ZPw9D0rkuS6yZ+t6bakXzwEotlF+fwZCPpIGULWUnJ26ev8RzJbV7VVX4om6veDjLI9g5mb
oYjlNjQ4aeFTbfqZ9o7s9TaK4mtuciBoqbNpvRIyeiZugRKShYd1IG+sAQAFvRiuUe5oMarToA/f
kxiPtrLvEOm7G63ilsY06V9LpYJtgHnYFfXwrNdRfmoIuBYhSYhyIomoxiM71zeUp991GcF8iWGn
0uemRZVj3CiX6NlrSXccCzivU++hJgvIN0asZRKIjaxpfH5PQz2LXY/Ibouq/iN3KBpHk72hgQNp
t5SP3XQFDru5TZHHn/RK4Nn3ive+mwWF5fy+eF12kQSzs60IkYorHJVWf4ztpGUITsN4C2eT3gbO
MDOMb4xUsAt0YJwKf7m02VOFTfyKqRiZRgGq1ABUf1Ip+xB34qmfva+p6SBlOr6NzdMkJC7mFpqs
XPZMonPohE0SXbbl8qpyTTsgMONxGK3qtCxiazcMD2rtIMc4XRCObINmZjzVsYIg12ZUWm/DtmSh
a5iWBbQZDP3pzD8vZRTjEyXjlrDtBKMKygy3P1jzphYZep4ouW6xe2y7QX8DNLm0sg6VUZNdkJZC
jabFOThBleCiFzSFdn6d7WrZ3bb+wOebrRJqHCKoEdvtX0qd10vnM17qamQ5lvI/C4adTj/eM95F
5wTDOvVOshKQFb9XiVXwUBvnIfGLiyVc6J4T+8ApgSZo2rxaNXKLv/QmWZLFpR8UQnETE3iogXqW
yxwUGMe/ZKSXbonwtaeFo0eGSq4Vf7Qiuc+97Mb2zLzx8SUxNMmPJgsR6lAh9kzV4S3Ap0BARUN4
urVFRg538SrSKft/0AM/lDn//lni+5Ms+P8oBP7pq06+ylVs2/75R/3/qBZWCHX/0yDwD2rhR7rf
X5+/nKP+/yzznwTD6zf+XTD8mzHCuL6vHWPTIlm1v38TDFveb67ysBJr/lHGdvV/KYZd8ZvnSukh
DJa2kNL8QTHs85Djej4yYlcY/vt/pRj+k15YKU/4ju37RCsIQP4affQf9cItqhLX71wEiifZGVpX
av1NASbJ3+Ia3HrEecONu7GBAdnv6fg00iLcWYc/vG3/zFeheJI/2Cr+9iL4nRxla0Xbd338D6Ll
DKvHAHEH9z9wBYIg8YmHJ8hely29g4OQ3aYmqA5uhn31r5/Z/pOh4x+eWf/8zAqxZYlqFX3BzoPJ
TnywnZ3SYyQQfd7hqsc9iK6LjMQpOVHm1ja3GO31zt3/69fxT98AJWxDuxe5lTY/vwzmlAmtXEqv
IdpZGmoCtrZ//Qxy/U3+6z324H8o4VEGS8/RaM3tPwnDw0pEnPCYeBQ2lfelVZrqoVEDY6WkmnWH
o5R+2RkjSvKzinHJBzSVxDmBDBPz8tLIQZDaYRVAsiwupBI9j0jytRShv/evXyqX/c+vlKtQ+gZN
k/S4Qcz6mf3hahjtfkhlTUu86puL1ENTOeRHl87yhKXkXz/Vz+87bwpPZftCO0IZT/E/Pz+VpWQb
icyiQRKJR2N5wMZmN/5v3vp/eOd/fxJsQ6zxyP/Nn55kyQqX82C0nuTmnZWscQH/m7Dz2LEdyZLt
FxGgdvfp0VqFjgkR4ga11vz6XqzR626g3yRRCWSFOEGx3bbZMuOFrNvP//27zNmj//YHdoXpzE8S
IM8OT5P/cScrCC2Fpo/02AmaJyemHEx+1ymE6MH9LOPp3LXJ/v/+nv/7TyUsaQh9/gdPOOt/fE9L
SznD4tFZRB21cyDtpoiDENpWFo2L//tbGf/9Vp3/VoLfTYeGTVcCsuL8s/w/lwW5bSNyh8BeZJ5a
jnQU0kE8HDuaWMfuzYPjlcNSPBm8Kf8/35gvrv73Zyv5BYVrY+zXnf91SdpF5dP6YC0qs4b8ZQgh
OP/9p8IRy5CaCw5s8jt+jEd/Y4SK0HYhsvInHGxcnaLqu88+1EPs7Y0PbKorWxwHro3Qiucp+cZc
2X817oDeHJeW+JFDoeaZKubsVA29gxPHggXttbnzqhrPLpeNZY/fY5ka5RqnGob+GClNsP2i8a6r
Mja2dTuZMWaTEGu23ndFuisDN+538IG8JwebHJ2RSPY3HWM+wMp4QGYo+0RchNtqT1ppdBc2FnRa
OT12cxk6HbFkBE4aQTvikis2EumTNEZKW3VjwF+cYu3RjwB2YXv4E7gcGeHhBCdjZiGhEa2uEBpC
P2XGKUw4fGk1fHeY9qpVVemh2HloSfoKxcln2gQZYV9wBo8h4TttKNify/Sj8CpxGKfC35RK/+1t
aArZ2NKLWkb9xhgnkujtyGSKcW6Ra/VHWrcEG4bIX7nu0C66yk4ki6gWkncTltm1JAucrWkpmRuG
lBOJFXpFWS3DFKG8q4YO1DyWomXuCEXZEw583NixvfP5S8CM8urxM+jT1GYQDaPhlGh21e0Nj76P
ZVOzCSFFW3FMxf+mkeLUjPCiY42i43Vs3R/HmuNqlXXv7Fo9YfHt164Ef0DqRX9nfevfs4IiKQMm
X5IGgMhaUJwJzPsdBiXIVmNcjwWdoj4rizDO+oNuifCmCh2B0WzUoQ8miC0ubk7fogXEibzkufEd
ax2gVIDsbuel7IhK07PeCbEAyxZNfTTt6sz1GXw1ep5AzaupT10WiUzWg+fVNBRiz5oNjCHtlEBq
BI3gTZfcJebI9xA79S9n5QlPQCY4WNBCVhP1RxSyqhCYpG6hTWQ0C2x93HH8ByNFBPnEt6y1oruA
B5Q7UC409umN+Nck3hseTW4FYbtXDGXA54Ve7co0kjQjdoCot3YeDoSi2R3SKWbFqf7rE66mHt4r
alApmkPCsvVw/5LQEhPW9bpcc6+COTb96QgRjwphV6+w0RM4RxZ2m+DIXxO0Mdwyt8V2pOchDRAj
wXczE7CoUmpYYAgk1B+Qr3pJJ+iA2Ka8gxGP86yOVrO3iU07+JJz9gSm3j7csjuaWCQKgagly+DN
VNlTi8udG2rp4cE1swmqPvyZhWmmDkjfxv1jJ6ggxCY3Mv7rxkVRHbCTgVKog4McRAfzqzBwxbkc
6XPXfsIiOKC4Z/DKQ97zferuG9CT28ZkyVWwBFrLKR3WxjCYrwaCjywpUx9YF5P5TnAiYkbj9ZG+
e1FEqWUERKaFSnMixrHUszqlR4uqtgyLUIVSjE4a7bvCI6w43TOsriyEJYjWgZ2P4Y/+utK9V+kW
z1z77ibM1V3nFG4o2pCHDnQkLoDKf7QJPH0p63URgqjN6x48BpvjpMe0VFdN+mJalYJThDnVy/O1
iMvAoSF3qO7Cb/tVMabYfoxpOLg+9Uj4I9iGh6l1H0Zhwx5GQK5rbklHs5w/o2utdwsoxUtX1Ome
m74BQ2GoReIhiNHjYuWXoXbtq21+Cec39M34YTtAwaoyoPvUW2VhSmlbCLF/RHZ4ci0emzZEe1aN
rBla60OLFH0I0nyWVIIoMcw+li27z6OVwKPFUlCSBIBvIKjSSp7UXGopvK1h/uXo23CgUaxgGPjh
wQ5IRHXbgrnTr8D2s6QLHj39xJIQCw0qb4Nv/hbyNTOM05iAoIhQPPHJfCTJCcxqL3catwmPVlqR
zHWKFW7kpJhp0cIci30Cpb5PymsFJUO+1wEBeXcjvfdqTFg5BXizgfEN06dlBmyx5Jupg5U81NhX
TEusJc8v0nJEhgQWx4gdS835M7wnbB9XomrXHCduxdhLZFxbX8QO3sTqtRLvFtCNON4HVAwqzQcj
niwqYDmj12P20H+n8KO1B0DBowNB2s3v+oybyIIHZ+QTicd/AfxzDG6XOP1Dsl2aZNC8cXZGsUwu
YqyNmHFSGH2zyw2zK40yeZq+9CWuHI8bmsbzPd7ib7+hNDOaaCbjmi2hfo8sJDYMVE+RyS7DQSoF
/OuK6KPKpv2kNobfX+X4yCnlQZsus7dqkg8//AVDuKi4HKJZGbC7c+7m6OHKeS5HugF7a9T3WE98
dFt6xlQyUa3sY0dJ6DgFVOl8GxLcmeclahMDqjJIWfWBv+7M18KTWyt0TjYVFcDWIgEDJ2i+7KDM
r30bGcAqSnwTmuYh2BV49EUffODKSZ9DmW1DpW2UmkkJ3L9g2HNKiqi7Xldck57TcDWYeNgHiH0Q
RUsuazsWNHiYLWhjdgBmZubLmmGfh5uDrcroAJAMOBMLTG47g/Zvs271lU/jd95k+JnxUvhgG7ZR
HX9TIbOCorCwW65HoaYT0StszKa9tXTE5XLsh2dbUyu9wfTSgQbn8+/x+GevJFEztj7hCdnIW/UD
D7sU6CuwRh6RIWXFWA0rv33TPVLmWFZQoRWycTMSbmxcKhOmDle+qn+iMDkr8Uk8g264YoZJvYhG
B64i100QJKAfC3fRl8EP/Grqf7EkNtaXS1oSFbgFsdBhoO9Zi7OYziURHPO3Cpt2K6f6XIPGIC4/
naWpPbEri2hTUVHB/OD6Cd1sjXMc/ZbKhizchYHappF9H0Nxd2KSR0EUTtzf5Ehy+AcpGLPUD3ww
RORcCWKuiCJSRj6wgDIdIg9205c/FR1vi3ZQp1xzWxYBRvVG/TSaduXQ2tTRTzzhGTZa7T4ZQwNj
PkFn1bB13gqiZJnkTOvba8cZj3LERGUZEmPC3LOilLUY4XfUTYxLWI6HHK22SutvXThzLc+yl+HT
VLx4Fq+WstmGVBk1NSRzyyrvrMaXyn5i8AKwM4DeeUCXvgdk0xME07yD0JiIH+IMZzf8M8qWal4q
BuPuXBMuqvE96kwRpnzu+FTGulnb0GwM65AMfLqexj7bf27x3hoKGwW2kqJ8WO7A2tjmUyk4nEPE
cTPrI9GKW2Fm0GmDox9/qClbuhIM70+Msh2pB0chFnrhavB8CDrTS6Y/D1O8VB7mtUAdNAeLFK/o
d8TjhQnHWC//JXm9ZmGKm+AtqTFt1XNjSnZx9OquHPwMbNXGDLp5t+06QZqpXPglzZcgnuHUdtq7
4438CnyCtK7O7caOUT+qMDfWoEwvBnOk75owH9KzojCmbtgNVgki4xhcE3u8Wxp2ssJnT2zDCor3
mT9uIDCedMO+94D3q4lYSsLiVT65xGuxftypW136YGt2tqo2APxoa1gxTSyGsjm7ZnEuJpxDHdq2
x3oRRO3UM1T4K6vho5nkQdI4aKnkXuEcVRl2GvhGE/2cjJjBmGNUkGiWyb/K9HEDm91nlrFYF0nw
gcVibY9nzL44rqcfJ8NX13uBtQRspOPqMb4E652in0k+xX3w8eISOz0HqWYss55dcM5pp38MeHOx
PcoXt+S9yBr9fRT5ZpjmadJ6Fea4lg7IJ6C2PhdWg4eXgxLOfrB7E5ZhbFF4Ouh1T09pwyybN8Y/
GuJPbK5PieX/5xN3A48ScevXqanIU5K7y74Iu2dTV+Vf85RR1tQFJu1zYeCCSXkl0OJ9UtK+Sa4b
X/tI4/jh2x4FhsGjssO1yxaKXcH4OrowX6iOTao7EvNVBMaL7tW7NKRurfawi9L9RlcsCfLPjAep
B10s8Pn6mlbtEps982xrxzkwxt91ph1kK1/GKToTbQMIVc9urbiEdSvbW6lNL0hUO7+UW0kwW1PY
bHGzItmADY0rODG9QeqTxWyhHmm4m+P1ST6e4yQ/uhHRDYRpqS5231OHZ64pij4IHfhPy99oiC+o
Hh7Nx2b42hfFWxoklKDG4iJpaEs8Hli8LU6cgA7Z1HB+sW6TIMEH7AxCF6i11n7pmvJtCleWg6uR
FyApM3izE2WJbHgozcY1CHjlOkL1HPx2T/hz40BJsrGuhzH2K41X3dC/cMRlkG7gnBVlYS2GYcJk
UeAe95qb8IxX0yWIG9rrgW8tRHYlovIx6TRkpNPdNsGJDdEfjomr4RAfDvUN6/ODR0iom4hrjt4F
gXZTIPJL0nMevjELIHHPQZEUTLmyBxt89JxpCKgfiJWz1BMbEpD4YNOEcJMcBoPHKl8TMzAN4YYm
FfUFDcUASQEDOjb7pdDVoRXc+t4NLM0ixAKiNPNJa97FZFzYSy7lEF4HPdv0LaA1TwsI22bQoVnr
x6X9rfNda6lOlLhv2cuHS7/XP9zW2DOwX0lttpzCyZ5hzuPuPRSut60HHpBgGD5aH9bA5FI831Do
GTXptxf3z8BQtDXboV2H8Y83DbtfnFgsiuOrTmh2itqVXzzc2Lm3UW2vAsDXRJmaDIQ8ufwp0V8G
1a09Hx/ZNFNYQaMY9ELoZaEt7NGml5CvDLYhMox4NTCuEf7oy5rtdc3BxMOK4mE1skpz49jWPfC2
fqYtnFCjaAXHoSdy+IPFocIGko7Eh0eSB4VbMApjz/BBtfeatRR1y1ndOcUKZLbmY0uUHt4kCs+D
6quwiyMtbazUUsanyC5S0pXkpEH3zsj8afpMxW3ErJrS/ZoaB5P6yiiY0xKiX5ilsba4nfp25h5j
v0pp2ZqA9MYWHtzs1JA6BYK+QcA4F7gi9JDMsIAvyYSgPEjs4uxEROwT86uIhs+0GXfj1G+ll30E
gk+SeGUcYfDiNZGw7NNLVj7U2tTElrp8em5K76PGPmq4480S+m+bz3etF7z2cDEyr3htyuEZcuNK
M905u3jRHc2gv8L9QMXRFq1U/7SW2i+p2Vh3sR2Q1sIBid+Bg1me+BGmWRU992bOLh1/2DKj9RU7
Y2deG8EKkNQuYdwsxRKTwfpnGWYdZBSNXIozmjmR69DIqWLVerp9XO7urjT3Cr5ROUzu3L27c53P
zA+yddgk56JXO8JV/socucJ6xsZl4sl4UUudaiLsMGB6Jhbi+1EiMviB21JHj92/oOttMbbdZ5DE
T0XIEDHAZeBnGZClcx1wIWwwI4XWmFIu6TbkGf95A1rKTaOSxo3CAyff5TA2ztKOh2ONxWKI2RCa
HDEgYuLixM0QPQ9xVdIZxJMgh4UvQZhqjXOubDS1KsVR9C8vgWxY4Mvil4nzWTIle94pC5vDkcEL
q8tYrI8oefzqDROYYsoR1V+Ao0tUNp8WxxoIT5MH/nh61aKON7c4TW15Nry/MpEbC8mpFLeE5DC5
5mNrdf8m1IjZupIvm+i7Mv9ZebP2LWvvMNiyxCXvTpID37QlOGY6y6ZMjkMYbEQrGVJwHwU+sTB8
MsO7EMWtxxaAOXAbDb8FZsA2/yhisbTraFtk04JK2VUf/Ga4pmtUzIQhJ8d+6r1ksLnRc1Ysk1eZ
DyGYFEAxP8LIX86A2YgIvCCwxb9HdoW3hOcnDX1EQmAN8pFNSOfad9l+DN2bCaHBle4pzr5TPX0H
2LtpHBJsddYbCxDdtz5m582hp8MtkyBTWBlJwqlnHJJbr3Zo/bXGa5b5q4EIXUBoOg7U+5AOl4pN
LQ0ZixFr6Ugffe76FAfQ+iB/9fbb1E92eqQfcNPDtvZSFxN8e+yi8DgM/icx7JaAhfNXQfCQGQNv
XGCtDssyvqbj0Lywxda2Y06wFvyHE+UHI4cvh+U/Ez66oExT98+f0CJSPtgXL82h7CmLKFZSoKvz
3gAuoRVPWQzOncU496fUiYBjt9F83ieTapgqFd8yrSRIUEf7qoIE9W7WuMrP3G1eJVfmypUjPXtq
5Gur2bdLWZH2b+rJ8UuDsr0hCd6UkX4LWBaGG1F5B01whKTZieYR9CY3kbEcR+n+ubx88NLjgPZE
+B1YdnXCXaNtdOh+oUW1b8gjtTB5MyO1Lg1G0gHPIvlzv3sG2n6guEDg62Fa1KZ3wrTDwjHVI85y
uA5FhgmObb1zivRx2HkhXHDbztdli4knaDJa7ihVntzCfkAW8WlejntMuFqpx+bRiMbQvTLiqn7T
2zL8qsqheRUs3mcnfKv1a9wWOoRL5bIGSxLb92jQwxTHNosoCLy00PLCqxZV5Sd0tk4/5nmlTRTI
6UVE0ke0HIKyMsw1YGr88VaVZgWIgF6S2h9jq+QGCAVujjHvl01YkE31Ah23JxJma2LsMyJn8DcM
uy+tHuCWLsKS1IwZLFGck0sPvw1R2UgDqMUteR/aVsrZr0vbRWJQQIUiRwy5LilC6QVuNQfaD9jY
FvfiqSC/tqhN/Q2LY32vaRGJqftMaijHHpWNVQ02QuR2yaEXP2Tdq+JLVkZ28bUsoaoCzeA5JMHy
VeHF2Qap1L6mcYrXnmblVPcxCNNPTVNTEUdia6Gy0+rSGPYj1Cb/2EghP1lfTE8ZwUJsO5HxqhVE
m+oIm6TpAp0b8jS7TJzlUTPI918q3olIIuPwElnmuCcfaaZrzn3iCXBnfOkyEGh6OwAv7HNw7KrM
N9EYvQTm0HOycOfea1v3zE3qgPVYtPoEzRIB9RprqUWSnOXuwFh1lGrSwIRqBpR6C1S5BQLRCMWy
1A0iPby0kIichPte+BSDZYNfHJmgmRLbbD4sEWNOvmVTxdCbfTQYBNaUg3YhDQLYKOsUfriRZp8h
YFjria/mMWolPnWYxMP0RSBBEy/qyAWkw/vhIflfOJbMrjuwowZgnAQXzQIdOwbTrqunLfNFebFQ
CI8sR9KVFTh3/LtrOuuYtPEGauXNr9z6PKje7pYhAQVrKSvvpaAliAw+wyY5WMNJn40sXEUGnRhU
cq8cuzZQ6B0KGckMPTVKxyKIN5KprQ6qU1m54lfHSXxOACp9xkTydlnGXqUkzLQz8RwsXd0FHDw4
A/OhARaxjTD00UxWrz2SoXcwJSal1Glzl7SJ/cI/91fkxwQNDdSkiE6524rHG1qGUXGnWguZMAWn
Jv1N/ppA46YlzLs1ZQ3XEf7Sd+dHJBgjY4iudja6JL5l4awTO3qfDOvsJDiGeIKmfBb6ua5DlMwU
KD+wHePbHdkmU4nux/rWiFHoCs+6ZrBXf7OiNZm326CCVhHpMvzp/QKV2Iywo8vC8k+2ILKzNHmm
cZgqq4yWC4FHX2FhpOhi3lE1JLm8FcNNsEuYtjdFrblXUYv2JZoF59CmxG/y23enUhyPx/HZTQLv
oWPlXFoYtl7qonjpRHrkHn0SeXlUKdluu7uZATk6oVWbJI52fdXuQulsHXI2edY8Z1N+NhoSRoFz
NOqEPk0eOniSkm5p6GR+hU7WR+XOhTBB8hoFWvRFNzfSl4CsQ5QGIajzBo63utqPEcHSoa9AtvvZ
LMrUCWI3z4cUUJEFAcewqdzjDI3z9JIV+a7n4ZNCaYlK56ktp33TlDTsptZTn5iftJVwhpb7cuj8
ZVhXhNFnobK1jj1UCvKT0VvEJyLHqxyebG1r2vEDdEMpn1W+q9RDDxhYoVlkWovesyVLwK3dPlmm
/mtRfiKGDADbzkLjtdPPnObZRny1VPwxHkkAZnl/z6i3Ti92eCutQx/edMUMxdHyOlPpiujqEPp3
4mc5nTVYy5AZ6GgLnGtnHpzofTCwVd4F4eTwhpFYt+xFw2WHmVkm2YqmMtwBl0iiNf1z5nYanYMc
bV4ieYQhlsXG5a22TSlpg4mD7gK0/0NnLZcyFWLxk08+ZsLiFyJ1CYQjhPI6SAM9Wa4GAaUO1Up5
IDx5nxT6jNdfQi/YsUNceymtVf1I+433oTc7mZ8ttNg4fFeZu+Fdu4p1KK+WA4OCTcnEq3bIdq38
zof5RHiOmgEFYFXVvHmJB5fQQSrnMbEbNXqT6mZiYinC811SAZhah6H/Ifid5hs/fKTzyc7Z9px8
k6MeM/N8NemfSQS6SrcG0OBsnBZV/hYVATa857AvlmGyiUqxDV0aNraO9dUFmIrVl9OigUXPqrhH
6WvFgmzc4niW4d4Z/lr/rFXsGlZ2/6YbXOqvZvQUgyBw63cIDZQ1PmNeXdLPslTjE35K1qSLoMWI
ydnfhksU8KzPd6aDefXEcJaPb1F2r8WX5zwhb8CsSCfOKopSmGtK/04hoban67nlouclG9SEiOTe
pcbLL5iFc8i33r61qovdngQWyM74mufTbABeCNEbHcq9ld2LYhHVRS9eUNaMdvjvq5x25JDmPBPr
YLU0AUhP9FT61b/JHzZg0xZJBLNAmp88t2mLqmg5sUbnKRTRn6cgATR1c+aNYZb+w3bfQnhQI63b
Ole8GbDPxrXPk8jk5HrOBaq78do235QukSH7Q5lNorchfgmbaxo/SWoH/6Pjg5Kj335asEJZG62J
pnYc1JUQ9zPIwiN2ZUq1eNXY6zGE+49s77DR952Da/wW7R/QumXNoT8iFOJn+sZvX4b4Uws5Ghmv
FDjUnM+JTy5Tuj4aK1/6+jYPNkSyKSwHM8Du49h2z+Bz3RYrylRdSqLIzrVH1tWqdUSvEGrkyhhe
sCft6/Dd6faz0YCUYQapOkzDDZ1LzfDn2a8VmdTsT9MpBbgo79kuV+XIohQamoOHXmhYtd8nqAaa
bS4s/a7hk/fIQ0rvTWbZEerOMWhYrXuLtLM3aDHwYoJ9hmoUQcsV5S4t5YHnB3Lv2YjePbghbKQP
JpNAZTfrAfKZ0Q+Uh6ulWX7WXr4xA6wZ/jmk/jdhZRvSZtvTQ8wRKbFIYGCG+Ij8r777EJ6/7NI7
YH1bdtT2/vJtUKo5Jmn1vbOu8M2WSn/Jk21iPdPENuJ8G4mgGMZaEE2qsMRKC82l+tISmDtz42j/
LyERJrWzxhMnQqHo68/YfNPRRFNGSx/zPS72DBSB2RdkhKxtJ/w1oiR8AmwaFg0r2r86zLcO0pc7
YrsYsSCw5z/2ysLAneg/FdrKFF1U88XDfFNEb1qZkz06gZsy8Jv6UDyV2W7N9grIjRkGHL5V8k5x
tywOrtgICHy7+KWZ/oJklRefVvqu24+g/MDysu3cz/+g7Zzr5L1z8M61HYXdWXOb3eSS5vA4phTR
WjbJEyitjgr0MtM5hwmgL1nB58sOa01IbViB5KZCp8LcChKFlFzI3nZIoOWm67qhBBRA4sXqqnTD
wf0pJuOaJu8FvwCHwqOj63tD/moR4rTnUSWfaidDJCfiketBfzIE0AppIXlHAJUyAHRt1BJvb13c
3Hn3XFuCkB0ozTJnk0fve29jjwY1bo8kXBSo4QEgWNSgnA8Jzy8zOQBzhhUG+LfM6SL3ea/TSOeV
VFgzaOKi22J92CiL1DLm6VYMCKnw/etsUxMJTYzoqRypO2BNgYuBW9P0eJBLWA6JiO+99d5jdFyI
MaTu9icoGw7LWHvNJH70A0GOXnyGUi7SesRhN7aMVqSTp/xRUsRLoP0egOSM8L4Fqb0px9nc3Fx6
Tg2QsZahxc6TwfXSTQ1VyZQTsEHD8o+JQckDUUMuCYRR5LLVBIsUBNWyjutT5emEwmFqhFj50xQZ
jOEyYsQ37Gvb2f1irALzs3WDHzGqnn0Y4BR/dJON02NLyT2Fz6WxfqlXYk4gads7t9jlBZCRnBV9
x2lbWwO9ZbubnGtZUV9cUwTvmLTR5eSiUMIy1sVatS0VnvypuNQWF6OYvJPjV9q2wuKzjeIGWwXN
AkZSvjaQVglf+ava5IDEkeWoj/LIi5oDMjOaQxjHoeHX9YJjZagLSdFLz++ogbOfVEpqxluIvr4E
Q/xbi+aIXWjdZtV5GF9K4IQ8qVugM60enlUwTjfTTaqHmwCfTU08IMQbVjryJjaCwdlOvZU8l350
9bva5UXXXeyA/lVTnVpBdwMx4/we+/rNnmMpdWRAUKRVsql2Nk3CqrIcSUJfs7fo5/0ah5BNhgbJ
tjLJkVlxe5zsiF914igQk+xd6XpvXuvWDza1INNKqMUoVjr2P2ox9O80786mc3OS7JYzfqmW+dGb
n7U5eK3Ei2nwq5ovQ/TbEpxTieUd/UjMjy77R5lg1Lt8Df8MYsVjiM/EGDaul/Ik+vTM7VxRQvIN
VbS5KPu7qs86EAPDpaCIhOZmhtU2ZYmQ8gjdOzEOjGdsiSkUNPqOFhfLeRnt+L0RuGZJ5yym/h8N
YkUPjCf6T85+oes3z4vJPvyB4oGzFCzU8EaUY21iZK9IeyGDwjdesO48zhTEhAMytZyl+Q+rLuMY
tKapXAo+lKaquLH/wuitjI7zWmlSV99ZCcFAq63lcC3j21DeB4P4Z/5I2p3y0IZVSKXHMh5ApXsl
fBeiQ/oaG1040aR4KXK2hOl2ki+B9eVg8O/on3T8TaRnqylBGNhqnD/7/C8Ih0sJQD81MLQFODl6
9jHtsdFOWk6teQ8MjGhmSVI6v0mcaPPEn5Usq+ul4fGDt2y3eeVM+mPK107+kZe0+SHs91c2iKt2
uvsAxPCK+uWRD3BOCpf9XYqjlrGv+ZlYvE5Uio+cYx1t1bQ74fACvXX+RXfvwrh4+qGDzDJ8EzB3
k21e/o3Jt0XsNIVFLKevAAdcQTEQnbvvNQdo9cyg4vQXC3cHvBWMpxy14gWFt4sKpoeCU1MYpMiB
5PXJRht+QraNlJhWzarJLFY/7RZhmxX9zUyiVT4nMclgtAY323fNtr+aXvMIYwB8OMIs1rgWw2mc
9hT80SpLAouId/gJbABtkB4V9rQZhu9Q/kWUbbYNOVHQo0iZ1XsG0zKP90azKnJ+Libz2r1BgoWk
BF/UvvVgBJFio5HK+7JHrY7TQ9n1a5F9UiRrBr8NWa+OOKlxU3NhWEskD20Fi1u8r1FMJ/NS2anF
2n2GZJXrEgqEX22EF7Cpi5cJQb4kYGjhSFgbAIyj+JTQwoeUtGl1gu/wXQYTanO581HtvOCZFQUJ
+4UbHyY6fjyHvkp9282h6bme/S80d7rYdKT9erPY0XYd+QTZYNE15jJxv9P+DlB3GK+KUZ7Qnd0W
LCgIODV2dPUc9ZCJuWq7YzyxE8ROKqDgMNx+onM+R2TtKTVFbjn3xVdTqkseHhPzgshy90LgIMme
xesyrf/lvGPjEAU483dw9CvFGt4VKEtcmsg2KjimTr13m/DoAWQeXjDwkZrVSc1Oq7p7DsYL6C4T
YDMTSGbSYUgdh2H/dFEG3YAVJ1957kdooPTve4YCyjUyY6tRWFbtg1KcU44+jfsEQ2qFvvTdqhmA
Fsjh3BmKRSgtkSGMaaMJ331l7ZCLMQR5D4XTaA0+7zQ60b6Mo69YmhQGKA7KuggPqebQStLpd7Nz
7yGdHqGZP2qbg1CnAcwwiIw5L46qfvFR4v7AhMFfN9y7UbGf9PajkWrkxdo8PPrd88zeu6O+k7Ow
Fxbl00i9ZJbob25Bq6nHjiKz/CsvuZ3pktabr+qqOuZVeNRS1lXh1yQl4+gAHCj0f62aPnLPPWp9
yKfZr6b5PiRrmgJDb/ViZbc6nL0Z+lLx/24CUOsOpKmUxoOpfaQgNCqU7YWDYwPus5/siEY/3DGg
GGWaZQc+gIiqLounh2ekS7MhQm11FNFif7Km9N+YqS29eXvVDWiXwVPXDf96o32IMVsHvTWP7duB
/97UKVJ2nJWWzaoemzGojm0cHQx/9oW6Owbw/RC5J8h/OA2Bb8ZwcMs5rwaojrZN2c464LjKU36n
NKbIIbg7JOFMb9rVWcNPFrVXr6FmTpNrR/Pu8OD+8GahlPLWdgRWt2E5gQbTG+ujcuPPym2g91WX
PrKXXq/evd47CI+jkOERHcMz5Bf9KWm8R1v1l7TiWMJZGwDaif0wEWe59lye2C11Eo1PykGTjxz6
geOjtidWBhmyORpuuQlnVlXoIv5CqdRC72ZQWzhpWJky4zdunYMIkhsqf7OMqcpZGFoM87MU7C94
dQyJuji1daHXElejfkRgAUOS0IFY5h9xFqdLu8CyZbYsUtJrkzUs77V5DGG0BII3UeHluzBPQ8Vm
ArNTznvLGc52zuoR/hqMYNwEKlYfUuOpFWgTVEOsLGHrXQQbutETB69Vd3/MsKVw0BPeShYIskaH
T9V2jKsdGm++499FVxyUX/3osZ5R9ORtJnqQe5s0WVecNTcEJkpuL4XoLBMOltZqwnmjBRD9HT16
TqP8w8Sh4jBMd34JZ0ZQmVcGa9THVV8VT76aS8BBkpXWUYb1ATbIXxI4zs7P8Gl7dMmysbNoKHee
BiG6O2Wuj7RiYKREbNWoH83sSh65+b4IcrGzXIVciiq2igtw7YBaARx5wKa6ErmJnO9MHEUrB3zr
7IYYNIHS84Ov2evGwbk62M+WORvZ5KkEVrWIdFwW2N8xyJNCn3C2xZN5dDTFEJbPi7WQS98drW9L
51aYhr+hnf8MDQAHBwgKvX4Ax68jNSeVMs5100KRL7Z242/yWj8WCi94FTxYVDwkdh1hVv/F0Xk1
t4qEQfQXUUWGeVVEwZIsZ79QTpfMkIb06/ewr1tbvrYEE/rrPp3BMUogMLVsVD243Uhj6KFsRuv0
Jz31QnsdnRBmFnHJVKk3Ji7DU96+VFq0zbLIuSoS5o+pVrZnWzFWQWDF69HdwL4g3ELKGYp2Q0P0
S2dnxzBkjKEkBy3HHdQKfwU+nLk684Y8ev5wjSublU4ca7d8jbyl3jTZyYSvwp/PnIsf9dL7YgSx
dRtxdZvqnOmQALqUCA6IqTp5I4G57WqwLySHXTqBUtjmhs9IX/bQ2v20ODaMD0JXRogO7U0rRYrJ
icEsooVpwmwKi62fX9n3JWRl91UV6YUEABnqIgrMzmS/GB49CA8rv/HeJoL7s4kTNrY0QKkEh2Xc
B0WLQIbN/bnQxmNNx5JTUQ3k5bvOjALA+yuqiAJCVfGqNPitMTHmBYxty9n1Q4dW9cKwBxsrRs/C
vw46FnOOjPbU3hK9fozh7pdhh8SYgjHR8FCZq4FzXtyPtKzG7UtTmDwAKEooEwXpF19XDyPfAk4b
+lskJ7tJ7XKOqdHQ70ePPi+Xup3aJskdYZ7MaQhMBt7LcfyZ2E7x0GwBqjEkj970iZRxW9PvKHaE
k48VseyVMb955cy8sNiFvXHxXUqPiAK3NhXiwN9Lr8NWUjy3kfWki3cJJ02M/r+SJl6iVFsXmDIP
CNPYXP9F5d0Opo8Q7LGri3mP42bVJzGT9v6rga5IUKD4rAtMNFUv5cHN/IVEFMBk+fIRvoq5A6QR
7jN/xj5rN1+O0+w9pf60BOXBhW/dL9N1z92VY/YW4yjFBM2U3F/sQJl3KsBWw5zkgcTC0icYTtAp
EvseKbI7iXsq2CddZ1qHpnnjDhz4eX/ILCoHDR4H0VyJTU2o3y0ZEJv1KXVf+Dc2yysFnuVdCpfz
ICxZp8Ig1kQH2MbBXGTJ2u3M5zHXrtMcvqZF8pXq4mm0VEDq+wHSPmPtGN0NH7PBswaKiYB7VMCb
17VD2zeoxOZXSvduSQuVOUdU5prDmQTG3h+tPSH5vXKcB4EnnYMjtsAsJgAEd0yVyb8J+I3LJczW
Dlki2deNTRtj7YPZbsz2io1x0yMmRGUZmEo8D6gEqV+9WDaOWDsDOuvZ6yn667NLhh4NKK9G5XKa
37aj3AhJu18ak1MO1nwTZ9+NgwRqqu5P7DMQcJyKRxr/hW8xIZV7rPsnzCAs+IP20U899Ef03ZKF
94F40z/VanutJnMDDgbH5ZZwBRF55x8haHBIRQ53AcWyJcME/Xgd2WofT8VmHigWmNc19sHQ5kKX
8Hs63Bbw2TM85W0CH2KdbSDaems8NNUAKjen+ToGi0+3MTxAfG3GG1NGFPsisEsX+7a3Y6z6N/va
c8hxYlgeAVnv3QkNkJJG1D24SNMhXJB0Wgn1AC/SHNHaKxAKgDyDei9TNEJZwxMMT0bSPxd6SVtK
sqNt9pnZUeAaHYNrf1/lrAP5DKgLkcZzdK5sxWHChU31oYRQ3v/zQ0Cy3tz3gZmCcqCCKQYoHuca
dYn1i6blB1pW/jHJW4y7HBtb3/4UIrv6fX1CQSFf5beRe9Ma5f7iFQqPDkNKfiB3Rg/MJ31Znv7a
59BQqK1IDKw7dV5fksJRG7cAY7Au4R4ZTCz9F+L3zNPtJDxK04OC4vVTELbRMoVrBTV+oBWWFDqd
9OFccp2ypblKHVejGWaQ5z7PrWvD8eQFODZy5oB1TtM5PE3VJ5BgZz0xvtmDpdt4nfUEiLGmR4Rd
dSqupmY2yWMSda8OprWH0JHwPDCXbtJ0lgRDpEPvHaNcRmUKkakzuQ2xMeYaJu/UvsOIRlgfoBpX
1YTknHs1dMWwsH7LpHkGEFsfOq1jQKoRPSOSE89QWGdLYzg+NM+dpdqz00cMB7Ou2WVzL/7igkTF
2AlJkZcurobRletGYxWeh1Y9Z8LQsTJ4Gs4BzQ3SWsjTUDXjobb17qczGRKGelGcLS1N3pwkYTWz
UgIuQpKBoZ08EhWGap/1sMeYmuP0rY6pS85iE6KhrnpT7w6D7di4v6kuLXIZnUt/Ah1U1OyDPq64
rPmxuczG0OlMLrYREywwWiixH/G0z6our7bV4H23PYGy3nPZUNs6rq5iHAYCT3X+m6TOABqheI5d
X+5nEDYHcwp1SDdxTLEBkZlxm9eer29CizMBVQjJBUM1aY/aaNmaMZMxLLDCDYTw6lzGifcsRPni
GJynfA9EB4FHjCVi+Eqn3DsabqNt4lplDFOYKVLsPW7bCuuuadBhCUIK/oLff0yQFA7Ki2g+XB4r
xvwwgmpCUpeuKJ6beEbUhE+8qlxbHSQQy0PeVs5KDG1HTsS+0o/yqKXtvI5bB7OVnJGOCDmu8Vfk
qzZSPW0fWUtsTPVLGbYdcLuor0OdA28dYKzNks8T9PpETYAZyrPFlxhCkjh7QFECWGv6Opn9BPue
X9PUTCturXmPJJUWdGqvn8u8VdeodM0D9AR5NJEeA5j89inU36nf6Natau8ZVQibwR/F3u/iW4on
9+SZ3RrZkNVTuh+qgcBYKCzCqhWvupcFAr1dGElC/YI+Br4K/7kDXEVmF9UOawsHCj4Pggeaxe3Z
I+CCppFUGEboMe5cWplCR+1gl2a7AicTSSH3MNlR+cyxWuAjDLdKc+4ExNjJS5+l0tknmnbjK8aI
3+19MWKqnuNjOvtB6kcv5JTenWn66obyVfLfqDI7lFCgju0837Tp3FmDAyxp+kpT/kUMMUNJqENw
JpH2FsPvqi94mIVNIF/XSGjwEId6TeJH5EecGnvPQQPxjAMkT4Do9Vqr/XPU3WtpBdDGmXr7B6Oo
dRqfwR4WmEDmxnig+AhMLj6FTGnHWuk2/kr9lNlvjc8zGOJg81ParXWmr9DClt4AWmRbdznrturY
Fnm3U0p9LanCvpr3ohg2ahKMZFv0GUblE16ZMaQSnVW3DqmbmGaO+oZx6HB3RYY6uw4SYmUY+5ZJ
f+g98CYcUjs7DVlxKEnWMEwfoC+TbBhyWT5iLgrI2nylqGoOcL7GCB0kK/wTWacz2I0vYY6Px5sY
v3BJWdkeqd6Kpu+JlTQqOO1pQhZYX+qLO/ghbe/sxHFiHUhirHtSZY1qFoZos3am4quvPqZWh6s2
sNfYoiL62+8FOYQeQ4gW3iBBvg/GpYfsDKbmYItHD7M0V7pTqcxrgYTjoYPiQts3Gk02CSsXJ4gE
Lp1MZwjtaL5FvLfK0tkM9aCunpoYHVBwGgcZ3PaH0SMS4OFa2aQ2cyvLHGD3Avsr5Hno2zP5bCTQ
uHH3LbPLlcVsihkp55xCWQEtuBYeUIZrYGkshox8t0ROwo1Q6SfF9a9NRisDrsZuDWBFI5taA1uE
9ga6GeuTY15VVZy7sH6O7fJuWqhlmRrMdd96kAqQYW2LPs0aWRtxgWhBhhjo1LV3T6XCdKg5Yh33
8weYb6xtOd0YjOgLRCfnXOk4+Vie8OfE8ZnV0TgZxMOyzjtgET1jKHv+P5SIfP3YFfJp5rElL2V8
93irMRFG2SMLS/o4JPmBYrZ6m8Xlnn396ifV0QGvxQgpUgwi7cGlUCkPEhdvZBeBzVHjF6DWfYT5
Ou2Tf5F08lNntusqtW4lt4feRB2uBee1lPlYs9SxcKEeC/M7NOYnUabclpIno3eeBDNzNDyDPzzl
iJlD1FnRfXGOQtLXGK65SpcMN5yy9V+JXp8SnUEedS/jFB6SGBEDr8mOuobhHud0VPMquICYEOUF
Ut8qQj6bZXrX0Wrhi72YePU6bxgCmt/oI8VJYXc74fcvQuWv89zfWUKxoctiQZmN91xio3J95I8Q
FB+EbdTVtFLkCGWEjG/JV1N6NUmQ5i8i5uLY9h4IH0oXIKEcYB3PAOufm7avvilvVeMXdGJ2OUsN
aa4Bp6ppcejj2W6PVH49ZQ6kZzPECJOjU+vlvi37k4y0k2Xn1OsO5t1uaMgY26/Qjk8dhOidso1g
BOqZSrzXes22GcVUFHghHlnjycncaNOr6VYb0Dvhjz8J/KUc7PEM2crBrzAOr6kzYW7wNBEdEqmr
fR4W/Vlmg3ua4zx6zOkONdeqtbur7abZ2qLGimYH1YPi8qM5oPrZRs6vNE7zfRJQNoAfCNtpaqY3
g6FCzU2dQAKg8nrQceKE744xkSzL5aOcspdwDLMHJdUfFmr3k+bC3ziZnmbq6FbjxImrHNonv5/A
4PZEj1JFfMIyokDjtV2gHkPClbTGp0tlhjgME1fN3DcCAuI/Ps0EGXiNKIlubTy/VWNL3JYkp2Xy
1pUdvM++Lvklwpdm+dLcEVlYMSHwWyx6/JWMNdS8adj6HSoFLdMOloIrQZkGvMiJi1lR4SKmuEOJ
hput1sfrHi27ydSb5S4pZZIQ9oxvORGfzAXJXcAi7biQrJosf9QbknWNbdxoJ/juLIzpkRUt1ez/
hrb8dZgPYX5wPiOdg2oaE3qbMxILsYeZSPMAdkvfGAO38hGuVVkEAhN+UHLji6hFIjnNKWq2GeSt
k7EA7Fgn7gNQx282zQepdSJHjfZb9rDUuZhGD+sU2sm6aDxvq7FeYQ/3m65mbOrk90EnoQg6vB93
dk9Q0bS0BjMN/kD2/WnnVo08S4VvioCZtxq4D3/NGc2tdJoPN9VO2j6RE531szYCrZpwu7CSM/gg
Rp09WAVXI6OXE/UzU3dqWJO5O0L9tp0Ippfban/eGHb7mcvrhgWd0CTpzXPmkNioCxz4bcb8O2vG
L2hvRGUVY4UGbPyRtEi/mRRX0smxU/yCoIrVpPu8gW77rOmef2iy7ClfwgyUWkPqAod7NsNi8rHT
U0y8b5J5ogJY8PoPIprEWrZRcWiZDYclT++oaTgAC8OICM5NtPyq2opvXl2A+fN4a/kzSuOU9Wn4
DORqwoAf0whGWB9VIm9DAioaedFWS9m+TMbwdNSV3DlNf5V2tbYxy/IIPWET9tFfafdHrcNzBLUM
Z9k4Gu+VGrai7vdt4gOdLUmWN52ENCffWfsxsGcPlJGjjRN9G2YaCRRtdHr5kJbphTWd3ftfi92S
gaaHviiuOVqLp1FLR3yiQNotWKUIizN6gNjcV2tuyw1eD/fD6TnLUcJck9mZ8TUnKGQeFS4FqqMk
HEA32lpm81pE7+48mru5JQ9Ic4nP7dcf009hec81bQWI0e8qD9udFCzBkj6aA2jSdzcc751fg5SQ
xTuvHMq17nJ4to333NCeWixDoDNmnFT6Rhe/gHr4PxRrQNJOpHDn+lB4E2dH/0nU1s4p1TUJ82+n
0WhysjlSmLF5AEDw7tXlO9Pno4UXKXf0Q8eYLbXEYZnPgxU+pKq4FktJnh6e8gaOOfkVeHRFjWfI
xIpw98sJI+00S+DrNa2PSKsBkdnw6kaFg52SHBHsxXzDED+PU7FKwV6tvSSDzoy3Z1n8d5oJg1nJ
JLrQNdptSm4Im9k3WK1pQbtSTjPtdTdOdlPIE6m66mxBKwxypzrG7AWMHyzjexYhcebEJYIRQc2d
Z/3cMMeJuOlQM11Q3EoEtohPs3Vo9YPM4GwMYFTcLVFAtLVdQSNDRKN8HIOAq+V+SNN/qjC/Gp6H
uCdxp68GRpaW3uwGDcweLY3Zd41HJKVm+y1hVjlxjepc2Syx0y3ahbMmhqRt8hHnSZtYxKnsftuY
A/xforkNFRheW/0qN/0pis1QfaaGtrNaRsGutmF4Q7x+XYCZcBTrZN/aD4XG+TxfiuheJF1X9k9t
TY8qxhekA2ZhYwCHyo497hrsJWnO+SfvV3k/7XSkuLH7N9XvYfXIGaBh+jU47RHNyYclS6nhX41z
K/PGfeUwuhAwsWLSExrzj+i582Wg1/3GZXpAtmo9xgpEfHksFG8rE9IwxTWnmft0SfaRdKXVo9mV
VJqk9A2hWM1UUtju3ZyooXc/m+WoShdsKC8dQMYO1bWZyRjssBqvuRxUCtCvxvz5wmuG93Y9FFzC
CmPdOXhUlrmJwyitO4w+43omuIj/Iq+uLgSM9JAQFxpGbR+36pRyfp2bU9u8NuP8TGM8x9cd8+as
s1ejToL+kJncjkinuMYuF2IdZvV6tn/CrsXUJJcI3JLL1avXyWatGw1e3n29AKuqV1d/nd3HaDjA
JViXlnno2Dnptk0rSABZ+lnGw4UA/TIrIhanuXsctnbh7sV3g/M2X+Dhhnuu3eLLgKuKE4reoQUq
2+Ujjs/0XplfuYsvu6e7TH35XvlhadoPOZPK5OoyTslPaMljJ1o+eXnOHXL2mC2G+ux7m66/SeAD
ctK2nEX2CXq8FxLCnNq7NaNsMFlacUq89p6+jajsScDXgkTGS3nQ6zYAob93tRquKH6y+d5od4sL
l4OxmCllTkWzyB59/XEsrT3S2Kr0uWKAmwShPu0Rxmf/y8HPNk5cbzT8paremow3JvMeu4FMl/Cb
xlV0XItih7sFjzGTMWOPsYWqjGkbpp+ZRZ+qvenwwIErIK3UxuqYI1VmFHj6zBTDVxw3SDkv2gR8
pIuONCK8CZOGupiV2MHL1ibt1qWX1KWPo2bsYPNvpCBIkr3e1nePjsG8+GAzLpt3tJIvUUJAKmHV
rhKCbgbW68kKMr4kmb/rPH1ORLPpyEJfq3cFjZlJgYvLc3gcOYOQoNKDwqYz2R6DvmHgEI4FZtvs
PHolR1fQyh6npCQ62TAwy+5oyzAYZfpGZchC0Dj0xLttTQSFjmvZagLCNd9OZjzELjG9BA/gt4dm
+Cx7Rl0FQybe06KN0a2mMvpxbeq2uYPwaqW6YRJnY3yP2T18jhuKqwHJ0kCJyMxZkWvx8KolcniQ
M/f6xK6Bp0KqIfrQFH9Rk4EP0salBrPEcQFe4xlVXKt+6W2cjWZXpDR9U1wzswJ4tDEvJ8e2yk5a
/lfz8Ihh0+R/evuuMfj35qtl9UHF0NoAZRl1h7jDIafOg+Pe2nr41icirthErA0HErGlGIdloqKE
tc7EpSEXgV0O6lFtgLW52ri9wjm/66K/t5o4NowO0Wd+JuaSJEsSdxvJ28xjwPuRROcwPuv1Ryx/
DJu7DFkXFyINPoveh08w3e3iPnScOwb5OFVoDjNWOeyzFfpKMvpBmP2OLO82Upsz1zvGlSpE6sAx
BgV2QPOQ7WmQTzbqzfKfpuJS5MM/1eS33sERxFmmKM/UMUgLAsP81M5iwC8BoErTfn2eMNe56u14
CuV37f4U3sUciM74xZkUEfxj65xqkpLkjDCc/9DrbMlZNXzazXirsROroXlx2rvvILfGUEejtNyJ
PH2elPZXTUAD6H+JkkskeUt9cdQn7S9pY5IEBW/ZbC++kqUQauen1YsbDcO61eTJ6uqD24UbzIOH
MEK27kicg5tlv2tcscM8uGodXMWUQZmwEqAIfY9snqWprZX+ZcqzAxI8Zb/5SuhwKcMXP2O/0CVq
ItaioTjTSbTJkV0gDQKEEdEmCWmdVhYVNd911T0Wmn/zSKPRQ4SzyuUDBL4fZjdjZLrgFOORA/Vr
YhhXh+Nc3j1D5eXZeQ9b/8kQ2kO9xHVbvq/aprrENsyN083ZAzUcWQBa+LOL50fstawEtDGzx1V1
tnETNEKkln0mY29fgHwKxobggS378ZbY7OVFi+N9rtzXcWT3TXvOVZVPPsk3zUzHfsoNyaCKTG7M
1GtfOBcJ3oHIdNfJZMTd2eWUyUINl/YkHLSgBjkQHTsB/cEqFfV/NWNIHjHQSE+jG8kHCol6Exy6
Gk8dDqUtDSBXbab2T899CL899laQWqcGx8nKMwXhoSF77SUgEGscLpRsjzen01okG6gKK2Uk406N
VGOQG5rVGwLHKz1x6NJ9Er1WJqU2FRH0eUBfhuvbptuow/hsm3zpflj8dkKD42bYyVrgPJgxOsS1
sZui+O7gahm75tIZ6mAy7BpRg3v/KW31D6qOt2VV8QQm3jbCoUPJx0Jqyo+D60482US0G1OwI/Ej
ySiu05E11vE4+pVlQmEtxU6TTUZlMDC+9dy5dCg3nkxh7WCsaziDZiVWRSPGMwM/+UZ1+gd9m9BD
tNJnAiD2YczSi0G7pGWKA9vaKuMddHqylLjzGUXAOSPham5h9Kyd7qHivMPhFukEIAx7BPrMiVHD
uSK/6z0CZyOs8hafxghIqTpgGyoKYiHo6nrDQWzJk2/iiOkyylBYexT5UBD1FaWBzT0mBlTdwfoc
5CFUOxUeaCHUMPyQywUjBS2qvlGqwgXVfAQikQ5XqzjqYsdDaIoPyz3H1t33dpGzlzS8pF24Lijp
a8H2QDA7mcdWw9XCsPQ1zz8rbpTD9D57e139Nr691fsVaoc0aAqxf/k97An1QLwq/OQGL888Q2lT
LscNgz6unQlJnRw4s0w8xmMgWFPkQ+LsbHGvx338xNBEGu8EPL1YreWT1VHieTJK6qM2QtJHt/VP
SGeQUCr7Zr5K82hlAfVD5lHvgyh+sJiAeN+etmf2zicR8t16mK1I+PLG/kTZZzIgLzDRjeVvDWyc
g9Bv5aI2cNlxEz5270tvg7HDOdXaKAl3VfXb0jhQHLtJdLHPqGcEJLgtWw9XP28tCFPyMGR3+o3v
4wmEKEYVCn9oxChjmeSYNzcmakyYAiXWbok95NcuYzo973UQObCali/YSzHdzngM2HZHga7ph39E
awSR0MpBSuJ0B4zrCXLPQan41kONU+VzRaUv0vWOLPWOMecq7Jmmlzff/BoImlrFbdDfekEnCrLg
bJPypzFivpbLETuNrI3nag/jDKUhsva2CTshr+Qn8miG8VBIg4XH2rnFvzIyNjFw+bL/l2YfjvlM
F2WYXCTOLyoG3PJcwR4BMRAsYkNcMJ8iYKSp32L4otUKdYLI6uzxPFZcOLx9RYNogWEm9K9z/hDn
d0pic4tGsm2eUTIDEzJLr6m6z1a3q2N9G48eM/mP3jhaMZCMY1fyWEwEi6gDyx4ah77sdgy45Zwl
xevW3L7783xYGmc9DuU1U0AMaet5xLPs8NXy/WvGvLdTj4nFP4NQXZ6M67FmEE/sL+8Sno80xURE
Tp66s4RQTcqmk7H5i96/jCGTlLjm/mijcXvbeXIw2btc8U6y7oImJyQ4epsUG8QikSnQOV1v4rmy
tgOjCh0TDBQy6PaDswtVsQMFtqkWQCBSeDRMG1UZa9PMt7njHm3R/8v7EOP+YuWiMKRnZhHV5Qmn
xqaqDk18ZR4ToieZuCP9OD3VyVmy4Gn4yZr32tKOizmsbTBKdFFz8RrzYGqkdGMH1oE4JlZ1pocc
P323bRi4LyLaROQTf2pOrigswlXTqidb8/G8blRWcQnKriUKmaR5FS9sULXdv0xh/T1NlI0NTrXO
EcCbg2GFNzr9ztQGr0dOdjB5t7Jm9ILxC894BjcMMxn2R0okfnvWy15wEV6CTwLNFI7JDfwaMQm3
uhX2fvYetfh1Ui+adbUaHdc/6Zkc/ICPd/6s4l1pkZE85DZ9k+tR/sjCXrc2BMAWCzg93Amff/jn
+/X7mDDzqXYC6ky8S7MXjjN9dJOYHnWwDKYJYGir1bnN8YDzlt6NG7MYdr6IXmYqkeQI969KHj3M
ao2z5OHsY6tg7U2zfgRgSvjEJOaW43+5tdr8N/bUrrsx9Psysdagj4+UeVxFlL4woIHCyWca06QQ
qp9kynBxDfQqKuKDSfzJYGo7YnlidnGJTW7MIXGFGPhuVw73bCQa3/f5vu6ig6dN91Y6p9hemnJE
FqQ51zJGfzT5jQcf8O3KFdabVi0ARScNiPJ/F0Y8QuuSrKP+ccLqhPDHXd5bO2PxKnMaGDWf7J3V
QriZKe8ht9DTMu3Qhr5MwgkpMWcsSNmEHIAIoW4JwfxZdf0oE0hHPcftzCGITo25KBbPkfHZd9G3
Y8eQdU1GFjUx4NnEd2832H39AmSThmOxGfOPrGfaNhYTmiMtemHrXUpDx7etJaTBFFicZqmyF1yr
mbJ+xjo0DhM7dU83UJJ+oMQD48fez5FrLRINXzZBqhy52XUHGqAse5+5uKDNwULt6O78bIFnlr+k
ZKS/cad6ncRhIFHbVvFkfToxJY5tTVH15FA9YqLvrgZNvgIB2FpaTZ4UboFsZqrMSt0gQkJY1fuM
2DRQ+j4bGGd0qjKTF6fQJp01+fGTcAkruvZzy68dCgwLTNRm7hQOJ/oeAWbg+lNKEa0bR39OFvs4
51+rwIiA586R07YfOf8asGOF8e6Z4EI6b+TMwbKUcLsvIz6fhi610YtfTUu8DWH4x78JcC2nX4ft
kawt7hazwA3h6LyNjQ/Ji+wl7V4hQPR0JKDE3Bz36QorC4ResQy9u3d/qYmd/yD1bNpQf6wq7zGx
MCeVzbrAnVMOkLwsMg0K5pA5gwTpGKHl+L1gz+/zBVVGLNySnA54Sw2bROgsQZ1hxq7cJ6+bDo0q
qzXHPVIY3VPumMcSv2eDaEDv1rUwxHWObUZe3qWKrqLRX0qMPl7P8pucZvNVH7tNttyqxcbUHt2a
hFbFa7TJ8I+xwIwdYGQfawp6hP8cGh+ULotxN3GGI+Gf9l+xe++ST22+mJ7YIuCkTOmGdzXvOb4H
49L9Pq+s/GPJSi0TCmPcEDaf4isHP8MuNpU4Km09Wj+J+ayQDAf2TPzg83yvml3DBhIbXLU0srjc
vzG0EPcuMVeDGxb6OWMSWfjIZ/p3zSdrB5N4iqfXsGdU997M/m4GgTqFhCsJ1eMJIoa3HsGIeiaH
qGpXVc+wGjewwS5ZdPRotkgwccMd48MR6CJeZ+5hUK+rytwqjpe64SJj5BfHe1ZU/szvhL24VeEy
rz/zTAs4FxC7+S3tZGOizKXjOcoOWXvU3fe5BFcw7lX6mvDr+M7FlvjuX+3eP+nc9fuvkWmMw8hU
WyqG0H3ZKHjrEVlufSN2Zfbsh0iuCJVDdGjlrfDeoF1tHUaQITV1kk0ZBVSEdmBBZp9Ssa6dTdHR
c4hNUkXbxX3a219JGTQRJnEyqDSIWd1ep9N+fhQzEyL4VNE9asorhMpCf2wxyEjraHM/LKK9aAgJ
fhlE5N3obxxOYGAJ8x264sEY6Q3ZxjMHzuyUmv+i9OgNTyM2eptATPUxCN4JsLV4w+eqPw2Y+1Yg
nJaKtAoGpuevqvjaJJ/W8FgYAef6aKK3dbvEaSBUxACO0/5V02s82sfGP4zVW4rQM28MYBrBEIHB
2Hnaca7qNbwYj6GteC6ZxvQ+xqDHtLxRa1UUGJYJ2g3Vi93eUvHiEcPL6BkckOROdXWpP+zyd4Td
MWu//XzuOEshhzVM8rgZRkweqPXjJOmWV0GfOceDNKI8nlG+Wdxx3/SgO5OJ7nPM5/ngEjpzcL4F
IvI2BcClaSZVQV0mPxXr2coEzbZwmyPz2riPQ/dCC+Yw7siZ0Hg5aGcLJyM2g07+RkOgs1aPbwYH
Zg0duNQfMXdMNazKH2xlGt9fus+yd36yZ+J3YZIjMUZ3RGThem08hgcmBi/djrdeSAqHc3tD/XzF
zQynRUcmUh4WWSqnh3MOIvOksa3k1pdRgXuRP270YBMB8DGlq2GvJeKCnjo710j+mvFP5QNHCt8G
DEOkJUgx/qumVzf61RouYXsSKusWZQRtgXsk7n+ysHIH0C2HVw5k1OANgMj01ac8mw9Dg0UAnysP
iunc8dqrMHDkVY0siVHQwYVs8PKV07nSjnH0YFJsk99N6ouq7B04XDjzOX7X6pEnYZw/VARXFkKt
+aYxGK+6dx0UAZm8rngW7O99NG91ysP0XTjv8gYi51s+4l2cfjRs1VYSVAs/8JXaMcAwpJWuAx3O
alp3ECGm77I7A4ToiUI403fEKbBq9nP2ZMXHZSxtGRIaJcsjJLB+m1XJHmWIK3NMj9F4IXdn1NgK
trRNjbhi21M2nADs6PWBFikHtyuikD5zQGapYq9Bzk+3iKZr391215a2aQqlHFrhCrAhD05zGf3H
Dj92aXx438qH37Gvp0uo4KFfYQbCqby4PLdWfNfx8E7+QbFzgHIcb34KkxH2Lan8zRwdBo4ejHkG
FczatgSvsRxP16O/IsBIvVo9nKCm0z/lofnZ2znBn8ncfVei1xs7ju26dckqVNYvidXHuZvm3qEh
0iQnyUf7SyaYQAyao25eGM4As7KS7ZBesn7TzpeoPs/8PSOcwkNU32smtMmrMcK8BJ5tMU9kbpOS
2ko5XkXovM2DZfykBQcKk/w81o1t5G1DGa1QiVcjvWId2Xk4sPAoEN+SgJ4AFGXycSOITC3BTfft
O1Mg2iezpbJoJDserR3nE6gRUdndwoPIWz2gB+Q4KVpgmSjJiy/X+rABbQY+upMfFL5LjqeMeSRN
cWzgMe2XdBm9QGHuxCbV050FxDB8a8ybSYsQoUaj2FEsn0Cfnhjvb9yG3nFAeyGxn9WElkYQVONb
aLOA46xCuhYHs4YU8c9Mzhh9WVzd+CPVHvAod9g2lnELHwqzpmTnemtUAUtfu5xvqRQwq7XGTkTr
U9od8F1RHuZE55hPmFwqbX9iN7ZB1Qeg+3r/hUhA5/zw7bk1gSVUmWNNrRJGaYhnunoQiBMV90Ad
VmZ7MvVn3ZQPxEbykh06ICsfNkeJ7jCNnwtwAsRpU36o4VhIwFj/cXQey40jWxD9IkQABb8lCdA7
kZThBiGJLXjv8fVzMKs3L6Knp5sCC7fyZp604MgcB7ZWbbwdMe2p8jb2CI/4j6Dah/Etssm0Z3uz
eqr53a/PubGSez4r4rjjaWw4pesU7xjiSLc3zNkcuw3kS87LRtX+ct48bCKy7yFwghDMJ6o9H4t1
yczHJN9T+1bYlyQgmcEPr8P4/5mQQ9KMg8ZGhlKM6os3NW9FUn93q+TPQezie7B//Dp0qnFVQhhK
9432RndDDkRwPIURbK/6TC5iPpXIvTq2CauKyr0ZDqhK97rCAPwzBg/edGxidqhqir5v+bVRsEkn
1LryBdtE7ZYqFYjeje9fm50q6diNOytAj8lXmvWe5/sBYpiB7KHshbm3w41tfwf6MwgfjEFq9p1Y
CKoPkq2E/GrtXKt7X9uQUg+bi00jG7gG66gUVxOiI8d+zXeDpmazOZXNIcVzUP1MKvRXHphWfBXd
r2Jee85ns96EFZXfGQEr4urivYeMjfgkvRmMuTqJ+9J6dNUR+IBgrJgUp9cxuW3DkvLad88Cqqm+
VJwi9s3MTqGyJiJDkEawXewYAs1xK6ZtHbzXebtsBqKYd6kX61iq9qb6CidXg8xPuZxaDesS55Fs
+R+00V08cU7KncBLoDCLav8j8LYqjw/jXvbGuaSpWB9YhBKHKkj62q3tdsOB5eASh3lfNriQXeL0
C6Jjrmp9jclfQ7ur0TslbE6uq021ar23Sfkr+ledaUu5+A7rfBnIOFSrz8h/xSOpsPgo5/uk73h6
WcHzG2gskVDkA01zBb9ALq6VzKN396gxLPgiRsqlji6+BjY8fIvNaKXWwRcHmFnDs/PXandMZNei
Erx2dMtliZhkR9C8C8AMfnFJjOcgLnPhoAJOs2CX63iZmyNojlj1KJ+O13W9S1DXxDVWn0F8EOHa
jLLFjPEkXATqMixfjDUGOxbUpJFiuZG1cdvzbkRGVJmvYuiWI95JIBPDu8ECJw7+ySAPNT/eV6iK
uRU5XFkxJlbwM0ye2JYZzjwZ1NIH0xvuEYoAJozVRgsEGSy6+UNjetnfajrl9X3nnW1kOUADgSvX
B1+FXODDvk9orB8WtQKUg4uKGq+r5kQpr+GxKSIWfJFBjcTXukSEuSoQPtPwnZ4BIlq8n7Zlc2UG
W5fSvjbfFe8i2iOC7CDn/MUPNlgNo91lueXY0XrSmEIwgK45OxPU4h5HWHdLxJrtks0tbQqXcfX0
7KOVTgsyZBjvFjFhB18BxXZQJEdkB/ysRUbjN69rNhANYB+OBN2NAR9BvliHwoUQX9dPgUovc0Ft
rU1B+IZEJfwFmX7QU6xfClamyY9nPPrpTYcfgvHAErfc3EUFJ+BVSneS5fZUIiv1TwcHkz9xg2R7
qIJNjeTu/zQYjwkd6AL7oOeOJe9lwTL9qgQfSGEdzsMi+ydNs+rGs8+cOByIVhXWVWUGj3RKa9G5
ao5hkgHHUvqWfUcvnaTTfqg4h9mPKUVrOvATT6hLJQTtqkMQLHaT/dOh78x88cIbF0alUVwO1deB
QLgoSQsCwDewlnwNOq/inwRVuQfTyPvUT2lK2UaBwq8r/WsTcZb3mB5CLWOdZzQHqaWuvgYJmHcX
XKngUjV1n1gcDXWD6F1HoxP147qZwNs1g7zqqYUuaWKkwukcl9WOJUK71HzQc36+01su8Ib4M+Nx
zc7bqfvg0IGhTWhijwegi0r/8K0GKZljUG0wn3E+j2Pnqi2Ht6oT1MvrtYKHvMNRADCMQyEYXAml
gxbnNyAxcIezLQacbxp0/9VefwB5fezr/tolMf6IOT1kRwYiQ8Om0wi6azRrsmF9TgD7YVYFQjl9
a8w8WjQyANvy1lS0Vxy3f2PFcjGTq88YkcW3a91tOzYPU04+Hj8nh4f2T2fVXc3kGahqzxaMFNs0
HooYTbTWyWE2EEY8hOtYZVAmlhXEM+VBa0CIQXVYthIm4sDvTxlFDWYLMNHuxFMg9S18U/2Oee2E
GqQ2ie4XSMMyMMTYoCVC9PiNsBJNob5TIGUsKjX+mGL6hknjJ5P90fbpQ1ORAkK/Z5c/Hlo7+B6x
zTRl/AMJYwhvAZIKlikSULw/pLHfmVGJf7HgtRkxtcCI0mgpLYirLnioruqIVAm6l0nGjcwW3JQP
ziVEp0FoQ/RTBsYxgZdKkg+dHZ3NIfocDW3by8bGHqLTEEaOFPrdosVZpjbWu50jftEi+Wcniisl
uIv0CJ8dO59MF7jOs89MnsZV1E938jq/WMr3NsVKbTQeeswHRs8RU36TncE2orJ79CD4NAFud3YA
U6HcyqznOztgdeZJBxdHnch15K+a8kBF1A7h1lgaYDa5xfYnOU4Z6jlM/OLB9m5Td/VddNq/YWBL
atZHqxPI3sO/1GuvbEeOrQT8pQRGVeNJNegSi0LfhR2+ZZx3iJIsGEMAZDqUjDojDQcB+mnzrDR/
WyjFYTRyWrOZ+aauOfjWTBOyPbKb4y+5itWAP8TnMGMdUGKqw9c3K+5ovNTEeqjwbEtxc5OfzAtY
mKxn0zBca3k241JZRUcnYgoDiiI76bZaa4y0QdIeGys6UA9DqMI/Uu7kRD5IjE75g1264pV7llO0
qk4rdkWZfIupZhBQ4aaSvaPpgU1STEAZEwirDXpufuo+gc4u+i88hPjTPLBgJYcrBIyBNi0iCtUu
HpgKG5QhjaS2LUe7TBstpHjCjhny+yi/UdN764xAZzVb/tolgLqGCDDVGL2AAqx8ZhH15XG4an0G
qLh+z6VsGybhUtjDzi51rjfJMZRRtGfrUBC5aKbOAOAnmbmzNgY+f3h4DegiU3vSALXzJGuTF7BB
6CEmsGNiqSDUUaiV4SixynK98tk02CC3WqU+Bi0sVTM9q7Sr2tl4alh4ZHW9AjhFgRB7qUHKIQn3
W1wgJAST5laM/wKdBlY0vxGTytQ73tCuwsK/GbzNK9NfFzQbhewoPb/lRzi5IyqvCR8GiuQSewxM
Mw/3DYqqso9I4Q/WuJpBu6kJP1UqPxTZ54SCR1rBcWk1+AFcXWZ2BOxgCL3ojITz7Shd4/hftyj0
qVw5Vee/WRJ7scFaV7JgR6avvZJCFX7G1J8t0riC/+StUnSJIWqWXZjcwV47ktysauY6hQ5Z1SsO
IuMBDkK4XjqmxQpVTPPxeOJ1vGWRtwEkvqzyfg1CfKOMw8kU093MjHOrJVthschW/Lea+i5Jty69
wIMSN8jXY3CxQaPEPd7kSgq3QRbswHMwHsWsOucPj+yPKT/Za3Ov0+aODoezFPs1WjMe2FY0u8nT
FjE2mIHLcFcpmzQimJAlLrhmLtqWtmotPg2SiiKftlYg7QpJ2utpSd10eNSUbFtC2vPMZheBkSxq
NCBLXXRl+c+yZce2gycLfHe0I0cdCmfgfkc8eKnSjJLz//uYb4xSs7Q1dzQwIC+2RzCSR/qBeECU
TRNnLpLxRu/EPVYqRn7hyFPyMApW1x1ITLxlltRgvbYdaeQ6ZlvbBO6BRLlwB0mskrhqTUc8YYIZ
pr/MFlrd8jYTrKNSKd/0aLj6tXnL6+0o/SoC9tc6Sm+tDD77S4EfKX9L+byhccbGZPdDs1Tya1Je
jvI08Q0AVRM9i/hZoOQU5VcUQ/5m9+X/NuKvJoybOw3dElW2jturkrwChnxvfJdQehqQKruY+oqE
xhRvD+k4Cn+LCRoffNuOgUgTPxlaipfGa3q3McG4dYew4RTwC6c4uyngBaV1B1/KFv1lJCZbbKCU
LHO/2qXKuw1jzPuw2eq2Khptx9RZ0InCv+yhgORsL7PhIwYe0p16PsyyfLTZI4y3UCPcLgDS53Nn
Z2a25VPh+Y6ZvAeCTe4cg/rUhXkosj3lbsvOY4+pvihoSuV4yS5xihA+E9B82ELEVgnh/nxV7UFD
RvTnDToioZBszDyrgedLz2wm0E0OnG1gB9htzWormcq1KxO379eQAWo4ibA1TZjqkbLrm009W2Pm
CK7Jdk0skpYFE1RsjcZEyDbtd2rRXnzArMrGWRvTx9S6/GbxeGB9RaoG6DVBjrSAnOEdypYE+6uE
nhkfMtLfZn0wkNSClBKLO/OIM9VYvIi6Q2wtHqW19RV1SSBwprVCILNK2HyEHzUoBQKlqGJlRa4t
jN/z9K1mdwSEdhWl/0r9pZd8MiXX657C+ZIb3y9UAabblcgfqmABOW5mTWg21E8AL3ZEYTGqdkur
XIt+naLnwRmohjeMcEsL5dlD6YaIKehzb/rJ0QgNiK7dJIC0LOUvotXtfxpicc55DSGoNNxkenuj
9FxmJ5YFfkHw5M22bhMnRNbf/I7aWYIQaXfEkkWd56XH5zLqHwrruUHwI+/RPwA3xT9W8Uy8E3tz
RwF+UzktjDQx/VXSZ1Hsa45V74M1JEUVRrMF4oaWzMu/a9I9sICjik2OzmO0poiKQ+h/Ay2OwyA9
u8Ha25W1quJiG1QEgLnXgq3C8ALyw18CIMN9HsanhMRXYxkYEN5qdTgrqP2SgUiDLyqFJjuNRzk2
H3G2zTFWIc8gj/tmean6ehGzQaiFTtDb23UDuoVwTRvk0Q5KCVS9ZWf0yy5eqIFT2UfutRrQxsQD
dwJO8grXeBFVGWoIF9YuIQVK++QMsGE5HhMAsXOCA+Fs0SWjn7vKZM36vhG1TjJbkPBQxxLOXLHT
phCaWc2WQMalb3DpZeDPJhEt8F8RFMD5K+JDp+BY2TS4LMahYYlO9oS3a1FQ3zHKhzb+jLKfpvBf
QDOWEZk4tTPWpXqWc9COkAaJ72Mm1XMmWcix0UEE7wEnRZFupXQVt66tfyoB2wRiagiKpBtC5PVW
ekjNDbvm0hz3GaRIus9XmaZhrUmWsoTsIq/IT+/bFvEjNV1Ex3M0Pi31Q7POQA6+AklfJbxgk2DX
yQ+9KtcV2bVYO6fiTxjfIUC8cnrr7LOOYc2P/I+cIckYvvw0uVjGdJZYEBm4QURnL2mNxjVesxk9
giDmNb/xBxo0+2k/Wm9kl7kGiL2Zbm2ysQ1/Yr3/LPlGCY2CaXm8Wyxky7ByfOUOlUEzAkfKfr2i
XBN/YxgsUCWw61ajdraEfwCT+A9pycqB7Az3aIaAxr8lfmm+OT1G2kSmJb7F2zqaq2yCDukBWRnj
aaujOrSYbeSJNQCX8sqbDsLItqIQ2zyQrgQvcjPeDiJ0ATCs8wr33qAt9HLY6GHqNmm4Izajxx85
F1MirDnfd0KQy7yYPqacLYfRsEcjncIo0/Ts1XNct0mBu+pEnzVLeAoKZBX/qFgLdToNrbfu0mIx
CC6UzL35MPKDQ/nhl7CZkctXlnEj92uuLSH2wzXRrVVcFyyCrQ14Al5GMbdBrk9opwoeoUb5CGtp
pyVfYvyMQxidH2F48cyWysZ/WbVS+BAFZMqS4heWzK6V/fr8o+efxxhlg/zIyJqZjhLmPth8EELN
HqICRy3JHTCnJputmXbFqEsAuy/PIb4HgFJOi3lChAK6C8WqCa9RoKchxv2W4ZTNWMOmjQuvg3K2
texbWV+q3PsLKlYiNWapoGXu7LcSuYCqI5wJ7Yj1QvpumPfeZ2M6q/pEVfhG5N2PObxiT3NikjZG
tFbNGXYEn3cOMBOnerXpgGMG2bTaMmijKlG8Jx6edB+BASAedxGmOozkZd9QDHHXQTWPYbVp0U4i
yyni0TGMyg0la6kEYt31Ok/jzWYpn3oo9Hz7sK9WPDqmNmtv0bJMPzX5UTPEBBQeGwRGmpqvYU3U
1F5gxKdG5U6gzdTJucoGXgxGwMcQPTDPKeNxUt7ragKut2sMZmy+RCpubPnR+VevPms4FMRHgP+s
rr6k5guds35lvOn16tWSVNOAE/BXEUW78VR11QQWebNp1SrcCMqz0pw0rJB971RzHyTMqvgRmMnG
iH4m7S7loN2Ho+z90/N3vnDYuOdPWudjdlLfXinsOswh2FTWweNHUjOry/JV/RcWxUIp9N18xwm8
EMccnZOsVrNXar8rJeyzhC5hFS9FSqCUS+f0LOpbPBBIx/+gfSryuaFrNYHLluw7+t+AfvnhIbGV
tUZ3o1a9io7WGvWJgNGPMMyOsb3XgpPeubVR73TqRmavcMQGT/oEm7gsgw+sSvC03kEscJUPFjIg
oMp8ge1Qms9Qyt/koVr2WPqQKLs5D87qAoMtw+TJopAmAOxUD7cKiT+ESBtO6zg82XG9ks2Dqn2m
bA4pol5kNdRlIP7Bb0ucMTbllVBeszaKrqwSt7WahT97HhkrscIG7Q8wCrdQQQAFwToeL40nLTg5
lPrSa4JIXeB2tLyGAaUb1SxMFiTs0lUD67ItqyPsK3Qft+n3NtvBtjkH4bcvcV9Jj7G3AUBGYzEG
ub+Roxk8Ni+Dm6ptCwZRz8LRUBErjbcTW8ZUPtX2LuDuwqcMjmKZwlbRxClAQqY5h52oUD4yY20m
3qZBTq+5sFGktOFnJGHtntPKOHQnKdoaLK/GKsEU/mWxINU9A+CAjLpkgLnElcCffC73suRnkR5T
9QPxzrdIaqFUFPPhLV5gvJXuNcQ7uf/qgM41zxY5YGTDp5AGLr7liFR9vLDVqw5SNWcjLJJwDek/
957UfpnWd0m1jwQ00RiuNbZc5lgJjGzK9pTcA8oMCyNtwfqnaVUsMhZYCBZI+d/s0DfR5n2fJKAJ
dhlkxjSyV9L2eb0RuDP8eThODpF+VMQ/HaJvoO6kjP6Kq919IfhtFLpZleQ8DNMyyr569aOYTiO1
QDPI0T6DAhlYA6v+J4ToHhIfR7iUXiX5XEcHjPAKHLUG/uNZaSlwxYWsRruWXVD7Z3dPbnVdtddk
7jGAWnICgqRgy7hYKejIdg8lyYYUP2A7mrZtua2NcSn0X6U9Jemf37vc6VSM1ObbIOYB75aAiEJO
bDTFAVVWdK8RDVM/m+GVnuKceyhmIBkwZ/FhKNfM+7Kr2IkllnTDU1L2DXWMtDfgHyIgofIJmt9E
9CdytglDaNKAnqL3OCUXjF6osqfRx3tODDPth2Ch+4hbOtTlmtMQZfDXAOOvzKz0py7+FMUtwO93
Fi+u6dyDbcjXHWI1EMKF7HMTZmsYAilFWqtROr2jVnE3w8CSPQztTZu+Bht8LNyS4aDjD0Ilwjmu
cm3ny01TBA0oHTADYBQbu330xWceXCwQLRUY96BBpci3SkDaKAoQBMVyQD6BYeNdsREBqnr4Pgah
otsJejlYh1hUX7TxuOyYJeTgi9+UY51kmtpfg8bVO595ucQGukkMF/HJl/ch62a7Ys1tvVd0Grec
RLVKbwYCNiAqiCyEoKHmlFO6mU3/9LcMg5uL36RLYd+CgYAhXRvDScr+srxyVQInA96ShEV584Oh
eOkV1p45N29Dx6//pdlZ0o859ICO5WY8XWlVsJN/Bj41X//Jgq+QjLw2vx6wkQNLrSJljZQJycDe
sJBSpmOcR8sEYG1bWctKvnuFk1NKaXyJbttxLx+4/JJ36qG9tzv8mQ3ZzhYDjFL5RLdbCgSANnGl
641XiEm5aSwcnT8SiCW76HRW0f2JcriFavIjn2MRMZ4TnnkLiAzXljre6eTvcbF18SHEkuEXtFBA
DIAupoR/WnOy7HZF7AJzz7ctio1hNn+GVG97NQP233M9ANHHIjXizKFhAU3K39d5iZPLO3UKT1Zo
fUnTj9I8cmtYaRkMuVNBFUtfn7jVRfkLX5ZWfmba2SY7XBHXEINEdmd+A4AvCCh87QuyDuQdevPd
Tj1k0WBjxnjgAQpCWjLwIwLxkd+VoN5m5kkJ1KNheY5s8E0omvRgcOeP7d9O0GrXJOCIuCHHBpHq
clVN44fC/U1P9fWgw2HTGlbNkZtN9lJRs2ta/DaGWGjBPw06m5G+dZK4tBNiUxs4TYQWDCjZYqHB
BstSk32VWBzAXKCSngailMXNXlUvLQMGxh+bFufEY3/Cz9u3Ljr7R8G4Z7KI0Xm5EHTfhAARCOge
2oY3JVpH/SaF7Nw5fedksVrWa8n8M72XFf+FRn6KGwh6GfUh+IhKNEu9hWFc6osq+RlldUt45pqm
qGMB4Cy8DVB/gHJ5+V1t/jT1NQX3HH2ngSZsdc3DZ+4X1q+Z6AhdwhmHz1jBUYoZvVF+gpQsdJG7
base7Mh0e6bfDJPtxB1+ar78ttx4xrva2CQMHkqjGVCtd4MB+G4m77/L4hbmf4p3N+mIRytOwYVB
bfuS4ieVFAk/GU169RQX2sO/pr5MmAUa7a+1D5IHg+BOf+VytGhBBZqBVGaN5zb6TYZoF7FcE8PT
6rg+YOUKnkUSzcVxGHpwm1jx3hcTy4HzBL1yrgWxMcPNPQglr6VJ3tBiyK2XdVdrfzfaMfKhWQfS
uvk/ZdVdkrrfRNE591MAMQNedQSY8dPADptt57RzwYA07IzhAwku5IMoA7wS35W91qcvM6ldL7Eo
UaVTQzlQdjrnfcNNW67qDPjTOg+PnvyHlqr2BxC+pVA54zz8yFCq4pmJwjzWcllgd4CxClUBZ5nK
D2QUria+ACGz+Y/wrLlB9ypqyCwlSSjSMpObhr/y5PgZlG0Sr5+l94YP2OYbjppG0+BK0/6pePNg
nU40bpf5FasCKuQPpBy2Cxd6A3JMSGXwmc5lG+amjk4h80ZB9mn+WvW7AMFBTeN0AR1giRTOPCgZ
V9m/zczUNIh2Mdj8WO7WjfbSjRastscX8MI2rvOOqkqwkD3IoWJ/wM1qPCUoBTVM9WOpfRa6utAG
fGKlBLnnPrIMMngtU85ZHxtc0pq6U6et1x89wY/njUvELOsYzTkxv6iJxGj/NvsjwU3hecs/oP0Y
5Faoqfal367ZMin00kXFcguEJ+YjVwmssN0FcqDOnFXc9FQxyoRrQoeDnS4RDJ0OnnWbRWZlOnnz
lDS25+DoZOPDNjYN9mOLqcu2mmWhd+8wzHgMNvAgPM4lArUqK/yy+rImZCtWse3k0EF2w2nuCoka
cthAncbbI1i01dPqNd48mwmqYB8zjW9YpSkdon17aFV4/eq+hfZEzAao1jLtPmUCJ8FsNMRPNFFx
zR5Dxjt3NNBYBHYLLh3duSG7I2k3hRDb/1MVYmJ9hZGct7fOy+EGrTwgXO2j8OHlZGup+9JUkNfG
c36nVP5LGXAxKgehny2cz/WDmquFot9V1Unaj04QqEE8s3E2qJAfpL8GqazQv3x7cpH8e5OnTmaS
mZqNZpV3QVmXBk8tINvqZQA8/OTatBdTvprwmqLarZnD5SpzvFm5YUtJYliEZz39q+P7ZBauMUlc
et02hLU+qw6HRv5Ch4r62KkF17id1j3ZSFb6e4/70fdOI/MaF+IR6EJKAZ7VPaHC0V32TQtlZJv3
pHnChPxX83qHHrg2C+xD5kZqTm2euYTMS24msWrv/CTYh/MtpfmLvGAZ2/FfOxzT4hFO6SOfeog+
Onle3LHYEViWfQu/Qwih6UyytrmOO+ktjdUV/roCtGgDGNpHNWfZVt8HxCiFP6MXPEf+x4AJ2vaK
a2nF0hBr3/gRXI7zANfhWB5GTPSwTJwK4FFrxNsAtHhVIfJFly6C9sG0ZAOVHKLtoOkunA434d49
yduKT8CY3gOlXdReeG21E6UdzzZMl8bsiagZNWdPZWVT6so2y2vYIECpI7SiyLoTKdNCRjA2DTSG
YCExX+mzUhIfAkQlxbd2qZVtE9InXPp56I1lhPyoF8TVgRjKjXxSaNcNWGDnwkNZTrdUPc9i1iOd
7rOZM8UA3AhpM6HQWoCQZn+uYt7zjGREu9OqaDviguz8dU/+q5j7SauUpdByzlb6Eq9J8jBIODWW
F9z8jArwtwKYtZ9hz15Fa3BaShiEvhR0Bn1fcEsBvkbOM3ENw62Sv5KqHOJhy2RWS1jpCYGVU99j
98RbFOGj8AhHt1G/jxG3fEtemOZpkLekYBQuXGHHNJtXb7Z9tllNE9NYTNkaTj+xnfhLpSBdwIeb
a3SHXqMtCai7wSTd8C+XO0nhB55lbxqmR9WD880XCahYn+6DYsDocVJNarbwqkvlKbdxnp3n2wYc
hIT3ErACXsC2M/GNqqN4rSD+1d34TWrpZrQe6qziVtzhKzvECYYFe2SsyAjzDHOvXM4BWB1mMxD2
qmWE9lFK7aodiDGA9xIbsGRE1FqM2XGnAqokT2h234KLE8wZMqYfQrc3mf3RjFw6pAvbTY2SELz3
YKisqT94yj5Pbw3SKq4o6UbTO6RbGixcsz2JgeGb64x2njHJI/ROvJeU3qTRc5LOynAamhuVJ6tY
Bf2sv1nM/QkERa/Z5xwSAbfXgv0PTEwwvaHTRQJtkDgbr5q+XSX6odUvio41vD1auut7r1HdU9K+
MiHMk1XvQGpDn1Q6CoJC4BrxOpUyhrXJrZN3HyGYU515qt+QllhSc0yn1PxB+1u9HnDKk8OzPihK
5InHzeaE6m9jnmOV2jLSCJqbU/Hl+2/V+E64qiDhSw2mou1j7EsF99/G5IBEPKn37LQwUYfKVsOr
YZNgnPAYR2xDfHlTS0+D59SvUK+DnRJup/qW5edS+yjbe8HEGSX/LPKk9riF48DlJJG/En53Lb+D
XcE56tkvfJGjz2rJ3Gf1emzhuQ+ICNqixRBW02eV8x/ILHbAvgGNKXKaVyr+Cdt2W4uDOGCTUM9W
g4OR1huwZ0l5q7k3VHDlML8nx4rFloEJfXAUJbgOoYQ0j5BzLHDxkLdp4QQ6DTlERLs/aOEOIo1b
44Xgw/HcYIjgPgMATj+qaiLg26lYon/Aiy/0QVpZWEU6wAUqLH8vO3m4JytDWuY440HxL20ODKnY
jn3Fghzt1oqxQECbCRU+KhuQHqKovIotywkai1IgYtGjfBJhsbGozejCDBQ08EPmhDYhA1xrBTFh
gh3wSTQT6mKe34KaOaejaxcl0KoHFvCIDh3fjwkfprbkNNv03OTyEIYQIBQIP1sjkC6NzH2QZpqw
1Tc0NG6r/w8Hvs4d9I6ySDdyWn94KtYFG+DNGqAz0lPuTkzFislQn9lc1NRlW1VvqqBeJOb2Otdz
eF31mGhIMfCOrHzN6vehz6VO5JA8qSBz41hsYnIniv+rz/kc6RUO0TGyu2UXQFU0Ch4yZo0SMB3D
JcAHSjAE01eyDqgYm4AkDLyvKjwLdaYuCxj2mhSD4XwmGPdrMOEQaJdC0h5RRQwRwpn4f92IIXLu
8Z4CFGZ24AAXWKoT2uc2W7INESUTB1OsXDRbUKwpxma9IhAbxBsUL5mQWT2E+4rJHDjGpcgbt+of
DWc9zQqLmeRilyTziCBmVQWCgVo+FRRnHWJA4Hbrm9NHLg23oElWQI3xFCXTZy4rLqHgZaRKND8P
S8oxnZCsiindS/xL5AecaqA5yxwgsoUHYl3beroVffaIQl6BuoW7igToSAgrJvpTBMzoeLNjQThs
sHcKM0YOQl3ihlZm3h+01w+h2PdBg8ApTwgH7OfGapPyt2Wh2s2FKRZbRMFzE/ViU9H7nUc5Gl9r
LumdftOkadFClOU9j7NO/wPx9w4GRcfJ7v2qBBqsIXvXaFe2xvSu1elmtORTMmIAqyvzKPKkgHkB
NZ9KXG6hUN2KJF/bZunUsXQuihJDEC798iUxmuhIoFY29TfQUZe6x2wkqAcbFfsf2cBL4eMUE1N6
rar4GybAUpLxeubGKZBfsUjcXA++rUEclGKWuOk7nfjWVPU6iOX3JuLlj2luUcjhbwoQvWdpafqz
CGgQKxncLIjf9Q6oCXFDSCjG2UuMNwn6DQsPdBrMLRWLmaRFZWHMLbBQVvS49IW2U5kXJIWgHWVh
hlethTUxU7XXxjN5Lz/jFncrkKoWe2StNccGP8Bg1xtz9KCqYmyX5fdICTYZm4uQta9f21fB6lgl
utNVEQ+kVC6LEacsA4A+ENnN9LUUyWypuX0wSZQwYQcIsyHOugh9WqXUrmb0ndjS9JQYhTh6VbEv
hRxilq7J60Jx1LWNRZ2JJ+ydlEI/64mnaO8R80VDmSdEYbYcBqMJ7nH8DCr9EXZUOxVIhwzFdUx7
/HFoDxXJaIWgVhTEbjBraBM1VmW2VNXq0jWUNhTZOZiomB5gguQo2y1+F7/T5zYuJywxu5eDzg+C
PFiuUneLozk05tfbbUYxiNGkxbgw3oBo/GgBCqkJJWXMYA5FRu2ECgnzuEh2sUwnutTx+aH90Uux
Mv0EpiCuIMLbojTcOJsLMeEWmDEmGpUem6nfdK32gBa6ZFt9TNQU27W+NUfxq4c9UQaKfAlUWrDL
eG64X8mkecfe/06q/LsROeqp9QsGzNGn8Fi1lLaX6V+VvqcNyz68iSnHt6CaktGB8GMQYtasNiId
NmNvXDJruttxeY7UcZ/G7ds4tPuWGUPCYzSqjBBDusxQ4sp+cIRebYau5/rfXvPqVIWo05Yfr4nW
7qIugshMinQq+ZoWDpGQD7XJd95In1fpu32OaK1ow7HNMFbogpcC9jii3Un6o8bJO7TgLzVRWQSP
yPYtZMIO67FpzkUW4m3IPst5yae1e8lU72UsMYjXSxtrX8dfVrFrOuf52OQCVPKrGqL17Pr0K4hh
fPy+lC17hHgq3d/o9sFyAYA5Y1QJYy7yOLX0XprTo9D9p7XOVENBwCDk7VyCXpTQxhqFykzphhr7
3kFZyKCnm6rsdEQi0U3gNw1OSPDNZ3slU4gjmwqTN7d+pMGy5E2cfmeK9B9HZ7bUOBIF0S9ShFSl
0vKKdxsbmx1eFECD9n0pSV8/R/M6MT3TGFl1K2/mybtcWZvCk5uxupr8TcKmPk2o7+j6TxNyZZlR
SYDr0eq5iIqGo99qHu1RbEY6bvoGkwN92eu6DHZ90WwQo/amz8JP8Zi13mFI09eqVSvD5yunSNLn
UKsKIbkg0gCGybVR4Z4yunWT2L8Rl5QePmM9Zrtu4Ls6xPNjAlvsjrfAbrQUqYV4mwh5SMPmMxIE
VFkJGqGxg8x1kSJ9CzpvRb/E2nDVluviWxgCi5ATj39NRyRiH5rillFha2ZQ/NPsXPYGZlnSDLSz
BMnAHbsC4jAA1MZ4ofEW58qVa+HPa187Fxs6tswthGq5preFWhTed3QUs8CGmkNpghsV25Q4psxY
x07VvWugzVm8qHMmR1P3n9yY4JRDXsqy4R776kWZ0WttNseorog4egk+Lh+LU1N+O4JOWbKOfNdD
9IUc3FFDFiwzuxeU0z+7Lh+EbX6w3DjlpVwZXc3uJDoP4fjg9/krT/qOrts9vd93+RJ8ZC/LenE4
q443WcjKUQ3TX9Ih5aN6clUf6c5Be0zJxxhZe54GuVfkJiYj4OtEJK/1oi+LO9kUU47XsHec6t8U
ZxtJEO+Xr9CqKqavOOOaSvsDp5E60fSjqcuWROBrOp2Kd+W35EHmdyONXzJk9crPh7XyxwPYxqtM
5osfdg9AIZdmZGQTP3930iUJNoxnVTA9pEAnHUJqVbyVibx1OGGRzvvXGpULouqz41TOyhkwFWde
/zUG1o68/ptr2Pe1y7XJTH8dimUrSz4wBf/ra8ZMculm61gb1RLLrgOKL+eJ4Sv3iIe5rOWCjAku
aTBieD2+6bgv7Ue3gJaSQNbg7UtEKKEVDZcGAlEdtk+yaYqTktNSnc40Om8s3gBRSToCv0xjCIbe
CqdBBjjPYgGLJrqNufxD3uTpDIoXoP27kbRA2LI5mm1prUcVcuV3iJQy5zO3DpX1u3g1Y6/zCREE
+1AbuCmU92oSM68J/hme/DGoKjUrSLtN2j1h3D84+Pl1FkMUjhloosT8NaLk1tADzK6fYw8rUCHn
dzdJv2aL9hU/PDsi/LAaIp48kxf6KN5F6JQMC+Nfbdgjd9U0I3TJnwvZjrkVbZPcOjzP39ZWfbMl
llE++jB/CY2ltJDCiV65V2r+MEJJ+9oP0bER6IdT/+sYXHEjGIiKjufEZVQKzY8pjg+Q/Vhei/vZ
ZYtahT4RKOPcQb7gt8hlrOsyKDvJPzj+pILs4NxTCLJy8dMNDpID56vfAYcxhp1TWvdeEO7HZdKN
BKKXqr2fVI/oJ3m0yYwlbRvxErKNR6ugCDOKMcONFcAW/+oUOZ8b5W22AZ2nWmRe6z01WVCEdAMW
HYREir9H5DtRWleDRynx3PuoR/rlYCFGmm7nMT5P5L0ipMHU8e9MejTSsjw6TbBvVUDSH/8NG9Kz
6U5/Q6l2Cb2kaZhe8Rwvd9szMZ29PQK+RB8a6XpxWZQ6odhN9KZXmuzigHKKYf5Otrycm/y54k3u
ksQVaXifumodNyCKLO8QEPIKgoFFF9EwJhETo0Dtp89tX6z4oW/d5Jx70Dz5yEHq1BVAPbolHOqO
WfhMCZ07fnUN0fyHkTtt3l4HjCchI2liug8t9VGCjRxPGV/+usUcOKuYBY7h7sYqXs+E4ptwAgwR
RkeTd5fhjAcccU/zNLNWkQieeXVAyv7nk9uiLx2TJI7M+iom6hlgCfNNpvqE0KkRVMdybOi34fpW
wFMzsif6YoDk9JuSmUTScACVbetN7QV41xFcLtllMT9NqbGZHTImeInOoCyepyo/UjL7WJFJ4oNh
MwtULUmKexMGiG9GF7y8/LR9R+NQs3ZycWAnSBFQTkACq3pjentTFBgl7W9bUhY8vSire60L7xGz
FPp/+gN2/S2V7P6Impg0lgXJBG0rtbgwxtR591uj4UhMYNAvGKi2ZquDDxMrYPhgSP1B9zCOFgnW
oWpBeGLEQzZvSTWQ2cNIMVUOelJwb/tou85Y3+On+px8/jwLd1mGj3QS7g1g6bBEdi6MtMygRZ7/
PoSCjbJS5t0cpGr9RH8hm8OO3PtsxMcc7p8NaGQ1jO1jhcE9aSe2I3qt5/zUd8NTXzUPkn7TNMVA
XovHTkwPtC1V4D6x2xHLTqTa+Hn/HqXzBolmA5d6NWJ6dST8I5EI0KZi5dQRZAgKdYg7+H11NwBL
nbOZAMrInX+o/0JLvwYCzYeGp50LVlkxQ6QGJe0y8VaUZmAyyB4cKztFiJSYIsdoVVrVY477Vyl8
lm6+D51818CNoVlOTdFrSpkjz8RHabMDarLxMBvIm6IAM+Dbxl7D6xsgyNm2vHrZuF9YAh6r5bQy
tw33flWAf7MiJh7rHmvgWi3QFILcsI830iKEKZx1A7AtK76bOt7U5bwdGibkqfHvE74sc7Egzbkp
DPX0XJBdGJzxijp3EmKA6eFeOKPJxgRPDlkepUG25guENSKVM9nk3aaCLg3ADFP/yRuAtIfwf8tx
BMpYvdP8dzTz/mBp/6eClkwpG3vTOX+MJ7ki7sdvj8iVRaFPmlDlBl1o7rPHmbYe2wrP2iN8Sjlq
IppNVdBGm5OECluaeZIb3e3rcgr/LDGdDQPrLTWNl9xuqG9FAMxBPoUReobPMZUSz8/FfAuo3LRs
+xMtQlnDV0vNcqHLt1kWtFs6D2VjrTXZO+mydSmKf/6MV7VGDQQW+QlNhReidA/1kvaWdAJM2Rcv
vZ0gAR6rHH3RAbtVQrwbbnlYXvTYkSqOT0VA0pSwU2jxzJQsIbXQINwi4+SN4cWn49S27RdwOhQn
YYMJWQZZLraYGDNqGgET1+2v3bmbWHv/YsH7LFDEc/AYNhGaclGgZOsPq5SfM8O4GefHceQVP2ET
t/03WNkU9hVclr0jOhzbYB+xuPtRInz1JDt9zUnKknzq2+/OpcF2cPatWe0y68mLmgOM5ZccTEKp
C8JSAyE9ZtG4lkdgOjR1uU/LWt4e872q5K7A6WCQ2yeevBkDKNLCOjXVtwzNVUdL1SS6p5AsvhJc
W5P4gc+NgQedlQbJTdVNO81uKhf2gQnlzTBskAWlv66Db40gZRkg/GxDnqWKWN5BDonGp74N2bK4
+3qObzMA9iTyPmgXOdpu+aIwDCZAIMIRZ1qfv9czxC6yz2hHbL5ShpwZqsaSucwsDAb2v3FiUEA/
4mpRjr8OkNUVtb+k6eT4NndUlif6OqpqXHPJIFeC8B95ctr6pQOLlkSBzW+eLKSzUKWpwmKfjNO/
0+2mIOOEB/B/d8UjTrUjE5lk17RQ/uybNjno58J+jy14YDGk5tlHMJoBKkceC4nB1K9x377TV79p
WSTXjnWV2M88H1W3plPRJ9pt+fR/CHBxwcfkmJ+I6egNYLK1Psd1fu9pTDBT+ZkowcZLsZH5bDEZ
VmHy1PH6M4mVZmLZ7oQvWG5uLvYu4iFrI6cVvSxeQKNj82L3bOvvvitPIeZO38RuQra47CLao/FM
GeJoJQC/+EQFigGEzTsYP6fR1fcCgpHqPqU1m+QpyJz1ITgRTS2L0PpIweudhnceDs3N6SKKJ/2P
hE2lpKzA4EvqKBgTk2ww+A2rzsFk5Htn23PeYeW8hH1x5A6zmi3rQxe8hhNnxUSmMXyE/H9s/E21
ru3V7Aw72w83CzHTNz3SKnJTRuI3wELZmBkltmP4weD3rlV+GGwOM9s3cK316cqLJSGAsP6LDML1
Oph4A8XFR+WTKsrMzxLAUVgM13YICQG2N5MY5jqv2R0zPYc47KdTHKM1IWZC3yk2GogOKaZ1a5Js
iq4wZ3/rYToXxhVG1BE5CRdwsK9odsTSFp6HMQWAgqk7bbeYWFYWcZy0ogF0oPhJZ3rlNumxLAqA
s9J9ywemIszzcd49lLDtDaPEmoocKceTU3gt0Mv4E0rYRof8YDC4SroBBR1QbebfjzOGFUxYATno
waDIyi7H88jbTwzTWlYpu9Bqz/DPWA2vsvzIYGDPGWCp6eKmj8LUL3Y03VkT9oz+J5/7dxaCy2lK
5JXTogjkK5WCJ7JEm5wATZ2dfE8+exnBHmh/tS7RFYLTQPWxhaA+9/KQJ+kp4GtoKE5R2h74KeEo
pHh5uQlt027PfACj0YUMlc0YFVoIsrsQZjJZbBiOWucRdEpybXFmoFpNO9/GoJ2XZ2Vhu3LhFlHx
si8ENWOm+J1LROIM90QP8L8Q8SWp7cM4I1bAQU83Vrh0x0097jrSFVXRP1aUY6uGmKSR6JuhYHZ1
NCpAZfXH7NMd+LlLKZ7Mzv2FNUf4Ngjl/WB7JFhDgJ7UTNd+AH4IPTXNvBdV9T+SlxbvAgCk2vgL
53EX6PdKqPfJ9y5mYo1HGdJqQZp7yPodL8BhPSKOrtTw2XnElbvnmNuuMej7xB5v/FxkNJwalEJp
P5P8STduN2SsKSCG9Q7laghdlovfjjBCsfTGeMLhELU7XDM9q23LJ6BocFFM9I9nxs9WUTw5mdPy
kvL2PsH7uTZ/Ha/+zQrFr6H5Te3sNifIMirlndZT88trbEVm5SHT7UecuHeNHvL/VzuFgCvjaBBy
MBJZAMy73Io3LX3xB8+wzgPUAwXpJ5xG+z5gHdRJVgbMp8zuQIbiO/SpTdKwJ2gt4jC6twwIy9Ut
dKp3DbgHD4J1pt10L/3y4tjRg+r6iyLT0E5ym+PRKW2AsD7pJHRuxyNe1Kfj2iVkWzSQrxtIdb59
12bpPnZ9IC0+pmWFdOlSgJUEHk/isAmEdUwT7yBM9zTp/DWGMzkSEwtyb+9wZKo63o5DcYyMbOc0
5jpywuceD0PaNchK+XxwvfjB5jxsyfI+hgKcH8E9A8uLbztXXVsswYKSLH5Qf1E4t7zI4PASpKf0
Z3wRqc3SlJRkHVNFJqr5L694zbYDO9OmMY5+RqTOtA7ERuk98DDIdMewQyIwjWfTM18bmVEfm+yH
Vr2jFdInGA67ia/DVPYt6HYP4CIGo9KidKt+TnLu/FavGQDBKAUlDXZOfZUGq7OxfdIZj0zCuZCz
BQsG71UScR7FdFzKWvA5E2nKD12mr12/mDQTb6MSedRN+egBel0ZVkRrBYxG3FOMF95uqGnGPeIB
RQtKq9J0sSZNvOEmwcSClBKXp4m6SICuTQVCJxMjqmszgZO+89yIMxMBGa2vgnCn+YyO/CEfpj+A
FI7EIPv0jezoWs1NmN1jI8c9EN23HPFt0D3DVR+fHcbEqDUmaIi/HBypqXfMOQdRgEF3gcGXzQCq
Zflqqdx/7x3vmAbJA7/CQ+1UQIaJObACjNmxxWZzjUPgBiqAoE+T0YvMNSk2dxUuOmZVP8WOc0qW
dbFPc3OTbYdI0ddb7WcEvzEjDA/iXGD8oXFl100hBM7FeTxR4sVXF8VZK4tZwseUX5EEm366YjoN
dbelUQ9kET1/VHpb1dKdVeG7TM2fhnSDIBXn4k9NuAnXgOyzOD9PAAftKLmrXdKQhbhZMYgI7R9C
6r+oc2KbD4I9wvZCSDtOo4farD4LqmTqBoV6UJc0RZBu76sYaIjRP4ZG/+oip3UJHRSB8VYYNj4a
z0DnUiSFYQtpUhRhNdmP3jDi/uHI+1cHEhMUqHQA+zVdINNe9Zh378KBgkVerKQP+FCIgTRjVvzK
udZwvmK/ZpfpOPF3wmKxawnNpMm6pbxtDAV8mfZWAf+o0uzEobZ18ZRaaXGZWCt3mXESEd3ETB7z
vNGZeZzHi7X062BSHY0WpLPz1Aegpxo+7tGpnj0qdxvsGBaH9gFyJtfto9pFt+ymyAvaNuunME+2
htUiGfmfsTFHHFl4bj26NtiQLwud4s2lw8RMYRCYVCVMEDXjgZZQzaATeg5RGnJZRvbutS+gnt6d
kvZpOdhk5NpfeMB4FqZ4z8XzsTAhOeseMHFfdfupyz6Gedy4lCWuyBZfawLKsw2emeUE6i8rWMV3
KDnUFfV1Y0i8CyVl19QzYi1pu6r8kgN/BTRORIr5asc2nmzMEqAlfTBScoaLFDjYT+MFPLeizIlv
Y94Ltqbnfrh5hcEqO3+NdHldDqGUxBCROgRjPSPxJrKm3GPCm2PGEErKeeYWxQ9TqJCtmnMy4CoZ
QUdNfLzDOYmvxsjf5hwqQmxU7t2QxJ89fqQVou1ZzYPgY3V/3Np+4qHa1QaS9OzNF7NIhw37yn03
1gdi/Heqee5ZT7sZ/KW42o0USGiekXNHEmmD9JKgWOVI4HeqFda0nyijtBvKnUfrYEYVnii9aScu
+ZpOlvp+bB9GlZ9bRAvb3mDvC9SpmfEkjKvAbg9joh4Cq1wp2MnYYB2erbl6Yddl8vflbRxk1sY1
l8wVQXPZ/6TqrHMO45sSr3H1BiYeP1OOiQvLkpyurEjxBnKUEnpeSumDQzPb2xqwmZWbLyIBjcMb
oq/7Y+Wzhyqm9wGMGdhLi+DFYHOx9MO30NbbTqV02fTPBGk57vRmNPDkoyHlbbBhzkWrIOWH/h0+
lUw5mtJBi3YZimY/6ro+WulPO8s1x/9S0ZEl09Ze/KOsbubwalhfRXhP+py008iiATrw4FBb/9ap
i57OsbPr4EQuVP4tHueBGAovusH/a+HTGNswvB9wRMxmepDG10RGXQQJ5WbfKa4lWB47gWrn4uyD
Q7f2TIgaaPPlbjSLv5yEpZ8cY3a3xWhd3C4hF6G2plWR8ozMPUb154FbcsoxH2vAbMbVlq8GNeqG
e53srY+ZjIzoHQlaP/laoH61ERwrislCkMTg5jeeFK91QqFPrZ13x4RIhEe3pGmLGh+EsTuX6pYy
uPcN/Tek+bslI9C4ClNVM/wYxGNkHrMJR0jW8n7Gj8haet1rFj1msm9YUIz8jD4hjtjbLrHtsWDn
GIUvpvUHipU4i0/S395Z7SM5IU87cAjxRWgeHMzSFQRPI3pT2NnbMji6kuT9SKlnLR/buNsM1GAF
2v/AX37IoUdMnkGCx3lAk91UGnpsOLC+znaiof3bzvo7BydYbrl7S1oIiN3XQBolJYIxNSPdHVj7
pz9TNCtECityoFnDDXgvk62Dw2AEWy12HVLJwPGRd/bFowKoHP8ij+u74O8bX4DIHoKyoOqMoi/K
3/sISbaCLD3oacPD+xPwHy/1n5VSQAIXCvjCNlXprZXICoyckreIHd27zmEWz4W9sXN6gPZV9SKm
rVdvu3RXzmdmvXn4SKpfD+KPqb39CMoj9znZonXMGyhuzWNMemggOoZkZzviantwHvn4CXca6W9b
LAtowTyesHc801da2Qz9sG9RnMvOxLn+3AF4m69DfvGJIivLPCxlTHTMeOpgFfLRHtTK7hdLEa5S
Gv6CdAbEzpc/AAgK90xFcMQSXkQiH/aWTVTAr16sonnIlbkxJP0cMGjp7GPhSBqtbfcjbqMCr80U
xjwp6U5ACTTncGVpYo0ZHNy+/WeScvKK3ymadu3A1WtTuAa/FsahAMQug2QNx0ml4h3yxatXP3bE
FZIA+w7+yDam9QNKrShxrSvSQvc+N6WZgOoMyadhqVF3F8nZz4CxK8WOytnJ9S/hgBxB1QX9nGtZ
elsPc1IeGpvexR6sQXmMhvyOBsUWOzFPLVIeW/6Nm3gQuWMwU8N9brc7RwRPjUUdOiC4iaijT0sZ
W+ubmFj0TNb70BFD7tmZlAjOKSfW32y43bVURBjJt1jSXiWYrF+avMeAz70g4rluKQaYZibj9gkx
7SGeDw6uqjQi56leveCg+2tNo14egBqJdi5zdI+puiXtU1IeWuM5AmEYk4ktP8sCdMl5KTkueHF1
lFTXLGcbW/GxA/xULlw9d23D9pt5m9rz4wjWdpT12sXaW9jf2ZzsaR1gfKAgN413puXvGrYYvWFt
E6vbBh3Sgk1XTEZ7OgjQDEB5ymUWK8dAmL1+0yJAQjAuLvlRQ4i3kiVCxe6WHP6e2kLc8+7BzChK
8PTHxHAUMbxZ6HbstSK29sAVsphfgUOBPL9Nj+ykNutNA6Etx7DPG9Y8wTVZmxVySOcfsulAg+q6
Nqc70fJ8MNSmRBi6dRIVt3E0P+w0OUk2g1kPghLv0xTTZkHKOWbUdUBF2dOx1wSZSTP0pOar+mWi
GjTuvjvQ2Cb2TLAhKz8KIMOIW+yVpzLtdwH3ryT/1Nw+a1YyRrem2/dvomBICesu0QSYEL1ArgLm
vuvIeMXy2y+eveLdnVpIghh74hft3nrsDfNV8QX+/0ArN1Y2k2GcCVpNXMlSUKTDHjltiJ75/Lnf
sHIDbwkArYT2Q8A8h+O4AL8WF2beu8d2+QkxpxZsOmJ7ujAkrj0b49fIeaaYrU2UaLKqDkAXWwRv
RWw/2bi17BpadxufoXfsLC6pIWWtAg8OvTrjQwRJiGH1rqhjwMrfrfVacaVAmiS2WHO1eC/6bf5p
U/mA93KxSypvWKXVs1neHJ/sGQQUnGX8XkYoox278BmLnksOmkXNtKo0+Yj0ieJYsBZg8fms7tri
IdfFihaYbZBAYqH4t9UVV0FI7xlRy0EeRmyKZs+28gXphMzP1ogxECKFuHczfVCdYuSjM3GcgMP4
2EVi9zS23zqlB/qexxWIaOpvseoL94UYHcuYO5YeNTs96lXVkYGd+cT3NqVYJyXkDGfdMY7hjooV
oTrcL8Fd5dXrrLovu2/L+vXmz9g+dCEVYydTXmN3j/7Ojzp+Vxj7qnSzRGim+4F+tFGty/SF7j5P
AVVaenNXobGt1EHIp45MjA3uZcX60g43CdWx5IMRDaha7gnP/pp09AV7JnkDurv8zJcWcNqf6Tlg
ecKEifeiuFj5l1c9BhU6BxOTOqK9FCYppn7AXXVuaGqkro5aqV0pP5SD3bPt9+lPM+zz9th7hMsP
iXXOmr2Vr131boLmoUkJxm7uPdAujXPKe6gFKwPPv0tqVDbvvvHMbbUcvMFIEm3c0znLpPdNqfyh
b39LwChFes2MJ4wp+NiOCbTRcra2Uwf3F7N6LTDZeV86wBpaF/9i3awHSEddNxxm70NFztXoHIKV
E9BwezeU0UG2MaleBQTWbCkAbt4JSPs21B1ZP3dT9Z1zotV2fBSpN5xaX8G778leuEfeOXW1INHS
JeMsRwGzPvPBNZrIxZHCB9zvXN4VKRmSKiAl6voz1jOygKCHTdiRXYFsAE9qjDHbk2aYZvYA1Ruy
8Uo337LWa+Vc2LunNU1wLw5QeOLwdzYOJA1SE58LF9YZl+myQ56/8vY85A9NT76VvGudwD8U3xJC
f0TjXGKTjqPxAhPPWME0cB57668u2K9KjOG3kmWgU/5m8BNoWUJChLNpniIB3BviWNXHNMJw8mCn
syXrEno/6dbBLLJbxCcmsnymCFV99GSqMAtsolQhFlD/CcybM9A7jzgCOmorejc8TQbla6Vxi8il
zKJ7dBZPtVmxM2YkKaKly/rgkM8WQUQO2D2kroVyfh8J4zLOCI/fU9895dEPVqFtiVMOfZHkDWeL
v2m67kVHgM4cmHF7p2jZn9R5PByqUfvw4QrcvqvW9Dyw+LOFKDE7FiaUhgAAVs1oaurHJMUai7GW
AVk5YQwdNO090NnFHBx6m/pSzFeFMM/N6CRfecW2BUtM+Wp5conP9UZys2SL8z1IXJxTdM8Tqeqm
0mURS7yEunO7qm5Wh/j405u0uxBNACBpjmWPQjDjuzlKeBEEAWgQ/WMlyGZ+pB202/WzsSRNNdUp
TIDLypx+PboaOp5uiqSB7tHUEGV84XIOWZSslzHGT+fzKk/xcWGV21MtmeAqgFFbZ0DVAv1WNdLC
4gobJmHifLErwEw0cWmyKoQVyb2J8JlvWPwUc0Q4Jy4B9r+qMvO1jP6nxZLkxHODXr0uJpgY/WiY
f5ZHHizHequsSdOMSIc9+JTxVzX0Nu74RdjPQRdaL5UBM3hhynjNprEzshyBZ8FX9iZhkKux+/HV
tDxwPEnFppgdc4y0W8Deb0LvHenkMzHErdUhIAfHvtUUB687iWmyC1s2iW18rJd7bGeFJ8EqzBmN
UxElfEebjNCZl7vLlcc+dplkDgrwMUAvKenW655wLi0kPKCGXG0vAWuSO4BEx3gwLmlkfAZtSuVm
P+KP96Z9hQpOeGN5pY0zTPcuuHSR+B4H59hoiAwSG+9KV+R4PApusUJiN4zQMy37zWwsE4O/cfZE
OhEoxGtRe2a+bUduwEbjPGUEyNLWJ3RSMQpB5OLCCaPaFzTPRrxuYm6w5oT/E6ghMALqFzYt6+2U
77mLLuJy0285ou+G1j51lrk1Co4jCn3wCQPa4Ds6xdLYiSrCCYzDdSs17U4J2CCnosDLX0BA+RA9
DmaLd4tnhDX6P/AfM9kfrGbthBtLlZTeZHMb3pKmLdCtcgbuQAMjh10J3TR/lb53VLVLU4O8N3Kj
Rlnojg5T526eA4o39PBcTcWbM1kHbfvkBYeVL+f4JZqqgmra+Z6NLqWXpsMUP7B/cgNfrly2J75n
ybXR6hWz4HqsQRRp7hpFNNYEWmA39VGjUCFkuu/yPNhHCpKFnUf/sG7gGpiyV+ZM5jq2415it+sp
MZqPmJTCWHoPi7O+pO5D0UsVy/TXTdSuNm0CYXlDsLqw2a9VbKh9CLyZ/m4lZawZ46QdvsRR9O5Z
UCgM69C44odL766tMYBUIj5MSQryYEmQm+06FN827ZOxmGBaESkOiSbEpLHgx+D4JIPUdXyl4B3e
kZa9OfJh0WxJj9+yRAJu0NlhxC1RLa9z4e1LI/sJ9N+Eocuphu2khoNMvgdgthCWXGjGZcz392mm
BafAAUNQ71R5IyNqeBEtkb957KHJsZ6997jOUhvcnwNXf7PLfHE0l9CQRxjxnuIpbNhcyxbcMoyQ
2U9vTV778Ovp+xiojOHRbTE659MlMQMyA/KeJx67i1pTz8TvmnE7K1taHyWkp/7JafBI2KeGPdeo
+Kc1kvXi1By4oWCfc3J3J2L2EUH84VIu4DevqTEfY2CwLEWN54oVLd7MEdkwoXECj8maFw1yi0CQ
1Biv9UM9hV+cg3zKY/kZMvBYdb1VZgWEoo9LWFTcnSqug0qZeLCCf5HCYiUwE7E+fkw7coV8MwsC
0DUbnWDyD0j8K1FR7gQpAvvoEImV39H2ZztAM7K11cHRx+0jbLVhv7KqXHnLTOdU2+Uqc5NNI0pk
+gH6IrsaQRCvox/UD1l84QWt2O3wtvDMcUVN4jaBdZ/0DS8e+7sMSZgbNXQr3xqumH2u9BofI0Be
vC2n40iCtYTgluX6W3U50qFqXAgpHV6k/qAScajL4sg7lo6nqbq4BeTUtnh1uZxnlLHFRbeROHDs
kExiW+DqZocHjiLjYlunCqcmEdh0Zy4dllNDahRYyxyUe480UO/qmye4JnO9lYhJYQgbJMLzOMRn
L/v1oWIBL3WD9sQLfutMXJ0JZRKx3k2Dv60QcpkD2YONXvQpMF6XdPjZYfFmZvYpoJl5k9CY45bA
HvJ/vuJLD08KEIEpUzQ7rGgZclgc8QTNpbMVQ/5i6BZaabmziHPga+KV1CExMxIEQXkX5Lx7sHIA
CzWZu0qgmAFR3/rDp5tvLf3hSSpNMcMfPSBm8lKYOTksWMPpHP5KhatImeyJkSVTLB+zeVlMU27m
sNke3nmOdor1YgClD7TWyh3pQJ9+RyoNxx50lPdNiR/+jWTXczjP1fiHVrABlslyC5cr/fRrNVsj
qJEULcyCK4vY6J794rU3KHHP6U5MzIHjEPN+uRAzgm/2AzT9WvYfB7RTf2qjv1mj7FY9UpKbBP+7
4Huymd2Ilj/gNLNjXE7jgN4VfgCk2XL/weMAEwxAFyiUIP4xRko2rLYtvgzEH1857drp8KZk4zWI
9GfAPryOvgHnPIogO3POvAQebqO+E/VD2M/7zI/OQQbNM2k9cbXixlj3Lg9/Vt9HfuUeHEWf9YDJ
tSmLgzdaAHu6eeem8WM3mPtyxi9D/C3vrY82jLa6cGv6DsDqd3a2CWt5EwTfZWle9MJaGkBExlkb
rBrlgRwDL2nj/RHlMK8KelRo2Tu5oFUIiwzMRjn2mxKx1HkalHwycwyNQbufM0VAed7LcPxwrCWH
g9pZROaKtlSux6Z/VyI3Ca/U97XI9J2MuQ4NDTnnGUIqI9gApSZH+6u+PDV8eQ3HeMG/ksjgKYrk
+5wGuzlBiQ+hkTDDs9ZdpfB8dHY0cZQSrQ9AmSHe7Bxwo1MuPyIMoI26hOGvw3bE7J8wRG7ziI4t
Un5hA4p5wmoD5s9rmUD96UFYv61iXvC5jETNLrIpn/R+bOlsOuWtwyj+y4ed5iH0+QOZ8QeTtIhq
xNL50YFQWzQvHY3SbbYpetbUy0gggg8+h33OieMASs4Xcohmx28PtAqrQPTrpO25MGNDzuz2lLUI
iIo+WkCiWtcH4nxbv3FobX9NNSUF+dSDokR14Ms/nmWGZ7sMDEyoqrurSvJnIkyfGYGNlVuzap56
j46WiupA0cYcISwcszHch4OANNSSvC5KLLKV9eeFYQs9BTqKJFMLnsXYxo71XYEwWftxx8jdeeyv
ZlY9vYFW0+bAhpexsa/Etufa5bABIorkpfuU90/LtnXfdObetLtj7xLeiUr5OuYLz8WoKX/pEJMA
kvfs3WjKpquYKw4L3F2CyZp+a+yqgq1h7fqkS4T8j6MzW44UyYLoF2HGGsCrct+UqZRK20uYWgsE
+x7A189hHttmuquUIokbft2P54dxCH4VsEIuXSAW2M6yzeftScxGb+KIEajPhjedZxeT6yTZS+hu
XE//te1PUuMmHusdyI5nRlcaFuIPzO1HOqPXbgk/0cWIlYOjdlV96zGVrgd0tlYFrM6iq7C/PIaV
MILkrGJcF4v/uScGAVYBF9PWnV5zgl4t73Yi/GYSAgNwwS5R7QZgEobAXg+vBA8HBuu8BhNdd0Sc
zia1ok0bblG1V1xvtoW4q5BazCYmpkUsHnbHUD0zd7FqmGC2Sei3JPmL4WSNxR8dats8/5mszwUt
F7fdpznSSMKAT0Xvg1i4B1BOAdkre2Bk+2aypLsL/kGPv5DLgQIQY+evXSY2aXS1JPA0jxwVtWd9
9yDdaV0YX3nzn62nB015l65uQTBt4bBy0S/Ry339KBcejMZfMeKPd3vinrTz6I/Fj2O7fKWaDc6y
NcU0lnUP8TvYLE69qN333ENrBiWXvwZSwCoH7w3vrQaqOJgLc2Lrem8+Ft1aHyJrN6mPaLp7XkyN
DHB1Nmlo5uxiVqnnwCwh2mcfFgZfoF9jTLAVv+1P1dzglRCfo51saRpUOGSukr53/eTD+dUU8NjQ
+iKJzew+knXx9cDogt4Sb/I+u43wGUN6WHM2HpaxHeQ2Um80F83M9E6CXWkpdSNmVEBJAO3YF3/O
AEFyBFrKVjjqv8Lssy3tO+vQ7TSrPefROrcCCJzJZ5V8OVVzTALg81Ev36n5dbjfVSMcnQ4WVcAV
1xFg8dvqNzfl2syJzRUzaIMB2hXqdOfAdwSayYY1zl9APTwoLvZ0Cov75D9n/F/mHAQfZl2Kvtsf
u3me8NHViBdFLXYLvA4zBqrQP2/uds3y2GHjA26/Emi/iSqxTeVXbRZ3YXn7ebCIpMhts5xEHdVM
/rT2cPwv4+joR0/FxK4w1CeAQ8+kc7eeb8KcIpvNtcpT/lnhOeHTZOXUnDvZrjzjtwiZm/4kudhU
0uhVG5uJz8P3nyfjy7Gmky3iV1/L8yTVuiDexEDCmuVf7Y6/muKiidT3OH6YLYweH5PqgieDrgvZ
HX9bBBYXayq2hd46FQVARh4g3FfO8BLaH2kZrLzEIGf/twiSYpS7DhV2LJJz03954SZhB5N6vCkV
UBe8ZDlEd2x2nuOgdnAHtV69xNsaQ0U46iWdn50Rg0VUJJeCup6aR7aZomMnzc95EjsbT/yAPd/l
JjyOv7PAR0sL8/wcCfnmTf6LEx9Y9tgOrePh0xThWGL5ZiXYAapBws8ubuDsrnpgKKPXcCDrX6tH
32oPHe0cY3YENvQg3OFeY5QqDH3zF/on2rqgxsqr+21Szri8aXSLb1l+iur3xj4B3geaQ3EL7R+x
Bc4xbfYlwkkkvsfpuQueHTQ0I67xzOyT6d0dTo44UnY2D2+VJEnYrMjZ5xEjKpcCcilrR1AzWFxd
3944uUCx4m2Ecxy/Ck87E3DIedrXLYF2OBd8beLUeCzZE811t57lvZwyLOpXy8WTm+3NWR5l5LMp
rmFsDz8xDoqu6ncQzg4qZDshmxebRQqbR+/BBB2QCf08BGa6dTGgmF71DnF8XXJlyslIZl6BdggV
pNAEGhW9tYnF4eMQQgZA/hEscs2oVLjqiurNkNO376LVN3b4nZa0DyflwYdTrmomZSdvcUiL/+bG
uTeBvBV8eVVTvHoGmCIcqY2gesI0GA4J0vAhYALLG0Jd47zGsnLVk3w2Jc2AeCZcn2vWDBO6mgyE
wmGfjkBAXMUSHxnDcQIiqxaeCezXMRfsxKKjnRsRrVfKWJmm/zPMdCGMcFCqHDyJiQAzGcE9qJiS
uZcOhFxi/LVVqJ+iGAkC6bdu3PvcgrBLWbUHUA78zr0NDXRDAVYsxqiahw4PWS7xyBkfide81SG5
bXcof9qRcKbDn1hU0PMr5xHg/3tgTB8cVNYqAhhr2/F7K2fBgFOu2tn4btuyfqVSGKo0Vrv10l0K
D9oZtrGh9nhSzsLPb1lICsmcQk7t6O4lNTt3KoDybjYuaYV+HmDjpXxGHEIPqgSLYE16rutL2tW9
jyZFSO3UBjTwPfMzSjalt3eBuBnu8EFY6t/U6u7WJCY3u8KFmVJ+FVmwoMfHr7zDSc8/7C0VQ8zV
w3uMMLjClxOCgjCfNVWSRHi3MvJcUooeGvLASo8t7Q43/TVyRLBVOOp1SZrfhY/mDryC2RlCoMnJ
jdkxvrEHUVgTPSRNoW5mHtVAO83CPbsCKevsE9oFwIVv5NeUvTWvY9m2eueY86S2oR9BmAMQGP91
To6RqcFSejEGkwWNZLc+BSl7HyqPSzGehq7/TcIfFiyZSMYW4VMb8iGvEN3o42ud8FAONBUcE5Wx
9ocRVNEfURZcStoEqRYkd/ivCqPrEGcvjVJZjpt9YFIEK1xBwaLwL0C7/o+nDjnD953cPFV+YCf7
WpVpvcf11Qb7wSZQQzkcNd0kGUuOqmQeEvGIbCzUtnTQo/ekQU12SlmaZlezgFRTUWkBNCjMZywI
oU2ezIwK48WopO89lObsfVB3knMraYc8vw4qxNfueqL5RQtpv60yHJmLSC9SkM6rlMECQofi/jcQ
yvOjqgmPGbfROwc2UQn25vpFy7F9adwuxgvsyq+pl4W19t1FxRz9rvuy7ClujnR+quxSq4GhWEim
5m1R9eYRS6GKNxMAorhEhxTLKNZms2ab1H8ZtfFketHTzIPqLaXURm7zYiVinpgPqctC4RHwTV0+
Jt0W5MCYPg7RvRoupQIRxEl50lR0VU9AZELvKQi2ZvIMvYLYNYuLmhUY9TobIg3bzMOSRQJJdTaL
GEW0ObO3DbXzAL5vifvsxfHdqDCBDLhSOfCxamdZcqqM8KvWbKPt7gSr8y+gWM0SqBdOFWCtD9sd
Ij9mNAsmnpritTszqw3wUieZGd/JAFRnYfvbWZxeo4obfaWNbstymmRehMLad8z2QQJeo1ftMZ75
ddVwp20nahmQWird8BspEK+Fit6s8R/z72Eg5SHmAhd49I8X0T83mVizeHdVwbEq6B4QwXyVlMFS
e7FxWwvfQ/VmW8YyGlEO3kzpsfUykuWQ+vjtEqkF1K3j6WRBMESfQlzpHPOZWIC9H4vx2uHRonSR
mTCz1XNhcbyW3mNr62GbpRFxwsXkDxVkM+MoowWauPxHJuBqU/fTpS8OZ7LhG+s8kY9x3j8sRGyH
yi4jAduE3Gj7NMeSFwqg+zPXrYIs2OSz2jFpcsHntiZZ5OFplDacvxCZLJX9Y2RVJLCMztygUy8l
EdatmNtz7bBWZZur0Sxi8jLjZmroLixnenVmNgGAz4LnvJqfyjjYG8o1wGKCTqwpVRC8syNz2GiL
uGdIfr8tf0wtV8qYHqoRSlsX7G262owMDcuwmJGD86j1Jyu3xy5yfqmeZhPPULDgEbrq0R3EpZLF
m9PjQ898+yJM1v22fbClt4rDoaUl16eFc+Qh8PmzM0Os8Fp+5Kl9MHL/WnnGxgPVuSdLRcVcrC9m
kjrQLLAv1RxbibEr6+qS+Pbebxt8N+SgSnZpudPs6JXa1JZzSUDYGn585YE4CyP6R+ThLfKh7JKQ
XRU5bhPTZCUFmQR2mP2Xy0Hvc7pTTJWcCzd61HQIGdw6HOrfk7n91e38q5PkNZ5Dfn2DSQSy2AyU
FJmMLECQchCpHKO4a8WKRuuRRSJ9pxVxZ8v+rAsyiASHoLbYNweqpJu2h0Qg57Y1EfOKAQefN5TF
qYk/axfi/3AER7KpcHNqyF1tMe3I8SKBFdFR1Jhn+es8Tn34HzrIRpvTNoZENvTTuoy9W4zDok/V
F8jfk4pN2CfN2VITXCk7O5hzdek6zhjms8os0YO53APkqxqct4weeQwfzqUbJIoZMF057PwwBD0E
vjeJ6NuFwOyL+NpnFmRFDy6AQY+MZd1a5bO0UuJVIAVgTvhzS2uP2PzJlgHm4QC9IVkcoO3jpPrX
2AcSjS5yaUV5xx3j76ZMeasQGs86R+kEZ2X+1xUG9wK1hYwCVyQX+yzQv0VG1sEXSLaeC/Kmmf+M
FJqPcJGlCe6zDUkQGhic4CQ0DzKpNsw/RwCg+TAeu7J700VMCj69x/DXkDhcpBmc1+Hkor4P1odZ
kN2h3+ZW4q7MRYhs4C65atpiNDA+O/zPIrOw9ZtuH8TwyaJZvQ4J+QUsPEa8OJf8oeEmD4sRx6ha
Lz+o1zrreWpwluQboxneA81cRR1OnHkkM0D5l+O+CsdjzPLGMgwcdPCDK6XPYyYV8aKQxHSAPsco
4YL51RipAD0cmszZcfbv7bD88AAHE87gjQFUvfFnhOvkKaFEKp+C62hO76MDLzdI62kf9dE/3IFH
y6pvfmHeWVOeqrn5p4BomoxbG+yHu9AWzipJhqdhxDGaZcWu491oh/hL1IAhqdmwXx2PQwg1M3MI
Ts9J5UAX926dF75hnn6PgqXGQbc/oeXcR7M5F+Kr8tTrMhk8yIZHB8oiJV4if66r+ZTOgKh6DGz0
EFDL3jt8wwIW+ynZPpkSSFruxLbnYF73arpZ40+dFN/DwiFMld6DM5zI7vP2o48UqqonLpE3LVs9
0J5Tl8YH1zQPU9gnSzj1Cdf3DUHvVXsJKVaR0G1avnQ26JcYvdHtTHoQy+rJDYon4SpuOjG9KGUA
Mtt1Ebui0qaNBYZpX5MwBGEifFQlGVBcFYjwJCNuS37TJJTR1Hy9B+q9ZlFRHyu9ayqmfm8ZRPsz
XLH0GVKFrmo5HdswjlbMYdE6C/lPzg1NWNIB8TN3NRZ9JQ9Vmel7OYoJvjkpB+LZxGgpdeIcGZ8y
p3sslAI2Z63dLF1IHu+2Sn5yiyE8crGHJo4FTCv7IRKwsev5I7LsnUWWVOY4KJV5riZy8xB/N35s
YMTsSpdgDRemtJ8zamU6SO6DcvvH3Az4UUI4KF1cE15HtN0ZGTKDpdzwW2ZFd09zN0DTmH60NLuH
sAnGh66qHi2H74as6DQiiEI8I2q4U8zDo2jJBeBuIys30SbUR2G5q8YZAltEwD+3gQO6QcpQ1AZY
LkZM+X5RYX+GFj0b8nnQ5TNTQ7yyhgAmpZpfo3z8V6dMIImonrUACElk7jiYVLehci+2JKlaEosT
xDrQj7rseAOSFfJF+jll2QZzVQW9yYKyhyjS5lN97VuIS0S0oKCbCWHASAMQynGqVm3+WuDIZfXK
msUHsxuWfxqdfac7VOywfREmnKIJarkdfKUM1iy0aFh2ATeMk72O8GIFbEGdGU+ARbtGOzRL+GnA
/Bj8g+93ER4ewqIaeK5FdxGz3AT+bD0ZFlZdo7JeU+ZFjdUpN7sdk/SZIM+poA2mCrxiH5sAqUy8
CS3wFuzbL9wXn+cmf2moraek61+J+tO706dFTVI58CWrlstIf5kjInQJvhxgWLfeZtDxQpjz/uxA
qDLd4lx0NUz/ssiJ6oJKI8NXv7uSooLazy92wa1+UtlwSjv70faDT35d5ZXHJlzFNaahuMzdQ9D0
nFUDREKTbDOxegucEJ9kdixj6Fp5JV9S7WG7QP8eWcmM8ZUSOEcdFGRKd0RoYCcMlmTtgp2CjPkV
9NOhdOMdPJHXihZgph+MT9O+aCjzLipUAfuU4US0Eyaqzj4WOrwsfO5mRP4MmmrvFPKSu2RQ9fRU
+tzWPajOYPNLonNKr8nRncwmwqFinPNSP1jJsDeM+MoxuPEFqp39lAU3SQqnYRHsMu5PKdSlBPIB
P9iIsVvGZ0R+xv6m+5hq81plwZNKX3qfMCgekZIZamC1N0qcRrxXZahQWsM11+gHNf/hJVqXTMmj
7q+eAZeNGLaiJhnhIGw+VS9PCzjNicWTFdJrSM83J6IrSXugAkTVeCpRlPO6uWax2lhtvJtJWWUl
6ZslHJFjr+uHt3hB7hvgwDAAtuPR6gEsd7TMsDNCYcYq+en13OcZbsd+m/qUruWzkT2k0wwKgYeD
Papwg43G3aoJ+7gsBO3eopX0ltsrwhuj843xi7G/23OdIKbEBIgJdelPt+looGMgbVdcxVygjPXN
KTeiMHE50cuB8dewrjGhjZjVF/5CZFx3N3b0TLQ8NzN+yWrBOJHJEgGiTP+D2+lQSvOU52DYIHnj
L+76TdxvR97YdL6X4MhL8PTPNTEiHPthfu4IiqmaNxYuA7zeuTga3b2rzpnPKqottwBtuIytayvG
DXiSTFsKK2TGvzWjrNSLx+ZAWLSSNP4ykx6cfNdC85eXAqtFvE98orAsLWTySW0TImwDa7xb5xA6
+ANU/hRxGfAug03u5qLkf3P5i2uOh45oEe6V9mhpvW7U6wxgswQHRdkSPNuKVp5zPFxicyPnD4+u
cjWenW5nGyfZggfO030bUFE/k8klTcH7K7y0BO3MdUmp27KX6buCVMQEuWWX8IrCW99vQOPV9Y7B
tM4uBpl2Yhc2wxkyn3WUDe59KnGNN0y3LUdofKRj3nVv0fgZjSd+PQmb63Ivl4UFDD+LIqLmOWB9
llTtt2ovtDW4aXSSwYvdbeBnsiiM5jPMy9I9RHo1lfuoXbsx9REKLbLnIcEPjgmfXHqLxf5WNBwt
w6XIAcTeKgT7bEHPXArSD7J8M/miWC/ErysfVAgqCBtkOzw0Sw9nuBt7+FTM5291C+4fLcUFZKiq
14g9dXuskl1rnMsGVCiq5AMFOITALwj4Clqa+5f3qEgewi1BbGo/qVH+z8ZMP56BKtIgnPMsEzGU
L2W5HgBl2Qeyj1YAhxh7wkrJz7FhMUaMaQ8gJcsxlxcbw/6uuSNymlQXb1mojk8o34EygJ8hEUc3
yT/Nd8KhDhAz919hHIiV8rSrb9TzKrkF4rtzDZKi5NDlR+oANKlOjv+ip5Mc3wuO/yzZ5O6xNhDe
1codz3FMxIxm+VZcLXCB+HJVgFkVvcf47AZqzMj8tUiZvGxsUv7LqsvGucWEL8ZdO5frZfu5+N6d
AaRzSnXS/J85nnx8Cq33Q85BqTebGltJtmdRUKyH0EM4JSLpYbKY7R8mP4OYYi69rce304cwnPLD
tnyjc1+/x9L7JxeukXipov3SXpcSDSHbXjB+mGWzKpaYv3vxifAEl8Z6MrlYap8Db4kBTFyGxvij
hTYkqI+fkibaDtb4xkXvK2PfUG19Xt26/XP8gLabr1H0Zyz9AdcUS1zI+ADiBcmZBY81COFt7fHu
0IQwnAxlJ5drOWLGDyYrAStJwjJnFNfHktRDXuLF+5MjrmJRQ/5h05DY74lzF/OtMS32ETwGpfFf
FY0X1Rvn2Hsh7o8QN20KfkULJMeqxw8DhmLmXMSA2+LsBq8eFgUz/hkiUA4eBa8O4xrw3f5J0mmi
Dm2nnhJElaTDKjMQR2nc7zjQN4ahbeKxCEQx24zd36I5luYpUb+SbFFZYDIRUS7WnFL4y8iLdKWd
rAMCWI5rwa/gOIv9N9fOccrFbPPHhv2Ix3Wlh6CemTN4OYlpYehmeHwoGHRDHw0BCS7N3lOjxjfg
dp+2Bw9zmKkK76ZVbJiffecfsIE99cXyP1BEG7oF7TluvfO77DGWMWGAi+vW38INtz6ul8xjLd3X
WUyCXE5c2Xz2ld1Tbju3mHhzWmPsxzIepANEJoXHnJUtaWnePgogn02xHIIeMVTVvkAaEg9pjbU2
rFPWdm5ID2gUP/uTw06IbedUfoe64/CmEUm37V0G0cfYUHBozdwX0oaBL6IrnOu0x/JSjauO/phh
ZLnllTVBvRl9uzWLPdvqdeD/xNybGlDozZx/yp71VtH6qEJpQMlYD+Hbhumd5Pydqk4DJtAvTM0G
Kh052Ow24Lyg7WAr42U9r45zy26qju+4sVfajC9+3m6saoCs4kRcocYvO+MIz2FPuX23yQp8XXn6
llTu3sSPVrAe8qISmRrENdU4R3OcgJgk/b+UwhDE8uFKoucLHOZtapujnU2/c0dBC0FxkEgA2kKN
SpaBQ7XoZxsZcVlKh2+pY76GXs69oWovlEYj2ploQU77GnbjapqUd09H+xaSNIJN61LrGsdvNeSd
orHvtadPcZ89pgN/lbQd6p1H+t3RDnYWH5/XzJZm07v8ZMa4MdhqpyWYMopFb5PFVE0bGN5dLG9L
GFbEp4DKvZ1dOEBbyPMcm3ro6AsuVsRXL7lckg9t8945PMlsFVP6nZM7jjrcmEK4a5n5V4gmH7bk
BOtYriqC0DsU+bvr5lyi8vHH74pfETJ0uhGG8ibpD7bt7zztXunry0F8FCcI5pe0Li6wDr7myacW
xn2nHDbftDneGiDQqrA3vs9oaEnf5+1kBRh0QegynN9p9Dmbsb+JRgu5g9Bzk+2gflmnKebbhQQP
cEFd7Cmkq1Fz+Eys6s0a94mf44XN5ttEVGwVEiSczclYdSyQYjsCzJES6PDo1Xow/f7dn929oIp8
mKOnCLrG2sbqRuXEaWpaQTiElgmyezoN32JPLY4Vccz7vN7C/Th5MrwpYyS/wteaJI9DU8+8mwgT
U459tQiTpmFPwnPW28ARNbslSof6yHsRPv5OPiwryW+t8Q+MGIkUvDNBQEKVEBStDpoJud9gYl2u
v/1B1wHxymZrZf6ur9CnZ0L5buWcle1eiJkd87aEmqC6o5/+Fh2B/zpszqGN47owAbYXlEkG0uZI
kqApSATIJN7LwPjSOR0Zfbp3VH2vut6Heprhm7TZX4aToGjKFa9ZNZlrKZ1oJ4hvlKymRMk7Fous
siS5gWDj2O77lFTbHkU7whfyAEpjk1O6Rkz+YQBOqLyCkkT14eCwUO7YHoIY2jsifCYZZxIji/5y
e0r2FL5OO+Tm6Na5UbeHEWH+hI1Z7Ng5Bu8FXRGviTTEazU7sLRhJxb/TaNqmc7mfj/NxidZ+xh+
eV0cYggQdBj0vYIdH2huV/EYUVVbFTYpazMesLxO8NYSqqf1yspBzcaFd6r7IbiFY3AzQhq1ZCr6
XcLN23OXGyYmHKYOohah7zhHqwvpynIcKhGiPpgACzdgFhjvqIsyyhCw/Fgad5DawSM8U+syCgV0
voEt1GtP/iftIaqOhJV4RgiLE8jm3fOgyFJfAtYtH3VYm39toKKVFD4Xv8rvNvQppMDoyP7abRut
LZILWLsIADwp3Tr/9akxXSmD+c9xUr4NdFpqav2Wg/wRj9spDz4s+2zn/fiQj+5j7RrJWnORzGvK
NovykDU5RgF4QiAss3Dd6OZkZ9F5Ttyt4devaQ5MoCqj6q3qU30WCY1nTZVZhyJuc65H5npysVsO
dsqUCE3K2hmCjs/OY8Ugxgyik6acLJRJwdaIqnFhDxBtTcXMHii1zSucrPaiDNJxwd/QET+zoqSA
yU4mN6fBsl/6jniCZ5PsCJHQFDFDv4NpnpQNDtqgltB1Qu/c1I7485yQMsMkGIbNLKW+0aAA79OB
L1QHw1/PZw2kW8hjjxmO9LELK2H2BGp9Rag8hyhYYm9SDVTKlTHXEY1/np2BFFHSPjthAuacr9kX
W4jXru9LDLkxmRQOLfdfX1VLrRoQmBchE/2CP0PeEPFDPBiV8UwEzQYVlNr/MWiwDyrAmJfe7H80
QQsAstZ8I/AyQ31atXUlV/GUWyc/BUHqaSacMMSFZ0UaV4Iqp4E5NZ2dezE4OcEK/MUPSQOLPvKW
kooY1Tg0f6SzDDS+QxUXZXNhAogD0AEFhyHmbCtE7A8e1cK+80rISKKOTo1DLZZ09iFgfTYUS6Kx
GvZ2UHjc9XBbMyGm4fzWt8EJAz7nMTeDxj/aI2XJbl6cun4xwOoXiny5cpPwiFn6LaHs91BzT+zR
pSHBbgaLRm6CBo/xEExkvNBOYys7zy4bxkjAKe4NkxCXbu2vUDQHTU9ASupM9+9my6xI0sD3lLUV
VUQYFyut2c1XWNkA9IoC4/RofQZLX6OT9RnZ4nk9lxELTnGiugHULdp0JN5yvycZGXov2htZRXUT
njhp8TepJ/KcIzk3qQK9ZBJxa+Cy0UV2dZfuw8i/ZSa4S2MmsaMJZpZWd7QLqrj+P3HV4/LBlOF9
1tXv7FFT0Qkyw73uML1Mzpl0P/Ajg9rWMaM/vWKh6c/LrdeRIy15SO/07bKDqP8ZgX1mN7S1DOfg
5eYmrejiobmpHedXv8e1nCqoBHQKYGZ1vX0Tp0D4DDv5M4uJVSeptSMVjsFpaObfVgwfTlE+hR4T
WU7egGydHKqPxGy/W7wlTvMdyPdeF+dBOgnNfbzkW7s+VwQRjSblUfkcbToQmNZYJXPX/WdltyiC
eTJ/2b6xH8r5y/V9ZmaFz9cZ6G9RQf7bI/DZ2X2IkQ24KJueS8UWk1dRKhJXTbd1C7kgkIS9kVWL
VoyjlxCaBdaUuIBrsnZgw7/L5kunsMxVQfHMOjcifI6rDe9PjI+ynoatL3B7iZJniXvwSPo1E68R
2ximfhBlpwn9j7pVdiF0X1mUc0PmMKFniAn+IwwWw4O3gkDBGwa7frX3GvVWJvo6DwaNTAaWNyL7
dDJzfSvblUMP2xDS3oohCR3HXAizIR1YUO1cz3wsaDudaABmczg3HAPsL3pI4pIVlRzeVaPPTl2f
iyjes8I5g45Dkgh3cFAOqva+nSJYd7o8EGniPZUTMUXjAcAwMuMby1fNhNjjqnXmmOs8b3cj32dS
JPRonF0sMjkW+NGsjnUJHxfQ5LoD7lXMAVoyXecqu7YjfqCpfm38ca2KpZdWUhIuHxrcBBLOhwlK
Z5X6BNhZtqWbJvJ+CTLpI1FqbrWlEOWlKwPQcAjS2BNWjdvi3JHYZJsVlq5LaQavKoSRXeDAKTrj
IS7GvRN7zlZ5XK6hI/M6tIjD0noE9MOQ5BwunfU3oV1XJdSTXq7RB3BnnyxdwjnCfTExHMdd/U9b
vPmDV4EpMY6aVc592BH+nlXDAW/MrquCQxrWu5kfLcMrG9bemfnp2IfBLkudx8YNwM20b0ab/NgR
Y6ko4nsZAfMbME4jMmxahxxhah9buv6aIOdDIzNDwnzO27sYQ67ab50A2OugClYV15fMXFSjPH5S
dXtqWrIlpLDNQd4d9h1pRu/B1AgSBnw++bCtOwttzr1BKQP/PSSfLHh3rWWaGDnZHSctr1PBvncd
zUvrX6JOmeN80+/yTV7gEMCyDIA31TNGf7d2LoXUEXU6AXQ2K1UHX4IHTPvrmNV8vQ3kTCrsJ+2S
9a163JrHruv32JKnYwAWupM/bUxpTVDUH2nQ/VnYDolukQPElWbY9QnbZjRbX1lV3nRaQlytbr1G
Ea01MVsLuz92eWjAn5UWDbCyZhdZpHIN48jEtY3m8GAa9bAxFhNvMHOMOkGIlyFMTqAvMcO5OG1b
8o0aB7pR5herEN/MbBQzxCBKGgFHbd6Cw8WyDBJDg8FeBU1iY/CVn1UX4duXy5u3t8+GCT9jyuf5
iIW+gpcFLGmwuo0eMVgGNTayhgKZTDm/ef/XSwQqKplIF5X4Glxf3+zM+S3aHwFY2Cvj+WZUDchL
eo1iX7uHQmX7VuitU8TF2o16vfGdnwS8HfjvJ/A4hI5SJC5j3WKuNPWIeUZcunR6TbzsnWYj6kQQ
ZzqFqvXpjS/UJFBEa5PIjInijPDqI3oMMRhMuUulpI9KzkqMsF8MXb5NT9oxqKmoj2xA9yYBi7p6
H0K149Hf9tjYi3BBa6gTNKH4PPnmR9TgCVVLcV78IviP0ZzK1Sy5aFBoXEjCjafx644JGrN+Labk
GozpGdam+cxID/Z8xvbexwOPKF3gk58vG/Vw2/ePRSePoQCf1s4nt/WfMmuM142DXyuIWJ55sBRD
K8KygV05m+Rn5DIsBywPrOYS8NHYrXjMneI2x8jehiAZkLq3frJfWvvHAa5oaPNxdKMIvyDRR0zF
S6QgwgTe8eJz2STiL+GPRCHJv5BDIIWO69KUm56OG1OXR2scr8S3twNHhjIwNTuowmXd0eXNBPBQ
BSH02YJKgkrDexra0V9XDvSYXNNPPRnEZCQaHo6VV+UXR+0uK19EzmLRk8lFbjTM/4niXgnTtzXh
eEbF02RFe2est7j0VjOnt2huQGTOfh0k65DFQ9qSBHMoK1b8uhTb98eqRHLqS/tnhDu2Gefwa3Z9
RsG+BgmjdiH8lCYbjxWUCDwsT1Wm0fdYEvB6plzOKXjZ13SDNOSJ2Mc++UMdLm//Qw9UqO17oonK
Kh5NHU7YEB1UbdiA9PUMASQq0z1QDH72E+55oa25+uj0nFV/w9T/GIrkcMJ1vqrL21iF+Yp4wJdr
im9vZN+YmdN3QQpb4U6Zqo5qu2DCV9WcUxtHcdOdfUpUr7NHel2FKZI/Afd/Wcwg5ZPObfxlH5cR
qYLMNCHL97X7UajYPxehaV1Vgu1NpeIgnepVLw6Dyawblh0Rxb2D/4yrG/eOZ+3DlK9tDCGIM6WL
cEJDgpvpANHmz2jbu6wYfPRONW98iZMuBnzmZCSIZ94NCPnBUVgRGS24Jg//L5zBlUY1wKMIbCS9
aiWpzAoNf80dghIBerjwg4GWWT78AEw/FrD/kXZezXEjabr+KxNzvYgDIAEksLFzLlAoxyp6J+oG
IUPBe49ffx5o98SIRQYrFCux1WqJzWQCaT7zmjvKRBAd+8DaxIOGWWffN4CmjR/6VP5MZwckX4KV
ylAAClfpBsBPeUKtGWFDk/inKxDYo1gjvUgLeN2RzqewgsYRL+KR2h/61mTENTqw6lMx/cBQRmun
S9g/SEDDcQPJJuHZDiTWjvkV3BrW2wivIXoGppq6Dio4jjujTeBn2oh8Tf4VgbDvRTptAEO5jnoJ
tJGYFa1OuOPYzah7ZwbwPrJi3Q54EIsK6BKVMoXuWJHmoLnxRVR++VgppfFGGlQ6KEOKMb1SZ4rQ
4W4xvItoh8b4F6oNr9W66uJbowXbANirQ3mtUy7VHpTBNy3UvTB7hT/sKtq0aanbZlm6TYS5G4rH
GBm7AGEGWd4WFOHK8Q4AzaYhBB+pFSmm9oTZMjKmafBQVcDCE7s7gj+jV5deOAqqOlhbYR7gK8n9
OBDxaRdBsKmQiVYQUp43qtocF8WICYAaeFKqB8/4cyOsmlMtLsHS2NbSNMOvzM0hpmj6tU9xtVXx
ickWye42ubCE3BiNfgmzDBkpC+y/ci/lRRdkaxTflou2bzHOIBtdvFaxUoLLu26LSwREW9q0lsO+
cX5xO6/D0NkqmY/QRnFtNmiLjsojDeHHtIeuBLR2pOCnYmYXBvnOBo3QxV/GaikR4vrur5zgsSA+
6wHBlvixxtONPjfZyh/oqpZWKzwIBHeqj2ud2lE3NmVPoKUp81eTphSqdQpCEW5uYSqrgyfXkePo
uw5kQWsfG0SGtqKGWaY0NBGMoQHfQoEf5bOuh89G9XKm6k02Ts9NrjoVdYiQc5WQFsfEBpIedKN4
TSuzvo70PL/oQMPGXU7ldkALMNYEjZR+50AC7cLd1HNpWItsKP2/tL5SaSqgA4wciHHsCuDMIxGo
H9ubwZzv9Aw4E8sFpiudF9p+zTjdlgkRK1X0+waIFSrvAlh2RMNweAaRgBewfsx9H72SHYjyiz78
hqyv61BwxZpCeZaIlCkx/XM8d8zEvp5maAGKej83pgIPK6VZS4OxFlhAdPtOgSekzcNlQuWhJ9wa
SSN1JVyPzLAU3SoYgcP7WQsQe+JYICuDDYgf0pQYCAYqN13yI44ei8Lc1IsWfdE+YA+yXbBKNTpY
ltWvZcDjNLlGhqq/KoNNjS5nPtebeTGjA1aNYjJmC0lSvxbd4govZgDIUD5jVmeOD2MCepwKzaMz
fEVEdj306K2pjTtBTUHw9zC28qGuMaB4qMzR68HZx0GPv7KNC7GxZe9e9To4RvYexl6LFcC2Su/G
2vrZyPtywIYF9TAzAzVj4LXePcPV3VU2HLcBLD+a7qtZJL/SCSpxWV8V2fykj4jsqETXBqqwcBwC
oHT1ShivxfSkodNYjRUEVAc5aroniT5sZpinailfDccy3JbmSc01nlXaRatSimycY0nVn3DMk075
s6sND9tzEBHg1XJOEqwI3bE0Eswg9NvCUJBlg6qSVZf5gFj0MKO4oCApVHJrbeeppfaB70xPYlvJ
fufTVHjgvkouUL6QO8Wpx33cJg7iVMHabgx7q1kt+FV8JV4GQ/V0rUPYBh/qCdImlIyNSjWlgxHQ
zQ5YAYf2cjmILfHI6OXFcFuIiS4MbT/ZASDsFToGehGzFGCsJZb/YNIqH/Bt3fpoUHKBNKu5x7Yg
L5ULDDLIqTjpI0kTsTLv++hXgSE7SBcskC0fwdkQrxCXopa8HGegmplA9b8z2G+4hKmeCQ5+OzWc
QGxuhK2mUnOVgrL7WHUo/1QqPLS8T3Q0OgRcSisA82uD4/SapvqVhj1la1CmzvfOxv1LdQqASX6P
3hfkDjAaul1RH8kpKy7WfJJiSJD2G4cG5qrItPgR/5XxJhHd+KXCRZAcvQx60h6UQPQehG8vYu1H
1nTGVlER6ZliPwblq6YbpMPRbRjBMfkLPD6WSljC0knSu3LJiWwnAHrWgOnVmtqGahPm22kC5B5M
OfzW0U6V10JNMN7mmKC9n+ndXinsfh2SUgC1QD/PquWwRiirBppizMemm6eNGpkDEtJUhfFtAILg
66FTeFICKKKonSDrEPPVYoFBWpC0oLl6U0MeqNT1+XIehvFnk5jPc6VjL1Bc5IhgrLIA8NSUhphV
j3c2IrKbIQ30ay1D172wdGeV9hH88JYWZ93QnVN2GVkvOCHnGKUdUK4KvFef2inBpY60kgML9AHZ
NvNaTTBccsQUXqPmBjiFQAXJl70TZdc+OoChbLaNo96gh3KcaOC4RVPty+WiT2IH/mdao7ZJ203v
XgUHNBoSvDyjLC+IsoAYxNFaajnfbP+CUx74GxxAdh1Kei6CD4tKcfaD2sDXch4QB5LwxHMvbxN8
hwLlOQtiSGCoEb9WZQ4UIkUpKkUvAyzIOHH6DsaNJoAGtWBnYDqNW1sZ/K0G2I82ysvQUYmwEKz5
hi+BhEYKhF2FeCHVGAGkmoZGVc17na5WqIeHDMLHFkVklNpHzO79rDtOIFyDiTtaLMk8hb8SD/cq
pLdrXwZt/qVI5SEMiCm4aXsVZ9Lct7DY6i/jqKMuXyprWC/tzrCDNWByqgnQortkqq40sNmjbYCe
8itlI/UuBEs1cBVkwoDwSf83NyIaExMXQJfyJh0UeSP7S5/IAaYZJU0totAkfcSKs8nUSIH9gks7
CPFqmp0CVVQnby5SPUROzULGU/fAZtmAMTEKHnXuFgg4zuiNkz9eNilnqK1Y6U2XRaDUZIKxUJqX
2PTEdG17MxsuHcREtclo96Nilo9cytPDXLMofUeO3zSI0TNMmdnAxTil3msWcEeVNMFmumuKe134
cNgieoVjH6OoShRNFHEtVSqTpRVyx2XCRvxuuq1LXIQUjKU4YiZi/NgxvsvfXbEhxXXApq0/APCm
3TN029rBaSJR+mzf4HPl1X1+D+bA8KIOgrAI9FdKA+KmrTmgbHUGvAKKQS+5CrUcI5i4UTuvgHCx
NjO0DLWBIChFFQulb1Rv49aMV2D6vqQS0G09+qmnVPTa60AirVbgwIKoCi4RGg4mqW1zQGvpnbRG
zH3hm3i5io65MYHGlm2EFlnxLShbAgQS7PukYq3aGtGOAZh3zTsiskTYRM0zcYNye/pdlHpyN4/+
reYLakz12CBtWy5MvdAiO00mb5o4jimm9ts6nPW9Pdu4Fmk4F9Y0YaEUNeVDGxTqRYlqMW5SGbCx
IkGzjZa81y5U39A2rI1h+P5G16vvg2MSRtISx1a+eqCBkm1bTaIkMEwNbVpRmtkz4ui0cVTjl2kW
0UWNBAhVQdXej3bebgbcwjyK193G6ApaSeYYPIC0Vh5nDVgJFz62oy2CInyPYGkr/dUu54gCfKts
5cCjsk3AFIWqIWOnNy8A+ysPFSX4gvaExACtUzdEywzaXGtfUBfDNBFFqLCqresKGIqX4GazSSbT
vJrtrL/qkIA/RjPg+hzVlNVghL8sC1U3f0bMfQyhZJPcpTVS5TDrrQxaYCJ7FpXTVrtQb1GXQ9/F
s/M8unUWgwG/Qmu1dUKL/rqvXkw52mJDnpko5yFQvCf4RGbNV/CclWjCati8bST3HPB2xIGgAVrA
1iDLOHy/NzMsnrUcqWqrAoVltPZH+PvFrQ8Ymg5woOZ7YZUw0SZzwCyuG/apZK4T3lOcsnX/SH0G
mf0wBNYz5M0Oyj7ejDZZp9Kg9ahJaJ+zHo3fagwIgYK0UKFyAIbuoEqgpgagbpnpOD7ErfKlKwA5
IPck0fHrv1o5htZVjnYczSNi9IKkbNQSembToG7SsUFKBL1tj0wORXpBeKcBMF5Po/UrSCcED3sN
eWCbEycqML9rUZzmBBM9LBfKOXHbBwdacziFhXBngjaKVoUYpxSBUWA95qT298LuK3i3MILTiBNG
60L1KCY6WKaJV0wBMezOtFTlFxJbyTdRYjuHvJpA1WpUk6MpG22JmHKVCorprHJOvC0pyzaaSO5o
vrw0GdL0WUihMHPIcCWGTCOKkHGApg/CPsJQMwrQKvSBOYHe2Al7F+niBz0rCxiU/b0d4nFX5K3Y
gwnRcZ3ElIgKcH+P1IpzH6jtS9IiHAYRgVKGodpXTYJhyLpHSe/KFNUX4SQYR9RmeDdWZXivClNc
J4thzFQmPzsq+IYKUgPVNp6RTjF2HgjWBHh2Nza1fk9kVD6FAYrSulPmVwIpPxt4u8Ak2qgorcK4
vcwQYDlKBOQeTUAsh9gsdWtNgq4gr4j1qkM+0jbxN1uxb9vSvKs4tUbH/F4udiYQsVa04Qi3cooa
Wq8dp2qo6HDNR61PrwXyQgqwDFPAf4bXeE+LnKJ/UaNUie9jj+ZJlAfpdSRxdogFZSGsk2jkiQVh
3rYlSXWx6xIyZmwR4RGY6WVqlcNBFwRbSQb4stLBoSejPMa9cqt1SrIHTUJ5HKXNUdV+BF2/N8Np
PQYzpc583cDHNQbdq3oclTUbFYlKGanYBVBN0C/A9DJ2ULjjTSN8sVJ6hI18H3+tPib6r8uY1CXH
DrqBW6m0123tXIe40MLfxheJQjd09/l2yqLb0BG3AU5l2xqFEoqHGeB3qyy3XWsB5VfUxyiXpZcm
CNEItbqtw7GGdJK0Xzm9Lq02Yv7wHLF5I5upFUBoEZbK6GyhrLCxas5X4DQIWKBN/bXWkR0sky1Y
9XYVDAPNTmRUtnVGt6sxlnglv9Ajin5jBBHQN3zt0hblCMXNJLU1FFwwClQmLKCFtCwo2ndAEWGf
30zlgL2gRkura5J7y0GsnGW9HRxA8WGPIVlYixCYEeWQ2G6u0XPdyRSvbsgX4aZplcc0tTAk8QmG
fHJ2L0TPfIijBwmMXJnaVzlga5kY4z6Q6n0w2eZ9adR3GmSk61Tor7ne5Ahnm1zrpqQwPlkYadgs
5NrQ8ReovlYl0BdK/rCk6pi2hWM/o0d4U1sk47HhP6SdfcndSC0tSsCOo7JhJO18jAUCWYa48Q35
EiIr54TdVoBblVmMYjZJRTOlL5XRsvCnYaeM068iF9sO3tjQJ5xT+E3w3o9Ah6gHBdyVCufXPkBX
gSa0gWz/uIJxS1Qz+IeFuRUp+doph8VFCqBAuwrBb8aIGik+EoRh03wr9bq8xs5kQ2nn0DiIDo94
kFyH/VwdqD5Z/B/ikCHhT60jrHV4CyE0S63JHwIjz7zB1OWOVlblzfC2CnDgxpDuss7Et6w8jho6
a+O08EdMZPIKXIic7cQlYEf+s8GbkH18GFTgHTDyIG6BRoIehRy0hhSKUzuXtBqvOiGeEUwWm8DI
uufQaEqc2+GMN6lzxUm5dzT7x4j5Y8KhHPQBJSO2TGuTTRmCI7sJ52cMC+SVSIe12YPdiYo13dSt
Q/enqYGXUVEHb+ip+AcDqPSa8pcTYx0QBg8R5jel0T/FBU6P5DUrLbqtqoXZWPLKJRtcX5VpvW0F
WDVYmgdO+IMaJviSVo964YMMVzYh1r6p4w/bOShuGtoiXkQL2YXbI9Y1jD9UIORtPL/gL+W7U5PI
rVN1CP12zrM/dw9NUhx8ulbLUfA05dO6NvF5tmEzhZrmWU77EKrK+GjohHk6xDKUI3UxcT8CKm4X
GQcNfzgzRF05VvAQbifuZauCXpBP1PM0HpXZb0DX14AOMkC5A3nOFLCRoxZxMN2cKUgMgJBntc5Q
N7SH/CUIYdnj1kWnWupLkTi2gBNleitfiEJDzENMSJXs/4rCjQ5CyxN+qqPT2qTD1rRRyyiSYCJN
ylBKWOW5Yh0lcL5ja5QG0o3++D3t8/S+EgJGhoJ52A+rTeQDNoqQFTvbTJAm6IEddXRHyfzaNvYP
hY5y5kYG2KrNCXU6B9W8cuPA3numjg3BNlRV/KbLmjgksJKKawu+wNehbcpdU1flD71qu4uKDKK4
zMrauFa7rv3ppIb5rZEFNULcoOJfkejoSMxKj2x5DXLq2IcN0mmW6qfrIi7He8ssJ9stHNWHedHU
101BvpyZAJLGQTo34TwmW9kQ5SfGovhfZ3Sk80qBxgCxNoxK8XXK5TNOVMWiTiVv1ESvnvti8DjO
1qZZtodqXNq/PgAdV6LafNOpFiVXE59JA9NAZb4j/VGuJjwZMRUQCMyFXQe8StAYuakztHlMeyyO
5pCh8R+BfQFmWG+akRWXG8pLOMThPmu0dNvUcvHgatVQ4PgH/bezjPpQY7RJra+hbVlXQ3lVpADs
yjRqPSCw2hU4rPx5iBMAFgg97PJxAPiggCpJEVMW1J+4DDTLk75vbFRwRDCequVEkNambQYHKpsm
vrcTUQCN+B6EftGl6KR3WoWNjKpOw6tAbob+poNACNWiuVQvlKqsBB7dhg8xcCIGIj0F80zJR+j5
vkx7DqMS5A4T9JNvpZl/MYBM3DtxbpQuidxARIjhB5xiNcevhdUlqJTAxw9wPvTGbjKoWSa11bI5
2w5yGcs6AZNQ2BKddDpl8NqmFklPpREDu70vENcsNavZ2lmtI6EuRLH9jxZ7MxzBwek2UYJ2JKTQ
muhgCALT/ec//s///a8f438Gr8UNDYugyP+BAthNgR5g869/Gv/8B6y/5U/3P//1T1vXLGnb0pCO
ZlkSV1eNv//x7Y5Qhk/W/oPA3TZsxJDR1J0PrWNuZsPcfz6EfD+EY2j4NAl2q20Y6tsh8lklqaVU
hOiGdG1xrzSv4/BYknXrV5+P9MFkHEOXWLEZpqnq9slkZhTPBjYJqhPg0WwxXWEjfff3Q5AF6At0
0bRV23w7mX4ApFQlDBGqN2N9Zyq7z7++9e5h2SrMUmEZqgktUhdvv36a+VOqhhw4HZCVpabug7ru
MC2Cr/b3I5mGpgMlkDa1qpOZSKu3CzsqSPABUqjltxQEaNdvQ2luPx/o/fvnOek6uFw8SKTlnLyV
Tjo+N+1EvIE0J9rerqpdhO1hRGdlmn5+PtbyTb9dzo5qSkO3ddPWLFWeTEqhA6GySdChn+5NsUPX
ZYur6Zl3JJaXcDqKpdoWr0dzHGk4b18S3ZZiqCJqVXC8V83a2uJt5ykuGl5utCYW8HwPIVT+odO1
QmfUw5B2BZ/WRY9kpXiD66+lZ3rd6u8nj1aWqRm6JSHMnUx+RIQC0Ra+rb7CLQo+JrWvy8+HEPpH
U+fh6rpmOxoEzrdTB4KsDopN7b5aL1Pvvd6jvbNCocGd3X9PHU86Jg6YfwMF8vfEEy9fIUyxQqxo
VXqff1fa8sDfvBCpqWLxq7IgppqmsSzBP04xqlupb9PJhWCzp36gwaBAXhZ/0/tmo135OyU7WG7H
S3gM3fuf5567/m7Tngxvvx2+h99Lo5Hh6R37VOFubbnK91+vixVioGJFJS3aY+q1+9GvUAZwS/dq
cn8NbryKz6yAd1uNncy5ZArNwCCHQ/3tN9IQIkk6URZaz8UWD5WtYYdAy4fg0UJIPYrlmeWwTOzt
c+eIMlltQkfPE+bC2/G0InMo/M8SZ8PmqvARXFPbu6YFrDPV9pVexcTJ2ZlDXvtgkmxwFekY1bTZ
5Se7z0od3J5DDaUo1bpYKpRKmaDlZH6PaSUOfbqf4EtYor6SKrrkOQ6+HhnyTVYnKzoR13k172pl
Pk7xfOZu0JbH++5x2MJ0pMoDMX+fG38sw7qhs6LXy+Povw/+sCfEvkC7lfoD2l9Rhrz0sEm0/FoA
D2iY2Zm3/+7wk7wNh/aP7XDZ6vbJ25B6q044CAMRXdL6FpGDTr/FEfrM8ffhS/9jmJPVbrcpNJac
YUx/Cy4DVtfDIL+Pxr0Gs7XKkv/lrE5et4oMaT/2DGdYCApkILMU3EUUqJmfHyLvggeeHltHsh64
p3h9b9dyMsyIdaXwIDsAiA0SMSEK7H87hCNQr5I0ekjxgaC/HSKQ5FRKK2hEhsUXUwzJdUrZ8unz
Qd6vAswuCLe41y3DIhJ6O0iZiUppTax1lEjdaoS/dd49g704sw3fn3kM44B8ISK1pCaXv/9jraNO
qkPicyhGaE/5cKNW4DIhCpXmmdf/0TiaJsjLNUnQdXqpIadAVAmzAPu2FteDms5Z6pPThyDN9OvP
H937k4VAVTd4+ZrKv083UBTZfgYdnlaMaVwG5b3VXtPdPAo1Wneh3H4+2Lv3RPDNImBODk/PsU62
kSLofuWxJd2qd/RjZSVgFwB0rcJWPXM9vpsWt7Uu5BJTCuEY9skOUiK/M6gDUcupAewIEF3VEVzW
ujdeDCjdfz0tXTcwL9YcnpJ5uo26KsuSQGWwIobQZIfrmV07AG/+62HIJEwWOPvVsU4vARs2lwEK
FsmH/Cqqn2a8t6b+zE56t/TQj6WOzTsyCF5VQ7xd4n2ezUDO6IjV01UfvZTOQabP8/jl85m8O06J
VZFVFCpxpA546iQ96lsx2VqKki0MsPpYjNkEoAA6LEBuE/ot2qa6xC4+G2Bmfz7yB+uCS8YwiORU
Vr21nIh/bGGystQZpYZQk24M28qakMyadfFzkFW9j9HAdE3RqWcGZRvxZd/ckjbTJEKXiO+orMeT
x1plc9Njr2m5nucdPO/SO1zyu83ysdm4m/3edfnX5Waz4Xfu3t227n67de+2/PL/f9Dxyb/vt+6W
v967d/z8/bnr5e/5ZbV8rPjhLb+sVq63ur3debfe7rBjLG/5hX9WfOz4Wz5j+b338/B0+3T4ecCx
kP86HPj4eVj+D77Nw5lN+X5x0XCRJJASfqFtmydPwegQDB9baLwx7DqBGkZAX02tb2f516tYIBrO
PiHVl7apntwHiej9GCU/+MLIgMhghm83HSzErlOMKj5fUO+PNK6bZc9YhjQY9WROemCnSebAYK98
46ZGV1MqgB8N5cxNvZxXbxeQMDgwdZUpWZotlnX9x7r1WziQE3VQ0DkxBo3f+zCBwgJaBhV1UK2T
/cPQzwz5wcxMi3dlmQDouYqWt/nHkKGWiFLEIQZjPXWtLLWcVU1r7QiLuz9zgL7flcK0HMdUERy1
TOK5t0NFjRUYJoVdBGASC8xU8gyVdlz7UYV8QdeXsH0kleXP39zvZ/b2mRq6uoQNHNpiuZjejtqb
Ya6OaUaP1i3cr/+dzInr1kPAYQ3dattvoOh62ep12FSUVtb+/XyRbocDkinuU+mp7q+f9grYkjdd
KGd2ynIMnX5rgvyOZHvZJ/rJAp4jhaymwVw8HOmyYFg78fvPp//+SFpS+X8PcfJ627kfBlznQPhl
hUPfDNo02hPDys/A+qj0UlaI84LomemUfz7yRwuLXblcMxJ/kdPdmVW2NXZ+R2GsB+2brCagpkl+
Jk37aEn9OcjJ9ErN7gCh9bxLmMK3ZUdwKLGgZe8sFL2kCDc23iYPn89s+aJvXxvNLgfDSIo/RFO/
k+Y/tkyW+n5o9AyqhRmK+/RbFbBvUVo/LSoQfz+Wjb+RReXMJA09CaztQtRhMJMjRGAXNOWi0Y+z
2FXAAz8f56MH+ec4+ttd4uRdO3Ya4+B45ZnRXRy8OBnbAy3J5lw2+X7Zk0hqOgxccq2lfvp2rMaC
6JdqlEybuLydG/9LNPpnjpoPhrBUojVHo1iwbK63Q+C8lvtRSiZtww1yc3ivEHXKM3vrfVYMbf/P
UU5WH0KMnUA3UMKRQ22ve+2de0tQQMLWQjOzlQK7Keq+NY1ngub+/H1pH8/Q5IqltI2j8skM4y6Y
aBXQxqyS+1a/0Q11acND3L5J/D1ODZazRSNaVPjDXEz+thqePv8GPriqmPu/xz+ZO/ZikR8tC4bx
gxS+51WcQDFpkMe+UwpJ1/zx8wE/nLCwdEFQzNo5DSu03hKFVTPhskZDNRuqF/p0m8/HWB7ayc62
NLJtG51XSk2nVZ9CD+BhBrD9/EY+waPa0TJ6KYPgzJ27PJuTYfAntQRniE56ZJxstqRE+kmNIZhk
g3wwZHAVphi65emPJDDGM4v0/ZRIJiCv0J7ghpGnbRBl0CvgXrynDj+gqrJ/CIiNuHi9fP7k3k+J
YUiWAZJxSGnayZSmPpxLsG1shbY/hmPmGYaFUPa0pipxJj///RbePr7l0EAlXDUpBTnGslL+OH8d
Q4EY34Nat9O0aJ8kCkf5cxXOBYJEjVWKW5C1bXmNDhYuLmKutSuzzOUv9EnTr0Dhi36fNlVRQjtJ
82llDFa3t7XWv2uKGEdbeqnaFognekuVXqG+BZZyEfeagZltlDKF/9kbgf69N1J9XCdtqd5GaJFe
K01m1evPn+rvx3YyVeoQGmGTlKQVp0cl7DlghjaMHqzUKcDqjxmws75S9pWPsOFs/EjpZQu1gYIS
wgFtV3pbnrli379Zi56TQZHCVqlTmCc3kFPPMebFiKIXWfHC0JeUd7xYte4QQDiTQb3f4szTsJY2
BykUr/ftiw2SEipxp6JaB1P6mEWYFpbj2J1ZP+93xFLUJl8g712KrSdBdg+FsQh6EKnVINedjR00
DCdFFA+fv7v3w/xuQekOiDqN+Gd5rn+s0g6fyjGJKhsOCEDkEOmChWeB99znw7x/Zkthx6YjpEsO
E+0kqI4dHwFeiDs03wHPi/w71mpPnw/xfgUYmlxWIZ0nykj28i38MROeVdJUjUOYCl9VaxHojTZQ
i+ysOnOpfTQXW4BZRSJAX1L3twPRPk4qEcO5cKp9CiWsfvh8Iu+DHEOjKkUVm1OHHOQki7NjINky
jxcYqVj1UsEatXa18btTlhvVOLd5z4128thmqzRnJ2U0+tdei9BR+xOvZa8qUUn42/xU19mbGinO
0rJQKby9fXJJMldGptVQBEz0IqD8PirosX7+9E4X9O8xqOiwzjSy4NMetNbYmQq4I13BV3MV0u3O
6ZFduPvfjXKyBgKjNaYJePcqruFeCmya1Wtj+Pn5IKev5nQqJwuhtnpwnDmDzOK1EHct1leahr8N
QAxZu5+Pdbqof4/FtkE3y6F5dRpTZDJHemJqU5AzERbkO/TSzozw4Wz+GOEknp6y3umwBEA1tVVs
HL0k4Jj6GHUNFFMdedO/7a8zI5vjgAo806HCe3JMhzRotNgemJEzf6Pnj7NSrR4XlGdBGfbzp/fB
omMsAgeViquqnVZEKgDC3PSMpfp4dCOxLXrQoOm5vXp6xC1TIlilsUWkpAKHert/otic5thW01Un
FntH1PcSdADsyT5OZTWfmZNQlzvzz2t9GY4nZxAFOioglZP1l+SjbsyCN4YjCmWIIHWRdUldSnGX
h5ra3EHfxvvay9xDxh9+OfDhfaGaePjCJ1zy28tD75VHr3AvqTJefvn9iXyqZ/IHS+Fx+UnV8fKL
99W7vPxdf1wqkEv9kXLif1cff1ccKSmu3fXLyr2iWOge+ZEuf8DPFR/uervebvmcm/+pPx7do+tq
W/f4Y/27ZLl2/6dyeXTX6+Pa5eP3V1z+ePn/r35/Efe4XfEn1C5dd3sEQLlKr5zHzhNrcf3rsTvz
eD9aMqR+S62JW95wlu3yx3VFmBq3GctkVTjPSnqc8BSLzrWHz41xsuU0C1tPUTJG3WgofsJBUMRO
qcTu89X/wdlBh+PfUzlZlnnW5KkoWP2z4qDn8piB1fx8hM8nQkz09mFFxLlaPjOR5ZIqRmD23UUa
bz8fRF8ex+l6F1Q1wZWo3L72yXrXNdWoEPBKV77uKwKhxy4CYmJYWKDBwzefKzEBnUMzsjC2+Zw0
yVoNoUiRSFZVsI7iRkG+BZkfEPfojiNhnokA60qJRcMmx3cItfS+jicPoZ4U0uhQoKEtgN6lkOdK
JPPGJA2cY9coTrWxq7BU98C7YUd16UQQkwA5LdaiMFLD+3ziHxwrwM8c6hDsccuyl7//Yym2NSTE
VmsB16Y1OjwLpyGe9wbwPNeo56fPB1sWw8lDZiTOFE0jNZLyZLH4lo+WHDoWKDzGd1WSrXukILFH
QV5LSV6dKt6jKge82/7ry5RwYOnvgLlaoAsnCYJp4zOQ1IAb0TBE8YjuuaW40VQgpfiUK8WZR/ob
J/Z2mgQgRO+aCQPSon/69plisVUYdpRlq018n12COFntDrcH75fj7YYzm+OD18e0OESWd6dRTHo7
VDON+OEhiLjq8DrMgn09ZKxaXNGCvw+t3gykvx0o1ypfKstAhQTaI27t4tGAcPX5+vhoq/85m5NN
aJtD4YDiTFd6/itM2H8dUgXtmarvRzudBI7o3SLWJiB9OxMtMZ2oCS1mMmLNI4+y1N22eZqojCnX
Svvy+ZR+ZzdvFwNgtT+GO9lgJYL3kNpNDhZYrQ5qFbBmGuO19Q9hg0K4sVeTi3G4PTPq8qRORn2z
rU8mKVGkQkiBbV2pxaU69Yfu65zfdLi1hq1/VNFBAKSW47kZl/Wl2Zo7DTvdM9/DByHEn7vdPjm4
EcZKBkXD/6ahzGntBO2aWzS2CnTuwzy5hnBqx9dq0FdQ1cG/pysr00AWD8j0PNFSO9fb+fDwMTVJ
k52N+Q5zGQdz04b9iK2lHOBZT/pXmF/JmrfwkBbRjZlu5yoRJFvdrzMP4jcE7u3bWA4ERuZiMQFU
nNzFc9KGs9YhQZ/UcEMTV5qTPa+HKW1onClamW2FXgaPwKwxchl1hF1dSMlhdbCa0ipWKGhKxzVS
JcEhYJIbTedA/wq4qnA2qY8QJqYp6KB4Onoaj4j4o1vUpn6FnpYk7Yb5UaeFl4ZWbm3tUe/hXVnC
QgAD1rtznTg5nbwknNP5QlZKRq10TjGJS7DKyNZWE2uNF4djJ3/pto+nlgrf+UimJXOvFEGxiKIX
U3yknI7McC5wfEZeVFP8nWpFznSop0W9qlQHicr/hOnt1mmgC+wVo0q3dusU5SVXamyhJAyRZa8j
KAQvOJRTc4d3zDBv5iZKHym2FgoOyjn3K4Tg4gWuF9rJs6xna5XiSSjX9HDQyEugB04oOnfGgHI5
HpQbAwIski6wuCXqkaM0NrAQ4uZG7cy6hcuvIujQdehI67WPYo0sLV1ZISgYX8KjwPoi0rBi2eg4
ySMhXONPmdk6elZD3jX9nbpQK28tX0MBI8OTR7/KKp9qXms1IX7YYRpixGX4IWCtKg/bTa9V1NrB
56VilWRhXVxEYavnP2wUw55UK0EQXptFirsw3oZfKpTVqdxNmPhMUV39aLIofbVnLalWlRnIg+WP
OTZTCcqzXlyn4TckC9TrPBc5x4uGxjMU8OIVaKAMDhUFx6e8CCtz17RtgX9skUbfIxCl7RadJZGv
owzAgat2UYeyZmKgZ57xSpB4y1oLOrLo6nlV6kLtXd/JOc/KWA8gsmkISAjEb6AW6i8szMEjoUAE
y+nspDxoeWnANoJyCBdJHybbm3GQhj0jRkT5kZdoIa2wDxBhLCqB3JNil4GnSGOgHdLMo9yaUwD9
L6wW4pCEhPULwpP2+v84+67e6HVsy18kQDm8isqVy3aV7RfBURKVc/j1d+kDZtpW1VjT93Q/HOAA
3kWR3NzcXCHGm1axcsTdgBv5GQ2EqyEQNByKIWGRNOvY79oCFnBQ/DFbk4W5t17a2UY6wzlrO1qq
pZ16Z7CpuQYdFZfZehF4cUakfCdFFYvACnT4ZJoDJOT9nYPWIixvHBzkKzF4cNwH8O3md9VwpRLh
53T+K8ktBrFIcgyoIjzIcgCLgS6j815hicdG14MtVIBlXdWfaiezTxAIPcrm34Ob52URGa12VOho
ymloXywGxw9FKE3ViHZp/QSVJ5U1Bu3yd4g73w8hULrON3BZXraY5akoG9jvYYYAaw2rGPjXbmX5
3YyCZ2HUBdiWwnIcCx4FRvmjEs/6MpPGCDxhNlMuNWhrYtLuK5DD/h7J/DF+faw5jKYBRgHMEzo+
i4qxFZqKb0ucytVUQT3cy5mcgNTD+yYrvf4dirtXheBpH91ftPzQ0lzEano4XHQzz16ajiG18uga
9Yde2BfyXiohTh8MMDs6JJHb1a+cujJlt98TGGU8kM2gfBTIS4wfm9CJYdkEizGEuN/g9h1Ux+KV
ivUfAOL358RcocEEyJ3KqTc4LibRUtTgWPKGtTs8zv+c0VggHnkYdSfUHWflAeLOqAQMSwNeBA/8
6BH/XiWDWuL1r5zTL7QdWsDEFHrNyre/J+5mtfPcryCLfCSzuHX+y/EByKRjsRW7NQjh/BcWnw0R
0MwCZ0KY8Re/hzHJUY8eO4bBJdRoQB4Es1INarNKVp5S7g1lBspyAEYBoMAv7mLhNEpg88yswIEp
TkUpKS6M/+jKprp5BQMlQ4CgDkp9PFSCo7TYvEogKfWgIYw8gh7PWr0cnChUDTSoGQ+4MSnwONRo
sY8DEDDL6RpJqfv3nN2WtxxenCHvhqs8EIVLSlGVj/yYsnjFz2q6HyHIwlQvuAzDpKaHeFxUTU9D
I8L2ZW3ot/nkd9zFWqEBI3VyM7NzYTpfiGCQDrC4xrkPqdLxTaNrnZp7GwCYTfQPcJdHGb+Y0D6O
fLnMICXHJ9+9fyl4yNhCm+zvj7kS5N9Z9yMXR72giGGEIHmO7DgZYHkSUV5Jj/eWJrYAHkTw3gMq
x2LNwFKAYRgZdzQGZlq5Ai8gMG3/Hsed2ydm50eM+Tf8GEjS9Dw7zjE0aAyx3JYttlOp6BBUhNY5
3Po4D4tVXhvZnTWBNhqOYuxvfkZC/I4KOhrUI0W4K/fpN63sbtBsWPK09bZhEvPvEd5JJICPCSpW
Ap6X8M/vUFCXABW3KSCOx4Jmq50ySLLFE/T86P8qkILLI2wxAORejKnOmKETB5i8gdDeJVuNgh8K
+Yyeef57QPemDCP6T6DFhgph71D5KAbgdubG4Q6iCwV9VRjQszFfuB8zyX5qV17Q7yQPEY054Dmh
4QwAyyIdQygEuIsB1isVRLhZdYRgN/Q/4ELCKQ8Z3BUL6Tnqjn8P9O7M/Yi5qBcHpk8ATkJMtZaN
EjJHqe9A+QdaMyubeW1wi4whJV0F7nCVwRDvHaITgPgdM3Zfl09y2ePiSyF5tNazXhnbknab92OR
9hCmIP3kCA0P/57CivpPtRxWVuX8kRbnqIhTB1DuGSILNunv5T8ObFd1FJ1NNY9MAf59cbVl8kqP
y8EqW1i0FGtvF/f29s+Ii2mTpDbKegVia+hb2PXwho4BgRyoFYXAUCbDytzNu+rX+HCpANcXjK65
VEUh93t84Hkrg9ZwDKQXwJDNnwou1/OCW4lyk4nnKCjqNXSm8by2zMTsyGfwOkAUVn5uIVMYBp9/
r/W7l6OfERZ5GGjMpswpDwECe/qInMS1oPegxy7jFZeIvEObhkBLBjRNmM+v7O2bJYLBAWHI4h+0
iQEG/P0J4VvEQJxzvlzWmzq/0PgRAjKkmGY1XB2KtCtHzs1uW4RbzFjV1Dk6quivS+JZhLaT9KEG
VlFvo9iYiokw4UoaubdCfg5v8WXRRAOpH8qLulK6UL/0hVqHRuHf07cWY/7vP05RWqSpAqMnzB7E
Pmd/TqgCt8zL30HuLULcydB4wAMUluFiKyuDPyow5sYVPT8mAirJ+vvvALdvXP+m5j8RFlvX59pE
ovk8DFvZVowHnyXwp+GMZwgW9JrNwYFElimdJJJtGDCnof0/mD2aiYR1fPCn17Lk2ogXiZmGs3Jl
jd8zNpIZVqBjRPzKalwJsQT0t0VXK8H8UUf86VJ+6hvn7496f2nMoifz5QLQsN9LA4A3uYPhDaOr
tIbdmRkPz7x8/jvG7T16nji0pUQB5NJbcnkvhzKE6OeJe+Lt586IL4nb9zZnx25mQ+F2ZUz/GBXL
rPsz3mJQaES0LF8gXmdxD9xz98yTM1xmaoM/bvstvF4MoAKMlUHOeeivoIv1n5RdpYwyvmQFL/ta
2wvDROrUoJIHY88+wksQfe7rSs+rc9mvbI27ywR8ZgXcDzR5loC7UhEZf6gwYHRVw2ojj9u/B7f2
9xc7rwYYRSlS/P0IxDxN6k22/fo7wjwlt1/vPyNY7CU4rsnQ0UGEKnrqYJ8cbLLZ+Ycx/w7z/1ga
/zeOsnjUqcSWoT3ItLCZJ0pgvEanads5H3VCwu9sA8EiCxarT+VK12M17KLMj+CsPEGXh4EfABnP
p/SbJZGekojd9C9XlKvukwaP1pXkcSNtMDeEAYlC4QF2IJg5i6gtC3enaR7sBNcrT/rg7dFWd+V3
YzweKV5dDpA3BF4O1NgndrPW1by9CCyizxvmx6lTajUgcz42BGS5ptDML40OFi6ICDBNvIb2ysTe
1HX/ooEEg94SgJRL9Y48hUD+BElSnW7L7/LCE8jhbmSXs4dz/jx4sH0m5QYyv2vo0HtxobMK2K6M
f254EJwvVVw1YJQ5KFayZHTAnNMLsBL6Kp35zi6cmbgsUjXQ8zfiBbzcc1qVDYxe+Ds2eGikx7+/
4T+k+q9NiCaThNdeoP8B/xa1Re2D1x2phlV6SDYDlDYCRzvAY9aGWLQF8S4r2sRms0lPIglMGJGS
6XKEyNYeBqcE3PpjfcDMbnxT3O8nG7c/l9cD4yn5b0vdxU+cv9GPRdXiKTAuMniz8soxE06Rv7JT
b74x/j7647iKaCz+t5RnYYFuZcUOHC44pbDJOZNWyr2bPDf/ffS4wID4x+RffGKxanBPhCE5AA8w
er32jQd1+XRaGcXNqb6IsvhKgebjtSEACoyHT2Dve6pmAXq3kl5u6zFE+XfggBk+A8qXJ94ErrGQ
Qz+7MeQLJJfNYhubwv61APMvJYHdbCOvI6kb6nQvHspHzU0N5FmbeczNNaGo21w3M2IhKIB+rIjV
++9x7MfCAC4z19KsD0mFToMp1Wb9rR2icxTo06Z8lg/dd7/NX3AkP8MdrCWy9ffeufPFf4VfnJAJ
HUoIniO8ODqSdBDFCMT1lZvQnbWDtxWsSQntYAB0Fmek0LSMJDSIkcuBUcdWXB565qmiK4vnzhb4
GUZeHJEt3l/yZECYAGjdtvY6cSXAvW+F+yoomXAtvZVlEOM664tGCGHo63LjdWbBQZT27/m4vbFi
PfwMMn/MH+sBnhhdCUcr8A6c9CIpTgEzJugc2+X58TgaX6V+hP08oDqwgYE5h+z0K4O8bakvfsBi
d2iZyrJ5AUm3ATJxEDLV4bxnFGYd2CMUiZFfp8+/h3xbZi8iLtZgoA2Q0xsQsYJjxIUB5IKUuAoF
2xIHoPgh/X+IJ91bKz+/8mJJNsyEo0REyNbLmB1sE0vyBRwlYZ8jvJqNOpcajDHafw/0RkgKVDt0
+rAHgFYGVGT5iAShvoK2NTgl4SN8EHEdRFH17dvqpX+rjmccwKS0Gw/KSUSwI6Lq47Z0WwcuryQy
YBYI9+YLhGdXauR/TzGL0xO/SuUhbAI2LhLj7xUnMPLUASoZEqhE79HM1VVPOaTnAT+jt+i3bMDV
D6JO8Tbbf8OLTd8DnKyr+1R/g+bz+9+f6F46/PVjFstfrSDF2+QKtM8hFAXLo9AQR70xpq1IwvfG
9C0o6pckh6gWr8vYFyvPVndS1a/wi8UvKBG0GwKE7ypXifZKWcAARYKD2Uqcf1P910dfrHka53xZ
T/joowk9D73eVxZvJo85Sc+NwzmT/dQR0Up0wQScaK/Zmtc6GdFW5v7ONlDRxEfBgFaVDBDG76mv
a9+PplzDSVjbGnPsopUVf8NFnVc8AFho24P4B4WhRQBtLOu+mGDDqO4ql931+64wJlWfYNmit9BK
CdB6u9TBygl/iyhZhJ3H/SOJVgF4/1GDsM0HGCl4gE7caAOzFjd8n/bsQbJh3BSapuZy7sr6vXNG
/BrwzWaKSr7sELk2IU7dPYvfrT0dYGPPEWnHvJZb6KICcWf+HfbePP78zItdM0HkMg84RI0quBUc
Zfnzv/37QO+h3Y3PilbmTXUZhb0m1BX0WEP07D0aaMUmyXLG+jvKnbNvBgkCTQumBYsMufh4wEvK
lJlCMHy2sFl14alnaib2P/oDumDT7+BR2cHXeNRh4/bRknYNo3EnFf7+AYvvGGlyKviAjxGoWluM
M0U6t1W/m+3zp2qN3mAEm2EjfvMmpCpzPdvEjyIPRTvW2zcg8vlo2K11/W8n9vcPWuSjXoGEtUBh
Xza7WXOi60f/rdYUnqzxgD6rP0E9a2bN/t4qEsT4E+QBqDA0sxkmrN742sqm16B8+Ht254z2O+Mh
EFSLZIBtgJxePtXHpUTFUEQgNW+1E0xVYfQpBfQkwICQZGXcme00+VCGKtf6Cfc+4lzyKyB4QCdu
yUpiYJ7SMQo+YltFxFeg982sEa3uhsDdBPdQMJIASfj9FQNaykkmUyCoNfUYF9G1SuKV3XE/hPBP
fHAGKy02RzpoYt+2aP+k027Q3Arogr8n6O72mx9iZnnDOcJi9SfJVMDJDREgaNybINiBJQEPkLe5
U92kJryQLKpf4ke0YALyCSPWtV8wV13LJYIHbJwXoA3gXXQxRFEdmBiQ7YR0Ec78uegQD8Gx11eb
Lne/5Y9Ai5GWIk0SPkIg6SHZKiDRwPJILzaRm5Ir/8Fbqqb75O+v+w8I8tfgFhstTrNJquV5/vTi
kfVYIr60+J5f6iEild7r6fsammL+i8uIuFKy4JhoOPBuVoxYTHh4yxLIQPuwoSKcdvShweofoeP+
9+DmibmNhJIWJYSGx5RFw46HqVPTg09DOt+bJlg7H4Y1GPmdynAGvKALATkiCB0vgTZKUzJFx6Lh
Kb/CyDUHRLSz0N+BT6wNqcnamEyzN1Akk9RYy8L3Y6MzD1LJvDKXJEBVrgYOfjgJiR147w4PmaWR
EHsE1nOwoYDkrfYFQPS0C6xh0uvNmtjq3bWDh+b/E3/Z/WUpwBbigPgt8U+KK1e4IgHSS3J7ss6w
Pgwh87qSru/UUPjeP2Iu5jSCsVMLLwFkg1ynLhR6POWZyfX3mJQfMCnsDdgbmv612K2hcm+zAF6C
UZGC7y0qyNiLjdJAgk4qRyiIMzAm8yHDBBQLjINy1KdtbKR4XQ/+a9LeDAP6EXJRjRfNwDURtPRh
kcC6LfyGJbBllZXXzDv33N9RlpfOiOfgO4soxVb4hHXjc+qJrrCrcNEx4XyNpsXKtryT0X9FXK4b
2tTIdCwisugZvObOYNDDuAvOnQPzxN1AUJSS7AR3nSfYJyheYf+dFu6sod/xF2soo5zPRjLihy5z
gJ8O3s/KC1gPW/VxDMzJUQBAJOUjvwfC9+/Qtxnpd2T+94GcTGofqjCaAKXpkolffQ+huXBlQtdi
LA79yo96WvcYXdSFzzUfvDPii0rXFG5v32B+L05lPsx+XGYGDnpo/rw4WbvbstRhCTWir1HTsRP4
Q28MHr8BRt4QHv8Xn3Bu20H0Blzk5d2NnaJuqkR8wpp7ZHKnyi/d+N/C4+eh4fkWiqDQML8hV0NE
pWO6OUTKBbkN561rkA3DSpB/z0W/TyeUtwDqzEgTvBQvK08hDpqyLqIYlM+kDay4E/IXEVIxX4wg
1WcwaYUdy8hcQ/ImzM8DN4Ex5Od0fJf5uBXW6oDbU5kH3x8cU0BjoTKyfLnuqAK3Ldris4LsMD3g
jcmKvOIKP7VAJtVmdMsHaDTAWOK8djm9rXp+R14kVl8eoLTPwkM2VM8FysdqTf5sLcAijfZtQdlJ
RIAih0IDJH8acaVvshZhkUL5ftLCmpkjJJ0OgV/Qhtdy5rxrl6sFdwUBpYwCRfllnZH6Gj9lzYDt
Rno7OieGBPW/yZEvVk400u3k58gKPcj+WPX2adRrZ2WB3HYJVREYW6BR0DOZd8Wij51DgoImUlRj
v9cgxDi8Hemy+w7S/ztcSj5HPGMVVx/IByNyM68zG30g8M87f3AksnI3wdEcr5ZAM6Vj+WEWv2uR
zNu6gZnb/LvS8pLzm7j5lrkNjFt0Om7G7sTA6Wnk7Tq/wmEOvhewiq8NeOCRhtNham/AybuGe2jJ
uoWG9ym79s22u5Q1RHNPKUzYuc+q9l0Q8ogiklr28uo9CDwtOIz0SNVzLG5HxoUjcgBnHmU81sWZ
p7BTxB9864NdIoV2BzyhHAYQgc4NMTLyDsxtNNhAgxuddLQHxWoZJzZh/Bjn2ziE17UhbKZWrwC1
aV0OuhgGVA8riEUJ6VasLFkxw+gxAVmSZmRILO2aDR/JiCOFRICc18k5USY9PsUAR8iT3gU8HFj3
Wl9B29QtR7f79EdPjD5lxmlLi9OsGLTH6ZzD1Cqxk3Er1CQ6l/QQ5hYQkVX1wHF6B43S7nuEz+F0
rl4CCTa9HjzJBJByMwjlAkTpSj38IHuChwE8YfHxqewtdnrHZcwPSARmgp8aEpxaBxu/C6wZ+Csr
1YMQFAAnkuHaKCclMacGQqJmobppbMvcFWw4HQKTU3OA1U0/2uMHMJT1YAvUCzOXxa8pwN3ewnNN
emLlxw5Fd2+kcA+CEgZ+VMnDVQ8AwfrbFzeZArO1Slezrdw+csKOeZ+gzZF+tfxeig6zsbuwBywz
qSxlNDgOtqcWmmP4dxSVbXScGITxBHQDwpmyyw8Y0x62o32xrUSTlXU+1WUGrnZOEtuSYKjNUYXp
RGc1nTMJxxKSDhvuBfWORPdwG9fyXdN4QWjBwlic7Fp4gQWNEJi4a+p18p5gj/l4AjB9vPqqulDp
RRNC8PTi4wGQ2gGgiRRGr59lYxehkUvPqidmFoxE6zcsVK5vDXB55dRR4bbbeM0DNEJimCCKOj1m
gcPDs038KHOP0o8Oh5y066L9AEPoUa9Ks60tKrsRb8UTESl0lu0a1pZp72kp1YfMGWKU2oMV7ivJ
mLiHHH7lI8G+V8BnHrZQoKcqKSkMnnX6LlBHgybjCHIrCrtxsHzxzArbDITDMbR57a1T9wP8pQQc
sioM0MyccTEKboKvmpuijlCcgSVtbUatHnVW3l5Kbcciicc7piaVZstPk+r2nJcPsQ6KcBVaDXXi
1hpFm2q61BiCYMaCqmvKJcxgCOtJrQ23ThFK4r5IuNrRYgsmfy0oQQUFuI01E8y7cGBzS0Nt0bwN
xUM67PnG7sTMaJ8nmFwGnKxjs7RwFFItVnhguWvjB3YpEAiGZrN4tAlNIlNg4VNnqY0NCwCdTyxm
POfoHgROVn/n+ZPctoZKJz0AEFI2ptAaa3Oo92P6kgHUyql7H/7NePKJYDUZ9WYivnLtsRnPuPm0
2ps2mLA9LBs3Km2uNJT6grc3/gq6f9rpvIpddEx80Ea9JjeGikAIrcgBoyrh9mUHgq5JRKxIcdYg
eVdvOjxxxbs5NeHgghtgtw1gzvzBdYAdjOCBQWpqwzEu/l30YYZu8hd8m3Cy/Bf8kNod6g0MFkrp
3I1G/8yHOs5wrC2VMCfclMI3/zMHZByXcH6r1bbK7nzqyCpJfUyXUVSOmF2iRg97V2RNZDQpPrAM
GKvXvHsIYUyWoQDSdmVjqC5/SnO44xraZHCS2cab6sWnBxDplQDiXmYjkrGD7wGyhoJWTc18CdVm
EF65QJhxOS1AJbuiNiE3VQ3fgbrNuH0kk8LfQG0WrMSROphdLtUH1kOyDToXdk8S7Cz5NzBLmNQV
6b6NNn10KSIYPe5CmBtpM7ewjE9S4MEsPgErlPWQwrMGComntiSsaI28W07vPt0FqalQHfS3cPRy
3NgFUsAnuBrsEL5gkRtlcCB1qu/yOOexDxgrSNxjfIixxlioVxFWcJF++H4f4OWzflBLO/Thz4WE
MbU1KWEyU/XIS1uxPQb9hR2+mcFrAV4TW52HUVgFJ9n6Wxaeg9ao4R6Gz66aodd4vPbFNFYjPJTR
CzedksDpvwPJ9mmpF8IH3Beh7A7IUaq1hthiveZeyYHJYaZeJdrhQwJV2Ss06eq3dNQhC4kVFpCR
2UounjKkcA/lV11hN3GU7OE9zQQeMz6zilXCfLx8lEcnZFwh2xa9V3HbLoIdnofsneYbtFJq3mG7
Yy04+bCdNK+Ggfxwiegrh1wkbZXKYXLk/AectGJB+m6ngCveiAdZvZTMdybasgqYEvukQH72DLez
QSGw4iMMfRba1krDD6jvuv2Bz50U/093dbCFawkSK4Aeo38YkHFj9BvFp04wUsGTGCvznVK0Ckin
UqOnD2FrlK3Fv/c8RDb0YnIwUTHKHgWLHIAaneMtbXym2Xbw4SEc7WPRLbmnefrinczqFWchRzXU
THl0jxQrkY8qazKdi/9c9KexOY7RIQfZmoW9Mq+Lqat0oLezm1HyRIVQOJ3h80J6JpQ+aPSK3Qr0
NpzQOtAazKomXEXg3B22hAO5PwEScA9eolApXiY+tCw0o1W7ydHgg+8jiFpWp6Z6D8HwIhf3da1u
mvScoF4OR99swPlIJFeRUr1tWF0sGyv1S4uZAovle3iRmloD8vfAmmPxquClViGaaHKbqTMAiUvD
S6HZ+Vk+SjBp5I3knap6e4EqThia4mDDDQ5DnP0MkQSeGM1s6Sb1v9DREkQ3ZjD7usCZUQ/X1Xf5
U80tBYdgtMl6GzWU5GSyIytGDefE3ulhs6F+C8mGLUy5wGTBgmjnMyQQ3c7HOUz82CjaY+cG3Knh
tqBjZKzRxbtA1OGers1GuPhRDoN0NgFkCnsGB57z+ePUvOBwb985JPRJL3oUm5BjHMrSRslsV9BQ
8LOYtD1o/8qubWD6036VAuSxQUWbpAMep9rqOqiOSo/w6UGZdhgFxhEHwmQojHivR/VQaN+a/NxP
hpzYCkNQQIx4zfabrYBTItYm3W++6+oBZrKwKNUjFliy/pQwAERojZ5oZzSoYGV5zZlDOEIhABPC
pIeoZEiOfVNAm05Jtz3j8cKECSRqcg5FIkXvIXYhq9l1+9blbk4xmyNz7EuRxIjg1zJME10N8B/2
XUOtwKg2w77VzDap4IRZwU2Zv2Tcly/5RiPYvlY6PDDxrILbgLrHsaUGIZHw0Wm30bCGaxTJbE1J
JaZ4vH6L2/gw1O+TQl1G22dyTfp821VnqAYSP8TaY64lc4G/rJFXn4pQwW8awt/0xBaw+m4eOB61
qoo/KH1RbbDy6VCpuL+GEEmgJFPxStZfU+YrHXe8dobnrcBMgOzD65u+FOzRb0sTc8P32wqmmT5q
nEkMsP1ZQ5xGSwyekeInXCvk6gHOuLpUhJbYvKITB50CuxEnj0tYs44cJZQuLBCYsDfLBYuLd7Vq
xNE24y9cekoaW8V7YNA/Ul7Wm8aFE5owNnoPdGMEh94KJ0IPfnfzVtU7EFpaiE2pMj7DIxyf07yz
q2awZNaaFEfqL1lHoc+M52P0drVjEtpTrcFcGheYjZi/peIIvk8Aj26GdGpn9P5D5sOiR34J+6sm
2XG2bUDyztPM6NlTXl66ITOkGKpm8DCdLDGryOD7+sAf/CAnjC9izCg8C6zmxBG6Sw1KXYk/AOdn
O4CvanNm6r1Pr2ORoOKF31ZaoVSZQCIYZNiNXjkeQIkiMQuULL6fELWCO3SloJx7HabXonro/Afo
WBb8SyY+l0iFfPrCJe+FDEYdVEaU7FCqAGcKH+hKQCy0wUYN9GC89P4h5y5xNhpy6BSNb/phrHdJ
gXsM0rf4nKWfI/9VtweRXodBhHJ8YosBgTgSEaNNlH7GeCmaNBE154anNpdosC/oS6hcmGw+oA4D
1Kb89FV116ovMeMN2DEjOxmD8FahM0jp2QcwtaiO0XRUWpS33YGDqWVUJaamHTXuEUVsmJrDd4QL
VkRSmXTojWnXyT/GOHCS5yh6VNGjhhEVZ/mcrtRvspqZI/ulAurOKS85Lly+5qm1PUEsI8HkEzYw
+8xquW1yzaxBcdQeNXCAL/ZWIHWw4lEMIXMwvIp0G41HIT9ChazjHeBe9ZSB/AvMjp0QxaRoVLyX
DdB9sDoHNZKfbZPUzaNXNoSV9UkBUrOGja/QfMJNWA9epdGKNDIWFt97YufEDDiiG1/T1dKVGHNO
7sdK1GX8TABjRmu+H8FFtdiFrCtlR9jZssoWrUjYUtt8s8tq0sXYtm5JbZhhc5uk2TcJTND3kUAo
Loej0/ek53FS6uxbA5toxuojm4lDvZRIGiA/pC+S/AjGVxJag3aFD7UC12jV5NUdT1Ec4UrjCCzR
RifiviL/u2Z5K8XhHGGjUHHSs2wToUZpqNfGMJ5/SgOvno5FtYEcEgMWQ2LnopGrB1CV1NKADm6O
+uBRtmpWh5AMsMIl9hiO1tYBXGoajYQ6TfTICqZ8QbkPEZwWG5JCcdgdRgf3ai3zBgVL2WA+esYa
KbREvvPoMUph7riVOEOjJ9wD037TQMUxMVAGZu/0RWwfxeCpfIWwrOBIH4rmDYyrpnscg4lvaahx
g6EFIDIjrJQSyMYZ1H8rVdyRMGkhg1/NPwn4yXE+6glF+kHBKkeF0WZHrjdbrNkyPWrQYApEI4BF
Hu5aXIWOxeRFTGfnEGaXNnn3qeI+EwhOKDU7rWpImUMki4dUz2vhoyIWbZxfjRiYVcHAgcNKYQfB
okHItt9dExqQskrxxkfHK5UmPcwPEi73WnxQkfW60uSwEyg2ZI9yIn3L5Y+u23WgIkfaialSI0Mx
qTamwno+M9gt6hCoV5NgqpwiOKsp7oe4+sC4XlaNjp7wBsMxKA79waymAteiI8OQTNEMbiCdtuMC
EgvyV5WxGz98bMZtyFeOrG0FEQCY0hng5wlhPz0BCIBPcIWDNnGHLajAwFtT4ROOZ9cwrs1pAEqU
IxM/kUlFmk15p2o3hezk+ezHnlt+8xHkF9Z/yrPCovEmbd2hPbcab4zi66idihBCvrldiy6NRCg2
PEjtm8JRo5JR0r2xQ26lIkx5+1ONQi1CLZCXeqJgPMlm9B01tjR+U/dgkfqPffMk+IbcPg0hFuCr
En1yUAiWO7vx0aoAWq6TXU1ErasRpdpQ+MB3sJhRa6iDbsuI1ycUk9kLGuwmQ69lijs1TIjlyRDG
nAj+d462DVJjVzkVoPhavIXwdFTAox7QtoTTG6Z0GhE9LhXZBtAe9FVafgJQf68iKZXCS8NDtSlg
H3B7xh07aA8AIeh55NXYQUF0oWXpwO0AZxleC+AFmVcPioYf7V9aypkMjH35CSm6N3No7sjaoUuu
AfvWcgzhfEBuAl6XkHCpBI6rarL9B4BeOsOFTjDtuPG1nralJhssnKJq0S6lQ8t6Uzi4BVvYTPYd
B4rdCwAOwqy9lDdi4PbtWz828Kk086Iy/EqGa+WbpiqnrIAuU/JaDZ5Ee3fgjrGMqxpKDU6TTzzs
nHHN5+fydH4kQzEUqaYaT2bpb2BjkHKtycnvqnAa/U+e2YvRx+DPfMEGtwlD9F/V+ATBfsp5dYaL
dq3o7GijlK9TKC31+uQ/AhmDhZfBchgWuslziuwkVQbHb1icVn0Lxgk2wqChTWn1rOs3c+HnlplZ
ijhVuY3gN0YIQNAgmSP/oPTPFe4ZcQ+rZPXRT9745BDlH4yPUrS3q+FF8Dmjzd0ChyPtDChgQalb
zxjOqOhxTDwGLTM1NlSp1bnRDoZXH/U6Lqly7jDTpmhMKpfG2DyNpdXNBz1UqkocDSqKHUW4ZpVK
8OiHWlCEt8Qzg+4iD1hYMz6OzCnDvWKQtpVywiM+AdmdyNwpw/UrrS4Q2DBLNSBiPZoQqCMwLjET
/I5Ou/DKvgq/fAGbhPN47Miu7tDyAT510LHhOmSvtN2ziTGMW57ZZoOv90VkjKGmVymOfNyMhMCH
iOdOGh47lgXx+2OiAXbKLuKcMEIfCnf6vnBp9Tp2V03eVtSVcXHhv2t6QjWv1DUBVXFqnXq0+/I5
87H9QqgpoMEpglheiHYMH20fTbvGR7+UBz41RkKTUBIxRiRKeiRImFmZ0HiLJoVOsWWT8hW3XyW4
SKzgackbHO0xIIiN4fUn7T9ZEGdxm9FyV0oGRw2BkK/gnUE3QexqbfjRcN+ymu+17lJhUaoxbmzQ
71J6Q2UdlkGLuUePcR+ihyui3zSgxVyXWCV4vJbw5JMfhPClbs+hGtpQzAccstQFXzWziDEk7kkq
OaObE7+2T9K3kcPFoH+MQ9nw0R+mMvQLm/dibtVJ+7SAnb149dsry1VmgkAy1kudmH16hmm9DiNv
2A/Y/0Paee7IbizL+okI0Ju/zSbbm+meHveHGEvvPZ/+fhRwoXVGgzXAOdgQNgRJq5pkVVZmRGSk
SDEdN09eBzoC1Dp4rheqCyxD7U7adDJT0EwgauBELfNO0QRkx4RxIeDPnlOEXMFLrN0bXnbVxGvn
A/vWfHfTVQA9THI1E/cAC0AxiA6FxbVt7WIDnLZCJReuBmsn9eO6VCS79i/W9KSJJ9LcpHioQOxn
kxgt4RYSHgMtomT6QDXKtSPTFR64ehbse75bJC4Uc11H07qXY1cCzc4apxBfJTm3E7xIQgoSbRA3
UUfei8+LJ18VE5i2LZzcU3F+nDYSFYmef1iDb/sKI5u4Blot/xSr5BKWeyHCbqS/N7zc6QtrGVNr
5PVa9I+RdRQ6DWcVAadpz8nTpazvLfPaUDdF7013h4/fIeTiL4CXIn5GATJYD+91Qe57NsNTWxcf
CoiJEoEYTiscBhdZdwx0xWFysx2BHtUFVIXqhAN1ihU5DaE6m/bhnD3zfcSvbMCsmICcFqEj1E+t
Vd9baLPasgf/Z84KUDlGDsy22NQ+lnEMr5/v3WgXZGe1utWF74gCcu65XwGrAoxXU64dEIhcS9xu
KJamnHA9yCuNzxFHFB79RsApD0XEcizMpR5v5NJcBtJp7JDGCyfV+wh11/DhEcRzbwLRY0BglIWd
VQ5DpRZNSD41AInU42acrx5BJ2MBNxWjhZebzPUTHJnT1ALL+X7nBtwvRCEzf8cAcJGyGXrrw0qf
6vy+tzJbHuCRjtARMWRTmztoihfD8C5Kq8I33TKCDLsE/UTu/lqSyTXTnZG3iw5AR86ecyVDymEe
iuGa83mtbaCFtlG3S864Ut8FkCHKCCWaDSu9OcqEtITTUAbdMgeEHZn5ZaxoYHNDurG7x0FYK+TC
fnUtLXOVFGch3smD4DBZaqUJ/OMvPb83CtdXOHnFY1iZS2E6dlq+F2AUg/SicZwq6ruUKKKEdpvH
QFp25QONBYtkurTmp1E++CElsy+sSyYZ++NLJB0HhrEtpnmQnehM8ToVlUPXvpoE4gw0QU22CeM/
sunQcw9pRbntwotUYLqbnzWhJiRcqiSzA0iaEOg1k/cFUIFEenyph5ch3YTjsgt0R0+LRR9Q8uh2
aDEHFGIjesVRF7qCnNKz7sLoQUdLjbOjot9b0p1AGC4Gp8GvKuFxkvgcUyPK/bWgozD+Eq1i0XJ0
heYsCuViQMDqnWf7jyYcwN1vnXDB78qWitukWcveXEogWgMVViQecUon0blvZmJJWw2CvCr4ge3z
0O+y4LnniayvSNowNtKuvEOhHaPGIW9CvLhI4kNUP+nmXUdSZ1BLleNzLm9DnzQbBKoP7zBdtrFL
XHlEKGk64pYIieX2fWfLrbes5nx6GrCKLGw1uw/UV06SX3G7IFX3pTXMkE48raWS48uWLA8hBJk0
OXF7TkHWi6SGxZPIXjosl5fztKmKx8/rZCkXI5ZYhzjgOTUSmACuALAWx5fQSbJspZjuJHeOr9z3
ON2E7UqEtUuE6yjRC1A9yQaoiFwvfH3ZTQJ3GElteQvFQ148UoF1wotBmiRUlwHrsGTmCksnLl1Z
eWrKO0t6TTBXh+cIuluao+/UnBRrFDShK2l6TMbMzQBP6vbZTLZywGsBz9f6xyK6Z2zKIvQOMVvB
VDdqFy/z6EU0wBQp3SasSKZpE8dHM/mcQmmpYNQZlC+hddAAt+vgLA6XZjqMQOMFI6HpOiB9u0IA
mfJJiyIbhscwNkXyZjZQDBCtvi3T5MvnkY++sLTUUxvuLcn1zczO5hRUcHPJX8TdmuI2ys4RV7Y/
AbI+FiqekfUlkzQKAN/urWnT1MDq6innqsuFL8z3D2mw1aNHsXzRgbPDYEOhsaQ0M80NLkab3s8c
QbfcQfqS830uPufCJW4+Re9zQiSawl/mAWUINa7J3ZTkXBux8QL+nOcbX+c6BHmJO1p24rWVvfbk
LRpHojAQFPBys9GyZemrj1ugEqJk9ygoOmfn3VSXXhstkuAUIVWCYZJCu5S3CgXwZCc+f+OhMedN
W6ycoyDNnKTaxdYhFzirn0zdTqBjcDJgqzlqjtJrfPQVMAjKb7n+YlDMQtaOo0a6VELonVuwikF8
VfTOERXUk61Eu5dm95p0MF41zpHPVLTZf0uzXD2/S4Vz0Lua4ruatK+UbCUoGDGpoLs4vub9Q9v0
B3L2rtsEwy6ENZQBNfmlM6sGHqqOTzj/ug2pYZu5cX3RrUtt7WTBGWYxo3lk1BLZDG4XAJaicunV
Tf1PArJsZ1y++NCbTRW/VeNbqdGHtunKO9rknMjcVMoR6ykp30MdBl27pHthI5VMmQLg0zWMNYJH
mf9WC1eFULoG5Q5TgK3opAtulDakupxAn5ner5l38fOL2L136VJpDzn1WEANmExceaUB0ngap10Y
nZvupku8hsG12m2QHxXKFytZmNY260AqLkVDcNo3OP5nKRSYg/OpM1UB8Oan5D/3KnRLsFaY1ofH
Lw0wbx0gH9CV0e806VHoyWbugVf0auVTRUzRRkmnve7RAh/spPa5SK6lvi+1W0f6IbUfUbmukq8A
nqWsbMWYTTJHPCoGpwubE4MHHRoy3VwzMA3eKf227h+7EOxLfWnSre4BgE6AlO2z1e38hl8GQyuQ
b+MUW2gvlndk1v0mr/HdJEgy2f3TBL1N4mmZJW5pONBwvulorbEOugo8j+KXuqIwnSl31PCkotok
S1M48ZojhPd6JTG3ZStRtQwEIIramOy9s476DAyQWkyFC8UM5qcAnSYmL9XfRpA7E7mE4VPY+j02
/6ikrG6VBNuCScsmv82csUETQvGDaj+dA3L1ZtQXU/Qx4+MjlpC666Ju4Ab6hQeIkomrhFAACpJZ
XxntOf17RvfdJDmxcRAV+n7xNZZItu+0eu81tU0oifz1CFYiMCEzVT6aBCkEaoCxWBTR1gJcESBX
+vEkgxXhJ7qodDQJtEl/9Wh4aDeIi2XA/3XSQ+ENLtMGVsm0GqaAdPC1h2AT3brFgfRmTvv5Feh3
cUeeffLN5644Du2hllct/rEdp4XEw0dJUFeLicNVVJuuL6CCT/Nx88g+pJ0lbxtLW3rDdahQKQxL
KdwDeLtkUUyZkgDNse7Zqo3Tm1eJ3533r6XXL6x2lQfPRrZrh/MQay5z28FcAaqt11B4sqyG7JQW
SZ/9ZMfWsbKYP13sSuUoSPsJ6DAJDzW/L5I/2njlgbxJzkhlDehnmONCezXIVsDMQuvVh+u2TDem
7Cuo7AHEYdc8lOOmcsz9V62z6/KpqXeavCzIG8M4XpbsSUVvbWMYSGObh1g/znUuApIkyhY+bFmk
fEzqQTHWYrgCv5JMt21qtrqbSW5HVYs6Qiq2E+xG2ma2Hq8L6cbc28UQ+TtfE5aq5grSq0dy1tTX
HhDNnA5Gmbpq50Ch5xjPSsw3GwEHxPSi5jtJOQX1IYMNGgFjDEvbxHwhS/lKtNcOXAZMJoBXyG8h
yeCEsUJbNY7f31KozBIEDMoHuUwJiSVwXWGotyBtaJQRc3yDTCPahtOjAsRkTm4E2DZ63p6rIA9P
lueg/vDC96p9KOKjEG0aLnNVeYoGZwpDWyeedV8WZUghvYVkbhUx1/AFoNI3YhROb4tmeBTnAkCQ
7IGW72gitxEOOogtExtDchVeg1spD4a270c2grLwoznBqmO7G3Q7LaSNYvo7SXeGEBv5hKxb5/zK
pT3fMGYA2Va4VRU4NPfanb+v4GnMiA4fz/UN3zE4MJaBgr/SSIGtW+7dSlyteVpbKSrSf3Mti586
dvltwus1ZZupYoO1tcIDDp5cKNVOnepNNuwq82GMX8rSWpbWavQt/NZV8AXvNHlrqZkhr9bJ1J1G
0RMqya0sl6V4j0m7XWXbqkbSI3ZLz7wawntoXdGIwixA/Q7XKMUgGyy7o/iXhTXNdYsEbjMloWsf
Yt9ahdNTW+xaCn49eAqKtZfux/wt4VrJMezRujl5I3hXkdP57yb5cegJu7KYFg0O5fL03CcehlkH
WtY5NCrSK2GZURsoPHOlOzHZp5+uQ27mwHozQGqweweifyykwsmAX/X6IUtLMrj1KDMhCK3GVMOO
C04vX9XsFM3YWruNktnIndcs2My7kcMG8AC9m+bZ2hwiBij0ctEL1SnP3Vh4xDCTGiJZ5+FNN7/g
qKGQELSB+JTFC6yMmHq3engMuF4jrbY9ciGGBjghaW4evv8D/2uA4cJFz48ph73PIBI/J4YndRqS
rdc60vJz5zfHojTu8aTftVV9FCZUgWrH8Q5rdHzxRNqfV6fCiChRxoFkNfIbAMoM3/KswWXShD/3
+mibDPJLNFIhhaTkmjo9jZ4EwjA8qO2H7Pv2RKE/S5KSKQL+59dUd5V69kXJLobR0ZlLJWivLTtC
7EXHz7NtYKaulMVrstsJLMOwcszZIcbMV7O7q/T2VHgPHUV25OdLBIppdpKmmXpeCVrs+P5Kb93K
2nWknRSzbU5Q2dSl7mY4ji7ESSKjgtRSD3181cDJVq2yGpSDmq4imaq+Y8/IpICkUA/AkANHoWk/
te6meutqWA6VI8SOlGxztHbCze/O0yAfO/SfbFcq0hKDeTl4zUM39WUgym2j90REYdV3Z5PipAn2
jQG5LwmOz98OmrwYWlhY81zlR1ktZ6f7haFX9iTeBuC2WhKXVb2jOQ++yLTn4bV+PNDzJdWOEkgL
hW7BLHqqKPr0LnaMnD6Y+GsUFSoBrCvFRSe+SST/prDX8/3U3KDTZ0JU5TwPJifsoSfSMRlhlD6L
4B2Oy1AYysDNEvR4HvR7VDAB1zhGAJSLYXWdZx34oHbihVF5i4g9hbxUFt61zi0oueTyWkRPmGov
xxbRD/VrsRA1ZIikhLpeunzyRSm8+KDfuo/cz6gXVn/OuOEIpYwEJQVNNWHTotXJsAAY4XgmcWXF
b7E0LhUzcVrA/JgSkWstypdmafe+THJKNik7o55Um8gwXudxDnY2jtbK99AM6fo8a6eZqEuoFddt
p5Ed9SPEQllAWRTyeyobOqIyb1h3DTi9OA3huzGwBw2rjt+TPGMiheFNyzwjoPReBCqkKfVXUiTR
81T32ra1rGivcybuu9Rs110RB9uqJ48T+GxIoqLq0gYJdKCZArG3/KjOsLK9EdfixRjaYdXHOTKa
LpZA5/t10N78ULoK7KpKKUDS3JTYkSPQ6MPC9lRrpYwvzXBPRrywQHxTNV6N2ouSXBMfaaakzk5e
Y/Sgmo07mkzb7nGskt7K7iYzE6KoK0e3sozIGm+t17p3dWDgSdbLTWaJ0x1IXWRbqDz2/mjiQhAj
RovG2TM9M9OlaNbRIk7o40wqIXZVKRLYWK1oS133ITVR4FCeditPa5pD60N4W12CfiMZGFhREVWM
2Bq2Qxt0tmaU5BVET+vBi+RFBbov0uAYwKNXarzH0h4dZtGuJGgNAfVtWjIuKfK7Q84erYTqTCvr
UrUOviI4Yw+vY6KKlCRsxmgC9o3ozowubNZDPHMLUefi2bu1Rsvx1KSiY6x+SSto40ah/q5w118b
XlHujNZ8D/LHNpNsMT31keBKmMDo4V2akPsh7aiV4BqSSKnNUxI8IP1Y5F1N0fRgzIaS/rkb73qK
fyv9GjwcBM1ioWrnALpoqrpllu8tympNPY7qOW+fEkBk0d9V6oZZtfZUZhzYDBUYdh/cQALDIHJS
tT5/DaoHYZwQEW4sqrwJK8tXPUptSeT2TsO9bKXLOnrSg70pKYiW0L8ikwwQO/C5Ft0w7mINFS9Y
RsaQ3KDiPJjKQ9JbyF6iRae8KOq2it6G6dBCNsfmV4vupwYNN9h3fXxrCzZ/c5eP4ooJu/YwXbzJ
rXU8Qth5hnRpqZ4r/b20vprkYyKKjoz6UbOjrBWr1JuxYIVWWWvZVAk842Cb/mYsySLl7BBHne3n
siuZpBnVfWJ9Ga2+lFoPGXK+iHXm2mZ36IKW2eDQsf4PCWRIHVd1vE16gRwzI4nRlgQuV676d2bH
Mhwwc4wgxaIN0wjE5OgUDHUvDRYyo3Ihli3PVR/j5C5B0OLnVLAqaPmci/L2JbG2Y50BKgq+IOAK
Rfg0Fwty7W/85NGiEd07W8pVCAWnhg+tKYaaaVfF01FFkl5SRONND6QmQeP0w7mrxVWPEmBifqAg
voh8fjUQ9tiRo38HMNEqcFDFlZFjaKG8CdFhVgClHVMCyham31DQQaQrpsiiXK7dKfpo5XAZNSXK
etz0KvOSl6iWdBDbUmUOTA2wEYOi8D1l+N36EOjDuoaTsUKQLhSw5RAttckRMwayxI+9gdS9Lpal
/BYgARm9aVWRhScKwwn0yB7ZcYllboaEyinKEIoKa2vqtgqgk1SOi4yvVjHxUQSzDq38BiMOhTI2
FLfp2WvaWxDCP5MXpyTXmh5ujWm0GypQtX1BbQUV06B/85xI4LId/atktlsFuW0ZGuuyTi5TE7mB
dh+gG6eUyppxPY3jZxHqlKKxddP6cGPopNA1JCkBw1rnZULrQsjOFYB6hqdaMnZaZh3ipjnSf7LI
yV2s8mnccVeAKvXttC0OSbaPtUMvIYWgfj6l1oLJPug2OtJWM9u0agWEG9gWIk2fP4PMz+UUxM2R
r86ILlhipbV7yIWseBmh1MMeaS7lsD4ecum5MV51puc1I17LgSvm65DEpAhvJochaBw0ePrIlbdC
bZfRB5GAEYXdY7mr0ZWkmzF95cKH0Y4/SzJpkVHXkeBMwX2poGvorkP8VAv8WPBWBMFJT9bE3gvX
VjIjvSnaZ8VhgsMWlCLMbjVhpUfzNVjPRRVvgw4MnKjjcb4sMVt6JbwHGUEyIqfZ+DOxmQjePhMn
2WGaRUmvA28+iGgyyeeP7Is5OYZqwLrq0TNDBIHCBtTfBXJtkARaa5Ceedzh8bSa+h7ZbeBG5rss
QhBMnnLGkc4VAkNcZbE8LmRfWcWB52jEx7wtT1Jcr6ImB3806Mho74M+es25D8tOW1bg3aaJICqa
CKF1IbmTUN20BNFMEiJtUS2A1UpfVX6qOFIHkWkcVFk/cfl41a5Vlv5k7ZI4sce+cVQ1A7Uxbesl
VZeGeOoHRrPKb9x0iC9zd/CeBq0kBaCUu0Ui9UQoubArq3Hfpl+NZNwPMjL7rVIc+7nzYfgsUmDr
f7DJcq22ZMsZANUtrykCtY9Osk2oG5ouQSKQ0TTk6M1YfYpQ5fMVliJfpo4f009aEiZzkZExM2y5
PNKjRzsECWLGQIdeQekzV7PevvANV2E0ZDlD/N6erIFnaiEWFYVZkUuZV2KePPj7FKGuGhp7Zjvd
ImJSUFA+CI/swAoRZnZqDDQe5kLtd+VdqeWMcSRfZ0dUyyHCmgzcCmUa6rRyMpfjl/ZRU1Cp2ucE
iJkcAFGVHLuc6j2kS7IGVNDxJ0Gfy7mw4MXohmjsoDqJFrq8ixqePdkO9AX7OWm2UXsw5EtgvIjC
Ry7uQJKnZAMfR10Ty8iY1kNoQ9Gp1HPa2Wi2RbfLGEyVwZTE+roNHLIYKdtqn5VAg9KeaEQvEbGj
CxxrONbBp64eUu0xUSrKhB2C8NK6qZTcGR00DNYUGEeJ4GYMHkZ/K7eO35oIy5XlkCAVecmbeD2M
MVETYrT60IKnqLqp3eBEOQ5R4X0kXHwDeFD3bFU5xAX61rmhRPcxqkufPGtYT8KuKdbJeGFYulch
W1xFCr0Pd5GHGU5P/DC9pVr0O31sXexXDfh6btaF1j/XxIoMNqkHTUKLIH7WXxVdKB7oEMQwXShL
A7nGgKR5rdVgtrbl2VVpK1x1e9StfrJu4IfTdRTqi/IcWA++/1ymK0Z4zroGM3ALNJ9qsSq4nizB
5SN7E/04EEaBtY3N5xSmW7sDcUlSx8IHTbgzlJempHEAeGRAPqMZd0pD08mxk57VruRznyS2mpCv
huTatfMAGlLMfY6Zrc/gaza2FL0o4VFVd763rdWzpT2pIiqDvWyuOauq9zwa9vjPfEDFeKqRm9BJ
t9NSchpwKmlEafNmWAgZJDeg15+GUSOc0U7PWk3zgLQYYy/tKqooxjejhg5royFFzXdedB+qrlyg
z0Gz4U+OB2LVHHpradV7Si82FahwKDUboS9chMQFugvrUxIB2/qMAmIV9s27IqJDV/YKphXdIhUe
FcjyVt+Z4l0gB0jPF91DTznTezuZqjA6D4m30kXHJKWOKcQUgnaUbjVvrTPGjDzdZMiRixE0SO9S
QleHwEE5pFDJHf+m3LoilY6/nYWpWDVFJ4O0XULiAXIaLJS0hdGw3N4DjyPiLmlOqI5K9oqDW1x+
GsW9rz7pXDK1DeHc6zTLaTuG2OmolGeCOUngFN4DOpM8p0Nu2bn+6GgdMGa6YyrZgqq/eh35T3VW
jeK3Tj4iviJrRPNBhjudRx/QTdubBvoE8CCNQFcMq2ZgyTGFV5cOlbTOKPaiqv/wWiCsbpeiFfRe
Oh/Ya2+pWzlbm9kCMcaAyl9atPfMdu4k8J05FxZW1IyznlvR3wpvRF77nBdnn1lXcnYGRq3aO6u9
63p6Iu68jkINF5Gz5H9mr3BJtUQ5cZRL3j1AnFP2h4jTnBxFyRXK1UgRzDUfY63vkI406P6UjYwg
te2vyBKR+iLzp//hrRk3UX1plHyhe4dQfeBfAeaBIrFOQfkRMSlWaCmmmeFmGW6lvYSRAZv1QZuN
wQVQTXTIoWzFz8yu+w8BFtRXGCkt7DDAmYZVbVDacdj1Z392W2FgjR8fyLILBGSeecxKDelItKBH
RPkKdFu6AubTcKG7xPU4+VSURVcBHxwa8dZme6k5Cs2HLOIL4Xv2AE3alXS2rEzzIezWQU9XGhyn
WK4htWl7MFC80GMdb7gKhfZBU1ZAcXQEVtPa36ble26RLKjGrrQA6tIVBWuWXD05PRijvEsRJoYC
fyIC4TpFLinQNlo4ociAT5meykSSTuKARljRVlNK7kuzGsA1BO+xTuRrajzH5i2kzKJbxK5HbGHD
0tXLOyGlc8+ngiFDdqXGuHbmvOeBOQ06GCUmc5QayZYhbfu8WfrZQ1PsMwECYKAUgHzhRsA+7tgz
im+8I120GLa1Nj98dr9ivPII07Kiapg+RpKN8dxqaGQWYoWgyKKfYNGeJaBIEHdvLb8VqHm/hlOR
v9YAl2gbog/M2TTpcyZPzCi2DTJCb3oV7rm2dQL6R6m8zhVYObzTNshP0qJlOy5HyWmCW/oY3IYH
hcT5KIF0LfWoWQ6dnVgbAQdc0zZEV5k/SIfqOHzkNdQjxNBCDta09KjKI4EosVaxukw/q3QRkSWq
8sYSV03heNXeaGEHyfDzZXMLScoP81Wi3PEPo8DNb9o5QymRI1l+pAEwVK8j0gDKzvaLw5a1O3J9
w7+m+rbJkJlKNys4x91Dw+3sSxtTuiujbd+6pn/RtT39mbK3SF59jhhi1wy0K3jPpyefa0qgI3nr
eS7wcVk5RfFZI9jJtx3ok891T086L8fp+kNeOSFFiUpbLM068YaZvRqqvmzZEAaGtqd3OKYvtkb+
vfJRSc5ysU/i5lA+WfFdcB/eaI4FTdH8Ba1NzEu8dE+IQUU7OcvxTqLHtfecIkA+xb1e7UkQm86R
5u4hfOjyBd1sxlV8KnfFe0nryXDyU0rcepfz9RJ/o1JbE5CZKFKQEF9GNFWP1lZ8afaE+LkRylyY
p+FENWm9toKtX/23ZhjuY2RbTMkE6P6oi3ePLqwsuqm5tKEgLRh9Kr8UV7Vl6uqiglFAG1htxmN4
yx90wCA3NKm3FhArtDHn+JslEega4qk1Mu56OKI9qFBOfsl7j4+1CnirNL4PS5VrXlo2e6K6sjRC
/vQn8k0da5PIVfFv65E7o2e0W/zSajBucUcBkOlnSuw62iQIP+jofRlecP8YGIrn9ApNHnYzLoEJ
goFmyi04RERf1X5uwDuP6Ix1mrYW9Z0hLeLr4K39I82GGe0064xKiQT9rKAQYyAWclU8Ui+Gt06E
lRDyNmnTsOOn4msSN12wnlB00TqPxSUAQiGua2EXCe1aKcGb86PXPzStfAqUQ1m+JcLZjNpnsb6V
mDT26a5rzBWDmQmTG9EoJeKkSWMmrVDs56Z3CnpYOxT1+i9uKvLcYP8/nAm+NeB/8zRRAcqVWCRr
kg/hhcbul2h5Rua4fMcxdCWf8k24fOx3xmZ0AxCcXwxV/usl8231b24naVDnViexurl6a4n+6+AK
PT7dobJ6nhzTie5ojGOs88k7UtnT0vfLD5jNI/7z9PhUqsxqVFRd+bY+uI6lqj49AXKTqwtmeJ1q
zS/svJ2l+KqwCyx9ZtG7/Bc/hp/XxcDSxAkFd7RvpmSJGaX4p6dkMgUHJNWpwOKA7sRKAen3dfrC
ojaRUZ38YkQxe5D993n/XfebR5k/RbU6+KzbV+l+FucHnGD/VWYw8d99Xn57wO+2IKM4NDFZl52l
2lFWiq1VlZ8jhAFalVU7WVctV375lj89G5b3iiWqCkYo4jcrCSGJLW1QI1S9/W4aAzobnJRSsgVP
//uz/byQaTLHSOIv49tCTdH3uTSwkFpQ5afUgwV60YjWkF+8gH56iZoky7qMtSGy2e+7E2NDDwSo
toWOXr3kMAh0nVPZMPc4BDAbql+CwX+8hziN2NlIiqooeJQY3z7a0CpVINVU0j6IpO5Zrh/REG/1
vzzWj8soWF5jy8dC8rfH8jvN6mMPaEOyNjEKjKxECv7byf5tkdn05Q+Do6zAVE6RWWT0aJCOmLeF
AoytkHhIcf6+H35cymREHp5G2NF+33hZUIJ5yHltF/TyR7UbNO+5Gbr/m0UYOa6wtZkNNv+IP54n
bkZ5ymMWoX930ScbYW5e9kLn/7bKt/iQmio9jRPxQVLpkh5z3JCjBr1llvjlL2/tx1P0xy749kCi
OoWZOfGBOuUiBfAhlFH5h0ga8fdHmjft95BHUDA0kRqeoTDf1gn1rIgEgXWyVqchIK7PtZS+BiGy
hlSAggDP+b8t+O0dylKT+kNHlTpheYkMGGW6crOm4r4Tu5Xc/WbuPv/+/zyfigOqzGheIvs39yIj
JkOHWZ7Hkj6O+avR4JDUmL8803xa/rOIhsOUiLeUosvfIgNejOXQ4pIEtwELFH/Jwi8O8T8+hS4y
jlmU+Z/4LSaMYR/rRs5TyGK3LWXeU0FX/y9DOqWfkh3tj1Xmx/zjEEUNIHWDv5od0g0njcC+eXwZ
8+SYkscFnlmAtUi2jgRMMaST4FnCL5vxt8f8thm9gvk0TGepbUunNBvTpReFj0Ii/zIc4bdlvm1B
hiKNrezNz6lsQRhV/S2jVv37Npfkn/aEjtuYZFm4jv1j7fTHy/TSgKbBltxpauOPAP2agOeugg+D
1R+bGiCJJieN/vgOl4JcfB9yBdo9+vr7r/gxivz7I8zvvlYJ7VKCNb9QfO7DnSlva4UGBjN2/r7O
z2/UYJomXUymoX/bn7QHaz0ZDYHRM6huM9Tp9LEp5ubvy/x44zMS5f8v822D1tIYeUCl2HQ1NwQE
GVKQzl+ZiWk3Awqa6pen+vFY/7Hc/NR/fMJeDkzZnD9hqKGomrtB9ADLhL8/02+v7ttmFJIy8AWM
RKDvjgNiSzV9agDR/r7ITz5iGh6xomUxI1zVv0VBE2WKMNRcXDXa8Wr4UKaDiYKxjV/8bJOhKSqK
/n9zls1/b+RvMTFX2NpDQbaEk+JetMIV4rgdc2Z+2RI/Ptkfy8xb5o9vFHWh0KjzMl6KvdEp1655
WJywi1laoF++RXt58/n3l/njlfnHkt9epuAxc95gLjNMM7NAK/0Y5LRbo1fxETJICB1/+Xg/HuJ/
1/t+iM1GTgwjJLfpgL8rWlQrhFjlMcMk6e8P9su7NL9n7qYXRkXGQlaMf780FeYuDGRmYYRG5poj
fFIbgoOVUnZvdAyT/fvqPx6EPx5T/p9fMoGPGvL5MUfv6KOKUyAWTAzl/r7Kjy9zdru3DKYMKv8Y
xv6xX6SkKvJ25OMlHqin2wofxpQxc8z45V3++DR/rPMtVPlq7+vRwDpjOEAdhDRRIy80fvNc/TFE
4dkrM8XM1Axp/hl/PE5dpIkwtrw0eRjdJC2eR0X55bb8+Y39u8S3ACXjTj4Jc/7eSvkt68z7Mqfv
Txw2KdLgv3+c357mW8yoIyHL/h9p57Ujt5J06yciQG9uy7Y3aifphpC0JXrv+fTno/6ZrapsHhLq
udgYDAT0qsiMjAxGRqyl1iwacxqPdZLWmyJKVugsZ0/vyYoJAcNzMpm2DEptbfRiyL80reQ+hOrY
e/VoQFu2Z23phEgRWX7fZCVLV2jwaXV8LvTQ16QMxibSsMaHr8yj2eRIzDfwqSqghV4iIQUHWmdl
P3WSM0MxebuSLqque0kN3q3M6rp3m++V+j0pkZ9uqdHpU6dfyENcdxdH0nHZ/tn7mg+///wiU0g/
zLQo5K5mrb2cri8qjg3V3qjeq/JNwatiKP1Yxps7dKaMhKEFk76qa4L/NKaZ2HVacrgthsz81Nxr
JtP8RbziQ3MrfYoj+FBGY59X9QW5Hc8g7XVPfZjJsAYal2V7ZpPIUyBhS43ShrZWBiitLsLmrmcM
hdGqJrzr1ecqoGWpvK0guNB/aozgLWOvrKWo693VQ9R3CdCJ4/DyRe8a/XH7Tq4ul3HmzjzEq5Q6
TBRIbEOIYEruZVqQgZNbzVEz0y+KPT4uQ8y54SmEEMEcTzPdBu2fLeUvBqiuAz4AVQj8YNaIXl35
2zLaXIA5RROcEMdI1VTB6bWB7hj9aYTZpBqeBhqNKv8DtaJTLMERISEJUVfGspiJfhmxFEnl+fBD
OwQTPjIek3KmYFCR+rETS5yqOip2vZldt232aXnN5g/UHwjBDr9uu0bV6YE2THvfl89JIdPLKvHw
hUbZimPPe8MfLOFMjZqeyrC0c3gDdIp4qTd2PhqWtL7xnBRZ+2XLZo+RapiTEp+mUH89v6C1sfMM
vWPxIugVQ9q/awPuuPrLMooye4pOYKZ/P8kD+jzSEsvDqMCgjQsYiYZGTt027A4Ro1x2ezCTeyf7
VJQXcvM6QgziP6/8BhUMsQqCHOi/pgon2Qu7JB6ryVSfpywUKV5N+iM/DQPNuDyIq3uTTjJbv7fX
TsHsjp4AC+fboGOzrqY19mgZjTrkKCDmgoRMovF95L1+DF6XTV3bVOFEwEVhe8oAYM1zFOPpkCDE
RfyRY6fCAm/osLRT1zzf0tZvyl7zoL/0oO+oaioGkpms+c10A7/fsz8g056e+E0H95HlsHrbUXvt
mMQa9zkiNDJPdQ680vUd/AD1WkluNkCeGCYciUIq7LaeDJPosDbrDqZdiE+p4ZsODHtV9ZHzrqGv
Q1FWtqhrn5uY+EwXWwMmJuqjHdFKRZN2d51TWZfrC57hl11j1hf/oInXJl39tRqmoCnwCZk2J4/O
spQxYY03s6lzIopXEGedUTMcvu911ErETwBPRuxBMUCM7KfRYTQIwuYkdy+W7ZpW6Z2jnKAIZ6yV
NVQyGxqOAxk2ysrk/Y+uTqgDDCth3OZzDVdmCM3LMuqabcJB0/hSyzQf1NZg5IkWgKC8DBzv5SMo
Di8eOi+O76ojzWDT3NDTm81IbuDcDPA45yuCCLPxGYD/QFhCJuw1aZE1DRBFOsBaAukjzQr/kxXi
u5vheY4vdUAkPfNmUQYR4l03rGTYs+7N/DLKlYhpvntzkz2FhlsbEMM0vtSh/FIazUU5xBejHj0G
RQxbOhSGy4bNrt0JpnC3jWWSoIvBnFTPaHcXNJf2YK3E2sl733n3CcTkhydh0A3jnC8hzPLhw5IY
37PtCCGcErEfV1nZpzUs4SS5htOH9uQKteG/IhL67NK6GjBXWRvNyqf7fFqgm8i/8XSgKKJKN2JC
iVOPLF2c9Rep2jw4UXKrQ1hoyAzFxcpBo9s97aPHLlIYhE2q73pHLlS5x8zsDh/ZRhThJk06B9HT
8zXW+2BoQsNm3K3oj7Ikf4q6tW2c95T/QkCfdQ4BDZwRjz4QRXHjtm8x8wr/iw18mZ0DyKkmuXnP
dEZmwN7CqFKX5Pv/DUI9h/D8NtbTacts7wmWCBqhou0ygjJ76aNQ9n87wYPPOURq1qM81FhhQWfd
0gPV0TwYxVcV7eDQa9bWvqQ5jht6ZfVm75ATXOEgd3bsS4UMrl0yDFK8qUy6dI8GjU2++qgVd7X3
z7Kls9fHCaBwrGvJDWtrGqZRomdkERoPCQhvZTVnMQwKiVMxkfdTASPKMq7Fab8Sl290pbq0IdN1
87VX9NmocQIjRI02TtXBNycYZoq6kdF75BiS9DZlfnx50daQhDtXV0dKcANIufJLyy9V5jvj9lsS
K7v/DWe6ak5iLnRhXRVAXrDVk+uwOyq05zKVERRvyzBr+yOGHbl1RifAB9ocEsmo2Ku1dl9E4+sy
zPyqmQalt+n9SxMig+HbUSgNhB4z/wFPkxztdKbZXAaJlnHmzfmDI4SHupBhNbbASaP+InG1R7lw
j1GRrty5s/c8d/h/zRFChO2OpuLbDtMLqIgUd7qbMrB2UcO9UXi7eO35cDZun6AJgaHwSyUqaEDe
Mv3CVPgmMpIVp5795jhBEE4phSd61XqWLdZd70swJt9406A3k35z9A5S60nj9XLFJWYxTU3X+fI3
kLoTMKvYsPU0ZwJE0ZqbWHW2nuQxntvClpHJe1Ol6f0DvnECOPnoyYlSJCm05FAij5Wh1IfxtW0K
mCeHlernml3Tv5/AVJrm61WBXQ7sB9qnitKjVOl0oKMDsKbAOnusTkwSgoQfq43tJ5ik+DsT2o/O
Qumn+lpAnr28drMueAIkhAkjiwZLHTFKVb6Onk//tfF9GWH+2v0XApHQ83UzSk9PUmtaN+uyiH4k
4feoa5EOuu+YAOnl59C/COCoWkFV+avvUtsTVCEw9ZIZm2MCqoHUQ5fCJu7F0t5mzFDlBqnL/Ggm
/XXeuofakb70evEwJLKzsrqzN//Jj5h+5InL+DYiZRE1RAb13xgLMexH33R3g/urL19kWmYQXVg2
e95HTRodGfSeVN/OATVlyPOS/I/4hdpVv4cLAELSCi6cKwO+yI+AofbqqCZFBrHHSG8kv+46lljS
v2U6DOUwTV51TrMxeIVYhpp303+hfncMnyxknjCWGkbY1dKOH3ch4Xil1Wh+5f4gCP7ieG1a+Mxn
bxFq2066V/p4UcF9njUXIR0Q/5s5gl+YpWSPVkPgr32DiqTyIpvKygGYvTD5FPjP5ojtlK2Uugpi
2+VWRsPZg4aj/17TDL9sx9qiCRdYwpBqVwzTddnqOwkKJInJYal5ZGzdW+sF+//EkT8WCfdK6Fqh
ojNMC432m8a0rD1c5sl4UBhL6Zv7ZDikTBZF0ZpjzIfiP7DC7TLITWFIFomUC0tcWt6mbnZszFsT
2OXFnPfxP/emcHZD04eAXSNY6Fb3oCQh8gYWz0/LIPPW/AERdqxk3rw2HdwiMa5rdd8r5c7PbwyG
7D6AY8maYikUTd71Vza21VpuwWY5TNdkjHKxeDajldnNMs5s8555AiRsj5OPGU0P07m1me98ruz7
trwc/ft6pC9A2RfxY+6MkMA9LuPOruMJ7HQyTgJS3I5qH7TYN0b2xo1eqy6Dnfwfn4nFZaDZc3wC
JGQCvHlXqlUBlIdf9eyld+7G9nIZYtbxTiCEHKByQjPONSDaiDlSo/lHadSVbVq2ggfP8+WqpEqS
omByB6ipK++qVO878+eyGbMYNg/gCJHruqNO/36yJbYDExpCVRS86+ReHrJPZW3cm4P9vAwzu/Mn
MILDyZqadZo2naDswfQvSxhP/BgxwLV5gjVzBA9TB6mqIDErt6Fr3lep/2NUh1t4yn4tmzO7+Sfm
CP6VDErbezVRx2VaKYehu5Td3TLE7C1xAiH4V+IYeWeXWNLlDFTBQ4t8Rsa4twXJkmHZF8toKwZp
gqslRacH/fQJ55kHe6KAgopsGWFaknepJUMRpiJb9vTde+5olD7SmvdNeu+8K736SdRxYwTZ8p0B
zbCvrqzebA55giZsUG3pMQaxQbL9pJYvZnutOq8mUgPanZK8BcZa4jDv33+sE3YrqlxJzzKsK1Jm
cofrQIcxFZ48eAGWl3F+o/4FEsVnpRzldUOle9yMfd5s3etekp6WIZSVrXKErM6t1KpJe4yRY/mR
oyptoONqNqnsFrvOq2GLguqWGeaXyh0vB5mmZM/u7oOJmL8sY2Tj4rTboET7I2159+kGSF6QUJBW
0qjZFiZLtpWpP4/pr3eDXwyjyIk19Stb7d6C982EKBZPZnYEBboeThI9/CXLw0+4fNCJgT3H644R
NSTPi6HHlm/DlF7M5bUTTy3814psGg4TTbg442iCl+epFvSB723jOqWzHxFWufjctsgyKj7cU11Y
rhxc0fEmQBroLdtxZJmhGWGvxiYdWkmJvG2uvmpjuR0sB/EcC86i9G/XW7EdxdJllacPmW5IU7gq
4KEqk0zC7a4/J0wPeptPm+OPt+1++7jyVfHuJQIk1bR0G3I129bAOl9Fn9KmCzUP6rnHcnd7OByP
N9Uu3mx3Kyb9Xp3ToCQCTaft5PbrNLWPhoAxc7hVNkygbkv+C7e0gvH/NIyc/oOiaHP9+fPu1tnf
3h82l/1k+PHhh765gZV8h4jF3tj/2DxASLlh8HHzdtw/bS8e//nnei0Pfe9d5+si7IDh9VarRKwL
/HT+bghkaDlk2UISOWS2PfPgtguLtTeGeVAm9HgVUhWkVs7XaPQUHXI71kjNNPT/oCVCoVe3g8d6
1K9yKzgunyDxBmdLDKbJFE3mRDMDJsDljZqmQYNUQ903V44cpXAgdde2pjz8NQ5XEQ+TvIVbU3Pv
uVlBKOleX8KbE0OoYEA628hw961Nycws3hmKeo6S5OUwxAXcHUqGVkbB1G38sy+YDv+qQTjpQu1G
B/qFAp1if2eiIFBXFh05Fo2PkCujiBp7a2FTvBlZX9vSVYsOABvieLHHyJSHCqY3SHP4DL33Je2+
L+UfJIaPem3Dx658HqHk1NDjWV7u93Fqct0/XjQt1MlJi13Jqm3o9KFWNeGY6S7koj6mMcSFBlps
y1jvXMiRTRyCzZ18idT2HKsv25J5SRicIiW49gPzCt6yYz4UK54qXsWIvwOj6zRTo0fPsMQ5DCPH
dDuaCTofsXzHVbwxk+TwAUvYJd2yCb2WJliSWGVh1BJqB0VuHpPR/5SHzbNllCsw7zbHkSl9qdS+
LGZkbbHrpWmcOG59PcBL0S8a7bR7Uqsy37UZiVmQaeXrX5sF7ZjMXWJQeyAdPF+5vtMhIjSzAKJv
OA8i37CPWhTB7afTkLwMpbw7gdim0zEqM6llGZq4hDRx2FVXQdaPOoWiQI2Tq4fJ4/3qKh/GA/XN
ywa9giR+DpCTH6PnoXySjbuq+YXkwZBdfuTn0E/ImDxN1zyqnps+lkMXFTpM/GOlwM7cBnFOroSU
CQ8ZQ4YKM892EfXXsfHkQ1mY8dfedcrxGGttX91GqVPV90ns9OPekDyv2Ld548NFUQXQazZKCAV0
qBdhs3KiZlydEWOLBXR03EScWdRGCYkhHz58S3MfKig6N5GVfl5emplTS7SnY5TLH78QZ+BkrW6K
rIPI04KANdTQIEcYxl95jpjxdEBgl9Nth1E3XThQlhb1qReo4VbNv8Os0bYvXv+Qo/jz97bozA3I
v6c8uWLOdzmMa+Kd6wRbN6Q1bijV9sptC+hMUnZwrW9juhHPkhhHptfKsrgvmdd65+HhYBSZFUTY
5Hfyq9zGCLBVul3+1JPS+VmrEhzJoTnq38ZqtG8qehKeEsUc72Flqqy7jhpHtq10OXUPRpnCwiVV
keRA+CEPz1moNCOppUcm+9crZBI1mVKlSZjCoxA8a7d0B8/yY8gnh31hvamwblfQei6jzG03mQQ9
kbKlWe8+OuNprEySy0nHIc4uuYQeyxjGVi/M2Yqg7lZuhFk4Xba5eaYOXvFGKKPIdhqjAM4y4R9M
0U3LeONFqOfHsl1z59GEnWGa74VcQJyVaANuvlp2p4DN84w1HmXX2y9DzNlyCiFskJTBRdlbQDBx
uB/6CwmO1LBE+BIFs2WkuYNv6qpuMPnBffA7gp+kBo5eqPmoTxwwyA6giemHwa9IseWvo+kTKJfB
Zq4DIMhk+VPEAPGth7KdVvZQDkOTH0EL51rS9eh733UTFmItNnOo7Jx05YTO7JY55Vr/vcWnpT4x
sKg9JzFMbvG2oe9504zIvitxVr4smzazjrqFkzO1afK/v4u+JzDaaDp+qyOq5lpTuIHnCame0DBW
rJlxjDMYIaWtR4iIrdAJ4QZ5QuGDUSU4q80nK12pfs6s2hmOcFMqLgp1fgpOGRbHOiyPcZCs+Pgc
hE0aTLHdYeRfrEnlvTyangJnEiFkr/vtVdasTZDNbYpDGmjyfo+0jcgDorV8m4UNsgxVcDmOh5r4
amhPyxs/Y4ZBx4DNR4xsw0Y6/YaTjTdUuch6xsfhLq+f/MHeJg3vB8sYM3YwCkzrA+0qhmyJoU3S
dK8qaR7e9laNJK69KQbrmNRrE7ozzkUHO4QzPME505fTuSlp7rRVnsKQRu0EtTBkLWwGVaJvobny
+Te3ZtzQNPByM5DDC+ENsUdV1nO0yUI/hd1L2jERcVhesvdlDEc2oMqgLVPmNKpis7UzunLqcaXC
ORPuB+eTY7+gohY0aEwESItdaR6cQa8KOhPysYDF0lfklV2bs9LgOtKnPFszxUKKGbWFEVBA3jr+
0RhrdOBX8+upMixkH8YpxPQTTpyv6QvyxQqI/Eeoo8YGH8QGMZHX7nv/Jf770APlhIxj/ObxsYXQ
49AMWsQZWDaDGgaCGXAdIt0+NitZ+tyy2aRufOHBJ8WI4LlNTBdbnW6jARPX5YsXGZcJVOTLzjF3
nkhB9clB6PgRM+pgGDxcG4i8QTAcWnettdAm/0BkILRNjCbW9J0lGNIr0BwFNcqGWYLOssHAi7vi
5DNLNbUxkLgrVAbfpTxDqoxjlHbRNqlcip3uVnXUldLBzFLx+00KQobMF7fIF1EN3ejkBUY4UfDq
+ygxmcqdW/UrVcc5GFOjkMz4jEUTtBAR5Ao2EyqSEeQ21q5CfSv8TsFt99fbbp6CiB6sy1VbhIAM
eotMDpMfyrPMy84HUPi4ZLqK9WIO79x/czlRBjtHiIGn8EvJgQgQwj+3XivVzeRS5PBUyrnYVP1d
LqWVqqvXNTl86cqoZuYyqjWoODqpvTGgWeXFceXQzDkbMxc4MhfQNCB3bleqDVWiKCRSFI4vlda8
DRjIXl66NYjpgjoJZ4MB8XnuAqEEQXvpGkG/TRU/e1lGmbnmyAj/GDKt7AlK0qVBUDug5CoM/dLt
qB98nuGrtX7juR2a0huKLDj0u2EVVeuhYOlhpPeMHCkSpP7cdhNmCVzeI7OzUrKyenNn6ARPnFwZ
bM2PPRdCIL1F+I6KUrth2uif1NV/Li/gzDcvno26OEVpPu/Ei20wFCbk/SJGta+6dqpvkf6PixaZ
/hDnI0pZKxHoXRfN71LfCdzkNSf7xaS43NgFcCNKcxI6Ap4J8z4V3IlEYbhJbLQovN1auf9dm4YI
K/i7zryzLE9WMgEBqeFFCddf+KIlN55to1Y6MJWaHirruLy2s5t4YqxwBEwXaXEvAVWa5jyqyn8m
ZbtNIB36++zkbBOFU6BCEm8hHcCqNij6ViggoA34v9ky+dHJxhltV0Q+o0bbtqhoR46z7aga8Omv
Te5OEVXIgkybmrpsGWRDuiya0uVu1mgV0jcm422xJCO2p37iaenZNLKL1vvMFHSSfSDM27ajc7Kp
aL17AG2hR7OavEYLF4HEfhguFT+Hdh+a8A8s4gmO4BCGQ3G4cDCuDK3DiH5LKLsHsypWgsds6IUN
h+cf7l9HnD9KCie0wx5eeJ650JCt5J+K+bfUf9OJ4qJS0LaAp/Td60dQygXMmR3Ev1DLKr553SLo
GMv929+vGHWtae5tKjCLfYRW3kq+0rS8QIRm+jxRT6LEBiPLq5FEH4GC1FLBAxgoEXPVIEax2vUH
Vi3vDjY8vA1qZiGfmcsWzTk4GfH0rsLu0Jx2fpAkLUbSWkI9i2nma8hWIDCiDR8CZ6N6iOS7sX+c
2Es2Otoiy8C/K+LnR8vmkZ/PQWhrpi9CAblwRvZKaxAMLqDSHFQIo4M2c3ae4X7tmT95KYsmvCgq
pzpILTqu9NAlFI+d4ehJcM+bVfy3HAcKLCVTJqqTkup82wm/qNN4lhmgTt0kzSe0WZV65dXwfXZw
/veFoMUMShR6vjKJDj52/VtNI2roMhSwNlz4PtCf4whpIkrYkDjBUriR+p9Si4RmcSVLwdrdqb4L
jfgm8Yk01Ob5QGSEUKu65elJ5akcvQ67/zyUPwb31aATtLM+Fc6XyL3qjGMUfEpQpV/xnRls/JUd
oqbw++ni3GtTNFriQquNjZxdF+MnxfzeG0dZlja25e/hhts53YuNZnKd3YXGX1YYGCKnOMvHHYw2
9EvIwuq2tutrWVnn22Q0d11mb1NEGJbtmxzh9Gj8HwSPSTxBTs4o5Adx0YWOGTb5doiVY2XXR92o
bwMimwvNda9IL6oJtfgyphilRUzhMojrIOD7ArM6hA/CfC+pX5YBptPz3ig8U+MmVRiIEfbMzF06
t6ocoYdHHrKaTe8eIPfI0ORYBhLd/7clVGU0LgOOtEhYLfWaOSJrncOXs1cHpKJfR+mfZQjxJIsQ
02KepB9mr1eGEgBhOmQGN0OlQ/96GcSPyzBrlghLNtT6EKJ5kNOwdTnkXzXtsUEaYhlDvAB+m2Ko
UJaqULvw9XVuSpxIbaVGI/sew8y+cbbpN23f3Kibtfb49zxGHByKsTJvgMxjcNecI0WBacYohORb
/Xa48j5Bg38cfkiX3mUCWrPy1f+uSDfZdYImdj5amZPLviTn2/jGP4Y3+Y1/CG7tG/ngHcejcSyP
a/QrcweI5eN72aQe/G60WdE7KePThkPrQj/IZj0tb9Ty3+fjXFg+NXB6peHvy9JD299k5Qo7wfz+
/GvAu7lmWxqtzm0nAx7H3XBHPmj+U+6Hg/vmf5UOf03zyv4QSOkcmd7xyanOzVFIRtpRK3KkYlHn
9AsUpczMpv3MQ5NneeXmjtEJlPj12se+5kttjkpB/kNpH9LwTYpW3G0uYp9CCKdIjZXAGnysGS1k
panL9ddxeIBaM+vR/F6JpHOeoNKux7ccbXSGeJDsxiqTqEBhXK8rbzckSr23RttYWbW5GEf+KcsG
IBZNiOcbNDRJFcMMgxipPux6zo0fHWKd5KXq9n+/PxbJIHSMOu02uuAKiVlC+eXy9V149ZUVF3yJ
a1+s0V/Zo7kLCCZe+O8NusPecekELrKhUpVBYGy91DDN+OWbrv8w0BYy3H+WLZpbOwzSLB4+6Yz+
rShxcj9EeaZIBi172zpGglz7NvUMS8FtxIzfMtC7UsIU5k6R1PNdckgV4lHBt52u/kxuiTYQWmcM
Mt5Y6OVBEbjrGu8qUkak35o7C0bKlV8wd7hIBGHQ5nOVZxfhjrLDnExJZ1W7Qd4FiburhvgfX25X
Xg3nYWwTIiS6FSHgP7ezcV1pQDAb3Qn7KRyemvA4mvZHTJluDUWfSG7EnlvIpQYnGvF4lRcPucvR
d4JGqv61vGWzvsH1wDCQTluMeOHWfMGovg5KZBg/m9hBBa1EyjW4SvK1OfFZjz+BEpxjzMYRwhnS
lNrzZXSYvL2htFeNnd6FcHfbirtykNdM0843yScIGroEntUUt5bT3nU6OoFqsmvQLlpexbkYyGfH
v6s4/fvJCfP9Uh8ae1rF4bJG5bh9/cDfp/mGFOI3GboQk/K+a/UqbclWkccNqiPTnSsWzB/dPxDi
tYTiVax2MatFp4xy8PaoLAcv8oPh7uO9dJOv9XnPnqATOOEEOQzbUjDDosT43GhXFYJu40ciOVH8
v6tmCQ4XuUart8Vk0sgk51VcfZKbD3x+nUIIPpYYUF0ZAWZYabtVPX3TqX9Zr5pCKl/5fHoRWHko
FLaeZ+XBSnMQNOcisfZuv+Jac6cSMjdiGU8dlJKmU3Tiuh7kkIPak5lawbjxIB3uEb0vlHqnhk+J
tuZm6txJOYWbfs4JXDOiZNf4wA3Hfqe9tdf6syVvnWynXNsPSbe1PrX7lw4h0Yeq3lQX0vXWu09R
z/uuPS8fqRkHxGAe4RSWF1KJ6d9Pfkhh23rktYTw1C3fqokvW/HHH+GImu4y0IzFGp2ACFkQy0kr
BE+X/HhIiylzQSwUxlTrAgmllVxi1pYTCMHR3a62UglW262WfpGMR2u8LLKVfHwmmJ5ZITi6CmW/
nzR8LwcZQurqSxrd9r1EJe6vJ9cnUsoTW4RQOtpFhpgpQGilPiuVdLCzBClyrX3M6G+Q/ro8xfk6
wxP8AL6SsE6nSkOs/dO5/3jyQ9CvZAtrHiAcMSuvIZniZWCbj+pFYhcbxVnTj5g5xVhB5ZKXZfJJ
sQEoT0clzKc4pNo7M3gr0681lb2k+VyHPz7izn+QhLJhqQatRz91vi2db3n9LV0jXpn35T9/X4h3
StHS5dTz92vH/0aWdSEn6VudG4dlM2Y+kU4XTGSwjxKniBveNbZVCVeIzYQL+tsSWj3HVL0q9OMy
2tz3/xmcEASg5O+TxsTLem9vXwZ7BG5RJr0OLhvkFdRtcY+Eo4Fu3G4Zd9bzVJ6wKYxOTx7CYspj
kNeFOgWGstiZeXMZ6msCRMsQ7woBpu6FVtBMlmm/TMglzPYDOb1GFvwfI95VAvrMLuS6B6FGqbC5
D5jTaVeu8dnjcwIhBNDYLDs0FPCGvn1TXHfjhI+2FW0c58kKX5e3ZNa/VV2fJurI68VqamZGUaWW
HdcBE0Et/aCqhqSq9raMMr8rf1CEkGO4qu5CkQGKfelYj3WxEtLm0kU25Q/AtKIn16fbukaZdJgh
98PFEO8LCOtNKg1lt5H9vWo9S/5bbe/6v22a+h2uT3CF8BPwtWLBzUwsdb/1/b2zljPOxoWTvy+c
GCVuwkqa7HLrlzJH2v7BNm/U8dDEFeLo+kpyN22DUIU+XcV3c7a2Kam+jzXottOM+JQpTxKlJ9ta
eVtdwxHCj10GETWVyekUb+O1u7L/6qjJJrDWuCVWvNsRDpJTeI5DSYZSNKrCJhMClg/YWko1e1x5
cmG0BTYdyhrnztfTk25407dKmN/2wcHpfwTKje48js3j8jGaNecESDhGsi7Z2jAQeuLsOZD3bXdj
lytbM3tSTyCEgySFhYfSDRD2eOvXv7wPVO3563/WSjgwZedMgwSslQqBohx5u1G+CNqfy+s0618n
IMKpqdsqTYupVqF0xi7Vkq0T7rph34wrYW0FR7y1oVCC0G7aD58hNfeQ4sNpcBWsyTiu7ImYsneh
WTfpVKkY2pcAnhdrjQVVnc7Bu4P/Z8HEHlMmrYv4d3EHCVvnoqPP9P6r+hDe2w/KXbEL3+RLRpEZ
9N1VNy9ejeDipriWDsubtnKKxPm4rgnSbJwyuVCuCQwbFMD2ZXaTG9frceFdb9PvuH1i8LTkJ/dF
MYx+kk3f4nZnb0botWVl3PHKflkN7S7yooPp0K1cJIdkiL8t27m62EK48OmLUMLfhaeDcqMckA4e
D+q++5VARb8zL8djduNel/v0VT48et+rq9dl/JUgYk9OfWJ6XSsmJPSYDr3fXWUwFDT6xiMaDGty
K2tAQihRda9AXQ2gdDxk7q+ovuj0laaBNQghmvR64IT1ZAtay21xldaffHu/vFxrh0+IJYpLm3uX
c8ZL85hV9yZ9CcsAvzsnFg6feOsOmpVnzogR4U21zY7Kp2DDQ/YDzz3luPNuh4NtbPM39eB+Ct/M
N3nTXah3zdbZvWjHZJesvUSuLKlYS9Yqu49MCXvH7D5XXlz3amy+LFs8v6QMO06vDSTSgmNYYQv1
+3QALC+BZePohx+6xP4ACG7RRJ3XtTYATdt9dSOt26Qo7i0bMRuueJujjcOCOVrsnC5Ko1QTjdSi
QoXL1R8HJoK0/tIPL2Vntww1n93y0qTTbkf7py7kS4mZVkmfoCSefKpeK6b4qLreFA8SoqcP+h3U
xMt4s/tzAidkTQNKtbFiYZok/9KHq1xea0J4z2IyVTlOEITyDSK1qd1lGCRd2I/DXr4NrjRIdN/y
r+VGuQyP4VX0YGzXKvCzrn2COtl9Evl6o06LIAe1Ca/G6nJMrk3nuLx08xcLrLA0wE2Nuu++p/S4
92uJjoG6eFaivWq/VdY1FC1N++yl90P1ufFX7s3Z3TpBFOJ52ahSpElYFReJduNrVnGTxvkaPewa
inBm02pqOBuxK2qtu8SUbmnMW3G72e05MUQ4tVHRxJ5dARGot53+MBYPXr3yYT33jE9r0p/tEaK5
nIZGlqKl+5vu3fTv2uyAplcS7O3guumeEve6pSwf7NTyIzVRROgcmYFyKr3C+sWm3qeMxfCM6z44
ww3ykqO/UhOdjUgnEML6JSie1b1HiwIDWJsk+W7XaIk5n9zh0IYr1kw+9e7KOoESlrH0A9eIXKzp
ldc0+NIOX7Pk0lsjgpj1OeZ8J1ocarBiE11fubSTTZsVeEiyGt8j6SP3xAmAsGKNHQadbwFQ298j
+6XLd8vRYFoGcZko40zi61x2PJyeBxwaciU6Rwmk0ZiERwR4hl0xqtHe77vqyter4DqR/HLfWsOX
ulfzlVg0c55MWJKYhGAIkyYFAV3yhrbU+jjZ6qrab2q4xLdlG4YbxIDWBuJmoCb2Gvif9GkWXxz6
y1W/jJKsp0xhfrasRyl8K7OVtHkOQpv03mFV5QlKpJCtzXiwLU8jm9THXVOWl0Vn7VwKsstbNuNz
dI5Mk10Wr1A8xJxvWWVYqhTYRsw8BdT/Vse0SO/m0YpjzBhzhjL9ipObaJSTPk5NUHq3eKjC7DaU
ukfJXOOfmTOGbYH4hjYLG2WfcxizHatQ7a0YVZjmIFv9W1yukv3MhAJT1XRZZ97SgGZHyE2cYTQS
WPQwJb4xrStL2QWy8hg7T2P/Mx+/ut7XXN0b2hfKLlCLPzXVl9jfF+ZK7JtbUJVBY8aBIXPhl5xb
agVmYui+xMiD14bHtPLKcuMN8vArqgxj+/cuAiEII3PTKCNzmedYgTeqXi2nydYtaee1vxnDysGd
W1IdnhiozeiJg1ntHIDKhaUXUp5sZYhdsytj+GXL/UaTfi7bocxcGOYpjpA5JIVkwPwPzhBdNfqt
lu8c6ejm37z4Vq0O2vgjcC8N6XOhbuMO1sJq5wbHwrhs6zUCudndo3dlaj1ikl8cgmhbpAfbwqdO
g4aXZXvpjp5LfR+a1QdWFiYUw6apH3/9nWifnDtXlQvGVJJkGxX/dGpwpWTf1NqFMu95eWlnAr95
iiNk0LFmSJWqg2MhcZD4F1rlY9cmZNw1yO5y7Q6Jz2XEuZT6DFI8664XZtUU7bskituN7bbOrRsk
/bfekbx72PHSYusFjiofmA9yko2e656yicLcpETeBha/zMkCm0kCzTMe5DIrjZ3bR2W2h0BoNWpM
v0a4GXE9Joc0WpAtxnTPXTzyUl0dLFwv5sVJHp/z4smKHszy3syveC/mW7tp9kr/7LdH5SMhnuYi
nYsKwghu5nNsxYUtX1OqhK/Dvt0UQU+7FGu0EpF+v9iLJk5d+CbtdBOPnAAzDmFraMyUbbWDpG/d
S2WXbfVNv/+h7DxaWppHb69dWbS+xRtE+cKr8BKu8n1y0W7iy/562KfHZtPsn9Sb4on5lpVce85B
T36c2F6Tp57lUR1PtiPqkYX21DiX/Eio9XKbCYXbWF+hIJo74ad4QsxE6tlwEF2kxIWShbrx89Z8
RTDT+9SocbJGd/Lu2qM1BWpf2lSg2IVNUXAupZJHS42GZBuEtbGN5RRG1GZN6GjuDZXx7H/3V2zn
gVDcMpNpCc3H0t8r1+re3rXof2+yAwTjd+5e3v1aPuPv7DKmgfA/iMIRtyrbDINoQqw+jcZRaT4t
//3f3PgLLmtNP+AkPOpGZuZVB4D19Dn4f6RdZ4/duA79RQbcy1e53D49U/LFmEkm7r3717+j2Yfk
Xl3DQnbz8rK7CDA0RYqiKPIcd96hFPpdtsPbo2Tfzds7GsqIeow8xf1r2AgUZC90ow50JlqbrRro
FBANCLKn+bW//RiJtMFM9f4u24x2wqu6La8lbRJGSzqQMBiHlBuwf/gdjhzFBBJifieVnMWkd4er
tcRVEyNTgCEAkt2lQnELUo6kRkbStKVnaTtV+CmqP0rxu6h90/kDY7TB/VqchZl0dPGaQKy8FDeM
TdqE1DfEQXZiJXoxAsHJTYDIgFalr6oIxbZ+O2Wxl/fRbt1vlupTmJBAIEeOCQoZNvtKUrGVagXC
USQIPCXWHyUFD2GDj3blubRaN0yMyrMSfXytqx5AXB1g6SaBh/L4NSVzvgh0oAXP2ECjpe3SWPfL
RRD0AnySfYeyWBu4cu4YqGmX7ZMk3Qfmc6ecajPyRIzup4VnlodI36rRNgufswn0wBoYPgsvnR5E
v3NGo7PDYXYHE+geNYBtQXiIB9fsV6sqdh+dVO1mAtOPkO7l8EkqApLGB80/Scqm0U5hWDpGT+Rs
58vvg/FYhd/znDfwwLoXqypzdS1TXy2SFKriiucUJp5tlNSO0qMB8qtZeLSk2Fk3MpuUsgKZ4yzP
sl4MBggcInDBq8GpkSzMFYMxCq9e66KomVbMyE6nJJjtHMoAokYrJe00ETndz4JGuYjIFP39QPGF
07Atx+AlSHQr7zEuF6roNMTAtNyg44L3GnL17PPPAuI+TtE89Ksd6k+Trycd5FghHtjrG1E+1P6j
Kj6j1mUpd7KwlTEwK7QDKcUJRCmbHteLFvAFA/DBsuC7NvV2IdznpgewMCIIPMjbq15I9gOZ6O9n
AQ4ACcuuBQAhTA+q+lrquzpMXU0XiFU8l+iPb9qEdG1IQuBeq/VNYb3E6nHqgI04gU8zyx0VCoz6
XYk+prm+qTPZTuTgfd1BrgLO16eqGL4AbqeB2x6z0YF2L45Ng7XMsMujKSW4Pdi6mDk5Pi8aAxLP
P/p8I4Dp2NcNe106m8uwwpmtJ3d6lPoWhMuxTAL0ihryYbQ4Zz2boLFCmO0mmkUXp/6gkaTLTeBb
zfKtOsmVA3gnk5htahGQwkdugUwaLWJ+zCmUsscjxONpBihhmO2nvbjMcZzHXZsJ0aSRedS2phoe
KpXXhLawjJqGNA0QpTiyUKC6DNZal1Y4mUeNgJFd1/ZBopC45jkKeyx+6XEmhLFVLmsK2OahRz29
NMgI1cgp6vtmPoa4zQ4/0+7B/+vXmi/TUS5RqphqqIxiowmkME2EYrMRk6zKQGj+q9TewVRNYtND
mx8JKotYfebmLY9c+WvI/ip2nglnFAYL4uxHDYRPxbOv7GXsgDypDqa8DyPBERtwSasPpnhIfTy+
hDpShRfFEFxp6PCfT6mPO7g1kgyP/Vn1Esk5qazIAS7s+hZa3sCAg6WABCpaEeVL48+tIKbGALsg
6pBZ25nZMcRNRECgiauapKVld+ZoN5hPBA31uvAFx8MbgCkaIAAxpSsUqsDs9aKPQOCNsQWftAbu
zJjz/Km2SNb+myTGGNIUT6pUQ1LVyjaAP+wKkywpOg7+mxgmVmRylChKAjGd5dt5UaG3JrZVsM2t
i/mCkL72rd8Lx57LltnJwBoQNQIcH2fubVDVkki40+V0g/ukM5Y/cvNOru5FaRtEh7K/MfsD8Jsd
SquTmKfCAMGOChgzE1PObiE/t+Ve17dS8rz+nVePPF8bkOIlfRHD61+lkrO7hI7SRYFSMgwsWb9m
/V1SJsdIhEe8ik0k64fdOJYvUVK8g5NwY7RosR8VXrp09RDIfgQTBdAzrIoZWv2J3uobPe0w9vOr
Cg95kdhD0QFget+IdxmStnXlF5wbz0iowtOTEVNUjC/U9QS+kQz7v2p9x4qFk9+nbpJ3f9twCfUg
xwDUFkrlmPhn7huAy8Urm4FDMIgEy4kn5LzZhMNX903R7QT/rVRS8WB0Q2THQjGTsuoadGTOvMN4
4Zy8OEUYfdG/Gs+ZCX1BHASfFzeluFfMmzr6NXYA7XcM+On6Ci8ejXAfGeHDoCDol6GrNpLMVCeE
rhEsVVKWOHPWb9dFLOTawDT+I4KJG0DrndKJitAqjajdh9rd+x1OfJ3DYXpVw/iy4tkxz1gxVfwp
DjMIyuvmXWvSmjR676aZZreN7mShuPODYZdI1j4XQWKT9E+Cn90ISoQiYsIpES3tmIucg8k/20JK
2lajrquI6Nt+kIb7uS9JORwxWUliTURx5Umovq2v9bLYs8VmPEgpkqoFNxgyrYbm24fc2ETxjzQE
GnT1HmSfQ4Xae7pZl7q4TX8LRbPrpROlMdiCMf4KfBcLdBaAySx1a5sLNSeN44lhqhwzEJomNYVu
tfYADPVgfFF7TrRd3w6GyJzkZWP4eT5SX4WRsgAdddXLf1srxkmLAcRw0AMXpyLalG1rm0m9RxHb
XRdDNxVzugFnk76UiZhxA6zVpUmCahSAeAaTYATDFYuIqMWpCL+JqTcUe7zNccLI0mmKAwqFIQrT
gqdTaruzU0rz60qJYtim1X+qqXTI0R+HY0gc30LrFmk3mXCVz9CeF8ZH0Wg2nfZgDfsSxYamuxEx
HWT+6AHWl0+2KHVeH5wE8TMBCY8x/z2gnnnxpTRcnX0p8NDRUEK9SBjS+eCLVmY3Y/shmGrviX4b
f4xzAuqOdXMsBHZEVxxl9LqMPjHGHEZXSL4aSliGTCrcIDAKpwh17ajUweTUFvDGRxMPzkYp4RKW
Ntzy7sLNAeDyFnqddEpz8ZXBnik91Ho2d61Ck50XNA0RpQRNwegFADczd5oeOaN5I5iyt6411erc
CfFaq8P7AF0LAFk4IuPrvTiYQyWYBpHqXTGKtq43RAu/zf1DwRuhuwr+AEiUgWIJyGG8NeIcZxyQ
QpP3swD+7Vfvw9t93v1wbx4Dp+P4+TWxFn1OxzsmTkra98I2ygVCqXThjCL/s0ZAa0TIEURCxHa3
nJ4Uiz01qT5AyETeocn09Z45P2RfTgs5KCPbOYE/6fX0zy/PO3knArH4jV/u//+Pf9mQHcFvkBv9
/++I6xI3J8ej7Wzv77e/7rfO4f75/vnnM+d8/8rCLs1MgXbRCER/m1cwSVnVaiqw8yJ7sBvb87zI
/vq15SEgXFf0cbFGzwRg2XQR3BsseoQ4FFmSTVh85+A4nuNBaZf8CwvjPRUcwoDCRavOVUakWFlW
RSgxJ+RweD44p+/e5uWHSl5cjomvro0w8YUkJjFCY5PkWyEkHU4nmA00XOvbb9EwEkwDbA+MMqP/
4zLURYVVxE00UwGO83ryPskG7mBvnXU5V5Vqqsi5HEYRqc+KMCkg5/T9+8fT0xMuweQJHFsz/gm4
RvpfEO0eXXv7+Ku0H389og6I//2ayERC+o/79S/6wkVhXZKOgGEGDJw7ICO51LxGs1IeUsoYh26X
3e0Oy0vJx+zt1rY56l+dff+o/0cYc6IMRo76SEWFOfB+4j1ssDMhydk6HFFf3RhXeqlowTL+4VVj
UiDUCYOptdD75CAsYAdAGt33NBJAPyjo0N//ZjHPhDJJUWAlY9dUwCRzMqIQ/JGAWi0jz1A3sSP7
c/OyuTveHY8ux4pfjVZr2jLnR1f14BRJIBghsCCe97R5s294UWUppAO25M+aqpe+YgSSXNYUcg1r
ahALK3q3gat+4/nJ1U3+y0/OBDFOiUJrLYlfgl4db7chNzwJX3hnVwuGVgQTJXnMKrPFOiUuciEB
1iK11MEgGWncznU8MN2V7g94JfWRLd0GnPaA5QhwJpiJAIniZ9ksQTD1kIS8dvbrc+MOOBEmu3Ua
t3ccAxuD4LCkHHstOPbI5iUlo926ow08KJLjf7AA52z6GjdYWxHmPmTmePiS1X+MS09S5/T7Dw//
fjrhIKXblf6BP/HriH9+7SasFX45dCOvbyidbpiVj9KY+5JQ+VUnXnzU16d5zj/nN/0K+i34jTOB
/uJ+AfMBuClf5MDMwQBERaMXC+TAYTXlRNZbXFGVoNyCaWhygFbScDReTH/PbgeMe+jC6Cu1AHlN
7uYh+sxyPIOp5TaRPrtYBaT1s8AlcFq6CiPnptCNyHyRQzGmV4tRyfURVyBtQCVgH6embbaeeZMa
t3hswLPfqDzUurBbN+4S2Om5WHaMTk9a9EL2EDuPj93wFgB0VzJDu42f5vwQgD5PmkFXtlXKm6ob
cT3jZBU0iJz71pdpz24azFL3vmx0cQfxOYB4pmkPkCxQSv7gKMlmp6wUZm2l1PdjY4IUodW2Qg5o
3OjNSlRiim8T2sJyQIMK4i7S8b4MNt3G/CjH0faVyrbAoBXyumnZe8Y/X0NRyxH40MnInIpaXAR6
OOF2FcbfM/kVUPlONXmgJU97Hh3HV7n1en3/yGIOwy6QdRCbyiiYxd8n4y2SOmJ21glNDHY76U6V
nvIB3K15RqZg0/gHo/V6OSL+dBgNTtlyUW0wbKJyh3QYnfjMwZWUjRQIUNvQexQtI9KAzr5OnlTr
Q0bHKMfk9Bi8UvxMGuNYs+Znk1BD8X6ut4awr4oO76beXL91SkxU9UZsdxGaKfMqIbAAyZqHIuQN
Jy9v6rOvYByvLVGIbmN8hVG/+v64M0fDUweMBswnI3FF43EaLDxMTbxUevkC/Xut2RYzNHFro6RA
riC0pNSOUVx7U32PolqmenHxK0w+gKy9vuQKu+Q0YQB+JsaxwK6G+yajbFFYqaYCFOSfOyCum/QX
UtkH8oIz6sbe03TWufd4l88ruSjWUqATEBLhTo00+tKxqqQKzdqCXFHC6GplRCdRmzjV2i96nnN/
QkHgQgiTNbdxLsShqeByUpBbDM4TPFzZPfnEv81kxJ8BvVm70JNA3c3xzn7YPWx2Ltnv7V+/7n9i
OXYezXOe7w/be+f++flwv+3Ir8AZyE8eZC671Wj1gi4GLmxgygG+xOWKaAmaAfA+Aa6hOasoq7ZR
gm8IlYAeUJaB5Zi+OufunFTG+7oPsOEcgnXMl8sIOCqeIFhTmL6A6V4V5CySPIvg5oFwxfflQzrP
OmeHL4rSUT+heFhgV2WiaCkWqRTPIGmJrffc+LRSH9RNnBmVq9PxSx8DQMe0CIZGMsa1QkA5JSoV
0hsfUXpqq5OkfZrmY2a9NiAcGfOXUbKF+RYs76PEcbnrCzddzDPhVy6HHoACbcB2lPgkNWdPHLZ5
fjeBwhf4580hLY+ZiMm9gCN4cWXP5DLe81U0KcBTbSdp5KMzJ/Iqqz1NKGCvOwt7KrOLy4RoK2oM
xQArHsBcBscvjvWYkRScDCavJ3VRITQEAMsDEzIy2yJXTWkr+Ca2QzhWth/udKUhff28rs2iEBAk
gh0E4Q9QkJd7TipnI9UrGXxldUlqtFTXnjz9/Dcy0M6MqiEA4Vnk0wxs7lMmz/AIE11ziqOlAZnK
t/8mhEkZwjr051qfQBSF90TMS825UJIUyPbmZhrVlFdrXnJzPJUqYEdEC6MGFI/LhUuC0e+FSAZD
goWsxDDa3hWmKnT93MhIX4Y/G/RmuaqWiwOpgvDX1Pq5W+hKvVnX++oYQSsaiLkRMDEFAf5exh2B
GD8WpeE3dhsKpMiPplFwjuUrF2EkMAdk03YBuFWC1g471w8PoghMnO26EhwRKnNXU4emmzKAydrl
eBDr72r6XWx4b4XLC4W+IZq8KldjtkIKLMWhClu7ezc7t+rdcW/mRNmk+8gxXeCAm73TYyCb45fX
wfhr+f7IZeKhlNexpNdU7n7YGLfCQ+6Mh6Kz21Prtnb7xlvLZYE4yvBLxTs7y2qF3nVfKFBrsaPq
TupDO69aW6qPYfo0ZXgM3YyaJ1ePdS06mvBpRhxTXiWPuB4A/OO3eNaWeuq3QS7GLfbED6186YDe
XRyTvCBisWvj+6wkYMVw1v3n6sLACmV2o1JLgyGCws22fkwqsV7CR+khOyUBybejPfR2ItjhSTwU
jsjjFqDHykWGxajLxJ2gqfwuyZPWHtXWVrrnsbsRptuiKByuYRd3CRBacQ3B6wiaKS5DjhiHmAet
oGQD4rWTuAeJybif3enO2JRb8zHFOBbJbuUHztrStbvSELOoKNSDIx50vZdilQKXDW2GA7dO/9Ig
e/Qfg90N6KS28x1HFA1WK6JY34kH0wr8GRqWr52rb6obTPB+FqfpdqzJ5Kmedpd44vfgDW1fHkc0
LXOuiWY9aAJPQ0e17B10RpNskx6Mm3z79s23iwPXa5Yd9s+iqozb4BmtTeuvRfUsIm3vejs6genO
Vh5SggfZY3rKPnjvasv+89uQ7GyxHOkDqjVQcQpOWnMQpu8jrzCzGGTx/okhGgX8fSyhdwjWXcD5
w4CjKtiNKpG6nci6pXgimHhaRLOSKyBwt/sQ7EfDEZRm6wLoD2A9ATkzcLnw/IUWBMYTkrLPMjPA
jhYnaVv46k4SAQRl9E5u1JyS7pJFzkUxXjDpwhCEJUQF6H1O1cCL6rcmeV3X53poEyHqXAp1/bN3
abkeY8rlDqN4yi4uSLVFYQWHEG709cGobe17dxC2QDy5H3kbeik6noumxjwTXaIdP+8qiFY32g/Z
xSkwO4lrueotcGute9VLN8Fudn03FzhuwrMiEyzDQenFJMPSVvFLBuhk42lAqUj8WF9bngEZZ7S6
QRvaFlKK0c2DNzHcZD3HHWl4Zd0RKSSGXHE1RrZJl/hsCcdxDlKwDjWYdHUDEL8FuUyyoSDJLG+S
3M7ivaFzMr6ltTsXScP0mchYSgopbiFyyg7p9Chmht2hyT/iTsQt7WUwlyBaGOAYBobLpSAMxDVi
NyK1HPKDLPy0xvt18/B+PuN+GBfsZYH+fNAD3plAEE3DwVsXsXRknavA+FmdJlpg5RAhBycrfTf8
TVD8Gss9xjAcreO424Jh4AO0CQxjqBQf4nK9pDgQM3OGsDr6Lkkffda6M8iffUxXrGvFEyRfChoF
dHLOIhLypDRuTCF2lSza9n3tCH3nrItasNGFTowPxGEvWZEOUbOiu3KibAK149iIpw3jBkkZi3He
QoSvHvKyIpm+nayNiGLuv1EFxLXo8dRgJiZTqsspVf0JB6zs38kyGn++rf/8BV/DUv3++Ww3tSTg
DtmWOF0nM8XgfeCIXbcz++CmNeJNlph7o+O2WFKXYsLPhUzG5YY5Q3vwAJlC9D3o3SA8RUJuV9Em
FnfaXBJ9uhmnO1N211VdNtkfVRkHnNMsDM0BSxlhyi7SZEea9eM4GMQIKo4oukPXNGQcUBTT/9+X
UHrHjy9JooR2NvxcV2jpXiRjgEA0wENG6d2YOK6A2INynbW2NlU3aayeWl/bzxlwhYTgVenaewtu
OSbFro4e10UvKngmmQnnRWYKlpTAhL2RSihJ1NFDbNSpU9Is6r+JYnZAb4yFb2VQUkm7PS5GT4rc
uJrhc/KmxZhBcTtwICoKmoguw5NfRdEo4pUfr0GPc+GOvF7bRe87+/lMwJDHfsjGET9/1CQbJA/2
nB+TflONPKfgKUJNd3bSSnI4yCPOWnvaAyMe46BeczJ/Nhv5Lk8xyKxu0/t4s26iq6E93JXhiNQH
UadFTwazoy1pTKQec+52+9S5sVOQdgtODiEgkT1vDZdCBI5u5pUk3Os3+ItjSIaDctfwMOOuO6eY
D2H2eJWYgzSk+BDtNrWfk0MaIjLbcuuYR/Rw29P2PXEQrYWn/Juy+2voK0Y440LSIOiVqcLEiXjb
NxiXc6TkHuV+I+YxRlx32DCiGG8qxjqxhoIuuFc6oALbvDaj3W9jx3qQHjDpTIxpw8NkXDwqKNsG
xQ+zQAN+6ViYdabN4ik6n+XkriyVY9SlRPHrk1/Nb2GhY8iZtykXw8yZSMacSaCNYtIjFxaUz6ia
nKwf0RXA2fnLTnMmhbFbZJZJKaE0bqv7/HhqatLfxXftVn/CVQazJESxI6/7KTj38V5313cOT0HG
joFPATBCiJ7NlmiJaYfpbE+axYmhCwk/WDb+mI6JCWDaUCtwkbd2lj/6Rm7XxjbzA2LKMdEBHKE+
WCMnJCxGIRMMXnjzpTAnjET89ChVK0jENRRzWaZX1TwAz8WIeiaC/v1ZoKvQ/izPCl27CheJ0ptn
lfSWi7ftdRstqwKcObyZoBecTcHwwtAmGng37U4rnahqNnGmcUQsu8FvEWwWNlhhDUUhIp3u4mgz
5zdSul3XgieC2b3BWGlpluaooUYPWv5qZJ+FwXteWrbIHzWY7WqWRj5JEiwSZ0a66+LkzS/18mUa
2ooUkfbX/IQIgmiJpyhKGi4PbMevNjRjo05QyZcw1YopInkzAHUFcJeTzyn181aPCRFGHqLFwIKB
guH7qLlW9AQut3UDLboZLWWB00HGSzWzYzSjMa1wQkhPgxDQJkkSOpk1Cu66lEVFzqQwmyYaLSDr
p4io0WTiIdzcyLnd/z3OJD2eLBXlLsxV452RSUz1OiiNisbtpkcGkOt2YPwYal5muLxif6QwSShg
ukO8GsDdlGpABQi1bC9urNlZX7HFY+9MFyb/lBOzrUZau6uNB1CHkFl0S9PR1EMROGGocqQt2QcP
mhb6n9EwD56uy6DWCKpipBF8OrfAhJpUrhIbx7lJ/kU0ADUy4PIwW4/mK8afwYusaXUNf/atlzwU
nBCzJf3Ae0NZOnbOpVADnkXoOCrL1uyoFMDBDBaQ410DbWWFuPWVO234NifP67ZaXr0/atG/PxPY
l3gvTlO6TVvg/GkZOhRfWoU3e7l478IQCUYmcMDpiHeXYsYRI+WmViBhaB5kwzXqnWqgcIZ0Vzpl
2gQoMa/SuDkftQl7qTyXymzdXBOGLCshNRCiY6dFXhyqT1EVkHYGrGetbBu0UA1JcJv1AFtVRxtI
tp4u8yp5y2v8R3nGQ/1OB8etAA9Nyh8pmBOil6Rz18249JRxEdmZnd1nBqA1gpKqKj/lXbbJ9GlT
NZWXoUevsCx7MF9LMTrg1kZSv9jh4HHQQeGIQOVse+lY+zknn1m2+dlhw4QBjNC0UiJCbTT0OFLl
+ek2nX7Uyb7qD7P5OOguCMDXl2FxpQENp6KaaWGnMisti1GlTCJWYWiKjTwo26iV8dRacmIB/TFX
foVqPuKAiKo+WzEF6HuG4VxsGiXI38tScjIpuheANNQbyT0oCjgruazVH3FMUOjSeNZ7lBntEIOU
gAomAVBmhCr/N4H0TCv6GWehAMxFfTKhRIc6be4ITe+qveboWs0Rs3h5QM/+79VjduWg56IcT1AH
gBGtk2wxIvkr2gp2dqy3+TY37Tv50SQA0Entbjs9/BsP+SOc8ZAyb4MhRQEPjVGj01ixm43RRrAq
77+JYbZjZKbqP4dSUX6GoLIKwYM590/rQqjd19yQ2WB4ekNT94iFVDPXQhuFPvAq0BzP05mWkEJp
RR+ludbWpXs93vTWzRRxVmpRCRmMAuiRFPGcznid0qhI42Yokea34rCrs8f1RaLedLVImInEIB3o
kQ02PWhrpRLmGiGh6ORvihQ/5ka4MSLx2BTq27qoxdU6E8UYfZiNvptkiBKRG1TCVit+DtrfNtjR
DP5MBmNzEQClgGOjcd660YGR4Gs7nbdH6HdeLRkgfsCTrUqYPWT2SDLMQqwqaFgJaM9306DvuzH2
9RjehGNIrEA5gYaOE+MW3cAErIxkosMbPZOXwUftCt8HQyMuQtZOz9/94de6bZZPIzRsIEGkc8Es
AWrZx9XU69Q4telYwbsf7JvoWUB3Sqx5+bQfQZgl8cBEF53vj1CWImTWVDMEXxYKQOjzlG/q2m2L
zxTwK+vKLS/eb93YOhNQOf3AROZo91MNZOOahNr9uoTreSv4nQJvoAOpuJ2w/SeZMQUBHlUaW8hJ
aIt7fa/jJRsM4NE2IkAR22mnwbuJ9293gC+xu9fH5tA56UHbVF6O+cfYBgkGZ/7jCpmN1lDPvolt
VCnFoQbJeoNHq9tXwYU9N8mpuE9flFN5mG/ilwiP2veJSLQ7ZSc4E/jxeJDS17PY9BOQ+evo8rJw
/2BqBEldgqbK6vBIC1i1vQIy2tAZStJj2CsmyZ1C5E3IyXGuZ4MZmUzNYEr9vtZNyPwIZls6ji/i
3XQnvlbOW24bzmSjocAJ9+oBq77Vdut+sJhnnivMXIMGS4ktoO5B4X2xVTeF6092shHswRvuAG1K
omN6Y3qmzRFLwxobks7F0h1wlpsEuP4BzR1ihe3slFCy2CcgVrSbH8fqSb1FD4qjnwxHdORNxUn2
Fkv157KZ0NRO1SBOCtZbucUQCHk2bkfv40Ennac70l68E28tW9mozkSSl8fOG0gU89Rfisjnn0Dj
zJn6fd7Wg+7jE+STIsHFWvcBkwOeYH9tvdzLXsuNsVdcLiba4robaH4WMfIOyh/G3GOvTk3QY90N
EmPVG9TJO9K/Kl7rGJh+Lw/xhGnGuLIzz7e5jxNLcU05k85YvR90TMib1NmKZ83fCOP8LwIn2jOx
hQGJpCBBuFzXICutrM9BqyC2oG8FypRa/ptSuQp0A4OiQgBEkvEeQHAMcYRpZjDEEsmptojQ7Qcc
5/Ajfy7JZ7ALnvC0s+/s9NnkPe4sJSTnshm3aXxZz3ILslFSIPHghZiQqyNee9GSj2CYAcOH6GAH
kiuziHpf10k1Q4rSkfmHRRo8JWXvAUls7R7vZzUGp4GA+YZxuIFMG25EWlbyj3jGSQY8Q2b6SBd4
ItqP8TU5xTVQP+ygJyIx7eQdTV12dvtzPSItnezAmoHCKoYawHRy6Tlx28d+NShoCJKeDVBtJp8B
fZFHg866nMVD7lwQk1QakTKEfQxBdUSS+34rEeM2d/JDuUu2gJnUFSLdaAlOnJhEj+Nz7AIENPym
8mopC/pquOiixR7lSdx72YNOCXU/r/BQnviBXaror3E78Zc5cJxpwZio41LaFQNTSFcvZrI8mbku
gcU0j6fG0+dYJJPUiajr1om3vrILwcU0dMp6gqIUYLsYC+ZFXYJBvqltVUg3SEvflUTlZE08EYzt
8qhHLq1BhNRUpC1QaZl4Y4JLC4Z8QAQSNrYf+tMu/dAMmnbQCojQzBR3DlB0qM/i8Lm+VAvGN4El
Ctw4XAekqyGYrO8yoenaGpBwp3H6lIz7SryBZM4xt7RceLTBjsIUIEi4GF1Cv+kHqesgJhDc3C93
jRFzjL5wkEKTPyKY3MnwxWSyYogoEBGD6VuqRfY43bbjMRAbEvLmVhetg2IUHFlEqxh7vlgJpto0
c4BG1WkQQiKHD1P3b4yD0ROMN2PnXBWm836KiwJdYbYp3XeTaBtpQzLlQ0o+1p1g0Tpncujfn+Ug
vhoPQ9FCTq84UX70udwS1LxMjgcwIyAaAYwM/SRs27JgROnoi/AyVWmP0RQk2wnIlcQ0p9rueqve
KmlgbcJCLPfyhHGCwM8zF1GJd6B9vR1efwgAxWQ8J+DIZg40Sc0VX0rG2g7kPPupBVP8krdNfSsn
kf5jLgN9toXKtL736F74wBhlgTRf74EOredTe2tUI7oBzTSRchLN811gBQ0J/Eq9AYyZDozUoRxw
J6ly9bOeBgzZqHk5ECnOMcuNfKc9VEXk+kkm7mrREhOnmcXoVxRIzc8uKoe7Udejxlk37cL+xpUY
UR3xA02NXxnwmWmBZpHUNY5xO0EHNODT0ZftWNprHfCa33mC6H45E9SKSiFg+gom1gBWUAIxow+O
RTDj5s3DYlzceuh9B7cRcJqushJ/EmutMuGuQ9YeU6ne9Klxkzb63z9zYgwEzfa4fcvqFRpyro2q
lUQzdkVcHI1hdGYtwGCdrHBufQtJFsDM8HCCFjLTwE3zcuXmShp6I4M6rTXprtWlHfqozeizzWLT
FvVhtjM/6vCOYuBg9pPhcd1DlsSfewg17JnhZnFuskHFMZMK3kxfMjRHHY6a+FG3n/74M0/F/+iS
zOkcTJNVax0EDnntlIVEpLx4jPTwCBxbTumJ55TMKZ3mUWZNFkT5RYs38Z3e31fNZKs8PET6yUxY
wfbC+WmiL5UmzJdrGProJ4lFhJVeQNmkE0lZ3NTFNqqf5DH31u21pNO5LOacU/0QN7cJsqpoF3eH
wtKOeYhMXMjcdUEL2wzYbXg/RNg2MEjPKBUDMlufA/glBvvMBy0sJQx8zco3PJfm39ZFLRxAloTr
DEBOZIRKdqB6NiK11GPoVLTgCxP8Y1XzCO55Ihg379H0A1fAeWOWs6vNgVfpFQfKYnHB8DKF32D9
wP310gvqSm+lOEbAmOVn2a9sZFJNwGNJWap2Yq3+SGHsP85VJkbU/vn0qIkJGZPXXNxJ0jcgomrm
SEbZyX1eGXLR6dC6BKRpIJGB+/FStRk8bnmSUtX0hhjqdgBX0xDcpKrCSRSXopGEdBQY4LRpgsW7
yfpKaKca2gnlsAuCYNuP3ZvQVsdIqQ6KUm2iIHRrM+UEwaWhTkBU0LFKXPsAK0S/6ywKSnMbgDER
7iE12rEYM09U0d7QZfG7XysATGgfxiQCGxT6dkDL7Q1DvwNv0gbtUJxT57ruiHZwDD7/nuZmjoMq
lOcyUsXENlVShyrx0V/hHzqwOrQnK9op6U5o3wXxpBunSLNriVN6vXLiL/EGYEBA42BeObGuBYbZ
ZxCP9g57DsHj0JSe2HO0vErWGSmME4fykKlCidl7OXX06G403zvdq/LAFq1tYf1HlZgVBbbS1JUV
VBqAm5Q8aLQNvXfXI9jVBmEUouHnzH/wHo73hhoykhxc4bJAmuIp9o8Ttsu6oKs4xgii9jsTFBel
X5s5Vk4PuocQ/eatHHB0uTrNGBFMqJRVv6+SjhpHgEGG3Qx+iwCcGtZNx5sc4XkbkwtMSlDPDV22
MslJLxyNDC2Z3vqKXc/nMfowWUAl6FrcCRCSW2R+9X81RNnOH+lHsCt28QNgGTbJ0+QMH5qzLnjJ
VIoIMnoEFhwIIhNTlMJAM3BhJXhs00lUeUXPQ/RZWr4zCV9nxZkzCENSjE0PCZTU0AgzEMUlZPJ9
js8tOfe5GCb6V3lolW1FFdHNR2VW3RFYdJEZv4bT/fqSLcUFlDzAE6WizQMsppfeXRmxDohhIbGn
8mebP1kggwIZWA5+cO0QDZzscHH1zoQxe3bG8zFwEyEsiP9H2nX1yI0z218kQIEKfFXq3JPH4UUY
j73KoiQq//p7ZNxdd3OEFsYfsLYX3sWUiiwWixXOUUE6GDkJASsBf72t0pqU+b9f7FEwFGpeDpDS
NpiuGV9jCvSUdsXFfYRlhI2jRgWUHU1HcCCiLEVxkct9A5wRy+IOxitstERJnYlWar+uwIMXPSW0
27aoUmrnrHn/CxX/CP9d1rpQEUB4zJBLCC/yzq5Vj84+0FjZraXThKFnAHEgJQtQZsE0QM1MAzVl
maMOL9Q6x9NnozesIDItMwYZCFB0KpzWUg4KlecAujNYYmv8CXgWdmasJEE/IiLPUvAMRxJMmYnR
BGsYeyUBWDekcFnL7IDQ4WtrJNG+RKfEFl4E8A1aqyp+QsrAxyS2YvOoi7w0LrlH1VJyDKmt3LSp
Ky+mYXMCh0PgF2nEFMdUq8TusqY7TpYlb8YCKPnAtBxcrQ8UFRPjoCBJsujcq5g3rUcjgXwzmOzR
JKCjka0gxEOaVoA7V4MjaIWpn5Nh3JRKYtpja2B3i9S0gzj7YSpt5sgyEG1MkCZvtD57NQgIhGGX
ga81Kd+wtFcclo7TOVSzwqZmp3rImljIZqtAr0Ac1SuHoelYb0slGm9LyjWXRDoad4BBC+w1PVVP
aE+IPJP37TmdpNLRU9NyWD6kZ5PU/Cjlqgk+BKXchYpywFOltEMZ6ZexrzA112joFANB2r3Wg+dH
zcoDVDUcy0hVcMSR0K4lQ3keqhjxh1qxQ9ozvL3jpn/o2qre1aybDkmJ4e1KVdKjxiq1B28VHZ7w
HjaOXS23G8qauakl1pmdK7TZBQqJa7sihX6QSd5+Oh2MTDBAyJGQmJsc0Bd97Ue4nHSTFimZo4OR
N25m0vBwo6Mp9vNnGT2wGBpGzw4ifuFGbqmVcc7xDCuqem8WhtfF5UGVgxUxS1fKpRjhTg50VR5L
A+fAGqzSZungKFptD5116HNzpVA3n6mr1/l85i5UEk62Bf4TglJjhipWZU89mhrAkBN8u71uywpR
kKYCwREILYKQMI9Hrsmz+9CTXy1PHIWhLyKq7/uJrHiqBU94ZQlC8MxLvQi5KWcOaE4eYHmPWvHp
6um8ZDo4xGcqYAOc2tfGNnaVZmAQNnNo2LuZ1YO3ZsUTLigBCdgXYDwhvy3aGVor5+sX61UhF+mX
iflPVupkJXCZjfXDzoN6Fvm1mTFNTNK3Fa5eJN0A1AZ0rAasUu34rDeWq3WN3Q3Pf2EBFC9kRdbM
mULres2QJm6raYqxZn2nzeiRuyhv59mCyEvy0L0tbGn5qDwTKlEMoH0ocSVWoSf9iKgiLyO7sM5B
vhKJLQqYezmR+ZxRRQRt0jLVMqQ/gfuay3Yq7ZTx5bYGS3uDJzdaAzGBYX5IL1XRSLOSgPoz1w9I
tH6hmeyEYfwa6IbXst1tYUtxJfoJQFyBqw98qELwUJVqFEVJkjlJ3+zAR2qP2ldCFHdQjpPc2pnq
35a35A0u5c2rexERdWWIfq0szZyUlm9G6/UI+khgAL93JfBbEyQcVF4YdTdFUGwyECfLkSuzxFXq
xA6qlfhrcb/QxIf5anOGbhEMAnB5AMoY8wykdKxz+sx0aDGe6RAayNpJ27HtV1RbctuUIE7CEDKM
RLzwuq6d+qaDQNbVoMzj2K18+gGCgBVLnz2z6CRwiLBdv1tJxfkcSrI6VliFwHIaHCM4JgEaegfQ
a2JqS34l0zlgKxfS4qbN9Wnc55g7EUlxScxGBPLQLAysexNQs324j9tNkqw9rxcPsQG2FIQLv2mI
r82QkS4y4QMzp1QImjhYvAUn/RpU3+I+XQgRrqNENguVzYZRZdKZ8TdZK57NfE3KoirweCi5zi8N
EQ9QGk06TBL80Si1v1KpfYjG0b19aBcVuRAhKKLJrAI7B85Sq0x4QCXtVqW8sHW+1hG7uP/oVsWe
AGkMYyzX24IeTCmPJQgy8wBk3tH0hVnZrjCQcUzD6uffaPVHmBBpVbnWkrCCK0p63S3KLcEfU/r5
pTNBOTfXkJEcxu/XGvFaRVo6gA2Yo47XCchqkTWN1TVsqoWFuxIj7FA23/JjXsDbgXstadEZYwLT
kMq2In/99KqZeAlCGSBJ4MYQwjkUYmPW9XjmaNzaovZhG+prFayN0y1YnIlLHE9BA09CTJxcLxs8
DbNY3uEOtBLH6gqbjYXTTGtPhwXXjaAE8M6/cTHgS6/FWHkr0ymAhyvMF4PnO9XbmdQz5GglMF2U
AyPQTJSbVWh1LUeWMOuIEZ050NYiOy2018yQ7KxV8GCpx7NB1mZsF5wCumPQUaShOQKlYEGx0DQr
0wrmVwQr7+W63Sp0rYC+tEUXIsQ+75qrpQ5omwxztaprYCge3PH52tTRx6LO3OYDtGrMSoBmivxG
Q72IFyqqt0059fBuyZQcqg4EU02hVgcA3jyoacgfpKTr3yVclC6PRjzaa2T7Hj9v8nihg1QBFW+V
isZIpKgvSQfEVZN9UyI/Mg6s+fyVDvLdPyLm/bxQU6I5w5AORGiR7oRcQreJk651zSwZxaWQeUcv
hGRhRxq8CBC5ThkG4FW3KVfsfMkmLiXMbupCQgzyOxqnUCPWmM3auyj4khYrXQFLWgAMkgCVDHzP
GEy9loFZNwAlB1bmIEfxRVIyj/NyrfNvScY8OwPIy5meS7S6AAX3iZgStkMrw33TTjlmRZXk5bZd
LRo37m20feF3QA4JGwKoe7Noe3jtRA6+NT1qerVpy0Pr8IA5NB7vAGnj5x11FXDU3pa96JEA0Y0s
L9gzELher2JnJehsnA0uN3J4v1M24Wqq/Lhkdrc2EbImS7icJo4BTAbmXUdlqC5PL5wdNW0jZQYi
/zXC5DVZgqfFZBVCIQs2rqWB0+sgr9WS81T4rLonwz+313DJ2uFj/1tD4dAOZtMbFGk8h/d4a+as
eopS7dRX+hq816KhXEoSDEUPwLDCCw3hqvqLVUdS7BI5tvXwW8Z+AbEBJOt7fQ1RcymkwMPQACOe
hl4ica5UtkqeVgVWUiqeJb4tEsmvw8iOzW+3V3Fpx8BDgG6KGffIEhP0JidDFzIyh2GDb+rlgSSb
hPuWlG6s1ZGrpZIX6uf/SRMz8izRQgCZ6fCBxV2LbjWrUnR7vhwbLfWJNhyryMdw67gx4ucyOQaa
DwjW5L50lTU4pCUfg8sNrR24VDAEKFhqEStBNGIQ3QGmg5+U6V7P+OefU+hsQ4sKQTYBjb+C2dA0
iGqpwRYackZVJxtUBjhbswcnpCSBTz3Tsi+3N3PJaMCciKFDtKDh7Si6lUoaiVUEePIAUO/cqhgR
UmhJD1VMiRuEzV8UfcGcgRYxICGgEZQIi4jpTythFRx1jwpVQXKnCf3bGi2Z56UE4ZCTAUiRPbo8
UAszIq9IqR8NxobFxLUifmfE4VpMunjYLyUKu2YldVYOGSRaYQ7K71dVPpF+V7DexxTfFL2kSNIX
xsrNrS4kgq5Wct7Zi6u7wnnrJRU7B4Q/09gC409/73zDa3zyML3zzB4BO+QwR75nims8SeBFwTgQ
tcNn87u2Nx+A8H1K7LUx8MXVhw0jIwAaHMTp118lBbQtGR/hhPrCkU2PDU/Z9LNG+T1Pqf35nb48
LcIKkLZJVTx0EdCC7LLK3rv2hfSnHMlRFRSqt2UtHn74VCBNwOsRse+3HjCKrVc4mfLU4sdTnzaf
pYpCFIQxIguJFPSpWcDQvl66JkomVpsQoY9faPKctY/M+H5bi6XdwcehNohSPlolRUtlGlq7Zted
a+Qe5LiHqjfvTSvyMjU6j6T5m0UDXisaCTUNWRtBnIwIuckpfPfUT+1BUSTqF0x6ua3TkgeDy/xP
iGAF3Yynb7YQkhXc1dS3YuYPobuerKzdopz5NQFmCozUiNdraQ1hJydG5tSldCeZFNmO9ElpptQ2
5ej9tk6L+zRPAeMZhay1JXjJRJYT2sQUQRExUBA0vLD2u4I7YdF87QZlc1vakm1b6CAHOo0CqjKx
VQHkwz2KQTk0mxpiYyBksM0s+HVbyJJKl0Lmj7hwV3oY9b1WIHSWNMkpWgBt7Ho4pDCXvSpcS7Et
7dWlMMHwmoxbYxqiwl6r3I+bHyTYZilFR1O34oJmdyZkXIFF9GfpBOObtKHQJozPOWaaR3Yij7tE
B2hVkrWe1X6tYsvXBuZJYe3cXs3fD5pbguflvlhOi0hNWM/LmaNS22MKHqB9oLEDZAkr/rGst6o8
5KhqF/XbbcFLt45FEF6CLmguqQkri6RVlBINciMl2YYmBW96cFSTJ5SiEuNH0q14kOWN/CNOWN/E
UMJSJRDXt+lLBSiYKpr2QV6/SG27spWLp0BHSyjej2h8FsM7TI4YHeElVjQDfUGwKevSv712i0dg
HudClRCwc2JSKYon1qIXE7FW/lSDnY+RRzXBIJxyGtaig0VRFMUGDb9UTMRfm4ecBKQDmADWDZNw
BuLHxC9bv6leV4fulwxiLjjoGIpBnlGcUJusEuVhVIgcXmAAzs+mc5fehVOFMgdAhlfMYWmPLoXN
H3Nh9einKMMIgLToGE7jTYkC28kkxdq1Ndvw1dnC+0kFWhfeUfOQj2jjejJKQayjc9csmp2uBDZj
w15hP25bw4eFE6QIph1PVtHqc6c95WV/Bod5FNkTMQpuc6Vo71OZbkIzyEF0sza/+GEVf0vG1YEQ
ba6CibeLGZm052iBVsIMII79uYn4Z2vigoj5Ey42Ksv0aArnBnIT1tDJ+aOarjWKLe0S2rhBZYRk
CKxcMHHMfKeT2RboHm8yr+GWx6p2T/O1UsrvnI5oDXB3MANEZh9fLJUJJAOVMAx5pAOSLcxqjadu
mMZdkaPHyyPo+vgSBHFjOBJJFW5XvNIad2ToQLdL06g9VS+b8qBkdCi3ShVYKMiU6ITadMCUUY4a
2J9+9ZzErTMNaIa3k0Spt4Cni94m9GgAd1dWm+/GqHGwKSlVlgFYHUlcWy6179OgY1K7Ak4RRrbl
DMwIU0kjkE6Og/6rrBpMpQxp3uY7RS0i6+m2/X5wzdhiVNORAsAMmoyxoustjuWISy0ra0eT2sBu
Y4k5Zc5DP1Wt+CipFJSutwUumS2uHgSuBA0QH6Z7VSrxAkR/mHuoC8xyWDwcqN1EcfjpWH/W7EKQ
eq1ZhrJQ2esQxEh51HL+JNfT5rYuH+KGWYShYkwZNUB0JQjXaD+owLich9m6SPa7SX0nXeBGVukj
HHzjIGuQVHlHJLK9LXZtz4SoIdKsMGMck8v6dM+A44wONsQqWzBDrezV4uG8MA7BUedtMuRmhyUE
YGRrh6bU+SYmmO6VpCtXXM2Hqw5LCXeNPltMPOCMCjpJ4YAuswHTskUbHftcduPOdKUSCL9FBSNZ
UWxNmqDYUBrGOHaY/zSIS6TKllWACaOFXTXsnGorAcPSFYFc0AwbYMi4k4QjljFZQT8ktqvK4xkD
8B04nzsjLjqntEIvj8ttGKeb2yaytHN44yDgR84NbIKCZbJxUIEojJ3Li6qwFaPpbW5WzEV5ynRv
i1qyRop5YNS7MHOG0tT1OSNDBahrAvXUDCTUBhuBH1BkgJ1QuhoOJRr+R3nC3tGyVrR2nttHBc5u
UQ/vctBO011e7G4rtuSpLhUT9q3ok66VA6yhKoHSDyzA0qfrNrPR/1k6MSsqh9JYqzn8R87ORgCS
K+tM+rXU/IoaIuNjmY0qxoWwXhMQ7fOBnHhZfx4p7EoPwdWiu7QM2LxSDVpBu0hxe81TVyFaFs/R
xWoJAQ8o/hgtcyiC1wQAYL5Sft9gZzh7ic2NGfxze/eXT9B/Zi0OKhusB3kDZpWd2vihlOhcrk9R
s7Jui0dHkSmy/TO5uDjFBtYX9LzW0IhCoyo750niDNo+Cre3dVmW82foWgiyMq0bpInB3Wkpeshl
tBtSJ5ePNHr93+QIdsAThKm1iTWriIaXl/aot/lBMtihl5p05e286MIvBskFa0iHtjXRbQGbK9J3
IyTU1ju2K8CCa1uPXWg93FbtY3r49wX1nxcXUcCVRFOHfpo9atxs5ZLs0ZIBMq3+UKZsOzT5bmSZ
3xszWPxfIDwCzwGxMdL7CjofBQ87ZFWTxBXuxnxs3aTS7KoDhwDVVhzrosVfiBEcqzlQq0XLFwav
08rVmLJD+OQo0rBSHVkWg7oBQSw+N+dc3xcW3kl1mENMi+apCQV3Euz4KpDposkDLA3vIwS1H+Ja
q+i5ZHaAwygDw89GymzkZe1Rt2xzylaO8VIYiOn/f2Xp8rVGeaUXtMP7wmF67ijdexf4XHnqk91Y
VcBrvc+6tRGyxTW8kCge6KrUM1ODxBR80irmE3Q0reftylDk4hG7kCIcZ4y+FKo2Q4qU01MoPRr0
FJEnTjzZfL59uNbUEc4yVbssmqZZUKu5k+TKUb3X0rUe8jV15ovy4jWbltKMFAspA5cPU1LsJC49
ann0qBTJayEHK85w8d69WD3BzrnaZ+BVg7iu0e2oTd1IWcW6nndAfNX+bvFHImpmxhEWLiWo0nQx
poTTZKuUX/roOSh9xXxOrA3lka3o9435nDWPeaL8jbOYhwv+X7KwmFo1lsgfQrssPLO89cr0wBK2
ImRxCS+ECEuYaX2i99WsXrrX6sGrxrUk0aKbMFV0lROgyCNevraJgpqxkrRzhiN6RKoe3OxvUrgd
wMLxFxZ+IWf+jgvbKykbu7qEnFr5JeuQE7yla7yPH1eLgGxbRrZrJrZHvlCQoQwj0hNwCtRM7wZK
0eW/9qb+eFCvRQgeAbg5oZZq2PVJtQAXn0qAjR9oAyR3uobD+PG0XosSTFvtw0bKZwwgKWndPHlV
OCbfd2O3p2s1jY82MEtCwniG8gaOgSCpzEIz0TVER40+uVFf7EHg801W6kfTStZoehYXUMWTbGZq
hmULe6Ra6VQOBOnCFs1TqGwj86HYFSaNPmtuUOlCjLBPAy8kE4N9AL8x2Tmz5jnc4SlQ1vq1FvcI
NU4NFMWA0fk9XHhh1TP7l4ksFfZIy35IjUztoc67I4gykk3aFU/EbNbaH5dE4rDOw4oARfjAjpmV
0jQoI0GeYEq2nOz1gZ1yAhjkp1h+vL2ICwCk4K9Ho7qlo/CJCTRhs1rOkMDLDTwAgXT61ZefBlt9
QH7sYLg0tSu3/xo6LR4HK5v3G+D22qtfyxV2T+Fxao1AQwcS5rO1z47TPfemu85/UByUqICKWWxa
/LUZgrf4WffALfWFbyQPuAwe5mm3OCuOYcvAxmVHBvzO/ov28/bKLCAFXn+hcGQsxuq21OYvvIs2
0XP5xfQiB0BOHr7gUHq929jT3rLVx8LeRxvN7tbQcJfO7OXWzL7wwvJiq+6lbMAHZPW20d6MorRp
gGaNt9uKfnxyXuspXA9KqfIumCCm4J5CTtrMyBrbsuXz0S/rtemwNaWES2Lsu6SIY9hbXZb2jOGG
t2BKT9349bZWS2cIPd7AIUU+HMPFgl1rah2nmmTiWh2dQdJsikHcrjI2VvmcrsGHrMkSbLkGtVGF
kT5YCuE2a3zT+DaEtT0FP6e1pN7HMBw9F9QCqCPCfcCmzJ9yYRMDhtojxMOAHhruRnlX9O8Ahmnp
z6xCM9k3i6ykh5ZcOUFlaU6ca+j6FtJDclNlKasgLujcuDwG0XddrVZcwZJKFzLEBFGPG3woagkp
jyy5b3MVGEvGa1J9K6ryZKnlIWSqNw1m/j+KFQyEVZh77ZtZtUb3OVF9meW+0QCLC916Zhh6WTvZ
xbD2jlqylUttBVsJiQVMBwZt22n0QvWfhn9PzK02fQ2jlRfbyt6JvRK9GWqNXkNBjNfYwNpxy+Ft
Qvby8+fsUh/BSZFgmIBRNC+jVGxiMjqqGiENG3q1jNbjzr8tbSn8u5Qm+KqsJxGRRkibxjPnFkBf
1voxlrzhpQTBPw0gu20zwL04SdfEtpFbOMbNUYslh2n6vZ6WaAekK3WBtZ0SDnWSkUYB5iWyvUPo
Kr1qm43pSKt37rIYpCOAVIFZWTEGNEIjjroJppdEj5XqK0lg10jI3t6hJf9O5D9CBHvgpRYEUzGf
Zh65gTwTIPVnGkVO2zcrSZY1UYIx6HEDkFENomT+WEiHKUh2AC0Bmsn2tkrLDuqPSoJJcJ7qSH1A
joYSJmZKJTZgNPuJ6b/i6K7GY77JV15Sy2aO9gH0amLsTiwYWwNX2ERC7lRdDDAzM534YAMfqlxr
ClpcQgyWosMOfbxo2L++TrTMaGOzjriTd8SNBuDf80ejA0PfSpZlMcycedL+FSRcJMGgd3HKoVHQ
jd8G2fzSRtQuAQShyPkBXfybwSBfjL6yU+TjqqH/qUnda2tND0aPTrwSrRrT6g3wEfULIx6YNZN1
FIYxrSmWNsekplPSxIC6lk9pJ2OFG7sGTy2PHJ7fd+oL4P10xdNCxwSAQYKRty5ee16oixfCxUcI
1kVS4GT1Kj7CvLszvo1OtKndZMftWraJ0xxK3e5dececd3DX2v/Uki37qSv5GcDpp2+3DX3tUwQ/
1FUTmBBafMrYtgBb7dPvWoHW55xsWaa5WqubK85iMca+3AHB/rIwpBFXILF2Tbvw0Vfy6zs9x3bw
E6D8QMIHlDv+NOw6dEJf30nbYe0hsnjULpZfMEyN10mMERjudPTZqu/iYi2Hv+h1LyxfeEYECutb
PYHlM+tslG8Mk/3l2jzFmgzB6SpRGEzgWgOp+BS6WfAtrCJMv6srXmnRD15oIvjbSMt4CeQDmIfp
ounO7ukvYGLaOTCfgagDRte2XbkYlw3yj9cQzgZTqlxNDHjemrxKieEEtTvye1ZvW23NFD+COf12
Bn9kCcZv5V2vB8bsofSD2aJOWdzV07tcF96ooFUkk21ePnHVq+k+mVZW9sP+IcMI6C1U/+epcQDs
XrvhUQn0tDei1InS73Xggt8AvnFlKutjcUcQIgS8ZoQ8rqFBCJGOAXH58IMkxKlo68vViSveVL6r
0tfbHmVNMSHaRZ84hXKQCQzH0de7kQD2obI8pR3W+i8/HGRBPeGc5YCSGkyWQL3q3HVv7Rp+wNrP
F87YmGQqYJRigH80KdBzwR6wNqj5wdpnDfAWB9wnegyQbLq2AlbLIWE6NDCnwkkweqVFdybGEajy
tSPKiuudPetV/kUQJh4tVYlQP4IwDgw2tfYC5TuqBUWWuoGxqfJP54YFccLpMlorLGkNcfF0yvgJ
aJsuzT+byIAMLB+qVEAFRuJRWD8+tYleBJAhkTYG4BT15F4y7cFM3EpWQMGHqnO94qGWrILMCLoY
sAUSvghgVsWBPioqZA6sOPeD9p2F7cr4zOLB/SMDSc9ruwgx8dBmI1p3Al66VtwDJSoGUKkXMT8f
a69HIiXQ4bc+PSj/ez3/1Q0rey0XsGixFYMGGOFg/aqXkt8xlO+ttQbxD9fKLAb5BTQbo/cI4//X
Yno50lUrgZipAhlWp01g9qM2mjIB345rn5l3dSRtQBnk3vZNy+t6IVgIPioNKFtKD8Ex8szPaiMz
wOT3iYciaucUMkb11CwONn3cNntmFtlpkBLpb7wy6sMG+orQgwkyiGvtlSjLFV3DR1QGthFpznab
mO9S44+FJ5UIi4p/hrVWiUWj1fAGBMALmobFjVWB/ZlymQEANLdOBcpmarPGVvrhYTFvqi4jqAa6
+gz/c62WHqs5y4wK7Wbs1Uo3qfaTSl7+aaiV31IMUA0B3g8NdYLPj2Ip6IuyBgCjUe7bUN9I9RqL
56KVAHgHLsVECgwjNdeamFkZK1YS4l5hGGfRg8B0w6lUz1SrfqlhryEo0Se7MiXLgUut7CpTlBUn
8/H1NI9wA3BBQdP63PIvOOsg0NtBDwcgdHon8MG9x4d6N9j0ZOySM4iWXAMpaMO7fTwWjORKpnAs
GebjDZb3gNCsitaTUpMcUzMqVx6GC3YCHAmEPrj6ZgxvwU6GTE0H0wKKJeaLYkDRAbdQjttDJ2mu
pURr2dNlaeiYJXO9AyZzvZc6qwFFFeowfFDotmDbynoEWorPs+fbi7fk04BpLQNdHWbzgcagy1Ca
UuscyMQ897LafND6ZgPuXtuMy13UB67CE09iZCWOXBaLdQRoJfB6Pp66IGgSUGU4jRWrtsqyA6CI
HmRD9QpgcfkZRWeIHiJOt1aMZWFhfzMpoBfZwD9iya8cGUMPHjzKqA47sDV4QTCcWdH5HTKCt5d2
TZQQUpYdzcZxmp1XMlU2473Lwvp1GEJPl9Zq87M9iEHSTBDxr1qCf2kbokdND1mN9UaRAjDLV7Z2
AyxFfZcy5nN4kdEvKeCDawoZWfRG0U+oT7uAuin3h34F3WLRlV2KEsy/lCIFvJMliMR45Q4DYCDv
JsmpQkCs53cdj12kbk3l6fZ+La8hkIVnvlgLxYtr/ZK+jNPOgH7GpObAz+yd1qBndM2vyPlIM4PL
AN0HGmDt5peM2HOVgRdcUjNcBmQTfyFO4bwWR3aa2coOkjc6wY4eBxcpFTc/le5kB89fK4fshn38
HHytfq71ry+qjXoxZo0wKQt4nmu1x6zVi1HGBVgEpj1l6b5RCyCsDg+3V/e3Vh9MdKZkQYFGxZ0u
uukin3RM9yM4fCCPis/2oQdQj8FRfX2DZ6tb9jYKqreFLuk27yRuImtuKhB0YyA+NxhHtyMNu0S/
IxmQ2A9qMXXcTuW2XpumWDghuCP+eO3ZI1yckK5Us7CUCU4IKw4NLBZA9u9yA7SctvHB4rL9C+0A
awDVVPR7i52IrUJHzuQO2tFTOOws+pauUaQs3K06YC8QG1GU+WWxWz7qE6WSCe5WNkmgKgrseI3X
eMlLgn9oNgnF+kiLoY1GNsgBIgZE3Xdja9myHD8kdWQTsjYruHTpgK7VxJGFEeLter09UT5YRT2M
iN/Lh756G6NNrh4MaxN3Z9U4gkniL7bnQpzg/6NBaaM+mnC1ZiDqZLLP09yp5Xj3v4kRbDwJkUrL
eywgC3v2VZdALVJGueYPbDBXDG7BvhFM6Xi4AhIF17bgIbWG463BoRHQOO/ylh7Njj4wQCHESuoD
uHrl5b94ev+II8JzMob19VEBZP5JDW2rPNZFZOvRik5rQgSjCMYB2NQhhEgZ84FcwwOCweNhRZWl
lZun3DFVh9Dxw91STbmspQniuaBpXuq8d6HYlgzse24qLhn7zxaccMNciBNXzuiGxEo7iBsoyGlR
9WnVo5QdEFKu6LW0epeChNWLWnhYRK8AyU+Rej9ImABQlbfbBr6ydkQ4R1SOIyQ15rXLf8X1RieR
3RnIIIdbI18JPNbUEc6SOQxa186ipmpH+jfk2zETuHJeF1zqDOenAlUaeG6onF17oXGSy2hS8Eyr
A99IJhv0Ss7tBZvTAcJNa8wJJmQocKlTsReiBhMP0zrkMvFa5rvWZHii6Gr4hAxJgSsJ12FE2WnK
h/wvVMMgNhq80cOJwq1gDWYWUyU28ZiggHIHcIvDm5UH5sJtgXsA/DcY9kaLm3jl9QG6ALMIgeEY
oA5VfTGb2Kvoc7rWkvCx4oaH7KWgeY0vrvI60g2lo6ixaE9UmdlrbcUm39iGnqfRTl75kbpk5YW5
YHyGNmOvoLkNnbxikS9D/D7ieYKbUDpmBloUfuaWf9sy1kQIAYoOShApwoiG0zT7KT8F8YtWPN4W
oSxZ38zOAboEXLF4WF6vXBJEpsIHxJOt07nyyzCzxBO3c3Cz+/HRupPBly0dGj/b9J93Rr9nP1Eq
RcII8EvXknsr7qxaQ1wtTyduHbXhe0xWWlV+f714tub50n9lCHbBipS0wFeHjI1px9vQU78Fx9YH
PSXY5oFRt2LvixuGdBse6PAZpjgQnFcEI+zTnDdSdkH4btQbFn67vWEW4LQXHMb85JmhMhGci/is
DbjVMPsvJY7eG+Ddg9MbRuQ3fzL1CfylQXhXsn1mbYJhXw9+k2y00GPdKWo3UmNL/cbIbBC/IQdo
W5MNzEOgUFnGYdDve7ZRybniB9ruTfRzY1iVSjtZAQGEF6CS3SCctPtii/6VfNjpZmFXFMGZXeZo
jrhrK8cMfyKTPOaoATkTOTXjMQRygOI3RrSPiI8mEbexfEzDpuXRknbzlFtQ+zooe/o3rdq23Fel
TVHuebRTjF3TuoH01Yw8K950gDcL/Zzv9fSUx095ujP0o1m5BpJ/01fkQsCnNYynSXat/KhZ9jhs
avwP1g+GHiWmbnp6oAx5CluDgbMockdgtGp0k+D8dhg/yj0NNImKPXAgy2NBA9AA13ZZnCPMiGgj
0N0alE262AmzxGkbsASPj1K9Sdo3Sz6EfeIQkFUM8rus7XXuJZgUa6t3AEu6bfcCcmQ81p5j8KNr
gMPTZG8M92N3JOSssp94ZNmcZ27IomMM6P9hXr1zLG0Z/17376r8GmTcjbOTRgA08k5TxIv5qdKe
u+prq26T8KnE5+Shao812RSq3VT7WT4PnnCfoHlva4I0RDtH5VE1ngNln6ixzaXeBSGAnUXtbtLu
aYp/xTStLtt9fihB2YpZnGDAPF1yGFqv5XZWek3rUOmgJccx+xF1HikOWvvaYnkLVG6t4tBGiZPP
pCXqVtc3hvWru4u6n1P80lSbUfoSJgwEJgzvhdCWSAJoLqQkkqea3ZXmt8D0GuuF5gel/ymBmTzc
aeZO+W7FTmPsJXmvgFvS2gzENWpffWWNa2AVkmNrHgHqS8BfxPL92D/hwYyBVjB46IfJ7J04Pan4
vtryx+hE0XTXSHtL8mojd4sIcCrfrNbVRz8c9qp03zcnrXZ74krsIZLdTt5Mujfyx1BHbs2TRjcD
mm+H+o8ZyXaQbwwSedRs7NJ64RWI3ci+q7+2lh+G+NH6Q2E9MPD3jSeS3/e926HdmD50KG6rvTsm
d1m1a0w3IzYwNvCKB2Amzq0folsvxsSszcHdmz1RYwt4QfmNty+gBquCJxInDpc2ac7tofhpSGgK
VTDMuVWqeTvAXmLXrU3ig8RSuzE2XXkqRqArwyq82NiPyre62ErNvkgKMM2f1eJRyXdD5WbJQ0zP
VrDt0tBWUI6R92oN1mX//yi6ruVIdSj4RVQhEOmVzOTk+ELZaxsQSSIJ8fXb83br1tpmBumEPn26
SRMP/amXUZNHuYQUNA58AhnMpgSi8wklIXP0GU09xJc6tC3UECGBWsccqyGe+F0p3+gg4gX7P1zm
P3f+oqBWkwM0GSBF1zXxUp6xbMOG/VIWQc6SdkqGPhXTwVXvs/KL6geQw8gvQvtHvWOn4x3Ew8fk
7Rea6mB+rbfGem3ETdXIwNgj3FVb2MPKPt/rNo9LuQcguuFbmuCCishFYH+C1b8b/pj2TeaokZEJ
b4dXUT9ol1rvgDNVl87Yj73193XYVUtMWygAQv86bnB7dSOErEUDSX4zgIEzeXgjAkjgDXGnZWBR
xXkeSfPmyjVYDajOx+WYePpuqV4Y8QHZ+Hkf59PHMCgQYVLwGuiazGRXunGjw5LzecgK9+7YD625
dosAsw30ytgZMtxNSaFiCeZje2VbXDoPZWMJda8NEagtXXt2mz/LSPstAbawlmcITwymX0O3fVki
vEWtT5UGtY2QcdBtEQHnD7bupenn5s4tT424jtXetfwJH7Ltg1EdjD4i0EF0zyvk9biByI9weaxc
rOQVvhwmaJv7DFHcYYG2/BvJztYjc/KtPqrcwAHXvm99aLrnlt9U8WjFk8r6IcanIO3eILtxey9l
LJQ/NXhG++DSdwv/1dELKyNjDhtrhApX5uCycxyfKVgUzJzxJppQsH1LEld7xy6LIeKhiQ39fUFq
s8vXDRQnvlP8c1nibtgb/cMWcAvP5i42Zgcn83fzkq5cYjE14bQIX40fSlsCYH/QGbsp+laNHC55
95q+zdvs9/LqwIqhgQYkBxvFsW8e7kqd6ePJyeEylsDZjBgvi3Ym7qNfuthWuKfIDJkOnyW7EhAi
PbrtpdsO+YAP+dm6kYQxXnPk5NVpb1CA1qaPook0evHsHVbm/dl6r9Rt9A72diyGhBYBLeOO4nwV
fru8kPKDO69Q3vN76+JoR4gbHZ3yBLTMcdJRqcjctMib3lwHT288cqcMR3c+UpXK8o+UTsLEE8Df
2/xuIjyyNJ9CshlopXc9ePqAp8IamQasubSwrqWEFI9zWo0y0JyoalI1neYt6+UfByNdDRVy44/r
Xlf+qeXHluxhLOG3LKqQSTQdMIqqQwdmgDoTUaO91+UTqrzoc5eMONmbbUazccWtmPo3rrxgqA45
rJZaddS1eNT+ePfjOAgx/N84fmIN/GCv2aQH7vYprYvdfCy1iphxLVq1W4qEmJk97Gt8fPfqdCc9
v5Pt3+LtC6ijKz2au9DAapppQjX9X74ZYdmZgdl2YYG325H3CV4KakuVjEfxrQ2PzSa+p/95xfX5
Dwi9bxV2YHkoGg5RWYgBjJDbCxq2r7uo2V69cm8gLC9R3e7m5lkL3YqqCmcXPs89ptxwoToI+WXw
qKKLv3ldQEiLUgTU8GT2Qo1ebcVADlrjgp8m90CZCKwGNMF4MwjUE5A1dr26WW5I9QccVmzz3E0H
HcfRSufqRV8v3VT6hRG4IuvzNnInn07HETWK1vpiu+jgIG76o0exg+EvhsFt0svDIl6EODcG9aWM
F+SVpjs01Yof6LGc9rmO0BREXh9lQod9M/tG+dBYBj7lwXK+LfeIZ63aPC7YFQbfgaYdUeH45XQ0
uriWD8mO2txEso/yLl3H9wolpJWfyXQa6tgjN8VS6GOyEbNOhf2QoxCvGOUnLdH2fH5oeReUOHnW
nI6WczOAArZ9qLvHsXl3BUjg76adQqLZt1fpT4YVdf0YcfYpcOgktEBHN7Fw/d3Z8jmJKTlozvtG
T9VC/AZBXXIXG15X1BXLmlbkdXZi5hC/WB6re58XA1XZh8hDOPCK5a8mn8aWsiXNt29vjczmn+o2
tOkHeHkT4w5PpdpKefnaVE83NoL64lKyb+rgjDQvXMESHveCQvZo+wB266/lVwFwp4Mq6tA/BMkW
sveGVPH65JZvsKVtpjXM81SJ42p92ZigYJ0Y5nFRZ28osA62E7kq8wzYTHw7SGqVVgaFseBRgnX6
sOd/A0QXoGwTD8sORwxU4NitI9691PpRee8zVjs65jPr0tvxuFJIaNwa463drhvIsnMyLWnnpO4S
Fy2aBBTDTuH4FmoCkqeTjOUGM6Qj6y9iOdMB+nfk18EIZitdXyDbuksNHT7E6uLUtYcREszTvvXw
ab1jnd9EiR8u/XxLiR5NA/5pm4o6nqb9orK1iqhi4bbie3FibfhYBjdy2gx4/CBfuyKC2LHUTkLK
aMWk2k4wbxrmpHIP5bAf6gPR/63kuNW3mV4qlg0iKbVY1cmgd37XxfPCAiF+p+E2Gzby9qEwTzrJ
DOPHzf9sAuc6VGSqSN38YOq4oJsbzYgCzfLbTrt6RfQ7bnni8H+1idx19nCl3OYDGqKooYUGfkcN
iskb4o3Lr/3wQ+afgv+T/aHowbXG7dTWeGU0xvn2285D+o+9Gecbv344VVYJvjmJDDlHxTLuDSOY
zPkg+gwHYx4MnxI0W8tuIhMcGXhUi7srtNjqzpSmArZ15nLq7XfGIthM+TaJ1v4DP4zig6sRWcVB
wTv5qh59bdnV5hus9ipNIK9C/2U8r9YWQDbYJ+5XA9fCrkTX9HxLK1gANdZk8m8Pjc/YdCgkYbzX
LkG7sXCw0Nk0WC/gb/rs7UzB4ZR1xCtj9FWynUcvxbPqSG0XkljQaERp0XtpbrEg5z9w76pbD6sJ
Ge/OPQ8d+aZEsq772UoMT/gLu2heA8UBFFP3AskYoG/jdvgO7i28J1T76/EL52YAOy7V9mmHYhRt
AbZ7YZmUFfWDl18d1SCXmFTjqTRZ2E/poDMwnZKt2T0FKamICQlgmBhMNBal5XdOxsXbVL506+uM
09NV+1pgy0Bh3AFrWfdDQhGRdjsqfnqoCrqM+bRBtdfvKRW4fXgL47uuxwMkPAbDwkLE4FNeJPqW
8b4K5RKuI6wHnT3pdWAea8Jg3cFGUJQpSB7nSos085NUkcz/gdLb5jC4+9GdC23iLkdm27JF/8ch
+YUVT79oUCe7wdCAMUgQv/kBT+u4qbe82dW36KLJXtChMDQsnq9vp0l5iBN/q2x91r2j5QxIJX1p
QdSEIzWQ1S/qa06uzL0PBGaS2ZonLqz8Wvg4evPe3lDgtchQ810jhwGtu9v9VjP13f67AMF/QJqX
daz4C3wokeVPBKAvsTqgCIOvKxSOHJ6sw3VhKuDEhLNjNOtdqmNI3Df3UWa1B9cUip5z+XWXAu3m
a5t/uYb0IcMdWTV83hnSsD6Fs1p8KKnCNrGOamOOtg7tt+KYOt/X6muj5wIiKhRkyt49o3X3C5po
87uN7FWiQCMSAWpDlxT33W9Ns95EjLiRWsftA1I9w1AVu0YMz1z8OOvJhgLUYCfTdmHDXW+2yEYo
5E4fbORha38FATFnnPxpY/7svvLuT3VhOf81+lHLfdaGBktcdsD218aOXY/B8JgZdbTReFWowwYF
ceyzrC86jQr+AiefYtxtZu3Xzk3MH4N7owsEqssDZlN+pfYNTIUGce0RMfp7iZ0BQv9tAypkgLeU
3WZ9N/ce8IEv241MROZqhoNwcxUrfvg2zUltfTrVy7xi/+1LIfY6+skxMhvREfGzMrU9k7tGi0qK
Q9oH6GVgSgh8aMQtRaNxl+q2jaFSN9ns+PLWMSPQhh1Z947j+AW/MOMLT2dPJ9UXPl93zfrT468Q
8l3nl34LpbgVQFcs+Yc9ZCxoprQ8GirT24MUr5S+TWAcNvRFh0MhWpfRSAhu65rBW6lFsjUfEPT0
1zyFLwL8Tf1iijetRwfxorxfSx4HlZYi5A6P64LviBFr7qMqb2OddGvIHDds7CJevbPpNH7V7bGU
4Dvui8Aq0Wb8FvQxDF7M9dAmL7q179e/Rlj4Yn9dcp3VP7P6ljrQK9TQUFiWfr+EJXL6XO1a8uUU
aKn0dJbYy4TcoIGx4XAiUzy7H5Z77k3Q/KQB9ORm1ZlH7oOZ4Atsyh/POw1zphuoZe9MXqvtUxWA
pfDZLDhBLO0hXx7Uvm5FMpC9rh+7/Ib/OdrvHSkzy5N3uT0srHOPIsfl3dPOg3C2Qu/16KyMlNLH
GxVoiIl1a9w4H9HJkF/DmP18+dX4biq+AMwC83IhnnUW9GvtPoxhZ+HTbM9i7Wdin4aFAmdug1Ii
FC/ZxI8TvWN6jzrpx853pLuNOjgQwDfgTyzmwUclw1t8vj4c7ZuJVGz3wB/uokmeAm5C7Ar9wzK+
BaAgRXcY4mEnxF/Zt0Tt5ZRYz4Ec/k5b99b2jt4w6l0BUcD0WU8UemZNedbmp+dt0xcg00ILawRe
1NVa805hyazliW6fGGjGegMkbt/PNxNLx9203yAqWNoojWETzvSwBt2VrTYwACd0NC00SO+L9Ud4
9wY3ftbCTYSd1NHy7QcnG+0K/WG05GtSF4lAjTvwIy8f0rm6zmU1f+01Warhx+vx+jYSe1vhV/mN
eVcxz/fZvLP+2smbm09BM+GMuv689qGhqUDPL9pwECMq2eYkyr9u+WGa8bC9QNP/ahTxY3PaBAJM
8WoiPlnOHuigWk7j1CMAn+ri7E4y8thBFBytZ5saOVbvPO/NnC+0uEERDSkXf87FtztZqRghsBPo
jAf2IOJyw0h4bxlR295ccaq8N8O4DuXFZp4/GC8UUBY0GXmNoIxe2+Q4BRfAMQ7scxW/eIhg9iDB
BPGQgdpMDu3BKNGlomNC+2WFrZNRO+5XJI7mWltdqlrgE39u/w94XwcAoS9lAP5auca5t/oWdaPN
A1pDb9bKQhMxjcGryyVHHQid/Ndpx9aGd6ARzMubKHZu0/penTlW/oT/CjSkDQRxkcW3KljFt3TT
GoUdP1sOR+cDVBaubHlkCjwNilM9zbvzYn+hScMi6ymfNOAomcAWfuHsO5T/pTVF1ojWEN1FoX2u
OlCzab1A38J31Vdllr5w33vvy4OcgbYdDXEi/Z/JZGIA77X7I/FkKPoqKftdj300WuFrKHfCO6pn
1W+k4J5cG2LFs/2veWLNFC8UyckhV33cd4ZKJrMIuZFq7X31LmaTYf8RsJ0TGhW7tNub1ZNPT+Lu
mCSpYGpA1Vs3tLGwj6J0vs3pq9TXoFwZxIBsf4NOo6PGkzf/eEpgP/iu5lO+fFrCN20zniWFQncH
jH1G0Joz6r5xEODGZdlvxatrsh3F/acdK30+v4O5gGBWfsnq6pIPNt8dbOtwoFUjq8PJSZb+t8Zd
5OrNbb5mwwilypYma1DNLXntDyxZ2FkMAlDUbXHxHl6RT1cHg4kCn4bFLEcXcHa394Zf0NQTXBd9
nqH8Hhr0MlADqXmnIJyuw2+0QHM8Y7jYo6xp8tdFZLMRLQKLAB8ezseETAYCRKMuwxZy7+yyIwCl
fkMGQLkBr4HAZvK0LsQ3nXiDVTR8ufTBH7rjMlQx044eNNM3NEjDO/NeQIqvsGPQ7t0t0uzt0Het
X+kAlklUin9tk9XdDRHSmlKO+9zH2rNW72KxFpks7tLeb/VVaxEJh+8aUoVixdhhDlFlGFZolQ+K
QrDZ3iZYggy6AiwM2zW27cbiOG9hBRsigG1YfIldNJhEzEFrgBq8vtolbJa3bDSmYKqPVpOJrkPC
mJJJxHz60kWkNb/r9rk+r8wC5TDjp6d1UlaoWPmuBlnDLDOAYiHRXnU0xTMWhbE2FPQNojpDacfk
n8o/XZxzs3obOZzBs7WOZY6yzgsMwMujiw+RA9p7g0avj/36uNV54sAKZOjgpH0Vz79hXUcMZggw
Ag2SpFie8BfBTrSfDi0AYbFFS/nRMBmSeg4FDD1EtYM9t9+wRwHNnHHwrgabQsj0x45T+cJWQIY9
FH27UU3oXa7mhpf+VosKRdGIZgF1k30DtuqNqUD3WRuZQp2jDSCxDVa6POXN5ytYl7rID2rb6Xhy
SIuqBW28jVYb8F33HKTxsQgswEpt2vaPMb9VazqMtxk5uqYgFlsHropMx5AEQFL1AilWv5HpBIBt
mjI+2aHuDb/eWEfuChBTc15yiQOu66fcwKCnQesiGhQnM5jmNgqxq74itWFFoQJ47sJ8j3ltgtGQ
X4DFb1dxzWRMhPwpKi+A9m9grV3Gh/EM6/MLEUVQOk282niEu+bYF3N+5y5qtP5Mzcyb0Mnale8y
WADTN1JOgGONA0FxyPoT2ZYvrC1EmkWjWUqkwM3ZFaURNKiW+uWrkCLqIcjbTn8b27ICaCi8sJMx
H+8zaGxOy7J86JIGFFOjYbEFOV2Jub8gZqKjy4NCjF9Y+Y5XDxwNv7NsePo8KHmKr2loRIt3o82a
5jJTCwMLeMfAvBUTNjfQrafac8rGbyL3Q34DFwwDSsavJREQ4MesRWvCWn9i69AgguxHzlPP4Ydi
sDJMUBO4W33U6pKDLtyQh4Nu3fzDWFbqDzpJKNhiKAbwRUQQJAwd1M4LJpZsOtvYpoQLl593kEjp
vmhzJrJ9KcDOh8YVuUPBd23PJZALmL0aT+V3lVDg6pMRFZBeW/XQ8r5mtSvgMdI7O3swgqqfAsfJ
Cq9KN2869g3LEMz9AX3qeMub19WcokVmmomkEwj31E/fOHYcch+EvnLoYVM99ar1C5q10cJIlGvg
YLIpxfh+P+mpqenXBRgRVFC5fBU228ENuedZV8eAOCcM24q6TGr1spm3oe8SvUka/QUOatCbjZ+m
UggdHUoj+sm2DfD7oSUf+vPrROqZLwPa5Fy7YaUbqgWxx43DhC180wmfMPC4XGq3CKocMz4Iu7Bj
Pl0qONBg7RFCQ6dxO0njnOcninpZgjHoOS+qCrfOyLzlzjQKotCdk0g2uLXTb6MemGAz7W0i9xFo
11BdOb0s9Jc1ESYQZv+i5SfCgG4CnxDFue1Oo3ctsFGtsEGPtSwHcqP1He2fXBD/jRgU6w1V0nBA
wFp64EBlvl83jJDx5G4eeEaKCsMGa3lASFL9YS6W0BCoyh/mQgNNXDVh+qR5IS1qdrTdzit4C0h1
NFjbh8WPW78jU1YUeCLtUDiRANRMh7cOBaUmv8oNArvcuVIEKeTvpk51esIX14g+NcDcVeS1hQ0k
/+dWUaG+MN52hqswb1UfLdT0TVxW+jSApg1Cggenzxd7wLC2033bvrNaAi3+JQUN7BZH+HtBmqRY
ZkaOrFEg8nX+svknwYQD+uQDVrtW8aKe6ugVDWZwh83qAE6lJMn2dElDFmxGzPLaPOlz4JVSiwz+
N7VjqHmPvjx2KCbGOgbEqSor44AVhPtiLj8ao/5z/l0jwmiYOyj0joaQGXrKFewEs4W2p3lcL8aH
jikd6i/kuaWAm0sLmXaRNlaVufLOkUgL9TfiSEKb3wdTCsG+inoEPsfeWXg5Bmo0NVXhU/YLjPa0
mWVq2V0g8C46a5/zl6ruESmNeDWmO5sR5VECAMaZMPGtq9dC0dADvbdDjaj9Qph4bwxXz3oDFhoO
aE567VU9AXlwjtnn2D/1ApqstP5t+sFwE6K+J1Qv7uzuMdwtHB4U8EPdlg6gpB3Bv4AyklAbcUOl
NbpeExZpCJ5xrWM6DOaA0xcQCsKMDWQClCQ5KBuo2uD+yTzIAPga+2xR/RlP/cYnHIQps66nQ4cp
KG4YyAcDwJxoLo76GBjuqdJP1ggoo0Qb6hvayajjYcwAXaAPRlD30kaG1voGeF3NL2jgzSlQ9b2f
IrCVCkzhTADFIeZ01mO6TChSnZTP/mz4eRUSJ8TUvJ1ulRetHqIMZgiAdmHyCdVUV2FZAZhgrC0Y
XSWiDywoVBHA8kHJH7CCLOX9ySzQF6TDAAEOC/7EA9KB+IEW8cWqQrpf4B/VvSqQrks89U5H9KgR
anBjOh735l+pnxsSAs9ESHDHyJmOdIwGK7DHAxJYbr47Q7wu+2oC5f9FzUE1ncBoNRecOMvH86gt
UiiiKj3EzehpMnw6ZqhpGDghlWes9lHWYypgkFhXkfp+eqsgdYEg1KYOuiId3WCy9eGqTtufAWux
r+obTQn4KAIwO+Z+z0HTmwsmithB1rhoj9Ps20AoAIVXoS0S0MaAC+486P08sFqe6wH1TgoCRN6J
YgEPYxeMEJG6SMQhMJKVKqvHzH3uvwcjCaoPVaB7hq/9Yv2TDSZ0Dr6uxP4Ag2Lg55wfPSc1wIaR
EUrVnkVwOUP7ZOeRhl8B0TJ8RShIaSSaN3Rh1Rh3xsXpMgkqdS9iB1YROPBmfcC3bx6YG3AMl7RP
zHVZ+XzzA/+pelg7BfPv+roBCYJ6/a/mhOu3A4aByYLagW9R4qGXcnzipECBOHLSHGtvbYGZJZoW
DOoD1exAGBjLYwP8DYUuiWaIBG0VbI8AhxzYknCgokYIFWC6oSPBew2r3FcvIHDYbgDW2zb4+SUf
I+NnKw4LSXBcgYRixwgOVPZy3LTdRqIRLGOMlXvA8QWqcXmrAAcdvXzyce/IcKjQDucMkVv4Mz/p
dcgKaIKkq37Pf2aSwCDINUFTBqoI0CKkrelvIi2HL9AWPJCI3sffoQuKzQd3CAFjAPANqlwLqUOg
odDtgPdcFRAWgE5Ax4PK92OdOsOxMq5I48oO2w74H6Idloh2PQMrwL1hqw98ea4ntveCJkTXs2UG
Jots1iW9gyR3Kt9Q+mNISuXeVG9zX/lzgWlHOKAc1uPZeFVNgkm7RoJWS02VbZgogofkgj/lPdvS
NaxB8vGcJtSHEIh32f7NYIUwDApBNPJSx4hb9mmxYzW8axrAEMxFa5VUA4I6xrI01i0sQcA7gHix
Nr4zB34M2TYltg1ekRn327uHkg6jUGjzcjMtvPOCkqdsfxv59+yFADzh0kFXpHrgGnH12bMP5DxW
QTkW3jihSfZYogbJ2d7e2hEYzz+oU+b9UXYfNXnWugc4eYSjfFg4JCQAktp1qYlZ3LAvMHl1oxp5
qzIC+IT48ImZLma7l0sEKciocfYtiheXJ6OH4UhU9xmF4LNmHxpr34DuMdaXpoQVCRjJCh1sFXO7
9Vvb82d6l7gd6lDSbWeys708EFQRc8WccHnozHOOOKq0zFvNqGPPd9KFxNpb8pUb4LdpgY1ndzG0
pKDmVeV9ArRXXXKBdy22pENXpa84bU3vW96K7ajmUOho7xULCsUjQB5AWUtQ8aaAV3nUI/Iq9Dw1
qrE60d0SmlF6JAcJpICFM3/kKpIGEju6km1DinjU/W9Z/G36L4WwN6b2RX1pPVBv+dc8LbhSYQXx
ZjmrkIGgH9hVG3nYfanEds+f+y52/YutFFulNmXXtklHySNv/uWAz3ipZdu6xIqA0UGdoK/brPM2
5CgLcfRHuHe4BFXrgbMXDhCncEii0yISJUOSPzu2CD0dWivk06m/i/HglDvaJZb1TbxsxpLKwjEp
8aAh9krwBFSz/NzlIes/FF65C+1fJE1vNxpX6BdllSsvC3t1cO09ejdH4pMR5LkVY53bVsMgpoGW
7r2ejgvcDXDiwGWs5avd/rXTXfCTllvQEi4hthBTK9UGAdTnaCHkMPPNrE9qvKkWJmkAIvK9W6ct
Kve2fujs3eFRJ1hotLVvrGaWW/2xK5D/0a8pLWpK0+cYCkKKBYA17EXCckiZxKs5e+xiW2GX7zau
whVlIqaAm3V4ch369636l3PwXtpzl/+53THXDqZ2W+EEgJHLwPaddSvmk2n96FMm5GHSzdBCozrI
tBjRCaJLfYqwQc7dh3E6ZskgcuABFwIqA3CqZtyr1vAHenbKxW/r+0ZuWKnyXXwHxgHSYxpF6yzw
Nb0ZgHSNBpHQ1XetdWLbuSh2IJDAxRNimn5Bshmxbcs2dKnVxeCAkqnyPSCTI7hEBabIjxw+GYU4
FEgzKPKsNtUb60IBCNaOhZFPd/NG/KIeDbL7D3codMaHl+9b9bkhpC705uWHrTmI6WPsEgNJAS02
h6tlNcU1mB/8Q+GS9sbBMMCIaDFXf+c07mVSY7iKTszkPYAKIGszsBlMfUz9q8RqnvOwvLNRXlzE
cxANXSsm429f/XD5z64vNsoeFoOmQee01zEGfylLzHpgoALiYwWu3c8KnNpqjqTKuJWa5bVGEY9x
bigHoI6ji0+6lw7YosBLqPG36kZgoFdaAd05+tVq8Ey6BTuHxEGBM5qv63BbqzVSoMZiryCc4Hum
7yzzqg+DP8oxKSqMvQHUrAYgkfUBCUNMsaJlYGELcKzmbwvA1g3fY05ehZY2IH+MCEfrzEEVW30T
GE1jy2BgMNwASQx642T914t/XdH4Rv6nQFdQNpCFQoazLvxqBakUvQTUGP2+AIw8x1YzpS56qAEU
NpPd+CoyuCr7Zb68Sgw1GZZTHC2p5LnDmpnXA3eSVVoVZSKN9myhSOTb78oOWAaKseUUDgD9hhm5
znQvhkV9A3gaGcYQoQsTXhNsVWDvNMRUCi4LGK4dq/nDXN+Eejwre631TubYI4GTCKv4D9P8I3bY
yNhdceJXTHpN1A1yCUDrEiBbTOw2LcC/fuH5hOHjhuCeqXEG/rcnA6atYo0rlNf1VqMOBnr9HN59
E/I2ilNdY4ETIBT4JO6MCU5zeIIQYgF0ZKHbactpSjDgvTYAFnLQy+oOrFMQtEzcpM5xwFloL9NS
nra8f21RS6yrr4/xwt+qZ+X4XT77C2NfORSZlsbecMk1oG5wwluW3SJ3JD8W9Y/FSGCO3xJc6hZx
1xy+PTn5ecHT1dZeyGBGdPYiqe/FtGslaEQKEHF7l4a9k9Xm69LGDFZG1MJfHvukH6tkNMHWHh9a
m26W67sYHm8aUAqoJyu6hhs30WCcxPoyzWgoMGAwdqMA2mjImFn/akxVOEDuD4zPfG86WxPzJx0y
0uOfWWJEG/f5V6/vHQ6C67GyvkvS3DB/AGMPB0j+CnVUBYlVsexXNBk25uMbWFagRo9dH0nJ8Y7m
QJlmMIFMTvFaUb6U2IqDd+0ytRGG9kmj3LhzTGT9hyYA4iPPbjVGjfmMl893BmAgl5exiyQg6bGj
qBvoyzQ2iQ08YLRpJNshtAEwe+xEROqYkH1D4bFgq+HJki7AHyg5lKRBeTHeR8Qulr/3ZvvlaWDB
1Y8BLkPr9EKWmCFlyerQ1KDDgLv5n6Oz2HLcCsLwE+kcMWxtSWbutru90WkaMV/h0+dzNskkQ5Z8
oeqnmoHRByZZpCN/tKrTBpVsEhtEzHILkI+ZqA1jciPx6vDYZlVleYoa76DZYkf9G6PcrQHsyggp
z6tfNq727PZV7Sb5w8m/YRRs5Ws2uAdjax3b1fqlx+g52JqQy1thR74+PlnROc1h/dJZckhIir7J
Spjutj2l4WXUv4JIAhjQXVRaNPQNYaT/GM3C4bAG8DajPwPRYmQ9HaM+FvDOoxktx0k+UCo3zS3K
4ImQ3Y6j+M3jgLTPoQJj7AYmcpsJwuhg0vyWqr6aY7Tks8ch5Xbzdga3NfVLGkacf1ja2ioeWIyQ
6gZ55APdbi1kX1DONspXMH0W5BFll6CXX+IpBzGcbPwxPCvhxb5NkbEvE3vzOkCzCjMPtD+NmvHW
S+OJSNV9mVlerrfuDLlqap/1oI6LLgoQ5cnhd1wnm5Ell4xnZsoterIgJITmCoPjWqqkmfmTUc06
HM2K6VVdjv7COiegtqT6MthtC7t4NRMChZGAFCGLn3na+jyDNNpAq7WflY6vTADwoenN9YcEr+qs
xvnc1SHTnJACaOcZSEcXixGxBU4opC3jotXtjYyatwi/NfWfbaOo8MP6XqvvQXFO9VtSPWrthgy2
MDDWhiW6iGBXOuHOjkI3T59Ofu3pJXoRbvTiLWUZBeiB+2pJyszS0TcmgQV5usXISvUnvLg8J8lb
nhhe0jsvSXEaTvekpRM1/1LzgqEYsebSCrwMHAt0Nkz+5WQp9Un4q0Tyrglrr8jo1DO0ACMdvfyr
Jh30wEp53cHw1eOyNQz6DcK19W7Z2NsmrBadTAm97ilomp1cHRN9o+k7B7xC6TYM1GFULNjmNEcE
Nt/zSPV7cRykZ5L5M73gpMUrXfoVmCOC8lfLlIdiQ7NRYFc91+akfAuSNmr6kQ5dr4reXW3TRWTf
JeCEwuXuG3/nYVzh5wON5XLT32Yp9ibjFiVkQSLBU23HLRslZlP1FvBGb5f2MgmT6+wkwaltNbpR
Bu94kRUiCG+DkQu96m6jpiIqjS2esaLnqR0AUMmyPwL9tewymJl2tNE3OQF9ywzdUg7Vu02KxKIs
dLrbVps8UUfKCoUl26HRx2UFFbsaELnyUip3HDTroMbBtyRDyxhaH+wDDe9L0TsSYdP9VWKCqiuX
I/ClCXAtF5G2lKNaXFMxRKT9iHLbzbK+ngo2iZHEAZ9eJO5YjPMaD2HoW2mfsVMV2qbQ6n5UEVDv
jT1FR9WIq+SAR6ZjJ1MlxvEmT9R7L6mK62izDh2l1b4+Fv1xCsFLxqTJXRukYk3ilwQ+Z/zNXVq4
GMczKj01W/dR8KVOFbsTs7oniRl6CInCQkjWX4GHyo3w0F1RKQt8BSZQcB2AEpuxZh5lDnEIrSgm
qJk6UbNhexo6PkjobkSdVv/1aa9emyqOt4GVzcvUNuVlLbflQQSO5Su5/Jvr4l+UGYxa7qcAD0I5
fDlpyy9NwvFiV8h4mQgRfvaO+Ve0DYhL1da1sm2ySn2WgTzB48n2Ouny0a1mjA9SkZgYjrRnHdAD
h4N5GdUi2kpZ1bu2YIxSaWT5ieCsyGuC2FkN03BtTWnYam0d+X03Q1gJubqYsWr6UUz7mpgJDhT+
+YgqK1o0zSgu6YRDIIgUjuxeHfHtxMr0K8doU6LuhefHIVdBp8jtJW81EKcmtEqcU8q4FbaieYNS
1Z4TxJGv98WfmRnJThVUyDyhvAkyhUNumgpf0yvEjlHvwOS93Ay5bt6gM+72oAw+octPCTcPYBUx
E1lLOm2UWCe7VCcXu2zltUlZrftBARPPNGCj1JJ2+jAgHJuD2qtVpTumGKXhnvp2ZdvjV6se9Uq+
l4k+3vRqnJH3cmi/0rBegu8mvTE1uloaUOXUi4AMugx2+4oGXSppdhnkusU/TDemJXaLUUUHmGYU
7jo3rHnBBw190VdMoNDqnkcZf4IYLWw3CnWvp7Z0EFh0Ymv38u5MsuzOjuUqFdc+eo1Q2Q7SSClb
7sq+XoThkwzKnRZBfhgzmrYYsEgjwLYYj1ZUoLGgpUZSbbSoTxlKI0nUR15JMdz2mwonoq9ISezm
KL4HyfDm9ilCC4UkvDfibOa+oOdEb1Nd4CASCRAYPKAaqczqB1k6J9iisn8pOQilVO+6tMtoKyPM
N1opLYfEWorpWSGdULFVF0bFvHIwivEqOxfCvxeWdhpehiZPi9FXBbG9KEBh81JZpPanVb+nSLNT
O9kMseEKJ92JsXNLxtKLBCwBTU9IUEuZzWutmbwW25ecnitu7FiBkpqphqVjJJ8D9AktVGnSJ95s
iVss9YtAaJ40KsfRvKr4CUf7r6U01XP0LhbpWfTUUv07dLSeLVI4htIM4cgKfDj6j5XwByvnJhOQ
39iXxm3+Ons7CGizpQT+q7l3YDowCFEn2pbXztXKNhOvtqE9LPUsFzUt+YN1x5fSIT9JXSPsERXP
kG65Oyt/AVHRWFzf1CY+2uUrJMly5Tr2ySQlYOvV+JqHEPxVkoU3x99NiSOyb/zJslcR3ilF8TWn
hGpwXlpFsazBl0du6rkf32bmcEUclhW9RDnnKyLtljDCfsK3keW6OzX7MTXXM6By3J07I3AnBYo5
d0UhIdl9GPm16QcvIo63ZSU7TE2PqTXGMV+ok+mhzSFWam8U0nLs3vXIduUB+F1tNy89ZpyBbmGJ
iV5GtNlm0npOxZYPSFaTajPZ83uC8y3HuqSAT1Lr03Np4V0Kowdzaz0ThoIya5G20aMuy3Vl79PJ
8btE8vShdpk1CiqirQ099/p8vjlUtoJ1WasgDPGuL1akpC3Uul9ZNhMkjKNNhWXQpmbIc6v01iBM
V6roUUbMOOkBcOR2HSD6xmXvqfG0J9jpU+uAHEJuQwsVt9Rc1Y6mFIDDKrRVGkdeJNfrGASyjfdd
/6GmbwHiGjLbFtWQQpwcbcBVCT1xro673r712mcuLGqrem2nH0ZPiSLGUzjl65AB8S1gUQkyhPTk
MhhPgVBM2OhTTw4PNaUL/eW62Bq1s2/nyY+IbHVonlQDPH90FSqWKVZWHc9aV4Gr9ar7ots0vT0r
2MemKfF1lR4qh3T4aVD3G/1GGZ+lcZfH3xid8qSUviGuuvrgfLHNT93cRl3lTzVuPNTjofNU7e8k
/TdgIpkFFsbyt1S6lYlarRnPIfSDSFpfr0C50/zEml3pdMAze1fTCEBCIyKQ8gtZ3aVJ6uECQ5G2
nsZPyf6mMdzo85M54Vf8ke4ot4AICGgKV0dRHerXgWqu57CZb6PMBMJfic8P+qwU9KPpv7CEpSY2
ShFbo/uLc6JDCXqtlX8Jw7lVcUhgvcxsz12JxWXF/IE8/7KGCIHOJdfx1PEAzjquUl+FCumsR6/R
33EicsJH8ndRqV5gIuf9mlOFqvnN0fbUfi0mMym7dtKx64ylDvREUdlglcjB7OaNw8VXiXMNUVkI
eL3ei5ofoxzJ19/PaeqWYpUn1kK8aBQQIX5YZk8R45ek7Y3CCwiMwCGIBC4RXG4136YM/V/+tPJJ
qm4GYnmjvvXmNY1/xfBTAskFqWdoh6nZ6uKszF9y1SwiuLSin9xyqhZpdpTZ5kGHUdWgu26XaGoa
LCQTiBCBDjz9T2OBZk33AKX8LJDbQxHFybPKew/Gu0uvfXElctMf63wRMrMrQyTlhONa2Ky1T0v+
a7oAHcO9yY4lmu+XXlJdmcYWul/CjpkWyirVGxeocxhA6PUALTByWYzaL85vmPBjfiYoOs2i9DVV
3peYUE1wFuG8qv4VowUXal8t4pg43S7wA9i+Mj1FEGk5L6cOjzk+O63JF52V+4Eh77O23pgsEu48
Xxrehu5uMU2nPvQ1aRJUKbiGJodNMr7L6lFtbwWwbQQxw/eLG9HSNrXxnaFLrZydCXbltF+q5NqN
RVUJVN9/F5xFc/LWmUjhg/eeYrsGr3SikKU5+CNFcP/C0mt/ntNHKT4nOfclXm7VFNs8ndb8b9fI
8HoY10T7yeq1LIllhOJmOsXmKqhx5r5YiztjzBaAinOE0pI6szddPfw32DSOw/vYjXvCO+CFyaTO
YIUj+VAq37GZenG1LQK0racxTmAAzE2eKyw5plN1JwoYorlVVDzBShu8YRLrFgarHoBOSwk5PO4m
qhKrEK5G24/d265+rOFuiIvVoXgHX5+wa9dR58OJIxj9CXHD2s3N5Hycpu/Meq87c2Ejge5MZyuD
sivyTyP1qwZZQ1Lf0PxX+qHHIOowf9eIb1b/ObIBJaNCuZVD4Nx0513t4Txpq6GrjAGkEuQ7R0Qt
QVI8ZtKIVZw+1BkTih0tPxasz7J0jf696Te2xa6NTliVCnOvWc1aUXfq7GNw76eLYdCGNVdDXmf6
wYDE7+x/ySsLJsAJ5kACwutOv0iTDBC3obxltAxd9NEGdzWJlik7SNc4VZHMmzPHlIMz+j4AybY1
nq9nWr1bCDhAT/zAulmcnrSGpJV76njJsRDK9pep3hzBjCm4twAEoAJAnz8QyoNxrKbsGqpP1Hk6
RKME1kQ3yjenhx8ZIYc07TWMWi7B+7AnJozkG6V4a8qepFGURsqnEeIds19RUbarobqZBAmMJV2V
kP+R8kKzf3UMRtr8AUdVYU1v274A/aH6nep3Ub7lVAW8/VZfJNiCAalbbKk8j44hQDPduPB0SEiI
ieE5OJ7GEFgxZ8u6stfMhEAQxFAKFAVDtFVaAHhjopEMvQLRnGTu8va7YpoV6Emr3ySWgjT4XdFt
5XIp95Xr8B3A9mba2oG+R4+QVO+JhsrEoEW1P031l7mxOPQ72lTEc/E2k1eidc320xwvVfkb59fE
2IzVvzz/tPKPQvylVG6ttDGKv7k/xar0CgyuROAO+JpNexHTzFA91AnC+5U0gFKqSxOcrzF3ovLN
9kvvVsM8kQRxamPGbeNPdQxfJ7tAiVXXCt/t8GihiFP0hyp7wCtOv9bLH5Pm4TW6vUeDulWx8JQT
5xp8v6wdFHOZtK7IvhwFggq0vE6eVvZpJefRqr22/xt7jkPU8k1xdNpdLuPHQo1fjAspPinIAfq0
QqXyp9HtCTQNWX+qirtSn6mkjOqe5X6VudCwxAdLytahUIbFRAAYG4mnDPcU3YXRXFJBTARz5glV
rgT2wbOC+4JBfAaJErNXKTsrX4mCgJqfSAeGJ5zBbjgOPuvpPUzuAko9gpayt1mK75qIh/ZE8NVG
a1lK2Nwnv8P0VQdbuV+n9F26fjMN0h+Kry55muEPHpiBHxTYV/C52eQahKixYliknUhhUul0phtj
v8WIRaf9CNvSlZAilkyvNS1u58hPiVKnfEtl5F0Yndevu+KbgIeX5T1zDYH9a2HCeoL6oMZbzQcH
MgYtOWZFDmAcsMMC60/z0yrvhb6Ao5SHXYfKoO6L5RDvWv2YDxvcNBMcNuN5kXEkK7M6xLiWnAUs
KKZUwjx6xePtENDQvpf9ZjQOcv4N2jh/BxPCzNIlUoAaFUKYdk4z1KVlbBTt3lhbUE6nZWa7h2J0
qDdIbxv9PQfD0/IKyidftGJlmVgKZVRsXFHBKabam6HLpnVZeK/CU37awxu+U8X6VueVpPlydbcl
XFG3Mb0U7aU3nyiLJ1XxMJK0yQ/gSCYfJU4T/oBaQf97MSAAii0SeKzZkXHQ7FXxSn9A/Ct2Fjqo
AQrPGKO9Ad1CMC21zLc8neFaZ+dm98g5iEgRB0cgIOy+K4AbSISKhQo25Mw/cE2LcnxTksOArWAM
kDz6tv2eURtpFsCJfTebxJNi0lNsT7ZXpcbXTp7DOO2Tjv5Hp7cl4MScVL8DxTRxWcjqnui/dVI/
2jFfyshYJPSNWchrRlo70tYI7U0B7GaSJb+pQjcjHeWhpixZ9MRnYOHyLJI0crvn4SIaVXT59IEh
E49aWC7N+GiCXVxezOJdlnlTtJytsstVjhiZA1W+ayR165TqUf0NsmnPzCop0PaC9xfzsk27bU1k
dwGL1dnPV+StbV7apP3KCz+mwZQlfiFMh4UnhP/MQanxP9Tm9/+RIWvaz5dIzEHx9fKnDZBefEjE
7gs9WpUIuirjEWP6qF5YtLMNyEkD/Wwv0+tewOJWlkiW3aBptkGXQMjdu95nNu4uDsqFoiANeQlY
eY3miwnAEe72IOoGs83mZO9k2z6VcUCjrzYJ2xJIZh8JrWj0FoVf1J2q/GUFqz6iZedETqveE068
Qh7txUhtcvOrT8GwubHbcJejnksbT02+TSTYTbzuKRhefsNx2A7mIdf+EtTtkJipNfiyAlnVjIsK
YU8WifWgHbvh1kVeUm8azVcc5JtgOuj0CEaRtFsexZtM/ZDK3zy3aTN0mJ99Dz6EySSPvbwZEFh9
qcZOM46ToENH1fjaUMDc4iCKa5P8WvWzj9C7ZGw4+5gTKzAfAeJKbTtPm0CmIsa+1ii0f+gZe4yu
jp9h+kdOpMeuXdgItuE3OHOC+E0Uv01/6DiXLPkQ1+wY7AzOhPt2uAfkItQt+2yvRcep6ZYCjFvj
r2PLOBi1inKXmSw7LmJU6AW19dgA/i4MAdWYn2oy1hJs6VOFNVjLwKvuSD4c5zwxmFz5tBT6BhMa
AL6lPaqW6yC0jGhoh26dwVxG70q41dETjM5bDPEakQSL/lPdy3w6wd9JddoH56hHMbYeiPWw9Hvg
YLobqBEQhBSHPOrYnG9WcY5ompy70/q29jFlHwCbCMDwu8TwHQPnv+4OyfscdZtSn/0yaTybWhae
yBk4r35FtC6hrCL6byNxEBIltIJeqGHMYh83GVq06Nx3Kxt/ZHgI+k+AcK+QfDtgzxiHct4G6qbG
DFn6bbmruTQZq+DJ2rqasaoI+oBNLu0J0qZ+Ooch6jkNzEHdN91J0lCcM0AoBTga3iyJLspYMnQC
3evPBPVhB9Q5ymeJhzFKHjVUX5r5AZr7ofzJA52Dno1fr1Tq2ih+ZhD5KQ3tBLhAsrDvFG+4Wm2e
1wg3knOYIwB/eZupFKP7WsZN6zPaRMOCAvBTwc90Euxg6WYh8s4OEdmhK3/oo0Ppo+COyMp9ijOo
u3e/cl9it/4JIc7gw9VuJ7j62wjV8LCeXvkyhqfHyAV54bwwtA0XY6bU0XKX6aYEGH118VVIqyD3
tU7Cj7tsUA/EHWRk96dwaVlkvbLuQpJl5CMIEvjAvsVr23VHmR5I7elmhr2Ur2ziRxLKBH3cCVqD
ujhN5pth7NJy3YFiJeUqFF9pRpSJyfvAzDF95PzOlGc2qHBsuk7goONAjNOs4d+w76FzR8BZZRdH
/4ilvxTL7MTgPHx6biR1JNuYCOXRzGCP0c19p3zLMSjtOjMvU+zNyq9qfDi4SyqFeAbHFS2C7n1L
oa4hoxty2F7dHZE9JJAosfgz5cvQnyaexzG+7Zd1wjlW1TbrXxxWm2V+DEoZjfsuXZNZ0KVUvqgn
lM2MygttTC1zItFf4S4u8g72z16qITIRYxFq8bLBpW5rsBjmR2SiiOYEBUMnX4i9iwyekos7dFmO
6xzg5mWQzSRxNoOfHqI2z0C55mFVSLUv4QV3nFM+5Mvetr0o78m9oVGym209Pk0luYXGJwlMCfZt
1gnVfEIrndB66ZQSkzCWnbyjoujNYqXNQBH5CRMhDjhtEUN3U+nqMMc4YuzxRxREGG9DYoNepO/O
DFTIasS0h6Jzq2KfqmsSkubOG3uOP4/sEfD8/kLIRyETGaP+puWOICWSvPSIReG2lELoZF8UWLqr
kxWCTYMCRp9XTbOxrBXlSbS0ijdqRjr2RFBM7dX2mshHxVhauMBoP9MLDgv2e+dQ7y6CD2fYaDa5
XUiBT7azovKOIVnIkjpY4jScdJTuFJXGQS8xQyyZYCXiTQgSF/q6BAoJN134PE1JIpbTnjQU2cI1
0gWKu8rrmmtcrNVkO6CpZXojMWrcuQhUzS9nxhH/tEg1IZ8I1Btxmbqb1W2U4D/eKxWyQXLXKZi+
lAnFKqoYFA4z9iRQvOM4botrV7tEcgQ7aGfYXD10uUttsZVJBcLb9DaUjxHNxpS+TfI+B3n1Cnln
hsSTfWX81Si2SCHQnZOg+C5XILcTPKC1mswtuQcaKUfsN3OXPWPhNdgE2zUWgi72MmT8TrSekdpK
a5ra4dFQpXB8Vi6FVDqshm4TvgUPmww24crtQy8/AxS/zUbLyKrYFV8caTJBJ3jSczeGt6Nx/sK8
Zv/Mt2wrjwwE9zoDY9P4ISfPjKlxBukCo/NbFbqrK8NKwlKPnJD6IhitZeaUcH0FbcOuDUhoc/UB
Aq48NcU7ttyqH1wJKXBn3Aq6E42gv3j6MNiE/XHMqjXUdxX72luBDKQb3PAPXnZEvmV0q1nh5GBe
yYIrGApkVJbkwWGVCb+c3zxd24jblgRdxgN3MV/OFrUxLxUxYjcTaoT3d8GIRuGm3+RA8YqF25Ln
dooB2ZEl/3VHpp8IBiNM6wT5kLoEtQIS6vDRtmfWtrElg0YwpQVMSqVTW897PDewvKC9oCqgvRRG
HcbGBDzZOQaotaFY/8jVmZah7UZYVQvtCuOLaW9AnOV2HVL6/iHlQPr2wxh2MRZSZEYF2ntH3Vfh
lzl0CP7ujfwdcgCF0ypSEgqPfVz/TPF2mJ5KToyXveGEwbMLrFanN+o0ZxuXK5JtlISLlu2NsYSq
i/ZCCbyG6KlhV5NlyMaduav0A0sSjDMxGEVHHbkkD6EtlzmMYdWdy3Bj4IsaNkZ0yhA7ZmA3qHTV
aRtpE4GLwp3jvepF5hYgAH4MaaegA/VLDE0/iBPm7BBDmKUbW1A5+eEzaQ7KWffaNfpww7yC/Tvl
ovybOo9lFVziktyRldbu7HIZN8/I3pjvCiuv92CDd+DbmDIqZ2H/oy+WADUSj5yJDpHAeMWbh6aI
ac4gVzkAVbiu4b9lD+8X2Ucri5p+fFrW3dRJfXH13rXqH5uYozNa86TwuPqdn+hvorc9vBTZofCA
LBlJZt7KW9ef8eJLLVqxZf4ojsXDPpnHXvctbVFA/uP3/msfsuf8Opeh2XHw270Lyqx0b5p6M5xr
w10cPUzOrRQJ8txToeGK3SCw1RBiLVhcMfw66VSAnTpbf9Ua2+xi4ekt1ygHBV2SBRfn2x9OthJf
Yj6AnMoEHnLYbw0Ztf3H9CucG9JrAGjeop7sZ2wQGILtE3GWDpgtQJHLBlecmzS6EPWltiwu47V7
wCzk3/CHaAdJVVQo0mcsCavWPgbG1hnecuA9Kob1wCimyYXtXfQWevJFm15Eeh6RG0qfluZZIUSi
ToO4HlitKVMMucNShFUlvkaxSmFI55YoyvgZ1GhfuYldYpriepV+1aB4Fj3YHo7D9HRgDTbFBCWt
Bc8e8iyRh5WRPoIUqD1z0F0i0dT6daNREcjlKq4Im4OgK9X4qqhvlkj2RXrvuGbQ0uZm/aGlEyr6
b6PVdoz+9Lopeckk9e9QP8QW4CZjrHk4AnU44Ktlbxi+2tSbsXw1cpABRDqsY139yKZ8qzf2YRRf
I/dHPtfLERFp4Ugcq4LXZiDgAnTVBpQi9Hlz5WUmxoI6hCZRMd4R0whmo0NZWykIH8Maco1Iusq3
VLjyKn/rsVuCmAbldEhx1+R8gjr1ElzNNrAIiat+pBvbUTKelSRttcYme8FeRoj2Q/1LKvi8MwxI
eu6jcQGX5GuhfVRZa1m2DtN9nZwDUI4upx0F/w/t8+Sg8ubFSTvG3FgIjRrnQUOmkiZNE5c1+GTi
r8SqFsaEe6g2F1imM/KZIAxNmeLwqlRPPXqfxpQecCUCL+fg1wkIVABNZmrWBqLBCX518ZXrm0Hg
/Vh1kKZZRF6ncQm0vQbeCRkstG0H1KIr5xbZl6EQ12Nsk3wr1TbxHUT4fadi6zj7vv8xqQyQOKMp
iObjpHgwkIsY43r1In8iN0kx5PS0mO5UFEumyi4jCYO4TYihxOen0JPKz54xzSZQh1qDt1yccK3P
n9XcAaGRr0m0QWNH8ISryMTD8AgJTyqR6PcWMhr+ntavAG2Y2RW9R5WfoFVQrIMdf3bquggOZf9U
i6384tFyP5F1n9w0I7uL8tghy3sp414Aw31GygLpaWobHoycOmd4xv2vYuKLPlVzSxN7tprvsn0E
YD40oAQetOPZLOir2n9d5OopgU83dSjwQfox3Qr2m5zcWgQsyO7JF8J8NQvwsFH4anXL+8dAAda+
UsVOI91w7Fx7ajy7UTANQdrHb4AwuH890t4JH2kJIhILB+0AjgwAmZXeYDRyZevbHAayOgbo2jva
MEW+S9YunajEBG/vw5o+qnmloQtsj7PYpAiv+JYUk3BKwuObWcdRYBI99xibs92Qb3kpqpNBpIpR
7WxeQUX6mXjvTfCs1di/J+k5qQ/kvPFRvg0k1y+GIRyPL762PFSyp1Tvg32woMAak45j39TnV5CU
FjxMdV2rXCznEDp94kPyswWyXo1BoVO4b+NN2/9rwaytcd3WP3p8SsD5hQOxQhpaDtabp6NnYJUw
5J1OTq+5UroPo/201H8Yt4YYSeM+NJ76hDOi2lTBukIn1x4rsR+it4CT1orWhfNFfnWj/46tnyME
msMtJQLNY7Ycq6vRJcsk25rphzTFflQ9x+KMgGvhgOGqBioqBChzINMfBDB+uAsdT6cMhZie269Q
dtaO5Hg4x2YWko2NUuuuY7eZOAY05ZZ1Z0ZKofRt3DS7GtYa3c3C0mc3fQmY4L3BMuzOQ8cOeczQ
JqDgAZ49WDB/PiZbR9L2ablXlW0sUVh92eFH+goazp8KoV369KytfWDvInG0XrqfLfrs1Lq9KOgM
5jrVcGZ17ynJe4WzSq29E29e6sbYRwS20IA7bPkjio8hwmqQa1sh/JOfGPkXZ91QfpFSVaof8Dl5
v1fQiCoXoiKJgtWcnZxu6uinUs55wG43PCA6ehkyDdBG6BZozSMoALyZPAWTQwwtR3+5qVpPyrH5
jbj3X6G8A2qKZ4KqnfS/5JNvtY7/vWaDFuDC8BC41Z8ZYZySdciQP5d40R38gpUXOPuYjKbeWEt0
YqGKq9DofVGnmKCh8VE6B3Z3TqBAbBQc0vhm0XN2NpGPl8L8GMWP4P4yyK/Rbjhhq/SAKCgfj7Pt
TsY2bKmzoB9o4dF6yuB5xjnr6ZxklBDhPsXk0ZTvVvxIne1gXLPxYkTXEh4z2xvDAzVAAMimG0QW
nZVwTX5rTrQutkQ9X4FLIoai0LumGCSUzl7QWRjUCnV0ocSdMfBNLcX3Qyl2VXBPpqcxriyxUkF3
q3Nj+oZ6rGZ1Wcb+2GJL/lKCLWGWJhZNi8gNyElDV5avSGsHMa5ctqSTPTOCB0mb6E4OIKwTfyrW
TL+wfQGSLanCVM49YGrBrFtuJSl4Q31u9djPdjZ33yTT5ROcTwKaNmBSGomyJTgV32qxjpJOWk0K
GaVDXJVuPUgYgubA9HqNPiUx7diX56pbK9hPVmZo9G5rT8Mtz5yNnP2F4i+h3LPpmMTwa4Ibj47m
2aSu4YkxmtjruYJKs3635nYz6oqHVWmgjUzVoGUC8FENPiLZXEZ24kXKuZ62ShdSnvzaaDJtHQqJ
27FKsVj1IJyuiYVkNkKXhkAdOLwG27OhjhVufqV5xlrl8yE/AmW4hIge2ld0GpnGFn0Ckqi9LL9r
RC9Des409gFmojluzwIFfk0lOOYJgZwQaHRBqY2YfAZWDrx08q0uW+HBX9UguTh9ZWR/iaOclRE5
jkICSodgqC/RTTSnjnALOwXRSciXGM5zDs5ZPdRcRrZL0l8z31TkPxlSseGF7wprnQOBTPA2XYq7
1kzxQKXR0VFJlVJpUQuQ8UAFIWmiN3LUAIvjdZdrb4bVe7qT7YIwf5KvQWIFxkRuGTzDPRIa7DQD
EXeMTuE1mOqn0j/GhFgAbCHzSe/hFJRln0nrJKMajSUcprK0rSaWB/zv0J5fGYKiv0cZ/GerrKIe
7f+eG8MuyG58Jx/upCqwkQkuZBEg8OKEw29Hp2gm3zNjUoudElheMJ5fFIhF1VdKrE9EEaLUIJOe
Um9vY2f2UgGzT7sVtJeIzI3/SDuv3ba1bQ0/EQH2cqsuy5JtueeGcOKYvXc+/fm4gH2iMISIlbWB
dRVsD83CMecc4y+wVxQB6b8k5U77WgKuJtVFDn2qIFxqpEM3/y4L7SJBr69skDQPjw16ijUggjLq
b7qcXvVL09+W3X2oRGuvfFX4xmzD38UhmkQ6iSpBABFLnIjnm8zbWnZ6ngLRuhpWCDiAn/XLCIBq
qKDDSTGjyuP7rAerE+0k+75t+1uz2hvcV2w730rJwEFK1grE5rC4R+t2adJAkXl2q91HQle91D8l
KKohjbuawxZ/BlCelGoBB8gwaEXa9JoTP0hQwnO07KMGeqhtIZdns5QhtZ+yBZBcyfuopXwv5esa
Ne8qFk6dxoki3AvpW04XTW09FOGQokFnwyjZssGHiQIOH6NlhmgC1DzZQcSD2/KdD76sld+EWyu3
0DVrV6FMc6AWdjlDbSLjtk7xuzXsTYsQOmBT6snuDlZKzWXYNPd5Z9MS/xG6zzU3PyrQPmdSJnfc
Gq1NwaNRaN7VBKSgmCKr/h6X2oMU86XT/kGV5sHjxZCbb4MGbi/3gDB4HYc14Bj6IAZC8oiY8dh2
lZsawmAo+ds4PElsLzPZGBH4cgASGdrwLgxNMwSWb240N0WH6oiGUJPx0hStDXixlgNI/YzRAGDP
ArfjjQZgLjp29Y1sfFcNun/2vZej8XMf0pMwdpK7Se03o1QWJhImtfYg57u2RWUBfn2b0nB5U+IG
XPXJbW0ka6jxwLSr/FsnumvTz759MQeB0Gcve/fwhJOPgQ4t/GAr3CeMdWN+5upjaLwE+p0Hg3LA
0eK0AMruZDiPrbTCZgHioF2J8FqhJeovBk9y1IRysq55QHU31SSs725y6jh+lnAZpz6wjlvI6chH
fGGt2/svlrgJoKlmR8UGzbq1+z0aOIDPdXVFSqKGA6LRBafpn/8pNfSHlouJou799kStEuuR0N4U
0ZfRf6qILAR7jdZbYsNkNbstKg9qSolN/SFx00lOVEktbt+hyf0C1fqaG/teCZ69EBniG8johf3a
Gg9SjuDiMWuOFqqgYaavrciG8jaQywfFGzoYkEai9glNdMi+3HN5/ZbRreY8d6AU1HArGNSgTSi7
KUVSk8yPKoGgL3MWUy22CfwyAfRYCNKbPsiCDlcwtBm0XVtyvm+z6s1CRJwHS00fAx05Jdq6LaSl
b47PPkpvEihjdK3rljrUneDdd+QLVYU5LUDeqk6VROnBDraA0TetwxbC1jfpskUr3HdGBFkNXbw2
3ZATpT5aS+atEOu8baAT/fS5BSaVBVzpASUEWqSZeux7yJ8mjwNxi4ISMoklfMlcfxWRhU6Tp9yF
3d7gukCL3f0m0rHWcnQhKFbme7C6yyx8G2ZF7L5csoajAhOul/qwC+iaq0urj24acKYa9ZsGiQfk
r5Gw5cvT9e8hINAM2jVXMcc9IU2divvShv2+jNsPGYBWyZs3ojzR3Yult3P6o0YpnKbtwAH2NzYc
fQHIDySAPHsLudUqOXVEsnj1qkRnAS1gt0HNw33p4/da+BA/0JDVnFPjvwUehxtoa8t9KkuOXMTP
MPpc0jGAfFbkJ1PZKcAnHBp1kO15f/VUfRpILUfERMLozCMZMYpIAznyKGgrkDyp9uRUx1r+KP0f
csv/FchsH9eIy3Dpc9bRuUAn0yr2MJGZXEp+QbmLq+h7zCfgUxxQIwOU0fDCE40b10gW9SDcUvyw
/C+fXrCexluMj2lKky9jB53OLXKyrf1q5D/q8tPUzmr2CitPMQFlxAhmyjwYhWNlmmcXTLjhKkfN
UTYRU91SoE/R1xcltmhPDZzaSyVQgKChbLjptkeEPKKb6j2HqGdRmBf8B5FOeBPd6ra5ctBbtGjp
I2Oy48oCG244HdXwbMQ/tYwj3BFPCc8fz9ZvDMxXahT2asrkJpX3HvyjPwhRSNaKg5sSfu2/Am+L
OaFhnRogSoLiEdp7plOj5DACf4BCmrkNTWXfRt8NV0Kw71YAkUD9QnvQRF6ewaGo9jq+Kg4iLh5V
XhKAAV5bon5Z/dT0V5AeBkogjrYz9SfFxR6kWivtk949otSvU+lKUfp3jzmryfTkgwwILiQ2hBZp
kUO8o+ldya+6fu4hfCt7B0YGYijhTQeRRLHvTekADR+8OUfAY5+dIu1br6dUyF/Vcm9RL9eQU9FR
78vRlnBvCu1cw/+BuIQ7L+2xiiKfQ4YFWwPU3ojuqvYLLaMSQpWxs82NYd6hvKxQwwagWJYG8PVn
wFtQBjzrLgB7bmZUGLhi1xzNqYdyirXHHyRVn5C3ujW9dimh+YuHJWIM4qqBxO8HzlpHhcRAhD5B
pUnZie0jBnNKemjiW895lhHqC14N6prVd51JcOr3Xn/yzLMo/2xqCKAm+F3zhPpkZuzt6k2gm1gO
CFeKKoJ5qMD0ohMP3YX35RG0dsW7NP4oSIVuX9JQjQDQ3lfChwoXCjZFJXwLamrLL5X20xfwOQVo
QAJpajBr8c4A+BwpZ7hC1BjRdyLFxogJgUtoPgIg3gMSTRT4keQp0fCWsXoWhVVe3qTmGpUyIX6t
zKcy+DI6CJXAV10XtaUbkkju3tSksTReV0jR+RAXgKwE8iu+rrz3bsTulnOKywUffUWbSkYo6L7R
n5wcKYidF2yS6kWTjinNew1+KdY5YopDqwu4sXhAB2OvSMei+wkCtRAeYiAZVvtdVffMvdN/FwFh
UfGygYXK2iYYWoMw+LIAaIHxg/6TC9+rTl55Hfp0rXX1MasOfJCx/9CGb325c/zvmbG09ZciQCHb
2wEd96KPQuWk7ZZ1L+2bGFMb70Zqvokg0+XHGIFpcFztF3h0sb1FOEOWeXJSdUasEtyP5DxkdAF7
8ahx3oDckJvH4VLNhdl/6WqFN+kBvaGTC4AOgS8nuPMQ3gsfIuccWE+59ZgEcNoyuAGo38OkQcXp
W6wkS9s51dmuCW5jSicW8MiThwxYCvFiUxq3gnlE2bAKGrrtGA+oCDQfEqdaZFAQmvbONYJDRwuj
osYoZUeTGr77ILlUBp1HybGhDIK9APedf6/Esw6zW3MfUuODvSZ7rzHi6eLWE6mykFAaL+PDcrc9
ciQy/jEo23Oc1PKDDr7YXpjBs+7tK4gDYn+f5joI029tuo2NQ+o9W5j7FAgm7MhKC4+ntmW8oerV
mrcxdETRRcP3sS1AigGaW8T2KVHOcZCijoa2rYIAAIK8JTKnYJ+odBewY0r+Doy1ZVBRixVeNWEf
84QqRXoKMBSeJeskVbvW6Raqd24QNm0eM7qB5R1QMENftjHuWAe4VJ7xYHvrwLiRgdOoCLEeyYUJ
pEM6Wml8H9PBl3PtaENzG+z8jD2oMHiNGuJMyj6ptm5J/Vj79ONjYG3NZusZW7RmHap5ovQYCEsR
ZYM2esSYx66pMtBhSbb5IFtmPJb6vUmRNnsLzE0r7TuMWxyQyTCwUZTGb8m86yh9Wtsie22csy4t
S50CnABamf7OjsXmQoz+7EODNKi0LYMntC4682tQgK7S1aC+onHJpc1OaXhNm6PChktAaTzLlF1C
YanlJo9q4SKqMkA8dGkp5MvvlnTokW4iAfiIWr8il2JooNKdZOEVHSf0vVq+ScIZfbe42yY9j69q
adC+jCnHiQKPpPghce9D81ZDp62Fzddi+q1r95ZMwd5Gy0CtN6GPtEt7D65k7QIYioPXCLpL/HOo
KaXiMepeVJg86P+s5BahAyx7Qn7Xrk+OdAKBiqnJfUEV0xUAonzY4RP8dA05jGqTuw+5BfBlhxIQ
UttScFfpbA+bw6c6+t0u8rq1E59jdDZgepnFmxq/BNmrDazbvu+QP7I1quEe4lnYi/nak8qltKbE
XvUNgE0g+M0674Gb8ZWXJSO8KQQIbuKd7QE1ponADrQRsDVpE8YKkluF8hRk+45JDBMsMfgpTfg8
AIkReoUrubJcSBS2u27BCQXid0e6d9tmrTfI5KWowiZo7WxD7UwhfGC6pf6h8u/aALnq77FwkwFg
jsQfWNAC+SoBCirrztOBZ3K5ob8RnYPoIaJHKy7hn62Bh6G8D70dxdD6XeWqS0UP3UijfqrDQ8C1
kwYDM1fHu0T/FPT7CmSjyAsa/5QMxeLCvdGkc6+c8FCo64dOuA9DYm1pBFsq+hsaDRZ6+iolP5n0
Ldza7g1Ybt1617y1ln6zu282liDmHmkfWbwrrPuwe9VdtP9QXKPvXdP9DYcekfQUDxjovRCfeJhH
1nsWf4rIdAoA8NBPMqpVXdz1MIWNap8GP2mMdsEeou0y4zGeettSe0qEN7nbtJSAcauhg3eM84eC
HRzZj62zK5sP3m0SV9O2xO8ERJXzLCr7uEB+dd0iesiRVasDUR8HyuZL8qDegD13eDC0H26IT4n1
Q+f41AEwJ49Z/GWL7tE1tFfdDjvetVwxsixflBCKv/G6BYqmJZ9xsiWSBcSSrYMtlriqkBCLECHa
pjR9UWdOt6jedgixQWLiaiDtC3UXtD/C/i4pX5vqp/5VG1v7BSidgOiLAxlhhYsN2lSu8gNFvS1V
zV5AoupFczLkR+FKrLTkzOtBEvYNYh0guO3n5nW4Ig9O7kCXtrl1BOPb0GaAqUN/9qXM6QBS6Mdv
UIT3uzKLQ6PS+NlYNmAgGUp0R6VhE3PCNcsy/VRageoPBAIkHtY9Iu3Kg1U+2xCr7aWZ3PUOqfiM
3L/y08XFy177yRmxNY1SlUkdtSr3Ar5bwLPC1waQAkDowgffSi/sphvUswpEIm/41QZNkeYG9fdO
O/IL7PoTuntl7F0gQO6SI83WDw2oLvd7ZfBJ3Gn0oCt0Th979UlP1sBya5GHxB1qHcjw9FRauvcW
LbPPjEKX5z0qDZ8tgH5uxKu+Q/doK7e7xsbOAZm1ZQVQM11TOaB7nfUbKFWUIdXwSeDtExk3UvZg
RrBehy4KfjubQS7XRrGN6805LwB4GmQq7kbCje2fcVLRqJqFpCdpo3NJBg7d31t88Fn2WUZPvnXs
TNRoHjJ1F/cbNGDD6hA3n5BHSeJISmkeV4+jaD7VSJZgFFRhYnKUUVsn8wzUptcMQVP92NcIx3zX
Uyy2t4B5fdITnVHAYDDF8OjqrFtUF3R3B22nGur4OzScY9hWCQ5fkBkiImw1pOTU5FQ329A/QXEI
bFSslrF/sniZJNA4QEcpVPA2TXv2+B7tdgfUK/5uONskukewSFNwQ8Bd5h4tmRhSo4FjtoTuuBzg
5ZkaewNnEamFYuV+1eG+7GLAL5jw5MdO4Gdly1w7ae4gN2Zh6KXbUDSAOaVLGSJ+DfbAXcqv3k/O
WHhukvfTjOC5HjQU1uRNAnkC4SXKnw0t8Tc95dfa2Pgtfe21l1ZG85RVN60KZnXB6ljJuviEYIQz
JiJqqXKoAdECdjGX2XeezOAnjfSd63pYvKi6tG1MpKy3kCu0f0BzztbpuoWUPjag/lDO5TD113Xy
kaKcqb2SC7P82BrDW437IFWtT1v5CdVcYOcm1bOiitx+Zjxn5UnPXpNuh2Uo9LrNkX8zL8k2x3eW
l/oCTO0mfyv3d82a80LfomS1MqBPLZq38oaxb9Mvxry0nlVpscOQQ1pf9zqdsJJGF+jXTxl507oe
l1nFtNG0KBHIFt5C/xtsB6lDHNjaXQ817YNrqZYm6aYoitIolqrmsuPrgwszOggL+CS0Sz1q3lSW
Du49u+SEtQM3gPv6y0N85wmG3vVfMOkde/EDBiPqCwvjupByS1H4AY4ZfguB2xoNUHlTmgkjDTbs
Y0tcVdRkzdJFSZOkke0uUHmlkPx/1hd1ZwCInJs7s1oA0b/zvl8f05S58GWskf1uxpOzagViWZG/
0rMdXbwKSStHPQSBiIZDOmOlLQ2b89rgRpb3SY71aRIRkMa8sss/oxt660v1h7jy1+02fr4+vMlN
o4qmbmmaoSmqOZpLVUTCxxYwB5cf8luaf/s7ZLmPcMHg6C7le+qm+xj1lpNzJ8x8psNA/hzor8ij
mbXyHrbbsF3xP0z34ZdzC/fvxd8at9eHKA8m4NcCjWY0tgLPBtdMVQCFl8fkZdNvgcwsKMMu9E8Y
amf3O+Y/Jyde6Cf5tZpb0KkUoMqaaWiqqmo4OfPzLr6KwhBy5CZY0GNyLu9MGmcLaZMBWVoy00v/
W3LfHZCos1bR6/WBT6/tReRhq11E1iw3sdxhK5Vvpra4E2DrbnVoNYvkhwkeeJMvvFVx8L7jZoBV
2H4m+uRGvog+SkeeQL/LjYmevaC25OzuICKEL80qvUF8bTM3zVO5R1VkQ0X+SpYx4/59rHZmBJls
s8im84aTR5LdZdn2+oiG9PXHProIMUpvUaWbSeF4VIxp6dXPMB2u/315bgzDv1+sV5dIcmHLwxex
gcMBLPgHyxYlh/rW+3AsQKCwDtA6W9Jy4NnfYF8CSuaVGllCxVb/gSSD+fYx53E+PWpLl0jdlmmY
o68ndwvB773hziLcg/CO9b8woddEU+GUlHRd0kd/35TEvi9roLRibt82KXBJB4dRDHmvT+7U3F6E
MYYz5WJu/bCtlYD/LSkT6MVdYu4kb2Yk/xyw4w1yGWP0pVPs1SLJJQYI/QGvgkGAgvQrPpQCmhhq
fqrQPnUYatRLx8zRtrnbriJVvvlvQx199n6mu6YYD+Bk5QUrvip7ipSZj3tqU2iSqau6oZiSrI12
qle4nlsiJEoTEcCxf9aKb9fHMHWF07i80ctQFJqWo2Op0MQCrVps6COwTPB/uf0i50FD5HqYyV1B
wtDJU5KkiaOskVtehQwcLg+IjOBUhRBI2zz8txCjrFHHatTKg5GEG6BU/d7LW7S+r4eYXI2LUYxW
w8j6wmhMfOBd4XuQ3HndTGKam6VhsS6+nVwyqyIdhpDjJIzIsJl88wxjcX0Q8jDXf3w9F6MYLTlq
R66ja0SByy+thHOzxncGlN2q3CkHaL0nY5c9Fz/tTXafn5tbAKMhJNJl+B/Xa3QtqQpVKiV1mEx3
64DwK7SXqP9+faxzEzrKeTQtTMFIGGohvAbao5g99MLMms3siX/u0BdrliRB0/k5IYTu3oV3Vafn
vxgDjw1D1ERZ14zRcnViFSBVAWoxkgZj0TT6Eu3D9RDTCfUixmgtagVvMxHQ3FJ/iD6yk3Pqd7C1
V9WGxg5iuB/ibibg5KxdBBwtTBBqpiMPg6L3Zy3QR9rd1wdE4+6V7bO1Em/nDtdhkv7Y85oiirpq
6KqljvKPGFZhGWMhS9P7LW/u2+6oAWipniNlZmSTO+4i0CgLVWYkJ7lDIDncurSeW1BiRTGThyYf
Zpqmq6qskksVcTR9fhhpeh0RxX7w7wwg15QqbqAry2vl057Zf5NL9SvWeIPrZgBexyNWZeJMdjL8
v/mADFx9ZEXiSa2OxtKURdNXNiUfOT40DVwG78f1zTa5JL8CaKMbiaZUnRW5nKGCeO8J5yy9k42Z
XDY5R6ZiKaKsSvw3/ISLJBBamS1b5YBxcD8y+Qsy5r8fgq5bpmxpvON43Pz+98U2DHKxRnF2ICZX
7c6B7daJMws9TPT4G7kMMtq6ouDnqLARxC3K9LaWgRkFZYzQYZf/IDHF8NerwR81N4fuW7v4iyFS
RtLZ16Jh/vO4vJhCUcrtoJLJCEXl7XLEJ6Ae5tbb9SCTFSuuUv8fRf59IvveU41eJ4rDvd5FCxV4
2kJbPUYL8yH40Db9BsjfqTqBK1rHL/GXO8AZkWBeiCA+FsHen7lCTm0c3dANyisKRb1xVUAJQ7Rr
lSFdIG3ZbZR6ZmNO7f3Lv2/+Pl4rtlBaa/n7RQQtkNpuTJ9Agds0M6/S1N4xKYUZ3MtVzRhtUNWU
YrTbiBPL0qtotBu5f85Lby2rMqILAJIBw7YoDxtI7LgBtpyKcNLCFp/xaGehJS9jeazqlE+BlaAU
jjsTnI/+6fqvnJyMix852uBlnVR9NUyGZX+kcAt62mEJxnXXowxT+sdndBFllAui0qUeQKF66SoF
VX+Q4spnUgET3svJzoFtdj3c5A66CDe6MxqlE8bWMKhcOjfpXTB3N5ieNIUlVRHL42H6+w6CXIDy
nFiSevA1UnaYIqC65y2vD0IafuWfk/YrymifdnqitrLPpIG2wqwN5fgT7MQ1jhor/Q4R4FX85T1V
j+bcQTo9e7/ijg6fujdcIR0WC6CtdyrvZTCTN/7iExunlbCC0LoMZtZrZqTW6DSypMau0oSIJfaV
cAul7BXpP/r3c1M6vQ//f2jW8MleJFS7sUGBW2yMcN/fKgdlBeT/ZC3TNUSbH+IPeQFncKeBzTz3
99dXc2ZSrVGStS2sXjOZLeN66Y6O5aEOhO31EDO7clyFCmME+RKLWdRxkEw6enGJvGjyavPfwowy
hlGKnlLazOFgrGQ2ZxetA5yTrgeZm65RwuiFxqoynenqi3Bt9Dk2VDOVWWluukZJwi8atRB1xhG8
WLfqAy7tG3uvHJv38mBvkJo5d4u5TTAXcpQ3eHblilqwQgJfcy9+4jO4aJR85muavLOYhihyKdIl
+Y/sVOleq4UVc/fWnLJlcBvc48iz9F6vL9HwY/9IT9glqpoqWxZXlN+/JSRy/ahVCZP1DjcTLH03
HV447jetM2dGNDlv1lCkU0XFFMdXSRmWQ2Bjxr50xKMPlUOEGIJs4/XxTOdbunaSoRg8iP6paF8k
B0X22lLPYBPqR6qdhrOy7vyNvvUe4lftaCDss+W6I629jbG6Hnkq/aGEQ42T4rGuWaOE26mKm8hl
yxlstI9aFu+N1DlUQCEyD+Lb9VhTH5ZBV1KVJFWWjHHRqRGiRs4lBlm1npZtxCbOIM16gwX7XwQy
ZEukASmL6Kj8vj2KVk5b1VIws+lOsfkO0Pn635/aE8bF3x99vlrqK0oTqFTPWnGfRAB2E/8U9uLM
MObCjD5ZpdFr0+sJI5VOfiNUgJREH62J0IyimW0wsTSGjMgrq2LqdGxGM1Z6kGJoWJKQOvRpY3xI
dH0mrU6MhhCGblqiwnc7Tg2JIAlZrrAoYfLe+Pdl8iIJX/96XX4LMbq1CArXYR6FSPcotxhnNAAV
9ZkvderFYigiv181KAJrymim0raOAtHXKP9QiQk/01vv3N08Ccvw0O60TX4AD30DdvhOXsQnZyMc
HtA+WMx1uKaW6/JHjDZgmFm9Vgw/wpTeYVdAKZxZLHnitvLbMEd7r+mswsgCImgLBMPWNEn3QKbX
9S0ezmAz5UWx7daLfA/yfEnXaY+BMJgUqlO3zgr/8mChz3xzE0PmoSjphiFJOufLaN6TPi4ruSJR
mUa2CMVjoc8VYidT4UWE0aRqSR3FSNyTCqVPo3gNuYtV+VNlvP/rTfrbQEYz2/a9njTDs97DYtqO
i7WKeaCAzOt/CzP6FkRfVwsvIkyU3PeYsSUvSr2/HkKaemUaCkAERTQtnCFGh4cKc7TANptjGBOl
W3WNZ+Kt8FO7aZ6qg7u9Hmz4W+Mjn56Lpg6dEZ3azu85vTEVszHrHkyA+ml4mCAuax8hk/gd7xgU
StR4phEzka6GHs//4qmjd4Gk+GomING/LMt4rbfiQgDnJSG5fn1Yk7CHyzijZ0GAlpzUZcSRb/J6
+VSAsf7MIfZu6ZhBRYXRvLkecW5g8u8TCVhXqpKYjWEgJ6ru3ODG6Wfut3MhlN9DcO9XqfITQkZM
Ito73cGZwzpNp4NfyzP8+8WFyfD0vnUikZcAgkIgwRp/Dm0zkQF1Y7hgSiIbXBuXKfUc1wySEYMA
Vi0Vr3FaLhBIHfBqIXRfaOvX12Uy/aimqVFX1CRrXHDTjCJMi5h4Kpp66EZKdbvssie/er8eZ3Jx
LuKM1r8MOi/u82HmIg4m1D9UAKSv12NM7+qLIKMdEPu+IFWDllOgbDPtYJUnz3hWulvVwofuRnI2
2IXj9+OaMztvspnG9YVrpgUA7o+Xgd1EulTZbL1KUqVjzGMR0cZUWPm4USJ6GGsOliC4PadJmd+0
GswjocWGoXHwAMB3Ea+6EoiI2ej+oQ/lgROKepCtyOkSl0Zh5eAJfsQqqIXwbkE8lXzgokEUzSS7
ib1gDKgDgDPsBXncBVbxM1dsXWaNUhMhThlhwwRH7b2O6A1qoIE/c7hOvj8ub7Sj06LJU6mTDW5O
Z8xytTtU/d8R84K0fFAeoAiu5TMJafc3b9LLqKOcnrRuCumOC26Ea6cob7CSKYzj9a04mSh+3dXl
UR6vQzcQ5YwYMRrwObBLzZm5Ek5+UBcRRhncdfn10TCKALRsm+5kVEo77e76MOaCjL5aPQRN2Zss
kG4+GubGto64Vl8PMbHpdMNUZO5YMvlufMNyHFHLxBT4RBvfafWXYN/DOmrk3fUoU2mVtzSvadKD
aP2TOS4StxS0GLLBal+KoN+1MF2TgAdZLSPCMxb7p5fr4f7BRI7vDXQvRElWqb3p43tDrAZu7yV0
GJoHa6Nuk3O/g1Kv7sv1bbeCFZoubvNlhYHMTCaa2nc8dfmAVRG4pji65tk6hlOCTR8aY4sPr8t+
6KUzM5XDn/hzaIbJzQujN942v5+BeYb+VNpTRXIHFdv+EMFsg3SfWd9drg7X53EyFskINoesq5o5
iiWkWiynVDCXaktW8IWlW3W7rgaIhUJ1ANX0erjJ2dPYIGwVw+LN+PvQkrrO8ahAhNVA7C8XNx6s
8esRpj4ozocBMWzRTf3nILnYh8hpF32ZF7wn0AgqYNbjDbEN+2RzPczwQ/9YI0OzGIpk0FQaJYcg
NSLX1qh5JKrz4ObFSdH1taSBZXfTat0UDhp3BUbiysx6TQ7PlE0qOjqNAn20XvSY/MI2uZr3yo/W
Xgj9QyjPHFLTIYaiFV8xzj+jEK3bK7GncNSKsbmRlUGJV8U0q5tZqKm0ZJq/wgz/frFQohKaiTHc
V0QT1UpFHuTZfOes9TNbbi7O6INVKs/2MpOLuJqhb9rC4k6/ZbDTa+0/Dmh01taea6Ztx7yZbolR
4WMvnqVc39bBy/WtNzkga3jQYvcErWz0DTVxUsdCSuZz0bepj453gMDtJDOn39SXakmUdAyuXZo8
vrZ2ap2GjkB9NMpCfEm2MXoA18cxF2F09NVK72NWRARBjx5E20apei67zYUYXVebosS/LBrSDRpw
UnuXdTMXrKlTDzCFZliqKpFuRmsRiB26XTmfYwIRz42eo+4t7+7etejUznyVU6t+EWn8bJH9yNHT
oYrR9iWStUiin6hXIuUyc6+a+vov44wSm59Unaj1xBGNzNuKQgepxIAlF+Ac+Bfr/2vutNH6t7Vq
SdbwYJXQhdWLgc3zcD3C3FhGy4/ut5/YAmPB8s3jwYLaVt79x3UZtuBFGhOEqtX9gQrFyxiZCfi3
+nfEyiN9ZiwzO21cya31xDLyhjg0eJZN760MWBu2h4eiskrQIGwQ0bg+e0NiHB1xNHwUSaIhY1Ha
H82eHKVmkRscca6tb4QUMfGjICM4h4qnrcxUZSZGNzSXLIv/hrw2StK2ljStZRNLRXWiwTa9QHrJ
yJFeQkg8631EBOcuchMfFHAQHY0gvl0VwOzvC6fXlRR5MueCSE/aZITmqyt+07yZ/TGxB38LM/yM
i/3hdipflE4YW/RvCjU4lWr21SXl+vpizY1mNIEJ/qy2WxHGS/StiICjj52BYR1zZPCvR5rcFjLe
sKYlAZQaL5Xg6ez44dyOde1VRTTFrb4slCLc6qGLtZf/Fmx0pgqq0GhZyYO5g5FoZY+LhQKYxC//
/SvMELnPcynVJe49o9nzfMMsw4IwfiSsGzT/DQDvYRrMwCAm98JFmNFoNCjpQiYSJjXAl+KJdEBU
5/qETe4DU9N4ouA0w+3q9+0WRDoGWAZSMVGFRLOH+N1jyyO8K2YOvomT1RAxUddUirYmtfvf40ix
HYaWSZyyRyxE3/lIVl0fyeQ+A4c3tJVkQxzjcR0Ouw74KsdDrqHfiFLnnVueOxiOc/XuqTmTRAgh
3KeZNXM0Z47TyoKD3A/yOPFXYyCZL/b5zvH0aGF5cxDDqYmT6MeZvH7IPeMHl9/ovFtTnCn0Cg6v
HHUtXiOu9hfp4DLKMOSLrFM6TojjJEMaGhJppd7iVb13YneVe8lf7AQZ2BJ8A/oFf7xWi7ANyzSg
vqnn+aNhoOfc6efrW2Hqu7nsYo4WKOOxGCYelRinRZ9JWPv+DWW9/xZjdI67QtTbXcswMGTo6YN1
OnKHzs9/H+Sy/jdKAAIYc7T+6b71htRuG7E3N7UkiltX7eTVX4SCQDZAG0w+o9EHWhheYWAJSuas
bnta/rG5ElCavR5kqlMEYE03JH3gqgEO+X2f1bLQB3nCgAyxOinovbkhhjwy1nk1zsoYbGYoYYWO
vKtU9ybJMnfmB0ztDGV4o2JIo/MYGu2Msgq9MNSHdNeaqPihx4B3WOx2M1l1Lsxoc/ALPLsoDD6n
2j+qvYIrICaftb6+Pp1TiehyNKPZVJU6bvqc0ehi94TC0JOP+RIE5JOQqTPYsSkqAi2+XzM3yhCR
zGHYewxpYAQvEsX4pqXI/Wp4onb03zT7wFsWsWTlqCvtSvbFXW625zYzHq+PeSofKrqo6iJ7FeXa
0Zi9FvmBuGIHFSiDamj/13/RgAGV/ivCaKQOJZMyxBoUqsCXg4YIdoiGufS8p+sDmdwjF2FGdwhF
jESvHQaSVxLSf2+2LC8yJFquR5mbrlEGifCodgvE9XGa3GmwyJB7Xl6PMDeO0ZM2NdvQiDvGEUTO
q51at605CLfnM1euqeP9YlX0Uf0ee1uls1rC0J3nGtkdpVA49Zl9rmvc1U3kXf7TsPRRPox8lNiS
iHhCM0imoLWBAKpTqzOzN70+Cqe7InL9GqNBjbBINSvg1lKJ+aaUQ2wQ5fX1kUxmCUQY/hdC/j3n
pq3XaKLNl2tzpvu1e5CcahNm7boA+PzfQo3Sa6KUzFrHaNTO2VtFt49NcSnFJt1ZfWZ9ho07fm0q
hiqLKgQVwACj9aGU6hqda7EfMJCVo/cMVTyRgs2g9bT256opk7vvItpoDrW6LKmyM7DMwLsK5EmH
7Dzu4KJXIaL1Nwt2EWw0i2JcKbE9eNPqpbLJ2gfHq1ZO9Fz7M8+LiZo0MMNfUzjszYtLnxu3bmMG
TGGFpioipjYWHF6+tr2zIpxD3LTNmUNkcrMPuMZhqyt/sGYzDv9GTQjITXeXZdXetJV/X4bkaqnS
LJVUlfrAaFv0nZ+EusxFVqvsgwAvxqiLvxjFALu3REPURdhRv08bepqqJqhJiB8mji12GSqrNMzy
1fVPaWpxNDAu0AsNTRbHDzMnscxC1IhitFn+VHaYohpN1m2jskSVBsue1qySVZywDyM91bbXo/+Z
MxSgbZZlQGVDY2T8dVkt1n1UcMOlSp3Sy1q8mG7wTFygs3c90J8fFoEsBXaWYtHnHhenq8YEahVS
MsYmwwwGoftbZK1ERHz98v16qD8zBt1M+o2QnVUgAeNChK96ieE4OKGm3q3i3KuIFSOhBAZA0k9x
MXNcTW11Dnf6myoryKv3902SWrjKqGWBf3iT7D0djZ0sePrX41F5For/tDNhuA076OLzBV1vK4Fa
8/lmL2b8kdYPqN67cr70ajxikv8j7cx221aCdf1EBDgPt5RkWZ4d24njGyIj53nm0++POWevSG0e
Ec4BgmAtBFCxu6urqmv4/xVH9d7Nk9rnAU+TsGZRt53//UjalFVNnHhI60dgTCsoNQ8ymNPnl/R+
106FCKFXJwe+Wmek9XITkoOfXfL9/O8vqPXJImZtPFqEpA88nWdOR2MC9gpnDnmsUtxEQIueF7S8
W9xfOoNkxxJv76jL3tA2LKQsHoLiSvdoTV+5Octr+Sti3sujtTRT72fjLMIYvgBMacMI3XyvtBUf
sXQiNE9bFF8ZcTTE8jWRsJGW3cBCwKJveueydIoP21NGmGxeZGQDsHNiZX6qJxyeR4KwKO7z6C1e
Sz0tnYWNR7EcKDkZ1xYOvQ3KOPyTE1Ss7zWaqwDHl07/cODHQoQ42+jaQc3ndICcXDXJayI/4l5X
bocy3+jTmGf2OjyH565jgxz76ZEPo914qUnzR3XhvSmvub3pYQtwzccSDMFtsWv6LYiV6v3Em3rc
5M/F1eN5tf7T1Sx8AYPNJOoUGyQfeqtOv8CUrEIeOp4TXJoL8/DG2Ku1LXdgstIGTJeU+/lWvdIu
jB1jLJP7JaWJsbuiE9iFiZA5k8j95u38TXA77pMVj7Vk3XGVsq5Y6pxeEuxTxTxGRj6Znu/G/tTF
6UMelpeBpG/Hyv7UqtpWzqW1Wa4l50UXqqPAp850sXjLqzbxaqA7uBwhBKWhf68F9oXzS7nVAn/F
2C90ZtFgS+XBJiTAsYjv3jxP4rif2xDNxou+WvzFfL7lgyTuG1rTwyFeFTVF6nG49YZigOisAQBX
LS48PRjgNo0c57fiFWCeheYAdnycefF3ep3hhjmvIwsW48TNCjdBVZgQtiw8+qBMF0oDwIu6lntb
MH2UmHWAUeY80rtHkxelqaalRCfdeFeAhwF26BTfwTzw8Ut9Ikc91fbKqGnqYed5/FPVMrSLJgSP
FpTp8zu2pEbHyxEu1QACi+z4iJl5F4rhYcar9hVouqKfsblmqJbuCel+0wFaBrQosSFk1JxpqPsm
2dgR1A83PjTWgfnoOHcAe7ZA95xf2pLJYm4c28uIBGg5IlSdUgKTWWmkr0swOwvwGKXyUa5g0gs+
QalZw/KQ/6ike02+MqMbOEGmsrxMi6dkggsY0gJ4kGT/4vw3LWkPtQ7TZHqDRgWxvy2Os6IzNG5t
moLGGI97zYwYdgbGP7DqlcuwtNtUCEDy0THbFEdPNchSvAyiMp5ylkdO1Z6KjV8k+0qmpTcPb5oJ
5O66WKnIL8rEKOlgShlEbILMYYprqZ14AllOB3VFeplkMoxX+Y3Uai/GAORw4X/chRt4JQW8IsJD
uoBOl5nhfafU42Fn+N/7ACKMeu25v2RVKC3PBQNQl5iOP5VgW3FRF52Hqc2enOjZhpH0vFYsYHdo
tGX9lSBcdsdsJVmq2Db5c6Hu/Bftu/x13KrmrU45bMVZra1GuPG1peXV4CMrnS75D1ebXlZWM3+t
6Kg1ypOag7cgzy2cSF1N4VTV3LvMYOh/aKARbRXzxuQJDmMHbH550AHAJzXlJkuaiPawId/0im89
d800rhi4WZj4McdGQHAJeV1qUu4HEMNUj3Z9D2la5P9cWfBCbMSkKV1zc3CkUF06VRAoPmslMGYG
d+iIshAetLusBaw5hj992oIWXEB0YJQ2NL/A11qfavsxKX94yY1VvQFtAQLCJu1+nf+oJcN+/E2C
ShVOnmnFvO4EEmsrcMPocoQtsgkHCC4//ODUmBhAGiVCMFvEK1iWUeDZM5fWFMgbUhSk5C/Pr2bx
FI8kzHb16MER14WT+TESwL4BBOIG5GbPWjnGNRnzjh7JKKFQdRjuSjZxN7mVcS+DMaqHKw5gSYgG
eiqZB4u/xfptVdWd6RfwFOXOuNUU46GYuT+zbnd+v5YtiuHo8pxjUzGOp4vRujphOA/jrzkwmOVZ
ClLJoDkPXtFOmyCPgHRPkvjKDqEpyMIOXvlJ/n3+G/603YlXDxug4nrwQfQAnn6DZ9jBAMR8shmL
AKzjMSwg3Kyd3PxcGZ4JUbUlOdJVVZa2tytLuc02WepRROoT42vphw4E8lXfQQtSt/4LWClwaSYG
tEKeFEWAGymtXh3SKXWanVUB3O8PY/E9ynMypOcXsnSVCKVlwzRJhlGHOl3H2HbQv+RElRP8YHJ0
0JhQ1hlPVb4F4YqeL4gi5fWng4mauyXGB8Ew1nhWRClkiHzpoY93WvQKUhWJsBUVWXDVJ6KEK9VH
qp9IA6Li6FA2cEKWpmtDgK4WTzGUH8wznd/FBb9zIk/QBryfIVUd8uoRPtAy2Ua0TZ0XsXC5TkQI
tt4MHdlzSkQ0agOz1y6BCXg0Xj4oBFRMec4jm+TzFEWe13lkJkw/kEdTKyGmsvzLSDFfG9gfTFtZ
0YR3a5nFMAlh0X9uMRIhXOChDLMq0+psY9Ly1ULqN0AxaEMF+A+rIT/BWsD/fJdQBm6tddoKqPk6
/TV3ogNjts2kX+eFvDv6P2v5K0TwRVUQ15VjspZ0Oki4wn4NpmpNgLBZTCB4wUi9caMpDwbE5gYv
i/NLWD6Ov0sQTr1y/DbuUpbgT/2uHsGBGg2aQKeV3sJ3kYSwU/NnHCmXGlZtI2cspGEwsnuNYFad
hoMEClKSPBUguqflGgznfM9PrDQiyYCTTwGqjBf+/ElHIg1mSsPUxvjWYbNN0x92DQeJdBvpH83m
ncoRQWCDuAqdIEAOgd5VqGv3Kd2g5w9pSQ2OlmIJhjodIOJtZz9SgmylFfFVra4iK8tL26VgAACV
tsmICDL6si9C2QazuWMxL4qeGj/5JGvcWH4vw60QlLm2S3BbEqQpg/7WWnp3HU2RN/6DRmJ+/vsQ
4VL1bTElUsKHBEn2aErptzyttq3frYh5H0nM53YkR7hbsGxOxejNztmOXaV+VpSZJ/xGth6DBm6w
8irLboZp9w8nScemSuTgAHIpCPUh8SoCiNPJftjeRVTKxlXZ+sZHgzGWZgNiD8Y8+LPIOlV9qxs8
yQlghs2mO1tSD630WKT1ylLeufRZiEp+loKMTAOicKU1JiyoXoT5Rne+TNWjUX6hB991kicHusnz
uzb/lHCVcRoyk+kKI1LMw5+uRy3zIh2bEszj1oi+mVZvpoTjmXoP/3C6FhUtXjaGOsh3yvPyBH/e
YS7kUOGI5F66sgEfidr+H7ZOhUwB/aPfkfGy0/XEZZaqqTzhN0Lob619CuBxHt10kFKb6suH927W
AMq34JfTgibIkiRHHotBQZYUXwRpfaFH/Y4mmRWVW9IGlWAYP4rKOeJU7eDoXlWGaraJordwvIUt
bSOlT1l/FTQrrmRBGVCCv5KEYMhhOoK5JSQ16q8BlkRz4rm9Nsj9LohEuQkaSEA7poopEjROmqqk
zublSD1utx506vn1laPle7+GdM+UHxo4WT5+UoiEg0Iz/6jGqVaEoWH3dY8rrhrnwmztfSqXBz8s
VpRvyS9qvF0os9squTpBvye6Ewq4CzAOla0SF03WXsrDCq4ZaGsCK8ufPr4s3hgKjhhpwEqdLquV
LNCKpiTfRB2GNi31cBvRJbNT8g9D1HBolgLUkgJwFUkzQZKUAQbvSIzdD7Ahh7thjKGqzbW8GK40
06j0lY2cf06wSrMtIg9HKAtijaAjreYMgTRCZGFAZDPQZxkH1zzkVi7WihRx5gj8ztDqyjzfmLbH
nPz8xGRAI/kHC0tGi0ctA1SkAwUrYQ5dPuSansHCmgMBOrhSXWwZDVwRs6B7pJMI+lVs6/tEeQcf
/WiNMAJpCaym6qvFOOAwWZs4ez2vdIuCKKub9nx7370yQopGDh2NWD1LviCPSpPFdUwPe9VpK1qw
JEnHjFu8bueBDHHn8iiJVZ9mhDDqN1Hvb3PnqrDv7Q8TRdDbTTUXODG8IMPdwrUtkzBuGhkK00zH
AhVBDdugbq0o23tsiVmKY+hzGy9NFqLzyzpTlwYzzjeF821sLqKR0Ch5zEvdtauDlL+Y7bXWPlbe
rTx8Pn9iCw7kRLJg1mMm+4yxxEyE+ejSe6PS4VY097L9lCSX50UthX6MC9LLRGmcWoXYhxjpgZ+O
FKE29lBfaZkBn2TXbGmNhmFOvQZLayfBSV+N4YHJl6/nhS94FmTT9UF5kxKOOKMfto3RlgNWo3K8
J6nXyfoFGyfpd7Fi/uji+iDBMnle5GyIBENFOI3Bl1kwpyqE9nbrJ0UWc+uSXoEFr9r3SeZWxatm
PxT6vWnufcNeUaSF00Qkhp0BC9L/YkXMbAqltzpuhW29Bv2Dncpb5rN7iHQVb6U7bek0ed8xN0KS
dm4hE26gH/uxOqUEoob2M4AEHjK57rHRGAC/U4H1N2T6hNZ63he2FBc9N3LRz8VsrmD7rb6Raikh
IrWcy17XQPiDtW/mfv8VqN2mr9RNBQPu+WNc8ARE3FgznCj8GCKcYG63upcB7Dsj/9je79x50aQ1
dL/Fdf0nAwz5U2dtD52f1CUyWk1+UNWWSQ9l4/XmbeSpV+MkfU2M5mfUd2uVooWg+2htmLlTucAt
UHC3kBtD8p6BLGfLwZqezL8hXAMqlAxSsoMLqeMy0eJ2goVhk9tqnO5GG25sugwyqMSryDdflW70
P81oBtlFbdpDu5NiRekvIkLAA9aoXAPyWbgjyhyQm2iuzBSSoLfSMGqB58+eXQufpjT93tYdtOKm
cui8ZGeWa+jGS2drzs9OlWcNfkTQWWAI69ipuZOx/zoGxTZRMvgd7+EnsbSfRraP1nphl24mzQTm
XKO2Cf7EvAXt+AO063jhrL70yY+V0SEJP6Xhz7kvXzOvVDiGIDv9+DVx2E2AQahY0Sp4qkp02/pl
YKNKgxYGj1FcRHcA2xYHJ1Y+TIqDt3ToMqBlEAwrdOpUlKJVWRKqTQ5Bpr61zPE+HHpIiv0VuJOF
i6/i+CkC8yilK3v+96NMFpGUORS5TAQt2ztFYioySLd9sTYN8H6QCKuCItI0OksjWD6VY4dt5FEE
5pnt0Bzdhzul+eEz6RxAXK7q9o4i/6YOYEuv7S0ENx83byfShXPz28oYijl6l2AUDrtyU8KW2nrp
x+O1GYwVUBeeCHPL1ekipXGiJSjF/442j8falx/GOLujx+0mUM39eVWcN0ywOBRWqLDMnSFzq8Kp
rEnpwfejI4KU+kvd3TbjTKj6SZq0zXk5iwrC1CyAvUzOquLDByIOj77mOaawAVKjM1Zze7u/Tby1
lv2l+JA3D/ZZt0E0fUcHaQ/pkKkSkiwqKlUC39VNN6iu3F9rxj7xH3v1J1AvavBc9h+/1tgt3g0K
+RJq78Jd8xJ17Nt2yjeNVh7iOtTcqAOoySmfz+/l4i2YC3uqwWtyriCcHtroYZZHXQG8bSY7TSBF
ni7jVna1+MqogVJ6krovqd64pbLWGrXgBMk5/JUsZD47Z4yiJlbzjVzTcVj7e6VSVpzgkkaSFZyB
azhDikqni7PAPPM6z2YXpW7HSxDq725r+pKrTtWK8i9Zf6BryNfRQADIjEjcYrS60enNiH+r5Gjv
yVbmQlyqfNL7TtoG1WB+7pI6dAN/ZCCIbOwBiso1gJsFn8c58kehqVcnt3K63nRUrC5qOczcyCjM
Ju2+T8NdnrZbW8/2TglGXe6Ul367NsG1qEYGLU/zTOZMXiPcfUsfCptABHPGCF8fXbXxa+S5FtD0
nfY8WvK9PjkvnTLeTuGa7CU94mjnzn+CVEYdThddo71hPOEvTF8jmjLrdh/aY7A7f1GWjA42wFLo
MyZhIDbOKha1znYOpyJdvbSV4DJiXl/r7BU1WhJDrdAgnUMujnn308UMsiZFRgUlqh0A++v/+CXZ
a7NBS/sFmBNUmg6d7O/yRtkYGlETlTi33K+1nRGFAcTk9FytwTYsaSM18Jk1hPEFS0yF9VHXevac
HpeqqzzfYciK6YcR0JWo7gGqrdOVrrU/AHyiAzoWKHj0MGrzzooROG6UbfUFQMZP3+PSBUPZBUXW
zdyHq+AXFIwba5uujKQvnduxaMGd23rfFHLUzSzev0FIdxPnTk3WcETnHzm3PiFp0GGHjaBAiJoB
GE17Z540F61F64cUbAmrt+dVfk2coIugIXSx3LGdtgSee+UW6fVQ+K7jv0RrU+r/p97+bm3kgqle
k+ymjeBU8acojaxM43mQjvpYHvRYw9kmw+Rw4ybLYFwuNozBVaUZpgWEnWbal3Ia6XCgdz00FBNI
9wAC2g+JmSa5azRVJH0aK7WTXZjDa+nQdB70wx3c9pJrN1H+bXSkqr1Ugr4IdqUhdfKFZNVjgCvq
4xHi+r7oN3FQZj+HQfXgQR9z57XLQ1neDEEqV25Vt+N0raqZCRdY0FZvVa6G8qVWan2xjUYocOjU
kt8Ka7AmNzKV/qkyUq26NYJSvfIw0ImrZ4nTPIStPao7NfNamqz1ylfp8ZG1bksWuem2Ja2v3k7x
0+RVshqyJWZNW7YFrHZx5TvqeKg9b4jcMs90y80U9PDaYISn2VSDEyV3vTmAPNY0SVfTOBrpxmaQ
Q+OtrZXsKQ/zyXMneAl7l7bvzPpkty306lE3RsRU+nTTTrX9kvZyib512rUZyOlPuRnsb0Gl4Mwi
Rw+TC7stivCazvBau5ETLdt5ltoYm9BuGjiy69b7MmbKfDyqLN3a9jh81u1g/KVCPgbnvEM73kYz
gkTfMI/dSPfFpA6fsr5patdTrLzZZEMJHGYFHWd7LRmT8qRXQzi5ZdmR6VS1XFUeeiJo6eug1nSO
5tIAtnIa90q6EnguXgjgOaknYNNgWDjV0apqmqJPC8JBaYKp/qsqX7egCWb6XrbXeHMWZBHbkjMD
SWHmThNkkez0einCoUJvdyN7NsrCAGwsORA6ehiA7sf5y/4uVALTksomLmEe1TE1Qd4Ikk8qtVmy
SaPkoTbGux74mzE1DkWwBhv9Lic4i2L/5jEEug3FbYzIuvatRbN64wSbzHoOum/m9DnXL+V0l9pf
/2FdBhwRuG5IN8ShBzuoylpLCkb2KufCIPCxfXlT+t1l1lUr/mdxCwm8DHAhODCxbtuXMfCdPdOB
1BvdrHuQ5c9q9Tymh/Mreue/5+3DStqgT6CEYjpXLmw/sZkl3lhms8u4YkMsr4h4580EEUJoDn8R
aCFzB1aV1VujnXaxed+Pn/5lHXOVlsAQaKf5I47e+ZA0D77lhAnIxPqPKcuqhz5qp5V2lT+B54lf
AS2IqJyEhcbc1jucJZ+8iaqSaQfE7NUxb3EEMu85Rd4q0VMY6Zuo/Rw3iWtWV3FyWfnBVqNIHer7
FsNoXsbyhTfKV2oN35e867xLb+3d8O6eC98n+HTZgieuClGasgo3TuWDsnBVSm+51exsZXd+x9+/
ZwVhgkePVGtKIGOgWdAHYyNzNadxB6OCo+3BMG512NxK9VPkT1fT5Br1Gh7C/Ov/76OgI+D0wOmd
UbpCRvrUAe7ng7jWHQw9YAz5S1sN+0yBJaH9p2ZCFdRUU8PmkOw4FWqM+URfHEKz8rFsMl5+GdyA
389v7MJ9QY3+EyIiQ1tqVcphiJA+eYrTbNtN+6lda+FZEyI8ZgtZj4tq7vTsopcye2nDnblWEFtS
xhm7Z8bfo/ImAmCVSlnIps8QhmJEbsIEWGUl2yG+luXnfI1YcMGMzejQjIgzXAAGlnAwg9rlqPvI
yJLyMDr3obXy9l/5ffFMbEgvi7Dk9z3vIfG/euaKtV86DihiHB79JL3IsJ0qFoFpZfRSzxRUum+T
71Z08JSX82q1uATmVUyZaRWwhQWfXDVJQlDGEpTxOh5gqV/Zovc5C+wBfT//CRCMzx/6v7Ce9whG
quJCNy7GeqM2PzxmLoebxMcyNGsYnIv7Bn0Ocd08ti+OlTBY3zvS0CEzvpzGH41yGLIVz7ImQngH
VnITqXWOCMu6zbK7ydkZ7fP5o1kTIRxNE6ZWqLSIiMK3tHzw5M9du7KK5dP/u1HC4dR1OQy5goi4
xkYWX0Y13p5fxJoE4Qr6vH0iad6nPvHcpP6dmofzAt6nhWYFm9nb5uc/lZ95G498vBlLjQKcC93i
WnHleea2M2saR8JdXA97E67m0rT2STHeqkF4JVFLPC9/ISI7ES8ogibXcZ84iHfCl278lSSv5fyG
LJ/Oi1kwm0CJ8nilf85mtlkwBaFXyFWlGIAW8yZPh5vSu8sdaAhMGoCatS2dD0XwonQqzFlp3gcz
qcPpllqpNFZebhKou/Xn9htJqO/aNvjJ6FXhhocqdv2fgZt/aW7t67Ve1QV9mZskeCHMiB7vAJo9
pw06E5ewqaGb7C6cNY1feBgA6zinvqimO3R9nC6N50lVRYHE7xe0Bg77yLsfw86127sov8vXevgW
lONY2h/jeKSbDu7H6Hov2bTGa0J9BxrXqb2R09fzyrG0aUeLEhOHnez7tp46+AmJ+mt/MPU1yIsF
W3SyEPV02yJPm2y7ZCH9wKuYURPnS96vxNGLm8WAJslPYKbetdG1oeFXbYzWOV52o+bWpqkZrjXN
m9T8OCUe6CBHogS7NypxOaM8YL2VwI3875gNt0l/nD+VxT07EiKoGv1SbdlnCBmUitnJmCk/04Xs
xT0vZoH8TCdXTMKY8JMHiDg85dBHbleN/wftYN9dJM/5fryqDvXOPjgb6SXc6Pf+DUg1d9IbgCi7
Yh/dbNFIt97524+mKPXTTxH2tQMHWcksKdrkdeIWxdYrDTddA4N9v68IAceABhWKc+/66jNwOaVg
YL0K3Y/ZMFK2+uRHz+d39b2dQMjc48tcNDGk2BxW05yqesG8qdrPbASxOYvcznxMQTExP+nd5/PS
tPn+nFrcU3HCxil1RhuPhzjt/i3caK/17ik6hPt29/zDcafX8NMPus0huN5Q86cgqW/Dm8JNrvIn
/2LaaTvrIdvbu/Pf9P46nn6SoL4qCUK/S/mkrt5V2WXnXNXN1zp5/P+R8q49huJ80Wez8jIsGqcb
u9Lqx9rPys9gGliVm+mBveJJFzAqjhf2rjNGHhW/701E9psqhy+QZrFd8z2R3YdxC9j5FrC0+lq6
XOMuXVRbuFLpFGGm/x3XUy07XmBNQDS08sEzESPdNn27Pb+d7z03azsSMh/qkcMZjT6leIaQhoxs
3m2l0nRlgDXs/FJLv3b6Y712Ud77nlOJQpRqlcoAmBUSk+RZigCanaQVRVx4QswiZnQCKtXw2gqa
qA+RPXV0a9JFcWd9q/MfvX0TFPRX65/k8Hlw7hR9ZRuXz+o/iSKdXlDXEbmL+ax6WHfCTVTcdela
7WpNiPDYrumbgHYHIT3NH9qdEjGi+v1f1OHvOgS3rUhSYbVBwKmMd8ZwreS7NIUpa6p3jhe6E4+v
Nv7wm/XksMRJDDm05G6kWrrp1Gkr9Z47DG/etNZVt7Z3s1Ye6XlUtqlUzSoBQG6h3cfqdvgHsCRW
gv0nfUd7G22epzKqthii1kHGpH+bY+0m20qqvTl/QosLORIiGP6sk9RitBBSpoEbmxtmPtzVx+qC
KTcVMGI0S1UAeRMRgDyFSeWSlC4knt9BLHao++rmPjM/2lUF4YCCYQPXEP6Wd5y5rap1hh6Hycaw
DoP60MVPdvZx7ToRIWyXZAWlVI4MimvpvaXcmZm/GaRP549EXTBpJ0IEezOUZEryOWtcvcbfdBLU
buJ2n0mbXvg32p1b9hvdDb5dtThrmp0j9/dv+W1tfOBPC5oQEYBDg8kjziEVL+YwRsrrdEwy/q8o
rta6+t6+kr+ViRt/zvf2DZB909Xwe6gvVPf86hcU8kSu4EFCIx7UqUNuKj2YxrOugZ2VrISJC8HV
iQzhZukdlZTCZIPT4ofp/LbwVUp+ZWq/lejW9z7OLTsj+vzdSUFnEn0chiZiRdrwS5cuWg5RXlnQ
4gU7EiFoTJEUuVHYLCgJ32rz1dSfPB7myvjyD2fD/MWcD5wxNIQkQDaWul324E5I2u+x+dpOT/9A
kDS3lv4VIRjW2Kna1qxngI7pqUueJOny/BKW7hZHgYGYcVAMMa62mpCjgJzyD4miEf8O13KmywLg
SYP9jbSv+MDXAHouKEFw2qq0dbrk02Ss5TQXRZCNnWG9QGcS4ZJaqVCiJEeEl//whueW5935TVq6
g3O6938FCG6bxjzJNrN0PoRrJyyxOA91v/I6XVuEoEudbTcDkza8tqvXKftcxbvza1i6EsdrmOUf
eWg7yUu7illDVTz7eu/aUgPbUuzW/2KwyPoRWDNlBR2ksBAVkLWinij1Vs1uJEhL08eqez6/mMXN
OpIhLKZtYVKRNGQk9n70eQ2uoaQunviRgPnfj3arsa1e7x1K41HxHOrPxSDR77GSil+UQSF0xqIG
5kVMlLaxZDC9T5la93b0Xaraz1Z+Ob9PayIE55FUfh3rBSLqKtyW0mVblNsMBvbzUt7nQnGINphh
4J+A9Sm6xlKrU6OboU/i9NLrvY0ZvcHRawZfI4iqzotaXtBfUcKC6knKW29CFAffK5d683WUVy7i
mgjBGQZ2WDXeXHOzohv4CV1ga+L+H+JlGKFMZQacnscEBQdll07KJBMlYK14ZrhuY1Q/o2gFXm1x
IX9liLANTUnzpFFg2p3hYgAurG5eHe3pH87jSIbwZiqzwgvHFhkREOphvq/1gb7TfwgyGQYCWprp
FszwvNCjyygXahKFEAWS+3F1Av8KkpHkw/M5MzvXkRBBs0w5T+tCwqRIPM3kl2GNW3o+UTF+nOdP
6bimBkZEfroIq7YGMIpBUHT6ctsWyrUdxduolC6MQbsN6Q52GxPmFKCmVyC+/vzyO8m0epPFn1/s
YkkxyjSwBJsJ4Ko75TrdA169lSW3cY29NrjeborcYUXk+65MNpMG9v9ECiEe/T9tGdWIVPfZIfz0
nB382lW+OJtuE4cuaZ19cKc8Km/aRtpWkiv9/LhWMmGuzdSs8x9hr1s1TUxAeMBaT65C53fY7py1
XV1yp0BTzjEB+Kq2OBqdy4UiJTaKb+i7NrrWaZAMrv6Bjo99/CtFHI2u6Z2gHj1f4UnfqPZtHr/q
5cHrH7TsXvsXp3osTLjLlVekkzYLs+qDWrz18lpmfMkgwdw0nwv0ZAyMnF4BGjOnYiq4AkrZOM1W
csppHsGmvxPcfdn5OEcvm0eCm6Q07dtEn6fiFDmsJs0YaLOBVDQ1HFfWbiRtDUxjaVF/0OHBoIbn
T2xFN2N7DLW0JzY0ul1c9DvQTlxV/XxeoxfaeHQGGgCh/79iBPMUBlKUqxVipEvvNv8mMY//Sa92
8Q3gzQ/24KbR5rzEJacOshRAxcTUc6ridPcitBKm+pGg2v7COLErR7kbWzcVyOTdin1fen6CAjqj
J9Dc9g6lE9oAzZN8DqorD5G6maRXpbjV20PvHJK1PoGl5KV5LEyI5eXUyNugQVimVJddIN2aehK6
aS1v88mstxDVunnt7aS82pbV9PX8pi7FrfMoPbeWBxFzU6ebOmaDpWZzcRoybMZCDPyYtRIhrYkQ
TG9gqb5axDIe2fpUTIdoWola/7Rqiu7keA3CtUqVceprBdsuP5qPyiHoXPWx/gVITXMZfbaVrfTi
+e60CbfSdq0EMv/0GdGa0E1mT6Xqy3P/EEeXjd220N8S78HPLmTT22rjvRT8+Ph5HVksMe9MqqKO
GTjjElTgA+iHei1AX7plxwIEm2tNRmbFAwJCs6C12mI49tYLHybKdW2crVzpJdXQSJ0CgACkB62k
p9o3aNMMFoWwTrPLEbDoPJ+7z8f0+fyuLS6KKIcGEAhPacI8laPVqmxUCXJ8vwd76srPvnlO4mbm
U2yuaOOyKGo4lFopt4rTT3KqtZ3jtNh4O9lORQvHHVRwpAg2CYR3UT1+O7+05S38K08ww4UxqX1T
0j7jpVdN/9JmK+mYJW/CICVWkM4HasjC5TJjaxr8BDMfpflFy9hHkzSXzb+UOnCN/4lxhIvkKT2p
IJNlaIPznDjFS6zHh06aDud3azkOPJIjqHfFTLmeTLNzvJeDjf8p6zZzyvTO2U134SY8+M/OHnLC
fttvgx0dNIe19+LieR19gGDtPScNq0rmA2LteeBSmcaKAi5Alc9Rxt+tFC6VJcmpNERs5XChXBhP
wXMQbLutflXui+sycoG+sK42/lf5FeqQ7Vpb/fLymH8Dj3YedxT2N02LSDMDhOvR71ZjbML5ff4E
F+8XXYj/K0DYP7JSnRbM+l554He9auXX2L73Ia3M1/jGliQx9kq7Lh3zFPmFpUBXmaWVh9/qvS9W
/Chpb6oWupUDUMlaaLN0yTAXNLvCxURwI4iy2yStDfiDNh2ZwiS6tzOZppMVxVgUMmdDWA7hrng0
SeszaxepTDxM0r3pld8jmT7Lag3VcEkDAD77T4x4QHQZKdBEEhdm6UYdTEBg10ifl2PPIxmCitO+
Tau9p/CaqwymX6izmNVmSLUnIw9ftIwKmaR0VziEmwhiVrNML/UuWDEla9s578NRDiA3TG/MGUje
FMG+je6a/NoaX8/r+qIIcMnmlj5SI2Ia2S+qrGw7WvrU6Itd664/XU9rOZnFMhIZ/f+ECOcVpDwh
eLGSkdtlr7yO74Puot7YW7/ZYgy3crTx6Nb53v6D64dAlWlZPCX4l8IRdlVT2wqssJtmfMiV+6Fd
Cztnx/cuNDsSIJxPmkB9aBYIGL2OBtlPTMRRqPvlfJzonHfQkZz5EI/0oNbT1oxb5Ojxk06/fZQ8
6dLa1MLaYgQv31JyUdv5jTBIb1H8ygQkRNfJTl4bVFrUOGaU9D/4arRQnS4ma9K28qd5MSB7I6d2
teDzeaVeXMqRCOE5UELF5A8yIXPYp27QPTTma5Bd1vL382IWzdCRGCFuAdnCbGGgp43N6VwW7Ib9
r/MSVvZKTIX4jMBF/YiEeJxojd575WO6hmax/LYhYzC3LQOsIqZl9WLUpgAov42cXlsX3au8o6V3
Rq50xwegZB6MvfnUbr9B57JyPxdX91ewmKsdEz2p7QzBQywdWqW4jKRkn6TjilNaPKYjMYLnKxhY
Zs5zFqMFrh2+javMLXPk+M4OHEkQ7FsJw06st0iws98R+BHpeBHEz0H+QGGxq2w3kw92vjuvGouh
w5FMwbgNQSebeozMxmI61JZJMZaqucvDmWdRIXvRv5wXuHipjgQKxg608j43fATG9jYy3no4WZyd
3awVCZZOC/4bmm/pJ525YE7NA+PEdRA3Jr7C2kiK5Y79Go/soms/EiHeqswIfTsPLJ5qd/FucGku
8C7Cl2nfXsQ/ASgGAuX8zq0KFDTQzHnAy3MTbnTT/s4O3lV3DV79ULnTb9mFF0y6OC9w6WIdL1DQ
R0P1QRQLbB6I3Usx/lCs16RbebMtacOxCEH9nFpNgrhgSapyFUfMhZjEQ9eV/ev8Sv4kh8SrRXV7
BhxhXotZmlN1wPP1Ss07dxMcxp1xkUGT5Yb76MkifZoy/Mz/5K/a6IZbIAyBI9jMyC5fkxe6Nm/1
i1J214KKxYX//SDRaKlT0hrQ23INhrehvY6Yea9z5u0bb0Vr1gQJSqOPipIrCoLy+JBLe4bTgTPc
Vu3asPeishwtSFAWLWiNKeuRkypXerxrostS3p4/xfmQ3h0isEwyRwhc2P+QdmW9bcPM9hcJ0C7x
lVpsJ3Y2Z+2LkDSt9n3Xr7+H+XC/2oxg3vaiLwUCeDTkcDic5Ry+DNR1kt7MPXIjoOGMwanTFFdy
Ps8uaSrl0E29fFu1tZdo/V2fGKKK89o6osiFlyK44AADwq2jHHdmlLPhH2DI0oZVFCbaaDKVEVdf
VnNtJU8lcStpJI3dtw0k9TmSqwaY1pqftfV2WYhIHe7gdWO59CEbyMrngVrl6EphfgMQaNqbyuay
KGXNF6MUg/Q7kuFs4Pv88GkaWr90NvrX7YEzElzHip89I+FfUAy2lgYFU5CzHPEwvix3VcUTsezv
J+FurlRRNuGfY/dPpMx8efJnYIxE//L2Ad+MBTBwhjv99Ww5kTPFZj6QUUdWPPkhlz5gP5JJ4CbX
VvBUBKcKQC6sdCAaXnBJ4khytMkmWWB1a6t1KoKLpxu70aMogRZlui3njdSD6WVwmkQE8rtm3WCm
w8ueXc6oZZ3vit1MxhSxeazBBkpW62t94FumqOtodcH+SOGHlQojGNRWhpQ+ih11AA2VLrCudQkm
+pFh2igPc3pIRO/0McbNpS8eWv1S9emy9Qp+3+bSjCToW6NQoYGs+bnyu0F9+7KAlWFDPAYZ2Be4
RTHqz6OUVl2boFkDEibtc8w2lfaeaVcYN6XxctOOn/3sa/pNF99dFru+//+VanJ69aEN7ED2iNc6
gwbhU1m+5fbjZRnra/dHBuer7VGq7K6FZlL21kq/rfD+8u+v6kCA3YWEAEFzHvv7yYk3tEybMeSC
THZ6TNqjYlyTWrD9q8fxRAR34uc+BfhNiNwU2EXN9EUdtkh90HEStDmr7DLh71TrRA537MEN3zek
Zqm2ni6+dSQUPQYJNSN6t6cvL4tDvb3nmXSriRAdVzfpRDL3um4AUWZgBhYOZ/qhgiCaTK+Xd2m1
9/lUN+6IJvmYkHCCBO22i9zpUXKkG8mpN+HB8moX8FqORycvPI5u8aTvQ1f0MF19Ep98AG/rhd2Y
0SLBTuwfyjG8KZ8VFwNPyfGX9KO9U+6vehewSIe/JzdlSZ7/WicPeKLOZSJ1NqSWxS+r9qrqbgh2
S/nZiGx07RiA4wPwfajHIpHKxRBlFwSgvsMxmy3jlhjh02ybwOOoBR6DbRNvoqCEwpgcw+5Huer8
tDXSMCZWhshyYgwBZkF1QNOGFko7Bzn+IE3jZiLN1l7FpyKZ7Z4ccD2JSynoIVIF3DiuEHR67m3F
V5ebwhZ1AK5W1W0d5LoobqugbeX0S/JCTZSO4CbJXUuLnb7Zt+NTNu0tLXcCMwdWVUorUT14TUU0
VMHvYyYaNIbcwc9su8gLE1JJoUmf0dzJ2wY4AMcuaPBylSZL26QKENQEYcaazbBmBZkBH6KZhXPN
JvAOKwnoXEhw3jbKU9ZoVB1mwdUmEsKc3sn2YUgoAb95lDtGcAjJvp1v1PjtsnNZ816nenCbVpJp
RPQPPdQcQwW1RksRILNICc4G6z6ZO5WtFDGvLMkHZTyd+lawHatWAK5Ei5FvAPiWc5GpLZd11SS5
I4XNs9ZLC5V6jAwmNaA/+02rdv8QyJI/8niPWGfNpMokxvZPuqeHw00Z9YIrbXXdGHQN0JcxcsnD
LqdWpy5aBhELuGY6maaRpw6fl3d/rTgL9FfM7KLcpsKUudOTm1kzyHWdY+5y8cled8Kr8FezjV7C
++oDSRntwa6o+qmiJIGGjgKueJe+XP6GFT3PPoG7PzHZEBq1VOVOXs+BjnfbUKrogwxiFYPtxji5
l8Wxn+O8MHpVDXRRocCD6J2zlCYIF61m3Rah7cgzkG6ouQuBFDnbgsO7trankvjUSN+ayFXLkBR3
1mOpqX4bLUhYqG4l3ZvKUS5pjTn6KfJCO7sy5cQ3WuMQmk9qIDtZ0vjBQGi0mHdtMNxmmLu9vA4r
gdnZ13EOTO9NuVBafF2fwlf6o/JMYheoLJelrK42ULhQZSVoJOMjzFCPAA84o59wNhf9GU3b+qte
mNlrBcyHa7VSW3Q3FCZGfuU0IolAxZWXgYEbnYALAk2vKLdxe63FgaQnrA+q7vdEOeJxIKWHsPNK
0wXaEV5tjlk7kXm8rPN3X3QmlW+sSOWksMcBUgG8T6SNon0AVKdQfsQiiImVLUSNkpXyGFb0N9BY
0qdBjm54CEI0ltYoiL6oPRAzRam3lRN6Kod/hNaWVBcRAdAEWHwdXflMyE0jwrNXViwFQuD90cGD
zjg+L1WGYxAWAZRBlFIjlflbuo2vp+vKLzAV4cR7yxsRai6eeRNdGQIrXTEU1HkArUcYsy+GwTlD
UcaytesWd1QZOTh1CHD36aEej+kO/dkbITjZdwuBuD/BA5/UN1JNV0JgCTlzBnja/DPH0G9V/iyq
u7oRTMGt7t0fUXxyP5AbMF6BCMZBGwTIe5Z9DuTKBZnayza/FvyBiw8NKHitqozQ/TxUaaraNGcN
F0miPIfg7ymNHLA4H/0seYFkAb/1McFA8NwOAne+cgbO5HIhUjsPGmCfmtyxtF8oOzmafCtL14W0
uawfMwDu1jgTw4VJbSwppI4gpgqu9EJCH5unTR+69ZhVz6Tc60C8uCxwZd/OBHJR02Jj4wIF66lW
1xLGzaRxJ4Sv+wohLmnFPuIkvgxLtcDkIrRKmi3pdk0y4eJ5CsxnLfPLQHJjZPGjwg9MMAR5wHqi
tb2JADPe6cdofJLDt7l+LIaBypEI8nh1vU1DxVFkFsXPK2hxmtfxhC/rq+eOfMYFilJkP2GkqAw+
glFzQ7URWNJaWwZYHsHmA0ItOFWes1eLjTKLbCz5fCX/0t/AkzRsa9dw0kfD6a+VXe2h5hB4l/d5
7W0NRBMZT10L/Vvoijzfgwhv3ALz5jl6x2ZPfQ9+qN4CfBG0/oW/ihvTz29J7Wi75F5UhmMWxG8+
xiIwjwk2OdXgHS5wpFnHfJs7qXRMkz2gzS9rtuLQv+C/MA+GdLnFo2NFFmi9awv1mbwrN33qdvpB
zXw10CghN50icEBr54WBjf2vNO68yPJQDUsJabOy6eM7UgACX3BLrC7YiQhup2xpLLSshQjNulqS
Q2eLQjKRAC5XVs9mF0gxBFiqKy33nSaItFd8JaYu0ImGESQMr/NzvrpZG1HXY7y0bWNvxs4HqAcC
3xTzy4LnmEgSs40Tx2IPZErweGHB5YucfEiKnygbWfSyXJNyGsqza/ZESlxWfdoOCGFB+Ok0408T
qLVJ3oPeTHBIV4zrNFY2OXVmjIR1UglBy3Ts7LeR3C7B78un5fveGwCgwaZgvpjxAHARSNDNyRCF
MUJV+Xa0dsYoOI3fVcDvW3AzEGFgWJ0z3nyo4iZI8PstinEJ8GYrOfWJ/HpZi5USGcRgtAHpGIz3
Q9b5loyhjoe4gVH1RnsmkqNP/tg8K8vPNrg1FjfEIOXNMHkOUgDh33dKAIAZVGUMxBQvWr55VEdx
Sc5UaNgkyl4hs5fJ00+Bet8DNwbybIKgAbiy4OrjohzAsCt1xjCYkU4zHuXN4MrP+VWwtw5G43TU
OuSfIGO8zq5EQEUrLcaQjIcMowcGG9tXY8CJrS+yjBF3GSeqzCrApxvT3P7KommqaNPVy+DYADN7
AEKW9EsGFQahGUaRrpQ4Lu8SyQwe6hog9U6c5YPu2UuR5hjU1EOTDnYJ+N1EG7UnYlXKgzoBRF3g
DNZMm8EjgNENBFnfuHntZEi1ms2HVrMCrCxk5pOHy/uyZtzgjYJzQ6cMHpmccWtVD5K6EOczaHMv
NC0XE0oBEdwwa3t/KoR5o5MdyIeoGTW00jkTuRqC62U8ysk1SVuwVH7+gzqEoajhQYKeBu4Q9VaW
j+ANQE07ei2KbW9vZ/v+sgjmsc4vf/Ty/hHBv1GtOqoqm/XE1/KhKe6H5HqevZTsM7WkS94JgtkV
OLxzcdy5CaTcNnWdibtp72Xwrj4RZ/bGzWd2MNxDF9HItTYvypaGu4oqOs3A5UFBq+iMHjoW/34G
8fxruDfD1JUBKTV8zZy73eAV490wCCxy1VhO1pd7L3Sq1E8TG3poZyccbsfOAalZbXilLghKVpqp
mDLwtUiiwVz4h1cVz1YtxegOaPFYNQ7y8qomW0YcVeTglthJ1lsloRQKRoHpH6rTONVItoJEHDO2
3xsiZPS1Z2whFbVzAhW40aL80drJRjM0WjHBJIp5Oe5kW7k+ZJmJLrsyQ19Yfuj1GGMHAge1dhhQ
+kZCEEiNCP65OAK4VZmpJw2D9dGB0pbFxqZEWZRW4EukSmBItJ4xhjPLi6j4vvICg1vHa9nAMmor
86lBRtAMBN+Y7NQfwbtGq72Ewhpx9F3glq8D6mrbcQSFzVV+q9+Axca/7Ae+h1Bn8vnUjhkPRTYT
yG+UkIbmdRBvhuBFFtEbrV0BJ2p+5V9OfOdSBovRDxATVHdKk4Hg4/2yHmt2AiAttIXrgHvHK+7c
OZvIImeGOqDLIJnuSD3tw6m4NoPkr3Py56k9zo/puTqnJGGpvVLzkgh8M1K3yXoRn9ea9zjJWxLO
QY0WOF0GJkZpTTC/39ZARI3bxwlsIJZoumdta05lcZ4Kg4caiGogS7ZejGU3j4LAds3CMOctMygY
kFTzgW1VGU1T49XhpBmaiuJBlejcSK0HpIXYbfVIci9bwtrasYwB6pBo3wZr17kl6HLaSnILS4iW
O03fT9FtqSA5CsLct8uCVhYOVNjgV2aIFEA94W7pwAY7tcHm51S7Htyk63rfnlF4uixlxbAV4Bkh
W4j8uQXu6HN1jASv5xT4SU5cJTNtU9mbJ9VfZExjXxa0kgPF2NUfSXymUJl6RG8GXG2dJ7tl6tAN
VGysztg0s3Y1RK1LdMC6dGoEHiT1ISxE9S5txVLwATATwAaxiSxu55owGUqrgCWOoawWoFfswTo1
ln38ac3ReMjLWT5EVhr+RAYZEIY2Ru4wZD/X4Heok9oFRR+g5Rs1LQqaZgwc0JQm9bVR9Br4YuX0
YXUdxpTUbuoK3MYZcYt+nPCSN1If/8laKi1W9iYt5XAF6jzpClOk6UiNMBqeJb3On+auqt+Cto53
Aa6lDQYbARU6JPl0Xw9hdJc1SSHsbVrdfoyAMtwOIBjwRcBKD8C1VKLLKOkRCyEZvi33WuJU18E2
VCnZGBUtNujJeLlsDKu2fSKWc0AwuHKxmdgwyFzbPqStqGtm1dxA4il/ITOoYOk5N2wUjIaujnS8
Cow67RyrSbMJBb+S/B46i3yUydQBxy9Bc90sz81A68bof1taUTx2eGVm/l8rbMBXAAwHaDxorWYh
wskFNSVA1q06VNrH5aCXm9IS1qKYH+Ui7q92XwwcIk5Teb/U22oc6mDTdtp+oT1xcnM7qI6REKo1
D3b53mRHzd7bxa4BwzZJRSH4miGhRQLMuqAowuOYO1xhL+tDzlrJ7HCOIDm2PuI574GeRETIL1/9
y5yqYEPHbAQrvZl48Z0vZpxX8M4WWjLU+/4ZqUxPUxHgy7vlqvRLZIsf2+1f796ZQM5c424YChAq
YG3bfVhctcJzuHYeTjXiLsnOnDqltZkAItOxGhwjFrwuVyXg9cqA1hWgiHB+Xi9lSQtYH4Y9j35j
Vbu81p//epWQ2sZVwvLbuLC4GKnIhzoZ05F1k4BeLkbxU9TYvqIEAlmAcwMvRNdAGX++8UEV4X6p
oYQ5jq4GMqFSEbXdroqwDBMFQnDSf4P1MdVQkSpWJhzr32l16DDfcHmVVhLyBiqqfySwLzhxBcM4
1lMyo9o5b8gRQAKqUz5Y19ltcBc73W8UIjBapPoJldxaYAMrTYxMNPJX2CLGj8UdHF1LuyBNoZxy
NI76le5JXvKh338YNwNSZ066swvab+ecYmxec+ZtshlFvEnr6/vnE7ijVM64CIcZn2BZH3VxS0T8
dmt+/0xH7iglcjwYMYEA4yeGH7oAfZoDw04HvXLk9R+mgMBgpa58vqbcdkZxFg0JK4BGu/5QmrRw
g/2y0dElelVQ5V7azC89TZxn7bETBIhrydAzVbnjIOFtnOkqVG1ekx0wsGx3eNHRBUcVZkhO95D6
f+8IzySyEOvEdsM4BgoKU7YLC4Q/3mL8/XjM+XJyTiSRE7PLmU6Fmu4KeXYH+1hWAjVWLqszNbjb
OJ8WZARmqKGTzrdJ6mrhoawEc5Ar4ebZlc8Z4rxUdZDkEJJMR3BGUm380Wk34WQIHMqqMiehBWeA
wKsOcdIRWmTlrR5g5FL3WvX9stNitwN3457pwlmagR6qoh0gow7uKqVGLua6Ww5qcx8XO5m8h5Mg
XBKtHWdnJlggpNiGFYyGL2Wh09eyU5XXmqgrZNUbnawdZ23loI662kMvTE/TNshoUv+LJuy9SDAQ
BTI3zgrkscEwSQkrME2kWVBfLvTQkckIwriPy3u0Ul82DKKyJyM0AigOpww4fM1mjhFENO7kBrvq
A4OqoCkmTkbDW8OpDvIDIEZFfGtr0diZWO4wJZKWQHX0AJsbjDNvJz+ktLmenP61PtbXliBDsrZj
p0pyccwQhnoK1le8HKpNpR9C4QW1dpxOBPCdlxoIONWYCcCgHm2j57i8nafPy1u1ehGfCuEuYkWq
J+BMQUhLw82EuhVxklvrBhd/QvNNgJbI19Ct3OjhqF016Jlwxwb0fALHsXp1nX4FfxdPfdUFEQxm
AQEJTQ/LtnWiI/F+qbvWD2izqWoQXF9PgntrfQuRawAiAWNZ4ezUkDu7xlsaoxQLAFw/dT0TKcYO
Fe+u2OTj/0rgTHJcwBLTzFCs8wfX2PY36Nt9zwFjF9BhM26F/VarQcepQM4q+0YhaqtAoLpRMj/Y
TI/hffk6LY5i0giYPJfNZ9VEkYRQEEbqrPvw/BbOLDkFvAgLcfTPItw3ypUpPf6LCMS/OtLW2CZO
oaWME2ke4bYU6z1iz5IH0xZcwqtmoP1XBD+4FWLQMegWiJDip0xHPaH5e7hVOMQTCdw6jXimzEkO
7x7hwZbGe7kRXPGrGwH6IxUV26+y+vlGWKmcR+C6QzjUv+ZoYG7QBtr/S47GAH/yV5UC4wBfD4qT
oKvXEiucA5yX3pl+dnALObV8OHaqHkEt5lT3k9MKXgqroeWpTO4E2YXaDWYIE5t8/Xd6PXq2u2zK
fXZT7zon9I2d6FnEDOrbkT1RkjO4DMTqpjVAoLwJH/KneJ/uJq9y5IfLds2++4KYr57qk7U0qjgC
lTLEgFlp2ye09Q2oM7z9/6RwhpcU0axoNVu9n2hKuA/AbIbnnLa7LEWwZF+XzIkudqgGXTZCSrIP
NqUTvbTu4MW+6MZdab3EMfqzNXwI0yt6FyYT5Oj3Ci747rrxAjq/Zpvx/rJCqx7hRBD7+4lC7WCA
v11jCgWbebrKu+Pl319ZMIYViNko3OLoGmN/P/l9dPzNDZnZUIX2UEmgkLe8oX8IjAPRMdst+7r2
dFngin+AQA3wwOzYgtKVEyjHy4BmFTwBzIACvcbpqojqkSDEZPclZ9Ms2pNlWQUY8TduKyXrs1bN
GZFW3mxIjenHJPbTOUK5dOn24ZJ+XNZqZZvO5HFhg16GUjuigdIBZwRdbH/qfl4WsLpsQA/ATDqK
eiaf32v6oMoImhScsM8xxKaBluR2Gf/ed+Pn/wjhtJA6yTYkAiGGvbGNu7QHF4nggIr04GJ/DMKn
kpLkuH8sBOTlY6/dFLHgzIhkcGdm0Pql72yokY8ayEc+yKDRSVTDW4vxAUuAzCFyh6gk89ndAPPb
ga5Aio4dMeKKBvKvpNrm0ibutkb1YzLcubhuY4B+PUmlwL5XVTwRzj0GU0kbEkmGvU15scGYwmem
GbfgkxFcDexnvh2jEzFcWEqqpgExD3RUe0BVXmfGYVLelkoUlHwXgwymBZhlXScq6smcE9KiIZT6
xUocZEhDGtvFHhipzjhU2zQQ2MZ3f8daNoD+D2ZNZDL5gdAOfK7dspggzJpuiPa7CK7L/qFfOmfU
dnK3SebHy+f2u2NgI08QJePUyph2OHd3YzimrVJaaJJPHtPoQV9Egf13SzgTwHcVjfIUWyAJBXva
mGxQu3bH9jXVN5e1WIl9via3NBV8E2DP4r12oBC46cEGB5iCMRG7cvLfhFbXrUa7hlo/gOZ8TN3y
r6Phc6GckYcKGDRbDO467VR7+aRgHk6g18qjEyKAIg97APQlbqTz7am7LoziOgDtmFc8gjPUyf0E
0PloytqhDaB0iq1WPFubyrkfKdknG7IXzcGs2f7pF3A+d6mGbh5jfEEzgPtxqzQbtcUTM3y7vIMr
YtBIx6ocmE1mfotTlLQaGboYseSyNcj1AP6n+S4SUYattEwC4xAWQjClqwNmh4uR5VYlNTAJ8Qyj
+UP6rAw09BJ0IFIg013Fm8DNgHXlJIfBC/38KJ4+WzkNZ/K541Zni9oC6wTvgqvFV9zM19+Um9lX
afZkHz6tzfvn5WVduQXOFOaD515emjyxITD4YSh0lJ30ebhWKGjQDz2QaX8ndKQCkWyrzp0ygwz5
4mKB0zT4mYlEnqXGmJjFuNIxuatvhmNiueYeSNYDXTbkh+Kkbh04miF8Kqx4M1CSMfYFNL2h5MSW
/yRaNKTZVNIgRJ3Gqn7VdmFtgCCf7S4ruGaqp0K4Y29osxqpmpQ6KGRfVXV51WT6scQYc6r/w8UD
qiSMgOBKAF/ft6VMqiioa+yePku0LJ5K+6lrfb0VoBCsLBtGW+BgAOsP5kG+RjcpaH+0GFo26ZP0
Y1kK9R1oBbFogGdNDOrdaMHB/A7m+rjdyTBlM5oM/3syvEwD0lQpgnVe4YxFxf5EBLc32hhMpd1B
BAl8o6fqYXY+8HbAsBnGP1ztvt7FewAu70RvVJFqnPsajBZEnYzFpe4ySoaehvNfJ1HPNeM8Fwpw
zX8GGyz0AqjjVSRiXF/pGgW+LaYMbbCuo0zPP7U6TF2VRTfDN5aq9MMaLIDERZnaOLGmN7mvpBpa
BeIpVDVXL4zhc57sArFk3F4vZDZflL5Vf10+aWuramoIYTEHBRh33vwjpbH/05SrA4VGAqGAiFzt
e2rB/iJttDU0Un1/XY5mD+QzNi3SdJt2eZ2AN5jEO6CRz2HlTLGo4QKd+d99I25zlMLRso/ZUr7D
BYgpOYlC8If1g1QvdEFV+doqSB9Te2rkj2LJx83SpGYIZm5Z2+pBSMAivXSo2Y2NUT5XWqDtSl2f
nyyrTCdahFO/jeIlL8CnZrcx1a2Z2OCBnpvZtUBFI1E9t8AihuJ1d1uQxLxqSbP4YzynV1Y4tG4K
wrQjcFXs6ym2291cZNMjgDPDJ6lOp4j2jVa9tqhVvSdlmavAcA3jj6kaJh+Ebv2H1ZRAuopy+YaU
Zn6vZWP8gEYTHLXYtjFc0Of27FRFX34EWmLX1Mbg+iZWss4HfmWwbwGU9DS1hLRur1bDXdsGSkBH
UzL2DViYf+hyni7OlDTldSNPRkkzM7duW9UC4V7ZNl1zh3U07qdkBLpwmgxgM7PtxDos0qxup7JS
fusgGpzQ1YBlcSSplHZLJfU3plGbz1U8RscpHI0HRY+j0TMxFEGLNku8uMY0Cw3HbLrvmql502Yr
3DQ1SKycLLDRBTwoZjtt05kUv0p4m5wOmVo8Bsgc3DXoqnlXtD72w9FcPjL00so+aMO01lm6YPSG
ajZebVvVHvo67F+DNNR+wmGoL2mRRfsc0/DA29LarRXrWu10HRkw2YE+MklwTa+ZPugpwSVgYagA
ExLnV2WMB0Ek1SXS3/mCmZyKzmG/If20tVJlkyjtTSKJ+ghWQIvgwxB8oUESw2bfqLWHvK6jkPV9
SscBTWr719KxFpof9MfH8Ga4jh3zaABvFDxYd/lH5NmIdgH9qQk0XzuDp16FeZ2TICEOI72va7RP
qkv5DOhyp+xqVws+GrMV5CtE/otfYxvt/hMDBxzB6VXJ91YpGnBa08VCDgkJMqwnWkQ4XUgs5SpD
Mxjrxm30g9buE+mu1bd/74hB0CTjgQhp6G49F6PKSxHGBL1/AFCUrX1W/8Pldvr73COD5AXAPRJc
L2FUblFud8mS+/8/FbjEDtGNKislqJCoe1LDC35c/v3VnTAxborRBKQp+T6deJjVAWcKL7S08EEm
5LdvwZh4UyIaOxcJ4taqioD8UEuoQ5Ki2AzGbs5aN4/frURQTxDJ4RZsUnA9pAFqxOUUuJ0Zu830
Eeeo6eeW9w9LB8eAzApGRwAzeW5dQ0LssiBYOqOUKfJ6k1mhWwxdEa2g8WdVpRNB3MlvlVSfCyQQ
MeSDHqPBJdprgQac7PmyPitFWtTyMJ+Cij6yKgY/PDIQo4nQEYhb3us9a0uOv9CF8ROuDuUydIpp
G3k7XpNt9ToSV1SU+Zr6455f6Ktn2PGqrn7vGmwG9EDHBoR3PkEa9ghIm4zK5Abo6A+lo0t3su3s
YrRZefku2sY7JNUfgSNH7tPdAmgkawtQc4HHZX7uwifxj1DZRAoDgQqQh6djOuwQJ47x4+U1X3O1
J1rziZJ8aZY6naF1C9yXPZq60atuavOvy1JWnrana8uXb7qqCuM0Yxsrv431Z1CidUt2ifoCyIfL
klY6Q2BDf7aRr+AkdW4rEnuTxe/kUb7JTbrsTRfjMiFgT9B2MFD7xvZjgRdbVRBPM9zRaNUERs/5
UVw0ycrLHvh6BLM/ueHo9R1AwJzS3E0iLu51USiHsyQB4EG4U08iJRrDUkcwMAQ2tYL+Poi0o673
squg9SpGGHd5SdcEEpCrQi+ZWAj5znVTa3XUrBGmbmvIZS1jeSVpdyAcBGH80uq7PqoEdJerAr8A
BDGETPC2OheIx4Xe1imuHFwa7UBb8B/setOqXodBbiMnW5pmwPTLSN4vK7pyFjAYopmWjXwucOi4
JFOKyZtAHlF8NtIF/XhPcBUCj71yoP9DGWJi+gTNS5xmEkqYtt6zqlzUETchjEQdlMKujuKMwHes
KYPqH2btkVKCO+WUMbPMJhPz2XU6bnoLwH2VQJmv5DDnnlg+kGH2MvAv/qiZ/RRGOWN3sAd39vRD
5Ko70wn2s49BB3cBCwsQNh3kX5yxdIuN+37l2J4gVFzLTJ59BFuH06jUwlCUzgg55g3mOpCa+yDX
gdse4l25Iweb1p/pr71K09vKtR/+3l5O9We7fSK6G7VYsmvov+CxmRi4KCZByuxrCS8tMbuZT0Ro
dWMPNmONxFs7BRHbjx+Jb779NK7sW3QwUfO+28c/8vvysbtZPsyYhrqjeME/nItTPTkHMAe2Ynca
W2IyO3n+f+n7WLPWUxFclibM5AIVUoiwaPZWp9ScaPWRP+0xLvTb3uoPXepZf5+8YyO+DKMbkCoK
X+cz5h4+bcYTIDReLQyR6J0IbHwtpDgTwe8eWogLic0Dlpmr3NY0kfzWk6h1+5hY9KdMo9/m40tD
JeI0Xr6p3bGiNlIHuJ3MG+D/i56ua4tsYrgZ/OhsZoQfb85JoIZ1pUFjdUfa976eBD7n69l0bq6s
9RMTF+BEtPCPczpGlvdzzIL5EngibtZLceGHyE95IYn60u3iavytFGp8AANWnG5Q1zAtxyi68Vdk
FErwNmdaFdAK/Oe2q1vgDwWhXlxHV7MRdyrFlFonYuz4/pzHt2LkGhyiqPYifXB+wII5DYOmwRdr
qYF5wLEIHL1tpZ1eBA2GKxktgoQO4GipovvL3mOlRgW8cyDkMuJSDOvxMBRIk/VjW9Xwjk7xSG7L
7eQaittn6OJvE5ruOy/w0324sV2kfT2cgxeUhAU79t0kzr+BO3cFApdIHfANCPGpio7qEROel/UU
ieBsIinbUAMUVOHE6n0y/A5mQcQn+H2exNSI0BegLvj9MFT8tuv8uJcFN92KCNaACMwNglZEtHGe
G4lezXOJlzwQtBbwFCzI0x/bAcR9lxfqe3AAU2STqZhaAQABH/ZMJMGUaMKa23ug31pKEe+iCr3a
zTCJak1rCgEOFV4AgQ5Y2vk9qTSpHDOGV2VV1n2sM35UMqiY5Lis0oocBs6nI0sAjnYgyp4vnDXq
Ra0H2Bspsfy2sO9NU0SOulKpQ+xxIoNzskPXZEUHVEWUerPIS+7yJ3sv79TQU67IJqJKRZd/WL4z
kZw9tLEVIZMBkQhFadE/xbHA4NYc6ZkE7lyGgOVB0gUSmr11jEAUSHXHeNBdk+b+6KL5zbFvrSvM
3gpe+itP8PPV5CwD/MkxmcCi4tj32d3gMpzyN+NaxbyWvbM88E/55Fl5Hg4EvZmXbWXFE6MDCuk4
xPy4O/gql9EhxE9bSDajFy14r7WHBRCvxms7bEpR38P3Fwa0ZMBGDCETATJnl3DJJOsbzC6Du28G
6F4I4i6w6o7WoSf19rJeq2cAzQgGqpFIGvPFmFnLhl4qQP6UkJ+9jSSBIjCWlTicafNHAvuC0yDR
MuswtiChe61vEIp2dKIg7NCp9JD53dYE7kVG611GlZbmt1JCG7yBm8NybD0RvOlKAyWatAEVgJoo
UlLq12k9+ZbW6GwVXKCFEzzJV9VxUbyfql/bFMGjIM/G9oiLNc4kcVrXbbtYVjAWgMNFR1h0TObJ
KYkIM2BdIRgmnvWAdtb5Dpk4xwSfOcxY3G4zgr5OeieD+6ICUccQHICV1AWb8f0jivNk0pImatRA
VAGOn5v8YH9Gvun2vuqrtw5wfQ7yh/zjsnGuNACdy+RcmVLWszoqkFl6EUC4StpivDh1Ykc7RDcd
vbJFxQyhlpxrk2RlGpIe+NcW5gZ/ys9p6GAufQdABpd4wRFM01f9ToT5xZbum7GcLC3n1gBTXU9k
gprSckfIfYV2NAzE01bUBrl2G53uIR+NlPlgmN2XIPAbegDFbh3L0Y/FdeLeWfftMRQYzeopAGo+
dLPQPcrH9EFYq2BikAtnsEZnaCJH0d5KVZQcZWfpbPkY4B0uJBRfbQ1EV5yVIHxrxl6Okb+zANsZ
PoyD4Bm/4pBxpSFxZkAHG1Td+IATt5EZAzHbAXCNVbqP5AcpuLbDp7raDYBju2zx31QBO4tuYbRa
s1AaB7D8uaRQNWurSAd0WHaq12rFfZwvD5dFrIzInMn48ikn2gQVRtCXDjLkqaRRNDsDkgNLdTNK
v5apAhKNN2aNJ6chrWP/suxV9UAZgUZs7NS3tE/fgu0urCB6jIGLEGh30iICIFppeIB6SIahaRnY
IljN8yXsMXI8htmcO3HtN8WDnV4n6TPelIbuEuVDje5mGVgetxiiFOzdCsQTqHU07Bo62w3W2H4u
2ewMK40CHaieR6mnJZ329s5LN+kGXmums0/uJaR9Rrr09EnaiC63tbUFKrOMk4CUFxp+zqWj+3Rq
pwQtBWCYo9H/kPZdO3LrwLZfJECJCq+SOk7OM34RbI+tLFGi8tefRd97trvZgojxeTAM2EAvFVks
Fius0mxvkDGQLSOAbAdhXdAXiD5QFiduNf6he66fHePTlJEhLZl7FZUbLgKcKLK4yLaZSLdZhYYL
syZX2RC4XrntvfEhuTGfUARRK9vv+l7mAOkLxhcDkfC+hl/A69qEwz1TUrWkxroVuF264zvDJEAv
TzzY/84rvLs+0HfuLd0bt+G+mTbOAe8S3yZehHYV2ccsObhnH6Ofb2I2Fw3NGT4GZU6a66W9F/oR
skntfbpFCEZ9tx8TULWgnsW//Vw/m0sv/jNsIdjQOWWiZSWw+/fs93QMtGhTe+Z99/HT+Zx3I1oS
2/1wbdle+mDvKt7bLnOyl27fs0/gGnhimrraTGnD96LauE/GO7hgcNOTHc6yP26Umwf9gUrSB0se
lAZDhFA09Nq46K/r4G0PUYOKCa3dTTG4CtlNeTXdMbbJ7kcJ2MJ1yCNbyCLy4l9bLAMvwblZVg0Y
oEm7ifPaV0Cw3X+d7RkRZ9wc3P7haSv6uA6p6oQ6GkBAwtkqPkJIEkO3tE2oSgB9Ew4qEq8iC2cY
ljGYV+zCZ7dsF7+Zg4fGqs5Tn+6zdwy5SPcobZSFK5eOxhmo4H/qSlyUDjjtEZBiu2iveeCeb/bs
g77ZN/pevyN4OWzjm+JK48Ss62djIY6PgQEw7AjCgXIWD7BzxbRd3Ixh4aC/MAh39U16cI6R6Y0/
9PvIHx/K1yQgh+Qje0ue0l37sQ6+YKBAcoYqELhQuGDEWntShKTGbKDSn5VtWd5M2lPtHGghe0ss
WHdOqWphfoaF+OhFrtXGBCmCMge/z16S5r2SEZEuKD+iRgayPiBBuAwgdUWWwO0p8dJ0Xppyq5d3
WXhYX6mlRzo6vKD5vLQQF+H5LulojbEGHi+crV+FswuRD7eb1muGu6m7TWRlhhcCoYIXJDsqKvjx
er54e4HoITPnuUETR/VqYFiz2z62XS+JUV2IJIAIWl+y0kgYauJQV514iY3Jya7pJ/GxivNjk1yH
JNqur+GFGgiAgvukqqGZDiMHTJIX3S7uLUeW/Lt8hggYwiOLoei1df4IVb9HE1iJQf9vVX7ovKHd
p21/RRUuV93XtU/dPViztGCT36JnDwYBX9CTLrKiqeMy5q7rZ/pVh2HepfUYOi5KYt6d7Nk0Uk91
XljxmbYS95v/9gU2ion4nBW4qWJZjII60dTWutaPzVf4wrhlMUVtTyxvSHaYK95NstfRxeOFC3sC
KNypRt4QozL71lfqBxWtiG45elF81aM4kHRfDRLjXkPuH6EIkILx2QrnB3ACb6fag5fRZ1UWRKZ9
NZL0aA6yS3tBpDMY8VDY2cxGTgVPY9NDRmlfhS/m9Jjpt44hkejC+P6RCNF1vJvBFCUWVFpZbJYZ
q5g/5NWmtd2A2PkDm1HhU5WScrlL95djoTMA7rvhmqY4nZAmREetaQmGe7LXEQNQpjfW+Ir1AJpG
qr2E1YOpBCz6Xum5V6HaXTZac+Hon+ELmhJPg6FELpa11JS3pmyqrdvqX+7UF4QUVMQgxVyOHYRE
SnqbFcau6+NNwopg3Ywt7hvGcbrIWmDamVhgYKetDXIh7JuLsQdzDZr0rHrKYv060ajk1lletv+g
RDpNqnYaQy0085Op2owU3T/ml/OAfxYNAzz48cKYOMEoO0qcx1FKoYXReKfb8Tatrwe1uAqHCcSY
V2CmlLh4y8v3F1Cw0EYaz52bQaaysHc152u0NgXVEKBSNusbtbh6aCtCW40Fp1UsGEIGVa+yCgO6
Qk3ZJOptrMryYwv3NNz7vwiCWvelOzVsAMLUWg0KrhRD25g2Nfe2SpHMXxfn8j3Bt+oETdBvt6dD
7yZA02KUWmMo2X2hUtTRO7euUh36MN4oYbLPXHTvNposSCsTVTCMzTwOeeZCT2LngH6tYz+g1nqQ
2KlF3UD9EV7onINHzASmPUiIcg4y9Ru32WNx9ya5GzVZt/FlJOfPUv4FEjYu7CcbxKtYSsP5acXd
zppaBKqs5NWJncBy2toLK/Ye6aOnle52JN2m0pjkcMuEFbazxNgpJ4/xDVGOhhgnCBXc1Ia76zOZ
/728d3+lFfeucTHFTsOyVjMa3epgjrYMb8R19VwGwb6huBzTIMXgmDHoZWglLfMJKby2yLddA+74
WBIvlaEI1gMVOdkQpwyiELRCsFeaZTzQKEFZthx/ZRG8uIz0YEbpgKKWURCifjmOBkkVzqKjAU7r
/79comkvnEwrrbLhqh7EyQeLWlzK2tZG2hZ9RxJVWwJD07aNkh8U+aI96tx5ykIjqpCLY35RzW/t
lNzVxojbn24zK713k0YCt7RJp3DCJs1Er7OygImfXQZ+xJnx6akO/KlCS3brWrd0iE6hhJ2qKdhE
YhNQMS13I5Rh7jXfInEAjvfNOtSSUpxAiUXJU0dHfdQBZTTkdjQwIqqXDsnmEUHBhYdb8d9GiS9l
ClLEtoDpASsGJlY4xrQxCkQq43gTWtYmDpOgYPHWTuagmEefNGqwLuPycqKnk89BBtOIELHENI9O
qQm0sontLepf/RDNSI7RPw6ltNF/eT0RHENkG56UGB3VMRNZi0LYPwAOHnPLOoi7uf+nXfuLwh9s
J3G/kIYp+KeBUlJi+IjSptuhkbbVcI2+2DcMO8NH45ChlvYcRQPhjJ4ZWDerpiAUV7udndhBzJvz
xtBPKmdHB1tipBZPGcLxfJQQ+pcN4VBbs5IQm1uQhKL4MRmuHPKr1o2vBhZxUyLl8R+KcJZNDTOQ
MSeI+QrTN3XZHBK4FiFMx7riLTo3pzjCQTbKSJlzbnLT/Lpp3k3UtLb1rxxdo+Gxr1/y0CvQR7cO
uryCYBP5w9EBd/5812qWKqAaxpWFMu+9E7rbwW0D0EdJvJpFRUfQ6H9hBBXsiDVNEaos4WyUx6Z3
70CXJ7lNliWxOXELQogXxOB61rvThPo9v9PeKaIaYf6sMFWyXIvGAaHZ/wXh/39ylCiYWhnLIIeF
fLV2Y1iz15e7dpCRocmEERQbVd2qnXOVA3vrbuzNQ9F2RxiRzfru85+5OLMn4giaXcVVrecVxGkt
pCTrTZbYHhr8aPQbVN2SKK9MJEG79TJpMz3BxPIe5J1Bjwn399lMwqvcSk1ZocGiLTKRtzbB6IVC
SwHLNvOE0gJYcZUGaolNCnd58btiTzn9rcoyd4uS/UUTqTRHBsKPApO5UFF0KOJfbvYW9tIAPf/k
i606AREOakTcOlTZgK0KwBwWgdYtDDrLH8HCQXbflZspYHfzpgiiJ+XakqiJTEDh9IIIuYloBey4
13ckT7chZiM1uZTTWoYjXCEz0foCwySYn303N9ZR35jOhjzSzbQtH2vqxaMX79Qr2bPukgCB2/eT
peXG6+RQRwPIERzKYV8r1BEGyj5ER8Pwav4qduUehelT5ze/U+aRfzFZ6OCD7UUNOpIQ58CTMTM0
pwO4s29DlPhPbDObTOLPLCrOCYiweVmRtWbHFUcpD515A2LAADwVwZhvRt3xFWfbKtIV5b95oawn
mMJGpn09EYULVmdHMpZbd7qu+qe6QwkjJooq6bs99Du1C71uPliqLAK9eNmcoAv7acI3zCscQX92
2sgbq2FHs/LHuuWUYXBVPtEZ5KswLK+EhJr7QbUHzZHV08sAhJuG5IirIGYIZ8D6bZk/9eHXugCL
Zw1JUszpBbECUjrnAlS9YzMjUxH0yo7NdK2wx/yf1BsNFug5wMQMU2yMm9IQxBc6vLN2/hxr+2jr
Od2OQ6kF66Is3mInOMItlrAyKyuCyzIxtirN9jHY8DEF3bNSukkt8i+uzAmacLegPSGZLAdoikqJ
pzkYMDyRf9GuvxjijRKXSCX0Ke7lHgOy3bZ77SeUS6yv2qKCnWAIxicr0Rz2J4wwJQNmMdaah9IA
mb8k2RqLG4qTYzLlLYHxwWK1BQvCqbnFpNmflGT73GIBSdHksS7UorEDJQvIq1GtdlFIDMa5KR8n
LBwdUN8RYszQtRk9twYuSbvyuvSe6JEEctHXOIEUDqo6OulQMkDq4LO2zCeS7g0ULzsY0ELu7EKi
fYsOKKqNUI2Kai7kzM8X1JkqM9FioFWu9TLG2s4qtSsV85eyWkbVtijYCZQgWJrUIEwuAWVq4XEy
xr1lgcCblZt4AGUlfSqS7PAPu3eCKNikudHUruNLaYL3CsSEc3xvG7+TAvMr2yvXfaPD8zrgohE8
ARQsR0PRo1/1AFTHg42ZevyGSpVO8kqV7ZlgMSJqROBvB0pPx90cRkEzRIE27Jn05pPIIxYfop1b
U3T+zCJo3PPqYXyjKiqamLtdXzeJavwpgjw51orj2h2hwAnL+8bahNEBj29MlkejQvGDdrKim8VY
NSr1UXCIvCeGqwm2yoiarlMjeNhTOXnoI/CzMQoSzNkdNbgUNiaJzQjputHO6tsjHcG74DoS3Vze
xL+fIFiyPCRZQxs4FZp7F0fHKr1Rw/lQue1+fWkvi2G4N3oiq+A7sZyapHQgK6Hpo8nIo5qVh7FU
f44s2rRqiKkX+ZY4ypM1utuJdFe1XfzMaratqfJ7zM3AbszW02L2mcQVeISix/UPvDSxfBfQpWQ6
4Am96EFXdMxXGkwXJta9KabARcWubnhN/EnU5yoK1OzrIYpzQH6RnSgbS8ys0UMAYhiS7r421jax
JCf0Up8BgfpEdGnAIbJFT6W2Gixcq+CB0x678D2jpme5H7b5rrZ+E9lfvnmBhgIFFY4XypFFG172
6lQ4c9T682xup9TYFWW5Wd8kmbYKa6bFdV6UhD+ACcZpd7/BkOyx6bOdbIkluNSGc20V7iOlJ+Cb
KgHURQc9fWA1mJfg16v0wa0eE5p5Iy0ly7ds5P6eRC77iT7UM5mTaMBJDG201k7ToQ1hWg1ZYlMm
mXAZxWGX1ATXka+nRysL7OwGzQNgvi9mFjTsm6lUkj27LB1HoSxqIFD7C64FxJ6FtRxiRVWUmb+a
qtu2Ajdiehx61XfZb7fYNFGxmeJN1TGvSVLJki4YWM5rBd5jPoFTtcXMVV0m8TjzJ3CN0Snh8G5U
LeK4IZjOUOmIdzdC8H6bvVltH+TxXd60EjW6dEbP8YWLuEeqgqocn1lxcmyM+Btzkk4Ccqk4AMGM
ZcQWVcwDFxkYQDHXUPwrnNHxKjf3Uf1c9l8OFQOC1zrznkc0XwhKUzMKT3qCW6vaDEPAk88wxRTN
xjIlG7YkioaKWhtNGcgeiKVAVj/EMYZJMN/RjhnUIbH3sZTCeWlTTkGEgzZabqRjDg0/2/7EPhQm
i3LKAITVYkVkjDmBFLlzTKbbqP+1bgVlqyRo1dywrhgVvkrZkdPxqs5R7V7XMfginIc6YMxPdoKb
kRNrFKYkRhc1MIbyKddejPIqrq+N7vlfUFD4gCgRbl2x9pJqSVLPBbYiB8nvsI/CxyTeFfXTOsry
ev2HYquCLMnkTGoGlEL9Flalp9fPTSNT3Uu7igXTeREsWDN5a8A5SGQnaALlCxb2kVF56BzoeYNM
SD6ttCvfEm2gP/U2in4POf7yurisH9bFXFS7k/tX0OvBAdu5QXH/Zhhgh/m2DXhp1xEuWfsg2OkV
L2j2nFq6M/ErvtlWt/UuPETfSOQx4heHTf5KfHS63l7Nn8aTHQzvDsijUnT7wvSuf8ZCzRv/DHD7
IgaOa0XkoDNqY7YimrS+mQf6cQySb9ZHt6V7ZJKus8orN+6zIptIu6hEJ5j6+f6aek1Y7sYo/6Q3
o77Ju20ju5qXN/CvWIIKkS4mRR4CImKvE3nsB4kPLhOB45+c6a7s56hx8PssOyrk0Ba/Sfm4vjWL
ZgM9yLaORjQEyASzYZRp40wpIBCw8sp5O2bvDWs9uPrrOItLBZY4HUyE4IMVW94K0I5qsYkjXaeW
Z7DEz5Qv53WgYyCiQzuEjTifSM9aTeaclbPNq1J/OuinBgeqx/p/sbInIIJSuWrkpihYwuvLOpLh
SUueXdAWzGAx+IflOsERNIshGx8pBnBq7Zi7oNWcXQnC4lPjBEHQrdIw4pB1QMhBX57wUtNnZu11
6zlLr6fiH3Zf5681h7NUw+aeK7KadWOYxhgLbbqj+zCbNfhozFkzis3Xl+0UR9ieNm61Anmh1tfL
+yK7spJ/OC2nvy9sS5V1xpjq+H2n3LA49coCldbTzlJlnChLJx/TUjSAgabrovrOHTu1tTQ8BFP1
PumpH2Mu3SALispABBVgUTxFQ43LQTF+0hbeVbPNSz1Y35IlA3MqCf+IExuWoARqclFS5c81+MyC
BoQ/SEzOsSzZsiwMupQsNGpgloRw0zlFzw8ncCb1Q6FBh6kVjjT7yX9EdLJgKP8DERy5aI57k0QA
qbWPiQQDsi0G8nEamgvMTnJAlywmSljAa8YzI5ZI+MI00llUw5lxyICM3INRfl/fmSVhQBzPmWc1
C/XGgjI74UgRPZtRPJ2BMFAdEOnRk9prXG2jGM4VUdCHso54sUdCC7ewfLSLigxRMTDeojIn6T5U
/dU13r6OgYAQxq+AUQl9O4KpsWI0OBZjhoG2JTK1RlC692P+tI5xodOQ40/YCYETFPKLYUANqZeC
6qD2p6MWoFbKcUGc/apPXxcFtxlqSAimWanwuc+PTpummdbXFAznU+NFCSg15m+0l5jmhT3hWV/0
cqCpHqEgYb3MsHKoY4EWM3OH+9YqPJ24x2GOv771ZzCCZaZqk4a6CxjLzfZO5+wUJbzNokbiMV0c
GgK6RgMLBo4xE1RJgjtjh7k+DjP4oTUb5FWjcYM+mH9YMAI/Vke8Hsl6sefACltrQr0H+MXoTxQi
27XhGTLH7+JoQgx45mhuAz8jJp1wBTwxmlqjoDbJtsACiRJD9JtfpUbmh671BkbqoJtmiam58AUE
OP45J3D6aKclZaAl1mawttSPc/psO71vu69hdF+0v798ev5f2BaT6xEFERvMYxvpjpnPeejUzk8H
ivy/uwPf8mPbGBJ14Nt9Zq/B94RWYwMsMHw6gljDCSKdxC4KkHgrTb2tjR21jl0S5M6T2/0OLeaV
1VcdBABq6DA3wUiABkhLOE1zprVtRsFY1BVPZIo9qkVB1d9OsqkfCxYIzHYw3fDZLQ1tzcKOlVk+
1xVwaKocnCq6Zg0CcmlW7cK+3K7v18KZsjkZMW+BBJ+DGJMzy4oNpId2FLYWY/7TbN4riSlT+SWJ
dLBFOIhbwUkU6wAG3WFaqEPlMQrBV7UbXIxeZ/5SZUxFSyqBoYR8yioPsIvd2a6bTVAXkO1RhDg8
MKrdzKgh9ercvUc24bWbQOuaRzdTWb6vL+OigCgNhZCcI0WsS82LaZhDCk5uzak/tTTfYXpB7Wnm
tO1qS2JtZVh8S08ONA3bYgLhHSg7dfs74hxBkjgHza79MSKf62It3B94bv0VS7ikFGbqhZtiPecp
3bbhg6aBMfDLDDM4VnAiQWgGEmA0RwuuSlW1ieVyVtzEsDegxPXanmxix5Es24LZPYMRli2J+qGy
QshC7Ph36Y5BOxm3GkZeR2zcOpjD/vWlA/MdH3gEf+KiTWOap7ltsgnWydhM+o02zP7cy9r4F2w7
SGZ4OxnuEXiSgkXC6GvV7hQwJ7eq5TOQOrbVM8lLrwzZQ518J/W3daGWVA/hYJePZcGQTLEUWpva
Lu4prkewfG4xSHeDaNpRrR2MB/hYR1qyS4Zt45aH64IlFCQr7TJhSgeXonKrHyUSA303f90Dw+hA
jC8FgZEJyy4od2XHqqkzmNmp0x66Yfo2tDx6Kxv/u3SG4IOhXB0l6xjVI8DMk9G2iY03sVXskB3w
MvcwjLLcypJyn4LwjTuxCZaZFCWqazClTbEwMgfU3oXhVeA3xfS5GoFdgG/0QeZeLm0SH4EFTgXe
/CfmktQ0UmslAlO4E2YPBS32XSkL5C5pnGkQKBwfm4tJGueC6RHhvX+A0MLaTYK0mTAabrLsMdyi
NaSOvSor6K913VvaMVBimHBfEHGCfpxjhq1hhIzAwOYI3IL1swVzqZ75ltEE/wCESgJUrfEaOfHW
UCMlJYRbcgccph5sJAIObXGkDIzW60hLOwU6TqwfslJ41QhOIDMb1xz52OExLT7CYno3M13iji2u
Gvqr4a9AzbF+56umtxgEpTNAmOVnPSQ+pvjsWPO0LseSwYPvjOcSGIwQbBJAnEqZZrxfwM+kaKF5
ZMhm1jddPlPqNY2mT/u5xTM+gNudXCVJosiqh2XnTFxHzm2DZDsOc5se1OkYkRjGNiDlDE73rxbu
4l5E0BYek4XKYVRjnS9oHnYY3WSATXnUURM1J901YVGC6K2yXV/URaFOgAR9t2LYLcJvkbBIUWuI
gtnmdzhnYHrrvbx5XAdb2kE83VE1z9/v2MVzqRpjVNQyxBVSmvMWU7de4kbbx6q2zbN2jymBPktk
78YlzTQ5b4mD9whGmQgLGdczOAwwA9m3i3prUrJ3dMyTcmQ1m0vOJ8wgv7GAhT/nkul2mpGqw2nG
JHGP0j28Gi8sn7UZ+SflUIdPTiphNlg61eAHwjMBbP8Y3CeuJZiJnYlriDkrntaY19XsSgLvi/b3
L4TYjIdnQ+IkBBBqbwYadgstuln2UqYSZV/CQWUMNodP10DP//niRQTDndGSjPt+DDGRIXQ+3Xqw
/V4BAUwyst3XlfDUwgsaMatuH88NXE4jro4hxrVVDio3KwsU/6Gx0ef8Q88yInFAL0XEKwv6B+OF
AAaGrZ2LSIyBDBT3tE81y3Pj0pvCKoha4pWyvM/lgQaSA2InDCvGO0hE4rWIPUoEOCP2sbS+2dpH
To45GGdGWa/85dE6R+Iyn/gdcTbbVWlyuh7Iw9yNCxauufq+vlsyEMHo0jnqxpyL0ylvFO2RYXXI
wy/fXuA7gaMJS4sLDEf4XJDE6THHLgLZa0abwMr7fWHnW0Mpvg6DJgzYPUxCxb0vpthVksVKoYFN
0yj07yBB3NkhLxkGD8T6kl1aBrwI/uKISfYCLMgtNf5woEZ+PLNN32QSURYhXIxGgeWBYRXTvkTH
cD+FWmCXR426XykR2BLTWOb/XfYroogGpFkIyvHBwChGOd8YXVPIaGcu2Ndz5Ol7zDPpnivw1xLl
qo7vZxDNhQaSHIpEuoUjhLpDPK4QPMXkEbHGxkqQAQoTwNZZ+mPu2F1II+SYlV1VD58slvWYLtgG
PuUViQDOT43R0udS9kaU5uB+B4GSrW5740dJw/04JCi9HLbrmrEk2AmSqBmj0jpzPQKpbh8xsBX2
dhMZbNdNW6bL0jaXNyIU/a9UYtY2nrQRXV3ASjHWR3uyh61p36bD1tLfEtvZqI6sFmHBUmig3ObM
TLB9F7eIaSQpyVlW+aPBvCl+GPUpyJnkEby4gv+BgFDofK+aCkVkYGCAVJoRuEgSOiaGlrXvrvrq
KF+uXoL1Bo2mi0PAzbnYvZV1CBRaNQxGrhyTlM8t+bWuDwtLRv5MmoRF4nyGwvkKJyQiWItjrIbg
SzaI/c2wMHvNne1us460YDAQ4+HlAX+OlfhaRFInV3LdBp82+MKM4UBaSV3cJQCYU8FtyguHUTMs
+hAkoZ3jgmMQvko+gDs1B3OsagXrUlzqNH7cREwdjxBcruLEgRQTV3OnhjNZW+y+AGEcpwtSzfC9
H2EG5zD1MbLIL1JV4ustGULMrQP1OcwhOoPFp0/XqFnWhLBIcdj0x8Ge0bvt9EdWDcc57TDSOx+O
VTPqO0MxBz9SjV5iOS6XVyPgLsLtiGGKeOgJNiotTCvWM5R7W4p+Yw3jI8KQMouxgIEUL9pqEFtC
gEkMsdeIpeXtpIDdHa+4Mnppima3vn8L+g4El3dCIu6Ncejnpxcz5uuCTlHlx7p7nB1r17Afnawg
5g8L93lugqf2dVRDYZjHwns7N+dUd2Ejxi3ZKrc/xqD4jprawPFr5u2mn83bI5+wUF5dZ3eNl78+
Kc/xkX6zg0ki7qW68g+xkGDECKLLV3mX1qVmZBDXqFLfNavBs9txP/OhpE0XTGHz2FKUxuVK/HVt
4TPI/kDDpRLrzyvWlmVvArht0tFj+nhtzJFkmMSitpxg8Fv1xPuMcs3J1Q4YKLn1mDnd6pX5sa4u
S+uHXB2ejxhpRHSxaD9LGYY+h9hIa7wzw9u+fE8Mzx0wouq7Zt8nocRvc/DFot6cwvH/P5EoTRtU
gydp5bvKd73fIgPd00NDf/bGwxhJ+hEuC/eQw0LE3YDJhI66YhFC1lPEBpscYHul3TkP6qby9Q88
SKzADIpDv8t+fq6v5tLhO0UUxBuGdGoHBeLV83Cr6+DSTuJrPZRRny3BIKUFWhUUjSGwITzvQtTd
OBgVBWkctpnC4VA3LBi1XtImd1nQjgU0dA3HHGzayFnx7zjZrdYdstEZq8qf7+LrcYsBmuCV1r5V
1+ZPkE9KlF2KJmi7qqkh5igADTO60T5u7ZKddtVczbeINozgul7fqqWzZbhYJxU+MHLhwhq6k2KO
plZjq0C/6oJJXjq36c8zVFT2Uwgh7mTblODlAwhD8/JD+677s6cqXutZWpBd98fZ/46kkKzPa0kw
EDPaOqii8WoRwzRqWodNZTG42s1jlf7sZJMGLlmOoRVI7GPkFn9RwkU414qQoJGoGYfKLw/pnXPz
bH1iGtrtfFSfssB3MIXCx7tMSYL1/VrSefDmoiNdBXEu7JWAqpFYr42u8jOmIx1joFo/9HIm80K4
kol7dgrDV/dE5acysuOG9rAZd9XkDZvys/KdZzBHZzv7prpuXq19feUe5s916f6EBddwhaNGqDKU
INvAkd59G70+mO/K6wE2a2s8VV72i17XGCvSR14LGunUq9+U46br/Pz7FEweOUhJ3peuhdNlEM6i
paRWpFr4nJZtyN5+Qm/QlRXQjf5Eq4Btx40bmPv6OrnL3vxM5iQtbjWqoJDyg5LhhXW+B4lqt2Bx
goKR+sMgOh7AL5WUs2dho1Fjxac+o3gMeSlhwZllp5GbtahOnOIAU/eCtrpHKNBzR9Vf39slJNPh
lQ4qyHTx1j8XR7X7No4wyAJDiNN3oyuv6qRtPI1g65gsd75w+HldAKqu+DsEIdNzrNLQaBgnKloW
u4occYhrHwNVZPfPZXslblTUOSAKjOWDvywcxjS2I6sYJngNL843+7oNbA+tCGCA8zBvZ/S7YD7q
mlddp/tI1ri2ZFXPsIUTWiNFVnc1sHWf/S5em+v83rgqas+BXrp4ofhG7dEX9W19E5cW9lRiQV2a
GkU/RQ7UNL1OjCedSuIxCzoPmjIEgTSYN0SChI1LYwscJjF+31ZHT09ei/AYyoo4lhyiMxDhQgLH
odtSChDlytq119q1fTVfuRvlFwumINE89YpJxOJ3gWDW8GTlQR+EmfjQzHN9tNNqNtgEfczVdG+W
7TaljufSflPU6sbJR4kPsbhLJgpwkLRFY6gYGGZDMjAW6tDLIt7FanVTD+FmXREWLCMe39B8ZOeQ
lhBfcEk6hnlbkcpHcZYPxvs8OZjseqw3tTPhPko9w5K4YUuqcYoo7FpGxn6sSxMKH87KUZ/q/tgT
+zUz6Mu6aDIg4VRrVWO1jIvG+mITt63fIyfSJLKbfMke8loBNKKjDhVOxLlOTK46JaMLnWjH1m+p
42tjFmjgkqxk9KxLAp0g/Qk5nFzmc5oPtMg0XCSZA6IAM0jRJKLGiiS3swQDMjHkMpH0Q3JYWLdi
qMa6RrIDJcjRnTWmP1K7eHJq8rq+PQuah0IONLWjbgQz/sR1U1NQryqhC9s+aDdRiJd3qV+Fir5p
iHU08gzthcavOKoklu+yo5ZfxH9xxVUcx94qig7ipZX2NqjJBoNe93WB4ko7uoI123TglqAt3WKy
+qOV6Lt1sRfUxeEzH/A21eF2iiYkbhCoCllE/Sys0ejxPofE06Mfg2y0z8IucsJFxDNQcAR+ZMEC
g0MyNp0qQag/Z15LdlP+Xc2f12VZsE9nGMJRztFSnoxhTH0VBQRjYqIcR/au+RNmFEzuGYagjRhQ
PKoagxzKU4Puw/vqm/GYHYub5m1KPRMDkn/Od+mu2DZb5coePPMO1Nn6lu6i3MtfmOQNLltUviAn
J7CpG1AiYsC9PzrH3DgMCCjrT+trugyB5ykatHghmmBOikErB9eBvO507zTfRvKez+//JwiRY5dl
jkWrBhBWfnTCxz56KKbHdYhFLUfcGPPAwOWLIsvzhepQFz4mBAuFwTWPed55dafWqKCeriY9/YcV
4+F2zDmBk4hJCOdY9ogwtlmU1I80GoQse4wYZry22su6SEvKDjcR9Azo4UaEToBph2Z0nbKm/qAO
1+Ok7KL59zrCwqIhqgPfwkWMQjfFJFY8sE5HwQWeuhrNg3nKek9vdAxiHDvnfkRJ0MM63qWqgS8I
U9Y1pJ1ROCUmUY1QZ2FM4D/N5c2gPynaDR9RsY5x6TEBA1FVPiAGZk+08uDXNjpWwYWh3btW7pMZ
3RPdawxvrTusIy1K8xdJtOt261a92uN2rNK94ngZ+TFlkgW7vLJ0hFdQ8IAQi4U3EP+Ek+Nv6yqs
XYu5KXq2n8Agh0Bc/NZE+3q4KuO9zT7WJVpau1M4ri8ncE07mDM6HOCbDaM/qQejyPwahcMsutfT
WrJRS8uH6A6i7OB60FCFcA7GBj2G5jsISCg52tWLR/DM7ZAo+XLSR0c7BS8bBmU//uYyn8jETKdD
CT0MA1qQvQmE8kYv8dGXBIE/gZsPWRcTZJ8CgqY0YzJk1O+an2R6tKqPIf3yvQchbARteJUoEnrC
WjWz7faWBQjqHgzrQwGv3Nd3HscFv8yHcsPnO5chN9MQ3YAp9cF7b9EXx/3sunvVORitbNrRpc0B
a+wJknOOlCiF4lAwoyJLpHmxe2DtHSHUY8NuXaKlXUE9N+pqUR+MKJuwKzEFT7IaY8nC6Ruj1xM6
zdtKNuZoEcQw4N1hIhUCLcKygfXZsc05x9053po9hlOrV6Um80hkIMKKNWGrRqUJEORHci33TOW5
iyVxu8u7BruC9DF8REQIXV1wekqKDqAsAQZr9O7AyuRVUSftHw4KoisISWFGEMq2hS2p3DTsWIh7
U4XnNoOKIMKmIDXp/8PO/weDJOy5hvVZbRmIg0MW611VfmbRFfn6kxLLdQIhnEcL49q6bgCE5hxC
/U0jW5q8rkuxeE4s0MQgUWHbF3WQ2tQzJy4LxNfilyF+b8mxqO50WTB6UbdgWVQ+44yAHvN8rWIz
pINRQJCBJduoSDZzXj4V5OuFzFivExjhYnGmoaowa4b65fBW9vc5Mopd93t9wRZV+ARDOIuV0aYK
4iXUn4pkr5PhNR5l0RgZhHASR2L0WdcBQq3ui/SH+2WuUvhGp8skHJCGZBGCLvj9sMEYkv5Hmkdb
t5HEeJYV678tF53xxs0HVpsA0TrrKRrs1BuykG5Y72y0oZPkKyUrJl7y06ToZFZw5EnnojL5mg7f
/0+7/j+kXdeO5Liy/CIB8uaVksq1t9M9L8JYSqK8oczX31CfuztVLKGI6X0aYHtRIZLJZDIZGWnp
pwasuvkUz9UyZbwMS2MMvD64jCDZImKFQcq4adc6EHhzw92NpR90GR1gFQK1iqCNIDsB4dDTQZhj
pbJsBAQrYmIx5GLR6TJBsfzlkaykfmFfRziC/cbakIwOB46+1Tb9Ibktb8sXvEbsnJmg1SUj7L7f
Oc+XUdcHhzIQTUXVLMK908FFDauZ6lQILeIXow6z/FcvEwldNWlw4f+BWKzwKMZz4tlR5wjjasvX
Pn7SuUrK9AWiTpKTZSWVs0zgHyDBXeJRoO3yGmOBTraWEP29uGqIc6Nsk8Db0u+XJ25ZjdNExCmY
4DRbw8YTnYH7H3UDLfphJH2goN6knQ62va9HWTz+cZ+8hCdYIevGFhXHwFOnXR6qfvJqQuLdueWH
Zsf23otCvJCH3UHZGtvmMQlQxn95wAvApQ8QzFPp29GGA4elNGloxa9Dy4iFa0/TlL7ZS9ygzCwF
Xzs4VayMBsBmA8mwqv/detV2qApJAmeFlnWyih9MoCPbVCyHazV4FP4UP1lFUGUWyWmQVzc9Hsss
vjMVDuEpyUxKBieyAmdtjK0KLVB8JyvuK93zvSU/3M27/7Rghn667wycuYWVAgaN0PatEvuNeqO3
70MOVSdIWl0GWz1K/uy9s3f5+R8/MhsTUarsMVOch8sQsmkT/IjeQ9W4zGETvfqeZzsE3qRKnv4b
huBChmyYnGyxuz7ZO91tWT7n7vt/gxAcR2J3cz8sEGVxZVk3UXLNZLtH4ptEVujoRtROOSDcsXud
J+Ux5Q1RnO6aZlM4GvGeW7IkogxS8A50BgvVjQHJDfMlTpvnaphDx5kOmZkcYiu5cisqse/1cwXR
t/MhwyJWWBVRn/dGt5zLSvXc6yqaF44bZypvks78jDtCAICqDFxWIVdwupWgjuVWdYKtlHM9sOsh
bO2JaNLO4asWfgQj7FizdxsvnTCJozkGFG8AXGG3RiuT5z3vZrFEsqiyRzoZtDjcYU6HAzdeJmYO
dkD0VYlJ8jV/wJF10+woMox7HCAHcP6093Qvi9BXV+wIVxifU1a6WsfAxTsKmt8xHzUnM7DAX/yM
OzpCEsKatuSofIlauFhYYv+Sqm+XN/HqYXj0+4IvcnotYhxSnr6n/yrcB94ahA6kZ0+RJolq1m3i
z1oJHokNqVKiPwdOqP6bwn+jeqst95cHsxymZyf70WAEjxQVxaglBSByeqPSN0gQqtk1uuuO+qGj
gTVIRrRmBXjzWgpCPPCETcFVeGhwnbMatw5Dz36mprYBqZCRbM5JWsievdbWacnPo0LcdqBQIERN
k+nNismBNdvVVaK5G7cHmcNNkMrMvnuVLcsGyfCEsWlKUZTqkt0YdbaNaQC2aABhH3+YocYpyQrJ
sIQYKa+bItdjjM3FeeheKf1v6j2CuRJMNg0vW8jy2aKFLBkIDTRk1CGLpSDt0HCmglyBJuFXQ/Fa
6H6HanWXo2633nD0yrwMtxqWHeMJjqIfLap5DfAoBCUcc+9FAzG858m9G6vbsXqpckpqx5TArm21
Y1TBaZhx1jmVsSyecuOOW14y4sQy7TAZiOA5BjeabehfVT5KuZnqU+NWqT5xWi2PEmhwhidDCA0L
7n2IGaJanFZxkhymOidmZt2aoyZxG8uXnhnFEYzgNiwriuHMG4yEjbsyYaHjVpL4fNVVLGWQKu7e
qKMRTFzjZTQkLtxsrMWobSaj9pJNXy1t8xl7+xfnrCioiDQ8sY7wgCZtvs7dM1o9+8aQENVoyIxS
0qpPNkkaIf8uExpZnUTwPvG863iozhDWakIiN9baZa3SlwZ6aLpkaOsz+Of3l78fXXBq7tm0XO73
mtbsIDBw67E0JXYBdnopO0fWsVBkgqDCQMW2sFrYPpSnKsaiIldJLCuDXmkSxLqy6y1dcsCvbqOl
Gff/sEwhjQzWkNG4JrB4bwSMgXpcPlP9MyfVEYgQJ6lG3jtJBhAr48T9VvQvSSxJwa2QDaERYOGV
wkWNx1KAfrpAPEM5DQcp158eoEYQPQTjj/JgpyTa5PviC92Oh2I7BWwPOvBBRoRdXbAjbMHNFkrb
Te6Sw5iqBpsrBns7MhlRFOtukB6NKysGLTsU51ouqlvP+oxPYx/jTw6efu3Q5A9cCb3o19/vYzC3
IQsDIupSxy/sJgZpKDu3QSIyUehuTvnWQAtOK4J0S+Psplx/MCJQA9vG78u/brkMYQ6wpEC2Xarg
8e/pOtqzOhRDCh6R2dd9UKaUXXkof9+psTRTuOIzUGUFFjzIByj7E3mAetEXU6TBRUG4+aWzCr+Z
kCeWTOXacsEq8fIAPRB08hCmks9Wa+c9XuhqU7/JkBRxR35jVvXB0Yz4mrpqv7dyFgXmhD5tEBUp
AhCqQfztNTXUKQK6hKLDdSore1n7LDyAYlPY2DI4fU6nOR/amVtLkn8c+3nrwNMEOpSAQkVPB8kU
rMRXqGRDHTZIK2AsuMLu4KmZofAG8RUeriEmc22WD73SkYw+NMr28myvxFcnUELkYdtLLbYHKFbe
8z5GwVVJUFfT6IkfKd+gKiNxbCuzeIInBCHNwPjEOzxfIVw9DI73q0m7nWHGn7iGoUQDVHuI/0A6
QWRIsCaGfJIBS826cdN1bsj0enN56laGcgIhHHB9aTRqhTZufhG76TZT2XtaunEwLMXmn0HCGz8y
ANgPIhEyzRuvalosUpIMzjY3s3xbTwkKBPtEljJfH9QfKGF9dDtJlabDg29VcL82NmbnBb1MgXHF
vjFzf0CWjzgKDWY0bujQEQKvi9y+0Y0EabuD60ykzHI/kUmAr1g47g8Oil+hAgqKkQAWd3OjZyNG
1MdlEU5Gy5/NMtm6dC4h6sembdnw9EVt+lwSDK+MEqaOymjcNMGZFlVWWs0rlTFCAOSC+Kiz18q8
iYvfWrLz4tfL9iFBEsVWSgj7lY4OpKlTDj1l+37IQ7M3H+wONFJXUT/hoKDSiSoPeCdDQz+Y0wXs
RpYU/aiUuEQ4JUmayfPbzus2MaptyDx0UOiZR1lucSVmQE0qKsERkBu4VQvnXNKwImsYFtKZRlSu
PfYZZJR+cGmn68WRC7eLYxxR6WAuc9NCWyecP6kLHoJrBdXMcaXm93aWBEyPvmh2BxEWFO4pyrNj
cElgJhmneOVtKpV3PcU4eZ8XJB9Hki7SfF2uQ+93frxsOqtgYChB4UhDllEEyy2PqtbCVImx31X3
TUtYMORf4zS4jLO2C2Et/+IIRxqIES1PDeC40RDcFEFZUN+r7xW2cfXwMtTqkAxjIY1DdPWsce3s
jegfb8FboiTjumgfCtXbd8Vh/MT+BvkOcTMGhU0uMgojq8otbXmdNVUOrxx1W/zfJlHGViG8bNl1
nKWfoMog7kKTFWjxIHoXWWt9YpZjRnFdTEfjquhjX0nbK3ARJaf06hQiPQuBXKTLzvhLaIrZOGxE
eF50W7hpXLGJ6+3dTkLwl8EsRnN0DqSsWNq1AWZ0SxXdG9sNRDJK0pRzaCjOJyzQQVML6OdDC/pM
qac2MzBaF8p04d0piq8nP1i7a4dn18lJJMuQLb5I9CHHYMIxqpam7pUp2Gwpcwmfvpu4+rraF5a+
s/530V3rMt3LxeOKgEhtIkBYqvtQQXY6lVWccDVdABUNzjezr9LJCqH/tfn7veXqS7GdilmEpPop
TAR1q1ixlrAK6uMFzwPuDIFRfZvAP7uMtDaDLhYKTF1sLUtkHpa23uKFZfGC8BSKm4R8uuP9z94+
UOexQMxQ0J+XEVencBF/QeEdUiIi4b0rO5rNEaawNtjD1FR3uob3CEPW8notxQiX8S+OSLRxR/QL
KBjm0KFDqHbN1WTp342se6koOqcX5T5xWUpoZj65Kn29PMY1N7zINYOUCgHxM9JFOSjKyNTlbKM2
6YdnNd878z2LYuJAYTnqP7HBj+GEbUATIwGJHXCG/aKr+4lWAW3fIkNG7Vt+58z6j4YlxCOz0WTc
WHiwbL5rzLfy77VYddyscfPDM5y+lCKdmn2MArh+cvH7has/DEn+NA5mYCWyZPfqMNCpBmkERKrQ
sD2FAXKe4gUbKTNzr3oxQWGfxLF/hIJnM/UHQgwVi0rN1QzSp75zV0Jr83rcs+10X7+ZG/vJJt+q
31oYhWXYhhDjR+Z7f9n8VgcISS5k86EdhChLGOBYUk1fLjIoHvY7Aw06DUnQvWrgRwhCnNHwzHAb
lHwjYfpSO/scraVmF+89hp81b8wILo9n1WUcoQm3Z72DhB30ShB441mxyH71zq6WkcBW5wydP8FS
h6LTWelx3ReOS5cXiYJnJqmhLuab3JSkAVZuEGC7I9kCz4dQUIytUbkyTPHi142pCm37HldMCKP8
UItnb3q7PGdr41lktlDoATmNMyGdmdEutW1YIIccZPGzSiUu7vLvow7y1MamenbzzMXva8m3pkxB
onm5PIC1Rf8zAORpTgFi2yzbIgXAZG+89KHIAtv8++IE6Mf9M0c40E8hTFarydQCoqG3sxeMtmSX
yIYg2G3FeZdEOn6/YuXGrthm6jySV+knogWoOyMWB3scd/DlM47iu6TlUANZ3kAbMyaU7nMzD3Ll
imePl1fExu+ITu0YZ/n7EU6WGEh6msBRkZNrf9PskEe23zPJs+eKkgrkbo7Gs+yiI5xan9hUDZi2
offu8qYNi1gLosZ4nhTnauCT33U8dLIcHY6TapNl6S06G8k+Ym2rHn+EEDRnatYW5vJW2B+UO+9p
euCBRphJNId4W3Uf7aagCNMX94srOTtkwMLpNJlWq0/oCeLHg/YFO+xWidL9NHlhVab7nhcPlxdV
AucK+zh2q6E3F34tTW7G8fv8SLPrCQIe2tNlnFV/8WdRxQrBOW8zG7pe2M6xudPy4crMZa/KMghh
O9taMc2lg5krq62pUqSqZV27PipKLmwBsYPFzLyZomMlTta7/Da76zY1yYL7YjN2ZKbEWSi87Xd+
09TEkrUlk+w+dxn9ya4w0Z1jgcaRq/OH2TBJ3OxVWZe9VZ91tE6CM0Fn5aHMW8A4g3GlJMUV0qUP
ued8ype4yBdCaxf9ogQrb+qunOqFM+zoebTv3MjzzSbTod1V19dtxLO/f2g+udEL29kYZu9/D8AV
++p2m7HRSWJQYmmyDMyKEQIIOhUoO8ezgnjET4WaRHPbg2vTJEE5+vZcBpd30gdlWzDCYwgxc5ah
tqoYFUBYG2M3+FNo+iMprpSXW/VueKfXhq8/N8S4qbZRyBrCvue/may1hWSYYkJr9lyuJSm+gQ2g
H0QJkmeSw3PF3k9GKezmiBldXJRAwLM+aY0H6nm+2jwUkcQSPzLTl6ZTOKV55eRV7ACozogVNJv8
tqfEuJvCYqNuraD37Qfnaty5DzNBs5r76Qe9p76zLYP3BI+3aVCTaTOVpE2Ic0gCWSy/sh9PpkHY
9pE1ofOPh68zuEfUBmcQ30p17WQgwqanVWx5ZQ4QWlI0ZmpQCeHb6Hlw2XBlNiPED1Y72GY2A0Wz
H9FxiNTat8sAK8NYLtvG0svDslFOeeoiuZJNY1p/KIx+G9AiUo2+dfHPT2AYqAhbWFIq6qlPMQok
f+KWpTlkLHrtJm4cd6OUFlX8qFU6mZTU2j0SzbNQqwelFhSmnN3krMTCixfQ9CwwLcK+0TDaNgm5
c+/t5+5K+Zpw4qg3IOo/QRgbyb3Yl4x3ZdFOvkDYhnE0N31RLV+A5rFtWxMler08o4urF/YfZGGX
Pgq44kE8QAj3+iFjSVuz3KfMSTe9W+3Uut5HU/6K2X+O8+G2yOa9pUsuSCtCcEjgHeEKR4KmpTHN
TeA6NIif3YqkMcl+T2Ed3ukK+TIE9EmbSLv39nwgqeTqseLd7KWsfMmeO5AXEJ0ObXO0s8xzvzN/
uu5rpnaw1gcqze/JcJblPYoaipGh84wBHMdjgdNqyCJG+9mqDpbHJVmos3WEQBg0ZFAV/6FnKrIW
3M6CAmLeF74+6kEWp34LZtoQh2MVI6FzNTaP4OtKXMra8EzUqUODGQ+2ZyQGNyliqDz2uW87t1Hx
ax48f+x1PzMmSVRuriJ5WK+F2YJO2sJ11PEiGjc2kNowC8qduUWx5kYLsmuuE76zNm8D0TbOHRTY
bhUCwW5OClL673EItWHICo5XWsj2xa0bDCXZdW/TdbLhr/M2Ig8QsbiJw9fLm2pt26LTGkqjFyU6
JABO171nbTta5oCJUfcei8nQ//oMAPJ0i5QUknbCfLSJW/YgzOc+Ep05UZh1iPReErStDgJF5B9v
CUu6/XQQA8tKmi3kiKEtIM6WwK0gnTr1jhNeHswaYd62kK4Fcwlg6Ox3iqTOLVQnJyBV8bYtblMj
HNTDwIK8hrBMgOh0U+bXdtXgBH6bhj2nb0q907Lvks8420JLD6CjzxAOF5bShKYjjIy9Qo54Dprv
dVBDE+5Xv2U6UfbxtXUfh27Y7+zbSfIeujrZSLou8twWqNvCgiZtPnLo+eRoApj7Xv7QQV3l8vCW
rxcdPY4xUPqg1IsnZsEmB0/ph6JM8OttvbGUZEc9ZePEugRmbRIhOaGhPRgq3c9U1Khlc/CZYZnc
Hvs2nPNR+a3wpschabLJDlS7ztENexh/ZjjDHZ8qiiNrGLD2+mBDAgU7QwU5AVmZU4MyGPgdOZ4u
fWWHGoyejN9HO7AgWrRRCmJIPO/axEKeAlUyS/bH1YUz2qtL2huMw8mbO8/4WmvEBVPr7xfvGEPY
i7GbQ8l3gnnwgqA5VTrhrVKms/HxoaKFHIMI2xBqPEWcUgwkaUgdOoR3JCf8/a3c5oQS+2e5dRyE
6T7a9l3P/sH6Oe1kpOfVucRj7KLvtpipsHBI/JaaaeATTGf8aV8jexfmfSI5/WUgy2FzdCrTXBlx
+gOkHqC6UoExs8/juiOIR9TN36+bhZaAS0supLfFUrEcb3iz3S+eLb2ezbtauRll3nPtaDyGEAIp
o7DAfbEAkeq/lejaUw4OWprzWXbnXMU58o6Ch3KGuMabFnDaEWemR28o1IeZOkDXSlZaKYMSdlQJ
qd64BFfJb+KetGXgNA1pLJM01bfLy7PqKI5dvrCv0K8shlsE0uy9z9RZ2mJw92tcP+EPPjaZWu9Z
ySTRzErSD9Uyf4xc8MRRyRyFFogOsue2vLW7u3G+UdM7WbHl2iwewwiGUY0ZJGxnjE3x7lhrEk/f
RMm2lYrGrXl8pKFASddRQ2CKHXlNPhY65SNW6w2q4m6MyvD0ED1OlMjkM1c3rgcxIAQJi6NavuRo
41Zc1yZdBRJDJ22wEfUH19lctggJxIfBHEE4gzbPbY21mVBNz9/b+baS9ftdyyAtXQD/GYZYWalF
vdLgAFxOpzaEXGBHcP3pewJCb5mGHKKq89a8S4LWIe7t8BD53t7ZGgNROPJZkoNlLe4Aww0Kw9Ba
U8EnEqa0yDue2FruF8YvayyINkqiyMXKxEMFLYKWyA4Uh7PHeD5pvVXpNtZMf5+s7YyHhRy7Wq8o
GZyX0pWJGK9trmM84RAbYvSuSy3gKYOFt+XrjjbomXtFtaf8E++Jy6Vr6ecI0XzoeJ3OHdfMJppz
L/dL1EtxNSNe/qvzMtJ5TzyR5OM+MhvCPAIMN3QcJNa50BZInLRPmgiG6Zs+fxpMkudkqsnwmlx1
e2OTQxG+eAT6mJH63tt7274gXmCTNDRbX3aBXlEDBu3zz+fYwsOFXUasaBSMvbh2t7ZfPNOQ3UQ7
otzEV8YheVIfL+9LKaAw2SjXrfEEg/EnNnH3CRSb6UO3Q87vaXyN/GxfbX9KEBfff2HGbeEUmoc8
guQNEAe/A3uXMB/5xs09aFsH3LK3LLiMt5ZtOplS4SyK+2Fw8xp4XdBdG9cz96EaQ6AmcAepz2/l
LSVf7Ca4xRLHKLKEm5W4PukUC1uniD+k/z8+oL1p9Q1szN78oIcvuksihyBJ0hMZcfnjpno6y+gl
i8zT0hsSLkgM1S2a4e2fgx4HN4G1jQJW6uCj0p2VPLoglA3WW4VEkEdjH7WsbMpJzXeVWj54tPZR
2m+rr7QuIXNYhEqTBaMhmZXzU3T5PjRnh5oaQlLRQRq1W0UFZE98q+QkUlG75ueT7ZdMlkxZZvdk
IkB8X5T0EPZCs+8s2dh6CjoSx2gDr9Ws3ZSDw0FXdWQ9WldRPEt3bNSaokxd2EaWjqrcIkEfzrF2
2T4d2U8GltjusimfRQQYCrTUdBQWQlQNL0yCYzS6CE91uGrahen3vXGTKeg7Ve8HNyWFkQWVugM9
XhJVnS0UQJeKFbBqPPB8xWY0RacYGVJ6COXsX6n23FYFiWNK4kJWhHwWIgAIb9NIe+GRSUcvrdPR
Wak92YnVAKiznxxK7xqjek5aR3JLWVkpnJrQhF70+9DPVziZi66eDFMpcuTr6Xvmmg/Z/NfNBZbL
MbYcUlWoKESn9NORNAkkA1CdA4hMJc5oIpT/Nmc7O2vCywaxsjYuOgugHQw2E2gSwlia0c1AczRz
36oe7PxxzDf5fN/l3y+jrCwMWjIsaV1QXyHkt/z9KHZDO0AIuZUWLsnRdD+hF1cbeVdsGCSpmlUY
HTRvb9k/0A08hVEUt02RSMJJZFlQ3G/hkMywhLTN349moeOhGxcoyiCVn8JECmSzM46OqHkaEbf+
pVCwryARfxllzcqgTYAUpb70HBYptWj+y9JpWvqumrU/pf0tXv4ePwOBGz168EKH2xEGopdqE5tW
gW6RE91X7QB1L179uIyxZmCLih9yZ8jCeCKR1nJyFyJYFd7Nyh/u+FA57yXYOCawLuOsTRcWRIV1
wZqRrTtdFGo2M9SEm8L3yv560FA2lHWSvbJmXscQwrUthYANcruAqFxlMyfNdWqZP+nfy+1h7y+t
O5cKROwasfbbmyK8IfeAsbvHpPg+exGqFmQNGs+C8RMQnAen05XFrVlbHCAK+M1Vta8gFpnZjAzJ
49hL/OXqvP07oLO+ViiPo3EVAStu403pzXtmlkj358FlC1ixNNDC0XcSV1AduWrBmosxStB6AC+0
cEE+HVEY1A0kMl6j8W87NyAYPAZaTPHIm9mJEmvGBCBexuWj1SfRHhnN8crM9GlzeUxndzRA4TUV
nbosRz0vvZscJePcgBMw7eqZR7rvZQ06A+FN3fSi60iNiM1l1RcrywUrxysxjmqQAMVAJCvAc6li
vFcxtNDCqxGZshTc7F+XR7aGArNbaPzLsSC+YSQGH5Bwh1/QFX4oOvd3ktkHr5Qp76y4hZPHN8Eo
mDFERcMwmLGe0LDrESUY4eWByBAEa0hdVnp2zDGQdtpmgxFSz5VYwSoE2A5YEkSHlkgK6tSEqqMG
CFAQnqHNGlp0+NtUOQwNtUr/QIh0t1GJrF7LAJFZNkEvhu+llj57fSTJOay4HTDYcZwtDyl43RUi
tFbhMW1cNBJL9ThM0d6nRDPk6eugOARiGJ9ZGdNdOgiYuJhrwtrXRmnOCceYQAp6iNoGfeZldb6r
VnwEISw+T7zI7l1A2C71C8hIoTzmQXHG7WUbW3MDOiSwUc7pYZHE2pDcixJIsKLNd2ZnG3SvITa7
L9s0rBUe5HbYyHIaK9cEBLYQmUDjAvwrBlJlgv+clyiwj8boMfN+OPkcGN3PPL3qEl9dipjyTjLE
NctA2T0I2UusoIulPUnGh6KbJjR/j+5b+z5O3jXjqzq99pqMPLKKtOjDYHQuCiuWNT1y38idTH2Z
aOjLzqNby60Co2GgV9gbw0bfjLyT5IfW1g6CBVBxwVSi26Jg8tk8FMVgmjARlUcN8YzK2jMeaYfK
480OCjXoB9GYGp5vqrfLVrN2IIJMj8DLRXElkumnAwWwquTTkpjRH7QIVPSpIHb31v29riOcB8p5
oGkF9wSFgmXGj2YUHVPR/7uhWLviV1p8dVCNEMkkoVcHc4SxTPMRRpv2VjyWuK328x1te9I4EWQC
tp5UOWttS6O1ASodFuPHY9cpEOoOe+oiWeknPUodkG9WUImCBsf+JxbnCGYZ79F44tZgVeRgzjQH
z+YZQctnvxl3xiDxuKvzhlASlB7Y31kjemoPjTn1SQGiyyGKb5zEI4q2ZXC9l8ezOm1HOML62Err
ZRFLMZ4YZPD5SjE2syJrgrm2dVH79+9ghL2UM0tp3Q6DiZqNh2YaFt5D9eaqiR/jePefxiPq7Kht
y/pGgRm0JhJ97HmAkk/E/j4yxmX13/GITg/9y5F7szAe23sq+ntWvZcynuRa7IDSGgfLjzgSeeFT
OzNpxtMkR7CaROo+5fbenWqJiZ2/1WH/g1yIS+rymnrWdBV0FHeoDRwXOghUjaGBezfSO08xryCl
f1XQaT9G/V1dqdu5opLAZc0kUNmNZI+FEx6H5On4oDnTVHGMO6ypFoFGZ1I0xrXG35P22pQJLa/Z
uGMZJqSXwDyEXz3FqhylQ8PADLozzRBtnRkdgZ1EHW5LI5P1a19bNjzdoQMO+pAg1yRYuufltGAe
hsW85G6o0i+8T18uW/hHEknIa0J5C4xNJBc00EKFqcu9yprM5Q6osmKTzM5h7L0vXpMdLIvtMhsd
nPPXqmrukGoJsim195fx1zwTil1hNuh4jBSuMJugiHast+ExWgvPBA1edefOX0QdNMlAPxJy4kCP
kYQordPqtFc8IDkoO4LiojZbM55bh4aFKvhNOYp5C68I7XGykb+PlC7ZaF6uvVvdMNQ+SK/a5NMI
dLpnh9bt+4yHs2QfNV2LlsZKXl5BjNC5q1U+on+aisOvt8YlCdX3c0fqGIRKErlu+l7G7pTdTKM5
xT61tDq+x4O9x288s8vyADfOeG9C4cgLHLuuaejpVX41lqOGWriSQyUSImNXhgKVZtpBNxR+qcjI
lKP2gqj22IyBqsTeq9Mn7pe8cQsvyIy5e0rqfMy2jVu787bD9h1IMvQQx0Cb9xm95io3HwK3pWoU
1qVVRaTsHfuXo46e/XNwnfp3NiZzveMd4phNbvUMT1xzND1FYxdVJDK96iZpi/KJtTYFPbpDpjc0
qnZ8iw1QOdDyMnWLT5ycx6spmG2vWwl+drl+60gkVbdDcs/BEWniX5ftc/mdM6tBfZ23MLPwBCvg
eEOlOdWSHVOMn3pXENdFemT8jyBCGDDpRaO5ES74NotIpdcx4XH1gB5XXy8PZnWz4T0Ub9tgPmLL
nbquhPHG8sB5Ba923mHRg9FS3gZV+6JGbnAZas0je3+gxId6l3KzLZfEpZeYxOqessz2rfkmjzb9
OIaXsT7ucKeLtJDNkfGHhB+cv0g/damHU7qpsUho2tLX3yj7bqObkgkth+mxmQs8ZR/ATiWOE8Td
1iiUvw57TvH103mtbRyvAwU+j7MgVrsgbZvArBSJzZ8fB4BZGt4vN1nkhIX3AAWSSJNFO/hKjYWd
OR1Mrf7rrBYgcIziuQ/9as8eT6KB21U2lwUK3jTjIdfZ4CtVYh+QllIkFrJy8ixY0EOylxbtmuj6
I23Mco3h5Mnr18T7xWLwydHlzVIhQv+1pu+K+aiWd40mC1IXKxes5aO1sYrxmUs+7XS1vDhzK6Yv
7bj9rXWtFlqYQIAQjmzoFEjWyoid55sOEQlOV9yJMFw0bT+Fy6rWzCcHLV5Lj0KVxcobB10GHbXf
orNdivGihFGGee61oG2FOywIjzroD+LjhGJp0G3scIwq2V0Z637cPKqWTMt1xRwNE+EJetqhXBtM
6tOBQcm1VWm1NO9szE4LGounU5hnaTr9/fYycXldzAR0Z5BXT4G8hkeFpyIroI1KMI/qVuudm0kd
JKHISgSrAWdRMEEM656Jb3hOXuKAVBFFstlPp5ZQ71dlbxgantjlrm8fy+hOjyW1tCvmcQwqKnHE
ijEh4wHQrMFJjEf8xgOVqHvM+PtlL3nukTE6yEOingJvCob4NjLH3cSYDiDKnmzzVqc3OjS5uHEY
1L/WioOVI60CKSek+QxTPDRRmKY0Ol8sw7b8Pir8Mor2qadJLk4rUwfOJtLU6B8LUTUxhzO5TRl7
FKoEnTf7rnantbqv6M9Rv7k8c+fMC4zHNZGDh5VDtET0GJM9VkZFocpSNUjvh4iOsl8qqtc7kN8p
03YQ6ypbFD8b2RtDTyFK5tZSr6q4sVoyzKoJfkSq9jScplhVcFflsYyzuDIVJ4srXLxprGijXmBx
Ff6FORAb5JBcGwN01ZHsxfP6c+zEYzMSvGfCXaXPNCAVOfcbb990t5a9qz10/d4X5VZnOcndl2H+
Ie06tuJvIKYFXVNj6ZLsfZQqHiVLtBa0ai9HDm0umxc6T/fmxCSX2JU9AnvCVURf4iMESaeexuDT
oDe4S/qx0ZJYeUlTfQsHG9hFQ6JGpsKzsmgnaIIDtZKJqdVy9hS1F1S4V3ArHNVdKuP4rU0cPBqa
dILxAea/gDOjx9FQLcrE0HnGLcK8SlxLcgFfO8whyfoHYxnr0eLoXsfQrAYYjrWD+ZDZqK/x9AYu
yUMFKiXVmy3aTIe8fOyrL5e358phBxezcD1Q6QTBb+F4aGrV4VkLPbImVR9NJX5HeujgRZMkhbti
GycwQpBHszzJqbvAdDcxrv8mxNXGB4N/cSdJELZiF0DCYJAFt72zGo28Rp1IbkH3ewDhXWX2ba73
my4pN04kI5WtQuF9eUmDOyjcEkzDmZTGyDQOMd2IbvspCY2eBZU5kErzJMfr4oKEsAvlHn+gBAtp
XQfPsROgrPlL5CIHjhqiOGjZTZXtRl3mp9ZWC5VdyHtjG4PjJBiFyRJ9jocZCi/xV6s9GEkcIAoL
6v7naMoCyrWR4WXWRj4Idah4Yzq1fUUtkjKmrAbbxET+oH6K1FaFHE8EzTCUmnjIEKAj84+/t3rI
SYO0gasPiLvCyuXIg3uQNkcWVIcwI1OuKbW2+oBqts/ggPeG2lPQ3kTWTuYlmZt2wBnzr7PlkMZ8
nzLvUyBw6nC9CPBEXQAjwpvknOEq4DRvbeGQGo+DSSFbp+VoEi3QRhb0/1FEaQCtZW1lqLim6cWX
FitUtQnsnigoLCiLn90YJqXkPFl1i8eQgmkkfeENfASk1hv+4FYbak9b7LE7x2gIGsb3JLWzr17S
gv7v3FdoenN59db2N+5yqMdeXlwhrHRqmpEbG9o8YWKhuvZS5yzs1f5ab1As18vYamunzDGUGIJ4
ZRLrNqAKQ99W0/+RdmW9cfM89xcZ8Crbt15nyTLZmqQ3Rpq03vfdv/47DvA+8SjCCO13014MEJoS
RVHk4SHZSzEPCME61Mgz4nVqrLczHVfOjaGl4owKaGWqvVW18keqpg+dPLtR3F0JknR3efWYKm3k
US4L4OKiiRPIi/E6XBrFIhonI8O6u0CjDSDZOluT0IbfzWjAS+cWQXmjAw6PCtDUWEP857IeLAe1
kUIbPtrG+mEZgX+IWnkvGeODQMhVXBBb0DNPD1V/CHmc3syt+lKMxo8suaynGMQBHI78e52OIYh+
TW6j/KEwec13zF3aiKIu5qSLZRGpLWgXXE/ZY9hwHk68v0894KOkbsJ2Xb1exfxkVW0iqwtHzp3P
W6/1IzbxUzlMszSaEKKi32SIKys0/Ea90+J3ormXrYFpcyvWEykkFIXoYhBaaFTMCcN6CUliq8Vk
RxVyvS+XhTAf0yBv/U8KpZBeihOmm0MhGSSgU9N6Qpceqip1gzlyEll6FaLW6xViK3nDeRcy13Ij
mroatVLDfJ4FoutRtnPZy40/evUjyXD781g72GuJlCP6c4BhEtdP2WzbHLZGJuvwEAvp7LUoNBr3
WsqbxMG0wBUUjvwmoID0YVKipVD6HFIEg1il1Nkyt+mNeVFsRFCHCHCOOu0ViBgkydGE0k2VqxDF
1YLHHszThTpNerIgVwZ2RLvuQq8h0tGY9R3H9ngyKNsbi0GeMWYQdbMu2S/Dyaj3zeIFhl/3t4vh
qNNsDeQ4KT9T9XYG3rHunjlfsC4XHWog9/bfjtEmWAs5cgWfO2Zl8Q0GjKEepFkjuK+qAqM/GksW
vSI5Bi0IcjnqM81fVzCyAVgM5HGpmEMgdRoaLdJlxBB+rBxBgUmuwjiz40wHxLvjDb5hH3XkAddO
TdRI6NEAA5FjDF1EyCZLZK8ogwUEE4a16+BZfReN6K1OKt8YkwORea9OkbHMQA5KyEIi14SO9vPj
Vyr9QDJjzQwGxEUqzSkIQUtBJFtTUYGZPX0Zx8INSHfV5GXxD0HrVjh1ZDKxrNGMCLUJOHNF87eh
XgmK5nMsaVWBtqStFOq8dEaOHMG4xsOYNKuXb0S6bpP3qL3PAtWZBqeeEksXThLazS5LZkXLX1lX
gLbP17ZFeqs01rVd5D9j8GJOt4bhyYPidNFhUO6Xv55tsiaW/svygq/kXN6i4rj0NeSZIiYbuUQK
xMhBKSS7Gwapur+sHMtvb3NJVGTXSqXeoTQJCKJU29Fi2onYeBjf4P29GOSTkPBYiaq/EbmBvm0p
YkxRQedUmtkoLadWJ5LRzRWNx1XNcuAmkZF3XWfwgJ39fPkAnM1xFwuo7QmjXQ9IOXaR3Q7lLeZd
Ope1YrnXrShqp5RKzkIlhKhIyBsHVGSaNaTSwJHCzDRuxawGurlby7hMijSHmAGtorIKWKXwmgTP
sfgcDA+1spel34l5bLWjykPrMa1jY4qUZCBZwA0rraZP3gW869MejCYq53xdFoKk/Ll6yqIHYFfF
we6jdq+Mqg2KXVuYeRQHHLv4bGvcrGIorBajYxUFjNVSqr02oyqkvlbav7zhN9tFc95MsaG2fRiW
dqIFr0GeegNuW6mq3cvGx9QH+Q5g0gFl+tYUpSJ8NHMUhOxRE/ddqDutsvhiFTlSk3NOL08U5eDH
wWhqQ4EoUZAOY5d6giy5Epn2S9P9fRUISCIgL4iCUBL98+fGIOD4tp2BXRK7unOGAZOKtYBYBeDx
NrKbA+fZyTjBwDSuc8IQbH1vxSqqnkR5jhYsrYyF+6YCTgQjSXnUu4xABKUZVCE/5+x8GwpW6cEE
mtihtMFgaen1cWn8yHw2TAwPnnjthd9JitbZlegvBMgW7ZlgKDlfwaEkxZzXIrrKog44clXyYUBW
2Zlu34xeoao75AQPkpQ5SyK64VQ8p+lsm6PqZWbqiWHqlEbFsVXGEcc3mXDHa70eb6HzbyJiOSKN
K2EB2tYh7c80eiMLb6AsUwjo0jSAOzFCj76nJanrI71HfRnOxG6zzkqWCfhYnjtmbSZE/CeGdvqT
KBjmAjFB8VyCFx6TucrKVcSbouTBKRjnDo0noCMAW6GkAJR2vmxaJU4FkLCwztAPAVdOUslZ0mdD
57ErsAStHTUKhoWikk0niaug7YhUjaU9G4Mtu4oWO2ZzX8yPl10Wa4e2Yig/EolALeN+hJjSF/Sn
AujbpuLpworCV3eIKgzaaVAsp1ZtDqemUWNIqZaHCkkWaW4sNUSzZQkegvvGCOw+v4oKTiDFXEIM
uEGCEXAsNAuc71WBTJKwTFMJJvVXQDzAfvQrRC+88vYPS7gRQ1mfKJKwk0G+aw+Zgepq/tgspbWU
LScLs/4ZKtjGGfrShrr4Z7NrRbGHGLXX3LmQD0JYe0lEXFIDeZDUjzHKnZc1Y52rjUiTCgPkYE7U
qcMCwrm9t1n1p68it1L6ByE0PPT886Iqxntiq6JJ3zRZhcDKhIqh7KvFTkDPtxY8zng+tNET4imV
PEbSz4F3wbHN82tpTeoQtKncSYEOuZWE6e5m5ueheBrRor1iz5QU7+NmBL5y8UChuLu8xBwbpd+n
qULmcqywxO34pncPfQ32yvCn3mectWWec8CQ0RWsotBK9zWFWdYNEgb82EKLfENqyYEvpb/+QZcv
GTQiXYvTcNQ1yDD1xskawER2S2BJysNfi1lJ4pSVM4igI5w6CGUCeqdMhDMB7bQvy+292QrHDnOE
BFH/635t9Fh8iaIBMKHe1KHSQZQ5PWuwhaI4oOHIuqwPY2vAu6kDmI7JQQizKKvXjFnO8wbRAYaz
lGVvRdkBg2D+n0IoEyd6pMqTAiFG+VDkH3LkByGv7ZwRuZ0pQqUDErUSo3gNc0gRWkY6rTgl+x/W
Cuix9b2KejptxkU9m1mqI2oR6xvFWKyo+kiq4u/PCjr/VMBq0JWAeJfWI6yjNBYhREruxeRXXN+K
4/tlPRjH/kzEupSbl09POm0gAUSQ8iOWfhbGY9Qs9hRyvAvjzkCPEHomAX6QFXCKnotB4qSsUgFi
xuDUD/fiMFij/INodwUKs9PAkcYyZAlrpq/wXfRzUOu2tKRRjBlhWJNpThwCLraI1jh3nO1ZP5q6
CMnKz4iBfAiLAHs6V8poo1IODIiJ+zdVuRswNrJ8KaWHgOy07j01eBlullrr2DADRTBkuOmpQ1kW
hdk4rEFsNlkNzDoe1IOOARaXTYKFFCYbOfRrGHnEVKvReW5ryJIE2KqsPejD5KjLvRhdD8Pvooot
Rcas83Cfin5Rc8O01Ql8W1lw+qP/HABNIDTPV7YN5aCaQg3BYNdkH1m8yLUlmWNxh6yDcAoECQOi
9USaMANiCubYyocsVb1OW7rhx9iOcPZ4b/GqNYwgBOVHDBZZsaLIGVM2bHTDlFSzDkjsSpXV+HFy
10yY3pCGVl/2HNtiCgMLhIKSNoYj0pFA2iJtm7cQlqnvc3UU5LcuqeHLfpYLj7SJ5QKQg5fBarIi
p+m3kaA2Za+semHIM3kJ0IDpaFFyrLJouE0bLf77CwANzYDHIeuOly9NcxH2SxI0WEk71MerNp8d
cao90PxwfAALj4g500jxI8OPWUm0E4gypY6TBPjKciqk3BUloZsR3Agm0ou5DKtWl7AQ8ciQgKUw
eqUXTo0WNqUr6dKUuujLAjMZOFilP6qSKD8bUwJ5yeWTxlh50G8AvoSkvAJyOcpPVUJoTtmCaWV9
8gETAoXeLhruQCt7WQzDluAJ4XZ1xCmAOdBidEloPucghTooyjG4PTrFxE3bGhzT3A43RugMYaC5
RmMDZmHRxfpAFMJlETGWY4meNNOb6wcpOFTCZKet5khRguHYb6HyY9J/XFaSvd9fgun6fR8CsP85
3STSQGvfuaZ5mqsPCYOlGvWgxY/askPpcUmuE/E2Dl+l/p7zAYw6y1ZzugAZklqdAw2aV5XpVUgu
C42jiW+J3tpKs0ungyLcGBWPK5BxKaxsRCpY9UC5hf6wc1c5Iefa1gowhaNpup12G5Nf0aBzDJVx
0+Giw6kFXwwAywbl+qaqLPErhGjmro9vFmNvpL+UsfHk/iTLwGaqEkciI2BABzjGgZsS5p0hiXmu
FpqxMRk2BZAwM5+S4S4JNbsACk6+k+XJQXcWRxzrJG7Frb9vwiCFDEq2GEATamhdqol+qrXO6rLZ
mhOD85ZlwZ3OVKMuN7ySgUNWIUtX0cfs54svdK1Vgk9saK2kezfLe6G8U5dfl+2TZSgIWFdHs96o
dAiGQK9JqgyVzhz8cxMKYn39qDYTZyFZT9i1df9/YuiXSo1OzaWTsHGmoFiVsh+zhwGAfdQk0FZo
pcWTBgZ2ndvqxraXL7HUMRBaYEGlENop05HUx6z1ifKhDntRvS+Nfyhqnukon1uLvCA86NalDNBh
X77p8mMs80pVLKe9XUfKaQfBMFatiHVsq3c4E0yaPA7LLbzIUP+5bBgM2wfXHGgX0BwAPj3ab6VN
I2SNAhRoH+9nwxEHDMLNAzRi/kPK0kCKD20PANkpgIydL1tPymgMBIBbpb72muEUZK/61Nvl4F1W
iLF0mI+Nvik8y9aeRMoWlirQmqab0FkBTtq6+cjRlCsAez8CXvN6WRTD7DApBqkGOCk8AuhgRhpE
gklTErxvVAoEg8gTtD4g1x2Elhjr00HrVDN09HAwOmeS9JxTEVlfZ1ScfCZ+/byN26oXRaowgn0d
vWa8BmGzzzseNQyrZoA3LpqYpLUNDQi5cxmGpoRN0kPFXJv9nAhuWw9uPMa7XB4zazCn0zihdivE
3phO/qBXTpeNtigvTqC3D2FY7VNz9C8vO8OXIZ5ZyYcVXA4Y0nv+TbVUZnKdJwATI945BiJi4sUc
gqdmqHIOOpWxxECF6mjgguNcCa/PRY3x+hYwUN+MponAmpZ0bd/itYkxziCWGPgokA8gdKIfPHEW
DmYkNqiiRpFftppbG4kbVuZN1/PStyyFFAwOBUYUwTEA2ecKSfGozXELUVGb71DR94tBdC5vD0sE
oNCo0uEMStimcxFBJIg1UYra7qsKc9Z1ucV8cjFxL0thXaSglAT5FpwK4Lt0VEKqMkrMGn3nSWRY
4ZjtUQP0UA3ca2KzU5LRixbVVmPlgJqhpwoNx2+yrjqgbIGuwIAG7B0do1RqpZGJLLUdK71L5sZJ
4u66FFIv0IobKQ1c0FK6XZL7iYGu9cvKs5YYO4isEBBUCmYenS/xrNZ6KcgiDAYsDFYy6MQBsTjh
pB1ZZrmRQl/moPpp2nEA+iMPH2qhOQ1zZ8XohNMF4fmyPkxJUENe6X+Ao6c8Wa8vmFIWyDXgUbMf
G/L7mMT7fC520lRznAdL1Er1jk4fvHjxUjlfurgxM3XRlNrOIv0017KjIhCrygkQmpAjiuWntqIo
rYwpV8IQ0bnd9piZEBRV8yDOZbVb1JA3s4R5GtCCB/Ik0FAhWUwfurkU+n4AR1JqtLtY/qnWiEkK
Uh6XInoKGv3QS81Vn6ZXZjT9HsDkxIn8mLqCfQ+rhfZQ9IedL2thNOg1NHXID4WXMk38KZLvAKvg
zXDgyPk8lZs7b54rIwX7bw0QcNU75Vzkt21t1o4uGLzGgO+i0PuMVggTvW4AAtM1EXlK1CgpJzgY
sXnCq2B2NHWoLAy+4sGNWcfZQGUQlXDsIDhZzxdPnjtDAUy2tpHPdEvSvEaD8X75hLEucpQfEeMB
QbZy41EGEgpBG/UpXmu5uJMb0enTXWGalmQ8RR05FsVe146B2biJiU6nMbLyZTcOhyr0y/H35U9Z
tTkPW0A8iXckch8G6Khp3s5KGwQD7BtIzZDS6kY/LD3MAkevwluscwK074cdosDYAgpalGm+ccNO
5qAMDbCVdpmhiaUR7CkLrUw5qAD2X1aKYSwShgYCLI4OWAS56+8bu8TKgmojxkz4ARiicnyU59o2
el727LuhAMT/mXBea/EyLcVcR3IZAVJGogyu42oxJHuuw5yjC2vVAHtHbhvTrVESosyx7QWtbSI8
PvppLI6BJAondZJlICfG5zqvcw4WnaXUOn5tbZ1aE56UZSJKEYcuQHpB6E2rzdtDH7YcT8wUgdIW
ojWFIFSndifL4joYwNZpo0E1Un8KKe+9xhawstBqQLgjKj7fflSbKmXM8bjJyakAm40IIsDLBsaT
sP6+MbBUHvpaST6fT2Dg6dTDDEKByyK+P2eQ3gZNgQkWPNQ16IOp5YEIvCdeTslgXCF0dGpMfyXN
6MrLcorz3hHLlNdwxnIGXzK/Qfy6zKgJ6IPgc4QdqvljiL5iw4tJbNcNL+HKOKMrSxTux3X+pkjf
UaUspX05KniB6k/C6CVp55TCy+U1/MSQUN4NcCbgrQkm/cEeKGuexQRd/B2i36RMnBlcP0uQO6BS
sDCU+3kJigeh/kWy3kmDOxAMvU6FehD7k1RnjtjysoPrpXvpW6hMhUlSUC+tkXgGNidTRUKyP/bx
ciNO7Yda/oz67hbHkceLy7BUFUU+FC110wDJOLUCZSXFsaBC814YpYMSaLqd1imvJv591peBh5mq
gpQdrF8IwqkzLZlNYYx612B+h/xzwTSN2H1/TRyEqG5qR17jgmwcg+6eRkuz7ngtn9+Hf0I6KMHQ
A48XDv6hfKRqCJEmj31jt6BkaazwpjgtEOtobng92MoPBWNM/Ogmf9ylluBxbGzdN2pfQXiPvqS1
gAKSP2qFw5FMglK2jS1fV1eKZRyMfWo/o/q4x+vD/RdhqKOgh3Z9a9H1g0kJejXusM7CQ2uXvuHk
/mTn+8VFx+SOO5WFqdpGGuXmokwPF2JCtdolh/AgWNEt+IIyTGV5VY8Fb9g24xGH0G4jjjIi3cxq
SRqg3HzXONVg1dZk6Zmj+6Ai49yqjMLquaz12t14cCIlCDZ7yBoPvftrOqZ+/1K/EEuEgUy3PD5D
liM6U42yUEntkQdeVeteend+04+DNRxAW6Ra6Jx76Pzm6S7nPBg/a8PfDHOznNSLpwCYYZRKyDTu
8h06163Gme3oyrQ8BVNPnM5VvcnHTFM09vg/OHa6XrHfZANUhBwVnkA6zeI6ZqbQzg1kS+/mR/rm
BdeyjXkvHu6z5VDuudvJuLnAov8lj7JULe7FtFq3U70Wcut2xFDBBGtd26EPehP5drFLJ7tO7HF3
WVGGUz+TS5lsN85mLtSQ29uVB2jar3vNF0W+ubL1W9NbYGVBiZKyn0ySq0gC9a7dHmS//51fK07k
CBamb9qNO7zF+7fo0B9RTbisHqOSh2OCZvr/yaVsyCwUJVGTsbGbl/QNnWcYwnbV/GpcyZ7cMobx
fvDSb+uKfbMclPUBsjJRBqcLsaTsE6lYLUeMOhANd1Yxi/tW4nlShenbNnIoixkWzDArYtwZ6wAs
86p1b6X9bN/evwRO4AHxZ+k38v46fvpNrPl1dCIr9PzoGDvqjfn4ZHDcEVNpjHU00AGHWI9Ony2T
2XSIksBFGJyC0VaHBynxL28lSwRG2Yh4QOOuwqk8d3hLHvRFkWo4IfroSDJGYgbXIw8cynjY4l5C
qRC5UySrQON8LkUoE6lMC7XBUDZ7PsS7xZJfwad3RyK8w6zWqa8wGcZZTtxufublgRgPT1kFjVKQ
fS45Uuu+bmexsSdvMHbVCQPEbJfcCn789x0q0HEjibo6YjGPpXyCpNodVBvoOavgRW3rn6APAQ4A
4OTAs6G/gnrBSFOzyF2GzeqMp2HA9afs6nifaN4/2ASIQPDQAyJMp6MJVZ3GShhhdslwkusdqd3K
vL8sgnkLIQmFsyxhKCAO1fm+pEautoFOoMr75Iy2bqW+7mL86964QiSxuN0hsm5Gq9wF1+1O5BR4
mUaPyBA0wsi0gB3+XDhS640aEZijWC7XwVTtVJT/i4jX48NW8kuOQoGi80XK636CnPkg586g2BUG
PNuSD4KE+9FHS4dpEdWFli5aPRPbnF3ZwbZylnqNNL9ZzTqpCHkCkNzRObK+iCMpLWE15Lp9M+7D
3AFrgms487vuNbvoTVksgGfc8FHcZXb1HnvmwPFjTLvFI2NF16PHnJ7NM4I6sJUmfEGgeuN0h6FD
Fji2xpDHlsN41Wh4Hf8nh3LeaJwx5jKCnKbsQJNpzB+twTFctul8iaD8SYxkfmL0ECEISWqRGSRl
cf9o6s+XN43ttzaqUOejrVAuJ+tR14M3qXsSy7dWcLpOtg15vxh2NxGbKJyo5bNQSFkKgIsoR4IG
aEUIUW+WRKlnARkGuOnZKox9P4PBxsa4UHdwSr861lfKz/qq97TIljN79Dq3IFbs8aJixhKj4VsH
2gqvc4zro7xcQ+JEigQBX5G11qK/JtlDJnBUZQX6yDWBVHK9F9aWtXMXUMkh8BF93EKIJXnVrboP
PO1a/OjcwQVv2rVsOn+/o2cSqR3V5bk32wISWzdzAFE8jSeztfrOaneNwjnzzCXcaEfFhX0ZYtJ0
DlkZ+ZXqdgUGZ5133zEO25k+VAwoD+3S5SFkVOY+qd6nnHPSGOWSFen+tUWUl86rifSNGbV2tNdu
I6d3E0fI3NF5mH394182Zx0ZAyziKpKyuSVvM7EpkxYPE+yJYIGhGhcRMLw+uV5eOcLk7w4Z8dxK
AQgEBOoXlO1NMXBaoZa1GO9p3orucgw8064aK3lLrMRHBHFZHnOjNuIow1MXY8m6vGjttGwcBS1i
I5cDd91r2nFsNaLsLQ3UYlHkvLX12hnvVD8qrcQDFZCEVAQuuc5V7tYXSWWVV/Ef7fGyfqzXyNl6
UpY4hWNNlgLSgVRZM0s3vwZPtIMTkDIP5Udj/z2ZNgxzs6CUYYZ11ht6iQVVzAOGDGZNbM88NkDG
lQnQCiIwVUMXHJJn5/6pI3qJnHuJsrx53VW7Wv4oY2fgDdT4RETTG7cVQ5miLMj1IsgQQ64TwRoP
xNfc29OtWFnVbrJCP7MOsiX2mLHN5Zxhnu+tbMoul6bR5Q5TsuzyDk3xlmkHt6k/uH96EKdx3D3L
PreiKPsEk4icjVHV2urP4iq67XbCtXDXcoSwnO5WCGWGXZ9HILeAPnpbW0rttJ0zLjz0HvOOBqU1
6sfq+jKkcSid3smxlNarKovX2h1gTJZqpe60b3avGEn3Yl7Lj9H9fEyQFEh/oTmYc9pWV/jdZL4+
gFKzKYswnEZ8QFt8ZMVNkl7N5fsIJu/xXVXfl/ZGDRxFa6xW/pFyI2r2Rn4Jp45eky/9ZIqr9tfJ
fr4jPoh3fOAJ9+JHvh+sxo28wZrcwJMODUIT3Qe7gz/dmtYPfU/cyyvB8qubnaCHU5eNiqL2jG+J
QNI+kDsuAdRn+ubbUq+gcMwyXbs5KbNNm7heYrFp7QGpB4Qqfm71NxFilRCUIr66i51+t5xAScax
ZAZnBTh/NoKpPS4EDL5twXZlL5m97EU8aUV7sWJbt+HNweoV+ZeXknl0NvKobdW1BD2VGeQV62hx
GUGnEFjcoI9pPF9SaPy5JohdIerYsFi34/YYFk5guJF20JTSkpH8vKwT81raLCJdMx3CNkmGEkr9
DA/wCL8LS8ZJXezIQkcFhlwbPN+wmsMFc9HXuGOTvM6rvEP5G/qBDaConEY9acE+xtBds+Q4Ac5+
0Q+6Zp5lgsaf1hZCX25uZdkhMgc4yXoBbW1Qp25AbarzXpMgI7kS7f538JgdhZ+gML9ReEM4mAd5
Yxertpt1izJkaksJ61YJj214Ixe848S8zDcCqJsuI2oXautyLV60x+PpUKBAY4ZWB0tI9xjvYI07
+VnlBNCfeZrv9rA2K6P5QNJoDKZWZyniCOhlPpCDflSeTWSGW+s0INGiWqJX2c9wlnaGtK24Ex1w
2XmXjwB7Yb8+gNrCStYFU4ugt0FuMuUuJH+N/ISbQmEPqWhAGUGxcL5xyoiBLFMHBQUZGhmZlfMG
xzPfifC+K78gRgPgZXAuIkL7j9gbUIH4qHbZyUcUWdJNfBKczM38cR86l5eMHRVtBFJr1idGEkQm
BGoWmtnn0Xp+la32Yd6VO166hG0gG1mU4bc1MnQNCMHtErODXOL2bmqJ9mSp++55xlGz8sg6Baf3
6j50O2T10yvFFnncgwyvDNpmkA4iuY8OqM8k2ub0pWkTZPUKxZmXnaBmuyJMPFK1LlmQF1bnwWoV
HnsAw1ECCY4JCeBgXeeeU5ua9Wq1CAZGUYNFyBGIr3SnPveWAWkp8szZz+89R+DyXputIFH83kxX
ZypZmgi4MYlU11ILXuqxmG7FXp8s0tUgs80G2zSmX8Es+EmXcnwAw1GfSacu8iHOAgN8eTXm1+BF
u+AhUZsWSgEcq2Us6NoBBNpo1NpQcKPu7zoJpKQYIiTecjnydLUWXXTraFZRDeG9UCv5Q1Jq456z
tIzEJtBygPWvjPCgy6HSVXGpgCsHqF57mNJb8FA5UTL/DBbpJjI60QJPshfmwS4082MdjDcz4Q1U
+O7W0dAFjgRM81inztMdoDmss52rsAWV+oJoorUmYblO1nzLIr1e1nU99eeu/FwUZbGw5aRKdOTE
UkXwK122dZk3bOX7Hq4i0HUEdBwYDuk9rLJJMGcJ2nTSDxMMb2Sxm0iyNO1hRPPTZXW+n3nIWlE+
OO/AMNEHsK3JlPcqUjt9RKywPim5ZA/Js6hdm+gG1BseSRlzpzbyKKdam0JeKCpyVTBgT1Bjt05d
EyCQknPh8eRQDjXKI2B81zVstF9auzO62UUfp9QPnPX7fqzX9VMxihWLtwLmzm+lDINkC2OAOcjZ
MwEjZFX6KbeHiq3MlxBq0YJJHsSigJCivjOV6z7ct4oJiryUs2hM294oQy1aJmRK0KSQQ6oj0QCC
6sV/Wi4cEhj32pNCSRCjgUQ9EIt2FF9FbWNpoKhLA94BYlQ5gUVGmwP8n4rMJV1WqrIhzVN9PUFo
o7vW7ucTeWxv5FPgiY740liz1Qz78M/y99neM7l0manDUMywVLCAZX5Ik1Mavy0y5xpjpB3OZdC+
tiDp0GnQTfRNK3T1EDV/FW9CcsoPOWoD5mI9i1b2VHuhk3aWiqEBHFIjljluVvezcr+JE8ylwdgf
9IhgjrM7j3uxf+wwJpA3W451srZSqJOl5WYhjyGkpKnqzNEPfbitYl4ag4FMO19N6mgZxhDKg4DV
RFfp9aJbxYOYWFNozXhaP3dPwf2xUyww3TpvgRvy6isKy/tudaSOg7yAsmRI4H1NK/KCR3JKnltH
d2NXtWc/xObdJQ7ohe1mr93XjvCzQ1nWb18qGDCaHXflYJmOYSf7nfLaeBgRfox5B5blEhBHrGhj
QD2+8f1HcpMqS4Z0fCofuhzFEpVHYMGWAEZaNCUhbqHfRhjxK40ZuqzAMfpazyel5433Zbwc1j3+
kkDtMYhNYjSxQIIY7sPk12zM9mwGboAuPPCc9LrdGu4U/VhEfzQ9beZ1BbIN+Uv8epw2xwUDHtVl
FiFeKK9HobZRrIGFle7li5zxSj/Xco0qNmL6MW81abWlMfQywVvGHwRdlnH20iYoWu60et/Kb5dl
8jSjYloBg3g6sha31Fo4oJJ51SzVnT4mf/5/YuiYtkc7bqBDs3m51qSneXiQJR4knaMKzZqmFEi/
twFkiMmzHMt2oCwgS1P8y5qsX0oHjxtLpOHOZt41cTGupiDdpNH7FDyT0ddbJ1NfCu0GIzs58nha
yec2MaZqIoYR5BXl7Vz9HKS7Svj7Loszu6MjyFQiSmmUWLm8GnZ6TV7UJORBszk+gq7BJHpcJ2Qt
QEpC4Jikeupm7jAXpgzUHdGajIBYovUoWgOOaPUSFYnvIzHIfphq2b9fNoD1EH4zAHRzo14AUjfY
7fmGZPK0qIsEIUoTOaF4awDJrprI+0R/wBDCCbZ4wii/F7fmOAbDWkpNVi6TgzZcJ8ZrHtyBVo4j
imloG73W3zfOB1wlArYeoqYAqTT5oZt+KjxmSPYGfa0d5UfTLBHioYEME0wQYmbcpp3KecgyI5uN
GuuKbtRAszJI9pdVjeVBqZ7D5cZM/SXiGAFTkbU1CVNzkfkQKSMQexKUOmZ32tLYHfrONlOyu2xm
7CBxI4La+kKVKyFLcWCM6+i22S07UMbu8+uqsJBdR3yP6qyj7MHhfJ17Ym5l14Yrc6BdjJwWHMPm
Gyib6HoVdEkpbH14v1UQpf4wLePj5VHWbMOpncHWfN1e7PnZcHtbOSya3Xkq5xsYsO7zb6BsZpnS
KW9DrAMQNEj1jrZ2Px1bf9glv+r36E5x08qNrFpyL68/O6zc6E4ZUlbIM2lryE1KC9wQpTUdu538
EXz0iiUi7wPEfP0r2yu3FTi0dZcHLWc/gDbyqZsZxFQpRrxDvvZwbeYIZYOrMXHlBLnm2TLu+2Nw
L98EixX+uqw40w9s5FJXtTSoi6ys0BppOkrqdSOg+YqzpxwRn3HQ5owmqVgkhrxuaXufVAdz6C1M
LeP4M6br/NLjMze8ESJrbaAk64WjoV8wNfHICshvucZ0hC5yEyXjpM954mTK78xa09UzxOnkXasm
qx/RRp7fx+J9nSze5S1itAKdnQkauxpWuSn06wLONkghMCXK1l/wX1Q5+o3WAiLyKv7qbO2xPhZ+
96QmdnYnXM3+5a/g7SLloKJ8icRcgKFogCCqsuwZmKc3/j1L57mq61dstlEz6jnUVlXNbrTnFiPt
+z9dzKsUcPw5Xfzowg5tYxOkFMVLHb2PDY/AgPlM3Fgj5U00YWpyffWkWZi4AhGsvnUWFKymxdX0
hzjk0YzzFKK8RyRK9TjlUCivr6bsNxl4+8Kzd8pNAD1ZmMPqHqfIHYzHMNkZ6TE3NUfIe86Vzlk7
uqihzU3cD+vm5IYroKxiOpp0tUzZLh/BvPIvGN8zk/u8mTcmVxmIsONm3at9MFnyAajG6qo7mm5m
xdetl6CIYt/P3lPmD4e12U53Lh8s3tXzefw3H9AW7VQb69UPx0jio/iaqH4tWKbp9JrdOogEXZJb
0gnTJKX4pHQoORFeVpkZR8kYertWBYGPpyKcAT3RiiojjjLKH320181jV/8wtdNlVXlSKB9C6nzR
wwBSQsGNpg91uklCD/PsOXcB21V9KUM5kVoPurpSIWYYHgqELSWAotpfd3WvVoORQ2t3BCgNqBMe
TOoURSTFgSAzxh2ndtlxus3Yi/UlgTrTRimY5Uhgl/9H2nX1xg0r3V8kQJSo9qq+3V53vwix46j3
Qkm//jsKvnuzKwsrJPchQYAAOxpyOBxOOWcoPCvnwVwwwrP7wHwV1iClf09UfnvlXGgzO96qFARa
OWU8SMm7WiK+FvmA5JqCRhKGyR2Pl8GuMQVmtpqGr5WC8LRttgiVy30UjkWpxyzlPpJaBdlp0BZD
ZgXgndyOGkEPaBhHVjSO1VerNT0mkyvuVUh7sKXxUUpPUZP0GwVIdIqtAWFwsIEzPe4FJghPkuDX
DTBSEiCy3jbESZ9v+gInCKjxE0e5OlvbfkwCsdSwe0zaBd2xl84Fn+ietNHY56Cd0kBcOeSL/hPD
2ThaGBYCT8X8XkMvgYjhf4MDGx1wddCbHh6yID2mfHhXtOpKB8jiCbgQN9nWhUupsjEaIgFtlqz7
wTWBLpKN5rm313DRT1/ImJ2AIMtDJnNQiR/FzSD8FPpOD5HOFIYHD9DnyVpWbuk84AEOOPIJlIgX
ZnuGo0C7WMSeCWl+z+eyPdT5Rm04U+izFXKURVFTfxowPDB/PX/vZV2ntIOKLuOa7w4Sy54i2ftg
Yv/Ak78HlsFs94WomUvsaBBnAFmbGmI9U4ofCtxBvbdm72sKzcxPqUDckU9S/PwrYnqQvgqeZvRa
YN22iYXuN6iDK0QBFivAnOd23iQaHwYaukWz8F2QX1PBigFJ0nBTWeOrS39Gki72rY7eLgBQ/tNa
ojd8ko6B+Xmuxk+bTBDyBsLR0xKDtSeUAj3sV5IBS0d5Ig77j5TZjoGCYsiADgpfqWEYf3S0vDeV
7JeQv/Ta8+3lXNw2DP1MZUoMlygzt+xrYacRhmMM0G+dDxSL8w05+SqT0bktaMlfIIv2H0HqbNqq
H3wgyITovy1U70NMuq1ACj3Nsn+oQ12KmVXCiFYUdaRBHwL4zADP7HJoEAvsQjCU/INCGo9ZaQza
TrOT1w5QYbyWiyE2iRdimwS5WXilno1/D2QNc78QM23ghZ8Fcl43KBHECNmR9o+SHztynZqSgvna
p7/XCPcHZnrgj6Z5zGtRmDUFmxJp4SiEwgFlgh71kpWtRQJLFncpZfaujfgI3Kk1jlCuHT0UIxOy
JeEhSj5uKzOdkfn9eylmFm62rB8HOkIMy4mbdfRI/cC+LWLJpC9FzI5pGwWjkrYQUURPWvtLwFRk
vXJNrImYGRnasgI+5CGi74dffAyn41X5u9+LK1u/eNP+ic7mpzOUvNYra0RnsYZBeFwQ1H/2lE0u
vVOAoYHX/u9X7iK0nQOcFFFVgV4E4XPS9nogYB4FEObD2mDj0uJdSplZWi8GXihEuM5lWS/gCjzh
SWwfb2uyFubNNggcFnzqD5ABuG6i/IpJoBejpUQOV38E7METrNvyFjfqIqycuQOfEZ9pDPKq9KQo
H7wXwzE8cuhc6B8KQKDflrZ0iAD9/t8gdhaAJUoIOtYpIOK4t1D85Ic17PwlAbh0JFRYQJoCgPxr
lwPSYUpL2iEn6gHGOescrwhXCpKL/gY4l7+vN0B2zkQUTR4N6PGBV6MaoBi46J7L0N0r+rmT9v3K
LbewPRMT5+RBsTDaHF5MzRFbaklVGQnZS6p7AqKgLssuEPv/fmeuBM3sQBNHeQwBMgbqc5OLv0i0
VvxcWDYIkFEk56ch83mAKjaJXGAkEg0dtWIAFNQRffm9r3wzK+nKM3TagZmrBtzhhASEUQqNnw9S
NBkQlIYJj0MNMzup421MuUOU7Zs9OL/Oty16wSdcyZqF+DFgePqOg6ywO/meZjLtKwCX2G0hi1Zw
odAsqMoCWU7AEAgglXJT0E2gbjhtl2jMFjNqNHW3YnQrOs0nJxpJCIuCQFzuWckw6HGzieX72yot
+LnLdZuPS2ho5vSKCeEjqBPL64FEEWl60nYnLhlRtPziWfsQArl6xcyXTQOT1kCiFiSVn5l5EoOL
hAgtoFpG0KjIsZXEn373M1U3mfL3gwYUKv6RNX3LRaSFbnwfsIqAa6HExUPGVuXGvb2Iyxv1R8LM
+IqGRgUdoc2Qbotsk5R3Ur3yLF/aJ/TkAHBGltDoRmdKBFUSNL4H7Jc6Q26lbOv+QJRgMNVeVqy+
9hKzIEGhawlhSEYQ8g+miLFw0B0CEGXC8rtewzbNW6p0I45y2eieLxjCeJS8X7eXceHSAAXhHyEz
o6iR7qn7Dp3FYRAgXfXWrFXkF4aDMLdwIWG2imHSkIpPoEabfcloBMLjoVfxDNuG2kFrzKDf+8Mn
J9qivO8bm62Bbk4/P3eIl+JnduIx31OVEuJrgkmQ+CUdRrOM3sFnqpA1+MAlP08kwG2KgE1FV+Qs
Th7aKmGkAJwIkyPwKxotASNs7Crc5vamLeWg0UnxR9C0qxfHS0MehUtSCCo6ycx7iwXPIX8AAVDH
74LSaaJ9Eh+CUNBV8Y6pG8b2kWL24kuT/qzCtfztkoe+/JiZndYh13AVAH0NTtqoybnRbL8metWo
OoCg2/HvJ7JgT6CNlQmQTcG+O7sQ0NjtJZwCcXVUV6bG15xdSAXatxtprcFDXDwdyDligF3VgEUz
k5VEID0r0KOHERVYjdWbkl7rgxHr8THWo82olxazwm0LJplflTvY4T56+Sqs9CQcQxMj4Tr/kgBx
jHfXOnBXPmzeCAsoRb4tOnwYL4MFHZOEqxXaJf8KRGrg1fLK9CKf7eoosiFJMhHYFNWzX0lGkd4R
MF/dNuQlNS6FzLwPo8T3WnFSY9THsMSrYm0L1yTMvA+njVIjDpCQy4XOca9dsFJZWDrzlyrM/Ete
B2LcTzsBDkmqPNPiVHjIxa+kYhbVAOihAoBiWUXC7vrAA/g8CloeUqLa1coHMV4p9SwA+NCJjQnp
lwlGHrMK1wI8Gkh8EGG7c73c1nbtoJ5Vf4bOy2C2NpJLpmeAhqPXUwUoHrm11vK8aG0X4meGQFTk
irlJPwFYCqJ0aAlGwbTH29a2KATRN8CYgL0Lq77WUVBYwMYAOjb8Xdi9AYtc5/B6+d+ETDt54Zol
uWtDLHRl+MA6icYzVwBycxXU5fusFVCdAU4PFjTAZ+Pf11KYkLRKlyND3CkNms5MpDNBlFnB4YK4
2KqFUxrxepRYt3VbGNmj4J5A3hF4qsjpz7NaaDxkNRKqyDcVz5Jc6SXG5uTunmtTXUg+euFU9WaX
mxFqC7clL4RiU3IQI1CYfgJ349z+lSyuiEbx8ExlI+GPQRUgtQrK+qRB16rNNIA8Efn1ttCFQydM
oCWSIuAViifV9SKHUVc3gyZjilryW50Mkt2HwYpNLlyegjAlchEtIAc+J7zjGZHjqgvQDwLeCCra
akl0FJv0NrQwlq6Hqn1bp4UzcCVv5q6qURSLsYc8vqhMXxmQb0uOoVqvPEN/X0CzsAukKGgKBx4s
qnbzmzNQaVd5GnaHbXP03oO70cx15Pdjs93mThdhoCK3PtCopkvnDoPiihHpvvmZmr8nL3UF/fa3
FV+IAy8/aH5jgn2Pw5sBH9SNtS5FmSGDVFj29GH4lPM1itGloBfSKEr0vzk555FgB75IqmSQRgD3
ASQ00P5A58/6NXDB+ffGADUFILg1xIrf4D3fV/2P2JnzEaoOGWlQyhvPqdXzmDfTWwdcirq3oXfh
fnQ1u9shWNA1S3sHI3yq/9A2P2oXDEEi4B3rj2M+mo09GGtgk0v9clgPDL+CzRfGPk9S+k3IR42H
D/OeEK7tfbP5bEEhaXp73yKVPg1cINLYrCHCLZ3gS7HC9QkuChEpChFiB4Eid/TE6pVIfKkJ80qx
mSMWeSZ1pQIJ/Wdnii61wmN+jF7rp9DwHoANAqt+oK/II+jqBzW3AeaOf9027NVPmG16WsSSn6Ca
ZnTmR2uFX8AlMfOnu/Tw+VYcJIe9eAY2mjNVXTKH3Rpy51Ir7NUKTB7n4sLTBN9HbQ8rwLmH/pT+
UgHELMmuuvl8zR0M+3iZzr3TB/VBc5T7Qf95W/sF5BBM3V9Y1ixy6Cv0wdAQ2kunk4rZ9e6DmD0a
Qv37T2IUBgCZDBDLrbi3Ja8N1HYMwAFy4DusohYXYZGOcWPIvBsPma6kQDXPnxndiN5Dv1blWbx2
gSGM3LHA4888EyBLEa07hiUe88AaylbnAh7jqoqRCkYvulVMjYDse/UYSObt5V26LjCtDq5FAIZh
Tml2BSaNJgdDC8nYUTFwMkwelOrb/yZjdkgZkEWEmscOklh1UQk8caDtRGpPWImhhcUrAJMBGMGf
YK34mTJBFjREmkxFO3kGMg+Od69ayaZ/VB+JI7rdrj9zh+zXg/SzNH27NQS7NgfARtQva4dm2R9e
fMpMZ3TZK5i9w7rGA05lZyY1HpeRnYK1DQJ7xMF65/D2uFVWHNZSIIVYhoiYwACG6zyp3g+EDwiN
GgRR1Ab0jQNKahPNiJhv7KWj3NYPGR/aQs2M25u85IkncC8YE57R3yoHfZwOldrjxCTaRiUvSPnc
/v0lQ5WlKdjACcH7aBYg8oOkMX+6+RqmohA65GD4tto65wEOlfprY42TU5nfs5fSZlFUKiPjoU0H
sq48k5sawFmxFabOAnGtU3px4aAXutbAIfiNjccblYYnXY4TWEZI92QuF2krT9hFm8CDSANVyO98
57UHR/gZE04o4F5kuOu8tGIv3xUjACriwCgV1dV6YildsnIeFyDZgBIBZm2Uk8Dl+q0sInSpL3Zt
hUPA0lNZYVKirw7FkGyiEZh6gWz5WQiCINFJ2mGTab2FV8B2EJFR4fJNyoNPLZBdWmSGT+VdipGl
FZv9vssTSw/AqKalQeludrM1XeC1KpdOUAROq92J2lsx4B3Afd023e9u6VrM7AajPp79CoUYX2Jo
nr2LucICj66e+fcEaBq3hX0/J+CHBLefIoOSHlfYTCdP7QapVJGYB/+wglmVsjHC1WG/pYW7FDLT
SEkSqQgaeDEQWusliwxRvKe6yK0R6Syt3KWc2aEf00IYlBBySu8OrT1x1LmttCc5RnBWu1TXZM2O
fCFXQ5/zKAYUlahg8KLeCF6P97ecNfs8L9HwkzVrPGrfzz42C4ZH0VY6odBPB/citELPKoZ8JMhU
PGcMH9crn0vWgE4loLWgPQoUNLMFjFLFGxoByfFYea3GD644RuzxtsEtXHWoRl7ImC1c7wUkGQvI
GBzPSX+NdrP7GPEkUizpTB/8u8KhPtBHb0tdU2y2clmVCV0SQ2hafHXhSWQ/orXZp6XN+aMX7p3r
zanEgIR9Nonwjsi58559W4WF2SpEesh18KA/UlDTnYUrfqagXhcjkzSectXgrfTAHEzONwCbkQFQ
xACthun0Xi9XgtultbuUO4tNhpaONd9Cbunj/aK9p0Vk8u1KWXfJRYAJTYQXAoQEyMKvV09SYlzl
EkXdyb9HAG+O9JWhftEqonV7GZe1+a+geUF3FMdOCCdtxArdOAk5RyEwguTo/n8TM9sshZOTvu+g
T4SOYaHF5kTchhbqijZLXkhCAnhiR0Yb6pxeIMO0ae9P2cW+f1C6QK/iWmenmv8o65UNWly3C0kz
Hy4ElDRxCElJp6pvXKEp27FSSDsVQ4c1zovvEQiQuIFpAScHTwEW0WtrGNJc8bxExXzWA4pUuowp
ivAxc9ay6AtZ7ms54rWcnh+bCK3CaJHZVLlO9qjRETux6WOIh2K+GWwwNKlW9hsOFvAFa2H/76bn
67jxWv7kUy4cui/7Hq17yGeWh7oQPTZ29JaigtTg7dG5E/KYYsUOvwk3x1/DmdwL5miFH95xcNeW
fHUtJgO4+JYcY36i1+Bb/OfWApsKkPLrX5mtWfE++gAGxjNQuo4PwYEZkZO7t0/Lwqv9eiFm1qVJ
gyTF00YMW9nyHFSwtN1gEZfoX3tULT/JD++EuNNcEbvkdS5xtGZ21lc52mM0VLujPXXCs+T6bgKA
Qoq8lEsf0k22DUBg6yCdfVvw0mG6lDuzO/Ax4o0L4k4j9w+E2wnRPs03t0WsqTYzrSqlslpLuI40
n6IlfadyuUkL1yvXsDfXdJnZTRk3SlBMgqroaagA9Sk+C+znbWWmj70+J8IV3tncPMCGy/wC65Xg
wiv4UyW+3BawpAR4P5DAwdUDEtL5how5javfTQnl51jmbsO/gwrV+t+EzLakJEwIegzIGW3yUHO+
TuhbTFcCncUoAdEBckOYBJuIEq+PMQUVSziMKIdXpqKhSn3Ck16xsCtWcfAsddQ1ptPz3wMx4RGP
lxGqI8ilfCNiryofnM8KjKArBkP0E0uqijP6nc+3V3DJqC/FzM5rAhZLbpjswGtCA5NLOq3fmu4p
jv5+4Odan5k90DGTg3oSNOSJ0ceaPvTis9flBljcEzMUkZa5rdmiAV4s4Mw20IZOopTHAnqaJbRm
lT3T8uG2iLXFm1kGJyj5yMewjLBPzn7dbhK0v4yYTgvkfGW+eqHecb1+swOryn2jIrhClPVg0m1i
K6+iZnoPtQ0Agg2g8O16MG9rt7iAyGJhekUF3/k8EuqDKvQUbbL7stkEbe1UCa6tqrFui1m4qaZ0
1R85M83ykfCxxsEyeKc+q7i4ux0BCnemU9fbdwZoSE1+p2yEFctf8oB4n4O1h2KS89v8QCSGKSIw
xJN1rTx2SfGjTIoV1zE9vOZO9lLE7HARKVfLKoGIdpReq15xKrE49CPnlL2wz5r0tYmax5XV/F63
nlbzj1qzcyb6RB0zforGZf+UAXM7pLWVcbEVdIPrZ54h0cSWGDWLbFw5cd9XFNVyHiVWRB4T5fQU
Wl/EO0IokR7icadoilOK6iYsm5VE2pJNggF04jzHwwYDOtcipEZougo89QbyUbRBn5u259q/D53w
LLwQMntPi2Xc110GIcDG7Hfllpw5I7TkDYv08b7ddFvwNDj9G/np/cuLAG1QPOYh0ZA7146n0ZDL
U4vIIAymkjch6LJbKyVsxS6XVvHSRqaNvNioOs9YMpaQw2FWF4yxelanVhCtuKxF73hhidNXXEhh
HMiFZRVSOuGTAIouB8Fd8MbVb7ctfk2ZmftIpSguG3kyeN6s2N4TDS76uC3iu2HjTEnAcFCRQkVK
f36moqxAoR1ZsFY48GSnJJ+3f385xLgQMNuQYQR7ejoJoIfxVWl18QPNJdwRr5YXedPcF2cZsc3X
KtXKoq8Aid5EvSh8T+mHvlIrSBsDTUdlVv8SbqtfdfKjyydK1L77Maw9SqbT+c0fXsibHSye0baL
CsgrYzcin73U6mx4qeK7SiArvmjJ+NCFhF4aFUUgad7ONZQo2vIVXO8ou4P0RrOzNrZIWq4RAy9Z
36WcmUqFJA5DnENOQz+ZuKN5obM1wvQ1GbNMTurTMREDyECq3A6EcpsPrZtqvn3bClfESLN0W+7n
mTT6EJNiKB3E3xk5FCL7l30BIrCCzBR6N+YujlVNxo2KhFQ8esPU5CizLSdSfRqQ/gdtLgTNNkYp
gRwWyBCUS7YmAaFlsFW2Nka8uGQXQmY7M6ZE9HtpElKjCYQetDJGo+i/vG0nstL/X7N5gk2raZx6
U6RCw5ZaJMGISx1Ww5myWjZur9r0wfMTOtFBooKhYMxpnjQEVg9juYyrTw7iZ61QzkPPP6ZBB0Zz
tlNKHxMo6UNNGvO22MXTinLxBLbxG33/+qoQtDH1AwayOLEJzDjeDV5uAOkgXgOpWNwvPOJkEeQ6
aCuY7ZefkwpgHwqy8YTfRGw0NAwQF2vIQIvagHMOFJ7TJMj8wRgqeEcVIxaxBW2ugHFOIGTl4Gj4
J+u7kDN9x8UFm4yNwg/9tFnt3m/eFHIA9vvtjVmoIILRfapnoT4CNr95W2AlhEwZCqwYO2hHlhnk
JXYLNzxU2+SJYD5NByDpHZBIv7TWjT/WSB8W+jKuxc9OsVgHNQ8zRAxh58c20fFKzD5A3uGEZu0G
a43v3zcOSSJUzwHkKqB7VZnM52JBhZQjSRNi0DMnTq1YcnD0OXMQNrfX9LsRQspUbsarCjXCeaeW
kOAWpAM6S6XoRyecatXlsjWXsdCyJKKXBCDViCZl1Lhmlj4wMvZpJ07pPw48ZgL+rkFwJB6FrWaD
6Cl3auC42VGpB+iAAOdwbYB5eK3Q8T1wwldgLA8Z5+lpMO95BpEBQO1b/HY6PCbFXeu/3V7Ktd+f
nYA+5nHRS9Ayyx9F+cDUFfP//YHX/vBagdl7Q+54DILEUIC/b/alAUpZW3RAI+Egne22tu8ERoF0
MlDTdc6MLGnDO6pFD2tv1YUA8SqbOw9n6DB6jJ/S2v5z9TmhwOvjSXZ8nftSrMyNXqQD2Q5r3QNT
WDtX/qJmQGeHL5S0PhQmoc0nulhNRR/dah+C0aO2ufcKGfPbm7l0Li7FzUwWyDoh5RnEjYJVk19q
9iyvohquyJjHOG0hCGU9QsZzsVEPip7eczpB1Wr/om3Dh+ZADn9dtbraOGlWtRL5UEzZJLCM3Eja
iLwjrV03SzpdPrtn20T9VuC0Hs9uNWdOJtabNoGHZuNK0XLJOeIU82DIAA4MmtWunaOCBsQmb3BH
9x77EBvm6whM2B1D1GioYPlaiUS+vxXgMSg64SdCFwoXdi3OZw2oozUEPRH3PoSHhlUOJZbAduoq
WNyiZn9EzRuXvVLih7ZDFKfGg9tJBTAEU2vkOlDWpGu4YtNmzM/U1Bmngagavejzg1yVwLPIpgBr
kICextduH8D+hqJ77Jl3bvnOjHLh5fbBWvQel0JnFlLzJXp/eNyiSStYisztE7n9bFvPJL5ixH5o
o3Ms0fOBu5fz+gjIV2dU6o03VHsOWcUi9s+3P2jRYi8WYba3ZVMHuZjie5qWs722OoKgWCftmt6L
JoTLBzVWEYHlPHYZZJlDww8ORs4f5IbqpAiMVv1ZK5yeRNZtlRZtCPzjKBhLCJfmnY8e4Bsi9Mzh
8cSj63+IXps209Wo2VfR2mTatDrfTOhClHB9MligKsxrIaqtQiuNwExTv6aJWbeuTPcF9zmOr7d1
W7pllQuBs5NftemgaSXWMdQCV0oaM420v84V4bRfiJg+4SLyIoKvqaGHY5HWGH8CEFLDvUZAmo2k
v08MXEuabPNC0uALdStXWL2IQ+dpiPJvAOKyjLhCs1bHW7OJ6f8vRMlRn4PLFkpp5b1IXfRt6h59
lipV/5f9oVg+CcxB6AC9lqP0aPPAAB3SeSFqq5x3kBJ5JRZYPLHwVv8RMdufEgdMUgo4/6KJeTOW
cmJpfKTqSUzX4B/XRM02COmhoG9baMNAZ5fGdhS8Ui61/mXJ0HatSpidQcL1eskktBVpHgeTBqSq
y7EC7GBrCMaL3kcFVd5EKTVF+tcihCJOW3R/TU/pr0o+i+WL0nN6inuzatKVy3LpVkEWCsOLggLY
gjkLdCaO6GcJ8HAJQBKbtduKNz3A5I/Z3dC9Vmt9WUs7pAJeXkWHM1B45uxOGUWDR5ThAZP7RHK7
yhdOWkj9HbBd18oZS65n6sRRJOCMYxRvtk+jlJSjUgFoXGwDMxHCAyDa3NumsKANgImgiADuDvot
I4WBO14LI4AJUfUooIacl6CtWyUmWtihiQucR5qVoHIxzwmwIAtz1mKHWpqYicK/jXVjhxqPfuac
6IEmGSVNnm5rRkGxByOb3RVAiQD1CcA5gbEw73CLcjUdpHgC4KGfZXMXtvU+bHpLCLZt9lNCvxvm
jvFI0/NcsbSysSIl08se4yxkMyoE1FahntOjWiFXl++5UtDbxGo4Ryif+MjNpop78qmWnVXWP/NC
MBvtZ1WLbhoCbSMb7Jqkuxo5eXF8qYRnQkAFA/IVoYPC2Y9KcUm068s3uXyoh97gstEO8R4dEw8V
xyda203z5vWPDeZk+eyuVXZB+uaxWqfKW0ecwAPu67jFrYFmPaCCawYLwPeEKK7iM2Mkz+I0JX/M
6kJHZzEXPRYYNRgPJUMu2Bo8xcSwRY9Ov5w6pN36IdEb+jxoz1lg8fGhGWygnztDaqGnXhfIYegH
S1T1rI/NyPuhdYVey0RHElZvcndQbLn8WcevLATcp78pB0vrHJDEGYNH9ZqAuuRFo/uO5XpNU73L
Tj3/wInuNIqYyQdPO/nMA9PbXdcUIHWJ3DhzgsIdyV7M3dy/l7o7jr9TUwhkGPBrf6Xifca2Dcb6
OFeSrGaCwPqq+33EGSNgBdUzL256avRgfZS0Q8DvKfcVJI3d+SLwVvZia2EBCtkoR1fsX/MCPXWY
SqabNjiNqQ3kUUHcsXEEieln0W7lvNe5ZqMggYUFCfOzHLwEktMFZx/T+sOG8RviAy/dFuHcoprq
HfkSa1fw9rL/omZ3mqCDSdalPjNKSTRKsi0B399EdkAVXVOdjP8Re78E1RVatwNRZKPpcnCH8R+9
zE5ac2SprWihlYmt0Qi6XP8YNbuqeCOJO11S8RIvUeQkOi4JT+t1JfuknQXEBDNu7+TwHmjrut8/
J4EjKw8SObftIak++vo4wEP23d1ATCk34zc/AuCAGBpFiY8S3bxkZk0ewp9DQbcVu6ujja++Rznq
caqhYd+T4j4L7zzVGEGAopllicGIzK5Tp+/uy9Sk5IeCGczKlHkLRuCplV4R8OiqaJNsH8rmnBZ7
WEGT7Fnx3GEtYrSLU/FQNsIeZ8sfnC7ljCID3rMtUEvq7AAN5TEGa2Izjpx4PFSQyvpNMp6Z9969
17LrcZsRZEopAHjrwgDGpNpqRiXso+7Ry+88YSOqJ/U5Hs4hc7N623ed3j2FjaNirI48ocqgN31u
qkWLjqAjV1lxGxhSeCwRIGmgKk0Mn91z9GNklgyGxIRtav4pAZczsUi6F7gzpx0ytgnFEw111r/S
GiPmyoFpspkAIz36bOIPQX6MarOOXmJ5C8J2M+JEU6HnGrL9zFKB3RbnoqH2d3WS6BXcQU5faHDs
mtaY6r2JsgUDLgLrUe/z5xQNdeRDEY6l9xiiDUsFm1RvFdVg+ih8R3WKVvJ7CmyXaDT71kowptb2
lh8DRuCogYwryXFnFSbrPkXgB3rxfY9Vk/WB/BjrbVLnMHeHH7ao2JpD9dGlZ0INHx6SdDofUjDF
Wu00UA/9M+8kT8vHYUBlPEedEXOuKu8IcKpFH/Ey3q5OkLlJaIge+NUHm4Rwdm6PjvD2oe7bXYOo
Kt9WCdzOyUu/koKgomRoga0Rk6DwnClbvBThXJyK2XIQ6VzBdLnYl9FL7v/KiamodhxFOonNHvYb
70l6L/KJUfA2j4IEB/qKiDY6G91IFvVqtNsIn1elRlYxsEc8BfmpkCqH4xyt+CELbpUYrW97yVcv
AJjiLFd2F7zx3a6On4fkLAlO6p2D2uQqrOC9EAgGB4gONQKh8p5PrGE4jxxQ0rYqNbXeVjti54Ao
qu+G4T6npwJyi8DtQc6neZ9etEnZexrf+dlO7cD59ETbXzKWt3viC1eUBwNZvu0oym8MHiQTH9L2
Z9cAtDUO9Ew7y6mDMgiXnpL4PvDPxUAxwJfaMieZSvwURKdaUI0qfsjDH5xcbQLOUKMXLnuSuIPc
Ip7ApCymjLS7QTUl7Sc+Jo9/xYUToMUmNkt+tCK+NqOi0PnyKQuZrlROoOFwnoXq3GHRx5OSbcT6
TfYNje3zwuY40YihGggb+e6RgIF2HKxMshNJtKp4F8F+Q9K7JHzLZYAto9jB2zmGW9mBhpoRo+e4
87YMTl67lyd/xIiZxibhAhw/TNU1zEw9axB7I8hAoO6pG8ybO0IhOlHNdCSFLa6HU1JVOw0UQxNO
0fiswSBzqyGGrDhx7wrZQ1l/YBwoGn2deaHllaDO9COTlO9j7CSjJecwRCBdBoA4+OCaQ58YXmS2
Ar4aSAjbXonguPHQ9UyWWwPdVZ2RMlUPuU2PKadWMav8yQ+NJNyJsS4UnlknvVHJDktDvWglXWaf
NYWzUvUWd4Y6fPCqA2BXvQFDXZZ7uONkfGuxUwpH1lq9DA4YdNJz6b4a7lLhUIJeVyh3vAiuOfpD
EJgdhMouxFbQDwGLNGic5fGYeFc3gXREfK+L8VkeXzUpczygHaoAbHsfVN8ekfLTnKFpLQ1l6UjY
koYz+BI9SL5vsLLFUQX0Dxwpd86yd0F8idkuZ1aUuFGMKYHuuWK41MY3oUntHJ6U63wcy4Q3BdwQ
vmRJA7orFRe1Nozmw90GqWC2uDVbUCIDMJz62pYNYK/R3lTZTOXATeKPRj556jFvd6ln0MwU83OU
P3rxc+xbEmAb09ch2yl4QkybpwoNaC80d8xqi2efMcWRGO4wh2JIWazXvmYSodDhwxnozeJ+o3qH
TL2TARatwSIF2ZLKPcaHdMRH8PeZB6wjsC8W4RHEaEaa1TZfA6UNQENy8sxlJzRM6aUi6rlArAIR
16AhwnlTEA3xma9L8p7UjlhRCzEjzUI99QuQqr037CEJcE2TPbJKMdxgpDqCdIgwN+2jXB5utcoS
wtJsm8JsesfHSDMNUhBsgvIneBK8IyD3sESA/886ncn7kb2NQCqshfumeEI/iTD+9GLeKHywLKaR
nmevEnkZ+hSrvGeDLeHq9ZXGzuPD2BI9BCRDEO0L1K/6zswn4GXvXpLeAXxIavf/OLqy7UZ1IPhF
nMMueGXzFjtx9smLTlaQACEEEoivv+X7NjMn8dgY1N1V1VUy3M1JcwAgiDpxDrzxFuTe6D+5PPTm
sG77NTwhI/2yBf5RCa8wTJZRAjFj2Y9IQvpdcYHX3WIe4whbFy6i7PTdBptNot+H4Y7aq42LgV8W
eVnDLgssrAuwZhe5XtWPr8lW59xcCIprG49ZF8HCYVIHB4V/gy+wfqH9Mez+oqjLbu03+9k84Gb1
S4hjKQh/ADvdjo5GhLmPc6uzzzeX0mR6nOuHRJwCXFp9pS22Uiee9/MJecqRQ3fLALclgSMUbn/8
u1HnOP3Xuvxe40J15iScSuNJgRtWRieGg9bNzPRv0mwfwKMWFH+2qiv3ahhL02yaktxZnMykd0v0
0/ov3vSSpm9e8tBSJGzG8PK+vWWxU+HDog7x+oOlrwxWxNYb8iY4eVSUBueRmTLlXlQwF6QGTuo8
BPOfxdmh7Gnpo1KDyR+cknu07COUafYtyc51n320PbPMuqXZW7zMFlgkmrQZiabCVfu2fR652QXs
IdRHZpa8nmkmUSrxv7kxVDf8jgUHBAvgJxbvMMg2t62XC9yPiX/vQydV1w1K5JHDip+eA1INJIf9
deHjmMbmReYAVlL2cDtOxHgWRlfW24fw+47T93QM8th7H9mAPkTkZhQfnZeF6ZtmLTYe56yeHzgW
z03608Yn7rfF5r/y1D9K9OEGGxToUPrYlNhSo0ml5T+jwie/2WlRhdu18T6d6MT6GqcLQE4BJh3/
CVIrbsNWmpZr2Bbp+OY2H8H0xPqdgER+rAIHiia3jEMkBDV7KfbSebjZ6SYYth2Ee8Nkrfh/xFE4
enC7tugC41nmev1o5uQsl3+c7mn3HLr/0knkg/7y0MQt8z+7uNkK20MT3Q3Oj7fZXTT9WY5GbEEQ
e/PLWsyKEIDI5lbG3XwK3dJR43F1l7NsxV3cfXl4HASiPhAC2bpZgtnOpuUEWVSyIf4Dfx0Dlk3L
fkjPvlOYmmcs/pW12LMG50+tqpijdnbw4IB3YEBY7ltQ/c2pNWcIIkP20PnP03xOG7WD7qLqabNn
HexTOueYNFBN0gWO6SNs23d9OhZUgWuz5uBvTrbUf4QcEN2WozZGOipatWu967KitPG7wKsSueWM
JHk3Ofcu9SpE5uWR/JTmLVRP8J2vNIhltBipd5Ehha24By/RNVOIEFKPpIOzwnI/YPphqYS3gyw2
cq0trj7MwVIVFksYZSbeqi1AMat3LGEFG9sjT7C93H5j/zhv+aPFoGwpzZrmqNBtURwnRGG2fJiR
57XNpe6uozSlV587sYdhX8InBETxYozdjEDTnkCRRfx/s/O34iBn+HUGW7t+ujNukYpXAiI+Wa6m
D7Mw5AUi24sQyfCJ+w7hDVwOIUgQrPTYkFFMqMgodVN9ZinZsrY5z7H/tcqmnLavFLyDWOB5HPYY
I4OD5H2+oJyr0RYmeozZkeFrivEZ9ql6iyZSNOoDodhlgxV0wpFyOzY54zITHG7TYVpZPAVIr57Q
3DqsNNM+CrddZ6u+PWFPAFu/Q+VG6MKx96xCDCL9ViUp9pC29UC3r8Vj2MeLDkw0xw4p9zWP88BW
ZLqPfWfX4OiafbPjaAq0wIDhec922HKneRhuX9U2/Y8W8P6LYrXJyqnqAjxEji5AKL20yFaSDiLM
6PMqIxTXokW7N7bwVkJb64ZFB4e5mT737T5gbhEqTETdmHk4X0ynDrJxozyy3nfgJJUw/i4K54tU
00ezmB8EC+5nh1+Ezymsmt5Mp3dyO4s53MXeG9576YzbyUYWTf11vvXW88lb0Dgrdeq5Oiu9HBNt
P6MprlbSZjWr0UDjTkGpqbzoL/RNvoQY7P0fB0wfnJu74LEneayWPIQcifV6Nw3o+PF1wkbtoILv
IHroohh+c0+RjbNJNG+Jg+FuwUDq/TRteqYCE4OEUD6Nu7Fgw60x4jsylbN93+zDVn+R6fbpkmcG
OxvHojt/pvFVqbPrPxHnnupnhLAQ5GNDAFEmkKJsEQYx2SMP91OSv7gNMBDyfDC5IdVa1/eA2pBK
o7MQR1jsjntuxEdwgzAGszNKPYWp3jWsP3Qre1J9m4vIO/aBPluSvK/4vn3d5w4srOELDI/hNy99
JjUgh99Q7HqyvhrqYU26Sqm4MPdzlUlOYc1ol7EUKPEUi+axPXvTKapfMCUI530wL1RgPsM4SFAL
RPPgeejPIXNJXdjUJiEK2YQ/vxkU9g1BME209wySHNaXqPbufGjO6uSNEA3+NSqlt6Do4ZhEuyNR
OCOOnDdD71cef/lp8zPWcCyavQP2DHGfQdYvIeOy6Ve7Pavlm8c/DtXVDNgNl7PoZw9V11yH5TMI
oBcPfqxz6WHolAw220YcBXNIndM8SfpYo2XMxWyyYFl+3A1DqDQdEr5cnflDMYqY5usUv6k6rCZ8
8IiKewf0br5GNK/xLGd2JqWLSbE1bu56M/qL2MW/ovX8h3SEbr+l1uI2W/9qyNPwxHMvSyZcsJZZ
vEmAWR6aMI/j4Btj56Eh24XP9U87B0MhbMeymIeZunFLgdw57htLgagQMxU+PHTRYAFWM479jGFd
VUAxCIBxDBFf1AHZkExAL5NC1Blo2uXjpErtphVs4YacM5SH1A9xbrYJusTlqpeh6t3oqe4dUswI
jsz6UFQRboIZCZWzYBiaxhuSGbdZ7COWLx5rZHKP6j7RuH1j15JnPYIOXuHMEqp5HxpUFjf81W2z
m0VoM4SzNBkW8n+jbfqBfqnoOD1IgWcDQ1E8tAHAn/Y0qDY36VZ5GJ3VQpCPZMs+5V02Gf40tc5p
oKbeYSkr47QrE5lU3DIMq+3Q3rXb1mSp0xxb2wevw+Qd5tURGQPCoH3chl7jXpGVu+/BzuV1Y//w
znto1cN8MskdGq9vncDuymXPU+pcImKqetjwGVGsV1/st8B7jPhwHPzlnMyscgALjGiJl4lVDYIC
B88txLLezlnxltrNz9I4OknHLRiRV2zFlSJ29p0R5TZMf9648jxFAptaYYNmknIekK8S1KUTjRhH
6q6oA3uP+PK3Bt1T3cD0hipV+A0y2vgSvPeJPiyGThiSAD2IBiAGmhFLmutGnWO4hRcx8gcYA7/j
xD4rXh9d5VajhNuaRQSV5xSpRQCms64FyBcJYFdB0Uzts+93WeTx/Wbg9rXxs3aiTw0wvHMxxePx
OSpOL100vbnx/Cg8cp8EUwx/VV7SGihuKqvGY8BksKgK4Mtrw99bBpVA5EUup/Fhi9KH0fAvw9Jf
RC1siL0Y7oC2FUyud6BjdhZ2BnaVh43Hn8ZEwOdV++i3PaBsJgvYIJ0aHz/uEHNkaJupgZMZfiWI
x/deAi+dF4ZZNQJ8MC97f9gwoaqhmNL0Qxm0wOGiLjVB9ArlBJhzEALTZffQXU7Z1ndHVieY41Bk
ZLIP02HXuONxnkyY6YnDdii6Pe646dyhLhtgVJgf2FQmHLf3PGDA2GzWTONYCJe+LV0EjHcIXFxW
OWWECHhkhoDDb2ruYTYHCo4hD7guWIewToYXmQZ97cTw4MZBly2iLU3cVUZ7r0PoYukFnAUncwkP
xGNSA5WsoXV3J/M2edLJViJ+cbrfuYsVVb8hbXRBcxCE3/BHL4a2Rd10S87iUxw2j3B1qHqUitSn
ZdB5z6wZYFIAL46BuId2HB/bUL7NbnvwJTtp3V16td5rSN+Jo7Y8maevzaaidLFG6puk0GO9m70F
UPGc7DiKRIwGKE1wim56/HVDwCveOCQf4ygHVBOc+iFOrMwHxh7S9AcuHU8+4IK19Yq05VeZNAAo
wu0pXmQeUg1ftASPFbMXH3HqtVW/gZmPxE/uPOrfM4XhyrHrhcyAmnrG0JGpu7o2NiNO42erO1WD
tYdtXquuJ58DCGDd8Req/NMiCESM9MnR7L0Z0DyhP4WsZz+uDiwAa4S/LDu5iFIP/ROSqY+95+zm
TV+TBOMxQ4XzyFStun+WdXeFMfzBhv6+s+KdtPJ9iVAOCTG/sZrGLE4wxSXzfk6dZ6UwvQzRMeBQ
VymA2tNmihrdk4mC3eqiTaPqWc72aLl6cqafZttK1YR7byT7eSOvxN92sOA9Cd19Nn7yGgqch2rY
u4FTma25IDUPclfEAKIwywNbojdee5cuTPfJhMd7G2YfWNLoAgqO0IOEqIltG/75PiggWZ+cCQDJ
PIv3ScaYbdj7kvrXNe14IWF6nBE77adWzXCvxvm5usFbz3pSCcKeFuAY1LH21Dp+hDsXNlLLyquh
IedpDZecqfkYJPZK0mk5azz92xxgRByh51kjtmMyfkkasx+7BO19+mPq9Gwa+7424NF6PNzST/8o
1T9xaGAch/7TKFOtI33BpLSvWyghXIZ8veTZ7cybbJzSSJwoNeqwwwFsqmrEyrBZ2/stVJmxSOIN
6uvQRUXYTWcj3GL0KMcLRJ8xDR/s1mNdlt0PlAK3ZKchtm8eQMEeQ1Ha9jlSO16VmkLMZuNVcnlY
O74LuIdzQFy2sf0SjtwpMj9sjsVhL4eqEe1ugOl3OtXluDTlLNCXA+QGFhBOb1r9CMmQcBvkjfZz
xIGUDotOPmOFWId7D+XEbqzSUfsOcdNz5zgm9z13363zgXG/aBIkBvQiEwLYCXjubNHs7G7+n/Ub
sBrGyqqfgLKnfHkYVhoDv8K8UZupHGjs59SQF4w/BRyG0R0Y3Dx6e1diBG5MN3xYQPDEiByWfkdP
0r/GNIca/qdhop9it/uSC0BtnOBH08TXbR2uKRloYcLo5ESMw5NifAzn7nHU9ZezrXGmafTiK0Qg
pnIPfxNZkra9ONZrdrJTDzG1mN0GGmW4045zW982SJ58Qy69xpaRtyqcNi4uSDT91Jv/BjPuO9jt
3NvVf2M8fFzVMR0b9M5mHzJwOthW9nMcDgVDJ9AP87XFuCYjfCir9XHFuU7ZdpUtvXpC7rzR4Kzo
H6KV7lzPORhXA8yrd0HSymz04ZvZB5n1JS7EmKEBOM31UtaTW0IycwhH980aGE75Db3e4hTCAfJk
jC7AUR/GjQEsjfe1SvPG978XH8ZqiFds2vji4DTQ2CmFnA1tVkLpZQaUqaguVj6U1O9OqnFQwciL
k4QfDspYlhJ8omXeTQvZr6u3o548zR7oa0kOUOsVocHajfVy64wVohwPHkjgqWseu9rDVyKdg7Zi
3xJSevMCalnn8RTvwpndmYEXselPlPcHuYodlgVwzmMVK9vU+m/D4hObk6dmdi+T73xuXY2cClL1
LIGzsAscSy4duqH5Lm3C67xhYp00zOcdCUIavwLrkCyg/IFE/Qtz6qKVXhnCmxQ313JmU49Gi1Ra
tA+cQ6WBYACz+IdkxUzuIxJ5RPdPsYpqWZtDPPo5e+NpGNKvEA9358RfdfszIS50VGOpnaVs++ZI
XTASmu8awGnGi6E39bPe5deVu5VKHIgFk12PtY1lAF1Tk51m9uS7DngKUkyzf+mXuFiFKoPa3Pkt
FxkfzFejgnwj4+tgIEJXMHmaKFRf5j7kQelBDOaBIeLbWjHaAP9dKj8aSt+Z74e6f2jA9NcAzsGg
7NUcP3X6NoU3Oa2XYwRUE6jzYYu7nQ2xfjHxneBhtdHhrI1TagYPlBRnUTjbLHDXKYMzctF36Wvg
TUeBYVvxbTeSHgxnfTdFwGKla5+j3pTTzAtfyw/EpgCpdkfEAvBjGsGES8DKUC7wqxNF0zXvmNAe
1w3q99Xfwabg3Lf6HFAsLqRtFbbsjce4yZbkt6unj1gADHDWiyu8l9nv71hCCtcLTl3M9nodxmLr
HQC3yyUBOOB40JoHIEXaHyHUrt8wtUl2lNbBaNn6WTs014GyqxsEMEY1bdX27K4e5N/URxdL/PbY
ECIL4LGYXtgGnJu9jR27j9YAmz7iSVqobbw0d9Pu5OkFJyl4f3CD8ZA+9ophHpjkKUxWEPKreCQa
yIcXQ8QAJk2Pss6DQWFJLb5IB+PdmgbZZtKn1EH/0JAHHibI7Zag6txwV8+qwDpqNUY44VvIE7b4
J2AQ/o3ONQ3NNezGv00pzHpOtcYpjs/BOZEEgxyizFMu87ZVJ0oxEQLTp8EKlLv7Z2wPkMqB59Zy
TXzwVlt9lS7SkwFcxCiTkwdWj1HwoEY8sJpCQz+wYy1ABSo/zbiB0mMY6Xtbi/dOY0jEO+M5KvVh
4NGTFhbzGwEBR8buuMjomRvHux8jdJYOR38/yxuec+t3G+eyTVOhkeg6AlDckn/AHoq1RnpxZBGJ
JwrrxgXAzSKJgP7FT9b3X6fBvnR+f0pkXUGZlIfQ49RrX/ZKvjGP5M1sc8g+MzLa3MbAPpegEHVf
KVBWFiZZCxpZsbW5gtUwC/ujXYGNplPJRXLuejxtDWhXswInqotNH2EBkcn0A6UMdnV8r1sPtPfR
QIJiSP9oovEC5Ugh6KFxgyzVS6bNE1W4AnGUOYt7nOHMulqVxe1v3MLkMlwAvz5TVEaunic2VHP6
3OIonmBZHs8E/SSoGxxVsbal39KMLc8IxH2IMGlAWFZEarrH3FcRnAuh1x6a2pYJtCLadJkFrDui
G8WyGNjV+dEFt7GpGvgOuQ28ACyBkQMPaDTbJTdEmAAYvAnuvH+hd4DwGXCyhyaf5HilzPE/pnot
tAbgCrIIa5aFwVC7yBkqAqdYse2EW3jq3iEz6pN/AwOatT5LEJkggLBD86ssKWKP5VHEMtp8mxqI
HbRMKPrrKI7odn3+Va9AyUaaLxxNNGRRAYDCWHQ76F2zbqxLFf2lEwYbhcwL4H8cDBdOtcKk0HDM
0FrBy9oxH4p+p/WLhz6z6Z4HzSqOEpTGCBlCky9BIG6mOXoKDsCYDRxMzduID+CvADApiHt6pxLk
CwxvNR6UPhoL2VxXaA2Yp/YxNugHWJl0145imiCACyArTvhYesGfjLrT5qgCrowvifsbz8EuNYDX
oVcZ29MsoISZKGJeRIlZBDXBKxCqCj2Fe0SdAeZdl3WK28k8QTUKKF3DhIwVSuq9GKAQA3RLcITU
Hry6fX1n3dOivrZI34vk2HR+GboonwjN0dN4SAfw8fahdf/oWMYGAB5fc6vxyX04y0YrYFZ4hLIF
Xx/NZtwjlH374TvBteuATMXTaWmBaSLlbJMEqWCFx1NEepuslmMRgQ2h4ZGn3+has4a8hAIS8bED
GnWwK5D5BlGDyVpRB+rK+nneoGR5A92breFrDfGXpTVop2Ufw8cWsjRlzxqkLfBSQNtgnptdhI4n
7nkRoW9SCtzVPGa+/d6gEIprRMFuWOtE8ne9vdHhEal5xUw+kuFjMu+6dbIk+lDkyRteogGbhE4I
0fcGjgDjkF7Oddo+wEoil8iEppBH2UXdEfmUgoOSmuczSlQNb9PRXYFENO/b3GUhqLxQuJmYIacA
ydpD6YLmGq1ug5/uIY+PES+TkEdEARcJ4CvVrkUHTRRBuKsdS9rCQJcYHBOPQwptydY9BksIl8s3
7M8hRazLjYYuDrdi6D323pWijXOmBW0MmLe1zaN0z7f7oNuqDrckRpu4CTEIjd2lnb0BhS580nWw
5y6Qqtq/69Cmc0S5Df5WNeYdBy/0inz5SpawXEFTMIKUYMHHYpkhqavlvgOZiTFszdrQL7dl+GKA
9eOGmJ3jv7vD8AHrGTCydH6rO/XTIyYwAfTZWFhpoj99dXFGhhT5HFpWyxSu0AG4cN8B6Ms1JFCO
VyC4AX0cemko3SZAobQ5b56Emet2Nq6Ll3YO44ae1gs/Zmwy1QAi0xZTMQysoIUZLx7FxMosFA/J
k2xRh4l3GSVkBdb+q29UlmgIUNHgBu6cehB1PnQuQKaP3BtLF1Oord2qdRA9t8YyWzvnF2EUr/H8
5k5LOde48RhGsxVCz9EZH+xwU6Mld4EAgY+fHw0tsbXz2G5dqQFnu1g6AQJTpRtQoK7fL/D1RWdb
hVCOdYN+S8L0t+V4rGdyGmQwZJImsEcUSOtB/52uG5CyvrI4p2nIPoVqNDaDlt/RU0VXd13VLVs5
mhXQvi2o31+RagZl5lDUinR5LM11JeNuDdjvClBBweWo532lQ3YkeJxrNe6G9hM7qHcI5a2cBdko
PV4nbQ+OBu4yUygx2wgBTDBfr5PKGv/QLOFFDvx7XOXegYKcuTGeA2jDhhQmEQTPU5d5CazxJwB5
ylmypMXJ67rYLrIDSiOa+N6F9ulZRWkxNxgKyM3ZELHhxk33VOvCmgAkCJycLQRUcn4NNq8CRHKM
21eBMlG3OjfArNxFPcgYx7oYkhOV3iMxtNhAkcbCzYFdIrGb/aMp3HXkAgrBKfoEogVmjpTybFLD
wU3WcuUYIkHhOg0t9OSXTjK3QAHjM9yUHu2kTmrDPrg2hZFAbuGlNGBplUiMLBzKrHUEUJ0eLUGR
G5IzBag9d/OepT3mMbGfkSvZgMCBLvE0x9j5CXkJxqLwQ2fvWdTLHvIvuuZdiANR1weDCzSvcxGi
QAoRVz03qIRIq0m6+3hC3AGXBH6ZOnlycD5ZAWkcQQsqQvSiIzRoTo+MY1Rs1veHqZ6e3Tb5nh2z
GzzxFvbteen0selV2TnsznLx0ivvSLah5NDtJXNT9uAKFdZDFgzU1L+NSAMIUWryUIsduFj0K+se
Jsw5pbTU8JDGYDmXPVpSmOY82IBdG93u1wifZFoKyzEEC407aj7VvoNCVZ8atLZZGHv73vd3E066
cfyD3U3GAoHshvmgCVqFBIMOZg0X98680WOt+X5CPa1lUiD/pqLxsgNnU7ooihC2vADWzFyIHFro
fScQTCSGBRZJX51mDIsAGcmDj658BmfqX3s+H4ZV4PAWX7Hq/xzAzgDB+VU1Cq2XzeoeKiwQuQud
z2EE/j2NXrpmqtDsYN5toZhr9WvShado0DmHXKVW6x1t1J02rMKBVzaRhfi2PTB87yFUA64c6qw3
2AhmokznCIbla6k1GvcwfmUJ1Hmp+uRC500o9mscoPkEisuBdfgBwNkm2M99u1vj9dxI9+qP4Is9
SFAAgOECJ5D8LoUXN5kO3YuLiGZ/TXe070rXLrs2iirpN6jJNY77/ojpcp+EQ8VukFoUnyH7vV/Y
AIXecIGK5v4GzyfBlgXq17SAvaeokL4sGA0LtJRf2rpVPUqEgrnu2VFRpUC0QnwIbEnuhqQ9CGDL
q1qPs9YYzpvDsiJkPlmnH39GYwJ+995RuKnRjEkaXCJ48Xc3yGEGgri08V0MaVM/q7OepmdoJ2+a
sTtKSEVr72yg8FSO8xiK9P1W4imJKwiAMJAO/JHFMx5obEyQbfyMbot3YQcw8MuNcEtTnsPsbycS
mEQK/WKZzvgsz6QXVa22vUn816ae3lVa7w3E5rSN/q0zpvxkhQTMz+H1WTng/oNpujhxW3VjXLUJ
37sJOYkJqZ5kLJXmn6uH14v8rBvm0zR1u2EWu3VdigXCYznIQqvoqVfmnizA30Y09COkIyEx1870
Z8/fngcmzmvDTiuLc+rA6CJZdy0uZgOJwgThTZA8WKWrqI8+9KJB/ONU7eo2px4qnheco6avItQe
kTq7CQ0Gnds9c5CqDAQ+pQv0Yf4+IdPjgKpy6+pQBCs+jPcmhjnRNLZ54qE1V0F0FbCu8nFb3dDX
EY1hKCQeiQFcHpTm0j6OeO5Bw8psbi3CTPugJFv6WFvRZR0Dv0UdJLfeBHKOh+9nZJB/+qg00Pps
SJLvQlsyyQkIOaELeGS8owmFTFCVLhypThszu2bFI9PF4DB87157gmB7AYMVYDdQ9/8wjMH2OwUv
EcuiWdQRs82Jke5ohITSYsLWOAQ9g+NCiJ6UIEiP8PQAUQS4EsTpjzUNpvn00xrnbyD4zc551itU
6bCVyHXsnhsxfUzptF9WQDnDXDrE3sGIkWcRxQ6bgrMO5zfpGSqRxJm6Of6VrTVixvoFmtBnnND4
YnqZR+DFu5EdpKZ7DWWN3NofgzE1RUNO8PS6HgZVzm4rG4vz1w31fRxsu9rM1ej1BVidLMW+Q6fZ
Ax9cjJsdjFbavMes54W4lPN82cBv6g5vA55/DdBJkQ6ll+6JTB+mml4IPlSg4CVOhzKSfxINyBib
z9r0v2hcHqcgbotuQAM+OyFUJOjEIFcLgUJPIa5bivseTsMSTXySQh4HW/3ECXYSlPQKLJ+gj/Wj
PdLI0IaIaoMuNdxq7IDU4Jeg3A9cvos3CQyVQctO5iefYuQYVeElaOFBS5FgPDet8zGFyBv03HKq
JRrOxInywDE424iFfJKtUL2SpDuMa/LupTo4jAroMe23FAetBwvcBns0jgcdKBbFnRONcTw1m1z3
bu2DHLbDlE+2htxcGnPS7YTGQCheLiIJijSVbjk4jt55KXDKVSPViNcWNrrKYHF3ZdjjMJgflgiI
vXIYMmHItN0lG6D+IOzSs9Nj7EQQboAYttn7VAkemmbEwNzrEm5XDfYfOiwo3DzG+pMUqvvzas/L
WTek96MDkXzSQS7B1UPKyVl5w608AB2P02LFLHQm3E/faQsR4wQwM78lNuScOzqLbCoLLI/dMjqx
NLQsHb9re/mtnE59r1ZgDWd68iJM3eDVkzuZeN21WYadTOKDmsR93Q/vvPb3Y7BhRBn9FxLi9bgq
MeUAiu4zZufTOOKlkVN8WSyoIdVhu24R0z0fqH/y1jUtFXA0SK2p/Uzcubv6rkRvWDNwb+OkixTu
OXuL1flcBeK2cxEGoPHAV9ke7zup0/kpiLdrDw4+aa+EXurle/N323LtAEPV63cNzlMwUtVzcMdd
LMBs2JsSFx6+BjrZhe5RTgGkUHWmY7MnEH8OV4dDdGnKBIRSMEq859v8+trHOHjDbOEkd2lQUfTr
0JAoqHXJZYQwjLdN0QfnlSYF1yBTSD7Ts4MLCCIrAfjedb9J+uIiYwoql7yF3D1p0abK8+DuBot3
/8sxYwVjYcOLJ4ajEJgNzadUW3YT7MAfvOH/MXdeTXIrSZb+K239jh5osTY9D6mzMrO0Il9gxSIJ
rTV+/X5gC2ahMIm9t1+2rdW1IssRER4eEe7Hz6mWHjcvugUCaPvkF9W5ptqzVu2jlPkrP7jW9L0G
1EaXC7T22MfGKkt08oveqtE2cdmdept3j7rMa6qwX3GOZSt8rcB393V3cru7zOVaHN45ZD7KNx6h
4CZpazokWb3MU5ECGM+lxr+yyYU0jgX7CggpfIguC1sDgiEffG6dSfrFphdJBiNkDgVusq3qTcNF
O3dXor0rCnmphldSraxM80iVVqxtWnnurdy5l1xzVVAazYZoL8ZU1AI6wHyeYfZBVV7Vrl715bPB
Bmt044iCyyKNv/TtF8KtXEqb2goXZql+o31z7+uAU6Vjan/LYSC3wVb4FNrsJeUDUjs7x+0XGqgQ
brlRuTHtlV7cc69Uy72V+pzsGakrZSN3iHKYTyEtBjwjSb1sWuAB+TUp0DsK35sgBQYC7DkrnGXu
RmvyAJucPpSYLCeQT1G4NRPjXqfSZcfOLhJWmSaTGbzKwBG47aEnBppvbUGSCUh4W935wJF0T9rq
5peySTeieqO0nPnGnZJTY7D3gm1tgtjYW1a/TVR7Q2PrxhaTZaNvu1DY9J54pxvSriWd31W8Fwr/
0RS9g8kVXK71TVk8IXB515fVqu7AXXbKS953O6mNeVom4ENApMT5gr7HEtgZ7JEnWso3AVVhod1X
gNhbP16FtBukcXIIyMeGt3rXXDUST/1yGwcHq9rEPaX1dsA1bzjNpbxa+7bCqt00VDrL5E3MbiTx
Z1bh7cE6lrx94tWPDZBIRwRFO1zFMnr+gjq7d9SEw/pGNp4wxw1KBFFEHfAXcL/KVGWhyRolOdK5
R3IQBji1pIBwzV9b9m3cnBJhz7svtN2DCoirAz5EVTWUSG2qHGYWNbKurXjLtVtaR9ah4lzpkbPs
oTizgXv63EEde5ca6Ql6zqecO0IAZM6S23uzeiyDAWh5w1hkk8tOeKKuahAQSNcfXLHctUK5xR+u
tRYQq0F9LkfvPlfA98lLBBg8e5vVL6D1QGVyFXqotP3wIC0KilsPiXEVtVcovKgGGQHxEIYSfWUB
oi/vqse9Ezw6uRubY0FOaTgAzSiYK1E4yckpqVeCRobwMTCeZffBgyNQ1vdVfJISMDFUyGhFsNYm
gNbm0dUq+jhaEmhwR8Rrz3v226+ZYi316CbpnzOtgpDBXTdgYzyo/O28qRFCMGiJsteWp1BeRmVZ
eI+yXZ88h+bBkboFWI43N/SvQhozFeoPUR19M4JwpxrOTSk+RSBPaOEVKUcFbHywB6q2jcA7QG5x
IymkxUJRW+s+6TaOqATnJAdo3sbqtSG/+7zWJUjAnJrHihCCciegBC827WO5cIz7N7cBIABAWTyh
bLgORYqEoBcPMY1Wrr+lTG2JwLs3XrkXhTuNa4hSkMcxqq2TdDQY3JDwJBUgLYPsRonBvD8kAeI/
ezM7hu2xDw+hTEdbeNTae9I+krWRilu5/dlaP0PnEcy6Jz1bvXvft+G9adRctXeeRPZfuircd5Xu
LcfpSGO8hqwB/Ql+MmQi1p2meDSAuy5QVUfgFVB23DGUvL4NlDB98jrBes9EVbgqygo+IQE8U9MM
1HVyjcAaveQLrX3r6RuMfwbgBY3B14Hdv1fUF3tJ2rhcvTUWOudiY4P+tOjhE6Xn2AgXlQwM3nRg
gQ2vWqW/VR1tlXWHPvsGuvdWpgCMfIyTPbYcC1GS8+L+GaEyZG9K/7kwn5rgxtZ3bfYkaK+qeZfq
r276mNnCQgPPo7i06lceyUkOLN5DPZ4Cn1VyDXZtSXY6jw8u2UzD7K5bEvTh1vJI6JI86Hmq9uXA
BL01aTSuo1U3qKP3wF3JSHdkF2tEG8kTejpVDp2mzIPobkqTcgfdG050ArC3UABC1UPvnZmsmipd
CerWdQ5ZyhENgCA02K89NaVs2yD4kztbPYDEoKDhieRZDITT28TycwAMPpdXhfgzj19r6afq5buK
YmVER6TVwXYsH1OaEmlqiRJzHYRfXRk/Toc3Fyk6b28VK0vNCArPeFrcilufapr0RANQYRyL6nvT
IzfGyZYUJ52sbAKNnutzrNM+VVICAwZIJmsZqzegbiQyxHX7Q6IE4tGAkzn3Mi09evuCVHzWW4dM
Fo9mDcB+TpRVmuq6lyQJ1h0LPQpRHHFWNJYRaWYRwU9WgRhpZNAaPR29tIr6lL1cJXssevTaIgvU
W/VQLYKrb3qj79NMf7zcJD9B0sF3/P6QEbNFIklADf3haZ4Kd4QsMhoKD4lW4QE+x9wyZ2uYlDNC
kFASQjNusSXSX9rU+apK0egsq+DZVKw50p+p1n/GBVkTJw6KoCOSHUHIfNmwaP3POnTS++I+lb7D
iH6rBt2pjesrUue005O08uwZzqsJ0gb046HMhRMEOpxfpGpnw3T0KOIin6HBkYe3ieF+0cI50t8J
DpwPJkbUKp1bV9Br5LiPB4jZ7bYtUCqfTmvjkVdV616RF73sJ1MWZXGgEZIH2dkxdaQlZ40u5wV+
0rgbLbafiiFXXGQ/mi7jRUDd0JbusvDLZatT20RWNRXCKHj0lLE6pEuPoqKUWBVzZdGo2cKRQanS
MXTZzNSKKXChyKIEkwuCcR8dk2dZ0royqtNuf9tayYLu1ssGpsZxbmCgxzhzCd5fMthFDMgd10Mr
q9RbzRDETRWJ3cxYJk1pSFnrEG2AgR75vS4FUSEgsMS16JVrqOrcd8GMg8+Y0EdMuVntxfCkYqL1
AKbKV7Jp0fM6Q4k0Z2RMfVIYYlDJGKFpP03IOz9Z0oxPT1DUSIjuKSDDiBQ0F3xcFaUXtC4IJEx4
brRotXqvduJNLNNW7nYPtkqt+rIbTAVAJDSgvhRxNtUcrY1XVpJs9DI5v577Yasjs9qvixAAxcwK
STKfPiY+4WxRVQZnyvp4u1KihOmVboZl+hqvhvvfTf7C7XQd7ZPvEAII+8sDm1osVYQgVTIkEwq3
0Uy2edXDU8NxJufvYvZVFq/pf/njJjRRkRTTIhIg6fVxsWIxrttcwR+8/L2jSS9TjgYB4T8zMtqn
wGCgx+LVAkgkvw798pTp6qZV1ZvLZqbija6JpqmZwy4d0wxXgaWYlYMfRGayzRR5Z8TVn1gRHQ0C
iPwhRoI76ON0dbWopoWDAwgVqTO5gSyjhWVsGcswMV4ezYRAsyLpwyaCZM9QJWs0ax2Hg6BFFoRI
6/bVoEcyWh/KbbZWl/0h3dBtdhfvjLXxBPsquqmL/CqekUWYnM+zDxjtq8bKA66ffEANhkNvXsM5
LZBfoWC8n34PEaXUj9NpNZnSBj0WhB1ZjGx9itblt2Jpb2Gs2Cfv9mNx27zkX/0ZYitpuAd+tqsR
pCAvklFc/mhXM9QqjwdMZ5EvvvY7im/eV1daOvsHHiDyji6tWc7h4VdeMjlaTcXp+yawGaq4rPfS
DjCvfluDCVqDSf6CSPOteJCvhVtxNyc9J02FRx26ZdNSLQ3FodGlWKZ24VLRBg68bY/yE32h/srb
2jsw21sZSNyCvrRtc3i+7L5Tsevc6uBc52ez5sSqORRiMnXjmOteS2mvcmYCy+CBnyf199CGjzgz
0pt12/kORvIjfb/1wf8ZP3sbDhjp++XRTEb+8+GMroZUpYvAA7+xjEANXpevMbJrwjppN9rWuiq3
wctle3NrNnJQieST7naYS3LonnTw3j8aAN6F9vWyHWl6j/+ewZFb5qadGhLNSkv4F68BvC+z9Ss0
GOLefhA3byQFZgYmTT0gzidyFFRUvfXq2sCg8s5DPzrxPpN5Dr8Wj06/Uh5nhjdlDSo5Xg0qbOMQ
ZH90EFVLJN/IcJAuXJWvxVb+ArfxybzRrrQ5D5laMsQdCdnDTZ4nykdThV9kA+F8uQR7f688oA1O
x9PRf4Us5F5V19XB3JRv/taaOSYmt/e53ZFnerGuBE6AXekdOZ7neEVu3wMWeG/oK20pX6tffWEh
bt3THBXh4BrjzWcoiqJaMv+lj89Cnbc9vWS0GYSOFXursvDaG9rlUBnJGy9dkGAI01WkGsqjmkSt
ur68tFOOe2595LhZFUUhVwieg3oKXD/cdc1c5JwKYYaiA+zgiSYTPz+uaCb6ntJQ+1oGvTowO8A8
09jBotbcb39mLP82ZI2OwU4vfLdumUmgspskMkBFW9vLJqbd5PdgrNHF39XlyuxCBtNcpUfpe0Hu
g8NPpKln4fw4Cqf+LfwpggOcidDTTvJ7aPLHOSz7hAot7a/02ICkV+wd+dQNNMZL5BSGkHYn2OpM
TJtZNmu05ztBNF27ZzbF9LrMXjLhKvrjqvVcyVVR5nIGv6oyvpjHWdeahs1kpshdWs8hKCHx9fKC
Tfr3mYmRf+uRLdR+NzgftT4z3Wfy7rKByUsQ5KsizwuZrrjxdRlsYyPSVEkkvmk3LoikhXEt3mYr
/T3bWPtq18690yaHxLuQOzoZDybuoy9wa9fMNiH0W+lj529D4Q8LXbEquohmsCirkqaOFr7Ko1Cm
Tsn9sTJgmIKiJP2ea3NaM5PuhcKCaFq8ykh2fRxF24diozWMIrRuFGgEclp4ZzbrpAnYPHljkHEQ
x+7l0gYgyDWnlqNDFGUV24ycL1ngGfrdz+sxvPxMbXheUmb7dTc4uz3Rsd57mc2zbFiTNI1vbL+d
WZLhnvLxjMCERqZCUjVWfRxCqVq6MckCUkCKrCxc021WauHIKzmvlVORK80mVps5jerJccGNq3C9
F+FeHfmBiApp7dCbsCxowgmV/liEc8nIz4f9sCwQoCqyAWft2Al8pRXl4lfELtY9/CNOBLo3vQIe
vL68Sz+7wgdDv6hYz9Yo65LGTXWCmSIWUM74aRE9CK2XRkuw5WkyE63nrI12aF3EyaDpPDzUix3Z
aiCRWrqu0n6OsF6eWiOcm/1D6oG9OnzJ2bjyONCBw9LZI+wqgINoB5/Kvbq2lvJNemiX0QpmmqW0
7rdX5o17/+Qvn+KlPjO3U4t4/g2jm5PZFGGXlkW5NIps4xsmLTTyAirOLsyWl1dxarQKYm+QuEs8
woyRRyqxZEutN4RaMd6rGl1Biba6bGJqp5FsQ0pOlPjP+JVnWFWrooLFqac1oOwqwKmylEDX0Cpf
/PqldbOZA2rKV84NDmM+W0G7VFWtHa7WmReBIKmeoGWALyydOc2npk6V2ccUdDSdDOzITK2UYj+I
vaR6QPFV36jRH09PDWECQTdop0mIj4OUZQhxzHWEiF64q1hfx365ltW3y+vzS1piHAp1jlqWhmSl
Pj79xCL1w7DA4929tStf5ZOyAmnXvjbXgBkpjr+b+2bTX+uLp/ik33S33c0XiMR34NoWygJW4hnn
n5rX888ZXczMNpJ7us1L5HlhVKG6qcTfZkY8RItLIx55vUcnrmyXmFA22rV9SrbiLcxrO/qEr6ov
dJhdpSegsFsaonfRMYZveOaGM7Ulzoc48tBGDB2EnoYYI30Pw6PrP+a5Dq2asgDsfHmsE89aKN/h
LkdTmaoYK/zRTX2IBGmTqMsle/N1oNYLungV9cpOlsx9SCXazQaKuxo6wAaa4svWp7YiLObYppbD
JWqYiLOtGNpSn6mFVy4BHVyRNdxmTb3pzDnN6jkz5sgMcIqukDBjhz+t7AranYWqzeRwJ20QKKn0
cY0TtdE86o6ZUpH1WTPupNGjqX/r3e+XZ2vKLQxTRsJRQgLGsEYmwAn4lFkwQVfVu13AUtxlewRS
H+qsuRVMeWYbTG00ytGSIosmLTzja7YgyLJAM1O5rGXgShCPWM1MnnZyzn5bMEbPR0/RK9g3YuYM
kIXj0x0WoNxBW8KMnamJM/FfkWcJd59x9YN+nLCWWhCvXSRlm1IpYICpRRAQYdvD3yrYnDjQuF5e
ranB8TihVikiYEsZ8aPTOYVbOnpLr5nrf4UcARCvLN5fNjE5LoWSjmFYsqyMlQc0X/WSViZO0OSb
Fnvf/yI5X+ryWyW+XzY08eSiPKGqMop3FCj434+DcSlmOlmTs4NIV1b1wOsNMWTM+anugcYpyh6k
utwe8upRC9Yzxqcc8dz4KByiPqAIYs11B+qP7+3yTqC7ZGN+vReezXwNV07+/Cc2mqkZFt5PscQa
J4io+nhUCKsh/sJXa+2j9iUOX2sLOueZw3VyaGeWRpGp09Km7QZLVkcXk/hWOTPvmOmVO7MwuobQ
cKu0poyFuFxr99KOJtlFfKXcIXoH9+Qtvbja4+X1mhnTrxPnLKjT4BFK/mAxh3HKA7ztNM+XLUyU
X3BHnRqtppkyFc3Rdb8vjKRWE1iuIPRbSjvpcUNzJfx2N9JX56Ff+tvsNl3GdJh/uWx4ck+f2ZU/
bgM91+LMNiBrU+un3ga8fALNeNmEPPyO8eXjfGyjrVaLoZIEAjagC5EX8nN2BZHN3twXyNsnj1Kz
ipfKErTZynkLlwfI7ZbV4vInTD0vzr9gWOCzBdQCKxdNCGCWglbdWmhSocW8VVNtR+Pr/rKpX+CX
S6MdZvzMVgdbSqe3jNZ40Ld0Q7zDZBgs4JW/hl6mo1VqhQ9txb0J71O3UF8harsy38V399nceKuZ
j5me+uE2jTTJINz+8WNKz3D03iVkI0u3Sbb2dg8pHcSfG/pRl0Pn8JrGqqPyQ9rT2x5vaZh40mf2
67SH/f6E0dyHXk3Pg8qRqAJtk9egShPnT2RPTDRkCOYigAB9dOly6bDMhZhRWkGzqlRacCp5xoMm
R3FmYhTW4iLU6zzDhN6UdHyd6pIWAaDYl9drorZFGDA0SaP8z4N8fHcN+qDtXRsz9Cd9qauBmkk5
toZ2gBgNXRKZ1nP3VHiQ+tmQV+vtvnWCx8vfMIzkk/+efcLoKa4WkQ1dXMadTDFApRdrhZJk3cFq
tzNBPVQz5iYn1pTJfvG05Mk32i5E1SRUabKGfEe9SpXblNZSv9CWlwc1ea84szIaFMwYCRc/Tns6
uNE24/9txeJV8bel0W4um5ob0MgZbbk1I2hXiTX0pzUQGbhhsXDrOU2wyZB2NqKRQ1JqkdrKZt5C
Xd+4UMOJwk5ob2xrZn2G7fnJHciTEEC4MlrKKILoYe2ZSYo70DRKrw2q4eFMgJgaiSUOyWKZp/+n
FCv3vdZAh5Enk//VVVa+S3m6oePInDnqJu2c5bnGR2wOp0BlszBipm+1owzHiJ/oJwsW/z/uAefJ
rCEon50AblgnueEyoFpGHwXFoaHN9M88nc6NjNalMm29TlKM0EhoFjdNt2aRFlG2MpWZt8bcvA0e
cjacPqCO0ChYMinvZcE6VcRlFB5pj5+JflM753xIo52TO43pw/U3XP7bq1SHXs3MPRD76ENcXqAp
n6ZSSjqaS69ljh/pNbqmYVNxn/PDrzatZXZ5e9nAVLg5NzDanHqZpfB6koJAvPgKSCYqHocWzdGU
loS51MqEgjdQkrPRjO7DcZalhl0zGph7zZ9goaJXZSXeKS8aKPx6QfZReO5W4g4VnU25sU/Ow+XB
Ts4maRaEyocK9DiCo0JdmVXLYIWADhvoTKLi5T+zMHjomQfaHR2B9TCdgW8t2+rHwMlx2cKvlN84
zFkmtRcVIT8ZkOxHE3mktWFO5ysNfrdtYKJ69VrEW6N9b006iIWD7l9p/osczeytybk7MzvaW3Xe
pLVEI+1SDVRocIyVYD5fHtnUcX4+sNH52uuJSAscFthcS7U7ujwABZNGkhI6bZrDxTmo8eQuPhvS
aLHqTEP0JGEm5e5J7l+dgpz3zKxNmJDI38ikoSWAJJ8S7EWb9q2EiTBNl7S8r51QXTh9M/Nwmehh
4Pef2RmtjhOEwArh51u2FDAfJNIrO+/Ub4WTegtjWbSHjutgfZFmgsdEvAUgIw3iwSaZ9l/v3zNv
lx3bUrSapBit4RbUkzoEaoJLS7O4uuwaU9N4bmg0PLrMayGkWwXJqiu5uWu1gzanLDv1WP8wmJH7
mWqV5p6IjU64TYD1NbTvuns7eBLNu7w+aPFt4d102coR7xvh9fL4ph6eGDeZRVVBHXicwZQKGrKB
+nFGrpxr5QbamofkTV3eQ9x4LHfufbWBrcTeBceYXP+V+4RqyuUvmF7K3x8w2gslbUo2AGwSB9rO
bjeV/Vz114McxGUzswMdn5yZ6IWehh20yEC/wnGFVsJ3d/MjOL77GxTEpJW3d26bRXysFt5jun2b
K8UPvjKKnx+menTieSWU7oHFOvOoWfriY1vP3N6mnfX3VI5POfJKqqczxCQ/wuotqUgtEsMuT+TM
KMa4/zhsQ83MBiPiKcm+KvrM1h4+cjxLhqqC0AIYTcV1NAitMgLwEiSgLfm7pB4zZdPHh65dqcq1
W3vLtlTnBjQxbbJk4fyKCoRZ/NRf4kDcATiLYCL90CE4EjMEC7Z5vg9lJB4JbJRZw3UC6RNkMY6l
76L04NSntto35b0AHKV50Zs7FWrLZNsFPaRVe9EYKHnXjXiI3Os+B/Gs7n3T5ohEnJj7YSLCwoQM
RIFigpuuczg+qbqA1gRbWB6M6Faq4C5K4NKrNpeXb2K7gQNC5ZX8sarL43OBzEDCM08jMygfq+yp
gZgpLI+DLOl/ZmcUOD2vaQtFwk4I3FTa1xUvifzWybaXzUwc3TL/EqH24F/WuDrSSK5c9TJmmrZn
6iKawvVFKb0KqNBVUCfP2ZvylXN7o2gVVvQjZoM9Tb8RjWylyI+hI/yHgxqFKl0poZPRMOLI6DqZ
7spukO0x16osb1LD3PsQ6F+exuE3jjadAn2GaVBTYCuMc2AeflKZuglrr7XOIBUukh/1wDMTRvt+
Dqc4ZQteDYSTNW3AVY2ukVFs0FXpWNCm0txdtocSTHcMqZ+rb5p45noysVzKua2RF6aS4qqFSJ8s
Al4tfeQQ1NfPl6duIh5+MDF8wtlVBJnFoo8ypi4yROj/BuaBmavcpAUq+qS6CE66PHKHvtMiHSoO
Osbz9EUT031ZKzNRYc7E6GjKTb9C9GIwkb17g1KbMZN+nFyIszGMorrsa4JldRhw4y8pzeEdYhbN
H+96IwHz24gyqiyWfWoLmcZSJNrBKg82dNWBPvcwnhmJMkqRyEpaKUI8TJWWXMPJte6gvYA68bJX
TWU5P4xF/uhWZqWoooLs47JOijclMPaxikylVm0biLEHgQK58SGkdlY5XDw9p0UhlXeXv2Eitn74
hNFGVevMIL3KdFrJo5k8ZBFVpOIQGfAkbaq5i+jctI52qizaHczgjNdAoMbO1EWS3lnF98sjmnHz
ceo4FTjmIZ2tkAaUkJ82Ny60gf+ZidEB4apR29YiJjzzoVeOLmS/lw3MrcooGuhe2MdBzkTpnfVe
x9oXs4f2UY/9W03wNyE6qn0Rri7bnMKLfHCFUXzISsNSIJKpILTaGla8yK1tbNwVxg5ZspaEQxbe
iRA+X7Y6cRP8lX/ibCfp/SntDQdck0muVy/tiAcBbHJcqGD0MBGJIV0sneR0fdng1Mmk0PirDShJ
WR93F9ZdB/2D7aITW0dXkabsq0T8IrcwhMKZpXVfLlub3OLn5kaT2pSmHCEuXy+9A23wiOsFx/TN
ONkPT/J9/p7M9LlOQOoB+pyNbhSCTVsNfSnGXP0uXnvPxkNw3f1A4BCB2W6prFfa/lm7c/6M55xZ
1UYxOTVkiN0pcC15V66bnzTraCd174YLaG7m7pxTMeTc1ig0e2rm5i4NO7C5OislBVWtXtV/5iQ7
NzIKzD2NHIbpYyRKCwiNqkOW+6u2rLeXvWMqVJ2bGQVfCDdyJSqHsXhIYEONYehzDjH8ivGl79zE
8AnnNxcT9rZqMCHsIM3c5q/+Y3yUVvEheVUffBKyM2CpqQL+uQeOcw2moos1hG31soifnTeIor6W
K6i01h6guhIi9R/pQX6soS28C2cuaUPUvTTUUVRuEA4JygzLWfu1MZ8FdAV9696cSzLMjnAUnGuk
UgX6cOqlflKAzXyVFuXBu9LiFZTx1l3y2l+1t8GK5kJ5a86UiObCiTYKJ8gB6W47jDG0Fhnk+jcq
LSULuI6RmPoC0fV2bidMnAoD0Emml522KNp+h/145kD0AsQuInmAXUVjJQfXclSsPP+hQ/YVMkV0
BI1118+s5OcYPdi0SA+oMuXQ8UvFACkRN2jckH54FIRlgtRUqcPF5dx5ujSzByEK+eQ3H62Ntkhi
OqZHtqaALe9Zlz0SxLetDM/OIUqOefbq2vtOepOTd6Tw6vipcL7Tbbeo+uQ6RQq6QGSh0KG0fNAV
VLbhniu9p6w+tuZzLgtLowvWA2dU64pLzXu2I3cBRVWsIYpd3frk17MEOeAwXNmwkrsuYhQaCrTd
poRNR6uvYz/dKvIPv3+3xKfCO+X1Q9Ce9BQxj3cUvogZd0m9c5C00oW1FcG+3d+G/k0cvHU9Egh7
yz9a0cmsyUs82AZMQJCv7tX4nnuXjsgQD4KFgcQPYlNpCSMb/PckBNOrtLrXk2McvGT9d7F9KmvU
2PvrIDrB792J34XmuSXtZBcNfKKQrtENpHvvKBvJKvypqCnI68T/ktlfU3lgYEQv1zxJ9WPsPwjJ
m9IhZQ7DZWcYqxR9DDVTrzIaY0oyJT7cZt21mFx51jZNymu59ndphqBD8mRnu6zYBqCSrea+NVZJ
eyULj0H/qkKw6mZHZIYXmf7uVLTyBGu93ahKuk/r7Kg4aPLKN4P4Qy8227h5BCCysQLuuNH+D4Zz
C7CcQiZZHzp9pHEHRojObNxSylgm6Xe3PITl++Xf/3n3fzQw7rxIWrCIRoABEbGkrZGLaP+Fgr2K
a+sFobFo2flvteo+U+a4lqz2YEBo5kAFN/MZn+9sAHo1HSgsTBAG6PGPISHSHDvX3IoCcrpEbWKf
b8pVtfYW4bFYlJCB30Ip9JSvk3z1wBfOPQAn6nxMsUbTgiVpZLXH0SEL4XvOBxSaf4R1etksETC9
yeEtX7w86EdnFV+9l8vipVhnM4fpLyzkxxPmo+VRpNBRejFyjtMh+iIXL19li/7FyRZRRQv9PcQH
p3RdHLudu8e3V/4WFQVx5ayeZuZ/ImB9mIDR/Lt1kaAgxWfIS16omIZ6ccsZ0GyS1yfu7QtrZRyD
xav1/bLh4fdeGv7ogHWtsrVqgxJalCBLom+LFIRC9HrZyESx6eMkj45XMYiazNCGCuQiulaXysHd
IFK6zFb1tlzbh2JXLe2ZR8iszdGxGtEKZpUmMxo9Zwt3H294m+ZrfVWs3srTdbjVls2MLw2ucmku
Rxd1WDnlf8BDoShN9F3T389M43AP/t8NwDz2cZMGjeF5TsGQVJQNZMSc0IRamL6EDGD82MmvldBl
kG4i9kUPV+UbMxl++fNt7HwZKd99tG9ZoZxaQzWea+cdp4Syiff+Kri2V9/gUF/19xyuCwoxi2Jj
LhBd3pDeXVFbXjxcnohP30HMVMG564oCmQesVh+/I3NdvaxliPNzGPxDND4y6WcR3gTm42U7nzYH
duiL4zE7sIfQUfXRju+GFaqICDmgdrqw7fekO6D6dNnGZ2qEkZHRDoSyEGB7gRF418180XMJRCFk
G+8AkO6VZdwuEopbc131n3x1ZHW0I3GQWhBTv1l28a0vI84yM6zh739w1dHvH+0+FyBqIVaMSkCb
Yh8GWfRSahD/h+RJNRSdepctn4XdzBaZ8gw6ZAydJdOAa4w8tI2kguxh2MByfVfXKGk+Ncp33Zjx
i89P8l+j+21m/JZU5dpLO2bP2oHKlNqNvnWuIH2wls7RfIjv04N2CvbakvLQjLd8evsNluWBFY+u
U8kYg90duOAbywtwyT0bbm+Iixd0LNfKloaCtRMvqrkwOmdwtJCVA2NlXmFQP5VHyKsRo1tqd8bX
ZtNu3SvzejbdMQSxT55zNsJRFIXVK24MF4OZtmlX3M8XsrTIzaW6gZjEmZvP4fMvWBvD36s4TOpO
xFq7km7Mbf1O7a5A22s5vAD7rX5TcAdyl+UbrWvdbu6QmgwwvEPgfqBx4VMbEjJfvSj2EdZRKjXj
tWERtyttbpCTu0IRTUkdmg9hDfkYx3SItlELjNGXWlY/q61Ii6twzK7Sb/atsc6zJXX7W2eDoNKf
cVblV1vlcKsbnxeV2VeObmIXjtp39Q50+Aa2+m/yY7/UltlN9W3Gnjy1mGf2hp+fvWs1QQ5L102a
pYGI2A4UM5yrS29brCDpFBcVvBMzM/sZnDBsxzOLw+45s2ggrK5HAiM0v8LMn21RKYk3kDFDWb6C
+Rc1uJWxFfa0OOx+Irn3Nb0Sjv4fLTMN36DTAiAOXfxwZn78htqoa3puCEY5PLdQslKxnZnXyS15
ZmEUA8CUNTDOEMwLqFiWnQ2LbGQEt6mrPmt1tK2RsWmjHr5wrSY7KHhzz4PPl/TREEcxoQ7MIBNl
hijoe/1r89YvEoDBD+nuHgGlnfkebWj2F3fKVbuUkOlcdquHPwx3+fgJY/IUF3KyyhruAraqLhTp
QQzQHXgOknpmsidDAjkZc8iS8BAbrWZRl6KZZQQkZ5BF0atlkVgb1dBmCqzTRxhMCQOzCDyn5shz
29gonW4Is/TlagjrXVfXG+2gRIvuC+j/Rw22KQCq3ibfXHam6fH9tjtcTM52jBLqfRwV2OX83KHo
fdtWaAeZc4Qwc2aGn5+ZqVutJ4GNmch+kfqV7+2ludrrpyczHgHMBcwLMAYuoaO7hpHmligLVE8q
KKslw0d48b6J0W7swJygiugtzT+z1c9NjgJcQRO13AUZG5HgVkYAobL1H1+ecwsjt5Aau7KCEAux
ferabeQ9ReUfTngycfDrqpbEkcRNbWSjc9RMgVCfR/5PCcrwVQnHPlT5x2t/6/PAL8WZd9mUL1gm
CBlFpP0M7OFHX7Ci2ta7lMxWptM7ivgnjKdS8I/H0X+9t//H+ZHc/uPOUPzPf/PP70na5Z7jlqN/
/J+b9Ef8l9vw7f1H8d/DX/z3H/z41/5n+yO5fos+/6EPf4df/k/jPEjfPvzDOi69srurEOm8/1FU
Yfnr9/OZw5/8f/3hX378+i2PXfrj7399T6q4HH6b4yXxX//5o/33v//1F9Dov85//z9/OAzg7399
fiu997f4L0u+59Nf+/FWlH//qyT/DYoZMjvW0JOKPjS3k+bHv34Ceos1AVDClZ11iZO8dP/+V1X6
G32cUKwaBi9Oepo5cYqk+vePkCjkz5sSbL/86F9f92GRfi/aX+IqukXfqSz4xR+PNk4u+nJkg/A3
cAdDLjZcnc7iRJkKstO0ChhYpA/z6s5T7+zyzUbvzKDGEe86EaD0g4gerLW72UTpPaJesuKsbVde
aRCXCFG6UeiBEKyM19tjnD0r6bPWPbnNk9hfu9ltVWZkjSxSmX67xf86805P3hFHcdqjYd9r0sOv
DfyH/PAxifj3RRc8ee95UiQ/y/Gf+v/RB4dW8//dB09JXP6Ifzh58sEDh7/0Dw+Uxb9B/sIFW9KR
isTj/u2AJq4pwxMlGtydRJVA9C8HVP72KxFKVyF/SeRNeu6AlE1EIpgEn62Kg/4RBxwa+XCx308Q
XNAcWgtILasDY9Wnzn27rJvQk8JgWQVk04vkmLbBAcLcVSq+cI4taJI/SYKx0239OVarHQI8d1ao
LYVo48lgqGs9PWWKV6BvI96k+Pv/pe7MlmPFtXX9KucFWEErwS1NJtnZ6Sbd3RD29DSIRoBoJHj6
81OrYped08e597rYEeeiqmaFp1OJUDvGP/4vAFqsDpgNKq/OT3rTglliceB06zh1M80vhpNbaE7E
RmDMASt8dLMxGmwN+36dn/phooHsUalkTRwgnZb47QyoqTFy32sNaDA8HeRBTe7qqjm1pbWpSOvX
Gc7cWZU/9bBPD4YRJ26nOBKubsau+u159uzLZC4DqXv7Yq4Tv2L1mpH6FZRNsM454lhutQVRNwNh
tUl9FGY98+5ZseI2L+cc1iEI33GWbN20kn5buM9JMrzaotsVo3giI7/ryjhn1XOaTfc1In+BkmO7
K5M8DV2AHp+z1BH+BKpHCgfsfU6Qme2cMtuVrHpMe5486C0CSooP6trIlLNqq7479Alt4qThd5PR
JFHT3WeseNEEP7WeDj6beE69lASDpgO1JtGZxNbWc3tvT0zzB8cjvjcjUdTlBlSm5mlSgLSqHnjM
sevy6zKVIVzTNthxEXM2kizKKoXDGAzZgqEGKNAc3eep95rV4CW3BsoC/Nl6sMgbBT44pHZpha3T
BKqG4M9r7WJxU3JDg0Ha+mAZKMpjyulWQwFuOJt1CFUtFNEA9GgAAxZUE9aemb4yKJJ0pztkroJD
n12suOuBOwQxzAoYwzCZCBJhSfkrmx8Jq/QgbY+saKrQlUYT9IV6tyTitz3wMHnprDviDCuTMRtP
aHgbq77OBdHD0v49a0YVzTiMqa4/8EzBkwDcBjNDKs2anzzCt6kNsNJUPla58vGhNUppi3ST2R+O
UXhbt6h5PJsEmCCUROhlvxqo90pJdZgIGEBp8qC6QgQ66d8hHrz2FnSw1FVge8k7GHwCllYpkMhF
f2oVB8wa5/axbKAot/jT3JkM6r/7uigCGFJcFap9BMgLJaFVnCHp5qnk1Sqtq6mdT8RuDl5utFsr
h/Qxt/U4t4fdwLUi6CZzA+7trrHFxpxTMIJRWZoQ49c4w4DH4M8aoa1fNjMAVlKCIpseRO/smrZ8
ck2QPqq6erXJofXGMqg6uw/TjtrAdILKgS8zlvNdk+VbGy/In5o28zmnuOmQFz0zj6JYKBh2A5xl
475JjP8IRL7HvHfxy2XUeHJnFCs5Je8KjBZmKwYoPaIpvFa/XVsPaHaaW3eftK0ReBndZfWws1lg
iPnGBLHbw9yBk8+jVfSgWSTPSIN+pMuHsBakzQzmOp08wQF1U+tJ6OSyDxlwoTA5IkeDAPI3mxjY
XUHeiwk5Rd7iONHdadV45QKvXSyZQ3N+NUZ01aTu4C/Vwx+r39plUgTsEZ3XV0bQt0IP6hKuxoq+
eXoelZy/VpzMK02Yr10G+wIPBUfgNogApS33TZYEhsSoLjyM8awytk6JKg2vux4VfST1TvfqQzXs
PaMNcI7fOroC3xhhEMq31EkiWre+IWtAQ72166VXdnFVT+26sSRoKXbUpunKnkXo0nw94UCgWTZ4
RDBp8EbUIHUQ8FcACc1oPUzNKZbN0SRT2OXpiUkQy9m47yaQrBc3E1CkxoRvRpoF5kPiJqtK9XtM
a+D/9K2anXD5TQPAaNepAjo6wMxnkQlrQzmzHTFu8pnD4oAFvXZtFCdiPdv2FBdcrOnQhWjf5guY
5EnpfDtl+rFlGrLVa3Oohe9IdjWAHZ/xOeRA7daJG4+6ea3DTd9VcZJPWwmoVQ5KFvL3sd1gfePg
xxdZtPQJECB+mpEQYiG/Uf3VIBdXxCQQBpCg+Dioz6J0QK2w0fPtbAH9kNvXA/AWg+bsS1gEtIBh
jlV18MaPJN+1JA9TxBXSLLKn9BbTPMwdGQ8moIE1+H0W3YBv6ddYzOi4zRyOMaDHIpeRKLCBgL0y
Z0gforcSV22q1lgv/x217HWo5ZWWRn33NLb6LoXmXE/Tk47CtMqVkcbZWpHkTjXdOh3I2s0fgbzZ
46K1Wvo17/DjfgKwlAeTJyM1OKEBeqsLNYMnkkDPRGRm17WicTLSGDzSa9J71C8Mc9fqve9OzS/U
BKQ+LepjTmGWwA1w27y1WED12vus1pIkB7BmEWPUykNaPOnlHGdCHFqsRCY2SNdpEPOoh1NtlU+W
lCer7F+W/xdF/VSS6ajpFshD1mNTa3d4K4EjrFD01aFXgKaoAuz59LbvqqMo2x0sC7FD7muXXKVD
dj+TDDl/HuvNdKLcu2pMa+tZSPI25VGM+rYiVZBlKB1U4wlID1Cd+lNpITTb9zjXJs8mw9+bx5NG
zaMxZ/uUosSQ1Ic5zbHK5NUGAU0BvrpuJAdTvQkQrhDkWLuse+mn8s1LepjbqzA10hu1Gs38iXPt
BkB4SsfbgRg7Tc+CyVK3Fj5DG5M7q62CrtCunF9sSqN56NaGmgLD0Ld51wHa5SI8AyNk+4aDeprb
HLWHNmoQJyDs9LidJc7r3p6U8jBVW9vN14AG3I4WYJw1pjRoZAAfr6GCX/OGgTznbed8vJ1TG4to
+uAt/OteRl6arxJgNe1FUiLA3E5ZAPJpjVevz/y3/uw2xW2Zu1e8oRvSTq+2LW/L/oo1/atWZI+m
TZ5FVyC/y/RjpYMSFfYFqJAaP1DUowM6hSx/M22xVd9WVD1Obn6zzBlidCGp7d8Jhl2V1qCqGUeY
28ezmHcFGHnWXb9YxRDj4FLzrWzVhwTNLcnnfdPMD1RkjwXAVpU9vMCY4AiEpZdqe2nxA6sL5qMa
MUpYt/fq3jcwuDM5LeDzWDTw0mi1UIzdFSLWTzW4rt6r2a/7+ZCYWGHTDgUIGXLmm7qVUYtO6Sft
dmqmg9BBWG/ddZkCOuuArAg65q6l/DBQDGvK0mtlDw+0KLKgHNVHUSYvbfnmWuNKGGDm7sDZCvQU
5iL2cNdp+U2qz0/NnGwk8MQ+DjAbjZaxzGJRTsEgrDdbpesiN+/7TMMzYc4lqIj2yeJWhc1xtodb
lgE217oWNC7aHKQ2HDUFTgNWlYGsQYu3tjlJkLCMmm8JkddYxmdo0c2lEhMiGJYUT2nmxWnXXHuu
FXVNt++SW7t6tWRnhKhqORmC3bKhAE+YxDk8/9MMvZd5Gzhr7ubC2sGw5Uoz3KtpLo6yJhutv8M2
tq+YOmWte+XaeN2aDzz0HTbAU9lpp5qMJ0DLbxreY3X56DLtThpGCLZhLDK6B9/0hAXkrkxx2qZq
Q1AWTczkLp/du8ybHk03Pw4mSMPZvIGFw7sFkJKSWDtmG/5x6VUpizzgHV8Ipb9wWdE3rDVfJcMR
0unB7ppbaCOmYm1092aCOFdVgdZZ5zXEW9ke8Tz8DAWP9uTCP57uq7w4dMONHOKizt6zqeVRPVE4
MQMeCxinvaoTbMMdsju9gn94rqZdbyUbowOkVSr01LxxSnJIdBHz1LnRE/ytugZ0vE3m1ew2t8oR
AGFnJmrbDV35ACpMOdhvOHPrGAI8Czw2xwLg1e2CaWSwMd1C4oFBSoNyaiFUz2gBf5OBhZpA3BEK
CLAS2z1osnngEQEX80zQlZgSWHC3exys5Z7LAuDlBv5jVmMZoY6hBGvRYGz4PkmcvQFYY1jLEcgM
57pJ2+fBSW+7agKLMe8T3xQnNUE5iyuoB2ApgM6pByMnHQRAR546wg9VgynS8+qK126GfQZwZlDs
4jovAEEWEW7yKHLXErFH2tvPLHalZsQdXLusVrYhdtygPMDFKxopNuRew90mY06KS8X4mhDA/Syc
0XWYDuh9m+Jr1H6fQeneFCSqwQbUeferc5y1NdrrOcn5VV9gsoJS9SxmYgPyKua1h9ec6+4UuzWo
q7PevnqyxLHCK1FPB1Kq7gTwubAihU29bHkWQ860UhRUQjYAkzpjtiHxYzEzmicdSNKhwWQMRrN9
AAfzwxiz33qi5yEl4B673oCFT+I65NDjjLJCfzE4WWmeWe2LPuX7XAgjki5WqXyeZ+jGGuhQ+w/o
iEskQdr5WnqAWuJJFExKqLFuGpWtKE1rvF8J8qREslQRFQsFjDYuJSyWbZWsTAN8k7LJsN0muOdW
rU1WHYCPloU1VKjGvLanMm6EU0U0qXCeoTJCNLsJ7Xr0olzlbAcczH05wkYZqnyg+QC509tR7pkB
2mlbnOoux/mZqDF25s6Gos4QQI5PxWrSrCGkLcv9KRkgUeYTFED5DPGK96Y1GIqWRX4n3bAr3a7b
uh2pEHmyXAz1HFJRG2MRSSgQnXEc8EuaYwyl001NyySEViwHyZypUJe99GWxwUtIVrrsJEDhkJuC
RLlvWCIjGFm9p9KDzFXBbAGV+5tictt4AFS3NVEe6Rg3XqWr0HFZEaaeh/uSgYtekZ7mEdEEa4Q7
goRBMSKwuDyangbobILZqMOPhqSQb8Hh+JhnGUyaNRb3wMxuErEp4A96IliAKu+6UGmFBXdcagV4
t7bpmldwsx0WEHQn+esw1ls6F9JHTB4mxXNZhe3YHHCu/PDgLJYYjT+6bHwUA30gjfV7HPPs1YYA
0028TZYIFfRq6K7zBBfU1sBuT1Xt7GXBpnXpsd9YU6drvA2Oq4+3aocNGXJ3KyAQ2wrR/f2nxl0q
dA2OE6DL8Pr1ctUnfLybbAjlBmkGHAzn/aghGuDl2rSrILCwLHi/wAENUPUlrpKk2fjgcLHyssbE
IElBpOyK8S4HN7ZyzQ3G8RQoq35rysq5o96VoycBkOzYx0jxS6vd+iHtFGhq4jrD2NyOysaCNunO
LasFwpBVql8X3pz6rWe1cMRz8ltEtObYnaANnyyx77I6Dyf4DqZzRUItx+GjNqu4qkG5rbLc201z
BpGPba/gq28dQCWTt7hxbSdRAbZrtvPK4+2T8uwqzlOwLtnQ3LjmbzhUazf4aAuXH1PEvZLgIie4
2QDfHKBbb7PsUZoNWZc0+8W90nuGQeeD1Sv1uzXnoBvnB2Llm2lmASEZZKZemeGGkmx5W8S6Ze5Y
5rk4CVR+V3cvBJtDzTSc0tetDtBkU/3GWceH1uylq8qHxmZbTO9V3YEJbPYwuPeMG2nb617oSBqW
h2IcD1Mmct9CATvlWkQbZCHsrQveLdh43n2nASfZVumqog3OBw6ErZrsWlDrnbgG3LYAg93ptylu
DD5JJpjzN9qvhGpbRhAmzrvfxlwSuCDWaBsQzaaClhy6WuLDpyf3fdBQkJ6eGQ6zOHIO0VhNe7ic
af6MJSUYMnclZy8mL610V2XNPjSvfoFX9mM3H9gctuX47pXsXTTiCRtHZHNnk9oUAPfyrlTxOCUv
U9LmvoFgklEh7qBNKT7VTO+TWV1rCd9nc7lPc4BAnVreawgvoEQb4Phygn+sgZpoVb1Vjrk2nTli
tbesKmuygtknglHANidb3dEfId8ttfxDuNaVDW6qJY2txof3wc4Pes43VDOEbyQpBPtzDHjnS5or
aDo7F4MXMRFPZB+yRKoMm+oNo8n98l8rMVEPnN6W5Y1dszfAxHBy4/1BJMXo960BQTzmeFAwcpVQ
qFOdDqel9ez4lppWFe6eEHQBOfTWNPhbFBi9ioWuIU5S5/t+oPcIxNx5Gl1Jw16L3ju4znUlMWu8
HBqvSqQfiYtbc57/qqW9LglvfXueEdHvMbMZRk9dvpTAkkIyHxiZg2BqPvVRKrI3c3Y2rMNFOE2K
l1TJsHbNK2PGt6gBlg0ysLbBPt5Ueg0Gqn4qWwR2Zu5GQIXimaqyCQQf70GVyH3dbCycjSEdHzsT
tHYIzq1ZZAFDWbQAQT3RDZyK7fJuHrzNqLO7jNHTNGZhKwYcavAyJCNAspdvVgk0Lp4UtV/Hgok7
UYknWYpYS713YyLPFV5+UHBtO1AbN3YEOk33XgltO6KrBlTI+C4y7bRGaK8e34xM242VHefGeDPy
Feq3N6lnxqTVIiIRkeqqao8QwS+vxiNNTfYmpROV5vQBNk40SvQNd8iKddmmBgR4+bM7w4QdiW56
Pal01U5bLsiN7lZYeAhicj38S5njxHbFcZNzX0O3k4fZ9XsGEXIPDLEz5LcShHEHAvGODAc+WDeJ
Q656LrbF4KI4y/aZzlpf4btyM73KNcoQPr4pXCs2egKB/b2F+ey6qEIHWNvFF+V2sh0ttCw5P/YO
vnWCeIffNGOsAWqcO1gt5aF1qebXlbPJmQKc28jijIvRhydh4FVk03GM1BKrpCVpqBePfV+BSVgi
3K2uZ1QgpDpGGdequ7q2booaLLykX2L9rnc3pOicBLjVoNfpvchxOVElMMZeS+LJiDQXNF6l8P0a
RTYFwR2shqzEVW9Qh+Y4/YH+3uB3WGOUwWj/SgldNTO63YGafnJXms33FvShfQLlT2+gr0gbgsrZ
+xim8ZSZiAop50o0/dPUFR9EG9PIsviD0strxNPWeeK7JuDmxYdJh1BqIzB7w6HLyg+r55aP2lfg
7PNNL/CVwcfdZ5oTt7qwQ8P7bQ0MKYCWH6mbvXVvFawoDE3DhdHbZhp7S5V7xawysvv5wTAbmCj4
ozCf9ZyuamwOqJTZppq3bQf+wlLzxnK1KEWkrnUwTidSvHUdVlcrGw+7usciIJm1LXMRNIYW5Xx5
oc50i3BDoNnlHh7ZV0PC74Rp32A/vPNSdzMMw6pE2T5g7R9Cr19dmfoCY1rNSLPkffuUQNK41ofi
7aPWsJfPuBSAQj0V5k2FwVzqGvcdjr5PO/MGptDKNxrw1+fhmboP7aPBYU5b48ohK1mHOK6UyCGw
93JQ69HRAuU6mzJJd2JqnvJZPtiCXqlSgyod93SAYHBNseqjhZskYfKBIqDQMohF0Rk9AqEK8G9R
ZcgH5KLBWc6JRD/fzR2/swcrZjXFJoIpzpMIPhK/xh6jd1Ll3kKqHwZXQUvZoc8r8IcgcHcYe0OU
t4KHsU8tCauLX2QQxYp2WIwtSe6TSu4So9uMqMBA4CzzXa1tfcfCvuYY4167nyb7qpb13QhzgLbT
opKR9WsqctTF2HGLUIRbzA813DmshGyWIVub6ds0G0izYrsEzDNwJ0hEWnrVWAAnpwsAxV4v2zf8
ng42c2LJzRus8TgPuFgxtXFTeUPopPXRqBC41fFRLOVHIOnWk9sDJo0qHVtgnVfp9IjjMOYk6Xw5
dE+qtd65DiOxqsXobftw5PSWmfNx1KYSwUm3RFbIWfF+QAotTBRGAG+d2NHwRR13WahtxlDRDdo2
EPYNIlm4YBkRhv61lupFCHXWXuTknuQpxH1zQnF4ykacQHiQzoXn2zBPi7u8WDvgoxzHMYbEuw6K
BsISbYYv0lBYYechqjNibkZ5KbNQmtyMcCr7/b+bOv6iePj/SOMAGe1P+eWr3/L/BK/l7/eas9fP
Kea/fu9vkQM1/wVSz6Ku9AwTuWbImv4WOTjuvwBd1qEShPuaB8em/0oyI8jzL1Th6XDStyFlX8RY
/5Vlhl37v+AcD985HaxZCIks+3+SZv6qVUJe2YI2cHHUpAAw4SMXGcQnmYOjEs+e8oGeaAGPV254
POCzibBcnsA5ba4eKNKw697Abcsxkn+Pqy/KmM8ii7+cQf7JcBPHcFAIbhLYvQBlBFXHmX7QoNiq
zWqeTu5pfEpv7aAMs1WzW4ww9zp0e5ecSr6K2/9s70wuiOMjFzUiXwiemXGFykOfifJ/ZlL6dyPw
3kJvQowCJcrXLrX0yZ4oz6fThE2ETn5RXrVaHXSuCD6Ntr81K1+6b/mkP7rvU0tnj9P2rOotM51O
i0p5Dg3fekMeKMivzU26Ib+sCCWiYbpCdao6/tz0V+HwH8/4l3rm07Chqc4dbUimU9HBq1tOW8aM
3WQirm9k5QWV1lkl3J+NnenprNECVJuhMRkYK4yR1ZSHtk98e4VM1jN9//nRvh0j/3SqfSalK+cC
lg82WnO01dTqqza/xP35i5/1x3sDSwCGWCBsuef+VCaSKR2Eq9PJq0wsLsQMFPLDK0epnTfZTQyn
JaRqyVZazkH17oObI3co2BAJq9khglzh+A8NgU1piat8sdc67bWm+VFHnB67VLdv3WmDqloV6KNK
gx74VRwHiOXXAkfJZokKIMBQhBaM2kJca3/Xs7R3NEH0mkMzYKLS1x3Gcl1QFJT+3LvfT3k4TmLx
0qGQ/uvnn0ZO3dtFwTRNnfK9euIw5obxuxs6kWkF9T1MkdZJ9HOLEOT8MUmWCjoP/lieA+zB1+kI
3AEippC0niiiu4IeHNyAKu+CePW7QUMM1B050MXB1Wf5Ep+eKkklaZuGqhPgjEGhvejuy89Pcb5O
Lyvl5wbO5GiSDJkuC0+dmC3DuU92w1jh7MvidO6vZ8lXwvbmACUuFx7sUrtnvUeYVyZzYquTvU5j
vhpja53F8KaJf368b+f45+c7WzRLluPWIfCWyn2yriK1Q8waaGITvvhpeMnx50zj/O8V5XNrZwtn
IRJICzlac3yoqd5ZE5AinIqjFvWomdHDCia2ZpCI9TiElx71u6UTGkWIulA4bOOlfh0qYMvoY1bW
6qQ8cmSaveETBH8l8gSWdbrQq98NS6TS4QUJpx1AUxaF2edhabU1caEpOamV/qFH8OAv/Dog7+UD
XCmDwUXxKO7LPzf63XzzdOgvFxGvCznc1zZFazOrVoU6ObrwUe6F2+MTvMEvtHLmXfvvVwiqH5xk
dBTigczytRk6ZsDEVERhU0CwfVtvVQxIuA+NVTxcGJzfPtGnppZe/tSLpcPm1oAg5sRb9S6n6oZq
0ypPnYvlFMvWcr4vfH6ms1VEdHXZJZqlTvp2ioxwOCxIrmlfRgVoEZfqFr6dBJ9bO1tSCgDbAEhh
06kP3bWR+PYpD7VgWNEtVLNgisD9PETC+9Kh5dJDnq0oSH9AclD+9eL0QH8Y1iO8SOkWdqFrHtDw
58H43QTwzAWPgH+75h+g9arsGwN5lRPkxWFZIPZV3f8HLUBF6uo4RUPEeTbc7W6GIrxU6tSmN1Q+
6Nbbf/D5KDaFhREotlCCfh18TpNKHfxadRqyQwnNIHPKC1Np6fA/Rt2nFs7GwVwkfdpn6CNmKATP
KBLb1BliNHQ30L5G9Fc9/PxM304oakJIi/oS/PuszwjShW4lS3Xy6imQsl1p3egX9NJR48w84O81
4p92zmv4pKqmBnUl6LtcCUDuEvhdWNf27JhBm5tWqNX0jeWwFuJcxOiH64LJvTbT7jjbPeRZxPkt
nOHDZOZj4ZbdanTda3ceD16hfwDgELVKjxCEPRbtCMlinzS+N43JColLCGkK1Hly6zpLzLAwhBs1
GfIOafp7SpAL0kgK2Shp3lEAyHxEapPdlLpHDwl93xDi2jCTsK6d1k/LhCJwPMEsa6brnM0ikB7S
cKQTZYCT8bEpyS7pk30NVGuRSm01tEhjZBbgQJY8NqpVvmbld1QSN/JyZFGaokOehGb7qW/fpkoe
ueMgqGLdQoMM3YZzI5zieeDpkY3TFoEGBHWHbW1Uv2gpGqT8nevOqpEK6OQHatxMn5WOhjheP0BA
O7zwyTTjvvTihqW3ou7X82jfZeZ441aQ3zlWLhB+KX4JYv9mTntIDaTBOzlATKa9JcK6MYse+iDI
CGhvvTgaXaNUGK4jZQ5bIa99Nxy4CSG1tK/N5B6Kqa0rXAoLDvwCuuyYmGKdFXyVQU5oSRxlCxMd
abHK26V50l1Yyv5cXMAiQ40ALEAsnC7Py0cKq0ZBainkCeKOZ2W3cY70/88z5awIfBnCaAPhNAeo
Z9QhkLPVskelpA2OIHZTJLC2aezsqjVmqbEGIxRhtjUUg+tLnh9/Ts+vbZ6dxWjBFETpGY7ofXfv
JrBgIXRXFpesPL9/NuzgMBfBuRkC2q9LG/KPuk09qFtQgPPg/WLxHCM3SfYwCAjhpxxVBRBQP/fn
8tW/rnV4tH+aXOI7n7fy2TRSQ0lXnqYMx2Wa6HdWYqymlN843LhuWmjSRnvzc5t/Hvi+tnl24HMl
hcUFRZsGZJQcdqICXggMEhpBo59bMi493rL3fjqpjIbbwn1YkyfxhDKUMgsr3BKDAsdpOAEhJpBB
YQhFYmQBcKuFF08Uy5P81LtnZ7Jk0rmEgkqe+J7FXYDg5xpCyRXfssttXXrUZXJ+flQ9czVITiQu
DMiJh/KqfaCr9iaNxCN4yFXtZ7f1cx7nkdw1l/r52wkCQ2tw5XB//+NK6cmuli2BRIcDTjZkpz57
aqb0wuryfSNw013oLZgKy88/PSDudGlP1PIuJ/ZYOjRWqb6H+vVSdOXb4Yl1BjFI/OOe3xHKjFvt
TNBOlQV08OHhaq26IIcPC6w0iz3x/OWu0OAweGm8XGr57BVCe8eQRcfaRun1wG1s0FDlsRdBzPDC
vFgG3h8DExc+1HOBMIXisa99SRhjiWYSaKoivjH/ijnQq2KjohQItmbdXehT89uJ4DqIOBCEHJzz
y0ldqtaGq5c8tR/QUnexdQ9U9hTRVRq5G/POwAYcAkkb89JX0bAx/SIktxee+dvxA8MkApMqF9vT
2bJjSqaQhxvlaVypVQ1znS6AAlYBa22jUW2rQDZaXTzdX2r1bAUiSKWQGcomTEusPUZIsApokXsv
Iro4UcSA9sTThUX9zNHn703y06OerTuySBvUdvQSG0nxCp3xlQqRSzslGx6jIgWrbogU1YUx9f94
x//079noRfmMSEwPd2s4dAVwcJuBuBObxcOo/l3BOcG9Vg91mEUMjlURLDguRzGW/fGPUf3psc9W
CLuYJV7+X98ASm11nAK+McJmJWVkGBHqTkJzlbh++lxWvkAYRb8wxC6962V+f1qhuKYJr0rxriv1
qteQtRMSlfJS3fvSjz895dnchRwq78oCT+lY5M7x5Iol+X/yIB6Ivw7s3OAPc9aEJlG+AiWQPPWm
iAoE1BC/AJ3Xuft5Si4f8/VJlhpjx6NkcbWGM/vX/tKcuqpNNalT2kFdCH0ehw0eg8LNYU92c9E/
6Nsd8tNTLT//9HqAeEfsmNfypMXpa/vA7+eNhxPxTbUudwwaiitva+5tFLcGmJKXokDfH+4+tX52
uKsqOPnnsNzA8jMjaF9FnPvVGgIunx0hpd/R50ueKd8OlH9aPOdYINMMuG6Gt1iMzVVvZuvEwN3q
51f47ZD/1MbZouqV0soa1cgTK6znxLWgrBcHgav/z818EyXHmfFTO2fLaKtoxTOb48x4DV0qlm6o
+OGv00f2Sh3+Gye3S891toJWauwg1sDbWlIsAONEgvvuhgXL/qSHddhAmBVeWkK/Cfp+fcqzJXRG
KRRvBir/Ci5DNvVYwd7PuUEZ0do7ehcM65fK3LPp97W15eef5oOLMjEjr7BL2DdjKIkPaeQKBZWR
jJxVtS1eoIseg3StgjnQQzM2w/TIb/kNX18aqJe+yNm6mRb5bLesxYqWIUSqoUoO4/Yhsdnp51H0
7fnq0yA6W2+KZEDplb4sayUGUIsaJWCwSIO7O6QcPzf1TTj2a+eeLTatC1EJg+cFXqXa19s6gAxm
XR3NOF1dit5/u+19eqyzlYWOg6MzyNNOwijWjd3DrpRBTmoHjL6b5W2OxdW5dMS48MrO7422XeQ2
Ko0RmXXYNeqMjrJH3ZJ3iYJ1ad7Ts/Ul6ZGsJ9OwzEMZmQiOLlHtIWyukMXDCZxuLry2C3sEPVtn
BiPhA6F4bQm0o8vZP1kXOyvOQ9wXwwZZgiXZU22gMzcvJuO/71OPUFgtQHjw13z9NB8zk/ROR0uE
TxIS8YxvStpCLuNdMrT5brwYBoHnm43Kavc8glrwpk5tmNmfpu24NyP1nsDJK2gDektfBjhA5ZG5
coLkkb9kN5eWuD+noA16E6IbNkwBTIgBvq45tqPaFCpwPKMmYgdlX2nFY68WK5GNFzKEf3YnmqK6
5eEEA5nJeVCVat4IqUaKpmBUPboibImINNR4/zxkvmlmye7gGLPoUuzz3LU9pJWXueZwStwqSGri
6/+XszNbbhsJsugXIQL78koA3ESK2ihbekHItgwUdqCwf/0c9jxMm1JY0dMR/dLRdhFALVmZN89l
D4tnw//vw1yKR+6lSGZ9uP0Ompzy2W2HM6pivzW6QDeNoK+2/59RKMCTxHN5qKvPk6pIryjcDudo
fItp1lL2y5dmcJ+9MJIEVPqcf3AOV2P0UZ26Sur25+HnsqZFZn6lfy7QS38iDRTw7jwiMC8Yxv/8
oUif6Vz9sJeFcHFdaNeamvufnOjm0t8HF7Vwq4ea/YUO5OPDMQh2DpS9L8Twazxv507RJPWyP+f5
9A4CABbYjVnLLzjzHwNnRnHJhFLHMdFMXe34nVUMoujz/tyUMwJx2gjErUzpr41vPfHFE306Fkia
S7WIzfZ6fltaWrdqY/bnUo6rNnuLFRC7irnSbQpyk/nFNP9sNKQJUKLwdISAfvVkdqq2ienA3Zjp
ZClFTG/RzkG0Gvf3nvgCr/TZt0JF4MEO003tQ8W0ka0SO8Loz5ytNE4ZK7Pe5eLn31fUxw2PtWqb
VGSpcQPIvprtdYMRml4ZNAKP3/pGeVar4XDpSRmir0Lxj0cXIzmu6lhc2Fw43n9urfXkdo7ajx1H
srryjGlVqwO0uZu6+4nAZOXIL/bXT7IMVEAYjz0JAhu1vj8HFKksZ6UxJNlNxVt1T86WBOcZepTw
1bURDs0KD72vY/PPPhtzkcofZCz1IysRb5ikak3eqEYvX05tx1Rvm7h4++8fDrcwRGsUM21sr/98
ugHVeiqytjvXBImxpqzyhRyxWz/pwxD8fajPJv2/h7oKOuCjCVMkVXduxatiF0Gn5Vvd+kFTj29Z
3hfb4KeDcZKYmmHxEt2rFdaPGYhEj870WbDf0sQJtT0wrYzG3SjEdib8+7N9Mv9xBEbs+Y/kyL6e
JFreTiP5BHmWTrYu9MgfEXFPTQ7wpf7vT3ZhF1E74TD+KGzqM5g7WV7J82AqvgDP3ldPTef6EkF8
/0Ut9ZO3+MdYV+G9qtARWNBchSPCEChIJnPPWIvWoq0h8xs3/uItfjLnGQ6GEiCvT+RUZaRL+DaF
ZM4DsbVPBg4E8/z83z+VBleJ1LeOQuY6HaPJks7XKGU9azag6CL06Gx3RbGelIe/j/QxArU0TaeI
RxkP1dv1Lh+XNNGDpm65HHW7fP2/VZF281Vx67O3punshdrlxWkfPKltrdCoPbdnJc93wARW5mDB
HnQ3f3+az+YCUjcCLo6sjxFgLrM4qspYni8GF7ByQmda/JTOdCehk0JJd38f7pN9/nIQw+kidudM
vjpRFlkb5khf8ZkgnpadV0sv916x+K0nya2SREt//H3AT4Qx+B0Q3RpoOi66iMsL+NfFZAZyNDaT
bIBZ+I4ZGussjEPPX+4z+vi5E4G82VSnfvuV/conewchAF8QXYR7Ycf+Oa6xsCvaet2cu/jN8GhK
V59E9lLDHPj7A16/UQIN5zII4ehFfH79fLT8NksaJ+NzXad3Tef5trnHnuX3bLa0arnG76TJvtg/
rqfm9ZBX+8cYkRKdTGV4dt0b3D2WfBt/SY+81G7/nV69HuNqp68og0woWofndCe28/lS6RjX6ba8
/0oP9iESuBrpOtOYwL5mBjHSRT6orBL/Cb2HD+/Wn9dVEKrfvlrZ+nVukzieNW0SxlOh0wmC/5wa
se2NdbyMzbOt9zRTR+uuHXyDVtgp0/xBbfZZcRD1MZv0g5M8Nea7N9P7or5M9sXj1lmV3W/pvFd1
fw+WeAsZmNaqe4suKNxi/z65/hHV/PkZ/vypV+tVxXzX7mZ+ar7rdpf30m0tNKPq9svkxT/2bf8e
yvCYwiplPQJozfmgvfKaLo/4tz/rPV3VUZ2U6zEGoxA5ThK4SoEnmUqDrZEo39if6cpTRu5bUrNX
zpxaodvipWy4iQgaZ3SDgn/CaihLOtO1n5F36d5Vy/6mltjCgvMZ9+ivUFzwKUg1zaiFFvr8q9hG
jeN6O1m4vzMHu5nIIfwUcVQEqVbQojNTHEqWCvJTrd0YnRIdCoX8u4EEaJ1OxnCKXc27SwHz0Nyr
VMfWHGygd+NNMzr60S16+Ee6qLZ1aTiAXSe6IxavPmqNNWzUBZJb5uDfWDYpPIcy/VkunvBbKR9t
Vd9mro1zNE1lSeTsbVFvcUvExsrQYeyJIqWFDFKOnmq01pVUB11HUub1eC1FbrzPmfq82J0MQbmk
QYJWK6abMnKsDbt8Gapea55QYDa7IWlgyfTlZojyo9LXAPk6A9S+ZwWi0JFlTo21SvpFCRxHa27j
Bl/DUhmpWVn0ZtGBUp0YgRuPcnaGXF/ZRRsMRbxT3GZdmGYY1TWKLeGsFRINK6c292qOQcjoHbwa
TpTuIdPXo3ha54P35NCa7qet460qqd7QtPuSOPUhK5y9SPQysCdt2CZZTosdTQBB0mfrloiN1uao
8p1u35aAKRh+8Sq6G+M66CmIGzRxRH3Y9OOFr/JOd/hT67ZPg7fQHG9Gtx1gZrwLLHtP4mLcIeJ8
i6qpWUl0sBvYMt16mUfvizD6n1jyevoT/xFX4ORLvHQVstvGJEjgafKfCuRF3UvfuROmt7W5U7BQ
wSAJEY3H/WRYW+r6i2V+HQVc1t6/B7/akczWlnE1M/hFGK6t0ApukseednIfP8LQIl1ZPHa0vN59
pRq43goZmDzexTb3Amf9cEpWtpqMZZG251p/r2ciD1gVXzzb5cVdvdgLyPOi7GAornp/7rZmPE9D
ChLmPLlyWXV63tKzbffrRVF/OuX0ffQuZVVvGIMsalvgGniCJlotv/gdH5+UlAduFZZzEZd9SK60
WC1Pk6I0Zz1O/D79QVLg7w96HXCwAP8Y4PID/hXoiHTWokWJmvNsYk5W96E2vuJ/e6Ga/PeBSOBo
Jjkwh8l6dTSnQ82ZRvvluVJRejRhH0WrCi6Lnn3xyj7OSiKayxdjEK571yGUlekwNfGfPs+GCzHT
NAa/mosLVCXANfpdyPaLV/ihznmZjuSUCdzQAdKQdxUsllpvm7nW1ecU7Es4Vg6lD9vBYbSaopNO
gixIjQJG0Zib8D5hRGXVnlW7FQ1rUmqGepuOhrH5+/v+oHzlV9FZ6JAQNlENwk/588tOVbqIYYjr
c1GPr4p4BQi4TlyEvUazdgbFd8sH3fhlIjClIygU1rM5jE+xCZVCHtXaDtvRpEP6WIHt/+KXXUa+
Wlv8ngulmVweucmrtSUwyCu0xK4QDShoWpttl1rFqrb7ZwOgQGtF/rTEO5dqBG2J970VA0MhIRGB
fvz7L9E/zhXD1qnCA5O2SVddmwWZRYRUdrLKc1S2PqChdWYMtxQSTIhQabEaknQ9A/9B12kMm2XR
1qX2ZLInNDRTgTGItMdKSN9RkVaAXoT1vJkcOWPTV77EVb+JYTtA6A4XDSpbN31Rzfxk6bI7uWTg
HW7/2nX2q5VJn8bZ0J2VycAA88ZAGm43zVovpi/ETB9fE+v2kno1DS4l/wCP/71JREsiaG61uIvL
ZSc7UIrVLjPEipQwMBkt/PtX+RA+siddLPX4Jh4tqR/Wk9vAh0oipT0voCij2Dkmi/UIxXdGAh2L
FIDJsI2cH6WnfrFHfRBPXo98dUcx0JYk1WXk5HDpvzD9ZlNs472gkJk9wcsNNL9aK3f9SvniDX+y
z7N18BIv5gcoQ64WawGzb1ELLtS19WCK7zkuRX9/qVduJNytLi+VPtvLELpmXx9oySKSFF1ce3YU
BC6aDSqDBnNQb36DI6Ot7DMFe7miC1XSH13XhGLyoJPVfg07TCZvrvFD6e8X/XtZH6f2zZXWCTLv
F/npzyYa3c6kY1wDQt51o56WjCBmOqs9p9G57eIbxXmf+1BRnHAR+hf30esr8D8v5F9jXX3r0pri
dhkZS/b2UVj9Ci+jQBBGJkMVdqjkpf6VJcyHW+P1mFeHYJup1lAKskC1mR0qo9qYffMKz9ePe2Nj
WYwPhiuCwlsIZbfAG5AdlQDdeWlyfZOkX0y66xv51a+57uBVBq+EZkGyCNpvaEFZGvs0VGkU/fvU
+3Ru/9+Lvi6ndFYtEu3y0K7xZCIqcZqvshmfPAhZIQTpBp0kFxHCn0fdkLpVIWCGnUu8TmvdWyd1
fypVbfv3B/lsGBbpJSNJbehDfjxD91NmTcMwSwNtUAt0r96M81cCysuv/fN4tCgTX3qJaNu71NT+
fBpVuHOhxZeVeup2Ym/urI0WpvuvEgoG7IFPRnKYBSQkaS79UKnh6uzMpha19On1A8xSCcvMjdez
cJtwvLjVFqOkF1jOG4hoUH0Hczv1ueePmv005yCi297aqZn7y7Uh/DiDjvuNKAGINGKbSeUV3OOh
8MbgQlbDCa1VfLucURgnd4nm7Kc53yW9co+D+YNrxrvWKW6VSrzZGVTLiFa7OXlxywY6owJBtZfD
eyo7d5sMpI4McCbrIaka8Fkq7rxqAmo9uiAPHeN5miu5N2znPLrqIUL4i6NHXKwyo/7uyem74hrk
5Ue43rkdBU0PpMyV0OCH/nXstb0UzWExgnqMd0usnGbhrPTFo+G2f7GlPd2O03ibz1wU2/nOHPVv
Tk0zzWjiAbqM7yS4ABl5HFdTcaqxYlUWmfuRF9OYP1SvRh4f8ZrYakq3M8a997NrxpfWQrzCdKBx
eDzCWw9jTcPYzwJTXScHWdRiM6bOj2xoAHxHT2PVkG0o+rci4UYNLn3XWVCGuqLrggVE4xqAz2Pa
mlqw5F7YoP7Z5UhWuM7ncCyb93Fwh8BDUslfkqw7Yx7XntndSum+u8C9NrrWT+GAVCrUjDK9tWAE
BQU10SDtQKa5S3abusNzJZJj4oBtoyVlsgWCe/seZ7bvHV1EYsp/Ss/bVEq2A1i0z0bL24li2WXd
BHFMgg2F8f3DiGIwdEv9nT8LZDdXfS/utEBoBi8a12Vbvc0jhexuXm76NPrmzNptozYP2ElpYZtO
29rTX1uLvpFlekoK93suTfgVEzRKxWrKe8NL80Mro/vSGp5KOZdrcroPKeCxVWvmp6QoboShUDMZ
zQc+CFhbBBR+5yo3Zho726xf9rGj85clw5NdA/LNB9I4zaBxs85tEPr90oY0Qv0WPf3kgGX7nRxp
GJ7HSQ2MFksxc7pkWqwiCtKiz56T3CBzFxODa5FNiilv31B+Mb+z7LeR6N/H0jnFsGz1KQXB5C03
kUJTGTz12xH4eoBzwHuapPomTZw3W1NecjnfL2nKL+wxa5vK33NXvmS5+a2Ql3ooiZGgmSf71fXq
dOt58YEOrR9SV+B0as2l1JxvxSJAVE5ynTqRBYieCiadgNPa0lrbn+zU2uutZodL1G2ZSPh6KqHh
Viw189A4qp8CnyOBhD7RsL5lba/7GVsajKnipZxyDm3ve+TJbkfH7Pca5P6q142d4UoP2uj0cyl1
xNnU4TI3bgKriXdN7NRYE9Tk5VTVbysrPrI+Z1bU/C22W4SjBu1uY3HHmV1t+hzTCBrnZOjqmb4q
UlB0nlI223KaTrQd3nWAnjthfdNcvJ7wuFnlrtIHzWTHeBWQ4Uo6fBPSePhBtinHjbqZQqOwD/mg
v2atCHRuUHurNfWg0QGUmpPBdLV+k7sStxpTB+ylu0Q+WZI4wEZiO+oDMLah+ZbV4kfjgCCFb1X5
9ZjIwHD6X1YOnFybNFjCon+YFurhZabsSrN+9gqnDdooPnWG9Rgb8xOSqXNcZ0eQb5vGnZjXLt0C
cX2Dzv/BK5KcbXSSK6I92KuDmvFmAX3Ok3uydAHJu4h9021i4O141eSdzv1KFsaKdj0g/JpxHry4
hWu8/NLa8X0AG4mpdvXYV+rITO6wvHHG76qdwZNr59Olg3NVCQcPcKt8z8u0g6wEoSqb2m6L6QIo
cMO5KSaVzsWlJyPeNAZrJPtVt/m9Vhng8az0uTHlmxbleMA6ee9zzRtYeuIoSu3OyPSwswYvgK6L
0YD+Jnow0V6GMYVrnfMq/67RqOXD8Dqhybh1a/tFvygYh84o/LbNQNFFhbtS6h4ninlayUTdDFz3
oNmIuwLZUJKYT7K0gMIm+iEa5X6Z9NeONbGa5hLepYYeGpZ9BLK2x9FkNcz6rQmAtS2LA5KPvRWP
gGJUVfMXTbkRDhTXvozOhbSToErrhaBRg+nWFb8tu3rMmXjrPrFQqsQVmQdnY2RgGZt4PaYdROOh
C0qvvK8nukCaRKMPjPLjjKoqyEZ5U0kyjlMN7xoHVsvOjnR75idvklVIq5BFMso923NUUy2fSXk7
stpwpOnUYVnwFXtebbm/eviyPhiqJoiK8s20MINPnP3igsjX4hlvIqP7BdNhpMafOw+q02Q7Csco
4mj59FUrjf0xxgFEam9xUxT4vavbXFhr08MhQ0+n27aMz0UlQ4sNaJWWwDhdtnSrWx40DUBxMZBW
n5XdZOj7Sm3oqs27XSsNjNC08vc0RCRZ8Y2oneFpysppo3cTn09Jnz19eErT+pzruCLZU1FivtHt
jQlTvURMvlvUe6PMoYVculpNJROBJD/m25gztMbF355GWQuXxQ6VlZX/JEXbn+hdnA+ZVmeB2bQ3
XcYBECuQUVpWQ2ArYLrcHvZxh0DQt2dRBVEk49vI6JwN2EXs5HEtDM0RkHne6Gm4zEt7X2RVWPZz
0Kb1ZqlmSBGqGfsYPoTL2N6w3T9l/HGdXSFOxOArtYVNQUEo0QstyCbl4Ol4iLrOGKRlsVc4JQ3y
0ebk1KEos0fPGMegt2vcvq34rp6tLGwdapG61bjfmk4zAOA5yOkbN40JbKBEzwksTCGPeNxkrAsZ
tMIrdlw5T+0wEQ1nsREQC97lsgESovavWG/tLC8Rr0LxBPx1fTADF1TuUvVxoM94jFlJfTLkqLOo
nRh2plrsmyFtg6KPgYinLpWIjtWeljLeWJP6w8hanFlS47lz4a6X6u148b3JMUZcmSJ/sKxJhlmZ
YEaBz81Bt/v72Rvox+5ujSyv10XViX05ILZCQWSumEePix6bp7muOC+g+h8VGa0mk2JokQ1Hy2kr
fySsCJYIXJsihp+A6h4Xrlarbik3acyhmDtHe7qg+FBLrnTFhuibIgLpLfdGS8ddPIoAEmpC2gar
GyEUv27NdTLakDoTLVl5Y8Rm7Rr2aqnbfV3MZijZ2mLFXcsGYEEuE78o+C+zm6zddD7MpUO9PYVT
mtkwIc0MyLHoyh2/ClQcFfJwTlTKCxrSq3lAa+DUQaUPDqc81pylEPeofw6RlfxsIqMJ9CraAde7
lfroPo9z7N2oTfESNfFzPXo5ft6UnwK97tIbfGfGzVzTZEQza8Y9etWmCuHdMq2dVtU20LsMCgEd
WWtSpxqje0EKUNJz6m/IVc5lVD00y3zo0kvEY7uP9cSMtXNgKLI89Z3920PA6LuVtwXh7wX6aDpr
r8XqIW91zTfG4YdR1z8107zoDiDoc4sfVmYOdz0eB2M1DMpDq4Ip9oRjHJV2Oc06tDq9N4u7xDXb
59btukMbq+KmNEflqWpj1nfUluu6LZcwc2r2BzvW11U3oMbDmnczGk32A++MfG1M9aGjaWdPswuW
Gi7RtlRcFTe8ztzMs1UEtQ7c3WwpmznV3k2BYoFLhp5avEa5tR7SKEwciUlGA7lULV/jXqE8mtZd
YOpq7ldi3svaSVaYUp8Nyzo3oJoWU0Jst6xvaly+AHKpjopS3/VjDzQxp4KFwQBXpqZiq/COuVLv
Nbm85ERr8J9X9qptjHMkqxtjxEanwk+nK3BYcvTmyW7ErxKStB8D66ebCpCjPRP/VQY8Td1q2end
bFgtY1qHWTJg1mGljt9m9RDEfR8CcwpG3O0D2QsLt4gC/yYZzlEBPyBO944t9GDJoDcuU3JX0Sq9
srGXOIyqi4+xd475uYH0koOXVbtapHuhWrdeE+8bq941vc5rwZsz8oqgMuENJKXi+rlXvujmAEZc
QVkVj+m0bjQd44PmESD4SbHL70mk3i2JJ9gA9Tu9NWiW18NS1YEu0qY8aCJkq363bLKKRtWesJE6
93p6X8XRxs1Z0UOqfCM1BFO3xHfCSF+tmXcwTwbGsmO8ql2wcbG1baXWh13NDuaMxjeXbuRVrS9N
SCfUadSVdGNgxEQM8jNdiHTHeWuY8VvVUAbtZiRNNUB4HesFSaRF8ku3AhnDR7adC6+U409E9Tci
M7rspuSmKtWd2xvBpCkBzEw8w2xsku1Bfxk6LmRKZ50hQ5TQEfKbfPHuHKtyQgmNduVUrH9DBYyd
XAj+lyp15Ob0R6pa2Cfmr1HpqtVilfODNtfHMesfLat47D3jcRL1TZJmu9ZmZqspnaVuij/CBa8+
wUfo9YI5qdTZqjGWZp8rWkdFUD3kOFnEEzVZgZhPIn5PSv3FVQmhB/1Ut3GJ+Mla54SKXSW3QoUZ
mvaVb3bJo7Eom2hMv1mj4ZPvXdtJuU/c7qFgO1qNrXVr6+VbbWTfsS8RfsQR2mjLcRA6yVPYGFJH
Z89VWrgapWlQx2VHXaQ7GLl3k1YqNh60HQAktTRMuVSh/FCls3a05KnUtIM32FsFbxHPy9axQyXZ
sNewPXdJjjeO6A5MChyH9ZdEp8o7ON2qntMfJvHCjLNWaxjb3olflkG8mUZ67KNk65gS0+chjzkB
p1tycecx5lW31bwv5n6fqMNGAOhYNTonXO2O46rCbsxvYhFaNt5nXWf9Apt8T37UWam1DCs1u6/V
ZpMMOh4HlDyjnq2/Ux6UTvww5vTo9uM2nawbNxfvtlR2llru4k5/ddU65vIz7rsaywAqRYavOfNP
e8kfRy9+y5IpjObuZPRs2AphgN4D9xttBEEq3pL1qfYqMhHKjoz9zp2KwO6n1yLGgCP2KssfnF4L
4avg5kKtHb4Jp4F3UrWxpumwqlY1mHsebXlBNjCimpXb1LYftSXepEr1nHK3ryRbY5KfBsHVPVvu
zRFfpEm2XPAvBjnJDwWCrNS5RHhAUxIDgptuL9ye83JlFpDKe8keaEr4rxW9FyucPL8ZWvO9VbJ2
Ew3RUw7XHCudctjbY3OnF9E29vA5dPTI8tvUPXa6xykVV1hTwdIvTDbOxkgx50vxJE9mM+jYf4PG
s2K/jJ1405pRQt5P/96bOWUs9/eADVhrUgdflO/ZpL0KAQRBM157EyCVq3ih0rb+pBaYflTejvMB
fbxZ7pVebMEox35bGFvbnt6HPH8yeyCwMEkImnD4ojM0LtTNlMXBWOhrKdXfQ6bepey5JuBHRDcS
yy8vaDWBVS5s4RZBSVUrvV9F+qu1KLD3CCtjZcYCb+QvA+ShxfbJoznLr5jrrWretKgsmSzPlWI9
JALpyKK27+00LxtnUZ9y2b3bw/hWy2g/z/YxW9LnDhe43uxvZ8BYqyVKTth8BLFlnFWn2KAgDnDg
2xe6eexG6+iZZeBWXKGiRNs4Fdm/C+TfzULg2qT83P5UZTg19PkxdcQL58nDaDt4l/fq3l3UY9ZZ
912fqVgoe3uBPKWw5hcjxShKi3BHeBjSE3zIX6Y7rPQm2yT4GcH0VnfZdOsS+znUkQjETm3VPxJd
vWl5sVHrZWuLci2a2q/sYh+VyxqznYLAU1JwKcw69GrtrpPjPcUHgVthuY7ahIgxf1qMFCBwxRkA
HznvqYUlgPpnWW7a1GRbZDPvbpKhJ0eJrIOzU5artm6ORF3v7gwfPl02XAZ8T6HKrq2WgWzhIFYp
Hng3dn6vdlir6a+GICTmJMidvPBz4Wwd3Jr6DHOUtFU2VUIcWCzt81io67wvGi5+ZEXrGKDw6GW7
RLjTHcePvprxheDCk65jS8EdtlvccDGhodcLPH0VdLLS5zeFYU4Xt5l6TwYTmwrHvRcj1GgMsEJP
AK7O1MeubzaV7J6dVN4VTbId7OW1rkZ2tyR7i0gG7rRCHIHI6zdG4y2YsneNH2XaizFz4qd60bJp
md3am9SfQyPCROCxpg07K062ShWRACTdqDVJ2Nfu1upxUs+nTTkQzolh+aZ74hGLCeRvrvowmqTu
ojLeoJLa0ZBeb0infNcXzEZt1sMms0pJQIN9oQNd6XbJzPhQV0wv1xsvyYbOT0A+o4hqSH31JJLw
W8NnV03uyqYRrFPwPkYvX1QxbPSRClVv3nlpPPlphFtA39K5aZqIt8o0uhFSYg5XAlWXAxVbvnVG
pn7lJvCsmz56SiLXDWaJF6mSavdR5eznxaMkM25EW96V6JlDibdRmGfcbSkSLWFdIt+ONVj/ZRRv
07xvsfNyuOraT/ms/6ZawA4raly9hENA3H3L82ZfVctzZGW/8imPH4wILZmgWE/IP5/1Qf1ZW+K+
bbiUosXHahM7Q7VbuKS09RFTU1hoObs1zXnVyuq1O68W5Uopy58YDbW7RVf8PI2PjlAZQthhl47F
VlW6+zZL4KsXMWqn+aC74ruTYD3kpMZySHr9NnJlgM3Ige9ymBt5tHst87FqWfN/vFb6/LMskiRc
yvzRwhBuduuF6wv7pEv2x+/7nDNYOI1PcT++/LEdSbWjWROJSZPbVq1h26OVP9TkcpdFFrdKsfbY
opvAXrXoytWCpeiqM5yDVTrA8sWJBMr94LnsV7laobCi79BtXhOj3zej+G1Z9YFM7i9htPsunQn1
YBCnJauTSdyvGqt5y+Iy2jiKTqolbYZARtkmypwNYXuoD9EGidLG7FQ0WXhoZhcRVLtrnA6PKGU+
jBUpurmihUPz4LxnXmhJ96RnJYnq5bfLnB9LK7j00pWj8agN1UPbS7mWc3LOhOAJm47KXSNxkYuN
XZumBbd183st03dF7dfKXGvkWaKjoWW/erW5rWX8nb3smBfer6HDPaIb7N+lB2U56ovbqBvhVKXs
LwXBQJXiMOuW7oFzY1m5k2tjbbgsvu5QIdT09KEwWm01VpQbYkt9qUyuhIq0MR9yMVAkF6U4wxRO
eEqS4crEpii9iY5uZYcg8VfaZQfDgfeXtnKbq/babLPNlJC5nTPtDWfOG8OxbnIs8jItvtXn4aZv
5F0zeC+4OKTBqCZkryuC5kFLHl09PqSWFSa5eOma+g4rvN9OZaxTr/mtJRHivsUkIplNsmvyXoKK
d5F0rJC9qFg85o+oIZ8SMhSxY+BS19vYuuTFEU76buyUY+QiSB4XcvqLk5IUMIH/JiCisrFEzlNg
IRJXCnfEzFpVdenhvMPNTSY0XHB8dM5wM7YuiWip3Ttd+hwtdH/gOUlPe9SddFs+VJJeF01WXJMb
eWBTdzgcanBjVbbRBcFREg13uIkWq7KRJzK4axdnLJULYzfoe1vvtqlH5MydqOqW18EDbjYmMea4
csR8lK1/bodNPOG6hK0fJp3Zi5mVZ7eyqDEvZCK4Tc47V3GAwgvtESMQ3MM0ZoVLiXGQ2TsHSTgP
cZCSWm5ifauOxpovxd3YVI5aot1kmoEBzYzDqK6VB6p5E0h6EP295hFPi7Mbx7S0m7LdtEv2gOwI
DUVTHM0JPpIYzTLsbTkETU36tDedCBthNV1Pgw3QXsqjLN3aT1QtGNPlAZu5V4v7LQT9sQ9zxLZh
ohVkhm2XQlb9SEsMQtPszbXljQHk1LdzvFcoJJ54JO4clbyrbJQ+ZJ9SunyTKNRL4wWBzf3Sj5sx
0h4yZRb82Fbzzby+i934TvOWU1NHd8ho7hHnbBUBKrmOlN+43K5xR/qRdvW7s0RTMC8Yj6T2uZiV
GztaiFKLibZ6tLk+F+CDrMUdbbhqQC5lk5kpEwNbRyptKHNJIoVFU+Ih49R47EhxWswMy7yKQhm+
KjSfaq2P2/WtquSnxdFuxbi8LHb5NGHN5kbU3NxhAi9X3OuL6/lTX+PAnXMSdOOPvtG+ZxZ383Jo
b6wswfMv725mMnW43O+zNj7Og3lrJN1PyU7Uz022T2Ld8b3anC51lqOq6zcInIN4iP+HtPPabR1b
1vUTEWAOt6SoLGc53RAO08w58+n3xwYO2tbUttD73PZa0xTJwTGq6k8ELBQMgBNDO2jkdLViv86Z
FPJC2ZPjuHsFt/oz9upXkOorr66zRdRX81pPNkXVpYtYz65jMS84g0P8h3QGk2KYhY5plmBimfGp
J+K6Nvo35ufs2ulNWJm2TpxFH2cUoEMuLLRCxxQ+1pJ3rYUFlWrdKqq7q4pWalR0N267Dy2R7pQ6
JdRDMDdZQd/Xxi+VaK70vPnwdOjmrd7srWnc9WYASCYzFS6HYtekFBZw0Ta6SdwgScDrqJ7eBUpD
pY/4PHQn77OdF9cBfb/+qVVoF5H8R3jpojt5VXPCX4xJIwKBU4tZ4ks/eHzVxTW8lzWjtT0z62cS
U/jnHaIRfPdXmtS89RTAakGmKHqQ52gIH3XyrYe6cUurvTJkAv6IlViKonmY4M0LjdjakTaNL1aX
ia9RUJL3IyohDUTT77Xaryi3o45A1h5j7bgZP6WQhTWY/minZf3cCO2NkuLeGInKwiMKt8pGUsyM
6pEtlnw2pSLBrBgXalPQbiaSsWit6H3s8FHQxee4Zd4Qonokrbzd68qYuv6U7LFGd8Fq3TAhGK9C
qKIaW5GMNtPwjp6XXnXitDHj8UrzvL2nE7OSxMS0pW25JeAYyIumPe9IQ26V7K7Jc8mW+OIJ/Wyd
OpVb11C6+XgcVpRKdzWOCzMAWzCovO4keZX61lZiMOrJ7bAe85gIFm+XjKSN6ISOu6MoHiCQrRiZ
XWmtOjkoeV50vwJvMa7qUbWBsV4bM3f1ut+a2vDaajsrAN8K+dqjoN4agnkla8WBYHhSF5WWNOGq
uyrGcM6XGz9y/ANYD8WbJvFtTT1yviAfOPWIfCJU5V6pc8HWYx2wqWqPfVfV/ILhrurLg0ymN14Y
q6au9pPnX2WdERJclH9VMRQVMU83otXtJCnCnUxnwjouGqF/DC3myUYrkuWdX1Ec7kYzeyGYfJEN
0RtTRLcz/J1W59ugVTYd+WVin28xiF2OdbPtUVSa6fQBzkkEI6E9gRZt+0heh8IYgS2JMWOH8T3r
hn0bdCvDywZelq84YsXo2izyBYY6FA5T80FyJ8HvNMs+tmnIDfSkWOVjRfye6LlkBO7SeQKmJo+V
X29MpX62RosZGJGOI6COyHR2MlQyNUPFDdpwF1b50zAKhhPW0Qv6rl1Xh1+VETy2Mmk7WhaTpcxW
U5T69aSZ+0HxXMHqU1zk620nqMzi6n5ZizUnD7GlfrgqB0o0iemtnYrSJ/vAvhCC69oct9bYEtWi
vBcUoqNhPMhF/imE6lshDju1ApHvxYqdRvBSO2Vcq0C6GALe4iBNr8E0vWWe9lyI8UPsZeNSyEj4
QpntdIQiSb66s/roSlX7bVWMjA71NRjSWqyDJRD63Sj2T0MOmc/IdumUPtT4LSMTzslsi5ZTVe31
2JLBEpXPotMVBzuFXURqcYtYwA0lKbQtlcq2IpmPge6q75P3rDYaJ0mjTxWWgIBvqo2h7edAi2OV
DDezsnMztFZOTggUHzeqSWAJtaXnzphKezUEBvEe+zi3McOlPsxJlsga2tbcigI+zDpEvN4Y7sXY
YCY09vQCcbDkTRylYaIiiGLf7UJzg2p3J/rmcpiUz0aEuqGhY0jk4c8gEP+gzTKPdML4O+5Wraa/
pyXfQxUEDxClCJdFeE5S3d4K1L1a44ah+rcSDpkrfwofh4quPRcYsWq60/gFNdL40CUE3oxdvtJH
Ye97yW2SSJ/Qka+SznwuBu8+LvX9ZNVrqZbdMROJrhlL6ovwuTTq9ZCnj60p76ZaXGP6cZsTFmjj
GXdNrNlhDropEkr8lCEvkihSQ8nHy6XbyiyuvZK4XS8nyNKLm4qk6vKVodIhseRnpWXfarphS3bf
RuiTm86jkwfHXWWmClyP3ZSukMOVrESzf8KYaqVVwy3xJltQs63fhU/i5K9jPg67b8J1pOUYA4Y0
8IPn39ZFdqwGOB+ZZZDm0REfb9SoHcSSIWbV0g8FOcNQEs79QRFXmh/CPG/bdK94SAI0gsPkAknM
JLW1Tboo+KBFGnwmglro6Abq/sGorENKfGycS3QazIF6jTAt/FGJY29vxoYFmJpAY57ZLxLqHug8
Y3rdiTKuyVXo9GV8r4jZwedPqJG0GMCwI+vLmOh9dWkTg/1m4nAzC5/buL0qu/SVzMBHaHkHP59L
7jhexma6q/va7hh7B4O517RSRLV0bIgdV5NXL+53YgbcHZf0nhVZstJ4S7uyapJ02wze1hSKDawC
kkHBvOUvT40W4qBcNem4VYvGLTrFTfvg2AfeQwHdkuDKjUXeRElPAa8gXgtaty81eW/6+p1pdiC/
hIWbOsdZWnwNcs0ACQZGDdlaDQd78jVylCj7jMARWiwcO301p+X5enQ35uNzEgE2ZJzpTi1i+6tp
NH1UROuxD+GChIs0CXc8MVfnnNCm3hULj9GQ7BYGIqgg8G50vXEwiYCbjxVVl95merCHW7iK2tFt
ypzm+k2oHywFHwBlfE3K5LroplXg+aSZBp0TEZ4B2HtELwLsfVNwiaxuidYJ5GUp6oeyGV48NX6b
UvNKRxXmh/X95FPitTOOk47ko6WbuhtuJT/0sIjDzAUoJYjFjehX/gKaScM8Id0MNVNoo6EeluCG
yKteD4hHz0383J7bWqRWP2oAbSUEBCXNsLQTnbyMH2XL/1RTxakEUI8qXZdNu8xhxy1iP3FLrzvO
/KVOUVxd744Kxrg1u+M4NUvD6hY6CeaOABuQfWFZD94qz6hqguoewHdlaNlSt8YFuQMHqYmZEIbX
rUXnKyozqXAhNMERXdpe1ppV0+WkD/isaH1vNRoNSbmyRnGF5fJSplAjFNGuyJS0kHJlA70Kzue+
Ft/CJ3Qm0tO8mmJBg7KfRW9FkzhMSpZafj9IyTZOtH3YMd9kMi/J7RODiEVrpItKkx5B2QhHMyDF
DB1R2dCRKo9qCecgZuGJLeQUteF0H0rkbIhgl6Hp0BlAgJOXlXQfacNDCoAjM5HpRf4qkdokrS3L
JtvDBbqXx+7Ly1m6Wv0EseJGSa78zPrw1DeNbr0XeZWBnr4qTbjPObO1SXfTTAD6ww8GZHWq6pth
NMZl3KZPIBJwJp/q4UPRQIqNys7A8KqYjL6JswiylkTlKTpNxfho0B144I5fhYhQ/Ju2Ha7ITt8I
nJLZ2O9FcuFNJpeTkTylo7ZBJ+NGROBlonXbJta88zIv5DvsG9ozA7KQAORh1dFGkPplU7cPVfzH
MqTDWEqLuhh2uUmFIECVDMaraRreAKwYi6ZOq7xWFeQojQPTY+2bjXLNo99lU7iRtGCvRNFNPJf4
AeR6hfQyDkhbjrubUaiccmxoNrulCMaA4NLuqYfspNWhbTH3CtKn+SyvC88JVKgyg8zcopkcKdJv
NbFZFZJ2H7bwl6baePDYWMkiLxeNbm00T3a9SXkKggx+WLSWCfODTkJ3OfbXIXyhqZe+LJVeOer/
iG2wq32AyoFY8SbBZl1VVhU7Lg0YsTocPVrHcE4qrkdojWarQqmr3/m8Fy3qSZV20Ta0AY+pQXqU
gXJBeyHWC/QTfb6uBRJ/fHbmoPduJqG6URhKEd25K1tpg5TnsRPC3TwVtpOu/KrKYKX19busheu8
Nq/ICF2P9bCDk7K0WushSdmKknxtNsVS89KVxKi5lSJHl3JXFnp4VSInezJsKMkfB4++L0QAoIQq
0psyO3b0ShHh1yLwI0qzyonl8IrfbhAUNBLGEI07OYI4puZysJZKQPnKGKGlI4LHSs8eA5K6IwmY
dRgANlt2TxrRbOKEiCunKsStnyEaxVCFEUZAyuQQZrcoVg+pri/QTG1DQ7vB8mRFhMJeAfBUxmpd
lNYB8SyTlKYmUJWA+a45lMKwSY12x0m37prgS/JQxwYeAJu6l6Jyncr1Bq/bVw7np2Don4x0hHGh
BnBklO5+0quPHOG572N9OUgLfMLuqS+PgUWuupw3C6wUbrEOdmTiQ20jbQ23KzrSetudMVa0Y3Lz
hyd7TFTOpWYqn/j/cQ6l1UcGBO+2ExJckGVpAO/qxvqxyuu3MIaUFcEYR0JRrdRe/2glYxMWlGzy
BGdYJE55WUjmh2WktGuAtj6BxBy/hDhaDLVNrXltK9iCs/4V/IvpeJy9aIaEfAvOfus9d2J3W+iB
YVvUBjYzHMDzYjiY+oMpBYNtlv2BogxnvCJfW8K0TAeiDyXCyHqjTJ20kukjc0gRRgPEP4y32Mw/
iB2oLTnngaPngDiptPN6jotYui+CYVfXhPWqJBlEoCiSGa+6Yvz0A7BZTSAxrhm3kYSZmiVtpaBp
bYsww6QYtk0ofGmyf1MGwjuH9H5oo0MypE+ZIh4laF1wUTeGnrmGBJGntXZC3I0LvzGfFCGWnajt
lwLRDXzL/nMYZCI4bLH00/Iqzyjt2r5YZ8rIYVKidI+yNxNdW2l0L2kww/CBgqNBAt3cV54LZJzp
GLn/xLiSNlGX8b5sgEFAuAGaQFsJcjAXsaAdOqjdasV4op7hWVB4OX4p2Z67miBPfYoesrR/6CH0
+uiFZnLApg2gE7Lsn4PAvFFK4bPNJ99VdUrDpI3n6PT8MVej3kFyQRisqb1YRXqnieWi7NuF2kHs
9cWNqrVXKYr+SUlIykyHRet7O3EaaIgH6JhFX0R2XMR34Eogn33e24IXbkghuKKo+koC9dUApNFL
6hLCI0soqFnuSGOOZeHwbCjJi+WDZZCBu0TTdT+UxVeXCCOId7zKenNc922zMerIsoVqngd7Bs8/
mm7ixrwaLaAULYBhgcrtimHaQUng5OqKB1shNtfyEDhAYQRlG9pLqDS0GJ553RdETgtMBHOIKxxi
QpAf/MlYFJa67tTwg4QIZvM6hGLZe2FcFzDeVuAEqzrl+wSP0BxbUKtco7YD13Zg2XJuV3ppdz6/
0Ic37FQI0mgC1kphwThXFmOhkSBa0nHxGRQMBKWuX2lBioygG18IeydtKaN0KpeFVo8LBWTOyKje
qU0r8rorpxmH96ycNoMVbmoit7AJuWZITyRqvsDGh3B6CNETnW/bbjMleWIU8+EpwKliGq7LjDwu
XZnnX+wg1hpI9SDE7aFQBZaiZWAiALEuV5wiFOjW+5VgajcW4bUDtQA9jHmXZpVqGwPJpXWIrZUR
wY7ku5VJ6tb0lWGiYR/n0Qp8OCuvgVInpo6e4jno5j4GMFpoJjRKw/Riwgmj8cKhR4xn92/Iqznj
77Y3ruPGe9TZBxSjXYqjd5MIHbTcDpxqUFU+AsW0CCgQp3XYog3Kiozd0UeYKZRqZBPlgeqh0F+N
PriPpQYOpaS+tCGAZipSOoZSucTF8mh1ouBMFjHM6Ey4luU9xFgiSUbzGtf+IW81l4OEhKhcbOyJ
tO4qjB7TNHBTYsodadLQewhLuIog0+JwSFWqW8pc9aafYF0LVp0cSJiLr0oLPlftDzf8zButaO98
WPKOEmN+mJWetYkz9M1e7w8bS0xw60KMvIoioNKua+Kl3Hr7Yq4FoUx91LWxUaQmXXihdg/H018U
GRhUC+6aKPdwdLZ5JWIL02ILwGBXYj7GJyPRGZCxHpp4yXLATqG0aqggwrRehRF0dFFfFUFyqCWy
esdw3KA9RUzTfAkilSUY5U1AacGcRZyWChP7LCfwV20+lSE5plKzF+S+c1TZfG91cUlnC5Rdz4iq
hy2vEAYvU2BeJdRYHWFOwHZr0gsx//EJJ9Cm6lqPKbKM4KWX8rXiZW+xnH+yGOG8NtmhDLK7PAbh
aEZOdDUeF0YCShAFdKydad3xs98afXjwPH2H/Cq3hQRbcbFnv4x3WdluLCU+arj4LyjpVTexBEcW
FGUbM+12oUhepx5GRII5bcIGD/xgQnKMqZAB2NvuqtBz20ZB9Njtpw5gMpDugnyScZiCp9JZ8rsY
yS7WUwr/kKEIQws70wnSrtLuHs4kNB3fW2SJemcMNCXkGD2RTL8DY7aLotk0QflcMhxiMPRgSMVW
FyEG5zrxEFki7yKYO74s3KttuJda9d0aw0MQ989JVh/I307ZzSkpRb4rxe8X9PjZBZH2OUWZYRiK
os+WPxgc/ZR6hXVbqHglVkeg0we0f++FrJTUlfUlE9JLF5J/XsgTSr9SQHKPssoeS5WdvU5M1H7X
x0l/C7vJcDHBVmdLPkk/dT4bTaq7qI8r3CjCq2YPaqTa6ktjN673XN+M61S8cMUzelEuaOgqCjaE
D6d2V60Xe6aWJNXRr7Q3NSzXfaB8GkO41pvksUvzC5LRc0/R1NhsDHoXNOPzz/lmloDdiizAz6mO
iQGOelVgYH7JkezsJbC2wHNi9tI8Ve37dZamCpP541QhkItt3dxU6XBBDHzGNgS537erzJLN7zdS
S16Hr01JGEa1GSf7oT7MwCe9wUZeGo9v9H/3/rx/2JcMrtQzsltMw1QDKbKqYAVx8gwb3ErGQJYQ
dyOABGbVuwX5V4LbB8WTpeXl0s/FlVQkdwG04VWfCndAJrei2jUroWkx+7RYU1Px5vXFTLzR6EEI
sApmHlWZdxurSgSmoeNWi7PnXtVhR81UvTKmOUnGd6XrwDpSxk/mNB0xmLtKU3NNigOkQmSFQRrc
+gN+KWqiHnXBDBd5YEaw4ZXbDNkFQCD4bixXw44zi0Qs67GGrrQrOoFKOhiiC3p0+cwHpWCLjG0w
fl0iK+/ne5r0XCcT1Cr4oHq3vTOe0KPfMnorD+om3eYHy1VuESyvrcfilj22RSb0ByD3Ul7lOfH4
99+hnGQmSb6s+JEkFMdq4a30x2iBTAFqf/Fp/gGBxiK+Idtj5p8+4Hxz3ZgulFzWj3xBHn5u3f74
HSf7JXzo2JNCvzxqtnk7yHblQY22jWW0VG+MV4/VfGUuETvcXs5KPOO28OPSJztoMhGQ6ytmcZTU
jzTZVT1HuP42xpV7YRM9I5f+caET+W+uqy19CM+aRBzBLa9mq2DLZXiM6vOjuIKhurxko3Xpkifb
gTcKflbmPFahpFB5n8RLhj1/ecMjMsZpg7Ee4RqaxJH3cyEjc+0TbAmLo7j1tvUhdeget3N4s7+8
ZK1/7mZ08tShqIi4Zp2eCRX8bAqJrDjqUABKIPH8wu556QLzSvm2eXapMYUqoOnRH9d1ky4rWbwg
ND/nQ6HoMIpV/GvwwDg1y9E6gyjA1stZ5x2p3lCo4x12du/JbnAkh6/svsBmtsF3rncv6cLP3B6Q
Owc4vkAws049UXx98MpBHrIjZTMT83VFG3BhiZ/a9M2ScxmVIS5AIg6f2skSF61QI+waykCy0Zba
jsG7ra3ym2BbXniQhMjzMk7E9NwCWycnDZc8XQ0RThODUovpkfKHMk6o/hRq+NaGqeBmnfWI4Ooh
NSU6CfzVrkFOqG4bgC551MxZ3T6LYEvt1vd7tNait+a/X4/tuJUkInVq1cRLzizrpdoHkw1VBbK/
ivxiUmF5FmI+2XQjrp5Y710J2T5VIJJCjsECoUaOMoVjsAzNfB0P+eTEYzS4eWZWS6Yp6xY7kCt4
XOqiQr28THXooTXL+qarB3TrYw/sEwqcXAyhd/2QYenTYt6k5kaB0teY1ipWZHYhSXRMxgOmzx0l
tx7cjbKGrW+UHbM+TZ+MQBY2sicIC3noGmySwsJVEmVcBgw/t2NKoFnIge32uPiw39d3aKLeJVhk
TlQyWUwjoVzUI0QfbZ5eMS2enDGRtCttlOSrQFCgylJFbVSkqjjEyu9lCGDj9YHolHoCi8qUnvwe
emUkMcrWxKjeTxFqc/pomqQqs0ocX7tH34JknU/WAHFMjNd4l+xKaVgpHd5tCMwe/UG6N3KPqCkY
Z3Il4s3p6cexEoZ122a41IiSuW+MpKE6nAoy1Gg9xsS7xlpAXaIHEhZj2N7HUwEsVr4jaYXEiA7V
sdLOWjeV2braGEBAkWM+viiW11IGdc2z8NgTs+mLsz9b5p7xGYO1D4ZPrA76FrubVb++1ZuunCTj
tQRaak+tFbphquU2/mYN7yEVnRAhsY0s+nUIezpDowW90QppgZCZUb2e+NvOI8vGEJ+MIrum1cRK
WHhWJ4q1Lq/bBXUJGpqkSw6SIKoLaLOEGarzJN7MEPMl8S3/fuuHooBuUyX91kD5Yqb6k6CErtkr
W9GKDqzEnlKngUApueVX40NxsEDXtwzCsTqK5GqZtr3vZlInbJkqg0ybRbNKURUBnPnqYx+nr3Ig
j0jMJnWVQeO9biueSynI7aIyxxiig+A7hNyx1iY52U4GWJ4Vj/BYNQEPPst414RJ3+iVCew5tygW
acsMxkxXqkZsPBFS2M0wzxFi/QpCV7z6fVM6U3jjISnLsqhTnP5ll0UprmOQGOC0Rv6qCiAxUuAg
5L20950p6WDGiIpMsz77G8+/49vpoRkGBEl97piJA3PZ22F0290udCboyCsSPpbehYrizJ2ZbLMg
B+JsISefFE3+WGtqLgYUFEXnJO1VDB8pK+5+f3xnTg1TEoGXJA1rFEybft5WRgrY5JchbmOedj2V
ypcHRebCs7twDe2kCp0Yu7RpzakI69w2yhx+xu3vd3HmtPh+F9rJoxKiyJSY3ObHcZZjQq1CQe5l
13ADb8zQfOVIu/n9gmdviZx0mWMeI7LT1YADcK10IbeU++YuUYol3qlfv19CPlO5kk397zVO6hUB
gGzMUm5KXeVXgChbApfdfjVXlr5rrKOl4FgHbaUu0S5v6w2wRmMPq+bQr/8PpZkpy7phibjL63+1
M1JXlKXcx/mRtCxNfUVqdWGFnCucvl/htFFJ0Jl00pDnRwNtDpOeu4RjbXakLAXyFssNPKV40a+r
22iXuMJC2fz+rM80t4ALMDLp13QmEidl7uzEqeZelB+TtGBkbUJIVa8VbF2qGa32jWkpZuGlUIIz
1dSPi84/6tuOQoGLVGeewTXYHAolAy7OK1hysrwotBJlIwCViYrUgRnr+oXaLH6/6fMP/dtdn3z7
yDzhxcrcNdDGQ7YfXUqDK92Jt9E1xIOFscqupEeQ/GJ1aax1riH8du+Ykf6897EQRfgaQU5jKi2B
9WzZEd/GY06IWL0YXIaaSFzWKM4u7KmSzB8+qSt/XPhkpxAzTR3kiqUMdLhsCjtZeDeWa93qS5hR
xdG8cL1z+8S/C8sS55/z7R0nSjKFYtPEx56xezw9UyddeIvnTonvVzipyQmStLSxSPNjp3xUzUbQ
JDfHvPX3pXL+IqSRYtzKEaiffB9J0YjWJI/xMUuOxvAOkx7e5YU94NI1Tj4H3RcCMGy2gDzoD7i4
rpD6rkW5v9Ba/C9L7997OVn1Qa/lej5vZqCjICOO2CyXcJtp2VnxUbrIbGsFBCHznyL74sI/u9Pg
cmr8E2pBNPjPBRG0qczsjC6tLpzyq9j4a8ylV/5tRv2wbD+Sx3IvOfoy2faSE7///hbP2Gbiu6vo
XJvAYIwh51fwbTVGvpkVZqXSIgb+sKgG8ziWGdw16MMAQOh4ivHNrwiAR8/sq/SQvaA9FXn5UJgN
XjCDvgoGWAZVPrPTms7tQxkbJinakdw7G6rt8hZLrLHSUOQKNzDOn3QBeXA0FRdShc59VhgNaiSo
ymQynM7XDDVKYSvSDtHJbNQ2cU1BvmCyd3adqHTSdLuaov0VBMzxO6rFqKTMWofFIszddKs8Ne+G
Sy2+UFwUTRZt1n9PVqTJNpmAzOZu+MUzPfz5ksCpsradvOQo3xabgLCz+PiBiOihWV0ejp09Agi4
sBjFo+QVTz3rCqn1h1rno9MPIt9CbWMFFy0E52NytK1yaFyFBNzg1nOm/xqB8s9tfrvy/Iq/rUUc
PvKQdDeuDA1SlF6VepZUAmaJE9q94MIGdu6z+36fJw91TGKURkGSH30h30RCaxeBxj19YHewqpEu
xtqFiuKcZSSuyRqZENiv/h214XcNnM5EjI/DEs6ardSr6t5bxOSAZrDP7bJfrsPFJQvCc/O6H1c9
OW9oYP1O10b08Q5BmVftoVlDXVuM+/w6uACqXLzDk5MnydQ27XLKhzmUc2Q/2YB7BNdMhYjhJIKT
uo3z9fZSQvfF656snLRLDC9puK73irHvJ8ZGONyHy/BYLmD0PIz3mFLlon2xAzxXj39/oydryEwa
szIi3miygTQLRxxw1IHlA+PnenLVNRDEwnjw74P/3uH+eKcnfQAMrqRMkb0e86hZ+6m4aTwJ/tql
M/5saaTRSJt4D0C8N0/epx5oYe8zfSD2d2QvUBalEyyz3UhAFiTsS9/HuS0cc1uVQAzGe39FcrVm
oBdRq+XH8BFowqlXcz9TLoTbec+Zw7jku99Pv7Ovj7GsSJmPH4n5Vw2jtVqhGBDC1Wnbm82qLLW7
JlSewiB8+P1SZ+/t26VOShm0v0KZVVS3fhyicUQmBWvy90tcupuTKsbIfHy7/AD11gCHbrDuc8W8
ZXR1nU3my++XOr8w/r0d66RYTxQNK57Bz44trhFwIjfZ0ncx5/TccaEx+LhYJF14fqfpCEJSkj49
r8SRXQwo8K1YDuuPwYnJMl1UjrD5/77iyb5ZJsmEFINb1O4DmSTVdjUbG9glxtH6EksP+7KP6/nH
Spw441LVkOg6f56Acm+gdvT9+Khciw5B0av0IDhIZZ1gly4vQYHnMH6TIub/Xe30JbZaPBpxjWV6
s8QmUra1tXczb9QoEPFzI2L+4n45//7TVksz2EsU6PaSbp3cX262lR6XFiqsFEzRGhqeZaD49jjV
BV9FeZTK8UEqQtOOB7h+kIhFxtCza2SsrjMIUBsG2+wMjXYdoEmBFqk8VFWwR06h2heW+Fx2/++/
lSi9n++iaicrwustOwabYoM4b+uty01EE3r5uZxd3BQE/xhlS5Z48ljEZDAqoRPSo4o+X9MfoFNe
uJmzD/7fK0gnN5OJEQ9VkOkxtsnmoILc9a/xLSS9jfWqrSzTwWNyTb/h3CLcvHDt+W+fPkhMyhWJ
tCPR1E9No01YgZISldHRy61b8gFm5bLidBY4jGxEGIdNYgmWUu0FBe8SxFMXCr1zT5ei3Zi99QkC
OX26FikObSbzdA2lck2rsSvt5fdbPPd0db5ZUzFkOoNTSBQXmQo/UMTg/rRWUM4YxaYICLgFaujk
pxAlnppd6FnnyuLvh/rvJU/OE8k3p04LqgzyMDWjch+iXEi0S6mzZx+dBOam6YYuk6Dy8xvIW6Tf
ghTmx0izcDbYqPLF6cvZG/l2ifknfCv6s6nNdcHg7WR7DbRKdbANdr1FY6scKxgwX6U36Uu1upT6
demy8//+7bL4h1UBku/0WOKZZVtl4kzInDE7vVBiXHqCJ5UaUHlZDi09DVlmvQ29UbEz5VK88rmT
X//2DE/qGE1FE4tDcnbMlQTMibhox9DbN76Hz1oNxsXvq106e0+GDuArg8ZC/Pn57DDTN7wiB4jt
lsrSWo5H76b8g2GS3bmcjOjd3tULT/Fsga/T+0oke+nw0k5mJIORYACnJxFNjOh0mxJxnmNu/E2x
KxeTM1ejJHpcgpzP3ue3i8o/79M3eiEQui48NigFhxiszbh0X/Of+OszxrDSBKUnGfsU0w58KM4w
armvbQGAXq7CPxVOuTYyGFdc4/z1+6s7t+rnHVCDiSSzI598z6keKX4equkRfMdWACkxG8E8zLN/
v8y5B2cwJuEks+aQ9pO3ZcGUjlGipUc2wxBrzD7I/i83Mq8F2ZpTpP+Z1Hz7fH08JDpI0ulxzNq7
JC5Wcj3d9JZ5YamfuRFLIYpLpmChaz8FkXJfTCAKo61RM2nVDgMGgBfrjEvXOFllamZ6PC2+JmgJ
uAuAOTv9If4jPJr3/UL4yhfx/RBdeEFn1sGP+zpZB62BcSiKhvCo4aQdSnuUSwLy6d9XwaWLzDf+
7R3pftHiYs4qkIZ7pfuEuY185PdLnNn4yBYh3JvmzYTKeXIfdVo1IUh8cix10Umkj06T1kP0lXiX
1tu5WtniEjw1iE8Ur/PNfruZxENA3uDGyFvq3foqI/a1sf0HmCVUhMJCuvn9xs5eD2yNdGqCS7H+
PvmEJvjMOpt5eoQ/MJef0dL7BDYfbrUtxrnHbHVpEnzubZE8xKdk8lnh7/LzBjOs+LWa1X7UdSS2
hbAsvcGtq/y/1y2WJVEmMV8Ulb82vEwefQWvJWyX0AHGskp483tey5vfH9+5bwrlwMxbhsD8V7xH
YRAsoeRxejS14Eadsgcr6G9/v8S5I8ma6cPcCC/prxS0YjAUSYgnVNBgsECSQNgIaO10VS6QJ1BS
2MXgWJF9ach2bs3PGzjjYGhQROz8fFFTn7ZSqWSsxDjeJWn1B6PxY5u02Dr34aXi/eyDtHRFMiRi
CcXTVVGNkWTEfR4fmUFTANKKGtniPz9IEFaFgbOsSJzsp5N7Napwc1H1+WyP34oHiSETrNQ74U1a
DW6wU98JqbpQsP+92OdLMk/ni5b/jnkjunbsmJXwDNUvQXkb22crfvz9ts5fgk9XnRFkMuV+viY/
NTyragf/GOUvcdjYWnio/vv2N9/Gv9eYl8r3TYnqZNIKtIxThKBbRMTTL1pkZLiVXnhJfy86rkSs
tkq+mvX3aC5uE6ylsO06KjKFlh6G70iADqFVrnVWiPv7o/t70f282ElvUzVJLLSqCkLqDR9tEb1C
A7jEmz/7er7d0Ml2R1hN2KSJ8T+knVeP3MiShX8RAXrzSpZvJ7Wq1JJeCLmh956/fj/qYu9Us4ji
zizmYR4aUFQmIyMjI06cE118+JhMpUGRLN5Wbr4SJaaf+j6/Yylo/wBenR6g8wuqGN0kY8IivMiD
E1Yuw1YdAEHVsE7ykO75m28DpXXu79/02+8Znfb3yi16CSVotZIxiphnvmsPwRE40n6tfrToE1dr
m3l4nwpuA+dFeEHd4VOfao8tEDM7rPTNRLR7f0mLLnFla+bpapT9ycTCi2oMe9SB7ALZhvsmFj3i
ysTsVRNFzCWgQBJdVGl4SMvgA8f3jfGhfyz1N+H/CXMQDZn0K2dm4AStSy/wKfFR5Qrrt7Zmsr48
6+1a81xa+j7XlubHyLTSqJ3cgCn8rfSYPOc7ZK2d7It7BOv5iHDKz+qH+Hp/F5d8zwBxDGYbVBxl
9fe+Z1TMpBVZyC7ugwNkIocJGw4T2UordtqluYtfm5n5A0SHteK3FXcGRA+I+bKFrq1VtaPQXE7Q
27m/qoUn7/TV/l7W7KvlotsNgBenvZRQytjBV7sB0PuDQUfHhSXZEQ9r4O0lf7w2Oft8wyj5oyjF
0aXMwYcbryAxtk3UrQT2pQB1bWUWB5NxBLkpjtGF+WlblJ/ycICD5dWvom0GB7tfbFd28rYa+G4n
57AubzDjKKk5ZnIiICEQwUs7KMpDHshnGSU9Xq87Iew/qyJ8I60vn/+F+anoDcBxKkfOE5oR9hU/
a5TwDxzfe1AOk545FBKHtQLT0ukDE6oo3Ja6CJzw/UEQs0z2XM8ML23xlEVQLIAjrr/lwEpWViQv
HAUEIRnFMBloU+ZXDDVJ0wftE16kT4MzNWL8jffEOPh2AqCudUWWnJJETULPkdOt6bNnicprq6tc
UzhHADEcTa2+tGl2YPByDcO0FPChghFFKo8M0M3hdwNy6JA3RuHFZCa5+Sq04kq4XzzSlglWBA1Y
cvh5glZnXa6WGuExfnT3yZbeQ+jI5/htarcAt9uXSJ6v4esWneLK5ixsQY+EOpTS4H3Vl4b5dEho
P2llilZSudKKX/xQV5ZmASuTgqqTKwpmJcwV2vBZdXtbgh1hxfmm7z2PwxPohssMBWBx/hix5MFv
GovafrtDOYxXasGLzkZclepVH67FjkVX582lWlBjyFQg358piGfRufRw9R6eWB7FqCWVTvWl38qP
0wDSWgT+g7y6WZ1F31tj8ITq92wTR9WDLU5V2URuUAj7NzW6y2jKQQn6PE1YPhmX6tE8jL9zxOG5
CjQHqh0tJ44e7u/z4te8+iGzuyD0m1DPqN5RSvGRN3jLBETZhpXtXXTOKyOz3YXLph3pn5DjC8Yx
ErvnUVQh89GCt75HYfH+ihazE+tva3PFUgiEVCFEsIu9HbapbCu7aOvvoPUOf0BfQ/ASjgXjiPtq
pWS0kDlIIoheYrPOlTmvJMdxUIxKhl2zcjdCSgk7mEgY4SVvIS/RtbV1TnF+5kPYo1JA900EPDbb
1VYVUlOBte+S/6y/TE7bH/wf+ld1Y+3NQ/ayCqJYOCPX9uadPj9slNqUWZ9HFXlXvDb7wpG/Di+D
ZU9nJBhXEoiFwVYdWgcwhACbphG3+SFxBTGuIF28tF1/EuX+Q61aD7XfyZuqpYApKyB4zQBGzAxy
rqIevqpN/lKPCK60IB0HGuuyASE8tP+uXFA0CduHAcDSthMsOGSzYRd7LKWelGPuu+DCoZJEmZFc
g5l9yK5mN7TKeFOmmnwZs9ePUgHYpIV3qNRXEv4lT8eOITEiIlrMt888AHErPECKokv+BWbr73S4
7OBj4gifJ3hSt4EJ9Qnug7WbegFLwHf52+x8xKJpm0FQm3Aqq0CJp9s+Umnb/2Cpa7Csh3+Oa8Ye
AFKVeXRKsvOSfJJKSe6VZnBp3DdX+NUnKxPDi5/r6t+fxUBIYnnUei0xsPiYexnSg+h2Kt/v+8RS
VvBuFTcfy22M1OKGrv4aN75TXfIfgaNTz0v/YJCg0FpZlryQEF9b/PP3q9d6NAq1WwwBT4sv45f6
Md/5L8bF+y3rjgCiptt0j80ZQdRtuh/2E/Pf8f6KF2ZKpu8G9ECSgWbcjFV6KoK9Pmp3lxFGEVVB
8x4CFwHNq9Cp4TjPZRU0nQL1FMzqz20CWY9cwXOMtMIXMRIuojnCHzmdXLXVQcHCI2yLZnOKUkQC
Mh9ilTSDKzEOeyRePAFtzxLGu1Lm5vakYGUzF7JG1jKBmaklQrU6O9KalTI62Wj4vPsYJK++thbO
1wxMf7/6WJReI5gaSUt1eCdLVzoUiGDe/yB/XkA3N8bVIqaDcGWD+VLk9cacD5K3SDUaPeRLSf+z
aIQzr5d90NDRVXxGT1NPCDeKUh0zC8osWGs8Jfw8EMXsrm0OYyI86hnEMlXuPQej5Axy9VpAEYyg
089EoQHI0CFqH037QSglYaeX7h7Cj0MXUub1Q8VdiYPy4t5NwwJTr1My5m+HUQ7h6nUH2qnTgEfi
pJvgZH4AMglcEwWpDS9d6Li0TbY3ACEpUA051u8iP1QgUyJnLblbyHaIyBbkQDQiZObY3+9yVaLh
ZhVacIkra2CKMnnpxQB6rwJJj7rf3P+mi3cACSTU4jq48ZuZujBW+rC2uoBgzPAoghaXhBF9p3X6
LfqLD+h5lTo6MDYqr/v7ppd2HfESVVWnXukNqJIL0KrUiHUGqXIc6uKYUu2+b2IxhElkN9PtxjzI
nOmE2ohVBSmrMz6hz/GI5v2pgoBgT4K8HXbuI4KkR/URvtDOTtpd8C/gsCDVr+zPTqWm16h4hYVw
blDvFNQHpqeY3F2rAS1lcsDyAP/D5cKUwexq6BqrSQRX8EH/D1v9u3HQHrI9KtNb/+AK07Cnc39b
F78c0/UQMfFGZSDzvYcWQ14rJmjqSxtsovCHmJcrkWahhcW+XVmYPUcz9GaY1OX1NnETtMdwYyII
8QudzQ2kf6D80TuDq65eMzvd1PMAd212dvSSREYcImdh/nHcuSfrobpYb962fNOe4cZw4Gb/iIju
hJ1em9Gc/uV7lmc5hIsKNJI5TXQJJsG8Jpyk+5Tnngtj8IRtpAor6cTkEvfszVymdTtRLTvebQKT
iyN8eGodP2vpZ4k4ng6xLadfi2ItI1+KbFfba0wJx9X90XuD5YJV4P5AH8CuJBF6vdEFD599qNRu
JX1Y3FG8CIgEXG3Uut4bi8Y+QnzNDS9irnxNCvIFPfioCuhxoI8FTfFqJXbRea4Myu8NDpFvVa5E
YWP0Nu2m3wBa/Zp/Cr8A+N+MIMWNE+KVwzE8uc5abXsxpaan/N/FztKLPGgNUMik1NV23MnbaCtV
jvLaOhVMOcS27O1fBIArc7OwVspq1VQWDxTBRV8lYhg0Lzf3Tax9vnmMQfiuApseXRohqR8Syf2s
SpG5Dd2C5NoPnxE87rf3TS6GtatVzYKOElUunCTk8aOi/pV4iOypQ/PP58uxcGVkWvfVGdC0Ngmh
ig6ZBmPYJfjle8VaFFsofb0zMYslKCNW3TBBt5SIYhSiGcfxWUHv7oiOw37tcbUYSK7WMwskooR8
S5AQMhtcIIDttHYB7RC2k1+VWBzdoD8E8UoJceWkzSsJXsjcf9TwMEnR5yAntTv5mEKSVKQIPH1k
/PP/5xh/BpmuvpncEzZ6gdx6aORTX7gHV9ZX4vFypsLbVGb4nxHZeTVGgvijGjPWNHw0PyavKVgD
YRu++Tv4Bg/Ct9EZycegvNygmHdchV39eQPf3Ad/m59vqeg1HbCULrwUW5P+mPGAuN0L0s6ICJOf
H60TzauNsBlX0ESL3nNldhak1UYVEyEQAppy2q7aw56y06kFraWaixfPlZlZaM4tPXe1gZaHZaXh
wSrMbYEazE6E93KIrfP9MDJFpntbOYvFYzPAeNTXIZhXkub8GHWSnQkf7xtZGIbk0JkgXxg+h2xn
TuoA9jk2glrgevuYPgov7aOy0X5M+tXb1jH20FrWn6tpvIxGS772EFzAgGGcwWAK6xoQgnmBqsmD
ANmk0KO4PlFH6cBipt6OyjSyeaA8eri/2MXAfGVu+vvV+eshvjcVOOkvYuZ/bCoIdWiO3Dfxx8Hn
Xw3uMEgX4aQCwDT7amKD/F1LFsYNap7Q1WH6sds1x/i0Bk5Y4LmDiHNCrQO7oA89P+me66uj3PDu
mWZ1J/FHzwZFx2i/yr2NEIWj7Uk0nfyp37ffyRe21PDX3piL530qwemQw4CVnj8yTRowpl+y3Jip
buENOQqQOR1Z515xwmnEZuc+ROi1HobDWv1v6Wtem55dT0nqFt3ItMxF8hqEuZ6DZGXgenVxszsJ
HU3LG5G+RHC+zGweE18sGgU7C/7ZresDReM1FtgUBZku6dQvjYQihos0sxzppyDVCqfwTfGQjeGI
HKWw89pi5cW2kNwwZ0RLFD+bYIAzhy6UaIyNhmehK3snGGcthlGL/sGK0TGL1yLFFNxmnv3O2BSv
rk7PkCtlUbqTsW8THBBBn9/msad+p30vV6E3i/WEq69rznJ8EVQinFA+eJiPFOym9GOCdiTYhSuc
S2yaDPf3wnF1mnipWsmRUi2LIU14R2fL9JQ6hJ2bGwynFnOqeQqqFrnd1U/QGyNi+aS6X7VmDUq8
6MzAb2mnQ35D8ej95jKFUrpCXQpnBPZUG2XNz0IfHldi05IR5k5VRvt54t8MvtPjSCPXYyB8KpjH
6Awzgdf8tl4n0tviKEVoW6yCORcPEZQPpjnx6CF5ObuaQ7FXC1GEeoIJ263vwCl2KJyWvMDdSM8q
Q8TygeZA9aZt7q92MT4y+0fjQ9Wn3s3sQxoIZAPfyvMLQn6DE322DvJePanb8VCjFmOX2/gZSgfB
Vl8gyT7Kj/XFWr1xlhIGSJqm1ir1qRvoQu+3hZUn0/g0yue5YCspJFrya1Hru/urXXy5XVuahwJY
euF6LBjDmab9u8Y4aYX4IlDADTvrpKKxU0F6baZhtBUQ+51kRJ/rrFwJSEsedv0rZntepJUyChPY
pi2lx0yXfphVcr6/0sUM99rG7HlVRPXQthKj8FOVqtuPZ/j4qr10Vg7qd2SFNhXz1H3gVB9kSGZR
dE9XKWYXwq50/Qtmh5XRDKS1Jz4drdU2llkd0wwJErRZUbkrrbUi1rI1psan3oUMNOV9aEjitPFV
xpGgRKN5WzXqSWjKT2Byzy6yQXmbreTSi98QzugJm4L6yxwT0KRc9aLFSMhkCSWecW02Y9lXJ8gL
I8AwrM5ngmJ3iAHQMeqcPjIOJ3MiUQRw1HLzn1GDNULXRY/hujANVZyInOf2ws43OnkcpgEU82P8
GH2PPruR/Wfm1XMER7jEz5llB+fkV+1MjFv/JlOZgJA0x2kkS/MvqGh9YqhZygRgq9sp1MNg2ff3
T8V0sGaX80Qf+18Ts5cJckl100HnefH134anoTj2EhRrnrgQzegjSIgAcfvK1rwKblhJVKtwcV6U
DJKL8VemyLtR/DYganx/NQsPc+I2c8IEzWkGb+bymRTRbvdixoVr9ZMSJ4gaq1voaxFiK5qHsAVY
lDNnsWJ14aABZlMlc2qXA12dHWtTGuSi8/X4kpUKurXtm9EGr+gX7wA1hXw3dSWjWvJL2pIwp0+N
SR5Bs/yyCTyjTyT8wv2GHqQonyB6rSF03MJw/lxu62pnaChT2ZDaItti/EXOs/c2qxflwmclg7Ro
MHBTmTeQNzRNdTPrJ3zDzjvAeSkdUCuG3pNu7KF5ig7xZqIo63byi+fa6Jc4EbJClzx6cCUH2YX1
0dXFjWEskTE+KHpA/s0eUdmAooSJqOBF3JN3001SDkcNsuzf7gcBrjRhjyBpuBV+Wb+at3WitoWz
BFPGBKHUeZre0FW57tj4Wg8oyu/6TQFjaQB7arpObL+YUJMX4XDQJ9/g82S5iNMw6IMLhYRXqciR
vxq0T3I7IGEqm39pnvrTMIcXQ698hOo66pVu8lCEyl/3D9tCvKc3/vfPmNzjOq/PtHzQ24Telga5
S/JXGK0kBUuQg3cWZgdLFxHmTVyS23LTIz35WUaj2Q5O7Y8pC6PV6/0foG1rq5q9DsUsLNsswGbc
ojndfBsL1bm/b0tucv34mjkpbP9eLnW8h1SUXfYFbyPHq/rv8Dn9Pw3NPhB1EzMM+xxDVreROqg6
EiTT1iqHS8WYd++72VeCRzcdUjTnz51TPuZH5Hwox5Rv6LM6zS95Ff39p9o5u7Le2Zt9IaQpazTc
pv3bx1DjO9VTe5iQlR2EJ6tg5aWc4521WawVknwIo5jVBZ+RrDxUe0g5VDu1x60JLcTajb+2mXPw
H6LM6GbDznoGS/8lPpZH5UDrcQpePSKxLHC1EjO5253tnL+zvEZPIhVFYg5Zeg6+J6/JKdxJBkyi
/TYXqdivWlyIX5oE0RdvcV2/nbWWM7TPGT2MqPWGZ2UzHmCuxlk8cihY2/b3T9sSaGR6RlKjZOoa
JN4sJzC7Ou/LhGmBGokLW/jiPfePzH0c6n38lG/GXcBdle+ik7SBC1nYNrtq4754HyAfN7g7T8JH
eRPtxMS+/7MW6AXBOygaFTDmdDWIYt9HT32I/dEo3YDLs6Eq0jyLjn/WXrzX+thzgiCt3dZ//USI
zulP5iMy39uJrPfncAxe1iqCC3GWrEwDuU71wrgVLvCI4laLTsg5/VkGdvD5z1jtBhHxzoNONt7C
I/tx7bvcpmqUnlQo+4BXMQc2f2UPAkPWiehZZ0+2foaaexQbxgGU+iRV+a9UKh+icS1PW+jq8xQi
LQSyDKWlNS8bJ7BoDb3gGhyuYWsku/oTwtKc5m6Tvnp0Nh78rbc+sDw52PsDZlBNgC9Q1iC3u+FA
6WV4VtpRN85ypIIVG5LIblFZg+z7oVCQXRIr+dnIxdwxBa9DRrF4LZPaWLlLby+d9z9iFjQhGLSg
mzGgXBu+Be23tnd3opBs7zv1QvENK9P4A9AMBrnm1ajIw7lMEbkBJFQ+6n/hQHtECbbWXviW21/j
rfxjKr7dN7oA03tvdLa0vldRw8gl41zT9g4dcoVNdADYudU+6fv4a/F7IoryX+rT1MMaT0hMQtfy
pmzDj2uULdNdcPOlOdO8Fadn8Dz9LL1ELl1vMM5B+csSfnbeSSq+jrJi58roeKnmJFR8V1Y/3a73
bE75zFUWNraVVowDW95TJhNxrZ+MtG1AGAYfhWdqNttx3+2KDyN4qppZLMXpjuWTdUTyC+aYtRfz
opfxTmbeYRrAnj9YdTMKPFnhx9RK4AFl9D9GVbBvURbY3F/24lGWryzN3q2Gq3RIEXXGOX5EzkLh
FE+oUH0TPFUb41S+StFG/z/cz8tf+O8FznK3JgsGJNNa45yPn8ox3FTGGzrudqV6jimlx8KQ0URY
6TavbersC6OK3phexVLLMtt5AqPtA+LKcXtY2dI/IffGlRBo0yknw7E2n1D0shwph660zmXeeDvZ
68KNhwzy5wZJZ6eK8/wpRZhjH2bqeHRVVB7iQq1PCMK7Th+48G/nFc2bqB03nYheZZYZ3RY88quu
ViBCGSaA0CxzVFd4qr1K3dRNEjslY/yOjKjfZtB7CaHHnHmSwDsonXGMO2uTecPPevB/ZFZwMgbz
GOnUIOMq1lF2zdCll3etr21cD0hyIn/wIhN4rnjUjeoR1ZMOVXVFPDeW4G6USjuq5fiohukpiOqa
Cm73oWB5Nlog+VZTYjgJkkq2625oN7CN24KetE+y1741rhs8j1I57sfWzz5C/KjA/UqTAZl4wWW+
BQkPgesks6yNl5lHK85+NWKo2/JoVtsqRrFSmZR4A8Gmxedt3NE/yIZ1lAx/H5jWyyi5lAENyZzQ
SE+mkiAhj+5ED1lmpYsAPKU+ccpY+Rl18Q8vNXcVclwc+Vcr0i5DOL55cXry1PqgjuWmNZCmVcyH
pu++S/Hwodasn5WabksXriq/7mxDSE81eq/lkOys1HoAu/eiCvEOyPIulpWjXhR7FJ8+BKVfPgBr
L3e91FNny7VwlxhZ/9irJXTLCvqYYqtBtitLyXOlNAMilF0D+XtcIlwvxMFRDSL9g1nmyge9N0e0
C7XuzbdMxDYUNNIf9ETYaXp5FvoscLIm/IpM+6X3S/8gjGHoVInSIQW/hutZPE0aBS9RssDiz7G2
SBW7Xt7n1jlK8ME0Re9kaBjHEMdu7WK67QhxMRnUaShESfoNG1SYVbFcKaF1Lly93iuNMW4sN3kq
smqwK5Gu6pjynnVjo3i2vImArfL2ZVIwIxbF3dd47FQHUFf/ILnFfjSQrTQDGi2aPrZbJrC/iH1X
r9wmS5tDOYkJMkUhQ59zuUhdBCQ4GMyzaUTnIEwRqJHd726Rrc0YLhoyYCjSyBUA385eVUE7IhYR
JOY51GNbb1wnqpFBXntNrViZg0qSUqiDfqxYTtdS/dN/FY3/KNfuGj3zbc3AmKRHTFWHxm8S/3p/
B5tZokRSZhnnqO+Pils+eGG8Vvy+LbYZbBYpOnRmsHPMbQxCjlT5dAuMcvqKxCnnLH/y8q62q0D9
fP8qWNq3a1uzwkHeq6h1BNjKOveLNNTPcii8deJwvG9m4SX/fk1TbnOVu7RVY4oCqs7nHElV+t6P
ceVv3Ko9aYi7ogbwESamPUK7HQwy4mbUjJWOxeI6UQCbmjLA7ufl4jgKNLcNGtKVWjsKjXtQhIEZ
RnN3f52Ln2567qoTvMOal2ujoodRLyUrUtNPwiRoXXt2J/0UE2klK1oxNMe3Wg3PzKgnOzF7BI1E
XjlGuOlT5esQZiumFkqtfLu/F2XMntWp0CWlGk9ZCWqJ1kOAUhPcpN/cjbElom7of2/kXe3ooi1u
ok2CpvaK9ywlvuAXpvjKI/KmP9zEWpVxO/GYS8XH1NO2tdkcupZsu06Hh87UVl5Qi5tLbk/lXQU4
Mw9ZDJoMiV+nOAuMjzBVbLFvo5eFBuQKfmTZ0tQonESebxrQk7CSnqkBK6v4dL7/aiBd6PhM7uRW
+fVf+Kb2t63pt1wdwdyUCoU+s3FOo0dV7hhJ0ncDjumhf3bf0lKQZJqQVxHtfIRzZyHfR29PD1NT
P0tNd0yV8Tmsi5Ubd8klEGDk/TldYjdUZJnf6nlM8n42UEWOfC7Y+jnwpSc3fE3Nz/eXsxQ7dPRg
KGBxUXJhvt84ul2+Mgh8JJNEz4pREZRQH0C/8r6ZxV27MjP9/er7SFmdaqKCma7wNqr52vr/5mIh
ydapj9G8uiGhVceihNUNC4h2FY6aN89uVfe27As2qt0rrasF11aZh6dtBZmayUTM++UgthcGAQRh
Z2kwH11NuxRRe7Ck6BUoxPb+zi0gFLksr2zNXJs0RvRjfzDO4sdm25X2RPMSbhKngIb7aDniS3R0
baggfNu/rOFKFz7bO9uzm02Vir4IUtE466nwCt3NWyGXK86+UCpmfYoILdif6t08kzUH1RRErebo
9sq33Oz2XYVUo1pYACheA8TNURqmBVWjKU4RWTXPnSnto0Jf8dCFQp6qU+5Beo1qJm239580FyRB
8BXiooJCfIimnts8iR4cAOGwUeu3xlhxoYWDhz0abWit8lidEysochU1iRaSNFCvbetPqVXxGolX
VjVFo9lbGIk3OIspHWvWDeRJq/xekQiGxEXy8YrupVC8Vmlmh5BhCL66z9MfaXa577JLW0mdmrMx
sSnePBi0WByNwvK086DHqBwrhmRHZhw4Ru6futzYhJr2MTFXq3YLYVMT8SNJhbgWpsPZF2xSvxay
LtDOTUl5cuu99uq250G4nRo5zEV/UYYXLXseNhMCe61ktGZ8dko9xOt9KM+1s6X/0AHKFX5ghxAt
Zrpn+//mRTCVgAk8SEqLNzwZVWUi86gm2rkUBtvyvyYu88vh2vz8nzrXzHump9+fW4hCyrynIvWp
6XXCtKOUlgM7kiCEc8rWQXFxKu23dm2LEH1/zmSbWwNqOn/by/vxgibG5r5LLeCKDR5zgDy5cmkz
zNOWKtXN0Ihd9Rykn/A92WniFmHKT/24Zfz4GMpHcRyOngiF5n3LC6GejgsEf6YODeRNct0ErSXy
YFHPcOHYVpk6+cByPZ69eetJK8YWvIgX/fRNeR4RE6a/X12TfR4nVVLn6rnr840RfRUkzYE40a49
Kmb/lIEHaAkNfli/ETsCejnXIqg9GvByGtD4rp6k5oNvrE3QzLduMqCwcxPcEq2DOS+CnASoksk0
+D1oEh2POphtmQiZqsomC+R/+Aj6jzE6MfjHBHucbd1gliblcxO2TjU+KnV3qPRiJ+v1ypDzPLb9
x4wBoxbTtnyjWZDpE9Hsqlb3YYI3H2RN3CcxpGRuHOzlPHT6PgrQEc7X2mzze/iPVQOECtsJ8Ghe
kffyeEh6l8XFkRLZlSx+rQLjy31Hn19I/7HBgB/QfRFfnyW2QZXlSpT6AQhKvaZOB3zQyuO3KNfX
eGjmXv7HEleejJ40H2qOo8pa0/KNKvUvKEAeG7VNt6OiHEfPO3hW9iFxgzVWppscY25xln4K6tiV
jZ9ZZ+tTeYT47KlC1jxyysEeHvNv7nb89c/3EodnBOJP7JhDqVq0AsQR+ZQLuPifdWD9JVpUE+US
TPx9Q0vuSIdC4+lD4eYGu2SNQhZU8gjMo0DYI25swfxh5DR89e+upO4aQ1oxuOSJsEgQDGl7032c
+T9/sIIy7oVzWCkPRt8/JuMa6emSI04JC/M4VDeBfb4PgnpYeqE0DsK5SH/5pXpsXPgp0jWpkkUr
OsxjCvEJsa7ZQrQ6p7olQbkQu9+7SnO89osnr6Vfi47Hlii0JWGH4cp+v5auLDXIQZnw6dshtMfe
+NGJUe6UcndqtAFhakj59KzfqVXwO4mt36GbPXMMt0VZrb0ql6Lx9U+ZnYGoH+M8qzrvIqXyMdM+
qUlz8jRmz3/ed8nlNU90YZIBrO+GgQ+wBKEE8WmALd7B7Z3+GNC/myYlaB92ETMxaxC+xaWhCK2T
I4ggGGexX06hxPDcTjin9Bqi4CS18E8Uj23dbe+vbcEQOS1ZOzwPNIfnpN2WF6h+3YjCWeyjbYmU
qJrUdhMxsFWsvYuWTfG8nA4ai5qF4yIeFL/IOdljS3W98hXRcb0QmmFTOrdN365kHgvHgZX919yc
TKhngEHSLLbQjOWHWC2dukGWNqv39zfw5jVLJH5nZ1Zv02ozDlsNO+OLuu+2nugYmS09dvtsLz2n
n40ncZdDb/JLKqDKWEvSb4Yx5tbl98exiqO0z4bIAzuPmoRnay6zwydmMvbBcULudPCTmLanOdVL
8rI24rsQq98tfRYL/GDoqkQlrgWWdRyNxjEi1RmVT0rNfNTwIo8rB3Htk84OfKKlUSoMbLXiQ9QD
ebkLEzL6fZv7n3TBDBTbPPRwEfiP57d5HqedLEcAr1r3hOPYZRVzyldqiWtGZmvpy7Kp+9QSzgbY
k6I/ZBHAWPX7/ZXcdONxD5bCq9wwqYfdENiEbVl3KcDGP5Erazeyarsby2m36k47dY/G5/Sj+OBV
zn2zCycdqxaVgAlBdUOP7gXgoJWIm0gptAPt1QNK9o4Bnmt4vW/oBgT4n/X919KcmhWC27aGzkEA
YuLuVegO/Z34QdlP02TWZlWSajrK16/HubXZUfddyxNqj2DZ5SjI9O3FMkJkjPRHoJah3ZTVZz8I
nsW62DVZXzh5Ia3BKyavuPkFCs/G6fblIprdC55meq0XcxPV3d5vLj0S0/d3dNEtJ3FdjRFUXojT
36/ea01f+2FUGPDSaBWFe2s7SgelX+vLLX+3KzOTB12Zqf1Y07JaxcxpOJXHacBbeZraExMD7Bor
zVKQpF7Pceb+1uHZmsWpLBCa0VMIkv1OsGye+z71E2/rvwiO9q13kAn42TCKODVD1rXEpgh888l4
5oCwom9789xOBKQdmHwkvzwmz8qmP4x7bT/B7qMN41srJ28pVbF4pKHDh+YQK505iOyZjah3mXDu
A4F6hps/97IS2E1Xb+mSnMJeO1VFdyZwb5tMquxcyl6RDAxt1VubZV2MAlc/Zbo93n3jwJIpKBjn
IXqri5OGLK5WPMvKmssungnCNMAmJpZvpIb9iMGkyKxJYZp4sEdDkOxG+KeyOn+OPoUpC2pfxpzm
haMyEDQliwNYhANahS+BIPybg8fwt85U5cQ1Nvtw0LlKUdOyCln4MEhfNO1Lkq6VL5Z2Ct1zWuHQ
LHIpzM5BA5ZR8GuK31n9Y+x+x/2P+8Fj8aCRTE7VLFAxN70XVOt6yU1Hl8p+eC6rTfY8JULeKWIa
rC0ci2m3x+E44WU3/mXF9tI5I6IwesNg2K0aDP0EP4VI1OWc6VAbfJ2GXKYpNMl09NaOdmvJz1Kk
nCjvUEmgKHRTNwkKrWu6yV5TZk7hlU7Y8v81RpOlQwQylbIWM/nSTZ1Er7SuUApL4yr9agSdLVmd
7aZfRl/erOzf8nr+tjQ5z9VxpXCfWzFwsbNmQ9jS0DM7FD38mxpsQe1ffr+RN02EbtBadF5coQkW
x5w0W2AceG/XMN1SUtzOPVvCrikSHo9fG4YV1sjNF33/yswsGoHxQjHPl92z2rcPaT1eYPw739/C
JRO0a8ASM/5lUmN+v5JkLJAFLBKumSZ6MJXo0ezV/X0Ttx+Jho4MVoGzBZD3JjUFGtWPDQT0ZrJP
3dGGW9oeV1XNbxcytY1kujlcIiLh8/1C/DiIo7bmGJvCm8i/LkCDcH8dSxZYBf/h1uAvpnVeORuy
9P5YN6Z2jlPLlqmlDqNxuG9iaaumx7oBlcV0QmfBLm21ugpCXz2r7WsYfE3zB2m1irlw3QIduTIy
rfNqHXUbuq41xhjZKzvYIT/Wb7A/bqY8JnrRufA29xe1bJDrAQ5gio03pQhfadQOSKd5RsK4h2FF
eKt0x9pSdWxtSj4Q5q4y0C1uJDcrdwZjCDeze2YvFiQHhXqGo9mW3d+i8lmTvJXEZcEIPUqDljk1
MvOGlE3wG5+CR6acPdXbeBPze/kzKdbUwadY8j4XY+ugXURDCZaam+OTuHLu9bVBH694diN1E0Ec
YCWnAhpLlri7/60WfFyariP4XNA7gkP0vW/kZjiOplxp53DQNh51gSJdASDfzIfgAJigUjrdQbdd
M/BKGvSovXWu4bKvjxOHZfBb35gvkqM57VOwE1cLDtOvnm0htzsKb/QkJhGC2RuoZVYjjuVQ58XV
byp9h0LLPuBBqWe2AYD/RVjvlC2ZhFWI9zg3IQTss3AURHGRDT5frf7Sb5RNxK30RJGKUzZegp11
XCukLny4icXof+3N0VrpWKWhMLjiWev73Zglxzh5ve8aN80/Phzv8QnfNiG6bzFLGcO7sJKI56z6
FXcnpe+3rfwYDSpp0kfZtXZa0CMQM6645O1d+87sHHeZjome+JUunjuan0P7w1BbO8iORfnx/vqW
dhDCAQqL5JrkmbM73a0Q3fAgQz93UtUdTLf2baqP6UrnasmKiaocemKIut5wcXRdmJIbVeM5pzEg
9NZbWumf//FCprmriXsN2pGbarcXwATmd4JyDpWSVoRYfOFeXqOKWfKGd1amhV7dIlJdARX1NeUM
lLtxvKR4M7rMZOwoB2NetD+zDLnroTB2WinBrBwY0UogWYi+737A9PerHwBjWFuBhR7OKDzti8Ck
IhV4XwVhPN7fzumkzoIH3g5zCU8E2sLzErAbxV5f+bXypxxV7SMmYCaG/7URtqXlTEx5Bjf/Qg9J
LgdRGEdjAIAj2br6qek/JcK4ksIsnCWgBKjSopTGGZ77eFfLSdzJyXCGGnIj+5JjRj+6NNxoyDrd
37WlS5/mIk1tmpgy6LnZcVK9IYpMMxH/jMdNjDutaLuKrW8aqPhlW35D4G7F5O3ZguIGMIYEDtwE
gDLzCNVN9cZsuVnix+DZPAE42ekf9F+BI+48J/8W7LIf9y3efjMgnMYkjQokwrx5xbtC4ZnuaCrn
pHn042wzSM9ZuiaYdgOOBev7P6Rd147kOLb8IgHy5lU2TdlOVVVXvwhdTpSjvP36G6zF7mRK2tR2
34cBBhhMnSRFHh4TJwKwDw2U3tCjhMuZPSVi0hEk96PkAzAk/Ax/KK6MUhB4oR6MH5qDrscjL5ij
y99gCBX1et5sXv98mWc/YF6w7IVCTDtV17FMKIYbwkMh1U6VyBsOeKXAhoUCWQKwiwYEwRw6JAjt
oFCh1YECZkR8ODSHDO/06Ir2n4+Msl1VGLMH6FgAfJsXR8qsEpUBIGdf0NpdOAnPnZp7gIjbmhrb
qVa7PT9tRPcrlW22Ooy5gGlahCDmLA4xxCjimxo2xUf5K8kA32m0A1jrvni3uYPssVhb+ILZ/VYe
uWoY3AooqcvotC5Y+oqqjfRULdXvy4hpAvG3OlnFfbAPdpi0ys3WT1Mv2oyC1i7kmdn5062VYZbk
aSP4VNtn8iNBfHD9ZK40svBiq8gsEK2idDg/MmMPYc6EQ2TH6AdZLT36BNYY49mg+pwcecdk4yDJ
+AKJqa20ZulL4dqwpygCsJ7B3LTMN8ikYkRcgxR4agkWL2WyVBF4hnIruFtxppe22G85e+v0Dso2
UokYiDGISwQSUOAPAwNd5Oe+9Js4W3WihYgAbsfF4mbe2+ATowobxHpkr4GhLdnBf082LUzjnfcY
HzRnCjv1gXvObwYn5q3svT4VVs+b8o+NL7wMpNkvYbuMohV6y7OMBBqyVaClWPr42IAygUJn0zAs
NmYtOeMO2gtPGwZXnPqFwVlgwzWUU6ZCUsBA0TuTLZiSvOMcCOXYuV/9EE3wNGjOVoqyclPQNkdE
CPA3ymbzdKGV8yJqZWXyoZv3o07ko0YL+/rCNkzMM4R+yoy8qmrel5PiDhOUNzK0cq+bWDunSOoE
oCngwfkFlz6gG4nQiJ3si57gAl/msQkO9dSjDgflRqvfeDFWPhVj00KHRAYr2aI7n1IVblxVAdTr
UzMDci6v/IpG1l+sCrAvYGmZgsuiG4IyYKZ3EQLqwY0ixlbogUnBacx4dIpn6hQeRzdCmbWFAdKO
Uw/h5CV/8iRj5DmOEQwS+BPJwGWrPsRqi0lrw8rcPXO5QiOhQQQ9SJ9y1FpBcwiTLSmXLSOzN6/r
Ob1tNHH0J1I9x13xXnDdIQuyjSh95XQDNvGfHfuOLc48pNoHcTdirNWPNMU1QAwlDRvHYMXfYyhP
RMwAQZMl5pCMQjvlYTX6ZUl+6INyTFKIoPKiAlDuuPH91/wvkgCGGEe0sIQB6gkfBHGDA6DfomjG
mo0h5tF1wQx8aoMQZ9eCZCS/5Sz1lEUm7+Yu9aIXGu6mLWnytagMtSAkJQpICHCpZx9wqomSVIM6
4ImVXPlz6lwd2oOgILDK+/x/4FxlRe3LfAttXAPScRqTtl3g1iEJzHNBOqLMULmcZBc3HZBLGLHO
HpPP+EV7AhVZ+lv7ym0gZCzNv37XF2BrPHwA+yjIIKAeg97rLNgOKplHsJQA3aNggjmGskMWqabW
0bsOhGNRmzhyeoym0goy3ubKyCpljKJHgs1n3SGM37iysKuKtzvMGvNCfCcl/V2rbH6UlVfx/GfO
iWlVgK0QgEwoili8pacmCM7t4qg9kl1lVU+9+Rfv04W92SFo60iNkFrxfgmChHh6nvStId4F3Qfb
eYykAqSM6jpj17mMcYomL4s8Sni/c5t9CiKfjpgKb5a3jASc6ffEqcPFpvGw1X9eudg6ZhkBwEas
usR4xWNPAVGQRx/NZlNpX5QquuWj16AINnzUiitk1JnIOFCKRD43W2HV8HFM+3z0a+5FV+8y6atT
TtfP79oLzFChCEcBJscM1uz8ppLajnlUwgawVQIxtTdG/p3tBSdp0VCM3K2TsfrdIBWKWS8EL8s5
k65LgC4p1PY7Ni0exCeBswhqZx+FY3jUaRszxQj/gC7cpum1W3BuetYf62RxKMcGplmoJlu1RQ03
8Rg1H5Bj0EjHfPtGELXyCTG/g/I4yJnRzprn4iDjpm1E4ZySZCc3gRWr0Gr7ff0brjxlkLFHk4kV
T9hE1uVFAA9+V/QSaXyuATxVMGt1032ISx97bmKe0RtqjAnwlO997Z7FaeGhMXs33/8L37H5mZhz
uPToqGhhtlFlM/oM93S5ICSBYRDJeusPcmYX8k2dZqYwHafimYzELIKnNH0Uii+MeGwk3MudRO0d
SHoQyDCh9Hm+LVZCXgwSDJeqYhVgAzZbCap41z/XSg7KUCsMNMKywAUYW00VEA7HXOOLgROBesRp
fGVH7Mhqf9bvZW6WfgCC6dRh2JnNvV0eSDzOKCYAKwSaIEBoLvdWkBNMyim4AoyFilBLOgoCKMph
3Ca76SlAItyY21dv6TMvzBqMreIs3ALMK4pTdvPqHEwS4SOFOmFRf1XSy/XN3bIze3dqPdK0gU87
f+olWwCJ4mCUXql+gOzhLwwBA8KarqjxzltEE9eJwqBKlT+Sn0Ly1eWPHPcQDBvV/7WvZUCoHAUu
oN0XRVGuDhFldXLlGzQ/NEV2p0/ScRr1P8ZpsqE/tNwxGo0rN38EwrZQRW6cSl+MQdoZ9IcpoSca
6hvDPiutPNjRkeYxdlRUXWdfZ1IzsdCLqfLlR+3ndMNGOkQchxvwkdntXnhq38Zw47atRMa40thA
ZH24agivL0+eJmYCOnlygQOvQOjVuCGfpcPKhcZLDtKm/pXmCE+zPf0X6aDkVBb3kL9FWxCQFd9y
8TvYyT27AWgVSGVXBrUPtSrcMcPU4ufrR3KlasdUHIGCBcQd6KA5zp1CeUgLWqP4z/M2Iec8MTlD
w+PN2ERA2r9szfitlJthFbP1oB7BRAveocuFdQKXqlo14KN61K9uiMdUuXkH4pZ3jKpfODbH6RFs
BcVzhR7CNkcmcx2XrwXsY0wWcCjG/DZvQUdlERcNSOH91PDaeNxFU7y/n8ZbVXpGWw3FJt6C8I11
fa+/j83cKuT/wJGASTxjwSCoRGOldwRHeTJM/sBb9AOUu/xzoFkyyBxBGJJi2Fu1Oyf9oVAP7Nnd
c2hBrIB7FJztZtDS7emMzpBlW+CCBoJh9g24EdwbRKv8NhaPagGmuSlwweRp5Ym0sfKlS7owNR85
GHsDk2YjPveoZKBJem9a0cqnP9YhZx0SFNsNRqUtoWIycxVhOQEeJEbVd5QYHsvbb+AzYN2KJznk
EFoNSKW3Xkd2VBcfFYoHGBRhk4Lzx7GgQ9hJYokL1Lw1o24RELmVAO/kReeWm4zyax8NnPTs2qB3
gRbb5Ucr1Do2Or2pfKHCDEOmOKMSm4H8nJStd/20rq0LVxOTTADVoAA284FhqXOaMamlT4LeMwLJ
bdPaG8bC7mi1F8Noy88v42xwemATsTDm1+bvCeH12Ii4rvtOKkAZZ6vg9gAnb72HutVnSM0t57qS
hmPQBXQErAgArJU2d0J8nvZcievYtvxdjkEYqeEeownKMrLUQktB5myda8GvFvCjmXc5YJNoM4DR
ijfFUHsYYv0hnowdCOBe+SRLLEA/B7POetXhY+13J0/pxjVaSYMuf/EsFxk1GXj6iDK32TsJEG6S
3RoWRT4i3UZ+9CEDrP0+6mZ2El6vn4aVc3exVzNnodbVKAsZQheitZGp9xgCF7rQ5uUsgJQhtIGu
m1s+fBcLnZceuF6I9KlqK7+TP8Nh3yRbZUn2e2e3lrFSyRDwRSkZ9YDLe2SotMlrJat8iNyCsfhf
DXd60PbX17Hi+DDVZaB4DB+70gAcp7TuK9L6cfRE+JcyxFQX5siuG1l7w0ELB3gYUgPUk+Y96YR0
qSzUI5IDD1U8q7w1aojhERtyqCAQTQsvsQ1b2ghmVwIzVGvOrLIjcxacEAnCUMnYNbiw+e/CRf5t
1u5rB5rzyvzmRd44/d8P0vybIXLG2A561DA9u6+UBnzTlW0JWEvv93V+Gwi4inI//NDL+PfYV71J
wGhvtTL5FdDoTRrG09T2AHz1snoAgWwL9qM49qDILVqDIt0GwVNcQKS91XqLMybZVJN2MtWKOGDx
S01dz3/JfPI+9OSnqBZ3mhDdBDKwxnzbRpauN3bd83cdIPWVYhww6WwzdsdyGn5WaWrYok7uk7Ku
nKSeNDsQstFMxRxshTKoMnQxGTGTBn1vSIQUVls3ubNxKlbuEPpZyBhZfMUY/S6/j4ZXqdV7Wn47
VGL1tyoIbGwNw5m8Xf2SXyrF5j42bK7EVRc2xZnNqQ1S0vWlz0TS+ltid2Z+YxwqT9l6LlZXhzIJ
Rm1Zxj+v5ElTofSJUpQ+702uoDgqgkb1IbLi30Zp0TuMy9jJ2/XVLYvGjDrhH5OzA6+2pS6nUVei
xKDHNpibHpOiPgiBrpp8LzxzYnUEuGvLFa6AoFAi1tEWwAuF9sP8maLRJAvFAKcf7/WDYJaWupe8
Fq/iFqv2mrMCxARIOKDqGZDx8uMFRRzXdYeaUBlVHp9pu7Ssb5t0a4pwJbAA0AR1GgZpXXIOc90Y
yk2lIanpb0hc/U41zsRN1Ah0jSvt5fo3Wzsm58bYfz9zUhg5M0g7jpWfqIOVxvt6Eje871oYgUwR
A/KM5ACEirOnsTTKGtImee0nzzxyl9rTUUB2pcAsMgvtbCCPMeZROZk/4qBmh8wOXfnHFnxmLaM6
/xXzYgkX170wTELxHfvWd6hCQdcE2hOaiZFsq/hqjhoK3IITNZZsuLFDn9S761u98qRe/IKZvwlT
Oe9FFpqWTYK53hEaKoZJEronQvCmF4GZjfFtEUSbhUb2h2fvwoXhmdOhAy9SOcE3Bkk+KrT5YdrJ
e+EQ74rPLQDdSukb1fV/PvZ8zoCjlICzkEcctEfj/oa6TDBmvO9dzstcbi9v7OlK3e/S3uz8plUx
NZWAzKl2Ag+qk5IthQ+tx/QjdPRITIw5RLVNMfDwzDRqPrdAGv9lwYz0HkwrcLOzR7ee9LCsWgTJ
42GwwVC+G96Mu9qdrMpsHseXLSjGSpyJuhVruItozOGRv7yvAXhntV7SSgAInofqJOXH8oNCC/H6
UV3xdIDUCcAQICwDWorlImdeAVCPus11Uvty/JIpra2Dt3kYtzLD9TsJvgmMGKNvsehq0pob+Rok
GgjXx9TsUFI5Ai946o5IgsE1CciHB1bUG3qIj5m9Lc2x6vvOzM/uRSOBE0zt4spXgwCMApGNYp59
fSMXohBIuZlSPNaI0HPJGBzGY10O4ADD49TsyQN4gou95NZwOsSG2OJoNi/TDdO6RY34pDkgshWg
1SraYNkkg0lam/M3ftFqCHL2i+Y5kqEbkVLgFxU/R/hfYgk7+UkDqhtiZO6eVa2peRek7kCd3E4w
cbcZjq/t+/mezB6EKEpDScbA0zeYt3xsnzCUXxyZ1K/kDJ/kl/awpSK2lgGcf4a5CMuUk0Y0MqX0
p1NjF/vWC14ZdKs5lrZugvD7vt9t2lxJ2C9szq6qnma0SVQsU7wFuRxsZt5A3AjxpeDwu/pl/PN5
Vpw1Ns4KnACUpOYPLZ7xMOFaFKwy+l7kx6D/un501iKtcwPzNzQCKzJiE5l9uGYvHZud9ii7LJXJ
N5hZV0/IPysxZlsn0F4tIh2G1BJUMfxr1m29G2tvIsDCiBbBLIqS2Mxtk7aS82EUcAtQvTB56GlZ
NTESqwhKxYvCQjONlr5BeeQElj1ovoJs3hTAdbmRs60MvuKbMbgWq1dhcG4WU06TwAVcj0PSvVPM
ST4jENtJx9zTnLAzIdbCmsbtSZDN0JU2UoTVTT4zPQvXU+gelDpzTZxO9lwC/H4lflw/MWsm8Ixg
fxnSFjn+5TvSGiMlWVciI8jIDiSydrulWr72Up1bYL/g7KXKtKQZ+LBGQgWQFjFES9COYbU1/rVq
BTRMbAYMDHjzzHpKRZb+BrBSVk+6UuwgZetGfP8Xxx4YS5AEoySCCuZsu0auVSgEFVFSpE9ZcqNK
T9c/x4Kem71G5wZmu5U3+jikcl+imdFBUkUwiWs42V5148OWiMtatHtuanawozoaCjnEWtISgFXj
Ie4/Wym2AjpYRfsblAcWqYTD9fWtHjfcSQxXQOUXhGqXh4EjNFZphuXx4U+hzcyw2/KAa+EXIgYA
ZBgP4mIOMOKrcCgNtfCL3Ax6G8kSU6rnrCozU92qnmUBODAeHRntlcj29dWtxrrnxmdfT52iUZwq
GIfA1HPnU5fcZ4fwR3fD4l3JC2on+8CIfPwrtMUNf7n6Nc/WPfuaiRaGDS31AnULeP5dt8Pc6F7c
bWXYawVc6FaBYgAkJQxHOAsNqjFVKzRd8AUPwSG8w2QidOw7lIPsxhHBPMMd5LfotNVuWyvVgWkS
42Aya3uB8OPy4PAKjStSo5/ZuSgQmhWiHifxohvRpY7xWqFWsnU9VmPfc5Oz4FPISEQmDh+TjUMO
++AAid1d4KGocJKx5sxq3ShjvCaVld8b9iaafdWlnS155mvK0qi4cIJ91Nl6Yv1sbqCr7j0Ylgh8
Ywtkd7xLNsXwVq/PmdHZCR6HMs7jFvscCKD4LV9kHr5B70wh2Up6Vy2xMSsVpWU8PLOD1GaDUNb5
hA71MFjgKdmVlDeH9CHUHq/fyrVqDfRvoVGq4G4uepZ1VoPIS0MCahRohEvRb12pPwKR7Kte9Roa
udfNrawLkyuMlhmxJfzQ/KQSJG1KiR1URNGUGmIFpYwGQ2pywdd1S2uX4sLU7ISW0OUJAYtm2Vn6
MCBhEcwYvcKUwU5rOwZ8CAMAR2MDLvRfzKIoCzcOtNDcBeB0xESlKNQwME3xWj8CUYB0sHN4e9zr
b9swmpWb8E2JgOYkhM4W1EhwCJUyVjm2tBRMrr4tw9zBjO+fp9QXVmZplzJQAFmNtPJ1Kvl8J+3o
1Hh53W6AW9YeCVQhFLStIWywlKbIkiBohqmHX4EKoeKmdmDLD8GDku8Ys5tyEO3sBKleYBYeem1j
jWvuGwxTOJ5gsUDGO4+TtIAqXF9LDCyBEZnIlNBm6XaQtQX4UbQZ4aG92/Rka1cCMSYGbUE6oYtz
MEqKOKMOUpFV9nonfgAQl7FcB37tQmPRincQR3oKNyGXK7EG6/zCv4A8COSZM//Z82XRB0GHSMAY
UUWUrLROth78lVf3wsbMXYJqg4vaHDYEALs6s4uAjDXx78Y9w1kSV92P9wKocQAOgf07tC28v6lv
XfyG2cvPAaAtKhV+A3+Idskj2OAhZGmpZvFbdbtPNNe3vufadcRwO4uz0exeoDsbSGwZXQi8QGV0
77EIJEgVY2pV0N6v+7fVD/iPnTn8UkaKCZg77BiQ8xKFm1jcyseF1e8HEgdoxIDvB3oMl2EF8kkx
nfT6X9gh/StDzSd6Go7ZLnbDz2BneLkNPyMe61N0n7xcX95agIGxc4CWwLaABu48phlkke+yMmQB
Rg0S9vRQpiZYXYc9vY9u2fCWdMgazM4QAFr2ZJfZMm9utXdX9xgrRxcUPUnswOUGiCFGnVMDKWYR
ByepQCFP2ewvrDzAEm7/v23MR6qkTEwYah0XcShtuf+VouqrG6NVJm7W/EXOzLhcvxXA4GzmmKCh
D0hVanLu8+ijFijS8QPZcqLsXZ2V689tzMFAvNpn6hByOSju6D7aRQe0JxxyJ0Fu/W+mQ3VMbYEl
XsJYFahhZvGESntQPQ5D7lP5s41Ta8p76/pBXPs+rLgLA6CswOzO5RlAtN9WpYwagJH7SndoJUCA
yvd2jExusxe45jswqsWY0AAiW4ytaJPRdF0dl76OyaMpeM3V90TL/2ZBKi41j/I4DM0WJHe5AGLD
Fgeule5DTn6TyRC5rQ7hQApEhVcXECS9vodr9whHHLEJZjNkACYu91DJUjXXjAom87E1wcNnN3r+
cd3G2t5hMBnAIhA4gRhmtixugADnyEeFrwuNF2v6HaXA7hvlVpK+agf6NwjtGIHJHFnSV11JxjFG
DtBELpiWeKQfwMfwYknt6yta682AVE7CUCeKT+oCwZfzcg6OGwUjo/b4ld1FO8yzQByYTJZkxRhc
3azmra/tPwbnV7drtIlyGgxiEjoyAQsDB7NDXM0S38cO9W2QO9mpJ+2vr3PthmGqXIAQMoObzKMu
gCmDNpXVHAxlGAxKavrON8k9MaJ7FD93Wbl1o1dPIyaFwOnEiLznF8CI46ZqJayyS19H/oEPXq+v
ZzWMlNk5B3Mdk3GbOaUQs3iDOky53xiTVcqGg1HX6KgZeK90GLeYwIGnjdlNADEli+g55Abaune7
0KhMUEG8SHF4iCuqQ5433fzILLKb+2fwdqC+BBIyPAHsc5yVHCtRT8O8wxuQYf5bO8hlYJcTsqHk
BZocBkRRpVYyu+FDnl4S+gZ+yY0UcH17NLzrDL0O/hr2A89/QK4oUZiNONaSxb2Xu8Ed0MYBVU5g
vyMcpJMFT2sVf8GOAptndtm5OLObDQXfFVKPtwLXdj/FBtSXevE5DFEv2DgBq3vMYB1g9AC3/jx4
wXBapaVjnX8nEpxJLAyhcRbjbpKs4XZ8+5sKkMSuzr8Nskf5fG1i3ApS13zfXFueLIgdS6CoGnYd
hjgMEFF8/A/0svxa6oIqFxRVGI36grskE4hQi0OR+xFiDTelzZcxTrmpilFsy0ryLKrJcWhKihGn
4VFMxds+kZTXRqPcLqsSyZM78iT2McQ9y9aShNTJS93Lu9qhg/EjbwD8V+Ly10S7V7yZr2Eu32D+
5jPUOWKXeeJXIOCH0nLzVBXqEYftoCvxSZ6U16ST9rzMPWZ8anWF4KaQoM3Hck8yJHXxEB67ujlE
gcSZHa8+aQ3QTL36yPWUoVRcBS+hNLVe2RXAkfHGiwya/YTPPwuwoZp1LtzVqu70hvEKllcgk9SB
gJhGf1TV0sMzCjfdBY9R3R5UIUXrXv+VDORJ7urTmE2nVBg+U5ncxhB4bANi5QF0ArEVdU4e2zRE
yWxECS9pPU1vXUAyvTwenKIht1qrHfpWtdKC3kwtD9qdQNvFY36vdYU1iv2xySpHCRIXeu5PYQwo
TDMcKVe8kmZ8GWMeY0X9Lq4LYk5ANUU8v08ncSt7X4v9cKORu4OTFnXI2UPfUgh1cr1KWX1ZBgDO
rb0Mxz6EiKbZ3eEIOtcv2srTgUlqSNth4BOJ7Bw7hXoybZgMqR9w7Z4fQk/IJlvnX+IOZex+kylk
ZXkX5mZFENKqciBFIsX72DuDj9Lum+ZoSIOggrtd2FlDHskYZMXTj37KUtiixcvSQL6c+kJpc0AU
3IEj6659FkHjXHqBnzyFt0hlT7g7TeYwNfXC23Is7IPNHgswvQJCy8ZzMJE1e8o0wMUw7YQNLvOv
IVOslEqP5fCT54EPTgHEi7JjI2tbL8SK+7ywOvNmIYmzSQW2ESgR41QS7jeUmkJTTnH7eu1RpAQs
SYY5xVlqJjl/CyCnFVeK2TT9Vgi2Eivgl4Cvk43FafgOl361SEgbcHVL/ZZY0s9oV9zDMb3nIRJP
/iZ28NE9Rdoyunqq/zE651QooONeNVLJjtnoxJIZ83YmusYPNgwrqNAxjVRvfIu9/jDutj74d7S1
+OIGUBQGzp646HkqEoljHiOqfg2Y7+/hprlPT+Fgya/5u+KJbmUOt11okcd+Z/jXL/MaygHUrv+Y
Zh/j7BFDJYpGGOGmYKk0rD4qd53Q7/IhsTo5g4IFy7j2jeIm0vhA2h+yipg0qdFSIYKd5qeNH8NO
9mwfMI8pooyjQRNhwVSohREtBqVEmARwjIkILja1MN2Nw/DeFP1XLSt7hKb3ZSj9IoHykg7yZvy/
dvgY4z0yNRy9xegJLY2xznIp+wa+aS6Qho4SW8oE5IdyoA71gm3Y93fdaLZuQMHQEgDhJJNgmZ34
OgHXfjvh+8ucfJBQA8LxSzR37LtfGtUUM1ebN7H+6sBia0qVx4HQHoy8vNvlzW1AxjtkRHtBbD+T
sLipAv1FiclDIne21qZ+lhtIZRLkL2kO6oc4sbmxAv8EdM/TogDOLW8+OC2vNy7USloDZmIe+Da0
OJTFfGsEFXpa12kKhGboSE1mY/bPVEZ+w21tmJnDS0ifdU1oZKnPBZmtBPwhjagb8NkG7mHdDFAf
Bstf9DliLyh7PVMEkvqD0VtT0uy1pgXXb7DRyFg5fChBYMu+J64XExShmid6hyDO18I7IrxJ2d9U
2y8szLx8WkgCJ7awEEmNNxQCGjK/xMlr9M8q4a24SJ0QrJCS1ttF/9aEqpdkvFfKH6NkWGr7tXHf
V9529PvZLJSG8v+iLJLjPiRhKSY+MbK7LPyZKZhkV0crRRw2DLFJGtmK+Dudq/dD3eyqcDSv/wJl
9Reg9iN/4wmhSHvp/vixV9UgRFzb8K1XtCV1s1x41ONKR4lcfBTC6abIkwk06ELltIIsO2pnPFAy
uLyYfohR/U4TbmLB4kFJQV0Ixhwg9DjdTFsV7OZCIFGzEhJ6gIpW4IddLbgY03xQgxTyYrJRnqpW
cIY2JBaJ9GdDq4kTtuC2nTL5jcREc+OxRXqWyCj7GnpiVhJ5roQQPNaivAeMn9oj/BWif7HcRRj0
9aKpAs1q2CIXqaOTUmeBXYjt2xAbrPZIzXSir9f3cDnZixYmnhD4LbyfrKhwuYdCUhZ8kLXRCRo5
HpsZSPtPyr8pwTHyOrMGWg6lE3SGx2N7BFtdYIeCJYemJrjj+J6/XP81i5uKH8M0S3CaUG1b4Dlo
ApAW9JLxY9ThJlQ5R+SyH1KfWdfNLOtEsMPCQzbly6Lu2cEBuZneayD/AjZQAK9j5BihWb2w8X3Z
5XciGCY2LC58w8zgLA4GlQBGuvU8OlWYHbdkKbGJ2G2yfy5iz5mV2UuUdUpEiFBiWS696QBOzg5T
bcm9X/XQ76yt6hjtB6d80I/E6ZvBVjrH+Li+tWtf8Gxnv5sUZxFJhEE/dAZweIN0R4TivVGqO2CY
N96nte0E6yhjc2FI2/nFbyI4VwMA3pNYRk4WNj5mjvbXF8K+yMWrjr0E+SwILCR03RfTngWhlVbp
CjlxNbQUsrawEvJMSe5NOn2UxbdIbTfOyNrWMXESpgiNQdZ5CSQJh7wB8yk5QRAveEmmEmOFEwsV
BEhzXV/cmikMl2K6HYEa02G+vPSpGKRcIYrhiZcelWay+1Ex5c3R3OUWApOALgC6YcC3LUDlNNfF
YaQVOYkjhkcRSQiUmmOWO43BW0KZAcC0JdG4crNhU4duHE4H2uHz9saUDB3f8Tk5sUwgOeaHFokm
EurRlRy++B/Ej5cOlIfjBP4W1C6qAv3W2V6CkLmo46jHo0xbP4yMI8mIZvbivcKXtqZBZyb/CTSh
mwMMR7rQVNPIDkfwxfZQGq2FXcu3EPNFMo43gZDsKMV4keT8Tukw1CRXDqeXG7dnhVwMaLZvAk0w
B0kLqZBx6Eu9bZLEpz8bu9oXLvcDkju1PQAATj+3EqTFYUPdH8oKwMID4IHy8WyDiNTEepnoxNeM
+47olgFG8XDqtha1KK3BDJS+wdcPysol303P9RIgXWqE2J9BHdtniIkBZk9fEiBq6xveLtHJtrdq
s9+f98JPMLOAcGJyixFmzgsqSReGdS53ESYnxsBMsnjfE1fnmsYaO9DCxUWcY4y6DkxOk91JkEK7
iGqIevKNaItTJ5hVABxRowm/kwIquhL6PCYfNI+hnhyqMn7lIuPEI6y8FcfmMND4rlYSZxC4BsmV
+jMfil2W8T/4uPyIhQptcxWwRC0CWOe6x1h63Mt7xUKxM78ul0KLOXvcK57L3ZGvjqnSfP7/TMzO
SZBwec2kxE8RNXYjHa1R2ywzry4Drog5JOi1znuTkhGBJV3PCKKdbxWOQ1Ka6oNsTxZjF5deoZmz
9fQvH2Xs3JlJdm7Pdk5IhzAAJS/cOjD0wvdgNdnFh03cxpq3RfhmIPdlgkpzz2egRzFBfoOcKuAL
eSe1hUh2onT67HbqzWDpZmXS1E7sKtZeO4wWyvVxi0Bg1fsCZoBOEePAWbwrSYvyQAHB62/vC64J
d1IPjL4DE9AWScwu31RsW35QDW1sNKYAfEDJbb5q3IG2UEpEjKMOGuL6vt4UQV/UltgFh/wMXhMw
ji9qCl3ap02mjpEvGL+NqDBBIXZQ0HZKwbuPOvv1O7A4LMyYitEyhDWQzZiDjKJ+6hI8X/AmZ4cF
JK7edTOLXYMZ3AGQzWAcAodzFvT3Si1MRqQSP0k/5Op2kk//v78/8xYiYokcVW3iY3jNFPRXCr3R
P7aA64vcEyU3FmHMnAUV+bxPMVrtdwRClY1kR6h4XTexuFB4y5HegneUPVs4Y5cXF2gl0PVA7uGk
q2AIr5C1RYmjKMQTae0BfoYHhXu7bnKJ15e/ScrBiIg4EC2i2YehwjBmfBKLp4L2e/DRmnV0qLPy
lCmSJaEbGoS8o5f3+L9BRDQY1ob5xagYM8+UdaAXj27vHBIA2BvYeFpDOKUkBoh2cEEba1cawF/c
YGllboUS52q5cgiSLTXvxZH8No1olA0ML6OEUaEGiJdU4ZT1iRNNgjWQjUO5bKPCBCYFcGaAj8Kf
mmV9ZTDIXNTz4okRFzZ7CmFHUBao6j7J3d5Nf7SnyE4tynmJvEHRvAiBYBkJpyQiPgTGfXHfYqXl
MPQjnPIsNEvxlwGMciZs1UOWWwjSHUzFowgN7NWiaqc2ig4YkcCfuq680wP6Emri1glhN/ci3ME6
mI4VuhvIHTDGdHkpQj6ICeAH00kaiA0N84MaxNTkU+Ol0lX4eP1mLIdnLgJ2OKv0zELZ0hyAEN24
m8sNBfWlgbgb/4AKbZ7ABEpZo4sY8qekbkza3fXaU6Y8Xb8Ni/vPlsgzeR8gLZYfrShpJQ5N3J2U
uLZb6TUJ8kOo5QeaoyQrFre8EP5pPRQvDEC8OCgoqYGTfObUhEmOJRUx3mlAOU+vjJtKSlyApp6v
L2wZ/zM7gHqj44ixQcifXH7EXAViaahIjPJH76AVACrKblfsepep4WpbLF+LwJxZA7EwWiPQRF/Q
AUzjmIBJXo1O6nQrk8dBBb4bfCNptEUMsTj/l4bm5WRdyupkaDVUBUbQXpTvff7HspjMApMek3jU
OwFUuNw4vWYl81aJTlQtuKNW8IaTdsP0x4EwrOjMFFB0yC5nforQ0eA4pUexiBwjgH3MEZicjQu0
dIbs70O1GlmLBp80n0Pse71NSILNivflHbrqv4rolXPQNkVzFqxgogOeuwyV0MctWYzVr3RmeBYP
KxURwykRohMfvvBxako5b2+c70XIxtYGHw8XCF65xSs6RlkmGWSMToMb7hInPJSQMJB2oCMVhhvt
W9qk8JRXXdqTrjNV57p5ceEjZ+bZfz+L+Hm9TdVJmCK8M+Dqs6id32qayQ3vBd0XuguRTMar7OST
XXj5qd/VwHn3ghP8H2dftiQ3jmT7K231zh7uy9hUP3CJNfdUppT5QktJKXADuK9ffw9S6lEQwRsc
9Utbl6lKHiAcDof78XNu1l7e56MVH7/kf4u7Ihy3Jl3IxniIHzW8PsJtu9Ul12K7GOh8LgckQ9bL
75IV1zqLzXOjIj63BTdloihd/EiH16o2Xbver4qdLqwMGAYUcNGcwrwGsuX5Ny5y2QB3kC49GO60
4UPt2Sa/xjQvb/gGsosP+/nyri4cGI6aQG7O3QocwcLNl5ACtFlowDwo38LtprsD3Xjkm1aAUPNc
7kE7UXkqqnVba+2uO7+HMIYK9B2aq0AOnMlHAeLad2k4hA+1iXdUBhI4DRwm6etkfFKdyZ2ch8sr
PT89QE/yecePDj5IzuaftmehwzDXET6k4GAH95ObG6Wr5tDCbr4Dx7niLee3A6yhkKuh8g9FF3GG
PbbCARhxM3wYWxI0ECoNG8lXwqu2X7n1zuMO8HsYFuE858j9xDGjVAY2P5Py8IFYxzz6MSS/cNz/
9W34b/Ke3/3Mgup//Q/++VtejFVMokb4x3/dFu/ssane35vrt+J/+H/6v//q/D/813X8rcrr/Ecj
/luz/wh//y/7/lvzNvuHgDVxM96379X48F63WfNhAL+U/5v/1z/8x/vH3/JpLN7//utb3rKG/20k
ztlfv/5o//3vvz7ePv91+vf/+sObN4r/7vmdvU/te/Z29t+8v9XN339JhvNPzK6hoYOxGfSV8bj5
6x/9+8cfWdo/+bgCoPXo2KN8Z+EgI4Fqor//Uox/mjhyKNTg5Y3Gqo6DUect/yP5n8gn0F+Ej3KS
N6iq2X/9++fNNur3xv2DtfQuj4FU/PuvecQC4x1o2zWU7nQQSeJ8Odx1TgJ2S/VObZvO8Jowp5/j
0mmu+qrov1tWFO/+5HBxcj2ucaCBiADKSahVCqYIQfkmj0IAVads9Kym+t5kww1YQK9LHZ1KYjf7
ywbnbv9h0OTcUgCu8hGbD0TiydoSNWQ0DCvDi4Ym/CKlhKRu1nXV9k/NgDIXDwPQcaOlZoqwp9EY
Moc4nQ4tJocjBsfHqKS5f9nIPFZgpoaTN/CsH2rDfNBFCPpENqnMkhwytlUJMFPpO6CgbM1nc/x6
2ZDoEKIhIUfRKR16yarAu2vULq3f+kx2TYArL1tZWg6qZXhgYFLmnF7MKgbTbEive5o5upX8Gd18
u442JP1y2c7SalCLw4FBGZ6XIufuDTxn32YTuvE6hDZ1v8/s/qXUB9YGklRNr5eNCdnPz01CxQRT
UFAIQ1dZuCfLHL1wS86Ibz+phltdhU+v0wYTzhvQNfwofljQlUhumgDT3YAIBNlqq3V+XXL7GCXl
SHK8KSzwGQurRdSuiUQxn1cXWnlPCuOmAApi0GRvKPXRa6S0dodpeLm8bPGYcaucPIkrtoA71RGe
VHptjblWDpjZ0VgQTtKd2kwrJs63ESY42SNqq1jiR4JycpLTMDX7otPQjmdxFYyJvq+K0ApYV/8R
XubnF8T8GJ4eKEDyuqfgL6xAjzMGdhFTjtXeqsOkByLCaB6jiNGVk3Z+BpBKcZptGSk7xJ4Eb1HL
rq71NtW9QY3q2xZPbTcerehOmhRMdOVjtxJ/1+yp87Ux2yowvSNBy5E5kRsXurGJDeJ3TbyrE1Vd
4fdYtAZaP3B78LKamKVKcZx02jBpQN/YRxBUXFPF2EnttO2s8vGyAy55h3liiv+UE+9Q8xaFd3Sz
PdMhBarthjVobq5KkR2k8Zh9v2xtyd1PrQnuburqlPSDrnnEmopdEtX2Qzsaa7rYS2tCecIE8xmv
VejCZhmxMYJDD0c5j1XZDJq+aJTAKvr+W2W14/vlJS0aQ+KLZj8eMHjIzz+gOXR2qRZcV9mk7Sa3
kx+E1sxzwBS0EvfnCfbP82Uh6+E5BzoXqhChIggSEMAINa/s28JPQfK81YAY6g0N1ceWvOR9E1xe
G9+O31W7f1uEnC6XTOc252tjHRqmrZroKG5mX0MZsVmV+APUiFyN4fJJYkyMQqAcGPTCWMkMFr8r
r2cYPPs+x2o0qqIPoYkxDhk4qdrYKwo5ZPZaQWPpqCGB4+1flAahFDNfYjZibGgg4LaNMQ6jqw34
Oq/qydiV9sPlb7lmiN8/JwdN1hJUPCNb8/TGvNYZPQ5S3Lnh1AWKw1b2beEuAyE/Cq3oLCNCGsKh
1gcjy5Gc6p5Mv4/0s1aVfoLWrl42X2xjHzcrgX/hVM/MCUuTGDqwJX6LNzmSR4fxTSbA8V3+fOfO
j2ITQiEvweOwGfw3nHy+pmJmVyaK5iltSKOjgSZO6uaOZaAGUrZ2GzR2F9Ybs8/it8uWz1bHKwV4
hECK1cIpF6FJg5JSGg6R4Q/yo4W+bxHF/p9bwOqQYyG/xxNTiFeoRmVKBHluX62/EfbSlU+X//4z
18MKADMwEHmhq4NWyfzbFX0kF22r2ihu2mSTgX/ey3WcamdCWcmOJ2fF/c6OLreHOxnBiFc9xfib
JDmY/DMkqFmsbhAejjnnVFklnxSKOQhPH3bg6Jy55VwxqKF5RIdY1335kKd7GyUdMMSAe4RL3png
AwCfdgy9h7VK5MLykKqhsoIEBHZF1Tll0EhRSkzzGKSWcw9PNxp7FhB670oTrWMP+O6fBmEMgyAl
xng+r+QgIeDNtxPPVzOpRNgLJY9zZbQ36SHdGve2S7xq2+/W4ACiq8AYGk3IPCDph36QLkSOxBm4
2F9pYT3q977S3/Qir4OISkiFSxSrLjumQELysYOnn1Kkp69HplBZo+gAAXcoudJnZRf6mXaLOk4B
+hjFA7AIxf/N0LuV5FZrQWVxJ8HUhqoAdNiAapt/2j6vhmICzsmrTXLfxErs6impXCcnK/NaCzGE
Q/TwZOOsVagXzA2VRWNW0K2zvWyKNvI0vur5tJIzngVIlErQ/8dNDQ4FrgUzNzGFIxLRBK+1sknq
+zEhim9VU3QVOUa9N1hq+TIj9coGLnxAQGJQhoNiFy/TCOsihp0QK8MHHLPQTZzvctIWd7GWkfvL
jnJuB0UePEGRCfBFitWIfrSbqJXwtAC/ruEn0HtzjTipr6CmsNaqPN8qmEIuh48IfBYSkPl3rPqK
knQakXfQMd4ySWp3zaCuFfuXFoSpAuQcePahgiScM7NI4CWhLnm2ylwr+9JrV+VqY3fBCA4xAAG4
u3giLCwFegmKQyNZ8rSpSvdTaT9FFDobdVo+X96e82+GpyUGGABlVDFHZwmraftC0ydW616V9uPz
1GbxQW7ZGkhzyQpHnPMEwMF9KVhJ8ZRu7MGWvHDodmFKrg3J3l1eyPkX+xBNxa2locYGn55vvjlI
fSwpeFaCcIpox4S2JN9isBaKxY0RRqvxbyG2I9ziecXFM/js4dwew5ijNahI1Aw6TleNo0mvZWzK
9wWaUxvNJrk3mpXjlYD3+qwtkmsg9NpdOmVR7sXIV1aOM/+CwlWDn4O7Bgk3sg4x31fsSg1TzPh6
lSVtOma7Fo13VgRVY22FJ3D5Q4MhX4Fj4rgKH7ot7NIoAZKBEgzNnuLYye1t2Chq/xQXhp56l7dV
jI38mAHZAA/lY/AgMZl/ZoCjqrTr4Z9Dca92X4v6a6crW0kugylJVzAboi3coMD/ABwNphm0esV+
T9coxhhbue6NSaX5TVeDOafGOEId6urRoujS91IqP11eoHg0RKPCAjtzHPtST2xPjtKvIO6cNmHW
/RlJDwdj67i5ePkcZxCvMsFZMQylphpqOx7mxO9sIHwg7xZcXofoFjCBZhgKzjpuZD4ZOd8ow+pQ
yulwiXWN2m8S1oZgSZHLKyg19dvLphZ8HU8JFNah0oArU0yrChndhIZgNZi23ed6SYGsxv8AsLpL
phW+0cVl4VCh+KygDidGewAsa4uCUs7LIsfaAQ4QBtS22zs7gmzy5WUtm+LrQSETEiKiJ+gDzw1i
3ZPULEYlzszjQxr207QbBnVNx3vhG8LBMbfJQZTI9IULpqjbMu4rJPoFHpb9XlWHz/aQ74CVXdms
hVWdGhI3C8tAwAZNi1eBI73xZTnEa6Yv41DxxzBJ1rC3C+vixHgYKcKmgL2Vn/GTlJvGTlRIuax5
NI40NDJ1Y9gW6hT5Rq/rbxJY7lcC1ML5NYBzR86NqwDvQOFDVnlGSlqgLjbmkV7eNaWEYTzLLkMl
uOweC9EJrEBcygbwDV5gnK8s60crA0ErotM4EG9ohoMkD/ux6MA3r76Yf9rewXlGiAfLEuh7kFOJ
5rS6g2wuxLm9saq8GvRsTPtzf7eRVGP2C5qqmN0XLpIqs+Wygqyqx/Jh64yYVpYf6mFa2Z8F/4MA
EJ+vAWAYgqPC/jRTPeRJ1BgeHiyQ7eoSrX8shpgctKldm+cRi274ZoCmAfEMQDT4g2UxBuZGNFrg
R/Q4xyxn7O03JURq1l6x/CcLdz1HwIHNCyJQGEQUPKENa3TEygy8BgpLD4ndVjnxoRuXtp8bJSLh
VZq1wzi5PZ5Iw76Ns2QNuvlRGhV/AvDKGkADyIQRGefOiBwnydQqQRl9Q5/trXkwvjVXwxfVk1z6
GvrqdxuT2BA+2kMbjQXJgWEu9M8zHlQPeA8SURF7K26sBKpZVuA8AKrtS8BQbyYqR+6g8asg7NcG
CfiKxBXjoYk7FPxcwIEJ5thUF0aXw1tBhX5EX+Y6nKojQLGWW5jFKi0k9/0za78rB2J4Lh05M9MB
hR45Yht0K0h0yxJKPDb2u0yh12YLlAZURGTPSqqVE7MQaGbuJVT67cS0K5YSEHriwxbju9I3PqOP
Nh45HcBTl6Pa4vHEK0oBEABFGV2bO1I+yoC6IQHyQLjmagkg10kLUbBfSI0ZUOO03794Mk/MCCcz
nMCUk+ED+uQmPCi7CieTy0f9B3kW2IXA28tvH9xrQkjrW5IofRKCs6ka85vcUi1PiY21CaTFDUJ1
GPuLdygOwfyb2QRHvTDReUzjLPentrqLcma4Ghk2LVOJR4tp+x/s0olFITWRq3LIKkhDeFDAziq3
R5y9w+ji+KaPFVmphnw0Q0Tfx9sXImOIL4CICLFlVBkIawpEUYy6H1SwoKaQf73Nn+lNCqZEJxgO
0MLOr1So3O3z2+x6hAo929orp2DJMaHYgEq8jnAO/Nf8I4eVRcnQoonBZSquIxa9UcUC3S41lZVn
x6IlLtKAR6TOi0xzSygu0RozZYYnx8njCCCUo0OAuBzN/+CoaUBBofqpmlwkYG4HSBlNkidwM7JO
O3RawGjjSaA1/HNXObUinLRaU+LJsCLdS9XoLs6LW1Yib6b/kZcA+A6oENcCwGtgvhoLipuZleMG
qoP4obiSPTWYdphrdNUDxHe8ZDOBDQdjvAF7mwIVWixRkD7Kf9rY4zf+6T0ohK+JxOmQgXTeS5AF
BqrSkEBCDf2VgafqtaBKioBmN2ul3rOcE08EUKbxwXkblUlx7WZK4t5mreGZERQXUcon3lRJK2d+
0QjAwigNwltw6c0/MFRS4qiJ8UKAutsXMywAIgIH12VnWbABuBdHKQELwIdp5zYiHZOQrERyJpN7
uxw8BWxgly2cHS6wCwIACCpKEG6dvxUjSR8sC/UnzwITiE5+5OpVqOkrsYJ/ilnE4kZQCkGcwH7A
HefLIKifOVnR8/A4li5I6T93ZvlSF40cVLq0Vvo+/2gYUeKDGGAaBaparKiCRq3QmwYfLclvlahz
R3NNC0UYF0C9AL0sFEGwLCQ8AMsJocKQ5NChScnTOwj2YVwghTrNdb9RN822/5p/vbxH55+PW8N9
CWlH3ofnCz55s5FWz1BnKQ3PSO2QuPnkVG9OaKcPhZOog9dG1h+7HUeDYhaOz84AYSu4tqTUcURU
JB096gVS3Tzb6dodfe53Cl5p+PtRTQLhhHh6eqLLbQ0IrNdL2s6SIRYwTnHrAiatrIT1s14a36xT
U8IhaouYOMbETM9wiytoVN8Px6J9rjf5XoUIbd64tAiAb/ijPcMjhw9IQsQSARiXli3sWUlseapb
AnxBokH7D23kPcZ5Q99UR/WrZo/mShtG8JEze/x7n/jISNhEtR64GiUxtnCTp6yJbyYaf5OsNQy9
cL7OTAne0esJdKkwWuXVlZRuawrUEKnZWqFCIO82zsxY8xUZ4CXv8vbjCSU9go0hCl1O+U6vnSfr
wQpyIG324SMI34HjdB1f2pkPl7dQmN09/wWC49RE6c00KYjffOl8slN2XBlOuefUuRlo29aE8oQj
cbZg4V1hdHatVLmKIqTRApJaW1nZuiaJ2K5uNDm4vLgVfxEzcULatnJqnD+dJKDV1/q9VtVfQjTS
AsfpVnpcwqQA/5Lo2wHJDNQXiMHQfZrvZUcZZdUU82Qk+mRfsz1PW8trLr3kQD4WhDrVveSvDV+f
Oyofa+cTgEiCkNYJ+4ekKgkNDddOouvXE2h6m3jt2J3vGUqEQEZBCQnnHRWh+cJY56SKEgK4JNnk
EQSDd1VWHydnTVpdoLX7+IAzO+JSyhKc7ibE0PQt2eWH9BUMHqH3rQUnJh6998xLFY9+vuwi/ICd
3Np80zAzz2vjfKYEdaj52kg8dKZKKA9h+dUEULbbpMVLzsrcN7X2Jen0tVfouVOiXoJSIVApKCkD
GD+3GNtarpICPaO4wFCo1vpN7RmDFYAR6vLSFjxjZkjwxxJY9FTtUJTE42WHhtFLncV3l00seIaD
2VpgRR20rs+a1q3pxE5SwTNkZ3gCBGeX9eqT1DorV/WiGeRWSECBgwXeVvhkRClMpiPVZaR1Y1Dl
a6bbTt8ur2Xhc2Hy+bcR4XPFGQh2nQQ3qDXeyFXo5dnaRORCrAVXyIkJ/hNO7i+igldX0RriJ/tq
nx9yr3MbVznwWFt5kr+mrrjgaZhW5/BvkBOg5yr4tmJEPShY0CLJrNSdssy39Mxve8Nv9bUR1nlp
5aPSgQouBgsB9MNDTIToG0TVorDVBj/UoVsiJ8kxMowvRt1fJR3z67DaQy98Uyh/prUMu+i+gxsP
aB5Uqc/x13WklSTTIsljA5Wva1Wt9xox463UE5hV6n6bZ5J5q5vU8fEkXdOWn0cPbp7nkGjVYN0g
xRMbDcSg5VhlUgh+14Llm1SpnMatRwv6kc4IKuccj8HYj23JyP/ocP/bMhBFwIMBgiXOcQI+a9cs
HIjfktsmi3fAPOz+5Dz8tICiB+/Ugy0K/2furFXSK+BZd7hi7nBH89HxCBvXGCcF5oMzK2JnKEMB
V++UOPJ/oqM0EKUY96GLd80hWimxCBf0L1s4BsChwEvxdpqvSE9YN9Z4XPgY5IY+NohDkO6k2xSq
KPKGeOhueM6+8C9/xnns+mUU0RFNAXCKoW48N2rmdg1Alh16VhZi3MMsDdcuaOFisHBNsGIewX6a
gmA0SvEOpnvPOHgHu63LaEglT+6gulEbfeoWPd38+Xo4gTQkHQxIAonD6nnSMNmochih3Zek0K8I
7ba9tYqWPosofJQXwz5oJ6OYCvDc/Ls5owZFtxgOLh84fw4v1mKb1pUIzz8aiozAbwCiDMwISKTn
duIm1NOmsokPeqpir/jQW/KdG/muh6ZUeEw3ULRcKRQIeQ7fp7lJHrdPrgEQoteYc0BBX3mEKPyL
s8Go8DbeZi57sx9739zAarESL4S755dRTMwB4YN+Lw7A3KhTqZ0qpfieyZ7smlsuZllCdXYIft49
axzF59uHOgiGSNGZAUvomd5tSwwyNehRwlx4YJt022+sg7rKaMNTwt/p289VYTHoQuJkASgtBClp
YoURNZD1jqL+STLZl4jor7XFIq9mRgqsdgSeCNtaSXuWfAYgCrQrkXKDGEMIJEUD7dFeBV9kqQ5R
fWP1oZR7JRTG0/3lw3Z+v/CGJQbfOLky+PSEQ0D6LNezKcNha8Ycj7EsT1+MytQI0ABOXHtWCvJA
T5dH/fGy4YXt40prnAeR4znEi82B1C6EK7sIpw+j9Adzb2C+OjmsERIteeXMjpDykz4KSRFWQEdB
Z3ULpVO/74LUQxHQI57+FVFlTXr0g+tLcBkUAwHEBQsSn6wSDkIdw51aG0vjXGDkaHyWA14xYf60
U1+Uhy6wDoNXSi4rPdXnTcvyKxelH5inr8EvF5eP7Bl5E6rxKKQI+4s4kZpxC3BYGSjfyI6LAFS7
ejN51qHxomD1c/McVlg7JrtQ9UesAwBI5DYyhmRSpyKMfPLc4waMDybk0TlRHl/hWh9swXlhDIU1
9GdRmhJ5dzKaxv3YWwhzDmbzMIMytFqQS2CpexoGcPgGll1LvRfnjWN+uuy+QjnsIy4A4I33nAWJ
LWyzsMmDkjBLHcvYt6+5Zkp+r3yNfK4Er/3g4bXfrQ20faxG+LQYWAKQBbkYAHjiVoZK3NHQ1qD8
lrljMO2NW+e22acHKYh+VIFznzyoV+Uj8rWVwD5P8j9WigIAppc4HYIJ+Pc8ro8TCMns2CF+qWXD
Pci6tWqTy/WQuhgjj29IpckrVbiF6AfQFZ8steG0qA7PLaadRiLbAQ8QaN+n0J9GxQTHm9bbawCD
pV2cWRLWBqZg6A91bfyRsNGHCUSL8NgU0qTyl4S4aQtmx7WLa+lMmkCUwTCHRgPMM1+eWbbtaMow
GmGgGSrt2S31FOoa15MXuvVtkrprnZyPJFf0HajlcqklcJieUcA2zGgLFrMYl2V+027TrQIBgeKw
7iwL6TYGdDEdjpo0sp6zuG5OakhCZ4h9dqVs2i3d8jNR7sEq5q8F2kVbeO4CCYO7C4N6QmalDp0W
VqoU++MBbMvBsAs39RXYR7Bpa0WwpdMHrCawh5gSl88DaR+2I5pIUNNJn4fbDkyItYvviAmja9z/
P8xb6Ct77LX/vJbLLcQ4zNiDXYJPsDiY/pk7Cw0VLR8GDTMrPUjESgUKDBCqMuNjaVso5q5WEPiT
XfCUmT0e4E9Sx3gE6NUhZeJP2nuWP1lKuWkxyEdBOZoXtqdz7G/1rSCrHNMLhtEFAus7aBdRtBL7
8VKiYPDeiak/ZV2PwS0w+1El20pQ5cHA0pHl9DVpTGVjFcWhpeH95Xi+EHJm1oVwbliQJDeGlPqK
zO6qsbtWJu37ZRNL7gquBKQ8APcATyVyhGLGaaLtmFC/HjAhjzpQc8uUzNU7yzXrl3z6bOr9Qcu9
SlmVcTn/uCD+srlsMB/5OzuVEjGJM7GM+mF+rIw7w9jV6pU9fur1BwPUk3J2NWGK5/J6zz8pqLnw
3OHTQqgEipgbokjONCmM+n1UuzWUgNIViLigispvprkF/gtOfFUPDWmQu4r6jT9t6A1/WoFx/QjF
dU9/LJ456Vj+CGEO0AGsdW8WgvjcthB7MBoAWrCCQux0a28NCHx1Ox2iYumd6hYQJ/7zS3huTnjR
WeC8A/oTG2grhzLpSreZDLDo6/0byyG6fnnn+G+fxwAYg/QBeuYGhx0Ih4FEZhHpaQ5HbbNXEE4d
WiXelilqfJftLHrIiR3hnrejRtFZVFA/1z512oRRhjVY5sLFBz4XTqvGNUmRUAh3LcoH2lBXqErq
2+GK136+TZ50qFYV7c6TpJkdcU5tSOvKHI0oA9q4/EIMUPCzpLlCAHuuom7F75c+28maRCIMuxn6
IgN0z7c6dSsZWFv6dHljFr2bpyeg9gDMDGD++cmqbaMspv7js8k/Jp/55RPdalsuiggSrNg31wZd
hD7lz7MMChcwUuH/gwBS8DndwsAks6EIw6kDjQ19cDbJxnoon6qdij0jXrfldYTiSblrj2v50dIX
PTUuOGKaJ1Zc52kGcafBY4rujqtivOf3OK+M/F6f6IhlhxJ6DxOs6t0Yb8I28xzo75gZZETJGmPh
QgVoZk4cn3EaMoGLt6Z+to++E8vLPcdyw6vYi26GQHXZYci9XnbXml0CYvdjGwFaRS6GSwaMqOKT
DJuo0ETFMkN0aVw+tCkHA0j6cxS9LM/ea8d0C814P5tcLXXHvX7MrtdytYWzCIJQgM9w7gFfFO9Z
rU5ZmRQlOhGTEXRT7uUqqjVQ6Wk/XT4mC24DQ+hKcZ5282ySR6t7Zus9DMUJRihiN5O7lUi8ZIGP
fXEbMCBqABQqYSptejjmKL1GXXwEGnpzeRHCiO3PLcMbWsOzEu/ZM1hRJKkNetgVPtfBegS8eo/N
852n5jbyUw+63pMX7VIfdbat8f2y6aVDj2cQslsenTHYIyS3FsbyZVmi2cezhBlBPwUSoGyBsrMC
orrkznjuftQvFPWD5hoVsP+DciYvgAh3HaKcgXo2Z0UGk8Q80oVSk8aNPmV+9WXYdPt62+yg9ui3
/uhTX14VdfugixDtoRcM3mc84rGvQkGGYZ8rcEpkPnQZ7fsKiUt4Xez1rQKywTTojuq+CrSDuh+/
sZ1yABIKUt0E/1shqVh7W5zf8zii2HPg21ECx/ybsPYy0ZweVQW/oxi/z/fgOXXr9PbyJi8Zwd+P
fPejdPEBAjtJ0jopQT1xgJG+az1ZftbU+zjfX7ax4MPo2QLbBy1d4O9gbb4S3LeRNOZgaifPxt68
B86EuhYgSe8KBEEKz3SlLUrtUEwet23oryWDC1GPm8fQDHojYD7/iMYnawwH6lTNxD/kprni12Uc
xNfydXkNW552cA4qUlDAYPfOrjjgEb4SJf4/y/9tX8gO29DKqVzAfgXZoWzbvLC9HACdihJ8/oXu
o00JrnwlWBelXHBnrBwvU3TNUcU9q/c5WtvI+dRTH6oKHsNY3vf8nm5LP7xFqRHehN8Q+vE+RGms
C8pPGMvuAtlXj9U9aPulT/nusiOo/KaeH6/Z7xExkuD+SBx1GnF0t+kzJmTRh5s2mD3bjgE5Osds
g9AWDB4Gw/3iKO/rFpypYEAPcuaaR/BDvlz+PedX0fznCAEOgiggFJUQW229K0wMwEdW6NMGQ5Iu
Jj3Sz1IalmuzhOd3BmwCyYDnEZ8bP6tMWkWnFPmATEp/wpXhGtpaT3XR33HHI2YC2YL2sJDM4E41
pCwvMvRU2Z7ekJ11zCI3fae9F+7je5QovfyKazPIjRuZngRRweu1nG0hR0Xl5/ePEFOcAkMIMbHh
9IYLEc4ASqzIMewr5aB4OG4HZ6UoueRZqDWh/Mrh+ogz8xATA4SNCwxrlozErYqnZnJc2t3KYJRH
bodosxI3F163vPeON+4H/eGZ/KdT0aSQNBhM9vEOmtza19BXHsY768naGs8UwmmgGUZLEeGs/7oW
UgT1IZ4VwDquJ8yY4Z5SxapvQVtHi6Hr6jtlmWp7wBOqaDu2CoPE8ZRoCHENF4OGciQohzVwb3cu
K5zI2YGFuQLGqVBof0smSlOPqpWdb2Al6vaUFNqr2mXT9H3qC5q7SpeovduG6NNg1sLM2w2hCWO+
lrdaciwZBSk6aW3t0+WDubCbgLWbwDXzkVu0Zue7WbZSo2almfm5lEDwvPYcB8D6tAOs+jrVbm39
7bK9hUM5sydEaI0maVlB38/v5eZbQ+CmAAquPKeXTsTMiPCGyklPzKLDouqgueqgQzA0LojEj842
39DIle7WKrD8nAvRFh8RvXMuZ2Gj0jP/irpdQy1twqrKELRHcEvMeqjxd5Z/n8If+nQTrkvRnVey
oJmBOxYgeySMZwMzNbDdVRk5/EFvo+3bIVuTtvoOwuYrl+pC3oJpAWRH4OxEli/eJGBCkvJ+lCD1
JGtHWsoe0ZGLjc+X/WLZCuqBGvAiGB/gfnqSOaA1V5VTg6onlUpX601Xb3PIzWSby2YWytez4yyu
RmlsB/ELaSdBxWp0rS8q8oPymhMhGVsMrBo/+tgFQwvK9GtdusXshOtzge0AZQu8gedrlAczxmTc
kCE7KlTf2oQ/au+jRofBzRIZyw/Ie24c5C7qKlvRQi8WvLcntoXviwG2X7a5NEe0HTbjm+Ybu051
qw3bx8cJ842QNMLzGElirPqQB3mz6QZlvFUkwcJWc9IYAAk4VS/oPOefIenGJq50VLsGx5k0FPLa
TPFzjP2/EuiB7lc2fCHgcGZkDHqhmI7UXriuIqs0UtrhXcMcF5KabzIYrxrf8aTXJEbbWf0sfc+e
1s7MUrrD64UgpYT+G2B68yXSZpDS0u7wuMGDQu9e234LAW23ale4YBfizocWO6ev4w0tIe6kAy1w
C0cMQaDCky3d4sm2abZr4W1hxzAtx8dFgBICeljYsamqRj2yUQWT4y7bNBJ40HIkdFsa1lpweb8W
TGHAAc1OdJfw3hefhVmSqGivRug/WDUrXUbH/FORFDgoilSvBQO+92LYRj0euI8PayKJBkZEaBxn
CDpyMphXQIwpx1FOC5+ajXwwokF+tBNMYbaTGgdNXZjfhpZ1gVkmzcqNJQxhfmQZeDZg8AvgSkDX
TOH1bRUTGzMNFwgQ7XfQ1dukN8WVeY0ByE0M6RCyZT+0Q79nQRSYLrsh3nqIEKaQfv0GBHnM6AAH
hlHQudPWZRPaeYevwZUdTXQQbOaZ/giPoreAFqyx7i8cTA2UETypQp0THZm5udTSoskpYW5E0duk
biyv5QGLvoSV4BGAjPQMpVekMeTRa57bdGnQOJ0nlXfSn4lS//xq+Psxu6rzZFgkQgK3QWtUvCFh
NIfaGF2wpaw4x0JzHqHkxITwpQo7lhsQXWAd1caAEsIeuscbyVOAKDP9CiAE+EW/i9eC2ELtlNsF
pAOS2wv4HYdMUjGGWFrv5c8NGBbwoN3a/nQYr8aN8VGJWcUELHkFPBCzHRgXQJ9CiJxdDHn3UEMr
K9k3+/LeQO3CK3Yhc5uAiySzIPYLZSUOLERroK9+2xTuRtYbecNSXEi0fdKyV6lggW0+5Y66vRzb
1uwI0Xqye9JhfBy9K7n7EWbqQaeWCrrHNPVSSVrxGv6hxNgG6TkginlMQc4hHK+kKpKWwFiOBnKS
R/7ABn8yrY1iJShDrzHHL521U3N87Sf5m1KjuFhoeIQ6A0O1tBnSK6dN2RZSF2tNmcXPeLIywUWq
ntWjQ1BqASe425h7BrFwlb1ZpFsZjV9K2DCIy5VVOVcbuPvmi6o6Xe1zMNAiIobbaV9BS1TyrGP4
UQ+Wff1qerK/po/Va7xaSlu42dE55YUFvD154j03jauoKUiO7ylnP0b9kzGyjay91xJQHcVL2w0e
9J78y+659BQ8NSl4DAf3o2uB1QLY/JITcBUzMEi4US+BMtyw9sogBWNZfLlsdaEziQWiVwKiHdQO
z95OVSKjyQrqbpz4+objV+mVtK1Q4l7D5C266G9D4gDSRHuJUAeGuvBAo0/gqXGj+P3yapZ808Z9
BoAYYia6/vNtGxPVKKLIhMqTlG0o+k0TVGZVvbxmE7m7bAr0hEvB8tSacDH0NbGlvlY7b5KTNLtO
wCQfHSyLTgok4WL67CS9Om6oNCXWpqIYGtm1Vpd+aWk3DDfphAolSZvXJKkkbd9jpF0LoqJL3uJC
y0a3l8t+ciO9HcsDFJhDyVdLo37JlFwtvFruWv027NWkO6aaleSuBmo6VEBsq+meZLUmoSc1dhMH
WtJr4yEBATHbmJFdJwCwlY7xqRib4zRpZYTyaGpP+yjtwpQCu1h2sDcAMXGYJFYWB61wwuFgOVOZ
7Ma0aIugtoY4cUkhTwD3W3XxbWSF7OeZ3Xqqmjbtpk0xxAwBEK0uXbRVKm2TU6VsN3XalJ3XsLpU
Pd0sSsvNmK3gZat1duTWdGColmYxoVejTlS2nWqTllv4fxu6Zl51ku9YhfFpbOWo/yZDQSw9plma
hYc8b51uwyVVIDmlq9V0hSdHafra4IDarmhp9f84uq4lSXUl+EVECA+v0N6MNzv7olhzFoQk5EAC
vv7m3Nc1M90gU5WZlakaZuNKnSRi9cJNswymUl6AiNoD1MFY14SvBwmujul8naeYsdZU0PydCZzd
9HXJ42/nXCgOYb/dbQD1NekJktl1KdwtuBjp0qXxqcTg0TiXKKlU+DGHWlRN4YMxe+eGuOuarugj
+yWirP6HmdCi/1rjsSQPTHZ+fK3NtC9pHk5jHJH4krpv9ZMU8N88jzWgqruGpC3fhTIdUqivOHLs
xg5a7FajIZBNQv2AtzUPedHUVkz9x9YtYwr3kkqPb36qErObJjbUD9E4LNO57JHFt/u2Gup+5TDB
fKs0hjeacgCK1i51ZV9nvGLbkElH831SUf6z01GB94Sw5nDMeCzgy+UMFOis6+CdkySbeFv9MsD9
qMfl02zciPAe1xM+b1cnbL0i2llXJzsu7jWCzMqeNxr5sZ3BxSdvqPC8U40K3UoeYOMmoysC1tdq
hyzU9D0Yl5AdKvjRIO3MozBZTCKhXM7Xb3WWGEWFhPE+3Bej+VsuWEb2s3PuyXSWPiw9EqaaVC4b
b/Ne9e9FSjEP0eCGIf2BRfmyQsmyrq8DgMKkGeDs+LmBPhtPCwb4/Sle+xEyF8u70NSFK16ZLDys
WtAvdYiOYFPbJRnTj9h/2R0aAmTCa7tF0xmRLoLs2bCa/Fgiadfc8JUy0BBL102nYFIiTtMWl8V5
MHguh1GsgzhKhPIWrcIKzFvpZCHaXGj5ozQMWelTSIhuU6Rtxv9mO1qi4H6pqnLn0pWGg00hOX5W
E+ihFraPljXTSowg15gnYVqOqx0H5F2khkV3OcX6HQ5ywx8yavnUE0r3XbXlyHXLA5LdCcsKJLXy
+b/MbP24X3sVPzNEdXVHtSnjblVfVrKpgya/bOIqDtsxP0PgngV/7zFKXzQJ2diLIQsy36VAhC0y
xvRD5ThGQmNXeQg5tsG5RkuKaXevVP07K+bS3TAUo2DaAokRTgyUBu8k9AO0GGsy2yajmUsuXpdr
fxtd7Ke/2RzX5lCzyftWdLn9W8BSWO+rfu7xrAzil3YkXsayFbmf1zYAjakbXOcxgZFivQ67eIGw
qe1tyMxxBRUOczZHK9dMXV/bHfpOHHk85kt2wE80EMoGo98tshPqPZOm6PcRyf2XLFR6WqNkuEhv
zYOLWPS1SThjH5CJsP3pqnUeG6PGsm4yMyvRcDTBxSn63hbZaOexTbxE9Kwo6y5rEG24CrzcWb+X
SFj9l/B8mZ8SEnK3y8ZiTL5tE+ce08JT/TfaTBzD6duPOCYXSDqesQwVSvgNcsU9xJvD+J3uWyZz
U43b8JTD8YLgw4gy97/TMcUgDsbgyJ9NZ+QJSQkVJKYrDD5eZjnl2avZEiH3Xdyn5cUUOa0vRTpl
WKqwCcJeXOEE1zhKFrf3i07WJufZ+jkh2m0+2mXFZ6qQBuSaMTNZeeu8W3+tWvR2T5jGoRovrnsb
rZF/+sgkdQML4Nq2Ip2Spw63WTiD6KHw8ewSlzehiMglHXynDnNa4YF6ACdPW1RBE5oyHfvz0gev
TqXOxN2P6KMaHvnunGxJT0xTFdTLBgFM7J3jj+AHYAsHa3a+Ldl5kXaITjMz5kSHNc6bbGMehC2r
+Lzv43Qpr3Iy/Qo8iVXHGdfzZZ0dSAcnBjJcU5ZEySXGXZ40pkutQEJJ6dlnrE2dPPbB+VeXavWf
0mOqmg1hXk+rL3SFX1DKhyXR01tp3Db/y5EhKZu19unHQqsNObP4MACzkglqw4utcgUFKp/rrskV
s91D6mZVPFZDWLezRD6BuMx1vUTNGpWRRcoyTTt3ybu5g9yaxpM6OBkX4UHKtdT3fuqc2+tFjKSV
Es5JCO4oc74vdGriBxa6QTp4sTnlbh1hHWtpVFUybdYyV+POez3/4naNHoGSQxoPe3LZZtyzd/g3
ixeW+fxZ68gmEgQH1kJ+8HIeoLKTXRrrplxMrK+s0GX0sCVuXhvXkdFeIsVme8qcdXirFO5bjQgY
532S0YLzppFc8fXAOl7zXVbPw3AWPPD42Wa07s4awn36wta18C2H58KPkngdYNzRyXKnNxLYyxqo
ehh0Sl56Vs7/dYjp9EOzDiELH/grwMTCzhUM0PWY+H9Vx0X3A67hdjxxhYPjFHKx7oJyW9YgQzfD
dTdm0PeIvnO84aXAYg8lS1grBjVWewCVzlyidNvKI2Gwm2ytmbP8YVxjAj95iGX7dpuHtW+ycSKf
MqSpPiwAZMu2hpWE+qxzlW43WNXIRF0Cm2nkULWQxBatJF3ED6RwsJyOBzvrJk18N+8dRcCpWpzP
H/qQeva4GsyyvclUBib2kYdXqDZGHTNBav2+zlbkAje1nxo1Fg8KJxOSWdf/kj4BR75wvpvrSbVp
1j+5aBh3sEE/+B5GdnpxQ1sMoqWTBhEYK2zMBA6ILi8ug+jflyI7qzQ5I+2mOzpFTp1MzlkI5MCS
6tbnEy5lgxMF6h/0OzO1e5mJva7lISPgbEnep4dg9SmpRoeSkY+HJXH3ovDvKK2zhrvsUyI6rR30
8mTiTDc4wk6FGx9U1P1Xijrs6QB3VDuuL0EVvPWl/7nQAVrZQcUNo9kx93A3R6zW1TltsVvCXpHq
YRnKrZHMo04g3YnmuNorf8hKe3EFPa88vpPNPIdy/NhWKGZyDRMVZV9qj6tdVebG+fhRL2RpEER7
hy38eznRpxE05HFO6S/juzeHYBpUqflnTlbbpDO7qG75L8/FS7mxR93JX/PAjlIWpkH23N8wLl/r
ONv9JBAxAGjvAsXMMSnG47Buf+Ged8wsY4cptjswOtB+FkhCWHFxtsXCznlwv7aI/MYSmXaos4f9
NrK8GZER25bKz1cX5Cu8X+YdGor/MqYuycq3Y02RdY0DlDWsjtGK9tHPScW/MhfvPew6cEOqf52t
Pkpd3+GMjX/WJfO+qx1tpthfnDCugTJj3+cgG/zwjokdbBDQuE2oyCmm8hcihk8edn4+sQcUQT8N
Mp1wst6jEgMbC1YHDs61KSLEgfBqLo7VEL0NGw+f01olTbbGtoFlMMYSVEHaAtfI68qj7KEbkj8C
fHhAI3jifZq0NEkPk6B3kfAWppkfYZlOmTWHQi27Fd1xM4gOR8sCD5w0HeImzUfyvoqx61tLE/RU
WR/HqhHKbGPrwd1+l90Ikcd7W6pCgbuRkf6l85jjekeBETtrTlUWPXFbMbRo47TvS/xlwB0ARxj4
YfT9coaRexPx5BxTd6NqOur/x3F3eyy8Bx3J+yqio1D5EVXJETn1rhlm/xaK7Cll8nkMW4D+esFP
qg6JLm6LKS+gJY56ihtaJo8YnhfNbEi1wyJ+kON3bRf9tdX2MxbbNYqr34R0/2Ad32aDuCu9vblo
fIa76mOFM9Csc2tRdGYx3VWSPwdO/i0bQtAXPu+GNOMtag/EOiJrWy8czUEyXYXqTxa3FErigzHJ
W67sLVRqX5noN/XpPR2RjL1RdolN3ASF7VHhEK3Dglhb+KvvuJz24AH2ZBOHjcDyK5sTTP/jZpgG
w1BB2mMi6Q9L4HKz2OOUAF0u1bt39JHTKDSotxKYa46fJjYvws+ioVY2UblcKZVHFpd7WEXf0Smf
dBLfZV68kil7sJG9BoVqhadfYqjvbjMnP9kjzEFPIcRXiNJOufVbm5DhceySS15Gp2pbj13mIRxH
7J9bHupBXIHRnEcdjegL5HkMYw/ICAAVW1vVlaydZH8oQnVO6vBoSncoKbuic20VrD4WlezUvHGA
krXeIUftgivlbUzGD8DTj6Win30Stf2w7haRfUWrAyFcsEYS+iv9dlCqRdsrdckwRxEI9HqkOsxT
ctpod+XJGHaJH5+HTkRQF2SXOp9R6bK7IsNxIdkZj/srGaKpYa6HHgJdxN6w/Gcw1VNaUtLkW5hQ
qOW/Ub8+oWDFsKEsnoYoHppJFg82rs8ICXiksntN0u6l6uHSO5kHjJ7551SX2CsYc5/bpevFHt4w
8IHJI9l4KW5DCCh5s+xG1PpT8e4Sixluujy6hgmaw1WADZ1GBNjUCKCSjr34CbN/GE28LV3Rdoh7
bPKQlkDohv0UTQZcRhI1okQuczmeI+SOHkdfdTDLBRSREXcno6obSmOzGzPyPsmUNBOsfloOIe25
3sCMNVTlxYvUBQzFIplOnzoSCA2fL1nNv+towC8plqz5vWIZYjEvr2tm3rqt3N4RxKvvw8z3ato+
inh7XsQmd0khQKcBmH2wWzGe/EjY27jN/DKrUX3qulxv8QwK3OM1CRws6wTzEnh+n9KZm/zLwJE3
PwoXR9WPjkese0TPl8kXnbE1AB9KYjTtnTP+A0QlReuWBzKM/+psluFPrtDuviCRYRj+jHNkOZZW
bNJrkIzWX1Wlpps1RbXso6qmKeK6u+6riz3A8bLTkzp2k1vHpifIa0GDMufFrwEGiQl8WGWsbz5C
FsODzAbTP8ULcvN2XT5L0QRW+LiBF0WFef+Imq+CjPKusGr1aUrptjXf3qcWlm1+ZA91tq5yDwtn
lISy13m+Y1nQY7PG4EAatDMZDC4l6OSmSn0kj6D41TsMFPNxFxs3hB2Mo8y6H2a1RL/LanKYfUkt
jfaEWjOgdmQrBqro+t2pSbG9w2AN5w3HiJmEGQYZo3OqouyyxWiUvpAqKNVnvnRIE4pAl/6ssik7
4fF50Wyzr7706nHsSkthvDnhTBhYap+nOoLbl+wppHVgT3lDK7zJBm7g/MHipfFDitzVawKud971
1VbpNu4N8uJYZ9takB+AJ8aPSVbuaKSp3io3ifMc4vKXr5fkET/AnbTokl8D8gAeSjpsr6gw0RQw
TAzuIFkq2mQtxg9YswO3mIf0NGRSn3tt7Y0ppLzOMZw5djr4zDZVPTK4dCQp/4XoaxXvxg0F/g7c
L2bUszHq1x2j6Ijx4VGdzV9JaStE0ia2EVi19e4bZh1bpzPTHyYv4x99XIw3M0t9tIhyaWeTFkdI
PcSbQVH/0yGe6fsxCcHO21LCJIzEkb52af59BHjelsH3X1yi6dkswMPFliI9gFVk/9BIz23HCvu8
Iuzqma5AWNvM1+asRs83fHEE7sGXZqrPs3XqoR/T9MNl5gfZiARyMgT+Gy94hY8eNhiP6uWE6pm9
sw5xKXfhq5XuY5vlzQoE9vuRlXXLnQRNkw062wubTfdBWNrYTsf9IZO0N62Mqn64L5wKe4qdiM8I
7kjvIaj+lVIRvWBAevmn5yQeG7j5kH2CzXxMAGTsQIvG71Mx/VnLCtWOOjktLpaXqrFmeRAh3htU
r7ryp7KLnpCR9MFlLyHxG5/QI7zAOKxNJ4eDC/QwX6EypOMesS+frqj/xD5PzltX7GcUQkvf3xiP
H5K5O2/ABRuLMQQ0Hn+yaXuHHPs1RS55S5kvdrBuvDm2nrq1+ySIMGwDVu4rj8jOI7uxIxDtTno/
MjgsAeW6zmR4Zl04mXhJQf0E1fix/G1zzL7na/RSlPKD6gK7oEJitcnHZh6HvdHgbxKBaPduDFFT
rjGQyyTVDxHtcMYWY3yt5XpeB/KU6XpPhDzxefoXuewhi9SpsPwTwBC6t8Fec5vvRJAYQkUO2Gvp
YNICQK0CsjLhhaW5aV3n/iH2bd97+Xfolisf7GdPh6f++z7exjlpMfAFf5xVHbyxHwWNTsZYsd84
bdPSfKTFgPpjuUHDe5Bw3rhikuPvJjFQoiR7FCVE3WVYUPhgyTXM6+co4CuO4wXGUf8A7R1gQHBY
o1U3Sb8sTeD8fQCTBewiNj/ZpsQ93zDlrfsJc2BI+WnEVO46jizTVLjnYu3bCoD+FfshOdpE47NX
RUNzcsdX92i4kvI1Dn+WgHhhj1FxCfAaEE7DJSBcR0J92sqM74pS2F0566XphbqzxWGoIbemLTpU
sVNfHNLUvJguu8L+6K4GcSvl2rpcnsi8vq98efZEvSqm32GIBltP9fcbFXKUYxae+kMyCPDCqjsJ
0l9EkV06aT7ymr5V31g3dsudqOpxLN0D5vNvTKMj5pYeWVToxvgEo73zVLQxqkZf1HTP5wxfXwzd
EV0FFtqSwnZk4qehgu07hdmWpOULhr4Prth+CW7bRdmjXLK7tsMtTcZDnA8PzKETr7S9Iwq6bpio
YU24QmjWef0zdcN8oMX6DOsg00QCww4BuC8KLpQ7Oao/Mv7sDFZpF8UvSbb8p6jaxWPyZIl8w732
adFMKDlDqkaTDxwTx7FOX3nqxqZy+d0XGGkv4rep939oVX1SZHXOPW1r44qLHQF4lhWUpMqe+VC3
okqH1oj1AygDHPyZj/bDmEwXMQ7vsKr6rKyksMPfQHvWJWv6DTOJHFjUcUTjle5sn6NRVeU3FQHt
Lo7bGpu7cFNbhOF9dProXXwyBGO2dHmmQGsBA4NSpJyvOy/QJxt0OkMHJAXUcX6fXPQe5aCyMHYe
NTGjyBJBWyzwQQU/i958JWtg7VLKl0zgimZb9M4svSNBKwUci7Ic4MEudH+z5aczG/qAsmVw5Osn
0pRZeBOi+gGaYsdJcdogXCZEthu6sKhP7hkyPTb3B/q8hva/EvRHNBvPm8ak3+SeYf9y7XyPOxoZ
TEv9vszAiW21r7D7fI16ejPtkKtDpLrLd9Y4FmKTlJjyt+o2DuxgOFKJHYVx8JreWMpOS1hB2OlD
lb5PcN7Pa9dmqAQrZd6XdFv3WPNj03Foqeu+wOxRyB8BYOoHONf8N1Xo1eoMLoNB7XmRHREY/Wxy
uaf1fK1j+wHmB/rjXyNxO7j5ok+BJqyPDoX+Y7RD6UKeSUQONciE73CFlAvd9iLsosUfnX7dQngU
8jkuknZeymbOMaOBPaYRg1Dmyz/BXzu2Hgh9TIfiXi+0ZTX5oIRjqmy9JQE6yvSWI3+QrAM6ueEU
kfsyPukwH7Ou2LHvVgJ4d7Q0iRluduyO0Tg9BfejDE9V+DTLekvroR35s5XuLYTq0NPpWo4ApUAP
fl/2b99RsDl7wXEKH0lc3Wl/yUO4ckIvnZ/3Facng+4rLlVbeRRr6dadNvAaZGEw66qOkCO8ZhUH
wtQjGZjmaHzx6mLkhsyvYsgOaNMbxwiuJbIbgTgl5fDSp2YPiO+SLGpHEvWYK/Eg1HiJSPRDF9sl
dhOQnmNtwjHVGEQ15yC6k8ynx5T8icw1mcOhW46iXm41C7vFrQgUzXeqeOUOJVjUf/R8acFvYC5i
PBcVRjWWX3obECdfQGOHsIZ+PfkY+Eg/v8zWPC6cHNeoeIAY/YDK8drR7m6EvlhqToy7HVqYY49S
cegQBuLRJ0f5w5BDvQDXeyowIDDne23pzscV7vVwAdl1HBzKbYPl0gfVjqmJbkVYmlIxuIX342VL
bnK1b6IE5/gNhcbRdsiX6THLs12BFza76Bikifdposs2myN/WAFsPXvL84vL6IVs9Y/cj7eCAFWj
IKOPMupqAsCcp0BvQYM1c8nIUXboJExhoL81OjlLET9xmv1IGYp39N//J1JwwRq8bqQPH3pAbF8S
nv6XmSfvRKzzAZ2FvAjPu11ZLvKgBqlIC2DaFs2G1LpjrNiCOUiEA1y4FhaM7aDDU0kWAv56UbW7
kinQ69wvYHAtqOaf8YYJ8Z1bqMGwaB+vqlmnFANMZPXPBRbTQcCTEJJ5gFRTQ+HPeEb9vuZ7yClR
9i1a0WovKgd+Oi3MQVZ2F7H0qoPhT2FV2ZmuZj1xHo3HZAlp2LmgtzMqgHTHuY3O36G0x2xE0SsG
NJewTH3chHuvodd7nGbVP0+2ik6LXeRLt804OvEiUCwwtt7zeuCnbUrrfRIZe+9KmIwjWAKQqa6w
3IpOfSIe+IQyJk4fNM8MvUxw4Ygek5gRIEArINMPAi+T5EODoFp2WIpJAggaKZrFqyo3A0fSQEO2
y4mUD+UWCQmVOEBl7IAlRtPzUqdUQ1hQkfHCgPMrrFIhDh4tRdP3JeL5soyTR6SvwEkPSA3Aos3k
2ZFVnj9ttYYDuqXTSz+pdG4LYC1gBcHT/sXuj+/KpuD5kf/+hSlfqkFS1Ct8HVZ69bNcvvA75Jfp
yXbPi3X8lj2hby1QwdgGJjDD3k9mO5XDgtOwpF109jZVe01ogSEovpQ3qBPE44YV8FZ/i/uTCFmk
uY6mv6APzR+2bhuoiLFKX4fyu+Xt42l+taBuTwB5cbRQeLOxdu5KVJBh4k8cpCae/LCwnyLAHLEk
ejxFUP4VjQdU+xdKACDrW1kfzDBkA0BLAG8F6JJvcMrIC4gRfSRmkqcAgv1RmmR7M33HD0U0fmfn
+X8s776mJX6qIB5qkgItbsSyYdfnRQDNSLv9AlfGgxsgE1lBvN+q4DmQKsg3EKBg9kUSIUhiiv+k
XQDNxVWO5maBNxi2HpQz/W6oeLIvZoIDbBywYRdMU1g3/0EUoz3NqKRa35nlouksDmzqo2NPlhqE
d3kWzpc4Z/Mfc8XHtoIUDpWNYDvqcgzIdZhpdZBc7BPZI2EOO2mdi7xRYLafM1zf86kqHGd3mEsD
ME9otbRlKh7TJf6q+/W1R8Y6EjXlhqVDrmMtMSefRYA52fRdr2Lfl92/WPLHWvnhOEl7gSvw3K4R
BEdT/bb0oA40vGVaFsPGNCZo1wv62vtaHcKGfW7RxG4AUEu0OnkyMPiEpGiRJDpKUJQDGhNISaJu
+SoEzXaaSHNIkxkJ3z2Hcmzs7gPGiiE7j/9adO875CDztgpwquw3cCUUwFcjU6QQ4ldjJCFJWsI9
+mTtltOSll8Zoeu96Kazlu496nW8F2aYP1E3WpBY4LRRbt00muUG5rRAXijaqqJefi5p9FUhVxLZ
jfV/WRfdBEfLUm3d1uYeyoq6xt1u6FY1TNa/xkHTa12bbI9mM7pmCe3RHiLsoDfjVfXsPntq0Cts
KE7gQnsYJv0PNjW3rURpnPshb8Dt/l58DwixnL+gJQaVhCMdDUJ4S3VfNYTTCry/wnlXpKBpwFPl
s50aYjHeWwLk70x3j6b4UuT+J0GOViP88AcVTUl2KFCX6lhVAoWQjYiG8UIvluy6JhHGCV29C5l8
BbR0j32CbGvoIpqMLUcEWj7OsV13iMRDrBJENgCvV95MgB1Si3ExbV6FTrvO4UFgnquZ9co8/FeT
5MwLB2p7XQ1ge+Nat0TDAQbyE8ArNe+IjYpnvvbklfhv7B864/g4DgTTJNaDolx7qCbwgOFyB5vU
FvPFEz5yKMoziYn6KguzPdd1BJITAru3ysTqi42Jfh4LTOjbvLNza9YyfgUfBCLNF/SSkwjYq6bu
EkBEttBBDq9R3ftPuAXZ50rh3w0zylomXfIHJjuY+F03fPAVJQGmkgT1T9sG9AwFN9clKLo5CW0R
TUXVZHkPHitlGaRdE7i893rdEIjTSdkDUQpTaCspxaMdA+6wcq4MirBpzWcAMiLFXAPey73DafsA
0/byi0GhCWu2pYLAhQ8EIJyPJU4FL8SZZ5Wtdr2qWaGaaIrCv8ULjPpsdu30I7JD7A1Hs38TaBg/
cx3IZ0BHhKwqmF89ujznX71aoyNR0ZKgaV8YGmmMzJ2C2uxe51xcEM2aHeeN4ezDKM4h2jyCQnzQ
dRumDGymTgB44DQM5I2n8YihQod+Av8dmBLai8cxoeq5NjNToPE8eg4ELRQHIZk402zrny0yD48g
niBwW6cKlG69oDVkm3taYDL4x8Kw7gYzhGQ3Ei6vtgv+uUTF+ZPjPZ/m3NtrL3j2tIlcQoICHpM1
Vaym65qO2e8cZVjLCrq8jHPaXzGyPvwy4KDfKyIq39DR1cfJ5eGc4VYFuZ+DhOWIfPwvAwaUNUYD
cHR5Bzm911G3y4GftizANjnMAtRUkrnrqvvtPzlys6fROr+LRfSwjkaLPvgarDJBAn1RzW+xxpi6
R1vxGbYReHEn+n/GwqidFizwVumUo06ERhWovhOAMmukqb5ZKZJbZ4g8E0XXsYdH87C5q+Dx8oBz
hz+bWljfRCg4/uajXaaWOpylbTWCTBeTVxQ9s4Egw2T59NtuK5wpt1T+qA3Y6JTP6Y+FUIZLZ875
XaXx8OS2Ctl7BbOb2kNohIx7PUbCQ/JMxEe91hQEOA4u6BQqlVyNM/oKN9z0qZNRLVs/xvRrqmaP
gV3R1Teh5/6ysG8NVtXp3uBoidDCd6ouzgu8pR/5LIAZzKqbEBZdxBYWMKzLS1DNvXJtCvnGLS9R
swWy5SjV7JzceMrrw1qxLDuD3wa4RX1Js2tZaCFak3DKQaAU/J1LJf/rs3Rw0KCFRYK65uqbL+jY
toMIjpKDCkImv7Vah/rNfK+8Xz1FGuHvovQW9WAYukO+Irp6T3UFzMDM9Rpj6+ti8ic+yIof+jTK
03NiK0TgeuNwEvUoIcffUGYGUMvKOXKIVkoIYvAyGIpPNMHFHdjYbfuh9g628PA4z5VqkrmGxjWU
XvenZOq7/JYMGBbcpcGb+KVPynXaw08DLIzim8x/QbQEwNbgMs1Oq/elcxDIpEA8GZuRsLf69FMx
+MY0va6SZMcZzi605XxGSbbksPXOo6iIEbYoN79bKyVoyxcI3W5LjHRG0sQWbetJFyBi9qwHff0/
zq6rR3Kb2f4iAUpUeFXsND1xd2f2RZhNyjnr19/D+WCPmq3btG0bsAEDW02qWCxW1TnnmGMQTnWK
UVriXdUnaCBr4VJhRzW9BwC1K1Brt+Iym5rXKq1yjAhh6kTBFMys6Wikz0QCoheVFYwtopbiTaB5
B1fhqLfK+DJLtJWSJBHGKZpyUmd7qFLxNUMtPdirUR0WvhoBMoSOLGTG2rg3l7sxr0bQICABre+k
MPFFddRx2QZi9x03LikPsSDM4UOC+dx5f3tYWKEAIhYOYKwGkxmAkVLFSai1M14eO8hluKMru839
dKJyQ7jkDss+8agcSWZJtuh0bn/KT9HO9PEIBuwIrCfPmht6PL6IDSY4KP0CHwdUGQYTTVZaU05L
UOpnJaiObDy5P2CslBgB8X3X84b5N3dgZYuBDWDEFbhgDZNroy15mnJI3cBBUZqSXU+Zz6eE2EQP
AB8EUhwCYlaFZRXR2yEreyLUDi7VxcOF/ZxPtvFgOOiUuZiDdEpnPmHIzE+5o+5b6IG1aWaUX6oH
kqC12mGmPtz1PgY9vRb6i7yJ+k1k0toOA5CYUcYtiIoliv4I0BhlFW6O1bF1BL/zTQcyYBw/3lwY
yACAF4M3Yzj2cr6+AmKi7ROpA+DxfwtrXEQfLkR1EwtnQJcL8H8RsG6ZmaxPeuT1UT11juYnuJKq
o+4tO+LGL4GAZqdVcbfy40+8OqAri8wBTUIMMuUBtD/pUZDrX5gA1z3ZL1GTPMQHw2mdidIk419/
RNwYgAo7fKz3JnLe0DSkoFg0RKeYQ9KQKWqESumAeBFtqo8UP3bfKEu07JVeoFu8CLCJYNAwXKaB
B4hSM19+z0AMazNNJCBsuix/0rU8ehfrhieSuKFHgDgDaiMA2SWNEJa83BSjchD7pXOQC04/mz3Z
5b8HS8PYyxn1IpCqGZ2VAVvJW96Wu6IuTFWKNRUgR2Z5kp5FBsZce5DAEo9Sfo1AU2I0cnc7um9i
aNZ2mM8WoP+qiRNeOJTCv/ZR2QOaXfMaLhJ488SvLTFYOUCB1QEKjD3cdHSNg+yCIC50mx3a7Q6Y
v2pMndgZh4FgA1RDCY3AvExpTtB7uXSSoiuaphFA/rVoP0ywpRWJZrfaXge7NmcfN74XdEYIgJwm
8GqKzuyjhIFBExJMoBrJ7DJw7zC8rr8CbenkNl6O48/5vvghPYYPIiXXxXwh547aQGBdmGc2N4AC
i95LSuZIY6Y9qqqOAizGgEB3OyP7BcOE1bUYdlIjjXA8aHOLgVeSTMojfIUWDJt6EE0BKHk1TL/1
AYQ7qxTamjLygAUdhdvbvLnMlTHmVBhq0IppgWXGgIBiWk9JMDi2xB7B4DwQEaTEKySKjiZG5ReO
ad46mQ9c6TUwAMIMhcUmP4E14D7KBCfR55+QF+BxD9I/i4no4LEg+MsE7TygzpduawS5mk4NnAmD
uspTH7VfIZ0AmIoI9EMT1hBSjbXicHtrNzBuiDNIISlRHrniySsHUOcqCWqVef1Tr15HqfJBquDe
NrJ1S1xYoVF9BfaMohbF5RYra11IHAGj3vr6U3r6p0p2W2kiWIIBGJEU3BVXAjlBVqKZNILrZI4a
FGKG8AwwEeS8BP1OCeq7WIzuCThHXczi3zVz8gNCf5y84yOxYD8mertoL0BxVMUpvVyyTMYIo1Tw
WaqeM3TAx1fP+W/g8ncUKucodv0M1Yi9+ZZAySSweWJ+W4EJzxIFtAg6UCuE/v/VjuPqwhQNZeej
CZ20owmd5P6DhG7Lf5BYiUiwQGQGoclLOzGoHKVMA2Q+OwWz3e0LT3DT0c4lR/g+uaFdQaPImh9R
W7rtUhvrQwtfBjMeJEyQdDFnJcuNKjcX8NaBCwSTo2DhC370IAcLY5TiW4zbTJnbKhknGlxlH0Q2
QHggIeypkDZmQbYYWmhK4FdG8FaGewzven01/Li9sC0TFMYLz1HACMKCTicMH+qonYzOWP1Q81Mx
VZydu/piWAMOOxQCQD4E6gZm5/ouVgsTICUUJH9j5tQuMb6iV97tVVxnp4wV+dIvjMo02ibqho9r
v30qPGNfHxJHfQMNGCaUQPiMUdv79H7cJQfhl3lSeGDXKwdhfgCTA6QaxuSMQoMdJP4YbbwjRyiw
niAv6fZ+4mgPQHTaLXgGW085FG7h18duchIrOI4785Qa1vB2e0u2992UPyL8tSAZkLVVMGIKxTH7
0RLU4zR9wUD6bRvXeevHqj+NMMcxD5tYgsbZ6BAzs6oaaomNB7FvL4Go4Yh+Mcb3oNL3KGM+XDDL
w4DuVt67ZvYtMEYMYOQcX7t+0tLfY+qYRJfBD3L1Xh9SNPSUYR7AUWT4yX4YLNNLQXNHSYPUV+EA
6O2Jyqn0R14A3DhHUH8DDzfgjvQxzXx/XTB7YwL6wZkopIT85BLfX93WQJ6vDTB3Wm4saFWn1MDS
YihDwHAUClMHwLfArFGMwNLwQgPPIvWwVUzPQRBnaji7zgjRi0B7rfpz1nVWqDxpJsdZt3cPMpjQ
pCKSxqYiBJoXA/AYA4b/mlOPfg5mNjgmrlcD7lRVRywCTR/0PJikLhtN3ZxIPzk5ec3a+EuOiyKE
BoxeA+T1yDkXNNxc3Mbk0hhzG0OdOAM+c8TQrZ8ZO6r+WoLCKz+Nkdv+gr6Ow7F3fdgv7MlM+Jub
KACr6VAh/EmeB8CxK5yDlxrsuJon7n71u4mzmx/5xI0VfhAGrZwjxZzJmKIsjzlLt/lZ7NGVA4mp
dopHO+uswUYDyim+a7t5l3MeIZsfEnVO1OXAYGCwDGnysAiLmqkTOmqgPibG17kdz3gcPJi5+g0Q
n4GzuVcpOf2Wn/ZY7uNc6tCm0ecK+O147nahMtW5S4Ct148y0j1pL7boPfE86OoNAqsGEjoNjFYG
UVkxX7QiWwJoZe00wL2NKrJKTMq2UrQTtdIDpZYbYfwtoXLvDeIsysZuDnCDCi2AXHkFeSm0J8P3
SNCPna7sON52fVoVPHKpkBOoR9CxMC8Dg1lFxTwHSEuU0AFPLwpruYgaLQA0tricKR8zn29ky8NX
Ngn9TSt/kzo5B9qwgb8BcxxG0ByZaisF7o6zNhqnWb+mpRAwTINO7KoSMzajNIP/DTMu4KPFnQ2x
GsnHeC+oSiubX9Da2sqVOZadqSj1FOLoSL8ijD9HGA5CFso5L1s7tzbBJGAxAIYkHTrM0M3nBbQA
RHSRLnH2jbMOg/k8fZ2HUxRMlbMMpqUbFEit8C53ng3mPgLydV7CAQeR8qwCfFOoe9POT+lDaIcE
JVY8kPNvXKlQjkNcceyAZmGMJ6wMxTkHWnBODbSkUzujE0JZEC1YK3Bv++Dm0RdFUD6JVLBMZFIJ
jEhhoLlEgBPCGAN9DQS8QhJh0KbCHJRwxEDXDgQoMucLboU5Y2WV+YJGBShB3sDqIGSWjBZmr5pW
A8mbQeaJsW955MoUS/1kYDujkgT4kMGjims4qCtb7ReO319XAWgI/VzRR/K6ChkaKPQBWhbw5cYj
nRf3VTd0DSdFTxzvYXQ/U4/Ldbx1Oa3CNvtOrNpSW9IIu4gThp4bQrLogoL3u+Ca71NodcRa7PgX
5p5TCMzyCNE29/XzzlCZLACkEqI+JzAeND8wODdj3AEjqLed87rAenkxsWpBuVFA5XiGkWQ/2/U5
sjvAWA6622HKyMZD67kIMZHBs7p5Jj6XRpjsrV+qOJKlBI0cFJDNb/EBGp9nAB/RjCOgCaeiXsNd
B2GfXZdwbNPbjL0RVp+UbTlEhZmZQHYC4ul3ewWlDaqS2Pi8ztE1mx2UGFUDAtZQfkIJh81rtCUy
jVTFxgJcq4Hq1R7P0g4B7tXAuJClP9YvJSjjJ87DdeMJd2GWTW8wJjTWo4blheM7UQaUGtSHCa1x
Sj9F5ndV+g084r4z3FI3rMokNrQaH5rauEfO6SmYzeT418aXBlkozdRRJUSKQf//6tSWgHySFOAC
+NcgO9mDZieeeY5kOxGgiEmFm/TM6uxS80GvE3o8/aatqHFhn0luymxsJ8ojQlWA9ddpHx6oPG66
X+x+P+9Tbu6+cWjX9tiOYR0HPfYf6wWvhA32aWsIXvtF5V2etPHIePHaDMsEX8l9mdRg0kbhTDv0
vnn+2TvtvuO78cZxWRtSmQ5oTnFpGCACXkB+w5S2DYz6oTIajA2+jMnj2EV7KWxAP4XpL1SDMEDe
52hvRc9iIt2hNPzUZ/VOlKJHLdM49yrvlzGJEGohc7+IdAtA3SgdY5/4Cg4yj4z2+iKFeBtoqCFv
gcG5q+wYVzpm49AsBaGv4IEZ4m3OIwykG0CipPrCWdNG1ID4EwqEqEqi3HElGGdgegQk77C2PGuI
T/UBT01bsFVL+rMcKAcm2gc8X7q+5C5tMkc0lqSIsoFCWtEtZAtMsJj+/qM4rQ/yQXtWIMwEVIBF
hdv7Hdnfjg/XHxHcu+iuayg2Y2/Z5Ahgz4mUc0fAUd18RGPaseQXmq9PJdUB10BcjnhMxz8uo5Ch
m1IAPijdMWOgacbfsvxniBXOWq77BoQuQzRQlVBRf2W7+JgIysIsTXQcSsOXXcgO74P78J99NHr5
XwYA2MLgGLWoQLWRWRE610auR4WGVi9Qfjbk7r9gCBRV+uU3X7DmOlXXQPkuoxui00cUW1WudG0Z
gmbRnah/VcOv8vj7thdsfB7w2ON1jF4DBgF05iiXeRnUszRBUCHWAJVU5BF6kDr0A9v2x3+whPsY
fUfQZV81rPpZFcc5x0pEPHZTIn2VMfdlZeCj4aQZ14cKLJ5QZVcoGaossvWpMcMpF4CPBzh8eNXB
Iwh2y/EhHwHtV8LnLFw44nSbW7iyR3/P6p4FrCZty0TUQRnXuiCdB/ce+BVGXuNk2wyVHcCkkQiH
uDQTFEEpCSAgd6DaaYnAcXcYHxdyXlq6ERbQ+IJHYPrcoE2oSzMGEB5FlcEMSQbJXoC7xzxlRVyz
nGPMBcbfC6L4omK+yaT/+e89BG0aKI4gdwMRKvNck0mWSUYF0yIgRkRZBKsqy7uajsrfNrQVLnSZ
+iHikYxuG93r1Sfr4wosUKCLAOgYnEnWAiY/PBKBvwNDjjAfh8FQ0SvuQeoZtcHPSU/Fl2YBOaqQ
igtP9IQ94SbuN1NCHIanohbHarcZJDKLcQpTxGHM6tnpUbKW3bCb7NExdprHF4j/iBnrAMZaZJ4A
UVg1miBrwNeC7La7n54zB4gDzApWL9lb5gm6JT90romxkuqcO9EhtMd7CCZEu8SNDvm9/itE35Pz
Rdhklf1NjNsB3K5WCKyJAzANXkPvgjXc54fIA+AQ2ZW2I8SaoOcEDvEjr+bLHizGNJtn1SnCeQj2
VmdcYhekdgfFLB/1Ifl2e4l0BTd2nX3Q1uMAxrSKcojlzwSoi1E4jCBbSmXlqBKTt59s7kQXhQYr
7lxIIqAbwHh414KnNE4iup9UkBATNajBVV6w7z35lT7yKNO7wbG65coro2wNrlFG6DwYSuqADqO0
EjH8UuiTf3sbr54VHyuDRImBjBCc16xsppzoBYIrOJENgEuhRKt7oTvs5Bf9++zJTuXzKhGbi/q0
d1ULaFsZ+BstdbolfkiC8muijF85a6K3LOsbVKQcIQmDMBg6uIxH4wiyHTWA5DXgFzT3hFgIqAf8
fp8ceJNHW96+NkWzm1Xo66oFg38JDv/UHIzoe5B7Gsjobq/no2dxYz2EWU+HCphSNoBGA6Huh8Z4
jz7SbMnJpFgkLzAJpEbPTSoHdga2M0xi+FPY7AH2eW5BXgumA6CHxLnEEGJRHgfwolqqVH6NJvV1
yNUjmUG8H4YK8vOqrjg//aodQ91rtT+E2R8Do0iRgGKyM7xCoPBF2uVIxQMHFdK70Edp5in3BEeo
rPDH7T27muz7MIx5LAjGUBEeVuEjHqUQ9D2QWw/uoF5yl/sDeu3lC/9huRUatE9D7LRy2vbAZBM4
tNEBO1VkQEQFdQd10kjazaE+c4LCVZ3rY2FIKXC3IX/FpO2lx/XZlCP1a+l1I3niHSZOAFoxnNGL
oRyNWFGiJ2oLHmc7N4/Uyio91is/VwUprsAHAz83LQVjS8jLoAdjNe94FXBnerlrZMJthncUcEEg
JDIwS4Nyh6cfwdmMckfsR+/pr/EffMatuIQm79/bSj/zaoEFSVRSlIgZE/lZg10g7Z45W0hd/eoU
rywwd3I5oJcH3Rd6h4xu8iYdwzuMtVvtAwTRuLpFW9fjajkK8xTuZyle0NZOnRpylYp6lyx/Jh08
RV9DqeB45OYB+FwXW8EJWi2WmgGmwHJidXUDFig04vdB+MbZwM1Y+2mIzSykZJySQIQh0YcYt1M+
Vc8gIVL8yW0seQcicy/2/ssdvNpH9ioBkTmIR1PYBCkCyD468CIYvBjJcT32SlQTJR0bmjEl+/Qs
H3Sv9k0XFeXXci86oPxyuKd5yzuQj2MkhEoFQcHj0tn7xewyCQBcjKMA6GeVh/SxfKQSm8Kd6QND
dp964xFyvQ7nC26tdGVXY28DkNaOwFalzuQJ9V23T1HDDHYDPt8zHYRqka9zWx+cVJjd3aw2QFAG
5KYDJhrcM5F+Qr6uWMUIHPYojztFkMFjkwS8iLltFzUNWZQwfsjWr8GX1ItmgT1OM8vwU6BJqLxk
g5fI7IR3mkWn5/FxHyqf16fbOiem9GmZCWVzsiRS2Qu4C+TQMqY7lf6ruLv9LTddSEYNSsH9jtcf
E2BSFZy9Qoh3Vj0mYEv5Gcffh/ZrpagY0eWUo7YCjLkyxTzV5agU0WSHqSX+LpE/qXqmNGQ1r+Ow
uW1/m1FEtkAMTYgoBeGrkwug185mwUoz0w1S8eftndvMiT7Xo4hMOheYgbwQzIs746E5SYMVoZOg
PcT+9Egn8DCisK/s5hC5vFgm3/5myodk5+qOE5vZbGctxGD1M0rNHsinga4SD7MLYgZgnag8S/86
ue1efpsOFAeRHaLD4gIsf9Q4VZ7b3xQYlssIRCSaFpb4KVNdn4dA8sXC2JVmfRQMsCrd3vDNqPP5
YVmszEjmWM2KCBq64ugCVW3XvMkT3sYy8RRo8VxfBljIhdwD9QLVcm+ah1T6Wnbfbi/m2ktR0FE0
GUO/KpA5rPMsQdDpYTwBcEBnGIF1Pighrr2I29m8zvgIIHj4G1rAKKOw0pxVnZnxohqY+AckHWPb
S4csszuU+9IBzdK/RsSZIK5bmWMrs01WymYlw1z8FdN2D4UDEhUfmNIDyLrc7Av/XtjYyAuDTFTp
J1LgM7WVIxaLXeIppYeNBeIV3p13nfZdLIzNWtQhLsCQATtosXuBD8YpFA1Aou7QwR1es/baEakx
TGZpEmBoV+KmAemD3gDjqaNrPyQZlI8YREpLoPQx/q/mnLi8vYN/GTPZJ5YeQx23qrqKcto+YTIL
fLmNmFnDEP/71BnLQhtCxj8EPQLmRivmIZxCoNOd/EOSe9lpDhQYXsCwZIUOr3i2uYefxtiSbQhx
7TDP+spRy+QXgPBfR9D1SmpwVxfklMYNb8DlqnxKXV+DhpOOyQ8M6bLT9NXUVDXpoKsagnEOcjzt
HjS5ElB2wh9kaS/q3D4NSfptzAqvABtOIOje7ZiyteLPH4Ae4WUwBloJoPdZrBxNnu7JKHwDfwVI
hibjCLoQJ8xA2PbvDdLVAiJKkWls/tlWoZ62VINXy8+UdUy1X8TwWQH+/radjeoW8NErQ0yWYigh
5BBUwHrEQ7zToX8NWbx9YinuMxWM5XnO1Zg3/ZJrc0xM6QIJ5CAtpBnBbHUKz8Fjfo7eWhs3DwxD
G7o8BfflS2jnXODy1llcWdaZzHqcET0HKFQ42Tz+aocItGQGJBoKXmtwy1XWdpRLV0lBVwgic1I5
NeUv0RfzDJr9QwM+EbD0d2Abqjh5Jm9h9HJf5SxBWAwAF2JhUYEQ1qAlCG+cIBp121M2zKCUglKR
TtDq0tgIAxa1QWsVaJxF0Tv4QxJhwHArT7mTY4SNLAVgeVCjQKMfzduhxJywDu58CAKUqrdAlaLj
XD2b5nRgknAV6MBeMd4oUhGAeoGSoVnqI2afdQoRKsFGZqVjkL3d3sCNghvgep/W2EHYFCivqUUJ
EXWp4ZSjhhzu67284/dwN5cFXJCpSLS9RRgXLDohNPoZywqSb2r0RwGVVtlytUPpn3JZrflAH/5t
hYkcbSQU6CO0mKe04zNogN0Ug+ThFzpjpfz+B7MLV0kqhZBSbWuMVJtI7uiqV35eAEWRQaBp/ugw
QGzSSkCt7JLvgxu+QdTPMV863kjRVQ5+aZJNuaAAokLbop4dE0xDBgjjBBKCnao89kbCOV7Xdxw4
RDBQgK8GTCfQuEx8agOiJ0YJlAPkSU/QR9mR76ZPZbsTv/q3bs+YYvyDDHkSpxNosCldqZxBU343
Qv2M4+5XgZCxwsSlVodI0UwHKrNTNVgoUo7v8W70Q5ecu8P8M31RY0s9gZfWi/zbpumxvfDMS8sm
s5UgPk9nRZkoogvjQrvUT/cqwBS8caFrh7z4YiazjSCUk+usmXuHyCOg6mn0u44WHtR30y8wKgGn
1wFVR4536fZZoMwm2GwmZ4oF1Z/BU60t9R5CNM9gswIhsFHtVSJh+K+2F7N9SGTeMre+4/oHMMsU
synUowmOOQoYn5BqkF2VVpj8IbhmEpHYt7/d1qaqugiMAsZQoNTLRJVAniCaJWKIL0MpHVJddln+
63Is3GNtgon6OpixBJTYZqcNR7vvpZ0AEXBULb8tgcQ5BNcB5MIU26BE0axVICeCUmwHuULQ+0Fs
DcRGd0X/cnvbNgwhLwYIC+BsjFaxAwYLiM/LFLT3WFPkg13KAw+TFZWT200cHDjHEnu4sqZu47bG
4aoCsJVWg/IE1QN3yKPvixrvb6+KfmzmIKuKalLQMJ2nZyuETT4rsWliVUaln1u1ezGVYbcYpq/n
aK+0qrQfSJRyPPBqrtaUwASxskp3YHXR1JBVGeCHlIgCAivLqfWB0Wl25hdagS3vgyfhpD/MR27x
aWtngcoBjwgGNJBhMRdcVs1t26OB7XSvGqhI3dxtfShU+PlvFbxJsgeGf5/Cs7RXEPbbwpt8nrxx
J6Cmz50TpEHlauNXP4XZAgKxWYiRIHZ/UMbYkV08B87PfJ/t0ntuYWMjwKAN/fe6Wd+tq6IYgQqD
cMTJ+K75Gh7IL+KX6F7bg/YQiIbeAnHYAeojtOfEOaBXqRL91ivbzEJjDQJn4tL0zhTkmEMJ5dp4
WyQxa/2kqWZeW2HLGmIbJqq0D54hpoCKKu3cTxQJmjTil7qfQW036V+FjvBqU9cjN1jX2hJTQV1y
qDqYKYbCCRCnvSW9juZDmz5DEM+f7SpyJ3BzxQf5AZR84h4iFMrsGs/kDmJCDbSIZkf8SdxedVUv
90In/3b7WPO2gbnSJoyWNWCqG6AKAKlLPX7qVRkakSInJm77FUXI03CvXhUC9Q5CxBRumJlqc0r7
OTlWU4deYhwUYH82Fqtux3/dWvhwqE+jzNrMRACvW4dDPEC9KAnfTOEcz6fb+3fFIfURobS/jXzk
DKsIhe52rgoKvFb1IR93V/rGqX6lDRPZmXdywwmIG1cyzsinNWZJ8VxhBkeDtbnxFGhf1BBwur2g
LYegdVQV48EKqAwYC0ECqkpovEwO6esHSIl9h4zBOYxN3gts6z5Z2WEH/kD0PNdjDkBdU70I2b2R
uYpaOhjh34Oj29egpocrxw4TxQ/01NKobCukbeQx82QwyWQiiCSX3mly3foP68fCCcbO6S4wKRZ1
YDWIzclRWlQiKwHTnF8ovdttK9e1HvgmjPxths2tGvDDgMp+BCBu8aqX4ldTWJRdxbDAQNw9Rim/
aL31ZTUJc0YyWLLUqxo5eGhIUxQ5VL081bBlN3YDiAuBYN8m6O0vrvkVIo+Bq/LqZ9ePbax1ZVih
Tr06IiAiDydIPwMvltUp5Aak2hI74c80J64RjyBPVXZBrIPYUwLqSQVuj/NJN94gGOoHBBh1Zui1
qzQ4rezrUIUAFe1A8JyLd+khBWSBYo94/FxbZ3NlRmOWaRSToKXyAEjjIoITea/UBcdrtizooiiD
zUQEXQTb9Cv0YYikyUBAy7435bcp/3HbKzl/PhvLFkwC9dDhHZ1CgAxxAZVs7fttCx8YejabWV2G
bGLVpXmvly3eFMGX+ZCehZ/hLj5W9xG0JuzAM+7DD36hzpc0C4LFTrvLfPnp9m+4LnxeXshs+Qw8
Km2xKLgX6FBSazi4lgon83LkdPJ98V6/gM31tfmOF53g8MoYW4dwvX7GF4tSK9D3oOsH/nT8k3Yg
4IuT3e0VbsVWkICLsgRg+TURHvhqTXmKYUQkYNOR+vxRS9t7IzUe1bQ+K2Z3nxtQTr9tdHNln0Z1
xv3HBZpRYZFCV67BVPUieWAbR4edMzL9UVq6ciDaLQLRjowqDf0Zq8NclhpYWhWsTYbERCQOXq2O
56JMnjQ1fU/q+au+pH86U3JawXBQv4LuA3D/hjoexAgy111g/irG3KmU5BST5EHJwx9Gj0CI43av
iwi+8lS8C+N0EDv58T/s0OqnMwluFaGeJkz46SFa9rF6lGNoGRBOr/q6YU+9e2WF8TDwXkMv2sAF
rmXVOV7SHSpdthmLXt6GO4EQt27lL2lSQSR96nfLvOy6AdcNSPd3PR7ipjF5uhQBZhBn/yW8fP4y
FqQnT2QJMNo7QFSrP2hqcxYj3tza1rtttXgWC0S3dzHBYOxoY30/NwqVfDfOQqifljxoOeGYZ0y+
dMVokJY86cC3EhhpgoyM9Mcc+o+hSIL9pJe8l+BmdJbRhDIJpLU1nXEfYmJMPjXxYav6ZZFBVAia
y9sOupWlo/b+lwWDcR0yNtCqkGrcYMqbJgwoxmj2HM6vZa2+5QOneLEZL3CVaUQ1TQpVvdy9ZJKS
JF9wmQXjuyCVoBx7AOqbE5S29+zTCJNmEdLO4hRhzwbjrotkK4tizp5tZnL6ah1MCQuOVjWdgXXQ
YvHiQKfN7Y6tR8eFZStyZc75/nDh6wD495JYhLMsFhVYqbGkhSxeEdZQVE3fo0S/LzGCSgQ8ddJU
c9K5AOK5nD0MzO/7GKz5vfZkJvkJMlJfSKVAk7V6gmqIm2nxfZeJxy6uOTvD+cA6szF61BZmQpoR
/MuFp0Tg09UKh5Dn2z7LsWIw73i0XKQoQTLtFJEku7oyJp6qlrVdFh2PHnDzWv380iy/EhRdIKqt
whQk6q1+bG0zme0I6rvIFDoDeJWO007kGWQCTK5XQ11FLYjBhMFd4uJuIv1em8u9msjnTj0QTXZv
7+a2N4PKFrhQWcIsOlOsqEiojzEUlZwEuQVoYibRLnLTn6B4atXy+Aad06cwSdw8x/znhFqcNHhi
kjxGMW8mcfPorn4Ju3hoSOdZQJOYGjKGNUQS5fS/hKBPE7pyGYLGdlRQB4KHkjY5V0F8HsP2kCXV
O2dT6aZdHdmVHbrUVc4CQV8UniF15EhmNg0eAWfbwywr82s0KvmxBo3BHxEiyH9QApkfZEx3z/YI
8UC8zYRW+s35MXRRVz8GVAyqBF4A2WRHpZZmzHVIt0BGz05eZDfz9LMMkiuIyXgYM9iPIScEb72+
MJP1lz329acl9QQEO5xYh15DvFReCNpdM/22aLseM66UDK2SeIDJLaMGOhegHsJ9hqz0cseVcIb2
qfzx5KMAZ21PAc7/gEF8y0nXdpjjIuuBFmXUTufoP7NfoLT6Mew6CzRBPtiVlC+Cw0OsbcWElUWW
wwN6tpFQmRUe0wmEzIPcKjtoTYwNKKwWR5m/JBKPAYYeNNZh1haZixp1GiUrGrxrW3BUaWBFG4Un
0wY5KvxlXp54C9wsFxiSCAiqASyvwZ5K1JtilLawp7TgHe+y+9CfPcWdj7z64Gbtbm2JOZfzWGkj
GP+g8rrPn3o/98mdDsb+jw72njdPvnVRrYwZbLAxQDAA5Qd8uHL4KQXL70ldHqUsfrt9vrc8H0oz
Cni3VJxudlpJXQSgxjs8aRUBmlWqGehuESnxIdS/aPGc2IaGNCGfY6QJbSHsbhvf/HYr6+wjMOgC
zO2SHBG1vJ/CNxUEegHKokvmG+a7JMjOlMROlofObbubiSvNXBUJpApXOFpkQ4pZqGjMQtbWqYNT
Pj6Gxl3dFzYkwW6b2i7nf9piBxHA7KLFlYTKXXZSvAn0PbEG0U+r2RuP+XvyVnggTN3Hp/LngBMC
tCW4iuaTuhtArj99lw7NmY/q2q6qgJdAo2NBmmQyTwO9LMW8SgYFRyY+o88OiTDACFMQWAx/DCt4
RnbkQi3eJuDEAS++pXbc8uKWe+urn8BECTBcKpEa0p8wqJbawtIAybJp4NwmWwF3bYaGx9VVqnaD
1MhFtTgl5FAHlKUh6dJybFzRgdCa/toIPWMrI5CxVzVoeilOtMcg5ddwB/E6G3pGd9Ux3Qv+4M87
XtS7vX0yyz3ZiOYCzhzUSEUxOJXJgPnN9mnRiX/be29vH+onlytLpkwUSIrbQ62GfQBWTYD8n2+b
2D6Lf/kiZkQvTfRCiGeqLgwQe3iSq6dIW14SsbSmvvPASmPfNradr/7tdhBhubQ2Z6UgQ14Yp3FP
ALyDUFZY2oOdfVWhXWTVz5D7GnhBjm4SeyHqOohpCOgw1KtW+Njn5hjoYE+BjIcbgeDpR7cDVYxN
hyVTp/nNm5Pejqorg8zxhkYThiQzLFJXIUgbVeA3SisCETotlMUDyc3aQYGvfMVzASLRgtY4aRT/
WwZPeijW9xfzXeVBm6alRHEgA6pSy3TL0P1W6+xw4ETYzW+K6wsiEAZGbdAwvPymVQixLRlpzUdv
BFM8qlv67VvjQoPMae74ecDW2VvbY2KKIWWBZoT94uRLeYyzwhFk3NKtynltbB2MtRkmqqgYOcz0
HkJT89Bbaf1rGVrMoUCgZHoYSu/2udjKAla22CJBMU3dhAK+iq4kQNagWyM+JfjhzSNthZOVGfaJ
X2uBHLcRfeKjxGChy23aUVqlzu3FcL4P+8THm6EowwXub3QnI/06Q8h1kTlR6xrF++Hefzsd+7gf
irGeW6SDjgLSBO2g2SghfIl98TW0FZeSlvLaELxV0bR7dclk/VAVOWQhnVCCyEE1QJRecYogc29v
nrTpCmDDQ42Kkhap9Hes7Jid2QHnivceqAZd9X3ZF0AQHk27PC2g+o9czLy68T0Ea/Bf3BnzrVBp
rIwzkUsdhwhdXmTYtNUifyEtWLWgyr0vXPnb8Bu647z7YOupvTJImNVWaowWcYnXJvSuPRo4tFO+
76BogGFRjq3ND/i5NvYlZmQj8s4CAdHAMJ6kIaUCaYwEQW/OB9xcEpJ56AsZUBhhWQmUtqaKfDlx
9PsA7JvBvnLL/f+odHk3zWYiaaxs0e+5cha1LJuupd+rP/QuzXsMPC4FaL5a9MUX4EqFOCL8x4/R
mhteDftXdOClQpsOu/oNzEXTEeCA8g7hX0WuWnloS3j6gZ80b8auTzPsM9MIjEwNDUSVNnuA+ndU
8lp9W+OieIj9/eHYx5DQhyoRJPhiJyVPkqY5YRecl47sIc/8rclDcN1k+XPQqqcwaAVLWHrjv0TO
1S9gTkNB9Ahjvwhqc9XtylaDSPh4ziF+edtFN282sMSiUAVRD1RcLr1mDEMjgDAzccJQPphyva+k
8i4mv3LhjWi8F8Dmsfs0pjBrioE9UOtpghBVa+5SIfqBt8+uqsALcntRW59Pp/ndB/UaiAGZ2s7Y
VCCVjlHYF0QQmECzliLTQMwS1kdlNI7zkJ3rznRBt+PpVX8/BMbP27/gA+vJJJoXv4C5IkT1r9aC
+mjej+/Vvj8YPmVPjs+oizhCbu31c7GDlHJmh7/ah/yh9ERIYejc4sXGmbz4JUxciBLIRtUJ9gJa
7G9zO3uTMj0uk3YWkuWuL8udGAkuRGW+cHZgI/at7GKG49KzZgUaWYYB9VlKQ2GiOQsF50P1oDiJ
8z+CxsE1D6I374E7eFp+oxzGi0bUwv//DeDdzC8YpNqsE3qIBelUtodEfRfR8mtLBEZD8qD9yknd
Ng7Teslsl7RYxlEJZZrs97UlEm/Ovs7G7yz+PY1Pt3d3IwJijoSgyA8UEfAhzEclczCOaRVgDqJN
rGYI3JE7ibCVVq1sgOfscvsMUyynkvKmz77m1+f/8WpCCP00uMo/omjcCA8XBplTm0Lvt5lBxutM
ffw+5PHLEmXfRq3gTatufSYUKSFIjUYJkHKMXxB5arV5QqMkNU3XEIqdUHeBBW1HeKMg77Sg/vbv
v9bKIFtH74WumvsWO6lpgwC5cX3+Xud5yYk5WxPX6Amg/0PRShLC3+UHWyKtkfr/I+06tmPHkeyv
9Kn1sIeexJzpXoBkOnmvpw2P3KP3IAnw6+dSZZTJ5CS7qlZ1XknKSACBQNh7zch0SQAwj9ipPBOs
nwCoDunIABNZG+4VLrCplqLq0ZhNLtq+4GnIQhJdKdNe6V1yN6y0FaKwS/HD30hr9AFd6wuqP9cl
gb5u8NwAFMKw9GkxveCq5it+Ybq9gWkix3gfaTBHyLmoRe1lRQCHrQJSTNqGD90iztSMju4Ln9bZ
ayGLVIKWIl03WBt/rW1C5AnR5mhctK4P+j8MW4On2DutQKOvPd1ggEdiIBJJwmOMj6jhSVwwvNJs
qJyW3JdWRBsUpVh4c1rQEY0aUgVkX9Lk3ZJYVJRmAUTFFDxm7K64AbAVuE0qgHCiODLuLFsnqofN
ReH0on1astlzT/f+F5gim4Z9kOdKjw02C9MCkoLFaC4Ax2TKHwxz+ys7j5ljRtddwM7DwrxvukYs
uF6zF2lvE6ZDZNrgq1rUIBWOdHzmYkykcwrmJxddL+xdBWY9h1Q18xLwZLhNLFFQVyuuXzTxVdyC
TB29KxZNpPg+Y6anZ8VC3/KsMijgK0UVcEREGc3bnqOfEl4zvYYytGqyqrSLInqvDeGCLIWeVoY5
XUee7DdBIJw7FMRZPCYE4YIWvfTIm+7MSEe2c3mhLWL+yFV0t4LfCUnHaYc5Z+hdHADwjDA3vc7R
zKfc5FQD4UjkGtenlzTzbqIF51vUZEm68IPet3WC6XeOjn6NLhLXzG7at4Svxe6dTsxS0YCHEK9m
YXzEGeANC/nJyIMFv31hIV/1sX0xWqAlYY5kVwasFRQUwwsGvqUFBZhzATAjaoB2y1aAuzBN34Tg
OzWDEqqWbgvQwfQmbZyR5kinfe222xFce8kAzDzOByInToAcRYVq1zBAibhSUzxdKpecSC1Xtnkd
RtWCYZ1LWB6ImygEMNFtOcggTuxGPmXxWThIhL3a4G+u19JWWri7My7ptzh0AU9Wl7IuHcoKFajC
fxpSw1HJVQlMzFz+IUd8FSMHfFrfT58gBE7WJ9TYNrgJgdodcr8l+CI7IASARr772UeAKB+BLRbT
HqNnePRc/a42EDrxTsuAqGDDRNk5C9husO3nxFfuu4FL54LU9aaoAO8f1kR12igBgkAKpoXTy569
hEhBA5YTjslR4gw56DTlOfTWBvFeYV+X6Nrkw8NpIbNX8FvI1OsB62U7hLKM1DbRnhrevPem9nla
xFyZm6AVSPlKIIGQaWLrdZEOQ8Ph0oESDq3OH+06XDEaqefS2n8q10uXb3ZJe+ImMVsPNhlTTsd9
qwBk2YydfZ2zsKTx8I+U41vGF3jUnuUKGomrrMG2DYR+lecwm5ec69thB5zgVfxAFq7crC7syZus
KZIM1kjhWLwX9TkmY86D1gbIULA+va55MQDmAFrmSO47SZdykVQDSS3TtZRHM2hoWj3y7PG0jHlr
BQSV34VM1CHxY1/PuQV7fD5aK+tsOBtZ9cINkgdAQPgraTCo37e8yd51chA3iWTDOvaAY8cIRoVG
+4IA4wGgziqSFafXN5Oq2Bd3hFvR9L1sZHjU5CjBrG/tNNJGjzOwCBUuwTeIRO8k2kJb+uyD871G
a7JGELbysOt19P2oJpDY3rseqQEBlxeYj21kLqj//A37Y0enZZfEkCJuyQOq+tz6iGT/0W/5kj81
uyK0OQA/Wgap4zSnJ8v46jw0yBfEQ3ffPmabYNc5/l199s48AEK59lt8sTSOOP/U7Ikdb8jexeZx
X5bF72LtXegApnMMjsaJOnabXbVnS7zzs/qyJ3Fy5xRAvw+ZgOM4lsqadQfS5WYrgwnttFrORpzG
t5xpYN1Hcmcg7hgnvnqv+6hH7JH6Kyqyt3J9xR1pLUVO7LUbsmguxwf6yFzuyZ6sUbJ9y6pjJEVK
I4JGshDoYejYwNSDnJZUt5Tcbc3Qf9OMqDhHY9GusMo3S4oyKvJhqSFwVnv3vszE/uBVtUgjG3Bf
SJI66OGLgL7eLlm5WVOKmrkpgzYZXNoTKWFqt2WSmsQVjn0jvwL4y3c7xJ4AYwShy7q+TNwAQDYL
PsN4z483+g+pU8zQhme+lsewA7UyuKWMjIlEPMMcaC+ljqkkVJX4gjGYf94xrDgCvqNmTiaZKM1C
RAnMwrHG1rPzkaZdQgdEoJ2PHJIA612SN/v2/iEPM5KHV7SNCyXG2BGKvk4L0gJ9rJTCojM6dump
myXQ8vmLgxEBy0RYiMmViUkYNJ21WSmNkV0WgQkuXfEv53NwlP7RdltwTCHMg62X3xad0NGVPjrP
b9lT0Ig0qhWjIzjPwU9+1D64sjTrjgz9uSzVO8yyJ7sy7VqvLvPbvKoB9NY1D6ftxpxGmSD+gANn
EpBjTF4WWbHBHzzgdJGLDIHTradOWgUAsOLyytTC8zYMzrmZ/JWwfU/sNO2d5ZVBSh1VltD8kPoG
tc3CKZLn02ubswR7QqZenJlVWiDJJiqoORgnbI5O4MJYwrGa9XdAdwQoPjQIgiRl1Oe9J6XgSpRK
GHxCtg0kG4RsRo4g0xUruZI2Bjp20vVS3XvO+OyLnBxa2SS9JgBuhrGTAf7Hx1B/IF/lnd69Wc34
XteUUzOUKx2qbCHJVcU7G7AjGOjCWBCYca6aJrrOVdJTQ0MP5Gmxs/bGRD83UjoElFnTrIFW8ThL
88Fy9QvmBpt8FT20P0amjhFbXVvItfw/p/eHtGnH2kC4XRBho2Pt4teKtO9mPdVpTk00tPiOcf/3
lqdNomse2FnQF1BKn4OmFIn9mLVnepav/EKirBuIkwTZXTl0H4HIt37NnxPFXNrk2ZsBoBXQ8QB4
5wg3n8mJ2WJe0UJFtb7rlE6lPtg+FxRofPWnxs3cEzLRUk7qoDFDMo77DhlFE9SNpFUNrU3jc8ii
hQhqrqmS7EmbAtsKgDCYQQJpDDDeoaNtkJQNXmy39Mzn3LNiZILJ9RLR2ew+gitE1xFzangcD+++
T0IS+hV0FR3R1FQ/I/7ztLrM3vRvAVMgOTvNbEXHgwATZu86nV0aYfozlpaYTxbETP2KvCQ611Pc
Am1oA0yx5d5QGmdJqCyOs829eONInoHWe4CfTUPQ0i9JZRglYG7A1Gs+DpsR+F8BC1C5XjqceUvy
Lcuc+GiRr+op4/Akfoe2yW66s9GPsFf151/p9scDivSwZo1TBdOKXYakmSlK6IL/kD36a2RBACHd
pwC3LdzQ+ytZkD1p03JdLEsijVtkKOSY7TJSnDODvZ7Wvdn7+72gKVh8pzVh1tkSHGmDO3CSvNC2
aV5Vnt0sRYPHAQSY4kBPA4sPSpajqmDeygYwiFXLNa7Ca2s1bMYCmfKzpjG6xpYyBsfKPtLSoSA9
1iZ0NJ0eXtq0zsAdmo7C1HqTdvVG5Nmnoi+RMi2JGde85xdwuePERgnUDftwTBZ4XaE7abRgII4P
6WAx0y6SvMWsFasVwOhXiGKrx6p9aXm1ipaKivqxqTsUNFlOUKKgWVoD8IJIsQ109CiITnnOVR1Q
TVLsNOB7sYYrv2o9Kd6NcKEteQjM5LkXAF+omEMK4tRcu2SqVynXtfpGTKBl6I2bKxdWjDRrMFDW
2lQL3lq8wBp57fiPToucUGzB9r4e5I80es/MZwNr07Ry11qVWzTtGW9VN6uBN1KGu1YXD6cvwcwp
ogCPBIWhAszpiB3C5zXJrR7KopcNRT+0Y2VPfraUcVmQMrW/qSmrfsVV4UbiQek/8uHVkhfmrGYU
BSjpCtimZIRymF07VEfNDgNDL2PflZPB8VuN2r7uBBaneXF7esu+MHwOH37rQNSoSnuar5qVz1Su
ovjt+DfBJrksLrvIy1etF1+nH4AAXimrKKCJl61Lrz2vb7lnOOUlX/OH1k0vw7PKp2H9H3DpLOzB
FBSoRbdIJg8aLHL5yO0d4S/ROGarLbnOM2mmgx34ukx7O5DqepdVGQqexp1woNuX3AY7FcLKfmVT
ULcDCjMEM9HpfR+fs+Nth/+NKqgFfraJXatMhSNPqpswOHydq+JSjYWxLpRqyypt2ypsMXydsQk4
6G+J437vLbOSUy1nOZY5PrDj8J72llRUd2UwqiNYz9f+a6QsrPL/2Vt0quKpVQBTMPG5SBqDzkqP
LNey0PMzEsQk/U31YHmYk3LNs5hvMJblnt7aY9YxtKqMycrfhE57LQtlaOq0Gw9Uki+KuHcEyudB
DBgQHdQwvHIM0GPoFpCZbXRX1KrDh2wtYY57aGUHozdOK9vnCeOrUCFgUQYJO0NjWUEeM5V7A1gF
Tn/faVc2JtVwzS3EiCPxm300t8KGtOasSn2AMZFnciVt5Ft9jZTRKk+c8ql5D/iZ4skb36lXjUyX
tmuiF6N0tBKZX3jmoJyb2hqQUYpKYMzb5QwQdBysLjz/k4Hblww84KOiayNixcS5C5gIi0bLQJ92
AeIQt72IdJrlTnUOHna2Ttfg3lSWYv25dSnjvO8Y1YwgV4f6nrS1oXcGZDLl04hvo/rPJr/GVYGc
A4VsixDVNqbFbF+gCBTrke1y4OvHZbTK+uA64eKp7uUzUqb3TJfcTM49mXU/DE36KfnslSVLjCTT
kaCj7zGxJSyJ4L2PK+3RAkZM3O84d1UrA46e4ao1X9XWdaI+Ad/vT17vI8kTP0MGU3Y/mOO5rtEs
YnU0vwqAlHSJqeeVuSKApruLFjlCJw/DkdDJ4wjoGBZHUoxsH+vuWBZ7ahBdggz8h5Rq9wtXc1zA
npn+VRYSRSbYigGQNO05lYgS5mlGTJDxjdCMsuFKnuFZoDk3WhfUkwsbOnEtfhWHLmMoLMwBMN0P
dVay9CYTLLBdDO4OF6xs/ddeHshtrA58oUo1Dbh+lYWyom1Y9oifNN6fvfdA73Bn0BFu4T0gVzKw
RAWyek7iqO/hpiucJUS0yYP3mzhABwOo3kID9WRpfc2irlJqyx16hSrjHEFo0gGAPLxpqSHyx9Mn
N3P78dh9i5vkMzq9TIPOgLiw0ZykhRE1ko/TIqZtRr8uyQJpiQH2YGDvT+6d3xOlZ31ij6Oh6xJt
RsO62tbo1/vTYdCXKEw2YsoQIRA6Z6bLIQk6PRl0PqnCazVoLlURPQ0V355e0tzVQuv+GNqhGQxI
z4c6UfgEADmtYblSX1EjQaN1c1/WwOlTi7+g6Yjrfg3tkD2cLMgw/B64uliQEZ8Hskwz8gA85qWX
deY+IaWA01GB3QsO8MkJAYlY+FYcjuUQo3Xsmg6uQosL221cEaxBLgqWOrJdcrWOdc9GKl4bG5wA
hw+cwcNdrHggh0ZcIZ2lyw+ROlwHIaaCTp/U1LOCRhwKmVzfNs3Aes5qH+BxY9OqjWmgwJOcqt/1
qxhoQ5HbvvmL09DHCnIodfKoKlFdl9zOdVddl9sEmr4rN+FzuCKOsR48oO+LDQFU39KOjnp3aIah
lfCTMUmMJmuiTYwHkLWGsus13eWoQCT5Vi5jICsZOUpp3JGH7ikdrCc101cLmzy3XDR1W2iRRc8a
RuYOT7KxpYK1JpZbu3nqMJdAgbo71LhgJ7nlINOyip6j1ZJLNrtcHaA6qo4QEFSHh2JNYN1EhgGx
v5ahk7UGkEp1kWpzCh/1pUMIM3+X8+VY7D0BVk+4FYxyRgLwynSjn2MA5Ff0a6LEkV7Fyt8U2w5g
NeikqUoa7oqFSHdWj/e/w+SKAh+zqeys10bn9z3EpUSdP0oo8aSXrN39OhewFHzNHuveuiduS9DJ
XMq10fgwob2kpNUaavhDuNMLH5kmYPsvJLznDxQdwAAcVfDejv1textdW1JdDzI2Wt6NfQX1hgHC
GR69t6Cvoz4e3RP0yf0uZ7KZaWEoOVIr47gcpkXYFi0M3cp2tXXdrECHt+6BSb5ekDln7fDU/iFz
spm1MRRqKb6UFfy6FjBhJKd4bl0ZQ/9Ovjbc3Fk6v2kZ+DfF/ZY5uZddX1UNVyGzWwlPNMhOAMgV
/0HIrq8YSEfaTfk8PPwHM6Xjak7t8MTsloFqaMO4w7ULNCrwqUfqb9z0uCDLvu6Ml/Y1SvfH7k4M
LudGEPgKVsrey+048QQqTuVl7ICB27TcrzctsR3t7Hh19jQVtihqCJpusD7EL9vUDV7G9K50E27k
TfqwdJLHD/Th8iaGXQCcqQjH7ezFxaBS0j/2/sNpBV26exNPo+oD1Eb7L/38vacn3CxTP8+uBGQg
GDgGJjcM9+HGAUEbWJs2cEIsCdWETt9Kqe8VLNicXs34bY/071uMMbEkqPnHouhbzZUkV1S12zU/
5Pw6Ds+l7EzW+ALo3MKipghwxO5JEgNfCFg6Be2KC5/Hm5TE3uk1zZpjExR5GJCVLTQBHG4ds+pI
6RWsqdMbtupau6dFQjrPCMyLTucLL86sPuxJm+gD0CoMqbEz3ZXEdZF6qXQutcxRymQN2+n1ZeX4
4u30AmdN5BgljOkIA4WEwwWqVgX2bMDzumpqr3IU7SRuun9PxOTeMiIhoSgEGmN6YAlQ8LoDdNf3
o4VMztJKJkeFqkPU9znERN0LVx+qcCkCnteF762anE5SyYmVB4ruiuxufDBBzEJlUblBPqxO79iS
pMmF9fViAAJyp7uh/tgkw2UVFpSEpauoz6cFzbs4aAglMmDMRiD9w+PnQu4wb4VNA++RCg9ypAg1
fxgJRbXuWtplbr9plqhjpyX2Xw35ntDJQ8WJ2utGjY00AR9f0OSRt454HUk8k57GGIx51Vf6OB+8
oIizJmNP7kTXm1yVBc+h62FW7MpEXxmV+pD51f3pTZ1XxO89neh7EIQ6Sp5YHifipTP4VUrkzWkR
SyuZ6HqdRWrFNEN3bZV3a6VtUrRc+WcA2AqdvydpovSN5WelEFiMVsboSw5ca/BE+/O0kFk1BDm0
DAREAP4f8dhIokvMREYQpdxFl+F1a9L2ZthYl1KCKnvcUEDQxLul4cq5TdTwoQifQBp1XMnCGQ1J
rEMN7fJcKxHoQy1ALLOwg3PqsC9monVpjBRz1GJtUfaYSC9MWmIfmhWA3g5MTIC874iSsAP/lZ6N
m2eiXbYHy5G1lMadli2+bqz2LWL6tMeKUSVlh61qvOBWvQg9DGE7nQskR1f9tN4CDyCPBsDpQbuD
gUWZ9ncq7u9SynPOLIIdAbNzyGjB7ZzooiIsEZsj3plvWz8Ar/aqpdIuLv2BgtFye1ol5zZ1X9bE
BDdmIbdD32iu2WG+UW8o0e/+lgQycZfS0fvzbbgWVZFuEFWf24O5kEhd2LBpUZ8Ls+mEpNiuokmO
0kI71OS85Z+6utSPM7tdGNxBS7GmaMjbHr4jOurbYVggVCaBUTp+esZGWpTTG3Z0X0fIRNQ0kGVE
VwwerEMZ4LnCLRIJms2I4eVl6GRdDPj8xDst5mjTDsVok5OX/aSOFblANgVcQ691TqJ10IURyMsG
eEg6KZYazY8DqVEi4mKgDBi6DrDbw4XpRggiqQZFNv+lsR22RYvHBuSKYBbl3tdst0RPL3F2J78F
Tpt+QiWLrKYHEGs4YqQBARb2g+ri889LwXrGKX3VACTQJOLnVRtGZo9lkVCnDCTW9fASRQsqPreU
fSHjae4FhbVssBrJ5sFto9Apu/fA/AzE7emFzGkEGGwttK2jvfsofkpsa8i6GukXEKdQeVjnFhiN
urPIXuoomtWEPUlHdhbFkM5vsWVDS0HmkwNXKNgNl8C8+JULZjFDMhqZg5gNqrcvcHJGfaU1oshS
tKUguzXO93c02cb/QQx6ZCAOBU1ZZww1ZmimEoNrNtU9mtW3WdAsDYDO68If5zTtwDe0WuiEQReq
Vlm3vNi2vLniQP7+W+pgTlQuyjPoSAMxhvbBCUZ/+s9KRsWYZ+5pQbN7Zo/8IciXY7ZzYlRlJc8t
uUf5m9gkvQD2kuQS3frTcdN4MntSJma1MvOGWBWk5I3kSUrmKf1CqH56HZo8WQfS9kHax5g0qWx9
pyXypciav3ImfywCVCGHZqAtyr4dJIjAGB/tzZVtEIwPmZS08oLtHI3x/o1Bmgk1UMTLcFTRgHBI
7KL+F8aRbD31e1APAsM3KJXG8dUudEze8c1/+WHcCKXpUICtpctcNc5JUi4SVY2X8tRXmLwXMTDv
LbsLfbewgJpbPyndUyjOQB3Tt7dy+F6AdKFo0F2yYGrnVo6hWCAXA0/UwJT84R6nneiIJkBeG29r
zFbb29prttlqqRo7heVADzRBAelbznjN90x6LLQ612N0mJk92djsLcjfGEj3/OKsSh6lzqCSrNI6
VG84fw0jw+NW6ejWfW9fROWLNLzo1YNh3fFEXVDjo2YGfDF0QwGOBcVBMHR91Sz2vhgS8hpLCFgn
4223RbZzFa2tter+aZrgcQcOBKmHOxCpVtRYStu6dqLYmz4J+tcQUz2b0+blKKE6FaMdihGiypIi
wYHKu2ijhuBp2I3lx8FjDqD1gI8p9ZQt+R5TYzAVOv58bxMbCZMv6Opr3aJ7yKPQQ0DzJ/3EiQR9
oqfCAjVSKXrfjUHSK+Tnwr4q9MV6xtQpmEqZnFESB12ESVpM6z3ba/DPfCpP0m3iNKsRTzv26l33
IDZL8CFTVO+pZkw7D7E0PNmRQFfLzbBSgXgEQJa14hJ0rzUOSipv9RfEb+SYNL/kjn8V3wYOAPjX
YosuOgcF2SWUkaOCx3QjJgeKLg6k3jpshHFnrmXEh8kGrTYe21RusjU8eYWU9i5B3m/9pb7//c7/
J/gskN8UQZE3//5f/Pu9KEUdBSGb/PPfV+Vnfsfqz0928Vr+7/inf/zqvw//ib/87ZPdV/Z68A8v
ZxETN+1nLW4/mzZlXzLxHcbf/E9/+I/Pr0+5F+Xnv355L9qcjZ8WREX+y28/2n786xe0L+zd0fHz
f/vh5WuGv7v7rN+i16M/+HxtGP5W+6csAzOMAAjNHEMgvHH95/gTxf7nGBWNP0HrO1AacAQ5EDDD
f/2im/9EwwRcVlT3EFmAVvGXfzRF+/Uj9Z+oBwC9BXDsY1EOfszvCz/Y/O/D+EfeApoPZJrNv34B
5/zhjcAIEGCXbcRnCGBkGd9l4he1rM2H0q8qxyIXoGdl4EhUOdjGlbPaLiqXpeFZayEBrGZJ6ZZs
p9Xg8jKyfN0BEgfE3ZJYSQMPaabmrpnx2snLGsNLFYYpI81AOJTltCMJHYqmoggtnmwRJ84QB/kG
uZGrpG86p45uzURSPXJuEwC5qR3fRuUmZ4FEgVyRuFWdplSqzTsSp8Sx83STAwsNEAmD5DSsdjPd
zmmYvAADuQBIalA6mPdzpMD/RGfXgyFjiDL0s01mAUzYVngBJFz7IovtYWMM8hrE55c+GFEoGuk/
+taqnarsBsrl+pZkVua0zB8c1UdM16ORV+qS+zSXB88MdDRvYaLczYfc4bGvbu3Yp4hGUmobpULz
yDoD37rsFBuprvQVqGtB0GuB9jjJQZwg+VqIMTDMRiUB2uZDvoH+eMlA1lEzzvVmSu1k+WdRVle1
ZFkbATRkZzDryLPz8MU34syLgKXmDC3nblumipP3GtAH9OC8MYFVGJh9u+qFBCbOofqsEyGtFdJu
IgC8rOV8Zzb9jpTxE+GPUqRcNkF8RkT/keAXaZUmr75UwydLzJe0ysEDonM0VibpbsDQGujl1J9Z
h7K+njEP4Eho69H9S2DiKDTAAWVmDe65QXvppbveQLzV6g2AtksElIrpb0wwjNAWZI0UZImrTCve
KoHcdX0eBn3sAH6zoyFpFHw4gAOtWndM5geoDxSemvmvvrGqGMxLOxRUazJseNSgd8K/aHtlbaft
KjDERdn99BWUF7vwse30lGK3tpqFiLlJUADIGwz3VmDdloZXGZ8gQqKC7STZRn53J9T+ssyyjI5/
F6TxGkxYP+IYmDS9gqp+lyuXffSziUxM6eovEpM+ei3csCD1oMoVAOL7whG1ijkqSXvcJkYkaAIj
6ZRZXaF/MtCpZlz4EhjDOj2jcJeQF6F921bUqsxXqRgeEQ4ZDm/smMY98NpALIwaybmZBze5YV/C
bD8bfYjzVbOrKAOyXK/fhXXdUl3DDK/lw8nJu5+5Em55mzh2CRCTryXrWXsLYlhaKN26Vtglxunu
asXaMvUnC7I3E2hGeWo8BNw/L7vmSpNeTVOs+6AXjmaETwCTvhF8Z6DYFBjNraWU73Xgr4Ocbdo4
vdDRrcrDB72vwN6UnYm8umVVtG2788zX0Zs7VFhsXqtuI5sXKM/dB6a5TfwWDllgBrRM1eeqDm5x
1I76wzLLN3UkEUxtTApoTHrX7OgZoSdovmRaN2dtYKDXqvNfbB3FB4k1oaOcSTlg6VkD9oYWCXWt
6l/RIrxlogUCr7LV6qyjskGZWb9KnfKOXt4faLZTqG85PkDvHeB+XJeFugUY6ab0A40qbGcGUEZN
bs+R67mp+25wrMQ6U+XkMVZypzalgoapaKkaIm9WqPxHhqYXHgxIA6mt7tg8eduYQ25CU9lzFKdP
xPYjJ0lUavISvpR+F6WmT5u2i2kUJoBsv6kVTVANwQkKEeq2NlCiz6CGTsj5U62Ly07Oc9rKwaMp
0D+TRtobD0FX3CCXy8LkvjJTTAIV8ccQuiqL3zHcvpV0/YJkyaXVDTG2wL6OUOeV6wG/GIa3SJji
cxpjQxIbjXkw/Cqz7vMif4p6YlKA4V7pjtKg67kZWdaANId+lBdt6DRqNXFEc3sTNApo1ONmZRUB
OrGzXaNGZ72MRaUGUMx8pl34VXJDTGXbtO2HVhcaDVCbpYnQIlpk0IIy8B2pEiVtZOksILHqaUr3
qNjpW2SGtav0QeTJFeY4a+uG22/B+D9Toj43pHoGFt6T4A2jBsRjUDOknBnnllSu2/E72BH3LAnX
llXEEUy56ezqzAgQg8CiajTi6W1lyY7ZmaA0DV6UOBEwx9QqFN8xgSdBeYaCda/Xq6p5F4OWOVnV
c9r1auAYw1NXIncaSugd0wAYjFGo6kkMVosbzLHSjgYRypq69FIPT0S6AOrTh48ytJ5onoSKiTQo
W6tqGSW5+RplpKF+U61NNsABtjAPMxQXSJh6rI2cqIge7ES89rpQXD3Ub5DTGLHHJAzV2jA6RQL4
Q408hUlWrnijpa4G964JzkrLvjeEEdAizj+SMCTUL1oMbJXted+DlFRn5iapLJUGHPDtvqbUtM3x
4Np5RAe5V2kXE7cdyHPHtJ9ZGHgNRpid3JcF+m1Rxy9uQHHfQze0RwxJXDG/MVa5kYB8wMpv/Fh6
7EwmqElay+sD+1qUPRA/I3UNHldGmWGlXhREPyo0t3uNaTO3CD5saauUAAcJ1Yi5rchvcHu9WAXH
X5jgbdNaJN+NpkEjbpvjokrvasYfrMHfqohAw6ZLYL4lk2ZdoTiYbB1GyuQYKr9CVfs6BuEUlVkI
qI4+ca2u2rUmWNHsuHqOmpI7KbFeVKW6U7r0gfvRBmPiuVN0Kuiz6x3P09Jp46BxZA2mvk8jxxbp
OvPxCupRZXptFWcU4N9nstLXa64NnhREGEqJQKzRychsYOA6dFuQFpU+rA9eTkcPlJKS4bxBUzDM
m5S7upcYXFmJLgpp2TOPoS6eqeZll6HxM+HqT6vhG9kqn4B/S9WAFNRPzXNJtW5zCQVGNXpP7Tp0
qkZe8Rh0uQHLNI9I/psslbjAXAH0DjwDKy/sjRb5MR7QlookxmBYXaE3j8multS3TVDB5xCtoFnc
ncmFz52QKK8FJ14ViE1YDvAKgkShYTy+mP691PmAfKnZk8RTsIYVEVq3YqSrwfK1luTcgsVRNUfL
kgA1ZBmvKZAfwBITOphmvY0DeSXJ2jP8IZCyV6Hi5V26U5QOPl+N7kh7MJywyjGJCpOLF691tKLH
O1hUdCB4x8noa3JNv5BSTLVgIoSAWowWAXvPUe13DMy5KxJ3Req/643/iWd/y23FaxUJ+dMhFauo
ay6rIdtBi2loBhudy9GqzkK8ORVQulXfIp5S19JZXKeeWsnaRq5L15KzxPUZjJiNh7vuyGUZdutG
Fm+hgcNPASgAaQxUmZh/XsMh6La2r9yKFIiBmlVQI5BVJxgC0Ff5Z/UwkkwNBeYq0/qODS1C1bT+
AfRfKw1/JkF0NdT+Iw+y9yA0rqwYsOGE3xujcklpisjZCF8s5Zp3lraSeIkZiqK+gVe9LXM5cwQH
4mNE0EZUXjdZiJEtJffikoA3AS9hHuNYFDlON5lmbkUic3AEihydjJhZGxtcci1VcGbmOwmVxzBK
16Q0UIpnCVUMTD2ZZXlT2ek94BhBIAuYRIr+/AuWZq9yXoOYwcolCjpkpytUOKsCNgtEMvdVkFwj
gIL6VUXgJvZjxU3AhYYEDnztdXhNAYuteE0GMPAwAlA5Mqxe3bNL0lTaJuOscNVEuufVcDsIwG+F
g1BohD4MmhvZz9gvLxhI2leqUQkaK1QOMfMbwzFUWlFRKWEvlg9zicfX1XORrUitwgIwzqmU4dnN
AqOnQ6zGTo16OvXlHjYXQ3heHlirLg99J2l8leZNhrpMKYOdCoXvpo8NR2CGyFFCDEIkA6cpCJPX
DS/e48GH/6JszfpD+Gj1lwUcAJSXqSmU1KlLK1v1VZ5vmq7sKCtB2xEUfuLkTPMduce8WRFo/0fS
lW03qmvBL2ItQIDgFYxnO44dZ3phZeiIQSAkEEh8/S2f+9rpxDaW9lBVu/ayskn/nNRujBzSYDSn
Vt3Wso+6h0QsJoylg4PAMcwLBGqYKx1RaG+8qngpUMevW29wMrerDmEztCcJlDmtux41oeA7OLfu
KxvWsBOCPxNBsYdEs7Kmwmli/Yx/7v4ZjyImkZMZiUid0v0Jsagi89pxQHCmV/SgTl60R5Bxzlq3
5LfrxTaBZZmOnK1TJ+0RGn70io1vs4WU6CFD/edVIUobBw4jvjBZJJvgDWNH8zCDf4p8lcN+xaxQ
Kg0ZoQRrsvIQO03gMY6VH+LxAdOw8jQyfYBFGQQPrhNzkZHNUidRNrX9vzEc9o2dnA3h8H2ufMxi
E+zassuCfnVxc8LmjVU03AK912kN2W7e5yHkzKkM1XZeUAr0dUezpHCzxEF3CJeis6DhBwxm4jzs
upvTlJ+9mhH0eIkCZK5vcFl9WTA5lUaDjTPtoKyj7+5MKiQyZfNYA/nxvXLvD1taqSb360WcWYmZ
1PrazLW4iZE8Y/H4sKcu9A2s7bN5TshOdTZJsVg0DR1xcTGZnVIz/g5JkNsO0zdyVPXK990ngxy7
6oF5ZLUvcL5q30sNL9D3QJRUiDg+UiqR79052gfcfLjDMmWRDei6ZVjIWjy6j8dcTdkhtqP4jtce
11sJe6/tUpIaVaZ3qFssxcKCOLqf4+BJaXErDD2UkLTsmG9v1hV8M9YEl9tz8ijS4uBTJtJAVjTl
Rn5ppqPNODlXwBD1iUr0rwuMJD0MccgyQatX/CWwDNgLO7+WMbdp2AOLcCkO5jzpKvUSJjYBSNG0
DfB3yzbkaBoQk52B7rBMIfcNSgnoNffwNfezvlMCeXslWmRBzBX6CFMM9x6BKfIrmB81xMNMVghV
yXAvk8+47GG7Pgk4YoxolNqtDm0u3dlJW1y1bBrBjpjFx1ZABxcziDmui3uBLuZa8HCNGj9YSW+t
ZBVvvJb0qXG4k8VxH2elnk8YOfPzOkYfHxG+VwUW6s0MK6sDB9ifIae401vaILo04fDStV6SuSrC
ZIYn/qwOqmzykzpzlLMOqs6kOpyHFED4FvpXuFclU5TL0nll/rqvQpWWMGPLbBXLdOQIz1oe5jgq
M80b2DrECcskVTb10Pygp9XQZiAkFdRiGp3iLjgD2jDrwIKqGtLYVQmIMzFnQ9xP664V7y1FZwk3
H5sL6gFImO7cGc1KthyVZ8tyWtZBBlIlox56JkzbHxq01BlEhX62FiQQK7Sxj1Uw0bsywabD7/ol
Q0ovFcmQLbOJ4Mm4C8w+QUrBVK4nGNWY6LYCZFAnNkhhTLB3RhSdgemeTeP9m3XSrHprZIrWtCl4
l9ko6lLOiI8spA5DQTD4tJ0UfW9N/+dKXI+2Ezbv/XEVYGJgAJq0XqLayzCv98G7LmttuG/la5RM
79FUtAfFZ8zKhOJc94ZvxURw+HpMNvVOUsBH5QtlmegKGIphlyaWqhU/dYgxFz7fi4CgxuY+uChd
XqBhffkPlBhnF66cVZfLCE3MqJxtp/ub0cQFZJS3Nb3HbV3mfIlC2EKbIJspXrLy4iFDPFxHvb9f
xvrZV+IfXY7UFVuE2iALQ6mycJpYrovmMGmlUoBcCbR0KZ9jwAN03MLw9BUQtZ8RrhtwOPsyaf6V
5QxnY+Gg1XUpVryUACnKxUtJwr4w0TwVtcE88ZjUJbJScvea8cd6XgnfeYHcz6a1KofPQcfsoUGL
YLUoHYAwrvAYwnaFQxY6qzDiEV6vKzPzjNyLK+8Vb9pv0aB6P7Cy/46542bGdX+bpMwD4uBQoIhH
TJs3Eks/M6Ub7MUT0F4gfC0DGhcPm+UDB7+FJQRIBTVilRbdh07CzdSGzartMLpbLMVnIsVqjvxr
LPgnwRp60jyPS/CGIp1mM1O/c63uHtyyU+FX90GkioQIFK35V7XjO0VNmDakRgsjb6WOnlq3/ht9
93tugNc/Xrkqux/fltuu42tCiEl9n7Xp0swHMmInAPNRKbkviyVXXbG8Eijl6w7zMdLNegE9Vh06
AVChYJOI4RaT+s1VMUv/+3+27b5V4L27iO8pjSFxcQki2kPpXGu2NTOKGN/RCs1PsI1rNFzC4UBj
edfmpO5pxoMd4M50rMcEIsRGZNUE13pV4zgYu+RDsOpL7R9jgCkFWS0VwnzBkFjpvIa9vUC9mGik
ztUk5Kusxo1YRpkvHvFWFQ48akNvPbLlo7IxuoUJE67iTRZDmbJgQvCcnxu/KTLq6rVc5K3m7Nsd
o88+JE+zbNJ+0JifEfOwchHvHHR7qal7sQmF/wBY7aEdftzOx+2amJ9i5+RPhdbCsviGWdAbtD40
myb0u05crQqMA2VGh2rlT3zlukt8iOs8LvyfaRg+ZYM8qhZsRygLdPBcV3vPAlzrbIkyLmR7H0Kb
ldXfQwTo0Pg95mywNT2l5KiAsDDMoKcKqT+d8HTljJVSLTsPYuMCnVxmDAcm3rp//BzOAd9Foda+
1S/9iBk3t9vEkiapNi5QYQ2rhqkeAMIvcHkFqhIWwd+M7yFErk/mEc/ah+9A397LIbi3owqzBHBp
1lfDuwNgH952A0vVLD5UXH9Q+4VdTO86zDXIgZXbhiKtqhLgNRDouYxehFu7sI/z9gZ7fHG6R+Bl
DKkzcNdV0yXoqxRueZn8cdF+yWHaM8AVxSKQoUp8GZbolW/ItywVz3wPIXjytzM85VeoqmDdA7VX
wvS2mCWa09Hv01B1z7wz7wG8BbmLUKBj96n3knFHQSuuRGf3YZPsFzKgTUuwNQNN/scYsHVcoMcm
NckGglrZOlSmzO2fRjWevBYqPE3hqxDCXgTpHeYsoECbAFQzacasgTYPOWsd6fLXJtWrhocDMnZM
M4Xc9mjhy10o3ALA9Gxybzg4eiIbrC0FjAzbBoNtZRvHwYUbTXBZapetAcIAawRw0U9gC+Q4fjk8
eua0HPdeQfJ5gf4n5l4HX1P9WxuARn3k99momioTvfsZiOhOBQjiVg05rghCvN+gzzYtao64euJq
RIXXnNyCBHk1xSpXjTmTwhbZAHvyNn6UeqJ4did8/Uuhz9Y0YSYW8CfDW+Syq2mAs/gSC8/xzHED
vFTIDkPYMxwc56kTaYwaCt0CZrlUuQ6wS9g6zjYeHIbK6OxShlGFqpZrHKiVWeAuyD37FlVem1ad
7jAYCnVTpdu1EyIHDzR46nVYpdJ2Ip/q8o337YoXwRdPFEAlBKwMZfDH6DVfjFgvN4tzH0PwIT0Z
R+w3ogTvHRbvXglfWtN9wJ3l2QwK9TLmb3M9wDSl65odIucr4AqoUPR+0WGZsTroM6wWSHvqTlkF
Z5ONFhWq07C6dX3wbXmA6VE59WsxaWw6mhwEpaWDgY8K+aokyXaECR1hBUfvxsvMb9ErxiXNfN/C
kM84S9pPKJ0HaYCClGJlKTqZzpuiFF5Y7Xpi8tVVLvagDnj2BRzgDpHzW0kG25UOdekIFMCHYQKJ
Zyy6ifkFSxK/KzBrEqRWyYEf2rKjwBWEynodYdOwa99sE6k1H4e0DOc5D3gHKsU6OWZjwiz0+r3f
tj5mtT+qSp+aeQ42RdFiBQBokgjYzgo4q5tNkfgtnC/VXKq1nOQC1qbhR1gq3Dn1V5oVPgilwICf
qSDFiJdqTU5DDAgsWYrfZaFn6SwT1qa8jVJylEAGSDectKHQwhaKuTx2QOnRXrrYlOUwmlIrcw/C
UmypkAbxw/tsQQtaDVQSEgEM/PfNS+0kl8KZ7/McvTaj++DYWv7AZrKqi0Y07rVZh+0GS9nbPeKK
sbCKCmhufD3msHlCRSjrnyIsU7f4GMARuKq8w9wcYJgif6YYv70CdjNFLLD4fIFvEEPEd2PkmRIi
oMyVyTGIugIpbXoLUOqidAieZ4kP5TyOd4i9culQjKhL0FzBo1hnyQCopB7prpcq9UNghBgHN9il
V629QT/HBExWYWmXSilAivZD3pb7zqAQH+AECgwxhBFNse8qj62Y6tNFmW7vO8661FjlNKmfpLcf
sYEs3+lpAB4UaGztuxt4z1SwWpt3k4jGFF4bZ4TmP79vnJVbfNoOBfrgA2tdNBhxhRIHKwyRpLCJ
mw1fmGVGb9HqFwzz/2uWeYv1rB8JbcMUBXOZ9wHQFROTfGrb4tjoZ6vnj1625dYqS/dmmbYVY3Xa
lx62vSVftF2yuAymQz3TY82qzwYjRmhbGjyoaHQ2IUeRFSfVvqK4hR5tffQNLdxtUFyIYGpWQ7z3
yHjULb2V/NAhaCsXT6ubR7ghJY1c9SimbNOStLcVIDv7oWhgETabAeQmXJW17x+CYn5plvJfksBF
yFaw+u97XDoFT2a4KcEfHGYT62F235AR57yJ8OJL517aXm2dZQm2i1N/Fchq60K3fwsBsu0vHgCd
IYYDPmzjM02ks+msOlNb/ugBrbB4LBSYwuSZRsKkQcOQMX271ZI5G3TJC1L6U18kx76rwESgEwZa
4VvA4/4VG6aG1MgwWukGpuLDT+QkL0onFz5FAHlEc/RBc0UN20zs5Li2yzW43Lzk08ks0SuTjpcV
6N6TIXHzhVGd0jDQWUFwskIUtnIYilw3zpj50QgMcIlWGCv4LPzmTeqpOve9eq1LdxtBOJDFVUxS
VBofTej9CwRyCGovZGLkNwoIm89YHGSRftGRyX24lE+attEeuXHTlejCdAs5HjCryXeBsLvwReZY
qSrdIB+JqjJM8B1iPqhtETdo6kjPchYvuAiS/7Zx/AllUt8BOvQZSOyFHAnBgwob3eY1nz6FzIcJ
KN0YiH9eS1OYGwBYliknzxDwzThJkzqiT01HbWEZVpirZljDSCoQ8UuyTmjwU3ZkV8bhKUjWBRmm
lY89mEhcD4YxG5rhvVYB7hLld9IByRrkVH8yxVHyu6FcGx3wtVuzp6jBGERQOGfTVLlBmZj3D8zL
N7bNI0/AiyXod1WV2Kv0kk059steBP068tzu4NJg1Y64vvHir6UfABJsnkXR0WfswbUNXws3PIaL
vWI4sd2gX+XYJwLJ6HeIgL+uS2BczPZ4eBad9OCgbpmjmq/1OP5WCbw+vXCO95ZHp7CSNK34FMNy
yhyDCs56kxPJfYnlUpupEGdTLGfm6gT94AQ7gSIEPmloseyDgX3HncGGE+p8zLFclaVTrsJwgMCH
1p9Y4+3KiGSVccq8NTV4momD2bczPP7QBuf1AvpzHI5YdhUfERnTKZzHDVqHHaQQAvZbWCTBZ3/K
XSzJ6Bm+7uju1f0qUUN17Z0oyuYx5eLWJrpczT2oRWXmNUsY2Eus9ARgfpqYMUATSq/PGXcAp4RB
l9WK9Ku51lvOLBzNi5BsO+PGaEOBxmpNnQPWqz031TRDJsohta9gaoWPhQ2OI7bKlQYF/ey1Zdr5
UBbO7mWadYjYCd+7OdJ3tPkLYsCRhLoGcIVoDq/TjZtIfIe4YeCwsmGJsZ0NzNZKk+6LO8GwbsdV
VARVvsDIPmfklcfRjgdKH6gzN5u6hjvGjHQWt0CBo2jZNaJ+7fwhyphGWxRQOJ7MHGbKfhJ/9lE8
H5HgUz4+BCLaKiAykp6asfqM/DAExd1ndILfd5PIz66tFe4gCp0wbDZYfLJT5dKlSzzXe1aHhz70
ocnh0VvlqjWjZGOWku4mPoL4aKMZQj2bQJfuAYMI7YawDn+bk8ygndkky4A6AIAYY5k/ymlTLhiZ
xuf9w9YCZBoxbHSFCnX02ruXDBMQ+hGt/Njhv7eKQ6WBL8EzEP/40hQpUfq977pVV7rLjcaizqD0
eU3kjDDp9pDDdxfEvXfIpJAhYxCC0dwDTJN76YW3Hq7SKVnkH/X9Ngs7up3d+Wvs7LZbJKyEEohB
mLD/QvzNVYFWe+U5D6KXuv3WJfy11eAph8j78SUg90i6T4GSrw3qX4wa062jFxeATnz0KxzHLoR/
G/agTSkMY9p1G6utUlDlylbXuRPyGCAq0tlEX7sYEdcpnLtwzZRNnuNhxhJqgeFoGsVXAhLvXTHu
h9EQVCBFfWupd3Qj50ny5F9sW7ubkqWCgEK9V3z+KSInC6uC73t3i/WROTjUDS8BtmIz1r6Ixme4
mu17H22T8bxuN87RpqVWpJD1ViurQAJLKXe10EtuHGRO6nA/s333PJkK9vGDN+OeJHHqNcMHjQeY
AQq/XlnEkZH3J5Rdv+GrV8zjvgjoLu7V2xiB2wmR69OqSc42QjCA8RmqKSpO9Vh8YQQPgWJ2thrb
TbARpPrux+S3idu/KnTQeMjlJhyy5qF5060BBY5bFXIBShrhZjW7zS9E5KlTYXvqUC07DLSHGMqe
wAAGF4G9boeGzJfZgP7UYwiolS/fJfrUWABoWdhwkXONPNR4auWMoKxtrB6XtsClLWEsFeOfGtOx
NUfdlbrYL3ecSPtTyNFZKW9iq0jFBwUIoui8r1aNS0a06FP3DUouC3llwWS/MwqP6MFWatZscZ8f
ZGa5LxRI9O0yN+tFEnDDFQfkNDdXrsm2GniDZjM6ty4Sj9+NxSZx15MMZsBjUK3EnveF0gjk+2IB
S2xh7QnyFVvQUkrLD4UIKNGLgratJ9C2tFs1MAJzC3c1quTdE/1qFH7WTTUATYzxcriu0mbaDi56
koY5FSCD2DsuxBCgzepFijDOXHDkmW/qIO37OdiGxVVDVMeUwaZSV0ALppeTL8TKxMZNhT5PLICE
J7pR4W5nNb/DzwAJz09+uWq2SNPbpVgg0MP2DFPYm+68P5jibOOifpoIyF8mq2euxF1WBdYGKHT1
VaNP8+SNWwSmk1sfkSUnALsmzODCC8C/r15DbNzCyTQ5uHxw/Oea6V9bQz9nE/yPPsGu2LYmIuPO
gN0hP5MEdeI1k0krbQ1oHV/unVes9hA7KsZ9HTYCRG1r1yMaxFp5/+hQNrn15XPUUwfVURGhjzN5
bWCRjLXt68UZSYYVGvBorhsUWQs9Yi4O3XrS4fmhO05kIaEq6oY1Z45Kq6VtchqgrXiokkqr+5Ms
EZWJuQUgKmv2E/n1Z+9aBtC0K1bYs73DSCNNJ110+6pBl2j0kPtTJa9h3W3djv8jSdd+B+1ypXA9
/g2F3lHefQzI0c8ctSQq57k7Jk5qmHHzcWAX8AhiW6HrwNGlaECHvn8dK7IL3PjVb3F8rROZtTt3
e8Vs/SUd/mw6NOxRrynaVayPliYkORA7cPrLZcT6wsRlBy3lN6RqD/+AcA8aAvnNljAwD3eVR9X5
IS8ryGfRLFMqFrRTRk9fcW/eOuo1O1zpOG0QTTcD5n+xBimA169Fs9ED2RkW3N+qj90dIvJbOPXO
Oqn1i9eIJZ0QvHcFbqAphuapAkNfY1vMSlkF4GUpbAZIhNLJy1nS+MAO+QpYnv7yCvSz4HrjxGxc
LU9dWw4HGjgj7lzLs1ZrZ18MA5bJziUcJ8HT7jKskp7O8dRdeBSJFeAme1gqIHaO33wNdELyCorf
qiB/2pevj0hWi621rrf2SOVDpsK/IQHQcgLEjuILgPa6kV0JJtCmrB1IDinCrGN8Usz4xDMgbOvK
LyrAAFVubLcxmgXrK/i3LVEArRN2GDQYQbRF3Z39CbvnQ9hbdcMPhttz0USg5GKdgcJIAaMymPMW
0MWR4pBEcm296QtipQenCxZPQ7WTDm2ftx7tQN8rPAgOynhBuGKkOg9w81+cQh2lGOB026ocrD7i
RL2tlihetyKGRKlrz7yX8UZF3YmE8z1w+RY6RBxyRlDPoaKDbzNwdHUPkARSDIUS6HTYVTD5YcOn
bp6CzBVQ26HePOq+O0rUYEtPtn4PADjpMWXVzgA9e6jzjjqUR2kRsktFsSJROYCiUMpVjjzGI8Rh
KsZ2eqS2VVQChm2s1FkNADek4KwcU+1NAp18J/19XC3bUT2IgurBCDz0gczL4PMNdl2G6CDUZNPO
UVfZQPCiAe9ghslHSKbPmo1b7tBTMLs7aLdyd6CngRQ7ZBd7gPEP9B2QLBUQC1UwGPCjPkZzTVG+
WchNalH+Tnqr9DOvm1MLyBGjLHFqmvi5wdcsGZCRGnCHBLdRFAH6aPZimo1FCQAFisZfcWycRnHw
BSGotxuDn7ofFeSiDagry6A4AZEz67tft5fEN7+PN1lE7TqizYX33hsJipuN2YuFihQJd9eXy7Ng
5Us5JvcpiI+RZTvhIjd05QsP/hKrt8FSXgO4SRuvfCUclvRDeDNOSgPzxmR85pW58y46FuMNcMPO
LM2l8OJznaizbchhGbwDwN+dw8BKUPQTKtqWurm4j5Ti443Og7ci7ZcqrqofjjGQBUf1Tw5LtmXR
vDuRn3tA8GwE2rdNw2h+Qve/x15JJKd7QZtvvy1HpA3wHQ4hYFpw/yqJlrUsUc0E+irINqzBZiYT
cmYpOM5+6ZxQZr8QwzajAvLMbTaV24JyfFbUuz7kjwCAduj835VTP5tA3xakpUdAACEpvYySad3z
75oXn8gpf1GDpDsH+jWq2BMEIiAdaAfhkDgEQLAbhstKcEOku+xNb0+Dda59Iw6dnHNpd2FSpnEw
ZBoKOZOcUMVF6nsODw4j706vz4Fk+dSXuRMs0KktG2PGrIwh8quGI/ye8lIAkZ1Id4qZc0TH1gTe
hQf6s074PlLlm+iX16RejhMmbhpp/jA9+a0i7zSM6KQrckNprZZDT8yWufhNJg6JwrYSEfwLH0pN
JzyauAYybd7m2Lk6wu7x2WA1ACf23ulOQzMeWL/i7vtUuRc5NH3qBdFH0ZRvZT9+NeOZBPMVgpmv
Fv0eDHvOtG+uy8eydP860T/pcm0YUAE15wQPBVcwj1m9Dkf0G6zLRcJeLYMcoZ6uVZ/s2756hoXZ
Zgn4Rj6UM2xNxwID5/1wFV61qYqdHPVp6ekxGqd1mNgt8+ddYUgG4VYGlUJeDM8URdRoKEpMBZ3J
si+BZHat2lQPWvoLbspnZMLcnVaSY4Ch98svCzAgLb0ox34BQG/eGyj+iyhGIOnLLSRx3nBvK+10
qz3/Mkjn7kSA3cB84OdvcWjfYjRhDr5GY6Z7Yi+JlWdhyZuHC/m4gNCqPWl/yCNsOebFdPWpfeua
7mKi//88gViq2OuxPRpffoRPOmDPSdddOltfp3p+HZrqPDVi5yf6hm4km30IcGJ6VN5wgx7vWnbL
nY/FswVdMQRnx4KBgvC3c/Xdadw3t86DSJ9c5l7cDgJ5/qBpoiM31RVGwpizmM7QcZ0rMFlEY8JJ
OTdNyivWmp5dHn88wkg8RSAzPKxnma5GZ7yv7tVcXh+RJIkNDAgworeKo/e5vzDVvM5hu2fDGtsp
BzPeh78lgcjEZgxXA3Uwn89WXAZvOkFbHw+XsLujiTnNlVgpoE5NZBZIdgA5qLWp7NHtwZw29cXo
+iodu/9P1FdXr4J5l9LTZ6njDwXMLO6HnRfgToGCLC/OE1/W1COrWNvrI8w9/iu4rRcwQHcyTXcJ
aQifwxOmR65yaC8gbq6RW10jKMbYxF579T5X89mLEBnH6g0M8kVP9Mx59VonwSmQv1zrc1l2l4na
SwcLhscHG4bySpzg7gnwv8758X6Sx/OcgFOiKuvm28C7PZlAM838MosbL8ojqb9Kq/ajTc7lUL2S
mp3bATEaLxXiE9RRlIv+vCz1qYjIW2j0eSyd2+MLePz9lgwnZ9pEhF2hJDpAh3afiXnDcu+jQaIr
xvqdWPZqImiNkfU+qwgWQOF8e5wob4pPhv7Ynl/QNF/HNngKLLvGUNgnbYsqcLqi+UfzAdURDl/l
9mkNnJoW5pnEGEeN8Vo6Oj9+xoNiK9WX0h20y9WrrZY3Lpbnx4daguqC9m3w5YbY5RmU40ut9Q0K
3Y//ko5LP3x/RgkLYrjEDGhxgyv4h6zKa6hyLI+6WC2+O2X21Mfmx9nfwO4s94BcA/2zyZy7jvws
Fw1t8i+pp3WbcFTu5cvjLbQNx5DpcfKKj8eNwrM6e9p7m6b5hetNPdVn37OHXj4PZLrNKvimVXdB
JXUDN3ANl3qrC3dtoZ/679i40/3xJbPQ7Dof8gUguHHgwHF7vEHT874s07V23DdIaj5EiOqVthfJ
gw/INTamDtc4mUgQcEWyxd0X7aXFBX3kyTloN4/5hAY3sq/n52KcXvRYXUP2b0JIDgh7DZxwH7sY
L8Kvgfj8L712DXvR7nieVXvyRJC1FdsY2XwHpPlUb/Ginos11qzeVftni+kJhe4tMPDTK4ZzNePV
Q30HeXh+iPtAbA29hTy7O2H2+Ob69bvGlXOC6Kjsk06mu6PMFe2uANFWmv/KkMfb+u9rTKAGHTCS
RKAsg7IWr48fJMXrf+8z8vfO9AKzzd9SsisABNR5n49PEY3dOyLwcxDtk5idQeLfDGMvddC8+6X7
1uJQKBNB7a3voy4wMLIcZkhmkhUfhntA/SeFuCUfBGNjk5uJ3UNbriFw38YKv0FRY5EIqpFu7eLH
VNwDVt4fycv3H11Wjink77EffryWwcqOXSJ0VCCP2Ctpw7VGBGXEuQ6mWw/Qmgma4mmhvh02rVhO
WCW+Jo57koHOw4Rt667a1KhJKTr2OtTHhjovEFbsWioOoD+OobesE6xerMoWVWXz/MjsKmm3ST38
lLrPREU3c8RePQeiKccLnopQZVhWfiL0MckyisvcvWPE/ldzB3WSj7DYv5ig+w6VeW0J/TfM01PL
n4yTXKOi3LgRSYtgeql9RNsmPvYEJr3CSxOQFh67htZNow4+OxHdUsnftRVbmGzssN9sX0FZ2WrU
y2mB+TMv6bexu6IGkJdetjHERdCxbIoxOE4tfgFSJ9rZlQz9bGUhr6wKi9gQZF2ijwvvLoQ9oK/o
SGvvxMR4tJgtp3oDffaTCyLP8HV5QZKozgBQYZKjjxj2+R91Z7YcN5K251vxDWCMfTnxQVUBqJVV
3ESyTxCtDfu+49xX5hvzk+qellSjZnn+iXDYEdOjblJkFoBEZn7v9h0na3A7gOpOPsRytwoiA4Hq
Z3J3MQoOD5nxwlsfn4m81DkPt2hTbDM86mF96MIBIfToNnLty+q8ixDLyMCSs0ntN38Iw/g4lvka
pO5OyP8CW4WbD56UAAJZzVFL4V3MNk39BQ6V4yXRkCFHGLSeslzu61jeT+gtKhSeZTp54j6LEyWy
RNkJj+ja9yWuGXVwWA7mvTGkdyFnDtv4mDjtg9nHD30y32M2QPJa+Y7BmgYRPlTnrEgvNiJE/GGQ
OYQSrSM+SQiVgE5irZsIicg9YRapCStSPzyXhM9rErLIpN1UTisEzSqoR3IfZiw3DJe+5rOU8zDw
cUmxX03zaYiK7aKjEDtbb3FooZ6uDjXQ1mQ6X/S22BtgE6ah+DMAWokhyXE+W0dxcA2TEALa9lWW
s0H+krT2UagrO8tPnJNqIM0xo1030YYdkhKdBlBCsHZ4E9W2dCXxKfl63eerJKMrQFLDhE6bYbjv
83TdWdMWJnitdEwvPkyITyRVnwt7RjVkI9SEfaXWt3KQsXD0+K1r00sH1dMCcxfPMRA2qSb0xiPp
6zQA3gatvcMkNc3rdlZd1SKRdcYSlILMBFG7adRs056rZHDteN40wbzRoWgCXNNWKK1Jl96HRtCs
dRWDzrArc/mMQWy/jPlOqyO/JQtQMebtGGW7TildffZ61HsoTN20VuEVkR22rr4kXqPiy9FwKhXr
Uf5sU4MbvEADlxR07NyfNSSuKAWYp0hdHc215wdbP4k7wL+J87J4CnmoA/43m45QFSi9B9uaPkhp
69OJ6+Q4BHy6k+zs48XwQBViANH4YRijraQVPlX/WxGJUi26z1P9LQkeEqRMQ6nvrZ5uDOfAmi4o
+98CAHOqrGqQ0dl49BIyePWXcj417fSEluxoh/mFiCm3amQowJesznZJ0vpiFmSydGK9SbAIfRpN
oBoCNfaLPt8jkIekpuQRzKgprCPzRsxvguSPaensxYbXocEM58ANJ2vXpAD2o+SNAf1wmYVR82Cn
FYxOkp9ChZ1vVM9yG99ZdrpO6ulTIDsQy/Ne4VOX7ZomHFDMORU6ybFYWxTKVWdItzg88Nye62B8
hDC5KKnEEiifjGpEpKqv0eCuClYnDceOOJrWIQDH4uE2Po2G4Ylvs6OTEW/vrJ5tDftLbrGa5qE3
48CYR3JxWwoF/jvOFT9oeIzF6A2d7prJttKlExXJKjmSbJHPIShHdDeZi4+OmjatkxfMzpYdyNUG
ycUnJVxCuIfdrM02Uj5vxJcXbrZkBT6v5h1c+sBiICTn5vxRaCpmhIz4gn2xEU5xej8P+WVu9eNU
Gh6pNQcJvC+6BxHYz/o5HBALlkj4W/su161tolTnONHOqt34cuD4SfRYweBqoWeEHg46twOwktqH
MTgvhEeaBgED0uKbS/1WaeF9xbYXN7s0Mo4IPEHQZupge1dIod/wrbY6EdGwNq1xLZksrSQ3KUOz
wTm1GRCGaklDrBdNM6fB1XLzaEKMj7kOukVfVCnd2bQtoef3MeEWiK6Qy7w1R2ODbe9DlfDgOODF
SORFNUfFskkc6xFK/yVeUvp6oRT5KCaVXTv7GkG0auzsKT/NUezryFGS2fySZLtRhpybVFcuqq0y
ad636lDvHkNKmTTTXutKPnRx5EvKWxBEO30s3MoAx1OPM1OloEi0cTgbw++5IZ3aHgaoyU6ZWWzr
nZxqF0PFgawbW01ihekHjx/Mt2OHaY1lh8RFoWbaWbnj57W9E7ep+5rcZaTzWNw8oojxGn675YzV
6ssmgJQDW9z0CScFdSM+5ExzqCxxfBCHFXPlt56vaWnkT1gqAai9gEZnJOmBmaEbjwNXHSfPLt8y
LfDM0t5NUniv6tq5lXXPjob7WOqPNZ5DELI1aysMAunyus4e9ywtKDGieUPfzy0qmVUvLHm9DJRQ
eWJhHvphG8VbakjuSX34tlbLPHRH9nPQvWIyPKB5t4/Q0Fbf7sac0HWjLLzRjI5GxQweYl+yzF0X
jlvbRqEU954+yIess+7SItun6vBcQcOlS7Gz1H6XUipj0me7Vg9RoKMYdvxAQWyjtNgFJm8ujLsM
ahyt4rGNBy9ql89d0/D3chCZ+EXM5LSNhcfmvFTZaayke9PhrKUjpEW50jbRcRmYdIXqwl1vUYyt
lLA6qO2rOkJVDa1fKNUmjz5a1HUkD2QyWST2oagKD/20D5K0EQ+6tpBuxPl2Nop9dr9wJkmzp7BS
IBX1syxp5GxSSDW2X5XDXWFle7IGts0s+0GMVy2wN2QDHOq6OSPtPgfZqSnLSxwXuyTO93k4PVYp
RQ/pQ1Ps7Bo926GXPeYSweMaIyGyWfB1ZkgrZB7DhCZVXWzRwhB3271uL8duLnfzgvG7zVBt6bX+
OVMTzUdhVCZVjVRFxhZ1aZJiQMsfPGuqhG6/0lrvEEx25BJFDkGcUwkEaOr//eiPpzLnfz+HfPwc
FvI/TvGnpmzLr9313/opKOT/jWQQwjtI8CSd47//M4TjX9JBDlzLUP6YDvLXD/2ZEKL8w3J0XFGq
qRD3YYqwjz8SQlT5H7Ts0QhWMkxGoY3P94QQ7R9Qr7JFCBgZoXQoJJ3rnwkhf/w+viej7pfpNvHv
JIQo1re+Vt+Dq0RCiGWqmuIQEk5Eha1dJYR0Q2Xrua7nkLb2F820nCP61bt+lqvnXr0fkqX+vOQj
cgznpMdVs9dsZ74P7VT2xyyCe+Bla4mpnjo58WQ8GwhP2lNjV9IajWzlxUXc+m2zfMx1M/tg6cdE
TvMN8P2utu5GtU0xc52MjCQKJJCnQZk4z7d16WEB71eeCQpIQ7hoVQ/0jVTkF9pWZceEQNUd7Spf
uUG912G4RQvIX1dHoOqsQZLfQhjQOi25+/Z/qMDzlaKkPjjz7E2a1CTrbsmfWxczzHCcnYvszOa6
kyQMko56Ly8yPEed4LEHX2TYqPd1exRnhAW+9iApwaOuRNFZwVmDR688d1nnbJLyTR3S59Ls+5Uz
mWhPHJkfkiGELculZ1rnlmRW+FMT+HmXJIfUNg5qOThnVRl2S9foXiVby84Whh7AcWD2qdqRmhHy
aQPrlI10k0vpIz3Gu7ALrBWb/rKe6yHbaov+ZUKtqGDC9+1BZhOxe9NdtPS1LRusQkO+wnyljs3a
6kgeUcL4wyhh885G3MFJVu9yAmRwKo2Na2KXmq0ewTRCp6H60PbmCcgQltlCSRg3CjQF6JBqH2ep
tnbJNOI7Y/oYZEXMioMEHKQFN5jA1qwOhhg+Yi3nJdr0ooIGkykP54bCIpF69uQSbklDRBLnGseL
PDFpKNJs9IHMF6hlAlAQJ1VAblr7qFroiat0yDe0siFSrCQ7RHNNBOSr3MruZ8TTWq+/FikBEYg8
STdA95PlD0GP/KIdUI5bOpBEASmn1wqsQ7kJmgggFFXuJie/VsME6WuVISOGrpe1PGPzHO/BdFCQ
rtUw2DpltmGKbsCfXXQpm4wlO2XpLljCDZbyliV9ZmmPWeJrlvqCJT9l6U/YAlq2Aik7lWwMDRuE
w0YRsWFIbBwtG0jJRoKqbV+zsdhsMAsbjcKGU7LxRGxAWfYksx3l9wtb08AWVdulK4fLRufAki3U
GF3pDdkxkqVNoEp4Vp8CoqdEFrre+Srnw958pfH7QZySNU7GM2C9Zi1bxJJHLeo3TYfaWClPYxM9
UHme7K4+y0viYwT0ZycFwSxco2w3WaJ+FqdmtOTHyaCaSXiRR1q/lChb0fHQBMAP2eJTtvqQLT9h
6x+ykZNntcvYluVgehY4ggGmT5rrYUJKIBNUXOF5Xxp7V2qJD8rNESM5dlyTqfarUmY8jiJD9NuU
j27JAaXgMZAr7s8cXGzONAhPhTPNjePtyPFGfCnnuNNz7KHEWiscg4i42KrcrabX1mbzYSZsxjYN
j0G3VT+vYy26q5XxSKLEvfh6rhpnwJ17Elvwdkuerb716uwRcOyqPVhQiqiMP/O28rKq3CccT1ST
3x7Fvyv4ySuEI/FEuA5fA2dXScQbBgd9PgY1Vd7UeNZ5m/wInjw1VxYNDEBWpDOm7hoDVGDA0I0k
sMTzTlORMPCkyyn0Ro506A9p2hSQr0r57GiVm6bGxdxXWbV14uKUyjyMObpD4NMqzD2QGTEY6RmZ
jHVqKlHfJ7sk/c2oYp6sckgX41V8ShMQccG3GnGKtOca7k1zOYC7RbeTaueLwVl84UzucDbXjF29
aGgqnH3EyV37OHCKTzjNW5zqU073Caf8eA7deiGdoQQHcEAa1OEDSrpNgw1Rs0AU0ETmydGmLodG
oXaf3ImawqK20KkxJGqNjppDp/awFroMxZiwsSEruAS+pQ5wm9SqRNF3Aud16TvP0uegX1jWixwR
lWQe4VMzvtVp8b0Zd29iKot7jnAF0eLF0h8mDDjGiOmu8JLCq4UiNnpUqK40qqyEaiul6iqovhqq
sIpqLKIqW8DbqdEWarVwP1O3zdRvC3XcIuo56jqD+k6izluo98JIaOk/llSBI9VgL/kwunehHfgy
tSLnPzek1s6pIQdqyaFo1p3J8gfYAM+CX2WrJaOnwTh20+z3qnTiHwphd8Auwa4WOCeITFRM1CmA
6JXqmvbCaZTyP1zITSEsm4VY/HdPwJTBbi1R9TIRdqWA+Xgfw0X3ijI7saF6s3p0lmltGfnaQon3
7RSNCtik/sZMc8KJ76NrvDTU5+HEjSlWAVW7SvXeUsWDlm8cqnqD6r6i7KbWN6n5JWp/aM5PSMzX
CpiAATYQgRFoYAVEcQLkgB60ISEVvA1gCi3YgphUEVhDD+YQgT1kYBABWIQDJmFzvwwwigGsIqUG
V6zaHzTW6dTe60tWYTz8iHwwETjZSZJNdECsm9zsrHqpwURGsBEHjCQAK2nBTGSwExMMBTB6sLFW
QA+kHyVQlgq0RQJ1We5sEJgRJCYFkUmDhwJ8RgKnKcFrOnCbUC/8ERynAM9plzheUdR7rHV7fHam
40rpclps4M1p+CCX9kMk01WX9LUCtGgBNZpBjxAiN2BJcFT8mwW+1IIz2eBNOrgTHifgT9JcViaY
lAM2NdExGzltDYGgsdzqKYA5tj4B2nAG6gmDX1BigCqolVsOPJJM3mIs2iQAcEg1d6FU7ccEOH4Z
d6NJEhjuNCVhobalNXIqxJjVQbMXtGsLO8/odmf8CRuJl7pK8CkZQ7vJY3A9ohLSBoIDtR4FzWxv
nY6W3zULUQaIYSR+09u7VtG8eAurvp5BBMXKjGZiXYAU9lxSCXKYqc/cFDTEGJw6MB7wxR6ccQBv
HId7DfSxAYVMOTSYaHCmUAdUsnDJkxYC1Kk7znqiRbr4emRiV+vCXR6QMDGfNM23RdgDs0Bpv/QA
8y24aCkFrpg59jFwPlcgp+IpWCCpvJprA2R1BmEVHwaz+QG5ysZ+m/uzrD+OILJAfqcWhDYBqS0E
ZJuC3TYfI3Bc/KL3swB2axBeAxzQqqzVWHa0He2e1Ui614voaA2fDPBhlcUgAi+OwY3lsaU/HAD+
FzG/c7DlHIx5AWsOjAvmFR/3NB6s+d4CkU5BphMQ6qjxTfDqANxaA7+uwLFj8GwFXBve1wDltkC7
K1BvPLeIdeNVAxreZvU+L61t6NRnU8PPALIhGV/yJN+QoKJo7PEIhLCbPUPQU0xmmGq6uxJUtFSS
YzF/WMDlFfD5GJweR/iu5VBCyJTbg+Mb4PkOuH4Hvm+A8zf0DzsngMLGiwILUMMGdONnCW4g4RDY
y4eKs4gCMoPW+RhBNfQt55qjqq0zAa0IIKFVtbM2d/7MR56bo1QvpzIzjg2uYIy3hP10R95GoZ/f
1/q0WTWwGmKBWGA5RtgOCdYDmZPvwII0gg3hBVqwBsCRSHAlEbkoJELAn6C53svwKQO8ig2/Igme
Bb7FhHcZ4V+CEgWGQtSN7WNWPKawNBJsDRYpUtkioDbnocjOHZxOAbdjwvHMcD0znI+pci6DAprg
giboM5ghXVBEiElPkuCMVP2sChJpgk2qYJVi2KUAlqmFbaI9jJuPyX29pLuqzNbOMHtyGR2Dojjo
xbiTF+dJirkJnPAl1lINPI/gRH9WOxenz6nQIMaG6SQ5nFJhw5iQHdxYB0cWwZUNcGY63JkCh2YJ
Mm2EVQMf3fSwbDpsmwnpBvemwsEZcHF2+azAzJmFB8eBPxPCzoG5a2HwisibWUIzvt18cxDC9ImN
MIf5o1c1LKABG9jDCjawg61gCVvzTYM1TGEPZ1jECjYxgFUk87aBY7TgGjU4x8H4LYaBxIL3EMFI
huNTBD9pwqemgq+Et1QFfwmP2cFnxoLYJDgKCQj0OcIrqo8K/jONEDdMJDfMz4VzTkYhFs8ucpK/
atH8WOfVqYNLHSkYYFYTGFbu1nMC4yrYeiFFKOzpcbamc6F+nUvpefYtuNr6RYO3xdX8sQcVq7Dz
TfC6A/xuCc8rdi7xOcVVOPDABnyw+Fgj/LAJTUxlIcEa17DHQtdhwCYDBvrix4QMRPxYCuvcwT7T
hOo0w0b3sNIN7HTmpBfk/uy/5htBRC/a2D1wYn6tyBUiqPJQoPFvcH6WNVKbur9r2u6ZIJHnGOlD
ry+cWMH/akC0EZVYinBGUz7Kc/foBBc1mg4EDN5FhW+V/dMEIa/a9d2E3GBBWdLSrsJICKwcX+gY
9ahyjGiCjpP0p44KMB3K32ZOnFFnrQzjNTMJvwRqLyb70TIGPGXZR0dvL07mYru6rxvjjdL5kZjz
Z3IkVFQDYlIQ5v2c2PabeIwSxrdlmu4bdAjIDWZUCYZq8eGme/ERDEt6HtTsVDW/p2gZyMB8HNA2
8DY/IyCHWJ3uY7QPERoI8T0HTQRuplWLRgI/x8VCM4HO4iGq1DPC14e6SS5d+6lSzdPYFTsdxUVk
mm85CoxFGAhVNBlwrK8jGo0KrQZ66RdJH58nNBw82QerxLpZn76x9b3EQdB+zFAvqKgXJCs6hdJJ
Ug2Rd7MRH7zPpcekDk5KHH4QF5VF9b5RAAjD42g/5HNyaXJY+S7fj3H/SGhhpSiHKncev/1+lD4T
bktVfUbddC8eMmEe68YeL3gVL9PS3o3WJynRTmKoYDHuKrQ3Sxy+VJP0rBf9nUKaHJoZC+2MhYYm
RUvToKmhC91DjsamQWvTFH9Mm9oOHjuzvRNSBJJAHySuYGo9EPC7kMBN8Xlkq94VyFspq97EXw2j
5SIZ0rMskUTYTXtiHB+qPLrIZB5m7XicU89EL5QJ4VCLgmhCSaSiKDKLZ6e9UDrYdneanbO4MGK5
1uFFHE21+Sx/SqvmmU1izLywyvZjBJgRnNPuFaA94i0Lxg1Iz2PMA5ii8Dkjf9DqHuhrukpzw89C
yjuFz4guiHCweytzHlUUVBFKqgxFlcW6Rejii9B1SIl5xMS3X1BgLSixNBMhW+IGqZA6IAFBrxWw
gjY6fs50naLmIorseeRkUKPyslF7MTd3HeovMfnEjJLr8K4xug+ENjyIN6rXg4tzUoryLdBSToN7
yIERhZkj88Jk2UUdxhfx6ec58QK5AdJRzuL70WI/hrnyMunlnYEOuuI5YdWTaeFud+NLgcbNUclJ
C7O7NHKeNYXgmq57tJEsdrLl5kLmrjVPQi/SSMjJtM51JsNFvtMiy5d+m2nLtcJNZuG+1OuczCzn
cVFxMsuoZYJwnefyQdK7h+5rkzn3GDZeOzdUgkun46CJOuwy6Uf0kL+NnYyOnCpm+qgowangV6hA
L+jMC7ynq5Z6NcyQ2wbSYbHli1R3z+IzRUiJyEbyBTJjW/WziYZIXKOY2eDzHHrnvXhXDSzZXaru
ixbeIRqf25ktMyEPo5QeC9sk7t852i0G3/rQ/ikX06b00k6Q7l1+0htt0wFKKbGYA8qLuLuRNSLW
yV+rUlCezW/6iIR6TL/9N6DNsuIkjN2tfqG58UnJlm2Uvi4AO2x6JVt4cJInX5U+t0mNCorzXUGB
bYV3dgoTIMSuzky2KsefTFEPVufgkURzKcJuqsnaaoCKUeMG6D3FAXXqYCzpOSdW1IKw4m9vAJSR
rgN5plgw5ugoqx/KlGnNeVBMmiWM/JyaN61pZG44T7rNuVqdD0bwQntztevvrE70ymVbCKF7+FPw
UEWWbtJc+sY/DRHLtzVvMz13i2I/4rRI8e+SZrcjNsHt1HIXGyM2XIhYlk60kq6UXCqTXmRYR4ev
fZ6fqmKB+0FygFi1a5tDrJ8JA6VTS1eQ48O+JSj0PIbvU/jYpMZ1HIHLidxalWjK0BRPBUyEtI00
IvhK93CL+4hTtvFgemQdHJyEY68NYjTselk9CxpG/Dpev00X0jpvjJGMlQ1HT7+KJX+K5MtILnJc
vWoFCIS5GaZmY5PYpwM7mdVbpD9NuMq4r+I+1/U9yqND3sS+0oSuBnEMjLc2gBvF3eroV9dly75z
Cgjm5hgojscuheZY6A6CcdyV5J/Aw7PQdce6w1dvOU/iJ1mnwnraMn7VcktxYiQ10QUiDA7RQ0I5
NWsSKbqxP6oYqdHSphksqzZuixkdHimv3JPRdDAsk4mDsdY0Are1in3aEicwjF6aBmjqKxRERzlj
MZX2kyF9DYoaqWD2JYsx6KSYViXSyddyO7xIw6Qcyzz+LbPM6RThCE+HPbYAQKlebjEL12T1IpdO
9P6Q9brwPyAXAYmPp8nt1eoUO528Yi4C5KeHHBP3qklCct0cK8dRqFDfpZVL5NqTEThflCWqXa3F
ugbit84M496oknqbJM5jX4WPLdI3B7Fp0BoaCZatb4RpT5OJcpOQkYZiKSXISjOegnY8t2n/tY+D
eFNAfE/JOs2xCFY6Ze5ckufak5iwVOPnUiXtY5HVjyTg4OeOf5sd8zFsk22pEAPrnFA77jKlI9zR
1NeDptzJlXXXjUmxrjKCsgrJ3qYLtbRUBCm/NVrTSPAzebxfQ0qEcNrpxDIejEuUEKNkLQB5yK1R
mUhYH3L5xVr613pIsW8atJTv3myzzk+jE3C4MB6TFKNDpeSS1yTWKrQk9A9k/QSxhn2pATQsnO5M
EA83tifSpyKwTctZo3U8p+SeebWDR2TuzEOp4PnE04SaS7I3kcLd6GjHckiMZKMl2ZrIRYyNAX+J
1hKvxlI8xu04Y34nMzHQQDSi6ZNO/ANWQShqtcbdEDSEwYQjySFIgDySkmrqwHqtNSDwOa0B+eZC
cpZNHHXfEvljTl/HMdw2jgrJCqCwiJQyVIE9lEXuNmZHrm3/nNqjrwct9SVl6Ep5NseywrP1beNF
lq/ht3AM68mpRmstqQ55dY2DcaREbMajXpfzo2qizS/r+k5p58+d1RckipO8aMQczfCXIj/KPjMr
zVU2BwT61ht8+XS/y5av5CE9S+Rur+q3QiGkINJh7DVb2vdD323ynKSkCfiPyIETMrBTbODJsYPa
/L9Mk/7UTsH/UoomBe3/B1yqRS9bGxrUVuhEJ2jL93nV//U/s9+Lz/9t14o/2h/51V/+or+4Vk01
TZpVarZpQWzSpebPbgzOPwTTqoIyQ7U6uvK9G4Mp/4PEGYOTuKnQv0FR+aE/uVbD+Ych66otY4rS
NFXWlH+LaxVNN35gWrkBpszH0mj5gE5D0a5aLrFr6V1e6+pGtGlUPxSb0id+nCise2XNur8drZVz
q52M6LH03pji+z90dukdS8aXmYHLPnY7+Tny+ufSB9xdgyJs5jf1E46wg0rlfrOx61XniT+vlh4Y
5Nsp+BquGtlIYzssRluyFSc4PwGLk5aqhhKtkO3PP1Dulz8u58c+Fz83QRITQtzY70OJG//DRWZa
CRIYayo9cwwvO0NqeKi5/PbGzRTP51/v5fdhrnogtUtQEKeQaNhsl22T1s+IT2Bmrce8rvFo/nst
c/71qq6I+dSqRrMZGC4NyX8gWdqMf6+M0nv/3im3ntP1rJSM0kwzhjHO1ZO2Uba5T51D2MZWuldc
Dmfaqt3CRd0Y99cvw/ebeTUxm9CINEzQxkYZ+jcT0N6wxxu9scTzuH5eFlwDUSqsCI4pps0P06KO
5zYsW3JA5gbR+FarcKWVdHr5S+3xi6n3qznxwxjWVcPQpCPXXMGjvXGmSzT6Reg6wVuXf+mr1/9s
oKsGShI5yjATNd1ekxe7cvtkWs0xKj89xDD+5ybF3vHrxjFiOXzv1llXjZTUdqnUXJ+Ze19xs9JY
rFxL6+ir4zau6nV+uKlf3r88RTzvdx7W9XIB+RyMQDzahoYUtm95sWtfiPPaFNvgiegor98h6GWR
NC76w42hxUr03tBXy8fgKG2LZZOhGdlcx27uz4S6rIhZZf73RC//cQb4+9v7i3eOgwpbDk3+ZFk3
r9bGppKHqq7pzEqH7x143Zv8WX5rN9q+cFOvoBZa9bSputVq+1ev+k/DXi1gI13yHEP06iWJzYMq
Wcf78LmiKct53IRrMkPfIj87Sk/v39+r3nHfFrIfh71+R9TOCUYjYjI1m9FFyOCR6nls74iyXRMr
qxO5QQ8C33411vR0eb7VTvMXE4vR6Q2HyMqW1esuuKQ6LJ1GaNwGL+KXHisdIeoU2JX8KcOLrDgT
xatz42W96uL2z0v+Pqj4UD8sPYuhIV/PS5Ye0RJsrW1aX1rrT6OnuPpWNP16/xb/YqX76RqvVroA
YsLUjJwwcfVeTS+VXa3G5MZjvDGGebXSOXOMXLpnzg5WR155AFzRk3AU3/1Hl2JerXPK0judVPAy
ptNZpWck+lCren5/jF9PCUBW3cAHal83bMtV8oxrUgk2MZnvZbxv5J0TjqthPmNAmPr7/2y0q+UF
mr1auolY6mp+1J0GjQx20peYWKLiojf++4P9auVmKny/tqvtPJhrWr+R3rkZPFRmbnKuXvITtJur
e41v3zlv9eH9EX+xA/404NVUL0HSzSQXi0oEYFi80OvI01Jfn3eT+u+fGX4cyria5kMhlUHfa9qG
9hNuY+PWcDJbu/Eu/Xpt/usGXk/AcB76mR0foxWxqgHJew7M2gwnnU43Rvqb9fj7UFe7bIh8UI6p
lTZAQWj7vrV8pCpYFy8lguMPotG0vM1BV/4L75glK45FsaTYpno1Rwrd4GiOD2ujm6/O8Dlt7/vu
PxzialZUjZ6UY2Wom1zGtZ+tSnKWlMf3Z96vVqQfLoPq7KdFNtRnFTGVAjpaGffE5BIGQVBDkMWv
749z1QH6j9X8x4GunlMZTbbZDmB+5im6wJVuCXG9LL76yfRorDDemBa/qGbUH0fTfr4supU5pNUT
6SkOB62f+qNHaMX21r54a5irZQmpStONFMoAkWgGtrRV08PPlrEzFIuQMNlNkT+8fx/Fb7w6Z/10
YeJ5/rApEuhfYlUqiIgCq0383N6///tvPifxav8wQN3TGasiPnCDENajB/Qh2pg77V6cWPsXbff+
aOqty7l6i4KIyheIXBwbQRg37Tq/qy71migess7R9l2stfl5Wn87Ra6xrjzarnkiCuv9j3Hzoq/e
tMgkZKloxL7sDRu8G17iAeNvLZ+z5PnWYn/rmq9WYFqjTWVG6uMmwm8xWdlJI9Hu/Qv69bxEJ28a
smKYxtXLpiwFmm2NITKOZlnA0nQslKeBho8wS5l0l8c3ykQB8PxiXn4f8eqFkyfDilWHLbN1i53K
sTjzmh0m1XWEY2yFTmXj+PZj5eJ8WuOvOKUv1obnuZkf3r/yq17G/1xnvn+Qq1eyjMkSz1NOCsGp
2ylbBDBr0WJePdx6929d8dWbGOhyVIwzU7dU3vT6WdcfiuHGXVXE6vuvb/v3i7l6GZVJstU4oKBr
XVFV0fXskr9avuZWdM26MWd+eeqx5O+DXb2LSo9aUXO+DYbingcYbaw70XC3PzardBM93wTWbl3e
1WtXkqxJKzqeFaEJbruK98WL4U8uLaz2t1aav3nFv1/d1Vvn2FE6qhavhKGsml3vT1vnAbXbuvtA
qNzpFsz1q1Kcdfqv4a5P+pCHBgmL3MzBC7fKKmFVaVfL1rqjZWj+2h4Ldz4QIaue5u1yufEK3Hj7
r2vFrhjDOa45EnXe6LIJuc4dEap+6FYfURGsZkrF7guRl5dof6s8/vXa9tdlW1fHiWhOVD0eOMjG
0qPR/R7YTzeuTUyJd96Ia1ClCsuhcRYGwO5GGP/aOsT7YJMdmsPoLWuYrcfxoG/jDX2i/gsH5x+e
6DW4EqJL0tWIkavpMRKpKNsblyaWyPcu7WrlSvPMoC+geGyvvWt56b7bVlti11fyxjzgR7hxRLo1
RQXQ/+NOr9Z9PwQTHQK6bG2cIZ+9YSvviGg/5z4NP/Hf+LkXPCA/3N9qMn7rKV6ta/SssnVl0uma
QXcw0bl1OMF7kAoJl9bcO9KtTUH8vvdu7dXSNgZ6NYWNKBLc2R05Eirb4YVG3p+kU36hH/Nao1XU
U3ujqrv1Mlwvb40lRYXNjFmqJ9v5Oub378+Y938/XM3PD3DUl1aDamONyZ6ibC/ZH97//e+vIxAQ
P//+SVYWPSoVgbA13w7R2FP/Dw7RqjiN/P3Tsb5hXz8cOZ1KTbOIrqGM47zSdsyT7rS7zHP4x7rL
fcftXAwlXnG/jGvrCc2qr9+otN6fj5Z6tWxpKGZU1eATaPSxpgFgllR+oR8Cuh6yoK0s6cZ4N+7s
tzvywxUjMNKhcnlyKneW1nrbcNfuOGBv33+AN7Z0S706lSXwr1k48ARbdyA7eEOLu3xF37lHy1c3
87Y8SE+3Ntr3j0XWtxP/D5dGp7+KdGAuzcQOqYbkPKNT6XbvX9it+3e1dGl0xEnJNGDpwjo/F7+T
mZlIDwpRejrqF/1zM9x41W4cKyn6f34XCt1UcARwJ1UbP+Slsbbd8jAUmMdo+uQ6Nc7u/vj+Rf7N
Ag22JhyvYK9Xs7ItRqvCAKFvcN7dIw71EbH4WDm8+dLjKlyVR3tF+zpferJuDC3Ww399I7+PLN7Y
Hx5iUWpEJLeisWJaP4xo7qUmXQ999jsZur/FTaneOHv+en3+Pt7VPJU1OiHaSsPhrC3p/R5oa6ui
YwyK+Fmrb7x7f3Oo/j7Y1T67EEJvLiYHd9p23XW5dc719FTVag5I6qxjJ9qrGDxwKTwWA1ph7AXv
P9dfvyHfx7+avEC+dYKGB7Ave1TSp6GMV07/9v4Yv94avo9xNV3b/83ad/XGkSzN/qIG2pvXtjND
70RKLw3KbHvv+9ffKO45nGFp2Pkd6T7sQgABJqsrKyorTQQG+aa6j3D1TBdjftWI/t/9fu5CjWst
BNcmUlMy2IU7sObOKoTjtm1Q34m73kxI2oMRGiwcXVoE3QSVqxmTYnVMYAnlewxrTnx9bvS5a/VW
dU3MUadKb5ft4FRxAxqDx+0FfQLH77vCB+alAarizsTOrzfqAdQqu9jX3eISDaKA48QHcTxxjgk3
4MNx8JtCTHZF0k2uvvTLpRA+ECtiBYsNoODDcaHUdTHrIYUmHhYPYg2HdqcFw74NDGKXCGfgo+9U
bk0pXYFI5nrVt0EuPlnRr+3FUCY4XICEYpkKkPBwdVHz6mEES3+BnnuDODpnM9YgHvgvrPNxd1ms
xYKZZmxKMLrseTZ+R8X7PnNAKeFCSsmtfEhqJc/bqzsf4hytcohQg7GvyplW7pAdGrSpgfcSrVm/
MNMMGUbXSsh0AsPsLdfgIIJRIijIj4Ow25vd4RqdqUjq5Req3eybG8GlKtCUq3NoUaNC2dQzUrG9
sRvqb+AP3/5+lHdwMNGI8mJCQ1oD/zj0wfBekMTIFa2vf2XF5AqEAvxcDoVMddP2RlAx6vBqyA2B
q2cLqycOaHJxBehQ0qpfUVjtUUsW7MxLfRPvPmQH8eAbvuve9pqInTHljwCbLrIIke5adSHJ0JSX
sU7kOwgAN7ngoZ8Q4Q4g7gEFwXdxhGx9CxlKhBGNpbvbK6EscQhhRGsDDQw86MRlXyiH2oAoORtB
bokdor4Y88WTK6mLYitJQ0N1E83WIRfRQnnt71bCoYFWGTHE7fHNqmmA/E/3Jcm1+8Fo7nW9/rJt
irr1TA4IBq0CBTc0510rbi9ATeWWPYb8W9BXpgLEaBURnc5D1FwLjXypgVMOOrT/WA26tNXqroHi
C/HnELhkckCBtmex1cB15S7B6jfXJXx/xBCrEggB7pWAwiUCN1jH5ule9nMzhZUIn+mgZgmNIUT0
tqqpu+1VsW+4AbYWhxtzLJW13OBI45Hi6qAJKUQoa+ZegpI8iMr+zhiHHxjAU+UxRE9YJGV3Yvyy
tDJGyXbCCNluiB1sGyPOgsWhhwrW2VifUJqxun2pH/L4Yfv3s++/9eWYu5ycNVkbq1XTUjzs2stI
OajF97r1Q9Nv5xutv9fCn9vmzjbynICvxdZ7am/qshXDkizZER6UXfQNUZOHaUf7h37Tf4EGsgsC
OQ+EeAeIKRMxwCdJ8PcgwOKAJeyHblmZ74uH6r5Evg+0F3vRb+3WSdy/tsaBDGSBMdfR9ciq3ExI
aK47DGgcMEbvgGLWTwmnJM4ZY3s6/a75Us0zGl8QW4f7LvuuCNfgpyVwmYihLA46ug4irZ2Ozwce
pH2+QOp5MjHJGD+NC7RfNVDTgPth21/ILePwQ58iUVtF+D+4GdwwGILQFb+OB9lHpLiLg21r24dN
FTkYmSZxSasWOwb5s2Z+yRqiury9SarIIUfc6csYszrrVASVcRsa34Xy7z4Y2L0+OoIeNdLYVrAB
okxf9eYdmP9ssC2g7Ci4lNcRsZQqcvCBUTlrNFnS/j99eei2jJ7A2v7WKhT58v3fbRCHHpYgx4Yl
IFHZgV+pkVDEghzCtglqjziMAPGxmppLrbhFfkjGu1z0isHfNnHWzdDPjs+FjmLxt4hNNrI8m7GK
qUIR7KeR/Nz+/dLZNZwY4D5TVg/tkMYAg86D8NSN4TcBqtDGU+c3l5IXH6xHUFwSRqlFcd8NvDZV
VGnISY4dyIu18g4sIsTuM8D87a46WRYHqKkGpkcMNqH4NVmg/PgnkfZr9VOAnDPx/dg53zLEgakI
gSAMZcLQcoh2IApCN4QSWAe6gYbYKIs7Prm2jH0tYlAt6b/Xw4RetIc2yv/kajh+Nv7K1U0DlOoJ
Q53yl677GIyzMalJfDJqJdz29xCaLdcS0Ak1vHqPa+hCu0jd+hlyJMkjiMK+VzcRCT+Ez1mcQ4B4
r1HLFX12cn4BgppMyihPkLc9gb9WxSIWWzDr/dtl3d+A8dlhJUnUgdBWRxXMzl927zuFGZ+P2N0o
DRhXW/jd5MyueSjd1MWY8lW1r1woixHlue0dk/gijAL5xXFoWJenCQUBJP86UQcxoPF3n1DiizBZ
pkaQR8CipJvejXZdUH9XbWhbeQUqWVQBnloU85iT8HK04giN4vCIcTyI06HMdwZVFqRMcJ6eTbWS
jCpMgAFaqZ4105M7IkdPmFCZV56sIgT7c172JvqXAEHFvdE4s0LEwttHR+L7lyEXmM5tZQB5SiSx
76WRyOSc74g6+rLK7URWTtCAWrAGzR5dkEi56Ip6aZADG29WO3bFvb7HeKg37SGQbhdufGgPtdOJ
NtUOQn1LbruGuBdNjGziQ0qMFgJyYWP5V/c5+F4/bheU7MJmkfEt17ZzG8zK69T8w/k4CzVYTHuA
YNVUuIuimMXKgJQnS51rN/FX3EkuxCM9RUOXQo5eGtPbxvOz7nFij989WYIYZiVAMmwBB38Gnpc6
I64lygS3MeasFaPEZtMUY6fLz032uL0Eid3Sv93iJ2vgtqUpRlGTIrRygozd616hW+/A/wLxIX5e
A3AZQjGgvAO79x+VgE/sctGDoCcx6tuF5jbyI5i97aLbZVNMwCr19bi3WFaNZqxlyGBlQ+5m4ePS
/bP9+SgD3MOrXOsCvbBs/ATa3HN7q8tEzobyaZV7bWWxkkt1ZqmgLwUlbZGELjiRXMxtv4IP1sEo
+ENk6IdQTO/KOryqk/YQzZYt1iHRZnj2WXvcL5W7dTUBHFg1G2lS0XlbP+iQtq8gaq9BSfF+jVJi
487i0Yk1DtvLMLTAt50goSN90aCe0b+aC/EGpBbEgYVe9EajzCgnD92lFO61qLaLMLE19VFfryJL
Jg7yWyPMxkHjoV4wV8YpAFdhPdPqr/KSTfuNFyDUc2avB5uVjdyiA66XS+QACePU5+RQRCzXFBqQ
yK7LyhLMo/Qr0xsn063b7dNAgQmP8akQGqBIqNka01s24GfcsyG/RsDwmWmnOxCC3oIdIr0jWymJ
g6hycAIRk7hZDEwmt8h/yK/KLu6cMbJB6OlUbvKgPqdXNeWkBHSqHLr0lbZUpYHpjg6ER2IZH7rk
IGbZVQca7eKPij4nJ4JDmqwcCjWK8GkTzY9Ae9Ifyoh41FNYo3FY05vWpBsR4JJ1wLGUY3QYd4bX
ubKv7qKbv72vNQ5T0rWcrY61YbPoB33gNqjyXHRy2SyWj2knYXfZxhHkO97jdDLK3GBpdk/xi139
EO6jX7qL/t5XSAR5paO5+RVaPLZPBQE0jH3+NE5ddTnSB4M9+pgydwFR39IGaU8X384iZEhetq0R
R11jB+UkKp7S3EhmCd80Ly6N5C5JQKdFOT5x2DQOTmq0Y+sDnpSg9o3voya/wSSXu70M0he5uGRd
h6FOJLzHhV2+Nw8FcnTgl96NiEj0XfagE48J4izzw6uWWk+9bqDfRwE9SYfZfEhlZMW9MO2KtSLQ
+Hxx/3iWNQ446mpaQD+PtTUeaFtcNokG9RP0Xutu58b3rV07UMf5y4iLH+qTFr0CZxEqMj2jAb2o
e19TiK9IHDC+oT1WJkkvRixsES77xhuNyNOiR9CiEUeKcEC+6a2A/qEaz7AzynhO6CDPEwgL1Eq4
AKRTGyGTFrTygbkI2rVJgtKfWNsYRKKcgf2mDVDiR9TTcR4THZRBGAJAXIDGViS50B/T7dMD1NG/
bx8rdktsGePQIbKidKghF4HCEutvRgcbBqVbksCD2h8OIFKjDdeowKMiAuf/DGm3x+1lnAU5VVQ1
XQbTjaJzv3/E4AQGohtkSxLmZyY4+Wt/28R5ADqxwQGQAp2NLJM6HBcf52UHivC9+ti5oPR35AvL
rYhE01mHOzHHBTCGXCAxJ+CWELvcNjWXsX+Bam2diEue+nQc9oAuyKxalj2T84NhPspgza3/qDXh
ZC1crJL3soWhJ9hoQACn7LPk6/benL1Rj7+fb5GbpWlqlhhbozEWrf5pqn5CumlQJ2ctLEcv99vm
iE/GN8gJvZ7NccxyWXLogmYRZPy5sywr4QHnE5sny+IwB+xcUMKK4dWMHiPaoU/uAqyjQbzDLJxD
JTbPXngnxrioZNClXi5Zd7QZvYQDgvP+l5AfoFRro0hqb3/As3BwYotDnVwRC70usV/YqLy8Hi0K
Q6kd4vGg1VW8FmGgvBT83tUPpR95hrceMgdEnnhdJT6VQyXOq8HBQzzidSql+H5p9yLVeyOSbMiR
yKCO2/52Ctv13yD7+PH43hBJDOPEyhG0olT5MmJYC2ocd7OLqdsdeNtdqIRBeRWzavqt4Q0+cl2T
Cyk8O3xYvTGQnPLL4obP9GQQ8cn5ZhIof4CuGOpwrhg9yxpYyGuoCFM1JsJxLO6BMFVlKImCijlN
OfMks/ebMgu2vy9lgjt08VDKdR/riJf1n/L00EREmuH8m/i4f3z1qpRKCMrqqF5BatNn0xVseFjb
jbv5wFrp8kBEmSTxycktwm/4glakpHWhhLDLWitF721S04O0lJ96kS/9HUTyPSMjJKbFPoI3xNHk
Cnm8TxKMamvk+Bu1KO7UrbqhN2WNw9B50z+anxwgknI1gFOn9P4/fELuTk5BAwVtIVgrL5UKkzHr
TvPGf9g8RRv8H9oECEjmO0dEKG6t48jqnF/MYLou7sI9dPUe2WhTfl9+AxfULsYjdaayNtQR4K7r
opXVqmFMJnIwu4KN2hPQE3oQPiRLnO6BXun5/qb3M/FbC0k7Cda6sh7JyWm+NNe5Gx0szDKGLhoz
f0BzBLPYol2j3z3zLZdqcj5f+D9a59MAkZ5bilXiO6f79XK5St3Y1661b4Or+22g7fH4AqjZ2zCz
DZdvEnSnz3KURxUlkhFDSFEQdjeQoV2px9f58aOTdXHXbIei25Rpb18VOiII79W9huiBrenvFsPF
kG1vtEZV6ziFM+ZjICgCYlMi3Xz+jXyyGM4pk7jt5TSCDf1qRm5ID2QvOYDaCbmhcKccwIuNUQgq
CGe/9PO7FhNV+PlJ8mRdSjCpQlDNnfXXNblJo9YWtdtFiW1xhgzMz66Z3e1PSTkj/5Rtp1GFhjtM
thjorR871KzAPg06gmhv2sYBOtW+RtncRlFVZz8/WWYhiOrQs2WyzpcpSLz22Xw0QKAR79IDhlyI
JTK/2/qqXKg5m1omSCPMqcH0BQQFVyBQvhCuBx96Og4YvvNgpjJU5/uJj+6js7/pZInLMndx3MAm
a+CFDN0BicXrKOjc6LbyoQJ61eyIVW4HhCr/Jk0hctSASJJhWnLNcvvmPvWhluGmX1YIc6uYzlZu
OwpXKKvchThCjhppb2DZAg3YKIrsNb0qNC9cfm4vj8AvnbsKIakN0frYwMnQfnTTlW69TsXVtgni
/QP+2I97NjWYuQtr2JDvmFsy+tR/2/LC/8NkO+WUHL5U6wJ9THbu1PHrgixS9USs5vwXA5ktJlig
Os4XzNZVakGEj8FMVu9pvzK+GsFLv89O+zqC11EFQxjVaHjeGY4muXMdG3MC2nkIRoxaB+r/yAKl
m1jY7Vh7sV662ws8/wGPxrhTHcbpAspqFL+LGXJcEcTbuz+6M48W2F9wcoZnRUSZX0cWqTRv4mrf
pw+FQLy5qS/GNvHEhFRAb6SLMZpWZTuzum9NSBRhZkOjCnDUx+KOaZ3UuTklNRJizSU07oQ/vPuP
34o7n5ivg2B8BhLgMLPuTDPf68jPO5MO4osih5KAPtllkuW2aOVOocR3275wPnI9WudObi7XE+h6
Y2Bfah50E9MFdQqVQcXOuuWbkP1RJls9muPOrrX0q4VGyjcuWD3y8/keumfbKzo/V320wdfCpLQo
ZY1xSGsYwxQ9zPheQbDnNixt6cAY/pSv8hu/ZEXcI+dDkPe18TUxqW6iyGIlVAsitt1lPn6Nyudx
/lKlGMczZLuN/iFWyg7q79fz0SKHGpbaLhD5RgIaCXu3e0VY7Ktfy13+GtqyvTxX37ftEbjIl8M0
q4kzOcSpVpO9mLlLeZMPBDQxd9taEQccmrhWhtijmLNApytPvEGQHLW6iYv9Ol4pmJvcXhEBInw5
LFGrpddiNCuEQ+VJ0UW3GoEEUbw/S90eN4oDkaVu5r7VsFFF/CAg3yQWTpJKxLf75G12tMIhySBa
XT8p+HiTU18KO4jSOP1LiDfheGE8ga66cVkEXtrdXr0w8Fok/J9ASr42JoqCJpWNJbtm8yr034vx
y/ZmfZLXP66PAw9BjDVRl1EGS/eMJDfxYldmqTNX9Qtf+0oNNhLuzj8pNIguja0GksFqeo3C2F6s
vUI1W37yWHpfE/+IKKAL2vWMUYkV0pNdfjsFIQbWUEN0sksLbSU1KIepO436kvwzYmHkZpkUgdws
dljTarHL3SJoUeHeQzrMye+o+W7ioPGlsqiZErmc4ZqSjA/ZT0wYKzcfBrUlDgEBIPzrQSyyyawH
NEKoxghqUsiBoNDQIcOZvkSKAY1VqmJyvjvoeN3wr4dYVhkXgwCLyPzPpZ3c1RLEA27ZvG11A3YP
V3RTL7+Kry4qKlVIHDmdwxV9EEe8QsFxXlvjl0oNbUyAEXHWJ++xo4dyqNJqFjQK0gGvob31ssxg
/MscCEUv7nX1NfV2kau3VFGA2kT285PYLk6GvIFuocoSrzedV10Xh3kn3dsotbtMuaBx/+UdX3vC
e9460DfuH54Pf1JjU6pntHppduuOl0xvyfbb3tbuo7ve7lzIsN3gWY9ME8vGgmStJNZOxGN8gayY
MkjuNWgaTNbSlpc7q0YvrF7bIB9s0Qm5jajUjcHXxzQ9E3AY0V3W+hCtQv8V2JBd04W0FL411D8d
aMujfRljiw+RmxDhBOG8Bhe9RGEpWtGIg1OhTjtcxdPX7dURmMNzSuRIJKiNCcqAFVOY0c+luptE
Pyp7b9sM4awGW+aJs4pLvUZToYMrpTXsbroT56cx+jpp3ztzJzcS4R/UorhnT2hkc110CKCzMXQr
1IwKCDPNir+GVOmPupr4OtlshFUG7mU8TJ4Wp92Diz7QCnstbCWIvqas08UNRYdwyfP0PUc4NTi4
icNKmkMJ7RuMWRFS43fhY3I5uEgr7yD2tr11n1R43rHN4IAmidR06RoW0SJ/Dtr9veiwQVYAnFtV
tuhrmJsdIJNClSA/yR0eDXOhzFCIWVnXGBMWAwhN76RddBXfMJ6GcBc+sGS2hIo4cR6oW59nnyiM
TEEL3dunVTA6uV6wFsFyx7LnmS/UNplYYyd4A015Jgozn9OuYHsJ2S1PZkyV91BT9rt94adPpDUC
OnkiitWIw9pq8U1Z2Sy5gDKGD30qiAjaksPGQyM3B2JrLhXbEDjGjztma5mDcAH15HIMRmgTpl8I
L2W5663PyCGMtcZGwRQa3LzbJcJ91F0WtaMlEuTTIkeIX8wWVJkZdROR7sJBjSSqJXof0WatBopf
41homKHSnM6dvcq39jPE6SbiPUaE3CYXzxhzppeNiQi/Np9Sa3YkiKsJyV8a4RAmawSo+QwIucvh
ICk7qAC20Y7YMsrzOWDBUyWSihXfrvfry2SXoJ1BdfGI9dgkPoUmlANyYKKWIKpfGrwuQ/lRLF8F
gXDATxoZ3tGK7xgQ1TBPuxjRe7zXA8MG1y246hqHTeiweUHGcRj7P36g99cvA+hrAzmZXFfiy/bD
PwgQiRuX8BK+t6BIZ72KVHiJZkG5+uskvGJAZHsDqUCQ56WQJclY5gxOkgKehyvlkmWBE0f7pj4q
QQneVglstOju+VX/0NzlYvjLzATfe9DX6yyV4YAimsG01UVvGGHHLHZt2lOzNtT35PBlqSaowbGx
/SZdnbae7NqyvFmmaNgpM+znJ4FSlee5FS9w00G9qKBzKuRfJOo9TdngAKTTk1qVGI+jMT8Mxf0k
XMkt9SBirSsbcMzPzA7VCI6ZDDbSPWvmQQncS4Jij27MK2pMjf25W6Z4GIEGc2gxts22GJ1u7hyB
qXpHdqWSby6FMMWBiFxOshCyBmC0sKFDCSP1xn29673iUXHQd/JAgRYR6Ek8GYWshkaKMgQCPQsI
wkQc1Ef2wMrRKkEa28ZjiWemUIuiLkIGkSzNIoO3fvglOD1a9OTL+orqSN92QomnqBhSpelWC2c3
FEsb9KWV8X2EqM02QlFG2H6enCazRIVdZZ3olvRPqV0VSW7HaU8YIWAQV/5HK32RVyhQ4Lsth/Jx
cRpvcdh8Se6btw3q3Somry5DG23v38wdKIppFmtq4zjQKI14LnU26zU5iyM7jFVR3esYrMWD4OLP
uiP+e89JIocefRaKjTBitY18t46yHSt3IwSrtzdu+0xLIhd+LGqzZEYLI4X8onbeEO1EkAnU37at
fFKSPa6Fg44ya/H8TfC0kSS7xgWdNXaN9ynSUWjAQGdQ9bxtkHQVDkD6VU4EKF+wsQ8dASNGkDzT
1Z6LIHoyPHAfXqJj7gosny4aI9w0oMQSibec9NZjc3Igkqit4pId8cYzHli/HusOwv99KH0ZzuBq
rO/kR3z4s3bc9w/9hnMndme9iNSBkS412aESX6Llehx/ypisEf5EclCGBMZ/CtPS256fmNKQZiwn
gQUFd40nOuzdWDg1WJ5WZ7mEu3rU/fPZppoQYIIYq85b7DsxQuMma8+V3OgeNQMcegx1XmhXIdRc
YjS8gPAxQTAEXWm8kqdnKsPJvObMDfj+B3AAlNXxFMesh5ZlV0s/CwY/3hU+Vbv4BE3fzXDOuxq6
MpisSWIUDkYs2UV0aXZEt975g6/roMWRJUMVORtZU8RSaMqYB64ip0oKT1qaR4xyBoWWEq2r55fz
boo/C5pUW2s64atZ9c0Iaak62ZX91+0DTyyH9/tJSSQM8iC9lkJ2WkCacpB/tcK1jKGebUOfFHSP
q2F3xInbQ0cnHZUJdwA6pD3lMnfHXQOtQPORjbmjUNI6/8Tf1ML+I3pd9WiXu2KHNtPaCLvp5trO
yg65REWS550bs63QeDV0UeEutzBT5WJ9eyWCqXM5iA6b3BSuWSyEmjHTuwBh5y7CkxFTBMQTlR2c
3w/W0TZ315Wh3Ml4N+JgrY4c/gL1GbVt5x3kaIG76Dq5DashwufrvOSelesUw0Yvs68+9h500V0V
aiWRrbl/Fn4d7XI339zPphixOUoBA2DZj7X6Jyfnbc+/AY42uLOcQMR7MRj3wnSQHXCsHorgh/Ln
OkTquyWeRQBE7X03ZXD+ql0nO1nSwtHEyUvrar99zIjt4uewuzZZi6RHP5q8zvspetE0VOmG0BYb
AjjOg9NxRdz+DFUKso9Mhnyl4EnJTVx6+Ug1pJ1/zRxtcPsjRXE5Tj1uSta6/983mu7qmNQvfMGV
CGj/JNp6t8f3nIgCeqIFxkE1+sk9K+GigAPml9bGvegoxAdkB2fj6PKNJlWmL8kE+mVwIVpOusR2
b+Lql7sfCiYE7aRMHrc9g1wdB8BmN/ZzUWN1rOtUB1+Yfhv6OMQeQjrH+ElYI5bHZ41nZRJLscPy
mLX5dvYV37iQIFQ3CLYIiePyXgbBl23tqUjuPKfP8azxGWQxq0F9asHyDGHQEkMDGbLIyRV0lt35
or4wIVc3O9kt29PhOb4qoegBnqwLiSTXZkdgY4f5lLLaD6WhD/hD2HOV6eahKnfLdEqV6xEs4niR
Y3jOVm7Fe0oqhbgWTPbzk7u2lpW6lFRYNhevnH4W0vft3SUOv8ldedEYpfPMJiWiZbWb9LrtQFDc
U/qQlBXucsO1owh9iFX07c0c18HaPinr6G8v5ayfaqJo6LKlaQZfqVLMBBRTUa+6yijfKVN3HWcq
hL/0WPUtsf+j7NmJNQ41zTYEL6SC6DHXPLX9NoU/dLL8Ta2IQ83ZxEBV+pbnlXRbja+i7E41na4L
HT0rnO2vd76v4LggvhqFfsOp72q06c2Yni4Q0RWOfikFg5ui4BY6im1RMHa2jnJikZtJE/JEQ1dj
rAKkK0hrZ4EUmMhdqBfUa4J9p9+O74khHi97SH3pKgwd5UmFID1QEoXnx0ZO7HABqmDmq6Riyg4N
ebEjjL+mSLG75KkR3GX+adV3feR3E1U+ORsnnBjlEKKR+wq6hTXihOUmKva9VaPucJ+iFL3tIGeR
6MQOhxS5rCXlqKOdLBcOVo8AlcqQnAWJEwMcSEjhopnIcrOnpXlAkiS2w9o2f/YIvFmbaPpLjeya
TOlSVtkZPAHYOYvlUsrQYVLIgdY8gGC+6AkuB+rLcVChp6M8NA1ao0VxNxiXbX2/vTOUB3AwUZj1
JHXWqLpGp9lGUrlFdyjr+3yhMI8wxNedsqE2qlVBo7o8GOAOBcNvp9ia8bAaL9srIg4sX1HK5k7M
KtTG0QEw7teLKGCKLfWfTV8dPY4vKjX5DNUbCx4XrxeTci1FV/VApRfPB2snRjhQUCNVqbMZ1THp
QQ+SnfIsOKMDM6wLLXLJVsKzL6ETcxwcmAreDTnmEN+iNQ2SN10Je5hehohpq1GXBvvjN5CVn1ZF
a5ZaxizZ1rrze2AUBVYAhioHjC/EC504rDwB65qW6qSxGoWwSuCYHkYnlnM806kZHeLi5UtKVagv
BjIByNek971yYxlXZfMg11+VofC3PZ1aEYcNpdkJ8HN4hyrulfxXkdqDTAwAvjGebm0Shw95FDep
wrhy/318SW/C7crOujZTO3wcd4lj3EkIYfM7cMX7lmILF9ENNVGzvVCTLy+pKZA9rvBHSIVTFK9D
48UdsVDKBBdPqIomhQMjBx9BEa8adhs+FyaVRqGMcLGEYYpFooVYRy/4cevFZWpPwz9/4xSoJ/J3
0hKJa4rXstQ3/lJDnrTXXUkRvW0z2/eSyReTZqmS6zDDM7IZnyoLwkQZ8Qw/38/4DkamyD7myeWq
i8UsVyUs1O4KRh7G/BLuUgx+3BcvOegVIpQyNcHWr5fDgkkuCgy37yuTrx8JZS6C641lHZJLPbu2
zNA1oue2VYnQ6DOMN3RV0sFtyz+Rm0n5D4uStRswL5xD6kHzIPyI2oqADqftbfvEA9+NcR7Yj6Wc
rkwJe5bdcL2AXG1GpGs+cYx3C5z/LVExzIaFHJehg6tO627LkboWKRPs5yeekXVxmUSsvK2q6BiR
558VwHz7O30C4u+r4GBPUqUUzEYwYcX1TlzWb11VXhRl6SRx/LKCAnTb3CfO9l9zfHA0tErXaxPm
0sX2Zxfep9X13PtWTJaA2faeQfN3OxzK9cjFjAJLigzO7F8NBzVYIB9uHhhHL0prPyKWqx5c1iXc
PpWHyKcqe8TW8VETGl4yw2KKD13rKPUzJGOIL7ltQH1r1jzxDTmbI0xD6oj+5NuhfFUL6X82YMqi
LIM7QIOQqMlHLbkkTWY6IVOQL7mftaIXNTHhfL97w0cT7Ocna2iLpe5ymd1F+r3cFHZZ7jr9F74d
sZQzz/aPhrj3C1PyLcQEk6qa/aIekh3ri8oc1gCDQRlw4FNu/vvmfLTHByxatGTCqKHMNA87Pepu
1IJysDOtKB9tcCe3lWUDI8ULkzkEizdYlGO/3RkBOthuqE6UM8HRqS2Lj0tKkOypmYqyWf5S7jHw
g+4h84COCjAJYs6gRcdNs49fWXcZ2okuYnSs9j4V1p5p7WR/BNi2LU0W8Q9uE5vaWqR5ehPv+7fJ
GjP2Tvql2bN5o+aZ4pg5U5v/aI/bxFEN29mSMWc3OXAaNFqDLTR0w0vW2a364i4NlgBC5MSZ+P3i
+miV21ZVS61CKUTMOUdXgv5tUCCDdrcNwoQJfkas7ZGpHfQS3hl+16TvYbhfZWomktotfkZsiRAA
TEPK0kndK5OTThwpYKI3PXxEcAfiiCu/P+k+fDd+Oiwyl06DSKEMAUFQASH7nHwr7qqrJohUFPAE
cMsiUWI442F1EHH4FjiCdyWmAVqQPNmmF1+aXnYzkJztZ6Ie9ndZCuqSlmLqb+n7E4wzmjIW8xRv
F4zmYGitBPdMDcFJKwBP8A2VwzsPqEdjHKBCBlKb5RC3jmxiWLO5NADZRTLabfJz24XIZXGH0ZQx
6W9WIEBeISDRoxNO/9qgUiU5y57uhPs9SPn4DbmTOM+qVfUaHLYaDadeQnsyvsv1QW0epfl/5iv8
aIo7fpZsmUZY4KYw+sZO8sKO5SCmauhnOlQ+WFFY0vfEKfpx0tp+gOwgywioTu2nD8K9wrRZLuaL
xEHz/4IWAcxqTXbzbN0Cae639+88BLw7yttpOvkDMs2MJ6SPUNFoUztbXxatQ78Fde9SVuSPy+zi
se6XCWoCVfZsVS3o5O9VSCxuL4XweV6FQV/DemnYUoYqDjB0sBdycMtotd0jk7htiloPu/ZPvprS
1HVooJ7qgtrgaqyqnZ4K3qBQlTTKDPv5iRldm7Vc1THgVi7jXThCllmTbxutodpniWOlcGgxq6lR
ibmJdrN23yj+YqFaqf8Ipy/5TCVFP7kOjg7H4UXchtDUZFzfaWUzwAD71v6HomO4W4ZmnOmJ/3ui
/OMR4zGjE8sZEw3/ViPRiR70ss1YnZMgutQ0e/bm68zvU/cPPESR0XSmghsOXLEft26oG00aBQBw
ExeuFsWuiRpUOM7e35nhHDEW1zwbM1CohfU/qZjbSft1Ijvs2S/5+IbCFzxZC+eGXQ7CmqbA6Q1X
w4mN5UkNx9ftdZz1QEWXLEPFCwb/+Pi5LLOdQ7NoIJNbVvaIC1mq7HDxkzm204RIi55fztEWB0bg
b7XGoQV9flRfACUSg8gHnAf1k8Vwex9nTa1GNSoYIAv8UrrJXQ/GTAUUSddMFgCkoG63653Yi4Px
pXRkUijxLGyc2OecIhJGlPAaRsdTP5aJryeXLcVeef7RcWKD84mqFwTALWLi6JqNEeDRcVPj0YGG
gmeqUHgW109Mceg0jJiJb3UDFOnRdSaPzrzggZj8LKnpC3aj/+7mR7/gkSnOZ/AT4y5mzZrKO0c1
tRzK1Tk8yuq0TdQWp6lpCy9bb6o1cnQh9GTZ0Ycv28eKcnU+iEFvb643Kmpda+1V2XqZSOr+r0zw
I99hIysldCaZnInkJfJ625vl07YJwp/5OW+ph0BUUSMBMUzf1GQHxgJ7zYiq45nkKwO5993n57kl
3OajZaBgy0iQwS9Y+9JF+sBksCZ3cMcDm8JsA+O2us094eufPeJPzHOYUVZmqxgGzpNxw5yvvYAI
G9MtCT13+2MS7scPfIerAIqATEO8jrT/GEyqhRiztPPca9A5vG2L2jgOJNRJsaJEBsFD2e31+mkt
g7ghfIPwcH7MO0O/cjWkSH60rfzaT/FVo+nEQ/xMB+9H1+CAIU8UYRgr+J90U0OmqrhrH5A83FtP
8TWboou96Rmyio71B6OCHw1zUKFHZqEaC4IIsc/tsnuwil9zTdy85wOyE8/jMKIQY6NMxQUJ8psZ
Q+vKBW4rtOUP7uLiZUqSQBI+wTfOrIM25BiRx8sUItaNWQaViLnMNSEuYQLM+RrDaEizaa24g/8V
HMggOAA+c6Rq/srD+Z67Tpb7TFoRt2jRxZDeytm3jKyhnX9iH3eI76fLht4adMxlAZr+zWhUzniB
NzAESaYdiURnN0hVRB1ZCksW+WpuqGeJ0cyIl+NLxiAoe80VMieWYwTGQXPqIA3wH3XEWMz12917
YpTz9DaZky5p0CuBkaIvyLChSV7+2bms3zW+o7S/zwYUJ8Y4jwcraBjpNdu0KcZr1xj81moCdA9X
dlb2hCOe3713a79NCk5936pzjPJQjzZ5Cf3/4R56qA40sn0jtakM7fbu/TYqKCw1uMtnBLdZFdSx
ryMEnYnxjDOcQYClkxVxAXSaGC2o1CJG/6AG+kFe7ARDxgwSe9t6WvwI8zTKQfLmJ1pC9Oy5PrHN
3ZPVqJRpaKB7R8u7m6GCQWW+SVrjORm6YCnig6YMtlH/P9K+azluHNr2i1jFTOKVuVtqZdmWX1i2
bDPnzK+/Cz3nuDkw3ThX8zQ15SrtBrETdlhLCa7b+b6X3Mhlcmox/F+roOsAqyNZ0VF6osNWij2f
phvefgPvGum/b17+Y7smnWxi0NQMn7P6tepOksG5RmpSfze5P9YFIw0j36DrQ53UCCa1scLps5m5
s/GiKF4ulC7nA/JOxATRol1MYxagNHQoWLBiu3w2IiDOWCTDImtrYQDmO9CvsY1zXTBPLuNZcq2d
4npFAzBOB6tBZ3Y1CrtdeGVunhjGp6AEMJhaCrtLs9tBgXqIXjf8vH6UHdyVfxkeuxiFesLUJyO8
5EroIvAnycI+my8+aI8UUSo9zv+HNgRP89lNqdyIGy2jz+X2S32QnOEUHdc7835yGg8gOve8fv1+
tgUSYNTPsF4qs8vOFVq2pJBxyPTQ3sY/VLwtQaf6Y0zt6CDZ6yfAOd1PGHqNPO3l+vfdzSU3khm/
Fi4hmCRM5JJR901U3T7hDZ/u5t4bAYzzAtTKUIqyKTtS/abHN0n1TRyeh/UQ814zu9q4EcR4q4GU
VYKXLN6YTWShFWGtylGsuInxbqtlI4b+jI2XMiddNqYRNv3Pi9k8zHgm0ZQ44SKk7+A5Qfc3spgq
wFhP+SQUAJoV/cFtXzIQI62fx4DiuZzb904I1C9uN2k3VdhIZbwW6cXC0ClLR7HcdwL2vSIZc/+e
1o2cpxJPEOOmhi6q5FWH1letl4LWZXofjZuMi0/OUwzGTYkJRp+nBMn+0iiWRL6WouiQ4vt1O9pP
eS5fjfVTYlRExRK2eLCPrbN2hidMC9Bw2kATw0AslGCZyhuxzf1mkixTan7WxsSZbuPpC+u29KqY
ZwxJI4KeTOC90HnLDJCbxFYeqfOCFwHwScxJ9jge5PxhNgZBxnaMpUVRHdPAWEmqV1Y3GjzAk90U
aPN1GS/ShKkwRjMi2ujRfht92qiejNI55xY51n2epdgcJq3SQsFesYyVdDA035XP4a2GAh+mvh0u
GR1PFuNJ4hokwqo5qcDoweibuwbioTpQT8InAeGYwFlxNsdKyn4KuxzvmzDXrWUR/S7RbEGfORkj
TwzjOTRxHNNJggtehcrW8smNpfQmnepP12+JJ4bxG2tEpiaScZpJ8atVdBvlVVcS57oQrkEzbiMr
V2Iq4HPAG+YfAJLoaLgq8rbSFQ68F+j+kMlFwc+lus0NrU2s1cC5koHmbVOo3NyZA/kAMLT7xB2D
3prt8q44gNrAkkBwkDmRYwDJg9Ml2B8V2vwKqrKbX4EqhSKuGtR//NIehO+UHkO+J35yADAqgKJC
t+N0nLkSmfxDjMpMlCbcJYWAAy2tTQwrs3UUIHWv9zGadssb+dx/ym0OyfiSRcjQTkxMWlpYvfGQ
fa2O82dds7W7ULES4E7Qwbg6sxaLpJYouXwQQyrhj2fI5hcwqcoiV3oZrpg6jRYgfeA/szWCtTkD
/i1YgChMI6/YwAm17CBGlRsgStYQGaYofB9a2a6T5tUAJ2k/VZyRXo51yvSnbHRINFFg6EK4tT78
VteF04Wv7cA7z37Q0U0Jm/iqprGor60RwdPQBueAC6te8+obx/r309bfAtgSf5MbtTbI2COgeml+
0r5Xr/oDsXtXdLRT70I5T4mjTHbHYzDmnIwt/PcS0KOqHicb9VM3vDSY1bl+tH1VuJyMsbgU3H3V
LCJeY2MXzJeStUTRwzh/W4jJMW7eURhDqxRdFnS6DFRqT7OBmW5e0rWfFVyOwtgRGWOlNfUG71yg
OK5DfZJm3ZHDIVBN5ZSa1XFRTasceu/6F+Sdi1rARsOjWY7racUVJYvskLwCzxQPNJanfowRRX1Z
CiRB+T2pEmswb6oxaLrG6WqrHnhpOO84TNRea+N/Sv1C2z+TTP4q1J37374YE7GbaOjbbkJyTML6
UE6Vq+krx+3sFwq0izIw8XoGL57eDOj70VkzzcMMHCAeQm8+4yGju+5jL5aT7/wlev2WyRb2sa4i
5emCrnMLJOboRkLPm2DhXLL7m+wwHOSg5u1Jc0UyIRqwJIMphSFG6t57zAt8ze5UW7LmYHrLJdAb
gnCJC7XD8RhswV8Ni0VcJfpO67+3uYTyo1/pn8bw13Ul4Ylh3IWUhEnbpRAzZKmlGm6cPQMFxywy
+7qc/QB1uTTGa4xZrTdZhVe1Wv4CYKMF8AJb5C3o7A8L6KKsEkztKkRhrGom4rTMNV4sE/I5A+oY
Hvqj6FHuRB58yq4Bb0Qx1jUYea/2Lf1w2mel8xrj8foH2//7im5qsoKBdHZHRy3DXMJoD+YctJcw
/CZxJwLpxN8f+ZB+EcB4u3moFboxQPvQlFJhvAWo+f0IyM7ZXt4kvw4WT/eWQOvB5JTbvOnZXV+7
kc7cVLEM8zRlNDfKkH71WMZ+6nTZArStVXDrR7vKtxHG3FVuxp0c01ZgL96Gy5cVnEErrxSxm15u
ZDCeMM+zKV8q6MN0nN8pO1pxKgAE5mGHD5jcpLZ4rxeOgrC1j3pIBAnEEDhU86VN75f09boC7ju9
y4nYwkaRx1oT0tfRcswJUmbVRZvnYLxG/vDeHfIjcXhIUvsl4I1IJk1a1nUo5hC5BQU7kE1HCWKn
twpUVc675k0VhB8JkhuJjP8bimmYyhJBstKWQNVnX5k7Tv+DeyrG92Wr3iRidp69lbwEaHSz1QPj
yQJ4BBbo9cKSOTMmVJ+vmPY5am9yJVGL0ljOClSHGhSHjKdsfkSuNuef8/wYT4fresKxZLbMMUi9
KYxmBHyPUkNShgHLpLU6qcDzKkfXSlB4hNHc78n4jr5q6mGB03TyW/2oupWf2YOnU4QzK3UBmviR
0LVREcZ7yLOUFGqLoCKWDzrY14G0Pc5v1z/ifhVxI4RxH1XVgxgwx5oaSuhecSdYcCB+cjSeQg/A
gYqd0xGdJ+6ULMeJsBUQgPqHzTQDoEtMy0DKBbuqxpfrR+M43/MQ40YZ0zg2YqPCycbicVyesE+Y
jyLnebVfN7p8PplxHA0g7WczP4/UKV7ppPfymwbaZN2r/eq7/PTfTsT4DC3RCrnVMP89EVeUnyP9
UKic+i5Px2XGZxgjUA+LEt59ReEa3FRrj2rFaGstSlEUWCnidiB490T/fXNPa1o3eTnOeGB1gEN5
G6r7On3/bx+OSTlEbOcUMSD10EK5TbMvompX2X9Lm2TWN3QKiHvTHOiR2C7tqRyR9wDh2QzjDyTM
UYr9jLiYKou16GYghjPnFLy7YLzBoq91mZ+pJ3WvWb+Eo5/3nL7FbuJ/sRh2ISQmcyGkOcrGceEp
xoqu/A1ZfCXmLSZyjsLufZCyJ4BGxdcqpK9iUYCB4TYGX8F1xdp/h25Ow9i/1CnaHEV0WgN94uyT
fiz+SVYeNaQOdOK/9nltC44asFsgowxWoGRArtIIjaVg1l/rPnFORZ+VV+K4wjiBoZ5FCQAy8M7H
FbPPBcDgAa5v+I2nAlftujBOzsCCbDZkXKW1h+E0qCIWveKLcgfdAMtvHB1WVK5Kc/58XSTPa7Pr
ILmedeYiIZD3gB+kcNmho9y1ruC3KELzvPY5Blz7moxrMKsmHgpAnuHBI9ynB4p9XJ0GH+x4b6sv
YJxIRfE798Un7JKiHlzavESCpzGM42gFLTR7atVqB6rceL4Lp5Bj1TwRjOPIyjTKSyqiiX9qgqtG
nDxl/+8bkizJoi7qLFnUWiVrqKjYixPM1R8y3akrmVPA/Msj/iKD0fosLKexWtAPoY94OsATHcUD
XTPmd4D+EmYvspigpwqGWqsddjj/QYhQwOWl3KmYthKd1hYOHxqa0y/imADYZmlamhVibDa/hsC6
L/QfAigePmRWFymMoq/jOoZTm9AFUDD8BJkbggBy8AQ/d6fgA3BxmJfYnInR6roqWqmifBX5IfRV
FAA19MymgxjwcCe5isEodxiqa6glMOBZtaPkgIaK3i5o53h6+LRKhzZ57+uHtpg5wYWj82y9UV6z
yTAFTHGqU24nKwA905Gn8/vFmN9Xxk4RG+uEYUdaeo7D0CLa9DwmbiZojioUdzNgPQXjUa0aS64y
juR9t38RzAROIVnMuaFT+p2gWakZhOpzagqW0IPaeHroeQyvvG/JpM7FQOS5olS8UfTLFB/y9DtH
9+kf+NPJX87DOg997Apdh/OIgLbhJkHtUVjS9XFdLLAK+cRZfI5E+oWuSWRcSIZxP0Ef6DboUT+X
oymQ2PIFoNSAo+Y5EJ7DYqmf6mo1W7OFwxqOlJEU4fkh/d6BriC1+lPERezl3RfjSvrMBOY7obmu
BLZOIzxp1cLRwP0E8XJjjP+QR9RrFwQVR+mDfn6PlWMy/v8TrcNHGSLgRyWD/ElVPwgUHCBBemjK
qLc8iYtHIt5W8L572ghhTElbM2PNI5gSmMHv/sFU0nwRA0DoWfL6LrvZ+0YWY0dtuohZWoJtVAFq
mP51BAnn4AuuWFv6YcT0mA/ezWMj2TwfvKsPG7mMeUWTiNFTOhjad4Ge3EUjp3K1qwybv88Y06pK
Spk0ErBH2yCfvE77rgg/OAa76yI2MpggnGqLqi8oncKEVg89K7+/MUGeOIE8MQM/Mgk48nhnYmzI
RI9M0enbZDqODqoTAPUwwB9agFinupWRc06WxFXGXa+0OSRjVWFXTjppgDeo3U+u6NI9h/izClxv
LJVxSU3oCf5wgYaC5WOs1P5J2VBgrCIa6Mh1N65WqX4CW6qlVZkd9Y0tCAfO99w/2m9pbOG7KNpK
1zW8UijwdelIN+1n8f7MdBNobx8aXr8c7Wz0m6pIXQxC0zbo/JV5cuxKKP4kYpMXqHxKb0m66C4a
LwHet7HL+Rg/0gsLulgGtnDSnK7HF8Ekri/XvyFPBOM+Mj3vlUJFM31Z3bK7k03O399X+csRqPzN
V5OGLBrkFHgCRPdD8ksT7gwQL10/A0fp2CJ3FYlTQXIqoztoUeNh49uaSmCuHJae4273ve3lOIzH
6Ka1joQJ/SO9vFnCW33qgrL6sRCF8wbnfTbGU9R5Wwlzg/qYXv5qImC358eMSw+/W1TYaDTjGQjp
xLoHxynMR/Kim+xIXPk5O9BWxMdwJTaymIy9lps4nVM88OUFpIDFIaxPkTDY1xVhv3Z+kcIWsbFR
K5oCAQN9emv6RWdRSHrQP9yVAXGNr6tdvVA6yabxr8vlGBFb2JZQT8BECipoYYJNxlGwhSnktI7o
XVxxrH+UtYGDOxc5FgXS5U5ej0RAMat3p+VpHV9zLngK70CsVzCXvFNickbms+b40PCq2hw7Yova
YmrWhUkRkSVA3cTrbazct/33mXy6fjH7SfJGIZgsIhz6bGjnidKxzVgBEn9GIODsHOmX6hUOcQyO
t9uvY23kMf5hkA0Fc714dNCINPhr0AnWeBxdNO8DTbHk/+Ym2Bq3QSZ1LUOMBhTCZGmZbgvZUQl5
1JocZyQzfqIpe7OYBKh3PZdPGEV4nsrkUOe8yTiu9TI+QhViXWtihHPxGAWyT+4NTwpG631wEps8
1th8Bsg4x3Q5Z2OL36qcZEYookKSGu9CQiw1eiDxO0cLeUKoI94EwUnVkhR9WFzTAgAa2Q6PSNHv
6qD6Qk6rqwbJc8TFcuM4jDNF7UbmitZUM6SYMQzLhyx3pgR89eRuSu5NcuBzn/OkMQ7DVPVISQky
FTn5UieTpSqvowo4a1A8v0qt+B/9PFsOV+sFf3RGmknJZulK2uRLN/Vn8m3xmgMt2U7fC5BVcnww
7xrpv28+6ZyFIwHNLaJL/G0tP8mxm44BR1U4uQxbCBfxpJfbFTG5dbI7iq2YoGaX3wvuu3Is3dml
BOtTwCMx4flJdlxKXQZ9KhRUc6dMuk9D8kKiMbPaYfbUGZB5rfBjFjE9VUavYyU+TEPyZalUL1Ga
p+vn5+kR/ffNJxaFUGmiFHq0SpFFpk9YrbXzyCPdQ9PfzCFvnYx3o4zHiUHJlqF7g0ZA/rwsvpmO
lmTyiEc5V8oSUmV6P0xdNsOttfkDGWanUQVPnztr6Ihb5vrr9U94fvVcSRVUxttoRhfKYoVvmB+a
uwHLOpKfP4HmyOE1iva/ngGGH0k2/uRzWcR81gqKV5fX1bGI46CcVrdXtA+56IsYRifqvu7MLqZF
bOGxMW5jwE4BNvH6RzuPxf/50S5CGE1Y+kHKgBiJVzKKhSCaQACPX/pb2TW+DHe5h0WMh9bVsY0U
veWPElKIHs2p8cRvDf3l+n7/ErbIrIxJZ8wzjUgHQEla+bPhSkc6f8e7vv0k7yKI0ZN2TaNJilD9
kOXkPgnH97Uh7vXP+pd86CKDecFq9VgIpEKRMj6Yvowlq+lBt0wLKHZYoeHt8fIOxAShNs+igqwG
vlwTCP2DFPIsmSeA/vvGO5Ehbbqow9WQ+GnQX4uBU/Paz4ovX4sa3Obvl3AUTbsirEmDvzSDRYaf
S/syE+JwroVq8xVtZ2vHQm7OeUYrrfpJPc6HDs3P7DX/DoYDnxwb7DdNN9WNALj3xPtY3dq4HJK6
y80hh1YUKTYFTZEpLnaOAqwl3S2AKZOt5Xtu81as/1KNvQhk/EdvzO3Uxeio9MC4p4yscWxpLgVB
LZ6Vw/Uvy7tBxo3Ua65Jw0xHZxbiDmp8U+ayPZupK40fQhm4fEcWzlzXUbjGiCKKX4YdhZndRLfd
wCuXczSe5XnRG5QPxwoaGc1BGB7HgfOA+Uvi8ftyWKzyZjXMMMmRU/Vn6FzJAv2KS7fAAM9wnAKT
Y2E8h8SCJPbxrIFOEQ+0+EBXv6rT++BhKsQSLX4Kvh/4L2dj3EU7qv3USLAyML4cZmPwDb3157Dy
DW25ETOe++N+S8Z91Hg8mTp9Dcp++kJhiAGbUFiNQ1DqTb/itctxIxwvwpK9jKJIMjShAPVWTxbq
vp7SFHfozfpiG970axqIw4q2x3UL42kk4z4ieVHFnL40pv49xXZOxmtjc7IawriLMJ1Qwe4IBKxB
PPySOm8sOFnuPrz3xnYZN4EyeaXG1HZlf3Jle/DNA4CSXe3JwK443SIB2gSWTz3epNL+8uVvwX+Q
vAi6oLYNxXyjz4v1fT5v6qSODg4nwQUfq91a8V3yRgEjpbfrF3fdGkwWZGOpyryRKESkqYtWVnyv
FR97IJaiOaH4el0Ux8pNkUk7prJSVENFc4oOjtBt3tgLb+k4UeGlJ974/XWF+YMMps4mEyUSaKQR
ZzeTVh3XjNitwl2cpT/670H7DzYYsIo3PV5ddNvpPCMF8CP50LuoZHnE4e0i826L8SVkLSu1XwDB
YgiPqnzM4zcw9B2K8VerxS7ntvbr0P/rJ/9kgcm0oipW5N6UKYN4wwnLnrc0PreVPQTXhe1elima
ugagKrAGMOcyoxWUIzoF7xM/L8l3U7xbAA59XcauX9zIYIqASSOTSKhESptoHilaAtU8mQsEtz/q
uJHDuMK+NVRTq9HZM1/zAx2PWj8nr8WI8Nnc0nnn4nuCTOfH9cPtKsZGKOseI40UegIPIvaKFzZ4
LOmzq0y9l4SDM00N51vum/JGHuMqm0yvQ53SZ0x2n1iGtwbYZrVNq79DO52fnXKOx/ISj6m8qjkF
XhSPivfFsGgYrWwgAeg/VIvujy0BbpKXBe2a9uWQLEHx0PRmb0yJim2X2cH7xSNlYGAOUXQyh7yF
MscIOAqq0Z+zScH7RVGUhq5NxIf2MPiFv/rNQQ2Mw3VV2U2GN6di3mOZUcah2tPkcXHGmdjDINpt
espJyxkc2U/xN5Jo0rA5kKFJtaDQpOAk+xTfO/P/B6GEd6Td7GMjiHEfUd6jo5lgaikmgQmE/q7X
OQrP+2iM8yCZFmcr3dhZ6xfVbO+m9iupfqXF9Hj9cjiOkGU0mdWxb1INzqMvT2qCt78X5Tzj3f9a
gLADqpYma+eEdXMtYGnIZk1AGG7lh6y6HcC8ff0QPAHMveta33cFvQ4S+RTdKuUM0f7F+1xOwNy3
Du5lTZ5QIIwPA4YnMjc76S8UJBKdiFdeAr9/JRdhzNWPadQJgoJefAl4EePFKH255/VyuCdigkYh
lnqfSBASnpBFYGVKrq2SrkuDiXkKlg/h/INa/X9VgAkXeb3o6lIgXPQkt0TUVovktTM9zF0pA8fd
7L9/NrKYUJFqVRE3I7yoChpP8K48gcjwi44RXkqtKb3xeCz28Zsv8thus9pEpFMXKIeG0avBXuz4
ATsAvg6EpMo2Hc2lnCSmh3V0O80sXvlu31H8/rJs03lppiwZDJTv5uY4iKdQQDxMnMLgNtX3g9NF
EBMtVK1ezFTFZ13f6UZVXFr1539I1euvgtN8vm7Sf/HlF3FM1NCHKVfEDMEJOKIuIGn8OdBOBLA/
FI3muiyOwbFd6BRrJHFNiwHLeuiBUUDuhA9xumx0hHEgiZTko3zWEROwGIDWEew8NjhukHcOxnFM
Ulun0oKXQWQsTtuB6WiK3YbLdrKfNlxuhnEd05w1CjBCMYMA0t/kSPfCFVhW7F+/lf0K+OabMT5D
xNLTDNBCiopP16fHoHVXYPz1Pm9/i/fdGIcRtYowaxLCR5JRjD0QXpoYtfkYwsflPGyPuepFqdco
gEOYTHaY1LeCyN0s5kRCdrkqM7MwygTkres73SyuvvbB8lD+0q04KACa2XznIRrz7JRtMMdzKWcr
nSsElTpoYtzUA6cdQEIx65BxCxecm2JXrHIhWsHDAIgCw3xN0ptV/6Lxpgl5IphcIs/kTi0FRCqN
+Eb/C4Tj5fB2XbN5Iui/b/KhIVqVZlGhb7LkK8mLYjgar7TEiQps/3jJtd5oKd9zPvpNL0KbnVK6
jXmj2jx1Y13BAuA8kOIBFnYqgrav3wUl40GX8o7CuAFJBE3VnAOmq2k+DdO9OHS21Dwk/excvxWe
v1EYN1B0qSgQGXXaUjgtw8+BuIr6VVnvI/1BS78ky4+5+MYRyYmpbE94GeVQqqgm/NMEyY5jsPr5
eSg3vOONanPUjm0IZ1m0Vk2DPKWcn5c8tzIltqpl+W9BSGXShDwdp3oaUdMsySGTbpvRTirOO4+j
dSqTGhSjJhcjJXKak8bBrN/zmHG5TfeDHJCADVElosnu34jSMBpKBK2TdU+QbicpdVRjBLbL11A/
tIMj1bwm6f71XCQyH26MhyRNYvrGCA9x+rzqVja/X9c3aip/lA7Niwjmw/VSEQK7YIEGkJM6BTHA
XYAsuxYxUF9NyyACz6ToH7wmkN7kxtMpZlWjo4xwNILfobOb0xnbbwEhAhCSgOUp8XjL9lXjckLG
teZll45VhwrASA6kCHqN0zjifUEmxRqWuR8aoD84SVENVi0ap1Crv4xidDDH5pikw1dVGV6v3xpP
MRgnK6AvX4c5MnxAuT2ZQNrU6/7QVsr362L2/ezl0zF+Vq7XOa8mzBprknEwuvE5wiqzvFSPMre4
8ZfX50UW42pTIS+FTkGQpZQ39UMGjDDVWjzZm0/8Yh7nYGyHdDYkNUtkHaXDzrhLyXLf5+tJbvOj
NtRfrn9DzlWxfdI51HR5pXwZc5e6qR4/ljU2E2te/4YnhnEVpplpJXi54SqG4zS+EAyq8KjK/hIN
f18R2yFdlRisnSKmMClq/nhYA/VQHBTUPbl5Pu80jJOYKilViIr6oOorQOgaXsMHGXAnN5q/uoBv
Ka30p/Kmu9dviqcU9EdtPNNMqjytKbiF1NznU2fF6lfS/VhXHhvf/jTrxeey3dF6TVHQFZEiUQjL
9SVzi1cMcnSYZgU8jS280Un0Ef2pj1V46CCigjcSAQLav0+41FFaSgo+a3qYMUCUuIlFn2p0p+lD
D6iLKLZarlShFJtIaUEE/h0oslbcvsfC7H3gxjZCmDmlLJ6a0khATLHMr53+oArEm6YHUc6D63J2
Q8hGDmNcSmiYC7jbsUlXvYR1aTUrp9xw/vJ/RMWNBCYMy80grCJwkJy2L5/q7G2c19zSlsY2Iumb
VILauS8801xcQ13cRgDbDrKoXu/8YkwNSwqjwkoapcNGVeLG3eDPheYrU3qjEdEKAUc4r5iGLQQb
6zBWUWc3YjwfoqQBgqVmqbHhz4byMxq1w7RkfhMLp7ofD7AHqy9RLROKyDIG7A2aRf6mmYllGonX
xijbFWF5HDTsHPetOyZp5cQ5ppgJr/Kz//1VXTQJAYGlzOhtSfpI7gkMRhZLq8JjsuFVc3dtn/yW
wD7E57TIBa3GDQsBMKV/dZgFEp4SP7/RHhvAmAlOh6EnHtbDfrN/I5XRX6BGTaK6ImtND6JteMlT
7cVe3lvywwioytWVsSEMrOVnkTcmvetfN4IZhc7lWqtA/YCcSMvsySS2ZuISGx4m5v69/fY3GuPG
02Sok4EOdJXQsDUgHxq73lgN47HlfjIjo6RVOjB3GbeTeVgTzlrX/pe6HIEqziYoYFArVIcET36w
0ZYKBrfeVx7Kzn61eHMMJpsrFbHB/DiWgm9GTz+Gx+iJ8ozk96Zj2J/Ve+UONJNub3cmJpFW3hYo
74BMjhcWcx2XJYJ6D0qVGkw4pStLnEctPcA178bYrwTc/npUgY4Qlj/GilhR4qgLsN8wjZQk9nVf
zTkPSyNv6nG+GHRzt5w0QMw1lpYHsUms61L209XLnbEcsalpqmJ63ro6JEH5HDvv5aczPDlQt7iQ
hxw70hlzNdOswrwC0tXkl+6vzuAnXykGyUDQwdA9EbNwvF7+fsfk4iHOrmuj91U7VTMWNM/YYvUB
9CYUWwz7ea21YFv9/4Ittj+0sBHJaKIcNzCEDoMl4YmyuKaecdf4gk1eO0AX0DRTeZN+XL/GfWX5
7fbPQ1GbU4rCoivtlGE/tEn8UUFyqQ5us4Yfyh9+i2HbQfLQyA1eGHQc7tTFnzoe7ek+TdHl07Ed
nwKL/lW9whEq94tNWzHRsT8WxznIwNreHOIbpJVOA6hl3qAfJ26yy4dIBIZKCpGBzQIAYpeTWL9G
2o9x+FAJaXNAJj8S5aYUxhkoVzMpPoPr94cyC34vdhxvTx3Rn47qclFMwFKWpsE2KhINRSgeuriy
szJ7ilPj5xoDVnRAfWTQgGz/oamLzemomm7UcOllvVLISp87LVqEYzABiIc/FkQN6Nrp/ohlirZk
NaJ+OzVeqIeveZi5KM8+rtN4yKXBLoa1dK5b2H4zYHM2JrjVGYCsekobqgrZqQxHNxeVx7SQHHmW
A9SerKZtT82KkV4zc4o85HG87/vOy5UyXqU3VD0kMzRUlCM3NbTjEpLP1894Ni/mw6qqJukmKoOm
KbLUANIUpYMcmhgnvP1fTkzxBOD786BtDkiFc7v3RvFHFw1n1TJ5+dxeOMIvANQzfdnpKtsFkbEb
kvfJImECkLJ1lA7BwKhqnXkdH3jTCDvh/F/CGCuJcjWRiiLHvKZ4zIuvdVhiIeur2B2aPuZEc54o
xjKIphbhAqBLZ8l/xrO3yKbdrLHdk1vsFbrXr3FHU/51LMY81lYPhc7UJKfMbqvZ7zr/+t/f8ZX/
+vv0rBsr10F/VqdCKzmEgKux9THoixE5v+BWPPds7l+SGJ2PayUSjHiQzoUaw8uBIxL5FB1tCXhF
k703zL9kMbldqsh1uaxQhsmeHdFVgvpW8YavqSPYxtf+U+8q9jhbOaYsrn/NvQxlK5htlCTZWomz
OFGUI/VIpytiB5Upf3ZT0DdGDm+pYic0/Esc81brZ3k0YxWaSFeQgQcT9G4cpC5vCpWjhGyvRGka
ZV46KEkLNKoKG/0Fj8FiJ+f510GYUEqExhg6U4VJlcVB1RQ7M+SHWa686/fD0XaVcRKCKoX6bOB6
Jql+abr8sScYAw3Lwk7i4td1WbwjMV4i0igjjN5I6P7IXqEpD1UEXF8z5AxjcpyRSo+8MWBDzcdZ
jEXJCfWbZBktRRitWNOspAC9Jq/HyTMslXEX41jFjYFmoFMmluiWTuUrd5U9+fNnCh5G933bxuqe
y1PFyVZ57kNl3Af6CWMhS1B1A+h5R3IDIEo7X2zimwG/f88LXWxRcmgqOZmLmVZDy/E8xkvAbQVv
ZeMrc5ffOarC1iVz2YyVecJXFVBtAXSA/KhOHG08B9s/04HfwZid2e27Kq3bGd+P7hhQ6iw6IAis
7p+6swBKqrDHoL6hZEUq/p8O8pYgQKFFGEu040c60hJaBXa5eZP7e8+Eremz072m1smg9UKeIh6T
IH0R3c5awLV7WH3lSLAa74i3FP5xTFFokA4fsVFT02gNT/1jyUMdQLqbg9XIiaO71ozcpvqSpNxn
OXVef376ixTmpZzKKjbkC0S+0Vu9LGj8XHLPE2muHKCAhzcepxCw768vAhlvOoRtE8UYfXK0LiDJ
/ag9X/9s50LCtRMxfrRtTZBdqcjslERwywFrEOjPj5IcTOFoEaN0NQ30lX0T6LGiW/IMRnQJbYT4
ve+awzCa1rqop4EAYy5X3kCDuViRJmLgUgjdpP1WmNgymoH8iWXETJ7f8HAjWWoPvWaDrBLQISlm
xdaovSd9R6yBCPZsdCc9/RaXWDxefo5t9pZHsxvVod0t2DPsTSxugv267EtHS2bbiGeHKMKLlkuP
xSI4sTy/FELmaEbeWUXffpq69K6RwcKczS9RL9kkIj4xeO/Ufdd9uSYmQiwkkpU2i1CJXFJPEaZj
C+CCTM/8RFVtJY8/MN8MS7vIY0JFL4JkVE4QxnvNTcjPjsuduse88S8JTHjQDYxQC2pP8y5KY0Pb
ZNFReXqvDhXYPiz++vm+57wciYkKZdEA8TlaAVViRjaZYguFNkuoOaXCv6R1FzFMPqknWlJkCpxn
9GlwaaYVHhK/DKpb0Ire5NyRQvqrr5jXuee5ielrN6bAnoqRReo3BPA/VaCHXqX7OXoePVo9162Z
8w3PkXcjLYmEZGwJDlevt504WTIQA7rqPwphfKASq+GazInkJNIRiFNdhZ7JyJuv30+Hf1/T+Ro3
J5HjtC+0HAqegqQpbAu7Kb1eCfrCqafT1HrD9On6p+MpxtkgNhLjrmiBRS/ChMvypIVQiim2l0QP
4BBtVYmseqpP+WjeNOnoZ5N6Z8jYnuw/0NPY2h0LKacb3Yx5SqzSRkD0ErrcM0IuGiTHW50byJuj
9lEYSQWd2i3f5aPhNf54kG6InRzomEzoieeObW5z68yc6MkWfQFjEzZlh5XrCTC1yA5ge8QNg4La
XjBZ2XfOlYoc42NcipZHAzwjlEhE1wOnBJ0qBbSofR4R119S2ou6Ml5lTaQlySiGd4+8AFCXnj7Z
+m3nAJnkUdLs6+fiXB9b7hXJLK95iSll0LLlee0KT3p4TPvS0ri4ExwzZAu/Q7OMUzzCoVDSc/oq
xaYuIIx53XyeGMaliEVWRXrY/DN3/f9Iu64lyXEd+0WKkChHvcqlK99l+0XRbuS919fvYc1up5ql
TsbWvNyYiL5RSIgACAIHB2yIinEBJsdPgFjWvvW+i3dl91qVBJ1Swf7S0XAbYI7asb0NQDV9+XwE
ORsP7i+mfklieUKSmFV7MMkf0lhUIvvLq+a3wfF7Xa2wi5uhR8umcZsrtpghcQNXe2RLiuWTyLwF
1wq/2TUgRk0xuYqytTU6ltHtkwpPezAxX/5uWzPif5wPl3PUcYQlsgTvbEYLCYqEneWFXncKEScM
V90x0P+8Dzs78ix3eLssXHRoXKyQwhI7VXIVGZXhldGd0YvQMaKPyIcIACmoNpSKW0+3QXoY2taW
m5fLSvzlBfbbLHicAU0mNWky+GsLipPyyEh3Q099CNzKI37tN97ogssOs81VIQhKf6knnEVzBawo
wvjgEONplFz9+x6NbqtTBA6h1l280mU0F+RkubIAHrmdqBqKZWmWKasKvxE4iYw5QQ1ecZVbY4f9
xrjOwusfGD94YPTnoSsKIpvR9yyPXxCM0fR4MdoB1ekoxybJ8hTn7S0cfheEi11GogLoZmhcieM+
a6/PcpBKONG5/p6S+zSKbWX6rna+mUZ2Xe2lz5DaatpKIheMjSEZ1JhxiNeNvICfrNFtEAzvWwOc
0RZy5tJ8EFitSEeWN6zistUlkZLXyCjJ/fJq/YyuigPxagfLxxhv/k372r9pNhvEir6Kbp5ts11p
y71/M6wfCuf43WMYbybBNAkqy07gps58214F9rST96bbiPxlMxys5LJ/X+kMzO60qGaHQqz+BPn2
bP6QrdAVfFl2Vh+eHysp3DtRmvosahhV/+DjIY5oYKi2icW4mt/s6IOIzG8zhq6kcfG7UXtzCKUO
0rLS1xL1oKjx/rJGos/GhWklVlR5wNsX1eXSycgPSX4M81wQy0RCuFBdDpY5qIg1rmyMbic1jhZJ
txRraS/rIvhcPN/aODZRa+pwtHghjmwBAp0rgrmF7TzhfCT8UEEcKHW+FDiS+T6+oWD/7PbW0+SA
rhoMW59YZLmOHPy+4BEbuIPEQihO2n1QPqXW/eUPtv1GW2nDBYp8bIs6muGs0ysbIVbYas5j8Tx5
BDlBf/qPsZdyscGiajDkrHSsYba/8FHNObC+uX64rBaz2QtOSrlQQFuKNhOrGWfaD6K7S+Sr1bM8
3lehX8SiZ67AtnkCNmsugpmaEEa+suFhFXlW4o/IHn35lRGhxa6V2J+YA/rDMLjAgDBXUinH2/r/
VdsR+RMXG9SoLVWzRk6c0NmulV+daKR8+5m3sj8uMBQYxFiC6n8bn8QBxBmzqP82PkUZ/nbT/yyL
nyGIg3mYxolVQA7EATi9AGY0/tq1TrMPD7KfH6QjIyW2DtHOfFPuQK8riIKiq5EfLZhjy4jpjHQc
BV7TYZWCGE8z7U66oVd2ejU5xB9uxLOxgmPkidloB87PlihoTJHnaH4YRFNPoijCzxmAcdZU5+W9
IzR704FxbGYvlde7y3NyDLzg12X3FunDRxEj0Ax1QmdiLE81NjOLJiIFCanFhQ/VoqUpBTimSrVj
IP0NV1/e2hihURX1P0SqcOlEnydquhSj4paLJ0WPvQiILbquLC5QpFEYpkOAOrqMTJDlY3i5nMIB
QJMOCDNR1V4QC3nCNRPrGsJ5wQXcl6eWXmXlKdVFyO/NGtTKjfmQESgFlcBjizo6EGynZd/sddRQ
kmN7+i9mRmT2Q1YJZdqZyRzWuBub+rokL5om0OTy2ROeRS0tMn0EYBXvLACpMhraRBPh1Jj5/P0i
RK31TxXmsc6kbkQAD6IJRN61nQ+RG0aVrRGBMrpIFJdJANtRGFPR4OgbNKAC+WQWr52cHmJjum+b
5Huh1G6SgDWdlDg42dwTOT9KVu2j8pbYQTne5DKowup+Z1nRVxD3YRtLmoN8I1r8bpmdru9T28xb
y8F4xG0RSDekN7FzG/MQHZEPi1I+0KpvHGuI99pSH5W5eGpn84CtG3nXP2Uz/d5rMtaOZz+j0Nwp
aWOXSv3YLEg/+vQZ7DAvxATZlmbcRZHlKOP8GGfRvldJ6jRxhImMHVGvQKt92cguewyRuViWBBom
vFnrfqyeR+sZM9h2Gr79NxlcPNM6zMH2RYoqXXXKQOdY3QhpEEWnz8WxRkUCFE0ImXV2XMojVROw
b3ugmbAvq7KFOV4lPtj/9adFN0PWgj0Al3h0wELtl2WfvTT/KDfmLnRKPzoaXvaqCDCmoiPisqBl
sczQAPunm4HIvMFkCZTTU1HVRSSFC2vEiKw4UAvWCG+/sRQS3aZqT26bvXIMHdlGC+WuFmGkBPkX
4btpRpzTHJQW0A3s+5gcullMe3KWf0pXOsSlwNYFRsI301ozqqURDufKtHezerkv6OjrTf/SdyIi
x8tXOBab/mkmbZUMFMBggq2Ssd3Xvyy6YEYaFMxvofIJqPPaJPnOWt1ioKpbWOEh+oaVjqZZ2b2w
2Ln9pNE1VbY0jS3k+lOhKteCslhQAlf0wlkM487oAidK0+dBMpy6wQxpGQmeutsWeRbJ2T24vkGl
DqizO6cvXfOlrytbTl8F/syuhY831FkIZ/ZaSxtDGaFX+EyxaBSMzrfym5RiiRorTUuP6uNlgVuz
Ozit3wJ5FCJNTbClUenf9AECbYwshPaDgiWxtas8qDs2n1Fi48TP2Hc+V+o8C+dqj4lVhTV2BCtu
qjya8vcBqzmVGfNcx9QQcT0JTo/HJdZmrcetjKpqLF+H8y4BKC2tv1z+mNsOfVaHu/PLzpCrJQQy
sUoHO8yeExDjmPFRAoX1ZUF/ebudJXHXpCQFSjVn+HAonTq6b74Wfvmr2ZNDfCWDOJUNGUuudiPb
ncN6GcWPy/LZn79gpTzV6FCAYN00WA+ZaqdgHh+nSBFkm0jsBEK4OzTta11OaY9PqP+qMGalqz/6
Bdv9QtU2+m9R1njaVCIFemt0xcYaQC9RKHAdyxWlptOE+jNIUh1Meztx9zzpqU2G21S3bNmiu8Vs
7XRWJpuCHQnNTocsYFCvZW+Mn9EhsiOaeqShD7FaOF17a82Tk5f42ErjT3J26I3QHlt9n1P0s0cS
2XPR7CQd48hD741h7QWIsooePkttZJs03AFsjsW6lbfQzKmx8IyqszcU+lEBAiUpg0OTXUlBfiiC
1qm6+HoOQAqVmGDmSG/16L7NUCisJK8l2G+sSv5S9I4BPwGYxbUG+GeueLlm2YTmrlGBZzxUbFO2
bAlUL1l0pyiHStXtqHzrBxh98WrNkp0TVt1Xc6ft9sYU3ZdGk9sRyvFR8twt6qEFEKIbCkelktOr
lTPLkx+ot1Vb20l7n4KUUB2v8wz//zyxMS6DqYhecD1ueyyloHtnC015oIJp6NKcNkhtBunaiH6a
au+ZlmgC+y9WdpbCWVlQAoo2pyhXde7gTiCLtjzNZhgk1Du8y17zl2TtLIu7tGa0AtDnRKxNZ+t7
mzXE1/PoyQqVXdI33lwQvwnADUBmE5YqPaSBnuMwy+swr/a5Mt4BqS4IJH95D59/EnepGUXfzGWF
+n3j/ruHfHlhdN2MDjb8IkqvRCfKXW60yU1LSRC1kuY+Dzpgco9y9+vyR97OdH4rxGMXmrC0tJJV
Auu2s1V5tmPrIQm/lNhmKfciENFfKj1nadwFxuqBhSXpirv0drCr/LB0kBSrX7GuGygQvGGtK9Ez
XGRF/MhaW9NRHQv4hW4vgM1p3mJH7nxHXtn4ZgwsroR20uWPKjg4HtfQgH2trQOmJt0P6XVY+NK4
+28iuBvNIGnVNRQZakEPSX4ty786ORRYu8g2mJqrCkbfDgGlFjK4BsRYNq10bwkCJx4DJ9GG6zwh
3n/TiYstmGcaRjnHS2k0altDZS7+R+kFLQuRTuzfVzolSxcqgwZrqPpTldz32pfKOiWzUxqjf1kb
kSQuVKSZnCpKAQxNAuyRVErXRaqicmIsftZYr2EufbssTxSbeNYEbMwzFxUrUF3wOMxe5DSSkwP0
VNWAl2OthWz3ueA5zQ7kY17z2515dMOAEbu4HqUFPA3XZvoKkpue7tpAkNpsZk8mm3SjlkKxN/HP
I+uMCLN2KapQJMz2JI13eiVCCG2e1UoE501gpR3COYKIZlxupxFP55l8bUnjRfnigCxC8DTa1Gj1
iOCM0AgIFhSVcN5RGt3Windmq+4uW8N2CDpnvJz1NYU+IZpj7DIHJBwISVvFZPwsCzx22wDOUrgb
Sh9DNK901J/TKjlIvbwzk8I2taHHnEy1v6zRX1KP38I+jHKEXYVCCh7KrQduBixyQF4mfWUjlvO+
EmH6BJrxMx1TixtwQc7ryhpGPM3FpsA5YRevs8yDIMwKjoqf0mgl3coAnUcHcBm+FHXiWIty21qL
K/h+IjmcH5UTmP8kA6EvOWR39Ll9itzkJbpRHWyEi2yUwL3RFiHVtriP8F7+HSJk9qNW8bbG0kC8
ClqWL2IpvQPuIyd1gsROHdb0Hq6znXoQNxK2kWsrsex412KntK9ohKtE2wW7+ln3UyxPtBY7fSJ3
o6/5A8apQKh/IHsLkH3Bgf6lUXdWmvPvMe/KibawVM10GJlC4g6nzE0AYdHs/JH8YJQKkYcFV4Ij
3jbas1zO6fNpqgysLcCu6OxOlTQbPHT68GbVovFjkRzO7WkWTABbA/TRq8uNQXVHmtRrOvb7AHfO
ZavdNtrfKvEVRjBOS4lawzkm+YuZ/lORXUlEMz0iI+Uri1bUVlj5ByNlqBzg6MHtnnqRL98tQCcD
aXWagTIQPW9EmnE1xiBlK96CClN38l2GeREsEe1C0VShSAjn82hDmmkZxcRVlnxPtPFhwtxXZVFR
7rHdVTsfE3eBVnMchIOFYzKbvdo/SmwihXR2M4CnqnCQJNh5eaDR4yeMY3Vt88ElbvteZ1M3WVz6
Srr4qGTuo0V08zBz/pDmrMRwwQQrZKxcRW7ixlN4rNHPTXLwG42Vq0s1mkWGI5eLS0UkOtv33Uos
F0VM8M0M8wxwg1Y5zUEFtgYQuAxNfvDFCdedsAO6pCMXOjKUoJucQX0r9Soj34ru6+WjEmrDxYw+
XqhsyfiIM+apK1B5B/vFYfx3Mbi2/pssHsilEW0e0wWv9OKK9azzXXgY3X+feyK84qaDnQ+Jx3P1
TZkYRgMIu1rdD82XlFzpiaCBtP1qXsngIgX2xEmW1KO3I+2NHfbenOhBvwlQKsOEf+QVzuewkCuB
XNSYh6JKsFMZLQnlbujuiPWU0WfBGbG/ccHgeCxXoaEUp3RQiiGjUXT0plOB+qsN6jtgIbXEEaG6
hJ+Rixa4k7Ws7xSWisiO/C3xH/WbyZld5braiUxQEDJ4VFeXkBj8fsjwJaKlTmgo10sfHqTU2jWj
5dGEHior2AXdJ7Y0atrq5LiYIcWEjmik4+TC8bYair3SLoJHH/sTlw6OixRhGU/N0qMz0ET0Wi2J
HyvUNqrRLjOsfqojATJgG0K/UokLHNjLUCtxgUxc+9p7i6sBIle4wUGRMRWP1WA+ZkyvMRsPOIqI
r0/g2zziS8faIms0Uf+IyBVVTpK8Q0df4AYiGVxFLDYwhTDL724Q7ArQAZI77Y2gKJXCEyq79MHh
hEqI4KNuJnDnb8pDuubUVLsggYNjrxvYJL8F2HQQVV9k8+dl9d4rXReMhYd2gTMyLjoL45ahkqo3
kZqfgj5z5DS6I00Z2f0s/ZLl+r6klRcp2uhUYeB2s3Xf99rPAH2JKZUrR0nClzowr4F48cvaQP2O
umF5m2u3VvTj8g8WXIMW+/fVuyHTiaT2BcPa98aOLqjVqKLn3nadZvXxuThk9o2mhSzypc+Kjxro
fepUup0fsOfUiW+h3mWVRGfNZS9NPA49uPgAedAGL50Sp2pUOzcxy0sngajtr6ebKhJB3QAt0Z9f
T5mIDCIARNhoIh7pl8bWGkmkz/aACbaM/58U7oySYCryqUPW17lswCRysgLPydiR7lUQ21Kn2IkK
8dsh7yyRO7HcCLLG0BeEIOlF6r7Nod+16IiptjWIujjvD5qPHnOWxR2XLhVKVRfI+hIQDb4DqsGK
zfBpoveH6LC4qwKTd0C7B4AOKXh86KFjCHdviiRwNwWQ58uQsPFS7IHNbLbzG1yn8qE5Rf8AQeVF
xwCA3cC9bO4iodx1UdZKNdUTEIt6Np3KuvtaD4YgegrMgS9EYU1MWKUl+lJRJNnKiEFo4y41HoKy
duTk9T+pw9ehMg377qcGkVoZ+j0WRVwN+Sy6g9g5XDA5vgAFdjGpWtiYwOgUxNZ9gBm8+Mpqsd1J
A+Ok7La3Fco0QWp/lg7m7M06FzMqUKR3RgZ7n3zFz7GFLMaaBXt0WVWvfFl+Xv6cf3mG/HYvnqK2
pfOgSYwwJDsofgTa1dIhB3Ane7JwjEBkJlzUKONAbtoKDXlLqx1N+qmDXgMMzuVytQytc1mv7SCP
xq9GVUvHuuU/I685z+NMA8REkx5mMqLUe6iG28H69Z/E8NWYpMzzkjYAMmCJ43HKmv1o6BAZf5Fb
YxaotN24o8RQwBKDNZQmF6AGoyrBM40naRLbBujZgLcv0dHQ7OK5m2GX79uFHkQ1tO0AvBLLRa1S
HkJGcskspAM54/8tQ0YZSOB37Pw/uN1KEHdmqJksXRqCSoZCwRq0ELIEDvCg9i+f2XYCfZbDv4br
UJ2Rx+I1zDYtdAdlH1+X9+ZD/mR6yzGwEfm/R7/mfYYtsZclb4bilWAut827msQRq92R8oaA1XgS
fMDNuLX6++RPox9VqWwpq1lItW73wdWMNZwxEhtavJrGnhSHy+psJ27YSa0ZJjXhapxBKsPQaLmB
sq68Y4RKNcDwIBC/ZuRNkSfqIW+nOStpnB3SysQ2Dobn6LDk2QA97rRvTsUJyQArmnzJX0TTVdv2
eFaPs0crGq3RYlj/XK692Sh9MzL3vbjauhkXz4rx1ydt4mUwQJHr9kDgj9+KA/qHqItfd3uTcVIB
ifsluDFexpMojdu2R0tDDxFBRXkvEKyS+2oxuxm0vLjnMgnsR8NDUpgvl21k2yTPIthPWIkYtUzC
wx4irKnyqu46NJ+otV+Q1KcT2PfN+8vitq8zepbH3TGGgiYlmFKYbw/gATWc8jpAc0P14luhQW7b
x1kWl5mSpm2TjqEPGzfYNT9BC1G/ZwidZzqGzShDIuqpb/9RQ87pkkzTFzwFFJCPRpETzNWNOtCr
tom/tyD+m6n0Ix+LK6WrZLeb1P1Uf+pJuPrEnB+Wap+ESgm14xJoz3yx1ZkK3k2iL8t5ntKYQamV
SErC6qfVoxjW7pLgn8sfUiCDB/qYdUCLGfg9N08Pkukn2b4wvcsi/hIgf1vIOwxzZf1Rb5RxJaEd
rO2GKxay8OR/Zlze1a63RVDcv9xrZ2lc+C/ULJMrA90uq7AnnzioXR/6GzY9huWaX2rcp665Y20+
RgR3WVN2IB+v7rNoLmk1w9qkSQibCAw/afalflPKiWumx7m7SUqvi4ggGdrM785GyFOYJCAhNqsZ
MK3BPJB0N0wPlnyQDUE4EQRInsQEqV2fjoicbji5JP8mxT8ufzaRDXIRJDZaJe8t2HmMRJ96nXwf
p/9RBS5c6AAkZBNrM0TFWwTUuSbY3LLdWbYMVddMNH6oxvlqW6RSYkop6ta4rI6MGGHZg0se25Hk
u/x1wR4P1tu1drLLpkE/8f3OsvmbU1I0NSkXPNQy6S3q/kmqb1bw87KIba+yLNOSDUp08t7bXvuw
sjRxzC5Jip1PIJdu7cxNn8rj8F1z00f9XvYbPAMrrEgRDSVvt81XorlIS5dep62O/Kr2MJr3kN7o
GHANrxmfo+HHB/YSTbxQKHfT6ldiuRNtjGa25Brjp0obg6R5fJClSmCVm+57FsEHX7VqVQ3zaUDj
6KdQdgIsjguD26YUAbI2HWwlR/kz/TCkPpUDglq5Enlx/mDWTvKJBSmathLBRV3adWasNoXsGtE+
ku+raC8LhwG3outKBBdd1TLCOvoSYUjSPEm7Rl9XFa14/Ysb/zbzDwG1jEmuYmmta36pn9XB7j3i
9Dvphi1RUIEgZrPU90X9DosRcytu520rFdlBrrxMKYpUjjSo2LmmvcDJ4vsAI+RsPbnQrQT2zbNF
ZYRMplTDo+Xd5DN2uXQnjzuwaIQHa5ec2BLGQQSzFBkiF4ZTGgZxn+OCrOubKLsf6fd6Elwm29nG
6hty4SKfSU+HqEU0vCq/gZ8Gu0O6Y3klu8VRzCO83T1cSeOiRE+qTEkDuNYAEDHybBB3LDvqZihE
sOJRM34mJzzL47GVhEiAEBOcmrYcRgmtkvSqEzVhN18rKxlcuOjKyJqmGDJMCia+2svlHYkql4yF
M2SnBWuwBZeLwBT5TdFhi30vgOszsw/uEd09ybSl1l6Os9s51a/oV3sSDTKJDo5flRCW7ViqBSqo
jMSMJaXDSfsJQv73TTrldyKaxNyEwqw+KvsGK9emzdxmUcn6LVfGUXqZToMz+8WDtjcPl7/m1sfU
ZRX7H9BsUUE++6egqCAlMVR8zIo+1dYxFJELMIvmk9z13+eytZDqJqgMUOxLMNyp7tOdumOPPFFS
s2WEazFcqDDiZM5VKOM2BAy9N0ZQOn3yXI1X3Xxtmpl3+aNtBaa1NC5otF2T1BjvJG6m59dTi2nZ
ufVJWQio87Yu/LUYLlqU8tg0E4pIbiQd5/SubA9Bf+jnROBQgiPiO9RjuyjgyEPGRLBIBozjO2VX
A9MoOqLtj2YYBuxJViy+Rq8CotzlE/L2oQeHLfZxWP3tqAtA0eq2PZ+lcI7TGQm4oLMRZd0ouutI
4bVZuS+l/thIo5MF0a8+G7+W5ngzd2geyVpkJ732Okx9a49h4WRN75h54qcTdqolemQTvXqwkvY2
VlKv1KZTFcp+SsoSyw8nNDomjMob/X2h694kV4/RYl0lBSa86sqy5yrYjTIR4ZJYbvTRo84ach4r
DblshhJuxeTAcIbsqarf6PcM8GK5wkDEHOeSNM5/J91qpJIxKxevraf9EwFjE7nFywAk6gtbUMPG
wq27Ds0/0Q6ezdqlLp8V5Xy6HWIwBtQoBLRe8E7hpjFWcVsDpoFBvgpscxXyDoo+LufZcz2XDVA3
LO4WCFggRz3pnvQVs37g1RINiG/791lBzr8ZfUwQRHC8Qbrv594u+9JWlrdufvtMuPotx2CXzeoy
yQtQsWoNzrAJbhf5cYqdWUTyIXA7frNdldGqBiE73ibkLQ++miL42mbwUNCSYiVfXFdckhEmQWjl
FSAgOY6dvkXFLzP9fvkrbd7x+koGs43VZ+piKxqsBqHDuM7QNkfXxqFXbA2T7OZu6ovi4ebpr8Rx
DxQpTOos6RDdB3o7hy8ppg8S7a3BSL1Ar02bXgniQmKsy5PRtAgYzI8KFyXXp8A3bGmX+/N3ER30
9kEZYO3EYin8D+e0c4W9BinrxFaYzO3emsLtKgEKVCSC81GihaMOkh+U7GJQoZbjacZruIulneC7
bcohKgXS07JUk4cdYdLBXMrovXfCNnJg6mBn3MWoUjO6uBC8RZYQLLb5HNFXMrmzGgMJpJkN8NzR
1eIPh/hI7lo/umHLlgOn/NRVspLGvsDK4pN2ovKyQFp7ZLT5hW+GdnyVHhYPC2T9Tyxe1da6cVdJ
aEVSoqlg56ElgPFAPCSk3quDvL98bqJj4yzQLLK5IgpedER9m2kDlFJsm5aI+Hfz8a0Tk4Df10Q8
4iOeoUmF2bCdS63XP7MVvN0RFFAOXiCO8XBZo83guhLFBSYtN/MQpN248ZfpWOdYqFNVImPfDBIr
GVw0MpJ8CBSFMHWqA7ZxuJlsD86/OFrLFS6Q/Yuhnz8fZ+iSqWIHN7uT2INKw7tb1p0WTScFxYvk
uv8MCnN9WpylY68UCloVYiB20buRGXv6GHsKkQWgng+2Rwxg8hS21I8FDX5MeElmKynlUna1+oeE
wf/OqkB18HLZHERCuKOSpk5RmzaXwSsD2hVTscNBsdMk8f6bGO6EdJLWoFSAmD68LRU/zK+KUJCt
v5cs/8guue/FHUugkbIKUdTEU3700tAuHhvNmZ9Kp9trsMESVzDYeWa7WmwlxSQS68IIrkd2W1z6
CVxUGhelAq1EIwPq9bUJevAzvOj5TiWvS/0Uzv9fT+b05WKTJJV6VkUQFgwPWDI0dwLT+OhWnADu
bpz1tlTUHB+09abYjvfBvIt809HBKNMtO/GM3IfQ9C4PizI1w6IUs7V/3iDqHGRLqmTYR1XtJOmq
7gVjC4K/z79NZ2D/NOB3ULPXe78lJRgGBoGds2/+0QB+q8ATYmIMJ43IXONMMJde0dAvi9tKojax
7ktNkLpsG9tZFhfJZ91EHquqC+PeIVppZ9K9Ml2Z5a+BfplCEY7/4x31fjoUGTPCEgo8nLlpbZcB
h4Rh7jlVvqpL86ZUxotlgRVT1Y5DZ9y2Ux+Dh6X8smT9CwiY7c+EkLN8zhqDKbWayppQTLWaxxC1
pag1HuJKhFv7UMDg1OSMEIFd1aZMBy8KwFaFTw/qrj2IG2cfEvY/xfDPKKMKmzwMtMXV2Q5t7HHR
j5qR2vH8z+WvJjo2PrWIop4YiwVByWE4FLfg/AR6l/jYoL2LBCWmbeP/fUL8kvBFYjgTo5XdrHgr
QW5YprFTLdcq/hNLJAXmsO3MZ2HcxVUnpO2GCcEiDl+X/JRS0XXC/sBHVz4L4K6sBoWnSEthb++L
TTDSZBvHcUcP8X3VYQ958szqFcZL5izYVPa1xyKX8jYA6ZDgSvn4kuQshbvW5kiZR6U1wLMPsJxV
2thAvZeep3cKBeVXDHj5ZYvZtExNAf0TqCF1mW+5W2AxL4ea+ZkUgNZfsWd6zchXkkLUGxRJYv++
ejEY5tCMaGkvrtF8zwFlqXJQYQ29o+eZQKft3ABdQoUYRFYBSP1TlJw39VCkKfAXX4L77K5/Z2YL
PfOhO2qHwVF3+hFzO28YvX7KdqKsYPsiXUnnFE1LkixRDltlLOEU7ES71Om8/NHwp1+hK3qJbXrG
ShoXqAMaq3qnzdB10vfDovhyPQuuOfa5PvjGSgQXi0t9WRbJxOds4odceo710K4lwYNSpAYXiPNy
agyj62SXYnxCOijjZ6IVygpU0w3MgPDkJGivVzItAdLKcy82v8hKbcvkOcUa8D74TKw6i+I7Zw01
MrmckXgUxkHRT5P1fNllPw41sRiBPQBE1jUFCBDuyAts+wQ/CGJEjQcQGo/XwTG86Q41WoIt9v5I
XuooOzbcmu21zk72w/UspBj6WGLlfgRnFG2kx8Zo4EdoO9XXT4mffVcwzkhtVmCV3jKn/VQA0dlk
j67gEA3Oq415VnRZgUQSXsf100L9cYntaHf5634cxn9X7CyGc19sYcgIWhAsAldXbLk5w4CwZyba
u7YEGjcAbObvk4jaa9MBVtpxh1qT1NJRCcXTrL3vqJ/FXy7rtenEq7/PnddSLISMPTIDkj1bOXzM
VQ0BNon9xA9xYiWC8+EIBM6Govcy4FvdU1t29zIGVew0Xu4iEt1KRiuQt6kSIrxFNGqhPMQZRF4M
piJJOKku+Bbl9yrq4LX1dvmzbeq0ksFZAw1IH+Dhv7iV9ksBv9uMg8+yk9E9oAorCBwifTgTaK3W
pEiqAMcoqV/o+xH/WRaRe1mj7RRjpRJnCWOlWF1l4rPJ99bt5KouWxGsHbp/ZpeCBU2E2938gqhp
yLKmKLiNOa26sck1kz2SFFNymnKxJ6v51YWWrwUF1jJM6oNAP/b7P5jhSiCnnzl1pOk66Ed2gJA9
1vvsAP6VY7xr3dFlu57TRwXrefFaE9xhm+e3EszZ/2S0yZQauGNofVchfVxu6PjzsnICETz9qwHO
0kamQD9p/bepa20aeUT9TCXqrIbGNUxMWVJVpYYMS+5v1HzxmwJNrE4E9txWRaeqgTo5Rb0fx7jK
B7Om0NKuYBcI41P8ZdWOcLnJZkw1zyI451WaNDJz9mqYyrdSre0S98VnzsNC9RMACFM2OSXmRC6T
dEBqlBgPGta36mS3FN8uy9h2WPMshFPDTLKyIliyCv4F5QdFIzVxQTp6R2o3P1C/eUoSQYjYdtmz
QM5l1dRox7oFr1oue7LyKA+FHVk3XRVg/+7TZeW2j+gsinPWPIlLPTKRvubZsTfuqlxQBRJ+PM4p
M3AFxdqEB85cJN8VrX9K1MxXwnYfmvJ1P1t2oXZ7ih3UbAi+71U36Fs3V/Xvl/XcfhWcD5GfglIL
kuEeAatW58Y3zSE9Ni+jb2HrPKhoD8LG3QcQEEticClSkNbJANFyJ1iBV7amCuwyHh5ocltTB3Ma
9qJi0v4VxC52Iue2ngmJjDZD70osd5qDpmaxXsPhMFHGGl8BxUBld6VhbSOGvq6ifYKtTNJujl0x
5cVmPLFQSqTYRQHlubCVyvkslzHS7hp4oRgF9OXWUAWuuGmtKxnkz5iVa0WhzBOSKBlEOFRWHXXS
BJUIkQj1TxF91vZ5KcesbPktDJ4M8/EzhrjSgf2AVdwF5K7q8hzv8PC5cxlOIXLpI5ZputNOTOvD
QhN/F2Mzmko0BZvLDB6tbjRBK43v9ahMfVWG+aBIw06SYz+yyEGgmEAWj05v6yar2kBhiTv2WF3J
DnFyb9j3qH9hU6hTupUjHUSv/a3jWinIz0crhmSVc4z4NebHmB6KcS/Qip33hS/ID0eHkjUiIuFh
zLprwOy4kTvY3bHzGBbOchXBVxTpw5lfqslRE2WwcPTpvXIa/EqSRCoxL7mkEmeBlZpIwLsjSrDJ
wvGBFWY0l71Xpyeg+l8uf8DN17JKVAsJqEKBUuRCIRhUkqwC1hpmEd+oAFrrfrvDds5951XoXBsO
+Ixc/b4+5Ac2KKSDVUG4lJRdMh80Vk0Dw9GKaql89cFcZATpAM29IvVnHVW9yUDb7aZS7ivDJl3t
pIYgjAgk8kWIICuULGBFqATJL1vUPGKVtywkkdu81lQs6dXx7lMMmX+UW1XRtyNJUBvCtMYMhsX4
2J1iRz0St3oS4V7YUX34jBojF6eYfwEvAP59FboGqyIDFlzLrlx2rkorVx5iP0+mh6rsHwYzFNSM
Po5i4xZVdUVDpx6PTJSN/pTXlX2XSAmeLmb8VMYgkVe/DNqrNDxKWJJRSM+1cj+KDm4zipnYpKMa
eNJ+mKSPQuyUCMdxcZf2/n9Iu67lyHFk+0WMIAmA5pWmWFa+1VK/MNRm6b3n199Dzd0RG+IWdnof
J9TDLACJzESac2K6S8APFF6mP3nWEgNBq7JAEXwaRWXBILOhVFEnUJ9N81ADEk1z9aiyWSjiF9m0
KCtR3G2vCzUtgYA9O10WWnl/UyL3e/2KiyRwQbjfBbMyGf2SGCoPVCvO0pQ610Vsq8JqFVwMbvRV
P8QNNox6Glgz+73iSR7di0cztsKY9clw5krVR8BbEhjgpH2LSltWQS8jsPFbUdpaBBeltUVOOxU4
nc6se1Ftk+5nm12i6YV0t0VW2dd3btMQrTZu+fvqzmIS2lR7E8Ly8zL7X2OAfDFEItMg2DZ+wglY
YAExQN7mdPXz0DV7YPVaRU+964vZrCysto5vJpxaQjVthDIvaCGAcncGcBL3+/GrBFwI/9Y8tnZw
Sw6ZI5/EqiHQc75FpAPSJMDX8GJOIuNkhIFXdqlggZsW9uO0eOT4KEVVvmK4SmW6K2AKqiC3OvOA
mnMHOM3rm7l9ZAxYBphl1CgfsBck8GPg885OT85RciqVY/+PESAWAw6X/28RXLxOWz9UW4rlgKfM
7aYRZS1TEM2IVsH5pBKtadFUQSPkZNpX6E0fTWZnChH5oq2gCcV4dLASjEZqfLuELmdZ1Yd4F7B6
D2gIsMudFU238xTZpkd9OIONuwJtU8ZcfOIPTmolm2+lANwek41Fdq2qVkCnn2pp7Ieh+dd1hdg0
slQhqs4IMQjli5Fpo6h0IAgm9Nv6gHj6skw3dYf0KLIWm0HhWhJnzptsSIJxqRA2qfowVZJlDMlk
dfmPRDZQ/O3QWRt4wYy28QxAf3NLnXEkdpRHr1mqf0/LCdBO5QOQfA79VO/KtHQzMLnIQeEaQB3r
Sf16fWu2ogKK84SnRiedzuPCAUAFOFZ9iGeGciFozzFIYCXskFNBumRLm9dylr+vrHUyhqVEJsih
8oXEt7p2Gg1B1v7zmC0uJcUbHTiRaMlWNC4gMEHomanFeyZkgUACbZvt76pLhvJK5wznv141w17U
Mr+tXaqOARKVEFwgzhOZmLCYUASHzT7KNppyUdYZgGwmHlfZPKy/BZk882ZTJ6UpqzBsTTlZecas
OjoMhmrV7Ot1rdiy1ghO/39FJh+fGlXixzlajZ26LBJbCtRfWY40Grp0Rmlyu1wSleA21WMlkLOn
aWymwFeAseuDExnOhnSM/Yfra9psYVkvijOoIdFaooZ4r01HAkCucd9arQu+V+/PHOpaFKeJSqEG
cVNiOZgXdYZA3+VZ415fzmbEsJbB3ahGiioJ7Z7L87N3GrRMueW5P4wIHIqLjndSe+xdyWvu6vvh
UF/+Mcje+1370BDOzkkzhkNyHdJbvQHCJrifRIV1kUosOrqyGGobx6o2LF5c31MABNd7TQR8tBX3
rLeQi1eDQskyMkJESL/78ZfqT7J6YCbEIxaEnEzl37At6fEe7xFyG9WZwnynrcB6b+7RSgB3Cgpm
BIZSg//MCBDsTHTIV/WzafxzxLLltOE6QbsLyDKNfx+3DNvEWshZavLFsfDozzqwFnZw8K9Y+p1S
WtO9qL63bVdXUrlbhFwzS1DlmR2l6o6YS9mRTO5sYCzdmcX4YpARZLYgUmuK+scA+rU/iU2W6JGa
lAGhhNvbOpHlnEXICeTTzohji0ZA76Miw7fZ7kBXYjg1T8cuq40RRbHG1Y5jCAqn4MvsDc5f+C6p
m3tUYAg3vchKIqf1WRhOSpFMaC6tfhAE38F40vz7sBfEr8tn+JwKCDJUBlASUyfv9ZPV/U0UX2Za
g0QRo2pnmyM9VEy916LxMAR4po0JajLi5/Sm51rpDG8VaR1UCK/gIt1atYwU2HoharOo0J4751y/
LduaC/krFw//aa0rqZyu6DGRGxMAvs5ojG4+mlZVl3ae3Sk+5jmdhqBoIQI127RdBGMeurKYF95F
+2M5yDPY5Z0weRjRDBQ8Xvcvou9zHjkAWeXYyHBhVXI3GPsyEtS0Rd/nvLFeKjQBDRxCDPmOGE/m
dP+//X7OeLQlKeJIwfen7MaXduP49L99n1O0irF+qlr4DjJUVs+A8C6aL9y2f1TWNYTmpkw0Lq5s
ZW3s2+UI+l1xgx68PbUYkkOAIxO8ATcvzYcgfSn6ra6q7KdanU9w5u/Txcn3Ov8ZSo8lAAw0xb6+
bdv2biWLS32GFIAdQ4kGFO1+chsLiZuv8a1p6xfzfjqER/ARiyDrN+3dSiKnyT74ovogwU1Rc8UD
wecuDFCALiunCU1HsLpNQ7CSxWk1mZuumgvEmOD+BA3geIpudGD9SHbgjXbvhvtkFzxics6JhEMj
omVyCl9SYNj1NTrOiyL0olI5TUO8w3vUDaNZ8NLaDDtAt4x8OcrAGIv6XV8UvS/boUXfAJ0uMr1v
08gqYkFosx2ur4Rwbkr1exY3E+rr1FuIv8f9/DDsRjdAXRtE49fPbXtBuGgMt01X+JYRSiVdDUcD
bfTSmxYEVg/29FwIErIc/icvgYzUv6VwXoJJ80SGXoZHvFV2s28tVDyVEzwVvTU5hZMLcUpFy+LO
qR1GlFDSGZMw9Cn3Z0tKjnMmwiFZ9OrTqjCjvGwb+kZ5FjtNi+U0WIpuhm/uaQK2+WkQXCuRCE61
axbNyQzYUGeuzZtCym6MJt1d14BtY8soFEBWKRqHOLtklm1SzQRxWCUP52wYjlk0x3ZrKq5eJd8L
qp4BAvhN0adj3Rd/khxZyeYsFA2KFli2mHiQNXIoIt2KWOfNkghWdlMdVmI440SVAnPQFNtYdaUD
Gt09yuuXWK6861u5aYgAoUJVNAOgl5hzWzAMTdY2sA5l6DXmc4Ah8jk9Bc3oXpezrRV/y3k/0ZXX
CpMeGVoTHl7LEyfxzV1ba4IYVrCUdxu1ElGF0ZAbLW4sphyQyWvAxgyGlXq00kbQG7e5GE0haMRE
jY7xfTWzomtSuwy9KCrbq0rpJYEIL3lzMSsRnEHVm7D0FX3plwRzSz+NDiueu/DbKGeCuyQSxCkA
nedYkUAT40hh78Wqfq40/Rj65NA1af0nlvtjUXz3k9ZGxEgyeAl5dDPphlSJ1YgIBjfvzUoGZxqC
odTBOAlFSzU3HH/kpttHz9d1eVvEx2Nz+ftK0ZJqzMdSfrc+38ryqLOTGf5JSyHVMQeMFCVBnzu3
jKzWK7SkLdTe86MveTI5T0wQSH6GNl8SBSsZnCVL8jGUMx/xj09qw800HVyAZhNZAawMzsoDxPve
rNMbtaKvqTE50+S7tR7X4CVVnhNGbiQjElVxN/dWZ4qKrLBOZb5VqNYaBjbtpfCpv2TSw1zeNcb9
9eP7D+s20KwAz7H0JP1+fiEzpEDHg+wdW33BK6K2YvUndtG9hZ6rveSecF5902QYCMKgNnBbPEyW
mmT/39ifBsHFwPhJnpQCtdwWsTCT6iBEVnh8JDkqxnZiSw6kLXYB071Mq53rW7dpLNBbp2m6hvoM
X/jMdWmINR8Fk7IH7VHn75MclGZy7jBZWGvfTEmsZHHaKZM2kOQRDjA+L8Pd5i5+lGz9PUGgeMYt
3cl739XPkiNqm3wvMH0KklaSOdcbYhQui3pIZlYPQKT6TC/hHUUPo3EOncgOXAkpCu2H/NrbQFp1
ay/8Uu2HvaipbLNplaJMIYNtWIOycqYZdYN4gptcWvTnXff2PtVj/9DBIO62/wX53ubV+xDH1/eq
cSrnSl+yMaHvJlp0yOJy387p4boObZ7rSgxn2VKARIx+gC4orX6WjIcytjv5zMLbIHyrZRHN0ead
WAnjlMiPlVHNJ1x1Xy2sWn+Vij+Jn8ylfQYhNWqVnC2R6ezPBUVjXjJFJeglW2+MJiSxwvBGrkuR
xd58lKykcVGBkkEr0wpXPAydhYzRKK04xFghqGQvsM1Og9HU66e1OQhFVyI5JQwmozMqoJ+jcuF7
YWktDJDya/iv8R1jePzl2wb4okRQL9vntjCJANwY85uci+2L1C9BtIWKhXmJi0MniXZy05LhSfxv
AcvfVz6cteUU9h2a2xu3Ry8leqFVa3Ti14WnMfwOqAD/FpTErhguYlGIT8ZlJZhTGNNE+kmREW9F
RoesZ7dDB9vJmBOvUfonufIFt020kZzGFDQMFXlC/pikXyiLrY4JEAlEAjj9iLRAztQB8VYIuAN5
p4nIvbet0t8HxbcwslpvZhNN3U5Yo0m513bBmJ+kYnIEer5YgivnQjizpJVoQwkHPISi595Zxijj
1hrt4rDY98AhgmPZzqx9qAGPQToEERlMUKE76jcMQP9AvAO63wIQNs7oogRo5xcREp9A4/myEDG6
kREZV2puAuC3nYLo1Ie1NRLR3IhwbYvKrO5WlUTZpLdLid0enTmzuzck11DA1b/l8J52F1rBrWiC
XaQmnMGoNTz29QZPC0O+NOFRnw+aJrIZW+MUAOX5t80gnM0Y06g2zAC2viJPNcZ8NPmQjTdluU9N
e5Ikh5HcmmJmXddMwQX7lL9rYxp1Idph1PJn4h8rUW1is3l3vSzORPiEjbMuRXDI94aX7KOjcR5t
eRfYKcivhHXC5R5du2ecvShB0h0MBuxFDVj3CowkR3q3DAznsxUfpafre7cZQgHPQFPQk4zuXR6C
rfFrPwWv/QwMgKXbo7EwGH3TAwJyttub2hOB4W7uJSAngWaDOoBJeOSNXJKaBBiAS4Fw+hdIcveg
XT1XZ2bLVnkR7eWWzq+FccGNXueSUoN+wkkpEpKAHprIMxuElnHrxNZiuHBYZ2Oozw3iwuk4OqGt
AIMXo+XHZUpUyI4rksWZDrmru1Dz3/eP7KrASnfBr7xGR1D+oO4rUfJLtIGc0VBIlVN/AqBXFV2o
VAAP8IJuUUEEJRLCWY24ilg+LJgDhllcQHz+LMvkGESFCFBuy06gfAteIW1JSfHTBTQMqm7qoQ21
/quSXwYAa1y/TJsCUNzC/IRuajIPOGC2o2/GGvLuBrn3izP7xyijSEfAAwGik2ISFICJv7uN2pyb
UJuwUc14G2f3bX6ndILE3WadYi2Ds3VmU/ZTvqQ82gZTH90Cnw64Ar0GXkErtAabJ49KoC4TEy1l
fLK90/KQNTJOxJemU8+Adk+YbWbj6x+cC8OAq7bMtxh8qqiTaAJgRISyaXRO2b5oX/6373NmZlSb
mNYZBvqHurPTad6bySCYU9m2m6s1cDaGdCiGsRTl9xiEiMDr9/y78kQtdVfs5K+SoCK2qcgrYZyR
MTDOj9FWKNosBad41t3E/3F9y7aCfAano6oqSAOB5Pe7KhthWcWTApeq1j6wTJQ7YFi5YCh0IgIO
0oiEgv1Dtn7Dra4k8mNvpG1oC/ZFxJFN8hxN9KCpKFP52nkwE9kKTGD3k7TYlfJk+eN8qav8ofX9
U5aB1SQHY2iF4W5VCa1kKgE8MFtzBfwOs/s59TN6dnJH0dhjYvpPqYIRoik4T0H73LHcycbppJrd
mzQOF1VeYDmjb3KbuJU2PdBhNyvNDnf6azn7XqLWTpRWbgYkbDMPjwWR92Mm2Uo47nqlPCEjaEla
5qpp+zVQg69TyL61qewSPXFCjOgiv29RgGYrZuTqfbHr8iCxjNK/MZAaneR6BwBKt2tbKzWUnzP6
OhK5sSYpuyh9eRO2AbXiGNswqeBtJJUOqDbm+UDr7Ri9yaLUkVX/ttLkFrPAGPLRgfuev/p99BL1
8fewVK1eCW9IkR1LjexIFzlS0nplObuh3u/Dbr5JBnpDcUVo/Zo3xRMa9fcDkQ9jX99IUvIgAerL
HL8QOtk+Q4iVoMyi4FLJKcqy/YXW8bmHD6eab/mglm4VyfOLBJROlRv0P2ccnIJB2rDKUNhI9H0g
VZZfhbYe51acvRYz6G3p8DVP81vqDyekCc5zru211LxNcs2Wpi9tmPzQy7uKhW6AJFJEfmametIn
wElJ8lmP4y91VOygN08FGiHLqjiYVe4p2OQxlvaNnOzNCTBYSuffJ1Rz/Ka8M/Ti3mwfCbrRzVLe
q3L61DX1rqsGKx2xDiPrrKytM0sdlH1p3vmGBBwtrblR5DOgvDx0zFvBkFg+IFYNnzlFXdkVxX8Q
o/hC6/zgI5cSBeTY5OkhGc2XqtD3xgju3gLFCrPzEvkJuXdU0WsnCJ5GrdwZxXQ0lBCgUonVm0+k
ru12SBzqj04RaQ6wf3dxNx2kJLCDdIgsM6tdgAQ6QWhagfKNBRRhALXGqvTQ5uFoRuXgNlpRpB6z
ut0VU3zQ6s5NFO2brvSgYO6PXYE+WDSJF6a572v8W1DQB+OTMbB7Vks2JmIdwqAvyuh2jX4s/RyA
NUW1z/zaaloMSSvNryCsbaXRrSop7ooKv3HI73S/PNS4RMFAj8lMj3DpB8yn3UboW0JtCnk6aiUp
lE8Nz4aRX8y682R8Y05+xLTzFEYPcjmdKQsBes76XdCVO7ipx7Id91M7nzOFeVMJbBa5tHrJt5Wk
uNCmsqT+HDfFnanNP9VEPdDE91IKnPaJOUAJdZq27fFvKs9ATGiifoxEyvccQKUBZZaav5Ig3yNH
7NVVeaxnyZJ8eoyiyVb86TwYhV3rqaNKUEn10gOysyvYTmfdfg7xk0EpVhbh3Wwa4CyoPV9/7lKi
Wwz/izTU3uD7rV2YSmaZ8aMfpl4j/VAm38n1CscJppBcLp1sCE5h0N705vw4tvRmTPUDroU15qEN
3g8LhJK/Ssy1mlm6k43g+zgyG925SEOC1wn9AG5Cu5tk7p8IkWEQ8h3O6rZpCWiVYw+FPztpAFHA
BiTBv2OG6jSZmKn3C5C0NxaoKrzOIC5AUE4Yovme0e8Dfr/OpvsQXJYqZZVFak22GnB2m5NvGRRY
K1NjtWDo7elrESsWy3CGatvfm+jpkWMdFWAMrCaKlRlwHn3/K4lUN4vDL6Vc3XZt7fZFotpEuQSa
YWd5cik7DKbVzWUyqodoZA4FoBtYHwB/qXpV9ZZRfDbM3liXuwOgoaaq/6oZvct8dp8MyAjU2g2d
fpVEO2Eicp/F2snvzK+tSc6SqaZQXUD9DdHNEBqoTNIdyzQnYcaOZvmOzC9mbFxoj1H/RntBPG9p
aCgEUfVdX5bnQX6aByBYzN0jY/7uutPddOsfTpcfwi4HTOf5Mx7KjP7QtHOvC5rgth+TKwF8IATw
DczMI9CSmqOUvwSANNDVsy9f4O+dKjgl5NCn+8jPrYJVtg8Lcn2Bm/GkhjFbQ0G2GRmN36OKFCCV
M6mxwLCuj1JUer05OEnyj6H4lzh8JYaLkdXC8PUgQixWyj/S+EIiwTK2z+ljGVxwpPfTpPsylqE1
z2l7bsz769u0HeR/LICfAmxq1odkhICmnmUrmomlxYNp6Qo8E9JRlWoemy4/ZUZty8NwVrJBVMXc
zJqv9pAvlAXT2IZyhEIZeVSPqgvUDckOFbe1DFCUZmgoS+3YljBX9P362gV7yw8HtohHe59i6UNx
U8ZPlQghU7gwLlCXG6gmIDKB7gVje5AsDDD80t3GmdAD3TiKvbTsBo6IDntROT5ptN5OLmIffZJF
RgaVTDTpqIb9UR8U26iQSKwGt6bpBQiWgtu+HcKjwwODUEgc8QXbfmR9r0R49fTRt7k5zPNZSS71
/E3WBG/S9wz258V9SOISBEEuS5NJ8UyUtQh16BFA1VUS+jtGwNSTU4zUh4bkzCF49FSWJ1YcJPA1
QChloOA059JOKhkOWW4OiJgBfuYbg20OPbPSMroxkIy1xqC+TcENag9TdW6aV8KafxEa3jZ6dQn9
EFJU6kx68PYHyqjjASQrBIzwfEG6iSpUBiboiklBiIOhGjVm++siNk3iSgSnGJjZKKpJBUCxMiEc
jp9BI2KZtHGuS1lO4NMJraQsv2KV0B4Bg2wkyVLkk/dD6eVm5HTFa42Ws+tyRKvhNEEdgaasK2i3
BQwSG59p/eIbnXVdxrZ1XC2G8yKZmbRDDnBKPLV9b5msanYL6gbGURyRrM07tBLFeZIEZS2J1dg3
TaVWLyOhl1jJcJMXN7IvuK7vFvXzGaFhEw4arSO8xVXCiYIOAJYveZ536EAFZGMDfjzfSU/qnXyr
eD2qpPkxvm/A6F2+/MmIFUM3zb/Fc7FBIGtSYPgQ3xU/5fBOjdzrx7b5vl99n7O7mi8l07Asb0Em
JuB6/S+RPJbvXNtG7kLpUVswakKO/6V1VBvpXqv/ngAstzmPl9wW9Vps1orW+8ZdrSmQ4swwYCPY
Y/qS3FB3PJk3eFzuiwLZnxQFWGFNYFnCtSVyt4yAFCoFJwdaHsunPL7BNN7QZlaX7oPgWNX3RvXN
NEDcjKnj3lEAIGCGP6+f5XYguTpM7goqdblg3mHRqgeGr5vIRY0M1BU1eD6RdRE2tGybrw/d5K5h
ZGbtRAmyUYz86uSXtkvxOgeBhXd9WaJ95eK6SMr9iJQQkw0FhnnOrBMFdgLl5GvBHYszv6ignAtk
ELJF+W4Zs5jtEgOV1nSSDqIKy2bc8XFQfFF4SAELXy8oWVFVeFk6WkOV/wx07VjUmR2rgJIyJgFz
o+Ci84XhUkcWP1HeL3oLfDjUWg4amNmaP3Kcf+sEXw2OzKbHyCu6cILiTg/PfZ9Zs2jqRrQUzpb4
Y26GTQY173faEWd1+osXUDQysjlKDnQHAMvKywQb3yc1d6QDjgkUb8rmo9Z1uyhN3BFtuUUlnyW0
VDApPJs0vK+RxGlYctTNzO308pGyt9zXv7fq+IXJ88sfXAdDAa4lRucI5TuD5rgnadij9BgCSAAZ
eq8ilSDtu+lfDbQTAswBsFZ8l0yW1Vo4dUvk2KZ2Ij0E7DR0t83wSIJZEJpsG2rDWPjNQAeB2ubv
MVCEurgxgQr2nWklfY2gmT0aJAyrf1vGSiUhWtbm3VsJ5LQnNUffV5d2tLZ/lNGd44d3ZdNaTfGl
YWDt+vInp/WxPM4PlV0IlmYDPQtEeqXKTaQI/PfmUQEwGi2gTNFMvjo3jVWoqTnK3qWKFLThzJFv
6f2/aHccilZ0VptV1A9hvJ1EciftJx0XIj4sLhxocTsNKKELsJnIjmxOtrOVrOW3rGLjqdOLkeh4
mmmabzcz8G9A01Eq/WGKl7RjCpa1rj9FMGi1z4Amozt6TZ2K6btAVXdGOR5Z11qlHDt6Wu6kot8T
GpSiHVmO75PPX/1KLjyrSyVRQwXa2x2zN/oMZiA7sWlrZwfpuPT3KHeBcMZLJJO7MWOXq02a4hSK
8QvtDaCm/ppiEUHzpm9fLYy7JWXa1EPYQa/IBFbhod7HpWQnuQQEElMQYm8X6VayuDsi5a2ilwFk
aaljvjQWQGcO6hNqBQvdm1RaoufDZkCxkscFahrwcwqqw/vSqf/WF+1erqvn69f+P6wJRVOAsmI0
ly9qNwOGEPwF0YvdDq7qzie8u8HCFrynMf7kfaehKAgzgFYU8On8flfaSWlimAYkEPVfQ+SBj7fp
RZPwnznlkb5bC+F2jbY00oCfs3Q2Ympkh6T6AfU1J3nH+JTs6iW8UdHc03+Txc09W9qoYehFgzOS
DZ0fgp0jEHEEC8LhQspm9pZ/VNBxQx5GQFyEe9B7YyDwvwhwt1zFSiw/EkuGmpWqjndzC/45LfHM
+V4j58Z4m2cvFFKYbN3rtTTO4pmoulWsQs5B9TPUVKZjoYHzYOwF4fTmK2Eth7NZJggIegAdIpcH
JNPqAcUur7fjm2G3ZBAlR0QttpnaAw4boCMAUckwHvi7dmZoYpClAPIIJh7B1xtbAR4myGb7t7lb
4ulX7KLdcPqjS4HLsEBV6DoCpd/FVmYcx0YInWmzXTk91Mq+GQQF/61AVFuJ4K5EFyUgcA5x75aU
R+eNewKCaipEn9uyV5q+kIsAaVQHpt3vKylj9BIAJXOZVwbehvlMpkKUvBGJ4HRiBK27P08Q0f+o
3vpDdUF5Dg8gBRgU8DO3oSvqq9yKW9Zr4pyYFBHT71REsakWWVn9Jks7P7tn1QmVFsHiNtdmKMBs
hhmG4vPvxwlgEMPcw73MGd6PxaFXe4EibK0G7EIwTLJhYE6GW40yzm0RkRoTFUjkjoU1l6jEkq9h
fhJSzWytZi1q+fsqLhrKUS7lRVRa3bbBJQ0OAs+1KQAUKBR0CsxEc+PvAgpdCbUoKtHxUVf7OUu8
Km1epLI7Fv2LHMzulP+IZnWXpGCrygLkX9lOqozCmrpW8AzZ/CXwajgyILxgZvX3X1LSVAqTEDoi
A31igt1/ur7ULa+ir77PXd/UiPN0Xl4CdfPUow4aKXc0eg2S++tiPnkRZZlpwkw5Mv6AUHy3j6sT
QwtMWxeDRpyK7kxQNw+p0/c/I4yDoU7P/FCg7p/cCCdu0dWVuDSUSEXRSwJklwR4NftSYhaGngRS
Pp0NJ2VZ9EqKovhs7CtIYY1TyKcqfL2+adurAIKsqmoolfBnr3RaEMldiKaJ8n5mKbQLrR+aYOT6
s2t6X8WHFE4DsgTktSODlMGe7OFZugXfkWe66fNsI7vgIukLhyhK/nyeE+SkcidkoJeWDHFJHGIt
MOKhXWH6LNqn4Oot3fQNbfq/sq/Xt1PdPq+PlXLnRUv0sIdBRrBSzJ65ZC/dVjf0iLzoXrf9xya2
GpDXt3b8LbfJ4VHylhSpqNymbF+Fj1/B2ZbWUDBDGMgUcZx27O9ArhtbaJDAO1J3qSXvhoO8xzCJ
5qbeLDjrTyb6903nG9l6Te8aJUyIY/aePPd2nx+b2LAm9GVNVBW8C5d1/PYs5IRxHjsauikIE+x2
2YZ2oIfwcpioUnq0BgWWHuwjJMeM5+tH/LkAwwnlfDiat2iiTAFxgrfBHUHRnaPTERhSz2Lg/c8x
JCeLc3gmpT3NSxxkvyM7dPHtgy/k5sdsL+C7vhvJAmvzyVJz4hbtXlkbuSQZxoGW/SxfW/I2dtNO
GTDgl2iCg/v8buMkcT5nzuaUJVIPu4YZTeTYwIaCXLBDjgRDC/+Y0ocTxpmfuFHSMVkuZRYOdoVu
mjGqLUq+XFcMgSnlE4bKHAwaMIoWh2Ccymn2jHa8AKnSvS5GYGEYZ2EmOdUlE09rp5Dcqvyi08f/
7fuc7YhkadT7Acswa6dNXur0+/XvC7aJZ1GlXScP2dASJ9J2vvngU7vNBWGiYIv4QF6KQa+U+Oj+
y9Mvk3ouRHlbgdnhSVPRZ2ukYwkbB44SPMszLzosSFGi3Jxop7jLP+Y0jdUeOzUVXtT1aJY4NO2v
66fxOfn++93gcVy7xmzR/AbGnOHoXyKsJvHkg+mSzMp1a9hld6qF9t1f1V4SVeW3lwcMWbQXgJqd
z3Lqo5wYao1TGqpd1u+ryJWIoBizrQgfIjhTrRl5q40RrEydnvPpdu4FI2WCJWjcCSnV0LZB7xNH
nSRrmkqLmrdp+kNwRNtSEJ4ZAMtBmM5JKfomGpNIV53mSFFwJHsfCJB32THzatf4oTryPlHsRvAo
EAnlXEEhJ+00Jylcgfk9ChG7qA8xFihY2rbD+Vja8itWDkfDezHyVfjS/h2JvfLYg3/wfs3HxRHI
J/PJGQXxyXtl7HPM8CGScwZlAbp3zcDC0Ah8JFZeWOUBaJcHFdNz1Jbvx93kZm58W560RzRVuij+
nAG96aiP1XkCfIByXOI3cbi6rasfv4uLVrMyN1tZndCynHtheFvMD4K9XtTk2sI5x4HCBhCVQ1wG
wKXd94f5FHmRTW8HR3UAlOaYf2CETQPZFLTcoteRJ7lTRikfgm7E3ettitbeRJg731LRtQTudnda
1dGcUALI0ksNoNR0pyuCnPlWIG2aMkOghWcl42ea9LnOJBpIeB4piTcBFCCuTLS6sy+j5HujPtgE
ia/r57S5qpVI7pjUCf3Mw4iQD6NsFg2+dMmtTyL7fxPCOfneZEXXZHgazRlShGN3SlFy7UgkWMtm
mLfaP14J5JmNfwXoSzJbsvTTuNecyjE9DDz+Ej34tm7QWhj3GqjkFAxxZUwcI3lUgtckFGj051oZ
fCXqpCqoFTDnBgT3362VZPZDQKByeFCi2ID+JHQJO8ppRlvoIT1NiMuXEh19qL5OJ3LQBM5sK+pY
S+cUgxlB1WQGog7Vqw8LeclfUYcIVV8khlMNIkVNTVJEHSqIr//iHKJoYBCJ2Vbzv/eSb/KVQ8Ct
KhOsEVGDR6JGs0UwZ5BItYjIWSSI0wopVGlKVQiawy/yaJfxPSG767fpc3H9d8Xg23anWBtpRvDA
YLcqsMHN78FRczpH3QGXwo3xVhMO2gpOSeViAla0eiZrUIb+R36uDwsKUnucXrNL+t3fT7vibkG9
ZIA5pA//nMKZW+1yD1dO2ydTGRgTArcm0G1dPgbzw32h6KLYYDHfvL9a6TvfHRFXU2VKqIS942Dn
zrwn6AyxB6e9CY+stACxKDhFkUAuMkDHSeK3HU5R2hsew/B3fWrAaIbK939R8xIZE5UzJplaRwkb
C+KEB8PT7PI2cPPv2UU7/NAs4Bq7r+HzMj6Zeh02+en6UkXaw5mS2EyaYWAw/3HwpsbESqvXStEs
bT4nxkEm8G4/rgv8D47g47pzVoU1PW2JD31dimFLa2fgYgAK1JmAutpV++vSBFeeLge9UlACruIw
lWHC/OZ7Vp7bPLSqWND2LZLBXUCzL6tqVCsoi/IMqLqxQn5LEkQfIhncRVMH8DuHBcMNUC4FhrZo
75mNqCYlErL8fbVZade3QZTCPo6KZINMNCSlbWoiC7ncnSuXmQd4zzXGur7DkSyUS5M374a3Jecz
6ha8ZvTKjswOjyKPuR0Q/K10lLtizVynufoutPfA5TOLWsREdp9y9yhtqFxLQPB3SPMya7fd9NAo
d0X8NZR/YvpKKva0MTHiuqep17bfzerbdT1fPn9tU7lLVTNSDXqFozPQ72C8MoJBtv8j7Tqa49a5
5S9iFXPYMk5WtmRvWJYDcwIzf/1ryO96RhA9qM++m7tw1RyBOGgcnNDd/0iXo9bfhz1nCzkfk03s
SmauT6ZGpXWVOSBpsdXzyr2+Ho4rshNgRUVCQSmxnlHbC7UnoKgS/xs0sEKcqWS1WYWuEbdA1WZQ
t9Fyi+GMf1sGAw1akg1VhTq928xHaBK7jbCPGp1zW/G+Fd2ui2NbpVGIAUiKcQkGWjHPKDpVM3GM
rOa6z3ew8vbvF1ZAMUmmRMYjLsZcPy1ilJtqm9rEibhdzusLop2QqgJxSLZ9wcpxF0ZNAlPqbFdm
8zSModM3PA629TNzNsNc8o2gj3VhLKqbV/EhjStMZY5b8C/YqRpCiR0juGAz+37dIVbT+KCO/L02
Bohk9BS2iUywWYNbbzFzFYxogV4giYMxKH94Cp2GFz7xPicDTSSeF7PIJdUl5Q0d4x4sp9Y5DyLu
uhgAmjBkno0p0jfEXdByknkpenjQVRpvKjf2cqcTeA7JWRbLQ2ykePMPFZ5gGNptoaVb+3Fs58/m
59zuXxYMiTS3mPGJOdi3fnv93j/2GAwtBkdNQUMZJn5SQWsTmug+NDC+Jj9xPIVniQldzKwLpzhC
VNj/nFwa9Jb70o88mEOJSXH053kTnniNetT9Pt4j5+UxgKVMiw5eWOCuoB5y81HWn8XSF6A5Hpoc
aPzDjXk2xcCWFhM0IBRYn3oXBsm+CQpHOvVuiM4yTMV5fFiReV+UetQFhImjBYqEAbVnmoJQ/Gnb
f1q2s0NrTtI+9Qe79lAQhbQ0irKb6HEB6X3s9Zv4Cy89wTstbINC0SlpMulYeweVXUiXoQZeOOUG
2sGI88eNyskX/CHmPn9rBnVy0kuJ1KNbN912W2VfPAkOOnVzW/fjnXrP46fjnUwGcLJeQiuYpqiu
UN+ptV9VpS1y1Sape1zzVAZwNDMmlk4G1ZUbaQ9JFtdqMk5On/fZ2MwEyseQCZqBnF3mhz/0INlE
O/GzKEJ/fPlU+H9T5bm4G9jBN8jEth3R4BWJiR4VwSSgfgm9XI9fr0MLZ3/YHEVXknCSQafsxrJu
j51qK2V7EvLo/rqZ1a6Ly/UwYNJGFggIEqxn3kk+qpTBKNh9akuB6BMEDuNrsW834dfrVjmH/K0t
4+KQp92ijbEIo2F+ahLDM2s3SnXHUp6v2+F9RAZMVDBPRxjQlSGO8DhMEGMjlTOWPN0WnhW62ovV
QBnBFKpQk7EG0DgUtiBtBNDOXF/KauXvcqMYeCjSjKiQ25WR7phc0ROdxhvQHkNl1fVDDR1NV/eL
B9pbf90wb3UMUFhxkUj6gis8qvam4RnSrtCC6yY4MMG2Ihp5UaRGhIpZp+n20Cf2lPG6HXlozpYv
pzaJEEu2KtJT2X0J9Rny3NfQDFIwyxbdgLSJl7R5i22ugB87zSaGSxjlSY9iRLwsdgI6lDGfXzuL
PtqhFNkaxc9RSje5qN3nRft0/ZNydo2da5PgkFK/RJo7tS/Z8jKbTwlPzpy7QAY6BPBXE8NEHALa
oNsIVCWyDl6CiGwUMMb0yXirxRmoWcghIdFfpVp+35UKE5dAWUPXrB7Lq3RfNSe7zW7EiQONHK9U
6Ce+ONYSQF7QClPFqI1yysT5izaKHMfn7RKDHGI6iHIhw0RD/E65DXViZ4QHT7x1sMAhib0ZZvhW
qn47YpaLRx7NWwQDELoFRWyriHF3zNCtBkdZ86Ly9pt7fJlIIisGAq1Q3Bg0ISnYoBZ6ttAbtzih
PUBAgJeS5EUVbCVMHtVy6YYaUYX7xmTqINXrtigR0AQor+GJs0Osvs5c5hnyA9ihVOhtqQFfWsgT
uOCZYB4qmqCoSTwjhdwmxUMo4cle8Vjx/pAi/30oVQYPVEONJVWmNjCOgvEojMNg1vqY+qGbhg6V
laZ6D8ItZJA8Yytb7nXI4wQVKv0EF+e1qYaqT0vUA0YCpW7c9mke2p3iC6J/3RDXORhkAMtgPbUx
wtnOf1My2yyWG22rLWXw1b7rPHobzgFjk7HmMA1tmSEZn6tghZ9cOR8cbeJ8Pe6iGJiooTKcxyqS
HnT3DD/359E2MLEneeJGjWzuCeNtFwMbqhWG8dLhIzaaTZs4ZGSYG0fw5lvtKN5Ou+SzvrE+86IZ
uoorlzJLFdkaaYdegFxzRYi2y1rsgiw2t8dIus8EBB6jiDTBdW/hnDw2ERs3+qiOXau4Yn1StAVq
cBrHAsW+K2ti87DiWBVWNwKASzQJq/FLBAnn6smYv0TRfSqBw87gxKKcrWOzsmQU41RKsKQqrZxC
FjbCYjhl1u+s7B/zYiypzRDX+qQbMGUUzph8Snpv1u/+bYMY3BCnTCPhgA6jpdAeLXn0s77l3PO8
w6UxiAFdlWaqLPQ65IfpMB6zI2WBkdGmRMmpCk5wxLssNbp/F0hIDEMATY8BlwuMG9pBr37Gkw7P
1WpbufMme+15Ur08J2fAIw4rk3S0FNBLmyR9UoTt9T2iYHDNxRmw0LR6NPEcRuayFlwCqs8GPCJm
0X5qxNKJyHToJV4jAm9JTMShlWb2q+U5h3TfGIwiJ7zkoDrbWKtFYVl1M1wiMx+GxBXBaAlu0Ouf
jYN2HzprS90C3zxcWxM7T29fLTLuxHAHob6p4DzpeS7OdtlWs9BEGLilyWWaSEi88HuJ1gZ6faD1
/fX6wjgIxHZyojdOJvGAQsdkvMbjbRpO4JoMSD+61+2sjsJcvLrZflsFZKZRlCHujD4VJ8tvj7KH
lWHGlmh4cUsOsUfTllL7f2aZfmva+B1LsbPLRpaHhirg1d3k3qLu1YXzAXnex0CEXhdt1GQorM3K
5IBv0raM2pdb3hA75xDpDC6MS5tocovekzCUjqP+dSyiDWeHeD7OQIPeGm2rpyh0DgjGSrd80FIn
9wuoyiZb62eBWaX0CVXD+4pjmLc0Bh/GrFe6asYXBHXzNL8mDU++b90A9MtUGdOtkGt8j+Lqoulj
Z+LbWRpYkcamto0ScqjXPx/9kY/A+tvIBxSKe63ORaxCl4K+/yxLz1nzNFZmUEHfwDQh2r1sr1v8
Q8bxbJLp8BILMRXkEa0Y8bbeFtD5mpEQ6ez4dcCN2Dm1U4iQSbGX79ftrnv82az8/nNKGMuZiIoy
bzv39ihrtt4+dlNw3cjqKBfoC//bNBaYws4YoiXGpsmBdRgd9ChjgVLqREdxmz9nIAUBD8BWvo9/
8EaH1yHxbJm608Wl38mo9kcKLC8E3MDaScahFqNDyqNuWfmO6KYULVGGhKiONtv3dvKsa0tzRI+t
XnVubIYu1uu2ZuRd/5I8M8x2qR3UvQ0Say6RwWkeiqBNth6TpXOvm/nI3wDKoMvlMI9WQ0kEQajQ
v9vvRAhu0DpPsot9y5EfqPJc39tGQIecLMW2HnkxwMoRf2ec2TMNny6XSKyC27ixi3a0ZZMTAfA+
I/33C6+YEzNd9IUGnomnCt+sOai6/z1B/G4RzFWiQISFoHcH1dbwThz2dQwtIE6IvlaHfGeDuUc6
XCSVUeMapi9F8dg4+q2JJ/fkjAfZRgPU7RhxgJG3Ncy1kkRqpIchLuDS2urKt2b4xHE86sAM8r5b
EgvvzbTEaFWXXfMJFPUQRM+ODVo1PGBgkB8Fjh/QP/eKNfYVCq3znow53NycbkoZI+qeurzIyi3s
YxKO8z5c60O5XBv7Ik2iqRoLS5fdKcWzDfU/ZX5oMf5YaQmozAV7yDxN/ISEg9Mibcz5sCtX2jvj
DHKQoksbcH6jZaQZbdL0twqlYZ3ir2IJ/s1KyG1FQYPF0P8c9exhIPVhQHQsCQWor9rSlns1SBp0
4wrEtirikKjiVHo5Z5J900InXK1DXcYcRw5VRhEM7U4c8WZt6am7tuEMtEhCG5X9ghNTZTul3i2x
ZIvWtov+4oH+7mszAGNi4HTJTHxtrTnWQgSNqUMP3nTOnvJWQ//9AsYGlUhGWSNtowbVCY+LHSpR
8hbCpFCSQf3mQbZLp5AcXpGcZ5aBnbYz22WmbbAiOdDaFERTXEG+q7i1Ig4YsFOiaqxiSLRFEBuD
MkX1CpC9Ec8KIkRDJairOV+TXtHXfIOBnsyIMmUOkeobfDOg8i/oRqMNK3Q2bSo51jjezkaY8lwo
udYj3DOiEroOO7mZnUTMOB6y8gq4dEP2pYvWejHSJqK5UTaWNhrGvipZephy7UR6BV0y0l+0Hbwz
yKCMRtJZrq1CQ4EAqnsuJX0rHONICwSWyysQ8L4hE6SIJM2sTis1d+wOs3no1cQeyq8cr+DceOxT
l4jWEOUWcjhUR3A6/OJfsLzG1e1mC7C64Y2crb0E8A0lDbGkJmmYlnx/qvPOVPqSzq+3XhhUn0SP
DszrrvBFdztPPIib6pV3otcvh7NJBhaXqZIzKUHiQJMLV0ycssycRpTtVLwZOhFkBMHAG53hmWQQ
UgOTcKoMOADzrttKG30LxjOoXPLMrPvIeWUMRBZqkvaFjlzPFJf2Ij+p0k+r4vnIOk79NsJe7FpT
JynkqeiO0Vg5d8H26dGyGJXz4kklrjvk2RhzxIqlm4VShENOgvpkdOShznm311rW6tIF2bs4N5Yu
XEwsqPFGT/QgCxqEh18Lsra8IGwtMfvOGuN9WT6ZoA+EtQ4UcbNX+tUPy+t2lE2qvek3IifQWP+A
YBgDGzzU41nOom6S01HqcDcL+hcz3DYk5mD7elT52wDb3hnOshLrKnzOyhSn0DvfAFnoApIkayw8
vY6CAf0BHKRf9/OzTXq5XYQCaSLOS5Oi8XhejlV+m8zEjiNeufQPO3W2wvheG0HxR6ePGvJSogMY
VNVB+JjONk1oYvKhsHlPwT88cc4WGTCs6kLV6hQBm9Hbv5ji58/WqXGLxyGg48sJhp6vIz7HPd7+
oosvmQnmoOkt4HcSKzcSsn0lSRwTbxSEH0ON86oY8BOkpFZaKCq5EhSrnH6WeluOtdiOW9OZFRl6
afWnSIIqWqZ+tmbLTfqx9CQThYpm8eVUP40KKENL0TdkqEpVgLYGxaAxT35YSnKnFYIf59VNvcin
aFAeOvMrntOVbcjzg2Jixq7Uv6pxk9uGnjkiRJDyRXrURjDNCMYrhmqd1qgOUjTdETRgKPK0bfry
dhENNJaT74mSHOfU2odhBJ0wkQTETLftVHqWVfmhHLd2lJQnfcBUsYauZqtt/C4kTtKA/BWSUkOq
xo5pKF9SQXH60tgmWudggvLLsiQnaco8aEDt1HnhEAHwNpW5Bpq2bE1rRp/T2B/m5KkbODu61ocG
DDvvKBMTK6AzIYKBM9961rf6tnQhNhGA0X3ArF8EDW+M3u/RkLHnsiStR61nw8yLXE4TC4w3eJFb
5qYO78fmFGNip/qcGl/q4YfcbsEPiQZJ9/oh4SIBvd4vTkmulok+GDAbbwf03aFp/gb8cjad5h2O
livfX7fHgTe2nXVItaiITZgTjX0kfA/b7RB9v27ibdr0yqFke1gFIwNXeI1rSD9qIJ9EstLJD4YN
AvQ7UCUH+oPsE6//DDYoiDiIG/0kfOZhzx9iv9+7yfa3jtqiqHiUYzcheeCGP+mIIUR7nukIp17Z
VNhG4MbRnMPBjuGOQzWqaJ1HmbL51ir3wv8sS/GWTDwvitq/8JUxiVqiigj1pum56kRHNHhMANzv
xgAqxEGXOqMcKekWc8Ru87S8Ro0N7UPwlJI7+dn4rJ+szXWH4fkkgykQxBkJocWortvl/fdess2U
857i7QyDKj26nKe8RVyudFB8PBLCmX3hLYEBjzAqZ2LSU5xku0rZZ+mTxa1Eidjdj8eK6l9TzmGQ
Ar/f/V5V0DMWYfcXyqAW+kYSKNNzj4u7gxppCDXSzhl4XVcUfq4ZZcIG4GFZdDTsH8LHRP1WgnFV
OT2O0kMFuTuL8BRE1hjzAP/nRTIunsfg450mLJKSKf3iAsvdCXpbqqNtQhcysg/WcfEoea12C0p0
zIhorsJJOf8BlM9/BbOdshnPVR9KtMNh9DrM06OR51VDQ2C7VfeRK/Oywevuc7bHXAL6FCZDmKN4
pIo3pgX94uEpq/6GZe3y27Lh9ND0RjtB3QAvcFACP9LHAeQwXyCFCGEqm9cmsn7kfq+JbcKfI6sL
8efgG3b3oXGQJc7rYz15ZhgG8BD/GcyRrrrJQM+6IKOErX5TzMUbxPC+7TAur4u8oIQerY+n4GyL
8QddkqA5R+eUOh9ho4csnZc+E9xe8iYPeB/uD4/GszXGG6w2iiViAUy0hwFNjtIG/c7KFyhM7tId
6Pf+orkG+/DbnElx5+JWKbK5rCGxh+xc9SAIh3n59jfwfv595kWFHudlRhkYEKIbdgESyCLTIOvF
m2BY97ezGQYehTmJ1a7Gc8MiL+YETqz88fo6eAYYKEziNJuEGiFFVu+r5ClOOX1VHIc2qf2LfZi1
sB5KOvJq9tAV3oyYKhTq+4ybDKbOesWZWS28HhXWYaEV1sFPb39FnbUvvRY/oiNNxklOd1+e4A37
iTevuQ5z5y1iLvo8reo2TzClXJdT0ENGUQzLndg0zvWNWr+zzmYYZEAUP+RTiste3A3b9IZsaImV
z7rC8wcGFIxYMPW0QvY+rpetNlqbLus5K+G5BIMEA9T4kgjpPXccvk5aIDeiU5OTNXErahyAsxgM
6CtrziMRBYL/CDmGVwst1dqu8hEmP1/fH86HsxhAIHGoW0IHY9CRzXtM7mocNo51A+AakyWMq1ts
qhlM/mI0TfAzufS07knNXq4vgDrQxxN0/n3q5xcnVa6E2jJlLKAJe3dQNsvskW5vZKEtVJzA8u2h
cs0Wc2YMtZRH2YAtJKKQ0nPjG1VzJHd4MG8bF0PAXrVF2zt64BYv90qneR43f9EshgvivFzmPGmR
nnVQGEB0YoheV4E62OQJ4q07+tkEc5Z005zNgT47suaQyp+q5FMvTXZR85qe/hDZnQ0xJ8qKpNyQ
TVxG6rH3ok2xi13cruFmos1BgTLavIh2/TaXJBnE7qIB5jvGWTAUAZFGyqjSetF97VPSBAhooKxI
An7tbRVhL4wx3iJU/ZIvegP9TwjKp0tsSxrUnOKH6/6/nqS5MMN4BHLamp6CoQsISylPxyC+KTem
azjdT/nBCDoHawukzlG+XzfMWx7jJgJgwwxLxHx5erCgp6plz6b0dN3GqiterI3xkFEV66FuUQyb
wqemWGwzPpHc0zMevckqiJztsC0TeThmoklfOlMn7tIc7QC5XLqtXPlVCRH7FiQU/7QwtrgilplW
SrQjRJZ2cnXfGFsJXK4zJ0H4lt35AFgX62LiMGMR1FIiyP6Mzi+edWlrbPtdvVWR2kIrF9oznPbQ
bgU846jyCQ+teAeOrblEiyAOeoon66+7jGrWmFuMSYJlMPF5pEIcj9ToVXRxFURg5IWaJ14GfXuv
R7s589PGv75v6+0uF1+U/g0XNiZNqkKRvj6iE2gG7capnHo/+3Rw/y/Gz6E99xus2NZ+cdHrGPrE
KoYVDpF2a1VBnX67vhx6Rq/5B4MdRFR1UvbYHqWLXR1zTdmrmnwRslOYHjKeUNtqJHCxHgYwFG3W
m2HG7DQpQPCvQMoyn6z76wtaz5ldGGEQQ0HHjaw2MKIf5dPkm+DYz/1uUx2MJ4nYkMJB8ZL3SOQd
M7bvAUNorWzRpBl5qQ8ZHINmypW9/jlxtKDcawEGQNzyVID0z3i0tjySEI7fsw0Rvdktk9WBFkGD
LlNpesm4X+LG43xZzvaxTf9QtVQspAdVtDLZhk2vGusEkjDNe5PRRA5XwUQSZzt5NpX3p60JU7nS
aBK3SlUHVGjOxEvj8r4dgxlQ/JL7lJZpM/M0FcdW/iGHnLck55Cx/f0D6MhrEGhpbq2Rx7IKHS2L
d5Gs+pMy+iCSs+es42wW77sxoUcoJctg0BCOZJ/l7BASTtDB+30GNwxC2iiUcF9q3U5IXzTr03Vn
4/0+AxXg7JRRIsWuGO0mD/eKzkkq8nadQQmJtGOYUykMzQxM5VQbbs3jeOEsgVVOm8I07WsDJkLh
NsPAjza/XP9GazO4l/eDwTzdarKARwaMsEiMQgTWzR8ER0OfgeCVGzAe+i3YwCjTUxwIfnTTcJz6
Dze7CV1YWVNN1WSsN1Y3gBwF0S1tY6tBcoqg06ZDvzUYyHgIt/4xz8aYOEaxer1IpgR9nsptN33J
Bx7VIs8AAzT1Arb4kTJwQ37YHpqTPHI8mvu96F9wETikJYGwRgF2M0phumybQHBEqKc3B0pMXPOy
O/SAf7zYzx+MHoALa9K4THqYIb5MtQJ6LxBNkztPFhAZ8VQR19HtbImBGkXvhyilA+1DIngLpBby
zZi/alMapLODdij7utevTWlRRd7ffsdAj0pqQ5kSPHcoddKM9jWEYjvwONq0P7Ta0mJiHvAK0uvv
g7NRBo9yYyrDusFLtZJUexp2uvFJV78ROVg6TrpkHZnOlhhkmqW8bUmHZhSpNh0l/qxUoHvhzahy
lsNmmNSyikLSAr4t9XXW7ar+2hZfl/C08OJLjht+yC4p5v9LDtXqQW5vSP81zI9NzbmNeD5hMfCg
SkLWTzSJ1bnjT8nN/V+yNYWDXoViixYClO/HPS+bwMEMVrc5zTNByPtMc/PuOa1PAq9Lk/fxGMQo
pEoMK1q6J6AEq7/OBjQQUC6NeEJmHJezGKxIRbTNVgvikyYioAjr7AxSwhIvMudZYXAiI1qWQXUA
p7Xz0Ulup9NnTKheBwfeF2OwQZlnMqlapbkyiFbRZwePU+4s3oAyb98ZMCBQf0lJigb1tDyqwk7X
OKtYPZ2ypEHpVTZ1k+UtgHRdE2uihdxAeSuAuEgSvE6q0E9d2uhpcK5/stXFnI2xmQ9SQjs9aSLk
4JKNUd1G2t8U+y9+nw0T2qKvBrlU0e2V23XsawXn8PMWwJx9PZIVucg6hAYyCXLIMRoZ4axhvV/v
YhFMdKBD4hRSf3j0i1JQjjVEqryFvLTaqVc+peomaY6Q4crqrWWUKHU9yTyPWM86XPwBDBQsjaGR
acKEnCY73aHZpS6K8LJjBTmwjceGuHpSL4wxeBCLoSiPEl6zi9p5PZRCSWycLLSxca5ynh0GEcSu
xVx3jKf6iHnUYVv1AbeDjWeCAQS9lQs8HxPNTeQvbVXYRqZjg3hjD2uToApEJ/47sexIR2ZG4hBJ
Iep0QU/VJ+4zb9pTdXiqhS5aGLcgdnccN9mD9jcPmQvLTLigtzERlAijCSV5JNPrYrpj/XwdIVZB
9WyCTW6k2iRbpYkCjtUFbfU1M54y0Z2sH9etrBcDLswwQJFL8ZgtlGwR+ru6rXrJl+ioHOfcCW9o
U0T9NHDnQelPfgiSL0wy0CFEFsl0Gjb8IppCW9pO3BrgvZ83vHZwjiOys8KaKUflmCDiMrt7Q7kR
yVFVg+tfcB0IVQsz5Jix+CCBYsVZNPY0pTxmeJPfJTxhC97vM9ceogR50BYVS9AVR8kmO2z/qvVG
Pi+B8WazD0Wz64E86PMtwIslIKpXeGBOf+Tjrv82wnZdGlqYhX2PNmX9uCBQbPGEkCErFbvdMyg4
M1Raq+2CMMtJM7vf8LiQ1nOF5zW+/fvFyyybo4m0WQNWol30U/xJ/4DUBdXuRnBAc/It30Od2YHu
NMZGIpf4vNGRP2DVefmM0/dqVS8WjV7+k17NMhuCUz8UKr06gGI39cwC2iiJn7XomeZg/jqYnK2z
N2lYmyHYpwAmJeRAu42EcLOs9qTyrx+G9fN2tsNcmEJnaFkkw5PM8rtu7CUdGut/lQSTTcUSJQNK
WmzvhtJLnVINiDwkkzh1R3xtVv/mNXhhgrki0zRK5kpCh3c0Q3zsgBtGUP/qBjmvgrkiS0sQRZBo
q25ITnr0XaoeMh4Byfqmn00wyFEqRdY3Ia2uQQZBEJ/MtrG7yLGs79c3nf6pH0/22Q4DH4ohdpPY
ITVAEtOZEIvF9Ws4bysBkwQ8zYV1B/tti31Ci2VpLQgLAVXlsq1JuhejepOKyfb6kv5wLZ7tMNdi
Dx2aRrNwLapB+Ugr1mRDZod2BtGB0fQp5WWOeAtj8GEWayKkJfCpBVWqFdmTHMipxYEBnhEGBnp5
nJs+QkwBgTN7SCXbghCMkb1yPt461J8/HoMCcSo2UWPSIRJHeZE/lS/5FgI3dt/Ypqt5hNjtoTst
P00/vssd3kQWb4303y+A3opEy8ojAG2WflfRGlIeM4UDD+tJxTM+WAw+DLUkZtOI72ge9Z0B7yic
xs0ewdjuRm7uXP+cqwtS8CrV0agATUJm07K6hCxYj+Ol1Hea4KTxDThHrpugSPDhBF+YYDZMToum
TBN8MxJhdH/6FIIhMA5CSHeatwW/CXcVMC7MMVvUac1UVFZEmT+Nb92WFnOHPUFLCB1vIY7kUD2N
0uGN+NJVXFsls2tdZsXCoCMVvCjpjVkOTmXO9//2IRlUr7IlanskKtxa2ElN7i7ml8wcULpD9+q0
taaXfzPHIHyUqd2UtbhuC3XYKGibDJH/JXr4OkfSI2ilPU3mhaPrky0Xm8egPYhIJNLPQEbtTfKv
xGMrHPHeSio7/ZQFujs5s4tpX6i4G1s8kA7yl34/80JWzl6yr6OoIlYmDSiDtBA0r3dx+XD9y65C
2HmVbG1X0LSxHTL8vvqm+ZcFSkA7nf+q1+DCDIP6GWQFDTFBcVeod3m2C/dtend9IetYdWGChY8q
g1iHihqOuKOdE5PlC44CbUGshwTJfOClZ9dbAS4MMmBSma05GiFO9y+iBcHGZe2Grvpg3Bk7SsaY
HoV/wy+21Cupy5zWBGGaPINsZZ5tvfoyFRC8n+xG3coDb3aV530Mkii1MBCrR328LR4G9WXmhbgc
gGQ53bTezCtRQv+VvHhG+4PkPwhYD9IHofryj97BIEghtL2wFEh2U0aCBXo1xVHzJqfZdkHk8xo2
VgPSC89goEMAa0wx54COePQ7wU/UU0OOysDxeM7msBXgsWpjvDQB81MJdTi93lny4F//bJwrmS0B
J6aWRGGO4psh3EHV17YaX10+XbfB+VgGAw2CmCi6ElV4L5c/+2hbRD3uq63U9N51O7zPxeCD2CWW
INdIB8rysctKpy0k97qFj95sKqKmyKqmWwZy68y2T3U9FFIJkEtVwbf0nx10iQtNQA/GBHJ5XtKW
Y+3DC2EiUatRqYiiPs2YS27nY9qFtq7ETrLwcqkfP967pbGFNnNohSVWMTdiNu3eHMXErsOJU5f4
6GzvbbCOkDUkIzGGOrLWDwliit7tZm73O93m98ERtaLrpqQbEqj9mciFJDKGyEvwSUGG642bOnTL
vRIgJeinu9zhdSh+jDjfm2NwJ86KqTdog2IiNy2GycWdpAuPsbQ4sSzsq37yl6nn+OFKH/l7o4wj
DvUS6lqKx+PoyDvxTt2pd+au2CVP6Y3gEC8Gl2q3Q6Ya4QvVNy8D4fv1k7DuLr8/Mhu1KKIezzN9
VUaL16lfTI0D5+uucv595tVqSpWk1C3S0mNTObNp7MU2CaRs4HjkSkzx7kOyPWm5PMRpa+FJ0mp2
doJslF390B8rC3ytVNtX4WX636YVrngnm8dNI8vU5TRHOWupAiRc77ped2Kx3sCj7URZTlGUbIup
CEYonU1d9dzG8yeUbty6JQdhUT3Sd6lDFOE5S9vPQ6IFYh+HdizNWx3/T8Nm17RVUJqpLxnNcw62
YKUv9r3RBWqtbZLlh9LVrjwKTtSF4HWTvaUbC7tJXkQ9ke1Ere6HLt2FSepPVeyISfIJ1KI3nVi7
o2o9xKO5b6b6pWlTDzOsUBtC4cIJO2Unq5LTT5D/sSzHksWfEDpLfMHM741IeU0t0Zvr2FbEyp9I
d9fIPK72t3nHax+WeuzFa7mNQzJFFi5LaD+6v7hzRj/ekID3bljpl3/vM9R3LyxNStTNOoWxPnb0
YIGUm/ECSPbw7pud3i3vZbRNDUi+8pqYVlKv7y3Tm/bCcj/mYG1vZgQEUFoV/Hw7HVBkex725mO0
SwLVHjzRLSQ7AmfG0/UD//ESf2+aQdUBMZyiZSmenNZTJz6N47GEUmTLU6Vcv/PO555B0zrSS0VR
ceehE1Wc72ZorKbjXTiDsYMTlaxE9+9XxGBonlmV3kt0/ADDyYkXIYWf7LrNcqfb2XfUi4L0uNT2
9a9If/OKk7IRXTUSBfpZSGSCUVB0BaGM7MSUcrurTcWO8thbcr23QfR5m5SEk+vhQCob6ilWKBLk
RiCDo/hy9VRgPFDloDbnVmAjPWjyYpBqrEGsJkyfrXA5LoboXv+CPBNMkGcUXaaPFcL8aBx99Lb4
DeYr/s0EgyS61ppJraMJxJAP8fK6NJyjxFsC3aiLU9wUYahNA5ZQWV6UnBSBpyLBu9UMBicKte2L
kDb+/Dc0Ed11mwHVfgjS3PDwkOfTDDKkIHnpZhM+LQbmrg8GxFrGTt7w6k4892WQIWkWguFSZIga
3F/14MwGBq6aH9e3fiVb/g4UDBYUFgyvodZA57sor5IElgLEHXdUL03c5w6XOXal8+ydQXZee2qS
olFySCvmBz0wIEzf7cONOGKshmyKLU0iJn4K/gDOMVrpSHlvlwmw5q4mWpdDcGzcLb7qGJu8tIfN
Eih36Vcd9WsLemffr39cTqRsMuG/gkJELVPKi1l6DLMgiraN1Nh1fx9NiW0VnEzK6inTMf5i6KpK
SQPfn7K2EjtJrKhOXLiVp4eZR0rD+33mjHWLZFjljHhDsYJUymwj57XVrfRnY48ulsCcrFDIBWGY
EJymW2CE8U11YhDfQFcULJxRMCOwl/fVC50dIg5l/bq+Xetn4cI8c+LUSWw0bUFnlww912pn3uav
ysn6IvpUF2T5bC6cy5H3RZmzp1mpoOuygVH27Gao9kbLuQDXff68IFbWr1QxbahHE7L1L4s/PNLu
Gum+9nq3eev6TW54syHrQHxhkTlloDCeat2Ay1Odi2XbOrGvu+goDLogvOd1BqwCMerIoJORwBXG
tpM2Rhx1qSLJSFd22zYwtxn0mAp+A8DqA/vCDt3Hi/tLbEJFR85aBuUA5c9IPON+vh196GdhUjT0
lMfrfrjuFudlMQc5lxslRU1RdUFRvFUi7a4Wis11E3/wjLMN5jAPdWPGvQq9zLqyJR/Mz3vpHrPZ
7uD12wmScfGx8jgmVyPdi6/IHO4yJCDHiRGOibtkIz3HN+bn+tV4mvEd8Wh/Vm5jvCCAwjwvWfdJ
Q1Rl7Y2RnxXQTOMlkooI+ZHKw2p1XNkmno5Q9hYCdCL6vCz66vadzbGHLgp1PZcUdCBYAvRDnkOu
bjBvQQpzyPpMyP+PtOtqjhtntr+IVQxgwCvTRGkULdsvrLW9y5wzf/090N7PQ8PcQa32RS+qYg+A
RnejwzmGVSIZQnbDWQGZjOSND8sx2qd+6IpKwhvtNzDKq/VwXmwgylLKEdodGNnfVzD6ovsmQMd4
hOkZNkMQ2KCs28NtswIqoO1uqw1T9t8eECvpXPjbq1otAZ0d85bI9YSVXcl3+SCKH0VCuAsOTJEs
1SY8cJPuwLogNDRcd3/dXsi2WpgqNXWFyBZf6Ah700R+G2qBoVFJyRwi5CNnd/b3rbpK4O40YHeo
ZaFD2pXnzJYo+hEWNPPL0XOTiUDaRYvh7nIYaaFiMGZ30Lc9gIh5T6322+392j6T62o4ZwygP4Cn
s7HUvDwF9E8z28dE0NgmWgXnf0GROgJtntUCrH0af5fz+iMO3vy5Bv71q8ixolcV+tKlqrJ740xl
kYffdE0rCZwpIHkVLOoEENvWaw4U0TRaJXXP3LGhnr6zCcH47O1z2bY+lmwiLWGZVNW4G6kWQ2W2
wHeDi+894hAvPNL7wUEXqKu+id5aQmnsDFe+tx67frAG9GhGsa1/t47aXs/t9gt9zJ4AGCJM825q
3Wpx7P8rcWZaR1nUY3EZvczDJWw/yyJ4F5EI7pqqgAgdAhnuSAbPMcljN56H145ah9vntOluVyvh
rihQDIp2ttAAb5iVbXV+1Z5mfQDXxCMAYJzbsoSnxF3WvFwyaw5xk4Zu10kYLHirDG/Oc3BVHxPl
tVZUu7Pc3nqxQGQukM1U/Dezt1ood4sLGD01NCB7dP5G3Fv2wXn2NS/yLAFom+DoeN5bLZR6o1iw
pxhVPQPBdidV6ELtO//2kkRiuEtdhKolGQWynnR60+KXAeXwcRbVv0RnRji/LsWpkVSApsZja/aQ
m9kpmHk8xwfUUFzpIDeCc9oM1i2iGJQYeKLK3KJaXZGXsUChn+zYJHy6e8fkFAK9b1AWIVxZyeGW
lcXysCwj/EZW2ouv++ZbBAje6Zg6k2Ped56Ep0joJo4MHF7RE3l7jVicThBa03e855X10JOu7qse
kfuge3pU2ZGKlHHa2YGq2GM+2oYpvTOo3FaXTTdm/ZTKexmZVu3f3IKVdOna+0l/u/397ZTNSgB3
dLIEDIMgQ3ikXco/iLec6D3oy0HN4gHByWG8vpPuZHciDrnNeGYlljvJXM5opObYzdHqPdPI0A0Q
37dBcspbURfKP1yG6x5yTm1GophkKZJtxl37SffrHXmoP7OSWOaJO9pFC+N8Wt8nc50PUNFK+aQY
O7mhdmvsRpGnFukF58s0SWuGHsMP7pSdteq5yIXEM5uGihJimgDRV02Zk6DUYahIAGtw8WnNL8A8
E9+pX8z3vGsMHuvQR8vQTqCNzJf8Zu9XQjn/2baLlipARIe9lx3wt7rBQ3yc3mC9TBSjCCPJu7MA
mBf9KcrnbduWlWjOp45Lo1VzgQTR4Gs+aqenGM2Bb8ZDiuhnPndOscs867OKRqnQFTH0sW/fWjbn
Yo1Wn8Y2xjNsjDAapWWYTz9r2jHXvFwEvyESxXnUfgB5qDqZbBRAtcs4c3LylPboUgwxX6IIYuTN
y3Dd0/cy58pm9kURaUE+QEuTL1HlTcbJ6kO7SNzbaiPQmvd5wZWYDpakimb0WXbLG55ftmQ5if6g
5PtodoP45bawTT+wWhNnuRSVZlpd4yXGWhDTYwqyTWBLHEVv4+01mRQ4ijo6P0zOaFHNqpaiRqfj
VHzVe9mJgtdqnjx9/jLq1E3p6N9e1vZRXeVxdmuUrD5NZyxrVF5Q0weXYmq31I86EbaESBBvVySp
ysIe76ZRbj2JLnaV0sskt45UjN7tNW0ZSUVWNEI1TcaRcb4N5cdWU2cD5TVq2UaM2aZClObdspJr
EZw25GqtW3KAykOlYWRKSS5kLi+dJqpFbpbp13I4dSBdIhfwY2ymf3Drp+6inMhhOaKt92h6LGme
ICROdoQKrtZm3lyRiWnpGvvLM6mUVhmW0oLMHtkFu8gZU89yKy8FDZPHCI71L72omrNloVYSeaMR
hjWNowmlbKkAvnVg2qM2OvGEADZUfSP998MXlrYWxymJ1gbostewwEb/1mUvIVjyOtE7Zkvn1zI4
LYmXGXxcFEnmHmPfOuorWvNNtV7U8QNvmLUcTkuCaJwWrYSWyEsPpG4U35ddKgqEN8avf90xzlQE
UWqRkfWkTfCUSC/vcTa93wPwc94LoVs2o7f1mjh7QSoSIURBL5+moBMmPTL1C1+sZ7RqwSeLoE1E
J8X+v3IlRR3oZYl6BAD/TVcz0ccA+maiKm4kLYJRs82+t/XKuIiDgeelYYTRSwCn+M0PvJvu9HON
oph+TySbgONz8lQbed/L4CGeDJ0Mg2KjwEVvthqtfwUXe7R9kOB9j6xIcm4OrOK97PpzB+IdEfne
9r1GjlJRwSCk8KjoXVGb1Jzg0dSOYR+A3dsAJXti5+NfqlBH2Y3iIyqFoeL8vzBuVXLS9FFY4sax
xDYjqZtO1BsclPuAGmw83fYzm48oBUjruolRYwIAqF+1xhq0FvEjYkeGwoNW0G/TKezdZq/vZjfz
xm/ZsbgDVbqwTYzZpt9WuZLLBXNxgWm4sWMZrcOEydkFQKff/ybtjXa3l7gVjqxWyANjkEgbaZ3j
NdCUF3XeBeaO5nh1p9/1et+nL7eFbTud67p4PFBSN4tcdUgMMrI1VgSJ/HBXu4Ut7YBqIYS133Ti
K3GcebZKquchax/I6WcAG2AE96+2ygWeVCSEs80obBhaVTO60OqOZndx+zlJBOZ/2zKvFsJZ5q5a
Wn2RsRDW8GGeEjdy1R+scNrsQNZ0+5DYt27ons7Z5aKv1LRmY1vaiFd0shzybhJsmUgEZ4z70Oz6
WGd4h9quiy+quGFl00ysNowzwYnVk2IYoNYtSPAi8Hjg4u6+g4PLT59FEf1mXXZ9hzgrUUGrpTYG
wMICGIfH2WudzNcDR77Eg636wy51a1kI8rzp0FYr5ExEqjVTkyqoJ87BQ7ocS9APhNaexqJR9m0/
fRXEN1Enbar1PbuzjMIjclrHAlG1skMd9gSuKIGmbz3CFMXSVTTfyorKw+2FDQLVQGKT4JFqE7xd
0VOs4qli1Z+L+rWD2OCv2+q+6b1WEjkbkZu13mcpS4fId1r2ogXIuH/LwedG0ft/W9R2sL+SxZmK
IQ6kSA2h96NTHAIQ8FkP7Z3k1BLCrPzAGpr6k/oUhOBlF0hmX/7tUgPBEJ1GLNh//2Wr8GcCJ7uV
svF3tHY64aw8xFV019DhU60jotQ7NEEjbw1f12FqAxVIovepq5vpvlKAJyP4MbLgx3D3JWlSKRrZ
m4e9tPVT5A52eSZ+fhGN+222IiurZXOXZKinDoPrsJt6Jp+ipdiRIgUvdvVtjNrInpf2oZF7X8bk
aNsvl0Aq3iR9OLdF+NTWyjNprVeEqd9qgJ8ttBGEiZtG8PrbeIAOjA7kNJoxkpGG7V2hAJ261zzB
Tm+awZUM/g0UZknaod0Gua/iIMMwhR5rFASgkpfdiUKJzV7l1W6/x8UrJVO7NJPngpX9zpj1cObX
xCcH81HV36mY2atywYNP1IAmFMvdqjk2pGKamYEKvPyT4hM0xoAnnZoOiN8QWeR+8AT6vr1gb0Xn
x/6/Wu1gTtKczejGyQ4AJbrUr4Fr/SDP1T64mEf2ZCKiUSuRRM4z12aTyUGIrFvWAuNZfagjUWV6
+2ZalmYCj9vQeKwPqdX0tmW8PAnQTsfdsEf344FhnbaCDpFN76VeBXERQNzhIZHrI0YT0TSvv7RS
4eiDZqMYIzI221fgKomLBLo2lkdZYilYVBolO2IwNDvismg69kWhgLrpTVbr4kxbJuljqWH+1x1m
4nXtsk8G86yU9AtGBg5RpgEMvAUBSYe89zyBV6nxpVm3QDA7xjbYQy7JjO47PbTbPvPrNNxH4YDe
E8uptRIToy04oAiR7aWIvDxLDkW7eACG+3RbszdGzpEHWC2Cs5ryQGg2Y0rxveqXuelXsIy6aP1X
H/pX+rScOlDzIdpwagCOgGAaXQsVsTVA3gsi0c3IWlNVE0k+AJrzSAxtAnTkkCJ1WaRnOf9DwsRs
/4FuEmUlgrvEAcmJaXR44KXUWeYnEn25vZeiJXBXtrKykQJTDVzj1oM8PKat2+miZPz26wDZZJnK
BsXJcVa+0rUo7CVY+fc38blHnVbblS9A63FECr5pglai2G1bGb2QUArQRmTkleKulvDYEdgF0fc5
W27qnZpMC1RPj7yyuwTCF+imOdCoQnQQviqEH46N9UGKO0Sf6CgPdq0NBLt9d9SPjZP6YmqU7dX8
FMbPxiqZXIVxi9XM7TmOEzuLn2+r13ZwjiZJCzlkg1r8GKkRggA0ZIx04xHlPNBn+miTPNOvjOci
OgbebXGb2rySxlm3CjzDep3CPaTDWaInQ75XRS5oc8tWIjjbE8/RtMiphBDZCu+LLPDaIjj8p1Xw
DxpitdJsNRToHfqpts59eaGDKDjYTOBcl8HjWSizXKr9hJ1SMW5SADZ8OPZn1m6ZOZrAw237nJUs
7k4aM3BmRw2IE4q07JvI2Ldj7GWT8Vjrk2uBfyIcFVeJ484xeurJvUrtqcIA7gDunLm2l5R8T5TW
Da3RHXpMBCYowyrlYcqT+yXtn0rSO7oVP/Zq5mDq5A7WVDAEsZ0WIhQTcyDOMnS+J1xp1CLNUuD7
LOBhBcp6WTP2TVtvbAWkRR9DWoeL0+HjLBTcCOXPh+gWWvBq3Js+O7ZhYheV6JWzeVdWErhTyXrQ
Vk8KgrV8eGVE38armQoey5t3ZSWCM5ZdreTRXKuw+1Z+l2btJ8Q5AkXeXoUBMAFUMZCM567jIIWG
pZdYhTlM/mxZDl6Y5zlNBVeSfea35yloQP9fzG/t14vcmQP++3ee9RLvUAEDTbPIewlWw/dgVzRT
q1BFdEas+FyW+a7M1beByv9t0zTu6GeCpZcLUjNx/1SX51o6SsNH4pbVhnFHn5tFocaLgune6lsV
vNWZKKjY1q3ribD/rxx9sZizFNMI8wxKdCzQy0Pl/iO+frUGdlorEVMVKiCOILj1GNAth12pinpd
RGrFvTL0qJMqnTFyT35z0PaspM/gFYRphs2oX6foRLLwbgHqxq8rKZDTiZQCt0SH+WJTz5UfPjIG
1dbG5DvIeCQ3QBk3cITTSNspJUMD46BlyDKAJH4VrbZBi54hi8FDsUZKxW4qN4rsHFVc9M3JqFJI
ko0BjfgylqAt/oAnXQnn9reqDKObS0SDlg5cqnwGIuHotP2/ByGEsV6J4baXhHkdmgm6EPtesw25
BUTvdyMSFszYnfnNCK3EcNGNSaSq7GvA6MELVYfcCyd7sFdeSBwfbs7OrVfGmdc+sKyMsACR7KIf
bEgp3TV7KbRJYsdAZyv2g8d69SqHHspvUW3LIi/FTuj3NRu455YGR8j3hWut3oLsGEmMVj7U8Q/V
+jMYjosQ7mTTmhhXMZw16QoNg+wanvu18oWW+6T+cVsRt59AKwHcNaCTaZFKw2xD7c0oCyLHeZQf
/n7jRwLTK9oyTun70GoBwAlfRRptsJOi9a2qaHHj8CSuRAzsmx5rtS5O9WXDatRWwvmoVeb0ivnQ
qQCUlSrv9v5tno8J82GhJ9uweJ73qdICXWkQQrZ9uYvT2B+1WrBtIhGcx+pArtPrLWxFgAJJd1l0
QTC0XYVZrYHTsQEA3oYW4CkfUNNXA+qnKuhLafuUT9Jo13r1PRwaJ+swUBmRO31IgJ36JybMHM2K
PuLZTA1PTNNSdDiEX42yvKgZ7UK8+rXyIpsNOA1EEA3bu/lTAt8+LJlTi1XkUMLyodPvMvVwWyE2
B8iU6xJ4HIYc+MULSUDAql0GV2Xsr2dgiqISXT4GrnHADNklBwAnNhS+2w+FA3mbim+i71w2MSqq
a5ziL3M6ELNFTiM0T3H4Z6U9juGX22vcfnasZHAGX9bUohtrDF8zRmrVWQ6KXe60+wn8OupZPv17
qiy4MUvWTJCtgSKYb7yVjdYIQmMBZ58xOc1U7pBpdW8vaVMtViI421STONCyDMnOYXorIt0ulA8p
3koCdy5ppAGNz8IiErVwSITEQ/vvQeR/3SfuWCZC0xlNHoAxTM9Se9Ky5zITGKNNG75aBXdBe6mv
Y7Q7IY2lenp7HMZPU44oV/Cu3dThq5T3Dp1VgJshlZUOjL1dSp+C/i1UU3sq/P904u+OcSUj7Ipe
1WN4VgtNItNRnz7yllmtgXvLYC6WkHKeGCXUV4MWzkh3QymCS9mOYldSOOeQU6oGU5YwDMv0qYnt
/ImNvb8TGxl2YSte7wb28Ch+EQoU4d2prLYPpUArb1n1N5C/KOZXY35o+2OaPd4+JKaxv0VZq+Ux
RVlJibNkTGdAE4FK55KYP/L4GGbf0J+t0M+j8OXGbuAtYZwN0IvSlLUFriEd86/FFIMjNrwz2/Ah
NiVnTgwBOJnA5PCV5XBZ5DE0EJxXZmD3VnTBiNJ/FMEZBNBPRcbQoopbVq2ntaknWx/KO1uaha4y
cGaj4vDrCc0kQt2SQIRFcwfgZztjqAWr2LYGVxFsI1dKsGQl1YAIjpda6pfd61I86LEIKHXbpVmm
SiwDcZzBd0YPZoE3L0tvZ2j6a3fz18RPneRTe1D3y6vkiqAjttd0FcdZhwHMM12ks74k4L9lAyo1
0fR5yKWX2/dnW8euYrjTiTJjruYet9QIAiev9Ds9pgKPwCz+77fmKoI7naRGi0TcYG4pOcT79Eg9
fRcBWk+0YZvTKMC9+HlAnCnoaa82Uo5idelNvrQfXECHodZa+KFHDrHTf7ZcVnPNjtHjh6BS1rI5
yzD0hUFnFdv4v+67fKdjCJhhTqp78yDq5REqIxcrLEU16wlLgRogvgfuOOrJ1Gld9UV5r49Xohf8
duPtanM5QxHOSBI0A/J7tccCOiTgPOOhuER+jLE35R6dzM5y/Lv3Fnn4Q7YbZee2pm4XZFY/gYss
dCOd9JLlzUbH2oGjD25M/VK9DzBmr6JIadvU/1QmvnkTSHtmp3R4U3WZ6i9zdMDl/6PR1XM8Ybt7
Q9QewK7zjUvCt2/SycqiWUZA0/m9x/rcwqN+3wG8U/Pkk6jBQmBbdM62jLmqm7TDwF2L2qwF/vHi
IYob+/Z5bfv/6w5ylkVTtZ62C1B/G+lCaOQZzSGQTlr/EXyR1dXjOduVabFquUFgrlqu0V5o+cft
dWy/fq96x3dtJoCVbinzkaPTnGUv8yeQPwSH4GUEQ656Ku6mRLB1AqPM87YvMP1JwpRPsUCUUId2
NGaCAFokgjMgUoQuLYoOLMymYzQlsPa9ohwEGyfSac5m5EhbBomOZejP1i7dl3cpTFT1iT1tQ1ek
BqILy1mHiLTtWMrgK5BiFJ1yNXhtytjW+uWE+dKHuV72t1cnuEN8qdMM5d4kBJMIY3uWYzAgBfeI
0G7L2G6yu6oeX0vT43SsYgWBTXa2Hs3L+Fe8r3f9jpH36XfdX4MnzWgWaZz5A3D+eCmi6cFC0RBo
N/wM02JoRSoRnF1BLyGY2YsHKppc3VTBqwj+DVfJNKb6hKRwltSnIIr2Y98JMlebh7QSwbVvFEAE
N3PQOzIiTKs8G+PzJEojbieaVzI4Y2rERQ1EWGSk2mOAxr/x2J3jPWsHNA7hkdVao/vyO5AX3equ
2YnqI6I95IxsOneapACPy61n3VnUAkG2qNNRJIL9fxVcB1RDsxXLGQy6dlfnrwQ8BAI1Fx0T+/9K
REj1sg0xmeIql+LQPbA2MmC1oL8QLGaoUsu22FyIRHIB21R2UWBgKW6N8avSpLaayJ4CoOPbSxNt
HmdmMeto0KCf4dZB0iJFFFQq2u6/ieCs7DLK6GKTYMlBj+HRDnSyNBcdEPvGb9HJSsc549oso9Jl
EoDz0OlX2rJXHuP0xIKv0S1/gCnoYvgpQDJQDJtPH6qEXWXzzbyLqgZWpiO07g2/KvZ5uw9NQRJh
03esRHBmgjZDM7YM0kvTQlvJHpfi01LdK7o7Rd9vH5ZIEmcsctIPkzERPIb1kw6Mg0Kys/77MN1b
qndb0rbvWC2KMw1mXy3IlWLfpL10GV4K3xhtTMn96H2GCo+SqZe6C6ZcqBuIJny3h7tWsjmbASKB
xegbhEzhp/iJeAA6P0au9jT2gFVnkNzGEwOsFMZN2/3KK7mcIQGnWgnePth78xl4O4753XBqJ/iS
vLFQYJc8lf64H74INnqzs3cllDMlYd5nkRIDnqZcvGx+CpY9gE5tMzir5g+in7r5bu5/3JYpMCvv
fUsrgznLUi6lC7xzGb7F4X1XfiQ6XC2JsyljrCRLOcBsNbLuRoGyHxoRhdV2b9VKBmdTUlAug2IR
2a3WU/zmPByUff1nUNnFc+SmO92zLiP0VH0DUqY3Pz0nACicQC7JFPcDtKG/RDt8k4xZSvKcoHnK
RY2OdF+6xgnSz7ePbLuOel0v3yETt3FAiglGZnQWH5A/oAojh84jfnYURVbvodMNe823yeRJ2beV
BjOTN0iMBwsYFE6SBQ/UqU41OXLyOSrv01LgJgTGja94L/q8WEMDi6PL98DotrXYcIbkhxR9bYmo
NU9wAzTOwkykMuWwRdQFoD2JPrSqc/u4BPGBxlkSgudEoIeYlpra4r5vRi8Pg2Or1YKLtv24XGkF
Zzx6qZXJ1EPzGFJ3d1DRDn6RnqIOY0sMmSmDkghi4n8wkkRRAapGUP5jx7gyHgumpCLDxNIa4CIs
buTkx+iCgoC9OOEDgwkbT6LLvr2bV5GcPQkyfZybDPZkkTq7JPe6fqKDINT6B6eDmibaHDFmQbgj
i8Nw0hpgMrjy4wxWXLyewYhrOvm5PvT+4sgugwMVTU1vr+wqlDu/SjbNOMrxQjM6X+5Gl3SHTkj3
wkzh79f5KoQ7sSgGAWlTWwBirksPY1ffzCbfN2o2OHUYnea+eZBV4tQL3d2+BNspNyB0/m9LuXOL
gKuN/lfcsqi0Z6c56HvwkhRO7xN/uZNc8nRb3tZmYjgRJSlMhavKe9ZzpZm0rbJqQAuFa8VI3xIg
qoq6WbbMxloCZza0YMzNMUaHidImd2rXOo30EbS6tQhODYdmikAMBitYxfpLUo52TutPejMJDNSm
5VjL4TSPBEC6yVUW9yvmS66Qh6Uu4BnB79rX+2yUv5WjctZj5amRy7tEMYB/mR61fNoHmbq/fW6b
/kaVCVEtnRgy4WdLi6KQ0byOlgYd34915ITjztd17K85DyepkA+Y93cjM70LZFEf7WaFcy2ci6lj
PMDVpMDtIDtX803LnhSQOKJ3yJbdxC6fZxdv7xrDNCKUtG11va6ai7CzZQlHQ0KLmRIcE/1QWq+D
qBlVJILT127CUODEmqmNZWcCiXcGLLX1SXB67Hfy5mW9gZzGknCo5Fn5uzvvfcavs/O/e8RnbGDq
jti72yKZbt6SyOmuVJldPWsMDsU8hNVuBoBAr++1XhCab9/26wFxdjOlDbUijDm5Vbfvqt3QC1yO
aBmceTSHSE2MmXVPlg/L9NcSl24JftA0rwX79Q+XHRggRGeoxYQLlpUlTCkdUe8hu3y2AzTyB4fs
hGbu++XIxjDRwCg6I7Y5v5/RT5F8BYT2oHEeK+R9Ql3/TBX9oYl6f8wNr55SRw2poIa7+V5V5as8
7hE+JGXco4fnb1zt9r73ZE99DT3qVZ6BOkh/wCpPyBz7Ikzd7Tt2FczZjygqVZhS9EMlWukuOtlb
qewg6SUwktvKeBXDWYsu64oySWEjq/aFpF9jETyk6PucqcilclEAJsAIWA9V8mwKp4FF+8SZiRJ0
c0M9I24k/TeSP/XaX0B1s28bBpEMzjCkI0Hjeh/DVzTHopCcNtotVub9ayGY54I7AlwzeEF4TtKq
SoysXkZU8nPZtqRHKj0Iu0u3KrQQYhBAQaLTjvLjHRGVA0xDYTyoBkyG7IGOtLZjjA8qO/Mvsg88
IerTxtatBfJv2CppI8Xqc9bP+inN7qfsLxWoiLd3biMQhQxKZfRpYPP4bny5J00gB1gU2bEeCDat
yrh3Re/XDdPzixjOriZ5146Whg44dUztAOWcdnoL+kMFHteBCGLc92InZ+d+EcaZVrUzSBGBogBj
uMNz1oI+bwgBapCAmI/ckUC1+35yMg2A4jMGh/vGBxKxXbfS57Ht96D3uOuiwi2W9FgVnTckHSrG
xDPT4RsaLfeqlBxy2lwA2W+Xi+wFVmDHveIlkgKKtmR0JSu5VD21O2TVi3GxTSPeDd1wiqXunKvF
HQ20nWSSP0q9cxG4+nEv7csgSJ0FM12JVvj9OBR4UsmHpq4OdSKd62by22gQ4SNvmBccOuNeA5iw
afDTEF0XL4NslYqbgNlSjnZAmBYo13sG5LeTWIngLr82ykpWVsAsm+ryMlbNZwNj2l3eu2aonGar
OoYmcpkqCJGJ9knSzL2UEYdS+jjqE9pk59JX0ACUmvSrsdS9HbTG0SrK5xRRGW3nxNbKbIehq5cU
lOaTUb5WensPxIyXQe3vujn7bIHN9fZ92YpNf9k1LgIp9CFKSQ7lYr0vgzu5DPsNOBG75I/JK11Q
OzkVwFGFRIHMZ93aSu4GdZrRkh4cmmjIRrNE5Uf+ULqmp+1AvuyPsHoCk7p5Y1dHx12irgYwm7KA
b1cf39r+MoyzPYSqnaX3pWW4tzd109AZBvq/0QFuyHyaSYkCSa+iSnGp9lSPhwFk0h8Iu3FsVxGc
L9UWKkfgXIadUzRvtMZTkScMteZweyVbYR2iORnc9cArpTrft9wVlpoRq1DcdiLP5TS6tNAdy3zT
h/7Lgn7QLtB34BcG1dKfSmY95k2NLofxKMWyoAKy+UuoAtRihagY3+TL2X2wKGOnwycWaXkcgLBq
m3X9UKZ1bI8ga44jc2fmqduFtTfN8qFIlAdVlZ6SdjqYVi24Nls1VQq4cEx8oWXQ/A3JleCHSpWh
ycgNd2B0qXfGA1DvejiCXeRbZzb5lSOZk7+V4Fvx9BdDkCPb8nNr+dz5l22pKBk1ZPg53b+Cs4tC
wi1NXoth/1/lOwgdG7WKa8UtrL0l1U7dVrYRieYNRVI4s9o0ZV0YOmuO7/5YlG9zcAwsQfC+ef1X
esyJMKdUaqICemwggZ+3eD22O4rBK/UYmKEnuDQbz1VcGg2TxehOMAEs+euuDTSgZZPCtmnPSfz+
Fop87Um7Gz+XB8xY+6LkJfvxv9lSKmOKi81sGnwrRDEabZ0rjeJWUuYo2Uuuzg562mvr5fbCtpTO
usrh+yGUjqYA7pJkt0ADgbJXD7PPgH1EWEJbZ0UZWJWC6Q9q8km2JaCYxtNwVlR56ppzARrS+Q5h
zkITwUltbRyViW6aOuArZT4r1BVBkTYhrGiSJ25H9oveO9PUO2bxenvnNjVcBvYWpnYUdM1z3seM
4j7O0GXqSgYgTkvzySDDYQxF+Z5Nb44D+p8c/klsBjHJpiTFyD8md4hT+BFCL4CzPFCvdmVfZzM7
r/GlSVyRDm4l7SnFoWGU3wRY5vtPW5kKa+r1PpILcK59Vo8zcPcAyf+leYuBtE6PGXoEgyeRT9/c
1ZVILobQ+zKuSNmAmCWQD0ZGHk2gaCE7+/X24W2p/Xpl3OEFSW0kNJ1Ul6a9LXelN8+5E9DMt3Td
ngxjX+WVO8WtQDkFq+PbCmaTLNncd5i+6nZ95VeI39MPiSAWkqKA0wY43a+GqrbAnzilLTBKhj+S
ebaL4nkZBEZjexlXGZzl7Q2lK0kGY4jg9SlaYtuQFD8JesFSNp+zQFv5uRYukJUwdNcYBQI8Rjiv
+OMuOHT26Gf3f4NIiLr5RMvidK+o9UhpOoQj4SwDLM8Az9mwRx1EkFdTmSPnbft6WZzyDYMe4VUw
IQCjso0px2/KHO61CkWcZDgnS+R3Sf7HpKePy9wdZaW/s8bs+5RlTkSmi2RY56IExJRkvCajjFYi
4BAb5qmJ1dDOo/RshtU9kuA/bl8YwW/moW/yNsvNqoxVd0lku88flmB0b0sQ7D7lUnF1HzVLIeGw
+/E1AKtD8kqLp9siRItgD5iVPUvrMhjUdmGv7i96/b2M/dvf3ypdwWD+VFge+GSZhiy0LKwhORcH
06/vqCf9ycrt8h6VH0G8uFUAgbSf4TOPpxUFJB6sFE41QQkXpbg7Rs/KvLcoZNz0qStBbF9X+4Z3
1v/H6YtUOsaU2xk5RCmIRdRvtzdQJIjpyEoQaSdtTmLs35B8Re0mnwYHnBdmIOIa/AfPdt06zoJl
4Bk0S3ZQM1DkTD9zw6/xEZrdvuN2yvv024hmQIH6bQZBq23kzFk5miQvFBNBUHk3xp+DGZxg1l3X
pTY4dgRGZlvVrwvkbNkYzWFER8hqqsg1+sxLs2p3+7D+wTxfZXB2DNPfk6V07LTemVjyx6Gzqz0m
M5zQyZ+j0hFVB7a99k+BfGdytKQpylIlhm3q1K7Dly7yVRLbzXDfxrt63FVIMtxe4+Y2qoqpg9nW
QImYM0rBUpeAY4KpnvPnDmyp2uvt728avdX3OYtkxWiZaWmPZ4W1j6wXMp+SWIBLKhLBvVwsjJTW
85wiiMPgwPxZK3c0FliiTcVerYKzD5ISlsHSJAiF68nuynY/RbKtKkgjGOpeageB4m1aiZU4zkqk
nQGeeQ3iSPHNiN1lOC/tIWsFIeJWbYid+M+z52yEYTRBYFYVIqlj/kdwjI+S7GDzEHUrja155BS7
0S47o1FsL2qX2V4hqm6aZqIFmUe166tpzFsZK0TipXSyfoFlGoMdUDc6OzVFXMfbGvJTGu/bzTaP
lm6pAQNHXVN+kWp7nASmb/seXUVw94hE+pLlKuoEqd56hFr7xIz2t6+SSAR3lbrAquplxsyiQjtb
Smsnm19uS9g0P+p1EdxN6vQ2LzSKHODI2BwjxWuBBdHIT6b2VZN7W/lgThCNKf9TBMrdrEJv1IAo
LFljPM3dlwpkm8Gft1fFPMFv0ehKBHeb8oAMaLSeEY0isSFFL+lykXUGKfcQBC+5ODstOifuWo1N
MIZLhXcz0uYsS8zmStrErj/Lfn4GfTKIu2SB9m0ruGWoFO2HqCJwjjcy40nTlRjJlOJr2H+p5zd1
DOzb2yiSwTncOkrVQVciWPKlcPLgz2EGE7NZu7elbKdM1etSOJ+bjkaWKBIcRhQ2D5OFek6ffeky
YEEF0aE1gx/IqX4q0qS2gbv4LJHKGdmLtsle5nkSWcj/I+3KluPGleUXMYIrSL5y602tXZblF4Zl
2dz3Ffz6m9CcmW5BnMYd+1kRXQJYKBSqsjJX14zSrYkSFaN35/6ZturlRRnxnJ1cAtUhw3KiPX1B
iBoxIJQ6dNtsKZjyfcEesHP2yWPREkKDU2Fsf9znXKaotmRWKO/8v2YyY09/0Z3eRx2GyZe/Ceyt
euyZPe7TRhMlapHB3uTqe8ziedHs2m52ZGjJ7jb1bU84X7ieW+k2sJIYM8TkN9v6s0yYqvUImlkc
fPmOYIytwRjbD3KjuKGT+qUrevmu3jdn1rgzaVtF3SomXnc9JA5IeUi0w2KUjjx8vbyV6w5zWhX3
5ZRStSsrwkHsyKEer9PlphbyBrE4/8k7DJVY0DgAJSTfqRmKMMvmXmb1ssGPtnnQv+regKmDch/7
ohns1QUZREHWDlKbT4KqxqKEUWamuHRiY6NVgCsa0oF0mSCbXzdjo3aKjg244biDtmhRbnQpYjQl
uhPZtkfq1CvbXJBYraFZ0QJR7feKMJpc3PchMcatw9aWkdF3e3VvBEvszFv5Vn5LdjYQP+ZLdpMF
os77+mvszCx3wMJmUpbB0lF0uZHdd9jCpkP3ZXkG5uem27XfjFSIoV29zM9sclvaUMkqNAKbOaSA
0OvZGRsmv/IbOB/sKAGdq2wQ65M6Z9IUZGhAiO1Nan7okBpHheyPmSS4fVZXAyIiMHqaoL3g2wUT
xvJTwNMZ0ftfwr7a5v+DkVgPS6hFE8s2AJblYdx1qPcjXWDnXbgGc6GYCfWjHaMcaBF6hcM1q45/
Zo/zDBUD6jPoSGQvrnfa8KWEGFUoCO+rse/MBOcIKsB6WtXgUZmXkIIaO2cG32IFviVFEPxWv9HJ
kMVGes5Det9qhqRh7xKLbAvTfJy1iUECDlaRuKMtXXex2QGfoQvarKvX15ldLvdubT1VIsmSARO0
9nYHbAhUhC/H9fXAAffWZctG9Hj3m7O1AUKVEsQl9OKI2gRT3G/KeirwVmmDoR+vFwLJAW34ls96
Csl1000I3dfj8FD0jatDgr0MW6ceRZVWFq4+XQVn/xXbmbP/CjI+JJpR1PVkPZjtQI5NJ4uvQ+lq
WP5zhmmDrRNAQt3EwfgktBBFekcyCktz/C2WFbDa/Ci6aXt5lz8vhxnRVQAWiQ0eNe79EVkmQgkI
gj3NbiY3lpfIISq9i5TiKTWp3/bUv2xwpZ750SK3gUmk6dKYIgthUxtoSqMBNDvkSg5KP3kQtX5W
GvDMmklQrtYxJcgXW+zCaBMzg7U5YAwq84F4xS69KbeMOmp0R9+ANIFVOPZVB1VjEZRxxYc/mmeJ
xZm3mNJQQVYGb1T5Du+f+C3GWIwEIKj1OO+jR3uv7a1A2iXPl/f4c/j5aJX7qFU5FooG3mI8Kgt3
VnunnRegvw6DaN505Zb9aIn7mGVsZcBbY3uZ+Hv7kAZUQuMf/ZTJY+P8STAcoudJVLNbebHArIK8
RTUVfFi+ljHbcWYYCm5Aup/8G4yeBqXs5AdWqW43dyRyhB+SBbSPx/6DRb6esQy9URJQKCNfZ+LU
TKnxL+3VWjgKv1Ik+miLC66Q/q1MyUafXjffCWLkyrWvG4JZgMRV9vk2C+Kf43fNbR7EdLMr030f
jXMea9GxD4Gakb0QnOpbBhmZ74w7E63ZaSviplmPBUDqgFUUBLKGza7qs+MBSQp7KmYkTCWoqOoH
dKm26etQOZOXb2Ng3v77lYLFqZYKqUagPz9RlVMbXMjLgqs/HzAEVAYjEwHq4Tmsn8KSDf26BKWH
0F/Zpn3yHkRwIEtkkGnw7wdaq1JcMRQbGxFlcur4oi65kTbqNvJMwSgeO3OXjHFnMgVMb5YKzA5n
BHzWY+MZzbC7HGA+p1DYx7P1cN9t7osCMjwoYadm5gzoOcz9VZwJGFLXT/mZFe4FWWD+BgAqhDEU
G4L0jcGnbN/+xkiahl17TI+iuMkyv087p6sMegGWN6Q3H93RgEpfpxoo91l26KoDuW6gPjyUYIbN
lqukGK5mTSQuswLFwFae2eTOW6Q0RKMVIqj1DZXfnRH0D4nPMmDiKC4UITx29MQqRKtXxJlZ7orI
YwxEjxPB6y+etqU+fyly2QWN/+0EQd/LzrKaYpyZ4vxxbtJknkKscAQHkOyB+2+b2DsJM4ZSfn/Z
1Kpfnpni/NKo8XTvFHQvq+RYarvFBE2TgARO5COcU85W2Y72hNbHQhs3BRjXlJ/UxIuWr7P53I0i
tr71FRmQvdBxo32iCTbbioSoEKNqbwSh9hxF17Wo0yIwwfMEN3KqNvUCWF1TPnRz7cTRXdPEgmrD
alCCOu7/1sFzBUeDYkRQf0cpM6FI21/jTjDCtB4tzixwB0keC7NoBlhIcYiYZo+yLdz8WduETuvM
DUqG/cvveNtpTdwZimS1IlPYKeAfVpys2RXl12T+cdnGvywLIiQWhhLtTyTHuTUXdorLwzMij82t
zgfG/icHpj+7atC76uG/d+ZZRDpZZCfg7FKmc9dLowGLUgdaeWNxAad9yPX6Pi7K18urW2Hj+2iL
eyjLNO6niUGgUXbdTxADrA9h6RS6Y16HW3NjuPXGujc8ikXWnullnu3VIpKyFS2zD/+Ezj2ioymn
iz2jEsaw7TPqVNPdEuguJl2O9XPy0/a7r9MVis8oysrvWoGRpwhcaT3nO226zl09g9ErS26hYoDx
jB2dHTxfIVsdYjqOPVLKezmwQPlRHWjviEj01q+Cf763zh2cOo0LVZ2QbkrFjTlcQ9zdbYxdrIvg
u+v3wMkOd1zkSM+aPEOtopLdYbAcq39tczzVoXxjxIkg3ogWxV066B5XjRnCiZflyxD9GvRboPqd
UQgNXQ2eBoBbjLObfCKFla0eHAQ6fGdUJUhi536/6NtKFdIqrtthdVpG6P6JtJUOJWa9pPf3x+Tr
39WnypXwfqWMXOHY7QpMYIiUcNbfzgSM+CAW07VP1GnqZJVhosImOfYe0GTb+AEKf8lmfm63vU+9
wpO8YZvvQxc1OnUrKuGuLvlknocRV9nS6s2I2GDETzSKHGmWvToUzdCt3ueEgCAOJWrlE4kEHeOU
ahQpgy4faXqr02OmP0PRWhqu+lwQ7lYvQYLxCB3vVvsTsUMYVWbWmmi0TSRQ5UPbPF0Op+s7dvp9
LjcZ5jQHLSXAM0CWu9WAYFVnThx+uWxl9WiBnl4HFwNE5fi63FKEs52ZAA8PyibGMCAYzMFZ/ipJ
nXPZ0EplGIH5zBJ3iBeMcVmTjHw8vhp8LQBMGfAM98fssodT1//GpPBHe2x/z24+cEm2c0lyjEHb
7a6p59YBtZoLeVzXSovQiRRVkLSsOp9JEDpUnGzd4kKinffVolpYoKH5Q+VjlMumb3H3qnd3ZMo8
wXau1jDOrHHbmUA1UQn14W8tg2y7HMDAsSHB+PTfubLZTp4Wxu2kveRGii4FRjXkwR+AHM7MRgAQ
WnV24LbwVGM9Ch5I3lpKvFQzflqJwBgog0oENLrad8GesQTk05PwzAqXDBEpjFODAq4O8cSDdSQb
aI2zbi3Guclbv9WdZV9/aR3VyW6EPWL29S/Z5pIjmwz1SBO8sluP+lDW2ER+v81clvflPhTARWWK
VW88rZVHkk8pGuNxr+JNODd+rS7uDD5GuRmvtR7q49HgJqnu/9n+8vXZJQszfZLRJc7zDIQDk0U9
hWSLk0OlwMgHr2jUI1WMX1WUTM7UJLd6377aavoMsvxdnekbZa6+y2l+TOzmhbHNOolOgsv/pMDT
3pPYs7Bg5ja0gRNWh+jQw85MhG/pqjRl0V6s2yEYBsJMi4IK1cfwM2BQbNZz3LesSqSDzSj0THc+
IN4p7rADDCHQ3i6vbL0+jSEa1DwU6LLy5f8CozXAI2JmId3JbuwOR7IjUD+W3Gij/mA6aOQ6ulEE
6MH3j/rJsc+scoGI1vJkxxOiAxMkA2Wzm2O5id8fcocG5esQ1NeMVg+UGkG3NW9FyITVfT4zz+2z
iTHpqaM9Qy8a152yeOZEbsaYCupXq6HD1sA5BMk3BjD9+DnnWk2neUEKqm/AUQa6eG2DspVwxnx9
NSczXPqO6mlEhwJIkj6+76qnMjrOotmM9TL/2VK4e2qWUGunOnasAwdA7S1Beas4mBfyljv1h4aX
UXLz31EQuEHe8bFg98KZ4IKf0uWDrSYIvGVhOJn13TaeEzRSL/v/WiqjsPIbhDdAD8yDuKYqItAN
ANioU3XHBhLG/GIWsVOKqBXXnj7ndrhbRMugI2rUOGZZ1LtxA/rIuFnchoKxPNTcLPoNCjH499nC
uN0L6wSUwSiHeeYNRAQSZ1Gd0ku9dptVoPGtnepK88kzjpggx1hzRoy6gt4F5jUgFD76fG7GoNZn
zT3T3i31sz17Tf718jdbkUdgazvZYB/1LBzrVOo7NUTGjn7l6BhBs4l+xoG+s+8hZ7ivRqf0y+ME
gbzN/PJ7r5Jz6+xTn1mPW9DahOxU08qv4ZA5uBwbEeW8aBs5f2mWOY7MEJ+PKhu72hvZvlQE0elf
thHZNZrrIELg50qKsEkhvfDeuqsf62DeVrkr3dcHCo5nDLzvp23+tfO7rXUMfeJf/obr6zvZ5i4A
K6KGUUqonLWGX6FyKm/n5MufmeA8cRw0aSlMQ/HCKHYj3diU2uwmkUgVT7QSzhmbrLeMwmK72N2n
9Gpq7uRm82cr4TxOHyWpZcp1XqTfgYcZ6pa34xIJ6iWidXAeNzckWXRW9KNNMI5fMntnSZUg2q62
+xT2oPufy3FRSUU9JgTVDhvuYNobHcs0rqONuSn9+knU+r+8IkvmqnphY3ZhwZDVHb0J0VOMamh4
P/7Jp/nUMJqnqpNiBqVW5NsCSj1qNboFEbEQr+ZLp33DZOrHmJPljVJbOt6l8n6+AjkKZmQr30bf
O3bTgBigMZQ27UF32i8gltqUm9+L6n9/N9yVH+2HTaj0SoOtpEYf9MqPutSCGiKTlzdzNcs4XyYX
FYopXDJ7gA8WKNgHsotHxzH2lNS1ZRcA4J3mVh6wv1SUD677JSxr6EAzUBOXqZFCGpJMwwxfGxg3
0bYMdKaturjlde/KWxEPOFsGn/0Cu/CPNe5rDnWc1UmPhK3tvCRfnAw0g4KdZD9xyQT3wVQQOccW
u6TkzRLgnQ+4Ze4oruFi97aWyNpaXYGN4aOmxYaDecg2OoZFTor3Pi071rFbHcOAHWrUJLeXV7Z6
qFVFht4sA0XxEOa2yLMKLy8229RexWUeGGr7QMZI0EJf94gzO1xYV6Dg2tf0/SlW7yQH3HFQQOiw
qHz7/wAprW7gmTU+wttpE2UpMhp53++mn4WfeoxrPDr2DjQ5PGUzA6bU3SToftDNcMieL2+qcLVc
8B+tthzrFIWGzqe/dB8T+Y/jO0c1EDw3Iqj9qvufLZa7BBY6tcnIJkzb2MaAt3ltDNZ/p/dizzsd
wDnQo4HtgvP/JOkgtt3HTDOZ1a2zTQZRb7Foxcq07Ec7XMSKlzDUbQnnrPdk1wyWA7vMNL8UY4JW
T/TZitjBOEs7octXIqOZ3j/Rey1IcpXrv0jLhm0hyg3Z3fgpfqgmyBAZVgZQq4/WpKqOh7ZGobrv
9nlxZVePoZJ6Q7OrwqeCAINZ3Zii3v26X5xscmFRqXoExpiFRfmKNlsLrXWBm4tWxXuF1slSv8DN
GenbAKWxZIdCspN4og7qvxyo01o4vwD1Six3I+vW3BkgdgFd9KE/2N+rXRXkP0VluxUCeuaFJ2uc
b0SDOUxFLKF/qRSA/EGeiDACNmO8Dy3ZlxPtdc7DTT9VgU6Ug2xJL+Uyf2/i6FFJ+xcM+GyqDpSv
qHDbWb0xWkSBuvHs5I3iT8nUOp3ZR05Tp6Vr9PkdWUpBGVz06blou4AoQ806vPWLPrwK0eKZEkuQ
RLMQ9smjNQxUQF0Xzzd+2qFkM1zWghdHN9ZeH94SKvsW3ovdNs0OsimoTa927ZWTOR5TERbJkqoZ
HAB1NV/bQt9gM4H4HxVOAF1ZgFBA6Ft5lx189XI8M8qd2kzLU8mA7LinZrt6eQWj9kTuLptYLRgq
GmMrMoG7NPlpjiKd00XO3mvSxfcRQw6SW0hO9nPZDJ7sWQf6HB+1R1twH69/PUvFWBiMKjy9WFjZ
bVVFaGylk7FLarDTyMVGahNf1aBNSCyfzkBpXV7q+m6ebHJOaRrx0qUDipTzMvpyp99MJN6keinA
E7Gf+eSYOq4pdDEwfcVPWdh5U/cVge+TfIwdQ6uv5Tm5U8N+v4zZ76CJQCXxtzG+pdqQvh9JE+EB
Zu/m5qGT9rX09hvbhuFSaIvqOipqXC6TV6lkDyTBQUt2YFas6+coE4SL1b4gNNP/scHlK5LWRUtX
49n1Xij/aZvO6IDK8ip0VKc/4v0jEmlYhWecW+SSFrWK+9mWkOKOYX8Ep8jRpDZ0b/DUkyT5Wqn1
wlFLaRva4y5jQ+SQ3JlGw2vNKUgz8k3OcUlH1YOdtV4XVv7lLWfGP7nQaTv4IRAptfXQblCdbeL8
CGHxpzrCyLzRb5Mp9gpLhZA4fVzycnvZ7GrUPjPLhRs6pYtVgyLGs0I0pHTTJ1SUh68ejjMTXE6Q
NBVZEkyQeWbXODHEaFSlC0ZU0tta8IhZPe2GoeNqUEwQ3bK/n+VXulKiSsZ6o7YsBbb5CyRmu6YX
1fVW0Z7oqfxjhgsqRG3TJoR4CWqXk9/471DyTd650rHd0mD8Lju1m27M2BGBKdix++wjJ8PcscSM
kBVmE44Mqs+7tp29hNqO0fVuRyVPHkWTy6sw8vOFckfUMi2a9CBXfM/Au7vIz0DErrjt/e8wySD9
OdtT7mwaddfYBasqqdQ32gdbH1w1exyUXOAigi3kSdOSBkhWowGCVW5fZUz4LUe7chV1N4uAz+u+
yJgBDVsxcaF/9MWkQmwt2XmWzCeIz1PgZafN5bMrMsHO9pm7NyifS9GAPaujaz18a/tXo9F/5wIl
qvquuoFBRS4+6FVEARNByiV1fpFeT5hTnAV5AYhu1vz6zAgXIahZFpOBQWMP4hRODrrdhdqZo83E
ySdzm0Fl14njcbO01ba1IStnqTdWD6RKnHavvaUchhrIQiU7KI15L9EF3Ga67Oohid1yNBuo/tB9
pY+pk2bxkxovbppDNC5ut12I50MOyTFtudZI/NLW7ctUEwukkeZjVNO3jKR+Whwb48dMXip5AR8P
CO/bEv6yjJ6cQlyRmns0ab6QQr7SIznykpD6ZtN5BU2pg2z7Khqjr0Mv54DXzHhHyNFxKaKfA0rN
+rTcqDHFeHAd2M3i1fOy17R0o8ZEcSZbeywTsrE187Ej5n1qQpEnp7s6VksHsHYMBpY/jboMbH36
Elf9QxRZm2kxr+QpNZyh0X6a6YxWbJ3f6KOag+pw/qqH7d0ohVvazY+SVe4aeSjRrjcMr0jGb3I7
BUkiHRbFcI0890Zr+ooBlt5RE23T0uSmb/otqeRD0S/3xbw0jkyN3JHC9tj16a1qSIXXtuW9akS/
Ciu9XlLjW6+1tjsYEA6SID42dhS40Da7VyFRMJXp7ahMg6tps+Yo2H5NTg5EU/xliL1EWTZVXT3I
yjPpis4ds9YhTfoTuRUIfoydQbOnosWQkL2A3myYppfF1r7jV/x+LNFr7CU31Gqk6tR6XOzMU3r1
CQfGiaqmcEoVQsBa3j1pytA42ljvAWQPRppdpXLo6pH9NKcGWLPx7pKeFns6tFEbWBoZHTnrOycM
iyPQA9caJsOcsJE2RpTvbdxotOiO9dRs4k7bYzDbjab6u2TIW1KXGE7LVLcwlOu0KDxqF7dyWDj9
Erp1FqWu3NYvl4PDaqA7O1Nc/OnHeqBViWSnWJJDlSpb2Yq/a0bnEaOA0EXsXza3/qYAgwYwDxpQ
ZTzrZY9SqWJSZKXy3gwM2Yk9dWcetTumkta63SvYFO+G7W/1oE5W+XBul3NspHaMG6olYA6NHTmO
vAwyN4LVrUcoMLih2QS0Eo9TkjBpkicdrg2MkviLh+kfX/JBPOxQT9+WG1GFdD1VZQNOGp5KmB7l
MpnF6lppzjHjpDxQlxFsasCMq34aSD6oPcKg9RcwPiBRbpzut16gZ7a59KaUY2OACC4mdeLWVe3Y
QUCs8i64vKWf/ROMyag0q+BikBmO8uPllQ6dlmpqo3kzhpv0mnohuMikbkY8+oqS3H+mBP5ojdvP
JlEyJelrw6vN1l3Q8R3NQzS/LaUf5aV7eWUrR+GjMW4DO0rtPjPAiK9uAjbFEH2TDRT6il3yAjQn
tKZp676J6GA/J/IfjbL9PksGVLMvuyIpDc+kxIXE2b3a2KKKIruHP+afH21w+WDbyL1Fu9xApRT4
ZWDrSeoYGGHQA/BfB4jDlzdStCQuJ1RUPEJl4Kk8e7nupatURAy1UuH7sB7+zaUvSV0vObRW5twN
oWQ9brugPbBG3Lypf6MB99Eal0olkFetlAE+CKarMPmR5luterq8Y8yNL3wgi0ukVDolVa/D81BR
qYp7sJUKB41WIAcfl8FdLEm8QMkjyQwvLaubwqi9TmoCpUFK1EbJJkrMYLZqry5st56mozQNftHN
oON7jVTzhT1eqnC4XwwbhPl6ICm9qNHKnPDSHnCBRS6itMNHNbwlnD2A/q8KyT7k0bSn4BqoltCR
EuP+z7adiy5jJg9FNbaGlxSRQ3ESEJbz0fszI1xUKSbZqA0b5JeZVQXh1N23Vr1VmlxQl2E/c2n7
uDiSlYTUQ9YYHmlqL40mN7LLTdVnrtRSQdVM5K1cOFGzoq8SJUFQlhuMk0n+OKjuoiW7P9s4LoxE
c9hHWt5qXqi+xOPb3AW1CBq20vVmh8KCSIAMnpVPQDdTG6WSjrb+zngpHxM/1JzZxFTy6BP0rGoX
pWLke4sAhLn+sf4xyw+000jumjqGShWYKF1bbVGzelOlg1U/XN7Cf4mUJ0Nc7GpishhWCkNT7da7
wu+erFvQL1xZPxit7O/dZSdrXBgbCjzKFKmEthMeRBXGOQTndaWC8+Fz8bCpsWwLI7EhHpX9IhsU
pH8kfoxbxhljlziAQm5ljHRbnZMEIpjCus+flsZFJyuZijrpJt1LNGCBTVwGi+ToSrv5ww/GhaQo
yiSdGJGOoXymzzZva1/Za+5f/NiDKONhH+Rz0DitiotN5jSXmECD9Bxj/+kchH3fdI07AFowjl88
C9Ym2kMuROkpaLDVEF8PYi6zJ/sQlPFAHaHV7gsGXw+AfQSa4DW1fqmcFsiFqjHs7DACvASDi+2d
qs6HVs5cotj7mUq+YUCn2dJ8wTLX05+TTS5uKWYOrWv2CeMrsofE3u2yuZo8Bd8wQw4pakAKjrjJ
Q62mWq3SSkYyxJI7AoqT5KfpDx7GUzfGi/CBw7KEf/cYgD3w97N0tY3Nws4pUsnJVZAkszlJyYe+
McYiqqA8EtGJZ793yR4XUuwigo8WWB1Dq49QCxu3s8vk39WtaOTu8nczeaCVVvatoaZYmhwDSdOg
OUnG4LJvXI77YFf6uHtRpJK0MJHn9Zm1XWaUF2PyqJjd3dRH3y+bYl52aeO4QGKklTb3eQ15LxCI
MRQGIxD7HUTueUQ2ZS6CQEI+SbQCZuQFdBcvBr2xxrfLKxFEfTyrP+6aZY8DjWpkUD1ohAZf2rKB
SDaPVrjSk/44u81j7tODqO8p8gcudkhTp5GMwB8gtWhnd31bOIKFiZybixRE6sIpLOHcdJ/cM5hT
5k4/mAJIFoiCL9ujC+7ANx8rO5RbVcEe2rRzbPOxV+9K/Vuk9U6kJd7lda1unA4qT102FfMTsF+W
wqhLLArd+LzYm0PoT1R+vWxidTlnJvhvYxUy6MjwbRLjMHePufpkFLeN/qsS0sD+y2IszAhqJois
uACkSWWqD4OCLFQpPbkGXxZqcZcXs3pJYQzibxPcy2zOoIFlaiUuKf0trb3cuq4B+TCjoGGwBSES
ZzUynJljKz4L4XKSqmVsQEJUu6kxcARy5XlbPjvaNSN6N9zEAyeJn3nd651If2Y1/J1Z5mKSNhQ2
FDKw0GTI/LS664wZ07IP0nR3eUNFdrigFJG4wYBXDuQP2hEqBBPlFt3LjgS9IkqwBd+Of7lroOTP
QrB+wzXeJfJQdtd3I4jO5r2NptvsgzHKyzdMUUqYDQtckx9gbZKmG6ZWZ3fj5E/fs721w4DinlUY
40MGQUDz8fK+igxynkPqqVx6HYWdFPvaRL8A0hSExNUU8eQhfP1UR1dArkJckAZSNHNfVY+zdP9n
i+CcIyalrM4pIqGyvFV17VAh3crlRaCy/vGAgb6DZBVwkV6U7SPi0fLFNP3fWQSqIBgzQveVH/WJ
bSOWQBeoQTP6OkEzWxZgqNZP0On3uU1qBlpEkYbfx/2+D8fRMTGUHSmtpwyizu76bp1Mcbf7OJAe
o9hI0Y1YDSyoNg1LcxdNi6AIKjLD3RijPHc2ifD4SKoDWoOxfNREniXaNO4674qlGiscSC9bBidP
HyftYOfg251z7/LXX8+I8OH/9/l5lV7wVnVtO5mgdw6WQPbLR8wieGTXfQXIjZFD9C6Scdf20KC7
bFmwRI1z7SjtVTrPoDejYJPXHvr+XrUP9SzwbpEV7s7NWmgadoOqe6EE3ovlS9zn3xdGiYevdnk9
66+ns53k7t4eN1GiNXCLzo9vdRAXMT0qNoPF4qdIUHU9fp4+Gxc/baWaqymvNM/qg868kiKRDI7I
ADsEZ1c7TTXSo80HyI75NM1u2r9e3i7R73NhQaWQiCkVsM2O8lWOEaWyjLw/s8BFgzzTmkUGVaCn
oSsdGUtQSCLlV9EiuEhQNmil5xO+gh2PQUwgrlXRzeVVCN2KCwVVpbWge8CzqPnFeFaVLQDVjQfJ
Y68KIAkjMCdYEc+hVEBo1IoLXGl0+t5OXwZbpAsgOJA8QVIIzRmapzNq2NQhG91VnK5xsk15MO8t
xVnc8TuGFbx0E6cCdxBEbZ4eSWoiSmtjwsrSnVZkbrlsVF20utVn2CkG6FwMyCtoFDYdjEzQjlKu
MKsbJJtljxrD87C97Bii9bAveXZA9YbQsdU7PGUVgFx07JnkN4swxRetiIsDk5FotkWRAPeRT/Ys
rC3XHbAkfu+me5H3reCtUQM42z8uKkhDCxxSNWge+cbKeoxis2fUbzey17rZzSTkylhps3+0yEWJ
sWzyXGqwvvRK3pOjFkg3OngMIKEJUiagQa5ZPaoJxL1A0cHWueCRRFVaIoIgAkIii4A+OQ7I7u96
mylsSX+emvi4UC6OoD/Rm8uMrTWcBQa1bb+dAsg+/QbfEzNEICHNVDTl92985piA+M1LbGBdnexq
SCLIQZEFGdh6EDmZ4JxyllLdClv0c6Cq4ib1YUhvlbxzhlbQCVs/Yyc7nDvqchxWWYFgFcl+Or0p
QH6Vtoi5av0R/Y8Rnq4Fs3jlMM4oCwzjldy/0OpnUrxOrW+ikzjlN5jhcS9Hjn/xvJNFLvWSkmLq
EuZ5mAv/UmBCTd0NXgjdKoZNEFWV2QH6VC46uQPPuhJPRlUnI54wM31O2sFppsNkb9vmatJ/LwMD
3wTENlBi4Xs6Mto5UVfjLLMKL+aSHehyuaNT7LAyoWzxum+cjHHxNylKGoca7v5SuZJqECT9mkWz
/SITnJtnhtSMBmQ9vNCSvshx4pjjtM+zcXfZH0RmeC+fsyQJAdPxVPlblb2qxbeSfr1sYt3HT5vF
RVnSalTPWmyWGYN0Ka9ue63+IrVgy7KnoArpi551bkiEDRSW3n92vpNdLsbaed4YE1Ko98E+5WrZ
Sn4Pf1h81Yn3v1eTOhnjIqwCeFEJeSyMd6cPXftG8g46VhtThPn9lyfb33Y+TcTLiOKKNhoA7D+V
UPcsfNVXHMYjWHytt7ljOQpqbvHsiCbx13PDk10ubHTZVGp6hM1sk+i60JXrTO1/K0k7meCea1a2
lJZVsSRNt5yx/FpND1r5fNkXhfvHJWlQEV30KcHTo4bE5wRkXbYHktRndM39Ptslj5pfb+QCom3O
ZcuiDeRCRtSHMykkALTAuu1Ktg5+eypSjRTZ4GJGaEAoKCkR28Ns21lfJBHOQfT7XLBI7AVF5veT
3FhbnXaeWcyCbbocjyy+SdNVSCqMHt9nng+1uS/UX5pI2G41gcD4FLgiDchl8FDVaTBLOWdl3ZEk
Tpe9mcZ+oNQ1G8GDYHW3TnZ4cGqixeio9ipquhXAhvtSEyRCKyNUSLbODHBn0kjNBJpvWEi8q74o
V82m3zYeEwPTALmlBxGDhGDfDO58RvUyt3HCcpXJdNMESYpM3ayognHIBHXD97znU+w+Wxp3TOWx
NRuwSLC3FA7pFcD2PuvZsvpU+2we0+968C4IiO6tuL6yMhL+cWO5s6oQWsZZh3S51e/VtMXV+1PS
9qk1OC0AuObixOqdld1dDhDryLqzNXOnd5x0bZZZi0jf9Dt6RBtv34P2oX6uvg6e4o/HBGxq7caE
gN5GROcm9CXuaIMHKjG67j0tnHLHDKoNWIQCHSoO4JXbR0AcXF7t6jk3DIygYgJQ/sQ3MeZ9aNg9
ipzt2Dqp8tQXP4AfFAST9RP4jxG+vjnTuuwLZBaYb/gq6SPkS0VRXbAMvpBZ6521FPEMBBamTaLC
coHcdmahLrXIDHf0RrpMddjq4MlUbhO6j5braPp1+YP8iwecNos7cmoFAbiYoqtGjrMHuoxtuCvc
7ArajS7joxE5wOrT4OQAGnfGQAkKQQGWUFSoKFB6R6ujDeGZKX+c1YfLS2OJ3udgcloZd7ASzVig
KiQBDLX0rhljtPQmi7/ExS/d3pqqIMP4l9B1ssadpCVaJqmSVEx+ba2N5HSuERT78VAd1Vt6q98s
PniecZDV5/wp3YjGSEW7yv5+9v62MBBmgfcEwobR46xvzGKjZ3dF+zUbfl7eU5FHcsl1Ok4NUVM2
RyMlj33RfCHq+CLZcXDZzDqy8sxNuLy6ThWSJyG+HeNUz/xla7vKhnitP3klBJZTF3ef4F4VRA2+
DJoVXVljgAoUu/02DLedaPRZ9Pvctd3KylL2A4q6Svot7q6lWRBaRb/PBYukkOoymZAWzNN1WL5E
6vfL30Tw6fk6Z6N2M4mMTPeoeZsaBzxz1FR0F7L/8cKR1bnoUIx9uSQFijx/jRpgGm1bA7GlYtIA
DPrbywsSbRgXH3QSLY0MSKhXkXbXk347Yxzsz0xwQaGTG3WZGN5tzP+PtO9qrhtXuv1FrAITSL4y
7agsWZZfWA5j5pz56++C5hxvGqI3vuNbNfPkqt0C2N3ouNbZzHJbm0Tbuhs0DCxo+eV3NM70Uwye
TXqMoKU/Ut02eju9HYE2zOxlaezUidxuPwNCanSBVukWzrDDnKRgIFl0k5xX0JpiAhNDq7tF/xoU
kZ9roosUKR/nDzAGn2e1BcXIoAlYq+uyeyU/XP9YAhl84B5YmamTBfNUWvAao7lGy9AZgMR+Xcp2
vfvywXTOD+hhGhhWheLY+9QsEtFpT98Mr/MY2Un3ku0METqbSEf4EN5ic9VmCZHaTgVJEdsnA3mW
NtrNqX4BMLvLyE5zFy/TEYtK3jDaqu6Ixru3F6RWB+cijaUsQd4c4n7DGmgZeboPNGA+90O+q+ou
t9W58fsMbF5y81RJ2F1VjPxGTrAEVCtIzANz34TznVJVO8EHYXI/Oh3QDGLvDjyDKmek8VTNHbY+
WdJBHLbllzzRQ+NhJNWNn0DmLPDT26VYSPuvPM5ii1YZi5QurP1QncGiuDNdwJM9sOwt8kQIb+yP
v3Y4zjStTI9j0iLeqouTVO7V0LIVzWlCQ6DW7HeuyeEMlFAL29cGXp98THaESm6npbZVSg8L0XZt
nyd22i4vgi+3bbG/bpJ/sjXgdlhjj1o9Q4WSsZ2pJHbRgmqvd/MfjVM5mVOj6vJ8Xey2t7tI5fRF
rzQTLWDkTF3um9JDbgp+/w8e4iKAUxA6FEqADgTyUBfYT4AnC0/xUXmmKPOBfAJw9aIUfwOlkj0i
F4mclsxxvPQF2yAbfLPxw71ynFwKWG96UHfV/n1g+m5BfSHby04IXEXRH8BOdEV7+NpMO1gTWdhk
cxV8IeF+nu7I+EbMr1IkiDAE34738aaeREsf4Gqz8i7TsTfQv11Xjg30DHaV6OCwfWjT5NnoC70B
HuBssBCGNu8Qx+hHNI4KrobUl/+qeLqSxn24Su2mIIuwWFL33StVynM6mV6cLKKUetuNXE7FmXcL
5Kh50vD+mrg0Cn57Wcsdy/SAliJwJNs2/V9JKAtDVVapTDQqei1PEog8hq9K9UVpbnQRBeJ2NfjX
rQGC5HcZaD7oxKRwivGn6mCcJubzXYxdnt954T3Qu9hsIkGk5aKjseh3dTRzAXWS2WBaSDPTn1Xe
eFUIasSu8wUqyH7nozVdrpB7aDWQYv3bpmLPfe7lO2N2y88Mwa7YLSNGWgWfTKDz1ofFhFGZJuBP
YK7ryND5Qm+we78AEQBonveCw21b8OVw7JJXl1iqCZDSMqRpw3e2IV/v4pfQix19l993zOPv/i5N
uAjk3D3N5XgJkhCqb2a7uWq91DQEIYhIMTiHT9CZBeknUiupKO15IHa8vILWSfCZtp3s5SCcryir
JmtmlfVA6oc+OKt9ZCt0VxQ/I7UWiBIdiHMXxrhgdRBBrlsYu7bW7C79ZHb/CDRBoOb8UkJHm6gw
tQDmBDWHBd/poa3u1CPbTUx2AH65Lk9wJn4uNwgKMiUSpiZBGD6Qb63+2Apf/u1Q9Ncneg8dV8pd
Z8tUY4kPAc0NPY47gPG6sdN5LeDROrBqaIJ6+x+Kfxd5nKdoUioVHYjo0RajOzZ7AwiWG8Nr3fqQ
eda9iDRYdIXMtlfHk5MAtA0VxIW1n0R+1jgyFcAKXX+ogILKiWgrIzXClu1Lz25raE6RS+fISI6y
LD1dVwiBJ3rPd1anCSxJnmus+bi0Okv1qaxFkGOi6+LcQkOCXk0aNopS38/hscSi0vh8/Qx/SEYu
GsA5hVEPFCWZ0H0tMWrIVr2aV1QRMRky3Ka+CD+Ymf2Vh+m9FbK6MXWayrptWZcPMSbjp/4XBVf0
Rgg+DD9dE8tWA1AM5CJ6kNpN+003BUom8KTv4fTqHFrbUyzjIQPIk+KpihIPi0Mvs9o3dtzWjp4D
u+/6Z9q8OKpq4LgDD7X5ATu7VlUNG0ss0QmO8p7x0bAFc9HFbSrcSgz31KkVvuYQ4lyqdTdJb5J8
HMvP10+yHSusZHBKLdPSKLIZ9Splx9B1p33glwe2oFw4ol7DtnKvZHHKHVWWPDc9zsO4b8DC5US+
5aVnttwa+qI4QXR53JvXdWqvRTqCSnO+a6fPuukQ4bTT5vtwOdAHbFotM3vsQLEDyZgfTPwIGFlA
u2egQM1LtFMF7kGgdwYXKOsBWie9go/FwLhbNJr/bwa7nfGuzsWe+pVBGcVEEonU7FwztpAT3zxE
rxryXdXJ3WqXOMuP62q4+UxQCsh78DvpH1DGs5hWEziAoX/yzxHhT52HzhTtNV00tP8HHbxIYs5q
dbQsCaJQ6eCMUAE+5uhkhOf/fK9dIVznFh2Le/1mY+oTQ8VGftZkXh4F/jRJdpV9b4L99fsTHotz
FSYxLTRpcIHjcfExjARyu+U2PYAmyQ9dkWltt4NWn4tzGuqST21QoEnZubJfH4d/G5VucWq/Uzva
A4foifxVRWslk3MeFouXcx17qIk5eWpV+ro8HDHX6FB1fEyCwFEHrRPEmNs10pVQzok0VjPXVY9k
gxwx+vApf8QWIq42PLTnGbu9qqe8tsJGyLbn+qWiH8poM1AVQsqG2OYvSXuSu8dFEujLtiO5iOAc
CRBMpRyULixWjxFkxHj5I8BtiB4wZkwfAozL9fED/wEm/2rd6LBDVX2NOj8UDWuIboqPl2NjLK0R
Aawk/wjrT1UxuVX6/bppCWyY74FFAHkehxagK2b72GaZrdPMzft7VczRuplArW6L8xZtIRd502MI
dHQWX3YzNygcxlHJDArjJurh+sH+8PRflIDzGZmWpmPVv29L/ft6hf9UYCNmijBIIkvafiovwjiX
QbQulegEYcpO9uPTcsoB4vfWuuE93Vv39SnRnevHE+kG5y9opuYLxuQ0YBkEX4sgPxRaeDQs4+m6
GJGKcx4iM42iGjucq0TIlDzkwz/Xf19wjA8VUjLK8hggBR06ECmHtoyR9CCjgsvajKAvqsc3wZK5
SBQsbuL97WRbojHe4QPFCiK5j/9uoXYliwsushTwnUMBn5pZu0r/EuR+JpraFnwUnSnj6pGnoJFT
JRX1a7WL2RuxQzHHv/5d3meKrvg2nQskZmI2cZWg3DFn5Knt6wqYquZkg4bos1o8WH23Q3lxN6Dt
0uvVSSvzA+jTXCkDbgeaPuP8dZoDu1J0v2q6U5Uu39OQPLRFcByzFNil9CYFBXqRo8AffJu6qMbm
KebBus4mJLbzIhb0jEUawDkfIGotKVjeUOcFfG5YevHwVqvfFcyKq+Sv9sBWGsA5niFQwlAPkD6R
+TlMbof4mDSCqc/tUspKBudvFJ00QzdBBoO2YUA6k628ddhuw+SPbx2Ux+vqIDJTztsQMpVGK2F4
oVC9Gc9p55Wd4AuJRHCepk3GnkgFbDQcXmp6P3Y7WTTLKrAbyhX7s6ELwnDGe2qo5zi5H7WX67ck
UDKeHQyUFINqEvx+Vz9U+XOWd45Wfp7zXSYcOhTcFuW8DMoaIHId0N1WJvV2CPXjEDxlyd/MKF2U
jHJ+ZkHpm6jo6bqGNLklY30qGu/6lQnCD8q5Gav57yfRM58kn0Gtm8WWYyUC5RKJYde58phyHSdd
A14kt4tfDHqcrNemcTpRmiKSwhl+UoySFsUo0Q2prwF1Cit22bILwHp//dJE1k856yeFEoUaewCK
c3cwvk2nvgOqFWINf97rbyC1kEXBlMh0OAfQFeYYtCVUm6XmKXY0Eb65qWM+MVhW+mgdREtdIgXn
3EEvjQBKpiimFFpjE4xjjCMQx6fxKLhKwTfjaxwF7YJhtHCV7zUHp3QKULZ3ht2/sbHkGjBhxqEH
saCgpidKvfhah1IF5VxWqK3oodscKn84jei937cuG4Ut/QiI1gyLRf5x/bx/uFbGx6Nrmmxx11qZ
bZR2CsRG5ksE1FQFAEvhP9dlbF8pBnllkyraB06w1poGeI0BKUX51MrUrvXhPCuzTXoq2J7c1sqL
JM4Lxmra1yiPwqEH2PMOghu1mQUKsj3NRC8yOCc4ZiSaSY3m0rwrQPBHkbws7jshqWM4ymcAcLJd
eeqTU+b0TrQLHkVbUYromOzfV96rTs1smNsKwJjYU4j36Rd1HwIrSAIusnkokNOwfg3GJA79PvGk
g3pg+M+xL5zs2u5kr+6Cc6MwxbRXWUcl+IJYsDiAyG5veElhkwODC7BeqG0csfjmYfHouk6JroBz
rVQtC2uS8RSN/XIzg1qnAkjodRGbrze4iCzVBCH2B8KqqS/URKFoi1ZyDb4A6XMQqA9aT8BWY36i
majKtGklK3GcR7VSoxuDGjUKswbI/9OC9Z3BL0eBn2H2/CGMX0nh7N2aFZ0mWsSQ9eK9jEoIm70j
e5GKbrqVixi+pmOYTVSB0Intsnw3FjdpQ7AYPF//PoIL43EdjFIyY1BfIuOdmhNa2Ps0X+wkjN0F
lFvXRW0/sKvzcI6lb9IsstAlR4W4wqgXSvmYa9U9UEcdcj8REvMJvhI/7DwuFsZ41PevxCb0WKeK
lSlEEyGiG+T8iCSFYJMdoXKhjnnMwYuqJylWnNIQjD1tl2tX18f5CZJhiCEiiOX/nXH8d01as2dU
FOGWDtc/FjOUKyquca5By/J4pg1zDWppk+xUSj+s7BCDKnSqzr2Qm1p0iVzsVUlEButlCWjy7lWh
bp+cYjLZ7bII3NH2isfqEjkHwfjCl7mCTZFjvFd+DsATNV0zdssbCS8PZg6f0axAF0u5bV+zL0Jg
/O0q+Eo+5zr6kBL0NlmKsWvOy1m2sRV3mhoAxbF1rQKzu5mTCAtprDR75WvyBSGwpcX6EAHAvgHs
7nirfoPl2eGz/ik6Lm/XFWe7Qng5IV8WamMtqaMaskZnctWzvNcOeMB20T46ao/XZQkeF34meqxx
sFnGhokWpceB9Gd90W5jWp6zUDnNaiVqBAk8Cl8iipUiCCka+q6eAZ5AdyXzaWieLTD5Lfddc09B
Q3f9gCJ14QtG7ZKQEJjXqLFlKEnIbhHZqOZUJ8MpPrGGYXw3vYwnETfLH76hZSmARFetj4SPUa+G
ugwAY7hsyQW6kJPJBliPCi+zGHfEeJcmy72RpH5SZDdNbIjMdFthL38A537SkTRzVqAQm9uzo/rT
U3UH0tBD4lvgDfJaYBvHn7ub5IEVZZIXUZr0h5fqIp5zR2QM0zyYUUDtj6xbBTybB/JeCApscz8L
cYe3vd9FHOeU6JhLKsmhUCmQsLV0Hy/VfjQfJRFW5Wa8Z1zkcM4nVIE3VBp4gBvpGINAq91dV9dt
e/z1+/w011Q2MyUEDUUZmUNj3Aztbaa8ydHnXhNI2jyJCW5p3QDHpWZw+YPZzWgRGViWm8x9XJ5n
S/TYbr5/KwHcqz6mmbagN6q/d7OVI1spUE/Rk3LfwZcVABrosIODnqUQIW5b90BEQBj3nG7yEVnf
16YJsl/WJyUOg4mQT80+fA6Qwc7AeRGtD2/f5EUcF5Q14ExqGb4kED13FdzJ+FfoLqvzcJ+q0FqC
wXBwRbA1QBCxyXvsShQ+22ZineaqE4SZ21/uciDuyxVxJJWo5OD+gAqhPY39TZFH9hieMS9gz7F/
XeW3Sw6r43FRWUNVmo8Vxh603XROntP3Gk5wxup5645nZR8+Ge68F039baYGK6mcfxwp1eK6Qv5c
5TrmxQ1fkVKUxiyBmW3npis5zOLXSXIuAyiYwhG2HtssHvyRoZbswX7+RUoBNBk6ii3d08dJUFrc
FmwRMA5jxVz7wMsbjqURdCz3aT3VR2HFl9DUNN8Ge3lgFO/zHhwPYDgRzndvurCLXN6FaYCGxbYL
lmOVIbOHZTnViaeYL0tCMShWeX+jPCtp7BlcXW8ro3i+oOuIoevkvvJBTHcLYNIAR01u2Y6s6aiJ
rT0Oom2y7Qd+JZiz+rQIi6XuMO3NAO8wVWUve5C+7UoM6kQCHdq0x5Uozv6zLlGanjVx2+rHkj3U
FnVaZGLoRBSgW/zfWS+xurGSxlk/Mr6o1RWQ4DRKuqNDe99q6WQHcl0KQrNNv7kSxNk9zZVQNhhX
AEplnqYAsiovvwrUQySDs3KjKdoe+3VsicjU7eiNFcgGUNNILFMhLspSb6KvtZ1lWio18J8FMDjO
4qXaGotBwiBJ3tiMfyTyl95n8tjuSwLMx1fBIbct7iKQC37AzYeKo/mfiQI2KjN6mGL20x1bFFdR
eWNHVf5uzGR1Ti4WMtS+7wZQN7vJkB5nXXbGggrehs104SKCJykzmqEmkgznCRR8YDyWfpKQYw0C
x3mQ3CiVnSixvqpzJuxksJbbh3TPAlG7RXVYA5+8t0EsKXNssPoUCLEfcue78dAfxPwI25/uIofT
FcMYtaaU0M7u4wbMmORmbEDVOncovzcuipov11Vl89Fb3SfnLYeB6HOIgAXb/ccuelP64zTtrotg
FvXx5n4pIw/mTlszUaIGeUcg/UzHZ9I8G0AEiaTDdTF/eN4ucjinqFtlHoQIbBE1dAd9n99YvT8c
o1e2H8jIH/T79lv9Kt9jeOO6ZGX7m10kcw4y7nQySrOEMYd42BlW4WhYC3Ppotlab5311nCNEi0o
A5ChSbNr5NqWSuNTvlh2G+feSBY3CL9oWvHQ5sZObpKzsnR7iaBbXv+s52TXS4admZnXZ8qhkUUd
nm2PePnrOa+rTkmS0wQZP5VjryxAjiSJcB23c+6VmnFet1WHOSplhABsuVv5B3JQqATAZ4wpRaxD
7ZDli/aJt9/Iy7E4Q1L1wUzDjml2/HUxC7uynMIAl/GhSz5NsUDHhcrHeVyrMTodW7dInvzm0Dqh
B2U4scT6Vju0bnsw96lfvPSvqWg0UqR7nM8lVgGEsJT5CxCtGXZ0l2O9ckm/a6J9cIGn4NnVliaU
oIuYISwSDCh2lTN1QA+W/4rM56IpFueQzGz8T/gWjMPnwKg9rZU/pUl5LNpSEBALFN/iAramGJLA
ssDdSMhNN39rm9frfkH0+5xDkpquDEuWdS7J8oBTnY30x/+fBPYXrGJd0uWR1S7oCefWbYNUyXKv
/75AuSzONQB+y0hpjowdcfopLas7axjPVtWBTQCb7E0sqs2JboxzE7lhKpjlQDFFWhDNPlqiJrpI
h9l5V/e1hMBqsyQUUxYVL1D/T09us7+CEF0pMOcJciWTQTaNwlM8u7qCgpCrqYJ0fDtBXsngjF4F
t82yKGjDBMZ7CTM+LqBTfAWZ+lHz27Pqgfgbe3GLKMe5fn+oO/1+f2SplDaJWR1F+9QGP2f9rHWC
3bvr0QLQa38XIbeY9a4ISt0KmOkNxTGTwQ7MN6MWbcFc1zVKOOunCvD7JkZ3mzVHMp1oKejHX49U
KU981sbKJIM9FO2Xd6owtiOCt24nwgkXfRLOBYS1EadRgVGecH6IwjeiewEQ3a+7AdFVcW5gmeZc
iSLKgu69WXwVMywIMiTKE551Y5enPePsIrvFjwHzlzutr+90YH+Iwfa2vdolxOaOoyAyAKAK3up0
vovG1t4Nk7d8CWXBrX3UZOCmgK2carpsYZuGczaVVkhVxXg7y+znQp4ipHxoNbSiAvGmGFlWwVkD
oGeMsvxuMDmWeJZUxbS6qT5T/bUdAUQgP9K/oOzCcVZyOJ8jGbVVz5kJJSAYLiFyY2fF8L+vdv4m
hF9RlPIpV5IQNRSp2Vf6TqlvEpHBbCxV/S6D8zB9kpMwYUgKcwOGJyDcoxLG8LQ0uzxoPrGjh/+d
n+B3iZyrSdpybDsysYVVbF7Gyujkee2WkixiKvnoDH4XxEUcdZlGXRcvECTvA0SDjQk8QRFm+kdv
8LsQzuNE8qhGhhTDcWKee7nvRS+A6Pc58xwrGqIDhmIzVU5Sus+F+xYf7Z8dAA0OqlEDwEucgESv
cyk2ISA6sB2tGHCEyr0R2q0vH/sD8zj93no2b0X8JdsHu8jlopvM7PqAzHDVffelqU6BMCxgevR7
pv37wTiPowZmB6o9lbU5sNuxr3favXqD6QlMaGSO+uP6o7AB0Pq7NM7xNFTXlpZdIwOlY7OWmWnn
ToAdReul81TMBjY7jMsb7vgghtLf1vTLXXLeKDXKyIhZ2xgjDs6YmbsiKR3a9P71Qwo+GZ/09IBL
To0ZPYFhee2r3K4VEVCd4CB8vpMWdT6PjEKy1v1mim3NfNHS/x134rdPxWc6gSarZW6wpYKosTWa
HeX6Zx+JWtzbL5EpGwoGNlWLb+WbWjaALx2IvZOWY8Gi2VM1PZlqijKWLhj43rw1RaYEvTxdgTX/
/ug1Umh0hQpNb/R9MoANoMRsQix4wDcq+ri2lRTObxdFUTZTi7hHUr+HxAnUW2n2jOVTWZ4r+cay
Tjo2pzoR5vemzq2kck4811RiKAymt9SOlX4MJoHhbn4m7F1ommpa5AM7e07KtNVblFABvelYDd7x
Ora7eS/1gjRl+yCmZhKVKtYHxlI1qWjXUTwUJXallki25/zzdfPc9OSqbMkIcqjxgbCvaZOpq0c0
ChPpK9hJvLy+ibJdGO4J+StPsBLFOe9a0ztaVeyrYDhRu5VE642io3C+O1CGMsoTinklJXwqysXv
EuKYsnTfxpnb1vWn6ze3+W1UXYXxYBTlAz/IoqajTmYcJ9Hkw6CUtqrogi61SAT791WyXUimpCdQ
ZeyXxTfmrO8DcLBeP8XG6BksVFMU/K+bygfc7JC2GcAzcGvJWfpu3RlP8S12g8Hnk/1k+Gzl87D7
at6Buu//sFS+7R4uwnk87S5QZKtlHOGMY6V+ZOOQGhab8ntlHwnucmOCgR1Up8hTkVR8gE/r0oGk
UoyhJdY01pzxJvIxyLNrQVuknfpXESjl5rdbiePedhpjRLFsYLpFS5/GvN2rpSXwriIR3As+dUYm
UQI3pCazE7QHIsSA3ZZgoWOjMK4RHh0krath7FXEWwRI2rKB5T9q7K8r4KYIXdHxAmFl9QNewrBU
fQoGN+Qr2uTNdemXhSj53qid49OvZLC/YWVHGujNUpUVKhhaxwBSSuAPvlGX2jJCLGB2oHxu/bh+
rM0nQtctasq6ijIP97yaUVilZgTQboAfojqKDkrm92Nsy6Zo0ncj82enu4ji3tikHtWZSoBmaFxG
VIRTvlAMN46udiZ7/XD9XH+4SyAQarJiaCrllK5LsCWsaPBJ3fceBJ/jLnGNxxwNGzbyC5rm9Ik+
Gs8CodtK8ksov7kztVPTAA2HjbOoPmA4jxaoC9Od9A8jj0+ORuIqjwKRLEb4kAnoF5HcBwRKZi+p
FSaQ2MDT4oJZkGEfAw+OYSXMr6LJ5m19uYjjPmKba0HfspdeknI7IveadFiiO6v8ef1YmxdJqWJQ
YujyhxFKmlpL3idQy7AJfUsHlXcobOR87PNCH1cy2FFX1mZFYVskbD6AdRHlk+WN/uwm9t+QZv0u
iHvwu6EJppzFLkX1lk6DLS9filo0XbtRKf5dCufI56Ksi4bggTSzT9U4e8Xyiifr1cz0z6Y6vWpL
BdwO+SZPI2LLUutMgwt8j0NLOzs16M+yFj3Z79M+H1RzdcGcCapVkGV5jTnYsVUmm8yKo1W39VTv
0kSCm9az02LWNq2jF70Q4WBspg0X2fwkUouA2IxbpHNRXtmLljlLfr8UintdTbcf65UYzvpkNFHr
fID1VegKOxolrAd8Z0z5aZQXv5omT+8S2QYMQ2XXXeWVOnFSIGQlUiHIkwQW8+59V9osxwHGBkYc
uCcI8eT6nGrZi+C07DQfPyhGIxSimdaHudF4lOcENXu24yn7lZ/vOpsB5f1fQq7NIJleRLHjro4T
Wkbc5Bou1mg/N+Rblu0yrPMrdi5aDNl0aCtBTJFWgtoWS6sFQYPFSvNvfZXcmEntVZkEhVF3gvtj
Jnjt/jiPkxRgSU16DKxlavgtpGpsW1rmI8O2Mzrd5gOewnD+JLXtS5xnDsraP/S+0G1Tn50pnXpn
HiYbNNx3ek8eSNEJwrQ/eJDLnXN+qsqVggYTMIbYWJvuG58ZoHTuFK+gCMOrCW6yh9hElef6rYgu
hfNb4WjNIbHg6pd5sudH0pe7RbKekPLfGGXopdWo2NclbrTw4SoxH4x8FcyqH4aE5bBrWI0E3H9A
zW538jl+UN4yw9aBKYcQy63wTgOPLXSFs0Wb2raSzD+fap4VOqsyYRtoX0V2+CA55nPl9e7sAlba
jv12TwIhKtb2p13J5SoNpFyySA3xOACf9rnyJ6yVxGeswbqDM3jvA6GedBaOoW7GJph/tZC3mzIA
oX+3rb7DCKHMcjZWpWRo2qlmW2w881GxiW2BR0P0ZdmT8sHCAP+GrwqhCGp/lzgUeVViLUNxpzs2
f9Lvoid630p29JM+YwKWUfqgW2q5QWsHxBGR0Gx+XbRmqAqAQhNdmt+lY7tjxPArUu1ZQYUivjX0
u5xYtkkbkaluxi4XSfxKki5F42TqqIrROnaU8rHDvntzBuBTNH2f2nOYPI+DoMu5nQSvZHJ3m1aA
SVViyGSJKZZp/PBY7JPb2o990WrS1mOGNhdVdaiNZvB1e2A6gO8xg4G2srQrqAqU7VagKlvfai2C
88UUZL1KwCi5DTm0dfI9l091nDuqJMrqtl4yUAMTQzaw4o4s63elaMaWxHWG3LRN9kv3TBNMeFUA
wEuflfG7wLGx3+LVfy2LezU1JRurJYIsYC+4MYbpk8gOzsO74k832EUSzSRtxnhridzziTqF3ugM
RtB6ApjlHkNQNrXnc7P7m87aWhD3vYgWU1DJIPEY5FtiPRLAlreCKuZmNLeWwT2A6lyqcjjLilsj
/w73AAP2tbfKs/7tTj+J2lNbMepaHPfydXFbLuGEmZ60ewz1Wym4T6momiTSPs4lmSQKF1ND2WJ0
Zg8sY7vE12+ByuX1PoaSP5fYrjCeBz/9JtDErVBxdTYe1yamcmaOEyxYt4kT74sntjNp7MYD0ivR
GUWyOMe0VGQ26xRhFUvk1FO6O3deggGMwPkhONVWrIKavE4Mg8poR/CSur6W5QSS5KcJkAvWYGvo
JTv5P8W374w4vbBndz4okjN2tqhSs0Hajo2qlXAudohR19KtGR1zsuux1jGcZbcGOIh2sG6/t+4C
NQUFLoOtEy30iU7NeTCzl9s6MmEWZOptM35Q0zsteyyGc1k+E8W7fscbyBI4JoavAfWrapim4DS2
0cJqnFoE5CO1sC+dqJ8X81smf9NHyVbiAYzaICRvs/TGCEyv0Lt9LzVfGzLYpdztLYU41DB93NSd
jDFGzIJWR1CV3GZ1/TNV+9TGBKw9gCtW8Gdvvo6rP5vvH7bDULcVA8nPzpaNnZDdBMY2cPn4w40o
t92ca1jL4tRQJ3KpJIyoDeMFX81j4aMh+kafG48xlBTHsLDp4/WvsvkgXz4K31bUo7HpWsZclMej
I1XfyF/VsdZn4pRsiae80+V3eIPZy/cs8bA8BiRiHbudeUsE/YRta1qdiHsqLQ2URzXrwvxnh8fR
v5n30Z18Kl67o7Fj68HaKb9rzb+ASWYKDvW2DNCjYEmECwhagroE44oIssaedXTlZuzpGoF7/ZP9
QSMvcrjnpZF0nSR0VuAWGXSxDRZw7yx7zU6EtLGZT61PxJksoZhkD9nSIHlIese6Y0DT8IrOfB/9
TF6xAjB4DAYKSLwiPP3N5w2BlaxTk9XyuPADPV2pqGI8oWFyyBRPqb8sBZaW9n0nHP3fDBhXorgA
xCiJNWMUATEpnG8HpPj8aN2WyJTJbkA4jDGcxDbd0e8P6XPpktOE9T4MAd7Mp/99npEp0OXQnAIt
xDQqE+Acbqo9tPWzKpqb2jb2y+9zipNmHdLnBXNm8kSfTH18xMKCIJnYDH1WR+A0xpTN/yT9eVw9
hFq0l2h0A3RUAdSMQAzft8u10JqyYETTsD8G6msdgYjrfx4t/+1jvINWrupH0HqtVgp8jDq8I+rr
gDLCdTve7HyuPrfKvftAgwgVq2DJkJc4DKj2Hccd7FSqn3r5TfgiH6dPo6s79ATgGRHpx6baK7Ki
yyDH0iyL88tGqOEzsoJ/ov2QaWhn+k1U/UgKUSax+alWcnh/HAZpa4CdxS2j10JRbSQxdBwEPlF0
GM5dpDKWd1QLH4t2utcnoRfFw7NWlXYeDYJkYvuzrQ7E+QsTnDIBjfHZwk9AJE3OwYPiyHaNbZj5
bUE3CtHBT2wBD56MffjQjV+vq81myQfNyl8fjvMSIeZzcpIiapPvWLutcPXWMd1ots1neTei2pS7
xmgblS3cktqMF1eSOf9hpVMeaOhKuUbyoowPfbLYqf6o6kD52HeWaIhm+51TNGqi7kIwHcJFQ5hv
0QHU+t7HkT7nXnCI2bLzZ8B7uPrfGPtKFGeKqNg2vcLIwgcF5N1G78iJKVDRTee7EsHZm2xomG+z
YG9zA/oRc/D0Rt1fV41tU7tcGGdqhdzIS85QdOJ4fELj3AempqPr9Pm6GNFJOGOTB3NQjR5xTlK+
qUFpJ9XX6wI2e7yYlfj15TkTkxosrcQtmgQtSBPCU+qFX4aTdtC9xusxLFF2dnFTC/os2y7kIpMz
K9rVGCgGqKqrxIGXa0+NdK4V2akBLXz9dNtfCWkV2vLwsQr3RMqRNtfSgKDKTI91ejspx7ATnGX7
C/0SwT+P+tyMQYSBG3fu/KH6ZFqC398cHFWViwDONKt+6MMhJawKMGA4lBUOiafv9cQJgdzkyQ6s
6GjeavsYpKui8sp2mrSSzlkr5loUPa+QJgU31WAzYEDyxoAzGLcdI8mKjrXAskQXyhlv16vZXJbI
XcOl3VdN6YxKe7iuFn9Q+sudsr9hFXDQOO1KzDvDrAqQy8WjPUiTH2d4SpB9HrOwqu0hy2/DuXbb
Prw3y+LULdmhaVS7odOPqBy963+RQFFVzs4rgG4mo4RhULMJzq2ifE+qxWtNERgzM6wPtc3V1+SM
PcC6WJ9hhsTtJMmXrWfMymD78TBYn6s8E9je5qwKYmxMq+jgGyI8h6WRTTlquWx6BBPPmpN65r2G
Vfp33hxXfrt+gUJp3IPZ6nnbxxSTMWzuZwENQXpT7RlM0zvpt8goN7/X6mycY5HkRBmaefk3kRme
0yMosl+NG+wjIxDJHP2HeA9n0y5+iQSU5e86a9FgjuSQoEKXV4e8slxwhLrXL3HTL69EcK4mD+LE
rFoWP6rzc6+gr6UoN8kg7wrL8q+L2jbBlSzOsWCCogddCNKK6Xv/CSwliOkI0Avt+pygYKH5qSuJ
4zn2ox/0X0WtFnVHZLsq51tCdNjQTGtQhXunmBywxZIerB2j6QzBXnf9iNsf7CKM/fvKyXQEnZGc
IArRYsmZLRAfpYOgbMuU+tp5OLeBLeMee1MQwWp6xVud4GTJU6eqdmfBhY2iKua22l+OxPmPuJdR
PZQxV6lW2Y+CxnYrZf/01rfrFyeSwoUHUz3PklwjebGWW3n8NGGqd/5+XYTo23DegkZahQU6iCBZ
4bd5eSdZs6g6JlI2zkcMxVSMlVErbumxWnOKqFp+nBwwggO0SwTH9Af/9+vT8FCt4ZAnuVQhTDDN
8mBGzWdjkr6mZuFIOapwxnQKE8Xr/h9p17UjOa4sv0gA5aVX2fLtZ3rmRRgr772+/gZ7726p2TrF
s3NeFgsM0FmkkslkZmREmHxSewP138IL2s69vanb4eP6E5jwAU4RVCJGBMV8vhOUuxJUnV1rNRHv
mcvxelafpxuWNpRqRMJxLnbFqNikEv0smS5Zn/jxmDgYuuAUQd5IZ26cNJbKlczlIOZANzvNAimM
ofqpKuazMA02qbX9rKbHCS8ZRcEIZiJ42gy+PiM7Gnp2mIZiL1eSp5rTQ10ql1prL3M4n6QyuqgT
cZo8copR34HG/mKk2i7rortMF++LKfHi0biL09JbJmEXQaLBNJaLUGae2pFjkfY29EJOcw4aPTME
vERpD0Wnfgf+WEeRP/tqaqBvbnEx4ZckrbKvgtZuMMdZLfoTIem+IL1ddtVdK0Giviz3QZfaSZP5
Q1MVoGRvXookP4hl5Kdi+oCHYwg3auwgEAEC01L8j3RXkuoY6uBskvsnvYntMer2SRqAUy3NIB7S
OEv2Y+7DT7f9bLsscA3jrLhRK/T9QMSIqvfmF1SNzrlb+sHzfE9Rvj1QvuGeeCp0fJMXyljMK2Ny
4pNC/30V2EtBC+MmRtlb1H6qeW13MpiyWx7ChneamFirdemYVGDvceYKXb/mmGa+3mZWFXHKiDw7
TLQVqyjophAZ/ix9lRtIwYyHAYNoXcijGNmupihgj8ccmKlKLE4auOUszMuYtgsMX0LFd9jXfm5j
stjvf/QO7bxlLzxs/nZDemWVSTRmJTaGOcVLffCqfWQXT4kTv1Qu8UR38IU9l2CXhvUPkWJlj8kx
Ys0EnFih1z46qelB2c8eRUTxGlibTrgyw2QXUVImqla3OAPNg6QZYDTL3LSbOCGdZ4Vx9Ubpx8KQ
kDCV4J1RFyusd5PBO0/b53m1FsbVMySCRq0AWZq99qBoLB8ix3DiA+ZSICUcvoCW6LF96qEn1u8A
LXu+HU02/X9lnPF/gJfrKZ+B2FPlH/NFBH6t/dJUj7eN8PaRyTcirTTqYQqBiuizxyQeLG0QnUXJ
OdcU94gxOUeMWkG3TLga54Phiw7dyW433/+FXunOha3uK5+HPtzO5a9byAKFs0qqg6DDxa/eUY7G
zKlfuh2dSlBBuvzXhHDj3d7QzZesAm4xQJtkWWVHE0hUlcEgoDEn1K9y7BRT6mjtQR3dWuE1D7Yd
5B9T7ECC0CkE8wgIIKkGuUbIlmgp2ct6ddILk5PP80wxGRTGvpJwSLCRaboflachhQ7wtCdJ6dze
ve1673X7dCYodnKukTCCn3Re4INoaxfsTD/EjRk6f/RmUADbMhVFF4F9Y27LDAoMLWWY7MvRS4T5
ThuKIwG6m7Ok7b272mGOGGn6Mmvw9HFa1KZOgtXa4jH3NUe6M6z4XrYTd9xxyTr/w0ZerTIHTlAz
EMePuD3TKtsVcnoyG3ImtfI0maJukTG5x9z3vTihtDQmLTQoCsX63xbOZv7oa8mInfBPFHPKT/HO
PMYu+tTgZ0B18AAte7v2BO7Ktw/gPwtXGFcdtSQAgBSV6RZfdDyXUWplwT1ZvHJe7Nsr3DQFoBCk
bSSRyIS5hBYpMfVEwVWXLl/75OeSnMGyZE0Q31Kk/W1T2/XOlS3qZevcrjTEDIy2kmPuNEhLU6px
P/ZBpOuAGm2XuSBy+ve6cihEoDUAthBTQXLEJAyhNi/xLNCzGGRWHf5Sp68Rr8y/ef+sbDDZQqup
ox7MuGF74Qk3UNo6Zv/l9tZtnr+VCeYriYUcmWEOjoFacIshsubhGOFI9H8UT1Z2mC80ydEMkBBe
YkZ9mhrNSpUT0i1OgOTtFxO0igC02DOhbqDvBrGzhtZTwIp3e8e2b2vVJJSYwdDRoXjvbHlfD1lX
Z0i9H4r9tKcQCCpbPeWW+JBc3nDWX/gcSP/Bx69mmeCvFWlZyHVHhwgnp770vg7YfghW18nuT7Ca
AlZejJxDvL2jV6OMlxMtFotQpCV3DGQKkUVRSjzV0e1cf7WhrJsPeHwOJl4Y86HcNQ5ljwW3IMbp
HySvOlRc1M5mJWJlj/H5POqiUQoQmXTxVy8/ZzOF82mjm4BlXAl4Nxz9Lh9eFitrjOdr1QixRjNF
IDotnoqpyPAcvgk0UTw+D5DE+17MCUgpkoEU8E0lTyxTsOWsccTu33MYI/ZBTQz/xUy6QpjrE1Kk
c2cOJUL77PT9XjY/cY7Y5jKuBtjUdA4LcPc3b76uyjadZqgVoLjo5LlSWs1FdsFafuRyGPPMMid7
istGLTIEQzqnu5zSY+kL9o/Fbvf5foFJgEw4bfXNS3K1UOZQp4VcpUmAnaySr5Fw1ybf8xA55O+J
JwPHM8Qc5CqMorbU8ZTJhdAuWgxI/i5Tw2olWzB4DE3083/w+NWimPPcjYUZtAPOV2k8aYWvz4kF
DCU49F9GDEJ2klX0nASA/sVbFpkTnVQ66ZYRwSlUyksQh/dDzBs84ZlgjnEpTnmDFwV9uX/GRZz+
e3nxd2fqDWm4SmGktpX6JaHjBMa5Id4U74WMUzPiuTeTa2uKnCyNgEjUSgel6K0Fg1i8SQKeDSY0
qDngnGK3oMpbC4dMr1F5zR/FXOIsheNib7WJ1W7VvSL1AA9QToIf8nBvSlDZxA1Yz4de23XpcREU
93ZMot/3houxAHhTluelhECXM0T6g2KqfiPEX7Ro8kI95JjavhCvB+hNBXG1Oi3ujbxbqC1P9vRj
4oWo7OXWYIPYHKNy1Uujc0xufzYVk2MyeGZ0lr19ilS1i0C97ASReK/l2iVdpsOgxpzPxjPDeKAx
DWUW01pik4x7If/aGvKDOv57NXZ6lK6LYXxQJp1GIOUB54AASpJaheBWwu/b7rCdjl2NsCTtHdD6
XZRh4k07Q5TuVfeyJwO7Z5nncq/i2Zr84l5P2y5o4tUBpiGQu9HdXbmFughDJbSm6HSvomlpX8NH
+l7O/eKYv0qhQ7zS0b7/F8oymxmMdrXLhD49FjoyBPhqVJkr3EV2fQ4wQgkMywEKt5xQ/gZc/njQ
rtaYFMaQtbmRZrhi68aPxI1sTHK1uIdjO0S/frIFP7oQp/3/sdEgtMaHDIK3scd7smwD5VfrZrw1
FYLRMGi8FNHEKaCwqXqZl56DL/N9fSqOqj8cjLvFBdzO+yOg88o048JLE6UKVBwwUxGczfLQB/5t
9+W4EjtFKWlCMZoajog8HlXlW9V/KqLz0Oec58N2f/O6DlbUTZ5ThEpZhMt60bPq1b7gBrt8L9sZ
6HsNnjWan91wHVbXDY01bRFL3KGhYTf7AoyX5In8mJ3SQRbi3N5Bnnew040YB8kqRUORPdlDtdEq
QAoQW7KHppaNvPsrTqMX3+VPdv35tuHtGPrP+WCl3fIoQduvQ1HALNHI/5mElsidYdvOFq82mEgT
TkUsD4EhvjG9G+fZbb7Eh8jRThMOPwbELTo9p0BJ0uNt6+bqdEk3RQkvFfXtalzFuAEIk6KiTwsd
fz6fzmIWWFPKafJv5nIrI/TfV0YiuavFooGfkEDbjVXtAExp3f5KmwdsZYLZQVVql3gApxImxyZ7
lh+q8behCHYmc2rPvKUwsXnsSlEZ60B0KuKhQ6yGPBT8drljtRImHislUbupQjYv+aI3+lS41rxI
99AR3GHoys29wo5bu+VkCtvHa2WWCb5apc95JcERFF/40fs5nPBt2us++T25SYt5dmKNu0mGD/IC
P29PmeAbZYGuoEMsOXG264eHqX657RtvueKHOHVdG5u9jmXR5qOILaVkSSm64KBM8gvRDh+qY+dW
WFviom98kHYlsVKAnMI/iSG6BgoICGUZBksWEKlCDNq6Cg/4sbHbId6H0dd5zna317m9j1crzON2
CvI2ajQsc2r2elRZUfz7toHt62W1DuZVu/SaKcRdTjOTETO+kR3dGY5iEQ8iWNzyAG859N9XUaOf
5W5oDCwnyI5CcKlF9/ZqtkPGdbuYkAGISJximBe1gOkiJCf0A0GO4onB//hVmIjR9W2ZAeIEKhsj
R0keqI9a5R3ezYt49V2YmEGiOJYESs2l+CgwYPQjdDt67UPsmpsV0235eJiu28YECpR85bnNcA+H
mTVnloQJvPhhSEB3RlXQc48maPkTb1KMZ5WJEeViBioBzBpyRbkbSbNFkszSk8m57RPbTXbd1DQM
tFDSWcYOiYlcguFIhKKo5mM81J0+65fMKe3UBooJfh57hltBTY82bHmBcPsherXOponBMAkZWjji
2+A1zX5LX78gC7Apy3+/48KB6Xn9+C3/WS2bLqZTNZCkVyjRxuhCEtGrWlu+dO7s5A7prIA/DLvt
qVeLTIxKRkAK1YC+qdBSpfQwIZClCShwCi4VzbbLXE0xwarNokgJAcRy8vJSly9Q6VF5VBHbIepq
gglRRZw2E6HADz18lLJvqbK/7Y6beeHKH5gQJXVKF0O6C6icdLB1tGzVEaAz4BaGX6TgjJHxtouJ
U2Iidimh4XbC60/8ZjQPBWpWt9fD2y8mTi1GP6aA42K/mldByqzI5NR3/8MNdf0iTHSaBLmHIiXe
kMvbLFrvD99pxwb8qfAxXlDiWmOihWrkfVX1sgiq2P43TSoiR9nLD+E9EI5cLBP96TcOq8ZC25ey
TuIKh3VKFCtaZmsqDkQ6jdNPo0XBhVdVljjBgZ12m2dFH8waaZkMsZ5U6e67yXBBdLNrIh3qhmTy
5ght3yZzywh1mOwCicx7cWwuag26KakOLTmTrNAAZ0K8+KTrPG3RnLoBXTjpjdGq5ZCHBtzyL0VU
wLVlqpilkJnzSOSgi4cQ50UG176+y4dPt/1364xgQkpRDVQ4qer2+5RE6sLJ7FrcQmLwkvbIFedj
rPIowrfyEiipgvYOlLy6xlLMCj1JhIH2lIwxdIzwtYlN24TKRxNyMhOeIebE512TtA2N/mOyi2S3
0gS0sB717PH2pvFuNY2J+bhTexB6o541H2YX6gg2akygSJX98rm+48d9rj0m8PeaFKRNiEhmvKiW
dqDdTXB2vOJd6HR25PKe0LwooDFeN6igHC5RRENlojkpeF6kdnySD52dOpnNy7+2PhoIHf5OUFjv
MMYxHFPa3lTawFGgRZukdq3hwPGotrnbyLhHESz9aJgYYwjOzZ5WPkO3OlLFWzA7IPkpeY3bzdTA
gA4mKNwocoE9XPNSVxWodJ0ag3Mgy8t9TLhPDZQWReSxPQ+wthUr5JU55qYwo16IpwrpQSEc2nSx
WgAYOI6/GbFB0CaromrKJksuNo4KyCW76S/mj/6CGfrUChz0TjSnd4TZyp3qbDrTfWVndvj9tvGt
UEXJ4f62zXy9aImGbJhnXLVt4i5m/zii/dh0MQdLub2LVzPMRyMgtZQiynuQ1i954yq6d3sZ24fL
MMEVKcqyBHb59yEXKPssqRusgxbDiUvnQ4ojmtM+cK6fecNIm4cL1wYo1IgOGnnqoqsnZ6QMWkJy
rKbIvoaGn2hnQi6RwAmIm59mZYWJh5Fm9mO9AMqkZAcjzSxR82Le6M425G5lhNk3JYnlUKWkAMa5
2CtueFAEMMlPrnSaj23E+Uq8fWMiIMSP09RYUsXB3H3QXOb8MU8eDcJx6U1fWy2J7uvq62AOJDeV
HBfjoD0u4rMacp7RNFv7kGCt/j5d5ervh1E5S1MLXClAGG4IMadcIBaRYrvqF6eow72YqA+gh364
7eLb7qDh3UwMSGKzai0AD2aiXsPDa/mhR4G5P/UAht22sRmJwFL5tw3G5RK9HJNOhDdAugEoGKH4
NeWat+Slo9TCXaGap3EknIDOWxfjgaZQCEpVY9YKKaMM6oeodBOe9DYNLx8/2XVdjOO1gdqZgQ4b
ndgCnSVa0qg5tJITijXEEhf39jZuRiOFyLqoEsmg6hDvXaSKoYdkJkgAw9mq9qAqcTBSFFoaCOcQ
AlEauG1vyyPX5hiPTNTAKDoKelw0dSdnNUg+45MY189LPZ+7BCNyIvInItu3zW5e/Wu7bFQvpKBr
EY7fXundEyiyzsr9fNdB9ql80sBi+fN/NMhcxl2pFss0AZYs7CrkGhnkxavdgNIscYglOLx235Zr
rtfHvNtmox2VnHJ2F4ZsqRItxwbDH63p+hhhaRXCIY4GKUVamMk/s+KrXOz69pMCfbPqWSoPIims
qb8vyT0RMyQffxAr1y8h5rHYL7Pahg2Mj8XvZvpqcDm/aMRgT97aAHNVSnWmgNIGg1ftoQeDJUip
HOM0ovoHmSYuzG773F33kmUmGuq27MMG1rofA1riqQu+TLDQSd7g/2FCv14bE7laIx20CrqkyDmA
S3Mwdf2Uor5Jy39YG6c5tkFsahIR8gMiBOAR/dkMpw2mykzGFByLiPz9p1C6U5NXLTwGUmRpsVdK
u9uH7eM1+t4eEzNBf5co8aIRmvhOyllMOXF/Y9AFBgwJvMgKQZBkeRVR7K7Vmm6f4g/7xtGtGYPr
y+eFgmc1K7DI89xZvFD58Ui/M8qyIopmDTZaXH9OlgEwEJhOkmmPTcarL21uHt7lkGVRNUljLwAB
RXhIDCR/paPg2D2ABsAOnLG3TB9N2mPzi1dk+njF0YVdLTJ3QG2aI/qa+Fyg43Cgv1hImGAYjNgW
q3oX5yUXQ0C9+/3Jfm+QCf6zmRpJMGInJRTAUXrcizvDSU0r32te8yLf8/ijPiaP7+0xsb8cTQMI
IpU4HQSU6+W1qzK7m/0o/3bb7zdutfeGmKg/1WFVxCV28i+ScEwOn43n3qNDC5Wff+ZhTbcP9vXL
saQ3dQF6hTBGPjnVkx+UyoPWLHYRTXhaaEeh611dQS+hFw/p0nHO+OaeAlsGFjVU5D5wqQXjOCUa
Xapeg9W/vteH0GmynSJx9nTz1K3sMLEkk6KSiCl8pcm8ZD4V0qGfOC/MDZpWfLaVDfobVmn53PcA
xFdYSwOGlO6e8pq1vgYWDMf0Pws2nTpR8V/iSejdAml7UO/6o8SJ0pvnfvUjmFOox2KjL8gKHVUA
TUWp342z/HLbP3nfjDl3o7aERZiiOK6YxOr7h0DWrKbMLUHl7OgGxIDuKEpIdFwPkt/M3V1XoNHR
BYWgYAU6JkrffYfJBqWypOfZwz4DKB/YZFfyBuroSf4QWVZ2mVfIOGYoJYNazWmzQ9kHljx7rVnY
ZveStq81+gG3N3TbOa/LZK7xsTPQY69xD4myehm0+aDJtV2JxL1tZiM5eb+dzCEYm9Sc6Tl8IwfD
m8AT7ClE02Gx8fbZgWfgD+xJhKBIIQE5+oGvqzGUAJhLIJKKEmLD5WLJUH4isjsBOI83iOFxgV5b
3r+yyEYyM1DqMczw7OkcJYL2U458DyPptDpHm77LmQ9M2rr21iYZH4VecypqEr1oNRTZI3D0juAg
NkFjYXb2CLKy25u65Strc4xrzkLcDiBIQ/oAsJWoWiHYy+M/cUiJyCD1plyJH7ieBFWZDaSxQDRg
RnaKdGfpUpfWcm+vZYMMDXjVlR3mRg2h+bpkEspYC56lB80+x4cA+hsGUJzkqdv9SL6Jtqvs/ovS
+7ajXFfIXLERIuhotMNfNGyABli1r30xbdWHsOAeIJFdzuuZb3Ts6WI1sHhLmI1R2IL4pE91Go21
6Mjo+FXKW3MBc/GQOwlPo5PsdJxDgwLoUPwXnIk3sbVBSfzePnMzhFKT10YJ+xrp3WhW3LztDmMa
vWZjfWiixatbVLOn7pzohk+kwVchklu1L2OWfMoHwe5T/cFMB97A67ZDX7eFuU1qpRT01MRtMlf3
hZpb7XAol0eOo9FTwQb09d4zjlYsozyAx0FEpl9eoldo6CAomA+CXz4FF17z+GMx5P1GM77VYBZP
gjArNUZZprvd6EFaffcn+fZqTewguzqptRjpIfxJBtI4/aSHmttW52LMnIpL0rNRpsWiMK4LAKZp
SsDRv09utAlzk1OZAPFxqC8UQdt6NXA7FZ1VszlfayvBWNuih3eVSE1SnfQlTaSKU3Yf2epx+m7s
J5AtCf68x1C7J++jrzyiwk0/FGXwZovgsftAZ5Lkc9zmMxY4AvpmjokFLRRLIVy9I54dJoB3UyQ3
/YSmX66AlL4b7bApf5bTkuDCSBxFyZ5STT5ACvVShJ2fBIozhDEkuNPPyjwd5zblFJN5v4f5sIlI
tHqu4K2CeQDj+tx+iZTPnA+6GW1Xe8t80Bk8Upgiwd5S7sDlVDilD1mU/WDX+9rDB30qORZ5i6L/
vvIgqPz1alaIomNGj4MpWJV+HLlts203vXoME1DLEZyIAsaAHbKYe7ORHki1SNY4YwJCFXjhm7eF
TJgsEl3UoJaG4ktAfMPs/YQQ/3/8TEyUJM04oBgRAd0NRrMDGsQArLeJlVnZp9lp8GjhX8RvI0sf
IvPKNZhgOY4L2AhlIDWjk35nvPQge2zAkmXlmGzaDbgSZbAytyDppxqllMA4eeHF6w3YLY1tNNcR
Fc38wD5ikjrQay0gzngo9vGFNu9Gn7L162djT55QMAHjggq47QTKlX9f4n1nnA3jaVMpabXAVcMx
s/psseL8qxnJ1u1vu30g/lmizmSpTS9U6LrAfQZ9b6jOlEZWIvy6bWPz3rtuI8tCIkrToM4i3Efx
g4MIHWoqHseHF21MWL3fMSZipZ2q5VmFIWAFWnWKaqnAM+XAPU7Ep4yd4LD9Pny5vbT/cP1d94+J
YJmUQMZWbrB/nuihzXGcvyTfcP2BHVR7uW1rO6xcTbGxS5MKVcgWxC7UVcf5ixoc4+QEPbk/cQkk
EAYVr4QIOhNRalHKVDUB2iXqJ08IDQCXO3vSeY/4Tc+TIDkMwASE3li6Dx1w8jkycMAb8b4UHuv5
qDRPt3dss2AGGfR/bDCRWC/rqEPBGj0YX/O7Z3VH213Szx/Vt+5h3sk/b5vbDMUra8zGVS14+Zcs
RtwHBR9B8UNOOZFY2ipArBfERGJ0mKKmEnBhUn7o5AvFIQl4MECI2i9fTFSpwUXmYu7Gmb38fvgK
pjWqdOT0Rw0E31B5ur1g3idkYnQ6RlInjSNSIxNKJkF8CAOQW9Q9jz6AY4ed7gcfgdzncY/Xe/86
aIeh/054RbrtV9D1470d9FVmUIdRnUNLHh/Pr/YU19scp50GkZJgp/uUBju8M+zgrPBY0bbfuivD
TN43K/XUEB11Av0J7K6BhYnB2rLUz5OVoigo2pMvu/FPFeUsTefqVXFc9u0ArVYtyIuUNaqAQtpQ
O9Og3RWTxik8boat1fqYCKlAmiJOZYQtXQHIawIbA1rp0/SSgyvqtjtyDsdbW2e1GDlPDExE0BKn
1FryeF8bv5XIqcav8uwbHQ+RwHNKJrZUepbnsQFrff29nZ5n8kkO/8f49QFRVjStkCj4PJRkEHxr
v7qd8gRBRIu6Q7uDGNLtHeStiQkvQaALWjCi4CiLv5tqJxc/g4YTwngex8SMKBvGYtSQcOjTZ2J8
y1XO36dB9kPeeHU3dlSqzBWh0gYsoVFsaTl3qi8PuQXS0j9gLkC6sbLEpE6zZPSC2CFimMI5y85l
/TzEP25/j+2UZmWDCQ55pMatOOPFK32VfOMwnqcjtLOfyh8j2CaTQ+iMPBfgfJ83UPXqEAV6FIX5
TN16uBOic6lwvs9msRlzZOCLR4qhfODBas28aMZCxaWBESyqy2fqiHQUEFd6LbG4RYNtn77aY+JP
MhaZ0VS4lfvDDB2gwhG/14fES30JXLaYnOt8iMCpFeckbea8q1XSX7XaxqLBUIVgoDI6eFDHRFlk
9AT/vyB5og7wwd2RQQEuriCTYrmlugRwML3TUfbtMcEsA8QgPnaHyVY8SBxxh203Y7msgFidiBqa
48zhrTswgwuUD18xOk8KIifVv0f55z57vu33m7uHQUNNMylykmWXaOV6UQWF5m0HfDEMSi9vw40t
p9G/uRxohhPJhA7xB34EPQrTMtcAykir3/Py2gqd3QqHRap2t5eznYeCF1E2kE5rH4aUu2EquzZB
SU61ltdmrwGJLLjknjYASweEE7wS4PYhWxlknD4S87wSF4w+9LKRW0BhvbamtutDjLxlab432+w+
B/E/AKTHJI/Ris9ck3cEtoPX6kcwZyAuBVFKI6w6aUTL7EN7MYS9nKqfTDO9q8jyaaY0LHEqunEj
uSFJjnke3kOQ4EVWA45HbUaB1W9hbutiEsUGW0CcaPQFaTdH7lC93P7KPBP0Zlod+bLoI1kXUC2Q
5Oe8eAzFyYpyXnjevN5W62BuaJRgy6VqcN6lKLam6E4xXibzUzrwprg3c6mVHeakT3WHIUmaeQiG
X8v71DwileqHfdr78sKpNG4fw39OB3tl55NWBupIx6fz0jYGsNTpB8wB++LMcQLq9R+C5XVRLDoa
wzVLlJeZ6ESqcZpq/dnktqYl3mKYG1szA6noqZRkdqJw76+v0ymCnPtkWTEGAqQ9Je3Uz+bD4nZ2
c46fMrveCXuT1yHfjKCrpcrvnTFFUT6dqL+37gBJs8iWPzcQ2rUnMJCoh9KJDr2dnTovs/mii9sH
Aez7ionC2YdhcdA2BmEP6LEjGqNtqr3VN186lQNk2v6WVyPMPudyFYVDiaJSRMTLMmookZHH2wd6
0wT6nCK0R1WIZzFnQCiJEhU5UAZ9dI6Nl4wbpTd95WqAnZYVmlEbFRW5qlBYS2l1e1qgCPYd9FFE
G/JzndtcEJi/8OSeeHaZzHVqa2EaM+DQweZ70OXJjQjZC0Ptm5nJKRFsXwKrNTLfCZTKDYkidN5H
m9hljOHuFkWL4KcC3mggKBrfvOd1VLeXh4RIM8Dp9GEOJx3EdCl6inGG/0MYUYohsxBDPIXzst2E
oUiQhv3bEBOMW2BByjBGmtI5WNsF5/xQEQsBDEyibvFYomGcnQ1w7fMGczZP2Mow45ntbBiFrqI3
qkoYPW7qw1BCYK8aOLn6dgEcA/HAQsqS+WH+J+wrKUxEZLFUlKy+KAhkwX37MtyDsd1D1nDAOIZF
duq3ygYiMrjwvuQmAk1a/QD6qVd3atQFcrxQZArdYfGE/UU1BhWtO95Z3LxXdRW6uDpK/h9w8VIS
GsAuAZJC5sISdbSbyX0lejEQfXHFue+208GVMWZVodJ2TUywrfQJRCVKl+/5mfJQJI/FARzOvCK/
snUikHsSiITLBmbvGH8hSVvmcq+Bi17LvFAKnKzN7wEmcluxf+2U3hcC8SyVsreM6TFT40exFOxA
yJ612tj1y/SkKdApI52NHPq7YpCHcHqMl8odRfU3Mls/xBwmBmUzl5jq2ejEwcrU+ShE+WEy2vsw
Qg7REnvCdyRqYIMH2WuSsrByRdt3RN/3Zujki+EXQ+8YSv4MVcfOEofus2oCPrYE87/mwDHJajvY
1kpddbUWzhJx5voxkg5p8OX2xbGVPGG6VgF2GKxEMltBH+em7KtBJE6NudTogvTXLqZHs3vUki9G
rnFC7FYwWFtjopCgNHE4ljVSwvY7PooV6j/E+NPtFW0dDxn9NhXzvKDm1pl0IjSkeC5EPKI7Q/f7
FOgwAfPUiQJcCthjrUksOAa3tlAhIOmA8rcO/CzjsZXQkGxcMJi+dJBdNWabSE9Td1Lj3F2E/RDv
bq9v88GE9yyGlTUoKovsizORSNgaETaxdUUvek2c3O4OFOstnoU9T6xkc3Hi2yMac6Iqy8sX6l3b
JUtBHG36muiPefWiGXemeiAqQDWvnJVtuYcCRWI8PCUTGRnz6eZZMwdxyOlbunzE7u2q73pqzR6V
bU/vsrPmQpyT87DevDgUbCQ4SDDzaLLNHYOEYHmnyMVo353QwQW2SXxV7NwNXRN65wIUiCyqo1cD
vCzb3Vnf3171lr+u7TMR1pRDfQ4S2F8aPywvInr80nAszNNiNNZtU5sZztoW/S2rO4poYzqT2aR3
VHUqntVTeUb/5TWoHd0ffApKaXgBfdtdTQgHY2uxvR+OB8YfFjU1kN688RjJ0FTX9hjEtDUv596N
m/eVcrXG9l/kuCdiC6WfN5iGYmcOmvCpT5sTaFc8jEeZk9v/h+XRs0GAEAW96PstjdphNLIEvUHa
Va0fC8/Ym98ozKfzVeGPmiCQKiIEaouiCnKE99ZGM1flIcabus07PzITe15GTnzZuoCxFkXWTDg+
DsV7E1IzCJGmoMnTyZ/M7Lkzn+oFylm8xGLrxbI2Q/995YohhCOTKkLrlhwmyaLymIkjYtrtIX8m
TvkUY5xf5Jy0zW+lAowtopqrQASU3T2tTSUgG1FZOWngJev9aZeA3s2j6IgKZV3Oy3YrnKmg+jOQ
x0hQPGIuhmQAhDZq8CgrSmG3GKM3D4VbTSknRdicAVrZYcdxhlRvw0HFHU4LuPUhfmg+zzIYdSnw
pLEhgyGDpNrjef6mn1xXx47SLu0YD4mK4njZfjLz1y55MIzYKrhK4Dw7zKsM1eQ4TDLkYzUEJLuu
3UVAKA2kfhamlPOKph+ELbqsN5JxfUMfmlru4B9Zt0uX7yW501WMt8ZHE4oi3YPIA5Xx7DFnAJQt
RRXQD5edmn3uDsfKzSCb/Cc3zHpZjNtLRRlXZggzWkl+jdAAtdKu+5pG4sUQU08Sss+3r5k36pdb
+8hcaVItVKqChWFyt0utqS0ewSjWQ4Yj1OxIjLyynd2MPJhqdNCN7pj2g5/rZmT33Se9Bq1aP53z
KPVK0/iltuSXPiiFXSWVL9fk1IS6H86VCyivnWWjLxvVrtETVwJYfkolNwiJZablt1SNI8tIl3tQ
60T27QVuduDXO8oEfQE8D2kf4TVNSQ57X8NjU7BNG6+AS+sNbrsHZAglLMDbOdnKtsegdKqArEYk
KmNYA6qmnReQl2qB2Vg50T6pUnRZzHYXpOgPKeWzrDX7JJg8zorpKfvwSWVQTyOhNk0M5b8P1ySS
Z0zKU8z+KdyBKRPr1Z7qPUWzmWAovm1tM3DiAtLQVcEzjZ3mTUiWYewP/kPU0QlRPa4ytN0ggX3b
zFZuq17NsJMWeCekZVPhK7ZiftJHAQoZJSbZhcUzR91L2p9VzeVO3bz2VjaZelZWgFiPhAtBr9+w
e5gZ05Rz7WwGzJUJJmCmc9xD6wHL0svS6sdd3u/1EgxWZuTc3r/NZGu9gUy8JJheDLUQTMsN0i29
cYTPpR2fK1eekd7puFC5w+SbVRYVql0oZMkqxl6ZAyBXYzAuDX0Pt709xtCD3inFbOnhl6b8tWAM
A4CzXOfp4tC/+sH7V1apJ62SlS5D9SylA68GESwinroytaX2eYkv878fJkeevDLFJA0B+BZrdYYp
tWydpkz9Zund299t2+//3kMkk+9XI+hBrGj/R9p1LdeNK9svYhUDmF4Zd1aWLL+wbI/NnDO//i5o
7owoiN6o4zlPp8ZV6t1Eo7vRYa0ZGXm56PaYwVHhI45fBnBZBORZEQSOnWwapAqtRLpzLbNbI2ao
T1lk4syM4CEQv+iYCaumc4k1xut6bd6tlRz6O1anNOfKmC8h5FQzORtB8ZJr1f66iE3PtBLBmJ8s
REs70yqjDJoJ+SKHftZz0jne12JszRC1pNMViJCK0QrD20D4KwoeskzknMrmrqeKJxm6vAbtKjO3
d87IEsaYnUfaCKgwAMBLO8FCPc2J3eF7iGuc7iU7sVIveoqs4nm44P8RizeYt31o77+C/vvq0PRl
aYeqRb2v7jIbu38RKNRqXotwO/Nf6cqELyma0EOO8KjBim76rB30Y7BPEhvuvd7TtgUPp4ynFWOK
bbvohkhZLqLhkBtPAS/n5/19xg6zplTrfNDRpQ9vEfRBnsyJjdwvxphhTUgbjTqiCK2nL45kSS+o
MwF7BRPDT7yS9m+k6Rh/xUvawNv2oxV0ZhSUUjfTZ/vgEBubeqAEQW+p3heYHCq/X7/FXHFMiCyT
hRSGjsBFt9Nbqzws2Oqk/ITz47zjrTNvX+h33Zh71ojyEqohdBN7KBS5c38XJ5YA6de12qxkqSgK
/PMRmavU6mQQ0NClH1HymtvWX07ik3kJDgAX94ud4JpP5p3kyi8huqzA4f7JHWCi3+1TnFz9Auaa
iZG8DC1KTH+P+NBZIkW0KXRI5s4v5p639bBZz1przFwzHXj6VSWiO0i5mxdH9+pz9xLbnSvZ5StF
euPiDGwm4CsNmYuHSdBxIoEookpIDuUvMHjRVYvwp2n3TmCFj+lJP5Ab2SsOhS941w94+9K/ny9z
JRu5i9UgRKkpRt9uijRr5rV7eKbKJB9xhTF0PYaEVq5QjZFtLa9ddSpdsW44Sch28vj+JdlKXTI3
6RgWyIQnFM7oOlXzEpwknyJEYB3+hYd8sTm8vLKVT1PTcpAbxQR5z+Dr2Fc/MKToI8sHpIh2ih6U
C3HcwRUHS+ZuOXK+6ps3WoW4sZEkLUshudSOSnYekkMi+2P65bp1cCyTrduF2I0d2wp3AUADQHTs
dkAI9OQdD4aZpwzjZAg6IAVBddIhimqr3SFIjg1GVnvj/ro625nWv8bOTkhPvZ4lXYBkTumIl9SV
LS3toY25Losmu1dc1lvjfHU4Dcm0vG9xOHIGzJz4MYzOMhp/Ub0zO5SMtdIi8dck562nc+4yOy49
SUZQo86Kqnj5HNRPs/rz+ufb/PsakQ2MHtLZGsZPCWGCtxPl99GxBpAaTzWPy2jzfFYCGGek1KRJ
UgXno1Z3JPVT+afMQ0Xl6cB4I1XATh0WHbBmKuV2kQcWYA+d659pO4JoAHYA5amBNhdVc3X8g0D0
sMdTydG+zm9TqbTro2CIE5ASbuaGHg9TdtvvrSTSC7aSOEZZ3oEo7O9F0uq1/Rn7nQvzszqfer6a
UzF6G0n7ZOBA9AQ7pgpiLbYfCgoJ4EmnParQXyQMdCq7+Ik45AYr++7bxhlaFaUnWiH4mKszr+S+
eYQr4fTfV8qmQKbCdhGsJAxrO1CkR2GefvzJEa5kMEcYa1MUVFRBuhhveonXHevRkvz2JBwooJ26
bwr7ukyeWswZToGkNILQgoKhP43G85JydNq8XCuVmNs7xvksx2aOLVbc27yubkgn3MRd+npdDZ4Y
5g63M37CqHaik06LlRaYd8LeS5TwRoC2TX6lDnOR83Toir7HCY22gWIpJnKc8El3Ud+4yDvtonMK
YJvDTuq7PIMpcACJAWBpBHphl+5A+euWo9ACDg3oxkgKL6Uz7sil+yI8Xv+cXLnMKyboRzxjBuip
3pRAIMYKcIUBub35dDtjpD5HKdPaEWx4jNZ1wZxzNJjnDCZliGQoIHqo8q9k+iLE5ynm9DmpxV3x
IgbziIk02syqoVqPXCnZEenYtLdjdjI13tN5u7i+Oj3GZ5hjZBTlAG1CILhYidGeKXxLX417sVMP
c4z+RQDuXssIe1uRsAisJ/ulKV6barCbWDUsXUcPAIvsN/HImxbY/tLoHcoogZvGpx0G7J+lGZ2z
FKLgmAeS1Wr13Zjz9lo3d3WRG/8rhzlRqe0DYGAN9MaI9gyiwOUYeLOneZXPC+Tbj+GVLOZoFyHr
26oYKUIVxfoQLqld7BRfAqIS+KkXjq3+Jh69q8Ycb03mmKQIuQ5e4Sj4lF/CCoi/obDP8sIaCvB/
9+Qhnige+aD80iTl61KZRymZX6Ul+iL3+dOcND1StflHVAFtYsyejUqcOT+Td9D031eBqyF90FUg
dXcAF7xXo8qVpMTHaBGn2McTwwSSUYqGCcVYzA6lg6fHrZfouY0lK/e6g6CO/PPtff/mTDypw1BD
owNmq+i7On3Ovpc/TFsWL73BiSi/cfXvkpiQ0o1RlJkZKgCNt4DgtfAip9kBjdWRvc43uUD2vO/H
RJZO6UalKWG7BhmsVJZdY3F6mYcCxpHCDj8b5SiPFfDdsKi3eACldNRgsDOd9xbZzir+/XYsQ5Au
F6ac0QnStHCj5LFPOfGJfowrVsBSSE5ioUeJjh2iqoaxSWTXTbUTad1OMZvMarT+NlNF3xR5evE+
H+Ng0gYs2RUFuczHysO+zI9SQe8yKrn7yfQPfVbQAFw0epSGzI4alWXSi3n5VkUc3eCQuyAAeB0O
IHO1irvgwmvGbuv1rzi2gqHrahN3Gt5YxXLBBESttlYHztbrV/c37vldCpNU4MvpUlZigFpBtPn1
98L3csnBOuZSaIpB4Aj8jYN+Fyh/dH11quSKLv9/7BkPFSYTyjNlpCC3i698LXZ0eCu0cw8N9qmw
eVWuza+KDTdQdutgOmYHqhJM1+pagBcZRq52oybsR0HwjKR+uv5dNxOalRjGUQlD2QopYHWdNIlt
rTwa2H8SjV2Meeqy0TjfdFsnYEmKWHEkJju2NVf5/0/ZVq2xTyrM6FSiOy1/VGk23sUw0aQKFRVF
Qry25Lk8i1XpNoq5TztCwRh581s8lZiQoodmJxKKa0mnUBfsClEqlumOEr+EdvUEV+/yugQbLEno
ja70Y84skduxaGkYGw/lRbOnXe7GbiPZYJY8qm7vUHbJEmtK5ZFyz9RH477icuPSb/jJx6x+AxNx
mlyL9CBU8Zw2lJuppwClmY/Jf7QDDY6/3g6m77I+xZ1hRmmHJt3B02wHPoJphGFG1VWA+tb52U8e
fthmAFrJY1yNNBBZbkFd68iBmwWPecnJdrarLSsBjGtpx2FsKhMCkiFyFXlwZ7BUxRLUkofAK4Ty
VJLHbq5/5pNwzjPRjZPhJtbVXdWU++v3f7sevPotTFSaVUDdEgQMhwCp6Vexp6/EbleeA0fcaw+U
wijaycfQifzszBtw4X1o+u+r7DKUqmzICHx6JUl7U0B1y+A13Tn3k511TKKuTISxwAxNNLkDyRwT
BGGJWducz0iP7Mp9UBmfo2SGKnctvZPgjKEEleHBdP/Gb489XjFrMxgCNw7kHbKkaTrL8iOl6hBl
M24fRWGTASJDB7TjE23ihlxpW6ekiRhh1CT4nU9g8bEG2LUWY+qARS0vSVLfgL/rDwLDWgRjCDPY
szq1QTW9mI5L86CBRct45pzQVoV7LYNaysrYciWtGiPo0JTbT05rLcfYpy/Jmdvn2PxeADDCGiVW
1D9h0bd1WItFifAzSfdzfebuB2yZtPb+99k5Vx2jsyi8Ib0jgWGJWnCUSeGNmuZwPthWGolxCARr
E0sxn6BjM3U0y6UAScAUZoY7VUAyHSJPmmZLKcYjyg2KNeVzaTdm+ShNE2rfutUnnTd3XJSTzRCw
/i1MyKvEQJirEMnYIBn3nTS5QYXhqqawhN4dm19p3OPRbOoYp5RsoS0c8BCdm0Hyr3+Szci7/hlM
1BPUMRfFBJ9euokv8rf00O06q3f604KID66tnxTGiU4bV2f1VvYT19zz8Ms2rQsnoqMoAlpndlxl
0YW8L1sKzabEmKSWT5O8fLmuJk8E/ffVTYnMIaXRHe8845yl5wbEM9cFbCUP2koH5iqCfiiJEoqL
VoA9PS1Vdwa/QK52+77kDUNt5bdrUYxflmTQOQcpDEfpvwjJHdESa0TvPz2Q7O6/KcVkgqhWZIsA
PFKnjs9t9VRlP8n0V2f+ui5lE2VxrRBzE4Yqk7KogELEJ78kJ/NMzIXeRJ7h6GfRM93BljDv3vkA
GvUxoeIWT7x37G8u47sJMrdAa8NQEHTsJ9Gct/JU8JsL7nIv3wi+vFNGiwf6wbFHwtSxU6PW2nhA
dSPPnrPy2Ktfr39T3t9n8r1OU9p4DODoQk31DL12Zo0HQ78dsd9NnjApn9QBOIWUMHn5bnTjHTCq
9/q5xyZVAoTq/3pChEnqwGIuifkMHA9aN+32gJtzcnQapIPiNn580+6uf8DNcdSVURLGY+RJhqF2
CdqVixJbma45Sagcliy4IWljA7DMNvTKr4f+pIpVy/EmvONjvAnonWMjNTEYOAWHar7vQk6KvPn3
AXuEzihmBD9himIHSZbMGPG8V1uXEODMDSnnA26KUMG5ohgqpUdgfIcUGrkQxWikxbq2E9TpLlUz
jojtW7uSwTgONUF3MBzh1aWbAsPrrW/sNWCz90Apz73C1zir9ptZCkhiJFSgKM4RcyrC0CSjEWJE
X8ACs1ZhUllCkytOPI7pbTr4lRzGwetqJgiLicGFv/fqsJm9K7BDpe1jQBKXTuwEoA4F1qx/XS79
s2y+jw3Nf9VjTkyN0zJLZqiVKSdt8qbaDftDMXHKC7yPyJxZko6JJMUxmuRaDBLulyF5Gbo/gW1H
gQkZPl3b/QTvReRgzAA8glgSn9Lmr6jFA6nloeBsaqJhnR2LunhGsB0jkopxHCHFdwrMaKKR0Zf7
MOFtMvCEME62leqqFsAUgGGZA0jzrKGKLAFsl9ePftuXr3RhvCtmSmSx0nFbKVeXYFFIzxK9ItFT
3MLnDUpsGtpKGONah7bQU0Kferr8PA+DlU9HyXhOQ+e6UjRmf7JnuHAsbxJ03NiasTw0qYycE8l+
1u2HoXPKqLuH2/PiNDqKVW3H4/Iq98KX62I3HR9MTgO/oYkiJ3ON2jgs0FXCszlobifzIpqP/+3v
MxeoGwUi5HiPOUWzD/J7wiufbJ/O++9nUqFZTypJzfH3deG1TC56cZkyfzFTTnmBI4bt5AtyFTZG
BCdXaE1kzUL/tan7F7xA98bE66JvB4r3MzGYdEjRekMLKCgnZbf4h2E+PGkW7V0Je95szPZ1opgB
QLlQwIHHRAowVallIyK9o9cJM3sWMENA+jw6b21eTgN/s6WsraTRT7163LTGIsVFJQJcUAWdZgWk
uiax1bOJSmL48Cerr0gcwCGMKg02tRhPMU1tFi4pBlgaJbWDvPOqaE/00btu5Jv1xLUYxkeMuaLl
Qwed6JC6/Nz7f7NiiJ5m0R08Pl7Pb87sXTHmzDoQ7pltV+KJiEF1zMfCBRoAx0su2W7ccaGxNr3E
6jMyZzYNQt+ZKp5WObZDnfGZ2JKlfBdc0KCWkSO50k8+IyNPJuOZdJRni3LBNzXL2oqUOynjxZHt
pxzgOYD3j1HRT6hboIiSUGvuRcd86L+1dg2Y+sHCmOI9xoDt1JfuZK/0DGt8VQGgA8yezvkj97j6
BUzAJEFZG9OCnJDIj+p0EywOxzKpf/0UVlYCmAugDUE9Rhruti6BN4rY6kt96f3AAasJhdekqGaz
J7nV19DjEWtv+7GVbOZWxIEaAeQGspPY6sDg2fqR80P/Slsznc1H2tw0GEMCizeWNTEYw4QCfSqn
RGjR3q2FGgtk342Bk3dsdiSBdfKPBLYPYuJ/M6lRwZy8wO990MUcMbmNt39xxDKwLXsqEl0TI5Ti
sThHnKYFRz22K78URM3mHl8zVlO3aZM9WfQdx1o2k5CVgow55vWcdHmA2kb8jRzSnXksAb8H4M1L
4NElfuOB8kagl3U7vsi8BvNm7riSzViqjppXDFYnvFfqs0DOY3Cz8FbaNi8DJpExEg4shM8oZ2bR
dMYiS86c9DfY0nrMFmIrC5pYVjRX96TvOY+UbZ3eBTLZT1RIebKMKKvXw5M8inYuo0kY8Hofm5YB
4lUJW3ToVrNksqAFAIF5QNVS72bU15b4x3W72Nzo0VYS2JtcxVVvjHCUyBBOBBSh2JH/mfsY4rGD
W+ybu4pdALv/uUL2HbnBPa+hzNOQiXZmF5qYqKOtg/lnbuxE8ft1BbfSO/TDDSCZAf0O26EfcxJh
BihjNeJB0SSiq012LkZ2nn5NCeeCbemxksNOahSY0kCuhWw1MU0AnkovWldyRGyZ3FoEkzyaem2I
SoKwGehfTOVbl79I5f31r8XTgvESS0miQF1QfkzLW0Xzi+rn9b+/GTjWOjCuQMtzs5kMZXFm4hl+
7qYp2s0A9Gie+x8j0g1xt/AmqTfT0rVMxsTDIRtIRWWKfrFf9stx8dNHeHIMbvO6rlxZjDk3uiQs
ct3hwQ/A0wi5VGmrFwpPLh55ZRKeOTCZW1tF/RAmENUOvT1lwUNCEn/Se850/7ZKSOtFDQipQLVh
blDQz0urhvAQlEiGclPSwU3QPgOXgfcg38x9kbT9I4sNw1VUAiZ5RikDaDYofpcH7Eq40129n/zi
zGv1brqGlTDmPrWy2kcpKA4dqb0rh1cSRDaeGlYl82Ztt4LTWivmVklJWo2LRH2QgNyMvATFo6D+
SCXV6ppvS8Az+M1LvNKLuWNSW0ogbUQ6UZHEbRPd67XYuX6PP9seOGpMLK2YKNSBsYaJfrhRaR+o
leqUmdMWLpDPsC3IW6n+fD4fhbCGJ01pMbSJ4ojIV6TMAkO9JYUv88zrmX3+YB8EsVYnBFrWhHWp
Yiryuyr7cc97GNMv/jFV17D4A3gCSjIOi2JOpJQUrdMaFeyNPjVryrZavNF2IVy4Jkizrp/Olj5r
cfTfV+/wugG/azXVxBGCG+RbS/Rw/e9vXNOP+jBebk4EcZjlQnHiGQ/93I286ti8DAfRKx3xO48L
fssO1uowjq5Wyxn0TCJxlPKxk+2sD3ZyU9sJv/rI+3DMwzSrKiHuY0Kw0rY4SWWcFmmwxaVJbUEm
u5bIO2EmpzhoSkvSZm8yJH8Jar+rA2vpg/+5QP3xIzN3DLSvoRFNJnGwdCAlklVVxz7iVaR4GjN3
DIhiUUtIhZMsHLl/zbA/ct1WOALeHl4rWxx7WcylligOYASC7iwrvNWfLVe0so63BHclIK1VPRwG
aDClJ1Kpdjc5Cpnt61rwhDAePJDmOQGsPNigo2PW/yyDvcTrPvM+FOMj0qoYYjBGEadIyAF7/E+Y
9hP/42HQ37D6VkmqC0JV4DDGqLHmBYTTGTF4tZeN7ZoPhisz3qGvFaVcDBkr3q5xKE6zm/yoMUMV
7Kpn86lE42g+mo/zkbfVwzsjxk2oopibEbRDTWK4TQPyFaipp6zlwUBTH3DFl8uMj2iaoCirOibO
GLdAcwqdsN012m2kVbbIBYPhuL43BrTVgUVohGmzNhNH6vw+OpSYIC6l+yHmNBR5tsd4gW4epqat
UsWpm0syxJZY8h6ynMNhgbCMuhuaogTJVSNpdiuCvRp7Dm3aev/pnipMSkf0tOmrJFLA+23YakjO
s1nfVU1189/EMO4AOE0L0XrE83D+mmiLFTaPYfj632Qw/qAnydDGE4ht0QOxzOWpyPazKnP8Gi+S
v+HsrQwswEJhJw0heZs3yV4pZU5sK6pFvPLGuHCrzfRHX7k8CuMawqwKpXjsFNAPaaB9lvCagG37
lHU+R3mN+57gXFaF8QkgpBS0qMlVR3rI9sOjtKuwLZTa9MHpAq3dSZ3QSzDXySv+brxzP/hAduoA
II/6WAJky5nReBHdzFl2wiX2B6xCZ272k8f/QC/ote/K5AqNSeZe7VPVGdvxUgko3hdZ4IqVeAiB
0Db3+2mu7CqKeF1hjn9SGMdRxCUALTUkTIUg20YknkJd2OHJcQTDHCcd4vgodlLJrFWhD6QYBLPZ
D0U51DHnTm90ej4cGdtGlzPsgrZarOCdm9xi1Ayl9DKxFLCzykcTD1JYCuf28VRi3AgGO/VuEfDu
ME28p8G+QjBaed2L8EQwXiTXm1odg0ZxuuJGjb22ubv+9zl+nZ1OknqtyMW2Vp1mqO1wPI9IjdOU
49V5SjBeIwLhst5MSPE082Xpn1GKuK4Ezwu+MQasveAIJuxwLlTMfIvg5KAUNcae8lEV7rj730fu
PtoZm0CkqtZmKnzgEp367qaUeM9Z3pkwzkArGyXTwcPrDMZT3r8Ky74a/+OxM/e+FvUI2ImYMJ1C
wRIy+a5bKkzNKk/XD4b+0itujX2Y5xO2JwR65/sxd6UFGOm6ihnFxJ2keReZy1e8Lnib/RxjY5sx
0SyOYQpeLmc+5N/qiwKEeFAmdgfpEO3KG6mwQ9AEXVeTJ5LxA5XUgIEhK5GWz4YDWMqjpEWcK8Tz
bmwnoVJBgFRVcAQICbvMQd1VsLNjcCKALFBscFXsysq9rhbHDlWq9upWJWQphiVPVCemS0XDXTLf
RfzlRU5KwW6hgCFLD6oR1YE3rgK7Pw87eT+hY/d3dNcf/5tSTEaBKNHOJMHtner50grFJSqq284Y
Odnfb1wSXQ/QRLQ92UkRbEjOndpDLe3cu92+9o3bSbQpT5CCqdauc66rtVHlpV7pXR5jg2kw9v1S
Q54pAagW21LRj4XsEuFUyI09gRoruO+yPQl4C2HbGcS7XCZALUEYCAEuupMET+3sa+qpTb7VIseR
/CYfexfD2OKod7WRGTV84hszeekb2mmwMSiHhQL9NhlcHv31tvG/C6T/vjJ+kg5CNTQtcHDC0C2Q
xrcRzKXjeCueFMYaUxOFoanFw61awMqs+ar2mks/OKbBOyImYM1lqJVAwFEc46l3TctbHGUXOUsO
8EQNRKW5E7kRdxPzNw7r/QMyUUxM0zmJUNBBY1LyZLcAm3wAqFBcAR2qWoA68XoeUijvczJhDRQ9
utiAAMEZl4OJFd1Be8GYqHX9e3KEsDtGAG8xhlKBKabyYZpOyrLrJE7PZmOc4cNtZpHzo6AJgklG
LkufH/FOsepdtldjaz6HbnU0z+o5eEhPC/A3QEtgDwnHm/BUZJxJOQjhEBQINrNuWILS7AXhQRVk
//qH5GrJ+A6xnFXMi8JEKCtBj6UlAG229nAE6bsXeL1DgL3qhH4Pag4Dy2gNb4+dpybjVDKigi3c
gPy8Pg39sxradcUjVKF/43MKBJA6HaOjdFb1ox8RW/APY0RRdaJUOofm5JoyT42N1StqLf/KYNOs
EUhQoBgKKFbp6ApWAXCh6HY+gPrHpuga4KjxKfikkIPIRbJVLD4DMJVjshvIRh9/BFO6iftEUiMB
ASgNiwdTIG6iNH6uid7SKnbwPPfkbiQC5s31+iAKnaMgZbLGWbANjDwbQrDD8k7+R3b8/mEYO47C
tlG6XKBp7lEpdk2yN/73BZmPajM23MSNNIgKnh7KIFkJulxmynM4G+wdH2UwdtoNiViKUUdwvoNT
/AX8ImlnutUvwBKAPc4pzsJf45GHnLp9Od6/Hf33VQBUwryWYr1BYF8Cvxbbv+RyOM1L/3TdCWwH
p3cxTAQUeixLBR1cjTFF56xVH8JRc5sut+qZu+ZB79qVu6gygbDVs8lYRCS08/8z1YXjblZtuYKb
GdwayEntTnCwoRk9pV7m59xNp897th8PkomJVZNKgajDWIjf7dND4AxWecJsARfSj2pyTVPG66Rt
ojaF1ipOnjZeu6SnmeCyhdFebAsr6033+iFyPqzGbKGRIsXFX/BhBQHMIdaYWk3/SwX0fv2QyY/9
woOe5timxvgaWr1tJRNONRknsArcSzFwfM2f15X6TR/kX9PUGO8hDH1SiHIP73EzfOn2OYYZwPj5
RCm/UvCpUXCV1NNC638fqYKVYOhVVVSCeY2337W6eUVVg9ERAO+YjNasYs7vq6zkNAw2b91KBGOI
CFZBZwroh+kE0Ic3RYQr0LyKHadxvh3hV3IYOxT1VKuaCK+t1p1dhAT0mdEMtRInWxxAcrgYG3Oz
pzGwB49uIpH760fIUZNtXhZpJWmjgjSqJculkH4oOcIMFhkDI+TcgM0w/64o28Uco7JeMhUtexQ5
yulIdE7BRtospawEMMaYp7ORiSHeWRSKf8J7UrD71+RBcPFfMOPXUOZjrNioryLnG/IEMwGu1mut
bvQRD9ngFEx2MoEzRwCLU/9NE09iyuN/3H44rxRlgh0B7R/oNEv0TTCwL7qtld+BSMYp9wbI4LjI
dvTXf3KUK2nU06zuGoBFsHGoGJTaD/u6t+A3sFF8p6l1dEwO4Mz5dt0iNz3XSh4T7obZDKa6R8l4
CPx8vBvDY508XhexnYmtZDBhLsm6UDMrRG7xEO96ZM/F3kh8ILkKePEZVr9HHqj6gYj/YI+Ek9Tz
FGQ8Sz0KTW4aKPlp9Xeteurmmz/Za/zgIFnyn8rsmrE18MwrfsgziOEiu30CxodduQum9SgyIYW1
LojF60dxlGO7oHKKcX28LxVHKO+U/ji2h3Dh5NE8EUxoAw5fnPczIrdi3slYlmpEGwu2znUT2UwP
3i1EYZwJBp3SSaQF+SpNHCUUd2A6cNVItSQpPOjD6F4Xt12cWsljfEiXS/MCWEZan6fcDRQBRt7T
SYLC51XnOS6fbYhG1YT10wGikvFL1KqYbjs0YeOKqWJfV2pbEIY4TFWW5U84M80Ijoq2wE1O5l/i
6KqZ38t2SEqOmO0sRHqXw3gMDUhrYyEgsui9VeyJveylnX6hhUTpXlAtxY0OhpvtxeMfjW2tBDNu
RNarhBQTqtqV8LUDqOGQOdmUW7IW81TcDp7vKjI+Q216kL8IkLRI1nyQbWKPP429/tQ75oEGNz7e
Pk8ik5eEWTgYGIvFwER5bIV8p0fCH/nBf3Viq0SloMcZEZB6TPNL3d002jHi1Zi3XQWAyVWCFeRP
4EN5L5h9TF8TwEC3RVAWtLpd82Zft838XQj9kh8C5NgOsQE9aoAxjv1gzdJk1dWBBF+u36fNIwHD
LjaENBN3inF8mlnAtXYZceRll2W1Fc+xdV3CdklyJYJxe21T1vXQCTKgea06s7QDXbeS9+IP5Ux5
ZEov9P73LUeEqpVIxvOJZr4ok46IEQa3YrbT8tdO51yfzcfXSgR7QnOSpcayYLYNBE0KCgN/szrw
xtU388CVGGqNK0PQBUWuCrNHQdy8TZe7UE7g+cBnHl8qwxkK3lI8zxwYt0d0GdPxgOR3+mSfCKUV
D7+uWwNPH8a9SYkyd0OKhForno3gkk+v2vBYAqCTZDc9D6ePpw3r4WJjQASCEw/Fg6S/tm3EMYLN
a7o6HcahxdE4BouBiG4MT4bhFlrsqovfjzw2hLdr+ClhfhfEpkBhXoxyVMNzyv6EBX9sQe8Tn266
4kHnLZ3VHGsHPQXQtJj+cJl3vAu1/T5Y/QDGTyy90YL+TCVOkFq92+wLbzqql+qX7OUOaFP+xI2v
pDEuY6yXpgwXWImuFDekjE+jnjpR1v64boycO8wiV6XiBO7FHq4cXONf5zE5GZTcVMrx/De/D8ty
SQTVHwz1T9pPK+0Y12Hq6GXMQYY1APG1Rebc3AcDpwSw/XBdyWD8RmaI1SSNKPCpD/EFrYyjklsU
3n8JrdbTfmhe5GLl1BH+Mh/N3fWvSq/wNVtlfIiuhBqG1fAWWRZpL46XwYi9JNXuwJJ0X3a8SuZv
LBPgzDoBMO0ncDsiKFlgxGjmAfPEoYSv5qU5tuhj0DpR0HBu/LZy/0pjE4xuyfsKrLc0hy+tRrIi
vFv7SrXq5RRJvDmx3+iG/TSgEOiazJZO4xpI5+KiyY5xHpxhn3nAwLwV9+jReLk38ToaXHGsv5RI
W/cSkmsR6WBk10DadDCkZtiTi/HjHZDtrlvKZiqFeex/1GPcZ9WXgdJVyEDn7l4uTrLg6YRTcvvN
RfhXBlskrYtEqIwFs8D1bM1A7G/vI7syrAlkxHb0y7DyR8XFjrJgNRM22/6onK/Q3AosDwQn+DF8
JwIAResQeVySn5vieTYsUvB6XdvvvJUQ5sIJczuYSqNTpnvFAya03xf2csCZAURp5l2AzQC+EsYE
cFBjt1LVo7ZYhIFdhw+DeG6nyhrl56R5msz7P7CQlTTWIvt8ruYel1sHbOV0KMNvKQ8ZfzOGr0Qw
RijNVZZVCjKsvC8eRL1/GGvTm8rGT0U4y+vqcGSxYXwWtGAJaGE2yu5Tw2/TS5sDrInXutqMa+8q
sfPcSLJaMtMCLCWOSA+pP3q0NMOL0tvjISs5TJiWTQB4iTGmNYrZ+CoYvU3XbAeJXPQA5fpQcadE
uwPzwJesWk6VGp7zfPpWBzxchU03svoZysdLJha1MasqwjioILws12xlbDyj/aNR2pUYJmxn5SCn
CcKNo433ovYds3sc6+B+T8ZbRM0cLKqMdJIOZYXHwhPcPsHMdbvXdilgw8Lv181xAyUP76SVSozn
AANVtDTKgO6xIf2Ki8XthzG0wi7cVeb0nOT6WZEqB+Pu9/OsfbkufDM5X8lmHEkyD309FBiCHsPS
DsRLUvKcL08C4zzIgORcnvCYWbqdKXwRQMx+XQWe4TGuA51NcSASYktb+mWY2fIcWS13wppzm9kR
7ihNA7lL6XgNoBPLe+LWfuHUgGMhVr5vjtElsBILRfrb4J5X1tugIv5gIOx0d9zEidjTlUXtK51x
aO8CMBhSJjaAy/o6+NjELxMijWpXIOazsDxyg5/JRY/kHCQLVdkJwH+t1IWAvfSoaW4+/XX9HHlf
mHEgodZqYW8iWdYElyZ0Xfk4ZreB+SvXv1fKudYN57rA7ffcu/GzA+BLHsSa3CHzkf0AxFvxAbfd
yf3QV+/xNH7DtQrRl/v1No15w9v54h4r42jKXp9TLUOPlfjxrrXBh6WeMtCzTQcdkD/tWXulGBbg
3tvJ38lutsCNpSdW+cLDZuAdLON/gGvQKhU23xxZOw5YEORxtm9ntKvvzDgZLPsrcRbh2UpnndRT
/BVjro8tOG/kXVXavClXXibGLnhLmVhOi46X3d/Qj28HC0xvyW3OvOD79jj99MxaqcY4H0zYmUXe
SfDdNQgDc/VWH3svCAVbkMR9GKm3AKU+gfHioOYgGG6mC3oBoSXI9cs0S5Y+R4AZwxynMnyp6/jU
iKAEVlo3x6jJGCVOPiiHLNSOZgpmmInsRp3sjDA4F8psY4Qd08/z+Ix94u+YMOI8sbYLhsTQgFmk
iRr5BMFniA1RCuSz1Zd5ttMLOtgOJrxrR3/S3oinMSTC6f9sD/usZDKxQkJs/z/SrqvJbptZ/iJW
MYLgK9NJm4NWqxeWLEvMOfPX38b6uzpcLH1QXvlBZdlVnANgMABmerrz0LJU19qHpos0JaSv3PCY
vRjXaeP2PuvRjn3ycDkObPr/yiq3hnJtRsRQYDVIH4vxCgwil78vmkqepo+WETSSckROaU93urfs
JxT97XS0mVQMg0Qj82v8fdmoYFA8BjvP06rvdQBfyXKQjPtQEqwVW4oPjn+eNF5ULyxVM2sGDR3e
XfWYtuVdIStXVTWeokLzTSRWbDpMAkJmUSDhwX75QAM0RSJS0WuUkD14xolgCkH+5BQ7EaB2cwbP
W5tvpkjyaEprhhNZ0oelOC3T0+UVEh0/vODUAq0GJdQR/zs/vKHHEdoaykNoMwdREkcBU0l0mq7f
JDbQeAeafVED/fbNiSKtoeFhDNLa91f2MJRTNSbIzIIpwNQBqOv8UhVpOGxP49mIyhkp6ZiCmkR3
y/I0jD9U6/XyNIoGwV0byKSOpB7wfRoe9BrsCjui7f7MBBviKv0fh2kbFKyfYclvNWgrKI9KKjAh
miXuLhAaRtPWMi4/DZgZkUqugklwTd5QdGG3yPNCcMd8QJT6n/7iBlIX6m52krv0JoI8geQBHaEB
VQ0laa96NkG+JwIPsBP+Q7RY2eZuAGHfVdagYnhhONkgZ2oNdCYW9zN1lGkQnFzbz/vzOLlDJKZV
BXVIlJ2srDjV6O0arRxVmxKpBRHF+HaBGllBEwT+qmXyaIwimqHpkWIHMXmX/CHcs/Y7CW8DALx+
TZ725YjI5PSi5st/OSh/2+VTGHkVk0DL8Gxjb9T5CDgLpHny6+Dv6Lt1z1KuZuGI1nBzo53Hyucz
6GSNfVAjbSLXrZ1B0K1s3T4VCd9vboSVFS5clJYZKJGJrMmYHcPiKjEEqcjNV8bq+1y4oHMaGGGJ
szisfoRRaCeRn1ne3Oh2oTz1gGcLUV2iEXHRgwILTqwAkKQ4bG3LrGwdXUmfCFCrQXHRo26mONEJ
UhZ9f9X1fweqVwWCS9LmrlqZ4KKHWWbjoI6oH09oSpgLV0qvWhU+L8qGbEaKlR0uUiR6BuL2BJEi
0oH3ULp9lQXQf+peeigHgDS3EIRFkVdz0WKslG4sYsT2Iv1ORwPq9p09mdLh8gJtJ5VWw+LumKFB
QGuew631neYbp+UEKrLrztOBfwZw8e6/qwQi1p/N8dmKbpl7kDoiGVcBspilX+vCt9r8z7yOT0tU
WmlpI6ib8fbp7sx8uskS6UYb9Z+X506wY/m8Qwbt3b4u4XmMw63d4YUEiFvum4Il2nYEYC80lRL6
QdaoHUc57dnd0shkO6eWv0TmdRV2IlKh7XOYic3/zxDncVY7JTXYwQyAPEG9eQN0yS7+qeDlH/mD
M4OsNbmRAfmERt9xSLzLc7n9Nj5f2wmbhdVVZtLqWVYlTCZDmLY38TFGAkv2o310FFHU/cvh+PsF
SbiQAfppSDCoiopC1uK2dnkvhfaEiJvZ7VVjM85w4gHggB5GEW53O+SeLfNBhKLZRjYQD8fWj5Rn
OXq9PI2i73NLOCxtX6ldh8r48BiR6/IPX6SEixaKNQzhIKGpKWyyO62ob4NO1B60XZI7e4LJ9S3M
RhzoQ4JXrw4yk+xKBXcAlKqQ1Cwdisaz4HF0VVv7GTyIsHXbG+334pjcqyPJZTNPCd5VVBv2hqze
xsTcqVG1u7xGIjPcRSJvqDQVMnxgyK6MIbFbdGMJ2yTYb/1wr11NInebMGYKbocALs7IF0DGaAd3
wf4fuT0R+GM7DJ6njbtG5GZHOqVCPob1z7Q7Vk6K9s1OlNESTRsXIMphSLqI4H5UtndzDMXC5STV
s3t5bbYvE+excJFhMlucXbmmuia5pfRat3bxdDuL8prbhZXz6lBudVrDUPuONbEkfQ5MseYH1n0V
IZlFbtX+rumfQnrsdSHtPtv9F5yCciuFjrh+sFgljOUfGeIXTvFU7sa7DqLt0C9g6qt56zSjbRxE
sI9/eRn8nlpeAjIMA0j2jahTlI1doWnW6+7anYasAkCzAYTGA7trGVe2YEXf2HIuDZpbUhmM9Z1K
JdyjMj2xKzCsO8rYTY5eQbq9ysPvqhm8BGgYlo0BXWfWQ6IRTx/mQ9f2sd10C2Puwm+uF3Mnp8Wr
Pk4vetx97br8QOTgDqh+zxzr2DZDtD2N5NBLoQdS4czpo3C004TacQqM8GTuLXS6JJA0ApgAh2uX
n8wIeKl8Up6LSfXRcJf7f+TOlDtuZnUBe5sGxEZMrX3Wz3sr+jmp860URH9dtsS+dGmWuYMnkfWA
lBqoyEA0a4+ofaaN6VKrsMmyb1KBse1022r/cMdQXSaZ0S/YPy3kFXSHJdwYDRSjlsmeP5VuOxvj
MT3yNIy6tYBsoDdqO5WuTVUE5BFM3ofG8lhesrjFqZpNjwOiDpLoo/wyqC9RJcCW/ct1//cutLjD
hyhlA7/HK6b1sicVCb3wegBECXT1TLxES2zj6bJjCCKqxYW6WEmnFv6ApEf3mEinKjk2yr4QcroL
TgeLC23SlAdVUCK3khsnI3AD+WcqgosKzjmLO4CSbJaoEsLEYOX3slYdSKM7XTRfKVJgQ9Bttodc
e20tUZ1aNDQugFmgC+7nGTNoGLfE/ELovdQLFknoFlygIN0QDEaDFAri2pXuxcfIldC5w5r8h3ux
VonI4bloEcVqVqQxpjJMUUlMDHucJlstXsfgVYl+fMIBDUgPG6qm6x/0R8MmnCogpAHgmdujQRuI
Ji5+rLTurIr4XjY9ZGWKc8KctkneTIQBa+I3YA3Uxf3kKOqPY5/5EGtXZjhHNJuyU2KG9q2S5I50
WujIdf7rz2aNc7qpkRZAKpF9GMr7sfP7uHeK/sHSRaFv+91n4MIDxV6qqTJ36TYWqbXQGcTQacZX
3Zv2ywPSKQAMfIbbHbmHlSku9tXTvFiKBbikOd5NqFmP6CjMQvfyxG3fc1ZWuIAXACkQ5CEDjDXN
jmbGt7hTdrlRHocFvUIjrgSagVYHaGu6Rp+8dnF1FYSAiupSif9qLCcymoLy1GYEWf0kzi+RLzAH
4JFAjhLERymVHbwT75u+ELWlbD+sV4Y4z2yrzMzUFKeLep1ddVcqw6K8lM+sGIacs1c54x5Sw45I
zlM0Ps5Zs36klkZxzSHTnkSnWXLbToSY3t50Zz/lImRA0gUNgKw5yVOPhp/5+c/ulLx03uzqV+oe
YEfTFngS88eP+/xskouSDSlSmWmY4A1nouDcMs2q/xHohb5ILofN0Udj6JszFRDLfxANlabFSpYF
FzijlpzaLgO8tqMrK6M7wagEhvjnfYp+n7ytgdlkWbPUCz0mPl/uqn37Vb39R5JwgeaxqHVl20d+
j49/3OcZGIgg/Qm+8+R1QL0lLhwpEkENt53kbISLMEqgqejEimEkvJGb2wDSkYLZE1ngoktpWqah
5iHqK8f4priDcigklOlr6kTUGTzqjyciehOLZo6LHnE4LtOYsgfU9JjrjyaI+wwh45xoXFzkIMY0
VMmA5ekWtIdK1k2Q9IItLDLBRYl8MiBq/LY4xTcFg2iEgL/tDKpxXn8+SCxWoZoKAi3kwcfj4DK1
kuyR6W2yTujFKW7kAwNO5a68Fz10RcvERYsunoCV6UC/kQXPJsg+QBgalC8C99sOSecBcg+vvOkX
UshgwWBZWl3ycIM7xs7Y7FlaOPYVYVpYMCoeoTINTacWJaIFu1IptvJS+PG3aq/bixM64dcKWoHl
X5cHKQhQPEClS4agpaD7dGX1WHTjPq5rtwMGTq47AfuuaHBcuKCBqYRjiyVLILgY+BD0HjT/8mBE
Jrh4oSQ0kDSaAjWofG3lk0x26fDzsgnm1BdODj6rVBSBkqFzHSAEqbpr6Xwa0DXqtCD77PCXSotF
8EjBRuYzSU0Uga6B4JpNmu9p/QQlGFGUFbg55UJFNJeSXDVvr+QAiWfE2OaNJVJBXzcOJ6Gi6Ga2
9hw3+DxNXTSKidwjygLA8Mb77DHeTVADyvYgZBWdvywOXFouLk5AUtfQ1WjA68HtPQqAZ+zl1zXY
0D3wO8VXs894S4rnBXDeF1HlRbRyXPgI5kAnRQfbRLmW9Qftv8tPsxv+7/DEp2paNYmQX8NFMAuO
tL4iyk+VCO7SgujA52rMWdXToAA9XT3GXtGbx3gJHwqd3uWy0C0ES8Una8w0GCSFPfQaV7rNDs2B
kfSkP6lrgjhOczoU5SB/hD69XBACBevEJ21kFfTucwzDQ+TO9AuwnJdDhiAq8dmajCSzuSgIGX3t
T9ODqZ7qRgADFA2B/YRVPZEouECUBXvzgDc9v8pEcA3R97kQAQZltCgwV1aG3aic5lZw1IqmiEXd
1e+Pl6GgNAC0fmj2lrbPoDVdCo4f0RC4SDABAKdNE9stGvAfuKvGrahnZTsjct6Q3IavISIrSawv
eOyfU+21aV+69DpLH2vr0EZXRiy44l2eNHD8vp80KdVa8D3OQEaqD0N0G4enLl9Eh4PICJexkCVV
jrMSvGqtp/nqEVJxO4RPM7SDp8Zjtcnp5wz07OvlLXN5sYjMjqyVP0hTac01YNfuWMqHSC29UhsF
R8Pl0EZk7q4AvQMKIVCGBjZUO4j2ZnuTGj9MKtL9Ya777ycQ6DffD0VN5FjtKZKNID625yq0Z+u2
lPbyPNlJJXr3bdcKiIoqGt7KFoij3ltDM2KQFAECQXa1fDV8VqDUn6RrzQHF7v2nipQrY9yWwl1H
CZMWgW0GB5gELqThSs0V57IrbDrgygi3qToQZIcIb+hZBaulNM420Z8zSyR4t50TPpvhoTqGElXo
kIpQcI3ag6ROv+queiq7GcLgMsi/CuNK1bP90GsHNGr8MiFomubt1ykuwz8bLw/nSeuKDKkFDaJ8
dtEGEvRO+im1OmU1WG57WXIXzCZ7f5rxc6/epIn/R2umc3trqaoSpQKUXvX2KjOPSf5zkv6+bGIz
1q6GwG2rzjIBFzNYM4sWPmpt5XTB6Jekf2xn41ffyV8ItLDsOReB3zfDxsouc9dVZJrryArrHlNH
u8bp2296g0bp9LYHbvvyADfjxsoQd+RaRhhWbYkBZu2hlWU7KSLblB6n0VOlr5dNCbaYzgWNNDIX
6D2iWN3r0qmNiv241IcKaPQ/M8OFi0CqiNQT1EFk3bcGX66u5+Jw2cT26hhUtYADpprMrQ4gwDOp
0fLrWvFVNN4kpHeC4ajqwmwl8+APUZ2cDXGrMxqt3OUJYGrLrX7fXIEfwMmvZc3OfgW3QFpBwEYw
eaKRcWs0KGmVzybCoGI8E91Tw+kgg9246UQCb/8SCc9D45YprhZpJAv553nG0pUqcZikk65Bmr1x
pEMl4vr+l1PrbJKL8aD6TlQyYlNpj8ObFLzkLZC8nZE6kg6iCve2t/82xsssx5KWRxUDPg3y3Qw2
qa4+VbrgaraNeTn7x1shaBUmQqmPrEgGrCs7MKBpt8/sGX3niRDeJxoNF8r7RU0lA/LvbrP4ZXfb
d/tSE2yq7cap1WDYZlgNxlgGJGLZYOYjeJiPaIhzOlv6Rm1gOwCiCRzRW3A7uJ+XiAvuurlUg5ED
IhC18Us39W43Tz+JQ/LpSdOlXaOaNsg5BDpHopnkYseU63mUjmhD7aQjHQ6L+loVAkCCYBO/0Wau
JhIY51lrQyzW3H0va18mJmQUT0MuKqJv1xlXK8ZFi6wBPeU84HLLwK0M9Qnowy4/YAWFKRbRmLhw
sShzGRWlhfuZ8dWs9mlIwPLe2sk8e5djuygwveWjV7OXkBEb19QYmmOkLHHkS86PIHSZ+kzuZ8+i
kMu87EKM/0DdW+tF2ZcgBJgVskOj3S4jpS8Y0/Yp/9vTecq5qavmuM6Qe5CPta07QB/jlH+oTuQK
7ezYXc0O/Z0v2kF5FRjeTMKdPUTl4sbQh5TUFC9uqa9P1KgKux/1Z1Nqj2UJ8pcKTXBGZQ8FgGpW
6U6C+PjRadAYhBI4HlmWaaLv7H1EkZXGyEDSqrikz+1QBgG/YZs5OJJ3gmGyYbxfw/eGOO9seouk
SoX5HZ3iAEl1d3pRHjpP2umn0JX/O6XJe2vcOdaFSqqTJMM2C+ZjgfPMIr8KFaUJbRDFZMHA+MJi
3M/pqJgUMwhxn3hfg1w33JVX7ISOfdGR+eYNF6aRryfKqZXU1KgRkK86l8H/0xo0a+UuvC6f9UPr
Ll7uS7vkGHjqfXyrvUqu6CcIPMbk/DWIxlbpmlRFZ55ip7UvFT9q+c4a9pcd5uMh8G4FTe6ogyRZ
RuagAGqiMeywyNAe/DgvPy8b+RhY3hvhjrco1qVRrkrVBaGI11AgiFVZFFg+7u/3NrjTLBsXrbBK
SXGDaxb/Qc7l6gcDSoSRkKDuYwx7b4ot3SouK8TqaKxGqlvHh9L0W/UqNCy7rI9EFgkDb88cVOBk
akLViiepk5VibGcFXjCG193wpU5FCo7b03Y2wC1NrqSpnCQtA+iEe3OfQB4hPFCIBZW3ok6X7Wk7
m+JXSNYiNIthLCbaZSd76m7M5bVKbyA5e9ndtn36bIhbnyCQugQMnUDHyzcNWqvar53oNb5xg2c+
cLbBBXRzGVo1U7FvWCckm7fAjV4Y01IDPnjR9XDbGlo9ZZWCEMDkGzMKYwT0LExACPJFdQjeXtOJ
HDq7xAUn+fbfs1wY2tkYH2krNRhKKcNuNc39JJ2k7mEMBOn7zRVameCSrEUGPOfAZs8yDlL1F0ih
UDmyL3vB5tbRdKJRE8lBhc8MtrrcL3mLOQu7+JZ2ampr3fz9so3tcZxtcKetlhWdHuqVCq1pB4Sp
1LjTJsHBJzLBHbFaof9v16TSTS1NNlUeDU3yLo9DMFd8MnDss8Do1AakG9b9JN2Z0ZfL39+ATjCf
+j1RfJIv7swglRSc3oyNHGf4kTiJbwKgbHqMIUWDnHFgq3bsQlRExATAtvuHs3xlmztJ+2zIwLeu
Ajy81F5Sj44um46SU98cRaIsgsXi84AZ7fQEJXG8gguHAEheNY4WdX/m2DoXsoclrtBPB8cm5DSa
X6ZEsFiiQbD/vzre9DYM0jaWkeqhz3J3G6hXuSmoTYlMcBE6HhfEOAPuUCXfCsmNIQtJvMsuJ3Jp
LkCPZi2rbZ6DeBpa4DWSVPKfrgO3+eVoAF2UCgvG4ueKnw6ClvGNR+37TcNt/U7VAoU0uMszjbEY
jHDdHilf6C+qe0PwPhHMFs9wEvZkqfUBAUDVnuL8ddFfLq+GYMF5UpN4pkNPQtyn6XI7Rz/q5lpK
/rpsYuO5zKaLQpQNDyzL4HOhC2RTKrVGPiPLHKZ90wLTYwduZ+tkb+1YKiATkaZuh5azSc6PrTFK
VanXYXK5yYa7ZPw2ZXezKrikbV6cDERHSogKugfOlWlJGquK2dM1/aaBiWmu7EV+mqSXImx8wSSy
YPghWK5scU4dz32W1A1QqQyrwi7S7U+W/DJ3mtc8i26E28fCyhrn4VGfpkOtvwHO6A6tFcH9m1LF
N+p2x39UdmU7ulG84bpwRA+sDSg3/AX4WwPHElHwr+/jXNDTaNDHBZ2N99WBJbQZ7S27yPU+ziSn
fI19EYpv019WJjl/maR6mMoczZQj+TpVx069JVDJyx8Ei8gK4R8X8TwyzmF6sPrPBZh33qDF4Sk9
ssAR7fPbXvB6ZOtzyRDnLW0vUTDCYgrnI2sO7U7GmwyM6EYqMsO5ydQbUtaXaAijy3CMatkOI2gH
ZYlfDNJXIoXXVjYWNu2lz1zvzsvFR8XJMqK+IsgDw5FsIy+cSS9tLREVVzaD48oMdxuWqzjSugR1
okW+yepdsNwl1pfLLiEywbb96kwvzSxSSAn8dxFX+3qyvLLMflAi1E3cdHCCbg9k2hCKeXRlmmbh
qI7o9zBbAwXjvWZBoGWKvEn+72VjTDqhlkUNUE7Qt2aF1YikJFLmeUBVY8ySXaUp3kgKv5AH/xMT
tzLDeTh699IxmuB6VQCOlpseyLNZkCRnn/iwiVYmOO/WZ6PKVAulNTRyPExN+pppwQNZBk8ukOcy
laO2NJ+6Wph4v+o4JzWFB1nmXUG1th9ZaplBIMud1vtomv1aeOPeKARzuB1pV9aY16zWisY9GsJa
9F0z0QL5i3HKn+fEtlpIxM9+AF3i7FlR/EVwp9kQ5YKLrMxyYTAxoxI1FVwI2Bs995h2AguFjZdB
zndxGBJSuhMWLrevbSuznMuMxJALSUZQ7NzFhwy5s+zT3XKM9tm98ADdvLetbHG+A74piGYz0eLB
H73lULjKXxAdc5R7arcHQNdegGf9xIY4W+RBmEWYziAPhUWzeM2CJzO4K7vHyyY27zsrE1w87LsC
iJACOalSvTeW0S60q7wOnFz9GYoYNbYzKytbXGCMjTmP8xSBkTXNd3eJO6FwZO6SPZrJdyJ+jc3o
aBoUnXWmxXp73u+DIhsMNTN1PA8H40apqn1j9Iat08jOu+nX5UncjPgrW9wrMUtIp1qyyrJtxyy+
nTR/Gp4um/iXybM08HQaKvgxuYVaYqUoqxAZPRSoPO2KtTCljvpYw/Mk979D5LCbqYrp0VVCoQH2
fvKmOcq1uGADAvNjFRv3Vqo6lwe0OWeUoIygyzIhvOJCnkx9XHZ4cBWQ325eRuvv7BOgEDaMsw0u
OoDbNJfLQQZmov5SkcXOtKNERdzUmztoZYSbK2pJY7UsoCGgY+nlUeN0iwRTau9lQ2GbiyqCk23G
obNBwm6kqwi/VOWcTQWeDTVoxNO/FOkz3kwhuQWVDxxZvJSCmUuWVAa4V4CnsO1uLcPvRGIR24t/
NsEdUg0pZauB7Jyrl6c5T/15ODaFiJN1e2HORrgjqUElPwVnPupK1ncj9mk47OvhVxT6ZlMJnHn7
PYzNachwODBtctHGJAhsEsVjY/rKOpVqJwRFoOlJ1wSwjB49jZc3z6YLrMxxAQevLFplGoLBLO+N
+CkPXi9/f/sWsTLAFnDlY3PfGIBJYIHke8h5MEbyBlqslYcLrbtEzhs51129F1hls/ThdrayyrlF
rZI+TCasmHwvPbKWxmE/Fk7jKehQKh8lV8S3sz2NBCFCU1XovnAx1VrCpcpGtDEjZ7mrRmSXelFm
fAPfghhknW1wh15Hh5CCRI2p5uQ3slc7kV/sh33lUTt0invJzV8uz+Lb/vw4i2eLnC9G1UxJNULz
dd5Zj92huO32MUjGLWSBWZE6d5oTfZqOwS1D2MS3AWgD7NKXXEUEWd+QR34/ds5Nm1Ya+zxByuYf
lu4CjTJ0NxzCY+qA6PkuumFzkIMOLXWznSqoTLG4e2kaOBdupi5dQvrW78Z04yQvPjAyJVHH9Ean
NhskTmSki4gMaOD7raKgLtGPMaa7A0vnhIQ7oCOmrZ2sm7GyjXuGjkY6NAao6U7Uabw9xN+meYrQ
mAxTq1m4dC/msrPK0W60fgfOYV9tyNPcTMcmX47Boh8ue9jWtjGAH7JYUY5QnmAuXsa40WUQWuvp
HuK7YyX4/tYjbf19Lgw0udSg/x0HEBJktlzu0/mW1jc1Bal6b9pRKDAnGg53ToDDegbnFmaxD6/V
+auZCt5GW4edoaDoISPGgDqD24910qtWxa69EeoiBAWLqQz9SalE0ZNFEt7h13a43aZXZrUYKW47
9JreMzka6mrX5ZXus35SUfPb5qStBsXtLj0q6FAHOPAQ3NCvYUgv6iSSoN183a1HxDkClOKnWplC
1uAe7vvn0INkRPLlH42sWHSmbp55a2ucH7RQqauMBtYocdObcTecMnSEt67ya3qYHNUv/f4kgj+y
b15aM+6GanR1Z0gEQapZTmqy2Gn7bWoeujixu0D3PrFtV0vGosnqTE+jPrfyFBk2NfSH9iYcf17+
/uYlyADHOCEKoxrnCUiSNFnaNkOv59BDfBQnXmfnaPZMB2DooK7jZM5/R9Ghj2ZlkTtcJ9IXmqmg
fDbrs4eGwlNKqr8vj2rb0c+D4nZvX0J3qYe8syvNvqXdakQQHTYfdoaCX6kqTIKAxxuY85TQKsf5
wQ7JtwN6R9zwACTqLvQ/hW4A4Y2hUUWzgHHhnFyCgF/aNzli9z3A/p6yl+8G8NXJboqazWdS8Gtj
nHcnQ1lqhAXyIH0h0zUN9lbyouaWfXmJNgDRcIPVoDjPlsZOz5oM+HWjsvwhhz6hot72weKHMVjh
Mi05dnPyS00VL4tF14zN6H62zZfzW6JJStAhui/RLlGf6/FREVJybe+slRH+otrLlh6UKDKwQGj+
FR/zXXAVHyZISyb31usnAJzvJpTn4+0tddZoDqdnlSnVKdzpFECZA5vg8KmDBD1lpq4oKrI13EGS
JbO84CWDUzEavbRUPZQuXYF/sPX/EGVXNrhzpAkaY8gZF6VhL77+rbjKntJ95rJGwyvt2rhvD7KN
hhGwNorLUJsPAAOpFEWWKTHB6PA+7IIe15JaHc/1pHe0r6qTueVP62F5QCZK9us7/ZT9NJ8uD3hz
vICx6VB1gdg9jwBp+jgz6h43gah8DV8sPbKL4q4le5As2yP6nAcBxGg7hq0McnF4qPRxiAgw9fo3
MILts9vqpUgQ+hdH8eR9YIkWdPOGCEwYVfHeRu2D2/C9qsRzN0P55P+FGDWIxnjpdeAPnnVkvQNM
c9U8ZIlrCeZ281FjnG3zLR7gRw9I0L+9K7qr/EHxwc3kTPvgKkXzwmCDdT4HA+DiQbFkp5au8JG8
ec3DZjE0C8M3+FJqukDqI0Y4ZOyfwa4CpbR2ExwqL38q3cgTpVG372Arc9zemS0VupBoY0Xekam+
AkQug2j0n4VVRPAhfWujroxxp1M4AO8/pZhbPTnm2R3Vv1zeGOzHfggEug5eA8vAH29xdnUFiq2h
HkFYg2A9mt+brnS1UXpOlGSnDZnARzfPBZ0ifWYx1Qi+OqdokGNXmHynnB8l6ORGu7oXXB02TRhQ
O1VwkhtQcXofWRqrLyWjmpDitg5j/r1BmC6fPzFhZxN8VbaRO0zYjAXJ+9gL1PhKU+LrCjRsE/1M
2tFYmeLOuLjKqwa9iCDEyWVPmRcvVkpXsSLv8og2cRBrO1ysakGyUqfDjPTmj+xg+rWjIXRITuAH
T/lXEHcwFl1EzmM2eONJxFe86eCrQfKHgRUYetkPwJMFL1L/d23dC0a3GRlXBtgPWHm4JFllTU3U
UAe/OMhe4Q6n4i/TtONdZwe3HVJpgY1sy3NS+vPusu0NsSPcGla2mb+ubBthavSp8sb1wpKgyYFl
Q5Q9g3pk7oC2RRvsERBRrP30sd8nR/3h8g8Q7AeDC1WyHBmSylQEpqi0c3DQT9NzFnzqUmuw3hJq
mrrMF8PHMVPR9gH/6fXXMoztofybjr8ikRjHtqeczXB3Zyss+2Re4Clpdszak14LYIGbd4TVMLjg
IYMWQwkj5D7/gZPQA5Nc6HbCqinz6A8h92znY6MTyqZth/xn9bU4ZHesbhW4QFWFgx3t0b1yI4vq
7dtu8Hvm+EpZh1Z7GVQBaBkApTGDcIcp7q+QGMaNC5w80GIbRlsPnM9kk3GqaJpGDUXFH+/dPzTC
msQE1dqwfxhwONNIlFDdXrOzBc7BYxRrZrrgWv6WD4FMxuhDSmonQhptu97ZDHcKT0XYlk2ECezr
G9rvs+jx8j4VfZ9z7WFULXWAT7g16d3Q0L8sUyCS4BDZ4Ny7KwZt1mvwlwzdBFEAZUea3r08jO1X
2XnB+fL8WI8ZHp1YcB3aos3tsqdP5Omfu1FyTEHFKLhmb44J1UyCi58hm3xJmxQQ9hgHYBNDtJ+b
lvE9lBtBDN9Ogq1ssN+wiuGWCfLKMAHQlonYBDvUfW5DjxzqHwaoZGW7f4kfRRl00bC4fTNXLZ30
BQFVJjfLctsLdX1FBrhtQ5Uxp02BDojRqa4WnEyzbqMc4Bg7dkunsl0IE1ObF83VNHJbqM2XbJgo
cEaxBRCxCnapIPFMqfGLovcFbrgZFVa2uO1kZpneKAlu6MqPBqiUxA9wT0et5wFozgdtR23GRw7p
c3kfuvHLZeOiqeW2GanqQLYSZF6W6qlB316ifL1sYHtwLLljWriw88HckLOxJg1ikVyirzJK7+rC
suVq9EoCvmsZtAEmEEeBJAhR2+t3NstdEs000cayR0VQL7Ini+DelERQDTKf8iU6XB7h9uMZZRSm
5YQ8AQ+2iOU80McE2Yk+n+4t0MXauOvjuR46Y5nt9Kr5spgp9GHR32ANd6Fc2IouAqltr+Pv38CH
Mm2ohtQI8Rs0iA20XXwV1oZ7eZybx/J5mDzdW0NIW1G1x2ul1O2SlMe6rrwi7b3LZrZX7jwSbuUm
dBpPac6u91GPBktIDyn3pbmboRVx2dB2Ymc1IO4uP8hZYjQoCLr5r+4KcnkuQdbetq6Lt3R35cyn
QDC27c1wHhtbxVVwToIgLRXcPUD8wOo78f/0YUSs6JtmTFWG5KEObCkPzemiZADtA15i2eEflicG
aBZXTjd9bmWGi1udBo53k81fE1xrEAhRRI0QLMh+uHquDLBxrqZrUAYlkjLWjGSWu4JkAF6iJGqY
6AZPczvLJlH6Ynsrny3y0JxCMtugDZHMZChI4min4E49MCnl3LdGqLYLPJD58oUB8viFngxBJY1I
u7GmFfK9BpVKeFUe0BiJtLAIs8OW45IxbmN1Df5pGSYsCZQfqtRG9qjpz22VnGTZsoM0uJKGdH95
hAJPJNwWo2rU61mFzZxMcmNHgf4SF7M31+BnViYcA5aXK39LJPr7stnNULVaRm6fVQ3ppTbrEP3R
VCYPshNa5sGILQFCYTuCrOyw37Fy0EmfhiweMbz4i+yAoAHcfm71ol3Tx2g/XM+2BMmphz8bGguf
K5PlhCaamgaKO1ZXRbIn1I5ELRGbEXg1Kv7uA8KHJEABwa3rGy1Dq0e06w1ATMh/Z69FvmFliAsg
AVAuzRLhXjdFoM9AM+XPP5srLn6MUtjMqon7dl4+1spJyl/KSYBHF8RAvv+3MOKali3ubmY92DIQ
9WM7Cl4N2xnc8zR94FfI1QBKGmya/PK77pW71Gl97djfiokUtp9EK1tckChUAODLwGIRqf0yHZQ9
AawIF23NY0Cj6CAKSqKIy1dXppBGNU3xlpyP1aHHkzjwR7eymVy45H6q3GwixaVhiLrKIyOLaoHg
o4IQGNPRBvbG62tLsFrboedsgtufgSVlS5tSFM+1yK6mu2pYbL0VYVb/JfKczXB7FHLXCa3Z05UV
nXUIRCd++jN1Jgd0m079CIzk0+W9tMnyYazmjtusSqSnqp4j38TaBSOnvAcPeLxbbNUDpbs3OG+K
esBKSW60Q2/0df8iPC63T5PzoLn9rGpJJs9Ie6AMyIQxM5/eKW7iNn9VHiM3QUu03++R+vWsw/B6
efjb+/y3aR6pVUgSADMMBQjmol6/yZbPZPPOs8sLNyfqvMwzKA3wbO8O2VvzquKJlQO3Q/t5GNz2
nhe5ikwZ3QID3Y31/5H2XcuR21y3T8QqZhK3jB2lVhrNzA1rNIE5Zz79v6DvHIuC6IYtu8p22VPV
mwA2NnZc66kzn5XZ7wKO3eVJYV79aujqKqQDstqkeqlpoGHlPtSfNB5iFueuKcwzrxZNHekz/MMg
fkiFnSxdhs89IW8bRj9h9dwCxx0o3Qkshp674nQYxL3670kw6Sv4JoKxGEaXRhIJ4EQAts+ZxsAV
JAD5mVz+AHq2H/2/NzmMyUhH1ciKGO56tA98ylagfytANvjaCvyNl0v9G7v+Jo0xF/rYJEEswEC1
rnqgBipyipd4L3udH97yXhGewjGGoQ/7ua81dADiObGaFLZdBTKqedZC3kTPayB9ZRfZdhGll+RB
py672oDnUIn2uhJ4i9r6i6AfkqbZxwXJrWjMTq0YHeYJg9TZBGjf2Ena0q6zBWS36r2cDc9jI55S
Lb7tBNle1MEtC/OCDgQvmsRnaRl281ze11H92AeTFXXRqRHIoy5Jp8HobblHDL4sxA7V3gdy9Xcx
6zzSFV8BXfgQD8RpW9MN9cEBe+yPAK62phvfDTV0yi64KUmmWQCv3fdxuwfjtUOaflcnxcuoJl6p
hKe0Nx5oJ8cQSrdxGT+1kWz3pvS8DPkpmMcjqRonJb1dU2XSNavMBlsQ8++LUJ6EKfCkdDzGefu7
r5vnElEhxkT8pggAy1QcgYm7k4T8bEi112Szr0mIHNuxvBWWyiNmiASNZLWx+UQCjGSNyWRdN+Sb
NsOk2X2dMkizhMcl0VuwUomSo0xenLmkuEghJ+jZFgHYNgkpIaKwDcVEWEpB6SoU+NtTVO216bsS
cp4Ljgj2OQLisBwDExNRQPrQJhcjfTA/5dmaf62CfZGUQRYmQYthloKHVPoiaJzi92ZwbxJZQ9s+
/iaMOQoFcykSgl0Sh6dBv0V0ZhFyU7fPRvQJEguY2JUsxhhJYmrUIAGGB/2VhvUxuNU6a/TyR4qi
knCiwk1jtBLGGKNRnXMpaxB1FLX80BepVxWSbxizx4e/3m6cw4SMTDQdlH5sa3I1Z0VYjXREJsot
KSissd5l0l6Ib1vz1oQNiiR0w/rXr9C2bV9JZd5dIsxNjiY5qIY/OItDU9bGDRrY/eow7ngdtpvb
uRLGvMBNVgboTEZROih/1hNym6ZlFoOd8LFtNx/IlSTmIZaMopgjE6WT0aZUqi2aghpAs1Iq1XEn
eJxNpE7Qh4dkJY3R/6QfMjmvsInJXoktBNs+scfamWzRQx/QYQYPMQcaY9NorCQyt6AFaOoig5XO
UebLOLpV2mJO//76sjZv9UoGo/ziUmiVFiPzAgQCSxp6LxU8SbgI5b0gKM51WZs++Zss9inOyiXV
hQxuJko0S+k2n/L5V7/PNLQMZSeDHhlrIaYfVYdp4dwjznmwTZoToMMwCAirJGO+pb8k4q4ZP9NO
Aig8Eex4Ev5im5PzKRXRTgWHX7PiG8HLYqva527+1BzTc+hTkgYNIeO85yPYbZ3OSjKbGUmbNGpz
Ou+aLkggCOW+HcNPJF90kZgGJvMBXMa2njZdDrwq6pxHLfpx7sX863UF2zR0QDtR0J2ryLrMJie6
qlKVqUDMWwY3wgRP7ZhIflPe6UNlCajINbkrTecC7GmCWnC0429SMX950GwTqCg0VbMICDkp2iAm
8o+CLe57D3Q3buUnZ56qbNrZtzCE1UZFytVwMnGb4uUcKodA+KOaqTUFX67v6abSr8QwsWGjjD1J
aQQqz4K1aN/HCNg1Y8zx8ribxzxRhtmTXmlhy+m09YhUwSS5BoboFDtz6cha8Qmw3ndhHNvWmeSF
MYYYYXAAdHeTRKknLYkrLu0Jd/wol70fd7O7EMWSQyhslx5TsT9GQXgIU+FnpRl2jrkvLeSRzW8f
K7B0MZigopeR2e++idNFCGHEQlFz6wrTHHHskd6w4b1+5n0x3kQxey5IVYDWVjRKg2LEVZWDYYqe
+e/ZI6gr9+a/M0Y5QHlGjFU8m7PsB8I+bHdR9XRdRbeTaysZ1FFYBf16syxdV2DPWjd6nJzYANdU
aXeoO/n5AK4pUO0VNheWe8tgrlfGnJRRGf/vZtCe/fyGuqm5Xx1zYJjR3FZ0IJ8wn2uBzHmFTZtI
I6H+jnJQosd2+MPZx02HarWP1Bas9jFCLz34OfEEJCdaiSy8HG4bsOEp1H1mG7844rY8qrW1ZtYz
yamaTzW6q4BqS5u6/fg83UtAS6T9E8YvngdH3SXWgVuLY1YHuPEuNsoW4B5K+DvNF3eKNCfOVNAK
G9bYTT+MWuWYtS0VWYukl321oUYsxqAmwgoH+d4YT0DN4AjYss5rAYxTirg7ipduwZhjld0YyCGg
Tf9BDPI956ioG3ht7xhXdEnLoZJyzMMk6L+Er41mU69Fb3pwie1htrs/E6x0ZYNbNbHjPzqnw5C3
jYyTOkVzNcQN3iAp9Pv4Ips8r2vLCwY7C3p6FA0mjwWhI3qJ3lPa2E0RPMMdmNF2lZc56ZnYuqV+
FQ7opPVCKM5njm8ll9lWHYTbTd0hVkqL0NLm2Cq70dJ1HpHUppasxDD7V05CUaklnrphJNYQf0Pc
ZPULtz9D3FKSNzEs4ek813rQiECtUv3pVHgDYjGaruT3uG6uB6APMsZ80JrDtvoH7agUtUkd8TS2
UlHYx8qlaGSOud3U+ZUUai1Xl7coSnRlBDC3yf7/47/9k66MzZyAvpLDvCOhOmqknnCHM+ART53d
JLdJdC+mzqJlThedp+y3aITu9Ru9eaVWQhnbW9dzqIcUrzqcXMzuiXCOrwvYtLYrAfQMV7sn5qWa
SSPcU+BFSVZoapZsAI1LWiwSmZ6kjKcg6ziL2vb/V0JZe6vMJgkFoDuP4Dah9f1pF58MvwPeQcgF
sedpIWN7xS6vJKGAsGL0l/LQzg9K9+36JvJEMPahrKRCIz3Ye3pco97Vy3O+cLScpwiMbQhJmDVG
IMJ3ar0g6qxpHDiawFkE2+oWN3WgakhPO3m2m5R9I565UzM8EayTOTVFArBNGLhE3gthaIMQYz8Q
HvvfZpSyuqosq2keN0KvhVDq4Gm20fvpRY7uGE+TvbiZC1So/fXj51ggNhaA3Z5JC6QtWKDlFB9C
n9b1owNvwIKjAiyl6ZJlLZATqV8pukN3E4y83nDuvtHzWxkDo5yNWqGdZ5R3MrKL2+El2OkWRSPp
zsoIp+H6xm1GBLpi4EWXVdCSsJNaUxcN/ZRhKqdxItScMycYLe0GwDZ/ZMzFjzvpG69XfLPrYyWS
ndwqhqhRIgGPEp3b6+/CQ7HD0J49nWOPx0W8vZ+qCmgLiRhgDWb2U81TUyhSMK6ofnlD07m5raVW
61DXed61x0/ZISSkRAwbAW6JbQqWjQYj8xT3RDVv5NJGKYjweos2dR09xwblngJuI2NN0YZRjOMI
D3MOLqH8dTJQZMPckvZzTh4N7X5OeK7z9mNhmHRcEFNUAPV8r5RjLiZRXmMTaYOEAphIdS/uW4cO
owEdr+VYwa1LZmA6GHjKyEzJ7AStqQBFzCjQ4JwJgODNmrMcR851reeIYAdltbmaTPTAo/ZtZk4o
/6qDp+sCNrdstYjXO7C6x1GTZINcvur4DOgEqnfzRfEjzJYF9mfS32thjP819HMtCQaEKdLJaHyJ
XEzhE80/axGM66X3eltrvSQ587TTkrsMWHIBL6jeinLXMuiprfYslEqhJA1kJK/jgdmDgG6wZkfZ
W+SjsY9f/uMZMWqdRGolzBnkyWfK7qPsAke5UXykJJx/MGy/FTmtV8d4XJkAxIcYZCGO9qACA0d8
BWTCeKc73aGA5vRfF0Am8DmM6M+y8Sg4YxQTvdmGobwayPWmtkaUI30OAfNtSmcC9ccg8kcMgV3f
zS0vdi2HPTxijETNULclQ+IO1WhnQ24VuTXmR028bQee17x5hVfrYg5vWvIy0cH4gXnpmwwPyFhy
FkR/4MPGqaghiCpwLU129kETABoDqhC45f1TXJ3y5JRk7vU921wDQAIMHf9ACpOx5HpstvKI0wEB
2CEufhTcpIe0eSorCYxbXMg5JgFMSBh+Tsi1t/5r3s1ffPlSueqtgX42YKs8xqJVcta2vX1va2O8
5RrQOGMSQjIxdkv8LZhvEkAHfWb/oNSyitZGnW16rMkitUqDuY1kkD2lrn4I6vL9uohNZwVUAn/J
YK7t3IXKqBPIGMq7Qkz3gzR56oCG/Tqz41KyNS1E84ua2d1UPHGcs+09fJPN6IeaF0ncA5PAqZuL
WqM6jGekijhCtpXwTQijIinqaNEYIeiIMIrS7OKEkzvfclfWG8goAhJvAUjNYfcGD7iJhxSTIZQe
iQcOvwnzvJLDNo4I1ZSHHRoTHPJAKQvGsxBayg3wNDNMzYcAeUbKDbG7sedN9b76dB8sBaYe4e+Z
KNqxwUekK5EYlthB88m4XX6pB5S8QZdg2MmN/K33qufSzu3qFSpy+p08lc/XVXRTS5CMM1WFUp+z
oxZ4xgDGQSB+qh4183FQHkFq8wkRBq4sOosx6cbCZ7U1MH7FBIpYdbupu9SxS2JO08wmWCHgkIkp
wu+TVNbtq6I8nox4xmt8Jw9OAfyDBM2idWLN36b71sGIHc4RI9LHimdGNl/mN8msN6jqdRlUtBq+
tMBoUsaDpCUnKTW9joi3UZPtP7GZK3FsCK7MTdJFE+iPkj0x7nr112h8uy5ic1Z2tZmv7unq1Qeb
W9mk1JVCitmPd8ozcfVb1QlOFGhdQ5kn8+d7jkx568FcrYtxEWvMCYCexJCc9M90W+xVN3TNPawk
JQBGWde/Lm5T61fSGH+D1FEmy8AfcQSS7sVWtZRY3Rm6xhHzGtt8uNwE10sXVQ0xF1We1U6OdQK2
ughmxZzKL5mgen3S+EWMpoy62GvJstP6TrAARJ1baZAeAyBhg9lTdkHfBrwvYPsGBf22rnaKvveG
sXSIhIkdNXyqFGVPzMSJGzyMRpwem9DwYzrQaUheLxmXbi6fyq6WLU1uH7Q++7pM0V2rlo5G4KkK
4W0eaE4XNvuukOy4VwDTlzlqNByAi6JZU012LbAarLE3balUTlNUOdFQugU+Uw21owDKGgtcpbsi
EO81aTnJephaRdQe8mCc7bLsnsRQb12s7XFS58gKk8itSQBkebXbXT/NzXjJpNSGkglXi7AjmHMa
FDBwyKyoZ9NX3eThJxov78LXdCSvHrn1Iq1lUUVeHamaD7Iy4UvwIk2n3k99ya/33Zk3PL6ZWlnL
YS6EQdqhjxPUxOW7cqehPYVeCcEWftSO6GU7VO6c/7iLzKUQMylTiAqcSNVvf/yvNTm1xd4S/NyL
wILEcR227uB6gfTPVxuZ9VVS5T0s2VgcC+2cdKdi4rSDbub81zIY/0sY2szsR+BpJRMYD5veKltj
pyeDM4mdW4jiISyC2B419LOlOU/4VvC0Fs5c/hDdjpKewKTp59lWQB4RFVboT8fKJX4HcPvKqR/4
9fItj2wtlfHI+tDQgggNbU6V/hjw2i3Zy3U92fRYQCGp6oapy+g6YDSzrzs1WAaM2mm3tSveRHti
TQ4a2m3YLgDPmZcOcCTyA0UrC55Tz3Svy99869fyGT0FiKg2dpT4jY67VBdMhRxbP1As5awcAEt+
R5zymLiF/5m+t7VcRmHzZunSoMXNF6bI6afUTsWf15fG3VpGX9MhN9UKcAFOcepOpk1nv7I9TS4I
uPwYb8tQJ6XFsfqE2r1d2LyM57byvB0to7Jli6tQhDISNdKhyM6m4Fxf4Padf/t9RjmjpAszUAPi
PawvQyBYRv0L7Egcw7KZtl0fFBM0mLOeZoOAV3e+M/0FWeno1nDNW4q23tghd3puE5h8JY+dju6T
QRdiIKU5RpA/x2l82/QIIAz9NMy1EwW6H83F116THivD6gAPlZs/JxnXRRMumVbs1Lx3iiXd541+
Z/T9sRk0exxkW4hKGxQmjgz6nnBuJc5Z0L1mfRMTHrmomECBBcvHe/tbKfBHwhy7JIm6VUmXsf4e
TA+BDASWG1nhxHFUca4JY45kTlJVSCPgrUnNaInp8luJpotRTnYwTXYhTLvrerYZz60Wxx5J0aot
qEITFA1joPxjOPQsozXRVp3iWfJHx/SKs/Fo3os8MvNNBX/bVDacUiMw+mqA5cEY8iXHeMjY+qXE
I43cSCsQ0QDmpqgDmd1UNcYCLpGsVi04nR0EdG6YpK6RB4dibt0ho2CtjV0lsaOT0hIaF/rIaeP4
uMb30hk7GIBGjaRjIDqdcAiMk1FeEoETDnxUF4gwkP8xiQjQKbbwgv8xioU6YIG3UhN/0UfNUQV5
rzZIgcv9v85OvxfGGN1w1uQ+SWrgh4IO3vwSpLbRcWYfeOth7OoQpzPAUBps2aAc8wnkc51m13Fu
g8ZjNw48PI2PZvz9ipirnaWpNmGyQgTySmcV1e954Y2ObOrA6oCY+wxCszQ1ghYLMvZFdJS1F61+
un6HOYtg69lFvGRITMA/1LRiL82Fp6mZf13ERw/t3T6xcUNtjDmgx3AsjbFDCGMMv8bkvjd5XBmc
zWLL2WaGHuKsrESnLS5G6Cv6Y8qlR/vYFISlEBVVWEOjEKqsU5bEaR9Fg+hE2nhQAUid7gHSuuT2
qDwF1d0wX4pldq9v38cXBLcT1Je4jgi+PkAcd9FSmkkMJVjKx1o+JuZLoeyS7KE2vlRjznnVtzZx
LYy5pehuMQKUTPGcx6cMEZD50PO8ky2NW4tgbmm0CLNZ1CXOKa5Po9R6CeFRAW6a7rUM5moqS1po
gohlUOe1vKc5dfmWusrFHW+SjLdjzB3NSG6k6L+HSswPIcaDZuM8DJy3gLceNv21BClp8xI6MNqL
N97kSNFOB8E3nz+DUvBO3V4/ZRUwJsRcMnSNLA5Qit1eLM5aPO2va/SWQVidDpv5Au5sbwKrF6jx
bfo0ZIUbo1RkCUJlAYeMI2vDTX2/HubKFoqUBVmM9XRO4GPm6Ah6FQpVYAJnqXwArg43wuco+GvO
YbWDw2iMiahB+SIEFc1D6YdPKrg0Zk/3xGNw03g5J1bkrpHq6Epia4ZlGPTQQTnHAL94BofMzXxR
ESDqkbOc/wFSB+8IGTuRR6HSdgvW2B8Wz/CWXfFS2oMV7iklH205QOsn4cYAmzsLsiWCeh/Yxdih
lKjvF2IOmeiU1SUi39T5y3XF3L5nKwFM2mlKpHkwUyxrPpgAx552xU45yIC85d+zTbuxEsXo5dDq
cTdkuAQAmbKI9CLiX9r0yFkQ/eD3EQG0fyWF7uhKM5QwkUDzSt/eKK9AflO7qOCDZ06NMPFR38zG
fJNJhhfjv/W4R7CN4KSveLAkG4HC+89gFFRWEx2pVRxc6+aLLZuIFpF5PrXeYk9uElqUKh28wPyS
vky38doGMIo6z8o4zqW0oGEh3lFKsNaOQH3Yevq3FNF+nTjJi2oBt8SVXwZUxNH4Vif2xGPd28j2
v98B5tUrGqOeMxlXVL+TC1+drPIu98Gj8bNVAV4S2slhfIg9XusYT8mYdzAtQPy7EEF0BPNpmE9p
fVeEDxwV2/KJ1irGPIBqL3ZVDy8S87h0ug9Y9rtyTxF0Wk4EsYG9/W4P2aa0qBODUjBwlllpkZ+G
Nx1zN3ZNZ7kLbs1Tlb1CVRrIRwSgDeCZdXpAVxRJY0pCRp6ZTaJQ4dlgadq+rzRbqS5K/qPMOc/9
pnF9u7QaY4VQmigB3QzTMJLnaHlIwMycmfBeBl4r46ZruRLE2CCh6es2MhGTJUNt6cVzXp9EMFwa
ycEMMEWi8SYEth+qlUDGHIlBawqmhFtA7etyQs4InAd4i382sLGhk9nXdZPzXmiM2ZmlDMPbAIRH
NUaxxEb2zTnmxJycG8aihreBYIRxCrWo58cQ2AFzca6j0bq+jo0ekfeaz1iPMlhC8PEgtmlo1dUC
5+ktLcDozkysLgNdBaCw7S8KDCjPgmxUSN6LZkxIXuravHTUXXeNr5UHKERoBkAynNkpPbIX7/V7
9TNx78qkaIxJKcUQSPQS3N0m/ZGQxxnysnzhbCrn5NjkVdRWcrqghd8p9B96dyb6MRHq/6aAbKIK
SJFaIys4N7MIvV5sT2OVcVreeXdKZ6xF3keNOiwh7fxsDxp0I3eHZ+V+Okwu6LrvuCUz+ntXDCGL
qtiGcycHAe4wWoNLi/p+xG6/1ifNTtzQ4aGJcq6wzlgMTHG38jBhdWqBeZIT2Jk4V4tjbD80zs5q
WNVaJoGAMb7RD5WX3kVOt9NPC7gOxFMOQC/jG/dWcV4TFghGUcc5iCIohpIhohv2aEexg31znO7D
vejRGeFo150z3+BoC0/pGUOiVsE4DBNu84AUWVktVp+mR3P+dX1TeYfG2AyApytzFUJKFjxl6aOW
//xvv8/Yh0ojkrnocDlSc/wSDpHdLxXH2eCoBQsgUGZSFY4Bng40Zp7idLrNOtWRSbIbwDh9fTW8
qIOFWMwIKvZhge0SD/UN5lT9cE8QddDSE68cvAGk986cG4y1mEqQqk05Ipz8TzwjOTK78pk2gpR+
s2sdoI0cs+fx0jqGTfz51NnCfuJ0EXFUkIU1MLJ87oBaKTn9cm4qh3RPGk/LefGGwViNLlamjlAF
od3wOrDou8Ki8Wnvmbd0uBNT1LZw4dmq7bcS/OqiDqJ1dIwyetlNTZk306tppEg/wFLf9yNQnUcn
sAD2c5u/8KaoNzfzTSLrEotIqZdDCjWN+sgVM90ZSHlRmvD+uoryxDDOb6cESz3KsMKLHFoo9lut
cup44AybVmO1FkY1+0UNkqEgSHTqgBG6l5eH64vgHQ9bUtdLbRmUPEXCXrOKU35DA3x9r53VW+kw
0/5Dnxey8PaN0cMQsCHNUiH+ioBJ1v8MMNdSdry27m0hQGCSZRMzGSyljIj50UgqqLIX3bcl7fZq
kMGdF/Uf1/dvyyQSADOgCRr9CIBlfp9LMBqzXkiOeocW3OX9YxKF1tI4k7C7LmbzmIiMMSfaCy+B
RP69nFAxC80M4f2pfqTashse0Dhy1BGka+BR7W/nHY9XaWsH1xLpyldZErmcFL1YcIv0IrsBqf05
WgAtavCmgjaTAOh3B1In0vii9OrKreSA9q3Qqx7ZGDpVJWE2uwTpW7BHyQ04T/0euNvflW/Xd3PL
0ViLZDRQVIuyy0qIDGTBKqdDvNzoJLS6KbPUIXWuC9vUELSqoGBqmOaHUeaaCEEZTmhp7LVvQfyr
bAC2dyMWvGTK5nGtxDCGIsUAOOlDUBH2wkNnGLamHLpG47ju22q4kqIwSmFEkzKZCc1rABTVAeCs
+Ss7pqfBRYfrLgVW/+nfI0kSEeNbf+0fc1hmEBtBXUs0v/mnHt1B+DpUv7RO5CxtWyfexDAXLIiy
uB/oBRuH/DC0lUUCJB+DYTilEbkXevn5ulpsOjhEAwKMpBINAzaMQCNRojLXaRYSSPN0kjnYhyfa
nhV6PFyMTd1YiWKucrvowF7PYQylUPS7CsNJr/RX6if86PVJMWLqfmhrHU3YVNOX7G7Ovo+E1wO5
uRQMBYmajoG+D2OfvTr1RaEusINGvy+zysnVZleIvFiEI4Z1IVoDMEFa2GPHlC+NgL6Yp1b5zMvx
thI2dxZNVV+ZFYrMZX2PRx5t/odFCOyWfCamJytBjGXIm0RKSQzLEJGXPvqla6dRMDi3ZzPgXgth
DEOZZGac5xASfhkcJJUPgi3vM2twkx0FgeYBT/POhzEK8BeaITdwPtNUOyQcwU0X2ErHiwx4Yuif
r96mMlZSHXdFdNC2DZ55vbeKLH+Ax/Fw3Rjw5LA3Ry1TZc5xczTzLGe7Wa6tUHu6LmMzU7w+IibM
7TGBAfh9LMZ8Cn8Efo5Mv76nSOGhT/mqzdMEVKPQVo/JOX25Lpu3Pib2nVMtIKYC0YH+FY+9JQc/
oP7WfxPCuGJVS8YWP44wPrxXqkM7wcz510VQtWLTPLDYGNvSMU0ss15lOJEwbc0R4+ZdeQjMxTcj
XicA/cprIpitCicR7niMZyEBJjReop3ikwN/7Ii3Emazen0Gn/Ew4bkTpr1cJWdhMnhdyJun/rZb
LE9hKowYE4io4dkvHhqqjun3+CnYtcDWtKlRKF+EC68isf2sqgR+pAaCaMLGMySTOjjl6N9SfYC4
IdgMdtoh24n/IA28vb43UYwRmlI9yqS0kwB78ZzGl07cjT0nL7DplaxWQz9hZYC0Zp4qk3ZvLcp9
X7pTAw9VQhwzn2ad1yu06ahqaKrB1IgpKq9Vw5WsYZaqqgvQ2hehAEiGm1kCnTaqSoKSONev0aaO
ryQxG2eIxYA8ARJ9Ul+iQDU2ribPlhlqttCBgD2YfxVtekNyXpp2U+lXcpndlFShD0xAriCkCS2j
/6WrnDd9O5jRNGICbkAydXb4VimHsTb6BntYWr2LyQm7P6dPxKWzfMJZO9RedeZ1pW/qyJtMtlut
0kAcLOsI1MgsxlagAREHkypW0+ZePJZuG/LGfzf1fiWQSXxU7dJLPSYMnCy8SftzJN6S/vG6hmwH
GisZjNMi53MW9B0SYpT2KfgSYRrRsGlFvAELeWKnD7y5rL85ur/8cXaoWQZava7Qku30E+U+2Vbd
ZWe4GAJ7yJH2hj1244dPMI8juHnzzNlO6JCks6rG6J1TgF6E5orQFRMr8GIZoy+dTxz5/vq+bt/x
t0UyZl9SmiyJKzxg8jihCzy0y+ApjmqMRebudUmbSdXV0thSUlHVyyQCegE9RuIf0aVlTTkBqnLm
kGJvOjSvigq/O78Yh84fd9olK23y6/pHbEzhvNtfttbUxIWGxi1YGlEIv8uk9KfAPIhd9jPIm6MR
NlYjTi911exMk7cB2y7x29myNShzWkItoWfbuoDFApQGkg3DS3c0bAwEoBgvBpz0/MYw2vvVMk54
jhRLniavEkfgnSQeEe0BTV0UbVHCrB4n3uPKY+34VDbzkEHeaMsHyUPq8CjudSSTMzd28ufrZ7lt
df5SXZ2awdXzJFUiqUiLo1yKAp3t5JSp2TFLFw4S4aY1xXARvAcdDyE7mx+QWNbQAgBXNSF3dW7e
Icc7WnMZOoUq7lNNbZxPrGslkPH9h9KYlqTuRKeST2HqK8IpG/fXRfDWxGxdJqRAGiJYU0fQVhX9
MIbvs/w779wg5VT+N4sMoHAA4A7FvjfYZuC8FZqxoXnX/gCSESB+0sYi7UwTlRSyIXR0jp2hOvbB
X14JZHQwVUW9WiY4smLb20ul3Nc9j+5rU/NWIuifrzRvzHUhNBVYMmmZrJaczKKy4u75+hltm6qV
FEYPjKQQWlNFjJRFjWxPKLaBzES4FdNyL3QLKibNfAFKcGQPmfknFeOv1+Vv+mQr8YyONPJcCKaI
g6NE2IWX+j3Gn3PvE+TlsFHglpAJyFmROGecB0AqFFpJ08qYS74zm8bRpf4eN/sw1PkTQMldIkR+
hPFTO41ETwkBjT4NT4YWc+7EtvFafQjjYcTtFAdB/FqX0g8UsYyiHWgY5Cu96omXxNzW0rdVM5a5
NQM5WGivn9a5SXcjqBztoafz8Ra8/T5zC2JgEM26gl3tZgXNvItbCPGJbt48dnucrH1dWbajrNXm
MVcCeBXJoHWQ97/q7LCLvkh2BeC12BEeObJ4e8dcDLlSxhyI+YsjqPdV8DTU/hSfutgpups+9qIk
dbLC7zonjPfqdJwVTull+/a/bS1zMeLBjMaxxVKnubaFwF/myY4zzpAaTwgT9QeAfe5UAbGXCdcv
Qi0x7IijTgvv3Db9v9W5Mf7fIKAaK9NETK3ou3GKLnoY/Ehq40JGGJay3Ila9LNYlLNU5l/VqgZW
W3NPxgK9TX3xOI3yITHiL9cPmKO7bFeBaWZTLhoIJ+L2FLRelJ7z9rtZP9YJr2Vs28b9dZRsT0Eu
wPfVBMR/dLK19c09ZeH9BzaOo7FsP8EIjN+yr5Gkxgigecic+qn0B2tAWy+NXzKI/FRk+3aubP+A
VJQk0BPsYQIkY+GxFF6un9G2M4vSo44BH4AEsgxKU9/0abEgERHtZzv7JVmpm55BeHUw/iRW5Oqc
OGXzPgBRBQCPGMX7gNyXjWastwqyOMH0NKSPwrxYRfiLs6atJl2kHQGSBJQksPUwRlmIiGyMDfJT
qZJlVq0v36c68fRFdIkG4MopvgStZHVBdpsSxb0ufHuBb7KpCq18irzVR0kt4FOQRrGXJIWxntyU
2/SxKYYohinJigpwd8Z4aUtqFHEBzy8it0Vni2ZoCbyp/E2bspLB2K5RTSepiPCQ5oin4swfZ8XO
1S+GwEN82s5g4/rCccDEmSQyq2nJMKpL8BrfILXi06mf7FKga15Y0DBLUXZSTwQmnfnCb5vd3sk3
2cwqa21uKoXGVmqS+4lqenGk+XFccxJ+W4kPScR4LVhdTdT52ZuMPjS9r1QkFQfPPBTArMzt6R7w
s2jGr3z0cPu89NGGsXonkNFEA8AmhkRQeyjCY6Wdu4xj3rcc23cC6M6uVN0Et3RhTjAdohLeFVHn
1WKxS+LlSYq0I0kbayh0v6+6Y2OGvHBk4215J5vq7ko2OLoWwJnD75pBIEWBaVFmdfqbFDwOmjvZ
+WOya1BreeCloTe05Z1cRlMJsHHIaOAUMd9gder3Th+sZODhLr9m0Bm3750YRim7We2iZn512pOL
+bt6yL90sQVPyUKW5Sa229bVMeDX+cXv+Z+ANPKWybgTKtK4SlrSqx+dE0CKpPtuuPvXhnK9RBZy
Xl5i5GxnhMdSWh7UuLtF37eXmzx7vBUOvJPDxCUFgO1BgoN+wxFd+MQLD+J+OdCgNXaA6uFeX9RW
svGdNCb4SJUq6DKCWtX/yIIBY37UDCt6kW/1W9nLwG423Rq8Sd3t01IBjQQaCg2wa+8vQzYmTToQ
XESp/aqDrE0lOzXiOLLb1uRNBmNN0tKUzbzBcY3JuSuPec650bzfp2tcXehKVsq41KDxZX6p+90U
8BrH/kYR3lbAmIwiENpmWHQg8WVOhR5kcL7YQb8bDr2je91Ty6sxbzyfUIU3eYyp0EdlXgwNHWTi
2Hma9rXtj8EQWmAstK4rHW/rGGMh5qGQBxN8/1h4buPfMuEBIG+vxECBBeyH6gcA5H5cwgq4R8j9
qJonjZ70f6R9x3LkONPtEzGCFiS39FUlUzLdavWG0Waa3ns+/T1Q33+KgjiF+Xo22iiikgAyE4k0
52CcDDM0RvNHOva3HHbwVy/lXKwi1AaE6VTl35v+6fpG/cMdfBHA+ALRiPMoluhr2mk+JwFyt05h
C3/ld42HmUfgJ/HaTfaP5iKQcQexOhRr0WPn2n6xwxjExkLLefrtG/9FBGP8Ra4vWalg06TIGVp7
7k7KzLHN/cv2IoKx/RgFcTnKYDlSb6erN2jnyijtrg46qeKs5h+Ciossxg9MmRoRgWA5NF2lnEwX
nGWW6okB72W17w8k5KwAjq7IGnsBLWCFJIMOZVDuaWdLAxBxBQxGCl5y/2KGmJ70hxt9I41RvbIV
tUUH4e5bVxiFtY8d9TwfKUmzeSg4BYNdndgIY9ROkdGQWaT0FjK+hFNqL32QAxWWY008KazmLUUk
xymOit51sgtsGMlq7OR2PJo+YpMHOfgX+7jztpPEzdIYXWwj0ez0DtWC9CCDy0g6tYHuSwiheQlN
3uoYRSyJps0RwQvLKA1PLeubUe7ulqjkpCt5YphbqVvKtZ/w+nHK0NfD09QHPReyjl4A13SPuYnC
eMiVAaOryN0bDyCKuG8wFgy+aD8BTd/qkoAOYMRu7vOoyXmCmZupmEq0VSk4rBpRaty81tXRzExb
Tr6TzFYVDjTyftQsqYqpA+kHRJLMkWXTqoGiFzFKtljKj8XF3LyNSaMz+Rk+ifcruqDwUj6h+OqI
Ft/X75/kRTpzkqshNr0uQGFMKXVXTOyjRun3mCbkXPc7iG54IsuSTExRVnXCIhmZWimbq4C8KWj5
/Nhunwo/9DK78fUgPGdgGqXkHMkXwOQh2sCgacQDi9pd6eYDmJWmbd+1JR1qQalotMJm9vNJvYuz
kGMbu/cOliiqpmkA7pR5hWSRBLjzqUIfTpw5ZVZaWuOPPV7O0t2icu643ZtaeaPHVkE/ym4qHlv5
Iiw4vcpE9muonSStXY7DpN/7wQ43Mph90+U8Vkva0BHeLg/ooK2+CVaHwZnMFw/lL0p3JHw1LBgj
5rnJJ47w3c3cCGecQCxFbVESZBJpO/7oUQSzNTCcHoD/vbViLF9CkiX3edMGO9CK0NaNXMYHlCkg
GWQVkCSjJ3m0Wq4eKF3gAqz38pFetaktPeU2DwSbd56M7mBoyYxVDZFX1dz1cjDwxtb3X3rAKULn
P9ExAMAIUGKAM+st1hUfiE8pEMl5gvV1Hm2ZrzFcg1Fen3OG9Eb9oEAXmWxHEKY6CgKU4dUxg+Qu
CqRAsOFH4dmQmPsXqB378fJGHhO0gJLEkOcCa5QfAPu52KtDZzgg1MRwGYp4WGfMW+PuwW1kMrFL
R/Q5Lui+5jfqrxoDtxSqvDm0Lk2y45K65cXo+xq6kcjEMXk6FGlH30/zD+GHYLX3JeZTQY/ys/8l
2VYF7o3mKeKXv3Yjwo1YJpKJ12wYRorVI/szqN07jMRiHhGzMZUXcXmHdq1/I4y69M3zWqgkPddE
CItbyRpXvEePpHmY66c243g5+kvXdJRxcpHe65W5QNIqx5aZeHX+a+r/JL7drIbxZWIqklY2YQdi
eZoRNC1ewsXZ3l2GhlDZoE3BbNfY2hdZrmTIgClpiqw37p70qas7R0s/Xzfq3UtBvQhi/GMCiHkj
GREj6WvRWoUuBs1EKlcHBCMy086qv4RGe1CN4fG63L2ODgkQ4n+vkHFgUqqLqaDR6WhP8RaMtdsY
Gg3glx9mV3lYbfroGl5C0+HI3df7v+Wy/WMNAWzdOENBsDh0D6Pe1FiSj3vIb/3I4cFFUXX7qI4X
aYwLw/S+Zgg0BG3X87zctPmvOfPV8g9aorebyfaErWvbivEIjew7VMuJdijC7gyOeFuNx8BUky/m
pH1RhfKljyYgslaOHD0PBnH6Knop+oJztvs2eFk049FAcz0sIn27dCniwzFBuy+UuOF1C+y76osY
xoOppTQMYIxfndnU7SX0RVm3OMqyf+MZ4Ao1JA2BGeO3xmYG3naNfe1c0Rbd0jFSC5sKL2l4qLj6
Mmfndv0kWnxRITTALsa2OekoDoYpDdHabk0B2idOdqJLtqGGdgkAbC0SOPfdXjslrbv+LZHZRL3t
dXkUgcwB3PuD7A63xhkxodMG1dfIbYPxhDFuxIRqAMS46kl/XV54NY39TMjmE5hNrosRg7QdPoEC
7qFB1tZeBLCFUAw3dOgcrh/prm5uhDH3QyyT/48NlazRUU5AOVBJvjjyql97nSzv9pW5I+pOF6aa
tv1Kg/V7KEbSLfFn7wLs+nae7Our2g8HN8ti3LgxJqARpA3ik41KDdXUsbe6FOVLwe/uaWszjXV5
iZ5dC9xIZXx4tM4qcHkxqj4aP6rylRDOk3qvPQDlWAw+GQSDAx+IVogy9WVOwfb0GPGfcdRPglsH
6r3mU8AVPoTZvi5uBNLbYxOoDKrZNykV2HurB7P3I3dJEW12h/xocntPd2+HjTTGUYpV3Re5NCLY
VGIrK3D1PhixaJP5x3X12FX6jRzGyEExoYeCgmF8uUot9BrV3aPKm/jf1YWNDMaK42zouknGCK+2
gM9oRoA+dc5/WwZjuyGeQllF4ZE0ZUisphMsMREGy+i4vKO8g2GsV42FWK9FbBigwZxx/qXPgI8z
jmnFI9je6z14p+GM4cYCuG8QUaD9uAekG5qrwR2e0794dsyu4YX3kj+6uBDenqr/bT8Z823LLJVD
YmAUf/gu5Q+5qlp9wsvW7Ad6F8Vgyyq1LlZjuEIxaAVUxev/d7U8DCZH8ymCPdDI7nnVr33/u5HK
BF5GVk8dmIyo1MmNEV0mD8YBzDg3fJSm3Ut7I4rxGWVTlkMObHOnG4W/yij2tar4VOvybRxmd2Tk
ATxyjPnNZ25cVCTC0cvUmLPxm1H5nfFNyjndIvvqb+LowauKKIRRf3ERx1YtZYrRgOGJtHSLDDw/
pUUKkxdh7buNiyhG/8uJyHOXKzgnZPFFV7ISYDXSEKu7AVat0/HDDXryH0JyA2gXSKGDKEBkHJWp
VHmOoBKvN1Dg/h+GIsjT/wWPwu5RbUQxDmuplKnuS4jSkFsTbDGprFLgAQvu7uBGCHNY4FUg80gz
FqU4W3nXWqhR8E5pNw7eyGBOiWhTMpSYJHbS+mGQAhGNnKvX165efw6FxxHomuNz0T4k5W248ADq
9oOAjXDGTQ2j3rVCiQW2QFCiEz/NLVDDrOymORSeUXA5oPdwTCVEHJi100BLRdheKT1dG8xqQKB0
bwagJwWBXXQ0biI3wXRz4et2caCFQZqzLJzpVDvtLXdsbF9LL99AT31j5TDARANvMs1bvtH3+Wug
3FG4X/mFJ4vu30eDuIhiDELKs6YvFmgprXl2fg+GWZqM5YnZj60228pYg55HKOBPWJJ4zH8OgAnX
YeZTYi243BIve/mDy20jjTELBTdO1tSQJkSPo+yKzRd9erguYtdNbkQwVpFLcVwoIe4YLZOfisG0
q1r9KxuzU1dkT9dF7Rv55YwYG6iLsEpMzBECGuVQzvdNzqk/7Hsq1DkMYOVoIov2LMthpUbGit9v
7uTwsSOPo/H5T5ZwEcFck3kzrMCDQqQTpofePMszb2xsf48uAphoOlSEXq5nCOgdyZvfIIhpHFUu
GJKldPGRY9Y8x0g/+qPtXGQyZprSi3KinXKTrVv9MwW/T27ewO+Py4mHTsFbIGOomTlgZiyEMHTa
qPU3GY+i60dEbeLaahgLNYpRX0ParIaeTV3+htlVa0jQNHKTylwS9f0r5bJzjH3G5thrxVtjnK0e
V+ThYqf8noANivYkEL5X349DMaH8fyrOWKu8hBOgafG0q78MbvmsLngmA7zdNT/Vp/ibuYAHMkNX
Ho+O9B/c3kUuY7paq0t1W9NXy312J6PqZbqtG51pzSRxeCrCOUEWYEYgy7oK1AbS4nU2vU61qsVb
Q7eR7euqst8pc9lOFmdGWpJWbnPcGsZtfRh84U6/bd6gqGOOa6LnckUpWYTmPEy7vJuwJNJYeexU
cSAlBzBlFD96Xifj/qthsyjWhYxz2gOZBY2npLBb4bUv77rU66ZTY+pOAc7HXjp14qs0Ha7vJu/Y
GDciNdnU1yl0s0vRgVG2vY1R0a+G1p7zUDrq4cADNdm/uv5WShatOTNJoZRaIjlzemNiLkiVE0sn
57TmoT9wfBaL2ayKixqqJVJEfWMEcmIEUa441zePZ9kfiiUqmeqowaktvvrwe9zddLNjDH5XySdA
BVlvk9LilQp3txDzqLIKghpMQTB2Haro7E0UtL2SFaRfU9As5y78ppE/eYtdxHx4Ppud0SspQu8s
TZ8EIf1pqsMpl3WfyDwABs6K3qxjE3MWpq7mi4kgINVuOmhCo31K0kPJBR3cdf2bJTGRgNTrmS7T
9u7qV3InWCjCAHWwdYsRR/VvnOKuDm7kMVa9aMkiRLTGFWrDoUsqW05LjpPaNeCNCMaAp0bIVpDL
AqcKnAuL8irrQb/0Vl3FVs4b+tz3UhthTBywDuDPrSToO+3AIbbykvgiUqKS2/oLtwSyGxluhDEx
gah3oz4UWNnohb5006BMZ9rJQaGjMZJdOctJvSO8lt99oYR23QClRjfY7QR5fIceQlxj0egtJbE0
w3QrkEVc9xx7ioHuEB25ZWQgNDaVUpW9rANyBE129alSH8vp+frv72HJA7MYQKEq5tY1mW0hCrVy
EAgFoSS3gyt+o0C1ykvopC9hMKISkCAKaO3lFD7qHMm7zWgbyWwgoMhGUwn0xa7ezl8UYCis0EbA
la/gDBQArwhT0x5EsF9XXvyQfpIfOSvfC4y38pn8WznnMLoZqe0eMISS04CYpzz91lHyyEWM2PMo
W2mMR1FXtEtVGqRNx8HVvMwNawu1eSgoatr3gsPbXurb2ZhkK4/xKGslin26IKdpKpjdDYDgIKi5
JS934XA3l+eYxxzHUySWHzELl6iOdGiq6C82pU8VF7rOY+j80Ba7LkA/RGGPjd7K/+LFlHvGuF0s
426ydZYFRUfCMa3yY9SMgdZoJykrg+sqwxPDOBp5rHuSUmTuHMwpKMoL+bHrOZcp79yYR0cplLNa
1Q261ZenOD01wL1KRLsXZltJiR2tsSUt3DfiXipnu3/MwwODqFoDYEF63YmobiqBmlqqBebk1/TI
K2/u3g1bYUxUIpR6HKYGVkjtbsWDFNAfPkB/vvI7Tnfjro0stpWiH8Q6NyQ0SKpA/S698dQ/A/Cg
tARXt6NnwAcLeOHkdv96XVF2vfbFqbJQD6O+RIVqwrXJHXHKVj1Eksq5GDi6yPZTkKnPBbPFLmal
MwDCt5g8Uj9dX4a8vw4VMzqYyQRKIqOMI8naVS2gF281W9pLKwVEQQ97BOjEHE2Rii0dO085vhG2
3Kc28hqvBjjNrn/HXtQnSZfPYNQzT/VxEmoaYMoGsdpJfTWG6Kk3ze/1zEPH2AuTtrIY7eyE1FSz
RQBH0pJ+STAFnWrrEVTDZ7kDDH6dcW4hzg6/XZKbgFZt0j4jIRU3NV5VaG67Fofru7evKRioBTYN
uijYxt1EDOOR5KC0SFPR0rMbdCbbYco5ot3yPoXn/j8pjG8EUSCEKwlciEsetMTqb8BkZc8vpk3u
p9gRjoVnOn+Ad4/g5SKU0c9mytqiUnDJ5SDzCyMLYxzJn1SmtzIY5VOGdjTlEneLqAlWOUtfKqOy
tSZ9uX5KVK8+3teXpTB6Z4gRKVpDxhV26A8SMjATUGj46Jf0a6+IYRtke20Yp7bDalbxBhJB8+SL
UWJl8ouuvC71bF1f1T844L+XZTJBFiDvo1hNUTwzShVE0JmBFvXCa3JlBq+U+HXtwbWdqfGvNTae
xbwIpDz9GY1RoPXN4i7D+nkhvW1ERsRxn/t2d/kuNhwrxkQnCTRHX15q42kcOJN6uzm1jdqwfVJx
16djWmDhYQZ2gTeIMApbP1igUXUTT3M4G73vty4LogveOBJRklfAckJ/Rg8IAaCM0RzPtMUn9zUE
RDDYQ9Kv+s+aWwXi7SMTecV1r+WdIiFlqTcP67ieGm7mabe6tt1KxrUIUhGJlYgmgN84+QnYSTIM
dGj+dCMHpsO7vHcbzrbyGK8ymJioKAhcGR2dB6Lz3XzTPsVe42MYwNLexuclG2gjgEUkdzQlywuR
ds8SU6SSLBMiAgH+/VlK5hxNTYWzHJC3UYTiEYB6N7oJ0DdxvGvQmczRHars750CofgmhgyJgAVh
8U81GfgwRlhqbxVuFZ0IyEs5I0bvKmcKeJDsHzXmvTBGURtBSnvRhHpO1V/NUIHKi1eO/ehK30tg
dDIlsQ4S4VTD4IFxlIL+RF2pHPCqhR/v1fdiGLWU0kFLRx27BhAfd5QmPzNmUHOXPud0Pg70vZfD
qGMHqN1wASaMIwF9bfq1VO6i2zWgq9NnX9c7O184maKdp9x7icyV11VFZqREUmFwyxtAf+WHBxUT
BnevGiYMals/K5wg5aPKvxfJXH9rlk0NigKqk4vheYh6H3UybzW8eTQPSzhzyqIfb8F30hS65Rtn
WRYGSSajVdBk/FeXQePDxp5egXZnK2ZpK7xuY45CKswl2ItlNpklxL2N7AaZP3m0l5vnNqjCXTFj
hbnT9CSPgUbfKE4/+XPaWUS1E/G15SVH31qKr8lh3FOtErGeFNiX6qu/aH/6fDIO+b36ugbqufHD
swlC5eYZ2Bu2dlBf8tv4a/xXcs/jV+I4EoVxJHOKsalOhl1oqmIJGPWZv1y3PN5+Mn6ExFO0JNWi
OKN26PrRKgSrz05JzUP34S2EcSRhQxSw2mmqEwKMqV2Ps8Axrp0WPqrvJtCkkEv82C4SKlKloqFb
fXtyG58bP7tFGgZF596Wn5NbmoWafeGQfK9/8KbI973kRTRzSnJDmhrsPqoThU+hifnnOXal8tv1
k9rJKbxfIHNUIcIDiYio2yj3s6Ni6Nm8663iEJ8wLBJcl/V2+35U/8uKmONacsSsaIrFBSZ0566O
/UErP0F+hGpEe2yrxjZq7X6edK+aiiMxh5OalE/tIINdTzxlKfgxY8kajHW0pEELzF68V6bUn6rq
ZNS4cZUJGYriV26KotWkxUMqT0+KJvhaF94LjeTKZeRMnei3qry4eaTfGEV51LP62PcKBg3wSjbD
O0Fanvso/FophpUIpiXEyLHkMwgGFV9Xpns5jR2FLJmjZMrPOOqeSRHex8C+4zwA9m3oslnM5dXr
y5oWCXQbXOSj8EqMGMB6hy7kkSnt29BFDnNlgYBlKgax0pwqPw/KTdz/7/E8NEyXdYzW6/rH9hMp
KsUazJAyRsRp/hYYeg4NQf/dXOGu0WyEsZ5cy1TdJBmMZr0fxC+hllpryTsanhDGjcPn9B0GehWn
Tr26nC08yfqZ987amR18v2+M/auCWlVCOyqO0CM7pHgFNo+CrIqHWrc0d3BWd/TrWzO1ePHZztuT
iiYSpdeSPpY/+zWehQZpCZQ2zHtFsXVPCSpQCDjl5wiPomcKwh2ijex/z0a/k8vWQ5d0Rb1ILFVH
lJ71HtX4X6HIi3H3D+/vtb05xE0EM2Dse+h0Feoo3JiFXYi/IoMTJO2a7mX73l64GxH9SMYmbKCE
WYESIZ4DZmO35hepfOQ41L2wZSOH0UNTbeArZ5odaFESqXtbkl7lQnKuS9l5Rb4/FUYRG5S+FHMx
1LdXHUI+K5stwxlBbFm6ImDzuPM1uy5psy7mThpEaVCLrlbAbi3bglU/HWLnR3HzQhvK4yOP2Y2n
EMytJKQSCq5yipi9+TZWs5XUByHitdTwVILx5npWNJOZQyW0+VfexHYS35XjqxDxtJsnh/HmmoSx
Gg03k6PJN+Z6E+WrlbUPqxlzlIK3acyroxYxWNp2DSxVrxCZPCsRuLNlXnDCWQ2b41VSQ+q7kUp5
WOwFg0+LSwfYKNskukudpLZEgItw3R+1mw9xykX/3lAyNvYroXcmbM1EcdYfEvD/Enc8GTfEqg5p
QNnVK87I8X4MtpHHXFq1CNiZKcGh0boOzSKEZxGQbnRYm9tfQH/r2toYn7E2ArA241LBC7U9NA+R
Syma828gFziFwEK3rvsOjpq8lUk2OzmFQPlMe6Qsws/m+jhpbmc8X5ewAyTwzjuxY5ykQWuoBhR0
bF55oLPu66n9ntn52zVV29MLr/zNWxPjL6pCCNe8wZoa4FAWynxKFoJsMPGuL4wnhvEYpOtygiK/
5mjmt3X9XubHJeWEZrupg43eMc6iX+JMi0LEMUn00KrfhvFFqs+ybBNB5egB95QYfxGqWtinAkJ/
lZJAeloQuRla7RVb9ACcY0WOxKkG7/QwvtMLNlOxhNE4tghuHCmevQWtd8mgHyNzPoSy+KuYaZ1W
kI8IBo54//1HN8zmLeS57zFnhldFvP6Um8SuiHBYp9VaC57z4Jwhm7pQtKZRmz7THKNFkrX80kqf
GmF2k/Vm4DVG8EQxrkPqDABKjXgpiNWvNn+u1a/ZdJaGbxIyP/9J99kEBelzJVloxDHMX5O0tZTe
cAgXPoZjYQr9/8Y5aSriwGrCC4vqZGeXsRU7NXBPBo+2lgAp55z/xRuI5u0h4zyEZKnayEDqpc89
kJ1Z4nKshK+q9kgSjv/YTZ3poAlVRIAr6jr9ks3qjFwBQaAiyGjJfyqS0RlrL28DAsK+PrUVEALX
jcCzcvr1Hy+Xi0zGociFrsWlVqjIHzefl7viWPmYsI0/U3yV2h8C2hEFqlLOFbAfLl6kMr5FDKcZ
pKEhjK00rLIBUGHJ48PkLIwF9FPiJQOjwKQ6RSG5Unwq0szSC9POjZfrmr9TDaZu6+/FGEzGE81H
UVIWiAXqL5rVHtB58aJ/Gk8oQDdOekcZcxV4Lh6T7U7R7b1YGjZstEVMNEVYxFD+HYJgDktwpUfF
p4XU/JYHoLRvBJc1Mo4ELxVpmEyCKxutu4ZQusLi6ORLabZWNaU8paS/dkUp2X5DoelGTc5h5to9
mhwBj1j4JViwuxvEPMBq+98r6+93kvEqc6eTDm931Ul10KGIq5eKiV2CZeK6ovA0kv5/c2CTmCpj
Nwy4u7vaGYbZNhrgVMutm5ede13UP6QDLufFuBIxHkhYowfvTTmSQAlAy3VOMNTRW627OBX69q0h
4A15UWdx7dwYZ1JnQh4KEqKTJgOEYFY5nejJPbF67eta+C0KYNeXuetGMDMKrGMT2OUsxJ8yR1U2
xHiiTfUpQ5WBVzrZ1frN7zMnps3zpKg1HHJFviTVjzX0jbDHoO9x6Di6sS+JqOivxejyh9bXKFPi
DsMiKnAiAkHxJ3WyQsMIslW1Q0Xm1EB3b1HjIoxu60YRTbCVTaoKn080L07uK+VGnR//5GQuIhiT
Ao6RmVeigElN87eD79bljw7/IoI5nG6Vm1EAWKbTtINlpoeFSySyn8/bbBRjRUNSGgJpV+TzgtXL
f9KHrOFganhNQbi22iGYcFTRyu3WMf7o+tqIZkwpj7QmGmdddtIQeevuidS5S8LnZvx8/aB4usDc
xBpmAPW4xsM5q++kDrCNB13k6DZHBJsSmIVOjRSxRUogd2MN3DJ970XoKL2+kP378LJjbApgbUsz
nkA7hQwozTwoYFpfI3TFUwg1weFRl+zGahtp8nsbUkFdpa8G9k31ybH0CkD9NQAlGQLOqnavwo0c
5uIdYnQrlmCwg5zf4/H1CcSRPgWtp4B7BQ+pYd+l/m1V7PN/TFutHwhR4FK/qxrieO7dxFMHxjWA
uzBWIsxpOq0WhL15kwilhXczZ+N4UhjvoCktEFB6rCNV+oMZgT2+Gg6Dzsu08sQwHqJoa6Cm5Qpu
iPpnFoOKQThKifJfVZtxBsj7a8syIt9Jnz1mBzjCUX/rWabBnpT6vCcPTwkYp2DgyZgV4IdyCum2
mA6ixpkNppv/IU64KDX70MfTp1jbAW9tUT/J7b1OjnLsijFvqJUnhgnMxV7X6yGBpo1dEGv3Qta6
6/Q4E9nlGCn9oWvrYZxBFY9jsY5Yj+y3hxrOYDw2B0qYNHHREDgKx7IZ6bKyhEUJL2c03xTRVfRT
n/EoBDjBCPuW7zo9ooSnFOBMtdLSA5myhdkcS4zO1fjz+t7x1kP/v4lF+gzAxlqPM0q0LzIYedf1
Xk44STOOOiuMLyDFbKxNg2CkbV7H7iYmHDLR/cTVRp8ZL6BIvQxQfFwGmoVX+yHB/Nzi0fwsL8/N
2y3GEaCMqYw9+uudIZ7dac59re2PkZhE/9HjKIwHKNBhkIDjA0VZXXenQjyLc+XUc+mZ6B5KEtkz
JtGuFs3vzPoEoghXEbgZOc6xqUzjUpgp6bAOUHWZnBcM8PEY6fZbvy7HxqIsoKtHKAYVZqv602di
r8FoePptftJ98eb3OzO+nYL+Nfd5876cc1QZh2Gm4KBZMyxNjLwiehx6u+LhEvF2jwkc0nk1m77E
axPIsudES72p5+HN8VZBP2Fju+ZU9Dlon6AkIkDUESjooeg1Ws+5yvcfs5tzYnxEPudr3UZYimaJ
dgJMlOKv5Tzo7ggyMM3u/SVoXpRnsjjXXRNvBxm30esTIqGqUBxCUHkhqL1IrX9dBOeGUhnHUdT6
MtY5nulh8z3FW7lYLdN8Qhs5z555R8U4jmaQjFEKUZqQ7mm9SgkorNl8osCOqmnJTuYBBJFH2ssT
yjgRtGi34ZCgKGxMaG8P0tGpud1enPiYHaxsE7UNAcKh/f/2zcQND0pkJXid0fnb+C9uNY5z17NA
C6QnmMFNoYyjl54pbA46Y47VG4cAr7div4x/UXwWa0EX6yjSQmjgcqRxxRwkfhjUp9alJHgL5hzt
6+rIOTC2FzvOtSqv6Wbm0ymqHzXR73PeXck7MMZppJ2izySLFGSgMDk5+apgya/aVyS5sSZk8F95
SSneouj/N16qMLKiVTG078gy4DcXdKdE+beiFX5e3zuOKbPICkIrVlM1Yu+GIrGk+SaKfCl71tpP
18XwVsN4DLBamK1Gc5UFmh5Safgcd2oAkBH3uhiO79MYf7EsixwmObR8kMlhFNIDGpa9/yaC8Q6N
IEq9gSw20DYx9tn5WsJRNc4a2HnIRE7rXJjQuisa4PaS5pPedpyHzH4fwMVC2eHHWFwlIDTAQn/3
YlIiH+VO84fDv+jFvP7IYIcg53rVa0nCkUzKkSh3xnrOkz8qgm6WwwYN41QXkhpDhtCBYTY+YzzX
bkwl6JZf10+fYy6EcQN5jDeMrMEq9cGv2slt8mc1dDWTN5RF7eHK04ww1o9BT0yOdkhJG6pH5hpj
zF5HWkvNHxQz47hPnsLRNW88TSqEem8A+89pyF2aPzXG6/U927d9ICaBzYYQgy00dcBoV+Qe9fF8
OcugdhFuypqzBJ4IJjAdZ0npSYSnX9IDfyGxivpVJA/Xl/EPmbrLOhgtA6CPoS8VhFAEQRqMxE50
m90IvhxMJx4YAXUjHxXgIoxRtFo00UcMCk2HIHESdV9L+agaDwJ5KATMBbpk+nx9dbwdZBRulUpZ
iAbIAzAjVMwlA7FijGv+NymMqjUkH8RQQVqwjSK7Ux7D2F9mk6MM+zZ62TrmrmkB1EKTw4qTq26q
WDI60woj0GVe6nbfRi9ymMtGXBMyC2jaBn2xaWulZC9icSxJEpCyPWaoHP23vWMuHjHPBaFqBnQP
rn43HBrFnXiPr/3mGePvJbGjp3FJzCWUsHWtMzvRCbF2UJ4oRmV3H3k/eTPj/1CouIhjMl1RGUVo
1YFFjV4UjPfJcdHsNrJ0MHq9gcIE5K4L8i+ggOLBLu1XvzcrZTxGDXyzuGkQz42Afr4Fu8BvFqOS
Vr8VJMJEjwABPeANxHDMjB05zdErJKY6HjRj8rU2H8K5tbT603VFoXp3xXWYjOtIBUxiVgVu3Fg/
oBCXCJpjZkEf/0WA4Eb+qCh3OULGb0i1XJj1jHK+MXwKI4BSjFbJHR2hnvXaihi3MZuTICkzusQB
YwqAFDf1THfw5Nf5mN4ZXvZU8vpLeMfEuBBBL4q6CmFrCzlNZW7l9bkBNMv1c+IJYf1HYhid2C/o
0IlKqzUPWQMIw7jnuA3ORWIybiNUgWkmdGjzUJHkpciSFMiDP2nJuR0x+MJEESqZ0yJCXDx71Wpr
XgJOLhER2duIvI4ufo6Xv757KKO/lyekBZn1uIElSbEdCZk9AVq6UTk52Lcq3z+rHsjq3osJu2Yp
Y6rf5Ovi96A4AgisARIPvNid6bz+ioPOUW57t3oGiFUgHa6ryO5VZipvg2Hg12CRn+pqrGq5ouU6
/WlFD2393KfPDQ+wcHcrL1LYZETfxr1QhVBERT/0Um/FYhBNP6+vZD8bthHCnJc2qVqVtRjOmerO
KlXFBrb5F73SPs9y4iSEHI1es+U1OmAww6+0xClrUPm03Z0Yy7bYDk44hAHnm/YiXxnTdrJqgBFY
YSNTYBeGRZUhys4Py+fYrp+AuuGkvxKMnaB97H4JdN4u7FnjViKjTk3WqVOHdjnKoAqfDIOkvS3J
YOen+DPWCPQlwadQAKHbRdxxm72D3kpnItg10bHZtKG4FNHaFX9eVFs1dI5hvlWsP5jM5qSZNdag
CsZAIXoAZH9yoVSnwVW84Ta5bQPpKHyKzqubHERv9KdAsTp34iVA913R5gOYZaJFO0u1GEw3+HEE
6gAj+KTcdU53AHqvx+tV3Y8kNtKY61aOTHMcqh7Pm0MU5E7ll17lt8F8JDfFAQnmwLhr/sj5bWTS
g9482VqhroWuw5NKTJHFi4mzqIaLB73HMRB6VNeOkrl45ULE1JmJsYjJljzVzj1DsXqLgMu49afT
+npd3J45SptVMbfu2IjzEtZ4XJfrXZGcic6JVTjelM0OJXo0CmonqM7cFaVVROVZMpugF0I7ywbO
tbtnatu1MNdui3RaL2hEduru1pQPOWwhfb6+XRwRbKKonXttEZIcD4I5aLPbCvnW7Mt1EZwTYfNE
aZ+vcS2Y/0vD634563LqbIIorpJGyRv0kLU/Fvs3JFHs6Hdtb4lnuMZDdpbhDw3dcrLv11fH20DG
Txhpqa55gTdvGPe2IJvgLu5sPV952TaOFbFJIx0MTsta4hb/PXVTepSZsQyqQ+WUn3hNELxF0f9v
XENkhG2YNlCGRCGBNjZwEeJnoyIcL8+xJcJ4hj4E6p0poAQU1Z+b+UEXJCsvnbg3rP92RoxPENCj
rEQq8tNhcdINK+0me04TzmL286EbHWRC8aiKBaUX4XloJRz8knZ0DD3dV9ySzw1Kf+uKTyWMZyCK
mCyKBH2fbHAy3GSPsa2f6JAKkoiYJSoweggmg/vc1m+0n9c3cy/62DglnYnRpRKjG4uEzQR2rtX2
d1X3aQTdnZrW9pr6YZ3YCTlcF8nxIDoT9unGAg4YAbo/y8uv/0fadS3HrSvbL2IVc3hlnKgsS/IL
y7K9mXPG198F+RwPDdODe7yfVTWtBhvdjQ5rYWv7flB5yM3UBK4cqEGv38ri2yFBiALThlsWz9Wg
2iKgzUBtYAggZfyruuzFUFhSjyVW1XFokUFZ2nvc77NMsevl3TJeycjravHUoie7UkvN5HTG7DEG
A5e9ID1Iy2KH0zEzzzJ3CJEnivEZXSQJ7VSiGGLEg9v0n0bxy2Q+i5Nkt7ziBMdvGIzfqHTgF4gt
Og8yqCT1O1XuALlw22QcfBxeEsoupeQdCnIkgRzxED6DzC4/19jaQ0EQQ/mUMV64EffdKdzRFXO6
KsLL0HhXjfEopJqnpZvxHKazbz+w4nQkTbwNZp4Y+veVkehqphRKhS2fJott9Z+5ApXysBvJLRb5
RuOuiSeOP+bcZ3Y/pRxrjTQ5nW6pbkLjVMWcqdvt39cNTTYt9Xc4yzrszYpUBqYX2i9EfpK5W/l/
eIheJDBfJsIs+yglGMCeWqy9wGuYdv+iu+rtB79H0N/EXum0fvx83RFuVxKsi1zmU0lo+RfljKff
DKra0iXHcVeDvzw6aDdKAD7HIHeEU/PBDy3c/Z2d/BTODjMTIVWXSYLfmoX7YTjJAHbQy2PfHKSh
9bXmq2Bykp7tNOQikPH7ZZfVWo9dJlcf3ycSPyZD7BRTw5Hyh8fXRQzj+6txiaYezSUMiJTgaikf
tcimb734Jt6lh9CT7viItTzVmLRRU9W8HTr0yyTzMA1RkDVvpsybHtr2kxfFGO9flUSbYoCFIu+J
7Fx+l8svoyE6I4q5/84u2bVmSYzaYdHQb6bZKd1aShobW7ov5LgXHPVJBco3xflunfL7hJU03gbm
9hTi5V7ITERoK22YQR6FLeeSeDkRb6Ne34XocUmJmTlAyHbVcdxrQnzo5tC7rvzHMB6bO8iiKIG8
EuS8vwGvxmCDjCcJzkAdMcOkN9+rYnpsEstWKuMeIJy7bq7dpdMcYCoEiQgmPjN7ncppNxa9P6K+
aRbLzhSicyJLT1XT7khbeADWPxTFHCQRuFO63k8q07GG6Fks1EMvEL9twU+jxJEzz9L3tv3eSXll
A8ztH13sHqMl9voE9Zm6HG9QKjrls6UH19Xe7POs1WbOvAhzcGqnKHwJO/mQ7HI/fIrfDUwfKY5s
t4H6QHhL0vQiXjtomoKsAlWazikRK9gz0HL+aSnVi5eGYACgGGSRu/wNcM5aQcbJ62Uc63GNJFsu
PdWIvaY4F3LLezbQm35NKcal60mYj3MPKct979IVSnMfi3b6D3051IF0F71zvhvnFNn+nNGFImlm
7b/vFPAcaq7hSJpNOd2WXS75HIFbj5XVObLYsJlmTA3mD5BGBeqhBAC/BNwD8GEF5W7wLQgV7cRv
dvLubzDJ1oIZxy6PWKY0K+QZvfk8p0+p/LTwAB22cqe1CMaPG4sO0uoIzWip20f6Iel88ETYinWz
NEG7DHaefbp+mlu5zVog49PrOCvDGmxybl1qgTiYp8ziYWxtzt6tZdDgtbpn82Ko01ABpPG/QKzz
MXrusU+k+oWPfv7foAKs5TGeJErlvKrgw905OhbKPo+CYn6aeg1ExJyUfvORvhbFuJCWiKWGRIau
K1DCErKTDLvGxLruiztEievf6uOBcOVuW4wHqbolL8zFUrGxUH0K9fo5SpvU7s0SFdAC1bwcU/+q
Nh7qSPXMJHNVsfRRQUjsWn8mUWWr0vSQxKZbD4ZfgMG+NOX7UdUe09x8LkzNn8Tu01hF+MVmV5a9
LRMjGCR7soxTkuFz9ZWNZDgghqY5i5S9arGYY2yCfFeE9JRU930O6JF5OcRL6ogx8Oji5Bhp0jtR
yXEaQ28kmAG3+k9GBKbc/iV6UHPzsanMAC3oz2I7forl6n1GlK2MZwCa+4tkGfaYm7cx0JytUnc1
TXsOY6BQd0CMz8huwQ6cUGF2y+j0U63NL3qVvteC9Da06fdkIG+mWfiyNHBc0NbbdN2zYC5N0ipl
uEjItmrsAZteVbiLeYqzx3R6u/7Ft9K6tSDm5kzVbJmxUgPjanxMzZ0+PIUiLwrSrPd3o7o0nJjb
kqdVnBszMBA1G7wKcKXRoceoQYk6Ew8D8Q8x/iKLuS4R3n591ePgJmdxZCfGhSkCirioePwpv81R
jvXpMdeFqGpT5hWkUfzUzMtvkTu61g0mf/3FB5likHqRL93VvPfoHxzeRU0mBoPDWAdBM1KZ5Z4C
DRVYFs+c+R5jAsB7Sbjvet6xsiFYkpqwb7vuR/nO/If6ofYFjINIGZ3yUIP/t+UBC2zHjZ8qskFY
awF00auIG+AQH+tjKjxct3zOFbOYWNuDuEGLCB6Hunye4tew+lwrT2F3VOq/WSBZWQk7/tJmsjwB
Ek9160zbF3Po6Nm8g3fjOG/egTE+Y9BrYy5nVEV0oGfMiA/1y/UT4wlgfIXWAGivj2AEeQhWKWzD
pInOedryRDCuoiiHdq4sLPEb7Vnsg4L7BtjOJS9WxfoHrUxqof0A4qCMUo2jvmH6z6WtPYtLdfSH
a/PzocWOocxiaGkCBYkhj0OL8qz94f08wam+6oh6bnsDsGX3+lfa9uj/kYnMgSl3W0mkiSSCTExS
+4qZO+Xc+qXKgx7brCitrJqlQayWfmoakFx8vKB19JvnE4XPHJ1qT/Er4x2SZJfn3zcg8HVlLZUx
kDlsTfgESO284QPLrT7JTnSMnfmYg6ULcymjRx8FzU7f/WhlqP/Ob7CMiSBxWso6wW0e+i/mfB7q
xbWqT9Z0W/GfWtvf8qe1sr3bsMhAyysj+RN20Y002GGA0plnuoblkPvsCVuLu9CZePOqnEuoMcEl
06N8LiS8WrPwRkkfAeB73UI3RxVWH5Ht4c7DNMRqhqkYCuOOrW9fKez8SGP0shP52TrnFNl+Lsqe
GWoOJrrSaeeIw62eFE42cTI2nhAmnLTTbBYiCFncRb6XJdNR5qeZRwDBPTjm8QYS4xDUaR9dtNmV
nRLc6gnojmhPNfG5m7LbD/2f1sd2cCeKsqaQDyzDyZMx/JWDpscZ3HhHmSaN/cK5WRy7Y8f/h7oe
hkjHYOwUn4HuY0ejbHMsjyeCcR+RWUxdEWMLssN0TgG+DrV3v2YOfU7VQXpOz0nPEbldS7gcIhNw
gKwtLXOHp2kSndGasdVhcqemd2qttlukwObicHTkJDY6k5RWIR5BrQAXifoaekC0QtO+Szeol3QC
gAgoFkV8kAuMFwAMhZe18a4B4zu0OM0LacQYVCTeztZbo3/T03uOgjSCXXlPsA3dsTfmTijpVTtQ
TPXkIN+B0hXvYV602ZzSWDkqto+bJtVUtiW06V3Djvf13vzSOLFf75oTcIVem5PsxofmRT7/XRD/
aTVsd1dS06wtdUzZJ/OzoB5THVWa3fVj5JgJ29SdymWJqgmvsqpGuth7epe7avGmFudZSDiXgF6r
a1+MXstVfQawUhgspohJ5kzssT+ik2APwnvZfr6uE08Otc6VHEkfxVAVoNPcAZNJedTzN5TXYZQc
fThWzvZzja4EoYWEHCsdw2DAQt8ctwERyP66OrxnHtvPxfTAHCc59BEPlJlTuOmPOTYTSptau3bH
m5TgqcV4DiXWrX6kQ0mE+IscOVX+eTAGjn/iuGCD8RBmH4qDlAMWIa7OS/qs83gqOUqwvdoMlLGJ
KuNpXORuNB8WwAsnnHYtLw6zZTKBSEoUZZip690RHqhzqmfLm53orvHzQH64bgUchdhHhLmoctUN
eAjPWM6oO/1WDt9TJeIUGq9LUdlng1yWgiItKGla850e+fn8ICn/KkVS2eH1sBprVcdOsQvXHYHb
Ler2YLvhXM3NjvPFZ6vs7LrRWxnpFrhO5ZH4CHheciCF3QNIb/JjV90r9xRkajjWr51nueK/+liq
yGRoqHFK0zhiLlZQwrvUSFy88/eaxd02l696VDBQ/urpNFwgUUdFHfO36GQBhNTud9GJPmRFYNLZ
PNTF7UtrgI3ZlDQTwDW/iiv6BABuId017fyyvDNVjvX9wdNdBDD6tGSaBnQXf4DgRzuggs9gW87B
aiY50rkMrG/XLxVPIXodVpFCHsY66RTsurSzn1iulj9e//3t63TRh0k0zR4LDKCOUt2qszEUY5dZ
sIhfrsvg6cCklnMid9ZQIzqoZG/pT4PG+SjbGcJFByYctJWhKgmFeBYK0V5My46sL5n4IlpPpcJZ
//5DNeEii4kK2JQ3lIWgLYXebACGAJs23EbAp42eFFA6IIoM33D8OP3R39OSn0JZaKsxSSZlpuNS
s0+3hPrdj70dXlePntM1McxUSDeUtUpaRDwtXTxJOzXL6PfaaANbzR1JwYmvPGnUc6wsO1Z77IHO
eLUl82BjL1NtMFxJWnsQ3RZgt7wvxztDxjOEXWTobYYUWY5mO5MMbxlzOxbMYMB+6GK9yeEhNbzr
hs8xTBbzStTTWNZoWt7W51HZG+Quir811W3FLYX8oYJ3MRHGT/SWOHbSgJQo3Ut+VthTQMeY9RoL
AaOn4JWPajsPnYKnHuM7lq4wSgCHwSzLs4LVv6xDQ38Xab65fL1+kH9oYFzUY1xILKRdYyqIx70r
OqD2tuPb8BQdvpoxOJRNOwJ2PIa1n3JelN6cf5HFn4JZvKiknrEUpGJCNjxTSvb+GO2BCQsOPx73
HMcRs7hR5lBNC5kw5VmrX63ybCivcvXKOcXtYHxRhrlymVob6TLgNqvnDmMeFGEyftE+f9BUvvzd
0/AijLlwkVR39agtsI7oAexFUvzUlRzHz/06TDReNEsQRwrdLhLhWYqxC9r0eACPycMwjZ4m6qdU
zzV7SdsD3vr768fJcWAsUHAsaGVENJi/0h20+qAqXqT7Zf0S1wHhM8zT47rinFX2smnRqIkysuvG
MzHn0QTWg3KDxN6jFSFggfOWG3mRjoWRCnVMfCUxarqtT16XYHG6LzH6EKErf4tQ1Hb7GzpXQjj5
DlXjmpr00FdRIRyxmzNFUDPLDthYLsPZCetdHfHgLzk5yW+7m11boOWB0cTBKN6KEXmckfOsk3Ol
2c3NwhCmGPPodIERmjzO4NQbsNkHhzzt60D4Nh2FI2+UlKMXiyRFZrmeuoFuUQm3gvnUZrySAsfp
s/BRZSumkdWhpNDUoQsmXJtIh3L5ak5HflTjKcO4kDQpBAmEjOjmxmetDuSGV+DnXCqN/gMra7Os
oQ2lEF22+tV4rNGerhA058iWgmoveT2XYHSTRxJ9IRXsc1gYNtnSsaA2cYXhd9oo0Q+xk/rSqQkA
mm09tJ4Q0OpgHZg3+bk6hjd/8z5fy2Y8SAy+GuwSVxAmlPtx6AOwJ6N00nOSnq0bvBbDhmqzFwW9
xwO9k+AHP8njfd5+UkLerseWbazFMI6CWJkyDwrAJE0s5etKZoMj1rnu4HmaMLk+PlNJ8hwfK6sW
21Qfu0XeLcCviRrdvi5pM31bacOWins9lmOxQckhwSwSFiGqIDpTXxv6EZZxmztUb3fXRW45p7VE
JtmPJjB3zSbKT2G+67PX1ML0csxRiyeDyTdi0UpIrSIFkFG/H+PYFdQnSRw5n2mjymUquE8qCEpV
zTIMxhTyepqLftElmtZ4EaAcQ7c8ksPifrR/3OvntvGpfpXGWEUdL/UQR4vkTgcz+EBhsTMn3JHD
j9dfHvzvfN8mlt9lzdIseDv9IzdeOakiQ8OWqIKEpZz0kKLRKYbRJ45S9Ev8GnZ/lcEcYWTKSqfH
CVpaTn3CA+IYYUEacIfO9Ci4vO2bzQ+21og5QkUyo0jIkRQmn0bXAC+84GAmG+343OMvBPCksdsV
Qt/qAGyWaHFadjrbknCvMEdmOrNHR7siieMAf/dMv5wlixmfGLJOWpMONkQLmsSK/o4Jco4MekJX
vtfH+MHKJkidiq1JSUGzeHqNi3SnZuDEkwiQzx7BMOjHIR61Jg+blSeVicdR1NZEoUsyqlIclCn0
ZlO359l6yUbQxk2ia+VASFBqTreEJ5aJ0nWsCkYpQVk6vUZnNwawf/cBD/1noyL764ej7mx1qKMe
Al00mSXM/1HE5fBMfCClHASn3umY4Q79dqchQuf3FMGXR0P1e7D5VTj9+0q4JuvT0gKeDb6yt5Va
9of6uczx3AVYHuey0890zXiYCG1qg2SMM5FAp9i79ERDV3fD3ewQr3DLgHfdt++DDk4B7HFYv21x
RE1jFJNoSW7RAE7ktuJtcG+bx+X3mZNTi1we47SUP8xD2VHwIdXnz7z/nvjSD3QRw55apDToiU+S
Wxt7zbw3W82R0oOsgPxG4pYdtq3hIozxx5oCYiRS0scX0OyWG/CD6qgzCh7FoA3t8qBiVNQH5SrH
NHhi6VGvjJBIWT2hgyO7QntQcbUBMzeKz5HZcoIo55OxY5oxyfqiACukm00LaDtMN1VDJw3j+8KM
jgB7BvVJ/T6E3f+cj9BPCJxDw9RloDQyOU9ZWIlB0CJwh+ou1m8X/X3SOb7q95QHImTZAl4N5Yln
97VSKYmLkJZxGv01q/2wfU0zTjWYJ4KxdyHtrSjqO9BDyPvG+EQLEDEPs3PT2FdqMMYuzeEkyC3u
bG9OTlIBq0DTfFI1aB5PdqHzeq08cYy5d8msxGk7orCX+nF0aGOvAJlgnTzO//vg5q/fh7HwZllU
MmVws0NpHoapw0JusbvuXznfh63Wd3q0THqNs8OAi73EhjNGr6rGsbNNp3r5QCyzZCylVtl3uEFG
+Zbrpa1Zn65rsVH/+eWkWEZJPVwikkmQMADf4zzl9kf/2Bl3eB/P4OuUb9Mb6/D/wCqjt/C38LRS
jckygPaSalmHW5ruNTCExi46ECi6Zpjl4lEfbCbzq+vKVujTtE8VheDdpT32LkWBF7wRvTwAe9oI
hvCwXGhDnnZMktFkoTZbGbL5eB8GlNYDu1puDWSpzI05BSiejTCOQiuJIRgSRJnVUeoedDXgmAjn
2iqMlyhFq1c70OC5wrH7B2zW9R5Dku74rn/DXuqAyryIxzJ2Uxeb1xHjqcY4DLUFvnNk4o6JhNj5
1O0Ltea4WfoT18yQ8RSmGVOkZ6TxpljYZfrUa6+G9dYLj3of29MwcUIvx2uwjQZD6rCtOCNwZEri
E7n2SaE6hsYrmfPEsCEwzM0wCWtUvNSHSQUsTHXM428cu9hMMC83mGWiCM2hJNmIVCn8TPe+paPu
jgek0AcF7VH+C49jDCrrMKq0HNKRBivVOsS6eYgB/MFRafOBvFKJ/g+rzChe+jyVdRkqnSWfouZ/
jfZWoKERlDt/lYWtZDEuIu2HNCqx7eQqYB1om50qgO0Qhdw05Ww88YyBdRA4tyGRcHApisXRZC/1
XhRer58cTwbjI5IINU+rQIlV7HwJPVA5MAbvugje92ecgdmNUpcJC0rSo/jaFU3QlbJ/XcRG4faX
aMj2C0w1Uskc46hmPwxKjIKrn+i7KXwa3kAAgNeo6Ba+Wdjkrv6LTYlfZLN9hGhpwOKbIxKnaI8X
4PGo0s/Lwpt93K6TXMyObR0UQ5L1QwIVVfEziR4y/RD1Jx2LWsttnfiD9N0UXUN7ncN/OGfLuVts
SyHKukqvCRV8/vHC73fy0+zIfo6tNF4A5hgLS0chDJ1qNSlSTUMEesOpEt852nCcH9tTmAdSg9sl
g4f9OvolGDbwbnNERMRir6K6z+sbb0wk/WodjLfo9W5pYgmBI5ZtyZ8eGqdyyIOOAOxoTubnDm+p
mHeCjNfIlpASKOFGa0DXUF869cv1E+T9PuMxMkAwN5aOwNuJt4J11/Ho7nknxmLaJdgtHyeC8NR5
ko/OH5YS85evg0vJXYYd4TjZjc3oXz6QzoSnBaTvckjyH7MLSKLt+R1z/afSS3zezg9XNXq2qzA1
REOeRehp/adUNiOjNe+UM3Sj0BHPieRc/1Y8p8E2tAADa2ozDSH5CXgrzzRZN86yrzi09v6v1WNM
LzLSOkumAni/jS8fDEB5Rs9tsR9Re6edMx3wMt+uK8jJAnXGGIciV/VMwHsxm++TdrH1/m1sAFtv
fB0XIC20L9fFcc+TiWWCaKhLTR8/4+vgab60S00/SVB9/CiO75uYE9joiV3Jclm8uyouNFOms65V
Yta23uaZ3QCbNauboBQTztbkxhjPL1eBbXPlA8br1RzWku6Jq3oU0waVksB0JWLP94tfPoggOCST
TXhrgJsVp0twYzckyBiLplkD8XMWelswvlbyiQiv0xCQ2kuX54KLRcfJe9jNCELKckwslNL07LtV
A1KmC8Z+cq+bC8c62d0IVSo6yZpxnnSSoQaEro7du/RUFIXdZaekfbwujufKDMa96I1qSHID66Qb
8qKHUPOcnOiYcuQKTxxZvC/GxLWlX7QqjhFH1XN43+8NP8fbUruZ77WHGY2pZG9iu2DZkdQejrwQ
x/t4jJ9JZ3OZlt6QXDJOL1Mo+8DtuM+FesfRkZP5sHsTBjauh6yDHDWgqGPNOXS/Lq8/lnx5cYin
E+NZDB1FeCGHJ0MB1K8Kw2mG+ZxVhGOS1CH+5lBQ+lQNA+1l4Fn+GoFAmNxGmQoTUfrJFrL7TIrs
RXuwpp2WcFKtDRhBuJOVLMYcUzNtsOGCRoZ5jk//gWzwgI3loljum27nRnd4d+xGT6RIOC538XDT
ea7kMyYq10suZ20vI/hFiaN6eWybbvEavyutTXm863N3lL7VAQ8Ya9uPrgQz9mlEdVGpTUQpF2rc
DOt9Rtuj3UV72cewqYOWrYdJ6J3CS2U27XUll4mGRhcpU0LwCtYwLUNnn4vnxGm9am8e+W1i+vWu
WRJrsKkkx7VeAWRtUGxxFDwijf71C8j7gEyNx1LStBAIRHRa4bTiQ2J+6rLPk8Qrp2/evZ/nhmX3
Xy9F3TbN0kp4oRIht4VUshfjvUwN+7o2PClMbSesU7yz+1Z2pXBymqlywX62iAtHyqZfXulCbWSV
YurLEJE8hC70rTYEWSAF3V7+Cy6W9d3GosyvYoSZaH04oFBlKV8b0TG12G0SHpnzpi7YIcJEh6iZ
GtsQMoyparJ2lrGDdUOWuxzk4XrqGeJOBJKxEvmZxpk42+4xryQyp9fKg1jEJUqmNPcRbGCE7drb
KjC89hidtCDdKcHsUbKK1tcfuFnQpoWoiiYB0c/SLZmxd1Ug3bjoONQhP2jd9554cfr+F0Z4EcF2
P6pFAmb4LCKkde/ZdJ8UI2qMz/9OBmPoipLl9TBhdkmOB1/SUXYWK4+EOedjbTogFVTRmq4pmmwx
3g5AuKQPJdwnMT9I3U3F28Ha9D6r32cc3BKahWEMC95OUe1YlZ+XqMeKz/XE2+3e/uwXRZjPXk+i
aAx0ZMlITrPlp/1Dxwv710UorIdLKxF8TXGKsC9NL6qR7Gc0cWzJwnvib779f3VR2OU8wVosYSrR
/czUJ6PYm9Njh5G86zKuf3iFXc2LMl0YR1GS3Fa47VW/nPfXf387fv/88grr3LR6WCqLxp35NQww
dfrdulEemq+L36IRVD8Deec58hOfN5L/sf72W0hdyWUSJhInirWk+ErSbXhO7zq7QT9PvUuccB+d
q2A8Uiw64gEc04/PjR97yhsvtd7uK67+B2pJq/hhqCQucoMOupx7DDfEzm2KwZrwTndbzwpy7x/h
jaf3tpu/2AyTLplVI5BMQZqd6tGxnQS8262zPqln+P/93FY7Qx/tVjB5n5nGqGvHzTgQ7I4OgmLg
3qWn/AkdnV3hAMbwRnJ+rImlznWz2ky9VyfL+JM6G5NFLbCrkhmpM+HmGfVNX/koXNs6L3Pi3XfG
pXR1Nxm6QSPJ7InR164/qvPDdXW2ayEXfT62P1aWMgnR0nc1nhJyMLr1t+wQPatoKiZvaJUeuHVU
moNd+Vgfb9+VtGYaFMWM6Q57Tl4GjN5ImWiroD0StAmrJKFdpMZ9qjTBLFQuR9NNh6OJiiXpsoHc
irkTldALcjnTPBQgaaVfPtYvoZ9hBD0/5I51Ks9/1WJaCWRuhFUBrkdLBuTWwk4EaD244qtdwlv8
3DSSlRTG/mXTnK2whbtpTDfWWmeqb+Wi4Vj9Bso0MsWVFMbszZ502FSBlM7rT5KbeAqQJz1UXPzK
pduYNVqOCudqb2uGSR9DFyUkp0x2qimdVOQtUgNi3S7grpz6ndnxdk15QhhvXURaZYgSPhKFHxJs
wF4AJxD99Z24r/bDvnWyR+vpuiVuuhDtohdjiFpiVYJloplAVMnBQLBt6qldzm8zOc9cdIrN/Gcl
jDHCtEjCLsUiOlJ8j6S+AK5RI/LbmEcgwlOKMcMuHiu0o1EU75L4VZKxK6WngADVY3uIiW/yVpi2
L/PlDBl7NOaRgGxvltyxPyzhNzV+u/6Ntv3i6twY37sM5VQYLfoXvVt9glYBzR7EfU+xzHYLb3xz
A8qM3q+f+rCTCRLWHlStjAEhs6dQlYavvaPQkfvjsX5XnygZqHiqga0YPjTH6djtrDvergJV6DfX
vPoPmHw/S9pKEkQEG1Pt/R4DsX1dfOnTyjUU0RnU5K4xyr3Y8hjoOB+SHWOYpKQaRzrI3ZFDJZ2s
7H/nmPz1ZBkvIjRmWqnFKLtld56TW3AcaeSVYyybYW11dowTmRVs+8gJgigltImO0jEKtABFojNv
lorjrdh1yN5o1UjJMYY7l/I+C4tdmZW+0Ggcd89xGirjNPJQtKpMRTdNSFNn7vdTMtoiAEeUhFPs
2jY6DOsrmqGJv6GAaCTKLCmEd5p9ygSYBL1HC7O8pfttfS5i5F/T4cwwQVseweOaufi9tlqMwqan
aRx2UtrdX7eF7S90EcWYm0TSyUgwGes24ehkcu6aSIeFhUfktl3j0C5yGJMzUQFQxRhl0ckZgf7W
0a3Rt4J2C75LmJB4wHydD8BZV9tbqd2eUai6ruf2vb3IZ4JYK5k5BkpVlIXrT4XxzB0G4Z0jY4KD
QWbJmJBnk/QkRi8kxqQ0F4x1+520OkUmatUAGK2kGl6eZH4BwNx/LD8CIqf6KD3U/4yLLTnxjmLo
8lJD3ukx4asqiALAFtSWu7my2wg9su/XP88fErbL92HiF/jP+jzOsM9BGSDH/Qdk/TNl9Kr8D6w3
p3Z4ux0cpdinhCor4LHroZSWPs/JPtX/ncn99nioZWMwKMQJalMnYKI95pLoXT82jj/6yApW75Oc
jEZnNSDSwhC7T0a/oq7iVKMDNvpS32IZIee4Wt6hMf6CiEuUtSCmATzVnqT3Tfp3aw4XG/8Yz13p
ZNap1CYGYoYc6AdqB6CA8vsXyn/zSAl/kHs+YxtAebp+lJwL/GGgK7GKUutWpMK1ayYWONxB88zx
03URf0jSfhr5x/VeycgUFTjvGpKHBm3uxdMxlVM5+pMRNCjs/FvzZnxFbFVK3C+4URUpPKvJnabi
zBJzwtQHAuFKndiMSQIqcaCVaX6k3ejGp0jxmuGf66fG+zCMZ6iaYmgl6nus+YgkGps1O/6X4Qj5
CF8rVXLk5mSRkZ9TEgZXcffEJkfB0c4/mFMjl8crzLm57EJglMxpXtJqH+2YFIcMJN94vXEziU29
dFG3sAprmgY7ymHOSzmBjAcD+5FfJ09KfWOFX69/n22rvshgBzjEMcMSIF3cUR5paAdZJioyWHLM
nR+ouPm4uy5x0wetBDKpvzJmqtAueGi3y7Eku7r2r//+5rdZ/T6TfhVLmRdVjokiygSXAKV28ekY
GG/qkPNt2EGNLh9IrpYY6S1VeVfo1W4eFRv43hyPvXlLV9rQ01yZNgnFXJCRhmMttPRHtT9EVmKr
neYmec8Zj+dpRP++ElXHfVH1IZK8Oeq+YHr9cSjLQDMUzvfnaUT/vhJD1ElJlBxjNKIWPhhl6slT
Wjg1sAU0sU/c68awvQ6yOj/GjwKNyiRqBWvIsQStO8V97IKyrMO6aeXLoGjJAx5pEO8YmWyr6CXV
JBWOUSBoZ4VgaslQ3Rx4XNH0H//tBb1SjHGsuUyQAqUN8OoFNRiawq4yLLBLgzvKzWd10W85B7mt
liopmibLhsRuhoSknNquQZemVRy6Ydq/D2/kpgGCPb1doUfu2oD3AP3D17sIZc5Ss5CZqxnyfsCW
7TOvOAMLaL6v9i12a4Q3ELHcj2/X9dy2zotE5lilpuvCbkEvoybAu+iBBxCSIJxkO5d4E+icE2Wr
MHKa1oCUx6hXqE1gAVV2SWc6gqRwPMh2cq7/VInFobKWbgIwMh3xwBK0VdkU9lzAjAd5sD4DEABI
7sI3RObr57htnhehjBcORTPL5RDm2daK0+f3ZnEKk2erOEy8wu32s2qlH5PUiuqYzTKtH2g2imdY
5YhvzSdy3yl2680e8K4dTJEKTwVv1IBnnSrjm81Qz0c9xazB6AM38ivZVYLdg10Yk521M72kDnCq
LI5Do7/5+7W/nCvjpBMiRcY4QNlEHBxdlz2t6DhN8u2ZwNWBMh46px5aqqhhnk0stFWB5USoT0eY
PecNXPHUYd2z2TZV1aAgPgzD3jTQS5OS/XVL5KrDOBEhtSorl5BF4TM9GH50EPfpDS70/weZguM+
2KUSIAQZnVZhQa92oxvKmtUFMRhwlRvxlc5rY3DMKc+8LiH1SVdsgt0maaRYS1oNCqZ7xafzOxRN
4f+xxkkv0jU5TObWt0sOJm3YRTV80ZRdYz7G460+PBc1sWPtaADgCGOqfZ07cg2sIC79H/39a/IZ
n5KZKak03PWPwic5kV0GfiXKxBff8/rLf0iLf94zdqmkmDAoQqL/jPiLXunOu3an2nQy1rrjSeM4
S3bBRAnBF79IcJaSRnylkV+6IvQ6awKuiTyALtbyrl8Jzq1jCVSUOmslmcrrip2CVeOk5LXwtgc5
Lz5EY3zIAPrs1EK5FYOcZlCe4rv8TrJT1/JoV6M+arBRAOx6qZdjNuIvS14r8Yxf0ZKmJbUVYkMj
1HaLOjnAZ+e8nznhm2VIiWWxaNMOb8Cm6GyiG04XHScuVfi2FEMzJNXSNU1k/H2r6OIkjKjw1pXg
WmRyJmW4m/OB4yS3LeIihvlcmRISkCNONLvDxkVxnHjPpT9cqIsE5oso+pR0EUFBAyp43UNH3dSr
aQMa1ikdHo7pdocLbL7/PTbG54dppIp4ZSA0f1UPNOEBst1u3hmOuo+85KwB7XD5IF8q0DfR3jBy
/lfD2av/gEkkMcS8RJ2O4p4q3In9m1AGhcGp/vPOlK2B5pJVW3mBPh7tBFGCp9QN3Y6WXT94iK47
DY4lsgXReR4HTUgR2uYw+D/SrmRJblvZfhEjOALkllMNXV09d0vaMCTZ4jzP/Pp30Hp2UWiqcK/u
wvaiHcwCkEjkeE5WHqvsSNJP10Vsv57/ntr7elehoRIGFlBvCXBlMCdT2BKODh1n0+66FNFCOH9R
yy0y9QZ0AxiE7fwpzU5d/nhdhOA68VlQEuWVHmRISI3lWVXPgOC+/n3RRnFWIVva1oDrqbk0+NLk
D0Wn2nPw1dRF/cdCDePsAkYCzAnYhyx2+NmNjzvk6bbsl8h5Cj150bZxNqLqJKnKC1Q29V36SJz0
wfJGXzsrux7DYMkxfRNhsYv2kTMTSxd1Fdiq2QTFKcjeUnKf6t/1RDSq9JtI4aLYnDEIabS0UYy7
w6ZCmrvQA9H2U7XPQMTGmKe0+04Uf7Ff/tFX+lcinxLNiwoJAkbemtBDUn6pk9dU2hH6opBz0puC
YO83IeZFGucZTlUchwtDlmU90MzpHVyYox0c3we5hI0vfckVImQzbbi2RM4dJGYsmXUFoVIVH9U5
2htFD25mkJWot+G8iKIi9rlr4jizoTdzWAUhMtnJiaGIKfvUKYAepoFxTjwpsd1Penk+VHZVVqZw
GPOmVGfmwGBHu0/xmVVdlzfJsV4IJqnj544R+B1GEZH3dixxOUnOsvSKJafLiCelBZS7rYWtq9PM
y4fKG7XicQirIwDz/bIVIY9s3kSqoG1Zp0Ba4tOpnVFOppmigEOlF1N7MsPBl4GasZT+dcu5raor
QdzGkmSmJgBbgDNyXE7afrhpbyUHrXknCncUxMYSC9I8gdBNVV0J5Xa10sZJXzTU3fQd4P4xytTe
ls6IbIHNUGkazPFGL7ItCWkgNw3qSi5nvkNwDEeUwu40wW3XPBqiXP67h/HhUqwEcBY70bKYYAiD
7Wa8X/aB29mM0Sw6ivxHkX5wljowOgPRBHZQrm6i+TEId2F8kuU/KpCCEFXX8I+q8rmyvuoq9FMj
VzYFtxn9TAuBY7A9zr0SwBktgMtJWllD/Za75B0uiM1XB4BeYjMi4v7w7eTYSh5nteakJnoeQh6g
YBcf6/quIUNG7hGd63Z0Zvmx9Ok/gEXetJYrudw1U5exyMb+vQqjIe8e+ZHiGF6McbbaH8ET4wpu
2GZuYCWPu2F5OEh90mG2lLnC8R4ApN7P3EAlrMptX+aLjnCXKqiasDRapCHkpbCn+igtnR2Epp0F
r8nQOtcXxn73xwt2EcZdMKOPk9kCNY6rxodZ2WtqaQeTYIh7u71ntXnc5Sr7SUm7EME6a++p7lMv
uUMW1Senac9oUBav8hYneSxd6RCXAEG1r69x28tcyefco1meZnQWo99X3zEvs4DsHAw8xG7OuS9s
CxeoJp8uk3q9q7Po/9FjAYA/OSBn+okey+ImSQRms+39XZbHw7BMpQRYwQQl1tFpTosb23f5i3HW
7ews24k9vgn96O0VUpNaumLKhI8LDUzTBCobIscU657eLHvJmVDOjfbNTjqIso/b+VUEAv9I45w/
ldZlFfb/f/XY+Mdyw2gKmWMrahv9jaZcZLGVr9witYlME+CcP4E+LAyQR75x7n1rl/vSPXm8rpfb
b85FGGc7rRKECYqKuycXN/N4S8wfQfOslYV9Xcz2Fb+I4UwlOl4z0mOOx9X0wWvURwC4+1pUCgzJ
BqMkWlNXx8RZyKnocm3C9Nu7R1lBDwt3sdMX4pqHGIQrszs8sDxcdvvfk5D/KpizlzROorqN4doF
6i4Z8Qyhqlwsgk38jQ277CJnKNO8L+qWPTjqbe+pTr8r/zbd5XH0w4fqpvdrlC9ke/xGPDAmJ0L0
OqFiciYUnCR5kg3oalDh4dEbxjoQn0CzbXe78UZ05UQaw9nLsY+naszRPU06Xw9fSXcja4Ls5m+M
1r/7yQeQJGnqxGAQVcEt4BpuQTa5Cz3i0pflqB0xfX8jKvZu+6oXgZwZac0uT5JeRadQ+gV08nal
PV2/ZyJDxUNsp4G+FNRC2lvaNyfmI2iP5l2AQpAYIVkoi7MdPVgNUUOHI6nczWALj4/DnrjvWNNH
Ub+xaOM4+zHpTToMIbJmces3+l1ARKqwGRNeLAePgNvIWqOiHx1r+c7QlTI33WcgNNTO8W2Nf3ee
aRuOup90VxVqxaZsC3lvSwX5n84X1AADrUoBIgy4BsGx3pFDfsCgqC/aw23raKHcDlhuBf4Ubz70
poobGX2L8StD6UF6+m+GItV/BgoDeDwYP5TlqnvrYAiTQ5u3eSWaMx2mNcy1NkAt6ZP8ODuTm96U
t93dtK/24WBXi4Npgl0omiDetlgrsZwRSacSV6HAqSYH6xPDP5weCDAuDCd/Cl2RxdrU0Ysw3pqE
SZbo6ggfQQ40x+wib+r/pKhlMXgSRdXQNWFy7xsw5+QyqvAA0BaMG/mT1grTXFurWIvgXjIEh1O4
jHjJ5l0GJNvUA3XSgQ3bLg4bJOhvFMHEwma4uJbIqWVVlG2hICBFZ6PiBzVyQIkLoNI2Axk6ExnN
O/osMJPMh+JDjrVMTh8XkqloLqNwVx/ILt3HD/p9hiHN8cQaAETsRsIVcmoYgS+3TUa0S7GROAbd
Jp3Vz9QZ3f4g78GCJepuEJyhxaZrVh5kGBY1SICZtexRLC/Gt4nMgodGJIJ7yeogzUZFB6mCHD6o
1e00Hq6fkOj77ABXS0gXs67NBUmXZEZX+kMjOpMtm7tSgA+APxKmVxNWHmZdV4ycklVqU1/04G/Z
vbUYtszVMjBHWhDSQ8+SpLDl3HRMydHaUuAYbm+WoSHEkk1q8IV8ooydVDOmza5+qM1Toz9cP4yt
IMGSL9/nVlFSZZAwioDY1RhtS/vUhruYfJFII1jHpr1eC+Lsm9nXYV5kGC0LM1v+8rOqGe8AOWM9
yG4n7r3b1oLLwjhjp1Wd1aHdCI3BdwzXBB5Z9KRqtv403y8gWtG8apcA1WBEK17sasWfhCvr5XKW
z5q0SRo1JKIT4A0bN/ktSNfcorPD0+zn9ypA5RL0uIS+dm88Xz9RkcZw9s+c8jK0CE60To+NcRsk
/vXvb+v9ZWM5izeYldwXFlaWdYeg34MmPksE74ZgCYQzcssslaZVIe+bLp4yxLYsi0A7NvPoFvjE
MOFuEF01uVVglIkamQT1qCy7OKhe/zK8RW8TDPfyIPtMO6zKFsb/m3t3kcpbb1SgST3qrPEeVC4q
hqfzIzioHMY/HSCXUt4BUf6PNHElkzPnWgMO3Qm0ynihes8q7OQg/whvUniHqZMDFvOT+v1n7SBz
RN2om+e4Es1ZeqsxkpoFRa7atWcdeYFREXXqbNsVnCE1FOCiEIO7aHoVDIDHgrqPcD0xAODWyIcF
e9lncKaisRZ2dz74Fith3N0CRxmmCHMTKAUNtbXittMGW0fyTS/tLN2VleAlFi6O09KqkOVmGOB3
Mv8JAQy4B4ibvTLXKfBEBJvbyvnvTvK3TusnzZQX1vldFDd9ENykfX3I1fZw3X785upd5HAKaS1N
2FcJwn82fZJ601uzNw/koD/RnYZe7NCdAHEhGA7Y3klVNVCeo9TSeKegUtLUGnqoSWnYjBUg9rq9
XIH7kiHyVTsRHcDmXq7EsZuxcg60xUDbPoO9rRIMlZrZ2zJ2u3jIn6/v5Xvg8UEhV3LY71jJSctW
TmkJd9Cw06/VgTj1TnVYp1rgVpiDb+D4Dk6VofGPQVdjxOO6/M06r7WSz72yddiPQRMBPUx5ok/h
I8OEKB3Qz/9o3pBsuZUPM2zpvG8STyCYKcm1hXPXvkijOQduHQLrxenMH0i6mM2+yz+18albbKp9
UXK3BeWDQKwmEMsZANrWijk0jHBsN3v1Q+ZOtlo4rA7KIOdS4K+LzLdIkzgToCxLSrXuHXND8ZdD
jKCNOur96M/ovVD3gaMc/igBfzlVgMP9qlVyYwHXGMytmDSXTeArMJwgpfQmpx5sxlA3ikB/Nxve
1hI5m1CTjIzANoCha2zNzz3WaklO+aE/p96wV3b6p/emdJCcGXbvJTexK2pi3d5nwzI12VAo5ZH3
UAZOCPKvKDog+x+9hqPfdZ//SHsuMrj3MNLNpjd13Fb5OL/SfQhql9otT4qDkwQcqAgdk6nGxzty
EceUeWUcYqUzRlJAHGusrny2j4wYQFiREm0dZ+yGTKJtHuIuqrc1Qu1T9WQ96pWdvDLQm/cw/1b+
JlqcSCj7+2pxRMowYWrhXhhKcQBdpCe17XkKZgHmzaYLA6rLf9SCM3CakqmmxKgA0uUlDIAyYogG
XEQL4SyZpaAHKFQZJpHsGPLXLtr3ycN1xRMtgrNaVtFknWkg8aMbn7QYeOEiXtXNdLu12ibOSiW0
b6KqXVR3RgmW+rFnfg49y9Me0CJ7So69XYv82u01oUJoySoSqDxyZK50QVSP4OUOyE2vn6VBMDHG
Dvbj5fn3+zxsZNFFhVImaB3UlztJOwzJW0FOEhGYd8EqeNasqiA6tApWJ68sx5Cycxz8WRJOvayE
szoh1fQuZF44epJmezwzdlO62KM//WAtQ3Ii5IvZVumLRM7wKLJEkzAD+EDbPQLkwA5MPI0Cj060
c+zvq/uPIZViidAm6FrtPh/QcSUw1uzafTh/TTUN3bIsJO65a6kNldWhKYMVqXS3l1R/lvOvY2HZ
lkke5lE0jbW5HI2Ap88CTPUHHm5MJ6IsNiObZCSAUPg2Ja/XTcBmJ421EsAZsiaghjQR5Ms733p6
n4C8YW3lyoP5nB4WD+XFt8AxRXXNTU1YSeV3kYKhsqhGJD/qyW/66FgmAHqd5J1gdUyHP57WZfs4
CzdNAVHC8f9BheJ99hShlWsCMyVDjmz/RPVWi+KMXW1aRO8aqEae3UfKQRb5X4JN42faK5LPvVYw
1ZNvJQurCHe5JsIg23QOLovg+QcCYOICAxo8C0V0X6bHenzurPuAvpiAxDN6uxRB9YsWxVmhmVgT
zRfoXxwdaA94pOLeoKLxQpEQzvCEWadUuaGhF6Fxc6uxFWXXCInet2PJ1dZxpifVupSOGbI4DC4G
fd5e5OuHCmW2zGu/id657ad1JY2teWXomijrBzqySAfhMmu+VPbWOfDR9rOfbisHUZ3A8glMEeUs
hVF3rdKZcBtLZXgKzfYuy0ToNMIt5OxCGxp6WyUYx04O4Z6NtrB4fL7rXYYYNyTuH5kHC+Anlg5C
CB4dMWiULIpL3CjWjsxoI4cbinDmnSjCFwLKbmvhRRqnH7qESGeakWtAw8iz6rH3dq5sBbzNut2e
2PB3dhtJtmCN28d2kcrpSWzmaaKOkFp7DBWPoBZlusFn5Vy8GkfWGTbLAudFtE5OUdqeTpIcwbg3
DXa0mOwgbQFaL5qAFYnhdGWmWTkOFXQlH17UgLoFqD9jQ/RS/eaeXfaPe0LKNMKMGsETUn3XdxVo
siLXNJzGAPsmgwjQ7q17oaaIzox7SUq9D+oZ3NpopzU+scRN/GC60mRLLTJTLIVZ7cJa9Fay6P3j
W/nvQvnB/bav02yQoChZa9hy4QZ0V+mxk2r+XD0r0mPcHsCLI9CV39z4i1QuwlckUy9ilP1gNBtg
IYRHTOp1x8FTvOioJLaIGV4oj3tvEgoo9okNlw0+m+aInNDLHe2WbWqx+7PEvnZZHffwFG3Xh3GG
PY0Oiy97oG11km+J292w4rriFFCgqfsfrRo/wD+OgL5RA0SOBkpcjHtKcpQdG3RnhBuid2jbX7is
kDMvrapFjRIumMhRftTqTVCBSXU+R/QhBwfgEkW2lQv6ejebkJCq/cdq65x9KVWrjK0Mt2N0FFRL
Wic8hqf/7ADZp67dCd7GqElehQ0uf2A+LYAUDUoPbN32IspaCC68zhsZpBOCJoZWkqX7luXSX3En
Ar7fbklYbRtnVLKWpGSgBXKUqd25Re7o6HkKDtbXHpPtfufkkS3sP9pMx15k8k3JSokYMzWh/6wF
m6ECh0f1oB3/k7smOCq+HRn1TSMiKAW5hhw50aja0mh4YbVHPkD0pDIbcUUreB7IxujR6zNB1Oig
RognFUABboAKLvHTO1E/wW8itH/VnS/1V3PbStPE7PIp2IGF7JZ6nUc+s4HFxWFscqZX3ArH0ETb
yTR25V6CPyeTM5lJBdqxqaOPllH91n+rzXwQeCgft9NSgE3Nyq6EyBqPE6DSTp9poctu+lodlkN4
lF4BbuWgL8dlY/TXpX30Gn4VxturNAQezZiAU5O2ThodGvxHHv7r7OCvQjgL1SpaO+RBDhpSIOXC
a7AEJvDj4bDvY5rHRKEaDYTco0mUymjp0GDHEhRVEj8H7hNN7CAS1VM2dwutZyDIQpeJzldRDaqn
QLwABNMcjzva0kMKMJ+8aLzrh7JRr8KCVnI4+0dNDf0DBXhbg9sJbzL8gIfMT/fBEXCEQLRdjuhV
tHM/APuBU72I+E02XhQmXmczXUQBgDSnFLToaT+1howXc0KaMjxmNwzuJvdjV4Ra+vG9/FUUpxp5
SYgJ2l/5Z4Rzw7qQ2ACDyPJuashqRdzDFYdRqFRdBkjMIbeN2JuH50L3afty/eA+vlu/roY7N71u
SN+1GVbT77vsKVEEKZVt/bscDPdmDWOhNdkMBlxalHa8fErr2zpXBPZcsAg+pRt1JA2DGre1x7Gr
d2Uz/YkAQwEDnIwq0gfWhDytpqocU7SX67LTtMWpLkXdN9sqvJLB6dU8IRofu5j50ZisvS/R7TDf
IZAFioyo20Flp/rr+4dTX8nilCvKinLI1AggFy7ZRYdy37nTKUcbCfOnayffDY7sI6i+UTA6SR3j
IdonmAOM3v8RTqFuqjo1gCQJJAD9w3DjbMBSkjqQXYJ2fuIYdz+7ua3QVjCNRHqQmOR3hSPieN3S
Gh31BSrLuqoQPneQD5YZ9YaCJrXwm5T9sLJv16/Whr9mKWsB3AvcmkUGvG1oTfoq3VG/3uVOZ6GF
Zfbnw7wfJFvUIbZ12dYCOSuYqqkctC0uW2F9LxPNjpRbLRameLaOay2FV1Ql74G6/a6ooBQC++4+
RQYke2PgJYtHMkC3pX79TRc8yRut8L9uJ6e0Co0An9nA8LJcT11AU/PJlhNbCm3dlT9ZPzon+dJ9
sQ7ht/Htv68i/yqcs5N4doxBKnCWdRbaaroz6FM6+dcVRnR8nK1cLM0AZxLBPQCgarGvtVM4C/wO
gc7zKYK8nbJoAEsX5ojdstY9PSf/2yI+TCrHSqNFERZhFLXfpMEhQttGZhSCyufWK7xSQp4xIVtM
mTLKFFcyhseGoPbQ5LWNSP0xS4zYrqMZuZ0WlCKgCtv/yTERXQYhC5EBw/GrYx10obxMLeyGrH3W
urNRnSsi6JPc1ARVU9HRRNAhzINaRmUzBHW1yG4oNYcoArJlZJ1lQ9ix9TG6g1av5HBabcVVBPpg
yAluWdMiI3RHvOUhChKOt25q3koUp9yyki8tAPxkd5zUZ1AhHIupEQwEbYsgAAG1NHQNfsCkKts8
ASaM7GbN85IcMyGZ2scEG9uuiwDO8i1qRy2ptXDyR4DJA5/hJ6pAchQVotiH+PdZ1zQQRZpgpUHn
yK8qZuhlN1YVYpwZMb2aHxNyVAFRFU66IJja3LKVIM6mqoDV7QsJgghGN5rkaYkF93QjXYc9W0ng
VKxvJy2fJxjOzgUryL61Y6QIQ4Afa173IupY2bw3umZaaGgkKAlwD2CZpRihYE9T1o8HIJftplS9
URH9XLcAGyllLMrQEVRR1VRlfvpLG/O0r2L4T+wpksEsriEO+L4cZxe9vk/ZTvT6bMDW/SLwQxpm
MMwJUTZUO03uza5/rqustY1CjuwCg+FllN5bafjNSObGjvpun6jtMZ8JerzM7BH34nEch8xpm+yM
1PRhSJvQHqfamxL9oRuiPzGQl93hEzkNbeRFM2No71Du0kZ+mLro0TRUQSPHBsjHr5vC0hKrDMdc
WUDTIziFAkDNs3Ua2h+yeYjA2qaeO/O1qu6p+nb95DefndXSuHSwsqjDQANYAE37Pi6epO/B2mhp
+wp0qkicFvH36/K2fciVQHaBV2uUstHK5R57OYJo+UiODINAe0zQSHdGL7uTvYhUbfvCriRyd6hr
LLmuU0TyDBAvvmGazfAl8Zw6GNLfXV/fBk/kr2fIWbpmNDSrznGG2p1m2WyaF2RP+8lpEFbfA68J
PJFABAYaiHSPOUcbZVFX+Xz9N2wa29WCORuYxXgB1TIEDmuhObJZOQtA0y0APtT/Pdvnr4vlbKGK
snzelqHsWorkLqPio2FEcCk2LeBqMdwzWxeNOlrGDL8ok225d7NS8zRTEhnATcfhIoZvKR/QoAdM
EYgpTrPHyD1LIBjmoBGshF2IguPh+zebLO+WZIKGmOX4aQAAJM1GO4iN16SZRG3Pgt0jnEWREkMC
2EGwuEkheejOPTZSdoPOToGB3Hx1V7vHWZEaicVqbPFMyXq20+PKmcLwcF2pmdJ+8CAMSjRKZTxQ
7/3dK7uR9Qb+0DD/eNL9yHpoa8NO2psgmG3VFCFFbB/RRRin18MCeHJJQlQhhwv4s5VnUwJbchi7
namI7tC2Bb7I4hR8yfMFLXEwT0Wn2IOFttTq0Ixfwva270y71/9WAhEOzGZyE6nTfzbz/e+rzQym
KdZlKi1uP9uTy3rhU8w3dN/QmD4DoKJxygMKyjBNpqPu5huRSd7Wyot4LuDIOplaGY7TVZNjDlyM
8C+r/npdXUQiOMVXQFgUKUkEQC5NOQ9yfYzGea9WIiqHjVIIs4CXpXCaH1FzkIMMtpY8TG73XNwN
gKubEkd3l2O0b+8iD+mD+0XYQyHQUB62TiKFMuBi/3zUGMSIjE4KA1M3OcYoFqd6HO/EldXNTcXU
PnhWkd2i/OT3kqEP6v3caPqllH+wqFsSXPNNS7ISwda90swYtfexMLCuvO9srQ/tXm7t66ohEsE9
j22iBFqSQ0TZP87SPu0EUdvm0ayWwBmPpekzecT9cnNF/ytTIjcstJ0ZqJ/qJhQ8jqKlcLajSBIa
Uh1VAt3wI+M2T/+373+YApSHKciQb3TV8qtW3gTJp+tHIdgqizMEnWJhwiHC92cQL6nRfqy/ZA1G
7oXjMIKNsjhzUBKtb2UdZ67Nb6rxFE0ilIdNK345dH5qCyC0pJVbHDqLpJV9uBtReo2OIvdStGFs
navrMQcjyWRVQnUjKc5KFHn9kh6kKfbRFvC/qbHFjMFKlIlLUksDdKuqSzs1ajsEiWeCibcxswQ3
cttFX+0ed+vJnLZ9OWD3mnc7VrjhkbjfywND6hPVCgRGjG+Xblrk7DEEz7JdQ2Ijf+/IYXbSltH7
E93G5UOPrUUVvkiuTgutFCTd3MFQ75uiPkumsgMzV2JPeiSIqrbV+yKLUwtrsDDtWUC9p+SrVZyl
9PX6WkTf53RBqyo50AnbM6s60qV0wlZULtrW7MsSOBUoJrO0rBj+HV4AG/jEdqfemfPfdVz8j+fC
mf88LcveYC9n0gIrN6b2kLa2Wd5F6MK9vmubzgHGz1FeA94qgPU48zaSwAoLZhTYxG93X4Pfg5Fs
szRbeQKera3exIW4xWUrq7cWyxm7Wa6aOp2RmaytAZQsDxb5XARvVf6pKe6r+WRa4JitXMFat1Rk
LZRzhJK4RoNBBXPReoM7fy18xn0zOOYdw/QBt/Je5ES+e/x8RMBmc03TJLoJPJpfDVRr0SxIK7he
+kNyjwmOF0ptxIjhqfOYCxt51GUs5nXrGH8JFssO7ppothkr25iAvryYKoqwCpgJzXsLP7P3xUPo
igY5t8wV0PVlVQe4G2sH+FXURGiuoFkcNbcmtfvyq669NpEAcnlbhq4T4DGpusVPKHW01YLJmuBG
WNQbx9wnIxo6VVVQqxGI4ava6HcOzVgPsRQi24AISYrI/qNGFzSB/LMWfk6pnYoMxVHcuQXA392J
lo/Xz37LTq2/z12uElhtE3qGUMlY9gV8065v7XI5RzUV2CnRbnHqPcfGZOZxh/cX2IHVV6l+tdov
19fCPNEParzaK16NI7VflhzZgSIxv8p5jcilnED9277pS75rJ/3ZKEU1DdGy2N9XV6ftrbgPc7K4
Zr5TsucmOGeVQM8286jrM+Lekqldes1scUbghQJGrbInB4YIlwp9CaEk7jGJGr2pihymNrFuh2qw
W3JWqG/S0UarGh76B9XU7Nr6fP3cRHvIRRhRbU7LyPYwaQAMUEk2kJ3saBJI2fTKDFPRULZjlUHC
HVVR1YE0SyimMUwHesO69OUn1hwkw5jH3/5gTRZziDDaRT5QcOaaQVoaYL5Qqj8pqWOkkR2QP7Fz
wLijWAuGSDVu34wm6SRa4UrNRnuU6+ClT+TdNA8C/dt8CldiuKhsDjNdm8IZo5IqkFnBZjxNIuMg
EMGXvathNhO9R7sdtfZxd6wTQeC3aeUsZLZUTKpp2LFfb+kY9oueAOgNNXXLiUE21SqRrTAEX1FB
YFOXV5K4M5lm2lnGiIoW66ei3bk1/kqC1+u6ta3JKyHcicDhi7V6rFEW/mLdMdDB7s2EmzC9grTu
RYTqtbV3uC/I2aG5Ck2KnOFWm0UCVPCEmh3gtirLXwpMe58bSfAQbaCT4Lqs5HDW21iC2VqSil3P
7BnSwJyFvsRz65q2wtDG3cDT/rq+ke8tRPyLsZbJmQSVDopaM4q3kQEepYlbLLkzjtSZ1MAOesBI
h9FzY6h/RUFXOQ0mXivz73is7oNZPijDeNDAs9Uuja+SAX+2/urk3gt19OWr00E3DXuaAVFBAztO
lZNB0fLTU/k4BeXzZEQ3xOp8s5SASaVEknN9aaJTY39fvUtF1epJziqrYTnuSGF80bT+7zqv75Ms
3V8XxbTtwyaiEkJV5NHoBwDFVIrTbtLeTd1BHk5qjHbcb1pi2SOJHC3/psfP1wWyO/RRIFrNTU1X
YPk4jYyiQo/mDOk6KUycabBJtNe6yK4BKwPIACdPKu+6wC3zhD6PfwVyqmmhfJsmBcBW9PoefJup
8XL9+1tGY/19Tg1HMKunk8Ua0bKjOu2M9BiUgrdi02YQHRcYkRvG4HjcrTginQa0e1YSH1x2vRiE
8+RIQMCOXUtwQpsF+JU0PtO2BI0ZoOuTQZePXnoTfQIoAYbwRqBtFd7yt7jrV7Q+PvfWB0oxhmr/
83UvEJbSR3Ia0CpTYYJMhNi0LY2iV0UHhB9zJ369XnWTKLMJkEIMOTHUFFAKgsVCPShH0y9NW9Q2
sal/K2mck442IIkWEcxUPb2E0HIrFxXWfrMgdKAjsqeGxVOG9+2M5GWMJ6X1ZMytoHvP7fbLzgJs
ieSKWgW3jJOJ9g5qWqYCB4l7vzrFULMaCUa30lt/ap9a7ZzNxK3Lw/V79d5WzluKlSBeDSujzLOp
xMVt3AnTMa0j2a1T4QJovo7xUBWjEMa5s3uXUQ1BVW5VnyC2F7W/b93v9c/gtKUvwmmS2M9QlJMK
B4Sc+nZ3fakiEZyKBFkQN+DfxvWe/Zbcx+mpNwQZ1C07v14FZ3Y1uZzRJIIExXjsDhqCkPE/ogvd
XAm6jAl7TFCJ4owtzXollVJEAwMlTkdTT6NgxVWowKtVN5VwJYczuqDZQ6ZL6uCh7+Vj+4pEd2wj
9HCrp9Jh/GEoeLiApz5ouwK0kyFYWOsDIL+dzBENm2xaS2wdpTqxEJ3w7YSYdarRYwH7bz39HM5I
7rp9DEJgDTOauV84opnCLYOyFsh5qSN4jKx5QRZmzN/G6gvSNPZ1dTSZR/3h5q2WxF1xaslLPZcw
x50SPJEUbr0xPqa1/r1pW6edqWu0pSdHYJUujMdo0fZGjd6RCR5DPOUok1U6/o/2bGW6R+fqRKLJ
JSQa7Mxqb7KYvhI52gOssrABgn1q1O5ojPIxAVyl0ernaUx/gADlNW7VsyzVTrFgfowqR91MjrMS
tzZ6sfylVI+zhLbKXPWqMfgSq/0hGttvdZ8cklrbS4R0Tt1kR9RCvCSPdlqnerkC4MZMT+ysno96
CfTIUEKJuTVPRpA4ybLcx9KyA2v7Yk9dMtphmXxfis4pgfAf1qqnJMpeDiXocwFX0jzL0fy5AZIn
0SOvsczBHnTr0MTgIou6z0qlOHNc106ah3uzDk4qhtdJujjBJLG9/EYHNbRzMguipU3tYFle1t5I
VJ4GJEkVLYOKwDwXkhsVgU2L2ruuH5uXfCWCs4itriN3JsNc1aVqt2ln6wEA9dEPc13MlqdorsRw
VjGP66GbA7xqBWl9Ux3ONFxiOwKl3dAHbmoWd5NUCCZq3lNyH1Sfato7Ci16HTjDkpbBZBYTU/1c
f6zARFnr0W0RW5qtLKXbKNVt0RufyZQfjL5yrTG5yQv5JtaMPZmWu2DBmbZl4rS9/rmrkhtMUz+q
QTHblMR3RGmeqR481gNFl6D5t6ZLhyWvfuhh4QcV+vzb1m2W6K/r27jpHVhIpWoyekVRUOJMf2Kq
jZWo6uLOD8WB+srb8pjZbICQ7MUcdps9Z2tpTD9XsUsa1kVLZkhLDnpm5x561DGhvwCsMgNwjn4Y
jpNnICAM73S/fJJcchbzhm0WO9Y/gjvFPjUMYqgliIhfGC9Ii6aS6A69b56G3tifCflMOM6+dfPW
QrmoTa9onSEJhoyO5SUVekH/wEtA/kNl7beGZvAAN13e5uhAw0MjSycJNAHa34EQ5YDdKV791zK4
q53HsR5g1g/Z952c4T0NjxjFx4n1B4yigCjmumpu7thqRdwNp4MW6JjMlF0lPFfqwyIJgttt1V8J
4FR/maxg7DNsGblV4fcoSEqod4OnYegJvHvu9dVs+STrveM0f9LDqG2MacHURGCnmVePxDFBWSfC
2Noyv+jBJlSXgcOMbvxfb1gwlsY0mgXOSA4P5Th6fWnedpIo6NwSs3IzPqT16jJbMCYJN0Obd0td
7vNk9kpi+td3bdPKG+yhgs+ofJgrCCuqIIOI7OHUjsgd7yj4wdWHvAAlY/PdtALBIW2v6iKOu6Rd
MIMYz0TadcxQCB0CJHgeSTwLFHvT214tijui3tITtQ4x+KnvOti9dNd4bIz1TzowTMR7cLd1GRg9
nHqbQIfScwmB7BR+zWp3KhSntA5zKYKL3t60ixxOs0tKgmpSetACaYAXtYpbJZkeVCqq225doPVy
2M9YPR1NjKpjoSA1FMwHk96MwKBK5fuqFILWbFm5tSBOCeYu6MAwg31jYxOMQptlK3UbPR6gKRSi
nGx705fd45ShSKVOHk34MUZbH8yiXlwET24Qm4damk80yh7MxXTIUst2UNa7xSi+JdFyUsnoSmnj
T1Hr0QUz34EsiKI2j/XiYMmcm9/MSvezz1jP9LdanZ9KM/Grtn29fsM32+yRev7Xp+K2G9Ft2FIL
PpW+039YIJ1hyL+jm94zdFpJWKXevHwrcdx+S3MJwARMRrxDf2l7Fg4yOFXR5dust62XxcVhfVzr
IR2RlJPp/5H2Xc1xw9ySvwhVTADJV4bhRKVRsl5YlmWDmQCY+eu36bu7lsez4t77vauEAXhwcEKf
bhpO5YgB6cSvBaCO+uTHU/5WCsyWMfvULQJoK2d61ag+bfLi28Wimya3hx9LUgD7q0Cvtw29KSMZ
oOrjm8PW2pJdGxUnzDjRlQG6q/f0z9qX8zKGxUubpgOozroYCtoOCu5DZOpW4E7FSjZz1URt5oCi
XtdAgXDh4ZQhYiNvcXcKxj1uH6fybZVj7/p2/qxx4d0KQnlpFbCXIR18S3Qh4w8G6maraJ+1zVz4
N+6SobUTbMZxzmPNfBdiyzRZlW+/uh9UitkC03DRwfzbjdqJM6PYj8fHeWNQHi9/E+0t/OLjg+Wl
vy/d8JK/f22QV/fmYDoQKrponF6iuLFmz4cJLAEExY/2Vlab3Pqf2MKnJS72FUtbr0bQKQXArtX1
92k6kGZlieuu6tMaFxGpqyvhGkUDQtHbPljEnoTmGbvyKB81jMc0h7Um1lVf9Wm9C/ueE8YtC0R7
EKo51SGvt5gqc4obAx1Ol28aI/z6K103jT9f6cLUK0nrgdXYHqm+sXz0CpTNHMxzN9VKmHU1qvu0
rwtTj+MRqlwjeMuGVrujYxuK1L4RfHpK53ljt1XmmXJVcvXqs47E3V4K+9Y/kHCWpGWrUhQFF4wA
6T2+tx+WIVJnYwIluEoyvxzWZa6ENsH/XW457E/hSgbBB+FCSiCoM6f2Wqc4zXGyUra9Xl38tMjF
Yza6jaDZgHtl3S+zQLQBc0Xrlbv+Rvj/NbO1xo1ylSvj874u3jWnqs28H5HHLvOX+WFRBtF2Nrgy
tIOzRjtw9Rn7tL2LZ4yOE5uZJdEcCfvNBFrQdD/vlvaW2PahvTcg7iIBXV7jubtapXBc9EswdgLx
uMsuJOVEAHsGH6nt84dFIhuEfr8ZuNH0PMQ7iIjuZ99EhaR/RiXNL3LPvls76KuX8dNvuLiMpQmR
Et4gfpiU6dXOa905njJkqI3ZWrSwuMZLU3U1eGbL1DQQ+FxYkV1xhWyUzuDWVLtqs4QJR2NjbQv/
42sHc+1OfF7ownaEGHrU7XCueXJ2hj2ha7Xp6yn9p61cWEyLEgghDlzY/1GuqX0E0sFCcPf/IT18
7Rt92s/lKN4ysubwDH7M9Pqg/wYlrD2KIvftNt6WO9vvw0WXcq2QcPUQgQsEFTjoU0Bt/bdj0SvO
uOuihKaGl7p4152VIuf1M/xTEWQXX6mPcyWUZSLzgaO0whoKm+BB6jaLHD2iRrqSDV8lF/lUGbvs
TxJwZxIdrA5B+zqifW2/QEt0EXF+WIpx9aaItA312cs6YPX6Sf4pfS7o5E8uOh+MeIJ8BJ5zaHBw
+sG1H1/b+1Vn+Wlrl4TQAsbh9j2O0orw5nhNlGxy3wQurVylursWYn1e6iI2KXujbJsWS7HqY0LX
M3nCHO3Kdph27cicT9HjxSrQpHDaykayZprmoSrQyGKDz9tmxyzA09sxaitIXnIu/dgs/bo1Tk2a
1Z4ai4OjSSdq7ZcS7Z3GJZqP2tW7KNmhgOeRBnpxwtpLih4JT58k1Mq9egRoWZWhLme5a4WADo4Y
JTo8eeUnyEo3BLW7ogA0RHY+1bKgJyQOS6pvaTXuJ4EBM5KNIQMlDwbjSs/Quu9dbIa5Sk/5kC0M
NvFD5apHlZWVf1LVhlcRY3cdINm+YXXeG3rldR9ZzfwtZVMYm3aoV8mtLkmKF326BwGyX1EojRfd
LVX6KRPyTtcAbGr6E535s02+McprL9a6MYj18jUTlvSIRXW/43XidZ04daihQbDgV68TvyHTD7uF
wmsiqwNGo9+sudnyptxwnU8e5gM3faqfkMJmvmh69L5+5Ea9aezmpmixHS7onpfuQTrflFoEiuI8
AGnPU12WoduRh4I8otp/34q89DSzOzmZe4NU2GNT+irdsgfXGTvkrnufWs1jx2jpMdd4A8fzXvH5
ANWT+6qKMQrg8NsMExapbnYeZ33rYUjBSwr7YKT9mQmt9rrC3dUpZslS/D1TE/dYUcR+lpmgluy6
76Vh3KD5cU4qAsiU/kxAgQFpJ99QxuQX4xhVEO6Y23SfJPmjWcg3N6/B2GhWL8JOzmPDwtJyNkqf
Ey+h6X6iDHMeFMj6hvtWrp2SFtbItbtaDqfGSESYqPqW2v2uysj3Rjl3bm2c+wYDnQU7Kkb3Ta4C
+NtfMoPck3DALD3xrUaaLZXQc7DrA2JxHaJP8+j1SbsbCZ1C3jeaL+fs+yj7o66J2C/KovH1OeOB
PffbrrP2XMYAl7EymgvnpsChe0RPjiqdd31nv2Y8556wMrD2Vq7p0y7FDIA86brYxczFwKm5n2Q6
H6Bi8KvS0Dft8uq1c9xIWbHXptZ3ldJ9lxThNOOdqYWvTfabA0sYrAGnU+w0BtoSF9QcntFLqOEN
7Tlzyiezjw8O1Es8JNDYMv/eQLXPtydeeYORBnEpTkqMp1YvfxKTn/uxisC6dzfbj3M+f7Bu3nVp
57OB7jPVR85ogrdWoYdJ8tQrex0QCMzvz+ZPYxi2eanttDI7x1NzJ1ItnMciaITcEqcKIfUWNc50
oGzwiHSPlk3f+1x7bZLhxqBpUCfdWVXaFEwT84y226b12IdDAcNsxLmT8zdD7ckIImm98VOSbtA2
5oDTcwOmnAuvy5XcVqC31gZxHtKp8uggak/L3eeaJt9t1T1aJSiLUrfa1dO8VzkJIdO9Kc34RBn/
xhW/N9W8M0zbM8jSfE4ebBqrYErkXc4r6pu55VObPxmJeYdu5A/Rt1umzK3sZNBmKCID47azmCrR
zFa+qppTqVW3Wk2+l2lyN87IG5kNqUz8YLN9KzO1yYlZeIXj/JxHnXhoDqJN1umG10meA3Y33wup
QogZGJ6i7aEibAv94Vtb5HdphinshqEUonRtw6nO/blgoGGK2zCfi3cMpjxr5gw/OIpzytJgEmnU
UeiXJDQJjab4WcfAN5p6uYEsM4wI5wtqS8+S9J7q/R1rUS9i7kml4yNwer/yjIWto8Isnh9mXrzq
Rf5ckSELpwaq0RKKYTk95oY8Oho5FKL5gYt1oGb1nuhSO07ceKBTd1Pb01NjIkWy4xle0T4JCz5+
UGLTTMO5zukhI87WlKXnJuVuBotlVY2TR+ss0Njs6ZbcpIaL4KEwt7qWnSpKXxSAAXpm/xCk9VXR
ZZ6q203T8l1fYzLQ5frJHRFgdPkxMcxbB4oGrt29CVttweG2r1NjDzyrZxnkwTbjbWqw3TiO4dhW
N5InQdVhIKqMbwFHfwA3zFNvkDfpTj8bakjPqaxo1vSwLDEvpRzMcBrFTUW5u2M9382GfWj5GAln
3uSyM9EMbE49aj4pBFFibtw4NQh487nZy5G+gQDbr3gbSdfBgHH5pPHhl2o6yIqMQIoVRXuuK1Ci
2SQ/Fy3b50A5zDWpA5uObxXvo6meD73Rf1MGe5/65uSk+l6mKaLv+IZa/atW2B8UOo8etcR7x+w9
c+VGDGlQpupk8TrirhXmIx5BTexI1UYumcJCE9+AvDI8DMiFVVLeVS1eSm2SUWvptzOr9eXbfwyz
XXk1S/eGqO60vt+ImTxpbX7I++qtn9OgT+awS/HzE6H3/pSMnZenxs6ei5NS7F6UKXrl7DHN5S86
o9rCYp8k9qtGrPumktzPagUAYtw+6RpHgmTGr7OsHK+dyp8ULSK9Hb8Th22zcQ5703xtCvTes2TY
4iNhiC7rYs9iGdxyMXomL58KM889LvstZH3sjdFJ3xDGrrJTNLjKE7J5xCsSEoAjfVeC7fF5o2n6
NVX6vgcJruWIU9PQACQjnZfw1m9JG8XZuEt7I8qH/pFV/cbp+FGac2jG/SF2ixMZJ6DGkHWReUvd
Oqpq4Mq5UwcFOoSVIxwPzZQC17BtImuWMhhm622ywbxXQY/Rz1t1Uj29mYn5yg0NV8P+yKj9FhO1
hW34LKFB4gz3RqltU01/7qClnGpiCwrwR63NgJSppjN1s7OVpQF3xhs5QQduoOeul6dStw+6oXde
JroNkcMxrq1XS7S6LzO610oEmG4cToMT1WZdeo4jXS8jEI5CJAT95lAKN5r14qCMIozpvBsE8Dxp
Xmw7Ygco/ewLlke9zt/csgjKhGJgzBb7uAShIJgqQyBU9jGGNyu72PZj9jL2RtgYIEqfRQUvqA2N
B0Gk3u8dKB+DGjcYE/lUZhIzNAnP/aatTtSIqae7nHtT0flxk5swUtPjWh4ZnAUzLV0MqU2HRnNz
r07M+8ac74HmO+Llj/DMhcvtIASGSsoTIeJQtfIlI9bRMmzfZc2+6ekpGTrfhp53R1XiDbY6mDZa
X5mLoA0vmqltIZzyRtt+JzHZmKU5xjnIj1pn+cER9Z6o6ltdNCMCXfrhqOpH7JaYNiLm906ArLKu
dsslQWDxk1rTLeXNQbSc4YCGG8USKFLmMtAzZ1tVoDPpsg+ewedMvXU7sPw8jSijJblx27bVnndZ
yN1ylxUM0zf6ho/0mxaXXtkWT1klYH7jh9QWssDslxzy76CLe03Ad5G0ddR06jllyY7E3W3cFR+2
05YeRqBPgsvNzLRNzKodpuIj1vY/wHVSBEDKS98e6103i/c8xnvK6S5ukh+6YhHYa+7gbR+apt2a
DRVeU9Y/JgvosM5Wd5ZMozpVQQYXmkwsapok0Jv6bPPkYC0MWymxzqzvNgUpPkrkH2m6SErM3+04
/jZVha8lRRQ382GY4E94IUPu6M+gKH434pr7MeImkMMEetdXvkIEno3TzkQcOFldYCj62OQ0MBC8
xJkVwlT8HolBa0PbLZuNJ7DEPtBEHCY5vxHYcV6qwB3VYW6nrerBMaq0UCXut9qcDxPt7/mYh1nR
oT1Ov1UtHT0H36cEI5ADJ9zNcaRN1skyEolofD6lpoWhNvc4aPWPrDAim1gHJYGzYEiFjCk2IdAh
70Fmnnu51ZCQGWPQ1yqa1RhijmOTV8MehZydm3Bfz5OXYYDIhuE8ylScraT0LAywtWU/+GbPNj2b
j+MUH5vYOrLa9sBTtmFGqTyNjG8Oys207qKhp/etYR9tq3p03AFsBzU7EGu+oYC1iTl/5H0cMJn4
mCcOHOhWExs2lcfGfTLZjlfncvATfdzNmu2NGip1jhOIcs68tq3h+6uTxPtcSAuHyeDc1HZKgQc1
2ynKUzOo5+6mzCjoNWACNn2Qeg3nw0A6Y0axLB5mMr5UjowooX5szLdNbz+VuvuTLkNAFIeo6++j
xXYlL3xOsy1mFHeuymC/g4cJ6t0sbQxvTc6ZMwx62O19PKVvjmwyn8bx2dXan1VN946VBkqUmj85
03MOYKnHaHwgCUKEtIt0dwyyUd/ZMGwbTA0SxeughjjXXSOKh77kgZW1eDjGPW7TvJDADd7cjXvU
cJ5V0/4aQEZVl3HtVXJCVMw3iOkiWYMK0mLCawGvPmXNkoSwB0Ll2RLpXjCkp1nRWh5JkxuQ053j
InlJMlh4Ti1vGtXt0ODGGwWSCWfOvcwtMEBRIOrg6XDsXSP3zLE6dmS4m2vNByeWjtHr+LvBqWf3
aZjR6Z3H82bWmOc2T0MdK38w4Zj1NnmlJgamSfygk/jAxeDVcf8rTuidUaM0SotjZbCHcu4fy7jZ
mBRRQt+yZ5Nkz0bGv8kOwj0J27pJ/sz0DpdZcyePV5XHFmeU1VqKEnbz3Nv9Vmn5QyZxMc3hsY95
yGhxbroSvBsTkqtBeaqkT8lg/wSdAMWDOOwoFe+tqe6yjkP6xAA8wBqzN61Hxw6iXCjyN4dOc/cj
02/TGp7E6C1E3/H8XSf8RnZd581auTELZzunZM/dYmNPQ5CwJlJZcmM06uwQ+yC7+GPo53DoVCjg
nCCk+JLizlt5cqRTE1omCcxRf82scUc0w597BaTxgPGqkUapi5ExPFW+3WLciLj+PNoB79MdRo+q
HO99221UpsAYVUXdADlaAYh0Yf4sLAEP5MBRKEcVHjfhtbNpZ7dIVONyAFRV4p0riYP3oGpv4oSf
crfbMDFuM94OcLE0cOBZ6ayFYACKeBPf4tsL365znAGpnlKh7maq72vXPILmCdgxJyqA3afuIDwz
zZ8S3OFybpGOsR+2IR9d1SEcLJ9iku3qhh1ZKTZI8YLlsXVGBgpa4iWT9LW23OQCQfzU7iuF8krT
hLyywwUfmQ7zhmFs1xo0K0yL9rWG3pzvoLTZlHnUjhjjNMX9rFkfpTU8Zk72Ums0AFToaAEubHAS
cpbv7UXTfiKVN5bAYyoR6HF2XxgIUdxJvDqzZXkGK89UNLZn9Voo4/HMk4EElU3AcDdbd1lDQyVQ
b6wGfCYz9mVhvJg8f7KG9m1iELyDOHGBwdUlQe/V/Ey7zl8Cy7yp7xo5C+CGs1uGJKrssu/S5fdC
7za5Vr6ZpVvDBOz7TtRPSmIax7Ru0pQ8lHp+4gY8RkdK7EhFLgTp9BJCskOFQVluvY0Q4Jzy9GOy
8I7XqjyORB5aPAF+JiGG48oo0d2gpLaX4FjjId3NeNPbIRxj1CDw6vTS8VLD3JWmjBSvXgZjCicF
uHHb2fsZM799VX6Mg4k4b97FYGnBRNs0bWs1RZAdfTJa55A38ZHP40NngTE7zbIgLTCZnLTbHLlH
lVaYG4awntdT19fwHblslZdJYK+nejM3Q0TK1geXzZFJ+lBK41djGqENCUtCyEFZsMOOBGB+v6lp
9Vr25p4P/TZ2rLdBZSbg0d3eVskLZXKbAB/iW1Oden0KoU0NnNdSZH7VdOdajsIjTg9t3AnxFcdL
Z6YxDWcXJO5wgp492O8xeNI2DYhJVWn7YNL4sMb0pzKdTcVQC5M2EqxETIApIwFYfgjVlzA9uyGo
W1p89DPUDTxu5aesnKMhFfdtzn/GtnnIZvrqavr3snBPTpw+ZizFoEFp3UjNPE8OP0tVhT3qb22u
+zR1HhMbkirgNT3YZbmt8fXGBBc5Ffj3OV5YkePJzZvzXGMCQ9MgweoEOUpxXjn2m6WgRAvHGyaU
QgfmROjaBB18G6hkbwApQ1A8zWFqtBGc9j3CsTNIqoKyzL7lbbHFbd31E71pdGvHCrJpLPHTifkD
ipC/cOB3y39Xcflk1XgD8u9TrT8I0b/ovbzNij4YXGtHUPUDqfpDVjj46kO6mXqgkhI3nNw0krO+
LcdUeb1DjqXp3rql86YG0LSltDzFrR2mmXViDrg6TSG9Vm/vUkv+6qsuQtM5moT5xtz50XSQ1tTG
vd3b3kyMfdLnAezw0XbGXcynDdfc1stnJqPeTnYNd712Lp+QMIRMq6Peqe5IBtr6it7rdnHqYlQx
bb15Muv+hs7m3jZ5lFLwpbez7ZOMH4122nPmHAlNNnpsDMi+kbBCXF0UvQjA4XpEUWnaCEVNjxFU
85Bm3JvIEa2yD6cYwoG1cegMPfO71A2r2XoVc/tD06qXXEw+hpRulbhrUb4AzY7l2Shi+AXlEA9K
qoijurYbiO0RlYadKfcWQRwjjNepZ3KDAclgdvAE1uylJ1OCffR30MC4h/jsO5/aA+lGxwOwfCPH
YtuU2nkm1Z3iYxg7zQ5Fkg2ZmqM9UGRH9G1y2QHQjzBWRYgGGaLmrorKrveLwtZ9oCyjWBs6b1RQ
wyHm/Frm5uDZNN3ZFil2kkFLNxegWYjHG2dEhGxygB9yArOX4nlySoQhwu/1cQzSOr3BafmyzjOv
svWIIe6wkuGginHr5Pku0SEvjNTVs3Dl8oxvhg7ONU1TAM/1Etll9jJXU7UzzQGpGcHkx0jZXjQo
sLJfXQY6VCO5Rfp7rxqFLHp4EbIU8E/mN0D+UW21I4fFoN/P9lpsPGBYBYTXxg9Vpr/iySy9WYrO
a1rxxlIUe2YeQvYadQLniSk4QarGu4E4j5R0NyKpTrXSjiPQ1FWXuCgZDJvOdndjQVFfFTqeRKSx
jfU+zkWUxuSxGIeNbuCKowK9Qb4b2HaC8lMvN24GiH1feKKye9zgZIeY5YnoapvM1gEjQvt0qrdK
xd81Ob3J1DiM8/g0JoPfwI7DPDEQJbEWuL/klFS4fXH1iNThh6vHD5OWbsdJ+2Hq45aVKsrbtx6n
VFuYbLIa7uV6fmM4C50TG48Osh2d2n42xAeZIwdznN3ImiDV5Dd3ydWYCFPL8KsOFamCojbYHyfc
T+KQn7ne8I3o6YNB68BINcsnwtzkeuzp1Go9rW3OBoLYwTZ8iyivS5lv6L3jpxY5dUYSpohO1rqH
15rXDtRBXAc9HOcfPuiJZE2KcjwOd49VocpVgkd9Wib+oiRa6X9dhZD8WesS2gZ2ayTRFeAW/LkN
QKgdxUG1dU+/OXJXAePXGnrQ5fg/mKlLGtHUTMd8zNBqm1x3S5C8xxAbH5Jq9/Wm1pa56Paaokaq
0GImjygUE6QXW7thTSv9ah/0814u2vIOhCB7XqPxb85tqNDfKXTxWiLZs8afPaZqc8NovAqtKKhP
Z56unLUvd22XLth0wG6lm4uQzN+tXo1VFkf3CYDII1K50JFeBkNJ/eIZxKU7w9O26GmtmOa1Xunn
NS8QQO7suoPR2Yvgw242a1CGP3396dYWuEACEA0Yoz7HgERiOcexr8O+G//DPVxYhxq7WJgpOLAl
ObvpLhX/A+vDGBXUsSDxjaEF8+/vIuWsKWeAYSTpd2YfmxFt4oevT+n6p/+zxHKKn7r8s0icXCyf
IRnUU841eDt3B5nAFdjEVSwIhYIOEEPgp7+ES6OATTILj3DgKnCT73pTQIIDTV+++Xo7Vz86M2wD
CgVMo7+5Nj5txwDznI36CSBf5qNWHc3p/uv/f/W4Pv3/C6vNZwRGEGrHVQWP04CxRQiM7gila1jK
tXUujLcYUBlhSD0CNA0242bxpuPB+hh+CMiHQTA2MvFefft6b1eJ2NxPm7sw53i00mmKsTn9HCuM
BCNTeum9FlqA0Gc9jP7CR5KFKGStYOmvY2o+LXzhAOekkMOAAgcwNYu8dYGKlpdiuQV6Ds2Cj5V9
LtfmH0TXn+Uu8bYzOri6yH9jHZtnwxeguEuCRTbV/mVt12eOl1//1XIX2NvGUGk9E+xucl9ryW6T
pgy4hZpLUZ6KrLgHy9GWyzUuuLVDNS7AKLxzRgTNgFhSHhp74NwBXYOGcY4Ob+ot6szaGh31VVT/
JwP6jRz8dPtma8oS1QFYrwwMjYOZJGm+OWpAIPxQ1GGZHlL3XfTb//BzXrgwbhW6mbXYaBN2zwIj
EjNGhvow9rifbtyArLiY1V0ud/fTLmUiKnc08T25zbY1WUZcrdErs3qfZc5BKHKrZeqOk/5mXr2i
a6Z74X/0eMySJv6N4BvC+mGR3MZM9V29q8Jsv/5IX3dDi3ShY7jgZ7ww3QQlCstJAZuiaNoYwFX/
NLqV23jdY/9Z4sJMxZR3OD6Mm07qDnXjdI36+P9xD/4scPGI2lPSNxB3Qwi3nTfpdtFGrwBABMwy
ABIl+NoY1w7swhZN6Eu5U7IcmL3jZNupbWmu2PvaEhfmh2kBzvvlaaDowlMAWFxg//Tc+3ojiyH9
67RcCqoSzbSBd/zbyJUpXHts8BZkYkSJEvyIugFwE4UK7VA//g/WshF4QhPABuXCxWMnBMtqXixh
Tq+8RgZW95CJDwiGr3yc66bwaaGLB05P9EnVMW6ue87ujIW8BtQ8AGQterDrAMqrAxGu7S4QbQOj
x5dA6UK1TmcvCMri6OzlPQ+X5VB3iKpwWY+ubO+qYXxa7tL2qoS7bYYYq3OHwB6cxywBl9dUrNjf
8jX+sYxPy1zYn5rajI49Xk8g989OavikN1HpzPdmOz43brsyMLX86q+Wu/B4FVoUbFxAopO2RYWM
rwXAyzf/6v9fGF8xStHP6DAGkp9B/sjdY2qCIm/8MeXUS+21GOtaQu66JqikmaHRf/Rg+dw5VNiL
rQP3CTg5D+NH9GtvgKbfrhHYXTk6CEEBs+5ajoso4uJLzSzTDbGkdfU8HRy0+IGlW5mxuGIMfy1x
8XVGsyVWXy0gYecHL+4sDW1c8+cAsrx5+O97pL+WuvhQbjUXxC4potOqihzdAf6mOnU1/2AaWZty
/ffkGNgyNcuyXSQt/1D/qSJmels1qMWrmaMwZHlCrXF9/w7A/ra8vxe5uK+2lWrgccPo339N0qJc
xv36Z3XOwPWQvMuAQcGjDMRPF6QrewMap/YOkK6vXe+/PmP5Dbapw0stooEXD3zXuK6LqW4rQK/1
QPU2yNLiLsuM4Otlrp/nn2UuHvkmsayxLQ1wDMl7y4aT19+/XmBtHxePPGgMNDGq0gzKYquLSEEk
J11JYdeWuPhcmdFldYtbHfQWmFQQw2O+mqKY/vVGrkSXf3+Ri0trVs1QmyMxULFbNNmXaJbu6836
qO/afi6uLjdZ3mgDkHWNdiLsNBlGWEv+334s/t7NxaVNVK9lHAyCgYl+eV1/NMqPBy10ADczAK37
+uzWrOziea9L3jU9Sym6Pt/FgDY3/++Hd39v5yIqikHDABTqBCi1fG/5YU6Bty/+Mzv7bSCf0gtT
U43RNkA/du0mTzCvxoFf71eO6koo9NdOftckP61C87HT9QVj2W7QFD3m4JoZQW0jd4DT365JNayu
dnH/SYsJV4dosLVwCo1wybfdkN4bG2PLN2sEZytm8Dss+7Q1OZmtnvWuhREg52iVtrcwLnxtaf9G
x3+f3oUv4OPc5cKerECfDmkHFTp+0gjQmK9fL/Pv64plTIzAQ6THdP/hJhxd8NIKgS6lO+n+AFB9
Bg6lojTR6+zuqLH2ma7u6s9ylyQ5XYId2dZggakciAzzKTPfmuoN6cGK8V39QJ/WuXh0bLg4w9ax
zlDfFVPmOdbT1+d2JfL+6+DsC3trVWxrQ5/BuoNqZ/l5WEYgqfjfrJ/dYa2Atbahi9cHYpx1Bu5t
M1Dum+me9WwtG7vqqz+d2IW92Rh4A35SAuHJHxpjM6UAeKy6z7XPf/HyYEYBJ7bcmynbu8257RKP
0I1mr8UcVwZI//46Fy9PxzJM/8YAr017tVvKjI308p/GXXuQUX5iQRNYmxIvXvZU38Y3S6dKO6yF
/WsnevEwpcA5ZnDfANLFYZ1HZbyna4WpKyScf+/z8j3CKBEak/CxxRFMNkEGJvSd/YDpvSD3ZVCe
2gOmdnzUqg+6D4qoAL3KQ+w3AAm+f30f1jZ78WzJ1qq5I/EKjwb4U27LH4W28mit3ADnYljQ0efZ
7iRi2arDvA0AnASB2H+0ictaFC+nyTJa0wQy6UHEtt9pwF+tlQiWk/gnJv9z0ZwLxwEEcQnVr5pi
JDFFzX0R+8SE03atV/pb1u2fdSyAsTBCTSmE2PA7Pr1RaZsMWtFL3LW9vkn86QnjK+QhDeOg2BjE
I8//pX0yHcYT2SlQvdh3AOd/U2v6c1e/26ffceFYgJsfVazPVpCh1y3RYQSY5uvPdtWrfFrhwqs4
xv8i7bqW68aV7RexCgTzK9NOyrLiC2ts2cw58+vvgubc0RbEIcYzLy5XqWo3ATS6Gx3W6tu47PCU
Mrp7CbNms/6AyoY9JKm/LUi0FM6qAKh/TKUCrbGV8ghqILtG09u2hFXlwJMQ+HHveNLcNcqLvtdp
im63EMAwGB3rlcRtMVWi3urJLRp/VUVQBlq9tx8C+VCw0a10QIM6HHJ8F6pXJbkhhiCSWQ/NzmRw
zrhTynhmsPowUuGd5tcOuknfGNN6C4BBUdF3XRn+2sH3jzlTe6WRMKGITXTlKLlJ69SN8uS7gSmx
tJrc7cNajZ3O1sXdsEWLu7FG+4BrtYbbdINbEN2Rjd6ZOv0yVakAZly0Mu4iFaA/qEgPw1GheXau
TuhiJN3kzw0VKKFIEHefwsDIhryFLUcAcJ0rhasWbmFZf+iliM1NpH3chaoKJZTRfa25AymcFs1l
GYYkhy4THJRQAzlXXEbJUugs2cIwM1iwVnX2j8lhMUDol9+31UK0fZxPJvpYAQp1UF21TGxLqjBp
oIMJr0av89u2JPZLX0w8yEmA5QwoAtnglhW3bVsWA6ZypslvmutMuzatN/R2jd3TiE6SbWFMvbaE
ccvKGwkjYBitRFGg2Y8NvQBsv7ctYj0zoYHBFqQuxERTwmefpYdxrgLsSQF6hAnvKO8rwEOjInz8
fdR3xE1ngjjF0/UJEwN9orpDUPlE+2PSRKq9/kA4E8EdzkzzwtAKrIU9SFkB2Loib4MzuuAu3+l3
TfKvzudj77jzMYIsneS4RABfdifMgHtKq/6bEOxsSZx3Upek0YEWobr1qJ56tH8vPX3aVoF1lf5r
FXyHlzEm6IZCbdftpeZyiJJ9QzESq2nAogs8+U5WKgGx1bpafwjknJOW9n1Ugk3I1a2rmPxa+pft
Ba3bno9N0+hnnY5rTA3qAQQ0wMb/E82wAas8Q0QphCC3K4BEnxSbLwgtidUbpYWUW/4o+/k+YVwD
9uRgZNBt7NQVtx6I9FxjG3zmcA3MkHfYRSiFbDzIdXBdJeOVqvXPC5Wv2wbgmtb4MOjhSR6JHweZ
K+ngsQ9FqNfsOn01Tx/nyJkODCBpSkNh4gPVH7pTKx0m0x3VS+1x+zxXXdbZcXKWAzM2wBnPW9WN
k19F+dSWgK0QEfmtr8WkKgghAVvPp5dgZolWAtQaYyUAtjaHb2Xb7xt99i0DyOyJqMdsfUkf4rgT
pEk/YuoKqaalNREm9eiXB0uFlHn/Zuc+xHAnlMp1R0oLFyEP/b4tbUwXhtLztoy/uW0fQrjjkUgT
xEMQqC5BN2rkgIYKqNZuARBEgOfM+1D+j4virPyA8nY2BhRpOpLsNRNjKVFwGWa6IGcvOiLOuHej
pC+tnmmgtAdqSl570zA5Vi9q0xSJ4Qz8lBgkknMktZrkog3v0/mpFRGrrdvbvw6I74xqtUDKA2Zv
Kb1NlR/VItAA0e9z9jxrzH7SFk3FVLf8OAD/jcHfTwJfK9gnvvGJmGZLimRS3Ui6XMYJjAKjU/a9
v63MbLe/mrSPreLeF0loKsBGQwJJ3bHuvBRE0f8IKVUkh7v/YahWY8juTHRh7ugfgBzwQi93AIr8
BNRiLzqhlcAPncYJfe3b9hJX7yt4/BTVQPcP/sN2+sx7YKDdbEIDbw1GZqQCih5jVa52OXmFhzm+
3y70Q9CZMM44JEnTxpgjxIZi/Nl6q4ZSoBfv2ssfmSqDkMuijFaUL3aGAF9plAlx5eQHu+4eA3TA
mnhKnlgWzi7uiC25+/5JvYNalt8NwWauqf65cC7SKLSqqFv0/rvl+DL1DzNAgbZPi+3P1uo4hVxi
jWBmzUKhOH8hyjHOvzeYF0yEuWjRQtjfz5RixkRmRQoUKKdgZ0TfEgAcbC9khRAPmnB2TpzaJUbV
SnGNYi5QIY7aHtgPp+40X/dujTY3jOU8zbeiVok1m3EuklO+PCF1OmAeBlwlmcOmVJrYiTKBhouE
cO7IDOQJE8KF5jZAdLCozcbyIhFZtUgI74yagbaxLKlu1nmRdpmZbtwKXhorIlSA+pgatXQEQJSz
4lNkyVrZIYtTq/JJwZTSMJcPXSILxKwo9Ccx3I0BB0WZVxjvd5X6ecz2xZRiBhmjcoJTkdf0DXRI
YCuFazBV+p7HP9NoxQIIzkgiWB6qzTain8NStPvJ+rHIzUuaGwATCsITG0wlmPRU5vjSCKYXvak9
ZVQxyYpm5TDXbF22jrqsXktWHNmlJnmEIsOfyMeuV7xwmT0JuDaaolx2U4l4PDJtabF+lrN8UBaM
/cMiAN7DwsArdlKfLFaCA+wLZt28WBn+6DEvb1dANsEL/2Jux3u8im+irrczmvwkdH4s567EFHp7
mgHikSP5iXmlt9KC6V4wCxoB/aiZx5OFYThQfNttXHtLlX0L+/KbOiVeg9lIJchOOkFTzUJ8NPIf
LT3069ECJJtxoRWVn4bdt9AobTWl3hwuAFJSNceiLab/5XtZtwCs0r4Ys/VEgLBhDMHgSwV9UtUY
M/WxYRwL1bzpGNTcoGpoX0f8D46Gb4DBOgGvbMC3g0e6DakXAVfIjrsgPhGiz067VFdDl+4BTxCC
63DEd00P8cQm/jBo2WazM/UZ4LsAukXTZCePwyM1Kz+31Iu2Gvw2wBgoBgHytv4pMFTMpHIm95Pi
cFYD6HFmPjVIJjH/iF59GwuId4Nj7QCGf0p9EWz6iun9JI8zIIsJ2lvg5sL0AuJNflSHN8GC2JXa
WhBnPErV6OMmgZNiqThGcR+5ylXjtQfWhy8CkhWthotnB1IDH6rFalKyL3N0iN8JViMQwPOUJ8PU
xV2B6f7WA/mR5ZeXiJgcGQQmo0v/0Xt75W14fkDvDElnlqQa6DhEOgKmKtxpfWvH2b2CEcM6eeit
1NtenkgWZx6NJYylzGLz4mniZMofrbkj3SnHzcqFRYJVU/xhId/pZM/WpfZGHE4URYIktllBXbvI
fNi3t+z7ssMjDg20bWTnxBbSaTJXsqGQPCdeP5QDSJiRONCAIRuiPiyhiba+0IFrXAvczVq0q4Ie
VLGA8QveeZVzazSbMRFfR6oLyo6bRZkv0FQ27jBGgcnU5THImiNJwT+pYdxzBLqJopSXGQi1tk91
3RmdfQV3rNMM7B4QqysuuaWR0xzyY+SjPPfH4MXO5FC/w1CDqK1p9aKcyeRCR7PC/GsWBgo4z0yA
rTTOVIiK/iIR7O9nGmTUw1J3eoOXX5M5ulkAJErUICoSwcKWMxFWqS1LGeDyKQ2Y5K61VKAgot/n
rH0JpnZNonjx5fLtNKd2K5r6Wo2rLGpSJNdNBeDFnxdQjwQoZQTZq5SC8CzrD41JL+PAdLdVTCDm
S1WxKhOj17GO2CTOpEa3CoASEmO4/X0x6OmX0euM8WOZz5MlwxzL8YATn2qEF2O4T1Ntx0bztsWs
pTiBzP0hhx3b2bGXSRLTqjwrHwUuffmh29Ku2QVXIgZXoThOy/K6t/J0we4x/Occb3E2FnFASsuX
GYj29+5FsL4124vuSMwQgB5ChxH+vL5wiijg+vBqTQ4hoJ/lJxPwz5aj3y+O7qc+8Fj25p2oQWHV
GJ5L5cxQ1Eek6yl6Vwa/OaTecmpOgd+/N+YEV4sgBP+qkQaSqRjR0QBVRb6kVEugm5pWjbBDlo5N
ewqnU6fcb2+jSASnJV1tjNSK4C0bbS8XxyhzK5HCs+Dos6/6vApOM7IulgpwX+J51x2N9mkEFrjR
3Rn9y0Rfqshw/tuCOGvUR5IBZF3oYd/4UnfV1nAXv91+gAVh7NgEfQwuMP/Oa6K8yucBXn+0bgrF
NvIrdfg3qzgTwamZUgDwTauRECRAQlRv5gEYJY//YqPORHDODfB//VhZeHX32TE0f8mTLRsCEStG
4fNOcdpFc1MGPBxSsywZWPjDSbsLL1QbQNYHVtYhjWDbVkgaPwvkdA2kymFNmNFjVih5YVgLhpNf
5o56D1wykPYWr8qL9ra9k+/5vi8afraVnM7JBTAr0ha1iNHQrmkzXzaAT0EIumOsrgqpni1g8AVh
fjIk/Sf4yNBDKN9X42yP1muEJxmZkPTXgexCp2+W1CEq128VU75E9X+00RcOTGIDxTdonCRdW6l+
OzedY879YKcA0MpSQEqmTe4u2fTapyDMLeKL3giRQ253NK+/LwW5pIsMUCXg/CAcHnNQtJQ031my
6QYAILVGGZCx8xsy6bs6XzKbRiNYVkwv08GQ3ViLP3b00KbS9z6qbtC/cZGlBhC+8sjHCE1jj1Pp
FUpxizXEeKkCWml7g7/mej+fKve+m0OEScGCU3039T5w3t6fXqJn5EolH3IsQvEmBwkihoM+uxRS
I9SQMDMBdW0O/S7fyTvTBmb2LhGMB60u6EOQRT4LStqOzCUaliFoAIMkgM3+UTvdSmH104Iszkda
gEOSyhqd/wNG5ctjeGs5GcCj8NZT4JTz7/PuX7xMPovkLVc8Dfo8d2xp3aG6BnW2o9tA2EW/qqgv
ewUg5LMszoQB/jNbEoIaQHbRHOpbgKf7xjsxN0biRO8P9t1f7jgG1FhyD5AxPN0JaviFWgHSx9WC
6LBY9E02gIYFmD5VzZGKAZCTrHfHxcieTZ18p0MzIMc8HbYvwkr4wVb88RVcImKa627SjP9VCltk
etCW9r9KIUsBCyuFf3MlPgRyVwK0K6UJdm4KfKZfwwz0rH0IltvgMggyZ2x3ffloibZ6NST5WCPP
jxKHada3AYYi0uUhAy6qjid0KDIpIiHczVia2eg1EyZl1HwNoNPTtCejCL9hNfI5Wwl3FxJaGjIK
RZhZcgYwAf0ZF0elOx3LA7AoMV0r3aDI69M70TD+Sk3nk6Lo3NXQRjXM8p6gvfR+8dGSuZv8ATQp
gNl9MhzzTf02wAgA8vVn+wQoRRHiwdcczGfpnN9PA2Ns0T1C3UUZAX02uHQqfX3MHbOe9nWt+9vX
gv3cxt3k63GS1vdoI0LGTEouLO1WFj5umD3eEsA5eLOhgaWpeLNpoBMIaP9E6xHoqLrbBD1gh0f5
ecmrQz6BljWgoaCFUrQ6zvvROLYqwEpTt5j0ezROP+tx5W1voOg2cGala3IAVnZI2MrRTq6flPRI
51ngxNdjs7PbwJmSqRiHNiuhFBS0NrK77EF7ob5F1z+QE9yZfvUAuOfZTZ+2lybYPX54RwtDVBMi
hLmBdl+GV41omkGg6jxZT6igvbBl3Qfq8lLkflKACObVqm5UUT1GtBDOmCxdAa47tAeCCvqaJhfz
IAjWRb/PWYw8NAczU7BRxVR4ObBhbaTb/tg+DIGeGewbznISQCFWexVSMEpzD34GHdQhsQjbTSSD
/f1MBhnkVLdYRi0lhxrw/CVpbBkcC/9tJZxFyIuISvqECG4s0Zf7q8J0TvdrW4TI2fOdsgGRZQl4
1mhBP1jPAKlDarnYF79YA/C4R2VsW5xo3zgbkBXqNLUK0oR69mvRXoE0ac+ixn2BQzQ4E9ADrj8A
GJ7mIt9l6+l4ipH1jEBbKgNqu2q1n2kiSl8LlsVP4CBjvMylhbhtBGvECA6t5BW4pNtbJ7g6fCqq
V6o+mxUcFEr/YdjZJkDH/5sE7vJrSJoAjhmrAM0anmyWbwELeluEwJCZ3P1vxyydVaA3u2Yne+kY
3JXd8kzQpF0ak6cFisAUsAuy4VJN3hRocjkhWtZcsuxnXFNw1/TD0bJEPOPrOYgPt2Py9qBVjbYM
cTjJYX5kxHTpaMfl+yOo9Iud8a1TBDdJZmq8tTbOOCRzPSogzUDG/XpydWf+CbRopCbBSIGakH7B
3l8A2nSBcYtWbsExivaVixYkTSlBUYP3V2HO9gIiAgKA1DK8yajyH3WSMxjgp8J8jMpC6M63ips2
vd1WSNHN5YzFUI1ppBVYSWw8qSAeQzO/Q0vRJL5ACv8UX4Z2CRqgGLttcsTYA4jarPGwvZD1IzHQ
RYEimv6lj0LrMymaE1xeWnjZENkzuO2A6A3AH4Hira/lQxCnd3VqgoSxxWRKj04gPfI7Q7YBUS44
9zUpBsFKsCA0wOnc0ymalTKIF3RrA2DEluP6Aejtbt1kj9u7RtecxbkczuY1WqShpx76Vf6a8HRh
RXdyjUZSDxmuY3EduUAjN1/MC+N2djsHDC/STXaJmdhXMMIBxEoV9l+tXevzD+IspJEttJFA6eEW
F6bDOgHgt/bpz/CWYYIqx8KLvPY0eZ1T7UzBnq/GAueyOXMZqHldWwsGErV761rxlX3uAN1F2QGY
wEVbjajyKZTHlOAsiuqTpunLFPKA74pBzMxVEge48+7i0X1yKb9sn7VIpTjF1ZswLGoZT4NyeqVo
96mqx9L89t9kcIZRIf//Ih4Dr2K4w8U1yURUsmuRwPkxcTaxwqxoNVhoAtTlb1bwHJYCU7JSBjeU
cwFMR8/ORenAVYfcBcBxFEbIJD3oC83sLk8ju9HUfY/On67AkKJh+t2Q7EqQ3hgAQWsWxUEq8K7t
a8HrdNW/nn0R/8AqNWoqOX1/N/jFgU1KRm5eXlhO74KdpLebnShBJBTJWaBBiYJ0NJAOr56RWnBa
p3bMxIZBss1nakeeLqKUFtx8HjfBImVUhTJMUeuh/VbzM988xIf8EkymTrcH2Y6t++V1+73d34oy
OYKrwU9EN2AKzYIRziMByLd+s4zgW4re/tPV4J9lMeh2CktmDUHF0ezQ71tfSEJolfeyGB8VnSsK
Z1KkKhykrEIyOirByALYrTS2XuS0dZrGAH5ZiBTj6NXaL3Cf3Kdpe9IGcL3U5vfSAI2prumenKi3
lICZRZc90LA4eVWgZWISFF0FV9jgbBGmw+belNEmbw71fV61IOKxRIlB5im2toKzRUmlRxGRkMZl
XiRyChcQ8sO+drMrwL7jogrtuWhRnF2qqQZ2vgYj2qZRXSym4g+V6BHE9mVrTZxlSsCe28cUAX3c
zz4QoHdFE11hBMTXwLe7ra/r1xHQL6jCooGC8qLiNgsalrxlZcXUG/bKjj2KRS+i1fKJARCC/8nh
G+W6MgjkjmRAI0D+lqLPf/6Z7mLUM0DuchV5wZVoDnwFapiZ9w+JnGUrFV0pFxOOkBwXt/Crixnq
Aeafq/iAGoqj3cL/2rEPmKjtHV2PtT7kcrHWEFJqZg1y7hiT1afbGu0oAzkoxUWVviXDy7awvwku
PqRxgZSVkzxcZLyP5qN6ZE+y6gQSB7RtgELZE4VO6wb0Qxi7Gmcek8Rd0ywVwlWruy3MbwXoYMzZ
EsRnIiG8bYPVyHpwMrhTtVf0yp+1BuQ2ogme9Vv8sRTONAVVujRtraDP1drX0k7Pn7cPRrQKzixN
UQRUzh559D7ZF70XSK/gS94WsW4lPpbAGSKchZymNTKApmwcs44+RlF5JYEXs8gNb1vUasL5/DJx
ZmIem5gOEZ52AZTNntXgrjXQLD9I4ZNUI8eZpB5RzLd5Cn9q7bBvdXRqTtXPUtMuJCt6M0Lpccli
ge0XnKHKlX4LcMl2WQhNgfn3Cy0/dlEj2GOR3eI7NgfwehvJgIpBh+AdJFnetO/28i0Yv2BD4vvA
me8EWy1aFWc/wJZN+l6D8df6+iotA0axazjAtXiqEvWiAF1VPAe+kkgXGGAJQGdYPLdlc2wyydEi
UZVU9DG8eYmNaR413Pg0/NWBYk4VFpzYRfjq6/7SYpV9wZlNGUBaGjUxckqRtJPeqQwze7CeSf+Q
ZrLAtPxNtPshjLMtAwh0rKjBANif02aZG3omxkN1G02vu9AVBieixXFWprcApd3GaLdUd4pf+CA4
YmXD/XTL8laNnV+Hrun0TyLfJxLLGR+8VIgc1ahBBdkRiCG2WWsg/tg16ImNMHm2rbAiFeHMkFoo
ILuNmAeKsCaKdsFlEZgfgaXjkaLVBDxFWozAPdJ/ETO0y+QC8y6aKsJsEBhtHnxAQ0mlrRO8v7L5
vq4elO57M3zb3i3BUjQuKhmkRk4WjPK4GYj/9Px71z92SLPUT9tiBIfCgw4MVq40qYVDUY3ZDUh8
HEpZ8FoVbRZnGoylwn7JeJ+HqewF074n0iXeLIIrK1BlHl2grXKtKTFs6ZJGO9ba6KI2/U4jaYJq
PFZFMGYiC6FxFgJ0X3UhMwSSAT0GeCn6cm6HF8Yu26MRxiE7UV/q32Qh/jJJGmcilCiT84nVwzH3
MHrIAj6zWV8FJcMXAr4rNnf7sz+Vv91o/ik45ltwrLpLTbQTsjLLMR9vg2q/rX+i6FvjrIIS1EGx
sN5RvXLA9CE/Uy9zB1g+tOR5aYwQNbgmbn5tuSJ4W5Hqc6FKmieYYEqAg5KRm3K6ykV5I8Hv8z01
ugr+ymaGhsTVlRFcpOp/3Do+KWyBd6yuKtb2ddl74Z7lJ5POjo/hZfSL+IqX3mN02LX2otTM6oVW
TIBS61QD8ARnmlKqVkPVsuxTB8bgh2zx0JkrcBYiGVxwo2rgzzQV6N1MLmFhE3psx8dt1ROJ4OxS
LKvgwk0QUCjyxZjeFOVVJRrTWBWhajA1mgH0VL6aDBjOslYVREV1GYDK2HQts3WiUDiow3bjS2x0
Joe/RKal9TRGHZm14EaOdiqd1JEe6gOCFT8XuIz1pNKZNO7i0AIg3lUEL9t6ih+faqd06Bt9kV5N
oAU6FfhO0Bf3CvJsLz+1nuUKO+QE28rXlzWQnGr1hHg+rK9yE0iB47WsiPKP7Pg39pQvMDd9UWlp
zRqcTjraKtvLyTYceWfsFAAcxL4oFFu1Fh+byqM9FtoIVtQc70xao39TCS5x/wS2nJ3L1oo4hc+s
ADdKxYpYCuefw0SIToet9CxQV2GTxsWA0utp7ASIwsjU2j3ofravr2jD2GecialiK22THoNiUm6C
DvafDIqtxhRnZ8K53EmSBrkF3akbDKA1ee1w+u2vaf426P/mgXomiH3I2VqMLlHTbIArqqOfdXu9
gMlie7Pe03NbZ89ZiHHQhoz0eGAMCT1kU4IwSfFNamCUHKx64Py2AT71PNX68zzm/jDOF3GpP1od
eW6j5GFBXDVHDWINMzrURrRLg6TyyAK82LndZ2C8BWjBfRubV4olnRDs7fMOb8Ain+1UaX8fwR8x
ydlucfYnW8ZYGlOkImtlJ837thdcfYEC8+XpqZU1c2GNH5NxqZBjGuwWEZjYanT/sQS+SXyKFsXs
CZZA5wpOG1F+QO7zqN/nhSQ4+vXA8UwW50qTgcbdwlD8y9nBwKxXO8GN+pYBaCSwtd3sIrnpispF
gstpcaYmbNTJMFKG19jLbothuzBMBOGP6JQ4MzMHuqEFJqKQMU1BnUwv8Vo61LUmStMK948zNFOc
V0aS42Xc/ei97qCcIj/eBT69aV31GYVnoN2EoreySD84yxPVXatYFaLioE69crwO2hqjJao3hIG7
bRmEy+NsT9SWeYf0G4P/7QEcULjTKQa0DtIdGCFQHHWP2nAg0EnR8jhrNMgklUmJTr4uuivwZmpQ
mCqcUn7YXptIRThDEYHaVo0ZjM9QNxepNp3mXvWAHipYzbayq4RLL6pNXhGlBYZ8NKteXjQnODvB
G3p7w1QeLqjJJUNtykpz5bR3gUPyo6H5cew7z1R7waTdWnhngQ2IgalQhPj86G+umUXYg4oGua/0
D1Z3DQ4MHdD8Vj11qLrOwKVMXcvFBJub2qEv4pWjK173XD4/E5wnfYaSOiaC+lB+1qTlMiwIhjBN
31KMV1muLmQy211Y7SsSPQ2UTnYb0De9McESDu4I+LdotDx10DwypPbYG3dLqv6aMsOhQPmldXek
1eKaGfEWBc0VZSvShxW1+7QA/n0UZkY3ZKw9ubvohp9ZueuSx23NFu0RZ9NpJvVlEwCNmVjxBSmH
A+qLD8ai7xajPNGi/r4tTrQizpznrdQjt5bCRkiBU47t3lwyLyOGvy1mbbjI0g1KQe2gYsyTfy9N
AE9J9QKhY+tNLqOIDg7dkSGYhL5y2Ja1gvwP1C3F0hSQCSpfO8QyLaVKESM4oa+zs7hIA4CUUncY
rJhy1/fou/kTnSN0iD2fkl3zYzyJWn6+Wo7P38Cu/Vnc16a4aEqloTJDrqvGj02B2VjZUFNWMC5L
0H4tW6Co/ixgSrJmxAgARo3dHiAqqaeONktjs4F0KmqF+6qUTBjQKihgyU3Cv5jSdkpRucWOxsDi
SQLAEyWXoXScs+d0EmnK17cMZFFZk1WcHgbROa/VK0bcTa0ku/plcphwek1k17UdX0bXyl14oM9o
9ozs4jL3YzcHcY3gKcUO5nM4/Vk858DqReu03ogAUTnPp9Jq3TJskKLt7aSyvG1FXdERDKMDr1QF
WzGm0rkj7ObSNDFWJLtysJtD0zazVOC/Vop2pswmIy1AjeA/vMW3QFMT9RZmaQeA0UVO4g6HepeD
mrKV/c4GELGTeMBC6jpB7LFCO/ZJMG/qg9GMAAClwIwdNR+Dw5juDz0J6CKB+yM8FqfBaR7Z1OT0
koM9Vb8bRf2FXw3b5w/gTbU0B2XDsNbU2dP7b6FiNyKurpVM8WcZnK2OqyJpAgV9IAPGwViAhQNk
a1wcxQmf5yeRZRMK5DSGGDmkVe+dLhNaKNDpAvetA963PJSudDAFz6U1BT3TnvfK6JkRU6u4JGGC
WJVMwZ1uUi+fJEFMsn5Mmo6GQRAefMmjgZ4djMwMRjOM7guCpws6wubkdvuirRlLBd3CBtUt1ZAp
n9KvMLZkBmqMRkL0RM3f83TfD9dkBqJ0eCsvz+n8nJp7LRUlMlZS4OYnuZwXUCe9BQBZCiW8nJ7L
xlZ+zF4B1ydfFZmdnQDJfCB+CaJtkfsRrpizomNGZRJHqvxedgTp3y2K1piTHHbg+RMJW1GTT6vk
TGaaxqpiNQaeg8AZzNXEXkxBFmWlx+XzRnLxfl7UASAHYZWV6+zAUOH192eu4lTH2Bf1uMjsgzkf
cL4gPr9P0d1lRlVN3ax3ZB9U4ddBZcevAxzsAhThHhAlxNX38x5zN8LpSHaHvwgH84dOLUrQFs4Z
Lssoh7EkEG5cM/jidpfcm7jhxEejys/CEfG5vlfXt+RxRiyb1KKzoo66iTYXjE/7RpHyQzoOFySI
Ti0gxWw9i90SZV2l70+KXDhB14AcbH5EX87RDOVXvGn3Yd/vqzK9UNJ4H1OwU8wxmmcbxSssvbI7
HVOxOXkqh9nrJmK3erszu8yPyIDkazIfcw2JuCJx0/7VGqKd2ha7ri0uRiv8aVZZ7VqDXtiGtuxa
uTmFSG05aQvEP4GdWHH+inW295x9LckcTUCfl5EQ+NOgx56FLCc0+q54L7yoT9iJUyxKEa8q3Jlc
dsPODC3inbCv2ZkP5ctgXI9ZbhP1DYiJ9iJ5WfzbPZm4TGfSmE0+kyaFUSSTaZHdpgah3G2sCgJw
0S5yVs9QFitpTaymrZBXjA27ntB8EPxMAlEtaS2++bQUzsz1YZO1wQgm0dYLduMl8DO96JreZJkd
31C7cqQDvUt+io5r3Ryd7SBn8fp4kWBhFVg8b/xl+MteAlRy8Sh7rH4gMkcrLvLTGjnbV5ahrkgd
SLUwvnPQ5truxuWPWO3228q/Enefi+EjtmHpq6CcsJUMaqLddSClYlDTojbQVWfxsXXvjutM+RJz
jjKwBEP5zP2UPlvJj+1liH6fM2cD8NM6TYPyLd0xrV7j368tfro8fNBuJGZCzTgEl0OzHyx/tq4x
jL+9BMGB82GXPJN+mYH7DQ6yA0GbUH6SRbCOf6PBuoYnMkKir6SP8wIweTY7PPYPLYhIFN2bpp9L
cgDzj132RzBgj+NuWGxjft5e3d/c2b9E8yMOej2HxVzC/OS/6j1jebHAjBK8Rd/n68kxbc3J70N3
edmWuvKChXZ/COW86liqs0oKXXYlAhLuzgKa7OhoWXqc8LzM41ZwhCtNg0xNPuRxaohRr8iQjBI1
RtB8v4cQ4UO5M7w6Rrszm6ron0T8kKIz5YcbggHdpkUBvRkd4rDYAa8DH5kdn9HNiOBi1l54n1bI
+axIUiSgWeeIGw7TRctmmtDYBm8pvZdSWRFCdqidYH6M5RJNYLn/SzP8scmcIwOaNg0nDZvMcDsR
dnhSjhANofXoMvyWpnC2lWjdRH7I4xxbPhBMTSYKG35lMSjj7cNsnLhTninH15DsQw7n1ZZOqmWz
hbLOR2A5szytO9+UF6wr3xJ3KK4HnB/SOGeWYEI5bgpYzATzRoWrfc8d3aX3vRuh4QlD5aIKiGgX
2d/PPIDcGPpImHlju/inoyEu5uB224fFPntjE/lWgjAYmxl5Zdmtkte0fqDgPiTSa5w5XaXaKC5t
S1t3O39tIp8hK9D6Rvsyo64Z3bKAtzRFvIArIDSfTArfRwBMa8ssUyL/T9vl0/BEPZbNqfb1j85T
cNvMZ8bwaQFDxdEfthcosi78RPtgSgEdVDzBGsvuLrR95A422OB0e/IyXG6RfVmpXn1eLmdfaGeU
+gygNZdeGpjRBAjm0fKUV+nOwMhIeyD7trNFJnTd836cImdQlrHU6yGDambqXdQch4jaZSTwRCIZ
nBEpVbkAtJwJyJbRL5KjSe2sFJzVqgiNEKRPMdOjKNwNM62RZlnRg6RhvB8VXx9qR4z5tHqNP4Tw
rfdKjznTJoEQFi+mx3THxoboXkQDsK72Z3I4zw22sQV5L+RQsgv9WPghOhXxHFOugsPgDJ7iIYHp
6uhFijxEE3uzFbwJVy/2mXjOkWsGGG2XGWZEViJ7kTGvKGIgEEngHp3L1EbESCBBDydbUwHjI8Tn
Eong7pJZ5VOnSCiX6jOYGgjZy+T3ieFwXc/2ibs66IhE9nlGPSIk+xTAzpE2Ck5CoNUqd3FoW2RZ
HELh9P7Oir4plqdrgqqKSATneCsMNUdmjVxIrZ+sdPGlcrcMvSuwpOxDv3ims63iHG6malqbBHDv
6m725ktGtIM5JwOhy+wHmFhMXvv9NNrlfluuSAk4qwBg9RkE37hIjSo7qSLt+0jE7CTYP757Ps8k
ksXyjEjQuJunY5U+ZdLP7VWsR9Yfu8e3z5dmXY1jBT/Envw5gj5QlGen3qV+t2tPiTfuf79T+pNq
8530VpAWY5kQhJmT9aAp4zP4y58Fq1p9n5ytijMC4dROXcdSjubrmNkVeAInNz7JSCwMdjK62SM6
pV3rQFGuFEgWnRlnG5IMXsTQ4WfDXzOGN+wFtcTpybhCADP64RtaAvzwWpTlFOgin5DvJSKlaYQt
rauTpbymuqj8I/BOfE+9jtJaG7S4yXJC90E++inmZmmNwqHZmvZUlk/xggbDURXB1ayGnWcHyZkQ
nUxaX7Kws6E/i7JGtNnZSTnbSIUpgWJXmMXZPkCBNeHb7Ie+JXWzoAksp3hghotfKuF9k/XHyGoF
uiLaVM6CyFJuzXHd/Ony5b3l/clGJkoRreffNRCCERDl4F+msmcvhFqtSROji+D9IRvvted+F97q
7vgcFDYaY2zpWDmxS66ih+V+ezNXwIbYXf8QzTmZTKk11O0L6o5H1qfQ/yJe+X+kXVeT3Div/UWq
UqSkV8XunuTJY7+o1kk5B0r69fdw9q5bpuXmft7nqWoMRBAAEc65B1QKWt737Vv5hJYRpsIoQDXu
Y+GDdv8oz8I525EyXV/WBuMlM238uAAYttJ8BkqqXyXLH0U6wPMSMBKBip7zN020TFYmIZjOw3wl
pelDX2G1cVUF7b3feOuzHM67KPaixTOBt6an5khc43Pimb6VYAZDD+SD/hA9iEi29j/iWSJnPEUe
L5ZE4EmT9HqQbqzJDDr1OGqpKzCVfR92FsSZChlol5stTouBumC8xM2618lpNYBhWeAq6dwKUwvq
X/9RKmcjtGqBj82K9+QT2/bOYZw5+vnlNfUysPTZnuhNtH/pz2py2Uo6Zx2dWVVpOQ1AVx4O7NIj
1Aqyk9/cvLMczrlkvT0Aoh9ZUYom4gtDKZKc/tN8kF6672xTUgmVE6sogYNQePH2Guu49j+E88WC
Kh0UMiVoEGdHFL/donJyN74mX1g6Rl9HJ34VHON+1D0L5F41ADq1U8VsGPoRshg/uwPzwdF60h+L
2xhItmbmYCLCFLVR94PTWSr3mMlmog5pDjUr21FP+L4oEQ4HDRP2gxNdsxqChZI/uHkbJ7/7w0zj
LJ3zOaUitXIy42ayLYX6JQpZ+cLytFA+1rUz+fj6J01Us9svN2+OlvNAmL0B3OsEqZ23BsmxOs4B
Q3yKwDk1BslBOUnhEI4CaxYdL+eErERKLDOBezUHO+h15aaQS8deRZ2C96bML08Jgoe+atqygtG6
nyNls6i6lPZQDhxQ4+y3NoCQo9ehOshJaPeTM6indBS0D/cvC6BxTeSFmLHjh4omRmsED6SA4XLx
jYMRoPDqR4fokfWLpEY4X7D7Mc/y+M6UvOZ4vlLclSzt3arXr0tsbRhJIZj82vXnGzHct6S0NNs1
h1pxfjTSOz0XxELR73OXb07NOLcs9PGyLNCkt6EUjZvsl+Q3GnAXrE5Iv+oUGtDThDFY533i+6HB
0nn83OOBVByakH5hxA0ITq6WoS4vqsmLzoq7bQV6HrQc8C+k8sdOP3TWoy1C79yvDG7U5C6Xnii5
OeqotVJ39BdgcUfhiNlOQOMDDLK/Rhc2FCUVIrW4WF8AYWi1G4zTUPqsS19N9X4RRXaReXCBXbZa
Cm4PzD2m8k0pfbVFRHUiFbg4nhhzbeYROn6zpt3JyXA3TUCFsjVPENmYkf3qkn54h/c4v03eB7mZ
8hyfKrs27rqjdshDpO1sZoYg4wOaoID9Yb8wfTaH9wLiRmBsxHmaqhCYpE5xJKcR9G2mD0bJFeCB
aSAkLRIc1PuU/UaeZUTmLC0w8daPb4HpAAQJ0y/RMG98NagDKXOEkXM3bm9U5FyHljZq1M0GHpWo
vWPScAzrb/kpwljQ6Jlhf2SjDhoYB1NPNNu1P8K2Ec35lEWfuzXJMeNIMGV/M56qoxlkdxKIKFLT
X+/lAJ22Z/YqMo+XDWk3j98I5jyJnEc1FoWRD67WUa8wf0u8qj1OosaN0Hw4bzLUytJnHY7TfFQC
G7Mc+tPsNu8JfHMj+pz7l9BUgdcCattfxuABhNaXCza6PCwQTNpdJh8M0XSPSAR3z7VSlqqyWzAq
t9wq0lvce9kkOJr9G3DWgkvV1Zw0NFMQkLGC4aRAsZhFIK+/8fE/RPAJuUmjpSpSvBvT7/opvSJu
/S37zB454zFxnuM7Me3pfqKIHYX/Pxu+hSf1tAdlI85mCsw3tICC6KQd4me7cZXvssfaDOoDPQgB
Ytjd/dVfnsVyd3vEwIWW6PiYepjfYijiPr2xPzE2CdnJ7hVB7saCyCVh3G1GCzGrVh0d80kaHJ1e
l/ErNf8asWmTiLaNBEbCQ1Jrc5ODtRf3V6vvCDkuXXjZPwjsnEeiJlOX5VYMO28AzbxMmZvLr1Q0
cS1Sgov7VWGQwmBOyI6vrOVWFnW3RL/PBX2qgKiyV2FzQ/HcJg/6/77winLWxqY5Z2DS0jLaHB+p
lADymLp5C6j7z//tIDhvQOzU1KMZeW0zt96gJPc52LKMchIMowvOm9/dtVJpzDCMClXiQMnfZhIU
IhK3/WrV+XPxy7ug86pjA2u1HnZ3Z+8Tmlm+hKyy6oAOVXon+yjCI/1N9Plx+23u9k80iZdKwYWM
nteAOR10M5rDAprH6r4KRduZAnPjl3fToVStuUasm8dTmn3Qq7fLprA/dr75gOwf2ORGWU9lsNXA
mclhFOr+eogO2okVNMQ1m/2c6PzlmL1sRFndArqYEU9fTf0WKcfGflIin6iPCuYCMpjJZc12rc8E
QaZsKmxph5NWyVMVpwZK0nP8OVN8DaPSOo2cy0L2X9amLluEgJ31F4rKXFqBPdRRVGWD8YVBD0Vp
OAasy60eUjA+eqKq275aZ4HceQ1xhn14FslBRtzY95k+OauwQ7FrdaZpqComKzSVD6xEL4s8YdsX
+fxsLR+6/x2LBU5u8/vcHWqHRlvLDr2e1fDt7ooYfiLKePa/01kFLm5Su1BpCiQWr2gXV15dy0iw
wC2oye8G540e3GEYTVZJBdsWUaMWbCFXiXUP2AYnUm61aRKY2m52vZHF2XMdz1SLY7yhC0RPYzqV
c+NrBmCRHy6btOjsuQCq6kadjgVabcQuT3UuHZJEuOfOzveXpGajCxdECwDoT3UJTzAE9QsbzENN
8RPjAMz88SB8/olMgQ+ppWIQrCT83X8GnCxIMW2QYrKtL1amHp5tIeuS6LC4CFtGSbTkeoSafxuM
JChj8EJmz430/T+dFR9h61Ra45nVZxsbi/tXhQilZj+8ng+KD696bKURQ4zzxpN+T33VzdHhtjwl
tBOX9bdj748C3kYi5xqGQssse8TrNZY1LJ7UoZom3uWvJrAHPqZ22qRGEmsDRd2zhJej9ZgLMbP2
04SNHpxrSA11MGYLeaJyN/rvC5UecMeOgIFylwPx/5tGnG8o4z7SMywmed3YOqbsRTp1J9Ge+36s
Q/EY6TOGPQmP6AgUMKJNNXtE3g8e64GUz91V/6YGBqqT9LAIngu7zvUsjh9N0daomHM5AZOxaftG
c6DK1bB2rjKvTj5/ufwB9w19I4wrJWN8t5fAzcX2Q7rr1SvBbE2O2g12/bC0bHpiEP9dN7sRyNl5
HCvZFCeYOijrhwK0b2NwWSPR73PxDwjW1RJ3WIxalskpputSNBUpEsAZ+ArkgEop4HuW/JAsD5aw
abEbJDZfiDPqUTEatWBGTbHSF2GQsHahyXcpxEz1B2Fav+uxN9LY3zfJKaFjs0wrJiXMxCE3HWpm
igOg2eMsu9G19Ti8sPl0/YGIphX3y3UbwVwsTKgaAZcJ0ckAlOTqNQEDdFeuMtnJr9mrogsX04l8
+ZD8URl2I5mLixjrrtO6xNuCIdWtx8JjH1h9ZCVR+6OoHs8i3i8hfyOMi4itUhIlnRARa4NcT1QO
Rx2IVS15Gof4sbZpICtszSMTtIh2ff1ZLL8YGoOFmigrY3VT5+OikacmXT6q3fpy+bbtt/UsbM3q
RDZl+f2UN+bTS3TIdR27WENVOzKRvHgqfQpCBwoiwbySX4hRu3VneVVtPAhk71+Us2zuHIt6TDE6
9X6O/V8MNSN3jRz1e+ohMQgtEcn4vl8+i+NO0hiirJUaG9X0Eaj1yceJjk5Rebp0ZZiCz7p/ej9E
8Y0CospxVUoIolH11ZCwyfpRU4PLX2/fLs8iOMdfm+ZgdTIOrkHMVPPXvku8tfXT+YokH7LkcU6E
O6uC83pvCm5sRWo1jdoJSlQd2C9UwJNjkjR1Z9c8qYfkmwgeYwdDCI+ts2m+g69sxPVKjy2AAeLS
703qGG92UBy12jEDJN5O5nWfm0NWAF8qW53uJTlEk/On2+2WaWkyQyPR+NoflfW6aTJEC7b4M3uM
wko9LgEJxHtOv8lTzrI4Vz4ZZRWpDZ5+JSZsnhh0DWPhnqpbxshT+KgJ9d5lI2K/+KtzO0vkfLhN
JnU1Ma7rRWQ8lprlqUl9nXZqMA2i/HjfXs+iuMteIs0jaco+ZBJGoKqvkjAGu2cJ+p30qqwCYWq0
36PeHB133812KZJ4gnv5e9sIqF03mReHDLpmvE6CDsgg1AN/LSARBpiW/PkPqDmZBf/QmX/mzF0n
DZkCnTXz2ehdQ3+jk8AN/CYBPMvg/ACpJmPtBxRyyI1+sgPsGEpggXTHgDGOLK8dHokidC2RofKl
xLVr+yxN4N7GU3dtBO+zwwB/DFnjNQ+MD6qgICuwHf7hUwM7ikgUJbElX91J8ib7qk0OQwbCY382
g4EIehf7URHgZYQAtA4YgFwSuuhNN1slRt/09dAARGZ5XLK3tv5m6KFBWx+YT06tPl++i+puYroR
yiWmNrWaqh7g0TVMpeXfI9dw2NxdiqH95YPtY9HB6w4Dth0BpeNgF/A6dsFbHF7+L3Y9wuaf4JLX
sjYUHC3MSYru6XRv1F+KUQc1mUBZkRj2941v16akaHtWSDHUl8m6X4aPWfWog8/9sjbKbiDeqMM5
OFJJ01ACCg/cVZism0B0pvrjTc64RNu3KLDuwF0Tao1ArEg7ztd1USONk4acPNO+2KpTaotrZMdc
+euydiKD4RycPEZTCdY61PLHV7OoTmYZCy6C4PPxWehqRomVFzDJFNuaY+Jo9W3W6YKvJVCDhyCP
jIjOUobnedFg52ksDkXXCbLp/W7B2Q4IS2029kYTe2g6lroMgRUC9DVsXtVH9kpJTp1oe2i/hLIR
xnkPDOY3tGthdICwfcEkK7Aw1TuGl2ZgSETU5xdK49wGyh1g/SBATJsC9g4DeiHchHnDVnjFJCP7
BoFBeRX0gAbQHX/+ji0ZozFicBTtUDijfjvad1IiKE7vhxdgBfwjhDssZZyw2LPArtn7TndzH2At
bnPF5soYFrn0dPkaCeVx56XNsZ3IAFsA7Q7DuurdKHNKV3eYhwWpngdAGYHE3afIRkPuzLAvsVoj
gURGDYP762HA5gA6rbsaC9E0YEPdtHKy50Uoed81nb8tO+DNRchzyWzGFEkRdQtMOB8TV7uaXyW3
9dKnxSsDRsma3Yse0SKz4dx91kRWlKTsRiQWqGdrr+ius1kQuvb9yFk1ztcnQ2Tl7QohwJYuIriS
SARyJzo23q/PhSqnBCsbUw82xOE4AgUgnmSXrrmrlbF32UpER8W5d6ldM4z1oEVcZ7Gfq4ojR6e8
uCNJfrwsSKAWT5e3RrPZTQuscTTnu8qIr6txACh27djNHMzCDtf+OQH70DJkFStfnF5DOi1mIrNO
4JL60yqFcdH5lzX6jVP8IYPPvDU91hMpxqSAfjN48aEKJL+66vwZ7N3/wgXvn9RZGucVLcVoJXDe
sHx4Qc2v8lpXui0AmWc8TGjWxG7/GANTSmAfzNp+ebzZZ6mcm2zzdbHrBYNLkYkHVOmgXeQog+pa
0exStUHKIYii+3ZyFsj5SbPSMloWiurZ81U0Wlek6ALbzg82mV1VuFe37zPO0pgZbTwVmLMAdNCg
l7tUcTD0cFT54GVr7142FWZtl74i5xD1PF0rDJWwFdm/CQ3YcrkYjEikDecBK4CaGpKBsjmQa504
c0cV3LONwCIEN8vmPOC6APF7kOCfVl0JjNp2FVkW3SyR1XE+cCjsRFo7jJGwpdjlU+vGJ1CnDVhF
ml4YCar90Xga3scwRP3QPbRdzd4YPO84WgwuWxoMfvAY6gzGYU9xWHhlCD4U4O2aD/QjKx42Dzmg
KYwnVJ6/maKh48vniO3Ln60SfN6qMTRQf+1vqP2t0O4NEO9eNsn9+cAfiho8MF9SDmO+dOy9e+rR
v0SguSnD+T6/UY89mLyBvPEoRjERaca5E8vuuinOkUca8ScrDdMIaHxkFKh22YUYMudC4mjIo8nG
pZ7sE1GfhuZ1Xm8McjWL2DAEEcCQOfdRJ9FQgsEW3xAplo6kbroy/dm1sYKDve2D4MTYsf/eixj8
Hqla2C0FFR2c1XpD887Rl6cemPd1/bFTJ9ecDz2I7yWBVNHH5HxKO/blakwGhA65o8dfIzN3THrI
h9MqG4KDuxziMJv0s91XnaQo08SetN3bUhxWDNpn0SvgGf+jHM69jEqTrRrFhA2RP7bEKYzMdY1e
sB8jUoZzJGuf9CSNEcj09tqoX+fJK3XRWvjeliFg/BUM8uomUSye9awaS1Qe7OXvVwwmrJDjt570
kIc6SjjrC/D7sEJpYBa8ckWrMXvG/5Ns7iuid4RdtAleag7K2zEsw/SaMXVkQAMrQpG0HTP8SRj3
NSesyBBzhO1ri5w6rYHGgyRZ94Ncf84169rKk2fBbdtxVVuJfFki7SQ5j4HsjUeM7AI5tX4B71YA
WPLmai2xGgFCDSCBeSLntRNefxLLpXlpZVMtyRF/zKZ5HCrwVuVUEMFFJ8cXKvRBrQF9xCbYXlRX
d5VDfgMEORQqWtB3ihQSSuPcsUEWwxonpMnLabpugukwOVpohyrKi1RI2CGUxrnkbJAUkKUpDNSM
Yca1sxv7hp8nAMnXfOkYN/5lOxGZCfv7JoOc9C6LzR5peSd9yuLrVHkxqKAXLRLBueB6qJQ8bdmO
dP6aWy9yfm1M95e12Ktd/WR2nOs1pKky+wqpI8WkcH/7Trr1BvB9OBD94bIswVUmnN8AAneOMMbC
s3QypdxPgAhcutPyFCW1yNJ3QuZPanFuA4BbpgJ4UyxBpF4qPcyLD5YBx679tvVi2wHJHUCABUIF
+vGAkEPeD73MNszV+kNsPiWFa8lXEpxFLuKkFBiGyfmKJpMXugw4NEuvnRx435VyJKigXj4vkRT1
ZwtfF7kG/wjK6JN+TccbPTq2SXBZBLuUXGazPSYevmEwpqhVC7zWDTQi0tt++n759/eqbz8J4LwC
tSUyFxkzb+BgJGh6xkD4ih4VNDlksEqJ9lKE8jiv0JE6Hiwb1Q45tML05e+9weWuK8BKM7hV+Aeg
utAPSbys47mgqpy8uFPapZFwpwzjQS8/gsdKFIDfxwl+PaOzCM4LtZU+MIYANG0O1bUc5oubPeWH
LMjD5Y7tvbPt8/hGfTTD8Uk8EbZvhGfpnH9S6mwo6IBMexr8ZI6cUdIc1JTCy3ayf3XPUjjXVNa6
mSspdMzUbyn9iK1zabgFZ49mz4JLtW/xZ0mcYyJJra0tgO08qhh+qU/3dkxFPp1dzAsnxpfc+pqS
KWXvIEVxMOMGxorclR/HAM8TNxf3CFgcvySO80ZSlshyy5CXshpbnSyxqO4ijzxpjIjy4V+MTQhs
QuMcU5aZla0NSJUYYgkGN7y8dnVvdhePLXDaHtgBPBGn6B6Yz/amaVw2Y/VU67sWQtmsxur14BRF
5vupDDusbGGhD+g2oUId6bg8iHoIApvROCeWg7c+xxwFNvrb3FlVf8ZqyGX73/+iFkM8UFE55Xvg
3URJXWiwGCJpBwnwORZtPX3S3f8mhlMkk6x5rtnB6erb0IRj8VyK2pa/SWjOqnAesaZ0lFBqwFU+
Sm99mN7MJz1oA8AdgaD+sjrM8/1q+GdRnGec1SrPKViGvGR+zNe3Enwc+niVWeXhspy9aUjY3lkQ
5wTnvqyjqMd3Y2Ux+w4Qwac0bN9ALoYhEwVTkJmrHAsMYgrk7t/ss1zOLRpSbveUdWhXjGunB/Ac
APVICVfctNKT/mTK/Sc1Od/YSks8zOzlRazHRb2K11eBPuz//f2BEb6+Fo8r6pcSBGD/vAJqL0ha
Vg+sIrlj+/k19uwfAOBSHzUXLDR/BM6zUQ8zuvjvNi8Gq5XTLFtwjQmWBgB/e5UFxFvvJz925+dF
OCnOvtYlZTkvuUZaQXUC1pu/8YkZyrMCAG3RTMfejNBPanGOsV8rpZH191LE4vcPmEgOwZ1C4I+z
B+aPC7QdBYYpUo3zIzJdi6bscB/U0DqxJ8sYML4wEfrNb7K5f+yf8IW3RLWXIkpwYuBH8E0AWBPq
FK8MOIpgjy37JoJT2s+1FMWyVGyCMUa0n01EigmRKou9+G5IaGMacT2wvkF5k7v0i/aQHhlylPrK
CFEBeyILJqH29d2I50xm6ACzps44SoboSdz8nvXGDb/32Hh5DP4ygWPbDTsbeZzpRGMM5pgK97Fc
blI0FaQP5SocLN3N7TZCOGOhU7KqvYnY1vv6KTqlvkUd+QN5rK4wqIv2WR1UzwMYSu5E5iPSjotE
2SKNdluhYdKryp2WelM0fi6a/n+fosGI0dlkuCAExBA9jWOYDE1usvk6KQ7JJKhD7MefjQwu/iRo
r2vdgIrfFHRH0IM9oith3kq3zYG1RChArEnmqrfFjSgC7V70jWAuACnErHpg0yFheL/oEoJPcigD
EUbHfvFoI4eLPGOhtu3EYMwYYTxpnegYXevOkjpWIDv0EIkgjgR68aWCEbPOWme89wXZDkcedr4U
6geRXupuhnLW65dCASbuljXH94tulIAetKOBuMcmlMhRCVXwVaQh2DEw9zeA7o04eqBfVW75mgai
AV3BXTA5z5Jlkr6aGlKlSfMS45OiBd30dDm6s3v8S7zb6Mo5E9WsBqB6olwxa9dq+dAXgt8XfUvO
j0TSYqV2hcEhXTkl1bEEq1OFIclSSIctUoTzG1o8Wn2H6ShvAYKgI7ss3ftmu+ObcpI9NqMkymNF
h8O5kDIHDXqrwRr76LbLb/o10EUAFKLQwhOngkBeqpgbwQ1b/OYjGhZH+bhiul/zgW30rXAvG4PA
6Zuc47DabBgZK6e3TmGbfcaEISpYs3m76KKrvP8w3Ngd5zsybGbqGjPt5X7C6xftnqvOw6rUFYPy
mg0HXaAbbA95VShsDLJbc8HkeXSZQVNNdZxRHJHvWX6uHKaD+nU6rS6blKam8yff1NAUC7i/hqZy
ivaSBExXypbBlNQZi8xpFNMJy+nKKt8uS9o3yB+S+AJGWcSabL0vOSqVE/WVMy2rs3SidqBIDJdt
yYDhqHpw0nrzMjsaaNwGHfMZExVkOb+x/bM6nPMDQLSuWirSqu5t9DEv5KW++pExyxQPBgoyonk4
oTzOE+bKUFRNg5RgDpIPso8hhm/Ah2YhhpHBj5g6/PrfzotzjZW65gWd0Fc11sEvGsvPl9zNMDV0
Wcx+1Dx/R84xrnJfZQN72p+naRi3i+j77fvfsxjOHXaUVKk8okRnTlWIAXVvsESAlyIRXEJlgRdw
WvuZjT5/paXkzKYgK9wPVmcdOP9nYu9usWy8kJaKhkY9vxkEYV423MpMHi+fiugWcW5BpWU15BY8
e9GpvoXTSTPpSDQRr5vIqnXW8tk8nxMZwFbTyG6Rt+AxlqKsiTetz7IWPE4eleNltQTGxkOS2pVk
aCUrCU/B3zxy9H3tVPR8FliCzvkGcyC22oDJwLPLJFD6GLNbreBZtx8Lf9iCzrkDJZnTqkwxkKDF
jSvbb41+p+hXA9beiuzb5Y+2XwxAcPj/GPHO0rk5JK1Slk5l5BbjqXzRghFv89V0s88T+EbZrvCK
6r3A/n6TvJ9l8m5h7BJdtvEJB890WO+XLbVEgRywkqxoTkyoIecdbGrUoNRGsmQfQKvTHBlkJ3ud
s4JHezRccb1bcMF0zlmoCR2KiZUZNetmSP1u+qIvAkRlkYlw7oIM8rIkPSJhnh7nKJSy+z7GPtQn
xRYYCPuhXzOW81lxzqLQByzNTdg8HufRMbvhMbLVL7kR4eEPyoZiBLv1V4FJsht0QSSPmGBTKSuk
CK4wOWLg35/hM0YvwhA8KwmLhh4E15ln9cjrSpKSAaF3kh+S4rj+WU3BMg3Gta4RfghT71OKBx3Q
T0mr+PnYX6spSOJqEaz+b5LasxzOIOIsor09M8CRv0DgcSv7NDRfs8B+MD6tJxRKUWurbit/HISD
x/tf8CyZs5C1jpvEAIKsF1e4z+V6V2qlwCH+JpT8IwOb6T+HEt2m7WJS3GF6v7jsCteuhA5ZAXi0
wU18UUIhlMclmpKNHvdA8fRt/cVllbVFdyKv8cvjdIuK7EkIYsAU+NXmzwpyUWUprCHTY2wkMVIr
IPpjAWRBm7YT0idePi2TH7kE5F+qsNaRV/ZfdeuvDrn6H13fsyrsP9hEFHUgq0lBZgZVqC859X3t
Yh8ilML2LhV2dIQnxcUSM+5KYy6QZMihDKaHHtDy+XN1oKnDUme0kPzL6u1nGWftuGhSZwsG35MY
62lHhuaeh6y4LB6/FerFxZApTbR1UmMUX45RKN+sB+urXXm9R732Q+JXGOk/XFZsb8wYdcmzZpwH
oYqeVcBQgyfUfTYmmHgFm+MG8qln3BCAGhegOGqE/Asig+TcB150yNZrVHvVbPWzJjlhpC68rNp+
PP6hGY/jbkddnLQsoKjZSbavF/N5Eu0I76fvZxGcw1AxRVQWNnLqRgrK9D6CB7Y/U0NQ1xV8q/fE
anO19GWwcsWCG6zVcFEfO/nt8ofaz8xUVbFlTQELPOFuU1cDCq7MIYD1E/DsPUnucCqPjDIlckXd
i90cZiOMu0pKK2FdZALweG5lbpeYXq4NrizpTtd8ofTlsmoiYdx96tSM9gCFxRNbk9x4vo+Gm9L+
i4BwWCRpvye00Yu7SCD2rbBCxU5pYYSVToypIlZcIkfgHBx09DCQCVyTNwZPKZ723TX2jXTuPlXd
YMlaRPB4APbOZI5uU/ZOW7QCN79r8GcxfEEcWM8j8BtHzVvLPqRNF7Zz9KyT8qVVUoHVi6ySL4rb
FWmmgqIv888kB8Ljle7ZIUDPPSLINfa/n0FUotqajELgz+GrUnubRCky63r2svaV9l6a31+2RZEI
LkLqtKlkAHFi01O+HevKadITFREg/cYKz3pwVzlv1DyxDXik5HrA1I0cLm58aE8tlmMWdCIfq9cJ
DCRdmFpY00kBMX1Zx11XpZ7Fc5dbLYa4a6sJbyD0S6x7MxWtBbOM6JeMaSOAu9AKBbweuGz+Ngrr
RBjptKfcSveV39z8CVi2jgXkH1bB3WlzNMAwKKOXIB3WYDq2YYdOGhsE+Dfggfu+6iyMu8JNRiqt
HAAZNxSZ2xe3Vn9XxGANz790IpjMPWwLKAY6LoCkEsviZxxsGa8tKUeNmDXsKsx8j0F/RM9C+NDa
N/qzIHaem9iVaCTO5xKCEnAMWdZLM3zumufLRrcrQ1N121J14OUS7sNNuWFLoEzErN56bJRnKT9l
msA97Nr1WcQvfo9Eslq1YB+3swfFvpKSb5dVEP0+l0jIeVGaZYbfl3LDlZM8WAoiWNzcdd0bFbiT
IGpCuoSu+EqpfqCmAn6gv2LgqNS2qNUiUobzpV1py7lSARmmzT/Ezf3wZ8OZG1XYP7AxqlaZalIz
6Jm4eIyxEy3FmXP5PPYf1hsRzOY2IgpJ7Q3LBs1hmriDZ9+toAerMQQKoi4CvvfsoD6mHxgyAOZL
XIFsgT2bvBOlfZTgA7LROAxzoQOXBaWbfGadCM3vbpLQehBVUUXGwbnVRIoky4xgf2kHmh4z8dLR
B1RJbgiWrvbj0+a7ch4VcIHDmJKIdfCLp/TwiVUCe5DZheTD4JRHEEpFjooNJQuvDtGHFX1Xzk8o
XWwQLUaMbzDvDXLnLlhEBbr9pOWsH9/qmwgIK9MU2e0UTNg5LwGHaD21jAzJlz6K5nL2LxrGQHWw
SIAokju1DrwYpkohzNTTmzaN3AhoHJeNcf+bgbgeb0TgWPGjVZbdFvqyYOJiqb7qeBoUmSfZ3y/L
2De+swzO3lH1nqWqUPG4Nr4My3eCzlcfXymF+WcX6yyI+145cuQZFOZsTmzGbLDipH70QXILzBLW
mDyNUFOK/P+mG2fvZQ4YxYyApxqlLIdIYKJcUFQFwn9ZHy9LEp0UZ91ruRJTYSsUbXaQsVJYHloS
XhaxX1TXfnxA/kld1XSkCcMyW05oS7CRN8kfTlLvzCdssuO5iMlq0UjCvpGfZXKhsV4BJ69QOPtk
GQ/KHJ/MSEjaxw7+l6xyoxcXG9vctGIA/8HjsqwZrJpYSivuZkc9dv7q50+aO2HVSvKMr5c/qMDy
38tBmyiTI+GTZRkXWMIMSTs/SdWp6zWsCtmieMZO/5KGXMi0p6RaVQwLeC/r3YIVMuMQHakv47UP
KimncD5mt5FTxM6/AMZgJn5JNDPcjZKZYlA9z0fsHcQ+Cc2AvUUmsE3eJpVDPqRhj9W/2AVXMl6r
4q6M6BNzzkUzVXlpJzgXq7rq2+spNXAFVSeLD5ePUvSBOd+Stks2WGwL65+mN6sQivdsdm8DxhBk
oiB3V/lNLCxg14MxwmJWjLCoRzt9uazG/stgI4AzlEQmkbS2cPh6yCA265B4yoldbdFUzO4H2wji
zALILOUwS3gqZkfmSKaDhplB8Qfbz+R0oiJGaoCX5BvElp4skW0hm8IVswt3xXpZ/6363Pkj1qHJ
x9ZjYzjZibzGdyIm912XvBHNuZWy6TS6akBTqNLCw7qZr80qSl4ixI/fnNlZRS7hlpOCdiMD0/l7
p1Y5dIf8+K/QSffN7yyJs45VipsMcxcsfVOCHMc2vw5XzWF2pRBPPF8yhGvsom/ImUldN3Zf15id
sla3t7/NeWhrgiEMkVKci2j6VVuMFK2ssl59PTGO9iILIqdIBOcdrD6LJcqIT+wCCG20+9bmIjKc
XUe3MTYu00ib0SqqBS19c3qN+k92Yjs18WciCiUiVbg8Y+jt0rZ6yFH7a4qd1jX6LnBBAgl8J3g2
9XUlGUY6FjDsnJoAry7JpXiwPg8+67pYt3+YSp+/Ht8QLoDgMBELr+N87v21WP00KfzLegks2eC8
gVZnGjad4Q3m+CpKrlfQpaaCN/7+82OjBucJ6lVesdeECS8wARxzPz5RimYO83CIrEchkpxIJXaS
m9A+Umrra9ponlwo/pj0TiPbh8UeBYn7rkFgGEFBqqeByZC7PYbcYEo0we2JjNs6uunGj5dPZn8Z
bSOAvzvVoDRFjODNSBkTN7szbwfHgEsrH0Wz3rthbyOKuz561fdawTaBi2vrpBzA0/Cvwh77JFzS
hXYO3rOoZRuM/PHnk6GgmZylvtS9InmeIicho9vCADRfOCqyYwM/SeIUUuZ2XjUp1r2+BKlGLjnA
/HCyZggEZ7TTK9/K4V/WspqOiWU1uldRcooTyZ1T67Yre3cph6ekHbxm0A5jZzzN+ihoRQg+Js8o
pWZJI2tNpnsK/YC6dmS6Rv2hNz9No2j+fu8C/6Ql5yTMWC7qyexQBP5/eCtW3zZ8E7aYBtb//rj/
SRjnLbKVLFNn5LpHTRCq1isAijByY+UCx7dzfX8Sw3kJqV6rpl4taFB/oEvYi9bMdiLfT7/PLHTj
hUBqmKfEkHRvwQOmTl+05Rv2+13dFhUQdu7uT4LYP7IRRMBUkJURsJZUwMQZB+tIA/skTllF34tz
d4taydEwLarXpqlLjTurebx8l0T2zDkHPYlrbegwZQBu2EBKyIk2ma8Ujafa5L41VFFAZ3Z0wRnx
YI/EtibMQpnsTZF9YKyD0dfWix5Zpa+7idz89T+px+M+VlKa1T1YAz2rN51RvbKVsJH/shc/Xr5c
lrRXENlaBE8xVYzTkBs9ZjanL8215ADP5rmrveR7BEzp5SBd14MjakoJrIPHXbdjraHEZB9TiT1D
ox/AMXUUqMUM4MKB8XvmUjPny5jAQABz/oWN1f4fadfVHDfOLX8Rq5jDK+MEaaRRtPaF5cgI5vzr
b8O7n2cE0cQtu/bRtToDEKdxcEK36S5BdFveWh5mG0/dCy1im8RWngZe5p1znVgMWMiJnM1Lgs5D
zSInRQc56DwHvcSbpOdghsVgRmkM+jjURHHNnthNdBTHyMml244bWlDA3tpKFjPmsYyEFIBOSRB0
R9mVjonOGpCQ+n9WsHx3Hhno0PSiNfWoU5B+Rp+SC4GD1KHPMzQfglwJnLvbB4X3sRggEWtBKZoF
u5hJb5JQ2mZ413Jpu3mfigkwxnwJMX3aqv9lJLJ/zDewBewMvAZEt78Dk8R97swWZ2lrrPFXW4nR
6fdgb7ZVrrdQN3KjGe3DxCsD5UHGQBRx5EeqcaC/GnvMo25vKOf+R2fWe6tTWxGwCNLG0Vs6KlSj
H0veZ3TUHU0P3Ghje2tREX5vrRf0TjehZ4nDCe0LTKCkrrmvnzMoR2gH00+9BBKgvGHRbQBT2V5E
MW37ThHgEWOCDsFZOCapzmm12L6oVZb3MW4K8JyICQQmkVvKQMJAhwKIz5Mz5cC/ylZH8jpvNKOP
NURrI9pFc1dPXd2lr9QCWze/1jteoW7b41SRgZMuXYwlk3Aq4ylz0Dlqt0hrhcnb9jHknQsGRshc
yqMVAYRNSIMmhkP1aPJonxhP23Z4q2Hwo2qStjFSnL98DFTpMa19Mj9sm1h7273zYwY+plJPLJKW
FBIlH/PrXgUB+YfRpznNkEeU9ZPQ8fdwr7IVkqXoZaQ1JdVtKrBISfqpsarctoTYh37Wax1BykfN
3tBy4obp6A9T7Xfp5CPe+6ZFU9AY8VnT0sQxzWiHPMuhMoXbzJiO6VQ4wrQcY/zlqUjupQitGqLl
dGV8Y5mdV3VLoIeYvsvFxEkQNmaTcsxM6aul9k5iEpoLIjNIaWZHWfRgIaUjJdUhRhaqH5vClsng
RCUALTTu56oMakPKkW7rdpMw7ZMufym08lh2lRdHyW2fVd5cVp91beaUh9e6USVLQkXTxKtVVk0G
kKZYGboinlX0fFHuDfAizTdF6wifdfR8K2i7SVXb0BzsAu8orlWm35lmHkPLjFHequ1UnBPKiJ94
faBDvG8X3lPK2HZPuWnCU3zAMAn0IieuYARF9g8n52rpFDavHhdTWpcD2CWRc+huUI6y1QJpL+0w
g2U+HV8E8VDkuyQ/l+P8R3fOlWUmFmrCuDW7Ar2DctDd4L47zBCqoJMXmZtzmdDWoQUNQTqGfZBV
Y4wJqWKmo4pkayK9TdVkD7VhR/l51v5gxAN+fzHEIGViFNlMcmBYvTgdJFIj9L9tQ8v6RXaxwKDk
iEn2MB0WZCS6VxMtpQIvm7ee8rgYYOBxkZS0EGV0W3bxFylEA0q2n+tPs/UCrgBbnu4SDfUs3iN3
NfaXZErLbyqqxNYko8n8D/trGXmc7qxYkOY9q+KLYbpG+O0PtvDKGHPoY5KGtTbB39EWsm+S3q+z
Ptg2sR5SXdlgThwe7Eul9OJ/lTmn/h7e5D8GD9x/u/ZYcf2YQtRHP77sH3PultCM+95AtqNxF/9f
WY/whhLfpF7k8x6Dqxfo1dqYI2hYfa3XHdo9+/Fh6HqnzSJbtvztHVyNpq6MMMdwhoRDVUxAph7v
6SpxK9CXCKM9hqdheTAs8KrNlrNtcm0QAmh82UXm1q7RoYtBN7xyw3/QqeO3pSPeh7v8pAU1kHje
cZ8yq7h0MfjzeriCX3XSszAf8ZKXwE1hEys5KO28I41yLoTY214dx8VYAZ3YGEoo24i45ZrcE2VU
4XNhP6XdTbf0villDr2Gt01yDgor24jOyVKJLGC80AUixMzK+yXhmFiPtK62kLlBB6hNYnAQvV20
BE4O5l47UxGbipJccwYhV6H3yhSDG6PWFclUyKrbK4Em380ij46It1/036+OQ1b2TQghBdUVG79P
j4m5zyUOvPNOHAMUmaBlFckN1SX110W8UZfKrhUEHhLPmSgIbCCSzICE3JlJV3QWYlLhHzN+hDCx
TYSv0/SM95+7fcx4a2KgIombOi1LBNvm3DqipDiZFduFYLmNzgu1eaYYhCg1RZjzCrxp4P6yxWxv
lQcL9buu48SknJPAklz0cWdK0wyIzRYIxpteI4kgePS2941nhHn2m8OoaMWIYEWSbyQEKlP5PVu+
bNvgbNgHOs7YHBpdM3EMul2b3hvqsYVGUj9woqLfxPC/oJsdpdA6YnVJXWiuUNizEwat/Y8t2eG9
ig5P2js7feanzHn7x+CB0BpxGho0qowWTzMXW2mIp/Ua51pah53L84T5TFM+lWAoQ8FEVkJHCsle
T+KX7a+0vpKLCfoVr4BH0RdrSmMAdSnuu+6UhqeC18y+1hLz7qnDAEJuEKKlNQLXuc18YiI5OLX7
KE2DvK7sLJLvMykPcrOytSz3lki3iah5qkaCpbcOpWbuoVB5P2Wmh5n3v91iBkEkUMjIeQNUbFAa
1Y9/oqn9bu0MbNQNmJ9JB4SS24d+PnToCuO1SXJOCVt/CI2pVBQRJowoaMMHsXndPiLraafLg42t
OpDRSmIoi6hoVzSDaV/cRWd9n31PHO1M7ruAJNxM1zp2/DqVbNFhUrOlNBdcITIY5IppCaaxO5RD
eSMULedq/028frHFhBHFQEZ5yTEHQ4eic3f5MjTQl5YcyktRftG5GvbrAfvFHoMdhtW189gj1Gw+
DW75IO1MdzjInxRQOKLkykEQ7uqo/1/5N7rAJKUekTLHZM9XUIZ5GMxSbLgi5r7TQyT9rT0WT1I8
7hMD/kRlMmjzW+oOO6RPgiGoAl5DOge8WNoDaRCGKc1zDdpTnSeJGB5uFD/MqmDbASg+fQxoLl+M
wQiF6DlJaZK8Nio7VTq7l2q7Lu+gS2lL0uO2Md6aGMDQejFuRgHeXJKvGOGzReGtr/6A4uoKlT4o
SrUDkWetQVorrMkN0NYJm/BtGnLOxm0jE9jN3x8+sQbznmoNANexOKgxsUMr2W1vFweckEZ4b6Oq
xg5qOCPACRWFu8wz3/TOHRzrTHVW2y/aW8SJa3iLYvCCFIU5iZMOgyZmfPvCk3NenWsb/j7oSI1C
ZxAtTzWXJLiUHbUhEKJzxe4HZ+9WEz6/gP2DgpS+LCE8KKSlrm6vYHiYMj5Stkdtv21p+1BrbBkh
nsREbgbsmTKVKCTfmZrpJfJffhjqxldQ11qJNhYq6DTU7OuCZtHh+98tgoGBXGw6SzRRPVDUL0qi
3lTljzYUOe7PO12M+4/g2QWd5ITen2qf95FtDRUHojnfgi0Z4K+bbdmjWKWkfjx/MWtP779t7xT9
kR8BEzMUSJtIIChnFjFnmC4UDLxmDeVG6O/7QbSL+osoHKz4lFi7zIi8bYO/yab/ssj2cBZa2neo
g6D1+ZPxaP6gebBh12i2fF9CJdU2b6icUXoAGrwKCFm4lbn1S/1in0G6OGtTuRuB2pQSWkVlLnwL
fSq/TPz8tua85OlB29hetrOz1pawm+gZGWr0QC+znUANcVCUWzWajoXWo1CnvGxv8BrXL26MywIZ
1BuycWwzEzE8+dF7y00JDugIVLin3FcFhBMEJWPru7lA7AFzTdu219HwYpq6zJVf15aeRyJF+FY9
C+o/S0dQ4PqBso69bWdNPe3dGqnnXBlSpAGZ1ArPrXQPOERhQnBQGnPpsMDyUN9AtsKZvxhojNNP
2tO27XW3v6yR7sGV6VSCYECoIEwT+kMcEq9peA2NPAsMOqIjroN2qorF6R6kxBRuGzU9AVunkoHH
yZjmRs1i8CKiOD3sJRs89vvKK/c5RuXzgFdv4Z0KBmPKxoiqZCrRcSp8tmLN1uKnPH9Ny54DLb9J
Df/6NKzwm9WjlVAZAPtUN5s2LZTOsDM8Fc6NIUuXp+rxm4DmYo+Bklaek8FE3Qr2Bre6L9zydiH2
6If+7Ke79J8F6RpOzuk3r4SLTQpvV8dPlEMZ1DXIB01+COpnTOHcS6f5TgENr7BHs95fHXadwZKq
awyjzLCjQ09cEMUqAy8pxDkcOgMZI7oUUmjGQqFCG7zRPApdGgjLrjf/zm1ZJpu+05uyUPFObXO0
tBiho5o8gksKOhtupTPIsEyolZMUwCsKr11/HzeZ3WGuc/uLcA85gw6YB9SmJUGTzBzUP6g8lfnW
7BYNZxzcHX7o8V5uHDRiRd+q3EDrAlDdFcPGXpRg5vVh8E4AAw+iFteQTsEgbKUVHiRZT2KM+6qp
0s/yWPMqs7/JQf7yH5avITXLFjQ16IOjGAES0ocKmijQSMC38qJv/1a2pTteI/K628qgyxLRd2/J
Py/td26bhWNCuz/oeNTwWDsTCGt0W3LCY3xuOVEH1xoD8L2JVKuQoi5HrVHRNOGh2PXQBqZEHlxh
JQpzH8791dqYD0hqWa+SCmXUQQIlgtEEuWGB9RkNm3as3ie1Yy6LJ9b1zmil58osONWlnxWqDfts
gS6cLaVuK0SUoGtEGqPY00ZiLbLRoeHO37I97SauIN02BJkbQSRCveVpra/fBJctYOt2XWnKfVOp
/2pPoy3WSc7CabBVe/DSnb6L7iTOonmfmC3bVdlotLOBTe/8qrSbPTl0O+u5d9sb0IRwGZXpJ9za
YuYeSEA+KyU5qvG0bU45dpgiVDEayQvO1x8HV/vI3AbmoquQi8eN2jvigTLBUqWu7CR7ycF0C4TP
EDuNHIxLIsATjxpnU1eR6Mo6E1VCYFJppgQtdIXxdZKfEdnZyYhzxOMAXYXUKzvMRZF33SiVOeog
me4r00Mbv23fEasX0dXfZ66IapqUshGQlMhBkKn4GbirQn/bxPo1dGWDgRhtmeIGOsJUQ5h2L6fU
4cR7GveIu3qXB/KfTKRc2WNARloiJJlT2jxR38rxgcgvrXnmrImzb2xBL22HMY5DJMFGp7mBQpxd
z4ER2Z1NB9GVw+yCGKuwTTXYtsszy4SRKsmqOKGN4O30vFSHTgoa/XXbBOfEsRW+DO0DVk4Q/Uzy
Q2v0jd2qmsSJTHjLYDAiG+cqiwvYsKSXpvfK6myGf7lTDDwY1bw0loyXhJL77YQmxb0k7P9kpzDH
rMsG6BtNusqri1og44LsAFoVxiKo5odIfNj+++u7dPn7jO8nmNGYSIWsezocrPQctruJN1mw/rEv
Jhj3j6S01qMESQcSFU4Wa4Ey8aaW18MoUOL9b5sY9y9Mkg9CBnec/NmzoHKVG3b4bYE6NOjWoN7Y
28qj9c3gVYBWX65XZhkUMOe8jq0SJXdMfkDop/BTwVkeQMn3jd4Hlhv90TTIxSBbsWsVJSImobAz
Jrlt5PIu7kEYqbb1Q5F//aujwRbvjIFIUkan1QTjy6TdQQ3bFnncCr+JG359OLZeJ0yoiKgU4xq3
S37qk+lQ37RFX3QzH6qbnFB0/Uq9mGNAQS3zoUMjPMrvmW53uuwZWmdng3SS84wDDutzGVffikEH
TasMAqV51Y1eKiSF2u/ktjvK6C2gcsHo3Ipt6z752wPC4IVm1KUqGA2eR6Z0py2Y/mt+aProzW3H
2UoOclgMcrTV0CVRj7YW0MEFGBT2NQUQkvC6Wn5zs1sQipM1WbM05pMVvSFouqqpoCt1GgVaqbIz
n1LfdC3xMPuKl3FryL85lBeTzJdLB0GEBhrCPs1efNkR7DYwTj8b8e3M5c1Zr+/jxRjzxciU14ZM
hwDz9K3QQOeTnaZZ8LZ9efXcI6UuYRd1FZKX768RVcFrQDRQiJSh+VR8jotvQ+SMYcm5c9c/1pUd
+b2d2JhUbVIQsqqGox6IN4l2FEwH827xwAiH/jpemXp1964MMqfDRKCCgQEAYqlXtj68pfMd4aUc
6OXx4bVxZYM5DuCcHtW6wvO1LssvmqLYZZv4QJLDYCg+iLq+F4PF+V704tgyyRyKrtfFTNbpPqK+
RgUpKUG5vONV19YIWZCav5wLxon7boprgeACow8pOlXVQdVTB3UFV+aCdwKZKMBqMPyk5LCEUQV/
ugFFflDtojN9lI4u0m0YMxTcQeAcyNXY42p9TFww9SHRMrBXQYe497qwPGYWb2ictzAmBhiauQpb
ggitMj/L0q5YFmeZUTjKeJTG60HOZTHse0Cu+wiUFXBiSpirY/DDeFAMvEF7V3EOsU0K23JRnHva
ho51NLwyy2BHlgzCKIRAQ/OsJHYFOVb5qfNmUEtmLpJFu21zHIdmnwZd1VqyEAMOiaS8LkbkhyN5
IU3n/J0ZBjeKIVbKqkPZpM6DQcydKTv12vJ3p09hgGMBu+gUS6D0ktXHxjiKLecRul53uvo0DEw0
UDvVZonCeiD5HSVi8Mh5+WK6cCqf6rZREcjIjW+rgJec4HiWwiDH3NZSlI8A3kFtHvJI/doJvOcV
zwQLGf2ILHmI5xXS8aKwH3POA5v+/xsgqzDgoJNGHMQMRB2DJjhptbj9DIm9tjhM0KIbY5FDzsE7
2QxQzKoc52KN8WBZ7PekRzGmUk+1xmui/lkE2VgWq2tVqZMmW0WC91aGFHw1D36OXpNYlO4VyMdU
NZiUx/hUxPHrPFVOLUGibhHAIjPFM7TxFhtTeDujN4JoSYPINBI7a2oQ5kzDU9J3+y4SfLE0z2Gh
fdYUK5Amw5WkHPJsdQg2TCTJQvD0Nga6tkzFt3rrptBDt1+UY9SN35Ox8fOs3NcgOAur+qD00iGs
wp04YbRXFW+yXvXlPNkbVR2EUKxUpnzfW8kztqwDpOrfiDSD8rV9aqVSRiZMPjVV8qqEX0pZ8qyw
fFYHLSjQtuZmcxdx3Hk9or+4G8vQFgsg5AOLAk3IUOmQMSgKG8SSqv22QOEbM2K5w9PzWE9BXtlk
IqpwaFFathAJVF8nf/Tqh6GwxxMlW5FOdWJPnun3romUcuOkmT1DB2EbKHnwz6p9jfKcyXH98+Je
fMrBnT5annyXf6Y68Ziz4ZjjBFus4BdSnkUM4QXwpt/RhGtxh6xnfRa9DAS1laecBmBaFxTxQbjn
PkY5gMOO/GXlHLYiDfTM596jcb90hKoOOM59NFD78UHbJ1+2l8uBIJVBUTB5NmKbo9/FjG+n7lSa
+yo8RrU7x7xxLw76sKJfadL1fS+jY2tO4adV7yBvsauRlN1e0PoW6pqmyqIo6yyDymCWlWxEuFfD
xlfV+3TkgOh6tPXr77MJEKEFQaeodMgXzI8hME4RbgzpNhomb3sd6x/mYocJerSmr1FCQkdHD405
UHGGqAE0+xDMnxhq3jbFWxLj4XJKurHQ8GRvmtuh+IQuX3sg92odczx5/U1xWRIT8lRxDWWHvsZZ
K4wXcZJ2UhPeYbB7VyXkdZlA/NhMQTvon7eXxzNLT8xVBrMqu65MNQQK/w5bdTtyQxuIeey7PDNM
KFTUwjiaNNb6H60prjUMzvPkFddHEpTLLjIea6UgZhZjdMOU3uJDBJUmrbQjyKYdSCDUECMi9wQC
8C1qDrzGlXUXvphm4qHYgOhSMuD6UdSHEsN4Q/QaodFv+3PxTiMTFPXZ2CVJB5wwSHgvQmtJUgw/
DDsn6XVO88j6eizLEiUDBAQas54iaYVEMnHwO/Fej77lzb3GK22tV0KViw1mOaVpxJFp4vFCj0Xh
xo8E85mVN3gSis8FOs4wzLa9gb+5MC8mmThPL1voDxZYFo0SaEefcNLRV0ybfsYdj7l1/dj/MqaL
770rWeY4LiHu7cYCseccRES9LVbnIb/VE3fR79sx5KyPZ5FBRjVdojqSkM4vNdG2iGrr1WIXETio
m0NjDvYASk+FY5O3p7r8fpkpptdBjQuvE3biQfPboNstAe0goKMP3JCHLuFjBH3ZVAYp5UrpwOKI
1GaZiqeoH29bEt8Kpv4cZZmtZNB21mLPMKInfbonQ8FxC+5iGcTUkgl9/AsWC+mBwZY9Ouih3GpB
5Cy3/NWu39iXxTLAqeAVMmo0ZZeH6P+cH+do5lw88jqmXEywmBmWkPMdf8bNNH1LRztin1J6y3Mw
HbUHwxt92V8+d0EawSXTG/0k2lCydvsvPGmF32QoL7+FAR1NmySCxxcFhPqz5UcHy4n2y2HyOthr
X7n2eGeJASBwhEF6s8b2hreT29o5Vq7vyV6CPgb3buLtM4M8dVu2udnQZOiPyVUdyY48zUfgfFT3
9GZScgw5pwci/qV3sk1MCpJqelaiJ2sOFj/ZLTvjNN+H0B+iQfPEBQPOlrJ6WzE6eslkotck/480
qfMc1Y+9R96GclzDYFAnbDKw/vRwxDk75XIw8hjDZAokG0DDkqT3IIMcUqp2STs2pxua07Me+gCD
QuIIrvvFGSBXQOe7stiOfGRHCwcXsau8bV9ZnIvYYACnIsKsEw2vEG34JINoIh9LW+cmq1ZDahUS
ILqkGpYqM0BjpJFpRT08IUMRZ/ZAQRhYJ3pGCW7jkxEoaKTJVXtJvT9q6buyzODPAlUGotKhZTL/
o8rEVue3SM/9MeMg9+o+XtlhsKUXwxBcSPicOblrUZ8N28c4/L79rVZ9/MoGgyeqXg7LjGvXLUTJ
1qfiWZ6kxk6WJWjkhVdd4RljAGXJi0YvkwJjPlr5bWwMYpM2PpZ562pSN3FghLN7bHobxcRRkio0
9+pKaUf9nZ48VzknY8qzwQQvZigQNYpgQ5GqQK8LtwEfdK5GnBtv/Za5fCU2i43iYVLLC56PRQLd
INqPRPuiaT5W8ah2Cy8M5K2LiViSWqnAtQbC11irgqQtvCnbC/G37aO3zptxtSoWJ9pqLAQTCdnZ
Wfz2lB2aoxb0+/KOLxO5ntq+skVXfPVstIpMGTtURtEYED3QPsoysB7qoECNSnAqj8Li8g/qif8v
JZBVXL4yzgAGoLAvQxOJIJAA/4h2fUAcy+nfaNWjc8gdL8m3GlKruqnL6Fs0DJbFdCbmlCctTstU
dY3dZ/pnyZrvS0PYSbFcOZ2a7vVcRguT5G5/UfrBPtw/V4aZD6rIi9xmlgqX6zNbtMqdVPCmRyge
bZlgvqOSlI2IIX488nrLTVAjWDLwe/bSszGar1pDAF01rwzNWxbz+Qhy2lmSov1VIsJZMupANEee
h6973OWbMVg/KXh0RhMtIHnRZ/GlRUwrOPrT4sxu748uZkg9idctzrPJYH/UCJEg4WXggge2ys6W
CHm88/aJWH8wYxjWMsF6Bu0WBiFzvWnBDAUkKSzbuhu9FlLLJGh940QSW/uhOfLujzogrkwyYRZY
FOKoo4rcZXNKIDoilcdWi3zOwlZ9+soKA5GG2Y/IQ2BafwLjbGsXj6nkoPQDl9ah5pI7A48gYj1V
dGWR8S5NghIaeqhQvEJ3WLRTD6q32MJD6EOJxJM/NUjaC277Zd7x+r9Xz/+VYcbnLC0eEYugqWop
7mIr8paUx722ehKvLDAeBtKcLFJVZNug+GyTqHfU6FhOXzmfjGeF8bEczVX9TKmuaGmTklaXATmH
bgKdCOPQ2F0A3qvXbZsy/Zsf8OpqZYyPmaaVqXkO6E9vVDxU72XPvBUdVLJ88zYMiJc+ktvep89F
aLgrQX7K8ET/OryouwLFH16/2ip6Xv0aJgCb5ExsJx0lyrb+rHUnIfRmxe7mICK3ZHjZXjpn5ewr
TpgMRSsXxOdalLuyKTx2auvoVJ1F+qSVhbttjfNt2UecDrbprEplYFnqD6h2DKZbKwkPpdc9AVIc
IKC1VNQ930cRJWQHjSjq/h0tpLm41E/AGkznazX07Ef+8ra9rPUmDSgc/meRjWLzOUE3koCQOdWg
3GQgZJby8SEXB7cYjJOZNr5kqraZR24bTniS59BoVc+RClm1OHJVku66Qtlt/yjOLigMpisg31NQ
oscgQTI4uW7ay5hzPifPBIPhuDYas9CQNk7z+qxquqfKKed1xTPBALgZZm1ktFhFZR6W4mgNT9u7
tN4MdfXp6A+4CjmlRKrJCO5pF2yZKJFBCb04a2TXarHdVTcRGnpqykbHu9XXJ6Sv7DJwXagVEVMZ
CePJJyfz0DrLUYeuXxbIe+VQP+HF75sP8YGn+MhdLwPiTVmZ0kwrM2P6as3QXlm+FOXXJDqisdMN
4+dpcg2T98rjfUUG07UoS7SOspXLptuHu7h82P6K67hiSIaIfjLZZJldkMsoYjQCKK4l35RZIFZP
CU87lWeCuSIWIyxnbUJFfC6DsLtNdI8r47z6ItAuq2BwC220aTEIyFiIB8UnXriXQCeZH3iR13qq
+Zcdi+WOJ5IcT0ON3aLS9cmueoz9DjpMs2seKz7XAT1QH+/W/60KZZ/3DpYoUROOMu7WfnaMJzHQ
ody37KrX+Vs/2vJT47X7zI9A8vxXZ8JimV7IqJgDSNBQzC1zW9c93dwJhNfsxd1LBp8Moa1DEV2O
iFa0rwj1dspp/ER7G0Hf7fDo1dfd6LKVDFb1ypQScUCIBw0RtxCyXTfm+7/xpA+Kum2eKwVE5UF5
26KUZBg7swyPtUyCvzPDoBAaoDolzPFxNMEfjEM5f2pUXvPDb141l+1iUGducyufKqDOeA5vu30F
bU8SmE+U5292tRe+mifXIgMSwyRaqTGhc61z0yfxBeqRaNlJAh18IoqH3NkftkJf+TKDGX1aCmqJ
a8uNkdsslyHQBH2XSgMvpqJX+YYXszQwUAhsq9AANtGoXPFVj0pN5EcR6yqeeZfUeor8sqqfOamr
S9ks5bgRcvrlkCI3/O4GGpwvy02LCxK8f3SiFbJxJ9oCuzyXd+n3xkFV19s+ouuJr6sfwUQ36TyQ
qi51AEiMFffo+UJ941H2f17NPGO8/WVwxJw6JWllZL5o/Rhjf07sW17rA//By8xrm9i+y6yfx/hq
eyGBVgojahzon/dRorMH4yhwh1J4Rui/XxnRpaRrK8pEIIense38ODnP5eJyPhJv3xggyfosrFIJ
d1nj0uoXiv2udVrQN18c+qPgb1tbfyz9AhR2gN4QBozriYh3RasOZP0oCccQsZJeJwG477dt8baP
gRKthKwgnqUIfMNDIz6Q+EErHv7OBIMdZdSbY5IgBbOMx4ygj1CK7NbgPsc4u/az2fHqIBApDIus
AduB9Nh70Bf1lLsKYBx5xkm/026RYbLQJRF73DkHTuTBzr8sqlwboYWK/r89GUCPc/Ea+yaIX98m
h77mu1vtrUs4dxvnlman4lvQAHRdhVOylM3n0LDQ4LfwNCc5p+MngF7taT/rQxfT7FkLTQRIG03L
QZU5D0je9jHRhinoWqwpaBYUpbdSP8zR42Dd6xbHynrO/wKzbIWwTok1kTrT0PgwubgxffIddGa7
5hXJd5fSJsRn/aTY6bk//lHf4pVpBjw0TYiFPMfJHKygqx/z7GXbwdb7eK8MMBHIOMYVUtKIfVsv
DIa7yaVTZYInvJBPPca5aVnXctUjpDuc8sgdVOUdRAZCWqs2omEBqUl76D1yIkhETjv9Gw6mE9rm
MbnjMY3xTiUDKGqn6GjkpYW2aq9b3zvFTxYe9TkHTdhUS9OJuVKaCLHkVvqBbvJ9nhd2Kcv+0GIO
R+CRD/0mtfML89k0SkXKyJoTnBHtcXA1X9oZD8KpOba+dKBDTIpXPaMdT+K0h3I+HVtK7PLI0McZ
I6sCeaqqYJl4lEc8A0y8EcaKWZUaBuXDrPDNpfXjbPa3Tz/vbcROwpA5a9q0Af6at7Tyv9h00gw0
wCiHZtxy2nr19eJrChNvhP1UiZDI/jfrJ7mJR26j5w7tFJSUSCc2b7iNA4/sLAykUNNwihARG/P9
nAVdITm59pRwJ8B4B57BkEgZsi6ZwWenkjLIjOwfGRTXylwdGqJ8KXuB96TlODE7IKPW2TzPBtQV
W+QMw0a0deSGyuc/ORsQvMd/kiHJLBVWV1QQ6aAs1PRultwaTTDEiW6AwwFI0ngj+6trurLGAL2s
x0UHQV4InD/O6EBbduLbdBRRFYL04HIr7MXINp+5Yis8q8yXM40sjy0FQ4K99Tio+xS0ODoHJ9Z9
7GplDMaP4EmXGkpGQGn0ZLzKcP5Cv3XjnfqKwcCn7c+2ihpX1hiALxbSATiQHZjb9Fs09bldFdGn
bRvr766LEbYkUcRpBoxHMZKqbMkOzYzKeyuo/SLg+TBv+9iCRBfFxTLTxud0T1sU68mhesaFieiw
dIV9VHmcxdEd+vCOvloc86iMorlTlAx3shq0n2WvDpqjeWM86E8DjiL03f3mnEBJsdzNZ15ZaX2S
6co2g/kNCoShDtQAHpsB+pXujAdyi56zBKWReDfdZm76vef1Qq7C15VReqSuI9VMw/wqbYUsxMnO
qhvZCEZIVBQPQvaVs7c0k7i1t9Qfr0yVPWQDlBLiBA06zWQMD6mprSFTQC8Ao3C2rVHH2jL2AVKy
SotVbOZg3Vbk3A+CV0+YIGxv0uGplznnhgMlBgMlVS1G9TQNuNyW4mFWEkiKznJQq4Nuby9rxcMh
FPlLzJ7VMU/1bEgLw5SgLCO6cpzcVH37ZdvEmtO9s8FmhK25G414kVxrRxU4KGWlgo4ep9wPwQjG
VI65FZd7Z45xOYJJOhOc/RJcbtiTc/RPBJlF0zWQ94DPUS4JDAUE5As5Km+86TLedrIuJy29IEmY
cyRyUKTnyHraXtwa79y7xdEfcHXmo65Th8pMad5o8cMDJuxv++/Gg3RMAuE7WO5/su1pbhWYHuUS
qDubR3C+Vsl69xMYt4vHPJmMZJZc+SztNVs/gM3QVx5yN/I69LOWe5AkYfZHJZyjuhKAvbPLeGCY
DNqYjbj6iDbYjexVRYpyapAPnOmzn3kCxtVhCCM4IsZVPooC1rMsRlLXQCH+pUesMjymfrOb7AJD
8eHNzzPkjHuQ/R4j0NEZ9zwEXfH9d+aZdbZTXgnhUmFAcZ72ltA7WRjuSoUntLh+VC+rZCAmSlQT
nUbw/HwonkA5cChCg4Ni6554McEEK4miz/VCcFLSfRjQDqNo3+5l/rgW9egPH0xH0zHGETXodDIA
07V6mixdDac4dDcyijKY/3kkexT/g8jnJQVX982APjzmU/WPZF291laLUOkSSvs3U3QrN48cF1+5
1kDTcjHAfP+mSMuwCCfpZ+q9eqL94sNO2iXPiTN48a72DQdz5a0r+3TWSPtm8ro2Vq46/ABD0jXU
Cj+S8ZBlxPzEjO3ETJ+jlEMQN6VdjSGiBrzyTTQpqhEv+bQSNryzyeBaX6qSnIwaRFYXlMVnt42+
1dEpCndZeN7e37Ww6J0pBr9MJHSht44HT7pv9pTnMTpIp8mpMDfRIFHy/xk2Wj8zlx1lPqkJeiNT
IQnivfb/SPuuHrl1rNtfJIDK1KtSha7qHGy/CG7bRzln/fq72P7GJdOa4lwfDHBejKndpHbiDmv5
i/WsdAKdYf//Pwxg9cU4W45jpcbtSbJbZXdgFLKtDNMM4Y/OEGVBWxWu3y6PM2lMu3UdHfHGYRUu
9rIaj8HO3E945w8e5rVQ4aqhmWzPxnJFnnGrdvibdO490rRg0Q7JyEIPA9su/KBzu9apbjpv8Zwj
ZI52dKzfUrdwRABBgm/IL+HJfU7DWYZZkvQNy3h2UogCnEgz+bHMMoV9yQlEKDvinLP7wh/2A2r0
WP0PnfrpIXRFCJcCxeFX7jQCBqqeQnHo8LIo792Y20N2Ew2H6za3GdKoRlSTgkX5j4VxJdZ6IzER
UTGKYA/hqTVrpyknQYq++YUuUv5YGw8rEwVYRDRtuIv7nZy8/qtT8Fh5ajlHbYZRRdeiL3ILC5vc
ULTFsvUa1sCJ8Z+rsrjsdarDtCWLJX8s0LBxyOyu2mNvBnQ1Io0WfBV+It0iKhAfqgwrVnQfyG9F
AUIOQb1iM5SsTsO59agJCbUyfHhgXTlj7avSgaavQzyCzdo3W8Hw2GYQWUnjPLvUS6MxBAzUNI7u
E/LUtE3oTBR5Iu3kU5Wn+3+nEJxbbyppiOoG1mMGZ7UDtWS2r6u36zJEZ+Jc+5JIiwLKc9SudPUO
4OS7cNZ3STXs6Zz4aZser4vbqn//pn+cg4/aZjRHHV9sxhBF8YwaCUokJLHxfAoZZCNQbdyktntb
ODS27f5Wn4/z7iZpm55qMgBhnqZvrGUIEpGX8XPzHvjyg/VAffIWy57gvGx3+o/QSU3NVIGa9+d+
ej+kudoosLeBHvIusOUZWDioD3Y6Gof73nihix/GAkXdfhKvpHK3HIzg2AyiiA2OsPXxFIW8bi8D
ybQEIYyo6rXtFy9H5O51qdUg0SqoaZveRvR2JCI8yq0heCjNLwl8bNQXK1drUipueKs86nbnNgfw
dKM3v0sdtF9ZebLblaBGET722YP6yufjQ2bUGYsh60jmtJ3qD/f1Tm8c7b7Yzz6AVu4kVxV1e7cd
NKNyt0wLDRO+f4mxw2RWF/BIdX5xYBNg5GBizphgzF+U72xG55Uozr+0WrAYvRTgJdDv0uprm99F
9fdGEmGGbLVSNHag/xyJ8zGaZqhG1SL5tp4UoIsht3GbG/Tpqd0AcQhzYZ+vG91m4FnJ47R/bAA0
F4c4F01aW0l3rZy7Wf8XC0K/nYpTewTSso5lhGtjfK5B+Rb//68Zrn+f70wWVatYWYXf14MvUvrc
BG9EVAYUKADfjCSTNiwKgNvdxjov4z1IjRww/8ipCEFxa0r4t7NwWUfSoc+K4RBEGbT91Ul7g5Lb
xmx4Y6kdxwWQinLxqBjxecZ2jSBt24xwF23gGXqtTJrlOoF7klVghGfvZUhtC0TAdNjFpqjbxVTr
D3+BZTdNNw3rzy28jJZSZhH0KPUqRiUcytfpqYu+zc5MYj+iuR8lmQBEVySTS4JoGxl9ZCLEzEXp
LD1YZI8ZcSIaOnK017u/Kl+tjshlQc1M5aqrUlYizA6I0gxRzPQZtQFDC0DHyFG/mGAydRq7PKHo
u49Ef8FmTMXtUkC+qH+ul7Wz3qnDhL8gOUQnBYINFCtZvyX2JEcHx2jsNLNdnxYv8aofxl/Z5UU6
p8tNiyn7uUH9LB++VvJLQu4a2f8bB3YRwaLSqgq7GKkEzk9GRDDWh7yejyVpgWHZCNKEbcu4iOEU
p546y2iWHGt6lW7Xkocuvm0GJ7l6TcfX6yfazvtW34zTmhJ5bBJJA8gbjlj8dQtUc9lw3bDXPXyr
yUNCuC/fRLij2w7uckL276uLnLoGDK0lniAlfarzDGjdN03zGMUixLltE7zI4SJcS/sEcM/IatU6
dLrkDrX5Uv3adf5s7A3RJs52eLsI48KbpIH2MwZnltuW/wTlyQItrDEIOZlEysGFtyCc29isO4aF
Fe8zVAqAd442R3ds9upucZJ9tRsTxzqIXo3buetFU/h+rZwrXdBYuMsGuavssiIFKqHounU7MfSR
SC/5jq0cSO1YW9BLVnBKb2Jvwjz3Z+2+8WQHODLv/Xv08lcTs4iHvz4hDwoyR1VfyNjDdWW6S5SX
sD/KvcBL/pes6yKDcyIkbw0jIRgWi7tuP+qBY1bFbafWp4Ioe6OyvE4y7ZKOh9hq/SqZd0pZYTs3
nL9fN/3tfsfqsJybIVLV9IoMIxywNDvumJNediPjcPKnPQqWDrCib8obLC65yTFwGoEzZT//Z0i+
3APneYZRM7vOQO4hm+8EoCTTnNnXTygwSJPzMr2W6KUR9HhYWueBPueAXEoFQUdoFZyHqdAWGFWd
9SAAfW1gCbF06GFhCz1gASzfrh9IqDuci8FqlTIMHSLDzyHKzJ1s/ZH19TUfGcyLaHBSKI9zNl1V
aDUwJeE/MRXHZjSwWvEy2NGreSTgudIFDwTRbfJtaTWopUBp4NySAysETPtg/xMjZ7YLIeSeQAH5
9tGcamVUBojmwxzZKiuB9iL0JIEGUi4nGUOjyUjFqirL5zF2IozwhqnAjv7Ly/SXIVHOoURYWItM
6f9mg0xftstzdsPIUaR7EYD31uYLKjEgxgJ4gEIJv+VFw1ROlvFj1rp8ZaB7A2IQUHKfKDA7qhRf
SQRTIxTJ3SFI3KZwGVjjDQRzhtMdWDJrgYeyLW3W1ae36t/A/P12TO5Kl9nsaU3w2Gfpc2tbMoph
wHv5OS8074E3f92wt1Rxfa2cK9ZJPHQqKhrusjxp1ZeZiLq+W1nDWgDnbJs0BfhuiqDTmJjESyYn
zXaJDJaZ6CGXVIFGMq/Ae/a1MM7vlk2RJiarZaP/e1T3MYKK5mdHEYLXpnday+F876yFpd6XHeuY
DlgKaR2KVXNsOBa3ANXyxbxgm+5pLZB3v1FcqHgJo9MwO9jl3UlAjkleyxNDjvkfilxb2etaHOd9
NRJReVHRPuyPDHqtPpu38k3VOi3mjxhxtReCZ7bZFWegvhkCjdzyXCvZ/CLYUoOLAM9kxTW1k9ad
i+rGjF7/RumpaqGbbqDUxB2PaC0JiI6ZliS9m5Rj9RfYuzDiX7/PJ6y52aogpgTChKS/yxawaUBv
fDMSgbJvX9RFCjeEkKRyNNcVlLCIT0mLuYDRNkWaLpLBuUBST0GdDuhwSbl63/XpsRu1b6hyPV7/
IP9Fvy9n4dweydHpjIHf8wFqMnu5F/nhGcQ/KE//D9O67Nf+dBMXaZzTm5dqjAfgtuAlA05Jr32J
ngqEe7YlNN6QN1F5YnOAaa0P7JZXj04jbeZmiHGLzadyP+ARQ3bSnYaUZnmzvGoG9AZkl3jviqKm
6PNx/lCvVYJR0AKv3eyoU8mW9Nu2fhJ8u20Pf7lNzhm2WJboaAWny5whgqVTOmxUHVRpz2xQWHYK
TI2MmNj6rH6/Lno7eF0kc16xSqQZ4OqYkJfpoe8/x8Wn678vOhnnJ7J5ABZTCD0JrHszP8zdaU7u
p/Jerb5eF/RfUo1fJ+HTT2ksVT01MT/eesVg4xJ3mB8swQEAitn4oyQeONbf7Nyu/RSfh5YTdtjV
BK6WNYXYRkPgqrcM4RrjrAfRbrnIxvmUVMX51IilU1rxndYnvXyJsydV+6op32f6TmW/rB/abh8O
P65frsAI+Cx10vG/BFmlO8qfsoC6WgXDQ2Hr30nhfEqkmBXRCxQBw/Ere1RKIHItqWgtT+RKeObG
yFiA6mGikwEIwHqv7Vj7pPJZHaaZXRUIzchMi12n2mKgcKFszpvkqiwlWowkxJJt8y6+7Q79WXJi
UG5gY9qw488YdnX6O6B8ONfv9r/kWxfz4FwMWMwzo2rwCcmuOIB++Ykth+veR//SBYqpyG8KHAvl
HIs5ZGFRznhstPWrrt0E2l5wIIFn4QkN5tTql7L8SFR/lqnTH9G7NCG7wl6Ajy1IpP5Pqj3uRR2+
zc7pKhbxMyvgtle1VkXnlI1IInXdpS/A1a1s89bEQBVxE0/6XuzKPWqIoq1wwaH5cRbNWuZYYfBe
MQg+8uh5aoGboTeYYngd6efrNywwen6qJdcyLK2wJzbpYqcj3/pRd/+Hmqggk+AnWkhULVafoF9m
pHaLXRLNqZ5yUJANs/1zj1/UWhd5UYvzM00/dFrYIuuT9tXBBNL0YPe+CtyyxhH3g0W3yP59lbjM
o1lFWTnDqTW3Sfw89SfL+vHvPhTnVPq5MKw+RS0QaKM2MWyw3jlC0mOBPfPwPWQwlaoaEeg0ubST
KnLmXFRc3WpBre2KcxnjMkmtiplSt83L70bV+4QkP4J6dsMe1lVE436ps9EGCMNxiGPB/pnofFyi
Uk+hWi0jlEKT7onxMiWCqarrlqvxgD6llZqSBBZI10qJrVW9nXTlLip7u6keUtHKwabSKXg+qbpB
MCbDOfswBdHqKKkIcf2x1t4SLIFBnCBcsxv54wmwEsJ9rsDQQ/RdP3Y2UNfZ/yQorHai99Nmnxvw
q78Ow32ZSMnDZigG+KEPpvfkKd6ZO3KShF0SZid/HkhXDHCZairmin431ZhYzSL1iCiZuZMCX0pB
TP11ps/XrXWz5CeDMvU/YjhzTbtZppleYdsqIvvJrF1Lbbyq1p0ECyh9UeyyKvP1unLHWDpUYewK
5LMH57VjcsqR0TgYowYcXmwMOPdiADeSg3RmKSu2LEXP0k33vjotpyXGZCR53IWoRWCK1MeMkf+B
tO9OkcMebP9D5UV0Pk5fgLTfm33BUnK/x8Bx6gGQ5rnCag1gWlBzuX6bAp3hSy2dRLNJjpELqLLW
25IGJqyqfcpMEDJ2ce5dF7adxF0u80O1VsEkCrCnNDFuP91WImcC+DJ6Foof7zosGQQ1ADpEFdxt
I/+lrB+xdCUxsNrEmNjsuAx2ufBTVHmR5TXAnUW7V01tqguhSASf7+MOVhKzbFSURINbab3Ri/eM
Y3V66F0N3KeWuwi8suh4LCqshEm0wtrEgrcAo1llXdHex0A8nm7XP5xIDOdZsJFLyZzD5AiqJf1u
QIeuPnRCMdtu//KxOM/SoOZv1QoeUEp1r/UP4eJHIjwadiFXnMfHA2d1YVnUB2GkaxigAr6sNfww
UsE7XiSA8xdgeMxrKUHBoJEBelDW57INBSKEZsQ+1+oQusoYWyedqRhbhEjc8gfo5Dz9g8p3fC/f
r399wWfhwXWUSAkGi9UI5uWcAQRruu0l97qI7Zz24hk++sWrI1lqZai0QexieIHdAVsWQL1mhF6N
UznCXX1WF72iBTx8TpZGVblEeNxhdtRp7RjjQRXGNwG0cRZBsIs+Fg+jY3SF0lr4D0YXsgMbcsnP
sUPB2/QTd0sXeASB/ins31cX2S5qkofRCE5pXfeUBFFjskSJriAm8uOodZFV2BiDjien/sPFoVLl
qbvRJW7qSqAKFiiHSB7nFzozK0ics9YHEJMZcFl9podv+q58ZpOiIsoD0Q1y+UUyJFLIBtpAeYB5
NaO8SRRJ8JGE6s55icICPmpW4kQN1sg1R90PoJ1i5WcN9G6ispsgxvNYxdMQZotewl0YaN5oWgt4
VNSIDJ/Wy+76lxLECX48Vc9SUugG4nuQHKX2IR73XfKklnulem7CZ6vJnevy2DVdsWN+VnWupsYq
2BBxWaLibB7V+baMYoc0XiCdrezbdWmizJdHzKlAIZrIAR544zTvaDp5ZghgILR5bmJApHRWcVpU
RMXGuGvyN9Bbf78uX+CH+aHVpRvroBh65DK9bFvTP/BhTmx+uS5kuw598cQ8oo4Sp0mlpjDu7MTQ
PpCgvQTucGSN1ICtK57jVvAVNxf8Vi8KHlYnL6gWmRTOv/m2+LMHPLrT7GF+cy85HSYjjqY3+4bf
/WDLkpIrQpTatHdN0TQLG1D4D5fcxMmoV0BRwcRjegKRpU1DUUt/0yxWEjj/JatKm7XMAGvpTa+P
+vQYAqQoz+2kPpHmcWgE33BTUVbyOA+m9lJptQRmWCOXksfZTkfDrmgt8MvsZ/6wPk2nFBDTJpiE
mdtehZpBA/Z3Dih9MNmSR6X7PpceQLI82vTHMlIErmXTia2Esa+4EpZbQKVYOpQEAEdja8pbHb+0
8uOoip6Xmy5lJYfTBnlR8sWscHdx8Bb1T+mQuXH8KM8PE0ZF48i/bm3bune5Qk4zxook3dRi5k/V
TpjDANGiaHt2WxcuEjhdKIZgqnoTureMChLebz09gntbYMEiIVw4S4NGr6cC7wNT31vNY7fYgfn5
390Ul/Oa01ipWgHwUhnoOcazTF+v//52SL58eD7LzVowcOs9wj6Dj4T38wtiF6AhMvzqXAO4QyCO
GccV4+ETXqPO59Ac8OUZOJVkV352h70AQInJDoPIFg2ob6ehq+OxZ+vKfgpF6nutxsNHwdJSecR+
/00H11qe+gPZZ04vXCwWGCyf93YliaWOVXX7fjxhR/ZcVcVNEfeH3gyw4V+8D2YHtMflTe/6xQOq
8S6evzdq+zBUuj+2YCXSQtFQpvAWOC8ShnIwLcaMwuKnxcf76SXdRb52UHfR3ngX98u27cJSFVnV
Zdngu6ttrQzmaOIOMn22TflezcDYpRX2X+nSRQz3bYmhdJXFRjSSk/wp3Kv7wO1s+UE+qk7uRkfR
Atym39cVwJSoCvBKNM4UA2KxBBmDhWBd+iJp+n4pmjuS5UB+IY8S8i/B8QTydPK76pqyliuo4shu
+Lr4ut89hcfwJD0CIQyjyTviNg7yzM/ZTnTOTed8OafOXpErk4lxRq2l8GptdV9aj9L4cP1gm2kB
qJDw4SyKJVPONVdjFctYXmeF4RBgGymbfwZjkKgAvX2MixjOOXddTYuow1vD6L9O5CsxReu7TL3+
cGWrc3D6oC9qmtLu18AiAzjzAe4eYd2HAaqFov3ZTau6yOM9NQ3adopapItLU/tAzRwK7RDKqXv9
6wiujXfQaiLRZWyw5ambkh/N+Y1Est11EaKDcHZb1XFtWjUGIwOsi8fpq9W8z50o0GxrmWWA/sAE
eAw/LjAqSSKVoMlGoFHO2u4DH9YOvzAAJeU+Pum3tcvWKCJ4JqGnEMnm0hujV+Yh01FdHnwgd2Ck
WkaJqhPyP2yGGv1yRM6QxgFUc5KFIu8Y/6OADwsL1FZqg07a+5vvdZHDWVIfjJPWkAkvBS2yq3Y3
WK1DJkEjbztGrU7DmRPgC+KiYN58dOJbVu1gBHDBSbNrYJcVO9HzR3B5/DRAvhhd1RNYUzXf0ii2
kxijHfS+sUQELdvDI5eD8c3/Xpl6s2DPPMaUgLr4eQlB0io5KsgLykPI4Fvuw8ARD49sm/Kv78ZP
AqTVPCBU4Ua76iEPvxuiWY7N3zdUYgAIygD7GvcQKsI2p4GMAqmqnPT5sVFFNrz5jQzLUk3Z0mRQ
hf0eiZRyAFyljmFcpdXe67q5Sczh2Eap09D2PJuVk5dYiEqq0Dai0MEjbB/k+ZmG5XfNBIXakHv5
KNTT7VP/+qN4xcmKYs7hcVgV2jh292z1HkWC+59clsWXv0IG1eTLLfD6o02yUqTsWdvk4Lp669L3
6+YtuGVeTfROGeTaQDMFVSw3He+iqrPbGFACqqiAv1l/Xp2EUxhtCemIEQB8TwwzaQCDAtjahwGI
+U43Y8xKFPuKqyQmmcY4TSfWrR39MintvHIlKloM3FQFlABMFUkuUXTOAdeJQqckhSrEzUspnQfl
6fqXEf0+53gjzLDSic2XTtpJCb7RWuSb2B/4RwqzOgBnYHoUxLocQsAQB8eljByswIIbu/HBMG/T
thClTJuB8SKPB6/QgiRSo+Sj/jt6DC64xuaW+QYawt3gEJ+cFGw4sYGe7EUEhLCp5SvRXFabRoma
5THWuJp2Pw3/dGR2F122+0K0Y7+peStBXHajELBx1RYbsZ99Gh318jYb99f1QnQWzo5UzRy1xUSz
Iy9CO41nX9Mes/5LtgjnZHWmYlc0xODsKK9bdYhkaEiUB44+j2+glHbaqT5lcvelodbtqBie3qR3
CX0b+/Icyq2TlQaK3uNzZuR7NZtvgbLkjKRyJ0JOcVf7VRs5gzU9Znl0k6boRHUAXjTGnWLpX6Ja
Tm21MBZbGdRzYYA7pZ4N4mlmoNjNWNtEq3zgXh3kZnKSOXmIBu22TiOHTi0ibJr686wfVbL0dkip
U5btTRHFvtFY3/KieyS020tpAm4kxRlkctfSwZGyDq1x6S6fcl/RK38udb+xpBMBpqIdD7XXVM1r
a4yqvfTqUW2zY2qYoV0NtU+y4UjyxBmqorOjmeIJQEdfGcG00GQP3VDezVa7S2bT1qTaMTvDnRPy
oJRKc4e+zmsSTnY09T7tLT/J6EO3LHZMjdoJMkDiLJI95sEdBT75pPffm6nakVh9WqrpsZDIkxwZ
NmY0UIwfH6iSnuq09mIFVU9Zlg9RmL7OZnboG3Xf488Zu3A/d5mHSAs2+jZz9CwnTh6Wb9aSvC/G
dNNPkisPxbuaWi9tNdhhXPhKh2mFycAuZ7tXUs2XjPJ2VlUbufV9NFfOEve9rYzAg5GN0gkUAwBq
I9i5wtAxJ/xT2CSO0Wp+FBhfIrJ48pR7AJbMXUyvo9k93bVK5XfW7Mq1WdhWHpyMnvi1Dkp7PTyN
07gbQWNpzIptqOFzFzWfZCsT+aTNoLSyV2bPq0hhBVjumCjCKzBsT7k37cODjk1LtunT29ftdjvH
Xclihr2StdTS1OUV/F8xKl5fU1CLh4dk7LxOM3dpR3cS6NMVjXi9UX7pUDRStOQcjSJOP4HbN7i4
RTHbGMVs5brXAY4x/ZO0t0X3rsqHToRGtwkjKK9OzIWweaBtnTOgODbVY4H/O7pn/DQU+PDmrvxB
D9KP5lX1QDz7Pny+ftsiL8kFt1EdgE3MIMPkLHHN5DGuJj80H9VEVF4TRDV+6anO0iorRqQB2k73
1b3lsd07IsReFQQWfj0fljXlUodncyjvE+uZJi8YhxBoqCDj4JfxM7zw5iyHjFw5avGtHAmsTXQG
LnKNAFgjsQUDaMk50u4s/aZRBUmT6GtwEau3mkTOkbFh7ADUZhhDYmsdinDBaLtwftFsk/MbcaM1
zThgmCI4y34FwGLLQap5wBokEDFF81wCi+XX6jFiW9RajXuTc6cmn6UG+w6FkwJzLyUiGhiRDnDe
oRi7JTJYc8ao7rv0qRQBd2+Cz618gsn5hDSoy1CLkVOwOZ7ODY4ZhkN0cM4xmAnQvHtkLxoe305j
kKSDkU2mBj+6MVhWPUsSqkEDJpPi1yA6jFLmxcE5yJ6tVrREsa3lF2mcm5/oMJWGhPo3apD70mqw
8qvtIylyrzu4TcAO2bzI4b6UNjVVNDUNK5nMDhvBR/TX/Xan3Pc+plJO6WEBSLloKk4olvt+U6K1
hoqHA/wdm74L7frc3JTYzMUDKz/AmWMlPZadSeDPt/XyclrOn2uMceljc6Qx9vJwGy8CxyF/PD/+
THZ/SeDnOCJrmPWFvbesdjyUywMNDdCbLrY5Eo8Wqd0Fva+ki19rxiEIZg/cRZ6+gNU8SJH4HUNw
WtT1LQHvQ6lSe25CVyXoRcw/QkUHAUaOJkjv0JQeg6Ud7b4LEXCB1JRjqtzCImTZ7yZ1cfsavbHg
NlTRnNHeSX+fW19J13tqEt9L/ScdH7muQjeeJkcuZ7fMp5MUvatmAKfqKdmnKAVM75id8gBDi13j
g8TSCzP9aBJtbw73qpK7oADxAvMUVqGv0cmPkC0PaukM4R2wpPxeCh9oXdikAflj0B/zECsyaNuD
v9Q2LcNR69IPMrRZyGnUx8eoRdqn/5jD3CnqycVI9HttAno8mJxBm9Eljx6tqnSA8Gd3y+dSway5
Oj2rY3cMOuLGQ+8Yxlsyao5uoEsWnPJWu6m7wmskdddFyb4YEozBSy+5lX+NzMHOUyBI58daMs+Z
rh8BGoAIHx3TubEti7ioJjfIUcua3ATheAjj+NXK3rM5cXt0mpPMcAMDQ0AhsutSxpOmu9Gl71m4
eOAUt8FV77cLFszyxQ318kYLc3tcZps2pi3B01ZB5yizeS4CvFcb6pX1BLwYoEC3s43dcVtOsA2G
v4+EgNvqvxrml1yq8eLQDzn8ddQgA5fIXdSFliBwbw+TUBXNNsC86qrBRdYglYI2GzCwXTZ2diBw
BvmD5FU3uWVb2Ck2vdYtmW2C2NaR9hhndK47o80ItZLPhV1JDzpJmeBhMWHcTLMdyiCjovgyDWBo
f1yXtR17V8K42Kugg0ACC8OFshW+N337pPeT01Tzoa7iXWJgGGMwnDaIsYqy2GoDIImy8a7/DVs+
Hhj41CCWTk2FR+XQujmCRwJsSpzsy9ye0nOq/ksRXCVhSdUlmSTMstBIP+Y5/abMlisZsSAn2/Kr
65NwmjOFddNXOuL90O8WSbMjTRYo5/ZdaYploOen6zzqQNbCyUwDZsOD4bHrv8sLXo6iLdQt/VPI
Lxl8Em4uJcaNgNWDWvFjn39T0y8BQTaBFzVwyASBdyvFXMviakmVaf7fYJOyY5AUxoEl/OIO5lbS
shbDfX8MLpRaO0HFwFLmEi308u57JPcvVWae1VzbSUbw/DdKjakmxSKGirr77+/T0JxDY24Q2afw
q4mmfZ2eCtjz/7+QVdbCTy+qVAVxYwhPYY43ffWi1bpNSCZwR9uPv0so5+4u1hucssWbbG6tu6VK
gePsjZN619BB0LjaUrz1cTjzoUMg1XGK1Dw1E6ctj1qGCfs4P5hhbC/Tp7+4O5SaNcxVwI74rcsR
e9aWmUHYWL6W456q3+ROgIS4eXMrEZwj13JtqJcZvjVWscK3oDFV535pGnYzhLt/dxrmN9blEJT3
SJKjgTRoudtZva3qnZ+jUHRdzJa5yqsTcel4NCZVYbG9AbYtAnwBmOv/MnCwqQgrMZzxRONixjVD
qiH6TWX5BpXcMHnpgtOYSwLt3j7RJdhzDkgCZZUxTHDZmdzfz3G0W6wQyZdlD0t4msb8OJHQy4pW
cJHbQ7KruMtZlZkjH9IsTKO1nurPZ93/WFhYsIc7uiU4TNDEtL5f/3ibNTMFHCn/8Unca6OsFWPI
Erzn5afOZe+N0gEG0Mvk/EQAEi4ubOn/Wh73zJA6EmPpHndbuQZmxlIvfcHr/qyBa4nRwFCkN9jN
EIplboJ/e6zEaty0T6U0dW6OM9uXMO36Nj3mAPRejrLDcJWkg2gbfjsk/7pVjdOgUhuGSqsw5EOL
pzmgezkqHUQ1QaBkvuLaoTh9GWRMecohDjVPaG+ngd8romklwefSOPebtk2mTyaQ7KnhgFONJKld
L7ejqHe5idy4/j6cWwyqdJyQXapu6SnH9J8K6DnlLnnP/HwHgD5Hv608xv07fcFQlpP6ovaV6CY5
V5mqhiHTGseMA7wEW3NPBlF3TqQSnJssW0vSQ7lFUq28auFTMX+R65frxiw6Becis0my0i5ERlsN
6GW8BuOP678vOgLnK4x6qfSQURuR4jZNEYexQd2mgj2gTSEKVTWg8GMsgR+clwqS1S0DuJUrvAMP
M03BpCTqvG3elKGY4CehgBnkC1YkmwASPHaom+teXX1Jx+/Xb2orgmBG/dfv8x87Y1ExRdMfNXFM
Tqa79MBSWBFR/OZdrcRwH9wKtNwgIY4xJ2+6ktlBVNgpaAquH2bzPajAAjTg5wPPhk+LFrXJpKif
WUURRDGgQ8h38iPDyc395IfI4wilsW+3SltiKVokU8JzhuzozvSXvXxrgK+6+yAmEG2Bbd/g5Wjs
31fCLCMvCy3GFKhqHfQ+tsvFXyIRq8RW6qKYKpENQPFiYo6LebMWqNLIeAaTqHIqMDoTLEJbupsl
TynqX9e/1qZqX4TxVbYlaciSSzhR3p2I+aomf7NlpoB5klLgKFgGT4AclKn6E0YhOQBB1Yu9sLbl
R3TJoeD1uwi0Yfs4F2mcJfVWbA1oA2CLR5FvLSv4oaJkdv3GNo11dSDOikjWh03JWD3JMd7HQJ3O
DxjP3wnhpjcfnCs5nPvs5TLL8or8XME3jqavvhn38dHARKvis7EMC+wb0dF4FJXnRXfI6V9tSB2G
ABYsyOd+X5zm/NP1C9w0osvB+OLAGMUUEN442NQeTW0/drtENNS6uSW30jq+PYckKqrkiL2b9N6b
omxnFRj+nFrXmstbawYNgTLXNojHjkYQO7U8C95tojNyuVYQUsMqWZFlCs5LgmHGbK+En6/f42ay
tbpHLtkKwzwvQ33A5G41+ikKvGmj7oLB8MAntL8uSnQczsnmtEoHvRzRhVJvyvxRq/ZUxPckEsH+
feVamyzo24CZFaYQaKXZaXnQwlHg7URCOPcwFtESSQWEzCoD4Dliqt+pwkQgZTsmrb4M5yJqYjSh
rgITmzCSwBuGiIBZFUSkiM0xCJ6fojNxfmKWwo4mBqI6iQ8qKCrpXS9qEopEcB5hnrK2mkx8/jDw
1NSRjcLWJdH83qYQANQomqoSSvjN0mgeRwo2FMTWrrH1crKNbp+hL3hdk7e/zUoMp8pxl+ToMUIF
2M4TQ/RO3MANfAYXHfsiJ75poith7MwrpdZ7QIfnNfZY4YxsafaHoHKt7jHDiPO/PBan2Slg6VLT
QODTn7Sj7oM2dZe8Lg5bvol90Xt1E04ISfevb8UpeNjIwIcO8WBlTcf2zIYsWLuY7EUXuK0UhmkQ
lWjIh7iX8awaqIYzJpDGfOkMdHG+j/Kj4Oo2H/v0IkP5/SMlkmLFU8ZWbD7wtWPPmHbFvvOKR+0m
dqfONQVFys0AuxLIOe7eCtQuDzGGk2nJfmim00Qa0bT2nzIsPJANWf6g6zX4aVhV1qOhiVMsJmke
+Yfh8kcgc56/Z/b0T3wPz3RDBUwA2xItXaMsy8MALneNYx+V0hwTl+Y7oj41luDWNiwXR6KGpnzM
DeBsvwvQRkTVUtNxJACFLsC7Zgx99GTuUJP3RW+lzdOshHFKIfcmpsFMnGYGJJEykH0RjoLU+E/d
/v08nBrIaUVpM1DidtojNoiWETN62cN15f4zWf1dBjvmygFh3TGNkxCNWLgHm5K73Lqj8Nw5Ot5a
d6Dys9YJ1OBPl8ckWhQQC5QSqN/vEi2zjE0zhOLVxa2UnYoksEnsViLKy83vw5bWFIpaC8qcv4sp
an2o5eH/kXZdu5EjyfaLCJDMpHulKV8qebX6hWhL7z2//p7UYEZUilO50xe72MViFhXKZGT4OCcG
2Mf8hP52AI7G6ze3UurEQRYSOL+KPV+iSUwCI7aYXVZ6NEHgNDp0027FpVXRgbh760s/rQjQh9ys
uiHdhuaCQsn138fK5McLw3i1NQ9xKrt9dhf02yQV/P7KIMryvjTeVOuy3wZzDVXrapsQx9+SXehO
r4C086wzEGgZwzQYx7aiSRTBh4Ll+XgyxfCtiDIdVwAECNSecAPtbu3ujT1YPYILcX9dNd7qsR8r
qeyouqG+JbUmn9NiqVhtJ2aJohDbV2UavPa98oO05pc5rVEQTLwh7PZNI9mpaXlZX9qxatjYgLhI
Xbob53g3NKPTpOn9WOS34zA891X6GA1hZRN1xvDukD0FsnrRjV+BDN4wq3mZhtLrlMHJjNizAqyx
9UrtWqPyxSrDxA5nwwb4otePQ8BmPTZBWT8EDWZnZP31+uFXrdbi7FygEZMenZA8RAg9YghF/zbJ
uTNYArO1akQWQrjXnXUg5iH5gAuOs+MclgNYV7ONhAkrp7QK0XLvSjn54/fknjoWIQIjZzaLbnPw
zoMqzmv30xnovk/Na3Uib5NwNfQXY0fhr1JI8bH2NhVwiegUM3Gayoe+kj9LidKGsou9cE+1ig3x
S0HVYmV3wALN67sM9jcsPIEEzB3aMvsC0lfMLIXdMwEZvJ36yUWTs1tN1vNDQY2v/Th1tkbks+UP
tzTpnDSct1MdYwyHSMDVML6VXfmrJ8k5as1dPkszeMXw/+jis1JObogRIhuQHF8DBTNJ4P0Lh6m3
5TJK3HgOjiQlv7ArcVubGPpjxINW/GAVemhPcrrXM8zHRDr4CSelRn4WYM4nn/B/rtRnKZRvTX3e
kBCL7EF5X1TxCd8M4H15cYo0LbTN6hvb7C9C42HuzciOMG5lm6lyCiQAqlx/BKuxiIIAy2T7dhrl
Gx0qUeq2IL6MjKisbV0K72dfB6Bw4wwaajUpEn8JRUhp3E5kcAylP5ajKagxrD2S5d/AfVGlzpXE
oDoeyRy4Vbpr89whk+6W2h+4dEXHVA0009RMPpaMlbYw+0iRwevm22HySPTHmLxmTeZev9XVZ6Dj
Nk2iMABmLoL0FZoWTTcjgpwfu+mFiHD31kyXsvh9znTVvp74ZYdzaPEmIjeZvEl0geFaKTyxZ0Z0
GbpB8F9ckGppZT33BT5KatSarVnaTW/OANeq1b1EMcGX61+VJkLLspgewqxz4DDv/+AWFWKBl1hG
u0LmTgkYlCK1ekSuDVYxc23bz9/+fwI449xGshbUeT67/rxL4hutFAT6q59pcQDOGo/NCAZbHx5G
BhWvpmLOT3ktjZfrh2DhFO/ClYUQPtyqdawL6gGAxjGGwKDPkv3/Moawbije5fDYppmZRnWoIYqk
2/Ix8+KNuk+P5G5w9c20g0JcP9W6+mGcG60XA9/e4HKKrKN5MRsQx2YCGH3JhAWhB+1QuJhPyQXv
df1DvQvjDFA4tVUMyA/Z1eMX2sq2n25a6ef1E4lksH++cFuzVPg5gPdkLIxmwE+l2GsLHG1I/uTR
LOw592wHKhXFmEuzq5svY/SddCJIp1XbthDABamy2dV9ViNkHDvAHNz1/x1yEXYHaCiaDiNtAQjr
4z2lvRKqAbjWXCn8Ns73Zft0/TuwR/fpvSx+n/v7+yZQssHQZ/g4jF7noTfRChjjkifN8jYGKkD6
J05nIZDTZDlL/NAHBpxrwbeD9WTrdw+iMdnV1GF5a5wGA7+jSEcEO675tQKHIGiCpXvLGQ91hJCv
BK6jqHK25rNV7I+boD22LHjnj5+pKEmZo2ctu6GKNWurdOPiWPcXWRfp28qul6WqQHrX0bAGPzYP
uaHLESWhQpklkJ0NOxqDswNqzRk8onb5DUtRSMd2gz2I1pbWnqxKWMnOAOAHxp+5M3ZRp49odrtW
5R/NRDkMgFeuJhEN+dqLUil8rWUg4wC80UcxfZfGzTDC1M3jS1F/8Uvvusav/z6l0EFF1nUeWoDW
RRqMFl5sRw9SfuwkQYlu7UWpFHqAdXXkinxUFZVd1fXMVM9Zd1Dl2FFn09HD2R61YVvOaM2nInaA
Ve1biOQ8axCoyAAovszoH1pspMixa45YWhbPAIgOx7nXNkuwZcDMUevWJ2xRbJvteMzdCINUEXYN
Gcht7uV30UU0D7D+1f65VX6pXRmUrG1D+Is0nm5aU9+GqmiOatXJLr4cX4hUTanqu2iW3fxkwWhg
wMGpd9qWrUqJlpdYLMWb3aUozuwGUzYGMumQtfm9R9XvFdWcVsIqbh7fVEYpqOGsvlwNaFKWLiN0
5Q9W1Oi/+WrAkAB1B/9upS+jIjK66qpuoEIMq4TVCJMv3YGMIraqHJ9oOIB5RXWi43SonhmDUPUt
Huzm7O91t/YYcUlu97vxAIitdFdd/B/YOleP6VlklFfdgKqbDGaL/Zuv5/SGWaRdzP4ip3eNyO4w
lkofWPcEc5RnyxXNF64WHJYCOTdgTOhGUKalHQR23yqso2+qbSzbwZbavce6+6VjuTEsteJ0t+D4
FBi3Vb1anJiL4VG77SY5kPA+W6Tc2qsClkqM/ar9oVcEdm71RS5EcUanD4daa2oUN8w5coZefcnH
Stj+Ysb+0ztZCOHsTTTJIcoaEMK+IHVC4LbmR+w0o8/x34kh4VgNVvkDWisyPU7UHE1zFLBvJ6UX
n4KH7aHM/iAaXYjgJyQQjFKamThN1NCdifU3+Pc/yRSWMjj32WE9hErtJGNjFvhOtmIz+HHtrZci
2lFc1YD3G+P3mP0hzyaiMg2obsN4XwSChHFlEhqfxMRXUVA1MD9RtVC5T9SogQBG/ZfdZ2CroPtw
4+8YcWP5FFxEFmPVUC4EcjrdpCU86QRDOQFEN+4wYzoUrlJT0UdaNZUI39ASN2QNJDQfY5wk15UZ
/yG7qgTG1WaeAQ5s/ipTMCkX8kMbFK4hhXeRn17koN80keqMSm8PwIrBGK5qd1PzUE+TM/rEnvRm
fz1AYor+6c0t/jj22RepGXZhkqoCnvFbE5iAu4ZN8os37dfugMgotQPHSTM/QSPPij41cgtvq1tO
0IM/ut43491YgwolfBp90RjCCkKYpS7lcba59BGXtSMSD8YCIFdwSxGQQW35NtozYrnY0w6aQ2W7
Okqb6xe6Fp4tJXNGWeomixYEVW+rruxKxs5nkduTiYXH2b0uadUBLUVxClxIfTECkIHZy8Fr7sOT
f8doAdILgDS/Mx4H+Yd1N7lA7ryb2Qq9KAhYrYss/wDOikolSAmBXCK78t286ffJoXwhX+vfo8dY
OhPhltOavwM2GlHxL+QLbxHAQlcTjYZp2uO8KP85pNXcUg0b26+iLz4Jf1SZ9MssM1BK9LuiVO1J
m5xWLU+mIWF4LD61eQHAFgAjKYMHXOZ4b5QxNnnrh1CaR5uMw5FG8lMyyMeh7rzJ8h8ArnIsdPKz
AmxKoRSeRoetWQEoR648Imu3ZOiPqkXOTao/DFr6o870r600WXYQhjuACNnoprtmDW4fVEGlSn9u
S+q0mo/GRJ8895p8KVrsO8ta9zgV2Ze4qii0JN/EUXSo0lAQLay9dFycJoPQiSWTnBkaBqmQpwHV
kbdxjzcUB8UTr9it6j8onVjtksVhnBggEElSYiE9ScMnuY7sqTiNNaB8IlGGuv7Gse5tIO+CUeGx
7KxQr/W+gaQBxNIY/NiGLvaG2epA5DDkA9VOD2y0UoS4vHrCd7l8TjnGDcm6Efa8tw5TgV39xOsA
11f9vP68V+ZzYMNQrFeQHmMNk88t85mYdCxQ10gp+Yqd0vM0xYA2pjvFiKCw+B9tLm1RJAZiFBFN
y685R0JlUCxY6I98WovrtTEsKVCOXamRvKHA/CWZdnHViLz+Wsy3lMP7nypQ1DhBD0bdsg3rBjGf
5UUYxlWPojSM/RTv6pai2JEX5iOSkoRixR3TIGTTk0uBoezrX2z1zpASQfMtJF98TjRhld2cWT8p
TMONhtHUNO89rRAGFKt3phkA3UCezya4Ph4ky3J/nn34k/g0Ik4GscK2Br44cI6O3e76kVbvbCGK
+zyVqrYJEIdmt5Sf9eISNS/Xf381LtAxYAI4KIw58Z0WGTUGmbaoz/j5jWbe12isTOfRukmjnQV8
r+vC3i7mkwboiMBQPqHWp63pXon9Enws7ANNt0mMh+NXTjCV2GouyZcszW6SMnZqeAlbz6sTlQGX
mgBby5hmu0jrr3P2mGH1HTiZh17FFEmPcdC4uwHH4Fnr8h1tyw2NG6ziWO1OkYDULY1mAaCy9Lmu
g3uNaBvagwzZ7E5yqjxcP9xq/ovOHgy8TgwLBcOPWmGliTQ2EZyx8qN351PFOuAOhZ0A1wbz/qLw
eVU1FvI4599mcdpkY4MUilZgzKaHYVTvrp9pVQSyAnQRMYqk8Q4/qhUMLQcjajRquJ8ayVVD5Q8q
1GQhglfwbOhRMYECkqIBDAdQR2AgauXLJNpxemt8flK+hSTO/KQFaZV5MPBq9+0+3fTYqZEeyEZ3
0AtBsLbTbe3QuLMHJqINhgeeNFa73oRnUYC6GkUt/g7m3hZmcI7AYI04AHmW6krSXmt2ujKgRXeQ
1afrn2/1cS8kcaFwFtfxOBpAJCmmaBN1qBSZxbaKpWMhhadJmTdDoQlM8KpvXojkHkEVUJKUDXym
Zn4nzeiq6qkxDzKwa68fbbX+Rd5NCZ/d+0UrtXVvYXbgm+kxlLLpCb1OHXz1iRN4mF9yLdCoEfDM
KNg4HR4wlrzXGDDx3nCDyx+5tsVfw9UBNL+OQdeJLC4D2mhff89EZD6rrg1IKOhG6mh78DAGeiP3
2SAh5mlz5ZxS9RDI1Z40wnBgVWUM4AjpBlUBhMw9krCJAADiMzkuc22AVnxIDoHX7ioEdJPbb0uA
L8ngPxSVUlZNzUIw9ypMKhthyiopFfVPvZLvIk3U61gP6BYyuPcQtHEKWhbozAT+VurgYGfmteuz
CKh/9RUsBHGvYIyrIe4CE0YNEQTmkaiHQPm5Haej1JYizCzRzXF+QE+jEdR0uLlw1JBGXYygETzq
ddf2fh6+/z5Po9lOPtS7dbHzk3vd1t+PJYJ83zbB6ycrjugG1631QiT3ojKzKJWGBYvhXj7QQ37L
lpPJyd+yKWy2a0Dt+D79Nrkq9kHCc3AbONkmcps/qLsCQfTv9/CWgS+MtW/K3axJcE9Sku5Hy/C0
SUR9tvq0FyK4aNJHMjPLzGSqJqSc42ZjVF+vW8t1EQhWsTDFchnuMusBQHszpm3cpP/OsOKmozF/
uS5iNbsFx8XfItSPXk2S+2oYKnZRPeYMg9+BlNozecn9h1g+yvW+F2nIuqV6F8hdW1lZSj9L6KWb
9C6pt0p9N2kP4XTR60eZivAw1x/0uzAuSjH9sA/1FGH4EOQPgf4qKX5jG35vh5YlCIhWR4DJ4iY5
E2wABTdDnImQPLHpQfaqQ7U1XWoHjyqU3rQxbePlzn9fykWyu5DK2V+loYEMBDQ2jTsfmgyDt7Pi
tGMvON1q8GMCXZnqOhbNZc5YWaNMq4xNwRk1+e3T3ut85Yzu7g5129uw7ARauYIhhmO9y+MtV2CO
Zlr5/uy2Y5gB+nhQHaMDEFoqP+hKtQ2AN6SVk4coaRMmCib/+sHJZ2TbkxFjjNg60XTcWcD1tUr9
Jm2j16bp91pC3euv542n9FNwuvg7uRea1lYLeh4Y8cEJH5UN0KQ3qJt6zTZVkENIXwOvt6MTEEJO
7bamLpudF+UTKyCWH++Ke8IGADvQU8S36bFADyDzs/4zevI37bF3CKq1ycbSHFkWBHL/IvU9beKc
stLFU8qWltznySEbw7TTzg43uquDQYt4NYFRTx2BVV8vnC7CVF4NlbCuqxJhDltLQNVji+q0ne/k
Deuph4KG8KqlehfGs9yofVL5WYQsqpPbxJZS4qqIh0naOJiWviVK96uVUaG7rlGrJh8pNhI3zaIm
T1gVI0WthwbZaGYcpeFUJzutf7wuYrVjRBYyOIVpjaJJNKNn0zGjawBXJnT1n8p2ROsVqPdb3/vv
+MfQ0IVAzuZ3VlLnWKeDH/O/aBhj75q7OPmRDT+uH2zV2i/EcNZeRQkpqwx0whp5X8W1E1jPvpo4
eSh69uuB1UISZ+vxq7VFMrRlmB6CYhw1g8wZ7+IbRpA57ERTravWdyGOM/JUjQqAgLTQRDMDSPwl
knZhfojb+0oRre+uW16U4tBrQhFVpdwTm+cKqyw1mgX56a92IhbNNuorKzIS0IEaTnWa3PErC+Cm
nSYiS/yXF/6PeJ5qTJ4UQv0MIU9avPFQN9t2Z3ydndHDOvtGNDCz7rTfT8szjHWxPBg+s2JYf/zS
YRl+tAHWEoJNGZCmzhg56s7c9E/W7Z/1gBaSuUeYkZkgF8Q91+7gAb7KHY/B+S9O6vyXKEtbt9YL
adwLjLvBiHuKa2XMP6nb75QX7SbDvIlb7XNP2gO+ezhOosKusm5C378m9yKNESM88QD32BxCIGD0
J2DMeuEFuGe3DKKoBcYyQb8h2ggPzA70yTEvDsy90CnQpJGyEefWVb7EP4GM6wZPjN1RQ3x7FjMc
rdvt95NyT1RNOlOWJNjURHukUmyH6U0pSgdWHwfFcinyexmZx1tnZ5HVlFkdt3IFbdVsrG8/ay/J
VraA9xJjZCZwZVHjcFVrEOtBJMVmK+FbX4k5qzH4ZZEc7DBI6YEa4pIC9CzZ5sdiX23Cr+LCuVAm
pzINlktyP0FaNR0GDxsuG8mr9+BKAwVXDVyr7lFvbdGMxpp9XZ6TU5a51TtTH6GmhvVNye9S+dGs
96q2i8un6x5qdXpuKYlTk2rqwJvnIz1O99HuMQKpc7avUWgGhIogVlpTyKUkLj4DS7UadRLONJXp
eQp9VwN0a1FaotWqlXe2FMMswEIlE7Mxkw7dIxdTZHagBk5Qvxq+5ArubS1NXYrhvFIuS7lkhKjM
tG57QinhjSFWAXmZCrordTPsEzfYgJYFz0AUX69FFQvR/FBlbfpEHnQ8AqA27LU5Oph1u08s/aBS
0SwP023eaC1FcdlEHxXdpLH6Uz1pud2Nxk9Mzv9BgLmUwfmdydSlvsdGIDbV21ta0aNaxe4sixbW
V5+UgiYb6DOx7f9pQLkpFAXfC+rXgd6FWLU7hsEG2Ji3ujzvK6V7FWjI6t0tBHLnUqRiCLrwLROz
LuGr7uBD3aY2wMQsu9lDMTa19CdXuRDJOVWWi6RxBM2w9HgHyJPQTo3sNFjz4/WziY7G/vnijWHx
v2pVikSE+g9N8r0NRWM/q7ZicRDO/g261oyRBb1rRiCfogfmz06QVYLrWgsG6EIKZ/uKcNBaGVua
Lg3B5F1bkaeqt33I6mazm00gr2slXSDzbWzi05PC/p5BmeNEg/nj3cVWlxU1RkYwvcECH0R2G+Rv
X4FH7iVb6ka/KIgCdMBxGW4DDPbbzsmfRPOm69f7z9/ADz4URd/5ZWMhQaet02iVHUjffKB3XteS
VTv1flKenG9oQiOt2OZBaVQ/kzA6l4r2kGO4B0uZd9dFrR4Ia55UR9dU+QQJqBl0Hg2WhqPc4ibj
49BqgCz671jdFhYh36Vw+mK1Ghn7Bp9uar93ammn5c9oVAW3tupYFkI4N2mMPVABZWRySjmDFUFF
KDWW50Sp7yPFj21Kv5Vzd7a02L1+hauZx/J0nOM0rX7QGjaUpZ/zU3QDO08PrHHj7ysJJaOksNMb
eopCWwTusaonixNzL2JO1HrUZ1xr1k52X770BsDQD4w64PoJBUrCg+sFapKamOVFF7OM7REEBwTT
N9Yo2kYWieF85lCRbJhb3KMG1oUu2/ly6FQiNPJVb/Z+Z0T9aEXCiPp9gW6DO08haM0y+RCW+jmL
NVdP+8iujVpQb1VFEjnfMvlNbPiwli5paOelFkgvSr/cj0X9bIB909KyY9OFJyMOLvkw/hrK8i6L
s9xRkvlYFJ3hkSL6IgXNuSPtV7PpsKCYmxc9M+5QeUpswLtsY628yJqyI1JwbKfydzelT9dVYHXU
bKHkhPNcJAgrNWL91cYzD+oBGMZATY4v+UvjTm6FsG081/9DSfRt4e+T1V98L6Y0C4+pRHkb6azx
JVsAxB2ARWHl1rEPdICw5vWRxuWNTprdlJSbOKwz0H4kXlnn8AdU/oqtk3xHSONKHXXMRtonQ4xa
t+WNremNY77LYSVUX370AXwLzMWHFOM4XoIaod773tglKG4Fj6Yp2nJcrTqhu4sdFVYs+4QtqqRq
RkIDp0pPwa67YzxP1GZVO9CoOOKJxHV5BLAJb8Ns4Pv+eIvEMIDMGr1NXsRvfTzQ3SIFYxl77A22
qCSyGh8sxHGPzCKd5GNrGZFpqN6juLaxEiRHY3FR08IrM+1bYkWCEu9qgYIuZHLPDAP1FcJsxCQN
SECrg5ahyJVs2wOrTiheeoOz7sz7FiMlf9KhXErmnkbaAdk7nhHUWb2EqQu6ayV5J3h+7MY+PYPF
6bhn0JjAKhtM3Ci9y/eAhz0CAX5j2h3C4Wgj6kT9i7oQlAqwi6B/gm5t2yYxuxjNtjw+RfQYR7fd
fKHjeTQ2So/kUHPlblv1XgUmSVNIaLhqMMk/0nl3I1UaGDoLKKt2MbeJgW6zeVttDS/bg4gD21QJ
lsBnaou3WtmH+nzJ74K5V1IFbRPNbI12RuctSGpnTpWN4EOuVbOwBvH31fL+J/Ab7LyPkBHuwU3Q
ntDIx5BaFNnSeXIx8LQVhayiQ/HvgmZ+paXwqpN8bpLbqRVEkKth1+JAnPYT0uVEa/D7g3E06bFV
Rluqjsp8H8wvA7mn8iSIRlabHssr5N5CCmQPvWbZB8ABvignxY7d+jjfY9R/yxBsjdK2RM+PoUpd
0wwugB2A6jmUE0TKh36fHfQ9m1qhx/+BzXP9ob/rBxfFFmSqpAnMOuhH9C5jM2b9iPSIDSAUzUWV
pdWm5/IqudB1aqoSyT2LmXXrd+ljJ0edG0zCjTemX+s22gdeqsY3Y0grMHcZDxWdAU8VvbajdoyV
7vdYJ9+1RtmSUXWysNtRvXoJW+o1RXc7qIFw7lf0eriI15invmhYupJiDuUvnOzE0c7YxHXGs/Rn
BSO228nKphrmwKEWi+AjSK1oxhQMPvvY7jJQ3RbFRu5Gu5kqQfHtX0zuuyjuS+hKoVqj0bEpcNYP
LS/jTr6ltrop3PKpOwqNLHsknzX6XR53k3i1aamxVrN/zm4oGGq70tZ/Yg3JtDFLhJV641Y6mZYj
MH/MhP67WDi0jzcK0JW+BcsyguHLW9sX04L+I4OJTw+xICJ4M6XXZHHmPKtb3ZjNFpXGPglsXVW8
pBq+pZHm+HTw0kRhfMsUMbYZ21Iw7YIEO4Rads5nfzvSbK/k04NJRgJON7Kbg/pLGquvKjX3TZp5
cz5vo964+H11kGVtlw7J9yLRSnsgmmv4sAy5ZRcN9fo0EO19rHb26D96if2jj7cooUIgmRM+XlCV
z1QaNyNBO6adPNOfDrEUbJrex0yY3cReH++adrqEfrot9PiY5zdlt+ks67GUivuMWAV4JAPv+lde
dzl/6xb2RD7+eWMZ1JgOxUdOyTNJ7qj231cmMKjBdrux3W0oWP/8KMDUu9QYolRzLQyPkJdu+qYH
mtcZF9L/rEFUXWlObx6D/44J+VEs92ZkOeya1tCom4EZRwblnoF5sayx414W+LjPmf0HSSb3TFDE
K8OybYjbppsYVI55fY6M1JOS5+tfaqUP9VEQ90ZSMmpNpgUEEycD+kLpJjrL+8alGySmrnovkMa+
y8cX+VEap7fqNPex2SYE5nu6r36j8+Vhr2KTnOnj6OQ36TM5sEl9cWS3Yl4/SuZUMpyqfDKJhbkd
rNayJZvqzBaFU5ut1vqBLWpHf34CH+VxUZEhFVPc5AVx69Lum9tUVCT/bL4//j4XAzVDWWRDkGEB
UNv5bem0CZbSRei7okNwUQ9Q9vopTTDsRIujqdVAfxwEei46Budgsb1N07jCPI5k7P1+VycHQ8QW
/jmb+HhTnK0AlGSMtadEc/v20Da35XAbh5epvykaUQFy/TAUw52sW63zS0mJHymVmoDnOjX3anEf
VZqd5YrAg4qEcIplmVjV8Ct8k7zDtFZdX2AkHbCz3gqeqkgO++fL0IeiEKfWeKqNp9c2qvpefPEf
gwN1geug25jS2pJXWVArWymlso/1foWcxhlyEiZJ0UHIRj+EyODnXX+cj8m2dwY3cMYn+Xv6J3wy
H4RySliGEzA644y69aw7U2y6Qx5t4WG2gitdN+rvh+M0UUaJuCfyRBHaD96bDars8CI5vWPaxGm3
4S5DZiukX1/pw3+8VM5tdaqWtN2Ys09ZePOGPpMdfS13GBg59c7ssBVYRROoqehL8tRjmgF2jDTF
Ydn6eX6buhjGGb+XL+Ztgqn1HONVQetYr+kgEsws+Wcf888t85PWcqmHaE5B8AxqN/m3hqE43x0N
GyVyBNMbK/5DW/8ukfNqGLOiRYxVYDeuwx12sV90I34Q6A77jWunYqdePMcsrVP0xVB4YTBYQFx3
5X5nOP1kyzjTsCPd/rpAga5Szsxg1a/xlRC2LLMe2vF361N7kFE0rCzvuiCBneGJrxBfg5QjhKMc
J93R23YzzDWWiWvR4xOpBWdZZCPX+8If8MgRAExe4ySoUwT2mNndl94jXnhXijzPuvt81wvertCx
MyOlpK4cTt+jsnQ0IxYUX9hPXFMLzqSM8ZjMBtBTXQxyb7sxdkHSAPDC2C3yBjNvkSjwFn0tzpSE
oZH5Vuur7qzYjK0OfbX6O6C32LQbw/qZPZSTd8H36zqyUvH5YME+jRJawPhhdco3YwIyemd8UTDB
SO1ij6B43z6JuIPWA9V/Ph0/TDhbCim7dEbkk7xEyN/8jZq/hqqXRSe1TDeC44mkcQYEFZhuBgAq
Y8DE17sFKnZry4MNhLE7Ri/lg9Ej3LYo9Eo/RSMxAh3l58JKWWrNtsQ0fR0Gr9RSd9kkQgH6l9j7
/TI5W5KAjq7WAygpK2ll92jqvREesLHM+FhuRcPeTAevvAmNi1yskppFXMCi/IXy0IICg0Giiuqq
/5I6vR+LsyjBQOZem5ANNh7wv1AZPwJ2YXCi0+AyCLWyF1hK0afizImhxHMzdy3F6LDvtHq5L6JK
pIkCN/OGvr1wM6aehUowdOQtRJHsxo7gPDXPeGOVEbWvV0boPj5rzprIeWwoPnNq0u6vWl5+zPYY
mXLElTzBE+NHv8IRjcRJqaCDoxsHp2ScPLCfOYUy2ZEReJIkgvJiX/+KFvIdt8pUiiKZEcnq+tGA
Mg75iebU1omIlFqkhzpnPeq+HMeJ1uybjS7jls225ZEise23wYaKInSBx9G5QMTKQzXu44oFk/Qw
wvy7rB+VPqi31hkF40O0t7apF2wkgesReB6dMyKh3FSx4uMDauWuyL6BUlA1RJSPAsvB4+eNxgx+
TD/UXFTRkuSsz07cqcCYPw7Gs0xSOwsF0Oci06hzNkQjku8nKUKEhGpek5ev00wvtMh34Gc8pqN1
iRL/q5zO+5YG29D0nzuJHhV93F33QALTonOmRZNA/BxL+KiKuTeMx5kKwlfRY2Cvc2FWSFAnGK9D
BqKYuwG8LQNmIALlV2RqgjK6SBBnUYivt0FqxMStZqCnUX2nKYntm8lDVFr29TsTKCS//t7UkuwX
nQ/zX/tuq2RbP2ocORARfYnE8AU6GkVZbiEP98v7PK9tme5IKhp/FOkhD2036WVRWTMUQDoC6XTP
KE+Cc+lhA8wrNuKZfoER4fHg5roH6zeAXTCqdSaSazapq1UY6UcJMmn/f27T4AyHCkqMoslgHgPj
oTFHu5ZEsFICpTPYJ1xod5iPhlR3ULrCx0CgsgeHmR3oP5JYYC1EqsAZC0VKs6ptkWfWBsK0Q68f
tV5gCEQfhjMEwD4wgUECCxhkv632YZKfLWWrN9umEDxUgcXhK/j1jCpP3pUEQ1H7tnyJg9/XX6fo
9zlDMHZk1iU0BVzQbbnxlO9QshcoluBz8DX6zsDWHwGpBqjJnDSt7JGcKdgErp9D5N35LcKE5vKY
Raj3DQ4W/1nhGlApf0Vk+VaU9gilcbGEriQh2s8ShR1oPKygbsxXareI/xg3mTCC/txVZ/GfQQ0D
NT9MkHO2LRibsCUhGFS16day9sHwqJbWRmqwhnxTFye9NpwwFi2SrzTPPkrlzojtGKwxGchh2425
HU/5hnoVMA0iT7qvd8Yd635mod0i4UrAbSBqDKzHGO9n5uKnaegKJfMz2PMzo92l+2mjePFBeLfs
FJ/jz3c5nNmLAi3Wiwp3W1Q/S1An5l5onptAdZT224yZ6SC3FVST+p9VJpr2XbeH76I5e6hnY94E
JrJ1vSW2DsDPBEPFtNiBmkDgg0WSOItYqzNWN9llluF96W/AJGsPoacMvUDO+lN/PxFnFhWrrlup
iKmbDl90HaQB07NSTKKnLpLCRUnZjCmLKRlZj2osbNnLPPQRLskvIPkjVdYcsDYFF1UU0IsUhbOU
Jexk1PgqngO2FxVQRhWADwxOrC+WC5GXBEfkwQCAs++bKXP8ckAescTogcnW6yxRTiQSwxmWOQIT
PUhLiavV56EHP8k+Sx7/yDD/oxNvpnTh9ZXGqIeqxgPTS2d4ZkUNycMaZnbCgRjWkcAzi47E2Q1S
tDGQgWUK8OH73j9O85FWL9ePJBLBmYy0nifTKhTV7f1vZvAQFr+1ThDC/IuDeb819jcsbi21gmSO
TZRhG491fwE/isl87G2wOpdxK5zbYrdyxQq+dSkW4kagkwAkExzg45fwVtuk4CN0ih+sv11vw6fh
u2igaj1+ej8eZyhCSwbUhYGwo05Muwn7g6VUnp5YdtiYDojgnOtfTHidnMmo9bmeUh3RAeuysOgg
OkhOa08bE1G7aM51BRHog+d84+pY3CYtIlWLUxioNE2ORZDcqWX3rDSgty6Tea8GZJ+p0UMhk9IO
ovElLzqbhr0bjb0LWI/b1I+pXcrzc90qmBQbt8mc349Bv9c7EKIVgKMtlKd29l0j05+vXxRT3U96
YACqH5wyJgMH/Kh2ZWdMGQWUoxsryo2l/R9p39UcNw8s+4tYRTDzlXGzsmT5hWVZNnPO/PW3IZ/j
XcFr4lx/5UdXaRbgYDCY6enuDktc8r7F1WzmbIPNB8Uk6QbUsyRHv6mofONN7yX3yub/gBG86tUX
lpjwJuikTjQJRVsKdY7sfBfcBt5kS57mUXo18X598/5Sfv/t1X/QZ4RaWsWQ9YS9aktHNrUKUjaW
iNyFUvwXT+AuAPJp3SonGrFjhxUZokGnDWgp2QTGXkODQeEM1nJysQ905IU/g2o/nZUZ1U7Jp4Kb
04b49bYDvdr6Srj7R7/nhZ0OU3GBsNBbz6eYX/DIbDKMQRcvxuRplrnrjvJo8crgvP1jonnVqFCE
L1BaaoKjrH6toqMS86I5zwYTzROlibNKRP4174oteH1Auj1Yxb54UR4pQDZxE82eeMQSvK/GJH0g
FKVi5LQ1mbXWFLwLyoEEo2UqW1PZQUHVIjyaFU6a+THhc/H9BL0pwcKJrazjYwHReEn4USs/Y/CE
rTsKb2VMNId+JQiHa4B6hvl2aTeg67WV8Dvq1JbUHMT82BVP6wbpH/wjLJ4fYKzIsRqOYVOmqCiY
renpgm00oJQzb5T8aBQ34fQvQfhsjcX1p2MG6hPQzDpqYA3CF8h680IGxx8/hokuPlSf1GZtAMvr
5GXl6BOx9SBwFHH4GcbkrkrHrbZkrhTnpxAIzglvzWCW7GoE2LUz9pmISlSm7lKp3w5q8sXMutYq
zApA9hrYyc5tpu697osbcxyeQhNYqLHAWELebLKqPWbVAm5W4UbusqeIVI86VEHNxNglZppYYjm4
QgdWtlIf7LDNH1HWteNaP4rtklhmuXyRa7InY/WeCPNJXCJblDKr1lQUeX7MZVHbWibd48cdhkou
nXUnuDI58+laZ0cSMBiUtoaM70IReaKr7jFae9+96S5Fh4BwCpMWxJ2O46Z7Xbd8NVs632OsBIlW
xFU8m+h7KmFjBdqpkw2rUm9V80HvOWBgXgLAACrLpOtqpcDl3Gj30fR16Tih8KrnnZeiM1dyXIOb
t2rQ7sEMvdWIi1sVGCYkPE7yqwf2wgx9zF04uBDF82TOMwKu2HhJ/zAtx6DbitMpb7eFwcGA8faM
ubYiMM0UqoSqfdAfTPMlbB7WPz9vz5gbSmpVqDy2SJYNULZO4CIvxkOhCe66latB9WLL6K+42DJS
xqkEPLb8oZCZ7jooZP5fCi5X74gLM/T/L8yA1aKqMIKJ56AxWoOmW6GeeWr+fW4Uf31B19OJC1PM
IyMw4kmeY5iSH9TvKuQxYze3kQzKH2Cu1AsdXpGA5wnMxRQmYDdrJ8A0w+whQbofDz84a+KltIxj
N+lSN6mAFzutQtDB/uA2BIETsHGIgT5quNwCGcf7DMa7M6GopWFCRKCgCwUvUTCde9pt49L2feVr
p9EWHtdXyTPJOPxgzIGmJhHgz5obdo5a+Fzc1vUX4dk5WL3Erg3yKhrQcKaMcBRkGHnNvnIFlHMy
bjmH4xcG4/SxOndgtkeOnhPzrS/Kr9C92Kzv2RUBSNxOFwtivD3RllSPYsAeFJ+mzcErlOj92Ifk
nxPcAnqk+pSO07wV92CPLHmTrNz9ZFx/Tioo1Ksx7a7TgRUQbr2J2/6jgBA6+vv6YnkOQmPZpyDS
a2bXwCerdlN0JxBqBDLnouLEKZbBImnFVCh0hMNW1jaN8KqjrW51wN1NIEdYXw3HO1gai4ksoCxO
aGVx9ubgvtQ4f5+zWyYTM3RtSDWhH5CWd41df8hbRr6Icfj1ZfDMMIECA5tqow545EShT5bvdfmq
Bj//mwkmMHTCkEh1hcLKhHEBoGYhCbUVoud1I9ebvOeTZNKFXniXukCUpiEYKkm2yC57HCHBlkHI
F1iZm6Ipb3GHzDjpisnEhyaKY2MkuDfkG9HG5KBFNqFrOMaBUHZRkA/64750jSNoJXjgIp5pJmzU
pGmkvEEcDMkxSo94BI/CT8EEUFH3m0BxOXtLfe2Pl9TF3jJhoivzyRxNdJkVn0Jw6mN81G0wCDmy
O28W2Vo3xztZTJwoTb3qZhXWgl63qjrY5Im0WTexHidQiv/sLJ06Ea1QEdrT4iSWvhJAwLF1BolH
JbS+FHAhfLYjaYDEZyYufr39IoKUof2+vg5OAAd10GcDVQwOjTjEXs3+AoLP2lcqa8ZkJf00lT/w
qhMSb0FMuBALMTC1ogXwq1HvpjF/zswFb0392M9CYYdE2CaBcF9Og63romWGkSs17U2RxfsqiZ4k
vI2nTLWFptspkKU2IbilhfOBgEQhSuXO70eQo7SJEnqcfaIb/XcPBqzx8z6NVYanmAmA1eBRSY54
N48W8YMbyZk3BRelvx5UFVblQMwzUSwBnHdmW7cGvGCQp2gOvVfnbfDBXau/8lqvPJtMNOrmtOxC
gpDQCwcZZfJGsjouV8563IFmwudtLOdQlicF40ZirGFOGDx9d4bpi9Nkaa09AnLI+WzrgUcRmcAz
GWadjwTn9H87AMtGcBWLduyj3T81oX5HOXDPfV4cmhm6EYFx2BnSG6W9mTW/4Q22cY7PHx3CSTHI
rCEeiPK+0Pbxcr++Ydfb/+c1fIBSL27BsQAYjYQyGmlH/YvkyntjG+8ynES3gPLjLzWDfgP2T298
aV90DoyRtzwmGoXoPYy5WKBBBJJtfenuozTkrJCTMSsfecDFCoUykyuB+vkHUZoXbOnrBiPee82p
QaBROvKu9NKHelMcefBQzhH7eLpemM7bStaVFrmSWnSNNQnpqav1Ux/yRG54UfZj5unCEEpxShS2
KMl2U/NczdIGWdNpqpXcauI3cExuAeH3onzck6net2b8LCXFiYTTqRISuxJRhpcglJgO/abPoudK
nPbLnHtRImxJ276lwVxZUzhxcm/eXcS2I+twqQQpRiMl2tI3J0b8t5oVWKodO3y2S963YCJRNhUQ
TSiB5RKD2en19n4YNGC50vf1A8VJK5WP8uLFp0BBcgb5MtxNggSm4qZUtdbpv4xgM6G1CJ54Eycx
YZuQutTPWizQxM48ldE2URYrjp1c5uVYnO1jm15NXopx2iNblvLeVqVqK49vZsZTY7jCq0Wft4qs
mCaBQrrMfCUhGXN5DsFrPniBXzhkk9rTBoT/++mOshnOm/itfiv8f5r7uDDLXBtNks4J8MRoScWN
LyXLdpK4vHjXr8Lz0pjbIkg6KVomRNrsQB5mu9mOxxKim8Uesy0V2KcQIMDZUW+GI7fjdj2Z+W2a
nT400HLXZBPzO1J7L0SVBfoiENc7XQxcK5jD5m5yRMOXIVjKG/q67jZny0w+W+UxdDpDqjBQQPA2
eS7K08JDGVyf6Dx/PYW5RUSMf4fKrOKKD93wPt7Q4pV2CA7BZvwCenVLtPgTFH855+eVMYltMAtQ
qIuwMiSgzaE+pbscUIOgB9oAfJi+4PxbvnY2yGSkoCFuKwgYA4w4n9DEsRJVxOOYp2P2l6B8NkO/
6EX8SqXI7Arw3jrRYaIKACBkErejt7g5GHe49SS6S3+m2WdrTBIqRY3RhxKeI+TBvAl8Sv80JxC+
oO17aHtxpS94/sjEl0SLx6giKC3kMZhg59AeNNUORR7fMdc7mIAC/e5xaGlYlr6Gz9oud6H/eU9O
nRvegp/S48m9cY8AE1ySlgyzJH3MF48gkWjtvneEkwEkoJ1/yMyBldWYHR5C9nr+9vvzsZOIud6D
kTFEx1Trvk0LxvQEDiaBfo8V/2AnD6ETqIDYGd+rKtBK707m7Ob9DQjlMpGHsOB5vsqEkUCY5aqj
b4fJa7bQDnnASKUz7XoH1wJqgxYnUeAEZXbWkMygIjNNvIzz8jbL74zhLlmOMQiElTS30yW1FuVe
IA8Qp143zNtSJo50oxiF5YxlhsN93JaWOj6po6/kTih9W7fEOWzs6KFSdYqYprhVi7a2xvpEllcp
5tjgeb7KRJBOCAQMQyEsUvSPQnHL7V677T3orCaYc8xsTGUJsrW8rq+Nt4tMIFFaVI5TkEID7/ic
Gm7TR5YsPmI2IMSRWzfF20YmlkRFM+RLD0eRewgfKdNtkaYuMVLOUeOZYUJI0MS6puWoH/fFvutv
tfk08hAyf3lt/o4X7NyhVjVN39KbOjuMruwYPm3JhK742u1Sn4rTQprkHvRlbnHsiFdu1jeSrmAl
mLBDiLhsUl3VQYaqjV8VzdPi/ZA6QuZrRW8N6oPIG0e/zvpwTkzYWURTlwbIvuB2iw79z+Q1c4CK
tY1D01jfe6c9UHq+8mXh9Kl5q2QSkzSdAxJ0SEzU5i4PdUsVb6X+sdQ3gXk3me+19LS+q7ycnZ1F
NAVFyfUaMZqeQFDg2yAQK0BIbrw37uSqIBo1R0u7x9yUy7FMI/LaB6UufZGrmHjtxLppIiXa9LAN
dNUme6Nj8Nom5LID8u50djpxCdV0AfPE//YSU5c23VTo6YCF0ze38pazOs6DgR1DlJMua7W0+1VE
L6DpjbeQbbyqol25oidj0j8CaneprNblvRg4sUBjQs6Q6vqkpWiLRQpAwqPsmgaCa116nCXyPiAT
c8pgWrKYlgchZuMRJ/FMwB5eKCQBc/73E49fiZOusEOKYdBDzVYH3DrP3yZwDHeco8dLIVjcS0OC
MAwVnD3aRY9sCK2ArlK8oawk0R3v3cP5SOyUYpOWpZ60eNU1qquahhPFO2LyCvgfFcaVM8YOJ45p
VU21gduHSq22p2VfbeQdhQQYnNELTtz6YzIxFeQuHHC8aJ0uBako2WmeuOEVbXlmmJihGS0k39HF
/DDT4gEef6DteehwXrTQmbykipWqLAvgMvudfDOA2Dbyqk0IptTJpepQPPVRXhTWmYSkV2eMrowo
0NDKd3WbusLJtDsXPfNDhmuVcmlHO7TeZn/9DPO8kAkVoWhKVdgB6kXCk5KcpPI1Vv9BbutTWYgF
rPfhmC/xjMUNSM1BAosHvnjbvWnbwPuVLZBbEFZCjIs3Z89LL1kYu0rKoDFp9bh1aUEq8dRTSOvj
lQviL3RmUDTGlBVP8oKzqeyYIxjSxyBDg8sx5ht9aq1yeAgIj32UZ4R575SqONbExP0idzs5qa3K
BAvQ93Xv4KVALK5oFuf/qfGKPr2iJRcDm+gw0LGMyZZ/ouloF3b6tm6VtzLmiWOWZmRUOR0N7rZC
/Jhnh0h+WTfBC/Usskggfb6EE3Zv8tITTWOnjXxPiX9o7hE9rVvjXFwssghQyljo6kp15sXOUYxH
dcFat0DDw0qYN5jwESYE81s1+p1T5MeFYCUm8hoggPGuiQrebB/v+zAxo0kEU2kjGjNMwUOZZDc3
zQ4j8Jv1NXGdj0kvKqE1VDlDWzUyA0uL2l0OMElQfxMA8mnzwp9k0x8XjPVHPVrf35s2+Ql4k9uH
5S2om31ZH/6p3/X7/cPCjaI2x6CcgTimQLO8f9RjznG7vrE6xtINzPUQto9s5JoQJQneVxNkVsQC
5eyvXc6ZVefZYC62XM5CVe4QEY10W8t42IveIryvfzmeDcYbo7JTB3DaApvT7ub+0IyHeOE8d6/n
AeetYnywB3snChRAW+ftQRKeo2QrjJ2jCUcdM9ZKcPuPqKazQcYZdX2R5LJXka5JgmcIptO0nT8s
s7u+dR8d2z9P8m87bMs4lEibzyAbB0RvxgRrBimo0O9cymE78YpYnO/08VsuHmB1UkhzIwMTHUo7
qK5a2rQXDR4PzV86uOcVMRdV0LamEQTIqindfIOA5KW27Bcv4tbYhtvJpdq0/Vt0HEPLOOUcP7ke
GM/Gmee0IEtt02IwysmEIyCyGD3wJsXHlJSah876p+PtJnNtzWkeGbOElLFJnsAmP+N6DDgH6y9p
6Xk59DdcfDFZNfp4GDAC2oD2j7648BpSrN7RQDkeO+a7xEEl8raPiRYt+Me0sEcNUE9EdPgja0ke
hBLIwWOcvK5vH/1Ta47PBI0Yzaa+UICVGMJveuWYy5OMbhMvNHF3kAkc0zApWRjj8up3vRtvyAY8
ZzZIxJ1fVF08wVeeUzBhgxQFuNZzbGAjQiq0GZwSjO1d3rvrm3d97EX/7Rhsg1doslHUB9oCRaK2
OOm+hppcbutu7+g74UhRSJCidMwNDwYucb6bxPQIG2WoZ6MDSoLWj5p3IDEfGlgH35odPcTHGGpA
qHuAE7bcyjYlVKwxrgzyMJTkua82GkpWfIidgYwBjctberklWxn4ZmItmw7NKB1stMlO5pUL6IFe
s8bEFqWYMoCVENgoBS5db+Klvm6DYITSDO15IFCOK32gSC7OvtnHcjBVSIun5GtQHSBqCjKoO44f
0a+1tiYmwPStMI5JDT+i71B6PKigS741UOvkdb14jsPEFrklfQ3pE8kJi1vZ2EAp01Lqoyrcc5bE
s8MGFrWsZX1GYFF8OmBc3eh4Azb7DmHzY3K+/ugw8+p/POdg4oxhYBSxa8CyETShk6ujXZmFv74y
nkMwscUI5SiIBaD5A0lzhiY66V3vKunCMcNZCTvpKM9RC5JwZCTiiLeyCKinwSNZ4WU97Kxj3Whz
Dn0SepR6V8YU0LRRj6ZPgxZvlPgvE0e/QyU7ISilelubEwre4M+SPnRXgB13NckeXBA5P0Qur/VP
HWzlTLFU6uYYARecYCSxmGu8/6CnuAiNDfjNtpKbx3DO/rHgcl4i/aQXoQJoMCUNG1hETP5Jeivw
qVJ1eCwhvefRNg2GMnzyqh+EW16B7i+vtrNtNoKEYSUVEhpRil9uND95bZ9yf76NfyRvHSZ3akz1
pyoXAsQ55DITTEa1HqdBpXsMETqQ8uVoTkGmEk3t9TPHs8MEkyHSi8ZoAXpTSLYXRH2TCvpdh6Fm
zA5xEiLuoWBCSGYaWtMK4MOYaozZy1AwS0Rlm7XyCc9cf0wjDLOaxdYUxP3UAuMZxl//22KZAINB
VqGOa9w4Se5pw6PcxHbQ2srS2Ot2/lKN+e0zLMIpiDK1Xkw8rvSyeU9i4S2vxb2pa7txCZ5kKbHF
KJssiKecMIX6lC/CDfQOnzk/gl7XK8eU5Vovsrwvw4iWnZzskebW3Yv8tYeEIUae3wKbh42gm7dm
jnkWxUGZZImCkDfvKEdht+m9ditteJVlTvRWmCQFCqG5Jg44GNlyG6N5WXPq/ryEmiVXVxdxIjmA
YijugmPNqZ8Ga35XfZpxzi/Cgfci4a2HCS+GMRiSpCHd1FrFTpbhCG4kTsbAuVcVJpZEJAkUUqCV
UY6NZ0Tp3ZCiqqboG47D0S+85gFMLJmNeCZmgPrWLwkFcHzuAi/f0qIqapCcW5y3KCaYdFU1CoSO
awaqoVn9mFqZOkFnqeRkkDw7TMyIKnXWQsiCO7UwOpB6vp1SlNnNhWOG53YsdkkrmhmKwUj1G/Qe
KeFdQ9BUGIHeA3U7nsSbkWOR43gslglDocpc91hYKnuk2I3j+7o78P4+Ew+SfsStmeA93yiTtYjC
l2KIf6yb4HwbFrMEKOcY5zWOqr48K3phq+K26/5JA+H8ElXpOi9yjwjzSVE4y8gwwnuxfZIHKDsM
nG/BWwj9/wsbYSEYmbQgqA3kWR5snCF3anhlbt4HYcJAZcRaMtJZ+zqPT2UcvelZs13/INf7UwaR
JGJA/QuI6c8LiUzDKLJMo5RXCzromYPyChp/NEVTbcpaN26axOIYvRp3LowyX6gUhaYCMxqu9W3z
CNmD7XdQvL5LVmVnNq/+cf1qvzDGfCoD8iFpT5/keH1lFkqNu9QGTVBjUW0s/pzA1Vz7whzz0QwT
eu+gZcMpzZUHJE93KoSR42h6mqbuUdJETkfgqiNemGNCuBDWs04EwG2D+SiNG4UcBh7g73pr+MIG
E7nFSpQlaLhCLtavv4kYSYi/mqf4oAO6InqhnbnZXejle15D/3qEvbDLRPIi1eWiV5GURQfND3bE
Cl2IDCrWYgMhfeTzKF89b2d7bK92lsZGlWOMeAhCus3k+GYJZ2/d9Tmfi23MhprRFWKBIx2XP1ID
/DOxJRJ33Qb9HH/c6hfLYOJ4P5BOkhTcE2hNbWpVx5Y12i6IC1sbOk8Hp8DSShw35G0dE0a6KU/7
QEMhf0pGq5g24Xy/viieASZkBLLWqYsEP4/Du9i8iar/+GGYKNHMFZnVGDWaonYK0W8xNxpzElVO
ZGCbsI2sa12moYwxQF7SUE6G8QRRaKtNvw1GwwmxvO1iwkIykbJSKUGPkN6o6a4YH9c/B+9sGkxM
mIgwoBqPTmHnzD8Vt/QHK7NSqBXQZkrocIH+nCvDYGJB2M35KFbIuqPyo5gw7fvREp7j7egYHjRr
uIpbHINsq3XG2HAHwT68CIn1Ab9xgkdyLz70TrRJbwbeCO8V7WBAVM6nlqV3MGtVHMoEb+0OlC3t
bFEYfuGhfABmrGmn+osvgh4w2Wn3M+7mwALB51bjRA6Oh7IUEOMQjiYeH8gASwPU660zmbdtSexU
eQ8S4qy7EMdFTSZkqELbFhFVMTCU3kWBNLTkjEdUyXNTk/6IizxtHgu9mVpaQDjQrkRkt0fQnYDZ
Z3nu/MLmUTRwwjvLCTGkoh7lE5rCaX9P9LtFPMrm8/q28fIZlgVCSTt9yUHL9j+PtsKZNrGvWPW2
hNwdr+T/UfdcuUxYzeY2FZNIgq6vE3YZqMR0h8yl06UZHUcVciuotEc9g56HMD2FU7qR9O4gZw00
RUprLkewrlWGLRiyJUuiXbS920rpQ1AkvWUUOpK+WAEsFBodcuQqYY5pGuE1rwVQTMQ/+0jdF0J2
yHKBV0Pj7iETvQJxKQSi4DspxwlFg9YXbAmY/1/yDLzYxXMKJnSJptKjUQPEILJe36ja9wR0eVK8
8DRyOM6usiQTSa1OYlH9HuIh1tw7wCdC63E8tDdCYnELhOtnWGXpJuagG+twQC/zF3SbZmjNhkKa
BT/34ofArThBY30vVZZ+ohvQxtdlpIRxtiHTIRV2ZfK4fsBogv53j1dZuWVRXIJwIngGE+lgyk91
WVjj/G7E/9EM3dqLyETShfRKgMgUL24rQ7py+jqNdyDX4GQC69mgykJ65LRZKoNipQycWWVObEIg
r1WHmCnPLSk4Kvq/PI1/X2SqSPf3YmFLDdYqXQYSrNDS11E1WyfvVL9UUML6//5QoP/TdE2URYWq
nH42NKXypGvyRJyhrS1wiWojsIG9n/Ly6Wvn6pMh6pQXK9IVwSBiPRC8Q8JvlNo2dFM7KEBO/oHc
d/5h7P+TPWYHhyHTtLZYiNNOm0Q5JqVLeFyR1979imSKEIyA3reis2SRw2yWQRFg85IDJTYj4G1I
nHvT1r8mJ8rk0hW2s/65riEELk2y6HmMtWdL1MV0MtS4U73mJnZNN76TXmO8xwMrAtkAJvd1Z96X
HAzONRD6J9Pk8xespbaLK7EnYJEpLIPE773ceLIS2HVdQF9YOs5oMlpxmCCu8Cb6r4SsT7Zponnh
PYoadYtoNihHJYXVSp4epU4X1Pb67l6JWp+sMNlUP4u5APkP4nTtTivtWnjP54cx/bJuhR4pJjZ+
ssIcOeiJ1OUwZgha2j4I7oeFgw28NuD1yQBz1MI+B6otH0HGiO5/e+oeahBdUR52qtIi39VbCU5S
+aYzPSVPvOyNtzr23JGlL8cF51yVwScxo0m5xBw407XMQ5FFEBNoKLZpGsv50qVa3ksQLUGa/0uA
ZtloDgZfPcyscaWYry3owhgL5TOGpQoWWcGCgtxKwu5giiKHhOMa+uZyQSyErxKzuTBAbOrEo/md
iLM9BaUrisatrtRWX8eWhlaz2hb2mM+Onobfq3gvyOomL4fNEhOrlrsHTUj8Vuhiu+jIV1Ea7QAg
tq6MN31rnvS2ghAY8Ux9ev//9+bL7WFO5lj0ulGA2QTPnKdxfDFqzgV15Tn1aWuYMwmhuXQSVYk4
dUi+5lV5L7WG1S213QXJNhKE1/XlXAs0wOzi6sU/xWQnONqg69soiCSnnh9jvbEEVbX7aPHWrVwL
NJdWmNQ5nqRCyaaROEUnIEUy/SnLHpfaCxqBE2yubt/Fepi8uZpGxDQVxzGenEL+NrQnXfMrjK8t
qrBdX9TVg3I2xVb+ejPQ6nTEe0Bvx0elUhNLAnvYuo1ruATlYufY2l8K9oVZ17Ee6at5QwdRlm3m
QJ7BBTPJoXdGJ35N+ZP9dJfYkH1plXHyFiD2FOkeBo2Pi6c9KzZGK73Bqn6W9rBpPQG6lpk/+9rL
vykrfFoxcwAIXgamQDHS+sPoql6NZ1axV+8Mi+pfmaCQ4+ww/Xtra6Wf+eKqzRepE5Q+RqK2XTzR
xcyUY97/IoPI3PlF4xT0rgF5Pq2Pua3Ao5oRTagh8/OTNk+g7norhxD4mp3ygCoRugs87WaFcyjY
IqIYqkYjDLggjVTaT+nYWSSSHvUm+SqH2iYqhztSGBtNSrZJBBYCcK3Xi7zLQXUHdUUvaPNTL6Yv
coJGD4lPxSLtoFa5qRtlh1DhxsbkoiF0rEYkYmQ5lUD7gkNctxqle1Dr6ZCZmHYoo5dUDjDDVIdW
rVoBLpcc3NyzAQBBF7lim7sziNgbM9rlVfJoJN/EEoXuOW7uOR+cOu/aB6e7dfHBhRFgsyImxAEa
GXKtCmSDSls9EQwYivt/eW9cniQm8kVjn6U9pfdPctGf28z182GftLyu3/UU4SIYMXGvlcNl1Huk
crJqmlY9QogmtMJF/FIHkSNm41GOpfu4mu0QA7XzJFTWIvzDkMalZ7PVT1D7tVFq4jdMZWWVyfPQ
vFUaB74qXT+u6EQYogl0PytWr5EOmoICMuPmC5XbyXfE+5jNA+WV6ZrHwMn2vTOBfo/YdNRdOKij
xVNjuX5pnn8Dk/N17SwW2pTgN9Tic9zVD7oh3lWx9LjuqdcvmLOZPxyVLJRODc+temMmmyXh7CVv
GYxvQqOnGTLoJyJrmo46Ma1mifwirDltnuvR57wMxjWVWerBW24QhzSDlSoPi1pYpuoRVbaNabb+
Zc90zVBEzST6x7P84nBrtS5WytQhs5zvOukuJ5wL+fqenf8+c1sYSptJECMhjmketfQtBB4/4Dw8
rydLZxP0J1wsQe+iSiglXL55msfWuOiIlAvqLl047hVTye31Hbt+15/NMc5MOjEjY9SirIkRaAJE
l+prVJrLXzdz3ZnPZhhnHgMZYxkSKtA9SOVrM7QEnp/x9o1xZwB4KrONBeLMQwUrD5BysVo1xIjp
8/pSrvW2cSwIkSD2JuNZwlQGQGUjtkOpEyfXcH3KupUh6JmK5JZT51dyYI1Z6RmxYI9SY5l9sgvK
L50SO5Fq3ApC5RIttxtZ5ezw1fXLCmbwILAlq6xw/ALls7alVBFiqfwYg9qVBdnuzHBXiLiMOVtw
9RK92AL6/xdO2pZSUOliR0DhuXi6t2zIvWbReYkET1JeMZx+uT9u7AtjbErYtmGaqhpxlAwc2fq+
MHW7kPxWOcXB96L4tr62q556YY054iXYYkYlE5AtZbtM3ioq5/V7/e8rqgrsDOKUwsTDOkx7pQt6
JNfFbT9/MVOOH3D+PosxA7upTqaoQspReKWwNaLX9f25GgKl37+fhZQRMhYN0VGSK8aXprdI9xQ0
/3EJjHfpQl/KSYsL1gwPougpQ8jz3+sudV4E41J1jgn32kBeNtrJ43jKvOZlhKKaN+2bTecGwPlA
6hP6T45UOjziR94GMg6G6nTTLD3cOQ0emu5Eih/Z/GX9G/0lRIGHhpimqBkf/39xPqUaBNimoBKs
7xfte+oGTu93b6ktPIklHlPCds4t7US265avLk4mikQFhVXCjqjPSzkHYjggN0q/jsuXBiOuASf+
Xv12FyZoILxYW1PUcA+DhoMRZYs3stxWumRHmhdlPw2dNwnKWxBzcSXytCTFjNpS31XeKOjHLPmh
97r337aNrvliTVpNNKivoA5j4iMlj0TaBdXLuonrb4SLfWMCT9diTjFpsW8fcitgD6CTX+Gh3qLt
dsObJLp+G/32A/YxUIyjHpkDFqRqLRq6uIqL+y7zjZ7jDJzPw0IghkIIwkGkdsxdJNmqsm8ld33j
6Bf+4/o57xuLcMjMos1kmaYufemLifKSyPKRlHUOQLJ8DFqNU9Dm2WNiE2gc86olOqBz3VtUbcz5
OFW3UrnNgs36wq42qeSLlTGRSClLdW4kHFYwAE4OxSMHghX7BFJgdPTSA0EHDxzA+170/y8cXVEk
TU0pmC1USisS33S1tEzBX18Y9eS1L8ZEiCSYB9UckKUrPlVQ7zaNG4GXjzelwAlELM7BiOS4bhLk
gbWWAZ18mmbMN7ZWpldWMPgzD852bbRGufxcTJAwjFmOFiWn47LVFnfVptiXW4pIjbl31NVe36Ut
JliQrhRUSpiMiWPDl9z0nnLm5QJ4zpYGwg0FHYnd4Aisf7h170B+/dk70A7otVDEjpJa3FVpskl1
86esjf8paEgsBEGPAebI6OJa46U+Gf2jxsNsroc/vGs+L6SpUPOJF5yseiqPTWaA7xWiF0kYWLM6
cd7x6/FCYsEHS2+YTWsirseaYaF86itmsDFlb7zJ+v5h/QNx/EL6o4FeKnM2SinyB9Df0ZnHEgVT
5b12qGxrYRtgiOPlS1cT2t9RSmLRCKERy8JMj1mWe2gdWVXMw/Zcd7vz04mJuC0oWMckw2tmSp7y
/JsU+ikPIXK97nvxPGNirWnGmpDVKIOE3/I9VQZTPYw3evKpNS3Bn46Ry6MqvL5v51UxobaWCjXr
IUvjlLqRW1GiAPCVR5x8j2eECbXTmMTdkGLrxvChyjZiyml+8v4+df6L+yJqoKRmRugeQ6bzrVMl
zcpFTfmnsHPeKSbYLdXSlGE4QXY9nX70nf5SURGYKONVj/4SwX8bYrlIVTKowzK2BBFc2v16Nudb
KnQRO9wZhuuX4NkWU6WgnTAFfFS43Ku0tdJY/NbmmpM3oj1V4qaShPfUwDRoLj1l4vC9C6bbhRgv
bac18JV8V0m53Tfp3lz0CWX5prOUEAhnTjihcfDPm/r8I9k4qVc6yLFpcfAmPg3bZW88SjfQBbJz
z7jP7HVrnGOuMcdcH/VMkA20tpNGtIa6twWADUehdNfN8DaeOeklmTCyseDcRctDV6GnavoYE7AV
YbdUT+2QWEua8faRfsy1fWTO+tyNY1cqaBsPXn6qvNzvduWWcv7907AKspDzJ2NOvLiItTrXuG6W
/0falS3HjWvJL2IEF3B7JVkkq1QlWZIl2f3CsGWb+77z6yehO+OiIJqY6+7HdoROATxIHJwlcyod
qMfahtTZoJh66PLhJKrKv9xNBgCGeRFIJcBcsUxWuTiD4CzSWUKHcVd86qJLv/zY/3wcxGF5SE2S
iK06wqAZt3ZBSltueRqy28/z1R4ygNMGZtyZBDbKzFIhVibcyuCwxUUKrkZ0UdvG99AFsSA3rOOs
jW2nEsuwEzLavWC0/4TtXRPzqPw5R4wlIyWLXLZthRmCsfolKX5RPRcqT69sS3lm7YEsCakJWZBR
E5ChowK/xwjv2Oy7YOloSyMnDIce9AfarR3dgLDxR+ssB+I3mh3YvDLQNpoTCb2jYD4TZXa+ICpC
DNhN+IpUcQ599/6CsRmKXhCcA53dvltu7uzVGPugroJ46gQdZQGSP6qQxYakWQdWvn9nhLkzZNx9
s55iZ5PpRa0PU/xSppz05+ajabUOFvGnqgikBaN1YkBOYtTdqwK4cc3wpih10P7FfgTN9f1VbWc+
VjYZ4NdkTW8NgsbF/8wstyj4pl7gQ4jJFRxe4+Am/K+MMfBv1IuEGLnEHh67Y3EXe8sp8kWfywjC
20gG8tum65bGoJkPtL1RHa3a074md7kt3famNRyock2VOMkJIqmckh5vicwVkIcB6U3pzfGpaoEB
rQ5K9cZ7X2+i1WonGeg3hy6VZ5rErIezqtylMletfuvWXBlgHtRoDE9BjQF3N0F1M0fJqQWZ/jz/
BW8/6Bd/44TJoH1Y5NBtybFdvXwsJ5cYTqgfR6jZ97xi3j5IoDb1PlqWy0ZL0hKWCvN7nH4X0VkS
xjxG68335u/lKOzrWTOnYBTQ0+Ukg2kF830AHTViPFXzJe1/7p9c3noYsFgasNDUtBEpTo71cDGC
izB6+ya2k2Cr5TDgIKdZkSV9geDfrdBhaZwKF/Izn8zLcsgOuII59jYzAytzDDwMuTiO0YQHzTJE
Dpq7vKIQHFXvHgJBf+IsjWeLbu/q8dTEqto2Cs1zgOWs+xxbx9JuRzCbVc+3Klpi1coyof7EsUo/
yodYdLVCBh1Csw+CJkIMgDb0z6lfXwTb/CadzFPuhq78sG+N5yEMRixLP1amiII/Ro1L/byU3hRz
vhjPBIMS4pAEQ9XCQUwcp0n4IqoPA6/oyLmiFLbHN4jGWpgXVNXEzKmOYNWAoLyyYHBZdOVz5fHY
nTixC1qU3ruGHHXSIAxAiuQYnGoETdD0PtOsb8KVrOSt7e23rNwQ9BO6KS9oNPlfPmsw0UJOgPI/
Vp7yNX3Z9wiO07/9mrW1CBORuYpbo6rvVfFVjJ4H5YupcPr4tq0g7NMNRdFFmTlaUEPvxirCmgxh
PGQV+dxLuQPamhuzEzn+94dvdbXFHChM65fylCIBBtVoO8LcReypnnSAjsjfCH7hqrqaYo5TK4lJ
n9DHnTA/Jtl9odzL8tP+99m+1a8mmOMUtrJoLKANcUptcMcosJtG4UHQ5pFVkZ1UDFFX0RDx3rul
PBuESUUMJijlnRTqTpVDNrnW2zM62C7lUN6ZYmJrObpaSwRPZXls0vZb0raHumpvQ5Mn0sD7PQzo
q5RYPaIl31H7ZGaHZTzkhJMoo9v2AXVXS2YcEkN8mpTS6p42/ZMIX5c4sMRPsXiO3WriPRO2T/TK
GOORaRdJqK2j14YOHr81sTryUfEoM6Hp8NhweZvH+KSkkbqaVQS6kvKziV15uFl0Tgp90ydX62F8
UouTgsgJunjQNqHOD1H4uO/z20HGygATApp5bRRTg2Tc4FI6x/5CBItSitDHfnkXRhZPRGB/RR/E
wwuSZ0Y0IdcVxNlN2oAfUJM+7y9q/7t80A3vpcwYRgE5p3B2NEm1AIRgcLf2jWyOYSm/d+6DeHg6
j72s0nmU+YSShofMFkj8WxQbeg5o8JbDYMaoFkPVLfCBEAMoQvolmG+DhreczWtjtRoGCArI/g3V
DEqCsQwtzLZ5EdIjvXGbyryU4OYbbWWJwYNIFYOCLPBnBIG2qcU2UunnNhKPgTAaoNEqn8DL9xPS
xbz0DPeLMeDQDHCMrMEXKzCyI0XlqVcraOeZlaUIpm8a6SlZFqTyRq9oeAll3v4yWGGUAWKaBZc/
NGoxj/hP3XRuYrR+1kqcKj3nSH+Q/Y4bIStT8LrRpMKv+VC5aA4QLOKUR1TurSi0eS8HnoMyGJIa
6tCIOvLKun6nm26Qn6XswDlt1Mn/fIsQNixMhLmUsxhnmngGFCSxJMWSXyW7QFuf9Gm549X2ODcJ
YWPDMtTCKO/wwhPvyUmwxEt4Mr8tv0oHVIr8pwnHPdjYMDXNBiIQneTokWXcL870OcWU4BRaC2Qy
36Lf+wWCuLwGxu3i3/UwvvnSKiaNk0kZwHUNu1YHguL2MgH9v/ZOgsTQD4dX5+BuKoMyrR4Fab0g
3zW9Uj7k2ut8+Y7G2xiWdXmfkOOWbxXj1do0IY7TxcDLBZqS+vw6xKYtGdz3yuajcrWDDKgInTn1
ajYj1niGarCj+BjTsZsDAroznf/dPwbbGeaVNQZGtGJUEQnjGCh3Lfi/kKHHy1lzhKfAb79pmBiJ
nNjGIMezYVUPxH+E2GN6x0sb7Ud0H1S9Y1XJh0rD01YMawsq1ZZJ/lHMxwYTDhBP7ngvmu1nxmrR
DL4QXdBTVaVeAx1sGYL1pghOt8Wmwmh9ydlijtew1O+joGFeiL7SjEy3pzY4AAgsbeRlKqmn7+CZ
zCS0kQzL45KOU5KmseekOUodb2LzD/edikcsOKTpkO77x0YWDmgSLBEMiyd61gKM5s5u4ld/10MP
7rL/M0TPyOqkhWmdD4YAvilxQO2yXHy57b19z9/+LFcTTBCEATEizKAAwIPJrZbvwuSExud9E9st
JKtl0G+2WoY+VEXUTQi0aOIaKkYW9FND4GH+hY4ezL5xWx8wCsaxug0g15XRla+spmEmJkGMqES5
006pv/iYZzwEd3Bumw/4vG1k0ErVdBSpcrhEXtwUy3muLr3Gee9t1xBX28hglNBhlI4kWFB0lFzx
Eh86SDQiE6+5BH3LxgHxshXfBbe8iXfe2pi3UhCpkNc1EIZMeQwOhjl/VUf9doh1m/PFaArq49k1
TEnVVRxRmcGjoKmGKRRmCLcK0VEbiNeUkSuqxl0MMZuhwrZOwROJy/MY1ff7trfX+Ns0yx5fi4IY
KQVmBKUksUFaZIG0xlInzknYBqerFQY4GkJCtDbhsC3heOiGAlNe03F/IX8Ap6sNFjPaMS2jGnIP
sXlbp4elP8j5syqkhzR4DeLPSf2jr184NnnrYkCkxEkzwMAEECGH9Hb0UG27zD8yq40t/dRhRMTk
drvwPhiDKZHZpqOY4X1dqM2LLCF3Okl3gRS5+0vjmaH/vgKRcq7VqmgRrWrzpZCsYDypMg+B6Vff
cXuWFD4syiQvROye1JaJ00PqKhLrYxWUJ5Ilx3Z+UvvsGBL9a5CRe7UHG4JR15a0DA9LlN1EKEhb
USC4AnzYMvXYCpIS5JcVlATV/sfS1OjINj/JFZhTc/Nm7EwngeQrFKuX+FBN+vNoJppVZ/NtJKDq
NnWJ1RfZJ4IYWVPye4GId0Ra/hGjwernCqyQT/NA3ClskE2LX9CWYelxlII7OYbKWejIeXCX6SAz
nbQv+59i+xrRZEVFK7QpfmCuWshCak3AtzCy0ZPC9DDPha914q9iLEEMFrhZ1d404uAEQnqK5/qc
BP0hI/WnaBEszYw56YPtGH/1e5jTXPSagowLfs9yRydTwfhzX3vzCIrD6llzU9cIrZxz0jbdcWWS
OdxJr2CSqKRen812qTRfpyD43Jq8hqY/RIZXEGGuGqK1fdj0cMnkGPv5KXJetTs0VENFkVc8336g
XS0xl0vaF2XQ0nLOUvuD4YdVYQ2ZX06cAvYfXkhXO8zdomiJ3mfQfMAQOB0Br9wBkzHEMr3igGQc
7z3BQ2HCVFtqI07EJsRdTTxKKEgFbXWPylnw9Hk50EsYJ8wy3TCElB6K+BIU5ybmUYNtupz6e+MI
43Lp0qihYtBx0RTKdVp6Mwbfu0BxOId7Ow9xNcNcIYhCTUWJsGGUKN10M6eEivl/WBlom3H5fd8e
b1XM9QGdEy0h9MZqBFeSD4r5aVQ58RrHs9nB9WwqZWmhYjERlPiQkq0LlOYf4omXAeMthQk9qwz9
hzpNZWMAS9OhiF58KchfpcuvX4fBg3jR/vdlSgonltH3+3fJy6sBBgaERh3Rko3QbwDlSesN/gjS
Ef4AB++0MCiQFMasSj1N4S2NWynV7Wi0vACM7sXOdc6OY44Yx4zHBYhGe4/kQ+ZGn2kRLzyJX8U7
KKuCldVKLOGo/Y0+CUFr2v/Fz+ygZhfMZlAYePvOZfo8gPmwTGJYglSWVQa6BWXye1AYfymU+SYw
52ddrKHCWnKuRY47qgxeSPUiDCrthjKls7x4QvctU/+mFLtaJ4MVGEZt56FFGE2a+BBDjCRdbIWK
2wictXDchRUJmIW6TZIQXlnKJ6KfzX8brKt0M1fhpdjUtTZPb4JSoo3OCY8cqbLG7POm8Ted8nfg
AN6n94YWMhsQjUGqpzJmS2le8vm2n8+GcRfw1O02v//KEnOSiTE3vdGidt1VVjP+yrv7jodGm8i6
MsGcYqRzMyOh4/iC8iBVR9L6JHxuxvv9K2LfygeKz0xs+84c8eztwcMX23rqBLchBuT2rXCjSOYm
IkNMMii3wMyJJkcKl+pWx+eFsjfbkCC0VWffIt2dD/j0e/dUdrqmCohRthJc4a1dEbNytIzLV/TZ
jrhWdth7CSRjgWYiMhltGh63dgvNHR0qh+gju+dNGW6e1JUxxr8bTap0XQP0CY2fDKFlVt/2d227
+rOywPg1eL6lWoaeBwgQ8m/9beZEDnQGcBGOb/p84SN52Le4f5BUtkEo0aeiA8U2akt1aSu1cZjq
zC6iwN03w/tOb6HsCoPGmRRaaSIxO5+yz+QALUrkybQv/z/hC942suWfbIICtwm6E3iF5L41EnwN
Po9u5E9eDLYvHoUpxy/eFr9aXFiqQSUFiPN0w8swej/zioIclGALPbU5SINMyRdoqxNUSk7DHXgo
fwAvGsu4C+3ghuqVyFz+J97C6L+vFqY3JsiyaU61+1I+U3Lq6Sa1s+fFA2v5IXeyJ15Ji+OObNWn
LkswxDa0707o3TwooRERHKu85NztvHUxqEH6MtIF6o2qgFzCOZhe992dtwwGKDRTwGxZhrtjQlkV
uvNl7go8/WOeDQYqpmDohGaiTleItiq3nwZxPgwFt+mJ53vMPdhNMwb86Vrqw4wJbq/33lR5nNGt
XhRIm4U2uUESgsf4wDvDbCmnKjBnWJk4w4Mr/lqc3C8eI2dO0LsY3EGCVeW20PJSP2xVpyBiHEGi
mJ6y0B8v4UGwW1cGV/l9CUb7GYz2tQ72jn/lKqxM7yQUUtRRNZHBPCq9qxc3YfO4b4Lj7W/kZ6tT
XBuLkMSUQQ1abrbYdd/ihnzeN7HtjKYsKyDB1mVW1jNHM5gExQE4o5o7hio8mulkqWPAAUKeGQaP
cozGZ3jBwxcVLxt/QH1bD3/sr2R7s64roT9htVlCkIJGxUDYH9XmbZAokSXLI+eD8JbBwM84iMYw
lAF6gtpz0d+U8s804czDbFN8atd1MBBkpgvoUgw4M/GE1+wYP+ggvTScZIaEh3IS0DVtHmOXx0O5
DRZXqwwoyWqa6eJIIyTh1Jdox9G/a5q3SLxhAd5XYkBJN5VUEgfki/oqhxamH8b/cv/Y3JqK7txJ
MvCNaKqIgBEweWwvKRqMawhAi5bwKTllNk9TYDslev1qbKJtmRczyiFu4ERTbaWieFbm5pzmqS0m
A3iT2+BLMolWOU8/ykw9Bo0e2vvu/4dA7fcXZDNxmiGEvYjsr9O5ama/CVIcjPMyW7KbgxGCl8Pk
OAwryQmtVhJAEgANhe1wA8ZzV6zLAybSKmsMocKxvzjq8x8fJde1MfDRFpoSRSMq3ab2XUwTKxJG
Sw5fx+UV6U3Ok4tzxtnEXAvBrgz8d6Bjqt2i+2X2jjj/1aDRylsYHJn00sjjAo+sInkgkzd2VHyA
d9Sk7afcddcYJCmXVimCBVXLeLaaM4UR9UG5yR7B8uPNqAunTuaJN7MzefyK9x+igKtxBlC0LFrE
pkKUo4FkFAFo8Al5JuhTZ8/TgarMNPqh5VwyHGxhmdRAHC4uZoG3ciYjeS/Jbpvp3r4jfnQOUyaK
ZpgiZTyDZsT7S2bRjHmSG1HE3Hx9N+idD2KjcxeWnOTwBpy8t8NcZjom7qOmTEAFIIz3synMtqhm
D0pYu8vcOF24ZFaQZ9Dg7m6HXDrKoxQ5+yv96DzvfwHjokLcywHJggXXUIeUa+rRmT5+HuAjjLw3
w/hoEHYGKcRBdOIqdvL2CVy/dVs7RsNTM+N9OcYfwwxzcLIYiWBRepCGT1X3oNZP+1v2EaWwFgIh
Q2QSTEXTmI8mhq0+KrmCj9Y9dL0rGT5GJmrjdcw47qHQH/seD99bYj/OqJldoffYtSz5EUWyNwz5
904rnhsQw6p9cB+rs9NkNUr85gHKyZgxRP9/kIb3eaO/qj2a9NP2psiNR/CoeKY++mPTXkB78q3X
QVok6F7QB5UFvRTUDKAtoyKMhzg3Gi1sKQ8Oi1n5miQ8xBo5dmF/AY+Na/SRi8mKr9osufvbuvnl
VtvKuIhYdTEJCcyr9V0U3w2QBeCNdG164coE4xzQFF7Mcu5EJ1xOi/GkDSDOyWRL5Q5kbtzS778c
E//UcT8HjYwv1ziD0x01e/HJJ/oygmDK5b/PEb0zxo73FyZUQ8pyEp2lR29V7Or9t7R72f86G4+v
90aYEqOUJUGiNThYcYb+LdlWzlTCaUpsYbJ6p/n2JkrxiXDLGRy3YKf+G7GYqXgyFlenN7GRvpSy
Yi8jhiel6maRl9tkbC91abyGk2ajj9EuSrECNWttTzEIVtSKcyg3tGnoRqDhj55+0C4p7+8GLe2N
ohdxN9A+tgBjo4tPcz7om0RjavZtdvpPtLesfOEGn9vue7XM3EqSSNQiRZ3cGU0wOGrROV1mb1Fy
XxAkPxaip6JFA7WGTrC4cLSx9+sE8lpo/LdbFdo9QmtHhfhf58ff7wYDhpk0mGC9wv0hN8upEFBp
mvTsiMDqUMjpPxwf/HjzvzfG4GHa9ohzZKCULlmGh9DtkGP83XAm21BsKqb9/whweJvOwBIRalVW
MGjzNkyLUfT5J+Z3McIzOqXTgoZt8JKT/onXXc1bKYNU5kzyeJSI6AhZeCtI+alIeHMFmzf/yo8Z
iAoWTSehLIuOoSe2mN4klWCrxU+jPE7D58lwhpETt208ed99PvbJtpBi1KtUoydncZEjBYoAGC3h
oQNvgeFSBo0OUpUcp6Glxo+X6O9Twz7ZqlipACI6Ipx7w8t9miFVvPacWLlbgB6EY23TXaBkhtEk
zIZ8EMuqjT7PZs1caM/Mg5ZZptvagRN1VgvVjsiPbmTfPIKt0t+3u+kvaJgUNdEw1A/lHDNtg9DA
vKpjjmh0ugNb5f7f317W9e8zJy9OxkQEX7hCi23zdMykBqntT2L/Y9/M9r25Wgdz2rQ0NKKxAjVD
eegxvF44tOd+eZhd5QAR5/86ywx/XBljDlleE9r4PitOjhuDpGcV/OT769m8vFYWmDNmLFGTkhSs
Jx1awzHrJYQX0vGMcL4NW7oJ2iUtgxB7tujfiHwSw9dePsc8OlSeFeb+n4x5FOoAMvZgAYQAG+IZ
vFmsRime4kr9/q+2ja3XaGCWa6MiVZ1UPCT9T23wCM/TqCN9QIXrl2ErNkOt4L8KdbV2/Cc0wETz
q+itsP3S8niztwMnqHcRWUTh0NCZeEGIpTxtUlCfgoHBwRMZQ/cCWIk+kR7zArTKn0M97FJyDuym
562sUsBYpUnDUoq0vMCBHTK3F34N2o0kRH/j3SsbzN0/mxKZqhIiolEY3cwBZPESbGih8cq6G0kG
HNSVIQZ9CiWU56zHYkzsGUAhAuX8P6pX4/qVrdHXDsLnv3DAlUEGhvRlzgu0VBGnWh7bDtO69dee
m4HaaOV/vywGf2qi1mJSt9QzgkvnznZ3LO8HnxyTX6HXg8Gq86KnmStOs3nxrxbHgFLShoEyQ8nQ
CbPgPMWlIwSlT5TaK8r2UkDlUCTCOVV41//mFXU1ywpnjbmRQYaTynInX7XmyK3p8f4+A1CxLM9S
0kA7V2pjTxukZ7nkvfy38zWrNdBYY3WqhLpoTTPCF5PQBe5Rwj3lVniaDrSnk8fjyflMBoMbc1Ga
AFwIO1A2Y8lPQf5AXNHnmdm+cldrYpCiauUQ4YxJ1cQlFwTNB+2repufhwPFJiLyAiS6RR+Ad2WO
AQ3MkxthgNDTmYILpi1A6xodBPkit6dWhYjfKTR9BR2sqOuEhswxTg/Unm0GR4ykCwtRTHEdi7/m
aYCmLYYWpc4yjNOYpraUcAIMDggbDIxEZiYISwJ3EfPUqSSMRDSgBG7JcR+teMticKTPI21SaHAW
ST814UU3XrrGy4V/9OQ4/VvQZ9nvRrnIdNmAW2rwxfarOjkjj9ydc5JZzrs4UscMeVH4ovqCvy/z
yGV5Ls+yx2MCIkdzWgc/eGsDp4kMJMuPyFi7o8+jxOc4Acsjb0olmvsMGDPEC0i0rK4/B8iR77sA
b8sYsEgUoQvTCErU+mDeDEHr65nx+u9MMDjRzJC+ygyqTW7ch/Eh/O9bBt/dhiYDDJk2CkKQo29g
KEMkcp67LHRDSCfvr4L3NRgIiPpyaGYogzujkt5HJP1JksCWBYP31t1GbzyvDVHRZJl9dYpFaqrV
qBGMhbSH9BuIIp303rxNT8IhtsE0ARUs9DZnh+ICdQQOzG3GttrVNntLTWbeL20FRNd/VBH4xw3H
CJ8xNFrKvI5S3jIZv2v1MswmTCviuTsc2wttXEXvB1eddqM/kjrHdUmM82mi1rXJXOOzIW1Q3hZu
/lO9CQ+d37+258Gr0oPCaXbfdpSrRdYdw1opu8bEGHb30I6XYHzJeIomPBOML47NFAmxWSggNI2P
U9qfC2HwkYTn+eL2lXtdCnMNNZHStyGZyFuNZ7xML71gqffolj5EJ+iX9jrnjG1IM7//WsyF1HYF
KkoJvhZobyDKrDiYWT4uPp3eD87QLkBZkgqH6475Ne0s7bB/xN/6ZT5e89f1UqddRWnT2EcqVMcI
zFdH+VIclQHDxrpbXpAqPIkoidKXw+wf6DgOCDtAcsE7gvTT7fwEtv1fFRdFGDVcyUWsHhsjdua5
8vKMWIohOPvL3U6rXc8G2/CvdEusagVe5vFi+nGtPTdGf1mC3ioy5E/mezWWL1GQuEaNd3RQPBUz
WgcCMMTk0x2pW7DNhSNvWpiDC2z//4g7XFuqQnVGcl9KNYQ/L+l8SkNk+srbbLrHPx73t4EDeiqD
RDoa6EmmYRfaEnJ2RX7bZM9jDs7DBWJVyX9fg37n4exMgDymddyOuG+H9tiWT3nwdX81vCPEzgQE
4J8LugiZIzo/IlgF2Bk6V3L7BxyjW8zUnqUT1cYVPMMXjqa/b307mvh9gFQGmPQ2l6dEw+qaSUZB
6Yve84ooPP9gICmPITObdIA+qm0uWJTMufpee6mfucOLfJxfMbvq1HcxUgo/s4RzYji4y0rmTZ2m
tqYYq87SjtYYo4umkQ8kKzjXMA8D6B6sYEgXpKCuFdAc1/qjIP/s1dtOVm1Jfdn/WJzVsOICwpQM
YAlZCJ7thmWEyUmWQZcO+q99M38Imn87Bct3QZqsqbsYoE57nCEahAGFBqrQPRrfRT8WOXcI1xwT
xHTa3CtdDnOqBSmzM21NMB5HJ7QrG/Jsf/VQA48Hnp8icujMp2ozLShAogtMDG6H/teMgh6vmL/9
mX6bYLO0OYmiKllE4shFfogSNMygWJeIIufy24bBqxkmC0KEJdOHhiBsSR4nDXNfOYa8ZQLSsWf+
O+ojVQNFwasx5hu1Q1OCoBwUrDT6+w8FCgTKweXBCzP/kAG8WmLQHQ3Ouby0PXkbGEj99BA5KspG
PQCQ+KGbf993dt7HYsLNtCzkVoAepFPkA4gqp9uKmKim9px5ZJ4Z+u8rhBi0JV2SOVed2nB641nu
DlX5tL+S7XL16hsxWJ4pSSroCa57+b45ywcUii/DS3OTgJLqlNyC+PWgfx2+JpfZMz/vm97G+Os3
YzBe06AK0U+4kYkXvyWwUvhG43GJh3m7yESbU4++OnmGHdPvHKpNBKlZUCfVTvUtodPq3vxQeLwC
LW9xDGLE0hCmyUCIE4/JsTHnhxg9fr2S3CdRcDbE8NtQdkdzQkve/qb+Idr7vats270WVXPc0Ztz
xkCVYClO4qSX6LEqnbCETBe0ObwhcRaQwHDumW1E1iUZ+l+GYpg6s2T8H6VDCznO4Dh/HiLTzReI
MwWyHQ54+aXTtwYMg5qWuQY4iiYxtquWW17d/NbX38AmkfW8mwPBwK3QuMSbHChphHaMtl+1sRRv
RkmeSp9oC2fTt6OxlVkGVc000FpkVYijynbnFkf5EB8GH3Gf19xUhxjklMJFOkyHxIIq26PKeYry
dt5gcDZMu0qPad5SvQs8cphAYqRfdK+DBlwIyp99D+NtMQO14zJgOou+Shsjtbr53KeDNQg/941s
1z5WO8ogLOb0+r7PcR2mz+MB82Y3ouDXTnb7H+ax+gjKOie5lIktfeVYppv14Wm2skzXvwJdNY5B
yZuONLAYnBaphMGXPPoO7DyTK2K2vZlEM1RT1fUPuvWl0QxxLqNEBgpMIuLRmY9WF3P8g2eEgXgh
VKErTOAekaR7lVBY4oDG2JoHeTwzDJ4Dzc1Q6DEJU9WqVfWylRdfK/Vx//PwjDBgXqgYHG80nLRI
+7mgIdtoP0+8EZLNwFy/fhQGyBIMYwn1ECAwz/w5eE2y2p7JuY5ad38t21HL1RCbBZDyOigDSokv
37ezpaFXjPYOmU/Go3pSbQhtehyD9NR89O3fK2NTAWWblU3SwBPoUERkK77woD9oTncAV49HobHh
dZ9zvhf70A+Lak4VZECdIS8trS/AwGSDpGh/XZwPxr7tx0jUSq3FPpZq/63TMl9qqhetEnypCDln
aft+XX0zBpjasBxTzAaiz8EbnMUpUBDrboIjxipBEzN4oRO8Za72F7gdpa2s0m1egZI4ghuvybCN
HfpFMf/91iywOFSsV/tknOOj8gtjCrY+WrzyBD21ey7DgEdP8l7sCfKc4Jy8adPyRlqM2hq63gqk
+Ad0Tjl3KT3Ae/YYFAGdbSAsOQ5f3r4KOViQQRsV1CchvxnJkzTz5mV4/sngSayg/WYKsbGkup37
z/FwykTOy5hngoGTocaoeY2EBrpVCktdzjKJrXDkvFC3M+BXD2Gf+dFsyF2f4TvRQfr5meZUqeaP
/EhfXMmJ5BaPgJ0DJuyDvwjKVu4XpFFl4TAkn8Piy77T033Z8QSNiWoMmtLvY5w0kh4z2S+jL834
A+pus3zO55/L8ldpn9UOMoFNIGZE7oJQdaoi95HdsowyOpBS5Tg4b9sYABm0aFaMEfW+qgPNy4+g
4pGJ8wwwWFEqRA7qqFTRt5FZ2fQgKbx7aztE+n2NaAwmSIJWi3WCzBUNkSgKoWXpoL1RXFcX3tue
c3w0BhD0uoMUT4lqb9JWlkZQIB9NK56Dw7638XaNAQLS4DkfLQgsEgTO0r3Oe2hz7iiNQYFS6OJx
rBDQdqVig+XcEY1+sBKzB6hGL/9qLWzDv6SIiRjOeIkpQuK3ZXPq5dzbN8E5nKyin1wgVRUOiCTm
k3FqPbyxjgI6nXl9q5yPz3b3y3JDYmNC7+Kc/5qSh9zAJKfEG8PjfHq2A8+INK0UU9S/6ii24ha0
ed/3N4u3CubI12KAEfEWBoTkTjR/zuVx4Ipv8GzQf19FCENOilxv0RNZ4KZppZ+65oIXnnPyeUaY
g28sqqCoFbArle5043NSvOgaJ+fFC3V05rwvqZQUc6gAXB7f5kj8ILGyF/NBO5pPols80Jcf5viN
Q3DLu9H+8Or8DWw6AwKamXUTCQBs/+HpwHj67WDHXniSHgJHt0WXRuXox8x5iQv6h3fuOjZ30ojV
WJsLNlasbvMxQcrkPkaLUzF9FpovcV7b+w5J93DHHJsmmSIpUcD/ie4D4c6cXwUJZIrBP+JyE+cl
58HGOVwGkxoJ9DEFhzducU30yHwiMye64uwcm/soprps2goZny535aaw5tG0c+jQtxmaqgULLcnO
/t5xzgDbd0fESU10VP8dVfU1BVk2hN/c2hBv1xjEQIZ+KsIMSQjJ9DE4vpicU8b7+wxaGLWYqpWU
EceILpr+XIDdcn+Xtu8HQ6JDUGBqfnv6ruBI7vtJymjvb9m6WVxZYe8aEOkuBUs2IXUc/VR4F+z2
d7laZLaslJQ5EhEFO5P2oxc05KSe6/TL/qp4NphtC3vcFGTu0Jw42LJyK6sHktzvm9j+MtdlMBDb
trFK6hzNOfpwyudPUIjkfJntQORqgMFXSavgwNKAzFoMfhQRwDomL0YSe5IgzIf9xfD2i8HTMo2m
CV23iqMTlJpA/mKEDx0vJbS5Y4akqjr4fjFUwyCM3pWiOC8As6w/ROqp4822bD+tVgZoOLzyZVEi
bTVX9I140e+iT62FoRNXwTTZLViTfxG//6782N+3zdOzssg8ReJ4Uousx75VwTdNdrPC16WbhXxR
pKcEeexG5vjE5nda2WPOztCaQqVKKsKsrrf1ssAgYPcqxcX3/WVtJ6pXdpjzY0pyHBF5oQXB6Aco
qu3uZnTrs4I2/crmpsV5u8gcpVlo5bmodRylR9EGt5wXHPWbxKXEeb1iaXeYEkCupkms+Xvv82Sg
N6/Y1VKZY9apJEpiIccVOzb+hDYbkfSPmaI8L7l8UiWB93rdoHlAsXVlkDlrmhGWcoupVMRNFdSv
8/vSU1or+lZeku+ta3oNag/BA3TmRxsMarxmhs1reGWdfovVGSGt2kFWKsSFEqhWQfR7jGmhsWZq
HlUsVcu7m7IONY7bbvfbX62yncAl0ZoWooHogklTjNvXXjQ07jS2bjfX0NJTPd0wLXMI3H4Mjn1i
KJwfsImlK/sM9JBlIlps4BpNgss00XitsJLuH5l372xnileG5PfbGxlzNAsSAtPR1jzwlNuJM/iF
T/kfNZ9OuOwfVA4esEKJAQnkNqQiVtl0Y1aPaBcQ+uO+CQ5qmwzkFBg3EuNyUJypPf4Pade1HLeu
bL+IVczhlWmGk5Qtyy8sy95mDmAmv/4uyPdYI5gmzvF+2rtKZfYA6G40Oqw1J7dZ+Lj9fZ6vYfuF
Sx1ck2IP3Wi90dOd3AWbSPlM4SuaXQjsR548jgVYjLeRjUHNFq2hra4amIFiXzumruDJAQb73d6V
PHmv38/H9OnvKlZXysG4GhBSFGUkoMAdB3WwBHQkEl2TqCFgEM/jDY7xzo1xM2bdjlFC8MY0ptYe
wtPccAJ6nu4xnsQKDaAItjSRWV30aVfrR13iqDdHN9DS89GclnyQVQDiv7eXRYcM6K20PJ74PPD1
9Qm/X+cjsczYuRga9diDFHbwKVch0J7dYic/Zqd4X/giStL5rvy2rf3bjkkSGX+xlGNjNBGGCrux
+wFsZwrhDOK9+tEyK0778PZFJ4lMrBKWRSTpEe1ErFO7QZPBaDyV6GBXm53ZcrLc2zc6AA0+npuC
8S2pERCnwPM6tfidpJFLxNsl/D5nN4kKRJeK4+G3tVFicXBJF+nwg5h+CkXDS+tsR5LpayVofxP1
X6kI4zzMMS4rwPpgCCTbK9MpMTgNlbxlMC5CnIYBKLvIbg7CuUZVRepOJjDBtpWOJ4RxDSVZ8mlp
TKS5Rs0VY9mxrP5RUbQf22K41st4CAnQS0XTIrSa7zq3CdDsvxNve58CSvFrphxL+q0vL1TCSpVx
jZSNZM+9aneYZzJ6kHmNXAosaiq/pWXeteAt3LkKohK9bTRLoUxeurv42b4CUpf6WKHZtQXetxDw
aNDeEDG3BDJuopPqOEdoobk/68HguwAPLTm05zCgVWESqI/aLt7Tm4uCZ3BhAP9wlOgYwuAzwlcW
qwtpr6HLTaSR86ALcj/bpa7plvv4QrsE+7/qUDB/SWPr7VE5jE1ZomJVEpS840ulnqql2W2r5/oF
+S6EiQljEDoCUgJo7SBWXeSbqeR1G/0h6jVV2TKBPWa+ZTGv1CQOraw0C2RIpRvNhv67Jsq+XyxM
CyG1wgP4W3e578IYo5at2LQEAcgRev9EdD8qT5n2XFidnYzEnqvGTaXP2xv4h2D3XSRj3xpg2xeA
a6HY/Xn2VNCiAIMKREO9hf61YZfv5MVWeNzV66f2SybbNjeUvbrkGU6tqjs0jVWXJc04Pv4PccC7
DEYzwnzJ+6ZH5oVO7KLXwydO5XTPlhOBAWuHltyj8FiPDmc31+/nd6mMjY/y2IgjbY6gOW3QD3mW
06FFTEIr1egSXwi0wHoQuNRb3NUycUFEJHkcBuTK8qTcTfpySMrRF5PWp4X9JT8NEZryprJ+iRNQ
eESTvxTTl0Qbg0UVwRrdt5yU57ojf98HJnagkM6CnMORY3DrXpYtOyaZjcjJMQoefDRPFL0orwy0
koF9WZqAB5hi4A4NL1Xp18WnIuGVkjm2KdPfcSVH71Ae13A7IbCkRbj/gPTzKrDrCTBLMnXNlHX8
l1lPOC46WrnRzKruFN/cDY+5O+3j58mZ3fKgeOIzr1FpdWFXApmFxUpeF52JFw0ax0+1HwbSbjwh
0bbfto3Vc7LgQyVTFMEmyKioXKRKpxa4fXTxhdT3XVW4Ol7xDa+hbN1jXwlidC9V60Kw6EGlQXj4
OU6s3f2kyuJl9nlrYs4q7/Mhskzkj3WF2Cla0q0wPub6qaoftjdvNdq7WhNzRv0011UNaEx3yX09
yWy5O1QLrzTLE8LErUgRxHFBndeY31rlIZv8Mvm0vY71jq6rhTA3nFH1mMHXMTug3k1g4cr9RLXV
0kHZpTmCzvcN50CuXAmjSJznzLqPtID5YhiGqlksYnlnlCaZW4zHapItPDQBArC9ZTnC0+LIPuUL
L5GrI7wKwHqJ9UoscyXMlWmmogpXGAewaDv0Kq8MVE+SnFmxvxk7zaGQFfI+vPCiCYV++reI80o0
Y3KZaMpRJdC73R298+hA7q47qUjPTK+v6am4qF50KI+xnzl2FBi7yl1+4OoKrE9CkHoJSLEbn3P+
9Nrd+kmMcZJGUItyQIUyDRS/tekIdmeTk+RlNzxPuhplXK2eMU69TwkYQpD/BoPBTstSH5OwHJ/2
9iDZWg5jl0YGqBYDb5a3ad43Vj7rHINQnAcVTs1iSw5jmoMR9ZWeIhGE8lGbHCQJEyPkk5BeEnCl
T5yget0PvBsKY6OSEjeJDFIQV28+6f0ZSKA2l5Bh/TV0dTpM3JmGRLQGyrO0SLYCcHCYRAWMZOPy
bfBUW3fD74NDuQtKBwyWME3thaOJVPk3tpTll1Vbg5BhfrvPZ8wjY1LCFYPep1zb4j53tMdteVQT
tsQx8aii466QB5yg1h1AIm3rGL+NpfNk8fhR16/zX6f35hSu4pQEXce11NAKHV55ycHyRl/y0gMv
aliNdN/Pj0XejJdFSOoW76Jejdy8LU/90AWlOr2E8muRGjyE8NV3iibKEty3iriShTqplyIVSI2n
UQsoOh31Jet+vu08wHXZ2UPuJK/bx7VmA1fi2GKH2Q163jRIIxZj4c2YEwd++LEfk79IFV2LYbQi
jkJBs3JoRSp2zigFYwIM138rhLmBpCWL6yFCstwQG1tLp0vbDk6tmcG/2zLmtmmNMs9FDSMJYvpM
ACYkiOes5+HrrWn39YYx90daRZnaUzPCoFdQHDqwErYBHyJ77e64FsPcHV0PMEJVAGRAv3xRyu+q
zsnj8tSLuTdi3YSPlZDHJRlIxcTMFjTTrlNOdp+3CubWSPKhNU2C7L6uHeX0WPBG09dupetdYi8K
UdD7KEEV1Eyqb6ST3VDJjuoyfxEJ2Um5tJu7hucIeGuiCnLl3qY8GYCXBmWujNtp8kbs3bYar6bJ
3lelsPWKKOmbIV8QN/TODJRA8KcgcxCeKCOWCFqbbWnbioDH0cflVEIWVkRAt2IRPbfqbSWe2oXj
yrZ3TGHLE80AyyQ07ae0nzuAy4VP20vgfZ+xex11ZzE1cCLWlDkggnnR1Op+W8TaZXN9JPQnXB26
LOldJnUtwqz0ECqPmh6gI9225tDP5MrZlrV+Ihrmzg1ZlnWNMRqNNEi0xSgzK+Z+WO7H6VjH37dF
rO/YuwjGbiaQWI6lgROxRrB/38zafvv7vCUwNiLKWqf0FnL2U3w08s+T4YoCzw5X3zXAtv3PPrEz
EJGOF6lI376DT4E0lz1Ns3Wv4Dze02u5c+K7+lA7oYdAZ3t5q90X16IZoyn1NJ305GfGIkj97Alo
Sk6xA5irsgNNhGsFFTjeCrcEzxuvW2g15L8WLn/URYw3g+uUovvS2Y/kmBx+8khnN7zn2x8ckQUk
cd3SkRyjx3yl9QtRq2kkePRb+95LaBLTLZ/1B9Uv/MiXeLNW6zb2Lo25ksqyU1CdQNRP5wwoPS6m
ajs7+id/Vh/QCuypR8FdbgERFD1zjpPuGBsag0zx1zoZiwPqkqrMIULJ/BQ2tuihd8gtQ8c4Czt5
3wJg3N0WuBaKX8tjzM8arETqaPOOhUa5eXwS9duiTz1Z5dAirZvh+7oYM+yTQlCaHJMBbXevyi2Q
4p864OVvL4YjhH3GWIk6FnOEMtaSeLp+kjS/LL9ui+BohsKYW1Jiu0gGB5/0JzFCQ3j4rbcEVyw/
z2HhbcviLYexrqqYaowIwDV248Ncun38lLW7bRGc42dfLplStHNR4TLRqnIXtV/IdFHaB6LzCNTp
8W6otcJcWmNnabIl4YVLKxD/YXPhE2j/4WX0S80UuqVXbiIt8q6UCOJuI7Znpwm047DXLvNNFsh+
hxnJv8HjvTIfhXEUY1aRMBNQWbG01hZb0Zbn57Hj9TTzlI5xCtKIfN1b1KI1j4OcO5kRqM1dt9S2
1r5sK8RqUvJ6RYxDCGXMQGg0vBh868Y89JfsSMlk6+N0GN3pa+kNTyDy4HihdalAcDAlXUdNlu37
6oq8z0qKrPmTdxX3GLFFRDUORRvW9w0g2YTjuOflrFeDjyuxjFqC25DkZY6nDVkOZuhPvOBm1YKv
vs+oY5KB+bekjw6JWE+jNN7M4PVCz7C3fWg8MYwWzlmpoxkGXXNq8Y+CfiLQAoq8E+JtFaODLRHz
OTOBPKPu9IPq1CCCNoPOnhwJTBMgttvzupdWXcbV3jGKWPVNvkxvrVJGkDWnpu7sfPzUT5OdDJdU
1O0wlXjBFPXev7mpK5nMLUWpUYHuhKz/rBieSdAepcaeoUqXDj0rxWBVHpGJLzXdYucJYI974W9u
sF8/AOwdH/1XnExLYcwpUAaM/Ekm0tMIMKa8JzwUq+3NBbjURzlA5p3CBSSVOE3KFEPZtdqg2/Gm
6LaVRmWfW7EUWZmh4Gk/lTf5lNrKdLet+evh79WGMQ8uIuUYuy+h+tIDbclpdzFaH1PRnu6Ts/Zl
QaHQoy3e/TP6jzPeyPjq7XklnHEfFUiwlc5EOWMuv4eoqpWN06OQz6XrW62DaleCGD9SRIuqRnTE
RDxIvu5kB3BuW560E/3uAhr2c+QnvIfFalL6WibjVBKhNMQedCJwyZO7nApAoci3YGSxHN2NgvpY
oDMoPUSu5Ron9dI/a7weZ57yMB4n7WsSpSUeVUJ06qcLITxKttWpu+slMi4mTEUllylysHqmYX7t
Vw4Ixmx0zzrLRb4ZPAlt+ug9qji5qNWy7LVgxs+0ZSeqhgDFGR3Dfntf3CWAesn39Y5X+eFYOttG
RoSBWK0JE5SqZNdrqF8YWfZgTpVlS7MVtHF8ShvrmyLUPB+zGrW8Ky3bVNZL+ZAoNJKo9W+CGXkK
ORr6HQlty4g5F+D68/BKFhMq6/1SRIZC204BU0HZe6a9Hqhobql8dJhwqqccs38LQq+CzAnEJmA+
QtA3kAA84OEg2lo02n0t+NvejXd2jH9py7rQZB1gpZ10IpFd9eCvehjGL2ii1MuAzDybXy0LX+nl
29+vVjaQVloGC/FKA/zx8pa+sgfbegJZF16fuWMCs4xn5TwtYdxMO0wpkWhbtzhU587EHWEpvpUM
bp42njJonAuW50rZHrao0XoFvCeKGz7liV1caLpEfbG+mg8Yd/LGI5qHOcpJvcifgwr1LXl0talV
byRtSGd7UxJ0oKct7hXZE6KbZNhNMe9KWn8BXVkC41rQEp1aooD5x/xkApJr2UvUZQ+O/o3OHKWA
YeIFTRw/zXawVZjG79HOCdvzDVTJcQcL3vjSuoMHMkMPdNG3vOcCTyITvVgRqMSlFIjs6HSUyV1v
cKIK3vcZbzLMVRFaHcLAvs3spb0nDUclOB6EJVYPtd7KCgV2BhxROxqA4DMstik9KFKw7UF4K6F/
v9K9qG/V1JJhXXEU7Vqh9/u85qxF21ZvNjNnSOIkDAtCySa9H5QvibCzYk4+jieC8RGGkk1pjcDc
Tc19LT/F0l6dOE16PBFMsCGq1myMHZ43afgkJcYuLr4JBnG3T4MnhIk36kYJ24xOmAyL35mPRQNW
my/bInihhczYf2lU4MNsAWNEU5co5buxT0MLdNUceQCXHC1m022lpU9zJ+FYlji35+EsFycLwMgm
iEu2F8XRYjbp1sykH6oWMUxCsic1lDBEVfNiMs7ZsK0CgAW30DaKUkc1Fk5pvEjkFI0ZRwF4O8a8
ViwzMtoxQUaPyIOdKS+DGnmL5sfpt/91w0zJwqS1jNZJUdJERpuzTkr7RkP+WsGMT3cpeTWo3zfr
4/cZRU6kPlQMWqnTheGgNIWL+dqjABL27WWsXGYf5TDKrCyWheqCjoGLQ7RXkMtrjsXn3AaaJ7r0
9Xvp+7Y8zrLYWLkbDKLL6Vv77ElLiS2Pl1nM/2dl/rAmNixO5FpNRSIDw1z05WTXKk/bi1gJ4j4K
YG4vRegBKyajVEIR2vUfiAHs7B/zsbNpb990rp+sFx6KCFcmo9iSnhimSoHZz5o9ASeuxzzFZGfn
9CZ9NhrgwceHzORox+/G9HGd1Gtc3W2iPscovKF0sQzPnWS37ejO6b3xFwA3H+VQrbmSI0TWUFcS
1mYIj3MY21l0BGYPLy6lmZ2PUeJHKXS1V1Jmo5estn8DkhadbL8c6/3PqUBelX0lAv4oiXEOCnAw
JklCO0/yqfeifXYIH+Ub87t1ppWtcY+xdN6IKs+uWHcRakToigzID9FdpN9m8dc8f93Wep4IxlPI
hq7p6oIrwsq+huYP0/zS8a5Wjr6xca7ShuW0JMhHNKGfxOABVe5jAt4/vDr/1VrY5tysbWap6jBs
WMb3mXax6m+D8rAt4i0q21A3mXESui7NTaujjjUewrviSBvJJHhZQN46pa+/WM7imDbxc7ve09qJ
dPhZP+ENRq1Uzj8oIxsJj0vRhSTHFtJhaemRDoDVz+VeOMefFie7rXyMcNxIt9Mtr8b7+7vzo2DG
e5SWPFWLRQGbjUDvUhRuLrJxaK0fjUY4Hp+jm2yEXBRTowHrERy12vcpij1gHdmxbHDcIU8K40BC
ok+hjjo53OEuRotDkZR2LGgc3VzJtHzcN8Z7pGE0LeXyNtVDAUFBkOEWTnQSfcrKV+231ZRa7ZaW
Mo6DaJEypHTEl/ZVUEDkHo1Hhc9LU/O2jnEeuVjJpZph1nYwv0bS4FTRV9JxMSOoSW0shg2XCbjp
WvCSUlWnnVS5L442unttigvQvvJyR5w1sTFzlZBKSQtUQgeMzMkYT9a6xLFkjh9ZeW58UAc2bFZn
OQfUBS5H8ZDs64fCMRw8nvayPXP56njRIFusntM2J1mFlyYdZ48dTAM6apAfOy/epweh5qdpeSfG
+AgixH2m0wcOJQroHmL/G8VukW31GT3RHMN626kt9aAHehUAZDGZcwuMGAjbwt0Q5MD3VYO6tPXb
9il0U0wHPZsn4yJdwFHlIOlP8Aiyl1t5Dw6BXeOCr80pwQKP/BLHfXHuPbbGLSf60MsJMmbCEjtR
tUsNxZPM2zjiGDtPYxnPIvWxZVUCzcyN5q7TS91eEiUIBcIr863wcH1UWsatpK0hAIMKliju4sfZ
K7z6JrkbYrt71d3JMTBZFj6EdmrXu9ChY4r5Qbjl3Xy81TI+p0Opb05KvNMX+Jvhrl18WXza9p4c
ESytvdzUo9xFEGEKJ6W/BV6Bru7+nQgmE5dIZlUP1MtIZm5XoocXrpPWnNyMSu1swzRUaqdXpqEW
1ayFGXiRukj0BGWS7STpnW4ifmsVL2YG9EyxJ6NtTchyaoAUN9tHrStie+qkb9bS7kbSfW6QfjVF
wQEsmK3N3T5MjCNoHIGbE1cv/SQeSq1/qgb1rFqjW1bGvTp1gt21i9MXy0416vOQ6o8j/nUyg3MF
g9yVKdpGiPY+fXxKOhKUs3owxOGhMSf8HZNEGuHsBO+dxQKszkspi2OMQmAx2/OOdriQu8oZ7Hx2
5If4kqKAJDyK939zyCraP01FsUyWMrIt47S1GhSl9fJ7PMa2qsaA2A/+nRDmjK15CoF5gWpRGjW3
pWmc9DA6Nq3EKb2t28T7WpiHqgpK+i4fVaDIAGUAdL6lO5ScQ+KJYG4NczR6ICYhy9cNF7n+koA8
u+Hhpq1bxPsy6G+4sgj0khdNZyHYG0kfjJEcSNr0fftA1kX8yiGpzE4VGUH13sBzRx4SZ0wjJHdb
jmLxooc3w79axhCbghUN2CrlhmYNgCrvyrcUKUk9Ghz94pmOymwZYBqzNqZjBhgf84il7QpL301T
aBfa6JHqdZGN+6WEK8nK0dMKsKhkpdsMnU8mcDqh52R7e9e15H17mXC9LPpGMARQMOdKdKqL8lCN
ug1PxskH806RuVRLI7diwUJxJoQPi+6F+fP2Mui/33LNzFVaKMJUJg2APFTpbhhvF/I8ti9i/VJz
6SQ5YQiL2KGgzFpZqJu7Q/doZPsyPA7VbWzx8OR46REWqyMcBwBky8ht/iQ4fMMYvxfAsiDcRY5o
Wy+8Gg1nCzXmDjXQbxuOUq6Baesy4SVV3OcglEv9vuf1EXLXxjjZyozkeVYR+Kg7yc/BpBCoLxrQ
VvR9hJBSCOJ/eGEtL2hnR91HczLwSKCp4rNhL26/M19UBRRf5CS6GXhWB94BcjSeZcDMBmPuxBg5
dhk9KtbNMHDG1HhOi2XAHEFjUmo6WpkzVFgEWwXjYLPXdvp/Qy9Mo8AN82IJL4VIr1KB3vf0yVO6
1Y6i40Re/Wo5xJ28CERLBnIXZ3UHDg5327R5G8m4Dk1Dx9Zb1a1eEntpvuUAr/t3EhjngTd3rosm
atV9dbsYj4Sb6uSZFhNkm1E/pCGYbqHv+S2g+Hx18EJ3vund2cUTaodceEAAo8rTeo6vYudByIgW
cT2EV5zLS1Xd9yKxxxaD/ANnA3nWxVJhSC3JUxA5UNxwCQRzMuYFTMw2YfZD97un3Gl5/QUrbWEf
3k4sOYagxW2rLFga8RY/fckfUf47agAOvzODBEDlwiHz+z0yAMcSU/P/BS4Q5+LUmbikisdxSHuY
RJw8xd2ZxE9dwak3c7eVmsZ1XDIKejxRGBAlO5nquRx2wwIeLrB6o0HLCurqc42gqE9ue3Nwlf+d
fvvjFjORih4TDBMCy8nNQuW5iConWeYfwtx+37Y+3kYyEQgqnp0BGjC8QOuXNu7stDhW6eO2DJ4h
MD6ETJ0RdQNoFAbV9JboloTqrs2erPBfroXxJFkmxaSS0WMjFHdR8TW2gDnISxtwnAlLpFGnuq5M
BsXxAexb8SwYhmMB0CfEFFDLBU9aLwe9B/jM4dSKMmOsAFoeCeKd2ke+1SRuVeW22KVesxinVtRf
o7S4I2b+Y/vM1vXiXTRzZkCJmE1wkqB43D4XkmaHKLk2KsdzrV9s70KYAxNDE4gHEwZLp6hFUslT
BclprQWj2IFQ3ubFa5ZI7va61NW79F0kcxnkWZuoDcXA6Jo7eXweefVIzvfZwDFNxLKXYwzDGYtg
2LVRBMUwcidy1y3q1yrYaFGLxCLOU0A11JJrIIJDj1fqapEN1c9sEgD/UnJoWBC5vIwVb31M8ChL
cSVVJa0rlyDhMurqvFgh53m+LsMUAcsnGqbM8h3X8iJOYF9ETZfcgR4gTDljaOu79+v7bIV/SKYs
B3IyHhHteULGL1FOenaj8jJvPDFMSI+RaRLlFUrTbXlZQAIqGXY6O5L8vK3RPDHMidSxKEh1j4ui
bb4qQ2hP0q4df5j4v2058rrre9825s7NFkDJKgvWU6ndazZbjmxle6sX77VS2cfIKoqCLNpIrdiY
Vfo+GRmIsmTVFqPmCQM/9iySS5Rp9+ZcfU6F8rz0tV+jvduZ6ybIYt0meVjYeRSfZZJcUgBw2XOp
O9uLeKuv/B5Lvy+C6t7VpZ7lbduMITp8YiE+FNVwSGYdo+ahb4JlPZ6j06yDY6UQ3bzTLnVY+0CK
/gQ6DyQHrM+Cnt+aY//QF91uGgege5QgekDPY5W4y2TYWd4HilLZAKCtXSSyXalNzyAKv/Sh5hlx
bHJW84fC6ftqmCBhiMlimSW8dHkC1ogviTYChfjZfMHI23G+JafFQ3wLcJDEx5yqxIMt/EOI9C6f
6ubVbnZLagIWB5lf89wDMoaSvhEXMS6cD6iNHV6Hyfql9C6OuZQImaq8TdBC0M0P2vA9zgOVF6vw
RDBX0oQ7KTNpr2QEPOFEtew2QR7oflsL//AEf18IcwtZUlyOYYl9Ux4Gn2LIDsdyT0NnWEGQe/0r
b+c4tsu2LbSm3IcVLTvq4aUc/qkNX6ifCwV9CzxUwPUUmwW6Bgs00EgXM4eUDWmsVBoiynPrWZ+B
sOU0NwCcDm6zyqbd1XHm8qB31uvRVzKZUzObKTLCBmUzWlWlcF6xm5xbX/Yr3+KOe65eT1fCmMOb
GjMmGuj63KYzHasv/TTmLYgjgmVIWjSNJAaag90kd+dwv6SfthVwVcvfl8CSlmRDVWRJij6jPkIZ
bxGBtvMYRv1uW8p6kuRKDHs1EaMNlU4CKcRbGypgQ5C6KAKELWdefz1P7VhiJDNXhrYnSIYTb3Yo
IBI5l2AfN+4T1KLBTgrWdZ8XDPG2kblMhqWaLL1Hy8DSa3siifssFzxiJC5nH3ly6N+v3Gw9IAFU
0fRZnjvqAR3QvnGfvobflx1GMmycnhf53IrvWxj021V5dXqMc69nNSdLjculbjW7VXaLvI/V75oK
HFXEMaUYLOG9zuvCWI1mroQy3mNO9SYPG8SXahpk2W2Cypoev8B7caKZlZlBvK+vBDEuIwbxsdS2
WN3Q28WP5gRb8wSnfyGfKX/B+O0FjZKuuHe/89AdeIfJuI9IXQyJqHAfRetLSm5P9SUFBC9HZahp
bRweC9c15XFiROn/54TosCBtm208YVf4yOBxrY9zbBYT6xZNYWkJJTGcDxKI88pb8pWyhGQ76U76
Aor2txEQPjw0PaStVTIOBu1rhlp0He3K/Dprl6UWnMJRkoesc3Dl8aKt9UWqFi41TVMttnikqnMk
zBrQI5cb2jNJUTn0UwxrFBzaqEZzv5Ng89KI6/ryLpUxw3I2EjEq0fCiS4EhflWnT8bIc9S8lTFW
J1uFGWsj7uzGpQhPqkNA7dy9ji/qzeKk95U/7svPXOiy9fDRel8aY4NKYqEUpyFLrz2UgWC3TnzT
v3Te6GpOjCZU3qgCtazfteVdHGN5ZpsO4hIinSIewoOy7/bTgaLL8yYD16O792WxOYA4mYe+F1A0
hd+sA7hrjJKqj1PoaN7PnPP8Gkn/UjnZlAA6vapwnGiDcoteryIZ90BXBOGzJoMHybiR08TLdesc
zdEuA/adPUj4c9HLO7zq3FRD6ClmTlRXnLtrvcf0ajMYE43LYZGFCDHAsbBFJwKOxLS3lT1Glx3p
rjpQkhrgMcLXYrYQHUyFX/8j+DwyrvV46tfJs/WnVLbGqFWgaDU6+nKk/dHBve1wOVbKFpy0wWiL
oaRFNSt3jWi+HVRhN2UdJ3XBUWG27CQKKsYkLQRuxXwzwRP0P4zwsyAFZnMimHPtfvy7VTG+p+mQ
6DcXHF6E+UETFoo6oTBxVPdtGmnDLlmAsUJoiaq0bwBSlCktdiq7x9tRsUdP9GhvaYe89IPpDuhG
BqK5XQSN3Tg/a4fIhz7zPC7XgBm/FFVGPon0tVRbMOAaA7DNc3lEb1PQebovAnxV5TQCrCuoCQwG
Q7YU5c1TXkV4y1QIaKKiLVTKD1MPOoXj4dfV8/37VP7V97WsG5NRQrQjh3iaIyNQzZKrV523rS/0
nvj9JN/F0J9xJUZJ6wLJOzo7A9eHrMkuH/0uOjf6g9hMHM+yMrhPI7h3YYxypobadFGMVHzrtWCc
B2CuA+IrV3e1c/4JR0XLokH0wHtKrzcOXsllLsso1Oo5r9E1X57ETzpQwZpXRDlHxbDjV20X2hhP
dCI/d+TzuE93xkN+6J95ZVneeTIaWjZLBTJkvHZEclu3cPHzHYletg+TJ4O5LuUZMJzLgnVK3UPV
mrYo3g+a9Vd+89chsomJzhAnvadDsGn2Jaz8SPsm86BFObbFTlKEZBYAkFfisQtQkOFT1jxv79Mf
wpj3NTBXHOnKZZgW3C4iBtQyL/oi30r7bJeclAN9QnD7LVeiNVkEawBw20VF0tnXe65ahTKYAOVQ
xd1QBUmO2a7mnBQZxzGvbNwHOcy68iJS4nSE90+Tr/l8ky4cp8T7vvLRW2RRnklWjLNv5cAyXsL8
L5TrwwLoD7hyR4tUF2ZKKDRLZ7p93xzVePTiPHI5CkBfN4zb+yCHcXumgCssS03kJQErL9ilGx1C
n6LH17v2f6+NfBDFOL0uXDpjjNHAZnaZPY75SRFmzl20lrb5IINxcHMlhsVQI5v2s/kJGn0QAzrb
IQRKsL11Kz7mgyjGj3WJakTZAhWQQQnWABkLkMycHeOJYNxYE7dLhNlkPE2n9lwL882cVyczNXhF
OY42sy/uUi8spVGxlM58NUV+1YpuxYaSsU/sREzIRChOjTFfovAz7AYlpTtZ6B2M3Cajv30waynV
65OxGONX5mQoBDwSXAW5u+VE527wrAiEXePMdsxrp6KmvrU4xhVYeiZmIF6CpTrJRfQyNOgYgDbq
XWHX7UKP123H0QmW/rMucimPdLwE9eizqA23ofE9lXvOot7G57YWxbgFC5i2stlAI0ZHdKp72kSI
2QlvOg72dNBPejD6aNDZAT/yaNzqXvrEC1WooW79AMZZ6Bkh9dDiWR9r/xQgSZm6g47JWLH/jLZT
nhNca9D/oDGM2ygqU11UcNS56iztYzHGhTH5WT5dppa4ZjneFVr6T4Q4MM8KKKy4F4RihzFlux5D
p1amz9ai3QK+2It742DJpSfqwi3IYJ9arTiPmMgSxqy301y/W0zLKfTRlyXRWcoJE6WNLTWDXUrA
Y52D2SidNC9taozyXNhtJjvl1AFMprLT8g5EvP6YT7aiDjZa/u20MR1TlHxg9V/IXNkNhiWKuQKd
WeQmAwqYoNVNwCmhVmhtyod9OvefhqUO5PKHiVzaMj0pemH3lXkeotxrJXx5/KeeFnso8mdMkrtj
p3lStdhzIXsZiAkH+UsfxfsSsiW92FedEcwi2MM7zCjEhU+a5CIT4ZlEzX7ukESTKqeMJHcxVDsR
Zb+P2s8NUNLl5SSJdWD1hi00o2dWwt6ojKCIiZ1J+6IIL91oPVhl2ttyY9o5MZ8zo3INKz8ss3gh
dQuybenTPLcPZRn7lZWABJvEjpx7uqncoDTgRlPpaaWc2HPaBFVhnHULPF6pAZRQc98mcm4bRHQH
0Th1prAn/ewNWunO6Hroy/4kmUnvWXDwtjiLR20Eyg6mPJ0uHs6zhKOOrVOejPai91+nuuMltbaj
JINl6xzMaRBlE50e6NO0a22Pqh5+2Us4f9r2lDw5jJWPfTkPWoVaTZYdlPKMUVZweh00Lq7tWj4e
9qXJhqIj8AMYCaz9OpqZ9FTuaBc35bHI3ngsRhfdyFwI9vUV/RLE5q+MbF7Ac4rZ8LjdU7vANP98
2P/Nrr3LYBLGk9xnbRaha4HolzkO/U78mofEheJ5/04Qc4/FS6FNlA3OTSdkDcKnbIoc2XwtU07U
xNs05garBbHtBLBM4rUU7ZsxewaCVdUN6MoQ7v/dipiodpiBI1VSdl2Mb/sYSdpro2KjWdCe24gT
O/EWxeh2Ksva/5F2Hc1148z2F7GKAUxbhhsVrmQFyxuWwwxJMOfw69+B5o0vBXOIr+yVF65S3ybQ
pxsdTmdyiWfmjM26ff0pyo6xiZ5Z7XVbpfXY6Xob2O9YXG05s61JGpin1ORdQ/RnU6KDsy1jLV+w
tJ9f0kxqPppSwFqXXDDvdA5jxmKp2dapD6Uf79tTfAHp51nEYSr6iFyMGw+JEZAW7+h49suw8rr4
hvZo6TMEHpgdxq/e/voROXwwVUkN1BCMAY2SH4JBdqUxPGUYURN8x/VY7accvq8Za/rkNB2RS7IP
0SU8KAfJtW5YoQBM80h7iGb0157Xy3Pj25sNuG8ptFAA+ae9OfWsi3qJwU1AQDgbssaWP1SQgwyw
v/Z6xBqdulP2VXXBmnjondZJWKm1xSJaUegkODi+mZn0rUV6FLC9Vn0xxod0zp25+Lqt1LqMnzkD
m7uEoYRRsbnCRzTHXYEupvy+0AW5aZEI7v7FldIqGUF5LMaqAYV66OQPEbr8iR5wgx+RQgssfTbR
oeOp6okqKRD9rqS/wc6ziGRNnhiX9HKejgoSOuCbuuSS6WOVk2DfzX/c6n8PBARGHxUxKFih+x7z
lKw3YvYUJ723UHgGo7FjHOKdaApi+3CQN/ooLg/pMNkZUiF5cyzkz5L2psUCD7guwjJlFEhlDIhy
51+melR3YGX38k7yUF53iwglL0PU9CYQw2cMCzUqgkiDder0Sxgds9JyC/GQFPv8v4LpT2X4pGEx
tV0aRbjMgxv1Tnyo9sET+ZS/KGioC/xZNGsgUoq7DbLexEMGd4udiOPnrnaSO8lhw/+9Q/+umvey
fbjLBN59rc6Be35VkrsUsWJPYTEAeBjTJ6u/5olrecQpv7ICS+zh4U2d37Hfq0g+eJnx1GgocktG
+kmJn2h5Ga2XbRHriZKrCPatF8HEoEp6YE4IX9tZz5xixoxGpH1q1Xw31BO4KTrzNbVEezzZ5d66
L1wEg2KRSkNWyma7DTRkfzUQYIDSQxA2rwdKV924N7Y0xokeEMQSUzHfWAUoZKT5uP35Vmj40XO9
uBWcq6hpxNpm3huK36GpQTdA/2oce9d+wEMeAIV1K59UAXqINOPQo5mkxqxzRC+B2fmdLN1Ktr0T
aCaQwZOvDOiisqwSKTT1Vj3l1FEO6StYC62b1p9dxozaU09EKfgfibSfR8ZzsEx5a8cBFor/s6DN
z/bo9MQ3RDDxP3SkiTTkcKQdmzImLQL2oLuX66NZPAs+4Xrwd9WGgwx5qjK9bnE5+l2wb+/RHEtd
jJrpe+2lxmJK7S0RJbFEKrH/X5izPI69pKNTC72QvpmfZF0wHL2eJLtqxMGFQrFiQAY/qjfN862q
9DsSfhv0eZ9oppdT0cT3+mPgKo3DCaM30KgK54ggiToRdnaVJVKdpu3o1l/bR8V+9wYiaRxU5Kk6
55qG5F+sTZ6sUW8Oqr3Vjf62GNHxcGhhDkM1TgEuhDp6cvyC/v0/8xgaBwyZpfddKyGsGIOHsf0a
oUXA6AQy3oOGjY/Fs6SQSbemAbNWgO/53toPh+ycH5NDiDz0DOJU1uKVH+LjtOuO8kHEzr7WALFE
XJ5bA8lGE28AeH8q539n2nRnUNMdJbKjmvKtMS1PCgavLq09RtIfjZm6lTn9KPJTFRXnUJcdrRu/
NGMou3E23WjROWhUv1aRFpwHv+vkA00olk8ajkTko9bYt9M43DSNIbgJAhfIE7TYcdrFlgYt2tZ+
mnNQF+bBsQ+zb6aeOtjiTndxn39tpFQUPAlsiiepoFh4X6qMPZz53tSLv7Rn85GF0u1XkMR4koe9
CJ6Ilew/0gk/LZmnrbBrW2sxSYKSBdYxgMnLCyRHAgnaJfyrx+MUXtIr/zJLBy2B2xYnMGy+DbFK
C8kgHTxloktPFpbN6nIdO40pmvIVWDbhoKpOYpzohMyZrn0lxoEgVbutiCBQIxxCZQEt8xxLLTwS
K76h0VM8pvs5tl0rjvwmavxUHrxtkSJvTDi4ClWzHrMCART2qbuyrzihn9yWvoxJAZDJCmKatfkc
VVZUBQvrVGKYFjvKhe9qhm4I6h71hAkVIB0rlfuD8hqh9dDBCDouSBSiz2m+lzOnvBV1O67HcQvh
3PkpWPFgWsiBe9YXxuiY+ek97icCUw0d8TJG37FJeidinFsvHi+kcodqFZUmkxjuNKtNJ5e8pEY2
w3ijnW/E33TTK/QvOf3RtQIQWL2siq5bim5busJ3+LV1GipSifg7Mzw1upiSyA2tgsxCAPsBi6OM
gl6z5QgJlKLBJJW9i/qXsX200MAtuKEsg/GLK1oI4u9MX/bykMPsJiIlHnrhj+qk3sXK7JhTfxpp
firT6JKG4QHDxwLzWIWWhWzuyqhsjiafLNQy0mOktk6s30zY2LOt4WrAtRDC3RAjSpJGbTC8ahf0
Vs6RWNPyyWkl9N2P/bM6idr5REpxJt/raTDXM/NLsr2jZXtntoVbGN3jtlqiG8jFKfIgyWFmo/et
6DHiondfaBmIegzWs0bXb8fnXmMayg0qMyyHrewYoNh39cGEu2G7OWxPDgVnJfh2fO51Tqc6KhXU
GnL1McJKO9rmjiZ6+q3N7gAmfxovTyfRSOWc2w2Mt92B9O8JZMRecEOe4uPsZhcZLhxjL7K7fVxC
odxLJgV5g5raUC17MeEN2BRetlf25ILdRg6SZF76LDKv9YTLQlEORChWQU+kR4kc3ZH+7OFlPRyR
cHnS9xjUdEE5lbrCZSdrZB0fvi4HKNVQptVA8ORAcz/4fdMdSu7mZ7YVJHHH06SAElxzq3vztvdZ
x5J+FEYsAtMwOFipzabX5BTnG5ZnLb8MoqYoAaIYHKIU85QryYAnYmNblzmZHyeb+NNYneW2OVST
Fv4ZTBocothZTbu0Y6GfZDn9GL6kXXhBGl8gRvTZeEQhWq7ajEPOjrCHsZK+tqX1sG0F6yJstB1j
D72m82nOjI6xAhpMZACjszQ/1/ksAJD/QKyrBPWj3yyMKY5LGxL0d3Y3/bU/xODR0k7dEcyad6Js
wTpgXcVxVj1KZh/P2OLgldVTXtwq4H/M1G/bH209xlFVooNH0lAsizuYMB2qWE5gUcOJtYeHfubO
e/1EDpInepmuHtBVFN9VNmWdNuYpske9vdeUr1L4l0AXkQCuEF+XM+6FDF3kfYd2e6wB7Dz9rtux
xqvutTr/zj5A5BcXKnE3IpditcK4Lpqv+nsrOI32y7ZKq+/Qxd/nroDWjxkYMoEGrB232fcHlorN
diIuwdWbthDDPuwiIJzDvAmaAWtDifIW1b5a3IaWoINsRQTRcFlVdHwYpso3YhQ9Y7MvYTu5nXh9
YpyMqH7J9VoAAiIx/BVo+7QfC6J4mbZTolebOEHz9/aZrNyyD5pwZ26qeRqkYPL1NALO5j66jSZT
VM1gf4MLnD/I4M5dNaTCNFCXwnsH5XWcvOTbX4edeWLbwUVLY9cekh+kccdv63lpWJKiIGYZdz2o
vCHvESwf+/RRFfNWir4fO8LFZZNkO1abalbeKeAyv9iTY38IDp3HWKBLsD7/xhaUD+pxLjvX1LZV
SiyqtbPbmW1ByR4Itmdu3wrRxeP8dqog6UYCaDWUfyGHyLrY7VyEoCvBwQdNOGctpYNigFgR4y7Z
a9MSB2OA7pydJnJfm9HuzxTiHENb2iNtE1zBSZGceeqPSTj5CbEFj9212HWpE/8MUNWwo53d/DNY
zyamzG8FW1v5XYkQy1EHHOAkc7DQYFu9tRa0D3I5pKC6EsRVJoN0qPFy5asxeuMMTsxxcqj8VrfZ
jkhub4tWYazFEB/EcuiRlTnp5wGflTWks1RbYvkWSLrRBMlYjmyvpP62puxSbGAJ35LRB01kT1qE
R3gTu7l1O6DDEZsC7eKuSO/t5Nu2NIEdGByWYECSGrYOaUYI5EqCXRln+wHz4dtiBJZgcCCi1oWS
kyxDmlnCYo++dE1E+tbweZIfp2ES3BWRThyAZFoepNTCRFs+V2cjzE40HvatGQj6KERiOAhpujpT
+hLWTVXqjGS8pHHil+Q32ic+3EAORDq5JkpfpAgra/lE0ukwZ0gyheFx+4SEhs0BSDam9dhXyFXY
kWPe69/hVtAxnn+bSqf6jBWBDO5TdN+623IFX5FnFA+MAtTpKey61l4oll21ozdYb9sy2IFvmJTJ
YYdSmgbp8VD1wrg51VN6BgP/kRjtIdYzURJN4C5NDjDUrLCloA3RToF2vvxe1g7buogQyeRjjbnN
UE6D9zdu/+mcAO3SzvBSvKXpoRXu7xWdDwcQCfIj41wPCoAvcIc+cWcN258FprT2rFlecpP9ikWQ
oU5tMlcFnukMZrNDBS6F/MD2QZV7UXJadEAcOsRVqoxyxV7Q2rkI97qoG3dt9uKDLhwuxE3WWlkL
XbT78K7Bbjp4jfZb+oRJACxDTEBT1dbOtBu8+WsNsoHion4TkfgIfIjJYQZutd1XOeA2lHPHSr+p
3UOgvMjRPrJuaCmoYotuCAccs2Lp5pAhawxuw71JUz+upQfaFAKAEojhiYnyJAHJQABPPIePSvqQ
G58nkW2tXg1TNXTWRqZjc+HHW9h1cxDrCUxLTvaRfpK7v7dtd9ULLv4+hw1gPZJNYwQ2aNNFnR4k
MGDl5LMh39SqqFVtPV5ayOJgIipqbKXPagX5Ptntj81tvJ92it/eivqC1jKLRFtI4hAi6iO1USMg
ROO3WNOOdjVvBpueM6IQ2br0i/FY77a/o+icOLQYMjCkDHqF8lJoHuwJETUm0rZFrLvDhVYcTFB5
MjE/gusWHcM7fdfsk+fyrB5L34AnVJ30S+DHr9syRWpxwKFMiWoVrMElSY6N+lr3Aje4Rjz04aQ4
WGikqJnwVmVPufAQuckDuKgvMRoNWqfzrM+qg9rneThYriRsNGAg8IsLXnxODiS0ulaHssDVZ4Xy
fyZIWA+1CPjW38ZXOe9msXAks1ElXT/FrHly8EGTCMqP8gyG3EvuS5ffoE5Yfs93r7YQpihkoFUP
mB20B0N9VbC8YftGrBVSP0jgEAOboIM5DkaUNP+27/WdariRRy7EGf36FB6bYw37Cj2Ri1yPMRZf
kQOP3uxHKe81BGXvefsYKaYdAQPF7Fvn5N4+CknzhRI5EJm6ZNLKHleTddozZgPW2d+7WCF3kA+B
KwvK42uViQ8floOQFk3WTaAieC8/g3YIk3dP5REhVeXMBwS8o2vvx6/WLnlCsZrxnDmSJyKuWvVn
i2/MAUxcaDEy4wgT0PDoaBEoR+2vNBE819kf2TC7906SxQ2tyJSEWDaEQGBMntqyOoUD+KlmFOJb
IkiCretj6xorg6sa3/SlRt1s5hZyq2mcOWF7ItIBsycig2A371eFrlI4CCt7u4vUEc5m/t57MSZA
kPfy5fseO9iw6d0T9Smvf7+rOA622hxb8+wOnma0D0OOBQh4HGGbcZgk+21LXw8Nfgriu8DokGD3
cwzcUmwMF9zpQ+Ak/Sc5fKaKqPflP2ztKosLc3Qt73IymMzWZBeBvW8hbYM1doGju6BCcjG3+mfK
cShmT0NmT3aCyYm8cdohdEbzSRpmR8WEC7bmbgsTqseBV6BgPjdlWTfMdc5S4ci6F053iplDtK/X
fji/dvlFyb1WQqJK1I29Hg5Zqm2wupZsyhyypBIik2pGZnE6zV7kKgc0Z2l36d+9r7vUNwcn+6YK
kvWrgcNCJAclaITMY7lGwoOM+n1jDW+aKUo6r1HPEM0yiIzCk27LJg/Qej5EUxPAJXweFYftCDSw
/Svxn6rb4A1ltZfqZvL8GbRm4LhyEu+3KHg//ALuw8qmHsdsg4ynYA9y+qYPb1X8JLg77Or/Ai8L
Lbkv2SvyXKi6zaJmViUHGcClPTU3BMNeotaD1TfaQhQX7Y1SPPc1m1nSJbzdA8vTzTspeCTmIc4/
p/H3bc1WgWwhjcPNQc3SdAhxfGms3KpFfZSDbq9l1WHuapFvXcWyhSwONDuzm3QqgVGBxWDVHbq/
Po+72TPcDo8C/MOcO/HCY+8DV/+ua3A7GLtkp2Lww/Y0gQdcdUvXH8M/G7OgVQzb6PHmQr3PPMnq
C5YX/NG35UlxCA2bqO/xVJiCCX209BMtar8ttJsuzXR3W9Zau/DSCiwOSzF/27Zl28EKPtHj4OcX
ZPuxQ9ALQOFc3MhHwxm8wutfkFY4mF74bVv8eny9+JwcuNI5GDEt9O473pfIgu6YXDrQHbf7EHxo
fyiNAx2q086cEzxi37czo3+EvOUH9oylp8BNRNIENvJLy2QtU8lUBnRroUHTxMIjyYn97DbdgQzh
M8H9bG/1wRG1Day/1BeflMMcq4AvnjJgjnnf/v/aVX2v+P9DKU9kCxzkJFMbSaUM12TcDsi0HpUD
uQS7SEa8W74wKsTCmw52vts+RZFUDnrGrEvUSWJ58uBWq/xxvB8MgQNc9/mLb8hBTkGnsk+xK/cd
crBoyZsPlhfsxvfmNOtR2Gq60ikJK7QtzdYV2yR823xXN1GlGXggYX35vjgFx24XX5gJiEqI62/2
hSTO3qU87xTVBrj8M6zZOPn9CDYcpEfbQ+XNruKn/uR0r/FrfC96oqzHFVctOWNvypQEmtQqaMGL
nEjBUpH8cftuiCRwBj7GUtUnLcLeLEOjHfr0sW3b3xbxHwHZVQt2PxdvIHT4aZkSYwfQuDNOBOyy
xC+QX8ayQBQslefpoAqUWr/wV4GcQc9pVZkIl+Brq6emxdhfcky7whGoxT7+r6HKVQpnzD0IZW1V
QbtR6yk79WvjYple6TReeGHhl4RttD+2JYrU4uxYS5tcqnTMP1NUUsYwR998s9OlSgAX63hoa6oJ
omMNE/2cLcv6hPod435L6g51wgi7MQqnMkqX1s2ORP1dpX7LjPkwzOnztobqakx2Fc1njxoMRtOx
KnFVgtZT684p7epCh2jXG7YTtz/UuTk1iXmQJ+nc5vVRwVSzOg83RWE6laJd9D48mHOdObZlH6Sg
vjSqcU4H27fL/DTY+VOM+W63ipBP1DF3IPXnthFN/a0e00IH7nUnB3ZKJxkeulJPhRQ6ffBJVr5u
f6hVs13I4EAJZGBGIg2AWwMlz2HQvMhMBSUhkRoc9qRqOxq2BTXs+nMgHWL6rM7ethbrIgwTeTrD
JAq/LqIlctan6NDw5mjf6ReDPpPfYLElBISJhPkIFS+nj9ijhFOpSgp8XyF/GbLHqttLQsJ1Zg88
ECxlcHBTZVaSkRIl/LrXzn2qO7ou31Rq6dOhvUsl9aWa40/GnO23v96qnS7lcgBk1naWBBGwgB6D
fb4LjiEo2lRsgBf12K6d01IQBzxKQkltVQCeUqO3MZ321JjOafEbq5k/nBWHO5Jm2yX2uyoeaR5p
5ZFacQwx8TgzjY3T4hvrxlCau1HCpWOEjSxSQV3h0HgsgLY9VdREz85gSxoHBroyt3FTQVpYXLLy
kdh/0+axMb/MogV47JL9KghwrRFFl+33AG3hZAdslAmCHI/zOXiOasPRm5tA8mhTutu3bv2yX+Vw
AUMmJ2nWM4QeDHoasuBAq+Ecx6ZPaeabhN5g75lrzsrLttjVchDLffyrH2fIhZRNtaQixUJv4G3R
wD5h5G5GZ0SBdv3pENQu+SJ5oreBSFvetKtQ1YoIfMn0qGG9ZnBUsHaj3Yv6Sf/DlK/acaZczVaI
RVTIvs9K6EjSfT6bfpr6xDgard9rj2HtzpH5OxHM8ptydl2YpZ7lrByV3sSPKgqH7bkYENhO4CYs
96BxES2SX329LiVyJj6mxBqoVSqe+hA8MGaNCMzesYqKXuaFO1ENdt0mwOGCbXKWrfJ5gSItdXkE
4zYIJ3wASloPbhj75hQKbGIdH69yOG9c9HFZyAmcjFxMTqBPbqQ+GEb8h1I4h9zJchaQEY1/ajw6
alR6hGAMTZTfWAesqy6cfQe0xmpjtp6qrI4yiAiDl4I2mEe7ycrsN9w/Cu4/j4czaYzyqenMmnaj
9Lm1Ai+Sn1pLtA1apA9nwUFPk96YIMRSnhRrdob4Lk0bJzHu1bkQnJBIFmfFsdX0do69o54xv1nK
fgr+qsa7vNgXqei5vZYmXX46znKbuhu1CHySWL6muowupnADMFmwLJ4Qm0RacTbb1nTQ1ALtwIPu
aN9N8I6AFCTbz7I7fS6edHDF5KjHg9FCiL6ruTaiyETXQeqDHjFOdDyr1ZjP+KD0WB/tXWs5xT68
DbzSBw3lRcUU7YRcG5Y77YMv+bOolr0K/lfpfKQQSXg8zCEUZ9V6xusy7Miu3ovErIPiQg4XIyR4
8oCeZFS8+IU1r4NUzW9P+gOSbL64tMzs95c4YSGMw6p4bLquxJo2r0wmD5OYB4x577Z99SocLkRw
QKU1+kByTOt6gfVJHg6G/s0un/9MBIdSioS6vzkjmw5Wgzo/5vleF63bWE38LC4fv2+jCsJYHWSg
OgpX0RHL7MDuroVO7JI3Rs9k3TRgKM48TM84ZeFqP7Y1XD8npLgUTTPQCcVhiVzOphaOPawu3NX5
oWk+bf/91Y4/olwFcBAyYPgrDUaop+7LY+aPB/lYYbkGa6n+jV1peH1dRXFmrJgBndMelXaTjnvD
AHFXi0QJFW7tFnwznh4MrM7jZFmQU4Kx8t2SRsfwpJfkpvMYeRe9FZF3rV/1n5rxM3SyPmCaqWOa
VaVjJXd6QR1b2IUiksLZ7NBntO3YNH+YjB6NCk9NiEN0cti+EqtAfz2m9wrk4gmRZIY0ySqMSp50
PyOSp9LAj2izS4PwQWo7wQ1cjc4W4jgbJs1kBVqBtDuUIoEBNmcPw2NOoPh/phb7ugu1RtkO5V5H
U2EJ6zUGLFhJ3Qbbps3kbI/pcVuY6Apy4Yaa2UiaZDBbubhLposmchaiq8DBAjYqKW03oPqkjaOj
Y0euNn2Rk6dtJVYztguDfU/TLT5ZZpaVXI4TSqOfyuP4ibl7sGaAKWO6UZ3SxW4TQeQkUotDiKiI
wr6pkMqwwmjfSgF4BOk+7+Xf8kw/zZUnASOgGe6LpFA9ibwoBGvbaOqhC0igzH849KsYzqEbtZlH
IUs6RSgQxlgLEnjkB8bLd+BIfRalGwVmpHHgUFryMPcZOoyK8bmfLuG8b4rGs4Qd4uvR0FUp7aMZ
1XaDhTwWzOifPasdiJGMywwCWEBeexp9xY9O6l1zjr/ZF9H1EFiVxkFFDJKkKqWIxMDsZya3dfEo
uPCr8fQVizQOI+RstHNELSwpNINbITmRo47J0RLBrciCBSircQgxFFqQxRF0SVu3A6VUcjC72AnL
IzyyI1BLJItDi0pDLKZiiQxbZlXDyYe+QX3bb8/WjXE/gdC23muX8pk+iyryQhPgogus2BjUOmLh
C8gqkgPIKvzpvvNmn/U3iQrH6yZgomKhIezU+LpxH5HKjpm9WYPsNaDqTw3DswywHcj1XvBJ2TX/
NX6+yuKOT0kb5LEjvI/7zwoKWeFD5E2624IF772dtnDnt22J69B4FcidYdaElZnFyMNP4a5COSEb
7oZYQN+7bl9XGdxpBSrtWkS6sK8udEM5ORalLehOFIngED4spgDZQcQwsSXvEgNrJYt+90dfip+X
H6g+j2nLECpFQbbAcGIyY9nZj20pq6VuFCv+vW38MpaatmmrjjDgmhlVvhvP+VnyUc73R79129tO
EJYJvhy/jWUqWk0JKUVfZ6HfyZL5PRyJ4FaLRHDYrsVJUOQzXqCWFXptTG/kQnT+658N/XiGploE
tUVOBoo9Q5wpSFmwref/9CDlhxrd/Oi0QLe7iKNtFRMW4pjKixCG2jq1gwmpg3piG+/SY6ImN3Nn
nutB5DyYdfwCCQtRnPOY2lEPYDhMM2WnoeHdAnHgBGoI22+8wUPj+7HwjXdiQcFVXOuCICrolm0V
72kwb31UUjXNcG4VJHDpQP00CI5DHx+lej7QMT1j559bYdeBDv5HsC78vS17FZYWormwQ5tJUo8K
QsS+esjl76r6o7Z+Y4cXwVUxQE6iKTbhuTYs1YgMPYZB59muV1onTY+DmO55FdGvUnjYqDUQCFoB
XFV3itDMlXrZbe+QT+aebREM7jSBU17/cD+V4uEjqczO7GsoNUivYKRD7mA/qV9/53CuMrjDsSIw
LQ4UI6tNG5+TEqQBWvagaJ33Z2I4kw6HMTZCiuYRmz6n6S3RbvRQUIVef4osToez4zlJcqVu8Lnk
B2OPyOwBe6X37UGHabEFvhh1F1UNVsEQgYSpqLIO3j7O4ca019Bn0SqeNF+icnSkVDSiuh4dLUTw
/lbBanVzwnMnvWGbKIp94jY77cQG2n9rUz0hC2Gc5+21IQ3NGve7bg79nDhGfjuVAgey+ji4yuBJ
CULsKNING41t/a6FS2wP/1uqdNV2FmI4vBtoN8dhgOKjbt8r5hNNP1Xl6/adXi80LmRwtpMroxHM
JvpV6bG4Ay165Khv4T67UU6MtXH4FrigCRY16ItuBE86UDdxaiUhPmB3Yg+QdGdid9Uba0PEjp83
Ueuz6DtyRhUE4WCUGqRR+2jLmhPW/oBHyPaXXPXAiw/JfsTCAyOeqJSANa8pEZqez+F0UrXvYf3p
z6SwX7GQEnbYIBpLSIjUExIi6VOsoBbR7+nwsC1n/ZMRHbBg2gaW33yUU2ZjTmwL1TdD1Y51oH+N
hkdq9L/RLE20qxROm0FRKIJxHIxNLbfMx5tGtRHGloJ4X6QMB3GT1jdKQiBmyM+1fm9Mdx0ViHhP
UP8SFS1U4TDOwmrULkMjgDeisfCx/pz2DmO9Gw/N4La+eaoQp9/oWOnMCJe3z2qNexWQd/2MHOTV
/TCADwLB3/QQ3Cogdca2nx1WgDo5jKp3yVHDaw0M/a+iZMy67/gpmE8wGV3fly0rWLWB6hTyeA7j
6HlbuXWovYrgMDBtJatRCgRe2Dx3S2l3O5rDGWxErkS080SG5x4N8GmIfPS23P+AqKtgDhjTpOwD
iaIX4t+ZROuYg4WIfUjz+DsTxosT1LjQQh0SM8wVNjWgzV5pzn4md4LQYjVsv14SPqk0260VzgYe
PYVZnNGf5oRh/pZ2Ohbuha+NTDCVmArc5Ho0s5DJocisN0oaGDXuB5ijGJ9N8lC/MuYodae7yDbd
i4bDBZbOZ5tIUM4UPEuoLZrnyaqwC9E3M1GPtOjW83CiRlWnJ+9w4jXZ4yz9tX31VodFl7eBw5I6
KAgpJQiYTsYpQ/MP+YGeBI/RORjetNPgJKmbOB0mhsC8fUset+WLPiIHJ3mLvpUa5ApeVbwM1ddZ
R9FbtHGbfaMNuOTnD3U6Yb2HhKwC1W7M6TiSY128hBW2UIqYnASnxbfOT3qSxwlFe2+FRZgQZc2N
ACoE34tngzcRPLOZaRSAY/misvEGGZtcafJj+1jWUwpXa+LJ31U5SOsOu+3fZ4jrY7PPbk2/8vT9
CDZT6SiicBWpxT7sItTIhnxqzYoBYLvXi4MpPyS6oLFDdDbsJyxE1HURhhQLo1DlO/fhrUZFnpGB
9NY14wIMVc9TvbLxyaSDtR+P8UmSfYKJJZa9j57n33rsLk6IQwYNWwGqjr0L/qmPXsoaCdLfagZY
COHQYbKLWQ00A203ykOePxRD7aDFzN2+bKLD5zAgCzN9jmUcfmE14DlTz0ia/UC7TySQ8x/vj59u
lu86oaat5BU4q9+7TrDkHQQAmU/rveVh15m9L0Bo2FS+iORKAD86F1UMadykacHUw6y1HcdfLGVy
8lLy+g4cOelvrEJZBmg6F0tMDZFnqcE1nDEFQp9Ca19XuxL9PduHJtKKiyLKMcgCW4eLN8dzp95L
iZtqim9jSG8ignMT3A+dAwct7ausLdiTvjthm5FjkUMbPG6rI0AHviMlksLaals480Q7m/OxSgRv
nPUX2/XqceBQZZWcjxM+Vzld5ukm7iuXxLtQ+DIUhZJ8imVqlK6iDWCBjRUSt9yxeaD03N2glfcs
2jMv+mocPMRTZZoWG2RQqtu5/9EPb9unIjp5DhkGmUZBGnXMdF6sVHJK41UPDtsyBCfD51ewy7gO
BwuJjzzKHFAwOHL4qOXfden7thzRq83gcQDrVFBLRrKIPMjvG8tVTJrfJEf5Xt6FiFDzZ/1pOHVn
4ZCYwDHxPPBS1MdykwARBrf3iIuF6dhyTBxzX+3inWgtKzvyDS/IZ1vILKPihcUxXjIfy/AboXd2
/8VW3jT11Rr+2v6k69fPtJGC0+GkbA6DiD4Voc4yO7N0XyunvhQMP683cqFbA44B/e82f2Sd1leG
3QN5GCO1uQtP+SG8hCALDIWNXOvOaSGLw+1cmmvDqFHqGNz6hj3nqWcdm+fEZWtvNLe/TfDCFtx9
Zj+/HNZCJvcBFWXCvtwpwZXcY2L23B6iOxatiDh3Vs9pIYb9/yL0aqlmNlaNzxgDXLUvspoKPITw
oBiQLCSEqTrYRQugMJEPGWNnNo/WcFCwjI7KrWO331Tr1abgHDVEV2T1vi9044Bdj7AnqRuHfwar
w8N87HxtN+zZyDoWLWD9QPC9xTJx+yian1hH+oVkLgAMSGoELSuu/LvqlHWMMLMGvaqQ42oVJRfC
2GdYfODMinXsRRyxR1DSnTm7MczE6whaNsWdFatwtRDFgX7fEDMfLJQ+coyjsPU6gWejq/zI2gzN
N+EuDtF35Fk6iVVrbVrgYTC4Ru2wWQ3sjnAwlxk41I89UQ3kfY3BhtHxjJ1obLSsukPZZSyjnUIK
DE50T2Zo3WizFKAkUn4qkuRHroXfkrY4EaP0jGk6FMrk6w1493Oj9+XY8oah8MMUfl5Sd3Mcv2At
3b0ijZ1jYNLLKbQBaF/Wxl5KwnNdN/dqY4ROmZCn1u5v5yF6yPvmU1PC5qXkUqTFTs/7uziNn8kE
vv0ZbJhlgZGjbtqDau9UZP0NWkB9rQl9rcIs+GBgpnnyCVXvombIXSNq9rEZPzSV+kPX4u9t1LZO
rhfPI1VPJEd/aD4cwFeuOMEsn7Ww+jJS66CXyrM8ay9BPL/Nitn7cV77205iNYa4XieLA585isq8
bgANJNwRcBHawSe0A3nbQtbTogspHACZvdUYeQpXFB0JBrFTD9HqzjoWz5IbRUjKam77XnDoDomo
CVOkIIdAshKY6mwhn9eZxiHqR98m892sW8dtFQUgbnFwE/dmWCQS/FMVxw4WzE7/R9p3LdeNM90+
EatAEky3jDsoW7Is37CchjlnPv1Z0JyxKIiz8X+eW6lqNwF0Nxod1opEaVCRBM7HrOtiSWXNIOeM
2ZnQY1RaZfCfFsEj2Mr6GOcS3rQuWdOjog73bdwJ6gxCf8JdqjHQwlCvw3vvnylI84VRobJkLixQ
CNcgcJc8eNFspK3VdsiL04A4KxJ3/ff2MDsKqNfKaxHijHBxnJ6jaFvIlL3VMbjxoAKKgroFwJFe
y6tCVymUxql2kY/q2IfQCPS4+/MaO+sCWsY+CaQkfdR7dAkNlXEadJBLRt0DpeFdKfePl1VGYF78
JPUgWa2xxHi5yYbpqbPppYt51hMRnZbgguVhbQsqJ23SY2OHlbiy/rWVv6Vw5sqo2P9tPdz1GrYp
hkgG5Mlj86R2d0kXEPJ0WYTIkFlvzSZYMIlSTcuEYKGZ3bK/iUQDFoIj4YcP6dKMy8A6IMN2KuzM
XG6AsPzD0Iig0CaSw4XkZoPePXVmnnWuvIaMIA8lvp7rguhVcPQm7zCqWs06pmFK/yOLw6sizh0z
njJbUyVBwL9fJdncU9zpZyRd2pKBkjDnxO6p5onhrVBbdlq7urVc+eU/6QLfAhRGwL6Ua8THheFL
2n1mlQJ93lc2CoZCmciy+soCu1U2KVPqvEeKMgpvMusvNf1xeQH7p/P79/m6YzHOMyEdQ65tv2na
avdg2oquSD16l+X8i7N7E8TlBxDL5dnSoAw+nJKbEQBGAPC+n9yQccb7orbvfwlY3qRxut2RXFmm
0mQBS3rX+/VV8xfruIy8uvbYJHbyJfwEplyvdGTBBblvVW+SOXVX5SSOZ5bOi0lrd33t5HMNBDNR
Vll0bkxvNnoRKaEmhaymSuhjlZ4XjNpW000DEE/BuYkEsfVuBI1VbPaSxgSd0EQFJnI2Ql+g68i8
pa8gRuScXg+iCXPRLrKv2kid0kjTahNhrSZ/jkGlrIVOZ4k4cUVL42K+iuZDOlMkcwb5JbHcuYkd
q/1co1X68h4KbFjlIr+RZlpbs4m8OfQ76URFTbj7VU76pnOc22sjNLLUOd54kbk8F2H1jdQagItK
nwyy6kwF0PxAAqc1+QPYec5ptryshXGV5P1x0udblMLsiBhelxN3VOugnQavG0qvikuBExBsBF+q
DMdFUdsVLTeJcr8MmKoWpCtEv8/5mDxrrVFnePap8dBLd+2foGrRt33my5MlHZpJnRBfh+qLIn/O
Z0EanZ3Tx7fz73Pky5JqGQGFF6MKqFabJ/nQAtmVAl1ElBf7l2vyTQ7bx411RUVXhSjPoFL0o71i
MLINEnG5Tb4kSP+hk9AVkZX/S/rvTSLnRWa9a8o4QRAwOQYIcezSXZ8lp/VWh/rzgxGooIvIU/c/
2R3lnAidoskaI9idDqAIq7uTik//TQDnQNJYN6HR8I1h5OhyY6uFyEWJNJpzHW09FaXVorJmqOaD
JktnQx4Fj0bRzczPyrd5W4BxAnclA2ZmePnRdQQSVVCgMWJPwZkIHDtfpFzlOZbnEIDCUfYzzdhY
5R0IuwUOd9+xmwABB9otm5t8r99VM8ekVHAuCgHgeuLOYKepDPQ3fbl8/vtFD/omiHO8kbo009TD
IaSJbQYA7nIYoRaylOjDjK47TC1NLqhdGiGw0r+Y8D+SDcI9QojG6EQZtgI59VcKmtQkp/ai6/nE
KvLkIL+IxiL2kWZ+rxXgG+83tcH0KEJdrLW86o/qWQeoPPUBrwue3cu7uq8ib0vjYjfVykx9YlY1
ZKD9W7W7gi621CiCy2K/CWSzIC5S04cpp3WCoqhyP5gO4/5DW9x3sEonhYMUCvZQhF0vPDXO8ZZG
RoehRx6tiB02O8+KIPpjeVBeBj+/AfPQScjk+y/m/badnOslkhZpGZsBLy2bDZ5Bpjs/DP7iM4R8
0ZCi6PA4n1u0xdx0IQ6vk7/U7Vleg2H4dVk/mPV+vCXfFsR53c6qB2kFxIKrT1/HMegANxQbL32N
yvMJFVuBNl72JQbhfEk4GWFDWubj5fxsatIR42jHOXrMqkzQVrjv69/WxTmTKcq7MGNJ1oUcSfu1
z39c3jeRwvMYiUbRkx6tirhMPpnB+JgDAZgwxoTJHW+AGHL7Z4Wx3wt6LWttwoyedlVTRSgFyBJe
QFdG9PPygvbDpbff5xxFa6WA2mBdB0oQBjWIuDu/OYKA9nBZjEClX7d1s4wqLI1+ZmV6UgZN97VW
4S4eL4vYPXpN1k2DUNMkPMleTxSKv6LToKLPneIMmkC19p3ARgBnlqQuotpijZa9SwFuX7qpWzjL
bXFskEYVFcn33yMbaZyFgkVLKxed1StR1PXin8bZvJNvxlPuA4EH2dvqaNqlZwK8K/eGAyotgvt/
98Q28jmbNarM0CX2egwlb0a0KZse0V8uH9m+NW2EcObadOirsBpkGucfc22XKKADXat+ZsUJG/0o
fkdsUfAkUBO+lkdmLaLZADWJyMlUrmYRcg07l/eeFeOAMnRN1nULfQdM/kbTCzCdrpbUqK6spXZL
j40xe7Op+mQc3bgRBZ4fT4lJAyQ/8JlUw/jQfoD5i9bQNDy/rbsMaIpqYkuGd/mUPu7Yexmci5C6
xAJMHWidxyVzIrO877JMEEeIRHBhBKZgwgJQhtStpUcli1xFEY2O7x/L20ZxxxJruVpLMlD5w+RZ
rd1Mim1QYC/JOewnwW2381B7v2Hs0DYqoPZVaNEBaaTO6z4TL0eDlQXgZRbUkh8MhyJ8EOVQP7px
JhKAwei0hBbwKc60X6tIZSJz41c7h95ofVLaGaC9B6l8mRs/XDKBf/h4p7+TyCc98xwDJvGiUVfS
vhuGHESo+w1gvOnmXHB3ME/z0aJ+r03lgua2nK0cE3TUXYbeTjKCho0fGjDJmkDLj4YkIr3dN6k3
cZy6k5VEha5CU7TipZmurfS0ikCeRSI4dTdpPElg/kbuD1OvyW3VH+RB0MssEsHpez7Fq0qNgbqY
Q17G1NElBwi9Ah3YicXfKwGn6dOYm+uQ4Wj+rhXIdoROA/PR8DAW4IwBpucasDOI7Iu9yy4pBHcR
61M7KVmC7YvoS0HSwZtQyh4tsG0keYuOgtxRwKrbUEzhAMnrf2/ixpoVxTAteBNKLe5ibvVMkZYJ
2f7RX4GF2oD00aGPiw/AksB6GUXv8F3XuBHH3cPJXCRWz+B/aXYKw4d4/hNF2fw+dwVbRlahZySj
bpUdNaraqvXJmEQ0tztwbttN0/in9mKZQKztDOpegybxmPvzYbbRtwakl+hee0DZzGNjJJFr1XYm
aoPaNYXfK9T4R3ei47rvk5BiTt+3lu/ImObFw+UrUiSC8xljO6/VVOKKZM0z89UcPs9iyPvdK2yz
Ds5r6JFarv1YU5TxQ4SBxVPZ27EfPupAPetsHQy4ESgs6uuqPGa1d3mBO8Hv+wPk/AlQL8IpLFOm
9doXA+c32tGVcc9IM2JvFsWFl5UebKTvb9BWwqyWVJXa3ygf7FmiHMtnDXgVJnqu6Hn4Luq52uEa
fL9AzqkUNEpmra5VTB5rPnJdFno5Qx8JXQw4dT7xkXD3p7MoIyRaKOdMJrW2Jok5E9k6quu1Nose
LSLN5NwHIPFIW6F/zR2cFSxE4HBzQjxcEBoEDHa78qUX0TSDaE2cR2kNQ5PHCHoaAXpIOkeZL9DF
XUMAHrluUZ3oH7j2jDU3JiW1MJ54u3wGEi86U7tAcgw0URE3PBj3iwsaXveP1rURy21lT6vOrDEM
56IrrZ2v1EngiXeXhQcDgZsFAgGv9KrcJURPALKVrjeN9VAvn5J+cMvmRslzwRaKRHHKvvSq3suM
azXpBieJ/5qHz0l4HUrfml5Qyt23q82qOA1vJKK2g5VQBMOqL8f22iG729vpDcucSUfkTJzUlo4i
bEjRCrnDUvVJAaiSCmeZHOXqZGmHJlsR8j8q6Pa9rI+7JrZZIafvcj3HZT3iDbamxE7aJ0MC4KX5
+bKQXaN6E8LnnWi1Ngi2SiifGrtSODvtKqKY3gH8hQukOkCfKTFVwnOrk0nqsrkY/4nmSmBD2llj
twdyO3toGfYHAOoAO+pcY4ANNIkiJLHXV8qHwG7zAWwTNg+nnBYgPOkMIEzYqy+DF9Rdz+FJCbQv
yOcE63cJYyrqqfRir7y+IbcyY7DB8K5ylX8FTqsbCwxy/9LbfA93DcUDajp6CYDRySFOcph+xW7i
RI/pIXGns0javhq97T5nk2mDByrCWtUtyC1O2u7nwm5lUcguksKZ41C0SZUnFM02kgfUKTsMA6t6
uqyr7Es/HKNGAICkmgpCZO7BlltSF7UVQkpg4GT0ekn/MlEOMHSRa2G/80GOTjRTU4mqf6AXWdZh
nPQGr4+IRs6cVy4IEOLW1obD0B4aehinQJk724wfL69v1xY3crmTUsKll9SYUDcE0lR1rwlDvX0B
lCiYKUHxjc+W6mWnreqIiFXPc2eYiVf2mYimUCSD/X9jayv6yVSa5KpblZGfZPND3yvB1OR3XWV6
uCA8aQSnZd+/TCHaeKVSf0ol+Uyj3MtSCSN8ld/rmtfrk6tSIOJ3uVfWuV3ksb82IBZdNIBCm0Ls
nv2vNijIRTV0cvF9fcvSkohIKKAtJ+0LS62AXjT/rn9iSOTELfwyGETPh/10DiAI/pHJBfdR3WQZ
qWEyNJARQjWZHXlJYNyTo3WvesthOEhnUT5n3/VshHLB/lBNTV1PcD3Auzmx9oIsmB9mVPr7QH8Q
Br+7XmEjjVOGZmoxQoUUmbtg/ktLbIRTcD5nzNfqn0bc0IDiesie9cW9bEgK27qPFvy2tey7NkpI
jHiNqglyW7B4MVi6EaB0rOcwAkwmON7Aa0wAWbm+pMcIJBWgVBHlEnYVChUp0DlBoz6A3C+VXi5x
hS+ITKdDf9t0jecUOQ6u/iW7mhhEylnUOsLigQ+LfhPJl++tTJunScLRMjJ4hmyvBt2RHERids/U
oGh3BEIdSJg4T58oQ27FhN0n2aEy7tDLk2iC7tfdIGsjgguySAqQ4EKnCErCWym+SsMgVb8qxei0
mMG9rCo7pQIEJxtZXJS1ANRwJiWsML1idYIVD9DGnXz26G0dsWIIdo9HM19igi79cEaEDBC68KxV
N3kqur+YDX9UhN8n9FoC2mj/WmgT6LXxpmas73h4+rDxyKZ4yKuYCiudWtQJsx9gmYBWY6RfoGjm
vEqTGx2QlyGRBoxzJoFXKSzbPHXOClC3EP1SRdDCBI1XhJ7h2TpUPmzfa13p1Aaht/68fKq71rf5
Hvb/zQ5oSWyVYQwdpc1NlXqaIdjiXVPb/D7nX0LwihOQC0Np4vaklM0nJSu8pZgDq07spQiP+ZQ7
gLR1Ly9rp88DyrqRy0UIkQ50DM1sYBhH8nkIxsN4Mk71/R+q6UYQZ+RdM/dFVbI343wmmPDKDtJ4
L1gMs+IParqRwVn53C9GFo8pReslOizK8Fwryo2UmN80CyyjyXicpuSYpLPXtVPsYBL/qNY9qBHb
o6KMj62cnNOm93VLurZa0Xj5vlvYfBznFvRa6mIjxk6TqU7tMW3OeUO+k0661TIlyJrJC5PSS3PT
GxUwSRjzc1O1brlGVOSgyOVt4qfE+4Zmk1og406BlDhdx+6PyW9v2kBUGd51um8r5kt+Bp5IQ6Sy
R0l6XCfZiQa8FVhznuGnza/LZy+SxYU+VTooJQl7vMPGyAFftmMUgdliWk2t7EJvBWaz+27YrIzz
TmZkRdOSwBuk6uonw9fBxGAuO9VCEPzutLa/s0+d8zsorktJRVhS/X691YPVlUEsu55N13DIDzZL
XbgtSHXQVB9c3lCBQ+KbFOrUsuReif7OMnaBDqBz1momarLdmXZ+v0DOAY1LpKtTjxSZEhhfsgPG
0s/A+nXI4/9hTmD/2KiuvmJ2fsDBncNcb5QBzVExI/6YXStzKoyMJE6X2CzDOFw1fuxFvu5d3sv9
wNx8E8xp5wTGwqUhsIR0Ug7Ih9zqdeaXNQ2mtP+rzNanYdWdnpZPcZy5bZI4kt6eajCuS9bqFGl5
vPw9on3g1LcY0DMpD3gWavphyO/K4afZH1Lp52Up+6WUzao53VWsZpKMAh6PBipa0azv8afkOv5k
eLMDZ+DAG1gAX2K3NrhjBRkR9tsfr4K3Hefu02ilyhJBDdxYi0C8jilP0buU/cIHCRYjUSSAxv+A
/xrSNq3N1+TxCOgb2bjKx97GX/5kIRsx3J225oSunQk7nFRfLc+RiCNsfxkUjyZCFfIBsHKM2n6S
AJfvrtahSe7k5saSP/2JIlhvMjgbXxtp6cDCTUFDlt1Qp/TTO2ANB9pNH9kDurgKEGYxYr84iE/6
w2Xhu7q+kc3FHdlaqcpCFuBt651N0QFHpGNMBxuI15cFiTaSO6jSbHNDYQUSVaM3o9K64KxxVJqK
gpzd23uzIC6OKHqrWqQCdRKGgJKck1N9YDAJ7bXQNTM38FHDfx8b3ziRNmiojhgHWAtfyV72UWNn
QY+of/X6IP0lGqbatdm3lfHtE0rYp2EW4SXThXcK5vNHKpoR2A/CNiI4R9w02djQbkCYIL+2x0as
uJvbWosrh1HWlI7o3b6vf6ZqYqIP+T8e12WiY5uPGvpdFB3D9GrrtBpk0hqQBHkpSlPsJ2PANf6P
NM7lWkNV1gtgx8Chzh5qSHHJXniHaskVw0LpRIQQ+4n4jTzOzcL5dxJF/wYrf2pHlhuJneoGe3uo
nMxpa2d21BNLd/352xekZ+hgA1G3/gHTphm1vLE6tLDlZeHQWH8Cp83tVKzCbN5eeLkVxOkNwKFW
2YpRcDCva6Se+qN+YvSGobvcjYcf1ZXqzDcgSBHEYHsuZSuVu6cjuYD1pS0eZzlaKAugf5ePugjN
SySEUxmgpkcVTeFPLKUOjI7eIGR3evN/R0W0lO1aOE3pmqZTS6AWu3p1bsfEblpP/d+Bz97L4O6Z
JrGKSZMslJCj63r0y0JQoxZtFXeXJHNv1ejVoe6ERNVM7Bwh/yDsyttzg9ud4i6S2JwlY9FU1S2N
H4auneaeCjqD9rVZQ3OQBdKED2PG8RKarTwwL8HQCBo77201Omapv0qCSHM38tWJqYNYVzVUne9B
YmTMptmj3yQ9JofEi/3hqQjInRqwCJCe41N+PYkmMPeP6U0mt4EjCnNhTrE8s/okxbeW9CwJG8pE
MrhbOLdytRoLmOaiEKdSvoIQyytKQex3WciHsR+Ez405TrCZOfYKlAuixl3j/50vGEaDt5CC8g3y
bfxDr5+iotRq7Fbe3nfTQZLvY00QGu3q20YEZ5dJXIZ6Pa8U2YzVL1RztHNd80Mz8ka18srRmO3L
sdiuCW0EcoZaGVrSs75CF9QjNgmP5v/ewv9+0zgVWwt1yNFjhHTgmp6SDASfo6iJYy9w2J4Lp2EY
IzbNEP4YWD/XWg1QIkW2p/BIktS/vFmvmPR8nLeRxDeaGwloP5S4p5gUkc69q5+qU+S159jP0AcM
7KjpJnXREuwuX3Q/PVludVACxY5PotELwanxYFKAeRrVLMSKMaqcpWCS/hP3/aYVPGDOoip1ZS2I
0NvquiCaLU1AohLNs7GTv7SZ3J09WuggAU8MY158ruUr2fia5s9acpv2D1IrwosQ6AiPlxNPejJb
A+7udrpZtMVeh7+M+BdwsN3LKiI6GeaoNtlvI2mQjmcX3yDV9hjXwTSI5qF2Q9etFnJOYlXWaa4t
PHT/QfNgOjj4LC+DjjPBvbTrWWVNw9Vk4uHL48anRgkk8ghOL5FuUulcLRj2+hPnvRHB9nSzZzSm
wO8psJ54Na6TVXXifkWhJBc8rvdV4G0l3NFEaIs1UL9maLxXyXy0EPuaelDIT5c1QCSGOx19lcsc
NS3YZvJkNKdOZvQZd0REELMvxkTHnAn3ZvIdsF1SqPE6q8hMjbqz9L65pO5a/qo1QbllZ5aXOfA3
QVxAn0uAGVsZBzAN9NPy0LvtUcVAb+wrx6yygX7Psp12KZzG35mWei+Y8w9Uj7LGitl7MFj95oBe
tqDwGqc/JGgKxGrZc3RxNVAuxhjJjnzRI5tdGx/909vCObVUSVZg5geaz/jVhqAIkqPi56c/erps
9pdTy7JoFTUKscyoSIHUV7mjOdl0WZ3LarnvmN5Ww6nl1EgVBkag/fOwOPFoHNpSDS6L2C2RbVWF
CyaMdezjcnrNhPfHBlCmlsdoi1Lhnu1eHYqCMqsJ1kC8ad97jC6VK+Cgs9ldOXbS2c/b79bwq0lg
BTfTKIqSd7fuTRp/66+vYGsVqkBKcorUq3IU+L/dXAsYcP5ZDn+dd5qhlRLT9AlcRSqQBgpqDy/J
kc0VyZItuaL+l12nrlgqoYZJVItvSy2VsUPmX1NdUtT3Y6Tcz1bnGVMqcIW7FrQRw+mcPiS9FE0I
l5QGBcOouClTHJmS+aQFUmpUOFkPNrCZHAR6KFoep4djLZF0XqGH5VXzDfPyT1rl6lct3m6ogdMz
SJ6VFG5DlAYUieVCXTLMTQoqAHCX14e8wtRK/MtoBe0ZuzKg85QYGsXgAOcUy0LSwjTBw31MwhMj
U8OL5AqSBcN7+6a8kcM5v4KOgwpWXVbUQls0MIIxZ3ECJJWQvXf3HtsIYgveXP4q5lCloltUZP00
u8dbJ8lsWh+BreRe1opdK94I4pQxrtbYjDFu5/Z1cqzU6rErCxHrGFOsD1fGRganeGpnjsU6IC5P
zdtYCqyBoqwK7sMWfVbVnzh0FZk8BZgTaAbifGCYLyUevAmy2/TeVGJbLb9d3rD9xfwWwLcna1ak
V6RDe/I4NP5stoEVD3em3jiJgtMqVRHpzX5c+7Yifi5+BnZBZeUw2wYg9phr8K2b+ty5eDKCokFE
QbNbc9OpTpF5pRa6kDjFixNLNicZXl2z0VBwvXi6k5a2dk7BRmLrrnYy/eilwoRIcyDfLYF97Zox
BcsoAbsZBYDde60n1oqwbpUBLxeD1gDcNKTI0IhJ/ctHuL+lGzmcGWeSUc1miWdP7xInfvl7vr35
QfwS/aC2yAHuDgboSLhpumYZbF76/bKkMc3StXgdDOg+5z9yTKaAJMyNngykt1ndoGMjuo4IUGFX
UzXdYN1kMjF5pJ6sAO18q4+qq5vSo5wpNwZVzv2ASfNyRH/lagWXt3XXlbzJ47v9pHyd21brIK+s
j7kinelaik6OacAHV7KRwW3lNFtZZimQgfpLfUR+prfRKm9n4/+vvwCMWZAK2tXJjUQu0NdIU6jq
gAix0N20PMS5qxTHyxu3H+lsZHB6H5Xo+p4WTAOot4yVUQZ2ueGoweoQN/XErVSKaBc5/e+lbohK
ZFbxeGEcyWCBtNER/dqOGse2dWM9WV/LmzGwjktQohMXnsatvl9etEhbOEeD2mCi51qOunHiNuP9
Mv51+fcF2q9xF5tJKCAkJV3BgMqhHP4qjNKZpk9hft8pk0ArRUthn7K5rAlRF70pEah286HSD20u
2Cr2qZeUnougorEfFjLBXXX56iWGTZLOG4YyMNU/ioA3isjdnn3bDMVcYyX1ciPVoChI7JoKkrmC
1fDdY0meoiFCQmfFnFxJyEtbpZOHV6UhuEv2nfzbWvjusXgYJAn9ewzdFUBGThMUjnqTHHUf7Z2O
aAhL4CV4WhGtadWoGqDNClB+w7MeY8hYULjfFaGjw8LUMIutfOhyXgtMNxZwfQrGZbL5UR4rD/Aw
7mWz2R101zdiOGULxyjXSxMlUcBAvnqEvEe3WOfKTpK4rMQdAu5RYEC7ZWBdV3WdarJpoMz93oLU
kqpLxsrANJBuV7e9De9+KLex29vVleVJT9VxDKazciPf0a+irPG/rPhNOFPYjfmaei+Nk4Vnn35d
sHdRsB4s5FIYvYkGpHrWY3R5j3cfgMDnIQTnqOGX3wucaJ9q1bhQ14pMkI2nHgpch0jVbZhfEJeD
D1BJ6M+fQI+gFfq3WObGNuss8mnsCwrokXiN3QFvziKn3uWV7TpdzHOqCCEB08L3eSMyLnq9hNMt
kycp+m4peBktX5XhPAgzN7sTFfpGFncxW3pddsVEgV6BXrzowCw8vkWGPHYpsHtjHziBPeCqWHyV
+fW9IntJ5ojaxHaNcvMR3FEmi4H+cxZJNsXy0lrWnW4W91OlCGx/94bZiOGObmw6qlsJfBn6doK4
B8ZOLaLsY3b94ZLZiOBMcIH/mhaE5m6a1s4Q31P1xso/mYCcqCrbSj5fVpTdS2AjjbO5cU1btNdB
Gu6Z/hxW9wrObxJRUO4GVoZpqDAyAyVkPk0vr7oSmTUKh3Gc3qVzerukE6b06BVpFntswwPNlU9t
lnzW1+FT2DU6uiQUh0zq0+Xl7p3f9ju48wPbs5SC2oMFO6WtgtZ7br9dlrDnU7YSuOMzmyLMrDRE
J4uZ2lMcuiv90ueZrba+FoMDCFheootcJJI7w7oq+qzvCjwVQYk9GZJXpNaLqSbHqbGcuFYfhqm5
yagswgnZlWtRBURXCkXhgv1/48d6I1QmPAGgqcfoUPrjQQ6ao3LoBE0Oe6aNoU4DyQ8IwgzeezEE
wUMS5njUl+2JNhSQoF/78OflU9stI2yFcIoh5VY15ykMu86d8YWN+xRfK0eO7BlDYdb98AXNjehw
nc7CAsbeLm4lcwozJtOETCgk02Dx2jsGK1Cfm2t9cjD+gAY9xZZexifE/WfyXURfvWuXpgVsYoxe
W4g2uCNUs1KPdYLyd35szp1Xo5DQP093FF3UjV8LU5B73mYjjs/ZlKUSp8QA4sWg64fRWF+GvnTi
VL4HOuRRcKLs2uH96FYW90ItVi0kRYjw9u/4STvMB0YWawW5l/8SNQfuBrkWnjKmAjRAFbxv75U0
XcpwipaYYQ4sHkh9XbXAWNXfbNnmjSxY3J4b20rjLD4GouuAKjhqT+ZdJl2nojnnPZPb/j73kKrH
WAdGI97azepV6nOXeHMnyBTvpnC3Mrj4tjPqFcNowDBIj9VN6YdH9Z7ZGPRBUL/YU7qtIE7HY0Of
9J7R61BVc7K1tmXrJrXu6ii2L6vc/qkAC83UdRn+inNU1JTiKmPIeEV9zuZTugiCj39RsjcBnJNS
K1mJrPl1LDi/Uw+SFx5Wh1ExtEEk5LnZ1QFZBjQIWssI4ZNlmYGYLh2QXwUybCBb9bVVrM+F1h8u
b9pu1I+Gpd9yuPCxp2BnxIQg+gm/lscYoAvJ1/aZ/KwSW/YqP3H1whY2lu1mArdCuaOSzVaZWx1C
zaf0yLK5sVPcr4Bul56yqxHIE+OvyP+TXoWtUO746iQCjCh71COPcCCpYWN0yy/i1BPs6F4ECXhG
lKc15o74ByqZgNiUs54IBdPj0Xk96I8Y5LajE2sDmlCSxtD6U3zdv4jw4ncNYCOYM2mpJyvNWVWG
hJ/l4udSiOgzdnVSkVVdQbiBFyr7/ybiAJl1lSOBhBficquX37TsQAZBQ4FIBOdaS7zIQeqKoIYY
zyg/2mt+7kHyKjgidvnwlxNSB78XwjlYwCYuclvBkjN0nYXKS7YmzqCgFmPkkysBGAfZTl8mElrS
hlM9lp8uy989qI147qA0kLL1IaJrN6kJ2ma6l6i1Xv6bCM7r1iBqryaCq76YTN8aIq+ohfx2e1f8
Zhd5Gh9EE/kcSjp6P/qHMry3llPfHRvtBqyEaX4fD2jACEuM8gRUDy6vbtfE3jbQ4oILudGVhTYL
nptt62rwV/OXSDr15UHFcF83u5el7R8XNaxX2BGNz1OQtVvGZYVBa+GLofulLIiw2Vl81Ma332fy
N2ZlAvDZrC1ktEaf4VplAWuLEIOMi5bBWe9SKnWf6gVqBi3xWmVxpdny/ttOcdaLQmQ0LCXiWc0K
+u7ci6a7969gxURVDN1mMpTv/VZVsdq0tQnDZc1tkp1hKIPBmjEAa4Toz3+ymjdh3NVYS6NZqoyn
gC76NTXXQ1mqAk+0fyZvIriLcKnAPz+kqHg0ePFM96ks4k/cv99VGRki1s2hmJwjSEqjMVqC6heL
w9E9gipH7KLshumj0NbPZSCK93Y9+JtA3ivIGA2SUP9CSmPxBoDuVpq3Nl8vn8xuTLmRwamB1cao
gK04mbwKA1orV2FxW+ffm+pPGqABDCuT14yszjOnZ6thkZ7hQSkoCE3ddS6admM3zQfbB94AWv5Q
niSvPcUb28+1SaNFiJWoLRqvNMOu09AOyYNi3HS9wDp3TwZWY5jAtNNUfoQKJJdNhOF5lJUlgJBo
ldc1sWfWQj653dt1I4fzZ/WSZ2nd43m0nGS/BnLkjw4F8x4lNNG7b9d8NpLYije7t1pUKoFWDZem
tFd6OR0bS8SkKhLBubSZYKbUmFAHWOP6IOXSVR+LCtS7w+nWZhlcONKk1mKGpsV4fiYveSZBf4WS
7ln5mWHQIwqQczkWLxiqE48m7qofsG1NHUlqpOE5yYoVp8PUoamCXtdX1qfoUJwkz3zEOxosLNGR
wQ8pr3A8l+133ytt5HIRUL4mCtDO0OHQebOr4M3+d++B8WQFpZfdDgdRRW/XY2wEcm5QiYtuHXG/
u1mneka1OOVYPBI6fLYy2b+8uF2N+S3qA/KtZvZTQgnCBZob9qjek7ET3Br776eNCM7/ATBdRjoa
CYLhlF/R0+J1eD/NB/PI+rzHvzBW6oAd+vnyuvYv341U7j5c+pUsSs8Orah+ZCvxcyoHaCB8mKri
0AADrEmXqyLPjl0+BmCQ/xZKonbY3bZfa/MN3IXZWmVPoggFRoagEzsqa8j5Hp3yTzo4Oc7D9Xxe
IztngDoACaIoetDb9s+eD5uP4BwczeIC/b9wcL07uv3dilpLfzICQPE+iWpkl/X2Ay5uBuDHJEXa
y83qH01+xNCPMzMkG2qIdGpvHnq7s5yj00uSUDlD16wCkCqGYKOC8ZGFVX+CI78VxPkcI0wNjM0h
Dm3oS1hcaflkK4DgCk1RP4LQTDgvY6XrkFgGynDSoTyWL10Qu0tqZ1eGx8i3FXs5Z/5wFrLH78bz
G/XgfM1CZZSow9ee+PDUBPS4+DKY2kRwX7vV4s1G8unctiibTmbdnqllt1ez6uin0mVYakUw34+H
+LN1n/zsPRlZ7MJNXJFq7mavt/I5LxQTLapJhYSKddCBgAMoKScKZkcHQ0n/f6AnFfjVV/e0uez1
WBqzcYKC6pjAjn7mY+FcdnAi58JnEMvEqnQg6LN+OLp40SE7WZ5yaz5OvmnT2/rM/EpzLL0y0I5G
bOd/wPNmYZQUtfDXcBDDq+/jGUr7jGSNobpSbTpAw/aHgnhDLML23t1JlBtQ15B1FB44BW1A9MJq
HkgUzWBwuFNbQXi+G2i+/T7fEj/A76vVgmqwXFiw8vK6kNaTWhPBRbuvgAwTWsfLUvkAC71WZtXE
K2KzEBwyR0Saf3fBAYVgcWHnSGaL3muvZC4f4vWNSM6lrOCtK4fXeYwZTUEmGOzSLv5hFSCT64xj
J4//j7TvWq4bZ7p9IlYxh1vGnZVsS/INa2SPmXMEn/4syGesLYgm/s++larYG0Cj0XGthzCJ7blI
j2WX/TNoxYG0g7ekUBijDCxr2ZnCcG6KRkR10ngpBv0GMFJOvxinIouPsrp8ba3kuZz6z4OOAil6
Cb1eMXZ1rt1nyrxP+jKQ1OSQIdtCiLrfvgHrB/e2oYxiiCQy9bnG61qoh9y4E9K9woU6XbfKhowT
A/qiiOL3eyXPk7RNrBQBIvV2RRS90FoLXqXoHPrLjwhmedo1O15UujpAja7TX1KZ502phjBLYjiA
JMj3FNOhIAFNyPZf0gvN4Qt77Lb1aXs/1/3cK6nMWzeUw9QmLaQCwT8o3e6zApfQSS+S1waGW3nT
y59ZZcMCjKyEKshHLN6lAlkkwfOKS6EfCg+XApgOFJrj56WY+PQc1PH7cCmuRDKOYWbGg1ZPqPWl
gxMG2i7G9JXydYatRMXHD73tTaV7tiWNcQFJ04fLQPVHnh1xfiHNKRWeROIL0/O2oNXbcLUsxs1r
2hAAlEhIu430HKWZTdp9P3M0ZHVo2LoSwtyGNlcWg4hIeFNfEqRvAHhKMLDZOPUnAN26+jOdZwPF
8LkO1G+i2we1A6bZM2+cbd2WXv0O5n6Eg4WJhwVn2HhmoJ0SL/rXdEcHhA9QVRSBeF0TvM1lbgbg
dTH/aiLp2S2Hdr4fs+Og322f37qlwQwYWr1MTTPZ8npHJCsMaZ02yW3hRvELD8NTTm+HN61Hbusv
FIitOfI6LulOfdBP1CBBVYCHXDKYleVqmoEUGicq9aDHjlV/bGS7og3TIArZXuHqQ34linmNhslo
lrSAqAnuF9otDc6kN+/7zHuQGmC1nmQkD3X9GJWnWeZkvtdDyrcFmDQoufLpZj2uqlBC/oE2r2U7
CfQmwH9Ac2oNhFfeAML6XcMwjCmjpwLA98xdswxtGiQT4IblSfHRG/dgOdKdZKeunNpQeASQiQNW
ZUe0QYONaSZjrz2D49SfeJNAq8pP84qmiAfwA9x3L/RZ3WNK322jSyHsRAP90hwfbPXorkTQ/1/t
bNORBM1dUI3SAhrNEXW0bdV7nbdh1FwR0dONoVFNBRkdoxtWKE1mSzmJqeESbN2hkIPVvnIx7MuT
tfLAQBaw5TULqaoPyMaAhKz0CQAskDWhvaNxrMhOMDTyM0DlQnHTF+Tj0t7EMdfKsLpZHiwQgk2T
XANNHp05SmubUr/rMeAUW/2JhPoJkwOnCZUh2ySZWyfFVzFWJvePdvntpzC7DEwoZWoIHjua70CS
zFdrmxKA6358MHl5pRW1vN7m14DzWmc0kyzajGpE3goPU9w8dD0QKzNQbG2viieHCXNMNcp6gUD9
o+hT0dWOIjwMLY+Ub+UCYDEGptPh86lIsb+/AK1mqq2ljjD+EdkbyvxsSvk/2+tYvwOSKin4PBCW
2XJUVgpIcxMEIC3uAJ0Rm4/6yQhADxrwksSreyYZaPNDtchS2TqOGCGnbyQdroAgeWXzvQfYkMar
q6yNvSm4Xv9JYYs3lVB3ijYA8GVyonuwzp96n/qQkUdJskHdtZ/c5RDvMgCz8xyCtbcA8z0UAlIH
keZHiKO5EnOzLmgnXnwLT2hn3Oc2GAlOgGV1uQN+K+oBuApgCNIZZ/UDcoWxyGFaZC0u1mFAXWwK
cLFd/fsMYjITvG6Rz6tVrLgF7wQyBjmVxzxrG1AiS+oPqZIcobtXtE89sFO3lXJ9YVATsIMa8gfo
h1xeMvRsQg6pbisSABd5+/vU+DHGEZ1aKhIHdD5SZ7k+QqWe5VZHCTYZyM7QZzusp85Oa2lnjaVf
EeUekEHftmWurulKJhNg9OKkF1UaQeayM7K7qgu2v79yud6tiQkplGhJo5lSYyj1WSShk46yM4a8
0GxVAzCtD1QOOCAfZnLrRqliK1QlV+3u4YSYnWVH9a7kYYWtxEdYzC8xbFpwBtxjWY5EdqvYCetL
Nx9E9duQP02P25u2FtyqOhqBMMOPMPND7bKqknJR0C7nFj8WH/XrOzof0yNTBoYQhw7scYP4Nd3D
8KiFKVL0OX2oYArwRMw0hcTep7jDMuhAQFuBN3o8KmdKzZ56aHpqESGFjvJpe7mrsgGuKoJrFU49
O0eFLmghrMca7YWq8mhasm/lxa61hMtUz8dwbPatmO+3Ra7v8JVMVu9DMdO11pRoArsCaj98VoTW
3TfgvXYu7ZMju45XCFi7a5hB+rVO5i4kAJ/L2h5+XaP7vXYgJicqW/++DvOEBjnMpzMeTZrkMSlp
G16/nITovCScubqVu2zpFIqI0jGLwON9/+6HRhIaYjdKrik8tmhdLMliaxkXyZJuA2MGMfwOoDfw
7+oYqmB8mIq2j/U5iKw7Lwz0xh4fxefmdRqdHNNzf+Y2qq/sG9il0aiJySU0JLDBbLrUWpuhWdOd
n+JndJ9eCmfyqz2tY5RgXqUqv619axt5JZC1I5M191pjqqILbly7IPu+rpwhed4WwlnVq4d15XLK
6EVSQhPapgDso+ufgKjNcTY/Zv5AfgFUZI3yU73SJb9XCNo0PmdEWdzxm2H70a4LTHe5j05gfPEz
f7IXzpJWBMKBUSi5DsYlgATNJABEMxbDaZrF1+J254nOgmG6cTehQulMbu8UNxbXn/nwtsi6AcAP
A/ASmgS0LObWhoPWT+IsIlEEqqIS8zuTYFcmuhpfts/rgxVk5NDzvDovCdy/wxKmsLT9jBV1LzLJ
z2LSgrInaoNpyVNnyjIem+wHVWSkMncaCEgJeBKtxU31CF7vg94ftGrhKcqHK81IoXt8tTZNy3qC
a4Ykm7sA1Il2rihnYI3ZcyDakc+DHPnobFN5iiRhZAGgkR+a2UaMPJpjVYguysmx3WgkqFtUkevs
k5lMD4uIWZ5QdK0muRfC5KFZ9Etozb4si4dWEn90pbQX9WxvWbE/hfND2uo/ts96ZSoHmRJKuUmB
oQzwbr7fEPjIoMEaEQ+WJ9mJnXyPYlRQnbMgt/UbIZDhl3cP/Ln8D7qMG3ktltGxqFGMusrQpxSJ
5yK7GAqYPdvPRatzDvyDVjFyGK1q0tYsun5GGcxMnbD5rM6A15Iijhldyay+Xw6jVlk+N5k0wuED
VoMZ1H7VAKvhV0L+/4KVvRJKUZGY7UdHD5KQbOw7inkcVyMqw42HvKf7kzqpObU2kNC478QHk/C6
jW/CmPXV3RRKbQNy7iF8sMi3ur5IElovgA9xbsdP2yq5fmRvshjTGuZx3eQJGkwtIT6UbfFDkrpL
ksz/sw/xfv/okq8sQZ+KaZaYmFM0LXGfW+HJJBiNSXi8tisF5/dyGF+oroU+NkKKr+p3X0gwg2wu
OWaHwgl9A3SX6QVpHs9yYztCTpJwm6I+Pr7vxLPRvl4ZyClECHvKXn8QiH4SK04WknNebKN2PQsk
tGJcsSFCR3A7A5JU8UdV4tzk39yxX3phye8PLB8KEmfm8HrH6v1r0YviofwPRS+O1rPNlJqOJqjR
QI27zme/VLrOpvnAmhC/FDWnVGLTnjE4/FfqbzGWsUgGQNZHmJjP+0M4fZLbPck57vlKM+J7pWCs
YlHIdagL0Mn8pB/Mr2FrZ7vi6+LTHj1Kg9i5enhDufnKMy9A5tktizElcr2g1TKBKaGoS4tLWQHV
fe3Jfh8AY3b3d5vJ2JJ4qk29ntBapejjjZjXLjqFPsVT4W+LefWT30cK7zeUMSak0fSqMFDpKsXv
KnDum4dZmMCvGUTLPSkPIYwY4bZ98y4ea1mGKSykCSMm41N0D54ov3+0kMard6PXXroHstM9LoDE
B//p+iHQURt4fwmFvo/SLkS5bUIVGEV9X4ls5TI6lN2uDgo0Z/DqApsGDBKZIMyoAIsoNfAUfg6Z
opTzIO1o2TK5RZeOY0Y2LyjiSWQMjVpaWYXeTvSRyvt0uEWjM8eUyVTtfqsuWBPjdGmdpQ4K6odu
T8xd048FrFjjt036D8gdD4UVYSp0QmLUko6TqAexIpiuYAIU3uz/DbUOzKwkPkyJuTfF0q9z2NxO
ae+R30LxGqSpdYap5io9j3qpAkEnPva9dNQH4X5b6zf1D6tgLFUop0Mc0l7zcTlK0j9mdEwxC7At
g3cWjKXqsxAckUCxdEcUdMXcVnJelE9vydZZMPbIirU+bnWUJ3MVYU1sGxSr5NQIAUiH4/pR5uUh
6fe25DEmSQoNcFAuAKTqlftlftC7r2HyVTQ5Z/Mx8GAuKmORlrqbs7HG4dDSnep0TuQZkY1Z5iBx
TFtCw4HkVMgtocBk7HlD7yuoW1f2EKrBmCawfXdJSBE26Ky24dOsFto/zdN8QOruQpFK0DUCMqvB
oQQhRwGjUFxTtfZ6g0hGRU+AiuQ/Gy73RVOYs4bCDeX5jtEZqt/KHoVGCv3oHH8BnTuGX2NPSz3j
+7bSrl2Ma8nMxWhMMQ71EAZEj84N6LIL+d7UePXltZtxLYS5GZhmSeIih5scypGTWIEm/O9VBoAm
XG0gczNC4HJ24ivbQXcmMCDp8/Y2rboh1wKYqzAtItgVwbaAEWE90M/JPQ3H65f+UJ3CE51eAhPO
AYgQu5lT31hJur5fGnM7JlOZNJ22mOsWeWlBGZHIxuNUTodMzE+KBchJNfJRd3ExgljZXVvZcWzd
hbPqlUbFuaprBgiYhYqGwS0ZU9rMk5oXWdEhf0Cn9JNdd04CDRi1YA7mPKQ8Mcw7WoZlXLRIUqD0
1u9zX0fHMhXDa8D4mBmD4blejvzeQwi7xDDCEjg0nVdcANPgF2fze3j6KY1mWBJf5uEzr7RJvxfK
PKihUsmSBSK710wtbY8e/fiTgXZl/ZbcGGe0432htE6Uj9l6jnrOI8W774y1yxQ1AzMQnvNWGp+T
usLUtBXMsvmXWqszmpIW6jyoKawqxfI0/MTrX+pH8XbwCzQsk93cuzInSOZdFLYisqSVKQ0hpq/o
MwLKejcXHMEbnfyChNkxugkvvBoqx66x8HJp2faNWMB4moLoipgsLpP587bh4ZyXzmjLXPfUtiGu
G2TBloX5UOm6nfYyp3Nr/QECVYwOIFnZYDsHlIRItRLCQifJWVBuwLJqmF/ArJsnTmVwQjqeLObW
9Wqlp7gBCI5FwbVSHey8NdrF0r0J9t42LYO5Vh62d3H9oN6Wx+xiPJpGrBYIVDvxPFV3S8RpTFsN
+OnA2n/7xzyjo2CSBHiu4OtDrlZ1Mm95GXfqbesJwRhkLmq42wtaV4s3efT/VxkhTZ4EAIIhFTrq
mVPIiH7T2bbaKPg7MeyzWlspfP9RdRXMFyAQAL/x9zz8sS1kzcu83jvmadWtPO/R+YBW6ByExWgn
qQYJeOQkcvuk/rMr+7ZxzGsqhwDrnAv4mlUVJMvoaDKPjJB3NIyFrRapNhOapc5yDz1LseEk45ft
HeOoM8vgGIYETwzti4/HQ75k9pjxqq6cRSjMC4yZkDIqCuizpXb2OC8OUU9W+vJ3y2AMgV6GY0ES
IJWBs+M4VnGAQjtHgVd6LOlr++u82ZpBkc99Yk0YEszhsVgviYexebcBrFX3ufgMhuAnCqnVqjbw
Dc5ufDccUw+kMRceXDHPQLwOclxdWKvs8kHtMFg9gDVhhlOTjXiaYMp3/RkdZ7fR4/be/sZhfVs4
YyHkzgyVIYKVpQ/wvC8bby9c6sdw37jKgbjIvN+UX7sXsbCFT9uiebrDGA1dR4g59minCyNQNRyr
bq/yLsBv3vq31TE2g3Tp1KU5RqM6tIcLducoom3uEyf71PiCq+2LG14ykLcqxnAkQlKbC7VSnQR/
6XNh7ovpL681YzmGPJ7LkRKzRuROUAJMQv+R8/ef+44y2vtXQ1YyrSEJKC7afqc0eGx138xLztO0
WqZ786rBo/xeCkkwYmVQE0uzYPOnzikfQhfD6pfl0nsUSaS6LfzumPIM72q69lowY7RSELXKiNMw
iXHu3TAAaCswR+WbGePHAK/jLHPdBv/aSzbFH4H0cgFwDrKLvR8Ou7n5vH2L1l/Ft+8zLktkLVZr
yXBZZuNb1ZU2Gbwm/yz3vKrjbyzTmyDGdWlyPU6LCaa+80bM+dOEZXLS9xm63rMHyx2ft9fFPSXG
MMUmwaCmhGJWuqfBXfRV/SQBYmZyS0/YtxrnmFbT3ddKwVijfkqTZDERslJtlE7LsT5SXuX0jjcL
vu7Wvu0jY5K6xGprNKkAmyMXjkU9XmbDtMdR3SOzf4qLeNdk3GaSdaP0JpMxSloBgKqepjWNKOgF
w7Hk0s5i7e/MhsWYjU4Z5VaWYNBnQwd1/exEg2ZLueFxNIPeTzbd+HZUeLXfGw7AGCpRigkkV7qh
0MFdAI53oNxSoHvLXW63pW3fX/QwvRcWtt2k6ilekFIwfWmEs2m1fxTo/Hc6AG15L0IpST1XkY4n
YzipWeK0me5o0d2YKsihQzcyzgbK2zYDKJ7vBUpksNLBID/TiOAkcWvMJyxu7ecA7TbQ7GN44mfA
aIMD0nCaBIPRoLj3Cm0fPfDQ7Xjby2jmZOp5Pui0hTUOyPxEGl7TPl3LlrIwSomeJqCtNEgwZPWP
cHnKx3/GeZcsZ5U3ts9ZCdt3RmucUkuR1zXSX7JRs02RN6K1fY0xJ/n+3LJci8uC4oeR6lvZ3yUY
5lh4OdjVLPvV7Xq1y1ceaFvU09QKmP2k6ZHxROf6hEuHQSM6gqZjGhOA3C5Km072oHDuGm99zFsW
k1iXR+qLVlGyQzXJt8Aa12szJ23IE8PYD9ICl3IUgKSeiv7cPEbSpTS/bFsNznOC1rb3RzV0sVSI
TQOamAEAbFqK/q8kcvMCqfrayF3LMht7BlldWjTntOGFETxdZCxKX0qdrtLc4dijawcVIDDGcBZI
z2LjXr16d1dqgjxGH8kxjBZVEwk1b1iOiwoFWbwcvR+8wQfemTF2Qor1TrfmlGIAY2R2RBskmezB
0jgJGmoNtlbFWItyGg0x6lALTvcaKOt+YtrJ3Iwy53zYiaWiB8vVmEHRjcXPimd5/M45Hc52sXm6
GgPxWVZju2ihaHHp9TWfQfQXTE90CAv91y89F659dfMwvA3mTnS7q2wDadFHqkwsJFYpFEtxAMtu
Y5vfrftFtBXRGXwroP0XZmEDukQbd4Zi6972uleLdHR+/L+fwKhJYsmzpedQfNAXHSi+xwB4H089
JMDGlgowCmD1QGqVvNlbLhpmJv8vBD3rrvLVr2C0CC65pZYl3C0VG1F9jQ6623vd0+AqSGlLz8nj
9qpXtelNHJtDn5OaRNNIxVWXIb0I8277+ysDyUiOXAlg3p25VbOiAGfq67irZQO/6MXct4atBfID
kLF30xHoBCdAM3Lkrmox0NtBuqUA/o3tuR+zeAASA1pQxsEmzgy4XaEBWSr1UUQfQSnlM+Gjs1Ed
+WAD3qSyWTPkuCthbtDpPxQ7A8QXoQrEjBBhTqjsjUngqCxnjWwGDTm6phGAlu+W1bLPhfHffE68
KkwftveSJ4bJoSWIpUirSniPyGBnWVAX/5KIUxzgyWCe76itFzzeCHXlSviayK2fJbVbNcn0J3HG
1QHR+3D19IB9qNDDkdaMrHhfN+VXbTDdwpw4W7aePLqSQ9d7JSes6raaALoLZhkzMPzypnJobUq3
ZTCh18Fw7HkrWw96r0QyD7cU5/ki04lh+c4M5j2SkEftPHoa7JRx+0c57ithTBiQz10VWZmFN3Xx
zOG88KrAq2HG1fcZY6xVJUgtMOLgVvkPcarsSH6Y6+8TIRx9WLd/v8yEwpjbORWWwqSJpDg6zt3R
4sK3cgSoTKZKxWSaOAsV6KFA2kznZaMDQk5khU+Kl7h5AIpeb/u68nSPHVccskWeIg0POEEeGISb
NxRrpjyOMHxoETvLO15agnN5VcZAxJHVDQtFCy7Qe6Eqkl1m3/Ih55j01WjsTSVUxkToRtU3aYWi
R2WItmaWto5iaPXPEp1HEnC2kP7iDTuuMmZCmcSYkBTmCGGTnU8xWGX9XAq06iTb8r4Xd3Xqjd2+
0/Ycwav5iatFMnZjnAUUzWfoI6Uu053EM+Dy7Htv2KeHhZdGXXe6fim/yliMcFKnCaN8SB4A+16W
4U7eW2SXSXar7xLlCyH3nNXxFIWxGoUG8h+jh6IMTg08iszLzrkPcrb7zp3cyEE334U3RM55kVXG
kFQGnshKhiFupq+jfmN1x7l+kNWdSu41mZOM4ZlgFiAir8YuEgQkAmc/DABS5yuWOwBJjTaDZhhe
/769n5ztZGk3LauUwiaG00w634wGR9NcMNr8nYXUGAeuUZqowKuCsjN5TMuLUnNefo6B1BjjoRWY
/psxeu2GuW7rdbaz5pYTtL86Qh+vM0BXQCqB4UW2c12RxxZvPvQuNJfFyUfBVgSgjy2pP+vTXja7
m04YbUXud6JVB2KlO1JDnDAmbkIaR1+UnaLUx6hBPQvDtqNh2UOXu5gVRJuE5snyrSqQe6mvnuZE
uwXe+L2IzKWQDeDzLj0lr03Omawf/Nt6GPO05BUxoh5O9VSmthofei11svh5W7vW7e2bEMYU6YJc
GPOAfg1VwuxxionczPSFeD+qEzKz4x+11lAik/9/Rowx0gu8kwV6g1/7vpo7vFu3KZBxiAUCCcVT
X1LV/qN625VIxhyJ5kwWJcUKC1PZkQqg3dVuhgu9vY/rFuhtYYwFQuG5z/QYATuRO6duwUsg10+a
kj3GYXub5c2NVKmcVARPPxivpjDSLE9fG6pT4o2zGnSq4ChhzLlX22JktlVPMNRJRBcCYjvBJcm3
frjX+vGvVB1zre8daQPjl6NAI6ouulOj73GX2YnI61j7jcv03xnJImOEqsWIFRkZAOB6Lr7oFYfi
c3Yuj7Mj+7k3vPCRTLcvF0aqmWUhC9F2oJQHMXrvtLASRNU7hyzpU6/UT3WKZW5rIe+sGJMhzUtT
TDkaITr4MU3XHqVQdLIudrbFrFvzt42kP+Mq7pHVfB4qCvNUCLVt5YKP/nyOj8QTwRgKSZBIYtGC
VJfL9hINt+oQ8h7yVc8IY6WYATUx1My2xC1anwqzhjtLZ5ml0wTAFNHLvPSGAi+8pD8IOG0aNMfv
53PkZy/be7juRlxJZ85qHhKByBNWaIT7Gi0HcFXi+14LjCUHUWhqz83DUt4K0YOMrhmObBqPfHgq
r2QzByjFUmkptEHgZy1T2mVBthdPwG7kHONqhHcliDlGUR8ADROhUYDIhxwzHOhpOhrKZGPahGOm
1nNqV6IYO9+GQ6PPIkh86Jpo8z8AIjPMyk2udSi9aad94mwib22MyU/kZrDCGWhaFClhfmiCJCB+
5+YvxR5YP7vEDx3pgYtnSI3U1tExVl9q5TYkA+phP4HCaW8CDu8EjjP0q/xRB87bnrKAt7NZiuLc
Z6ob6jhCNTwmo3oChZu7vZXrrcxXchj73yhypgHeAln1xE5+pLf5nhYdYxe8EYAFcWfPuBtO0d4C
FDnZgRBlty2fc5IG8zAA06YztAzPT5E+Dm1iz1ULOvh9n3DKV7w7bzAPwixLsWDEmAOsvOGVHCA6
hJ9Gh64r8fX77VWtuiRXm8oYGG2OorBakOom2jGabhog3rbZo248d/PR4g0wr7eJXUljTErchGUy
idDL5abcE0/1Kjoq5+p7gHYXdo0TBJmNg2qTef8H+G5IP1/JZqxMuESViqkQjFeK3wZz2mfy4mhK
7G/vJ/f0GAtTlzFmAyc6lwW0jR5ISiK0UwkmV3RJ5oDrmee6cjeVMTGVKKRGk4L+UQ2Si+Y3gf6c
29k+O4TAI8r2w17c6ZfRrz/zkj2vleINM2MwZmZcxC7XBODz0ckJ7Ri7Iy3tYnoiPXDRjzjXjwXL
HOdOboe5o4MMkm/d0JQIZjXA94zatRgBFLC9iLsxdQ2eBefYUhbrRhyHWi87lW4v8QBgEERwB6Xg
JwCR3vJeXZ44xswAh3bU2j5UXfEgO51tSShUaF4J5gOPPlDC4G0rLL1yG2doMtYmKQEtMrTA60eB
4ntR4PQw9yUWI8eP4olh7Iw5yWaRU1LwZPyctJ+FIrG76d/tpfBUhP6GK4+zrmqtghOH2L5qHbSD
LpFs5/pTmQXbcuhv3doyxpJg1iSWNJEiZFqeFd+IoFXYFsAzIiZjRDCqoE8ynWcRdsShqeLlGH5C
1At+mOSBZ0B4y2HsRxrnwKEtsRxhnN2sl4Ok7XkhPf3BW1vGWIpJHZM07qFlo6/4qFLdNjD77ZHc
jJhS3hko6bbOINrSc8jrQuW5fGyDqLnEOgDnsbzyiTiUZDh0zdru/MWJd7RVU+BksThLZVEfikgn
k0b5ayfhZOlBO30vl5usPCshxyHhCWIsBTGrTM1pT1I9CTeFqNidAbzefPqUDtlnPdH/4Sgl9a82
zpBNnU2N2c29DGtP8T4paymYZ14xb+k8/bYsjrVgoR700ewNcMNiEsTaReNe7/ZFyrPr1LBtLYex
FopWq1YlouW1hI3Nwgn8Bbpi99H8oM1gLLH0zJ4V4kdFEjSmcg/KUy8cgEsetRyXgbdYxpxYRhot
U1bjbtQ3o6TYdR4gQcMzKTxtof+/Mo5KUqZSlWSaazyMruEvOzIjFpHQrY+ZY3r9jNtpQDQSRlyI
fN4CWQMDpBUNtXC0U4xPepw4lBwTHBmcbeRedMbG6FNSlpmO1rn8BCJMALfGfhK0kT345UXdAY2c
56jTg/m9BmGY+/2WjmMdzWIda8hTgk7hYvmxTyMtMN46wBpw4x3A6f4MJuTNj/1AkzLJUTyFExyE
nyFs7s6PujsCDbo+RD5vzHH76AD3/36JghwCj0GivROkeiJl90WNiNeUA2cr6dFs7STrhMhTKnUp
wnI6NyPt2h16Qlw4kcG2WeE4rABKfL+cZhLiReqxHEHbtfNjOs0oVD6My42V3lrkJl3uFKQtIx4f
PE9RGFMz6fms9TqOrG0AjNMuXxq98/VZ97u44Ozkev7yV5ijs23AmmaM9dC2NP5Awve2CwSnApcC
HHPFmVA6zB1d5Pis26ZFZxuByZKFfdQiMo4Q71TGbQkmyjy8FZUvM970vzxCxpgkgtSppEXbJfUk
CsAWwP8H0t8rnKHCK4tuu0b6B7SGFLOjCgHwRS/kj7VQ7WeS8ByU9W6ztxNjW35B4qiNSgr7D9jp
C0CnUe6t/dRNgl60U8lpXAuXgcJAp0FLG5WCHvQAPF4RzkVnm4JDAqqkSsWP0MybZQCJD6LzjBMD
cPTk1eu9eoIirZP7IYaBrtSnenTqWPcQvDpd+wBmAt5rwDm619fiSlijGy3N5WvY1XIvfqFphsIB
ABE4DqgTnfncaHjbodBfb+aVxL5OiB62cDQRa+8j0DkkB/W2h9OueOPnyOWNBHGMCtsbLA2jJBgy
kPWEMgmmMnKLUbKJEXsqqjycS0dfsg37/Nrad7W0xNKaalJhnxdrXwnodlwCIz2XiydZX8TyaCTO
knNbyOnbsiWUqtOV0GIUUzGaoS5K3j+pU/p5lDRQGmJHc8WX6qc2yT+JBZp1FM0R4swz5OJ5e928
S8HYmrKpO22MUFwVqmdl/haJj1wnnieCcVoUo5LLpcQpmgUoOHDxmkGy9bDimU3OZrK9wmBWy/JY
jDR3/kbhCjpEQcj5PVGyOhgTzoNA92Xj5Ni+YUsrK7MjqeaW8qmRDDusjmkn2/okuUrp9uH37WPi
3ASZrv1KUdpmNMNIgGtb1Jdc3XVAvuqTQ0detsVwHEz91ZBfyVGjSimzGOgIlIjDAJt06gpedGq/
UPd52imf/lIeNXFX8gCYnorDSHOzFBzxBAKMm/5YPraAhKv8snJ4iQCOLsr0/1fyKgkg8NWAOozR
PRqlK0yuGvEQvta7gN9eu9epoishWTh2tSpCCN1EWoFJ/dDNgM4moLd7coVD5Uf+8mctkVdiGWMi
SEId5hmC5U57ZctLASWeaY4WUIan0OFlDXlbyVgOvR36dOmR6C4aQHOpwJWKHiqVgy/JSRPpHzqb
rXhsNR33TOvxyNFsuvicH7WvzT73Il/lJHE4a2I7mjVl1opWRg6H9PezfidUl5pb+1h/Q00LqMAg
CJJZSuZ0JuCX1dGHRrPnc4mBAwD3VTYwuXBM1ncLjEScS7Zuq94kMicl11MFUABALamBeei/d/9M
QQShqWErAUoufnZj3Y7gHbOeeVZy3R16k8yYfrkBifEEZgF3tm5w1x2zO8S1U9Tf0oqTklo/uf8k
gXzh/cU2pmIG2oqguklW+4B28ZKsstP4cXsrt3cSTCrvpcxhtJC2RUJFlZ7N2bRj+bk17pTwEll3
Y8xr1OCtiTH6pM0bA1zrYGvMH9CZZutgX+VOD28fEQha3i8pjE1hzjMsSUHSBBjqN3Fsq3tAB/qa
QxRbtSVQLYPM8lFQ3O3N5C2Psf29HlkjiD+wPOGSWV+K9F4jT9si6Cc+vtJvWkF/wpUlxky5UUqU
wXYxb4b6c1zstr+//iy/fZ/+/+r7ZdcWjRQhHR/pTw3aZUdb0z9l449tKbyNYgx7mxV531GwnVL3
cuVGnvyo4vRQ/SamflsJYyPMSK2GrEcb9YyYOkbN6Sdh+3jAWIdd3wl7Xg6Zd5UY06AlBJ4GnYFC
PxjJwPKY25Hllm0CzkdMPQ3n7T38jWfza4FsCGqFchxRvgdXRGu6CGKRIlAu0b7ENHQLcgXxflse
R/PYYHNZhiKSUzg2PXLyOSpOnIeRoxNsoClnqTlZEzqcYvWkqreyfIqmxN5ew28e37c9Y20DSZLM
pOh0NA+HPXPHYxTotnbogzzgNR/QA9+4q2xsmemp1aQNIpFsEG+rLPMroFjakdIfm4XsNUXw09Z6
0srw8/YqOYrIBpmKvGjFBHA8UDmizUn4rOq9b0SRo/XkmFuaM3Jhwddh8oD499MFAJHJe7PRqnWv
dCl0sfOSe9o5PdplCsh40w6B4E4eB3v+M7iVK5mMEZn6uAZpIhTSSip0aue7ZCrv8UfOO8zTe8aO
LGTqVKMDO21KvgjzC8gL3O3j4ik+YzdK0ohpk+K4cuUUpZehPRflblvEbxz4X+fDRpKU+aWLQrgt
kxN/Cs+KTylvRcFGHq5xKSuhDOBeu4htXoKFszg2quxEXRnFAvmAljwo+p2WHzAiv704zpPFRpLA
HDPjQqQRFyh1LcutrdqPFsuWlv+Z1IOCQb5pHBtLWoshD1lOc6bSjaUkjmqcNbn5SxslU4W8eoLj
KOwB2wYp6Z5G/Zk37pY70MEGBYIsab+9eRxniQ0fOwtVzyqp4bIUM6DZu31NyRNzYp1aAvxSQv6s
IPmmiYylMNqYFFqOIEuzBw/NEs6ykwHeSUcseLMjPN1jDYQl6rGYINJShHAHilUPNDd2knHpMqjX
umHnZcZCCLJYpFWIFEN5inaZ1/yrXeQbWqluz8bt/Lx9YDxTy8aPRtHHiWQil05rgtEu91vAH9uj
twQLioKFK75YLm/MmKMlbBS5CCCE7QeUYCIR/OqXuDA9EhMMrLwsI8dUccwtOxRrxQCrkUWaWAdg
Zogh+TZrvO0t5OiFQs/z6oIlYAxFjeD/kfZdTXLjSrO/iBEkARLkK0276fEajUYvDLml956//ktI
Z9UUxNO4d87TboQiugZgIVEok2lDk6BQXWsM3YyonhbJViIL0ERiuaAoadjzUX+IjEcP1K3BWj04
LMUjdfaimwp66tcXJvtMAnLkSpGoxoyupwXqPGn6UY++BUGHNEbsBMmn67YkqEv4Jq82cRxaUy8C
5GaW6bVtT3p4iMq7AYXo62b+S/XvN14QAS9AX181lF8gEwSOWrf9AdLMZ46FbHRaie/JHEMAjKLM
g8TIUX4I1cee3kT9l17Gly6LQIkAFtmUB3Wh41nPjO45jIJd3U57xaj8qsoRKBYPVtO4+fJjMgeI
2mLEtKOSfmpJWCrOzKa0qZKFh4e8AbBFP8H4kzpZdvPLgEocnbVoPBcLb4nlVAipPx0a1SlAwxCi
sDmiAT/1IGJEUeqXDTdLXFMcoK2gEaObLdLmAzvmkGNFX0ZrfosJk/mmBPjFwdkwm4uoN3re3vgr
LVr2HhdK4imoiBPCS87C9UQbEUdojWLUl5j+pPYY/fIJ6iYnEx1mGFB02+dwRyRlaQmciFO0bBys
iJg4DrHxoUDDtpb9M3ZuFsVOrshqHZKjJ2ogQvk8nQcb30yxT7p2m3f7hkgqmT8fxFfuaXFe1mbD
kEW8bTop8Pc3Su12heEYRXsfLt2PXo3+MbTgzhr7Qz4se8m34+f6mnERW7S4htoPCMu5hgAGFA+p
y1DW5Fx6nBser/hDtEfR8yBLS8h2VgAcqN51iWHBaaKsOeVT5eIJfNOHkcQ5Jfe2ODs7ZoGxMNtC
ekDdtcMHJBUlp03ijeK0bGZNSK+FoLEIQAkSWh5pOnehnwn47PpYVvGQYKQ4NZva+TTOI8rCGS8K
HziLPedbl876b9dof99u4vSsVoDOgvA5MvXEe2gsNH/Pu/+nLhoJVon6ETnLlT6K4Qa/pkvyU/Tc
nfjzvHmEUJHkipHdcoYQiYyQmgwWBbf2sNN29YnrVJhe/YnT76iHXgrEEh83+L+vgpEl7cF6pQKp
eH+Jelvf2k/g3XGUW7rTD1DVQSGgli1R4vCGEJgkRlWW2YCoP/sEpnr0feP/PFPBQMT8Dc+ox1gq
Jrx5rwEiVMpAzGqawirzappbTUMVrlJ2+XLqo9QpyIm98wW6MiQsLSinFEKQIccqjM95mhN+Hpz4
yIcpFa9+vY6Mm99uZUwAxqqkCsTr0PukL8eJdF6TKedo6STvTpkVAQUzGrdaVSPosdC+PO6s6pF2
Eo+QmeCYsnLCUqXloPGi1GBwkvpPavJSUVl2QGJEnNuyimhYNBXHuILWvOZH/Vk3JInlTce+fBAm
lIQiVlYhZQn1augJhEYEqv/8+fo3l3iyOJZFqTnWeoKu5ByUcf0D0U4lfVhqKbOrbLeEdO/QFQsG
e7BbwIXSAbXmq+IXN/RtecrPqoc4O3UjkCFJbirZ6gTwy2gRK+loUC81PrW2m8aZk7GbvJOEZ7Lv
xBe/8jeSJHUw8GJaXN7o4SmWSQ7JliGggBqrzKgIMjWjeg8B7B3oChf9pu4n/7ozbN61K38TAKDR
jbDoF9y1oEk2lU+kOxUQpylvx+HWWHonMmSUGDKvELCgqaMUwiM8bJ+bnd3nTwxNUQot9tfXJTMj
4IEeFvUSGUDRrPmUGoYzVf9MskeWxIY4YAXOilFNAoCn0lAf5MI3TWq7OcklS9m+zy/fSJynmqtc
na30Z90kvuNsbDGykhZkcIjfSEfUJI5t8VBm5dhjg53TR2TcDXpejJuqlyjPyH5fQIUYsUJd1uiJ
GPX2lLLMD0pZx+vPvPZf4f5qwwQMSM0lLPIMG2bdakfzVrlH14wT+uab8gUvKQJNpNqDyqCrO/PX
zNWO75rvXdnnjrPaw7DWIAKfo/mv7DFj0o7ewnIXjeHedR/fznGt7AggUda1lk8qfrfP9xUEqMPH
6oaYXvYxPYMe0C/2lay9V+byAlywUUvLJol5/8w+M/ZWfawSyU0uQSRLAAhrJpFGdeQgeebiXypQ
yD9ITpVsJQJAKCPSME01IF3XPEbVKVAfyCSpgktMiHNUZdFapOfTdXl9F3elo+ePYyqJF/huXHF1
cXZKQZp9GDXE+m0WORovdVevmN5y5uRcxPds/HDd5STXksiqXw9Zw3IAqzcgvko+ZPN9lHmq+a5k
wcWxxcGpQM/RCKGDji87D+d2b981IA7FeYXm1vX1yKBCnJtS4z6yQgJLrY9RvkN80k8YtzuYkJGd
XP6AeUOXDJi5DST3w101SqIVmYvwf18hBfoTskqjqAAlxjdmv431bTRJPGSbBWC1mQJKFBpGbnqG
A8WVRnSXy6sEb6R1B5CjmU7lxD+JWRs39pg33qjS8ufm45cYFlVR27dQFf5zjYo+G6FdI/PT/Yex
2Ob0A5wepttHj9rb9S+6vaMXawL2E3WoO4XPZpaYcegwPLLsG/vHdRv8N/46dFRnmm5CL5SZAnb0
ShNCpohndZrT0p0rTQKB21zgFwPiQ4POZm1lDBXjBi2fGpo9TcioMExSK9g3BdDO3PzIe2gVT5a/
3Y42VraFF8hoLy0yjKgtcHcBGTN6djHggwtl2BfSLo3Nr7UyJkQbrA1KY+iQuOotPHYNbW+P9nFR
I8mTh19LVz6YSBAxsASDiR2Czin8vMSvg/2Ws49gUnZmq5JdyjJbggOaKlkwU41Umbq39rqfniwP
2fdDDd6N2B13oD52sscQijgSKNku1qz2UsASa6hLi8X8Lb8P9tA0PwQHzvwc+aEntSU5AUzAlKhl
WpjmWOSvhGriLcYtPXJiZ9VhJz50YxBJp8E2a8NqfULsMS9qFeT9iMjxVJ213fKBk3NaiRPezvf2
rY4Gw8Rvfgy3aGaXqSVsXnsr00JMElW52dkLHpVDfduVxwjVjMnESkNd4j3bhjAJY2HUjmhEWGPG
bK0YDXzDYsKQQUV7l6n5btBKZ6jRIHodxraOOjV0pjOLMqJrpvAVUUK01EmfNC/4/POo763vFXgh
ejRDI9UkAbWNo/6HMXFpKqY2SGdpXjXvkjl2IvBmxpqsyXXj9P1hRfhS4VClXTkNmjd1btjt1e+D
5T9W8V6ycxup4z/MCDeApcVV25kmFtNm/twHTmJ8JLHt2pjdoLmbTmet/AY1lutmN07d2qp4Lcxd
k+Uhhpa8qQcN2X3bS46Y7PcF6LeYEVV9SXDhVLMzg1Rm6SX+LbMg4H2zVKFe9R3CrUV/IoZ6jPt2
979tkhBuVMFSLlGBqJuNu8K+Y63kASs7NYyvcRWzVVmK8SqrAd9d3DtKUrhVULrzeF/pquVkdn3u
6HRUB+UQG3bh6HH0YGJO/PoiJW7OBKwfOyNqQe6neX1SunqR3uotc2p9eCo18tKS/HjdnOTs/gX3
NAjHwgZZoaJH6BvfzcgWjtPo/m9WRIRoNSWaGTT4uix0bRAHR9nsjEzS6rr9/YjKNEh5M9UQe3ja
gSmkbSFDlp1/3ZOGP/iWw+VVQk+mCLIB6NS4GBObdzBFVtmTAS0Sq/5YR/9orHcsc3Rj3ZZB0uY3
WlkSDm+eRyWem1iWesoe+n2+t93Wi+74s8mZncf+UPrv+Fwrg8JZtllRoHcy1TCIlzjRuEsxUF9J
0qzbi6Igh6E4PZY43YL2DFYGGfdzxbcw3VvGfpFkEljdyqPgI12sCJcGbdRZXxpsHZ+wWs6tG59K
d3zgKaL6fr6RMTNtL4oZFiaEKdPFUlLaZTkYvjHaF9W1p5b5vi7i136qJemHrYCQGhTzMDoxLfAw
Ckg4QlJoocBzjIMikCeHgRzbNwPyfnw02pQRBW/pCsIcpYZFKOpk4jQLSzutw9Q+SjC79InTbxev
8S1EjFz63HvZE39ggrrvuMgKDZvbubIr+GEWJTPtygUVwOLenFwjuc1iSZpg89pamRB2sopaCLjn
4FnmTZpd0HvqqEjAb9sJVzaEa8XANHSUBzFXPYhfR7f9qN4GR2Nx+k/qrvTye1kCbBsHVwb5vq7u
sTRnWVowpnk1GmhADAgR8NzNbjjRvZwyaSvR8od3CLEm0+aqqm2Efz3mth5Vl2J0f/K4vnq0g9jC
HVJXja+BcKFD3bjeyafNN6/M1XLF2wVSJw3qxrjD5gn9J5Dk0xx7ua1Vj/Yf34GMK1MCnqhthedC
mOL5brSO2fXP4fKxMtP3BNQrK0IMmkdDkmcs0j2tfKu0zMnbY6P8uL6S/4Ihvw+1OOcy14M9LQE+
m0WH51oJXzVd88yiOZZp+B0pbic1P3ZL9WFkldcsuSTM2T53zLLxFsL0sJhoWbIkqmcLLlr2GBxS
6pclJs/XV7h5QdPfJsSYmqI5J+ySAsofylkNj3hzOVrwcYolofU2SF3MCLdzXaF0R0IEjYP5QnDM
8u+9NPMgW4oAhDEdbdwGGe8ttA/5nbkvHrQDJU5xGD+REx9M6g/xvbTdhIOfkFzByb4sTQBHZSya
qKvgItr9tDN2qFW6Ooq8rWdjsAckQlKut+2TfDEoICU4MSAQgxIL5ikWtJy0jnawOYkjkhDoRnJ0
Lzop5+zc38hGX7eIR/5YqgiZWhikRA20/3RVJs9a6ETPPENc75tXDfq5GG+E1pS1OMMu8u0HmjvJ
raxxadOXDI0QVbdVlYlJAgVjgpXWwpcU+1bLbKcBO5Rc7WfTm/BdTRNZTvsvAc4lDKp8LNFAPeJB
a1DkdNq7MC9gTZKglhni/766h/rJDgPFQC8P08/B9NbSb63ywe7f84RZLUeAfyVW52wJ+JBU9g/6
d8LxlZDddSjZ/i6XHRNgv8XMsFZruMH17qsaYdjVOCfF03Ubm4i4WoYA+oqlWUqb5TjjxicyYWQo
lDW5bJ6uiwUR8QetoCWbCBrny9abK9Xt4tyFLo6ztAiKZ1sS9/BN+Qs9IPzMo1TGkIf68+tDUh7l
lxKpbkX7bul4gJUvJPBH0rlachrZ43u272JNgI5Ot6u2r2o0zs/PzH5dZHPj2758+X0BIHLQVSmg
dtI9MqJDXnnSstBh5GYhMs3frX5aaqz2TTw10TInVTbAkp05lLzR8tEGYwjRPpjtvh1e1eFbIOf6
51fIta8lnKIA2Ug1BzJBHknbpYfpAHLgfeCELheEk437b0eoKJUTLoOHko54aZq0nGcNa0SiHpWr
yC3uczd25525U29knOpbRRew1V+sCdenobRKOqSKhvdLmTn9aYBGOfG+glDhzjrn5/QBjGD6LriR
s7/wQ/vXrq4sC2egw9hbp3KvWatfykve20+MlR3B+825GlNbXTSUldqPvBJYuspdhwJg9ISYf8e+
Xz9s0u8nnIZWRykJfbwaqgQBJsDb2+4wPQ6+uWtuA1c2JiVdnXAiFGUwbLvkUTcKV9GbcRhu0nN+
5CLKDZQGZIWyTbRfbaZwFLLZGNRiRrYqH1OH0duheiigWnN9CzfBeGVEuFLSbmExzjngfrlX1AxE
/48g4B5Nv05TialN6FqZEm6WRGN1lc+ItZnyiFcu0XM8XU6Bfri+os0L7GJG7CRPR43meoJXSwnt
QPI8tZL0nuz3Bcyo5lY3O/4qCuZTmJ4n8/9/IhkoYaiMapaBpJSwTZQuaTrXLT5792Qvj7Nsbn3b
rX7/vnj9lm1eZhHD71fKF2r/UOm5lBG5bm/RxYSwRXiGTJj0m7EEFJDZ26jLEmqyNQhIuqTtbGsd
kp6pdpqqE2haxmF33Y22hqrX3+EnGqyixtKerA63gw5N7slXiuylDAKnTLt9bLU/wjg9m2nu5FXt
6iPbaZbtdEvnB6x0skw7VUZ+Gy79y/W/afsEXfaV7/vqT8o1yNQTG20BVgOR8BkcIbSJIDrSOjlU
QSTHdXuPLUNTNcPWDSbAD83KlvRRwvWDILwUFX4UaDdcjPE9a7qYEQCo6W2lUzoNJSf0hJo3nZq5
C/hpiKSoIluNcKoKAE8Cxh2ADz3GCvjpuXS2bFZ42+9/r0Xs1wzjcTImpmrePH8OzGMrE6v6Lz55
MSAcLLurMXUaIbocIR6ZPWRe4tGHHHrZoM7mM9bGkZ3HgyxM2oygkeD9jyeIHZtkhESDOpRQ6Zvv
zSVzZ0j7TJXpdNU3M35RZZ32m17ONJua/AWKJok/vXyu4k5PGRYZ6Z2vkr0SoLsW0ur5e/RmIWZt
4UmjWiozxb5XSH8Opsbps5Y2eGtjiH/V5T1qahIX37xjV2YEtOono42NBHGfMt0FptN2mI5MPyf2
uVzeIST1x4rEQK+M67gPcZpS9VDM57jfm8vT9QO7eZJWqxFAiNSzSoA/iCWbRzss8RA5YnrLuW5k
M2BdGRF8QEvT0TIyAPy/PZrpUfMTX9adt/llLF03qAruclUca9PNQW9IiYSWrpGjYhY3ixWcNQYW
ocTcB30uSahuVzBQKUFWRbco/fnvKwBfCjNW2xSfp20gT5XivXHUwZdrPqSQVnox7tit6fRH0Kp5
MmKBza+2sizArJWrrOhTnOHOPqrqTaGfCvJ6/ZttR+MrGwLG2olZgV0Yq+OURVz1JHeH3FlOnCgu
c+OvEnObaHsxJ7KeqGaIF1WKbAjdJw+clcZ2SYvpYz5umXuFW9+EEpObFnEXQqSSgXtJnLIb5hwU
Rjbw3UoPXftAZcmDn5Xhv95pKwPC2QqJMmGCFZnO6Mgrx+WeV9XMN9sdoDWCtXnda/Ka4sWR7wq3
vSHfO2/2oc7zkvlcrFjGOLDtrzZeNcymtm38rLms/NVMGRvsGlCsP857c0/O8anYlS6GW1/Io3mv
Yaezx8zt30M0S42VYf3PO6CsWD1PI0UG1nCCfb+fDuEeBLePk8+7zg1P4kqbOLAyJ8DmnGRVQGJK
0NkGzohThAFePumN0pGn3bGXxaWfkD86RlJKZP7Df3/wywYLH1zPozHNp58+3B25pojpsc/8ATsf
MlfBzLBkodsefLEn4KoChqxZJ7A32U71rTtzgsoK0jnGnZKCQg8f+qu0DMiDkmtr5Pf9yonsomBW
tsCpG9Bo80GJ6UY9cspnRTpDuf1EX31I/qFXtgY9KLO+hd903uS1T+0+v60OEN9lewMZJPaWymKj
LSK6PzxVANaRzaNCGrxqGy//GDzGoGxR/DJxzHvLQeWPq569C2dXixRwlrbpCLeBtyrQw4wP9T51
lztjr3rpzvZkuh/bqH6xJjaY9GTOLIMhe143joXjH/pQz31pfLrLPTTxHSQeyk/2FW8hQoibBLVm
xYSHuK7qovaCMr91NPzyCH95eOd5QPWP2MgOo//jT39BPk61ohHUN3xuOveTnfVdebKOjZ/c8TIL
ZDKlomeboY3926Q4tDGALrClBeqBCYbP+fgJHxeS5+K2omiIQ1imjaYWE++3P1eWRsQYDAN5fCN5
YfVzWH4wqbtIOT833WNtR/D/oSrAmoVuXSRsfzU7FQdOwZg4oAPZvycltjYmfK62aEzSFoCSTvsx
W2dT+ZwqsrtgC65WNkzembmCkFQx4hHPXl5t7H0+to8SHAE/QHaS52W3orK1LcHZp4QmKuV1fMhs
dvR2UvxM1upPtiB/bUO4SoNy6HXSI8NXFZnmWGVzNBvjQFPlrhrCuzQtgFb5sUyCA53qu4FCr03v
HsLlS2fGBzS7nvMR7flzcYgiSKlAJSMsrT2Je7QqT45qJcel+jQx+pixxq0DE11a0desyo8Jg7Jl
kzsRJb1LlOxzFsypfx0ttvcPMxIGavQUXv7nt0pqLa0MHYXatEqcFrzEeugMi6TNaWu+BY+DixXh
AmMt8nHglOLl4AJndvJ0P/aNp+nGBO8sSA9AzUV3KpezeWtujeP1JW5/votx4RwXuq0ZvILlFWrj
NOpbEkkMbAOFzdON6P21xVEoq11IY4wow8Zt73Zg12NBu4tbfU+y9vH6WjabPSDZ8dsWX+zqbIVR
qXcxgb/zzshqFxy5NqjuNK68L3KzfrW2JfiGoZC0Bt0YJ9/ojpkX+lzmlSsvvucRuTYkuAcNWqOa
MFridfUjGSYHwOv0wU4dz52Mz2/b3y/7JzhDPRXjOES4OxaAUju+VeB0nOiz5CvJPEKAdFpFGKCm
2Dn9sQFJIY8wupvYHXwVokb8ddW4tie7ireuxfUuCtCOCYK4ngZEppyTpd13B85bJZ/H2+Kt4okl
jWFEBrx2pgC5Y9OnAfJO/MafvPkLOcQ/wtvpqUM80+zH1xK8IvKRp807BeMPmLewwaAudgTbTZMC
hQfe/8mc8KbYpfvso7JP8UqVEQJt9sGho8LWNd6AbIlNmQPToLnVIIDiXXfNkc/pFKCe4fISyhfl
zvDZZwJhZeUYFF76NXqU/gFbEdz6DxAPObpnWnNBqkE9qX7/Eu2Yq+4mN9rpGKXxqwN6Wc6aW2IU
ELEVeRh22V6VNENtf+XVJgiH37IiptgM3tR8gzj4F3QruwN6Q++Uz/wzt6/5aycd+N1E6pVNAQe6
gTSRwi8jpR+/h0pz34SaKzmaW+/F9d6KAJAZZBhanhs9ljfzydpTP/FAhwNCwA/gCzlJw3HZogQs
SObGjMcFFV0+h0VdcghGZwDL+ug1d5RXqn1pkmzzsKz2UUCCcY56NSyRRjKcf0UNK+hRIoBBfvv6
fm7i6cUUFWK9yUgxA8xjo4gdM+Jrxidaev+bCQFvmtYoDWiGIH3QjE5uNg6tblvr7boR/tnFR9PK
LUSquiYpRjC84gqiaegswX0ZnKbhezw/N4rkfSbbMe6gqxuc1XacpjocMIiPU3czlHcslMRbm1mn
9WoEAOnVNp60FE8KJCmKzKUnMJP6gRdF7vhtcDFQ/3Oy18bb8z3DFGvLAmzQaZmU2cT9Sjvm6IWn
9V8C5RiGkhKyDJ6oABVFk5E6swGRmuakH38JI/aja7vNP/M9OXFXp3eLtK9RgsxUQA+Cdp4+0+Em
/Sk5NtBdNUIQRPeevoPsvZTQUOYqAnTMQQLtkHGGvrA9HfVMuW/tz1aeS86XzPUFtCgqXeuiFluZ
Y/eGj0z7OIYHJf/HNBfn+iHbhELMH6i2oRqIH4TdA2FcRUgIsGDKqULnayK7tDaXsjIgbFioR+mE
5ie8MxpnQaYMukznxWvBK8uFePTMze7MXeL3X6VJrM1rZWVZ2MREXewm7XGquRSV4kQYyQ5/TCfo
pIGVIN7J5lMkOynWSQsIPtLWRDGW0O/q1Dg5fUe117ysRyzs0V6jS8snRRSy3DP6pRyGs6Hou+sO
sf3EWJkRntYsLiCuUqAeoO/5aeJ5I9yLjn6Q5lA3z9LKkgC7ZcI6w8hgiQ8QGWdj1zxzaffOZ6dx
Fx348UUn8PXlbUeSK6MCDqsNGgMg7sjfvQjKPw6ejqGK9HEAYeJ8H5yBx/mRQ5V5t1RO4Kc7WR/y
du5i9RcIeJyaFRQQQ0BIkrNHm+iP1RIc7aQ/1cz4ro5vQxC9TEU94hFU3zLNPBT99IUFplcu1KcJ
82NivWbZchjbaNe0pHL0yvZ6LfKCDBhoxX5dF5bTN43fRCi7NXq9GyrqBkHq21XpDpP6IUuto8rw
LMjq5+sbvHkMUGDGrL6ho7wufNQsIZ1Rxmj27hRvNM/q+P3672/n5hgaG23CKJ46AmINoRXnZTJx
7pERrKSZV9YQ5tROnGA5qt8jKkxNPNTwzIGsFxHLY42Vl7axoJpqkeqUN6MfJYtfK7IuCA6DfwU7
KzOCW2Z1nvcpnVBmbCHkld6rXeJmhuoWylNhFi4Em65v4+ZzeGVPcMLYpFB1TJBJrQLbNWKwLGj/
2NmpV99TvF/vnxAV4KRZbY5cj0dyxU/S0qNz4duJjCB9O5+Fpgf+EEXiTKzqsbYuaD7x6ONee9Z2
wzE9Nei0RQbItz60iAbsl5/603vQN+fPsnTJdni3Mi+gpkUi1eoURCGlP7s8mQYGi8RpErfKfz4s
CpCIFu6AQ/1gyJhfN8s1aPT4vXbhzJnJuJBEgfPw8gIECpxsZz81NwX4Fk6TX/jjIZdKdW4+aFY2
BYdNaUniduJjM7cDBtJwUbxRtPrmD/KLYhNSVqYEX+1aVtm6glaTqh0/5IX+ZZxS7/pxkJkQvDTv
aR6HFnawTY4UZZJJ8sLYvlVXaxBQSxk1rafIqHkdOOF56VfbMwz6jFK82k5HriwJAVeSsXjJa7Ry
0lt6Qin0RT0WX36NactKzJsgsjIlRFgBvsXcpnB6DLa6KX3LIFAAhTmM98tQRGJJrNdpM2nJVONW
sTACRl+b2HQxY7E0MljchOHLisRCHWTEwHWvjXA12uJa3Q1L5hjjo6lgGrxz63GWhCMy3BCFHZoh
shqbB6l5hsQAZ+RNfUi7V878wEGr3ClH8+4Xy9R1j98MvlYrFTDDDiOFEhUrLZbXBJxnCda7dJJj
JTPCj93qYV1Yi20gcYRjVey7oXUiaK6nX68vZDsgWK1EgAcSTJoK6kJeXNV2GhiNh0N1MH8y2vcH
GaeNBCj+0naI7bbQbDhiM9iOnVsvzRA+XV/Q9qYZSNciicNpk//ctFLvey02kKme6Le6Ouu67rSy
Zubt8/TbhlivhexbBAI81Cxoatxo0DcYimWP3uOXgEaP15fzX1z8YktIFg3aPKQGzi94Ja3ZJff5
7GRneqrQc6O4Y+/kzVF5sffdXvFkcgBS28K1nA/MisocCNWgpyg+tG7pWkftULrmsfYsTOD0z/ax
utUlr95tL7ksWThcJmi280bDrKE5fphBKknfQfCA3tV/XcQWzpVqDQiDAgRVpnqrT48KKibqEEmw
SbYI4VzZQRlmeofe6MB+TuOzLX1p8l34K+ZdrUK4dJFPr5OkRe6B3Nv30IqGCmtQIVrC2f0HZYuD
rNAuc3rhDg7LZLDTBn00lMY36ZCfRhMdGIGObqy22ku8XrY44RrWByOMSI6JhAl08pHb30ZQAuYa
S4uvH8ynd1WaLAusejolkJ4Q16ZroT0uKPDPKAxqh38rTdI3+/ayLnaEZcXoOI3iEvj3s7fkAKIK
P3olGGZrnPS5P8hqHttYeDEnYOFc16mRTNjFImnv+1l7iUqUBSKqvEk+F0+K/+2Lvw2JDRIMesB0
ilBbsQr0A3zuy4cSwkBJ0znG4nfKd7P7qMkK/f/l5roYFZAxT9DAnwdAxuys3P/qeYKozk+Zb876
IVmiZC9NAQuNcVKTJAFfyy+KPe0m8MK9/RSDHDE6dLcZTpwMB7fY56h5cUuTu9MqAOggUJ31NQIA
uie7wotP2NDka4HKR3cHWQ8QB8372LM95UY2YC9brQCRfd20Y23jfaLkroaUDucQkAw1yUzwf18t
blanelp6+EzUfLDB4zd8qTPJ5bkNWRcPESASc5VMjRcAfY12JIzpl26fTD+KUtvXySxxENlyBAip
U4s0JUQxvWTU7kabHAe9P5aNLbkbt+sEoL0CiZTGMKQqbFvL8iGMcJaRYBx9He1pyh25Y0/MBUGM
pzt4OyTuJH0jbx7wlVVhJ8dcm6p+QLVat8rbdJxvkiH3rEl5mibIX0zaydbLH3Odgr29aCXowlHq
L3BZ2RZ21lyWNA8NG8mdn+BsHqGEcZTXNTcfL7atgn0Go3Zo6P7TH0NDRVuzggub9uYR5EY/FtV2
MLB1U2aB7ah64pM6lEQi2yd8ZVRAla6DGOPAB1tqNBvyWqri8P/yLuPlydhHN/05BMVk4aoyzQK+
a3/v6mW5AraoGbHMAS8zpMyegjZ2iMWQdL+LTX0/W4UkGNr+hBdjApyo4VJYVce0/zQ4dofGh1ii
tNy+ZYapqFaBxRKNm2JPhdaYacxCArnOAZop5o+heBiHvV35A/qYFvW+jz9cvxW2Dv3KoPiwrqvQ
VKiCdVmY76Nf2uhpHH9cN7GFYQzTVCCiUTnHleCWQ2QsudKhhSCov41IhwVZ7oSgr6/S0LtuaXMx
hoo5WQaCMFWskKR5bbUDz+IMys5M92O6C+jhuomtM8ZWJgR3t9omsocCHyipP4Rd76jTh6V8Bauf
Y9DRKWQEONytRB9fmxN8PKddDOEv3J8D+W5a6PwuGv/6gja/Dh8V0hk1wYvEPXJ1iVGWWwrq33id
tV/L8mvfF642QG9GFnxverbBKIIBsFZYP19qKzv93IytzTeOS/ihuxsSfnyERhagbroAWq50aoK2
B8PGfy4nGIkWJxFeXkW2wxCtad8WMjIRmQnhJsmgYT6XaLIA1cf9VBxj+9awP17/KDIT4oVhWnNT
BaA2GAw/LM6gkglliYxN4GarnRIi+T5smxSqIvyDEDxQEm/ch366D/cEnMSgc0K/s+p0P9ALI4tE
N516ZVlwuTZptRblDnyjzreGD1bzen33Nl368vticsPqQjXVFjT3L9ClNh6M6ENBdpgUk1wJ2x8J
sKaaJrMNsTLU9kpepKlKQGWgemNu3RvdN71VvlxfzPZmXazwf1+dmzlSZy0vUNdIMC+QfDO1r9d/
fzNFwgCYUOfC7B467AQDg9nYtYZA2UQi39il8IHk+RctE0VhHg1Yvu3NezQhSwxz7PoL21aGBSgd
6jCf+hoFcwjbzw7vjwQF1kMyO73H+9mCp0USq2xuJejnkVfTDBOi2H+utAUtWtilWGlVqE+Y3bkB
kssWxf/ovxaFLkwVY/acakrAn5HMSGnY8D3jPv/Cdfhsf3nsQCea3MhH2TY9cGVMRCLS9A3hfUt6
/T0Zv6fth3J8DxJZGr8gCNOI2EhdWHndFABaKK/fleRZZV+Tlko2bfO7rGyILj6AY55OA/YsLXdp
op3mRcb8u1kiQ7kTUyOY+OaDjn9+ey3I2ASFGXj5i33PduMLhG089pjd/BoxSn7I7rvNqa21RcG9
C2VooK2GOgx57n3u3c1rfGR+7y0+VNGlqc5NX1gtUIgUyijpdLWHApFqu31x1mNvGSU9bNvf6bKH
wneaMFG46AMq72YINspWc8gssbC5CBs9++jat0xY+vMr9VYTpXOHdK3WHEyQWpZ3iS4ZV95cxMqE
cO0tCgtYbOH2ttRD0p7jWZIU2IxzMFWKSWioh1giTW3UEjs0DQTU6snYodxxmBHnyGU4t5dxMSMc
/Ti1rS5ucC6D3nxKtegjsWRdkVvvK8ifIlyDBgnRxZ7rvimteWiwU33FnKjpTks4OANZ7pJEvzWH
UII0m3kBS9UBzQS8sKbIhIuAoChBRM9Zsprj+IQmMSfZBbw7f3baXX3kVbAp8d5xC62tCsc0jevE
Vvn4Mx/kbN6Wg/owuTNmrWOPoPdY2V23t+XhlmqAfAStJLYtcnMqDSmGoUe4nXTGXaP0Tqul52GY
JcvaeqaszIj8nGAFycsU+WD0Yv5TRHuTTXt7OVj6ixZAtEkmH7C9KBthPYEqAhGpFdO8mJmy4B7K
rK+FvcvK73P64fq+6VsXq4UP8a8N4dzqIMQKqYLvxHu261N+sk5IdqNo0LqRN79NboI+QswevBDX
2tGbYi+bGZUtUogemorEQT+i/S6y9/H/kXZdPXLjSvcXCVCW+Cqp1XGiPR57XgSHtXIOlPTrv8Ne
7I6ardv8PPty7wIGpppUVbHiOeGvGlC8tuCQqyIwfwYgBcsAIg7nw+vatvRORdg/aiby/tTJyXRS
AtGsjEiMfull9QFIRkOHwJU2wL/VqCOND5P2cvuDrWrg4izsRyzi1gQ4mHGRQgPTTHJNGXu8Pebt
htqjCGSHNNyPuSJ4PVaHLBBH/Ht/nFPM4k6hzQCPdaYmPtreTwZ6VwmhRNkF8UHeUg73TNVUH8dW
QgJjBoMLIDO3E4HurL0igPBAGQMAj0By4ZSNmGqoayWqlf9AhbDFoY9ly7ZqAiQe4A8yxn8vP1JI
B6sJCA5Sko003Rmhm7eCcu/qXWmIuoAtYeO94gKvHhP89aSDkhNjKU9SEx9HmWxuq9qqPmPb2baR
iak4xuUpTIDCj2PIPkcrfyUVOQbqVKDeqQjyB5EczgXVWSJnJutXttPDqO8nQK6KwDLW3lx7cRTu
u3dhMaamgedBzutdShuXJmD7IO1rmrWfLbDICULv9SOBYQwMzTIgbti/L6y0qZXBrtoA4ydW98Om
ZNNY5VOeCzE31qrvWKhHWZMg99L51MuqULKeNcxoBHfMZ4Mw7pGZZvogmq49J1hXtvkuiU/+jbCM
AXMMZWixJ2Y4kt9vzEO7nV8BlR7XTvaDuPGentSd9Ouo3hGvQkMWxD170WzU6s0ufgen921tTvqE
ZT1vLh6y/nfWndpBEDExd3brqFzoAgITtTEtfLwA2NiqdQzBBzvlviWs3a3a8OIs3LsUz32QpBGC
zYQ6nfmkxD9vG/AqiOhCPfh5hiLPw7Ts0FVm7g4DUD7dJl66HQ723t53AL8x/foh9oxv/W4QLpCs
2tzidJwNdJUh2eWI0w0/pZOG2VF103waOkd5tu7yfbdR/fEencqjqAy2mpMiy4HdIcKEo+cEz71R
N2kKf6KnQGo1sRFUYz5Fcsn30S3uQQq2E1nHqlIuJHIPpIRyFR1NJrE7jdMzkCpV0fy3SATnjIco
KEbgtsOjAOmxoe6Q7Qfy1219EcngHHFWK3qWMYCZaH609AdgX2si3CeRCM4R59ksxUWMWZFUAUQw
fUyyzMec+PYjB8EYO7Ft7Pvz1RVjNJtUAa+4p9BjGKN6uGs/QHWq25giA3GKYdrwvpcevoyadtQB
LAnOt70+PjXJUxqpaMadiDm5s/p6+0Cr06dLcZxPmqOyCaZWRkmqS7ZVM7hVBS7GUHaSOD2a1HaC
JN+pbeH2tf5QJrbgQlfHwJfyOVeF9lNIjBg3OvjVfvZU4PmHO7plhCodYA2SZwSj4ICegbtGvn2o
5oMYXUOoA4ofjW/f2TQMMeyAxdJ0cpI9IxcO9lHgBue972YbfkoF9736BLwL5Nt3tLMCKWY7QXVZ
ujVI1UbFtbpTqrwIvqtIEKdG1qi3sTIAOJOF1tpu7pzqx/AaI+ua0LOffiDO97VHIdPr6stjs+vE
ajvKEMxMF/FJgoXJvxfhtGjYWjPZWb1IZdZVli14EMtQMT3FqUwwEXnoIpS1kr3mg4HnCUhgqQNW
RmDlVNJHAq6FMHbgxYEGResAbIMPVlrUC0ziTCndD1YmSIWstdBgIYa7NysdjFZPYQZWY3iWhpUH
DTApQ+pq5HeZi6jDV2ud9kIc965UaMmCi+qcnCu+fFe7w848tZ60xfrRPvZFvavV7IgoOlFMQtj/
XF4inYo4UWqIY2hDGobd0v15A353W+lX34B3MXwRpbUNOxoQuXpFcLB7L611MGmJIOlXDWshhDOs
tG5jEjOICGTLTm+4vdI4UgAEDGGcw1zvVbi4kMS5ZtOoJoTn5xWECggKiZ90jrpvvfZUAH4uEfHS
rdfzFvI4u1LqegS7Gk7GtlJYNY/tm23gMr4HTuemD/q9GCBF9Mk48xoDuUmzDuYVGHnqNFnxVmjZ
sQp/f0QzdKKicaZZ6IxcKiCwTAg1bIwwhcYxytxS1dzJit3bQlZ9HyAK/xHCRTlpH0lFW0AIdraH
4j4XzYCvW9H73+esyCSjZsQyWuV/VmNYnXIEF9E/5+DxCCpshTSThEYI+UQ3DJsPUGt31Atdxhwo
IptZ9+YLaZw9NWA/aOzgjO0wesNDeDBPtjN5WKTwasHjey4sXFvU+8k4izJCnSaJAYtSt8NJp1gy
xl7zG2NBD++ULfWwU6G5qR+FrhDCYs2YUZW2UEJWFXDscsZlARC3aujf+0Qnyw8PgOfx8z1AeAG/
Iopr1qxqKYyzKppLaklVZO+KoruWQb3KUJxB1gQKv3qfSzncq9XMilm0qId5dgYWCbgo5IBAHnxu
QA/rTP7khT8lr93JmJ++bWqrGNRLydwDFmWdmcgd5iyRsHgaQPPGY/uc+cNxesQq9+SBIjTCNnBu
ObcFr9k4kW0T+6wm2IL4Ol9sKn2nd6jzZdOnuQGvfCqSsBYJLCSca6aLgEOz85HYMabkzGwGPahP
4qe8nVySelr/+fZhVi19KYuzPRZ7S4k5IJP++jfCEvBGveoL45IQw8wJru78YxYHs2tsOjeswGJm
yi4p8scunj3BgVYVH9xssgXSAuwbc34e3JphpOuosAz+tNFOym5wjI3+aG20re2wtt78LRc1U1bL
AmQhlPP7NYiddIuiHT769ffymUElqNQ1vd4vvoffSr/4qxQZuMrcBe/JljK5t6DvTKkPGdFaeoan
0byB9VYwFPR3F45BNTBWdN0DZ9Z+vIs2oAsXum7Bj+ARFGKV9kqGSswZ5EnepIBHMe5rb3QlLAdZ
exEmj+Dj8pXpSBoqac4xkUbVbR2ZJ5Oqjj0V/m0dEknh3ohWi8w6TEBv0HaJY0dfcitysvrttpDV
zsfi+9ncc1Bn0z9Z/iA53XikoRuHGLAfZ6egvjyZm9h+LkKRrq7a4Luq2uzfFzY4drQ3JAYCb/cn
s/2W6SJarfXbMwzstLChzivYfLCehDQ3kXYOL700OkZ5bEUTUCIZnO9XVBK3NYoinhY9lxMwhl4U
XdAEWU2QMHRwhpxGMsSjIphmBToagjlOBqrBZt7TO+Ve3jNQ5ArjvY4IU+9/OJF3gdyXmUg0tpgJ
wUyNI7v5PdBxSvRJO8xWTd74lgKnTDR5ufrQLI7IrnmhC2FjJZ3cE8D4AQY598f5Oa3eJPWuUAVh
F/se177q/Wjc9woVMx5JjD0Fu46czlb3djwdgzLeWiA7uG1X66rxLorz/7WEsb9CbjECod7181cp
O8RjLAgBViPWpW5w/r4pSyBpjehaqttqT+9rN/DiU73vH8KP7QAtZXF+3i6UtgOKDLBZAbPWPqeb
7pWV11kaiDWnrf0cPX2k5ozqNniiz/PFvJtN1ZmosQofURaJM1DftjunLve3P9S5SHOlFAspnJs1
G4rXK0B9aopNXyLRb6ROWOcIvTSsAiD2V4h4StBOpskLaZO7Isg3dtE9WiFAUpLBCymoOMLSz/Pa
QyPiJRpG8BiAS68cAE2jS1u1rrdq0t0pVuVWpH8mre4S5MyjrR+S0XjupPKLFc2ya5lC0p5VL4vJ
Cozg2MCP55t0So0iH2UYTQ1wcoA1jme5+zE4I2ArQ7f8VGxFbErrz8lCImdidafHWq/AJZrdz6b4
apBTEFuuJWFfdkCKodugGmwcY4g+snMKyJt/j8oZXERmTbKZn6zm+0r+PlYvt/Vk1Xcs/j5na5j+
DI0iQk6dVE/1dCizApTedwEZBakMs6MrdVzI4ewsk8p2bDtkoeeG1oFsWP8eA2fb28dZj7jf5fDd
TqDsB3LGkD/Y9BLburH3KlpWrBpGPOGjwuL3G6cifHzfy8nUsUw+srepkxk/k6gChyq4Bctv8uB3
AOizTr0lwL26fstUts+BpRiV2Jgk4BHeJBUL/kMwz6yQNIE5oXVr14QvcTG+ovqqU7n0VdSxZop2
cVROJqcouawCjbbVZq+ztL9GS9mMWXJMFRBGtdrPuJ2/3f6QVyZ+Fkc0DHBi8+dqSiLHkketlgqi
bVvepgkFz3YueMusVRn422BfA9Qbpitx5MUDrVX2oJShPHuW0W9JmXthXWGYCft2tvyWz8EuHbN7
mSYPxEKm2xpeGI6bJic/5qZ9iGTV7zttp/XNrwnY215sUx/4jGDuTbPcL+WucqSu3mHuTXKscjrV
CaqlWFyoewAi69aX2mhdve3ukjl7yK3ZiyeaO1qQDk6eAm3LCLe9kb6Zar+pimiHIt6rFvU/khio
66OxNcfxM+lSQBSkP5R02Gad4VFb2gQdCEWUNHEAwRw4dYHdZzjp1FZRbKxeZzphkaHu3F6V3HRq
DkoRxhiqMmMnpvYbicPXWoMLbaJNJkUPMx3eMhJj2rCw94XZAnhLfSF5+/MD31oDrrdpWxhVOldB
Ft/BGPIiRLQ+o3hYeGqUbK1mEviF9U/9LoLTXmvs9BHIvLOXSo9Ev1Nbwd+/jmeZvi7OwOlSEQHh
gFQwj3ozgky6AJZl1TkMxRK13Se6E43uXwVil/LObb/FnTVtTKuogbxkfkVX0SMTbk0WOO1rb8pJ
4fybSfJ6ri18GX0bP7PeXXcoUPwBjhOwKUTtf8E3Og88Lo5kyplRKQUsYZTu0nx2elNU+hGeh8sK
iUQJoPFxa8EdiEOcCuHyzng6E89upUeRy7yOGrjrYydenMgGQM84lri+pNIeqVT5kyZ/Tdp4D+7l
59Cs3SyM3swwxLLM7N+2qat3/Swa47SAnMOEKB8iJS2WZMzZxmUOh8g2jjF5IPWJyKGAdXtdD9/l
cIHRZAYtzRL46XR6MfS7vPoWDL9uH0Ukgr1Mi1s08mGcNAOv3SDfpxEoJ9K3vjVFSYfowjgPEZWh
OighPIQkVdtYsj1Zk/eSqvhm1npVajhG0D/ScrhDa3Zb9kru1LT0si490Dx+7UKSbAKUx0Q/62pO
jPuOnF+plbAC5i/uN2kTl1qG14ybuakdGhzr4dUqNkrQOIUuGOxbNUV07VUbw5Am+jmXV170tJ3K
GnbSkJ/gw3KEAMOrt70QwFnGbIyG3OtQT2rfj8G3cApdEnySktD7gO4s5DDdWuhOWcT2lGh44lXT
cMso8NQs8wBEIvhM57GCq+hoIYczA7UbdeA6TPhMsnKHrfq9FCWPqZW9xjIYIvto3kRV/lBHab5B
0z72bKP7QgbreaqKwe11mm0MNd/k8bBDNu/SmPidTLbBFH1TS+khlMudMTU7SUl3U9VuldA8IqzZ
mZ18N6GfHWjTIDjRqgaY0HFQyyDB4gdxUEoGUtCMA7XVcMj1ZqMlot2W1YhyIYLTgbaJR1mtoNoR
sD70T7QsnGjalfIPLResoDDbvfo6C0mcFqSWPfWGCS2Yp/uOvJlF6FXqt3yKnbA7YENX8GyuHwxg
nLppwjPyE0ZGN5GsZQdLpJcwGDDh0/googG6ZR/LP28r+Pp3epelXir4FI5lGgJPwevlyS8NDAfm
jX9bxKr/Nd9FcM4gpia6bUAU8+zyPiSnzDzSVJTRrPqDhQxOF5RWB4xphivD6iMy+h6bt7bXPSRe
4FUbsJ669iuYqv+4EsOc60IqpxddBDDmqMXJCru+U5Pw85yCMRE7mAJjEikE5x000O/UZMDp+vpL
kn3Oil0cfFerXSx6KtcDnMWJuLfSCtJoVHK8Yqxtlw1AzwNh4mbUfYasL++yUqAb/0OghYl8EyXp
qwGvUe2yOURV3SMKYC7Qoin3tqe8yX6xmcN96GUC21rX93/l8fNdo47KmWlRyNN/J8NvaRY5PtGJ
eMRDUxmQd8fwfB16PvKmZsWlo+6Rrb2jO2Fh6aqCcFbB9/Nw9gsoNlXvGtxfIeX3Rdk8d2XzECWp
N4Bjps30r3VTqW5ZN56RGT4ac4K5qFXjtlCBB20J8hd+wdAo1BCIF5AfFq9dmbp5XWOl7fUDHgRM
vyYm+XUscXAeRMuxU5MO9exNxXbsTWc2fGkQhUqrLmQhhHMhxjQBhDjOEMAZqiNbFWjhK6eY4odJ
FhE6rl7aQhTnN7JKVctoxHlq+lJMgWOoh3kUzZCtOQ2AODJwCGzoog5y6dmJMiEIa1Nohk7dvi0c
Y/xhtSeZ7EsqKrmvHWghy2BR6CJMGoM27KU2gc6H9zQ86FXotkEp8IIiIVwyKStETakEIRO4aqQS
rf2fuYgAfPXSVLYyidI3I8e5PEgcpoEZq7i0nIb+aPfOEOZepdVOj/5O2guc0eqJFtK4nKHPxllD
7YK9jJOjpxtzBEdj8vPPjQebT/8eidODgKZo6SQQItFPUfTNth8G6a/bIq7XDeCFgDuFJUwF+61X
BfVqGCVwp0eI9oBZNB2IA9RQ3wbdbrzJwVfRlkj6Gwd1pMIRTyit3+K7cO51zO1Ui9MMswpZ+haP
qGWmJwoOu9tHXPMOyxNyilGVVdaOBoQ0Zn9fB8FnQx3uqjED61+j7W7Lum5gcdfJ6UUjIxad0fzw
xi5Hva3LIqepQagrdYXTaMObbMdbrTfejKCV0ZbWjromWh4WnZfTmimJJiNqYGwhMtUeyP2kfZQt
tDynSnCzq6UvW2WLqIqloh3DeXez0lA7beANq58VtOZQP4074mZAsMActFf/araiuG0tnl9K5Fy9
PTZqO9aQqA8vZfg5qUw3spwq/hzGXh2O/oc+5/sBmQIvvGNuxc2UsOer8/C5dmDN2ITbGkOi1VY0
yLsW3mBnGI1BEB1iX57zkUo5z2VFW2hOu7fG02gJEvt11dTYRqiChwX7D5dnMdAbQSkF+QKjzm1+
pamTurWX79vHBPGGwBBWLRsQGUCEAfaQfIXBGRcZMTKCcluA2OZgxs82FaR26xf2LoIztapq7K5T
8OpPOeYo+8lPa/tF8P1FMrg7k6TOTg1qs6A6rd0G01sALA+8njp4UTCjhoI5WtMfySLt98vjATi1
QuuJNEHroCXuWB+mFvMYD2p9Z4tySMFn4vPVxE6TABYMA2ZNJPqLxs8Z/UCdcHkaLs6dqGkGY4i4
fch7YIl/r4vEqzrRlr/oJJwrokFiqRHBnZXlY9EdZWtf14KA+Xqhhjn3xXfhnE+tlRodO9xW1Bve
kGKZp5d/zeW8p9XXUiq3U1SdpkZF7CnZvhViekEZfxiSdZwk/Yvcj7se5QcpbJy4yp+Uxng2VOmT
QGPZOfmCx/I3sntaeCxLLkzJamAVZGeD3REYhBv7FOzOUCvedBQN34qunXvBh8GOUiXGlQTBJ1X6
MpjHXBMB3l9PpHL3zr3gGqkjK9WGv2OU4SEGKjw6uzuGkjl52S5/aHfZyRbNKa3aPsaJEYYD00rn
VxIjEC1Si5ylTpsctPEgQPZiF5ElALpdw/CijZUIHziRVO5CtajQAjpDalyGm0RCp0KOBbAvq2/o
4mDcdVbYXwL3DURgbWurpLVvZfq+HaxDWEW7tlX+6idRlXQ1JlmI5Hx1IcdKl9oQaSAYx/axAezb
nPpW9OW2+q/fHlvilwHgZfG1S8zdT2ECJFrPMH730XNsCqpV7GqurAs8xP/8fc4DxMSqlTpEhcCw
fpjmfRhmLp2/5No+i7/+t5NwdjxHdkykACepSOyABYmiD3FbwuosARaV/j0Mp2plmwRZM0AEW0qR
N5FbvrRbthuY3APP06U/RMyhq85CJ4BWlJHTAAXh0jc1sWEohQpn0QyDO9SRO4WtlwvB2q/xUZi/
MLB1SMCNDuol7tUGDUFHtLH852D9F0ai2R0zv/ITLyoca5PvZbRTHP0Ue9ZjBkRW0TTK+lvx/hv4
alWP4jpg6fEeMWomILWAHjV73RePhT/8qDb1Pk4cTB2Aea1HXlW+Cj7t6k0bhBgKJrUVdDgubzoi
0mzUdoGy90PnJY+VP3aOuTc26V19ZtIYSjAyiyLYVaFAekMrH7hi+I9LoXYGrINKRgZO29OEokgH
EGjaCrR21QIXQjgLrKhhDlmPnLho93J8CrPMsWPZMaIDtXTv9jWuf0TUrlTgaeg2AufLE02mkqUS
6CC88jcFZQJGBPed7eQuFrdQW2Wvj/o1dOkD9lr+yn1RDL3qpxfSucAJ3piQdmLS1QfZTjc26vxg
or6f9fxBVwY/KLqPhGoLidwXjEgIEGE9R4Cj3FcmXID0gNUu9/atrqvJ+6VyX7BQu7QPKI6lFo8j
fYy1v+pO8MKJRHDqX2VTXKBuNnumeiDla1i4YSx4CdivvHoJgC7NEGnAZChzIkAKCPOy4WP6OHTQ
qFMSwVO2nq8tJHDuOQf4W0uZhDbfsPXpyDc9tgHn5yzyEKj66o0thHExwaANkhTrTJiyL4w7Aoau
RJCAnjPYqyvD5rLM1gSJzYMfK4lq6IBaQsIGUDOMlWAL0o8PqWvcjRvDpb76K96j4bOJ/cCV76dd
LdCKVdexkM/ZU2JXmd3UFiqERulE0lHuf2hTigmt1ImTYn9by9eMl8hsk9oAnJDM13CbKEw0VCNn
TwklDFCZm0luvQ6dfDvWtrVmHgIl/XVb5No3XIjkS7l11bfKSBT4X9DKaFntqFrkTJUgC1odbSGq
AdA2vOOoUHOqAhbiYYzBvgoabNBqqdoJYPLbZMqO2E1wopluTXv0pDL/ZICf8fYJVzs0S9lcHNmY
FsLIGJ/QcICTCoTWg+RmJdZiGOJZtRWSNq0a4VIgF0poZqCNRQKB5W+FjXYdzF8D2M6LzSQcs1z9
fBrb7wCTo3FFXD9BSVKTqec8W17aqKe6Td2sHbaCO1zLEAlAyIG0goVdnd+zU6WkGrtYYtER3QSH
wkN58i/ds0BD0bnFVsRJtXqsd3FndVokpGzmPKiSAOXIGST1WukPIXXz8iOx5eJU5w+5EKNYIZXN
FKcKUnDmRIrTpi8xulqCy2NOl/dhSzGcD6mjpFSQKqFKB7oOdzipWzZrnB8iX90blqv/ZNSboUcE
pr1udAyaGNgBlnHFTZzZKp3LFsdL9sPeeGUhCONmVV9Fgev6Ad8FcRZWl5kapkw7JKCf21jR6R9T
GeluJHAja+8nsGf/PRBnWNbQF4PWsAOR7Rz0ThKJIsXVkxCNGAwbASi3nJ+So8Bsqg4eOC8eMQPq
1MkXk0wONb7f1gn2S69UYiGHu7GIRkVhRMgJR9AZIrzfaVu2P2IJHhSRGO7Ckumf1JaBxiu7dGts
/19j9Kv2ChXH8ipmowk/PtiYEgKeGVnh+NU86OMe1BnE1xPv53Bg0xhx6hfYKBHuVa88zgiwdQDw
YWQRSw9cqN3JajrEIb5WUUpeQ5P72o4eKsP6RotiAyC43e2Pttb3upDHGXIwl6YZUcoMSr7vGyf7
CgggjxwZ6KmytR/CPaZD/WGDTZOP1HguZHNhdpx0NWo8TDPHH6b+WxFFWiuf8OLvM9tb+MKsHORk
ZmM7+fCjyJ467alLf96+vxXzvRDBfsJCRDlnY5iMOIJkv0z2l4kKgsUV4wXwLZYDdWTyyOE548UY
uELtDkFGpkRupQyboM22aad+GuXhz/sIF6I4+w2keR5jGaO6XaJu1CbYmpjs/MBtAQHZskFNq15R
mahlqgZjDpsKiwOZ97El+PtrcRGsEq7O1ABAjqzk8nNoNZEbGyp1RvqrtI3ihJviOPkyRiHQq/pA
JH0hjlOwrklyu7FR3Jiir5G+y3uEm78xoWp3v29f3JpXIFgFwbqXjNUePsvK7a4Bm5s1ed34mtbH
yag9rdMdXbprS9EdMg/D+XF7KYup5EKl+6DsqhFIYCy23EhO5IaHaqcdGCCMqGp+fntuyeLUex5q
OwScDvZPf5IHzQfcP8gmrDvjrdkoLmgGDoEb7TVhV25VTwgKT2j3I9m7QtW1k0Zt4OFxnz6bcAIH
ZOVjaGsLdlVUGTa9wMuueYmlOE5PEiisMqGV5enZflJPRiKo0TPTvL7G9+NwXqjRK7tS1AATCo3W
O2Y+oijSFvsclC1OH9ZPZZl/7stI8BKvJQXoojJ7U8EjpfOJrNTLfRooONYZzefEkAorYJuzDET0
6q+48gtR3DMl0TGOFT1Ev7u6T4KjTba6qGy38pEuRHC+oyRFo+U0QqaanQxyr4R/rgQXf59TgjSN
gzgbcFummWwHmn0xMRbh3PYTojNwilCU3TxqI2SEcXGwR6xZCHEFRF+Ccw9Kn9VFpeJLaPNx7O4V
y7PVP8YQAMvtUrE4t4BycQl4cnyKsbib+8jREtW9fVGq6Ka4124aW4xz2jiGlRRPky79NsNh36b2
QY8bjPhY5HWyRrCmjQApDuF2UzdMhq9RaPlJYb+MVPmaFNZfaVVvx9o+Rm22s4vxHqN/m74uvXQE
qb3aD4JfLfrRXOzbaFNFkhL3IgXI+hNywBKzIApY64Ys756vnkSmUiJ9hIwOm8XNY+tQ3ZFcY2M6
imsfkYqHnghqZK2xeSGTC3pnFLKNjJkedeN71oGxWsDFxVhmRl9zo54yvASWJ4LjXUsmL8RyTkUN
5NqqMqZmmNnRkErEDDMOlAKiCvb6d9NRJMVMnnUF3W3W8mwOlEweIB8cCtjaP8aIPhvMvwL44kKn
xXZW1XgAZGV0yZQDZErKXptM/qSGpuJ0hQjSde0Fxd1ZBmCKiI2kkjNRuaCSPBEcaQAijeJpxwyP
aAkdSZziDT0VTeDZVp64C3mcvYJKbjamGCdUy62WIe/ClG4bV14mv7STdTfaokrw+jd7PyBna/AN
Q6SNEFiURuOomXYYzOLP+wzgv8NgK2sTKVcQ2HoI2vB6wkgekH0KpfOUOXGND2wyLYUQbrLVmIYh
nKwEHdQ631lm8qAlojhu9a7ez8EvgZcRqdqpggiprb0m6R+NThEUrUUiOFvtg3yuQgJb7cn9bB6U
XBD2riRaF7fEvf6a3GR2EeFTtGWOQdadBQyR4Kmr3m6/O6JjsH9fBteGOqP8j2OkxrTr887vBhHl
gUgEFwOglIH1zgQn0cjWyr4m8V+3j7AaAOgYVTYJpuUB0X15hKTqG3OY8LG1sjmAQdiTLPOU59Xm
tpjVYyzEcAbf1x2ZywBd1E4HAv0hpduP/H3Ul1V0aTFdzF2TnDc0G1t8iaB+NCmGYUVToesHeBfA
BUpYVKBS1iLCsOmwq0l6zEo0u28fYv1boNFsM6jVqx21KmoHUnb4Fsi4nVHTd1KhOnkT7P6bGE5r
h3geAVUHMSp9IaR3B8OvJtGq9ep9gfFWNpFTA8CV0ytbGYu81yAk1Z50oAaEonRl1cQXAjiNqvqk
MKMBAqRddWr27ZbkjvWcPJi/wDvpAjMidciv8EEIJMhcB5edsQrivwfjXpK+A51Cmp/lMkpvZWfu
A193GFqcehQvkbM/97/Foed2aZ+ZrMgok0McwxlhBVKKjOxDxbvFqcAUcimmjWs7yZlOWOnDUGy1
7s8byxd/n3P4wFiX+pQdI67vjfakiiB0Vk0HcAiYxkIF7wpGug+tMErmHMXBbJ9KwHV4VkVEuqsa
Dau0sFCA15EfBAFgUE4iGSGERDSnqGIHnUKBA2BGcfWxGa2pbgETFvU77ivkkZLVLBszA0C7gShR
lfYz0kqAIDqTJEKqXlUtC3UTFVAhCj7PpbQmlqtQV/C0JHtWe++AYc4Yj0Xh8mo+ALpq1BQ0LAqg
GHUpJxiiSaO6jng5sp063cr5wxhvTF3dBI3qhO3TVPWbeb6bzIdMOoTomjQ7kv0YOtEG0nWKoNjA
UjURm5kylps1zmeo6NhVZLDVvwffj8ou3LICh7prBfGNUBLnJSb0B+0ghiQQ9bmgsALjqrUFnqQQ
lO06dL88Ew++GxutAexdoLIxqOx0kzxIbvKqbaNdBYJNUdvzygbOwrBAjdo1+JF4lbEQbIbALtC9
KH5OutYhhYiv5roMxYngHloLa29AAjJAkVXfyel9ikVB5cVogWV9bBuk7JGjyt8SEWzUlS1wUrnn
ilZNO7R2q+N5N72ABKdGpvumllws+r0kVe3KXXRKp1mgJ1duixPLKaQMl6JI0aR7unm0cuRB6l6S
/nhMlRPC6SIxh3Qa4QW8PN5P9CUEJJbWv+hJ6f1hXHEph09b9aGudQ08Al4zfQkjzZHot3qcBC5S
cGN8R7zGyH2op/hQxHq2AVKsGINDpGxz+ygCPT8b3SKw7+Y8q3MbR0F17LnooudaD7/fFiE6COcV
9TarpCQu8Onj0K9QmVLVfkvNRvBR/od/+NdkzxWixVHqom2zWFF1NFFQAXPTTb7V96Nb70s/25YC
fV6DmYWHfZfGTr2Q1rL2Y0EtsB9sOq8YHDg/NwbhsA4MQmOjYdcIiMH4b3oqPcxC7YqD5ImKC9cj
WZwici6kH6IBLyxcovZp8JAp+5kfHhnK7nm63qdY/cMm1052pn3ixL6wAHYVInLyOWeCeC2z0eAF
x9eBfu/v2Mahhra2BXxdhpOsCvoFIk3inIgUS4VsdkACDXqADGWaM2SBEyg/buvr9VocdyrOjQQl
1hVkK8VMzTR8ie3BifXYawppF4w0czoFHBQlCkWxaeP/s5d0CD7rtbrJ9Hh/+5cIjPM837rQscJK
7DpDs92j8r7vHwZb0KUV3CfftE9KXSuSCBRtcR46VDOcRv1GhfPcV/nL5XXy6FAJlcqky0rdM6nm
lGDsienXCutrmqhdJToO52gIJl/nBKAxYAp5mvHGKChVSCIcVZF2nCv0i49iYM0PgylgJ2aFZv2l
xmR4s2Mhz5k9ZieaBWc6fREpc7fH+ZkipYbRFyZAl0EEqAUPqu1NZe/E7WHuMcc85O5tnRNdIudS
stnKii4vgQchvWnmHQHJUvhyW4RIrTmv0TZd3Mk0BAJ3VoAghDqKRgWPpyDKUXlPUY0WdjHB3fQP
IUQDIMlOGPGLLovzFHEyTCAARsARS6eafi7SQ6oLfIDoWeM3EXQqT4CmVnQ0GRTf8jNv2GVHBiSe
+9mdEBfzKjG7VDceQ6OotD6rKhirAfR03cVSydYIsWnaegbxdEf2GweIy69AlppEK4ACtdDUyxc1
Tmk/TSVAzGWAL6a9dST5sPtPmsdntrJVhImU4Xv12lNDPpm2f/vvC/RBY0dc+AYaqEVOsbLjUT18
UjRZxiY1FjiUXlCAF7hUjf2OhZwyLEFcrda6N2E5PadAZMidOKpcu5H+mzvQOHfQkrAEOZgCDe9P
0fiTkr1evd6+NFEixFPQ4K2d8wZL3F54z8jlww24nZDWgdfS6wV+4TpF5/SbcwxaXAI6HrhISFfD
nXwXPpmedtA/OxSzYmxUpN3pz6PgmRUpNu8ltNgqlAIpspU9SYY/irRB4Oz4xHgyO7nRRhgONomc
dNwU9evQtk6EQV2rH5zZekntp9vfTKDo/AiFAXLntMSuI6ie7hOyi0BHKukCvRDJ4PwByl9q0DY6
UNjrvWVsC+WQkv9mrzoXMchmWSb/R9p1LdetI9svYhUzwVemHZUlWzovLMuymXMAya+/C5o7Fg3x
bNxr19SpeVDVbgPsbnRcC4TfKJNo7X3aaR4YP67TuBDUBEUxg875hbkYbEuqlv+kJtEp8yvXPJTw
4t1BP0WeGgnUXHR1nH8wtSgvDBkR7ER2IX3U5pva/nJZAwQuSOccwwBQcpqRWvPU9MGuXuz6GIHa
o4+qv3NAPGJyjSJ+aKRIgxEI3WhGc29E802ZlH/3MuicX6jj3oqUEtzOY33Xyc/GeH/5ukRfhPMB
VgVei6JFctr2Ryl57OydbYpGIFjR9EKoyI9A6Lpkql2CcJ5BiLF8dNmXJzAYYCNH1Dn9l7Lfr/TX
4Aq48lgPumEgCmYzVONh2df74lB59S7eXb647fgHm5iqjPVSYNxwNoo/YM0+klGhMBzru+4qzrQP
z3OONY4Km1SiAfpNZ70Sx5tqDFivfIYiKPp9Q74khkDRtgsHKwGcbcpgrJdrYES8zynGL6W37BHc
I2ePdpWroX/ktPvRZaRiy1XWI4tuTmCoiQURhOiYnPlKNJalPKpR3zRqfybTrosUgT4KT8pizVWU
Ui69CSQMxJKdT44mdi5nbPLmwGC5j65ARaUA8j89gsHRAj+lWEW3T2jqhokxP7CC8xoqkxL5hY5s
UPft8YdVfxMo5qZJGx8CuPep6vSI6gSZUtY66XnB9oDuliirOuRcgmLpyEiVQp+KfPu26a3kcgYR
50tdDNmoe+Xg0HtgIrmJU2uHutpV5PFNcEj2jT75lJUwzhw6rcNodYo6ePJzdtNHyWFlNW1x2IQm
6kvdo+wkwJPGHo2oD/0vhv9xv5yhhJaexkbE6v3nEkQzaAm6/RFcpm7KOB4Fz4xIWzh7qGM1WRY0
djxVB1h6htJhJ0IM3HwxV1fJmYOB8QZdTxBsmLPhY66/yNRAljwpfRV8M6Z4l74Z95YB80KvLNBe
vDd/MILvhQCHcXLgXpRgh4+fLosTmQH3smWjQjO7xrHK+q6yMUz1OPSCjyO4Of5hM5ty6UCSqntj
1QRdnJQOxnb2RqJd9RkqcpfPs11U/fhO/NNmj1rTGBLsi/wju6pbBunNsGvPug8AH6/zqtHpPB2t
tPRK89OjeKxQoIoG51fS0ZjtvmJVv+y7Gvv18iw4IOukX9APHvZrpNRe6ho5EEOSUn02Rw58hT2O
d2iAlqnvUTcGdOviI9PfU9G8hEBfDM6jNEueKVOXAd9Ube8LSj3Fyq/7YhLE3J+X/1mmt/qMnPsY
KyANpCrk1M+AAscJpz1QSxA7oDw9Hent4gLo5305IPzWfBUxsm0nmivxnEMBPGibYpEaX9EtD2Xl
2Df9ob4JUUNRjtZV2uB6UcDZScHljyvw1/yUk54v9mgPVPfkYieXmSOHP1LttJSxYxoiVlfRl+T9
DGaPZH3EEaXkn8J4mPXOqfK7y+fZTp1W98i5l5y2JdZqUbJpfAtXyHgLM1e/WVwggCA4EmF3ieTx
4F2Y5TFnyYLznI/jmYEpxh55S87JW4rCV+iD+e7yAQUfjAdVCRsi0Zl5G6o/ZyXYrREARp0F8qeA
jiJh7ItcsHyTcy2FlGlln6OaQ7D/qswnOUTzUnmkgx+bt7X98/LRFJE4LlLpC5CiKFGB0J2a1FE7
+QEr7kfg2/lgiDhKmX0CvPdBnquvWjXcaBNpndHurkg0+HqkvgGa6l7qu1vDXkDq0u8v/+sE2mty
fogaVJdDRde9nryGkuWoo5v1wmBN8HTxSC5ZpFV63MKZj4G9L8/9ge6AK/aCFlKfosqFTR403B11
n3WCN1OoyJwDKpQQ80M52FLpUT92jnFK/DF0k3PvI4Jy2h9t6l2+UKFELsApckOmGeZRPOuhPRtB
AzCico9tboRshceixL+Ux/kfNVdsSVtiFucogR2wHErCYrW2k3a5372K5P1LPvMrIOW52uXKVppM
QWrIKvGNzzawyqC6ynbmOfRKAHxEO0YUn/sKXk7rdnrBuI1AaQXqxPO4F0auz1YNcl/D2E/loY1u
ZLQERBcr8EkWlzpZPe3UxkJBFtNYybfxPGC/TX2MUc0+sHUKEHk4EhYc5q//bxSA399si/NPAxgK
seKWGF7eELdY8sPUawEQ+QS3+BlhipPDOSad5OpCMsQG+aG57s8MAaDZES8MiivbnZ8nX9mNfssQ
nmInfmp8urcEybEgyHtnuFrlxnYb0Yxm8D6G7sv0sRAt4Aq8m8VFPzMBVyFdAKlkpoUnLea5sd5o
XwuqCCJ15HyMUnS9GSLO8bJTEqXOjE1zFC50QSj3ebeH+1ycY6EzuFSaDvqIyaQcrGl1AH080O+W
mzvM3qJAtFQnsgDOtWh9Q7R4Rnkrtp6G7JSF9110n/V7wG0L3v/Pu6Tc4bgAZyQYnssk5jV7tz7o
fig5xv24l2sk2HNgH1mikdwoB7oX5bwCHeFJivum0oyyweyPZu0jepfKe0kTTGxs93Y+wjeeMnMA
uUodRqgf/GcoJ/fMF2XXHACyEQiZaZl3uBDdEM57jGXesLtm5JITpmEyf9qD4hrvDxDixHi/otvj
fEg3g90ISB/oWtlJ6tZdtMf+85sx2c6QND8VPXcoyX7KYXeV2MAritW7GJvdc5jdNzNI+OrSfBjK
xMeOy5U6Safc+oH16MbRR5OREMYgl7Hy46B0waQS2QFW+csATF4P+ENORgB5RIv7uAZEev5m0ehb
0qXXmq34vSHtJml46whgkZocCCdG+ADWu2PfY+K0wWJ5N3S+HSZ/WQ3j+ZObZDLsMkTcnB7yW7ID
8/WuPem9Owch0ixUwlx6Kr//XQTAg12QsZpmMiLA7PwZ5CN5ICF4vqIBY9k2DtaLKAQQfXPO39Xh
nJmhjr4ryIk8Paqu4gxvh2rdXz6X4HEgnL9LMPaTaiXaRXMhncCu5i9U3l0WIToJ5+C6WMExFHhu
eTkoxV1kgFFnERxDJIPzbKVWmcScYI+9/qMZryryFC0CDRDcFL8kZoVJXS0m6w5pR6xZObkmYoDZ
PgSAKMFKYJuY6obTWT3ULbXLJgXyiVdNL1L8SJrjVJfO5Y+xfYpfMvh5UlpTawTkJnLcBW2bVPZy
Ww0ui/iX4PxDBhfTjSl4ApYONwWi33dylMi3rztYSo7aOyAsBSHWvzj+D3mcM567PC+ARQP3SCJX
iU9GTMHpsZeTe/kltJ76ylXlO1OEArH9bn9I5ZyyavXWYgBR0yujwp1zFCSK11oPckPbRfmz4ErZ
ET6/Nx/C2GddqcYSS0a9ZHg/R4YcBHCxaCcfOo84DLNjEdXDt2OtD2lMUdfSllHKwhCFglA96tl3
s3wxoodFBC78L92FDzGci1NszH8B2QXfbXiKBmxkNOBV+m7ku7m9UpdX2T5OucAXCXWT83ej0tUI
gnC0zg93paec0EQxrmkwnCMXNSzrIIy6BFb9XrlYXaYuAWU4alECTYb7uLhStZ+hiNDkM0TRe2D3
cZOc5wBYla32PV5E9S5Bh+jASJa0ACSvbrErT8BS/6Yeqmdp939hJxKcj58cbec5amIQWAKykOzb
xPSjMA8WbJ9cNgGRGM6pzL3ZNAPmNDx1LJwuvS3qq3IS5BgiGZwjqclQzl2IrNsy7+v+x2T7S/V0
+Rj/kmD8+lTvmf9KHZJFy+UavHzvcUR0anay4U6udmTMW4NT+daLcIlfYM78GGkVy5hr0JEAqnfl
ITmxMVL9TW79HggyVUD3UJnoVbxlt3mbwN9ViW5pus3vv5N0lpJFQeZbZk9R949s/KAiaNVNH7wS
wYUWs5YY2WK0qPoN90t9lMv7Us6dBWzrVn4v+HDMn39ywStZnI2leLTDKMFxxucWGKvjV7V0h2B5
X3aS93PlyYKEZvOp/hDI50xjWOZjvUAbQarsDA11Gk0USW8+KysRnFFlY0/bvMeAAIMosIPomLjm
DcOsl/eReCBOJI0zLzIaMWCFMF88BtGe/sOKdn2NvJqtecr7UUTAJVAOwj3QCEPidmmxB5TUP8xk
cJP5azHf28ohTgUbGqIvxb3OUjHWzSRjyhjBR5aciSziNRCYEp98DFNR1XINC06V71VykucvSiKY
HNx2TCtd4F5jko6kKxKM9rGSY3nLHo9st1yjiQR2avKa70R9K9H34Z7iEp5Dk1Qs64CD7Zvdta0j
JZPfTcWuakZHtrXgsgVvfyXgO8LVAWVUZ5e88ryTacVA+kC40YAgzbglwvGh7a/0IYC7wUSp59Go
3geVRo/BglXXmlft0MQNjBkzRJov3eqLc/lUIqHcLaZDSauUhCARp4DhD7EwbU5+MywC9dgUgzos
A17cgI2TJEAuhhp6Y1Ty9eRWK33SCqxo85laieCsqEiHKQKymg60hA6kOS8VtrLruzIVQSeJjsL+
vtIDImtd34xw5HHzuGhPxD62yf+bK48FZKuzcKqw6PHcD6zSVjRfSgWdr8gdhp9/8OVXMrgvr1e1
1udYAvYMDHXm85dxAbCZJPgo2wHzSgr3xGJQXqtLG/HKFCiMFSEYHQCYYK2ZOGbAADoE+sye0U/P
7Eoe98xiZjqko4kA/b/rFDRg4KWh/yeXp5n4n401ar5YaM1pquUtbLWMrs2pdtJi36Pge1nIpocD
YeZ/hXAPXjTlgCcFTC+S7KdS6x0F9LQLWJg1TBmHAm3Y9G4rWdxr15RgiwaUHzrkw25W3kJxf3Hb
bj5Ow9lnn2cxDY33HFQL9G9sug7H2ZmOGiRnRh077xF4Xb5BkUzOVpOyqyJzRikh0dA4boDOry3B
YIjaUCIxnLkaTdfJMtthn6crqZJcE3AXeM7/7iycvU60GbRhhguVED8mj+3kDZkggREpHGesqinT
wkqxwBMPX1U5KExfymIH1DNmTf/yy3B2OoRZ1HYSRuYk82mR79X6zhLBkWx/FUu2VM0EeAsPjL8A
C9AYRzzY6jy4JG4PhZY6ei+KE99XcT67nF9y+JkvK5pJ1wEu36NmdZXEXVAm8lEfTI/UAFaolJ1Z
Kaeumq7rCqweEnXrqvXDBixIMw2i0KxdOxp2fRhfRcZyBGO7M5jgfMprJ7PU1zKTZy8ECKCcgZAd
+CrwNeASGBXFs+wElXMsx+cV0VyrqINGmu8va93mbCOebMYTiJsEpuzvz11al4CrALGnN7uz213n
XurZfvyNwbhJnvIHYcJKGL9BhiQpGpIEgSppg9a40qqTJVq93HJ0axFczgISUrDOt3i+e6nax2UX
zKruX76zTRGaCvx0vA0AlOUsdcZ4iJZa8DoLDdpEcWIh+/uWaqsrCZyhzoA605cZPdPciPap+S1X
h0MkPV4+hiKSwn16hY51qLF59t7D0Ak27JRX83Z4Sa9bH6s7aDXTwhE1SrZc0Opk/IaQQmddpZSt
0iy3mVk6dvGYdLrThrlnx2+CAzK/zFvuWhinC0uvYqSJ5SwGht7G59Gr3/Kg2tWnsHTia9Rkc1/y
jBfz7/RD5971ZjEx3rSg3DZ2HrXfzEEESL8Zda0Pxr3mepfIc9lj+CL68g4wcKxfv5vOOQaD3cOf
rCGsZTFrWMXDdG4abHMwB1F9G1pfLQW4cUyXL30kpqWr30fn0MwX1smazMlRdVScOgy6FcVDkeVe
PSBfNsLvAsXYlmno4DdUdfkTGjQFCT1IXPA61c+M1WrYSdeD5GDeDWOZ2GcF9zda3ZGbgVdrehHI
Zt/m83k/ZHPBhJVJ+UIt5DE9tratAGxMLwmmdQAOgTHCyFtEk3bvOGyXBHLuSqdEWSSMYbzXtKUA
Yr/A1PevjAoo9QBHesx24T79RhzC2pVAjW4exMQT287m49icSyt0EE+MI45dmc9gvHR6/cX4o747
o5P573flPFo7ydaYx+glKjeYJ3YxLXT1H+yL9hrDC7vLX5L92IV75Xtlth1HuT2gN5ofGH9MsssO
JlIR0YKT4OJ49JU4UqfCHGsUMavcQZECPEDQU6vxLp9mOxD4uLv3v6/sUCF2hgAHd6fvNGhltZts
0OFQD5PJV8ahsATJz2Z7Z/Wt3n3cSl6LVmZaKvBhoAYBlFyxqzHpDYJwIfK16DtxDizFQAKVCYbz
5CPDjmsBsK34Yswt0Xfi/FhplYVdUphZU79ltatN/8gi3tjt94wAOIzYFiPd+d1VWpFplOCtZo+n
8joM5nWy2F/MpLiWLdG2tUgUd2mR1aYlVscxYTg+TWBSb6aHGihJZSUwIvY7n43o40jcrSVLFxaz
Bq1rDd8IT1ImqJJvf5WP3+e8LSEmHaoWnj5eAjawQnt/TqlAl7efkw8hnIftib7UJB7Qfm2uSuuf
FIgfUfo6D89RmPjl9CywVNGZOFcKRrq6iukE8BlNdoAAcpzr/FnKzLep6MHUEe7prB2rtvcNu3fV
vLnWSOhMmNiRc9k3/qj1Bl7DX1rJOd1GqpPeMjHeG8IxDVgFU/V9tNju352a73d0BrKmpUDk2Pls
i4KhT4CD09MPjOkgdfqr0i1EtcDN8czV2fg6UKJGykJsNAnUHQu02GDvjMXB6bXdJz12U6hnvEcJ
1b7yyt0QOc2rsD+3HTD8ul9+mKwpTYKlMBRWUIAq7tn2opW69PadO+zUPEgHEXDztsP8EMi5mVpS
B0NlMDlZmTgk/0qlBuOnFVTtzmpPBvWa8EXwcQUWxM9sKXYqRworF8x3s9uf0Z5W3OKKbQOh2nKm
nuY2DzmoZMsfhkg0SwIueCC+eTLP6HGlDOyD0SGBf8vrHTYNzzZCRbOcAqdKOGekd+OYtKAX9wip
TjludJkB2JPbnkbiSGAvAifBT251NQLrUIOsQYmOcaMcWlP26i4XhA0iMZwvkmrggnbKrHlFOr8a
zSmxUYALFRGe3r9kPB86yTuZTC6bsUfOPX4ffCPQTslV/FVy7SsLY6nDq6i5ujkysTJ8fpyrb+yI
ZPV7u4vsaupMAWCagaTpTCcG5ZZf16DF6bzpS+7nV7KgKCN4FHk08FQaSVOqBobCY7KbkuUYAxHr
ssVtrhCsD6j+HkvUxDZCnaI3Hp9NKH52TB+1YP5RXGl74jWe6XQHNnje3ID+sfyiAd03CUQtMYE9
8CilSqWgeDupCDmlr0bxrDaHZnmI1G+XjyrSHZuLZVR5SouRLVKxoZ7muOxzTLGe5JvRJ0G5i3+U
f1L8XN8tM5pVaKuEZZtViqR5JJyP0zC+DTlmQVP9i+BgIj3h/MmY1DVVZtS6ICUIf4I/wI2eekD9
mUF22+/ynWjqVHiVXKRj1opkTBOrrnkDLrM6hofmmTghwP0SLxeiWokOyHkXRZ5oBu5klHjr+J6o
4WlZ/gRlTAW5qGEQS7E+UfCErSaFdYvsQJqsXSoBmrum+zAr/cvfalPVV2J4c6OjFA8LcF3s6JtM
z3Z+F6Wpm2hPl8VsXthKDPd0ZxFJpExJUKu2O7foqm+tNTxfFrFdNlzJ4MypjRUAtc6IiciTDjCF
ATXqneQv94rh6EERkIBBYfzR0OH6O3E2ZalDMVQNjHjCPGVSn3LZ8jE1Z4dvl48nukHOpoY+TbMO
mYI3kOvYftREuGYiReAtKC5Mg4zMGYEuZ8HGnW6NN6rZulpFBTq3ufW4vjPOfNCTH9MejCqeUveY
+zMlrxiQBYAkU8Mii6u0qhvF5QuI0W6MdHbNwQ4SK3HlunLHpjgMVuhlVvzEMs65EU3FiC6Ce9Hb
Ua0LaYGqKtY+fcuH23LyIxFLkeBr8r2bRArLwmSl2BC9x05dgr5IBPtTTPE+xY8f5sAv6WdJVxp2
AsvWDM0JI+Kk4RfQL/1JOLeSwvmPyF6UUs5QJQ1HoHcNUqAa+C9Pg8vazzTi0mE4/1HQWuqbhlXM
we7rDnF9TqiBHED9Bqyy05APnpJNgqOJZHL+RKm1Vm5LeOBO6o5W1Q3OqE0OUebY6eTmBVvXXjsN
3uWDbr9khm1oQAiTQaTIoAlWb7SdYF9DjQbNWxSnPhT+0mObu3eM1mHomTUqsSLEt01dXEnkuhF5
BGZCLCFhLyU/R+Qma78KjrRpUSsBvI7QGqzPHT4eqywn++WEpXFvOmFoz1Fcc/++bPskymmYv/qk
MSuhnMbY0gSmsQHgNhUAANPncDnN0r26XBeyqJAt0hPuBahsuZlIFGKpqu8aR+5Sp5DsoDSHgxYO
fqcjCAktgW4yJ/TpdCuzY1e+0pLSbFrdKuH/2GA9I7hiGz0pqLQuf7pN1ViJ4R4FOuUgazNQQjG0
3BkZY9r3ywI2VQMA8rYCGHnjE3+WlhVdV7QLVGNonMx81LuXuL9HNiq4r22z+hDEF8UNbdSKcUCV
pkWA+F4yeQLEkivdgdMQvGDCPG1T/VbyOKOKpGbRC7yBGEt8Rxpzhqvqh+3rL/nPEevlBcampUcE
pqKNxe1y+UowZ2wWKcpKrXGjM6amdb++iXxAX04Yhiz97EFEgbL9yPz6fu/XvtLDNpyGilpw/xV5
LvLXoX+2E1GxS3gkpqUrIb2RGKQqoIV9MPiM2GA6xa+dpwKuNrqx/+jZ/DgRZ81RGEYS9goBdBgf
1GR0osSz21qgjtt29SGEM99CI4pdptCOit7ky41JHv/KrN43alc3FoZS3eQNnq60RzAqO7L0xV5K
TypeL8sRfhouktMkGpUdZji8/Gw7uos6RIzOXXaI9+RVjPsjFMfFZvWc6kUn4+OoO1B3Y3u1ft8G
UAE8IibsFnwkfkNk0GZ77CIIowvGen+OQsUWGA8PLm6Q2minGZc3jHWgTfaukrArGUqCVoMq8EU8
vHi5ACOMSqxn4lJ/eWYLRGkQPTXXisMq1eQNtSOvO5f+7OytW8UH0V/mpH54L3ROAnfPb5FoJZqT
pgS9Z9jJ4c/Sa36EnuVPd6yyKR1rN3uwboUAMqJ75vxHnMahSWaUlIAn4GR2dV6yzAeZqn/ZGLbj
gF9GzfOOYRp37swEO4q14cvqPm4Og3JS5+t+vo8zUQLxbsKfI4APaZwLGamUgbCVoBZ3ZhXAEgFV
GUQ+priyQ+0PXn8t743bIXVFUySi2+RiAitOZUkZUUTqzdzRYgMeEmxbxPYu36ZIDOdZiEL/d4RS
Go95h+G15ajEg8APb+ujrYIpSgHVEr/rI+mpIpfLyGY89hoNskF2wu6QD5Vz+TDbFvghhztMSAtC
pAhDBiizO118lAfbiYDlQ4FdmbYCPdy8OUM1Tc2yNdBgsb+vnL+SJhOKfMgt4+yshj+SJcjsl8vn
EYnglM8s51jTVVaMSK6ieXR75bmU/mQYHcilv87BKZrUt8BVXPDsW/adNfxITU9JRN3+zQ+zksF9
GBQ9wKlVAnyBxZ9hfLt0gVycp8XJYhFEx6aurURxb1doZkocU3SU5yPZAaQVQXu1iwBncCieLYB5
x8f4aY6cRdQE3q6LfQjmaw3EjhMKz4Lam/ufcToQbrmAWPJsN77uDmyoSBHox+bTuRLJRb9F1oKf
fcHLBgrGUn2Uc8HAsOj3uSA3U3stU1V0XaImC5q8OtRtL6jOCzSDhwCk2NtsQoojTPShqPy2C/0k
DJbw2McilLjNTfCVpvOAf3NPojhs4B7G+UvVnUMVsLayO0V3HWPgO2ftASST1fjlshELxXKOouib
uUhTlBrmoxKwaCrcVwfGXhAJkahEH4xzGCSeU2MMMYQy6vf2AorrWaBx26HhSuU4b4FxpATdFJs1
U2bfxrbouF+uJ2AI9rumd0SRjOg8nN/oOmrGA6vGAiIuir80wtU5VeAuDM5dWIum61mO7npX6N/r
0AYYnXlLqPVo1/RUFf2+7CevjdtXGQ1xmVonWRvuiqZwSz3yl9I8j7k8Oy3JXcuY7noNUVY9OqhU
96heSW8Vnp4ItKJtufhhrooSHMEDwWMEJn2vazXgR72puVlo5o1YVcrVP0GeWNkNjwwIyuMyLBKs
ElVEcWySAkOyUo5FOTxdthR2159irQ/d4kEB1TGNVNRb4M60x6p86sfrRDrk9Fudv3b2V0U4Lsjc
4yV52u8veNvRaRg6vErzMbmvMRk831SHyM3/D1CqAjfHY/zF1ph2C5YYvFhvnbpJbrs039WN7WvW
vZyIEBoEZsNj/dmlNM2zRKEWo/1S2ljXHUUbUqIDcZ4GY0V52DVIdtqwd5irSYcf+XzTLae0EFWI
RVrO+RwzokOasQm+xrou1dYr6Ys+L4IYdXtOdqV9nK8JK2WsoxJ5RVKRUxbL12FuBhIubgZXNp2B
4jHNgV4WLgnBYVkC57rXb1JaHYcF+/F1epr0+Xuq2Ie4xl7DpLoks69UvT+V+vAQD0gFzeGspaLR
CNHlcA7MkDqA58hoydL62hiuR8zsLMLAWhTc8HB/AykivciQUUr7HtgRLAVigKTx18kFyohbYWJY
xDclOJjFBTfKolhaqKP2GmnddQzEuCUHsNJERAEjC2IueAEe6q/Ffk9TMi43ejcG4a7AA62/IaQH
qH+5E03zCsyGH+GkupYkRohBJ9m+bq3FaTBUmVZfovIOGF3+ZXf6Lx+N8b9apiXbfNWwK/tlTgbY
aHrAiK2rfC1cENpgi3/AQBWKOUHojqL4gFnJ59v81Vfh546krgiVXoXMPmCgzvhi3iQ73Q4M3hj6
xmzCfFb3DeYWr/MrESbltsZ8yOYsOMXVSmXdYvECYGU0aYNQxf/Hoom8be/6IYazuAYwcrHR4BuO
/WmsvqKNKUhjt4oOOnJKbLZpBL0Vm4u7e8Uaoj5cFKQSStD52qHz+zPWVTzyAgKsYGzfoeTmr6I+
xEYw9Jtc7kEsmiQkixmjej/u1P5mGA7UOPTa18t6uXF/v0lhf18lzppddED+UBVPHZ5qO5gkwe9v
9b1/E8D0ZCVA7eWoBwuRgvWY4Wd62yELi73FclgnzDrKAQAlandfP4k2Ajb07ze53JsYJYo91l0J
4+7OcX9qR+yUdKKQbwvP+zcp3GtoIYmhjTorWLkGuYOXHMdTHoTecg1E+MfUiX3rEN0Ii3tbgf9v
YjnjUqoJ/CephZ7iObo2AmUvufOtsQNEGPhERYNG2ypiKoatgf0bpvb7F5SXqARikQ1hyX2YvMqx
yE1tf6oPAZwOloA5U9Uow2TRLtzhEu9iL7nCVrnDuECKm/hJ8v4gl9EZHzdIsGVLNwnnNqjRpPYw
14huk4OMF9qSny/b1YbrhQDbllGNAg3fp8JoZUm0MlBIB3qcY09fDGzft/SOYLmiCJJGxIWwNSP5
mzxO3bGubC9jiums3vsPoEUKYk2XjWYblmMBtmj2JugHpnaBMu90Ih3Z/ISGpmGHS2X7EJyO6GiK
SDWJwGJhnKzma1zfGkLUE/Yb3GsGZl3TAjy+rBKFz3wKGg91lhpwVbv6gHB6P6QOELNZAl950kEp
XdFC7kaA8JtEzvVrJLKbRStYK/hLRvwqPbfYY7VOFRFh/W3f38fZuPubAN6smVmlelmXYvASm0ut
HShKKNjv2zTl1RVyllYPwF5HvQAbGFPsWWS+kXRDUKba6jr/dmnsqCuHXxuplMzoA0MTUWEBd1Ee
FG6778AhUXlJ7BiHy5YmujpO84t01O3MwtVV3XiS2i7INfDOWaF2d1nOtq9fXR7n6+N2HifASrFG
DmMAMbGjPft1MO3ZkLrxEyMQYG4QGdamH1kJ5Tx93KkGtRXcZhdGGO6TsJYZjp6t6e4Yzn5bFoeM
JN7lk4pulHOO2LIwtXExFa8gXqx8I6oz6P9cFrEZ3Hwci09htHBWSMVQ8CZAjGrGFSE3Edqp6sNl
MZsnMWXsoCuWaRr8Qr2sRm1F9RHr++k5NY+aspu1/WUR7ynJJ7f0IYPfo7f6Rip6LUeqWpQPidUG
aWr4ZrqgnRjlkdtJ9KhGS6Bo7Q+iSb4GBiNH0kzVUaLRIyhoWenoapHtZ1g+sOKM0TMajtEMums3
4U5BFl9N+lNt0mNqklsgCN2OVnFbjd8TqONBTeVDIktuaBkvsZy9DOEQlHXn9qS/S23lJ7iFvpoE
CKJxHMZu2r1UeXLOk9q1esyUT2GMd4I6Qyc7GP6KPNq2nmVUe32UXdOipwg/ZYUpwrY4fUynwdXa
GEPo0YB18bH27QZ16BLTCdWAqclad7GvcqjNrxVpnkgRH1WleOqy2s+VAuOLvdOHo8AsNzXJVhTA
1ukKJmp4q8wwIlfMPTJT5U5LA7sPqO20scDJbL+vKzGcHSoFkFJLbWbzGGQXu4UfnVj70XKjJxXw
9+h73jD4e+ksvRD/soZte1Qb8y1IGwFywIPN2tEsa0s0sAwE3NKQvbyOSN/qL6HTusAUFQ13bVrN
hzx+bqhrQsnUF8w2dsBjbXQQgIMXhNZdcPlc21/u17H4ZdrGqDCa2eA9p9kxwjSXhD0H858kFSiI
6DTcIx52urUgesUuaBK781J8p1B8c2wEMzSbT+vq0rgXXKNyomtWp3hZ9rXQHkZdhO7E/p2f/MxK
APd2g98h7nuQTXjxgW2LT/voXL5HyLEfCQlvti8NVCBAcyEEgOW/P+LS0CaqUiOeA4aPJT1bXWDO
r5c/v0gEZ1EaovMmrUEVukhDkKc14GLae82YBPe2qWWAddIt2I6O2PT3k6TtjOxW7RBZZaqzNMdm
aoChfmUngomTzeOs5HDHIZWp9HoFOdEUAlAG1CrD/WgKMFu2WMgAzymD8lK2EQK/4+OsgqtFWqKY
hJICN6QEMaL7JQCk/alzkzszxZ54sjMf7F19LA0veWh3VuqIqKS2vdHqn8DpYWRSBeuBugK8hs4H
wjGqj+3JeprcyQdo9I1oL2nTrlbi2L2vTlyboTnODTSRKNgVugp7wXfbWivVbSIT1ZIV27R4BBli
TQSw1A0WuW+kmytMZO6be1l3UFp+o8HMCE32zSFxq0N8QvbkWppz2Q62k/nVP4DTnFiSC5rbSObH
oAMV5rKf7tiQcI+lR/GA11Yd8rfjcsHdOJq1VGi94unYiwdKHLmdHBO59stZu0OZFaDfonnJTQv8
OB8PM5NEFG1rgnAyK29VJMN161TI26LlTxwKsUws5OMzAjfyd02RDTKYkYx7bCnwBTCOXMkA1CDC
KST2O58c8UoOZwCxYbVVT9m7hYIgq6lWbrKLAwUEQ0UQ3ouq1JuOZSWOM4AW4dPY5xMjvFZBWUp8
OTd2RtH4l9VQJIZ9xbWdRciaNANfScr/GcYRKLYvFDHsZSHbxdTVYThvDI9faZOMUk9+JrvlkMN5
6LfS4nwH8PW1jFH//Gq5zZ9EVeLt3G0ll7MxoHjFU76w3O1/SLuu3cqRa/tFBJjJemU8UVnq8EK0
umeYc+bX31VqTx+qxDl1LRvwwIaNs1WsnWqHtXprwaWlmMmn1KGjZA2u6Gjn6IGCLM28GWx6nmu6
wlhbO81JWjco4s5dfBzJKaFP0+wxlycnASvF9a/LEcZu5evzuJCmq5EhkNQygwjPjNJSkmOi/tJ0
77osjrqwy/gLmdDnyFFAk+KlsLoI5cdGR4dteLouZzvcrBJvpvPUdn27RHjIOPFLd6q8+JBj356O
diOiO9X5U1X3lTj5vRm0sTHPUwXjLrMvtfAiGE+hmVhxz1tLpRf/QTFWchhnBUSxPCQNzG0+0GWG
7qhgHIqPi7MZPVdiGF9lNsjhAGSHfKHeScm5K3kYoNvRayWBcU9GPZYFXmeSE5wp2Up86I4/NR+U
M2f+LPSmgq9kMT4K3MrVWHWwpkwhL6IR7RZDKiyhCW2jiW6mKOeZ75a/AuQoEN5kU5d1ZN/v1WEe
Am0M3+zXrk7hDr7+DEq3W8Gejig03QwY4S0dTFCKPFvesK93gpmjAoctGst5RI+XPC+qPyovGY9s
jP4Eo4IQoZqGaSq6hkr4+7PFYzCRxKS+CWDz+RNpIltBbSL+DCMoxW0FUJ4picCHZEy4o8s2YQCb
wpBwOz4RzcuEh+tuYvtzXUQwZluFVQrqhgk5VOTMqmTlIEoauFBv9Fc+fDGUkjTRMFVgDjLevByM
KTMx1/w2yr2Ann35QlMnyqAcPvIS383ruQhjRxilaSZaKuN6ygVMsfui/9WEj0PsX/9wGw5CA3HH
P0diNyYVZVbItJioXoX6c2hku7ScnOsituDKIUOTTN3AuhNGjt8r2mTGw1C/rdm66kFGgkvAar/c
4xUOVGJt3zi8PbjtQ10EMtG+HwtNKkMUTSVArPV31bTjnGgjBXx3IkYRmsrMxXIa/6nI0BQw9UFA
+9YKjvkcZhx57FoGyl5DXYZooo72G/k0WMwiJ7drp9ybO/5gxNabaH0+dktDF7KpiXLAniYAtKFI
Dblb49+JBzRpUCSD5errf2AG7ARl8MTnJWzbNwifKxuKBA/F+N0yaMZFnVAfFoA1AE7UuNMtzh1u
ugzo5D8iGA87FkZAihguQ6SLGfJLi8WQ3Kagg/Lj/JXSXM9fuKU86uo+epCLUMYUqjwNppy6wjdO
GxRxhNlJT6IHJ7yLSo9zxG1/dZHG2EFKzE5EaxVJBmp4eKnTPaUQ2EGAgab0iDyPtR0tV5+UMYsZ
TzNdKga8wP5DtYedddCvlbYOhnS6ukb2iR0deM1ceowrH5VdHw7quALwuQhtpRXp6IekfKdVHpM8
iJGr8wieOHrDAsJkZCgWs0AJxpz0fT/nXpOMN4gVHMe8VepBsVfGsxXVDxSvmPA8BvUkmBr0U/Xl
zOpdWumJgHll7oXnDstL0mF2gLG8i6zGkq1xx6WF3gxA2KUgqo6uv8Y6gb6JyqiQEIBicY/HNOCf
8tjqum/XlXTT0tEzVgBOhAkbthO/ZDXBKjvGa5YQr9q7TOOUzDi/zypHNoxxVMsBmAfLyAqKJ5J+
RgD4L3Rdx5CQzHKrt8LUxeh5oluWgx+2Ba9yLjnXv9FWkq1hkuCPDMaQgyXGUgg8JeAtQXbu4THk
aiEW9Kxol3rJc/7lurzNb4ZWPgaeDJRM2W5+mwV914qN7ORxfgDGiCfPvORz04pWIuifsCo3JOWg
EAD7I7/NPB2NqVmwDYGbsG3GTVXWDRU4pEDcZzLPcEmB70qLGhU2oGcXHZudfBfbxA/txh53PHq7
ze+G5reqq0QHkgHj3eWqqXoyobZWZ5gqcQ1e+XfTIle/z6iB3usCasx4FIRxYEVjvhuC2DGK4FdN
Yve6Cmz6VDRMTVkFw4PKTi2Xk5BOU4b3vTBjrUDQHQ3MoQMYUkhhi5g2LR6uy9uqS2oiKGGRy6gq
HguMu0MnwAzF3sSc2I10W+0jzImBHf7nZKte9NDYqcevhW5e10oko4NNWhmDLKC0PPU+Eb4u6mfM
aPX71AZWOi6H1RzPAay21r6E/SGJX65/MxpOP8S91e9TdVn9ftvWkt7F0G6Kltf6qa/4qsdnF99W
BWKCd0wyiCyyRkTwN2FvBu3AKHeWuL8zeyWwWyXaBWFulVH9EvXDxNG/bX3QFYCBgKDW0FhadSCt
yWpmYLLOfO7d7wvQM6AQ30wMA6d37WPmdx6v0Eqt88PnvEj8MJMw95mQa0ARMMfZU2JHUHIrrTVr
qu6Cz8y8aeJKGPNRZzELjUhHhq36wYHm9Ojq7gZL8rMbuhecO8Bn4NUUtmpp74TSfHGlMKAfMnJF
gMK0bvkD/zybjnI2bsJ97wASwg8+sc/6Th5j05i3lLCAgBRGS05d7VfpTq/96zawnXOidaNjPpdO
9DFGFrQYH4wJKrudpx+knyHKuoEjPcQnUIEDWzhxxyOeD7e8uZxN37ESy9heJolB0DSI+lG36w0/
znljVJsvhZUAJpYsI+lj1Ffpk+/3QF94kPdvxFT7Tz22VqKYsJLPahsBjhb5c1E/K+1izfnI6cJu
m/NKBvM0EIdFC4weYxqYoPZkV9pRJu7IC/3mbxMJ7HBWBO7C2nbadBHKDjKIWD/FTjVeW8BVvA/8
3qeA3Vblyp56ij3eFg5HJdh5BnkuJrlMEf3nqLFi/dVIObpOVfmDg1odhzFfPSeTFFCWxrpwJSSZ
ZWZac7Y41y1qM6qspDBGOxtLHWsKEmaaa9Koku5VLznw5rN5YpjgO8qDhH3Ct+dNhz4QRfMBz4nP
E7OZMq1Ow7iHShiqeKTzcxp6BcSTS82uMn8JDev6V9t+rq0EMQ5Bw3YX2FTgh+oG8FV5BPj5Rjzk
ZX87Sem93DTnogyxNE6cQltOjYzioWhYt4pxUyXnHEx6+L+4Qhjdl2LkV0l6DBuRE1PfykTXFIjx
KVMoxbn89lA+DW9Yo3MGAJPMyZ+xFo2Za8M2H6sfQFH26tvizHOZ2+qLGXKUaRXk5IxihUKSGeII
j6aQQ5fdRp1sgc/Cvn4P2/dtAL1LBoYkio3vQ1zZRlWjg1vPSfPQUsiDOX0LpRcAgnPumyeHscWk
KPHaqAGApSiZJ5aGDZDH20URjiRTfv1vR2K+mzgb0kBmTJb07WmSHjCIZxMk4irhHOlf3OXl2zEm
WY8I1V0Ld0n53DIH6ACCO98Z95KbemZoGbzNyE2FQEEYDwzsReG99P6uZm2KlmgBsZtGDsBCXMQf
hLxc/3b0T/6g8RcRbAQwxLqexsXANbX7AGDsA2d6ZKuxrIl4WmL3TURxi20QNZLWmFhZpikVWC4Q
2woHUe0cnrRDaNOJwMQWj7xMdVP5VkLp/77K4xKsRkYSBrTAov41rnorlUovkFRbJTnPZVA9/vgB
L+djXMY4NktSCqh0J3vxpnF+85RgpWDZBfsiQbl0wbq5vButWATqLIC6MYzGO+52AwEcC0AswXtU
+9Cp6uRIzwJk5vVsZ71NMb6WnXETeMK5iOzqZXGTA2+sfDtjWQllrKHEOJ9EEDve4mB6CFBru1Me
CBZTDJQPUqd/xeBlzYsj3LNSo1ndbVsEddXTZAxcZY1Dq7alLdhgMUBdGlXb+fUTHW8N1idLqqSB
O+hDd66ISyWa8NJXiltJwPddLHBBNbw636axr8QwDjPXS7kF/5PkkOJbkP+Yg3ObPH3C2FciGEcZ
9z0wj0KUEuGS+/SVy8G8HT9XAhiViLQySEbwAiInF25Ft/WLfXDARs85dk30AcHi96tzVS918OY4
6BxXs2n0K+GMYuhGOyR5RPURr7fmGXzQth6+SiEPZpF3UYxzSbtQjOsB4SZOwi9mHwH5cwZFXio9
XL+t7XCDKRF0mhRRAif3e003pKmdAzqv1R96t9vXfrdb/N6hS0qoajkcaduf7480tp2ajUFamQKC
mxIKu0XvHsN+tsAlSEfTbzNFPkaC8LLE+n7Ejlar5s7UFVY2yDepVuykorPmgOfXVKovH5zr5Quw
zVcznqu2G1Fhr5scaE/h4JNCPChj8yqoRW3lpTxZgTjMdh7HuyySzlkTWlNRWVFi3Km67DVjeyCz
tC9ASZSq0QsxkocwNr0pk792DSnxDAm+5MVyv6TVkzAvZz3CkOEQ+lMAgUNbH0azOU1AYakS+W4o
iseOVM9jO1hF17soRz/HhfiahTuSlwDZkifTnuralYzkM1onyXDttMJkgrv4vTKo+ZLnkVxJmCf6
bqiKFasvQskZ0d5SgbUMJjeMMDS3DBkd0ZVu86V30kQE4eZtnPNmZLdMaC2I8XXBGE5LWDXw4cQ2
4EyTzptyXga6Wc2RRImmHaiR6W+VkVWkUAigBrIcUn6TsCResDfcys33lKI942+Tb2nrWh5TJpiD
qVhGLAsjPSxvwDl+pnQvKZrQ1Ytkl0DvLwpOMr/pItYiGRdB0MEcSCnSzVByG+9qX/7WOostOurx
/+EitnKdlTS2y57MhaSFLUqOo00xN1s/dAV79EakNfKR9zDdzC/W0hhtTMxUATAgkhoM4tIwbwAA
wJJ/gYcaueO4T2/13FLPPJ+zqZoXpWFxEUt1wRuT1mEKTbf6+Smt70eRB4PBuzcW8zDAdFsxx2hU
qH52B+AtzEaQH4r/u89dfWZFX1t/SiYuG/oiDmoKzcz22V3hII8BcyoWmxyhsssn7MhgQoE8hdyK
MfecTEwuxmY2xPKtqjW7shtjQiK19SeaBDS+xjMHjgG+wSetDD4c50pZUGRy8uYu6k7mzPGP27+v
anjKGIaBgv97H1wvCVZQsTLtYFPsoAfGq5ktu+thmCeCSS4UkNqZg4it/GgwnG6a95koetdFbEF8
QRsux2CeLL055Fj6oMfYpzc5oLdnxSLfqe5Vfl4616Vt1n3W0hivKA5R0GUDnEaHdw9q0L5gRXYR
WRkAuL4MR9NZ/PKkuN1zZoevnR178ev1v2Dboi/HZXxkMS9mV6hoz+SiW2mHqfUi7hAu/Q02UVkd
km2iz3W8AKEd4zi0MtDcTjvUIO3cT14DpL2zB3plW+2swE3s4IZH0slRmQ/zFvIclpoJ4w7n8ND0
+aFNR+v6J/wXO/7zDVmMj9Ew1EyM8ej6vWHXYrwz9gf0iUtP2POm0/4lcF+kMe+UwozjNC8HGkgV
L0cVHI2m5QEUcQfwO/rCqeCdb/sTYojDxOaQDu6D94bdiXFKAhAZO7n0lSSPQcIrHW0xGGkgrjZl
gn8pIjvFkRmGEJZJTyd/JA+vdP1geBToQ3sI3fhMgPUxuRqtFFjab2ZJpPgSZxBj0xAufwOrpI0a
L0YhohRTVIptmuPemO9blQefuh23UYfQAYaBkVZ23iMpoy4JzZqmXekN7ACxTXPzc/JFRS1k3Fd+
9Lxwd4Soz/pggLKE+jKmcdCUZ1zzpA5FXodIXfVz9kT3vhRsf9EPbLiDC/YXfN74Z8TFwt8+7J+0
XGInQTQj6eY8wKMTI8gznkMWnXpNU2wMTXalW+VgiQ6tcvFqxZt1tUsKjVO/V9l5KVNVo71zNI4m
QPjlsq014T6N50MNwvIq6LxmDtx+Ch4X5dsiiretEVvTIDwTA2tbWrPrZfPlM25i9TWYW9AnMlUL
ML6c5NRjgSQ+mE+qRWkHc6xNcV+sm+noShoTKzNjCdswKIB3cU9nz2lfM9gZ94ubO/wPTn/so4L9
8/6S2NGVLIvCpijw/jLnAvyfDyPoX7RYtrLPbFJr65tlAuZSkDhXCZ4t80FuLHouFJ0QJ2sn3gvu
ANz+Q3gXImcLHpZvo8h5Umw6idVHZaKlJOWNQAro1VgGX2VZsOISy36RsPz3AAerU8oi43L7Xk3i
hqA/3IFjSj5m8ZcI+O3mt+saue0W/rk1TKS/t5IOVARa29IX7QL80rQ6NLXgaQMwYOrkVI9CxgmU
21qCqTBQjGImiJ2nqjW5SkQT77EKA/Zm8yxNohOmkqXxqGi3r+kiiNrGKtXt8RSTVAWJtTF3x8jI
rKbWgfzJmzLZDIzyRQxzS2OrDHMVQRfj+qTIuxKMH9cvaDuzWElgbogsVTeAAwxPk9LCtqC7HOU9
eSC2/NX00lvy67q4zcFtaSWO8VAJUHh+LwuSMjhKenIsU+XvXqgeGsn0wFvqoZJk90XoyVL72qbx
CwgTDtosHKM0+tLPyV1nyF4uYyZv6L1YI7ve7O5medq3bch5CmzmlKs/lXFvaduJUdygU5fs4116
aHaar6DRxMOh274BBRUlDB+bQM1i3tkj1stRFsMdv81O7oJvCXASy73iVr6cWzlv0IEWqj440pU4
RnPbOSp7tcOxxAPa52dKYUrXofJbbgFh8wMqmMrSsIyCQSnmnYNUIarzGmkkhXya9sujeU8b9oEz
V1bRWL1DI4UOCqXSI3vAT11XtU3TWUln3Dipk05UDEQnVXClsrHkeeZI+JebuxyQ8dV5oo6k7JBU
at10zszEa9PwbopfBVM9JF1kiVPmKfVuNKS7QRIdUGh618+46YUwk4y2E+CmACDz3gvpSZaYjYCg
2LfKyZxyT5HEvS6YHDHbWdZKDmMKJDICMZ2hovR5hTF9DyBoKD11lqEBz7OxKbig9vS/nY3RnlYo
QamaUZndj7IULNmcrQiac13KZstEWh2NUROlMYZapmKiE9yfnaeW8GC40oFuBgRO8hrvR2feRwcN
ANz5lyRxrsvffmvBPMBzQERRZMdK9TLKhj5GhKQ8XJQ0enlFymyLXoCZo+CGNwFMb+qD9a/EUatZ
xy0t04V5RIBMdN2N2uYWQEpYMtaAp6P9vH60TQNciWKUM9Jn4N4KCkop6eCVKpJRnbfQwRPB6mWz
kAV0LdCReLTVRfMjUfSvn2LTia1Owagh7LvoZ5oNYmLaLbxh9/kZVqDw/VEDRg1NuSSjRNvY2Cf+
KxVDP17U77Ga7WIxwTbpYkm19plMcyWS8V5JHcQIR3gsqD3ag8RwzMq0kyDiOQ+ao1xRORZeQZei
qQT1LL4geSPPi93mSz9atHohnhpb2MucRuS/2JRmaIqhK6bKDgRrNXjtzB6Dbn8aD0+am+H1S+N3
4vNQ+Lbfgnho/yOPCallOmhJQ/GPaje4b+7oQpHhhifDFc60zprZmjMfeVWabd2/CGVSw7wrSC9o
0BgZ++1xC2DlkFsmp6nHx6u7yGC8RZfK7dSnVIZPOwDTDvtLqqX/VIA5IhSfU5SLNMZhlOB2MIlA
+zfn+IUCbUZe7GdH/XZyO8BI8d6v267wIo5xHgGYs8VKMLB70fWHocw80Jpa2QwuR9QRrzuR7Uxh
pSGMFxnTXM4FEalQdCJvI8CCW+2WBtiyFBD1E2xAgPS8nIxxJtVQi20j4G2Xp7uJ3JvkNuWxjtOf
+KAZwD/HOpGEzVkWlMYo8HrsU6i82cOwCuB45p09B0+pdDDl12HixektmF5NWglkzhRiclWs8OiC
jek+XTRLPDWxynNqY6kptNRb1M/BkhHgPz6EvGrPpq1puogcywQJKDvDrQCiK8kzRE1z/i6nvgrE
hesKshllVgIYXcyMporlBRh9JBUtIz+34CEq8SKrJ59ojjQ89+XgXhe53YZYyWR0MmjFMFINRLbg
LAFnp/SDXXuSgdjGx0XgHY+5PHSg9GLsEKcx3nroAGRghfpyytTJasSysuRCsps62ctSM3Isj/qM
j3p6uTkmyM0gqE1JBHSO2RS9KEzcfjb8URs5WQJHDDvGB1y8mowL+ollg/ZKCT6pHtQaLecw26/n
y5WxE9wzGVVJieAh5zegvcwJD4BlPExHShrX7Bp3cScfe6woTml3qZPZOm9jbdsSAByMQRXwg7Iz
slkogm93AZip0kAiHjRaOO84iknD5cc7u8igf8MqR21k5EHFLFPM6sBX3eIWTZy9ci/4na8aFs+2
t6O3LhMA2CoKVsmY97eRJIaQIft6660IFqDKXCGwjcReQoAYmuAp72yxtavSUz7TEFhJZvKGKkay
Nww4KOnctL0Fa4RuPF3/mJuKuRLBZAmD0WRY3UX3j3THvL1Vazfqv10XsakSKxHMdZWjmORmgFAQ
Kl4tHrXg7+u/v+k8QDimE5ixiUFcRh2MUR/iDLEzi121+ClWpzI8a+l9nizW2HxLhL8+Iw+Ia5T7
VicstGCqSHkedAOdDej26YHuFyTYYuXWfTaTK0OBwmngg1PYydyWLDHwehGlif6S64Y3iaMvich1
jGQvZeHXfCHWovZnzNDYU/WpOvNKOhNx0iw2woRWnRTZKvoIiKneqHBqzNumtRLChhilnyPDhGpQ
SgJMiOH5FLu5TdwFQICjB56zHdZqeEVGrlgm3IRASMK7GhpjdHZ0BzbGx7R31F+9E98pLojj7eg+
OhfchJKe5oPfWp2WUdSlV4sKsMQgREh+dEVmoyVUi/flfBRlDg3JplVfJLGzgmYraEs6QnWWqbbm
0LzP89tCKDjuaTtrBS4xRTQ3FePtnbVyxK3QGXNd4UDCsXejO9rWC37NPxfgKM47Xjq+faaLMMaN
6FoqTQr6i46c7oZiP5RHIeBElu0Luoigf8LqPMDd7lszA5ZMoZxajKVr7eA04TkXF6Amzp95Xq8+
HmNgPSFqMDZICSoBXI9OJx0M3l4c75Mx5pVpxaDoAC90lDg7AC0ptUotuDMxHMpJT+nf+lGzLx+O
MagyBEdKbMIl9hoWaxO0yiP9OImdL1UD5442o4kJxB+k2XRlgYnGKOdPY9sjYJmiYcdkudeSghOw
NgPKSgQTdmdd7KO4QslNSIxX9Br2c1ccxwA1cLxp81YBhPTfJXdtbfOyVlKZSJx2Wj/KOcot1ahb
FQD6TfOBmJFzPXhtfz504FGVJqgLMypRD3XcVyo8rhydTeUu0r5c//3tU1x+n9EEQTVVjGrg97ve
l+TbFNtZMadDwRPButEo0uJJwPxCpISPFeBMp7AVLTBYcNwbRw47TZkvWSLXKhAegrizZVB8di1o
+EzJv/7Ftl+uRKQLDDKcKDu1lnZY8OsKZHmtqx9yDJLHx9gddmlsmft4L9kacFQFRz4Kzhxy7Ha7
cL+SzTihzpy61GwxkUcrYaqt7aad9vB7QlV7Q5jo7ZpzfZvWRSgyh0IMTWNnefKABJLYQc/lIb8d
5tk2MSphDVr9F5pBfpNqPwoCSrRYvud8Z2pAH5zUSjATQMa4H9SQgvvQDV5aPCpeWzzEHErSkjrk
LuJBJFJb+ijQoC8HxEYQi7wPJ2j+1ItKJ+umtLWDpbJGLD5ML6P60PAAvbYcMLrnEoXBIwCiYcy6
zZVEk2sAnsjZYRICRzcKv0LzJR0WzvVtFk/XohgLHyasCMPMaUOiOqHq5xSPAFAG0kBuw2Puk/Py
6/rFbZ5Nwoi4AVphKA3jGCUzCJIk7BFcwsWpyvA4RO2xC/G0lXl8v/RvZ28MZgjoXVkFZhE7HlCG
ajYttBqgySEoBb4r8+uo+2O9C3OvrSNOBrDli9fSGP0Y1UABAIWOkpXuLPNDy2/eb2ngWgLz6TDe
q/TJjKer9Dh9FcB4cAsO4zeYsFqx+p/CS+XWJzptzx1p5klmjG1ZWtLrIHlylqzEUEfh1kXvqkZ/
12GYdVTHx+s6spmKrk9KnfkqddPFAKMddOmbYqHRCdbkVkfn+o2yxeNtMm3bwEpPGLeJAeA5CxeC
ParD4HSofOe1pf8y970n+I0fmS4v+d101OvzMQYeNoGWzhM0cwB9A5aDAZ+nOsOOEjhMNiofZ/Jt
4aRB23Z3MQbG0GUjK7qyRmwwpL8QoKxFSJyKnISQN5G4FWgxGghEeHpCiSU5qaQhqhUVgsLky7h8
FdLHuOe1fDgyWJKTWZ2lOJRqxcn/ht96oixuqW9grFOyg0cKV8KfSNsUKYPXAziO2PpkxxtyrS2l
zNBoQqdZXZLfjXJhZ1XFeettWtpKDHNNUdz1mdoj9y5q8VCq2V4H33VDpGMFnpNZi3hhlHqlDz5y
JY9JvxqEbKVI4LWC52pPyTxKH2DodIxQPpW3vCrI9Y8IFNb3dp1L9aQULaJNWDwSdbGi+lTzcNc3
y6ZAEfzPTWGd770QSY36yRBBMxkFjRMsCGllUFhlF+zIoB/kJNmHSvmcS9NrMuRuJvZOG4sOqAz8
QazducGeOaDN60S/6VPUVBeg20WNW7SFl9a9wokam3X59V/LhI0lw8LcLAKoQUoLq1gUQI9hZ2Nc
zmQR930I6uzIEByxGWs7HFK3lUZeN2IzcK2+FxNW2m7RurHBTJipeVp702ccHbuu0mC9eH8f5VzM
VVHAvZolQOLa3pWEr3XwnDTPZsrrhW171tVhqAauIkdhBvXQ66iZy/7oBgdlJ6D6RCfcYnsBdlfj
64alctzRpmtdyWTiB6kNOV9iqnBPXV+/9iXyprQ6KXnocOLixqcEpN8felF2DBkJfl0UEmj86GRO
e19i6UG+E2+DU+8UN3TbvX5V9uqZN8r+9o5kvMQ7ucxXbbM4KFujUB3l1nDE+/RlOGm7xOmOwnPs
A98YvXa7dMbXT0x8vJPLfNkMIDbtKAyKowiDS7r8IeoVXq6xcXvvZDCxuIqUXkpDHdxfP3u7c/Kb
0c99/TRhKIeOldf7jG5BeNdvcuPZ9E4o4+Y7OdCipYFNIAHAyna3+zTczDsxjHfHsETQm5ipdIz0
FOrhuW/3CYk8OZKs6+e5/hEV1rGnTdaj9CvAi+nzYikjSMz15glLp3eVLLjXZSkbMWt1Kixrv7dx
IzRHocbWLkY131iEPeEmcdIHmgoDGJ/uvYkAgHAnS9yLX3XYvDZa0qPpJjQ9sORdfCvdpbfmDa+3
tOFI3/1djCsHT1nWi+goOx1Y5ELxuOS76yffKnW/k8C46q5o26IuK8UJMwoSbNOlC3OPOq0DTrMb
AIyBujly6y/XxW5E7XdSGQce6WlvmLWMVVBS7oOwPSx6v+djPPJ0iHEyMl7XqlnMilOpD0rkkwqY
XCSx8DzmKOvW8+LdgehfsgoSbbnUkapj7oPuV9Gdp9jtjkCV9Wsv+4uX7G+aOhpmhmRIqgEozvfC
5mw2UB9RFKet7+b2mJcvUTtYRBmsJL4vtKPacq5r8zteBLLtgnDJKy0dQTqjxgC1SC3V0PZBRg5y
zLP6TYVfSWIMsc7SScKWl+JI8ilVb+JPbAfLGDr559NpjEFpKjIjvQMij5RPuyhTvX4sv0+k+O/j
9zsxjFUJEZDtJx3OWAMPuUbulQiMLDWwJTlyNu1odRzGjuqwScusLVWnHp8zCRcDXpRx/HXdWLdj
9UoKY0Zm15dk6ZEjBH+hDPh1cQrAwec2QBYOJgBnkQ350w3WwjgIgbzDMTYlw0XM8RCpDgE085jE
P/tmOouppnGMd2uE991tMfE6XdDSSZD9I17TqbHS13YRgODJc/1VvtMt7VACvDyxgdrqh07LA/fe
ytffiWciNxlBKDEO0Elad9Qxl2QsVobnEh3g1xfOYbc91eoyGecxicM0hyqcB0346tAGSY/hTjbG
/+zgtfgrfb2uPPTbfcjzLuJ09n2mNUtT6cCn6oMBTCZt9oOIpZsaiRulpa31Bif54igNW6FT0xw5
UARXFZPZy0PFH2Vgu2QSh2eY9xl1xpH0U580RgcLJ7v4B91KQFfaVnusKebYwubC6tPPdO0zMg5l
QOVTlHKklLESeADP84M8duJZdDUtPIWIcKrSvwgDsQYh+nn9BjkuWWd8TAmI/bmZkIOEgeESoh1y
lUdRt/XGWpsAu4cQy5jWAasJDZ+BXwHhAJufj8WR3AdWDttDF979BAT4O5GMd1EnUa3ndFIdQUys
HhWKNuZtJW/rIjFV4MjIKjoa7+O0ElSaLJTIlYdGdjHC6SZ5cgIOvfeZC7qIYU4SGiG6KBFUsazs
qLsJlR/Xf/9fdP0igPGPwLGMwsLEOfqDeKAvYC23xG/Svfi1oDtGnwDVxc1cxDH+cNL6JkUxDjrd
nOLogIU/0jvXj7St0xcRrBOswlgz8xgcAyOIhs3OlfOJE5o5Ithlba0iSSKUdHtBOeXDvahzouNW
UWr9mVjYgApoR/mQ5+qbI++/12hI+HRAhqIsG3YByJrCnb8cOte0kqO4w3D3xFPw7dfD5apYWIFw
qXKSp1C90V48WlWPXV2wwrP4i+6Kv2HQvxr7kodJwdNItuWTjtNYxYB6fhuxikEXjFG7CmgytxTQ
IPOVfn9dX7aj2B99Yask2FBTolBOFGfO8BzCtNMYYw7uORq/EfJwXdT22dBgMghG1mTsBLz3GpHc
D5Xe4OErj+UvMBj8ikPtKAytT4Bc5ujDcp+rAdiMcqs2tbs5Fd0m4CX8m+dd/Q2Mz1dDdRpm2r8o
88WuR3eSGrDYjpbcPKYy7/G06SZXwhg3iR2BUe4nuBcNYMnNY97uySeA5CkLzp9vyrjIXtLSEBRo
tDhCYzXF4hX85MAL09RtfIjSKzGMowTSp57nHVFQRvgN90YXIxt+NsCTw3hIMYh0QWkbNHhwHLR6
bgnKdtVOQpP1VO9hdn5wI93p53KX+dx0lerftUMyvrMdhnLGKuHvkQA5RVmkfEah251PgGs7YNGN
N7pPL+eKQDaFLAFUIQUFnLUAbOswip1JOOnCWUhim2N69HV5TRLz+myDKYlbDWUJsShtTJffmQVw
dUHjbSephpfVBAiwSn8gRfs8pu15mQNeWrkZNS4axKaVYOOTAkEB2F3nmL5s4zWAp5a676z4qQEJ
TvgocTwbx/h0xtukaRl0Soq33Rx8CXRijfrPoi85jw6eEMadgGEwMedJxSClYPhGlh6qANxecccJ
iTwxjCMBDVs3TphzcObiTtRtM/o+DRwRW53dtSfRGU9SJFWhCQYqhZTfClEXCCWAiPWFs3HofOHb
8nhdJTmWrjMexSC9qaMCSGeJKV7bb8fV+LwuGk/tGIcSNYWBSWE8CpM4PQZje2oqkYO9tX05OobF
geYngZIctreqkJFi6jIZRTKwkX3F5MSU/Z03DUfPto9xkcE8yqoUe7jouClOAV7wPlQsrJ9xRGxf
yEUEYy+kzvQkUmiwEv9Suwc9TK0J01/5j8J8bLG8F/EYhbdD8UUgYzt50UhoqSIbHovFLssfS5FY
lfKUJ16efr2ubDxRjP2QfulKoyoVQIujzSlXDhzVHtPXADEB1D/+y/+oEowtLVNb14s0wLG3u458
q7PvhPx1/UjbtSvj8vkYA8JKaqNrCWRgv/cw0GBJGRLALaXuW2dyS+/3Pwtf48G08ZSRsalWxODp
FIuq0wM3u/6uhPH/qIpMIBaWSAyNclHfso3f7Dh0IJ7XMeNoPDsZYWQNHre0ZEobS3SdYfSiHZ/H
gOMfWBQLDdsYYk9hXvtKuJmz7odgFrtwDD/1mL0oxFsraOWH5Bo8ZHU4gUD9oB8iW9phktLO96JT
P2Z2xskoeIdivIUq1KNUF/TlLPut8KtS/LbmRIgtPG1EpD8arjAOolHnTtYT1IAHT/GG27fWzVG9
pfEI8FHYe/1csLgIZNwE4ADbJES9AwhDfgGOg+D/SPuOJbtxptknYgQN6La0x7XvVkvaMGTpvefT
/4meGzpsiCK+Ky0mZqGIrgOwUFUoZGXWHWfbOEdHYQKDJtb9OI/Ienp7XMx7rpgu7+8zQWHIi7Ht
OqwgAMt79Zmri7Xd0l19E+bsJ9nSEMi/EacAArIHY0lupxc6f1b4BmevOEFbYaJA35EmEzr0sUh2
WyFx48unT2N1aDQeO6fEiQTsID4xE3nJE3yW4AU0yZ6Ix8IptlDVAWimv6SyBfnExYaYglPYga08
74dyzkdjx+zA7xdGWYqX+yGr3Kr7trS8kSbeUSJM/WAsQQMqJnRTR1vyQC7dWpkzS+cUEDpztigK
eNEvvAsVb1eZGBGKUzsZ/VuJB3GF/0cQwY+v1OV+v9v8OrVvVN2ruEdSbaqaAHXEpH3VQjsenydA
E7XeGsyLHn3Y/1bbjaHrAWBn00gdzZMuQD1kwAjmclRfyx8VuDQrNKMUOztpXu4UxAo7Tkrk+QgT
OHoyAVAFaXEn7x9bLbV0HkMeJ6ATJnIoeaRCiBvNmTB90prPEqCIxsP+3m2uAXMemFY3IPjF9rb0
RjelSmlxIzNMyC/4Mw/Ott1hWlmgv2DlCrqRtLGKNyDcYSipL+Wln+9maImhb2DHr/vL2dyxlTEm
W0jlkjQYu0eUGEDrrqgn0gNjYPIedumX/c29V2aYL79oYiJ3PTo8plQ6ZZlfqqm1gEJ/6CSR42Sb
J2llivEBDXwxkaqiOVanT4l6gFUL+KxY8AX13OcaJ77z9o9JJYBGy20ioYQYNDeuC6uDwufwff8b
bQe+1ZKYJKKZGYC8JfKVedAeQBtg+HSeP/ua/WzAzgCYS+zwXnf3d/E34Gakd/MiiPALs31dTOXH
MDZ3RI5jS8UdsZtxwgCv3F/m/lb+BuNMSFzWS4HDu/SS1em63S+vTcplxKMB+8+uiCm098cr1qCc
rjYZvXLIJ6oCR/VNmvNg0+nR8bBwxpA2C4Bf3w7V63tzfd+oYtLihtOL6P9JZ92876pbJb2PuHdR
TuT4DXgp9kI0dzOcsQJUea4Mv8jV2z5/lclyIGkFDbLwqJkxxFUCFxAIb44AMt3/iNtvhav1MgEl
aIiaKCPWS3zQ6rnRE4Z0whvzUQe8Djp7/nwgs8OTqOJaZeJLR7RWAVEsnWopjmANBH2+cg7ATttB
PxMw0NzTQi61wH4qUEUm0ghDo+WpIaH7UyqeKRZelfE0/bZL1dV2MvEFjRpwy1dIBnQwQveKJyoR
nx/Btn3HUxziLYeJMp02JmEOdI4DPfNLiFc3XSg400ecI87yaGgzRE30XMRjdfc1aD8HyoeIN9zB
M8E0sgS9r6M2AaJBCb+kwmT11bMIPY99L+cZYWJIO4U9CSmAqBaPwEHV6mPGexPZbo1cv/xbq3NV
BlB6tUJK4NLBS/gB3WZg1jRMcOBCDAZNqlJzSp3Bj04l5xtt91BXhpn6I1b1MpxUlKLVx+ISP9Iq
OwDAx+o9HNwP6d/oVsryyh4TMURDAGSOkroa2amqnwzuAznvazHBIYjVGpw0KNmMF+FQHXN36ixw
/lpqA3JKtOtsvrQzLxS/fd3V1wsNgMyUHqGYkmPGBwwQHk23dugDaPjEQxxyTu7biOrK2DBDjyDv
aObU3CH9OfW8mooXX9/unisLhglJhkRHbKCIabC2gMgwccIbckfFU8EwATFz3s2Z89XY+V1l0gdB
AETIiUhrpZCB6iTQTHQ5L2FxKh22812L/QygHo3ivnxbf6DP5OGpcEI39NMLxbkrp8ZKXOHI+2q8
BTJBRC5nYUgJ2uFqONlj1P2ItZ9itnALnm3vUFQD47qQsGOHS5NR65WmR7CiKQT86XgS7M4JuNem
h/yoedGp65z98PgHd7maZLOWmKVGZKB6nCEenN23FpLxMbVbZwZZeYr/xAOv7fWHE3e1yaSvSABc
SMjwHceHxqGT2MIjxTnIHoUH8nLlH6LzL2vsq2ffjSPGI99u0OFhvClvBBeQxNvq/N+bsvQpvtNQ
Tf6dz1zNMtlNnrVsbFMssizPlfS1T180nXPBfUvCvxfIVxuMX0ZJ2iR5MdE2y+Ckh/bmP2rk5KQf
OW6yXYpfLTG1sWCabZw26K0M3uyOfuYIrg4ix+Duv7uu+DeYH+NqjklsYisnQ6nAXCRj0kuAoprB
c/xNIODKBJPL4jhXS81YcB1sy48RUV+EsLkVAGyPFaCYRtHv5u5DGybPmRBw8vZ2OLmujslyZiwE
fbPAIwvjUep/mMpzoPwVFmS1PKbiXaJSiBEwiaOJx2l+XBa3UDn3Jd4ymNARV2TKjRbLQJMFUnGq
PZjTXSLyuNb+UOVct4sJF/IIfM+kIfpOdx1kLtEFpgn6G4iEcFkIbN5EFScI69RxVgl0CkoUoyIS
KETwhuWihB/3zxJn23QmMIiRpkHgGIFBNw5JMtsk6Cypz719K7xd05nYIHUl4s+AXEJ7UyMEyqTA
nh5mj7JEZz8yv/5Hj2MJ6apQC2ptRGmTVr7Z3me113ccj6MHYyfe6UxYMOTRKKGcLDuTmVuGXFuT
/tQUeD7hiU9tUYWg0v3lczoTHUgdRCQNa4K0ONvyTXEMz8uhgFZYcybW4EYgHx5R2Ueu+mn/u/G8
g4kNqlaA5iKD90njeTYvvXyRF85r8R+aVNfFMbEhahe9D2PYkH08RLrLa3XoAbi2KQMKFdOYH3m9
yz9cjq8mmVgxS1mgjjFN+W98iSjszyEQVpkbewJnebwdZMJFG8pZPtJ6flIuELCzU9VtQx6nFP0j
O55oMEGCzGWkhhXWI55o/6KDJIEEceP+8E/ewHIwgak2XwyosDkhNMrH+n7MFSCoeMgIzo4ZTKgI
ukDLBZUmdwh5F+Ly3JDCqnOTk/Z4fmcwRYQZkCGE8C6t3/WPYBF0orvmTN2OjsdGB/HAY8ChXrX3
lZh4URMlgfgA5lGEuXMl5acx2jFYThU1dlr5thS4MyHbLcRfbs4C1SNBUQS9wE5SNw9+EsB4B9GC
wpATWC3Yk2WLsifzKdt4C2WihqKPMxnf0E3JCTjWcuwdCdGqvIi5K7dP+07J830mfJAWb2wl7f5e
oVR0epunWsHzSiZkVMKiFOKM9mRbnaX5Ma3uZMKjRaS5ds9BmFgBGlJSId2jc3Mj2yDxO3TAMITP
9KrF40Ln5C4Wxp4bWdWHU4qwBMnEsvzaktopxMBbQDC8/3149ysW0A7AkYGWFwom7TOVS05BTTvf
9Y7g507scPuenO/EQtcHPGRHkajTRzAwW+ERrDmgDXWvP8pPs0e5rTAoWlfu/hp5u8mEkqKgjKGN
rGDoJLUXvX5duvHQKmDgLdLnfzPFBJFFCssaHRvixADkjiP4N5rS6oM7Vedp4/F2kv77qvJMM1IW
SYv42IW9k/SN1UjViVQ85N2bBNyO15tMtCggTi4ZC7we+sze4vQ+ZK7xf0orb4KKoQI9KEVBY47Z
xTDxk3Bq0DQij7O/v7G85TJxpIVmXo6ndOJk/XGK7/LJaxtOqOK5CRNDmtAU6kFFi7lpIi8A91JX
VzcxqF1LPos3Tfl7u8rEEqNGZjNKwCpIPUKaTMsx6Fi0BxT7pyhRfqYhAuYQxLYYzU9TOnzc38z9
lULA5L3vdBhpwAA6EPMpWijKnSa9LiC/7qqa89E4DSOTnfAXUzERYR5X8wvVtC+eCI73N6pjm51M
R3VMJ/Z4DUZ6xH7fWl2UIUgpaZgPf784OWkqGWS8ClAj9UWd1XulNXkD03+4MF2NMKcijMuhDzqg
4/8rUTNHkjCJ2EPUWXI7XxltHl7lD0Xx1SJzALQSTdOBsuEIra9EloK5OU2OnYbY1fItNT5kreIm
6bmseHxo2yNPxtUycy6mMFDBDIga2Ugt89A5oi1YhYPgDRR2hY6jYBc/gWMABEl8a8olfuXs+yvv
kzKnZejIIBQ5+hPBchP0gyXF3/cN/MFRf62RhVvGRRQE5YyES/V8BKvyalAdL+cMgKqHwVXQJl46
h6u/uX0Or1aZ230wllALoGk+D2rITjmKJh1kxNlpsPfXxzPEFO01Xi0K5Aa8/aBoJ+pTrtxCmlCq
vuyb2S4mQOZoqkQ3ZYjHvz972RhirDoBooE+j9DXhNA1nBCEDDl03HncK5spYWWMWRRGYmYjJGgp
ye1F1U6TedvxxOS2s9/KBlM65HIbtW0woq5EYyQ/qF7vl770WN1LFlVxDzwI/NmZG8LxG7s9gjvn
UB4Cl9dm2m4xrH4HPSGrbN8kc17WIzxltCc0+zM0F4Cmjh9S8AYtD4pPb+PaWTgajZ3zejXbh2Nl
nImomDzKQbYMfJf6pOLLGqccfOCRQy2r/nzp7OLlr2a6ViaZ+JoWClQa6RwnVfGjKGvV/1+uDVu3
E5DcADJHMPsK1vj32xqJ9ZgpUON1xuWgK19i4jftcTA/lVoDeRTwn8o82oPNNrwCWllRISI0Ldmh
6yVB0anVuKUvtKN312ezJRkPBK9S+qWNXxQM95q8Ip9GaDYlrm0yu6kW4hinElJiIv8cBHsSXwzy
mEPFUX2ce8KJNZtBYG2N2dR8xMusrCFaA2BkqXlzDlMIvpTDrZBoR0oRbIn9Uxeo4M3AjXfJXb0v
BM61Zis2rH8Dk7PaduyFLsPkflt/GzGjWimfCE9Mh2eDzUqpKM16hqCqJi99/K3Rz0P1wgmoNL7s
fDm2v2yYS9vXCc491c8R3RStMO3YHFpH9jp/fuWBBDbPA0hdMf8KSmg83r8/D4UwVbrcUpoKPfM7
Yjy2JlSSoTmXJbqfGxHk/Gq7kgdOnbi5kyuzTCQfUnNJ8hYeE9fTg5zj8DUJNO2l4OvfbOfKEBPO
BTRMzSDswH9mzXZ5qxwSL7UbF6wfNjn/D3CBrbxLxbyBtJShEqcxLpJ1jRQ2I0qn5Ch8pBwnk24V
aGYOUDNIrOJGv8/P5pHXydoql1ZWWadR53LKwPKK8r6HfqduWEYuH/5qJ3+tjH2YmKYqlqoUU0u1
+x+IxVDt4jB74acGGuzB/5CFaNj47Shc95J9o5AzMgb9hMApnmZI+ql3GM0DU5geQpNudAo3vVP8
BcU37zmTt5uMz4xiqmRai4GfvJytJRRf0T174uwmdfC9tTHpfdZltMnAVgrm2sUzAQKFiuWhPNJH
dRPYjH1rm6cNNIeGgpxnmqwsFglELRE0uEeiKKdI6jtLaatns+WNYvHsMFmHTrVpoQm0wFi3oBsj
jhw0B33Kjv+2HCbdZLoSa2BxBw6i99UFiK2bmSfat5k/VzvGZJN8FGKhTWY8JcUVBCsf08Adp/YQ
p5+rwLC09GF/RZseJxNDMil/CSbo30dhWc1VcXqjJiK620jZQ5qanJHnzcAEKSjdMA0Z3F6MiTmX
RNmoQGOBKTOLiORsACcOlImVB7zn+U03WJlifLuJskASAjQYh8EPhwyTEE8hl/Rlu6xaWaG/YlUg
mzqer4sCzJaS+GrEsh3GZ9l80cVz0J/65tJrftN92v9M24XOyibj4NC1Brk13g3wNCaiLKfsxeHn
5iB/TA7zwfzOsbbpFStrrJ9HQ6dB/BPjUzfZffmQPeV+6GsgxcArrXxJTokPBO6+TZ5Jxu8lMDoF
cgiawjy+Kcr7XOA98vDckMmPCSi7x6FFc3G0e1e2TS91s8jS7mNwkmKoKTnIr3Vrt+eBx5XLcUoW
56MVlbhMMupDQOu0ChPrjjbzig1aLP0W1K8fjL0MV0sbxIuAR3VKYbs4ysE4kjswkdtQROYNyG8m
kJUt+u8r92+7pK6kHI224GZ0IUp1CIBxo5pJqRN63F4Uxy9Y+gLS9KUkhXi50m7eINmH/IYAk2X6
eKJ1dIfPvcHxE5YNKx4gwd5DiQCaujmAg8cqxTRxcC9M/xYW2cvZoChxYBR4KdD1Y1IdwWJmldG5
iXkTU5vdPGX1vZjQAe5xaVQ6LGi0RXs4Jncp8N/KSQFFLa8a5Lk6EzfMZRy0iAKIyJjZ5RwdZhkK
pnPPO8s8p2CChQyJRlEe0KCUHwygSakGRUYnMCk/G24rduzxUHOb827rXWTCBxnqPliUBS/eP8Nb
QCAfUwiAG5UVgkdZ8/BEjIZM7PGgTJuF6PXbseU14L+ChMlsoN2LcySjby420H++qdWzHvDmLni2
mAuZqQhtlQ54L5MQ6Q0zvdcmSLVGBIIRsXEOhvRvSENWW8pW2cvQxUsDImwnbHtb6Ir7LuvQ9q0a
TtW2nTxpy4VoJkErhFkZqo85xfWCngCqcVN4CZxFvKO4TuH4NzAPZWWMCY+CLMpFOCM8puVt16CC
/5aOPGKAzTbZ2ghTU/Vt1ujGQp8ZpcLuzCq2MjXIrawfj2MTRKDGkEFfjwNISPMjikqImo6vg5Ce
Wz271w3xIZD1x/0Evhk3V+umZ3aVFvpskooSgzt4CzmU80movvbq0Shf/80KU3uNQAcVYw0nDQty
6HAG8ASKU2H8bCft+76pzSCzWhATN8No0UuNwgiV/EaCGvPfJAA4I5FETTNkiFe+37C5DKqqNfGq
qkYvcfywmGe9/VorL/ur2Az/KzNsCBHiaKmHGbdn1dIgVylZJUbVKMODfOBdXzefqta2mIO2KJmc
RA2KuEV6E3Ivayu3BxtTEpRluoJucG/tL28r46wtMqdNNac+lGYKbNGLQ6+pfkUCT5YHTgjhmWHO
W53LhorQiIQT30jpQ5W+ZgHv+ZtngzlAUi4JRVMbiL/Ax2i5DPWvmdzko/pXcP71ptFfsjqqqWRE
JRqW1CWE3hoBxcg8ynKUlyiEZ2fy+fmTOjNboK5NMocpnUwxq8Ez4gSFP4xgD5hP+fSqd/cxdJaU
/rFWeIqEvO1kahGwWE9Vv6AlMMW5nUSqJUkPcVFz/G8raa7XxVQiQTBHkpmDO4XKOnf6w9SmUIj/
aJq3pNY4tjYvnmtjTMRoSrU0TBHXMgqrR7vtUJ11Hw/eJ94kBGfvWBShLrbqYEbg2VL1Q6zfE+Ml
bv4ikK/WwiIIzTqstD7AwTWzOwPKaAI5FdnRCAt3P0BsRfG1HSZADCSZCKnREqjj0KoJZoAwYv1v
JpjgIKZoIyNXwNOgAN3V5UEZeWzEW8l1vQomNvS6GMdzCAxHHf00BM2Wp9Ba8jt4HmctvC9P/30V
GsR57JSJAvaG4EtGckigfYzkkWOEl5MMJhoEqRJqBb1CJsfquQKoB8zKVvANxMo2b5iTl5MMJg5U
fa7UwgD+u86hyg+FEzlhaSdfNSu7pWenkrx9d+CEBIMJCVMygtStwnT4IDy03WVc/GH4niYvxfy8
b4jn2mw4iOO+mzLUz+aIMal0OMUF4Zwejjuw4MBumccoj+AOTXsDXLpN4srKii/769isZomoo+us
Sbjs/NYlzsBxLZQ0OUxWBn2O1qony3Cwca5qR18Ci97oeNidPzjh1SrjhHIFrhuIJNMHk/BQPqBQ
gYaVjrff5MRzwu3sdzXF+KDRtnodtGDYVkGnY6iXDDeCWcRdZ3Jn2TXjlyLnQX63neNqkvHCWqsq
PQzghXovOPUkHuYq9fe/23ZQuppg/G/oygQT7Yh74Mv7GKq5a2aKF2aDZ8YV50xtDsutXOQtNa7i
EjQDzUQrCYpxS7RBiv6RspoYzvAagq1sdBIAFLwEo8w81hHONr450cpuJndTq4hIH11eucBAWhiQ
4cwFbF5P12tjUlROIjyfAGHmNI4EeYDM61obUgVvnAMRCELt/c/GWxKTrtowXQKtQz8yEW4aDCBU
1fSPFugvWG2aEUZkKuisyBTcZVphqVy+0c12zHrPmDylJOj1Y1yT7ln4iHaMnYPB6ZZO204fQlsE
nYn2GN7xvGG7AsObNTR6DbQT2PGbLFIHUZ/o3h0xgXWOnMFKj+JFPPNA5vR4/lYvrwwxwanIimJe
QsAms+jeJDd18rnqzlAzSaf7XgucfY/YhPzgHvprWUx8kuZEQYsVt2rqgUkFyN0oe+D5TjHivtii
A3gKQCpuZyehHSQ2D4GzmWVW5plYNdapoAM4grnD2C06jPtGx4WLS+MZYaKVNsTzPJpokVdFC3DK
fVPHbpzyqIwVenp2PhxbOpMBzN4xHpCd7Kh6lReepmN7Y55FN3PM0CpPkZcZltla4bE+9k/FjXDB
c7Kjf3ppndGhfOqCYGV25WCbeVX95sG/bjNbcuuVqKagEQQx4vw5lz4MfyNTsPIidlwniuVqAnIS
WID4oKaQm+e1fXl7y0QuUjW6oBlAwrZu/4FKoKZ+E2I+rHxOrNTpDwGnMOG4jMHEsVZf8iIfGtzI
S+PQ6fFN1nQXQEXc/eO3WTCuvgv9GatwGYpCboYRckxELmpruEv1Mw8+VfUxTjhKoduV1soUE1b0
MRqalIq7oWl+ST8owBiGrvmoHYXUMqzAkl6yF+1xf3m8XWSCS6qNZVxpC6UUughJ5Srgti14JFrb
Zf5qZUwMifvM0JoUxXDrLp6EmYHIaQ40i1JSxgxE6fuL2k7aK3tMOCkkc0xnDT1l/UmBvfgUv5i2
7qf3kDLhzuhsb6GuAkChAD74Vh2tPCRvCrJUPbJdq7828XOc3enh9/0F8Uww+ycXU6h2EWJwh+5M
N0CmtrF7mVMYSIT+mZ3wyF4o6lzvBCFs6SPDchdrEM8SguJVy+QzGclxnkRHzOYHjYifhzK8hQLx
rdIP36sRoky5Xt8vJvEKwAiJHPqZGnmhUv+MW80jiuLqWQQex3ayi8E4zFp5Xhoovff1oW/6FLKx
jdfmIFpIJjch/Yd5rt0QgkVZ3rpaVx/GIW2cvsw+Z+hcR1XX2GpADuk0vbb9/EE0JsVq2+am1gS7
lbOLWkeQKYw/hpp0k6rRtwgC11ksddakdvdh3kA7Nn2JhgWqYMt00yvQaA3TswQbcVQ502IejEI7
FnHxWdSLx6oHQFJvHLHTnVqavrXlaHVlZIu4too6XnRncs5GTMAYr0Ve3gdjNFtCLLmVLNtKFn8c
l9yToeIgx40/BvpJVsxTmof3slbfSrJyEM35QyWmbh/nvtpUt0aVfTAz6SDq/U2RIC/Jse43deAH
knlWFPGuNzOvLtPjmBQ3eDf/AWSS3dXThYC+N16WuzI1jmqr2pOSPjSxaukBFD5VBWyGGJ6cS0sb
0erVjZPaKN9bUt4WWfqsRao9hsVXBRBn4ItPWpxMuAXhDT5dbHU0H0siXSRF94IxdfFu9Ng2kgVR
+KdwkcAlH/hGPQ9WrS0naWpexV55ALXRcZzSL2ZfPNVyfhYXHqCEkzLZibUlb6UeQBKIic7nsn4I
eGgfXkHJDqlJVRBWYolHhg6DHFp/kSGEhq2FAElVX4JCd4P2WegqzjncPuy/6j2WgTIXkz4mIZal
NdVRy8m5FA03LTLerW07YRNJJaqG4VPCpJswmVS8X6J9QJncAMc5UAXY2KdjOckhf9L+RliISFd7
TKrJmhTzNxHgZqFo3Gt4haqyFnAj3pjKH4L/1Q4TLLUlWbSavvHR0UJIdrmBoz2nR4J3YPWel2ro
Jv0eMq/GmEyjdF0C+BQ2UTC+aONxMmMvMBZL6yJOW45jiBWBrAPg/tMOuycS1U0TE/IXlTNqlZMk
nb+fbbbP1a81qcxDUdTKgaTreE2PxMcm9JqAk57fqJ12No2VgWxJUwVxDgRnR6eBv7YulMrd0O1e
yXc/iuzhJ239ocR2wQzCVYnZPl7X1TF1ag8fxIHC04M0nKIQoTw9dxWv68z7WkxxKkoQBcK0AZpm
+WuZ3JbhYz3Yw9hyQgXvS9G1rkqPkgw5+ATwwNEJJ5CgWVJLOG73h6L0ul1MlJCDsqp7ev0zboCN
OoFH5V7+1EHrCYPBXugIlxStnX3/2+4fXCMFy2hlikoRVTNug6XbOcLT6ALlYMWfDYgw2KpblwDI
1J5wzHjNYd52MpEjk7VurDNspyb7UXHUeIMC23//V6UoMsEiS6aqrgd4RTlWdhndSly9BY4FthNX
YDgOIizoVpUI6cQv1IOMQiAwfKHya/WSmB/M9CaNnRFve+JNTRqH8+loO+z3o/1riWxLLohMqO5R
HhxKRkbv1TGmo7qT6Q9+f+aKw9NItGeN/pqV/wfyRHJ9wHIlqUXNZYKFvXabrkFTC3ps9Y1UX2Jg
+8vsjBDNufBuF8vXlTJxpGqkKI8DND2TQXtNihHqv/1d3hJfa8o7cZ7tTkg8zu7ybNLPv1rvIhlD
3uTYXeLPmTW7YOnzADzCXQqdoAVEESlENdCPd0KHR8ayHTavy2VCjTkW6UyiGc21VPTlQvwpt/1l
Gngg7u3AeTXDhBulMkgapQApDFJq09lWIv8IVAyzve5v5cZywIACVVlVMgz5N25Xs0cFbgCM5JTh
3QgVmSh6ingUnzwbTDhJzDYU8K6AJ6B+tpc4PYbwiiKu3f2lbGzZu6UwUUXJcd4HiokMBEA6FgP8
3vIwWmac+tnQcLx+q7paW2MjTJOLRa+TgcK1BicMrfyU3mTnIKQzv954AEnK/uq2ivB3BplqxMjU
tK6SEUC0bvwMFpFzZPYv6VL54xxZYo1B8iYV7LCRL6Qx/6Id/844E2DMSMq0sJMlZ1LdXnki8af9
1dGalwlg7/4+E0QyUlVdCmS+E6WGP+raJ+iJeG3SubHZemIcveyb424mE0ASA+MXM/SW3/BG8UE6
NCA0xEDlDS+Hb/s+0Q0Jo/eiwQJoBWNshoVqiJClsJJGs9rIJ8bz/nJ4Rphg0QjAW2RKKTuxfJx6
b6luu4Fjgm7I7x/oug76AVcRNxsgaSxTll5S9R4gEa4k697+KrbP79UEEyYqOYc6G71CqKMG6m6v
xPxn4xRB5Ozb2Uge8LWrHSZOSL0sm6qA3epJa4/d107vLQ3PI6CS0SLDqoKf+/Y4X4fFto1pXAKt
kAL2Hib+IvrmeJdXg7tvZOvtcb0qdv5sWQjRJ9B3IR5Ruve3SfNjeBrehsHQsAIpOchkjtyZj+2T
+2s3WXzs2BpdqdGvJvqGn/mN11yImziCXbn5cTjXzn+KDn/xGvNuuUzAaNWsSlTKFdVmPwzpYdYn
q505MZ7j8yxhXjHXEZ5idAm4gsM8fSTZx/1vRh1t50yx73S9loDWpMQno2/7EtiTRk8DFdS/bhUT
HbqyCWOjVSUnxPRULQPFLJJ7FGi8F+LN7VJUEegucP8Bk8qEiKZIYh3tMaf5qIE5WYUEcOxXLhb1
DZEJd6SWM5zAMcgerKBIu0gXTMmJ8sIXG+WQ1lxek00bRAJzg6ggpLGoj2YU0P4UUGk2oING5++g
JjaoYTJLBDtT4hoBXr5DTk22GQhXNpkPplOtM62BXxAoGY3DYAk1SC5TRxb//5+OICN6XRwT1JM+
KYulxxcrTISklz449cvjvo9vPXm8s8FG9aTvg8YIQA/2NNqUfxTI3oNxoRwYoAj3uL3KzUO1WhPj
hZ2Y4PJqwl48W7iMTF54G/+UPNnFZLMvfRZeUr+zjNRb3AZy7ryzxnEXtiqUFTnI+kaRnLnBRYxA
tElPOOeM4x3szRKS4fEkoGvqyF3TYrovc1tg6x2lxBhcsBz3P98bK/hvMeq6nW9l8Crv60sStHKK
BdG5nPhQ+9q98bz4PUAt2vOAiarJHw/yrX6kZXDyorXW/g/grZaJ84naJaQoC7y6px4RnrIusJb0
NcCzw76dzSS9Wif9sKt1JmDYVEHiIgGFtNzU8ZhZaVs6fWN++jc79Hes7KiJEcl1K0hOIB3nMLHm
BK87hMeFxnNDJoIkcib0RYLG4hw+tf3B5IIjeZ+FiRxjJKcaSDvwdDXc1f2DENyL7bkI/maEZB09
WMZ/uanCKEzwWRbSemXX3Paq9tIJsWOUxgUF40OpZk5Zhc6A95q8DX3wHrrJEh0M4IZaYX7Z/3pb
Hbl3v4eJLpAENAyIb+HzvdBBv9YPa3xCy7gsEBMTD4mvAh0aevI/RtG3TvLKbZoRVApG0yFSl1Zx
XJzclQ65/W1prOoWM40eL45tHwdVwZiwCFEFduI6rQKMM1LU5hB9McJTEBZWDCjg/m5uO9HVCHPm
dCPKJSJmqH/KPgPpC8621uunokGfQwknDv3xH77d1Rxz9MamHUKo6tFQVn+gyLwYsILBysc3nRlQ
ix7jVz6Ck7eTzFFUdVD3dnR+TGoqKx4HW9Lugy7kbOUWThSOeV0ccyCbVohyAa1kp9cg03Kvy88T
MDoQf7WaKbHT7p7Mbt//4Jb/vG/IpHfQtS56jhrD6bzqsjj1KSssDaOvGiRHJhtSa4fGLvyAp5HI
21XmHM6tEJQGJXs0IQs8wDNbLbEig0dUvL06A8hGE8QAhDA9F0wbYqxxRJgLpOdMXyw188XhpETf
9g8C/bW/J9mrGfl9UpgkVLFKjxspCe7n+tyqX+Uad9L80uWvUSE6snzcN7i9fVeDTFaF6KhelnVM
2cbx9BSpbmO0LqknZ9/MllQnvPJqhznhQWAOQ5RIEvq0qFBQIxi+5EhoMlrZV93uXNUFwgyEYaJV
vAx/IV70zjhz3vUZpA7LhFSrRGdK2zNKj9AV5xy8LUK0d1aY8021qg2tQEao3QEzvlRFaMLICyUl
U1+HAwYMP4FO2DY8CvCRPpkYBg/vgtuAU79s9yNXW80EAF2VzASCbzS6SZ50Sd3cV24pLVLpFT94
Yswyz2OZY79kvbxEMqxl9RSBI+OiVdNF6uaHIAfMFGjQpj5LxSgCGkE0sIZhgqtTh94SchWj5PPj
qNyogZbYaooLYjF961LNWdBMFUOAeuoWVI697A5oERujcel6vXBzg1z6qT8MWsKVxqHna+/8MdFE
1TDmM+vIrpTULrKVcwLIrHqjnkqvf+Wx9HFiCvuA3avDogUaYFLBBK24pbSJFDjhJN1qOm8gcLvN
eXUK9gW7BKmq2lUILNISPBmDei8PwzkKGujvpI9GAsbaJT3okXgBt/jI80gaRHZ2lX3dhgxJkYUE
50+VrOVj4BdecOxmBxnQFk6lU/jmd0644Vmk/76qksY4NIuAhpsGpJVUSCx6qr4C7WSbJ3JQP/3V
2wm6UBroHWXMIzNu048p+vEZzNWiHfTPpmaJKadFtAV6VuWrDfZC2aGrR4YCGDHpjoaU+EvzTEme
DGjYSo+9M30wPy+25s0HgC32d5MGjN8+38oyk/sCtc3UjJbeQwRXOQ8QbMqF0BKy1Foa4x+N0RO6
+nJFRrKCiEi0s3Bb9JCN/KgX9yEpbTN73F/WZupbLYv1EVWfOqFo0dDRet8YAYAuQ0+NGm/fzHY8
XtlhUp+aLO1EGqzoP2G02C2JVXwtP+q+AmauhPfOsIVPeOco/0fad/VIjiPd/iIBlEQZvsqk0pS3
3f0idLWR9xJlfv096g87lcXWJHFrgMUCO7PIKFLBYDDixDnCbWewgmkpFEX/PNQXXLKNGyoOIqlx
zf0VR5KoLn2QBTPZbgq3n2J2mNPocQ+U4xd1KNF6+D3PLLi8lzJPFK62mI+pxq0I0GNT2YVLHjD0
7BNNuc4ZdRK8ACXOuH6aS54vXG51uHL+rQVTC8SCA9AB+8vrkf2+EDcaQNBqOqCmUQ2pAzpxwCBG
iQmZ+4kPxqju+5CxEcnPY35YY6+JFvLBfjR/6D6ChaxMI/EDUVwupEU+WlUBP0uIUzUv0wA+z1hS
7/2XRRkWoUwzTWCvPkYJQlJlyXs0q6OXwR9uUDI/qd/G3Sr1ruAR7l7+TNtrercmuMFYxEAfrq27
AuiJ/qtqOmYkZT+VGRF8wVa5zgkk5NA+mV0dg1WVi8raIXHX5GPlDZS/7be3ETe/ZdrAaYNw7uM2
zvlgdvGIEml5pbkxhk2R7ux7Z0b3oXiUibBsB6Yza0IgBH8Km4HjBFXR1cprou9NF9yyD4kLmJZL
nmI/epRVL6Q2110/u04aa9H5DD4LrHAdVltn0KtAcfUFw5MgeYCGiIrSsOzBId1YMRoacR0tOWI+
iMFTnDrq81NbwCbZxSf5h9yMI6ZJVA3UpPgv4YauWJdWsYqsmQ4PGbvNo8PlA7CZqYKN3qSmSdlf
gopGGg50HHDcjDm8Uy32OIU6oOm513Sl5GjLTIlnLV7YPE0wNVnQ3bSL/Zzj5YJawhAvXy+vanPX
zlYlnripTPgUIi2d8iQgY7GbADW4bGLzUL+bMAU5ASNJ2zYsAXhJW+4qGGSpuQmQvyr5PpvpvQ5m
Fpug64bvJLg5p3FuG/WsooHYHooj3/9YkOoWOyllyupJ4o14bkh07CFp7Rk8FZ79DVSjXrqzbsih
AplUfC97Wm7tHbhaAZeAT9sYifh4dPnMNdaraG8s9bVq3bNlT2zJ59nyAF2FSigKZgY2Tzg3Y9Vp
ap+j7hjp6RF0sNB+z7zLHrDZjj+3ISS0kAbXBhDMq16du+bR2FeuDZpi/bo8aY8UU0y6XwfKT2Uv
G/7cOki6RphtI7IbfxHsAkABCoYeuUVa1o6Jl395141PRPsEDwwQW5TiP0TH2K9wFY9GNNRd2ANu
oNhBbeZOPNXHsh/8y/u4+anOzAhxQZ9BN2Oo8PBFcWclwXSLlK9k07fPTAjxQC95aSu4JT1mFte2
zm8ijtnHOdwB07jTYzUYwBDOZ+Wa0eKKx7JYsb1C1IiIblnqX+SzQK6DkZYib2dRYBR3TAbc2TxP
eJ3+7/eFo0vblRSuhyO2KzVmbDnjHGESRvKq2rxx9TMzgj8QPbWqMOfr8wN8i1chqOK9aE/9aa/9
5Bjf/o5L91RIABrbzv6+NsE7rIJGuqGgtq6U972tOOayeJxAoVb6PpVZEpykHjBG1YAg01MT9Zo2
+b5KKn9q47ulrGTUletf/Vewfd9K8clf6qZe5UAjIKqHgXXKoWDMoSwy7aHP9Fr70+/s51pTJ1Qq
ILF9oZyZFiLjYCtKSmfE+c58jYqHpj/S+Wh1v9oidxL6jdou16UQi9U1Lq1XCJXgTLDGxMYZ/6OI
5qpv9rpWd3KBxQITOYqCe+tuuZPRQMq2Wbho6NTPY9Ii5dDsm3D83qvP6/yABob+eXBoSGU3wvp7
l5a5BoKznDQ0I9IkMezRoDp1fhislDL20/gDekoAQsgugk3gxdmJ/HNiz+zpDchWyhWKsCq4AA7h
xzsGfY7lD2MD8xZJe00SZ/50387MgTurtmaOr8inUzYFinGKU4mu8aYJoHCgWIue5F800B0wiFZC
EWMWFTrlmuo3BXcsM5KYAU3C1qfSbRUvBAadH7Gwp0xhMpIB7ZF6AWcHZCRfrJ49z0t/nwzhjjPz
aNXTjd4ZTg2ag0UDP3/TkkcK+QgzG24Mje/HKPS0igWgYQ6QPe37PledAsOGdtfsDQzQdaZ91yYg
ENAG9RTlZHILAlmdnl5NFbC8MUGb0KqPRV08AumWO2Oegm+tPE6J4UZV9xLFyqHpZsc0yvvaWFyt
rZ7KIvO6iUce6pWVO6j5bRSXt1SN96yOH7Q4CaqZP+fdctL6n5U5P2Oo8TiR3B0b6io186uaucXQ
Plhq9L2p3gp7gvBxCN6KOT5FQ+MNoClz6iU7MAJdF1vxZq0HHrh0aG0+hU177KM6QMsM4rXoiit9
FBAWvxiEOeXceyr+zx0fb6qqcNTc2seZ6psNe0SqVDgKNm0ZmqOFB4fDMdUajilmCYAAtVmzA2Gf
q7aJ15tFoPW139hq5PYTdWpw6znGFAWDau7TabpmHd+DFexYWeMr1Dh9DNoFc4TUSyWOVWUPRl7u
eGQeiMKvlbEGrh5DuYO1UwuaOXVnX4HFyqMddKsm2yNm6FtRtZuz5j5T2ifLnPcA4Owq3jqxmmEU
mHulyX5Y6vQEzpXCKfvEdLtw2TclqH+16DrS1d5JLP22TtudPUcvDXlkYXdb99pLuYy7ZZ6/q7ig
XboSWVm57vC2yh1DH06lSo5tbv0sGpQd5sq0AGlqAGxPY4fhNnLshASxkeX4OvRrWJq3y6J/T6f5
G7iLwG/ZOlYf5kBF2t9QQn5spvDessLTPGU/y2L6phXaoU3DhzDvPCPP7gylftL66tEmU8Bo/Hg5
j9usY+vvR0q81Oo0L8eal3h1/UBpHjUHCgoZ+8Cuo+fwSg/QJg5CH8Oxr7L6w+ZZpqoJhRlLQ54q
JCZWG+sq5y3QvmQ/Kqq7aDv8E0nFcEucFQoh71aETKTQ83gcFXDRaYH6w9h1QeitEoDMN+7nK8yH
7WThdjMhOTMoJCRDNqdD1GLqBhq3brIMJ4ZpbWJ8t7pcgjfbvkioQVB/pyYm+9cdPovstJ1TkoGf
GWgo0DAqTns7vYVo42BE/QSkeSBjANl+O50ZFFLWNosxYQNZnD8JQTh40a8YndQVUwCACDD69o3i
xUGaOcXbZS/dzMXPDAu+MtrZWNs4mV6uZs7Y+2T68RkDNsXEIxh2IYLycSsXe4rssUGjMeEE1NOP
SiZjNdr2i3cLQpYRd1RXRhNdmzG+tifEY9Uh3eOEG+rySjYBJ6smzv+WInjFbGXd0JX4SJbm9lfs
tEJpKBjrgylAvvap5OnMmuASo06qWePYOP1xPq6pU3igh1F3VuXEYpdfy1qJm1ED8UKz8SxDgUU4
Xq2G8nnG8WpqIB3N6EGdbpdGcrAkNkSWiQmU45ARw8svhA198abidx7vL3+mzST3fR0iNUBEorSJ
baRMPa7yFGNRus3dZv6Z8ese3OAydOOm91lMh4oKPIP+AUuchYp0jCfNWvCZKCTfsqeIZW4T7lpV
dy8va9v7zgwJ/lCEy4Dvhkc7OYLA6Bb0MCgnVwfVb8FVJLG1uYe2CaA/Q8VDFWULkJQUE4Bjazii
nYPhp6MFbu7QA7slVCBOETDaXgkUHnHYgX+9bHzrbQRKTaJCQNyywHb7MWB0doapogLF8xamVfbD
Hr4WRueM6fdS+XXZ1JY7UjBXGMyCMtNf/Ib1oClm1OFA1/2XFXSO2WMnTqTaeetrTnwGUdTvmLHq
y1ERWVgkelqXHGbIMdnXtysfPrteRcyz9RH0/18gMPV17so2CKZtRWNarIe9SmbUHlTb0YBCg6DX
PWvym2VsZa+Gjcvjgy0h8lolTU2TV7gmj9Ytpo53/JT2Tryb7+Yf0NPy62vpnPZWVmUzRgmlFAMK
huiaGK5vBoXAJt/pOwMxePxq39lX5U7xjQy4B9Ut/fgYechMVSX4//aXD7bXD3121tlQDRM1OkCA
ksA0jYMS4hVUyVo5G175wYpwAGhFJlAzwV2UeXL4DF3LGgS5kii5VfdAuR5yPhhcAW2PeMzaiIdk
Gkc8+EKlATuOAVTo8BRXYPlEuyNUl29tEl1RVXHtrNtd3setrtEH44Lj2GVoVaqOJa6C0n8e6l7+
OuzWi40dZELqG/v5wdj678++2qCh3ghOAQB7l8duqp00up+WSBKeN66BD0aE6JxjSepYYEWJds2i
2tHUx6m+UwjxL2/dRmT+YEfI10JLw1hqDvcHf/y+rVo/ivXHdkCmaGVuOuTusFQywN/GMf9gc/2b
zjZQazgkCFXcqDlUQ4qlvekUQ1JKkbqjkH3QNB9S0DShsRdMV12Ah/FxlclRPBlqRLIYKjSqMCNQ
pGmBtn1fKPtSVf3cGLzL32j9W4V4f75fIoS2ZKRRmhbvr/yQ3w3X9iE7VHfavpNE+k2/VlXMdYL5
SaNiTweyU4kODh90qOb9FJ2aFCRMRPI82Mo6INn9bkQIeepSjbSnCBOQizsVXQf2LdNZ9OEwlN0B
/NpPoZruh6r3zcI61WlDnE/s5Zl9IRiGvKJ5ZCPrQd0vyPPnGNpQhe4v3c2gHJMJzzMq62lvHuUz
k0Jw4pDPLjpLIV5XRphffi1L1J4n4qTF98tr23TFM0NCYEoKW52NFUFi8eMAun2iSgxsvWPx9dDL
JhBCBemMcKoqtlg5iREtVpSntUP6e9AOnWc7kVvdRp5MBORfvOUfe+J4omkVOSPp2snMMfim7xWf
HIYvqyYyJHgkp+xfFgcMIvJUC5AOMRSCS6hs7HqFPs5/qr2gw8Covrfi7xOw08haL9vn7d2eEAZJ
k6VW0a9HwX7rBnAb94lbSxUTt73v3YrwycioKHNNC6TexZ1tOvX8oxjuSSt7zG5k2QzPcTQ0AVm2
DHHIMwJxRDYV8Iww0RwQ8TtF8VBgGJK8lsCNX/bzzY07syXcjX3Zs3nRkTYtPKjAt1SBf658vmxj
8yzptqVC5ZEwcHsId1RZ8qEwcvQU9QcV96/BJG8imQFhEUnPlgiTh9iw7tsEqfYEA4iXl7CZFQHT
QvCMpMT8C6QUoSia1EaKe/aqP8Q/Ih+6WSB3Ycf2Xi78sfVRzo2t6z271PlsLOB3sgnGzK7s7G1o
n1B9/sSHB88KwysSaSYANR9txE2D0F3gGWk0w95ogX0Pl0cQ0UrMbB2ZMzMivLzNJyus7ZCAI+qG
sR2ZO49nJyjgSuxsJinAaazBRkdI/dNEOduzpVhG2jWUeOEIesROgZ59RQ9WOx3ayIBesonRZbAQ
RGgYcOMTPVJ2blxwwDHJ0bXpm5Xt4P9y5umtXeUmK9f0kkO8V5+BKyvB9OjItHy2XP/cshBo2zji
GViaAS0zD715mmRNLum+CpFVLSE5PfMVs5/3MaRix2AyQeFdcxdd2Je2AB0lpIrs3jrOfMw+kbmf
r05wUjMverOp0Oc2y5tRPVT8ANV5B8VmifesvyNmhWd2xNpXkeRdq0TgxEim3I1z80nn3C0tcsNW
vMzIvdq276CDKVne5jl/91mxHDYRaEVMK/K2qE56f6OTw8T3lwPXtgkAvy0dKBzohn885jorlHCK
TeK1IAQ1i8Hp0udQ9S8b2bqwoPz8jxExXtGYG2qKSyRrKzeqsz2fuB9mGHLPc9cerG//zdy65rOj
jq5rPKcVksCRPTbpTWsemHYw2rvI/I+GhGPNtTQNiwb4g1L73dFHXUk9VvqV9jzZvy4vafsY26ap
a7a+XpQflzR0uhnZFC3eyJ6DdABRSSubfpOZ0D6ayFQ0YZcEr+BZDVCRxyAml5yiTQugkQMLiWEZ
VKxSFymnkHpGCGYQl8y/sOb5E5v0/vviKV1mSOWNE3x5ag8kfQvTp8u/v4ayv6LA2e8LH0HPwfLd
RahuRiYmuNuiQwO2wHTuQn62ChRNE3U6QOHXu2x19dZLVoXvYiulmU02Amxd3s5oblfTrlRyiZEt
QBTDF/7ftxHZa0mFC3IAbtObwcezgpCb635Pbq37lX81dNsdXvOfiW5nJld3OTumY95yu4rwucz5
NmbrUNkuH2STOuuP/L17hqEbqBLj1hfuv7nvtbrDrI5nLCdluTWm4PLX2WqlYuPeDQj3n9VEo80x
beUZj8tufCm9xVH86d66Hrx0T065lB9n8y46MyjceWpVZXGDNyPwVlAeBGfNOlHQBrJay7bb/bMu
ERScLj1XjAluVzC2nznoGEczQP4rqUPrdL1hLnwhsShM2tJMWWIRTy+V+5wnodslyzW0Ul+Tfihc
vBSvw5ScUAq/4wp7KpUecJOi+oKXCWYQ4z3oWrwx5IWjkxegL12zs4/UwpM5XRyLgMKlMT0duKLM
trzKAP93SA4Z4e6Is+zEHKBqzdpnFkZ9lcHl4GQoqiKYWvtmICUgvb1LcPvWFfeTcLhjVbjvG2Ak
ws78DdLtwmlp8lq0yWnu2oOaJofUSE+Trt6MTUW8PA/BMc7vhjl+GAn49pQuYBZ/CYd+F6Yl0C9z
4dZKsoub1J1Sstdm/lhOqKMlJPbDdHDtkWVOloCWm536Dkmrqh0JEF9J0x4ySJM6NGNurpq3XTu4
dbnsGivxyQj93HYGcgAUF7PVXmutfYuJbT9nyaE0BncExIUZICHOq7tprG/AULyL5nKfhnWQK+wO
01m7hip+lrdHo8M/T5b9wjq3L8jBXpQ9ycyTvhhfyiW57Vt6yFalorbS0IWuoTaiPZUd2LZDJftS
tAD92EX2lNrMZybdo2wd1HX2GC/xTV5BUsCq7hbbvLKihjlUjW7w9/mRmiXOH0RNs3SNy9ik+HMI
BEaFHwGrAL5B+ZjEbN80kHoCmZY667u0t50503Y5UzCCXtzYJL8tRvotbsxdTQpfsYpvCu8OtcWf
1IY+NU34XFbZs51nKKn0se3PEQmyuARzt3aTVfE16Bl9kMnsgDH0wlY/1Iq+Yzb/ZkAPsy+7r1GE
CWJz8mJuInEqck+j0UvVo1zYaq9IGk9Vmh2ruVJdK0yuyTRlTlJ3h0hnTtRxNxpHL8uArdKG5zCr
b1s7OtiZdgc226tYASFVrx7KxnCL7juHk4c2uHNJvqOgjloadsTE6tVSW5jdKMvjgokikzaoWjPf
VJWvmjLdEEAFtTjeZ2Ht94ZdOhxd9jLqoGVuhd/bIopcCnBU3RdPZcIKTJgojpaN3/WsPYxL9nOG
M0Z1ThxQ6e8xkvtcleVtUZmuMr+OXLslFYTs5+6gx5Gv9+mhq3LDU+hcHdomxbkJ/d5yW+cxaQ7L
TG4j3rtzaLha2rxQvXOtUjssuvVQTeNVNvMDeHwx+54cyzTDGCDpgD+yf8djnDu0sU+FMfv2AAAQ
U/daCSXesqfXTM2vpjgs3KFOT0UUs6BP0PXAQmbMaqsgesfWx+kjUETHmGQ0GFPiQjGTeLwYb4a6
bJ3cBvLNXp6yPPTHPt2j2lGDmlJ3x4GdtCG/iYsRqUTilAoNetM+JHxwc0XZ5ygS13Z5nRShO6rN
9xYsx2C1P6V86p02jx+nOX2aq8ZfIDTUKphvJHhbqsDGjgs0EPSrZAHUK1terTh57po64GV0x/PI
D6flmNZ8b5qAx1X2dTXn+LYqiPszfQA0zewDtWyCHITKMTWelbn/ng/sLQGMap6TQx6VLrQNbpMl
vSnjCtAq8qa34DNI2KGe2p1lNr65TECRQXyrVhwjjV6KNDtcvhc3710TlW0LT26CB/fHyz0urWbs
VbTWLf1nBAm6zpbk3lv8KAwklf9YENIHo1AsjGqtdCyH6DVPHHqEWORJJa61Dm2z+/VSrN5My5Hl
LZuvmTPD6815lre0PSVJZqL8NitXLN0VY+qmOnFNEwoPye7yNm7Xld5ve1PI/tJI4+HM17JF5qig
BcOZbV/D/eKGDn9QvsrQA9r6e5duY/G7cVDg5w3yQMyEmYEGJujYA0AMtQocq4d1knsJVs7i5C48
jSAQKk6y6R1JfmMK35X0RoLSMCrrUfNSKS9WPDpNsSuAqMp3cwtW6lEyzCXLdITvufTLREDvi/nW
KgQHWxHE/Y+86iVfctNrVoEz1DjxEhaxJkujsomOaJJNyZXe73vynYzXCzmgPC55Zm0W14HA+MeU
8CxN8ybXY4qX3ErmTV1wfOwq4Ba4WxxKP9nJhBi32vpIgd/tCTl2ZeV2X+ewt5KurVye3bE8YJjb
TW/nu+U43/4R1IVCjCMDWm1/unfLQvKd2lNFUhoiubP0QF/4T1QhfsWgCZRs6WY0O1uhkHOPXaLF
rEcny9bnp8oY7vtp9C+f9PWj/H3w/lmKLvQ2Tai5LKWpot2j+Kl9Pxqhk85HUsoKoZIt04VHrAHV
5nnJcHf19iFl94P+Sx2+Xl7KvwSt97UIQctul5ppK64qveJggQCCeU+fJlfb9WDf+4SUx7n3iWCI
CO1tlumIF930rYjuywEitPrkWqqkZbvpA/+EfUN8IZsRN80hxyBmFV2P0eOYPUh2bbO8cGZACHw6
aqekj9ETWycgcuwc+4Ij5IEA8qjeG+ss8KomVnjlr6byLtvedIoz0+u/P7vS6KzgCkfWC2HTOlAt
3Tcj5bDkcSM5R5tOfmZHiExx1RRG2+HqVJR7Y74aAGjvcygryRSXt6RKzpIDYMQ+LmisaFspxuoU
/uTZL4AluA36MSE0QJsDKIZc+8Yu0EmtXfxPcLvIYqJsoWJgwujDlBpYaJPcL+S5y57r8jmTAoFk
ZoS4pOmxSZOiXduo5j1x+RNIZYN2Hx2oR257f02BaOrK3uyXT4JJhFA18qLkio7Mi2CwrLxKs5fL
3nj5IGBg/OPH67IsmniNZm1PWp8yX8e8RTg+NflD3/1KZGzkl/fQJGKwiqIw1ip8qnaq8Mp7Jl3s
JVmJwcO3y8u6fMhMsv4hZ4eMRU3EkxUbVmNoM1RdKNjMhSIpqsm+jeD4SggOBVai1D7QpyjFyM7v
y4vYTGP+OcEmERyblW2nhgMWoVWxYyVfh+K7jh4IAxfDWO4u29pOZExoXOkoTdogNf64Y2OIF6wG
InecYjoiDVUBSviRtN46FJb6yW0lCfHbX+jdnuAKpcHbPqvhCgTzTWbPUNJgbidtFm/797sZIcc2
uq6uUb/HTWJYL/k8vg5x72q6fYDU3LPSjL91q5a8lmQrE+6WKG+iLBpCUJEYaK76pX1DZCon2+fo
fVXCHdLwfE5niA56IUDcYK8j7kyXvRH190U/SaqGsuUIR2ksx8FaMOQKMeS3OLmd4i+NdX/Z+bYP
0vtyhIM0gOUEZX4TD9jlF4Ov5/T1sgHZGoSTFAFGr6tTjDWA5yj5mq5FvfnHZRv/coLA+s5UDXji
P8R4ZzGnZwMky0MgH1DA6HGCQGrmYQ4BPERPqk/2uStDgP9Jt/7KY81/LIp57KAUw2wmwA1Y/bQb
Z9zwQ1qcUrrskhyTMPFyDBPrelZ50KfFm4YBdn22dgppIcTDjuWsuI023VVpsmtKgNcb5VuhLY4N
VcJlGL/F49p1Yct1RJtTayQuseODOaReH2fQeZhNv6XmjZItb7kePl/ezO1j+74yIRppmlpFVoro
UGeDl1MoBRnWnq/k9AMDs3ob6HT+lJ+/mxQC0sy6MmPVetNWdzX93sJHrOwT/FHIld6NCOHInpIs
5AYGpqziVov3eiZxdJkT6kLwqaoeTI8QPENiO62DdF4VWDc95qM0YIbDBxmKfvvkvq9HCEQdJS0r
FqCwopHssmzAIEkqcYXts/tuQog/dkrqNOVYURc91vVrVh/K9L9+FiEAYbYV86zrrk1DEPOfZSqJ
DZvx2jYpnrXMYKooqt2MNIdQKGKoOX2nw+3SXRXdExl+Xz40mzt1ZkU4NKXaxUtugNgr1zqHmd/4
iGl1mQSzzIhwTIrJZDjyMMKpti8p+hcQWxzLJbi8li1HxkTNu8qVkG6HAGOYoQExbuh4+SASRbv/
hiIbqW/+1FUKKXpnqy17blHkRVMtMts9xKi8CRMT7W22T/yoQv3d653OA9MueEwcswmojKB5dS4h
in+wK3y2nKldUemQrYxTElRZAi1wy0owMNFc80TfZWYjq3TKLArfMKvzVm8M8Iwa5Zc4A2FFDxzP
L914Y5Ok3rdVnviwOCHgMYiYRKTCpq7kH4oTu9FRAVpvrVLNJ9lEiNSaEP26XDNmlsFp+A5yYt5K
X2Yfwj3ZNZggiiVIs43Y92Fp60k5u+/R8+htHlrw0Jl4aP/5RtnKToHMhhD8wmyY+yHH9iErP5pu
5is3IOxP3BkzIH0wvDZvMmq7rVr/h2WtznO2rHaYitk0UjgHOrYOAacT4HNJ5M533R/lPChjPEBW
DH0/WSVB5pZClqYumZmDQQGeAejVyNM9KluuVitXdRE62TT+x+8nRBjFACpiGKDhqmhXY1s6Gqb2
PhPENBBSmAbw64Y4Ya6neFZhBB+v65CyXdmkd2FTer1hXoF8Oqja9JuFBmq4jHd1wg1nIT94bz/q
iVTIeI0hf8UY3cagmw7cAOLqx4+aRWVZj0v4f5qTmtuB9w7Nd5Rj6kDG0rXF7I1Ri3dbwmcMDZMb
cQ99QhroO30PGU2/xUjkW4qeNhKRGZG0wZO/d5SfRYxRDGnTaPvuOPsLhC+bTzpN5orjL/g2ANA/
AbrB94mLKQi6o3s5Rnj7zLwbFK+OKIunmRV48ukDNBiamxiJV/acXENz7Zg82V9yfzzZD2x/2b02
sorzjRaBapNVLgrYtoE31RuXjk/5tDjxeMuUWOLHG3f+B0PifWFUtTrGq4Youx6i37V2H1cPl9ey
GejOdlC4J5qSTxRD3pqnq29UOQ7R18u/v7kETOiCs8MA3YMtHAA6LupSJ9grTu4oSEY080c1SjVJ
NiPYmRXR9ZdYT4GBAlmQt3aDQNmJCmF6G7+BjTRYJz21veKR2ZNdRdsX35lhwePtbsQ8dwJawTVb
au6B3rgjd72vBBrkTlwpDcP6wf8KJ+/mRPQful5dWGUWvhZoH+KvBbi8lOcK4OpVOEn7jGucGRPy
o5TnqYZhNN1jEJbvbupMMlO36Xpnvy94dxgp1MQ1jsoXqcEkBzIaZhwue9+fjuOlDRPcO6/imBhN
r4MEBIL1buIPYDoxrqqAudAV7F/XCYbS0d1VmBYk0Hd4hUL3IOncz6VIZ6tdd+Psek+iMVsiE8ST
oJIBPd+uegbffoAKqdtfRyCVvbzwf3FM21CpTrBvYoxqFK3lw4zNNR5LSNl1Qf2KhzXG4HbpMXf1
n//RnPAtR5KkHVkz27UXsQ7MAlHTYzYE+p3gVJSJK28HlffFCV+VlFlM6awiYSG3FGOYYP/Jni6v
aMuEQcCmAdpGXaci39SyWHMGMgU452h6ZVxc90rtpsq0u2xm8zud2fkzenDmFla7DKY6oTG/bpyx
y/zYMz162x1SP9pJ2Um3jhzQqKbJrJWZXBx4YQMAbvpK253DJ0jjgCHkhNn0E/enl94tXSQFi2z6
ZXMnkdkSw9IwjS+mQEqWGQnyPYAs1VvalY5a/TLLRuLvW1cy1vOPEeECGOZmaMcMHqHpUGMyctcy
Q5eQBy2VIQ9kyxEivt6xrFINWCohHmSqO2N4turvl71CYkNMaybMaTNuYaBF0+4Z/51i1j3+xLjH
6gH/2zExQAAKn4aqjVYvEF+HLliVLtFwOH4CYqsBBq+uYHhdw6DVx7BnmRjPTfIV2c2CJp6hV/A8
tK+Xt2uzgnBuRIitaTRQqigYXZnHfWc/Fm0ATY1egYbindaipcxPyuAZHI1ldp3xu7DI3Rpv78t/
xVYOArqHdZ4VGGzQK3xcaQRgXW5OigYq5l1t3Zfs+zTcjTrE3sdOYmrzGJ+ZEl6nPWeaGgIN7gEU
cFS4GnC18y6vZjswndkQEjfoCS+4nNdXdhDteebannGdBNnK5xLQypOpFkjtCSc47vNp1LmNggWg
+dSvAvvKBBgAJCRoXcvgbeuPiWnB+bcSDnHSzdGga5XuFVbqGRXzprLeTxy1kioMKr05rMDI/7ah
4uxxPKQAPJbAH0AvbvLWt2Dq1asSCrp+L5/CtmtnSxTFh+1SS3g4gG+d9g9a9LvA/HYNFt3Li5I4
oqg0jDmUOoZwN2Blke13S/ODd/NnYuG7H4p8MSTpIh4ZC1L7kjtxyaDtF7pM/wzr/4f9EmJIXERT
NK7wkPGeHqnfXcc7/WF5ILfxzSrPoFwNJ5mo7BYQ8YNNIWTYJCoAuULhJb8K77UHcs//iOTkXnLs
AsUv94qbuBw5G/mhBPxGTle/Ndnx4S8QIglXOqtQK5zyzh99+pzcF7/WMuEC8p/yiCpBciu7ENaj
deHoiaUZbVKHCCNxSEHMBpKC4U5bLLfIujstVNwlDD0dnJIk0r78N08VwksVm6D9xNCWZ7DDOL7S
/hOPmfPjJkSUjJWQVSqxLCM6ac11JSsdS06a2MlQjRasmkOje2CnPLQh8xe1vL+8RZtZx/tJE7UL
8Dq3w3KGLwCab+i3S3GMkx+XTWxWiM62yRbeCbptJqn1f6SMox+dOjcEBTs/ssA+ReDI/1TuaRo6
KBJVoKhF3Jyl5U2LzATuDQw6z8ovCR8PNEueJMtan8J/O/W7HSF42OpI5mytoK5oVEjyov7AoLWu
+0Rea99Mdc/WJASN0LJScDCYaJf8iG5GH2Jhr5FvQtO98ZJAP8aR07vKQZX497ZzvK9QCBST2oyW
1ZY6Jie/KDX37dprQWJ7eR+3nfzdiJBz0CRRU8KQQi2G34HvoZAEgX9JMt4NCFGgmBOTgXRknVEf
/WRvvRUuc43A3JlvkScbS//zsrnkFUJMmFQTcww5rpTq9wwpmZUjMfILaG3Pt+1r4xm/S1/xjDsZ
E4TEQf5iEGrsJsNcOvUU9t1I1kcKBj3ib7QwJY+uzfKr8e6KIpFQXTWMDeN6fyWOdo2ZyqsF8P3s
vnheCid/Ud14X+jOqsF72U/Wz3RhY6kQRehYIw03UQbrrRnKlb5lPUzZU9GNGAT7OWUSaxLX/zPc
d/ZEx7hwUbIMod3Ol7eVXa1GWd0ujefLi5KZEWIIUWpbtxvUMP8fad+1JLeuBPlFjKA3r7Rtp8fJ
vjBkSYDem6/fxJy96hZENXbPeVZoqgEWEoUymRYqnTNEFbLxYEyi+eS/IPCvI8ATkWT1ZK46QVYP
2WqEHfDJNKyPiH4P5NEA458wZ8leePc+FoccxmToydgSIMchfbRChozxTjmA/M/PwtgTqc2LtpHD
kHidKViqkYly1BOhj5n2vhDd9X+JmmzLAn0y6xNk18GNRxip3C8xBQR3AdOHSsPsx4rwOhgDpiFi
Fm4fOoIrZntZV5Ocy/dWThxi4FCTWMY85Fdp/bzoueBAb5+rqxH2KW/WVeSrFCc93pWWueulT2ai
elkXNfo5XS9mpwoeD9vPdghe/W8bOY+X4t4qCwL4kHboNCpfU0zggFbD7RewJCYeZPm8VkhlLNpI
9u83a0zj0tArqcNIlSGFWte6c50/gy5pd/80b4e517XxXk+zstMgV/KWXikO/U46sylzYQFiG+yv
djh3b2JQGEgr7mV2o6EV25uPOXusz55M3nq/y0h9cB5F6WzRLnIXqWwTBf14+HR2iwG8T32+d9b6
v/oHd39iIrarTILobTFCCXwnGptAdY6m81DHP4fx2SwwEA0W4PVApOdJCu3hIAljEsFK+QRtN66W
UYAJ3req/NBM2dk2wHA8E0F8JfiOb8xlt26p0NygJlDSbB678XVQv9PaW4dOcMI3i8RIxDIOKjS1
/8G4ViaknlXC8toBFFKjAgWRZLecpQf20ERu4ons1VB1ay8JRUmX7avnapvPgAzG3OWxjjV2YNXE
2F0I+bcHkJa/VQkSP/t6/whuzWyh9v9rrXwKJE/nZCDarGFEZwjqV6a/mfr6Pvmc/ACVlBY5B3WX
yZhudx0oYd83vvk9b2xzeC1j9lZeCDJMw7JbZm+kKPk7nuKUgg+6GTLf2OEgW5dmo6s0RLRD3AVJ
A2bKRUQXKTLBwXTWU72XUkXzW+1L0fmJiHJkEypvlsAh8uKoaqsiSH3LNHZRBrIHPUSnqwCRRcvg
EJlaDSloxwKDNKoUKNm9/rcvziGx3aCOVCxoJ3PaCTPQ76o8SNDxq2gv/80OB71mPsdJwZ7pIzFO
ZdkHqV2HpgrSBzMRcMptEV/9doI4BM4h/QaONE0DMzSTpSSHesckKUn4L7hCbw3x6Y1iaSvoyKCB
rEsQT1WFX9ed2yeLIJQXwR+f4wABbd0mFY4LK7fp6OtaT2xZkHJ6Xr0Fj+jYbTEwRSMwlYnuzO14
5+rofPJDyfJe01PEBDlYTVYVT0Gkf9M39Iu94piAGTI9iDqTBafL5gCirvuq15nbszoP0/dgyh7y
ThTmb5sBUzNeFtqfZJelVA3dyhI7mfNgNw/QQASryUuhnjTtYvaGixyjKDxgv/yPh4V1NckdhFSR
miVXWErPNb4lOxY9Jk825uLlUPuSH0Qr3AwEbsxxZ6Fpa9KiQRRfr6KB3VmhQWcQFYiycNuP6qsd
/vluDs1gSgUKIezWyh+hXZMFTH22DxAOH9KDHFYQSzW+30cVtll3NpN/yvd2q1HTQpizDKjbW6Fc
n0wJ2j5PS48uY1G5douIFef917f74wWf91mfsSRWvic77Vh4o2tErENN3ol6QP4CYldb3AkgEs3a
ZHDwsK41z15RxoK2UFLMO2j8hutAvKYxX9taPQ/ZIBKdFBwLnbs7i2aRdMgg/e9uY1VWyKUI+ZIE
vsk/6jujVvRFwyFPnXd6+p7GL1QVXDsiE9z1OazUmtcUyaysP+XOJ1JfTO1y3wdFJrgbFPyoUqmx
HHee4BFTehZash1DcKeJjHCogdYR2ahoi0Q9qVwI+Lo2mBcaQ9hBLAsOFAcXdt8u6qQBLmR0HlWH
eWecmz0LrEVPQLYrd04uzy6qDKv8T7MAXR9aq3Ab9QcmBBZzrxDB7bkdQf06SAaX9nBAbdRUKRpM
DWPy9Ao0YLooZyr4OgYXNktD2/X2APDr5YdK+9D3YT4Jyhzbkfl1FRwcgOEuJktZ6H43nrr4faU/
Np3fa9S/78yizeJOftY3SWF2KTuSkdEejWn/3/4+28mbByNJ16JNeqQL2w7UOape7SxlENWsRZ+D
O/TUSaalSXDFsuDB2MWPyzvq649gYM72a1D4oLrEva6IXv6iveOAwKk0xcnZi8BUosJ81HLBY/sv
L9GrD3Ag0BuDkjUtkGZV3HpfBCsGMRCMgcSV3UF4/IqLAaKt5PDAwiiSBrInNMKGaMfzypfxWB//
aZGrD7Xn+FWgiZYpuNR5fjuMKNblsiDaNdz2BME6L4EGSho27wpvLlzzRYqggwa5Mrd8EjHcvPUo
3YElfq65s7phkAlaA/qPrCNw2L0JYr8pXhoRxZAz/aq7YwAvAu2i+nz/cPzl6f/rA/OUQrWdkorQ
kaXFlI/xWXJcxiMoeeUOV/DjAjbBDsxSO/VogGhPAJPbVaZrcGNyCJO2SZGMiJPxqUEydiZBI+0s
TztoXuHnP+pkJ1gs+3v3tpqHmsVcFWXElfYXby49USpHcED5XqeckMHsVZREkvGUjB+koRIE9yID
HPDMUlnVWYXbc8XwS/cwtv//s+K38afJIUznxJnZTQh3VUP2mkz1KLrtQPbi3f80grvG5HBmSSV7
LaAhBWarD4ZFwGv6IrWPOREpoPzlaXn1dw5d1mYFI0ILdGGFRpYIHs7oLvrwrdij8y7Sd2IX2MYz
R7YVDSo9fxD0pwXooEsF2KKZX9X6nW7u1EwQD/7llXC1wXmBqddgJoSGJHKvtZskGK7MdkPzuYu/
OPpRn6krg5F2XPf/rtsCnG7/WxznHgmFeIkas7yHBqLEB2kSQQT7Hn8e2asBzjEyq57mFLopaOQf
oQ5hega43dSAHBxPi9ag90B4ygS4fPFNxH77PdOcq3SQQq0yCtNxjHppfpjQ8CQbrlZ9n0DieN//
/+KXv9bJZ8+dlS5USwAU+tk+jyfT047ou3eek1N1whjUp+xiP1jf7xsVeCafSleII41xh5dKWu+q
FOGJ7dfJIFiZYBff7oCb8Gscejz/beQ7WnkGccunnr4k9tfSCmOhaMk2Fl73kMH/jSl5LnPcpai1
oI0AnpL7/VflmHnfZvDjzQ/9D1Eubhu0rvbY77mxpxSahEwArhMVdKuS07klGZ5svQuNun+9/6lE
u8g+5Y0pomlTrAzIiA2m7MpQ+Wgy280Qkiy7TPQiE7kFBybJaNegNFQ1EFrurPKQqtHQiuJl0XrY
v9+sx7SmQce1xeaQWBMrdMq+N+cCTXzZPmatrJf4QXNBcCt404o8hEOTFqMKtcaweFwfbO05M6L7
n4n9/zuQ8ZZVvVmWHkvtXEj4+4nyqpDU7/MYhbdIN8KFBFT69p+s8d3vpBtJiy57lLopBbo/JDQL
EjOY7C/2qkfGKPDBvzwGfvk73wmfYMxpyAgwSnn5p0nHpL72Wd9jOgcy8MQ3Hf/+AgWe+NYWerOd
tZHTiRg40GvWQUEi++TMnyQqoucSYa/K4QZ6ZtFOoiApFJ9B3+s1UX+cd/Fp+DYGINj0JghluLPg
ySFaGvPUm6WRpS/SXkJ3CakJBMXPE9HdOPt4f/8E7s7TTC5o3e70GAsjcjA5h1FUYREtgkMKalUI
3BZcILIStfRipGcq6mD6S5b36nQcUuCBWxi2BDQaw/njEqQgEnLLr3iCRmgaDBG0eXmUPolKEKKV
cUAhpUOp6SUCqpKA2pTiyUl6v84rweW4eYPYTLgJCTTD5nu2R1NekP3C5Tj3rzFF8R69AUv3UyM/
7jvCdmr3xhDnbvWky0M6AG/fiht+5ZGIjbiJO842N+7GEPv3G79OW1A0tzLG6dLmrK+HJH1eRgEP
jmjTOK9Ll7xzpoLdhRakIyBG1JB6p6Bu3CrCLgCWRvsD0G+Ww3mfIzna2LNGn8mbffkLORgPptuc
zBDDFmcRV802wN5Y47yuGux0cRqcV9ajwrhxaNgfiZe7UlQh/yAMmBiw3VsdF+FWdMqdVEftHZzM
5gFDshh5h7W37A5IPvxJOPn+dkfcMcnXL521Um1SsqJsGEdszrR66ECdkvpohGzRkRuAoTx0UN0E
PawT5WCo/a+7zJc2hwTsA1KHtybT0tO9+pL6ybshZHya4zl5EREkCtyVL2aaZgV9Odb7OaZqGGOZ
g1Q+Dqvkd7moz1Rw+PgSJsono251uFRas32da/PLgpNR6mR/H01EZjgwiRWTdAPLlqVD41baMasS
Tzyrtvnyux4GXqNLcpRs1kFdDK7yLiLxuKvJvJ8sTBxr+pNTDyc5tr9kZvppNpyL4ZSR3iN3Vup+
aWSO24z0gVo6Nt2w3bopjw7yCfe3Ybtt+eYXckAECkc1GcHlwNryDijGvBRR4ytoanQH0PG03uIO
xzqKPev1vmHR/nOg1Mbz1FcWegDUpgcdQZx5GYK9Puve37cjwiObwyMrbuW+Qw3bT/ejX37XkNeW
vATsGHsWF5WeLFTYZj/9T3gwINugGqBB+KO66hDQ8I9wrVlxMZza4CGH3FlAouViX+pAfiR7+1vi
QVRhd3+t26f0apirp0xpskpFgbyQXR2b6sucgf0brdm2qKArssPFmiWp275LcEQn6cTmd+wcUnOe
qgqO6F8+3XU93BlV6yrWxw4bqUas1ZyGCz2qL6w0DpqoJ8nw4lYQy2ynku2rSe7q7y2z1xpWMGRd
a2yWPgsq6Gp6zbv6iCWGZaCHZu8mfiG7Qg1Rtp57jsOdRX1wMoVOC3tQjn67x4pfzMd/DiKjtVh2
GOu77zHbz4ab9XLH0CJI3act4hC2XuObcmJ58zUy0VKqeOQ7az4QDZdst+Xc2OROJOSDId0xoXeq
CzLThV7DLjnEOxwQNAcOpwXJvz0LisHXTF2KlhLRmmXBNnMRw9qVJdExMu9n6Wu/QhPGAroSy19L
Y2/nEuaGhyd1TsO56IL72y34wHz1tiUO+mZm7DaqbGet7x7kdRGsbhtXfzkwX7ZdjdZYzQI3NXg8
Bv0lkc5V++H+KkTnkq/bglM2nQbwTbw5zbpHJ04WgFbWVzwNBZ4YnNSCaPkvof91VRziDIqklxIF
iL8RJ5zWY7mr9su+jET19b/ch1dLHOaMZkIhrAtLkzf6I1sbC2JRR2N0YGaYPiUeyBqEFUPRZ+Nw
Z1rkIi8mhJTUuTROE06Q3FNEZOXCD8cBTNdWa5+3ANT6I6TJHnEX+vJjHTC6KIpb/l+IGeAoX/eS
AxdbydS4luCLto1mt5EcJar7hVGI7ontKOtqhwOUNra7WG+weWgJv8iBAspw/bX+Olquurci+YR3
jpd9bSBWg1qv/Hz/NAguQ4NDk1jOdSVfgWakolBt+kG1XWlA5avpBXeTwBBf3x1o2RaavOJ2MHfO
eszSbyA2XTKhk2yON16/Gl/LLXvQlcs5HlRyZB7aS7zXwSdWP/SRuKz0lpW6c+PxlVsrH4pRZ+da
j2S0nHa5u/rWjoZOgOn17AcN2UWUPA6v6BGN6sP0Wkfa5IpYsgWwzJdw5wTURHbG2rcnLZgIpLBa
KbrvJYLzzWvAzCq6EOYJ0w1ZlkFqLXLQiDaLsF9ljn5vOzkUsQx8PKPDgWOkcFNEL/Er8SR0wqPl
wfRRhDmkF8xfg9YBEojPPRIAkq9QdwAvUXqwoS8vcNntjYXeMrq6HdXkeXX6woZKtYYeIkwF+XJr
uJ1ZCDb2LxHbLxt80Wl1rB4zPriMwEYZ0FeU1YI89suvC5i51gAPmK/6B8dH14oYtP9yLV1tcz1S
6I9dxlFF40EvmWGsMHr19KDUtTeTBkJ35kuht9GUW69qKfn3HUqwtXxJaqiIAukvfOpeOqfWayl/
vP/3Nx3WARs9GIQgpMtP7reaOoFjpcMc5LS6qCC6uXIuRJJXIiMccE+N7mRrn6DHbD721qtmhIPy
7v46NlHzZh0cPI9FZmAGDE1NiVFXXkHBx2EN0DHUq7NZCJszNr/K1RqfGRqavra6AsmvlpWE0KPM
xsOTwAmMKHtMvPxJVAzadsEbi5wLpkPbg+u6QT0jhYrLtH405faJop6yZvKZyvOFqqB5kiHNuKyF
wAfZ/f0H3NzYVvHvN3lSVF6zSi7g/oklu5JT77NZdavuMKwvSjELsETgK3xeaDFp2+kELzMpv4wY
TyxM4lrlIljS9o10syb2hW/WZCK2hdQfygGtrx7UiL5jnVRseqDxaBgfWMhknzrfeUrfr5h47t9B
6lIAaSInYjtx8xN0GtOipKCxS8qfZfmoikS4RX+fiwKndajMIkddYBk/tZgLmwQFyu1H5c0eMr+5
WYCUxiYpKcsPYOdsZJUS6Fnu0PbtDb7mrbObBsNOxCkk8g8OSyD200iyRXD0nG95jlhl/dwYSfif
0IQXfFaKXJ47ij43KsXuuoCzmo3/5I8WFbn7Nm6ZGIVSMLen8U3eA4V4Yo9khG8XHww5GpLvk3np
ExEx2Hb7GmY3/2eHc4ZMHzOHMjYtqA4cLLBxjxhtrlDAZm1EQqLCbde7WuM8w6R0lpwW+c3hkD04
YROlvuXJlxXJhh7j6Hkk8orNp8HN8jiv0FsqF8aM6DztHR9i2m5jLgeokrlt80mlQ+m1JD20iSk6
Agz6/oTG60K5ayddRmtGow34wQLW8lMi/weO7NCKGK+6IUjiChbJpxWIpHV5k+EaHVPdnYx0Bw7M
U2q0k5+C4G/Je+r1OuLpRkQxKHBSPtkwKdTB9cIa96ougn5SRGjx0lT2vnViET3uti0HZIaKgR60
t7ftDaj0qiqtdMKB6PXvkvycqYabjJPr9CIn3b7Vroa4G6BrzIIy9RG/0UG39r5ITobjt2XQJ9/v
g8k2swAa6f+3JA7oU6PvxpjxydoVovBO7vetZT4RIn/JMKO6Ss9lmz4udQOhwdgb56l1E2p4bVqf
pl40u7IJBKYMSXE02emQQeICiXFAzWVV8AhCjXjPSD1j9GO4THc03dXRInoabLb73drjggcpVdvG
aXFCiP4qKR8IesyNixlDaXb6ObeZ6+SrW5F3ifPp/q5v3RO3drlUUiHrSZlietOfpdFPS+lU0dw3
YuEg0pYb3drh3cjR0sya4EaMUo8phChHEHyd9Ee8cb3htQUHrQXQjVf3/vo2kzy3hjmvmrs0y/r+
7fZlBdjOq/DMQ1eSjOQ1Gq+Si+jACC1yd4hUdL2U2wMet5hvPEwR9BzQgDK64KBt9uh3FyaWtq6R
2yVy10icDy3oq5BH7elJKfdLv7u/h1tYc/v3uVtjqBZF6hhXha48xco+KwdXqx+XTBF8K9E6uFtC
SbLGVFs8shQa6uU7Wfk3NJU3C+EppJt5jdtFQlDUVA+K802bfsYEWsmpD1ASrEUEIA4HILUtEXCZ
YjESyl5vukz5h+UCxsNTHyU+2o/ufyPB3jnq70HmLMeSVCbs7biEGfnWaF/u/32BD/Bcpo4C7oLZ
xDFKiBJMJj2QVv8Rd+WDQ0SDyqKlsH+/udqUGSxfOsGrMV3kr4aBylIl/7y/GtEZdThU0Ot1kJoR
cMQkbdl4d526bCTZdJNHVlqqvgoMihbFgYJBZDPuphXfB8UVdz6VyKHLn6qPrLDUuuZXxxcNPwuQ
3eFQAeLcy7R0uFHsCrQ8p3UNFlHVWriNHDJgBo6ir4q9Mnw70j0Nz/vYb3ffKggRZxdRYCe4QxwO
H6jujI3Z4qNV/VcbcwRTHjpDQNLnWvoh+FzsuPAB6xUpFF4CM67Hdp0wzg7/ALVXWIeYWAqUAwoD
6KH5V1WWW2scVsRDndFpwjaiTxzsqCB9wUuxCKhPfiQRew+s76fLtNNEs2YCkIJmyO9HTc07k6gW
bo50bzMxcLCSjIk7hSDVj8xn0evj/hlAqvN3a8PUD4pSYJmL3bhS+94UEUUxd7v31TjkSGvd7gnj
90qgQpVVgb18HKTPmvWaGDslFlWLRcvhMKRKtJqUbBDIKc92Qjw9LYP/6IYcagxdNi19LWl+eZJ/
WnggKg9tMPnSAZz9obAvU7QgHjE0yWgklmlhoKhhVE9BG1d7ZLrE7cPiinl6N1vHbh2fw49qyDtZ
aWGRRYWO4lHbLSBggtehz8osINE7mkeCATobievmGD/rz4IdZj73p8uYhunIjq3rPCs8ZOGVfDEQ
56uRfkiOpV9E4MfpIPqVeOu7aaeKarcCg/zrFOzLRWJVADHlMgTORzBwIMegPcw/wRfoE1/U9bqZ
EYUW7f8WyD9K1caplrbHEa8V82AP+qFa1lc1z1V3qordlKq7yeiPiTK8l0dRVn47aLja5uBl0gtp
UjFP5NMUrYCF4lZy5ZPppz28F3zGrSaG21Vy0EIH2jRDj12t4ws1TlYdOUbipt3kEScqRkgRki8l
EfVObF+x1/VxeFPlhbbaGSIVaqFslH8b6sRLNFHU+pdb9mqGA5q8qKZE0uCj7FyurJ29wVuUzc9q
Xn0goSk6FKJ1cbBja3hpawl200ld54W1keIqOifRAD28OpgD9dS+E6HPNvhcF8mBDyjX80YxcDnE
hT8Oias6pXvfSUSr4sAmGbp5hKgQmozr99PwOkiHUdrfNyFaBBehdIPeQfUKJhp55+hRUwv+vmAJ
fNG7S8jalytiujg7xD3r09lJtugsCRCKr3hbJpRQExnT+7PjMvWU+E2Vo9wNPtN/c3xLkB3cLDLc
HF6+7D1RydLSEQ/mCoJzRmge1j3ku77Oxyay/W+FCo0aFWFXckFQCdbMCjlDIUyKdpYDkBbSj720
olmw9ddwRfBVl27sG8E/bZ8ZeGfqSNS2LPAWvgqeNpWDZcNb8iKcyKMsCoeYt9252/hJ5cRaZWR8
8ffLpHyEVNxOaapLQ+uDXtOgWuZDrydPq5pH9w+BCK9MDj7UwlRSqFL8wzTMUi7sPkd8BD1Y9LyH
Irq5v0QRv6CDH2guUsMpHPYucBSX0frBnOFZ6LXHw/7/Wp12NcZKlqMKiqv/B8UhtqJ7O81BCzGH
ERQx7K11ln8aYR6igFv58gUqDh//4VTQ9unTKHr0b8e714VzcBNLhozKEiqOuvShlF7VtAI1+kGm
rwiz3TIVtfJuv79+meM5DEul1KHbzNBnSfajY5+NEcyUpO0rN2np67Sa4X1PEhxKnsSQ1nPdjDE+
rGna7qI/ZGvj5dK/i+Ovy+KiFF3RlnlR2KtB2SnaniiC61S0Cg5a4pjq0+iwfKB+WLNzLh/MWnDk
RF+GC0TkoZWVEnS9/qhSd8qekmJnTJk/Y/xCm0QTNALYsth6b/Izxjib/crCkcXGV2nGB0PIU7Np
Aq9uGbUNFXNUbL03JlDpU6uZvUuX6iE3oroQScSKDHAHFp6clmqMt1sX2JGGIl847vLjEMYXRoJC
/BJysf59Z97EiJs1cYdVpq2T9DNSCpp0sSz5lMr7vsbFogi7tpnD/oFGV0v8EGk8EWqTFWH3HDL6
EW1XeZlnvqi4vVFSFNzem959Y4zLXUxEnhqFQd8sQfo9Vl+c3NnpRv3+/u6JzHCHFOXs1tALFIey
6jgox0I65FQwwSzwibcw5cbpxm5oFS1D74hDyEFps2jQqn/D6mDe7Bb7DTc2oG4/rRnaw3y6Tx+Z
0o/pp++tqPLToPhwf8cE/qZyx5SYaQr+YAgKJCT5UDf6p9hMXuQC3WeO9t9cW2U/5WZVEuntamhQ
Vq76wXWcNcrj8QvG+SKA9+v9VYn8gEOGIWtSMg3Iow5GtoOrHZS0OzudLvCF7WfzzYfiACLX5Dix
O5Tm9Wg8MXQYD81e34mZgUUL4mCBoimppqhD+mllYOLWcfMErEzTKliQwIzGHtA3n8hO+jJGzhSZ
JI2AXPTUOIcu+ReFdzBTQepX1tFAwY93ZSNkWhSKW0gakx/mMD2hbP0gFfF+6Ad/rpQIhBgfJFES
c3tlV6uc8yVLrbRdAgDScgjSETce3Xz5eN/r3qo1f0Lq1QjndpIN9Qy5nXBfqOjQMKpjD4Fqo+6o
W6kDLsLZK6wK+mojOlp/VOOyJ3P2AJ00z2xXpPt10I20VRYSB7dNjQBUQQXZyvKDrpq+YzRfCkM5
xm13HBz5czNb4aBRD/Ng3lpTRO5FZM2zZ9HEs2MtStC+2phjOFgQhm8Ld9Lkx0JKU7fT0I9vo56h
yvaxiItvhY3G6IL6OTWPZfHBpBjUsZRTjD+Y09W3pTGodOslmZKXolQGFzz7YSplINBz3FrKIfSQ
nvWyfHDM6VCm8oexd85SnURKn7ybpPZj11E/lnpPqeyDnsvRAl4QcCRmUJVuQt0KUqC2mzbSe7R+
gGvakPEu7nO3iZujXhRnQ+qfIQzmm0n3XOv6wZ6aZ71p/RYcnPoc9GUpwKnNyXNTYbT7EAZ1MI72
+ynoNTLFY2L9k29EfT2yQsR8z/Muw7BN/qV6rUDINU/ufe/Z7AC7Nctc+ObwJWpsNXOnI7//2fxZ
hvOu2MX7xp/89ckEESMawCRN2G28jf/XtXLnwl4sSE+MeBw05lGdnqgctco+FTFIbJ++qxXuYHQK
iKQyxcaoZFVG6wghTYTQakwEX05khoPjKm5WlSjIDlkjzsBeWj2jF0izb7ZO334lDolrGedgiAFf
XRBH5IsWjpiegGr5Vylo/OUbvlQB7rTMp5kr5KvYzLlcHZNP7IADvLUcSBsixccYrFiDhPPAuv31
MA/swrW9+y7JHP1PPPv12fgcTyNJVtHWSHfU5VO1hIR8+m9/nwvX2qHqiy7D3+80yZ1QwKCLaLxz
c3Du5nvxcwpLKieyluIwy4cazSOtT54hLXzOztY78k6LHDZgH2JYF+VcYbsOc+t7+8cBiWPLZLJn
tHpJuwHeUofxY31JglJ24x2yHH72mjAq7cbtRKZFX47DkqLTpkxv0fhbT6ASsLp9soq4TgWHjc/f
VJAXWhcEJf7UfiW5v+aLq/+rvqMbh+dwY+zKri+YgxTdO7N81ZHwS0WJc9XewEBHMR3IcSiqyaRW
fgfe1lR7dMRVij8Zn0Ydmr9LF5RoLsvQVUAtEpHExBx64i114SOv+pLMSK1LELmI5fJ9aaBGMkGJ
Qhkyt07RuTtCJqJYXDMtHqWSeqb2MU6b91KcemU6usVUHgZl8XNtPA3L2UnNwGwyd6m1vSnZUdLE
l6wevUnpfTNDu4GRuox61XKKIIMecTHFbmOgSRE8tqqdeIUBce62CG11POvZEFror83zi0app9Zr
ICvkYgBvKe0Ck8zv07wx/Koto5pUx9wa9tTRgjIHYXE/+pa2+I2auzGtXDl+UuwmsgaotGW6m8Xr
oegKyB85oIwoc+ci5/Tn0jXhPJ8txXYrIMQ8nbMOqQUn612rwRVpPUMl+mDVNurFKIxL5dGsPnXS
kriGlvkdKfaNZn4a18yr+xSb94WkWTjVKOlhBwpr/DGqaxrgzqjdsis91IqjshoOai256AB6qKU0
Mpram6zUbxz9ssQGogbZVzBZ4nXl+rG1M/waFYQn+QTCuE6LMIY5h0O3jG6sV9A6X9LQzjF51tSx
H9eW16uFX1k/ctmKKK0aKEyZF7ltPRlffHb0z3pTnJRsAlVGM2puUY4PaZbjR5DBreYGg3J2/boW
w0myh8heulORplHW2Sdbmp5lvTq0Zo8Qfm09panRi0lxXdBu2DvWvAfdCPRoRmhb29lBVj9ni3TM
9SlSjOFiLebD0EmoG9XGq2XHfrLQnSO9m3XlY4ERIb3Er/9GqsLN3tJs1WU149eEQNNXr55Z9Vmf
QTCTNJprzsPLaiSv1TC5mqOGxUDDQpW/xiN+i64nniNbgZooxxE1/j4GL1IxRCpJoCSueDrSRCYG
qs3BOM45eM9JfjTrIqRm/pnYECvJlMhGqDeUywm1mneashz1+MmeFW90rADh52ejST7OymS7ELM9
UCP1xta6lNl8WAyUq/P+56z3J2v9YhZ2tNjGwdRz18GMGwjXXmp4oiTnT0bbBRUZ9oph7hr6SbGy
I22o2zqQ3y0rTKLJ3tA0OADSz1zLd5KUn7NcD8bVflHyKsgtJ9BzNbTmanUNdX1piuTcNGvoaIW3
DN3OlvR9Z6nuMJdhocVuDYIm2fyi61pAltS1VNmzWsxF9uCrzItHeS3dqYY2o1GGiUOCNE+PGqYt
rPVDq+I75c6pnnHi8TPXirikn/01GSJpKXdrUfoDyp6OLRqMF4EaF6dAWKWR4ooAOtFd3GBgXAXP
FPbSqAVEoVtx6y188nT8ZQzNctOG6hsbhy+QrbCe8w/2d8jWBMse2i7P5rP2/X7gwBCZu1h/M8ml
k3JF0UiulFBzUg/zYAemvbf7c2l9XOzBHeR/wdb0mzkuTpHoqNvOyJTAC8szm+UTTdIPc2c9AFuE
rajst99bG5cIXipAW19MCLqQGhnqONAy9XmosqAf4zBr4uNcKsdKGc9rrKGOTAQxn8BveD5+PEGK
joLr35ebb5L8TTOA+cauo0/3v+BWU9Fve8pFKGaOITO1xydcv40+K4bEfr0rPg6Q+MhCaA7dN7cR
rPxmjXvmxJWqWqaUK75sjC6dQitP3dl4uW9kI+j6zQgXrSS12ZAKhV1/rvc13fdUkDkRnjQuUIGG
QTkY4CBFFMsIjMpQAoFiGubH2WNE1WYC5kRRJLnVc/7bqjggoXZf13OKVeUn2WPde/E+A/mqc2jP
IgEikVPwbS/ZsCzaqM4MSqQL62FYj8un3K32TVi/E3abs2N756TxTS9KQstRprWCJpsRw2qpV3nt
V+dcP8jI7Ysy4ALn4Pkfirpf44FgG20pWOQjNUXOIVoNhxsZaWQVYqro7w7XUPGLA0UfhnxhXFrL
h3/zFL31Cj5HMpfJrI0aljO04VvHPJrA7GRn+2CjDmTE6ZGo9WMrLeNgrksxFNnSdTQr/R6mr3PV
jrVaKL5xiQ/mgS3R3jfftAdGopF48Yf0EAeK4KbZhMMboxxwGLNEBiPG5WaY39CV5Y31g61fpvrf
QMeNGQ46RgwgjW3SKNAOo25uhov65T42bQLgjQEeOpxuMeJ+QWVkSD/nSRk66RBh/uDj/yHtunbr
1pXoFwlQodqr6i7e7o7jvAixc6Leu77+LvrcGyuMIl4kgN824BHJ4cxwylr7YnjbxRiLsMnrOIgH
KGHvttlXU3Ib7WwM3MGbzdukm0BOFIkhE4XRBUnT1VmPcXVpFsY8J57hiA8joNw0L3HBi+J0nFTF
9sI+BDJ6oAuAPo/QB+gszefcvDKlEgBoTscjOdxKL0HJP+QwiqBMi4EmgU5yuinx0q6wdA2ZJKD1
36VT+rUiwj0qJ2+KEFw3eDkWDbF7MfcNMzx0SnWnLyNYW/KjMHTW0CWqu3+6vF1nlEgTZj3Ve1z6
kJyi9KCR4/7/V+jqfrHIBsCM8If0M0sbCzqbUS8bDUGBnllNJ/pTqDs19Mk2E+kCPtLjjHl3uREd
0shPQdKdQhnwy32meJqe2ykZvXQ0TvHQXMa5+F4VmlOIw3GcY2vAiKsKruVQ0lRLHHtfUobLGAB4
uIg8ZKpTUoOJULNIgtpDOUp2YUSgPtUyKxyHIzHJYX+tW4NsJlKeP9bKBJWmCdy2PIC9phS55pmi
PlKW8v6NVmBjD43I3PalTRexEsm4iDIbxQqP6f/FD5nTdJbpUsiHzh9fc04xiXeYVJtW+Wy5GOI0
EijK+OC32lUiCJaIxIrQWJkQW/u7uamZq5Ux9mAOjHksRERG0nDKMDZThLw3wKYBXUlgDEAYij90
fzpOkvnQEPGYCCan85cnhrn/oZHJYVjnICRJsWOBkwbgK+p5c6G87WIucjLMJdIG2K5S/jyaTwKv
EsZbBeMGSDKPQpwBM6kuHnpkHvrmblpCe//Mt4UAL8RAkYYGIz/rl56DpVAL8cIlw9cZaUFMtA1/
AHSMS/pDBtvMJOugtFNRunAM6Vgtr4ESWqTWOMq7HdevpDDP2SWrVBhrRDbopC1ia3SDU+WFrnqv
3mEccLKj+9Ibz/nrX+2fTq3F6n5qdZGJ9dgj7Tm1Z/QcuIIan2WRZwa2XdpqdYzVkZZsIl2A1XXe
O5MQRjqJlUQWMn9IBPqalz8oL8jiWenzHxAd/HR8jAkahDGtJAAEOp3pi9LzWIHTnWPltt8sq+VR
NV1tI8APg0qO8WahRZnlCn2MJ3LsLFAsuuIrNwimN/NXD/mhkIwZGhEWkFEIcHObMXZDUrttHRdW
2qSPbZkfEasii10jZZzJqDxLPqYywQw9vw2L4gGk6tEwFb/SVTTmSd97WfL2VWrb5H98HWO9FkzU
xFHZoxVvqZ5rI0ODTGNPmEhaJIhNTF4xjmMCdMaOCaJIKn2g5+voQMECf7HfvBqOBuWyRoeyg6gv
yfh3dkdn7I6GCI2MAXIJyvhQY6Ie59CnnPQIPcadY2aBWxIx0QaAfCE4iGXDNmkeG1OipwIldDQJ
8lSY3sA9acw1aYWsMdsRcR3N4ImXzAG+f/LcuEn7v7JzIXBs3rYH+qEpbBdI3WmLVrf0MSddZ00G
s8dLZHF0473qs7qXFCcpSZUSfc29P0ipZVR3qFZxlsETwih83RmjPlZwpGYPgPAANfsyuRVJywmM
txAW14aMBeTtUlErCvW/JxQhCQPvcG3eG1fql+z8LxJIZdcI+nlVvt+EqR8HxWg7yczMmJp3yTT9
A1TXf7TjYGfXA7Dt+gMoef2/siHs+PUYqMaAbh1k0cLxXqizI/pTb0pFdsHKjrpUMXJextuaaBom
oaAS6vubZKUnghIIekU1MZ3cBS0546f99fzGQXwIYIyU1AWk0wwVqZITReSVDuJt6xgWBYoOPV7J
fttwfAhjjmuIIm0yhlEC4hOGfzrUMIhpDfl1k4XO/rq2Vf+HJDbtH8rqkjYV9k02AB90Rskt4IEZ
c46GBYUe076NWhoXTdnTkD5HPIbIrRkEXKuPNTAhUNT3SRzOAPJBX5MProkvWpMegra61YLwMe/J
pQ9E11y0z3HU2kpVXXV5Ulkm0Tmdxry9ZEKkolsaKRfhUtTiRVVzS8+/E4M32cRdLd3ulaaTcW6I
YIb0xSmBewfoGjMGKEcHDdQH/Tj7Iq9nnqf6LCCTLA5yoTRwY/82rABGoUSmpndkDwOFks2bn+dt
I70cqwUKpl4IqKihLJQ/kOk0qWd5+rav9TyVZAx+Glc9yWk23Fyuk/6Tvnze//+c+0sYY9EaQRuF
moz/nzWf5kF7IoFE7Al1WTypOLJ428XYChINZZu00LomduXgWxIfwvl+fzn0c3+NLH5cMDahD/q7
sF4kFLPKsTi0Ghp90E1xEibRGVrFqnpnXxz94j1xzEMKSSGt7CqsaClNLzVNb5wFf8k1d1rkEwZc
bWFUjvNcP++L5WzkL7n9pR0ygXrnob5IQ4yXqFvxXqK8u6QyNkJLIrMqQyRvzMPkxZi4E2zpWvEV
O3MFrhPmrYgxFaaK1q93p4guFyl+BFKVwTPuPBH099VlBVRRbYYCNi3AGL6AnM2ixM6Q1e7fnQ1j
E4xmFkWtQzjRFt+J/EzMr0L09nciGJuAdtFWbWjSW5kByaaDzXhor4lg/J2TUBnTYAhVXdYzYk05
Osz9Yc5tU/5LRWYsQppknTxELZ2Ra9w0fJhm1ZVKTsDFMXFsF2NpjkI4pjj4Wb6rhus2mLxZKICV
2nKsAc/hsf2LWq73uh7iad45eJpjXDN00fdnl0fNQ9PWgYe4Ts95x/qwE6pTUaIpiL5GhQDthNIl
DL+ldeJW4s2Uc+wqxw2xXY2JVohjmiJRXphoIj/1XGJRngDGABhFaWICBVs3YdKW0vXkttD+d5oc
45G+9GJyRoR+88b54SvY+t4sdklQ1bQc+zA4lI9NOSiiZV53h8lebLR3OZ2dTeCBXnilU+oW9g6O
sRGDLC7g50FxjPjJN3SheuGArHj+SAMjMfL2rQVvZxlrMehhPgs6ngOV2bj1UHtpXjr7IniKyFiK
Zqlm0mhwg7EhWXJ7P/YvkwBOpxn3WuTY16252nUMzaZhAWOLgYgOZql1aSFYsmJQaHeipV8XBzQO
XsJjfYVuknOGkewotVBdGV72l8vxJL8kaYO5yUQZy2073W5UgNKAirPMNM5KeWKY4CKSgYxjlLBb
et8dSd158VQ6bd4c9lfD0Y9f0rJqrhFwqaECYDboNevK1y4OOAqyfddMRQFKNYqnpkjXunK+UzEI
KOFjy7IrzJpcoZPcTi/yY+qPXutR9kOMG5xigGp921/c5h6u5DI3rc2NtKhqJAhDvXczLbgUvWIJ
/R+9p1ZimDvWmnPVB00DjUjyz6Sv/WnqgLux+H+3Guae1ctcF4VYQLulypPQ1VnMhrNMMs8yilv2
abUcxi2bJB6CMpklJ7mqjuqBgqL2AIgTnP5P0lkfgt7n3VZqMUtxWQOGFalN4VXJPhvVS5Pw8nLb
DUUrIcw9IlmGErWIN0EGqqD5KXJSeznNV42fXbgoixx9ew+qVwsCJMoAbFLIokXW3KV9ZiBntUq0
uno5mPVUZ+S2/fNksoF63mPYJYbMKXma49ha8tAygZ77V7r3nrdbrSzE4KSeLdAJQz5VSmaJ3V2s
cSLOzefU6qQYKxGmRmvEA0x70ognsCx9aqL5Wu17VOAfjZbcNLHyaCgxr6F00x2vxDJGouiUvI4i
5LBG2/Anp7Uo+yIlkmku3HoKTxZjKQD6U6WqgRQTpSXU4bmq5+Wud9C34g+8wsF2LnW1MMZeRPFc
92juQHcMkO6lz6KLfuFTc8bkhGG1mBs1b3k1Pt4JMpajSsYyaNQEbwa/OSqH7tC47TH3uFM2HJ1n
h8lDE0VrM1joNk5OeCjgTwBn+tQgAjD96Nygf4PLQLJdNv3YzvfIZHUFUjkPUiIiRk2OgV84yqsg
2q2j+xR7N7qEXnkWMPGzf+14Z8hSE3eDqWhphiBf9IEtHPi9jxGCR+NY5SjUtsfSi1xJtfeFbsZz
q4UyFiUc5kmLG0TGlfiw5J/r5jN6j4CQRSLO5DnvGGlsstpRGS4zVgOoixqIF7EoG0vIOyeLkk/7
C9p+ma1WxFgWI6j6OB5wdIOnfkbEfWO6o0ceMSRLgRUeQt6QD/3wXyL8lTzGpGRlG0lGj7aKAi3w
in6u+pf9FdF/sCeAsSNdNjSKSdAnqJj5pcZcyCJWDmAPnKFKOVVP3iExVmRUR0UTFKxFwPREZOq2
3F7Q98nROZ4UxnKYQxSQokIfuESuBviXQLo2ecnO7ZzWx7Gw8+bKEi3RWKAFwXgn4FafB8zYSqfm
GsBYR14wwLlFChN3DEZoxJqA5EYU5JciWQ5pNrn6bOpWbeSfwggjQvs6wdlCRf75NuVDLsYhmgMw
vXaVo9ST3xQZxxzxRLCWYQQNfKGiXZCgzK2YqAqCGXQyU85KeKZWYQxDkSlV0C+4rwQOmXK7CWCW
BARifDV7GBBwkst4bnNOiMN7pbBdnq1u9kVQois2uULPr4+Z6HN9wajHY3DIrO4rJn5sTbfaA292
hrerjLVIMjTJBhPsrUwnANNHScGY1nS3rx0ck8TWHct4mVKyIPKo6ptcP8i8N9D2/9d0TUNDKYJB
usiVLTeyGgzjGhwVqksvy9IeYonH7LHdkm1+yGA2Ku1TRZhGqIV2J3n9NeXBDNBugkmO2aNwbDJ4
pb+Nh/B1f+t+84T4kMtY2zYSY8EgiBCNi3bq/fTSnf4VGLm8pN62LnyIYqwthh6bmkxYoij6QBwf
ivPCUzfeSTGmVm7Q1itidM6pM6i14eTS1/392nZOP9bAMiyJmFeP4xTbNQd5ag2miDd3/M/UKddJ
w+UO5qyG5UTQBj0GDzye+KNNdYLiugWKBWghVBqTg/Y8nieO7/2NG/lYH2NoJ7GORZ2WfSgNw4K5
+MirzvGRNtKCq42TLZS3/ciHNMbmzj2pgxyItJBWHMtrJEdPugcYDADC/lMsgEEEsy9ooEFh7mj3
IrgZ7MpFiwZo1cIC43cWLy+1hUJjSh+30KAnsrrpwzJ1VUjw4FTQOqhQFPljfBR8wuVK5twFtmlH
bIdCNWnHYFS+xNEhSU/LdNxXVZ72MBYFYBzLEipIqcQ1WLRlJMAqXjaF3thfQ7WP82ONRym3I7rF
acJSBF7xsffLfwIkBaKv5hfKBd/YyQlZdSexea2Q9CLvSWZsCcjUYgAgYYhAPNECXuyrPn1och+1
vHNiDIqGrqTMpF2rgyd5wFvypdASH4IXSsds+rU3PxejzXXX74+8neWxnTswyHEbRHjeYjzhoQc4
gF2NYC0KiktadccCOdm+8yR1OsoGAF9IfS026f1SgPqAYER9qgqM14TTfVCbb0Qk11ILOjFt4lxf
zt6wjAuyqiVD+N7RO35ZlM5JWtkuxsHfV2OOjWCJFuqxkjG2CTXuDF/vUr8i4JTEPEEVlX4z8KYb
fxOe/VDpX3gXMjKAooW2C6KzI7L7S/FNBaHrYBPc1fvkkJySi8xFkNtOS35IZewO6ZBZ0wuYXXPy
It2ftFclXbxS85P0oVSsfn7rx7f9feWdHv19ZeoCAjj1RsczqzC/ztVVMSxWEv6zL4PnTkzGBlF+
RWGW4PJnP3pUgf2j39eA+p6vANLJn6+kzmnv1jDmqCdBgd5v5FwpOwIlhg6OBdI0MiBd4gceayt3
bYwJMlKkhEQ0BSMh9G8zdlICP8awDC+6K0YunCHvvBhLFM1A48hbWDw1J98NRIYkLnJLNQjnqbAv
R/mFiSER40YA2TVQ+e7DtrKH/DRIKkcIZ/MUdjwpF0xlqHr4PxmvIDDv+s25c12g/XgPvFkd3oKY
kKae875SASKAhEUE9DDUmp7LkOMJ98NChWVaaCNiDGaBuIG0X4PClVFc1cljykPe5W4bYyfmskmr
OYWdKL+Pru61F4wtJ3bjCr580F/Mb/vXl7dz9PeViTDRNCWZLUyvUY9+3Ro+WBs/tZ3xuC+Gt3mM
kQjMIS4HGrS32as23wjkS91dSjT/7Iuhe/N766CIjHWIhbAKoxjBZkrOcnGT8WqnvP/P2INILNOh
JojWk8Rrxqsq+P53388YAB3cIU1Ihz9igK+EF4P8laNV2IrV0pQA1hFoQbEAMmvf+erSH9Ico/Cx
MXyKY4U3rLPv2ZX3p+lKvcq4gi9fYAOkKHPM0Qthz0YB79zxNZA56VieLMYIBAlysXUB6wk8uocC
QC2dqZ51QOiVega+jb7gVV72PTrwJH++O5miFeFM3auUSc9GGvkA6T5VxeuYitdaWaSIzzASUHaf
tTbz9hWFE8MobEErCNQeLRiIHrVLcqRhK6YhR2u5BoYNgtbCHQ/qkfd0kjnq//5Rq9MU07pNBFqL
rN6KI2Zp/cAfHiUL7MM2yBhFD/O+rnAR7H/neRI3xKsA9GmcmHR7ROrHC055z7OsPkOKOqGfGnhl
Gr+ZKFLSPEprJ452jGsrtumUVH0D3o/QqnnNIhx7+Z6EW8kmgla1kgBDVsaHqG+tZjqmQskxYxxr
+b4BKyEqYA2VRYELEPPvXfF5iQGqU7ikkDiJSt5iGHPT1e3YNR3igFTE0FHpTrXXKty8JL0GO0aZ
rXbVdTi2Q4V+IUq1YXynwK9VA6KNwEIv5kvoVM7+3dhalSyKMvpLKEQZ2wdvit1/kQ+q+dwMkTVU
t7XEK5FsXsC1FMbaqGonm8mMNsbJBEpR25UwMVJ4jeae4xygqU3Kr0xhdoO8Oc6jZI1Lg15e0QFe
1JlCeQnAjPq7ZTPWqEEBqook+I5gdNrgvkApWOFY2PdyHXuU60VTA7FSTGHWliSmNcQZBF65238v
rwtnOetIb6eX+VbyhTvDi73yObKSA3DAzrzSKe9s6e+rD1BacC9kOaZYa+IZ0lklXqpyfORvTlbR
FMPQgJ4hMrciDnOlaGmatvg8gxpGs5ObCviilKRlRJ5WehJg1vbPbuvCy+IPkaxflqa2yZoZZ6co
95JxV9XYQxlQr7x5l+3t+5DDFHVmuVFkRYnQqYd2KQsM4JqVBZUd9eb9/oJ4gpjbUegLmtwoXlGd
HAvMUQY3QX7cF7FZFV1vGqPwowZQtimhm/bQu5RUJbfV6y609AudJh0PXcE5Jd6iGO2vxEBSExMN
HrN86lDOqQuA43Em2jeLBOtVMRquy9MyiyF2rrgKDxHw5UCZMt9qlUVgMuer8gYQmE8Er8JHznbS
I/n1butAizEUzLWyg5p5nZdKSp1BdKRFq/EJ4/RoEJDs4Cwe/uTBBtrm/wljc+xoao5LTDojYAgA
Nz4TG2lGr0HZZX9R9KrurInNruvFpCcZ9dayj5Sa1x1Gjw7TcFOIVNV+kSOJsBaGJOs6O7kzh8OA
zjbI0S7mjYo3W+ojQ/pJOYlO7pkOjxR7M3eIBsof8qg9WZlBko2zEmswUao1OHSSF8+Rc3g335rX
6kW/7j+bPkZgrOwSYdT3Nmit/W3dLDWu5dNQfCVfNRpBGySky4SJlBag1w5iEzrpOFy1QN8kQnXI
5PSoy+ptF7YHOZpfyzi4TqrgSujF20DSP/cp6GTSSOUc+OYVlXTFAECZSAh74OLSjYZIFJoQzw5j
Jp1nxP96lXJCUJ4YxrxNVRnMNcWdkNFmhXFx6dLhYcPZZGpOflWqj7Uw9i1Ol7JuaRfGbM92fIjd
LLURaKMq4kufKLmzcBXzqv68hTEmTk07zDaLqCGr5qWAnwtuDZ5/5Ymgv690p5v6QAlKHf1qRnPU
l2/B0noxmoP2d2/rMSivFIG5IYNGhlyW0dM6Sv5MfR3i2ly+yqqrvJqcfVm8FTG3QTG6ZWplhIJF
bzpFoqOLJfkn1cOMs6bNKAFAP5KhK0Q2WF7Fdi5CNQG7oBOItdup8UUmSWdVunjQQmQj9xe17V4/
pLHDaHK4NIFAcxGjDQR+qJ8J19rY+p1k005/lOYm3nw4Z4EsxFwiyGVZUcQdYfba8TEyB1tG2Kz/
0QthtTT5ZxWM1EEHE06IjeyMcxQBMkADCH85cIzRpg6uxDAXOGjCuCpMZFuWdLnLROEsLe3RSAor
KdP7moe99psD08G6qRkSMLGYiyUXQFoFLCx27xDdxofa125RXQVYALp30SHkxK/7GrJpnxSiarIm
m5rCNhSGWq1EkopxYGD0yfJzwa0s0Gj0FwOIQMQ0wGdKNIMJxA1d7qeElh47r/2ke8tBdafvDSqO
/AB8ey0/RLHFODkNAvDUIOpassdUdcP0cX+vNhsh5Y+1sIW0OprETG8R8OSVfh20jW8m0zEPx+um
RIkfAFuAlXaVGDC4k+i3WXOq5MoRlcWXU94rjrdWRvubJo2SscItm8R7rT/VvMB88xavlsqofR/2
fZbo0AtVSu15SuwFQfkYvQoxcfZ3dTO8g5fXRVWVJMLS8SSmnhYCzZNQqtt/wzvi/R8V4s3wbiWH
cSbI+gaj0mAqkg5mi0ARpWCRLfDzFLt0iguv7LTpT1biGH8itEGm5xWccBX2DoCnbAJW2azl9clu
G4yVHCabPQETD2eC98wE2lzaOS6dtVv10juKnTvzmff43D4tgIJpQE82wYj0s9XNiy5NdQmlBuIr
noKCK3pY/4/T2rS6Km3iIqZhSOwYIyLAOMprmtRq4oMxgjIm0C9dBw63uj5hwtrf18FNbV+JY27T
QtKm7GbooJx0V3MteuYkWW1l2D0ZOOq+qRcrUcwGJtOSZ8kEUZJx0qQaOGGu8GdlO3klhZqPVXwG
/EhZGUskeQevO2aO9CwXNn170t6LifxZ6mMljvFaVaxgxI9O34kAbJ/ah2E6jvkLlrZ/TNtaYWgS
+Kg14E8zd6oZhJo0C9V146YRr2uiAln8Jet1C2OoHFnbKvEhi7lXS10neUNgLlq5t4bkbtRaS5Of
Mh4z7nauQP0QxDjIcFJHMaRpo+pNtbRT4SU3/ctwjvEEewd0Wi7RSaqsmvs02fTMPwSbbAF50Uqh
iXoIbhw6S5B4UmDXTnStuJUPfq/9o9siJTERY4C4kCAzIrOjrnqqzGZKcbL0sRMA3hU0ltqhoDyE
r2LXunUASC/RCMDjrAjnLqwPuaB8UaUGGPKqXVSqsxj9scOsfB7W/pBojyTVvu1/4+aRrz6R8RCC
OuboIcKl0Vv52PXETkPRQkrgMISpty9qs0C83g5GlUFbXQM2FnEeAvPSoh0XmqNf2ivFxqPQ46Um
ubvPaHMr1xixpGV849IcC6cFXNq5dmpMrIAFC9QbmP4RDxFxarearMz+kyG79WoZHZfAS1cWNRo+
4uxBmK9ygpLa9La/pZue6eP02JFYnJVgFjOWSOMIUFEcFT858Od+Nu33SgyTfQ1ldERkQOJ3JKW1
UgEVM7m1xORPZt1WO8aOxE54CISzBj+rp0BozePUVZvoHrxV3/d3bTt+WK2H8UeNXjWZRBscKf54
eEArZeKIL/NnzbO7J3K/L423eYxbUme0wQwFHvSBcKtJsQX22lZ/3Jex6SQ0lRgapk8kTWEXZAZj
pUS4WXrY2lH2ZAT/zMJdQokryB+9dVeymPUsqri0vQDANVLMnyoCZnbBBAYV5enodI5D2t67j3XR
31cufRmSrMhnGNBiekDl38rES5Gl1v7m0Q/+5bWGR5osK5oBmllGu6UaReqpi5G4zuFbpeg8RvXT
vojtdXyIYGKtpAUxSJjBFsziYQFN8tDfK+kfZVlW62CUQA3bugEDNOKfoL7L5OWs6fUb0b9nA29S
mbdjjArUmmiMgNvCwIYOYtQA/QJT4/zdjjEnrw81+uWVRXZ6eWoxnka8UM6AMNu3PK9Et2Xv+FkP
OGN+os1xd4wvs90dKeAOccTb3gNINKJ8nUdRuTnVIK/OiXGDHaBmcVtgEEIQyx8pDgUgfgbnnf3A
5w4yUi+3tzzGC4aJEQ2GgeaS6Ei9YOQVNwDCtsYLRlKfe08Ab0B6W3oZSDl5K6U7tyea8YBdH3Zt
VUDr++UY5+cacNCtdD0J3/5KVdgapKmgsCETHKApeNKIXF/6oGX13xkJth9IbbSmSykCpKHkJ90I
fQ15iP11/CY++mEl3n9fWbsySDETDTA/R2rRFrMMXlyMnrBUVlou30SzdGo6pxeBb6fWQW4fYiLV
GHktHPTu7hzau+9cfYQxDgMovBuM7ScgbwrTq24uj/sL5VhDtgUorIZJqRsaB1afpPRzJB2LPyts
fVwytuMnFUCEINGmx9EuP/2LaFnaxrcM78H+UTy0nB6G7cLSSh5jRYB+XBqZpOA1eJd+Dfx/ybZj
t3uO7cHN7oUvs0NnhnnXm3dajC3RgfSuxjG2UiD3ffAtyO72j2q7p2C1LsZ8FGaemkDDQ+dUWXvg
VwOZRO0hhZFacdPbxlQplonXQjQ2vtwOtqT0x1zrDyN5knr93NWTzfmg7ZD345IwRqVG35reE3hr
84H2wKM5z6KY+qU95Za0WJ1bH+ljblDtwOZzPXJUl20JMpS0Bb05IscUAN4goErMZzHheKTNM9Vl
RTUUAuYAFmmnafVSQp8zVEk5m8khNB/3t5Dz/9lHQ2vILYWwQsq481PTVQNeJ8DmEX0sQGcCKlHI
gUwkQSm7tjyRUHPmrLoNpfYoaq0TF+CNM8uLLOXeFIzulKVvwEX3W1TSFgUwd113HTblVRgBKy6S
SjfM8j+YrJZX38dEY6lJEiNBy6cD1B0v1Vu0eKADUR84d2dTV1ZimHisV/VabxoEr3lyKtGHP5p2
nvLeTBuHKa9ptpn72QDpsAb6Icx1IH2GDfKWun3d15eNdfwkgrlxcqtMdQciDyfTPintclZAgNjN
PIApzkLYQkbXG0FktCqey4DgL2+14rC/ivfZZcaxrZfBFjLSXh3ixARHotoPpVs3yzf0PrhZlvnF
lN63kQYiUP2kBKa9pNEpnUZnXEq/F8CrhJHKVADRMFXJBXNMcV71dmAQ22zA79qhw1FIvUU1fT1v
HXVa7jS5z6xZjk8xCCL1eG7s2hyOpaS7MSUwKeQWnZ9pymn03wogsMQPIl9GGUJFkAjyUBgFE7NH
rdIvma55WoyAZURfRap+EVNyr8mwl319UwbVOTMMzt3aelv/9A2MtrS6MspjXSnOIlnvoyfgHrHB
R9hYKL9alV3YvETPtn7+WDVrz2KpL9QaqXuETF/k/H6RHw3paV95NizaelGsRavlvgGeIYitxVN4
SE/vKBZ4G3CJ0XhLYSzT2Hc5+KE0OuCVXgO1C2x5861+/7bY8Qum8J3oUrztr2z72n1sHmOkgqIL
zCKH/VjEN02+NqKZ57DpN/967z4k0C9YBZRRREpgSOMl1zmDQ9msg6NpKz4ujgfSw+P+cngbSH9f
CTPyom9N1AFwC59F+TnJThEPoZUngon0hHFMSD4ZqMHLl7H+MrVe2svW/jK2TwWAepJINEli5wpz
QW17pU3B61zVlrY8t83DvoDtRXwIYI5dysyhAxC1grGWziFm5EVDb7dC7O6LeX97/Xr4H3LYw5+l
MNaUAgsBIS/k3IShu9QeoJXdNk7srEksXTxr/bd9ubzl0d9XaqCgnFVoOkir03a21DG24MRsNG1x
joknhlGFSBenOJUgRtbOLXmQlMc649jTLdzFn9wWE+FjEFsIAfAHdZPCU6oPntZoFxkZtyVWY8ss
QDXdKzc14B/nTImssBi8IahczKsAqB0pYWO8zlGJjRWwC5lReZbk9LukzodMDSvOVd/IQv70qYz7
EWstakhAMNrRPy2ZZJkLsarYk+JvclZzZG2VkH4SxvgZtZr/yxnewKxMV+JTeKrOlWsl1/Pn0aFz
JNI3LoLoxuDMSigayn/Wq15I8rLqwbeeHA0KSOFLfn2UwY6QcZZHNef390Zmc5JKPkWmjIylg97M
t7w1TqWUf5O08c7sc85zYysf9dOiGKdTh0mmTAkiL+BAVRiTN16W0AoBq1B6IQbznf2ruW/aUBb7
eQvjSVSNCUGKo5lQyush+qurL4tU/urqh1qVLCXBzhmp02tXZuo2Meexz1sCY11ABx8KCWSADUS2
ivxg8pCmuUfCGBZRN8FTX6MgSXzJk4GQ251BjW2JQE/kZUr2bRham3/eryKpqkVuOiScDNAqKtfF
cixV3tCJTE91T58Z09BPsTK1M059Rk+e6BK3uVK92o+f2tSiyJDN98ktMAiNGfZr5BrQKBW+RhxT
ylspYzFaLUu1WNXR+2q6oQrzVH3qCS9vzbm4bDJyMpYg6AbKxI7+4iGM3FH7npYvAX8snyeJeWVP
cwN8Bcr5Ttsco8oCkPIZ+HTAIIkvNag0LAA2eQpGlzjPe55cxlxUJEvDWoPTM0nvN0kfWlmtX+Um
PPqoceZ2OEfGJiMrQ4hzYoQKxj4Cu1ABm0PgwcSI8zbkhPcs5n45z2GrzdCMf8uoqa/45P/ott/e
uY9ImLlqpmYEhUxvdV34DaoaufAmam9yzGsZ4clhLlsNXPopCxPiNMVNOj/VCjChq9tm5E3jb9vB
j/UwF2pM2wo4grriRMprpDxGwj9/4ip+/H921qJrO2le5AAzU9khjG+T4NP+//9NDPEhgLlCXVbV
BukQytfoIhO/jk/Ta/LQHTrLeJs/0+6A8jXSbB7z0fYTGZ5Pkk06rsL2nwJ+V9dUEVEEnsiGT9xw
sgZMyaSD9e8TOeQC/m51cdLK+g+RzKVFnljAVRIRRV4AhkMReVsf7ZweeSg+6afS0xPrDzryfxLJ
OPpWkMaxQ7LRUatjFJy10JdAdrp/gpsXd7UsxtnHiabOQp5DA4VLUT5V2lGTvwnhldB+HY23ypg4
8rhHRw3WKroAQa8EIlmoZC7fNJgvEl0jOxTpHYZFkuwuVb6PgiMOgYVPmnjcxJvXbbVYeu1XstXF
RDtli9KQmkReU2GMNwg5LnJrQhmHpmCUio4pYw71ZxmjObR5FUJPhEN1RH8EGh4rL31CSuXYOjWw
a0OHgKWy4nPCb6/uh2Q2/5emWBzJ8SKlraoUejC4DS8dgh56J5I7Ph0ATyBz+UHjMIRCOitOEIIX
KZqssAs4fmWrerLeTvYdP6BFAlMbBHmjyl68xRl9DPYkjgLsWumuPTYYdYoI9+bxVsbcPKR0+gIE
dcTRga4pXckqR0s2vfKHkphU/koRU6VvlkXCo74u3WIx7WJyDe6IN28RzE1D7nVSM3FRHCm9UqOX
KOE4l99c5Q+FY64ThlJmcEBrCtpF42vK15Z4wSMBqht9+CRf/qAN6CdVYJz/oDVGRWhKYlh0B5Os
ByGSvLDROWfD2zbG989aHZSmhgxiF9+P5E0sOVjhvLNnDEQwLbW0qEi26nl2CgbTTUbMahQ8CvLN
EOaHiv0C9NOouphqqLQ55bJYlYoq0j+a9onMb/v+gyeGsQH6UmljJU4w1nN47lThfjKTIxmNp0mv
eb6Ko3CKyPhgFVMaUy4hqSfdUK4VHdwZukUeJ1v6D2nXsWS3jiy/iBH0ILf0x7aTulvaMGTpvefX
v0TfN2peiHMwIW1mMYp70ACrEoWqrCw7skFB1ENuanw//7Y5RwYKRLPW5H7N6UMyCpRgDDTfsCK7
9XkNq3udnRv7Vth3N0a6N2YCCjYmWnv6R6hsoLUe7ywMlBm86gAedgGBixEqSrTDUw4aDtTetnuF
nXQxNMY6CD3cq+8xqjX8JkqPt01lv7iyOUoGLxptqNamh0mqD6NDu5QwTB6q/6CXi0Fu8/Tr9iOb
/6DTb4JAckTmrK8RPaWH/k3RffBwX/gpBy5uu7MiMnCRGks0t3IDVNLvTOljVpxTbpDGNXwGM5CW
TIRUwOO/d+TjTOczHXsrOVQH2cocweG1a/C+FPsGjxKxj+QYyE51Oxa3s9egDb7R3vrE4yUVeJtj
iUGjJLVD3sAsIIn/uriFC0l8t7hon7Xj6P8P+TPOF2NJQtGIEgfS23izSB+mzIfarzVPD7dtnQOL
b3veXPCrnM4RsrkoCi1XafY7/VpMRyHh2N5uuvjdoVgaUFWVYSyHeHXn0P+Mky9d9JQtr5qiWuLI
K6jskcG38MTygYxYVhajATwZlxpDb+6n6/Qx9kzMm1K//4PA+RGqf6f+AoN0bx8nB5venqGb45zG
SCvKFsDfzU5YPJbi6+3f5x0kG1r0Q2woTYKs9Dx9yCWUdVHUSSK01quG1cSNc3s5TlSrsCo/VW80
bVEhxdq5aISGaEBxSXzVqs7Nh96PvBZ1PZ6CE+8IGQjRjIikWQw41KurUL1EI6cvXuUswBJ70Mwe
lQT6I84yr9cafRe21McwS7TxKuVoC3UOr0604xTP19ooHsqWCFAeaj6Og/iotPmdkfb3ZV+CLldY
Zoe8LXmc1c6fqtIRhA7MRzJfSY1CG76LJlUXSPA4Ud44gqH7RRefstQQrLiqH5IKLBgySHerdNfH
3TeJiHatGfY8g0lTr2GQpCDECqkdTYXfoKua98blXD1semKsImmd0LSI7lXJg54G1d6Gop9ggVp+
B4+xZjd/7p878BLveK7Cg1N27gbcdMzaFtAz4cEU+jFUl81rAlVpE9pYS9C83LZlDtK95a03rilP
ibIUDa6maZ0xde4+FHx9jp1w4CRNOaj9JlC2WWfKKpEspYnrXGuDcOiCJowPYRVxKhP71cJ3TJXp
37FZh6jzOo81AlqqrwF7grYYLAXXhJ3fjS9ybX2b0CTZ++WP7iV7MT+JhGM9vI0yUVIfJ2Fppuiq
oSWeYp0+Spl4yJOOA6m878ZAXhP2kRkuMJMiDeL0CyZNWmt71ec/YtRszpOJj0hWSKMxKP+EEjLG
oisvpttb0b3iLifeE/G/ZOl+BX0yg3JJVqZJbQLIqT6c7q8QH0WG8D4EFX1F7hvKGdKn2/bPW5Id
zSGKTbZitAR9BdOGuAYieJhaXtqau3g5BuzAQMaUYyP7WEskCEGokqprzMdbUTSY9RZrCqOfqY0V
VjzBo/8CI+9LMN+tS6ZlXFNgmJjo3jyp/gipFz1tnorxtdQhbNNgThgmXQ7TcpAgQW4acJeM5wz7
p4vvaUL/VjYJ29I7NGMvFQt9M2AuU+5FD9mlhuivjv5ryMV/NK6EZ7C74K2qClpFJVFHt/K/ASBt
NVSgQMJyMODt47gO3jpGUOHuGjuVJXeqBk/NwEJb04vUVwfDWL2BgC87Lp44adagxw4YanfDWl8y
UXOiePBvG9wuPmz+PubDmF1BpCVE+FoX8lPeal9babAzuQ/+bhnGk4YQhDDctHgOKmcyR5aAQ0hS
Hv9j15B/bUZj6QBjXerCuCIj27YHQfMHlfc1eQsw+YlMLfopHkGmGz3FCxuoJYE8eGpd0ROOBZ5O
SB7y2hb3XWezKfnfFgTh+qYfV3whzGKJbWhC+ep9ZVoDZh0UTuQVT7zUAW+TTI5CFZJ1NGheO24v
Yvyczc+3bYH3+/TfN3fiskZdVlJUHRvdHsbXqW45gLZ7G22OjLl153UaMrHHZzIlzB6vD0lbWgPI
OLHU2bf3Qt33tzr6ZiXmelVNRRt7AWe15E95+Kk0BktWHlXNzQvNu73UbU/VWGJA1A1VpgvALqFU
rXhVgzxqnZjknJuctwwDCJM4r9WoT0jBJYNTttGpCUd3HgwO7uwnBTYnxyBCHxWVEBl4tDR0nBud
Ed0GyXny6LjhxOOxXPYTb+/LsTkIM5c0pSpAq0gxO4SqMK5gCrXHyOGV2Ti2x+Yf1kRaliJEBkcx
p2M+JXYi14G+TPag15y0wD4tZbMpBhrMphHGfIH1lYr9z0g88TC21gLp3prfuUZ/7YatvwHVxm+H
MByNCh3xb2kc2Y7t9UQVeolP+zu0w21r5x0jAxLImsdSNKMa1BsHMXpSu6BPoZNfl87tdThgxOYh
ck3LBC2DVynzSU9OIk/sneNObK5Bl5PElAnAjoTHSdIsTKxdkg9/twcmxqhJqaYgtgPukkehBLGA
8y14Z8RAQmQsxIxyvB+SkdgRWQ9C23PAbT8y25gyAwcTUYQ1F7AHmsMo3DmgdCTThUhd76peeowb
S+SpT3DAm80xjHVUZJD2Awmq+GnSy/uaRC8YVAIa7JfbX2jfCgi6mYkBnRxWeAK6AInZjVhJqV5L
pLnmL3L1cnuJfUqX+r4G9aiNe+plWo41oUR/jHyBRIk9DKM7KKVFItI4SSyd6nU95EXmxx0kAI0Q
Gcv0tZe1zDIE7YSBeZ4gCnbao59sTJBBbxGt65rdm6UtZJNvriWvt3G/SLH5mxnLVaAfZRQKLgE8
vpFbUFDzM+7LEzQh3NrV76gukoisRnPCBObLH/RdQdT5/cAYs55wj9ayiWdPFx8mAj0PTjFr323e
f58x6X4WwjEfQOUPe1A8ev2AHjVemmwXkn8twbZaFHW+lKlEM/mYnKRei+X5tlFx7Jbts8ikNi2y
CJnSUvRWhVgGOikVXsvUPtS/b4K5xbRVLdUox9uQjE+KRoXuRa8YjyV3Xg9vN0xgu5C87c0cu6mJ
etEE7ah0UjAkMuej0O/62z2pSVAvIGgZhAzyvx1xUapUy0SaXnbjurKi5djHxM3nn8s6PrZQlZnS
8esffKfNktQUN75vlqj4KgvwJVzvWoyWaRr0JQ+cWHf3+DaL0H/fLBLFIuo4EnI8aR+M87kXD1XK
ucl2TWGzBINhS2jC4pBzdFKUINT8qPepXaNt9U8G4UL+5/0bMcAjyiVKRDk41p27uHRyU/WjDlRL
+YlarJ37UHP6uw/EYA0EkdVFbkCcFJbeDtH9L0/zpcp4TEPeJ2IgJ0njLiUajTaayaqMxiJ96peh
4PzVblSGdj8mzdTrHWLcZg1qtB7H8xel51BNOabAiu9n4pw2Qgloy5VHsTrlkFTs5dkeVp7cCOfM
VAZ+omEypwYd1I6UQnT42kWoEXBIGvvExndzUxlIyLM0TXqMjoe5Ta6O9ujQGa0RcveDQzUtIkfw
BO5LZD+m2qzKoALRC3DJe/BbOzcErbGCHlFmZ6gNCV+KA+7cY6QEtw1jN6LarMhAhKSNypIPseIY
BCMRm+KrKi/3jYDKTKk9dIXOQaT93MhmPQYvhGpI5jxH9D6t9Zc4MwMzhLpFjWx3pB1bs76AF0VQ
nNE/IcuF/zN9IHT2YFr5t/fN/UMYPBly1Qx7AXe9ftF9EeSlytY/oE2QCiDGR16PAP1wN24YlUET
FPvyWqzhG4p033fn1eDkuXi+x8CIInRtiBG2cAnd7xDuy8FYPC3hHxVH3r8eKwyc9Ipm6iPe5L0T
PerPpTeeJKuxC5vY2kN/Gi3j7kVy5eDUvdSq9Qeqs9srQGNyeSRcsjAR4JNF74WiV2ucEhPnI2kM
rtRFZQgQLodtmldCPgzr330kliQ/F5mapJTA1iTrKYJ2DZ0SkmSNn001hxnAM2+NQZIUDEOjncCQ
fkMSTOoIoII92oNTfVDcGXlpp3i57VG802OQBCq6maGmQBKw24JRwDjH4Y/o8hvzY8BjKVKhEqHt
7WhNcjRMCLats3t7F5y7ha2sCDHUXvUF93ERX4zweyz7E09ybj+ztdkGAwZzrefJaFL15PK7kNlE
eO2jT51wlNS7MP24aJ+nmBex7yfvNmsyAKFCIToxegpAKGvSmXzrycAo1+KAniGPl4/mWZ/OhBuY
MFIbpohT1IbwU9KugRmJgVLWdpgbD4PQuXL83Ek/5Aolca1wxjj9lkU8VWyOQbKlIxHjcSGGh/ae
FdrlWYoJw7wRZ7z7WmcQY15BsZz6txxlEiBG+CR/lwW4WXqNT6IFkQfIcXInMHBMVGdCE5k+8KoS
MBU992cocDpCZGmP4n3zSkAMRDD8w7gavFU5F4zO4EkoQ5zBQH+so8WCW42DW7X6dWqLYKjG77dd
kGs9DJKU1TDGIDBQBoNoz+fObuzZkh4xONWv/Zw/WJQTA+kMrPSa3q8aFX2QixQlh74Klqk4pKN6
UYscr0G4qDg6UJs4QbbPJgfxoRCNQJRqf6n0YAlBQU95wxm5psXEJ2o54N3b47JrTWTba6/wjQ/q
ZMmHwRnOaDO1J9FaP90+eQoCN6IUnQEmUS9VYSSIIijX9T8iDSJ3ZgrPgBks6psqSqYS9+AKcesw
yV87RXc7oeZc55zdsKmWUGhETDhFek3FBJjO78HcpWr4vNCOsxs240KytR9nSidcs88SLtkh9tPy
8faH4XgfYXAGjSap0RO0xOi53xWmXZHYMc2TDGC7vdA+Zqo6kQlU/XW2axodTpVQ6YXqTKnyLTNX
T0i7b5wl9g/sfQ1mMx1JwlBMUQOpkvGQGIUXRvWxibWjPqDNs1l8pUocYoCq0Yrugr53WQhtlZiu
mk1fCg19IGhfTELlBRwFTzSJBXKgTSrxp9rIp75sPoYJJsxV+YPS1peuMr6ORpvYyip686A9AaVL
9SQKraup+E8HctdN630tlA+5luMVLp5Xc7JAAPKrVj0oJroMVbUIjJ43kFOh3vS7t72fA4PjlOyd
DQ3e5Nnc9VYfQnyrPZvFYA2j7mh56ZadYtWFCDJcZbVL7C2DaPcTxjwqkp1OEJYWY3vJZEstS6ef
IttU5kOTIw8c6ZYcrgEwxDdrwzNT47hE+gFj4ry8TM5FH5/Rh+Uuq3FZs8ybW8VtWxDFOtwlk4gp
34J7+5vvEx61970y10djVBF6KhF+dG71Be3YEDGJXOlRtSRbs2VPs8WAxwXiHS81w03yKzEEaaxG
JPV046mtXrNitaTqucOoSjXIZJ6mK89xmDsEnWATyLFYbVbP9aBbbSFzXHO/drg5Q+ZGiCOCiuiK
e188TsiASUEf4GbyIc5+4QVw+3jz/rmYi0DWKrUEpwgvlXKxwMu0KuGgty9KxKmH8qCAuQmgnV2F
SoX4aYkf8gRuV/lk+iN1o/dzYwvJCanMGHN6cKs1qZVB/FbRRyvUebUpjgWwZeTRTKZGpxZQFfdK
Bvmr59s+xDkrlraeGqWmiwMu53J5EoreHSbdSniFSc6HfwvNNk4jTEYalyoWMev2a0fUHwSVpymq
HmtJ5aTYePthIKHsxklMkS90pOpDol2r9d6ogr87MgYCzAyL5CkeWk18KQbRmmdH51JX9st4G/ti
XB8SFnlb6nj4to7xIF8Hl7IOUyd6EGzoltujvdrNW2IJ1ueFV0yFO/BIv/sR7C9/fdPW3Hw2vWkG
oU4RUY0JuqBnt2tKK9IzK+seuvYPZl4hDfO+GAMO7VL/P7tZI1/0+DiJz3LDsY19MwT/js53MTGC
6d/YHa49mN89rkYjC5qkt9rhC8ncQfizhMKvddgQcVCGBnEBQpFi7eyhP0ImiIPau7eQLmkYPUFM
Q1EY0DaTRC+nCmnGKLxfFK+KMmvKvjXRtwmcOpU7j2z34DbLMd9mMOa2ShMEipgj5ldRZQ/N7IVm
YTWzytnZ/n0EgqSBmjIqZ2zDmNwvZSLMb3e69qqCAICZka/Vobdjl0ey3cWKzVKMi8lolah01J2d
rs3QzOivxhOZOCmzXR/arMF8KYxpGuZQxAtXHFZ7nr7PaNkuPxeYBDv8uA1L+8mYzVLMVxrDaO2a
ATc5JSUWbuxVmv1PC01rT0HJ4/LydsZ4E0afqCSvsFwp3o/kuEyjlan3NYpN9TBat/e2b4C/jIK9
bHtEKXROL1Adffxtgklxyx2pf2qYRXJ7od3X3fsZstetVmHqsUhTTOkhQV+m4CYH2t7HlSWmUfhv
UfpmHea1opZJKUUr3uEjtMAwdcWfs/gxSeLIqrsqkLX8qa40q56Ez2HTP7Whacli/b2CagVnw/tp
w81fQv/SDciXaH5VKwAW4r8QA1/GIDlMTmjJJ96edyOZzULMzdyRKRsjEfZSQTYrW8sHKYw5tcJ9
WHw3E+ZmjmpDFMYWX2/Jf0LIw1rFzCplw+pxa4K9gpLebWvhAAhL6ppr2cgjE9XjZf7coURtCLbR
cVgEPNNnAETsmjFSaVlSU89ya1gmuSfSs8kb9r2fGdp8HgY9SkmTUZgE7kpP0XU8aAFmsQRkteaH
f2qTZLKKr7ePj4dYb82BG9uTYqM1K4r1Izqa0LDmm48lJuoKPl7vjwrnIPcTgGg90GRkIKj04b8t
HYlGjPzAaFlorTRfZLexY0etrRyPxeXQ+9CaOHC2t2vxmwUZJ+/zSB3l6W1B6dC5xrHGPBPUtq7q
3epKl9jlBWy7trJZkPHluW/bVWlAniuSl1S4zJpf5+BPGJw4av/dvVmHceVMMWoMfVCQY/ip+5Iz
3iVH8AyohrvkZk9vY4McHnN319c2azK+PSYCGGoj0rdradhVYkCrIT7008K5r/fjj806bFCAtuGJ
0BI9ze/lmEJf2MolvHsbRDVxwHef97ZZjHHuVMWllk44SJoa7ezKriJrDXS05U/O0GE+fOkugXlO
z7oLnS1fc25bKO9MGZ83DCRQ+nWRnUw6GL1oF6aP+5uzyJ4Ev6xvNskECslsDPpCtWuWh/IgQ9Ep
w1YjF10+OraJjhOf+PR/eZqzHG9gy8p1qcVlgpmfjhwXvjwm53UkgTGYV0hzf/irg2RryIM0dIOY
jODk14o9GadSE+2WRx7dvd3ez5EtJCd63ChKAd6VHl7V6qw1D/T1qdT3OYFo3sRxcurDv0Uom9UY
LEk1YdVlOJwz61/DyjNHDhWW9/v037fYn0HdWDBmSlUrXDGuj7PScSrjHPPWGMgo1ERpU0VErq6S
3HAs7C6tgzFO7Nsffz+E2hwVAxkmciaiaqIqPmcfu1qwmsWLMDJ3dc3i0MsHOVrsYfrLvTHIYQ5a
SsYc6YFS+DyQ0YLevV8jGcnZGv2ZW1bAIMQYNW2Z0dmNvVMeohMaETEEuD7R8Y2AeV90Upc2lvOu
Tp5xMJCxjrpeVDPAPoyPSeQq6ytnX5wF2FIy1HALE2IUFOUVj/IYMjf5obmzLfjtMXX1x+zl9oq8
BZngw4i1NNE0HGQrppbaPAwjr5bKu0zYsrG4apmu1W91tv4wv8q2YEGta7LMx95aPAi82L1LRbsy
xwQF2dI5hbF9jbJ3N2AryKaYT+giXPCS6Ig9RcmlVIlXzS1Gq+UYsYxOpXrNXDmaD2M4nJu18NL4
oSrj75K5fDOV9bg0grMO7aFFvwfHRzl3AVtoFpJG7/IS2dpEwvjv2QYhw5qrZ4jiczxG5ngMS/FX
ViJBQYp+aBAi6ItqPZmPJmZN0xlPGGLlquhkwPvKSo8f02triVZyt35Kj8NXXoaa95cwsKRMqBzE
MZJERngmxmQLRdBLgSQ0lsYLPHlRk07/lg2aJ9qKMq8kYHTQm0pc6URH+YCiiCOeeB1BvDierSeT
YoEav46oRfapcH3pzAHmRJ6oFEHvm/c8iQte/MKmDcsUw5MFHXsTAsyGyz/Q4TbhfQbBBah4vKKa
9yZKSj4JfwfxbBpxiuImA4cAL7Lw8yT7XSJaOi+XzQvl2TozZj6J2golcyc+09lIKhrbw0+R33k9
BKFo0s10ePviQCFbdlbWqW+zKMIIudwv5HPJK2vzfp+JXKQm7GZFBA51Y+qbOoBvrL3baL7/cn3H
OkL/ho29p2qj1TNthZps9YgWcvBl2pOCVkKq4cVDVg54ESaOabWBRGvY06dP8jETiFMa6zlTS7s1
Yuf2xnhLMZgxg587aBkeJO10isnd3H9Jm9OccK4KTmBGGLQQ8mU01xgcCgVzWdq1d0JxtlouFvOW
YYIXWUBjRjgDKPJssZvptWzBUueQVzkgS5hIJR9SEorRCEK/vlh19mgY4PZI10rw8ogTke8vhQeL
qqmmKLGnNhqYfylSjNWhLaOAmSWgDVw7Ve1DjNGvt+1g/+je12KODoqwyWAoEkLa5tJo9wvGfJI/
qdKS9yWYkyuFfNKrENtZzNBup2cZNiCXnECPsw9WqliRw3FpTdzGReVWyUnAUHqN81n+C4T+2ojB
hHYqxCpDKqTuTA/zt+SKUc0QUjMc+ak6DB592mYe777lmIIh/xt+UK9I0kXA1ZDrGFpaHk3yWKur
hRcBiGUmJ3b6Lxfu+wYZQBV6cSZq06Hh5zw6MoSHZnCyB087hlZ+jLgDovcx6H05Bls1DDY0UxpB
xZpyN4TLta10SzAqJ0yTw20z5347aj8bHBfNZBiRLqQMEskbP2QuSZHu+adqAjWej/r1f+hB5xkl
A7JdmKSGZmDR4agjJxh9xmTTD+E9LemqXublvoma7tfbO929FA1KvtJk2dBUZqNoosPMvxzPba07
ms1sCfGP2wvsmqShgamvQsfUZGv8sSgbiUBnrihh+9gWGCYUQuheqjCCuF++hiR9ur3evlWC76vI
KqqEMut2AHZkV8sBIf3zeBbdzJ1P2mP9k4p2Zs7yteEAPUW8317Cm+UYlyvyLI76FAeooi+VXKX6
KMQfxvpao2ZTNJzN7VrIZjHG4yAkuPQynf4uoiSp3snNQyS7f3l+jJsJUliOCeR33iSpVqez6tgK
HWKnX/6Z+77ynka8TdF/3/iaDuXxTp8AWg2kBKPmo1J/03l4v2/m70bBuFbboMWypDFzvnbWGl3W
lEfJ4u2C+sF2F3GF96OIonGqN7YUvgh5apm8SSY8Y2OuX5noCvR48G1aElqmag/yT7JCASiz+jyI
6/JPbvuNuTFXsTLGWYvpEXgENHdr+qDJD3r/k2NunHP7TUdcbsRCkpFPpK0jnTV9jFz5U+0aVhzk
QQYBG9HncfXon33DZdnJgiOp1EbCEDCUNjVPChJfA60t4/YlcGyOFRNXBOQ4UtrzFRWTH7cCyvyS
e/v09nM771/IZAChkWZSkIw29X+TvOyUPcxBfcrOi6ehdZBmE+pLeqntCKKti80rvey/djarM1Ch
CUOsTy01R8yJWfFIRN8PiPM4WCvixja842RgIs2RGUbzINrAe/Uco2VeqLPg9nFy3MtkUCIj2qwp
CR4G8ZReRTHCzMjQEjs1ID3kfNP2Ksi8USb0J2/ZIgMbo94IXW/CxXo9tgp4cCI/q6ZX9oV9e2/7
abjNx2KwA9N0MNaewNFUPz/MSJCMngi5KAlkBvFptRcYDQV48cSjrPM+HIMivWRMPRFhJbrhjOlr
Y/Bgaj/E+A+4/yY+LuSGYKYmuH2Tqdn6dGkFlMzUw1LdEcG/fYq30UphGetaPM+6ueBzGZVwDHOI
EoXjZ0PnyaFxgpjftMelro0VzGyFsT+tnupKp8ymqoI0iFGDxOGlBHnbYmCkw1xjeS1h+MQIBOVO
bC9r8Xj75LhbYsBCl/LV0COkoXtH8pRzg1IfVGid0YZafJD+4KUDb/vybwLjooSRj4aKE+xz2Sdl
4g8LsTQh+lj0md0YwlkLB17fG29NBj+GDrz9vMYxmr1k9clih8WdnnqpeVGqxVoweolzpjS4/A09
TM0UwVowMHWOQQ8SFyFRqHpQ5Y4OFSoADf++t6h0tnjizsGhD9ZbqzEIkqTrNJYytjdlL/GaWAbB
CKlTCZ5zbhSWGB7q/oqxUlkR855juyi52ScDIWGfgLZdlv8ECeiSoh02gis8h9+jCkp3CqoXcg9d
bavjPOI5C7/dv5uozqybDnwsxI199FhKX9E6ayXhQ5i+3v6QuxD5vj+ZSRVAoqVdE6rPUYuzP671
o5a3nDOkR3Tj47FCvaYhC4oQFhT+6TChzJ88Ki3wR2C/2QmDJKBNxmvaUubCUPmtDkqNUnq3D2sX
rDZLMECyxGTCiKgWef7kmPY/utA3ICf7d2swwUY3SL0SJSoYM/JxNSHap3/vFg4i8vbBoIUWaXJM
B3U76aKhSXs+4FUMRaWa8+HfjOfWl2dAooWu3RAlMC4qLhFDE1dCtbY6yi6y057uyN+ye7zIHXiy
m7q5zROe2gXFzediUCNthdwcZmxz0kRL0s5td1+vn8XSy0UbJTHOh+N5EoMUUjjkUqZjs1Bytcdc
8iHFzTlQzndjJXgJnpHKStlUQyo+6dlwSDGGUe0nTsC2txMiygRvOl0ziMZ4kjhDrqswK5zb9LFb
7tuYA2279ITtAowfTUOolGKC9B1E0A9SEHtoC4OWmnri9ffsVsq2KzHeNNeJEpO1odizuNUxdYx7
8anxQ8dA0Jkinim8xJnRlsWpJ+yh93ZdxsOSOK6Mbsa1YagYmIzczJMwH0r1TwiE22UYB6swLyNf
2p46WBSMd8MF7ZK2+XFG1m68YKLjHw3M2C7IuFSMYdBt0WFB7W55rr3wgLvP1n7Sce38WXR75r5d
jPGouh2lRY4At02EopaC/uD1vsy/3sbb3afkZhWWeEGaQdSJAWPENBiXCnevLxmaWUSvcpYXXpqc
syW2Vx8anPrQlTg/pQuqKBCNA1e8hGN6LOli0EuRVAWuW71Co84UVKZptxJ05DjVkl1+7vbgGJjo
wGYaC/SiOrn6puITA1etMshf9KfySsc71BceP5faM3uhEBEJXVrp0TB6Dv++DYoqpc9EIcHFRUBi
ejKHD0r2IRF6K585u9vFQAljblQZLSQGq49BYi3UpRinmGXfuvqgE++22e3uZPP7jCMVLRgnWZSi
gjpTVviLnJwr3S3lxKkqiYPnuxaxWYs5NX1qJtns0B4Whtd1es7TwxwfNB4Y7Zq2pGuyiBnRsswO
FCjwxtdIjW9Tx52tao5WZVbFw1XeIgyujnEzahBLQmbLvEKVnCxBOXMu2d0KDNlshAHVWFo0JV6B
3T3mhasABCgmTXZm51b5hZJu0eLBLzHt29v76TH2IEkVROUrOJORJq4Waiejzb7dNjne2TFm0Czp
irkSMOnFGA5zFj50Migj68g5v31r+7UTNkjJC0GKzQl4Kpan3njATFl7DH9WMyeG3Xeg92WYh0sh
tcJCKiBpbt5N04UMP+LynpD7bODR2DifRpH/DTpEJ8qapzmotNHnRJsx4Ujg7IXzZVhdxpYQMxdi
rBBC+SLOOvA1aQo/t24bAG8j9N836JlGkJWCJC/QE6zTVcKIN4HH1tjNtWycR6Fb3awhaKkpJxmM
jNKujCNkWzzySMDcKd36Ihx4mta8k2PwYNaNLlzQg+6Qwpazr+bspMrL350aAwedMSedXkK9TRWu
63oRDc5NsyvBtz0yxvUxQycWB+owLfBGzq3kVDxUdvj9jSP5LDxIbnwUakvwbu+L56cMHMRVVwzp
gOgKChjTpFhVN3uJeZiG59vr7McJkmlqGBeroc2ViRPKsgxrYuAAZTqi3oUw42kOCHIoxaHxhIPw
4Y9EfMhmRcbQ5zUsK3wzbE2OLLDWLDH5rLeXav16e2v7DvW+M8bYDTRaJXEK6wvze0m8qwzOJ9q3
7vffp59w40zVCNHkSqkRLTaznw9REIXiRdNETpPa7jagBmvKsmhgnC8DpWndSYnRVEg5jA7GfXCF
wHYtbfP7DICqogaJH8xVc2r10VzOeXEQ+2O1ckB0t8wAUvmvbTB2VjVLMg1IaDv5geqpWMWVSsHT
QRha5aBn11s8ZG4CvUZnh8Z5iVFn+S0w3azNWFwfF3FY6nAm8UgVhWiOKw7kP9Lg2W6RMTjB6ERZ
HFCJ6uPrQs6L2FrFvHCuid1G/+0qjNkVa5n1cmxIjugbxw4t/rQIn1iqD+VMJ/eQ/pwhgEiJ2y3U
9TEFElK43DGhvBNlYFcPZ4yCrBDpycnqyLV4jJf1FGrFp7iVnGIKP5hymTtjN/MGZ/AWZuB4EEhT
QhsPNZ1jiGRVCMpUcp9zlTJ3CcrbU2bwF5LyKJtLiPiyxdLByg4P0mPnpFfcAz7v2bn/yH23TyL+
G0n0PJ4WXYJ9Ln57Hg/SSXeK82qvLp0Nw6vpcFdjAIWUja4sRJIc5S7EbKocfOjoMoHw392V/Mm1
9Ndu+B7L3p2FOunMzpR+PeDngDK9MXcr4N2Z++HN5hwZjElitUfMiUeO6tcfwLjw0GOrP1E9Ojx9
f4Ro6OU4Iwc7WVovUZMqy0tYY52PHvpuvXCJPgmZ5pJo5OSseH7PsnoVI0lUiBdJTppYyaOIjOxg
1a/Y6QGUMJc8Zrbko+TxHDrKY/kTw68d8YVXPON4H2Gwp1GGSUlSHPAkokVaT+yCjIEBYkuKsYo5
9DFmPfRKlUu74xkRAzfRFGYoH3TAt3OLVuMQDY/ZQfZkK3F4bec8zycMwhStnIdZhLUo8aQ6Rq7W
gro/OTpU2/LUuR2j8A6UgRnBKKY4j3BlKFBrkuSzOl+nYrZ78jSPqQ2BMislPCEGTkDBclwxo0da
BQFoI5V3cYYG0oRz3fL8kKXaRWHXV2mMyAiPS6c94I0+W1mK0aIxGliQjZztKfZuHyRvU0wUMxTC
0sohLLPN2kCTl+OaKd9vL7Eb772ji8GgizKk+TIZeAeS2K3CnyqS09Gnv1uC7nITUmphrnTpRJ/N
A4Rrr0V/THXOx+EdFBOktAlRVJmqEZVSBk03byy//N0eGIwYDXMKiYgHRZlD6VcKjKlyIsW9vQh1
+Bu3isEAQjGOS5bLEPiQB2LnCiY5gnJhoAWhtqaZN+dw/40k6yAGoJoOSULGS6My1JUmB71y9NqD
8roeomMdSH50D+qoh1cSt3l9vzLyviKbpqkzQzTaHNFyC1KE5CSYRB35go2Cvh+eFZ8yuFpI7Tk6
r4Nz38h/bVVhgoNyVJcqoQtHbXpOUVwqGu0Mkg6nyMRbhnHXbtXCzlT+j7TvWnJbh5b9IlYxgOmV
SZQ00iSPx+MXlsM2c878+tuYfY5FwzRxrrdfXTVLABcaCyt0Y0fl5EiEp0D+2PEyA39AodtSmPO6
TKViIszBRLKaVVY0jxdxGO+SCuVMRfebsn8hAioKgX7UNaJAYFl/nKTPoxY97vsqb63MoR7SgqhC
gF6BtMvQl/7BNF+r9OO+je206Mph6I9YIUeqLUMidQJeccYheVBRtSteWweKXhdynOzkqXSaF279
jl6Fv5/C2w4zR31MQiIGCZyFqmGYHm2qzg/ZmXIJkWPrCJivm/FCAV8ut9RF//SeaQYAwPBN1EoZ
6S09u/UpdsXRthp/xsOuw0JTq4H4Ey9Q531JJjQgVR5VbUyb4qtLabpTiphr5L1wtgH6tqkM2DQV
KZewwdFY0uDchMvTUGjHfW/hrIPV4SDZZIb9O2eF8pYjgNNfuoyXzuTZYICkBtVG2RuIbEjxPBr3
pHsQFve/LYMBkQgZslhu4H7LeDbKJ4hRqbzbkm72jpuxAhxpOuUqKJdo1gLdMZfOl06ah+c0Z1jg
D2+ynx/9XdZ8dXyXIlc76NYhQ4FnPGJ7T9ItqvKxQMagfzX/YlJUv4EFO9whGUqrJcgqOtCfvasn
Ee+k5C1QedTH25f0bVEMPER9pRWLGQCTlAdBzUEscynkx3i568rZ+W+uwMBBrqUQUJcROEXmF129
l9v7ZPj830wwhz8Y4qZJCGA8VrWj0mn3IKfy2zjnxGdcV2DOv1IXEahzMSFI3x80Qw+qHPr+oC9m
3ene9lfFgXCW9KTLxs7Ic7hCnR1N8aUpPiTVq16d9Ky1ytLgPGJ5kRRLfJKk/8uxkh27YznZuh+6
NPmX5Y5yKlzhOCXu3/RTrbyd5UFJRjSH1wOWmIvxs7hEzxOYmmWVS+uxuZXIYGpEUjVVMxkH0dRY
DBcqC4jE3AEbikhtxMu8eqXsF4YHblm78SZEi7xraTvSWVlmXGYa8yaLJ5B7zI+dY5wUqMig2G98
aNzIx7DfA/Ls+16zeUf9NKizgsmhrhnDLCPamKZns0CJHOT/+xa2j8HKBHN/zFpZD4WAuRll1GxU
C86lqufQeJPAQp3HFzzQ7+VQOlb5gMC/hlyqKoEaQV0ie/+H7H9VdFT8Glj1ibwEtKTuzAUkS5be
n9TqQa9nd5ZEfybB8zhNM8fm9jFZLZ4JXQU5rSoNTGdOIopPlZicNRJ5UFv34nZxlSzztKK8GwXN
lsvEKRewyc0ZtiF9MGuJy2dAV/jbHbj6MUz8Wk9tnYEMjb7mweniV8/GMUOGWTiAhOLMKxluxnUr
YzSsWF2EUQzyehKFyO8a0Hh/KvvWFuMvTc+TkOR5MHM3gbJrWMYRi1JzTy9OSf2y7zbbL7jVQpgb
qa0NCMXkIGJuXcXTUOgw0I0VeeqVgFylP4rA8vkxu3Bnb2iueO9rMSgkgjfe6HvMVVI+suJeO9Lp
AAO5K27b92aEt1ohgzrFmJQKVXSBXxgHWszJCmv4Snqw4iyYR2jsaLIW1e55FNccuyy5p97V8Qi1
VCrAVNq1PvmxpDqDaXr7X5DjIe95wpUn4h04t0WKD1jXITibY1AZL5xzvhkg3XbwHQNXJhJF1pOQ
SnMvYJ8Ihc/t9GgmlzT+YnLpx3mQ8n6HrGyRUVUaMO7QryXawx16fWnnDITdZk/zhhd+f+DmDJq+
Wh2DGwJS44FWgU4rues/Bi8Q6/Ip437kVHidfiOW+Gl2ZGs6EU/2I87x48DI+3N5tdoxFaCeDGZH
EKxViGO+6Mq5ER+HhBPP8MwwKLKYejSnCdDKTJqHADyblTJ8EtHl3inT13135Hk9gyeFVIrVOCAs
1CTxqOj1HRIokDvljVRsu6SCKx0taQS9lb/ibx2qkxjRiYMmWGw0O8XCd7GprbA9Qh7p7+74mzEW
q5JQEgbKsiQfJoe+eszQEt8al1Lomm/69/0d/AMk38wxgNUkYi0GygLuDb8HKBdeaceX2A2OMuoJ
wiFzixcd1ee/GX3Qwbn9P1vKVvfGPDX1oKDcGEnpJW16kkricJa2DVY3G0y0hMJQjKlSPIUpl/Pw
nICHMryEsTW4mjf75Bo+T5yHw3Y9arUsJjAyzESvVUhYOCOU4zE/gJN9v1jdB8UP3tIDZJhx75QP
I56wdIoge9Ge8JT1/+O6mUBJFY1kadHThluWkhFl6CAX0AyoWS6qQ35xkY77BjnHgy34SVOopqUI
e1EGhd7YF2V/XKw2gfb3zFnb9oG/fVL6/ysIMxQhFE1aaxuqS9UhyZ1b2vBjfzl/iLJvRlgAk4g4
RrTNSD4EhxxSn4X/79hUZWfc/nSZnuffY5ObNQZcqnpOF1NEQqB1EzzB3CWy0IDmDnZ5p0O+ESxg
eAwS8HKV6PtP0MEAqVFPPaJDyAEhHLcSzjs0DPwQSdC7NMmIEy0/8ta476Pp0/7+8r4hgzhFnOdI
IWHBmjYf1CJHVJs7Ws17AHIWwlb0hq4LlW5C9sPsyNMyj6dS5FV+OSthS3oGJuMXbYQ3Kq2jxh/k
5a6tDv9ps1iSGnHQR1mNcPUM4p0yFpaY3htdzLlzeFvFAEYwtqrcmbihifZaTlCI/ra/iHcO6h0f
N+gPWB3bbIpHwRDo6OUPA41MnZcc02uKkvX4Nnr9nR5akJCy2jscua/chPx28P/zgBkMZghTpc6J
gguV1skVn86bjF57xBOHg4PvBai9ZTLAMZW6oahoREI4iYTlIbAVa0ZguSCshGawrfj30/Piyw/v
mSvIsopeaKMLI7hOHxVwKnCfPdTe3u9hoCXv05ikM1ZufNZOyl0hWbEr2MtjfUeDzPy5uTZ2fM8z
y7kODAZBulQTm3RARNGDJbHPP46Z1w+IlBorDDj3Lc9xGSiJJB2ieAvid22qbEX9EBBOfvMPWaSf
zsMybmStGg8a0jrYwsWjs6B0Dms6gdzIJT5w2Nk/KZwFsWwbRgK6tZ5epUtZWUn9VQ05rytevMcS
bQTtqLZmiadwjAgFbx7To68P/elb6xRX5bC4oE1yRvTH7S9se4BO0SUFoTiRCdswLvTg1MozYOUM
iYT0BIGs4+ygB4n/BKdo9bvX3ywxYCPmQSmB8J+GfZLXPoGzwTYiUG0tNq1SGE+8oG/7lN3sMfhC
hkZBnhFPOkF8HQWwJcZvk14+TCavnWM7UrgZYuBlzowa0ySQ5DKBFd8l8CQn16E8SflrNHNK0dsd
3qvPxUBH0oIYLZZxsuYTOUlooSSdk146zI8TTztDLdYd3mi6Zt9L6Hnd+3QMdKhFMvRjiTYjKai/
q/PHcCSeUmGqTahPTdZ4oRpYuZBzcHu7u2m1WAZGBqESkrSgSerT4lCQzMG1oB8UtzhEPGr87dvo
50dky4xx1kxD34DnuuvGr+Iyu/2sPZlq6NV6+lyaiyPG+j8kJz+I2HBiCd5HJcyDKIv1PhgNXMPi
O4l87HbP0FJ41ZzwnWa2RKrqgkw87+hzDiRhHkUJugm0gPaE0+KN+EI1I6pz9HF2Mr87BC6X6WE7
LLttMf09q2hDG5aslTLYG8NLlt7PyHaEKudi2L7kbjYYkKkkTe57Q0a/PobhmuyzSCSLaMTOjRNJ
ufoydId2zgVbmxSa3jRCDU5D/s0petpDmVjxkWobYP5B5H0xnj0Gaeq8TNWsxpTA4Gk4ElRpIPje
evQNwieF235vESKKhqhKpsRyA3dZFQrSovzbMZGeaQ4O6omfhYN8LmyeFvomWt+MsYmHup2NXK+Q
oFWqwY7l7H5pQrceJ6uWeaXeTT9cmWKOm95UJhTRkW9TcrzlysWrEvUkRxoHqzdBE+o1sCSrGH1n
oLpIynKKS6Q5ZJBVKH56UKjwJA7WPjZvo+TKDgPOLaSqFGnAcjqvOtJSHhoxi/MMZgzRD3kNH9u9
OytrDCb3U5Gh9A+sopzKBZp38hdcQZozerI3HPLIUjBvduw5L6HtT/ZzL1l0nuUILKQ1jnWQPBuR
T0hi6bz8KM8G4xZmLAVyL+Iaj6rk0qqaI5HAxrARJw37TlLyG2gg2aOb+AfaG/o7VjA4aVNnxDJm
WMTPtVsdCRqQmvP8ffRqOz9U58EeEX81tvnQW6WLKprHu+u2k92rX8DAiKIjuRHVBhoSkUhRfeNI
U+yxmxgWyDotWbHTD7SAX59xBWRoiOK57GY0vbLPnAzF6Iy6H+izs34B47P4V0X01d9nTsSgd6XQ
Kvj7kvSPZIBD9mPJFX7Z9JaVDeYcyKSozTbDi6BzoC3zhHSULdgFBMZq6C0VtvCBx+ayCScqUSTV
pF2vbEu9no1hkozAfqreJvm0fYzCCa9SthnMrswwvlEsmqSEFQbehmHySvOOSM8KSLn7qyjX9qzw
Oq82YX9ljnGFNlGlRc5AECL2EOo5ldWLnj3HxgcORm5/rdvmMR4B4bQpy6v3DAAKSsfE6b5WHhr/
UHIBPQMlVQ2eso4TNfOMMi6Sg1IjUCeEr71yyDCXIx+jwd9f2B+O8s+Fsdk0LRKyXq3xuTrPQCoj
PwUPaF7KUC3QnNaR7OqJ6iPSBYZOfc4+7ZvnfD020TYGuZb1DZ5YMzlr4UWK38LwqVdf9q1w9vG3
XJvR9pVBP54EtIpLtMZcMzNz941sP8Bvnsh2zM8I/0t0zf9bIY4O5KB/iuza7jqLfKA0UwgRnMoe
uTwe22HWyjAbsuZx2ec1DHdeeNW9+oBmzRNNbOf4ZryWBc7xZpNusSilY5gBRRTDz8K3Nj9DsiRD
f5E0i9YI/rH9XeX6JwMnYjwbZayG/74xKkd7ql39vQIDQt7cbs6Jbr1r4kFbAPZ95W8YbfXV5jL4
Aq8BwCiA6Vo1/aUzj7XWuW3FU6bnfkQGYLqs0Sd9Sei7nPZTJZ5gz9/TIyV5yOzhbX9XudYYZMmC
pAPZDOYi+gpDK7NLh6qac2mCNA/UddyEJd2k3yOWnyDDJtv0YOwHjbI4KSHGYiZkUVUkbpavwnwx
Fo+zts2H+O2Lsak2oqZJAApi2sUanP4lWFQPBqjD/66PdWWJvrZWgVgQNnFYCMDOSLErOqn1kHVW
7UwuIOaBzyq3nWpb2WPev9UEkmhdw3C0Vppor5sTryLIPifQJRGyh7DAqEaMfDOURC1VyThttLxv
yKCM2mnJIOk1XBOjb1ZY6rYclHed2LraEn6rZJ3XJbyZXVitlqL6enfFKM7buqZTIcFh/FwjPArv
ii+BBXpWP3R4Md92z8jKHoM0cSUXqRwC2ebT6Kpe5kVOhCa7d9755lAcSq4G0fZbaGWSARchl4Zc
VLBEEkZ2Q6pj1IHFUSqvRpWcRdlcrLGdU5wU8580LL4QYTwWeVVbQl9/TrvczdqIJybMuSvZvs4h
nKRCrsAAYUp3Q2fX0l2icE4o3cg9NGDAR4/A2FkKuI776JPaXaPi2mrHPOSpFW+n+H/u7m+MuBqZ
l3wxAHI1eEFpW1p8Qo3Ibb3y+H8ZF90uhq3sMe+/uq6axawA4WiC+0Q5hSOneI0wo666dDwkQe8P
pFvd3laPJeew7H81tCH9elY00ujmWNBpvUCxhLpEb2jiRmHznwJSiAP+akaa80hJQ4IjOYFLLq7c
UAMDeyVyzHB3ksGatNJEQ6bMLarVg02OSoYQNMxM/mDN32kPFTpmaJ8vHYnlKeHSv/1n7/yNMlcb
+3JsBNxVJm4Q5WgmD5z7aR/XFJHBmUpXwpZUMNC60QPNwCvBz1ib+MFTw+084llkYKbSumHqWnhH
DDFJVC3HS+SldvIDfkLvKnQfHPbXyNtDNpgRpVYRaJoxzHS77I5mIXDiQk4Eo4gMiMjzDNYgBTg1
2pPzPtf/1UTuoT4OB8HhsXdy1sM2YVZkziCTipMNkiISfCPA5P0No792x+nY9ssyFbVUpXI/lLOD
8tIqB2RJfW7JnGeHxYmubJqihO8NXvGBcp9CxfoF/UQH49hAULd7J8/AW9oXHPPD/hL3UR+ceb9i
R9uKjVwGuOvC/nNe2MUPqXAk4fu+Ed6Hov+/ihlmsxEh2ovXQoJpb+3zHBz3/z7vTmFbLRcRrG8B
pfoaEIAde1SNW8HqoNVLN2/+P9Cs/CEs0XVk0AkGO9jaThvIWdvmqK9Kz5Mno4+oPUTOt+UxR5k1
d/5OJltXb/YYF1H0MIsVAheRltpSytfFEK3MRLjOq1pt31k3Q4xDFGLbiSW9nktRdMDFU2SQTVU4
FyN3+xiPSMquiWIFUDTa8ZV2XXZfA6io06u4sGvEkbxMM9ciE7dGYkmEXsO6qLAGyFav81v/TXsb
7BlTTQV0P52R1yS+7fa3rWSuFGOO4yYW4SOmBt5zoffCKOV4/qYJTZKQdZYlSWTxtlPyvq86HN+4
sWvtLhk/7J+sTWS6/X0WYk2FzBW4IcHMtbgz0tm5E0d+q7+IKQSfXidU4fbtbVc9VgaZaC0LpFCV
CqpLXKMSMaVHPQEtbj7Ybdt96cbxTmhaf8yKQ6fKXj3XHsf+ZiJlZZ85Z5EWp0tA00VZjyai3K1x
rMlz/Jjb4aX36D2W/IMuHic78DyUt9XMwQugfEqWCM/IDlTb5fLWpacouUdw58pTaOnlhyDgbPbm
UV+tlTmE/RSZSxXjSEjKP3L10hqpFYtf9zeU46AsMk+tko3zoELzOb0j8Tk1ONU43t9nzlhaLHVA
MviLmdOBuuUoEoXXQ7AZqK32iQnU4ixqadiEmsCn3gU1kh9fpkfxIbyjPQvVoUrc/T3bbhxYGWQC
NVnKpCnuaUUdjW3zR4J8ZXIf3NFuZlS/7cmVLdH/qwh7ZZT65+qSHkgCrvcFPEKD6VfJKRI/cVbF
OVrvOcWVgdiA5iRmFPCS19GlJ9sg24aWDFRw1RDpmdYZ35vkaD+U6aQcN9wOTG+rkxlcQZwzSFMA
wqnoWICWqTxUPpSVbLyZcJi5LRgUJX4LHFfW6P+vltooaG9J4ftoIJBiS0fn5Tft2TxMB2Saz7wu
nu132coagxyS3AsTrjcIoEKYEj1mlddB8pB2ogdOeIg/zLGV/NCsBbGQcOStlQMiMgsiZTcJM2VS
7LXADtLeTsvBViSO89AjtrehzO2tqIXWN5Q6ONGe9P7HoOBNofihdu4Ip467HUuudpNBlKVr4mxS
QBZGwG3XPIN76Rqg+9ub7xowmEeX+q/ChJVBBl6SjqraVT2eMY0zyq/aX3FQrv4+gyZmIyvdomPv
wunR6E5q/7h/sHnfhgGOGqJ/wpIDghXIt4uNJYx3lUQTyqiLcUzRvd9xA5aSZqhLPTVSfJvK+NI0
j0Y8WEX10JacS4Xj0ywBjVS2jRoMAPxy+lz11xjDYyMn0OCZYBAiVhI5jzXci0FxHg2wEVz7jLNZ
PBMMLLRBCpINOjXcGF/6+pqDCingUmpuIx0BcathElNhBX5NORxGKUUM8b9U2BifuFRg881c4YFX
xN6+7G/GGE8GLX67DDkeQWN8kSg5QPW678rbW3YzwLhykvdGY9Aymhmj7UV9idLRm6HKuG9l+y2i
/TTDVneRyv2f/rLJmC5N2ItWWvV+kcyPsV7eVWZ7XqofQdO5/dDcyWrTWEFLcLDy2lXC7p/9X7N9
fG8/hrkZ0xRK0GmFu6oFNVBdf+5Ft4judbwvl/Hvkr+rlTNuvyQoGwb0AJND6dJpzMJDzw/tc22P
VHSYl/LaBozb4pgzgMpIOBspFtdgPFi9hoqEPpiP48TTG+bZYW7BoCBtCZppdMbn6lmZdE8P8Eao
jdciKu3978XxUbbUCytKClE0YGCYOTrpvEn2uuD7vhHOSTPoelcBjNaawlJmIHpczENIrob4tP/3
tx87t+/C3Hn6rE0FaQAbtOuFZtbiY+Qj6Dzsm/lD2HezwyDGMneGDN78GzxN5/gwUekOjCQqx31r
7521v19PN2sMfEwRgSDXDG8zwuUb9H9zS6oScAsjLKsmb+jja1fEH1BFuk/Be68NnV8apkNKAS1h
aWXnbfrUl9J1DFPJKg3hXiQYGFAHL5UU2xxzV9Krr2YdWRWRXaXP74dJfx0E8qFUx8MEijuIC1mj
UF4hH+cJTXWvtdld1oZeGkSOrJh2MhGnAzPm0urOBKDj4RqFCnb9Bgi8Zegbi1DEYHZ7DkLEAgbW
P59ExJ81SjudL1win84BcPaaY4rZ6jkghdZWCDoCqA6OJ6l62f/7W6hoqAoa+WSJaCbbAmwMeavJ
gYDeEDzvBAmktOhbDdL5NI0VGlZUThl347xhGBzs54ZCQH3EznSKbRo2JET8PoR3RnsQB5721MZ6
fjFAUWV1oGdMAE5zGElOKlyr5lk2QouMr0LwUV4aDkDxTLHYYWBPow4A1S/3BTnqMpoelU9ZHFtj
mTv7n4l6FONxvyyL/pbVssIhlGL8Q+LXFGxRPteBLzd+1X2ORH9Ra46Db0DvL9YY/44XjD81PbXW
fVLRRFmFjzUvYbL1/vjFCOPZmaJPfSj2dJz4X3GRobOo3JBhNVZ7H3oSp/LFcT02GJGLEA3aUovP
NYK0SpZdcEpxvhLPBBNijGq4xJMgiE4Xv6jdx2Q+7HsBx+PYTrK8LZa+oPKx7fAlNu5a0kLux4oh
sBZyIH7rQll/HbadLIx1PVsEfB3IhX1sH4OH+SGMkLqgrb3JPxWPJ3cjrvjFHN3ZlX+PidnGaoVj
K5uNNc7GQ1MSKwBdrw3I4Lk3d3EMSGRV2xhCg4KacZE801v81G7c/KhibQK3ZY1rjcGJSlZ7TKnh
3TsiHTQ5hbNA7ppY/w4C1byKg7yPFCxba5BOgtE0cHNsZnHUPeSeUHJ9EC4YefqHP9dNT+kOMLFT
mWUSlhEiHBCckx9mdum7t3rR7FwarSk8DnPrLJHOQaettOEvzsIgB2nVLoc4J0UOySMXSLwe+sPk
i2/fNFBLlHeSK/oa5x7e6gRcG2WbyBbB6EnYdqAEP8rgDRSsAt0OTnNWLoMbgGaodugg4OwPo4XG
R48XSP4BLlXdpH1sENphboBOliKESar47kV0doby1A54UpTI1c9nXpP99hVwM8dcAcqYdWncosu/
lR/bAX1y10Xw99FsGy1vJpjPKGY9ERVhxlBEXZ7zSbUqI+YAJmcV7NwF5GrSsjfxDBvnApTfL0L/
peGph3OWwVZIAwNSbLKBmmxVfGo7t2ye97eJtwZ64FfQmLXQ8ogVQ3SUSXLMUbOirLuGXLpA3jKY
F+SoyhXGZgYoSlRPinRseVOmvL9P/3+1jKkokTiV8Pf74mBG92LPyWfyton+/+rvD4IGmbUCmD7G
+g9xMZwkX0Yrlgkn6nvPoP+OeD/dljBwXsxiVkkiDqJq0ex+ZPenBWI+/cV8mh+6s/icfaH09cub
+tDYlc0DeN46GRxoxHbWk76WnKZ6nMH+Rc7R5O57HA9rCHv4g1bMc6rClWWll0/1QUpnV5Xj5ymR
r3MTHgwiXZs6uKpjcgxyyZZKw5drk3eXUZ/b22oGIYphnkVSJTi+aBMWvyi+4AJmT5ItnKhah8xx
oa0OV2D8z0/7G0GnoY+ilCAfKh/Ka+HlB9paMd51XJoizkdkqTnNqFRzQ0V0lcRPk/RFUL2cBxvb
EdVtLQxsxGQ2W3VGxTwfe1uOdUvKF7vJHlqNV9Ddqsv8sm0MdJTqAp1mxNbvn4nKBIaPUBvCHBq0
htBrI52Q/jipCjRyArcVrfDrvrtuR8WmjL5DqjP120BaJwg16KaQKKoe28aWjLckec5mpwl5rWw8
S8zR19IuXlTU95wZMqyh4pl9bE3SUYzvTOHH/qK2N9WQNU2TNUXBDOSveNYnVd8rLSblaRMiyIoJ
5MKUa+QYzvRI5WrG+xhhRmJFbsil2tgM6la2GayO48KMDA0BJE73ocI5CDEWxmeU2rwSVmYYyFZx
4TRjgVA1I/+0QDNe7WFrJsaUDTBDyDLG8AFKv+6holQzmd4j79a8D4K3Sk6PSN20VtyCLdZAwkOI
HYxfPGgdursL8dQplTVIw0VN/zF0w58gAwaGOU6dffPwr34VczKlJjBUQYG/itIhTj5qnZ/pf4Xg
KxuM90BWIBD1KKTPt+7YXvLLMjjttwlNQGiys7VrJnAirc1vacqmjrQOQUqMuZYM0kGGQkAL4dzm
x6GJnwwje9k/EjwTzK1khFk6i7OJ05dDSGXurLh53bew+WWgqSuJkmr8ngyLy6EKjAR1F6NXQJil
nXWhOTaqzslEbIcQKzsMjrRmJ83Lgq9DGeSMAw4AxE5BoZOBlMu0J1s45KAuVqwELHmUnqv8G8Rc
2Wc+VqqPyzLFqYSGGPlLXgbeQkIXCRl7EbKDLi6f9rd1+8PdtpX5cL0piWlYI0I207sOqNLFNcff
twBLkXTwQYP4T5dUxt2Hjpg65rREh6T6FTTC6J6WLwpKmmAGsPQhs2Ytv/ad/rS/sC1/WZulC1/F
nGjHnIoR3I5Orn4aiG5p87U0C2vfyFYVzVxbob9iZYW0gw4dXiwueJkeGqcDt054Cl+yczWDvq32
MBvCC7yoA7CB19ok46BDrYJaayIimgiHI7zyBK07W7f1J0qoS6XSxM4KwLDNbUqg2LdnmPHMXOrb
ue5w3cV191bovV2EraXVuZ/J/ckIK18cBmcam0O9FBhVITYS2LzFb0xw/bLfjLsiGx4Ii/DelTQ4
KZQIqrN+QHX5wuuH5nktE94uWh7JgYZwIjtSIbrKp2b4ggdbx2/1MVlZdzLqepBUgOY46LyujE5y
yGsn5JlgLtpAULNh0uibCNwJ5vc44U2P8wxQv1mdgUqtpyhU0X0j1lewHlcZD5IpQuw4nsYgyFgI
uFvQbOyo98ZhuZtfIsGGOBi41vvEou3wtH8qpDOt3jRazUv4vUEDV+gVPJWyzaBl/bkYUBGnTA/z
AYF7AxFc4xQh0RM46Sm3qQoubY5HCvZAKRs5MLNR1Fq7vcbATJkZwgzeW5qmRD7+o/S1Q+dY9kRb
8Oqv+7Y4uKkx8KJpdVOFGuBFLmPLqD/Jra8U3r4NnscwSALdLZJIFbax0y+l+BDrj/t/nwORGoMS
gTTrqPDrIqZaNCsjEFnFG0sQL0XUIjjpnX1rm0/ytVcwWKFLgip1IBHG15nQ9IaGXbs86C7yTRjS
jU4L5zxwdo+ls2kbMI61AyKhUhOtpPmKeIizIA7S6wxkNFUS18JEIeO5x7wjmk0P6mVBgIpAiJuD
31yOLBJNMnVVVd8DshV84NEmL2aBbGbeiEdTm8HZUf//91KZysoEg1BpHcWimWLHaqOyU3Q6DVBs
zDlPh81X4doKA1NotSdSESFnSjU9tFN9Ku5zsBotp+kR3IFgcRV9meKSIx15NN/be4j2J6SgTQXq
yL9C8DyG+VRSKUO9yO1+FlxRWzh7uFkqARG7QqWLFXAYMYd2krWAdLR6O3iLR2z1nOC9Kz3SLqvY
4aHQu5Tcb5i/ssYcYUGfZDwjCN4s6vLcpHrr5FP4MveS6NXRcNJM+SEQ5+c6iq6FNB4MkE6qc/rW
T60HLXQXFF021GQPbdRccn2CJuf82LTTQ9pjGkcHNXTWXoY4P2dD+UXrqxNmCjE7uzRuF4Qcv9j+
Nrd9Y74NAHWqZBIgklC/qfO3unnbP62bgH3bKTaECKK8ypQGD5aEPKnG41Ak1jjy6GJ5X19jIEFr
hq7WY5zSAZSYlTedyffAH1yKb/oRZej9NW2RauPE/tw0jTmxMtrpw3yO/30j17b0uiDU1R6Uq36t
0alDwXV2Sqd6oVOKFbGMpyqxeFXpP5zo269gTrSuZHUYmXgc9SdKf1U8Bwd65ee28NEFlRFlVI1B
nGlWFj/fuYnBqx2gbrWCxRbLTzWqU0AZvTFz7gTHwAeDErqGQm5sv3lhrowx8UUrm2bVx2iXyGbT
MudvnfYYtWgaT9EsxOkyoe6+c7DZ+CI2jDJUcqwrR6vfGD+jzQtt1Gci/0iUZxVk7QtPXYJnkQGu
UskHJKGQ08mOitcehvcZL77qOQ2MfluYIuoQPDJ1UZOZPcyEaY4ECSdETkSoK3Zu0WuXOP7alN3f
hE8rS0yINvXJUs3hgsMRg6useiiH7/vHb4t9ANzPRBZVQxcN02QcH3JlsSlmiGhUa3CyB7BIWJNP
aQ++4Zs5y5fuRePl9zf9fWWS8fdBNpUgHFGJ76D0ibkBb/ADX4O/dwfT4Qm/bY14/bJA5mNF8pDr
S4cIh8om6jhdgy/e07OlP3BHI+hm/e4Yt81kPpcgIaMYSrBFyWk1Oz2hAeVKqxd00lAdLV4VajOF
tf56jMMP5jSLwwyHH7yL4nV345Xyb4oPueToV1AZIxgpwHNajHbwYo6W/xfjGL9sLnN3B2UrG2WA
TE8zzPYclY+jmfh1wOVw5bkMc7OCxbHUJdrkJR66OyhUn0KMJwVWZycnKgq+fya2j/f/fEVTZKW+
tCZt+7KFnG8fgc1cqB6DhFxauXOXmifitxkx/O9RgCnmrg2j0Sh0SmwkhiNqM9IDGGQ/7K+GZ4Ju
7ep2UYrG6ItEE51FO0SRp/DSivQT/9HnsQQGQHqzKPJSQc+rsvTXtNBewqY7xubsNlPtK134VIPy
7b8tiQWQZtTThg7XZs0xFJ7i6rj/9zfjrNVXYSGjBRurMSAkGVXD6sNjagRWFXGibJ6XMVgRhkIa
qD3CXhGjBYl+wLhiLjZWPXDekLzFMBAxLwhI5xgvonCpMGb3PSzQm95rnE+y2Q30E4ngBgwS6HHc
tVqGIrF4oi3WAxJ2tHA7/EAF0IIormVCg0Z62/9QPN9mYKGKkkRIB1VypjD3xi66qw3D2TexHQ7f
nIGdSZahF48xWSxMBpebgq4xiDc62ifKNMbv49qsfa+2keWACKo57psargelr+8pVHNClIwmc7Zm
eThUg3BI9eYpUUBew6Nm4PjJ+z6scEIV5CRJU1wlMvEK4Y2Qp3b6vr+XPBMMVOAF15HFxG0xFbKb
t8JhibLLko8cj+ecrPdM/molzTKTME0RX+TK7KRoCpdUj9QnldeosP1yXbkGgxOZ3KlVVYB+hIyL
aWd58Tkeqle1nD6ZEXmsU/XcixIqi+21EbpHPZBOkM56afLwFZ0HX01ocvYFHqtThw7swUNR/Tip
/Zc0l54XgXwchuyQTZM3D/MR5GmNFZvRYyH1B6khvGT77v1qiu+ne7VletzgDd7jfk0/Nsf5ZfCX
w3JCsRmJjOTCzXHS7/z7lQGJcRQpUVL/7YVZgs2iog200V3vBifK4Y/pfnBsoXLkB67g7bvddtZO
udljrsC2aUjd9XiIJHeLF/uL3/k0KJM95b3VlLe+P0RlN3uMn7cTRuvn8f1Bp3i6v7zWVoNQt3+i
FCvSYfohuckJ8rZ24mYv3YHXJElRb297mesxqUNBjBqMlZVp+lEPHzRttKN+PmpJ9kPUUMsU/h9p
37Ukt45s+0WMoAWJV9oyXe2NpBeGLL33/Pq70DtmNwVxCnN1njuisxJMh0TmWmnl5UMxC0Llvt99
qM25w5QqEWkq9HpH/Uec+TMaSEn+Re9Fg1Hs91/Tj8uc05QiStIZDSMsSUSK8rkE2/Z1k9mPVB+q
cEmzW9Q27CJ8wXV+WoCcr8yuNDxflyE0Ey5lZoZeDg2bDpg/hQFx1gPYoG4Z0FURqE+zxzKMZTef
Vie00Ql4woPH9R/wX65GH1py6RMesSqhzlaBrUh2yjH1dIJN/1nKHSzkuSSqn8Y2vHSL7qRT7IV6
LOjeC74k39+WepouuYZAQJSADA+mIcgEgs/Id7fHti2mvIEdatUhmz9FbVDXX64fosDoTS62aOpq
dkOOR3xd/TyO9y0dsIjnj7UhKLB2y2yMRJimpWCw4z0XbSK0MSl5FTHCq0mt7LgEuJt2phKq7OKJ
LDdpIrik757chzh+9Tnrp540BG3msfm8pPf1ejfLovXM9zj/hyNvhHC3n07WY2uJMOjXl5Nph2Xo
TUVysHIEaDS361x6qDGe7Kik/5GX5YOeJXau9J6ip6UbG1Jq1ykIegfTV60fbRdjA8h0RjX7lsTr
Dy0GXNGYSE9WM6E/PP/A1vCzNoKUIpxORbTeGL1U2WZHvLUF3nyjroO95PTWqMrTmtbuMiRHSkc7
IesXMhh2mMfHDmDnhlUCcDyyXHXCs3cLIU0rfSvT1Zmz+X7Ukh+1SW7msj7PI31MLfVZ1vTLSsrX
uJ87yEF3oJqy1ZU045H2kggVfTf4b86Us8dsXdu0M2Eno98e2fBk7TXH/CTadN3vG23kcDmup51a
4ZENA7Bu+ozhpoDcU2w5mLcmvgFG8Qu3sOxUF6QYkVmygLLxAiDKAYBoQsgsgVwuHZr2kFSH6w69
G5M2irGfsBERKkarDyNiBu1nXxmG1xI0EtdF7HebNzK4DGZNk0HyEmqsT2wXhSFEFz9B621cJDDD
E4R99sadX9reNYRr7ftP2xvpfHJrxxAzqfh0OjhIYwerRdijyLz5wBpGoZ0f/oMBd11r0bfj0p0U
5tmksKrI0F7KeranOGiLUmAg+9e1jXJcTmtLC/sLrLmIle9bRu+oGo4+AFCD8f3QH5Wo2BOYC7/b
0Ez5XHUru7Bl91bsaYmgNGcf40qM5Icny5Fa6dKg15z26lM64M05VIGTGjp1ZNn6bAnivkgdPnwM
82jkE+J+1szHcACOcS5knxKpxIWOeQnXkOi4NgFN+LI08q/Cgh1EWuaNtDhmWn1jKfXRrMxPJM0u
IWluqdIdFCNNXaNeYmfUs8el6hInyqO/cn7dUDQgnOky5VyDGrIUxiTCU0z5k7S1o2AP7roX7NYL
+ocEzgvwHBIt0oB6oaDGY2KErxgqs3O0ZrSiFdUM+x/zQxbnC1Rfp9kEjKqbyV5m/VqB/HBdmesC
AAj3e6w0UylK2wnJRqIU5EiVbSx/tQKp/XtgmAn9XUZUZxS3SDg0Nr6w5tHMDmNcyGLQEjCXjhTv
uk7/JbP959Qwtfy7QIlWtWFO8DgGh9UdRr+4ZcPX+nNuK6d/QqPo4UB0jpxHqKE5/cMaMIffZCm3
rUSQcfZj74dO7AdskhrepftQqdExrWPLtobZAVH5OSOJe/3sRGLY3zdiClIpIAvGc1UH7EE77/pL
njStPbaiMC8SxCVQSQkzaaixe4hZDxsrAJEEUA9JUHKLhHDBAFQpagz+P8WVuoM0Pw6dOyaCC8p+
KPz4Llw0oDOQNaQZoZCQ4dgY6pukDD+zDEt4c3NMUORc/z5C2+YiAua2M1Nv0Ofp3dWXzoPXHus7
ySsP+jF8Wj3rIN5iuB7wgBr5u00Q0krqIiNGWBpmZEzLafLHpEDzdBKySjHP/DNX/nuafPM0bRVN
Wju0MPUAcx+xbZq2DqQ39rCYvmBSXeS2AgPhW6aLtKYTXRFfy/BUZW6qHrRJ9MVYePtTJzbsY2IH
RefnAWudygWZ8EyQ3ihAfu1An2Y+asHwP9T0+8b4IYpzqp7UWTymOL5lWO3YegQli03074kZRNHn
64a4e3KGbqkYE8eQER/UOwyHdxpZ8FA/nQECaBvlj0nPBf6730zfSOEi+apkcW0B+sotb1jqWGHl
i89oQkUjxLs2vhHExe8xlttwmhAp4lw69Ecj0j0SaQ9RpQtGKvZbmRtJXCAP1TEzowHYBo03ebgG
gbLDfGTcfaxbFD1JAnksHvxhfRtx7DtuAjq6DmNeKbio6GCf6wL0TT32lC06v/1O1EYOZ3pUKtYy
s+BJk1N81Rkp+1k7KQCeTHzRk7VQFh/WaThWo4Z1AT0Yj+uBOj//Gfg2XUHpLjJyLrg381wXE1vG
ocovKz+Pim5rnaD9JDQILqJry2JKWI6SUR5hS4qBeb8Zt63HbpDNUx4Ix/J349HHl+LDubnEsabT
UkGrkvlU8qU+oD3qtCcwvYli324838jiSr9CIe2sDNCtxQy25rNtxiIoD7KPlwNPtA6078MWph2J
BRBlnqeSJrWhYU8ddaYe2dl80ebvZjzbVqWIwtKuWgRMmBoh4GHjMQTGpayIRqHW9MBAE0AhBobm
1mtuoKhwx3X/QkwMRaVEAy8Fv5epmznGcfN3F86fV3cIrHvdNgLVX19KR0QMtW+OG2mcI4ezXskT
usiucscQ+Vm6at/yV4Yky95LRfFpt3DeiON8WSqkmLQTxMlR+nUc0xNpsWp0PVftxsCNDM6NZ1nV
q6nGiHna5N9x3wlCucEwVmneZ2ynKVYly6kKORj14W/mSTeSOd8mbYwW2/uOu3VE1VSI4BR3A9TH
/+d9ecCjvWYuSCZydmjSWyM9DqKLx25NsRHBu7CuTv2a4UKdV8+Z+SnXv+bJMUkeC+Pl+lfat3NT
xQwNUK3AQs7lYJqCpVtv0V0trYMlvVpSUIdv6CfIQ9BOx075mk5vAPJW/qoluZHLZeRqllcZQCjY
h6xAe26ZD1lLbbVIBclkf/9sI4dLxQ26FSnQp1mKHN89C3Oin0dbx0Nmc2TrZ8W36ye661sbgZwr
GwCwL9sImyhUvteWb30kGv3dNb+NAM55o9aKi97A6KESFXjcBuKQ/kvNRTBDu+67kcK5b6c1SV+Z
kGJhV6MAv2aeOdnsFuHPjARL+mUeKkHA2M0kG4mc2861TsKCMVQr83lNgrV46KfCbkRbCOyH/1Gb
fYgxuItVu7Q1vACGp5BD313SNnaM7rE1B1vNsRsli1aiBPbAoyWYKsppK0RrcDIbOxypnY+iZqrA
IgyWOTfl5lrUUisv+FYlkPbim662C10QU/cz1ObYuDihWFI2lw173rxEgAw8DAFIxTwl6Fp39bBe
5ouUEkUmg4sQmLcumkqBPZAHxdewxikflZNlG07sUVcEfrZ3hLpmqgBGRL2Myu/3IxzLWYlHoiJb
GZmjtrk7LIZdEFNQxIjEcDqtSp8U1YgZg6H7Vhi3JWbyCxGi8J7BYT4EFZIsg/mEr5OKZInGvkad
ZMR5QJfxOPbF0/UYt6vGRgQXHNLMwjJNBoiVavqCIGR0XwvRNKlICy4aKKmGIb8cbiobt9nqU9GU
/R4TNN0cE/8CkYE/WLekHG0qxdb80tc6h96u38ZzFBQ3qj/eYn/dSZ3MJkF1wI7aF8m1vL84RmB+
APnDUhBy2DFv/NZKutRsOvgtqW+N8bUPb83mby46aO38K4NLR3WpyaHEomr/jjoPIrcHcsT7BEac
18tyIIKHkF3L2IjjklOIGTxdWtAxBX7Loe6GIFqJV49CiAgW0vgovlWLs8A5BD7xHMICWbd5PMYO
9m2OOWDpSi/+IvpOu7a4UYqzRVWuVNA/w6PC5VlSgqwTuNP75sMVbfiKMiH1EFsjtNGBP7Gk2hGw
BjexuZ6MFfMjTeHERgYWhsInbfpYx7XdmvVpHKsbfV49hXZ2VONKVIFvcZgOplV/XeXJi2l7ksLR
pkrqx2ECjhbr4br9Cs6Fbxxq42RpmcFuZPkpb4JKNFAs+v9cXsvmWS9jC/5B8Sav3+WzIKnt1Tgb
I3rPeRv/W1EH0KHA72crWwO2plpPCnphm0vgE/xgJZqrZOqZ+Zjdqe6emuZ5NAUNp930vFWFCyVa
LEs6piIB3ok7f/9M4A/yfW8bp/YUe+mLKDmLvgwXVfomTJNcVpAu85ch/BqN/nXL2rv/bNXhwsiI
p2izZgsSsvqwAgi3uiy9k0ifZjW4Lkj0bbg4Ui9zk/cr0gza7QepaU7FqN2tsnBoTHRgXAgZ47mI
lxEHpsypp9SIVVkuuOrsFbabM+OZW5aeYHqX4TtNIT3meepNUY+JWeXBkFCqNZ23msrz9dPbfRjZ
yuTuqcMARjwwIrEtIQVYpAm6qitwztQjQwqXz91beTEFMgVf7D2vb5xW7yVTymOomY7Ay5Ykr+/X
S57VrkA1VvFdicnvC5gbOdbSD2teQ7XJWX3ZU+zo1J4ZwC+WGk6RL5qfEXkwT9ESjmRI6gggEQSw
rvFn4JB5mWNmtnbCRPYTdUVtwr3r1vbTcREjG9Y+N1JsPCXjS7a4g9Q7WvmtFw1iiD4XFynkBsRS
Jp63XGgW4eajj04E/JXrH2sX33SrDBcvKoBZT0mFuloPwgDVYmIXX9pzdKKOGVBncOOD4hiMoPEt
85ezcKpL4N0qF0XMZpaNPIeSw8n8zuAA2jO5B/TG4OufwKR0GM6zCHN493qkAyEPdHIqRTONdz1C
pLBeQf+HoUZyAiqYJz2G7uhMbvK5D4bD9RPeD8gf0rhUnGiNZSYTpDVN6xqpTzPwZHcYxvfrXvDo
vn+YH6KYY24cbwDJTtRkJgyzW04pHHCghmCJSCSC/X0jAsTRlTTJqLek/MYKL0QTnNZ+YfGhAudb
nRSqWSwRgPrRbxQ0Fqb+OE+xXQ7f1Oq5BP6/KuS22I/+HyI5P9OUtqRjgY4h1ebcWUBR1DSY1IzV
8qUgwFgYF3tNVUEBte/cH0I5t2voUOZlhaeasU0PXWHacTY8zmDa/r8ZH+dekjQAPNiEReRzfNNS
zZV043bRpwlQ4smpjE0iiCdC5+LStVVkC1k6nKZhT155/09tqJ3Y4kPimwL1difaN67Mt6QATZFI
UYlWOQDr3eR1dqtHzWUbqcSNgUIJGOrH0UscChRscu4AaSIogkTq8j0q2dRDHXAS/1SPkh07iJwe
u01VCF6iV0uB0fDdKgWv24oZ4WuuymyH02ivJZDgJ1E7cb82IbqJpg5mACgP6hdlJU51Rdndedlt
dI4dqjjZSxR0bnVcnlunim3wKxiCj7k7JorWiGzJJrVU2eListaZa9JaWK7TL70rfWIIZEUwvcRP
ScAmVLvn8C081xfRHXX3VDdiuQCd6eh0GwsaWM2AZaDRCubRfLW0+sd1V9ydwd2qx0XnWq3WZmyb
97QznKo3eujd2aVnpB9P+yLd5ufSAvdh72R+6IgoBHbj9kZJLm43faUXLQ7dXfopkObkksX5t+sK
7ovA9yEwHBk1xe+pQR4Bbaix7pkcemX4rMuCm9pu2WV+/H/uOylFnSnNAvOIyWMzPMvTpasuRvVy
XYt949+I4T6TMoa0N1k6iF5HV7KHoMJaveUud5PLhszVN9bbEsgUqcZ9nV7J+0SrkVX/mRtJscqf
ullAgC1f2819ai8H0yXedamqSCpzjE0uj/tmpZ2MjlOH0Q6QBTxGt4snX+TGVg7US9+MQPdzDwW7
X94ywFmGr6/aNUgW/yqwbc6cT8EqbYwOINPuMA/OJP2ay5+dKeJt2d0Y1jdSuJybSGUN3FkYaO9i
lOUmOlD/HbzgM0M3ZLMf9eyIP67ILbgUnMCgW0ytYhwtfkrlizX+vP4Zd+vLjVZcwpUkCfMyEbSa
i88p8aJUw5ZKY0/lgzZYguwukMXjAa0ZeG/MEC5YTMWplFZMdtLXIZSOSUO8vhK1REXiuIgSFSB4
wi6t7MbPHbJdiAWcIUW7+a6PRPeg3SGdjXHwqEDNnBRWwnIee+2cvgKGCCupNDBfE0Tj619M4Hc8
5mApmYNhAUfDLScq2UDjkZ0ijWXbnFfZVtdCUFILDJBwwcXsZktH3ARiHXXK5K7Lnq+rw8LEH9f9
DwPkBwZpmta12eHkUikoMQSp90clE3Fvic6MixB5X5tNYkGImqf22D2q0qWjz7EkqEFEZ8WFiILO
RWQyzExAm4NgJ7IjIij8mTteOy0uHIRVKGlmjvTCYAuSUxSwAcHl8HdFzb/Jkh8uaicjLBrcl1yU
+HeZOR9GdbW1Kf11/dsLtOH3KadK76lMepQVp/Y4BONZAWSmfhbdoQWfhV+rbEixWjEqDlcdBq8s
mkM2DS/XNdk1MEuhhmrqhmW9F6ebZDiURC9WFZoUVdANsjOuuS1VjwTPBNcF7eqyEcQZQJrMeL2q
YQB4fHYS0zjKoymwsd24uRHBpQQrjBXMxaPYK8vPSXqh6UWNnJLey+EgCGW7QyL6hyi+dZrScZxD
Ng04OZJfvpMdVg75QQHpiC0QXzqKSAgFur3fCDffCdxhgDGZwVEWkx6EYcQ4LoP+qx1bd55DpyyM
x+ufaze6gSnPskyASGIT9vciSTaKOS7YhEA+KpeqoJc5L+/6PlNFJ8mmJ/4IDBtBfIQL5a5egWmP
k4T1HZOTfiwwZlMHf0MaSYHV/q9KXJDLdcB5xEwlBoe1AoRcKsDAlgNUuj0BVPrt+gHuF9QbcZzB
V4Qus8ViRArsyuEnay2uD1mgHrOb2Ss96TiDKPVv7iIbmZwHqBi3BekrC3957cRjeCe1+sN1vfYD
xr+nyBNDlQrgHGNlwCU5Wk+ZGfsyKS5p1NkmHQRNt/0uw4c6lCuE5LJtsYsNWWzPAERi58LJ3zSU
521gpLawob4XogwZwxy6QYDcx0O0jVNdLr3RYW94sdUv+kkH5VRyWT7rT1busFtA6CQCK9lzM0MH
QyRWDkCxIHMfbB7jMi8mGAk4z0sjMKvbdvyLwGsYoHXQGWI85d8saZfROKwRFUf6YEYXRXRz3DOI
7f9np7qJTBqR5jpFrHSbeDpIeIIGdO/ZiBu7UKRP121v97Q2qnBBCRh9YIcKGZD/ogYxcEeTuvLT
OBHEJJFGXEhadMCe6iseOmT1tMyyrdWva/+5E13sdxs/25PjAhKJ2iSc2UtH56mn7MCQ7LRvsTva
y12T2IrTY3CpAYm0L6qS2D/mY+5WMBeaZlWO1HJE9koxi0OssxUlTl+e1/FbMosIpETfjLNws5Tl
1NBRhuvzpauBE1Q+AwHU/QvDIDK1ZAVmrvItNDMf8jIeWK2fvmntk55+CXvBnAr7nX+cGcF/J2g2
gkyC0wNwSkSJQrxnjH6Pff/+HfJSPEa+e1wfYvjOLu2GbCkwfOtG09cu/m7kT9EqSBK7YdXYyODC
aqLJ86LEiHMgBgWfr3IATzMwldnCTh78zVjWVpj6e3gw8jo3ugJZl0jdaamru7TXBXmCmeuVT8PT
YaxL25hkAbwFeASPZVP4stG9gLg70Kl610ugZupa/7rB7Wb3rVpc1IszOSbZ0jJzQJDwCB5f8Zb2
ZnqYVNe8OiBeLsZzYh+GU1QFigxRAUsNUGo+92IGH4+w5H00i3GxQehJPbIJpsTvBLMBO3b4myjO
RihwE4jaV6CPp7dK8hznh3g8CM5Q21XHkg1qsVUQnowZTIV910c6YMq+L05/zE4S+HC12+pm9Rhg
k6jduBP1oNKHOC6st0AQKJqOLVHrql3MmOW9WTO3sr72kRDbeSeFqHhf0qlh6SoiBlN9kxRTXV3G
kkFbskGhzgEy9htD6cvt2cOrshP5gGA9CnlM9qXCMhRLgX/zYTBWZKsZZ9yxGMfw4DCg+S4onNEu
joljBP88Rv3VsZofQjkHH0NJBrcPxpUTwkaiJcuWiuSRpvpBqSVHX4QoY7umuRHIna02zNoE7gC2
W0tO6ql+lmy8mFx6G3CzA8NwchNf2CgTHS3n77OaWQVhNBVF873Cfn+mJXZaO7QV9Rr3ojNM5+M8
mfob0ylkCeArsaGhU/KfPXzX8PBGwvbwpaM0eNfdkP3yP4LKRh7vFmmUg2h1BuJOrbkTDb1mKR6v
i9i7Lv+mE1fpxFWVpGRGNJENm439rL2t3M549alc48Tms3NHNK2ykxR+E8nXONFkWlOPGZJFec5B
+TT4U3iXoUscWV/U+k2g4G5k3hwiVx30E63bwoJ5KMVdI91H0yFcLnPi9v1tQrG7tBwK86VbM/u6
3J2iZKsknxBoPLdaoQJCYZFuVP2pzX3a6vaoYRmsTVwlu59M/7rE3SBqWhoeuzBDYvFlEKV5a2D4
lGGN35jza6kAREE/atmpFnbd9/38X1F8KbQMjNQNRHfYXQ76/NOs3IX103Vt9tI4DvBDBpfmWhkd
FKvvYPx4tgeeqpP64Y8MnGSqgn0fBuo8HYpBcIYixbiISYARkZc5hKrDVxUTThOGgMqvAs32TIM1
qCjVTaKpfHs6WuooLSZdd9ULvWufGaNOfUifLFf+YaJLpYOzNXSwFA5wr0C4+rsXUywg3OP7UHa6
nDu0taKRaEzg7w/J6/CKTwjs8SgwH6Uv2X1393fliqVr7wtwyH78bFM8Nvgd4aQjwHSeNSyeTmcX
p+NeP9W9L7cVw325SYqrcOiw2qbXj3X2QGhmD0MocOrdDLCVwiW4apTWrFoGzZ39MJB/zjb1IiBG
sYVwYtqi/L2X2bbSuMxGzSbqhr4B1Ev9dTBbW+sLO8+CqvwLzB+2LWOA6kSX/+RMBHNclNcryFwi
ejMk970hWiDdTTNoF8HowYUGQkMulVE9T+ReorobJ3b9vTzqXuoC6Euz46/gL3knihFdb/awD6DV
h0wutbVGIffd3Onu2gd1UuMh66HVL6V8MZZvkfpoohKZlci5bofv9SOftLdSueyGJ0FceeNVRw0k
O4yN6ZD6hmmb3vttQAZbsMhM9roVvynK+XRJaEWUNIPtB9ljhvGNXrZldOGC+twCrGAGSdd0WN6a
3sZet0DdvWS+UZdPBQZwBNrFkhg2UesrP6JbbDzb7BFbG/zm++rEB8aYYxyns+jRcjeSfXxefrqj
XOcJiM0WWNtLZO90Uu4kKtxN2asetupxYQVc91OWxKbutkV+mmvzFKolwAzW16TtbtKscFdgdpC+
SO2wNtxsJoIByv2Is9GSizh5VPeTXqE+a13MAeFsMbzshTdsPKC/iIbHdoPoRhgXcAZ1TrNRSQ13
jku70zWHoEIaikoQq0Vfjv2MTR2tKWloYPhHcy09csdh9bomPl63S5EILt4Uo2ktYVRobg7g8KJV
bEv+dl2Cyj79FUc3uPBSzjPutAkOqwzpryEf/D4ih8Ucjqsa2nhOd7op/ZnO5EHv8pdykPwsUb92
WeqXdL2Zh/5m1SUvMbs3MvQeuL69JpYflcY4rTT7i5bB1oq5mBQXet31C0skamkXcdbbVVY78yJk
R9zNWAZKC0OxIJC/XFtKlZuZlWquiYHH5FW1vs6Zi/AkiDp7pS7S1L9iODstsqYP25Bdiuavk/Td
Wp9kCgZzl46Cd0tlN7wRGev0Cno7hL+3ZxVo2OWuZaF1+NoxgGI/BTnRaLPh7PTb5E836Um7x8o2
yrXrBrZrwhvRzP42XtLKyZLmk6y70nRu84uxBtf//974HzipP3TjQwupcnBSI7YBYN0rf6DCdo3I
ppWn2yseVWJvOK+fK7QeTczC/wXK4m/CuU9YYRpAw4OwDu+5m5fFznPRAI3o/LgoA6TaWJcafLp1
Olf5N5IJQvOuEW6OjwsxuZZLE4liwzXk3pMblGb199T0SfTShf71T7UblzeiuFCTzuCCrlZWQ1e/
8CrrZmtiN8Lm885772+fhIsSE1D5w6JDcVsoD3pymMrHML1JzQIQwbcFMIejEAQq//8jlL/J5EqX
BLM6UtTBk63oUndv1ZoCb7xwyCjyJsER8vdxBXAzSoStcDe0nmiCtbCLWQm+0n7p9/GZ+EdRbcqa
WlpmXOyC9tg52ZdI9dO3yc/uGXWarniREO9NpBYXJFSDkbTIOD/jiQStT4LVLby8tAnICoGSPYG/
QHJFoG+7UX6jJxc4zNnKZxrD8s20cGagHavkpehco5+863YvcDHKBQltHMeVWjhQq3qVzBNJe4Cy
SbZlHXqpE4VDQbyg7Kg38VYd5Xisx8RAi1bxawA5t+f5gJzJ0JYwy/iyHLLycF2/3SbHJgRTLoYA
/L6e1xAnqT+0WHzWziHawcmRLaapGLHNXPH0p8hiuFhCStB1lCsqIyN2Kwqcp8k3W0FoFMngIkmr
Ko0uUcQrfXxpwl+RcmtKgs8l+lpc4GgXUsrGikpjSdZTWo9nQPMLROxfIP+1c5PHdtUNILLFEm4Y
alAfGQBq/04IkriiaePrDmXyWIBlmAPlQUZBXJipU/Zno0m8ilyK+P/0XTBz8LuJt7KSESPE3VQj
BRbgx8BcAR5Qi56P9r8NXleAbAicDb4TqUbKKI893HYxaheMoIEUyYL6ft9z8DCFDQIDzzn8y2Kl
DvEwAfLLJQ/ya+nOBwaN1p7L1jYfmuceY9MY4hHNoexWgxuhXDxajMo0Nez0u+H8MpDaWTLsFpCD
kt6HBUrCoRA0E3btYiOPC0lKbtJ2UpiSQHewwOd6WbXKljvRjhTz+T+uMhs5XBha1CoFhUOIxKVV
gP/vHCyenJbF8tQxOSpV5V0Pe7vhYSOOC0FjMzZdWmp47ktvCtWwF+MgpBbZlWFh5gBuy0aiuPig
mLC/pMfRdcqJGndL/Jj1glvV/t38QwZfU7TdFM9SAT2MJwZcsR6QDR8BtwXm6PBW1M7adaqNMK4f
Pof9tE5YynDX+jmqb1bp6fpHEf1/LjYoOsYJuzbHnYrckvaolI/X//+u71i6heYzgMX/ZFQma5ga
Ya27Q+7VA7GpFvlFGLrt7FtGK2Qw/C8f50Mel4O6FizYgOtmL66g2PwZo92oPuGhzhlfwlvhyycr
ef7wIAvXRIsCJOMPPtRRteRaUaHdP6/K2jcpstmb+eRWN2x6YxBhdO+67EYg57Lr2oyUViEjYD0m
ljtGpZfHDxkuolYosPNdV6IK5tSoSnb4Ued1GNdwBBFb+ZTOoLGr78tCsq+bx966A7BzDIXKWIP+
kxHLKNFVW1XYn3QAO5+3gorBCIz/iZ1qX6EPUZyp0z4sO22O0aWQLpFObU0NlMgUKCQSwhXJ7SRP
Sh9neEqqflT1zYLxfUnUr9vND5sz4/JRD/T/iUhovs7dp5gci6FzpuiLNfy8/m32llqxl47vD+9V
/0RgttIsqkoT3yb6qgbl0fQnr/cHT37tgsSjXvdpciOnfcVe8nRT+ZKrCya89mLTVj5n7NIc6bWc
oBDLjUe1esio/39UkMtIZQ4C0lmFRUilzUq9yrFcRr1tnKXb9mB8YfjZZaB9XrBu9j+RHu6581ZD
LlrReux1C3wMrnYnnUnAxgvK2A5d5VbXbO2B2KuXe8Bipe4iauGLDpfLlOs8EJoMC6q1KnfkDAuG
ojmGPTPdKMfvZKSErtVU4iFGqahdjr9MMrkDwdyLKbqZ7jndVhKXJJVwqgCpiKgY9wcjaeyo9Yrp
+3VjEcngokcxhtZkrTDGZT0pWDhLbFUX1Om7wXCrBxc8DApMSFleGSQWo+vLsTvenhd/OAKH5XBd
nd2nua0sLogYvVpbZCDshUHxsctkniNvtNPX6hk+jaejVsjOJ7IHdsKbmzY6/3JhscfAdhjue0zZ
zp38rbJqj4ANzRGoxz4Hn5nx3mgC9le2VOzRcMIWqpbLBONjT7almzyMB8PrAQ6lH+IXERv1XpGz
FcbZhmooCu11TOz0UnFrLNZrHEVubWoebpkv3VKhGp2C6wrumuNGP85U1DzT1mhAbDbTF8MIRoSN
RmiPIr04GynrtQstHULKG9lZ3cyLPKu2s58tWCRXZ/UGH4jUiIzmvZEI9NvDg1G3Z8pZy9ThKcdM
UGU33uD1R+I0gXo/32iotk2Mg9T2cmQbkfGh+B+21vY9cXO8XOrJu24pgAeDshjgdKrXOeExuqEB
y3IiJOd9TzRAPUoYLYDK35slvLjpABvR8NjQA2qg+bmaNsZ/GSEVnnFV8IL2QuiZ3S/7IZN/v9WH
Kk2AaA6ZNYC4Sx916/pYYNG7+jT4rFxunegpDirPFLJwvW9t/OGaG9mca4KcoLeM2gDTkqwW9riY
PrBinFCrj+XUnEd5QSfTOGIE4jnT57s8b15DNbyfsshdSsD+YjvdLOuvc50D8Wv8nofqo5woTtEO
v2ihvBnZcLOU4F7R5OHVwLBsmE32uq5uX+SuvEjespbgT0o8DC2mtgLgirayvChuAwyU47pd2+A0
cPDMd0pk84mE2FVdFqfR8rvIXM6gsgW5Xte/jmnqxRENKFqFmmR4xlJ5kzFdorxr7CpF5VfIZ2M0
bYCuOj2I8YB2iBdykt3IueVkVnSe6tpbLdNtJup2gyLZytC/VUDyjifqGXXr5J3h5IvmpV19Fyp6
a7eJ9j2PNWy2LtYvJR4Gu1Y/JRN4klFFOKQDGnco+72u3mAC+yYFYGC3Vk5jNeeF4Ge3OvAcrelO
60Xv5axWuPZFufjXW4MlTyMaJHP8iHUZ2QJy8jegDE3KOc5PCV3t68Fvt+UOSqr/uAzfBirDQY+N
BOa7nMgJtISZXYcuSu3BL+6rpzJYI+AUXJe5G3ABhA+cJsOghN/LjFqpUWQN9VKeP1LS36/F95Qs
gop3N0VuhDC33aTIxVwrsytwe0hWj9QvcvlCLUdXRQgEu7oQWTd1XdYAjs8lj14p5SKVVCANKY9d
NDhKfxM3vX/9wPavDxspXPZo5BTT3RKqmfaT7GAb6WE9Y+7Mjf0EAC6LjxaTEzkZ4GlY5wSEDW/X
5YuU5BJIRluzC0Gx4s7NQ4F3EvItmURF9K7hb1Tk0sScWOZaZz17J2YsIVkw+WwXTnThE6nCrhEb
szCsap27FPVtBuZsM669Vh28kSSCtY19t9qow5lfZGZ9ltWDjuHL0e1uS///kXZdu5Eb2/aLCDCH
V8ZOUkutPC+EJ5g5Z379XSUfT1MlmuUrw8ABDgborc3aoWqHtf7aQyEcBkBNsuXL9gn9gzy04HgJ
A9bA0f6oV4vilppIAXYanMkJreGmsKKnxCIE1foR2BEsHyYW9ylOkZbf/+RRcUpHptUiGeWafPpV
GfuoZpjc+qVlIYByrIQ3kqmYEZdS8O7IVmoXNyC5cBOrc5V74bY/EJrJHORtSCvdkQVc9A8ed9WP
8jihSruqC9/vTGSsG52lXWiDn51w5dxOd5092bWD2hR8Tr10gakyDnQ1fOHOLSOmCBJPV1/zZirr
pM9Q7MsFB3jjpky2Qo1DXjD6x+sH+VsQXYJVq3kcswRN/mpAW6bxrVlntXVXRWiyCDArA+DO74C/
C5+LpmTEDQk+l3N4VJb+vm5FVvggfvvJHhcyqPDRqYrRA1VUBuS7eOQzzUn43NGk0pmKcRekyf4r
/qYLKLWhmqMq77TEC52A2ii1MqhkgduFegciY4tqZWomvSlYBFAnsFnl61WLWEikPK4XwjBp1B4v
iOpmUB6lerDiMjJ5w7e3dVs9roUgyvPiDuPbaYcpBjSmDrzROnnwBegqmAJWDUXBkCXUsz9GK3kY
cyPrDADozGcpfmxaVvQg4e6TOWAfGFDiGDnCAX0UkIVp1s4csj/BBUpqE+BjP2Qw5AYO/9Z+F24b
WzqQDnF1IrvPasacPF6dezIWfwFtkG2Ry3qLZ4/sZbcy9tn6U3UfYwE233X2gPFD3L0P7wB6LErs
1c7eUjT1dcskm5t2wG26cfx3eip9r/6scE8gulYvOla0WFPxq+630JZKd22hZ0WaoqQzyngJqL9m
zlFAAMeVdyILrnL9QQm0A0kWZGyL0uwEDchrk54TJMxUgeF1l92UTvJIfI7d6l/7lCAOwHI5yguG
qtHD/rLSNBlaluC8fA17k/tB3s7GJbGCx/ageMKfBOdFePt/+99SJl3s45B3QlnC8YnZs5C3VlXO
7raEtdvCBxHUbaHIfb2TU4wXgCTyhEkbDzjFlvxQnSRQRkfu+B81okJXlvWZMPGBYhdCbOlS48Uq
i3lrbdTgg0pU1NJSJQMMa0XKDKM97gXw9Bn3qhseDEbCXMNY+yCJxM9F6FfrDMDSBW6qpKBRXXAN
P0s77naKzdoRXVCmoexs+nsCm4NNSLtEDMI73Av3nMuaAVy5NH/4U6gwpyVJU2YKlJY9xZV2kQeb
hI+zdupXMsIHMVQsAx/IEAG2nXQeU7MI7CF63DbIldwGAQrx5/f7DhWxpCHE+wLbprYet4fI73ZA
abX1tLcSlWO8C1ceAB9EUZHKR0cp5Ue0tUNlJySvSea2xmhuq7N+LFd1yL8vLEQZC6OuKnSaCTxK
dPjrWErmW+YfotNvOTRrx5hwaVENyHIDIqFqFd+SG/GNcL+TZ0b5LTgX7GI34/vR20iGnxZiLuNe
XkuW5BIsWAVEnwBmjXAXcVFiOQR28n1k1fOJ+1IJfXlsMhVCkmbuMeqFOyRpRpOdq7ixsH2CxaEa
i/0Y9GLcIFhqUuGkGA2hH0lPp1WdeP4+lLskZhg9w0pkKo6IXT8oIjk9/kB2mSO8eAWH/eJdd96r
kVAxgp/rAasdGHAUssxSutyt53S/be9rg9AfTocKED46tZmhISRiQc1T8VhrjwSyHXNYjuQNJzK8
GdjcY2ylHrM9sXLV+yCbih1KrHB9hIEJzJjph8Yjpti5zZ6HTGanh2UVVPBIcx0DjkFLttckTDhm
Xn1UbrB2uCf7vik2mIU7YLIxPi5LKBVNpE4c4l58T9Z/kbYBUtB/Kyuvt7oIgAzcvpPAZ8J84jPk
0oVtlHgCPW942S7l1kz8P5PpGEWls60dSwh1E5kkGQZKtqc17ZCiitwMLvbcGJ9w3QWw76CjWvGZ
WiivR8whgocbDE2+nc9+ZfJcXTOErOewqxDKB0Kwlis8iEfsyZfvcjn5VQnJXi1VJ6xERnBa63PA
5q+yKJufCx38Yy2u2/UrGfWQdqTh2LhxavaAdA0P1ZEFCsL6hJTl++Hwvyiii6XJAUhvmv0vmcJV
KcrOgTQstyUH1jY5O4oFiNtuWiYB4noa+S2D5hYKZIAsYfJawZQRgSRCUd0uXwRPOQRAruDsiGcY
xbp5X+VR5j32OaLTiLd0P7xo3FFGRyOvv227EMPw3ue4FreNaSiVOeoQ4DtxX6udmQ0PSuLImN7c
lsPShUqJYdnNwuTD6AbJVbqfdbTj+T+2RbyX/j+leQFc3jIvCIKuUTKkKBgCvsKSgXpfg6Irv8vt
GMS2BVBi7WqPdjoOiTuh6GcxBItr94uFYGL/i4+o9C3a+CKG3aZD58ynFKXGPkMThPPEHdY+WfJW
3WkhjnzrhbgqNlKxbqHnZNxG00FncnyvrKJI/EIAFY2a1oh4IGuinM49lP5jGA1mMT2r6knM7hvx
SdYfUp71DVlKUVHJ5wG0rfpw4Pike/kdqbb0ZmXP4CkEBqf7L1gRWRKpqCQX04SxGGQPH5B2ipu6
yZN/SvbpLemGhPedyapzrAFOf/iuVJCKB7FUkxT9ucKpQCIRgR4AdNk77peM9eiHDnjiEH3mC2b5
bz3mX09Up6g68wHT2jEpy40IXRhuOoc2/5a+IzmIpvhi2OJl2yeIKhu+SM99FForhCpA0+x6dpU2
trri56jcpK2LsfhjxD8YOrOXTtx7SyTx0oVbIE8LSkHcYj4TIEtUV3fSpQfREFn95r9/oRm0PEyd
ijZTpGaRGKD23Qzf+vk0TekpEphs5wxX1KnQUjWJOLZgubKBR+vOUW92eeZwevbQiq0N2FiLm1tb
z6vnXE9et4+Q4R800mmQxlWogDLHHqdjIgNi/27791dTwsImqShTjjXWdckGnx++ZhzmV8CsKLA4
Y1fzmwCMR8MAxMInbh+eE7DbS2pwgXBIs5MRN6aeuWl/v63LelFsIYcyvqbuew7sOsC5OZcn2cqc
ygPlgYl5CGyfkR3ObXnr3+6qFmV81TxMgayjzGeMvQM8SadufsU9q1q1XiNYaEVZX9QPVccPCJHz
uXHSu8wpPBGc7a7oAqfVjj3yNvuaX11Vo7Kb0TfVlJOJMb64HcJDE14wxbH99Uhk/xwpriIoy8tS
Tgs18m6IMoxrZbtpevVnV612Nf+9azhGamOdFZXZulYYsiRLFDsuwJVdZG4nJ6aRs/r8/xDjr1pR
+QwdJSHiJdTzcFSPyDFej2Ei1AV0ZJXWmnaxpYTm9odcDxFXkVRCS6I+rIQec7MR2HTKp7ZiHNT7
9XPjpOhn5BwH/GiQMkcaoRVOANLrI79XvHCH7seZ5VX/8Al1LM8Dnw6bgZQ+Aq9NeoORRVRVfJQD
MjzPq1fFw//fdeZ4B9P/km38Fkg/KWQ18ltRw5klEzA8/OmJj1Mnrpi3KxIPPn1HEQAzggHII6yA
fMyNYNDCwpSAGRDS4Ud4OvS8SajbyeR4AzotjzUzvh4QrxLpG4eRC3GEnWYykhEjcGQ30mz2B94l
TW8Nf0bAei2tRvqFQOq1VChFEJazgid0eB8Muplqj35SmtJXOMIlfiGICvV6JI793AdABoh7t4mL
u7yUrTCTvG3fWg0bCzFUiFfCNioKnKadzXspfCuqm6J+2BaxHt8XMqj43k4CuPZqbKP2bvcM5G9M
3otvKiCVCGi/YUvvo53bMllqUeE9BGm3UdUoofOi5sSJZEVS+pYNubstZjUyLTSjQnxVtanf8XjC
THNwycfSrnL5cVsESxMqrouA7gNIMV4sDffC9c9ivZdZgyyrt+iFFlRILzDj4TcdHgzpey8AAxCe
CnwyZmmS+MZGeKAHRsR2yEZtxC1JvSe7D4QAUXMmV3LEF6YsxsnQMyPy0JUY0UbFIdyPNu9obvMU
efpZPbWYso0PIzYgGEGWFYtoZIBEKJK+DwXSdOOtaDeLIHTdGZhenp0IgzGVg/ePYW9bx3ouuZ6d
QYWJpuoDvcVMvF1jV4fQogcHda+fGpvk4+Kcel9hLl4GpveB38UDSBy5Jgx9XGv0mxFMVYIZHTIv
Ab4pwG3O/6K/vfo2WWhITnohr4/0UQxmyNMqfd8nyQ9gGzlySyB4NDMPAGLZSrvBV18jXmUBPK6/
pRfCqTgyGgaAjAvp7zOtvBAf2D8p3wg1XA6c3MD2Z7NhjOaxjJcOK1NRlnhqgJgqbUxDf0lzhtmw
BFBBhecnKVElbPvJjVvrj77EKJIxsqRBRZQSHb+5DPBw0KvEBLU5eLtRNr+NEsaDiCWHunA0QZVF
SYzMYjT3XGaYkfFNjQsTHIMs517/YthEB+6mqkg0WDJvTDkwaPF4rG3sxGFFANB2TuQBZAklP/Ff
XG3W4/5VIGUDvZEqkSAj7vOYcA8OsnFO4x/bweO9ffc5IF9lUGagNqWgFjOawHXMO2UeHeJ48qIG
bBnzT254yVTdRVfHCiXszA2JyQ3G06TnTsnVIxB4j2M62zPH38l161ZCdcwqxQTpmJnWqO0Crs1I
DUvmZDeMy30w7qUSP1FE3hh+V8BGW0+PkdL/6NsI8xaVmQYBqGlfy7hxIowntCLmGCdMsZTgEVd1
R1AYTfZ/CNdX5SkbDTGt1mQdIqd8H99p7gyATP2hBVYz+u4I1QKjDrE2bYW4eZVH2WofdLKuSmRs
/qycW+wfziaQmALwv2P7Q3JI2bgzawICb02X7YNer1lfZdMPHK7X0tgvUSeTb3qb5N7kEHyb3nBZ
Vi5/Xc/zw7Tza6tn1csYZkwD+DVNh/5ChqHftDlEw75pPTFyt7VjuCbNT5ropZTPHBLElO6Sfi+N
jCCzfj36fXD0/HweNxLmlknFL+xstT13wUX2f4XRLhYOLfbbv1QRWxwW0XeR8Py4VaSANJmw39jL
35SYldVYZ0IlNV0thKIlHYxOfEsCrI3chT1jGII4z0ZkUajoxSdxlM5gv7GTxhXaW1l91EUXKEZm
yd/HEu9sWwBLGhXH2m5Mm7EGtIoCTqHZ32PWz5nbb3J4HFqLU1ltVNb3oyKHVPEloia8iWt2WiOa
wvSYN4wPuF6TWFgBFS6Krpz7UMQFljADNpfsG7mWh7vRCSyeOc/HCoY0xaJS+3JW1jAJCcDLHh6a
FvCl4pcRT2nwozyw4aXWndZAoUAnHe/3P2hh5HqSl0MxY/Y0AwaOyitPdT3Z21bBEkH5Ee44Wq1G
eJyJbQDQE7DMc/WXLmpXLShPkpIhbvUAOcTIsaahq15s+M/bWvyDIVxlUK4kSpOSNmQ1siX8oe80
0xHmSat95v6Lggrro1GuBOA5icsnsiy068GsxjsJqrHcRd0bN91jfh/YLExn8ud/jhRX9ShnkgER
GIc9cG2H/mLUh1HezYJsyszZh1XFUJXCULeCGT66VcQp3DwnDdLv3OwRxBPukXFO5Mt8UmQhgHqJ
6UqOHascl/Z4r7iDN76QDbU3GXM3g40m6k56C/7EqOeeNV20Go0WcqWP6UJJirRSfCCNx/1h0Guz
z3ZSwELWW6/hYB9OVbBfzaPR8VFKMstC14t4MZAN68GrPM7Kj/ULubuobuIae+4nq7i3ahlXkfSl
hQ/aaEgJvOuQ7HjjCHohHvjlkr19but28Vsx+oKiog1gtAOGBbtsV8uRlY09Q8I/fDuywQiCpM8k
jwO2DOR8fB89Ayq63Z/wSneUS35s7A7D/XhEnhXWhP0acq3EAzz1b6GUX3XcpGBCG5/LeBhtDF6a
qjMceS/8+Re6sIrN1xfZzG8J1RXmwvhdajFLBaumKYsG9r3wcPrEYmj0XNO2Ipos6r3gRsfokB/b
l/Q41qgIkyWz/IkPwERrbp8oSyoVMBtsbkSY5MZAfFWaMrcbepChfWEDReIXqlFxErOMY8+leDop
6kXOzqrOuHSuG81CAH1+ol9XSVkATP2kYkMiPecv052/6x3CsBIeQB5wzyyakVDxKYQtZFJOHgZK
nzZYsUbh3Pca9O8J2lrpCH+Stf9h17KiCuOk6CJdVHPYn84QMss+3ysZdwKb3WM1DCyAX4ZedGXO
L3OOG3T4Qnwq98qJIJfPnvhKKN6AJ2yzJjBYatGZoJ90P49xmYr6p6w6pqiBZDlLJ5YQKuwLoYAm
EiGYkL3JIUiWysW/S18at3cIAVbxndv7DcOz1u8iVwOhsTrjVJX9oUM5jL8nEBE5KvnBUwp0CP7E
ngpev5QupJFPsLgjYjqoLHsCHdC74R3wejwB7bh9sc+daTddugOrJ7z60FvIowKHNCqzlhpIBb3b
n0ArvJO8Zt+yZ+LJ+W+4Gb1aFoa65pdYPbdr28cocuySboj23v9TfrJw+Faz6EIpKo5opVJzbYzm
qVHUu0Cf9/igblJgi2auLtuBd33BZSGLih9SIvB9SSbgCcu0sNPtFhT3OkoaLNTO1aT9WxA2rD5a
xjAn+Sz0uHc3OupwZXYqEomhzPZ3w7jfRxHCxJVqV8HUY9Eugl+d2JhBdj/PA8Ontv0Y43sf5Yy9
oA0Fet92Id4IlWpqwT2gsCzGyaxeThcfjI4WI9e2KNeh2OVhdR3zgy02qvQ30L+LHdwXuCpnAIHf
hQdms5ulHznKhRPrYtODIgfv2N4dnvGsxEx68ct/7C3ix+G32Im/sfLYurIq5qhBCaUodMEmNfwc
dM1IKxLKAQGa6hXvysp3rfqZlgPrckfs4LMzX4VR+k1zGCfFQN7ph9EmbI6+rdsKSHLTw3/Vi46H
AEqJG4wf2fz0GAhHVbIaxZbSO8VnTVysLTDienPVigqFHV+MLdDK0KpTzACuzFndm/hDcBJXuWO9
ANd7WAth1F1q9DstBHkXVqvQUeKdFEzDnBV44lkAQn3raXes/sp6oL9qR8XEtCl1X5tQfBi7Vz36
oca3MkrXWnUK+/suuAnmieHk6/HqKpAKjMGcco0eoqTXNjtJ2ocsLAfG79Plm76bQBvU4AtmxW2a
PqbKIyN+ML4YvUs+x8nUVzUUeI8fVugqL+NOvhOOvh14yV52+xs9M/Vb1CQs5uL8egj5/fVUKkQa
WSUYeYDpxDEFcMg0OXHW23UyMzoC6xH/KoaKkcGsogacQkdVaSyDK91AD0pTGySTU/WeYREsnaiw
IXNc3zc8euFZ8ysrHifDi5k0RSwZVLxo+95Q5vfZDsAadaEZRHbSs7g214WA+tcAjbYE5icqvgt6
rOoBuexiAt6A3wp/ToO7bX7r5n2VQRnAUNZiBOgl5OL8LVFtDbBN2wLWM8ZVAHX0XJninuQj3M1J
bM3lruBAZPtc+4MZtiUjF7NkUScfz2qjJGRMQNVehmBAHyx/5at0r5STa+j127ZmK0YNslj5b95k
hbIB7R0WxxCwjli/Ttg67uA5wq4YWE8Dlhzy74s0n6ixUJZcxQMIbxc2rVPIlzY4q35pb+uzYm4f
9KFyRZtOeqWNkCN3rdkremxmVbyTtPz/Hww+yKFShE72+apA5dEa/WNs/6wqmIJumKPOqla8Q4tQ
F4gPkqjcEJdNPEucTmjI6/38Cvqn2/wx2ekHDZW2zAnd4U26z59ni/szswN3fq4P6nf2nMWKjy3/
DDqF8PmYcWELUvKy3fnCKeAYAMOs36fiRACoIb4gLNFBelDkG50J1L2Soj4oQAUJtUF+MjpewE5O
b2cX3jEe6n3nlQ/TYEb7wR72ozc79b14zC3mLZf8+MYhqlQAGSq1LSpf4+2u8U9yXqdmlKBCGmHR
QxwvKd/vARx9At6nM+r9Li3m2yKcMkYUY/iGSkWWopmbNAYOjB21GoDq0dJVdGfQR0Ynm/WhqZAy
6wpYBXhQipOl4ORgOMmebPSzXuMrcfLDeVIRpc2ArjzLMw9A2fDUS/IpqrRz2LZumyiHbmCxgrLE
UYEli0ahEmp8PEP8OUmPIgqH8/RtUPa6/oXa4QfNqNhC2O2nSobHS2KFjdJgPw7GZTtMSuvqaDro
lQxSdqbUScMkV4cacT8YA7vCOnXSRravaJaUjcekAIBGJu/FXN3jUueKyltV8bU5Vckd2BR3QMK4
ySKsYqOjznOthdHys6APD1He8/bMt+dKDE6VUXlNoFt1rJtqPZ6qMD/PILDS+/wQC9HeUGc3HRRL
iPTvopodq6qyu5iJcrQeV66KUh+ziwJAavhQlNQs+Wf5KXbh8JmH2yK4vo0OXIxMQkSWTCpk81U1
cVGPWBaXb7wQmH7LyD6rArBJIgkGxsOxm/kxm5ai3qTSNAs2ho5MXvvuo3O+bSBrjy5Mn19FUN8N
NFADZKTCXzvpVp2bnCNcSKD0zf5mOsY32uO2yNUrwkIi/dVSbdYGoOvbsjD/ISc9GK/lzIxi6d6X
otdtWWvl86V6dDoTkoT3xwHZADCr2JSZ9yj6nhOLPFXko28SCBlWEmAcGv1G4gq1BgQEApbBh4dA
HY96hCb6f9RL/GgZqYCmeWgg0dQ2pi9fNUCqxLZx25qSJ1jVT5AJ/WJBq6ymleu50bkt6cu5UrD3
YQcKbzZ6hdRWmPkkM1RjmAedvcqxC0sjnLCGCVSmvjvW3fMQP42Jx/iCrGOi0ldSiXzJCwO5b5V7
8SA6kROexTv+oTiR1krtdSwqzLUpUhijDoRhQwLqL40uN6ThWLUDxwPdeLJEKzhyZxlt9d4MTvEz
2RuUv3O26mwrShz405UEfXU0AXkd2HLUlSSfVdH3hxZ6GtmDXmNLuEnRkcDVPI9OKIBYaRQzxiFE
8ptbMsm3X7wCRgDocm1DZJIFEId7lVAOw3bmQ3Iz3wee5E12ayWhmXpk+xX013eRyzLXNVhGUBBf
FacOWMq6YUDfkcfkjPRagvJwPmaHELBmzdtsTSDVc7m7ZpdbKVa1J5NVpGN9duraEo28HIgTAk8z
B46kT09qz7t1pYMqU7K6OLupE+WyfdLrwW6hMZUuNAxnBkH2rvHgNJfIAacAsFd94IyA+snK3uSX
6oUhkwSaraOm8kcLxOy4DxEVBqsG/CU6zPhvvmhe5YaOwrhyrvrsQkEqdRhtxPGJlPG2Wt6qzTme
HhnabBuuSjcUhCnkAqnE7SZ5Jgtgwg5gQZbkkemn5N+wOa99PXR4RAAIYL0Xq1IfHUWMejXrcpnH
UA8BecAqhJOiHU8oOfkdc2lp7fMtpVFn5ReRn5dThhqNjCkUo7/UbfR9+wuui0ClAQAmeMbQaIa+
2PlcNfuYT/J7MyyDnS4z27jrH+0qg3ItLQ4BjBIDEbzDC4+3SO7T91h2NIu71mP58apTYfDst0bU
EWWhEFVlypNYRnqdqS21ZnussFghWelBQvzKPf7y374idVC8ULd8zqHjlPPdrpDbYwDypG0Raz1c
XCqvelG+FIllrymRCF+6UQ8aiMt9tOkw2PpK8AlDVpuaYRc0UqDAASFWyWB6vctbwQ6mfoh+AcjP
FICN25z5l4JRZ1i7RizU06g6Q5SoQx7oMJJpxiJxd0Gf8JD0gNdkN9XWgsZSFLHXRbbzBQCujzNE
EbiDSDMJJHSy938QPH2ZN9n4qms3MbwHwOaLgRpdlqjMNnWBpHMlrkia/00YAebXPw2spwcxazqu
L2VQThaN0YS6dITvh+pnMPKoTzaOyh0SgBX6grVtjOuHdVWI8rGmSjhNkBE1lPpGz23Vv8jBpQ9Y
Nep/sPmrHMqvxFYJxqKBX4HhGRuIjYk7nx1+lw6Sk2HO1dvW6h9Cx1Uc5WJSXchFXiN0FDWmaWcb
u27fwvYdVtXwlJtiX2B0c2Ku3zKOjsbaE5KyNeoRYnlPwDYY0bOy9LeitduD5mEq5AbQyQ9YjP25
re+qjwvgPTE0BVi2dKscQK7h2OQoHfaRI2X7cHzc/v1Vs1/8PuVnE6D8MKSH3zdCfT8k3V4fERmr
niFm9ZquLuQQf1/4c6QAn9OvkJSn+9a+0ScTmN4uB6bs6kebmZhaAyWIjbEa1oiGSMzvk88tBJMP
vBCcCHOp9xkUJLM8stU5ooU51SNIfs8JSsDNL87pQVYVnaSD4DS5iWfzg3LIncANb/gja+5y3VsW
fw4VZoTMD1SVZIjGmQmQIUD8pQvBGQJW6J6J/sCyHirgFGFjyHWSA2u4tVp7dkUrOQomsI1MeQQE
RGbXT6wnwrpBGYBOVw0DhAhU2AG4Viq1ARxFRK3Lf616r2i/0hBRMd7+twwq5MhVW8vA5RVsYQbK
UJKYo1GYWfJUS4297R7rH/AqiY42/BQNgp/gdjdnZiP/UBoGetca0jxwsPGfhNsQNqYpxygyTU6C
CIlOvsn3MRZq4xOIOLAJSRK5aoaTCYhNmCjJ6eU37Y1lI6saLuSTf1/4hwjylrapA4xWz7eZcalY
vYl1i18IoCy+b/q4DiN4/jspjzu+BDfTK7mKG3e8x7K+9fSwkEZZfNvnPHLRyGPfWnEFM7ZDwQyc
4Gb2RkffFY+pM+wqFgbEasFveYiU0QuRpKFkCzPh2uJb3w37mPNPBi87qdw5WgycKE2LfoQx3j1q
ABjF+m40KnMIZHcQ4odtk13N+xL66YKi6vA/6m8Rs0rPwN2KBJnaXHDn53+k6UMsssaeVhPiQgzl
g2pWClg4B/eYXmXnKFHOXYnJeGWSKvxP86wnPqsFs2qpC4mUL2q9PNZNFeKJMhn3tdI/oNbpbH+7
1eB1FUFDXuhNm8Yx3+L+nnhx/zMurYErzG0Zq2oQ9jnwgYqYoqL8QcuqTgk5Do/7aa8EnlH+2P79
VR0Wv095gBpyVcGjiWQn4ETHLiiGLRrWGt3aDBNaKVclKCOLwpDnZg5ZNUqbPV4hbjeXwL2OhUue
YqWpVNyQUwiB0p7r1ZuqYiE3rEeVxR9AmV+B/vFQRzpSQD38EEPenct0H6gSPC0MnwI53o1G6YAA
aj8VExbWWg8VRMaLkvWlKYOcOiObaw5er+jnafIC+UfBIo5bF6GSLQawuqK++TE6hwk/B2UDL0tn
/ihOYWiOuW/7Rc5IQ+txU74KotJQBjylIJuwBzK6o12/pXZw0JzRmmzRTGyJcFp4rMITSzcq80hF
YyTcgK6gzjUWmnZmmL6I4WR9xR2uipG/4kN+i2RVDBE19KAxkeC69Gk2KoaQ9evt4vPRTjdWWihx
CByY4WrMwSs8DDUQxoXhjsBxV1jiKY4jALm3lVtbfIYfXrWj/NCXRCBhgbjxnWco2Q1PAXB60G/S
be6XeobZOOGT7xQPamyJjD7aagJYiKY8sATRbT9P+LAGaFDioPLmttiJObaX4vI2nmqGuNWwiXSG
7Q/kNCC+fTzHEvRXXViXKHY0+6L+No2/tj/lqjUufp9SpwIk6ZCPKh5CXeg2QWnzAe8BXtL9ghiN
NySw+qhgDaXUaCpJ1MBTi3aFePDzi4HmWfL4FRGypGrYJgMnDmXxvmxkU5LDJoDafwi5yImy7hCV
6v22mNUD0a5iKJPPxkgeAx4FEymPHYyYOoFUe9si1s5EE0QBi4UGKCzpu3HM6VqUYCrXFsDko+lo
Kw6plXGBvS1mzZKXYoimixBRRUIzTaglYxz9uVR/opxh9lpjCeByHZhwAaRGRr9Hl8Ko01GKsuh7
pcFD+NCfZGfcEfqS944NE2V2tVujkWaNbMjgVKfB0PzYT7t4rHGdAX/WMym91zsDux49KCr1vWG1
DphHz9nDBAwxLBIw6pOrpwe2a1i7IMvgIv74WadBBEm4hJiojLqV1uEhEscbYQ4ftk+PZNlPH3Qh
hnLcrBM04Ebjg6agMgEJxg3pQ4vMkRmWNlSyD0Ru8ssWjjsBAXsyLoV6znQWydN7FNtQhr6Atq0M
BN0J+T7eN7fcWQBTbPtdHIDz1oMjlvMydzjWT/kNc8OWXCS2BFOlXWD+FIUIAHMkMCAdtdjiqo9y
Z5JR+/ymaKz/rCl1s6mDJh9iGbY5HHQP17hd+h09ADPyCGYG4dUBlzZAN/+jUdKYr7CULBkV3L7z
Gvj5cb+TM2DNVDmjW7sWHLWrUdKgr1EUiVpPqpQBwKrjW2Hcbxs9wxppZNc8V8ayahEZo2g0izAx
I+lZi1jA+auBcaEFFeLLvFfGnMcZ6dxDDQbN5D4THmT+zu9ZSxEsSVSskAzOV8us4+1wTlDkFMwc
vGZBKO7bLnKUiIXMxzoeKmaMLT/VgJpFi1D61RbP88i4D7LUoYKFkWcDyPAQkyrsJ84hsKGFZ9l4
C+O9rDEuFAxV6D3PKpWSUiAXd34+8+mlLBiPnPXfV4DMBIxLkoQ/RnG1mfJWyzBfARq/JynJbCwA
sW6x6yH8KoM6Di6PSkPq4C1+nV6S0r9Vu/zblAv7Mg5u4kKz66je1arm1FV6mTjFFkts5pRgPBDH
1OyKxOur2Wr1ajcXIgqBX5r+1MTrH0idZ5MXoOFQ4Qix2LmFNFlNKpvYTPpSxsQci6iDGg9XROpb
t5wcY1Qe/taA2cNXzFk455XyJeO8SiEnvrju1AagxEMtFuywqb/ns9KZ2HQ/8QKYoTE4a1ajwsIB
WH1dathV/1sx6tIT+nFdcgPGt+KTZs5253EmRkew+aQ+vPcqQxNYxAw1SXD6nNGuMqngpTURzlMh
99OgMAU/cELjRYhV259YzAhru5nY0LiKonwkacZIbCZM341Z9JKUybPOiT9xX7V9o9vnI1jsy/Sm
6HqXK/Kf24lgbZH3g2zKd+pwyrskweWVMCNhojE6tLsIgOm4A5lqawYu67uuO+tVWcoXcFX3exSt
/xpR/oupF1i+7E1e8odvnN/75XZhpkkSqzJCG1Los3b+a5dXAZ37U2R1tnEA47dFWkb4xk4+MExn
Peb9VpHeuwGsglRXBuaM4vQNxdM8S83tU1tP31cB1OXHT9CYwVsWjl7e5vneN84Di16KYf7v42SL
zzeXRR0mqCnZmRzeAFXOinW0nJLZwz7LV1IQ3q2arksg9KbhX8YJ3foCcz92o6GI0/8hit+3P9fq
eSwEUJ9LBbZp74eoFJVh7o2qse9LFqDR6udaiKBCb520KUq9OBEl6y9N3djBhM37Htfguthva7Na
u9QWsqgAHMlCgZUeuOxYj7+qbtLMsRPPYvLLmIVb1FzxDZOnJsttPhl3cdphsFxuLtt/xOonVbBU
hrInSHkNyouxOKwmiB3oKyv+jh9D25d7hp7bImBqH/PMEGZTqmMcFLhu3/X4ODFrluTYP0WIxXek
sso4oljvhwbmokbNinjN5bvygJ2fS6WVOyUYjrk/3BctZwl5s8sU6VsrCSy8stXK3/IwqTTTh1oi
TqjOYlZvdmULhDVuUJl4Wx/wDn0t3AGo7cKD9HP7+FYDyEJ1KuNI89QBgRcux9eAhx91r1DVY+hz
X5gNXCpHJRe/Q2OHC+B4iVTagwLANyZU5Go9RDJUhdd0tEDpul7oB5M/B7CSKqxNHTAomrRvq1sl
t6XpB8+7k36TjKdaYw7pE4/+bD1XwZRusJlRK3x4QGuHd7Ot7FI7swaMsfrm6OFFxZpcWT0yIMsq
OgqygkInlVSpZI0bsRTQBcONkQCHk49Epw7a/yPty5Ycx5Fsf2Ws3tlDAuB2bXoeSIrULsWekS+0
yMwoEtzABVy//h5GV1cqWbqha9XW1qpURIgQNoe74/g5j39jaVy0szCWSq9YFFX66Fe7S0Djy+w7
Ah/v80auSf7ZYAD4szcLezkKliERh9NZAHZtQX4USef22LjDrlzPani4z36h4NQrXXV3K1lxayRn
w3NxtMmsy1PkvYHTb0pnans3tO4HvbrRxavm66KHC+vSJVmYWSrqRJSm8XQRb+ObVdHXjcdPK7xk
7ZbqZE5xDOOhBjPDNLypt24fu01gJE7og05bgMfUvY3jvupb/Wx3GTSGcZ5JfU5PFEP1VGj6D81I
tjStVj3TgqYf113FbwlBXN1vF20uMkwTa0EZAbp1+HP/wm2pcBaw5cyDEuiDc1se6uoyuWhwsRHS
uKilNaGSSJPwi+MRlYuy3lc8Xd/YC/OD/mJJLhpa7IUyzm1NEUheKGsrsMF2W+wAhp9zqqBAuuV+
X12WF40tFn9bWJy186k6dvJMIns95fz7f9ihxdJvFD4yRQ3nDhnY2jNFhY5KROomK/jb7uetXWNK
BrjtpyuyOEGnBEiGAtGwl5rWA8TydsyI7iCB/WTr2p3aZQErx8jRkug1acdNavaOKuotzdmRcXEu
rXdFGTbjJJxM6A96UjtQkKsdNjaOkozPZl9v6i46NuGwGdR2JyfzbJvmXvbmCdH8ARzXfqePTjiC
N66YYqdP48olhuHGdfKMK8q1loRf+1Rbt1QCbGhSJx9LcISEN+zNreW6ONKhsGhXA4ctoAzNCFRv
pQwg0Vt4zVvrZ3Hs2drUjQRCW56avFgtRDbyWxS411swcGFi6MQCzeqv5jmRipKiJAfA0/ElMVvH
1PW/M1QA3RsGQDf4/2J99ijJ6DqSwecKH9ShdFT5pShvlYNdnY+LRhbLUipGB7AzdnWivPHiXg/P
YOr4DzuyGCq76qHeMcAHMQycAGR8MGnh8Ohm/uoqQMm86Mxi1kuk8VKhYI+ZpwqQ+1lwOA1G6MfN
bDrJatwZN65rr8ZTFw0u4gs11600r+Dt1L3mQPwkbF4Ji51J3iIJunqU/WyILqKMVpNllDI0VHTW
Woag4UAwQ6JoZYjSHaPO13vt+XOLdWs06eIoU7KwZ5bAHpoxlXxN17hS2013sxy1DKIHxW9vHTFX
D8+LXs5H0IXLU1sE96ARnLpmNXj8Q125Xg/rxq825bZR/474r32xXujiSJPRABpr+Hden69tsm7k
2qA3WJiv7i+4wkBAMUtD+uzXLrVjY1u0xsQZEeSMjMesB4SmTG+cLtfzYz+bWa6PKFTpIMtqvlEb
PLKaBXLKlxnaMl+mNd+sG+v+qvG7aG6xNJKOKmqnwbOCmlFgoEybqq33+fK7MXB0sRYoG0nRixLp
g2pTgxRG3ZX9jfV2qxeL6c/0nEyaRNzXsb3ZvmvRLdKm61voYpzmb3CxoFGB3XajxGlnPvS/T94M
xwYPlh8+WDNl6vq23t5sSv/ipF00uDgzbNAgJxK4Ek+NU28aAGsi3JmM48h+hM2NC42rNumircXR
YedqPokKbU2Wtq+NGkRi1sq0XQERlSLWVuCgv3FzcD0eu2hycZIMY520Hccyz/azSrgNFYR+dFRo
QyM+kih+Cx3iWCdLOPKrctuHuzG484BczKYVy2gEjzYSdNNOt45T//g3ljyYdOaCW7wuQeV9qujq
hFySZ5FgTI6jOEnlx3/WxKIL8OsSwH8EdpVyKpPKMctjc5MZ4Oq+uujHwuYRs9YkSrAxTsOOs3Oa
31gGV0/dn89fVqlQrYz7ycLzmS0OyiSekPlzrImt2+4Wt+JV6Jl50dbC0uV6OyUD15Ek36D2LOj2
Jg6kwrePKah8AFevHe0djNxQmYT3/vlcXTfqF20vTKDZgEm9Uz5yN/0K8l0gTZvJdKuN8FQUQN+C
ut0a1oU5jCBIoOsZYi5F/9GHhdsqfpr6xdDcOKxutbMwinYyoXJixOExJPWO12wVhgc9fO5pfv/5
AN5Yh0sMctha4WTNcyfjVZY8Krf261VjezE/CwPITNS5mDUKmKsYajcjDzQlh1AXmLhDFZLrZux9
3p+rR+JFewvrx9SyonEM8J7efAkLwFbUY689/WdtLAwEE8CrVnPgLTTcmFqv6fhSqTfPxVtLYGEh
9Dbs7KhGXg03pad+GwYlpMjHV/aavDTe7LKA1vP9Vgh+ffiAg0URClhL1MXZmDQjqUF2A74SdZMN
34cimMJbe/Z6GxZgaBSyFJC9+/WI0BDlaw1gkZ4Al11htG5DzlzcgN1cdyvANffvVhY7SG8RSBkJ
LicT7li4ZdYc8cQ2fD9LikELbxf5txg2r2+lny0uxq5iCe1rDWFiDq5+cz9ED58vu+s5wosuLfaS
AIAvtymCXR36qZOn4YLegRAUUjIQR/MmF1THAZjTpPBvJnnn2OkvPtNF04ttFWVjVIO/D7xEcgXg
Q134RntiYEQl/B5RATicxkzxP+8vuWY7rLkMF/E91EuWQqeGHQF2NKKCR0m0Q0E7gI/sXUs2nQG5
qjIbz70WPeTlcGcWU6BmLqjJjnUzHPW6fTVyPQil6kIazVXSZgcxvfvcKu+4Uu00OF1ZRfxJpAfD
qNywfQrjWzw1V6EAF99+CeCbGiPT6xJZzjTdmPGuSPcxO/VDIJv92Gy18j6nm88H7Op44T6BEShv
4GZhsbGSsqqKMZUYr3B0rIw6KMRxzRIrIvmmKOvPG7u22q2Lxhb7K2aWImMLBC9ZprrFWPh1HN3o
z9XD/bKNxY4qVVlOagvvmQXiOJdIIhluP7We5sJwfLW97vXzPl2zTJftLTYYEp1Jr8QxDsMoh5jB
s1GBwBtloP9ZK4u9pJkdBWMXlrVall4BPFNsgKnFSFefN3N9gmBfLQ3/gyDGr2ZWNBHRmxKcAJFY
xUi70FvQhasFi3j0ny0sfK84aapGRhUS0FRK165br0n5vjUA6sk630yMVT2CONzQzrEO36+Blcqm
ypkKsB3zLHJ6Tbq4uDlJUzgKm9ZcN6Vj2+YrS27Vfvw/ltLP77rYG3ZkxGMdYTRqD9Qj99B0d8G8
dtRAPlKs6if9xtK9upJm4hGm6bpJlkIuGjNkajUDRO6m2LX72EmRWFbKt8+n2L5ilUF09O9Wltot
ST+WzDBQMapuZ6ZxYwN6qtVtRuyr6PHLdhZLqQZEpdNN9Kbm04ZH5RPE2raD2QY1N3eQR9iNLLwH
iDIgOSruQ2QU0/HYNYVfcsOvRe01XXiqsiEY8qRzQBT+jWXWjV11dblfjMViMVYABw4TOIw9aa51
8ZIlNy7Ab8zoku7cqHitMzlH8qb1lRvpzozKDRgcbsRtV204AZ26qhHQFy4vwRsNosqF3qGZqPe6
CkMcjqso1XZTOjhDZ9w62a95mcjM/9newpfNpDkiUQVnTC8PdvhUoMyFx9/yKvc+X6rX2wG+xNBU
XPAsYcoTq6rWrBFn1GrjN91eJEFldSei0hvr4Oo80Y8zEMVBKDv/1exputpHUukh5JVFroKdF2ej
M5o3quRutbI4/SrUh/bVbPrC5hspn+oSt7TD98+H7HobYA+cz3KQVC92HaQDm1hYAuYVbHrpUVib
myfs1U1Dfzax2DQDqWQSWeiGkW1V+16pbwzT9efPFTvAUIOpYzZgF9kgEmlQP0W05nH1lHd3ifL8
+RBd3S2gw/7j+cvba2MgRVsSTLY5xiCsth2a6pvM1FaaHX2lceh/3tz1GfnZ3GJGUtoPoK6QqCDM
s3Pe6OsYJRnTjWm/OmaMIA1u2xZS4gv3QBddpVsZmBpYLN2iCj1ok/+dflw0sdj0ghHgJpISQbnu
D/Jojqv6lirVrV4sZl4jpp72Mof3q3UBLUIHpZfB57NB56+5DEqsn90wFhc+WG9jV/OKeCSMHnlK
V5Y9ALIjG+QE8/skEo0jJvrDLkIFvka3z0GaCqb56I2IEMVjylkW6Va18rchEedKjLoLUoZtWNGv
otGPLDQco2O7eArvqwqiAtz4aqftj7ZpvpgVfdbHkrp9N4F+TnHB87otq/pZmdS1aGVgWa0vG/NG
UHu9w4YGnkFg0GG2f91O0FYK86nAdmrN0gFzSpaC9KI0nZygJrfvgpyaf8eaMjBZaYAHMuRbf23R
7MJaqQjcJrNDSi3/nnV8V5a3yu6uHg4XrcyL6cJM6NgMU5KDOEgPhZtCDIMquiOLB8H/xk2TddHQ
YgBNYN21XoNJbZUXowFXYXdsyPrzZXl9kn4O2dzZi850Ukm6Pp+vIWP2tZnMh2ywzqaNOuoy8yfW
rLEuHj5v8qpduujWwmRooWpFNNRgMvrpMJiRz1E7w3r1hmW62owOvTsTZakEzsmvPVMHnOJpOcwY
wCCuXzS1wOE63VhxVysEwFbxZyuLM6nixhT3CWrp45I8hJO5SpkdOaIwsTIyX7V1j0GAPB0yPyPF
us3TcyTDI0jCfFFm75NR3jjDbvV6sQUIgtyZxRffx/4ulS99fZjoLRjD9fDkotOLHZBCRbCsCiya
EfCvCMlzHGerbof+eQQljICafL5ibja42AmocB6jvmlnQudZLRHhu4qauwwVd7qLm2vPviX+cGsY
F9sCub5U6qSFJaG/N33iqvpzRd4+evXf34f/E72L879sf/O//4P330U51jyK5eLt/57K9+JB1u/v
8vBW/s/80T//9H9/fYtP/vFk702+/fJmVUgux7v2vR7v35s2kx9t4jvMf/n/+8v/ev94yuNYvv/z
t++iLeT8tIiL4rc/frX58c/fNAMj8d+Xz//jl8e3HJ87vA/8u/jLB97fGvnP3xTL+Af8QmqgIovM
Pu98Gdi/f/wKnJf/QI08CM4NHZqQ+lyuVYhaxv/8jZJ/mJphAn6KsnAcaTMOq8GphF9p7B/AXzED
G1zVUKSDUt1/f7Vfhv/ndPxX0eZnwQvZ/PO3jwD05wkNIC9Fjhd4f8PQPpJSi2Vd007jRRFXB5GX
dBX1zOvUTN7n7SDv04Y6tDbPscmGAzP5+K8X489/UQpOJ11GittPXTCmx6SbQJ2jGGD3Nez2BF1j
dWvTqPJVqWbPPQufokysUmm1ttMQhGa6hsSbJFw4fV7LB4jH9uec6d5QmraTZx0uRefWwrKu11NW
QWa1TY9Z2rD3JBs2XTGCZok3W6OodqoZ1zlwTGYctCaiisiemhNIZ6GzNfDC5fPbuB3uL+b6jwG9
HEDtg9XtlxHExFFmmgbTLZsiK/+rzeU9B8m8LLs9N/jUQnxdVKdCqWOvjQegXEiTH6qwBNEEeIcc
qsr8HKZAp+Y5t5wuSlpUFvA43RpGpDe+9YOE8bdYjYtzOJL8bLMctI3MCtIo1valwUewag+Vi32n
7QEuFE5pJgWi+87cpRwZ1hbO0YtaccWV5uTIWmRfFH7qR7N8LUjBN9Vk1as8r8pVoudaAEZAywEq
XrvrOqVfA2nKUaIaVztZJeW+ESNgQACUtERX9gAvjucxpsNZtXnhhQOZVkTp3WQUnaPQNL2L5DgE
Viq6bUzL4kDx+RXv7V3UEvWgsGHwirbu7z/+xUva3xdj0OWh5c4q7M8yY6lDAJP83kcxruAzM3Io
z1c1mXC5An4BZJQT/WSquT8lyrQrmlH4UTftktTMHz9e+lbb1DSxT4K1qSPBDBBwDP6umRLptSUf
v3ZRtEmqJyUEFpFZrSvqgXMnDmunJb32+5Q1Z2tU5Fsme7AGdqP23HGuu4Mx3AJD/XXrIW8OHxGo
GrBL/HXhILDWpdZn2p5OKC9y6zwE/yjuxh46QyYnOWV+KNukd0Ji850iQvUbHcC+Aingdmsbg+60
edc9IlWunbuEBB/vmK1VHku6AQW5hdE4amcZT1lHXhG+JsAYZOPgMGCya0fkvNp1q4onxntXlsjv
1Rp5lChM5R13676kT9Souw0Nbc3tWEeeEqQDNn2la24vVz0B8QL0uzStsi2nNExzx/Xye29SzXQn
BY/ILVN4BitGNxwndR9aubbXzOfPtx+bPZqL3aep0LFW4YzMWAMDr4vdp4lRY8pAIMCl1dVurHH9
hqDmd/iRDqhq0h9JjzJJy8r1B0Uag0MiaTpwV0pf10n5kmll5iYhH3dZYokXWSsbAkBpp3envomM
B8gcIl3VCNPXmThxFPurbiXjXW4qxVFa7AEpfrHRDYdZNHytImE5Ia/GIzXKYRtHLHdLbQ3mL1TJ
av10+niJLZGAb0xbm52JH6WtccO9Zb/6t8hEUKTIwbNumbDv8z9+tUgFj8MhQ1s7nv0oWsoPRqR2
btawyassYbi11CO/p7H+0AtQVUJ6sfZ7pkP3QEwiwKqkT8DQv8R1k58xs6NjZ215gGoifUFdb5oU
P6RtDWulycSBC1CKOlbZiYPV9mwzEWN6ygy99G0wZ2w1kVdnAeI0oMZS4/tov5pRlX3TDQVp54ZH
gVKrwuGq3R8yMdguLcT4LW+JM1RR/rUsDVRd1H23pbqw7xRFlk7f6MM3kk9PVLl1IcRmx/WXxUQt
E0vIUAHOMQCHXYSrxSQUo0hGudOYyE5DSLDJmiEroNUjtW9jVlkOwAyKJ6ohfqhT1rkwKbmjUaW5
HwkNXZOJKKiGWt6jIOOlt1NUxqA88TimHDU5Zm8/5ZxZCAwbVCDpRn/ACSnW8NmZYw1p6aQWnR7z
aoxByZVG+xqmeKW3euJng5quqkgK1y7ksAdqCfa3TvbpPCkdoMFA9XRPxihHJ2INXU1sBO0uMcJv
n++3BbP9vLZsnSFHSOE1UAb25F/XVl6wAmnjvtoZVpH6pbT6e8s09nAelRfSZ2IjJbLdpDd63H3m
OdRWYbLSqQ2/8y1lavqjHtrSDWuVn40oLmE/osEvjewJubTAqmmUOTVLxXbEKTe5IkpU//MefBAf
X0yyijoY7G0CwnHER+CrWfQgpRkjJdXLP85rLTQgQa71UIcJQ4YJUcsDQYrXk0jCHOJEclwI0nDy
e26q962CRcq5lgdmmGv3Hz8zvw0Nl/eQ5HJJMhUntYpg04l5AIKovtNJL85aSnG4j1b8BmxbviGd
QZ5SPTZdlojKKwrk3Ptc6o81U79wCrUZCZu/iplin3vmWtys78L5pS44qNHlhIcV1mg7GXclT/Pv
0wSVJeyy+45ydSeIAJth3yVnFVccTlcZw3kYpnpDxhT4NqTFX9ok07145GQNfRy3p1R9rovJaXXO
vymsaL1Jj/I9Mdk6VaPukCli3CiJfI9mz8SePZOPfwmrexckGje36+vZHLVdzNO80ua0KibJJshr
LDOTdCwzOCJlvrNU+H25NFfq0FX3MifkKZzsFervq/tMl1vICMljZluP6dSPX63IjryspaMHEaME
qjzDdFepfeZoWQe5lQg3WZqsizu7yLK9aZmlN+ECWmsLx85pdSQcNTwkLc4/X+CyWG6uleYq1vQc
c+nRWlWO/3IozeYJUIlwY49xBdqFWAapGdJjbOKyHXzfk6NXJTtGsn36fBl/ZMkvhgebkAKxP6cf
GXxpNkcIl0kMvbDH2ujqIWCm1D2uZMNdSpIO+cgm/orivQNGlf0Od8rD/Wzz3bDIAO6AqHzU+1hf
WWXVeXHVSy/vCrzlZvHYocYUBQB5872FRlI7VCC8baPyYEDgwA1FSw51ppongQyao4GI9A0Ej5Ct
F1Vy37BS35FWh9KE2UinTJl8A0eNb+hR+F6J4jzwJHFtLWqms44cn29FXHUq1YJXYStk9/OtIke6
G2Q4/eu3ugnAtAA0U3Vz0Wfrj1lJ5/npeOzYFblVI0p/vbHDekNsBbMAXi8cn3OY9eu4VuD8tSJG
hm3R99p6UIbmjo40DjKSDU5n2G6DQxNktobu6rrSH5qWll4cNfXGUpXRkbI2n+uU124rEvmoFGHh
CUW3vKlv8lOqJ2uRJfQHIcZDklXjm9IXcHrzWP1S8Awl83Ymg0Kn/UoLcc7UCfsyme3oo6V8M5Qi
v9NsHrTE3CN/Tp+KHFt7fgdWRewKC5jVz5fZR8LyYplpUFyGlAGWCg5EDM0SfaYYLKP22FRbQ9GS
IYABigDD9fJe0e8BYHQaa4w1x4iBsRNWD0CwWYvjNNW/E1OznF7NIBLAB4jJIJy/z4oWoWWTwsNS
XFSoly9CUONHPo3E7dr4ezKWluW0yvjUZewWm9vHxdyiK4aJkBkMZTD7AKz8OrOKOmKWaFFuw7bX
7kr+1qt0eh2K+kSblgf1UOsPER+UHSskroNB2eOkUY7KsKEvWneySLkxcFw7TW4ejBEaYh4KvFr3
8wHXNKLOPuvlF0WuQANyFtANmC5V+8sNIy+HUChlF+hh5mQDGPt0+6mHvEM9nMmo4U7j0IoHi5c+
6NDWKLf16qlwQ45CqjQ7dsTYxuOwrTTuS1V4kSwPiRmtqZU5AC0+1OBnK2Y/iuzw0T0uTI/x0B55
Dc7ipv0qYvp0irXmLWXViUThJibykPTWIdfgUcg9qSfHqBzjtS/blUiNY4aCvbACd0VhfYE6Eg4k
Hkx5FMguDGIgmWW4LyoNmt4nHe5UrdBtKnu/NBWfS7EiXb+NzZmsxh0ZbLHWPU6kwsrPMdjYGmPJ
14hwgf6evJqap6wrgpTSVVpHXo8q/OQ1sV7z8YlyiAE4KEjLwo1erqNhVaG09cFM3eT7mDq54an5
MWxGnIan7CzQ2TiB3/lY67/3FjQtEQDFYRDBy4qbu1o5DexZsQPNDmr7m6o8hHXitNaOdttE5l4T
r+FGp7qXsXUD4frSM/XA6gVuGDsIl9s+tSSArlyM62TAZMUIVgfiD5Py0lXpRmUJ6ALUTcnQAoBP
pF/nk3pnqFVQ8mylC3ofGuKx0+lBG/OgZJljs02Umms+tqs+4R10oaw175JANZs7QDa2ZGoQ/7ON
4OYjg2XsptCZUKBRZr2TNY1fdrsGl1W6+TXCrUpMCt/Mv5QhPWTaFNhJexflzCsTtmpA2+e0mYVa
LafshrVOybpOqaurQNmAKuXYcurzlDvh1CC4GR1dfLFRvTNsMjY4kfYV7p0zqSCJIedhsh0NOJ0y
Ojf1c0qQjLYbR0KGzozxMN5/icZ0ZU2nLInXrA338TmMoudoovsILNSo7ut/z1pkkGzjG4+6TWQx
oOnsVWZJl6wGKK04TICjRp08owaHc97uxhHLJdqFz030gitAh+rbgT3p5WnoXLjR5IlFIGh4g8Sn
xylun8cf7Qg6csP0bTDPpAlKJ3nmCu1LW3Dkmh46Wrk2kBCjsqLIm7BHWb+CWymx12X0tTHOnXzs
qGc991HmNxInPuBrwICC2EUiwQIam61i166MjwR4xuqJTfC/wtzrbRkQc1dlzE3szRT6Ld+aGMwM
zmD4aryKaMvoOdNecV7UuQOe6tRtRNA3viwqJ9NsV29qxA0idpg+zt8lzKFuYKIYUeEbCrk1gf3B
48krUxsPz71Or51aLVdq3YBqpjkrnARl/6ym4dFsU9d6J1QGQ6quAYMBVZPifjisob1KpO1ElK+R
G97iv+hi63UFJOvbxMMwjEQEBZMr5ApXzYS/4itCVVdVmKdnINTpsA2yOEg7MIojkOrVYUOx/FOI
B6TJnaiqbQHaeWB03MQoVkPTuUaFjB24eJRMXZmdDV5sxUnrZGcmqjNqB3hxmwaspVahnY3Q2FSk
deK62zeSbLtI9ZlkD2CFDMacBXMypM9xdgMAN2/tSCmAVIxco8icqd9rzG81HaHmyoI+qXLK47sa
uf3SLcVWxOuKBlMbTNUmaQK4PHW0LyFmEm9Blq9P+9j+2teDm43PJP3ONW1ryNYp6nJlx1mgUwXl
OGzOjR6GsfLisKrdGp7jmHfmqsSm2w0oWF+jX8+5aXVeo4Xha6HnAdcE8Wg/Ngc2yvdsGJRHhHGa
DzMDSBpgsVWOyDM27nKutg5JwRqUR2lg510KWuVTYoWDX2fwV3olY5uq01pPn+pvqRizM9eM/sEe
+g2gOMk+iXXYh46FG81WuIdb1i1Va3ZfpqPhNKG6QYGruVEKS6xoEqtrVL8jN2zzp8xk7aky7Q21
zUDr1OpLblWD34RJGtTCTjdl3VgeQP+vSPGBFEs5gW+k9VHkixprSwniSg9IZ9dfJGLFja1x26uz
uvmiGp0O6U0zP6h5QZ4zPXI+/gyaEOZ2VBILbgM+FQ05nEHeIHslFaRQzQEHDHQaSSxf+qIm+1zA
hzeT/pkORn4nBni6cN7szUBY94Uhquyb3ngarGk6CNTQ445W7b/09mB5A2kFSnHM46Bqw33TRP4Y
y9qb2m7wKceqaLrojxeadBa0Q5PDx8/FZCsQqIyiGAurIWZgjTr8oWYI1LHcsI6B6yQCZI4rOnf1
P59U66lTEYIRa9KvIaoJVpYCEZjQQnKtbhN1ZUTpmyDDH21+fPDj5eNnP99+fK2fPxsNK8gjbHAJ
IHzmxFxFlj43SjdSQgW34ZlVbCN9DrLzHPF2L1IxuWZN52OysCBviF/xP1/iIsc3+XhfyDk+F43R
u0PbJqApogUysxk09Tg9GkoRVK3qZy209TIwGTO6Seo7Aw/P437bGbiEN8CwrMeO1AYfPjaiumg1
hdJL62HVlcnKqLH3I3nsCcXB2kDnvHJRauuC081not+oBdko5LVV4RNph940g1bRjnkID6TVHasN
2pEEIWD3BIk4yfwuy3yiqT74PHwWj4+iops+xxQUmjPVJQynfd+IaSuaOKiKOKAdDIYNtN5YB6JJ
t5CeQu67DjCY66aCL9AEs7kSzFxVKjTrtc4xStNNeHogtVg1bJdZ8X4k3O9oshJgMNOzxlckC0wl
CZoOV8y41yiS6aAi247LIw9h+krERsCwfzMIttZpO8MvA41B8STRAiVkQVnaIO6YWLqJSuNrqctd
3nPfbiuv7CBKmySHaVI2olJwripezI1zyZKTMbDTiOL6wUb9pDqeRrvddrLa5kpxYCp96Kb6rUI4
W9cvWYtzKpyeI3P6pmdPrSkDeOd7lO4EnYXvQbRTrMiD4OWZG+0mEkcEh4E0s4/JazswWMPwdTlZ
K4my7xucGg2OG2K7o2n6ZHzscBec642HO5iVnvd+Lslq7MhKi8KVTXS3LBU37NJ1bU1b7P0TbhVd
O06/2Mn4IAq5BilQoKpBHOmBDUJwGzc5fe5n76kKRR/s2XRgQdx0AQ9VP23p3qyJH2dRoA5ubMkt
UjAbnpVbCK9u9LRcQTsdzqTlK02xnaNhAb9Ct4OsKFdgT1xJmztFvp+gCdHQakXIK2JcJ9GhydIb
HmtrT1iag9qMVdt1kMlUnGjcKgX1dAIQ7Wh5lrqxRbslURwYYReYuerbkm51Adv8pdesc2WUTocZ
jlQRKNgLGR18tU8eNHzBHkQ6mQRfosixywIycF9JAGYcrb2mZL4Z4wqohGnQRIBkqzN3ux2mVWE9
q/AwNJGs7LZYmczAWa/hqod7hlScbvZWrd7XrGZn0GEnDMUrAE7JzWFdt2cU7PlFYnvShn2A/603
uNbO0hWPiRtOzC8R8/UK4l6Es3ak+GGHZZ3USOQFdR6tzKnH6KUbI/UwpYEK/8Wu1P9L1XctO6pz
3T4RVQSB4JZknMMKHW5UvTsAkkAiiPT0Z9i9z7frv3Et0257LQzSnCPNneWup2jpUGvaj86tj32n
TlMNkXiLpb1GJByKe1Soe/JddKwINn3e4F7tsFAiWvwDndE+aMYjszHFKawzrNPZNtuHbVnywL2D
fT7MeslGd0o78x05ETEa5HQNqjxi9LLa1Rs6iq+2Gq9aVR8N5jLO+orI3t1Eetzt6kNVfQqwtbCJ
OpcTfuXJ3dH5TXU18iMwhUs2O2iQdj1YyLJeC5colPBOvo7gSEYsq3489yzhE02mDaNay7tlY5ka
/H3z3GMre6ckZrz3btKZOZtWcQi98qFGffLHL9ZGTnyGtqXJnzwa2WjelLjWPB+FT3hwDD8g/AFF
T5BgNkmBzR5myvUE6PW9I9uu3fRhUp/B0u4nvj3Kbfkpg34fmfrYRN0N39BEm9wwP1Wtt9c+23ug
5vBtHque3vsKM6IRk3GrRLlzBeQF+B6JJ861G6QN5nVODs/sCMhF+8+zznddXYDxSF1idkxgIDhA
SLvOO6y/ZWTlVogVRk+ZVZOsceSuQYHULPmkodsOh73EEsjpHYBp5nTWjy5iRbTJY2CxvUuGHCYM
FFz4HrE2r3JI7HzE4Fsp4VyR5LDEI+t+gI761vXkoMx6NszdrzD2LcFBBluC7SVbmmQI1mNozVgR
hx2FUmKDzsySXz1cIE2bDANN55nnPV0Pavau7XqtNv/3PL+Rlt/QrcZkaB9r5e/rcL8E3g44VUfE
CTPm9j2Z8632U2r/Y/dBsQ7LPgKzpbwmA4CQ+aO/65TI7BCer3DC2vQIaHkVrTk0et6Dv0/9wDx8
6MFW98QJmgKgWM9pM8BXcwZgmfUzauK8J1OhWbkrG1zAgJFDor/3LOcInsK3nshAo9128mXGbF7m
xZNVJYHd7NqWZp7yE8rGcxctoPygdDWdPEdLdRpt++AS77REVUIAEYP++TJN1YdYvLeKoFhhni7I
DNz6gmDAlABvCLhVdA1/Rz14Jx15CAKSSppYRQ9oCa6+LeNmuZTsEM7YD3N3/G6XXhboUzBnkZXg
N17ENew/on8Q6MbRhjr+rufvzD0quQvt4WxDcS6C+mTX6sOizWNwdNJSCW5yO2JB3td2eCBj81U6
9NdEy29kwcZq80PVV7mU6vTc/5bOHJ5Yg1RroqOxoAF+mYqcHZ8+WjMfl+FNY+WwsrZsM62QKrfJ
ZJokehG/GN6IhbkEgZ9u1roj27j3Z/mg/QhcY96bimZWWL0HwzeHb6k1rXt3VHvbXoGAjHk9wJFO
x4z508HX475pMpuht6wwFoPV17FqP1d3uoBbyq0JfJsbQh++HZbmXg5T0SzflBednE0VFpOF75aF
Y8u8okEmpCwwKyul3qd87zfs7b6AhfrYymfpwpu4LNXHRoLrMvOj9uvzEpm4Cf2dmEUxsfrMnfAi
8NH9tlwQwJPUTZ1NfoFiMp0qbJ8SCEmLrPU2vNRt+QC1ve+r6aGt5abH6hDaVUEfG0tIK84Wo1Xc
eRj7qlkGQP3Q2ijY1hpXXrTTXXMOMMgLTu93y2LnynIKvY1FWLaFH7bxzNi75YSfCGG9geN8jEtw
rTtxIR4HMB/EU91m3BrvTROdG68qNm88KB2kloNpqZzvpOXcMLHiWPZ2zvztJt2x6Oh6KZ32A/lz
d8G3k9fE0hpvlJN3aCtO0kcNJz0o6tAFdbjBAFSFQ26iYD/T8mHm9VyH6gS95n7rT+EUHBYLSebK
KWzWfUTN+Bmyn7LEoMcBaEA5XJ0gnZZ519jLUbZlMdDl2OEqmBc7IZOfOJPAvr9+8TZWCDnGrGm/
ae5/AYJ+b2z2MTjqMYSovZ4rZW2fG/SMq7K/YaX8jFDV+RANN5ZIAxBpEeJWgo3dytLsHYzlQKvv
quEgOnW3R+cYVn9kO/+ooa7ZtLkh3nhXT6grKn12XJ7proBSLJ1KU5RR9WZAEnWKHATmO9maHJyO
PqA/wrv0nzDxXFxDMmgcYsn3iK8v5s7ODS/vYROmYpWX3ooOcNLfez4kbPEzrtYT6OpY2u2jbKvv
bUUPmN98eV7iNi+/y2DaC2MyZ6YP05Hj4u2tCYzMthyDaD5KKW8hDY5IZtovy4eNrdG0Xd7iHYAS
/tzaEpJcYBEuS6wl8Q2GAOP2ijon9yjLa7c/Ge7uwfdK86ldug9J+Zj9oTCMHoEgD3N9whaAKh0D
XICm8hixOSncSX3o5eOqT2D6DhNxj2aVQOdHFa88nmT1ZRrqr0R4b7SkO2vmMdjSq6bvMvSP1NRn
Fbr7wZMnUJxnuGpONmEHDPQu2Lpb7SGhC9IvQpjDnN3kBVnrBBnSoHb05wLGY529bKRBMnGe9WK7
mtK+cdzGJe7SzYPuxDuXFeQGrI210jsZDHvwtW/Gpsey9XM/ZGdhYRZ7u+Zl8EUF9KCrZReNaPG/
OGQ7sqXb2ajg3VAepL0dLFdf+mi5GzSy6PESzoHXBfwYrcvFC7Fq811to2jdgH7U2xFs9KeF+w2x
0qnVlbivUAJaLuqccR+MEqyCcxCndl5z6gcFMJxWJh620BrJYjPL1rHDXVPt0ftiYOmNjnPS1Qbb
ijk7Q3ttMJPSGcrjCpGN8rxfUzseQYk9BGCKQVDEZLuJqu3bENlX6nkfCFTCOj3/nhaKBTaCvkkW
RmT+8iltspfNdgVjfDb1BByO6biruiJqMBWuUXdrCz8opQ9Q4jdntvLVEQ8JDnTyikZelqWMp1Ec
LD6jcQfa3DgFIkyeSOaJtHMmNIlpg1p7IIfAX45Tsz2ciF/Ri19kWZ2IWfZ2/2Opq9PEyLe1Wd99
4/6ko1sEZC3miZ1ESwpvMgcFWHaqzXFe/QN3vlgGEyobLGL4AzSGrBgDYRwfsFKNx72O9JGS5khd
Db4jTKnV7Yih2NbaE5fYE2zoMpavfuTfl7D9trXW19qUNwuB2MBWV0zreXp742VBvbVk+o/xl1Sv
VwrQzbP9rEMxAd9Ljsm1O0r4bnQD9G7mgpmGCK0CrtBZxTBVufJ+W82fgXQps+2rROU24NILOpHX
6IMAdVh0t2BI0MKG3HFNQUOWMTvcDSiCHbB14t4R9QPk3z60FK7CCJovhOjUn7gHj1igbq4Zilo5
jxqKdyrCi71iLkV9gXwOeKSVO8zPaOsUZbkU7gIMCenxPXxTaptOPHIK3/mxdOxKEbnB4MUVM4qV
FXP5WjT1PQCU1jN5Yy1BYpUVfjOfIKbzak0eUNH/QSsvNCTyDfCK18HX8xdO8nr6enhBN/89NYOW
qSPHJaYthGf/B+7p/gf8vN5DRCnTbCqoDdR4ditAAUMFFIKu8FPMM5gANdQtYAU8aAaXg9U2E8LJ
MLvidez1EwYPROLvCxEfBxyyLkNA6hMofrFu7aErrVDExmnRsYTLAUV4dxjrqjt0BniSPfTYmh2K
CxWShYOz9P8+aE4l2O7Xc2AGz8Lq//87g0QFYs+leB0iUa0P8Cng1f+95HXw9Z//fZ//3mIbFhP3
gxzS1zl4gT+v09TMK4L2Wo4V+XmaFB2/eG1U5zZca4fXA1ceiwl2yARpEwCfOGvArzrN358klJM4
dSuieKPgi3metPF5ql4/meepsCZY+SRDqflE2F5f2euj1nbqMjBzvyTBQPS4lwsQlMlVSIZ+ntvX
G7Tu84z+fa/nW4c+/8ko8Pmq7PCVdTqB8DBCOhM+ccPo278f+/rpdaxzQgp8aQMVxiU6CbzF683+
e+3rGId4aP37Ma9/4QOnaN3E2yBw+scZXw8jz3M99rrPrRUyyMmK4o3Dh6mHnV673Kw6R7RNxtxx
N48eEIc6nv+M6JOatcuiaUos46M/cHZk6DKME8+4s+zMbDJ7XBKxrO/dGv1jYbwx7FVTGJfXnq/5
HNQg+f9AD3Pz3AFd2ZwpYOL2E1eACXT9MzIwgNu2t81wbLjJy3pMfQoESBycUsJXgsw50PugwPZb
Q+9Or65gZ3fevgYRWg8Ovpj2pjb3qO3q6Kv2LHs7q8Z2Z3mJ4yXTgKJ6DfaVifLWUkVpykM5sIw/
tyAB19xx1mUhLVyV0XNTtFND3SPjy0XQ7h1wyh/fymemjtMCkYbp1RtEAAej8b0Zndeej0B7yet0
nHgi6jWpJhNbOB+yVjsQ8ce+304KxYPd8MIdogOxvrEpuHuIDZ6nX8/TsLEgCxrMsUf8nSOB0W1d
xuAhE3aYQ/S4m0OMT2e/B7vfVfwIfK3gBGFhXZUZc/InVI12nUqLxcyXqeeUyCK3knVo0HaVhfat
RKP0EBC36k6k49aA4sh+OVaXiw09gNpOxhOwIYfpXKKSW8Nd51Dc93xHRpFBH4hYYC8OJ5VrQJmw
g+7KuUrD/p2huxJ8yBVKmAofMVn+fg2DK/fAzeuHR5d3hFsVRNTvI5kA1UsMg0dvWzl3jszYZ+c4
Sg8nCad8IokY2jp27fFRViZ2FMvo8iwgQZ1soLTImAbTXBCM8h4jiR3DgYdYZ3p4as/8lKMCEiBa
7c5KNtomNoLiJBBK0cIpgT9vUl3yFKSCsikC68tgW3HrATEzGKdVvTvhw0GPMrVROntRVi3Ifz3z
PVDk2G7cWIZusq4Sq2hRWw8ykxg9Q1o3v2r/ayD/eCOGHiItq1n6lFFY3JF9Mep8st1Ce8jBliat
ofNkHcBnPaFYR6zijIwbTx27YE6hoUtpd1dGQjOO8U2gT4OtRN/Mk0XBDE8hBF5ZHOIvs41IVamP
ruvt6RJkXYMOUZi09YNsZhewhBUFkinGW8u6b3Ub7QZ8GGdTVkc0I8L/sSmQH0+lfdjFnLkxZQLT
YERaY0spAemZ7UcHuImC+wogQnCs2BtDqJR1XvJ3YAhWhdTECMwlQk9FGcXWTAAiSODMfVpGS2wI
eHHLh4C3AcK4xY4Zk2ZZIAReD7Si/6B5gxTT2nWlxhAimpmwPPgTWALtQgUnkwgR7BYWawc6WMss
Twky0OMx6SimDpd+ilmrv1ZegS44u2WYSbZlujIgKc9hJTJu48vye2ByUFX5kAGoU10KRH9iEGw5
79oVibsBu4GPyxDQ+vzwbJnxR/ATdGtFaJW7Cu4hCfmagKp4RIdkpp8e3nTtMRMECKinkSYbRYeK
24kIEUg8DrsINAud/HQ1AK4YUldOjuCY5NvlUe8Wy1olTden/oyrDTIJgfBZCwzFMPv5vLIEuFw6
NR0Qgt+2+adBXhAs0uDXx8TIPTyD5VKnzoowXR9BGkBCx1IXNRcJFabY6nHfa9Qh1CQl+7P2JG4c
G8iZH9ctvlNkskDwsF23tSmUGBNGREbBKC9OdYrEmg3AiomPMgrrMQdeJOUfw/RjAfkYdmNRoZ8w
bDhMGNsaekdXQoACGBOB0AfdRpeSfvWQn6mIhbtKF4x9+o0GgU9zDVKvgm5RYsvwpyBmMzhPi+Qh
NCuKtpCMWSlygxNMHId/wI0ja4Ipo9kzNC+djHbosA/lqnah/tnMcBF4UWzM8NT2xNBYmy5bZwAn
zRFDrd4r2wfubR+6LswJqFSzlAdnGFHrXhn37w4FG9HptyEQK2Cp4Th3XowBfhn2GqBXYot2Jesy
sUFKW38q28+taMw0B/aNxZM9I31Nl0waSv/uhqHCiW6GZKobUPdr4kQycaM5A0iDNVclIX73YEOR
gjlhgR8e12BKenSWDgBBaoZdg4VXVh6ugXC3QQ1eg/KZZztZVZm29GrQh2JWbeLV/N5hpa+DCrAB
xi644aXjXhZtESBQgjZAFxLKn2igCV1VEmzQ4g9AY9wSCKZzt2p/VyEFBzK2P9Wwr9Y3T09bMtAn
AeUfTAVrqjdmzVTuCc50LTHuGgaRxj2XXrl3sIJY/fpVm/pjGdubR9TXUkHTN/YHTtt9K8KvoGcT
hZENsY3u49kRB6IEWufBTeHEAn8YcS+qApeGLT0Y/eMEsZN2btti7Z0WOcrNmxtNZ16vb1U0fXNr
/9fWowtS/kdfohHXEOdtm3+qXPsxWJgJzJqkJkvSo7vz7sKRF2I4ChsUTNOCDg/5RivSr5RzLqP6
jTn+tWflN2VZ7xDuQSVl3oeWn0xNC7dGbiQuBObnDV1TOhoAVGXiYw1FRMkOyuO3LfeZe5uX+tip
LQUAlKlWpV4tctYtGVrOlAEwVz22S17tQnbSIbZuYqW9ArjrRMeV24fnaXDXfWUDr5jxz/jya5eD
doaqtr+Hm7ef6L40qBDKCpIHfapWbBYTP0NpecZy+Lzt86YiWB5uwMESD5RKuayFZejVBxFZ1pj0
zqy9cMdDpwCaBGdgnR+9657aiB5b7RzmuY4NDy+8YsfeBh2mOeaVsl23fV9YdFgV39eu2YchwMUS
u50XZj3g8BnAt+ARKskTt77Pnh0v8GzIEVM/MBkSlHZixBC35CdcVvHkDXGpf5rwbVU36nw2qNBb
CYlaZhMokfqvgfPubLcGukQErZXxuqUSAAs/MnpX05+N3LrCqm7G/G7Qf6HXjMnE8dp3b97Bdhu5
uO7vLf30LEia9usngrSxYfbvbp1If2//bhJ2VV8x1m7T6QDJv51E/5Af0ResKQ1mcsbyoi9+0u1J
vLxDE4Aio8PXBqL9zWCpJPEY5gbcR1yZZP4zTbEH/Fxgf0ITHfAe+9083gSFg9sgEvS4hWF5UZbR
KUwhzrsR81s992C17RZrjBofgIq7g780kPgGzhDXpRuAyYHcDh+ECUsr5Kr1Sg1MLHDZOF3VFmMl
TfIy3ciar0Xf4pci0j6VxtBfg7Lf/KZcLha81T+7yqDyYh6ds3XBBAVMhrEOSxBOuBnGbPa1dezm
8txgZBcUsK47psTyUaS2Nc25QGkregGXPbBllovJU3Ckw0/VLiDUybrcfEqsbGplt+OlaLHqWfwz
2tyTtIG5zVsVZuE01nGENe1DrOuWYYF2TlEFC5iymybmT0dY9b8Haw0Kt3HQs7AVLo0gwvglf4ND
F0q38+uYaJuhYGbrd06wdSergnEHQajrd1fo/bA1uJAW512pXtxfuho3ct5fh4Sj03VsGW4jENV2
0KmkN7a61NDFYie0ji6wy8vrgVQCuZw+pELOKdClOsH/uF56Xm4XZOasl40yoCgd+f46BFYYfWxT
Xya1etfNAoD7/KJe3xb6SfSuAjd/ua1597Qn2ahNU9jrymIZreWNrw6kmeDT6hCcy+t/vh40/1E7
rndnwh9is9pR7nRhf2JUDqfXT77Vn4JFXrpAOIfXO0OEApTBMX0W2Pq3xW3/zYwd2EBVQTCNuvFM
apTZT1uk5YvlXE3wO7n4ciej2IFEGz3OMOHkllb8rm2LJXoGzU49JH3xEBXcFDV4dR9KGLFsxBbE
1dZsP0T1gwSr9a2zty2324gUXM/sA2qHo1yarGoa/bC9np174vWxdBfvS9OAIJ/r31CzxKUQEjG5
+EnN/RmIfECAVEV3e3H8Au3D8IYmq4o535qfc8gemEaMIi50rHQg08HqG+/EJ2D2HewDN+HhzrIG
MDzD82m0tns92eTGKE8qfxwuEthPjKpQYGgVWb9W3gzceu5mZBBX/Islv0e9cM9tLyfoYmSwb4yc
k3Iu56xUlB9h1XQcE/wyne+C8WWQfm5zg3PSk3YvnLo6j8F93XxxKm3rZo8D5jJakz46lPOLgts7
XTDJLRtnG+qZernBmOL98QxGqICG+bVUmCiAv1bGNbcOjq10k9Ih4LvSt/6ASDmXfuf9UrM4KxtS
2N4A1GoKOlbVOWz76rx1dqwbCcIf/owm5UZcrT7yd/VYz0c/6Ggqh77+R+vrhl4PJL8rstdl0gV5
tHD5RsyEu3yJ+lisbXUGwFCeBRz7ef0A5q+yCMLtUw80/iSqXmSqq74HpDd7j/ZijqN5hhgNIJpQ
Eh8fRhzEvMNvwYKVjE3exzzL9e3JeA9eY3YL0SB0AUcFRJE/lePuACXRH8HYsbhdGy/dgB2kryu7
LDgPIa8eXO8DGPnczI/SU1mzSfdNASdeauZ/9jD+XcoInn5GZ/+zcl2Ip6YJTDTpnN3meCE26xY0
N+nh6zLO9F62zL+6CuhmVM3vIxig2FlbnXR8m95RYWJaofAv0WpN73BkwyWgaAlAQExpUC/sWD4E
FpAq1rw907KafyyOC7NiY7oPrwWL1rcLNiA5YVckBHtMiSt4sAt7M/yXel6Rg7HnWzBAYOZrJRLm
thziAlG+ExvaYYFUpl8E3QKQ7+qfvsc21QwtQ2koQrB3cw0g15EHq2zrM4asRNk22MPb1uCvcCHQ
GKkPL6vyhytsTD5yCZFKsZjhqkoxXk3D6niUatuToF2yCIo3YK39XCW9olDLPC3BZl0hwIDC2JAW
3Im0mlvglCGYu9WO+dPM8HqwS0fHQzCuyRpCGOZh6O3re+IRV2/l8+7ZaBjzVVIQhrJEzQx1c9g1
1RleHRg6Gdf3EkqXUht54q9Ppu5EUmW76nsTQVThzj5caB34ijnE9eit5XlGYE7sbCscvNGgLsNY
TXHott47ogAS1kYwbj4fiN22sQVRet7UkRNjqGx9WPnI7/PmflHLXBYbH4ZsenKhtgF5Vy9wT7kD
KoqXTwYGZZH2I9pqrOZfu9knXwgtVapr6lz9cpiLENEbrxXAxWCApN98mGimSh0B9kC7YMiFbxtC
4XtAmC/joXTKDU1Hk4dP7+Hr0OthCjGeuLHtE/WZOLTE/IRNBdU2CFpUmvWhbbEOAjk5etDx9zFQ
R3ZcLTSBzDMmmUI5jTHdFpWCYUFV4i4CYta6O1QBk8d+U7Ah8Xb8IusSKqWG/+KGfJtM8OOvf7tx
rTLpSVC9hVawnD3fvwWeqd5eD1jIywRWMKsYITdEqGDQJqsUN9sm0JzyEIRA4A8PgFU7TIUnF09W
UBJyh+fKXZWGZTcCZB9sJAvqCW0OW4OoiAg/IVwAC1wUzCDNXoY1Z8W56sJ2vbwenNkDDOTDd6nX
fw8txoGhcEYdjoovo3Ltv/tEb+k0BM1ZQgJ6wucGKTwyEUhY5iDmwkdsynen12YHHqfbzaVav0Ml
1EE8aohtZbjE3PbgIw2tcvpxx6Go8ftFnm2w++dybuX59fT1E9gTC0pLt/jvkIHVJIV5ijwdBM5p
IcY+mZH8+2B5SsVLRdvcInTFoJLhqX9dnG49DIKnPQ3bk34+ONaAEVdWeH8dCuCM+Hv89dO/x9xd
GInmIB2OfbKVJUQxYdp4fneGQmmA8N2fOlDTeD5aCu4WySAM67t07PrhKjbww6+HKMLSPiE8779D
r1fQ53GF17+Oe3077GdVQpTP2ulNI1RB1P58fz1zYbdEyi6d8tnI+hEG/zSN212R97xbPQUF0/MB
ux9BeKPl/D0mnq9geMUEu34Kv5sqpEbJod0G9d0s6bfaBaAD9UJ7w1yU4NpFUsf18x9KMzlJMzW/
g94iO1PZ3Wlae2jylkpeS9qfIMyhRe8C7nJQSj4G4diP+VlQh3qcDtvzmFep9pkgUApQkyXgMwjj
0CZtwD8Dv5MnT8znCjOCbmRwwj3kkohimCAzLxc3g/+L3UeETd1NyCeEroLNeh2rQqlPOlrPrwpW
OJ1zEr2Hm9hef8HCbiI4DErXyttAL2fu8k84CUjeEZahvgcmAtl7Oi8kHBJCPqdlGd5n5HODlxod
eLOFyCJgI0da99bNt6cFM2aJ+afm270v7fEj2khTkJ+u8PsimKR77VfaAvjuyRebh18p9qBDOPQq
JaNu8xWT9nIokjD0iNX/e1qnRC3NhTZePDZqurycapETZb5Ten8N43bd/uYO0OxtY7BSVc27K8HV
xaFYLSw3rkn4ZrDEo5GGmjoUkMO7box2GtAJip3Pkszol2y32k3Q4aGCbdh+xXXx1OsMZypdlQMy
G4BkomCQXrt9NFOM1LcxnmEX/DlGPEFzSP7UvncVZF6+QT+NyaxqQ5E6G7DMmLF+kNq0Z0YifKTh
D9EE6ovyAEMi8Iwd6+dTMbBdixCVA8QYfexvo/vhbrdWz9v7y9iKJxVxPz0q2V02DArHtlEFRgZW
n/XKz/KJBMFOSA91bfMHpI9DvHjoyEFdQ/sQvoGCpq23/n2ziN1W7YQ7dHZdXi3wKrptqy9W18ti
rgMGe0cDwtm2RYEMAn2RUKdnQxTVj60FcFqZDfi0iqxzqPWbNYXuDclV84fuRfz624QKz6O7untj
UM/2S6u/jF1r7bYZE9asYMCfK75DauvmYgXsSm37mZTWCvfqbGdosOqki8DnULdRl24M28vrp7Lc
QOFEkDjycUJug2ug/nT7tuDY74pojJYj9HQuNIOmO3YaUXJdCUmyHQkkbzyP9ZHWOuYTDEc9f0NS
bHf87yGEpeDvU6czcNo0DSSsz5do02MWtS5JPjfOrHYak0szu4FHpp0Z4h9U7eYh0pKOr12hVNZ8
6Ib+pJ4bhd2N2o2t1UECctkUPvP9Y+fM4H0UkM+BwGNOn8cc3cOnYhPxTtnby3w8tr2TLKEzXxhm
xh2FdVhRiRWIp2p3xhfhF0M3cM5D9U9IMquzWQpMVu2cvvU+NHLuMjXjla9LR4IGTioL0mpEg4Nz
I4BO1PTvQxBKdvT7JiNgDawxoQM0foMuV6gaSt3B8mIA1/tj1AKXB7D2GSkkfb1r1272/kZauJ9q
fpk8P2/hnrlvDh/unU3qy/h/Dm1Rv6caV8QUqAvZZoZQRMHuHt3KgiylTF7HXg848e/uhtrLaonM
6mfzJJ4PtOqmvS2gNrHa1bv5bLOPmFF8lq03n+sVOsA+vMwgYs9oDpa/h1cBzbgx0Bpy4DtroFif
lbZedrDhY69XGwzFpvbhqZzbudjsccpgKOnewNw9QmRop04IaEc918cesYXxrEl1Xgb6W1ad/AIW
qkmFqpub5T3tF5TVAAfr3xt0KgWhbn1H5ghcVU6tfujo3RYwIC2RuA5z1Lwzy6CDxTYLgZrX3t2n
0tGZyXnQbfHX467pAMm35SHAppHREdI9BaZLeDpefBBB1VMraz8Nq2gO+yMjuPsMahn6/+h6j+XG
mabr9ooQAY+qKUBPivJ2gpBreFvwV/8v6HlPfKMzUYhqtbolkVWZO/deqUz3RzGphIRRfi2dPBuE
SFGzl+bE9CZ58wak0bJZnjiPR0xk+j9VZukbf4/IthY59sHN43QzxdYDX8E96G7hcCO5WA1DVf7G
+AUbf+R8PbuudT90GCP+HlH8FPsldz//IDsF3pU7i1TNPlF2EsRrxv3vY+ymhfDVJg9G9K7DJn6I
4354TPt43IBaE7u/h4ssBTah+J5ugG0o5mvdRPOeAfaAod+K3rPcvrc7r39wY9Hcpg5bw3JPdGfy
FiDhG/hEdoqM//eD/Hszz0O5kTb0wEwhQP+1gCGcFUJommAKAjYVdXZtlqWF1GROk/fqTOExmuL6
MP/9AQoS1J24IluQhcvd33spCxHupjjhY030FruVe/Dork5VQ7yoinP7RrTJL3byJ5UP80eTuTEs
eYOXXFjQpsAH2YiqHK6e0KX/F7XnEkiYnzdau63qB7czcPYkKd2pri5/jybHwOvWR15gDaOxhfoE
ZcEayjuTMD7pGXL1zdK3h5USGeCl4iJ3wuhiZux+dEQbFKPp3Tl2LO6mli3pc61u/j709wZaA17x
GjpRGJbOpW2WZ9RlIkjxDMh9YQloNIziMKXNeOOJlm0Muj4ikmfc1FmRvvSlXKWJcBNR0t62lVL3
dsGgoCwMSaB5DjdtpOJrZRfh1tFr5z6XVrRRTag9WzaKqiFH86NEGkpn1/sdzSFIJxhFxlzHD06K
N7wusn/RsHpXqvFjHEzDN92yf3ZzKsMQ3vIdbd5ITME8RLS/p7SvWZjdDTa18ljuK8KB/723rB+L
1z+NJse++f/9vKoKlLYYB+Im1qvRLg8obuX9TGifTBsIBVavJTT49ULyfEmAHRrLY1X0/3sPTuD/
3vv70//7vMpVzqlySW7+fcqyfoH/3puH9MEeZuKA8T/lDVzeuqkP27lFZa/bKnsYrZCjImm6XV/a
n0ljO+c/bAZTA+fC+PBxNGrG4XiWNn1OoQ1jYD78HTm1haG0D8XK73TrRzJhS9W2N9JBAgVZZD3/
PfTWh90KhMDuQMmaJdNmCMlNxHQwb1rPd5S2mORGbsy3yHlse+EcmzWop1FEZJtpqMazNkWs/QqN
BnvbH+Hq782Emt0i7VWQFU7lkvz70xKJCDdepvA6oktm7rzGgJx8C0hg95+kl5vMAK2yu2khP33A
6ZDYXVPrsZjUso1FYd1oRd+Dyxg9rGyiv+ZQDbZOP+pPddPrvl6J8LPFmhuG8SMjm+q5M8jV1okT
PrZGS91ZMSztReaclV5hz+JcfIyn2CQH2g0v5uy+sJyrcKJ3rSur0wIibPP3cGz4roe2M64TOcxH
eNM36NfxbqqS7NDN6bIbjGHe11nbvBtmuOVOn5/H2S0vrUSVjwpZvxdtLP3U7RcGQusmbz0m5Jo7
7oX1zMtuMYzMt7vBvSyIpYNv62QU9KjeWR0sFGd90wBiY/lFRkSgVt5NXmv9rs/NOt7Zea1uo2xi
KuhUx6Z3Odg4qbGj13pF1U9i4z9Bs/VcPzIRla0hx8uxitJ2SOalbDXu9VWxduaIblVmzMABS+9H
g4nC/5Q9G5rWZDHlSxzJibvKfeNihdtBzTirA7ODIVmNXXOGddSc+TakCP7ebSs73ptKMxuS72ZC
jgEFmY5IXfDsgOTu9f3fh/7e/J+ybFpxv8MfHPkQMcbGT6xMP6ejRxyczRfn4ceSaX9GPBoa/+8j
f5/w9wZn8eybS8aYcCnsi8WAjQGjlRhcxB3wNTY6975brFHpYn1XCmFd/h6PEX1FgZt7Eb1zkLq8
dlT9vErH3LzhlBM+Ir0DsdxK1tCHDaDKax8z9RLGYR8HUWqUdzz6T8Ry4ubvUTYV6n4WRbcbq8Te
aPOA8AL57j8lHjxAsWtTke3U2hb1MSr835+2f4SP9U//e2gyY5B5NOzlSrMhbxV4XlffFutX//uQ
0urAztP69u/RH31j/azUnHDWtst9ZWfpNTaYio1RH79nIZASRq82HYPs34ppAytG3U2Z+ZVHpoM7
WB8YW2s6o/EuO1L7lpvZnPUXuxlIpMnR4BW0/inCt+8RKCAQOp7SUkvewsWlJ9PEEzjE6lZH0vH/
+7jLX8LRh3DN3so/pU9TVb79e/z3HxazAeDeREdodOL8aaT9f5/491jpyRaEokbpqruXvzdQUv73
3v99rLXijQ5xbLdgesNWwHpp+lEKR4N4k/po+mLHqr9gSiYTPQboyjgjMVTMr3TPjElTI37Kcq8b
6MmlnvgkgV9ktuxFYtRbrZeLXy7HqaX8jtj12XcguntFs2y4Kw8QSBr6705p39SXTD87mDphe67s
dFeoZY8pSW2X1rjrtT7x7ZYYlJyUCFzRXPvaus9rkfpOXF6sPnLIOzavmkV9W4eHVVDHYkOLh8dJ
atYtVz+JU6p3DmEjrz+JVqmLbpoMlRrzuU+B4ml1zxCxQijBvivDkOF1fC9sjhu4ZkyoiNDomHAr
WeDczD5JyjwwSN6Z4VIxhKxJA6ar/oHzHc/tJMdLYZKLLASLYiVWlyhxbhw8hfy6mM8kVUe/lQ6H
0EWHiVHpC/GsAzni1SYe42K6xCmqRTjK1Ff4gxOOGr9t5HtYtcekM57Xs2Svh3JTdNWrO8EyG7Ly
3uHp51gsz8y+VBndTVH/tf5KU8uiiqwIh+u4ipgARv5b5/J6Hl20jHnxrumokf3ozcssJENWArAZ
kT2Zhi/LYDzlpbxlxkZsJJsoEN34y2yGN86z0je06Z5sdAVzGpoy8+vGNn+t2P3Rqrcqmme/aHoy
is1DG6bkrVSAvPczVv1Po+WXuqWxlGw48EXX7fiXdm6EnKJlRzWwrmnIo12G8uS3lNq+6ZjWxmLE
bWNvhFq++pq3pmrd05inwRp5DpmH5y0rgLIRw3OrdoWbP0D+fgxL94pmlgYu2lXTEPzqpuSpac3X
RE7R1rDn0+Bho+7WJ7dXuHdmqflNlBc7C9RjOva7ZNRvRTrdSmnd5pXCVTU2gUCrnUkXYNYhayFe
mMCJuftUg/ytbcfBiEPSnNSX4eleEFuMTwkv9JH1JTSykFG5a6xZI52cufjwauGbYTtTBHaHZqpu
kYw+nRhXJe5KrjkjYvNz/hOZYKSaLrpDH+tx3TTbOB3eake8mlJDYXPyM6NkdpuL9GjU3UnjZN2m
xYyPiZZtWv1odSj9uu+jTY0WUNV4qEW9jxo32ngRF+WiG+dKv23qvNnac76XUwFHZJLEW5JiH2O0
9wenuqfeuCQhOl/bdYQVskX5qnVYHeFFjJzB+6YbStFu9a4M7GBo6rvOyJ+kkxjbWUGXQGILnMoW
52gZIRm5pDvdjFSPwW+tNPFVubDRHJ7rVYOdb4p+a2cXYpvecHvUKGQFJxszEZh2J17LNYcHTYtq
HnSRNLs6q6jvJWldOQRjQWgbZwyx9zwFfeAlKKP5hf8ax886AcwwZNZdhEW/jU9k1e/T1vvOE5Vs
kkXeGBNfuURSK5cfiYcNhwWJ5BgagkJQ3/V4hX233VoZLeVMktEkwjwZh9khbDY1uhHMWN2b4jas
IyuoPPWqxe2vYOC6Yh5G/IzlUJXBYmi/mqu9lZhQqghPlNueZsSyvj31k3uunPIILiXfVF3E9LLQ
XL8t7Xcn4zTMzfkrEqFFMFFnIViBrdSIac0928KNqGt8c+yeiWS0T9CuqH4RJpcMGH/KzjDb7ThU
Z/XY5N0rxdMvwcMHLw5/qHz3otK58QnG25PZ0QS1cuN+kY96yLr0ma1Pp3b4h3xJj6U5BlYTgiVp
vLEqrDamhmMpioj+ZikzZataxx3qo2/7bDfW/FL0xvTbxOAbjBdSitmXXajPWUIIIVTt9BpGJaP+
IIzLc2HIcYvYxhFY6r5qfxyvMIKySO5DO951nL6ei6Mzi8W8M92GZeldd2F09dl74H8FG7eaOd/N
GVbDAfzYkv1Edcf02lWvVmb1SATWL2AIJygJ5E4zaUnZHqJlMW6GYnqMB0WQGCrMaB1kpgp/Dl1r
m3opjCDQArrXcmMTPYX3qAV5OLGsO4zPMsMGCL/CcqHalc6vNrH4XKzJNIPPEMAd4acJf2EdTlH2
x6WnWI0Ypw/4ObRx2YYIT5m9ya+yEu+9BVWFEuCWkvNkeQ4uQ4gNPsLfkxHyNStpAHHNw0AHTSBS
88cwMGXFhN3NVS5v0uk5rHAtjRHz8TIlxRHh8ATn1UnTCoRl4J0YWmrdxft23AlTTds9azLeirZj
G7zdnWfRP/VuoDImiZNVP7NeLCIale4Nr5u3rpC6b4GvFq50tlrsQ4YZAjuUB683f4TCrys4gIgo
T8EMr8nn/n7RRHfbGuJfVIS235cFZCeHzW5ZaBmERIe7IR//jQjlwubYjPPijVLjhWdPvzOt9n7G
72csrMWUdf9romIGtTGStsvqQOg5VswcJx/TphOG+psxCa8l3su8xWlqVCfWuMPPa+cNofBfM9fU
ZqwKrn9tF1Nv5CXhq9ACBEU9cDtG22QCUsRGNZoy9WEzlfez3niBvFkEFS8Mf+r6L10tDFXD+dKO
6W3UExj2RN1i3YOduOslQFG8Wu3VKBdyrSWif+4+eFrcX8s+LLczCqwP1o0sMpFZCFATfniBCdgB
3UXdg1sH2wcIkQhW8ZKXV9MlqJ5m04Js1z8NGCKOmLXGxeb/IMubWhUkwVtkgjjBXOYs8pWnJyRG
62Caphd0NdJSmuivWZ+kG+yYjGHrkb5Bn8nnxQv2ajARnRn7ZSliv/PCCee8Ek+oNZvRMeOrlzff
8Yq6LjWJ900t1/QPfL2+YZiz7DFkdH6ateoKTUlQ8171qfwe1dQ+Rc4VNJWeArk5dB2iRVpo34Cu
iqjqEd8WiEIVl3nSWPS4uqSN6uKUziHbGUv9U8q0vjM7oyXTUGGtgSigqpKtRVXCDJkf3pBgiQW/
5cb9p5xsJjWty5Bym3TjeDUbnqGWO3Pg1vKM6QgMBodqllMHKpmeVGjdFR7nsajzQ4bRO7FYCV47
+d514hSuDHb+PuweWtwtBLAqVr5iSvCnKv/KOblNB3xS6Y4Hx/b0vd4uXypufsVMAMSkK/ZraayM
JNKfWWwivMddg3kv5+kMVEvF3nyOuJzjbvyknSP4HUKI65TzbIvO3dZmjkEWfX2MtKcmFTlqeEMN
0P/kWBz8WAecGANdc9T7pLSfFtN4VFtlYAuIYl6a3A7HRGrc3pOgr+nQk8dhek0TwQUgzXljDcld
p6x/0NRyb3jP5KoKqmUns8TEJ9hyy4/YlYfERW/ngGAtzSsLIg4lnU04s+tSCQr1XN8VdfIYNRor
KCFRVNPUQkDzgkQnOzgM5XKaMYPjKgJwWel2YDRMQZYIbxLPdYB1fMc42wM5LMwQF/EN2ktsF62r
oNFhoq31UGzVFH9oybi6rzcTEEdPG4drkS7Xua7VVtMwIFBs1CAtd3XN1waO/Sn4e8My6afcq+6m
mtRy2dwvlfmjU6F1i/fp1MaPa+u3NVkkItG7eqIKdmba6la7YJlbFeMIU0Zpx/DPTwxyDjHyxaZK
C8w9UTlsi3gQBxmKF29c2MI+5XdWR2nKKoqfeEbgNmULmwSdI94J0Z9kDzaJtbifTqEt/qj9m5Ml
3OqquwWIXq3BBSrSMK2CZvCGZ5sY6pjOryWyCbhZSLB981nH8bAJhxs7dsrd1PkW3o91s67GrBUx
PItw6+g8uS2TyYGJ0O+zf2sIzHreaW54a6uWgQIvLV9bh5xuRT3vALiLq3tZd9NZz4qLEUdcwWJ4
hZewmyMX5lIG2Kp1cgEOAT9nOb2MspxXzseCjGBghnSNwnft9DV2mgvoR2tr560DxKqZSE8Q9DX4
tytFxetYR3es4afWYOR1GbBAOQx62sWgycVLsi079AiSERE+j7MT80/WPSOJ3s4JsnlgZgcDjdRr
yXk4Spdb0+aeg2tERtddyGgmwCsyRaJiODoVDuXK4ZDliCQPAAmqs0zGQOTEh4G2DOz5muLBTuvN
QD6aMrlUutUGyhp2deqeCbgWp6LiO9YSlZ5WN2RULehEHNdbET0zTQStnJEqFVV9mGLHjyNbnbGl
0e6ZdL9eVm71JvXooaF5632zC2vbAvOj36ZLcrN4pncovWL00el2bU+gGy0TO+JAJzxQ9nt6Ux9N
8mx+5yDW4U24jFjVUblv3LHCJq84xQqZbGbOtXvuahy6sEdCi1o1UoiHzH1Hf2gIBXto1kcx80x2
OrzjMobZhjPUC9q7QYdISLdbMZek2eOp199z4mBPUSfRmhhuTaqrojvAsQBT3ocfAAAn0/kyUIgC
vZvau2WBT+268PrdynynQQGSn5PnrZpwh0tI8/u+pd3vyk+lL9N2zij8+wLl0LKPZu5IgmiwpJRk
ApWnzd3k1D/2CECqlr4eT6RfCiY7Gp6v3HWNLYhdnhYaqvnUTbXfaSYJJ0AM2lqflWOXb3S4jIZw
P20OsN0Q2WeWxgSG02Z7XXOvVq01Jwsj72jytyAqufyPBg5W4EKZpx8S/LzU2a6f9p4eQAvZGwXB
AXbOvkUMcjZdIdBm9eIVRPqTN9hX1qArwDNndF5n76I2+jIDqZ1LdholuvGaswDR9hwMeDKd6BnW
qgh6Fcsn8BJbrMMUGOM1rOhc6S/MFh+bRJRb+CwkDBbcy8rCWR39S2fvJoToGnfSokGxEY6o6yDP
1oTTDPzbkPaSRd1oVvFPTCkBYTaVBWgObzjRb3FltVvKVM83Pc5MXpEEGrKYYFIUcw4fQp0nTDXY
v3A3jnPLCKGeO2YVvISHAWbLABOp4mW/7VrL9B09GgN9YuiG8MzYxgRQ5uT3DmkKNTkYCD3xk5tc
lJF3q2oblJs4VpEka1XjMJw84lLLbWmLB6/ML2TVSgDkeI68GK6UeOG0t10mU6nqGUdaPCsNW96E
WDPC7NpL81WMusvANLkwQjxmc0OgUdlYwsxvEXrfiQfFMtbOiWfDhRQNNvryKgfSNQgzvJgwrBPj
YJ+B3QdlGH55eNIA0sFZH43fev3nIlLdfpfk75kO2VFXHKE943tqB+NTsDgRJeCfYwyS59N4TF36
0qED50gb/5kn3ePYznuFI46hKkU6vcbeVu6LKgxqiN7mNQEeUJJYFlavHUzbrdAgyAgK76P2iixo
5Xz0vAnud0EkWdoJxpfprYhRmbyiYsrawY8va/NG5AnDEZWHlNH/Iq04zAZ74v/epMwT9hGOw+Dv
oaLTIqsjMPLOsjlSXO4LAUoozgjVgQWJdlExGKeF/+OpmUHPpM6M55WTlPD8ytmZ4Avk8SkusttG
L7pjN8S3VVzIAxS7p3o1l2baN153WiXuCDRyJhJhesiXegm6bpI0gdaIp0AWgKO9HYi4ZSMt/bX2
au1azly4iR5d9JnwHtt4I5ysJtF6J9sqg0xWJBnxG1F7Iaes+5B8++PgeO9ufQFJ82aXS7gRdeFP
qEpHJilPeVJ8TwhSQzc9QgSvD3CMWyr9MfbHMnmUqLBbCZNqGes9lBLusoliBIH5na2/j7nVnB1l
kokHN9/HTAUqr7jVvO4qxuVt8MTezdOrLQHApC3ZSUsQJsxKbDLUv5xTzVuSV3eAuDZ2/mLgcbxZ
iL5bmhWzj5LLobEklqz2lCtgsgmzi3wCDeZ5kFzE4KmNwebYbCBr1HtW0EJnXAR7rtu+OGE/uAqt
pBnWo23IL79RhFXCcgVNodWZHqyc/NVliJ6GBD9ic7ptquqjNrNPrXXOGvaonVomlljwP8EwG9XR
nllZCMHXtjb66GETgcpteUMZdJV4bUzCjaYF5rfCFAp7ES2ueCyw6p+9yQOjwdMb7oHXnL126Xbr
N9V7hbMzEcxCo7gvzDRkYJ9+tSzxwKSet5BJx+RtKkHdGAa1LPhFm6y+RdQtoZNh7QfDnfEidOK0
aWdzWoLRx0qXK5xJTpkwAY8/IsvccgSc0qJYQXVVvIk0mIi9yZlkEhLp6s4mShiTO9SBtQ81gqO0
h4+BGHJWK5xjhvvZh9EnzfFjovqbrOqvaiyDympJGpYgphdjeBVx/tGzAMSvSzSEsY2OphM9DpE6
pvb8vbDaaNOM5jXiMuUoHczAg0nGTpRBRE8WeEi91J4Kh9tEW9OPo/WQZrcs0Ih9VrviE5L9xaoA
K8e3JFjPKnG2SVgy7re+cNxDtkA72w6M4LIMacgwP3nWgwGVw0k1+RG70xQAs7/OyT7y+miHWl5v
EkGiU3XmT5PEO9iKJ8YQKKP5d1stNAKNZWwhkv3OKYKE3tIRRPyi+6J1fLtwFUE3+4xd/FGmzoZc
CpqJPdyPTfuFh/KEnVT3h7KSBxPdrwzVjaGTJF+zrAKbPo5tjuFmlC+MBnasGPtWNZV60jYXnj9o
8tFFa5mrqs54Z7NiTlpO+oJnattfDXM4iiUhwZfy026NEbMwAVR9TIDzcjMPnfOl1/NbI6bDaOXY
1tvXYj7lgD5Rk2c82dFNyMnixu6j45gvnQ7ItVcvkRt+1j/zbD1OobuhnLqw2xFcoEbSTFrwX73h
ssTJ3ZzaLJXTuqdGFBCrFdGBZn6DugpFjFwnFAU03ai7txfj0vPDauxt8xvG0T1ot7u+4jwo1/bQ
ZmghuHKmltsphODABIxldjgV19hM5NhPlbPwY+jEsnXWJ0hKUHJqjLeUhnvj9cY90BfPn5MWpHmj
8YOwXiCOf9jvbevukinGHUv55pvV8O40INUyEqHGuQu5fyTy7cqLo0klzl5G/VMyGq9T9trHP1Av
7h0zC/27tLX3KpqgOcrpGTzysVzQhYkR+QpziV3PdJ2cBxhgU5pCrXtxdG6xOJm/YjxlO4f56daY
x8sywyWdHSIB6G4YA6mOWvuztlq2VHh1sJBO5fU9nfvMealJR+LgvKHnZAV0W15DTf3D1LRL5+zT
NUEFyP5D3KlYHjprutUR/Buh8aqN6L1nocHNqcCtzP3nMCc/qJkOXMP6Z5EFzxlyayRNDpE1f0wc
tPuFn7FJTzwtP8yIPfoIhMjSag6DtfbfivFtVkBZLMP8Eic/GTuzNpoG6dkOW4Y5NmgiFzGzROA1
S3ZozHOo+bVegPXcIcXztOlK38ktCtDcS7ZhJfnRWWO1m8sRPFPzbdRUqjHnTDzLQz4uX7E2kFxy
kp2K6AKL8tqgmOOc/J5qcTJKTK8oA7CtQVNW/HaRkCBIznTLBMuSZ7SFq/L2cHIzOWLcF1DV1Gyi
NKELSIF2omORI7fXvzkpTEGgia3KuAnhOiJB7G1YH9shhwvYz8dw6C1uDKLaUjE7ZBWmXsQ/BadC
IC355lU29bwC8FgR7o2GRAZkAwPoSjVK48Hq+ltjIOiOXubRgkU5O8ebxiS82RI3br6j1WpaouOR
98LdXXEix6VJsCM92WJ6Y2mjt0UbsFfGzFhzCkY1RrtjGiNKksEriA/MCZUe9XNTx9YWEiPHOaVc
Z8oTv1giCjdqXcPW9nsnThBmrVPplCypEBrPgr+zJT1zJUxBhWfZ91zN8j35ANr5rR/SEKAEg5DR
uZe6PmyicHjQ+6rc9YV8Du3xGdsoeZJyxEoUny3TuU0MJgI6fjlKl85nU+OFtU43hsdiXiJWiOyU
7iHOmn2RPDSa/mRZdYzfXr5HA0UKdIcbdpveJCiIvpc49yozH0XvK6XKoCCzv2NlEbk71hZUsbTB
Qi4fbDALYKvyZO2+UbXfCTrcjzFKo1GQdZs191tWP1jO3koEOFphPhZqO1sta8UK7ESvWLHSEmSU
sXMqO35csnhuK7wjaS5vLWLSWlEf6XPedFmwI5cSKRiclrY8Hw+Wg/Av9XSPdoCh1Ok2wjGBfWYM
U7BqGlSEQYJFaZOaxgNAXBmYEObHrjy6KRgNycKvstQ/IVrBefZWpzhHlJsjmIbGcp+wciug1IUg
I0AWOu0vkwi4HJn1r09iUligXmJ4Tl3LTLjWZrllOwko4BYowOxhj8QzluKCCrfF3D3ygoJAEltf
dqzeTXrBcwPyo1ww2whtR+6MgwsfndZwCNuEWRk8ETfQHj3W/+Dz2FnqXCXdW5UyYY6mMOgy59Vp
+pt2iriESKr58VTcOKN97Q1MymHdAEbx6NLCRj3r0yl1pw8mX/tBMY5DMs9JEMo5+ZfbCcJWXI8s
iCmuDKQu0TQ+jVBMKAxWulIK/043P1tEDFaSHLTEg5JI1j1oSrLjdnpmkpX4LaWw6EpmD3X43Nge
u6BAjRot09XW1gDpD/WHblUnxLWHuU05Rpp3UOhwx4fobiXRLmTwGPXNm3SCt0ECT5qnsFC/WuGx
zsa5CdnD2WUi0J0IVmnB/COMUV/Lmp6zIRMTAzl0rclPq+zYT84nIzTRypvEaPLAzZoG8MXQBF4c
fZmifKa54e7ViAHHwx7D3Bh4hbxNwTPtxTh+eSjobpTeRdNUH73+jlnKEizrSMshbIhkMG7NaXwO
HXiybrWWW7k6t1tErV8PSiFdNguN3JwDkfkMB8/CsBJwpdnw9HGb1yhOWUbk2PcjkguB909TTBsp
+yAXw3RdnLLzdXP6diNj8aVLsxy65Qtl2UtGGeNKOgJJ/BfztzuSoMTuHHrlTSHcXYOBDDcFpozY
W1Beyi8k8WtuPRObiQLBlN6nx/s32O3FLIp911fgZ83OYwEO1s4Mh8KS9reOVu2rNLm4KTnWcubX
3WU36E8/NXeQj6xPNuK1XAZxZKPtYdD1AitJxCpG5OcWKSqodO1QpwifSnBwxIzAJVCPEWoWmpd7
HnIsCWP/wZWc4FJufZPrdBmx/ii7fUJvdw6Oo7DwZf0l/AmXUdwXyJlu90Rv7RI3fGAn1wpdhAFT
cAeWj2M6FgQDiTcPJhM11k6TFfQYcczemMBissC1gCaQkQdsJYPjP6hXW8NXlBPoR5rNkwsvq56g
3MbmSSPUcOMVzY4ryNzRkG1WCclWjI2qaDgvMV5OYU2o3Lp8ULF+TJ0+P7SyfzbNhleVST1AD/qL
H/9JLBgQ3D6CPZJyS3QRDppc8JzoEGCGV5DVlAMuL9MY8ju5MlZz4BcB9XRs525Pu4m5atq2FJgU
svEr6+FcX3cpfm08nx3cQL9MMnYdFS4g1Dh9H2RcYiEoo3UC/yF60jWo8Jbs7lx+6Utev9L5srBn
GU5jKn6jWR/9jiUYBeQdP6+qx1leDDW7LDjByCxkfhjIEiQzP8bJE8lHOmiTzynVB1lDWdmN5Q6Z
rQrZqzEd7MQG6dKjVUTXofcunFUcnNnA0hDtbMz5S1pnCCP1K5VZf8z18U0fcY+RKPeyc1sj+jlh
j7BHWjcEZNjmPXxtMGtJkuw8SJK+MWbrFhpqjkQgwS0l/Y/fNdrRkXJvLqOzzaMVy9rX931YXNpS
Z2MdKhY8GTpirA5Dl/GNsOeVYa1aUOO830qwm6ou3XQb9/19JxRfjDYLb09uWP2mXvAJO4j7e/YE
PoIKhiaTaNgksB0VevWwYFsMBrt40ofkOEYWOig4lWb5tRsQp2n+3BXZd5+Y753gxSZy7TlWyLJL
N33YkfMhTcCt6ehCO5hxjqlq9C0nP3zbrQZoW2s3eW1CJmdHWTGjd6K+015T0dOSSWNRO532lD7+
HZXokOnjCzKR79W8bqL8KVnaj/lTb0dENm2Tunu98gxm7upIme+xkA71EMQVNm9BQLHBzAZvghHz
1osI7IEI2Y0gQKr5Hg/RqxGZ39XcPy0LamXp5C+tTJ86pUjNCp+eoZjS08g1PevedWnydz3HhOQY
OZC9CRR5XT8TFGAIYO9FV9h7h20rC5O23k28vTOPZzuxtgYRmD3Qy4tmad+RW07sTmCPH1NIzomR
3OSqfBInxUE90i9v+hbQuwCoP4agY8MOEpJB8Q+ZF8NIXmwYfd51Sb1tG/eztLyjKZt/TV5dhfIm
XxWMm+TRoKkO6iaFP5e5ULQYs9as7mmi6Ugu847iGt43G3J0vb6lnIEH1aHL4FpGvONWHlnqZysw
ebKwmPIul6QAdJo212nmtUTADJU1gbUQvUlsxX5qoLlLMP1UziyzAk29H7jRGGeDLevI2oeW/V1r
2U/m2j8zSLukI93jIjV3r+NE5sFLzftOQ6NZFwWo/0fXmS03qmxd94mISCDpbq1esmzJveuGKLuq
6Psu4en/Adpn1/lOxH9DCCTZalCSudacY6LjviNxg768Pq0zhaDbbsd12tvmqm2yd2YmcKyQGVLU
7ICNp0Tg5vMLJsXJUfjOJ+8VAgdzlnCCA5RZ/hW5SNQUuLQc976WIcySXST1alUpwgoCrIrECOuM
vb2OriX+aboNeTWRhHRVD2sj7zZ1nxNvOGF10MBcA47BrEhXhqn+Wm/Hi9HlELvM4ceUFC8RuSJf
mPPCPQF3VG0IwWXIJfsVkO2UMw464Iak4CshlvCMbShYDal3X6Tq3RTmQyfszyIVa8c3/iTESWNh
7ZxVE6w69DBr3e69nz6Y6HnepEM4avKTV4WvmLQw1XN9SMNvYSQDq/oPpOG/DJPiAmKcn1k6vquB
OWQTctlw9YD4ghJYHnCwLGXVXUtEgYgbQO6+DZX+ZEtNsC4PoTWy6vKDAlSXruZkuEpfwafhZ0DJ
a1X4lrkiRfFNjLDnJK15o8VDgJrYpyvU1gwjbVK99jVGFp3rXEXnoxc/83o8BJPXbGxzelQtbUMR
khOMlKOAuJZvG6LE1naMND9Cyg23620K03IrKtWthed0W7zd32nPFUmT9D01VloRgNFJB1wa9i/I
p9ai5Q/6sbhK3gDMHzM6uB6lY4PZjNz71SiwVkwfpYJrFRjUzZmC/ALrxPDAukPpJmKift0hGVlN
PQoFEfysUor9onK/Jp3FLJC7a18xy+2sc6/gbxXt1FN6og+EE0T+mCgl+3kEp8Wm3B4lBvOJ9t3O
jJrrJI1wIqIwG8lEA0Ocba2mUevGZmGUNIDzKOpZIpZk/LCMH0fCio1hBqhQm17V4IZXpdF9d5rj
P9TyR9FQRbcNJ2VaMv1mNGnP9K62jQKmTnk30v503Mn33OEzDWhC94Fu3snQYWFZbvUcgYIL7GSc
uwdeo4v7MWImmrrXkBTCvSlzVsPjUG6sNgVdrg87bGn1ttLshONutm+5Pm9cP/nRGwFhIJlPjRUw
p4Th9FQkOxDbKjKmO98HtOhGl6xtfrWVKDBsg50enfHNUxDTlaTGFksgcgEW384IZ71O2e5p0QKK
AOcsmIQlqK9XqJ+mOnzPTPTeZi9CwkLEPYt3hRUxphqZMvqPCQn3vXevabF+5/XeZ+sAMUt79ad1
R4qxnFQavgRRUquEPrqC2wIUvDX3qpIVawIZbXWE/pzb+nyhxecQg8/L66SgRNDds9rSw6JA/DTL
JgJ8JWXb3dtQogwa9ZuSPJ5tPVTHuJGfKWAPCvH1Wcr0QE7wqxbTqjHMLYG3c4ETrJxl6PYq1OPH
sgWgbVAMCVDP7SZoGXf4thiQgq2amzDoTOkw1S2+VOdd2sywxcCy0bWNPTVxcR0FLVSElgcraf2r
gfcFMTtkMjsH0O5V1jrX0RGqkfIalj0y0RgzYz6YYirDezzXdL+BVdyFCZdKTqFJ93kzIrfusoFO
mEPVwSg9UE2pesl18aswhL/TXeIzgKGNXC/57LqCSeREhhfoI3JGtZh2duMQR0mE/V2jMXs7GZyS
SRTnG9mM1bGWkE+XzbJrl3U55+I9udSR4U2bNL2tOWLndhPnVo1KvUDG02MgwGaHKrXuR7ZT4OLX
9C0W701bIE9s7hHIads4MHCzzoeWDdJxlmzSOtkdsn85x+X83YRzME68pOOQa73H9rrqZnQoDmjA
oMutGRH6d7eYQVcmnGaugCo7lvxCk9tNMdNGx3njZz7db4yXrFJBoy4bLfrPrWXXncGpxOi2QOwO
WsH1psyABzJ55uayIQyCfA9ZXOTMrk3mbJ6Yi9sdRUsyrede6rJp/by+3cpcr9c3y0FMdg1C3vlB
qW5UvKDxRzb/6OrQHmCRq382UkYsqod7Mws1jD7Gt5cCOHR4hSwz9JVDUYwJggc00tdEzYuwe76q
VJE2RWdEZgXV1gbRoz/QxKptkFTGMBEcMH8yyxtebjHV4UNo40ehWWANsIROQQoU7phg2z6iaN3a
ljpl87fby9e6QTQWBijxRnvlmEUJwz8xwQIEkjYN4YjQ8U+DxqcuIpIv/n4zy7e1bJr5e/NbIh0Q
HxHh82M5D6JReptOlz/iBh1+ftJ+y4BahOJDsvXnESnrOisq+nOsxU39FwXR32TXaXjNMbq2/JVJ
65oj+Cl8XdVMfY7/53ORtM9Ild4vn9XtbvrbXLQsj0lg1Sp68TOktxYW/Ljl5kDIa3pXZUNDdKL9
fTvWo9O53d0tN4PKLo7LZshm9nNlIyxYaMKR07oJP7L5hJ1PU8uYHCLeknejYeF5O5n+97xaTi4/
yfwtBLt7rpF+9bGckm2vg7wtIL7oKo4RXIWHAIHDbvlI3YXAu3zY6t+fxu338e9u3mRIVRFh2Hyt
GaiA43KrCCbKdjV9RoQRlESrpj7eNsL759byidFNoN1b08EPq3Y6pkycjqNK0DHNm8TSWiSCTEly
dDGsuIES9lUVXdt5Q1uhW7kQcrbS8Vk3jpIowirnOgmuKbx6Y8yXa1QxjWzKulFFaUSqycFK6dkX
ekjW/RCNxzYzzVXnhS1qJnAv9bKhvh/Sjn74+3gdndqd0cbNYXn6cocRusRD5JQJlmctd5Rj1O7j
icR1PdLNk2V6F18E3qVyDNq0FIaznEMkoaGqcYC+mk7WPy6PCP3au0iz+4EMfI5Q+s8zsw5WeFAy
Wo9Gui4pO18tzQ2udjWIDSWh9nZs0FVw1dycmJeqMNB6s7tsiMNVJxP+zPKs5flYj5rHkYtE9++j
bg/FY5SXWfcQZtHFFYV9iqtOXki2xJiALZp1ciwv4XxsxAe9yWh6ryeZhrBxmIkzENafy0P+Ps6O
ThAgtcflDw0Ti2NOgGmD5gP9rrpEpWXc/snyAFw4kpTEiQUcPklGQf6dsEp3p6UB4akIJtEFhGji
ReFTa4/sTSrIq7pLrcS6SK07VpNv3o/zcxnfrYtGBsAqw4y7W44tGy6/FlMcCgF/j+ljnN7P88Ex
qvyDqtQfapHRtXSS8VKWG0Xd6+pC3LSR3z2AszUutj0+x4nIT20bmpflUDfSFXRIiVprSD2WQ8ud
Mcr1g22wGFiOLRvPHBu+7P8+olWs+QKWVNIgHufvQ/Ohge5UKnr480OWO2KLLKrWlu9///tyHKbR
XVI7hJj8+6o8Jl+UpOnLL48Y5xeftW297WwNPFDpVBeoy7lr+Y/lvKldeLWS5Ll+wgDkBoN10QvH
ughG5FVhjxXSQ46Bf7IuMM7VTCqlEzYfWzYepIhTM6wm0BF/T69Ys9IHW3o03E4Dham7pOqcjTYB
Ka160iGRy78qO45PCvU8XWHEA51Df1gxE4XtPVza6lmG03PdMl+fHLXG9PezaRPtUs2bvFbhNjT8
cC6d+5flDlGQt2yQlH5noaPF0aDS5KxUf1gecjtW+6eKNf/lthdr+pWci9NgSGOXtnq4LzWCNrAb
Tw/IAu6mgviZudMVFcN9UFs/uWK9NQ0RWz7LrFhFKO8b2unJg4UW405perT2muHVxF09RfpL3Bve
XVHRi1W6+1oa/r4BmNr4vGBGjTurtu9sByVJ450H/EkjTrdWBb9KD1ZjVDrRuinsu4qMnSbzvW2U
tr/8oTvEOoaxKvLru85I6juvSL9VQsgort7cUL/tKhWAwA9BblL1svvxLvDLn9LTzb0ZRER/IN7m
F31mqLaOE5P1kj9zztT0FWjkkfLbP41oOCpMutxcNnbrCuZ3g6Otlpty3l/usdICtBDk5zZ5nBrF
sLE8wEtj/5/HLvulnupATXlW/e8tP5/G45T9Ip+EuLHlzv957O2e5Rlu3Kx9QiQPlaZBXf/76Ns/
7aBQo6aZ/zbv5i0tW3+7PO+//vhy7+2FTYAbnDYmrnh+SRQ2zbt6NOR6dP3/vOzl0f/1Z29PjM22
XNdlhPdpfubf16v/fe+3f/n3HXthXGPZ9b7/HvqvN/a/n5QlRncvSQtDq8138Pc5CjrYCvMdIM1R
PVeWFe9AuVulVNeiLPsnLVLePhh95440gpmxK5GswnOLD2as909SDOW1pxoz7yxHYqdWu9INe4I5
MVLSqz44aY8uoWEEOY99N57KYriY464jrONN2Vr9gJieQOBYOU8y7SlCzD7ZkzXVI12gZLRohkZU
TU2W4WPtIT3i8WtNTv3TcivI0e/SfY5P6NtrquxetxWm1jzZrPAobwGeYaGhs+zK7f7ZQ0U6x3vX
qY4NqyTKWHcHbzUhJd0tz1o2Wpavk0Ye3ApCqk383b0h6c54jnW0kj65t/gt31W6SxKMZVHfztGD
hZJAod5T06ECOrHskZ4w0UBAa5I3GNUC4AOPEYzubT7mmJznW1oRxIeBfpFPb8/1aC91TylhXc/g
PXUin2Zcoegw5WHB4NI5/ij94TPMePNuzgJfCOSipdX4JyQhRAEatfOW5c4O9yppdZEi3Gkwz7Rc
gxV0HefTNekT0wfOHmRia1ct9z4GOgufVek+ZEb65rv++EPGyIBobzx7LAtOqWWUVBpL7wH9A0al
QnujpOtcq2msHnkyPpWUIg7rAcps1vRhBBk2IL8y3x1GoFGT0ZOn5SRi590MtdVBO7iz31qjGXsu
UqLuCJCpKJ+0CfDK7mQt50Aa0brnNKSYiOX90WJWui8p6wH1CbfLq4SIs5oMg2icbtprSqOOT8kL
tWyDpSMX/ksJqmBu0g3ngGDSoz2KYCUz/Vdi5eOFmq+6baqEyhyR6btBNX+gYdUmenXl7B1BCSYn
NNufxg5wOe4LRxt3lVD08R0nBt/btPgTEAJp6O09oqUe/m60ebcemktWpKtuxpi1AEtwo0S0Fubd
uhWSM8pTFyCYFBXK1zQL5B/cTq8wKZoPmqDw2/Oy3foRiQiFvYPS4DSrULmYyAmjvTew79+1I21a
gnuw3eusxE6+bfqntu/8261EfsX5oN2HyVia6woZGxFHevlkzSg6ZN6vta9514oeCz8hJH1aZ0P2
rJSOzSFmbun7rgW1BkFtH7vZ0cj84UwBosFL52/RDLQHlELlOx8Y3GuCFA3JdbNMJMw15N+DllbX
xiy/3TEJ36EqqjWy6Pix8xHaWSVtMLNU3xEaByIJAKyEtrGVQ1lRPAe4OoRUEo2G/oDUMcNEDXWQ
Mem8x8FknZVMTNvEvLscA3ty9MqKqIxpGH9EXDdk034OHoD7lAneNmFGxZgShlTNaoKSMKENBA9d
/muT1o+BW7on6VGbzJSEaDsPI1XELyyfxCW14/LcV8ETEQIEQwraXKfRBCpukgb7SDCyc6RJHG17
qE5vWlRckwgxMrRHH9RQ96FL3X7vZJmvy8owH+vWInwgSGA7GIBoS7+7r2PFKpgW0JZYZ2KjzdB6
dsMiOOPYwXMzHnIv/DT9dLb0pCPNnEqq5VgnzLPewpjYMud0r4GG2NjCgKzwNtx7JnUrabnGMXCJ
BU9nxE3o/6bv4j60kikKiKSQmZDjtPDHKNZLrbWefauuNy5S/C1rO+e+DKNvtN7FERMeaBYt5AcN
GvGnq3zkmJQ+rmaN4pZFffBDDAAdCt+kUGlnp7Dkqihs8ZMEX5xfWthee/lcTi6nrUwTxCZOM7C6
41vDMoLpV7cPsZm086DIvLbtX/XEH5n4u98j6RpEmuod4hp+vXZBojyXrOSw/KLH3qj3mM/6OzVz
NY0MXkEGj7agV78eo3kCJ/r66s68gSLrKZP2PnqkeRfnh/XAquDRS33nHGlB+cowzTWmZxLrBOIA
CJrXmVvPzeTIZ9Ov/hBUlMtEv29mroFlwcrWyz4/V/OuM++GIlIrDBbEEhV29AAmCVNXlGTfVr5L
2rH+Gmc0aojertJt7xP198NCroVUvdKAxD5rfPiUqARDWpcXf9CvzOI/hPh3kRVTQ8Cydu97XbQN
+0Z/9qbEJC446FZ+owgfm2mBpTIjCvVewWnKboTm8CTIYgNjzs9b01e6qFeuZc3ESOFEO1+oX6Zr
Y7ysG/q80p5TYLlqQ+RIiZQfZHK2P7mkVfVG8BJWulMXD0Am1NaJEBzDr1dD/xy1IF1K4QEDZy9s
aH9qAf7ngdMoqpPn2/geA2M/wFgLAHna7WdllWdHJlDoE/q/ed7zrjnzV/we0douI3C2bL2B6ImB
yuhtNMS0gVo7Na/TSP/DJFRt02B1vAamc19hUX0jpwxrVYYjd9nF2aPdoa6EihXzy12GwUoC6Uw9
4xBHhftAom62D8cww1vR3+NFE5/gMjz+i7Qfp9SiF2A2VoKacrJecjwP9Kzncu/sfrCNf25pwahW
mP9AsM4IKRdm0r62aU/EY0mTfjlIWtV7JMJdQrreYDXdVhchs16l9FUYYLEOcyffNGaXveTIhKED
278Gl1wgPSj1DYqK9lKiV0KJYrwue6Ly6CFvNaWL1yGrs3vboiJZzBiXVsPHMxi4nwekgI+TPa7Q
fI0fbY1SE5F0eYikCJ9j4RDAOsbbWImd7Btk4MsVVWPJ2hfUJ5ZjsikBCw5jfe2T0NvWI5kgGpjC
ocq+9d5+KeSQHiXRFNtcYKSpahuCpW2bl2UDOYYoEYpNqKY4FiqMDC5ZzcukTEjT2Rt6WK/GuMMp
r5OLF/YpkRkYszdqfsmDXSAxTJlI4W/UL2aA6Z5zxv5lj6Ao++C7TV7TDjBBobvhV2cSgapPUfFk
TMo6QnzBG7hcMX36DiS6efUVeqm3Xd7ZsqsLGKKt44EoRVQqWEM+m6H5bkncPTns5Z0GpPbq6C4F
J/TKq4ifygtZwG072M9RbfUv/NNfRlv794NG1HKURG7/NCQRmSiB25xLDxdaXmrOi2cQ9dBGefVI
mC2aXqd7ynNveDRYlb/qsnnqrVE9Ll9w6w9PhT7VpyqtLiBro0sXJEx1eif99kMqozLXPw07xN/m
RfkpEDyi1gDQEjYO8qmjkaAxmpGN13enwEz1r9Zh7R5qbo+kw84//BKOvHKLZK/VTf7RcNV3JDOD
xMvE1Un1J2n62QcXEW+XVenWtFGFRUgcCbRrNoVkmI3y8jRZxXbQfIIXi/67t9EFtT2cqzwfSEmr
AvkgsD9Sk8GHGFXN0yjyH55HgQ8xAzRIv0geYBi/UfrQXwBXhi+gl7R5x8Z79QjRCD5wekJt2D73
Vd49ovGJ0SFchrpOf1fp1cd09NvgzzDdNtxXKKZrWw6zZSkq34NIEC6SeXSc5t2GWQD4iJaeV4UN
1morUGGVl9zbzkTsYYrP8zbsRNKz6d3Ayi918rnLmLXIsrtsFn4++ZeYL93aBvUJFrqtlXPWSs89
TswSA8TqsCzmY2SDcnXhQnvuawOvUpJoUJNq8iPxoK/dERLunaY9w2VxHvG/smd242sqnfTkUFq4
dDg/jro+fVHKxEtT1vCp50vdcr2jGZhBEixxoHDhK+u4OZlV8CpE3t1nw6zQnS9Nxv/d/XuvFp6Z
4/zpVayemsmtD/pEh6dEU0c1Hbrecho6StDoj3XCfaPIube1iSSzyHgwStpWxXJJb8KSS6U9FhtT
UgPL6jF+82PSoWF+xK2DJFQ0IXU4JBC9FRcP5lQazF87gzkpde+7pADrdEPXiQLJfe2KnsoB45RO
o+0j6cd+jdJWHMx5tw+sPdnd01OePBIv5DzmFqsQ1ofjRzYkFy59Jb1ZZT1Lw3xXiNFw8AW/UehX
CELBkjVRXSBJhnpSL9SyNoFD0dAr7Een/IxEAt/E7N8ty3CPWUjTPFN5tVFO2zP5LbQz5fMdkIf6
ascE3jf5NiDB7SGqHAhU9tQwp2BhiB4V3boE/KkXgX52BB11LQ/il5BhikAedwtiVKxUQ5gX7RD2
m7gUKxvK11XLOO+WD7boQkSypE6sbCyy66Co1dnRiC6hwvSFcAA9sfNDi/3f/97QNPVVWZW8X/7S
qIv3XKjitIxfDeorbL+pOCeJDHDc45kiWKOFTVAOP9ApMwo/JWAd1yixAXi5NeN6XL/UZfLCQp0I
3/nQ4FAqqywTr8l8p2rKDh4NNtLl3th1f5KkkG7LAJlqMhMQM4HYYtA9536CSfJKmtdmOW7Ngzwk
a++2GwTWu6BsQOW5I0MSwenyKHeSxaYAlElZs622dWQR69zLjwDI6q9sYtmvzxdgkrvq3EKugbl7
H9mZ9V10yXec6cknHWtqh0MdrtN4lAcV1+hHAg8Xetc/pAYfBZ2hrSR3HlcbAHVPdd5XT15pLJ3n
xA3d737wNpnm5EjhQCP7Rtz99jQgGHFrfZDkUBIYhqCVsgYT4iHYtbYWY2XshvsZ/gQtisZ1ijYB
dFBF3Ae8G5BpgBbZOGsgsgHrSL98Gd6NyKTw5rjNo6d1aOFr6VJxLJpzUYLbCPXKJYHWMbYzUS4F
RRkmuv7i2cMnGfL6eSQR5GWEeLBize7vhVNuJ85taL64rWzF6Zk0yn4TicYyXMbPfoLBKJsS9PaW
ZHlrmcQvLQ8hh/yBFmeAprExjmmlwmfcxkxB7fG67IEdwb/iUs3syapZDsnKC5+l+hPMD3ITMV2a
yUAQ/Z/lKW8BdKuuA/+dV6sT8udtaaEoTpOSXCrTZpJV+PZPCqh0JWbGn3Bce6PVNg7HeXes0AO5
sFCTLE8+Q6d46ciBCO4C4DRM8P54RfCBP+R+8j11nyVF8qqWCktqNDXzrc7Gww/U9/bDSnv3rCoC
5RiF/Y+m+wqjTn9nKsjCm6/YS6roq+20xz7L21ffMMW+KruXobdx1FU5msUpFY95FopVq8x10qbW
M4QAi2+ElxMIpbGKyYzVRP7dBe8UxH9OO3AsWzdocYSBWfhpV99xxSIAIJi+Lbnk4VBPojcZDiut
1c8TM3dUgsTaIPw3z65Jb4IgXfKLkCXAWgtnpAIZJhORZ1Ef5IiWAxhaIoj2fYYoHE6oQ5ROqc5+
QeZV25XeNlWa81BqLrUcw3gtaxsbgGSs15xZ85TV3QX3E4JDJ6D9i7OffgBKp6Qydsx71UVjrn5R
Xp/sVU5qjyhNufEDl8mG1fVc3rU9zreZ5Df1rdirqf8ubZuFdDAZIKOX/0Se3Eb6AakWUeuHe5PT
DVwUXnnlhwRHm3nxAf+k6E2E0k27zRgKOEWt4kFvB5OOcfss9LI9QAGztm4R20cqQxJxXNNcezEz
LqzZBjo942ttNlDINBg0VvN02wB8x1RrgAMaZFVvi3gtI2In+jZqn5aNSksCJJN22oV5+hUkWf0U
JCnUJbP8DSbqdmM+EiQQSycj8pHTF+OWRWKxFzhJ34thX7ge6y8XPkdQ0pzQa24pzqmiah+b2ike
+yRroXD54mvgfezJSiVULQ7uF/AsARrQxWxjgnDQRQ+gQ87k9YVz0h4FKY2PCqR3rT9GyMvs3tce
btXTthTpGo4LWogeGhnr1nDYopbbEQk1g63NhrqiKvBoDMHh9lXgfR43UQB7pE2YuriZfs95mx4G
ZiNQD5n9Bt2FWsF4bbK8eJrfGc6LYBD293yjcEfnO0gG6mmQClXXv9i2mOuPrdyZpeO9heZ4EE3+
q59i86LrbbZrPEhAaZO5qxstUwu4/jh5+Vg1KBkWaKdZelDDMusUfiOuVA8oAVH6z37x2+mTi/Rc
RZpGqkD50IV6Qs5nl5ygAHunKMBluKTRlD44xy71whPkeHQcOfqbZOgBgugFWZqqTgjZ9MfxIn6n
FTMC2lXk01ZC3y+nwTgCU0BgFG4Q2VD3oDKybHS4N2i5cXaZOTxh+jvbwFTJkznP3f2gxifccm0z
LIMAqXEdzNBMI6vdXQRVaZsSenIG1Yc0G223l1Yh/5ePRiFKoQtyDRPL/90OfzBmhb9yDRlW2SDD
umWIxOh2axzB2bpL4mJP6tFV6dz798WZGcV7Al5vwwDkQCFWQ0TNKWn65gRiknW9FUVfrn4yNZR5
dQIHtBXREx5c/Yke+dqzhuzBddVLl/X9S2hG/UtC9BD85WffM+tjUbAaIoQiZQZqGs1LLbjy6TYG
lSjs0EjOPyPa5TodMeBNspmF4fLYF4oowAqjQddkDBUCeW/gduLh9sbMzgx3uBsd1F6e2lXIXHap
h+AvTjBtFKnt7uQ8dacaUpEAnslzS4APcrvCTs5i2NcOVFSQf9beSC3tvVOYpli6HMZqph93KSCY
/3NnUng/zUm4DwtGtmb6ca5QDC+Ay3Sgiooi6d7p23pVgPUCiZSi5RxFSh5BYFyWbzoGwdqKJKTp
VhvjKSyq4ajHLE5VNPxefjm5SY8pjvNDE7jeuZKxC4HGTRBkdR9tVmh7IrfwmvvapQMN8JkyKOGq
Db0LHixjJzXzUnbhtDbnZX4liPr0fNrAxkzQrii6LlB5JrGQV5ahC5IpiQaOd2w0KsaesvBC5d1U
HSiP5003MxmoWPTDjBPhSJBcw8zhjMVYvtYcOZ5UEOA8THCdU5CffrpUqu66CdW65qYYj1tDO8m2
nDauZ1QXoJZ8hfgtIiw5AImLQmc8dJPff28km9A36DQm5UfsJ8GmlBPGcU/8Unk0bmJkAgfq9xVD
XNbtKRE1T8vqPZ5DlSajgUDUUUeDaIlcC8j6XYpB48sIoq1nDvIP59jRs9NiZwPJ21heNp7xXQV3
jZ66P5lsE3mD7+gUuqXcM6Mo6EZ7tBi54ukSXabXdrvb+AMKkGCDzOreHJI9Y5FMP3ybSASpEqqq
vvJp2gv8+NIyKQJ6xEXkBgYn03tua8wTw1xIoP7aoaYcD+VcHCEhY11XYCCSegI8aXAeO1F2XQb7
KgquRaNbD4R2zZbgOvuO1W8hRPOzREe+hgu96pU/QixkJjXonL8l8TAgkpr18tsCSNY+DSkpqboT
dQhv0OHNoGOWG8Y6HeKJvEON4EiC0KUVUU0YRUhzHT6WY+nbZaRw5rFsmCYM7shvb2Exk1J/BOPi
VQr1XaWwv4ECDis/HHdg/pnvaEX63nlvfeZOe3gZkD8NXx0LA1tbm4/GGeAB7kNteM3sSX9HbKSv
pRtUDxA2O2hW1blDs4RvBHwejvWqBn4V+Cs12BP2tuLFBhH/p9a/qNdZW3imxUaBwD1TVF9bc+qS
KsfsbPZoTAdSi5ZNMzreicovmb7WCkRB9NhY2fftUw4r47zMBxoT/erQAoigAvSLebm2Kjo1s8h7
/X60U9LzAgJH4KIfI4Nr0DzH7Om7nxtk8UIAkClLTVx68hSOSS9P9thTvS7KaHiGg2+hVM3qc4a9
9I4InfHiCFCAGYHbhZM6v9zQRJxVKsjomQ/BIiiffVIOcUeBlBzRUqHogsmr1/0K93VA5A6kGwNb
zU7lmFynISXYMMch7GKY78ZWHNtQwegF1YTVTjFiVu1uGVXjAFKYYU1nL2p08DgO4u/AhLPjTt7z
ROAKmvThWbO9aLecRbXs1DFxBuSQdIAfbtfVgpHyrBKaEIClvIdJK395zMuZLA/gIvOG8n1mHR0C
tJ6Twnhesn+sAq9j6iXX2kuvsUmzJnQa73L7g3VEdSSI6q1ONOk6sqmeUdwwN5ZdU5RtYxo45Y84
Ck5uoHeH3JHBmcqViUqXyQomsbvEjpvHzrXVXdv5mITIA3IeXW+aKJa+lV1FIsFU2M4ahAd9tHky
5Q6MX8xgSAW0M6AkfljqVHEdbMFV9R72BQE2UTSuQZ2IT9aq37Gkl1qkkKKw+j25fuOxaINEnHbR
UenWgNgLr11RRR3eNW7FZv/PrfDfWxNiEyUK+fr/f+wAih7vGC6tmgFJTQW0gDncgC6ShjWYevMS
akApGSai+9zk5k51mXHAy19sDSmSz4gQMXy8/VfeGYjre6mdK9ckf6QBwUZdxvT15EebJodYsTJF
N37NzTT4sB30vCH+wDN5eP6WQuHZx7h+QDxH7zTrpgerhT6eNHH7IsNiFoKAsxo1ok4pIGzzWSu1
zPuXDeBF2iVUR6GxfPtVwTebkvRjxbAfpAZyGN0Ki9sGv8soBalesw4nFOmwoaZabxKygwiDZlNN
5XCwK9OtdmFsVcCd4bRn8xoz6+BDtfWE6z4r4cFGFFhGgyIRfWDjLmQtCSQV15AOsvaYZjmOLqwo
b/2I+hnrSrBbdmFAIWTie49YvRKi5UOMdmgbC3OMvpKA6a+r/brFFmCCqvdOYQyU/fEQjhiVTtbg
+qfSn5v+aNQXvplwzeK83Fo2PkVSws3JDAsrGW0MEyieOUlxNLDELm9x2YzZG22z4iPWp5MzX7dM
BM05HOMvCUZqDAA5bHNjkGvRm1xB/fQgCC7DWx8Yp37eLMeb7J8UuTw07S0RxRMFVxq3nEGKxQen
1RLQtkzf/bL7UA3BzxYcDSuR6QX3lgXOuMO9lgQ4EAy4ESFdtML30OcUdrHPKRbfqwodeaJhNQCz
Re7CfKFZBgsVem+3V2rWxDyRE+hCbECc29XxabQyrpeKKnidGhC62OCu009NWYpNCkYf6G5iXTUs
ePTXtbcwIBwUeDcE8nkXL6W/pp1tbZRvKAxckYktbkKZtr91fYDkHyJ05QBWGlhAztKzIrgqIi45
A5jUwvosqA78VXBILgm80B+LEMEAn42hBGhWqMrsqmSCjGJk2kl2dpw42YvmWuE6HFMU6i0Jb5En
m3XeuFdtSNX3/70RMHWatNC/l2Ra0PDFeLkUpwwD98Gs6H5wbDoBgchOfW3PCn4dlpklcJZoS1+9
C5toZwb1+FHjLTjdBsnKSG+nlSNM9F+x4PzI/VDdzrp8GtSqrbFnqSw9qarMXnM+KFa80iG6wL0S
4THXL+hWO1UV74MSy0QYShYfRIXeRXgwt7mryselRqkVkf6gFzTtkuYg0XRsFmEJk7yNWbvam88S
+hADdl+BzisgVemU2akH+gfwSqyjqtxex87/I+28mtw21nX9V1y+Pli70cinttcFc5zASZJuUDPS
CDln/PrzAKNly2OVtGufKhdNkNSAROj++v3eYD2pIzX93MXRKMZvgsrE683p+rUxbUa+OIgqMw7x
qFVr+3Nq4SasTeWT5SjyEhKHV6TaflR4efDV8o524a4Pc+3JqdLh4IMswp76TGiJe5TVFNBH1hFP
0RtixxyAapAkCYIUZ2RKNLD9ZqZHMYkluL2JpbexJEqF7W3MNKjPbg5OXYEneVOdhPVhs1cKWoks
QjApkZO1qvRR/WOpdaD7l12JAP0GHd4OODeQxOAqwwaMEYA+tddKR4sW0SlQ2Vv+mRYwDCr0c/Ix
1a4lmiTqrWkcmfrOb+tyP08s1Btheu81Ub+pG8ESqNASInZSbwW7nnNUV7T1B6H5u950TkZRUY8Q
CplPSSkG19aZQeOYVmGGQ7MWuOiP8a/RsO/CkaIdNoTeyod5s/QtuY6xMXDLIneXGHucUvryO5iF
xTatKnEGHfz2jIv827P03Gu4UTpKRF9XwDpBKvFRNxR0i9ND6hQ4TMUTRSso0hOxJvl1XET3QkST
NVs9oH733W7dTTMmslxs4wTpuG9HqOBDS0uFH4HpirLSHd8/pZ2nsxrJgpLvGUZnfSry5uk+9sHe
8xx5b4NBSqSrzR0K4GxiboXcFhdDtbdgbNF0dN4OUerrJ73tjm0efxjCQbmObaV6jIz93O6BPdZc
yePoVl/UJnCRDUAkooOfqUu0qiuSLHH4UDKBx0QSPNtJdGe2GytX/RejZPEPeTw5dn2k3aJI3sIf
pxtF0S40/SrHtpflRzBqgFtRdK9IumtGUqN/a6w221qqpu/J03bRZgbmsp5WCkWT2rvKTdBczhUf
7f4zLhTFtjYkxUUbKg9NXi+RW4LujiUNJ8fkSDMvmr2vH2BGQBfrQVbwJusK1KiReJmcrXxv7VlS
vIRN+nFmcdRap90RrWAbyvltMZg5HYC8myonB1msg1K2wunIaX3t4jhmvaMWD3es61KAHxpArUKw
pdv0KzVdzl1rkh2Tm/lZikOera7r0aTejphX8pIlNvCfceUF+QOKeuNRCh37okSHn+WAimNp0DCM
b1qyph48W32Fp7r3NOaCuLzBURQMT0u5uuZVbWMH9cGLw2pdU3XsEcYUyA2j7UwVUUFdl+DYW+qL
+KISObAMzHj4GI7RpbY8sOBwoKaImjWtd2cPiyHa9hIhbujQ43S6aT0AyLOZ75P5tpk3bRtwfdDT
jdGnyjW6Tf+66XyoKLgW4VIKHDkt7cqp5W1nbrx964+XA2JBT79200LuZui9s3p9g4gpWs+btl9Y
hxoTDuLNmRua4Qv5TURkT7w5JwxhdHuBfh26sroVwvmYxxB1k1J5ZgY4diVNzenJMNrDDSEL0XIU
ujv1wAk3mRb980O0whJ3F8LDfvFK+8FMB/WxL025Jr/PPEZa3p3rdJRIT3FG13JaVYpqOStFKsHZ
Nbr0hJnTJRGowyNQ6HuFZEBAjZTsYDff95U/oeuwIEo4P4RNlHC8OoDMKLJINgvb6lbKFqKGBKzE
vgsElr+yxSI4OdS1fjtPwlEGU6fSapUFKnLMNMtaTPS5oSulOsLNjq91Wmy4bxvOSk654QFxLlcw
MfGvHwt/zZ2Z7nW/hOIluG0F/tbXakUemehF/TSkIJpSnIpWsfeGnlmkIE60U/gfgEKiIVVK94+2
VvhX8zw5JlCjEKs8VT2urPMNZRQ4PFbIGx49SyNlCKmrP2KmGc2353SjlhOc8jYAAv8HF0M26pbl
ZL+cz4HdS2eVTpS+EVPANdGAKSQjUz5AYjdOFOTXak1ac2/32rkzKJGRLYhHWpoOV5ijQ86eNkfW
vp4K8YqfFRDkXDcrMuVGkEMLlHpatUuG/W2pNSi9J5yt1rWnQej+Pp44fmpZJgdba6pVJBkyC0sZ
r0ljja9DwfU33zzzG5hq4wk64CApaZ6cawW3iFF3gHy4GNoutB5qhQkjSfAXsUu+rOXpoP0TB4OA
uKPa4Gjo2w3CfQsanTZJLHLIig0Cy3NDWUxzLNk75JIubLUsiNumYQDtb7gxGjxoRism2UJiYwfV
gHcnlow78jCktMiz5qPnRAJn8E65qS1j4nBAXu2VR1XJLvMxSDPTuGswmA/dsNgPpos7OBrXvSt0
5+RZMGvrUK0uTQ48EoCpfqhC44nwhImn1VjYhJuAyfpQ2GdoPWZZYEUyDaplj7iAMjW+QRyo7dpg
0HZCLf2r3s/WXdiIheFTImnE720nPBA3pdx70jSnWjFtB3sRtvqKDJlwXZJjfaV46MYcu9u/Vaz4
WSISi6MvQ6PVyMFR3Gpq51//9eDkdLQHpfny10uIrDZF0BYnO8Y6dS7Vso42pohxQfUoZ1apHbTb
YNbyTs+8+dmQ0kkJQ7RsXB5dVmIp0VQ453XNbQ4ijWBab+9V4HRHldalsqtoH7R2uVJMdLydDX2a
APCzZeAuPG2RQUaAR4vYrinPGOeNz5WBKNvCau6QRiXZ86nyZBCPe3aRFi2Nzsr5pb1cQadAsoDS
8tg1FERo19V7vXNsnAVKYswUe5Gz+l32BDku3uoXC+AfN62vbzyroVODdaT+Jwa2k729b7Vqp03d
pZTCf4e5dYafPZuqQeewAPZhIZUPrJp4GP58NuojI38jdmHtwDCy1A9UgGTzEBWCbasWhtsQCvSH
ITaRWQj/pQJdgaFnr7TaaZ5UU32s8cd7hYy17OOBHFM1ha9t0xvT0EefwWjyJxvwcQT8ejAtgHXD
cArkEcr2jcRTe/LWK71dwtV6jmvGnoldV0wP7qCZ5KK023noigwpVtIlKCf0S+gbJYIR25ngAQ/N
M809uF/wHOm96FfttBUQcHkTSywfyN+ilTNtzm94obMg77db+xGxY/PXsGlVb+ZNdUKRJ0cPUNLw
Oiknk4xpNYRzVXxOavlp3jIYX1lAw19Kga83ije21389U8IJVycbd5VXIQ6BueWimRo/ZOCBF6/1
n4a6DpfcdwVUPJ6BPTONT8+C6TWl67+9G7T8tLTL3z47vz5/Yv5sGuBSHfXWawV0sTPsMVqrTqw/
aaEOhhjjMttl5s3MbAg7A/Ln8Nhp2NKrRH9v5sKpIK92I+hGxJE9ThlRGOVOAKfrDNeNQuCjZQXZ
fv5oXTUFoHkTcU8RWOjK1j8GQx4dLYn9RaywGhpYADy0daasErTCV5h4MO8l+Mr4onoxgqp66jUG
4ImvP7RTUHiuR3sCRANSgcc7p8bwMmn9+MYvh/ZkFylxPsJKHstMPSjwjg1RF5dcD6tHWlRW7CgP
caB5dzZwyPyq12LFaw/Ng6nK8jHuovEE5aVdDGSBP4z6lQcEscnGiZ1tttZFtRlBiZOzX/B8eKjC
IH7AvEbZ4uqkbOfNvg4f5g/UzkSpMiyLTB7++fyHuqIbIdlPZmyt/dLb6M08u/Q2ju1DF1RV96T0
ObQU8laeA8e56cegvk/9rDr0NTTKHPPSZ7gFGLh4/gcHCeLOUlBbkulXPBo+aFQIZ6nuPmq42++J
LaUtPG0qUX1PlEp9Seu+uWrIlMTxktd9txpwayiS0wC++qAmgGRQdwFevXMxdX+bUSr7A6pbKuKc
rpeErbFv0qDZlRiSnXQz2caZ5NjAxFvNw2PfUA+WComJOvQi1nb1ZYgNTIZUEX1piQiRon7l2E5O
AG19bwY9aUN+Vi/7UGBVVYNvxI3jbpwDxE/aKo1X1ncYEopTmlCqvW0rHpoHFx/xvOkflCIHyqf6
vxH+YLHSUMpTGrnKnh9r7EgCMM/DSDFW9N5xri3irAxvPICXeQsFGeqvurWO5JfCG6FI7yRaBTMb
yktlleqOK9/ediMjWM66cUs5Zm0ru7X3UtfTqz7D8yruFPUx1frPDY4cX0MiXVi8vw5wWhZ4kPhx
5z90egvJvmDykZznY2n1RGWkMYnMGXPRqDfi1fnYC31ct1GhnKgCqGUbUd42DMenlPSsValp5XOi
qvuOCJDHAAHaDhwVj2hcLqCkeizuuSxU0oInglBgG9ByZM4kWsf+R5rzJGPxeBJBSKvMIEesQgAC
mTG8R8c4hVLp/hd8WfFbDyrSSLQHzwDwNAokJdib9gu9psMX0Neo4Ys1+MQc6exXeI+wCRTQr1xI
bnuSumq4GwTbNi7+boh6+p051VqqAcZVmNB25rJjfq0YHm0HRwc/M+KNKuzw0vVi3OtoT4kepok8
v1YWxac8iOH5pejhWxop/hr3DZWmF9v4jE6Utomz36T5h1lV1Mja39udslN8Fe1TmUx0MDkl5lDE
NBi5Zcs6j49FYQ5XBBEpdKec4oBtD4K7JnnMW4ETelhoGwsn+Y8apkFZlffXWehMpGWKs6iw9e3M
CMYHbo1tjftgmlP2gkV318O4PqvS28SKlFuzkM0JasmlnExx5odGL9GOx+5Vj+3UIxfQOaU5/JLa
LFkDL86R2erW0TcUrEhSJzkpyUDkS5c5CwkxasoiFRfNDzNUlnjnFZF6oYmsXqII1hGkXjR4TvEp
upsrVOpnMqvP8WXMvXEjk0h7SjWcGN3IFiRk1fW27n16H0g1hy3hkL4KDSe3T2QUwwBKUqKTw2Bi
DO5IRyxOXEr0Q+pSqQ6QtR+oQaArDvlwFdXUfF5vWzsdLcVNGEmsDz2m1i6T8YGs+uzKy7UPfhu4
i1aLrMf5H8A/tB5ZibkLWnD2Qst7/dqfXIS8MPmsgWEtrVarr+2oBmOt/E05euYJk2axpm+WLE3H
eWissD8T7dze18pdiVvlQ0jld8iCtD3Fnn6r5XZ55OuggMEjqV2VsCpWyRzdTWd0STXa3RbyOdFc
/K56TznM9Y+OWUdtwEwOJBNSRP7Zyop9Hf8Neys7DW6oJaqt6rmXoKQ6lzZJiWEGYWhspyxurcOC
EobjSu2D4mOTY6TgtjK5jqeZ1IvUc55As7gtgnjin8Rth5oLbqXR5c9RYGonoyLvgyBGf9d2Jq6b
mfUQUUvvsopUsvlZAAaCmsEqti2qtq2P6uUThJas6ZbOqPu4b4pvbzUKo0UJwY8qcR7fMMyLcPrS
mps28/yDIlWJXdgQ3eMI50cHI70kchyuYyVOYVX02DaP4pMFn/isQ5HcjY5xITgz2dnwhxfQaNSH
zCxevSJqXg1Jh8qotJcxpX1JMHt+G+HPuLOoRioitbbc0/mtyGBcC9K3v8hxlWWa+aVXoLVJb7Ah
2MJHj3DYyvBjXgvsS5/LV0yi8mciBb2NHLtuL5vJerl100Og4Ytp5Un63Oi4KE8NgSzUN7AxP9Fk
Hi6J3hK1hh0NYTDO8MGHJZlVnXIvDciU5jA+wq+tTmGlQryfIIS8pHZmqmrODk5ppHkZrAUtOJcW
ssFN0GFnvCRy5sFWux04m7gS0rHP+YBlAwKk4KWIYa9m4raWjXaXFk2wRu6n75qpNSXb+kpn8Lro
NkzwJDFvmTb9JdLH7DCv3mMFrBIxWaRT8LYaeqLI6CJkIQCZkzorgYKBCgAvrJSwacxxx0fF6zwy
BkvxmHowC5XsmWMOV9gcSSfRYIG3Khrr3DHCi2pMqJa8NceYYVUr3UPcAxQUAYVkagOxxnIJLj75
FprxB9Zx3jFy80dHxMYJYgD18NQnTCuClkPIFKSIeA8FKNu5dEmyxvRhpQvrNCMCDo5ngI3lVd6X
9SUfGdbMUXYrqnVq+t5h9AV9wD7CGABz8lHs0sSF6tqrzjSVum/Hq+RWVyADXhzPzG/VXLvLFEfc
hl10MWXF6EtoxCZoApQMsfUq+sS7Ke3UuLiue0YH+dFLpqq4QMTF8uNjVAALRJGh3TT0+ReFhEyS
QC1CyceyMw9IK8GR18Fbd1qU4iOBKjtVjlV823Sldl03NtwjzuoDlDps7m1df2liC7iyTD/NSCG2
lbeqX5G9QcrTtVu62rYNEv+YxNCuuyGuto07+De6xHC/b0kmKjBR28iwT+6pKwAmPTSQ8yaQGl9V
wzXGxMhvXslJjc/+tSmmTb2sElx2dGfbjLWC0bxLVCwiv/V8MQWgxMCrDnZYtbp/O+iqpN4bs0HZ
zkKdakS35hH5OGt3SuaS3MtwoZ9SvfIpx8VqBdHRitGgLJleFKjiaSXkZEhOm1Ixw2ug4XOp5e43
pAgXT7LV5WFeiul5F50qEtxywhJulCJ84MAqj6TfyEPrkotXGOiKvIbESTtuX0C7kImMoryr80pc
1WN80qlC82UrySSrTJEegIHLO49a6iBL3CEFyfIS5vRVAU5g4TgVJHitR8PubZuMMIgxRFUtc4NY
n7CBji4x89A3ZYrfDiYl2sFlktVRX0HlyOO1kin6ncxt5cojRMvBVHReAL49RApLQSv5aCrW1Nhi
YTivH+2sdzeJg9Jx7PFRIHQp3gTIwoKmxmuscRwLxhXgXmQRKKsFgf2RxuDOCgJc+CcWobS4q53W
QvjYrv2ULj4jKMiBRRRoFVfm3o9FuZqHEC8DZYj9ID9W04iitoLxN0wvUDzBet0CTlNoNjtbr9zV
DNb3Fk21jiTqfetY/Y1Va18yf1g2ZmU80bG1dyEM7s0bEsLM4Re+fXSrMYWxAKeYDCB9N1Peg+R+
4JJe4chiPBY6aSGp6aj7ebOiE4ON34TsyMB8LH1jXYrmmBt9cFAp08+SQbGHhLrOS+aDoCaISg8Y
KmwucJi0ip4hzyjT+DDjX84AewW30OO8pU5omI2/8cpFpYqZon6Yy5/5AVPbQ5vn5dW8RXBcfRhZ
FWFDH9fMnpRKoaplALVCXGeJ25MJXxb7olKVfVlqd7qYGp4Tfa9LK+4u232K3CqBKFBgUDX1ZopQ
wfGZ/vCticvagc4EurNpc36AnqUTB4hhnD4QGOxI+nzzrRRXwzkk//vq7TbrHPZsmunbm/MnGhr6
Fr2Rq3nLi1hcDA2JCsFIT1bIFGld7xO70bEoKulNNmsodke3p00hi28X33wFZsic6MeOKQyM/6AX
ZOEiJCG4IxKI3IwkdZZ+bXuXmGyRk5VjPglB9zK/5LVVs6U9xamfPjG/oSupgOE0Ztv5tfkBdsSN
jnAWl9s8xvxT1s4uwQyvLyQdTMzJViPaTI0otcS9IhMsPXL5HRSEUyzZbOJDWtJmOho8DxiNI5TD
3O0hFUhR5gZaO+jnGeueGGZyCMujgZ8wisHi2XAk5raThAT2VbwKytA9tL3fPKXMH01BXkKQ2peZ
+J+k3dEtaR5wK7X3TmlQRmpavcZT8c5qMRym5oUSiDtNhtsMzGvsmQ+Ja467wiyhzANj41Y5PYRt
8+1ZhWnaHkN+hJPutnRlB12cmXgWSztEdhxGo3sMqqTY2aSLLIqs689v3dNJLD8/k0VyER5dKoOC
8O2lICZkdmSxtq71Ql5N3wpXXPcmnZ2IjNq9EXm7rqUTXM2vzw+KogasQKlgc9XFECSgBSHUwAHc
l49+lCl7GpXiRcn6dkt4OjTDsI8/zs+Iq0jenr29Jhl5AWoWIi2rWyMA5a4o9jYot4IPSJH3haaW
O1o8Aq5ju1WGtPk4Bo47UaGHUyrL9qxZdrOK9EqsjKiAueCOn7QUhcU8oLchHBi8u1nTxbdBDoWz
sw6J6tqHrjG0czM9zM8Q8SRnM9++bfShfsYeiCCiAIqbnNWzgZ47hHGgspzRvHKIPllll50NO6u3
eHO3a9IAac+MqrEC+Mvp12vicTAda+FmtXEMe1s5JXmpAi0QIjHEzeMYdtpeCypGiAlU8lMDfEeD
ZZ8B9LuwEnetSXfLr3wXFcFL2doA+Uho0NN4zl4PrhmY8ycDwrtD9+RNpm/G5u04xt6lK5sNcXjq
saNUKzZyYFaoxDMrAaJCHBZIEe4BC7W2IA9PDzoL6OO8iZkpV1lv4Xkx9Wv7NPrkhXq0cZwC1rpE
HortLKHF0x8XdAuPTdt0+5YOz18vaQ6hjPNCWBQmArup7INmru27AERwLvzm17rIJiMV4wrIOOSN
IRhqvEzbJ0EeXrUxkakgRwJjP1M/uAZi+Z407cVbg27eZuACqRWcqtT3jZ3qaOPJsLwQMJeehhUz
5yRDVx30LO6uDJyyy3Xl1tHSM2AfFnV3gwdYfIbofGMPsXbWW335XYFLlzHcjDdlT9KaHzh4qEw9
qBngnZ+ltjYgk4B1I6eHgeTqlSGcifuVT+yfpPBYxLiBdYeGVj7Y1qRONJw7IxXaw5h/28qmlpIu
2v5kZl/oXOG8YFneleqNKcZEbFKlXCeDal3EtIRLMuOIGsC907LCO0QpxMLUnQwji9Dewkspl1HZ
ybUbj0hIWjkFoInA2KixgpDCzFQKvQRNmt6Y37Zt6paNkRvtUm0i+8ZOWPAlitusejDNm/k1/D67
vQBKIRZsei3zemp6zCNFmMFZZ8rkkF70sUDSrAtvFynOt2ddp7zaNCh2dIOqFZCg89GnGa2mBBhQ
OLTXXpgf807PnofEspkvg/EusEf8YYam3ShQZcEhWnEN4RWqQCFhr+r4PceOeRMlEWxMuN6EKJmh
QWhQASu7CTfQB/G3aXPSkKCXHJ3pYd6cH8agwh1/dG8wte1OTu22+ErzjNRMnJtyrT+6KXJVXvZF
350U14JUMntnKIRgRBVB2qKA05+5FZkofz7UkaacA4zRTjXdJsIkcYuc7O/SvMd4Hjozht/q6m3k
Nf3sNIK1vRVcSIOYYwUysbnkqsnP3Q0ToZD6Xl3CIDMPM4WmUCkIVFZzOsF+txX5dPPLUZuyWmOV
4TTD81CwLlGsTL3Nub6WmW0jIjR6cTu/YU5OeXpRW/u/XuvN8Ua3vQakkiA3CEZymfVWea3hTLcI
QtU9wICollFGpCL5ctqT79JhjpLunsmovjET0mynl0vSkFH5oAiHWL3RmE2fcODdSywCXmoDwGjQ
bO+GGsqC7pNaK9g/0UtVwR5iCvVDGFA9vjD2ZC5is7rdFlljH0pzGubtCaAk/fVO0QpGU3Own/Xa
I1IXVZhJs9JOiEbyu57mtqHTeo4IDu8LloCejgpcK6Ib1ZoaQVqqYMNDZV+hgP2SRfd+XctXGoxw
PBO/hB2cm2uzBoTGOSc/FSzR1iR8dQ90NycNoSNfx/Yj5ineF6nayFby6oObsOqO6WQic4rGW43Q
4rWvs5zt6a5suYuckzuaclfjxHigO9sfMGdRdoSJ9pCUzWIbugQ9sBSzaX708a3Vsrrzq2GazdRb
utcYfPqV+Fhqkq52VL86IdmZWOT4Cx2jePh08jWJi0fiAOyPInBBxOgE3wd2LVep6/g3oGewJChe
TxYOegcE13Jntec0U9yjEkIJHIZcP83PKMO1k0do0HZ+9tdrwd9f8yLDPABmkoPbp/sWBGtnhGZ/
NfQWcTajmjz4dLghA7jRZ8zXaZT0uECOmMt4Ua++sOjtF1Lps+tCM69D9HgrOGXttRbSENcs1Czc
NM4BvNzbYS9ikyGNSfzgO/51geB4MFDE21XdH4C6MBi2qFM7yC1c/wK1EEqjOne8iyi4dHFnSN76
fqx6OiVQbn//7b/+/d//9bn/v95rdpPFA8vM6t//zfZnYjpgNbOk/vvmv88BqV1V9rWe/9mfH3v3
qe1rdvWcvFY//dB9lvDf+49M3+bPP8vev3271XP9/LcNQlmDerhtXsvh8lo1cT1/BX7H9Mn/6Zu/
vc5/5X7IX//4HQ1tWk9/zQuy9Pdvb+2//PG7lM58oN6O0/T3v705/cY/fr9Hc1L99px++W35HHzO
qt/2VcxW9Y8/8YoP3x+/A4H8C526o5rScJDq8b/ff+te396S/9JtaZMSKjRDfXsrxfbc50uo/3JM
7PYcoeMqIWyD71Rlzbe3VMsyCXax+MOG6hi//+dg/O2k/nWSf0ub5AYktq74w/rvv+Vv5376sQAo
miMEtYPQWCLrulB5//PzJcDj+4/f1f/jFkUHwlNjSkjUUDPee8RxtA22yq27jL1qiwv7Yizvx2LX
FfEuDe77MlyU3efRK1am0j5o2n1Tuftg9HYuEY2uQ2twfC1a0J1w+92B/vbdv/+uqvaL7yr//l2V
BgKumlW0Jw+ERlgbSoQltiVXzsFbEtC9Cpf/nzucvtB3B4fDZYCzsMNq7XzGqJbsrg12WKsW9dwy
WaVLa/XzPcrpcP/jdBiW4GQIx9R1zvvf9ug4apugxlzXq7BdiK/1B/++3Fdbak5zRWzjstvjh3II
r9zPpPatOOD/q9/81zcwxN+/gd2aaA4ASnAnCdYjK7YasLYzEcvf6+6urs0V3bXaLwGrXq0A+z2o
uz8/CD8+z1zduobsksy2d9dkX9Hy8QwB+7Q8GBV81AixwwhZlaj3RVYTupfVT4zbEF+cS0TnccgN
5GHV48+/h/WDc6FqEogFyiM8Wu7c78+FKE1NOiYuw1MAeWGLtY5Hfhoi8QIAi7r+F+de/dX+zHf7
g9umD8yl63ozbsTa2HU0qj4FWwRLexaI4cJahYv27K1+dc6nH/L+olPJBLEQVmpSs9/90KF0Pc3H
g3itF1+G5KUzvpb63c+P5XTd/mwX736bAuc1wbiF8NDqg5OJbZIOGHxUy67x12H1ioMf4pB48/Od
mtO1+o+9GpomWIpawjLe3b+jGiOMayxrjW/QLqa5WxVesNCG+hMpWig+TAdZ86dibNY9JGkY4Ht4
Z1X8pEEAk4RklHjoAV1tKtSiiPbd7r7v9UdlNChAapzHcEqxCDZvGhj9cYKTX/JZH8q9YpvLTtcf
2vozLvObEQP1tHCWUCxt7EqhZ61jXDfF8FSbT13XH1RISYvYto9l60nyQbQLrM0bMUZEOkBeGRXl
k7D6c6rkz4rvw/yavTHXdEcXbRfhIeYha/K/BvAfF7VuX//8KP5wTFJNoVpoJHVLt9+NSUFXj+hn
CX4t7PEKRus6sj+l8L5jG0l/pOw7WHGdr5O86F/nCBc8lPdtl2CB5u3DUid/0ru3gvo2Cp11IS+R
rBdhnvziXE+z9D/OteTq1fBcMjQ5313fjdVhbXqqZTJWFzJf4o4LwZWTJ6sdsC0jSLZoohvHE2Q1
ZFd5WS1r+VUdcYXVPicwQRP1E+3ilRiNZV/eZfwKtR4OVT1uelnuk6o/ItZ+aAeXxji1HmJx6Cs/
P84/uv3pZ6rgpLZlSPPdXUhAX6RUcLDXbnSndl/U+oyUW4zluqFD+PNdqT+a9b/f17vbMUaRXhkN
+2o/i0O513b+ylkOzQKnnzWA165ZeC+/2OX0J9/fi3hkCGEIVbcRTvD+9+enCyKhS64iDYOjTbfV
t/0K0+tl8uoszUVkrL1luczPvyoazB/NqDrXrmVSURHJ9+7qVdUeVo/Bfr2+3Fj6lU8VLQMG8THY
Ya2FquQzJOFVC7AY5Q9qeDEczC5ZmNrVJ7sYl85wMh2aL+gcMXl4ASVbhV1IzyBbKviyowje5bqy
Ajxa2tzGbcYqmfSBUbj9hvUVXlwLVdlaGA7BySL0BIODzt65HQ6zNcQVcJNEJmtTPCDtBpbFV2us
JsQWoCoNptJeZOjf5NkGUwFr/DoSyqaC7qY5cmqDbjoz0RGD7mLVj81LjRHAL07cD2YHaViOKnRD
GLYxH+DvThwxO3WHn5FDEaRuvCMwVrYcn5RlsMStZTnstQcWRLCwfr5bc7oe3l0vaMdN26CoQ6X2
flJq7aJW2wqpL3o29KTDIo2dC2guPunkr0jSGvyi+CzxVIsT3kipWyFpYP8DR3XqqqowLqtVGT4r
IREfUj2n+L443mfyIpYuvjleTRy6QL6nGrvAIO/acTDnSeKF1jVrrD9ReJCWXOS3ZKGS85dtVXD9
pquZpzzkhvGD4eRfR7ieQXNNYC+u7NdJ7EJ7PLjkTqQp5keVtgp0kkDyuyD3MOESOPzcwhM4YFW+
rhNQwY7g7UTdaygOsvq+gsPeslz5xaGU/5gGdRWPU2GpDvW9ZTnvbj0AWHz3Q4sslkVhL9X8npyJ
rQnFTl84y3ydnLxkOdWz8pR5W7Eqt8oq/sWI848BR1c1YnomPQLjmzOP3t9dRKjg0cZnLlEvGJnE
6j0BRL/Ygyp/cMFgeSOlMDVK5/cTgK93g9NoqrsmoXs5ruCO44+yqBfOliyba//88+tT/cdB1cgF
ZEeGaVIeokj5+3hWeJQuWoN5EsR6+sjmNncyktbRUwo0P1CIc7IYrAb7qvb0810b/ziY73b9bvQm
uiFRCYch4WMg99aJL9aYUg+TIukELQEQX5MI5+S+vneb7Kr0s72VhyR2BXu3f6aq32k5l3ukwprT
VgQKbvraOdpCbN043RF6trJ1awfDZuVVxj6AYNjia0YzOXJQwnTXajTsxzjZNjBHclUDEsq+DHqJ
Z0ycw3JwjYWmYYSZZePCtvMzAoidC6Rl1O0hCeOtAZcpiK0DWS74BlzS5rFTrs0K8Xjyi+te/UFJ
gGAHGRD9BMrb90O/1vt2kgnhriXB43imrog9WvdOs0UMRbhnfVBUfaf77SHOieN274QgfY02VJYJ
lhM4wpVkHrnjWsj+FGX2+uenUf3BzCRh1mmWKRy0DO/XF0CuWKJKUlc8eueFh/DMEDD5EMCa2pUc
+10xZlBHhqvGOpeOOP589z+Yj/+293cXURa5UuN+UeiAfc36dZR/Kv1b4Naf7+VHl6oKwmEz8qiW
fL+eHfo80zvfxFQ2yG8L+7Vrs8PP9/Cjkyz547qlMUsI+91iMTLtycNet9f61ttpu2jbbWAebJtf
/BD1R9Pg9/uZhp/vRrAu72RLUry7zsgIDJ5czfhQGQS9d3gelOSFZ6+iKZZls6+dk8B4MRxaXPg/
94H1i8v6x18EA2RNM6x/QgSZE2EjpWA9R6+IlNUvuLAukEb+/Kj+oBhlIP1zJ+9RAC3IkRqa7MTH
581PBMnJzapwvgbBc93+4tD+6BqR1BUgbyZ4lvmuQnP7PrcBwVxWRRiKfjDiX9USE8b2j1riuz1Y
7zCNJO+JBfM9Dtnq/5F2HsuRI9m2/SKYQYspRChqBlVyAkuSmdBa4+vfQg5uk2AY492+k642y6r0
AOBwuJ+z99qiI/W2DmaWo5XDnYtdZKn24Lb3xb69iJzyCdvBrsFB8NE6uGdi91yN5+TlGjrTldnK
OWW59Z8mUiXhSik4SXi9hFEmGLwiOXNiO/kpVJbdtK6BvOfj/3UIYp1HUatyi08hH/xg12yTrX4c
aCc6SPD+m/oBX/X/DLd6NTrwZTAeGS5JweTSAqihD8lSt/l5Tp56iizkVIVMupPG+sZNGC4EK+v5
7PEIk+a1Ed40gGU/DyKJ54Yxv968Tk4LApJglUY5EjTtakZ/qPdHK0iP1RDcVcQ+yyQRt9pz1cPF
E4t9DY9TIW+h19PNkA14Yip36SHQ+nGxKbppgRQVaPrcSXaGiluTaVFXz8aA+1fLDVtp/dixlPy5
zETcBT0xCf2w9TGj21Xb3k0dSEuyGN51IC74sW1Df1akCoCoD8g4nBH/UlAhwWJo2Wam43zZL7ss
QNnIJSX2zeLeCmcSOMmOAOsmVfD4+8JtaYfFSuYGZXABB2Wv6+/i9IJLfaNBIfaiWjgaRrKBNOCh
aHypEM60uLNtM89BL9Fc6VBy0cm1sU0eegKHemz6CRYLcIPe0g8Xkv6iIgxdxNxMFuW1RhMU3Onl
XAIlbtBrWvmmLtiH1hlc1VH9EybVjsKoO6i7SP0j+O+mxDF+cdON5EOGqlvSHiVzfq/KiZsa8+3P
j/7UmqexT+X4bcFs/FeW/PRi1ujhhiwgFh5s0V2sE71N5qHBlEawed/Vx59HO/XdYtGjpKJDHzbW
76iflw1LrMIKS0a31gZEegCSGz6CMnbjeTtYzzTkfh7y5Mw2ZKokGrp9mgdfZ3ZIXbURjdD3cuM9
Mp7H9BhS+vh5DGl5PdbnNs1gV2xShaGzsBqkUALaAiVfjkiMG0cQtF+Bhh2bWGBpodOz7dTh/U0E
qY84UJRgekjAkUxlZWf631bC6vQWlSKPOz6zUTj1w5YOhyJRBhDl9dXPeMYDfoblpcZjFr706rCN
e/MitWYnTd9D7JU/34lTD9gwTPorbD3539WN4Chi6uUynQYVPpKV76JCeJzFB/ASsMTV+3HW9zgJ
z0yrU18XdgZMKW0peq7PevpiRVeDxvIm1PAiGBxwBWcuTFFOPGKTVViUNRZjjIRf51EOrjxudMZA
sOb05F0RY5ESkUr2bHzE3fYcl7soK3KnWgC1KjwVu5qFhR0+3NT7Pgf+k9YjwgDCAPTCJEe6+tsA
/MIdsc+C7qIj21uoDWLV76Wc0OUc5Wo9cHoOXzu2IoNB5TVSzpwfZfHU+88+dSmAS4aqrc+oSaXW
MiAqC4iX+BgLJek/CV1xH4ZGoT1asXIHfqzd1GPzTAUY2Sj6jBtRMUmWCMKLXGmI+q5aavYQZjAB
maS05FtgzfiD9KOhm95gvRZ58ghK4jodsNsVKgShiZ0rsXBbwg4QmqSzF5utO1T5R5DukxokjQhN
LQ/0YzdDsDT3ZMnYRCW6eDw8fUouaXP+aaTxaOK77g3ImeRXiAglU31wWZmfUNnkboVRb5AmT4zf
Cn/fYPrUiVBtzR2Z3byICGHsDmjBRhva6yieLzPck02lZy7Y/RJ7G8itpFd2hcGvxiLX5xwcBcsl
qhigpAHwQr/M+9dRkV2gAJmto7yLDd2Vm3xbBhJS9ghPQbWJfG6CQd4h6ac4ichQmmku1hc1rEox
JLZkFB1D7o6TMiMSZuqMHIaCRN0ITU3MhQwD4SbW3gjx2QeNchGVlUeH30Y7FtejPTINiQLDmZFQ
Nas5fRKxk96VkeUEDeSVREUSNWDazK/lSTzofUNObYYkoFKNW0IUiX2I3rOZmIuW5J2CpqoRYcnD
KANa7mko8kVm9+zrMQA7C9iC+dzOEG/4KyEBGzkw9e4Jotu8aQXa9QEiLc3y+T+J/CHF4msBrd6u
Z+Wt1PzCTTvtWgUvj74nHShEhdw1SbuofT5xnaS/9BJx9XLzWkJ23DUGVY2qvxGH+IGwpo3eEAkb
ihTd2lpzK2TirvzPI0SyNruBJseerF11jeSUKUZZX90YYbNP8S4GeX+vQhtvjfFuVsJrla0KyeLs
M8wrwG2XiDquRcQ4OQKFMsmRv7eHRo+ueuwyo0DQH7vKi1hpNoU13klSd1cX9VOoS7+kIb2NhGHT
KGPDlEC4h1ctc/C/HOYk/GUaabyp2uDMTvfUGkv7HJPd0io0lNVeuvbxffgiNZ/gGmXWob4gRtZT
L5ozJxTlVLHn8zirPWE0jb0U14zTlRwclLsyV/5KSccdoNxIFj2tWnSH0LqxdvqHqr0yuwe9Lp6r
pn2W5OCiH5X7pB3vpV7G5zy5qnosi+4+mazXubT4/gflfZvlv9ARMiNaAsKmQJWhmhubpJjOFUZO
7AMUCg84J1XOIbRMvq7fYQzeTxEBg/fhvUrC7jBcS8r1z1+/k2Moy5FOthTNFJcn92kzJShTBdhn
5FA3xlfq0OwMyrip0bk/D3Pic6dInIMZSTeWMv/XYRoUfXM1GqaXJRBAtXt2qGe+dtKJQsmXIVZX
oseVMGSJYHr9RtkQck9ebH8jV3axVV3yKwhrq736MZOc6HiuMXtien8e2lydW8mfSpE7DD5fQ0xi
+WPQd3xU8/5XPuaPueYfMJ0uWtT0/3jN66JKW1vkSRVUGI2KJAVn8qxN7PI27wbe63TTvev27LXb
dCvf/5+epyl/fZ5akUkKUfQmEcHEA9WXTff88wCnzsZf7ulq8peVYeRpVnCKzOBgq7oXpR+mMjpR
8t6Q7BiT92EuwUCIv65JDztzhj07/DKhP70XE+S2UU4pRfhX7R5q4x3GEGeiZJWwzTirYPlXQ1zt
xr9c7WoTGpUKeNqaGUQ0jZ0jm0zM/DhrktuY4q5GtDh3S8QliJ2co53U0m2km62p2UU0J7cZ+wKt
928iApYnnXMvX5Ywa+8WLoHfFi/ZHN8h4rzRo/skkHeIffcY+naBj2NpIPlkfK5g0IpmcguX9p14
4NIRu1jku3/UuuCWzLVLS9Zsy0KOCZ5W9TGO1oZrVOOZzd2/s9tP92FV7dQ1QZq0TjG9Vh03ufQ2
V7jzsS30VejE6WFCaqmLMKoi+r/NTetfN3B/fp55p1fE/1mqzNW3SlKTQMuWR5EUQHiI1+1VHE1g
Zf6bYRCcsb5z0llXlVWpRecbUoxphRrJwbaxCFAU/v48yMk1UZX55soSqu9/t/vTLK5b4Ax1M1qe
WEteOODhUWrPaDN2cOe+vadkMQrqFD5ViOgoeK7W36bTw3EY+fbKV8bR32Ze4FVYzlF+IdT2pL+L
9ivdwns6Vw84PbK+nKQ4NFqqtVqMzK6eooEKm6fd+FvmiRtdSW52rdEtT8CBOBJdM+obleScU56d
vL/mosnjE798Q7+uEoaQj3hzKJvPRX49U81WhY3V/xql7NyLsfxN6xeDY7oowcjgKtfFV5ThIRpA
jWrkrLkzL4ii/gn03qHY5g3K5FjjbBtxY3fis5K9SdafnycSNYGff8C6Nquokzk3g8IPKOwGtJaN
WP5hlqVLLOU3VNhc9NbbMNJeCWXjOILhD6gI0mNNQE1NRHw8S9fNqF+lk/pIVYm0KG0TyyZgCuVG
ysdDYE1olUdXR88zT/MN7PYjPtkrSUlukIs7WvKYE3vVDgIeZMGZ0sg2OAKQKHJBdw94f/8gz+2l
kD406PeHqIXLarl6nzlho73Pff7aW7cTCZKGMjsBzH8w3RmE5dKFQuWEPZvgOlIVJytxfqsHQ0+Q
DyftB2xxZnUFyq+gcpiJWEcShlcmamd6QvcZrbAPMc1vSB+a7vqWRIE6fQlb3ZNBOxITAMuxVDLg
otIb6YebqiqcnEDZuFOPyfQuSkhetPGq1psdaGJ30jg8l043VYem8Af0AyRTyK0nEi1dRSqLt+QC
7+7KdwFsKUs4VJf6cp50R0OxMfSaq2bxnRTsffkwcvWDVXt4uLe5WHJEy+5mkm7nkABIGD9lUR0B
zSzb5dQd41sMKw4phVsUuVcJSe2o4SdC04zQsiWNP4JwgwjtRkQCDCiF7xFSb/AjNgFnMyeNgXua
0EZUid1IqkmhnV8QNVj5XhuoC4SJ089lFF3GcrYV2uw2bYqjVRAKZP5SSM2JM+tv3cq0O2MvzrRj
aGqAlWW3EqfbppAe2xjcaDOP3jg/mnJH8V/d8LEg+Tx4awbjIjfNbZITLOkXWJpLfk04xzepUgnb
QWL9LjrjgGVBdFvJPLZDFh8oyqZ2rJNALkujW+T6Lgxjr42el0spyQGt5+xBT/bqYBIghQ2YZKbp
l5iFdh2Xnp/3NodikRraLBLR1IDyj26F6U8VoXzEeTxXDpQ7h2JhMjBTyBmJw4uyFw4FLNWsIJY5
nVCo5NVx7gpIZiF6KzwCzeSlMk9LVsqlku1C7HeHxrweiaBirbkdNPO3iTgAS2YgJYjUZScIOlsD
gRBMH7VAt6KUQFyHr0K5ZZJfZMpzGdMaJVvBT35X9R0Cxi3CFxs1up1rFz4wXUyMblaoJJbA1Kkv
o6zVMNZrL0bY/sLBfp22S3AhlWo8IhogLFUlqU0HdlpC6OJ2q++YXg8AvS84zj/3FZabOXokaR78
9XRZ1k+lDKQJfyQ5crdVxA9rcrw48yMQ4X0eBA/UIzxda98Tlg8hiW+lGQ4cbZ20g/Cu6QSA89ka
9cozU23bKI09c7Zuk41AaEtjlo5UoKwpxhslfyDlFTukDCsSCnIBQrSML8iZ25SUqDs/8XzgrYr2
MKdDxd4VM8Zkhdtp1I/EDB/rYLqfJsFpocxg4RBg8xjyxeir+0SPXIQNm4z7WCUvQyO9Tpp1pWF0
HTXKovl8O/sgPoDjIwCyldi6Rcm5b43kuZpjj/OlJ2sx7nf/TpSDS050PL/SjdskdJmNl13b/gri
6l7x6QKFwY6+k26ncfJSCem2DqRD7PdeEqvbpU+bCTO9L2rECnA7XIt3WaVhBqY2bTXFTWuqj6Pw
ThzDhaabuKOC6lBN0nNaB896HV/HQnAndcrWzAa3B5k7qP6NMvZOWIdeJlnHhBjRjDRicXjQU+FP
Hym3sap6MMALWh8p4WP4j30qaBr5ywZ5GfFToQ3bQCmutXC+pai9qQGdxopk9wKYSKv40FNrW4fN
zjIex7RDLNxzRG8JGhM6orus16wa3s2UY3VCbYzNbqlcKIbhBlDR52EGckX1pqK5P1XDRRV0O731
d/rAStyJV7MWfviyv0e9aBMcaKcFCtEht+sOWj2h9OFIhkZ8qIWR/o9s9wnqwiqCFVtvlCn1golu
S/w6lhSjLLNFpJntE/NBDkzeUM6NY02vJOLl7dwS1mFdl0dRyneq9RIv5GBzkVKqd0IQv0QNPOL6
rs1lt+tBCTRvfVYdw1zYQ81xMozNbN9dAaA5ZbNffcpXKIZ6bOSkZPRINJSO9BLOGWlM2ybkZaQh
NSp2m39IbIArfItz43sE63IbkHcN1S9gbuAmk8elqFb7xaZpf9P1woP6qGP7NuYKfuC0CXuT8+jE
Cx/bPuGtpX7MY5aPNtwoluDh/QfnoDwv0KeunNwmUfHml+QyQBsfqqsofyRno4lMOyTocp4sp50b
L614La76QMXfCB9SLJlK8wGezrFIxj+8qXOm7CJL2fiZch8bsEx/3pOc2nzJbPgUi26jqa47GJlU
iyabQjQL0mta4xq26oNQ1nugaZufRzpVvZBV3hREq0urZHUW9WuhiNtIFbxMJ2fwddLPtDxOVLSV
z3//6rBpNkVgzD1nXeI4K5CweH1IyH4ypswbynN6llPnm8+DrY6agpgGRpxwMSHAw+yhnm/0c43t
c/dreXKfjh3DbBjZRBIqNfI3oTs23bkmwLcBIKRx0jAXDdnSoF+dNSxNwCIrMICmARkGQKSFZza8
3/tjX4ewVjUdlqBBLjKG6PvK7iuD8FN1wqsPfACrTUqGWScJLpBWAidYPrD7l1QLyuBVJ+8r6yhW
ZDIEJv1JJS/xzGnA+jZhVj9u1dlhn6qOKg08Fp7iHb/pgyYSs0B+1+ySpSLs0p54DhK5HjgXOS2b
sNIYH/1+3BBs5xQSZjnyi0q/vMI3YRPignzqIKLrl+L+QmtMR9bhEscmMnq8M/NrCFG6EysH+FQL
jSU1+UvLy7nSbKjLdkZ1YP6lJ9ctMtwsCK6iUEO2e4wToCkS1H1WkH6kbGB0NLsFu4dXVFvNb6uS
kTMv9RTlryLsA2EcgVKFEByxRcr7ZgC+hGy/DTalMrg5pby2fhrY2sxDt1Mpf1Tyrah/yGloC+3e
6MkKYnUbe49vlDc3WF4Hsg8R+VXiRjaglatRtY9noAdN6VpjsqU7dyNaY2sPQ+I0gbGZBai1zXit
kEkcN8qW+EJUwD3MOoNQPGAjExseSfT+l6sL539Rki2D1C7d+KarEatJlVIoQtRGj6b2MEnVmely
sjQqU+OWFUwyWNlWc3noSjjyOl8OvyOwN3scA/3aUlJ7AZxqPTybChZTTJBM8UqJ2PEnolL1GpVk
gjA33+HKcH++5O9vl0I8/KdftJrAuVnJIFOpB1d/wwdOQP5h2A5XgZch8mk9Ist/DZf+zeS2W2P/
89Anlz9UaJq1FAzQn35dm3otwMVpUCyQagyz7JeU6hl88JlbLp88Ln8aZvnzT0tgPih1pot8nAK2
UUdzK3rGc0/QgW3YxbXqRYfM6QH9u8VDPrr1E6gf+//DGHeil85t/s/Frj5ceabrhAOhYeLsqt3Q
vNxIFxbnoiOgNQDUjrGVOW9pnkZthnjR4szMPiWd/DL+6sNmICAt/ZgP23RYKkLjjqQkRzu02/xs
KeZU7+fLWMuD/3zHidnxE8AwZH2g+ZeMrLqSxuFZLbqHPrglh50FSLrCBPQaK+O+lNLXUpRerBz5
sTx0g9uBs9SlycEI7Qhz9SBDx7HMKASST3VVh6ahTY+AQI9S1j6UcfxEypFt9jgVlL6x5Tg8946c
m6mrr6gGKsuoJx6esAuuZ743Hmbkje/6m+kmuzT+yijAz70dpxwn9Gg0UYfjCWppXZbsdV+YYcn7
npZYkA12c1AecnD+i8nhJoQ50FbyRRddaHw/guhCDd7ERn0KcFT8/Jqe+MIvNUtVASiqA5JdVWGV
ZBblmhjPjSFiFOjyg1KU527wMvu/1NRU6csYq6ZUEgtkl7R0EtStflCd/pjftDsQOZt2W/0SzgoK
v3WJVsOtNi2FVkz6oEXhJt6LXofUT9kuCthzTpoTe4PPV/XPbPfpPZCLgCZuwlVZU7u060nEKoaN
NgXPCOVdK6vPbI6lb03Xr9e1lpk0qVKmysSjijprK4uDazJnABlc6bO6bTVta6jRZSu8p8i0/0+T
5Fv5NYWKYPVcqhkMTgc7yHr7eYDv/Yjl2mRUkwpVV+zdq2loGF2iD2kSbgwEoAE0YOSCVm1tkkXr
UvyafcUbs0ti5TzRbykEEj6qxv/VPKUiKxsqRxBLXC0Ew6RVqdVxmcqN6Ah2+FJtFzEsoWR/80Pg
nrur39ad5Zo/Dbe6ZrHuUBkEDIfH1dbMHCEG2WbamS/kyWmDNFq3MBCjCdCXFeDTPK0KiwKXyTBt
r13mKvnaZeMURXPRBJEn6sewrrAqtuxoh+DMlD21uOBLxiLJZdJ3W10hUR1lDoxZQDr6x5Ru+FfO
XNy/Zsd6adE4o6DgE9GDrEVleSOZJCgGIDolNjSl4JntqwChRmLDAcv/So0UErkz1EHdJdsuXEwK
X5kibW/8LF0yEDNHaaDRCiieEb6ZKVIgK2y9qvX3kG82ia/blfUhBtdRMN+bmun62nRgE3mFjQ6S
Trwt6d9VZN6L4u+yfx3C3535t2mzi6Cu7WQesGolTyByPXlcdukBHg/zIjBnyGkLAjB4pQ93xopz
8q6DT8X6SX8IM8XXBz62BFJqSHY2cdU6cNfV7uPM23pmhH9T7tOU0gaAoWXHCDQHADrRgVJ/6a5y
17mKI9vyLriR/re7Sd4VDTaEqC1uVuXb59I0NTDPEgdRitZzH9kDQHarKs/Mp+8trtU4qyWA1JVS
mkXmk2bLByP0RC/x5ovg0WAdAFP1hJvtOb4jP3l35pYu+9RvE/nTBa5eFWBJOtG5MQVTRdu1g4nr
dbqK+nTfNVS38z9aBwFPwA2toyoHBQgN/+dfcGo1+nyHVx9pKywgAMlRsFGRo874ruO0hK7+5+dR
vnuQVjd4NTm7vpYhaYbsN/T+MUzEbWW1mzJqXNGg7UM9OW+fem225bTf1CIQuyrfpx3JEANna1IC
wYi2HIuN+E2thTO34LsY4euPW7s8pDDNS2Xi6RN4tq0/jNINPMEZNrNH0bu4ObsJXB7qt4eOFctA
r7PYnFdnJJ3rHsQxDTZmh5SmKP7GETckyV6MySTLWNqWdb3jIFvYefY3619aOdiCY/Koe16UOUiM
BIXhkDz8/IxOzgTOx9A2OMOaa+N1Faph1NS83VKLgDW1/XiT+n9/HuM7Z2W51Z8GWb1oAWK7xOxH
ptsWTD6bQqKZvfFB/5O6wnWFkGixXWtbCYMGoN57rbYnl7LjWa+GYn07u61+yerN67Rp6FKdAhTm
eLpy8hVkjaeuDl/nZPKSOr80hMKtOuJ6RYJpBNMZRwB3dN2qvt0oKs6AeEQcemzmYkfg1y6cgvfQ
bK+66d5I/gy4bcWpIOhLv1poWWkUwjoT5WMETiTLo185dHH6WZ3g+Ep6oeMRqKfs3qD31Q4kG2mi
2y8kYyU6pBLIfgFIs8mnrqVT2l6XGVhmvP1Wo287Id6EhWE3ReOQ77GdLf966rMNFlhHbKhCy3Hr
6SUWf/6linA4ozGgSlkx3Hz5OjKlqxTyFJgAwpnMVqz3nQSLCbkvwewBCZ/KNB1TaMFqarRkutZk
E6V0O4ISkF2EUjZ2e8RnrkVAlVujHq/njRlNW6XgLy3ARDewCCl2heED0cUPktTeZR0CnNkCS9DR
eLaM8imNQ7wZd2Wrb8Oq/M0Pyu1p7slo8I23xDTI65jz/VAYN1abXhdVfzsKE+ZxCRIezFVp0nei
OG6TuL9E2LTrgz94G7wslP9ACnQIu76WrIW1zl0yMrinbyVOR/TqrorCtugSqnrA1DPpWcq1X3Ha
eEFqIdSndKXGRUs6au0piFU1Pb2MxcArWI0lmrBVWeyCTPyjomZpOmRwRBcO7e8SyGtByOkISEOI
dTcM0xerflt0qnNEk1L+FRsS0FftVS0D15JLSoyZ3cTAzdTULRGCd2N11WX3GU+78cdt1nZYTU3P
JJsYYN2e5qttdtWV4Wtem/RX5HK4EmagQW62ZfWeWdpdxk9p88ihHHMYm8DjwEcHU78di/IIjX0T
qpKtjRBpc+Iv43GI7Emytuz1baMlGjWuvTGt3sDY4us9qrRx9exFGEGz9R/g2Gm1CFufnAOozOSW
d7aumnv0h7dSVXik/ZH4J9zgx7qAPw3i2arsqSQJDKuKPje7rGU5I83U1sQEXphy76MlpC9ybPCi
iTDCfWN6z/uZfmQ3Plj4a5CgbESEpI5eGY7Rik7jB39lCRdrLDypwvyO7+qXSYcEaiq+CtmdU8XV
hDfZmg5GJToZsQxRl21KXbgYCnknm/EGfR3JjxhgJYnO5UGznISsCh8AylQXR0URLqdBvyEJyBmD
cCNqpTtZJls+jD1Z5PpQ20p52pe6vCnBwrfE9PS5fMhCEj+TfFc2ADaJMAY872btVTXgxk7G65kd
YJZJxHLHDlA1L53+dvicSjDdlkIcvUnKUKhfqPQyG+WhVOoHINQvjZJdypn+iHXvpbGyo1B1+7DC
NRSRTq1lu5QdfZKy+y0JToP/l+KrJ3vBLhuSJ4b8JWleiAagWU54Th+QlgOBdyDuQeYoDsNBagTH
ALtX4cuCvbGZFV7YDnp1+7dUP6IyfZJThXiD5iBSkgYUZOv9kmaXbDraAzMYaqUb8e8MdhcVNETj
LV+X95hoZgMBQoaUf27uDZiCfZrs5ADYpzW+qVocuAJ3qMVhBPzcidvS8QXJ6wbNi8M/hpIeEoXa
cAV8fHgMJdkekc2LZeROQnHXj7VHnPmVVVKNb2HAImMpq7uOGngbKGh5LWNr5SZUiTkk8jvvnViv
90Pbb3sBVsRCwY/7TU/4Jmz2uzCxbtJGvErHG6NA5ZNWmjfXSFv0EVKfibCVdQjvxv2IrMxGE3rZ
iTOi8vbcTmT58q92BnBBgMxgXPn3T/780w67xc9mSRGfR83u3eCiujLd1qaK6FK69n7+FJ/YzH8Z
atmZfhpKaTsZ1iJnPyO4bWDEmHHl/jzC92KXytHs09UsBaJPQ0zJKOdVyNX4j3lk+9tyQ0PCEx4F
j+XFAx+6+d+r5FZDLlf9eUghTbSolwKSROY7InsOvflHjcZrNU8RFYCzEXZiOT310/sgZJBEgsDJ
JeMylvBkGeTWa2hQjXMWqFNn8S83Ytl6ffpVXTPVAQlBwWY4kF+0izftbtgIh/TQnHGznx1ptb8K
e2FJNOo5GHNeJafHrelItT7ZGbGMZoK9TFMjGJiiAxqPM4e15e/+afKudlRFmy2dGK5SUZ5ECCIW
j4E8Dq/k2/PzzDqxVf1yP1eHFhFpZy23E1dpiY4q3Oflh6+dU3+fuBy4hIoGa47OkbW2kEEEbilA
8IKMWHSIB2bbfZf7lKf9M2/9qZ3oUgwWZbomUIHWswP7BoshV9NYGiQcEe2h8GJKH0ZRkTykXMW1
daZUoJy8tk9DLn/+aUKyi5umUV2GzANgFtmbmoe3hfIraOEM62J/7Qd4L8Vql9T+xhSWF0Ugp228
igPFEcU/UVoLO1VCrJE86Up8S3bUB6HLdqMiTqzSO81s3DFTngZRux51FUPnFZTSjd8i+vNnB+L6
RRsjdfBb9ojyXW9oZ+Agp14EFX4U1BwOWQs95+sVxlXjGxbZYpsp7h7yIHc5dByIXUSw8hQP7ymb
GH9CsCUPZ+7tcpJdvQWqSedcEnEGat9QDw1007KQGDhJ9tncOI1+ia+SpCkC3/+0+rUghruf34YT
KzlnycVDT8/e0tbyiV6NAaQu82eaR6cJn6ZzZdpTs+XzAKtFNY6JjUnnmZmiG1vpQVFfcPPpuXnm
rT515z4Ps3oPihjQv/pv/RDTd6GXXNI+GjPaIhg0u+i5l0pnlM4smPKpl+/zoKs3gcwbxOMB1+aH
5eNQCR+1XnuTL9llLf3u9ewwI4UcoRlnBQnvAuwLew4tty3b65oK4hzEO6XiiBANT/pMs71uG6+P
b31p2kwyJBytuB2IuFAyAqfqAwqgQyS9//z8v7fmOMp+vobVwisoyBdBYNPIt3qv6//C7COwpt9F
UKdht3U2sC8Ylgj48msrHW3BQPKL6dk4EFDiGoA8Av2OLrSjmU8WX2rNEQaw1PC3BqjIio9ryTRv
OyVBvYuEC9M8WVSbny/i3CReLelDrWuU97mGJgarjUhhsNyfRzjx0fhyl1YlqFFAZp7UfJ4KH1c/
SzrS2EJ++3mQ7y3ZfxsQiyKKTnzsN7VB0qjJqI18gBtv8oAWPpc7BEd7fTewkTtzRSfuGZ/B/xlr
rRmPtIy9zMgXqqhvc5/IS8S7P1+OvCyTq9XsyxCrUpVG6GQxxgwhHoSX4bp4zTfRqxI72hupB8m2
cRF7O82RjEFnehbNjfyW3wn/TctEX8icpibKIFDWooIOlmGApZ0WGFmM6g2kt6i//flKv4NtVBzc
n8ZY7YdD1fIFpWDLom4n+TAJx9yFM2/YNAIu4/q6bTaQ8dzz7aBTu+QvA6++VBoKwFRZ3t5Jbw5j
ke61CR9d/FeHfZ+F1os2kecQVSQF+L9CGVZAUtyJaroTWR7P3IMTE+rLT1n+/NO2IAaWIqYliyHa
Zx8UPWBLR9rRXbksDTdq9vGudsg9cX4e9sQS/GXU1bpv5oZGJhKjkvniqkJ5mU6WG04oQis+aNNU
bwHFnDN/nnpR6RwpaBpEyM/qul1SBL1YB80yKnJwd94Xj5xptw1u06dye+5N/WeaX71Hn0dbt04E
LarScRmNXKa9EqC3yvKLaFDf8aO8GMjrQawgF5zvMDuiiC1cjvq5qR0SLOWSFh4Iohmk37SlnJZ6
Qe5PD0WVL2dZZ8yym6mKfmNztZZgnOsxBhNMiNNECMnPD+r0O/Kfe/bvnn6aH1YjK6OyzI/oyd+O
D/IfPffSTbbtHdEALGsLlR2+Wq7ycWbcEy1w7h6aCVgOynfkTdiXcTvzNQP0XnLxBD2HCkUqzdax
iGQauWokHC9ESB2J2s9jn3wldIPwKbqZbOxWC2ARx7ixLDlA4+vvcuO6UKQza+y5EVYLD0h9rPTw
QjZGBVo3cHRyxn6+hhP7N0xj/7mG1QpTzUoXRhHXMEzxtp3bXTkYZOxOjqm//jzSqVbKl6FWK4hZ
I8EL6Vds/CtShXfVNtqGMMrBKcZeug23Pw938tYZoFRRIiN4W6tYYJLLozlz6xDcaeZzMvhnnv6J
PYMuMeUW1hKusH99w08TPo8LtZMiNdggpG8ARzXZq5+cWXVh6nz/yH4ZZbX3iQEfT+hwOTLoWulV
uuFWiWHnJNlkKkmFVuKZhH224u8C41tojH96MmbteR6vLNiebJo4NW4qQ6XUf2x64V4gqEcrH4Pw
1UhgtsrR5Qh3Oa0EYnn+pqj00/5eEj6ixnTx3FHH/NP40U1girflVEKDjW1wC45Z6htVGS5TauYO
lus//LoPP31BN4VNNboxCY8zMuFiLnpHJR59zhOk/2S45s0u0H9LtewxNE3z8SrLzNA1yoiMMYAP
7hxlqUuaD//5jTJYnjmTTgNLSs2VhyqGpG+iB1U++iDFyZVyEwSCzMu9ChtlMsKLIYT9JJcgAQTy
VRCKRG9ieTlVeCvEmjSoZ7FW7aT+HWuGTWmcTMhwX03mRhX6G11uUT2QvCLWEFQsP/Wktt0pOr6d
WGntRolfesG8A26yJ1pjn1oJIZ6ZFnu+rz2Pyf+j7syW48ayLPtFKMPFcAG8wmd30uniKOoFRlIS
5nnG19eCpK4WXWy6VbX1Q1taRlqkIgxw4OIO5+y9do75ypjDmSR5jgaZ5+pDWINASZuXkYjRRanH
30R1pfXC1TrtONRBviLI5msbRjqxfbH2PExkGpMdtAq0TrqYVQKaMvYONcajXvs3ZtgcMke57U2N
uHrebGi/WTCWC6tzHcC5jX2ndT2Vfi5atSerEicrNVc1ErkYY4wV9VtnGHalCVxLsfErg2SZETSj
XaarACqImqpbA39zFJQvXpq+4gW6GqS+0xLty2CfMNF/MwkArm1tY1jdvY0tZKTW2QoyxSDtRiMa
3w6eS1tuPVMesRot86peKXFCpMpdVHvfkhjjUPfq28NS9XGneo6bqmI95o9+DaXLpNJuWoA4i7np
Md7UoEji+sqJb5wgIneKs1Rbr6yw27RDuOo1gp85DkxZcE2nelkZNu+evhoMen/Iroae4Bsb74Ze
HmT+oKcEIwbJ1ph4zRbonzKgS5YfijHckTiytDmWmZO/6JNwp2AWDCbv6PVPKZ9XMd36qneY1OvA
mBahILrT2NjRzYg1RcJb6ZvnIQGrMIAqJkW7QDk984m7RQPCp4YXYk72ofGJG9pVMb8iy6Elh8tc
YuCLVHndGPQzzBc9fyJxZ6PG1ZehDNdNlCx0yzvUY+nW9L0RPh20vCSLLyaKLleFq8sKD1vwNdQI
QCrksDXx0tW4UxqcLF12DxJoVZjJQiIsMRXzVLUhowYIj2fPfAbzpNixa1STm6YAg0TxRmudIn5A
99FELKoNrhUcLeWVijktxpLGgflUKKqb9fuI3lqh1t9GB1OfpR5REi40unWYdIY+XRtEyFv+Y+0r
yzE7NSSAV/5bgyfSJPQnnkIVaDyudvVpbhmoTelWJCYQytoE/T43tkX74pORmbDXDFXg12nGPxRo
1Iqegpw2ZMe3o9X1GiHlsuw3WnAPiqAcbtUw3A09FU12zq5SX6k1nY+gcTXHfI19lhq120ctUeF2
saOHDUUGHlEL1VrZK4G5bmKfeYpnJJtxIWN9qUeI4YOC2WBrpPJbrBegiY5lOywEXVcz1tcEOV1Y
kT86V72b8s8Oo12nKFlfIOpLds2u2Illex2s5b2/IhKbv6huu4ZbtKRChXgpXft37SLatU+X9qXG
XBr4Z1/qoMfGysM2+LzIWflaQKwzpx4VX6Bn5dcc9H2puo5+MxVfqxTlzaBunTJa+kGwlEIcRjpI
ZWlf5R3vt/xZ0EZR5Y0RinVrMRL17CH0cYSTdj2pxYoJkpafiyKMTinx2F+syHqLSlMiL8D9ZHkS
yXbOW/fI+vSSvlkObZvuc69ZAR2+KiVA3U6AVQIvZSjlSQVAYhcEZ2mjG4vpwmv5Jd48exwwaOei
L0cD9hRnR5EWpfIQ62hIjdHhNsv11A/SbUqW1sq7MjTyBE9dii+1AA8oYEYF9NBUOyOesC2W7ONv
ptFU3/AkBku/Qruj5/61XqgHGLYL3biDDbuNKYSa1VZR/Zn8Rc4BLLTjrUHLLdpYAoRYYd0TW3ht
0Pl1tGHXA71daKmZuUJT7kclcAmVRpmQvWA0cvPpOyFd5L3uU+I4ECvgQsboNMkY0rulLhMRfRci
DLcDyw+lWxb3pKnWxIfAN8Y5nDz92pL9P8hLuil+ZHdN9eNHc/1S/P+QiMTuk+So/0MgkvsjCacf
7+KP+Of/pB/Z1n8YDgLXmb1vIzCdoXt/0o9s5z/Qg0PlhyHhAOnlT/6EHwmbf4l/zSF9EnozQLb/
Cj8S5n/YdAyoVgh1RtLjSPlfN3b6PZx/R1h9HH40D+r/PegJTAOvAJmIYW8zE6jn8KAW9Rf+KrVG
DhnsvJ6IV/pmfnnJ5fe+vPvnMnQDHRNuqWmfV+THqYTyMI1EUyvKoU1ikgADGCTpHsWG4VULjeZ1
auz+egl/fuvfYUlnB+8/VzVVrggpmMd5dvaJ+WkkmE71ht4LLXlsOEHdfnVIsjBH/GZOuJeyAYMf
lPvWBgKKbtQ2j34XnHgD8H5L2A9R+6B1yo2Wai9I85bCCb+1rXLjjeptV7wJET85jX9POOFOgWBq
WfW+qZXHz3+I/v6s8+eH2IRtztJhZPvzn/91FBGwIbTBGepNb0c/NAhSNK4Ut9GGdRNsurTx6O6h
qZA2f8lHEkpb/YuIi8gNnBAtKBucmkCdljXGqm7L8a5k5iosPLAGO3idLlrPqnhAhrGqBvOLFt3q
yXp+DFpVh24zsfWS+UbG0FMbx1xe+HHzWzgfgo5wMCOokr7J+UEuMMx8imVZb2RiHX9FmucHgehD
l9E96vcvdh59Rwd01HnGecKRIOqvu8badLJxO6PYpbZcV0h+QqXYaglHglguGVpXRtai6yp2sIyE
lEfItJBhzfI5hAhjxwNmcfMI5OgmcKJntc8uwL/OjGG/3xn+WT4qvn7O32fFAwUKjpVYvDMtwwUf
sfcx6wx9MJ0CIk7bo8Jxj95jhoAClTDppFqqnxodJ3pwJIsJFZwexxThu9Xnz/ujseRArcGGYkA+
O6edqC1nu9gr6k1ShZtMejs7UJ4/v8T7oh5fG7sJwJh8dXBdBWLH98OVdQYZuB7VmzDjWGYf2nHm
b9zXgJiTZFzH7Gw/v6B+Po39uiI+X4IF7JmAfvaByEakY5QF9cbsuaR2P03qs2XGd1Ua3fbBtMaH
+eyLL21DuiLuO5hNEEwO+gShN08eZAi3rGq2OcGMJAXf2h02/zA54eRExpIuPS+6dVJz5+RX8WjA
aGj3ve2TpOEchDI+xg3wA8OMMUS2X72wfPv8x8FEPftC5l8nmHFYEqhF8Z/3z9NMMytJYqXadLbi
c+BE2pJp07dRN54yMVo7YJBXIYnUnEubBNaqs0vs3l4H0laWTZVf9ciGhkMeqvopMDofQ76zAjQa
kDRZ7jjhBcsuNr6Rew4/JIloy0YVeNqR9laGQCdQMx2hRAsTsqImnonqe8OG0BV8jxlmBldm7a09
2M/QJBNM+Ch1qgpkjyWugqRiPDv3gWP2JA9Q6WwC/zhYzSGXcB8jMjQnYX/rRvtH4uVbbwCcWZnl
OtDth4KzotOFt3mGVQJUsOem9Us06eZKquA2ZTRyOG05N9jy0aS/VWCwN2R6hfiOYKqfbbWoAiuB
Dh9Fi27e2yuyXnZZrSzVEetp1L3EadDgu73trbSGpdzBsdQ5L/mDYq6zKv2mKihv4+sMwo6Z17ar
tHOUd038Smi9mR3JRN6EahmSDMdtrCnTSjByXOEP8BD5k6Cu2WhZ4XdcxF+b8AqidesiBqWqQ35L
KR5RsH3LI+e6ljlGMMMALMKcBsXyoQ8IbOi/49qVhXcnK31dJw4H3eShNfEURhRP4pMM8mIVFlwp
skhziguYwWpsFiDOydVJN0K5M0oJm18dGAxxf10OkQaCmDa+FraHtG1MUBHIrEYC3fQ6+EL4xaNU
8DvkKXgGIJZ+c6P16UBhPoKnSa/CndRmE5Hp23iOs+itfDcUZTlnf9jrrnjIlCcnqjR0Vc5KVu21
omW4EeH+jh0MpVSNX31/qJelpzDQ0JyZ23G01mmevwyd8xanznWugoTzWogeMbFT4iaQnNgpCenh
ky6H2ynnFC5IlV/Mw2usYDf3WklBS1wozDnv1Vi/5zCTzoCJc1FI9knvv7k8be2EGMJqk5ResMr7
7Efcy70eYrDGSsJ/jZNf3EJr3SGMU11rDG+zhHKn7UV4Py1KeWBG8kyrl21MitqYfxUWEc1TQOyz
4pChl12nCRN8BpF+yMxla6t309CePAisbmvYz3VN0HDTRlc++zM3p+Mu9eR5iNq1mcKTnVRasX7H
eyEW9pA12kPfot2rjeBFCyir1DXLitp5hTsQJtDr+ZakwudMadZSITNoznjP8v7a8uMfLT0+ty3s
RaNoz1XPMx2T6U6E0zaMw58k2N+M/bCNCTQ2blspt0SnhLF3I4Yt97pVHOcYy+4arNuzmRLoPHKY
bZHeDhVN1qLyS9dBBDGF0W0c8uGF/m1L5WExFu0DeX6KSMEja5ueZXqqJ5syB48zrdqHC7Po+9Pu
nxeKkUQYBvMp2vv3L3T0VRA0dVKBui2e0n68xaO4KO2DqGENRTFVD7Oftkpr72ueteZc9wSmpTYZ
eVZv7v0orN3SNrdlm/z4/M7OWvh/7swxCSCFE6qS3fb+znphOxXBpyDO7Oa+sjkxV6pc7MyWAgWa
j8o1amqk7AU6NVmQQK8tLGcXVgFDM2POr7JxoU/RPjOS6yFrtp2e3jix/OrpoC6yPF4KtJCLyU8U
mPpfW3qdqzqWuJfseK9GFYfOWgQXFuSzbtHv3yQ13RAsxpSvz23xqp5XRHQU1UabInMZFOo2j+xh
0UIyAkicbJRpXDf+tPTYJKFZpUop8/ib4nwtPc9ftDjjxqC7QMr9YAQYGvGOjm2wK/nnnryphhVK
GPyGgOqT2ZYBpW7jzufwY0zGKfSK75+/2DMd0q+HIAlIMi2kbzaY+3nX8ve23SkVTD6w63w1f8sN
4DC1bu3VWvnSanKf6PGDV4hrtFNwNrLN5xf/4MdybUtVLagE88B6f20lr6NkCHsGFWr5RnYPCu/A
kdGV0QcwuYzhIvX+gz2Y1AAuslEx0Xf/OsT89WvNXrGdMi555VbxgwxuV62DUxX1q3gC2OaYVLEG
68iGAf7FMB0ngIWQg1nQfzSCfyGNL+ybPnwCZGVw8LM0EL/zn/91P7K08Xg7DMEO8XJ2VFJ2hhmm
rto5RsG4/vxxnzW//rxrwwAIbzsGA/9sB4pSHWoSgU6bwlSfY6ddRX1+pTOTTLbyfTKxd4jkqe/T
JzsNXpsh3Ba+Zy8+v4kzKv2fm6BjrsFfIO3PPB9wggTtAUrZJq5ANPmDFrpd232Pg62RF2KhS8rW
caLtSmncRVaybevo0Yqyl0zp4qWtoQPvomhy1YGT7Khi5KdsXnbiLraTJ0PgxDcd0rY6HI4++VDV
iA256qCFNSc9HK3N4CfrJtSZKOdGk66wrNi89s9/5EdTC0Bl1J2SyMJ/T/WyVQo78wO+qsK4swIW
siETd6VOOHB31bd0IObwEtcogjdDbU/sDe7lyJCfXRHBdMxFeSlLct4L/H2CZT3hjiTeS/QyFsTF
9yPN8vTIrHqn5PQR3TYO6SdOfSo9bRfF+XNP8XtQuEkZNhcexflRbr6uPgfK8bLnApP+/rqjVHxV
mGa5SSZnr5WwtqNLkXIfHOUkUWvsfyhTkaB3tg3yaU8n3tSXNC2Uo41EZmk0HQDmwGqWtcx2NLeY
v1N99/lLNt53/X+P5L+uey5v8p0gG1jYyg1e2hef/BDXt/Mnsqewt05XDXFsy1pVA7yR4iaM2jck
ZMc6FBBxTDgKWO9IVSDEsA/Cm06vnUVu0CXLy6RamXa8BhrZABJSvlTUpNzIw2qTAhxnBd0pqf+t
tqI3DMaMIYNSqfRuWjN91Bq2fgWhbuOXWNj+Qgz1dUlDLfdydONB8vz5E/hoNiWIha3nnApFqPfZ
u61FpmZdy6es8I0mw3Wvl0czCr58fpmPhu7flzkbunHbBlK2XbmhNHObZpAn8/BumB7bLlmFQ7aS
I0X6vtUubRA+Gld/X/ds6OZJ5YRsd/lkuu6UUXgCk04g1Noqop2XDevAri480A/njV/rv0WbkUDr
sw1gjwY7MBJiwvI5+cqs93kT3PcjJ1x7Iw4Z3LtMZoQhd9e+zL8Ovb7Bw73tbMw0lunffv7ctQ/O
F+TDGJxV4RNjbj57AP0Qhj0KvnKTQoRuO7/hwM1uuCfmjoNXa4+bNvUOiizo3cP5dCuLVopqs5se
9WFYzDNbE3P8babsRxFV61hLD/PnX9T1w+e3+tEs8/ednq1seRMOWuCr5Wa0uwXlYmJVkguK7X8q
tfNMNmPmmEKR2mDufz/aM9lqw1RYxaYzzG1WdEhXgV2IuASOmX2RirxtKm9rRd5B7/UfgcmxZuyr
RR1zwsA2G/mrooQyGsjUJXoUYq+x1I3yzqymu7HmQ64C4ziVxlMK94CV6m3+kEo1OlTG6fOH9U/Z
79cvIcKYlQBRCt/v+18SDSNVjCHlvRbiGxPOk6kU60LL1iTvXKVTuW2V4C2DF2VOGBjNkQZrBaxS
p7BTWurV3PENau3C8/1dIT5boqhBOmREIKZS6fe9v608ZChCZig2RsHD6lN5E8C35UxfWzC7rJsq
Ha9sK9fQnk0nBTrqMNUgeASHUaCjP6MqVCG2OmsTAYJmVCixyq7D3QjwNy3XcadyBO6gtAYG5QCR
UymmV07TX0YLNaLp3FXdgsyPb0pbz3jEfNlX/L++oe5CyClqR91kaIa59+jjoTNeEIy82MJ4i7Rs
pWvetidAXG/2ZSW+mWYaca7hHy4s2nEZE1RkmG7uJ6ukJegzxn7SYVsoRwVxrGwQxOF5880dRkGK
SFFxlBElr7iCPD5dJ/6orVPFPkSNuupYBpa1ksdIUtKlJbJDFoLW7T0n3zgNJt42ffbaZlO02T3B
LZjJzN7ExcaTLHPkF2mpnmgYX6uS6hxG/qHrt1pX3hXI89AysjkygmUyzJDwZG2ajRt62pWuYDy3
eKR5SRtc0YnaLeqfvgk6Ks9dxCHf69iNs+iotfERpOWrJYq1GnS8KxLdleA26wNOEEzS+Bzh0cvO
Bb4bLMO5q96OCHYnImx4WO2OeWgOZdHWSUTJp+vt1lV7D2sqmveqdMA78md621FAx/uc//Qm/YZF
gXgV7dUy6dmOZbf2ksJ8sPEIZvWjmBzNTa3y2Q8zXqdMHzsvxuZgHRqgogvLID+hHzR30q0DEhfD
NUr7mNJdqD3l1e/k6zB3Lecs4hHc3jK32+eYH48F+6df+0c6n4uwjo96h9TPbhaR9jUprZxKiKEi
VuieS7NzFqHMl7WFezX4LoyoXNhBdBSKfSmc/Eys+2tPAo+cz4euHJZm9WytJKur9OpSLzYhQpQi
11ZjpLDdS10A4beijk5q2l3r7SN1YWBz0emliVM6NXxCF+aY+UJnHzMI6RlzgoCV7d/ZjOxFme6k
6lhscpq7i9SyDhwDD3n1paggDrfBXnTP0F7gt+b7YihcZfh64Q4+2J7x9SGLlOx55/P0++mEqPFB
QUVUbLTe/BLYEck+/rFojHvRlasg89ZxaN+COf3eN9mFk9aZbOH3a9AwZ+lwQRzDlGfXJmY3GWNK
ppt8ApY8xByfKTJVbtupJ7Udnn29+JkXmNG1mqxODS6Mc0gkRbD6ZVTj1B3LhfGs1Q1Iso52eRKY
HX2kHuOy4d+SsPgzUpN4OZjVLf5arOJ6vvZq8ZBo5ZUYNdR1SfsTW9SditH44EkszGpX7Y1aVssM
x7cm/auqpLQqUPUykDYhNGgIuqumK8ZNGRnXujKiAsACBQzhkjtOfHDqtefQOdJtCEBg7/j+zYx2
SqKO4xebukivxiL6XqkElOngNaI6/ybL6mtqlnckhd774/R18uVe8QmeI9HKKQ7hgM8lTIJX7MvO
hcPKRzeGhJ9zOPUB+hlnx3GjL3Wraa18Q9b7wkw4FRXtMeqJ3lJvel8fL3wkH+yfSSuaF2DQW1Rw
zxY8vS6wMedDvlF8ezeJZFWVck1W3KU237xPO/8WZ32yBiaXcIbzs18TOCXpIl2+UXWUktDbchE/
xFF0F8fKPq39h2nqrlsdBUc8GddptbMq7WDEF1f4j75IOe+fVExgtv7PDiqOEkcniRN+iIDfEUKJ
HqpTaOzNOj2NgKzHHE9K1TBtw0j6H0wHHFRscz6SS2mdvdvYrmwaAyIHsK6SyuUPB03mx9IkJk2I
m9wgDstJfmZKemd4/z3P3e/pAO2CTjcThcU/1dN2pHM02E6xSUx5UiLQFUYLf1GXh8LKD4ph3eml
vIsC9ZLc+aMnjmKCkBHUXOziz0YYRKQgVwyBYcCPFpgMHsPEW0VtANlD3xh5jnCzFCtzxHtbxfHT
54/8V8v/bNzRDSTcFb8hbYpzClbMVqU2s6DYOL35ODuS3LAYbyh/nrqKfoFRm6/IOh5kfef4X/0Z
6V90yB91dzTp5A0KPCWl/TIWg7VorLdaIigsk1pbkmL62HtlAp99OjlA9Rb6tggcjVQzhzq5MCFQ
aNra7upny2BDZgQlnHvrNaDijl6RrY0ZeYtJaouwEE8pkFun/15U0yNa0G0BcFaPuxdRV3dWjI8o
bp4L1QShYI8/7zRLYXK60eMW+G1fk1CQRvlyOTnsJHK43chqM+LVY3vftQ++ZexUdVkMiNolm70u
L+bYeZPuHjeUDTgR2vapa7zvpqqvwhE3fxeWd5+/Bf2D4/Nc7UM3M2vQLeNstjUTQxbO4DGpWQjf
4qR5rEtySoI6gGxkk95XQFRSonQ9xR7M3EpbFom5i4q0Q2BYPzcU7Fw0Mwe1aKqFXSk7synorKrm
azVlm0lp8muNTq7fsJ6obcvZoHduQhRk0oJ5YBUvAwLnZVxozdqmxRMar/6Yp67SRUg+YZ2PNjJR
hoQAttJalXVhTv/otONQ7yLck4qnjrbn/WrT+DAXYwRxGz1MX9tQ28dG1Lll9UDnCTNxQ7O3DI/Q
nb8VdqxSA5O3hepdBRW9XQLeKzku6jRVLtzWBx0VgZYEwQwgWmwj6lnxJEkGU6smk/kotdjx1vqx
HRjoHtvzsaYQ6gvjlfiHbCFMxPQaozHrUbLbNIhW0LV/TrF+bab5Y9fT0R7vA/7xaajvIkOspU0k
ZN7yKNXY3mh1/zxhyNp3XfMsUJS6w2M5tsXCwIq//HywfVDAmHd7kJOp8OoOM8r7h42Gxy+t1sio
7jab1AQfFOZ5tUgnaxFXYbSO++hJJvmM1A6PIuEUjXkGppBon5pEfwyNFC13esnB9UGXQwjMMSBz
cDwK5C7vbytvZdk4dp9tWupsieZtBKGULmE7iybAxxupOz9HKDAu2KxfKiP9W3bX8X+AG6SrQzgR
I/H9xdFyBabZhfnG3pN8QINlhPOg7nsElgJl6dTIXV2aV6mpPzRzYcDuLzSV/ilknd3A2a8vKToG
qZrkmypusfcqbhGQRU9YM3BgVwbmLjb+e8YUVrz3lzzvZNodWG7oymyAne46Qs0UZyy4eX1ho33G
bftzHXiV4Gp5s7o8O2b4aipbPeLZNl65sw2mrCHisart3lQGnBlyaXvDk92b91EzPqZh9NKQf4sz
fxmVG0fpV1OSP5hJuMiU285Iny98Dh8+eYDbAo2VxoHg7BygTfC1bBGx80qUva1I6BYAYCp2vkG6
SDxlpYYQ5h3nNCEyF6TCWObyF1wq8Q9BnK+N+irN6rVTv164sX+2nvP7YQ+mWUh22VKeTYpF0jWo
Lfx8UyI7z1odthX88xAY1FDuDL2gKb4fM3Mh6vC+bCAh19FzXn8ZZPwAH3Rz4W7mt/Ruo3B2N2eP
KVKUMAjo12z8EOmAw0ZYDtcU0IH27KHmLnWpP1ApOCFb3BfUKIIw384hMuUFt/0/S+V8H4awkITR
mqLX/f5L9TMij/rYwbhovwYjaOxa3zZilfvHGXJmk2xrIXj4/MfPv+2f3/7XNefN+18twEZkqdV3
VgZxkDgvGz4UuHXsNW5Net//3aXOPhZP9UpqV3a2qdWMBhRnAfgWorvVLjbAzvwDf75LwxQ4zPHO
UkV+/6t05OalRASzmQZWr4Gs5Kga9hWUTHw9eihujHy6JhzJIFogCq6UtHwLy/EQox5vPTJ2kvRZ
7fzvg2WuddBZ9mwd8u+VbjzUxAxceC7avPf/5x3M23SmEUD89tlanFZs9BAdZhuEJNtBKzbDRDBN
XK+LWj3Mk0hfmotOqodA2VidtSsI3hkTjs+ptiia7NdnS2zvKcq6J79d6HxTo4mSbOKrT/ogck0g
eIpHWk9LoY1Eo8/f64ezzF+3fzZsrT7uWi1lCEmT3iHl5hrjiDh0XbbNVHT2zXThO/nggrOAErkX
xR2dTJT3bzeAB5nVOW+3q9s9ci4YhevYit2QE/M4YIkRl9ST/24s5o0xwhPm0vkQa52tYUYu+6ix
uGTvt2tn6AlIsWkc567il5uglvij5LrT0pON+67v+tswt6+seFhV3etEWtvnT/zDiYIlx9BNjpT/
6AiikT5kEpEbno/KfhZkF7ZxrLx6X+j6FRLpZUqDJI+jS8vdPx2ZeYKib07HVKW0df5Z1YjVELXx
psORA6uUeOYmYBft1eRBEcMOlcznDfMrFX6SD4Pd57/6o53M3y/hXDGTp5WXhQ3LGbv2Q1Fy6sJT
N8TZsfGKXatZYoZvYHAid8NRXZuDX3GJoPXx0PuvcXD+qdYK8dZpHzAOCBnXvZsgeia7nWWfZD2N
+vPQXAjn+WB+5jczJ1BBsVHmnNUNhsmMhyJjbVIygtkIy/P4jn2CfikEX9infXgpMdOcKI1BxT5b
lH0tF3KK+G1lLRFuYq1t4XbW8SpWrEvdlg82AOi/adzOWhhNPe/LG5Tc1MZjyhvbcAFaFUNqg9VP
M5cosXZ6yY4KR2arTItsDo4y0qsyKEPXT0bIntZd0lUXqlSXbuhscWqNwgA6y9pbhpL6nmSTVq/R
CN/+T8Yw3CN2P+gg0B29n7sS1KYyHPiEuriOXAdTkpqTMxeq8TG0zB099Rx4Zfpsa/nXKT1qZbaq
aYVduIsPPuTZbQOBxbZsXsTZDIrOUhLMwaHU77yrKkR0bkN7sZ+rMSCrtNnHeA1G1Pe+0W8zJ7p0
eWp//y559DJtjqCcigXFwfePoaOokikRVYGhTvnBGlLnLL8ZFHp8jYntq0ZAhYxbbPQU1LzgLx3e
sJrNWFGaW98o7xX9zuuqENN+9yQKEOQVCfRuIfQDdhZjtqpMABRJEhLlrpfaTVPaN9rkLdXYQ6Uz
1TOolcZ2OqLXaPUd0T8PSuLDwcJa5pT5NlZNQiUdCFUIIpvxLoutlTpTMSG37oVZ3aBaewiCgb21
vUz06Fi02sZqjEOoe1/y9J46OwtvIfY1QMyV3ybXthfbRFQae8qPtKsq9hlVeG+kaJKDIjimhvqS
atrjEOTBBnA71Sdf38lBfSVAcKCjtRlzvK56a+/Uoj7mrfbojcjz29G+GxEDrwo1u+r7cVj0lq5v
/OE6ibLxOq6D66lvikMA3attk2DPE/9e9RHi/OAu1fPJVUY93CathPA4EZ22EVr0TVfM4EtXfklM
XNFj+cOSjUPEQpAvxrDaBEryZgPt4AwbzBIQtsxZXyNVxCvUGavMS1+sGCKzQiHNGvJoXVX6qQgM
e6kn1Ws5CHI1AziUbWnvzaohqk4oN6mSP4UeqZ8ZMW92jZBGDiLjKECyomeux/ip7I1XjBt3uvCT
balHz8PQA52ivVFzusYBXv+cOM2TP62IZSSc0e0SY8Dq22cLxO2Oy5GniYxyNbTOj6Y1fwIwhl28
auO5RDdgipYzXGQaDHJmJWL3PCTz1Ru27TRsO0O+NuLRw0tN/zXZkPXEbtF2juGcRhpO3bgoemzK
CSJGxsBrBtNUaj89gqWua119dUCURpy/stEA4ZT/KGLv2HTRS+KVr8pWjN2papRlmMtvVhg+B/19
QDvQNTMu54esZ5YFMwsjo+WJHWkxjBUua9T8JRrq+0ia92HO36gxgVRZcxcq3tEMU2NZFN2zKOjH
tWE1LscWRfUYm3smYGTlyCH0gvZXwTtyPGSPOhHNWWPEaCuw148xGoN08mgXA6In+ooOpG8Et2NJ
eqx31UgV6bkv5pgAgeuYeNo0b4w9SYYBAl3XzJtTXJHpzZ2tU8F4KVOkX2onmGLDZ88U2JNDRLqE
ITlxgva6pine8LXghBcBqmPVDt6K2UPQJWC3SkLEUzQo/iLM+mrJ3wMFputMKK5+13oBjm9QxA5S
MsQz6I+U7EkqUeUWcf/YZO1pFONKHeP7LFQl6YT4/geGf+/UjWumSb8rQ+8qhyHQ68Ntpou70ZDP
zrGFjedWDCjTId45x6HUW+ZNX2SkLVJBUizv1VEbt7HjtyzL93I21Y+UV5agHh5yqZNC8tYm6Uqn
yyXKdOb2EjY1Kw91jya8n1ELauvZwRG/BVVGspiJ4lc0/VfkvwiCy1QsZPWl878WiOxdv8Tk7tt7
6u7QFW6NJsZEYtmLIBtxZiQMgYEoL8XpNrLhGhRcjpxp0A0kSbuo4uAmF/besqxt0anZtR5mB8F+
YqmN6gA8pj211bGSqb9AkRFREVWXzOLbIh0ZlkjK7FS312SX8qgj2+VXjtelQlHPUT3q2QhOVNta
1wImRV+dtMhoFt29vpVtSbZxW5PxALwgvmrT5CUBzbUc7LSk7bOZKsC3eDbE2krSL76Jg17YS4pq
AgjZLrDjq7znIxZOd1IjDTJErhx7kyFU/hg6cc3XBwWqZAHAR9n9njw0P37JmUA9f1yqU/HE/z4p
TJ+uolUdyk/9lRbhVoTMxXr13C0zKV7pvd/IUVlJo3B2mice9WaIYTOurFK9z+06WRcUKAC4v1WO
fZtS2OK0ozPDjLwYfFtWiE8mlg7Hd2NloRpbajUBqAWCULf+T9LOZLttJUvXr1Kr5qiFPoBB1YAA
2FMSJVmyPMGyZQttoO+f/n50ZuXx4VFaN7MmWmooBgFE7Nix99+0wx3S9ri3zNCNK30JOoG6SNJd
opW76uPsJRMxVTGrQXq3XfyqtznIOe5xyBKAC5coM01mvbJLRJCYiwBkaLLHKAAK51Nbz1jfaDp7
2yB8iuGRB41JqdPYi0pehxj3YRH9jLgNFtEIpejGPLLas9coiiw/bZsAKAs2aBI/NMs1e1/pTR1W
hGwCFBewrm05L5edplGUcZE7S8xxBdWRSSxJ39q5y06zzBSUloVL3Iic296tw9W4sMBDUBKrMIv1
C5uuXts0fNAnQp65Nkad5kp60thV9k5oeGk9vy1aM25aCW5EztayxW1ZX3WGwFwYa61ZsLKotdPA
GZ7S0PxSKvkzlp+wBC9SYFjKUgNtg47ph0XhPo6KVxn1n5CG4AkRi3TJ4jOqHwK5i+lCgVKnW+TI
PcOdTlWh2as2aj5VoQq+t0hy35kTd92al+Xm95N9ytL2rtXmU1qmRx3lVqxYz66FVWboXgyZdUE+
N5+EZjuBrcSBA7UUOQmcZOGCwJLAGaRvoVy1X0vXjAN8YAStr3slM58qGgPb1IiDbKh+qC470qAR
kLU+qLS+9zpd3+VsTkOon5OeSR6xV5I6J29CAWYTGxURpgzZ6FCMKLvsK+QcJLMXQ1trRnqyByTN
XSfLt9AiVmOlpNvR1b5MxuQckq5lTr+C0o9hG+HI2raoVfVuO2/A0HwbBN68Y94MfoXj0G5MlgPM
m/loz8gvhyrVfQeLQ51tb2iacxqj/59CWM4lH8bJxHHknzief5rnjope4/yIZbIzDFQc4nEF6/Wy
wwaRMvuF9VQ6yp09tp7j1POqmxk4w7U5s2mZNIb6IpFHhQujTD4O6bd2zZLo8+qMkH/mzwZCLBj1
Pjdd84ScyDaJiuMQyicFFX/0/+VBG9tHRFY2ejbVAdZmfj5aWykTVhPmKesmVBLPFemj6Ms3XESx
r0Jr7jjQMd0gJViyxydBsRBYATIdQyU/CiQG90t/0Ip43jcOVtL0Oz2rcH/Yeew5PAjITCV+IQBz
mnl4jCPpAufcwGNlo0ZOY62iN6mRCl9As6ZnFhWgcAPHThGXb66cHvIF+Xg5y8Sb2M/NSm45ahte
zFHNy/oJQ/JK2yTQYING4ImpXbYRe45QOGh+YL+HAbvROf70Jqquu4HEB/wMm7qtmbDuRJ3v4Wst
Mc+6R/BlZhMT2mKDdus9e8lfmuo1b7GbD5PSWOn6dNDyAXgYzZRyyO9MB0Y4MfezPuYdWQaaTEvU
HiynbgM3JrWO9YEswz7biTT8bMm/u/VQUV+L3yyrGNa9eujY2/wqmu+s9OJqKlCay2C/A73A/MKe
+n1opW9Ta45eqL5ZlR3f5IU8darwJKA1FZrzbukTWpsUfjBm0VZjZ+Py6aClnv7sepo+GA+Y3wOC
M3N/Q3Oxx5jYW4CKolmca/7kfhKsOaBTw75Mp+omkSC+lrZhyLy661Ha2DokvN2SuQQvROnAv63c
rDjZcUhbTLwZbvhQDTE44PS7OrbIYUQU1yNMn8Hd7d0m249y2OvW6K6iSPkEuCWFdgack/LRjyi5
a7aqeVcNb4rA1f4gM39ZfAtZUQJ5jxrvXV09FuHzTEw1vhssy9DtVkaJiu2tHB8i+9uCEg5+t5i3
v+pYC2DzCaEzo+sb+Rq0yyil5zx+CZMjbErbmPxigTe+iECL5Mnpi91cdLtExLsI8dpc3WFgfYIc
6hu0Z4vWObDL31z8DyBH7EtXHFpdPypTcTvpn7Klus31bo9p3y5Osk2OITvk+NsoJ9Rh2O6CYpnO
E47aEU7PqZnSFNFPmhGftFzbtml5VDRlYzDZAIPQK9R3mnKHrk1ATWAjOHVRWeRgLPY5TgIFxqup
uq8099CWMwI5Cozct4u6FCFjbTbCV9hRnW4kK5wCM8nWVVH6irUEaCf6WPnhQ59uSejAMNkPyQC5
G6sYSZ5DSWkbosYUGua6R/3KbbHNsrbZHB/DqH3s3AfR12/KEEIMM24jK3rohuWklS4nvxB1ouHg
LPnerOOHTKQ3QpWXYw8auaM302DOpHVy5/meZsix04leihy9RdE/GcZw6Bv9u9t1L4U7PJDanGAJ
V0N7MuJwJ+McEF3muUl/b9r1ARwDrhQ4klilV0W7jkVmZdF5sNqtgzdSZDv3mVGfUt36XHRyJ5xq
H5nhCzL9n3MWqyajT4pjPKtQnvVPsj1lBi0fmEflPO3DGJcA9sxQV5/gYO1VdXwEhiQIPGbgprt8
EW9uqO4ay8CHZzmHePx2bU/URGIQF5e4dLzMofBMXyRM9NdKdfwqxadDd25md/HnJDphKH5YkvhM
3ZqtLASSdzuVHLdH1bMVBQFgxLMWZ5OhXBiaVTBIaELGssKRxZtsQNW5ONTI7QxIZDsCFSOj8Boo
kroYAtXNvQaxJuKZp5o/LH1fWrUHCGcHnIHeL2Jai7LRGl5F9ml25to1lU9q75lOFcALAX524dMR
rPEWGTXEdvT6kGE6QcpcPMSOeTdU4maRQQ08qY+V3ThWABvFOs+XPcIl/jTPj6ZLw2rahG4VyB5H
YwHaDrIpXh0rx/4WoUapTtO+5qPLXg9aJdvFcHg70HNZaQJGgqCIj0tBYYjWNkpVfEjEDs3BJowi
pMWmkZfRvhFiHTrtrmNDaGhEmLFC4ui7SbHWGnGjaeneRstCN4pdWuqHJttBmty7sbZulWZLx28T
iuLeMMTjwsm6sdzd2CpbZ2ZEsjFkstntwNpj3zNClzaKfFsk861dkUqy2YIzsbDtUKm3QzYhioXs
kXVlUxLodnbWb+0m9Sq86a3WQK6VDHam8qHFuNHve3fb9x3CZIgT0f51lK/q8qOXlAA4VEBr8JrR
WgMcxg2jXLlI6rmT7oMl9UdKUugmbu20XqtZGqhHBzuQuVd8A5MOuogbCbIJC+5l3zQcbMxqT1MI
4jMWmoq2GobXmOQgY1xudJAgzqECP7lY28nqpR2pFTtRsHQYaSdLQGPujndZ60a/mULdt9PUV0Z5
TM2XlsUe8tATVSfFjra4V3kOhYosxCOHT4TriRKfYpQBObGv9OhldjRfCvyE7E1TjWv8rvEyClcO
BjJSy71Sv8/7nJJMq+ycRASzLp/CIdz0Ye4NHWiKYd7LfAbT0vFAiBs0FszMQrdL8XAOXeUpvGkS
1KU21lntIEFvAxSJqBUkPuoHcfpolfg8eEa67AeInIqtBnWPgdrXqCs2aeb62sKdx2S5wO1HETWS
tnqghFSOZv0rULagcPqgkTX3TGyA771I2dyp63SmpaPeEGio+eCYIi8GqVbQF/qON0aWJPMhdZLu
oLhSthzUSNFw1Wa7wRRwh3gUSgAg7EJQ5Krmw0D0e7c4OJBpXMaq2PSUGgPoKfOasiM1bDlya9sE
RSlU1tc9k2KpfZhcOCnhqQv2VPp9+Dob3WU+sN1R14NjHs73WvHVmZALQ7ohgiAcYpOeHgbD5aO6
vvpTCOMeRnnOUXUYEz/7Lvt4nczWtilIiEqqLkbmq4lcx1PlZxJhf8EBlEsDW7sq4hG4u+nXiB7k
+BgyCzZqVVyIfoEA0r6YnR8ZyVrHXseZzD2GN0Gp9hiEN/d5i4j4MJhwM1Q/xoBiAn6b1ckxi5Zz
UusbHRWd3hw2VpY8anLZItK762xODdX0sjj27QhsNunKVYU7DdNgrQDab01S2wSsL1ZpmrpW1YpO
NsTlng2PtmfYJZtGEygqOmAiCjyhyJG4PrtcjvmSb21DW9UIVYg66BfpaYD8czMjsUKswQ29SwAl
yzxqA9afGtHSzRB8CGEnANYHRh5m+LFHQTHP60kYSO6sh3ncq+GPyenvmZ1kFs4a2XjfnKqAVNGX
SEAOfeIPwgoi4npQOUmgDPbZUl4go+01mW4rXezaZjm2WXKQtN4iNOd086IPMXv9ABdNSfxibadU
MpZ6rcc14PdsPzTlwzhx6soyFcpL7i2z85YjHquk0w1F5ENdqmgUcVLE7Msw8cupv1Sxc5P1I2Y2
9FbCcJeqxTYvnHWYgE8eTRSQzzE2mFSgEeIJ3DE/1Wp8qBb9wBnnLm21nePI7dC9SaBH1SBvlcw6
k+juEsrRw5AEVcaq6Itt2PpdXq1DcoxM1Ic8m3c4Zd5gB1SPN8j7rSP2wrECF0JDKRTxLYdsPOJJ
luZ1fIsgCw5TQRqdqO1/a+vxEXchLIz6oGjHTW/mgdHWgeksmyY3wVEPXshOpaU46Rn3ytxjDwmo
oG83g5EEeleuu65ap9BEjXK8SWfO7enY37dN1azbsan2f3xpMrXaO2r2MGhlvYZ02O4TN6bfePnu
jx/jWE4U8v/Zn3/+4epffr7NXCx/f8NZV0fwZP/4+eef//i/D/7884UCYYXSnO0dBbLh4EbZePj5
3R9frn5XhQmcsZ9/bjqKDlraYNj2j/8zl5Eq3R8//9P3uXqJqS87BxLd9ur3vwx39VZ/G+nnL3/+
T5LX6m4GoPjHr35+97fXUQfvygiz6Cpnt7PjY21aT9po9RsrV7qj3jfn1oBrXlfZtKrwrJyV4VEf
qdD/vpn0XufsIrsjdAor7AuXv/+CIEF2tkZciK7saNk7Rxu8KENVSrE+QBm81/1F4V5cBOLA0tE/
+/M4KooZOp5S5SZsZAACf2WjZEmD5zm1xrUolqekp2e5NOD5YgG5AdOHYmWLj0j87/TeGR1iBZLH
Lh/nCu1QkAcVBXosG1VPXA6cnPjq2v2qNpjf9cVDj9GO4SzIAMflBzf6r4RIQ3VgLAAM0uG2qO4V
CGGu2iGZGnqj+ZQHvdVtdMW9aLNpmefYiFSGws9KaGZGbm3b7ILwHtWVljn0UC4n5GGuHpalI6vi
OC9NbGlQia3yAhStzNJV2MUf4DQuPdMrXMsvn1dTr3qdlVKA3xDcKtE6uwvkPHTMD7Bb7/SsLzAI
ZoXroixwPSmixa5zdFPKjTWjDGxzFroxFJReqbr/fpa/g9GBdgktEEMJ3RQ/wea/zHJpuw0WbuxC
TtZQh0dDKjPPJb2juo0O5HgfYB3eHQ4xQBvsMGoc1ziDhQyvyUwwk4hreVN+msvCd+dPZNERaMbf
X9o79xCzaxhbEARMwPpXC7hJ8mXWY/r+5cLWvYSc8fKV1f9oLPP8+5HemRCuDloSPCISXiBq/ryE
p7xA9JSFsZkShBEkpX+9cx7/b2NcdZYjfUKRywUwkcKMy6kIQzELfj/E5WNezWsuA0AGgvs6IKSr
EADhiy16UIpN56pPTpl8HypzG6uz+sGCf/fB0Ca/sJQuMvpXt2ugOTKpNuMUYnkaZPoNUNHNRd8P
IZF/65L+GOrqrgkzGmqrAv5Q5Y6yWrLBHx3nsZbRvx4SuGV/jHOZ978sI2WcjUnUXJJqWmdVGGcF
D48Pbtu7s8xCA85Aw8a19Kvb1s92Y7vhBTIjwqAP9S3czA+GePfJwOpzwTAIgs8VarJyZoc2PZdR
jwsFpdkPC2utza9k9dvfz7V3thtA2/CFELa0uKSrGKoObpETIIB6LflbPA/+AoHbjA+odEphP9St
PC7uR6SNdy9PAGc2wKlof4E1a02Y28yHAg2i6qFeaPhdyFlGHqTD8AEx6r2hoGQZqINwP8VPR+Rf
JsSc64jwZDYTb3FvXIXTYqSBcETdKS3tDzA+74C33AuCD9FFgfCPuF63Y5dbbqkWmzF/kr12WDnR
vViiuyz6AN70XoAwwZkJIKhwYf8CVNMadM0tdODLWR6LSXktOSChL/4Bv+q9YWA3IX4Ly5VndTU3
qJdLJ6I4vzEE6orl5NUN/hhG8wFX5D2UO2oQULhUDPhsSLV/XrR1MRHsCsZp2wsFhxoTY9nhQ5mP
NzBDkAjLD5GarEPqaHZbUxOxf3B2G0xjo/dy69QQ1jVxGK3BRwflg6V4ZVH2E+vL3i+Ag4KGRPT3
KqQsWHg5Yc5k7SkvYiJsR1WgoKwpKmutUL8BsIjEowXGBFviCBm19iWjUaykFh1aoCS5l3XOyqzl
atHdTVai2C+xIkvN1WRE+4IDnyKybUPj+FL2csxq/fsV/ld2CFTEXy/gKrFt4xY/wIu8VTRAVSGx
pXuFvYD+fTIgCuETrWOwbOrNB9v+5b5c72JkNJah4gBImnEVJhVd9nZZs/KM2Fk52KApyGsotB2n
8k2Azv79Vb43V38d7RIHflnnckbcqUoZzex1ljZ02h77Cfvh96O8f01In1+SZAjQVzO1iLOudSZu
JU6lq4t61KTGm8g8ouvglbb4YOq9F7sQ5PjHaFfxZAAXklYlo1nW20zDTxjzxlKeYv2Dq3r/3sHg
0S/UUWRm/nzvwoHKtqwoLTjKHCjFWXVLtBnqf+tq/hjlah3lw6K2wtYLsGcvMCBXJr4asMQCzfw/
Xs7VfK+g+w+zwUADiGFHvub6i1XrH8y3d2cCBDeDI7YKt/PqrMSm7QzE+EtC026U8c2wUbVR6BJp
Ezgi94OA/+5M+GO0ay0myCNJ346MFpltMEU4TYFanR3cGvqPbCDfvzDyAVg9QEivJ4Ndq5Wh2jPh
znjpYzQ2nuOny1qSGEr/fjG9O+0umcffR7qaEKhjOupAr28zC91Pxr1T9j6gvX9n2iEgSj7NpowA
y58nd1sYSVj0zIauPF/2F7RQAqN+ituPLM3efUbsyDiB8uUvLOjInEVhC3b/HH+xqnQo6dCii8mm
5AdHkL8+IrSdNWoEF9onzeqryNqmHOhQdyg2oSLWF03uFm3xDqpk6Dei+JcTRAZDfUwl3P0UyPzz
/Rv0KtZ6ncB6GQzUxNOQV5tYi2+ULN5I46i3hwLB4n91ajAoRR9bVS0dKYuriJQtbg4hCv5tmS2B
Kp5R672R7fjBBHyn5MMwFrsTpvScgMxLpv/LpuFq4ACF5JEJvGG6QJbAbBCgTr6oR7r+obubSDEy
Og0ibz/A3f918l+Gtg2EIlSVuXkV22s0xayoZpl1ykUeFO48bD05fuQg+e4wNoNAznQgclzFwtEs
lSiiDb+JQjA2ND8W+gEK6sq/f17v3kkLKRLXoHCEgurVncwyPcT3Omez1zvwHDR8FCjuy33ZnApj
ow6xv1A3E2/qM67Kvx/7nUvUYM4QqqDswM69GjrVyzyL01mSDCMtXipHnjTCxsUHIfgncv7P+Qw4
cpqjpsWeDN/x8jl+mSzqYiptkjlyU0dSBS5jejnGeL4ylbeKSjca8tPJXJZqC4NjQJaIipiZtDHI
BiDCeqqD+oRH3iXLa2LA0c+cW8PtnvOW+9KaH1GY/hqM+LBknhe3PlQarylMUTHkSeeactOn+r15
Nq3Kp3R7p4fJB2eey929viuA7HV6uuaFsnMVXunx5UYuDIkkNUBux+KCE8X6YEf/6yFVszRgBrBG
kFognfzzre+cFEB/t8iN7s6s0ue5tujgf5Eq2MW5DnQa+oVZfPv9vLq86dWV/WnQqyuj3AKwDLgF
Z3AE89E+MKwRrCDte44hbp34Tdm+/H7IdwI7nELWKvP54mB9deAC3aXqgz0wZNV42IVsQmvZxAVt
toQGLG7Wvx/uyoTzcrTRoIqwj9jos1A1uUpnZ7eNx0aVcjMumIFpYg3SYKUi920tdQBp1RP4M8zz
tp8FQtMfnfveu9pfR78Kgb2NMz11R1TSjdGrEhDZwxQkNO8jgPWZtP8WJ/4la5zNj/Lmq/zRXvvd
4CrzWkKtTaK4+59T8sqjK9+6377qEY5FKa9fcvk0/3gnXGD+/un8r93XP/0Axj3p5jNFzvn+R9vn
3f8ayFxe+f/7x//48fNdHufqx3//52vZF93l3aKkLH41wrFYsv/cOMcr2+7rf9wnr1+v/+d/zXP0
/7IopQKrhuitC+g0f5jniP9CiMvG3d2m3vqrd472XwiVorcMy/iybl3+p0U/O/7v/7Rw1SFpRg/4
Io4k2JD+98rv/rb4fmed85Ng/usapc5C2cpCiAqdZWohVymkIpdexa42Wytt6R6VbM3i0Q7st0cD
yL8NBjmg4DiuksKJj4mBSUTb2I+x0gJEmcdTOEXmThf1na4g0WwkPZFlATCExRUd+fNkOYBGEYgs
gNsfCtW5pR+gfBbff7nhf7+qX01yNNC5V7HGhih1SQao9uncnmsBB87JeRvXnR5UoxpYYYRVFCBg
XKbycDuN+l2Bp/g+irRNDKnt1FXSDGqkAALEMT6n6mBtuqHBuQoED/rve4C2aG5Nmuu3MNo9Xc/f
Ml2hHRzaK5tWq5dQEvDheh9cN/mspInmq4UIljkaTjJejmnZZpgyWgc1QoMe63SXLGKVkpHdJn1j
efUA6EA0UJuxcvRAkesAt/ts4wCSB2r2Lcmat9rqXmN4NOhMRd+RwvncoxocxCMYgHLKqvs5nm+d
XDvju6ncAj9CFccpv5kIFX1GN+6T9dlFcvKrsijb5EJVSiOU6yId/rRujuBMnPpIpcRr7G9GZhsw
5sFanmpyk7UVzWAktSXChiL7lNTGUxkDG49ToCX9kuJVah7m0MXcsy+1VQzaxc0ASAkFqhi7S2aO
SBWOYuMmyaYsrGxb18vjZCPzbhaYHjjDsM3AatmtC3UiAifitmiVkfjT2ZfLCpxtsh5SmXm4vj53
zpL4FSYXK22yvzYqaPZSjwFPZq+mMoitA36KOhAf5yRGRwvqsXuGEek57pzdk1t3bOAhsI9Etw5w
ehZPKBFpQ3gXThZkD3rd3uTOjR+lUe6Pi7srK1CqjgITRgceD3q/urWWHtztPHabPm58t+mPbZh9
wlX0SG4dCn042qOigm55phHdc3+RPFSlaYLOM1JIAuD0Bomux4h04iqnHbGqzDgNXK2e16ERA33W
uASzizwlRwowDKl4DZ1xDpfyJetAJFqVk5/s1NwqWXHHYcL1DAVuogNkGB+O2tdk3+8SCRwqGqF7
xYMq95aVYVpQAEIOk32bmstRc2sUEjU53CZ0o+HTwKjKq+SunSTgs6xh56i6TTkY9YvdqWsEulPf
wpYdpOlg+LpEViGTxZoMLWUqlz9GXX7KqAc/dW9WHIOvM+7wH/fmELGoXkbpGgQMs21Wy0AUOaYk
ThLKvabJYr/E9cCxpByKfd9f9Id1vFpGF+eacgpXVje5i9fkYxsYjfWWaGF8qFVtYwkNfc/R8Wdt
PyPod2oro71pmkjsijaAp3JL/y/bzLNxLJfkhf36VGv2U4LwHby3L7aOfrripYMEbGY8Yt5ymu1L
SWg3DodmiROvtwD9xgCA4X7Uq26CDDDN7lr0zVNYmF8rU/3UVsV30uiL18S5TYdt0mmfdb26a/v2
U9ShA0kDvEC5Y0fXVvNStbW3Rs7AgrvdxOOnsR63Y7+wDNxhRMnGCWb7AsD3hxxrTtM9qzkPCZ2N
uodfaWbdiX38PCVZ7bEdbISe7LpyPnaaAoHbLA+qK3Milf5M9d5CeLO9b5d+9rSieBVoxnalN9TF
Ez6I53H6QpsFXQfLWLsZysEC9FsRer1BxTfnAEQpDudtTSvvS6CtYtG2ZsQqnArobCUYFHXuLU/l
vOeF8nMEAxjgo/MayS9xNW6asIJ6pb9QKlhBORoxP1FhV6J9sLjizpY2mMcGbjS2q1OuHWSd0gA3
vwxjdSsbVEXaqgvCJt1cmEoLLtKrNku7rbDbx0kRYH49tI82Za+Wnk38AdQ6HgvQ9RURY13m1bcL
vCLWGxRYZ/FtnEIsMufRgwKGL5tjflOb8YsQ9msp04NoIBS1pY7WlZ0BibIaTCVUHbw4XqNhfwPh
qlqXtaggCbYvtSokhyEJ7giz1SAlCsHpNw5RNtTbpgW7b6ebxayiR70t7hXpuMEC4cX7uTOSPBo7
CI5w/R07W6dwiZCOwEHF7KZ9nmDLNMB1WuGYM21jpAV5Gf5SUaZE67LKD2XZLYw4Dg80mfGNnVv3
iPoInjZTzJ4axV41Y9gzSIG/cC/AbVVyF8W0ORXgF18ARn3uFK15KCEiQEoikDTK8j1LZ6IpPLOH
ZArtjVqMynYRZnnWs1FBXzxEd7yNIvAA2l6meXbO9HwXtdW0c9RcrgVXQ7Ezvi0WeQc4meVYJdEW
a04kA7vHytHuWEzGEcDdbrFm405G8VbWlXaunL7xeyI79MfB2EeNpVzgjMazQG4S1f9kbwCPulB0
j3GodPAuHcyAyE7wXiouAFgE/gc0t/02q8Zbs+owRXVw3IgaTGiVRc6nfqgMPzELF2pVMgQQ9+Zb
C8mFNXN4OOXgrMG9w47RempxICzTlQbn9z66WKo6lYapAShxGjXqcF/l6rKXagvXUaCWtWDWvEfp
9qaHNHJfaA1F3lx5RNdtt4zh8jSHuCcvgOhuJhP3oTaq0fDJ7/Do7e6S0cAWCa79VgMjS1s9ue2G
MrpLoXWLUGr3QiPKTuOiBGH6fXFK9ZwstX6vmiQDTRpMShz6JoK6t7KeF6+m5hKMdRxDaEnu9SiJ
A0NNRh8v5eYMrBxod4Hdj5BnM1/MQ7FkGP46TnkrF9l4nJs2Q2M2T2oV+QrGW2ZVA5A2HWx/xxgm
cZjaF54fsOf2nAO7RMX80NSfimpMdrJmeVMQZAPAfDvopnFdZk7I7pqFFEayALT3ozJC1myqGyaq
Eyg57c8QFbmlRPNWHbLFSztYep0Dv6Uajl2sQCnr0AFTL2fQHp9tRwsfmrnYxou7TWXarCRoqZW4
sev2aEdqoNjZNu4N3gwQ8mwm0neck+YkF2QyacdcvoDaWI/wu9waXLXVzxuuqV9VhruzsPTgmeHh
FVl31pTuatGuGrcEwK0PE6TQvGH/Fd9avT+m1XKKdO2bU5FNutX3oqg5zw3gYrO63GsT+PzU6taF
mpNdDSpsEh32R9x/70x6zgOMcT90oLfHSkI1AwKzZ9eoCZDnqCjrenan46mcP/W4Vy1h+qBlBRwk
nVSk70YIFyZn5HAxgR+LIEqioNeaG60y0WWdQAoNkM5r483M8LOqhECmC91/5uhjHQ+kjs7oN9Pw
2CUpVtLYJzUThjz4nYHuxRO6BZlpQYFVqK1myDKuVMXZRp1735nJg6xSHcJyAr9UgSYzGns9dnaK
WUi0CdXv4dB+z+gN4D+Ht5BZpKdZE18ru1KgbXZ4C6Ble6jbL4uB0VZ6OxU/ZNifmx4QOtj4T9DZ
j06abcuowa0ymte9VbHH2OmrAKcDoQ7gOwyJvpw1b8Lmu6/Kp9wM5Uqq6TOmZmetHbfNXD+jgSeh
Sll7bY6+ivtaw2d4Tmy4Al34tRimhwkXrrp50it8EKiwcKHTI8edW8gpt6zaLonAWJsnq+3v0pEt
MIvSzksW7NbshAARbd1MaQG5w9aepkFfDdUzVOgkiEsDU6owPVfp7aDWT4twN33Oxy1qDTHsRMfy
Ol22mgIRIsG7Dx1J+jQlLtpm3m04JZJ6ZSTLWaqeq5YKdxHLJxpv5AcDklJjN9/bQC9Sagu7wV3X
jbW2lAbHIW3ZG2a7J8NLfIrbqC6EfBKQKca+ct3AEtlbGLamp9PKRlVQ9yCZjA28sEV+LZUER2yE
GpNirnYEQE2319NlOpkOv4Be9DrXOW19/JSJiY/GPC13ScauLxUOJ82QLp5aZycyR7a2XlPWE8bV
dL3O4xCpUBscnEvC0Dh0A1t0KBvnuTOGKGjDNPHN0tguoww0UZWeW7j1MVPV/qyV+QlfvtUcVubn
PCrt3YzEr9+3vfE5U5aNlMUzyKfqNBZDd1dZxnOJYE8ZPueZFp1AguFpcPkxHEMtwKJpLWS8iyF6
eV2BTrEnp96fhTndSBcqilWH5xD29N6VHYbomeKe3QXsep8V80ald4cLtFr7DWeAMxJYfCEd5uyf
WJtRn3/Ydgjce46OkdD7kzKaNzMx25nH+qEZfuQ9lA9Xoycb93ejiNoHbPWKR/cejNh37Faymzlz
lU/CqR91UaK9njnPUY1jHgwZvsj0R5EXCMSPSXofoSjJo8Vg3JJ9ev/zd0Ns+E6+YINGkzsxzXRt
JJ3qu6G5dVOjuqHxTkABKW7ky3aY3We7tLptFC4wyErnFtuF82C6r60EZwPB/6UqMCwfFnsTLfBA
oaeqL3bmaCvapf2NTsrbzCOdvxibLbRfOaAmxbGy8YoXk5bv6mUYfaNFcb75XI61fRobCHX6qDzX
WY9p0FBx2DCgkyC+ZKtHSAjTWhtE5cNp1byf2REqxARimZmHTE/Zna3pZjZzmj0Qy4qwvVeYRgAA
WOJZJ4wHMl7bHpONqQmDOeoV0hzwPNfMAMPMx7QKSpnhRR/JG5F3090corWOjn7o13M6+j//tSiq
wk/7Nx1PO/ax+7KVyUYVirFT9eKEOmy//pmtJWY/7HjoItRfWXfJaqlye9328bCOIBU6sPXmrECK
WEeSWsumM7ETLxlIfus5N+EmiQWzwTQT8tFInrJo2gxFKk9hoZE8oo/khbDUv9dVIfB+RwqkMf8f
c2ey3DiSbulXaes90jA4pkVvCM6kKIkaQooNLCRFOObRMT79/cC61ZaVmdVptWm7mxoiJAVFAg73
85/znag9pb2xKrh6ilx/5M3w1lqLlGFFY7pNnYmQP+CqXa85UFAGz15Z0rAujdDvdcO89xcJRo3l
0nbZEDl05Z0BzCDEmJCau1ZoDhH2qth3dLxwsLXcjZOR6+8T443ZGF9RmM2CCvB3HsQP8gf5R1E1
X2VtQzPjVlzOq7nrgVnp/fmieBfHCgpDG8v7xRZJ/iHnX6Gn3hLzceokcP3pIZP+Q2/2/SmkBXw7
13yydMPdPvphKvJVb1fT2qubr2KOq20ekd0cUyNfx4rGQSOk1TVmBZgxiW87tWR4Kn73f3yOFpuB
fHTTE67iCLN+F8RE+EkyzVApNGqdPJLCsnEfbn9MNTWtkrP2aNCnAa+V68vzMc8ZPRT1JKzGdZzZ
w66aCPUYDZT53AzsxE22jlX8ovExC4rZaQM5UgYV5uPFnDMf5GL92RKvX+vac2M/2+zAA1n7HEsy
sBWWrGmaXy7XVng2STB3ZVsipMJBkXPUvGxTdd64capZ7YcMBg1bBbSneoyehibmwTqhS+VR/0qF
BVuEOnsTUGeuemav40SE6yKN1SmZBHE+o3bv+no6RtpcM25WcFrmPnxwl6PBmBefyJEAPPBW7EiS
9HrY3vvYcaEbi3n5vA5uX1KckHGkBvz3WpWRexyMbN+zSYf9Zx4LKAFvU9bsW2Ubz5NfDoFBbq4c
bHJqOcx5o9Oti3u7NV0aafIIgkbeJOJwWxLyyKSeJCSoo1T25OS/6tD3zrebHOvmubHy9JwgjNmo
yQ+18L9VDbKZVnVPlO2RH7LhhTRjDllmiPq7caYuI7YoSfCFgoiSGM5B04qft9dvh0b7qMX2Js/f
ypEzT+zG3coQ3ZMb+dq5W+6dHBctEA6WpXL0RTCGEa/TbgKtNDg6a6N2IgJG62STGqvYn6EJDtqx
Ke1NaVr6XWLp21hTyXl0nmS99nrLOjSdR0VqM1vIQLyJjFM+snY8piN9gabd+Pcs4aSbk06cSu0p
JZq6cfW2P9YkC3tXtPvByzhtV48WkbuTHk5fSgn9XMkNBw9qJLPUAzxcVjtFRW5gtvKqaj3e2bPz
RDtyvh+Xhdeb17mWGQfwD5+3957r7Fs7mdZjNtfL6Qx0P0irB7MeOHwCVQjBAmTjGNO6PV2kb/wC
+1MSdOc3wANu7XWtoEbEbd1DTWiGQrzyLtOync4m+tGa501RwM7mQbsxDQbMdjarSzimz9DJcpqX
po5Id5Vs4pq5RLeQfqSSVOSOhPgbcw76DBxKovwHDtCcROj0JCRHmph1W0TlyfMijmu2gjwSShHE
frc4DpbcgHTDq9nqK7q8qNCh/GCd5OEh9diLqqHOPytxWMzlUZicfb0xVhQHtMgxrPBWTdzUThDJ
6uwDy251D4obRp0kdjEO06muVIT4a/U0mdoofMsqwQarek97Qc26TUWYE/vEsH5ljaWfU1u+1Zmi
FkXGyanqadF1p7IMdGqGgiijWqwYhjIYVEoX1Gj9sMKsvZfEzVVjyrM16XuaZ5tHk2a5Shsfbut6
ptxNo2fzjodMBWIt7olzDSq4faC3O0ZjX50M6VVvQn839Um2s/TkxdLRJ6HDYO+Dj2/wHFpXy01m
d/5Z+iIls8eGFN1VHOZ4vLfTluug7x6LJX5QJ+Sl/ILnYOjYayPSCiSw1N0NIaABC6zCIS8kxcCx
1WADirqNnTnNyonilo46exMpPaoQLy1OvrGO0d5LQOosl1He9Usv9ziBTi72aIRAjJKCkYCRf3gk
BzdG1hFbTIfqm+keQ30i/qfa5Gn4sAR8ja5wo+fQ+mEouChjYrTwwcS7O1QU0/MgXY3RtA/Ru1jY
ucApfGD9ggy+62X1kc69cect2+M+Q4r10V+W9cicXUpuOPv/4x3VuoG5wBLMum0pAEgMpCo9HxIp
XrtqpFnr9ot4WRbtuDnvDQdYfKRG9FTfbDY8meSadhnjSKsQwgtDg1OtIbzFpG2eaq5/Lr+yOkLQ
KQ4a7yTppaa8KC2rt5RJC5Q67TCSpz7lbkbqL2sc/LQDx8PQNn/ZRT7e1YU33JVE2bZz3nfQRUW3
T2VnAY+3dhlE0nuNteKqVc1ditQIMX84N3I54XO8D5JGN/dcRnw+cfstTNvx2T+Ey5olhfFQQymJ
vPASuSwmCDL3sem6x0nOV0AV29vmZYSsxEG9O6H5W2u9inoKhKfmkSXhEEqze4B/JStLf0UyA0jG
6GplZ0O4ykjCfabDz7mhiCmuK/0BbA+gNF97TSt6GQNKbMtrNBG0NaD47zO9+i4XjIDWj+CIiEz3
MA5XbT7Px9tDlDzbLjHi6C7+sEjoXebWY6vjatlKwxJ6LHTUGb+rElLpWrHNkOKPvsXOAJArcZYQ
avuoB6FNh2YUov87xpRtjdhfcrlDcQGekxq1cQZ48ZURiiCiQ2NtHAEPVS2vZXluWBQ57dwo22Zk
4LOmpd++aZyAKqZyTZPLawO1ItXuytioHpVWPeegaGHGDNQqT5SNV6nBPzLYsAYqRRFLy8MavS46
FSJulpj+/W3jSeF8e2KAwk4AZlzvaN9bVVxKNGXQHFzmRST9s79sHjWRNAdqE5kAaNVr4s0MXSD1
HuI02WvjVH8mGY910mBnNP7wpaxyam2i/KqVHN4sLHaTlYZviO8o+gA9rL5xLlo7PBZoUjny/mme
x89o8LVDvCT3HUgK96yq7DckqJeoNuwTz91mVc95tG9tsdQEOPMhFsp9TKoUMRFjeG996/1GgSJI
v+TAeKYl5hjcthiGL60Xu+YfQwB4uGmoSisOfgy4RRsKn/Ox4YI3q9ZuCgIMa06/ccPimvvDWaM5
a5t3471B8N4Oa/nttjSrukIzsWR+xui3EJraJWy1qU23vdPMCk4RQe6mH+N7UYvxYRyhnBFywAuR
uCvTysQd84QeXTzR18lklITmk+PtlVW2FK/+0D7JQT5IRM1TnJD/99KN6Mj/37ZKqU9+VvjyTm3F
cq2I78zezmM7U9oDu82AVHBKfYYhs1tVD3mfHjPHyh+GlLmXiiixrkW2I6QwPqgYNm9rM3nJ69qm
ZkaPeZBWO2Tlu3xWX6kzL6Zc9pZDCSBNA5Jf5Az/y5ija1ucOOlZ20zjuqTIDHNZl66G8NSlDWU9
AnXfHvSZKeCkrYQBOXHOomrvDa+ODrplhWVnU3ZtuR0yn3yaS8E76F45gX8zmvNt8+4y6N6OHuXt
g8RUO81rM8xPTRtZnArbX7AKzX0n3GssmvpQgyZYi9juSRMBUA+b8OSa+maIO29rIArScdm+tBpy
BssHY9DlXtOMMlozpQyRGxy5u+3hGeLpKChVN58nR4EwSSKK2LRs4/SG/WpxXl6PuWr2nf0dNcd+
KZfZRJOiq0Haqg89h6FdBpDw4LHZ6zw5HvycBKTQawEKiJugTfsnTvvWwaiHR0E5ppb51ftgc4zv
iaoPNbniGETehmd9tKcqp6JE5O22xY0Ugmw/Xayqr4PStLldlk+nHKj5KwIuG2ytf+ft+5ORysXM
s7ioBE4egoZ/zIPNEh9Z2tMobyw46tEYHxrGBrYTP0bOZK9ve1Fp+fcpAQiC3HCliuWB3C+bmNtr
1Jdjmqk1cjcyv0KNtI7OfJoqlV9BI//DJPMf2Ub+2uvxe6vHvzeN/A90hCzBlH/vCNlk/+vpR9b/
+Cqb31tClm/6pyXE/c0hE2JgmxRUPhge1qnhZ6v+z//WfP03AL8YGWgrWOyivzeFiN+W3nf+wrBw
TN96Gf/bFGJYvy0PCXDqlHTTn+T/J6YQulmxl/yrdUuYPheZ4IfqNmna5e9/Z9VzxTxO1uzY26QP
n1GpP8oIYbD9RkXBhVFUHEw2yiJejIsaw0Mfikve0yAUxq4R6AjONDktagbIiBoyrD5aG+iR/g6a
R5BFZF47rW7paa7UKovktnBwx7oNPJdoSLsga1AvmpkHDmyd4+C42iaJTYYjAMRZHlZOMq7SzP7i
JqFO1HcvkLfiAHn/WfPC98L5moFucoxrQdr17vPyKzCY/lzQcTHn61zGQV+mR8+o+QJUdBK4LmMz
gE5zYf2i0Qu8X8cw6PZ3Zi1fxsE9UK1urcrQjZHyU1TrwQeL163cbkjWWeJs8nbuaR8a/UAW/KSk
MtZ9yTYr85+9kSqbxGJSqRpe49AdTSf9sbysUbFRTOkjmmfvOevpK3NMDAnRdKB1mwNV+pEYoDVd
vYIyIKsvBsffURb9YO6QPAzJZDJtQYLKYZNEAHagKn1E4GXkjKDd+ka70ppJBnX+3YH8smrc6CNn
D7Ki7PmeY8Bzzpvf6C0rlz1/Ull7ruC5UfoC80OJ5rmu5DdnyONVk1G1VOTJd6CCv25/Uvvxp1a+
14uMUlr6W821ksv+KmfzONVgg7tcHBp2FYyrssvUF2CDo4vdwZ6A9ykClVAj0SgF09CZeEZhPIr0
t5xp9l7419IuLqNLuCbqGOAs5MkWuG/tO/QpNeHXFGpn2RbpRtcRO8pPLuB51eTimZDMm5HXBzPL
1SpJhhd2YV7QJO+114xBTh8xJV7Dh8suawDnuBo8IFpmHtJoRChq8serzOAdbZWZNReP927FMOsQ
T3uj9gAUWcPB0szxkIbZoWCUdQrdEn9OhbZe1pR7TjxnLzClYjC2ginoyYwbrM+MYINYk9dB2KvB
nvE/lu3Rn3im6W31kS3XfeqgZg+x8LYlXTTo2lfANi5sL7A1PuUrMwdiptA4K6IWYKSQTKdT6R8M
W27jpPqlJ0a9gj9ENbQr3mFOTZSgGu+ZYSyF8ezEk4w4Co8v8VC21pM+FYeGmMeKHXkCYcl4sHU2
HxPzPz4PI+ga/wxlxwkiBhSrGrsD0cBHu8U1mnOLBs7wDUv4t1GBtxn1lF3fV6JxvIy0jV/sTT36
Mg1RrEsxHzjWvY+cNVZWFx5iBxSaluYHQ4RXrBWfnH62fUUDrhX7QeGGfOJ5dQi5gcy52cCJMdd6
lpSHStF3FA13bvjOvPoRp1305BjDhAWEOZkzyOrM594wrkGZYngtuPpHiJx+fOznOj8xbz7EcSmO
YchJorGZoOQhQ9kiS4O8H58LVqKx0t8M6l72ZAOKIOzzryEe6EttS+/UwU5m/y1fBmWvmi4S61y4
ct8vElgI/c6yi5nBdd/ubwWolp1Ch5pTzCTlu+onCDiAykaE12POXgrjAfYWPhCbc9dToVcwh137
VElr3Nb9k0MP2Frvh29tGn53rV3VJfexlTEP1Fh0VVksInP5XqR3fjJ+n+zs3Z+kXNcSGM4IkWee
tgMQs/UwMpOOnGLlDeEzg4YtlGbCdluQh81qerFq6skygdtMlv2aBgpnwwHe2PpdFOh9dSDNH63g
roEmrUdCGDHFq34FksVrrqRSGQf2IHu0yLL5PtR+i8PBoM3exgsZKYqxfizowlgrjrfCzL/0Hs92
YdTPysuWgGzMpYwLQITFCxMDhEVPPXrxg9RtBXSGSGBp5f2hkz/ZthSrMNuKKdv0tnVpTUroc1P8
0tq5pWIDuNzQxRiM50PVWuBwcv51YGHSUPC33OLViczw7MSgXWD4vLeFzcnKLtaVPcKJrrpsrUpj
QYnFj5Ud5Wsnwj9Q+X23xwNQgr/Ko4d4wo2vTxhH0GK4OHlCbbWfZQ5c/AdybKCZqbYyffSDyqNf
I/JjlgWfYwTVo+su4xqVqzgfX11dyOOA+GSUy9eZHcKIYzxEdkwVvdkJFCH50PgamqF1HGpYTLPj
/XJ7xC6ReQXmRIw0kddXO7ayTNHuJzE91XXx6WArMs16pSns8x5cQ2ouwk0aLwhNNV/E7HH+8cv2
MnuMbQ0/vUeenBi6i24LyPUs8Qysk4pWoWoC2TPAIUa3Nv3ymA1flXlVg4a4HKUL3Cs5cGCfnsrW
f0tGzA5u3ke7DjdO2sXmdZ6GEJNVjVNncspryngQ9cCDAYXbJVOXSR9eHKOWqyhjiog5gz5u/BuO
QtfP7PbQA3p+pY9u49mBywNt5TX1k4ipIox1F+yiS14GRvZ3kt/FvtGbX42syoPDQ93O0RjbGZd7
1/kbs/ejfe2NyS71Ngj5BVy2+r1J2pPPvCPUn+xK22rU6xwHMe5bbfF0dd6ut3lQOk58fm6c+NKW
6cOUJ3d6LL2Vk0fvkHzrzWyCsxgM49hF8aGttEczhsavOV+VrtLgtkkAcK+NM7YlbBObMjTSlU/7
2ip+7jciKe21qCmbLYDqK33IMfzzLBrpkWOi1YcGJrn6Xm/L9aStRfQwFd49GsLFZnIZ9NhgNuFo
gcVCNWt9+6y4kddjJw9kAs+LDo5JJvqeRgNaa42TMvb3PsAgsrObqYxgJkYkrEzcF/iqUFhL8TmS
jNtlq0SvLhgVr6ZTVzyOHbiliTqUQCLLEtZ7s+3yVtvGMYDsEPoxk9+TdPpvqaBjpDH8t7mxEFSv
TVvzEB7jNVTIuwLj3EoO7UAA3/df7HRxZvEo9sZ2zRlyo5gR1ZxHAwN6UTPjPLGjILJKdahCWNWa
jKKtq5n1ujcZPriMs9alJB3i5e+mGlFtFc5LpgX4feke2U9dnRItJeKHiRQUjfur0PdOGykaHNv6
YXBCmprZNq5jxv1rBu7w0JcZJSMfBmQvnjaMp1xnfaW0cEii4WC4C+bW2pqd95UkfEy4M/BRXcZq
epaF8AMGGae413/pMQdaViZ48El4DIvIvs9H49Il84Eb7dpV4a+k7L9pefk+j/jPEvs6DgMWkr5w
gSeaX7Nt7DU2Z+sQ3H5sNz+xS57Grmm3HVRhQp6C1ieogpJtbN8ZJdiMBO+smK4mxWRrSJ2rmIcT
GuKH7/Ws7FaMxiH6TarqU+nG34ZsgSi1Pot65V2bMgvGht8f0JVglCU167vIss9Gf278fh+aw5fh
sV33whIFeEAe0I0nd7IfQEg9J7nY9aaDizHmM4gynBvSyPeDeJFA+gMrB8FqIF0jQ5rBkGCKBW3P
BdFYmwlPQ6Xmu1SaP/30tS9P5eiuK8BFjGC48lOBb0fwAznFBsliopF5iUvPBDCstYTYnPo1z+C4
8dUEBL1v3X3Vxe+uVpRgdbyneUw+BDTyIXT3fnaBXXvv+kZ8iL7bTnPBGX3f5e6lJ154SLz0pfEy
6JnlCs2EAIfsxJ5qhIxk8i83VNdGV3u4qvWqbEN/1dZRDvFPv3M7p79w7AbeyqP6aKgaPrfRn40I
oVbO9dnMupSKDueHkUX5HR/mGqrtY58PDbI2METdXoaCTvXmPxRuEx6lh/fPLsaJH6ExFGlfqzZy
7kYLuljolDrUzfdWtuHaEr3GOg5FTeubkxN1j71rbjX8bFQwuPQet+ywqtg9MDl6DgWnAIJdftBy
7vBbdlXcYwnNmndDOGz7bNp3fn7KJ85z3GhJIAY8FvnOXc4KJl6EwLOmTyGBuYcsMXbEKQv1hD27
1D8MGfGx5dwMlHSw1UD1T13P4dEI2zi0l0pvrQ9yzXquQ8rhPQwioUSJzVXub7hpUGmIlIpSXURI
vwjQpFWeMIERy+aPC75dC+XyHBzcbTMohqSV0Daxc9SzCIGoSz/KEOcksvx91GKIrgWQaA11Rgh6
ORuaK3mbWF35xRMD5rqI2DrpsGxSH1S6QY0jApN/Ypf607u0bIc0KZba1R9j9Hr72nzk627vRF8r
ENAFw7/4A7vE+1AOJ6DuH1JyrHMqHuEMpkihgWxavqfPgFQvX5s7Nk7NCX+uUzODl+l40YGlxj7d
jvVgf1bFNYMb89gY4dFOLYvmxUB5fRTMGu1JhtImdi/oZY6RftjYEoJi6rtN1LfGVg1iOi02sWg5
EqCCqmvHj+/1iUmkLlKQf9pDNop8k1V4eLTurslTM2jbNOPDm19E4XmPQy7Ouc+HoGMAyJX2Q2h4
wxcumGkr64XygZWPoUtPM4yVhdpQT8uPUoWx7tjZ6lL75LyATXrKPm7nTTyVh3k5VPnmr//7voMg
fx0iCo2VAbpc6frBFVwzfdeoTQOVG9ExeqqovajA4x/bqT5XRZFyDsVr32EKsY8xluND0pVXaniH
yWvuMAdHhfLPdtbcWQNH96TIOe6EoROIycRO45oMZrlPJmyVW6ornLVNuyYGc2u6lHShrSLfSXez
IyUWmbVrjIq7RL45kx4eXedszyHWjnLqAwcyJxPTaAUvF3maN0dOj4wiO3wxBacvSzjLdKlbYePZ
RBn4nxa7RxNdMyQLqmme6Qq6K832a0i+DDU4m2qRTnrTvKf87XuZc8lweGuZZpwjBVKTgFLAc7sP
Kp1Lp8U3Bh9QZ07nUDsyy22iKepHgJqh/R1yya2+vM+e3tHQUIOmaPks1hGz2LNMBV/pbkovorMH
P1fIXSEj7Tnj9IHscpkLlAcxkIxrJK8JGBT/AUnahH0dqNei+xEaYOh9/Ex2mOtLQZ3Fsyp8trvl
yb2sEInB/zNNf4Wdcct71q0W0SKJGSagGITj3e12AMKGf6XNPlwQXCZNFKu4Tg4xqvWqGyte1MSv
wRbIynUq9Pi9lvfa42vzyPnUerEamhrox4h64uH6oQcp+ozG8tAt4F7XML/pSdeuB4EhawZtF1HR
lBeHbEq+ZWxclotzuS7x+HBykuoB62Ehi+2yIGrJfJFUsNEhM2+htFADwCnQlmhHNtNvGHU2ky51
p+XcY7qefuhscP7xcpincwxZViXknarXNksffMkKi2DBwBv20DpT8EM7mzJdl1MYhgs+1WVBaOZA
w8GdN3R39B1LNk0bH7dxlmxpUqg5cxfAN8rIm0kMshZW0xuND+7tvdEsljpTvNV0Age3gf3t4xDL
ay7iZ2qSftQeL2v5IOgIezYGjaY/ualLww9KI7NWPS18ynXfbpJZkvPjbu/vtChm8yAQrkS6zVV3
Ge3xmmQSq3d+FCmNQck3v05/WHPzmMVjtgY1OO8zD4h56QMrtwfMGYPA+K48dit6ynhG19p+M2vT
2R25iJ2xmbetrz3nE9faskDeFu5R1mzJ+k/HRQxqRgI+/Xb5+G+PgNEhA+xLG4l+Cb24fCqe1z6w
Hd0L0O4YBqkO0cIhPYqWg1GJUQDYU1qvU1HIPct5y3MZXXK5TcYo3Nol4SsMV8vKumbaULPUrshO
tbhl/Wc97H9UVfuSLk6A3wnAf5FQs5Yo5u9zdjb5agMqnbEE8pFwl7//naDqNG5byVAAvBFcNRPd
Dl1+YrwFnXhDDDlwCvUZc8GJ0b1ECXfXTTTMqvB5eWVaQXwolW/LIrB8tsLPvjxF9elxLOqHOrEP
NRdh3HFVVtpmkTP9Sieuzp3P+OqSWObV/LsG3z9FipffiIIwEzCdY7v+HyLF+Mp8X0GvgfrrXPIh
Z/+OMmbHH8o1duXYvTkpYuIAZuj//Vaaf/UPgwyBtsbwA8Of9a9vpQnoaOIQxFvZ1NsylCwJ9mWR
gVVCnkA5F8GyvKwiC7DKWB75XUeV+Bx/2Lj+VeW/Mxb7mPSTE7eAOdSKbsyfYtncdNzNkYz3HiVK
HS+c8OjHsmeYah4yfwu7sv6YWVyuCReshk3SE9Xe+MMvYiUQqqIptreDyY23vPJl/RvwFMIidrzk
o+qbe655Wo+4fV1CS5CT4w9nihH22HoIVgfaqC4tsq4LjjYpL8sSn7ICdxba77LITcbnbPPMLCFK
uhPfQG3APzZChNFZkvh5rUU9WTEjyWqb5bPEr/5x+8j+v02A/mVO9O8SyP8Dx0SGzkf+7+dE+7L4
6pof7e+HRLdv+eeUiKGOJVxS+7orGBIto6D/nhJ5/m9LYhdICneATfkk60lRNks+2HB/w7PiwIRx
6LJ39QWx9M8pkfkb2VjazZ1liMR0SfwnYyLxpxvRNFxwR4AcPHY6tv6HsD0aIGV1KNdbKPy7TjER
J9Nv0nQzjLt29HnQ+vu2irG9usgQ5TkMm1Pvh3uRnyB83ysdD32X3ndGfB/H02uUt8FEx0JPX0/N
iJlNB/Kb6SUPeTpt5Bx/64b+nWTJ1ULTDLOOyF/4vTLmd+FT5Z02HzRuMkaaN3PHE55Nv1G8xtB2
aQrYoK9uEZYeCaVuchp3VPSzGf+GlOf96Q2xMHK6dASzwjjU2/8hTB277WAq0TO2nhoqYBo3O884
XVfoKrHUzS8ZZsPKHsSVjbC8mxcbsW7XCT0x7QU7o0udloyfcD/ATenL+6hoXke0kfdEt985pNok
KDIClpqKKBhKvNVkK3OnRz2jW924d8Mx2ze2dFepqJurkW4lsPujFZVny/hl5VMP/Nd4yPA6MZgQ
wWS04ogIjy4twmOTTuOlKBHwxBFEehRV2iF0+jjAUZDsGrw9q6Iv8EKmg7UufGptmVdtqoRsLRDe
aD2JUMBpoytEYng+6Q0dkapzjGvuxDGOU40wZqj7d1bB9gq3wYXXcib4u7hKlH+sdWs+hi0iQYP4
1M2iubjUShzChODE5CJkkTBhI5nJ/H425h940Lyz6UzVhkBYimuuN+77fv6yR+275YQGIT31Jt/8
AnlGq88ax8K/eQ6Jhe3wL490ZrQgbyiVhw5i/mkK37KQMj8bwy3PkSoY0+9lBPCBahcsPzrb1RE/
81TWY9CaJW2haD1pkn/30UlVNlRXvxT6oSgxYeiDPPmF9pRn7guOq/Yhwk+NWQ2LOKm4n/3yP8rY
UxeDKdxktv6TN+hiY+Tkk10sOYhSzjUOpbbrJtLAbEw3VYRdicZjbVV7bDRbIPkw89KdoMuUAQFz
MIdD0+p3q9dfbHL+AvQH3oVtDsvC8l9/hLtFXm32uk/ESEskd+cg2zWzULnTbBD4njcRtY79Xe9P
6kwoF63AF5+W7saXejVsmXdhgulIQ7M/XqfVVK1I4EZI/mb7TUTKOHfCuBAteWk0vPRhntON4X16
y6nNbriSnaZa/80vxM7sjx+ysNjfCJ0iVswSsCn/dbNBizWMpUZaDDdxVlrpk0qjfBfH9b3DZbib
SX+fDKwxFd4e/mc+l4wB3XHcjHEoTnniZccI+xFLtzpq4yg3g53Q/UCP4iYBibg1jengkMpwpbrX
1YAiO5FV8nR3E5f+o9DMcp9Jfd9FU0kY+9415dNA9x+aW9VCleyvSfgLJxjDhyx71ud+5xvqgCcx
2VQo5kWrXxVjxtJ8geSwLYhYHZPsJZxIso1GTM5kpLGnirtdPSQMSiUZE6up4fQnUNET803O3ofu
uE8V3XBBNZYOdQbjU7RMVmNEDS0On3tkbyYuymjf0HrXUTedUS5ZJ7LnxHXvmI/HxBrHl/bnbBOo
cmpsga7N7E1ZDKZpBEvyodjHi/WzDtJCclrAEx/NYiYfGH1Ij0lCS2p/7XOhjHrPsYGmiUVcBC7w
2A5tSguQeuii8M6LhbH3VEwgMW6WGewPnc6DsY/Rca2MZgbSWLVTxYEaUQsTkm4PcDmnZHyr4878
CJlhrnBXfjR18qsv3R9O6G9wtMfEO+7xxtBfQqnJxFz6Pm1rnGT6j1DHj18ylsjNKeY8Lc2Vh8ss
sFLvbNmlRQ+A0gPdGjklUm2KUvq9InXAoZBJq0ZMUatMAlLqwxaqOOTerHCpsVVjxJQsxTSMsDai
iZ8EZrieW/w0zE3N3pSGBL1S5PRo9Nn0ifTOtd6GuLLJIlqRDMy5z5mmZAP5muYkZv2HaqMnutma
I2ZR64E2R7XtR/0OefBRl/jfZ8c8hmpAZ48e65DZwWhqb21vXBHeySVbYq1aeyfQiK6Tg3YQ6vd5
9KiPbbv18Sl6NfPjnKmOUDTKR1mdHabOuvPSw1DgeudPBypDRqIkNgB/Dj2lLploe+pLxUj2nk7l
a6KTiLeRcSpHc08YZPJt13s6R2aNb1YqWTMKfKwBNgG/JjqYxMlLorKvwnJobZC2cQhV/SvM5XZi
EBhUh7IJ32x9sGiOfSMbjb3bjY+OSXWhVeRk0yx9TdOHjXH1o29I3UwTFkU9URM9aROnaK92g8IP
8TwuHlOmpYTQ5TafCPz5nCB6bdtYTBVn5f+gROuRCP4pVEW8zd13I82ITKlpswA5KA4t9T3VQUEd
lTzgIIjNkf5IaeQIuYxCzbbkYB75d/ayUNrZZxFjr2ybLOFPEo7DMcVpbTNtYmOA/hmiSJG0ckmy
VIHV0tKVzY+CguyN42PvzqsHAwNb4NjiqXdLJlOjnh20jo/enfDTgMviApJbfWieaqP18X0Zm75u
jjLd54aKTxTdOLT21eRZTPEVQ+jEemC89UXqALfMg0wm39yieTAG04MBAA81LVN33UTNgzO8UDOK
s2+avjfh9JiW7gv0jnvP7S/RjJ/dbap3O/wv9s5jOXYkzdLvMnuUwR16MZvQkmREUG9g5CUJrYUD
ePr+cLtqqjKrLXt6OWazoaW6STIi4P6Lc76TfgwqPKSVh9je0Z1N3LAbZkxS5yTj1b3odpGnMe1G
SrH0LO2s+eYeESOD8yRgthQEZ4dKbOOX0aaoWBN1lqw2zuxUMobgzcRNmxjReyA1uUBtua8MtqLF
pD+1MtbuktZ4MJEcLYiBWpvZuDRdhekxDi4O9vOl7WQFPkedJI886B5MD/JEaviHEk3N2vP9jHVm
2W4kldaiz9Eiu0ajYxYli8UFD5Pjv6psP1zlHdMkLTXf2fbaZvsiO370Ku6+Qmu6WlILlkoP3oUa
bpmhEw5iEX8ZOgBVophpmKW3nA054VL9RA1XytU4m7oH3TlKUx7kCBalCErGBDnJeaVN/oUGYUUR
pIzpDX16dNFC56u1wxjHX7v2yMtomM2i7sMvmbPry1hoNLzRBJkc0AOpta9lHVWHfvYjG/1RX7NH
xO3VtfGP59bbxCp+pZCGl6REUWJO+i0Z2gcNB8y2noia0pE7zdZ5oDZxt1Z+u501Zss8duoVP/qz
rqzX0ECXL0aMKLXufAQ5IRiF9zkNrDlCTeCSzkK2P2nfk0LdPKYDD6HHK6iED6fD/mpKeUx0/xR7
CI1ycvTQqvCs1hURnX50sUxFKTTF+9KaNn4qjLOWvOckohLlbaXrYUUcjRp4TSU6cOg/Sz9guEeq
MHzSH60biApLV71AxjZx3E66RzwR3pmsPWPr+kzUbAK25L5noAnjhKx7qzSXtUqsDcXoyur6tzpa
90EgD3YYXoKi3dlOuG2sXC2Sznga7JMyePgKE9xy0CMya0vj0zTSxxmzms0IVGeOiS5OvaURBJyr
eyDfXAgm1jMnT3hqdUx1X1BUyPixgpMtu486GNeqCX7q6FgpVE3DquGxRAvqYltOMBUbLauQhgS9
Cp8vPdEw6k+VwwwZZPSNISWHot1/xQRNX/qYAKsMcZnKmFEJ/clDPo7UTIZLVfwMqVQgXBQXp91x
9s6AHuJuTBsFmCjzEt50dajs5MvKUSnF2a0Zd4ZTfTpVjEcwOuQSXUlnIJ3Rk53m2C/+jzcReTO2
5O9OLoM/T89/dK3ejwVxSS3/6drGUKAV4WlISwI4JcQep4jX2C7bQ83zhGoouGoGUpcWzYJjU5ex
k2yGpmALsq1olIjpra2VkdRnL/hleOnb0MpsjcwsW9a62R7yoVpVMlZbcnh+7Dz+oA1fhjzIS4tt
vSyR8VSOueA4wD4d5NfGjVeuw4/gjL+KcVNq3rrNUV30Q7nIbPXmTgWqnf6WZLjhzNE/O3r4UtU5
Jd+LFwP/5iIsFgpXRIIN3azanUG0zxqNNDew5BqQFtICJwlXIK7iVWB3L5EYn51KsGGNkPJ57UGY
ABZmSfSD6KKDDoppRbKHggRkE1Da2O+ty9+5vVZv9Gh6xIOwkgTtzli6l0Fr56Rw79jKMVzX1UHT
7/S69qgUCyJaOC+7mCBopSX0bKZYEj++5xq62vb0HSdRtImrbqc0PHhmfRwkyyq3TeNlDd90TXP7
oUVIOWChP1YJ8W5BE+wby1+KDuNEWetPuiJEtsm7l9CYOL6EwBLsyPsxfelAg8ig6rZ42q+OwlMw
jgMf9eLKeoNGvjvbqO6Wtkdx03o4WWmq9oCddkk0fnqO9eBVE6LDFPyRJZ2zbKbb6LG0ljlLgbwK
MBU4Froijpba5VaptHI3v2GDm9/bhfxpbH0vXLoqldVi6de/UDm5u7hl910Mw8bS42vuK/bxjGwj
BFRLtGE4E9ptCACEZL+lKUZj4yZo6oSbBWsrxw1gRo9Tpq3sSV7Z9z8UbWNsY9NYqbJDri9kvMsC
ukJbnqsIJZ1eOs92MK156JLeX2sJom4ui7kPyonfFUcjD+k7Kp9SrH13g2YzNXG+7EuQ4EZkfKKJ
wneS+u2ySPL3Eh4ZkoSY5O2N1eOPGXX7w9Jz9FmOSa5WDKYtRcYBM8JX2inT+hdd8ai7A0AG3xlu
oKeO/hSuwgj5oqgOkZM+aUXzRbv0VAWoNoksW+NKWZTbqs5eEpQaBP9xvg2CFQOXnazkQ9lIho9m
yc3TIJYwknxlkpzJ7qdlGT98ypJfPBswgWZR/b2sXTY+U+S8R5L6QGzcsvruG2uXxzb3ocpC3vyE
fVtTP1iN9pPa4n0K44NAuBio/LWbQC0gX6H7R1MpqtfETH4w6dfYAZpTS90UNVx+rR99kwP5nNL2
8bQryJDhVxagKrDLNTsW7t/UPSMJcfPwNY+bgxmHJq9Jtkna9ldSQyPREHpihFt49aw06zr8heYE
02GHSwFWgwfA1erdD8MZT3Ee3edZe2HGdSvi9yA1YpLWxxs+k4PZ32Vm9O50xvvkdVvb677sUKBP
818jlw4HiVRG3EcKPHNozI/Uyb8HfkWkjvcjE5d1plO0EQlwyCvkv+SWL7s+sLAtNfG28REuVKl1
cUtTJ5V7uiPfm/RaqzWXgFOPoxv4mxbd9kaEZNcl2aFxoe8TanbWYSQtjKp+yLJmL6hVFmB9PkEU
1NvUfaZac1gmBtuxRBWlFH8YStnnkKBSSYCtDCAYem7lpdbKuzHifsDhjOuY80TRApOkvKqnoob0
lvD5Fu1ShNkpCpEVtSFvf593ZJriJ/MZ7JgxHZUg8jgwSiBpJdIdrY1+aP8+SFFtOLeSUyUgziUs
ABwoDowqw2U2Jg+JhgkMNxrFZbxpHZoqlZVPhTbsDUmVKeX4aKH9WVWJ+imc4bnLwhf67lMvKq52
oV8NFmmtLQuUhdEjqrnbYFhbNwMKVhjqELOhg2Vgegu3I87WGpGc1hXTr1hsk5SaH9HkiGagWjQd
OmKQhLj67c8sAsEl+uK1GpOLF+T9egXWHUVRKCHFhau4dVa5rj5+v+i9U+OPbihKkvtStt3KcomT
q1P7V2Tazx1yAIKQ+cXozJA2usfY6YDqSw5PUrcOhQ3GSqbPQ1GDT9GsO2m3Cx3qNV1IdMni/rEV
mbmqU7l3W5MYVRlhQQ2PBajHRVbyFGSZ+RQB0zMC4w7PFYMNxN2M5mjyDH6LLH6cbPsBNcq9L8lr
dXjo2M3QjscwAFBwNn1+XwIsXHriuSjCazbBoChMsYYGsGtYA/OY3jPE/kw0C7/udHVcjLJmtnd5
CzAHHrOsVZvOQ4IasI+V1bkVt2QsCPX1xWcBEG+KQQvZOh1b7kUppqD8AjCQw54UwzFJLvnNYaM6
CcXo05y3+sNh/n6sdyE6+VeVB591GO3KwAIKrxXLlCZPC6KfXsb5avQ7Zo8tTEtppztVVmJZ5V9N
bXDGlHVBom6082imMxdGVoTLDQVj62f7vsz7AyftKYunzz4toiXX0q1gDbSM7eyCj+u5q1CKCGRt
mDxu0rE+hYkmbfqVTABhvBYBgjNGP7OYtptYXkVD8StGAyTV9BirodhlFtcFTBa0TDvf9yFvSUBt
2R083ic1Gndp9tEaJHR6bvhTBSHyG3cFxXGPro0NNw1GNJov4TS8+sMTMU9qgTP1gqmAmmdG/2Xw
C1lLNe1pcO1DogKuYBdvk/5dyPInZG1NR6hOTLDfuPBjZOQmjMN8Jgr6LSVbuyXinKev4B+TSHOS
JiJIxWcmxFy/CBP/u7cSHJaqurWxusSZvBlDNKy6ZpBraW0a2/y0I7T1YSFPYcRVWznNZZwYrY60
LC5Apig3Pou8PKgGwojZP2Ny+QUvjGM/Tw7Ry+9vraXDIR1Ld9EZ48GL1VtSY84OqQeGzz4XPMgI
UOKgfygE/me/G59bFz1qRY3bpf1rC6RtHDG+Tm2zixuoe0ZPLCzm4wEmwuybXATgrVRtk7epzKUe
ON8A+dNlZiSX0EWWEI5JQd36Gjv6W926n0bvbs1GcGhivxrVD/PyaNExLWFAAvkqDbqVag0sBKUi
Z4SEAjnzAxyvv3hvYxGRwy0Ruec1Y++8sJmKGtZi7FFW5W7BNqB5G5ziFBA4OpXjyQDewEXmIMUL
fQTlwaWoxYWsTJeZkQ8St4ffxfRrdDY2mqIx4sXDakFsdRCefQPlM06ExO/UwlF6uSgbG4oXCvU6
ilgjuuQf4yIYXWPTm5GLD/DYoxKl5hjv3Bb6S6yPQDZR+kBxKgPxUkflyfaHD7ht3gom31NqZKdq
RpTkxbhETbutO31cOt49Wj/ggGOAzPhd1w17R+7Gcz5QeQlH23iFpu8qO8O6l5o0GgSdSoeNE0mh
z1HDJ7iGA7Pu0sSjshpK8tJMd5mb4oH+zThMdY7Zl8wRfXDNS+fYmF0m5+g5BZsHq9OeVSpoNSbn
xnFobOqg6B4nXzwkYvxwW9c9RQhAr9nMyhl+yhTxUgZWgofyIYXQts59UKhNE4a73kOK3g8ifilM
E2NT7sXoi0V8Kkd+XT/JsU5yyO5QdBDu6hpzjxXRe6ad9jXl8yygCJnG6czNF+Hs7Q9mOCL9OAU/
dUhlVI+VXsGhaEN9m7tV9VgWubbzwnLtDETSoQrWPrh3SR/M4i8Q9pgsTYgfqTOn4VElD+W5DmAl
pBHy1MzX7FPvxjd35adsmzLL8tYDW0bGJpA64hlh5eAjDvxBfSdjv/XhsQeLBDZN7LbjTgUEW491
h0LPKz89mnQmDK1+ZcLgEjg7RkcAsx7IYCgtZqrCJ6gNsBqnyDgZuCLW4X0Vs71RQnm0eGq6VL0Y
d5nXVTsjibVLquGdcRppf/ncN9r4n/+lqC31IKZrEA7ZnjmV9luG9By5+j1HS/ZLd7WdPlT+wa6B
LuDuDrbwZq9JqKdH3Vcc5xVmF2vMyxPBzd6hYVbOqCU9i/nL778Kq1pb0APatHys7oLyTrk6g9fG
D1HVi87e6IYzYVe/GkWX3SWZSu9/f3HMPqMl71CbNyTParJDP67EFe1rfWya+AfXhbwmhvbWBVZ+
6gcEM+4UN/saRtst43w8i1Dcfv/d7y+jFd57ffBjKAbJE68kz0lHDHpnsGzT9TkdeP7SlDcUXclO
V27zmI/Jh1QlScNCQ0TXtgkesNS/pN0Y7pxk/mjzu/iWVdyYQbKu0mcubSbjszuiDx5zL1jjJpgW
aA05F3QXpWQ68kcUviGbHpCnJ07kfZ10ao3sCWBW5PaHJLja2raQtzpP1F2GE35dEWe/xEHjsPeb
oEkoZ1hrZPsGnsweNJcOadK1azHFFbZB6W3Sokhfndj+irBHbUyNihOYZHRsKrQROEoif2quFX6Y
o1PLd3YvS3YX4szdqN+7jLMNvZnu+nDAPCeHeOeOaOkmxyiAHyEd9PFlHQRDbicp3aOF132fkDtu
MT/fMpHCmgjr7w7cqeO21WlsGL+WHnM2NKcrt2BAzYN9xfCEHt/NxnYNypM9Akdmq7X+Ac4+mBzV
EAjP2RxWDKKRpD8gkcON4ThrU4QJke+de2dNO+LOXks3sA92YFqHzvHwupG4tzJszkvaandXVyNW
6jE4stN3EbeXj9AnjSeqDlxZzQCSSHMWQQAQNnWkdtdb4zEm82inFMl6cwr41OvubnKhN2H3+On6
EKPBEEYbBzfAtge3B4Z5KLAXVD8h7xg0R6ffMjylxIurcWt40UkviXgeMG4po2U0X0F8SYLqLs21
bOUEqYkArtiUVSKucBV/P3LVMHTnqkbZzxDNXtnclAdOqb0WZ/k6Yo2B4i+9Uv5X27DqpqMTVogb
VQyBMg+Hc+pV2xGywa5wTe8wq8oXtdLKjSYhDg6sLkcmmMeg7g5uK/03hlkHL6InLTVFUnvuaISo
YhpjbtPfeUX77NYoYxpVf/NaF8dJFc+tbc9yq8l5wLyV7g2XW78cMML4+qeXdm/TDOwY4HMSw56P
SzYK2qGpMWVYLjNwIJ3+yZ+/SPSxx5B2phtNBJMghndjFCeX318SK/sFFceZ9PwQGkZ88UoeAcEH
uCi9GsB2vCYuFKZNYnNvDRZB8EuzQjfVB+5bpiZ4zM5TPHiSDb92jy4MsG7k4PJQxqmJZQfhwg13
cc2WhLBwyC1NiZtIj/Ee1Hc8FRzqqnDP0tPbZYmTkAKUI3dg5jKVJtK6yOge+HSg4YTQurRNm44+
npL7BpiIQq+OFECYR8R66aFEQaom2FrW0J60jK2rLrR1L83xEo3Mc807gNDRj31vm02+TxJNrGnX
iuVgBfCOcv/g1WC36L+2thCPoTnV3P5Umn7s2+tKzQQ5WQJ5nv0wvY+xHW/OTyeqXyVDo41pIIul
k7Zhb5g3RKegFeVVR/a2pc/fN6l2ZvFwn0C5RBAYQytHVyuSEDrwngWuvfWKuFySPZbD+CqxnfH9
upQNqMnHbePIrLgzI7mpGi+6FlzG5mjwCBriZMzQgKjAgNuzU6B7MGqYbCWiEhRWSqu6g1HwEHnD
HuyfgfzE4qRqgNFhtzhOeLt47mq2U53cDKGRnssmei+YV2zDPpbbIm4efCur0UoqcxWr9ir85NJN
6eHQ8vFfqVg8pyPsRG7qxRg4N9sw7mtoFwtolWBAKbJj2IBDVuUr2TJMMllA8f0Bm1bnXqOu4tlU
GUCrtisPmdZtAfoeDFvNzFjWyH00XqYcdF3prePGySh1nUXT60eldy0VboMVoqB/g96zqKzvVDKs
Dt3kIIOU3KI6OtEoP9uajrms6Bm7SRvw74RrEzpaeR2y7D0dbKLQQu+7qeNHMw68F6/WR9xgA0tv
Pxk3aTfUu6Bxl0q1/XbCVXKtUkbFcdASyQikZFWZ8a43VX1qSh23mgFD0AS0Z3eDvbZxK2MmS1ci
bZNdi1Z3kWKHeUFzri0at8EV67vWfRzod1mZmN/4dhYR07eiSPzHPB2MYww8k7w7pib11DRn0wxS
NkJkFeoj2zzw/hNIxcBxwc2I5BiI/KeM0S5Epa2vrEqBBuzLb37dlykR5rNqzWvJJ2VBfTCdLWyu
NguljSg9uRVytisDfF/6hhoYReOCoZFKc7yU7oC/MwPfuYsAmOw9DHYLjll1ARW1bkXF+myokrPS
tJOfjdPZRsc7uePBrDOCPznKaEl7fBptvm68dt1OkB80cHggeJrrHMaDSrvvViwVCrxHTrCCRQvd
fHB/ZV7ynaQELIaz3JfHeZ/JAOilN/TrcfCPI26sZZ/RqPRxbx4cQp1S2gzmbdrFzhDrOshNql5t
OLz9VdeN1covbYYFhvfkDuq+99ptXTvdDk+fvwIjUC4cGMRBO1b3BViZpUZzIeqh3xoxWDx8r90C
MGRErjqzatF5H2XYrpGhUk4ZLtlIKfvoDko6aK0vwULXYrq5S8pp6znZL1vPN3U67PWpuLl280HQ
ZOHTEkE21EYOm24ado6kpW5KrqDZJrsJOYWZCwbZBk4TlUVZppsqGIJjj457GVBf8RBFePMCd2nW
TXxxapeDt6dAMof8Go2cTHXYtztGoTyC+kqSnGF66kW2BWNeMxLbKTTOAHTAFerFm2IuvYsF5VZU
BjkvxsUeDCwPnuYu3bK2mC+jCcXTTzVR7ysB5XiYYR4Fyinb306x0g+dWddL1QXnbjY2xu66nI2O
YrY8su9Z17MJ0pztkBa+yGo2SFY4JcnPzneMsN/lbKIMf9spZ2OlU1c3e7ZaOtZ8W5NcjgUzwYtp
Uc8swtmeqWajZsA4kgs7WAx4OIlkucucnHVINmd9iA0ncnnNja5Y5h0LOxe7+jXTR3xGMtxGs1E0
b7xXrcc66uAhNWczaTPbSuc6GLcZXtNqNp1aMBxnEyqvzlErsKXW+FOn2aia2iYaojC+H2cTazXb
WY3Z2JrMFtcYr6szm1792f7qRMUu6AAtETlU4o8d8MnG+GVNBsWzfdacjbRMefMDYK92NeKy7We7
rcR3W+G/dWYf7mzIDWZrruQcL2azrj7bdvt5o6tj5A1x9P60s7u3NPH5mrPjt5i9v2p2AQPrWPiz
L7iB6ZO8Ff0IRGrRFa3PNcN2aZrtxOFsLG5ni3Exm40Bb3Q7azYgF7MV2cWT3Mzm5Ga2KRezYbme
rcs1HuYYL7M1m5oZHfonA5+zBviPxpzLBD0ONv9ikeC3MVmtbXRc0ng2m0WnnJ96NlA7unWniOHo
GBb4TL7b4JtzCMP1bL02Mb+tnOhBx5Md9QwjDFzawWzXNph5A+BiNoiTm8k6o3K83Q0FTdwiYFRj
c3Fm+3c/z67a2RLu4A33GVSsnZ4lVAGNmCKkvIZ+vyvqyWKQw4jDm23m0KBwGYbF3uX4h6ElqPsx
pYezPT0xe/bEBRKMp3G2r7vepi20lcDV7uBuD1CE9rPdvZ+N7/P+N6lku6pSrD8p1vgCBR5e+Sw5
G1H9VvoVwY9Gj57agCZb4K8njr7Gbc8M8yXS2xKVz02ADEXKYWEIxaBPdeDcqtm0H9vLTlAUiKFT
Bz/rHofBQB4yVG/WAKo0xqquOmSROGaaXR3103boPLyM7JLYsoY7w2PqGtA+pYChnvy2XTFVcY/Y
t8GOZOWXi6aSYV5b7Hj9XmsXWzSEgmpGFYgZWlBBL/BmjEE4Aw0mpBEMkDNMqBnIKqgHyCPwkc8g
BIq6GuQTcIS65ENqCYAJJCKGtwmGgu2/aXoIYq4FAwVioepRZmWiWfsAi1K92vMBYzPiozy350mU
xi1WBF+DG9y0qKXfhm8tYTqoGe4QOumb2bNCm7EPAv6Dm+/adJOTc3Dfm1+enl1IP4GcDvi48l9k
imHXnHES5FhcRhDbrApZtcUhAn3YE9goxLLBXrY04VIk8CnYbcbrPEUMCgdln8OwKGaYRTS/IekM
uEhm1IXmirduhl+YUDCSGYcxzWAMisEfHVIG1cfemNEZ+GWQs83eOSS0eFw8EBvcGivbsuwjqrKg
Q9zG+emyQTUw9di8rJTyrDiGfsGxc+hnjEfPTCKE62HoAxKUJPcBeR27wHiIyhjEtAOOOIjn9Z0k
w4UJExf8DA3hA7KPjW7Yh2W/12ewCBPFKWr2DdTzhVU71R2uqJqVjd1fPcaZTNrJB5lRJaqjDDQo
YZyy+0xnnEnUoMioAJzMoBPDbp+Q2zLlh4HiwEIBvvNIzuoEbvAXoSUXjfZuzWrtjEjzOzJ8ah64
KuYMWAkgraQVlvAc9orhXdMZxWKF+mtho0CKDRAdNQ6dBm6LPwNccDEamxKBG5IcCCHxXTPDXnqo
L3ZORRxO8pAH/dWezI3CwjQ2sOZj53Usgl/VxMvjFOKHEdK76oRcO2OaHr0HHTGaVdjydXC1eKWc
tEJ5JfWFgFp8jvTmALEC2gd4n42edOws8/IuSdiHNoRrEGHIXMQAXEb7fBLm9NSoYqC81Jl2p+yf
kwZMfazfV47GQ+IOTM+TlpZk8hFplNmXW+repZnVeTyO6JkZBiHR9Le6of3qdMpz2/G0jQTJtmKG
i9hZiC9HSZIibKYaZjFzXQBVDxRaK1lxWcQ6/NqWUIIz+Un3fe1b+zHqqG7BBTseUmchRDsnYDBA
n9r6HHSMvELvwvFv7H6DJC0PMEdaMwnV0JUaJmq6SNd4jRoIZO0Q35d1+12I6i0xxB0JksFZH8y1
Dvj0QWvMX2K0a/xYNY31myH94ZENuk9/tXXziATc2R6F0xCvUSOGtcdi8pAr3Vhxxd9ocaKHLpev
ja2g3vQVaqAoce4nL7nWVlHdp9GhYzG21DO7WId+Q2SUDhevLltYUfUEAc17GR1dnEpZTjhcCC3w
0CJNelutO9OtVrnIDnFrfEYhO7JAq02oNwxP+q44gqvWlsbovWLSnzZIsG+RDORmwi+1YZWrXPdQ
0vFabj++oOZahvAY/lr5+++J6qYhSGxF9KtbnsSz9Ufdr10Aa6Gkog4r8Bwmw5GclmDvK3daJ2gh
M2+EaQ+EHVYdq5du0Lf4dnZDSpMZxAAnZMzNNHrjK9N+cRIsQj29AxZTIfj+/aP+f3PN41+n8lGj
/st7Oqf+/T3Nb84n/N//i93NB4qBf/XW/P4Tf/fW2O7fhGfNrhXX4V225T+9NfwrU+pQ2QyJTMqY
XTL/x1sj/2YI/gVBj0IQXT2b3v7prdElZp3ZDGeaglL6f+Ktkc4fCWyMEcizE44E8De7SZDM/PED
WKK0rTUrE6spYNqh1yUaj46BTxxQf1vqOOIXWlTDUCyjQRwbF/BY1dHIuK5xq5y5FUECPfj4s+t6
LfqPApEIvGKq+fDUhTCBQGjPzGrb/AWhayUwZ0ZR9JrEw8KM4S6T7pwoC5kVjxzzENkMF2UTYSDi
a1uQalZqqzKID1PpbpnErPzhOPFQm11JbyYvU/WBGWgfpT1TD2sF0WYb1FsOACau1l5aqHiykG18
nbXoPln75PX04wiPTV36Uxekpvjj0B8ak/q2A8WZDv1K124G0oUI1g+KeVhHxTamzxzKcttLhbg9
4Rd8aiGNRUlyVALyhF6z1npNhAHpn+QOMkDNID/ZPfJ3ezQvvddsivgcdd1jP/lv0eif3Fw8+Jzw
40jXpX0AeVgJ2W3KnK6UaG2QABZjpPyS5eGpMp5L4yNyhgVksV+gNe9UjmSnFPJnsspnSZm0lBmv
u+cCqcAWuySJ8SEXgpaTpYXTHQvDwKGBJsYjUKI1aBTZA66hPLP2pRMllchJMXvmlyiQy3GSp4L8
jlU3RntbElw9RK9MrlDDSPaiI6vY9sW3I8bO3OeVIO3F+EEh1sxpM0yYifd99W1zZRRQZzV5GBLv
YCMucElZ6BTiYpL8dKQCTk0T1uLAIv1Ihx/FUB9hqDFka65lLnb/GqtyE0zDptOmZT70GGwAHVDx
KsjIQazuvWBY+Uj+qiTdmkCR22pk0muvYgaNBjy7YMjwUhgbuq5TzFtZDtEJxdNDkzy5oU5NVRzt
Mj3ELokNSfJDVqG3CnjfF5pfLpugXwrtwXEKlnxMB0P9ocYJQ+iIWMW6tmZQtFVadHKb+WaodNZS
Nz30X8ca/aaWdnc20G2Co9K7qA52phJ7awiP4+zsD8AqDfLkZcNjIaj5vWGyF4VubnXNWJtA9iGy
j3zKovHHCCsBOA0+tUrzqwogP/t34IAWoHrRj/owb+I1ZIEP4XWvMMqdhUqgAutpem/L+qR1+7L0
j1rz7qbcCgZdhcaWGMo5Nx9Z64+GF38DkblPJq564HJfbuDAlQ/33di8j6BukHo2r2Fkprs4IKVC
KefVjDgavMJ+tVP7wQl50wLXe8F7Ec+BYfCSm4qOR2BHybPs5mpoA7Vs/S+H7H/hAZrvxX+aov5+
bHm24eCAE5b8swUuUMJATFOLVSTf/KjdplG1dNPXv/4m/9XZCPVX8j04p/U/O4ALAeGazASxAhYH
mwhoiHr+6+8gZ+/tn38P3JNcDxj5CMOZf89/8WtPaYAJvTfEynLkJba1M6aUO6tiFTq5u4LlKMDA
WxN6+3qkcmERdq2H4tlr0f95efLh5Ejx4M4w4xyAPKTWbtS8L6uk2NKc4kDu4o8xav/52v+PKoH/
u+jd+/I7v7X193d7/ij/H0jgFe5f3vV3hO/WH0H3hwTe33/mH05a+Td84hhldcKhkZ3bODf/4aQF
xeo6OLxmY74LcJUr/R9OWutvurSwy5rScCUeWz4E/7jt9b/hS7AoBDB7Cp1Apv/Rbc9v8y+fNmKk
KTQoQjCZ8QNI2/mTcdRJdaxwaUVbU9pbs6TWJl518B1kqmimIwbR2Sdgaz7vHmuI6kGI4aRcZnO6
6679UL1FTr7vJ+vAgvKYsstg+ApPp8se/a75b1x+/2ZyxXijo9Uz2QYhudb/VJgUtsGnOPLqjXIY
GqBrBPm9NfKHygzuFcxqc3oA3LP76+dR8C786RXivcNlKW1TJ+qX1/sPz2OCn39UgJQ20uvWQKJX
KRL5wjgF/Uh5brO679ayeQfntipZT3RnUtVv7t420EBN0brVbah3dp7/Ny+GmP1//zwn5neOn4sP
FBUkj7P9ZxRzXzdWTS5mvbGFvxm7YJ0F2l3OedxgaMIgOzHM13C7KeJK//ol+f2h+PO3lsSF2djD
caL+GR9glUVNpsJYbxocOFhS9jr9PI7d+87V2d2TbsK4O1uPpb+2ybtYVLij2MvE3HEZi0oVfhPF
YK01HQRt3Vxc5vGxUlcxjDdDn94K/HrdU28355igXiOIHjK2bIyr5SPL9UU9ukuNWXFu60uvYW2o
i6Mt+QTHMT0hURGYCnXvKSJUJ3EptzoGs6iQ+sl5ckfilh3QYj1gahsjnTkdsYFuAYNsSw0Da2E9
8cev5XyTVscG3ubSKuD9NuV+DEW6KFy1Iy6HhX7B/0FXYMHrexF0V364Z5MUHFv6zK7HaeHa46+g
IWuqLyuEhFzebk91U4YzP+39r98QYf/bh8HGEKx7mPV5hGeP/R8/pLHUpUjpoze9fR2TfRquRHCt
+yMGOBFttXrl+CtEsqlEJrnwukXzFIbL8dlOgAWtjfaATDdo4XwA5xQTAsVHOIwFkryP2lswlyQB
FGHaQF7NohZkAhKUtI4LYFgrz7z3Dkm4S1EXAuGYtmlsLE2mLP1/UHdeu5EkaZp9lX0Ba7gWt6F1
BLW4cZBJ0rU0108/x9g9QFcNZmfncoFGorqqu5IZ4cLst++cj5FvWNfUZGVro9qM+Suq5jhmITKs
sZg701WHh3eWgro/I35I43NmLHv7quV/ZLdq+yW7BH7HZti0Ao55kxV7VotRs8GIYbn7wD/47WYq
TkaynjT6EbbohcC0aV12cLYNK6IXUXnrPLou9ohlhHbXYGpmFVNeiwLEZgu5HzRr1uFBzYNvZTEb
1xidLQzvsYoPmbk1moNWaVQpH5tsXfvwXoeqx9G/lB4wYbd24x1dhei1dpNFP8pSBPeUB0ADjeTz
JZKvbR1fueji6mLAAPGenl8Z24/RQxjvZz6lnv0Cekao0dVcncbSWArCyj1TI86W9OFO8zdpf5mw
rfUbejwZQMkvmuE69396lChnw1+fJery8RkgcXjAK0pT//zf1hxjiM2rpCh5o9nUBby4w4MPKeTN
bNayRcxOwWHtnHpgUtOZExpAb4PuK04ZQ3nPOcJ1NtJtX8MbTDx3yFnXFo6l9slhVCLGh0L0q7E2
NoyciMiuW8kyenhx2CZlznfd20vDJCPV3eo8RP5MuhXGdJLmrmQyD39H24OgkQxuOPvWiGJPLUmh
7NtlWJwzop7TdBXojHiG7cTEtc8wWbXErzciJSOwzZtHO7hl00qzdoLQZRHeJe0nxIamXYzibswf
hHvzM6oFdiSvEGxTgdQ18MErb+RogmOT7MppC6upVaQt2X8vS0T3BkVEAySJ6d9M/8IGwsO/a+/Q
PMz1k9Y+WNOLlV6bIF3asEuu/WLGf1qA/BG0ZnArII2ZlDQSWPJJsb2j1X5rN68jC+cqCP+Hr9f8
66JVveKZD7LQ19jWMyaw//aOj/GmRrab55tazB9jLpu1Wxlg3oWpQxqiKUA3nh2sWHD95VS78dij
AklBJnm81qfpZETlndaOZ7/zPzEl0xdJcp26mG7nmN3BlsGfrA9OtlE2S7PJFcj4Z4h7b51Zc7Jt
I8pYPZP9DvnUIpnCbVfon8ITK5ye0eX//iRkkfT39zVrKkYXLI9wg7BQN/52LSc8mq049uMNfFDN
CwJlZycQ8jXIK1ZSFaSG3RdiLQw2vcY8e4Td7IOOrKDD4Y5THfoxAQsrefRXNq6jFK9qbX2KSD9r
cjj5gfs5qrJWN5/x/tVtx/SD9LVI91Ho3oQ1uAsWSRwNiL2fOGzlzHlbxaWO6Mtfy9TbTMZbEVru
1nbKdp0WlxohAneUAG9NGEVm+a5O9LWtOmcvmSqgLXpiGlkoSHaWO45OH2dJc4Vn12v6DgVHtExN
fAtzHXcUuV5KZlTZrVbyzNZUAW6Y56cIgd06y5tLAsQCvf+o0ZmbGJTn0gjJKQrp2qLmf9Kqit1C
le0SPEExWz/FtPCWMykn1+HSpFY4WDGmErQA7lIsmZ+lQe+WkJT/5lnlL3yiLw/KlG0IzTiwwwdU
9EV2/DUde7FuP07xyM/UCTpDjM+c2oiboXnJPaKOVTk10cnz0Zly6HULMtu42Yb3RPF2uqsJmJ6y
oqeRJUdjBnSMcDohiCtFw+vaAlpJhM3Hag/7VhPOgYfQhom9d5eAl94GMtadbp6KeYDzUx0CmTOT
nwPQWlemdg1NRjM5dweH7PLFzLGSjWZ3aQezIl5WtvfuXDNUiVp/W9fRtkiT9BoZ2lNoZvpnMEn7
xDe0CN2wQ1q2K3WzARLDhPUbB/r9q7EzEKXGQ3QSiWRd0sbfxZh0G1GS+0KpOu2zoFPMuR1vDBId
pwQ3JdcRHuqkQ9VSxRSGhMSPXWOoT3WgPxMQCjZI6HhhlNHH5E3mmZA6VURIG9at7QjKjlEbUDu4
BDx8anzXI7YxJEuzaPJt0fhfQd1j7GpKvAbpRlaJv9XxEzspfFDOjD6PJGlF+aBKyxp4fu5xE7xo
jA6hIyVfV8bb1/6cMwt2Kk92Zhs9Wdo0rSKdhV4xFfd2T+UhEWfy3G7jb82BQ63SDvd2YY/L31OI
3C/vsI35izbzL6YdfhJEpPqaQ8kFwAFGbnjhrYgL8lQsJSlZpTeRhUcRAD6OwZ01wvUavAfwVL7g
St0XGoQCEu3nAYEDWilTVbASohXtMWIgPmS8PwlBU8INrhZNHC8E9lWUbrUsQkkeeMZT3tFDz5ng
t+t1w7IKEs4MBpMS9e+6yxmYmCSIjbTZxTrlN0am/0xar2+Tvjt1uVpWZOO8ho5RY5qhOcQ0uzFG
NG5G1sa8o9Cv6SpTYkuTe8PDoDtXaXgdXVDeqCp5mxk2K3kt/2z4no4+sMQhS3tJIl7kD2VJAU/X
Xvyexw/xJm5JK7eXTjx9jVaS7imopIVoFoeSLFVazjoWXp/x2uRSiCSec+yqC5MoBNSwRfkmL8+C
QMk2CPr7qpkodslXtcuyx+EQwYz3IYEOChf9aRNS8x7nQ7SLTIpTs0C2m3hKogXjKNbkTUoOHllf
00GilTlhwjysXzxbBAe4qCPPa31NGYmCyfJVEWa8Ns3HhGkVJ+IvPXUxrKPOSfltpZG9NoLgrclh
28vBOhJR6kIrp2YdP6TTmM9ogW3luoi23KXTxk67ZDu092mcOlvykiZ3FtLCds5GvPgczIdBWq9p
u7SWg8Q6TOXjtUiqakWVsD231aHGLrQxKNdOBIO+qq3sZRYMPSVrC5GnWFTgFRtPTzbMe7FMsKdY
JTVDAdDsBe5Q0FCD32XgeuZMf4aygEaPQFuXU90iMu0o/bXlcQ4gu416YpqMYI/GBwMyt7G8RexI
Dt55wYbto99jBdTdln65ltVo4jR7FB87yxdvU9+mq5FaTE6hJKtkgMK42icUN/BvQPHYMT/tB6L+
vMefiuhprOCaxUBjkusOLzy2EQ2gdVrFpm6u2NptjJ70vEgYErVNvYV/38cch2/DsXtiSdIutTHr
lwSlEW60VYmzkEIse+7WIf2sy94qid4X7tEErQkNSI95lqR5J+POB1QW4Gk0efNIZj66J63HY80g
F+ZYxgPZhddsmuwdZ5rrapDBXuCJ1LgXePoXe2lWJBkKKRHD6o9Bb2w05Lpcm190IIuVRFurOUGw
Zi+UL6F13yYSkJu2trA23Yso+kPgdRvYLB0jZ2BHIdhCkqLiY6cyrGkdF0M8Ai9q7Ng5xjnHz6nb
r/ISoYTMz2kOTQL7viHYDlrjUoJVYT8m6dGQjCODTcRPGXCIScwLRKKGjraVSDeiS6+mZKRZCRHL
Zcb9SuqVDqvOeMoHv91zPN1sTK/aFmFL8TRhbQqje4ckBUZzzTxbYWAuKRy0V+4ou8UQmjCZvH/Z
eBJddOiYKClOVYV9kfC0rWcF7w25W3Wo6u/MWGeN9q3pmXhIBJuHjI91UYbikLJfvGZ2716xqTnH
KYuPiUd9jqjH/Zh5+iFoZv0ALaYvKesYllmvR8fW+/InK0XlSt1l++WwBjkJIIPT71+xzgZaFTdp
4waJtNblqb+Gx8fegJ3lYFfkbXutWveTgw3CF/dQYs0RDcljlBraPisb9/L7S8py9RJij93ousSZ
m3FmznNCXSptfm7VL79/9ftLnUyPI9LCrTk/15bsM+Q30w9wiK6pxkFn3UITHocmnFco3BDXUga/
aTVkJqyDdloVePtgSuJTgUWZPt6LEUtjZRX0kXqlGyzxOwCfwXgTiyryA5pXHreczBByqee1Uefp
nk6stROn5blqXH9jR0SocnpDCKrwyj1H6pdMk1sjDctTlCNW6uuw3zpDTbLPqY6l1rMj9UtvGYZJ
c+UPeg2wSRDwbP2lQCW2lBahfHfC4Uye5i6zugYTk+s/FG0ozm4VHRO8zKNWph+d7wTEwiN3MTKY
2iWDDkLE7Rl7Q/ZYpLQHDn7dv3lhdaeb1RpTh3Erw4Kkj58dvVCldLR6eNdQQdyFEWpYvRr0M6fs
7YWnEXIDVJ7phCSvZM2DP4giJYdzqIPZuZ8Zn8G5qvEQj4JHNV0jFBQl4SEvJiLsvf01ymiALWjm
q5t3kHYIXxaGjHFBpS7QiBks6QxJWS1lvL9t0BwZsMkUggza6BbJyiYidJkncWJHN5/cit7hKEMC
nTbzJZ8sZDGRMR7HNiXxrDd30DMnbDksvwbxmWM/23VT6J3zSrrn1NWKXZKY7930Zs/omdhacpFU
1ZEPybpvRGLfFzpW4US9ImXXXVOb8qGunbjGA44l7bpb5VPVP3S1+SgLC24dYs5tmZh0dMRuEl4F
cQRVAPl5KczmfqrncF8wEmPZj04oUVSYBR5mKk4sVsSY3zMdm2LO+Dp2vaPGsyUIZw5atGdyLRBn
FCikdbifm3gnpivaeIKHIGqtYtVYg21ttDsGvrbQn/xVPWofElyDg8yXeSyaddcthDbc/BYOjlbf
y6DIODM4DoqUm0HmoizfNwZFt1agSqeHjT6Y1MEqzo7lJ1lz0Dtu9qUDiicVk0fBKrskML1Z8XqD
IvcCJ/8GQS3XyAHq+U4S/PcZoTSJlbES5XSYRTZNu4S7gQKnun4zIpvU5GATfp6hqVzzZe5lxTiK
lNis6MLgzQM1pBSbohZFH6JBYQA16ZeRoMPQmxFVJqJayx4bbWC1PyNmAUUzWmCNUuGNzfTmIg1T
1GOo+MfAiO98RUTqoJE9iKRVGyEFpvnJ6EkzKYqyIPwkFVdp6sNJA7ScFXFJxcmhBcGsVFxZMZlG
OjxXitIsovYW8lk1FcItEpqfLFAV1Ykw540l34ELxSNl0h9GyXIGCzQ4KM9qAmwAokXXPofGdKIM
/hABkJKU4fgchpJCpcXk1Hd8m8y8RgohFH3Ke4hNxSYvG6hUxadSuvnQJcNdB7g66yUvfVDWWDGt
laJbQRDXKbjr72/tKgLWxaYvKGCeRVxjsVA/keJlNQXOWt1JB51cFCC183dk6vC1CZQRbQIHTlJP
Mwiug1sFIHdSZK4E0XUodaDL8onT11cqwF8cxfJ6QL0VcC917KvYZj2ViO9O0b95/sH6F0wNKBg4
OCGpgsDoybDtnVdNqDXTVQoxtTPBik1dKQeyP63ijQPCm6YtvoF5xTJTTHIy/0FSu+KM5bMZrAco
pFWHwnqRV80zbUc050A352DOg+Kd8374tLTiRAySQ3yQaMHCf5HEX4Eb3wUg0zCoO1Mx1ITTKHax
/lg6ZssYdGDnRPIFwjTiNBkGGyfJt21Y3MgObTpg2my6dyPYtqbwbTBuH5w7MfldbDbhCOz3DsB3
/jACf+tDufaMgOIWsPBS8eGuIsU1xYwzsdjN9fyZKZq80x98vzxbzIQVa54p6ty3vaNEIBIpHB0s
fZ7vM0Wpq9+vUti6x1LNaHZaOukIZZw/Za6CWc+14t1bwHehCHgBCu82w8mreq7A1n+ipPEqHOsG
Y/toK4p+Vjw9pM6hALC3AO0TgPsC8L6T3IaVYvElUH6WjfEaj99Dwds7yrHoFAD8sOt3uiL6Sf7h
vYAsagjTAi8+V8D/hsOyWdkAevYUC6k7x6rl+F+HTugyljcREoEamYClrAKl8gtgY42Vb2DO6pOm
tA85KgKzdVYtdcfUKK0G5SpYBMpbEE/MWOP8lak6Oin5qUuWlp7HY2OCupi0eoKT4aCA9+mWtW23
tJUjAf0lfwwLNlf5EypECr4yKkyoFXwUCxmqBV5rJZnkBFGScT8oGwMprVOPniEc+2eW8z+tTpgg
6Af+/C1GRQJqQ5A/jRz5kIdMNqmSPvzaH9BAuMoH4SCG0CLngvAEsBplBC0UtEwgkXA18a3HhqT/
hCGG5neYJjiWEKgnAuWgGJBRdMpKkUT4KQwlqlDGCh91hVQOC79chWMbLtmwL11Byawjwpy5ikG4
WhkwlAvDQIrBI5FOGoM5DRk8gt/eAiHCNlUmjdx7zn/NGuX8+fuhBybhW1ndPJsG1i4Nz3KydQ5T
9uyccRwQJN3EoePj4pFH9lAKPB/TFQmGi2bMWF0S885DsoWkJEu2Kl/Erp/DEirelnZsHwrlDJmV
PaT41YigE0ErMqEXyXk0FehGKE3fOCnDDuG+OsP07qIlIVwOCai9U1r8bvcXrvpDPmsPVukmWD3e
40J7SIr+LkV2YiE9cZCf2AUVLXqKfYXDHZ34e5iilgyUMWVW7hQzyy4ppgzPrP+Q++G5hWUFIgpP
XfBSzLtGOufQUgA8YHVIRj1F09Iaqt6XThOBwKVD5JIoo0vHmlGmEkKoZXwYRD9eUb5ymy5MZDC9
ssJEQ/FqECiGcAVls94d9DFmW91sSKGF22NubcDt6BoyaUuqv+EZEhQ0YvbfpcfXvykImxXKU2Mq
Y03oj589ChtbuWwMZbUZe/w2ozLd1ChvzJqZmTqACQGStACDHrUlmwZNTr0tmRYYbbSGj4ALZ2sS
VvIL+ekTUeUD4krQkniVxiEeDe3BVTYeiWpmyfz+RSDqqcQjwsB5ZVnsiNl/7UBevPWM3MdRlp9U
+X4YOGJMWFdogKTyARXKDGShCEL+R44sY8rpow+y3fo9huFtRqNSOsvjCGkWK+NQmBFjYZy8bgJO
Ekcq3axnuH8C3AxgDcgzkbCQHtKKmYzNYyHmpIaQ8G0atPsJ5ZFEfdQOwWnED7ROK8wBod+YbL3o
LfCplZdyW+JjrCM6yDIaSRZNjUd1itR8b9z01OrxAPB2gfdpTblOIVRnrWUz751u/hlQNlHz/Vah
cCqQCy8JsvaEc1nXKM8TdXw9JeOwmDoSKAsZVKusUJ7yQ6HYviUxwijEUQ0CqUhm0wKPPRNBtItg
vfKscTlQFH4/op9y2Nny5gnvSVV1W+osQNGeCYMaV4stz0q3OM9wm5c0c6aVHk9PhvJceeBkVhDs
nD4TlJDrjyGv/KVAjiXBedd+iy9rUuYsG4OWMmn1gdz1lhtt6nj8LpLo3tLavXqe9MrCRVEmsxRl
5poLrNaIs4kYXer6IJXBq0PlBUJDP0UZPFPLjuWLs3HPHR7TgK2uLYdhObjmO7Y8a4kNGk+OsHzO
FcJDFVc9EiVS/EStuAnosu4nZCr18Fx28sXVLIpNA7yrxlhQy12VPNqAkwi9DutSNLu0ge1CZGYq
o5mn3GbhS6VMZw7Ks9L2zh77b84o+gfKCl/UFxb0DAslujQ/FmtKHZJR/+MiU2uYVeTI1WLKTvie
XEaJiNcsEJlQmdh0nW5j1Gw+irap9/ptonGOHPTtITdZwfvo6tZcjW9B+MdC9IYo017VwkLR2G5b
5YKrQ7RWHNhy5LFhhjXQSR3e07tEQke4ZPlLVm2WDoZTpXhXZnGEKMHVgH9uViY6Odb70U1/+mCE
1mtgPey8h1H7mnvrJfW3eekxy9GUUtcIDyKNHpOy/NRqKqPzBwcZXoMUz0WOh3iFdLBFEN7IAFiV
QS9GpZf6eN8GZdezrG8B9bD0lHfPlVQ0jkmyGBisu6wFhOOh7UHWR2q9p4nRf6gDFjd+NT2BBtQp
3AzrkWaoGf+7BstNn8te4/SbM+RVgxxQgnCjCsRjhhtHftgoBBPlEkyKr9ycboaLw7JPScp3smXf
3F0VtrdMERJaiAm7rPuZHfRdY/LYIS6MegyGfJzwMy5zsMk5ZZ35BJ3ESRvaw8FrWMqR08O2fjCx
Twj5Nkl3ZZJ02UTKnNjZEIgN58EDUsVs6BlpC/NT5O0ZUnChoV8UysM4KCEjYsbZ7w9gIT8Jm7F9
bp4cF5Ul4cJxxOhImZu+TKc5A32rQANV+Kwxz79VmFm8zyzMB0UQ3mnKFWmjHcLAMtqoD9t71Din
VKcNAsFkD7dG4uXdVo29jageI5/D5kxZKWPlpyRdz/Jbcz7DsTn1kf1BWeCwbQMG74AirywmnhJf
b3ge2voyNOS2B10MyxFWU9kxa+XJDJQxU07NLe2mh3yumCU5Me6uNKfHttmiuf3plHfTUAZOmPa9
bLUzWHlHa6/fr82QW39iki8MPEdCuTzHnk9C2T0VKteuO+X8nGvrq7fCu1ripmqKVaDsoCWrQkKN
GEOrEJxgwiFqIhOdkIrOyi5qoRmFV0JulTaIQaXLcJmLeBGjJe2Vn7QwMZXaTf8wpMGbwwIRDGS8
n2Tz1Y28gW2rfRmzLYmZ9znOIfaVB5XR6blRZtSAy8tXrtRBWVPNBn+qzh59w2SKQ9EZu2qOZpU8
lr7lh+1uiXKwusrG6pl4WQ0ErbYytdooW41Bp0eef6km7ZtdduISesaT0+i8EhC+Rsr8SgHeu40K
tkmC10Lg6+zKgcIQwUw4yHDVKYMspz4nWfCj0wZcbWdaYmlpwczPW8UpHdzOVtvtBHfNmge2oNuV
8//O3USpxZeMwtZCZYt3/C2cldsWyW1bI5gV1lPhD3djxHQnJScTp09mXN00AxGCb8dsKrTJWzCg
uEV6+NIM2bJTbt0pnF9rbeReEvpX1zLvoZmNz03HvTB4WzLFB5ZZa9RR/jHF8xE0cbjhGGfhpWDo
gCsHh6KlvWtEOH8146HKIn+Zl8UNC9ktnJEGuXSLJGh3tKxaVsog3Ea8gBzJCz1ssmlN3hraRocX
HNz4nNgJ/YRZ8kcnR820wjsXkKQoFTeZMhdrKIylchk3SI1L5MZBi6kcXy7uM8THeBGKU+G+5TGq
Cc7Dj1NKmAJVsvx1JiNP7v30s5g47Mr1cDOSrWj9bAVAr5hB1gkFhDwGCmVjVl7mocHQ7GSfCJax
jQe4m9k+5WuO4XAkkDWuWE+U46uj4XvGM/Lqb2OtMJc5VFCHWBT4Td83g84e1oi/UtTRjnJIT6BF
XKchhQqk2qUyTfc9gQkGtVyUykPdKyO1P3OPaXO1rlA7bJlbfFm2/+OZ60LprKeZI4syGIZFOM3h
2vN2k66fWUOhlVA67LEhlO41vG7njA44UhEYhfL6OrmIVstIy+/pd9uWmCEJgHDbYN0esG/TgAmj
hI/bx8s94eeelag7BJKCNzkTGaC6MazNW1M1zWEs0adE00eC7ztV4m9dKcANgvaukoJXSg/eKVF4
rJThc9UaaiioEchSQnGlFjd52JpN/OAq6bgxQnxhgbXYLOaQ+cCKZH9C8ZE0NHu6Sl0+4DAvFS4V
YjUvld4cjvHR9hGeYzE1zwYOdFfJ0Ev6SxZ0dxGOlqxDc91fldb4gTD4SmS9v/YdtcSaPx2m8oou
AGDZZUGrWx8SDztU0qdQYvYmRtE+42rn+CpV6vZOSdwJQP92oibLqEredFy2IHWEGlrjYyIi4fUc
aabloO9QZJ1RTN4kX+DJysw7LaEYoWVNNWj9p4dbnkbrcBVqORY4L/jQQ9T0Dqlf0jbBsQlrFquf
5lSiqtd6OrwmAvkxgwkbanJSYvvmmzbmp1bp7mO892UQP0rhrXVMGj5efKnL1xIuN2m+Ztd9LEo8
Zjq8HsDFQ6nE+qVS7M+O+4BH59NLjFfTrHekuJVGMZoXRNpcGtrcdivEdNBdsn4GOT7OgJDwMfkN
sJQS6X6KVPf8dA9ttADBjddjgaCUXgBohEfEIILzyx8q+O7bkM5ai6IGuHjqC4nPqIoBHkw7CwP9
rs7dOw2/AlBnxuRJ0rhKQwGunYVJY0GqqgtiVWIwqjqD2aP0cVBWXn0mdDjM2YFmKOtILG9c80iq
Fr3R9seqMrhafv8ybrqZ26i8VomTsaBLGW/JtH2rtHOfB19hH8UQE73cFknzU40N7cexvzXo00Mf
TQDNBab1+ZPOlJskhfuezI3c/8pPJsmimQwgs+MyvoHEYW8yx4s/t84+6EJMvwhj1m2d/7CrHS9d
aq3KtOp35FX0VVowLAjopj1NvEN/nTEtLzk20uHRK4JnUHZ9BXaPEtGLw0OLO2Fpwfb5YTlgpfY/
PCykuzAireDjpRsaziUxOT1bZmLcP8U5mC4NGMXaLbN6i47pWypNVadnT/NYOceuSjF6xyE15SH0
d+0AdjpDPqnu4BiXpOeRg0v9R0lkZSqK5jVmDJHNBSKKzM7vPVqiZqNoV05nz2ufWPPKtna9Fh1a
3+OrLGv6sHWbnoE+SXa1tefImQXHYPPMi38Sh7ifl937zkrY0yHMtWOAp5GqAm1He8Jej7QF/E26
G9rJ2lQxqhhr4i5w7Ebfdbn90ibGuCt91WxQ6bTFeLV+EyU7krDe1HllPc2yRZg4Pg5jPa5pEAyU
jQygo2pu1G/SlDeYX3bOKgFoBrcRh1lrM9HAWkF+d32NDqVmwvLc5yMhk7x9xOhi79A2uo8EQh/K
RtbbAkXEYWKRUJBoe+JIkJV1abxCwGgXHtBnDFvp0rOPzPOJ0wUlO/mi/iyyiQUYhz5r23JVvLF+
56D1Ht9gxRBd8mhxX8rOsY56x9GgLCo+NWe+VEGGSzxmmGWpFhyG/dABtIT01nDk4mLWy+Ei/ZlH
w2YB5QwApaXXP3txbuzTxubYz6EhmqTP2O8mdnePDM4S8tOFu5p7fCy5Nm5MrYm2rpcapzxE8kks
ctJ78W5VTK29xEuuVEJmts4qRp1s6zP2NQJ0HMuPz41Mz/1sDuuwNZxtOFf9Syt8lviy81YZB7yr
WQL6StHeUaLev3V1aMJj++FWhu7K0DTjaeqx4XjswiGmiJ7qoOrlMJEPGYdLLbCP9jJZGZHIdjSY
W48Jxa9E7ez7rPKKde3q9VPRdc0u4jRhZYZEhSy+9aMX13fSxPAQTEbHXjLWTllCLNRE/mWaY3O1
8HKous4f1+ktzH/sIpNw69YmUy7VZ+8O3IuJoPDP7rp3lzUqY1QHRN7LnkQM3507tX4VdZwuhege
NNNvrjXjRsFy+1r2FuutMr+Q/lDbvancjA5cRm0Vxlp6VbmbXZ4QDDviHRthhwu8DU9j8hyNyJxS
jG/mbH5NoP7vcTxf5cS1Po80MMQFMdJRyPje5BqWNvGHmbfJvTt2P+j14kMPiN9msb2fy5K6dz1r
dh3mIG7MVarF8tWJxteh7syVn/BAioKMaRhUCTPIQjuK/DdOa69zm7pCXfJnm0ruVSrjmDKNkXma
yaoNTDaW+MbjfTV2q16Y9tWps2wj+dGonp54sHisnFkDL2K7+lPpeNB+BpizKW7nHbrVeReHZEXx
wgiL1JHWsbzsXQJ0XtdcU0szj1OgQfG1c7AeLN4YOVG8C1cUeTD+UH5v9rdOS8aFdsSFLi5EByRN
Jyb14a3mXopwH8cBUXXbC7ZFrgLgNempgtNCmhGFRgSo+PIt7xMvcf9Y4Snacz6+SAdHX2i9BqIe
KUMBgTjQHc7+Mbk8aXYF+Z8zhdDpaFlkVRM8TOWQH+fuTVGNvjYom3q290vEWkYli1MGGqY1rAyF
zrgEr/ymlW1HBpCBZRHF+tsQkB8gqQW/ZPs0ZU1v0usYwXThl6l1dxyvXYU/52di6S1HnT5Gg3ln
l/OJ1jVgu8SsLozMdog2aCdnUrcZMpMxI/U6Hbqmnm7leyvvkvspKAnE6uy2fv8ezs+AAursW1RO
ebD8uDqQd3jR3RKjqlc/guyJp1l308vQpF/e/RzMxWOPeOqB/ZKnDzlVYp5E5fDtThxRQZCsAshC
4QBEWFN4sp2g3/bG9F3I2N6S06iWwi38u3qY/bvZ0WpCUIzK27SYtt4cyKWdCv/OywnP+EXQHWq7
Rh7ok7twrfGScYnJou0ZahAIWzqEVwIz3QRaapD51YOXlooVhmlg6b//NbzomfMSNk57m2K/Ohtj
9YLdBGu7Z746iZhXUTs4MBum9epn6CHD4izRs1LskBN6owN42WNCN0tz1wRJvOLYMMRW2HgvGKvK
ZRMEJipEiqbLvNA2WmFkdxk0X0fEKJqabDkjUKp7rLmZEMYySqNma0zjjOXksWREtBjrzN2zIfpj
enQlDHplnWA/nA16t4K/gUxjUfCwYnpTfYgCe4hxCKeYLYaWnzp9tJYZcig/JE+jJ9aBhpGQKRJe
KYYkLJmr7iD1+QDW2yyw/Gw6n+SWz5dlmndDPdwXNheY7jC4yaP8ucSHQQuTdmelrtjOYCCMbVty
K2rSwji77uiN0wTTOyOZd1FssMKudQ4Ps4mGOJeGGq1+LpMrY9Q7PVHmVknzXVe9DCODFm9EueGl
rFq1LtzZ8TGaXUpqcYot44FAjSW7W5xa58oNSHYRHRquQT5fAUEeo4x+qkDD4hA8ZdjB8358iB33
o9bYyVV6iUP9XpvCjzCwOYIFFqin+oXILq0B9l2mJS+pFSD6rsrnATFsy+myKkt6dT3/UWRk8ZEx
/Wltht5CjBtrglB26ezNzPJE8c9Tn3NAQ1XGXWZ+T3iA+Fkq+c7gSj8GBmXVut2SYSmDDxoMzlOC
JYju02Lp9/KLF9pXYKHuY1SxDzkHycgkFiPzK+YPxmL00gch/ftZeLsEAGpRx1humpAXpubJJTIU
opoRB0LNCMPKHDNmCTXyjGImsaqi/idBpG9bGVExN1iYaQ2mUsPf9tpnXY/1QuNqavXmIhiIt9Jl
os5SOUnQsvAl4jc2GnoxCoyFTCyY7y2klT3brXGeWbssHY0kcpz/M5L+v+IFH8uc//wdAfxL4eb/
G1L4/1Mtp2rf/e9rOW8fxUf+V5RQ/R/+hRK67j/A8jlK98C9NA4a+Uf/iRKa/9BsaFQCs7ZrwIxS
JvcvlND/h2O5tsXQEmjVQxdF+v9fKCH/PsaxnApYpkOuitLO/w1KaP2X4L3/ixfwC8WcpmPz4/07
RFLYri/pw7TWlsO2nxAOnT42IUTDImPpu9yHofNjCaltWTLBWtlTtKqBDkKTyqy6864+icClMzjf
fWcmx0YBBAnuHN9nbExW9iDs6s0xCXjqbp+tUxEYG87JEQsCmi2moE8XTli+1HN77qKK9XEnsU5S
8kWxAkUWnbG3Pj21AYjJBAMis3YjxihIxTAEzlhLR/0QLUuLMXIQRQbcCxMqHRsCQWbnkeXBsPq3
L/f2T2Du/+CQusHGt5J+VO3vZIbj4+DAwMBZELYHPrS/fmTk9WhgDnxzHZpYVnK/usfdyUloa7+x
eWUbaG98s6XVPFmTEyazOfGj0UoX8obcSiA41v7DvBsNJk+csTDiDSG52GclRav/B2Vn2tu2km3R
X0SAZHH8qoGSLNmWHM9fCDtOOJNFsjj++rfoBzwkzkWCh27c7ttDJHGoOnXO3mtjDMAUacwoaeoQ
ZS4Uxs4omJFLiPaed65pO1WR+BHpBseYYtxPwng0KvOHifudZ2qXOedK66tjV+gY6CUQ7yU+vEAc
pHmDpDuB3iBkTrCrHfW9pn9gpDYToDmY8oCIlZwVtXu17MUuSQUemF6ygTn03NbjzVzE5S6Fz5UW
hJVL+l6bvHF++Mb83iZauks8H53sqc3qV1P2Glag7ig8TGkqof02peZTmI3pJokYeWNYf1J+mG0J
Owoxn+pugb5WE1eJ9m4/lutOp6ftKtzsjW9dZ60XdLp2r8NZKiPNQl1U3+l9kexpzdq0OO/prKug
HbEOjpP64ejnlMzQyj1Ebb6NC3qEVhS/ZQZQUtv49vcnYvH1/mbEWt4cQ8fUabm+b3pfHwi7oWwH
IM4DUSVoSRMHGXIUX7w4gvRW1kSn5tmTE8+YluTR9y9jOXjEsi5+P42xOVogHHpOugbmIDcj7YV1
5UEHGgEAQsHSNjUhWQTEqG2fnq3M6E6UTKt//IblPf/VHYqQlPUJrgm+I4xH+rJO/GIm48RVLBIs
A+09Y6CppU3TO9a+8eo3vxJ3NDn2yXKkVPk8AR6NLnKYgjGvfyajFW1GQEySHguAbwRADvGuAjYt
vaRtVf5Alv00AA39+zf+w/7m+C4Bmy7IFYurbvzh6o+lyvrRo7UxUUQ6+quWzj9bl46znfBa6uW7
o43dqoR6JXSmehXhUX4M++Dv3+PPm+96Nl1qTJy2o6N+/f3CkaYTdqoGaokaz1mbjvdM4XcHOPZf
H/T5J/1+i/gkx3Q9sGKYdT7jhH+9RbKPSnt2FCZOHIda6UVrqG+oZptXjtPXAxI80lqWsbVZ38B6
49sQz4cNMyb4fmDZgKeZealE/okfEraX879oIXb36Ef1X0vjnysjdRc7hilsLgeHpN+vRcgDFEnZ
qe1Mxt/UvsSVGNeFrOU2g/ZI60tfezQLtrmOvw+CS6yIyDLmx1JMP7Tk+Pcb84fXmgfE45+47oHu
On/cmVbDgBT2jdo6E6UsWG09rN7G2nmeVcFW54R7NiTl+WuZVuzv/1cB/MeV+HNXZSXQYQA4Ygl4
/vo2Jdow6GWXoH8VM6NbVVVrHuEZW7Q5ryCcYriE7lU44h8mb2Nx0//+jNC1ozAwTNgEBvv573eg
G622LYGFIWTD2zjUu76rH6OyunUNGYQxIdHbyBmuAPXekoJ5//dfbSw73x+f7ljULY5FcvjnHfnl
CXVhf2Uw1wAIpdVtN3T3ciBplGnY5HtnuEUfcTLfhX75aGjm9UCPygnPuNEesc6hlW6Cuar/8ZXM
r/gBBw8lxC/bo6ACymB/Wddai7MQjyt4BEO/I3qAvrHYClRE+ti8ou97FVG3jxUK02S8dbTuWpvS
6w5DBBjf5SkekPuhg+x7eS+S62oyD34OulV171PLIczKb3NtxJnaBIorXgKoVF79j6XuzyXm99/w
5bVSEOr6MOI3uIQOmKV/9kmA5U7v/3H7lqXqy+0zMZyaOn4wQ7AZ/P7wOFoBwsyc8VdHzaNXTXde
Pl+Za2Wp/UA2ul37V1QbHxZKd5o8G52RD75EZuVrECvv+YynPNL/9UT/55diP6Lmcixhul/4EUx8
VFrBfN6CyCVFo9vNGoY5YLoZr5cyxzu8kfs8Lp+nzD1bvbNu4+4e381W0XatkfaM5Vnr5fPfr9V/
POnYVamZF8qEzvP++6XSqzQvGAQtwEgik+fquRPGdcuEqhnb7d8/6r/eaYrMBWLB6m+7Xzc69Nm+
XuNS2SYZVC+jaTlElt6iukMnAD11NSTuPq97Yh9pyZKwGMebxKPq/Mf3+IorWF4lgU3XM2zhWIb+
5fHwG8NwxhQjsvDDs4G3LN5H473vXGvedOfEzbuy3Ks+Fh9//1zzvz/XcQ3X5kMtd/nvf1lVao1A
vHACSxZN9ocry9cCIwxjSv266OpnrSpup1HeDmG9STezC8zTSl9ZlY1VboacLmoagnrMSIzh3E/6
WOi8mkdzRDP29+/5BwPw8/p4nPGE5Vk6tLffv2dH0IZeq7rZhpF/Nqz+PTLkMyhlQppCkF8NujTd
/OgM5xzpoNdRLz00OoIpJKDbWbXf6RFvSgEcxXfPRta9J32j/es7Lvfo6ytufW6HdLHZoBeO0S/X
krxB4FA4yrZ0Eh8wlgmh302GeT0ZWEYMIGQWz02nVa9NMW3CxN0s8Om/XyfxX8uZZXmsu5TMHm/P
79+B1aPoohbYqqVX35uBGR/ET9QojJucur0MvUFMjagZBJftEYFQQL7qbYRWCsZosrbm/gLY1WZE
TQhmnxpBDV6dBLUcAJuBkBMWQZ9eKISc9cTxm2FLSJu4AWqQ7WZd7sAvugRS6wxgNk3krhvkdqM5
k4tth2Lz99/65+Lle0QO2dSG/E5DfHlldK90Y4S0BpY56wEA1nioIubkvseMZmIO0GvDv2qw5Q7+
fofZeR1KY7ScvDPWl6vbDqZDBG9u0CtzckZRjCbs+S0izl0rxUAtgmjPnIdLYdrjxixaP/DM+DTL
GlYLlsK//377z3vNusUX0tFTmjbdz9/vdZqiRhmZA2zzuD+5aOfDLLnJWg58yRMZJTdT2XJSo53W
DxB00faX43iT3RSgKEyzpXTSk+cp8sGUeLd2/yOGyb+q0gERU27jZqCaR3N2ymDLjox8VNu857Vt
MwIRa7oMIP0Eroz4e9HPBy9Rz3E3nnvfw0nE8MtF6zT2TLZZG/SZ2HaUnQ9xdCtbLhFyRaYzg9ev
nTp7jAdIzVJNGw3F4Axnr3PxOGfNIS3SR9zo579ftk8Wz6830WVaJijiqFqXc+XXTW9OTVNAYJxJ
RkfPnJOWa4z6Y9Q5oCksIsU1zFe19OqVk0UfTK/sPTKRi+yIBcFO+v/dgP7323iGAEZB6+mzIfLL
ohEXKsUb2MyLb4jpjAdiXwLlSCrVIUtMrwZDmetZLgItYVebecCa0Hvqx98vylKpfb0mFuJNT/d5
nzgG/f4owdQnFhirGEbjGXmfjN9dq8D5Wu+IznqsLASy9fyP9/cPjhQ/XdDocVyKWcHBeHnBf/np
owRXbZNSuUXO8uA2PQ8JcZ5ipMuBDj9ENuAYyX6CnaEV0x33jJfou6G8ezH62Jhye0J5iQI7EpfM
8JJ/vOxfsHM2MCkWF3BjyznD8tl3fv96NmFaqfKIQSgKLCZZuE386C4fv7lNuJMZLYUBSAOthobM
3UpsMiAN5A8FoWbtGj2km9/fppOdrfL63ZmLN0T7T9A6ySskbHaVWi0gcHH4+238WpDzlTnBsuy7
FlgwOFS/f2W8OKotI8Lp20zDPJvlsEAj6+DN07Phe09ecpu146acYv8fVfQfdQSf7Nn650HdNyzh
flmMs0nrVE4K01bZZHZgvUQkZhbP8gOJ22UqWI9p6qNCnY03RZyQh7KcSdY7g9RniywM9LQlY1oE
lLQ8OF97N6jxaIdN/9gf/zjnf35PEzwYGzV1+Ocz+csz19VWbA90yraw3y5+29/i0gjSIblEHQfo
ShwZKqHtQplWY8cj0hKfvLhuZQfkzDlw7gfrsOj2S/bZf9QPpsXd+f0lNJYmNv9gY1tOtr/fPTrS
TQX/AkVwm/0kG9y46bBuAADSHwk5tK4G8qBXePcD+GZv7IcDboYm2VVtkexYpsi7dVmUS6DNjdj1
bcSLVUhjreHOvlh0P1MjjY62I29DGT4VMs7/dXEXPt8fv8A0oPAJW2dj+voUdHnNGLDT+m2L1Kg3
iDmwNY7kCLssVyY7zBk/85h3Iw+bdEcOmE7OZnNtNDW+9jwMenSKCNewGOLgxM4FgIs6fDhWcbex
zHTawDoZ9rYfM9/P8CDIed03RbfRDUJ9LXHohfwgsMo/1Cp/crLJ3c1FQWLvkn8URwOFQh1vQfTu
RisfEZ5B5xkz0swRPh/0anQ3SUHfHLcU+bTLZUzzytvotX4mi81fVf5AGC7YjbUb+fouQbu4SmkF
QFqpmPHFGE3B4p1qIhM3QBsUnNdki3x6T3P1ikC0duU09p1uz4BrJ6a40spedGXgkUYVrsU/ba16
JHgYUW1eftj2GakewQZmEbhm+m4Y2xT+QCCt+R5LxAV963OBylKk5CIpwxDrOcU/EXbQ3dA+toJn
QiX+WY4AKdA/aIwI8OojkMBQxiAPPSxBRtK/8UMNVIOy5o3dlxu6fv4WcwXIbxyimiBZykf4TkWr
vwt9vBstAkbGnC3JtsZjR/wfI+L4qjC9G4lWc+NgaF+ZYdXc2pAeJIXEAjomAEyHam5pMV8vc/pt
Zak6MNv4AECZ8Eh0kqu6sIuA5gdRlw4mAMOc3rqZyx9OVnX8fHoUIbv4YLCV9ElTBl3cojY08Kq1
9hC4Udk9/30x/aMJiq3CcaF/gU9il/KtL2eOuU49K8ubfgupFh/lKKigJhshYLQp3HORQrtosPEe
837OYHBJI5AGmSacGG///k0+Gym/rwx8E08njMvQl2nWl9W1SGa8h07eb21/SmDzbZfghbDvTULx
WFpxJXu4xBvmNWV6IcPxVZ+2pfDEAVZVAsmC+6od7LDJ7pCYrvLl/nZD095WKglq2VbgdzPyqX0c
vvWYLLl6BnfPJ5HZtXG+JyKz0f1rP1pnmcV8/sEejiuze4mt0dx9vixDoVgbRQzEBhHyApODSd+d
hhhpfzOj1BniM4N6mL/dDn5mDcOk3yWDjgucyDS68rmz1ZzuMI+6uPgo/YzBO9ZVDYwIE9gucnmB
mIUn/6iiESz8uWuyvXuUGphXfUEV9vu6GxuIpUMAudtaq8UubAdE72FuLmVGCVh+WDeac5EkZd6I
huTKyETD5ww7Yh8H2IhZkKhOvzVDMd66VAtWM+bX44yUOTWyndnV7XpcMkEQda84IbIHUuQYY+3f
D0RkrX3RtDu0wADCaaqATFMByeMy0NkuV/gFxX4qsrdkkY3SXUO221X2evlXo5gOZisavHbYVFSf
bqUyfELgFS+Nj/uMov19mq8o4ycCDm9aSUuDUCqSQBZbJCrNfdGVDIOWPabv0gJYPnFF6QQ5qCDA
CdkBqUA7WVU16hDqFux1U0B3JAzCbOamZNrG1eVw42BkiGMRn0FLgUjTJMQWzzKRL5RDkMNgZhKD
Bsms3C3wi3QTVxQAcBd2Nq6Bmzqz9pErdnXoeydT4PGZEEzn/JyiQXlYpWN9DVZYX8vxaCpd4shD
j95J73GxagBlqPDKt4W5lrJXRzsxP+Z2ozu5cSoL7wO/HJm4M0ChuuT3mildge914xf3tpmX30AP
sAP4G2dKjZvWt69HmVi3dieTbVRUD6C6xKHggOU22Lq6GP6dzxp+aG0ULOAa8m1kItNoyxxrvhUV
hwloUJANOOaWj0sbDlSlr3/EdgOsW2GmmKLkZY5fVGZPF820v0N1meCboN3qFOqLittMInLibVk+
2z3THw6VUYssbTkFVHU630RW+gRk6Z1OVPmQ92Se5i0pg5N6zWR27ok94FUvsCjzJOjwQhEzrpFr
5wBdXNQv83SKpw85YXMcIpQoYCu9qBsQiJnf3T7FDhQTledZw7kwx3ZtacOt6cwc5hZeK/K26pCA
bb8oym1g/ujx9PzRONrkR57omDebtvHnDevV27TUU+0g7LfcdElDc1OYKJlE4D/H5slY2AOpCklf
jYiYAUOXOADssT0QQuqtU1A8R04FPIFxfJxt/3Fg6jjblnaAI4SBU6vddZyE/mOxaqfBgcPi3KV4
lHdZWG1Tf6HmJA6Abfrx20KpcVe4MNqsbmVndnJfDF53bEr9Lq3dS2VP6qWEbQou9MZzEj4HCesd
3Vo2ULlOO0fcw+OxLlmVX8cR6SW6KMIT4ZcCnQuRRWFNmkcj042qs3EDg8S5hvU6Hptl7fIiG6tH
40AyKPJhU3pIVuiWF8es1igIdtmUaS+zF55hjXCjnBbTDKIydvHpxZiFt2oAu6PotHTEg9qV1c3O
lY7Jm30f6D1pXYOfWC+84+bg060JiQWNBbFvnE/iAwr8l0KT0942yxK/WbuDk4cuzCEiqZ6DouwD
P8rsSz2N5AnxinOX4ovmgSFxY+3GHhhkaxmBH4y7gTEAgKnmZybT5l2HOzC1rPt6rPrF8H0L3DTZ
aoOJjZMljvPaKc7TYR/rxsnCNbZq+Rkb0Lf+ckBoDjai0s+/M9riqU0xMIuW1kKFMjJEbFW69A/8
gQGXCtl/eEHW2Tzl58HoVhWr8R0z74OH0801vOGIOQlsI3Pog26yQhXdIY7RMruSRTVZSjjZ4iqq
4hEJtHsmGb0iEh3BpxLcAYzJN/nkrGsVtQzUq/1nrTFxshtSah1ocd4WWhNDdas39ma5myyTcjuO
CUoU8WujYSHM1ZVLoN511GLQykLUj2pGJx/XcX3riuLBKtV+7vkh+pyTJBVjfUr0MCKg781Htn1S
+tSx1SFM49Bxspe/WEl46rGH7ePasI+EBgaIY0esT16xN8rIueaE5VybqWlff7CR27jNryNXjTeh
w18iet5XYaZft4oonIiYg0PNgrFg7MRpKubHJiTlzPJRCOApuIukh3U+H7rg8287nRymCZk4BMgS
rlwWyZemGtfgCND1+90No6Bi7UDWCCz2tyAi/mLdqqMarlVEAZTWU7qbJVu4GiydZuDItpLFICH4
Q4YQPUwnoeObnWZv0hCOLHdH5HQPs3I8F/M8rKp+0fr68lK7EUy/iBwFUCoHTcMSFEHDWVFZgH31
UuxfM+IIXLrtpjcbAKZSe2Mf240coWansreDp9YICMLrMT26DsW+l/hYpoe+Cjh4voQeQk0r7U61
ybldEqu7qgmoXHn2TjcxVWpQb45lkVM0MSJq6hdbSTLZ6vKqMh6KCYE9qpx8De2/oCPqf2OHwsTA
JC4V6bilOU1ilChBSyUADKKu/vAc4/BZgZt9jwZvqdkbv78t8B1UoJiX+jtP64duKuH2+xzepaLt
VvQ7hYMTsUdswKBwLjlhwJ6gGkra1lqNhLoj0kO7McWAoyJD9HhF62YPdWyThFl1ytoQQhAZlBZN
w107U9B07YmOUnby++Rk+vWdWpA2gx3WaCc/IM8eiTZegETa3vEm41uC8hOGcUeOwGAKjgwkGuIL
dxCZJIMSd36f7aeer9/I0FpW6LUdusbOTzqym+ws3jC96LZeBlkmHn6aLbSpCBSmVdtHGTr2qm1w
qqZMdIXZHlQ177E1fEih2Jjhhq1Mv9GCoYbjoiccTeZ2Bk/sTtnaVST75fJaFuWjiqY3cKHzahpR
fJMQQx+xdGHLSn81YivepbZvI/fgOC/D3sDTB0upNfB5jcZ8yhu0L1rh85rqyQli+EZvEgsPml6f
Gqt5yjFmgbze0vS8QL/TCESjYUEgGBnVPu4wrYVjWVFv514ZyMoM/EbG8L6NXdZQEzXEe6XWk+0V
7e3nYckL4EtRFIHGCpilzoFnfXQFWBPd8Q+hW/8wZzy17RLsSf3BhKZ7i0mZPZoupaQ+GiyaIKFb
u52Orh0e2lhZW/qtoFOLbJOXyHlQUnW7LEHH2k0iPaTpfOpzd237bnoXe+ZTo6NlBXiJTr2uvH2h
Zf5q0KPnqIVgJG3YSkbojNvGGI9Diysyy0CVDeFLldUIqjl27rAZkzFWHr/hEkX1n5G90eGdUnIq
eHJn/AMYBfxCkQVivrdk7aHJ2lN+sH23GMmgWAI5Yg4ZpLl+3bla9W3ySCTWoAtVGXyxKCumfTVZ
P1ozKQ4gJiHwYQld20NHokiP/+jzNOP6cKcR7IJ9WGL3DAe6FuHSlHz1An4dLeBLsK2t8oL7ARX6
42ADT5ocqDSScnBVyVAjltgymLjuMwBBp8830Zxs+MPww9vqiP9iFw9LK1QQwKsNacoPXLQPMTRQ
6wkLBJ7pKgZ+w2HbVfxvqmJQmL27uzGav1UxzO3SyG/rMClZ+c3ANI116UuIXlE9rjqv0Q5j7ExH
r3F4ebMQCk2+U/0kaSUydZReBvRa+c+w/pbw1DY9dZojDmYO8FBvnPjEfIkRXjfcjpU8aAOmNtKT
nTM0WnZu2E4Ek0zTjuaWf907iX+qG3lre4k4Gq72QzagOHG4AeBMGIRLIj7bCVCb58ftXjASbaIs
2adM7MPsNtJDsWf/9bBHTM2+tF+kmzM1zoDvDzGcwGTwX7Qhg9/dWMXZc15rCw9OpYOmmP2ItLLu
aNY+GapjPLHoVY+jbkWnWZtwhEczQjuv0yGBYEPkhdzGCwSAmpCjdq2Fe99rXsoENBJvG6cOCQXL
tKzbCusLFtgt1845IYD0rmHhv4x1jB8Rt++OSJe7mBEOACRa+YQIsQ1odEIbusArVsQpmGcAfhRr
bFxZd/f5BOBE2YeTIldZvRtR/1omANfF0szKLeebSO66niWiUhnUHhc5O4jVCTKxbZ6Ec+bsB67S
wuDskxkhIucyWbAGBecWQ5JDqMbsUSRpdSzkPsZ1+S22UnNVDd2tgyghmFvzYIzhQw3DgKSgHlPu
sj34EurjEkOTzVzBMiFy27XF/lEmrX0dCxWuk4muBNYwOAWpjNARsnd6ZW4cxEx6YVfv5kaLDpNT
1uuhbqJjgjtDq8Qc9CXtAr0sniLk1yunJxEYcEcUuDFwhzwFTAirEHYzLSXKOYQJNhqY9JtmcC3j
SGA5I1vdnfrhqEGX2gMvj0VzJbuiA9pKv0m3+oB+PuukFpvbEZpWOA3yGTvAFJLAzghig52pAk9E
1HbhHuPU8y8Emx7qNAYAnZQJCNEY2+DgkoQA9KhsyutZ49gw1DUrdZtQpjumuLQlOoZ8KjeDCDl2
V/Get0q/RHpkX3kaAUQyzTbYPx5Ra1JFzinhvhW93T5wXcu+0mT0HdwGNQqICeqeNGK2OG7r3q+P
iJLeQpxxO2UPb5Zee6sRd1fgei6/3qbjpqXejtamgEd909sqPbVwZDLHKO81cz7e4xRrAuljF53L
ftUU0bWFmAfUL6ClUr72TaNj2Fu4iVhIN46ffKOx8p72KgYYhm+2NTHE3epWhQ2Q4Fe4+0BMuiH7
7iB/vRolj16ZjA95NamVEw3upcW4wzM4BjhA6PKNo3s3PtA2BHMVU6+6DtDK0vnJsExdMYtrgx6y
3jaLRnjxydo1rfnatSF1aEoFnXhrU+5SCqOi7+CYhIl+E/rqrpkbKs4Uh6wHE5ip1tqKnrvMSA9+
0t55DUSOzoncoM7VeXbkbpApCIlqHlcznY6Vo5rnSFotcnzhb7P2ERAb5NWQIZgF3pR8X7YGnTgG
GLGpXsXbFBRrGsPTGOdvAoM/BG8kiFOFv6ieegl6BV6YQtbj1e20E4DZjRCtrmK6TWqxeXChK246
J/mQhXqz4inemcwF1oahvnFybXHW2ouZL2Kz1V+9MnNpvNg3vtfr0IN8ZKN9/5obVFGOY1wZeoaS
GEMxFDVt73XWpfdt5yrxKYQ6Wd2M+jgcovG9SNtvbQ+GMyXfrLJXqG6o+R0XEFOuLn3CLmNMqsGs
YOzcVNtzk95JA+eqFMU+pX9A4YwLNcb8MrqFAPhgLDlcJtBdfg3bKLy06UxbkwQ2i0Yf5i1sFcoH
1LVA93KispvahjaBw2TVtFXAUAhCiNS6g0foQGVG46p2cyeY8+65nHCOVb2oNqmeP5heRy4xOpHO
eVEdxu+qK89pICQsSz/qup3bNW9tbUzbjAM1vt3OP2R99FDAU5RAg7F9JDMBAgYpdToeF1BqBdmk
W8bCLdkT7mtEQ5FEYqwaHSZW+JPNixuS8oVpf3GHZvkxaYjTSNsXVXHAidpkLyRejqHBe9aPprsy
adrh+Wu2Zp+zBjZQ3RtPbjXyaXDdnBqS2HBoU483wllXwzZNaOD01p49l5zyCryzA3ODDfFO9AaA
rYg2Vmq7V2E83efzD8TQyUWZIIdRbfN+VgFqS9aikI3aQ/mCqBRUAVU6mGQSOLFfdgioNZoVqb8p
lSJfXshdCIwbn9d0N3fNLomtO47Dr6Uzn2yOf42Kb+BX7vVlGO5wbtErbDzZrd1415zzb3PTO0HS
eDD7aKQupMGGp2cS7RDgpvM2EFRZz/vhsbTSu8hkLolGlLeoVjR0k+jMZPBFU3An3US+Orkw9wbA
hwqwgZsRzIxJNxXQW3VLfYDswYfESlhTE6445zw2GXVCCmvdRG1AA3KgPU9/I5wIiGiS+jzEyt9W
A9P0FoQyoxjnR2hN8tgciYppL1VhPecZz1IbjlehN7vnkMLc8TMEcdhBt2R8hsGo6nWZKApVRkIr
CBYgwiI7XNPvP1WxgGWgHDQGGK1LmNkCWcWTGp165wz3YEaNfVNTNWhk62wTtnjA34hdKmsitZjZ
BVvXfNJ0P94WtLH3tWHeaFDGt3L21+akUWhj+d60TgREYbxyjfCoFwTjpExTjV3r1PEBh2O4rvKG
Bup8ZYeVvgY9Yu56P9kMrt7h4Nc2Vo8DvDG0D/DFPyyj7DfdrPtrlbsfsoQsnbrZt6mfNmP0oHvR
c55zUstbxl5GU/20YuO1Dc8jxN6+9k+Rm+G6HhWOp8p5pTWDobLLHkDc7C1f0SsuyDVqa8G/mYgO
FNWEhy6DGcCuEKu+uDcj8d1t/aNht+ZFOZxBiqWQdTL9/ZCO/OcVfNeajmzcpnuHcSkmgWE3D1Q3
biYfc8Eayu+87jqD01zGML4iSD0QWRrgtYHqXg2PJPYCxvLrJ3pc/m0s8x+jQ96ur9iMlGGxhIRe
s2Vn9EDOdVDIgTevITtkt9ZYBBwTJfxxP37os4kYnHr4YVPjHF2XsPrYAtUxO/SPE4YMjECeUugA
RLtjY/a15OeSr9jJ6RoupYBTV/3UenQCBO70nLSURZ6Flpv5hu7nAKTEPtKsi29SsOuWG8knjqmX
3EPsX2oT44qSmNza6W9sDCdlsjMm/b0T4AvamArKzSvr2A8fdOarY1QRxuBRGLED9ya+5V5hofc7
bZ90cBBqxluLZy5U2PigNnlbZnDYYysNRrVUV1hDXz5HtkRw8DvieV5HUDI+K3JJ131H3wq/TRbe
+BxUr+AD4J90hleApiRXx0+hSfc+LqZknbstdk9eQFzyNrjUGaCXtm0wza7AbRabseh2dt6/jxqG
yZKVr68JEpI0IpyYMzLx781KeMwg4jvfDRymrbICK2fJodgkmQ4szwa0ARp5RujLuJIEmGRo1wOd
KPJSlt3h1ZNRs5kT88ptmETIQpKoFEcPBhTW0uKUWk1sUw0PDF2gjGzzMWi6b2mjtA2adXBrCaDc
yvqI6Fmb6JWFHQvqaAsJkrt2BfgRzO5YqrNarj+TqkIwTzM/TW+GF5Ms+0pvVkY+obbAJk3lDL+C
4ADAXJs8Roes6VazUgpKSezIB4tZ9pXQEScWXXbPbnFuUj1hXEXmxyS0LSv2uEVqxklSkccQjs6u
b/RTy/FW5UBjIvWzbOEfyyWUM0oq2C496pCBUQ86o6DL4Eoa9PuYIDt7Sg6X3gBMMM9q2VqtEAtK
jcQI9zd4yKWxSysZeA8nKvWq4cgG+GFzQwAosXG574bAmRhFwOPKIiB8eiCKxT5aVVsHuU3Bo3c4
MUQDGS2X9FUSdXL0Xb1tigUWU2VtULY2lq0837czxrO4w1GfA2zE0Yoajy9gRhbldI8JGa+7k7Qj
lIP8rnDBrOBUXXzqCGLRax1aN35wUIftNNPKj1113zZ1dY1OyFVvk21qJKFmR2vo+yvTOud20KeE
JKj2oYFSpbokvqpDezOEfnPpmxKhYc9BIyd+tHe5O5xvJdlP5HHliu5fSbHqsa6RDBIs89dNL4zj
mGuvRqLbe7SMb+kcFUwKmB2L+JubpPpB2N1aiWg6NF2jb4eK/zekNyXFyUvQlkSD91EMCXHuEeni
nlvZb6YtYGfMUQz945m4dostjsaOluQLRTQ0mT0aq9poe5Qs0WNYyFsS5Z1gpOA1InnUtcFjsp82
TH19cXDms+Yi3oqqPN/40L3Jap8fRsFkA/m8se56dUiGztxHFWFHGX6xDTv4Rw6ShLA+bLacTOmd
E49Qqpu4Kqrt0jSYDOGdZuO5o6EegDVkCTE692SGCgqzqo79T31g20Dk962oeJd8Se5HZgrz2m7R
idRW9GHxvdOGAFdd25vsYLusr0ENJYVAX8yfY1UQkoxK3Eu/Y3QyIPIVXKK6s+KgccM8SNrXzM+O
kY3Rd0ENjvgHuyj/ZqihXrfjaMDZ6g6Cp8JDdNBMyLI0RTeLbPcHk9gVIlNuYEBo67n46JLRoxhF
+HOKdF/uZ1Xd5HG9nzT3wyqqn6OOx0lx4i3kvOnAza/JcllyXA4e6/BmqocyEHF1V+UpJ/Vo6Z6H
76rhdeqzcNhE7URPmgnSwb8U6TKlSar+2jQTkxpCZxQF1XyrlxwStLykLQyjY5eNlN50IFpq4BK1
DfM+OocJWLmkKw+jwzkAETwbrcGNLfGObWS1ECXxrK0lIRKHFJXePpYDAVv+mzUP4SU2s6CT8GGV
5lKuxvFtpZMRZyZK0EumNeV7FbStolyoFIZ1pTQDrgmBS4RE3hgEBO15wPRFL9Hhijej88L+dlvh
HR0t3Mo+0Rbow7UdGttem57ymi/QjPhGbZgx27Jxa3jdyHXrTkt2UFEd1rp1GVbjeUTIJ/1YuxqZ
vkPtCbttkWaofDXnf0g7s93IsSzL/kqi3pngdDkAXQU0jbR5kEySy6UXQiPneebX16IisjpCmRVe
3Q1kAukpuZsZjbz3nnP2Xnsrz6p8r6r9Dyr8JujEbcfdTogvN2BBO96vSEG2w4lsEgimW7uFACpn
xIeQB1uvY8ERkfVLAZLJzI0pnI0jG9pAG2L9JwIldn0SgzcgBnUvLtFqYDo4LKHx1jCGZ8imqaMr
+rpQuuJhGmjG1U1OWnDBWhOld8zj46M1RQNHevgNcnhXieDpa7VIVYP6ybcwqHfRVjYxdAbZU9OY
9V2QiaOk2Lu0LsebKEToNVpQ/4wkrFb9VAN71cR6MEOV2WXAcJxREK0s8vcCpAaNWaxlJXshoLGh
esGMx0d+sUsr3UdNtxXxoF+6OvSkvMA5auNH3MwGd+SXDiIF07GauXVyYB8IcQD3yVN828svPaie
SWh0EQMGrua4VUVub8IiBNcz/wjtothxdHvRlSHkyK/sygk+MQ1nHh85OpHJEu7MOgbjq9Tt0ntc
p0pk3pCO/cA3Cp5XdFTcUAMHOXkqYxjyuQ/quVAVuDCYhD1jXlAnkyQTOpbGB/+3FtqceTkE/guK
KzJMRSsAUo/pTjKeS7bAixYEFNmk7Z6lIMoXgapDjTO9p1P2SSKCY2iVfGnH0jqJhWbCUZbBju27
X/VAWA/gMtvwIOf6i7X468lmWik5B58GSD1OTtCteWMyTOccZdDiX10Sdai2ujH/bEb2fJOc6LFR
ztifMP235m07cXOQ2yLBlZ02/sSHA/cJW6DWj0lZsH7HFqQbmrV1x7HLb2j/ab5GcDP7ndMZQJ4l
PP4I5TmGjlDTlXgi/CSB46wRMFJNMh1stqWgmN12Ixt5u1Zqa8N0Aox4GXP35uW583ufwttwNSn5
yCuESNYQPYK5vJphfze1MvhwaXhKm+gmIauMmaCEDK2meex38WNVJo+tDoQvt1R3VKFJ9SMeZWNa
GeTNkGhFnLURMZ+FEzpHyT3Gm8rFWvo5lobkDF2+1+r4IdCr50o0HKqiR5kuIBsoxuwsYOBq8HEb
0DFKoXOyCRbzRqC/9KX+U6/M01hpr22aHoiLp4fSDSQ2NIw7YoXajjhISGNizUqukTug3ZXmLNZh
1ryxTyMLAVWByE/e5KJmdgqlm9L94NvmNcvEJwEyZMwIQPwiPKLuPXc9g9kUsUhLTeJJZX0pTE6G
9LIVgD7su7ZL1sYuyQle0uiYOZK6GzLlWgbJXT6wo8q5+d4y9s57dISqmdnkyyIjaBFZzD7sB4Pq
qUQ97QQag0pdDbdV3XmaWRVc8vw+UHSvHc3Pyggf5Zrf7bUx5NfAf6SAxaCQjheZ72owmo3mE5Q+
NxnRhgb0V5G+WmVztFXU9GFzkNW22zcDmxINKKZe6Qnb0zXqFB513PIbo/6pdalxanOq0DZU3DFB
+WvYabeWS1t2Cc/ejBxtNGZxDsLXysP3PQB07C8Skhz4aTVRGlGAeAs0Nxg9rSQoNWzjS6Pa1zCC
SYfqknwdvsss7nJkx4Q2wOXWIoJkFR1lSlnGFx2Dj/tlD5cluBhlpbUugw5mFoz7aX1dRvEQtmLG
xI8iQWjyIYLr6qY4zSp4LbngfAOLPJon4GD5dFQU16riXZfmqECI8IOU5w4x3latRs0T4rZX+iUD
FC+7VNC4CmhxK4zzwYJwGJGHbHRNMOn4ZxebfTaQxVSzimsN85+SllQamHScStKo/C597GrOqTa5
9cvrUQC7tk9SbQcpcSX7qKGCqfk5cPJqDFNyRIiHANZNyHLiy25g8Slny1h3MoNfhUedU4zidj7v
mkkDrD8NywGcJu2eXpJJK4v5T6wPMquxfYwo2KWwpIamt6OPkMDGgDZ0ONct3dCULlMv0bYZYEGr
+bVWdMRdedDzBEiya0aQ8HDUmOd+aCcvzRXkKD+EprDSBUgajM+olq4VXgQ0ixP946pd53X6YWsa
IJnr2OYmI430p4Tr1KG+QGoQtGfi5PRV0AbaejomlF1rqS6eiGZZhUK7k4xVmsebJOi8JpoJhLJx
nZYHhal6mcofkYqDAJExkRAV0Rmwna7RbHwAv6LvkG97xawdw2reDFjMQ70rqcTpUrGkjoKVY0ZU
pKcgbUIjBndgrBaiGqU1apfhAefRnQirc467ygmWzI52ik61YXAMm/L9nBeqJ5L6BoQnWp5soEu8
dGrm+cakLAcv71qK/kxg6QqNaBm357orz2QWNq6RUSL5lGEK3DZZI1UtK08ksTlZz1dlTQUktiI8
WWLudiPNyLhSKK0FoxwzZzGzfhYdyqxCJBs9pexSaXl0JboixhjFJQ6NxpnykNizBKTulJ5iAJnO
VGovSdMHOwLTykRDcV7iADcYgilxLrO4qQmRlxPDwGZLJgGPTM6tTuTie1M+WBnzLVAd0daMZB3F
wAR1CLzpSp3DaRcm2J+RyNlw4vEGzOdEkXw34qQ39dTMbD/ovMvGAxxwtvHDbCUoEDzEgtK4i+5U
TnleA954lVZYjfQoXycqh3QMciYt1onoMs6qNZ+hjlk9maCuOIs9p00PhcfmTVhD/TOr+pev80PJ
uBam5aWSkSXbKS6WAjgKD29qbrTWULeipPJJFHPeqS0zuAhk1bvF3j31yS16NI4SWvUBkUv7SSYf
uPQ27O9xr81uak7zTYnnTWs4ntSkua4as8I1VFRPObF5i9S5XNfkKIlQ3IhoPuUNZYuPSmqFNgXV
guDYrw7gv1L9zTLaZ+Tlr5T19YqQrpU+wfQfJqphs+MhY8jZ+vFrWgTz2sCIH8tkDwXMbcoO4TBz
4S1ryVUexq1lNPckSHJYVbisveFaRFsGRBJ4JlPoYSgvbaI/51W8bcf5YHfVVrXGfeCbwpFscWPq
xbZE+LxU8M3a7mROnyWtseglUq23UGODsZFSyQ0Q2MYkHw/p7IaMgPYwEUbHzYeosSRQUq9orcCs
LbkMntW1jyp4l9JUXD9p9gFPLmIcBsXxc5/Yt0OV/6jGEsLQTwJC7utl+h/ozRVgLzJqkwVMVoHa
hwiiMakT0VWQ7cBomfCXpZuPbiMzbkGun+qOcJQsYJRc+q96kBB4F7l9xsrZcSArJ1YR9jVXH+qH
WKZWnCv5LKmJsR0ZgKJFR4/D6HdP+gjqHbV7yHQi5aXpZ9N3ayNcx1xHAtPK90KXKfOMF4lm4TAR
AdZbwMmoDR2pVE9+5ncOgykZYzHn+XLcITsOW/9lzNpt1EMVLO+USkZl3j6HjfIQBfaPcpJO+czU
doKhR/rK1rKDbdagfadwoaJvzlWrd0eu1orUNqD4qXwsZWWTaw06wVH9rAh687RBs+aVnsGRHwcb
2wBdwBZmy7Zvydmh/e1ne2Dw//ifHPXz3/9M24+cmoEQd3XKyDdEWeKohQIuRkF8lu0no+TApWT3
cgDmABz7hzaj568tu3U1W31Uw14jRA3WW6gtJ9PhHclz9QQDcgHQSRRn4dZGunGlMnY4vVOnK1l/
yWkIMh+TrD1x8WiK0a4IBNm9VWd7qYcZ0nOwh+1sZAfNrlyzbNvVHFQxSp/OXtVy8aoBo7Bb1jV7
6gjuot1NyMKt7bP71nXFuUlHqWhSyViKyNjOmn4jFptLFBKMkQ9CZZqW3mZ6wABeQwejhIhGFJ2S
6ev/4y9qAixWVrY9YE0vV2zVwZow0f0c+brast2g8iXkK8kvoDiXwJOI5JlAKvii6JpHZoIAs2Xv
hykLGxopporTuSjscysVMxN6cYgJGaL1lm0YGdeddjMGn9NIlGvYqoqXT0l5SjeAmZ257X34N8mb
maEcFXyA2eqPftEUq4Y4bVftwkf0zMmqC8mJCmIKGMxeHmUxSaJGhj3S0kdSlDJPhsFEdClnCPQj
QHTG+0oZuemiaAP1YCMXRNQMjT15WqrcaOWHisoUlwRkzwY3jnGIupngT6JA0X9Ve32NbuY+RNt2
bGGjOVXYy2sVIfTc2nRK6hkpcv0a1sZGlGZ4yJtgjw3sKVnS50rEaPj9ZLeUcHvkOFtwg++0QufI
I7ANq+r4ocEWvdRkYDhaiQWVEM97ZtYP3VCQBh7TUUhH/0rDgjKrK97CpP6Mx+nV7EE7tV2ykXk6
V5ldzy78RByXaKr7Bvd004YtCeAEMbEnkKxr0Iol9Lzg6dNFuQ6IBDzn80+j8WfPsqOfYYIufxwh
oArmc9EsyIJRK8wg0Se1+JKI3vgewUYqT6C9F/rA8BY35YAUFldS+rOKgKwzmetJH5etU1GyqyFg
2A+DelP1tr0lLm9ysWXERPvwbmuY0eteV965A4GlfpkXaJ1vdCYTdLb26kxmIZ0NhI4+oykJ/q+j
9tAJTCGNhM43wgUK5DAnxI+MnwYBRLCfmPZsQqxULW2afowN6ipCMOceYp+aKntZ2QlSSb2QucRG
k5lT2+2YbVDu0p8ITllhgOatxZlwARXkn/UxqfnssApFRAQHDzpvPlaUN44CAxfelVVTXIR9iorG
P/elSo86P6gpx2kRFtx5HK0OjcbEQoN3xCkovaU/IyjelFTdTbF+XzKgK4c+v4tx9N2OLb80cFbl
VG6s4yb+VMs82YkOLp0e+tO+Crmu7Q8UgZNbxmj7M5F+pnRHxSTPa1LMt8JJC25cvYCjXk9vvgms
trGMVa6AxM+J+Qg5fRAog2rcalBFpnbHqbga+QZwz5W9eGkQjESRmFw0zRa6ThxmszydiGcBU4pK
lyz66EUL8meyjK+qgi3LlvKFeV3Hd7XN6jgCBldMDvRTpSOW0wE0x2b4gWZb9bI5vFVkKE4dx14S
17bAWVumjW3LIJ9BVhTU4Rp+41pgmkGf0h+pP1wTVFA+BluG36cKJP0qU1i8Z91emW31Ogk+lpSI
tYKOzFuk9ppxLYf6HRpxSjuZw2xEx61m/DH2h4Bz6BKJrLkFw+VBWD+SnkSHuoaCXBsEG8NnR31D
w7Hl4BmN7LAxETya3OYbeXxhFE5XuuBgOSk0g2LjbeAqK8BXp0EoG0YgLTMEfNZJR4JsMgNOIcYR
/fo9ytnEK0xi1G1pvIYEz7GPBf0M2ZAeUzyByjRVvhGRFjGt96JliTLYZ3R1FbWgvFHS49hBH1vq
/OoUhsN+mpVpE/bM/2mHYGmDgOrCkqYphRZ2XuqhSKjzeqweUUKg3tPWDQYKec7PIijfTLlChqEf
WmOIvU6Bkgsu95TMZH2Aw10NoymxzA2nlNa2W8yEQzUWn8AOHpjzwVUMAevzhYxBtSvypWGWmR9W
w322aC1bNnQ6qkmL6rQ694WaOFEV0yYP6he/C/e4xFJPT3kdmr+cN2EQeHJjb0YOTWXg1WuZPD8v
baXL1CEeCAqCZ7MU0Y5obvicWPLEIUs4A5IF63Ac7+gVjTpdCAagXjIG77JtU3ZZpBbJ0aehlDvB
ZTU5OmOsmVtnaAaGMrr90tJfo0eOOYF+VTXgQgg6JnGykXx0llG6eQaLNR1mJITVzZQIptVZkJKI
Nl4af3orCyHtKrsgvaNDiBILWV/Xcd+s+tByTMRLJjNSkpmnB7ja1ckaqmhNuzc91IPJ3hsM+0GM
N3GBwUQP6mM3v4dBQQoKmRPs+Q3nG5Ech2RCRZDNVBy+IuMdpwRU8pW+TOD9wMSXnw/c+XRLd3bG
ujdRltPqnTewZPt1FkYNh5/6k3TcQzv2yh4lsjfVgXwnaR02lYQZlGz59Hjs8VoTe+q0mWzfdg1W
1GDWgn0+Fc26gXn3JVSLfH+4qwpiBxFAZKwaUZkHp4EVdBZMnqcag7QPeU2Pmp5kUf0pxmS+1oi4
Quv/3iMrXxGWpiLxCDEJdu2tKtCR1Kh72pqGhyoj7Vd69dwH1u0sCYwVOhJgP3+P+jtGNZD5YMe0
NO6ccEbl1Y224lgcJpspfdWacZcyBpGOjT4+qeYdOrRHunq9G2bKIwHilDxGgxJMJ51zsS0sGskv
3TZxU+gtx4MCntqhs1jDY2OIh9gFCCHehUnVk51ULO6hihhwttwGg9QSBAcpm/NN2hz7jqYL9cuq
CSTZKRqBVIbnPk4+G6naipqxc+ijpAjH4K1juGlW2RO5HPuZE6s/vNumfBnI3yGc2SC2sav629GG
yRpx0Imk6DWKyYGxwwNuxB+GJT0SQ/YCOyiQDVwA/SEhy1IKlPtaqj/cssJYNFTze8FuuWoOMATr
tZRVdP/G5nWkVNKTz8CaG4cJUvAqKTTHxIDEBaVcI9139lMUVq/EVLxNQf0mj/JeV8KVro3cG0oB
nwxTfE90XtST06pi0/qCQWRI4+aZ3k8f8UUahfSQAMjMLcVBU7bpU/lAAgLRl37ypqs+YtfuA5CD
l8T4KVSGXkG6D8jJVPX2J5RPRjrMj4h7W1sqEdjy4m/lHEFJN4WTK8SNJd4jmkFmVj7IKkm02BJu
SUHlwsiv8DJYG8r6J8HBV53WQzsDtw/ZC91QwQPU0A482zTVKXciI9uEWjw4ZN7HG5Pbnj7ROK/E
2F/nFAjbcvWlno0l4JvGlRKv8iIWGxIFnQp2DaiH1lVr2sU43qJ1brAdcWbZcpYIas7nAarETZRP
P4AinKs4qreagbjPQPVP7YuyfEihCMudfhD1cE2gop7HJt/3KvqHyJR2fa2+Z3UfrsVQMkvTCg7q
w6g6lWCIJdAqZYRBayN3q2UZVzYe/Em5dVcR8LwNU5pVYdtcVK2rGLWQ+gVuf/Nl3iDzgxuhEHdN
bhk7DFz0/mpQ8ORBE6uZwZxrx/ZOD7TVNtZJE0U+VdLBvio+TcwvAc4o2R9KJfUbBtM+tiykF3jl
vHHIA/YrmizLqCMm/WtDYOCmUBplm5PFtWL2TR6cTMr1gxKF1rZdlPz5GPHLk5m6KjK/tW0FuifZ
0atKv27VxH7MYkJ64jjTQtEL9N+jz+DDUqPrBBx4mxdEL9Sy7Uk91HGb3pVbIjZ1K1zgX0vNUFrz
1uC7dDpBoR9RNh04L6qc7CJ1vRcqQ4m4bsy12Uk4V6Sh4V6w1pVkki5EPTRVb0mfrq04e/HB3Htt
wElCHmfJa2irryyFLbvTo2GnpOjbhnpc6TXZe2aV0JdJAjbI0I69KtdVrx20+5ShnWN1EWx8Hgiv
lEZmVtjcVLPTSLTNPRuPIatz8+Br9PCIwR08CNiHOUA689dGZOU7Ag/toKJpOLwWLCO26AUA8Ad8
gjRh7RGdTY5Brt2LQH8YUSoUZvksCLQcDf2dYMCrGSOBojs4SW+/ePnvyB9eHgqCqsuAb3FBGN8I
CRA/JnplQ+/5SuXjtG3d3BRnpHuI0QTJc6r1acdhstW4wvGgfsogvzy9M0gVW3yoxDuklH5o46lU
EYAPv6Ai6v9McFgQYqh/DNOQFwjUny/PIGn4nGS18iBnkzaRq3ttWIJU8U4OZvDs94BdhHn0Fesu
y/LQzYzoY8x0XLs1Jk8aqA9xmpzpKq2X/xJUMDjp/FhKtXGqCdJog56iNvKvdOR2dchYAT+A15NJ
Sxs3eu3qEhdUQXDe0FLltkZgeLSHjGV0RuR2z/J4g8REANHOH5QhLvYNAgAnifJw07G38S+JFQyG
5BdwkC8415/t68LUuWloaGs40ZRvl0VHxO4P2iL16y1pmxZk0Ft2SXlYbBpUIVkpf85iCFyBWAKS
/5mZAOUBubDr3kwfwe/z4BRMQgowvUayMEKA5WfDjjCl29pUnwepgFWMJpEWL4wvlCkA/cBrIXvX
crNgWmF8JiXBxoLYFCtOKV/frYV7kC8J2EWTH/wSQG5f/8Jb/s+3qzAhqCLUsHU+9hfU7A9Piybn
VTDj7vA63Tgrc8FI3ApeQOzjPUPg5VQN7+EXj4iyPAPfLjY0IRDWCy7AsIxvj6hJ9rJKsHvlBd01
q8uPXsZTOlUPbHrk7WLNgLTgECJ0rX01p2+ukmfMmW7MM3U9ZngwlmxtIMSOrlrsHODyJUKBZZHt
e7lFxyW7RHB/SJXREAgdnyA4YfzQa58Cuz9ymJ4ZQWiXKA281Df7dWtqI2FY5A7P7FByhcQySF4D
Et6EzQid4qFZm9NPLGVPasawlawEXs1cQPEkKnhy22b0u8nFkiIeX79W8FeNyuiKlpDNtDyOlp0d
g+oBqJnpVJZ2B08Qr5m9hmY1O6IPOxQO5ZVRHOFTyTHJtdvKMg8dnLJV/Yh8iAgLG8nXNNIT4oS2
RMu9x4y4MevgSseMxoG9DdxwlJ5plsRqyfy2oHVk+Jcq0w7kgxBQyfXy8MZdzEE6L0o0UK3JrlAJ
hmkjwzye/dm0fxj1iYlLh+2oCdZNEW+zSKHAK/InSWBazzvZOkg6qX0N7Qd6u7Y1GgSFcuEJ9zjU
U/uCvrZ5qOvjX98z/8RYNgUMV5o7tsIUmaX92y1jTwUQyKEq2EVxGYy5fgqK5NEamoIBaNg6lopX
LjJ7V9WnW1pdyY5iQoWBUz1MsRsbBE10/ojfHTFT1mC/Spv2yUy0tz7KvHkY9Z3BgH0VSjN5yzOh
02VY/IKjtbzFP931QHNU1VYBSamM36xvH6HnJ2XEEMATSxUnI/Ss9OowkHLl4F+/E1LFVhUWv/GW
/q+o/f9/SP4/0f2h//Of7wEAy7t5K8qJBEHOX//x9WOYwe5L+/KnP3h5C2Dutvuop+tH06Xtf/wv
/ubvv/k//eHfPr7+lfup/Pj3f3tDxN8u/xpixhzq/tePdu///m8QMv6L2Lu8j99/dH7J+Fv/m18L
upe/veTvf3Ne6tfu/eXb3/0d328ofzcE5ElYwoquCfKc/gvfb6h/53ChqnA5dWEhkWSnRVLchjDj
zb8DN1Rky4Iez1Yrg8Vriu7rR8bfwTYRCMDJAIYZRMB/XIKb3+4Vrt5vl+T3P//tDyx6/pk/3FFM
ekmPV4ByGoalQtz9TvsdoZwkc6wNrjo8l3LMxnFn1w9/uDD/4jXUP9+2v72IhiZPXzqclvwdMTP4
BUAfkxeRzFeblsOs9SydNXqoZDM2DKtoWmCXoUKpFFKGj8H8I4FqPmR4ySOSHlmiUANAi7soSucm
zLnMSTghQ5M2e82TRWCq4Wh7CDUIBeMv9po/b2//9Oa/86okVfOJLeTNWzz3MXqDtCVP2JdWGA28
xeX01xfrX30hf7hW4hvcLB7KqgP1iIVZ14gPRtJaaV6Dwu2vX+Yblu4fH2vh0ZmqCYt1+dh/2LWr
rMNDa1Pk0i6w3+goV3vlsduEa/kd4RwO0322w7kJY23VQ6Ha/r+8vCaDbDLlZSVbLsMfXl7p+iIP
cKa60rbzUKIe07V0bS8APFbJynCie2Odj6t+gwDyV5/8X32hOvEL3Owc00DA//mly4jV1S755DiO
juEq8bKrzRlgAyHLUz61H/2puuk3w1b5bRn9bx81rvG/eNjYfgwZhYpCD+nbdzshM+ipV3jYiDfF
R+mk5tWOA0aUD3DKYLuQmk0IoDqu7OyCCJFpLClhLXG41egacb0Z6SopKqlYP8yCu55kbiS+GKRe
Fe0cE6yoa1CuZOHlOelnqbyLReFBOKEhiUsuDY40KR5l7D/mpBBsnu38GYlOmjCvJE6e1hXKZdfw
7+L2zgxSN1VvtOTWjAc3tREhSD0ut+5YoH7XYDLN7bkgtKklQi0yw+0gJi8D6dGUCjKped/1xjnK
A49Euo0ILEcf8j2spbXVdD8MY64PPX1bhzL8Vcz+DRGhLuqVZNyPYjw0gGcInXCoY/lwVFst5pgS
/eZRRvpmNYTV54i+G20fU14socJNGawZ3DMOxvfTtjtrYOhByBaxoSvmYFsToU7dEWX0ZfbgG2Ay
s4Nuh36EBjXO+NKuzgpjUANLdYQyqezbRQaxUq0XS0Ju19z36qcQL0Z6J/Ew1lbr+v51tOnS0SOS
GRPBJInJWTXUD0V5nRThlXrsjTTOekVb26VKZw74NGZyhamFfZ+F2EJz6StbM+6Q8FnhujLI6LXr
VUsAT0jOd4TxaebMbkqHQjLdwaa7DFCG+aFMslGUYsumGJjzRdjn6AaaT5UUJOYpDIOmqDt1C55A
0Tet/DRmzYZ+DpfzI67UNS7KBv/4hkPRSqWSi9EktsFrGT30ETp/5JFCNjfCBP0q13c60BZ9ek6t
2SOjUa8CxN4Fs5IRcEjGtKn38vIJxcs5zhiaZBb3hu5oOe0LAUTMuDWxgE4j1uXmYCqcqNptERqs
489Z659iRocTX5es3mGMW0GqI5jgBxiPacTIF7zn/BwMAVmAzxkErYrJUc9x1Wf6yvyvx+suE/ns
v/cGriifxjMOqjz3vaa/mxHqxrrsdjm8i8F0+/HDjDonHoqf00Sie30xa8NVDAyqM3j92bxfRq1W
CllkQGnebn3iVhAiuCBF3ZAvxsKJaNXTAitfJYjD6Q+5U9a4ATig0sTv3ONbfPDFB6mtQFeefLnH
uolfr6RN3+BAbbC3ol9Uuk81N1xAP/Y4P6LToABGxjT5LAXWWonLM0FlGtyIQmB9tcqNZGGXyM2N
pZy4z0SPh1OV3G5goD3ipKQhQ8QxGWmWm6EK6nhLNamFhk3eOdNPHC8TIt2x2/ak77WyfEhl1HLJ
4MZm75VyugfvcbXn0M0D5nzBjazQVs3dnhHVNKC1rY4lGkwfEnBpi72W4rQxCJnE9VKJ8KDH4Vmp
73L0asUCSsluxKLEGKU1ew/2b9JR+8cmYkYU3bUZQd3H0DBW8wxhwUK2EN7ksYU6EVWc3e9EQywa
soEmR+9DLQl6btXLdD3IFFRxZ/S+DyfCxAmbrKHKekuXODpwQlDN9rDE+A5q4RLcgnDgGKUMREtt
JaSLNSu7bOYhFG+GjyENTfkD4jUsFiSZq2SaIa82tKNkl+uMesSQ+4eM5FWbG7hIuOPyYIszeJUj
Gk0m1HK3QZaxFMuH0FfewDd6um+cM4uVoobxWc7VpQneW7LMJOVsMLsPxo3VDzui6C9yM0HOyT38
FdiY6BxbCGEAAbEOQzvSszs921GmMbm8JCD3SulSM2qeUTs1Pu4if2Mhb6kAAzTI/Om6nfXu7Guk
q5UaN22+6XqLQTIwKISAQ9qSoRat1WTaR4hxTF93a27CNDgjrJ39W12+rcZdOwu3fhpmTHI9NeyQ
7kO0QIA01uSnJknuBmicnQooWprIeyidsGEEBA+MEEhFdIQvESInpN3MJB/jlGk7ztM2HBH6gReR
1E1hEXpXo3Dh+pYYZtQI5pzxNA7MHPkS8e8jkLxvADzGwaPJX8xyVBsC3cPMzClBmhJEO7MYCFWI
fDJNg9eYqTL0B2ApfHmYVWK8ali3iupL0LEZZiKTadl5Uvxe45PJR2UrWXi1AoTVegApGj2Vb3QI
qwiyqyOic8Z5LUbZtTHkYweaZoTKNmFMWXiq04MRGjinth1P2JTrDmTOHVR4Nmhja43aoW2ja6vR
rrFRPjImNNdW+gx2xpHtV1uzHDFemay7Raw7gaUzsA23ibFgwD4iLDtybp/k7JriBswJ8tV66Tho
P5KKiJVx2JILvg1Uc4M/3OlFsKUZ7vg68esGeh/i6CBPueZwTef0WjWhJwrUIEa8NovO8fMTRNG1
uuCKxNMi0miaTQNXr8tPuQ3uHxEU2UbLniqYCAIzsaSbiR5iqKmbsJyOVo84ewQ80FYXnyXGSUbj
pGMMAQK1YRi+Ha2YkGRuZKNgeLoLPq0O3spzkDL4tnwsMsZuHOtVb+Rb0dFeN8O7QfQXv2leoBnh
lOlWySILR0ZTaSdAlPRhUEQMmPtw7uevZGa64JxcaWRxAUEUJPdBjrFaZXz/pJiplw7xujClayJo
eOnELwu2zGmfWcp6IVDk+uAYakHSveKl9CQ7OI94g2HHeLF0jWVmiygop/tifMNQvaonfMkxjseo
5yvXtnJy30wXkb/GpAIkrPpTzTB0vozqZYH4KDkKrfxcKhg3I/obbDUBK5vYi+JuyDRCu96qcrqR
W5hL2FlQVDHgctC0O/Tl1vb0wFvcJl18MIr0tdIg5pRvou/euxroOJ10g/Fm0XAiYY1sLacN06vO
0lpX8o4AmnOZTq+BvURlkopsoh9VQFJqdeppNNqVoXMH8EGjPN1ktJ2s20TcwqxIKuRuWX7UR/ms
ANrA2LJSoD2NYb5lOwBHjDiqitFuwTYMctSOxl5PFJSrNvqcmxpZXdk9S6K/yuSrfyXktineYuFN
Jrt9Fjh5jQUhw90+6E44ZV7JiRMX9Spp9HXLO+3GHtzvW+dzdkBLUHNeG7T5OLL/GNp0XWDufjJw
IGidCP2ZalYXQlhPBi8XZ2eCsSEhMsDhFKhWWIvIgDUsGsUEvjJWcUw7XPOd9YzYZjxWU/QxY3gi
XH1bMy5iRydd6hh0Le2/fh1jdKyQV3Y8+BEu2aa7y7S9URMH4F9iebjO+eOkzRjQSGY0kfPq80Mu
BImj2S16GYb8iBMCRCBD7zY11JHR38kpGNHkI2Gn7NRnuHkvtUJjSVc8X+1Z/agiy5+d1XhGjLGE
hyvHDirZJ/AiGxCQLoxg6st3LbsxixuWL7n38cHgN2TO6h8FYu06JL2b6On8DX89J26WYqtxreGo
mK9Tgng1OVm9+qu6aelf/5/m028Vo5DhHeoaowlb/VY3ZehuunkxoeGmckkzXVUf4FKccYVhah+t
w1/Ftvzq9b41uzoZwGERf71edNZXbEKe/0701EbzEjdYZ49/XZL+mY/628czYLjRopE1nNffijMt
TaN5tGEbxrt2px2s3bDW1/rB/EUV+G249PvrMDQRiqYvMWnfK1+tmcmLgFE2TP0pWoac86GszuyG
PmjLaBzXXS6ckVQFtpFf9EC/qvrv36Hxhxf/FqYwSH7cFhLXdNhjTAjfJdYwt3GKh95B1bgZ4Zcw
C18Zh1/X3f+q+P3jS3+7fdISPXoZ8bknLFEqa/6EfjRJj3675M6DkhD7v/5Cv2VJ/fOV/nYDzbLQ
JvJkyWJ2Om/w/pO681huHc229Lv0nBVwhBn0BJ6eoig7QciChCW8efr+cLIqUsmjTlVnRw/6Rtwb
NzKrBML8bu+1vsVtWZFtbFtrtERLsAXz5KAg/6Fc9F395uttTp/Zl8KGFktoDMiLteviZhzXCme2
y+GHG5O+GYmqQu1PkyVBRRP912t0OpAlA2u6Xdu9ffZZRjFar1ABuhmoD7P4YWR8e0uKSmAE21P2
RdcjY1Y2Kl7x3m7mjYMyk9mOPO3g+MNdfTsAv1xmuusvT06XT2MhAzZng5XsJfWyNwZhGfeNKcYv
NZi6Kj2oHSb1mEkd/dGIw39ajXulQNt3RoCLGr3OoC7Itqz+Xz6Cqydu1Fjf60lnq4QboXhJac9p
Pw3Onx7z1Hb9cv9EJ3Wdcub+RRXM4H0TrvrZP/tyqHwZxAjKwnW83ixE5mvkTHLCMt2OtugHew4J
7skvnzMr+CdDYaop/3GxXz28LzdUGCm2HZhhoNRRNvUTC1Vz68sPc9qvdee3Oe3LZa4+z6RHHKgq
jAYKHW5rA+x5Vy2qRydbNEM/IdJJXbSL4mZ2IGXAEThiu+U2hebsx/Z5J/3wiK/aTP+edb78nKvP
+DLHpyxU3DVe1W26VTzRrVnQV8gbS0zQ78OWVtcqfRygC4G0sDB0G/fR8nKgSCH4P62i0l+b9b//
nKsvd44AUqfE19tovJ1yQZEo2vOQjuN6cES7XKQOWBCrdqgJGaZuGgUeeLvYUVwwfxjf05X+7j1d
fd9RkxsB4QzTrNU52RO0S6zsNlavw/wFwoc9f/8nF6SxIRNjSGf+uu1Qnuq0CMrk37e+b7yzQ8/U
FJfGkiLDzyucMr3a3+7wzwtetwoa6EUNfDzm5NOUCgFYbZAAdUl3cR6t6haGBTvjQEMMx+b1PFCS
lD/mgE2xDCw0gRN8Xq/rstnK88TJi8m5XkFZZb5VQu8yBnbWF6DD5nt55GiHriyeF4SypLY4nEyh
Wyf8lQaZJgluWlpyZtcsQJk3Wacgxeevq4qXC5FDuID3w5Oe1u7fblyTNZGGFYD561xRDU5Kfrrg
g6ychJCI0cGGdic+4OMFUOfiqK+tiyffa71derrz9xf/4drGlVpGvVAiEAPecq3WKy1Bf4Z9t49L
LzovI9Axf3818dtZWqOVR1GXCO351Xgq+hQtu8IZW7zVGjM8WdlCcqgE2t3cwmmMX1VyE+e8k59+
uPC3H9eXC18Nn76k5BbX2fSM0y1gG2PV+4Xd4sS0QaNZP3Zovp04dDiAhG8RMj6fnvuX2bttpXym
q0wczfIk2fWCPolXuZ0b+MFOW0pmsox++Iy+3QB8ueLVfq03/rM4ES20qLw/duCS/9NlrhIv/j0l
frnO1RYtjAcCN1u+GLRCS6DE4Litt8aG7HCToJj+4a6+34b+eblrOZc8cSn6iBeHTGR9wrNuhU7s
tH7jcpSxxDu8zObF+2kf+v0548tlr5ZFCa8E8SK8PyQDkJLmHsx7Cu25G0OimLHJh15rpmroNi2U
JGaQf/K9frn+9D1/+X5mpVH1Rcv1AZJYox1jCjPfyJzwUvd8+1Mk1PebgC9XuxqWxpjFdRRPd3uj
Otn6spDtyhNXojkdVMt16GcuWPHJOGyKFiP1ITAxm5sChYn/ZiX4bj788muuxmqlCOy9JH5NmgIg
wMDW3v/wdL+bhli5Bf5XwhF03bcX+lTP46nUh7fWRQq4ijfJyqz4iJmAVt3qU9z/cMW/Kq7+GDVf
r3h1dGxGJRNgPzGFK2RLCGuBagrWXy8PSruZ8TiF1xKd9zz64VZ/BfxdLy5fL3w1EWkDghG6GVQ1
Rzy2wXATDlQC+ozm/zqeyIVKuSyS1sc9SPDBxZ1rWJTk6VBNpQVxshqoK8rBDkoH60IHKVNDG+S4
XWGYqeSF0Gnb8EwWX5D8sDO9Eqn9+5GJisFRjb6WcF1SaNrkpAOdn3bblNGXKJvZaV8sgoJ+WAOv
Mor/fSWDwEakwNMZbfpcvgw2LWxy5Vw001ZH2wmJybL03nkpHfVg0ZqNXa1HR/biPaFzbmP/Wo+t
wCn83M28/Ba/zQ/LpPTdaoUOXec3yfys6yZ7mQXz7FyNf2z2AAztpwJO8RHYw77Y1D45D4xD0tNi
Nn7i/nx73gmHHz5Ydfoirz4cJDI6QMgp3Ui9brerQy2V+MMGvFzh9jQ2/vki7vG3Qf4a5585AQno
5FeI6c248GcyTPYiuotDdQ8AZDMATCTgzaFCo6ELh4gDgH1uZs2DBimhGLobBTV0NahHDZZErCm2
qlweZhcsWiHQDQDgO6Pp3pJMW4LYv6Ud4dKZXGrIEmVNRhmqbgC7kyktumWqQK3FVDyL5SUshFWD
IdZAhY9r3FK04I4KKU02eVHiSTZj3qmErQo/k0GjM92eo9kxaToL8LwrCMAP2qleKRhmISmrrAUL
2KigbsdmfIJXTEq1sMBZbMta+Ik//vZSyk4ecOquj+H5ualbM5iAKmqEEpzWzAw2eDWbrYuI3tbp
WEigIJMcBcFOxF0e0mAMGmUZl/JbWQTVNjT6lT7Ajw1lmZyabqkTizr2tSWdZb9Wai9r4eAA+tBO
aNbit3imoKsHOUVulxGWXlfHm0ul2uMcxi0VYMXsFPk5ISWbnpESLdIquDHi/C5PVcz4pEQOU+gr
kSvL6Ex7AGfVE/RS5ERJfqOnkaPU87thpHuqig3gRwMGCI6Vg1CfzzYxKJmdlfJ9HtRLOZAg01NO
aCrLALiPhRaEvApx9iTRIElI4Gii6nlS5mAadS/Nnag+tOEc+gVBo9kFcmO5mAHobiJ6KhdZWpdp
sgpPxT6KFFurhg9q2XutVD5ymUQcdfYZXCoa6WfjCB4T7lT48sP3f72BQ+pIZrnItCOzL/+tSqT3
AmYKDOm2cat6g5Mvi83Jxlbtpe/ThjGzfhr0v205uKIqiL+i8eBuIGL/6yx0CnVDCiSyF3PUrRCb
rEE1dkV35PNRUbNQQjLPIoINsF5VUvww5Yjf3C+COPSdEsoaGannX68ep828a6UW0ext9QITm8AI
Mp6st4ig08VwpAXW2ONPq+K0+HydY37d8p8X1a5OH1Q+0lmF/cRO2HNUoPJwJVvpgd61M3OmT1+z
w+N4L/nNAyj0H97wtKn5u4tfbfHqBjyXPl28tptPaCX26NcPZPCwv/NKS1r9eAb54RFrV3u6RtXK
FuPPdMF4C/gT8I0rmvlHheUgMTWo1O55R7Px7+/z+6tSReIcMhcN+WoDABsYOVXMVYkag7vxItUP
/+QCBpHk6MHYml19OeBC5ulYDbzEcaVRrOkJkvr7K/xWeP/1ncjcAf8jYZyYXuWXBbpp1MHAp8Xu
iZItnpuzE+yDNR8ky3Lv5PbFMhbS5h9UXX5deK5yLNdFA4z51b0ZXTmmYyuxM1jG27Mv+rH1pu56
B2ApG5GfTh3fvqo/r3ZdARkwtRljwdUi+aOFwX1Rtj88yOtFnfthKafsrSmKgkLj6kHO2HIIZV0M
NkzPFYVwm/4mkQxwF6LHiiNGO0juKQp3GoqruFiHCDUrYTzQ2b81YhIvwRT++kX/D9TRu8tHdluX
Hx/15uXy/4H+eap9/J0AOgRMmLAq/amYnv4b/5E9S/9Cqq4rSDz5P7wwXlT3UdX/83+AR/yXgohd
Q8VMxjjmJA76/5E96/8im0YSDFYRDReWwAzzH9mz/i+20sac8UMs+Vz/P5I985d+mzunCQWOECNe
RH96VWwQZ0JawepHkgD1BzM4EBdH1F/10L0Uj1G/ygKvyM7kaamgI1hH6nXXBpznbgUHayT1O8J3
TKl203RZI8zI9M++gHFj7FXZwwkKbQPXy0ncpvJNqS8M4V5RXEJOZEx8tRUDNUnny7b35lVuYp5G
P+PEgaV6p8pWEvZkC9SUBBGVPuk+Bq5eJ/Dmq5ykVzN6TGM/7l9K6pkYNObLMxEvvm6dP8lvam19
yXGfTWbDP/Grm2gTWa1hGqindateU/JH6Zr6Ev+ifDu/YOu1BsdwQcV5kRVoVLOKw+xRIzSIfz54
nRnhSTaRwZTvBv+tE+lpLzFF9dDBg0ezsL/B1/cYLIan0UqPCU2o0RmOJLMd83XpEA7yFpydPt9i
WAeO19VkE3l4J3KFmkvCKYXm3I0AJ/J9MqFL7pTX0u4SwZ48F+a4mr3qHgR4h4iyE0ZMc7CLp5m0
w3X2ONiBboZzh6TgUVl0WEoBjwhrEQ8o9IHwSbcaiqV+6FceAYWSbCcRGIXlzPBSp/drc35eoORL
oPgDddGs7k3+bLftJxvpqvThS6m3nX3ZnmW7hJhmd27vVMdLSXXczG7DO/2+uIlcBS5A7KJ8FezE
MexLi/nVgz6cZV5SrbBSW/VLMIdr5c3ijZEtsQ821VtF8IpF1Z2eQAxdcpsiMGVHDFfLPtnA2xJL
Pgx3zQ1qzUPaWSChqoXuDuI6F2FnfY488nO5UU5eLd1I9oVcTRjkWFu3F2hlneLo0RqbGaDoIwKk
1IMeOpI6JiGrM2PicHw1uxtP8B8tnPVodOTBblHTz/byMyWwzDlJRwVxQmmjrpqjeQ9JrAXgCREM
cjkb4fUILA0VhdWfIYkdBnURnX16BjmIVkv+OLuyU3q5G/mDne/PkRk/nneGNyzSHT5Q63Ij3lNs
6oAO32Qfynq2yHfKqiBZ3IYHZizYpt0AtRotvXeHxJ0/i4AJbqp1vm4BaihuZtjxmipOegwtugbu
xZb3uOBEJ9/19/qt6tZ3OH8FYnjsaKvb4bqQLXUPLCXVF8EbCckOcTIKg0IxjY+CCAlvlLdium4v
d9l5D0a+J9vihw3MtMb+dZ82N2RcmHhmNQB4xtUGpuiSgRCLmYy0YPoca3+SFlCg9r7Mv/s//uBX
L4c07fd+u47I9oLorMkzcrUfHKoCOanEcaOzZreVasIzvsk32Sr24JrewxhjW474fHrUu+hO3ked
pf60Pv++A+BeqW/Rb9FlkfLxXzc64Txim9+dFTtbi67CSDvTXBKtJzjrpv1fnDmm9f63e1Z5qooM
Bua3enyoF+nQkg457W8kdFeUPiKbHC7skyv9Tbb+Qf2YJYu94p+XnB7Bl73cvG3TEQ6Qwusc1YPm
jr5iw3RsHfGMqvW/uSJVk29ukyKGrE+rKdyz62sqYk32eYHw0mMHk45WkG9jplXyEPPl1IIosyfV
I1IB2eQBTGHvym7mqpkzMILH7jYNyJdyLsp+dHrv5IS2BFvEJBziPfqInPiIdtDNlvWm9YTVjHJQ
t0Tjg5U78+ir8hZRx952DHdwXqYs7MnP4fw+av5ZXRnnZzmE53FIhse0e0/ll1N/pMzCunNo24dT
AlrGuYR+FDlVvn9M2oFyMOrzBxB1kHxYILucyT3/aPL3vnwUhXui80y9vR9JT8fgW1pBuRDJDyCV
YicZLgqysx3Q07JbGyZ6XLuhivjqnRibCAIbWYSqki4BcZuQTE0FTHSfP4nRc4hWvU13VbeeK/yE
7DALyegAikLOgB8jBTNRzZeuBJijYFkkOVwKN1AM+uoYC1ibadUitJotVXUVab4NVFzPPCNap2dL
LV8z7KM6bsuzMhEHC7LW9kRd9Upl9n1hqS2xPTopqiSsj3VuzkQ8zIAqqQTF+o1eLMkOwAg1kq+V
bqYECzeUUalQsM+ARaBSgYdszT7nJysPEIlZ7X1t9R/w0MvnQjcTr1kCsE4/YRKdTgfyc40n1SGU
owD77yeVDxkctB/vsl522ZaAwlP5WHdLuUWP7xar2KQ4NXtp5XVDeG/snyXFZNVnHUKHtIwL65JZ
gvL8HvTrS34IZyslceistW6/UwkNAV1oKqRvc7JJHRVhJcHwD8FpU9fLqmYDMVZL/fLQWM3lfnCq
g3HZkLiMqZ3G91ss+mKDSQEHKf8I3uFdSVO68WYH6Qm5jpv6MFopZa1OG3C425lfrEoZ3aWbfMCo
WZwP6Wf+YsgUaRDXLzunXzfMcGx9CjJzyWJ36Lg2D7Cx3BGQ6VKhVXcGoMZYmbu0mJ4uxwmsdsul
c3M8irenG9Jz2TyBdAzu0uZVIGPKWI4GnMS11niA9ze4RJDzOZdF/ai9kZq8kpsldhRIat0KoakF
pO2ZLUhrY097E106PuXgSofp4AcGOLgbLBCcEs4nU6tAW9EPSm5rCd3rYaQp7DPAYLy22xkV04s5
OzmwvKLToejWEosatSY/sAZqmpolAkRjwX7DssIx0rCK2jpldFgrP1nI8fos8xbT3AXLkR6GDcVh
EhQkAY+9iba7AiJp50/wLyxU5I+VfIdRPIPrQCSQLR3Gp6Fwcnc6IYqng7pJ7gI+odZm5Fp0rOvo
hQpXMXN6pFx2Q9ZC7YFnmPM1Zb/6KSpOoGGXzBZIqXk3amXO3xuE/BMTkgDNOwUJ6KPwDMsIKc/0
CphWyqNYELrnNNJm0FYVvW0cy0SpOQE2NMGhVitfdpBe1Oih14gVwu3z1DY+GX6ttp6CCQ2Esi44
ywGIoK0VC4b0hOzCtPJU3lPwK9kxYEqxpJIPnmmUwXvWbGUwi09AC9lsOQgLlY17ZsavCP55iQGb
xfPcHo/xS/F5PvRHmvcic0FizjEHvKGkjo7p9vI+gi2Ao3V6KnJ2VbbKbeUmenfycbv7uQtaNl5d
qIelToF6MlqrmY1/QWaW5YGA2ACtfwtOroFO6qmCJd+SHN++NZ+Dc8HchEKc1GDQwDUsV0udraNp
ClDOZn9GQiFsUEXBrsxy2UqClxjKW8zcRTwoDpPsHeZL+tS1L5pGOpwbDk5LHVQwjWbHNhlfDP0j
GtgYLm4Ulk7N71RIkiZRAtvYmYWm+tSQwsRyiukRC8hnTyClsBXkJeRE4I3jsdkywVvlyrgDzQX8
nZyQrN0mNS58U4M1eyzuual6XTFmEARoio/DaIbilX7ciZ0pvUlTep7sntakE7a1FfgHYVn5WOR0
T3brPXrYU+h1Mf6xTTN3Ie7d45KAAhGMu67ih/PiB4dw49Aqo2kxUF+Ss1NiXpgTf3WAuZMgcuTB
pTzBbTDfEEQVKj6Jx7FbnXcpZbvZ7CDLW9wmhC4MezF2w3gZs9Unkaa2w/NEjd1x0qOjp2fYVU1F
I1vLtvXzgtcyh9plQjvFCsHYOl/gkNPVIBglCp0OJxfJAMPMLBX21C7lYyPbYQhTeIw2DFG8Xedx
OUY7NHzZUxIdquaQVI/kkWozT3ieT0GKzxHYkWdC4WXGvqw6YF48zaWiXFohjh8wQUxPpq6va8DD
8apiXUxcbFioOwUnPi2QJ1SrNLdm7WNRsPjOI1ecf0YwssgFQyRFugyQJzexwQlYaWllKMOJLz7t
KK3wHbfvAyGbuNYQpAdOPljCSrMNatZse1aE1HkK5eXuRU989R4vxYnDsCmvQYorzukJjSmy+gVq
Ux7PGczAYtSnIZS8X9zTe7elpXDmWxsX1Q3WOmt4Mi6cuMzYIVEleMIA4ki0rA0aKuAunLICOMMG
n9jK44yQaQ7mPslYNvERp8DO1b1sHKN4p1W3+mVdJF6mH8qQc9FWme1HeGP5HkaQBOePZss7qw7d
HJYG440UtAEzgkMqntlBejYWLCNzZGtpsJXEIw2JDqSu3w27inQaZnBwaaOLPVEb3MB4aKCx3SL9
FlPoNfR2bgmkbdIlaOyVjrKVT6Sku+FFTIOtzsozPLcQnC7vLWokOKd+lfHNMOxsygPMRCpxPqF9
JimOgJecMWueIm92WtUw7MnnegpJtEFCkJVe2sJN9C463mgin60KHDM5BmQ9x770S+6aekXHrGBT
oe3Y+E3AGE812FZA3gE/SGLLS0QYU+JGKuUPU8XGoRmxWRzmPlEeCAcoF8huv4gaTpIXVElmgAYk
X4wH8F1n/JgmcZIOWwBOWqd71Q4WwHPt5B7bRbTTn8D+nuzS71cAni4OhzreZ+eKFnqgbedK7uw5
PdKPPDlw7V0cPt5ct6qFZCorDpFW4pFChth7ZsuL2CWcqH7B/sFqd9AXyap7K32A1GZ/X74wbJ0z
HaTSFKBXHDjmHeTpcvw8Ngal1QHAcwdfdSmKW4mfHcgD0JbdY+/gPndmG+o0fOdO6cy8yhbcyk0X
07/oZGuwUca5hWRWR74IS1vmdu0Ft9Xi8skR3sk+IVfqd5RaPN7oHqcBnyT0I1NtrMvDGc+Djxfj
jMp5OUpHLXiYvKUJnHaOKntF2JcV4xbf7h1owOAEewkfmKkSDxWRWG2PmnmiFXXmV0pkB5s87iax
yF2mYjTchcuZ7E0MshIFR5cwu11Ql5wcIY/sDKWFsDmpwPbAqRHmRVM8x7gmLmP8cDeV9ImJtLTJ
uaje+tfxRqocmIUSW882XrbGFg6zK90WMkBvoiT1m+iy7A23Gzylw5NvJeQTYPggKYTsmsTNSf/4
mLR10DOIW1WLRT8u8sSi/mTP8O4uZphKHQmvlBkz8T10H9SPwNwIi7O26J2AilVKjoelmCqqaRZC
6jGVk/EzaFxbeJzSMLXq0ZeeKnu+7P0WKjT2VbNhyVb9rltBlbTgo4XmbPD7/EPPN93lOHZ3Ff7S
Gj3diuLLRbT0dZjU5qy8paGajG8n6bV+zT8w1Xm16J21V4n6lESp7HzQSEJh0x/Whd1jswuF3oya
Oxn5ZrZrCEfIGPpQ9aMHjRPCbLCJBZjNlwEbAnm2himu2yMkBU9ZC8VmJgD0zRZq/Cxp0AhtPFUZ
9reOsIAZnwuE3iZY9tGyHHY1i7cwZJB8bW0zYu60awug/r7cXJaxi69u3exYInDJU7phuuxfja1+
1Pj7AE32hGEE3ATfNs7G8l4Zfo00HGXKmpOJyi6xPei3o0Xi0yRQF+CL4rZHE7tnSPNGn9PWnOd2
tcEVRF1kZVj5I/7YJWkO8vNoZdvzAtI8+2uzcSFPs6HmgB05F5Q0PmmpS6pvdxSm3NYjmduD0Fsz
KluOJKa6Fxb5WtvqexKU5ivRZ4qy5QOqRKKZtnOPn9PP3SSnt7wk3hFJ1MkpeztzLhsjtUfmQ05D
cyQ7jAyo3OJnYycHkYrbYM0Fh8Fgd7fnBbt2HNOtA9k+cqTAxnk77BVyVqj7REsIg+vsOX8AqD3k
fjG+juFiiG+k2arslxGxpt7ljGOcVQyWMX8x5XS8SB9OMeCbA65qTCfUFU1u8ZNJwRx8oj4x4CYq
m2ZHOr1AuMOh36IY8HXtRoy3YX4jK8cYD2xodBbMfwizZNgis9VeY2EfzMFWIt23jRy2dkZ99CaR
n4b+YcodemvvmZHKKSnNgQ0UsoeQHQ1gMRCjSF1dLp5WuiMFMH3RaF6Lt/lT1xZZdShIRqm92rAJ
sz8RMMLfPp1YrPpxQqqbhF5ZOVNcpbORWM1Z9GZsw6yMuZJB6HYPkYH92qI6wNIrrihjj3gnLCn7
gF0elg/16fNUvZxmLf8pTrfHAMLe/GNev5ZUx+fRw6l0SQfkL6qdx2YwxSJEFtYZlAOnHY69VBRA
JS4mD8b5SZFtcpxzsubkxSxxsgKK7NqoXcDtj8bZl7rbTvWL8IUkIFal1bleNpT6khfs6Yngxx5H
oOXg1vcye+pVYfNhL2bMXsvgrdMI13kVD5eHzk1Ywc0K+2rrFzNK6ibl6Az84z0VZqOBxGml0YrC
+qnl5BA66WwxK1xkCCM+4sbXAmChHlCvkxUYXkT9febotVdKu/5CMNsNudyxYjc1eesfVX4cdHyS
7xcABsx2Xcw6EK/pAWtAPiVz9BpbsFO+I33byHaj+1P5tnhggSdoMg5fU4Hq7Sgsy1BaxQxjBWqq
QRP54rB4T+4V7aDuRCsyoUGS0MXi1yE3cU4v0BkthrM99+bLBHvxih1W/0Dry56JS9ZmmLnTF21T
pkV9DJOWCNL+zPlYsQD4ZiMGRca3ZsL4fpdLpgoMmCfXsFpHWyLxYLHk/6UqzyELEPaSyZj/KAm6
1MMTKuOSOZV+P8vhmaUvtca7Sl7HjZcfrbIisB2Q+lKlJV2HZoOfvbfYWAFz83KPV8DMSbAHLRjW
HiOzkx3jBBYGyFaeVc2+kCl1Koh0Kx6/zrfR6hZJlD7VEkd/Jaq9dRoM/AzP6K7iKHKUPZECNCId
DLAv9BdaNObwPfYk09nG0bD1V1Y0a/Yx6f+m5w85cj9r1n12r5uBKXDeQv2SWRiX3dymSsQYRC3j
dcbdJJtIdAIrLKLg3vQFSpYXXH0PF6flJD6/A0QgkpfsDfBdY6IRducQ1BXJTCeLMAzjsqWEJXKk
t8I9VW3p2C6HR8CJBzK29lXoySxonCqpnVPuGS0mvRvixgJHPjP/TpCENyX5qWQ8lWOvy6df64pX
5dqZHOImqnOF6g0qzbW0bNdTH4JUGIsTqJ+44Y3hDOwS2JO541J1mXgo1FcP6U/qkfl3lWPEaxI9
OV2nF3/VqR5ltRnbjBIn5cvB4kjHIKG+AKqrcOZus8GXzfdPamjFTxMLr832fOqTmjN7xlthDf50
huzuqZCuULUCgTbDHbUNCqIkR24l/mHpiR5Mazfayix7rNr8bUbNT7eifleI/3Ir121wjEzjRWm4
lYwt6lK6uSza04rOE2cth23iYlyN7iSIO7mKHeymXkDgntwYNyUojRWZQovpk+U4+6tg0e/ni3DR
OnN2BDCy+WehK+0oVXDztVXf8Y0zFtTXztfWULPthhPYj+KebwvQf76d+VVv4ZLMajRQvwrQU2W5
9WXvv+lhfKPimU8qRpG2MDV2Wb/6IC8iSjvovFMPg50mt2gXFmcbu+bRMA8AVObw+UPf5Lsv7+s1
r6StpO0VLQkhyi+dZhMSMXGLeihfcpRt9yfOM7WDHwtGKhUXB1e0S4rA6bTMOOar/J6f1Jzz3zUO
PANpLmoaLSOUgFcyG729YOLAH2Irm+KTeiBucNlNHZkT1AP7eL566J+n+4zpCdLtg75QcJUDYcBu
7UIpUaiOfnLqCI/Ry2xTLFKXncFjne6MW7ziMksHYac0BUzB096iteLPbJVCiYlvgs7Z8/xIiO5M
IuDHzB/opf00OmjkfzPp0BlCAECoCzykq5Ee5GQdQISYJLiERVEfdi5v/VP7JjHXyU7GLmUwZ7up
wXBygnt5FSBbK1f0MfDl9iZVrchsXyd53iomQuFVgAIgHoKIvbszIxqAis1aOoLG0Q7UBbpHCUwJ
sbGlSSgXjfcINLI5ZqvshYOa0NCkTj3NB3TkF5uUUyor/fwQ0Aa+E187r/dHv1/HS8NRbueSP27T
TXqTkcXIYUJPqFPAbLEbzsL7aMv+an7DVhblW7dgs82iEE2tFjtyONMsBD9HhkujeJG+CuyWt/AU
OJwv2HJ17J9Lr4UtThSFywTYDNbFlgA2ej0dA0de8u8nEFdwO/OoAG9nXrBj5ewmNjpTAnpL3JDA
ViyemCVsSWa5O7uxa9jdzfyJIN/LZrY5+dPvQGaQpTsBAcDl7SxgdwhviU8Yn/5+TMnfTYFf3vG1
MC44J3Fbn3nHitfdC5bqKDfygp4wdHrY95+TJaCittY5M+Zz3pr0dLrv0TOEFBNw5rms1evk7sdv
79uhjl5encvA+H5zXw9FG1Z1KilUfRLANhSP9OnjuieCl/1NvyEr96fZ5Ze263qN1b5c82p60QIR
skojKvaJMXavOg2lTVKk1t1S2+d+qFvGbefI9Jw+60X5Nh0zQrglwKLYj5ZWD9JrMIMD0EfF6VA1
aLbK1mAq2E2tzmRPK9+hEhscu/1AfI99uSfPhmZvfDNs2mP0Fj9TaePEqN/W9xzzNQfq+9kCbwCv
nHRAG1TIdLYCXbVW9gwegOs3yj5c9jLJLHa/kvYwsqJ9tb244Jk+OMRRefdozViNGx5xuMkkEx0g
jMkMoM7rnNEubvoVyozIlteTNQqcL7vw+WZ4qtzgVl2rT+NCW001TPGhXDUvkyCjcqEPJqsLql9X
d8M9vPIi9Nolp34qTSrEkaX8Sm4JJb/wpn5gvz5uB3cqQi3mVHum3SAVmw2rot36zNjsKt36ADlp
TXlXdeARbTLvgk4yvo8BRzCRl+PUS3E46uyblXL+9cXlbuKJe5jdM/eyBTHGuBACa7akdGmrzLzb
wEztDKlMaeCCtvM52UQe22qXwm+zrh3VBfrAz30c1tTQX2vq3ftJEGEsS/7CiZL5LuR4jOjeSe/l
neF3FLYo+G3yexKYN8mRXEfT2FMwWBkLYECesgw/58xfzrxjNs4xQ513mo3saJutGb2AE6ctLKXs
zU9qgl9KuuvPVp/DNFbm6IjhRP61zT2Se1oUJ51Zml3YJGgNUeKwcw7p5Z9tzt7dH0q6/y0gD/7B
NwvD10tejRTUmWlRd1yyLR+zuRUTZB67WrBMFMsgqcLqff2dsstwcQcZdtltkH2U8Z00bLJBtEVX
tLH8AfofnUA48nxZM88vJGg2zuWoFba65Mx1V6/kk42SPxDwTlpdbku1SXOcdG4nBikkmjLNyKdZ
Y0IwOvbv0r38OHAkOW+o7eSEOQKrXnJABrjmYbQw3NMtuVP3ya70aQIxDhsKviNInxUCdhp6K07T
08fhnOHhU/gDDcJfHl7Or4B+ZZVGAeLo55paMkEpgPg85VnfTM+btpjNX5fXwn1+oAcIRqt/xOtD
6w/OHfmiVKVW6ZLRStfDlyGrj3CMFvXA0YElbBhcRC+CbAqiSbPsggeJBWI7FPYFJbZZM85mSH+c
Zu7k+3J7YkaggFeal9fsdrgjFnLSSIlLRfeNcYe5iCkkeuBc0qo2f5eEmJHDz+jB1+s0Sh5bQXmY
zT2Od3Of97VIiVozsyOCtiekTWdYTNtpokcO4p3XMFU6wrJN0o7JH0xEhzTM5EIVzAfslYy20izQ
a2VIs9ZMK83bHCPP51lzmrfijf1/TlWReSqbrTSLowkavpPAaUpLoamQ6Uo1lSbGgpkQzFuJioHl
Hp4LCliQyxKVm5oMqWfkU2gKqOvOPyWTPNRnaEhb1fCKeM2JeFLKCO/VZrZNH+m90DkHgogejOLJ
Gee/lTxkaAZPlvQG9op4oxeaJoQYWjCft8ryxCl86p2ePuqYSpYnFrSCsNfTXzrS3Wv5RTT6F9Pu
YGana8klFuam88OH/h5YYrSFPi2wsO8EF62Oqx9Eem1Fv847Hnbm95GdE2x02hfbkDMaiUkUu3Q3
Ypa/M96nDYW8o5RRRbuWjKALeRpOarh97FDV0IF1mfqOYp0T7n7y+//Gt5yEMbqKDEedC6r8m+Em
xxugdQluGYgMixkHmJX+OT7KrnKH3NnuF+lSX8A/9EOHG3FLwWQ31qMb56zvwqJje2Lww7QXYPLF
pGxgl2XXkf1LRPDD9uT3mQYBsY7EFJMEpoFfa/YXDU9dXoxUivh0+jfdC5aGGyyn49jFQarnjB6F
osI70NH97OyGAkf+NtUGML9OTuYN8bC+Tj3NoDtNWren4cz5YS4Uf/qB00bmyw9sg6iPogLN2Bwn
hSmj7AyWlRfYJSOEz5nH9r/YO4/lyLG0Pd+KQnt0wJul0gBpmWTS1wZBsqrgvcfV6wGn9Q8Jcio1
/6wUoZheTHR39UkAx3zn/V6jrMGOXi9WSNPl4vO2j536ZC+NDw6Ove9Ssw8DxwXVUU5Y28q49c6k
SG3MVbtTn1hT9GEujfZFtzlZQ3wYTZnpJwjPEgc8o9jxbTxFdvoZHzKuKCgLqpG0Hdhck5DCerFY
6nb/0nPQa7BrOYOpo6Z77qVJPJGPv3n+iRTMzBD5cZ9ffBAZQ+QZsLvGW+tWexOIlb6mddn9pu8M
g7a1O6gbb6092tAISChHV9pvS1t3aPWDU0i2ckuRcUZGkN8V54nL4v3INzBlHxrCTRfWjnYC9NLx
ioxlAcaicIMv6/A4UdYE+EUkL64nnM7lmg8/E7R3ojreSeupTsDi+5aJtwNNmrxe4AwsL8np3y/y
s+9vIeEx8JbBx+YLgS/y07FTcs7gAMIyfGBVXAsbeunb1CZTUXvMsFEwrrSNdsAxlclRrOqHfif9
ttadk54wlPeXiqOtzRNqEIpqCwOAcUfjbsvtaOCyaZKRyrXnSMzTNnvsNoVxYem8ix2/PAFGMmif
NBU7htn1MjX6MSp0nA4nCIHo1J/B7xpOkHLdv7lnf5tvx22NFJu73WFiOdenfl843KDfe1WPOmVc
jatVsMwOyT1hztJeO0usPEjHVHKP0REps021e0ObLiIu3KY0I0jogK55pZ4N0Mdolf4CAD57t8mF
7A38fb5MT9OEPQ+d1KJSImzi8/TUyfkoPL2gIb0jyO/QYf56MJ0mcyb1TwluSB0BTEIR3pxzcxMi
S4IGio2k7aKpNwCeoFjY1Y/yDjdQm9yW9q6612AMTVWn6wxXzUtBP2AL4rZWf3g2hKOdeWxX5PSC
ay6UJ4Erg38t76QD3n3TNc7ad8Y+Bhu9g7pzVJ5AEjygftcpnMDJb8mr27Y2+abr6Dyt5uTsYcjE
6rmZ7n461RLR2+JpYiOuo8lqABa66ahgfCOUt2W71LcQxiEK8QVXebE2sSwpKfbS6/baFbf5im+b
wCeEzRVC2lr5z+pv80h/g3yjCUdeJg/Rmbpg/b6V0HaawKtxM33P6W6Sb4ybcT3eU/p412TeYzG4
8xxjYnETlXWLxaNoC44BvP3DcGrPdpsl3AqHcA/ZLnf9DSqztYnUxKHIeJtukAX7AH6uVGHjurjF
RdJbQwtdNgflmKfrel+uu5X0ENDyVpaW4y3J5xKmc7Fahk+FMyn0oBQs8vNkSNBbS6WytWX+g+D3
iWkhQWh8Ne4HG/+q0lFeBkgjS2M7WU4IK6hM+2oFNg7bCImxusGg2Ol3lgM3a1vcqfusBlccVqYN
Z5DmJuHToBPDq7mGF4YB5sH3FsF9v2vufVu5cm+pEmIKrYX5xK5k+uupXW7a8Y+UrY4eAnzXtdas
6j0l2iq4TkyHFkKwlI5GbrM0yqsWPROKygSiEQHaq2GDhTErcnj8JD/8/0Kc/ylL8uQ186+1OMfg
Z/cy/I//VWdx/FGP8/cf/FuSA574lyJBkpbZG2FKT8YYf0typn+kUgZJKjuK8imJQDb/kvGpg1qt
iqoIhZ0d529JDv/o/W+TeWOKuL8gnJtFD/wpimDuy6GyqSkm6i5yXSTdMJU5TV434xJLS+95unBy
l1vL8NNRXkztHENbXjIk0qf/3odz4st4s3OiLgTXS0rGK9ajbdCsHxYU1CRpsZnB2aEKaUwaZwc/
WRrN0tzJL8YeWMTjcBioFKf+j+YU2+qpP8evKLLRlxz0XWtXr0QD2v41ydtH2Bpr0lp2im1sqntA
GIJS8exucJPEbPKoxCtyd4lWoZqRX8sI5zLWYa/bGTkxy+S6prb8MDGu//F4n0QC+gwCmz+2Oiu5
JGIxrczUveemPJRv5hGEkKvkS8rZdeJyiorI7In8XFR0Vd9gPTc73kptY3dKbqB0W5YTITGkGl2n
2xDRIn+gIwHGWqAYl94mHPlKvFEAUJ7iLWQmqIvhwbuquhUE0PRQP/H/d/2bFi+bcpHGdmSs4EM6
/ROxKYrEi+vKRbPjX7cOACQnHQraSTuV/jl44MJ3MmBFQmPT96O61t68B+uknEyHEINBR+y+4BEI
TLvhv5VxArz5B/PGPwChTqRWfVVsIqDfbk08eYaVEq+b4EJbqn4I0KMmgqtxkp7wKvF4CxA4FkiG
MIkIDDtS7IyuobKOn7vfJfAWjbm+3FpQLms5ZrtPh8N05lbLQVI2XJ4XcKUIDw7ljSQ228iEwvQq
vMkcIDC/2pzysebtwW8Fmn/rbYk7vx1ew7uu0KWUt5KEcfGxSUkoXYKMldBAH0kc5Aab/g59Gv+3
FSGl2nUkjNeQAnuHOgWWhubidkvNmOQ3WbcLFGJ33vyyXQ3ECVTXYrvP498miEO86sxtUNzR9s9C
iNzDoiSsdcIFMjzXkxWhcy5ooeF0d+E6daRfmCF03VXJ1ZbwDvKw71D9ZOO+aSHIOX1xbRj7IcWH
EE6AcmNBvR/hdwXnSnmo0SRF0nXHN7Cg03O7rvC64oz4qWMMg/htuoEPYBsYYbMOOPlG7BmWPgwM
z/HxMxQntta2PyaneEnKZ3fjPZSQHYkL7ZwAwfUltbGkzK5eXxbIrNVV+mXZY87pPWuc+AQhSzdu
sofHbHLIwtJ68ZQtScvt1Mn98ZMj1CZG+AC2a7X7IXtIrZPU7UnNJa+Mvyn/gLAZEAJ4HRprYwvn
g8Tb4AB+yKawVSnyx00IR05du7+oRindfkMmu29vPRE0ZQ8tkKkYjE6vbmhHlScZay1tpR0g5HXE
OCIN1G8JDC1YuBluyfeRcd22V6UJx1E816BVKhEF77433F+38IaNAao6yGH50EE/zY12AeQRCS84
WtPkVQzMOM/ElfqVLXQYiLlH/i4F8E3AlM/kX2nHJaA6x81LTfartKItRpRUL+36YKvLPwtoY/pa
U35AbbeTVU4naRX2TsBaWhZsiFQqywbkrTr5DeTtY5StknRD9hk9J1j9unrsvIUG+BNegOGlWUPi
H1+VQD90O/TUcAX5XDh3vSR2WtFDGcckcHyvAotVhxeKetFhai7Emo81v9WW8GNGY0j9544KWXwB
Ot0lN/E1AjA4FRP0Y9r+WlrKi9bhU1y+Vn9/lP7zYd+7Mx8u8W0tdlFD7i9HqeuET5PxnbV0EXJu
23tiPh//fKZcHG7CFD4M5/ddLWhyx4rBJcWRVggZ8X0APsTjY1GDCV44xObY9JcXPLsFVQN9xbTm
+SZNAm241KZPdzNhNMDhN8JKuzB7psnxpVQwuXnh+CGjwZqphYWsJH5UFb3nkIuRsuGua/9fdb9n
dIy/n+uf48wmaT4CWnG2/OO5puNkcuhsF/iO2yC48AG6x+zClXKuhJ6POTfQi4uubg1V9p5Vx9t0
eIQQbr9V7fjmYkfh+yX4X09nzTZWKW+EKBx4iyhs1lhyHt3Vm+bgM3O6NNSF72XNJiTRrF4hIR/h
mTBzBnSenJfEiwv9X0z8fz7RbB56hhEnLfmK7/NwYlzDG5jIUiR1kF/E4X5hoV16gzNUMHR7nB3N
0XsWNvoO4GIDlwROSMmUvwTNXXqFs/aPVJWGa/hMxXDrOsomgTojOJdN//7FvvzPVzjD21I1HKzC
pAo3jyaM+dAu99PludteFshenOqzGwYnQNuXNc80TYvm2C+iZbSl/XDR5fvSy5vtF4asi1UT8VDh
1txNzl8TKW3iYVyYD9/W8v/cl6zpd3zYeBstMBoS5rznScg/AZQovn24MslhYgm2v2AaLi8MOQOg
ZtsFrmafh4QpM7Lx8mjT2ebtiyMEeHCxy9a1F76WLM62i7zWh0pQmezirn7vHSQHjIqh31z0urz0
TLPtgp29s4qakUKcgpH5sF2gNKfNd2lRzWH9L29vtmEIaT9Wgvz+9uRdCabq7mhSriMHvtHBXUhr
6Pz4w136aH+eJ7I42zfioAlMcpinRUZ2zyY85WvN4bTkuy2GBcDMfzhJZpsH7CUxtVL2XxFt0j/O
lGDrb7LTpRXw54WGLczn2WhqfqS43fsu5WGxhwsERxcSyP/skJTF2c4RGsaAP6niPaeHyVEy2Klb
zQk35Lv+Z0saL6vPTxTjDtcnkTqNNO2HwQ1ds+sYUuBEPUNYHP8qNhe+1rdAyH/tIrivfB4Si26r
1RIerllO8HC6kh5TezqdDRBK3YZu/DhxJy8tuwvf7n39f9i88AcafM17X3XBJj3Vm4FVVx8vDfP9
IW0R+4pRJi4B8wKnIUq7SjR32rHkHajwMviR79+yLVcPXJHXF17mt3vJh9Fmu1Yad4Oi5Yw2kZua
c3hrHtBnrAgE+48fbLZtiX1qjEFtQcjAMNfYEya9DLbpVbKaWFYXt65va48PDzbbutTBMErBYzRs
Dw4VbVLFEe2JegaxxbnwEr/drz6MNduvtKTxpCQX2D+cdAv8shs1R30uVgUfjVA+mhvi4uKmNT3A
lyL/w6CzTYvk7bKILR4QM1Dwxxi/SosecL8kBOgWymd/feEpp+/zpwFnm9dAapQfmMZ0epuOvGSx
c3jL22QLYxASwfto/xY8/v+aA5XMG/vXqPed/4voXf8leak+gd78ob8Rb0P+C+NVFeDaEg0Zl1ze
8N+Ityn+pRp4W6vvkLOmy3ztv02oZOMv2ZAN+msKvlVYtrEF/x/EW/wLM3kR6yjISxI2HNK/g3i/
N+s+TgBV5SgmOuI9VeOrQ32GsWAfN2VgB20qojMx9UdLHupD4gLajSVcn7xgTSPh1IpaOrh5gSxA
L8prs1Dim1oPrWPaVSjHDETBSruLhuqgB4QDiqH/0HkW7hFBn9mZ3vgbV0qexWgUXyLVT+77MUXz
rQlFvdL01CfgO0Mt5RKk67hWaaGkhGWcjKn94QN9gz5PM3r2wGSITMaUuFJiVDNbYnk2ukVgARKJ
fWHtZVNxF0JflIuyjgyodP7FzXi+pnnDcBiIKzJEnGjFeS84FDLiLrIqsgmfEpf5BHeJLsYjzZjR
dk9HiDFp8qyYgo4DRY7cUvNfTNIbrvTRcAqJpBrS2jW1WKpKCtEs2mih+pzl8RqPwDu5L2Ky3BS6
zGLdPuBqdjc01Z2JO4pRyuxTiUW8FGGoSaPsyk58JSCd2Nkw22kqiZbJAJNLy1P64UGs7iOjjUjY
MqsHrcqTX6KL9FoeqmwtyQh8lRolqFAC2bWqfu9axaFNYFeFpIwZg3iINeiTkm86SRcfpMx4c8MG
uwGQXWHg34uSNroVrTy+ExK/XqiuZJ31zOpO5ILejJFBfkCPzVheTzZcgpivS3MwX/yxRkwnGJDG
TT8D0MxGO6hJgxQsgEVFDojcKrX+pJsecvW0rnZcr45p0+W7Ui4GIsQEadWPavGSaVr4Q86kBPsH
HUq5h8iRoFaF7oHQodUfoBZEdQV2BHGYZOWIkrgSzIM4+p2tKUD2mVzW26IwozuzkaxVPRTJLusF
Cfas1F5lRYQVwp/n6lRozeaqijucpLN/0HKfNoiPdyutKIMhEWskMOIpRSk5ZXHmCHTMOLtXE35w
l0QXir8vQ5KgQBgywgdrCqufLw+r7EOXywjtVwGUVjd/B6m8rcbfYymsLLoyYWJdStl6h64+PSY7
pIGzJs56+FSTlPH5MceiNy2/EwPbDSLzXsnzzjb9fOun1X2puUhpytC1K7NLV6R6qrs2VnDOaCX1
l9T04iKFJWqnlahitDO6m7TvtJOnK0ehazw76Hx6DxGw/1hX7EJaY2taj3ylzb2lObgHOXWhxAii
oWwNM/MP2lA9EnLxrKTlTVgbPwdNwZ59iB/8alz7NDFttyf7outMd2PWtGHU4Yo93sMqrqGBIHVi
cWVpxi0SktcimnImC9iHtaCiN2xaevgi+LuAxCtwh2ateTHMvKhD868n3okU92fF99RF5CJ9GAcL
SojemdF1bzbaFo9gWBRt3b1FdQx/O5TN294YFTS/wtUQASX7pbIrkki+tRJluA16XwmX4hBmR9XD
ZS6tTDzTI716krsI2kScQPLzmresy6coYeJJse98bqTilhD0jd4ZO7MquFjrQ3aHkSEWMBMJsDCP
QeyTatuIPxo/D+3Brwk5xMNYlxHv5qp7yPwRqLCp92Sxk5yb+Nwo9R4scTK+xhFRcjKSZRedkY5b
NQyrUyW28SpXWapZkcekF8oY/rQpAeCFqW5SIyB0dbAmqXcmLC2lQxRr0YeI3eDoSvFz5MUwYT1U
gw3t1HPM1cVWc5RvZaUM+ICS8d5Mqi6zzoNbt8UxvtaTbWPp9UoZYXM3+eQSMqbaOqh0aLnSgKAh
SB96HTsa2eyjZ/SrmIeEo3zIak+6ilx8CVKlHJzKz7ZRIBMO6wcomPNiG7nR65DJxsoUEnWVSzn7
T2s+iz4GdkhZyiokuLcJn3IvorHC/rsyTS9eir2pbo0yJd5qMG+JwIO2GYYg88SHnUfg/I2RdGhA
peo1cEtqtIYdKa9DwxGSeKlaw7Y2EPxnSiudwlqsnmO/w7XPFd/Y8duDRjzJVRuO9BQtLADrUs1+
CAWdMzUtsBFqhYtM6vc7zedVrSCjI6REkUSD2md2C+n7qM5lOcntAR53tKhjwTt6g5nbcUG6ZZFd
tXVpbqBBYj6gF7hxjVh9CV2MJVViHkfimQ0tJowzu7eaPNx7YdXsoyjwHUE3XsmOb+gUiubJT0O8
JYIYb5IpJjs3w51c18VK60cYnL0enyNBN+/T1qPVGJA4ai38MRjue73IV1EQtQeh5oxSzcqC997i
2GfS0FNy5P2BqBo7NsRk5XtyaouRiRwx01uM+q1iJfmKgtxTNW2pUGHe8nXyITr2RnsjiERljlpu
izFCBjTX4NmFdcQ1XPIXYSWjL/Ia2cEyNFvkOUw6Nb/tSOnsM9HuyKJUleqHkdG6q5Luxgjqm0Jt
Dwl/QgzTG87ox06brMJF5DwolwRZeGpa5HvQqsc4xFMDoEPR7k0lvh7k7KFvypNVd2fX0FZemoer
LsuOXscaGWF061Fz7qGXe7H2kkoiZo21vIk0jWCCZK/Rcg1qY2Wp3pVAm9bXU1RJeQdC1Kr7vO1f
DUF+KkO9tjGCLlaNCjlblXBiHgKRRJjUpNmtsJyEUjYJU89EPEyRSighBOawix3FhV7tVuOTQRfY
dovi2RzSPeJFfZlaGfxsxRVRIuGTSN9aStvXbkzRwROw3Bb1zhjDQ9xI2J+2OYG4RrQeIo2Eq1x4
IvaDX6KnlDejejfC4Q3j1JEHKPXY9lgxjpltFqJKimEVFATaogQzr+o03blVry+IAxwXraGIyygZ
YEnnvsDUKg5GJyIQoU5lW32qfeFnGeskVI/Fk0RPNK+jHcWzkw5TQ6iEnW2I/nVjBLetWKFTluEH
mM9FLNtKKSO21XdWqdzKTbDO6DxGfrmXcnr+itIhy9KFa0wAz2UlrNJAvqk4f9TEuPfyAcV1SB/e
7PvbdBj3ejteRR7aYKvc+BFua1p7R+DochDqyTOO66okbEupWMtpuK5TCVFdna1FHAjGNMORwkzf
GpjQiR6/9oXi6H20jwsfF7GMVI8wyVZFT6lXVNeZr/7OcuWJt30yFfQAmbKNm2zTylBJ4wCeWSc6
lo8FTSjKz2BiK6mMEbsTRTXCB4gkDblYyRkbqD8tyiZVMrZRA8xe6pshwOVALZpDYFWbsFGKpScE
thoG0aoljN2Luw3RVjshqdajENxa1GhKn/9oVeq+VsHO003cnTfI9SYwraUl9BvBN9BBV0O7iHVv
qw7uRh7ZoxUz2fiY/BlldDRaaLC9ap51KDCDCtzaC2sOtru8EFZyljs+FRcZAMFKJBAwNOraVoXS
I1saCIx8XlUs1okm7/KIPOKQDF47znmtZQcrINVx+YxKGalwqN+0Fb41ejfiZSppW72uTmGk99ui
MvDqE2JtHY3YUgRyRMemDR9Srb+HEJUt9Do5Fw3YrKu/pX0fsF+yAoUoqtgTQhzMELAuCdTMngMC
jh9KbwzsppV+t0RRLRIrETDaMn2IFhjHJXB+cnnM9kMpPlAcQNCHAbUoSina1YGZH7MGin4aDndc
ZQTimuWD3Kf7SrOehxAn1kAPvUUp1wc9kX/6XpaiBxeIQffqXVyEv+pEwWmhA0IwccEYe2KQPTfP
jkJBFc3v1DZZkKEU8b3YUYvhd1wX+8QSMSJTjkVh3DVtcx9rEeYcxNAuZXYHBCcJYXG9txorBHk5
tsICXEW9iGFAJvrBikoyxIet2Br3ZQe5sFNvZSQVfoweR2NTOBUBNbk24D3cZ92L2um3nl9xAvVs
DrEUtKST+8Jrm8L0D+KSWIXWwCxRf+gG08RyUBvOnZUfi4EY1h7v3z9X93PMUzXguVnwu4EFDXzZ
Zwek74Z0aGK/sKU+3UqFv3IxiJMH5dTjHtKl0SVEa46ezcebsKAPYOeIGpagDMZrfB3HLZg72Hh6
T0H/rLX4OgnhifroGJcN6cA//vyoX1psjM1xJCG05eL9NXLWCvXOwkEHc/6cGrTN99z67GgqZzMX
hCCzDiUzt+zSRSFh1JnXz3/+AV9u/QbDykQe4epNB31+raESyQJVIE3edOVtb9EJkw9EJC5zY/x3
IbWJPgiuICuGTugLYQGfX3OcJ1HY1uZgdzBOp4ZYcWwxL00m6enFLt8XGsL7aBYlFvazqmrNOSWa
7vupK3ijPdDLofn7qx3xO5qgem9Jfc825l2YturXKyL8yAkvQmwDeDR3SejFYIjFBmsfr/KfWq7m
tXzL4cHVMLwps2ifkG0f+QZ+luI517p9HmrLGPqNW8o/LAvPuVoyM+zGB5zIFGeMX0vYfC76sKpN
Hy21eYna+FltjVtdgr2tY/fD/SEeTEhxP7JM2DXpjacba02OoUJjT+ZmWz9Mr0mRwXA6foowzhON
K3fE3an07ptA/pn0vs3tZQeBwql97QKiNEeKp0/w4X1oExz/YV3Jw8hVLAnxgJTPbbnXIuXCG//S
hgQEkLmRixZ/WVyWZztFYJLPrVDa2XlQ3igayTuTe2MzbHEePmbKddpQdzbV2uOy8e+uGxnQypBF
ACxwyDnXv+o5NQjmi20VEp2Ob8hYnwfEpN6lZ5ygjM+3BdaMwolvKvgufEHJ0lEWdFXA6DtT1FWZ
4qMpXjV4af75caSvcxdNiUUmFFsuM3j+PIUyGIWs5TnGcpntj/sYILLRK6x0mWqJXVh3jTbYQjrd
UNBemfFelLKT5MHqESHTGwYYkfbY9dmFpOi5CkmdNmcZsjSv2Jrgl1kDTMA2uxMCtPdaJuLTlhkL
MSOxqwqI8MyKX7KHuX053NcFXLpeJyzAXMbQLXN0ljJN6YoENN1ayG12KrvJEX3cFiLE+byi0PbQ
CKTjiNZNdNpQdQpUXGpwYaZ86XFNTwBAoTFZDI24nxlYFbcoqZqKSw9mUhAAW7zyShmJAdRl1AlC
fFNUwFfjAG4nF/hFUy+C41z4FV/3eX7ElDhkisRw8JM+r8WwaQtwMT23gSgXFkS+cdjK6kM1/Pzz
RPru7P44jvp5HK9C81N308MWT10NQzbe67m1korruLuEAn43Fu9WYnkQPvGFhACI7kqqyNSoNP9q
LLEsxCDEDJB2SnhUcoX786Oxur+sxc8b2my7MdK8l8pBHmxNb8SVWfhHKj4Bp2z3qu8tkI9oKJ3U
AHcYm2bYZDWZZaVle2PXHrrO2Oqu91roXKcrAcQ4izxHTaoHNqfNUBZbK8nXiRou+xr/iLi4Mkmt
Ksr+qnOrx87DLEwMgs0Yyfmqlwf47QFYdV5oTp0bP3Vs/tTEffHTdm8p4VqRDNoL6T5umh2hY8/j
VBFq4jkQFAxTAv8Q+v59H2bnuMB+oghtofQf1cg9B/HQkqiGmZKRkLtB0ih23IN75Y1+8Jzp7j14
Du7VVuAeRhbWQ0/vHSatR/Gvt8LJ1corDfRlgbcSBE4BMmxd3upZCX05xAJbKprnpO22gIvYdcZ2
44L1kRoei8XSUIQn3cfjTsIKJSURikbIVPp3p7YZoRX3aA4SIS0WUgUTHy9cGtSnyKwcr410jE2F
hQtavPb7+Fh45blL0P824+Oo1ufULzdloC6UnG1CEamsCjTlud+soso4Gpa6Dovnyk02XnUvtvqT
57ZLBauGFKesNBcfG3ovQWNSQXgxmkIhfjRcyt7cjxHildIVzaIruR2ueqPG8de99irjRpmuFrH/
qzLJ14jzPTKOFVjKQlS7rYytYoPfq1chUsOQ1IvDu+n1aKCR3D2XYKD0Em5L6a7X4VulppMifEgB
+g2OfMmTDhJ2+plnLPT44Efov+mgqDFSokHXbVXnHm411SbIMmBOjP4yHFusVTuU25x4HkmfrG+T
ZEP84i9xUNdR7b2WirwTXS4y0hijXMLqrfVwlq9UrKR7OP75qjCNRU2ie4cZK9ceMudcVPaj3gOs
KPfBwB1MBYYPrEcAq+vaL3euK+3lUXbMtr5NNVxt2L/LRSuHG7h5C1+ubwG4SEQZVznybYgci1z7
nXQ6+r7pQthUL5XYLd3WXLQl7kxGZUveYIucUqmBN0etmaeEDtVY57bktlvPOvpjf9YHDFxad19K
5b4coGj0SQrTNdzmMhYWaek9hrqOMXFnh/Kwgon7Jvqo58SW9BMXMzT/FIYJ/zEMWnTPEeoXWc+W
rZSs80YFL9R8auRi62q7VNRWQYNdfBEIwTpAlxmO1WvYl8+DwfQ0ASYXvZE+GJ2Uo5nFZ1fVFTtQ
x10ZYKqKJMLEy6eoSdzDOTFtX7QyfY1S67UZDWGhjuoi1sZdUKUn0EFcoznyQqE9Ka21TwwFLxq3
/13qJihfNOITYso4V+nqNozz34VWPTWCCsYgoDrHbbfH/3tIqj2umUy9xgRDCXED9TqfUp/sYNA8
Ow2UbiuKabGu3GJb64VrZ6ns6GN7U2k1+jAhPowWOdJ5Vi+qXkGAJ0Agr0J1V4CoL9QYQVxm/cg1
6SmUg3KfFriUKEkzLkBB8a8c242Z6ej0FQUb3D5fDF1waoV8GZbeW+6iZW0DXEzFnyLnIPDe70xT
N6OK0ppAi8l4RyO5D1llZcHDr7trgooOhjyR3SNjXZfYMXb5JiCohmrxdtBT/KUxMSDJaJUY1qsb
y8+drN+IcfXSirVgD03cLERrGMEdwrOvhriwG1diK+DkgLNCnjMxE1X7aRTptZFka7kO7NRrbFNQ
b9TpC8tKzRrW8ATSmt4RBOGX6VY49I6tuc303r0Q4DGdnZ9LQX2K0JN1VSNET9Fnx08xDHXqBdFo
a9bGwgFbc//dZGCqLbrt3NKoaDVd0+bVlkc6YKENDNGSRrjoEZBOytuqwPrOxPnnIiPnmxOVuxIq
c7zlJItUqc/lAtDQ2KVdrtA8WqMsXeM9uwQZw1VvElGnzqUw4u+uhZ8GnH7QhzuJQoOiLwMMyP0D
KRpLiTwC/A+Ud/s2USYK/RJ15Wv9zhv98ISzwmswsj4wk2K03ay8HShkFzXm9V4aXSqU5+Sm90/3
YaBZ5ZUNgZuactfaqtMeQnwQ39Dog5Sxw9wgDIc3iS8IoB+FsfnUnZChJpcZVt9N0Y9PO6t1FdU3
+s4fSO/ucfdLJo+4SZIdOW9KiVcD8Vr2pRd88ZNOpe+HT2oJuEYZBXNo2PUreY0p0VLjXjyZ4SJs
nWzT/lwHTvrOL+vw40NOdemHAbVc9JIwYMC+t8UzkQTJb9G4nZxk4tUwLBvEbOWCEspooAYsIRv0
T+YP5ScCpfRNS07mgIUCJjJIFQh36otXlnK9U+9AxUXDad7SBHEV1gL6JkOo8Q+N5b/NT3ufLSAj
kgU+In25VmZJGuSRxDOEZAEZduZMTssGmmcCiC4Tk7/eLlkE/xztvSX24Y2RC+jKVs7c7Hh02FQ4
eOhb6TVZ49tE5Bac8snwsdUJhF7KF3bNKeju6+f6MPhsj+GMC9uIJpddrTt5Z4vryeL4rcTaebXk
HIJacXHRz+mTs7c71zj0jarlNLJGW6FcVRB95224T0nbKiHlmTu99Hejnmz+PC/fWQ/z80FDnavR
/qBm1WbzsqP37slJjSEE9MZxO3EOk6ctsGX81KPyV9/JzFgST6FPNWtk762ix3Ll2cbdn3/Jt7sA
cAwlrQRwMadnyK4eZ0XP5xabcGHKPc5MF0b4dkJ9GGG25o2McF4pZxt3fW3vxt3OD5dxo28LaDCp
ry06aAF/fqbvtxkDxAkLVA2C2WwjL8JQoOVVjcxhkRCbOD3SfQjQQKs2PaHJH0eOLjFAvt7aWTem
xmFsitPTzr5oavVy20oi6+amxfRBXCv4u2EY8Rzd0Lp/a9ceTmpL+REp/3/naT+MPH2ADyvWcxO5
VhQWzXROjoDgTmzTC50s35eV4YiXeenf7qpoTQxmDKDtHIlWCSctJB9/XmuTbruryQBCP1CHL1sn
sC8xZr/dEz4MNps/cdmPg15ZLZl1mNOpyT7B1Tx2xdOfX+PXaQpqxf9khP3YhpqzrSezDCHRClr7
Rs09vCACi6VIUmHnvsaEeZSqdOm7fTuiZrEBGMxUoJ7P322QA6OOLTe3kwdyrYSDcocMDwnvKtqX
t720fCueKtz5DthiXKzmvi77yZ+AIGBKUw2QfzZbLQV2nlt4hV3m4trTXitfvPB4Xz/b5xFms1Lt
h8xrh2mErl+YwVUVvuhKvPzzR/sGC/0M80wz9cPcT0u3LpTCxevjOAkK0MH/KtNt1R6Ns3Y1ZWq4
C/IWyS4/t71z0Wz56xecNhcZ9Y5hEJZtzN5ipLpVkOQ4s5dehreRUB9lrGxaLjGluu/cmjCtC50Z
+euH+zzk7LWOEWoyGKsN1pe4k25x6zuktmUXjrYJtEVxjO5xNL9tVnCG9vEuv69JTrsn5OmSu+63
b34yMqb3N9Ul8/VSxZUSibCk7GJNiDURJwgevLX63C61G+y2F+G626Rowv4bFHqObOnj0LOPrpoR
7L+h7KePDnqCl5KwjA7ZHdDs5dG+qQ9w56ALxkmCofa8b1FapQTHK+CsUtvnQFC3Lm3CdV+3W1HO
NmmbkVFUEo5aVBdq12nyzEoEyaJ5TQrkNPR8iSJPVOT/zdp1NcetM8tfxCrm8Mq4QatgWbZ8Xlif
EzPBnH79bayPvRREL2SfW35UlWcBAjODmZ7u0MD7rp//Ubu7xHpWzPeNWbrdwInQm0tcWWLOlCFn
wOJ0aCzSua36lASUlF48cl+QPDuMw5taIbHyAisC5swD/bWbutDDSnSnkpzoGxSFHikZjrgLUS0V
bPOWx6a7mReAjQ3uHSHaUM5/X3mLKVKVVEYFBlnXmTkXbc0CZ4dq1YBoELxHLsc9bT308PkMCQcI
+DGWhtua8xJuo1h8sEthgLE5ZjdUUz4BWyXH0sbegnMGfggHBnRXbEg269QalhJJABVHxai6AU5O
pzhpoE9WfYixoFv8GO9yr0Id2y4DHgvMRucE3eKVfSZKW4uqYCoP1wTUnwPmWmIXJKcH826BAFEC
TiXOcukVZy4HzAH3j1Yi6AfZHtgQDYkYQUAUxIGLjyETP3SldzS/K/x+x6ML+83iLtaoU16dG01G
WygPc9qg/qHGChp1zHRRtYQ3aM3z1sY8zCVDENOMfsruGSL3oPskuB10mDc+yrt+d30n5a28FT1L
0ZR0HQkdW0ZS5UEvgFdCpQrkiOKH4RGNmYbs6ydK7aUc+r02gQ0bXB2oB9CawPfv7RGMiWCj+rsz
dPkpLNl1lOqClFA/hIoWnVeiSkUFuGxwgsUdGjWcWLr5WRG4LJTPLHSH2UeYMMl6ZqjAHRjNgVaY
QAoCMSqnWcD23hwoUdj1vd7a6rU9xs+OdVsqRRcNfi62IJe5n2ZQ5ehdUGTc3JJmq+z9WJtiXG0h
RJIVGVhaC1lb4B8Pyzuan+tQmObexdeZHmqCl23UqRNc3Q5FSha5jrEsKgAq+f2tgZ7tZyrEANQh
pefoAui887qkWw5vbZXJ10UxK2oVDS7U0Lq9tOt2dARd3HGrL5ydZFUESIxqiEV3sgM5pQntPmfZ
lcdibwken1aKtyjm4aoC5TX1RYqanFngvQyJtKr/WAr9J7GybslUnFq9ed8M2Z8nAC++IOPfFrEs
mnHAe5xOQNLx37epUmxkNC/MMI5tFrSkFgahR4wYXDLjsdieZGStRgx2w/Db9cvGO5VMQCo0EuYi
JqX8cXnSkyBT7vOIU8fdNmGagPsr0CNnywxhJRZpLlcoHVXPE0B/oXojZQbnicMzwnwbIyzK3NLg
FJt6rJxK0J+bQfwfsDS82ttW2NFW72zmMdOCva6QFnNABlG+p2LVZ2mkZyqUws+qt1zh2hjjCo3I
ShpAcBfUZTMgvOT+hIN/i7ms2o4NSMVePwt0j1hvuLbGeMN6EvVRSfrJR9O3AeEwRL/VZX/dxmZy
uTLCRi+pEIau0hFIpc5pPfNAIhsEPqA41ZCA+csp4ZbTOcsyGBfY5nG3iB2KiMQS/VoAe4/OC5Fb
p2+9KOapRRQiRq0ME9o4SMeuk4KoDB+E3vKT2nomXXEQAUyu51bCHBfAO0ZaCT5ScAzZGe1piQZP
ziMOi8CWk1z/JsZJjoWYxeizD35oPrf1HvNUbmjepxJ2WkIvZQbDXCZzbuGW61rbZG7hkDYzZktl
MLAW4rfCQHd/FKcYQE/hDtKRu1TSOLkCzyD9MKugWhk1SRvFQClxBJ6iemqS1O2KfdhD6zZLOLUv
Vi5IVUHQrAAlp6FgahggtXxpra7TsS9DMPRhPAPE6idKWA1tQTv+n0Ag9fmmNJc9WiiSovAkY0QP
UDnQaDI2hbmqrCU1Sh9MPHdtK58sMqIMNs8A2Edq85nkRHGltgbsAIROh1gMrU/Z3NOxyUS9FzAb
gRIdYDd963NuMrv3tHwrojaGsg5Gk022MJfOkwCcQg1wXU+eEdGgozuAJG7uE1/oFt3TSfShA1su
2vy7YgpBdqnE31VjFpy6XVBFtxLgtgYt93S5XiAIqvFqa9Q7rv0Z5gspOgwjzxp6sZjre/m5ijY0
+lBFbc0gd+W4fIihxRVhDjm5xQipj6egfX1HWG9N7eGFgGOiSHTmmG7Y6jAO0FislxTI50abIR8J
/Vupggi3VovQUsfEHueyvUrMqT1VAYsqhsd1FWOcL+1NQrxYodUC5X3QQSufHQQPsgx4TuIZ2wTN
yLNH94vdz5U9lkKjlXMrWwC38AffUBwD1TTl3XxnPET3oO14CB3t/fX9VNikki7w3CrQ8GQGXJLZ
UFNuEjE2h9qfQLHldNbwJUu7o7koE1ALURooeWw96PWQ7RaxAmXCFOY+phEqx6p0kO3L4GzH1GXq
ThOBQEonORUmdhYg1HcGUJJAZKU6mpxa+9DmVh2MBOqakTTcYLbHz7MyCUQrS3aTIUXQ0lWFfRUW
BXhUldG9vs6tD6kDq45/Cobo0Ot6+SFjKdatUoYQZLrPbhU3OlDFAoKHCJXn4dHzsOEQm/rCGOOj
U6VIiDrC2FxZkOpGVxnF2OsLevVapjboSCBKgXjxvMIxApSRYDDDwILqxvDSYvku5iFErfQhvbeU
NkgwoXAL9HTqyF1sPkgzdIesJoOOVT+dSCRFe6M1lCMmMe6bWr1VIn06SkKF0cEu0tObTBeG9+oC
LFOeaOOpTqBQnJFZOtahmjtJqn28vp5Xng7cAKDqoDJpdLyRzSCEJKyBQ7DioLGWQKrG3h2b8Dti
DSZHROkTkIwc33rG8r+4aoxFJqEw8wFjvCLUPJZOAa9vhuqCKglQqoWSmRNbEwhQQ/2otinIW42v
bYWxRkCdT8o0hxhoEz8LDT7soJo1hik1myw1esOzcasQXAm5L06T0t2WFQb82sRFV+ykVNpBLusv
hqHfLBW5F9qCl/i9OnfMkphDjhl8sLPqPXSRvlAifMWtn1QPNekPpmWD7BOM4zOPnJ9nkjnqTZQZ
pFUry0dx0TUqaC9GvBEJiU2z0AN7cTaYDETNVZIXOURbKBBABa3KdDScwiNQyoFw9F7dGfsej3uq
MdZzHLL8yiEztmlAWgWcvu1FTBnOFgguIIC1gLpdpzNwUXMcFTAMVyoEJw2F4kAB69dT9V4ve8kG
dBvqfVOPEg7UJdo5/xrG0NrRMNtsD5aw7zrzHz2tMaycQb51EVypD1v3+o167fKYn8649nFYlrrS
NRNF7nI/7ZcddH32VDu2ecMz6hVggv1IzDsK82Rapws4exRHYPi5a0BRCUqtEpjtu4B+GfAUc+7w
q5cOa5QJzwn4J5GXDabf6SHBDAd0uOjcbB3dVFnrJ6LsDW3+QYjVj4SEQSlgjCiWfTAf7a7vNeeE
mkzhCdOqIiThhjKYDyH6X8Ou941DF/BKpK/Y5pj1vm51NYMAMKThp0DfOiNwjbYqyo2LKXzIdqjW
hyJtH4RoetdHEMvNhoHQuc4a7AYpNMYj9AFJX34zDLAxj7LacS7Lqzz65YEzGY+aoj2V1Flo+Tn6
m5lJ7FwNAQjmeLlXKeDZCsoDADTSqWzmrVlJKqgaIvBFg2hB8hTwOVi1eF+JUIGSsunD9Q/7atTu
x45frDFrEsQQ0GxxMf02qp7QJAOR+HzTLuZhAoRXLKydbAk31dS/n+cJCK6S9x7a3tOLfcalY8yl
V8EeB/sg/lVA3AGEA9COM55EtLfZGA44O4KSVyD+jfO42GX8OpDPMrK+GoJlN+W+g3ogpGt2Pwq3
b6AzfJWFMt+U8fBh0y9JuGDqofHLPSaHIJAO3dwCE1l+F3DXxrPG+PSGKtZ1JdZGrZXUWuqbQI28
zdp2BLnsJOOGjVZGVwP4oJfgUfGO8rwCPMovxvCODOOJJ5PIQFIppj+QHCKi6uROHfQdO+npP94N
xvvqSWJUEWktPI7KvXKzHKVbKmEsnfil/e308NcmvnoXTUnTFXMW+iMIUbPmW2SQG6X9oI6LY0zv
OevifLGzT1jF/Kgf0aIpdUQVhLLhXjxrwtrWA8bW7F5w+j/W6AI+jGY4l+UxXqYnbbnUgMn4Op7q
h/5h2jXkQMkaiYv5kTfQltL/8HXyezHIuBWQPKH83eLC9QczSI7JYb6nnw5zFsBN8ShmOR77XPNZ
7ScQBZGBqVPMBCZPeQaFDOOQg6mRyDEv5eF9OcaPTMtCkLWb2EcoHOFuzS+B2vxGGueunQP2amkN
noGZVQB8mxWPWnss5YeYvOMcR963YhxIXfTNNIn4VtQVZ6tvpUPomfd05Tn+M9pmtaKxTbI6MmDN
alBgOYQfaOkY6faAeUh/Cv77FjJehCgzbWuQIihM4SlCA0aZ0PuMFk6K9psE9deRPwtxrRbWpdqQ
yVFMAjVQEEaVz9FTehe7omKrtmkDZrIzpxseZPA3GerFKpOtKMj4S0xLmQAoqofsSLXPf141+vm4
LVCOo6SEi+v3SpyIZpjSzxdDg0V11CcK410gPEqRmCq0VIFMGGn3nAfD+s1L6bJSxqWA+HApUtRY
faSi001xa/jQBgM+XN+Xsme6oNALFA96q5gJkXfix/RI4Rg8V0PTkit+7QxaW33kSDRLI66RrhmT
cIP60h7FSZ9zH2n8vGaDcTLhgHgulUKM5yg4NLLc1r400DCrnRBjGrYWtPvlkMObepDV5WJQeQtk
cpew1+dMAUW4L2EyMS2+Qb3l+vI4Hu08Wr3awU7sm2IY8BlJRZwUwmJ9B+lyCLj/NzNMkhKqRTXr
Uw3HmVtO1nxtO+gBS9yAwPGdLKHDYi1mRBoRb2DgZdrb+qS8a7/MUKASd8JXiwd9os+8KyeDlQmp
wYSV92UpoHpLCc4pCfjoUsgIFwvACXTnsu7qKzXVBGCwgGuunjDIdplIGjx0FWdcbx5kjnMsFMav
YAIqGstCsECaAOJjiC52kDCNOW3s37xvf/kQFkw1N2mqNlGI186yU3zzWw7JqcWNoN1FVUsBi3kW
XQs1W+7yeH5aofdutaFR2C+ZWCKXfTHi9f+XpSuMF0kkMH+0WQ7Un9HaYq4EkPCyQwxoXr9nHH9x
1kZarauo4zipwSnt98MTsjCISvEG6qnHuXbomfQkIWbVYJKbBLX4TKqHIhX3iQpxtLR0ri+F43fP
asWrpWDcoejaWUJtScgTB3nKR2ki2i5uM6jeaybUnBtMIk+pxcscOE5EYTIUZCfalBG84GjmkGk2
sN0BQmnnzS6NZUThGNyI4ahrgBkWXMKUqoSxN+ZWroeguPNLHfTt0wxFagynyDdhj1mOIfOub+vG
zV5bY9ECWZJoFuhcLGg1HUXhcci/h3pw3cRWUvnCBpMFjeI4RWi0QWxyn+zk5Hvqxu54P3iiS8jD
vJskzql/1UbGg0oFOxFtlAPW+oq5YtY7Ve7aogj6xqI4OvOkGgNkNOMCs34qZHxnSQe/RwgeOiFL
IFkqYnq8OU65frfUUmqnZN5z9mDDZb/4SYyHAXdAHSUpvupfZoKb33W1BYyD6QQMVXYSQkTrDcJB
owmg84W0nm5j2yXMAzmPvCCx4QqwRAt9Utr/AiT2pRPFWU4hQJzAiZYA34M80UhB9IlRLh0dYs52
bji2tS22IhAnaTlHpgBZHhUCf7Xpiq0IgsDZ1tPGLpInAVSH1hjIHbi4JzTgbsXecpuEc1W3ItaL
n8GcbB3MKGOZ4Gdks0e+1yBadqGz60AsnQI4MRFfNb6Id9MbRlg33NIL00xI7sApYnV5ZKGliRZq
faCje+IjnbXqBuhpg7vh+pZvH6hfX5eFSfRLkQsKOEMDkIw/WzH8UTv0bi5YHPwXzw5zUdqxECq5
0ZFqjLkHfamdGFe7yFh4ycb2hbysh7kgdQh6VEyAmti/8FAJ72NfhVCArWOKHGWX+SvUn7mtrI3S
44tvRm/QOoYJyjRWIMJGmlHhLb/sfpbM+C953jYycRmU89aU0rpjUt5nxa0EjMbw7vqJ2KqOv1gO
Ddmr5USzBXYasGX+RQWQa4txLmk1pilkpX6UQbQbAIlv31qPpj+bSWnWy2JLBdJo9mVX6nHQ54Pg
CUuaBEY/vrOQnrmDAlJWPcp6By6w9DgbyvFq7IyPDlxEq8QoPQ7+/H1y+xbIvcij8uX5O7nHAG7m
1h85Njlnki0ZzNVYYnNxJn+UcWkt8McEZexxyxOcCHEuIqwOjDaKvRRZCILyybDByrVAYi1FYMpB
eu+Utugup9jjVkVUzl1gywIDETpBlJEO4NV07IipvJ9MOUBP+UmY5c+TCXpiAg+QWPrBbHQw+puB
GLdosA1uNmsyGlnEt4zqm2TFX4so+8ec1SehGJ+aWXRVpftAuu79XC+HtJHfFSAVtZe2vyMl2MjF
Kr0vamjEgrjzQaMFyRK6tBqoY7vyVi+hyk6E5CY3U1fWMqjstiAF7aN3SqzuOqWJXGmW73SSVZyD
xvsOdMNW32HMFExaKSNE4EwsxDdAJR5q3sw7W7zjzLi7uo3CBAlsGURi4xsZnuE8ISeeBcbLRZGk
xFoBRvumARqg/q7xuC55R+eVi6uW2MyA2zaUb0IM9pny0wRtC84d5MQitk5RZrVaJjkaAD+SQ5C1
2n9SJuQsii1UaH2KJ1raCL7ZSJ6l5rsC5HK6UvFG0TmuhS1T4NvIQ9PAZ9OXEzgFalCK6LX7Y7iu
rjnPDM5ZYGsUoE0QZbCZoPA4RoI96bhcbcR77v7mafErbWBrFCpJEsQHrImOnMdOtqM13fHsMgsX
HGZc78X7WHTZq7s6RPos1BIgNiFgiNr7tn2uuGks70Mx/qAgSqu2Bc6fPLjVXruhlDpnAp/m8IZi
CydzZYsSeSdCSUJGmYekB8prAsI3VwBX8kE5UMIgbsOXc7tYkKMqLAIY5Wh77QSqNPfP20K8ZwFb
q0jNcuihn0Hb9rOX5Xvxnx/DT5B+Nf5t3Uf9WxQxOakLW6vIapJnkCOwfAiQu5AB2KmfioP8nfKX
WJ58N/u5DOVK8Ph4Su9xnBjnELFC9GKuxQW4wWiGZgbazZ8kt5z4xVJAKQk8ZtahHxwPExTnMS+Y
gnNQyY9Ca/IgGLxlMe8sSG9Uipynf5N4bpUh15mnSk/y6q5nGNKtjQ652Iu6rnbSbcURuzcwTXEt
Mt4lMsdqNBO4s79tmW4n8qhuWcCvAjXOchVoUkQ64AYAqQt0ShP7c47tDL/gQqY2fc3KGhO/danU
1bJUMCai551tjtOXpIBuRKVGXh1CA0ee3EGqIFuSyLGj6mYHfLLqh03hcm7HphNa/RDm/VJDlob0
Mtw4bePSlvtgQygdrUcFZCX8599mMLyYYyFpmaiDUKjAdx27BgXEW0X7dH1Bm2FpZYBem9VRLVVl
7Ns0TIKpaf83xuQ+EsddsYicGRvecWFRZZBz66AhgaISpdChkszRodrRXmLic+l6aLb46uG3WhNz
/drR1JowgdseQZV67n4vjdd64AKfMP1cBIPTdDn64CEGj7lvo00/szLO3kQRDbG+zTYe09wu4vat
X9li4v2EemxV0HaOHFR7xV2Oyan1VdtAbGiC0Jk4Z4V3GJl3QAs3QGqaBxL5bgK/aJHXzvXTyD0m
zEPA1CxpUZRf5dWf5QF6tbhfinOVWfX4zgJ9Y1HhmCT5N0rgAIkPdNfj/JuO2XiaMfEymM2ovvpc
jO9ILcyh1GBr98HX+W0c89uqjER7aKm6W6fthaw7dIbO+WicC87yr+VtFtVJivMopnu5LyEEAzk7
o+H5Rc6xZ0Xkp84wQxO0Lufyw3h7QZG9ofzAOYcsxdos55iCCRdQRN6hdW896w5GpoLkBhSv0E06
z/ZnHzkHkxOA2MmTRCEgedUQ0mkqiDDkjVOQOBT91zlN0A07jj3efjJuBBqXo9yPSHZ/lnPGe0rR
95YYw3MjFuNGOvgRFIPxvofW4OyMH2LsJ1SGPbCzUra42ON1GLY7SZebYDGeRG6aRhwiRANa9I7N
c9HbeKJQWFVE0XtJvevbyTsxjFuZu6YZoJKUBokRfeyE8FYnRmZft8HdRiZHMaKOqERAhqmewsmu
9j8IVPXYNp5E/00UqpxAx+rMQ5llyQWTbuPN6MWg9QMSCtTUqDs4QoBuhWu5UeVBLIkP5dx2K8j9
ZAUqCGAcfJk3dKSZy9Igod8vlQO+a0fC2B4BlfP1TeWZYQ6KUaol8lq1CKAHp9h6Xdy3lfU1znON
Y+g3R/KyIOaIFGUKxp04/1EQ+FMOuldsV+fOpnyxxpwVqzG0OabpENjcf8zDNEaQu8T5t5OQe+2n
Hyjcv/afF+NMHCIl+McLAYFvftCDc/EWup6g4vy3eNvfQXWSs72c78jqgSRN2egFhgcx8QlapNH0
MIYKtneekO1v8odfS9OYdLZSeqVt6dJoev5n7QWuLeZFOeVjKFX9+cRQUOCf5Cq87aOpzCpLz1OA
JZYamVc5+UJ1J6jPLW+SjrscJuIIfTHNc1VsJK781Gs7ml4+E+M9tI7U8jTKdBYMTc77PoDE3uN5
GhfRpua8PTarDJe7RtWm15uXGCRKQW+Pmz3pHh6SPpVGm8kJpX7/urfaTvAuy2J8iABiRgKWbjxy
hNCpZetGHx9BxO9iNNmdQP9cyhxOt9/EnItFxo+MMWRuskrGRAkGS2gnsk4y23AGT3GAsBLtyNXS
z9cXyT0ojPsooeZpzOWvTtMl1fsrnCQmn34tj6UCakewDJiRUgRqC0FP+asw8WrbnJPIEqsL4mzF
k4hLTB2Ggn4kfc9LB5ppvcHzbmd1l/UwLiMUarMxh/EneuRPXAbvaOiMz+jNXC+FBYfxBxYOojeU
7ly8Oxeh3kJ3/huLlqED6i1Df4uxWEGnGvqL8CD/j+0PcKv+NMc4rEya46KFGCaUREBXInp6iNl1
wsN+b9/pixXGVZFWJtogJdBDgARAYg425tagadB6U/VBnd9ZBQd+em5Lv65eXAwy7irq5IxAHwap
AQpriyu9r77IBwHidPZn2qNQXdGyCQTAXOizG2+pJW4f0ssPYLzYhHkgTSrxGdFFUA/iicoAUIKl
vbnj10u2U9iLMcaBQX+xVHJBKgLQYt6VXfo9jMGOq1WANomK/KBK09+5zItFxn1prQDqFQ3LYzCi
/94L/iTXmc7iyhdlgQh5rEPlr8Hksw6tTWNCj24O39Wk8CCkset1EZzoungT6+E9inEuBDRdUAod
kwmo7XSAYkexG4av4PjnkPFsP4p+bQSLUohiPVeNtkL1HSo2ISYawOpwPVTQrby2cMbdgdyEgBQP
NWJKIglO06DxhEDe8eoqv4lIl5UwjiebWoC2h/J8Yn++u3Bi3/jqov/btVUxfsesVAO+Bwfob2vt
5zB3zSLrg3RdNwWo0wTCMCVBX4MOBqLrVfwVVCCarYE2zC4TSBCFycckE24zsb4TE7KLm9nRrOJB
FMzHxJx3lj7dhdZ8Exv5sVHRyq8qsKBYRurUYbpr2/R9tVifoc4CUHhVfYzm8ZMJNQkyTF9Uufga
Dy1Op1S4Qhl+XSBjFI/G1wKTN+iQ7bpudq0emulzGmRQnJ1L3esWyHmojdOF+WA3+bIvNeIncXuU
Ne0QNjqahpPh9EvqmgWw9qSCnIJU304VYIfa/0ygObW4tq8fye1M+tdR0ZiP1zfCBEFcHHoTFE8T
KAcM4giW7F23wjn4GvPBsKeJ1Cky1GTMWboRpTE+ROD73OXi8GVqRJFCUTCHReLuWAkWTyzmN2/Z
yyKZEIKB8X/Ta+1O8lEX3on7H3OBEKx1eQGSa42JF9YoN2lhYF7C2pkB9HsDw5sOEgCMb2Io4Nw+
jQkYVm8InWkumCE1oCXa7PPUTrzYtRzsNqVF41erOEfmzOGyenwpbaNDdABHZklEB0w6dmUTiwNj
5BwYdl4nsaBa2WS0YyjW3xPLa+cSqk7Py5IdSQTE89Sf1IlXAeekNjKzlYqFx4PR0+cKUpoSeMn+
U5p/GrQe/kABTcofE7L+qHr8OpcsPqYKUzLNOQz+5PlHt/cM/8O86t8+Mn9ZY+ExSiV3EK08B/o/
n7jkBFMWI6NJsdjWBd4RJvhkqlJy5pRHFsS7aCwyJqwi0EZYdXom51Cd3IXSNHTabCvogvgfhZMe
8KIqC5GpTTNeGlC5gVwbCnNQbpk+at4PbaaU8wzj7R7jlfWZgPMmxPEnYuIZyeiQ+dt1j8yzwHjk
VJBjXQyRVbcyqMAh21WBAOa6iTNY/UqYZgExqlUpoOH692FM2RaWW7Ti4JF4F5f672uGGI9rSmlb
93GTIh94lqn4UJZAW6YAX6Hy3zI4FgFj9NKCgV7UTtIw/6w2xqEI20Namp+iZvQ6CZIBk/ndArLJ
5ewlTQ2vLZHJ0jszA1wDYPVAblo0/NVxdqRSDJYKmnYLeRza5mCN6gFqmmDuGY0brRifm6Ss99d/
B2enWTBMP0dDNE0gQKkWCEVGiV8VxgH8OH6q5RzAPMcbs2CYqFSUPhwxQV1l0SlBuJmh+W6PlXln
6vXHqI5upcz63/Xl8e74We9qFdu6IgxHK0To/PFk/6OCBOddyaJi4h6UhooC7w86bvquhKwjfVe+
TV7u7AyvHCCVcSltNFYx1kataXuTMpDFpPIE0M04cwtmUb2a3LKUd5OggmOnWwyITFofIfWjgAay
eiICOcQRpDWhjQFFOnT1PYhpP4ESr7MlqYPOWARaxEJUn0Cx8i5fBG+KZ9VeouaDaEBFUS+Phkhs
TVj2mrx0bkLkkXdHOG9ntgejkqFqFwlNBAw8uMPgZOAuQ3dScRWQbXZ2GD9BMdMt/HQOeB08Tk6k
MhmmZIIv38xxSC2tPpAmCtoQ8re6ybl+vGKIyni6SMzFTp7gtoUdLYaU7rIHlkMNol0nYYIvdjvb
MsFXouJC2sTl9+w5ceMs/L66IGZbEJHoiOsSET1xnqDhymscnqH5144q4+sEiGJqNYGTuYh3tZ+A
s9WfqHZXBRauLBAgewkRls7RO2h3QWVX4aYXnPvJ9mhiJZfkieZLf+4L6IqurJht07RkSsHSirJ1
1Ph1eSjSe83MbVH72BZ3mRbZRTdxgjPPIo03q+8Yi1U71hBY9XEjnTDObH0GFsJ6yJUCcIjcEfJA
Hn2Od+W9VejfV0a10WpaPMBpS2X0nml1+edQxuPMFwfhhEyNOUbVAP1rFYOz6AVIkPBJ/Q5Abad3
MUnmiLsy2l1fHSdesbV5ua3D0NKxo2Ul3yaJ/DjX0qGZIcRrQKO5sg6Yoee8kjjRmC3W62ECAfdC
h0hi9o/WY8RLH9yiGwED5GLIOPeepemvxkUc5pR+unlPIWsg30B/yqb824l195+wY79eLGzJXky0
0pLmc8n+T+fKeOujf18dzSwpLMgF4utJkFteQEVXJJzUkfdcYSVkMrA2QKYY1T+KTlO9cI8ikGcF
MmZW36BywvFeOhORFtnMNa1FS7FxAZlu7eVovjcfqVyE/hmjwNfPPq/VoTNxSW9jCfVT9B6U9jA2
iV11og3PnEZfOkgQCaOPFDHTPqjEdCABKcU8Fn/eTWCe7lI+TnMXS+j7kVs9v58qxQaeDSqkHNg0
J86zQ+wyCsRJX+MbzuLkjNk3QTsuyeRydpPjudjhdVFLxgWyMZe6wJ/o/3EiActRqy/9IJYJTn6e
jl/03ISAunKqwnknl9nRNOI7zDQ4JFY5fR3e69BgIlChRGWaaOBKMdCjPelx1tg1uEdLRbD7KQk9
q1w+DgRq4HkZQ/M95U4ncc4My/KtQ6Q6MejCu9qlmBO5xqtesiNgP+YvtepWHqTNTRCwcuvznDho
MM5mmUWt7Cp6igA4KSArDmE9Kge0pHvFGQE34T2QzwMSVxIMg3nuq5NekrRqBL+L2/8V4vRVGmK/
HtvcMyxJ8Eagx528GzRXU/Vns5r3Qim5fQLC+DDDpDtC2eC30tjYuTnKmBYFGzDQQc9VUU92JqW7
zjB2Y9k819B9wPKe07bdDVUCrjJtfqqS/EEussw1Y3xbLN7OM7M/Sq32mQD60qpqYhtq+lEsZM3T
+moG6TlP7Y1zcQ3WHSqK3g8Tek5T89wvwbJ8ivWPnGvL+6yME5ygHTaH4X/gRORlygbj9oxYMosc
IpeA2KkHHZRDqPyOqH/40aELMX6qoy1K3AYktZ3mIOw4ae7xK4uc2GkwidbUdMYcDwS6dmjKkvmU
ZDy41PZ42qW3zeL+jYQUSzmhwtN6wp3ujKcos9GJ+dK64GIo3PgAyVkuTT5nXSwv7Vx3bVNaIug2
igrz9EslHiZZcC0xf6eF6Ze+qT7FhYRWe1fZi5I1/lxoQWxCpjoC3UjJI6Ll/RzGYYY1JPdKAn+V
lsTOlHej9O76AT43e654CZPNzwerbUD9XQR5FR8bkOzYgvk1jpu7ymqEAOUKV6ohzaFNwx1+zQdl
HGNbasdTNmherw4gbBr9qtTBEyZmdlmHgSinjm5lJaS98Z0qYpReZmRPtQpGcjGz3KXWFztr54Oy
GB8sqKE4cz+eKiWE5Hf/T2xY5vtCSHdgQ45Be5HfpEJ97FHdMlo0hPMpTG2rVQDUyzR37Mf8W9Sn
3xWz6+xGmXs3gUdzpzi9y428DqJIOyxxq9tDpNwag3Zsso4E13dwi44PAJ1fGavJePZaXvKlzNC+
73Awd+DOXew2A2lG5ij/yBZuo4bx98f4wCtOc9ybyfj3eqpCCJ8hYwB3qSNOD4uO5DLeX1/d5gEE
wlVUoWAOmAlNOVc5ctG0ZTjIOB5KBUHSOSS5XchcMcDNfESBWJ4IKK0OsqCXVqIxkjBRDi8KtQWg
SkCNXuQe6BpR2qC820ru3eS2EMwUiJ07X68vcbsAeLHOPvozkhZKN2Hg4t+iHAV79PUbwR6bX21l
jNlQqU/aZe4QlBSzfsizCfP6guktpfZXGA9wFRk6Pp6qnhEZqy+n1nlbmQQPqRZisthQT/rYHRNH
/gLpJBvyvVzN7M2VrQwygWnOi570KfLxn6AdinhQdoABmq6CcZy+8fgTuDyjzMlpuiHu85hWis3H
wdIOilSBYIobFjbD/GVtLHylQltyKCkyWpMdOgGOKSpaYKQth2Dx+jt+x3XbraxMMgellFsok8pw
/ReTbQCCic7uPCP03mZ1s6CxMsrEm25Jurgy8aZLu9M4P5vGbaE+dHXjEvOfQni+fvE2fcvKGBN6
OgEUtyKF7ncRJIcTy+li1b1uYvtur2zQ37C6BfpSFplOkwhSxvbQ6HaqLp45J3vVPKh55xXtqaD6
Quoxq3nBe/v1vzLOeOiRQlUs+gmpNG9NtcuGnfBNhScr/Lx3uW8M3oYyCa+UA9JeIixAd5QOGMaO
EILyth+OeLe60mkGFNbsP/zHHWYy4HyRIi0xUcdcQeUi6Y0tje3vqSkm9MEtC8pa7H1P9GjRdYDb
V9beDMzbLnFcrLGDY4YySSoiI0hsIgWMg6lw1K3hJOnjXdtVR8jR3EC7CnwqhdeE0oB+N+RslfC+
b3lHafPLrn4I4wzSaZ5UmY7cNt37vPelnFeA35ImUcWVBfbmEyXVLcohNQeDcdYnkZ0wOr+NLXSL
Do0XPVGB3tyrM+cNPN50Ba/y0JV9xhmEUlcOKQZbzriIdZk44c+M0rVcs8U4hbmdhDalLAq0yr/s
15zhb5ix5K2M8QJ5JelmSvDy/znG9rMA/pdN8dUmMg6gLqB/heYMHRWq7aIWXWPMnW761Jufrt/6
zbC7MsRcekL0lOSKBdWrdnpSDbwawFh+m3UgX7xuaDsMriwxWYVcAaiWUh4p/an1KugW40iSwJCe
KOqDaowv0eMbjuP2hYOGkw4pOB2z/S/jRtm1GZEMXAc6nUGBH/V4EhxI21DRaMWpDuLOmDnxkH6d
18fyYpNZKn5GOogCcm0JA/zGNLmjXrizVth5x3HavNUxXrQq2raQhbIMRPJ5qR/D6q9Qr9qvpbCN
kYhMpCZoj4IuZ9hLx2Y3+4onHnkt2N+Eg4sdxi8KGIJNkwJe48+FG7aj+WpNjIdMQaampMvZa1AK
FApE/4Xc4vuoba9xWRnjD8UEbGaq1Jr+5Eu+sasDoXQpCTNxq4BLovWbW3axxnjEZhGVRuqQiqHV
Q6FOAljEAK4izmBn9X5y6j3eXvyq6LYbuZhlXCNeLWGdtCoIEkF9CRZhG5AFV1BLm+NEth3+xQ7j
F0k21UY/AJ5JBdll6G6VjwKS9/g23eEhxvGNnMvF9kXisup7gzJ1L81DON0n7eN/XA3jJ0wwS8vp
DD7UnxDCP2kV8D4R4yr+j7Qra47bZra/iFUEQRLkK9eZ0Ugjy1psvbC8hfu+89ffQ/lLREO8guO8
JFVxyj0Age5G9+lzwG4Ua4uMk6GmkRXn1DLz0EqZoMeyu2e6DO1SWWUq/C3nbvOqjvsOHyifgVg3
/WoyXcGurRfmjXfdmODOgBTJYT5IM1j9r3qUGHQbyoK+cll7w4BziyHBu958Y4+LIPE85q2CstE6
3tp8Sm+gWHAzXyMXN3GPe4dBDvBOtiKX/BFmcWOYOx5M61lIxnVax5Tuwy6X7TyOnbLLvil1eUZi
fWiN4SFpsAd56KML2v7Rddv8Au7MLOAlIAZ5IULozkb+VHiRF56nVSZIexQrvO8eUV0loJlWiPJG
Mxw1W9IZHcyp+k1r/qgmV8sWwZrWr/X29Lza4BxkFwaRlKSYODDZD5Ds2Er4JTJvk/qhy/8MIqwz
TYeSDuCKfIt/SSv0cJsXNaLFCzFUC1zW+afcnVjh86385kowvbG2+s7NC7lLmnqpGXxwNEngtYtG
zCfPz2FEUUtJ/aJUXbkkx7kBDx2rHak2b8ples6pqlpaIUM4cjASa87Ma+g5uGWlXgWTYfdm4vaJ
dKuo/eREY3mtDQv4i8twtMxQJJ63//1f94sLlSQ3K9Tw4A9L6cxYboXA0UDF0BY4kN2IvNko7gik
6HHhPm/oKH4/j1+v6NvT9roizh2iU1YSeR246yrjGqqNNulLv2JnJQNFS3vp4k/vr23f/b7a43zj
NATtlKtYWqmD5Bn4I5OIdm/f/b6a4NwhJPvKfGRQ42CRtUohGD/IAcx8DmVwwIlb2ML+0W7Q33wv
zg/mUZFTKUUcXueCVTcHw0bgKJfsZgKTjhgOIToenNPrShSwmwl7+O/H7vdDyz97yWMFzEDvk3IV
lxhACgnxDDcnnzIz8ZeWCtzefsf+dRN5pEBTYmAccH6oH6aZH6TD17hHYkOoNbLpCBHrU2Uo90wa
PlbhJMgJ9pP7jW3OMxlzRGQ1wJF5S6+mCgfoBFeARwZIHea+4jWIpAZgLMa11j68f8deCu7vXGoe
AUANCdj7GC/ZdTmSFTzKz72r2HJ+uwpTTR8gmmFFbWz9xnCg4PLxUIBhAlFwN0A740/H9fa71Jtv
x3mUIpnHoqYdOjqSUrt9QJ4Nqbwxy/qqY6oTqqGvDQ0oyqvx1pSVi5FoR8KUGr67tOWmfjLGAnJW
FbqeqtZJllSXkqUlRHPkIPuQZmplSWGqi0676BBwTorptNH1GS5DI5YcQMCOXU2HmQLu4IQxWlH5
9+zZBBRCZHc9ye8dDc5VVXpVa13wP9/xb4XRVkf0njHOURHoGifNyExvySsrSkr10SBxY2lDMdoQ
ifdDRgJrySPwgQ3px/cvgWCD+Z5+OQENR1mF9vrQoDlcp19yRaS9I7LB1QSmudTNnuIjZtH4IKXt
VUcH//1lvExpvbOHPJUfactByRrI5GalNQNicYzO5nn6FPnqM6aWoRhWfDRvWo+cYqDs73O/djR/
dMwPg2bV5xXCLNYmFPkXvpMPfeY+mVeE0QpsotVFhfSoZKf6YS1YpSEIkHpLfqYPv2Fa4F/4Fng7
KJ0h9eigcvPkv60Mug+Kf/UvfPNbkeK0Kmvwn0HywM/d6NJ+qbzkkoBL7oWRLEeZpDpNjyWWndn6
Hz5x/gnBBuffyg6a1OMagv8u6qYQiMuPjaUfxGAbQYJrcG5pkbpMGRWkg1F96YrHFoyRVBRsRTY4
F6TNuUxoHuYo/Y+u1jjxgtc+OlaRs1KptNKlsVLodwqzNEHaxDd0UrpoAYQk/q7g/YSHr9soro4L
HB/fzWn7UM3yBVFw8Jpj4a3a1vVREUqaCfwPTwOIqZACzcza8MLso15+KUW4D9Hfz6VFzZhBChD/
AIw/sCQ2uhVJnPf923qg3nFvPNPfoFRBQXL0vTD4y+xZjX+obXOX5P13vIPPUUEEoHbB4TPXJW/e
oIXRq6mxFjvbPMtsZdIPVbT4UYnJ/vcXtt/RY6pKNRN9O9nkrlKZlG0PdDnSvOTjStiNTpMrueXw
ceWvnY/iEudurr4xyN2rSA1IqUmY3lnM6DFOZ1uvtdMoFSejqwTBVbg4LrLXwUhGXVkfwu7gdOkD
82q/OYxemz6EKHKJ5953v9s/iyPyKiO4+W7yoGhqBZlFPw1mpwg1u0q7w0SFYzm78WVjhwvp+agz
NlJ4+5+05+jG2OkDQUSVnc4PEdcEp2TXKW3scVesMyhwbsOfUaiJ1rb++WYP2wJRru1eYudK1xZi
lH+dmbVC+7dUcXe9x2Zp3FXrutRITDUMPPmEQrgl91BlSW01fmkuNJZxiE6kEOG+Rfu5nqPNGlVM
2Hf1SnKe5PeJ+VXKL5l2JvWnKnsI6tFinXGS6huafRF8x/U7/eLHKDUYoYpJDBOdPH58e0qSRi8Y
1FIwLXc3OdohvV6135GA+dW1CHD9Zmc5Y9zONlqJQWGwx/l9EtkRLTEZ+U2wnjcRjDPB7WMagBC/
TmECSmh4KIJCWvs6XQVH5vYYjAu8yZ4dBej19muBkWDnfev769MZlJZWJIDMXcKwNZsgCGUks20I
yHy3HIy5f3jfxttGFFZoEJ0yQojM0Hv99aTMBikz8NTpL/Oc6LvacmnXD9OhdnQLLsatFXc+iJKQ
vZUZOpFxWJisGXyzd56jLk7jBCtTZx+FFctoiWC6/0WYhz+KIP9FdwOXD1gN7tPN8xwAc4CjONrF
cf6S3av+7BYOfTJ+1LZkhy+tiFWXPTkVN6VX3ajn6lmkYvM2QqzbywyFGCguM50Pf3IHUeEgl3Sg
PDBNrp/qU+iG1xTadsfojrrNdSkgHnyL4uYscvGvKMp+6TUwKKwTZOEBJ7a1I+fnTF57qR5yTyQp
C6K1nWu/XSUXB42AxmTOiO4VWap5yiwTO2Fy57fznFmELYBcmvcyxhWmrLmfltKOy/kpDqkPDuAv
tRL+YOni5oFypJDiCdLOnQYwySYd6PcuYxZ7pl5ZYSr5ejQcpmb4avaLpYyd1RbmNWB717QsLnIS
PaSmZCtQX1IV00mV0YqW0F2UElWe3FPKBm0KzEkpyn2qjd8G7VOYd5c0772x7M4zBpblPPYzCdKc
qnSg8Y/O6O2mBtVQP1kJ/R5ridM3nwZZg1pQc2ir+35u0a2FGlRzaafApt33OX+YuuHGNEAqrJn+
vEx2NV7yYLAZJkynhNmKkgM0fKMus5Uay6GZr2eT3hsBPlAi/zXI+Skcrmg0n8z6oi6jr2XqbdyP
J1Od7J5m9tDB28ymT8PRNYHuLsvQ1Vl0mqTCmzEU1qEToxag6agx8A4jDVOtiOindKjvzDiE0sV3
ta6vYuhKTfMjbqeFGShbxQwZGhB1e583zOnrEYJOKF0Rw6YQEWXTPa3x4M7pxzCnqU3CxekJ/qPS
XKX0CU2JxmJ6ckyHACSXkeSCOdRBQcqrA82pQTdOzeEJVNaAqA+h15PsYdTKv9IY3e648ksCJpFw
8sNgcMI6dVr2MKCJ0cuyXWGzhii8pI1sqZHqKh3+XsgH16Nkz2iLsmWwDGxuCtydPhVHo0oOZZvf
1lJuZ8063AsHPXaeEaFKDDbH0ixQy2eHhjEsbB3Zq+Fcv8lFf1KWq6VH+7i5BNU3jclW20fHup9c
8OI5TZVbk6JbrA8dE4M0ufy4tDG0EajP1M8V5rfSobNwZFKc3Sx8nIrueqlKcEgkhSuBIrDXe3Ch
lx8n9AQxbqwpymVgkm12ulW1FVo0P5KxOA667sbTheiTvXTap1gOLBr0t02U2XFeHxLQOi/rZJ9y
mzfUJZXiod5uQ8X2Is8QcQwWr8X4az5OR30GL78R3etDY6mU+loXHzRw6/SNco7GT51ZHkP9S69h
pB0MPyYZTiyfQMs1+GBdDqxkyqxwHS9gga0toMe7Kav0Kmkq16T5Stx1kQg9aeoTybpTRQHSKYfP
6YDOwpTbtM+txTwnKA1UCh61Reb1cmgRvbYqnTnNxKy+/qrS1JFrdLOCp3nGsQXcb447Z14CQW75
5mkFf2jK+GK6Cp1YdC1/DXBLKJvjAAYnD0MU1ghS1FwDS9QMvy9fd+kkyLzedvc4c1wmm8a9nBUK
hhPWZ/3Kl1NeU6jVFXbrmX7p/6Rahg61Ix1LV8aIduhJ5+469LBVIrTOGuL4ELhdOhfbMa6Ad+sQ
MU8lmKahxBsq6VM2tYpgi98idbhFc5nYnKT1QEMsevIgO+z0/vrUX/lgs9NoiZIH0ar4wE7KoTA0
sLTURQB/iPtvQVMLinjB4f3caC9LMfEY0KipmZrCzxJnZq+nxiBDNXoqn0c1OmoTdd838Vbtad25
jQ2urEWjmjXUmNBKvzb8sHSj1l13EHD3tVunWp3+CaeV/QYUSLQ67mHeh7HUFSlF4jcZx3LRaiCQ
0s+C5YmMcMmITPNZTUtZf1FgCfzwKneHQ2dFX0AfZcdOcCcihnvz+uf2k8tElDSsKrMwcz+PPg40
tivm6eatmYvgCQI7fEdQGhuqBQ3yumYK/oor8EyG1Tnsi+u2SQQZncgU58BkoxhTpZjRfFTME3gK
EX4M8m3pysMwawJbguyR8QWGWQ+0RpKRyYV/9e7itFY4OKs68Hi74KkjA+PuilD0e28sw9DA6K8Z
6zuZ81JtLtfpqGMrBy/wV1Zu4v9OlfBtdxNHY2uHc1IEusAgS5uBKAFlINRCDvMtPTUWaOA8w37/
3O8uySQmcFVUI4SfYG/wZAwzHf5w6K+abMYr3xg/D6y+X5aD2mUe1cvTPAyhyJvs5uGvdvlT2fVa
QdQFrnE+BT51whPE7jFWtYYbTCIIFvm2/7Fu6MYadzCbUS2pqUbpCzXchNmjVRMl8tjNt/yYgLYX
1Sk7vgSCRe65lK1VLsBi4mlu5gBBrYnTTyrtP4xafvf+5xOZ4E4ksC0zW8aGeUo6fEGSd18nIkXs
vUu9XQV3GFdZWTlpV/8ByTATxYNFwnyT/MjGWbBf++d+85m0XxMguUY1j5oj84L0Y4UyfOSZ9rjc
Tm7tiamV17+MTzm261rXvSk8ZVVSDdGEk58qKPqU07nIF9vUjT8IzVszXPCidDazTkfVIjT066rr
PRBGPL5/CPZd4WbfuNhFlDjK0dXUvSgCuwdxDEy6lSC3mT3dS9Lv1c06HCmq+Qg8Bz/mDWbqIVQq
7B8jqFGkV+P8LCszhOVu5fRDF9ymItZYwQfjG8SRbHZJwmJUrsfKifLOntgVU58Ee7nemHeOBT/V
qrfpSANJW/OAwI+o09rrzCd6tciJnXD0xAMFggvGN4zLRc6pnoG2pzH70DLl+r7RVCvLfgBUKEh/
14Pw3uI4d0F1dQirATGT4VEWLM6S3k+gYWPBx5TFDim/CjZz9XDv2eN8h57nBoaTUBcEwO9LeEhP
UBh+7lGaz9EvFBV3RO6Db/yG47LIyoSYMnjFPTsEx86aveRuZdSJBDU70ZXjm7w0pm0WV/hoo028
9fEUhijUTbaB4vxynTr9YRa4etG34xzJoiSKWjA4EtZOflRIX7M+uim62CJl5ER673ZRNAgC5/p3
vvf9OMcSNBNtpxgRLB07HzCvY6xovlmTq643rggzBcdTZI5LiZsF+PVAJohm0+xP3cchWxAKHPDm
mSCd+W9nk2/5QkXgf/4rfURX24tP5Gb9fIhzQGCIkv3/52zifYb0EQ0Hyn29gUW6ORpY2t+ggN9H
iO6ezc1LjafSmTpIMhQdvtpaV9UzC4HUsEy30oAtJ3Z7W0aY9gxLR7Che/55a5ZzLjItlYYZUCMB
fWzJEIjyO5BEejNU1wtL06zuy3KNnb0WteT2AtHWLudkgqyZ9YImDKuU76Vu+pSbqo/IZKOF8Mxo
6w8ZqOFrkbtZ/1r+bmzNcslKOoP1QAEuwm+04RJFpRPEpSfY0nXL3rPB5SijXpBZyfGgakJnJTvM
K4wmSK6KgQFPBbMciOtEYX2/QvL6zueVaxMpJEbRK6tnM3zivLCHu+rlZTDZNw+CFe4FPxNvKUUz
ZYYBAy4zrys9GcM5WJ9UWY7Zovk5cXTJonfsWkb20thJaAN1mdmiU7P7+TaG19C1Sf9QrQyNrh4M
LwDhlE3H6q4f8w/vr273RmxscDdiUmYpymoULmrwk0wQKKDUXKysFqk3i+xwNyBruzxVAtiZk1MN
DZY0TeysFtQLRUa4866l7WjiY2HsMf04YehgfAoNQVTdPQwG5jSYoakG+JF+/SZhKpMkXwzMqGKg
iKLWmkvfJPl6GUpBoNkvZm0scYEtGjO9a1Ic8q63qtDNWje8Y5CtNN0ABLimpXwf0EwAM8WfvTvM
jWkuyKlFmSsthWnWl04RqHaq5deJqKC6284zDZXh5aug0S1znyvTWGOEE87EpJr3VTAeB5J+j5h2
krvwKU90EIkT+a9gSm5pWN7mgDX3UmSPJBDcgf0fYhIdhW2AZA2+ql1PcqWVwBagMY02xl3mlQ9r
k0/G1GdbWPNBFGr3kghzY4+72HnL2i6MkwKUMOd2uNc0SHechjaxqlEEPhGZ4u53YQJEYCxIp/Oe
3Rh4HCxpfWbhEltGXjwDt2S/70/2ffNmbdxFj/IpbfRYA8Pn0Tj118NBtfKzYUHqCA88RcC4LVod
d4JUyZyGCq9WD8zUiQ0E6UMk9dBTKQynn5RLQhpBSe9FUeFNuNssjwt3ZpINGPOHnGUe2YY9fhgc
9kmCJnXpN1dQQnHkjwMSim/Uny/Mh5YnxrwD0BrPhx5aF7os2u318739OZoMghwN8zsyd1P7cUa7
SU7RlAChcv1h/pH64+fWGR10yZDRjJb0Jy7W/Mcg4TBTUzeC7FhDTJKj64QwcFa6OvqK7x+iHT9u
Is6amB6Dn30jTWqqgO+1KuD3vQaOg/Gznspo+vxJeo0yqY6ym8JMBaioX325nshNTueWeRNqpYU3
HdBV7qzkywikBlhIC9HH2nke/WKPuxohIBxFICM8YQ4bzUXQXUNFaknIYxbPV+3AoBLShHczWrOD
CgVYo71hLAytAMRA6MneNH12X5jZGWLvrqFO7vt7vpeS//LruLukB2FcBB2A52tKDgJLxU28lYS8
H6/W53BwJR+MyhcYXXMn7vz+YpS7TiA7rrIKUwtedGyOzQWK5GjTQLv7BnAHUR63etX3bK3OZJNO
sTHQF2UmP0ec/q1Q4NsjDOYcqqyAHNUwKc/sbpTqrIdNjGKCCiVhjVp0egiD2Hl//95mI7CigeAM
VXFiorf265JSPaZSJkFRKjXoAQPoQKqAF1tPrmQq0uDceR6utpB1M13XcF+4NLjL6mxINVzKP+Ku
efuxfrXGhchKQcV/GsDx8JNQrYUvNd3htAqlADVw/wfbqMPhUNRudYVHcWeFqo8Gm2O/k3rQ0TPF
KVNiETTxTWkSHMO3T0Fgz6iG9BE9dGC2uGsG9lYD7CM6HECdfJWn7Nrsm6MmQzQ1A71SVN9rQfoV
2Ogv7y/x5fP8evphV0XflcmEMMJ/Pgy5yV1HANSE6hJgKqcSjsVtT6sAUwkYVWwnjxI2GeTYM3rr
wZU4q9xJDdafoMumghIDsmcuWM0NCZrYAMB3HSHTW+haJd7PFj5rvdxjx/eX/FaimcIelquqGK3G
lDC31e0wALE2gk4d6gk+mM8eXoQHKGidQX8m2d/mAlKaqletDWFhcrs68zf7zahmyMgplTeNuE6j
Iaj4V6JT35itVcIL3LJH7WYBI2CCZKiqhQiFt9nQut5Xk1x80aaqVyhFKTOcAk8qZAvkk4ew/Yyx
PAfza4Igvf85ATkk8AmybPDv4qwMymhO6cpD9IZR5A+0oF4+5qs1ziHkZd5PQS2v+xkexsGpfeR4
rTtCRBMjh4qY8njPA5HN8jjfSjMas6FDYePn8iCscvdTgq04iWdkdpCj+HbG2lNFysPeFN+UEDwi
4yj/lAFGraH3jWPrFDdkhuAiyn1O3FnKV1G3eC9KEbxiFVVnBOUN7oZkgaRquQL2M7wM/ImS2VKG
gto1rb69fxd3vd7GEBfn5QrI2G4G+kPSiGkletDai95dt5rho5iD8tuSuNCiT9wgqESL3PcDG+Nc
4A/SJG0jcDv7U6sd2xTaBtnY2+WkyRA+TAcLqWhzrSph70eLfIkb9kkJwketq1wlK27GHIJxfTq7
ITpjbT74ZS/qwr6dN10P9+YXcm/9sAtadI1o5C9RkflpwRIrS/QMIoqL4etVhoLToqUgtdaPcmPe
IJMZLLi32FLT+VaPyjtWBzdVuYLp8uGxH0mJTkmUueaIiVxZa4/5GHlGngueX8Kd5Ty6FMg1kHlA
Aaz6NapdQMPGq38UiKGTmx/jBENX0mdy232LEjd5yAQJ9d6hUmRmgvkNYYW8POs3CV004O1TEPRi
w+yUZZ/MBKljQ6xgvJ8Kiv8IUGYje+8f5N00aGuUc7JqkpJ+RMT5g0H5vRCigGiE4Hoq4LngdlcP
5CWY6lTyQFas1Ol1qFFBNWvv/m8s8NyxsQm0eochA3/Ol2+zxm4Nmh3MSkTqsheYtma41NGYiroE
02nhlwAA6w2YHLNvZvk4TpEbEFfwgXZPxeuuaVyggLBCkOfVDFUTiV03rKkuWUQ+d0Z7yFl/NYb6
DPmn6dRAca0s2Gc96kK7SYKPY1MBbVld2px+6PIpt0xM+97Ek/Kss2IUBM+XEjWfHqCtaDK0WhQV
GdGvmTvI2fq+krrQV5XYLUewUffFWSlHaG1EGujkpa52UXkeV1TrkxEcJ4U+0a62MX8OFHPtKlN3
LsCYXhb5CUBuD4qhld0byynQ4U7bYTzXXXgLdSu3AJOPpfRtZGtBdZ6b4dDKxFGM5iEYqtGiWoLZ
cFpDmc0IH3pgfqxUUwdvUXIU8amvjkDPKczKo/oKilxWQJZHbSwsKR2YVecgTAnNvwxtcqATDPfT
aHZbJt6QVZ8lbbiuYvnYLdqzXAbHFFKYWQxCn8yYzyvVPuiwdStue9kKJOmUS9J92cyor+dyd2j1
CrhbSFcno9swSGkO4X1k5McyXRprKvW/9DTzMKh4UbL0KDhBbx+lYHLenCAu8pMxkFjcg1NGkbXT
kPWmBQ/sSkvpNQWm7iQg2JmcXfd9eiiK5MLGQeRXRWeYczLUzKEjAXTyy+sn/ZocQbTwZQUEYSIa
A8LtGdDwNZEsneQkCpe7tikxTeSKcKt8lt6SYEzztfjSkPMYPnXNIVyYhad/a54hinbUhbjGdT/5
u4BpRhnAUF0jb8qvOVCbZRFjpP+PBWF3c9etSc5JLPWQg5cRJreKtz9Jin6DTGsvldxa4w5UFFVm
1OTGOmBeHH+yg64Dm/T3ZuRE1rjDA4BjLw+a9lNHRwYROcYF0PbXTqUnHZU7wWXZ9e2mvD5lDR2T
VVwKmdcapJI7cAmsWFtw/V26Y+sHjno/uATET4stO40fuERwSXdP6cYsl1ASED1PGh7t3qSkl7hG
upwG1NYkaPQ1SljaNBq+5mH3LLWdIkg7dnN1ZWObyyfVrujzdgQVykoV3sxX1TcgtR3gcKCPXofO
6A3STSa8l7tJ4tYslyTGCabNwxDo5lKVfgC2fcj75plB5MHFBM5tHbQEnpL8hWkwzOhg3EdDdJHo
Mt+UHQU/NPpHxXxZOvStsoAeQ4XeTdLksaE6Kkb7oTdqwVi06BOtf75Jz7rMSID3wNx/W4O8gfRW
lGsW6TCxM9wVye0yH/Qh/I/fhs9oCqnTUXoLGAZE48OiuA3wqA6melYOaQ3v/OyHrF0n9iDqs6yb
/8aHvZ4JXg8vT1geVnMM7pVy8KQgOaIicStLqTcV8ldWZh+iovguuHq7cWpjk3Nik17Pkd4grcrO
hi+76YndrcVT+awchLWUXR+9scW5MCmEEs0UwJb6nB3ZpxVOBNGNK6O3FnfwkccJ0ri3yh54Em1O
+8ufb05PSNcRJ2qsfqU7I/T5ffXQj3beO2b9MW0KDLkcaGIz9WIMB91RL+h5ON11pNuRLx80aIo/
jVeZKx9KKIgdYg9NCv1ugvwGhBc/Jx/6J4gwewwsMdAqhCB4eJLvlOvoOXHDj+R7f5Wj3E3xv1r/
8Zvx7lJOdT1CKxOhwPBjsOPNt8yn9gBSL2F/Y/98UAOIHrQ2Kf8+QsHWVGvjZTb7P4vRvXwtDNdq
BlXpG6GNIMj6kCx4FRVjBNCjx0jv/NHOvZrgTnucmXFZ51DZ6E+GT88ARzv6GVzfl98I2Ps792qL
O+0NnSpIApl/86MsVz/LlGQFBwk81vrBecdBoXNBiCGDF55/5JkLcgO9AAewonxS2AOhnlSJxDTW
rXljA2VQDcVfqml87XeaWtlcOnydFdm1cv+uW/eT7kUMut3NrZA5/mON+1BaNUENrTBe+ywoUfy3
bGdrjftUWlyW8zwk0LEFG3p6tRwGKzgwP8AogpgNfS/Z2RrjUqsGaxs7rQD6I8iAllG+augeLjV8
b2OmziSTD+8f+r3+ztYe5y2MJakRzefCD+rkOA9qZAXD5CqBZgVMhDbaPYibz8ZlVAHKLHMHaz5r
IZGG/OJHg8kKq4+XTOQERaa4BCqrqoIAyl74dWSHX4sjxCs96QYSuT/iwSJ2uI46iClt9y71djO5
/EmXAnWIYxDyQT2vO9enGMwRbe1AFADjFSKM2noS3rtyXPITqZBV7gMoyWv6pUiemkLUI98tRG2W
Q7lOfK9W4PGSVseB0turGHd5NH5jOfsHEb14FPvZOqiC5W6icaMPJWnkHBwNAz3p0wPaDHY6+uDF
+BM3j34mWqd4C4JogDsbEesyNobYuH9PRLl7mzUAALAivD15LFek42dIKSIKmzxN66xB/iL1mI83
wkNrinzw7unbGONOH4aeo3LBRALymdkdvi8H+Vbzk4NySD8Kk7Xdw4dxKayJMkXnaShqVe5IlOJo
QOwHFIRu6Zs29aurtX+xXi6IJ/9Rv2uVGvjbJucaVaMJ52iVoVoT7zm02+mYgH5r+rBOrhLTXZnb
INH+vn/cvwQbq5yDbJdC7hGsf7kEMXFkLzv8Bu50jSVvLvXGGuciUaIrilStX3CnHww/P8QfoL0b
K9bgAth4MO7ovWB9u5F7Y5G7DURWYgOVkZ+34d9SKwp3kz+jmgnS2Skqfc0awe1ZOPEp8JivgI2u
FQCpdh/R2/PCeZS5hGoG6KVAZWV13uAokOKzYzdAA7r1/ke8J/bK+7mJQYGWQrqlgKvlVz+mBv2U
GCa8y989y5+ZUIgEXJzavYCh+POiAjOs6FD7ISrvy4C7K+I4BNfZmrLGVxA0PtNTcPUbqf6eK1sx
YFQFWZCu8aTbhjK3RgC62VVuq3MCn9xX31CbADdriZqhrr+IIIy/I4Kw52tUBYQ6Oso/4CriTqhJ
klEjYwsxjiK06qCwodkqyhf2boEK4h5wnqFPBvjJr18N3AtaD6nmELORxNNxTCSb3KVH1ZMP0rk8
CO7cXnaytcbd8gXlrAqztaWfJaB4zU4qyFtHVMq1GSQLMrgsYt0ZAleq/+pLVGNNYuXTHZuuIXMk
cG/7e/u6bm5vZSPFCSZG6OfgBKk7X8tFwknrjX5zQjc7y914FqHWL89m6AfBU5U8JqY1dFdZf2tC
ePvfaxjgkbjdWO7KJ3g8KnOdR/4vPJv0enAbK5p/A4SxeyteV8dP8JqVES9UAltvNEMpWZvdJlLw
+UarNb8YUyR4ye06F5WiGYKvAvQSjydM+mXlC4oqjCWsI46ZE9yC2cZRgG2RbkXURHsZ2dYYF29R
dDXrjKKpHWqBPUDdchjN28g8L8vgCS7E7jZu1sVdvxKVGFJnOjRBy2+6eS7qp7EvHCXUwXUSuMqA
vR0NNHIKF9qmH8P+QKKHcvkWhpFTzz/MfvyTa7H5PdwF1bp0BtUVsHVFWNxAJPlx1EfBmnd9AFXh
tBmomOB0fvU4fax1GB4OIj9brnrwHZTyWQpFGvT6/jd8tbL6vU1WbVKlXqJYQrwNK1sCfBfosyi3
g+I2htze4kiyxcIrCdQ8DyR3y9rOelvPLeOpjvy5sKLaUp7T2Esza2oPWXOY4iv2sU7u5UczsaHi
Ompey+ysQPfGikOXYRAosWWQiIzHoB8slXwniR311qx8jDJrzO/y4NDmIJxJ/1qMz0bsdjfmaKG2
n6MUFlZPkNwusq9BnECv8jSlVz0QXBiKh8SpIO/Z336DaND/xIuDH/knROpzIPWgIND5TQrBKvCT
4F/vn+vd3VeJZiBB1qBUwXlX5M2jXpla6M+q+albDGZPCsR2i9o8G00vwE3v5lZQBPrHGudp2ylM
uqWGL8JzrTqaV+vILqT/oBdz+A302d5rAwUYPMP0daqax4VnROurKUbmEVwXR9UFPcMlB3NBYxfC
l+7uNoJsQtchfbuCl349xDKGvwbQdIU+lR9zcmWqZzN50itBVN71QRsr3PapZNKHOpOh+DLhNsZ/
xZInLfe65Cfzh/ePxX7WtjHFhamxNHIypkvgjSd0tS1MBF9DJPvQ+KJO637AeLXEj4v3NAGZYAtL
61v332b3u3cKqSEgp5oChkKuUCan86RTCjnPQJPcJTlI8wc9FU5Y7j2R1I0VLiz1gWxI0dBI3joL
CKAlgqDzzZhuemcdgxgPySD4XLs5ErSxMD6E5Evl66eDOkemViirIrFu9WVoq3oscBT73+nVBt9U
MseFjsZ6xA2oHRw1b6y8wElt8Msr3u8gZXcP+8YeF320YF6kfhUlrYC8dFQzcbSpPSaDYtjKjOKj
LhK8232NqRuLXCQKhiyUimgO/aX+MBg58A0EY82hGzWdXUGTvNZAJ5eFlpKkK6lamKluU0y2wu5A
eyZwlbsOhZkYCgPfJCM8Qjoxa6UHAUDgFeoPlK6tPMXI8+jJ89f3L/ruhdjYWX/HJvpKc5igmgH/
34WF1U4HJc0ttX36b0Y47xjoRl8ttCn8qsp/LIYeW3EmxU4eCLPP3eVgkA4ACoVob2YB2gjoijgH
S23wPLrGieDqsXWeBX0x7/9Iu7IlOZEl+0WYAcH6ypZJbrWrSnrBpJZEsBMQQMDXz6F0ZzqLwpKe
vi8y65Ysndg8PNyPn5PusYzQPd0qMa0ePgv5CQ2sXuRTT0BhgG+PJHg+lFPuz6Vdqdzig1h3x1c2
FluzTZJOtF2e7ArgNa0YtAziomoH8BvvIv5Uj5lj5jj5E3dur9zq2GyEmQYqWgCPL1auN2u1QtEk
CpjcXgyh73L53wSyuoyfBy4f2YHlqz1hSsvKDKyNNdtPRYmuG8v7/w/i2sJi8iZLZCZjaOtV6hSP
VnQ02vHGPK05q2sTi3slS1lmTibVg7z8qksvpv1VBghTtguHxz9vj2aFJAlYT2QaTFmd2zSXqLlO
1WcJyz555wPsQefuEadDPhX2DOi01yPAF7JnQMv42G6gGVYDuCvby3z7WDG9itWJgrqDBFM47WPu
zaiC5kAPRrmxbmuH+drY4gZgbTb1SVZB4q9NQ3NI72iKjW/m/u0JXTWDeYTwl2mY1jJMtHO9nWKD
o/EFqEgWnUisuTzbSjKstJYhPQSdYIDq0HzyCWZeq6KNQfjzrs85d5dNXk0c5Z3/p5ju7d10/pep
vmujS/fO7anF+S2RbTB2k1f4f8QZ/lmtfW0ir40tnAWpsmQgCU93QoZuOZdcwkB/wH/fXq7VJp5r
M4souKXVf5RKQHxg+9pBhHmAYK7yYwf0cqYbH8q9jpZwq0bKFkjMO+pvJvrnrbdMGV1/wyI8LgEr
6Bpe/Qla9RP6Ii7z0+If0b3P7umGrfe74eqKzjOqGmCxsIP0JLsapBXAdGRBjEYLdOEkwVbRTl3z
+Vdje/cBV/YSLaLpBArvYGjQkJBq+r0t0Almxua92nV835VG47a1YeOZzkdnaJJH3vC/ms4WbgmX
91SOg88S3c+t/qDS7lJbCKDAlffS2AispvilZZbfaAlzsrjfcMRbH7/w9VJhpybYp/Aw0r+LzAYM
g254pS0LS1ffKQiFkfMJIOnSu41OQlEJ8W+ibUNF6y8hGjCF2mIcHBXnruhQ9J5z9DNaEizW/7ii
v0KzAN90ZW0xps6W7SSy0DAF/pLxXS1bS/YgiPd7p0dG4J0tiZmAFG1tttWY+9ryPNtXmw1cnkph
1QMgVWf7qfuiYW/XHFDs0AbEl+7VIyBLY7TZSbXSwv5xxLMvu7JboIO7LAoWv/NCpanDUb8KWyCs
CjfZRXvrOfvFXpAdQuQIttQMnMMzaCr3mwtEOMDuuE2Ps7kIC189oZTdS8Uc8vdPPWh5mq/Gy0xu
hoMf2H5SgSsubA7b8iabhhd+W8rZwK0eQrLoJPPnfsRYQ9+nw7zJRUkv8X5bPhmc6ettP75+IYKd
U0bXrmJ96uzQZFaZLM6rHTHCPxeiZOFCBPk4gjRciM1h+0JcPbx/21w+YosJbBtJigRUkbQPhYaM
cSPolvTOqhED/QxzRIiLfjGfnKNBWGcxUrM1OIAqEI6LrQaPtXgTSsuzmO2sb79MzSqRUhgjtjBK
FvcSGO4Z/ypnj03222zy3e11Wh3NlamFJ5rUpovTaYyCSbddjMhVMmPjsbsaOFyZWLifNC0NYiR4
6ufJKbKOUvJaJxups/nwfLpEr0ws/Iyq5Ty2OvgZJrraqa12ckuoCDlC0L/wAn+8PWdr1pBcQnHV
QEXwEyOFIZtinFok6pIKudSxdsqocyHP6pr5v8rLXNlahgd0oHIvSSR+D8mtX61rhdKv3JF2ud9N
m45z9QVwbW4RlHM+UlXpo3Knt6BfSNWxbp1Un5FYcSTsU1dxuo+EOuSOodKvVdYkoZr3E/5a3VJR
X59lGywZCFfUT6j7vNb71BRxtUsF2hklASGGh7r/ybSX26u5BjpXCG5idNhZFgEd2cfLAp0+g1Ky
eq5pya7gfpU7o8/85FI8gvQEb67WAwlSPLhZqBiO+qb4FZAQaFa9/R0rx+TDZyz2sK1M6I5FunLX
C8mzZOLy+r5OC/+2lZXz/sHK/BVXN6NpinYsDJbsUF1zmvGbrj3dNrCWSfxgYXHRVZqeFlWCB5dU
n5twCnPPCvGO5L5m7zJIXMkbnUSr66fBJGocAAAjO/RxSHWmTVEJwYKdVRrnWK7dGBumlXjQdiZ3
lKz4Ac6/0DTpA9JU1FUnKBIkFPVgWd1Z00gd3VTuRiL8WG52TZ6HJIkeuyR+7Eu0dcxaQbdnaG2h
r7934XJlpmmN1EoQsphCzumrit3nyDwl3m07KwcIbAgysNHgfsElsrioUilJh3HOJLDymKS/IuUL
lw9UbCQNtqws3muprvKqpSCWKDveuSmPv0cTOU5MPIxD/nJ7RKszp6K+rqs6yGyWaVPIjPRjEmFE
onvrFEhEgChsiwRkftstrhLM2t82FtsX5S1V7zQDXYtowp/bXYYA3enbVC2zV1nYmbm+ZyyZBq+z
zEtkpRHZlUCs8kf3ofSKbAZretJu+pZ5+a7dSmKtnHyAZlQgviGtZ30qYiUJV9EJnyBPVqCMSmqQ
qHQbO3vt7OsGEn0g30AF5lOlouorakHele3ysA+ZWzEHxfvT3CaFwPYl23KZK2ulg2EEuWCUUfVP
uVnVSgaejkq8M+kL8CyOMjKHMR4OZgIV9ouITvEW/+vKdtcNGFNxUajApi38Z2dUaTSkNdtNxbOl
tp7ZQSjaPKC+vhE1vf/ScoNcW1psxFzPImbKsIQGDhdKcK5AGdxVdmOQB8VZxvqhEWaud8ZPbeHM
d5fsJF71OkBFxr997la3DgAfaJUkQEAty8iNYjHWGCgjFHg3ih9s2NJc2TKwcCIJoLeJMHDopLp3
NXrh3V+3R7C2bMio4hlsgJxXX7bwZbLR6UUss12p/yqApI/priGpV3VPt+2sDeTazmLR0gQNbCKd
GGh6bc01UDxqJPrjv7Pxya9DJQ0qPID8GBNekwnQE5sVifkOWm6+63EsFkTkoiBVgpPVeKOvosGy
QlcueZDATWR748YbZNVtXFtb5NtskfalrmNN0jDZk+mE29p2G18LkOZudrmrdBukAGtZdjSK/N9+
WL4U1Zah3CcwvtYHL1q3n2V0rVPrTf5IPOlLDp5xFqS+7elbfFYrd9gHy4topVRIS+MelnWoM9XZ
E6UPWrsREm3ZWEQYnWLk4F+cqh16BcGoITmTQnZ2Nm5c/Vvrps933FUwOaW0KnVrZADT9t7kUVd5
zXaaY+5Kv3nRw/9q2y+75Wo7rVJQUaN+q7WOreQuBYLotom158+HxVl49xJyczoeQH/yRiIE0UY4
3s3J+2G/xbm7dndd78CFp7DQJqX38YheFJ68WmXmaWXmFBpzOrv0FVb9Nar3abL1Fl/3g7qGdrl3
IO1ixVRVqS0GkA4YXowL70FGU0qjk6M27sjR8HZ7Oj85Q7yRkSSBXiMuS2AFF06kzNoWNdyOBXxA
1m8g6r1uj/vbNj4NSJlri8BFoGqGAuayvmiKCrnoNKoDucW9Vz8Kfp/kGpSxN8by6UjNduabAxfg
nJdZHNuEx22mKiZQEZTvSWPujNx6lJn56/ZwZt/9we/CDEAKYE+TQUNBlkijrM0brjQYjl49d3kI
hITfSCeEj05dbnVDrU3dta3F8jT1aFElsetg0n7yovIsNIVoAKm2ypbPW9kIiAVBOwcOXHAuLJvz
yowRMx8oC4z4IenPqfovFuf695f+bkxtsyjx+7n+hYHO1pypTaB0d3ttPrs7LA7CTQ2EnSiWa8uQ
PTaGfEpMLE5XmU4NAqI0BevQHbQhqdhXTe2Mw2kajd0s4EPj3xvWjU93MswDDAPiHRuFg0+gEaON
ykLqaxZIqnUaZUlzCPIzfgIKNqerU3EX5TVg3Jakn4CfOFMFiAw7YiGAPT/bEfjI1rQUl4GpAeKY
LYJxM5LHIBmpvgexCfohUOfx45m8KsbeHtM4c0u9f2vN/sRFdGxVOVTl3rUSQgNZH75Cs8hNc/GF
9PWDOUZvqtqdRNFAsVQwEND06SVSoYWgUvU7y8efSUMesrS9l2sITxr6C5HKH0PB0KejTt8KXSsD
MuZp0NhgccmnsBNKWjlSYrROFFVnA5qhnoXgM7Hb3pniih4sqXCI3B1NqJfu+jSPzqmW6/d6wlI/
QwUATc9Nf0KbWkhVy5tGSLtaVgnREi0OTUj2QKMTmpmoWFn7phD1wUTrbajb0ndVboK+GvsTiFhA
0WIUnaPVDaCq7UlNpfEegmHqXuhKvhNJ3QR1InXB1DTKWZiyN+UcOoFKpTmjYNp30YARwEoL7kw9
6mRyxe70wo4vlpI80TEPQRq+0+3UAGYbFQitAWhGrrirUJt50gSoSd3ajzQfTsNk7qtK3BfW9FxO
7ZFTKbAH8VfBTfBhDs1DbJcvZV68yTnqs4NUeJbRhAnXR5cWGvU0k8dgy22sHWtMvFlaEjsN0ksV
1e/juA2EFB3i1Gw9Rrt7iJX1nt4wUL7LgNHl0CqQBg061GAFR9v62bTYj9Y0fYXQV6xTMKrGW4NM
clBEUUCQIt/FNpj/eRmYGS1BQGQwbzSEn43qCBxD95ZJGjgCoV+JL2VgGae64oA2rty40FdcnGFA
VmsmHsOFt3SnZof8NrIjTVDlB7WofN5I7jypDO1Gt4/nZxeHR6GszdKRigKQ6CJyQGFyKluDD0Ee
9zsT13ojbzi5d/Tix7thNgFtYNzec6ZycXdbY1nEZdmD3xqMBGDjaB3yY5b8y5lLIB7/b3rE52c1
XtfgD0YrES7zj/Gd2ZO86eC5gwZPUP48E/Zlp+HUn8vdVo/46vxdmZpX8iqUbNIp6klaDIEas2fU
DPeZQrYm8LMD/TicxcPJIhnVLAPDGSGj2YelBwh5DeFJaSfOww/y9faOWF+vqyEt7tcygQpx1GBI
aOnpXNVX0LetVH7tz6109RmEU2LD5Ocg5eMA55jzahKlOXVVSrA4GdVeTczQkJSn1hjD2yNbOVWa
iTbZ+RbUCUhlP5oRUM9s+jxnASukX6A2fDVH8BxCE0fOgFm4bevzvkCRDU1RBiIidH/Zi00/RsC3
mKnGQFQVuWk9uRpqVLdNrCwUMmJIJIH3FzhysnzGQHd3ynR5YkFjxl85089SU95nPS2dItHurUh8
y3p1l+m2P5jqj2YYD2alHTRz2HhPfV6++TvAmo8uN9tCFPhxXuVBsUFbr7BAS38V9TMUlNvk+fZY
V5bug4n5iFztEGXqJbtMYEK1s98aM4Wb9cVFxETAB0sb7/rV8RgAXRHoxCPnsjhvdmzqHeUq4n/a
o7FrfMhJE2Rx9Hp7TPM5+ugXMW1XZhbnLGNWbEaMsIAa+5Q+kqh1oOPloC4F+d4fKf9529zn3AGi
82t7i1MWWYyqPYe9Bq167WNcOBT9erHlz1TiVVj14CxLvOFHFLlbgIrV5UPqVoZIPRgal00jpIlV
yBniRZW37V02VGBBmsBcpje4oCnj+sbhW13Av80tm8sKvdSaPGlZ0KrPXZW4xvDKkZK5PZ8rYzJk
Aw9S1UYXKYLrj1tSKyOSJnXcBG0inyCAdqog2k0ZhOArILRv21oZ0Adbi61izu+dIYEtjU1nkaNn
BKcenOkb87Y1pOUOiWnUNWAmDhTjUREIe6JfQi7RXqRtJInXxqOg6xZXM5ACn16laIOIjc6Ad5Sa
Q1IeBsIcI9vifVrb8MZcSQJ5L3h0QVjwcYUkTmTeVRiOtGdfqksfZmi3n+WGlcf8t4VadPw2vpr3
bH97sdbeWx/sztN85ayMXpULymF3Jkifmw2zsw6WqzkJ2e03e2Lnm2ThRj5YW+zDDnWGWqWwpj5k
l2SPyPgMuZL0O1q/QLHUHbeEPdY2yfWsLvbiZMMX6/OsxvZThlSWJCQkMPZ59Hh7Gj8j/j5GcUsI
AZmMuhzmOETbVRcwYdZh4cd+9Y0/dd+V52SCMhlkcFz6pUBfHlynV06O/JwfuuMWln6ewo9T/CE+
WWIPuxjS82BeHALIZDuN/VBS4cgp86PCdgo78m4PfOVe/2hucdkV1GpQMka8V56geeOUINSmHpoF
4aSHUN5rG1nXz2i3xUQvYpVMKiQ5kt7jyzkdmh2J7Ay/Zpkdwxm9vHCQmshftu6Ezz4Ao0Q6wEQ8
Bk7VZVZClF0njK4aAt18kdkxbS9S8rQxk5/36gcbyy1UJ4zELCmHoAV9tlvfs2/gz5nb+7qg+WKC
+x3Y2OZsmM7Ws2Btx5jI74GqU0cf+DIkqqCyOCGjhBdI+UC0b3L7K1af2ihxtWra2C5rY4RKGATQ
EGYiVbXwclxFYc8u9CFIGRpLpsei405pmP6Ym7vb07m2YmBnMBFDoxyL1+lHvwYy8i6qmIV9mUZA
zoYq2yNy3rhWt4wsNr8WxZHMZyOT8mvuXWZmi96xDRe9Omcz2xZ600BOvWxWUHTNHJtYGgKj+RE1
ZGfpFH1VR8iEb9yoK3cBnr5/W1q2JuRKT6uG2QOkW3p0LIIhAYAgPH5t1Bpq5mwdqlWneW1vuUY0
gUBNFs1Ocy5saIfukvjFud7Pu74/aPdDYDmqY7zmAN+rIAFvZ/EY//ZGmeOEpb+8/ojFGtaUTI3S
4iPkwx/ZVkx08A+aNFdP2dXkLhwXUqYSyIFgJw3nPgIAZd3+2LqxD/2BwMAFbwQZ0PYA694e37vf
uDVA7eNJqIkcISTE/klDAj2Afo82b1cLtpVxVjcqcs+gb8Xp/tSe0QwymBh5LALVih90MCxG4KRz
VLqDAtHtMf0hAlwMylBkC4Tms975J2oikEWDFKVWeJDNFXtjumSydbQahqTkuG9BB1Pq8lczY3gu
IAt3xtvSA9JgX6Xaz8iOjnmmXvLYKvcxMNvOaGall0WT5YzA3Hex9JQqtgXlK0ht2QrScpL8w+Ca
T0V5AI7oqAt+AX6UA1AUQau+Sx6gNhBGIDhwzdYMkdV8SJXRS7S29qR+gKKjMLwsKQiEmaTpVdZT
P7HMQxyVhtt0476Ikn6nmunvtrVyLxmqo8QH6rSW8dzrAtUqANZ0tKOS9outJK5u4v/1pnwZeZYe
JpN7OTdDZepG367+qlPmDTY06PL40aiBv2aFV7WdqwvtaKvM11t0d5h16epGtx+k8rVWpEfB2AQl
N4C0FcAtUHlBH+deFc95BLdJtNrpW9t0TI19H/ib3JvHMRsSR+1fi9J2kKlzZBhnNRLNgsVhngM7
UalOpWHECdiibLCyxfQ8tlMgp1Jo9eDVjKchdkhnPMSs/CGKGizhD61Znq06d5jy2+oq1RPTcGZa
dzTI81CAFjyZBhISgHWl+m1k5ddefrZTvA0tg1uv5QBmg5m01euMdk8MVj5Xek7DqG2+KVUVKoAS
TxaT/LTs72TakVPcWucemVaS8oDr057WyHZLyXAhZgfIusLOnchkN22VSzIBwt+SKehbRh9lRRWH
NhMxSA2GY1q14qgw1YnJwM/Ezvx+EpdhVC8ZetpPaKjU3Niivi4M6xdv5Om+KRPtEsclD9Na+1ZU
euH3/Tj5ZpLnJyXmMupE0m9VB4GkK/JIPcSmqIOWDQ9J2+SBqkfWJR76k6KmjhRnAVGrETWDCooY
7Um07DBZGT5npB6UahVXT4mbSboj2cRPOu6hUniKwXxxAIFe7cmghgojVu1AyYkuWc0+syR9iyz5
i6HynZhkXzP61yYT3wbohnrTAHIlxUIevVX+qkjp2qkEhWta33ENwS0qq6ojAAeOO/qsQ9jF1Wvk
5giC0ZpV55EWl0pqwevVcM1DseUi8LB2OFVUZ2Id32VdCiiEaSd+PZCTnqGdoOtjhwJNr1PZlymD
tCgJ5Vx1M9F+j3NAcXqWHuuBgjdoTKW9KDDV9bgrjKzfK1PaOgq19gJql0JNL7pCu10rVT/Mgobq
0F3yaGLOYFoHQyJHq9R/8nI8ZCM3QWlv7TI4NGdC42NJklApKd0jZWeiNF75/Vii6NqXblJYgD3y
aDwahlQcAEvER5fSsOO6yD0ZOSw3H2RPSeWnwi5CQ1QnLUp1h0oCTafEfMmVCjqccYf+NegeHqgu
GhddoqgdJOhbrodMOYGmGsFu3NIL1cB2PNooVMBFNWpl+WonF07axmFjWU96WXaumRlvLdCVIJzP
QCIjA2ts4inklkb6dQJ634WUgoHqWqw4iN8fSTW8NnZ81pQe6g3S26wK78kDqQ6ClciAq9FBSns/
q+mh0fVvUyIVbqxIldv2xpNUcBSFK8CjyoaFSTVUCOz60eHF/IeSdw5PBJpTmqlHU0oGkaS6TJ3e
zlT4Mz4AS6Y/d1Bmlzr2yrn9fYzil1zXUDAvWOlMqJ5klvCZxsJWto/KaGWOXSDIbzsaebYK8eNU
yR8nGVg4FMJE2yJakXiZOLwywrFNkbSJCRQ8Ile37NHRiZQ6KoGAkqKEciu+50KTHKrzHacE5Cm4
OSoFWI7+kE5Qjs/Bd8eg7mAxr5TEVz4V6GsXKDQR4wvK7icgQ89KU4AgW36DjkLQ2fHvKXrLtPZH
Nxi/e2xnT1GBM8zY+EYHIHOt4UArK3FKqbnvZdPv83GPatF5SAi23RP4SRzNLjx5So8gzAkMDXH4
aDEnNqIfQxMf00GEwDoeIpI5Mr1jtHINdNdIRb+3WQ1nRE+y1rhmkTU+tJpHv7L60FC6iwkJJwlF
VZk0fpR9t/TUZZXhUymH3MngYbZdyaSO0Rxb3C8DrR1L1MeRZqGtwRsOmVMmsafajZ9EZJd2KpS/
VJB6SsDQ3aU2bpi8gFAkup1o9LWWzb/MEveIYR6YiVZQJk33eclC3muu3HYN3sCSP1St7RjdFEBB
yBtYuo8GvOCMKPtlauopq+9AFAKRq2miLh35pWfxdzS9XewJc2RKe6WajhEe0glBR1GbBVV9Pxbq
GV2FTlOYnslSL4Z0FVfbUE7FcRC9l7Xg9EsAlzYuZdx7tMcvm/reEgQwamkioWKmAG9mD21VBTSG
S5ZxwWU/iDq4inaqRX+nVPLOgoSd0zTJnkbEH7lwo/hHldyPdpn5XRs/FlVzZiS7FJnAgU9fsEJB
z6BWFtcednBAcQFOyA2g/aRJz5GZQwN42jNkADPJiRn+U+SPZGgONov2EUR5ElvsLR7QFjBF6Wdv
Qio+yz1elKFc1Kkrqg45dNXJaecrkHmhZutbSnmu9e4tlolTj2ccSqD+ktHrpaZHMxY9V9JPTf6p
pw8oVAdNprlMsB0+VoCOjCGH0UP13lLudGTUipY9TSM5yxw02DlULOCYwZBxGcBtMmmHOrFe6jEG
H1bpGtNLpQ6O3aCpmRdu2/60Io6X0YVk8rkoceptZR/b0BOSum+KeUxxg5IUwDele8mZ8BL7G4XD
N6KXIQGVH50cvc7haKHsWBavUo1/IfcONRKvp+ISG80z76BUkivAQ4HaFrPHLZ+CNfV+oOlbNrBX
BHvneLBNj2TjT7Rb4Hk7IOZqEDfE5FBaYi9o7DMVxHNoCXixSy1yeVp94dBFsYEfdu3JGnZt1OBa
LiSwdrzVGjZwMdZfEaVAAb7Tn/rU8nqe3VWK+S2bGIPySuShRF/DMfNgMGovJRDjROw5hAWnwut1
7a6OUyOkZpnstFTzVVCZ+jminSEVQUuGHWX6N+SUwFoxQpk1Nsnkwdxdr1jIHcWKspuGogryzNAC
EA2pHuEJuaTChiwdCvWunin3Wm/q3gDGII935EuCz/cVuYkdMbDGY6TRnFYBz55QzdfSrkCxaSY4
UVtsLisPAwBbgVYG3AZoXrJ49SdWrCVxZKAIqMVf26rYoVSfOBDOgMeSvtx+GpAtY/PfXyU0U1Gp
Da3sLjCfRh9Virmxea8a6Gnm+xg5OfSTecUZOxxauzMWXA1yf9hDAccrDzP3Zv1A/XynHUs3dR82
s9YrGQNMBRwm9Kbmp9JiKkw+Tj3uMbz4lDd0w0wxXN/v2zPwuRkR7FDXNhYz0AFUqhcCNlpfCahb
QUhYAs/+PNxkJhpwlJfhlb1uWJ3fr4sXmQWifWTJwf+CC3Txvp3GujcjvexRsTH/yp81l+xjpA/8
1gPT9Awx3aQ9mh+uS4sg3AJkDMAD6xPiqbIjUbO07vGwVV3q9vU7SaWWeNo7TbjY0QOLNvhGt2wu
sgVZRWkjM9isWBaMclBn5Ua6Z22HXI9qMY+c6HUpeqg/IFhXZNvjMTIj2iaXwtoxuTazyArQroMS
WgQzdY6ox4Os00zwFR+0nzl1UeQqwHAYzjmX+F8waGODXtteHAKCl3Jj6ZhEhivs9IfDrM7fGbS3
+6O35nNxGqxsJFXVYaCU3ZFOcmMtwm2xgXXe2hZz8ufK6VQ8qqaKY0QjQcyKJ0OsTe7GAZuzYZ+3
u2ahgq7IaIpcFLzKVCe56Fn/zr5PTv+VmMD7Av2fKXvBCZ7Lk2JOddsHopBOGkgvK7yeZL3/tTGk
lZwYWnDfiS4JCIeWQ8oJyJN60nagSFPB5sFcvZ2Vm2uneeWO4VT3DW5GuI5yN2ymxdb2BTJIEKhS
wH36qXc6hjiikqdTF8wkxdqX7JvASyFA4zz0sGoQHuEJ58x3wP9/yBb66MCVgmKCpnzKS+OZ2pfg
oYXTAquimxzM1+IMtOul9WZSbe2Vyc64z3dbZaG1835td+G4uNaXjHewmzTRGR28j30EZI7aID0j
jelWKnl1cv++8Zc5a56nnKedhYWNoRxpd/bXvgFnJNeV5435nL97eSquY4vFVi1G1Z4y9M4Cb2Qc
hh3m0slCFjbu6GwDqD63Qb5frX9HMsuMNdD4SWPAmnzgYXYAHfnR2qEn+VUyncw1z2owPIOC0wN3
/nnWd8Vb4ufGgOcB3RrwYiHHarK0zMQnzJXG6tDvs5O00/boY9/aqhuLuMTC5UlsCIthEfU7AVXO
QXNmXWfjLnJil/qxh0eXt6WuvuZIr5dz/vsrRzoaXNdRU0R8hKRS1/kCEfTGBK6ZmGWj/+NH7cUa
Dki/1roGP9qDWrBBGumbhLhoOoxe89g+JeDp2qywrVVJceP9bXOxaFZdJE2VwOYfymK84maOcnKe
GcrT0d1madi0uAgjVNbpY943PbYJCcoAaGJb9xKaOY3/J+IFoYSLVNXW7K5tmuuRLhYQxdMpGyPc
hO+N3ic9IIk/x+CNL/zumdXIWTj/RixmcWPNn3W1bwa0t7etArNzzCt+IgW7t7+DWDDAA6nbbOHf
2kKLmEKmjYK+LdyPWXTfoQQQWY+3N+mWgWU8MenJ2GXYL1mSOFJ9bynfbxv43IWzmLAFMqJq6zFV
GkyYADhBa08c/YYpUkDQDkWy/7GL8UDPBycZ3qhU+v+l8UUoM8oA8MoUxvsc7CxzTWr8Ob8TWPAP
TsI8kqXD/HtHoiz6cWuQGmXNssNcznTak6c4bbajQQ9yHAAxGoB67ZA4IiAOWEW3XOjtmA1slx9t
szoRKH7gFM4tcIVPA6WAHLfwSzw5RbTxcvhMB/NhTdH49NHaoCRTJkpsy7mtmt8FdpD4tl/hAj58
52cr3vRrW1O7cDIgqUiBlkNsze3cbXrV1QgQZuijLS0kzRFZ5O3W1pl/8tZqLvxLV3X1CCTi/Mzk
p/nZR/oLDWxX3xE/6i/bkuq3j6K5xGfbrGejqsIgIjqHtRCDZsHGcdga08KdDLVe0aGFCaK6eYgs
T+Mqe8uzerBhgLS6drdfRRv3A8COH/eKZEdphM6L/72RzP7qRpLB8rnJ77xpceFxoCVsoECBUcaX
/kSCOhD7zO08C8na92fmVuvV5nFYeJmsjNFbPj/KUPHyQUhR+Hn+kAHPMLd0j8RvXHQclluLuXoB
GrjnIDyEitkS4mJMylhI2fx2ChrUevZ2cU5RBv4DW/UiLDI4uYx/IhMyH+9PR+PK8mIbxUoCjPX4
fvzRnp/hNZOBeExxx7D+Fnub0zv/3C1zix2UJciTyibMtT5Ws3MUPbTBF2idJT1U9qbPwUhAUMzV
AJbc5g9cPZZXg13sJkNum4zN0zzGimsov0TabDjvd9zTrQEu9s8kYcuiVPHn4pjJAXKE+OJLlX8Z
83sQHyFZ4g2e7BGBFiB3kP/K2EGAyRl1kY1P2RjsEphDWw2gtwxfkkoo7E8IxIv07rYT2ti2ZHFT
FZMYwBGKm8oG50c+/h754CvlVhf6++6/MadkcUVFU4lyZoKRaLvy3v5LRW5WuWjgsVH3KN75aHbz
6S90bR3BMOMZvo7y0Fl+NL+qx3+XPvx7By2fN0CQiNwseB8YCX8EaQ0KY6nTsRdLwjdEg6MNSBk9
M8nwCgRCU1t97ero+xCxjVhva+YXN1pvgurBVrGTFf1HjQbHDEG60W/BzFcAxki6XQ13/oyrCBnk
ulWrFVjgcdfhwA6P090slwSd0xSeWH2e3NFLx3+g+bYGQLIAnSZze4mCP+fr78qyhm4ZI+16eMRB
fi4Q43XFObfUuy6CZotkHvXEOujdhJrqhi+eD+inzXZleDGzUydVekRgGFT8qFoB7KEkDlhOVfPb
SL/nQ3JsAFa4fY5WveKVzcU0K6YxZQ0gC8HYy2FZ6Qfe/JBTdOzbmw54NWwAshFsWuBlQi7447ya
JZ9SlFz/PGRLTzlmOzmUznQ/c5TkLvADt4e2WlhAV8b/GlwiVFPCgfQtMJ8jsh/Abz71zygvQBSO
++UcTeuz4GLQDxvebw2XaF3bXfimJi5kAYbL98dd5aD3FY43/T56oEQ9b6foVp2tbaMLHS01AFcu
tmtC9VoXPfyCGXGAwSxoXjcbR351k/wPbVfWXLfNLH8Rq0AQ3F65nUWbZcfrCyt2Eu77zl9/G/Ii
CmIOFPm7eUupynMGHDQGg5nujQkhMPXUomUZwoQStzcsPM4gQGhjZyKlZHbhX5bu0RkhHPWJxqTX
8cnwnsvrAGg3/CN5X/s2Lxk1jnaShAjd23Ibz7jnm70+6SWGV0J8qmRxwkMdxF7hTm/m8+xz0TBZ
7+ZeNzgi49E9IQfRKxRzsgi7rUWKx29Y2lVNffAhoWv0D/3Q38ZnOl9Lvdy992zMCsmHgtGTfKlh
tveaD+OnBgSruFuaQRG5moW8wEZeW9V3qs/rSbK22d2rOxgRQWvFOQyeiSRDFQMcwcPMz9DxtMBS
BiGz7w+ZjXEjq8jtHU9ba/yLb78oGitKu4O1qAlzvPBfR0X+rhipL4mcvbrm1o6w7aY57KxmWnDP
wuW1DFIIY2iQSykCmUPS9RN2X9HldrUy6FspIAaebqOzdc0VLdUXqDLvXnq2Xgn7T10gYExreBVf
45XBXca7NEhVl0Gwp/ST9PMLBor3joWtSWEL1nU7JWmPD8ZH5xiudQmoOjAdUd6mD/esRfaUsgeY
W4PCJsxMxdSmDusJ/l3HDqEMqkhjfu8o39oQdhz68lTaUzjFi7Yh2mb1U6yh43QJCPozwC+44saB
/gV/zv4iaBo3l5MZvZMfDtIPKhy6II2dStLih8xBeEg/FefxSvezw+jahyooGl+apu4h6sZz8S2O
zGGVgyQcaeoNlxHSjvOV4nK+PAMCkNKcQvItxeI42kCxDSu4x1mixthZmBO+IW+qb+E1yCWD9FxP
f8huN7INaQsQsyb9rOQ2XOS64k9eNqWVW1USSOKs89xhzKY2cCBySsDqn8k3XKU6KrflsThRLwvM
k/KmdZO/qNMepMeV7FsKyDN2aVMl6CHDlTk6GhWa/0MvxHB8c+J9PHKOfQkU2AL65MakU6hq4Zzq
fEVBPQIHctB41uBU/cORLK/EywJIQB9rNRiY/ZEARMPsNuA5UWVkmDILAtyYHa2YkSNa7JBRj9VR
6JBkkKkHyTa6LSBOX2ZmoaBlMMAMA+Zkww8mRPWCBCd7uwJnMi8+S1Fur1y83esCuEzQM5+VBkgK
PWyuQo9uJReNEeYBJRx5QW4vC3209qwwbqz5oI7f02pIn3h4kWrbUzgWLufjJF7u4/qvpCbGH/4p
kNRLkW0vi9raF9J6I+9VgyhY4Rz9O6BAxoQBRjAA5FhjzV0z5wwqKD3zGssp56O8srtbINz+AAF3
wIcYtzbDD/jOnQ5Gl+mGjJ8N6LFwOlLMZzgFGvcOlzOd3RrI1qyQ6dAyN+yxgdkO0hvW/eQPbq+5
eey1p+pcubZfXq3nGSEHUj6UDdldeWQPZNTT19+MOJMIiATuFhBHLdhM/N2M0+Q36YHHeHpMz2V0
vOz5v+wpTsCAUUpO8vQ0l4zrtpmaGdbyU3RMkuOKBogbFAKu6/PUuWnm1LM7SIzuw8UvmyIL4TS2
KaTxsKe0cnKW5WNTNI7Erf0U+dGEGMi0VOJMgVucoo+HcnFPIoA7DySAU4gZtvpGnWRm99H90awQ
vnGlt6EJgR8ketwswlcHw2LiFqfKQ3e9vP1h9zaJiauf30/s8UurQgNjPvnpaOzmd5yPYcHEXHYn
2yeyVRVCswQPEkinYAxSdVqRghTufYWWycvfbh+DHj0STsiaKQadWhWpx6z7lmWiY5GNDi3DW/Sw
nE063pPGllCQ8ANKLEttV1E4IptmXssJ4xiB0i3XpWliUOeTWnxj1gTRpL8v+yfbciI/SIdJNq0n
MMZjkyFI1vag+InL7x9zdihdy71sUbbf+Ipv74szMfNyxGez7QPBbFKlyWigdutQ2wUUYITaMxjE
eErMcTs5mvrq5ryy4XG9jeRNfqzQ5ofTJAlemaqCaFFF6xbEI4TkA9KXUd1oWE7+xMrqYDzWGDn3
GLSZ8+UsTRj3E4JHc8JihhGlRc1DhVHwyZUAE+jtZuH90n7qO/TGzW6L14A6Tz0K3bfLH/JfQufR
uLDMY0LavOJojWdJLsOpoHESXN14lsTEbqBEKOjI9vxuQQeMvT/XlwqP9aqxxG0BBp2gKT8Y7xf+
fa/yAAnJGxZ94Co6y+kFncT7SPpoVQBwvVsUkjygwJkj6dPHUAwhvLaG82hRwG7QlYd51/Jd8kOc
aHnD1a/G174LbteUe7/ZkXTS8s5SYYsdkmOUnFPU5Mi7FYRmFfjvvHb0JYGzDwGPzgnIzYpwTdLs
waAWRJCQhiTQot1iaspd/cjGzSrH/0sesP7lcHq0KkB5MqTDUiGjRW+eHqzNUzfLg5rK3OT/4HMc
fzQo4PhQzSmLZ7jJ78qD7lnvrYPqDfntfFwhVLv6sf1mOY4ybRzZvqQCBq3pqhf5ALu8mWz15vaO
N1hF1/yLFsXdC3albH8IMES6KCvRRfvTYgpllF8WuxeJWkmAT2wgjaLILjQDOACZa3b+3iLeNQ8t
4i/wb/8m9OtLiu+rqD/UhlHC2nBmZzSs8acxzkiAp7HwNN/z68jLFlYSQuKra2PF6HOMYRi0Wrwg
oTgJGPYfFA2NdzkaTA8v0QWWWRXAJ2VrRS0euBPaqhXzrGAmT22I93swIL77VcVggzgL58fc+gMo
Yb4rHsco7BaYVM7OLxM9loCPJoCPlU05IynFt1xvRtzZlVjGZbefvz1GC1/eDZ4msaJGZYHlM+LY
KTHNpnaz06XXY4xOq0p/e3kZZf4IKDOBl7lqeo4y7U016e6UyjI2GXJqAqAoA9VGiyMnP4ymW7T7
u9/FGF90HEnARGSsVkAeRpceMY/Blh7M94XPLJ+/QA/ogKdgvnltpePxiwmZDCgUMyvhFf/WAxN9
6pAv9DzdckVAjPBAqc0lHshF2FH61MB30oUjggnpTKuF6tTzyyc/ep+cSSMYVl5w9MoMCpnMoKdL
2CmIFp6fqobfINmfmA9+LXRWpODkPV2Ozn+p3f5aWlFlsVjZ2I06PHxWuw1e1U25SWSYkMisodqs
K7/LPLMlrxNLDiAmwEhHmlzrMFUedKhJ81gBWdGDPOkL6lCSHSEKZ6AWhDFpjJwHlQ+xiSIwA0ws
niCSVQQgbkCcSMv8Mu8EUKn5RZ6Nr1tJmXcCuszLPPeYwfn+1fhKOurt9bXqTncvWEqZY0KmYigp
m60Qn+1ZiEjDUQLMYjHLiPQutfgxEGGo2TIjx2ZvLm8uiQWxdGWOXCmhxMrNSoshvY+tSoLLFnZ7
czZbShfwgpSEQKkAJtiBV5DyO+ij83eQu9+9yupC0pGooVE2PMj/+5eRgZJYp+o0a+4m/mleYUv2
kQSgAG93AzmrH7b6wYfe2bk7hFxgGAQMYOk4v6B7VwLzupCCRGByw3s5jCpXUG/WvPVqBR+qax6o
p8TnRBrrsjuHLgBGG6aq2vPK36sHWCQ7WSxcVSASCfvoVd9QktDpAmiUltr1awU0zLJ3U3g02D2Z
SVCst2353+Xf0aO/3XBCKpIjF0nJwr/cf28+2F1CDfRLUJvkpOZClNQjuNWmBFvuf1Vk2NgSAmQe
u3WhIdJuTFIEhV9ALOAeugRBfa7d3NViCTTub/GNPeFUMS1TTSwFvuGp7OcM8Y8L4gv2m2wlhQjJ
jCrKw+hVK8kX6lnKuHFMCJChZpkBhSsUbHXVa0h2jNQ3U6p4pBk8CfjvosijKbG1oCl0knZokATR
id9fj3fROZnPDVpTKm8dPHnzxO69c2NPOGwqo4rLqeCrqHyxoqArg5p9/k2fhGOmVHGZMSf4xB+0
mJ+A72ECjyALyDHyZFzw+zenjUdCRjpbeshZg8cg/Ns4ELDP47Jpedyc+bf8bX0fhTfmhLOmNyLV
7nX+wVD5EeuULxrakIWIACE0ji2zjvHJyME4WAq0rSF4dYUXpiLAo5YruzBJgt8WUKSrBsg6zFjP
dblic+qy7n0aB/HYSq4tu4f2ZiEF9JjsNs1tvpCmfda71ulkskyyUBcAo7K6JGENDNjatxgSjU1G
fLNhjiTaJbhkC2ARh1mrthbMPDtNXnkj+rVmljhHVxZrZXQ1+39BXLDuCkWWNk7SzsQ5+Yqza/eG
svFMwIwhIhNhyo9tBRoCuimo2tMLCqr86/87xoNU6KlzUWElCZhyQL4BDT5wIHXZ6Ib2dQEmP+Pd
GraSB8fLwQjVs6fmlDBtwF8Mc5EZoMPSLWffHjpXEou8lnHJKQEq4nLB6IgNKzwWk6v1yrrWzuHV
C5LRy1FvEQElKrKCSjBBJD5L7+VRfxkALXFOLoltE7SViA1+nuAFTDvaoLSxF94M5yueIZs62r+R
bYJRQA6MTE6NlcO5RT2PBUhH13f1EDtNdFegNUcJ6a0ZZ2CoOF7+fLs58MasgCRVP1uKiVHZAJ0r
XlZ3Cx6K+xu1Kj+VQ1yj33KsJAFzGevxAPU0Kusc3A1QrUdUQv15BCEUnjqdiSu2gELwsnOSDfCQ
TG4qtkSL8notEZrzeGU1f+v9hzT+eNmEJBWwHv6+sREzyIoMGmw0y4l3g2vXqL25Iz1p5+Ukf7OQ
uSRASFW07VwzmBva93kLr8659eGySzITAmwMJTOZVfJIXD7P2k2Tv0f/ouTLSFIa6+FBeLNsOBcn
1SoRBcvo8dnXzh0bvOR33lgewDroymtEl89+66G7YGNRoZWaLjwYcsxBVaBYVxpJZEudEtKLVc1j
zm/67y/nv31FAZvO0+00jZUZmzkW8hUHpgQUH5psN0sI+c5KLQ2ABQdF60/OttB95k1zuW+ncgyW
4L3YFLBoxIqtDuZewxe13xX4iIQiHT60zw0sJj5eCuJmTMqpTlne8Dfz+Z6/sL7ovVMSkw+8M5sF
NaysAzkvsp2pvy6Sf5o4/819RgW8AGGMVjb8BvvaAo7MJQE9mpbEE7NgsFTux/WmBWXrZXiSGRDy
jcmGCGHNo6JN/gSPp1NHncSCDNOpkGhEdU7j0MaewiF1NI/RuQGJCn+FNo6Qj3cX0/Iu+yQpa1ji
237e5xOz+e3/eVlDfoZIrQmYUUY5s4YU1ngHQwvJkINVggBLORQQ7Hlle/NmZwk5RmStZr7y4vyz
28orC5aPtsQnffDzrjZ0BPmbyuKqgYEM4yMorq+Lk4Z3sI8vaOmRxKP4lt8ydKQ1PB6VK+NQMrf0
OGgkLrjXSwealRgvkrXvSpI2cZpamcDImw84yjTy92oX4OONnAq0zwU4hrPMl8SmzEEBQuJlLeKU
g1QbDH5cYE2B9ak7uqOvg6QtxhzoQfq+yP/RC7cK8Tl/6dNlVGOEaPmNpwf5twyvtqNbUA82wbT1
ukfGTeAIsFKOuUmmCp/xv18uZAsqwMsImRSj5DEadX/TBEKny28C2LOX/RFdySbPdR4ALDzlGMjs
nSi95g2LKWYaJPjFAePS1xIAZYkhcrEs+Fo6hUiJfZ/XvWtbV3mINIsFmKi/HJKSDFUTAKWtJgUU
7nBPHa/G6U2VXs/r4bIJWS4nPuErc70WC6/kvPbglKEyE0ofipFiEKSFxf8Ok5IIFF/v45Wpesyd
ixpw7KOl08hkGf7uN2LEhKoyxMOfcTzSLC80TUU6ZSQUDOIgOyPGKY8zSSjsevJoRqxlQ2o9r6xa
Rygksc/GTzRUXrWZNiaE76Lli9XrIUyEa0ecuVZAsWKbXzrdPoVWRo5Tp0/emhpvE3tRg6Sx3psj
xmeyRbqmMmfp01x/wJbU9Q5rqptfC+tDMUn0VfZz4I2rAtTXoZIsDTfAcYNFrv5xvgLs6iDlBE2e
QyGUcJK9EO8eZhub3OlNDlwsRDGLAjYzUvnmrMyOWdWGy9YYUglQQGHlKmM0kMSmOB+XJtUwQc5m
DAq0Vptdi640yFDEMhjmOP4MFTeeCTiftLMKkXBuhkZv88U8tuZSevlY1/6qx39dBizZMvK/b5ZR
1UyjBQcH9tswBbUyehYrvIW9GerOI5HiXbb2cK0UfTOJgVcOHTomliVsCj7gnE0TvtqCBwKwq/2h
KB6nHKw1lMoU91u33BoOamXLC7rF97bB1rawDdJ0HeuRnzaonVLrJp1G2Zbfyz62FsR9sGJe6aEY
p9VclD3xzfa+of+Yyz99BzSL0/Pc/lOtJ8I+WGPjJhg8uLy+exG6/QHCpujCOjYVtOpAN+e8sAG8
wn+Xr9FstrZG+I94EjKVTdkIIyZ7W58GCPhBrGXB0FlzwkCMfA52L0vY2hP2A7TZ136B7H2ArXds
qw9lCB7txqEEpPDkntJesoiyOBG2xLCmyZBnsKfX0A/rQJWgybb47lzx1ich84nxMpL2HT8cot4N
p/a2T8Gpb3Fd17BUHd1ikWNa7YGLA7tV3q0Hu5kgoWDMGPrJVncq1W+Q6Ot920w/KnkIVSsUxhyj
wATi5ZDavdVuf6qQNfXqquRphM/9s1CvYouqLpSsDoq8eMM34QWAEA9mrVHivuaPKxwgoqvkjKm4
84SO6hdl75INK86vqy0L5477NploLsVAJcisPE7rrLOABu35Bc2le9WpzXKK0+vQczLHeMSXJ+fk
2E0oXo5ujEqRXx+yj6ZsKmeXlWxrToCkeFYtm3FzrQdCl+Yu5loy9E2RFV67QKQvPuD9qvzBuKpY
xXUf/UEmyy2tK3acpBSQu3tLpShOocMEM1HC3jLGeClIZKPsaP5VZeC1oOwgidd9E4ZmGMwiti22
sZCwM8BqieOzqX8U5IoZBTnFXe54Z76ZHF9ZToU/v4wKGFWhRydtFm70f8RRvzUmLGIxMKWARiHe
J2pQDmmJw8DJZUt5JncjdeOTgFHETLrZSPCtnl1t5fWXXYzf2BJApq4I+HEGE/njuBzXPIc/+jGd
zLfUvAvH1F115U9baU5huUBkrz+Cqd2L+hVvGe0JTZwOKTMXSjYuDnXJayhfzGeA9PjLREAyBrOq
8LSMxU6/rLXhxOahUxunaCHFZPqXY3cv89t8WBGOmpShkViFLUs95BlGHyxyN8SKtxJdokCwmyhs
vBJyoRXCgyFuI/i2RufGXXIbkdgdVCK7GUhiSOTPwOrp68S/6/MC5e/vQptDwyYzMdYJzA7ktdZ2
D4/NGgp5UBPGy5I22PPZgmkV4mN0LTsDzlvwsBIvyV/AwyoLRgFmwiFuodUMk7p91+T1OddOPS2C
lX5g1afLsSiLEAFk2qIY2j7iEdIHI1k9u078tJERjsniQ8CYwszV1uZr+P8SHwLKLG01gvIY1p49
eskTmUueqQT/PY3FqGgb9By+Dj1ltvjfN3Ffz+Vq96m1g9Ryv/b6Nn5iFPdLQA7Qe+nUTuHXz3Tw
R9+G3NKl/cUtCanLrGYxunph6dXta7J1FPCDZPHSglroNfFxKUvhzgngUa1JV9Y6tlcWn4oIZLEx
9S5v4N3C4PZLCWAx2rRvO3CHPD+/5d9KtnICWqRZQZpw5GghcjLJcwWZLQEzIn2OKuMBmURbUr8u
gSD/SgJgENKyTGsBGOoc2OQvUz03tQRndyvGm88kNrY0y1TMMfkV5q8Qe9i9Y1GNahajEEMWn6zb
piQqKRROiKAG6Bo+tPlNgmcZ1SdHVnmTTNBtl4HB3BgUMINoDVMoe8AndlbjK/plDnCigG++cKHM
N4NLtojfvODFUuapACEUugjfrxtps+myKYYXdtnsl7c2jgoAMoK8f451OPpwnIUfVMg9ormH4P4B
3e7q/htvCQBD+wtc3UXLjWkBUPQhJFU6IozYTWJcWefiCNnKk15idUFEX0DAW0aVw/fZs8x4Y1HA
l7JimAQmoChv6vAala87rQEN8qy6ELe605P+OMoYevchbWNSgJkJ3RZ9FsHkM5iRbv39usfGlgAz
mkqmRldhq/tnyJ3+1BxCSMUNoEmECMQr2xS3m0TAmqwDm15PYe9/lwo9eic+eIdzYmQZPxxeZU2y
D8XH7iYttSoeYO2V+3D3iNh4JwDOkJmjHjaw9yxO5MfRbkK0sSVgzMgWOhMFe35O35c1WtK6yWnT
ytPXg2W1zqT8Qez8tpA9Zsr2gvjUTfKyjLLqtfEi+4ICvJgkR5dRDms/077/VAWUQMuDaucmocXJ
pbC0strAVKLjjDbCYSaO2f8Ztw1Kn5AVtu7WBeVfzYfMnKtoIAhvHLWOHVpXXh2ZbgKF1EZT/csp
1W46sPnUAvwoYWVYRYeDs1VjRzG+rOoflnG4bGM/H9gYEXCnKI0K/bRY6QHsMqv3wC7zna8DfD4v
mneXHB3iu7jWxVWLgSVE8F3n1w1YiYMBg+CNV+XQfAvUG3kZlK/UhbNDfCavu7JUyxYmSRV9TOfi
PFXkXTYvqdOwyK+YKkmGJV/u2SP5nNV5YsKezdZgtUlAldpvEz2QfDyZHQF42oUWacSBbnFH8Gd1
rkocBRoiA3Vw8ENlzvbya+3NZau7d4nHiBEH3ZNhaiCQBAQKk84ZosBaZU8i+5/LMEzGoMhLROXF
WscbdcsDfyKJ34V20Fk1dap8PIL/NXPWJpU2UuyaZJqlM4rs2BYpXUhV99oyx9Ovl8L80xwsmCh6
Sir1girSLqA/WhaPxngZJ60fkunh8NCvueSEdgbdszTF2P1uG0P8FNugnF4mo4H4n4KuuErNt2v6
GnUBc2NAiEacgUlSMXhiWqBxhhq0x0DKbaT5ISHj18tBuI9bG2PCOWjPQ19aEbx59XV990zaWBSy
7TCPWN+0fP3QV5yTAMRRh/5sYaeNM55TZN1Ku2xj2+Xkm3/zvcap1OCi3QaZM/jr6Exf0gA9+256
a9w1J3pMb6o72Yjb/jG/cVLIslmU9TQZsPW4LJHqgbmuceqrHrPiUBSWEtbJlpTvyo2Lq1lM4aIh
YiBaf7BBLNE7UK8MQN4GZd9X8UpsF1Q46la1qkBXjQ/4qiR0NyncrKSQYNdtQWzTwEo+a5SS7uzd
/OXRlHi82WY96EaDZaTlVZZ/5Yzj6vKmTycHVS3fzmXNRhIkEY83TR2NNtfTKWjD96vWO1r3uxYE
KNHHsLaWOkOPSF475lCfS3u9lyCIBHjFc0ztSDvEFj4QPXBxBvCiHewDnxuVtYnyPfMs+9h8HhE4
NDOtCwUpeabq7qoNR8NSIr/UIcnQl7Lxjt2UYGNMQI1co9NIW3hlVV+1THU7HUS9iaxjX+aSABNd
MaOLwMJxqVXDzaRCQSZO/aImZ20YJKLm+zfjjUcCSEyYAg8JP1a4TCGf57BO9p+GYx/6Q1h5oS8J
i930dGNOQIm5zi07Sx8OFgLZ5x8JcX/mtZQXac9xILgUHgJQgPDMppoGnOesSAM4LLUDQ/1ECu2S
XSsStkz6MKxRauCb3cVvqM+JtNgb01ducJg4qT9cSZVIJBAo8rcMGSSsaIFd/N/vxZKwFwlclGLR
bGYj487Sm3y6hoDeOMoAQ5IjisQt7cyKteDnx89usu85ogEKyV/EoyCQfEGOKFtIAUFWjNWzcfp+
crEzr+8peH8GF0L+gu4CWZwICJJ1bKornllZaFkz9dCNMiWQbLJ9h0xqo+NCxwuOsKeLYlJ6WmNP
P4sM6eG4/9UeTQn7mZqYkSlUBGGi3Or1QSd/FdYBMtUYq/8m8Wp/5R5NCTs57zKSrQt28uTeVA6n
LMr8t5X7g7XonRSqLq+iJj76aZa1RKG+t4ryutM+LP70TRNH3tVIRcW3wjKiyMxZVPTE58/PnRcP
b0FACbVtaQIsc09IAsq4CpO1++Vecv5JQysnr7j85TTx8a9CrraaGUwlbe7q4ae8lbQmPOREz1H+
cf2ELdxk0Tw3FnYVKmmt3+sgf9Qa/S2Z9NnRB8PJ5vGkW+S6N4rbtM/f62rFvHym4W0Um8jBuzT2
45ne1cWMJuB+QVaErsSiM/9Kq/6WmtVbdUKPJ1qRc2W9J2FaOiZFqhsqHmj+TlY/vLOTkXrRUoMF
xMhzR1XTyukbCtPaoc5sl9hljupWFJTm9GUs9SlYFf2DZI/I4khAlzka24kpyB05nZyh+D/p5IoC
af+Luu5kYSTkKvCM0qjDytNkvrcS4uS08ZYu/dQqIaZ5M/3zYsb3pCVeuNJzjzdMSU/Pv9xVH7+9
gHZDW6dq1CK65ju+dTTMXlVu74BodPEoiMB/e+cImGcWs1ktK1x+TX/Yfv7y6J2AetbUzZnVw7sU
ugklxvSGoHsJD7bkO4ovlwNGhewkgVPPzgw52u1fTH/59HBN3lxMWTktWjfzLwYhJXSLc0bhnoBa
fPXbc3sYx6NkW8gMClinrnlUJzbSdj12fpD11HjE42Q9GFaSA96/XPQfPeT7dOMhlPeiNctet5qS
Pf8w0LGxpYRDQwte4rKJ931omc6fQX7ktj4N+ultf5BStcuCRYCZdsUGWEpcUP57sOynno8rKeDL
NNpGm6nwrohubNY67XrKjNm5HCCSA+pZJ+uEfut84CA230H2F8QbxP09CwJmKB2pyymFG7SsPcOM
HT1OJU78y1XucakEqJjRoTtEeMd9KKGB6jb3xuPy14yqf4VSuTyDkOwqcTY/TVi3DCN80up766z+
wbutEzea39FgBpn96xIytBpTg0K5wjCEqBvHWY2wbBBAE/nzpL7tBsTGlBB1YRIaCjPg2pQkTqMU
Tq3k/uWI2A3sjQnh2MJDo20mKNEFWTM4MfuEvl8o90nCbt8IUx9WjBKRhzvRs6ouDOSVrL1uqq9N
eh2bktxr94DSH00IqdeEIaBkUhuUiidocFhr7BZmfKJ0BMNyPXyGGMB7U2v/nOZSwvov843/fYN7
Ua90qhbiG4WzT4vWyckNodJNtR8Jj+4JkTCt6VCSPJ4Der+2p+bPzsn8/ljrDrI/y+0/WEF900iK
MtZzowahqgqdT96oRAzRaMXamTBM5Q92pN1EivZVM/QPuRVpKPiTq8gquS6Wea0r65d5NTxzra/A
c3NQci3A0MWx7GYoeoVnW02uiIKcdqH07RrlyMVGv0lTf9LXL4ZZvdMpGlzX/BAnILHV1mhxFLsA
VJTWoWsrvM/W9bcBuopZoVFv6a08mDqFOallnAs7u6GmBVHyLvFqjOO61QwhW3VhlttV9m3RTB9Z
k92UZunrLJkdtUFleKyH3jemHPe2CnwKQ3ytxkrvJWhQd0jXHVS1+UJLzIisEYSho/huMrJvLDG/
rUtNPDWrFaegSuXSqb9aWs0ITCP2qNGfu7RT/bbIVxd338ptkjHyNRZ/S/OYHUIY8lubgMijGSr8
khrye3OpHMeh+pvW9VWhLk5Z15KtwT/T01sJPiMDVlmWwXTNFLZ4mKVDpejYGlOhOXZ67PNb3m7e
2K+Yz4clHVTKlgnpYioeYBotptWiC+6PqlOfCj8NDM2JDm/QTA+xn6x0rmSvC7shakCAl0CFVgNh
3tPdl2Js0o5tWFxjjCrlyfWSZ4fLCLlnwga9uKFrqmlrYr95OKn2ZHd4CtUIvk5xNfSSt9bnCGJg
qITYFhR9iG2It+4m0+wxYXjgjejniBzGvvYmzB5c9kJmRMg9l2jJJ2ikY552SA6turrdlPplnPiX
zewu1sYX4Xt01DQG3YQZfX3HygE7fpU4wqNVjObtavFfsMHbpinNLsmwWiPeHZfpazRCfsiEYl8f
uXOfSXJ2mT8Cui9JayyshbW8pKeSkts8jk6Xl2zn5si/P4OUk6ox0zaEhKmew3E1WqSx4d98YEzz
eNU2c9vY5ZrV8pvjfij8smfyN5PNCmZlYUaZhjQzKVa3Kr6hDOj1sr46mRGeu2+MxGNkRVUEp0x1
/NwpySmclcpJVtlsFs9Yn4fDozNCXCdRsTaRCWdWC+w7tNY+9H10lVfG20ynZ9aHBCPVieRk3Ok+
ffLJRIX2uelXEhvwrso9rpqSomMIiW7kZ67yxbY9Lqia684LejKfZ7sGDmOVgjnGogzy8E/XtVdq
m5b8WS4+Gef24YLFVY2Mysl9hIosNnfOjifmhBQgK4Z1qlaYW872N8YBfTyat7btorTkGgGFAvA4
H1TFqWRLvLPznlgWTi2tyrWyW3O8PwYQqhig5T4cxmPaOtY7LlY7XcnSnV1XVYsZFsQhDf2ZBkKl
9BbLkaTWzX06G04/pY6RrA7t/7m84Xc9YzhJeBeKaom84iym/YTvOAWAlvvMaj+ao/KbJoR7XhRS
u41CHPmm+mYoPzfDfz+yVKLjVCQGpvltQ9jdVjlSVq3dFERG7YzxVUwHf4bi5OWF2umOQLBvzAib
u0o6s5l0mOk94upB+cd4mg4ZGstbv/0zP87v5eC4+3E2JoUDrImSarSjHg8jyrt1WV2ihJ7Eq10T
hqbi7qiquvasDckoIt3sJnz/G+OsODFIjOy3o7tAURsMyi9RzXxeKME64mMRTpFAiXhlXe24jIoE
d5T0tDQu9aNzT+86dB3PtwpUzCX55g70P7EmYIYZ90k6L7DGonJyaY42dZOBwHNZZCvJP4YA/ioa
LJhtaAw5gThLAYpDC21iKDUYXzjBVnLW31YHE0rzoWMd43spGu59OZUwzbDwmqWbIkSsfdkmrW1N
AaZJVSTwXu6FXnRQD+UH2oKVJHsBZfkOHSvCRMP7GT4cxXYQgLCrOjXTdYSLfocyZZDdhMfmZFxF
UuKpXe/wUmdjwlkzAE1PjxZq9UYYLQTXPVz5tKnwaRpIQn8vNOCDZUFe0NAR/E9NdAOJIKuw8uOE
S8lP780jH2PofRKY5+GU4ggrPkps7rm1tcn/vslETJJqSoSR0YDdK3d6kKMszzusstNwzbVtEuk6
7pRdDRXb2+YqC1hG8cYQqXOr4k1mp1VcWiHaW1BcSzQbQzc4ssRvliYgG5gHJCKkf29ZVyGaiFdp
3+QefGgaQ96uM2Yw8YLSjyRl0HXaVrwGr3bQvygtyj+wQApbmhLcHjHQr9p4NRaCMCcsy/LQmh8a
JcZ3pAKbfX+ubtS3uXNNg+JkBPybxYdP5bVeO9AelW+EvYz8yY8Qz50wD/vFwo9oFmjW2tjpDq9k
jyhOHHIo10J5vfh6OUw5KD7zGyTjFjaGSam4y1cSLktfwWQRf2qTyK31s7Vc1SB8uWyH7mwHSjaG
hNTAniKishWG0C8U/7H4Hd4EDadzsy9FhKJSesreDhhL4RLc03WPPpX5wxrf2xhXkRfwd5LZJ79F
uPnMiZJBwtKeUUo1DhTiBWB9OarnF/Lq7VwVgAPwHTQRKIiIp6DeGMo0qsoclHrxN8nn0GkHsFfp
1epgg521XLO8uKkqz1j6dzNU9czc+LqO7bmjIQmWjH3oVfVeG+zp2lqQ7JgdyT9c/jp7HwcylkBI
5AemLl4FjRxyG2WEn0hBAZWBzHCUvQDwJRXjTFUZ38gEUC/y8ZWsMMAqAQvs0J94Twtw8QWNSHvh
rKJcYuG8shmoOZ6CbmckGJKLoyWwrMkf7TQY0HDlGBk5hJmcWnZ32RgKy5SD7jMKKEOzpp5OxRL0
tmOcy6BC2uZE12rhZCf1A2iS3MjLmXf5W+2ihMpwEWMag12Rg9hA0Mxo4F0eetZKr7tBCfDz+IO9
tHyvyorAO1ivMcZABwYWEqY9OzxVO2HoHEBSv5QuKd4M/aEmpiTn3lnKJ0b43zenZVKGmT2gVhQw
41arPkR64VxeNpkXQmQsStrUBYEXU/vViIK0u+1bye1kJ/ie+MD/vvFhCQ2LlSFMNOClU4vO1XP1
MLZ10ITBZWd2HruQem6+iZCcKUZNjZTBVB/UJ+avR343+d5hKlev2Yu4J9YE7A6JUQ0LjwDlavAX
P0ZTWnLQbwaPeC/hKd+hlHrqnYjPimZaBEXdwGzPYMX3QihiT65xng4oBHgMCs6Jmy239iG9+j/W
vrQ5bt3o+hexigT3r1xn0WYtlqwvLFu2ue8Et1//Hugm0QzEDPw4b1WSW3VdcQ/ARqPRffqcPwDE
bWT3WK1pMvgYJjb4VGBSStRZ2gqueD35BCoV76IY/4A0/0wMdyPRObPI3fvEBD0wVbDe/3tD+b98
y4/VcalwWqJTAMpI7O0kP1ZziQk0TarQWE7v9b70UHZ2iWFdDfN6WDtjcvp63IGR4QdV2ljkxaKd
5g59PxlSnYD4+R+d9X8pZv8L7rj6f0Q7spUkn+01Fwcy2qyKUsPmX+z1ZszR8Ypi0+m4XDk/Jr3S
ld0AT2IUvtea231TdhYmb8HhG7/D2oQcvtsWkTJjukmx8c/zEGRmVrzEyTgHU+IunYMBMegKZJ42
ORIoXRAjFm9J/U44QL29rXgJ/NswFyK6UkoUvUHl59O2Ct8e7+0cLpfAq+DDFretejJNZO6wrZhN
8yEbrSJZniFajRn83E/DwY+codg34EiehBu8eVQ/bBtcETuerByiMrA9eCgPOpUXH6odZvC8Zafv
BUGerePCOvlHltHXVmahtxjg0eBWWpgt0tW61n5NdIcW4TJcm9PNQqfYieVHaQAq33IiKr3IxVMM
Hta1nPdJn3tdMwlSkM3L2tQVhrBFEYTPaDU6lo0t42Mr0muhYHjVLgUWti+4ExPcXSpF9pJKC0y8
oyum+9xnbwMzB7rC2jWhUAmafbdPe31ijzs4g92VsTnBnlU0nlnuALtxZPNOV3HhJbFbVY2T1T9s
IqoSbPkTslW0ivGWxswO9+4kcoWnpxGBk2OnHdZ9evhnGPmP1IM2nj0wopqKhiYpdFq4c0NGo9L7
RpZxbqavTcDIAXsvv8Ojz/2DpIF9IX5HbYgR6rIKMkeNh2HTblSNnhAZxb+ZONHq0tUxavTKHIbs
nf32ThtdxPgxR79ChFJ8P4eXrHPxaC0NLW809qJpCzfLJbrvhlJ36agcWHYxu60+Nn5TFu4atWFK
1c5tyvxB0rXOIUvlj2W/ul1loUoKhRnDasJhNqqdmaGxHg3jcJ3o02ulWPelMcROtjS/mqzAbRmV
nm3NpmM0kq+MKCzNC8xbUygNBViTiQyKTCBD7d4+xnhTuETGi2uQwSusabmn4P1AWv1XrayeoZKH
tjCgrN6NN61uPPX9uh+Scj1iFuYl7vKfc6fLTpRU9q4bwdIFuQlT7qYnswCmN5OKK/QArpZJvh3Q
6hOcz43QpOE9a6KUbNnGp3YQIHd5K3XZ8k79qOxY0E0wLiCC2m0EGtxjGh5SYO/Ftc2djmGJYzka
yjlQejuoc3QmiS7A0YhMcLmXJEVlYRsFHqaDeqUraJ1FjeDpITLBpVwLTWdzUGCiGzGfpedOsRBX
cFew+MT5+9lOsd9w8vYwoAmSpWqOIsOVFSqe+gyMdu6q18tbDcXp2K2D5CAd8x/LvcDwRnXjzDCX
TxkZGWkx4hMNb6NX31i6Y4Osd8V8Zw4t1MYvWZ0azORzgWHWP5BJ2AgzZ/a5i6IaLAspKt7ggFuH
6TH32+mL9biGbe3Ed5VfhbpXQGHLAERGsOdblkH+jPI/Sg0EhfLzLScgrq0XaZgDCpSS3LbXXWY4
1pgCBCTsSG3ZMiCMZ6Ntg5DKv0lSCZ3fvFDUAKn64NHSUzzGVizrrvKq/ey9xRvc1nJyAHwFH3jL
eU8tc+dDH9pBzstlDeald5YsB7TGFFDnbZrAfaSA3VUxLB6mN0kK1Fjjag4s/ZG0X8b2SeCj2wZQ
ecPwBWq7fCFZzmqIUsYR60NFh95pXwHaGZ3BqfdwkKduRi1XNBC8+cHQ1P23SW7bxky1FmLPa9BT
1aH5z6QCKVWWu3M2C9xwq1upWarO/mNpGObjwosa5fWSryq6Q8DID5ZDci8LqsEBJW2g+DVjEkF/
yMhc0SW7ta2nhtmfn8ScMurKKKpj1I6b3rGr/WqJ5Ou2dvHUAhdcpi4G1w6xAe5WEwdlT49kjauU
dxr9LXCRjYfT2SayX3KylgTiwyu1YalFadqffAiugNE3sFSkSLOvp+6aO4P7B1j5jcRTg58gJ0PN
0vqUJqEulXeRhMthUPpA11TPHgffVAq/j1NfyeOr0UD6mduhToQyyFuXxqltLklSaktddQUtqt4v
v8uFo7no4yhOYTmN7KTu7KIWoLnG4Aw4IoHuXd7z96DF31mn5rkAminLPPcR/Kf37TfgWDJH/r2g
6u/XlUevk6DxhwItVaUHWQyGanaxO75CG29/+Wdsfvn/fACE8/Mv31uGNXYyfsWSgMXfOOSD6i5W
Kljs5lk5scJlMtYEsGBdIQSNFNfg+jNKqP+/rYOLONKcm3RA2SagM6SsestFaHJb0jmXzWzd9x8f
Dcn9+XaN6TJFA8V9kLVJ6ZRJ/5iny4Fay49m0mv8C4lAA2cVxdOtutXJOdF5KdfSJl0aVSvmuq6h
0PnP6HTkqderGyH9BlxNCLgXfTIu+Kyd1FZNLOH5XU/uoubXtap5S9m5qA86XdMfgS93E7txLGT1
WYXsvqEOCoR4QQo+7VYvHou30dMwAdRDC/t80yPwnldxhOgkH4b9dD3sCmCvQD4oTLj/yzZ/WOLj
oGraRaUPK/o075CNNrQ8IwoKh3GRWLtll83hZYfaKh2dLY5FqZPQu7QjsN4phUcxlIjm12Gb3LHY
87coEYh1gLNdRS8KKQdnbRqmoosKLFCPn2bzvqlmx6peLi9pq5t8ZoQLrJAz6KyaIl3rXsiBDa51
qxfXbn9dPtn+DHxl+S16S3bvyI2QOsbqrLdW7PwFSvnsZ3ABtsozvOGyGnOBPYTDrNLLRYCszRvk
YzctLnhqNGvMVZ/WIEYXl8Z7jFjM1WNDA0kX5cDMxz/dFiemuAiatWkfLzlMEQgsOm20QIT9mzYv
hiDAbR8BlGMA61Zgj0fbdBWJCjKMK9h/GElDBnFPTOjFV+8amO0u8f/mlQtoyn8McmcOuClzbuQG
tYrmVzw/q4tgRnQzkJ38/ZzLK0kzFlrVzoGRNKsTKTYkI5suuOzz28cY6FB0efGDUV86P8bGFGmk
TmZgU8vUsfIZws2JkzYYA5bD1LZcc3zSYtlZ5y9p9uWy7Q0v1PF8wNCIqRBg5bkFykOhm5EsLcFI
0KFc6bErjhFgv5YJGopeADPbyrfPrHGHeyboVGJHV0ziT74ECMNUAzTtRF6LhJt4K4ovuQPhVEGe
v/EVz8zyh7kyClqp5hIoeMzOaBZN3ePlbdw4YbCgobCOK8b43Dy3h8nq9XgNlFXxEjkqnUUejnYE
iajLht5n47izDEumxebYUN7kccyIGqra69ESrLeAukhDWC8O0Mzf9CMm/0P5dnU16kYPte3Y18XN
+rUMRIyvG0JfDAjGeiRo9alE47bTHjQ9qVEiD8YXJdDc0k99qBQg5wWkmVVExU/CrZr2qUmeJGXB
RMxYyDCpAc3hDnuFyUSNi9N9V90/uMpZwvdpkz9WyDOkjOWYDS1bYbKPwrwElIi5aPq4eNODtBc9
BrfCJlYHEISpYTc/iZUUqZr0djIuuMbzm3nfuiUaTsBc1HvdbcA4U+8uOxH7QJ+WZ9gKAT8JChR8
c82SFwyw2MYCiiXroO6sPV6JGJ8WBeftdZkEGDcVSA8cjvO4NteIN2oCO72vHaq73GfUNrjDf2sB
oxTIf1xe1uYhPDHHRZd8KUsCOtsliM0jKtLhYr9W+iKIJcJFcd6fyaVOZ4LMINk3++WmBTSx8UEN
6BKHQCtHlIgIFsV3zeopspaIKksAfelwlm+aCFonwvcke3p88oiPreN7KetEisHMcM/JHcriruzr
u+KnvPhKvzfcNjQ8+9oChY7qSh2S2fYbGFh1JLbvn1F0HDaj9clvYYfzJKmNIUie5hJWHBeowNB6
vJMG8/myq2ylmbpyYoR7i/WWlZZmjgUzQr3lOw0LN3cWV35PolksY3rG/9D6tTiFZWB7hn/5N2wH
tZPfwDbiZKFyNawJZZ9WvbVCEG4c0+vsWfnC1IaXXS1ypO3L98Qc87RTcwYBo1WKJfd+t+/iEJJB
rMEtubqvRP7qLldofiQHYRRg2csl3+JyNCtviUEXHJj1Lbsrd9Gd5lXfJ5Bb4eH5V4fTAp89xOfQ
o+H9ONOGsi30dQny3+l346DvErQ+p5fq9+LV3h8IlW2eGzQfNQxQ2huESVIUazWo+wNI0OG1ouxm
tA7ILW5nv0PJS9hr3YrcSDMwhQIYiq1Y3F5iQGrU9DqnEH2S9tLQUVdatV3Wa8QpV+1Xu5hHW9H9
hRS3aqq8DsDmgoba+NVY5dtoZtSRI/kGaCvfsocvKYFo32T9vOzWG8fXAFiVMDiwhcYsd3yVTJn1
ckFXYdZmkDl96+36L77ymQnu8OpdBv5Nmi//Ihn9v4slbGTJMAggNaRoifUJ6msuGoiINPTszKb1
8vJZzmXPip66aqe23/9m+z5McZdYatQRmVXWHpRB1qqnzhB9vWxhM/adOhF3LceSZBajrgzA8C5u
FGpu4bWaU8/Iw8FabtwNUGytbogjOySQDpWf+JFPXgdF8OxhK+HjAvQe0JIB8gVKZdxXBCvt2KM0
jyEakGImjavOe1k+tHp6XIf8aWhFYMwt8ItO3hMtE7HB5jtBTbngWT8jAHZe+5UpT6gvtjP+TJGW
oH6MisLoRscBeoai98dmznBqmTsTja5WWpYhacdQDaPz7p3igekILOAuZDhAISh/60l5tlZuc5Vk
ka2UaLhE7XJyKynbGXGxLyM7oHX0Wy1M3HaGChpgq8XbT7LQ6hio7Fz2tM2XgoYZGBmTDnge8Q/b
trdiWVdR8Yy/S7fpsf81Pnc/st/VVy2oDui4qZmjC8LP5q16apPba1o1RWtVmP9lN7vm0jDOHR3T
KtIBqOLQ/itzBsrTGKE2NJN/QKeWktvdrK7vA28MMhbtu93s2mGBBqpoxHIjDuHNpWg2Rpo0BdbO
r/A5WaDwp6PeR4fc9GZLfitN9Z6M9oLWlR5EI9kLviD7G/lDemqRRfuTpGGQzNbQ2/eKzugR9/9L
qD1bIpelQHkppYsMg1bOyBiKgE5hKU972t2qkSjV3DwmGgBEBrFxWxF+HE1bbDtb2Yy9fBj35rF0
R8yLdDcyo3YSbeVGu8qQLVUGuB7KuShHn2/lmpLaTkDmE6hq6VGQ+BfLXaoQUM9+G63nVg5KNG8M
bRaUsMiG04BEAvgohFg0LvjX3rLkaQzWb0DtIcbsSWRpnNQaQyPJ93ZBrqxRf6GQWvBjVLbcGDKH
jtYVPwZphrp7pwHOWlwlzXSrKJKvG9WrWlnIPtbdOg7PpYk6w1STgBrK5MR0tB1CFs2LpEnyqjoT
ydBupD/sqMkI4sh+Pj0oJUUrFIg7yCC3p45Njsl0qMtvU7o4K0ndUsN/6epdPgIb19SZTe5CjtW0
yfRImYMCnb12fCpp5phtAGjTCMhRG71dNrcVM8/ssT04OXGM4Swro4VBzUAl6vdu/GrdQUfdZXyw
eDZ/kx4vWxQskH9hEkati17qEizNT5lS0OE8VmgOLTszfSjpr8vGtk7c6fL4DB1PHjOdapWh9qq9
evXBHilmqvwnL+OiF3I2BZIFmMbEP7hgMpp6XK+gEAzqVVtcqc1uqn5IbtUuT0N1gB59bA2Lv07z
zVIgA0HAdcg8Kx6mZMB+taLyM2R65xvgB7AAJpXx8HeRZ5dgvBlfVxt4tjgKiSpdq722myX9Slrn
74nRd07VZnhTtcrXeugsR6u7BaM0JL4b7MlwOlIrri3Xx8Qq9AAv+p0W1RnkIVApz6K3uNEfSo2E
iVmFQybfS23yO2K6JpNhBmOfvsTp4KtZcbCictcTOrkS9Nq/Kxm4eogyTTcrNcO07nRPl4cvqqo+
1a0EFKjZZG7WS00ISju3omXuTmuNBvIIfskOWsdKPQ/uQgbM6mWG4tBIs/ZyozeBqmfGlToampNq
BVTFOyCE+ojcKOq4A3qidWepf1Ane1cmk+TklZ3eTuqclU7U01ZyBiM3QfQQz6iY2PIVpvnzG4zO
ZndaJuf+nBEjoGViXlUNlYJ81DVI2epoms2V6VjSMnsDJfQIxqArWcojFwq7jdOXaem3Fa1uprxa
C0ciNPfmeLhOCdp8eQq5SsvEaJG2ZB64fQxIZBf1TsoJcl6dPEikUjytBT2MmS96COBaCgZQM0y0
BQyxedkeJmUodxkGoiqHVpN+pesU/y/NzWbqJUqF/F9R6d3UVD60SiaQFaXldQFGPW9d8+t8xleb
MYFmj7tpWhbXgGinFxvlbSNPjGAJ7fKu8yg0rg9dlaPcV7RgbZdGF3jDvbTEnj6WLshdZWckev6U
UfNnAvEkpx5V8H8M3UOz9q3f51T1UByarzR0+nu9Va5jNK68BWK1e2Na5uspA48/WOlWKeyzuHrB
0y+nTtr36o1kmocE5B552Ye4rlK3XxfZVWgGh+iO5jw/yfUajkl3k42Lb1Od7lJiPUkkeViwD12S
g0ci3/UD2ldLKt9GtYXnZL26AyAZOzubIFRjRd21FHVWmET00MS55VXa7C1Ge5CLLqxae/HW2hxA
iQqB9b6kNysplkCfp8otjOIlT8xAA8N8bM+7nOKH22sezhPgDURenXoldzYgsPbQwImm6EB1zUAD
QbvKbQuN7elqyjDIPq1eathfF1vtXRKRNYRbq5NPoYbhk7mIvbSur/COv4/G6HZVKt+s8x3O9KHt
1tVtwB6873X5YMf2Ta/GDwm0CtyIlLdMsmPA9PWzMVXyrzruxy8kI0dgr9HTaKIdXsi7ZFVWR5ql
zOujpfQ1QnDcEgCiE1XFPHrb2IKMm6VjfMDDxATmmzArKH/qQ0QxleUE5F6BaRauSd/UTNTC2UgI
MYv1YYGrQJC1tTQawUKFJhHgkvpx3RmSA4H239V9A610XRWsaSujNxnIG3BWlZEwcIlTl41pBvlF
tG9QJ1Ou6uvReQO8hfHSxt7flJDOrHH3/TTbWlxTyqzNEO/B2/gXK+oAn+hM+/pB1E1hVxD3xc7M
cde9lg4p5t6GJbCtfZY1vhatDm2eL9+620YYw5fGuOH42U611Mra1lCmMgzq6wV4qzLqja0SXjaz
4X1Yy4cZzjfUIgH/iwEzNlUca3gr8r9BlpyZ4HxhMGMrU1kjaHwD3FwrMEZSu5EHb4BExNfqHrTJ
geVfXtZW4eAsjeDWVXRGClrnFdoykJgBaYWv3zfGwXgcMXFdYgigDKIbU/WWzC0FnDrsb+a848wy
t1y7BKR91SS8XukBbUcHmCE5qYPBVESHjP1NvCXd0BQVNJmsC8VZKvU+bqQFEw76g6E7WQo2ODbn
0Byjn61HXrLvxY0O7gX7r7pfxqll7sARGyDlFEDWIModLQQ/oM9ImeZ7+sIo6Kqw3Qk+J6sAXFoq
d+SaHC/2AmPneLLDh8b9iskyGkBJTv2ziLJx+rBAzIYbBuZVPkGQSiuV4gEz7piKpJ0DUiYogiWs
7t646w1jWS38+EHotNur/LDKOe0go+WtFxiPYb12XffN3EWvyu/Raa+jvVjIQrRKzoEiq63AIYPP
aJQ/I6VyatQUl0hYxNuIMWebyXlLRK1MSWZgDrUQIJN3hBBzF+NKD+kVaAjEgk9bj042nKcyLkbz
E9nfAMp3a1UwjSOHzZ4JnUTeXDo1Jtb3vcc+HoitdgzfpX9Lg/r5srNuLvfEOPvKJ6/BdcysSpET
vD6XOHMUtXnMq8a9bINtGX8esCybGLhf2XTguQ0tGaE0qCHxSkvi5q0Vahh6BG0o5keuIFw5j4+X
7W2+AU8Ncq45yfOqyCtenLoju+mudWPf9BlPiCxsdW8lDxiywQgQqGz1z3STTa6YqFSg+jGhubd8
L/0RalarG3/TdmKcwtYZABUIqsuAyqOZz+1kV1ctaIbBxdOnCRJrEDYjGcxKESPI5gayTh5BKRA+
yePWhxiqiVOPRbGRUbz3jv+Mvk234kf0lgOemmJ/fuKALWkiKdZM3OnyA9F6vGJb0dWzFalOTXC7
ViitrSQqOMP6Xn+Z46ORPmry7Rh9awt6MNfFQaXbtS3qIJ8PM5QgL7vj1h17ap7zxnm2Gtql8EYp
qZwm+hllhZvEs2PEq2ClIktciBxUmeZynaKN1F+P0etK3nIdc+PI+C6vaEOBGiWPE//gguRcdb2q
sgYZS1hq2UdnEHA8RgbIBggXjzW0qeZKE3o7wh7lpseAhQDtddkwLX7ybFLmtOtaGGdKjQrqVr1T
BeNudCcvTz37V+n9gSof2zo+hpknRpmPnbhpjudVNy7G+l41g26H6k3TvrzucNj10HKWq9IboA80
gFjkb7o7xqlt9mQ6sb2YslmatoScNIh3UgRWycRLmod/cLipN4HB98flDyzaYu5QDqBnIa2EiN3k
ZjhId2smVD7Y6NpjUYYFCl2LdXC4JKklSplkFTuU9J4Y4VrPh8HaxePitdBCSLvSsU0LEikYskxH
//LytvplzHNAOy5rSJl4hBlEOXKtZf7Lpv9Xz/rO8F7A4ZJ32ow/aNBtrvbDII8vi1SriGNWA+2C
ao9auOGuu+pY7t8l0/8GEYHlmZqBKXDcuO/vjROHGcGsQ60I1j5N/IsbgZuugmYDOB81lM35pieN
iTL3PZp89W/pdvrOEB+Wp4QrmnCKn/mxGNayVSFgaPt/W+SPItWkxECrKpjs0aHjU9H296X8UkfX
VRqDT3YOx3KnTCGtrxdjZ8WZd9l7RCvmjiMlDXjrgQsOpqV7mPF2QuP1fzTBfsLJB0T+Wc+R1ixg
FcSttN5NmHO/vIjNvOUERsF3beook7OBHYEPDc7ONyGE2P3JxPnWNzuxZnNg9GVFDFtGWMsXt/et
w/yTBbHcRVWYBB2qOqLO21amdGqQHciTHWyqKopXdgTm9KmVD6v1kIn0BbYofzHzgVFrVUX1CHWJ
cxsSWcustlnVY/QS4mAgffUqbz2iTFk6oBNM/LLzFD8HtkuEsNwCW53Z5jxEodAeHyLYJiihemRx
lq//HL3eg7akCU7cF/ZYEb36NnwfZsGrZavg/gMG6nzJxlKDJ85e4TWm6UNx8rkxMsGLZCu5OLPB
ne8lK5pukhfABoL8ftxXQeLZbv1k3mt74JLAf5292t+SL0UoAsxt+MyZYe571u0Ard98JEGmaa6p
N14jtV6lqIKjt5GlnZnhPt1k9FZVQMoraBQ7c7uM7vRmeii7eJ9TWXCRb3X7zoxxue+AUgzAuKg2
LgfjifqyXwUYdbXuILu+R2npDTJhguVtRZYzk1y+G3VqXkwqfKT7R0sYBbTuufFb1ATiB5GkoLq9
mybelWCIBGSdyyNoq8fTmLP65o4RYFVBfLAx3b4+S/d5WIfqjwQl5PwpeWndcdd7k2cEwxftmAeV
S25ADR5216g5/cRAhL2P3PovMg1sxn9+Hq9eFdNObZeeQu8Im8FKe0lxLU8hGzQCY/Wurg9lJao/
bfvxh03ukFYtqqRmiXp2AQrwxy5CDRM19H21I7fQT4VS0U1xSG81UeWenUsuRQb3F5IAkw16AI59
HhsmE6SkmozvPh0Y8Vm0130KQmGG8wLXnsjLtr77qTXOywpi9kauwLHHtyp1skf9Jd5pPpNAmd6K
r+SFAmnxJ9D9rQh4apd7Y1mdRjVMO/3zQXUoZR5jf0S0n7xiRx/Ha/Gjf/MMY3ZHBTYQ9LEY4znf
WDYhL+eTBvg+INLv7yxW3TOu4uvRtb8YoI+wBWP/71nbp28JJkNwJ8AgmITOTU6ZLaPnht19+ToD
lpO4ynPsDM/J86DuFRuttO8AeM0HJuBUgP/0SLujZggHS9nCLvwKPmtOq2WGjtNM3kuM8vcqKENQ
rQbT4yBmydpAz5jWx4r5kQx9tNtKGfFdtbC4M4/WXkMVp737g+EPdo1cWhV3v8kT6yiDURF0qyl6
mE38E101iLxEz33UH4ZM8lC68rO+/aJMIMOpu19glbkdE+3n5RRwK0ycrpj9zpMUKU2Xcmjlmd3l
kz8l404ybR8k5AJ80MbL+WxjuesuykAXL60THgi5vJcwT2kXvxIG9s+/WWYqiH0iY1wMKvPGpOmK
0Jevr3F01c6NEw3+RPCKJHVwef82I9CJx3ARCH0FKV9nxDvceL4FEaA2OaKM6xr0b96rZ3vIBZ2G
kHIFioQFndlTR0fGFBaUy1N39CsjGO9TIUvTZoJ56h1ciUfu6sxsF+zk4BUjsksazj/IIyN4tF6Y
bnSSYxSFXF/e0q1p6rOFcnGHrA0Isij2NNkvAFcqO/1GD1mEE76RN+P4x9fjUUk6RE+zusaWtr+1
39YMSpzIMxHF68gZU5cANSsuA2wmKyebyoOTaqkto3mF0bhRMIGhuzLYIwDv9AcCjpziaxtVOPDh
atienFRoGSVuB77rrlWcwQ6XZp8oAJmqKC+DhDVfJcduVK+UIQ073Qx2BUFeKfHWXN0Z03dTqQ60
b0BhlWIDyxbMA3px37TDtzWNPL1MPWkUVfpFm8qFNilV19xqcdanYb0uh+K2A1hF4CLbl4JFQIGP
Cgdm2riwFa+d3WQI1BOgzspVDwmQfA9lsYP45t0+4R+muDMgzQDlAmQ4B7O5/NZjy5nLwS3k5oDZ
ZEHg2iq540GlGOAQ0ixMN3ORqy1TQ8ooovEn3JqwZrP5lU5McYEL3GCUQsUIraX8fjX1H/ZCYufy
V9pOIE5scF9JUdtWz2QM5bC2SDKGEOk4ZG/opIVM/DN9W3vHeoQeL57/mIPaG7Ejes1tviNPd5T7
euqUW33PZqsHzwplv/Sru2SFCu8KTvHWix4mzD9/1793r+Lqw6bjnKyeC2O1NYIzCdJtgWzfyOQl
t2dnLA9TJOIW27zCP+zwZRXwl9t5MWPEwaKWN+iTX6tePPaCjymywuWfOiSvoEOKbxmN5g3QH05u
maFGg8suI7LCxY41N6VEZ9cpSZWwq2soW6qBZlb7y2bYV/+UfZ1sGZf1ZHJUmFakgwnFuK3I3WiA
McQEp35P411d6Y6WCic6BefNZn9+kmjliZqj/KVjOiNkDM14jraO7eph8T4Dgwpp7PSicMJ269Iy
uXBSgc99BXsBAfD8XZD+tXQBgwutIDvYf/fkx1tBYSINBDxe3KamajGCsx/+Pr4pb+NVeSjD+Uv3
O38k0EUQ1r42E+gTa9x+DqBGihYFXg+0QxE5te0yJEl3hCJqbu3IFVQkd8KI9l8C9McauR1NGsy0
oNuLnhdAh2YHfP3QQOAzjZIfiUKvrD5ykzbXfCspIyda0FIsJKAuL3vvp8BCIGuoo/StII1QFJs7
inWVZdZYofmr1pYr96szxoqTVYZD5PvLlj6nYpwp7jzqHXpetQZTcxePTjUau7xYngx9OE6qtYKm
QrpvzCK05/nRTNUngfVPiTxnnfMopaEQ3FSkOByDbl+TW8WJfeWGgvBrUb3+2wxqoUhzWWnVsl2B
7U/+xdnm/AsCFLKajFIbwr/Y1GUPOr/qaLqDnz+ycm4iSGk+xQfOHudZE5hLh1rOk1C2gMa3B6cT
uY3IAnOrkwikpTrF3CRWVNBQa0twT5mOYNNEnsld+FkR04WMbROS7BcFdTldiVuD2hLYuXVP6lel
e52m2DWSYNEORvxt0Z8oTk0tUrXcXCpyQzSIAMD+FIo6PJNmDOe1YdMNqSNV9TGWRK9MkQ325yfb
mRpNnihR04RdRaEiUXmDJSjAiCxwLtFXY5e3Q4xzLjcPTW9cS8QUvMs/N0GZ253sFOcUGCxOySIb
bdj7UdjKQKImHjtii2egeeHFnghs+DmEchY5Hynqol/HxIhDVgyd92yWbblt99Zx2imCa55t0Nn9
x5nikj+q6XGWQjg3tGb6HJv21YqxVyde5v/xQ/GZXjdnRqvg7NZm/jhX4142pvDy0fqUsZwv5dNL
dZSIvURxA2R6/1spih9WXH2pGgns4c0+Tscnqut3l02KvhT/UO2ruRnMRq/DyVWCea847EvZYYQv
1Qv8UPClDO6esSFWBX5FfCkiL4/lpB3saLgvSxFRG/sQFxzC4C4Uy57JLOe4UKwsum6GKjQwiVBO
YWpeNe0vmyxh2gvAtYJDbHBhAlKdwwycfIP5wvKKxtZ+aHv/8ocSbR7785NIJGP0RFaKHr4xTE6Z
Xs0guh7zTnAjbsb2j0jBq37Lg1QqYEjtQjCZ1ibo11WEdb02fai4BpcX9Lmpynk7HyPUZFKoCW8v
Cyc1oDAy/0xRavIw4TO6xffyG8GzzZUd+twL77DNi/9knVzQWLNclfMCrpjtgRpcDzWIcswnRq+H
iIi+eEhFXvnORHzJLbn4QSxtjTCpjvjRW0consTAtdb4HzpRv1VKX0nX1KmK+cWe6M5MyjtZW3ya
tKOT28NDu4LloicueNPRiUjjGATHLZ7SUvWE4V0XpWYPHDm7usU8URrr13XcYp7F6F7lbgGV6Ypp
qqaMfl3+hAK358WEVX1VUmBaQSwE4sUo/trgV1y2IApPJpcGL5Zd2auhx1x4Wq+nnS16STGH+/yF
gFGyMeQHKSnuC+lDA4GwbsRl7y3+8FN+LfaouwUMMZTqrvbOvigPrrQXXZebZ9vSgZUHEdeGJoCV
KHWSkiaseuIPMZAZ6pdFlOYLjKgcMAPUnToKW2sTrnnvUrIHg6ijpC+C77V5sD6WonLfi1hqoxcL
rLBUo+8gUpSHUAwefCmUYjfz6Y6KVKs2Pxvk7QGVNQGs5ucNZjADgEAEuzfOx7m41oY3KJ46dXGf
pgKa+veK4ycPOTHFhY1laEHEHatsdbM3/lx/Emi4atCuk1wscnZZAPkjD9k4aZD+AhYDMo8Y+OZp
zqVlTaep7NpwtcKWyi5pRNn0594jREZPTPD+McntaphzloQ6lFwaTHW7WTCDn7uqjuAVcruDvKMi
AW+QDXw+c2dWOX8p2rw2spXEYWfUstMZ9u8G5ZmkIYCNxztdpoeomI6N2RT7Xh1fMi3aRbNxW5fJ
1763v1i99NIVpYJX6/8j7TqW5MaV4Bcxgt5caduMH81IowtDWkmg9/7rX6L1Vs1BcxtarQ66TEQX
AZRDoSozuW261leV+FCpfeyQBs2pafWQh5j864sHZbGcOe0eayJEdjRW8J0RTnFqsdxaaB0jMl8G
y/Qwp+lpUoQ2RRUUJDEwNpbiQVvkQzNiYLLK76c5fair6g5w0Iq9WGFy0+rqa0KUL2D1u9ES+fsy
k1dDSQ+Wmu3DVvsLT5uPeZo+6Zn6imopGAercICN109lkn2Mqm4fygZmGUUnz9LvRjt4VST51pRH
DpGqAGPyhYth39Eei7j0ZGBxOx1J32QNOzaZxkNVAQqXyL4RVsdE6o9TI9xbeXcvoolVT1uMBGdf
SB5FbqPXrwTjqHa9EIALGcbnfBq1vUjyG+SdP8wizexsSQw3qbMgGio3Kzu8AGVdiRHJwp/aZnEG
C1PCo1zezwKgmjHpz4P62EhB3mkEkyWiU61Mu0EkQRQ9WTJKkcng4/nalqLX676KJ4jJE2MNdF/a
vJRBoiAOG8v0IGBk19DlR3kev1yXteF83y2KmsEqexsjwN0KRo8HHyu05Vi0M8NXCs4NZSujeieF
fsVKSmwofW2EdY1bF4BSgHjblg5RTyOH9P2+uDUSewgij1fW4PoOutUrwQp6iOOyhXsSHzEagQsf
SlWu+WB4WqD6w2d+a/im2wDOKJqa0Jt2yVaQRMoQgu4hCCO0EEtAGcp4CfdGWJH1lQjmyAa01pB0
Gssg7r4agKjTi95Gz5hdlM9La3nX9WN7B1fSmKMDK+sIrmIsKH+lVdzaSe6lXej+pduSkwA+4/Cv
x4Gou18JZI4snJUJkLRTGQyGcgT73C18z/76orYO6UQmjW6WDfKhtEiKBrtYBp2aOuH0QVN4oX/L
hOkwL4CfZEsDHed7vauJRTQxwlUvFIH+rQamBRDysgA4wOv1pdDAzgR+3FZMQJQCLk3Gct4L0qeF
DjwuBMkTOKTR/9+j2WAuZrePir2ciLZFcp5KUEd3TSZ7P8pInZdSSE53FCXFaBNNMTDnjpIsOnd5
xfat01ovkcltljnpGjW1SADIYCfM7samda9v4pZFrSUwp5WBjbvQK4UEaYPhV0wAFbUf9i+NMLup
xqm0bhW1kfVJmLIDxKwIstv3J0ZGpc4SDPkGuT66JArRjDKDrk0EwIwGpkV52IMNuXXyZnzrhiy4
vtJNvVwJZ3yHnKqlHPco6sVZHoyx4on5fa5jjr6JOJI2T20lifEbnUDMSK7EMiDTYk/DX7HICSo8
AYzmN+pUj5kKLVymxhbr7wtGfa5v1mUbKVwRsAQlkNjBl4NM9/1RZUUNWnqlqwPlHu2EX8AgCNDa
yUnQnGGnLq/iRbXswqxW0pj8oiKZooSzCdRKNfFS4xMIycHScFv1nav0+6IDcQsPn44ewjWRjC7m
g9K1Y45qaNl1tTMbk2xnqhkoCy71/3EvGc2Dz2/HTIejGqvGXYbilkzfJ3ovbwxp16bCTjYbxyTV
Y5RYGI+W6v2C7I7zERuXwHcHyigl3g5hkqCADtRA8ZPogdabzZvWXbxCvqdQCzKnI3XTs6zOlFHS
NozzuUflNLDy6N5oKyfD2I+dReJDWIA/MOLVj7YPFDzdskanAdjrmFlKAMwJUctRi+emWtwKhbhR
evmjbfwlhb2RJY02Cph8wN3IxV0aPCJO6fwq29MQwOOA+gdLPEtkLDHPwxKwKvDQ9PY+fWsdVDLJ
36TWvcubMeDKY2yxb3qzGYqTPFx4fGr5wmL/BVoN8NhJmnN9Qze1RMYooQlofPCr07+vstS2W8S5
GGH5i1LvW3GycGuqH61R3CdCeZgLgNNcF7hVvYJvO0tkYmo7zq0pEuglrRfQZ5BpN99rh995Btne
y5UsJrp2gtDKgHFF8u+DOMRB5/nXzo732qE4CO6/JiSjLvuXMLQqv99K0maWQCwcHK7LvpHJ9ox+
lOubtxlDVyIYXSzTsAeWErS/FEt7sgYvnzKXAD9J5pZ16E9d+GdZA58NcH2A+Mj6K6s3KnOJoj94
rVKoSl/KMgFFgYZrGVRh73euDctx0M25DuRAOrUoFV8rDxMv9ugm7nAkBySTneRUR5r5l27yGN8n
300PqFWVDdiAm8rpd41ff+UBd28bx/m7mMBRNHheMGly1oUgT2gs4QmT57U9jbrpLsbklrPBSdE2
MwtUWf/eCWbXRWEkQzfPCMSgzI3NvWnx6Oblzc1WZPQdY7pdhK98v9kALNPLkT6ukjp7VMVZcoVk
MOzRFNGXQ/r8ua7CryJQnwDV+9BVACws5HqXqdK9BGQLQcpuY0sTXTHJ30oJlXkFx6CUP8Ik1u+t
RXvphEIJrqv95k1j9cmMS1xGlSygbMU5ZAXK+7Gfdn43fx0GGWA+ld0t3Gi9qf0riYxGmnphtdKU
of3Dl/z6sOwI0EzsyWsO867mzTvylseomTJNSznPuLGJauNbbXcLiCSPqJOnh0XkIGlW7NqoXq/v
6bZvXC2RUTWjWpbKAnZKoN+awQKYFs2L7igjJ+Wn5g0zbFrSShiTjERFuWgyQSG1I/1Rzm/K6K5M
gPEHjJb8ibMw3tkxIa1b6jGUepU6fepNEn/GU50/eIpXBRmvDZ67jUw4C5txmFC7pOFM8VEzSz1z
b31R7XqPzk6Vmx7wdIWJaCCXqAxBglsu2/Bmko3PgmS4klzs5kK+q6X6XlbFv65v6KZPOp8dO8QF
0uEB86RFFLQYMNbHT9nSu9clbDVjUAbRv33SKWdYZSFkNgBiOOCeTXMsAy+dmJr7ldWlIInkZXW8
NTEeRWyNQSkm3IT1UfHiUpjRSlZzodU4mnha9mpZxUTMQaqwrPd9BL/zULd5g1vtIOtD8hHt0xZE
mdEjJNr6IB/08dihcV4pY7dRj5n54/qpbe+hhrc5FIAs9G6/DyQmAMalhMCBCEnuoOgN0Er/ugTq
gi7yArCH/l8C+5bajrqQohmQBIYVNLVul4rX64V9Xcg/KN9ZChMQwSOraESHSRUNnieIn4HKFri0
9tykLvixJ0U6iMqtaXwU0G+PZxVDr/9M/8+fwKhjZmWC2s9wWdEN+N/8zNeehq/iW7oHlUuQhlx3
zDk6dnZbLGQ9M1WzDtLOeM1F9UWq/8zjn5fEKKSuE3VQNdqrGQn2NCcgSviu4P3d7L5XC6eJhkaP
a3rChLK5bPNBqkWU2ht/WJ508IhN5LkWPnE0Zduez2tioliRAfpgrGFkg6/4+Y4c8J5GcUiS43zU
C45SbIfMszAmjFmNIEgaRqUDsb1JK9AVJTMmMIAcp79pGLf6j0tjwpggLMJghHCIeFzCuAImZjtn
wdJKtwjSf4/pQq9KK8NmXIeWLuaoqAgpdIpFsCM0Ru4iH4+RoCkrFH/e8QalNxVelYGtqQKo22Ih
Gi2p0GI5hzaSRrGVHLBA0pfrO7jpq1YSGN3oFRpAUlykI+V1VHMPT3RoUlm861I2wz8wukH4hEuC
zBouavsZiUc4ijRVH7TaQELzKRufWuFLbR6GKOY6x03TWglkzFhJ0tFQYq0OihvJj5z+1tyHfowx
FvKNFiKJGwXSPQ++gieUsWcAO5SWlMHvdzWANE3ijICnIta3NvKvb+d29rZaHnNqJI4kpZPwsNqS
yUPDhG0phYdm71KKnbDeq3lhA6M5EAFBl0Q7mdfvdck3Rw1hJZ8x8ticrTEh2N5kDzCuDx2abHRH
Ohp4ez1OO9VF1ooug+6VzhzyJ7w2k4aVdMboQSqma0OHrLxvQ1cuW7S2lYLlkDnZlWp90IXqMJnF
4hSd/oOz8fQCdeGyV6IZD1DGhjx0NHmg5dCs36GM4Zk3nbd4U76jesUb6t72AGiJ1oFyCyw+JsoX
gj6iJxZrrZXQR43NNU1OFNr2AGcJTBCPZq3ShQweANkKIYadTV4fcm+mPCnMzVRWEk3NFmob7nAC
0E2BmuxSUhlh2VEepnE3y7uZi2vBk8s6ArO0ZsxDRKeRhKzAcKrpJjnmxGl/jxCjZRpo326c768r
yrbDO28q6wqmqNdnA3oySrsF7fJ650eAOErvE2Bhq1Gyuy5uM+iCz/hvLWH8QRKKjdagPBl0o2Wb
S7wP85dFfTCH+3Ee3Ouy6G9dmsBZFmP7LXDOK8AMRkEuVz+isf02AfjZ1iIwt1QRL5XmCWNMXY6T
KiNA2A5KFCYto3bk/rOmvzXd6F9f1WbDhbXaQsayi07QVVnBhfgnQ0zmZv1dHe3oBFYZgzVde00O
Womh0ps/aBmEM/21oSxggtqLwlCg9S0Q9L96VfqwZIaTxhFHI09PDFfOjcVKWNAtJaQRYvDoAB3i
FbgML6kjVY5G7Oy1ea4BmKzfAIIQDXCZrR0ogDF4V2s8VmP0TLNBfG4BGddpRuf6znMsVGP8z0jS
TJQrmEo/7RoBfKHqtzTizpVuKhK42CwZeNd4sWKOF2rUdMqIx9VSQ0XUFn+AaNZunokHfKLeFmZH
e7QCHeifPCKNTQd+FsyWIcZM1oquRoaaGV8aDLzl3Ov6tgRop6lIaCtkKWRME2SeutKVQbYnu9Qr
Ins54gyPnaf6XTB/td7+NeMQDf9AZ/5bImOVtVJaSRdComTuy9B0+qx8rZXnsca9T5Ber+sHb3nM
yTU1UKATEf1Wg1SCcONz1327LmBbNX6thuXcTso5SToFleUwyxwpt94ImA9F0uzGsubo+uV48/ud
Y1Fh4r6WElBdkEDDGPUTJXgEQe8LqtbjW/Fj+FHuYXYIheGdcNNyx7sv0FIY4YylGQUYpasFnrtr
kQ7DlpUudZQ+95IMX4MoleoANFCLr003VF5a9WghzNXHeKbcgeMXVei/ilX9jMeFQNMXjHGKEf4b
Qh7sOO9AmFxBHzupA0cHeOuL74ICEV2HEnpgmYJ7/eSp6ly4xLMem1T1VoWuQWnlUDTQ6zaBUk8E
uYZsAA0k35cAIQStlAQ2EbTqfrgudKvzGNZjob8ZgwKGcQG5JEmpZhGkQlWzR/uv04JJOFLhdgcg
g0QNoIEp76aLmv1xFr3rwumKLld8lk23frVi1RhILCVqGeRmaSdtY8857xa0fTlZrY9JEJIxFoZc
xfoopWgr78kB3RkG1ia7WgSmZJHTMbAZQCibjy6jqeuCTw4TY2KqlDPag8TK1gD93zzWGbenerOI
spLCGE82TVOew02cJgpoVyR9/y33v1MU3TyklShG/5VWyRWpaOtAUEpX7ECfVRUcR7RpYisRjObX
htTXCUE4zEF8HtWi3Zq6b2amrdcfr2vcdp1yJYpJhdNYqAZLgzWHWQFoWgtUmU+47PgWmT6FGarX
89w9ZGJ8lxbyzhriZ2PEu2naYhCU8yW8fWWUv5LVps4bRBLtfnDDzG4f48+h2+x0O/4w6TbAVowH
Xivedl65Wj5jDe1Mws7oOxT5Aj0AS/kN3K1f3BMvBk9EC5dDkda4aCH0Vy/sfCWVidA5ATHpUIAc
Ws6ejblFtxexa2GXSMSryI/r+7q5rYYIBDl0R8ClMQEaxt5WLe2MyIXwKY+KN2OoeM+/mzZ+lsHm
yGgPHsespPepAvhJimJbw80wclt3N40cjgRwbSccUuawVLyuVI0KI6eVUvq4iPfTCfhCzSE6cCul
245yJY05pBbAO1GX4tZGym5XDYsdah/LXvO6FplwAtZw0/CErtklclLYoTzf1DkP5mJTT1afwJzd
kBZ5aNLWSjCJgcGuuNHVN9B1OXEugAUV+IrXVWX7GH/t76mutAo/fanH4PjCCFghhkcxNbwk7w5T
w+vZlDYD+3lZLL5xUSxmNTcjpqTz4TaG5uCJs3MNIKGUcwqum/whbsmNKY2uOKqepSfP4rI8jXX5
sLShZ5VL6jVp+2Jlo6NW1RMRgTdyfSe23SL4mmllFwwELHRQZJQKGP3o0zI6wiIM6EgD0CwxXSW6
OYaEbzKHizG5bahnkYz/MwGhApBUNBQSbXCWNrFjOeMsa1ufziIYAxrCioD+Easi5IOe9U5KOsxI
FHbRvupLu7++h9vadBbG2I8ijGaVnt4ppx06/J1WeJxbHo4O96AYE+nVUYra8eQTZk9Q0br398Q9
xsMoSiavHsCTyAIEScJYFgu1EgrU/04iJlp/p1mQbtRFtDjrIgtQEk6pCcx2uQwEsdvPSa04yVDp
dp6r9ORMvDIbaefEJhrlr5/gtgsEMif1tgaQH5hUB8h/llUWaKeltAD/b0NAmyKCMfoQQNLGRZDb
1JmVQCbx6QYJ3YQWenLUgOxkzNVWe8o0gsoHWlojeVfkYHklLvl4faE8sfTvK8fXGRi1Apk41mnd
h3UTyMbeEv8A4UKmwPh/byZj36OmDsmU0sS7uksm3GgwhXx9GZseZCWBMW9oQV4CFRy7NyX7pgDA
3axx5u//QSUoNycliAYa/vutqvN0GNQJoX7A3FN9GudupztwWzqlnwRLx2ld207Q0Pn7tzymwh63
ktp1Kl0TSvqt/gY0F5T0R3/xTPNJBZK7C065wHITXg/rZpBaCZbfL1Su0DLX4pkI7YN0wGvYKYEQ
yDteZy499QvjXolhTCxKcjGpQ4ipi6MFBLcMpKKR8VzxGpi2Vfy8j4xlxYnRLY2Gc0P1zha6vQju
VG5rBVc7WEMq215LExRQ6LQ/hulB5OmMD72rOGm/x7g3r1HqkiiZFk1W28cYVW4JSQSPgQ4VQ3wM
Z3WwSy10hrgMIl05FoImOESOXiQ8zg7a8LFQjMjuKjX152566dNcs008sDqlgqHNSgOG9SgntmhZ
b7RzeeoJfG1tOKDhe5IrgDK1sTdHYZDN8/frpstTA8Z0x0afqklEpqdWMqYJDKcwbur2sU14Na7T
XPiFwlmiYcJRWGCbZMIyaQrMXeW4D6COszOE9NtAOxuSsXyoNfkIwldfImFrz1HnIDH6GubtHoA5
2s7qAeZddW4/J5OnNsJj1kq6Y3TtG2mrL5IEPEJ0KAtt+ihk0XdJ6N/Ues7BzSveoWMpt6ukOaZz
lzhtpSYObpU8T7FpsKuFMZlALsdR2EhQBSsDTyxAQAUrPZrA48zmj4IlfUpyALT3uWONnTNiFCMi
EVhyYXEDaL1Hw3JU4WYQ8L4+TgEQ0P3rB7xpf+evYxFnijq1EpD5RoFglrVnFfM+JAoYT0te29tm
EFgJYhym0IMgVk9g6BbQB3IJTKra5+tLORXFr6gQCy+jSnEcDrNUBsYkuJmkeyOAPdBX8LlfSuQh
qmIbjXiTC/pRVb5el729OpCuqqBhkS7YuqqqCrVyRpLcLD+ACmSaMaf0su3C0AXxtwTGo/SowE0D
bQumXYOgmrb7IA9A8uwojgo62ybgJT28JTGmv4RjZ9YyBI7jlxDUy1POBXanserywM5rYmxeUKYF
KQF2bcLF2cyOCbDOh8axgsJrsw/E/bNWnNUmMrY4ysPQAauTvmaNHm3FySI7B7CHbvc3aI28540l
8U6NneABtbSCljqkCTTwxPGBBh7jBaC+TpGh2UhKvOt6uG3Ov3aURd8IxVGaAayJDpZQCqz5NskM
uzAi97qUzagApgNM5VmYomFHK0HxLI99DdUoo7x0ozj5pIKczmynZ9L1Aid73PafZ2FUT1dJcKF2
8IIdCrXC/BwXD3WYuHOHm+gEuktN3A2FtYs6kyN0cxzbWi2RbvRKqtiKQmV08NqdNiSOSMh9DGQx
SZL2S4+H6zLrE9sK08dFM47GXOxBfOgJc+XN42TYcT3wgEe2TeW8C4z551E3GAbthEj2Vfpi+HWg
7juvTl9EFw0kfs9zN5s1rdX6GetvmrIlEbIP5LfhAUAQqAAO3+hTg3oTHTQwLlzXqFPT86UrOK+P
cQUFuvM1IPzC2/xCIVNuf69QTj+dEaWImPRRJAvc1nhkfX+0laiGEdoskNNkqY+5gNg2uuZezqdv
SHg/5NbE2csNm4Q8w9LRN4w+U3bqzMJLoT6UgEsUmw4vJ4NrgfDTmnjIXRv++p0YZge7Pi/qnsK3
KOVoLyFaEHTOJPDWIb0TweycmMixIJaAIPsJ6ofXjCMF9WsO445bzthQwJUs62LAzBTifLJQzgCv
EmDp6tPk3E9YOh7u0/UDApzAe4UQI1VuMqAIBhlS7lkitjA+aQUn0do8HkkCER24PdCTxTiUNCni
cS6jKgjz9NW0xGAccl55kCeDcRKNlJEpzIFOpBm3iiDZyvgHWZwirlbBuIXBWoS6Jg1g08jXOL7R
i0/X/QBV0gvbXP0+o8SGGodN1OMWsHS7KStAgHCnCrndFJ/iDGFa43Sx8TaMUehoSRbwlcVVAGBW
PBDEjlpyFrSVAax3jG3rB9bAGIoxrJ+W5bLkNDIzf1NtiscyAuvOvb6BW2XAd/IYZe5HJW7DFMB2
9DECFVtKk5OCH8yLdrRxDcUQbkmCs4sGjV2rWBkJADtYEiiFvOwjUUYDfMxb1abPPusF2wpc11Od
1TVE0PBQxB7QmBd/cZcPFHkL/YDq0+KIbmcAm+0PHorfbShd/Wp1+ohEQKYbmnZPVv6YkdvIfLh+
aLwNZHxDl9eLIY8hwL3E1E6MdBcJBa9AxpPB+AalLgygAsB3Z3uACKJ/EtOmqVPNmPSTgLA8BeJR
5RE4bDrW1akx3qIzzRJ6AX9kLcS2xMxuwPWphT+u7962bgADCA0KuqSzA7XLYg1FIk6IShjoxpNp
ok92naHaMuy04et1Wdu7eJbFKEMFjMaOUITAtstsddFwW/9+XcJWZRH6ZsqGBhJR/GMMmIApJym1
noIQAiTlS/Fp8SU8Qt3lwfxAW4aBoCDagssbEtsO7iu5jBVLsaEDZI5u4zvE3t8J7tte/rxEprgo
NcDfqOSxCqLedEj+RVyCEZS37XeQZdixYv5R6D2LYw6tBrj4UkhY2WA89eoTaZ+vH9m2mp9/nzFf
ZcF1XxqhFKZ+p2hHxfJiXqD6B7d+lsGYb2ElUzY0WMPo4H6hnwbHZdwAInDcwauHTuX+t0UxtqvL
BtLkcsYZCfmRLAOelHDnqFJOBObtHRPw0YMTZU2MvavKD5H5lJDG7nntwFsPu+9MignzTT0VlprM
GOoEC2Ocld+1WbzFuJaP++tTG5UOQEIAwZreJcRy+wl0l2gSEAjl0cnGH7lWOmIdPpr9qRG0+iZG
0n/b7FNlaxVj8kJIlMmCQRALMyDhS5/HQc1tVt5Mqc8WfvIAKykzoODJZJ506N8iPfP09ZQWrWUR
sZanDLJWr5EzKu4zWpPwGsl//6QGcJk5/jKQ0wetBIJ3pR3USKuCXjxIivWm5uGPVOidKCJP1y2D
56FPtYOVqHKWy2LQcFrJXvMbgGTu8DgyaSCxQksegmrcYJQx900Ec156xzGXE5XXSnQlzGJaD/QI
588oCbokzlyj484/UAd8bTMZbzOqSz6WU0dP78/w4jfXJUuGBLILMOyy47UkJwWarZGdTMJBHt9M
7UfPI53ZzsTPMthMPJ/aXFEwBHWa+uswwRuYbjg4ChAKmyAvd7yzUjc6ZxVxJZCJ5LKQtkPVIJIr
8nQ7KpKnhdlfrSp5gyU5QHT9nhrmMxBtv3RV/NJaynNYxImN8XpHKZQ7I6nvuya5r43RtfLcE5Xq
S4g20zBKfHMEJ5aB0d2oJjtpyT5kSfujm8Q9KPj2alUETZ58iYnszEr3qWmUhzEJv88j5ryaeXFT
VXcTNKoQpdsPg7K7bh6co2RvA10vZ5beZU3Q6jUwoXtHMT5OzcjxmJspBIhh0AprGujiZMLTkNWV
OOm4KBKSutIw2YkGusFYdnrhXhd0R6s4Vr+9rLNAJlCV40xKZcANZE7x8hRpOyKOH2LJ4OzetuNc
LYyJVUvT4X2qghw1tXtPdgwL42KRPz7o9uwK1ZFf6OeJPOnxyqlMokqKecANpwWr7q/OEYo02Ign
X83NNTf9y3mR7Hyamaox8Plh7mowYjrHq2GKWHIGHk7FmYLoYAjBda3cTm9XIpn0VpFaQIOZQNNV
k3RwwGHyXGqCYhO0HDup2Ayo5nZHlQiTHS3lZAsTcASi7NP1r+Borcokvp0mA/kEWLCBXKpOGw0f
xGhCxmupnydDfxoSTI6DEotTttuau4Qf+qW6KpP/pkZsTiBzQgES0M505lI7WkDVx5jOS4hhutE3
7eSol7b6CbfAj8SdLY6xUgEX4UQ2NROYFxT5jdrWSsHqKpU7ddTLwBQQrjTTFlve8W5r1FkEE7F6
4OvmSY50lb7sSC6eGIFNgi5MIRi/pW6/485FbA1lYFfPEhkP1OZ9YiYFgM5/FigzFzNQX4TmNKZI
t5WAuTeAASVeAlhS57oi/YPNnqUz7qgglSg2ko50J58Kt28WXKyNOSit8NOih695CQ7dEd10eXan
qH1nV2aWO8DetHA1rv7r5rM+S+plIeqRldCak2o5tBlmVF060Su7c43yMK8ow1s/mzGDKKXRhgKx
lZIOVsA789C1TF9EACnxW/ehbQeiyCLohhRNUdkSlFKWMonp/fgnlNvfxW/zWAR/VvxeyWIsVi9G
PIxOyDBbbzyBKYf75e73YOM28+aVKMY2DQEP5hhixNUjwsS7/nEWQfoVORaXMHTT960EMRaqzPJo
EVEE20d5FycHILLjRukUGtgBMA+dDBwL4a2LMU+5t/IMCH/QyVz2Gv1HRcBIJXzOOl51YVsVVwtj
THGaGisCf+5/CJ+bF7mVRMbeEiKZ5lxB4k/X85Oy5/ceyzZdt2KagLwx4e7YCchh0copMhE7ElVy
ivBj2X247sk286qzANaQa0uZ06qLwMCmWLEdZcXrUku9a6kKRyE4K2Fvv50sxa2goBhZ6wRsYbVi
C2L1cn0xp6+9iHSr1TBZRiEoZjtqOBm1iR4nRb9ZqtbvxdmNktEVZiGYwBgYdUi0AFptc4Rvq8Wv
szop6irMWkkZW1aOFOf8hrrc1fvwmHE9FG8z6d9Xojq5GdWhxTpj0nmJfpz11P2Pq2EdU2io4pSc
zIpCZ579LZ9BjLcaxjXpWTymdYRQrjZg9cpA15kJnPr7tjs6nw3jjtBPJcoj0EaDkky21j5WenGo
kslGWXLP2TiqY9d0kPFHsZgBeF0+bRzg/IhduOZ+/oZuCT/zfufFaVPtVM2gWBOgzmEnE0VBXcSq
hGM/q93vEohtB+GVLOakQgEv92YEI/4ZGH/Syv1eYNyMVytRzImRIWr6UMOyEgkmTPZK/2XC5API
MJx6/ihxb7SbGqJaElpqTs0JjL4XatTn4YJjQ1H8JrEkND+i17Em0hH4OFyom81DA5WMAYQgTGCx
c/15jA6BpIe0cwgZH4AFfZsFf8DPh37OsyjGJ4Z1LIWLhcrcYuzV6FBon5rx8brObwaRlQh6O1i5
I0GMF7UakcQIE1p6W8E1l28FSg/XpWxHeg2An4Ym45BkxrIktHONpQmVoGMAP5vMl+gDfZQxdzHw
Dirp+U8k6gB6UFQL/cTsvM9MkjmdKLch7R+rjNv6RFPWo7kcUwdUZM3jdae5w4X3WElkLEyKxMQM
af2BsrFSxnVaH+P3l29b8koOY15GVIhGb1HqsFOK+28seVM7VqKYY+vLQtJJSdFcNNPLVMsPR3kn
dRPH8W4a8EoMk5XJQECu5QS+qWsmH3zTKWUnqd5AJP9Hgf4siR12kEG7RgpQQv7/KnIm1/zTq8hK
FnUkK9Oq+oXoiV78fU4/w/DveVzOBlqMozC0qKg7qnrgrHeJQmxZQGOm4hGFB9++XQterYpxGGh5
NmbBRIE7F55jUONhStsPy9dWPprx5yy8iRrTn6PcKeRPBW/k4WKZkm6sGbQZC2utKlmSUZ79MGyd
bAIm3IzG88k3l1eO97hw8owkxsbaCMQkUWHIPrUx3O6C5SjvlQPFhtXeOLLob73zG1SWomEwUVQV
E8TV7/XEqvE0L009OLMhK0fNEtOnAFUv50+DIwLpbt5NiRdXXq3sKt3hkaBf1rgY8YyNA8JZtYYe
lPLJDUWKooMxCWZxExctNp7wQounMlhTiK9+tPYLZ/EXDoYRzlj+pCxzmBbt7Get8pTXD12Pdsna
+MjZYvozF1uMKKfplIEOe/x+i9Uux4xpAqJ3isWzuLj2CbaW28s+/1y1Dp0MXzzpBehDz4bhlQCq
5vidzWWu5DOKK8yZKkb9PPuG9XlKb8Vwb2D89/oieWtk1AiFQqPUx3H2p3l8kowFPT79+F1exKel
7XxY7Efwx/5VDf+6VYUe4WptjP7UXaiNxoC1RTow6Tq0nEUfu4w36Lq5g3A7smmeiPwYZ5qMcz/K
SPJ8c5pFe5SEXRfnH9JW5U2+X+I20fWsJDG+NLak/5t+54oOas1OPNnFc1R79UskuGltq27kSLbU
Opb382rQvJDn0BkBginWnoBprxdTOPYfTV4SRSVfaPHqyxjXW8ttCOoMuL8Z00R7w6dN/+hSt24X
r/T5sH+XEPDMTjBX1R5uvlU0DVob2TMMp90lsW0Gsrfsio+dl39Ink0XUKOWR2nf8QAB7wjS++tq
fdlPznwFY7stLk9RWNST333qvbCxdbwVh+7ggFOHPCxeAxhy3gDH6TH42k4z9jppo5KT4eT+J1dy
M3eqDlXlop+yA6XH7HZO17vC+MgTvKnl4KgEhhRYuWQWrkjSQ5AczCXAVSfVFQmoA1TBl6KFp0mb
IWclh9HxZhDKyYqkGf6witx52S2WrR8KP9xDn1QJII/2GMEnaqeBa+4wCU88o8hGlgqNUSiz36FR
i0KvC5gkKfG+ZLf+6EqeuEs7uweVMO9hedNHrtbNaLSkyJQwXgd+7BTvgBOiO6XZjHat4vkorzIf
3eY3aUh+DOHIc2CXVyDoMZqxDZkyZVBWBSYGkRHE6pFBw3wYgGZ91jHYHgP5AfoEUqPPmNrn5rsX
5Zn3MlkYD6UolLCpqO3U4GaW3kLC6b+8TAcZCYxfrjOz6pMYmiQ+6rjaKTv0zDryXzNAFWJ+i+6W
B1ztIYtd101IoFK6nhBA2268W3aWI4PR1BEOIubIeepy+VLFrI5RVMSahchd0vva83R6nkoiW3Fp
r8oAP2Da8769kd3qtt/VnKrXP6iLKiFpAcwL0F7eq8vS1HJcWSZMVK1cbUp2UdM8LHgOy4wkAGry
vpuVB4AWOEqpwBeJxbdIBLJeU3Hff7es1RLPX8IEeBPNjajOYtPbyGlu+sPgkl0bYBseLU8K0tzJ
Xq2D5lRca93yhpaMPgVaH9NlmfH8qZGqJE9xJUxSHRABbSbYdVgfc43b30X9Oevv15IYfz/nshGj
+rf4UWyXr92+e1aOZPRSjAnWsa36ijemjng03nQOltZm9r2WzBxzJ2gt3pfjxafT94YtB/iGh8Vt
7cSPb/MXwRl9kjvVXeo2t8UtT/yWP7QUSUdbriTJF/RxSVrPUhZGi0+hDCnf9Ojj5TUw9pwYftHP
Q+1oJYeJNxIK0nEXYpU5LLafPI0y7er/I+26divXsewXCZBExVelk3ycy6FeBFdSzhIVvn4WXdNl
Fa05vHO7gQYaqIb3IbUTd1grUOTCk6IaPMm5MzezHxrKi0DypvISsGqjjY8FIr6yX0nprOWo1wXL
TXjWX+IR4G/9MwBinfIahIbB8qt3ixvzVYRrv6m7K7lcpDEjKofLAL845e2xrJFCYnbBqAQzoJv+
XVOADYnFGLCvcxZiLjGI5CVtBlcxcH6J7FAikLCZCqEyTd4pq4xPpEt6lRNGeTwEUwCm5eGtxEKb
BIrB7JEepbvhMO1QYttd/mrbx/qQyV0enbuly6J6CHJqn0gyO11U+v+dCO7mMNEyKcYEp9ZmZjDV
lWumvy5L2PQpq4vjfIqsZJasRvg2C1p0ldR4udy5cocdzFkE8yS6L86JjGZErFFGrCho7kTTnREJ
s5dNT6FZFnLSdzwSzoIt1KKnMsNbYHR7r7+qH+e35VDiCaKUB+NQ+2xeQcl8YFBkgXSQRIM4LNB+
ctAr8Vwg1voE9PEZHJX5QD3GfNF/s13l7mf3M3xN8PgYr9o7GzlAAiYdwK4dpB+TINPZvuOPC+B0
cm4VXRrQ8w9UqbubJv226EdRzGeR9NIpOaWsaxoaehXiKX1AcQ0OWXK714rue9khoWf7vd9eG3ut
cyWAlV0bnSAYsT9/STynsSPCUN2GpA9K80DC1yo859PdZaMQieA0NY7GUFJZLmFHt6EBxvjrjoiC
zWaSuNIVLl+Zy6INlRHWMIM1or1lBS28Lq66Q7vLz8IUUSSNGc6qymsBPRGcaNCL9iU8tzAJyVcP
5S+2iZ8EQljlTQ0xDBmEbBo4X/nxP3sKOyAqQkNaz7wZ9/aeQdqy1XjdR2vDj76YbnWw9qg57wUf
blP/V5J5B5DqlTKQZgiSXrlXsqVxm1GpHJA7E4fW+fdBmh4lVbnCekrtl61s+1QdZAcUFde13IKP
TVb601Lq34k5jFh/J5o7zIS6SPKwkm5rrlpkxJvkwlcxwBwb3VNDqzdDLg+hrE1Ogrktp5NDX2tw
3D75Wduy29L+5xhab8SmztCpMxgwUX+o5nAnz7R1lsZsHTiNt9jEp5lML41BTqGaNxLmMoI4o6FL
iPYSjenRpM2DEjdX4Ct9G2d18Pupi/3LV/h5+p1lQasr5JxYshiI4yGyTAbUWnpAjb5OMOjuL8fx
qgjaY4YKS/Qk4pvcNLmVVM5xRVmazaYNkwNeFRjYZTeeF1ynCF1pO1FYyWG/Y2UIZjaUClXhonXF
WZDMVsfii74vdg04SQG6s8ekMXavPMGdbhXq13fK+SwZy2DhRCBV2wFK7VyB/ngM7CM9i+thwu/H
Oa+ll+qepOmCSrmxWwp4l/GJeNUuczvAOTsWVib2+TERgouKjJ5zaEqDFZxSwhcstRqP3Mq4zUPr
NrFDL+7aXZLmD7Y0CiKuyNw5t9aB9xhkiqhW4MUNlrA9eDedy59uWy8BJMCAX/RPCPE9qE9V1aqG
IIteRjAkzTlYOkVjw/+HVv6R8mlIKp5SNvewBD1eWGyCF32N0cmOGXZfR1S4pl0Ro2B7+Wjbl/ch
lCuKmDL2eGkPodUy+sZ8ypH9XZawWRVlhSzg9WGq8hMIfW82c4QpwCmQsZTBahP6nhHB2He1o3rI
g4RKuHmmlUBOCSdjNLQksVnxuRhdqSyuyqX5dflUmyqxksEp3TLIfVeVuDcsXLUO1pK8pANor1aL
Xmefe+jMFX9I4jHoKejUZz3Gg3QK8kc2ASsf4nuMswMQRLQStGm9K1GcMmTlQKyeKQMYeTMnWWLf
Mqp7hL29mtZXSmzWztJPo8C6tktXK7FcvM7zKC1LLVuQsEu5G9+OnVPcl9iHsF39nD7hoaCit0i/
9F/FXlndTNdXwrlIZ8ljMUYFIl0VjTsyp4uj9TLamBoNRmPJVAe0olWwyBgPGhXZWYZs8iOjBTVE
6cZDddQL7RDNlaunyjGOB9WfDazA6cZ1V+tXhtXv2yxOvaqXLYFdvSPVfsqBV7+cmcEqihFaL2pX
KnjutrrhdISco2V2x1rbUTKhQq0CodOIkx2AzyS/MaRD0TY3U9QVTkS756UDbcrUyw+LXAEkqZhu
tU4+pypm6MGl+1Dm6tNli9muv65+Lxd1pQWIwgl7Msz5r55iSUE9NN2zbnzr49cC05Jp2Pml2QdD
eOgMQTLPzPHSXXGxN6QAEjVrqBgbsSlvkt0cKL56ElUDhGfk4i64Nw29aWCsukO9+nY+Rz51KGCi
5Ud1L5K27YMMouioFqEwxV1oGmuZUegzFKCzXKRJgWVXLrDvBN+N/ebPd/chhrs7uU4SRc5wps6X
3eS+xDMl9bTX2jduyjfZY12tGM8VUVmZ/dlLYrmrnJcsm7MZhlmY10tvHtrK3KkAuYiV+PvlE27H
i48DcvGiK0ypbuJuCoxYDbEbVVNHqmfh5C5zY5cOxIUMwOaOrZ7Jw3v9lEpe42I6GFimaF2BXCMW
75F+ppN4Dx1/Dsb3VAA0GE8t8+esYjvFVyXgIKIzI7jKXpUzaRzaYVwiCbqTaLF8uyeAavj/6iY/
etjY3dCqMRJQ41wf6mA5hV7jmXfAEXJZ86Py/6tPyHdb5rCuMpsFSdpjbR5kDyE2BS+L2OwxAyzr
z5G4SAGOxUQxaMHClOzqgfS9DqqfRuro1/MNJOo7rNK586k8shZ7KTnDvtyJIvS2H/v4DbzPH8HB
sij4DfIx2Sv7dq/vkEMJPcv/kbN9yOFcS9dVSkNNlt7ELiu3gwuhAK1Fvx8CxUUD5cv4bD9evl+h
ynB+Zh6WkErv3zBoH0PQhKN5n+06tLJ9xc/98F7U3H3vyny2SNvUARKmA/GI+6JSHqE6wF5kJBy+
lCF9K1PlOq/roEyTx5QUd1G2PNT6/Kjr8TOWsY56mD4nUq4AuLX2wR/sNekc6HZ2JMgAEq3yFWrd
x03ySmNyF9ZaoOsgPoyrUuCTNzwWhss0DFhY+O3gdoOrWYV+I6+GzjLZGlSYOqmMCaH55fLX2Igt
f0ngvK8azlGSAWs86NPs1Gp7u0oPsgizYcPF/yWEc7w0nO1Eoz1cfNejmW2eyJKfdLsJGmIJCobb
hvPxqTnDiWIzn7IIj5BsMq9NG/QFsCP7JiNK6IJxx6+yRj5Oo7FTib27fJXbWfWHaM6WktrIOxDF
45TyoafUI6m665rOiyrbqbGYWmiiGebNjwfucTRjLVMD8c3f6qFpam5N4QD1iNF/Tm/z7CGNKhHm
7UY8s1TVBBCqDPpWg98a6qzGyrsSPncGFgMcYreDe3gZK0zhoaMehP7la9zySWt5/PvYGGmuWk1C
kcNV1+PkRHflg3ndeAxoMzzRr5iL7VyBzO2b/HNGfp8oryadqD3MoPOL6/J1Kp3Us93G633mBqsH
9EfEswMbCddfB+XeQ/psyc1S2gNGa+TkaA3dU2Zi4KQuAJuaFKRy84WKADg3PcrHx+RdoVb1ZV0N
uFwzPMz9azGHgvAp/HycUjZLwrzwezKCl0f/2KG+gaaB12Eh7B6csEgjRdFyKx3/6yY505sGVbXz
FKdiC8PtrbKPzvZZAbEOXs8PIjR14Qk5rzxVlTIrS7QE6tnY1ZrLqDsY8KwEYgZH9pRzEgiLigIj
5Gcv6kntMZAOmUASGF3jaJ/igDrJgCeHCiMUydtUTSx6mJaMQpjNEwoOFu3QgYRq2vTUEOBVlI2f
2zXW6VtvSHWRzmwGiJU4LkAAMS2poyqjaPon9xpg7uIbFAcw0XiyfRQyPWlCAQlVMeEUgEgwl6uP
ajxh2wTKap1T6mjlLrEhvTobHjYlbMfejUWAZfp+l7vCgs/mJ/04NF/w0etkRu6Ft+p8ZE0aekqu
Ru9NxdBQ7ureZQe36d+IJgOyUrZsjKv+HSmSDixD2YTVarmp3En70g4D4JJFTx+RFM4wQgqUR4yx
0UCVkRnrx6o7W5FINTc92OooXMbSGLVemhU+WR8Ot3RKj3PydvmytiZgLIRVja3pgJOEd5L1kqKA
jx3CYAZh1+KN9+pXrzxIYNNwGrdywZSuYygwcpMX/cu/mjH6SzrnQJe+sYxkKFAbpomXmOldZype
2mqi1u72RX6cktOJoVrsvI469s6hHn0c7sBD6UaHBS5Fd5Wf4144LbztVT4k8vqB+pkmpUhnew+a
iCUGcsoyJzzYLnrYXnxNMNuZeMM3RTSIvvXm+OtOOaWpMqmaqYVMib3pVHjsoQFWeO+YO+Jjk+Fm
2F9Woe2ItFIhzqOZXaj1jYTLTQ/l47ADy55Lj/oxdJh9i/ppWwWAv47HubHMoKU+l8y87/orbIn2
h+SUYSQZI6seAYXndbyfwaaDVTpfcM5tk//zSd9Naf1CqbCpkUsjK4TJbnlrACyC7BkY5XLNJtHB
15I5woF4kVCufj0o2UTCBX5mDn3glDh9+50otSgobdrH6vHFvRobU4uLGawDgaFqDogdgm4eHVKG
N6M0ACsyNY5jlbyWiq6BJnTxTLlfnNyed1QzrqVJETwFNyPV6tdwXiEqzSFcYmhwWd+p4LzQjcpV
2tbLLBH29ObtriSxf199Ug1EftOoM7/Q1IU39OQB416z29dUNMi16Q90NiSG56Fp8xxtklWmUj6g
9GfvmZ8Nn9Tc7z3j+LucmjUHFAV2NZvf+RclVYj8kMxi8+qMVWgPZm4xT1TKTm4MTjxcNYMqUqHt
q/wQw6lQMeVWni/4aHlzYLsbixfnbu5VLnWicP+PT7etuR9iOV3BOno2xCqqR3kMLM4J7OUift5t
h7q6QE5JjBmW0bXMv5H7GT41OeUYM2ny+98zyGJgK9GZuNhRTqRb7BAujoSSm1aKayuigZKtOtFf
WsFFiT5cjMjK2t9V/ew+M7zmenjLrvGOiRZHfsu98KChuqnnx/pNNxEm25/l3VgiaJ2E6aHowFwE
yVNpqQf9vQxJvTLGjgt7ZcCjj6fBQzn+KO9DIfjPZk66+qxcIMHe94BnMG6A3Miz0x6yI0NkLrCQ
8Y+m57ed2h9F5Rk1DLArlnYJ+yhycKDEnUOT+4nq/jQXghf+5m0CrwpT69jJVy3uYONomlWfV0uQ
6ZWTj1eZJSiTbJr6hwB+jZf0hVXTnOIo2kuop4fBAILCmAWCeMs8BlfKtNSVGC70LdRuGcrK/750
D3bQuax6qjmT37yKrU50Ks5Pdk1sgf8C4hY9+qmndgA8d7/M6E/BsTb1bnUszlEaw2BGcWqxmk/5
yLab4gftMLmKO9y2X4RJy7Y0MFOZpknAGsHZORms0pyLmcUd7Zidlr1ybTiK2zp0Jy5ObOo4dmv+
I4y3Yzm08byF5i3NdLTI86waeEhgCkwIm7YZTk0Mw2KMAEVunpti7Oy+NCoDj/ZZfmxVyQM1mWfa
WnywrDAYqXYsaAL/2TxmVX6zxNIuMq17Ksepa9jgmc4aLXerTnqY5+T+8gfeNL/VT+MuAW8aRStk
owsqXXZ67Suh/0qAjk0mgJage8PZRZ5FGE1klfIyvxrTHpNPscCDbM3tMETaPyKYVq1yBjpY7bKk
yFZMxemeJNVjhQIbQ46N5haP7RM4Atnin0Asc0yfDH4llbcMY9bVhCLQ6lYX1KXu2ePoVHKJ3anU
bTRsHGJxSxbhfqrbH+zjsOzfV4eVlrlPSDmxBxNbT+5ca3Tb59jLMegsPbNNbDl1jCvGydi7rYb2
Yh259qtNnElEVL41N4KLx5a0YmBTGkshf/8WMDIPkaXCXDWk3YNbX/UhVi67c3iLnc+j1niGQ1y0
x2IHoVj8BTZ94Id4PkiB6KXtox5foKP3oXad6Oj0lAL13XQSKxmc+saxoS9WC92K1bw9YXribEf0
USuT2zYl6b8JVSthnCLXajoO5QxbWXTJta2vBZAHc9jMZZPfmltZfzbCae409RbtKcSABFg9FtfJ
Xnsj++lZ8n9vrKqedYr34H74xXg9/8FwJBPw2XT+6A3hdLghWpgCgJVN6HdYQmDbRGfT1XcpcLQY
rqDoUbH96F9dLNOkldGYqQHiwwGPYVaGNp7Gc7ZjMyH0ursBFLngfpnLvHQ6plIrYeUypLmeIa7E
igFqxfY+MU8VeZCq4ioZmkD6dflzble9V4fjgqZKAUam20hwGAh4jI3nGvuNDwn2bkIHY2o30q14
YkxkelzYKBZQD5vM5TI0qhoDKdWuVDBPa2BQUvamL/lZHx2Rx90aFftLcTl/kxS9vYwdPmPlszJV
5idgeHmdHPIMmNU8KH5mOPTkpyeQPAKO9KRjDKFwmpMUXL7y7Xj+R395KN+iQEdj7HP0athCcPwy
GtixGPS9pR9KTVicE1gLP8cfS4OR9CDwAxa1yyj8otTNjpbXYwZiJ3tJ7spCUG2RTmmcJ7IUjKVm
Mm6aYTDpV+mNiZFR65GicmQFoezMe1VUo94ObB+Xynml3DY7MpYwG4B+OZhccTNDUNYQKC3flc3k
vo3jEG4nC69tmjjDcDSi18uqIToF52lowZA+KxjGhAZzo1/npuxdliByZhrnXxSlTPAfPAWZMmDF
7ijd4z3sSXfYLt4Ji07sr33yZuCEU7CGriJb5r1LZwPDR4P24aHhjJV2TO0Hw4gClYia5tvpxEoU
51RkYqJuFkbvit574U55zF/yg+xrPqvMoAT+uzIDaoN/ECI2bdrSdZ0AQkf7BPsia5KcZUY4sPXI
L7bZ7sca2CStda5ny68qIwFWSXefxu2hiVAfsuQvpSld6x1pHXORMm/ussNcGrthzn4IPvimTq1+
GvfBpSSqSVmxXQJAaswufhIGuuIA9F2hL78sPuiusA0iELqxhosFPsu2bN2WiUo4oQrBlE0v4WMM
x/KgX7GnGDmigypey9hMpFeSOA0zcjOk1Egpmg89Dmh6E4N5MG5NtzlImoNtid8wGomX3QJkQkjC
vekWVvI5tVuoMSa9jnafVST7MQrkJduVsyC12/yGWN5WMSvE1uO5PNLMpcSqgL8b6HjK5dpRKkRg
NJvHWEngXPZIGgawgDpcOAJXp5hdFKVBTSbkkBSdhPPTs9nH/WIh3WAMRipMc/qmX7f+5LdO4cV+
860RqaJIIvv3VUKVd01UKBY+EJu5S/JTBXg+5asctMqh9CVP97rZUYQ7SpsGsLpPzpPrdtf0Sohe
hu4wtAoM15zIbjj04nW5LQ+7EsRZWiFloOhN8IpSMMxihsSX09Q3+k6Qlm7H9JUczs6GsmkKO8Vz
iSGpMBaVxIBTZeDt9Dw6lj88i8Y/tlVSt1A/Iqy6x+Vrw2hg3hbl4aCPT+n8fc7ua9Fw9PZ72P4j
g+cbUUF5rYKQkQbanY1Vq/LWDkrLweT/V2uneMo+OU/PBBP3X223OEjHMPQyxentf5A0bavpxy/h
TLwe1JlGZY3mV/4wkJNmJqIvyP7Cp1i8Oitn4tNC42JkZXAs8HvjdRlkO7IrryMcJhb4q61hW0td
yeLMPJqNcMlH9rbfkaAOmvMSIySDyxm7iEh3LQC+YY87cWYAXtSMEFD1y7Mo499MPmxbZbN7ioXV
pb8tvwtHMCoomE8kxuRhTdMbgf4gTW2gkyIQBLztz/chiwsDSaREad5i0oxxf6Ef5FrRIQ4SV7YO
rDnM2JRSergsVCSTM5C26W2rZp3MNKdXy1Sf9Fa5vyzifULus9L8ORf/WEE+1cXliIyUBXJytZx+
11TZMJToc6mC78U/VTIq1SpaI6AxG43noqz2Uts8aRPFjHZaSH6lUAwx5/lP0iWHOGtKT2mw4yTF
5h41+j1ggl+UuX+rzOWp0sEvOJexW+TTg5TIV5HUPGpR+mLYqeT06HsGalrcNlS0qLKZB36oHP/y
wRR7N/UtbCxrMXgkETtzSBTnGP4Dx0NInsFw5gq+kEALeL4SVSKhHROYGg2s3eTpVwx/NnEXN/mB
oUO3dEWU8CKB7N9XATXUaQUmXjy1eoJ+zpiN36bREjy2tp8pq4vk4mcSj6RtM9hTfGXtPvQOoGx7
cS1fKI0LorMyNbQPR4oiyOSBALYMQG3LUJeurCC/E2XH24Htw6Y4v7QUJARAFwLblL2a5CVMgywV
dXJFMjh/pBS0IZGMj2QnljNgsj2PsbElQKoQCeEckFXakSKxt+Rc7MLpbIe3liGIJFsGBU4DLJ5q
gH40eVoaIlVVWOrQg4KYfgi+vTZ9aeSg6xSnHRP/si1tafZaGKcGaTxHdc7UIMukL1KSecZCf1wW
8Zl94DdJw58DcR+/knKpVS18fGlfYpxnOVlX5BiexO6UXT7vudeH4TSAlGpOaoOizESJa8yl02Bl
DrE3bp/AGue10uhleSeIg6Ib5DSiwdS6os9Qu0V/krV7o30WXB9LHC6cip8i19RUwnJwSwJ1x94P
DKBRws4nSKmMQN4b94tAxQUHeo+PK2enylJVFiM+F5WfLTkY55//5YG4rEyfKR3CBElK5VOPrY1P
NiYulp2MzCgag9IVhdnNGY+VYvBjkIiR1gjaO+Za2ejK0r/DXPZHBp6AqRzx5KNQIrvk1SUWNMWK
Y4pHXwzgX9XtMFeC70bOC2rMCIj/QCK7tUtqwjzXSqI1ziY2KnFGNuoZnZKj4U3H0fs9py660W0d
QeEHA/AMeJ5LdmdSTFlM8YhIu9QtyWtZiFB9NycBiUKAjaeBDgCt4L/PUy5poyw6gjyr0mu+si++
ZLvEx9YSWhFsl8EAyMBzfBaVj7c8/Eoub25ER4cu0+HhNawjj+Shst9KVUQDJBLCPX2o3DTNPGIk
prOT79kIHLyWJn5UTQ8CW9v8UKjPYTwANWiFH383OzqV1IZWsAl/sBkxgFcGCNoBARQT/i0QNURj
zZupBcOj+49Mzg0PwFnql/eJKsDSuWEiG2iUy1eZPYLmKxm9kBS/Uq31QJZ4kEhyGCLj2lLGneDo
W/WI9c/gFEivDAytLaAIVmxApi+T/KXOFEDhqE3mUlnrnKrrT8CB3NF5epUx9Cj4AVu5/Uo+PxWf
xzEWVCSCnEedPFPD0kgR7+usfJBHUeqz2dHHa0+2iapqMqDx/jYWNSZg85ltGjRwqSAs6twRu7K1
Lz1F1Gmv+13i5VWgmY6od7f9sVeS+QRiUcbOYC1YhnJIJdc6kDMrkVh7bKx4NPUuf9XNS12J43IJ
tbSVWlooCRLyKNcTJrraOHMVM3uhsl4IhG1WgNbXymly32hVWqgY5mF0JHPnaJYfAY+Zjdg0r6Rx
Ktal/1cOaHVETm+xL1U3WYUbrRfggC67cAEfj/56+R7ZPX2KFhrgT8HsAqpSnXPgfTOWAONGfIrM
zPRtvT8oTam5IGj9AUZEL1oq97JAdlWXBDJHtQpPWS7JUT6pS9DY8q7NM6+32h1VsIFsVfeSau4A
+yYQKTojZxR2mo44HYyirhHms1cVUCe6gfVx7QatCefy+bYNYXWjnCHocaTlvQlpbHU9fGJAjixH
y16xAids0G+69ZUwzgzQ3YzUEqtbgQ348CI6NpgdF5yHacDnD0ZsQwf/sanwI80FuNeKpZPYI5tR
V+ZB2zu/+9VYAL0BesL+skCm1pfkcVmhZvYphofQQS3m/VBgcUKrsBPWyE+DisEko7ubKbkZiC1Y
s92MxNrHMTlDoHMzJT0ruSbpQ2/4tHpWSHD5ZNsiAMOqKJqua/zEptosGJwLISLuGqcc/GJCyqsL
svbNVR/wP/5HCj+2OaZg3isYaJHdoRJUyXnu2lL8TKsWxX/FNrBiJ+9A6X7KtMkLDdWVe3QMjeEl
xmx1X0mndFG+JpF8JHbvh7niZQzzlNSivc3NruX6h3K5D+l1a7Yr3HJ4Hn0zfu9WolT6OAKrZ2/c
6tiTm/zenfEoQF9b1PXZtpyPa+LUrJw0dQCjN6Azmt5rltuRitYttt3OhwROowwzXJZEBs68Ld2M
2eBa1otUHMymc0DM6l9Wrc1wuPronFeNq7g3GhnJaqQaB62d/QHoeskuGl8uy9l+z6wEcb50qAvb
Gkd4A7ZiNbxFp9QDhv2OoXzpT2JwcNEdcs4U34hiEwVDe4tc2A6ZSrSJpbOd5JikWHQnSYbd5QMK
zYfzqFHZSGEYI1tjbNMA8tM0B/WjzO9BePZd+lbtDI8Nq0/XtemSL+Stra9EO5ybfkLXUPl5z+Pe
h/pXIdLAZGCT2Cme3NVJw1Z6Z0TgDv83y3IgxPkjhbtaPe6bKQPvMQ4a7oraNSko57Nd7VuaL3v2
U7uzKs8WIN6RrU7MWip3vYlaSVrVRVOgncMzexFrbwqQjltPqpzhKwHzZeLUMt55FOCNxS5xqZ9Q
F3TUM3U1HVyOnonZHWyA9E/y1b+bDsccA/yzrGGtlB+67elglgst5cC2z2ameOb4RS57QT6ynSIY
ms5eYmDq5cc/JXwUeYpwCfKxDB3NBzyJAyop7GS4/a50Rd3ETSP6EPdp3HPotVDtYEQh265qBz+p
ZKcNTwVWQIxxEZxu0xWtpHFuPUHK2GoppPVVe5t21b6mY6BMnacbItT8TR9uWDLKDyDzMPgRm6is
siJE1TIYS9Vpp6dIEm2ObSYjKwlc4k8BY4BLKycgYJwnqXTq/qVHT6NTDNeSHif1Ts1tQcK1af0r
kVza32Dmu4nMYgICi+FQMGPmBobxBLXl7VrsHymmzB7NKx9jKsgAgARPAmzDOWV6C0Auh2rFwZ6+
kubail8b5bWs3i47123V+M/3MvlZjnLpGtPOkNqBMMnr2tuukV3S3xsYvL4saFMxgH2BZw1WGT9D
tieFHUcRXjWga2O7MW0hyBa3TXglgfOeXdz2szSyYY7A2GldYGBppTwVB70LmAmL6mzb32slj/Ob
YVrO9jgsKCKk9peFdod8KB+LHG9sEPc4mYb/2pEXatFNauWC5GI76K+Ec1bQWsvUkQx2pp07X/qu
uZiYd40fZNc9ln4WCLdZNoOECXRpLPbj+/Fz1gMFrvukscsFXsmVjRwDcBuNZ+/y/T8Y2dy08ZU0
LncaqmRqmxqnm74zjM/x3CtucY3/8TMGYopkohmGQQHZY3UM+8cgSkS3iwsr+VxKpZQx8BBjQt7n
gnC3LKEKXWDY2/apQQpc+uNew0LnZRPZdDMrqZwCK9K8xC2Fm8aE3o0UafscCYAtHS5L2TZEi6hg
jmV42lwwsORWbYcU2VTcaAEKDV5TCDLS7XN8SODyeGBNRVmeo54QZbE7WsDWALxl3/c3lw+y6boY
ZJUB1iiUSTj7M/R4bnQWQ+VW+ZV34Y4klttUXeuCL1dkb5sVy5Uwzt6wHtIXaGOyVz31ARzkSLPm
ImNwpvC5mRm13Zcl1bzeGLzLp9z8XDZQkSxLfk8N/44KNaaOMG6Ay1QxMiJ3g6+09v6yiM3vtRLB
WRtGlWWMa+GlkjXpK3qobtsoe3l+uixl2z+vxLCfsYpv2dxOc2xZOAmgewnbKfxmflncN2M/njpR
Kr3pr1bCOFtaSNRJuc5qn4zhy9xHgJ1YagzU9/+gwbP9jXQkqCYWzD+h0yeaVCajjf7YYt8o8o+5
FsUakQDOomRLTUbZ6MFnZcVOm7SO0n4VfJ1NawL623/OwD2NNRCYj6oBtzBi26v0zWCM3OXUO2Co
SZzkMX4D0pGnAH9IuHy2HUhXojn90+NC7bBEidQgRkEwz1w4j/3YaQGWtVyzxyptn/pL+qMuBcnP
pkoyKGkT5XkQ5fBZvzWBwICYKP/IQMdZvOKI4QeXbdPMj+KHDHMRfBVtJYzP+cPcKuAaMTYLULi+
eEkBDzqRwrVmFS8sUCClhiDt3wxjoA3TMdxBCF6VnIdcJioPWl4TjGS5+uC8cyeyNKE9zgzpbPZy
3z4gkxaoEtNG/qC2bGoYPUdvEK+pvw29s0K97Sc0kU3jYIfpC5lCHHj0zGZv219jFJhjQ1KcppR9
In2Xe4E72z62hfl+AMqhhs4fe1zqUol7yA9NuEtAziyFo5C3RCaeWT+0ZWCOz+G4B2uoO8aWm9fY
s3y4fAdbLtVe/QQuXMjFECtTKyPIhl+1+HtkO+BCEn1edo+f7hlfFssMqmEZ/D0vSmLkI0t4tfdn
e2euGtmq+i/9nL0SyBmqnBcDXQgKdE3X38UG2TVyKahGbFwcNJYYWC4GORes/m/dmZsQpU0NOilp
36WGOj0pvUEYijZM0ZYVxFNNRi6gv2fXq1A0o9IQ6qY0ooBOrxLdGd46t/jaU9d6ygMLCyj9E+ob
venm6GaJtwQ23DncjWkC/tHQQQLAGQiZwdJCeojvfAxju8pJw67rfvCmN2C+7kM3+qbdX9bHTYlM
nmKoGD/lTaKozSlcGnTsI8nYFz04BA1BeBdJ4DReWopSDik0nqaF29a5K1HBA/l9xJrTdzRRiYpW
uQJis0+Zq15p42SidCGncnqwojI/gcP5q5rnQDqxRt1Rh1E+DhNKVoONZD2twtZN6whtuoU4rUQG
IOxgeKumNsqHDS2dOGy/zTm4l0EuqD81Y3qoU+WLnWBPNV3ic1Erp7AC+J6MZr2rLcYV5jj2pNC/
2JGFBchh3yXSY1lo5puG1/qBxEkB0QBCzqL5kTTmFSnIY5eMmRNb8uhM1BjcImznO1vvFB8lgNrV
R4AJDimC3JJKx0Jq9ktb3Ulw3a5qjZ2H9wD+TxK2v3t6a5uYAssxRtlXIcZQa7JLYuwvdWP8s1uy
2SurETB61FB/FUlTXhvJtCdjXQWk6PCn0+//T6VCWJEBG6sRhmGGHf+/bTWWCkrUsql3TXoeBuIp
oaiG/nnShBPB5Yx0tpcO4ArRrkNGip6Hgt451qTR+6gcou7t5VfTml6rfdPr1lUj2QuTyJPtzlki
0x2w52D9vHxm4S/iEsu4NdNsqgo0SIPfHK5zdAS8j+QbPzT0ntmbNNH2+1LzRtFW4efxZ+42OOdI
K9scp7mud6znPR1A530Yb5uDdRr3iuCV+OkF/i7KwKoD4jfMjXNR+lSDfagm1a6l2GDSVWdUsdW8
VPs2XvyxL3d6DJQ6s/UE1/spb+fkcjqlAEGw782eHXH2fx9xwSb1cmakT/9Klm0BPEszdf19bWAV
BWqTdpqdjPWuNsgxmsHg2oa+UaLNpi5n2tpOZPeOJLEZBj1QbdF8J/taf7mz96N+iOeu2KyJRami
1bDhxsn6xJ/z0xhhDzZvvOL//yDipHEX2yhJb0U6LvZ/SLuu5biNLfhFqEIOr4gL7DKKlCi9oCRR
Qs4ZX397VrYIzsI7tu6bq+jS2cGcNCd0k1Wnvz+sEhDdKRiPr4voSkShhq4AzVeQUDF67xfmSBvz
dtFrD43V2K4x5e52fFOCTUI7TKlw0DRYcSKyJsEvJ23ey6XbrOqIJJNL59qDkSLpy+0E/IZrlltN
2AVIOexZUQ5JqTnz2PtGmQWYPsrMWjQsFV12vOTDJ4aGkSukr1gAkysqLUADQrLx/ktEBdKZbJHg
vtDQQWWVFJKE2wFAR+pISFds1qff06mNQHpCLtHUSooEJfKMRTG7GsRX6tNSfazb09gxyi9EYS7O
hiEqBABNVVHYfX+2VS1aTTd6LMuj+qkP5iiyurUXuSDuU1bAlKYrCDESvXKlNq3E1WMUg6rIr7vF
n+vHrKhYXuDi4fteCr10lTWcyIkh7ois/0/1kfR+EqvQPQPDUqHJY1UTMyLVoVBMhnbs+brN+TTy
943/kYwaQOjh9Evy3yb5f/i6rSyqgsBhwG8sBygGQYgj5ID9YXIHXz2ye1uXfGHUF6UcW8svqS5I
cuTJHpqJVnmn9Sa4RKwaD06M3UiWfkjsxeTU//p2oORSLq4fa66fOegLD6qrGmMVU/7VaA3r+rXt
6T36hGcmQkHAI+L9rYUY+R4xMl95tf5tEBtT1FjlZ5YEKsXgY8NIMo2LvGx9ljRXZ/Zi9hz09ghU
HiH1oVDPHATUy/g6lKFiNWPqKkm5mgBKTEy1Gu7qOWM1aPac01Ys+VkbfW+HhsvXiSRzzuSMr2Qh
HvqB8WHOAhULYRIBXx7IDH1WMnOJuXfWjLc7o/xwquiTyC1V48X+YmWPsSUc4jtgAAyfFU+7FZ8i
R7exCH/zq7KfWnDXrTXfAReiYiHWXHZu3v8W2kVjNkzlx1YkVj/aAkCPigzzaASmsfie2bkXsjLW
i9I1JZByM3HMZ+GS4vALlgFHv7lpDwSRFlyZjLi/q7fYj8V8MYovF3UftW3TMixhf0u9YjroOWUN
SLAEkL9vFGiNwr5WEzgWRYxNpTmGrFGT/cvZHIEybqNFpVAC/TpUdHH6p/GVQDHrr4TgSa+xEc4a
yN5Ls+WNPMrUBanhkzlB8OG40ZmnygZ/g4nq2DGPX5riTtW/1yyCot00aSuTsv5QjaU4D4sGL5jz
9KAtpkeDUDna4bG/4Z6qYxxwT9ed5mWllSghtAJgX5Ku6fQ2pcGXkbEacDkz2AirCNM7ur+85gA/
771ptf87ShIlj4p3tbbWTbKUzTndJVh/MocRydnSgt6LbI01krmbqmyOR4U8reOUZtabypvl71US
REVk6enESBj21V9HRi2DIkOks0leX4121KCctQyA5/K1bdzrt7R/it8CaNdUtnUYDSNcUzpMWFjN
QXx0AvcRI4CypFD+KF9jdB5TqEKsTQEvYpxHVj5wGRN6nFwxnaDK6ttpKBVoK6HV6iSOoeeSmx3n
Q52rYNsgPj5cQXg4acz5yT2RCip7Mt6UPAZgqDjTgX8GfQ6YM1k052drPFTfZ7QTULHowRYfMwUS
vaLPCNofVPbw3rosl+Z1WcTlKnJkElgMCEF4aH9fIuAF8raUmRlzg2Tv8hRMY4ElDqWfi6y/mKW8
Msou8XJuPXSqbmFP2i545sj2Xla+lUM5xrxIi0QHvCQOtjj1Z4ygAQjR6o9LjfW6xjdWB7QwaEVN
rPGi3SLLVjLlHhMgVZYS5vvOd1gcogAcrQQkVD5xftzb1y3uH6SBAENQFRi2ThlDXym5MU9jAml1
aNbufAhdssNQ1Lg81hTH/uW9CaMsAsNFwxhXOFokP0jVJ0kOlJ5RpN2NoAqmmP4+EOUJ01APs1k4
J/9TA9qtxkM9HepyTvxnLw4G2fs/vyGVFqRTueC1z5O3za/Sxnxc7v68LKZg7EbVVFK/lykDryax
TjAGk3icdpOVraWFKDXKI7BWPyFcx9FdKzCSqv0PqqPmjfl047JZEJfRHLYArDrrYxrfE/wo4bbD
dG8p3p0HYBjPqN1YregKcLLQnODRiXmfZrWFtEaZADUhZcaiCGqXTH22E5n2WezpwLMeBuQfvPBi
G4GUXrYSzydiC4G81DliAQSwikzajnbeFS5G1F64uQiisHiU0syuuTYz/0SDNj+AUtpcnEQZGKi/
XibkJf5Lg9qAXVj9h/t8+7qUtnaGJPTwreBqhGdDXb+x3tWEcotVE9q1eh3NSE0GbA1GaN9fZzzw
fZKqOlKvJfRhitihtHtJYkT1f9Ca32Lo6hsoU8Am2KcN9DQ5dOAtqaz2jD5fgJ4B1Daqc/3S9rIh
5e1YBqWldQ4gMyE3Ig9l01VMLAzbMSRcDiYgiUTznNexE4F+Ng3hLGSjnvfzOZxHh8EbD8ZNfEgx
AsFasNlXCqQGYK2S8USm58vRfgoTtEOJyZGBt78ehTNQw/7lo3DX5DYCqfgKxqCkXHTUnshbfPaB
fHUgPvNfafyuAm5kURE1n4GLzkXwz39pfG6jHKSeZgtRFe993mTXQVki6VLDBLQBTQ9RQhGW79Ug
fhqH3KtmieWcdxO+zdEo2+q41jDkAbZFCrzza2eNR4wHA1ny/KphvRb3bexNHD1CwvETWMKBYu6l
fu+vTQDWVwukyyhTNo1dekLKsoD97wjcPEUW8OowKMfYF3UUCQ2MmhQriF6mthZCqPhB8VR3Ocyf
Y9lk8UjtWoPKk261hBkOJGPvPVY2TfEQc/iqUuZiIT86qqicE46AFuSodt/+C8zEPW+yFUmFIH7V
WoB+tImnJNIx6pVbPelerjusvW+JYQOgvkoqCA7pYSNF4pIxiaCTZVWb2hhEwELpZ/+6kP1z/BZC
a0g5t2AhavG46pcfxoQyb85KSFgSqMtpB61Yx1RIvJ7nj009PSGpZS3M7cqAzwVcIwLlBZMY5l55
TIXBYwzl8JSril3MpaNWoRuNsl2mvQ/aisc2T++yPLsfV9GJRPFGrISXFNj3Mj8/1X3iRnlzOyqh
hX/juKZJoPHVUR8XV+vyo7HGjHbIbiavYnwOmAsi4dCmTCWPtFlY5HfV/OXO8P5N55I4TDpfggrp
PHrv5K1JOdSyBDSbNCAuZVOPXRVl8cfyOET3acOYCtwVhJlGoGei0XPBYcDFbVKVHenxSPyNEC+2
PmKMiW/Tp3DBGH84RyojFds1El2At9Fw9/iS701/mKdmCvW28sTooQ9Lcx4kU4v/pFyD4cHfUqjo
N/ZC1bccyjVd+zqFLbb/0L9iwa3re8FB1YEUJANvVpJo5zl2ktRWMrx1U0WfmhJIb00crFJ10IAZ
VCWT1a3SI9IWbxSQ6krxQerl0pRBWwsWI7uS+Fehn49DP2KiYLRAIjiYqLEtVhmGiZkPymIuCmbi
y9oEvqkN1k0z4jinSyNbXGSnyMPHdUpcpRju53W2Ih4vaK601GEKqnww+bZ4igB3wMWRI+MpMwO5
phbbh7XoTSPN7qV5bkypI6DTOe+XavMUcd1LmpZB3sx35ajeAkripVcwjJo3H8Umt7t0thFFDquW
BwD8wf5Ybkmt7uWN6MiL4E9y7qrCYyp0brjWn2NRNdVEdKYG/Lmj+iQksTnG6+Ncqqc6EoC5333R
ZO5ZHrTGRlrr8H9ARYMMD5PVIsYVAcJxwegglzFY/jDD4inmaPMO4jdvjsBoNTz5EEYmK4Dva/eb
OCrKSGrVCYsiIM1D4h+KLyMWtxPmlutee2d7KMoTiXPRiEWNgn9Y9V7bTD43l/w94FQByalFgKFQ
Zl+vBJ5hurvZiSYZusTDY2twGe9tN04NIV9FWJXcxY9NbPjtAriJMHL1AdvEEiDMsArfdFmgqbXZ
ZaWpifHhevjbKxtp4N+RwF+DohgNtsGHTT0YM0xKn2/G7iSCxqFLTSNjtehYF0kC2KYTMUehnq8Z
AlSVN6d+xmbkOmBxKmlYudBuJNwoKOUPI0POUpFHEVMzNEvmbSXWWNfGEkE5QxGwz5mBJ78n3M0u
4FgIPmxoJ5YUW/zLv6NkYn0+KoCNZdw2cojl9jWTb8q4+8IllddHTf7/no16B9QCSrKZClNYDVAH
EtLX+Vv5aQ6EQADRc2aXP1RGMYP1NakXQRqD9Ucr0R7uuh99k5rF/HpdxXfNbGPe9MDCKCtFlcV1
g+7tj1nPnDZRrLXCzv6c2dlyX0+hGUpP4pSfynYAKXjLitG7M3DbX0AZepOGJV/r+Kqx3yL1AI21
jBayXXn5pwTVbvIw0F4xwLXa0ufrh9/7uhovwsGokoTqFOXajGio074jilMvzqIoPh/FH/9EBGI2
CM+RqdNTpk3RNsW6to03cKhsV/zPtcQi5v8nQ3zvPqS6nfh+gVXr3HJMVjCjtCFDD/dMTENUJLyH
BEOC0sOhLctCL0Dppuf3qvARsI7F/Pgnp/gtglZEqTWiuCHPNI1rTjUHEN+QnxlfardbuTkHPSSj
TRPmxPUMOBiA7B1fx3v3rWAG9HxMXtoaqwBKvg2dX29lUtczTjPXLwYsjIwEoUX/jGVjIBSjemaP
WMRvvcxvb4EdYxs2q6q1+4zYyqY0HDgkyHmqJPbUpY2AiVM0hyXvj92kHzitDcqCR+056cyCL46R
JAWtwmwQ7xqZgK4SKqK6foFy2aTqKopTQyp55RNWgr1+PoH7DVUGsDB5GFZEopYI1nVl2nVrGDT9
LZUKQyFXlPlIpKa+guUwIDyE9vAZC65u64khk6x672mzFUeFoEgQil5OFjLg2hzL7qmQJrPAvKfW
R84C8PLrp9u1xs3hqDgUA5y6D3XcqtENwaCFT1ybH8pCc66L2a2cbE9FWT0qXBInZPiInROD4g7h
DjAGtSl4q1O5emSmX1jwsax7o5vGai9V0hRBJGE9JiReKYbrsURleMCqQsZp/39HPBvQJvXSujkb
jP58RFIqReXykwbMfrIRXD4YdvGJIY9xdefzb+RJ2JqQhGytvCXo/VgwJeVZNTBA9Is0fhQOdRlI
NailVtbKPENF6YqCog3oxExwfVF0k4BOQlrvhTY6it1qt0rN+q67qbOAl6VMOtgIfe9jEq/GMVpQ
CK2kdw3avg6TL38NZp17aUf+iwyAQp/Vnrik8MIbTBNRzgBCBfDxLsYaxipeAL9DdJYgjibOwP3U
xh8lyUEXl7dTZ1jtPrLwlg2tVHPWKMDbofj2Z6737YfQmlzplbqGEyo47ay/jEryWI3yjZJFH5Bz
nGZVOibZEghq8aVRsE6ahKt7XdV2/e5GPpVWxXGSqxGZFm61O2VKgDTxn2FH3n9qWpeNudCXakD3
Xli0r62MhLEV5/tIlI5l1XBmu+be9SPtRlKgqYAg2yD7y8S4NsYjVOMydR0yRR7DCQgkh96RXfHA
GvfZ/XIbMVTskPheWUBYAEsZUlPsXzj5w/Vz7BrHRgAVLYYwGwA2uESeqIQnYSwxDQbFnKvva7ww
egqss1ChYup7rkNVAuk9b1ij0FqrOjNE7Lq0zWmoKKGCZqItQTHoCdiUCXXdmgzVCmMWXeblIiZR
tzc5CoVosqRZmOkijjK6qAxhCCv0VfsXM5/sFm5+Yzxdv6b9+KdIiiaLssBfYCeO8qLMIWAHzv0Y
IAGQOWfMlhKt4xILnuQgiYzEZVc1NiLJfW5UHIN7IG9UpsozxPxjF6kno09ORhrausLabN0TBVAd
TIqAgRQcw5SLXkclm0DiiOn+GtnK2Mof8qE9lLx6h42HjHGuPSXBZjRSQAn9z4vJlFWMuNIgcU/p
GlduC3dZb/Wy+YPEaCuFSrWXpRzjPEXUqaXG0tLeqQH/WEcsPq4dowL6Ht50aK2SyhDlWpWZLw1l
xlOllh29K8y6ZD3p9hJ37OEiioE/FGkz/W6stCGfVx3bJ6OLXY9gPWDcncx+tQHGKTv7uqKLxAtQ
TxSouA7cLszZQt0px1poETpMLXZsZH28yZWZ7LR44dhb+TzazazZY5H4q2B4RaME9RBaesIFmST6
dcYdy6g/TpLsStV4lLLV1BHKVmmyhmQ4dZVo8hUAALjczqPaqiLD5kYD9NwsCrud9AZVcU3VDWiy
BFzn94Yjr4YWzSVqutHyRV6/xsIpjPxWgF9lI4Du3D+gVCWsK+rozBh0XXDM9Kjt0wiQAs/NRz0g
1C/VsxCZ+gcNfczygbtn5qlEc6kb0gVdQdiT0cm4mIbONKPh5LWXgfsrBoJd2mFq5kfSG65c7l59
vK4Qe+9kDAj8mtghhNOUQtRCnCSlUCjg+nCH8BQmtw0PiI1VBZpD6LbF8zAHAI+3qtow2zQztUo1
wVtgFXPIMGlhJ+gj3JPVL8xOIGekLlYdGzSG5BE/RZ/9UVyDQuOw+9QYgPvHNRwBaVKbUcM/trME
kjJAWqyq8pJFxue1CG+zIT0IqfE173g/GwY75rpv81iJDAvaK2KRvSKyTqwalxa0igVaj/qsAJR9
cCRXeFoexjMJcZzipU+66oudLod/AQe/41nfSaaylbmutAZ7yIpbnkASYzcPjRV+xpMpAKqYuX4d
PWyliYxy0F4sfieUymBKEOe0lQKhJBMDWFRorbI1oNCLbo/sAtzDRDaYpv890wDZHxCjUIASeJ2e
lwvFqsyabIHE5JSkQTN90FVGirn7Nd9E0EmGnIcALOVxj00dmXk2mVL+c5WZAEAsMVQEEUc8U9qZ
N9yxLQ56J7dWB7zGe17hJEC2CrdlHSt21rdoV8mNqY5JwGf9MVrWn8qYR2a4ol+6xuPhutlf0siK
cGab01PxM+xXQUhXXnGF3AL1upPeic9Z0IBi8gfcW/xxdhSrBqhA4fI8vo4ZPpaguPoXPMjk/O/c
Hbo+IBPByid+DmmnvffmACQDlO6iqODYGv30O9moIVOzysf+mVlyuLgLIstAaVOV0E+86PIUq5xP
upTrcK28pXv6TzI3aziyKf2swKog/ou554vUixJJ2Sx6+5m4VEnopulzk99Pc3tE+LJUvnSv3+hF
VKQEUXbKrxgcQTs2dOHydBtLkaujFkApqTsdYJRycZB7vWdY6eWgGyWUenNEgNham6Enl6cHBHK0
dUh/hI2Bc1ktoiRRTw+RR90yW3B1+UkNZAdZswUYjBOwIgknGSOFvXwOQJqIIQJeFAkYDB2Jongc
OqEoQPN7I7gjptwKa378i0vaLm9YMf/SGok8AkgmCmQjlk7QK1XptEXH6UgtDJx50WzXaNXfxz53
Fx3Bk4Ett+a0elViVsazAKA+w57vAevqXFeiPQNBcwQktzyZxVYpbY1VrZSiRlLccb3XjIOuTR/b
KH/5AyEyZlB0npfli4Q37Th4g1RGmMd2fH/XhoCLLZgYRrtH2UihHNzaa8B5W+MQUHwrAJsfeMUM
vcGbj8mNetIFgk5Fts0OLCezZ/DAqfx9OsqfqbMMkI0Wp6vru3iYDhz3US1ehZDV4LjITInKbOSQ
v2+ej6WaoNQjCoobG6qzNACfyj5fv6d9CXiIS6ATgI+mTS7LlS5fcZJk6UWn4GTwXSssQP/9a/ot
hO4FCUs28oWiGq7WN2aY36bLF7VhjVjt+Ubsj/19EroXpMYp8D8qqHWLXpCYmcNsRg62903NS0Cn
m9mGnz70VuywlOE8dkRHt61kSgtjYUrTZtUMGHZ7Kp+qjzNIFXl0Qhz9c/uBc3hfCMDrR36Emz4j
kTJzMHuUP1iDwpfF0rO6vH0CSi3TJRG5uSffGZtMoNgTbJC1RQVYRWJ7NIE9GvQfjaDwZdfwRFvH
eAlzi2RXnxR0RzEarSAKE1XYaGw6C8DFCKGx9YAFD+W1iyOG396XIINfSAewDOYl30vgpKZvwxY2
36CPLgxNZWbS+nTdKnYjEfwjZkx1oH+AAOC9kL7OsiVpIxUgTPF9+TkJyk85VpCHp+oD2tf2dWn7
CrSRRimQLqexVGNL0G2/56fstjOxY3AQ/fJTC9znM5pqcup/Albbb1ykaQTWtHf1h+obE++ASLpQ
5c0voT6uJiXg2olCQPgfCPf2fCTIUyT/x/KxxSJMuWQUIPq6kUaueqMscYNZ2iVC3gT4GB0wZeVT
fZ++tHcpYLY6G5yrgFKWFjRVUwd1BkYudfnooaRTqpqB3D0uZVVxw2c50NzyLga+n+AJAWlOpU7k
/udxHUogFXg5acmLbDbwyjI+dKis9DlzpIXcz7X7oxLELEkVKecgguQYoC+zlB6d0h77VcOJbHUb
/xmGgzoTlRyKPY9BRh6qGwk33ViZoKpWDUaMunyNU0KoIKU0wM8asAWBU9UnLncl0VatX4+INLHk
F+UBsKvImlz+yHLul3gV72Wf+Qc2OjpwoHFtiiw8s2P3hQWSpsQhQMMAajmJlTkhPcXekccyjt2Y
+WYbdFGyldZKTDG/4bbl5xzFfml57lKGm9tNYzYyKL8DFM2YB8Ge4c7dDVeBJMb4OkUnOW8YLpvl
4M6p8fYjVtMwNEKouFxjt37pVt5o5j9jdGgTpwBo10l5UIL5a3poPQM054S3O7RqRGyONb3BMJAz
y/bml5RFuPJDd1alyUkTuwCgSw02E9RzFAv7ZD9Yzp2pQJSbETR94eQFLpVsSQAra+78DEN0sSvb
UmD8bAqr7Ez+6V9Qxe5fL9BxECYFFFMpZ1DIRSkk0l9nzR5TQKu7hPwj8XUTyzVmHsinhLkEfFnh
O1vMm1jKJVQgsQcqJcSObulHOJszf+g/EPo64oeSVyVQkJHljoiRZJdlNuchr0sP+Cad8hUctgKj
FMx0eP6Xp+K2rcwZzkI4yHjgISvEz3AGN2rM3oxvO99A9+dcEyBY4QCeUd3RQzPjUNmJy9S9fZP+
/dNoYrlaK/SslpG5kHni5DDNVnFTH1QApT8Ptg73Vd6otyML0ns/lwER1LmWiVSGiukZhsdTUcxR
58X6GIkJgDDCyi2B+Sg9yb+ey+xm4RthVEif4jZTshLCjHK0RkzOi4Xf6YCaWmS7ilgd5MvCNtG1
jTjKuPRsVkpRhHfWPtSYDIoxwxneA9zP5d3FFm0YNPMdv583bGRSYbwVZYxH81GIKoXxIkbnHc3M
CnuoEsmU+h85dnAZSy/7XmQjlLLlJMHUWVPAqObvyeN4n4LAzqpRHyjOhLIkQ9Kwe5iaM2cm365f
6T8oEDIhDZ1TrCxQyfBaNt0akTARatYv7y2CLLB3Jjs+Evir6+J2rQT4wH9Lo4MSl7X1VBgGiJMl
Z+IdIUPFRHq+LmRfTd+EUDbRDXmWCwmJ6oVySiosRtSqCQByp62bQ87rjAyf+Qkps4gVgZMnCYfi
g9CbbgkJ0+Am97rLm/8CQpb4uAsfuPmEtFXMS9NIBZKy2E99gXBdHBHnvkmAuZDPhdf6MXcw3gGq
JI81RfIP5vH2aSnzWJph5OIK2kL4X8nETuwuILI3BxsMumZxlz7Pn69fJktjKNuY6z7TlgjHDcPI
mnmUt+VTNTB6JOSGrn1TKqoZgwAuLQHHKvnYlobV1BIWRiFLBBW6Fr6ApdUIXZo8WUoimHrBWNna
f3G9aQa9h53JebZKRO+zj9rdbOuBcFLwwESBHC+fwkcX4qt+BEwp06p3q8jAPvnbrOmN7DXUAXsb
4vvJXn4PV+KXP7FRjDFZ1hQ4SwENyoFEEyiAivksabY7U+kwqYZhsTt0C9GwM+7XyWTWkhlXR9d2
gV7ElwIPmQRBjwyzcJEpfNNh5JyXB0lpDp9Yr8kzAumFRgJLhrTPyCYkpZFx3uSynuMul6D0m8cE
Iyyf+dzsn7RD6cYu+GOdya38TLakn3oMYJvWmw4SIzARIdd+BKWzdbU2otDhR+jy06geZOW2zvmD
UUfu0gM1amSI2y+ivx2afo61HZqGTYng29vY1lQD6WV9iV9HXwdsG7guCyuzEpTb8sc4sRIkACJw
KUgyx0zrd33s5odQQRHYzUalyOevvyymvphNfSwTO0ZabUeOhuFEYbU6jKzoNjiGzuskbJahvdeM
hAYG2Fowt6Jo1NePZbnmyw4tjM7Rvkuu5q4wZO2m8vE0NeOA1TnY0/KNODqBNTR5RHlvQZKcpNi8
5k3wY7rXffluV2Yrg/qubRcVYVH3obvekaF+0oQWClO77WBJmAr7wQIf2z8TMivANcqA16AygaqN
eGmaU9UVeSyUZjeK/HD9ROLeM0xSEdwJHjYKo5SdAlob4wRGrbpDID8ILvdiAHLbKm1iotyP7FQD
6MyK/ObE2yKyAXS6gu7IHzV/OjL91F7es/0tlMJUUjwBEB29PDyxF5dD6QLEyKqf+CNgTWdLdken
uVegrczC8G4A2IhWqXk/SS6kBjDrOtyV5JKebO3wrgQCPWbJhqgI7ZO2kigVknq+CtMJjbYXPLlP
JUSdRtS/xMNwuH61e4nHVhAVaYQeg56Nhgdd0Wdmp38U8KJWWSGboT4qpaALArZeRzA63gNzmTXd
DljV/RJj/jleLdXVj7EzfZIrm0U4tVt1256OWM6mVBKFy7o0cqu64Zfh56+9v/KwpKbioI/wk3dL
PB/7z5rP2rA5+/Br90elr8KwVJWhztgUC5oGQU07cneiVSCRzKzmBdSlHzvU3ezSiT50HwjO1/Vb
3U3WtwenMthC4McBS7Gqm/pks2cGq5fmhSZG31B6Z+XLrOulkte2FMsUSI94TYLQosUQYqX4bZjZ
61wwzrXr6VQ84QxQaMiyRH3WIgWEaw4CRhdrU9bU+1XLaldejjniOQ6s7N8iqC/HTbPMjSmcNx/o
gQzuigTPxPjQ3f0JMRCRhZlNwCoAQBvrSO/VM+YLdPy0FY5b7YJMlSOTE4r2MK7CoSwx6Z2l/CNo
54NeNm74ikXIuPsxNRngUwagTy4g8PWxKvSYNPM5JbursspcS8Nj6OGuHzNAdQKMawxK00klr0QS
RmALzc0B6GJ8I0XnhcAyf5tMlhbuhl0QVGHDArMzmFKgjL3p1SSbBlFDJjE53e381N1oj5IXH8bM
LB2yXME4HHFbtJFvBVLXl2j1vPINBM5zcVDT3OaTY6Mr5sp9TQVnCBez7e+W5klL7wvjTq1Wm/ED
9jJX8mkxjAHiXoxMv9efFQNpcSysSJ/PzMiq1Xmcsz4VQWiLvoL+aBzMX+DX2biuu551K5qKGxji
aUVtWUgSO2G6MLb6k4Q3WIYKEpg7rPxWscjEC+ubn4vbF998c2RyJxuPzqdzX6kLaVT3ePnJTpnL
rVsXa/lFHxTtFnPDmjvE6ash1gdNF24jrf+6DGtirUMZYJvYB7bI56KqeEcujNyMpMipC/FB4YBd
OU4Ytuj6RhD8Gmzk9pisLJVh3Rilo2nJAddCQm2R7ALpH5OH4aa5+cU5LOGDYVbYWm9qa/rGzCjI
hVx+OEyvYQEKI8k0Oo9WVlyWFbgwTV3ujekhxNBeP9wBIM/EwsxBJGgQ+vJNTipXzr7UEyPP2I1I
sv5bPg3cowFKJdY7GAuPXRkSipObzlWwt1fYnP0nWb6C0WRECIxDX6CsgOiNS2qND90hQxcRWBSa
wnjF7XobgK8C1JIwxFz08FUMBy8DyNVQCZ8czoytpkE9UzYz8JMm9nBkld730t6tPEpz5qZttLnH
96vnD0YkWQ0f2hUfn3hxMYeFiRhIfBetLltxlG8TFiMjs5Da2b7Dj/Hr4BVeb2b+gjiBOysz02Be
2+XUPwLiVioVfI1B4qYETJiucejtGe8/q/xgHLEaiFD/MH4jpYjFRUkVfUv5oL+opugTvH1ApbrF
p8iNGeGLfFP6I4CkSMMQJsjOECLfO5up6PsOhEmY05ArJy+Rq+oJwyOc9f6aDOrISaQv2bLCI+S+
7imulFnat9ReMPbZ3XbeCORqzCo663PsyHeL3aJRW96IJoYKrDpA4gjAUWZdYE/VsCAJcCpZVkWQ
gr4/dgTimAI0mQZ+kvoTvWoM+pF+Z/1pwCTjdKpejcXMD/K3xGa1vvZ6BJh5FfHCJPOFFxtAItdK
7ZDUKbbh58Eqn7g7wRafhYNqK96A4f4RzWoM/HqsM+8cGYALhgIIb9ShLpgEyczP2Mtz6qVretto
jVUrgr+Oqle1YBPvFOd65N4TR9b6FYRt0GnSaVGShu2IFYPUE9XxRl+6wZTBWl6qpd3FgquMGcP7
yjupCtC7NaA9iDz2AVRKk9ck7+XUQKYg5ZhKWXQT6JIuGkCNlXPiU9mmR5DW3YGW4Rn/G3iX5uFl
4NtDPMxYxY0tPSuxJINGTahgRjc0taa7CRPuARPRqplos2YqAo/CVdtHZosBN7vSx5caAE5pptp9
qfnA5XWTtQUu0GKC/8ipqgXDo32A4k9sTnGKoJ3OZp1z2MTqTeyonsDrZedjzkiZyDkpa3v3HShr
Q1jkGqFqU0AHxU/RbLhiLh9XOWJU2lliyP1vspQsVHm5NjhAc4fPteyn1VFMPl9Xob0A9O4oJNXY
yMCuTKZ0K1QWLyFnvC/vBjTke7N3AAH/KB4F1rb2XgR/J5AqvGRaExpqm2QQCDZPi/hmMpejoAlb
3P1nrgViGG8KS89bFlHGi1wDYX3X2fGoWbPCWs3bM0JFwFyBBj9Htqfef8C15tsmkeLMK/vJLLnS
xEyxC6y/upvsLGLVQHZiibqVRsVvPTPGpeZW8vVW4LULT6SNP1oJPBq8OgH7VliDTSyRlNHL48R3
VRZC2RcQhFbfeTZj205W+e5UlD1NIj/qhdb8OlV7X5em6msY8ps97l5mTzLtubHtR6Tsik/ypOaX
Dn7zYQC1JBk4r49jQNDgUwewtay9gd0viPF6IN0bQEimV/cxo1nNRZHngK09z7uLz6mNJw6ujB9x
Z+KBvWiy5zqUN5H0kn7alTpf5TnGG4o7oB7meeuEfRwwnAe5F9oPbqVQIR47A2s+E90ncxzp5+QW
UBNYVhBuc3P+CQdi9c+czUqnWEej3oxlv3CVGpeZJ4ReFyGBnG1NYFn1Xu8MpKO/74yuhndVqjdz
lZI7I/gZqDTGQfb8PTc5rw5aTEz9YE427KrlRiRl262SI0kMC2IFI1rSZxhZ/jOhSwSQoXpkj9vu
fEkN48MqpqIMvObOr/ON71/iSWwWbki8uldMQQS0nwAIWTDRX1eTfTGEywr8u7A78veNmCSMF5Im
Jp4UBklx365fhMi/LmLHwsBPjSUOJHsgbaFva6gysdbbHiKW3mk7lExAB3pdxF7gggwD/REs42KT
g1L2VkWWgZ5bAnCaqAlQh3FycJMdjBycmsA3uMsV3jXE4UM3JB8TDOyl9bcJy22Mj7mnmO9+BqX+
xZDNa1UqCd6/SGsTU3RW1Etks8N/gn+ndP6sTPNOJhXjEq3vNH6NUi/5mPuLkxyygE9tULjfSY9A
H8UU22sdcH5ZWlnJyjkvXcw70ZRRiDUQKxJRh46WtZMuz6XCfC2QFIfyYtjNwesbG0lQIlo/FW0M
mxLVHqAhtH5dm/yPVAcgnTnIqDOq5uz01iI6VW0DGWgB60/oMDRrR3vf/QAq/I0FoELlKAS7xZfi
K/jVneJ/pH1pj9s40+0vEqB9+arVdtu9p7uTL0JWbdS+69ffw577pmVaYybzDDAIMAGmXFSxWCye
OgcLTLWG+hiQbypewANYbBQtZxaZE1C1lijWc2xJA1MJaeo12ifod5TgOdWrjufepjFJRn8ak4iG
xY6X4cIUtwWNWDy1vdVflyOBOgmxCzf1DWeE8ovkmEPQ7vmEJ1sITMqnIloY9QbjJjvU0wyFURB9
xMqWevdDE3BXMoDLORgdFIAzEWgPUbEFbGt7SKu9Hk7BEuERMA9AKCZ+EophnwuyHxnJM5nk1IXe
xQF8w39f5q9/JFuk9n1Yir2sY0f3vSPoka2Miz3Okn09zGhhfRHmH2vBjgWVatuH1QRlAzWgjTPB
UwJKGsZDrW0G88oMk58mTS7LRkJoidMpVjCTYhQcRzaqjrP1YrKRNE9pMi9UDGZS7LJqH6qwcqZq
DsS45mRbdTM3rLxh0s8UxirwVCoOlsRQ/Gia8P7VQzxaB8kcMabK1iOSg1g4KlxpmF8Kk9xBuAAT
zpJNEsAhQPh7EGbzeyErtxlZvoSl9RRJXZD3MijixGOXmbkTj4JdR5NXK8k+HsgJI1a2ONSnqUif
wEHlx9Jgt4J1gwTmSXJ8GmTxZ63nrY3emt9aM5ifpl2cWHYsGc7SYSPr4b2Wls9CL/mdDpWQQTa8
XGt+XY+ozY29WhzmYJ/FtkP3BzxJ2vc51+6SSvbV7j6JZS8cf143tXXsYUITSvToq6CSYCHcjWE1
XVcLCKsgfylAqEkj2PgU7Y0HSpJj3vJ4rrZQRbBIRdhkSILij/OyRQyXBCPzpuXrD/FeRlLW7QV4
pmHX+ubd4qErTLXgYls54AH6lrJ5EqfjXc83Y331I5jdhOgocquA25gBuKtne0rQzaTaNrg4EGcE
6+IxxFCwAH5RXr1Dt9FZvqAdHgmTX6aM9j3AVef+I2EqHYjyoX96oIwPBm6ZuGtGR6qjIMp/0D27
BEZQiyA5AZjI0iSFfYiS8gK9aSMDHGNX7JOb5cY8KofwJvF5D9s0MC9cWxliVhWFYpZCuWjyx6iB
RNwn/b6yZk7quHwCZrxh0lTTyFanjPDGgjfKMTnM9/k+coaA78/myhmQWlIx3QDMEBurkSLk7YAJ
YH8xsycQIT9ilBbSWHX0bAz1T8kYgeixuu9pr5wAfOREykXGh+qSSMcQqW4hLk1MoES6leiCpky+
nme2pHzWNU7XY9MAQhEqS6jxL9qqYgkuoUnMIeYu5m5HQMsyyZrJOVUum8bUjZUVphMWR4M+WLUo
+v2MZiSmc1QPVFwueV0CjEbM9oJ3vnc1ai6+5OJkZiwzC5gaGIfX40TyY3PwKHU1OBMgFP3co18q
95WzoGCKSXRnNf29GD+QQber0bDD/qG19iKEdcli+Higd9Qmizkfl/PbVAas1EJ1UOxnrIpmIcUZ
s6uSyR6kzymBDHTY2W2devKgcqxeohvPl4QNaLUgaSI2MNtA4NNVGjcC19Jdc4R8TGJPjdthdqrb
qXc10FtefQzDu3y6kTzAxriDNJzoU5lksUhyOIU13K2mFDw8PhErXh+FpgImH61D773vvroh9zJp
1KiAt2rQZ7K9iPe0QsuC1tUG8Ky69HHz79/A6RLjLIXQKHTbL843JZ2gKCaEgC8Zj23yokHRWDQK
J2oec+GTXDyaOgAP0my30i+hXHYhhg7z49Bkdt2FTpbHp1qV3aHGfaXAVGoR2dHQYuzEnD7nbf7M
Of5pmF2skIFjH90KgFzYFtrcmWmahIOI9r8O4MfUdXj0MBaAbTWI1xtz4rVCL3oQYgCusBayIEE5
xPkN9MC/8hvYnloSV0ZYh9LkLyFmJEQdp7GRnhrRamyNdM8pWaD+BlSYIrph2Lv9xBMP2zi2qMDW
/y0CO4tdlBLeOCR8MapWoOA3mCCS1uI9x8+tLY+wkPAkjYc7ANWxDqtohDpZadbCezRGu8KNHuTP
DXGLV4zatKWDO2MAKgnaKO1KPxS9+Dj8/SMBYnP9E5gbcVlVrYR2Czx1518RKgELYOZy31OcPLca
uJydYqwxt2FZEsxRQthhMLHYk95JnylhLkUZLbOjBfEjQBV/f09ijDLHTTpnk0jnp/wQzxKt9Zjr
MS9gt9LKehWZcyVJRKMCqdj0DhPRndSfKg+StQSN54hSgt+TgRM7nNBhr7J5ukQt6cPJxy7pm5ex
w8U6xPib8mD0+3i80dCvvR6tF3eQ82Vkb7VATomjlsJHkFpCYuU0JubeUJ+ypXCNkndSX47vMtaY
s6DqzLZtZMRl3di16dQv74ECNCZmpkZHf5af5+8iMO4UvtzjSmZr+wO5pRRBPGzKZWuD+Sn04692
aTlOeQT2CXpmWHcgq3P1xsd2xVwreGsDZQRZAf440O4VH/S/lYlQoOsy/hEh/McYT4qq1ZsWxmU9
d5K5d/ql3htz8F++7YcVejKvXFTypK5N6mIsLiDox20/idU91AZBFzTu9FbmCrltnfVrv5jU11ZZ
n80TLBpP1vf+a4srDyXoyp/JV4jVYSF5p/BlV/n9M374yGS6vI6bGRrMoj+96YYLgrKdAFbwKge2
l4LPed2ZzSp37SGT6xI8owsSgYc9+rjKc1b/ED0qh9zZae7iJIuGQBcIcCF/kmk3y7q1dSbpdXEG
TQea15c7cuzxSoSHDRAxEhvj/R30+u4hPe1QRusEWoGxa8w2eDa18j65L+/TBy6ajRfGTIKcMKMQ
g5gW/RE/wmAU7rnVfXZIgqGxG2Knt9aBeCTgkQzK2znr9zdna2o5In1n0VVI9/F9Vdrpc36LIYQ+
24WnBZtY2U1HzC/FkBHMAuNkdY+KiRa0HUYetKP+QV/zUtslEOA8EC8qbnnMxFEWRr/zDctO7yXK
2uOCjzAHNOpP6upLzBK1qIpA6QC6Ag5MpsEC0tzGKBMZA8qxk3xtAO0t9qcRs0E/tMIRdtp3VKSU
KR8s4g75BZEY+SmMXLxzfB6I3dwC1+XxWvGbAbH6SUx+V+IiqdDGwjiGIBzzFjOO4DAfsPrXE9tm
mqHj7yqmlQzwPZ0ntsUawDU149DSQmJn1RHaWpxjcbOm0XFdxhFAoYVsvwxjNvEEekCc/QdReu6O
w13qmu4g71Wc/iXEZu0/4Te8aJfik66tMvtbbhQzLtUZhxJSjCs1UG/Ly1/jIgLdHJK3eSr9dCw5
vm59tLVRZjVJq2eSDIZ2SMlLhySbgA3SZq8IC95deHOPGJKIlyITL8MyqxGcLXqUy4UK/afjAAKB
95ZY6Cqn95ZY9yctsYv+HxYU1zMFcCtq870gWR2BUp90WdHCYqUCP2AY9GUAcnVOKSXCk9Hhdthb
/fcB/6Xqk50QhTfFVLYuhh4+1ZGcOXOV7jQNpJpJ3P66HsRbTSeIe4PDEj8RNHos/Gw0sjYJZfy2
7o0+kVexbT6XR0xU/fzr8SJ4j0Y3OoIWulwXjcFQV4dOidvZj4fmqFqTN5sNFAB5BfPGtjwzw+z+
yupKoiQiqIdldOkUJKGehxzbOu8tUAdIFJsIADpbObVqW3WF1c+42Ug+qke/+tZ4C+bNmiByeS9L
WwELMBqevwBS1y4TjZkMY1vUk/zOgqRRACYG3wH7nF5kF11j7sTQ5gp+2GPrf/SJFmg1TRj57IiX
x81eVBuXE3Yb1/C1T2zFH+cqUnQLn9J9q9vCt3APNkC3HcDjQpGsHGsbyeXMGhMTbT6IatrOMkqE
2ZOeMSgIlDTOBMwUW4fxKW6c+q7gcwdslAhnZpkCW9GTWWtCmKUIf9AS3Ux+sssP3Y4q/XSBsDcC
0+fX9Vvl4Zld+oFX+Qbk/GijIIUiYKimU+JVnS2UBwOsseltcVt4427B622x4xKubXR4YFlFB9uA
kDIUEc4ta42Mh7YaHke3lBg+3Pd++FZCMIbX/N/egitLzCE1SOU0ZSIsIYBuMwP3YsuhnHbisQUe
0eMd9pdTfDR7rewx5xMQ93OmqMuMEErve290TG/CAWmPQXRoFdv8ET+pUMzSHEVzm1N/o+2vx/B2
CP9eWbbcRBfVGkVtnP0QbD+TlrhyajqL8P26Fd6ysgVk04LVDXCw2Z8gp7fPPVOw9fv4dfSbr8Mp
PUk8XOK/xOqHX8zWXGTBmkkDv8yTHsxedlNAK/O2auzltndVX9ylJ2XfA1rKWc/Ll8HzD8q2a3U5
x9mqIIBoDhdPit8krjo5KUi1Q3v8NNmUwHZxsvvpa2zcEoiH3JiiXXCn3nkfltmsgqK0kllg+j+t
taMciz+HdAF3tdxxHN7qNWBmmx4hQD5ZgFOc782uE0M91fFpW48qlCSeYT4PGH8t8RioeOY3Gc2k
vXVMXvRP7c1fi1JgtVfG2bZrm+kDkRFc/tQ9xeZnKeVJk2wG0toCcxHJS1VqCMpWv0TsIOuBt+BB
uak/geMOo+CSU99nPc4Wbgtn6yRb22UCOBvLyVJGTQbDfbPPDjFw1w2GRMmBP9a4dZ6sTTHnSTjM
uqKWM3KAVnwH0v4YS0BpZvltnOVvi87rVG/VAWtzTGRisn7KxQaedXg4K9PGFwXlxMk3G6UxWApQ
E1s6uDMx53EelCqJepIu+GoilAlEr/ArEW+5EFX7h31qCEoM24bO8Jljly4V8wxwZpfp2GiFmZYa
yEjeaexU0BdYIkhKAS3HPXk6qdDG42y/zcVcOcqcjBaYF8MxFzGyFJVoTxv7eOaNAWxlkvVaMkci
1Ckts5NxRAltcyjr/aLMu5RbS9E0wa4cgFggaAGOA0/GzD6LBzO28rJa/Dw9GPbshcgX6JoexiD1
dVeFlgQuNgXU4JvDH9Au0N10zTqz28zKnGe0HOibkd/slZvhRnfNp+g5fqRalVxneeaYHbfkkiR0
Qr68gxmy3bIzALiijXfILTm8NuLW98Pjvwi4GtShcR873wuQmtWNUZ9QYBg/temHJp1E7ozZJaky
EvHaCBMkcaaQNCbDAikQCOG40nPxXcZsOynQs6OAdjI7AdSr8UpeG8EftC63cpgBXAiVzrbMC6ml
keDJqxnUATP1uOourpU7wz1xlRRgGKty2jfKi6JNGIEPioBbNW5t+7V1JnxqceqyMWsX9NtnEDoD
dSs4BgF9oIlm6RRgv0zB9UzD85eJoGkhagVO2cGP1elYJxae36wEwoZSltllXEB2F/gu77rNrb4R
4OCAhFPI5GXfSJRGHQIo3QIWhn0L3QjBjlKKfscaxyAwdAF/r/6gL72V4xC4MKhrGh3MPg/gJWpU
IUkq9BLi3lN1UOpBd4Xj2taBsbbBfEEx7wCGaabRT9JoH4UYM28KaOik/kA+SULrdMm800XFFau9
aIH0eTzI0R3kom2hkt1i4AHKt/Ys4PBIg5qGoVAWFlsArwPA/4ztVPwoi6eqNaA0xAmhrYyLGUja
aTRkzOvREFtd56o4SlW1gA05CIMKXGNSUO+7gHdCbbqyMsNkBitfKs1SF5iBlP04fV2SzFV49EFb
gCo6P/vbGersypmxmQCOVOFMD5ov5bjcSLe6jVeuE/9JmOMQS9EDOrEKLL2R6JuZvhPM3qmjL0OZ
8UqYiwIQSE4q7qVgDANDC2wHDc9NXdVUioKMRifhoDsw7KQH2cerA+gQeLPmF/HPWGOLMrEuc73U
FGSwbr/8oDf89lbZSeXOdLvYoSPQZNr/AQvjxdWeMUxXe/XhOnnIokVUkFP2/7Dn4O4QSF564B26
PA+Z0izMxVEZUxiaIemuDfcYmrWzVvAH4fF6LuEZYvaVXixVn6ni4msJcRujt6VFtQEec8WUFyMX
ocgsHrO3hFGWNZX0FJwwucM+OSQ/e7TyKe608PKnyNUflx/NaF938LK5+26Wtp4RnMjKTELurVSv
yCLhOUop+yBK0mcrjRIvHVu7lW+H3tpDlmC8yUSQM0qjf9369vJ+GGcytaQkROsbVfGLubVlU3A1
4qqmb07z35bWjJfMEZvqQt23I7xUjWFHQstLLB62a9MXFc8w1rs8JIuOjIWozTDgSJFsReNiZNNd
9hAWc9LXCLT+M/A7juxWQQbGXE6QXnZ/qXcfplmyDJzykZoYIw0d9SC8qWD4/q7a3YtwoO95vOH3
SzIXxhwTMrXR93kBAWB/BAUh7W0DQqM/AxNKWQCVdGcEGtprsWrHKSimr0cM11cmZLIIs+EQHUJ1
3yCdgvFfeqbaEbiWgRRQCGr/PzwWUn910ElrAAehk88kgbIf2r6aVNEXly9mCCUo66Am3EHEzf2/
ssLs/6xL8d4TYv8LO+NpcIU3bRcdBrvaUVFG8ajv+F9S3YzZlU3mpJ3kNs56U138UhgK2yKyFxsd
tJzzvdHtrCXdCQ3IJaz71Oh9jSQ7USBPeZ8D9uZ3otdrma3Ip6wvbbPza51qUWvQQ1gobNeRmltr
Go8Z/g9x9a0IXxfk6lz11fmzmBV+Jj1X+q+yxXxQrtidlTqJCME6DJKQ6JOw5B4BgYAgg+qghmQt
xhWRdK+HEsd5tl265H0Bkmkdu0YGCWJf3MmmeJwzMSiIxEkOPFPMjmlVQLWlHM/NRG5sDKrbTQ+u
MPU5HH9d9+mivH4PVYiGA1WHN2F2SF3QBYDcCgsDitK3cLqfo5lXXG+VMpDvpLMSuH/i3/MzXuvV
UM4KRfQ7AmrsHGSKIECdbdEv3YILfrooa+HO2hizJ7S0SeOBukMrGeWm29Fyghx4+JBNMxoYsURa
oF9I+DShlWG4DLhsYwg662eDCdmIDHaYdzbCY6mLXdrxxJvoiXPWpaCurWzSkFnVSqQdm74IJ3yp
nXrIbog72fM9LXMbG5Woy03am/YMCbMKWNHLydluSLVegzSiH/4ke8y3fM8O0Nh0QBf7jmLjgi1p
HFz4t7LHFKFZnlelEMNeGfaeJnb2NN2DlMEj2Tcz5mhcbNuCsiwaBjIeXZk0lmZaX2t1Ck27DFfm
Kp1Oc5J8wjEdiF0K+mox+Ptdphm/7bEam6aMPmUelRJ886LukyzwwI6XVyAaHSsLTMLo8Cg4S3kG
9NZfX4E2T9S1LeZEtZoFYyUqVu8fsEMr0vkfRzlR0iDxT8AOG0kKs1aokyALiI/F3oaGTsaAZovQ
BwWfnVZPXceZI9mqUM4sMMGXGhaEjkScazMYRGkHi7zRP1VPwhVI7pxsrzggM/+D3tXGNjuzzFyB
eotodRsj0/cHMxDAjBzu6QBZiGbZn+BwLh/jZLyLrdaSSSNo4eiNOqNq0O6yR8rJQCGqI6QWMcHC
f4jifTkm+Y9gW4qnTEONgukcR2nT2sYLADf6N+6RZ04xaT+Zm7hQdAwB6PLk9OOrqT6l9Vsf+Zkg
ORZ5FcvSnfP99U29UX+dGWWSSBhn4qLWMGqAzy46zunRILyb+dX100SROr5K+hDnDaeiR+TLD8Jd
dy/topPmYcQASGKqwsIf/rgeH7DIJBKtxzAwRk0QH+Cdw06w65+URMAKpqA48R5MLx/Y3qNRBSkb
yN7Ai8pYMy0hGnDDEvF+2B3Tt8zDgH34w/qq2up3C5eR7mcJfTfBznnMKxtVCT7eh2Emhw1xSBIo
m9GWEWjRjrWTO+ax3P9Jy2jjsDkzRTPA6hs285hqpAaQN+rATtyaAalKV+jA8kIqb44H+7+E5Ydn
TCrL1FmSE4AqfVVTXUnGM3ckVIE+TBrHEPfjMamLxGZTGQVSSXoU7mZxJ5nQl2kD4L6dAgxutSP9
6jsPmGF+X/FfwvTDSyaNGTgoQkGHbaqVYH5NcW82TuOxeZAhUcSrhbZ3IT1dJUqFenFTnw29GAuU
JqMCUgSAksH77Fz/av/i0G8b7JW87k1pqPHCDkZn2vGrv1Cwc3kc9w3GQnn7bqN+RUh+GGO2HUCA
8zJqSCtGMnoGOYjjKTVvDQPtN8tL5Z+q9HjdPc4KKsx2S2IhDTPJRDHZZF6TLH4IgPf/ZoLZZgLo
T8rSAMLUlFrHlEG5tSicXsJ2xv9YNmZroU6s24EON9SjclvWQ6CMUDHI3647cvmc9p4UP8ww+6or
FLOGCAm+TkTljxtQ0D9OIMUD/Ls+aY8SFJjT26q11R4D1yAfHl7QXtxxQQi8IGG2mGb0GNmR8DOs
J8GyQZK5fNbuqORl6XS7JgfoWo/cIXYGT/HEHVSVrOfrC7G9J0DXCNy1hbPPYqqHdNYXscGciQ/R
4n/m+s2j8AnQPipzEJScM2EzRlfWmCJCFbNEITI9a+XCra3BVsuEc62n/wvmjgMY24dDTMkgSPFc
dEDz+qlwyqPQDgvr1CCf1PPPqS2hdv+Ns4LXfYLm1vnZA51LgC1o/TX4qG1fJBx0aL25+lO5B83l
F36q5Hwzia0fhFYsMZCJna4GyW6pD6kLWs03+hRa1hhWbQbvuos8D5nMUldSEc0DolQRn2YT75/y
1+sGtq47q4+GYfPzNRSWUZUAJ8H5fTt+zd61ZqkuQxzZdJiLXzNzDVKXVwUDGWVtshIYxNvcQ3Hf
OqUDsdc3clMe4x2ULwxO5ryk0KAJ53dYAoF8blDqRLOtTRgkR9yAT8S3vOVWOQ2g2sZMybfQiV6v
r+lmIl0ZZFKLaViTIpsgMCk18MCY5CBBIcLSOfQ5vNBg0oegNVo7KQgNgtayhU7jsjxc94NngUkZ
RaTpeUh7JMrcfFIX5Q6kQP9TVgKQ4/zbLFOtR4aJ/ZREoPWYn4SGx2+gcLxgcXSLlKRNm1uohdvx
OKjCqQqP4oCbtgWZ5fwrwaRVNXeOkT4Kytd4uZ3Ig1y9qHHp6hDMrEjqGtHslfXkaBI6bnLpqJn8
go/smtWdJd/1YfiqqfPrEom3EKL2s4jYfZmDMKDZTWNlK4PKi+jNC+FHgLED0Uo7FuYCaYT3h0Ug
enYTjinVTw88Ckfe2rHpp9XKgcQCPk/5oguxWyk8NCtnr7xni1U2MMZY67oSm9MAsbwCEvD0tSpy
zoLRDffvBxNkfs6jrJpyVe4jFE+QoT+OnXyU1fxmkOQTGfiknpt3r9XHYdKNrC1ZnYBWHflN/qW4
VJCpaSC2ScXfRZ5nvOVjUo1Bsiq1CDrCkrHrBAPDKG898LjX88AlOOY8g7KEiVKk99Ok0Vop88eX
/gF6ca8gjhF+dr8mr3pcfqKGT+2R59z1ekJi9c0EeewrPcRn0zLBLXQABYQRGPyvqoUnF9J5C+Hx
iW9eZlffjklHtTaWYDqAo0ZZ3CrCdCjq5Z5k0S4T9SdCpD1nYTmx8g6hX0U/eCjFsqGfr6td9SCe
UldwWsjBBmTHb8ZtO6eCrE0Ev/4Fv0E9x3Obqw3OdszDV6K6L8ijqgvOAlqDuA05QcOzxkRmVitT
pdeoNzvth1w+ttkn0kZAcu1jkG1wlpGmocv9bUro/CmAarPDRWY6dmo84xE0Bq/7ewkvOHh2g6wW
+jqYbPA49rZ33Yc9Jp/UhVRKk95+dJEAAywduUAnaURvE/yvP+EkjxRrOxl/WGUSy9AmpNJSeQGs
I9rl5atmxDzQxfbB8mGC+WihgtNYoUCSboxlR63mF0tN72qn0TPFaWfNTY3mtipBqwRg9e76qvIW
laln5AHKNMYE8IOwhF6XL67QqzeF/HrdytZTAhibKCsiBguVixnUMEr6KG+pix9bTgIFrE924o7X
Wtk8eD6MsXNhshELhW5gE/QGVKus/iXqjcMYLjdVnXHKwc3lW5miqWaVStK5UEVhgSlrQBc6B1TT
yu1ZDTjLt5mTV2boVlyZybKwjTAtTVuadPhxDDBE/7l6Aj8KZpXBFOfJuxAY55t+pz9yTG9mlJVp
5qaCwd5Eb3K8YvQHisMdH6vv4KRxFZdS4nWiQ0fE8IpRBX89HU2Pv5VhZruHbdflQ4VToVHu5+m2
qW9S+Ynj3OZJsLLBbG5hkEcZT+KAEg44Caz3e9j/Pwn4Ybm9CTRQlkmWqJugFjv/iu1CuryLsAlq
4nbHlTUT5w4vXW5G5soYs3yqUZpRB1pWPweEoUwMJ8yOxfj5+gJuJseVEWb96mWZ4p6ymJEudue2
3c16+Z+OmZUNJjtOqh6lYFCnj0vpM6Q2b6hiDRRdFCf1CoeXO7YbZYAFWwAmA7/LgtubURWLpkch
Kd1FX+N7qqc2R476tXkGwshPHMDqYzde7ITeYzPX2JeYA+NVKLTiuThaVz+CuQOKsjL0BNQgvnAD
hEOc2OEXCZuOKibEPvkG/WxQb1IGGtv05ZueK1i5GTwr+/T3rfKNpcRLYmKk309a4kSR7Gj1fUt4
aCOOFVbXFE9dRIkbZDVxvkv1xYnauygn3vUQ3W4eGTLQImALALaC2XVJroJSFV8V7SozQKMxUB7V
5+w4gbx63M0iL1w3nVqZY/adnvRp2JVIW2oAdVq9dspDO9lK64BpHakSU/Ip9qNiV1ycCs8y/fvV
R0P/GHOmaM75cavdDnrzy+y0zzGYrDk15uZhtPKQ2ZA4hqJuMvG+ZkUQGBfRKxZeBmVXpHhDzO5E
3uQ/zy2mQqliFf19QJr9Zjg0ILkNtd0c8XzaTGQrn5gNF0WkRfGDr0ZEkNwmYPzgchtuViUrE8ye
qgyli4qK3qvUyS27wm2AT8PgjL2ovFe0zTP7wxR7wclHTS0G9Ln9fumCSaxtIzuiMgOhWr6rGx4j
5/sOushWK3NMESR3KdjwgbkG3ssGB1fzDLJtoDHJtwQwgI4WJzyKhu2jdGWSKYhqiB9J4wJKPirl
p+JtK9yTGyug2qgKJxlzvts7y9BqW+H+JtfhgAOhDqMHnfwwpOggDa+h2ew4mYr32ZjUkRdmU04z
niYat8fQdk4Okxs77cmC8qtluEfTsqGmBVQr79DjbDGW90MD90grNQhNI8PgTQgRcV1y0/Hhun88
K0ze0JdwMjIFCynEQKGoBzlvXZOnVM7ZyO9sSKuvlXakbyu6y+Yu8pZB2idq71/341+CDxA9cCNu
jIZNU5rHYqX9tzpuO/w+jDGRrhIZAlYdjLUgoY3Fp8GcXGvubGLpnEDfbjhBG+P//GJOSkBRe7HL
ACqQnsZfFXZxG5j7bjeArwD1VvgGZYId74FsO3mYYBO2dAucIWyXSymEvJNm7GT9QUfQ11RADmMp
xQuIxfG2wwv1zeVcmWMSfahVZkkgEeJXvQL9iDtJfMznJ6kpXE6Q0O9ykRRXhph0L4ch2rj0RIn3
4/vAcAk4SPvdCkrf2vNy1ObWAvOSBMJiOrJI/34V9RoZjLoR4ZWZKZpd16OnV4tmT3UdXHeL/upL
rz4MMXvYHEP06kq8/TV4bZwxYGs3eQ5q0iqEfK0hxpioXV4mJd8v8sTjuOY5yRQCSR6K0EtFIaBE
sZcD89JO6KY1GqeC28wgq7VkIqTK0rTTFJQ3Yde4lvIlHxtOAbX9NrYywcSG2ufTKJuIDbBzAFMs
haDKyYPa7RO7DN91tdpvvJFSzupZzKvtkuqhlKW0DA4x1RlikGgKH3v5/np8bON3PlyzmFoggypk
uvTvrlnEyV+aI1RjKLdc6IKZ81fSQz0VA2cn3jAW56tZTJqc6UBGR9F6IUirainG2xwvPdL0dyX2
WcRoYcT5OESI/Rbiwbqz7BI8SkGymMIqm08C1CE4BcFmPbBaS+rzaleLU6FJAsGuLobUmyKIr0eV
k5uYNhlS3P24PLibuZGyX2AAC4fA+9V4ZU+tBmkIKdBduTPepn1zVz2lbnezPNKLC6Tsii/xIeLq
Z24GpgUmd0WjZEAszVmRE43kI+73DTQ7lzm2jSFxc/EbJzA3Wz0fZtj4V0ldTZoZ08mW83lO/hmz
mSRXppg9MEhjWFslPBIPYaDsBE8KhIBfBG9/rt8Lx4a8phSNOlHk0FA9DPXnMflpQhQwTXlEZZeE
LLQTt/KHrQtM0SBCgriopW6+K4zcdDAMXjvaWMgeRDnTvaakuhdPxiOeYF+gEUpsIy8Ba4sgMByN
qepEYhntaxRNTip0sR3H0aEU6qCcat5NbnPTQDkLog66bkCP9XzTNPlU1WGHMQpBEwoXCvR+WVia
B1DJwcScn23WPGG67e/wYZE5MJYhNKZ+wrtw2sxvdQkmtymeHpZ8PMZ88M12GH8YY46OTF1EwZSA
k/97TP5mSv1YSXYsuWjHAX0g5LtI64KeaP4kEM7MxGZo4fkIY0I4uDWTvXkAsQeCY6pllh57KH1B
NBcvOKEjT4H8eRztnxjwdhVc6ow9SpludLqJg57aLHrXv4CpaMK0roeMvrIKuwEDk20Qu1Lvz5+7
AyHQOCv9cYcSo7ZcTj7aitO1XSZOS2MxLJFimjBp2zvJrj+F++omBOuwaiegd0HGuDHSQH/lyzXS
gGQPMhkdaHCwoMF+oeQ7Sd0QilQAQF/iL0Kmv6ZCkH3KQyW1VUF8TlX97/lekULWJpmjrKxmJBig
E+Etva9D34byVoG9JpDdSf0DtqrNGmttkSmJrWhAi7eKJHDt7qGn7ixuYtiSHYN+LS3vKesLX5F5
s/pZG2WCaRKNVK5b3KDGQ/mCgWI3ATdY4VhgsH9RYmdC6VMEtWH3xU7wOQG1VZ6sbTMBFZLZrKIR
tjufXjgIKsrwSCOJKhZFbv7KsbeVHtb22LSXj/EyE3QrRqf3oAblJAfj1oK4OQ47gtaqXnoT7815
62Rd22Syn6SZoGCjbwEYOQmyWHIy1OhRDBIhGURwBuYzQxvr/x9uBB9WMT19fqREg9w3mIxHXZQo
WFAo2UGqQuZhjTnBc8FQPCZxM3QN9gglf2xbG9PoGQH9meBB/to3QPr+ZC1OF1QBD3C0VYKtHWSK
52hoevD5IAtrGjTCHAJAZTvyHjW2jsm1EaaKMCqxMkEbR5uSnyZcC4gnZUHOfSrdzqv/l9xkkck0
fV+3YkuTWwp06Avd95lmJw30TSNPd2cfOulpf6TESHxCUp5tJufkoJScIoCO/TxWnZ40YMer7XjR
XTjLS6nXtx8W9jwoi0GpKomSR5tgBa0yMNS23MKPfvd/PyhAvntuA2hipWmoBAgV8atql4I4p9x7
55UKQlAkeNdzCi9EmJSimRGEhwgehNBSPkaN4YZW5GPIX7WJIEScXf3eWbrmHZNM+lGqRkIjJTw1
MgTPxtkunulVNXblfY5x8rvp19xDKRwqP6193VPOjmPhkT0AfmSgiYzUn6X2RgKd8Vj+t9Lm91Z4
72Ou7nMlgS4tCLT/+Xxp5zSfk4fuprOTZ5AU7KO3urCTO94Y8+Z722qfv//9ymqiWJRwHAdvLVK2
utAWCnDlpmgSZYXTg/Q/i29q35BasOhObtW9XF9Zrn0mzywdscpoRDKrRAEg58R0exEQ1BFNTUXb
mdXcOpUl9m6UDkE8ZzPUJDQ3SVQejm7zE0M9CJcQE4UtO4ZGkhrjn1AA88U2w+RSJtwD+9jb2aL8
vO7xZiaAqJJiYVwXV2hml44T4ENZizZBkoSePj6Krbz/DxZUyPMYMnidZJZKD3B4S5saXAC15UnB
QnUTj55q04eVBeYEysHtXagZtYBJy0aEatwgKT/+Ny+YwEjQgFh6Cnol02vYfVeKzL1uYLOXjUL3
9zpRL1ehbwpl3QsFNpywW3zoQ+2gTl55tAZr9+QQhg6XZYm3bjQIVxZVK1msMEWGHnw9qJ6phIjx
qN6h67wjyFuRW3rXfdw2CKlKBXXQpbp8gS5YqrU4diYjtJfsLUy+/k8G2MwotP1oVgkyY9dLR1mK
v4CMPeelfvqpL1K/+tsLNjPiBXtqkv9H2nVtt40k0S/COcjhFZFgEBWsYL/gWPYIOWd8/d6WZ0ZQ
E8v2en+ARXRXV657a3yFeDdbHdg9c0tz5jMB8k2c0JYZU2KXTCQk/VnJo9R7TkNemCU8UZKJkFW8
ET3Z53ifIIK1cl93sS59i/gSVxY4/L12G7cWAE9Yn701aAj8GGy7C9oG3B6ed6FLZOtE5ZCSABjb
NrrlDFiZxVbSGpQgIuZE25u+QV1n0tCavn612+9jJZ/y74U+ccsspoKrG7ydaxVe+Si9FVxgdYsI
UlrjZahlIPiIsNN6/zMbhp0SYSVMrO8Z/2Qz0lBkQ8K/IVzx1LupY67rYx1lFHIhg8/JeKreD9UM
tB2Z6yFb8tngsJbPtqViqggzsyAXeD+f1WvNlkhTKtIoBxVqby6VagWJ0JpjXe3USnm4/o3kEy50
XPkQRhkjoAhNYw1EQDcDAIspRYey6V94fWAd5WZOtpJDHWUy5dlQBDB6M6qduRPvVQvUxG73GlZu
cYhj9KyB3zBZmWyKWJy/jbz/7zvJoa8ONeelosB+MprX04Ou3CbS10ZjlKlYR0l52AxLGFwaEBFC
ak3Abe9CN2cGDNulqNVJUs9DSRP970KiH9/PT0D/z4FMH3qxH38pbrq7zkPExmqcMKVSYfBYyAG4
GXF/aFS+aS/xoX8sHzHJ7VXfY6C3Yx0Na5G763dGvuSKbtIDKopU1hiWx4EmmLOxEcHaSyubfKlg
NQx5xdRXWLXt0Mq8LnbTeX0cMN3gKJoIa0NE7Nx+i1TRqrOeoYwsCeJnZcy0ElzuCxwLxm88VN52
/68u0uMoiCm1uUjgH7FfZUs9GIWNm0VW7esntV2MULE9rfHGBkQqwKJaRLAQQwxkrZrZreEOD4Qu
a7A0ULmHiQncFHnHqhJsWpOVXOoAJ0njZHnA7tOUyhhHwWrSlJiafoiX155/7edDxbEmBDdf90ok
CRZWBiTIWr6SVHhFqN5Dlxv7btT32siC39r2fmTu1+AB5abTkw5BkMZj1KMDFQP+EuFha8niIbIJ
ucfijI3DhoUWyWldvDNdlEXRAFTzBYVQmKpql0lwcwWGtoEG+EWP3N4ibEKRpaYeIWlCbSlzBQxq
DWCBc0hVhAUXTazj5Z9QdEU3BAILSxkYZO6ZOhAQpqZF/yef0fCuUUlohB0vFAcdTXyG7m5GdxD3
t0C6cRENg8hFBFohfMt83pm/EZq71sYyACGaY3/g9s2uBFINPz5EHpkuCO9CwCvuY+MFA3Ducp/7
RUUWehtEE6xY7r9c7cdHUg+lBJlXrkWAf8qLcgC53mQnwSTvtba/FSclsYyhBald6Wlh8D3qUIua
uPmgpiL2uZrskIT9Yody/hbO4VvdlNibzGp7GjU0mafGU2qgRIY5i1xhOzdfHRT11EQglWhjij9N
xvY6wNmDISjYEUIrOcBELGuFYPtiwLKEnjawlC8gbwGdP/AJCfMU0Wqdxte/p04A8PB4dsGn8Tsd
gM0Xt5JIRV1LJ3cqlyDEjY6Fnx4ID/sHnhrrZW03OVbSqNiLL6JBBlkGmp073fsF+w52w3fGVaJ0
vcnw25umciWPirWWfAYESBAJ7izxL7oR3TcJAtm0jzrzT97wShIVciX5KCBsBfbYLzwwQURm+y/5
mfg75GdbnVVxJZGKvsJuTlS1T1Cf/p/RzljHSFnEodd1TW8JsJr2UPLOkLyMgXv9ALeMLqhTAPRt
gMX5Ak2wDLMyKMnUKtAwMzvvpseOx6BW32H0HJ3Y2ZYmdOmvy9x8bmuhlHrIeZX1S4FqhHBWsTeB
XupZA95M8c6eGNoKI0jZihXAaSiLChBRZcArf3bcYS3FLajscYz5X1zkaVzggN/kWPFeqb5ldWZx
Fav8sXVzMoJhGRCGyBxpkD+QSmS9qMG1TNGjqhe2gO1vFPevnyM5JtphroTQyH5pXAcSKrdYnO6e
YqyX6PU+50/yyKzvb6n8WhB1gD0ikmEOcIDYyvu0kPQ7W3lbMT/GMQALr/IyMCepF51GaVKpJWwV
iPycMVkObSvcz0LzlWviylQC41AJZcs4ysvsBqafR2eZoGUp0BLK4+SLgAEjDB25xUtnq/vegxG5
CXbHHi21zAndnxLjEVxcHgSKGKF6B3WSUY79rJRGJsRyVxuG20uV1RXDbTWHdpqHp4yVzVx608+i
aHinstQ5rWkhKvHVfQVX2pm9rQDhrALpByvgeN/7/qSVlDRKWURxKUU1hbTuR/d13Ee3gHN3JQmc
DamDVrNrtEexB3+RvGNPLFw8O0o28bqrED2bg2RMgDHiZoNh1lNlDlhqQ3mIcXcX2RslhlIWgUdx
MxwEBRs0AlZ3wMw0Pl1/2psSUPxRREFGCZWu1QPUWI+5XFFcLSv7/ZBLBfrVScAwjNt3BZYH0Jag
j4yY+/N5pdqAcUiBi71+NuXGKh3V09z6UU7MIDGHXfQcnKv7Yq+6uY3mlnX9GzcvayWc8gJBLJY8
F4eJp4ihyaX33VyAsGxgfePmQ8OcIpCcAGHGvyOQrHRiECUt1Rc99jLErA74UQ/LMXeKB+OGMDTy
HajIKwvUhSy5F0aTKMlKLnW2VcfPY6RpsQcWeAgcdsN+sRqE+bHN3AxnyaKOstWQBScTrFd4I7jk
hQe7AgTvsc1OKC7bofguRVGw0qBI6FHTqhmE48AFqQSd+bToKzvYArBj5X3Rt/gdNpZNO6aoIqbK
ZazoXQAJDEYba7VSQWFM0q9vrV/wkJh7ddIzC8Bn0yMowNtDSow6+AX1oyA32jgmWeLpgz3YZMOm
Ocf74WBY0l1vD0/LU+f9701Rcrgg1eVRayYlAGIXVsqaRDXqwcsAZfXjXYvZ4cj+gSF5B7baY30h
+S3aUK9lUQoKVMhWrQMYakUDbRBg1BUWV9DWC19LoNRy5NUqlSI59sRZNvPgSewrMyoXhjXe1ovV
oVERAw4TYbLcxV7rBB6IgaSD7i/70R5/NpPJdjIX4SS5I12C3UBv65IwDAAlaRs1PR629jgkr7Hw
TQhvAwFNAYAkDYKpzKwG/dbzBjMvNsHB2IkBSCpWEHVArDQhJHYvg13fZFibk39KjcnbqWv8vG6V
L4Pz98/7VxjdWNMqqQCpVht7+RNR+trCbC4ZwQPTm9OAdohdoriI+CiJVMQwt2oWDjwkdjbWl276
x+k5fBR95S70UJEByetitW55GnaoPDghJpuaU3iGz1huk2P+3Jcsy73lMVbH/a5vq0eY1VpTFV0T
e+kTSmBozy6H6TX1ZH/aC5ZiZXvta4xlbpZYEjVcvMePW36/mJXYqhix9wkb51U/lAfjB+gqzBLx
UjYCcaaz2IQK2xZuJZAYiJXAvJcKpeogUEJurpqIDX9irAVopi0W1y1ABPZ+5rC3CLffz4eCUXan
06WklgscL79Pd+le9nNfciImTv5FZktpFWV8dD7lSlWFmEgs7XyY7YjgI9UPrXrPFz7j0WxautVR
UibISFNu0okKt8CctYCrq++x4wS8Q8MS7srYjMG62nis9VaWVKoUEXTGUrV5mnh599ooj9OIuDph
beqQmPmaWtLGJ6jimU9gXfVTAYxdAZSB/JmUSJEW2awmnciwBXTHJ2jnRY1rfFJyrJ+Qh91wB+Es
39VPRmhLD62T3igu8gjZ1NFg0ONHDQwELkYRMS0ErmLSlK93jLtlHADdDcraWOSVCnc77/MbyQ73
2QGMpeYvaaxaxWWp7rPavtdzV48yhemRI+LM5j1gR63aqx64e/04WGTGvH/NvjGDR/LMr1ww3SkC
hpeOXhG+z9hNaDfghiM7cJe9ZD0kv2HuGUorUlZn6AZJKEeIEzvBU7rD3IBdO/ufGSuoY6SMjDIu
RS/OOEbZCxrzHejNaZzSB0wz0Dh+g4mRpSWUuRGVQU1RPo89spS9wHG2J4TDloDkiT+0DGDGdyd8
7c4oe6NoYY29wHcb2vmFO+yIk4x2vxGRMrzS+4Nd6eOSTqLIEWtNJvJJ0N2euBvdJuhdhdP8xdJG
hnOgyyKd2uXipEHcUCVWKNyNkmgtxiks7lOAeOWhcW90rBFZliOkCyR5H4mFQjxvKWCBxRy/N1/r
E1CLHG42x8aeMhNH+xv79Jfd089aKlGRz9TKYV0WEDyiH1R9ER0FsQaxbBoYEZNd7fIm2B8dhkFj
xDcSUeX1lQaiUAsypFbBXn4vCJWJ2Wmm/FX9Ca4kdBlzu9Gd5JGJfM+4XRoKzlDDSRFVvEre42eL
K8zJRcR+6M7SEWyejwYm2Jd0VxTvf4FjrhAyLN1FKSDgSU0F4uv+h9T8GHvG/BbrYCmj0w0g8wUR
c+Lxyw6AlpjhrLCom5lCwYJjY2oOZW4MFfNvpQrkWtmTBHO2xNpqQeCRW6pfvcXH1C9umvvUZT3P
7VzrI9CRKMPTca0SluEUIwcfbGLm5h6oiECL9ydvUC1mQswwPxIV4tRLLMlVW/9jVpESA1A19BYU
EPXduOMYEzws9ytR0U41pEYUSMRv3Cm9JYNkNn1Mrd7l7jhv9DF2wsY6Z2glTe0V6HOXJwqOVD+d
YGL9ZVftQDT2nfDSgUiR9fovhvs+2xy6GxI3QdKLAl5/EXq6Fu1UMKKJ0Svh753Ex0C4DYAaUaf/
O0wpJZeyOkEfG2r/7vfvJF8/JV/w0G2A4943O+nO8NpbNqYm6zbpqn6bt3XadLhN4Uy0FXtW+/Qk
nzWPNPgjB5G6d922MgycTAU3OgC71ZBEAbJHQOOHXeO0oLZlPgtGtEHPJeYpFwRK/66mzTHdtV74
F3/mTqC297SvrOlh8qavBBsyZWsiNQYYXQthkdIf1UxygxnQy/3slhG341hrsqwChEyZGGWsKlUi
KcByLnzxSTAJ7qpsahGoYMlYBqsOzRRI2ZisA94MJ7/bGIKaCCv6F4o7KA6HVrHvdyLDS7znMNfO
k7IxRlxxWhRCSToUFuvFNEx5j8jKRC4sub/2uCanWcxhMUXQa1dmyqTFFBmuiu4dZtncpEWOO1VP
vaPvZbCememJs0Lw3hNGLVj0AROZuU1skOSLdm8LVmkDtP9W+Hn9zWyql8EDXlxEUfcCSS9L5mCJ
edx3B1Shgn8VpBSs3qGp9s/1/OO6rG2LsBJG3XWz9OISkdindbB5spe/k737xtFNaLYb8CjOsxpi
m+Z9JZG67abqhTSbKqRX1angBC/JG5fxUZvW4EMEDZAn89MkFaRk9wv2k8BqBbbizKQw/sBaviJB
zIX2roRRMavSVgWf6dAchFJWOGvAJZP82vh/v4lyF0om5r0a4FGOQLfiTGws7FPw2i8Wf2QPwG2+
htU3kShkFRGPUZFFSQsVrCvtRs3KyqzjSDMVdTyImsFK3hgKr1NOArxFQSRhlcULvs1PlatgWNcN
T72LeQin80o7veUB3xW7Biu42awjrz6Tik+Fepj5qibJ1a/VX3t55X0QIdjiK8tDkXd0TUvIia9O
VB4kaUlKaL2SASGvDurMHCrjIZ141BR0/SDHoGmqmoCFvs94bTrlPIIhM8KKVP10cMRW3Y82YVQW
WOpPGZA4r/8uhykGEA3bB6V8k1UG0vMlKwKJlVYXRdkMjEcMZTPijbVO/6QjRYvc6rk45HfCQcG2
OMZd8/18k7kiNvFtxQtvEZoegptkz+1RAoPiYIi+svozd6uG5v8OxfX539EQKVUzpWKTojOGfTU9
d+rFEQABFtkdSLdNHp1+xR2AxMAwcpuZwMeZ0IhBVaP3hYh1HCjv7KhWuh94U7VlEPKUrpaY0Z5V
kL/cxqG+kzJBvSb8HcwRX0E6IZPfHZUz9vXd+i/Oqm0B+xKWekDP8x1XfN5lJ+boHuuzKdPUcnOM
pwRVGK30pvOVw9ABS8vEsBah0YGZeNDz3f951JSBEobw74CPcLKEh+oMlo1741v1PbR4s39dvjLk
MQyiQdmlrAyjVh9LFH39wAOpU2QCI+C+PBHyP8Lek/4AgK8PegHWFbMEU1YqqaOxDLU88bi0ctJW
N3nwjCi3efZW65p1/SsZPobum4v1qGYGisne1JwU5dtcGrusN6ygydzrgi5Hfim9pUyU0OtKwhMb
CMrz6DY+1N+643LUv6OZdiNW5uguTiyYpd09Fa2Z3BBnw9k9i9mHYSgNyoZF1TIKrQAPMMahmWvH
pA7NgGfOEl43+ACq/uxo0KpU2gRGGRnXezA9HCt3OCwVOFcEq7OE0hp3LBg9lkwqBApQ4tEMETKr
8huXvWSFyNCV957Cf3efOk+ZHkXTwMlX4gqBmeQ2kTk/lp5ojfdk6Xzx1HOAYfHUNhIz/aoe4rPh
/1lS9K+51WnmKTGe5ZojfQjwWume7HChKYUmWHkm1HoE9OvgWQAvdl11r78RcB5+vsxQTTGm3KKA
JksGeh9jhaprKducPqORb2gs7lbWPVJ2p5MTLSzTHv2zKbAUkBr0c8xI9lgiKAsTS4qYcMR8V1Fu
VbVmdql3/cy2S3Krm6JCnqQuukkm7Wr1TnBVuCl4YrTKc1Tk5gNzDex6DKnzlHERR/Q6eTglFABH
+H0BAHqIQQhcJeezCg/bmfnq0ygbknflVABa4pcwFcxNJ/1WfSDNR2C6e92JFWRct1nY8Pqsf21r
1HkZ47bisTMV6VHKd1ol2owL26zAfXwVvVVch5OkGqQCl/jTkRSJwFKKMpG4Y1Ftsj6HsiJ1p0TD
RLrSEfeqJpI5lG9YbWd8DkPD3+9wFennylwM+kAMhfKl0L+oOov2Z7tesjov8g9WErhI7OaANGBH
Cwq+WGTALXqNADvYPVdg11L2pc2bSWpLo6l3AIliGUOGR9XfG0irfxCpKsdxDb7xPfbELl1j/9rP
lnY99hG/9yfA7SMuc5R9C9bin1noAmzFYj6+6/GK/t4VWP2PySiSRCUXOlqFX7bAh7JRrfI6c3D4
wdTesl1zxx7U/C8WRlJkhayICRfVxiKRksSQiIUJPNhlawLy7mIRkOnKYjKJbEW8KkADAFWhb8Am
8/Ei962CwclfGGCA4j/Bu5vV03v5z4+f/+A5ruVRryQIZDkPa7RShmUBhQ7nDvm9OIX7IUWwO4JP
WJg9WUHYHfJMhNftb9WwcSdIW6jGQxk32LEipiDeca8RRhk6Z7ZTv/fJbjkfMhzs5vSmCszOfwRS
5lsRlyzXC4GESxLgqXwBYD2hk1viWf8yWbUv79Jzv8NmFyN92/Lsa7mUJc+Kepb1EXJzo42cbmnf
ZFm5qYUWO44Tm4OP3BkdP63E0WMkHNfFIAZbfunQ8AU4AT7pkPNHUEdg3YmhQeTQrkmj4sGpFyIl
0vEsg5O67OS9uhfsEuyjHCZlCMRG/2N5S3/WbsOEs92cl1GxJqGTJRPtYoJ7bkACXzWEwfIBkPrJ
z9bEOp8zAM8DIMtAgD02R9S0ndipnglz2exLuiXczG7d/+b8P7nIi7NY/SEq4FlQzDV48poIFhRx
biMOgF2x2xSDDREs7IG93aDpV3Ipmnvjlxh9L+0IaQbg5PYsi7tp+TVRU2Qdho8c8WffM6lqmxrt
hIgUAMzaa5+amjuDTQkIV6Ob3Le+BqDi7q31kz2vmeMzRsx2TP3aMvvrP0E92rThWgAXvP+JPrc7
P92LX0NnfiQlF9TVnNqXLKNy2Qi1mwsCa8nUs60EuZbyfCSZuRDZvJOifxbfcdaA/isohA+pL8PT
GT5bs9+jIFqRNFTBFFwuVtMUYjpXvi7FLGRQCRCd+Z0PB4tvnSzDE8D3/EddX03HoLeiKTy2j+lE
IJ4rPuL15G+XAxKW0OIw80o2Tqt9cofSGiPD2wxt1yKpd5ILdRSp+nvNo/Hrvfg9w+AlkZjdg2GT
jTm5FQuu5VGKrA1yGCcxdKhAhKLnnNmLTyULuGQzUtAMrBJKKlg3RPogB3Uq9DkHHum4X0qTTAum
VuUoZFS5wbIRszq2FXyu5VGnOLcDV2ZFQZ4nKOnQtja7M8Hvi25UEK4uj9ztn5SM1hKpcwzreUgr
HaqitveaoZlx3psGdx91T9Pyct2vbLmVtSjq2SuNFDZpCBUBz5KFsTmr7c5aAoa6u1bjrCZ9ui5u
6ywRUuo6Aj0BLJTUIwA5eBMrHeIugRtsXfuedT+uC9ics9IlHrhXMjIchR4eaZU5D8DOmGAlRnzL
YqewsanilsfhKdqN9vQdRFmuyMJXY0qljhE4QnINohJM5ezjnZQC3xFQbzaAUrAC7aZYkVFvGiZE
4ZbJXn8qZTj7tCiayZgTr0wmB0jlZqyEVqr+UOS9wine9YNlCKMnSOayKAHYNCRe1StmlfbHNng1
kAyp/UM7v16XtTl6uPoyen6EBxofqEoTeFwARAhH4Pj4s6u6HTO22dRHBXSXiihqKoAwPjuAoleL
Nomi1FO0CIDDklk3HMMKb70w7HL8K4KEkSsfU8mamDQxVCPk/TD9MRY3IxA4AcbZV+cljG3G0W3V
TgCvIQBLEdHtxWprzTVlqHJZCk1EVe8hAsIAcWmyy++iR4asrSKDDnwsSTcMUdDomrpcp5EYiyF6
pn6wbz3SOyWwZb/hqLc8CzDADDTwCaUIPbLZhpEuGHGXeILU79IwsQseAI7BYE665CbYZQrF5oui
FXZQz6kZR4aXlsrNIKc7PUEFs+VkVpbD+Ef0PCefRnEkT3LiBck+Gl/G/KxLrGewFYCuvpoe3RTC
JaujHDIGt32rn+LcbB9Ly3CSp+l+snQz/4reDKYlyL4fKyrdzOLWwim95WN+WMqMBA+GWfkSwH/l
0azt5AZxi56YBjY4CNvEUptp7DJDly01BiqZAnpBLNWrtJOfYzWalBKRWSgWdoRJsUZNdlJTWNkM
BsDy3qifxrAGNDFnGSnrEW3d7Vo45fFLTh7VSoC2SepTCxj0MPDbkYXQ+D5WSAefaymUlwck51S2
Osx3E6T+BLZdNTciWwF3oNkHhd+Cj9BsIgUcOr3shC1IxKPSGUL9zM/qw7RMu0bOwVBv+EMreLWc
u11b7JdF9ItxscqgPnDoPVlzHByHpnTwcF6GKOPNIsGkk7Ece9l45oL4S5Y0oxkqTWy2ene7VMGL
0ag3bSTeqHrAaDpvHyyg7rBYqfMGTVsyCflkjBoUuq3RVS7AySZVjmb8QZBhYHf0HynE6K8srozy
aruUONi0AhVz8lwqj9cN35bXWAsgn7kSkEroE4ALFDcXf2/4rxErStoM3NcCKAWcEzGO0w4+o5wx
Alve5E5iN4fypbfHY2eJzIo7614oVdQSCQQeI5x7Gp/SqLf6br8kzJo069ioIKkJlsyo6hJFMOA/
EdKaSN237uw2WFien8vOlCpzur1+VcyjpIKkNO2A56jEJO2Kb8BojcpiaRXPKpq+yU5kb01sG66/
lU/A8vJn3QCfF4ZRepFU24YjKdAMJsm48lt24YBowYUBgTMEyKtiqBdb0qI6GqViIN2qGvAZwSZX
SNAHCbvLQ+5eP8Z3rrprsqi7y2QdKNER2liDm9+AHIeMi4DuvDNVLL6Mf2mH0qucCJS0GBcYd/wN
IH/gFDq7cOTOFF9Z3on16dStFgHInUSFR6Y56cey7505RtdZyuvHMsszRky1qbf/njPu9POVNkGD
0cEG5ypMcHYIf0vmbh9xpv/9eEEA81mEODSdKuZ48ATirvNRsNw1BzDXeLUbP7DSy80MmkRRvxQH
uNCfpQn6FLRCi8v8Vf0WzNghLd/SL7G1xKrKbtqWlTCqxlLMfD1UOpzpgkLWjF3F4KGUWR57+5mv
pJA7XJlktUYopucGScAIoJzGmxE2o1DpuHkHsg1NZoTCujLaCShVCpbbNvEiASO2hsmfyAxxKNiA
dPTZjN2sY6RcQt+KhdiP0HhxOTVYncOu/sIaGmR9EuUG5Dzoo2xY8KrA8ox+fPRAkocF3DMm/xtb
epsLJms9pIxK2ixdn854WCTN4wHUOj1zFn+LibPY6hFdimYxmT1vLj+vWzPWg6asRysGoCXkILcD
e1/WF2Ygf7su4X3D8MqDpru8Nd/moZQOYMcWzAbbczJnjhgwCs0otTSglu8w/HzkbUIbrjoZ9iSs
+Tl6jEHTYM0H1jjtZiy/Omi6G1xxwNrIW6BagOAHgIutVf4lPUvg8HTB3Y36o+TIaM+YhbdozvWD
2Ezl0WFTUduWJOCRU8+kyqJgGDNYtrjq7poAmoXBPkdLQ18PwlM8aD+nXHESJfKx18BK0v7LNXxI
p15NyKVoqkqYJODJChMY0DC2nJ6gYKofW4orHcq/BhNz/xgtwHzqobcWR3pMz0yLS4zchTogRxaA
x4TGGL2UViuSkBVKTAoao4OpSjt0Ugz3dY7h6e68Y027bRVrSEr+jzjKGgZlP3IKjwi4UBAuVj5f
7FNVAcr2YKdyyShwbLuTlTTqisuST/NZRTg8vURfQJyF7cLend5I1Z692b9lNNCnB44ioOF4CS3c
z5a+FAMQKmQKWSUu/AWzDWA+vCWEptPdhI4BxgcPasKGnNqwjcD3IfKQs+kX/WkwHiT8Asyw96U0
vQZtVOAvaFAHZtmbfwac8Ekepbl5BwLJQjSwwIG223DEUpoZPxqWUuHBqi7wKa3GZU3dbk2jfhJK
OYAuzuMxIJlTY+c3OlqNhCDLHb30Gz+a3BOISPiX7J430ZJvd8aR+8IlJmsQYstYffoTlFcQG6nK
WxXGSvZyfCvK0n7mBohPwlO41+3R1cGmA24ldMF0Js7Lhpv9JJxyDYkRDJHcQHjn6h7BVErcbjft
flTOAhq0yaseBVaGspExrEXSazJSEjeg20apQzmTbfwEkyekj5zf/sZO14bn+ySLejwqOEOFFHCL
71scI3AOQDfgwRSjkFO76gGQ/39gHD5JpGLNZjDmUFETslwpuGAi8pJz6OU+4L7OmccKyjbs3idh
VKwpYOMBnRMRUaAy2mX7VEQoqOg3gfbWMiPOjRTkkyzKxobplKQTV2DK4dvsqV4Ymu197pToRqsw
f7HilF8IBTyT64yoP+VKIBdwURIQo0DnQl0hZq2SuBKRYEbH9EluTOMl+soNJujksJkLvj7RlO7Q
6HgCjXTGBDzZ1p8P4dRtcrnYC9mEA5757GZuhb3Sh4zQiSWCukMUcMM5yRDi1p1x14fDDNw27ZkR
lWy/uY/voC6vEQYRXKEKiptHFSgq0i7wSZY+AW/rD+b9Pt0X5R2BXc7piYraSp3GmI5DblLf8yWr
y7Ct+R8fRLmLRIkz8DjBcpf5fE4zJKmcCiqLQDouXObFsySajCMkWe81PaR8RRirGfAhIJHfg1gM
kA3NjvRo0jMzet1+aR/fRjmEGmNxojKHUDqkCcAORD/N+eG3PzTFFCzyxoK/jJ/S1+vft+0IPoRS
jmDJSz7Bgih6sNWPeDrVmp82jDWfrfGDtWrQSy7iMtZaTGpTGQKZwgX801k3UfRFUZ8FxLYVpH2S
RZmNYMi1tEshi8zUIgUwl9fQM0B5Ge0zjzVNwnjDNB2wAeTKEjyIsI1qibl8fwkZD3hrZubT51BW
oh2DPq/4Bkd3NLANNBDgz5OqwADWpckha6392YeiAI2a+4lxM/93wNa3Nlw//QvKjEhdFqaVikMl
2zvCWbgd3MmOd/wb2fDVv6YW99ge0+MSYmyTwHph3u6BVMhil4UgxHgjdCtObzs+KNUqcLmQ28VR
4WYGf4cWgmkkrCoBwwEZlKnhpKUvlB4fTZJJUBqC5wvTOiRkkSwFszPFPnJ0p3lRa4+ZR7EUizI6
C6a1ZU2I0JmJRE8qeidYxOMC1jOzCrJnUdYcVRG+qNliC4JhZ9PyRUBjpI76U7k0LIhWhokwKLsU
xx0QbztSNe9Bq6jrYHmr7CZmLSxspdCftIwyRb0w5TxX4TWBMechKBtbnQE0erOUlWWE0Le4wLJP
YXMsqpmtoeiVYIMufBZxFYA1Gzc9hPb0wp3Dwu6/LS428bApazgYg16s9CgUDpw04WvgmY2JrQQe
/WVUDgyMTkkiDXItTXm/JNjhdJdRjI5YpYg8MSqTfR/z0YtqVMpsCrVsABQUGyyhrjxpA7rCypI6
c1AYtQmQvewBcMHZSUm4n6OGQHQE3rndNcO5BhKeWfOaYAqBEpkd38uWMMuZPYzl/XVvsp1ZfXwH
HeTzaczNY4vyHbCiZrPdqydxDyoMG2N2T9pOCyzjRsaUXXvb5pg1D8w8McUd4Zpm/I9Nr736H5Qb
aLB7YPQ9OnAEW2XIreSLCsg1svsMFmT0loFyNoom4NhBf2cJ0+8k8CRGvAgcVn+BiiEzJZ+iuNLI
UYhvMiJm9QuhJQit6u43+DC2pQF1G2iL70DYn8sFYEJbOiNATVN7GGyS71TP44tuyi5gLW0Wl9BW
GRrq+iGNMgllNnRgKJ+JbVQMM95lLpkplB96u7xFf4ZpEDdN0EoeZRokuRbyRiSDMvKXBvZ2fOwU
Vn7KOEF6zrkCU1qJ9gpxcmQpNnb0ymwJVgNYYrgvrCPcdGQfXyRSCioXQqMGWp96kTo4UdZVX9NM
1MxsVL71cstiqt48PwyKKRpKOhhKo8KIJugDIVMxwx3F3+eaM0u+AQUai7SZJYUKE8qgSBNlhqNo
BO1cjPV+irUjKEnd64970zGvPob8jVUPRCmFusKaDN72XFi58ZTnt7rwoBZfB6CUh3llXhe3NfRG
6IP+PTwqEABpw9wXEo/U3h1seU9GRPJTePoRnCUHkY5LwoDrIlkHSbn/VBjaIBTwmDM1MRNdMqNE
NduOuTKxqfKrL6OecR1EfdhFNcKMc++kOzwsB37ub2wYVtFiawD60zlSj1hTyr4RWxSAOps7Z7HJ
HTrbiPDUyHS/8X18ab43i4M9TJsNpc84UZX4i5XOlGoQ91WCnYm++jmHZ2EhMK0Mp7Od53wcJ00/
qxkdr5cFybb9wR//IiZRIfBIZvGNRR++nRisZJGrXX1QBAKkJcjxQcoDeg0FNpZeeId7zvfl+7R1
6tcvAvJ8+QdBamxv8zNih9frWrrtBVb/gbIqGY/MriH9VQXbL/lN7w0H5QQEWksEuI1h/5kRAzma
pKHRotEmM4SHG4ZKRYtF/Bqp5xI7tMEfQFJARz9kUMfalqBtSUllWOTKA/gmPKmpXENMbMbRbduw
DznU0SlxU6ezgqNrHXmfAcYe8xpJYfZfNWQWZF2pPc+H+QiuAJuZXJDfvghMMDKJVQ9MVICI47Pq
qJHQcQ0pCoE+K8LAVHFYBuNozNpgDtOyL6X4uRrHA8asbrk8f5En9BxyTbO7OWPUwDZf5cc/oQsD
0pCnGFkkFkFQrWh08y45FYbEOmzGB9NwF6ICHkmZYPs2iO/dcBdl4MlBFQJb4K7sAmCf3cberkOs
Po1SJFXSujqMEQgHp8WVnWU3mJXTHkluDIAA87o6vav+5ZVKBnyUpIJalXIYwKDMBSXB0xhe+Lcz
QMzA6Iq1cs4UbyustCAks5TOBhgdYJnEY2ISomJWCXz7Mj/+A+VMBsx29AlqgF7RDW5YzvuwAqrp
Iu2uf+u21QHH0j/fSqnvoGtaVZWIq7uXtrbUp/6Un/ifC9jWgC16aLz2tWQZOnJZV46X9h5iXFZ8
h84YXisWsVADVLDj7pAiQOMFuYltJcY3bgvUZB6Lm4Dcp8dCYyMS5aqEecgM4HpiDkl6/Q9r17Vk
N64kv4gR9OaV9rhutTd6YUhqiR4k6Mmv30TP7hWF5jRmZ/dFMTGKUB2AVYVCoTITvLS+BvrdXzhQ
ItGcEduzjwv8bY8rcbKCKnEB1cJo6AENMr474+LN62V1zhpNoSGL1jEoJwSL3G1ymDJ4ykwbK+Wn
JFeDrgSddlQfbg1+fBBEnpIABxrIYvHy9/UfgAv3im4FeuoYoFFA7PH+JLc5NKtSTdcx7tjztLHe
gJ62NtHSfYf9nnL11A1eNWJcjvXQhLiovSS0tc2FR2IQxRkgjAc4T3M0Lox9gk2VZW+MRLn0hClh
z4W29rgwGQa8HdvstboHvtqpXf1J/tXeMEW3PPYsUHpgKsPNb2X/far60CT/QDFxt6Wz+RH8ncoC
ldog9RI+sepMXlUtL620+mZqPkutGcyOfo8P9dw0zc00O57Av/Z6AFvj3BWr7XSovqGCxte23O6a
UTtrkXMSC6juOfLWEPsUG7caoXFLbRn4gLSf3GF+kUWV5b4BEyJGig06A5ul3o0BGa9RkgONw0ia
nktcA/R5EgTjXgJQVGjXoXcAgCB/QVRKq+vMAXVPnCIOU0ilo5WcRrUzu8Qp/d6uvIHOAqO7h6SC
T+9oTA8coxV/rqswEqraIyqRKu89W5r8rv1eVcQnq+mDo6hylxHeOb5ANmZQRefIboBsjHNfLR2k
StdqfDX1Vm9dBrCNEZEpk2TNA1BjBgJ33E0AG3vs7zcfcR7AWkQmLPYvZsHSl3Io0c9e+y3HU0gZ
JUJBR7Z9fFZXGK4AeBJb/yBFa0oN7YoZAfAXwXDnpQD/gOtqjpDfHj5f3m5q/W2LL+XyUscMToMO
jVWUvtMUrrxetOULaR4/t7NXZeBJ2DZRuCKT85VOgp+QtwbSaDECdF8uqSctQwpCPBFVxm6dsbXE
JezUSQa1VuAfLaRUJEwCZ7ft4QebhKFheisi+VN2Y3yzMC5fqw2YkIwalDblpSJB2vm4F4fsib0F
tq71yzsmECh6ThEY5QsbIql23M0LauEMjwz5aLw08SgKc8EnM7koNxxCwGsJ8Nmstq6ifV3WsyLC
Quw20Ddfy+SjecKgY2dhTJWBy42D1EPwJYnYiACYNQOASgKIMqH4ZqSkxbsaD4nmn5Uw5vaj/D/+
aXJR3gO0P6w1FssElKZIOce+fGNB61nB4KF8Ljrv83jYj7vf9tgX3mQVSN4R3aIjHsTnA8EEJnmx
ilMmicoJdoH4kEoMhrVzDAV/cBeMplqSdaQxkhfNDsWon+pYelDj9lpKsIfDpP36fFm7jrmxxwVf
gonVrs4B70ucm2K8yicRueV+vG0scPFWT3UhJYbEAIRskjoHfhbpMfbJYYXORH7KYuE17fNFGR/e
mYAVTjsTGaUjP5qhd+Xl7vNd2400SH0Cc6QaKnLkn86wOnWzrqVcRHH2TMbGzTQ8BQlp4nYPzo0V
5pIbl9P1FTCNBrVC0QIxBwYhxSuuzEv+pIdVOH2XhA1Y9rE/OJ8FCDyYI2RT47HOGcYDdTXW0b0+
qmB3niDlPl9ANgzqBO20QOLBuWX0yv+Aznp3qRvLnBtCuy/rsgKWez9bPeCN8bASP8wnqH9DReYg
PARE9jinpCSr5jIumWIN/WaF62F6ZQBIw6P34jejXXf8vTge6jyns07SGoQ5OrCGqonCJ//fM7Y5
ysYCl/nHMbfNwajQdU0lb7Ifreb75w6/25vfWmAbuvFFmditjgY9bjkj8Zo1Gzy7TMGzTfU01JP8
CmvsXaksvZmCZTRTCpdk9llKkhdnLR7WOM7cec3lf5OUoauIUtrR0U3k4nBYe3MwbfA1dlLQaPJ3
fYqSRbszYiIwtF+kbCxxsZiOTVxXJga/9Yi9wo3PquTGb9oV3pTQlwCYoZWOn2/57hMvJoNlx2TC
kbLFnXD1TBWrYqTVeOKNCnS2+vvlSYGWU/YIoCPOOSbvIv3CFNjks/9Ez61xrbfPf8Xu9Oz2VzDn
3nx4tckhCp3hRcu6nwJ6jdrWtzFn3mLaR78BZPcHCZYDCBBg+/9omfu4qUb6lTpYP8MwTaY7Zy57
3Y0vVPPkEM+73vQ8R2zvhSPDbGs/JMLN1nNfm5aO3sxM9+Gd7R78RJiW1m+0W3JXgp289ESt4t0M
sbHHnfqlY5IyK7FUCQ8MbWq6/fQg2M293A69XEtRTQVXQX7Mcxox5UAg4AwJVHKcj+t5eSUQ7dDh
R4yYM/kSe11g43okqmh2L59by1zq6MpYonYPD0KH1u9cMBVAHxEM0FrQM2lGkRrZ7ovN1h4XN3Jr
oE3APFaPlHAC/To0NMgXGlXg5m0C4M2PCVinrlV/OWgQe9aADhL2aIWL5sKmmKkWDyro59ILOU7X
DCQ63VTHxDMP4gOGnVa8u25XzEWKPQOQbaz4tuAifudN0CIpEqN6dw+BrR0uLGRcE53MRFi8PHWl
2z5oB5D2v/1kshPat/HxH3DliLyWC4yqIe0opwiMBQRl9pVys5y6b+gkYgzCCewEQ/yAMPvy5R8s
di8HbBfLlyTQXk/xdM94PEefvHW3GSA22eWd2xkIRzFFAYuDz74iX5NUPc4CG71oxvkyAHkru8lV
By33OgRPZNL4cfB/ywl8L8Ey647E7E4zedT2wBHu5zQwldAIGF3pWrhtRCJ6Lq/+dZN4s8H8a5HS
YSR9SvBt2aumief+GkGSYfDv9VmKDFAFJ+LELogUfpB0wLS5mqbzX50aBlzLUMK4KnDFkDF4Tm5r
8LLjcGEyRnoTxMq3MRdsusCj+WZ82S+6UiwYcsjto9Re6fJJMr9O2l2vXa2ZSISXBf4nLuVwWchI
kkKZZaTCSSGu3TqHxZj9qe9Tt52sl7IBNVo/na0kvnKqmrrKWh4Tcz4mE7nETpBRURm1OwG4/eZc
prLMfFx7drDiStMmUdK5kms/ZbcYUmvx5U2M/YEBeARDFYYjykA+ix8nRC7AJbF2tg3TyEG/xegr
sQGRETGyP9EVg/0zn209l7mcXNIBttChiq13btONX4zqPin0QLd+CqJ4r/u43VMuUZlOoaGrBI9y
7hnep/asa6Y5Mh2rUPR8tfv+ubXF5aipnqCGUcGh2JRfgu3rD+oxORrXy8/scQiLB1ZLpHitm85g
ATFuhHIgn28rxNyx7ZtytAWzn9wuyMqF5euYEvXHt+Z93DD37QeaBBRUAqsLFFnsi77o7h3g9+I1
HlSfllZiZjIS1nACOf1ROcQgQxoAjVF9NkkgLJw+91SNh9XPstMsdp7EoXLfXrrrHJfyES23PARv
8RcZYydGVH5jmN9JyMK827VRFVWGTCyKRY1/CTHrkUxNnqAPdcqgafuu5lH7PwpAu2S/AiFp9V3g
xru5amORi8u8Aah1LLHa+Kq9QFPqzEgEdB+MZ6M3Q0I7DeI7YaEvMspHaTF0sWLAneJHByTIT3Jg
XLrH2FffTKAwR6zVPk+yUMNBuL1czCrFqnWOJuEUAIbnZbywsRR2sUqOKh6iA4hWCeWz9kvSzQZz
sdt3itHkMzLSDLoUqMueZ7fw8icpaqPySiSbuXej2fgPX1qUjVPohKD+tfLBbW1wLMlJJPCY3cT3
e0F8AYFn58okBg6T5Hq+DFF8HL3qKEVslkckXsv84EM235ji7jBTv1pa2tuoVWrwGyeGccwwvK5Y
ZrjQ7Kmx0vvP1ybwS75KIBrJe0fCiD6VvzTy3Tw9KvmPz03s35M2a+KKg64bm3pUYkip/7cs5vCo
YZAOfYXvkle/TC/gHmaEAo+lCSUT9c46pidDNAws+oZsIzb5HJRcoN0q4CeZ7VV3jBTX+Nr+Yl3G
RkjOt5/ANyvmUswEODLFmAQ7vRZv9bMF5V/so/DCFVhGczoQnZeiOOfb+bq8Ym0zKuzen95nnYFt
ac+M99fwoGfC5ByHWlD1CT8sl1wszR7iLkFSa3118gfTJX4CRE39Mp4Lr1BdesmflVNzx3Bh9RmU
UGDFcHyRwpvIhbl0Y/YJmDlnlAqNhAPZ+Fo0jqtaD587sWCDdb4eyGrdifMGSW3yHKgcqY85UKus
PUZMDF8tBxzLnsDkbgnyHy/CQM2fLhuvsVzELavgL5KDCiQFeAU6GYEJ7cHxZEU4H6ErIWoR7Y54
/M6oOl8NdFZqVHGMbMfq1uGqB0n1gpkSjNQdBQv8/MvpvIxKM9WzqU04nHpfPSUHEkJb8if5PiAh
tNf6OfNBMt+IBiMEx5Muc+lImos2aXsAJP+CgSnuDN6HDFSTUOnwhZrAu7f7zUfk8k4GXP48z3gA
6AKw3S2YxmKdEzYqVOnB2P4gYAcVomU+PxR1mcs/OYFE2rQiq9f905q+mn0v8M39+9VmWXw9Q8c+
HRyEg36VPL0z5UNVUT8m38wTCXNgksBH3WMYCvhuwAeBt3j73HfeKST//qDUeamVkSbKPDIABEt4
47G+ZgrPaUi+mK8Qd3zRTtkNOSRX4znzkof6GCNIB6iFa0frfn117qUH56jfff6bhJ7FZaKMdsqy
Djjo9NslYJXWDP1MHWIzNtDFInoqkbX3ON6caEmdDW2OMfhoWoLswDTZly/2l/q4+HUoFnwTxOr7
qPzGGi3tWtEzJKMxIe6IkYIyRj/DbgWOJTg69fdVb+zk8YKpJqaYIkcp8HAhU9Swj2v0TpONikvY
DhNk2fcftDGox+kKOXIkIQMTc3X2AC4Rt220UIEyl8A/BGH5fsZsTEnloEoO65Jo98kde6OmV9CR
bUBT/1cF1PwUzSj9TZxCnATjNab5gSje0OXSoTMqEcM1o+UJHYJ7/QlNYnCSWFdD5rbX5DuYsrzy
kAdU8TLRDPEu642q/P4BXLY1RlSzipLFIZOvkxCjim+cGYkQIy+SL+SUn8Q32n1n/W2US7oQQoNM
iors1Gh3ZfHaz98HiQi+5v7H/G2Dy7EghEwBb0X4jfJ1k01u00gCC39TX/02wSVZJTWXvpHw8WQ0
pdWg/FKfMNHQgVWTDcBkxwlQtvIWM8TLA3h1Avtr8yg6o0U7yZV4CgXCR0rA5mNWv9J88iHNFBDt
Xz3Bbb2Ey5yaDt5QScNKu2BFMfnOdsmaHprqVwEj+5IAGQbVO8CPohD5mzz6n13mR6ZWmS5kNpAA
MiNkchkjozir3TpzWUc8PYlGtHZhUypYxVRbN3RN5+Ea7aCnk800fJx7+3ENs4P1TI4aMt17WDxY
VTAdi/sRM33CaNy9Bf02/eG2vMQtmRY4bXwlY5MVNwnas3PVgfdPE924dl1nY4srXxWlqEeVsqus
u7Ixe8LeUjywIT3oP94vz6EZCBKsaHnqnxWzOayqVeYwqfyYWbkcpMRFY/Spu2lQCgnCc/+VarNA
Vvpt0nljzVoPxQB2JWAlSOfhVmtiNGxBvTw/EnTLFmFlt++tG6NcPh0lYN4yFpC0RUZv3sC79EXy
Fs1tLWQD+dCOgk3dzXOqo0J0Ck26D6oV8jBT3ZLYxad4jtuvpH/8/KOJ/n0ujwLi+d9PB2kHaO7U
+ul8+7mF/ZpiswQuj9rFSNUF3J34UGuY31jn+UwwOT4GzqkHMkA0yiBaEZczJ4wLLmMKorfZ7r3e
Mbwxf/p8RSwdfih+0S8F+T/oGWz+Zogyc54o0xxjL3g0+ktkQD78u9S4scPFUybl0mBZ2Lj/t8fl
jTEunGIVlOKZBVAXxErZMFgwhNNFPYhaJbtpaWOGC6BYIktvsHqvbF6r4maevkm6YErqgwkVCgbQ
MgBPrbLD9Ieb/FzmRiGHKwXBxWMlhSCwEWQfkQ3u07SFRoe8mcFbFEO0ygCf1Q8kBlE1zlz1D0fj
VsJ9E2eYEo02gxIOpzUEN8mD/FU96V4OQn28/yRRaoST37q9BWYY0avxx7kkzjj3pdKppKNVrkoY
F67yMgWa3z0SX35iUP7+nETwD3CtztdKkN2AAAu3zNhTBD2KD7HMfoMD3SMTSAomtvRnjsc1Okkw
ZaaEdQme+/7B6l8/D+WPyYmzwGWLzknKWdZqBQUyYzdS7UDyQIry17yMfZYPChFI3YvWxBVba1JW
E2h3lHAmoxdTFAIgdv18VR8uVViUqQB7oqJT5oDB9c9t6zU8FUq4MIYN6Bb71NP1p2F8U9bgczPK
h0T4bsdhFAjgyvlAg+BgHbWVwD9jTf5ZFZhMy5WrtcB4Ua5TdzLXsIqbW6rMZ0uvHibiXGhbnq2y
ve1S028qVyUVgKrUOKxV8atU4iQU/MIPJQn3CzkntpNJ7UtTV0LNPLZ4zCtD26+GI8Zcj4Xw2fRj
dcBZ4/Ydck8jzQdYk8Hs11R4fakjcsagfBeqgIwKXyr3XMlUfu8/d3jXsTw0ltmboXGfXHffGPK/
P1tBdhx/TZcyAIuVwHf30t7WIBePiVKQvpNVzFupuUeGmz5uIDi6+J9/tb20t7XCxaSx9v0A4Wol
LBec4LblUjxesQ4EGpJSBozPJMoCLF3zidZUTVRYGkosmS/MDTVtusmZlZBNRBcHsBR5um9B/YZx
bglbvLu7uLHGleYaWSsllkYl7ALMrakBjegY2L2vfF3C2CWB/L17BrBhNkTnyQcEH/zT0hxdtpBV
FRArc3nBIHRwNMRrbRnN1SirfdhhZtlT7Y5GrZyMp74xDi3koIaleQbO7P7zD/vepuL3GfPLNu5d
QG6ZfOXUGIrTJzn2uRoGbzTxjI8JwfWijq+5cjv3g2vkh0yrIvvuc8N7O47uC554ISD2cYCYdmTo
aIKca83QCu8umhZa6vPnNj5eLNnuboxw0RjbmUSNsjZDEEiA4exSPS2QEau92JdkD8mOjZRV0ESH
sFB+JSJz+PhCwlnnQjMdirqkNawzeNXqVwcQ7gCD4QSMEX28ba5ElBkfL2CcRS5MKR1rp8xLJWQ9
YEhJDFFykjzrqn6wrlhZUvnys6YJjjbhLnPHZ6IP6wBFJ/Ttw+qp+haj4S1dG9f5c/Od4K2EQqsa
elzTM0Z9BAx2+05kGrbFRiU+DmprFtW0FqXCGjv3U6r/rOwWzOetkCJz71iF4u5/DHGHlqasnSov
hRmym+0cu84zfcSDabCemtRTTtDfjYbz+krxjlkQV1Sh/40n/TbP9mFzsZbkuNHHHJ4EYU0cYcoB
MurknBwB2IAamHSJ74SuxJzzQ17YrJgLnUk1rYxY1Azjxou/Kj/YXEiJ0EGnBGiUK/2lfkjPhT+d
/81dYbvVXNT0PZWLpliQEQs8Dzmr7aWZEtoAvgly7+4KGZWEA8VWB4CiPze10yAqBmElJWxS9b6S
6jurThEkla2GIwHgclmc9n+rmsTi87dJ/oXCbJpYawCBDlcduIHCfnTs5FqThS96e1XI1g53nNXm
ksxkRXJVzOOI7uGCMejYL/trJqSx+LEN6USRk4pssgN946PKsHRFmqLCLYjlrvIBqEtRomGH4Qef
3Gwfd1iiTaiNmb2YqAnMU2K4eJBQDjbQUcZpGCPGaWC8CU6QvWp1u5Nc4Nt6Ndi51aB+ZMRYfymD
rBAJicqDeAt3rz5ba1ycG/DJCdyf0K1/H5Owxs2YRI6ZCeGVcve+ABQP5OHAyIi5HS7apoLYzjqi
/ugCLaxPGf4E5OKgHfDI5FMUXCTIIQ0XmIfpIArAjw/r7+Hw2zh3XOkQeoH+JIwznEmGGs8C44jq
F6GwLN/9jBZoOCyQ/usYb/7TOXur1iUpZQEx3bfWLy0FB1ejuWpDXJkUbqwk7pii02YCmbwEn/vQ
bmBsbHMuNE29Vdg6bu29LhG/HcopSqlci4KDxdeH4NiY4Xxn1LuCUDCNh0xNgeEeUh+rAe5hjMRv
hPsn0sYadzzEoLxQi8RWQtp4M4qb1CMWZHOYdsPga54F6tyDqErfTdgbm5yvzkk2VlYHm6UMGb3s
OW5kXxlUTzZqP5f+XbbZmOO9Ew+8q91jQ/UIh5/lKpjhSWLgdlglZR/Sk6aLXghErsIdScm8LAMt
DFRSL5itfQZfHdI2FJGj+ak89PiO/2pLQU1jGWDRlQFS+jMu1nSYc+BRATygi9fPi0cc4nZp42mr
6s2KoFzb95qNOW5L0Y+Qh7Hu4aOAtK2Xv5ju12uwpYI2qggTDEV9HntoSe2FxcYkt6VlVWSjueBY
AqoEvMaYDwjsxSIXfZ7T+8xpwa9My9y1Sjq4ZScHSQKijmbQJh+KmYoPFY0rYCgDKDRSjD03N6kE
ssJVMkw3tpVTvEiY6I8bTCbOIHotuv4WYidBD26obkB5WDWHdKr9SSlsVzXz3B17602RNB+Z0Stn
HJEZ9GR8YlXgRFO6GC8mo+32rQMopzmj/skn8k2HQPJp0OrO1SfrZzviMoOM/U1RVgI0QfGlLOLQ
TCpfkZvkdqGgcpusOvHUKXnrcnLnSATKRU5RuWue3thZd3IGLZzibg3quHtKhrx2lQ5gSqmWr9S6
+pJ1eFp1MsyPzPJDPtrg7Y/7WyWur1uj+YFGL9j41sJw82YqXB2KNKSYbhVbDzWb9l5VplFeKKd6
7B8MXbI81DvmIU7bObSH3om6LJ7dttV8KuVggO9uu14CbQFaDN6UGieqLKesVQn+4eVVia3Ja0H4
7PaJfjAl6QgWjsFNDUV2gYYaXRPE3ZhRKH+qad54fVU5XhErb+mMPSrGpTmtjeO4U9bL0MFcnGtp
MZvjtIzjCdyTxX2TlVOYSCXxJII7YD1BM1gr1WhYSDAXyoJunVEddaP/aS5kOpBCxkQEItSr15RC
RdUuvkiKNYfGSn+qsz0EXSnfpnNzUpv+wanJ02hZlzirMZi2LPkXBTeli2YYN1KmHIZujvQkCfIB
sp5LDhVhMmquVizTmYygV1wyQCAhu27BhSO7jZWXuc2tMLNXzS/U2YJesw3ZllWeL90iK1c5AMHH
LDOW8ywpUgIgY9cdbXmIvSHv1lNG6zFQ2vFbMrV50IPH1E/zofBNtZADSlrlRp9LtMSc2SdqFaXl
cI4b4+tMpHu5g/iusrxN4/jYIv1axDk3Lf5+6X8NTvWgy/EplefrVl6vSjm97uokkjXjx1waN4OZ
yJ6h0Ley6KMkTk9yMUQGFKRcmq83qRXf5KD1zqQZVMUJuaY5pBxLEJxmk/YK3XIKtlNn9sYVY4Uy
Dus4l2tfGhzLTxxIZZsQgvacMVlC21hzdy3is6GVa7AQ5aZILQDL4+Yy5UhlanFPs05ycROo0Qud
r7umCrK0CittjGhTR2tVHfo8ibp58JdCuc0r89VSqy+z1nq1aV+ZTZWCBaJ7WyB8Gi5LfFNp5pUz
WJUXE3T/O+Ww2Bh9xFDfc5yUflPPx5w2h0mdwhYqppjbM5JoLsw7pY7TcKnyb63UBzVjXZ2LBile
6U40Nx5Bmtv75kpvFgWEUqbRQl4qb+mx6eshUBPLvrOkIUUsFYlbU0R05phRm9uK13YWkB9Lpl2Z
lADio9q3Je3Sc6/nHmRBJ28oBh0ToTJ50hTCnDjGpIRSfMMk5xA4dZrdVwOFVq1TUTNydIAg3K51
1qBwSH2TapPmNnlvRRKEP1WnOFaj9K0BbbtrZHqEf+LeLo1HYqSvY5F8NdZBcSetP3XmbeJcT7RQ
XFmeb5rU0Fwnm8+pZITjYtr3eqNq5zTtaz+WpBc56cfHQopTFxSx1MWvoi5Z6h9aW92Bb4J68lQd
R5LKnj321+DnRBKX7rSkWl05z4pAlokV0HHCWIhm9FitrsLxJhmkofpKo25MVXc1ms4jRq1FOm1e
ko70ri3n/YESDQ1baofr0pyVCni0Ob1NsvllKfUva679pCr9Opn6UY61LMycDIGcf1PN2hutOJqr
rLuXR8iPx1P5U3aq0lWS5Jc1QTlhmOx7BcGP4+K5bctreR5eYuD9QIv8hTrSuXKAnSG19mM2kpOu
kN7TSz2Y1+JoTvpRGzIMfTj5jWYBK2FBOPlQJ13iFoAtuhAOfUt65CorBq+VYt2uNl4vllijLi2c
cJ3rB4YBdjWjBiuiPp7g8VhlGkNM25IvRepYXgzaE9NybPyfZK28boiHm1VuO7eX6uE5LpvlZTVV
KaJWbt8lpGkvSiyT54KobWhVxeJZU0v92ZjkAMQAlivR8ULq9aAS+kzXyV2pFBSzEyy44Xio0HNf
y5qvTkapN6n6t5akaiDX9DuePK/WNgYmLanyYFWUW6dqcZtcJBKYdjt5haZqLtw/8aEH50kgXraI
ftCsQfLWrI+GpnrTqBWs9gwgElGumqW/07HXk1LrLlGA+YhbB5jDoQ7tDnTxQL0Q16J1kBlG6dLF
vkn16dWk7d0yyueeOsd2BVFRIw2YbTaB4FuyAB6ehysA8q7SJgd9NRPXNMzXqjWudWuZwybGl0eO
NI8ouoZTR50TYvXc6d0zTk3wOVatpxGzPmrK+JDq0t1iW5GzVmdJpsqXzDIutjz7VmwEcz2fp8q4
mMXsJ6UUdGt5ozljZFEjc6vGCnvFuWsyaDGVziE2ZDT4aB+oWXxQC82DAKS7ZvpxBEdAk6iQ147N
FmzSmA2VrUthKes5kcwXQvoW/TPjV24Dnz2qkSP1t3mSlZFh67afy8vs2jRdzzhbxkCtVho0MsY7
pPWrtTQQn04uTe68TjgJkKezL52cAohmqtcSQYGRtgenmU+A9dsuVUF72Ky3sZTNUaFO0kMCOVHX
HMmN2qAYWGQKTECj3FOz9IcsvseNNTvFGbihhrZ9VePC120z9fPV8aZEdp2hNfxBLmav0w2/0Rcg
wswsrNvR9pIZCNLabt0yS24dGYk9rZ0+lHVyY0tWj1JvftXq+QGs2I1Lx8TrJvnNMKpvsCQSh2E3
rw83M0d20OU22cghdzNLq2loyhUtdnOYwnU0Q01ywq4F13YBGCapm+MqZ3dpVUD7RNMP/bSe6znz
8FhwVepm1NVr+HlVvHvN2Pwg7vKGgRm7L9GZD/WiAsHF2l9V2pwKrr27T2/Wxgp3t1CL3Mmmcnp/
U3lHYEh3yt0UKkEVOo0rIh8QbTJ3tagLYymphuqkn56bLtK0F7l7/nzbdt9KbAyYWICqYNSbJx8a
+zh1sgT7lprmd3taf3YkP7ZSrvlanJxA54ajqhreSJI8VLnzoKmW4IL4cXoV9wJbtfFgY4Eh+sOc
SzlVk25lpglgogbI5ROTe0DtcmfcOdfxmwp1AqgYvlLI/xagpxYyg7BN5D15a57r8U1xVa12hfvp
hGLIgaBfRR/s6cGQLnLZeCQWDQjvOerWHte2qaCXsg4p+qWq1bi28qxogkjY8xobEt+QlFDZBZi7
HcZW3el2i3fNeH1Ae+wA3DYeAEXggF0rhgqmHExOoKPARQK7jahZXxvhSsovbYMZ8caxAlSGjSDm
dvdrY4gLAhAnd0lsxmioodRdrRAdbF8QAyIT/I7VZj5Mda6G6+Cg2AUJERhQT1ILOeimCGxNWjBC
IIdZLr3icPUQSqM/deU3ZxivGkU6fP5z3mmC//RIQ9NBmKUzBVELnxEeu+k6G/k0F3NJQDg2TBfw
Q58lybyfZ9lPM9TICQW12nybguMbY4IXKZ+uR2M5rXp9N8nzAzjz3bpogyxpr+ZYPhMtPpekupTz
paTq3TBBAGlMg6nKBKzg+43e312J9zjf/Gx5NIc5idF36cP3sQQTUawe+8CSgLdljWxhr3XPB7fZ
mAulVdNxg62Ru5aTHenedFXabvm9uAJl97GN5uvyaxmJoUXMs//8PHjw2JwBzJs267RkNTFjA1l5
Jf0RGo5Pa2cfy5QcWoLOa2PQYKw08PcX7R3V82tIAx0kXQUOKTVuh746kmE5xkX1uljOJIgV5hn8
TwNL8v8Epc1e5jc/DYf1agHCgc5+ihrIDuoWlRN1q1aoQbGbNTeWuNeYFK2PQppY1vQKKZDV03yp
bhnZ9UJ9DaA185zkgAY219OXLBQCrff6wtt1cjl7LCynlMbGCMsLeVhTl2mbl79sN3ab2/yr6BVI
tKucm1m0MDO6rgardQKMoqygDIaOVqoJzuLdNGSahobszahfP6Qh2oGKfTFCHdLmkKXDcNPnmWUv
XkAe/T8GeJmngVqYGygQL0UcZIDFL1cyefncxK5fbExwfkGIYsxWJaEMs18qCaKfhByK4aQR6Uyz
h2IWFA+7Bdl2SZwnyOmyzCrFkkBef4gTgCcLvK0eoRPlz9f/oJ0t2kLOF4YSnb2VYPZqqqIRl+RV
PZVUpPOr7noCNKQhcKDZOAHYr9jEcd/VTl3bRA0lS/eqlbzZ6CMVCWiYEkyWtKUUzkl1qBsCHnBt
IF5Kuuu6A2/GjLFaLT9UE3ovo3yArs8VZqLfcs30856eSgkPfIl2D5mDaGrjPvr84+9tDtOKAZID
E042j08u9NxUmzlRQxWC5vocNEPnYnZDgEgWWWEuuNkcSLZbOAhR3yS0OsmD5SUkfdNkagmiZbez
78gYB8UbAmM6475CMjmkzVQsZ+NbeCxh1I7gizuBUMkfM5FDMwfiU/jWKHf4L7j/pcOIZFNiUhRz
GBIAI6a/Qju8PbWzuwhfoHbr761FrpKrM7nALQDLXOQT+hKY/72yPfMr4whlVMYKHr8sb7Wvnag9
/YP34b1nTEdhVw+FTeDy02JDI3W63Fhs+hgAmUt2mm6siL3w/QNkzF5cbW1xR7dtV1YqaYgr9cqM
8tFjQ8ZMHBISAji6/fYkfo3avWBtbXJeNPfQ110wZxj+xViLN0xsKuOrS0+ig2r/U4I8WAe0G3Sy
/OCbbOVjjFFm5jzzRS98Rfe6zBtVHx3dzmvuGSRC/5F2bt56U4ZGLfqLoXjNu/kLhPeyhQkU29RM
7iSbWxUTJym+KdPExS8g4Xz+L9KuZLluHEh+ESNIguuV61u1y5J8YXhpc993fv0kXs9YFEQ/dPdc
HI7QoR5AoKpQlZWZgnTlLRotuuNQNqSTgbUXOyqKWqVFGSeTc0bQLuOOQ9EQ8OlGAQmASiqyaoml
9aySoR+aPKIfAK+V+kA7uuIj1QMta6fwJR4n12YibK4MMlc4FgGnTyIYpKTWVeKVdm7rz5QZEUBT
lHj24Pi97ni5Jtk7LE9i0HTYcCr1Shw0ochoaQ4FesIkqvi99Z+SsPUyGT/cqWlTLT1sBn9pvuhK
O7DFGg7V5tH/ilxeV3crCYPgAEoV0B0wDYVJLLKgCnoSlrJXL7sy/hUMht+0uTWkPKaJ7b1cWWJS
iqAqdMEMUtkj6LH8n+6Q4GaznUIkK87+ge7Q5uIUlULTqJDo5SetQppcqgp2uoULlm5zobDbCjrI
ydvc9x7noGwGz5UlxgOOc94mU5/rXvCcPCV38RFjicib34KTdjt9QT9YpCGGdz55VhkfqJcT+G5j
bOlC3GY/Jf3OmHkFwE3kDaoRvzeRuXZQqxmBaYQRGkjU07KTbshBOvOBIttudmWJuW2yRszAKNC4
pFp4sxse56/qcdktR8HuKjv6FvSY9a49bOSe/EQXNOVOJW6l2WhWwcPDvUoay7/alsh6yYS1oozs
EjznF5++gaaHyQ4Vyj8TWaANAXGR9Bc/jG5G0ZVx5oKI6OySSU11L49eh/4nmLY47oxngEmyR1Dr
9KTG6tBxboXIHhNeUWn7QL7vH3MNpi5P5ESBBdRyrZAsVqgDnaCknIVsB//VVjEHH90BRe1VXOzk
JIIjSMJLVb8hoAj8DyNvKKNSxBtk9oiOUMfE3B71F1OHFr0nydMpHUpLToO7iccjvflp3q2wT8hJ
qkP0q2GlbjEjjrmCUI+d6z7q80T8ZSUUlwwSY3h65noVJE2aUB1kL9VUL4qEs2FkkD8qQsiFizbm
fIBjQfcP/+inSJf36KLtmrGvrdaUrVJv8dRp7EnXj9A/OJSYb4hI4oZqfNbDed8v7WJf/8Gf9+Rj
vY75yEo/ynmuq4GXinabxqehmjkY242Y9NEEsyVimuVGmyqpL0Hys7qkyepN/zq4gBbskETtr69o
41n90R4T2wd1yRRxSFO/8wzE9tQVbpabyRZ8ZRd6MmeScsNzY0SeQKICw10YM2J10/RCMDNN7Om7
sb1fquCY4h0bBWDGHiH5JcY/ukr5YqbRVxxpHsZw4+N9sM1EjaEbtb4vOhzoPr3rl8mRjdC9vpuf
o/vH5TEfbwzAztc39DwrA3S8vVx+HJNnLeRMTW19tA9LYT5aWqbpoOXYRiQP7t90tNCB2lG868zV
oOEtinE3BvjFo75BvzYS2ydxCW+SPtnPKhAjKq+mtPmJIIdEdxHqlyx9XZJNTWqUWFeHJ00mCFZX
ZBxM3ZYJU0YvAWBSCeklc4WLTguj2BxET2in0hoUchNlEnde8nPUpnncuxXmrMlqlgA3JhPPSNvG
0bvgWVYKRyDjuQQCz0vy0DJOqQC5+F02Ty+mJr9VtBs3dmDPBXgk+R5VaQzF0fSxT6a9HJq23oKb
RIe2WIP2uZjXdhOAUWsAXK9RPYJmmZLotok6LWQeAYkCC7MwGombRUCcdGL1QHpSWb2anjQSHSpg
DVx9zP9Ss4rYvYHbNyZS5IMDRflRdDlG5JISg5bmaIF8Ft3ctmysJex2ixkhaTQA7VOdRpfvjTE8
ZRKGZSppseSg3ktl46jF6MapsRsS2ak73ZYy/JA8Vly0ks8UP5eI99cvHv1qH19+H/ebuXjorsxA
bWAKS4BmkNw6sYLWO+TdeVF+4/SoKp7dsqRsseFnpjSkojHRBx+lhKoeDQFkmP833EtbHwuPNmYr
InywySRh6tKE8riI8v/izGvzROWgoKWwuCKdks5sOeVEIbpdzHZ+MMmkZUuZZ10kwuRgJECt6ej4
HUXthypX1tAYnE3d+HYwZojoLRqqpLHpDDAZSzPWsuyhg5nVL1F+FwacS79pgqgy0eUtihZDntoi
RGXKmyv9TU07pybKSZ9K7/op3Dwd72bYqc9AmyY06bBtS1Y72RIDKPPtugV5wxlD/O/3Sj5xlwZm
Z0SgKvCKOi+skkD3JqzcRR13QkOsLmiPAzFvhlD5EuXik9RAEzAWAafVx9o12xTK8k3miIXsx12w
lwbiLpHuLJLhpPoS2oCQNLasABiba4lkBYCpd5XEqepuRS8VyisEk0tIXmU26zMrAQSPnaRfShia
Le3ys+pmlomUA1DWn9d3bCvl+GCNiZViSYD8TDEWtcjQklJDYkMr3jLG1B0Hcij78H5Us0MRQoIz
CFHK4Zj/XPTEOxVVZVHEPDCGVJlqRqJJSgWpbB2henAuLDYHZU/nRJozl9/jc0UZtgBIJhC2gagC
y0SkVjX6yWmge8oZ5LKo6oJqye2hU3Gi1EfCHW/MbstNrOyx5z3LQIsyRhpex/oO9QZ7AA1+Qqqj
DhVjko2cgvnWJV5bY3ZSkJK6TOIRY4TjIylFG08HN1R4HAQbT/4Pm/iJ6l9X0hnvK8APDsZ9fkNT
YirZnt/rN8otJn1BLx+5KWWuc/+BcMWWCzFURQduBB9SZ+tDZqs2lYLyBu5G4Jtehqmm0m+OFfht
BB+tnICre7m54LVJ+pNWJanWGGOCyS1UZA27wphY5QUHvMJA7hQ4oFzyKPdjHlj6ffLQYcwBPMbX
r8jWKVrbp999Zb8M9bGYRFCfhKTEDEL4IpDXcjSf9fwwNTzowpb/XBujf18Zw3u216YSi+2c5Knb
U47J9L7bqffoukDnt3ouUZjmwhc20kG09t6/KpOeYNhIXIS2JUgb4h3mfi71ASoe6ZSqq9MiASh9
TYdY0KblNbc2V2xcHlvA7xA2p1aquQBiMVS8LH5Q4u42KiOrqL9Vxsh5StJ3AJs0oKhJX3UXQ8w5
MkmTATeGraXFcGgc+qOnYb6X1/rYcgNrM8xxCceeLEKiEm+JhrslXm5FopzNxvwPKdDaDHNQ6kJI
oT4kYgVN5UmJF40/CwD61Qq7N1b/vq5A68G/t445H82ijXMlY026HEIM2SSPuVZ9uX7NePvGxEEw
30Rxm+McqFXpFAkmJEvkBsCN/P/MMK9FJR9rEotE87LudQBRq1DaxOTpgWymEO8b9pm+GRBisA0r
9BqPLoDjoPyvjrUj+KCFPXIZ/rbi6toaE3mGBFzceDcqF2uSk4EGQXujbhEPVR+wQV5cvf6pPlE2
Z5CPLuoA9nK9f8QgiCOq/VdjVHnIvs9snriq64UxeX7XTkbZxToUfH5k+69fUX/9CyJtlnabPkHF
HjTfvN7OBsfDR4uMk1DCqg/NEEtTzihne2RnQv3j2bQ7yJ3nTnQAG+1oDSMnxGy+odYLZZyG0Ypl
h3cMCCcl4qaC4op91Z7lOnP1CpOm2fyaUty1WXaiVRbdeegE38BjtaxrThZz3Ut+4nIWitZMDVEg
Xt3qVpeALbb9VYF1YdIOUDyzS+EpN96uX8mN2jQ2HYqjuqESqHNqzPmt61IroFuJq48cdP6WIgMd
PfNQ3fND3WakW5liHqsYqhOMdKoUzwwOKcq3JDiR7h5gUavrWjfOeO5m2xOsDDJHOBLGNjClREHC
BNKQNxDz78FvdxNAkzM3uFwWW4jND1vJnN+qVIxhGGLwBHyRL2qjgh19Vx/Eu26Xqw7qKS45iJBV
7ICutuZjCH7T6lXJrfLIozLbGH7/+FWZMw00hRFiXgpeKbODe/HLeDOfVaAqMES4Vx51hF9MbTr1
I8aIKp93kTca/x+tM/FRGNSRKE2uADKjNBbyVaiziz+bIwUhuglYsVCcb4GeiSHHlb9M58pXHahD
3fByqw1auY8/hImd2WiMXV6lCthFtIPkSEcJWB1rdsGk6egPipPuq2/jSfk5evph8LPndhd+L79f
v2GbDpvSDwHIi8cci2wpUUAzAF6GV4ugxrU3EgwIYnb0upHNl6yxssKcvdyIYjXTseVGDniiEQ3Q
u0rL3dzPmCQvI38k1VnGGJeVYj4PQ6ra0/UfIG9m6qsfwJy4eMr6Zi7hRyYPgxc7+a/QVXNLdWW3
eFSe8U4CEX5s56fJBcrjIL/Uj+FtCVGaEeKyOx4V/x+u4vumMyewEBZ5DiT8msYJ/Pnmwp3qYHRU
kOxegVB0DEE28YRX2tl4GW9NvwMDhQaKuBdzz5Nc+sMhfP8tzCEM+6KPE+3ihWj3D1y1kP3Tj7Jm
C26wo5wCjZ0c0Juy07sDxphuk7PEa71vB7nV52EyvDYfu7or4Xsxf38Kd60/7DDzv49uqCwKn9Dg
Uqf5lPCv7DGpnqCMhSpEcEDGeQCPY+HUpa1CEOFuOLRgrMqs9Aed+odUCTiyeKulh501bsqaSQxZ
h8AwixKpiTqAahHGQ/QH1WRwYsIV0t60QWhvElgUdCeZrwrx4ljOenzV4qTNIK+nr0XI/pkXFV31
C6a/Cpvrz2iE/LSwlVHmK4YtmkhzhmO93MY382GcnWyvexKwtU6cWtljbkOY/HX6VnzR/cVtoMaC
S7a7ftO3LjrQKb8XznzZNuyqZsIMpzd190LyFS/bnbzc6KlupwB3Xbe1QcCF9+K7MRbK3uilaBgE
xxbzjcVedDMv99UWSKoBGTbV1o7vQC9gJylQmNySGWe3WXhFrhjRXLWXM3xh0N5NuDN/y+A1Pu/p
yjlPBpMcRVpdzZLaGJ4Zo3YrfRErznfbzAnWe8lkQ0mkmXLeRArE0MCKcZdeao6t1T/ndoocW4BO
wOjRVwsfK7IVA9em6eJXlZVRTIZEpBdyqG5D5caYju3ycP2obOAFPh4VJgCZuBcplJ0VTwZLgVrm
L/nQHsGq7/T6aDrVpLqmNB0ScBw4qBJgXiAu3VFBRWkE2ZKSh+elbe/mbhytvo7vtTq+MTErnqrj
X9liPhSGYl3/wZsu0kTXAeypJvidFeYHGxjEiYO8VjwQbcQ3xBsiC0d72GFaw5NfL3SQdwDuQS61
Szi2tx4aa9NMeBQbISJNjWul+M0+h+Ai5sW97MAlJxI3/dX7Ehkn2SlKlsZRgShghOg/QvtzMLMX
0CU/zoLsDv1kiykGuPVqRvtyfOZsML0yn73lu3XGW4qdIk+lUIIg5UBB1OQFwCzLuCV2YolH84lj
bfsCv1tj/GISz+oAqSH6etV83avPGPYR7/KTZMvQvBWczJ955TuOSRaGUxtLm6gxTEbqL6U8jzOn
LMQ5JirzNhzCvDUU4XJMun3rU1lTHEuu69uA2NOr+3vrVPohV+5BTsTK7FvYoW/QEoptxr5yO5c+
URp7BlSWN1K7WdxYW2R84SL0KNoYcBbktost7Ze+C+8jZ9CRsPYe5tddNNqNo7DPX66fks2C+tow
4wmlXtCNcMFSO0ecwdwJ3WlneIndaY9yOupUy0GiDYTH+QSeh3+AyebcSHZiGwpuiynTPHDwhtPi
0OKYfIdGrvSiH6UXSoxWgTlUO0pnlHjmEw+GzTtRjOOZxVBWBxHJAxUcI0cIRviSi+TXv77NPDOM
3zGUbE56BZ8323fQVP3bDL/czHPhKuNhSBMkZTZeUnv5AEQZEhTU/1r0xTGKhAxldFS7LECi4P8D
jjm6CMa9UeJiDF+jeoMElFkker3gfxgbVAJxa7p9/jV2YwgB6meqDCUjqZd+BrZ5F3H2dsPpfDDL
rBniQwq4CnGCiqm2B/DkVG/XPx5vXfTjrrxBFMrDOFNvMBl+YJwScptpXpkcRl5GtHFK1ithk0tp
no251fBmBonBuUsf5qj04vIcjvtZ/hUCZJhUPFbkjUTog0nGo6IPlExljW9GhtpptQkuTlJ3oQjq
luubuOXhPlhifGpPFBP1H5Q+tLP+o7hD+DvmzyBXBT4xcqjIX+QaNwXksR+uG/4s5yyjp/1+LA3G
tQYd0Ke6iM8HkvvIHk6UdBHPfygZGaNFNQ3pxId8LD2pRmSMQBzOe3Fv1f0+/ATGyYJNMxOaAl5m
PIDTyQsP0/1kg5gB4yWmw4slW+/7D9aYPA5sBn0yCsjjQK4COo/gq5BEbyg+pN4yksaKexD4JEH8
0yDK2ziZvkamGoRcwUMEFsygD520rj0xrw5gyrnLitafQbtmKVHwpMcgsK/Gc9VmnEvM3SLGEYdB
WiaaQbfIFgyfFgQwAeUoIN0ZMD+r7LipIMdtGIy3Mk0hSdMSJ79xKvj+wpMqx3ijxOfQLUW35Lu+
581w8O4346kmkiGpDHG/oUd2kHbNjqYvIndpW3dalk0iEvNScmC+fzuF4DUdceAjEn0b9FmxgGvZ
lXrlXb9ZW49hbW2I+WZFo0xCU/aKB7jObbQfXckhUO4WEwvU2xDulp3OhzgYxDR5Fd1Nb7I2zXw9
Aa2RWk+xxhHyZOU9FZemMretl9wIZxPyyLOV1RbvBc7bWeYDFm2bdUOAM2OYj10veHMgeOnInYah
rpANpOvFMQGnisBhQUacE7Die2D+OATAN0TfIvDgmo7IgzlzrBGaoa3Cm7IUMWazYU05F6jEFR6Q
R3vtlrpkfr63lVqvzwxhAs4wG2oXybBWgNPifvy1OJQlHjMijd24g4u6WMfP5zeSzA9GmdgjZkKY
YHQDNwLpFxRQvdSmA2HykZfnbS8PbDPENCl+igUwBAC21R2Np+PBvC0Ci45y5sBczopLdRbxAe94
5Pebh3JlkgkuwzTXBiQM8GwHq93Y2inY1UJeBXPTP0M27vfCGKfSCBKy9BD+efCKpwpVL6STBxMT
sZUNqkhemW3zTK6sMZ6lE8RRhngk1gT2UgW1ejDzOdEDGgX2PxjF5O0g40xMrdeGakJq8neDHngi
T7B/oLUMmB8Y7ZwI4j7XXSf9/Z9u+Gp9jCORxiQrlgS3YMB8iC5GdhKCTxAjqVXPocTiWWJ8yRyP
8dga2MmcZA5mQixtAgWYE7UcO1vh9P18QLHtoxfJq3KJjRyVldxAY3i66XVejYh+hT/vmcxOEQtm
BVnUCdFGEnQ/qNGKH3N04fXkDW95BwiLx+vfiLcixmn0cwr5SRU7p2p/1VID/OruugH6ka8tiElM
41CWjVxGDEMiZhmAIY5R7MmJ27aSXSk4dg0P6r8dsQkgnhho0UXkxR+/0pQOGGyS4Z7izIqeyhvo
zdJeSOhCNwfwvZPoGYBe5rcDTj3vzG89TjFF8G6c2VAwQvSYz2hpiifaFwlaO9iTXYjZRMDLFpTO
qSZrkTo8WO1mRry2zOx0iKF0NcPQmxedyhrkWbTr+0he4h3tu3Y7tIEkjEZSnebCB22gcqIC4P2O
56m3SsLYAVOTJMMUAXJgLiMBB2cj5gsiz321r+9B7DtqdibZ5bMCeB19EFCVYbIPvex+wZDMfeXL
R14v8g+H4PevYAN+3M2lGCb4DsNr+Cv9ogJkfFd4y7E5SqB1hFuv9+TLOFglumE8z77tat9tMwew
AUFYvdD4OCmRVfWPyfhNlh+u36vPsYqIAFm8SxSysSoawwIMHAD1HUAn42ngqhBc85vug7z8K28o
7dOKGGNMqJq0TM1TsYTeed3XTp8sAKPq1ddF0zlQ9E/+iDHERKm0UxZ5MKFmPIqLNRmVNYqcjeNZ
YKJS20t5lCuQJyRUa2o8tbxKCvfLMBcgmbQmFROIww8eyux/B/bJRvf1kkfwsaycFV1QCuvcFmyg
zWxAc5bCPOFqvsp3y80C9c0AmcR8rAP7X8PhPn6lC7xpZbEz8hiPc2ikzm2H+YUW00+CSwzeUB31
WB9iB2OG8aVZGBY52GyhMg214BtCu60kt8LTXMKJ0NlLA+CBf/1SYIwybjSVoaetLZDkDNvxsVP7
MwmML4C53zRlA0rvpvtOydVjadmHVatYizz+0uZ/TxfF/Ar6zVc7DFrmSW3rKfHHTB4sdHR2Gjhp
B63wOW7kU3xmDDFuZE7BJjiEMfh6IVhMBxfLFPSsUJ/Mz/GZIirL/bLYJTw2fgw3WlJP+PkLQy/E
kDB7IrFkJYKCFDHoQlz38VujnQxy3yrnztwtifgQDg+Y0pCg+30jSJzxoz/c0d+GdSaTaxuQI2uY
1/OTk34L1LkXONDA/jq5SLa4/BmfcSCXTX63xgSErG3yfJQhJ5vts7vxgdKwQPTIT/cC5kNRHvt5
/aNue+t3c8y90Y08m3TqgJZQvxtFyc4TpMUi73ryzDA3JeySeOhyyPBCOefb6ApWf59S+BFkHyY7
2hk7yhm68Iq5n7GTzGYyVyOpoLaimqA512//zq8iD8MYB82bd7yw9xkcy9hibkfTleDbGrBExQer
roP2KWWwEb5QkSAJLDahZM2YO+Fcys9QPsYsE25rCTg+rdViP/0i2tOJUvjMtzFiiGyDZ52GecWa
MH+OZ6mDsqYcWd1z6KFh3S/cKhTvKzMRGeNYtaAocBCz9KaBYkMIX/P09fqB/ZytMQtmgjJ4U5tG
wrACjtLopg/QsvDys4xBH6pR3zvgwdc84BUxOMVdH9cVMOHa6POkBfCGhmvSo5nUPEZenTjaIyps
HibHeV93O1z/vp1sA6QkOR54KlIcqGXYqZo7Ak9/9nOB5uN2shga4Jkx26tSB/CDOvXliar3yARv
/e4L1K7cUbR4YsL0GFzx5CySpimTKjBmmlbNN4ZIvGAoIcP6Wi0gMo/s68dl80gC2icrEugOVcIc
STlAE6wY4Lxjo7VD4ecwfxX/UyK6ssGcyCYqSJShgeCXoNuv6tQq47frq9j+SisTzMErZqg2FSC1
pv7zRrYVu/aBZRuszIISiWQXeKdlvNnlT5USejLebSpM3MODKFDVGTb7PraD8aD3kb3MgIxGJecj
fX4JX0xpJn0HKTKKah9TmCmiQmA0lTcmq3VB7uAue3oOBwus5T7IWQ8zYNl82NPnXhhjmAkQohyn
xCgQbXGh8S7K7wFBLRYH7I3112GP0m9txZcItZjo+puOHt8Ib9zi/adyLPMrmNAhFjnISyuaYaDx
AqIbF958j8t34LWGtx0YBneJDFieCKnjjxutN+C1DjtkrFRzrQ4tYBt2WoRjRIdvTIUP0dvK2ohO
IDeA9stnBqSyhQ4R1GkQEg5o9FsoXALaTqFMfPDlZuq0tsXkMguewGM7C4kvZo70Ck491FGqXXya
IoCJoawEEPv1a7nlXDCRAXZ9cKJ/5vLJg9wQq0VLfEUsz6aW2UYLhcyGN9X6ubmD87Gyw8KI4mHR
x7ZEUp3sMXXjmN/178lt6kNk1RGd8VHrrPRx/PfNHcYqc1aqBAP/wC8k/lA2h2oYIJlQ7ZJs5mQw
m75tvTrms9WTYMSZKCV+5zSQ7rDiB8g/OZVoSTfFl/kU/kgxh3H9w20ma2ubjMPJgz6fgdbHUbkv
ZCsHoim3TTuERscu3A8gZwDx019kz7G6FfjWVhlvk+az0GT9nPgRpDHDh7S1qJuTXuLzfKs9QhE4
g7hbdi+8LZz4sZVHrA0zDiYLdZDkd/QWagjy0Kvry5bnwzdtIFwbqDNt0EERDaVhIxYTv/6V3yg2
AOVoUjRu6C+/xn2Cvj4P57wVn8jKIBN2W5IUTRNhUaC332v9V3Po7Tj60ZkJ55rzVsYEX4jlpFIR
wFCrVnZdfjN61eKcjE1PYiB1NGXATTHq9dEvz+VslM2EG66g1d+d5sPgqICNkwftkRza/YIJHF5u
uZlI42v9tsm8HBZQ4/WjgGVRYWGKwgpdSFR7oWvaM1w01cQTDrTn+e8pKalnWVlmkjKjG/pWop6F
0mC2DxTjNlhCalFs8/iicco025/vfZ3MOYG+kZZnDdZZSl+b5L6dW97Xox6KTWjX62EOyDiOg9Yo
9IC45o/uKUP/IIZQsembX/gVgs0X38oaS9wwyhDK6grsXuMQdMPTQ/ktRgEUCQwd/AfDuqWCfNrV
XiETRFXG5V17jDu7FC1e8Xrzfb3+KUyIMJXUJOmEhYuHxWmt9hltQgiieck977TSLbyyxSyxwwKa
Md0UsOgZFPY9hmN6r7pRdjwznLPCtqtzqTLjqhrgoWfsoXSWsu+cm04jy7WF0F+wqta1ixarVY6b
rlrNCc9Xd0K7BflX809LvptB5/2ymYxrgfoS5JnoNxq8bg+FxyV2MdrnGo5U2YOr2onb3Ke3NRTT
dnx9dt5qGR8TC+OQ1Sk+2+CJGerb4aGzpPvOHZHOA+b/8v8+kYxrEWn3wUjxAQFtC3e1rz8AUW5p
r5jh8rmQKeo5rn1LxrNEaGpVSwxjow2a89yqgaEbdlQ0tcX4Jm2fzS90Mhri0M71Y7Qd+377NJPx
OLUOorEwRLBVksUN5drPynJXJdFh0U2OqevnB2zVHw9sLxRpOdKbF0KpL4GwV53EdjP3tqxDjB4y
ftdX9rk3+SE4fNIZwtxDKYLAIfGnH4Nj+MbBBI1KA6LUv0BeFR8EzMJopjWfSkdu7emMCsWuLzBd
xCs4X/+4hkid/uqijsRAOUuPU78QsjcC5jQitV6jKTdR3QxWOJYnUpiv1xe/nQv/vqxIbj4arWIk
PEq2JH6KAbzY1kuL4rgMB/3wzIZIV353acnur5u9nn3Awker3TzIai90iZ8Vt1CllaBg10Ku47qR
7VfMam2MI0qicglJDbk/YTd58S7zZnjxN/ENWMrWGR0Q8X5XdbdCbZhHUsNbH+OFygD6i1IKF1jU
T2Hyq5pvE+guXl8e3aM/+wJwqn/cw7rOyqqcsbp5zL1y9Ek3ci4i92Yw7iaVDUUhM0IHeMNQnnOK
PV5L9VHx6ZSCVlN5FReA1Vv93oR/bVDCW1xM0D7z6hW8pTLOJzHzPFda/I6+/lYskz2LDecxwbl7
bJuyjUkCJoIk9YOpt4ZpsBPxJiRABA29FWYl2gZP17/edu3g/XCybcq0zlNjRvBHJjPhmiEqQ+HX
6mMU16BMi9YobxN51+FSqln5F0mYjQwSjH+n30JvCzkINXK/dkxf+jb5y0LnsN3Q4YGvCefzXbZi
ZVjvY7lvIb3sh18GB10CB1K8IsrnI20YiAagATWuY/yWPNQemOkw+109F/elI7kAm3nyQ3QunsWj
ssMEwz+psXMu68VFrn5e3+dG01b4eRTsmYyWHls9qkY4z41m6TMSWgBiHPGrwvMSnGzWuBQNVpZz
JRTNJUGkS07aofcX1AQo5i176Hyd43E5jy/jcjpWtkJo7xQQmKNp4IyZ89bKvwoP8l2wGw6ih6WC
eiG4qHHNIuducQ8e46nGDKpQSg7TlHRDehpxzH3AF235R4Zhc2NX3XR24Yffr98wnve67MhqxdB8
TKaBPpJoaMOu3oHR6hDeQGDPjd1ul2WWfEclGvvHEWImpj/5UIjlVn64P4NxXoKSZiqp4LwUH4gL
2a19NDuyDvrmdgqxC5TU6Phh/ogXE0ADbvNDhaguWr2YYfav7wjvDFxG0VY7EmpyC7447EjjmLd9
bZu37TfI4zqXcH9r/CjB/JfdAIXJz1w5SR1LbAgJ5aLSIeuL5xSlYIISvewGxCoiS/8uuA3+bxPE
jlCwRe0gP1xfOOeGX1Bhq3W32SQlWgFf22VfG+1MxLOW8fw5zwaTSEE6AW+eAQny9EPyBKvGeEFp
a/vBVg/9k2yJO75j/Tw6+DFzvTzcV+tSQYivTQP8B21hQFNJOxiVXe01u3+GMLdjuqOXfQsXz3hN
ds0z8KC8AiPHs8t0U1Y/ICN6LTYL3iNCBpLM8kxqTinl+rPDuBCcrg0siwKWfJzYIJ5cA2Fhzl0i
vQYyxz3yvh7joqQB+VpFX3GSebtEN6GqWSpPv5Fng8mmJsFcoqSqAi+Kv6VGBs1uV+/vr5/0P4QU
ENeqEtiqJZU5hmMVBykZsWGa2R4qcjfFgZ2MrTMLXplD+6z6kbV3EY5JLNbOddt/8HTvtulpWX2s
oo6jxVSwifGvyUtLjDzTV9RzlqChRdtpsdcnQKvLlvJa/Vps86AispqO5l7/Hdr2qXz/HcypDLuO
pCmtqQSt4QRaf55nwYK8023ZVMdCNy1t0Z+6VnoWQU0+dB30iQEzN9WDmBteVWo7MzJc1Sy/LnXt
x3h7ydp8VIEHNjTo0CaBI4/BqSshbtNOdtosqlVp6N0Nsxsk2U4k3bmJ8+8RMe1MBs+OANHJvvRL
XMRkEF8hj+Z3bQ0t8dFPCkg+VcUxMuAliv62b5W9nKdHpQ8AqUByTYyjpvT3Yq2AIiWM7stMd8gM
bnCJ7JouB55cv4eWua/Fsq+PnQ9mjO/NFN0NIeEFj62eITROFaKKGlpQrIhbHcTN2DTo5F2QfBjU
Fc4RQB4xt8y+9fnWhph7MgpFJMgi8BbDDC0RSqxo5anAI+feyvgpK7cIFTd06VkkcCbJRZA1sFJA
7WNWe1sLNWfUn4vy1oiJlVTcVujmuiQFesYmkMciu4Fdl9fxQBpk/D6oWsAHTlU/ml3/gxbFUihO
8ZCQm85AkQxJR2eJQOSKuQhaO2slSfDJ9FvKMrTstH0HeS0ccp+Lad7y1GtbzJOXpOowAvgUYJpv
dMMvs109kV3qk6/Fl97TLMoSEDrL3fWrvuVSQSAqQiBOApUWO5EQgItZxWUG1lM9DuIpkE6azmH2
/EP2+u5NmIXhWLRma17qp4OTPmB8ySJHKJpas9c69V62BkjpcMuK2/nSu1UmIKXzrFVZjQfpuXaV
A3EWjKzr8RN9KOGweJAnGy2wR6BozMub//AyfTfN3L9K0gC5jLHg4tScAIzAJGEL/njJBh2VE3OX
unUtIGb5O2Ix+TE4dZaqKBGxMDNbW5UUnVUh5yC3L2/bz8WS30Y0pqaY6/ok9C0aoVplBz6lulbu
OmA9tFcVdVpuos1ZEzvl0auRJCqTQZ+UVDmxtdvZJyVmCKleIwrRj9F8iJ6v3wXuGuWP4TeTZnMO
6XdrXXw3Gz2L4w/NKpF84qPxogHNI65tKJNnQNObVDJ9ToZfFm8AhisBGA4jLRqey/9I05n++k8G
QasFJC7occDO+XF1SzmotdgXFDhjHFq/O5a623qiR1xh35Z4nnN2c8u1kHd7bNOrNofUlJaMvpcp
A0k4QyvRg5fZSX57qggmlK3hgc+UuHlyVmaZBpcsjEQvshEI73G8qaXuKQyn/1Q5XNlgDkpcG70k
xlXsS1X+o1NIbEGu74Wzf5zvxTa2SrkFCr/usZDaXqCWRxkfgcdHffkBgprcB+ZWOF9/Lrqvq9yT
YGAR/nKIUXEV/X7EpEHp9VJxNJBZFRoBaavpXV/h9gHRVeisYdgOhBuMxaCF0gb4cH1DOifTqSP3
CeG8frYPw7sJxhO3+mKixpsCmh3G+yVbbBmz+NdXwTPBXKsiD5Z6DnCtoglg3RZKZ01Bfl63sR1R
zN/rYL3voGl51WkwQnVQcjd0gycRnLIURkgHnBeOPfqbP7uKd3PMHUqXVJP7KDAvwp7SDnztPqUW
52F6OFunMddIHwaxq+IaTYwh7nfLEBiYTwBHz/XN28qryGrvGEerZNqkZxBVQvFIHyzRmI9lpwL4
VQ1eu5j2dWNbS1rnU8ySurAZVXOu0I0WbglokBKT123bTKfWJpj1JFEBKloKPYREkOwbfvJmeuoO
kOa9+WxmTn3SMBXev/DGDjZrX2u7dOkrBxHpuVFLBlJFBWg9SzAwRSK4P2jxDdpwJ1Aj4mWKXMCu
ztzC+5anWJumf1+ZhmioLsWYNvaVyg7L4xRb9QPYNdA6Kb6lwqFGZ9PLkf9zYS90L9mLsDbMpK5h
itmKMUfdCxVQijYt7eGFoD8tv4aXOUeunuf21yWQnAEHoywTkVkqYPIYXUlwWiXMc6IQFh4rb/pO
bmhukP2Sfv0PaV+2JCmuLftFmCFmXgXEnBmRkXO+YDkVo4SYEV9/neprXdF0nORYn5fdtq26SyG0
tLQGX+7GQazd01Ln9Grog8T072VnGyUIIhMBak/I4NVBtNE39jkHcRZmocHXoCzMlly9JBeLzRy/
KlN1LKHXsy7GMkjGKsiXPMv1/dg6AQWgMWXcs0tSQURzZASXpPE7f8KVTp22cOOuC0T+S0W8fw/F
ooxoXKw2uxojz/QslBPo/1f0PkQBe1KO1Tb2zE1xg9IwBmNJ4N4lh3icAIvKHQnUzVKuql17wCdp
asjegAwFs7n/vCSm1CtI1Py+n+JhAqkMDwYERqqDDVkTJYAW98H0yBpkjNp9eASDS6D4xV5V6cQY
lHtIhH52hdfP4M8PmgeAVqKPalXh8hjr7sB9fh/6wzl+f8d6u6ZfcLyLq83eLDNEequo8BGmM9y3
FsZlhrZSVzEEZX1RuZGfg/J9tLPes0KCiAbCIzqyeIt//7zta8ZtEhWi2CBtsox5Rt2oDHFvaaBp
YkJexXk3h4UK5e/h5rlTMjUHlReimQ7GJP550KRULNG5KINMhYL6PMS0vS3u3FW5VjBeoPjovO0m
rYRwrx3yO3WPKU7wkj+gQRmUq+rG3eagd11qj11z0Zc/avbwaUJ3BUhB0/UoIezCn2v0/TpzYetX
L9rlKrNr7TixOsoRW2/8uKNZto1f7eNfM/CoCn3GZ3mwDvwJbIOes5EHFO0XU9PJOf309Wd3XcoY
kmcSSaKNgSXbBP5XABTcf6N4tEmMzc/GdPWrwotBYAqTFviffx41AOrSzVXDXHUhpAHVqt20Kbkx
y4Uq0FUQi/lnnXn3Xgi9ibiCTU1gVnZH9jFSbee+e5oqFmFQbLTzzxu7GtFerjgz4tCVpVYze+qk
kRWB8JFzEh8JmJ5jnFl+oy7xRlyLAvG8wT1CCc2AntQ/v2Ri1Vht6lHb4ijHDyN7hly3Zw6vC/u6
VuTFo4MHwYULUOfDWW2Xx3oLCWQAzBwMbCc77WSDjzE7LhUQrvoZw7EN08WALRSK/7mhQZp6Zdho
XWVJD4lHR3vqjSW89lXz+62n5hILmoHTn1/EXbldtdGIAug6bUG65mLQJne9bki2P3+0ay+XebHM
LPgAQiusa2QCawLl73IAU/tQaKc8G0xa9yanOsmPJdOXSlpXTeJi2ZlJyNJoLLvAUU1GD0KC8o7f
Yy7xlD5nYJglQbcOMabh0Mbwf97v1aO7WHielZpOWtgOkoQozzAADV6WcWlg7+oSlmY4roORIcQD
/zw5JWmaInFwciqzgL9htMrFwi6uvrjQv/t7jZnLL2yJGE5CJhVccGvQkRxH8M7fyZUGXRnyOiz4
qN+iDv9yvBfLzXy/ocquqjo8rIPjHMqq54ABDNWJ5bXwQ1MZf7mmcq4SY/STEmArJq0PrvU1DdtO
BG4RZX7GyJsalSfeuF+YC/0usvbATHdfQ6Z8FNLLdWcdk7KhSswyminykRPlLZMd7ldV7OvCBLVK
+5Kk9S+Tm692BFnQny3j6gNnGUA1TSEcFDJntzqToBbjE9JjilsL4LMtimxH3cWHSf6EbBQv3GQF
hkEm+HH3Lu7kQaPLmIurZ3vxO+YEK3FXlUbb4GOnoBsr76JgUl0Nj/FG3bT7pTTrmpu5XGxmrBzk
ktKtLcD9C3DeOYiQrd63FwUbrt2Jy2Vm9qoVUZSGKUKUXGcAjI0qYEpZGvx8gv+mhIfrv1xlZqYR
iSKLdQk2E0hQdSa3cGneSLy6pDHqdyDn9dAdw3DITYcRkUWA87SJ+S25XH76CBcuuyVSVcQUh+nH
+CROEF1StgYFKx1YHmJUXO2l/V7zopcLzt4IxTYcwLdNxN3HcG0E5nN8zFeYRxZ03Gma/9s6z8Zb
v5ReLJ3m7NEgeV67ZOrTG3Hp6XglCnup4XjVLvHsaZN+ugs/989vqXCZt5qFNrjdh79KPTwpURdU
7SJx6NWQ0jJB+IOLr2rzdZyhGxyljMOVtsZ8/IbsxcHZMUgjNFRfExvUsuBU8t2ULrE5XY/7HLSi
bcs0HGfe35SOIKGpI2lSNvZxKnDoDXXBLsO26cbYI1fw84U87SrkBpJOfy85Ozczseumnvoexjo7
u58oJbXvI9LDeKVt+xdy21VUXcFWdwYIs1WMAiwZ7HQB5zfk8gfMnn3LTuvBndpl0xAV5qQNwLUx
XoduIKBsNhRkFht0i5959uBz5pbxGMGQWH3I6vdBt4JcPdTZs2TQ+m4IiD4PoEYZFZOyqvGkC5h+
nC18+as+/XLjM3OOEoMUTomIEXQXD7ofopWdbd31RKW/LEw2/WU/fOU5BYveN3kRJ78X+0sap1/F
G7Za8ndXr6gK9AExkXBDbO2fV9RpMmsEhCtdixD5Zg8UvPGUFu8LPv1aUG9drDI7P1PTSJ8wnN+w
ap+m0oq6LbbkRlmkq7jmCS4Xmh9Rlg8557BNBlxfBOuPhzSQkIzX3UkL8/vnfV29ixfLzfkC7NJO
u2yahqkD1VMwuAAk4ysh3oN8i3YZQEeJGfD3EiWz8B20nOnSmOZVk0RIh3ODUOq/9ToSN7PCCuOf
6xATeE/dYUJxu56qrBQQnYnFeu71DV+sN3M+ZWtass/QD4pyqnqYnfSLNT+2txOQRIF2U39o8FLW
R9Pju2S19J5cTXovtzuzViEioGlwpLiBzVYdQOqWeMkWt36CrGfwtY5cCCivRs2XS85MV+TgBSU2
lpxoKGKBasVt3557fV3eTZSkrQ9s0FdI/Ekge4CQHzhzY1q9k4qSoL43dyPAzVC0GwINTxD3lqh7
r0YPFwcyM/gURctSGUAsIlEs6hxxlxbjrhn41pVk/bO1Xy2tX3yK+Uy+AV3UQRuLKbYe/PS1pmT0
Jer46wSogvzW/RaFJyIvXy9hUa46qT+bnGt+MBIrRq4X2brOMn+s8LTFUCjsh6WX7ZrPvdzgLMBN
C1aFQw+f23vmZ6d7UAmD3jwlm7L3mj3YzDxrVXJK3sUt8OrrxZd1sqW5z79cfxb6si4uoIiEDxzZ
yF4glyeYFwI6vpvUCR3q7gykLSZFuyZGdPFfmJmn2BvEDrauWzYQTbMfUI6NIoYBEOLwps0ppk7v
GmUqLWH5IQi79fAGhv6FZ/X64f5ZcxZwZ0XGxixFMq9VIO9WvhBOeS6JFs72+tH+WWX6FRdhfUgM
o7Mgyb7uqhezs2ivfDq5jsE+TjVQnxSdRhvt+ecLcxWOevk5Z96ytsJYmgnOk3xqng7oVjnSEGlg
jlELZ1sCDb0eIDfIQXNmDn6HpiDIbV6ULb9beuavBvsXBztznGaCnNty4MUU8yzEsxs+LWx1+gv+
bbp/vu/MTY4K1I1JlUwsK2SV7HOIf6AHBprXwQ9/2fsQMPQu6Orf+iOYD131/iQjVaKUztfuQnvs
uk/881tmPpGzuosVxsAWIl5byTyzKlYii1Y1L+9+3vbVwPQ3/MLVDVAHzauVUdaHOcSjJ48x6SjW
XjIAmzdNM3RBPlIeuNtuiYf76vYmyMf/X3PmpRRujaXdoOxGajDKDDVN9MarIWQoq6Wm0NJSM38g
pNZVIClCNx4c1QorqW44NINcaREuPS5XLfRiVzM3YMgxb40GoVSlVOc+lquRpCe96/e9aX2YYBGh
Vtt5lhZBZBriuRVYYfh4sKzkiKp/suCTrsc5fzLXeeuty4oOaTm+cR2E6+7ooKwuMDM0zYkRGZTo
jgBl1h6hbOANR+PcqnSpZ3/1e1z8gllNx1BZnMcmXDG6Gl5m4b2RC7jSpRVmdlTEloL2ObyTICa0
bw9SLnF8XHXtumGhnA/UMdqq/3S6jrAGXR/h2psEqpD1eQRZmFSWSLvIVd/zZ5l5XBI7vGOjpaGp
xUhEEwG9qKo76Zr7qWfKfd4AIBv3L6ET38Yc7WNNy4+NUIBa58fR1m9hbF6Ua/c9Gob/zar//gLz
yMWGhnczIaDX2l1z4KccOgfgK6XhfXmIQEPAF0Ol65Z78TFmp9rWieI6EHcFdja7hYQPWbFgurzn
ajOuW19buWcbGlCTFlNCqOK7S+5p4dDnyAGr6xSNT9NmkIKiqvtLCx+hRkN/drxLRz7zFlBHLzKi
RYjKC20DHVtaGUD02U8DGFG7ahFKOF22f71uKC05REORR/1tgRfRQ0FYY5boV/7udJho7k0sbdCv
2C3n/Vdv5cVSs4fUblHmcnQsFeX9rcaVtRYtihBeTccv1pjdS00MXFSVg2jAULkXqmQT1uym7wkC
z/zYh73uOw7a4g2rwbZQLjQirhvI3x/ztwVffMwGgpiDsPBmmsBiCvOmzR677PNn+1j4ivP2jWpW
lUYY0qLQNY9VVH5onbMEYr2efP/5jL97ERcbsZpM6fsIGzHW/RNQRvsOLEIm+IP+N/Wgpa82e4rl
OBJ7nMYXLffkjvsoPttLGHX9apB8saHZreJurIWCoZoJOYy1FTZelUAV3Xa2Tc5u3Nb2sz46EZvh
tYi2mcB4VwHy59zYFK6dg4gq34IM1jeq1renzhCo1Khd24gYCmfXmRi+MMK9mhV3iQtUn86HR1lj
BnZQ7MBh1T6F8pjSVuc6hpJwDNL70b0DYRNEw010bEo33cSSeBLUdj/byr91yqes5+KpnX3ahGXC
zAc5uUx9JVbh1r4ptxMab3FE5apZXqw0+8B5ZHFSEQA29WN4l2yyXQNx1RSUYdNog3jL1+qzveSP
rxK/XW5vsqwLM3UJUSI9gZlq684vbyEsuSrW5DzsWr/elidIbe//C0DtcskprrxYMs8LmWZ5g+6X
pXgx/9LU+4Uzm87kXx754ktOD8TFCsbAubTlFC6iFiG+Jnokcgd0GAaZu+//xaDr1RfANDWwdZo2
yMpm6+U5Jzyp0c+b9GGSfdN5EXK53oemz8YENqx56n7BqE0Gnp8IWpVpkHWr/1QHufgRs7dBpglL
1KkAg0FRmuZnl6HW7/4XpAd4Y//e6ux1QLzSSDPNMA5jGbTMT6pGaMg4NVv2327e30vNYdmuSDNU
jUE4YwPuZ35k64m42Tgsg46uJjJ/9jQfhwHcqwhTbXpzetvnrk4xuupptUlbZ1wITa4/CxdrzSKw
MIkbk0z3rd1Z6796zhPW/C9WpKU0YXG1mfPCsIqZKjbyBBS5K9C3xr5xIiAgxLgruhJLcdficjMP
ljakcoYeiVGc0HzroJChBONteG/j2Vtuo18tiF18ypnr6qWVGxhaRqoLP5LHNsVcLdVgh1YmNk25
14bzf/Irfyxy5rl6RYYx6xC9pkhVPPARTd0t9zbc2NIrHyZpliXc6fU34c+KM8+ilXY51j32mKUv
vXZws2zJIK+ucPGsz75iKuyI2S5CSvCl55TXUNidCudyJSxaJfCZlYcocOFuLy06+5AickutMpH5
CB6mVPQ64Ni2vhBKXi9JX2xt9vGispK2pVdT/aXzK7mfekuu1/C9vTZApREG6ltzt9yQXArGZo7Y
5aQFmwmqib18JOWzap6tIVw4tt8x6r+euIu9zfywOjYCOAs7XTtvLqfdavCrB+j5gv3dZ2vlyTq5
0IXu/Ro4zhowARWEYEsPzvT5fvgJcxTLYIRDxno8OKXJvDZFPqfLoNDPifHIm379891bsBh9VvEo
rdxqWg1XT9aHPAfVPVmauP4fKgV/px76zDXXsRZprcS5pYdJkUH3zU17EwVTSp5odPg1Ia9a2u60
JbDFVYMxQPhia1OBfw4EHLmmJZGDhUsn9cyUUFeAgrrf/vwFl1aZ3bleaiRVK2TFdoNJqvbNMgGi
XJwHuv4GADAJeSUd5e15hl9rqiGyClGsu+Hb/jbZjWeLEg8Vus1yR/f6nv4sNlnNZaCnpuGAlghy
VfXbqL8iwKLtaEG4bmmN6c8v1kgLbuijDTM3WL/KmvE2G9NV0+QLsipX06uL7zY7HmdwqpEj5vld
RdAxTt0Ek57nErD1ej5zsc7MKXKuOmbrQrIhD8eNkTXrKjXPdsO9xo28cIz8xii+SS3uCt1ecFrX
v+Qf+N3sDld50fc8Qv9db9ESjp7s8qNDkPpfzPzPIrNb3AF+YlcW2nRFcy4qTmPlvrbv/m9rzMIq
pVa40ZuIc0Rd+7x8qrKY9t1Sff2qy7tAK86MW5TF0EQd8iTE3KcsSvaRKB5+3shVF36xxMy29bJz
HWbhHY5TNQitmyLbRHm1qi17HccLiODrxceLxWYWPgoBdzMiGMW4V+eDZsvYgQAV8dOkphnHnthP
+vPqoQd75QvmKF4WEQLT2f/rxbr4BTPbJ0WqQEcz/itPm57K2K/2JVgSEA2viv90of8Y4iwMyIlS
JMrQhytjDREDiDlPCKhlTCK6IFdP8SIQnq1U1EYfDgmL1wJ4W7BIVnJdNu036Zy1aQh5INHoeH00
BkkYDmtddwp0FPP+BCCoZ7hCu9ES0YHKNCqDodHYXYUBDLAMkveoUrcKioBK7PpOLT9HW4PwhbIf
ycmOPpn+kutfZdsLmtcjOiC2Kn1Rhvu2FY+2CUIdeWZWYlAtG6tNrZgvwKYFEomWp6ih7Q8KhA4N
Kz7ZUA4vmPKOAhMFJtAzGExQjU95KTyj/kjTT6I0L6N+Y4firOW1X6iQGy9COgwpWHvBYeXEdzDl
dzWvMsR3peK1dXpvDuiqqpKqY3tMDQbywpiqSuwZqbV2ov6mztmbMzSvrBupJVhghMVXkmHKRx/s
Y+TwzWh9JHERjI6xcluprXS3l0GH1jgY0KLY8jqBIaRR2sehGN7LTn+edNK1TjzX1vDEEtSlQgsM
2FF2I3OrpQZ6uIPR7EX2PjbxoSTdho/uLmHEz3uxyQiD/kTYffKilJidsE6y7/ZRhMn0kQdj79DO
qT4HNw3At/6gFq1fah9NCUqfMSXPpbQPFR8DXotnc1QwDFaNz3FNQDOMUhU3oAOm7bJa+mP9ERf1
VoAAKXGtQLVtn0TyNNi/lNrxmhHsd3ylhHzTy8KvmpZqShcUYH9jDr/RZB+o0WfLi1Wv1TQtPooG
VGKdAl5A6Dk5fbZLqzKoZHgwC3DGobdqQeQpwaEqkVNjogcgWct9Eo2+Mwbha0Z+HtIj5MsQyr5l
BDEkz/dZ1uysia6rciVFLf/c8XbXOslqHMwdjH0jK7ZWU/1mwFSQCX4vj+sYPh6kU3pVlG9RwfY4
72mUMLTMTXdTiEdVaPcAoa6SYfQt+0ENwZ2rZoAoO9hvDL7H5NEwe5hfFtG4r1ciVP1EPuv9k4UR
4Ewei5pQkIxvddmvR6F5KnE9nUHnSNrMI6HmmxW3/Ubh2xSvqJcY9SHqmDcYGBhObkUvtm3UerY2
7ETi7qBe7Det49VRtOWKvoegzU2RWL509fVYjGsr6rawu0CM5jZMviJNrvLKCKzBPTIbf3tXN1Qd
xoeou9fb3s8SDpKn14qTtdCc7WjWPtCBfteiA5nYd1ZZ7izQvKOgQpVRvkCNbytDkOm5ZMV7LRgI
R/Ys8XPKJ8Ui2yZmmBZp0V0YvHEoaA8bb4u3sjEf4pCcTYOsSyupcd71U6q76zBqvlwQWClyfNQz
QhtgfYbxSJwSjb0yKOMVDz+GNKF6G3QlkmYGsLai+gZIPWNSbDMSryttG+r9mmkY8ddjTlP86yED
MRZLaVmV9zIB7yZuSFMOtzFANtotpjwAZuM3UlOm8hOtWBVUSA1kfFM5r60DpcOoon15sBHVSFIE
wjpqBSDbJRbOvKLYM3lHetN34oxy5SFtYpoQ5iWjsYd1e2XUrIfstQLpqSx+DfIpjN6lc0AVnJIe
vJsAtZYM0xHgltMRtIv4toSmEmSwffBQBVBe8Z0y2aTKAxu3uXWsMA+Z90FfiJVkD4Po6ZCqW1N9
r3VJC8z1uS54bFrdL1PUCLMXhIOQFCaBaa3q7t5I3zPYUVE8xSmU4sidwORCBYslMUI2YVNI+h6F
3exDIz0IoEd6zVzVGLcxVdBnGJ4zngZS+x3eebCf79p+Ag+1FLTuQdMZXqOHNOkfoTe8Gcx8U1nv
WbgRLfPNAsNqTr+KbM1nLvfyHhCjFCpAaURb+aIzNLcxphdCNAeX0lXPvfsesicrPBf4EURFE2fY
GM67FqH5OrxHMdx7fNezc109VaFCu8QNktT2Kq30CtwXGxqpsW3TBElKWqAZ2uF8v6OR+Xr2yaC2
NKgvDPR3NsyyElDP7J+VbsvGYxM5vjm2Xs/u9PjRbDMah0+J1fmjfJMRMmMMWKXc9jh41Go7MNoP
TdzrWUMjtrbTd0c/aXrq1Q3zWHXAWaUdCh9VdldbxsYRIf5edR2N04IEKTVYad0HSEtTrT9jYGay
h6rBFEf6EEF4lSclLUDcLJzbztyE8saO8EgZKmX5vsafK81WU1eJ29HYBrOpc2xU19ecCv1v0KSP
9aFwblNyC9w6Jk4fxmE/5qWvim/hjEE/vjXgJmgbfS1V1Jszx49HEw/di6G91aAGdjK0tNGfc3PF
45YT5CQOhPrZsu/QgrYgtKNTB12o8XPscx8VY9rHrjeUYGvHa6a6D65qeWVHwBy3dZQPNpwTS6dh
eCvQbEHGDzVyQTsFEnrtQJV019gnmwM8nwrUO8i+zp0njm5OM3yXnUkbFS0THRK+UK/CnprnTn1O
zc8iJV6v7sPO9k3YcD+wTZJyPx/Bgd8Xt605eHX1lujCq7s20IpPFt1b5N7qjub4Ogrf6d51QGdw
eddpaK/5sHedXwiBaI1HRWHujoGLPe1iqqXMd6PEa6tPF3yeElMpqcOhPfjmAEHnZup5KF7iHl8X
zD0KlB6dYtUV6TbqOB0NhKVwR21hUYeBBVlH6zNB2NEPHzFYUDErvqm0FSAoHsdlq6KMqsZTqG8V
8eSap8zZhlguZDc5Q4DRSAzFRNskjyEpKR7NOgNwA4s1jZdqDa1TFR/rwJm1N6SgogL9ayg9RT6z
+JjWN9YgaKa1ftO9j+3JDE+WCZNSdkOLTiyYibNTrJ2SYV1HDxp/MPtXG2bNVoA1JPleAXfFeK5S
5mXl+4AbVjRvanvXZqjblHAE1a0SanCByirR3tz+Mxrf2g7z1crJBLLRAI9XfFPkt4wfawYmOu2O
6I/cgpqN3AzjQXXfGTsb1kMkHzsrpRKGnPBv02KUOxsLaHyw/rsHGZ7GDnSuMQS9xveUgR+p126k
tVcVVE/JDv9KrB0063YIb+oUtPbVysgQxbnVcw4VsrhPPABa/SazfTuPVrqxiRNzXU7/t1ACRFFB
5+pv1qD5mZZT1878vq580x0CsE5R2xj8xNaDEfCc3Kw9kzQ0xah6AWS7Xke0Z+Y6a9WNHrZ+pMdU
gsGJIbrrW8NXEuMzTuGYMafJoKOQkpSmvQv6kVM8QhPNNKkujkaFTkh9X5BVkXPqwClG7ReHNlzS
S8+Jul2V3EUCd0bb1wxBSG35cfEOD/8LvGC0m5o2oGgEPM2ri01KIAEIfWo4i8F81gD965ON69yX
ytEC12DsnCqeUBtW6oRfBJNAtQ2VJh0hulIew7BeaZG1MXn3MLjjShigCc+SMQsGeKQhbIE1v6/1
XSLHcqXUrKZarn82FoRSjJdMQ58232T1bjQrb1DNAFG3n4PXJUruFbirjr8W2rsJ7swmkmuVJ/4I
hfKegAOgA7Jb2Y4KXuwU8zbRR84Smonz2ECr4Ktwj7yOvc40vQKxYNubXtxBXSruaQff2FXJKYkx
ptqcpX4vOKJFRfOkjbNDoGQgtust5kvr1Ie63w8byE5SLsDQjaLggBcjNCtq8DsdzsgOQeLhsg0Y
PxEbqvpjQV56eavoj33+Jq1DLJ/S+H3gTZBCRgCqxVTPxqDDHQAeyGPWrdY+cJf5WgpjMj5t7Xus
gRTUv7ThVoQg1InRcY58kUBjOzWPVvVWF6+dA7LkCZDbduuswcBNBp+XwvXnXkte88qGx2xXjnuI
jGpnp89a3tO6OQlocShPmntTugcnvCH2TdXhWakec6QLeopHCAFD4rjUiMGW1rxGFfhZ+syrs/fM
+OIcz1oYv5cWcHeVZgeRMHZ2g0J+oawqEq50ctsozQmRTjKUKzNO8ZJD3Vp9QU3Lj1PEsMpDYj9x
6z1Ki2AYH4WMtoxotC2x/GSjJsRamQ56sX1PYJs5wG3N4yCBfJb3ahb5vL3X8BCK6FXKB1AbUSMC
dNbtDi2PaNeepMHxFmHgQqlo1iM4cnArDchuiew0OLuy3mjRlxDNDce+EYoFdh/1NE2qYEiRm4hT
glA+FI1HrNZz4Y978aqlr9jkWncy9A1etOzOtj5V84m1J6G8m+y5gJ3p4i6zPp0qOiOGoaxHE0Av
vJzdW8xFwrpSsxZx+7iqXLHSxtwPC0GZhZto1iuTo/+ul5RXHVxmsjFR/YUDjhCjDs/N8BlCVZsX
CU2Sb6KnK8f4UkOIy0bDSiQYRuzToFS+FBj5yCS1BkSFvfAbpMQWItu4smhqvxWF64kRiVOFtx4H
pqXIVInfIBpMcSVV6fgRRqRT5TWLOGVx7+llYJc6LotBhVF6RnLqDYSsLoIR8sHlvYbhuQ7PoiI+
S21bCo6/pA1ixj1pfun8RdYg8nbFCzRyaSceSZLcFyp7gFYTHkVCE0TjppsfzeEWGRis6amunrvw
pRnUTZ89W+N30jHobnwk5Jj1oOcGzYiLI6pqRCpQE29B+MhEtkq64sSt0JeCnPVIP/bKsO/HbNOk
910FObtpc7jNRvTMEn07FjyIosqrwFGb8DxBKI92Rd1shvpZaZSApC+6jRSz2CHAVeUpGnBtuqig
mnNjl9rtEFuvDAPu1ISbtbKbZtiqphW0yF6ZNu6rJvILgpxCtWmLhM/GPHMmDtw0Ahl9SxZ7cXnv
OvE6Fh0dkS+QLvfSVoHn3xtAptVEOQCpjSgiw9SyYYdAy9XFu57hPKEXqbi/+HCfZh9pBFs13JXl
Kr6l55DdBXzCCulYqjQ2wwBI9r2d3FWDRh0jP0jWe6mOJ6kYNzEiRSevzkrBaVhwr7YwEZLB0UYo
UEGKrxErF04ksVEVQZMAaJqVnsv7ES+bsEZUXBBBlxBmgLNq4bQGOXqN8Rrb8QoIzlvMZHh9DekU
gMjNvjhapbnlWXskDT5EMp6ceg/lv6CRcq9qmM+o9qQ9FwDNZoL7lvVRRrpnqvjhcuuy9JBBgWB0
HexnXBm8ApYH30xFji/qcK0OX24aon4Cglq8qVX1y8U/tJGDeWxEnoAQpz1oLvqLEQc9GPdRNkop
8Ccx/vN7INA3HMm0NkpPMzSqJRX6PLyBMJQdgWUlRp4y9E7sOaQPcobgNd+xDPxGybkx7HNbf+n5
eUSloRsCG/XE0h4RYn0y4zlCVtfz98T8SvB8YFC3FuiXaUBj69aLRWJPAcEuZH8z6kZVBrrdKkUk
WDXBwMwscFQOCt4RnDcFqeHedPe7sdMGMTRRbxwHtIsNZFGNWm6Emh5JHWYPYVREn00iijAw4wYZ
oaImGziTz5rJALdd3mQjZwZVWXtwOnNtTDFEZTtg43Tqlg7g4kWiUvsRTKJzijP4ej1h1S+ZOXx3
phLwEGh5IzKGY6Wkv3QZvWuF+qQmOpykOFhdf6927U6PzBUjuq+Glh+qxS3uQhKECf90TWuXcxuZ
QD4gjErt8ssC/XbA5QDQSu+WOy7EMR8wMJX2hbbCwD4kPQmyX2SRuOe3WpN0PrFRqe0kPFKblfo2
79Nqo7hxAGa2IGJCw9mpR5VUGxF2kdex7t6tPkiXbXjCT5npQEiZm0VAeParSF2wKaklXF8G8SLg
jp9aUWeIU8vzmKBGYxaRz0hx15TV3eiUd3nS8XVjNx34AMs7MuBbSi2tVuiioacABRipOp7D80Nc
oF1XKEboh254o8sa5Tc7MJNbliDS0nPlXaRwKqiuO3m/jtTuIXE1vDqglS27Z9YjcipE8m0rxlNX
EL/oyhVGLzeNW65DNZ44iNixrMg2QZiWMxCrxHV1I0p9o8agXfx/pJ3Zbt1KsrSfiADn4Zbk4hqk
Zc22pBvCsmTO88yn/z+6f7S1KR2xz+mbRgPeUC2SVVmZkZEReBHHqR13zzGy3dqgHzIf2yL1ezSA
DWZ3AvOAbG+BOBmpHmSds66xvdVrXx53EkV/Uu5b+bmXdO54lSrRtM0YzFJ96krwoxkcveJOoUyv
CotC5GEcbuJIvBj93yoHoCHeVdylZiFdIgFwYHrdKfxsV0YCQBQbbhb2OfCKFTBsEhDMgbRm667V
FKcFeq2Tb5P6KinPlWy4pXzIB+BY7Xcbx9xZJwhWIAhPMlXg2IveIAEe9LYmKaDF5aHr1NSektET
s/wc5j9jWePIBl7XFLuYABaDlJYSgUy7lXrxRp3Dswj9wOyvB+GnqSWXisbgTTw/Kpqn689wvRx0
053Yf5Si6xazIqu7N0UGUgG82WuOWvGYbf5TSvEmyWQem2ZW+pAR66KHdBC5k8OjyYUct77tT6mb
Ro91c9tY5aEs94z+nHzZuMpH5VtWPeX9W9PjHjgL8MUvwdNwu9pPSefFpehZaeZUAucdc9LYTz11
UDi0xFalfph5NZr+hkqs22bU5NCn46b3dIRICiG7HOrY9uWrSndL/G005ZGk2VF6ivioKe2W/xq/
JBsLtaMKyxE2za7jD+eJYQ/iwlxuL2tENmvVvw24/wywFSOYroasGW1Trpn7CsuXRKMXpeb5EdRE
0X5WEoISQdVRlM07wff3VhACWUPhbRg+jSLuOMFuBQuY7SpNvkcj89GQptvuqYnUnT/151jLH7Qo
dVojd+MAtAj/mSLoXUGIfs+x/sOIxe/1VHmhId9lfeFMzeB1NT2BoDU9qe1vjcE86iYurtPgSp3p
hSGDPpZ+NLnq0A05KONNDLk4o1au62EvF4+N1ap8++w4SfN+CEHO4ZsN1rkR9QVOBvotj00meC3T
FjRmryKUQird2NVETA1kL4VOUhriToyohYT0nNbExX68aIOfink7SfdjjkR1SFqdjK8L1tkn3a4e
tfOQIQMla44PhimJ9aVvjZwC+Vh2k1ObmtsM5smc21+iyI2dtXYZa07bPgpRwhlr3UClju/zbwaD
Boxo2FNMU4Q6pshrrw06MjXOuo4uBtApil5OBtpTyrA703mPMue1GmDe5r+0WvwwBvplG/rfhOqR
MIMyY7DTlPRSH3WO0FPI+kX7u2nPmmxwNRkHKTQugj44zR30iFa0l1p/LruDJSSXnRDsVRAps+fQ
BebwiBaVrVjiRdIyJWh2XIU5psJTRPZ2pYnFi6RquzpWQFN6+S5Qc6dPo4tuSk6amVzEtXLSS+vC
TwAV1Wg3pdG1KJvc7n7ujIFwlLgtU0CLSVXf6vxZSZ+z3joaYHsISO2DBVkKngKrds1076tYLZWQ
r+dReWmN8mCVjFVqCqfLP2YZHei+g0AsqI5UZLuiVW7KLL1ultyjKTwhZoQ7rtnPx2iubBE1X+Aw
OLO118nXE9Z8neV1PCSbZT8CJjb9T4OLRJDvNeF7WHa2lP6YBcVNF8M8UTwVZFxt+hrVQIgYQKk1
oRI8o75nisvrhtwBbKXsMRzUi53JB72Jpl07vspNZMNoAqJPPRJsp0qmvSDM7mxdK2bmmBXfPb7X
ebspoLfZ71rrya/Lo0rRVpEOq5iVjUAD2ME5MaqNQfpQiy9KHTgtd7/2QInuCmOHnbblKiggDrHo
JgY9Zzpck9DZgzmeRDW28+rCgFad+TqJ0s0MvVAz7Hp4jJSFyxXavRi4NcGgaQabG+Q0Wx02qPHB
wPknoCOXJooTCNcIBzuGUnPXXAxcX2ZBb9g6zSEIFLvasO61HjT2IpZ7/hJzbMRR6oWFxKX1pyEA
4iBtSZSLQslcs/xpDjrJ5EsTlk4Rvk3xizBabm8c8zKzW/RoBumpDdSd3Cb2iOF8Op9m8y4ObxDd
Mv3KSWSw+ui6iGCVN7/iOvYa7RQlcMTnpwIZmynBJ7sDN5USdu1zBmczjw+yRJSREZ6iXdbsGyps
cFsrFJwqvIpk2Qnicpcp+9i8yoarpkl4aYMdMYIUVPux/qb7l7P6Jo23fQUuE5au1u+LyLf1nIMo
/xDIHYX2bun7i/5eFmkcKWdhuJIs4NRUI96hA2m8KlxpafyU0nkb3yxj2PXat1nHEJZfZMbuGD1E
Qul0ckYdcSPWV5b+KzTNM0YvJ6P7UcIyTOabJnkME9+JJNWpyxs9z+y+PVf+XdgUlLEMHCfPsuqf
LPFBMZ+7aHStmcSVtobFpaLo6QHXTCcrpm8DdbSWvwpqc4wVGkMm5oLlz6wOvdpXyAsjtxslW8HB
MgzORa0c9HqwC96sWD02pvnaUHkl1aMOqaKrw2sLkMBXcRihmoyRMcoDVwL4gpR2IOHBJNITyKwb
CB7w+zzVfMtF0gttOplxR0k2X/WieJiCb4Nq7uhgulEHLjRVTkN/xm99rvSbkPmPcrY17S1ISFFE
Zadq417q+guthhEx7VLlotTZz2QCmfAql08zYwKy9jLJFwKmKlmoPXSt8DaEl9Jc37FhOZ6dqwpM
DMhPuRiydx9TU7HHOSTXjNypSGy9CsFzzZsUGNaX/FtRaBxrmmyaNxzCHx3toKCtbYPyvSqYVDWo
8s3+QGZDn3Opsa4KGn0SAgSJ9Tsqm53e/qqkJyuSXasoAOoDZ6ofpYmmiQ8HYrxrUrzksl+V/hpI
v0MwhBQeqxJ2O2u47MZzpb2WlHRxOztdDxWNGXNqtbqn64flmylEO2Fm4N26EepLzSovQpr3mvyY
DJ0X1g/loLuRvvy9Q9n/rNNrawFC48EpI36kJFHiCSDNzGL45UlMDJgDP/40hRZ0JLwx0PpS5vBg
1WddHWxlquwMh1W5ofZkxEP0eyekKxTX5kEUA8/i4WY2kpKFnmQKrtrPwAGlO0P5mAmSCVUJKqp2
Rybmk7Yo2P/onb8ztex7YqXot4qODxCSYB4bJPcG0UUNfJAGY9fJgCoysHDANmks4L63dnzE9oaq
vXPK+BwlJTDLjSJLbki5KGX0bPraG2XhFEe/ads7Wiac/Kw8iK1F6CQ+qCVQWnNVduKl2GtuC+27
TGZnUIBdSszPxvQY08Uzz2IKUEpwwMGA7pRAHwHnosMoQwvk6fOq2pVhcWhb8xRIlVdp7U43FddK
8ZuMddfyS8fKfyegdpmWuUasc6fQ2qKlnxoGrjyGgyPDzeLw0uNcnfe4ZeWwOKNyl0vZTusmrwa6
HnjqaNhrZeTk4aNPr6QQWzr2DypFs2g8iSFtIeqVQXoZeHjZqI+YvZB99t/THpwJtkePIkNHybA0
KlO+T0o2EsT9IVaQ/PSfZ3A8pUS6A6CsDDNvqmo3w9k2UJ9rptNDOu1T/1LE1GoZ3RqdiMmG8CGg
mnPqSEvjqaoOeiG/yhE3VaudQuFXIMwwQwkOZe5k6e8xuS1RtTONu6msnNFC/U00AHCfZ7205YBz
xrFkVNMNapIvqriW7E2P740EcoCwHJjZzfJDuYQakLmyK+0ixqmdNFxqJ8cYy+dY+2Eqv2P5YsoU
L2dL1pzLnkZJPAjOEP2o8vKb5Hf7nK2FYo9dVOU31BV2XUN/BYxTSlpHiV7FvirdwnwyO+xYqScM
EnQpBy+uJLtuFC/Oj4Z4iX/eIYvefKHjNxCmya0NBb2P9K1cSqDGvC2LBaszd+qk7xTZ/IHTDp1b
pAWMkrZs6/qNTIvr0jdrkklc3ztapYH1qEnVLhmxwVbFXT+/kcXZCVeoPj0l0a9Gu1N8DUxVuJas
bIHhiFv6BbJAFzp2AlqmOkKE+hENSzlRrpV52ufl7Kby5IoTXD/1eWmy+upvVaJT6D+JOfIVzXMt
C3tuXlngwasKa2zfmeZsP/OiZhwLZANu0H0Yjjg/5bYBpikF7OeloMmRCUvBeiQCKacvLC26E5QV
TFMkORLR2ZUUxrs2sZyYfpIvvcGh41kU7CzjnTR3XKCa07d3MXBzTVeO5EyrYS4Mt3Ifut00wegA
Htajm7TNPYumYd43TggcJ+u/CubbA/1XJ6DEgTTaJLwpXM7GsYdkZvioK8yHmJx7WOBi2Xcwl7Ab
ZlZ888EqR4AVwZGobgbo7haXmyhd0RNOxeZPU8bXfgzDvoIOwigK3faHshFvskH2mL7MquxYNoyu
9feZ/pBZ50J5aOKb0Lg1eK2+ZXi9ftCTNzmToBD8KvrbDtwmpbmFPoEz+ChVm7oDcrbL8hbN/IOm
jIdJp3qYubL1fe4/MyK8E33VHooXGhokCIL5JqP8oQUkqA1/rFRvfaOlntt3837kExSl4Y1q4HGZ
CHW9z2k6xoNqF9G9ar3EOc4r5uDIFlykiBuF/M7S90P1GEv9XgufE9DGinZNqHMnYY6eUulo3EG5
ozQK/9fylP4Mi5gk/GymxZXSdbuu7r1KZ+TCcpZzYabErVw4BHNwgALylIwPknUrZIR2gGkLPS5Q
RSOD6/Tow/jpx7PZv2r+j7pyxLDypCE76MODrh0Lv/xmEQiVMnZxy9xN4kM9AUkhZ1SBOglF4mZB
zx8Y4B7QS09Et1CefCNyilFzmcpy5AAT2a72jPRHq5BDh6lraJhl09vPJlqjwXPmJ5ciuJuRNeSD
vlcaBNGps8vc2EecsJiOtySCaZKqZ9wPQX2B3NvOD4CFVRpOXbwbQP8qi0y+i0+aYjpGk18oDVE0
Lit7KoODL34DqUb9gRuMWKmKCqz8iH7iMO9VEEUxq7zEEMHpRK8U5udp7r9LA6X2XN7nQfEwl3At
ArLnIrg18/GQ5c1OMfDpiX3ICtphwJiohQCDBYPrS+eGEZheEfFfepWs5oKey6HXaVnF/Yuq/jD0
/q6kmTjF1Blj9iuqRqeLRIzj0gs16o6VlDvGoF6P2vVMHzHqyB/Sq7lWdnV2qBWw+2ipWlu2G60Y
ATSlOAUq4yKi7LT0BzLg+15Qyb2K26QX3CB+8sEJtW6mqUV79s1QTFtQVTeRjEOqoRefj8fU+j1N
8KuI3TQicuxQlTaDmXwaSzyd8m5vKaITJ5jpFPFlrgj2kJBXJT2oNpS3BLm18K6Da6fLUNvpw1Yk
Cb7q38Rtv1Mr7T5SLHINZnVq1ImWFJHEfcarsYxe6VhDR+zsGtC+bGWGEiNXl8/qgA1hjg0hye6o
7psQ6kmcSJU91Ck1sXIUK3oG9GtUGAZDiI12SWfjOWsDu0yvQ0XY910JZQ9oBaDZsaxxPxBysFA/
hvq9Zsi7xGdqqQnPkqk4GYBDM0u/SlUBYqPZIDE4paP5mJ6lZLwQls0QEeaJTijs8SZq2sgF9WxG
B1LKySPk0h1VDjXm9JdS8VDHqSsiZzDlzVVuTD+MqHqruPUpAFBj1ehcxbqX0XWNYXb5zJlW6k7I
9MtAHAHikNYc/csmQkgohw8jxQcpJqBNiFfpgAszLa8GMLAw4firEzyBxtF1IJPiuoEQbYbwPkz1
j5xxLHwv5BYWHO+a09U33e2iwyeBhEk6mRNGs5Kv7rI+vVXot42VCU9GomNCnqJrh4obPaZTn4U5
zUNDOhbD7GWh/qrO4yVdGXbMz6zD4LCQ3YCObo3eiU7rKJoOMWSXIDTh/GQXspAAGEl3TW3cKonh
mLrkdKqxV9PwMDfVlTL6HjJ0bpiUx5LDWULx8lMS8WEkQ6FHZ1adG2f5SzVOe9kX7WbAOrU3LoS+
hMci2nk3gGOJpyEFaJiVUzc0F5EO2c2qD3EqwPLqb3wNODaOyjuR9zMiTajn028axQj7ZLQb4nDX
NNeBQvYq1G5cFtA6XzEGc/raOmjTo14wApy9WVTF0PgipwH5cpWAvjAJkQattbUuU796TAosLDXp
mzpMCor81WWla04EuFBAeEm71lHb80hv1ygVr6AxxVd2LVpbUUBeOKXSfWXO+5j8oRx8uwqhwbXj
CdleN2aNxPhNZNkFFqUfnR5XGcwnbUGdIldrLhBhdKvxpqWQGozkLsAiYcY6WYOlkPMmLZUUTRJF
bza5bQNeYU3yrNF3y0k/LXE4hiV/e5auNN3/rkXKOW4NatJXRWioONqdQXdwoGxJYNw19H96urxh
bDKqSW4PkCBqgjuLgzcI2b22UIjE7lItkvtcbRnIta4F2jp0G5xGqe9jlYHcNOD1KsbvyZdofEmu
oSY/y6XWqyv/NYZ9FASkODVzK7iR6mDB2XSUlfKnyH2qV0faF2CTLd6FNY2L4S4bxr3BCa7x5ywS
WBN1Lry1c3/SwhQZpw5uYjFlBzhm476u/bMcKr3T6uZLx8Pv+qiLXZ904jBmuoj2AYjhMEwh1Iru
ux6FN9nYXOhjoh+lTD7h/am4Yx+l9AmCe7WabxttGr6PUVPsK2F6jYqcIjfsXhVJ/Jb3pJxVmuIt
3U7tacA5jFRTDGymQ3U7EgaU+sTwti1rL5+BBoKODk6nXkJ0uTFj+Thk9T0Vy9lfuglVX0YMiZT9
YVTmc6nqAPoNJ7Ed3NaY+HefiTsAM8XJjSXnDgz6XEJ3FKT+lTSxsruMtEwGsXPiQIsdMZUuldw4
BaNcnaVGBI4t8RkDDNOGiyaCiPn1zMMfnbIPUwDv6PKr0Tmzogc8aCGCcfh9L7JMeW7DT8dnvv/G
UT4bG4pT0gY/f63WKc509qaW1i3s9526Uw7VW3IOHjpPcuafvOUdpu5ud9rymfp03ObvcxqrcRu5
DORJjQ3YMQoG1hQVZafYg/F743UuYxtfvE5jNXCjiVnpGxMzJOJJ/62ee1d26BS4Mn0FG+Lcr8kl
hdp2ovtcCvrd462GcBRBVFJZ7VHzJJV1Dc/o9iS0jFpcCLtyJz7NtZMcJbIEAq09//wPFPk+HdDR
TN0yJEXSZXk1PSM0mmzFObu9hvt0FHekcA0mRpi8Zbt+J7pIB/0HA1yfjz3/XXU1RpO1YtyAZLEq
TTlbQ27mVda9Yd4t4hTBvqaWtLNfUuUQIOJiT6J2+PqLfzqp9u6xV1M0paCkCod1+eCYg+zbAz6V
nnzYmlTberurqZZBLMtEo6m8l6iRYjK0GLW2r59ka4l1JEiLqM4ktD26LISnzAiSWuy+XmLjZa2H
ZAcIqKmmMcRljJJj1KbTSN9rY7aD5ka23hQGPfNhY6hL+lTB5+8HWs/K9pllEjY5kfTBL3NvMYPt
XLSCDs3GiNPnge3fW1FZHf0kiwIrgQC1l3NokFNYUW3jBOv3N61CGaDptB++fp1bK64OfaeiqBvP
CN2Y2cU8PGY0GyLoMxIMTxGSwdeLbX27Zfu8m/wsqzqqrLD510hms084W+p/v9GVVRiR+yqSFa3z
vbk5VIByRZhvbMLPh3Lf7YhVzKgVYRYVJeJDyVT6JSLkxvQrGpWfbPqjb5FXCWp46OixKaIA0y7v
z0aRbNhFSsuF8/Gm+LtdVoGjD6DW9QZiBvCf/vhLh25+MWGRmmwqV3+uvfjuiVfRo0wlcSpCRv3S
47RrHOFuuSKKfX1QbgaXqincGcevd8tGXP6jn/RutySinIpCynSrKpVulRkUoocgAjMWLwyomwui
9fWCnw9U/n1GdYkD71bMrGCe0H36lw6hcCX1EKvtZaxxxtm65cyD7vbfSdsXU99wh6PS/0kC4N0v
WKUYYW/GQVnRnZ/UWbTFhbSW0DcucpkyO1jy+w1Zwv8hefv3HlJXIccUoPK01OwYIgzfGzv3xkNr
jw7YvGyTr29qmmy+5FXEafNMQcYf1kH7qJ8au3LaH/PtQCdtN3YeHNXdIm2iwNi9DR9awVbP1kb6
uBz/L06NuopCYTPrQtAR8pYpuyE1gKRUSh9tI9ht3IXqKgplMj5IQUqIGGdLduj5wsSUlI1n2fx8
q0Cklyb0qxS1kfC4SKJCOj1RRzjZUdgzCINj3tdHZOuhVhFHUoegwVqCifPyyRRCumVbh3DjQlJX
cQbuoqzlCsnQINTHtk0uYyb4cgF4JxuO49Dv/7sHWmUsvS6LnVCXbIbiaki/x/TUvl7gUyNS/e+R
XutlSpYmMXsacMDsYSc7MKbc8QXztedoH13mh343ubUz/ShgN8Rbay9n6Yutrq3CSdWqvlguW50L
KboF3Haztz/y4fwKu/4PTvfG/tBW0aStxKnKYnLMBG6qkDyW6tPG61z+wlePtAofUzrlc9aT/6n7
6hsjewrBOXwZnQnQwP4PRLo37lhtFS1qphGtAULSfjqVR+NiiY5/TNYPubO19aWNyKStQkZSCrLu
99Q/gwNj1yF9vgOjdPQr3170SyMk97c8VbaWXMWPoWUMVBrZ/6UyXSqDf1QE/dg02UaqsvyZr77a
Km6AygVROlBjhfQXjOp+0L8xpUulWW1E3Y95iozJl2KhHGdaoolNA7/k3R2e+PysXppUjyYz6j2A
33eFs9jRMiNwmM+Ru6Wo/lEVabXiakcmDL6pTd6ryG8POxPE+Kq/CnaCU/4eXEBWBMc1FenXrVTh
Y1WyWne1Mwc/NActYeS/7NTfgRhd0s2nqRoEjHBrtw1TPEmSXkiVdmj79PfXx/BDJr+srSqiamDY
ZsjW6ns2uVF04ZiqniTPngYIGvo/fOE2QONN9O99sbbH/OfXS37+Zd+tuboZdNNI5F6qVC88djtx
l+zoVwL64g2becCex/y8dSDlD8Fm9Zjr28EqtNiK+bSMqXsKpEgndMtDf4iQV5dIVdrJxoHC5uq4
QB7t1J3EzZLwY770j9+giKukVM5hQUR+qXrpEWPNxCm9Bq+hg+5qe4gLmRvcAcbe04a+jH7JL9Ds
tjb4198aG9d/nihfxImyNPnWAoQSKfWvNNW6h2PxavqMj09WdY1nx43Rwrb4+ot/uEz+PLkFSxol
YJp4q4M1pvIcq/XA91Ua2EMTsIimNhuLfCzlVqusjhHuHRWt2kb1/PPoEnJpYyM4jAeyY3yHybyR
sH0IhKvVViGe9qapKC3PJCfinZpHT5k1kAQL4m0eCdXh6xf4PxyZv29wFd1pUGELKNWqp9+0R6ac
pEtmq7CXCG+z15QeuW25W0p0n4dD9e+aq9AgFFoSCWaretWuh5S/l8AuQ3e67pGK6xhttBX8fAMv
evn6WT/dLJqiaBohid2y2qWGGteNT1/eK1sTSk7OFLZof73Ex3p7+Xjv1ljdLVKkjOiOEHEXoE77
wfSvs7ilFnfbZdLHxH611mrzqxWT5KbPp5tO4okxVpRP6bWdi2N8Aa/woB2/fraP+ner9VbHQFYT
iJ4S76/1IN5gNRTQErelF+1l/mFeQ8ZeDFl8e9FknJkNOSTaeduD+0M2svoRq9PRG2YucZ/iOLBT
HuujONqMV+7j74vc2VLOaG/C9obd2jmrQyJEYYjgyvLkiM2GVPv9D2H3B2on61IvuoutAnTzXa+O
SI3ZwWD5fzKGEbt3/YQdqSs440F8iHaZo/6x74C9g6OVO1xsm/F+GoTe7ePVTYoYTa0YFTmSoWVn
X/RPYTHejXRMGffPva831tbbXV2hqdCpxaxzZkIG6FWd+dju/usVPo9yfx/nT6L0LuUzu9Ds5Zol
gsE19whnK163L87BvpFc8Zd28hmE2G+h6Rtb9U+seLdooqcZfsacz5ER7hKaqzU9KfVmNN14fX9u
r3fLcNXmDc70y+Zk/Dk4pF77kr8wSM5stAtv9ND1XrIRSrdiz59/f7dogQGUGo6i6RlX9NecbCcd
AlyRMAPdMaYcuZuyuksw+0d58M9z/+cLv1uQkcgxm02OYO0uC1KmnpGPcFDXQLGPQbUfGztmCdQf
1jOYewAx11RZXV0WployC4KwIim7CC+C6VDMzRYHuXFXi872ZvnYW1se8N2Cq5ujLstqDApJ9RiH
dv/ANBQIjWO8LJGmOIokkeKLwf8i0LGVBGw97OomAd5Xhn7W/lWfwBxkrNpuPPj9tnrIz1sF5RK7
Pr5ahRaeLlvyBw94PLhpp2m82jbErU3qoEaeEcpkpk1n1GLj1vo82cCN7/+vtj76KLKpnarIy7NV
39sjBEYv9Xw32C+AAIJpuDjW+6278mP/+c/X/Lvqavuo2hTrqaUu1xQ8WFbFs+ym2c8XujtyRw5X
4gVcg+2S79Ng8O5pV7uop+cw9RHrDoUCy/eZCQ1742RsLbHaLJ0SlE0Tslko5Oj96gVyEHax193F
zCS+UBK3fNsKpVtrLv/+7vRPTdLJFqfUm9KTBo3clKeNx9rYlH+Al3crBKYpi5nFCqKSwS4/WNrP
sb9NEJQbzC1A/dOL4d1HWqUTshaKShJy1NVnylQgCJwooQQ7LLbotsJk3qeOervx3baecPn3d09o
NJZmKv6fg7DgwKGDGt1+UdtNsGyEmSO700H9pp63OpafPa2pipZooKOo4PLzz3WRY6iqtua4jyVq
LQgghUi5JfCIvn6+T1MmWGSarGCdqmgfnFPRG0x0k3tQmNHRFsUIlpyo3yey+KyKw0lFZANVAt1u
6wBG5SgUTOgg1NJlBzNDnifNCgaxhG+xonhhpPzqQ4bUGvUw+cqhFoP91792eeh1DHz/Y1f5FZ6G
cQydgi2wBzagdzR4XG2bKcinCND7dVYvX66mpoVJATRg0payrRlJDUOZX3q1d+BSoaBkM2Z/wXjW
FrL82ZF9t/K6UzZ32ZTHORd2qieuOgpuAgfv65e49cnXl7Q2qegoRLxF5Uo9ybtmb30LX/zr5GY6
RztASkwSte/1T6w8KCfnaznfuji3HlL+595W26nA2u7PZ9R/B3hqecJOtZPahTla3/ZInHKvobfw
9XPrnx6pv1tdXYXgBoJ9no0c5TjILTtT570v1DdZmux0pbAVxDgRMvyW1wxlz9NZUlEOEHvzEMkv
CEHmBVMNXbmXJ+0+6+C6MVVXTeJlFSFWZC681l+oqdPfh/7BgKIw6t8DWbd7Bo2LgUHU1twpOaz/
akDCKWwumMZCSXA4qC3kOatxZAYjtFHeDYy4axAELIYkklxzC4s5C1W+HNvbpprvJ0NiJL1HedRy
qxR2a2680f06KCUGKHF0jIVfstkegpb2X5t50TzYoXwn+/eJdU5A9b9+pZ9WCO+36+qGkZPR8luZ
6FG7j4tIbrG/jpzBK20NNX5rs8f5aVoCMGppzOwBX4nLJ34XjaHCjoU2cTB7byCfTXa5vINmDHOK
CVmqSsxzVYbe7Oxqy9X0s9Lu/cqr26eshM7PA4XSTqc7XV/VRseI8jIT+n9KFUzGrmhgiYooG6t9
WmVZHHaMEnvS3fKYgs0IFODZpbIf3PCiACjYrBOWE/cxsP5dcvUd48TyNSnn6cbH0ZWBRMjbj8Ye
lZXddrb1Kdzz/gFXXxGvCAuFKWNJLs29dAmuT2d1cLtr+bD12T5FId+vtfpuqWTEmpXxZOJp6RFm
zyNsv+ISF6addb2Fa/8P5+Hve1xlC03jm0pYWIRvpGttOKzHoLaEqzZFasBoH1MZlaYyRDjV/9ZO
1k9BMS6QuYESoJZ3VSZsXO6f1pvvH351X3bIb6lxz4uuCxz0Gns6L37ejbuICx5kEun/eiOtbk6r
ZVgiLXndi2/fEg9A8s6ip8Ev/O83krmC8HO+rtQ2RHR1j6jMQ+GA9Swb6fU/2Eif5x7//rTmqjbp
i7kc4pB3ufhPzS5E5PPig7gwSJHTdJV9/53RyyfNDa409+sw++l9aTBeIYmGThBaLd0xbCyNAlFv
qAzUl0c6JvXGVvn0bny3xOpKRl3dqOsA/Wh9VJFvlz0VacKJea+vn+TzHflunXVsaxsGyVreIuLH
x+y2hOkEs32HRAnsFIzFt5p5n4btd+utApspJlU88Uq9RkEomgkYmRFrToRdpFv1yfIVPsTQd0ut
opolVpovGDxa8I2BhRMd371xah3a9ZstSnl5TV+ttYpqiIUXVRb5fK5zfF1RUp56T/4Nf8pGsmpv
nIP7+RtKjG53RIucMJ64/9ez/u6BV8FuiqdJUZYw3j5ak8cI3WExlg2aP6iLsN0P/nSPmrKkmJZl
Ksaa+GPl6OgU/7o2ut8IQZTX8bXsVDcQOYlpYcT05C7z/tckYjAJyth/r7p61XIjW1UmLlkjbcIO
bqWy54n3W2jS1sOtXqavIg3FgDkC7ta51Q4GY3HFsJWvfRrD3j3L6j4Ic7Gf/IrMQjxpXnoV7Rfk
cbu1+mm8erfM6hJA7y3ra6YpPHwRue9IX5QN2oO88brW5J82DtphNJENCxEXvWJawPH3GR4N6lMt
2tWzcagAOpn0iu4XX6jAQ2pAxeprh6gwE1cbwXP5Nh9O49/nXbOBMt1o9KrheZW82YeM2ZTDeJrn
YldhbNB0xvVGEP00W3u33ipYh0I8iOOSIC6NFVBdD2WEBWRtjvpFgJCV/fV6W+96FbODeNTCzudu
qDVElRC0rQu0m2fv61U+Bf/eHbQ1IagJm8kSBk6AzASa3XwPX1ElCy4iAPJ2F1ybHROPYKsZoWwz
b/s0nr57o8sreFdXmEnqK2i/IUS+W8ZCEM4/tESVGUIqZdj/3iztnzFFW8WUdIzkfGT2FLeG4aIO
0dVJyt3G6/zsOrJUdBNkTZQoIlYBJehavxW0SCPJRhZ5Ry/8rJLSL47JW7HrI7+K53m/1iqu1FUz
K6ofL6/PR9nIbs7FA268bu8UR/0QnlBpGA6bJimfhZn3q67CjMnLC2STJ1ymldCZuqn2S775qzgW
bj7a28nEp+m9hXEm/BxZNsx1IiYwdNrFUahx8PCrOEsH5SBAlVmY4ePD0lDZyqflT5/x3Yqroz76
FrqS/4+079qxHFeW/SIB8uZVdvny1dXzIrQbee/19TdYs++UFot7sc456IcBpoHORYrMTGZGRuhk
ZzV79SWM7aS+htH5wgbS0WseSB0S+bxfPbeH6s44oLl5Lp6iJ14KyiyJEfAXSBksHeBNarMXXQ+H
ccWRzff9PvdJmrFgmgaQ8f3tg8typhtDdOchXqpVKLtcwzJLEDNZpyYFQZkMClrZPKiC6t42x3Ju
W3NUbg0ulm6dUWQDX1uBUUk86tVXws1z2wrzGbo1Q31HoOfkLo9hRtiZAXlgt7vWIxqrrfOF9JD8
a3RA2lqjPHbeYQRYx/Qu7j6pHwB8cxfu0UfZZ158B+4WTIfEl/YyB/lD5MfBtBu/314vufC3fgA5
1ht/2utJ1Moy+QHgR4FQKcjBjViFvEuD0el4fKxF9aE3Gt4pZWK6tgun/HgxV2mzhjilYJBxm8fi
cQhwdR4Sz3TBkS48gFId9F32i+qTjLjhgLg/Q5KJH/y4JO/lq82y51iUCr3EsrG03BlB0FfneCQ2
xn4udU8b45Oi6y9i352VWnkc0/LcZPoFAtz34zSBjGhILoIWgqOvnqGdU3DyBt5RpyJCYUhFFnaZ
5qPdsOsqDKrJ4/oQjiLnJcT7+FQ0sJQ8yTBqAS8pga80tucQ0/wzGnjqayxBDymKOXeY2QXe7jvl
nNZOj6NYgcWITFjCSwbRS+paPnkOQTLC6U4yhgSA9B2Oxr3Oi7ScfX0/lJuvPllWOVoGvnp+Wn3Z
a0D7SIYudu8PWwdlFtDBXATOWWMGho+j9l7k3xgVsrUwFOgK+P36KvS+AM6r21eYHew2FiiXZaZo
SrUZjkv4FwmvuRv9lXj9u9uq7vszJBc4n/EdQvzZa5iiYiqqis4kdXulRSsGZSzePyMI5n0iWgsi
UBRZIye+h/gU8G7KBRQzLuix7sisUH+2wMHlDr6FSdrBRX10Vx9QgOHEpP/ivj9+GZWwqZLa9mqH
X9Z59T7ZQY5r39sk/tUZ9Eq56SipW33aCMu0dFkSkRJr1E2V8qlC4QIxkODhyLMavP8HkrnxgIyM
o2uIIjqYKqjGgS2k/DS4mC1FW/CN6zg8REn9d1GD6xCVyJVzSRjHFYYsQDVQ0gZZNXWY0rwwR3Gs
EBAK4TiPpdv3NecVxkpRDEiZQDISBQJNppGKkhblUtqOml9Wdz00FiZ07VLx27gA77ab0Ecx0blM
jJ5zUci3pz7WlVlqaSbKElJVw6zc/R5ByTAsFoh4YlswORBXVni5skSFdYA+pmqse83Hy7Lw2hic
ACWuROF0v7RAdZN98qwEyb3+hZYo8/vJlmlqpgEsqE552BJiC40I6RG4mxS0LG8GpGpu+xuOBZp7
IFcXTeyGGpdfDqZqhSSRxPlQzMP+sQaaZiBXq2WQFayhSL8t5G0Z3rXlz9ureB+T/nwa/t0ommQg
1EoxFVOcBuNJQr4+BI2jf0d5+JvwqHmxux7N7+sxeQG9m0+GT/ozEJ9v8YNyn56UffxXJ9oSJ+yz
mmY4Nh8/iTo2miz16wTaQH9wVl/EjCme7/v1p+WothVUfn0OveXIA7ezIP5XVinXItRFBjVF7DbJ
QaMdBvB/gJBZ/JvMFZGx8tPgoiJTesuuRJUU1O3H5K7a3f4arIfp1Y+gI4oRS4aVwO30sXYqYgRm
iHwooFoIvVwT9nhZ3QkQLgc7T/mk6FbqjFZ1Nhboq1WzZYHCCBjE2ChX9/bv4p1EKpwMq2Hk8TAA
SDBJ+1F/s7IgLTPO4nlGqCCiFWKXNgu8xSIreymJX0pB3APMzTHDeK9dbTGV7RVWkpeg6tV8M3sq
kksOZuocchQSxN8k+en2vrHi8JUxyg2pRVTrBXiUEIcJGifzQGJxVqGLmuMIK5yoz3bs/94bursE
5shFswx4pHxF01U9rKXuhzFIUdNnzrLIHt1wGnRvCW2dag1TLAskOmFQ4nVteAVKGSUgd4aTvgpB
7uWNLe5Cj1e7ZDVjt1tqUuEL7aSig0iKhTGNMKj9Iqi9Ba6JICZ5pXSuLcoT9aEMvQAF60z3BErV
oUa7+P8MJsecRwir03S1Lsr/tEbRzhaEnnBU9AM5KkUQPoMyEzhC/QjcBacizbVHuRo87+E2Iqyt
+Q9ZD9jAEhAxdCcFPaBBtHnpMjsdUPBYk0zVkCx6jj9u12wB6Rp2E+8ODLvEwNq2Py0vP5JhhhlL
RUPSNR+V+5rjv9gf8sM0DVMy5h7JQLZgc6FocGgOqQsUM3nvyF9AJ7zTgHy6HopuYAIFCbEiUi5m
ESKwQYKTwY9+zKf+tJ4g8Le64nmGdqut/Yp/y2g0Cw5ENV/RZ09sUi5uTiBEN+3mebjrvdUb7r6A
rma6vs3vorxRNwH7Uo7v3ij5gao/4j24Lr9rlw5DTqBLQrmBVKt52HWZ6S4+7NIlshxiZf0yYD/S
ffFjem2/dwBBOtA08dYHy4v2ceNgHAg9dzdyNRf0yG/SnemEXv0Qe30ApRfecSB36cYHej8um8co
OZ5aE+IHgaMjINO1NVwYSAOPUDz0yrP+k1ck5BmknJZcJSakiyfsQHyswREmxYn3v/HJqiGC+kWV
QeVHFQZH0MgKU29ArcQR7oCfgJoZOHr9+agC4oQTBs450uh0v9LfZce5jXFqfeZsWuAKJvfLk3yo
N0H0a6/Hdg6bhW+p3DozM1fY2KMcc6w2ZpLH2E8A4kYZHN4FIFXr+j+vWRiYbP13S8lX3RyTpDHS
1Ax1SB10+U5V87uc8KHf/m6sk2HIooZCNdQfPuFZMciK0v0gSZCuDRI5cmYQN962oDNe58bWBOWO
xiHSymkQJYDQ0PS2q7+KQLuobveWOKbbBAtwKPXP5LCQEpQjAd8A0ccHYFMeBcvtd/G32Z7OIpA4
oJteAyMAV+h991QHKpjk8fauXMuVf+Z/mh16lhbcKeSHkrvw0XysjpWn/BID0Ix/56UBrAOwXRPl
ygR9LRVJgSRk0vpR/7LMUPL6xtk3hpMwDVMzJFwmUX2HZ26+PoCOTVYYsQwyRw20wxNqnwVo/iSo
Y5i8Jw85r7RD2tqiEuyyMsDrNCQykLpu5/X7HsrvfuwmTi4Fqxce+SxvLJ+8tUhl22OqVqIypADO
QKKhS0I/0Z5HqXWhwO0OPURo68fb28k66CCTBfO9KIHN2KTyjVlRpk4QR9mP1jtjhDiZ/tdtA8yM
hjDGqajaqPqnyU8BjDJaDtkXXwFyzmv3//ghoJ0wxYCdPfA3kXUKtxYpt2c1qlR0AoTIdemQZ3cR
eGSi6PvtZTFtmJKuiboMMDANIQ3LeJzkwpT8ufwO/3OeJdEXktf/sRFTVBVUooCql4FVvfZ0DSrt
BZgwZX/MDZBdh9JrYci7qgSB921DrBcuALiwhaKpKZsqZUnKc3Ewplnyo2RPHkWqE6WY8yLUDFEI
rkghgCTSF8j9GO3lrV0agJGLWq8OUi4iBxEbR/aiQyvfkZxzvgj7Jb7jLJNxoa/MUdG4q5ZqMQgv
aLY4BPzfg4YYKV9vQ0j+PbvjY2KZK1RNWbY0jFVB7OH6G0oJdHMaCyaHQ7mfLutRupA5k+krmSQ5
2JS/MnUSs3BaMFZF+8Ymr1ZZLSqwI6Jv1T9nh343Yg6x22ME8swbC2Jd7CtrlHfMo1RLoIMg+YDC
Ae2QLKTO7irn1VEcUEF+AV/M/Hyb9VF72Qhgf1+ZFkPoWH3FIiNIX62RCtJgspGNTiIHBlxXEHUM
QsiSLIuVQYArVuw4wfMgHgwoeaALmaLsdvvAMrwMzJvIP8DiIYp0LRrYe6GseqQhgvKngsZY3Pul
wgmoLBSgaWIOBSOQFuKpTl0KFYKQaTmDH7uRNCitajkENmLdi7tovWgF1JiHCJS+q/YDwvd3qWZA
Wig6yG32BMd+ELJ5N+OMgum3eRz6zp/0WLivyuaXIOqWLdcYLsggMTqEsczZHEasvPrdlJufqgZ1
cn2Bz1oB1wXhe6bWzjIbhxqs1WANderx4fbnYARLE68QnEA0HwDWozLPyFKbyhygfW7mT5UGudy1
4qyJZ4EOx0Wl1uDyQ1JYnBRo6YIt4f9ogbq1yoyClC7A069WD0UIt295IGDWs+Nqm6hrGksoYSQV
Iv4S6AGBXmHu8jC5IIr+AkqBdUW234S6oYidkB+cJ6wnhkIQZJPWBAIeUDW5/enJttCu1VIUVcJd
NDE7Sl0SwHInUwwL2RdLKEGDZl8Qv0OdUQZh+W1DrDo7DCgGxvVEUdXo9qUATTkzmiAqp/8l+bpT
RE5zmCH+Eoj30LleZMwKppktnNLK4ZUEmF8OWChJQ4sNrdN3l79JrvtKNZVBQfppGmByBO35CTLN
Z6kGpE0xpnsFEjA5ZsucNY4yFz2koBDglVpL4WwC66NaKIvjqklkcpHabcnKuwrSPtgD1L00wL60
37LF64++/yvUN7VkcBZjClrVDF2njo5ZQ3I8WWZ80weCb9F26V0XTAGi2L7eJUCEPhDuNxllt2O6
H3Yil/KX1Wu8+gVU2gV4co22ADQ/qxwhOixFiKVCOL7ArIeGocAQsI4W6jMidPSOyggFpNtnjeFB
t+bpZtnQT4s1FEj+wcwvtovbmH0gyu1p6CRAMzMnLBqO9yFX//OWE/AX5q7gRSn/ppQkPzFFfNhM
961V+2XJd7IAJvJ22MtltLu9vvd+MG0OKa2po3ElYeaBMgchkSRsOguPRdH6KQ7WuU3retfNUkNE
rzxjAMttlkYBYXXbTYMBl67V3e9Cbxu3F1Z4sFkFx2eB6SwVQjGYSL60WusJIN3aqYMBuT+hva/X
xhUa1GmtEvz6cYtnjjafdXN+FupBcOR8hWbX2v2eJOEiDesp1qFVGy2C7olqp2IU0DiN2jhBPhid
5qGHGmo7/egG5b6UFoAQYaVOctmZh/FPsxR/oOr6PRXjX2MXXsC1c24MzJGqbQ2eKxHCKx2oSNuh
dNpZP2nQXnQhHg5lsBnzzYUuSGcBnK0YQWx/3N5qVjZoKbhGigx6N0WnUxWx6stFr3TDVx+KH8mu
CQqk1dlefoOyzxeql6zaMYbOJUUG1kkxwEl+nVcPq0zidAOlvaDfiy8QdcD0XniHrvWZO71NriF9
jFRQniNHMjUZjfhrW30oJcLatphNRmGydIc/0JNQ/J/GsXLGXeOmq3MK36ZnSPHea79v7+vnC4Ot
JPEGzhDvZ3qZRRM2pVGb6OkIl3a5DPVLAZ0/yDFm45/blhjukJhCaUWBMjnuDOUOAe2wtEGFqRZN
nOYHipUGhM4CjF+dCVJTucSjbwDMrDhLaTf3TfgF2pbP+c/1b6AcYqxDFUYKNdmX20tivdQpp6Tz
OYxf/fu0xxONIU9qVEF8oOa82vq2qqmbhJdxfbu9mQws2bUh+sjMTRhJmYDSa+wkPyS//70KTvUH
UiO6Xe8IVVNq94H0Cq2Yxs4dXtORAYOHz5PN9xCKsrNBXY80ymMhkVZcx4BwTw/n5+QwA2Y8OqUN
uWvcyfQwHU1O++rzRbm2Sh2hrElWrZ9FA8/5cd8E9TvbdR3wMNuf04NrM9QpaRu5C1cow/id9U2f
n7PuTYn2nA/4+a0JG3BmKFyZCJJ0GmZESjahsIOlnLIfhNgnUy+EeRnDQYBievmZS+vDOPsSKRAY
IGdTwKRAftEm+ZJHU6kaUbAA1yI6qvcE4kBgh9phfrUOGGUPeLhw1im9Mkl+0sZkucRFB3otlBkL
KP0Cfl95hfmOA4z+MtTQcIqwqXyIDO9buYHeFXAQzlpi1L2uRAkijlPjdRnRRC3a3muHvvYkcwwP
UwGpompQA843Icfn2g+jGr/ZISqcN3mYxrqKHVIDKDSeKgzkuASJkvqEAAU/yOnzQ7PvHf5WsT4O
2IgUFDIVA7Sl9JEz4lTpajGE7EZ1mFNIefHIchiHGk/wfy3QyglhjXnGFPfH1031Qc2yHeQ6nSb1
b+8hI55cWaH8kjYVVZPrIfpRwuQN1RSIUJUzaikQ38pc5LgD5qZZMurKkgzWP3oEPVzlOB5ksiRg
R9pp+RVa0sPt9fBMUCc4mWY9aUvL8mWx9SWh91Cwf75tguVLJUMVdfyBjo9Ix+CsAs40rE3LR1kE
lDThLEKIWHKLtceVUMSHbukVSHmCS9EsL6NsnZIhh970BMgulBMhjBh2x6K0HvFS9Tg/jeGlrn4a
5XCF0pJimSyfQDyLy3hPCOoIOV70e/0LnP/ubXsMXJp+ZY+6BtIoIepoaGfKgfKGAYRTu5cwDY/i
vpv6GYiWol2M6yg44Q4S3D/w5H/oQEN+bPw6cOaAXxMkBmmX8PFtoKZ17cFCDBk3QoRvk5+I9oe5
H/zsnj9XyTpmWzPUtUm7dYQ8C8wo4d0ASFcY8oCLjMxks7PYxuuFjKkeQZtUAlhX7o5V3j9rfX1f
l8g20/Xx9ldkeZrtYqhAU8rrJMcEdqG3SNQhlaUqvxZB3t22wigmkLOiiiqSSvyXfnxZg7FWVYHH
LeT1UB8u/yPTUO0VL/E1TmLHgLEQa/hjgPBCBkvr9f4NQm7qYw7HBuLxHxD8W/eEDRjgmX14Ilhv
yVPfiCqENDm8QgKje3Jtm3JCvS4sZjTrBLo/utGOkHO2P5NTeomA2Un8ZveF4Rz2zf9YLxULCyW3
NNi00D4Wna705pP6Ol2ml+5lPMr75BQ+yX7ugQ3MK70KE3Ru+6cMeP1eVkDGYwH5ClIk6RNWWq7K
Wa51uJ9EjFzwVNhpbnppgsmy9ueMDqaAuY3bp4r1SpFAXwBEuYEqGQ7X9Xce477L+z4KffnBcBvP
DKpLtptme7WLs3wvBb1HVMZyr7xAMBRMrDyGYHY02PwA6qLqxtgukRYCDIrpPSg1/U7foEByNO9J
roYaij89o2JVBjwOEuatRWkObN66KYHT63rhILadM9PAATctCWKrsn7QUVjQi4xXfGP6ug9DNC5o
lIZkFEwYGguwm2QIY+HAgXCwb8zGBvUV28ZYwrC3CPaIqC5kR6i6YwSSJHG6Tz7cF8YhmDdmY5P6
cGkvZUudZSE8RPzb8lMg3nuQ5mp/E3aFiMuuwJh8gVfY2KM8UjIaUx6nyFYJ9Cc8lH4F2Vq4IVRF
llN6WPG/oR7I8brvieingLixSvmiVoDCLwQ2Q+xsed+fMOz4Ootufj+9RkeCXhwd+dfgkxZkvgO8
S4YyUBjZ6cHcdaduj6YG31fxDhTlqlpFGgEyQPDUcqC1YwHkxINz2y0wXzLbzSbhdfOSadXeUlBx
/AfqpBN6vZdIhewo5DwKkLGKfuSMQf0CZRRbLsB+z7NPDs+tbafe29rUSQvpHABcOLqaD5kXG5Db
H4TACvrC7u3Vsl0BeP1ATKPBF1AbGjY9zvGchz7qkVmGhAudIrX6nw86kPP7YYXa0iVSjEgbEtxH
qJqiFfmYgPgx6UfOYtiRe2OH2rq2AGt3j5lC/x/y1dhZDmTmoXSTA6EklxVw8VQu8eXcSUtm9rgx
TaXP6xAvU7fA9PyGllto9/cYLy3e+YZAXPVIWICA/XpZnpTSa7lkHf/FQ3zsMOXSpVxF0VSA+fIU
BkQMI3XtGpBbMllLzo3OeY9xzg2NtpCEpsc4GM6NLBT+CiEIWbYtc+SEaN4HpYksmlLvjHaGC+rd
fLTNv2tf+wYV4uyQEdJgTwMNZOLUjSOBH9l8xNvp9u1gJ54fX5VWuYGacQYif2xriiE7pcRAv+4u
oHi05l0ELg8+xoNx+dGdJ+m7iPgMYOK180nDZpHkAh30+KQHht+dLQcd80DEof0CYQ7j0F5Zo+5l
EwG2qMpYHmTtD9EOvCh3cW1DPQjaAVChfoXwPTK/CDXauy+QF5DITDk6WNck6MZDwQWAoeu1apMq
RVAl15Hr1vvpDMGdA6lmzufI52WXjPYYKAI2tqhYtojgL9V72DKWFXrTgBGk8Vx7mVIezQlC0n1S
v5Zr9mym+SUbMt6TjHWQYB+IIUQO2fxU958EU2rGMTeBnx1BBN/ZhGabsFEQ9jzudCjZuc87+2GN
nLJNCGsGIcyFudZhLQx0B/XaI9hw8Y4WgsKP7qqfnGvCPkcf9qgvOTdKUQtTCy1TtOlFSAqE+/wI
IVuPEGmODvRLbANyOd6wmx6k77eNM23jwaCilqaDHZr8/WatWV0hIZCxs6MPWmhoqmLy0OfLIjKq
XXiU/GuGLvdbRa1G6QoYZazPP6amaW3JKr2pT34mRg3di6R4vL0uVmJ7ZZFKbDPAHfusKEwkmcKb
/lBcZtTBTbf2jAfTrp7BiMoPI4zSwZVN6uDU0LCUQx2bSYh8JBda1iAqSDDUBEY5uzuRR2j5Ikf2
7aUygsmVVer44FoMeCr0ul/Iqp1nsSug4sQ7pIwH5pURygPMuZlm9TTpvjZ+s3QI5km5qyswJTv1
XKNbzmMpYt/5zZGhfXlXDGqorDo+YAbeB8gN2wOGi1q7PHzhTcLbRMqXz6WkzonZhL4YTK2d3hPB
RaJvM/0q3pArYwQX72reGeVtKpVwTatS6N24YFOfFgdEBydSmiEaF9Mj0bkYSY9P3BW+cG/8vn1m
GOAWePTN7lIJV1ks6riW+J6zv3jtd4g2n8dv+XE9yCBDI2+wBArqD7zhQkaz+Nos7W56qzMWEzeE
NIuVY/9OFArOMogl8B5gzC9KSqAgWkQqQNcnehDcFJnc6H5k5K64pick0T9UNeJNcTOjxcYOdekx
cCdkJfGgKQRfif8mRQjrQqiss7cvTCkx4/7GHnXdi0qJCrnrwNWD7FxHpVcAZxAhfgNf0P72KWHw
r+BzbWxRt76GsTQit8LMIGGrmH/rDdjthdarSqw1L7/j7eNmhvCkL9MpNOq/OmwyhnLrckJfHBNk
FeY1vDlrXAnIJUmDXE0rKzaQSyvnpzKvkoVKlCGbMnAIdPm5Hpe0yQA1n+Vs8LWsuBdTCYM2YvIn
nvXBntfpVKXK37c3SOGZpaLMKAtCVjSIMtGP8M8EBSLZaf3qNdopv8Ias5/KCePpgDEZoHzo/7aC
X6tjgPlBvzM87WEAEk84i3cGogOQMb7sZj6vWMUYtiOsE6opWTKYGiQaHz8LytI1GoTas1xAahor
wdLV+0bsDqZZ/ErQcLXRVDkOSXUR1OiQDJgnL8fTWtbfpGjxq0R8Vkf9cZxap5ATN9KsnbzmXtjE
p0zI9hgdtMMoPcGZgF9UtqMOdKYhPIfcPYK52mtL8+H2njNTic2ZpOJCb01VpljIltK0dvR8tus8
gvLZS17/bcSvt22xg9DGGBUWCrFU9VYmqdmDjsZOA4z6chfekQdFeOGVr3keiwoH8iyB3xTqXP7Q
glnnRaqPVsgLOTxvRfl9vRLNronjEGTx2eMa2wOko9weyhwXZbHHxxLMLLNd8ODTrAf2lSOh/L5c
aobWNKIOzgIS6QRwOs7oqYNl14t3oh0fhOfbX465l0DewxUYFtjyqL2UGjMStBbZg1WYtgFMcj6h
2yHzZOEVcgA+vRXINI2BeVbx07yGWEVRiicneZmAjt2wbAHJnywfVPHcofA32jXkLA6QWUIOiGrf
qZDdKIYiouqKlr3+3T1bD9PbktiS13uJA65QCHAmKAa23LI1+yx//FS66NDmhpHlJX5qiDZhnIKG
PHY1bxic9JGM+Sq8FIN51Db2KN+IzuwInjQJj3E5HewFirRgWJ/cUCPImwhiU5pZHZS4/zsWUXSe
M9HuOoA9wZYOCXEr5QQIEqpufCi6FgFshRrKUNiCoGDoCu1vUFo5t48cA3mHaLlZMBWZ43pIooZs
sBqssq2CMgo8P0El2xK6PokPUVpO9Z55yDcGqfC8DP1iNC3KSIDBG8uvRtTsLOEBFdjL0hTZwNsb
WD56Mi1XhjVOusyAKMDkrc+STcg0iQTUcJ+ReUaPs40kYfr0pTb2KJ+bNMBIFm1i4CIBhgvmGJAY
kE46FAG+NPZNUoNb9ihXIayJuehhbSChCg/DmTyBRRdlFD4PFG9llPOV1HJQrS4lOwktCuBlGmc8
ljsyVb0ceYwJzAOvKyD40cC+pZuUy61RBhMiEk2MJnJKkLGATO1/86U+TFhU0iX3QpSMKV6e8V6H
8kiEWrsUdCci5svniya/99Nn2hij3ImZy0OhRrjARN8VcGGQHZNnGe+JwkwvTFXGYImJXJLGmFhl
H+oTECj+1Ks/5jq+F5XUE4XKhw7AHVQ1eWR3zDu8sUediVxpEshKl6G/Do2btx34fg1fgiLo7W/F
akfJiE//ros6DpVU6dkcE7wRmmCkhKYfllfjrd8TGtLJE38QNjYQGx1Et9pDfOkHqX7HRHb9NF+q
O942M7/mvz/HouEiY1b1xkgSZzVo94U37nBw9jIX2M+8BBsz1KFprDBvS0h9+K1Q2jHY3QDRcW/v
LNs/mgaw9AoKlJ+G/VRhyeYxxVIMoDkLiCpCSyCIzpPihLEtglSOP67JXtaHScpFRgW4DFoFb87I
RHG/jXxdeeGsin0uP0xQXlEzhCofrBpN2ofuNWvfeyIjtDYWY7+iNSzulHsd2MJvt83yFkbdBiC8
NKjvYGGzXpp2EapgOco5UZOZsm2+F3UTOqlcCkHDyrRJDvLG+FMJieAUIO4DFVDx4/aCGEN9SAoA
BDAgvKlaOl2mlzB0YMoQmvDz1tXRgSnOJc68fmjJCDuhHZwdEI0fhKA+KE692t1+vBQ+77qxwBJX
P4Ns/KbOWy2SKKDApWPazDbeoJJ7jI4i9KHIzK35lNy3B+NgvBZ3PJQGc7M3yyfHbGN3qdCqsVo8
P1GludMHbSc0pziCaAsAVbd3+n1k5VOA2JiiLoUmLqU8YJoDHg6SfIChAC+v+dkjBHcQLaSTAhL5
0O1d9QA57urF8kiJBpMmCRhdkHzfl9j8k+RFkAm/k4/Cnjunywz/HzUKutZeQNeyHTE0jPAv+dOF
CDDqJ/0uRoVv2K3fb28H6yZt3/3UbiC4LRAptHS/QsdvzvdVzxv7ZHmIrQXKQ5RDna2DjpOdROc8
FX1Qae+T+c/tZTArhlsrlEdYulFtUisyfBMMooSNdbkv9pL3lQyDwXF3XSuhPEO5ZEMh6MgEAV3T
wb+UHULgv6HV9CB6GjoyhVPvipMVzCvqNZEjnecXtbd5VTdWBgKeUBmz40BVqTRYd03Bt9vV8IF9
t58TTDNH6iFdQchUYAIqlL3bG8wKxFtrlGNYY2iAjwr2Vw1QtdolwG2RtIp3+JmlxK0dyhF0bSmK
gg47hHoCKjvgWpn+IpeyP0Jv3cHYzj5zU8DHvByoRG4Hk/UY3Zqnr0M+zKocoz5IHhXvwrIPJkCJ
1b6EtRwcLP+3XaXuRh81mCzoYxNvin6fHP5R5uAnq8zcY7ss6nYkVZU3UtyQt9Lk6a9Ez0S1mxOk
JBx5Z3F5hbj2qBuSDNK0NAJeMOKhxqj/eMrxOFOCLLS72lZeheQL3BTMELpZJE3cFw1yqIojXBk5
OsZO/BPVvjg5vwjKz/SzuzwgYkOWK+2N/fSt9DL/C+121itx+yOoTFJWejyxJrxKiW6MdsTcl5Pt
UYQ88G4Ks06ztUTCyCZkaoteSNack5vyj846maoYkSGg+exXnGSI42xMqmYxST2oiTGZ60tVV7hl
o/2MIlB7zxn4Z0fAq4344fbN+C9O9l/3ZlIOp8YjrosSbOSAJjAaGImXNYjQzaHdo8vnl8eACHb3
GPQE41ps1w98RCDH59EVjShXsqxO4IsIWJ+Qc0gHVCF3PCABCyJLGJ//vyc3KafTpUIoYSxe98sa
QqtabhUOEIFuKk0BFJm9RKy8Tis8PbXOc/WU6qHT5rXTIhHJi9nXDcsDDdvDWuQXcxgCjLFVnlSU
PmgiOK/D/xJlP34p5a9GKJ9afYFYTgBQU0AGB1CItMtHPoKfmYpud4XyWdaIhoypaijN7vRgddWX
/I00IVUol2ZBvoBJd/W+RnLDzlg+Vkl5LwOEsdD2QYaoBvXzCCb3yiYQcdRif0FgswRKnMg28wpa
zKe3KoI6xLQI8dz7Mdlc6NqCgsEKlTTQMKR7gqhL3efYbztnSO3xW/hbh+p3ikENIyAoxQg6BmYP
9Kf+GH1D0nP/Oykx1ML54qytQMUampsmyhxgm7x2MsKkK2mmN0kQW4c+NtxZGO1Q4iHAeFaoux4V
qz4KQp0EyYBnxpA6afq3onM6sKxMV4cwNZBB7yOC1FeddHVt5RxkIOqEd03+R4PvuO2zWO0LINxB
ZYXyiQawO5W8lMnU61VupEHvRo/5fQlYabgX99KDFfTB8K0FnPW2RcbGqSqadng0muBYp1lco6wc
FzXEU0EGm5qt57KbW4un9Nmf23ZYwUYFrx6avHieAs5OXXxrmTNBCHElypPxRgQeNXRJMKUhuzWG
FHgFa9ZGXpmj7n5lDGjYQBsX7SdBwizKDMxR4ZjPeH89Q8WyvfBzJFb6cGWTOh+NLC0QloxIg749
Ieu81E/glUAJMdyTSYHsmVB3yy5kdlx5R1xA+MjFt5KYTb1Nt7/hPTveuIDcbHt96Kv/1NDdgshJ
XEbHCjCPdebFdFaIvbJG5SqhYlaZ0CC+jX73Q3vCeLFHlGfHZzGzp5fqTOBI0DpfFKcagKyNd20w
/Ix4xIosR3/1M8imbBYdd1k4xRmS08mR/Nqv79u7wimgsw7oKQaAFhdYXoBruSPXvM2mfFsWlrnc
DsgwxIfkAqLyMwGejwvGrQkBAm8GmneF3jWfNstcKjMOsxZner3rFpuQLsdI2CrQBJMBCi7I9Z2M
99ZZopxRJQ3LoBd4pc54QykuyGFdiLQTOsRjSboKD+N9g9E/ZUcElZuDsqsCAt8G1dl+uiszqOYt
Tz3GC6AjiZkk5M7qUT7htnNcGPEct34mlfwsybBqMZgh/KrubCNsXQEVvTg7p7ls93LG4YdmITGu
DhvtyBoBLBUlXs3Sr+iREPdOXnfRg/CgH3pfe+vdel+9Cm9oQOoQ1kyhMBI+VaNd7Ivey/bVPnrO
njEl+ao4ykt6sQDS+ELqQ9zb5z1BxieB9VgDz+P1jYBoRdvnCo4KusVu8YiJeS/1C6cB7hIkKAfJ
a/wGbkg8coVamQFF+7BMfQ2rXUEwCWJylHPLvYoZQOkbRjTBCdLaoMQ/fOXJxEp/8Uk+bFKfZBxV
oM8L2FSeSMu/8PLYjiEoCrLn2MFIvSc/TYDArH/yMxzhdz4enLdoKtpEupZaQw8/qIiXqnrMhadx
er4dQNmn/GONVHARmlETllFB/Ky+h51o15BHVi3blEFPMPy+bYuFad1uKN1vK4wezCTle4UT3nwP
vgrom6GE27mLC8KtGDeZ37VkrlBHvZwAiER0xK7PrCqViVFW8Ka1npxBSgc4u2b+qZfyZ1EIbhVW
3u1VMuiwofnyYZBepdZEzVzn7zWGGQcld+cdYYSK36rzuAdzMso2TfKP4IRfYH61RsosP4q7+oIb
K9q8cMJIL69+DhVMJ61cF5SVEcUGvET7ylFrHnKA6RY2K6YCpZgJojYM8OhCt4BEOB/EwNLNcV/3
ybkTWjexKg8AN15aS+78J2+0MUvFyQEyW6GolPiymlKD2gtcEVM8B1mf+LPJG2ZkPTGv9pHs8yZM
qvOshr2Gz0qq3+335NDuqpNwIAGJOwhMzuStlVF+dhl1dZRkrOyfoma/A4/8XuSq0fO+G+VUV2VQ
MU83YWpJ6MEKnLiTAKhH8h2YDE+1gpZHmsNONTZfjPKokS6WU6zhoBDdqv7e+DkeLchVSp6BQVfu
dBurZnv1ySj/CW25ySobfDLjDpwK7pBfUhAPFfv6UXPEXda5EMTD5Ruc0Ted6Ik3XcdQBb72BJTr
ySMjHtsOV08NzOB9eN0rDqZgG96M5tm4U/czUmjxhJdDhF8y7WpX+z6AGX++v+2TmIHk332HG7w+
u1bYh5jAww9R0hcwydtmMbhpxXnHst37xgrlafQqm9I5xtcVD91F+ZYUtoHcLQkmH32pDpCw/s+y
420y+14aMjjW8bgFMxt1pso4RH9FglVSGW/vSRFGwZ6qR34RleVK/x9p17UkN45sv4gRoCdfaYpl
23erWy+MlqP3nl9/D0q7ajaKU5jV3YfZmNCEsgACmYnMk+eooIZAyw/MnTr7jK4qo1PVCPWwOv7a
yaaljN//9+8EdW8Msqj434WgK9GSwJ9memCS0Mu7n4Ke2TKPqXvNuSyNMN46nTLR0GJsWAzp1N8K
4uae3zFZvexLO4x7DqWG5EKMwEsVl5qHnB54jElXd8qW/2nWYgEiPO1Tg3z2Qg9WN4dK0SekSlkT
PGU6+RXJ6kshJgdx5pE/r10mVFIor6YO6taLkkOgyWEqxWhFk8rWCVakSdbc8/hVV5+f0FFRTWDJ
wKuuMvvnd9MUaRQkAdT5JhXxMlNseZt4aLi/DptwG7vmXf9zsHi9prV6HxVw+WOYiXTdkOYK4I7U
MCi/dsKT5JU7PMq2gEYDDR5uyu20IRguoVNsQDyaD7Wresmd7JKD8MQPU+sb/vF7mGiYmaY2RxQx
namGFY8+6OQCKw9+/e93b7lqJhh2QdjqXY5ZgU4dQzubul95EYeW1vP6o9wPy3isIY7nCl8XjX7U
MNzMTe6r5FDk3wQXnW4Xh8lvLZI89Z0zQbaPyyfA204mKhq6mcUx4FSbXp6dwUQHGMpoXxOt5HVK
1tKL5Y4y4S+S0rJrBkx6ZGn3rAbmFn1yhxTK97Zp31tBP2qzhHms/Fglc7H1Z+O21YXIStTCdIza
PwRlEONb+5hjItVtJMe34PR7AFMm6jFBBEWQPojAPEx+VMpoqUO4b7JwWyR4C4YA414/HWuuf7GW
swjHIvub+66PVQq6iSYUuFMgEkf3/2eBiZ6RZKTNSIfvsrzdTtJPYnDJ+dcKS8tFMJ5fidv/wK7E
W0ovg9EbG9ye5/FiPqUL75hrjP9ShHmcCwEATkG0SG3RwdfMRfnOkx/a/bBBMWXb3AGDu+FVblYj
z3KdjAMLhnDKU6gbICWIbs4iSI7x1GwEWuw+8AiD1sLp0hjjncIJ4ydkwLQtzdV/h1PBg6Dx9vrx
WM1zlnYY/xTmQqVOJbwg5eQHNSymtcutvNe2pceTEOZ4CI1xUNE01HkyYe4+Km/iqQGOrd1pCq+T
yrtSjB9KMiOthxCAWBVjBpnwVUmfOFtGTxj7jFpuGeOAYqiyarkK9GS6k2zBGjSbcsPUOIuuDKFH
GVS53LFPjtNjB7kKEmXKLOIa089U3EhASRen3+OfYGJHy9imY7QoPBAuZctaDrRYrs54EE3yG0OQ
FGMTgQ9G1ueNoBlHswGTgDlxtnb1abO0xbiSOoWzmpVzjgCOOuBxMcpkSTedS+e/xy/yIc4twVVP
VN+uDCDeZ+5wlm6aH/GeNyi5NiKGsTnTJLKkiBqmnT6/brIAyrpERw2LqlPFb8DoPSh32f2ICVBn
owPk6fUWpsReZ5cqbqe4MhQ2E9xqNwXG4WP7EO6qL9eP3uoNWvwk5mwHnZmJA2pSG8jOb0sgE2YM
jYiEd9pWvzh078CaBUkFLP3zyiuI8cldiVZ0SDZKfSshGRNr5AxazQl/a3x9QHJ9WGK8T5v3M8Ej
Ut9Uv5CHutFX8B5tktmGdoVm2s09ZuBvBVeBxN3QW9NT+1zfxw8meM+lrT6gE296aWal91wJx9WQ
hsl/tILBrmqyfWA91pUQL0MNNdrBRX58CB9N/IzBaR/4rbj17f4wxsSVLkriuRyArc9nzW7M3iLB
46yYWzPhlbbWQ9hiXcyXTY0yM2Y6l9VvQiS8m3mbAFig0iYQhla4OeFqEFuYYz5v08+gHfptzgDB
VL+VAWf/F29C6oIuPPLCDnNVa12Xa6HoESxP9HNl+/obBjqP6Z7/IlxjcgKNH5EgSQXCbWDbP1+O
maC2m46YTFBBPi2llomXCrpK+FbygQQQp9RdIL/uSG9HryHyoUft4boTWO0WL38B4yQrbZpKeC3o
R506XBtkP8qN6TbO6JqVXUAMU35DLnvd6OqXXKyaybpUqAQ1zVQg66q3svoeJt19Pw171dfvNDOz
BKTHxsyp/Kw2bHUNUzrglDNxCdnP2kZSUzcojIidNUyARZWbcdvJlhxYmNS8hxjTAR1Mlwp3DAfp
S/KFbFN7/nF95dLq9dRQ6AdOBfJTbHkmDSRJ6KSGltvGYwdZyegFmQXBC2uykwfQZ7tUjdLfBbvi
qO5pLcJ/FH+h8YCqVMlxmOvffvFjmBtljkGqqT065ikQSf0OE4QF5qVvlEftlRwzJ7wfRLsdeFZX
79fCKvMhRkEtkizsAdXZ00auD/5G2ifF3DPXZXBXyMQ4kH+KSUdgi+z1AjSZxZkmU9yLXgHmZLKN
uAXV1dxqsTomn5vQkK+IBIuRrro6VDWan2GQWRG0C0fJLvSRc65Xo/iHvTOt0PLR13Z6osw41ine
k0F3qjPMvOa8GVyeFcZPoavp13JXo0o9JnYmRHsjrk9dWPAgU+sPssVyGHc0hSIy4hb3o99MqeXv
0XUHlKvfTqAE36YY9cldJI71Kd3zwvTZAVz4/YVpxisVWlmLw0DxeXlvV8b0qATpNtekm2ECeizA
AHeTVUe1SfeI51+yofol1KcC/OYYSdbER9n3t+nQqZbpy06Xzfe9Kf9AN/EZ5O0/VBPpTpoPO72o
N6oE8uJsQDtTfBfJuO+LzElKiKXWYwohJymMLKFNZhdTjPNd3WCoIKi1yZmmiucBVvuAmKr+rzs6
35/F6fEJ2g96gtPaOga6D5HbfoE+nEXfo+O3ElKCINdB7/4OTVfbeEg26ALe6Lt4JwPWEN3yUHxr
jCnK8ucwGUUAZnWh7qff5Vh1Y27GIzBzVGmNElHNL3Fm1ff8HvYaidsnu4wjTLRA6IUI6EEK8Vbs
dNMpN40Gib5kL9iKY55mV31GlhjfRcQauId+7Q1oEFWBIplGdWKYkydG4OVLRfhh7bl30MYH7BlL
TgCc0g27u+M3JGgSyB71pUEmSRThoYa56FCJLqdtL+iuIbXO9Ui3epOXNphvWcb11BgpbDTgre3e
6zvFpXQ/v2PstNN/Ubl0fkq1iohY2mW+ZZiSbEpBygcm5uacUGEvdyYEYcAURYmKaYjvbtMHaZs+
V3dA5/B7erztZSKcEeeQtaKFfgplFB2oLn6XXHqK80fQ1jyYNnrrM+0yoDCC3p5sNW78HD4bNucT
rODpleVWMNEvI8Y8ZtSZhrtyl22Dfem2L/9KpZ6u6NqBYqIesPQFEOe4QAIetF5na/fFlpJQJGiu
5V/w5AsnazqTr/AKaWsJlUEMyLpiOJTCbD9n0H2mZlOk0L2G68WhtsQytgr9h1y+X9/NM8bsYo2g
IAWOk857s094sdPiTsxlignLbqYbVIEjdzzIxDJd4eRvwwf887bb5ZAaabZg78ITSHeK2uKm7KtL
plwzBvQLoWDK3KwpHCUQoNKkBrV5kNbdQRTC0RzhK3BXmwi9avr+Kk88fNPqN16YZS5WVPqGX6cx
uC10+TiMm0RTt2XmpSEmcBsOeSdvicwN6qqCpHqk4TxJvbztg86N5dgLWjG3o6z1eSkpb2nMRUkV
wBnFSv0dd7SXGACY5P43Y7Jo08EXqJaDS1P4cf1IraanZ9ag/3xJ5trEAalavYFdGnegrYvx8PoA
Zg4qH3ifbMwdr292TgcvD/Gfs8MKb4RBIRmRD68cmTdyL1lVqTmp8TVJgH8HW0gmoVrSWY30V0DV
xVLPBbJFppE2vq53JDHOOokYDnuiEwmzAy0DEDAqEgoHCkY4AFnlOYhVZ/xxbGUmo5yVUJ7iAXvc
ZOCznHXLN9+uf8a1lH+5NCZ84zq2oEnX9Y0klk4lNM6QyFYCihlULOwYSPmm5lW/eYuif77YTWi0
paLfU1+kNKFDcjDMRJPJmVtaLfBAzFfTFRUaPRcDDGLUKQJIHnEt9hRcqINyTbql1dLanrY8Lo21
uTcqHfzHGrMmVEJCs5J9Grhp80C0ctCWC3bl0Ep4fWp4q1v1MQt7jBttylIf8wpXQVIt/ThuRNOT
gaC9FQH0TbwcKq9mglFJTIQ5POak1c+3MM24UoUMpFChNLTRgdcd/TsdD/zrZ5L++It7vrDAOFCi
dHoTKHDWcmJY/rBL463h84ys9nuWn4zxm+ASksB/gnW0FUa+yYl+r7l3TM/Y8mnWVrP0pTXGW0pF
VlcRIBTgcB1cVHnBB5y5IB+H7rNhlQ/hA7ym59/w+QBXqzYflkGT+/m6tVUHqfrGgNcMR3Cd63Pp
ZkP3JCjVjTLHr7nSzps+Lx1U1D1x0u9zgtkDI8vBiFVZfQd1UQVpntHum1iEIJqqe9nQooFu6v0p
G2QR/VTFzdR4G0bGY9H5vjVlr9cPxPppB3kGgYQF5O2YPEnQxigII7hBaQDHzzg5ff0IEStHnnkx
Zv1wf1hiHC7EVrM6zhC7B4ImkvI2mE/XlyKthmso0f93LYzD1WezEjpD0jcFnQWgZJ6CXWYWCCFP
xUneol4QWKOKhBON6kfotj7mdvJt2qtPtVNszR1vEHnVc5mABUuiIhLgYJjL5hdGCeEnkRYtknMv
N3R0d7qdbTRZD6mXcTzX2qdcmmNu3WjMvVxkOI2TSRwIWFjxcFs3qZ1y+R5WW2hLU8yVq6NwlqZy
+J3zlhuw7W6V58iNTsneBFrqN7dF7/pW8IrTLt8pyIYxYcef2F07VIsfwg73tFNRZaaAGBsoqiv6
g6Nk99dP1VoUB4udAVVPkNTj/z/f8bASNTXqcKiE5DiO87YQc6uoHpSWWCJYAUbZ5FTuVv3Z0iIT
BSpwR8lIHVBwyhovmo3vcw+aX81M1HvBLHunU8iD2cfe5EuhXSbQvFKb76HZvSMDnrx0VL8YleZV
inkzChmGpU2R94BciyJ4VEHdEcxkdGs+74k+zjkqFgiRtDxU36kEysxUuATlH0vey27odt94k1Wr
X3phkzndqNx3Q4chOrCMguQqzlAz5Xzp1VbAclnMqVb9URgEGb6QKjcW98aOMoWh2BRa6pfRMoG+
jbcVwRxTehaQLPfh/m8goeeJQIgDm5CgZhsBai/JMaqqGNHe5zv5OB/EG6pTIp74xAxr4euTLeag
BSqJxlHGZxz2rTOh+Y15HdTaZWt+lTcNAHvjNjoJGNTbhzeTg2IkqByfR5cS6nHXveK7IfsnYcAT
VD2AQjK+25jNVC0VIBMBLCt3lKBthN6k70S27nWb8mWA/dBNPV7QWHGan+zSY7fImKu0GAwjonbT
vdD/7NFsm9RbX+Py6K8tEF1eAq0SkUBnmzlcclUMQS3AjyTyU6I9JeKmK0KrwhGasq2JyKTImDTF
BNU4wLGAI6xtXSGQbn3p2YjewfF73a2tBSeKkhSJCZ1zdJkZvxaIQR9XPkjJ5qT+7oeZ7gpKZE29
VELm2R/AJpt7TbEhGjJEdSeLYLCNsidzKH9yfgiN+0xKih+ioXJiErQ6WTnsJu1Q/FQhEZSE+hYc
MIOlF+GtIoAMVe0bpwrK1Er0+kgayZWmweoqKbCNLuA4tRX/AmlDMDpiU1SiG4x/0fW+CdIao8yl
MVlNYFhTx0Gy8ywwJ0BLNbODM1UxagLSKdk8hdF3zl6uHDI4ZehvQCKUflUmm6u1IGmU0ATniUUl
pRqMelG+F9zkQwX5j8lJt9phOiTcZzz9i5mPCKlYzEuDWwUPQhYwV4LpmDTDpJ7VoWWMDflbDGGg
QsKv5K5h9T/ZYq6slFbyLJlnOj3jPrzrdzr4gYqzcpaBGTdMI/wLoyun9JNR5rqgQWxUjQLt0zTK
fMuPO9vQW8jlVJIV19VD0UPlTa7MI9TMv6lxXFmmMjyi/MkjKl7LDqC/KmqU0QAD8SxqxNfjIidV
GeMTZ8nW0BCBFZSwE898x9s0DW3le7Wj46X6vwBBrAT+T8aZre+6vIt8ARTGlTi/I53fzWpZWyER
OM/UtQrYJ0PsdrcyGMUyrPI/nRcHRCVybJMf81608R5C0h7yKkJrqItPRpl4WBhjbZohXMBgK/sQ
M5oZVKwS1wDZgHBS9wbGcN5GW9pkTpVb/DO2EoqgAgInZGimaELW6nMo6uWxhdB5nHhkeGiy2YrB
ldaGPxNoMl13EyuOSBdBsGnQ2vhljiGPeZblwwAvUfZWrr/lU8lxpmvR5ZMJZiuHAZzwvaFigCaM
f0SCAiI4SK0Ax5J6Ud79kAt50+lyaJkJcOqKiAnxUtdA0N7E3wVQrVxfL3WsjHMC3o9AuhY00ZDh
ZA5Tm0FppUvryKMw18brMZKmbP6K8BJmNAgjg0GFMkh8/n4kF7V2Mv3IQ436WST5sQ25vK8rDl5H
nUEGS4sMf6swMSQRzCFPUinyDIKBK+kxIaXVztOmmX728bfr27by8lnaYkmrM18eijEikVcOlZP1
J3n4Bfg99HD2fZJa8pTxDg1ncSqzgUZcBmE6YnHRr8k2zoz+dI7ed4DS2wjvrRu/0+9GeCiGVW+z
2FWVOv9FEqj30FOVwCbupcf6OEP9R96aD+S2OIIMyZa+pDYP97nmR5cG5c8Gs6D2W6UUIg9SuuPw
kjS7eHi7/vXW3uifPh/jq7VWyUN0iSIv3UG63ckwsuzUTyHAY3lrpYd6C4pUOgtT7gWnOZBt6PkP
0tfUrk88ROmav1mulrl/Uiinft5DgajK2m1uDk6efbm+2LWK46fFMv5GUYbCB7oxAsvP5FIBGcwK
7+h0JgEBx3VbvNXQU7w4LP6ojiSslcjL5tSZyteMcO7dqvOkA4HkLBwssXWjZkhJS3wDfIDOvAnR
/qlOiTeAMAD1bi995rLorp/GD3tM6psLoRS18jmlIDayRivsLCGzcEyaHHQlBoCboD/snKbYX9/K
1c+mAP1LGX4w+XbpMtsEDnOiYR7w51cgRT0QAx5lN0fyv7tubG2kFr7/wxhzy31RjKp+juNzGBC+
aTYG00LB7sDHgeSxOVabsXPGZz+zfo03GUjteI/cNf+2/AHMrW8yyeghFR17vvlYGMdYf5VFaJOM
b6H+cn2ta5hnnb5lULMSVf2C7UIVx7IzG5gawGu2gb4Rus6pHf0SjvUGwEI6C1dgokD/Ot0Jrok3
9gwAwAyKiAG8WLa8hzih8jeM0NBqViV8Ajz1L+gMesUcWy2YY89IIOhWfZPI9+vLXt1gA6hZg4ZG
ci4QL64mIIu+VrRi5NV9W6NKBzHLdsZgvXxqgG2xoca8uW5wNRvHU+uPRebq9EaryZWAYtxApTUK
C+UDWbbRhPAEYqunBPKSVv9OmY2Et8ThDtZQt8ZmNkvzTDpQYaIrbP0ogdubQXpjK7bxk5I29KA2
zt9NA/q2oFrjHuTzO/KKXbZdXLWRASa9OfLGAGQvxA1uZge42acEdJu9aim3eXguB+JxtA82xjdh
x62SrrnhxdLZxrFvJpoYC23sgSpxcqsHKpUKpxVBuCu7E/bmS7ThFfTX/KSCB7qqUKgHOMc/e34h
KTsVz7rIyyPA9DEsIEB5p4RcMOdQreBzQFj3YYeJ3KMChkRtwKGKd82NuA0B+aLSncqBN855Hv27
+I6mRNHPVKaLbYJnZgfgcZ1AETjRNGtAW9eKumAvTUZnVVW/6yogvksI943VLmnqV6V8idN0B22q
XYNuVNckN9KI6j9I0sqgp/+JCIoSLbCqUXaacnT0uTig2bUn4rhv5vQ4GOJGhoWkGO1GwPMja8b7
Oc9vfF9yxH60wigFF7fW/sgzs7TwgLGC3nSTCYhL0ctqDO4qeNq2il0T0wVkLrMTEelNhJpQ3GSQ
ehk1wBTixPIlebDmStwq/tRb2oyRD7G31Dl9GDTJlgZzM0W8zvhaxqwstpM5IHJTm0bbw/+QWbbw
EjkU0Oib4yctLzZx1d76ScpJRtZq1gAdYUwEZJa0fMYEtWIIw6rXhdjLVOs847wdj3SWiJzg9jEk
iS86g6s1c+qH8H10jQN/KHf13UwvBbR+UJGA5s/neyEV3ZQ3FaI4/QHFvvBGEVM2KORpO9Wrb7q7
4hFlzh81dOaIJ6s257pQJ8ceYlXVdbRFCQSudcYHD+B26xp0sT26buVZ/qZhVDfGJDKFPLnNI3jH
ntGDfesCENQMB55XWHNES/OMD+6VWq2EaoQjyn27rxMIbvO4HFczwoUNloY36zB8og/nJU5ue5f/
oFQR+a/BqS0dk4FcgDxnTWxeJiiD36nNDHHt/n1Mn2qBhzDmfDOWZJGKwidVjvwEre5nvfhKUHYu
GsRPcbTGerZTubAIMjHOUaEX8MpRYSl3IVKcpmFv4qR+l18Jfea50VHcFwAuZ2dcHscebx8ZTy5E
YSz5QwVu1aOynx0gVwCiDqzsVaP0W27piYJV8opna6yLOioQ6DRoKtpI7MNdMzBv3mt94kn3EmBc
Oxh2CkwRutU7cTU8AEPAAqOd/7186F+EzAWlO8As4o6zeOp6LjZbg2IwlCxAo6kwrinXRm3I5IHe
y+RmzmyqylQ5xi0G3BpL2fKC2epeL8wxzpdIfpeE0+hvynLnE4APMx5X1D9s7MeKmM+ZG6ls5HGH
BPbrNEGgmGKHUUGrrXYLtGO/DTwdKV9sAQy+9RvgmKejhAkdLoCXt1SaqCzy3K4yfK2psdTC7UIq
deiAvPkbxkVLd8aMrv6z9LhUi6tXZ7G9zAs780V4YAnJu4L6lhUaWyrJR7GQgLFkqguiQf40PG+d
TGAZdb9LkcXDtc7qsQHlAymTv+iD6SrSLZTTdUMlKrOXvWEmeQugFX0pHekEcOigUBmBg7naUflX
+e36tVhLIiHkJZrQrINUOmGildKFQzuNaeI1SeaVY+3VAq5j9+UvrJhI6kwFEwwGYXYuGgUf5Jio
JRd1YbfRk4EZEa3loHFXnfjCCLMUUUiCRE6KxKMTWx04XWtIefwL6sbL5hJeiwqhFQJ8pwvuIiPN
YiPQOtRASOtpXW4HcfpVVftn1WhD5Iep6o65ehjy8JcqGY81uAZ4OcalL6M/QZF1wLwl/aI9HWa5
NOvDhP10x86mZAmGM9xBMRDEDACn8mpMKxBL2MO7kqZU6IezjbykMqQ+VEfwQYXjt07XABbFILVV
mkWKMS7h2xjr+BmStJv0aK/Fwalp+8hSJvOvFr74IYwTT5JJrcamhOSXlUM0B3KKviPtzNJu8arl
T9le3ni6bpOggg4A+wWyZESAzlrJRxko7u8KUr+WhDScNV0+mmEDWfo5PCrSuXC68J6tNI5tLKqJ
Vw26lQqdJZECgPzBMqbM+1+v4WdTjNOscJr1EWUHD+wvtok8QFIeYiC0/n9WmMuOOa4BR0BRN1Gy
q/rphMzKDqKS89RYmdz5vBjmuguZpJlqMiRe8qsE1Y1p07FUyAlZVeMWsdW6lKSAOLVnOjUvp7kc
AZOJqanojJ07dDgan0MelOHy2pjA96dADRZa3YfkEOz9H/S5D7GvQ+vVJ/2Nl9pf5t2MVeoBF0dF
zIcinE3UVyqXTmChinbvH+d9bVH2vZwfZC+O/2d75/f6wl6sNrJaFXjNKSdNteIf9V3iRgFeyigs
2YZkdWBxvQdA4sf1A0QPyKdMjTHLNF4qI0tmU0Q2Ho+HGKRKoZZb47gbzC8Gkorrti5dG2OM8ShG
LJFmnmnq36gvqjreSnW0lcUktLUI9RRDjze4ocdQ9d1OyXZ4TZ0mWXi9/isufADzI2i2s9hoMcVf
Get4tKkoVwk9huoBb2leAy5WjvdF6Z8vDM0dMPkCNOqA1vsCrXKrSybOvbyIwnQpEE+SgeWhIBpm
KVEfYjiSRuHf3U1KISiiT8Dtjq9u2cIOsxIBvEQhiAXR0gUOP3zrBQdjDHpgoQz2PKdggQSDO8ph
9xD9DXgu+yJpYtZI/3yxi4JeGkKQ4nP5/uR01a6QKruOv18/E5fdCMYK460brZ2jSkZJcTrPNYjg
YNF2v3vFvKli6q4ubtxiMxmXHQuROFM6am/qW0vJX3JpdGuhsc3sJjYKS+0IJ+itnxI0wZHiglHi
TJy32EFdy8spTmBQF8Wb0qgOGOK4iXPVMZCB2BBy+KVnGEEW43vOptLjd7nSP4bZUnHth/OgjEgg
6tcOMOHGKysPnUfdk5xwbzxAXYM8cEyun5YPk4w7U1Wj6cQR3VV6Uim/T17sQNFuhzP0Ew0Lo+K7
VLUHbjeLeq5rS2U8mxyMijzrBT7qWX/eCe6lN+FnJlmUsUl32re/WeeZx5Eg9CI0fr4VmpTPft6i
ba14PZSO6Uh8YlN94PhmyM7zaYGTHTRO1r/q0RZWmUicG6pZ6hHIBqcwARUUyNMJB8jOs8BEXYzU
K2nVop6YRqo9dmgiSLzrsHpE/iwCMh+ft05IemHSAzX2ElBAicrtkBdWx8uYVi/5wghzDseATLVM
66J5mT4atfESjsNhGqtDo42HSCbPAeHl65dNTurDFjaZM5ilA6kBV4+8sx6CeEfuUWQXoVRQnDC3
X7uml3kVWFzyBwiH0ZlfXhmGt7NMOPJNpUj7XENLF1L2ARhrzOKunHiaupcgQGadTDTSRx8wpg7+
TAU73+w0dl06c3WuMI1uhMfuVvqWJi53yJb3TZlIVOpGB6RyGHvi96xGqRK2E4pWprJNCgZe3a5x
JBkVd7q3fIwYb3eZEJUEwqgVOdKJPOjxXtHtGBWZPjCc666FZ4bxLGhhDNpgRrQ8C8CP+tWYvsTq
l+s2rt9ynS2ECIaRgRqsjj0p2lf9kxDzquY8A4wbAZS4DcC7i5DnG64IcQew2FxfwiVw6PMpZFlW
COaz9KHHu045EYyd5QCsKxHEZXoXj2ObMpIMdsTZN7r3F1Hm44afs5hFJJdHRG89hlcRxjtZAFzh
aAb3yvyaKDyR8fUNRKsT/pEALMic9SYNCynwkXU1Un+iOmVWVCSP17dw/T592GAOdKvOXR52MU5a
RdwRlUVxPk7G917xlA7Qtp6XSa4/JPUPg8zR9guwnqg1qtKU2pkmBxjJA9AeFb9x76Mqn7vDttEt
7fn6Otdv1IdZJmoORqYDJ4DDKLbeqLf2CB5gsf513cj622qxOObI1zUKWBjpANXCXvPUjbjVdqJH
mS2o+g5voI+3lSxfJOnMQQYTON1KKuzZWDk4h0GlBKL65gg9ZflXcR6WGWpOMsvZTBYp22L26LcT
roQvqfa18d816f36VvJMMHFUrfAyzTHE6cXZfYuC8CSnlqFykmOZfo/Lu/znVLBTL2BfDWNfwfcS
CEYuSJLYVaPfyVJ8E9a6Y6h4jsdNaBnl0KCfUQCgUwe7tJjvia8e57n9WmWYQQMjxI0sdxCYMutj
5zdftGmw5VC4IcqQWKJk3DdVsJ2zaLIoT8Xc9ZtBVe/qVHtNU/Mki+NtLle3KOWeINoOjqPkRhD7
TdaLewxbPZlzkHM+IL3V19ZNPc/Chw2+KaggFIg9jXydqtEOUyjTAFAaGbl1/TtyfJhOv/PCUgxM
wTwWCJiRCKIR5S6YeKiuS+6EcxD4+IiMC+vCwOxNmnJBKgGST/QBLng1CkRcuA89dNe2jfFdXVBV
JAixGLIPf9B2WmSr92RTQLUoALzr+s7xbgDjsaa4NiGDpyNF9lNvzMy92MyWiJLpdTP/kMl9bB/j
syKUmEciYlFmsmkDJ99hnNoFwKb+BkrxydI6ABjQXco2vIrGP+TKfyyzXfVoEIdSDhB7hMO8AcMF
cmSw7Xr5jra2AOIwLQzNFFbzlEGmmHgqJ3tYv/xALIB5EFg9Wf58NEH7L9To00QQJK33vfgg+XvS
HSZldGpdtc08t8KB18hYvw4fNpmL14ktCH4lA4CfSsWU008hb3jf8wK9dL4OHyaYG1dCQ1ePaoIU
NUxeM797jQ3/sS99FNe0fdOHO+g3OEZhOEhdv18/S5e4NMY2cxWTSh7aUEBw77/Pt8oeAxuJBR2F
YwN+P92mdOHhoX0J3kDpQPMzqM9zfgBv8cwNjeReEGuClIlq3dMjVSeUWhAQFATF3s3uehciyU4D
zuFtA5ph7i/4h6D8sf3MtcXokClXPUbA4MAxdJ7SyZnka/GzPTROfkYiFhhHRwGGc5r/IRf+MMzc
Y7HszSQYsfR+0zsJqi12ZRtvOgr00duAPjj/qblesMME8n9u0Fmub+HcyxYSnXCJvxOQ9EcGRi9K
jZn9aD2eszgPiVz63g9bzGO+Ccpe0IScFpUmgKSNfbHPtuJGgopcS9msnPIIWTAwmSV27WZellnh
rQ4QZA6m5gkCWegYeIZrOq0HCJKVOSgRuZkDlcK71rajDW/CYD2v/vi5NJQstqaq5CapIziXBIyC
/XQzlc+ioWwrqA+WYQuyus69fvTXw8WHQcabNUrfQIgRV68zy59KlT6aGUhaSPl23cwlBoNecQw3
Yv5NMUBjxnyHJJZyycxxzAa7LSzja70pvpWv8ysVtoNE0kPlDQ8gTALh1ag7ceb43yv4b16V4xL4
y/wMZn/NuRh9KLhScAuF3eZO91zfjqCKpdPa9R5zKiCG8m3zjnvPVjd6sQHMRitqLYZzhSojqn7H
urSkd/RlHQXE8KA93jc7QF/4bmX10bkwysQNRfWlUmihFADQr2xrYR46mY7MVBOI7mRKipevgoz/
+rdedykLq0wokWYizCUdk1Gt4iX3b2n5mEJOivjYvndP7ekvCywLk0wEKUihpznF6BPwxZGR2D3K
ZhGoWK4vbTX2L8wwcaIRqinv/Zx+xHaX31IZdG1DQBB33cx6NDA0XG1TkjA1yjhlbZDgBWgJEqXw
zlZ+Nb/Ad0uF/TSMbmLE2e7xLy+0XzTHHIdw2S8+X5E/ttnnYdSGaUlmJHbZZEkeqNreAtNuMYH0
m7gzr+z+V1p4ILJ3uFOy9BJceOuPdbMvxKkatJ5UqO+Om/Sp3QEL+63dZjvJye+rDf96rCexC3uM
OyjajgxgpvsdifDWiizJDfaKk7/U7gBF5/okcPll1h2BCei2ASJZsBh8dvGN1FVC0WDGclYfUv1U
jV9M5fH6+VlPkfHX/9cGk01IraQXvYlhJ/k2fxofh2ezARssdLGHZwpLH6HaWt3VX9ufGIYGPcOz
xGk28NbInN9aH9tWyGhLLhqtPnnS4PC0lPMM/wc/82eVbB6RRejQDgNOS+2YKdA9qJvciQ8tUgnR
lbaj9xejBOe78WGRiWLTKBeFpCJ8TNLbnEAIqz3GE0/4Z70c9PH1WASm3g+inyZwZjGeNBBXCB+D
E8jL6JGU3eQ2qLzrx4XztRQmNKVikmij0dCuer6by3yXqPOtmKscz8IzwwQjXQ20XKbd4GISKhuD
a1vNjA91jCPy/1sP/SGLJGqIpjqYqwrnAmshQgsZDN+uoOJ13Qz3OzFBpx90YTR67BuddgcrOJ1R
HvcEhJ1gCeQT0dK/7tI5fhw+xnEoiqCEUB3EC3faaspoV+Jg9UJsRziI11d2OYTKnHPGfxh6nc1t
RnfQSW5kUFGkhZU+ZQ8UOWtisn721BuassuuCtnn2gu/UipvZMr29R+yHgjBBgtcGSDRF7w6QWLU
pIIoMZDY0XsBdowQTILzdt5qzvcshEK3SvXCeTB3ehIvdnphlfmwGnSxfCiGR15XYRZBGJ8jReB4
yPU378IG8zUnQW607kyVQLlzMC/zjc6ioeWHpy+wn1t624en5jjuqfZ7DUJ93uau3sfFL2A+cm8o
JSQ64aQLNXBCaGmbqt36L9e/IG8rmUggGGaQ5mh8oCmcWZWPuaRU21w3sX4PPxbCtnOApheGLtbo
PdQtMPqVm8xL8IbrX8ab8P9I+7LlyG2m2SdiBFeQvOXaq3ZpJN0wRpoZ7vvOpz8J+T8WB6Ib89k3
djgU4WqAhUKhKivT5WXynBWxjZxKAqpUp8cwAXW6bFqxuTiXF8T5MB/rXcWvRm3nPhvwJkuy8Jx1
ymNc6g4ylX8T9lfbxoT92izmpggAoZZaTByWnV0D2CXyzhL369D9XK2my5MR4BwJd+ZBAgf8sAu8
zp2dBCwzocMrzvE+DhP6AUSGMDOE8/wKIxuReAfGMU5s5H0cJjY00JgrExn9z56o35uu9/tFuuri
/+zUTHww+mGczOjDCZrvpj5iqtvIroJofotao/KaSvMyYbiGQtONLmW+quQ/l1qYOavlfj0mSKRB
kyrGjBdPJNHD5Yjn0M3tUHJEb4Y+NO9w8XaXCRcqTBVdCWcpxd0E8GQbnar07fLxol/oQnT/SJ5X
DtmUxGiLDt0bI4Tu0FxZ4fimitWuNRJOZOJ4IwsHj8Q8A/IAq1HJM4FyZFG8X14K3Y5LS5F/P1v6
KPVpqeGdqF93e2nXHDWACLMDr4pGfe2SGSZSdMYsjWGLgl0vhU6T4OGX6nbTgI+ixtxX1fNu/e19
wxw85sHBdcH211IpSySlMWiVRnufMAZVoxob28EDoBqYDcxRBt1f3sjtjMf8NMlEKehGahNGJOmM
EG2Kdvf6NxXz3zsgcHyyFyUrQyMRaMkG6JDArt7NlxIMmcSiUj7cMYLtU/D5Y5goVvblnIkZbubW
BQU+DrqDvSYPOlRv8wdKYC44Rm6lXDqwbXf6tMvENlSBa8y8KpSOo9kXXvpa3+nYgchrjsWv5giE
qt3Z1WRRMvxp+lfX0adxJuC1wMMbzTLA+PItTY+5FrmBpu4uf2eeZzHhLOmrTBpa3A9osbqVkTlh
cb5s4R8i5uc6mBCWAdVP5BjPnAwa63d0WhFlvocUs4rjNT8b2S7XfDou2w1LJRLJVRYiBHT2aDf7
aU+xEdUR4hCoLGquasnoNIIrhrOT21H072Wys6ZogSVROIF9RCrjQ6HHjhCDxiBEeyoqnMtb+kEA
8TX+fNpiwhzUv3K1oQ1UskDEjcLGQle6Um+Cl/6x28fWdejGfrAz7l8+MBPFz+yWgEvBr3yeagL1
j0u/hImEupYJoSbgPRJrqtX3d2E72Z3qTdOLaUCFULy/vPLtJvXq6zJhCXwyS5qKiLwUJa7tjH28
p1FI3CUct+UcDJYvVxlbo8iMAVrUSYq5NuDi0Aq5vBhOdDGY6NLUY9TPEaKaoLWWkUJKg+w7bT/2
wFuBcG9cwJfKJ97j+SkTVrRiNsSIYjXGw+vo9q/LLrcXX3iFUJNLscyJ/aPivZ95m8lEmTjp5oik
iKNRPLsx2ogx4QTL7RGXlWMwUUZNasXMZtz83Xuxby2c+W8mkIwjKpjg8/8D7TV6xi54vslAb5t+
jps6xCMLUtgeQTF4OMo3tNYW7cSdwgMB8qKoyVTa+gm0Yp0cUYoUw7CbG0oVicLlQX2OFavyeXkn
x0tMJsKEi1EEYoGi7Gwo/lBNdjwYXr8sNwKReaOrPFtMDFnKeGhIifJeB5Xg8oqg4UqJIItd54og
9qL3e+bzaJQ4LmkygSSWgr6NlBE9GYGC9V60iVeN5TkIk7RoQqVNQ4AgnZ2qvemVZ6SH1vD0Z8Se
vD2kf1/l8PXUl00f49bT6lxx9CmS7EjKj2JQv9XJwMPUbEcuMO4aYKomYFz53VrZ5QvmWPEIqtPI
H/NhH6a9M0J+OJ9qjCAaQLrvE/Pn5XC5vcRPo4xLxl0XpuPS42Kv+qs2r86TMR/7WHNls+YE/+2O
POpr/3+BjEtOcwVdFdAPfFQy42P9CD/xoQNxznzeXm5X7Ve2GE80Z01VOoL8qEHVVHLCI0LJN92t
ngxP3N0XPm/w4SvXCi1mrgwyjll0U78MVU7v0ATEbHvBtGhH0gRD4YJWCKhWekfwhbP+C4wAjwGO
37+ttX1uMOOvcrvElT7jRbOQx0RNLTVUQaLJ0/ClK/kaoz+tMHddsui5EhDkZElyEqS7Vvk1GJzo
Rf8Xl0wwV5vedQ20TnCJGwW4+uIRdfXdoOx1MObkJY/cmbce5pLruyGUSYYjEPUHZXyqjeuo5I6o
clbE0m4MY5nG5YBHOh49uT0eIOMKBK4e0CG5MbO7EO6B0TUHE/lq5c68rIh3Hlj6zNIcQ0AqATFO
9jCMwXhXgFcuEKzZQ3rBDR31LHA+4j9kD387CsucOdfxZIYliMBad3LAqOcQAQPBk03lsbLXfsdT
AfiHPPbTIBNg5mwJFBnU5Shp5nYBNIu0PFXm6NZjYMsoP4a1kzZQMkkj53IU/YdE4tMyE26miTSD
pkTIOnfVHrp9h9SWfB0KtfQVzW1g0//bhePB0lIIsiYD8ItASs7n/kl1y7PxgMIPsTToK1Q+cbly
k5y7SWMiSxzNYVZKSJSqod4TWdnFxehHhRFZSwphxFk/5GqRg5JL5HQw/uHl+bmzTLTJBRmNgxo7
2zkD9KSA43GEK621q7cUcJocdIVYcfI4jXb+dvmjcuICO1Uemtmo9wlmWnWpexYFcdeY0z4Yo+vL
ZjbhAbqoKATsWBJ4P5j4UwZCKcnlx4yuDLQQFQiMb8USmEDKwAplg9cycCSuDtNWJrUyy/YzAnWE
1HSI3F59ne3Z1Y9RYb1jPLC1KOiCeyFv7ebaHJPdBHqrtVqBSjMo+dQZQ6xQcuh9qdh3Vt6DNztU
rOJ18PnFep5hJsMpljoy2wiPaUn6VUh3hVFZc+Nf/oZbx2O9OCbwmFkuhXWH6NpnqWNUqVMHpmXE
ldMAFl2koJRbCtfsXy9b3exbrs0yUccAoZyi9i1Ncig9TWt3+whwASiRNe4E4j2bdon5XNZbd9na
LN3xVVo8YS6nA2YXOXjqBUPwg4jdDrzXdt0Zd1ls3l9eJW9vmdATCoAMtwUCAEVDSTuaM4K5l1sO
3WyVrlfFBBrFXBS9Uz6yU/r0VI5ta2mgLwotqA1eoXww/TW49xpAdDkGk5K4IwmX/Hkz3q1/BpP6
9BUw3iUSOVya4Y4glhenZg81WFd1Rm+6Ne4XqMtlP3ltWt4uM0FIUoOujU0cz/+NKIBjhu2KgCqy
UWvD/MuMcgQ49gRo244HcN0stK92ke2JCGI9lGmFt1QZ9m/avNyBCSkBGVfqk8I8VoVqKRrmaZrK
Lke0JBWrl0cwRpaJ18yxp6oRau5ae47D7Aqjb6PTgiKp6KvHPl2+TVl3J81VaQVqC0T++HDZ3zdz
ifVvZwJWTARS5BqyGEpZSD5wqxAGd5PdvINe1zPHGic8fkBqV4dZaPSmDM2a1ssyC3I3VpLMtmBU
TjrtkvBNBW+tIN2kYMjVDdVqBXDSAVxJIHUgLe7l30Jdm01r1gtnwlklJ1E0TDSJQhdfL9/z+DzA
35tzAokwtUs5BNOb+LW1PSaOjeoCoSoB4TNR7OJUHoPUyp8Uz3giKjSrBrtz1Wf9FjxOLVVH6QDE
5o0E8DafiW2SuKSRXOOdE2btcUmkpzpInS7jKgPw7DCxLU8RRI0BTzYhx3fsf0XNr1ridXF5Z5uJ
XKJW622p4xLMQtAmzYdoel0MQP2Fezl7mJsTmX5e9petNHj9/ZiYFTZNJrYTgok8ZFYMbeUEitGX
TXA2jiWoqDB3FisGojEEEkGbBG67cLZ6kTezSL/zBc9n+Yq1UMiVkFa18jb8VnflUUZB3lo0jCYr
sv3flsSEl3FuxkwocHuDSsgWs9TKEoxophpn5zZfnKuvw04wSUVbAFaF0yUc0yfKCogKZORUb4tP
X4DZYvHv8M0X59omE0ESYmI2PcctRimZjAPQxIcQFcLoCohGr//f2V1R81mbo96zip1ighx6jlE5
ADscqnM7iSddwPFwhYkPXd+ZZhiiamAK34XwZeJSJWyHXHAAijrRQLzOBIZwIbpeBxMwaN1jM9RW
WKpOnLcg7CqNxyUXbzNTe7rsf//wkT5tMnFCG5W6xVQAavy6TbONpkeGRTvvSboTneXMb1/yVskE
CiEeoEipxHhDYmYcxNTJVa82576RniYS7kEgpFhdC9kSzkK3g8ffC2WbptMS9VMM9XM8XSXPEHcq
SiAUGF3NoGER/GhGdQCidYX3H+0yT6050GfJnNDOS/bSfec0+/yQOBjreacDKH8o0cfZYpaz14zl
1owi4NX6xpLe8bS7HX+aubVA2haJ8+Ki34AG8byj+oC83JW3z8zrK88o9xyd2hfTQ1p9FyE7WX2/
vKcf0eprhP78lkxkEYZabrIBN/Usgf7cmMrJitURxwZUG6nUdlZBxJPeLXuhaHZtKLhVrThdpz8M
eg21prLbGUr+kDXifV7VXjRre6JIb2NHXuUxfJyhFGDreXEtE3DfEkis6+M5yRa/zHIvN9Vbo0uO
ZZmdwzR/I3q7v7y67RKEoqIwr2lEVNh0WSX6bM56QyEZMeh3QXxQ+saPMgJHeAtl5txbplv+IMZm
dFtZZW+i0lS7pCEoV9fFVSgUnmGMnBxvO5le2WB8wzDCQSsxjgXZLvB/4wDmj90OlKBoKDa+xhtd
36xAgpTz741k3ATfuC9D+og00yi3xjz3p7SwpWo+6dXwTW6in4qeuJ0AMhpF4Zz77ResoUHfQoJS
oqEywVxaFLHOW1R0UkxGY7bftJIf4V19FeA/7fFnt1sO4Q/Q8Wa5AzFp6DmiuPQHap00vHw5Kquf
wcR3fUmqcla1yNeFQ9+KDiouvpRpZy2dfkTkeQhF9Fa1+IgRB0uWecNT3F1ggr2uSZEijdgFOtcA
FZfFCoDtShzziiD70F+TK1p/jq8VYEPfksnKzrx4JG86tmHisEqKDmJa5ieYi1mW3QIvAMHLVQTR
IShVHZLrsHfEvQ7hQxM/CSOISIOSHWrvHhTk9/1h0uyB1+Hm/BK2yFcag5Y3FBtYN2/R+EPLOeeL
ruTLtxY/wyKTAS0FcLcQKkIG5Ad+Bdit5MseXxxm+xhDJ1shkNaQoNTze6bVxy1GOxUU8Sgxi2AV
zvBGG7+mn4E9jdfL21zUyhiTdUGsW4oS6eP+jHfpgc7fSW5y4LFmb15bKzPMce17qVdIAxaRIsUk
IcQapwFoYoWnGLLZmdRXdpjzKAXF1MYNrq7x0KBJ8Ki8y7c9eqJ07t3AUZTsuHcMh1K0Vrcg98wr
CzStey4jDA3nX3xl9TuYU1GbQx3VNDypvvnc+8NRBS0spUhOXD7/DGdz2X6bGRhBP/c15FiW8b2I
NcfshuOchJziJM8Mk2oJGnCqszRhlDAbrDh6kDXow0Jl5PL9TB3uws6xjTSoQsatusD7uzIARDOZ
n9LJPFHwil3V4e1lY5uZ3Odn0pgbM9MUmWBiA0VluXSUQLUx42f3mAwVa8NShf5mznjoferpl9bH
3JpiLqbmoGKUl3QgrhYhjmTWVpueiPmacUcFeJ+M/n31aCOZHM5zjEZ9V2mntKxOehacs0LmoR3o
Pl1aFBNFpFyO6wgofr8JnckLdxFw5rSMK9ujh5NWoX7Mwxdt53Grb8eElBD6PL0Avmc0BMLvot1e
xcfWb38KLmX1K28AauIzsPP8hQkvTSQtoZgDhhYUKea+TQxgf1/GW1W5aQBI1XmcPdw1MmGkmyAr
m1D/1Cziq7R1hc6DTxLLwDAc4KiKrUHu55WHTucsk2VfzsFFNhYBgMNijXZV8YvUJ6LcKxpxBO0l
C0POkd9+JX9+SsJEFlXutEKOcXMLc+ksauHNanvIh9ST5ObbpKAePYT6aTLrU6Ko9/Hcv+RN/CQ0
KueHcI4LoVF9dVyKEjJPS4cIV4+PqQrWtQ4RCKXiy0FnExu0uqRYjehgTAuxW+iYUCI9NG1zjjT1
LNfBz7RFN62A3nsNBqAycEdjeBRC7iAM584nTAhqMcA5tvRyqtPAK1TxGKXGmczaATXNazUU7oKs
qKzJmPZ6V+4nvfW0OPXqeTrHE4DCpNsnZf8tmAK3GsC1F2kR56b5KqREi02fSSU7ETaGJKpGDS+Z
5tnQrAiSKZA/pXBF6TYlO6gQfw/3dIgvcgl4lzsn4WFYeLkk4wmSEndyDDo+v+nBq6kY6I59v+wF
m/fcaonM1aPqUauakQlcA0l3s5y78ww2YExunLNsci/b4qWULIFh0PVQQTUBaVAAv0FjMT2L99Ad
O0UfKfn/LklHP9/qPDPXgdFrJIkkQJ9H27zGU9SNrlM8riGuCDpIDKl5XJQI7+Qyl0FSTBDP7D/6
SOmVfh/4o19hzBu4AhAZGkCAVkDwcq1ufsPVOpnrIO8GBW1E5CoYTHjOv3foXeZ2szMeKIoXfZZD
d8UH1vKWytwJhUJMMcuRQEC9ekey0u478ZCOvJHv7Zr25+JY1ooRAMBcp8zcnSPa2Y/6jkqb5H4H
rVwh3dEOEXTELvspZz9Zsop8qshYTTrYzavglEyVVYk/C1W9AZUfx9Lm+YZKnC5DRgFvHOb0NfWC
R3uK0xcDxKBH35rh7fJSeAaYGKtIcyMIDRpEGIOy8iKxS5k3XLTtCJ9roH9f31YJKmk1LZgTJb1q
EQIDOXOLOeNgdnhmmMMsLuKEFBWhMB5y8BhfCea3cvQu79Y2umP1PZjzO5VBYxYmnqF1tbiajsy/
iGW/7KtnI5vuMuigKKH5klf9Xq+rt3k03VFtdpDDeSw7ubD0QgG0cOHWCmmY/5rXfm4xc8CHsQsq
dYDYBiVX1r3URWnF7cDZnqFBXXPYvrdvvdUmMCc7IWUzty0+6Ay6dsgP29l1d3yYa1RQwn1zHL1o
V93GTl860S0v5fuHpOTvpbJohahu+gXClGDwvaXC0fFBuSOYzzM8kNO7nK9N87kL28qWYEmlkDml
bzzgh3+Qn39RRpcncF8i3/lx2dh2Lvu5LvqJV6cklHWIeCghdHtU1OCqxXiWwM6GMRkdcs6h/DBV
0bkqVd635Jx/FmoQdWQxQzpBn37Qckc2epyCjXTync4jCPvK4SJCtx9hnytlQg4ZTBOE2Ihpwi68
aoBqdxda0/aa3OlP3RVfCYO3RiYAmWIU1UJGexEZ+dkK6X1SER6ulnMCZSb6tHkUS0UBV6F0lIqz
7Ar0k1BLxEgOv5DCWxAThdq5VLWkh7FCzl5kHYXsYrQvu+M/POmQHRkg4ABvG/PWCTRQXhkNcqPO
K/aSA5CXsDNeYnAiBlhT9DoHthpahHfktvgYdenTLHsM2sisTIr/+ODZQvFy9EYHw7c+b4pxuy2w
ssRcraPYAR4c01QMg+7WKNYQoI4gRKqF95MOPtga751iKK20l70hU/zL+7v5CVdpNXMI1GhSqq6Z
Uj/oodzdv8vCwrmrNu/DlQXG63sQfED8Cbn01CoOpC7cJL+r+JRvmx9sZYZx/KgsxKVO8BZV/elE
5xQhWXAoDv+O6G391mKc3phbAJFKGMqmb3XxPuW+UQ/W5a/C2zPmHq2guZIrCXJJhbwvGogptZ9N
EXOO1vaz9tPFmU9fSfOYLxla0EOIScvWKF8KNT0ZGkg4QXkcZZ2bdEDl63TO4l8sb+XyjEtMWjZo
o4zspVVekulJ6u+m6eGyCe6xYvwha7UqD3tcKLki+GX3Oi66XYLaxoh2mvS9KjvHJMlBNni42+27
+nNXGfcgmtDFQYmYCJrJU0xn153iOHvES6+5OQgNDV/zgk9bjJuUptDpgQk3AW662aeucEcc7bb1
iLW4HeDS0s1/3FQm46qUIDUiEbEq2eMQg+Rm8et98AfS0BzfZGc9Nb0b1RaK3R+9owKC1BKosfnk
rJvn7NMR2RnPQBjmsp6xni4qT10S2vhwLolFTgjcDLIrM8xlkpfQ7mx6XPwmWRwy6E7Zc0YheBaY
SyQsMCnQUOxsv1ROnP4wyL9hElldiOz4ZjHo/zdXUiaNtUBvLSecqjjvY7BRQSkFMoToRWW96Mrl
90RGFFLEHceHN83IUDxTCUF3UmV8OOkkKe4oY8mQNG9lkz+YCSj0AynYT2qyyxRhP1WKaSngOIML
PmvhFNiQUL+W+zCyNF1xk3KOefGeRqMvJ/nzR7EtKaE0ymUMa7zkR2hIYCLgxcxEPxmNUzCAgjlM
bs0qcnMBcuzG4AoFdNpD9T3Up/NcEi9vMjD0l5FdFbkHPVR08vLsWCC4DVGxVzv0KAvtEBaNCzrI
lzRQd2PZn6tJGaysVD1wgD1iNvc8R4MHQVt3GhE6IuM5z8s9ygGnzjAaAJpjJ2qMva7O52kx6ZYc
SiO1jUb14iw4Bk0Pumr0QsviYNTCrjeLZz2TDp2muTNukHoQ4TftxHltfyS0l3aOyQ+zPA+NdO4R
53+Z18k+eaBAjtDFJIdyFd5qx8gx7bK0/ursy8f4uqa1GKffhfc8xO522XD1FZlzPpRTXXfKh+Yp
EOOylYNpH2Mzzff5gY+l2AYzrKyxZ96I0lIYUPStnvMnyUOyIFmG//GKcYlTl4BzCa78Q3qlGKvO
7994SPrtKsTqFzAZxNSljVmOSJIbkFjHT8VpfKJITsEFN89sBUD6ehn6t9yH/+Ydu7LLRIq8j+VJ
NvvAm0Cc0Ir2XGv5lVxnAFj1D1kKCfgkT74rIpqRyjh1eLcuCydv3gZ9rfJNJox0c9NXSYSCVetm
N8m+PEIu/TRfgb7yRMt+8v18U97SEjwoERzZo2RjhR35CvrnlLNQ0azmKgf/WPyvyDtXCSpbmagh
R5g1HTIf8XaiKlMH8y5FX7HBi/YPKsmbN48JaWNUBSVZY1GikwJ0WNRCeRQI+fI7VYxPAMCIH9v3
QvJNkPRmwHJy7tMv0VLWZUWUsUjYM79oEk4BpMLAbAt13AYQu8gEaKYtq9SazPy6S7nd2i9Pi9/N
sUBvUE+JzVxoGsrzgwNNAKDE8n22y7hFpS+1F2pIVlRcTgAGfSHmJVmObxfjMRb3OsZ+NVub3iPh
VpoySw9HywTHwOXL8MvHYwwyCWRQNCQ1IeniFaJyl5rdAQrYnKvt6wP+wwYuWkkxMcUosofVwBzh
AHlmPMyMgwxUawTVe/p+j2/iB4ygWeCTK23t4fLKviSQsKoCC2QYAHjqOitbSSJtmJQJWs2fM0uq
9wevd44d1jfUJcsxAyBTO+OTGrjKc3zUvvUEab/+MWInPTZXqP+HUFIK+aINX5KZ35epMLdfLCyt
IMkwLx7iXUf8mZZc1RflPNnF1bhPHRXSoMkNryK5uWoUY3DIoDFufATHVZFQD+LOgMtQsyFQULGP
cRiPP0zIM8PcL2IFuk6w59DNpb0igDP/pUIt3cXVchgXbRstTYKYQCfeRvyGHlUKlllKNw7eLDA0
SPZyBuMb9/m2FcbWZunfV7uY9GUbZQV8tHVnd7gubgoPNCx2GmMSnuDuLA6jaPVHLthqK56t7TJP
VKMyRCiJwa6oA7ozhK0TRYvXdcSbu8g2h9ATZnW/xA/q3HOuza2AAxYtAzrqCjJwVnk0M6uwIKOQ
+XIJ1t5khIStyYEdfm3E4WuCcZVA5sGAwgfrnEZi9DM8NKdeQyUstSO9hnPzY09LL4KQxZmHrtk6
h+BlISqBAj0EZKknrz7l2OuSMUFr3Av78TVIStGCIMAuDpZvl8Pa1xQTi6OyegaQhqb+ZShDbYsy
0SYxp9ctxNQpsHI6VkfkWsH1As5xnpNuHUFdVzRJN/HFvoArFaiAQFBVyvHip5Qlqd+jq8IvjW/t
H7DJ6ocNk7DfLIxTdTAxI+zNZmiPi2iHDbA67ePl3du0omgK0TRZJmj8/v6VAB+ZKiFLdE8Pjec5
jCEblbwniuBeNvMVn4OPZHzaYVvBSyF1U5vOhjfUYJgBOu78EKKb0YOqZ2/s+C3uj9vst0cQY5C5
BpqhImHYyTmdsKicv+SSkY9SZRMHGE61t9R9useZRoNDeNJ8qiMjJBYEZUHi+KZi+mI88o7E1lFf
bwLzGNLiVocovUa8vonO6MI/p7HKYw7Y/qAGxFxUMJHhOPz+Qc1I7FLTiHWvjXEP4TWKh+ANqK04
XRWeGSZNCttmkLNBId4g/5LDX1ERO408cJJa+lu/fEMVYhu6irkxSLL/vpYZsPe0yLAWqQmeArP2
wjzdd5XihbOBKWRer5Znjrl8SNJjknmSiJdB0rroVTsxj6biVxKGmYGW45wI+rEvLY75UIEUyu2Y
qxh5GI8U4ELvueRXN4OKoAMqiUeSuOl7q71kPlglzpKqlFruK/KpkWJHSifeirb3TwPmXFVVCb73
++caVSXVIQQHjrbD4i2O9JA9T/i36YER4C8gp+oVFbjheRF5e22fhunfV1eNVvU9BIRwruRROyq5
cUUCnVPE5plgXLEkbTiT0iBep/S+MOY3pZHccTyCZ4PxPzEMlmUQcJFBUxKAcxSv3fBVsGM73bf7
6hV6djyLm6dY/dw4xgdnsVGIFJlwimviTl68q+6DxDKvWi96AkOpBxKA6JbniTyjjCe2g6rJei4S
zyjCx8Lo7Xzor4xc3l3ezm1vNCXRVHFT4631u1MIc5RpEsFDu0kEd+nS09TO+6Alt21l7COJNzfw
VcWKXjjqpz0muC9TGJW6FiHwgoegvcXDzs3oy45W21QLWqB0jia9jg2r/8bLXz/Qd1+Dyadx5ujl
YxYS8CUSr00lt0Who5G6m2zp9nXV+0ba3ZI57KxAWPxeqfaRMOCXCQ6+/a1AxoOUB6/AXhMnqRo3
nPJHLYXETg2kTFRBI0YubgcyHZI4dMa8jKxhNE+BqLmdSpzO7A9aRX7JquLP07QnATLYfkp2al27
qJL6aHZCNi+w20w+yGVzjtPBjktyAzb93RQMXisLL2qBZE2H/X7QdmJUgthZ0nsLksnPhlT5Wi4+
S6R/zYQJL5CmvmowgToJyiGug84O0vh7ls9HKdFdpTNuJrHTLFFOOBcePXyXdpiJMUUlphA0kPEg
kMw3OaWcng1QrHl4iDQeL+T2Cfn8mkywAcNgpYkdXKksr5bxKS2vA/328unYNKHJQKxgQAiZM5P3
KSisqKmIWK2QNwz1orJOak4dejOcfZpgh6mSJJeBxyIEq8isrjqW+fN/WgML8YWosFzGkY5AMoZe
qGFWuAjsyIj9y2a+4proyV4thDnZQRtH8VKMhicPTrUXz6DUsqUBg57GLnJ5d9nmW21tjTnKWaSU
GHVCxbxxJgDGCkcRLe1usOt95xfn5hxe86LHZqTUNNMAcEwjX+qVQyYHbTrFha+Hd1kSOQ0sNpmb
Sb/M4n/XofvYzE9jTPRXNKhotAscr0NSvpxUVzrSYuzwK7AoGFu4UV44n49u2JeTu1oe4+p6azR1
AD1Fb0iXxYql8L6I2mdSJnYfKyeNKGdRl499Hh8WMfQDYnjaqO2yrOQ08772339fOjvgntRjPXQZ
0pQsLH8VIXFNefJHc3ChSXAP7hxHk2a7UaHnYxrO5U3YPu5/7zoLGYqDCk8AE0dFXaDbVggQ4S6X
X+2cP1y28wFK+7rZ9MpVUNs02clDEkzFMDRpQWHi1X5E884ynNqBYuoLWvH7m5vFFk/0sQw9x73m
oPJgvvCeWZsVAUP7/BFMItVWYRZoYCtGIlrsxysKOCCnfA9yaxxYrjXqP5eWzCRRySCHgY7rwa/e
MY+VPORXQuSoT9CvhrybAdyleRvdxScjs9Nuzy9HbH/az8UyByrNRVEYSjAjp9noz3jXggAepZZl
f/nLbkfzTzPMKYrEMlPGMdW92hTB1YZeasATqNsuEnx+N7blm8sDxHWiXPcqVKb8tPQXlBg908Xw
dbS4UmZlO/kbT2ViO/r9vTCW6nMWRVleJJN4gY42viHXvox2sNVq2tUQ4umXEd5Wbn4x6A2gVWbo
EmEPY5aErSpHKpK1og0teQiuirx87zOFgyDl2WHurUEdpFkHlxFWtvyYWoxcJkt+p7RT8a9uyNWK
mDtrlpJuKOumwBCkbCXqCTPlDkkSS28PCtXFWUBIhepV3IEjLiac2LbtNivr1HVXz78pEeREkwv9
g7RguCkRVpzBKihtCHJusGgsNec1uJkMrizSnV9Z1JtwHKQYO7uYjZtG6q22KABCZKcmWjh55z+s
ztTBUkokUWTBGWlSJtDBLum7IrxT7fkMyc8XcKJDcyUGKyRC6b846GgQ/Z899hCWZaKA/ao3PGhH
WGp01TUcyNSmW+oQUEUhGjX3D0q/1eZ1mToSPQp1TwsAshtn+WdUCG9FH79dXshmXF7ZYQJjnY8g
o0rxuC1Omtf6Bsp9kssf6OSZYQJjYsxaKcR4emV7yF4cdFfzZSf1eKBYzq6xLWxokUPnh94yYdlf
m8Vo1eZ70Y0c0NT2/f25aSyuvqhSZEp6D6w7dP3oAMEsH4M9iAdLW79TMH2VO2nlCKfSEQEX0XG4
+mN8z2umbV42q1/BRK5MDMcgh/aMl3fTbSHF96WmvV/2Dp4JJmQlgjiYY4z3XLC0J3WUHBQaXy6b
2E7lV8tgAlMzpkQQSiyjEyO8qx9iwbBaIjjjAvTJ8FbHL3rf2KX+lKjfk9JvEDH7vLP/469gglU4
KJmhCxkCSEPOQSKVkLwabgYDNKu6tlhg/3AyOQZvYTgfy4Lsqhakfo15lJT+ZijG/3luimbBYNBS
FLw7NWjt/h47FbBOV6aM2DkmP9XmoRk5L9vtgLkywOy6sdRDEyPr99QzpNHcikCJhgA44FLohTC+
/IEOx6YzrUwyW1xiDkyYZuGvllDq1o+qYonXg0shrrrTvWRn7uDgVsdyvY1MjpuZSR0uYWV6ed09
yqG+I7FuaU3umiHq5Gr9nmQg5Uyn69TkFnpp6exLxrtaLpPxCkMzJXqJBzHNr5VTfJhv8n1oD/4f
ZNfUHS7ZYqK4HptBpuu43MEK9kxLamV3rToksyc3C4EgCpFocB5q219TUQn4pcEMxMbALBHNRp16
3QvA3K3XzT2ZyfPlQ7ndnsIli9FBVCHRSPz9FIQ9rvowKHPEWRH89oadnHqrcQxfdYEWo1M+VugL
V2DV3A0YXI68Yqda6U3hNna/m498mbHNfV79IObUlOog1EvSQaTzCT/Czt3lqN0Z9wGEjcr7P/Bf
GsK/fNeVPebIDF1X5si70f7wuhOaBRCQpVUO3S+d9A+ABdRNWHNoQqPRLsoa2p1MNRjiLkkzCFmO
qkr+fYAq1HcdCm7GHqWO8BHCQy6lc/3R2ENpowN/d/lrbz0xTFEHzTz60/Qfv39sKZriKhkMcEhK
VW0ZYVhCHziQ7YZU+yk3PH1sVPeyya0M1ZQlcCphRAgtRSYrkTAvShqF5v5B+ktfqnP4/0j7riZJ
dS7bX0QECCN4xaWpNOXdC1GuEU54BPr1s+hv7nQ2lbdyzpmnjo6OaKXElrS19zL5EGZ1uU3YpUI7
mT/Vt7X9M9ayt9tM+RjxUhYrtolu6tkvd3YRMRMYIKVQyhm2cOvzLVf3rKP9bCVufZ1uC3+WsfnH
TqO4W05mvWT/OnJKYBhkaGFMDTxSU2+AqvfPC3vucHCAowLewCA6XM7+/pZF07fwj5wAZ6Tc10bb
t8oLaI2z0XIywuLEE4lAbBjoegquvdIuOlqQy5SdvjOgMMfZFP6bCc21P+igAUO42IhZ21ZGmgKt
qA7Dmir9puRs8/MQ373i5u+iayaAGvMmXHYGo4KZtsnmzmpN3zowee6cVoEhkZUQz9SnK8uU11Zd
IUfqD+A9b7sYCDEjGn1HyLd6sn/xMZ88q4zgUK54IA0eMyXJ/UrmBzbZO11Gb8XYrimPb3ptKrzc
tvYS7qE/T+PsGXIyi+UR2eodGwqkczXs2PQST0z8WWQfaQaW34jLtlv9PODZTXwy4OLTmKUp27SY
aGgMUxiNyGC08lCYH5Z+YWaXBpr//eRJlnZ1T3oKhiuzIpeqvmZt0Sr26/zCzXr2eXEaCIvdY9mF
0igJBurgYa4CUJbirX6Mbvh1v5rL6jVMfwq4MoKFfsjXc8H70tPi/FThG2FTS3fUZVtwjO0h4SmK
L1pixYDn59c5Y6/2wEAZEBcKMOcD5s9Yy2eMnXB05FHwLXrjPdPsVQqiiyLLzHXSaeMAqS2j7P7n
mDnbhwRm6H8muMgs2pxxIjR0kXWkRqsySDfGFrd552ar2giUr9affZ6LY/kUX5QWPVt5dXQb/f8Z
iAVexd+BZNAxTiOgM5B7G1un9eXVWP4H9RlQtk38i8XXc2nLyYDLJlMFMbEIrxd0edEtmSVe0G4F
1h5662G3cvyLuiSXxlvkEcSZusxusbraEXJKXr2V68FF2gKXKk91L/OJL63o738/2ZqA6cN4NxvR
vYAoFmSn52I2BMaadbnhAV/V/MJRcHHARfw4EiqjDALosIybbT0taJvGD7M7T4nHDLtwIJxNHf7E
y+8X9MnsJkdJ+lJiOXlH/dHZoPqwV+hFrM3ZSxutTs1CMgRoyuIgLSfTTNt6xgL4+jPEp9SHInP1
AqBSuZ18dYDrR1T8u7TPcnCxmqghI9f/ezNYGlX7ykQOVkHmTiR7pWWbAv1/xRw8WV7yrDo7x5PR
FoeNqfesFRbu8TiFAatZP5f6eAnkcPZAOxljERtsVLOeUpTuxk4jXjQM0PYahXA5hYjY2HT3VmXd
pur4j7075/wBQr6GCoAsmkqLa0OToupaC2ECUxzXHmrPuGTscDYQHXwpCwmkY/0GWJwEImTueAp4
KbA3SsHABVOZJxt4UcWEuZcO6PlLfMuXT8Za3LZThietxtEYrwiB+HEXFG0bDCBHlUn1Ii0lTEAu
E10WjmBxKOV9PggP0AcUTNhj6XyBpOdNMK5RzZ1hP8mS33C50itUOIlxiKHtb07xQRDrOOHQL6GR
yszK1xnxk2HbO/m1Hr1XCfcU/gzTwpAr0osgdNmrXVCOL3Z9D8rWCrhXj0+1nxiO29cvGT04gLJI
x3I1+LM71dqwozXTJzfL+0B0ejgmn8SqXWZb1wkB/ahUAzX6pXcfrIL2c2STjZYytx4+o0FA+ZF4
k3U7VNqvrDXcRiqeaRqjW4g2oKqEhkdq6CHoctzN4Q0dDnw8TFZ0pU55ALr8vqCTB6EIv7R6aEVr
YdPyY1VYPrUSr45hIEvGDwPWv4KiBVngvyvNfd/nbjxl3HW0aJtkhdeS5sa25K0prWMkmdcNkafW
mj9I7WaYbBBToZliwzOLa5/VOF73w3iwZHGVCh7oEfP18SFtx20i7MeiNnZ1wjytT16NqlsZIFUL
Mw75NIYmze6amLoFvlWW5aFNE69Inwm7sstZhA9Jb5v4kcLduBabUuBTCxHCTGsT085tiO41DfEd
Xd9E/A1VnzXUdPCfAX5CpZfUwldHeRBxvBXlR5mqG7OTfkVfyvR2dibRhvKlUJ11VMnV0DE3Sm9J
qoLiGK/t9jFj1NVtM7QZNBfb3LN0voMoees2dfrYUuaBSRGUVfFUsIi7opReDIMmO0Y1okKnfOAX
Xj7f2XPzPj/ZGYt9PiVtMvEaoN1Y+IbwZ5N1FoLAzTxxrd2iDTj7LBfH3KOfP2/KM9tfR0kSlUmc
MZahLo7qkWv6JFpkamYNanqXTq6RJ3jAtpfAJL/r9IvN/9dIi2M6EWKAhWIKS81XdVu/aT5cve5z
f3gyNtEm83LIfmWfaCztJ1wU/qXsd86/vo2uwVcO0B4wAZav13Ic6zTNscAlyg5jzz1i5H6tcZAO
Ipwhd0ZTh4nyj21BoDmnnow6Xysnh2tmjDngDugda1M2uswS9xzaPYFqVhcS7rOf8WSgRfo5ydYe
MHcArOvHLjvm01Gyi+f3meP7dDbGXJk9mQ1plSRSC6xhNAagEgfszvbV49hA1cwI/xW49a/hFqE5
6JNsqASYgeBUUSM8mZSvfxH8f1bNWIQkH4VWWjFBQEzNlhRDWLJDjQ3/8yjnWG+YiKGi+GYROPct
rr0iyvhkQT1pruSGsRqIlfqotz6ORH/c8kNv3477f6FN8jv2/oy6OFJqtaFtxfBA0LOdqCO/kVA9
tZ5+ntuZ3OuvqS0CXCZQKiQxmklGB7BHlB+isfnnaDoMASA8SsbA8SxLKHAHLQsV+W1oNk3lpr0I
KyAfL30j/fxM/gwz//tJcKddqiRaBQgG6wBoyTvAPaS9bqw4dJoyNEztxeypdIH/X+Fi9PJOWXHG
72TtQDO9mbaCKqjKk9xXRLRVOjtDNlJuMkvecYr47Xh8NHj6LnvrXtGq2TaL3hpTUSMBGG5pMqym
hjuBI6oQOdqH2shDV41rvWwftBjQoVoLGh49tIr5UHVm47Yc5lOtXn2g0zT6dknAtJXqJpq6sGDl
2piUh0Lg2RkzXymUtSgm4g1aE8jU+XSocqe3lRmmY3dkSnPNekjfN0OD/pgAHquM3SKBjo2KNCee
WOd3VZdtLJs+IYz38SQUN4vK+ErNuH0F/wo3ghRz1ow+GboJL7TxYbKczhsTK3lOq1pxFVEHMs6B
Q4PMbyeifcX5He1VD0bWyUMzjShKZFoRZn21jrXujvE6INQoXVnID0uVYVZ2rhONU9g4QCBGkCKA
x9oQqbpXFvmwLgtDgNhdH0pjXNt18VWMZbmTqXrD0nzdV+3aUuPGTbtq09gGmp4NvxXxBDZFHXs2
mz4bu+09HBRwJrUjtCqT4rOEwFngdFRF0lagNqTYR5mSe6u2AJeL5KvNmzfe0Dc7wcrWLVU8AVU0
yfLXobpUpTp7uuMBYMLeFA+535WPk9gs9VrTrASMMsOpkIUg+axST17qH57dAYatYxgVvRl7/hUn
oyRJlqu2hnapiJ7gde+yS9K0ZypQunoywOIcdIqsxRUMwIDdPagjZIayHKzm46AXwc+n0rn+818j
Lc4+fJKaY9vSkEDFQ/PrRxomQbaPv4bYTeTBWZn/CzLG2emBgg7IlGUCrrIYNCIaI5MDPJoJCZ4c
NS5HrXySXCXl88/TO5vL2OhRo0ln2/byyZaqneKIGus4M261dQc9splxewl4cX4V7ZnWC8QK2OjL
R+9k01FJAW5qgxLS4AfNnSuVOHZ2GvBiz41bhJcwaWcjHVRiTA7zspbpKKxluEETHPa1XoEI3sgr
w6w/oFW++nkJz3wr5Lrg66hg/4EvtsgtJLecrO9QXIJkyvygrHJX5fG93irbWcHgwu1yZmcZKgGD
Fl048BmXBHSeSKOKO4QjIuPVIAJiLYn/LyZkGOBNIrnVvjHrsyhitlPhiEhbFHUo87t2dGnaoyFU
bP5vQy22cZTXll1XM3MSJoE9Ke8TizyrjX2oJvLxfxtqsaVAWDHQjer4itgd8CpJ6cdkhCfKOOSe
ENp44dw4ExV/pRqLE1CphypuI2TRTW97pn1PSt0bqeay5AIS7Byy/q+RFmsobEdN5Ais2X+ABPJK
O6DC4Gn7JLwEcj+7pdB7xdmtgmy9rPujIG52ObY4nq7lc6K0QVQ7pmdL5RLC/UyUz0IcFPgIkIMh
tPD3/SH0BkGAnn9IR9Bv7Ba3sPb1czycX7eTMRb55ihHWqozI4Ht+MYEAEMeZgCGtVYu6ynM2f+3
J+PJWIs3leaILFVrPN6MGxGknxwNm/xp1nXNKhcWnxdi78LqLTHyahzXClEjO9RgC6L2jk/K4sIZ
cTYSgO5AOx73O9Sa/v5AE51qRjQgSkb1CTmFS/sPdgkg+l2Id352nAwyz/MkixhYkkLSJHNCh0BA
wYAEReEl+gFZYLSj8NOawxwivFtodcL07FKV4fxb62T4eQ1Ohk95lPeJ/RsSO0DwpgXewEe2XYD1
P32IAc2KxB/LUL9UaT/7+U7GXWxoKzeNEmBgGhbFHTMAA+jGC1/v7OF0MsJie1VtXAirx5HBqqMT
QyxFDZmhuHXVXLitLoXJYo9JpxoGEs3v7mbHhyvqBFl2e2Efnx/DRi/SmRvjSyQ4nXroCgP3G1ag
9n9IXxz4EXB3gJs8CKqpPvAotQsGhffzuPMafdvS+p9h5y1/Eh0gKRaF5OiBFtBLyMVXUsae08sg
zx5zovzzexI74c9gy+1mlUmd6kjTzES/KTuQ89oGybUT+7lziTB+Plc7eSIsoiNTm8hUUzxfo/ZW
b3zjbSbRJl5vb+o2cG5mW+L8tV//vJza73xssaBza+J/0o5lrJiSOb2ocKS0pRFUqnZAN+GaptGj
MtqfUwxlPbM8mnmF+uJ4BWIqupUiucqo8s50hbqScOhli4mt4kT8Qmt1bQliujJ2AtggIAo09qVS
QL4bBS4Is9ieM+aPEtget2vqYLJqHmajWbk1/NVcmFTDZgNyKXXhydQIpphUW621WvRpKhjMqVAi
AxncXCVp+phxZZ3VDAmtpR7Q37kmLe9ctD2Cvuo2TQ6KZ9PFbmcrAdiPQVsXUAiFAIw9hLYTv6dD
/VTl8TabIOYpnG0fa8SNTXuLttAeknvPulLclVW0ZZrt8dS55lZ9n9XatWnr4WTzX4qYbhM2XOv6
oIdRAVst0/ChPXOjEfWxc5qXjCfg349xkKvdWyK7dcoM6mY1vOAMlHPs/L5H2bos1S0t4rkqsDed
LhC9c2fwVnVBWUlcsCBunNgY3GpINthzv0jWfP0cBL8Rez/FwOKeRM5u1yxpnRDSa8+Utnho9+Xk
oqyc+tFI+S5juuGWulXdgfPFfQM0kF2llAHVJ8DP0phvSR4lXmJYaN3VoeqUQazA9L03rtOWQPCg
ZmudCkxL3JGWHsEeyQ+p2h+gfXgYpb5CIe9VjZOHYQJOUqke9anxxloEiVPdtbzZR7qxRWYHCey6
gHNsYWqbJmnw5bXqyY6VD6tQgV3niBzIgD84WaR4kVATX6Dd4RZpC+m4sQ8KYRZuUmTXTOUfuTZs
chpvijG6jor2pWTNtpDqS99b76aIbiyjJqgAqZFrEGOPTu8qofbOsslt24tbNmbHSE2vC1XsRW36
ROf3Be2u6zZFt6M42IbgHh9avsmlFnklCqFew5K15BX1paZYa5PkBhzWa09N22dAKn1I7Xtp37/y
QlbrNEeFu6XRJef1cxDj0/2+RB3UQpWkMPDMsPOg+w08mL5YWNMgRl8GAn+DBZTmhfj6bVv2LcCQ
sICQZEH6e5nB5nrCxpQ0IGbYe61DkaZglEGU82Z0tJ3Kq3fkt34rkG3wfE9wycdD5/YpwRvoJmLg
VJvGqmXogEH/D/2pDshHCGvq3XBrmJ9yglUSbiFGj3UqvUEt/KjVVn3xVmrHFFlS2XxQ8UW6bq1y
GkyVFSatsrKKmMDjSIUYZvtWc5B/RnWLdzSIfYgr83nQbkVX3nKH1KjUiM1k3jWopFEIELfFQTUU
P4/JldXdk0LgN6m5GVIOH17DnrU+4BUxrmv80CE/Nj0Fr3zaluKj0d+ZkmybCDbmGvWm2FkDQrA1
WhuNKxDYUafSutLtc8gc0vyXSRyPFepeE4e0iTdWbsBcbK/J2mcWxGF6CndTdErRbkOjssvROxBB
A/piaU1+3mUvTZXtypE8qUz1ImkLt8sLl2lmUFMeTIMyukqabWC74PUQi3JtpfRGvVwLM52pC+40
4b/FzVfGQd8VPh+QSffWGq36JyMpg6jpQI6fPs0UoJkaPdj56454jY8C4pWyOWjC8Szc06ri+CKS
twb0/fKkX+V0AmqiWVWYamK2blqhPV71HzkjLsrHnhplft/Yq9IaXkB28ByQD2JRoZiX+mMtQ7t/
xCvdn5rMrWH9kmq7QogbU2/Y3CdFR5JeZYPcD41wS7QY1YEH6PuOtf5QMnIHJvG1aaphhMY/NxpP
WHC3YL+oQGUTHsaxQe5Jzny4sEDg/BMKQ25nkMDUWrSXbLejmZvB+8wg1CNthSvGcUk+a9u+Zvrz
WKIVCSe4SrSeIg9T9iJ1Yx85xk6hhdszyx1abDDxlA7wEUctMLXRwGqRv9SWP84agam4MmiBrw7j
ixztTv1d0YzQjl8HBdDm8iE3P4RAd5H0PmqmIdWOEFZEm9HaJF1yZadkF+UZgM92ukvNj0Fc55X9
oRpdOFXPGprmMOVeT4p2y+PyirbxR6KQl9IRXTBIa6PG7GmUqKnow7qChZBZcXxI1Jk7Mnk59DRo
hc7w3iz6gLFy1VvalYlKftIJr8WGnIY+gIrCY8wstPmvE+6shwY+ORky3IjeJmX9DpbOoevaoNPZ
xswgQKVWO6uz9nh5HianPNBe3pit7TeZ85IJKDY4UnRYdAO7Taz5VGydtF8RJjy90H3TlDeqhPWd
BvMAh6xMJ7pO1PgYjcLvIxAZlMeiRdmXy50y9C5sKTdpZeNKvtXZZw1fGi17LmoYDqDYLdUxaKbs
ybAeUzuGxpKVci8ziyfYS3rtqN5S1fC48iXLKSDIbSmlHuQkfJs8V10Cy5ZCHGuSuBUumzHNtwYA
tk6vurB1/xwsKFgMr8x46WXZQ9cIuBMOGUg92XbNS4s7xtL6TUHYdoTaRiz0IKe5x1osFcApoLtQ
NDYTSR65M/pR/wovSN+SjUtM1YOMmWuN750V445T4fFBYMh0iDLTA//A1Q39ZtBruEfOClE99RSH
ujVpA4tlnpqYbq/dNNMvp+JuxOOQNg08ZdRX7OytXYxBm9lohTSf9gT2gqXeU6l8DEO+Q+iiM1K6
LMWxkUvbg3ka3zYFKd/RR8rddNCgmasIIPYs/qjnzug2CsB7IhvcMYnHMLWqahtr8stMsaFEMwl3
sGzsvqhq0eMHAqLXjC8GPrYvjB799AQHfwYhO9EJv66rdd5WgT3SN8vEssfQ1aszEigG5D0S3Ni6
vjVJ5Gw1Bcclzgbg3jagTPlO0T9BWQsbRlNcVtV7zc4Q0fa9MYx7xY6ejaQG3BvZSdb/arBEJmC+
TZ8iL5Sug1CPwFAWk4mvfGxrSOOOr1peQXzkJkLuMWUlzHh2BSJRQ/6kafBXnfSQzFlHdVPb4y5O
HnsTajWN4ibRnucNGAO5b3WlX9i5m6kt2hSl28JPfUxvYCv/auiWlxI7sM3xoAs8CxL9eerttaFY
QdPXBxmlXkrtLSo1bjvDIxp4qxTS1eohBJ7D5SRDMbEMZaUFUFYNxkLeTHB0Y0rxONUpYIcUfW1H
AQCwfyzzZMNphAmPPi94mKijX6ErpFdxKCrny6wTX7bWhtpNAAvbYEKuV+vIG8zy2Wavqvg1cOWg
maWnmNUWzgqejMb1mDaoz0pcFxwnfu+KKvVpimgFEoU0WdD246rVoaZQPRVRvgZDNYjoXqnv7RFg
T2CWE06v9aE4znN1JgFZd6AL6tYtBtWV1LxTMiXgFX+p8ely6GhoE06C7olNvavr3WaANXRlEzeC
OIvBr+ezThXkjY4ELn/g8qu3htUGFaK2Zvd1b9/wKboexbCO7GbTZGaYRM89/hgAIYri1GuLJjA0
4H4yOvfL1hVuYFYON0qbA9kyehXgKLS/d8oPkSRrQiCdY95lOAFMKKZVE7zZiOWOEV0PrPK6lq/V
XFu145dFsodhML06HVYKLz6tQrgMVoQKOphCAyGgN71CheyoUXtZKQ6xxoKh+8r1wdPRz0zZryEV
67QbN+Nk3LYNHH6Qbdh0FTvFzoB/pg3VWdU2gxaF+TqRfoSOWuxck2jwk2gn8WvysvbhK76G1+2e
iRSXcI1m5EY6AwTFqh0SvJBhFZQo3uU2MiXjg8FXewDibNQzz4n5ITFivy7KoGOOVxl1UJYPVQ6p
cMjeMP25LAcv5oPPgAUiPDB5CgVlAEoy5aFKANQU2mqqyKbAkZ7HH1H71GQqDjq8gjrpqsU91HnC
SCRbM19NNfFs5zoHyU8rxKFCp6bX2LqUimt0NdRtIP+TCrYynO4qVn9xzdrUhoXjT11XDSymKuuh
0Eqvg8FW71TBmMtAx3u0wU9I54Zn3d+30NtIKoMDOBYdex0CfDlfi5ResbjkntFBj5urvqJR38Tf
O2QbY9L6VZFCBbci/mi9JKLxVFXdxTGO8UGGVRm5HNUKTUUH0PzSqiwwpUD2bTZBnyM76nv2qLDc
VZw4rJvOLTS5oumzkhzgB7BBX2Wlw48rtUbPLq2A4mo0IjhX1r+Ilr9pdXndwAoMJ+2BRX3YKJhr
r+1y/V4vmr3Rdrg0h0BtVAS+4Zky8sY0fu4IJFLlg5OjYt5Xd0lOt/aQbuEQ58bWLyNq9xbedpwl
XqcUB91WXnS7Ofbt/VC2QWHFgZbEwP8RV/RPA75XpUmXFm8KLjokAJRRr4LuHYXafT0BApXD1nsE
P0I3oVaa0jUgdAAtise6f+QNOru9aw04/+KhvEoTHdJ8lqcOdTA7dmolzmTkBpGTuoLknj0MuMHH
bdbcppXpwq6MI5d8L3i5og5+mwrH6Sh27RTa5YbiQaMBN9BrJJFX1wWuLdVDGh1UaeJZRbRrcD/k
0bOVybAGAVEgi+xzEzLfyr3SjKsULxZiVPd6bzxkefHS19NzRfCo7J4oXnGxk7mF/m7JfK3MhxuN
Djq765vXMYd0fImbpgFrZIKESR8dadq6KK+sqlh3ezxx1F/EzHcWt/dlO1w7GnravRKMVrIp0/IW
efW2ySC4XJp3VG32ld2vxrrySPbZzQl/aoOWm98CIoKtDgpYDWIuKqaWIh5pAr2UOROycMKTnL7E
vfRa81nOSY8u9njYhxm5n2SP6C+8CoaKZQVQi4rlUcbVZD32RD0Qcs0T4AS15wgbsMy5O+IqcIUW
79p8WrMkvm2NKUAOh1ut3XPo0NJheMTxt4/ytzYxvMpWvLGDq7T+nnUQcwA4Ari8NwWqI1HWrkvq
HHJRrpz0l2n8KlqBl5G+HavutVHsgPV1EKe6X6IS7HQftOmDqUN9ANfy/GONSV4VzvA19gXSzJTc
JqOWuqZSrrW0ebZx6dFMrBLtSShZMChN6qaTvm07NYiEs2bFhc7QmcKoAXEqsCNgsEGgi/t3hdI2
oCU2oSUbmkheheNqEhJqWnahxHumDopRqI0mK8S2vgG0eWvyPk/Q/qzMdK1kZA1jCT2nLkXWPk7/
2MEIWI3T0RZV1xRUVrBKRb7iGgyFmKNPHjora2bWF0rkv8sPy0rB6UiLkqsS55PMmZasZGf6vXLb
KPAEiBy/mN6ALfGkPHJchcToLtQoztTmDYhUEAc+IiBa2osSWKlwRxsU8JUke7OmLeqBXk0yhNMl
HPrZ8Pgz0NILJ+pMG+vnsBXT0CLKS/nUTR0cS6Dd9HPV5XsjZfahJWjVYEqwRjEXDQ0x2jZPWvg5
TFt+31wjMBpkCZM7etFHDL0qU3HlHXm6JMLxnVO5GHdRyIYlXhqNDsadJeK5L9+rsHVnsf1knUMR
Z4Y6wKTcQ0H7YKxV+HdUHnplF8VAvhfUF79jUdlOxzFrWAT9/SGcApweN/ldvJ3RD3Q1rFrlf2OJ
++3j/h5Sd2zV0iEFudQHSRtbcrOBcU/TDjsyKSsZRyupWe9VNjCvyeMQRegAJdQnPEdXTtRk+0qn
eGT0GzvVXkhrPP4cBN/CevGDFmvAQbUHIgzMCkAL3M6CbWD7gAvXBZ34woH0vbC4GGqxgxjplF4x
CdTjQ5R8/uMGjASmBB1cBmkAv5nVz3P7Thf7e8SlrogQepzAYyEFebfR3QmvDI99OrPq+kpfO7cS
t/ANb0MZWFd8b1445i+OvgCg6CgfMVi1zia6rrHHU292SXXc7Co/lrU7vcSbtnSbNy0YV8lFthqZ
T9y/zsnF3Bcnshl1g61p2GR4qEcT9MqqEFonW2OD1GBNPeva3FdvSDzCCdyMa4J292V86u8F/ulH
LA9rJzUkM+DrNYTQjzlkhWttQSxbde/QTnMCuYUbURijrHabXBOfPNVPP0fAhegmi6t26kfAGFIB
A7N8B5BM+0Lkzm4udBx/b9qfZjlv+pOWY2XoY1O1sAhMC/2GRtEKxJE3avD3Ue/3sh+pCw+1/QBm
FNOQI8q6PhrgCbslNUCIiEN9aEMSmbsM8Jf/46ZbGoRyleslCpWzb401UyWvLN1FxHvtpvAh8PgQ
vf284ua3vGMRd4vD3bEEYEkRPnlqZbt61O8rqq8NRlzLandQf1wbybRyeLfrdHXfgTwystY3B/XR
0pqryI4gGd1x11TbA1Nqj0u8afta5qBr9JA/Rf4y0n3H+32ixC8Rhc9R074n3QCkP2muy1jcdrCx
smjs04z7NRR4e64iAzZDZL67Qm0fLMW4YlEWWlxARISiouKM7b3CxjUbh6tuhFtJjBcFLTdtPd1q
Hdnndb+O2HDD0/HOyMlHOoptr0EgFdDfS7F09oLQ8cgmpk0AM1xsW5KA/CrjOMH3Uj3NR1HtK3uI
V60/i1XwV+6ZvvP58yebj/hv4Xsy5GKT0irVOplKGLEJB8gDyFtneHmZUDCebdJuWqvbR3328fOg
5y/fk1EXWzOZhC4kyn1g8ba/2DUw7GtYmVyrxynsN8Yu3V5KO74TcObIPBlxsU2b1po0G2Ou1Bt9
g0IZNAzlVeSDq3GdbGbbDx4k4UXzqnn1flrdRZKVVWZHFZBiVmhlezPlNMtmCTev3JR+9ZVvL8Er
51v023gQb/jvDIMsLvQ4TeAR3rPZREXutLW1mSW78u1F5Oj5o5UagOWr0P23F6up12WeThPsRGGI
dc/hPgZpDHNdrkD6mm1bOIydD/OtcgnfcXaD4LXx/8ZdrGcaUxh+2GDZ2xN83jqAxUkl0dVNlNuf
I3QOwO8L+WegxUGW5Gg9i3Gm8w8xyozc/or6S5Sl/08q/GeQxdca8z7VohyDzJJkdeDcATDv36M1
FOTH6cHeTEfrKCeXQlOEe169djZoDlzMyLU5Ffk21z9bY6lbFWfJaJYabol0Qzzm8bvI/8g26bp6
uLQLz4bNyUiLbd8TohgAJqZIep8y5y7P90h0PQO0i5+/3vls82SgRXyasLotuhJib/lO/4Ax62q2
SeJYSmyHaQ1Ctn5hxEszWwQmbUjT6OCzrxoz3Yuh2zpoWdsRuenjS5qU36Um/j7Kfl/CJxkHLB7B
O4t+3+rRaviQULfPAvIw4nhJAuXAVJfDPGnOqsmuP1Z7+12s/5394ckKL2KXFXphAlI1W98OkCcA
ePLYQNBpViLrny6p31xa3cXjQUuH/94oeanfVFbto4wNl3NWfaEg3134lPqF/WAtaHClzfpGTMjo
Gn/w1dvuWQRqMAAM0YIVN2sx0Cu0lG8Kb/DMG+O5C5xXJFUNZIBw5P0XaVe2G7cRbL+IANncX7kO
RzNaLcnSC2HLMfd959ff08q9Ed2ip3MdBAgCGHFNs6uqq6tPnVNai1M4fD6I3cz+8b1ZQPuYhmZb
DNh0Sajw9J7KT+NYHkxBuc0r2rAfs2fNnL6Woe5ejqXdTLjR/GM2OtdkIcxXaB/iJcsupJ8L+KQu
W9hN6hsLzO6Gg5hnDcFFDa+EeJvNbbMpTnOVcRay/wUVUPRhrkKU37PxJmxGOW27tWwTH8MdtiyV
tglEh5wWFvh7vMLUjqEoOX3lXV7cfp9F/jDLZAahBHq+A48PWE77k3RCCfBqBGgpW6IHaWo78fJH
HiL8M9PFe4b4sMmcXlPZVmlSQCe1hKs81S/lAyVcm901sacbQJt5det+xHzYY3wk1ldzrgs0NspT
i6sm0AFudgt1on/TRCG7p9WHLcZbSFpIhaBhGzt3cjXov5YdSOVmmyr+GYXFK+F23R+MLwQNGxOM
Y4y5Dg8b8yqA4Qwqy3gyL209ebjsIbvu/2GBbfmBB2uchQGbJS6PA1CQsipZ7cQZsvwM2353iX/W
wapfKxPShaqg/4LH6dN6KvAIf9v9TEcbD8iOFuRPaNh2QNonX9B583l16W8K/g/zdFc3wacrQB0r
E0QE1ZsyIG7mQqbtTILBm3C3Ma6EgNxf/qq/qWo+LNLSfGOxGZI1FytcRRsXLysehanXkKFsrdjl
lsMcJ2H1sru+kuRxwhZmT3FAQfHyc+RCRiS3Kmd2CbiMefRAPIvUqTarWzpBUeeozdAlzCwpvO1n
Dn/NbrZUDORJjL7KmHr71UA8raTWlj7EDBo4hs/AiAcQ8eM7Bs8OXehmIcoEAeo4SnFjAf/JAt+c
3ByPwV8Td75aXoqTZLcWdPwiS33E6zBfjG6/VbZZKPMlNRS+S12hkMEQ3LfwvLiC1fnjDWUjEn8A
imybx/pJ+RrZGSrH6kDuzC+XPXW3uNn8AOaAkItp7Y0Zl/4i/lLOHYRtQYNcHBNR/X7Z0P6xgKlC
IhJozgJs/eu3Fuc2arWmgxakT0MiDOrDgPBT0WL/F3Kluy66scYcCoD4dIvZogNanuQHKlNXHWkQ
9lYCriLKg3b+o9vhxiKbq5MV709QoPWTWfwrU1egMWNfqxVOaJDd4+7DDsuTsAilPMWoJ5BL/55B
yQ2rOppehtZy56nHFuytrRvfRzaGiz2MNi+6dXkrd8+MzS+gv3ATNX2nqmAyx4HbG48ZRGgMwGzC
kXCs7Mbmxgr51UrZFv0aNyhd0qC4p0LXsl99UbhzqBxHUZhUA+lGZTIJWjPAotpVrFhlzmHP2G/S
blbCZBlhIq2eTDgMenA0yF7pjVfNGaR8Z4jRuDTFmIqV+8KBp3e0G9sbu0xy0YH3JlMNT1nWb2oC
ErUFivRjZdUTT3qZZ4nJIpKImYC0BKvLFDauuBo/CWReKmF9rAqJR9zP2zAmj5SjFi/RrNK7nwSh
ACs6lF7oaKAYeK/Dugd+ickzySQTiCF1qmDA4WvzUAKdBT6A/xZRTO4YO70BhYyIPmgGZNT6ljc9
XpYH+z9ZYSUIjDEvdchhoJpMnqPirRVfGtSs/80GkxsKzNPmoo6oxcvETTIlgt80WIigZiXHETg+
947r32ShuWjBqEHwylSN9zl5Bs2606fpKVdS5/KSfhO/kICn/CpANDBxVIpK1Gczbr8img3H9sdy
ju38ITNc7bZ1pxP4stMrAGtBH2ZpHOGA/VT7YZoJrF4tSJbQ2q5pn9T1XpyvyPp2eXn73/HDBBNP
UZRlqykhOxm42mtVa9eQcNKj1VWKgfclecthAklQF3CENjO9jkqQ4IKOz4/C1zFJNroEygf6l+FK
Di4v7zd1x8f6mNgCQLeejeE9X4j2GNDin4o/6j6EPm7+33O29KIDUPv/ugo7wVL1TVULBO7fD9XX
MJV9FVh/zoL2D8YPG0yIDXhdiicBpc1EgJsQxdAetdIB1101QEatEv7CSJGrR63bdtJrP5hXk1xi
Tq9z0nY4CP10G82NM+oAtc7F16Ra/cu/j7PH7/uxiUsxqtZ+FRCXzYj9BQA8UVZPBxnHZTP7XdbN
p2YObqHNinrE6A7OAc1PX/5XFJIyvENEsL+OjysvS+8/42xM0nNiszStiDuSyAgVDdBvrW4dESNh
WdkfhLi8ytvhxQwh4iQPV0QYrHWJz2GsnIBAvTZV+Zs+gc6vHzjFBY2YT+3zzU9iclPek0mINTwz
9+pfk/k8QWV5PeqdVQMWLQicrf1MOM24N5OOZIxhxnKCE6Rz26DDazpuS81dYyeP4E518vuAUuwj
jeg/mx+NR++60mAtdg98RXTD68tyPYDJXKDmbKUMDPS+eESfySt8YJ1xZQrfx7DNoDlwPI7+fZe+
NZO9yqzM0HZecIM5JoehseYrvTo2KK9u0yeMGoL0RUhdGUKviY9RyuL5svnfFP4fcc8kMlPosnjU
KvANo/e0Qsc2AQastsbESx7TZ901TjqYZ1K3eQasIbpZQcNQOSsHWrL/Kwy88hHJMEFoxYSdXiQm
uJBwGPYOfTDqcFM1XsAoOV+NBxLod5MzBeLBcMXjAMy6tVgrbxh+98Da/AImCscMwFChwbbjHRdj
rCQopeG+6Gs/lsvHy9+c/lWfdnxjiokuDI/FotHlmT/VeCtG2sxBK/XfTDAhVXVLE0Y1AlifjbOI
zuLUVrxjl16VLi2DCZTGxPiMLOFhdvZC3/SGR8HtXijWrfCAIZReLq9o9wDYfDQmTJI8HTFBQJEv
mCSszK99BGjsVHC+2/65vjHDhEMiNvKgyXBEA5MKgXwIwVCNMURLPQ7Bv+jUcFbFMmi0KQhCDfoE
otzVgeKLdnevHTEQf7e4+iE5ao557p/qa+G8YnwymBzQpSISSwgyXv66HJc0mNMfJP09ZvHxOzRE
l248FyCvvmyBE18G9abNKUf6wcggVgBvCUOA/IGfWjGWpYmWpHJPVN5XZbJJqsXJOEtomlQQG4fE
Ylm6uEA8aqCfIKNpk6S8apr5VHfjndzXL9WiYGY+aSBHoIOCQJ2GU5uaweX17z+aAL1MoNwAeAE7
EUxSSUiXFJ+Yhoua2QPGeY6UB2vFcMsXERIbpWIN33k7y7XLfHiICqvaYqI6Vh9QMXn5jWB3qYUB
ZJCXLiCtEJ+lySo4BcS+P30sltmBpchl3aiwWCEP7UaboU5gchxqv27afFD6GzYeJSyjhIYYRakF
kzt66tfBBYePL7gtCNOC0V3d5Gvt885r3sqY5D3kZTJ3cgLfWuYbIjVXayvdX3YVngkmec/TPIuT
iFCJEgxYCcJ6NmaVc+6/Y6E/Ze+PF0o28wyCEScmRIT8WSSYXZqvDKH266GzRTpLUEjq91oGCK2d
Y6gCiCB31F8xSXEepfJYxfmtjpgSjLEESUPnNZoaTF15L5TTVZUX3mCkz9Abt0ewHoJ3C9sxLCe4
4LFOh5uklwprHVsML4GlWjCqp5nEyAbDWYZkihJjpJeiJ3DF+Z7Eah40anqs9ck39PybOC8FiAfA
NbHIh66pbyKwaNe6FmD45yo3lx9EaY5GqHpDn6FiGsFinRrioVrEH5e3aN/5Np+PSZgCSA3QL0LN
qlrhnXyDR/Vv8+lvCZ3ZBgRXPxILj3fuZbO7SXRjlYll0qddNy94uSvA/dh3GNYMb9u2xRM9dyxh
1wk3ppgIbnVDTpUKd872Dc8Y8a1g5U6EO7V+Z0Kxwe0Bp+etbr/03tikv2kT0UqUiB0mROnlC8Sc
AGC0pfW3vBYS1V32wMPu7J/2G4NMMBe5aqatTIOgVHuvkwpMWw6Pelg9Tpi6qpP60A2yI0XGYYir
e1FLzmIW8giX9zM0+PxkAM9U8ZMM8zh10agtQA4qtT0tYKDCrQNFuIMn4NjOYmdyIru1ofjtXPam
/S3+sMvkGRMtzzwnKA6BlrIGKC1AeoGTpGm59DnLfJhgakQT03x9pqKqzgPVy3DcLZ7k8qGQPDNM
cQhWRjM26QDGWJXXRZJIVhFhyrQUJauc1Ld4MA/4Y0dawi+XP+FvPOhjgUy9iDcuJBdwkAMibYV+
iRDJzuUhPFDQ0PTMe5Xdx0l9uArbbG21eF3bCt+zgEgFKG8XVzUtcObk80MdWhOQ8Bg0KRwDVU/r
gA4XlCpmjT6ppQ22jOc+iCRwdnj/sXHzk5hMWCXlWs4F3voUX/Y6uzuDAiT9DgeG3CGwjEFxwgCm
Y1yBy2RJbRR7hl37pHZ5hc5u0bf5HUxuHPO0rsM6ycD0TZxpGpwFok+1zukPc2KGBRaWLR53B0hI
+sbwjcwvChhtOB5FE+uFkGGn6aoxlkljvqPQRJuCF6VD6tE3xgqv1cVNx6nUeJ+NSYGSGA29LmXA
Qi3eOKxP5QBRXJV4l1e1f3D9EybsZBY6iwVArbi9VZNs4VXnMObiddEEwNz5ly29DwBc+n5MyiGr
KOiKgGcV9Yb8HCH0KxGrdIYzBYUobgSR99wDGhUdPWiUNy/1dXusr0u38Pg0lr850D6WzeSldQQ1
Rw0BMl9/WKCfBSjjPT3PFm85pVZ8VDh9fd5JorLZKM6M1khQH+AV62t8QuM2sypbezFOi1d0TgUQ
X+QI/21vWWzhohZL1Swjnqjbk0oMa0bHEph7sCtd3lne6li8YJ4I+iDOSH7RtzpYjsV1+gImHYgW
gqnLCESq4/zMyyrUWy54Ezu+AHabORpyWnH1wxfgz/wpkWzTpMxrJOgLwjmSZU70a0zZNYSrviyT
hvwi3qQChmuy6pFAsrzugGI2oCQt9smpncC6orWpY8biKTEiS9fwzjvn/iQ+RgJ45ELdHpTCFofZ
EtM7KDo8VepTnoHfPdN+jD3q+zBxxDw6dNqrgeFwDRIaxdes+tEt0+Hyru2PTH3kZY1m1E1RN0Iz
Z5hAGOWvbxTOi8SMFyAdoxhfupcM6nGFE3mksNrH8Dlxuu+4iou8sKBhdmkTmRyXSxCaBE8p0K9m
GJQEvcWhvIlj7Vo1kofEWA44wEHtQa41oO8HXbyawRUBRoBDD1rlheCNQ9QfcjI+kqnifB5O5aIx
NRioy0OjyuBfi3QnmW+T6MsjiKohPddFr6L6I+l5H4Pn0Ux+XGVBNVXlHRw0PMmyLb9FB/kgYP7e
fVttOjqY/IA8cGPxiheJZ5nJhtlKTDFTgdWh+GrhRgZXvlMDxUZSCwPyT8WX0DKfWju6kYLLPsjN
HExeLGbIApASmYNeLLprDWdq9CpAv0U+0lmS/i++zDRnsTqDuA7DxYjKFa86JWhj9OW5wsxFDIIk
aQSzwANnfbS2ueDgrJTqOlWJGjbIGlXxPhUXuRj6Ah1SIPjKVfTAff2kNd0le0yttSL5VdMwZhi0
phUKbbq80bGc9Mi7E3LqLfZhINN7M1sxIuP3AIKDdCvWuDSk+x/PhN6pqBqgwmdSbl+KehFn7wVs
dJj8/CF26mfJp5/OFCwefOY3NcGHOSYfxpGSzWKIu4oEBFkblChGOhTK65F4dIKRByD7zQ3lwx6T
/FS1kYYK1FDe6Eme7KSe8qK7Ml5UZHc5lDza+H2MqvlhjkloshwapjIg1NJgeZIPsTdaEMS123t+
9/w3Yf1hi0llS1NIIdjl6Nx9dADTCtGsxjecDgBV+QnaxZlTgfrM5mHR36dsP7v/h102kdWgZl1C
pNAefU1LeR3RrOhsL/eiVwVEdLYRaCcKAoZu8ut8nd+XgM1lXPbt35ysHz+DyWpi2FSNqgKD0ALk
T6zhPhod0AXSF0R7cq4lN7yqTtHt/K2+x2QJV5x1/+j6x/z7z9sc7GIoAjMgzyi0uwYy6KAOtswy
B3+v2Z70AaSIk6nfaMC1g/qJcDL6fnb9sM1cOuXRMMwxFGJflcErs4BscfZyASwpcnqnaQsPac4z
x+Q7JcFs71Rgwyk6crB6p/tWe8lxPgDa/jpj0hLKMX8lHjdX7F/OPpbJpKYIPM9rryBXGOflp3Fc
0WGMXN1tTkkAWmHaFVoOXLAJb7FMgiLS3JhxVaR+mAL3Ocv3sjGCO3Ltv0SG8Uy0GBzFetCA9j1J
QKwUzaPdSPVLRMqrZBxq8BeOQZOZt1GrYF5CUA5SmxyUvAL1R+uPIEfKlsSOFNMuCsHts9LNo+Um
ggpO0qFzr6Xm4s7QfrMmEEs4eQpGnRpUTu166PTVKaBs48yJqIGYenqZSSS5AnRsQX6THCsCVk8o
0YWkd9QuAYFbo9ick3b/PPrYESabkqLOQC6HlCP64k/RLZ3Klo33HDfirb4rccbbvD7d/uX5wyaT
UktM/gASjzNQxqiYlr9EiuRU0lMHtrTLq+MZYvLpMPatTmK0Q0kWWTNmYAUwq+IlwlLLvy5bkmn5
cyGFslO9kFtYCujKUSKF5D67Gs7puXH1G9NpDuil2wVmp0Pc61TfvIa+0tlwMvBPuspbaBGQoLtg
GOLndV60MflUncU1rAx0kHrS20UHqWDhGjxkl1fOcaD3D7PJmnKRyeoq4m1yXR/U7G4E0vmygd2x
GAxLQ9YZ4nkaRH3w6TcWmjXLpXUBooNCWfHKmL6BEA26bSYIuawokABlae3khhzU1AIPuM8xv3fZ
2phnW5RSo2egJkNHNAarLzg8NWBpX2uPCiEnQXSboaS6U3+CA8dvvnNM03TIOtXWNHMqNNmkjGWP
iZzOnUF8adftkdYDoCl3QfMXZWjx8GJzlxRla5M5GsC/PqwC0I7vz7rgbXaGe8lClykwTopFO/ci
mHw9FZdcXmtit5LcmmZOB1WXSrHDlQrLDQFTscqH7AzORVSuqj3P9r/Qt+Z9YOZoWM1UTNIMwNHO
xVAJqI0x+V9eCWfiRTa6+hn3zriXkbZLZNKtFCaYZOnRQBu7u2R6niWAseoVZO1fLrvOXuhv7TAp
dppSTQKvb+ZnIH4c2/gK4yu2IZecZutuMb61w2bYQcnKasSWLbZuddcqhLCoiKh57P9ETRG4uq0x
pkzVJl1rSIxOKAiRz+CMv1qM/qoZwj+oxbZmmHyTqkoh6ASvdp0c3feQHRghIqwMKI5M00Ym+nZ5
q3j5je03VgMYa9U4wdifGaH4Mzra1rGWyhytRn4WBZQGouzMowJSv9hfOskSSG814bEXEzdGYbGi
6QV6Q+jeXc1Lx3sQ2d9jSZaB6sb0IQjrfs2/aVoa0BAuEJY/KZYNRC5/4WmP5oLUwkDigfM5dmNy
Y45xXXA1z/EYrTQLiHZ+K+GGN37XXUoLsDZIPbz17YbKxh7jwl2jVpgAwQvIisFwJf+eqD+WjBOO
u2G/scF4bgsalVbSaoASk7C1mm4ISDQ/R10JNt/Qu/wBeeth3VfTG3kSkcA1ELkWQ2UZyTd5ru3L
VjgrYidii3GslyEdEr8Sb0j2pi9gLIqvM5GndkB/7acjUNJ0VTIBNJLY96lQXkp1JkCTpkGCERaK
L4oPBMjJP1nOhxnmIOhrZR1k2kQUiATpAJDDG34xo1vJg6XT4/PSephgIoko5LqMI53q0M4P4L6P
XNwcAtkVQA3h8I7zfWf4WBcTTOk4aMlg4hwQcuKV5pdwhh6AyXvJoF/n0qKYEEpAdlGoMfrRRhp+
q5Lo1pBj5/IG7fZGgDT7xxGYEIpMwVTjIsrf0wKmmXBRUSZ7/S5X4Oohb1AxwkMp+KM41efu0ggE
qyGRJJkgBPw1+ZVoZYNmBpELekbXyMRH1Vjv/mRpGxtMyVUvshaqLfCztApRveqIhw3aROtOXdAD
JwEypDO3rN0N4I1Rptgywbw+A6RMaYik1jHuYgLF886PH9BGvpq+ps01QHXwSF6zaRdpZGwMs6EG
UDLefBTgw19BaO3Lp/YhfClsKKyfIPou2XSKN3I6Hrx3NxI2ZpnA6+clJFOPaWxSmzfS0itWKyaN
ZfTyV8527l0FtwtkYs4UV00tdTQ5OhByW00OguRKBQlSG5BkssH99JfQwk87TYGKSjtPLsf+7gG6
WSkTjWszi2kk4VkieiKA4FMQl+mOR/JG6WYE7nPpbod0u14mMqvB0ErTxP0M9aYjqOe4iK1waING
G91IfezQR1OjNx2kr5r0eHmtvOhkzjp1TPQJD5qZX4D/XRGaCey5xsxJAfR7fcpuH9+TveHG5iLU
Y4nwLPX7vnkeWgBTypeuyN1EPvyn9bzT3myuuvqkrFOsowXZjqYTGq4JTvPLFnZZHja7JTPJRmjj
VUtVrCZ81PzFLUEcoICL2wO4ZHWzd1Yc7nMV7wsyuSZq+6ocV5RYkx3emV8JEOHrQXPan4Vpxdfo
u91AFgDUWRpvsZxQkJlcM4EovatLHOu9Y/iUrC921PsGADTRGf3c5z7MckJfVn89LUQx0yJTx0LT
oAWP53h4f3Y5RFyUEi/oZCbJDGUlmAsEldDBFW3KniVAXbEIoEcMAgSOy1CXuBQATEIplSJW0DCm
59PkGkf5AHKcYHZp26W2U16FxDmYZCad5AIEdfIQV+Q4kN4kT3LkQw13yfC6KaKY9ZoAcgzcvscu
o9Q2LphUkvXrGJUEoTc3gjOq0CbCQa9CJ81axL6yV7UED8uiv/bj9CMdhEAh/Wuo58dZghrQDIxw
Vx3qSTrD049hoX6rG4gchCD01KUrY4X2TlOh2Q4KzSWNbtVM/dEJvd2i07/E8feSaE/rWL9yNo4T
dywJgjJEw6ibqMsme3KH6/oBbbMASH085eAbOpINWglfv+Ue8Zy0zI4GGMvQagrBFjaQoMOVMbZX
C2pIlN1l/imCuyZ54BW6u/cEImtENnSQqrMcQJNSmapQvHsNjbwwkH392Pu8sunTFwWxIdVt/T8Z
NCZ7Fp1itqKY6B4wkpBL0OLreu5es6QAkf08H5e54LRXPwc6Y5HJndpqaGHVoicfSw7wT2cq/y2N
ThUYBz5lDc1Pv0Q6Y4zJl+s6igtEvxPfmNfT2kBFEHICmtwfLzvmp816NwPOGmyXgm/JxFrUi2lr
ylANoZc66YBpLo/W77zN+uSGv5phx4yNqOuVZIaIqja2dge3AErn8kJ4FpjbgbJCgYqQIfSmRAm6
3jckHpPg56YoswjG41q97dcEdPde9DMP0H15k4BtgV4MJEvwXPYvOGE+5V/GIONwhVzHhrDGUEmF
BJldEei8nSlUvj2g7wwSPc0zf0qaVd/xHyxoav/sfv/4xXvtsil/Cmj5TYYc6R4xaktXDllSHkax
snMNUmqaDj5/3vvXvsN/WGQO7Kw0dQwxQfCvTV+n9pvcY5Qj4Q1hf54GZT4pc1j3kZJ2oYFPuk7C
eYnyY6rU6XkWIifqjWvIKfpmvx6XCcN5o3ad152/zEagloZvZuK3pipuRnUOiJ6AtTXGy3T8TZYr
P5O74LI787aeOeiTQUoktYOEQqq8kf6tClUniwBG5ILoOAng/RFis9GCrC8K8GqQ5e1D3PnSMhga
8SnLK4zQZaI3D1CkLes5qDLeXZtnmUk9sbIAsTsm5fvLN2XNMm6n2/7KxGg2dFtPlBDPuC6ujHPz
vD5c/rocX2PxBasZC3JbQ7ezEUI7E81TVHVfUiXnJFdOTmI7FmukZV1e9pCOhuJSZ/R+M3Q8/ADN
a58D1QDEiGDEA8R4+PPN/ulzjaRObQzHMpiu1yvpmmqKg7iQ28H63H5+D54PW0w92K1DM6j6Ynil
dtB8FbnBDR1IVUnHxVnPscvDC3y+IVGDmJ2EIjYGZ3WFyQmQhZgLDZyCPvG1o3RKcWmgfAlVsFKa
uH/Bl7ib9jYGmfRQ5ZJoAoFkeP0ItT3Rq0pvyFbIF/6YO9HSeFQmu34IXRsooUIa22DfU4upniKI
QIeeFtee2QBE2/7oJ9P9A2//sMI+mwq9toyhOobeEF5DBNcq0xhSXd8vG9l3jo0V5gBW5VTVesgO
elpmabjhdQB5AEAt+4pHYhB78crMz9Mh1Dk2BpnjOJPiKdEHcDjJNwPoBXDHu2ps7UgrTugUjwfI
6rnQfvpK+cWmgwRxqAOP0WF//0zJMFCJqp+IvSNzNSAZSyBzn8Vf9Nm8NYf8i5Q0nHT1Xh59CnKD
aEQRiSqDfOPXIM+Wps/HYjY93RB1D4WOaQlV2j0LE4Zv4wkClm1Fjkaypk6b5pGvKnrKqa92y+3N
T2Dq0QwyeCIEYEzPVLuHrBQftLi7aVvBz8PGWtf57bI7fQbC0d01NFFFvJlE/pQ7i1xMyrimsz9T
Y2Mwv7vXn4XryC1w7y299EF7ecN5GBhfx3sMlkPEbDzjfa664ZFx7iZxAAtNlTLif6I0FaY4T0qo
IkKUfDkm0LQdlNa5vNjdwx4iu5pugmgQ4lC/bm+OGgtkLIXgAWrkauMIObPUVtrnOvpx2dBnXB/9
qhtLTH6TJkMQxXkqMSzjTC5Y6K903TKvUigBIpEPuIeSU1OD9BPUYY/4jz+710j6uxODj+PT7TAR
NL2eCco8TftaZjfK/JBonDNxNzMQ8BqpqqjqMib0fv2eHSl6FbjlEl0SycuuqmvJauz+agR0Ub0u
H8YDRXX5mkeuhC9o0vRW+sqjHdm9LBAQ7xNcqlRRZjm4UFDIkBHFuRyfKIZTHzGiAw3kM4RNHZGA
yJiXD/ecCDUAjksTl26NhTNPvdnnQjGaXh+udq73mK3uHxUVgtED75Fpf3FEM2XFJJoKj/r1A8tD
JxlKjptw7ayeJn/RvcavcSkZssd/Nwq4v7h/DLL3RzkVhlAx8DXr3rSM+j6BkmmJ9rJSHy5HyO4x
hjFvWRdNEf9m66lG7xRVCHUDdy5oK1q0ZR8GkW/6pRu72v1la3u5ZWuMKajQOCwI4IuJP6amR9Ca
mgaNk7f390oGIzMxQJuK+9WveyWagyx3RDe95a53+iDGgvqD8kCFpKDz7PLccLdLglrtH3t0zZuC
NIfSca8j8N8LUvUEFZ0TLUilM1/fYvfzoUCEv4Pcx2CpReJ8FdQulU2vXv6awlexLZw/2B9FkSRF
pxhJtj5LYnONe4iFelWGlmEJioG8TDnZavdwJx9G2PIMKr+5VORZ6Y8LVNnVG7M66+tpMgw3VTt7
wbB6mEC39vby0vYqXaLQFKlrYH97n6jZbJPUysUKDWAd9W35Nk8Kbvn5Avyj8pCEyn1frpB/13Ne
R5k6G1vIbK0yDp+PQ2MYA+JYeoA4wA/Jotg9zSoKvDVCT43/xMlbJpOpyqLHbEao6iAypSOvYH+q
D9AXdacJw5IAssU49KCj6jSYIbCzwbv8kXcvMJv1shdNAdK1zVprptfK9oQh9YDM4GBH18gSdHu1
DfGWsh1UzxyztPS98JnZ4imdR31W1LLEYwuVm+is6BW5EnoepdueeVDyvcpwu0b6YzaeNC1V0a0I
IG9UURw1ngkV80hUXb1J3AjyGpfXtldybxVBmXRWKUoctQuiZZK+agn2THbBOm9fNrJbJ20ULFn+
91oDAgHtyvj99Uizi9fi0H+p0fTLjn/TNum+dJ6+zK/ZA+HirnaXuFG1ZD5oN1VaHIK139Payh5X
qFnBezSVp8W2bwaEaNBXNHC3ZjoHfd+oSTKgFbYI02kxy9MaKX7Vdg+Xv+VuktY+zDAhX+V1PbcN
+vRRNNysJIFMV9+FHK/4jJVFYUs2Vpg4D825kOUZ30wou5upU73eqF/Dfn0bzQSCxUP8KgAaYyXJ
6JnD+AwBi4e2Jm4LnsNiaI9zDA3dKrzTWuLKdVRy8sBu+aIBM6NhW0FdxBT40D6TtaRGH6Mnt2tC
/KICymLA5H3D4RDYTXcbQ/SHbGJRzLUYgzsozMA/cjvUgOoW6O23muCmGsTZiGbg5h/zsvpeDwr/
6z/LYzwJaDuzSmdc/eNTGain5LheFxBH0A6Cw0UmU+f/lNoMQzfAtE+FSZj4b+R2zVuV3h8ya/VE
VzrEGDD9922G3ey2sceUM3qZgdNL1egVP5DmGNJ8E8Cf0H4QEjtTef3p/fLTJChnFMjnKiLTRYnw
wjBIC5Y3DtDA1I7NkY65zagMQdDGvzR8xnLRuNnYY3JN0UWCLkgCqk8fuj3ijQwdNGhfWoNnvK3y
EVX2cTrwiK52wwFFB9R0oZiA+uNXLxWqUTOzSkFZVRxm6aiQyA7V3ir7l8upZ78WNU2U8qjkJQgz
/Gqombouboqh9Bcdmo5J96SVaW+bKQi4U/Mo9CWYyrrGbVL8R5lEX0xTv/uPP4FJf32hjPPadjiv
AMsG/aQFVcdgeX9k+//jdbGZMjpEBCxwoonL76/LLaHEvGRDRd+LFhQ7VD0UVJc6Tn7JpiOZbepe
Xt3eRm4NMummIvVcSgleKTJhcMY8C0rM0hhShHYM+ZMks7XF7CWojIxG6FDT0IsZaho7vumPTVB5
EAUNLi9r78iSJWJAhwhFv8Zeb0UhDjUxrXFkxdmxqJTMKmMQzPwnI+yVNq7ysDAb3C2m7pu+UgYb
3szVZ74S6g8SbUFgFWgLMJ9sTYVU6kS0BFpg6w7iJL2CCheydTMUHfX8ute60S9FEVw+HXiA81BK
jnoqTo5SyyjGw0mxFbE9FQ2oopI8IGV2tZidLw9rYHSyQ/T0XovG27UwVidd23OT5CcI0nPuYLs+
tlkEE0BDYcarqZu6J6W1XaVvIUrKcfk2mhlnQ3ZvyjL6GToFtxp4c/g1fFpZiUhRmIZnHpRjhmZy
ZS+39O7aWvQo492Ud71MFkVJwT+YqWKyIAgiRAXKdLrX6clbSMo7MeaB2PZKPFnGM4kIvLZifLrk
LXHWdtWIw3KCuKt+m8mR1Wa8dtDuDm2sMDuUSnElAk0f+0LfOfr0qICmSc6sFDxnl0NmfzkaulvI
ZLLEjj+AF2AeGh0EiWI0HTupeh5J5omQL+RVk3tFBlIoYsY0IPjOlsazETZSXKAn8/ejGlW30U5F
QP2A3zHZqzBkXUI9Y+AsNDQmaxupOlQNotdL5KOeXLep7mAI3J7G0i6X5E9S28YYk7FzsuQEqMbQ
M2TR1qVvcccTBNztZ2zXw2SdDp64YkgbHbRcs4ZMOURgQ2pjjHEJhZfr3pgpttm+jZjp+gP30BUU
ooYoqYQtDcH5KJJMhbcL0aPQfsnM3pJW/7KNvQIbD5H/2KBBvSmww6STzKKcDC8bHxW5cJXoqZSC
DIPT9Whnwh95/MYc4xuqWmdzlMM3hjK0cvNoFpGV5d8ur2k/8W2sME6hSnm3TjUyUQk9KYryKx6j
Rx2v8MTr/ek7GMI5BncDeWOQcZEpkrNI1ytUnW3/toZSC3BLf5Pk4qnuwSMlJydoSPv1gmZlCa7O
vv1rlbTDnJUoF2voSc8caNduKt78HiaDxbKojCTBB5iL5CfpwO9ASMHxnN1e0NZ1mHw/KmMOJSLs
pXJHBYBNxQYjsEsL7aZ3c5RnaiBwhgI562JRh1JUpZms4MFeyabzUtcPpR5zTOy2SjbLYhGGpDEq
AC/x7SCSR6U/Zae+AZoft7LxkFTeG33wgHxzY42VXYL6B68tZx51HsefFJrPN1EJouvWjEdEPt4M
PUDuLSHJD8nCw5hxgp+VXopJPhdZ8z+kXVdz3Dqa/UPLKpBgAF8ZO6hboZWsF5ZkS4wgmNOv30PN
7nWb6hXHszX3Yep6xmiACF84AcnZYO6UIXaBB7NKZUR6ttEHL5c2K8dkzmWXue750i4uGxQrct0Y
kc3rh7mHNDX/00OaLQOiEYXDNZje2k2wBFyME6k6bgD/MF1DMvxV/tRAU06aT222X3/6Lqa75zNc
3DxlygltGny40Vd3XDlwl/vss18g6oOyWZvf2j5Z3DvSrDsbGDH3g0LdiKq1jPotiht35btdDB8Y
AAGYmimbS4GmsahUgTTss0bRgkb0CYUw3VnA/t+CQlycFtAj8DeYu0nLNNeMVK2VO7i39QQqEaBm
VuXP0lzzN7u8OYBSUdBR1ZmxTC/bOjM4POPwgnualys2re1ir1qzOsUEWa/33I/fVlZyDrm/nICz
IRf7ozVqtCBDrGRXwsmIHND+nyG3ps82qbfGPLy4jABz6Aj/Cf6zKC1NOkpL44TBDOOdxH6Zvrbx
SrPn4oV8NsTiRJNYUuV2QorRyT9RRYIifOR9v2QX72MdaAW8JATB63IWCTSwCWugkGpUptNDpzws
rHGA3wXai2E/WYr2BC8Ki02JqxlHpTo046MmHgNj1xVwUnxMIexYCHhLZisP4KW2PNqPeGYN06Qo
Oi0eQEMiYx51AOyUSHcrtH+C17krk0Erwp3hOsV8ryXWJ8JLgb7Sw+DOnix//5mBJUNmj14oVOH0
ZTFWM5JETqaM+yUxjkVabzMzR1rU639NZ1YwkIZWp4o0Ahn4vN/OXqVEHepIjVA6HIs9HEL9IYsd
TteSlfkI/HlEMIqBfoQyXzVfwA5JPphay8Cmq3R31LqrrAUbpG1tHigf32+tr5v3j5GW11ofQi2H
qBUCGMos3YTO4nj6foSvJ3AeAVh04EKwcsuLrCoNNUzLVvLKJPQyObVlbXhs+JpJ94VuwTyOASUT
ACVQMlt8GSaNIpF0wgEQ0XdVYgWH+DjT6SMvuBru1Ov4il2PjmKNmzWvkQsv3p9DL240IJ0GTTUx
tHZit1DJ9NGMr1x4QDm5i0r9mvfMhUsb46HvDwylKitfroOwbxJdBB1oEreTB4j/XrLpnWoxS3bV
/XpL/uJuPBtuccHFGQpnAo0Crx9zK5UCjzaqA7dFFHjX+lcXt+PZUIuPSKqpkyKGlcyl9laWWs1K
dPOvE4N59ahJkfBpcIVclIQmpRIsobNxsBKBjB48hsNaf+xCXjCPAX9ZCDoAZ7asNtZmlQd8Al9G
DbIYpbiCO31JHGUk8BuAiW5dA548pyRF9FQXcP3NdXEclQC+reVWJ8ZK1PmZFHy5UH7/nmVhUsvj
Qq7qEtXPzui3sIeHUKms/exKs7dNPgknzbXCzTRu+HWXPZVNjd2rVoOn1AGsF8pma0jFa9oPzEbO
I7lRU4xOzQYgTiTZQ+XwnYrGlorgWE9ko/SaFdfTA7D/pdXQ3Fcqllq0qPwoYFuzgFkUme4S0X+o
cZ5Atl7yJRH+ynrxAxaXB01Aoq/l3P3+IrpQxPjjo3x2Fs7v7h5S2TQFqa/oJGAQs/Yupgw2bcq0
qwP1APGYjTDHUx11vRPl+vPK8Jf2NgpPkFkC3R3/LEKRnElDlEngy9SFPXgzbSsewDfi9nDbwg44
GlGHWguOLx1dRA2yIQMnhPrn4nlGVi0nKDPoHh3EVdyTTTp3KcMN8Dd/3aVEC1RXsDdVTQX0ZM6z
zhY3ilOWTwnnftFrVzmEY4zUjgzTbxIoq8nGRjXWKOcXr8HzIZeT4ySqCqmF5Rpwj9pV/TA8zeLO
xMOt+yDg5bES7Fw81WcDLk1Qwr4jgRILDvwqjux0P9cQDdBCkzvkjlbjr9OFLj2e2qzKheCGYWEX
96FWqemEM4MqDlEsKnQ7koktJcZK8ebSNkFJFIVKXUe+sawpF2KatKDWuT8Wr0FzJQNdOLAbkcgr
41z8ZOcDLXZJlUF/knby/Ej3qCoA/O8pN6Uz2apX+drN31OjEa6dj7fYIjzSpJELCHRUTv0hPyeq
Lc+Gnw45BafgGqUwd3TYZl3/4eKFi4wKHID502nLuLiICOw7IKoNwbrR1W3wsX+ojuSGfvyZ75RO
8UioxbalAykw27R7OAfSY++lN5lrbtXDuGN3zQ/pqnKiQ+Mxf7qRrowfHV35IPP8l+/C2c9cku8z
k5IQLyTYLH7gz/7Wsl9uG3+1i3lpH5+Ps3hzBcIV1nEK/rR/YD45CN9KxrsI/F1IUsAI3U9giqqs
vHpz5v/d5JQ/ryQ6dKAkInHzRiFsA7HEiEwdxWo1ehmblbEunSDEnvjbqKYZ+rJO3cVAmegT4mhj
vNFibg1F5xq8sVQzX/lkF1D06CmcDbUIx7ikVWHcKsxLaBL7dVYMXsliWGkoPL3pjZRbpNJguqMX
rtKr1Mpk6vI6bk9CiWKn5LD2i5PmkYyo5OVK7E3psI2ldGemkh0qYMeAJTjaqhkUNj5ZBPhXvIJT
vPQSns9gcauJUUl7yVR1JFHQaWOQAIvX/M4vffvzIebvdfYcBS0v9LJC0YtVHxM9mMWmyrlTBabV
Z2uOBhfHAtlHU5EB63je/xxL5kmiynj0vcYM3/PE0GxaUCckIfxL4EBtNWU4rWwCtJEubG7jbNDF
5q4bAjoT7ZED5M1OwIVDR/krKHo77o9wJKwtpsU2Wnjo0FRW20J8gm8kPRytTp0ciaOr28ZuH01O
1WqwLHqUpG3Br7RyY9YavNoRlfHroTKtcdw00egUQnK0ktqmggpbmX1QEiBu039MCgRuzMzSBAhP
GvTKVVQlUi/qTjQWFjHvOd+Q8UCaxjLFYGvjYEGGVwhIjkNwSqjvSSAcOIpYcgE7uwxKk/0L+tKs
LmT8/UelhHhOFVt9+hI1tdUO4y43ORwPYUEE9tVJ5S8Sxb/PT034g6avPfS+BefgVHZWnRArCmHE
KnJb4twRCeLtrHPBF31WpsTmqcBPfY0Zf+r760kS7vy/wMJajdptAeexiNFZutptMk3dGjByYmpr
Sf17Bx0CAuVipkp+x6E+GhTXIAwc4L/gksjYdBq3xyi80uQaKROQPlmyjxpxxbLOFq0EmcvB0kjk
dIWyrdtfaSksHl23yl2TyX4IUehY2+ctmvIcTq4RtG3aWyN860mzqUl2p0bZQSpyVHmIR4KroOr2
ICRaw9BZfWnugcLxRc5DZwxiG3dSbKmxaekj7Fjj8q5soYsIRwoDFgr6AFGXUfiwE7VGiFZVemXB
L2wvkreh3KfJbYvOJW3TvSlugbOx6KC75aDAPQzyeZLABY4pdMYuq4dN3yho96D7mDyOzc84eeum
/KYWjceZ8NIpuOP8poMQyljcax2GK98TfJ3KaMFDHd/NMDvQ/ijJ0PWXPjQuu/042m1ArTBHWVCG
x2QBvpCABAQbHK4fVaPfc0Xf8T5z8gSi3WW0bztxJ0mGiyjUkrLaarrgoE3FDjfzlvKfOUjqMSRM
h/He5HD6NgdHYOfnCsruRmKP7Usshtu8YtD8K6yUZVZSPuSi3GRY2A5nmlW1NUELpxqIrdfqLhSR
C06PVQc1MiGIWsjJTtTHPiuwb8QHIdmboO8MdmtKpkAlTnb6luya9leGte6n1FbGzmn60Ypoiz6K
vEmD0Gtj1eloZylx7XRq5gRqfjcYxRVrqR2W1RWrsp3cN/6EM6FkbEOUzCWi3/XSz6rsYLKtuym8
OvIEeYV6VWTBNsuxPBq3Ml2zSdGcDCWx1ErxReYrIsyuJzkbt2lLvIKRelfWzTGgsrSfsuTF0Hh1
FQwpd0cEOn4Hsv9GNkdbDKEnsg6aDFG8YeCoOKQW9yyTSwdk2OzAWB1ZNOfvcseuWYVCQRoNRw24
9ClvrqceUl9lW3FYzMh7rY0AVYkzX+6w0znPcNiaTaTlH6wNHSnjrQXlsGRD4hC2k7oe201S7jUD
aFN4C27TkKQuHQH3sVkIUS0yaK8hGcWWF2q/KVIKZCooyRuu8KiwaYYNAH7GB5RJofquFo4eM0dv
mg9Fom6RcC+qw/tcRHcC/8fRgIF2kJWuXBbbuCoaKw7ia0MuPWamVyWBM9DA3ahr33godo0pJhgX
mghqW2E6LBIvVJqOFStPIcmu06xMHAO+3a+gKWdWmGoPY5duxqD2WG/4wsxUAKyrG3xBzVFCuIeb
TfLOuvAashvbopmezEzyg1R4RQCr65xdK1311rbKG6D3sdUljVuOw7HQxC9FyR4UFtzHiuoBdnHd
wIU9BfBpDLX7fNMDIwUWJ0zbkVbYxMh+hSJzg6beTDL1eigMqgaA0bJxDAnufVqgBJNg28a4cyeb
inEXcs0Dqf9ZgUWa2Rg2C9TemspiF/V0O/8ltMSJaAdnLIyftZprOLHBY6sNBzqmuNgCHVeNcs1a
6TbJ4pcqT59oEth5Er+3lTob0zh5meBIVlj/XK6tsoqcaWxOdd28BdAMt/s+vebxAPh9NG3ltmkt
UhI/Ck0/qXOHQ2wAklKRC0FwZsVy4FaEpXYNi7OQBZsmH+6J1uIVK5RNqWPgCRdN28LFOi3GA28j
l0fwItPMgxoCzyDl+fWUkyNp6jc89H7a1zcgwz3VWuHUQeAzKZlDPbo1ZcnTk1i7wl+ebsK02XRt
CgxiUX2UQwmNfd2AHGHShjbtKDSpA5E6badDa7QSR5Ui+pLyBGVSrrwh0URr0Jjw8wOO611oTtOW
93kFOb5cBJJHRJ5cmZXc+cBiGlARD94zKYO8omKHhrwNej13ypgA5GWqRwq94X0VBMemya/NabxX
09iwKa9f8iG763P1oMYC9Z46J/cpibxCEdQvQsLcekQa3UfJxjDRXpAGjeHhaoRFO0gJwDSr9EYY
SNlhV50QijyNEqIddVBtifR3wYDzAPvcsIOh5/gSFLiL0COAOIEtQ7OsbgYviXNErYkjav2UVXzL
zJ/ULO1OO0nh5E5S1UFXBMKNE7SC/svUzb4WAqX3HpK+QZG44Jw4Qx8f+hQgsvLODLrSplLUOUWS
OxCHd2SFvjapOGQCd0sddtdRGzlDpHqlwks3G0pb6w1rrEunzeGmW6lrLr4XA92zIG1R8pnicSiU
AAj2kCXYrAbsT1dEiC4lVudh4CIZUAlvpGxC8JWkL0k8WVTN8BCvtVfW5rEI2CMjVk01QvqG8uyT
3hFu92YXut8XyC50uZDYoJkEZC+hKl1CiGMtao0gQIIWtRDFh/ok1KlqHxuPvg1v5h3sS33ZTlBa
vIHNPUQMw6fvf8AF4PQfP2DZDFE7LZ70MDVRV4e9ti1bwY3pKttQdgZgteHQuAF+q/gPkDN/DrvI
H+rBZLUpgf2oyUBbAE/sqz80qIDVTnwvgLkHjgSk1pW5zltvmRyfLbaxyB+GgUNoiaAaOcJdaSZR
NfoBtjKdM5tsFTuymdof3w95eav+83mX9c+pCmg4UYZp5v3PKSb3MD26hdnnw/fDrH7FxZEYJU4S
XQJAZvCqrT6bTAo79OtgBxcMr7LkQ7STrsSwUv+8WBw0ZEh2AJuLsv+yz8UiBZJmgDR5UnQFHwSK
AM0VvnanFcildzPkdNySv1fWRYHrfNRFQU3pzKozM2zZxkAppT1W6alTWliorMHCLwCP/xxpUUoL
cpWEJoRzvL6lP4yk0B3JxLs0pdEr2KHPaLN7cjDeJ2lux8S8zZFhNJryMCimPaTSe69EW9hf3mRG
4ZhFZzhtYHK3AFUAUdUjM3FtBYlqlaO8jUvFlap0DWx+OWP+5wN9luzOSgJTkrV5msKFanY2Um1j
P+27zVy+HfwstYzt99vw4m5X4KigKJosy8t2pFoPUwokDFiRIYc79YdEf8T58/djXCw8nI2xKHLo
IRVZz1FHybXOCZIG6RLgLwUKQBN3jJpZ3w93sc8JauU/c5p/z9kK1sBnF01a5ah/k4+Z9xC7xdO0
m9zx9G+wgtZWcLG1mV7xbujmep3O7W4OYql+QLvtPonGk5GrqdNp8sM4BNyqY4K8AbBN1KyUybiC
K7STBdHbyvzX1ntxBCYKDoGZF7BWPqHhAAOnVnrvoOoASf5PO0lcm3s4oIRWKf+9q8t80H+v/bKD
l9V1kAxGbXhZb1p1vkNMY0eIwrK1g3552dGyZArI0eD4/fmR41IAm4+oy9O5ss+L+A6NZr8omf/9
Ys5r9eX9gfbJ/w6zuKVDno24BnA+THkAblK3KW7MfmK2XB3H8Fc/5TZ8gL4fc21q85+f7V8qkcQs
Kbph8bTV5CPMhOy80+zvB7nY4zDOZrY4le0wSSMSVOgnQP8VxptQrwlfmJMzm1QOnLX+DYmjixOD
fQMgIwben2Wbj5iBzHip6aBA7XqKILuKnXhNZf8C8wpb8Pcoyy1YSxGvKg0vgAIC8g4KIyA9I3Y2
/WxDNmtMipUpLZu1pibMqSrBZNXy9shk0xV6AQ2c0Vv5WhdfhbNJzX9+ticKFkwZ3D51kMmze/hA
bEwoocY3s4Dnf6LA9+cKLs5W2EQ1rWH24AvtSLTYD6ONUemwwNqx0bQTJN7fz+7ihXU2ucUhG01t
yvsCk6tRrYj0g552thmGVh78kvKn78e6HHedDbY4XblSQdc1RW/vfwjqdqX5Mx9f9dL7mdM1cw5h
l/L9qJdnCM6hLqu6qhmLKzkLKMnKFLFzhgJrFSYP+ShdgyGVOUlNNasKhpVH4NNq6svFRQ1AJmWF
gM+5mGYJEv4oT+jskd0sJl8fyt0EzUjzIe6seKsdpbvWjzzVMfw0gUQWqg8+4O8AwE1Wu4Nd1X9g
7DM/DQACzf19Vf7iSIn6UZKEczuFM/2hV437Oh6O3Kg3KMulx6Lm+0oFEGMA/JYoEboULHDyMfnB
jGLtNF04tcjbwNmGegdEKJbKgyinBCntFHDsY3QJrNFNN+lOsvUrZPxNBVjpLEQaHbS1bGa+Uxcf
ZcbazFJaDM3WZbtVABw4ZW0GcQRP3VFH+MVTvgluUPVx0vvcja/FE7ldoxReioeAbAPsUNXmzs8S
DDih0JP00wREBzSJ4EHmjQN2/Kz/C00GX81XTvOlFOOP8RYvS9lDRVkXeJo/DSyHbYnE5n3unlO7
RA1MtvXJGVdv4q+WAmBNnk9zPoNnV+QoyGAYPRqOPfgjAHeqdkj81BWQxFYVG8ZHsBYssd29VcDF
nPl++axnC7wIAbmWSeNQorM2c7YoSOjjzUxC7/x12LqiXdi7fxyjxWUJDZOeVO3IfdMsH8Hj9sLJ
VPZZkZtbYxqv4qiCT9hQGXB+6T60pLvKq+q1quBTrfI7VS9/6WUX2upAduBf30pGdldDXc0um+HR
mNrGopBr5mOORg7bQKBlk/Yps4KAxWhGdF7dA4rFx2yyG8FS8DlJbrNCGp2yKHqrA+PZNaPM14Es
sIqh2SZBGvq5avgZN38Cy+S3EPW2BqJqUANgxGk52o8VDa+IOWb20Ew+Z8Njn/HC7dIqeIXUabAd
8tAxegC+SfSLTjXwwSBzJK+69BjCQqFsS18pf6SGtE2ULYH8v8IfVOhdVw21yAjLeAOUwFLRC5t0
xsvEVCdV2K9RO4VCRQehs4kMMFuT24M6lm4gqJ1H02NXRNuBFEfBZzfU4iDaEy3STVXFdt7DPDC4
QXeutyhador6PiTVtRpcQ9L7Z1A84GYBmgOa4Tcmf85GFF2rfgd9Cx9guw1aPBN6SpWVZ6cMFU9d
vypDdltLqm+qD1WPPtiUp5kN5T2IaY1WU9CNKNgxy0+8hsm0MK5JCMBt8MZC2VdBAimj0c26+7gQ
aJvGlgHvykmkVt/oriahOzVOmyga97BJ8GLQ+0IZwlITipEdQFYj0O2oRYK+bc84Rjg4HGMOqheA
UQD0Z42V8g9daDcwhrKCmj1lhmapkXqvxepN3JC3Xpa9MTccWbxGVeRp6R3Roz0y2GtQVmCIGVkM
KOsphKZAgtJrH2xV3jx0ivSDK90GXd6j2Qy20gGLEJGtagq3UJ579TmGNWakKcCMj24SlU6jRxbp
ybFL6DZh8T7KKSQtmDOqvcObXxNSSjbMTYB6Czs3S8eArJIsDuYKk5FqooMlo6ZdEdhjccjI68Qi
CpSN0+G6m/D+SxqEvGN4sEU+QWMAapzQZYe1n9YfGlbfZ7XYJnV2BZjzLgqzbacnz1IvXlidn9Rg
egbJ1jHawC8auheS8aLxa3AQ8StbFyJbT7WQXrVi3GUdKi2S/pQkwSaOldsBtFXWVX5NQI0N0vw5
V6OfQKo7cTwd61zxIzM7jWlRbKREGi1YKOwTHbt51MxuCz8nuhKnfMrzLK6yP26XRdggDWpckBmM
MoPV4JfJPgZ0NbCnPsX3KVA/h/h+NmdJ7hRHmRwZZlzOmrvzxaTrLFJYPCBaXBsllGPAlTmgKbpp
9q0HLzl/rfbx1XNtEZEsXowplkxaSQjejev8Pr8Zj9reTO+nN0jWIy5SnC5EUdWCU6iySU/G9v87
zcWzAVJC0U0ZphltZ13J9ED9elv57dp7fDH4BAUbQGxgpL5YZ6pqA4yBjG/6+TAOjsJvUhdf9Zhb
sM2UHPllLvuhJ7MuuXg5Gfs99lJhDIF9GrXz2Fno/q9wPQrV/2LRrIr2Xtw40BVTZBCSEN0tdm88
Zn0pYFXni1TV3SDoYisbo13V837u/jS2DtPdSmfIMIynvs03TV16UlK01jQEjZ9lyk7lqnkVZdmN
2kW/AKS6yRscYOv7dGD+sl9OmT5HYyZUfb8oUSachrydkHvr+UfHIDfNzBstuKrMRx6+cDKtnOoL
G4CC0wDpS8pm3bVFPgcEitRxFC3QsRjtmaOozK1E8pSpdzxaI4VciE8o1UGRB42CaeZSAKxtcuT+
NUq9JWD4UvM8wBWBJK/fL+DaIIt0uM/NMiticKHV4Cak+5RdR81Kywoslq9fCYQ2sLwMBaxuxOz4
87OAEhYPCGRTdAJ0kZ/CcYT1CFfudUnxG5j3uU0gvbJecfo8Oo5UueJxv2+H7IgQFLGfRl+Cjn9k
nFkAKuCxTYerfjJ2pET7TpMh52WI7RAMcFfQtRPgD69GH6TA7gwOVUogJyAkXExK5FD0Ty2EUY+J
zu4JI/tOL7CwBTkoxQjzEAiabqba/DlKyqMEHb0xIn6jTcbGjE0/HEF410bTVxp09cZtGZovQIZ5
aVTdVvwnKkCu3kPLqCGbnsDVVYIWh1Y9yUFxNLBl7GyA3a4MYFLIbwu53RaptilpvZPi0keZ9Z2x
yTdY6EFK91dSpNtoVJ/SoPInKv2oKuIYGfjw0206ps7Y57Y+iNzSFZi0IYoUQ7mjorK52byYRvuk
i3TXSTDXrZpsWwMNFTTRMUkhdlaagzWR5yA03ZQg8pEAVjPAA2Q52kHmrmzQKikKqwpDdxoMS0eB
goYwD9Ab+AmxzjfywDFosctiYQdcwIgqbBw61Iht+DYIwAsmMCyOAhgfQc+Np61blNOvoukh3jrl
9xGlhwDfsQ+Fy/TxNiW5boPCuRFQFLTTbPBbKbkCBgjYLeMY9/DZMz+6hr+XTWtYwNgjsiS0hfKA
WdlTYCDDLkNXBORUF2goyF2DMC3fopDpRLyxhRH5oQRqI41/GuBmdF1h1ZF2a6rNqdDj0AKJCScY
IXFWfBBA6ZoeSAg92rTdTwE+dw9MQVyl1wVTARyQ30YgKWUt28Vj4M164Haltzf12J7Q+/gFPLVP
k95ua2JCAjyFTAKDHtIAB2ArlNIObWcIwZXigGvMH6Z4E0TtrdYGjgTEVNQgkvz+YF+6qtCUQq8Y
Ghjsi8aWYhYibSI8ybXe7TJiCguNids2pDdpH9xDjnItebtwFeOM/x5wmU5hVcpYymfOJbR5w1MN
r0yl73EMmM0ihqD472UE5zz194iLa4Wok2gTGU6vpr5hAGo1gTWhlfz9Os4/+48XBhUu0EhgrfLp
hLN05ozbsqYKy1C7MxW3xo428lVp8C9p72KMRUMY9qxhG8if5oHNlu7/JZA/s7uS3Soye20+iwuf
NwEUvUrMJ9k2W7DzhA9gnvEg31XgwLs5Ws8sgjq5+/0qfqnXLGa4eDgTNSgNEsGlUCLAxPT3WayA
JeXX9QrS+EvcshhnsQnlrAMrfETeTGarvkOz4dt+W6zj29fms9h6YEqoTEl02B/6c2+xugY9fAsf
LyiRUhuYLaiRxkAxOt+v4tc4ezG9RTwvQ2MqiCWgwIvh1NIDyn0e6yA7FXEkMq9dAsAlyo49Fbus
UbczTrfJ8FiAjFVH4CpXnqo8xFHjDAHhK5HY5X0FQi7UdkwQchcpQMRSIAdhX+8rstxaYdu/Df0a
53NtjEWcb6rF0MUSzPYG80GUuSWkNbD95e/6exZfystxV1IF+5TllZ2wGnbiKMv0zbZRTyvfct7y
Xy+Wf4bSZ/O786ColWsjyLBgfZLdynzYhUHnpXnwQ0/5M7hBwDsbz1WZn4yYHSBz5oY9Sm8ZXfE3
UdZ+x+LyCftEpcGAy2cuakb2bB9qvIUDwMVwTYUXrJfs86P+M4Q5Xe7L2xHG5MSKr9dEIb8yyz/3
9u/1WFxMvTGZdTJ7rKMy4+S/JvBo2kN3074knmSr19qu3SIOVjbEk2EJUfjtfo3rTedT+90nWd5S
DQALLS1TgFNrXzMCR0lzT+74MYh7TxLmi9qgKhdqu6SIb8oquTZp+wgDhK0U0h2vkydWdlvRqc+w
NbsvoQ069NkmgcRCXUueLMEckmvOWE+PpIq3kaZ5VSA8cHJmzF2AUFSXEIcxhLhV1dphOr4XXF75
3JcvyN+rvLggR9ZldNSa2acWF6QPl3RfRu068r/f3ReHgeIObFZQisd18OfmDluwJ5KAgtfpz/xo
uC/BQgTVmb/OyOdNczbO4kKMs05VW6IkgDc7RfSagD8vN9BKMNxB3rQid5oMHaIrjjikq1VLKx/b
/jHvH4wcePi2sb+f9dckffFzFpegxNI4lGQTDmy7uQ0sfA6wAPp9qLmsFiMuXoZnU19chvlUqZGp
gDrb28SuJxuwdcWdjR1rJ/xljDgjiQtL3O9nePGEnA26vB/HJs/yma9bqKEVxsBEBCdT+3uXtj/X
cUlT43qVDwpNIIay6xzipi6TLPmucaNNsosexlVU1dce/mLAxSWojDmtkqRLwOgfvBA9LJJYWg3R
Tel2pvSLDSx3vl/JT47ll8vm91IunWMDJRh7I8cR6TzqgRcDqoJAA20m5Q239La+Qq84dfS39dbH
187tYraLe05phJnAXgOztTqn1a25ET5tij0qw+l2FjGA5TD+WcsQLm8eAxYpiNnhVrhYZHiTTbwv
2wRElx8R1ClF8kABLv5+Xb+iSj8n93uUxTvSFfWUZWmS+LPf4rbYFl4EffoBmgkZ4NFXkDCYdu3V
bD3FjuZV8ADqxPe/4GubcPELFss7VbQGyQLLi4CL7WAC7tC7cAvHmdkCfB1kcPki+D3hxZUeVimq
DuhM+ql5CkIA2KW77ye09t0Wl3kflmoU1BiAmzBtl+CUGTU7NvQrgL21YRZ3OTodMSsRjvhDHdph
ALM8+lYk8dod/SUxXnydxR0d6eYUo783mxinEAwBqG3XPOlQ5ZJsMD7uZy9X+V3aar++X8S1r7S4
rtF+aHMpJtgU42TJY2uJ0v3/jbC4m+tQF1Ddwx2WZ/GrpBa3WiUevh/i/7g5/tlrS8Q0ynZdPxWf
ixfrcJuwKSARJghmdyCguuZHEXrzyVptMMyH9stlqaoKNVHlAexh8dG0uB0rItLZSWrOt2QgEVMf
pIVj8W8oqF38VGeDLT5VUbGkE82U+JmBnh/7qbfv3y/jxZ1+NsDiS1XEQG1LC2IfpBZ4u4Opx1un
iVd23OVs8Z9hZLLIMLQomZTeQDSSfrS7FrJ+6OGD9XCdeAIM9PY5vCcOd6Lb4SDdrKWq308RbNg/
A0CDURpECrZ7SW4zY9ejyivc71fx8vwAAWJ4SlT5i2qS1LelBPxw4uu3s7pGcuK7YItS6CbyYrtz
qU1D7I56P9tzrO7IixHu78GXJ6Fv8ha4SUywA+ocRQ0zQCfbqn3JHezoCJAXMBLXxSF4i+C9CWHI
7sfK7C/u0rMfsFhh2sMqCPYHiP/gBBg55bH4kXuhm8LNVq1dOH52r8pmNeq8eHuejbp4XWXKhhYd
7MSfaQR6ZonYnkF0qV0+t944eiOcWNAYPzW9tSbusDbhxbMaJ7UB5qaBd66Ebl0R4wYt1x6Hi9v2
bHrzbzhLyhWtnuKQq4iMZHBjwUdBzl0fAie2Ry+RN/LHjBMMV/3nP+UCvtxvULLS4IcASYEleryH
UDcIW7BLn7vF2Y/6FbIVO2iwh7f9QXHNZ8h/39B9szFv05v+NF5l3CqOs93OHE6kFnfMLf77f5P2
ZcuN68i2P3QZwXl45SjJkmzLdrnsF0aNnElwHr7+LLhvd9EQj7C7zkM/dNQOpwAmEonMlWsF6UHj
FNS2I/7qlzG3sjwAWSBluPxbLzt3PqSyzy0YJUMQr3SjSwOI4PK0Ba4RSPSOXhllwn2rQgFcVxGB
4yMwI2iO2+1L4Yhv3Svi1++Pl+SdJfDra9SFbn0GJvIL8RTFVdT8KzFOdpiI+xiRodz7IXij04Oh
88ZItk2aIH7ToHJ3xe1Vxyl0TzpQFcaVvO9zKPmJhWcV6MwkUfY6DoaTJsWpTpP30QAla63MBESs
Sumg7clrb25nrvqfH8O4P+CjEkk7iz7bZ0+yGwBX4PqQBfgC7oY7LjPk5q2+MkdP4+q0TZAcylBq
SQPjnn7j5NDsfhjB7DYo71Qcjlvu2hhHzsuhbJJhDP0yd8o9ymmHprOr1K1d6F96mMaseRbp/Xrt
TX92k/HiTkS7p5B0eFPVQl9T071Cr8BVgJ6VMebfsgLidHPrEqk4gNco+Jv7gY4KGR86EiztWbNE
GAymlGS0PpDsZN1pH2Nfh9Q9yAXplQiI2n8/ZUYP7soocz2QdC6jVseSO5/sh2fig3xnrx/js+pX
bvOLa28zXq/sMXfC3HZpJS9IAQDC20FeGGQ/oTsVtvzceTRMxC/hReHcvNsvzJVR9pSYEugtohi4
OChzYYJdbG3QDn4wQ4VfW8zNooIH1CJwUa/9nXyX8uGvmwdn9QvYg1MIgEIYBY2P/8ZJ6qADhMLU
P5HroSfjyo9X1piTo5VRHo05LsVYtpfGFXVbkW0dAmwQP7Kj3Bf9EMPVdjs4f1lIXNlmztA0LIXS
AiMW9CkYKRTBtMVuPmUh8ptKMC8TMY8mSY8jkTmsgdu1vJVl5i6gvGc4u7iSJ1+fbRWzfYOtndqj
8sJX5VY2s0lAqCmnDJJlFmQO/V1VHxYsUxnBGRFp53RQfdDy7LJoPltTc18m89HUhvNUqAdpWQJx
CYEVwLSsUp/nRH6Qy/jrMkbSbmyVIMkAx04WxS4r4hcEiMSoRL0OAC1Xl6PKFWTsWKMf9EwaPQPl
u5EQL13KHZnRxKYAvlE4RRBmEzXAmmvjZUFrPqSsI5wYxVs241lSYY1mK+D40vfJ5A57gvsG9WLB
6UEisVf9OUGeQ8U7Ug9jht855uknvHLs1a4zzqUXU5OAzxC5zW8FQ+54ylJ6vjm1rTPx0MkDJ8id
glYecSwXfbXb1nlrZ/yrQz9cS4whRSOWlsi7HaWWhoIh7x7YTDAgv4z8AoAUi4VyiQqAsGT5SC0X
6JM6VDw0OQ14ILU/W3B/cV9GWwYtERosmFCANhQLkspyaZaUGECAdK/4CxCgmNxOdiAA2lVH1e/y
n+Iu5pSOtp4Ga5NMRFZ6AAxCoULjhryJ0nFeOFka7+8z8TbUh1GYSpSmtK4G1gX9zeLxtjdsXWTr
FTAnQbRSzchiqMiSDuiXcXAUGcQvz7eNbC5DESUFlMmqATmSz/mWmucqZEM6BPKCOG2HrNrgNQjo
n2CPFPhPVVVHAo+hOOZVCp4Xsc9npHTDiA4/onSElLYoLgvuCSsv3dsL2nydrM3Ri3KVQbZKiQHV
BFeTfOpc85D7PtrwSFkHT3Le/onY2vb6jA9UnmJdqZFptapFTYwttNBmmsLdUN+HerEDIzgQ/T9u
r24rPEGyFiSbeBeqMpvBKRB6kKEolQZSn3ttMtsRJr1LUMVEAsiMikch42lmbvZB1iaZ/ZSgl9kP
Mei96dwHVGtdtfLB1aKC2piKj2k/+UMuW9nF2iSTwslLOKSoK9KUMXzPnxsQMbQBGJqANR/96Yvo
d5fUS1yNR4W4ecFb4DFXVAPydRBY+uw7GWRZZH2McsSp+mxAMU96pJM18i7iNrc3Hx9rW8zxjhap
r+I6A3IBs+ilm98DSEdn5YAWtkkGEm7ewdg86pTvQUT6j3YLs6uEmHXcVuC+bb0w0H+BudS3vM7D
FAQmsjCR2h5aznNn01tXFukvWh1FCYquk2liWgTv9jdJGw85GH1DsMJqY3Gmg5xIZxrOHXo9IYX3
BkrC/1km8w1N6NaFAL9lH+Uow5c1EIwaDpUrAfm8D0G0/o4HVLimFWZsMt8yr+q8UYhAH8m0Fp0d
9I/udn7g3aSb0Iz16th4naZx2NMt1SQXJGzAGT3RBAVjN6f03gRzR/GQevMe44bu4nXBBBEHPvJ8
83waoBPWMeQM0S4mJEDiDFQXNUARSRXZVUbcwvo9Z299xCsZb1Z9rJUlxmfnbrRyLV6yIMerJn9Q
jrlb/LKAQYkehICO50Y//oJx9+Nrgtpfxo2lXim4QVY1SwvArAMd1Hhz/GUWMLm1PP9FJKdyp/8y
woL3dWnpVKMHcClpQcIY6aeinQJzUJ1csDwtFV1xFjgRYDMAfIjg4bvJV7JxSoM6VinAS+sWBei+
8CKS+7dXtR1BVzaYFJY0k9SCOS/DeEm3rx4jj/LaSl5/zxcB314O7kEM/loQxmB8A4jhbK4J0FJp
Hft51bhzwVnNZgZm4Z4FrTXuXJPm66v4JRCAy8MUhH/4Hgex058ESwvELNpxNm3zPP2xwwJKZZJi
hk1ABZ3ircbzdKwP0s46i2/KaYGC+gRkGxiBedim6/1D/0eU6fwyfQiwgJyukYBHshBKolj3zSK9
xFr8xFnZdW702QZd+WoHqyqL517DUarUrwsEmw+yR/UXBVAqVdM5OQ7A1PsiqnuJzxPi3Igdn20z
oZJUlRTmEfIyUHVDZhf3AX1HZoHhSbEjPtFqUOoJgs2dlLm+9j4bZs5AFg5qXVBAVfJtgkw7dOkP
uTs8tAD/AHXg1HjyZG/5ozDaPPDTxzf7nGt/Ns14rFhFmhBGKM1HGQYFUCQQQ+XSmz3mhDGFXkwu
aFEOpd496Uln52LkgULw1dIB8dBnvHJ1ZyIC6AVDz+qA9sgE0PrN/QQ6YO1V0MF+WYz6d1kFXtdY
Xjmucn0IPv10FuCDiXRQkI+ITvHReALupT8j1r+AtrL8rru9KzlxAxoscgLf5m3L16f8s2HmfZJ0
KalJiwp3Jmtfk37K7FgfTkUD0tzbhjh+wcJ7xqZp4ymHX8Ra9BarCogY5uYu62sor1iOJKh+npAv
t23yFscEydYSAQLoUEVqxSApgSMa0r05+LeNbOSyn7eQhprVMV8sIuQ6lVUAx7rpaL60M90mQrKu
+uErnxeIE7k+QJsrcyFIy+QuQlwuaPlRfunwqLy9ou1t00B1opp40lnMtlVmPmaWQlDpywVvBpmo
JGe/4mXkQU+2nd6CcsqHki9LHxAt1dwJDXyv73JcybIdSW9tJIO1ufFur2jjHUe/0R9T9KesNi1B
ngFSrhI4PYJnftgnrwbJwDg6tAexscANYWEo2cyKe3OWewfjJ5MtC+Z7mVg/kxlsZrd/zkbF/PPP
YaKznkrGsIC+HM1yM5jPuQ9m/APZJQfdBXPmQXWVxqbAGyTswBdbis29H2iWehUrcf1RckYTsh/M
N04x9pCi4xhiHLf9AkiYnzmN9y8YWOLyrG267MoYc0JqtUCTt8Frj2RDazeQTK3N9Pn2nm4608oG
derVFxblsTHhTwnw9sm9mCv7OSUPqKU+oTR+uW1qM5RBj1wFzb0s6WxNB9xvSjwvAk5gczYqyK2r
e7m/VJjnqRHK1Llzb9vbPI8re/RbrpamDZNQ6V2cBOUs2Zp6UaXfmRlzDv21fhQK7ahS/mdVjEcI
GXLNJcYsRdrP70TWjkYuogi+eKFEvEUNnameXKJHjyoov+J+8dN+2Eed5iSZiBP1pAjFrkx+V+L4
dHv52wF29csY9ylBxS+kHUBWmCb7DWJKb3lVn5NnzdFfE5f3nN32oz/bwPhRauk9gdZPFiwl5AH6
3VTLoNPGLFzx/fay5M30EEVHIMIxJQL61s+f1YBcl4Rxun+VJCwfvAoxKKXP2mAveyiPVCeIG6AX
G95Bzs4J74Vg3EcPipfIDuZtvXGXcX7Qds745wexEB6COzqd6Mt2dEBKLfmgVxhczJN6kae66ZfR
xYBvCFL7Ha8mTz/gVTCiZwk8PkAvKUw4TAatGsMRVQsx/hoKv4jEC0Db8X9lgclK29iYjETS0CPC
kjr0YYtAKMHe5aJXd5e44MQQIs6p3ajF4kCtbDLfdxwKCU0l5AVgea80n+qLNJgU+YAPYLgsfBIC
FBN/cddKw8GN3WR5Hnu5U+UI6FFqN36OdiAACOof81fa1gckJrjtxpte/GeVbFG2hODBnIZY5VjU
F2PsX+Ra2kF0fp9OPaAaysi5O7ejwcogXf4qGupGPkD7AVURKjkcA/oofae9It1v3vk312boVcBs
BA0b4LRZHFIXKiPJRUQDodb2SmoEcUzOoalxplA2wO/UV/7YYfITqciifhAkevTwavoS/m6/aIkN
eZhdJtiU9lc8Tu8CwD4nHrXxRsnws2nm8M1WNEEqALdL9Ht0IPIg4cBPoq0rKMdOv3Hkm2Ds+NCi
bS/9s2LmRC4a6SuxRK2k9brj5LaQCIpOHR7Eiie/8px0+3Jb7S9zFsFmZqqkQ9IM1sgRnDbPHy9T
D6Pc8e/5IfSNx8FrzpCU8ZIniQcZ27xS/hhneQNBHm2MBtiJgjl39UAFQBBAohZtR9B3O3Nlhz/I
GTg6rvbrdtRTFY1SIkqKyp5NIaokMtZ5jj0WHYhf5F7q05JUCak9J3/MA15iu+1MK4vM4TTAl9lB
oCf08335QIWPp9A8UEqw5ozJrkAwmkPCZXXZ3N+VUSZzAX85uO3FAh4MvvOBTL+HqbtolW45hjZ+
uR3uti/JlTEmGVFMq8CAP6Lr6FBdeTzTezcVHNNFY/eiOTUYgE7Vq3nmTZBxPyaTmIiaAK5j06CT
alRRKzlMduYsgW4jrh9Qs+C0eDcj32qdTEQCLsOwwHqPWiZJXKkBSU34YnIJRLaj+coME31aiDeI
yoLrkfZlLLyd6XDK/AOi0rv2TuCsiZ7yq5txZYyJOcYM3uVI0PDtBBGMBZGbgKDFKlVnCgnkMFLH
FGS3KXiinpvvhZVZJvg0cqqBngkuY6adO+eyS5Y94ABF/4ghK1snXK1u6vA31smW1xNw5SaaBFdp
3AkJXO4mj9aFeFTZrDzlJ17G8VG7ubYH3kMo52kgAmIWqMcCsqsY9lovukzP7SlR7eydPAzHMaDj
PpkTHaeD4SV7FRFPQlW3Qkm8uAsvoGyLT5Uv7JeX8TuPBmnDhS0FP4r23sFBzaaVetcQNQ3RLx7K
yu7mY63+WqrL7XiwgVSW0HBXwDQE/WfjStUyh8JYPFi4WSirtu6kPtCq96BacVOf3C3ooIoA31OC
TP0o3WGHwMdIJxHLwHTKl+K7HIy7xhH20s/bv2sjJn76WUyYsmpxwSxZlgZC+t51T0kDbLJ4NOOY
k+VupH8WCCAl9FUx5n7VLopANTVV9GKV4/ZkREeo3NlV9R0H6VHRVfv2orZi4Noa69g6oKGhbKCq
LR7in+iLQ39SuWiBcVA8bCKkAm/b29zEP4vTmOJomvaTUmhIjSRIMLXL81L9Mq2LVL/cNqNunNdP
y2JuzVpf0CiOkSAMM4Bqqh75tVIc+lm+t0KF2L1aBkJDvE6FylORuRAG+T2QEmLS4W4spdc2rfZz
RB6gGLQbIBZk5xinlswUDQYdoksANQmgssvk51CaDkNq7g2S3AuGcewWzY+X5djW/a5pNa/PgDjT
lZ8ZQv6kWHem1AWZUN/N/bwDHMMVC/FVST5QurvbW7DRRMYxWm01c4eLAihFEoJ0kIas/ownBJrI
5CLuuKSlWze4hdsLLF46xi6vWmd9JpGiWUJ0OPPfIThqR9G6QLxKsq2590k6ODnY76yst3vhtQij
k9Gh0dtFFrTg8GxbyHtEFqi7aXYstJNbN5JmK9Eb+klH0AndRSWQnxDVkmTBjucCZBPga8xw7qJh
cUVLcGQRCi9CbWN4MIBMg51K0aFUelcHa1FtDJ5qxi6xwMwEEstU/krq7EHSv0vgv4R6xAXyMadu
0p6gxLpfRMltFhWCRYkbY7TGTG15/lEMmRMapbu0rSNoitML0OU24/sxkQN5guiMPgZhD11i/VGZ
h5+J9HPpyO8IBaU2h9ybBeDs0rko2fmtZDlDiEdjj4Hx8rBEIJW3KpDXNWDX2An9M5Ue6+sB1R/V
C2XLrpbKxoCVnWTz62ih9WKB9vGunSYvNbJLSX6Vc+jl1lPcZk7ZaXYG9NiUotQZGZ4MOqUunfam
0u+FGMKRBahy4i+NdN+O7yVRMMbZfivkzO6mEoSGIMrkeOD1bSGDyQzKkqIlmui6M5eY2XQT6LZF
wx98XNGxgwlrMM8gnUMTCOonOcL0yAVP0DD8+eakRnUM/4IwGKxmTPqTdRlaZWkC+Rrz29Kj3xTN
3u11bVsAoEg2NZ02cz8/l2V82Lye4tCPwugRpJJ3Ys4LX5tr+GOByRTxrjJxTCQDQl4vYwLNQRAd
3V7DdRzGLpmgswNyB/gklt047QCx13UQr9cZkEEki12U6XYkahtbUyDxeNvaRhsfMs4QrgWjMajk
NTZvSDs6r73oHzzvZJ/dRZh6IRBS22PSN+CiPOglwriADuoSCraQJMz4MJfMCGpbsagi64Pjdz4v
u/mBsiaOyJB4tjY6pFgZmHgsFPwxlcZiX0O1BSFDB2kYaJAHIJO+dFrvaAkYFEUoRqmgQDILH5HY
N6X+BNq4/RJDzEqqg26Sz1aeg/oNFIsp/uM8BYMWAbOZjaDuJJTqrIbqg1nFX40o+1VW2oXzVa7P
J24IFWk0EA84LOz51GZok4cNXgr04VVcsp2uO4YI6FgWZPv+ORruyvd5x8ttr3lLlU9mWXgCsBcN
pteRvOf78IAIjfbv+7Azf4LoEJzm+FCRI78aD4JregZGHR66XyknC9lggvn8ExgPKaJImcEup/m1
V+7bM0JT6xQv9XsFwSLkkxhwrPfKS/YEUfvqXkNyae1527B9af7Z/Q9Kw1XVzQq1TF60Ge3bI1IU
PYBu6s82s/vKgcQz4KV6uzf9zBXe/qY+tf7ubDdykuMyFyA3ig8Q7XI/vheFHUREB9BuUzJ1tTsb
b7wmwEbtlmpWy6C5F02Ag9moOYjRJMatSdtj0HpAopmhGLYch53q1ggDMx78iZ+UXEqIrWi9tsvE
Ulkhcj0XXR4UQ/ptMYE3JeEj5yDxbDB3jio2Kup9CACjI+DZDYY1DAgbF4jAfVX9wh/vDM6zm2eQ
eXZnBEibZkBfYWgGW0SjtRc5wYFngbm7qy7vun7qEBs07ZSlAK2mint7264fOp88gkVoqAopc2Uq
8dCJtMda7w8QIvCLSvEAQD41df71trkNrONne8yhJ6NaNVKHWoU2KgWyTPCh9NXiYtrsuVXIYGfN
iH8aT0Dz7uVUvVSiaS9KepwL4LCXnz0B73Okyrt4Ir9kYfr9//JcrBerwF8sey1IS+Q3xLCl1OJd
n9eBGrc1+AGhQmAaoAlkMg4Cvk8BEAXTnwM9aOa7/Ovk44dDLkjwcI0CxCyc+RLrG1Z1UcMIkgpO
VXS0mf1qYksXIcBs+uXyU26QNvt99+v2N9l4pOD61ExIXMuaquvsFWSFcRP2uWT5odZ9g/IiUAt6
8q1f+tcRY0TgGTcqp1MqYneFJtryxBs+3siDsAhMRUFUy9RENltUgI3PrAYEj0Im3kGwubfbOnkb
Zy1ywcva8N5k9NRcZSYrc8y5bUUDjFXZUAY6yCweEC3us116H76ZR3Doe9Fet7uYEvx5mW88zP/9
kabgWl2DjoaECjbjRdmSFDOka7HXomB3bQg9X95sxkbxEd/TtDQ6l2HJmAZicmNpkInQp5av6HsQ
mdnaEeOZrqzvlYO548s5bEQpCPHKFpq9FhQe2YavXGahLAlF6EvwFPDFhuelV0Xe8aMv5auvZukK
zMBFwQf6eVHDYkZilxaWHx+psKEkg8oldMX7BSPbUFVNfF5WuVGVwTZaaNwiTcHHYptkaoWZRGi9
Wb5+ohYTYA3/YzGe/wEEeyMbkXUJAGwQTJsmqKeZDxfX4hyTKgHN9an60h8WxJfSrWobmhE0GRFd
8ztg4HylmY1L4JNd+fPeTuBvNeXZioMBgyd72ZsnR0QG9KLvDS/+ZhyWU3qo37pT4g6jzQk+9G+z
33W9ZvrdVxmYMSnlbPYQDKMUcuPg1oHp9q03ug1IAFPQEga3DW5569oe/feVPbMyht6o8aybKAJc
yp285YFwt+KZhNIhiqcYk76SEtJMomZDBz2XPh6dJlfcJKzAMIGsmivfuHU9rE0xiVUap1DcnqHh
oqvWjzTM0d000xfVVPzbu7YVM6GLpGKGhpLxfjTIVrsGeTVBUER4JsmV0e5ksHKmggWx5T73VRBo
kza/L6Lsfpybv/le0CeTLGr2iozfSAeilONk+L0pQgQ5ftFCXpq1lRbrmGL8tw22/qpEklW3BPTy
4rsoHcieKg1VQBh8H5wONBTjT+mFH182D93KKHPY87jv26LHA4A0ePBPjQUQRZ4c4hlMOlb3y5AJ
h6B901dWBplTblnAqgoGyr6JUn2ToB7TaJan98XzbVfZrDOsd5M50boxNLlE4JP/vbrPZoxe22JO
cz7mZrI0sBWj2S47Xb0DwZcXHemEV4yxam7zeTN8rDaRub/HUJETUtehHyqZlyWja6AaeHsDeY7B
nOmlrttaQZ/Lrzrc2yHwYF0YYBrJq8xDPfLy2s1ghSFeCXzQCu47+mtWJ3uW06wTjQXy20vtZR2m
FeLpqzkqhySHePjtlW1/rpUxJvXK1brNmiGF+p9Nn70pWpXITOjdFpeuDM0Wm9cs29zMlUXmCYUJ
rmVqh8jwS6V+W6bqsEiIXTKRXrOs9jFBwUMZ0yVc3Wd0khNcVQbmYxkHMdowE+a+M3xrpuJoZe4u
0CJS8hQ8xhPq39pMnuWsEzgB+n/Z2j92Ga+BOFsR1bUY4ukroc8SlP6wA6cOSld2A86gRz4h4WbZ
TVotlXGdAlfpBJXFElMY+V7YZef5G+r7LiA2htPc4X/EkwlgPvMxPlhuf7CO9XdhX3+XO26BYTO2
rX4K41iT0HZ1s4AGH3xuz3qUvEEs66lVJY/jwJvZysoO407mIii1OuIRKJ8gldm6y53agRGk2ldu
ryE14xWoNsPNH3ssdrG16h63k2r6ptk6Vg/lwYpThuP4q8FcQ1k89tYg4PHVT7KDfpGthvFuyg5T
ONgKHdmIW5eziZshx4LeDJrquNYNxm/kdGnGtEPIGXxAb/cxsRMd3Xzh0r4ZoCmepn13OvDZt7b2
kko7QrZZ08wr8g1UHcSOtrUDRRWcFHAT7a/i29oEcwgXKyezmpiWP4Ch7ZvoUTQU4DrmK5TffBU0
bXG442zm5qokFAYsdBHAWc54pFFPYEJVQsMHY4sze2ARe40OFA1l2gC50Y48r9W4lQvKeFYCZA9z
V0wTZWMZWR12ZRAb0rkdjaOhDIsPgUh0Ecpwh3rqcw727HuoA3F8dTO1WJtm9lcQ4lAw29ryP6Rq
xRPlppHAVfbPWhhbhx1VSwAt4Kra1XB1MYZlswwJfXL+Bf0OPWjsxaFIMugUwDpwrQMUQnOpSCSB
pjLlHk/2w3Kmooj/iOpny2nWtujKV5f+ZM2FHnewJT3Jyx6db+D21DmIvPknJRgi8glvr4DjqVvb
qQBToqEJZWGdzM2oinMjWIMhfCwwu6Oqj7TR0IBxjT9OtHXvr40xnhLKlT4oC/I0vMVsq9hp4fdE
/RHWlasJP24vbHMzV+tiwlloUhy/bhZBHS07EIgEit59u21iczUojUmUwkCCENbn79Ua3WQUGI8K
FhTnJfGo4HIT/SF5XsbBvm1qM5FA/QHap4ZKqWSY5bRGUyyVZJTB8sGRXbogFQCJQYfuOKUR9XgZ
2ga4UtZVUcPUCR5hcH3GoNAIHRmhdBRoDWjAJ3d6qp3CGZXzQKtwTmgCQ8pzxq1vBpFyUQdzvY55
WcYXAVyY8hph00/Qp4f+oqQ/3d7GrTtubYDxvxaSRwXp2jIIc3Cw4l0+SJ0dV5AB1Sv/tqnNshG0
0QzMm6HZeiXtLkhxsdQWZoTSveZP5oEquOoJkJvxrvSIAzzsV2PcC1w6y601akCiKboGhcMrefKp
guCU0PVJoISDC01XH0wbjgaxS7vWcl5evblKwxIxU6cjaxBZAftyqmSxIGhf0wRXMy5gndiXO0DX
K6/PHVoG7EBJms7cVvaWr6wN039fBctG7Xo9I9CiRkqxExsQBS85b4x024ahUBEFuCQLNWzmziz7
EiX4IquPRlt9n9vh9babbH0tYFv/beIKrq1n9RhpMfYve2qRvgLQokLBK207jj9u5eIoX6IXDwU9
aCgyGckEtaty1rQ4iMfxeUryL1nYA2om3t9ez2aZe2WHXVCb6Gk71kgGrJ18GIEwAE/dodjT+4RP
3bYZFtfWmDzZrDqtTsvu/1B/3srMTcxPoeRmiEDyMxZb8D0MShzShhOILJ3paZ48WiTFpCf6xQjJ
lnnWbdVH9Tv2eAFyy1ssqn+JMrSqQ+vns9MXU18UgpIXwai8aZnlmS3kPfq7hnButs19tVDwVi0T
sR9I28+Gak2eIZmGqVw6wpTs6kB/kC6qGz7NLoqmu5BX76B/j02z1vaYl2IGXWVM2iD1aUrwvcr3
iXGOpjsxep8hGXDbQ3mmmD0EtCAdRKGG8vT0tOiGnYW1U4LbKccXLDEpftva5nmglBmoOKNxcd0h
IaVsJQZAV/EgfoFI7n5udNdq5CcoFD6glvQd4D9oUmd+1naNJ3TVW12ohJc+XLOhgvxk9SuY/QUv
xLyMBCPJxtNwVHYNqHwXB2KP3Ct8c3dXhpjdjYxCECA6hw8Za44RvyuJpxQ/K7F2jIU3x0SP2pXT
/LHFzp7VihSBlfrvcnOay13borg5BQ21q7ZT3QOSiZKR6RsximSAuf/I8J5TbcVAMkT5EXmokM06
Di6d/1iksWB1wcmLGC2TnIa+MqSnNt4breHm8b6GGKOVdY4lpXdLmP5syl/50OD/ohOfVrQ6aWeA
RSd16WjyeanewVPZhcd8wNxseIoKyV7m0s4lXi9iY6qMutif38uEjHHMlSyXERiFHUXsqC/513wv
O6qXHUw3n8EoKbolcfhZ4/9yxP5YZpy7lIy5rHJ8mw6CxzZG+k+pCxLLGvOW+V92VtcLZVx8GFtV
kDFq5AsW5pLDh7Hn6Vdv5R0ANaDtSCUWr1LHYrE60PihHQ0MiJPUwK6S3e2wtHlMVxaY7CmCjF0b
J5jIL5LdEqk2xOXtsULxoC7sJv5y29jGcgxo0iHtkABywmvisycTovbEzKIkaGRInIGHQ/39XxqQ
6RzvH4lb5qiMhdotJlEAIh5yu59bBypbnDh+tQZqAt1fERABCS8i5qMDEmYUYoodIvEFxKy2rnL6
QNdVFFjQNcADUNIAPySLD2hMEgNqMyETPKiHfz3EadpEMMPGa6LTH/spmFFTGKAwcGZEAIKZo0qM
YkSQGwx/1qb7Pldnb7RU0247+Rl4Fw1qGG3uxBjAshWxK3jV2qtQCutr5VDma0UDFI9j3aAllb/E
DGx9vLVFZr1Z1aVZIaLs0LkYm/kmfumDYacEym/1KPvgO3fq77cd8up4MUtkIhJp6gmAFjMO1JQs
dqi0vqUMz02UPyaa+DPRq6f/mz3GO9VFNdQ6bGhBejmORfvYk/whB3Q5AQmZMysFh26Qs6FXNy+u
w6wsUABPxS/N+GUqZM5xu47pdAfBeyeZgFgpV+NUkiIa3bKgi0E1GUDV5goYi7CRIAXQ9j3pHL7p
zfWsrDHfS4vURdbGIYSIRm6H9XM+vd3+QFevL2Y5zAealWWulwYdCjN7KqDSXIMR2og4XkB/JXus
V3vGfpUyHCoztmiLUpdPVYTHdyFKTm/mwVx1o1Ogx+cYUShxkkt6Xm+ZZcJ70jUxoNQaUj6zsCWI
Lgplb3fJrsMUye1d5HwmVf58kchgCcTkRIfP1IyPghI/jhmXhXUrNq43kUavVdrVqUoVFfFo+IoK
ZuisTiDwOj3K8/I1N0DLNYvWk9krvikTjotc4x0++4hKV7+yjI+mZpEJyzImzorz+I3SnmOacZ+D
DaO8yJjH59GGbsYp9ETRZRbBUc2CqUZVl/pRGi1fIzrQDu14l5P2zmjkL53hdGHJOWbXVER0iRrG
XTCDgCELtlpklKleGyHuuFhyO7cHBdB7vhc94mNKaVdHmNcEjebkJq03+5CyOfDl9zYP4uoXMJss
oK3QDWlj+YjPmB1UnLZ9ltrcve2oPCv031efEhylLQSYTJxE8kMovwrWw8QrZW6eBbTQoY8N2k6U
Iz6bSEYQ/qUd+mbmor0XWnqShojHJbC5jJUNJizqiplpk9KjXJrZSODzg+K3AZ0ElxUILYW2ULjd
CdUATvDXNs8gUiADrSxAKlhcU5GI41TpKHarwPhRfvbQhRzPcjbac1W/x7JhzxIGXdHN0x4yye/9
ZdemqKxaAYpMT+JFPvVeBrIe9S5ylTdpH7+Il/hX9Z24y4/mJfKtZ/HdKB2RBNJoL/cGRqEuiuZY
eBft81O7q3bp3nrI8ZcxiPN62zU2vxtYeAxQdwIyyeZeSmLOUKsHNqaC7tcCVjAu0tTcPNUrE8xn
a5uoGEEDkQQQaJi+W0SZ/bDofKtd6t0wEbwkQT+vEGJjcLZwJaPGkIugY/YG0o2OVpIoEEjaelau
y7YqiN1+bIbBjrJF+QaWB2zi0uoOEPC5OxEUTpYykm05SfRHs9AUT5Ut8mbW+Ae1SRd0ecSvU9se
RTlyiylvnX4I7+VFhiZZp7X2FEEBs2l2RV8d22m+lBkEPdIkOgsJke08wSu2kfpg6eL3Qp0BgKx/
TEr62vcx5goTvxPUXQUOrknO75dqBEWu+KyTCnNC1WUuxOdq7J2yki4RmFLtdpQAZDaDNNRPVg8+
ylmb8b4aGz9tIRVcGxcpK7xans9jD8nKcYzseuwfQenZOMaknjDe/drn45uVksOAGRU8MSsXxJt3
Q989F+3Y+4Mav9V6FtpJmTzf9pvN9wHeILi/DQNafArzVZN8MHpVQuSiAC7tuNzpR9qo6+/5zZ8t
H6U5Om02YQyOvRYUcbEwj4LSA47nvWDNmLsi2c/b69mKLWsbzCtAlQQlamWkrFAsPxpi9TS1hrNU
Ka8evZWdrO0wcVIUwjhCNmlikkt0hudMs5NHaA9BU6zZUTg5CdJTMwXJE++RdV1DxWW3tsx8sF7r
8ck6fLD/XzIyf0mYzG/df1wyum7GMBaZLDMehUIttTwE7hQMUM0b6iET9G0hgQ09T7ABtBgaowJP
/Gv1ul1Ib/ZVzGFMj8JoiSOoEfy83tOdXlyoxWBkHmE6rR6sYDnxUX+bR2Jl9CPdWF2zhlYtcTRj
h0UMf5ACjAjLzjwqh7oAowev9r75PQ0LfS7A+NHrYssYqazOcdTRMhMwHVQyy8y+UCDJ5Gj6HYZ4
D2LESwlpQnuVWq9MMgnvbHUtKJexQGtX7sczJfSl+APFGQL+wObWSVmvj8l8o9mMEMpxIpfoko2i
TTRiq9NPVeFUOjZPPkaf8STApMUVo2EHboui7zTLn6yDtvwPade1HDeuBb+IVczhleSQE5TlIPuF
5QgmMOevvw35roeCuANbu7VvqvIZgCfhhO6TDR6dWmD1W0cBvNtvEdy9xbOh0VEZ8CSRS3/J0cRw
xt2UPE2I929wYytJ3KUNHTaFC+wlBVmyt9TGR5EhBfzFZSGbqrc+D3PYK0Wf+qmNpgZdVsYByAB5
eoCE7ZaQTbghexdPEW7a81oil8FK+YIXPsbEAg0IgKEVAFcABHhzumsDTPECaBn0h3kY64KTbqUu
a7FcVNDMMbLB2mYGen5n0G7XVqdGfsf20RwgPgpuVaQlXGhQRlUyOzRnseSgBeqP/r1EXfJeu2mA
V00DvEaQHAJB+yCMDJuCGeAtVhFktOo5Z6lV8qBOVWZj4FaPvSgEU9vkyth5qrDemn9JvjMXLcfB
BMg+QW69rUpn2fzsotQn40xSVN+cPSszIodz1xM/wrNuuTBwav5zVn6SUconLZMocgk97A5t5qPw
dj15UtgcGZfnKHo7sKDKe8y1OM7yMb/v9FaiAr5U+07qDDvkQHbQT7luuH5LM9Ftsi91SRxn/qls
dwXm/7AHUUjTzqzlyjVr5QRWvHfGSKgHsMm7zLCvUO/85Bjde6sd70AdSV0zpT/tEpzvhZ4f62R8
P9j5cY7VK+Qqu8t6vn0l58SRU/NG6oc0bogdoJ/Ue91SvlMqkOQNeajq6AoZPT1JrS56O25/9985
JD8HMMVSVGox9Iylqyx0xb559WsOQJx+qMwBvv4OZ2lcDaozAUQyDxUKGeg4wZoHbNgdtEcWpxm7
OPUSz7hnU20M8SvKAtahryw0o0Qb5JsO7Jw6P9c1V546kRqsjEglED8xxaEnj52lemP1TiY3BTBd
Ln/YzSLpKsN8tvWVsLmsHNIr2JkcwQfcPjD+Yx2T3THQQ+T93yPev8wu+Ve5uTRVo0WjHSQS+BVz
K/GktLxCOaXYmU7zcemnm3KSa7dJ9fdDrwRSK+/rOTvYcoJlwLzsrwfVuk+WyAhyFOS9ZRpmTzVK
wxvlYTjIcg3gLCX5ChjTnZNGiWeWqaBu/S/e76wnXFjD43IG4gReA/gsS2Ch7jR9LEf0cU1AYA8P
VSiqsL1ui3K3xkU0xxyV2DaphKxx3GkY21Py66HcMz6gmLg9cNupr6I360n9QROBOW9rCFjIQasB
zJRXoIwLVoi7DM3MYLzv/OZQAHs7/4gFgAAjaMKRLKE0zvlOhTKCwxnlvQnPDyaLJHfNbtrZJ9Bn
+WhHX9b/zTC6OhznfMdRz4pFRXacIf/OflRxUDh3limcjN9MWFdyuOyrx/6GRRssYjLYwNryiOMz
dosJCzKl7hUOUiEsTxS1K4JhFAnmtLXNDdqWJZogclV6VTJ4bWW4dmvuLt/j9rtxdUBOR5Osi+oh
zzCjUtx2aB6Vx1Le2UbvStlnfblvRux+kysle0rmawy5UuODNF9Pi/0mf6ZbpokMD0rJz6hh3U9R
l/z/o91/O4u8GbrPwvgApUiK3qcSC4vY8vdkFQvus+VkLtjCvqSU3hqLeYUlyttc6ybBQUWiuWhF
utiYcpYTxXOJR/ng2vldN3817NvEOVXGE3WEdMjMFl4FyNVpOdOUnM5pjQojBSit76yAUeaSHwxT
Rg1A9fFe+SRQKdERedsEpoA80PY5IHd+FEYf8ifmgfRfrDReNx/0Z9LcsfuTkRDRcTmTBaiJLOd4
xj/3mAE+cd5LRwqAUrYw7m+b6m/VfW7urEJxZDVW3ytZEjo6qspxFCpNfpdEieB99C8u9iyHM1XT
lqwqrlE+rmeM2ST7Qd3FARCTlePs97fifdjNxGqlN1zymFWpISkNOr2zU7lyeV1RgRMXCeCqZJOC
Oj+J8LRt2qdCeUjA7ChQRWZNl1Sfqerq06iACyUkQW7468XzzwrHW0so9vm2+IIUXnWkM62UhuVQ
huPcXTkUEIOZ6juq9e7ysV7Ph7HEYiWLcyI2CgJqFGHQ1pbk3gXUg+aNTh1gofgKdPeYMSxqAL0B
KpgsJ1qMrtHJp6qqbtvFvCHa8n2Zpg9DZYedk09utbSfsd6KEFYM79AaQ62wsfzFIr4lx5jGLDvv
8s/fLjCsfj7nkGhWSdhpY3O09yYIlRkzbiAB/67ugbUk+8v1HyAqbGqCgT0XDOVrWATllFlKMi2V
UxjPql5YnOgB9cIu7EXlBXaCV3q3ksZptjV2xhzPeAG1XeIXje3O2Uc9+0E78HZbIFwhH1q78Nha
GvBbUHsT6P3ms28lnlP7aZKJE2ewXEX+WYzgDrlWMSPY5+9bGzyUZij4noLT2mwCdWVlBpkLubZQ
jOoApOLmWrnHfkIGZPf6IC/YuVv0I5rNjVvW7Td76CK3yXLUdsr8QfBDBB+ZH9DuImmQW7RN37aN
thlozrfMEzQWCcnTzCE0tD/bjdvfp4+lR0Lzth/cdA9wtDthAWfzhbmSyEXWGjCbJGqYWu3AB4/n
Lt63GPTxQJjCMNAtD5xrxjGbAFf2tmLOSjZz5quPPI9xB0ZzhNUh6A6yiaZ9fjoXcwYR/cJmUF2J
4/JfjBH0ZV1iut+RsgNprmgXalV7uKwwm5nKSggXUUmXJCAVjtDklmIsb2lIiZb8KnZ6r9GoW8+D
b4/mLTWK0r8seLN9Aazof9zRcx93dZtYLgBEKaZNMO6h565zig4DNmaqm/HAllIvCxN4A5tzRvq0
ECspMYZOYwuWKYeZpqvu2ALTvZB3pjURt81UgdBtJ786IeeD4iUqG8SfArtOxVWTuGz3lhFVTvAD
T3JQYnHtv+ooj6GoTtIYoY+LB7eDHTKvOvQABXc8wKA7YRcSX/+PDsfhAnEMeUuXw9G+Zf1VYP2v
oBETJS3MrIVXp/2jPWkH3TAf9CxVXQD2fFKSWvA2FMnjvE2+pNZYadDRSv/e5PK+lBCbtb2qjN/U
5dtlHd1Obs/q4nDupZ7BEhfnsPd2N/ljGbJlsu7Ilsjw5v2DwXFBqHA4/1IVi17PBVxpf7TDf2qU
Vjjeikdu2U+/kAw4nJep4hyt/QbDXXUb926mxpU/xHIm+FoiKexrrjzKOGqzTQlLqoBb0+sJNgVE
30h0Z5wjMXrUI8wCDzvAfZtH58RG7bHs7YQMxExE8Mk+wKVb4/yHaiS9Y1fIcS0dG9DYnKfRdUxM
77LeXdZx7NC/vLW4p0VbZxhzGlQJZFTt4un6CHKWuPw4SkPt67mchZdF/ouqg9MCyGmIAHzpVolU
NSUFIunLzi5BZ/cNeBXsqWCchXF2tSiDQUyiYZ/ASoOMaN97ByhRghMxT/D6W52FcMbUGAAsX1Rd
+n/Bny3+RXu2t85W/97s58/yOItSmxKlxiHG6p8C2FTH/bX1QQAcH8wHeS+MK9uKf5bH2VYMulKp
0GFbvwCUlpOCPT/FU4C/9p9lcUbWYKW4MAdmx6F+xKzP/h9Z4q7/dkl8pRycjZnymKUm+Cf/aZ2Y
k4tGgoeCphIuoJPGeJHAS/1LWvD7KvlncpUmOdVlHA+TMayf3QLU3U9RkpIfmbN/bsy87U4Bea1j
XsvGA5A752QpaTe1AA78+zLAdkHVRCMbYCrY+uOH/NKmlauxgN+agubQo/2Is5lXIIDzK9NXwtlP
QXQF+DnRIbeLAivBnOJYTZ7nfYO9TZLjZlWwP017A+ubw3650ZBgzrfLUQ40L3nK/H6v3EYea3RH
u1KQ+W067tXv4C67MpxaKUjLKJniD1Wi7UF1Orv5RAWue9uPngXxqqRPFmDGAZzwHMKTFXwF86NC
UIRNH7CSxv6+iq9NDYCOjADD8w0gapsP6pUs9veVrGXJdHCio2zVoXU07wp/coBpu4ROWPpkDEQP
BJHOPmMEr+RhbQt7OQ0BdG7uGa55jD7M98UBoC42KBlBMfx/CJL8KBqsYo76VeBYHZSPTi3FNiLB
08SJcsUFLQcYDJfmXgGcjSuNdnA5Tgk089mCVsfMC2lJyrmQgqm9B4urG42B08miYMhShktn4oLT
5MjdTMtaChTJb8r3ejWDf+JDNbxL0DHKou56SQY/N2eBOTDzviSWi1FaSq08qpgvHwuwTJ6WxPaG
Knat4TBbkwsqj8uXuW1+IOTByhoIfF/BL/eLbJakRMfmLV3+7bixksbd6mDWThkn6Ga+vWa4mRuu
RHI3iqXfwYqVHm90gDB3oF2zQhmFnraR9tby9B9vk/PeudpPssZMMD0k2D35PSsTnSoQDimincbt
AsTqcJyXdpwOGC/AsAqquf5UANs7KrHvgtde5wKUAnh1sR9P8jvEN4/kI+CzbIH+bL5Xzj+Af6sv
iklp3iERUEbbs5x+N9kfBHe66bJXIjiXTZK5a3sNaSIL+y8BnETRdzuVWsniXHY6OEVjJKz0eM3m
bofbZZ+2nuVZIUYkWk88pie6P+1ljGgKu6sNdrgsjdzIBjtDLXCXzwH0lUtZnYnzzt24zIocAzkg
+RDfVUHxqO21IMZCHg31T0gSP6gB5vTvtdQtiCvuP4l0lH+jK3VZ5dEAl/aGtI1d16Wzcv6li22i
1jHsD5WcayX49aL4/+P2DWAe7FW2ulnOtTDGKDMpdGjm8j22UBwDp6wDUjfpLbnYSg7nVYYJGT7a
OjSkkXKaG/VYD1LpppEqSOufB6AvXR/nTrRxMpxhBvtPlruw58knxNX2pYchM+Uk7cBd7k3Ul0u3
fEd9yZcfhh9iPEH2jf79R+j8Y14dFLvKHPQTo/zjQG8ncCZ02B2Ka1GIZ8Z8SRDnWAZCS2XJno0d
oJP9kaIRq/sgLhv9afDFxXf2mS7J45zL1E1GXSnAfinl8nu+6B/kQQLGjOXggWZ0110BJPk+1t9d
9p+XPQzw1PCrVulS4Sz9MmZI5J2GeIr2tdQLgdoIvCbApF+KGKelzYBi/4+FsyH3v5lI3UwAf5sD
IM5eitOI1dY5LDNQ6vusqAF5EFDT9C9fm/BQnCvBsAVx5gKJUUd8hheydB7b/sCkCcPBmP9o6EF0
Ms6hmHERgw8D36rBWiNQZv35BrP1nzIvHf3eV3JXBWUPxpm/C84qkss5mCXLASagdzQsiH2b0zkY
yQDmotn20qhtQi2dv0SEfke/47rTomtniVFhi4fHWWke5tj8RAfrryEpX/hWQL69/Mh6ZpsLmLU2
ijXiiWqBI+AHiRaH/L+awSAi/3ZqSXDXz+FyZY9GhsHLeMY3no0ByPWHoe7cnH67/EVFQjhX08mt
1Zfsg2ZS5PVkdqcclNEgHbksZvvJiRKJ7uiA+7N4AEXTmqMEJMOoS6rejBFW3SNyyDpESGQsz0S8
AHmrFTahsAK1HenPkjmfA0C7pqtKlA2iH8w6f61mDd7zahaLTcKu7baSnAWyK199t6YoaNx0qBww
NEAQKuSBs3smVMAiRWgBl+ltDugskHNAxjgPZQRs6yDXHmbEYg10I9Iu0x5Y0XI+iLsp20pzFsh5
n1wzM6WvcULwq7hJ86U2Ry9THgQqs53On6VwvibV0qjTarwY3pAObj7iV+rJORHVInpapEg92eP2
VxVWO6LeK3YhAkkm14HIlnmyBwkfq26Bwt3fS8ZT1H6wjHsp+WEb36KcuLYquMrt72UbNti1QQbI
r7NJZok5dQOFEFol4Li8oc1BUp/e9LnOQphZrNR+dupFBTPwL7Del68v0ebHv9QizrK4VKWtZKrO
MmQNeHvZP1rPPkg/MFB0oEG/CEutzEO8TsfO0jgPosuSrOgNpE0S9ghgToYIV+NfcoizCM5nqOMy
OG2Hmc03A+VsW9dZIuc0GmWWc2nI31IjZ+7g0v1x7qJsJpoNrOpnJ1gDaOX4AU2Br6Mx5l5VSDeZ
En0V6OK2zz8fjnMdQx1VNEob6f+u42/zTJGCcN4jokthJxT+0G6/df2NvPy8fB6B/fIccUurdGXf
4N9fOuVjgQZ5SYzSXQZdtDMhEsQ9dBrgNTMuOicYLRSGGRqP3WGAuPSMXYlcD/h3wLoUxxOR+j8T
wa98h2WD6gKzDv9B/QU6+Uy/vpII2KtMWQhaRIxMDhu+79TPjE1O3zE2OaTuI7Y1AGEnftuJfJfG
eZNkMooxj/AxN9rBQtf1LzWV35agcY5lzCyVFAww7w2g5szDv7JzxBjD0gB28QpHOgEynJqa4IBo
f2InxG8nuOXGcCcv3kdfI+piyfiyXWxXiVcSOTs3xxbYiSlGZKqKWtdLld0utX5VSvoDnSRMRNDc
LSX7poizT0Ne3CTNcqenpg/uudOUlx8Ev0Z0fs4NWJ1VKlEGjqYGpArFJ/U9G5hoUSSIKDI/0ZLW
ttGcD89nEpG5KE1BejATmmDOjvpsN+vWw9j2V2Vqeo6THVq5B8/LqBdum6a+ZlQ/orHQ/XyYBUvY
zwZ64dObnOOQDdBYOtqEcn2RyyFAcz9g1G5XquneyACaqY2PVCofE5o/Fhr9QRzyUcqM674BF3lX
K6pbq3lYUyucmhQ9Gu1Ww66A0ZCfuM1vlWF/NVoalMQ6DTnxlTSfg1RSqsCstYfO1L9YaQfqBfsR
m4jh5W/KouClc7FPvnITjj2NraONUVBgspZMKB+UGKubfSku9pclbcYQMMOqjIdaN3g62rQfMImi
zlaAbG10qyT9WtuSd1nG5mmwHAb8ehlS+K+k51qdpjPAAEt1qNzcXE4Y7vreJkbh2g4g0i9L2z7R
WRp3d9UQL/ISg4UtNVA2pj8mESqs6DhcFoiQazj2EgELEi/jQfoEGrbdUH0xARp0+STbPnt1cZzP
NoCxTiIwIL6t97UZhR0QR4JYC+02HoCy7+u6HxinVhnTz/livLfQHN4RYBfFQ6d5RVH17lRp91bb
A6HfsIcdVpMLb5nM3lt6+7MmG/dFNwi2N5j3emUK51/FJyEdAfVO0TD4A112gSq+06ywBeySpIdN
HVik3i1FJrr4zURuJZTzK+hkjrFZw6XORxnjz0OMrV7Q4oTRNwOreJIveiltpgUreZzOgkIlrToG
NT/n1f2kAoXISINBnu/aiuhuF5XfBZq1dUBHVk0NwVFmWOMvHQxVndbEwOBvsGH7R3JE7dBt452G
E75x4GgtkYuZtiap1lCjXsY2N8dw2av0C9vcbI6ga1O+/MfzcTFRzdTIqYESjTlPmh+xDhxEfu7K
ZNdjQkbJ3D8YOWI6wSvq+YAW3xZI23KS9BZJwRtSni0ft5bF6SdI4QiiMFoQ6udBvRp3+eBJLkaA
ApBvtV//DAtnyxDXMjkdjeKETJEyAy1ajRlD1LFwMHmEQXaKRWoVbYEqQgCpJIEtbpnGWiznbWkH
hLiiK6PAoChHLsQdJ9TVW7ctPmEc+bLaiK6V87eSZKWa1SoAWBnoXpY+p1XmX5YgOg2XF1dKUQLL
Emxt6rK4lnYjq/O1bIF/WEPPqux2l6VtpuHry2OhbJVHFJlSJVOPwfE36KToaJxLkbRedSYNiLTy
sbgbwNa9N9GQUD6yttzoA+iNcTOOhSvm/NlMSdfH5HyLwsYL5wjwz4403USyfbvY5rCLQF26G/o0
NMFRPGdN7GK85J2Z9Sd8hgnrjdIhUSxBPrUVRNc/hXM8kwZMu6VJkzAepEcQYSAFKbIfgEkl3uVv
K9BVvifQ6aNNK7KgFToCgY6U8q2RGZ3A+EQ3yzcDNLk0jbIFWSljaWCIVOXk2qCgwITfbqjdUcjb
KFLZ55xopbLo05G0zMGjiKYAY2QdgOf3CZQ2pqvt5j22DC9f47bWMtoE8H3ZoFR/aSFymw86AX0C
knqUhTDjQDMU27CrYquqm9ajwP43IVhBP/RbHmeRijxHlYUOYVDo9Z0q59eTUt1MywjcFjR4C/ux
Seu7WY2/xnP8UJPkFktvR0VaMrdvE8U3dSF8BPPbr+PW+RdxdgsoG3VJCXyETe9y1jqoECszbx4f
l110Eu8xK8waLwnkrHUBqW8fVcg9UO0ZPfM4f/61uM2gK1JIxuJ260vhHyH5b+Xu6+vnzDMpm0Sr
n587iuJZEbZa5c7Vx9ElVS0w0M1hhZUsHgdJqZxeowZ4d5lDBL31AYNPAJDLPse31oP6iSU/tHK7
0MZKsos1vnvR2KNAt3lgpHFMC7UdkJHIZahK4B4pAjVXjioBJI8jQhxQN/UIsPUMT5WZEpeTdGrb
N9MEw9XL/HNd08QtnQiY0JZ8WyFnL9PkFlghu3xa3hXL8gmcz58BdezaQGf0qihJ3SjVvFk28x1o
raJdXdSxC0yy1u2J4ZdmtevkSDTNuOmtV7+ZnWnlbKREgsnNLUrEauHWcYJW5Od2+HnZxYiEcBlM
A4rn0q47FEwUc9fO83VvyK2rDo0oVdr2nXjL453tgESEHzww4lFJlg4P7VylH1SiPcRWRVziLJ5E
J+QXKiBpWvNDaRsfpQV721L87vJRN1+srJrwzy/g3RvtDUemFjIo56vh3Em2BVVDf9WgfgbkqsV+
BPDhVQputETR3CWfw//4AzhvZhiSZlBGnDo4IJWTXCz7o7TjNct1eWiOVSjaH9q0sdWBOWfWSBWV
p1jJQ0UHqixGNyN91xupS+RvqibCZtj0nCthnPfC9HJu2hpeNQndR8Nn6uzR3nBt23Br6ryfTEkQ
rQTy+BwjT8dhsCyA1mtTkI6NS4efOb3Kzfs0QzO9FdWiNg3lfDw+2VC1tFmctMAGWy8dS2X0ZVp8
LGIhPcSmp1IBjQzvDHBPizNIGdhQUSODjXqm8UM2tSdpsK963dktlnOsdW1vmdqBzDIYjNTI0xJ9
L0kiZsfNQIQvwzj0TNvmH+AaGWotL7DMnnZq5mqV5sZJt4eX8PTl6rJNbF7rShSnopEpAa+uABpm
TvFMbN4l1uCn5dfLQjZRqEBb5DAeFtkC7OZLV5rORlW1PYbp++OCjsb48KuzAakvOhviLg5T+lfp
xEow53I0swAZdQ+oQ3BiJvd0AT6YpVd3LamuMst6khsSI8qb11HsCMxDeGbO2WTgBqgGjHoFlY03
sJaCWSxTulu10gLNTB4audb8RlKABwc0I9WIT31mJu7UAZSP5NHjMEiZS2d6N9G0ORg18KIvfxRd
cDXcl++omcxLA9Sl3gQC0PKUAf/ssoRNNV5dPueRatXE/gRbOp1q+j1qqy6czfm+UpLAsYglUOTt
6HKWxmdUOngtMq1cnKCxyL6RyGNptFexIQPlsdCf7EH/aTf6sVAAjmfnpuHL8jy7CZAjBandK4vS
NLwUQIJsqUA8Q630pa4vVpqlhI3BDdEXNflhFrdqJmwysX/khV5zQtjHXeUm7aSPBlDW/+mU/20z
+XXywMnjDHgBUlRk95j0/vvNI9H9cSZbWUvfY14JL/PygzUGWQO8pCkVqOZrbXk+EFoaYMcGYCfv
5pVk0vvSQDfeqgEPhVfNQbu2rsur2Qfxg3gcavtQZ3Hc90INogMJOYIzVpuADxl7c+2WXgEGXTc7
YFE6BSm3gyxXRJD6Kkhzx+S+GxhZZkx9QRljFMho9l2KS1/qv0T6lQKS4L4QUZa+rglAIMqbJhg+
ZcbdyHm9Bvs/KkA6IvZ+Y0sIeeE9g9XhNRcsOzzbxKuxW3e7Fsk5Ms2c2lgtoJumszNGw4300ZtR
xr3szERSOGemgKsxXyzMplQJYJXu4VveAGLz8vL47qmBOKllwHN5rsj951HOZ2EYqUaGAXp6fhOt
Sy09MW0cqCM3ufm5pO+d/q/nYDkZnC2P9jI3XQQ3xdbYjy8WGsS1g+0vdD4Qp3qSLdWY9MT4RJb/
iLUJBT3FHXIRKMyWRTlgcAElr6Uqss3pQdE7zYAUVAo0koeZjko3lpf9ukQAz2VITfNEvaejkEjg
1VsCVwkHoTpg8jTwP3e6ZRkMu0wMrFHYsb7TpXrYYbKtPZI+/RZV1ZWmkftYjj+WDf2h06Y9LVRq
HxeDlJ6uOZ/0PEW0G7SfNG5LL01iEl62j1eZFvf7OCuktIqrSG2iQIpy8Dt+lPKdNALa6tbqTyUJ
Y0U40/qqp8JJ5L6ETTq1nGoU5LEuw5SLAGcX2zLlwd6LPfjm8cBFA9JdB5TkfCu8TCdAV9cVsDCb
oGsVzyYPhtGEqvYNxHx+vbSuGSW7y1e6GaSclVAuaqiktgmWPMj/aXClhe1xS9+a3ejrV/Exs0Qo
ClsmtBbI/r5KK+JZA/V5I5PQQSSS1K+mucMYe3D5WJsWtDoV7xRmR6G10RShBCSwWqm8RbmeMuIW
1l2pAg68FwXB13VVpikriZztxMCha6S2wz2yQe9nVGZGSxH71i5GTRMjZHHuix2S6KCcSUwAxgNx
owkF7VLXaCZX0b7S5IM91i661kGlCJeCNk3CcVBgMTVgjPFZjV7kajF0WPxnadoM9utfmyzjrRi4
4dXzgd3pShSnm5qWUfRQQfbR6kErye44iBLpbfVfieC0sY3HlGi5nIb5ob0Zr1mXfQwYinb7+JYR
ee5AnFpGBvIktN+Aioo9CoyrHzMAiFhhBPgQcVdqw9AUEHlaYPKVFewvc6qhWxKZTGeSAgkwUXP0
c2lAUgs4vsuWtvGNXkjhPOQ0WdPkZFDAhpZQudLrii+XJWzle2sRPADCrIxNn0s1CdVrNuZvyT45
9jrw4FDU9fv6D9hDt0ViEAUoJBaY5HmEPep0aTUXaG6R/AfjQgGLAKoIsvyDQQTk+yYUlco3P5aK
0pmq6zaYz7lrhD90Kl0v4zCNBzdODddIGr8b7i9f5bYU65lyEiwvPGgH0UxMIUMvwp48peqXVrq2
MVpyWcbr4URNU2SQNzEGPFkDefVLBx+ZRFYHc46fIdtL7Vj4Vucy4Dd0ROWbDtMrudcI/P3mwYBJ
j4ESIIC/Iq7pwOXUkQSFBmW5MSrHBRYjWPZET2JmntyLGCc7S1FfnsyUTVKntVxg38sZvVoqB9do
S9sfJO2x0FtRA2dTC4GcBGIJywGOKK8U0rT0VewMSVgvhdscsj1ISQAtN9pfAOrggvMFezW+4Ott
vPoNG4u5DO4A3HT8gHCblNjQR0oHJPB5JzFa0tJjuC6YypE9GRjnwqLKRkBhnNoyEmdDl1/1baQI
A0JqPRPoixJMBwW6Mt+yEZJx7+wvn25DTSAKmbWhq5aj8KwkoxXXXa8tJGTDc0Xh25JPZtGIxYZH
XAvhi0QWVoSXPK7LUFfuZ0neEWP6e21H0VYBr7FtoFzNlzoLLGUkaA+T0DZvZGwcTjuLipzu1ldZ
y+BCVT/0Ua9FEQkZ1wTdk2Mzg7tS8fQr6RCLQPw3DOvFgbjkKdOKeunGtgwNPXqMM/WuKD+WcfuA
rpUgXG1pgGPCnGzw0uA/duxV9klrDNyraR6HcXcdgSbE2UVCIPLtqzvL4NyEDccwJ4D1DPX7yY89
dF7vUITZmUF3bR0uK/TmxUGjTQQqTVb5JVC7RckblGdxWCIoxaOrZ6d6OKWqIXDqm9d2lsM3YmSy
JElG5zLsGIoyKAU1SnewaVGB9dWWmKZhdvX3efgOTJTEmdP0VR2mh+FQ3MaY9DBCTNIKW9NbvvWF
JO4jRUNaVIoOScq34WA9MSJaY+fct77i0W+YzhPonVAeFxUpgpPdWtmvqKi2AROoHrpdvQTYlPYd
vxJ48i03tL5K9veVpkMB26JhB9SXo9P+tLVGdKSNt8eLK2RKs5KA+U07qU1I6Hw7bH+C+wiUEcq9
fGj20vs5UIEQkHvlLn6vC0ZyVYHaP2/driQ3UaMZKZPs7NWQwatle+Nrc9vXLjla1G1OFbjPzafO
a25oMJ/6vbkjt4BoPSaBEBuV+SYuKXhxC5zvAkdzM1bj8y2MoC2rw+prDM4jxatORshmWcvMA4lm
5UWeMHRufAHUiNBrlzUdDQG+YhDbGB2w8YDH433cNW0FOsJkZyrBN0ZdiyKzR213NL9TP/F7V8Sp
sfERXgjnFKwEGakJSkQQODvdx7lPr5JGv+1szVNHQ/DBt6znhSxO1Xqpp1QhOCiDDSqn69SnHkPS
w6ta3SfgwU1zgXaLTsf+vlIxkPmMc5UoiOJs9YsMR9VO3L6jriXPu8tOfKPuwyp9SLdUG/Sn/Ny7
pNNasmSHhdrhoJya/YzhNvn09xvhmraWw0+yA7R/yKpSY6kd9pT652zSvup2s7/QfeYXQv3cvsPf
B9O4YNsjYETdglKPrNofkVkCTbskgIYfjF1PBsEH2whRL07HOXRp7NJhmRS8EjFoaY8hNcE/rz5e
/lTPP5mz9hdStJdqUStWY1YjXlC1Ed0scnObkmlyDWN4aJv2E3hURlcmGpDRga46trW/xGzYWwJc
DGigjmRqQ2rkQEpT2z2K5r6U0YeB5HdNZoNabQjb3PymGdmVhlJvrGcf2yh9KPrutlLgU9Rm8pa5
O82JaM5iI1agmKODaFsxsA3O58UdiSaqo6cZGmV8kOgxzozg8sW9BkKA8q1E8FkxJCtTny01lM8O
NR/R1vEL2ZUegNd9aNwMvVKXfrUBsCQq4m4pxloyp4UtnTEZphJE3tEM6QBoM4xYnhQ9/n75iOpG
JHhxRE4Di1zSF7BK1qEMvgcjKI8M79P0rdQDC80jI4vCfJc/fRkP4PAGM6DmqmFy80F9qK5F5YSt
Zip+C5BAbUVTGMvxSz2tRrMfgfVLEJtBC4pH1XSab+uDfRr3iiAH3aqhvZDFFZpSzN3Lsg7taXdK
kKfAVmVMvB319SDdkaASNlaZkfFGqKno/OmobSmvxswqTUpMo4FfaXdy9b075AFLFC166v1lN8h/
gqO9aSErkVw40Gu57+U2QaLdlPfyoF/NremDYHyv2tjByrTTkE53ST/uoiG6aooqA/mDbbtAjHgY
UqExbbwwzPUFcF83s6YUozv4uhaAaTw8nrFTgvtwY026sdQ5cwfAw3tOYgRGMT/QzAEqzV+zvDOD
Xt0I99WpvchxZuGBiJKMa0VPsugxsBUWNQfzDYaBnb1XT7VW76mmWBXYqxHziwBsZEfQ/oWGSH03
P+1KDme2eWTZDW0hh42YA27Ki8ghxsie2oFwSHUrL/fS6XjZV2z6pJVMLoyYajUgF4BPKiXpHRDZ
QlTbDwWdBWfbOhrQpnBNuoVREd4LKHk7DZ09VGGP7kCDAvdoupcP8noECWqgYxJFQ+KC8QKdnXSV
J4FWocO0ugxaQRh/WnjxIQr7cDpN7uABJ4mlaKkLb/cHpaotK1iL5mzSSME6SDDVCdGTPx1ajxWO
mI8rQipACNjKZHCNtgxkF4A68/VgrZ/yCjSoVUgtG6zRh976UiVPTfX+8m1uiAFEEErOqr3FDjfP
qpoRNcWbTS18YyZuOXzS6wIpzV+vxGraWhL/oFdVsx80g9RhFFOf2KNrGU9qXPh69u7ykTZU0EKp
CmVZbPi+Hgm2JJAwaT0Yw/rmpo6upfH+8r+/dWXrf59TAqXCVuO0LFVIMryjp3Amd6rzXYri4LKc
rSfIi4NwPpeSGHWJ3AHplTfuFKwKZLoLAk+sFqmu/jHHU/SyQOv59caFOUjEBICp6qAL1LnExVo0
NiEAiXMZv5ONQvcMo/5EiWxiYVF6V0uZtau0HO35mrpd9qmy48DOaj8mrUdrDJSXmq26CS2nh7k3
njodXG3lgu2Gqcm/dbQx3f+xdl3LkePK8osYQQK0r/Rt5UfSvDA0jhb0oPv6m9TuxrQonuaeOTdi
32ZD1QCBQpmszBGBuVvmY2UbQilagkTf5gIwRm1lp9EMjKaDWVcBnyIrYoynxPIUngxm6M6Qy9Iu
FFnkG2mQHro4LsALGDijWB8EQUbSO3S+IrCzVAEFGTUuRqQeezV7CprsLorL/CEy5AHaPkLdm2kA
4bVUGGWoC8mBaGtGwd1WVMyclClYwMTuWPUjueepMFls4rnbJA0F0rlSRrMgEdAHOv6UTHetIhCT
RkJsRobxq2orJwoGYmlNACAU/LxTM8nwBFKd4gGDS0L/iiqCz6T+W5VLB7FO9kwaZJML449RmjIL
Gq0O6LCP+tRRs+9HYH/aXZlJR0FrzrVKvhRa3ACJANGnsBW8Qi++cXU8aV34hYb0rqRjjymlYU/E
/EavlBckD1auqKGThcMTkeSnplSekmI84fW+S6VMsKsofTDAqKyOva8CC+AC+QGIiQTEZlyWz6GQ
Pbdh63SJkViJxl7SVPySi+pXtIB15Bnq5E35eJOP0XdajaNrdN2jLIzMjHlrxaW0l8O4NvMhBMuH
UDlDRB6IGu5Fmp7RxgtNMreRw6x+UsHvvssS41mmtQ/OHNTh6vpGwA3fq61hq1kn2bE+fFPHwaci
dNNBtvHU9ZiEjsPuKKnTfioFt6/4eYglbsuddp92yk+ux/PhAmDLGF9aleinssERS/MMofEYHWOC
ET0J1fm6UNF1S1T8TGk3cNYfuJDoHsiqdkAUHbuCneTKOOcNmJ0UTmtTbOsXXVCe2VT2ds+FA+/6
H0VHI2uKyUuUhEc+0MBsJ8URqDxaqkBPUjAdozbwZV3GZHkW7QVtekym3LBpl3jgvnzhrbrHAOND
0DVeUc6K5dLTCPSgOVa8t+K6vjMSvKmTUe7ruDqnTMOpDTF0FypiYFZdUNs1L1w5IifSho9RB5AS
S8TbXs3RBBs6lBayPnCSgO2TrhpNFpfYaS13k4LZdYbhk5jldw0ms02R94WpUGSbGCv0+zC3S6Zo
dtc351Aa3yKp/NIq7Q0AlEg5CrbPxspR8y7yB0nkR431v1goaH6dK7cJkV+TIWUmT5XEygZ5J2by
To27vRHVHleIGxTJ3cCV5hAmJShNJ3YAk0Z9ICpQkhXVO7NgOsoG0mPUjm5d6jakPu7qsD41Wbjr
W9D+94AjpL01yfGZDhw0HfHj1MzfqegHq27pkYzFLyYEB5pTuy9B/0UyDpqdBtdwOlZqemzk+i4e
6NeS9H4fpXvgRfyqSVyt+m5gdyKx8CM9uwulKDFbcXBSnR4psIdBkjyCJmAn5Lkpt2C8K+9k5ZjV
oO/VXwMDkETy0EYPWQtXEX6p+wCDKaDV5zl0bnOL988kHG38r82YOlOHoDp46bM3ijuuyzN88jRN
tUVBF9iSG4E9aYlkahxfLcnMsomtZIL2QCmanVhZGugmRj0wR3BVFknmEzE+DypzwkrBwUevXD/V
NPylhPzAw9hB69RXpnsSDWYkjaas8hcSGgz94PA2j6MHcTRaU2+TykymaD9Ae7scFZPhZFlKpNxU
pZ6ahdJ7Dc+dsC7wfeBHWeCEAm4JUTqLsPxW0gIHBPFuGNKHUVP2bQHCBQEKzcXRyJV9pJa23t3o
+W0a/WBpc0inx46UJzEW7iLGLVaXDld90nVWHMam1kD3GC6zS4Buyfodpej1NokTtZI1kZueDODV
9uMox1s5RGc+Tbc1D72hutdC7KB+yjGpS+O7JC8cOeB+wLQ7tVPMNH1UOWCzGirI8C5Vljg6bexx
6udNjcwaz5HKVH8UUhvCX14oiPuJis2c9Lw0GGsYmejKaFS0DUTcJLFwJFnaFyUH1iKr79RB/DJo
cHwZeTDUwoGUq2oDfolep1r7ShKfoejwWhvlc1swgA7wYU061odgbF8Cov+YO3B2E8VPAUvcHpXB
VLzTpje8XkeVta8DUV4KvfcTcTC1mtpjIh6LVjt1U3WM6l8t1BANMITC45tlhAr11NrpGFox/hBA
r16q9cdcTu6MuL5J21MoJjdVj5JFdShz5Z4boxsO0R2r6Z4iKGiNL4Dvm0yP3Vhidh7dtQnkaLT2
mMUvWUS9tFedrrsPJdkHvm/XNbUz/7k0u8FTtoc20EHD19KTry3avkVUm0LNTZaARVEFfKlKdkMX
OKRI9pVimG37XVYnc2h+icm9EmoWH0LL6MGx12qAZoRWktaW1HSOUBO7r3Gx4uQ20NQzM97UlD1N
UvEcSgXBCce0ggGUo9Vluh2qzGrY9ySR8bYIDhnavabJjjCQHdTF3bgDsSuVDkDVuyERHJWhuMd7
TJC1eyqoZtSCVRqgwIrjOAqRM9HGlLoXKZ28OjsmaW6TOLsTFdTEgfWOhtoKMZstJ2wXQVA0bb40
AAvUNDWHPrPHQjMB8zQbMuzkklpTf1IZIg0oWmrlfVfhdOJMydBMHiB0RUG2pKcPZDDQUCS32kBt
jv5bhvsHKIElTAfatVbFvwTNS9hDDx2Db0KMAQwi2VH8o1eSPWXFzZh8FSEL0fbUoUrtSCqG1oN0
N8iFnSQPVRDfNXgNOpAPlDnEVqfRzLluB3wwJ2aYRf9AWWzFI9ROShxx0jpTinnHCHQ3PbFDzhwO
9wr+LavNSkvJX9Qxhfpf7MQxgOnFyUDdhhJc39rU+u+YaACndGZnCjdlSKbqlWGNvDCJxs75wC2F
5dbQ67aI0aFW+N42ta1PaHrold2BgCoaEY6N4pHz+7RI3SJPnRgILs3A9M+NrBROgOFMPZBPHHEb
nK/d5XhIIrMvITPObrWGmJ16rwuBrZQQkwmVXRBSU61vZQRzGLYBgYbhSAp0XYLYHYtmnqu3Ym2w
YoMcaIo7l7/pBbCoI97otnfjAH49+wl/YVahgGb5dD9FdNcJshvCl8jlk9FXTgfM3AQseYlLa1D8
b3nuJH1kQ/DWAsYO3r+1aA46LxW0w6LoDsqPBlCTlALhF2f+BOnRcNCgrvVVzaddADys1DhZ5tXQ
FFbwRsmlfiAV+5ILzVnVhPuqhRK3rPkay01ELTjLDUQtEssYktusiK20qfdFodgtPhoaTDdVW1gT
hVAKNoEXgilDsRZ5ooUBblOIdXNCwXvUBSdEGjBW33UENmwS3IlX/tQVVtM25ojD1uAtqsv6qxTj
ecv7GxLiWW17uNjIznC8eAb9aPVb06ODxb9gAsRr1cTOgp+N8QR3foRTcgMuncqC/EGqCFyhgWRH
01RtOT0qCNBRHBoJhVrW304SxuDIJnpxpXSooe6ioMxNRPWTKJnRlGmtSBnSClRG80cUok/qY+fL
Jvyil4IPyrmexa2kvzoKMERTDZj9NOrXS2AFhkpy4WkKXEaCIV9yf93CSgKMsgSgajNoW8Lz8LEA
03O5gfB5hG7yhNnhCrPKQxBYwohmaNDCP1+3tlK4urS2rBtE2jgWeQYgQG58qzl3RWMyebk1y72W
bH8ws0h9dejNKiTVck9Na7yVXDmHI8+RJKoQd24d9FvQFzFy40SH/q40Ki8rRq8cw2+6kn67vuK1
L0ixrcABUkXStfnfLwpcTIrUWEtz1a2gC0l1jvh3C8WxBpnDgBCQa/P3A+pqsVxNTrIyI2r2XslK
/cweRJPsaqcEzEv/hjGzbYGytWNDFQKaYZTvNLpsHYf1wDEnHbP3BsFkZ3i0XPW2dAynQRG99US7
PgmJ071e3831pV7YXWznGOoCS/HwoowSeJHFTwAHJjeBDUYvjEXxyMwG67+nDAQckc6AnxnQhv+W
tRtJaWmYp5mnPdS7yMpvgt139Aq+zG35bcmSzwQTsABmKx0VUV1W9SVujzO0AcdJmQuTyP9/FKM9
I8Jlq0Ekj1aFJDqgiERKviut0N4qVa6cV0AFZU3ElMoMKF0UZDNRqwzQFcF4AUc/PfGtStjKyflg
YP73iwshlkbW1Ay10CR+qlB8GTAvTVUr25SYWvE1oOybwct4FXRMS380FNeEIQSipUdCAGSobNWA
F9d8a0h1zdkASYca9ntBXl1CHkWjTXNtBIJjLmE3olUBtS+d0Wt11A4Yim3I4+onujC4uANBWKF3
g1EPrxye1YDg9d+aJFtdkzYX5EFLCpGVZcEaqlgI2Escwc4N/UZ9nScR6Hmej2ua15lBbguLsvax
Lg0uuiiCoExdRXAqxli3a80N2BNh0sbrs3b0NEXGocCRkDAj8/FEUFWMJiHqKo9L/iiBM6fgjkIK
U5XLH9f91OpyLiwtlgOFNgyFpqiPx/p0NurUAlbyIKS6fd3M7HiWJd7LBS36QGlYs7LUM9D/C+lb
N6QPavUyEfagpMbDFP/ZqbhY1eLglXyK4p6mlTdBTBSMbdMO9KiJRRUTzCe7Gr6QbenEbX2yhTvi
k5GCY9MovTrvLE1uzSLSzVA6gynLvL6Xa31oqFH+Ph1Lx9TyFt0ABspZpz3Ojbz3/vtR84idPmx1
2LcOyOJJ4X00CBR1P88oSjOqHV38OWS311c0f47l6ZihyoYuo8kGTP3H455mSYIaA1BPQlT7Yjla
fcPur5tYm1ua0d4YOqO6LGrLcZ4SdeOeI9zCzJ+VnokTOynaG4A5nZBiShZEMYBNFDu32uiore3f
e9NQ0SlCkCX/RDaOIViMAcRNiuAuq8DVW6fZEzNQ5Ly+wvepxcUuIpbUgI7VDRCLLjuUpK1R9NWm
Ah2oWHxqChYju67sKmxtCDi4RpIdp647lA1qt2ld3UZcfZBaEDaWzO4n4RwB5oqsHvibqd5zlSpW
A01OR5ZLUGSCRgPcNpI/0OSJt8YTSnjI5mjj6voI5Lf6xoTqtmmEg5r21OymDBW6DjLxQYdSm4Iv
qtPYjFFMkvI4NDEy3lgjnb6RJgSfYoxiJYSenrVa94YCABmeNW7H0kMkYiAAmcwAzqI8ROYetLcd
gi40CgrRx2709gxCNnVx0pH1CcnGqVlxWx+2dHHTDKb1YwzVA69UBpNUZ7WazJ5EdpLtSgCVrn/A
tXv9wdriqiWVJva1mhYevVH30O6lUNqq7MGhT8Mbc7eC8ZVL98HaAtdAVDbpJeOFp+cQ56wqi5Jg
w+uvoXM+2FhENiRSYvSxYKNxys6UneEAVNwOKejdNvL4XdX0yvlXFsobUKCpJ4b6KuCFfeOWt9F3
pIa5HTO4fww/FHuCuJSazGmeUg/Fkh+Rr32ppZm7eysbXnkMLtetLN7vQUh69MZwbug4eJoUexiG
8zjKblwpNvZ44zMq5KPvzCmQjkRICk/tnkZkx0JQuNfP5aoFFCqoqlGISy/nnLK6llI0fQovlE6B
BsBT0PzJGgDKw83VQEu1DHcgxT32BRMjiBQZIBzV5XPMg931VawB83Txwshio1RG6oo3cMToamHY
V9q1tkAt8AMiSVJtKGRjEI0fWw89yT9A9erzZB8A/8BVAOXz8RshY+sqqcbbYyjIBsF5jIodVz0J
UrkeazqyM6JINstA07wE/BxWrQ/fcx6+oqT1oAftFtnkZwY5pIkYt1dU1FOQPC3narRuCiGUm0de
1vHbUQlPWo/KrlAEaChWaABL9Tn4Iuap8BSC+xYkF/Iz1/L2h2Fnx6q0CiX8JY3h/SgMdpdgHKyX
hwk8jq3PukzcQBCtJ9IXOe3CT5UFcABcMDJPP3W2gnmC5ME4S/dotQMmleyjn4RtOeKVN/tDGr34
Xig6VlOXxZkX0Z85wCIcTKdV3d8WpeJ1UvPaoohOtclNU83UldA0erCwBqIldb0DzgLn+slde4Qk
SUdiKAOGRpeg1UiQR8xxk8hDdQNP8m1mCC88vZfBX9AY/cN1Y++FraUXvbC2xK+CQr5Oy55G8KLD
kYNMUTZBJbvffn/WUjddIgT1IGogd1sWK/S66WsU6eEcAd1EXm2XjZVag5XezmA0ww63QvS1GPCD
xcVRymMtLOMARdFkJ/ijxc5z6IyIyA989LYd/bDNdbB2lC4XuThKBJQDxRTViRfpOxpTK8xDO++K
jSBz/uGfPhqc50zYgYRRXCysl6NSTEpsZST/arIKcvD1uA915ZsafhXJDs2ecOOOzL/7msXFuvRe
KpVGaROvGW+0YrxLu14wE9EzxnE/NJ1faeqNTJl3/XSuPUXS73Uuq7KgUg9ZHoPPaOiKh1wo/VDj
G6n36m27MLF4ugMElhOX8cEK/czVxi5BMZxIpc1HwRLbaMPa2vEAFl1EVRxBOy7Bx5eBJxLSqlxL
MX3xlWeZKUB5V663rKxGlpdm5n29KGXlacGMrM5TT/AnF2Usr/Qr6JZAsA4M9FsjYGtHg1AD4gaK
qEooN300FkzpwPgwpqBjpS4HRpq7gtd6W/ErWTv0F3aW8R7Xk07swIvuVShnSbZy0IzH4LXqnfYZ
BOnSN/a1Sh3jPhNN8TVGHXJykOc8a9VTj+S8sXq/LN+Sn1Ky4a7XN/v3+pfBX1QSHUoJWL/syb+I
E4L8oNujhbsLLUS999dvxGqIfbkLy7BGhiq2FhuKO6suzvVtASfINrzCjd3q+bqx1RD70tjiuI6q
kUtUj9EE/1V8KQnsNRaC3HNRmKkV3pXfpENqyab8vdg1j5mTnxRI5DxW/vWfsYbFnYNFKC7L6AcB
OPjxhFV5x8U8N9K/kcyNNfm9h2qmC4i6U547hzpzOZP+uG73s4A24qZLu4u9NtTJqFlepB6rTQXz
23cz88ksAlQ66g2cEUhzogxj3fOBz/bCLX29/gNWb9bFuhfbDzAe72MgwbzB7Y652/nxTvCIv3Wz
VmOAy3Uu3IWGSRxBGCjWGTSiKXfxDdHQ7uaasSsqdlCqurA0PN42JGCAKhrkDa8obS10dpsX/qrg
xaj1Bja6+DUzzGR2Ypfu/JEL6y/FJePLzDQDUJS7qT04H57ly0bAlTt3UAzpEzmUVtdhm7cN4s06
kixILSEjyYrICusgMkux3ZEYr3lkABpV5IDX1R4EjzdO+No7B4oH0CGALX3OWT6un40G4wYA5x6g
8xatIquBCu/1s7T+kXWKhA6YW6QBi8MUNVxmgTqgQ5z352BS9gA9/JgiNOtrWt+gMu116EqA4pM9
D1W9mYOsLvHC/OKMSWqIaCyDeQjQ7cY7GUwj0oNx81c5ExiZ1/pQPal2fJpHyo39cOY74m8VN1e9
52XTc7EJYZoXk54rqWf8RV347jyHfXWcvrSbil5rj/1Fd05eFCikIY2TdgQrDpBIYWaLSKUAz9j6
rrMTWp7fSysL5yiAIDQVxWB2jjM9YnM3U72DYdeKX4m/2XFcq3RcWlu4xJA0cVCxIMNjh/kkO/w6
8zAmVmyBVBg0UOGD9oqh1eP0X8sJvHc6VbSpkcqCIWLx4WqtZEInhsyLW1R5Mr0yC66aQoIZxUGy
0zLbKIKsrhNML0D4KyDwWHauOTCllY5qljfKos2YuAt7dV9JHTCH/Va5YMvWYk+riKWqwiLmkbv6
2O87brW7+iFyKzt7yzMTiMnRbhFLbHKirLAS6OiQazIGnsCNsoRYyMmI4RoRPets1+7+el9mAhbi
6xtLXLv8GHmSdGR/BND/OQi/8O+Qd23ySFUyj0U7oNLNmoX2dfe2NqSItfw2sUiJIBI0RA2Q+B7I
CPxArk8hlfBYy1EMGQImuJKIrVQV7Cwlx0YwHvMePPgjo49caLxEi11utFY/1U5XM0DlgO1OpB+D
MGgmeBid1ADsJGi/ly1AXBhbPxaV4o+l+nZ9GWsP4eUq5n+/2CiAG408IRpWodTUAsARuHPAlxPS
R5jGU72UYHAmT89hvUk/upYIXZjWF95KAV93l7WQd8Pckx81EAQpFSCt46iyhm5kENjun64vdrVE
d2ly4bqmWgoB5n/HTPROc8aUYY4e2mCqiKgmS7HYTf4kB3Y+WPwPHtxLy4srl6k8SDmQ4l4T3nGx
s3JtKytaLT5cmlh4LMxRCpk8YHFxRvaRMEWWkk6S2crKWVLSBw6kXdV3gkkGggieFi+hkTvCqD1L
IxCY8yyVjU73FgXn2pskg2MWVxFgBzTRPx6wYVJyroyorglpZwriW6Xcd91u47uuXfdLI7PDuzjF
TRtp8TDgkYh26dt0nKmWgIQ9jt//eiSy05+M6qLL93tZSwdTla0ic1gc95ipfGj9wRrf6e7m8X/p
9vr6PguQ4DG6tLbwNbJRaVC0wSa2tur1e3kvWxiKfiRWbodQalePwy8Eq3tijy6HXPvW4V2tpF3a
X3gJeVSEiHJdddXTDL+RcGkcAZW03la+NA+xvTVpvpriXhhcpt6xEqRiLsMtjXetXeOpACYGgxDs
KOGWYnRVsa7v8NYKlzl1KgdlSzo8v7U9gAYlPky6Ofia0/7C8wRMrr31Qq36IowoqgT1JhUd1cUJ
SmiZBr2ugMJwp+8lM7G5h2fBrg/ZoXdBAI2P6Yv3dItmcM3hX5pdHKUamgnGyBHXzMPAkq/uFHT1
/4W47FqUeGlncWTysVOlYADtrlKBuEHCGEIgGm81kNhsaJ+qqbjjqvxS9RMzmZhULmlUoM4DsFpc
/7LzepbR6u/fYSzF/GI2SIHcCKkXkvHQhONzFQyWUrHbOFJ93gPLC8px57rN1dN0aXTxzgQlpKia
Bps8M7FJSC7RM8RsDZSMBa/2sp9bDmLNyV7aW7wucRdXwNljkame7Ac2+SpUdmTMpv2P61o8MaEa
A1stkMDVAC/c4VL8lPw5X6baHIzD8/1RsqwApiQrgB2on3i5xCCDKkQFP5vmQIwKIhT2Mll/Ao3W
gYMOVhCyg6Cj+DzW2c9Jj77U1bDhfFf7Qxc/YVkTJiE6L3GNnyB62bGz1V8UTjf2tK/S3tgrVrTf
UqJZrU6owEFJwJ1hWnUJKS0SvMOgl0Gw4AyFmf0Qf2a52frZu/Be4WZvyBBc47ZwZ9DlH9AKY2b6
t/FF3oyZsymewAHj1XXgTSLGP8rvpbYp77MW/V2aWcQFGutQg4iKBMXV3gn93K5QyB2eUwsDXjt4
JOyr7kT7rRRkLVLQxHlTQQRpgCzoY6Sg572UYBYKadYAaI7yRsut2tKWhYWD1dOwUIQEYZg0VJYB
wKWQb5C7raVvl2tYuNY4AlZFMpC+GeBIsQJJe6ja4VCq5WMyxD+vX/k1z/LbFioZH/cr7bJGi2qO
jK17mbrJB74IQ0q9c93K6om/NLNwmEMUD92UY9OgCHCnPCi3c7av/8zs1u8QZRhPrd9CZS0AjMf9
oxLDpfGF94SymqB3KY5i28W/xBHCiAptc7OrxfwUzKOMpBPv0bG96esutkp1HtIVFd1MQ/2QSoXm
FEn92ofiWxSKm7QQ8wYv36/LH7dwuWkVF3i/sDMzp1UJIr93tt7baE93G99g3uNrlhYXn2tiRIwx
n70O6EN/zOQzkLtwxeiPhD4R0V4ua3H9xbZMsqDoEG+J4oEy1Qn4TOEn2Y1WPI9Z802HRMAjFTD5
GmIujvdIE/tIsaDlMm70Nj/X6MgM2JNlMCbKBLiFRfYQYDpaw8jDn+ilfIq+FqYW7qeOQHKFzg2E
AcLiKQoagM8o9aQ0PJcU4nlJ50kqraxyquKNOOhzT+PdtIaeBvhaQXO52PEemjCtxIJZ1kn1Jlt+
yl4GyDt9kHXqwfzgbj1nn9zVwvBie3VDId0QQU4FQ4wOXG6EZk6roiNfbIkAfk4bFqYW28sqSQjx
Xs9fUvcm+cgcEDkcJ3D4jfLxX1R3Z8/w4crM9gAo0gzAOSRliZygDGOvPNd11/DzXX+elX2mM0Mf
rvNidzMpmq/6J2uGAqYmTQfYcznWFcTgHxIyKI5MN1p/0PcT6qH6Dtxo8xBExdzW++8Tv3mBFyYX
3y4chzyOJ5g0fHkPSlQs8C+WenAf/Bu68E8+aGFv8QFjtNtVlULn5P9BugimQOcjgr54vv7Lb5fp
ncgJLWCqe2pRANK+ocB23aV+CgVgYmZ2IsBBgVxrGceFDDw0eoPVCGrrFDEYJbaCjU/P88LCwmeP
CqoQGPWHwEka3YhGuu9RMa7B+PG/LWThO/hQCn1UY69yjukHsbaSeiOm+RxlL1ayOGm5lPcYeoAa
Qo8Jn9gXMcTkoK0Q2zKIYcAY4Ed7aSuQ2vo+i9MGWGCg9ZEGb8xkizc3RbIVTK963csjsIgG44ll
CQhQoBIUOj049yViz1TgkW2A32AHvZfWBCjDy5yWuFvNp/nnL/3Fpe1FnEiMiY5laAguLyZLbFpw
dXTdr5aHftn20KulVelcPydrz9tvi2j64Rdd1OHSiNEWxO4FigshigutDwkIB9X9DTOrfv7SziJc
7MIUgpCgN/kj7aXV+ODS2iI+DPO8UhtMRPztlKaDdMZIvyWd/tDHX9pahHsZeqZGOyaG28TPHYRq
BggLpqDZADuCBgVYdDR4ljpVcD9QvDEgLFfIZjC+9mBf/oaFUwl4JVChwrUgd53dEAw0HCBuwLwJ
ZWNcRtyVNHa60AXV5PN/Dw344AfgOD8eIUwzG31Q6ji0UEXpz+F+OmsettreygS3VrlwOLGUTToH
S4/XscYawBKgtNwKkO+28vP1W/G5Mr9Y08LP6CgeqHmOA9S5cXSSMwfUnXtQQ6ROgHA+75kpu0KF
1GZrjZ8LUQvLC/cjy5UcpDLe7xgToiB3Yw4B55SvPc0xUTL+C/W8+fv8Z6ejLlt8BW0jBsIXBCkd
oCpKGTObDxjMb9HU2kLurkULFwd1WZkBl1wajAaepb+ikxhn5a/ga1tB53OG+nEn353EhWtTlCmm
dUCYl1cV/1kVbesZFJP/adJ48tg1lkoY93nVQZKVYC6lbIFhGSqNmNNkHCZlsBWgMjuhdzLwfpnw
za7YpGjPxIb0P73WQMh9vEJZlI0CHRvgHcL7KIhBmpPY10/0xkd+P3YXmzGKjZSnFQ60hGYDmcxC
Rmczfb1uZMvvvocMF1aUrp8qpaxnhT10Pc74vPczw20J8vHN2PpTmr34vEu3Qw1MC/H5ipJfEX/I
lK91S6zE2OfpHkAac8BshzY8bqxw47187xFcrLDVJyg2ZDRHyj06/WRGxOxBcOxMvmGBEyjF+ACq
8zEKq8k+fElvNuP7rRu08EwgdqjKekDUNap2uUsPc1sHsmyGN3jbieDWqVk4owkEwlLawFiOCUa9
wER3/cTVu409nf/KFQf0fpEv9rSZQG0k6Tj9c7hFrBk/lz7NoumWcR8chxEvGNhPLWA0e7DTbB2k
6yElCtYf716XJWIphHBJYK01K0O2Km1rgfP1vbLAJTgRqDCNk3ROXN5fyH+SzhraV/8CsrGWdF74
2PdRj4vtRA416ExRctSf6t3Myh/Z/St3yzMIEe3MC79tfL6NE/mOEL2wB18VUpA4/IlP3/pW879f
mBrKVo3FVGUe0pubIk4PrXhzfTXXI3B1CbMLpnKq5RzRnDrIdqvsevKQJ6d2/FYE04bT38g01Hep
h4vV1H02RkqP2yX4/9R3sh2xZCfdQ64Murw70Yak67Zs91aQ8Y6UubDcQjtBnXKEbBHaI8SSCLQT
Apue5hgDnP9/MPPw0Vm/A7cvDcrBlNQFHgYBOFXIVCTSaWQv1z/dVo6xnKmCYlBHMBI672e+Qz/4
76i/NjtMcG0FahvB6FJRIJ00rdKNPvFYOT6B0753wC/KgQvV3gI9Jd7G2jYu2Ts5/8UGCsYAtETV
BO7oyXvlOPn/ZDTbK9s6HXQRjcitzHKwpUFk2NLM2M/yU+tX0Pl2ZXecy42ZRdItKdut7VxkUcIQ
1SRmxtx/neG9DZh1kD5hNPi9p1/sqh+stRRuJ6m9lXRvnRu69CpNkUf91AoI9utdK5kZCLdlYs3q
ELpPfDn3Nz7mhoemi9AFLXTVmGJN+DsKBueN+V/V6DbeH7pInEK17GopCME9CMnoKkQWo+/Aqqqa
xC1cHmzv6EaUtJzjEktadXGBUcbupXgjmPmgPrOgYPJFuGuwua3J7fi2sHu/Az2ms7G7W1dlEbQI
oaT1ffsehOY7BUqTf+UY/0ZncuM9ovM+XNxKlY8sBdgV2lDJ11p6G4aNk7IRfy3hwVVdVgR6poin
BTcht5FBrD6i1vUN27h6SxyrMZFaLboqcLsm8sVKpuBKi89aLNwweWtaa+vNkxe+RRD7cdCSOXz1
5jdPeiRf554Gtf9+82Yngzdv+wXauuXywsOIIWFhQ9X5zcsRN8f7f67cvzkY/yETwmgvwTStjub8
x5PRJ02eFBOCor/K4v+8Rf+mLLJ+SH6bWmxpJAtJCwlFoAirX1RM7V56lrV445D8h0fht5XF9lWS
0eGgIKqc8V1SYcrvIQMIrHSQBTH7XzxD6wneb4sLtwwh7oY1OirlaX4WMs0NewxYaM+i3lhiIJ3C
QHcg6W7q5eP1+/AZu/cerPw2vHDPcoemejFEsyoj+ECOY2UW+wgToSDqArcn3EnvUkt3AeiwwVMP
StpMsbe82Lpn+f0bFi4b8/tqrFf4DdFomFoKIl1IjWx91HU3/dvIIpdUparDnOgcBgLc3XgtYGyy
u910W4+pf5tZOORBkkoWJDU+ZAyyV+FW7G4y2plx79XjVvl+a98WHlnBMFQzkjxwW02yNcCMoEm5
cRU2TCzHoUM5JCQe8HqX2SsLmanrr9cP4MaF1ha+A7AK9n+kXcmS3LYS/CJGcAFI4sq1u2fXSKPl
wtBm7vvOr3+Jka1pYdqErOeDfZDCaIBAolCVlamh20kJYvtDaRfQLPeT9cP+GP8CxD8/iiWgBoxC
ozlK8SYl6KHXXWO5z7zIg47DhvOMNwB36Ym+LxOc7GSh879Ujl7GFrBE31iZFyMuAXZQEWLyMuyb
2DGvf7cO+/yGf/0AfxmQf9KzezpNlHpWM2RtZrd+WjAzMEeC9E0TxD724XV9jI7pdXtNkCBH86sv
WWrZhhHwpJ9jqhg6pgulh+/PBun928rLAupPyCF5NL2RF1xke0jADxXW6D1pKhZk2vdkvlXiu6m7
l8yLf6a9VRXgQ1l7pUSfTxSoYXXUqG94ScB9HS0IsaKN+E9MxH9FZktAkqZes7zUsJLjiWeKFCgJ
4t3aYRFnWK5I9XAuR0Yv20YAk3VAI1hNcYlHEFrT6nc5uy7s2CW5JOnw/KLaWUmxsUKPZ9gqa/Dc
1ovq0I1gMydvRxtSfDm0l7Z+vTbM7EpJeggxUfjLzPDii8DpNOA2gfLxG42sTmOOzkZ7ryxGf0WS
rG5WnOY8jPTpbkjgjUCU206BjnJnLl82TT9NWrI5WZkfGjpc0S49ZFUrk1eQ7EJRii/XSkhLWaj6
mf2bBGrIS7BokrWTBSa2AGRFkdTxlGNPmAAyBTIqz4FJ/MwhAY4lvuy9KLnObAG9aFKuRZJiQFU9
wf/Hj/QxVLvTlH5SZTofsjDSFoALTAVUaEE2eg5FFjT4LmDXjd56XZxk05KOJcAUTSCtif756A9q
M7J9IaBTukJ5GRYlLDC6wbW7g14+LNG3fXiSjSGg00aM1TJnZINW7TTTxxbS1ppMIFcCELaARyQ2
Z7SLon1zmK/S9ca2b2rrjdlJ6G6yUQQYQnQ/a+tUotIRndLy6xZ96PubpZaFTpJhmJAIh/aXFg2w
a0HzcnvM9a6BkwUqn6SE20TW65KMD//RO5DHhCBnhqTGSM0INWrQRpMBWniKm9LDOMBqFHSzWPu6
wulif0tILmImQEVlqvmw8ixkDXW5WBmcBK1/+0P8yzPz550hMojm5Z9sOLwTqqPhGWuKQnxxxctC
lvlegWHr/ogSOGICREytmuE4ASJy7l+T507Zxm6hPK39dVG/2R9LBrZMwIiemeVMoy4KehB90eaj
vc39BM3EGoG8Kri1f1oPf1lPASqQY7XsmJdn1LA5mjCOwIXPAIFp78HXDZIOsmMgi4xFwnkUpWZK
dOwSdrBDpOPfNV9/0C61w8+0PPKg8rhYdgAFNKFwnJrsAiwOC7YG+WzfoVDsZ4gGoAbwRfIhLyfJ
XpZVwJQlyUmvG0DgPyjE746Ffh4BWHRzHqwNhiRoxzBD0gcmxDlsBPsgQBJ5//5uVIrRBGBZYlge
jCVmtsEBxykgxDBClkLbukAtFtj9ksJZhuzQd1MI9aTHgcFlYsj9SZEl7/ahAL9EgJvcmqjCtr/X
mF6jSdbhqUhe9vuNdIlslYWwJEv6Ql8sRIX65JETu+IiJBsvDNuHPJC+afhv/1f4xtwE1DGqXGcZ
Lozn/bMdX7Jpf15r+XuzYjABdZDxKaqZh3jN+n4jSM+PDQhVN3ST0VNke0cAm9KgFYx+wP3j1rG9
huppFqRhXd2hU9SHumh6J+0Bli2kEKaQfgPDhEeTf5KW3L0AsZACwoxkLGZtZFaQjGDDQVRqKXvZ
GsomJCDL2sb2YvHM54BVXP3KW1CQ87cQ+kNePP9Bp+v5m5CpIqUoQ8kvrSctC3UTXoBohWeHYeoC
rexcy1SuYObzpEcFEpYqbb0GzTApgWxxZo+lo5X00z6uShb4OcY+SzTEMDjTywIZtdy6J13rwOpU
ct3vh+mYr4AqTZxHVcmDGL5h/lt5Yze0wFACpCw6S+y0QOLOqG62CtYv+eqYEcp/U+nhGS4hFO8G
7BhNgBR0YMKpgLRKsJR6SPCszbPM37ZE8mCUDSOASd22bZeoKtLlBnGyaHR1JYLfmCS8lY0iIMm6
WlFdkiEKKPscT29r5UaVlRF3wwWsl4AckdGnpNgQGVkgQtRVjHCvuVrj7ZrFZri/rWWzEXDDYENk
gSyP2aTvZuu+za7XQvJZZLMRYEOzza1UOGz05YnFlQ9hK4e2H5T5sD+V3XcHDEeEYMRUmBYzmDoF
BI1KNVTt26gLtvXTAF+qTqGuSa6QK/T3B5Wsn0gASpS4iWMVd3NaoGIS38xRAO1XZ38QWbwhEn9Y
ARXuLQcy8JrTC0fgR7whe3ZIRxPAQTXTxqg6gIM6eaqru+oNjzhARauP9kEeHMtwTxfhYTbjTuVZ
1D+IWCV3mMgCIhMYsfn8d/WOR27/NNHMd/LITXJniDSgRCfJZivAPei6uHXN4PhaSQ6X9GMJWFEm
W17Y3fPi/Wh7SrzfT7dLjrJI9tGNDFI4E572MaudkSVeA4OF6C+DyhSfOOzsBKEi4Udpc1oZOhIj
OrxRFyu6i9cOpZIJ9ojxDZKqobJMklyMbCVF3g+ardGWAb9fbMP/vpL7722uNYUVOIsnVo1lKYyF
lWAA/8adrqc7DUIeoJr2vh50p8SX1R1lx0wk/0TNWMNUGSDy/IxoT/xQo2FNDYqDepBWgiQHTVSc
K1uit93a8NWEzv+xDS1/OWkwTv+t8oHkiSQSfSYTfq+6jmMNK9p/nkhw2vzNufGbZGd3iiyf0ppI
H1sowfAy8oInkuVz5Q79Spa5lRwDkd7Tl5pVZhCTCEjxXlUUmOf2gZG+1+kBVdcD7WZPctFInkki
vQetrm1TWkAT82YFWcuCH+ozfXD0numD8pS7BFEMIf4Yq2WAWSoOOlVrTy3ComJwIH6XWDJEkR5v
IQxZ0YybNjEqhQO8uB0apKBigtdNH2xH85tQlQmLS2YmMnyGZa0LTUmjIKpgGgo/T25/iU6M6Nug
bV8k301y2kSmT99MVZNlCEOKIxwzOWk9d6HYU4BgTa7XQ08kYaMMvkS2D0h97QCX3zhsV1Bc04Ou
o+Ka87QEahgekmgdNB73JylbUCEsiWDPBRNhng6F0aqRve1sy1kmdG33quQY7PNEGDzsfgXn1Brj
dR5BiVEOg5chdAy5jrJhoedqDcAVQWU74CplZsCRcwZay/BTEleKUl2Drhi0ZwA0vfvaa+jC7D6x
Tib8sV89xzz5kp9dQk0H4UE9wVc0KZximeKSDb6vyXHSTgN0yGY1xJsAtu4OM0NQChxoA7TdF8V6
P9hw7LYzFx7UuZU7bS/51rLLighhzVhQtqwQv+eXVXP8EYEC0H8vAn2O+l4BOpj1hsFg5WGKieFa
bSy1oTirXblBKn40I3fNqtSpapgE016NnahKGr/KSA+HmvqRNdE1zajH2PwwV8nbsi7eji0crDXl
zm7ojZUhdF4H+LzW4wxe62R0TpEl93S08Txg/qbJPEAvhppnMxBwdO4qYisZFKwKVjhlMjjpEuwf
v8sAejaEAKClTRel2RAf/Uk+6+L+/zmYJWaW+7SKtkQFRayaYA+OENdby9R0SGVKHnDPWaR///aW
mFUezcqaTPQ5BmUROQxK4svdot+nrRFY6m0Ct1u4xQa1vbn7y7n/wWDk9OvR60if22UM13BqZE7e
3ydaLEGx146NPH92toYCYGqjahZGDfbzD5WJ5dEw/AXOeTmMnOHYODjNeoclDRrrN5QmJNsFzo2/
TrDq8pJOSg7yKajJz9zrIr0j4AfzfOs4P8m6fS5Dxtl0+ZY6A7NpVgucXPPH/vxv6TPpphGAsyiM
NGYUMgLZsTvWJ64C3tySw2/Ybl6MyM5mJQDhNizqDD3IKNDuOAliG84aOpLfaRq9zOE6G1GAEjKn
21DpHQzaoDOhQxEKErs+v9w7v2tdrmufvNs/C9JPJ0BLASufbcv4XmFOFHIbAXi+gEhOf6NFRnLw
xKwy3MPX0YpsFpRx5NstPKLp9/3pyEYQnnbEnOqiyPsqtPXuhs3msd6Ub/tD8L28A1rPh+9srycr
Spn1PMThgGzQegN/9UjavCfZeWKOuK/yRdeGHmMgC8TF/+38qQxbWHVfGW7pxQDMD/uzuhjhvew8
MU9sREu9VmZbhbE5OVZW+DkdfGV5ZyStvz+S7BPx9T1bP3jQ2WUbZUh7TmMZTFt2nysjPe4Pwnft
3kcSQKKN1GzsJ9xhyD4OHrXHAL6b920MffsyO+L9f0P1OJjtRhY8XXwNnK2jgBlmHZVmluA1wG9q
A30SnBBvww7zdwjxr30ifr1mnq+hs7XMxyiZ8qWI0ZW4+orTfypbpywd/an/xNs9zcaZXGhegCPh
lnBpzfz1fQQF0ff5+/3llt04YrepTfAC0sf1zwIUGWaJ6WZ1NdXOVjHajz4Avsg/WK7yxwD/Xjsb
SUwyMyVhQ1rjtBvRZwL18yhO/TlhQQw7Kjod/r9lFJPNtdYuQ9Hhxun9vvRUn4uPDSbedVwvk9RS
movsu4ltplaStUs/IrAsoFQyKO50gIiu2x+7UwOqqSZjeV9+u74cDzHfrI/ofaYGNmwPZar5dkMH
E/eEgpAu14qS9hNKxxPABm3dBG5QCEzy7HFFIzROJISCs+yRa0V1J3kXqGy/CMCDbhgbLhAI/IzN
PJWqz6bWVyAEU913RrC/W3gwsLc1BaixrM0opowi8UbhnVYw/bqtktteqeNg2aIRMnLbXT7rsSR6
lu4ZIUhBoNeW5vaHZ10C5GI2Oofd1qTaQwVGG/HVufgEwar3eBaEjb76Sa680fPlttFqySUl2zhi
RlrX1EVbhhLtdUcD3Jr0BMGnGNK1PGgvAzOTSrxKLmAxKZ3m1DSrBkRBOL7CXLJxE3o79N/YKLkZ
ZZ9PzEWrC9mI1S54mliPxZEGBScSmG/5IVwhmi1LHUnHE55CSZx0RtnQLOSi2WhKO+TviKPcwKoK
CMMk5W7Z1SBmoyEIMFYxj856yIP/aEjjV4N5kIOLJJARU9FVOfRV3QFbmiqIkXbrjdTbP+H/MhuK
tAh814kqihUqcEckRYYG5bNUzLMuBXTApBRs6WgCdsGCl4ygcfBSpx2W+k0VZEFxZZzK/uY3mNGX
I6WXuQnwFVG1Y3pqovTI1YcaJf3U2unjSMfQrM2nPCel143RYSDpxySPToPeXY1190WywpeP3cuv
EMBs2srKSkzU+/lTmTAf3TlQdfYqSFWj9yJ7rwaxm3tNcy07F5cTncbLyBz5zmK3IsqbybRAi7J6
6BKR7mNXrq1boL/X6JfTYEw3LErdLSZvImL/Fc3aYVObo9VVt0VV3rO2vW705msfNYk/95Zv6IXX
8SRZAuVEZ3+VLl9qP3+q2JwFUf65nWsFZh7T6sKI2i1WVMzsKKwZmtvGMdwfjl/Kry+2l+GER1zf
aymFNaASpFbjqkbj6HPmL8rT/ij/AvEvw/ANevYBSJcPzbqiKLe1z3n0ZP7PeXTpmAIYVum4qBpF
kQfW2s+uboN5Y3s40vmRPxHUwzZ+3J+mbDE5ip3NsihQ/zRRwArG9SOx3sVLUJM/4We97GRLCLJU
O2l0nVMyafvQsr/KSDIF2fYTcGlloEiRYkRJYG6dpBvDLFKcCR06FfGKiElAV7ZgAi4VtgEtRK1M
wxSeYKr5Pk4+j4kEdiSoI7Zc5elECoi8Q2NYO5k9TG1b2NVHj3EsJbbJRhJQJlUzq65YU8MSxA4N
r7hLH8yjUjodNAlJAOEJzzoqs6u83d91kk8m9l61y1K24CugKSB+W6gQLl5LR00aTy1VB9qtEnx6
bSLx/A7+eZTFlii080YlUzinDnoTnmr+sAtUXf76jV3dgVi314yQvpUqR3GQ2MEqsVFqNOsMFjO4
PxTU2vMDN6EcAyvkl4YiZ9Ffzgu9zFOAj5LmRTlUeK5lcB3oIax0/VNEBAnJzGdevkgiKslxEJul
5n4Gp71PcPjQlcvGW/D4nUmqACZbRgFCipaWm0GAUlwt5DlJ/lMtpDv9hloIR729zyZACg/uzYUT
46hlgX0ZoPlPAiOyaMoWcESP2UKStsX/O7W9Zi5RMVVXn5mKhzsbGdCAtJ1j2JDtwHM//7B//mRf
TQhrqrwqu7yN8Wyq+7AviIcb3LWnTTJJ2TIK6GISpdTsFYIWqjY5ajq6lWoc9mfCf+nOlxIbqPo6
rwpoFlTc0wOuzifGFGdoUUAZciDK+xXNl/sDSqBL7KEaE3NaV+hahEqt+xb8yIqJ+un0yHAdpDJq
82U9xZe7U+yegmSNZiIN+SLdMbQedX4kfXtsE5c4OrAaJpyd9Rttl5c1Oc/GFxAlL9LabMepCitz
ORn98B1aeA/lrL2LlGK5rccErpxl8aTa4zt9m75odL6mWnrsNehZavT9xJT/77IXO6/SEYpxpY6u
3VhvHKuPr2P7pLdHpQmMwpYx+CT7V+y8mhoF6VMNpLro0+yXb5pHK3YUWOE401+az31FRhxPGTuF
H4q9HS1gj20uXa4wPOpodVPCE898jye5U23hc2W/DqPx2/6O/peS2c9rQ6yxIwU29uOKV1a3pkAD
vXLq1H7KY4g6whfVGy0wc/TyU1bCW9wmQAvJ+BeDEIYCPxy4mYn0H1bkLAbVjd5gavfMoW2OSxKu
2rFgpxyZuB/qaDk79cMxNf1OLt1+6WYhKgwNGDE0jYis01YbDQaRmgTph/EpP7Q3lh8f7a8ob0Gx
QFZ2uAS7BF62zDLQWEPFbFWsrEQnBhI4qA2t9Y2B96SsNvTM3hO3D6ZjEFh+2+j7EhZTUWrLMhqG
iE7Lr2OSuowg/a2AoNFGfpEjM0VWqJEiY9ympxKgCU10ZzJHP1mGUzslYC73H4r0W9Prt/1cezmj
Xqo3fjN/HaBM0RMdpvKbV44gZlnDdQnp8bK/ZgmBg2R73eafu+7/ez8w4bKqaTz2KqzHgthSQyWx
g3Qr3km2oCRyYsJNVRBzVuYoiYJ2Mo7TCs7NMqpvVGZ8W2gNERrczd4yzH6i0UOZZl8GW7mfCzN2
UmJUkhvm0i4xfmKuJhIsrLLtjY1CiiRPDzPKNWw5FFkhGeRf8m7/HHpN3Cfx1pgr7TEKNE1XUMkZ
VE2hF6b9pqrpPpRqIqmiseOsrIiahdbYh2pSPsZJ9H7/I+7fzHCI/RVGlGZYh7JBUFN08xOGQkPu
hJ2No2w/JPNy3B9NuoB8xmeopZptROoSj4re745QxeBy9fnyofc0t/KrsNakn4wfXfFon28MvnHO
Rlxg1NxnXPy/C6pjBENDmL5XSMDp1EcvdyiZ3/6ReOX30ilGE+UFUDkCoeyKnH4wvbYwZQ76G5/p
dfsj7odyMBP+dXrqGo8r8gRKELF723iYU+aSyr7r2kAZ389UtpyyHSnAyhzXm9lpOACNmsCQ9i6m
/1+oqIki31qasRkiH0g2R48rLf1h+istVn/tKneK3uwvniRSgxfzr6tH1Vht5gqbQ7ubfeJacQ2z
RKX2JlQlOLMnV6/t4u1vaEJf3JW4t2AWhs4eWwSSYshYOTDU0nnNjpe0tVvtxPtf5Cn1izvkbCh+
mZ8dAI3qRpk0M4aacn/Nrwg8j3L2PSnxeodCfCw94xfPwNmAAqQYRRYVZPilkrwGENoxD4fVkRFL
LwZ+Z4MJgIKi9cRKXq1Pocdgz1XAiuFmLaK7HFpnm4IQZawyxy6oBDcv04rOBhZwhdJS1xLQpsIf
pITM256lMT/6v0dLkM1TCHCREB5ZvXK2cEU+2yN8S7LvLWkdVj9aykOVGj41dYnT9eUU0NkcBXDp
22xQhpmgklC46mm4boL003TQSmc4/cgBNeH4Vi7m/VyXe4XZZ+MKKGMM3d8ZXcLyIFWg8xi3hyVb
DsSuT32dchUgb5nZLctMv0/tt0pjeUnVP/T2Eti9dZUO5dtUH45WDiUiosIQSjNOCirIS5F5Sdm9
ZwuNPTtOSn9eIDCqDdGx2gzNAazdMzqlvkFKWQpeupxCvDTNo1YQFVsGXf4gtn6tAjzyj/VxnU5j
gayagaxa41pZKGuCv4jaL+spwlxtK2XfbnoVpuhDGKxAV2VmQZdZM2dDCBE0qxuYSg3/9P/cGEGR
OexoPKK6ckgC5tqPGrKGvCOIQrkviK5S71GGBZcrAWc/QoC6yVzLoTDAhSOhEfCMF4TiBseo7hes
LVdxZcn9/g1y8RV2NqKAdUyPFMsaRn4fxkCZ27i+WvVvrJa1TEqOv0gli2g0J/aMvlYlIbXT96ig
b81Vp83Xsw4fsiTztRZWBnl1/P/mJ6DcUEXakDbIVCKn4qrrZxy6o5JfFUMtCa0vxu9nCyngW4yW
YGShcEtV+lMbXY/pval/3Z+L5CIU25AzLuiqc3XHjN1MauooJqRB00PTjm7WJEj8Sp5gsikJKFaV
42jkOp5gFvtUb/cGOVXTw/6ULidEz5ZNgJS6rdrOVjToBZpoFPsRbU4mGsX+nHbwMprIEbMiJbP7
ClHLPy2FPzzpDPCM5N2mkqMlJjiyNGdZmSCLpplHtGbO2XRYuCNv4v3BGhJCqa5pmgXDNgG6smxK
U3gmpoBl3v6mOcvVetce7asqLGVNmZda7QiDO6Vq6cQyRLXdwiBrZCtpHZrVUzVlt1StXJKcalw9
UUudbJyu9EZ1Yr1292d56QqgUD9hpslsaolZFIZOB1LpTRqCSYVhvut/ZKlCVczJhgOk/soEcinX
sahohqktKfxnzO+4EA6xSZ1yvuqK7dSYNIhV4yFnnVvJWH6Xzho1bJ3pBG8g/PNrkFvoEeyejCkN
Qfa7VsCAcKI+ehPXfbC/jBcPHLaKapiGClUjIhy4DSJ3TU81OyhmWjmKRq+T2uj91m7xetbfsMh+
qHvru66bp8VQQDcoRsmXvHQVUGozFWJKBtwhBUiedFYv8TxZgVJ0tTOtk4ceR8NlhRLWKrplknrx
c1P7YNjlQTJ5fn+KcRnsqi0bbxaNWOKRxOs8LTbNTsLlQxQmbuvmN5y9tTzxuEXmnXuxm4tasPCE
TaRpv7KqHrU0XjZaoKX4mbCtOcE2ONZ6XYfrhDiCy7+Cz6m50+htxHnMbhDb7U/44qE5+wX8z8+e
TmkSb5NhTSxY6PdxbJ22kIhvXHxFnM9R+Jhzm/VMVzKeD0GQil6IGnpT36GiCJUycHVMV4ulPtUX
kzAUZwUmekAiKoJQiVLENPfo3eJhEruKjuhudnpPD2w8PwsXdpOSy106ohCYZXrBDMvOqr8fS/+N
wX3xq51NT4jJJltptERBkZApb1U1qCOZ8NpFsLFNAwtICIHT96/bQotgd2sYOIFZk3lWUvgwYnyj
RPqXP9h9L8OIdMnRYmNVmIMdaE2DkK8GpD3uj0AvhUSAEtvAeca/xCLGVmnbkCymFcyr3Z8aHQ0x
1ahUjpaVHsk2MEGSyK0XepWz4W1rG6mT9f2hULNP6hx91Zb6uJUscQqSflbHz2WXOcmSOJVRPGQD
+FRZA1M//KWkH0zgUgVOhLEkbrLUqbehTc1Ro/XY2KkP7+LTPBd3tVU1Dq9+OswC/Z4m/hC3X/Wu
Z94w0NzZJitx+maFAorKPszr+JWqy0Odbk9cYD0m0S0at7zVbm0HSiZXtI8oPGO2ykvnouEB392M
+98dTfZeKZevegxrvP0lvZhSgsKMblqM6XBDFk50FndQwVQWqMCb61uF9O+jWmndXqWLs9D0A9qC
YFHc0NM40zdZocyBXdFwnvRjB4ae1ZmVY/TZ4kt+FT9gr5D77FcJ4XVTTSAYd+SH40x+2A4gt4W8
Avo7lIrnPv690YTbmK2zPpNVs4IpM0ePNvqtHdUPqW3H3maW6EMlENxS0CiYptVB0cmTnq1BUlLX
NhUnI+udUhYeKZZDCbWsqiuCzbb9noC1VnTtTZQuzB3g8u0UVePBuTjyampX7roo2H+b/Tjm/YSo
w45cuqSZX846dZO883QG5iEkGtHqK9PNuRSsmqpBIS6kGeYrx984n2K9Q2gU0DwJhrGBqnHv15Pl
RVYsIY9cOrOmBuSxbGQtQDz8FX2oqphsNFQ7MOfR0WYYZ2YwDtIgNqPmztKfilRy7V+CO9NALtvA
4TGs51f32S3IG5e3McOOVo36CWo6pdMk8dOM1Itkk3JgFrfN+UDCdbuZRqKyCpuU61AQV3P6GUQ+
9OBzIl9z+g0i38Uq7vmQwmIuRt6v3MA5sNuhcAfLflJj7X606bvJtk3H6LihuFYojplESF+Ykbc/
Z34S9qYsnMtab0ijt6Di5+bVqkD4V01ClW2BZtp+MzDZCl/cOwbuLGZaNvLOwlOHmLi3oDPHTQG1
oDwUgX3MKic375vIs/zRI4EFNmDu5b1rTT4kLGRX58VIwDz7BUIk0JSlQpcJKRraPHTH6AkFoCB1
G/aoB82pCaVcPT6j1wv8MmMhGMBxpclar3YQb+Sz1quaUw/g54OE4Y9IfzcRucqy8v1aKQ+sKk/b
VMr4PBezUudTFrZ1U9R2kRO0AbLH6bq91SAF37wvnPyYfxvC+E6WBbv0PjgfTtjSNZTwampteB+Q
8sZEYlEnfbimyQerTlxFGT4qbICsYizJhEmnKWxlrcss0kKR4G+tlb/lzX9atcm59ZfiPGASM/Ak
QcZSfIpVoF/0owW/lamAOwcczmI3G6ghu9AvXZ1nw1ChRrRMugVV/eUHKsFdsgmSoDpwAzpqwldX
qmt0+fv9nBYVzijutNWubWJBgd4Z/4J8wy1xCYHH5BH6Rh7v6hoQT9TO6nEzG2nbuWRVqXBAGUJC
Oxow3djOzTdW1FWnHkKZDqmLMbTVcj7GaUcdI15SP44beBp3rHRoZxWe3iqap7bb3UjsYB8nX4dV
BqGWajMDuQULRkXCqsAle85KjcRhh9y5+Vn9pJ9U0Kjc0uWrUkWPhr8epkby8flZ+QU9hFGFxTDY
DFtRLceDF5XUkYuENJujL1Ku7atFF8YRUMpOuxrC2HYc8o4J+yk9cJmitvy44I1rXzVojMrYG8mK
vrpthTEFWJpXq2uzkvEx40NsIVleu9b6JYV1UOcsIW5bEKj3x3x1/QhDCtCUJ0TTslqPQ5t82Iru
nuY3ZDhs+eDZ7Ztk1SSBy6ugjA+n6QhbTFXTTBEgII4XNXmSJaGWgNiDzIhGAPjzhy2vI8nMXmtx
Y2MifQg2FtVAvLKELwgWhcFSNoMKhof89C36zDsjdeYWXuzHg0ecxWfFsYEMuDSn+OqKE4YWPmRX
ZFOCNzsq5nDhXo69Gx2NG3qyr+aDdvzPH/CXWQof0FYTo5o2cLFa9U5ZV6eOZi9HuiDTHxTjijLd
3x/vubVMOIC/DChcKubWpAmLiyYcxm51zcxUEOsWpe41rM+vOtjnoXlB/6zn1iGPatNRqhl2q+a3
1F5zl5ZtEip6c40Q9s0Soe7dquRQLj3eEaniparpTqyovdYA/wQiETdIzBJ3SCr9kKhEc8wKB3GO
YAvdjJGT1uvsxuDcnaohYn5REOJFZfS4P+PXCUb+NZE+tS38l9oi/2FQzEbNRywxBzqejY6O6x0L
txvED5LzcQlUz8cS64Jzq61dDqoYGjKbEjJbbai4deV2sQPZJPTXcxSwO3fJJKflVdTL52ggCkXK
1lDxYgLsnr0o0rnU5kXDHEv9U5J9GrUPFpmcGfCdaLKL4wLmIBttIzdMNSTeqfAWVbJ+bEe9bnE6
opCbGdnefN/emB/NIzco0b3cY8eI955Kb4/XwS7meT42/21n81wMCwJUdIvDBmJD3tLnx3lhxyKe
rrRk+WaR3oYQ1tihsKYHlLS3OkUDWjzokuW+cIvBs9dmyPPg8gSH8tefoU7pqJOsSMBH/qyaq6Mn
11rx3yN7PtmzUYSjOhiNWtQ67hPu5rze1LiYC2dzqzd45ktJoReg/ZfBhK+a9QvM7fuphkr/m4oe
YLbs6KqX1O/2T6Ns5YQPaBo0M/RsRq95a7hzejAM21nWj/uDvAr4sHAoJliMqBZhxqvTgALyOllq
HFq95uglor0StPTsQTGh4oewc7hpWsmpuDgkEhUo9qASgarQrzuiJNgOdtq2+Fbc8nQ6GCEJutA6
7s/sQlhjAmAogz+B+brVlpVK31hQfg5pFV2ZnQopryr/tj/GpamcjyFsu8SCgCt0OeNwq/Rg7aKA
WOriVAoJiF4Eapc8JpFaOdMo04G+tDdMjRGe7SGvKVwknnS1MBGRtvZ9sj6u2l9qqf3ByT0fQ//1
O0VmrrHFxtbQGbjG7pCdomV19xfwIkqdDyKgcZ/CQbVpMQhHSNZ7fWhD5+1ohPCOPGQwlJQcqstf
7GXhhHilMpaI0RSHCoUfZ0H7oW1PwTB/Z/MMLUTVXcl8o1BJ1uz18xSn7HyW/HOeYXHamtCv6RAM
8iovr7QY3SNXAdl8hANdWLhtJCn2XsKo8xGFnbk2VVRuBOhvN39Z9QNBj+9sGN46Sl7eso0oYKFd
EKRIFXy/pbjrUeDdrlJ62t8jsk8m4GDRrIsGmgvHi+WaC6hsp9/BC9lM+M84+0aEtWDw9QbOcv+g
RBbcu0E1G4lkMpdR6ef+E6OeodnsVU1qXIdV5o0oURBVstkkX/45xjubx9AnhanxGI7QqwwNYuAu
OBGUGOGkLQEI2eF9/vOzoawo2xD6YFvzjB53AekVGFR6K4xfO9VVD5H6/51e8baySzJpbQG8jdbs
KZ1PmhqOpq9nH2cLEh7tVWFKFvN1jvbXkytyn3AjKkrVLNh8FQzSyhzqwbFXKPdK+cWsJj/NP/b9
bZXKKAWyjygARrxpjUptbMaGHZblVh3Q4WODwEql1VHZhhSAwoqnEWr4eBarJ+Ykrj7iJa64z6/G
f6JwU+pjz1FdfFmdoZPIhoKxaTNFytA+pxyIn5/gqfq285UQ7pT31Y1Mhf+5WvlqPAInFwOsBfRn
CGe7mlGHs1iShIVeZK5a5TdpnweakX+HSGnm6LpSOLoFXzV0BjZN5HZot0RMZ37q9alzLEhDOlHd
u025fSDNUDhRVC4eQZZ6ThbUKSvdJwumYS2Vs1bLl6ZWcicuUbS3mdY7Rppe9d2ceWZWTpIL9OLn
e5mZiCcLhOuaQQfOm1ZzWFvV7VrjcR9/L74KEUH9s3oiokzRUuVrqfFX4frMUYqO5jU9bTfgNB72
x5JNR4g50hVNX12K6eDq8sc8aJNFsmCXnn/nk/kfade1JDeuLH/oMoKexCvIbrYZ7zUvDFl6b0Di
629ytLvTwnAbOtrnkboIoKpQKJO5qOaJz6oz5tRKtbiQ2tiqUfodhB3o4jACzH3fJmEuGw5cteST
zVtWfCKPNfWgAO4CPrI8Dq5GKy2iLOQ0NILzW7d6f50IElyGXtagnDOwdYZ7nRlojc5e+TjfnRey
7vJPpAjuYmJoz2k16AJw9v0KRrCpAhREtUOxZ9fxgci4PWWrEuKLquB6RzRYbpu+uvFOAZowUL/P
L0qmdEKAQcq8d4cSOzcbQIIyvioJ2f83CYL/GRmCv0SbAVBrZn7XXCeqLAcoWYPYHVljDKEmtRMF
FXvUDEwZ97Hstl9L9Z1YjtiApReYQeQjjmLaatvmwHd/pRbbg7KPe/8/7ZgInNfGXRaOEx70VjPR
wgni4eG8AJkmf0DK4wafWTg3wYLconsd5eCu7ymCFyDYy/rJpNKW8ztxA3o96n3Y4HwWabAbw+e7
N7txguEmPugyvDOJmxOnZE2MT6imhXeOZn6d2k+ZXtMkjIBYgMDWaiU+dTUBfaoaolfIeWQ7M8IV
5v0skOR7hWKwaad4vfqWiTE8tffm4//Oo7bEZ+/+SBf8Q9jYVVQNsN0UeIdJs2282Ff3C42o2wJ/
UBZJvOEZnokkRNaWmCEgMDLeYMB89KNdF8S+uY+30aW5AdfncxxTgpJQFWRecaGiSEb2rb6dqq2s
VCbxi2IbWMgTRZ1LXCt8vDfcVxekSexFYiEf+oV/3VuxBwz0PiNA7LC3Uf84Zw2QtefD0srUVpjI
ce8mAAw347HS/+c5vze5NrEsE6VGR8Trx0RoUrvIvAdp9im3630aytjN3tiCPh7juwhBYTMNmOjF
oCHnjLGbi/qm9BfFaZ/NfX+ceqp4yhNIwvdKgMrefQwYljlIL6MfmFA9yBBn1k/y/VMEDVbNyEi5
hfJbVlx1xV1W3kqXu345vIsQLrgZTV2AJlObgAz3AygG5j/K8qLz+p8jEy64Iq1IazRQxyq1DrX2
XBvdQS0lMw3rj7F3KWI1vBkzUlslRv/DDKWSXkt2VqV8qazY53Wk0Cy1LpMs83LbeWhT/kehNrrX
0d+g2sAnEtZYpz36M0qoZcsx4GqrnpZ+l1jc6kG9ixAXqAAkup0iXLFvLTIACreuJvRYgXlk3seH
gZZfa18icu2iWGrasDXkgYm4qnbW0O/Wd7jy3mqHXNvWqP2gr6HepVu8Cheskpbqia/spcXDJdYW
rfBEtrhcM876Ybb6RXYYgB9nqQLPNwvpiT2+wTk4suf8WgxzKlGo5LeNPTHe1/Vb7rlAK6Jp+JPH
/PA475pZsreLWZ1bnvCYccrOIvlU1kHDjU8VT31Vnb6rcXlw+PDAxvlhGPvN+eNcdPCcSOF1Y7QT
WHoNsuTKlsspQy/3Am/6R+HM6T4uinwSzoS2OUyWW9VAbsO4HSAPsoOy6Xwrv186Q+Qzy2uvqFN5
ixM9kZdOk9lEbVQHVndZ8/Ro2l9dVERnEkk2cPmhcxsoXAyFExtWuCiIixSxe1lPm1T9g9Ts6VoE
h18zC73DPXzlPLZeA+w03gOI1gUfG5f1dsjUQXD8VssrRjIUonWUxZaJz24LmFY5JovMrATXqHVz
aqpdU7/Ff+914xBdALKIb81FnuyeLXREETdRR7Uw6qAY+m3WvRiREpy3odVY/VSE4CSStOiLuYzb
YPaGTftQbIqg3nQXIa0PkTSi/DiFgWgHg0vo/3URkX+owA21ZUwdg8axpWnD6zyW3Yw7hrHRbt+3
IG2I/HSSZKH/ZYkEl5njoDArdjRZja10AAH96Qf5fjpm7NDB77aHZQgjZxJ5q+YLuB5UgC0d7XKC
foRRnBZpBHD+yj066KlNnZHGceWlg2ymZfVKeZckXilMcbrKbMefV4piYkwo9rWrfhmM/3mlyC4x
ydLEjrnK7PuZuFONtMuXNH3WQV2qdRj6H2TYFKuPLOdkacJ1AkikqhwtnNlSRBq/qa/5XvfMzfLI
IgDeeGuaSGfvN+7pVfNGG6Ljopqq62IbQzeUlZEXc/1LWwjGL34jAbhaKnNOZAkuq1CnWh9jvf6Z
GiZvBxh/GTAtkOb+0sIkiwlWHcqJQEE3AZiigCEPi+tclSbNC0GuXeJQVvdvmXZSrQW3igi38qAS
s8sz+Kwlxip2nTftpttlyFPeJLVu2SeyhJu5msc5rm3s39ucf0qXIKDze4zUbAs/D0D+fX5xa/pP
NAB5WKhtf+zqtu14CtPchDyebtT6s9E7HqvAAxjp3nlJq0s7FSUYADcMRY9MmNrSONAcpp1i/uW0
liZFqdNaCwVOxQmn1mdt5Y7AaAma1joivxaEXXrZZtHD+WWti3ENDBWhhc8VayFNGOYzEKvrYHI/
V9N+zj9jbue8iDUVJ5ix+luEYFOzHlthNUMnVEtF8ukKDUESLVgLNE4lCEY0WQBeBlYb4jPL9Nz2
01A95umlUb4M9Sel+pxJu1bX1e6fJYn5zsid+1G3oXZoJvemBGBONZ7q0LvBkL06V64UcKapLsam
YbsfOjnbsqjtdMFnqzHx6icw39R3fbSTgDkRDKzJH5BcGIstYcjVBrbeMjH9a7Q79lE/uDxr3jx9
BQRwlFaLy+lu8YIspvMXad/3iof6RaKgIeqQ2UAsw/llBG+xKtwTR7nkDM2VXD8uw4jwjK3rlxo4
Gt1yN6OvTKJBH4EzhUWLKpQAMIqzcHGSKCsgDur35vdlp4GfGWge3qC73tM2rZc/yqYW1ipcp8sX
g0q30DB9aMHU3ytc/Kr5rQtuRXEhyiQaWp9sF5fpr2c7cKXEIAhEMcyQaen90D5mAOJFN7tkQ1eM
/hdBy4ecPJnatCrqfIQgNEJ5gzVutLCReOQV1/WLCEFP4xZPza5HWKcV5VU35i9WYjyBoVUS1MlW
IihnnLPIRssmQgL+TIbHtro77x5lRyJoXpSmrDEKDuc1fmdNB4TAO3tA2VfKPb/sh/C4PN0vMaFK
mOYqvCWwMtXyWuPVNCcaJZ+y9GLSZN1b/6LT/yjaG87RyflbnV4NcDA/g47lTbYgS/xeZ/baG+aX
hem/6lqSRz08Vognc4t+/nIb+gmyY4hJqwSjIi3VGirHs5Bon8iKbRWIS4EHAbXowBZqR3QGAV0n
Q3aXndminCfbmGhcbaYZF43ial6OYU5WZV5aBOl0SZD3OK+Ja+UFbCSwQF10X9sY5f1VGmN4vAzo
wg6UvPZ4Vd2PZQo/XF+NHdqFMT6Qh92WANWVaOYFiF2vdJ7dGiM52NwCAgOivBhwqGGyseYGzebh
1lai75VhfUGMcYFeLWp13JZ89Po5vH+zsENNgpTlGDkIYOynFrhA5EZHseD8xvyLNr8LEd1mYeVu
HFs/b4e/tfn3cFLW3c27KMFx8nawXAaWisCJi61rYtAHPRznlyPbMsFxWm2DvvAQq0kAo+8mkZ/F
X2pHFpStq+77QgS/GblJVzkx3I2qPHcqwrJHNE/RjBhUk1VTl5/66NneRQkudBxUK06yJRxb2sq7
ZKO23xLVuA5r4JR0j5U0s3X+kAAm8auh2LU521GC260riBfG6IyWzau+lZj/fU2Y4vlVBE9G3lYF
1lQU8UtvNJfAmEmoFjdfWJXklIB4r2mSK6OaH6uIbwZnCIbU8FkFErs29Xpe7y13fKnz8lPimvc8
H/bcCG+UTH2dif6/92GeOA50Vv/6sVo8Kn22BHCT9i3O70aMNXW2JIsjMUKMnP8qJC+U0OLhL2HS
3+MhsjTfed1Fl/ivomonwXPcxZ08IU+6IDbEwMbUX7O63rmy+b5FOc8dtOBblCkNq2hA5FnpA0X6
lybFTc6+jS4qEdFT7Lre7GzPO4C1t+wv5yU4GZuRvLAKeIAl4gRc3RD0OyTgWjzT0w2oBGSZ4PMG
iqfMr/vZgQRFxxMNMc7MgNuTUQKWkmrajkhwe1kpcz3S9Qm+J2NjZKgGQkMzABJifw/kQ3+6G5GH
S5p9sgV/p2RDV18wBl7QANPCOK6IK+PUaZvri0P4FUirPbCdLOW3lqNCF6GBznsVL2aMnQibOWfq
yBooTOuHwT9Jxr/qVr81ZreYr6iiJxJF0oS2MUczzJZYBzOaxPQyjGiONGfgkSy2ESin/PPbuXZB
ncoTfJ9iWPk0T3kT5PFVRTDSUAdlZ0puwVUlOZUiOK1CVdKkQYX/rWygo4Gi8jLPuH1b03YOzi9p
1XudShO8VxWZGOGbcGpLk8rPIsXPRx4QCWSecvmtc+cluC+edXZUNljZ0iuFIatsM+4SC50h3V5J
3oiYXeKdX9/iMc6JFLyY3ujh3GUIwyzW3wPXAWMn1gzt7LZOQiQvMuleCu5L0UZwoRCsb6ncLr1g
NdDWUUdtD8CTk9VRP2KXIjVwenKC8yLaCHS16M1Z/mwvwjDDBlxqi8JYm2LeThtm/EaBeu0SOpUr
ODHeOlluW5Br4KFGwhdWgCvjqQahcpzI4G7X/NepLMGnxG1uz/PyzngfpP1zIMC3/XQMAMYgpfVh
LNHBPIXSqDg9t3qa8NINNbQt9feGdq2pFbXTLcs0j0T35xV01adowP3QUERwPhA3tKk6YEQPIco4
xpuR3TiYoBtcGULd6lsUYNr/iBFUUxvUdq5KhO9moHsKVbiPyMELO4xBuzSkIFo8mLKG9lXbO5Ep
KGjhDuFgl4hWnAQEd2nrVeh2G/SvZS7rjVqLVU5XJ6jk5Cis15dXfcpeuvExjHdxfG0WzyqrN8CL
o2YvG7te99InixM0s9JSkI5hwhItdkubZMq20y66UME1NtbbMmi359Vk3drf5YlZkrQzushMYQnq
oUg80yvrHXD64TvZEBiHkGIkGknX0CuV3XnJa11hzsnmfkiZKCpAeMYUqpPNT7Y5vubE5MfQ7Pza
nQ99mR0nFl6PM4pQE/MBo36c5/AYok/dbrKjkTebxuqPeaVsSmNhh2paWhXlLozUTZY5PvLwu6ap
tlrJj8Coejj/9cuV8sH/n2ybcJkOoBadigH+P2XBpANcHexs5yUsunVOgnCBWirPJ66jUqY2kW+E
wF4sKkCB7+oJtJYc0CBFLenXkUkUrtF0bC2eKVkdkBoT6DUYr5Tc08ZrN3ypW2SCS5l5rWahT1VA
uEUxM2pYBYOyL2GkldBio4NSB1gf0SbVvGyvbXrLzxBCb1Rf3VkMhaf/tsmC+8qdGKF6hQ/I7ZQ2
aeWBesPLnQsCeiwNnf2hzNxWL54TvRF8lz0RkIsZcMvpUFO1czyg9RjGpYsRNes6V1+VZBeWFa1k
RSnZ2S5/P0ms9XZpKlqOcEzpX9DD6zltDgSxYOhxu3Ky0SdZS7n0bAVHNgw5ADsI9BeDOndTClSV
zKwsynr2o2idJ6CzFXQwuxfmZN+ronk0ovA+TwHt3yj2Q2TG4CZpgAOI/oY7k5gO5Q6qIZhjPq8A
67HV+4GYQmqDc93mPcfGLLEV30eHt9hK89LjfFQ6iU2vX8qAVXYIZvMB/PPrKbiKXSnjvNwn9QsP
X0BwZLXSOH/54o+O412IYMbVVEx1H8Gju3xjRtdhssvckerku5YfiVGC9OJi4Hfnt1G2MMGQQfed
dSnDwvJ89sbqybQu0r6WGOu/qNT7ygRr7XQFFFUtnO7yLkuIX34FNQ9IAcM3+PegpwhOSWCGfwy+
gvvqXbpgul0ROVGkQPrPmBEUvoff7itYdxPvsgRz1copq6FDi6wFqLrxfl/Wumd4FyXYqZuOTW/O
mLnkmbsbk+q6yuZvptV+AlIjJi6br4lmyKpl52WChutXO5g5ouQpQa7Ujp7VYRenwBQuDw3W25DE
U2ZZM/G/WPnfi/xAwlJZZRe2KX5/aWb4XztR16UtGOME0C76Bx6zLDQjRVvS538XOJcOlAXYRT7C
tx6/6UAg1VxdW7yKsJUlY3PpvAXgk99RTJRGGyEABwS3KbH39bjfgDU4AE1GB5HgyZiZWcTucIIW
dS26lJBz3dMZzbzJIy1YtCnae3xdVrJZfNcH33YiVvBtwLfTx7KH2KrLX4Gdtq878nLelS1O5JwI
YUPzKm/TpoQrc7KLJs0AXHqrRwPF4LXkMlj8xTlBgjcbIlKWJMHJxeEIxBh9W4A3rhwH2oUAuC0k
y1pXypOtE9wX6LqBqBrCBGqV48S0/Cmt7CB13C1r9SckD31SDjbV3X7vtmDUYYohC34WpTi34sUt
nAQhBbwKsonIGipD0ngJhoe9sumYn/Z8wQRyv43lfKeRSKMk5kFbFy+F3jzaxGmviT5KvkamSoLf
UzlL3WpxOXGm7Jo4u+0aQ5KYkqiSGFtoLrOjysJNHDHzWXGBWmgM1cZh0QQoKwQ45xV39Q5+P2CR
3EBzeDvnERS37GM/Ur43SuXp44/zQiS7ZgrvHkUN876t8fa2FfOFkfSuZIXkYGS7JriWwg5tq5yg
JYObPcVGcRj70ndIiIqElDhZtmeiP0lV2+wGeGpg9yfAjhkaj/vZJvaTy8ZnYDyrWsCGVL58Sv4n
UcEZaxAHr4wCDVQ6W3K9VpoEVu58c9L0QWUEk1iO10XHVm03sRruk1GlWXkolM/4L1v0tQV5Nnuh
btEs74Bvlm1I/ZBPeB2VR4BkYuL+MNp3PGz9zsl3Earoqv5gzg/FlHn9CLRZcu0ga4K38sxfneQT
yw663YAOGDho6bdouFN79EA1t32L2jt5rNwHld82qrVh4eRVKJxO7ovSP8TWwwhgbX5T28+AZdAm
gyYj2ARV44B+e29g3+vS2mdRTnvzEv+lALLaaNs0VcHAAgBj3TomSbgjQANg/cNsvNohsPBbcttE
M1XmXUSyYFJ+KNXoARIOo/bAfNMPQ3JfWOi7NRleCmV6UdhaRZ3eSYDFDKqo0VmQZToEM6CoHL/X
rPJKrfQnQEG780ur3I9TBXRuJIe7YVPOJbWnghbWfVcC8DyZaZ881e3lNCiePVkblPiAAZlSFr+Y
Bp7crnapNynty9t+sj3VulXNZ/BQQzORqXFwHuVVzJ+1xvKc4UXhX/PwNXELWob1JmfgrZos2vGa
1vzVsA96ptM+LL3IfCgyELkQHZsOeuuae13ybRib7eBcwBMHxXjRqb3fRldJDbrL8rqfn5T0opq+
dcln3b2F/l7w/nmOB1/pjqRLN471Xa2Ae64Cdp1To9e9CoQVpeGBMwnY6Sww6x9tkl1oxaecmbRA
B4GRfG6NHGmeIGyfImZvZh56hqv4PPsEAlxf1w28xHt/YCjGWq8ZqME6AMg1XeXrC7w3v2d9SNP8
G5uPDH2vKZD1mpgqxrM2DdjahDpq80ktnhI8450UQB5Q1OYKJAhJ5eI4d2Ss/Lx4HXrDzw0U6VIv
UUAxCwAzkm3A8uuwwZ+y+BjmAB3lflVYvtUbm9F6LhS2KdluTPudWr+AXoiObfulG6+UtuKUuWiL
IeNF4bJAjQbrTgWevz/n1UTR/xGESU0ZM4CG1yS0ToZDFEe3AHpIfLV8HLTrJnloRt1DJZY6Woke
+nxju0NgTbWXk/GuUVEYGkB7PDRbbWabJN2HaGrKChhmnFMn6hNvwoR4m8Sepe/GESkNc2sM+rYE
L1HVzzswWXlJdOdYT5bFN9Goep0TexmIpkz3sUUzRBfGtE6bQO0sF6o3UQAiUjP8PvDS0znQYcvH
FuCsiTJsh/Bey9GhGT3NmCgLp4U0rqGzHe9rhsMpf8TD97T9bmi3bqnTFH2iccU3fABOvnFXu+gg
Gu+n+d6ePmn8E8+Z13GXzuZXU3kcABfNy0MajnR2r5seVgCczTTB8Kabe5hGvhwU0Iq731lneXNM
9nPZBXac73h8zIGNRw1Fw9Al7vY+BYdHMZEXw46f0XlzHJJ8rybG56R5iNXWGwtjQybtkOgTNTi5
ARce8aPmYUazK3eSvaMp8G/TdVqWB93g18Rg24Lgg1rlpXed2rfNEJ8KOF2nA0vXp6m3DtacHHhr
JlQfu8BoBvxy3D+2PN0nTeer0TfO4xfVDqlmabdtDUDGXvlOzPoisht/4dxMw44AWQyDkBOH9yJ0
AlA6bVlPzW72tK7Qtq7RUKuwt46NeUK1irwqra518yI1KspSHtO+u+iAsGGo4wbtCRda123rRvFY
q1FjuLCrO9Au0AxcHcUVYKS9GqApFlGvifuiOs+OY1wmjPixrQaAsg6y4Zhk2lelsA91/XWK7cCu
0o2RqJtJ0cBGDIawRzL9qByySckC8J0EmTLsuh5q3hjIJg9Az7xuw8+9Wt2xiaMsrXrAz/askHtN
+bXSGB3CyU+cQ0mOJZpzWvZt6rTABP7PcKXM8VFHwBTiqqrNYVMNPfQ83jaYG9DtDKcN7H9sFavR
Ca+lzFNbza+NGvjUcNpRi0KSXW775qGMUq8YuK9WVwP4aCMWe4V2aznf8QqkJblW2V2cfqvbmvL6
NbKV4zQ/Oll6UADySbPY/VSTxLcb9SmcyZe4f7aSiHiRQg4svQX2ZEHtPPkxZZOX2OaNnTu36azj
Zs3nrcryg2YZ26qb9pmmBgmfAIES9vsK/ZtAiuKtn1bs2DnWt97QfCeaan9ANsquen1v2EhQKmMy
3+oz+zKVJazI2Ic5wnlcWDdRk+650wWTU32Z8/Ii6+rBy8PpE4K0i8Eyj20EB5rHw30/g3h04pc8
1u/CZDx0tbrR4u6WhMVrntmH3GmOseXC3ODs3AY0PNP4LYtDHWreoavA5Qlw/aqkoirmG1nf3KGt
98ruo6sItU/elV9aRX/pAK/l9vBVDPUFv8+US6uaHgh4GHiYmr41RE8Gg28axoLBC8ZXfZYc1CG8
TZrRoqHpXo8c6FNeVgyAk7Rz96sSZjduGBH0LCc7IMXu0oRtHUW7nKJsrzbxPu1RJ4xQe9IM6nbJ
3u7NDT7HG/Xqm+LMt2bXX2k5K+/aud9rUdVgf8rY43Z4MyjD19kYTV/H7ac3bojn3qzv7Lrew4Zf
APCW4fWAI02nK2d27hpefNfsfDOSSTmiHubQuAcCOmP65LN4OBRWr8TUzZha0BFdEhmKHP3YA+ei
Nw9z2ftpqNyodnmFzpjyatZ79B7ayqe4TXPPdN2up0DDnHF3D8ZAuWUhWVuVfBuFxaaJkFfTqjsA
FYFOnHVPcVKAwcwa96ZCMFwWbzMS7rFtu7rvGHVCc/IJkATjAZdK1NkbYoMCJU5srx2TK1DiHgC6
e20m+cFED05mKhu3TvbMHhCjTS3e2SC9NmskDZXe2FlOeZUUmKk19S3PDNpH4wG8XfByJd8ocCt5
+TrymRaYtWnLZ5I+1bpGG9Qf8+bHaJSXsbOb4tfUMGgMXimAHnvh3NPE1v3GSGLKgKHfAqMnTzkF
TF8UOngGd15FxtGbOLkPW+BxWwoODSwgFPAF2w4H3jkzAIVuG/cH9t8zHDuYzcLTZsWv2iOvYmpn
D2H+I2kTyrqrWM02rnuXVhcMdJFjhIJNX4D+ybhW1c5rEr5n5XiVx3eFnj2F1bM9Hh3SP+XxU+N2
V2Gd0JAc68rcZZ26ieavESF7Ho6bIY2oE18RZtDUmLehMezUsdxZHeb7Xp3ylnTmho0/mgiWdzWG
+haDjki7R56bO9RsQCGj6Ff/B6YxV8EdiTwHqX19KBHKwJ3R/+szvQB6OdLbc32TLMMJ1uc8TbxO
T7exJklSr79SwHOEkRIDvBzCu1mZDNB+saININ9LEbQCOocS+Mfzb7v1h9e7GOFFPHJVD1staYKs
/1z1W2P8Nsd3zJZ0M0ikuELuL9KjvCmytgkmlg+LLaD40GRepGK0JNUAAHZ+Uet790+iylw+5yTn
wOc4n+qlN4SoVwsuY5u3tB9knJayfJgpZFfynuUIWZFN6L8OG57QGLNgnqaiIE5b4Jb5uArTTfkY
fj6/OkkOyRQ0I66RXygZ3q9u1OXUZoCfxD0HV2++RjkPyriRkSTI9lNQEvBgmWGqYqHceeRFfOQj
uQ7b5/PLkggR50pjWx9ZRTDhbLD2WXMiatTNc+b0Et2Q5cTEcdLcMBolcaAcxrV9cHbuTU8ZZrZ/
h5t7Xe3/0UORbKHtyhiVaGQu1d4AxNJzFT+q87OTSdckydBYQvpErcPCSOwY+fyvGFj1RtUfn12/
uCBBj8wALW8TKRvv+nGZIDADQC66g5dqxomNsT7GbVCiMoJbKiEXNjs6rqQ2vb6qdxFC3qnt82my
e5zUpLd3ZNSfFKL455VOJkLYuJ6oIV4RS3igFfcoipa002MmESLbquUjTrYKbJ+zTZZmoDydeDAj
3tjMg/lkzKqsxvIvLul9y5ZPORGVasmgVcvQnnqwtnjg5ttQoZND6zf2n2Kb9EdwRMsq6rIFCv5W
i8ZGxQw+Klflt1y5HfCOzxzJkKBMhuBs65o5cTbD6wFdEA+mG63gHvvDhPk/16EteLohZNzEJPZP
OPm/KsMmBmx+qzK87h7+EeaIt6KipKrTQJhZtZ5plDTJQd2TJci1PZ1X8/XNe5ckGKtuFk2SLEXU
rrx3mLZVnJsZvHznhayO1mgLS+tfIYtgr42lMTVW37D4ta21a2+iW3IsHotNd5lemz73nEMD4sve
SwCZ0nr9JfkU3lVfzn+FbFMFi26hiMBQgiuMzGpT2w4dstTTYAK5/j+zwi1NfifrFexaUZ2xURwM
kQ6gkIF7j3hLi3b0wKB9fk3/YtbvO7uc74lZx1ZZ5qGRtGisDW8XblbtOO2+Tt60wUYeFDlkxnJU
H/PU7wIFiy7QlgVoHRzlL83lb4yCw+80l6/74Xd5gnW3Q8bM2UBHxjzV2564/gys4fObuCoCiXKw
+GkOwnRBhGYxzU4nXMaJDhb3UNkqcysRsWpmJyKEyKwtuowXLW6T3MLTMzQos3ZT+Xh+HTIhgosq
56Zp8gXZN+YzEpwZSrBjeQPkfe79J0FiJcsobUC0LO7JmI55cZnU11olueHXKEoc7X3HxPpV4VrW
qHSQsTSDoZ7ss2zTki0QyIMFRqfI8MzcE9/yzy9t3VWdyBVcFR9GHttO+VO/WxVQkdaWPBsjhsAb
0KuXm+i+v9T94hrQMF50TQ4gMp3ofPyjKYCT7xC8VV7rU54RKGVp59tZyQ9JH291JiUIXX7ngz2f
yBFclV2VQ15U2Oeli0acp8h8OW2RREvFQhcp52GqVdYEpXPH6x4plTvDlb3zVn29aYHW3QaMhCZy
Zbo2aJ/meLnW1Fe4atq2xxIZBsxkS0xh8Q0ft+9dkOAOZ9YP4EZCgJO59wRzsBV/GQngpNw7JZKB
cKwuamG8Awe5i2Eb4a52SaIXfQ0owa5LY6QYyJ3bovSX1yCMy9xEYgmr53QiTTCEKMoVkHBHQPLk
j71qPLotR9ut9ieO8USKoOZjwtXSKYAE29Q/COFU45zmqPidt2rZzglKHqsx0QoT9zGzjiS/WEqo
UTLQEOBf5wUtP/RBHU6Ws2zqyXU8alNY4rHaBKkxbJlxlczh/r9JEBQOZDKJkaOEGBD3sU6Jn4Pf
9r9JEK7DoutysxgKGGj2ip5NitGd7XkJ6879ZJuE69BMm7wfF7wJ+3HazhsDlIoujZFUpz1FcnlT
VgvD+xcZLc2qsZ6IFS5I8Ofqbgccy8AeHlX7njMzqJTXOPuBfFpwfokS6xFzFg6Zs6kjcECcBAzp
5opdcRlY2htM8hltExMWUzg63TTjrhq39kF5KXbN5DlkWwXltnsE/C8dfNU3j7ixvOwGvQLVHggm
coBAidKLyQy1GG0nsiLkGMLpEu0mN3xwJdspEyG4iamv+nEGW03AB4aM9Bc9uz5/XusCgKOE6UXd
1kWWAlRP8iZWUVd12E0HOibVkg7HLEr98bT+EaEJj7qeFLrWZGUblM1ePywjd7E/omr1vbxvd/0m
+RQ9KIFOlztXxtElWd1b5uvELbmoLyluiVxuVNfHPuOHoZDkcdcfIhj//GsD3yZZTkR0saaQbHny
1AaacMEVvcyduhZwKFAQDmkc0QFgvkknuX9lKxMUw+BFWdkxbwLXau8TF44j77Xpz/zV++KWrzhZ
3IzCt1MVcInmK8JRoEBshwbErMRDOcwJlMKPvBpM4zSVqP26wwJRhWW5Njgtl7+fyMXqQFq8dOlh
mahTMS82UAY1Lp06oxlGBv7EBt6lCV6ZmC0L9Rk+S1GvOjVG05GM8WTdK75LEBxwPrN07pdBOyBw
ovrvg6OT2uHL+WVIhIglhXImjRYxeHkdMzEun6jt/OgJl9zDMilCMFZOoWaWBqS0070+qcDAwnTU
n00mWv9smCsEYXkz1MDjhgL83WW+AMn8Hnrdeoz0LkqwpMyYM62rcCf3bbppC/s4ArWRR6AwNbXN
+RNaH+I+WZZgT5lt8dpOIGvcgptx2C2ucEGK5JtECf740YEZC9exDFP7APSZ6pE2zMmSUAOYERo1
usQrmKJi5KSRFX9WPdKJKGFtyNZlhaFAx01AUdZO4VUyIpC3duoPNwmCFd1A/ZZ8QBDNJk1vuiWr
Oir217QG2VNsPmrR0G5GQBDSqekeSYcsqGKYj4XKv7hzvTOH7rplDYbhLBUg5FFKOV6Vnuuk19zV
MtrXLAGyvBX5bQxo5skAErsWYwhrVh+1YheVSuk5agZQFoAo4t+ji2dbJ+5u+n/SrmtHclxZfpEA
UZZ6lS3TbqbHvwg75sh7r6+/wZ6z02qWTrGnL7AG2AE2i1QymcyMjEiBl4hUSxCL9o4XepuKwuS6
FNXiIkVhUon1fIqA0P40RF+I3joxNT9fd8Q9n3+2AkqBl/FVi0hEy1VBbDVHwG7GxTp162Rro5md
SSPngstqb1F4kP75btxplofWSq0argHVIHfsD8sMaoZedNnvLYrgupBVsIYSndcKSaKpHGIJTeou
A5kFdVNrgLzq4q+LANC86+kU4qJQYpctylMxLGq9WGA1x9vXeAytAXwWyVuC7LMFnnpBsVJwMC0I
slp0OxkPSXdQs4frLrAfiywDwzyg+zMMnhSuXNfeWC3kRoyaoLNrv8rsAlwIZkC8sLdLhwqi31Na
zh9fDR8Hmub4SybcrZ7nRWQYZlMF4RDHjhGultOSav6q9RB4yIYSr4WxhuJ7mp2r2bjXR+uIIoPX
KqaLO2eyZYkC9REfqSHdr8BqoRkGsEd2WGdyUKfs3CfGuTCz1lGa0e0bE0Xu9UyK+qeZV4Ndxeld
L5XvAWAqbTMHvaBeAdlBklkDKHP9MU8dnuCNljllBsrqULohseoVFgZsaelXjfw4VdUB4oOHWQ11
EO5Gx2bFns20VF1D0fCf4OPu9a/0xCl5bc+43GRdm5lOeYSn2+3sytBxJIf5cfk0BEUgPwLOGz5q
fg41Oqd5TL/lgehM7Q5ib78ZF48gCN8N8jyX8JLJI27pAiQLWJhtBZWfPOpvccqNOZ5iU6Jh0qkl
BFQ7TzvJXulnis/ETWavezA+p7/mr9f3dy9mbO1x2YyRd02SahLstfScUODHiqb/kq351x4wluu2
RHv5RP60yWqVrl/meQ0LlHZXX/GIjXIM28vmOAYRfFLgO3thars2LrEZ875RxxSus0RF0HTDQRIx
X4t2j/2CzYKkzgynaDKLQI+HQ9brftToftMACD1nwmekaDnsktkYmwtQl1YzXEMq7ahxltxebnN0
9dPvFJMyrZ19zdzsXqQ6sG/1z31MOatDYoyyviwVtIrT99C2PkQVAL/XHYOdocsz/myDbfNmZVNn
NlGeyiXIDjClekqC3gPFwklIuLp3DT/f+iilvrSTa6Q1rAa3/uhXQMzZPQCOj+ESRF7mYObAS8DS
a97GnsgRn27eawvkgtgwW2RRpgIh65QcjABwvvEeQDIQzDqst9Cu4FnFbEnsKajcLK52ADmdYI/Z
2q79BC6ORWM3mXiFlYHZkx8FUMYgjzzVXfs4ZywJXGuR5t/uSOJmt/k7fJQ7QpYEfCOqLZ/qY/Gp
Pda+YmCoH0pprnGfYsbLiU+iECpwWIuLaH1Tge95rYugLa0PlqIFqUKFTFssdFzZTYtL6IZmtlqF
ttB2YOPiJYZmDkWANNo3/EoCsNZehARYAue9GBqnGAmysgy8ScV6W5PZbZMWsE5RXWW3RLv9bFxM
qxpaN5AVKtDnxXQ1QO0AIXjFL3YoZVf/aGo2+hsSemDXY8BuHWlrlws0i5ZnY7rUrKEN2sQTqhBI
Lc4YmwDD0fh+/hi5zUFgkh27a1+Rizt4fiyt0uIrMpPyp/THNB8xKQSMzNkMSq98p3RORmzwKM4f
E18EkVEER9LiwtGqdklEG9we6w/Vz7xafl84P0ZIhmTBAHalCuRK1CNO4RboPCKjP5QQrcZryDMf
RGmOyLm4ANX2APKPC2lR1DgTzCjETeR1leRf3/CL6xICTgZe4WjOKfol6zpGclQ16lIT78ePxby4
3bB4mDl3R0s0VHsJ6eNMcQsqkn7WAaGmPnghj+pNcloeimPkjIE4ul98xidTGpXB7GSZhL8hab9M
o4LRbD+P9WNpKQcl6r5GWpHa0FpyraQSnJT9XXy2x3ltGIM1fFBH6kMsuzklCV3dOpWJE6YlZkFE
lA4X4ZRbHeekg5WlPcQVLD/sbtYUM1Xdr+tOcfkO4yxwn6os4ladCPavxqWnnXR8rN4Offa5jIMk
JHoXLYi7CEOrjpdBXhKWEdpE+zDkX64vSOAPF/delShJnlDLl09a8YgySyi9a9ZPRCSTLfAD/qKb
M9Cd6xP2LYz0hyE3vlTq/Jj0g2/JmihDE2waf9+t45xpVFHjYNDDf4oataZaX0SOIDLC5etFrZmz
FWJBw3JkERkjuHhT2jEeQNX6YAX0jCqUd/1jMed6cQW8dD6L/aZN6mnlC+1N2TR9PYnP8Yoh2g7V
DdvUohDVoNJvOtPXFiJa6kX+wJnVX5rNa6KYqORZ/oQRX689NhG4S2K/tzH8oPjhGbQD7vWFXj6+
mEmdGCBq0EzV4qtDaWGY7dIgIrKUhf7qHHqUfuW2FOQe5q6E5nZXqOsQKUEhSoEAy8sVrlEZFVlJ
Dd9qTz0klrIzGOE8xTiuTm2n+JKilsn/WCDgQQRwPvB4c5FKUSXw1UYgMrAO5XG6w6Tfe8NmGgYl
9JWE62MVwgvHgZw6qD3ARSrz1aNlrJKwmuIKKb3iYE76XoMAqupJDyJLu8fcgIaNqoFmAyW3lxsZ
EpJXSi1THxUeR8tkt+kOTO5FOQgcZPeLsUeYriJCoCj20lBCe0UtO+yfdsu0eZH65T7mn29W50lH
9hUuubu0Z4s86ZwFluacVNhD7RZzzccuiHQX16Xxs/VAg+Hiqx37xm5AJugI1rpvWTfREDBAB8On
Xv2oRdUcPqUHuHESr/6hnLJzcgLblOkY9uqAowFPUbGTstfHhduYz4a5y87SU6kfis7y45vyyK66
9e7fi06UXz71lS9tWTjyqgreZp4TpmhorM59YvkSDkRyXs/0BpOaZzEO4DJ3Z7GFQlxDVcF2o/A0
MImV16mqVWkQ3o6xqz9pENcH/dawZT8+hJ/FSdfuXbGxyMdtOWv6eAmTQJaqMyCW7wgRMYNcPmC5
VXFB2pTMSgefu+UzhFxj+gp6wLiTEMhmG9SWswP61fFmOUwi92T/44sPZykAsGErWQXr5Ulss0qF
/MACmkeKZkx9XK0IQ4KB4AywN+qlFZCRqgS8nbLJBZZhlqdYN9cQpL/lcT6uB8OdTxM62u0rnnd7
S4JAFohbiQIIGw+z6DAXUk1jjNtHloKpxBR5QQmEFgwRRHU3ndxY4tEWwIu0eVQBMWodNJzpxmHy
pq+/CHYXht6OoYKVGp+M28VZ74yqGq0koDR5xHT4Dap/t2r897VTOCMepGD7xyPjUhBpgeiL1YVT
GTQeq51m0KmlLqbCMaUkVvlgoZ53jY0xHsQ0S2rRqU1ogmITHA6yXPr4dndTRr9KunLfN+vPFtwK
djIn/wiccu9a3VrmqjdzQYp8bBrLnxelwfx8dJBNEB0b1n1ahQ9JWPzsZvU9po9zjPCWomuBfaxr
6+bKOuWoaBMaIyyFYL6T46D/6zuveYrs3ULAnSumzN6NF/0gKhWMkR6XwVTHdmQ86NNqa6mvWr+u
7+rei2Rrh7t0yDgOnVb0SKyVxC/Txo3BS2HNuTODrCTq/7qH8eSqz8viEomUyJDyzEPqV97ggQpb
dZtAOfZeBdZ0B7OQQpTTZc3qpUW+a1JOTVWBZsHydcVxZ0RrY4YGHwPCseqKR25fkbzse+qfVfL5
9FqHeT4UEKVB+fpTvrSf1LG/pQPGm/PWS5T2ozlRzH/U9+3afbr+Pfcuv8335PsooO0eGnQYqZ8A
DrRMR60WIYL2o+izaz4hEDfvIiOGtuwEpIa/vDOnMz2tx9ylR6iIzg61m8IX69kKDsMTPn9jkdTt
MJO1R91W1RU77uQfwNN+jJvaR51V5KJ7d992B1lU3xjr5Dki8QyHYR2HUXIwXXDHtF/pgYFQJlEq
tnsAVRnXkqXpwHBz5rR4WvWmQaFRHfU7qo6BTqpb05qDVC5OQyqaZdj1j405ttWb1U1lLi/FkqD4
BUT6UkXBiun96y64+9oyAanRcOeBd5WfLzXmMtfmuGTXLHttsWv2dyo7Bq9IMPfS5q01Lt1L0PjS
hxBvk205r7WNgziz3P9WSNGBa0A6y59rE/0uTQlLyA+T2Gmo7CZhYq95aFfRXQn2pzft47M57srB
o9Xqi6oqAmUGV4w0jOCHz7+gs0icLiQHRckfZtV834K5x5UHEGiMYKwBW5Hytg/6/EO4RAaMcRRM
8Wh0z1+Ir3nRCXOpqEIrNksHRfXmXQ/ViEwwl4ppH746oKarOUGUj13zqqu1i2NM/vWN3f2Mzxb4
Kpy8qutMayVE/eHLIn8JpcdKa9wIdFGx8njd1P5Z0OAwQGShDMbXAkqSFC3wEvTpUceekduk4U2x
ZGOMO9yxZc1RNOE75at6mgpyjLv4s7zMsa2B0AkcKJ+vr26vQmZu7LGN3gQTNVqrLrHw0sqU+kTL
z230U8ke2ggsJlV+a1aSyBF3z/rGIJetjJ1S5JH13938yyeyaHFcqhJGNBwpxcO1+E/0D6t6MFQC
cDiQIy6CKCgqW8n9Fvx//nAwvoFG6Pre7j4xTZ2o6A/Aey6k50wrWZJmrlk5oEbryaszf8QbcwoS
T/KK5si60npyaANR3ZPsrnxjmYuoqUT6sl0jnI8DDcAQ8JGVQCSwebGKq6t7zeJDWcRuwev0tlrk
dtncfRgV4PnSW3zi9MY4gV2K1T5ZI1wqvQrS638Nv2Pp4Wat3JFBDUTpjSwPUeRF2VMF3db3xBBN
AO2nTBsr3EGJi0aq5XhFAP0xeYw+cj2DBveUfYiczBXfiWyPLt4qOmWXL8bCIFn78lxafR4nbamF
fq0AboKemvEhMd+9yT//GOErdFJtEAMaViHu3f/WyRZHcZ6YtmNXc2MdTrIYR3GhbPeCeF4drwoR
gvcQ2sa5hcOneOn4SU71N928GxPczTurjVytccEyGBrMR0yAePOJoNj5mvrHbkPS3FjjrteWWImZ
NiR8Q+FP4Bkqd7SVsNLlDtJVftm9k8LSnkHDmdCvb3ENk+CZYajEuODSLpZUWzNLQ0pmPrLI2X4t
v2AWPQBk2LO8BPSL4GC/EXsGO6wXfo9LFs0MXSUQ0nnp952eVZJVoR7eyR96nGIAWyAJWDuNJlLa
3U0hLIVJm+EClPma1QwKFaTzUxIUyZdBGUGb8kO1HvvwJjTyw/Xd3I3GFvrHsgYVUsB3uUUVYbio
ZkRB/ix/iTHqBPjrIRrj0oZS+c9qgdIhtf4asI6wiBIqVEsVol4qqg1pk8aqOuHyic8VedRykYDo
3qfaGOBzMNAhzmud1mi1pqdEuouTCBSJADAssuAeFRniqkYWOA+jhUjsLR4OnkrG7+YC0S9QJ7pF
1364/q12q92UQdSxbZjN4TsyWlvoSlfHod+6k0OD9qFxMNBlByQwg+leHOmf8kfe5bcGuQNt4h2e
9d0IhEHuJHgBuAD/fG1d0148cKPBeDgBtKLZkxvac2D+6hoX+gtmgNfs2zoY7DpVIcNnyJRvnZhK
1y05Wow+iFHsJorsrv7PHHV+XnlyeQ7HyUGxyU4AFahLUW54OaTPXHZjnJ2jTTJqZkpXNkRnBToj
sPSf4HrD22RAhxEKyO5qhy5aqO9Y0y/yAB0KGceNdN8HooHSXYfDExFYbtO8pDqSjYwYVYLgN1mL
bzaGK9XVaba0UwXCRoFz712FFMOJ6P2htanyBDRJi0HPIgJqpqtrf1TWD7ImGjcSmOBpZ1YtnftM
BbaszD4SotqqOKtnt+mFDz+vwuSOaAsd5VkFQSbEEGZkuEzbJwswUAcYNWragnC6e9tSzEBQQk1M
kvC9jWw0QX7FSO1ZvQATuGdyx1oA5BXgzr3bdmuKO5zlVLVKn4/Ux/RhXn7QwpNkiHTqWHJwsXmb
5XB3HmgOKrqYI1AK9ugaYHhzMPprQVxN+WL4YIjw89QTBDmRSXYCNidNAn3sDM5TykqqnUdP9J/c
j9npYgCFFfsoepHsXYHbfeSuwDxP0FcYEVXzXH5fZsr3PAOhb4r0bGjulyrzwzELri9y1+2ZeCkY
e+TL2V/MFpu0Yq11OVWconk35rJ73cJunHi2wDejlmJqStrg5VE0qj2AslZ+l6wgdp8Eyey+E/5Z
ydN52Hwtk04gVKyhU5WGgRKbdkdPeSh84ey9zFHtM4CxQCvvYmJGNpJxxmBgGpjW937NTgRyZJGc
BxbIwKWRDcIWLsiqnMbKMUCYCOLgbpkFzWWU5AB+QxuMS6EhOiC1cYwUOj/2x2I9pW7hmB8BfANL
ryu57Sg6A3sxa2uQO9oxuDaX1sQLgVWJ5+bJoPzI8BC54ZZBKNTc3Dt0W4PcOU+mVR3VHCsEU/4T
BOPA6gDRDbvY4wW3+VsO3dYgd8oboAN6XKohaE+/L7A0H9bqP2DxtlUccioaFd/1n80H5I44Si3W
ZI541Gm5Wx+rE1MYNCLMtuivKTLsnb3t2rhcgWpalUeTiqTwCUuG6U8wMIFMVk+/zgcTWG3FRY3c
acvvjNHn+rnfC2Zb29zjvF2zNQwH1DcjcgT9nk1A4D4U92n2n7J/kIzH69Z2Sw9/zOkyP86Ykjqs
UYS0/A7XXf+wHgqnPxmQ3oRs42vAT1cPBuxxl3k46gZkmwzJLxYH8Fq3lFNWL7spjpXb9Z8ToTTy
/goN2QKxj4V+KU+Bg/yEWnkph76JwfFgdfMf5CBhLko1XwlY2LsbQGL5xyDbgk1EjUbwzdd1HfrE
QHtINhwl/VvmCeSyWwtcOBvMIoZcGg67DpK4fPykRKIu12442ayBi1+NKUlzscAtjFuGpiTmPRBd
nn7LIthcPIgfB6JN4+IXHTSaqGCG9WuIAIxF45BCRGwqMsFFLHC5U6pnOrwNUzNQAT305fT/3Tcu
TkXSVLehjtOr3W6an3hV/Wl+it4Tuwnr1hm4YJUlTawoFZxBDoygLtAzB5nLuTi+qtX6NGjK55Nb
a1x4SqO2iizUK5Eerz7Kze+VbzP+jQcm/ENTMAyl+WX9JJl9PVKxnbtimAeWJHNPEh2sfj5O+cFI
oYxhIaWV0mDWH1dVEVzgAl95msfdnuE+AvreSkM/iz7o5a9CE5zg/Yzk+YDxBDidRCGRYuD6ZGi+
v2387MdACi0CVQZjIVCLL0NS3tY0mVKTfbXfMw2FEx5yPGte1wjdRVVgultDrkVV1eK71qlcofhL
sLrRb49wTfZmw7gmmgWwCUwoan5OBDyJICtnQeLCRzZmuRNOtNQI87QrA9DfH4D1hVREeafptX/d
FfeP3MYOd8pLCCuqKwTcn7YzO6+H9c4MINfhi8kzd5cEqDBAtdhMFE1efjmpIaZcVWjzFNEXrTjG
TWNrq/DJtuvuz1b4cltLl1iP9SzCUBrxw8aGmBP6WFVgYYYKOfJNvwb17RvgyUgAWEoOWJ+JctjL
pa2pTIc+icoAbCV2gVE4lei+of+jLd///nu9sMSFyLTSlEWXekxiG8ge5VumMB4R1wryAyRh3evW
dvYSxoDrllHA1FDlfrksNYEgxsjax9E4noeSfGyNXBQ9dm0QDMajeg4AucFlUYuiN3I/6FGwnXfo
UM4zoDjy8MoxgJ0cXJexHqAwQdmk8OU7DA0uUpLp+F6y5scyhtkH6Xs5FO+oDix7+qAast2VhaPO
yu1CqKiCt7/mZ/PcR2yaNWohqAG45JA4Vv6L0r/lplDoi/VxR63S80JTOzMB2dYtZJ2dMhfNX+3V
fwH1VEwDgExiAtP60jeqKqTmULUIiLWDarMPEsb5yRvnd6PXQgjzFQ+1nYvzhU0uKEbgUV7zHEFR
bjAkBYASkf9RSOtR5Z81F71D2f+Mi8AvjHFnOlXnMEk7I/R79ZdpvVOs3C6Uh7J4f/2M7aUhL+xw
zkDbsJ8MPSkDidj45+yavnoYP+fhE+GBYiufi4f6U3dshfXbvZv7hWnOTSYDbIdGZkCBBTf3AvjS
bDP4EnsvicP/3k0Ka6gwAQCGojmPj7dKC+pzFNGEzdSiAc0OOQr2v2/S0M4iF7yUIA4IBBu8e9iR
LpiIYSocllulUvVoNUFyIPiNZ/132mAMxGN1e9mJLquGjkEDPNIw5PnyVGQrGcw5T6JADkZ38Up3
yALJW4MKb0L0mKCZ5ghWt/O8eWGRc5+hBzotAbUOsi8GmsDASuKFrornTWgjOXkbbuGFRW4/gY7C
kGzxBNd4g9fsfj3A/ykaLcDD8EXsNFc6Ywrx5mUcYKafQI+y/K6CBblAwVK0mTtwVh0Es3+MscC9
yZXXNqvlVk3x+UYwcUD6Qltuk/BHviz22hZ2LQU0if1i/Hn9I7JvdBFqNma5WFrTDlkexraCNr8v
p1OfF+8WsgZkOITNfdT9LeksuxxwEnUFYwgaEveXi0zCAboYER52uZGB3kz62E3Fp4mIqFqfALgX
q3q2w5d90fcsAC6UJN+8RyH22B2WE3TNgvFA3mVQGLRZRkYwY5R7/UdG/Sh21Z2Mc7tSviBMSmUK
pw4A16U465j8gRQmEeUvu+dvs0quRNJE8ohcAlh9SXY7T1dvyBOQx4SY2OfXZS+72cPGIvtFGydV
wR6zqBMtgkpXbjopcYtVEx0EkQ3uIOiQH02GGkXKJne1IDpAoJIVmpXyBggA1AwjKO75wuPH9uqa
x3DnoNFqYugh9hKafOWRuBDMsCWP8RAQTzc+v2KAUWSRyyi00jRyK0Z/hb0m2XTY7xYZe0u+hd3h
5cnjqa+iOMyLPgNqUe70f8Ku/JGYBMN2I4prYHeLwVWm39fq9B6Zh2dopbt0mWlXjXFSF2X10wxS
GNcDz34Wt/El7vaQOr1ouxY7zjKA+/n4G7VJbRUvwNfkAPt+pRp4cVIDeTd3P5ryvCpUiSOUo4lv
gNe+WwJ6RE0JRA8ZtcePklt8F6xx/xs/2+TWSDJV0vMaa9QCkC3H0KKix+oH2obA70+vGPoVrZGL
r9GkoKPQt5L/u+TeObl5ypxQdqHtCzAhBakPNT8IFikwytN+FmGszNmIF418smzIRq4nVqbo7Tg7
MHWK9RZieqqoI7t7N+t/dpayP99EorJZAJ4ZsbNvyKxEC2RfeWNrHrRFMsBkBc8ZXQ3Dxv34QI/q
LRtYWHon9SAHOh4Fu7of3FGx0HBPMpzLS6PpWPRjmUN+tlpLyAAGrXHIhtyJZkibQAlZ+iHTb1QN
EpJ7Cc3tPBf9gH3fff4BXHySswFay0aO1zHik37znKG/ZhJrrxiE+/LZGnc61wL4KKN7Ajqy2tq/
0ZDcvjXyGgw9g8QHk1/cLYZhTFMbl/l31fA3Nwnr1ahPdBciuDg7chcXy8YYc66N8yyTovX1gpJ8
DEHIyEL3BBPOigVtaONgJp800BcVpfsW59kY5ZwnGq02WUqUDHv3vx5r3FIX00PZUXXqk3xQRHDE
3TyS7ZzBnjkX7AZKmZsqaLZDPySD3UhBEy+2Rm+bkoDN9JEWH66vcPdIbsxxR9LMQCkHVHfoQz3T
NO+kUSTCuP+couhzP0EdL9gMKq2framgJfK2xaZDfQ+tVzssCrutfyoDlOCl5FRnvzQjgbYb2NJU
/TYPK0ExZTeLBD4QkhMo/16QHJSzXptVpcVBlS12Nj226a1GRB2d/bO3scKd9NIE4yE0W+Onm3E+
Ejs8LhhsXW+ng3W4/t2eamr8cSB4ooIl1TBxpDnP7GK1N/uRxEHerFC0tZb3amh9GjMgf7vEKzG3
S9T0gL/P6IpDw1f+Pk+qP68Qb66j0sczzY7LFNK3qVesLeCa5nGOYledFmdciZegsttl+XkAtQet
yzMkVrzGSk+Q07RDtTgtlnxoBwD2is5b6OB1URZ5aQpCp0w6FLF1K2HcPBrSc5UkB90wXej6QBMz
P0D3GaKv4U1RKu4a6V4Xh+4wkh8hxt7nJPGJpJ31qb0zJdx30/AhVKxvqj7dDNUMXdtKOq+qNtnX
N3M3hdpuJvfhFk2XOqkAf8NsKV9izFLYtZprvmYtD9Cldbuiguh9FJ3SMTqPqXLsSPG5J9RNdOpm
ZvmW98j253AxnKICMufDFD8pBzE/ms/qLcgl6bkMXCK4n/YiAPh1qAZGDoOaPAw5HcJsoQQFpNGS
nHD6jNFkwfay3eNdFeVnVG9UdAwACn4ZueVpRi2/gEjw1Puz/K4C1zhFLGjrv5XRQ2q+tcMlieYo
5R1tLEyRz4pjtqYt1/cQ073uK3vbpUA1HSVnHR0xvpZBGlLl6YTKCc2AEx1au9HesoyNBfYLNhdd
Ms+pLIeoysrlp5C6BvlMVP/6IvbC4XYRXPDQ2jGSymrCUKwBdOsCRljlBqrngu++G/q3ZrhjVfZp
mA8KEtrOm0B4m3gKcPWHAbms6qUnywUT8PV1iT4O52nKLIFjl6JYYM7+NJR2LuT42ruet0vifIyW
YJcLSzwMxsbVTuEn7ZaBODqnm7zKYRSwCw0maJagEioGObGff3GQNp7BUqSNZ7TDorezNAJ6usp4
hEiZ7i1W6FVNNdlxniv2PP+1uhE7U+DiBgu3KjPOu5cm6zm3MN2IHTWg8b4+KuRXaARv+WjPJpSX
JsIozbNY7dKAos83NneN9fW6gX1vfzbApam1liZxFuPIAr6IOoFdodugingtdoPcZqO4U5t1UWl0
I06tAY6TSvZ6+XuJMbt2El0O+z7+vBru7Or1Ii9jgeb570dUZxf9t8opnOV+hvxkP95LLund6zu4
m9ls3YA7yX3SNTRS3vZK3Pfy5wVyh1gDmWSa9vhcHdDw4FVcvebcA2vNJPRSMEe5UggyyXl0xcXG
3URgu07ueKfRv3A3RobVQe3aZSyaAMwwpACyAmT8pBQIBe66p6LIqOTiHXUxnaPUcWxVY1MGVtd+
ktLiVk7kQ01FGI9dv3k2w5dydb3WJTnrqmAgpSv1miOnbzlnGwtcrLAWPa80qYwCtY4/ZS3Ihpof
0JATgC93D9rGChcuujFOQrD8lsGSYKRbw4gRMeb3U7qCsBaKaALH36seYD7m34/DP3HXogclh2ri
Csvd3jVO6Rc2ppI5dYuB1vYUe0JuZ/b7L4L8xiIXSNZe0bWoGdDQizwZM4rDu/nQVqcEYzClNw+g
Eru+RJFfcPHEXDPAyhPYA7fK5zQZ34PwZBVto2hRXPxY53JoaiNEdMzswdP9LgihrQQY2uzVkd0G
b4De6NvPxsWQWou6uiwIxvLT5IRhRQdIsWBsRHqG+xnO5mNx8UKDrnuCZkwUJDE66LNbeAr1AMr9
aKAKki5vbd1tl8YlAaGZaqNcoKetGsfFmUHjxaDVZXpST3PwJiTkdid5RpqiT+dYkwusUPmgjp8a
Q+R+u+EePg1QkUnRbeU+VZkRfZFGCw2D2cw8JcdMXb9gOh9zzm4dppGdrNNNEqqOFU0JxALH9xUq
lvacK+8iDMk5/ax9I6iA26VSH9UkCfLYas7WTG5MHF5bV74kqKS0qE83dju3ti4hsufzu8JaPteh
cTup0dcxaipnkEMQXy/LsavHIJyn0WtWoJyLX4Q0P4cw/6ZK0WONqn9kzB+nslftpTZ+KmO2+HpT
Hlq0OJ3rR3P/OgLlJKDmOoHyNHc2hzW3st5oQZFwM3njkRwsyJ3L9g/1HdjVb3BLSAdRxNsPB88m
uZNaSVIlpSFFHzOhdgbGkE71rq9qP4A/W+A+OOb1q7KbgBZSc7ASJF9m+Z+EtHaKZ+F1Q7vYCMbY
+e/2cadTwTswjFXrNzbib+uTwo/FH8xIn7t2xjO3Kc5sjhgG0cUfzQ/ABwWVS0P3FdCB/cD6Z4k8
DrUpU6XtqRoFZntiE+3JUzTIWTR4zdCkwDt4IOqQmnIczsBh0Aj9tfguGd9QqNt8Mh6IGkOlgTaK
gvX07/T1a9re9POX/59b8Iw/wxorFAxpEYjhk0OznliKZ31kWPJ+xDSMEM8o2jT255tnG8lIGa45
sMJJ00G19a5PROqwIt/TuUABcYLUtAacWobLiaAhg1ZvBlDhDQN6Y8KcgqysFg1b/o/b79n5uFhB
QXE8rOB0BFKmPBblI8N6mw50muaPjG1HPI2yiz/augcXO0AzGa4jgUU2r6zI95rHLKo62sugkgVJ
+bH+UQfCOCw6ZVwgwVjKAsU3hKzWJT70NozBDbG/OnraNbQFhBr1+3fi88ZyocRSEjlsUtiD7ovd
KLeWXn4bl+EYq4qLQXdRnNxPcv+YMxikZuOgY0o6ayyeUF3RIZ2B6qocBua8W/zWxqjpiWiiyQTB
jvKQ0ZmkygSIcQRA12/WLYBFMXWjgtheDOkSHECD/ZjN+ix9kqjZwpgOgiaLau6YpII9FFxqBldj
UPtqqepcxlFQ5vdAAnrmZN6Hce1npirSBGDedvFCUCGdx3jR0bvhbGWKslhThIotSRvfyLO7uu6c
fmn9ZoYcsFJ7/TIIapK7DgmsPvioLXB28l3iMF5GvF7jJCBRAZW5zwN0HuTeG8LVXkz/enzeX96z
Le5r1X1YNVG64I5Zb0sIKlvt+xIqgOW3uP4Yi8q5+znCZmXcZs4SHSxpNqsg1iFG/m0i38yuOqxJ
fjIXzWnM3Gtn3Yn71TGNzg3L3rm+2l3f3NjnLodMskjcSTo6U8tMnCUDd1CXiTjRWPi/9JjnLeWu
h1Waq3WRoySYUs3R5c/V1DhUEynz7MJg4ZZ/vIS7D8Jk1TNlwS307zRO/eP3NA45UPdvpnFE6+Ou
hWxYIA1Msb5Vg4x0aUHZxfDW4S2Y7+36uGvAjPu+A3NdEsSVHKRWeoxX48N1d2CR/dqX4iL/mK9l
CU3Z0J/Jf4jxE+mQU6Nl12RnBSevXv8B5Fzggbuh6/mr8dMWdVONY1bjq0XtYpPlwczuAaK000nU
HxW4Oq/zAC3OWVHBpxGMaAGmkduFmXd99/brlJu1cLHDNGPSAEODOLXkUN2Q0O1VtFD1C0uNPbVI
Im8em9yT8aD12oQUdlE3d0tVimQmhD+ECytWl+d6pGFTY4I+gcU0A5zRADMYoEOeqNqxHzHZMwct
NvS4OaeBCFaSDTpGPGmRufUM0dYzUiNauYZ6E8eiFP1/hMw/5vg3h6JbCZFrPALI4+S0x8KL/fx7
61moT72iJMt26vJEPFvjqorSGEumNq9JMAL06kqqMnutMjU3rdSdLbUBJ1mdty56Noc2Ts55ld5I
dTGAbTwr0BTpBInLfqR5/jWcg0lGSRq0s+NAM6qPwBR8UWd0ynMz/ee6J++flWc7nP80hhaOVsqu
BasAI5rsy6J68P9w0WcT/M3T6rMldV0SpG3y0SDlXQq+VQeQ+FPUQuWsHr8WfXlrtPRTXq2fB63v
BKdVtJfszzdpWavHVB9HKQ66sTnUyfjDnJoDkcjX61spMsPdSl2djivorxIoQ/rR8tXUCsAlEve6
kd3vpSlQPZVB0oJpmpdrqaKSVoWC/E/r/cWq3FzSBLu1/702JrjbJ2pIR8FgyYgOGaf338xAiFbD
BZR4aeduYAOTsha+X5LsDoJmgj76fhR5Xg5fWFwsvIv7FUn57C8enqzkABodCOV4GhQzLNeQBdec
0CAXSMq2SZZqQKkkPUYHHfIjAXU7d9Uh7PDE5V2LPthu5NqskIsVq1bmWdHrGHs40YCVn9iYKwPI
MfmuV8DxnvjwLkLlxiAXNNpqzhrMmVp+NdfvBytp3f8j7Tqa49aZ7S9iFSNIbplnJI1y8oYlJ+ac
+evfgex7NcLwG/j6bezFVKkJoNHd6HBOV/WaE6rVbNWhMDhr31ZI7FUaugryzlJL8TLUoptSIJft
Wl8Veeyvs/JswMpZyJ29xZnsRn19L0cKUqvTq1DMoLLOe4sIw2IjpX+tzoUJW9sQuzZMYrdG86Or
80MxafuqWgsrrYbveZG7ZrzciXnxtvSqbvVjfTlr0V7OzMdQEX4Mo+4Yk4RuB+UZedB9POX7VJou
m6T/UUThXpkoWV82L2685vuuHmRrrPJdlWfBnDRBEhsvBR2Rwzu2s1Y5Ur0RmV6nGvVDGFV+HoGX
PZJfapLuV9yfSs0u2zp7RVA8W8Y0Bib1m+gSPWRd/tYnYh3UZh5bci158jQiQdlc4QH0IPXKixAJ
SBcl+neMQvV20Zb3wjRe522BuVR9Id5SDo/1pN8aqSJa+jR/EfrqOwKSy5lMbq6P4aPQAEpA6PM3
PRpQKSYk8+osl91SMa/WEXwSg4xyvhEb381MeUBrkq/EXaAK+k0FG2M35WDN5Qya5Sz2ddJgs1rB
0kCcbBggsE6Nh9xYrsbCfBNnRPlarexALwIM9z4AZd1tRMQHjMx7c1+ltl6XKHD2dem0mV5b5RIq
jmJmo2em4u68fdy+fRj/kUSTaigb/GWKmIZFir7Gv5kw3zT5R8KYmzcmmWH276glsGGNuNeHR71c
OfebYyRZnHezw7NKIj0gkWYQ/+DxFo4vnE3jiaDrPPKQOZRDRPPfdgJ7sILz4jZ37ch8MI4y6yNB
SDtknbTksQJcfndZcrsXeDaR8ZMkHaS50JHAI7+5mYJ/kDx+AwPxYuPtR+nRqhi3KTajXBV0OJmy
w/zCB6aPUnT1+Zn/+1E69YCI4EESbW8nkUQFU+VAcGMOrxqXpNUimP84FK7kbD00Ru5NpcyJSKkv
PjX6H2KYU6sXbS4AkwowqVpwSuJq2uQOxT7qgajYur2WWV34cF5RNsfCMHb279KYUxS0tIuSjEY7
GJEUidVZ+lftMrvVL0bYNlt+aBKreejtBJu6yt5yDzICL3s+/xX/42Q/voI52VbVxzjX49LviSH4
tSmie18tandN5znI9LQF0prxahIU/lbJ8MZkCICxd1+15Y2aG5VXaU20m4Qou8YMd+TVesiJcd5j
mHNnw8RRSy9Xda8gxhGA8ojBTgspVXTpoI9ADyQADaX9oUYvSwgCGu+RXwXfLgtomNEBPo+BtlEm
5BmaLk27tEVD8v4dq/DL+rXHTLJG8Yb2sgPOYjDaqT7nXKh1PVn1h/VlQSLqWW3iQgE7tXo7VhYt
9uONsYAQenXBhXbPQzjYzF98iGPzFyBq6qZ1QYvaoAmWUb5CYSypTq3KXDnFKa4TYwIstRL7MC4X
IDes5K4A5J6FgRN7NApvXPXdKI37uSQXWT1dd0X7kOfLnVzrnP6XTZ9wtFz6+5FPGAqUyRuRdrPp
13JnWklTOH9xgAqa5YFNDFYtvI0+ixBas5xqgHDgei9uEVT+aCmrRUtJirsEKjcy37KUx/IYE2ai
edycDTH26+VgfCF7QGKAKjPaFVJkUbTL+ZCgdqoQl7NOqv6soh7LZcxYm2TyaE5YJ51k+9WvDyu9
+5N+/c1aGYhFFZXCDeqYl/m8p9KklETQw8zXriWvfwBQPGDHxW+TI7mt/weU0BuXEHCuBrg/wFpp
ymzGXi9KqcOY6S8SSfr4yOzVp7gAf/T0oDvF7OQnaUzApRdVbpgtACj/yfyucD0wc/11jJFTQnYj
Rrz+CIhpQ3cIMEBURdUBYYvRp8/7apS9EMfCnPhC/bC2z2E9WXnIq7hs1R0/SWE0dCK5ugxaInjr
dboDNLi7kr1po9vXmXblvvXNV3KoOddwy3t8EsqoJ3xHVOrCApUBWGpHrPZh8Ku7zkq9EOOWk2Mg
L+yBzPgNjtYZAh75zoZdBRw/4JEJCIbALcmIl4ZmWg0tzv0UMIqa+aUiIFQoZGuZeaCfGyYNkoDj
AkA8SSbvmY8jk6YUqjFLmYpwDCzwpVhCRMbZTJ4IRkHnqe6L2VAyP1Felaa15LWzzluTTUUE8QUC
PfCbgkbysyLqUqpWUTRrXl+Kdm4MtjSgAJ5+Oy9lywURVP7+FcOcirFmIM9JmxyzISJA6gGgi35E
cbd4xItvecHze4DA3utjaUyIVeLSx1mrZ77x5aUH+mMOBErVbq9BbhVkk1UGI4rgZbBiRs3LvKKz
QbFln18x9xuYIEpXKqKjbzV7n4bpbzo7vDEc7SIvEWmONsokbguxCbJGFMt3eG44Udym6sBqo/+d
Ysa+n8iRdmoSGmf7XAi9Sawvm2gGqnQevZxf5OZdO5LBeIc5K9ZYqySsMakDWS6/x5HWWngradZC
Es6LYYusBdxdBDoKf2TqJ8V3RC/iKOG+UcMi25Klj14W72gfDLmfnBKIfa7gjMo9Fx1gy08cS2au
Yb+aaxjNRubLvoS3weyFvhLQflrKQUpArTe7uRu7vBBx66lA6IQq2IcROp1My9UxMCpFoct97Z74
yR1i0i9RBpB1ioSg2eWtZkt7DHfvec2170kA9gIh52GYgLuTAD7HXNdFSjBBYZIMSZzyQPr+kBfj
tygub0fB9Is4Rd4tJhYh3T4u18dQI0+ylFW2uFazLUvpm1wYvh6vN9qq+IAcDHpUiAM1LQvLCMWn
sqxGi8ygvtbj4LxGbp3U8YczN3/tkrjKBCP3SbYAvFfus6ATO6uuFb+QTc4d31J/NH9SdD4KLnQS
rAhmH2IELfOH7pve4wEZ1XaHHGQa8qgw6Gcz5wGGSngaxGKYRWPDBQyH5p3Zd2iJwnhQO9X7Sp+s
KcsxDGkGSYQXysodnqBKfSITYHkgaAb4/Qn8TYH3wZBV7/A3i1uBSxKJh8Fr3yLbnPFE5iq7yJFH
DdqRwYo7M0ZbMlgVhzD8EcbJIRKKGyCZ+SkprTiaXvI5DyY5ApY3l3t7I6QGsO3HWplwTOoydHcu
RYK3X7tTguwqsVdb8Ms9pTc4r6EbiY9PohiHu0ZdpC9iDlF+u6N7muwA6R7wfOCW7fgkh7nCap03
wkDHhyjgP9gglMTSB0sWXDQPooSgf6k1zyycDn4RBHPr6/lVbj0cPolnLmJXGUoZhRVa5/9hM/8E
DsWvJm8EMrosYgKdsoKc4ntkJlq+5RXqo5cPGGRq05c29/9iUaCXk2VKBSGB/+azivZibAB/HUQg
olK2bkWW1lUr+W4UpRztRTmxhLK9pjGbpWAGHrwU9yKaGRtZn+66xeA2Cp+4eLweVEqEYqoIdlUW
BlqMhQQlwRG1kcEme0w6zxZF1p4c1Wv3yXdK5cXT3lMnzMhkXKHUTOYgGsgldG7oxy94EBqW7maP
A5ioKqcGUbYTPwo3XOtwckOpXBWmXQKqGDrImJxQbYSVpIkTHvWe/rI+pOhkBMSxW3d4GXYcJ3Ki
Su+yQLGiK0DVPGFHRNlVXY1uqXzg116vuh7ISn8PqACOOnHEsBmgWtLR+z+sla80V5L2pncoUI1c
0oATM/55MWwFQ9K1JUVdo0AcOjtoAjWmXeiYdrXLg2S4EBxe4HtqeBiBjIYY0bzOYgni39bJDuIT
kIO6gxSEmEUjyK5mOwzGeXMED8IL007cMSOYuZ1x1JVyVg3IS0h7Yw2dpO+9Ctlecyi/cQzB5s2j
PDi/NMRkfJVaJgD3qoEOQaFeh8Ny0L5m/uSVxBIvWxtJn8ni3Tz5JAZglsf4qEKrcyCHgt+udyY3
u6AwZqIlP6ZO/9zd6qK1ApBd/P4L2Ax4mPvySniYLrJ7zR6v8i9i4v1nNDfmgxhPFuv9miKUa0Ev
BQ+z9larXAmZzgmyeFvN+LGhTXp0ECFdDsw45Cxzx8xk5/xx8kQwvmqk81CjDvqqZJhtbZ1hsXnD
vKf+kNks5jmY1IOShhgoe+/Fbl+TL+1FA+zcCsyE5OvAnYc5iTI+iQOU7mdPlQwhxv+UuUCUEQVK
0AcT7RfgRhnndw7Ar5/F5KEkhrIxVD7gUS3VfGvzp/NHc/qMpgsx6awaoFhOgQu6SNXzfBYrv39Z
bGC9Psh+6Fc1hmpjp3ar3bhab+TbuK92spU5QmpxPc/mvTv6AroHR3Gp1AzzuMgF3UrZFqyX5mvj
rl4SkPoymm3TRZXe1UD+lTgVkBt359d/msLD+gmF8gHPFSEKG/mLRa8OcYf5V/m9DmiuXunNwTdi
pXcAZgNRt/sH4zkbztYQkawR0RUEzFQWLSIV1jBpMq2Gsk5ucgHsp2C+/TNEmK2LAVkEKB4qsDxO
mCUQNaHAni21n+FV365A3l8DylafErDVg3XIrlzOlm6v7kMi46DURgkHEIHX74Z03iEzA7wbbW9c
TEHBScKcHB9QeyQJZD0od2vIaiuMaSFDMaxgBoFzsHWMBFrRnYpByz5YbjpHssfb/gu/9/Dk9c4K
ZWyNuaxqI6HDHgvUrdUBJttBu4/uWoBB0bJWf6HbwpXmFpcmSEryg2bPP0qbO33C2ob3rwDGtUgz
i/T+fL43eoN3abpg6aO3+NVTv8v2glu75F7ZLw4tsvIyv+/FiOMXKyuRsUZgHZtRTHzfbNGugvCW
FkiSQAEsJsIPUAQW+/Vr4uu3jVNdETRfWsY10nBXhm2+1k54VaHJ1aQDl0PAUTnWHLNfxqhcM6r5
pJf4MuU632WH3mkTwGMhJ5lh1i6xi8TS3NnOjAADSJgk4cUOJ014Bp4rMvLUyNnoCKNFRg2RvxjB
b14iIVplTmp4fVe7Q9Q6jRb6Zfq0JG9xtDfah1L+7xfgs2RGF/VB0dFzOmXol8uB4mnHkZO4hS1K
KKyCxYBYQF+1S2Lz3r9scM2smMUNmLS6EeYavO6A12ksJRwlZ5JLba8MNSdAOaGHfIfvoSXHd1xb
QMp9VvSxlYVCiLG5MWosgqVf1DfDT7IfvwMx2PvWuvGbts8wM+rlgQmCg9idAu21f4w5z4n3JX1W
f+SgPr5DZS5cvGokC8co97tJRUNZJ3tTusx2lUSxjYB1j6mU5zpfLhoTH6b2bxwdZx8adBtMykVr
EiBQgyLs8zYQo4oUA9k35FCSO91bA/GV1l4je7jmp0Zp1Meu9VgYc9WNShrIOkGtuuxebcYgN3dj
CnzmAS3UKXfYmyOMub2JmIH/USwLX2rRlGeFbUc8dBz19+d3cHNN8LeqBGRk9YTGHlXdsW10sOxJ
8mUkPuTKbpKCJAG63cBxgexL6f2ojiQxkXslEikeMRPlm2MYXSVxIzo9CCId01wzu1e4o6QnTh6c
uvADcAM0jkFnEWN/AKLQFLIKjzTZ8QPFRKGTnvkzDUrL24RL/3XyBn2XZyJZaoKoBcP5zKPB7LUO
NUjIo++z6afuSRemaz5qbgTMV8UXkarIv8Q/RM68GbuvOlgdgK0FoDMAk22AkpmSmLYVENHV4n5M
ZIx6guNBiexpXjlG58Sis6KYI6QoetpsYMaerpDYnT8+o8UabJ7xrXZzXi/p4RzfNVYUs5npOgqk
A4G21xuw00Vlh6k3V1ftDJ7DYrFIzfGWrLNk5THKkkVmqAvgGwNqLuCfkSGldEhywGt02zwsA9zt
lE0RuOuM2S51tTWmdkKh2Ch/dlq105O0BL9mbbVL8uP8FrJXmy4JRWkkWzD3aCosnXoF/IVokADD
r5ID2u4sk/hTdNFoX6NW3Z0XxYZdrCjGWBFl6cKQdIVPhPquMtFc21Yc9N1NESqUV4ehIOBU+Gzp
gfEnGcYM6GrMrVlq9SXkMYBtHQ2SuP8IYPlw8zpth7REE6yyNPtFrB0QPrsIn1ww8Xp/sV1ACdMo
yZIE5/V5LYU4KgBLBVNtGml2G75mgBM8L0Hauj/Khwh2NWNBzLLW0dPSOkNuye4aKPFkVeuLXjl4
Vl3N7rQDJKtuNZikTB96zC7U/vlv2Dyxo09g3OXajkliZAUIA3tEm/E3kt6dF7Bpj44XyagdSv9g
7Kk6Csj8ixxruSl27xMD3DzfiTd5V/Gj1Sifz0wahzzXW8jq3FHYa2BNA9+iVXVgmxYdKbP4TbGb
CqnhEYNXo4gnDY02j3IA4QTm07yTdU804qtq6p8wkRGIyYSMVJ4+/c1WoqVTp9xHgJZhVFISekFr
anQG/uaiI/Ya/DkX3aZqgEsHz3zTPAVrKYqkmUNTMN4xw5PgN3YYsII/MMO52GHb2nIklO730X6a
MZDzlAFYq3QoSEObFyV/iezyD8gyN49Ox3i8DIzW07FzNS5SGESIStXYXsvKTnuPlDek4cRUp5UR
2Hi8dAF/TGE2T2KOJJnrpc5BXLCAQhBsj2iktGdP86SATLfUicVBMV7wn/tU91j3fCyXcZfCUIDU
qceIgiJG1qxfSZgB4aIdbjXw6OhJxSSESjSivd/JoxMzJtLnTfcvozdt3yGXdCpouv6DmaAtk4lk
F0H7L1wznlaf9UNuSq1aGuS6pUJbnCEyX4syu40bxRVK9B5Gq9NTjAnVBNDPOLlrrZjWkIa3GMdz
FUN77DNZh8Oon7Oojj10s/Oyglu35vgDmTsaSdVUDilSxvnstXQIJf163gpsneqRAPY1FSatmZfG
KnhteVt0oA81XVFQnfNCtu4GUVBUUw0EyScg862sLxEqjAWIx1Z3wnQOYOocgzxMAycNoFLzzyrp
sST2whN0hKRjJ3gRwVQXBpwbB1NPb8mkPFctaAZL/UeSDFe9Pq1WZdT3I5Eu5KUCYgNsLckLJ9SK
QzMYV2oXY3ZJ9SScdFlr93Wdu7Uq+ZgRc+MhhE5U+SviMG/o66uwrq6KaL5JTCmYRsMeijKxMkUO
SjO9TJTiom4nL10ArdGNii2U+nNUyH6Dd6VlliXnRDeNHlFgI9ApIgHrnnFbAIeoB6kFHew4WPVO
dcOdgOolWnlmn18O33SSx9KoBh9d2Lis23kZAC4QXkWJnQRrgLZkVIf22XeMjTi5/zfxNNwIGrN0
ZPxOumFUYW5H1ZjAI5bKqR1FowPSddluOoQccZrxWmI2w6pjeUzEsaS1NqWzFPkYXQWgnGrLywMl
WyRWYfqSTfNKpjOWttGgK4x3/7cC+mPhzFkOGhFEHdkzD1NzjipdVzqwwtvbsRSsNH05f0s3TcHR
xjInaYpSrLUEBh5gtitxG/OnXHJEbGvLkQz6DUfa0jSVWHb6DHhWtbAHfbhvNWEXIrEiF5Kbd0pQ
LoMXF7pXKrHmCFLuC53uyWPPY5nnLZYxFFqd6voqAla0WPVDX+q+WgvX6OH9cX5PqX0+sUdH62Xe
tK0Qz31qDpEvD02gh/Ftl7VfR22VUDGeryop3Q8N0JhRe/wLyB0a+Px7TRjXlq1JW6HGCG6GKXk0
0EtSZWWQzcYumnhcSpvm/UgU46Rg+epEXoG5mIR5Y/dmfSkI2kWp5hfZWN2f31DOubHNDF3azaXU
ghdaUmpXRR1OMQ+rzm0u2PQjH0tiuxlCWTDTGqOj3nJLqR/H6zVIOztBOwOaT2b7Pyfu6VPj6LRM
xsjoPejRxBX0HWYA5C5bfQSDB53HawcrB8huZoP/t0Xri2K3OjK7vCz2ZphxtFzGzGTpmJG1o8N4
437MGnDq8GBUeOfGGJdkXoGhpfXA7Fp30bwT2oNKOFkxnnEx6TccGZeyyswwHxHLiCPQaLXYpZjI
FIlsxhiAG17w32snuXD23BgzMgsp4C4FqH46pS54tsAK8aS1I6gPnpThTSsvS+Wh5sVs3IUyVkUo
yl4GyAhw3nS7c4298ZZ7MfqUNOSv0JLFj/2lbTuGviikHE1wBTFXPInHQgVyqOk56pVmzc7ylJjP
lGy+iqCgkUucIuzh9k2fbjMP9ZfaqlMr+q90FlIla+NJWwlccFRfTN1hbECjubaW2Fyvy+Wy8nzD
9m34EMdkMZIVHY2EDmMXCnx7DW6y2f4bK/YhgbnuUm6k6SjWid9rP8OaHDDJbGWm+nxeyuZjCuXu
f06N7SPsdB1APzLyWwMgFoB9uV9u6MBYa6moQHJtJt2Wk1MCTLdB83WmxE70LloTz02EcU4Z4OO7
X8TNA0qgOyPga+TmGQF330RHNN7c7BSlEcftoqawWH3+pVRrW6r/hjkOvRD/imBdDVjs8KhXQJiB
9v+DaS1XAFM8dN+0joa3duMJr03snT+xTSsJblXZIGAeJhrjtGNTLYayAXad3F6W44USXsb6XyRV
wWX8rwjmJndymwyTAXjPCjibSnwbGg9/sQbakysi12kiC/3ZCquFiMijB2Rc2wZFfihlxSoJT9k2
Q44jIYw7GbopTKMVwONlnu8j+UuZ93gBaFZf8ebMti8Rhj1RV9IlWD7G2JYTiLP6ZfwFHqrjfSMW
b5TOL7xInMnKpLfz28eVx+jA2uFqmSuMO53In3drQJx5PznRe/80r5dx05XoUAZZxagnLi7jMxMy
SNIqAn21jZzZi4ICowXg8/2Ao+NzrtMNY+3EsUjGZ3ZlIrdjC9iGVFsdUX0BbKkFbjp7EG7xCDi/
m+/dH+eEMadHpBp4IRS14dfopfpYfqOvOMGae5vSM4OcUsdTbgVLa7z8AaH35gZj/pKSlamA8GbL
Pz3wnJdGUEs/vQRSXQ5yNvTJYbboC0EmwG8psgLHufBEsj0Jcag3sxgq5jsHhoFmGK/yU/3daml2
AZQwLiIrVyTjMpuhSddJkFJ0cql7usLCzzBGHx/AYuxEjsQpFW5ekqNdff/9KNQjdZpWGMKJ/HzX
70AFSalb9UeKFaDS9bUjR482kyrHAhmr1qLbuCp0jDn8d3gp7uIY4xYOptgPoGp6r3FMIC3/hf76
p7hIG9fxeGWMBVBWoZoNgpX9M0HxnzFH6F6xd/JYImMAMGkQNmSFRNrbr7opmDCedXvA46YHJUAx
PXF7xLaec8cSGSsQtutM+gwShz3ZL9J16RV+48jeqN7S/A2vsf+kHY8+C47lMTa8nrVykkoQUJe6
uFiNqNkDoDflQrfzTHIzDFgZfb9riuK+UbqDPOVuJM0PS2I+FGXzGBvL6p+3g1z9Zdx+Pa5qkhTQ
KQow9FEJoSSb3N3mnO+7TT66nPFYy6SIfhO2Y4ASuOtoPxOvfxO2/8FM11boebTf7NRGF6/D2FCJ
lESU0npStGRKcczv/uft5Dv6y9Hq8Iwtpkz+K6C5zefl8boYq1MJdTSPGebFOk39jsY6MBcqLhHm
J7GV93PX+zLJL+HDU8zKSTzs3c1K07F0xg5F+pzMAJFJ/KYtSpcYbWuHGkhgKzCo2hno3B1S57JT
d/Ll0jQ384iWRqJ392sCZA9JytxurQdnnpCs1Itod16jqfAzRuS9W+7oGMhsyn1KuUeX8ikddjMI
J84L4JlhmTFTa5qD/G+EBKpUH2aYqhW/0YwrjTFRi5Ivelga79RpCx7W5kWE/kVpRPP+n4CiUqt+
bvsYCyWtYa4aRRT5YbYHt4YlVo9i2/4/vabMWJ2sFKTIpJ7sv1sduj8nC0I9QNQlwEIAtxO/H+lD
BRIzMVFQKYsy5SqrQD8if1fKrzMZQYOUcBZ20ov5buABVIKoWQGbMMsvGmZN2uvNWvgF7sJzYqzp
bsjGN3MWvgOCYHFKMMZZht5fT3H1OBUm2gbS5sowy4dCmTqrh2p5uTLuoqG90SuNOAZAyy2lFYht
LuSyE5fbojdiTImAW1Mt4zt14KWmtzWOiIZuonUcTY7M9a4EaexDoqX+EsIPF+AKUHdhIPljDuAO
NeA5xU2NOxJHfz86IE0a0lxEec1v09EeJ8FBLflKVHi4c9v2+UgOc23FaVmkctRDVA3+TUP8vkZ/
kADcjCyOpDHXdsrbrBbk9e+MxHtr7YmSH0ljbm2UGvWk6NQf/ESjcZFbpeSkiTW+yl9kEMYAYHKn
FnSE45Ls8YtnuvVi1UG0w7j8vRK6GqIe4xraZAGCTL3HKy9R7Awx+7X40mGyhZ+nOWmRfL8pR5/M
mIClSjNwJ2Sh9wvka74/Rj3P4Ud2ovNH0DebOUvkUf7Rb7ZPuVEUUg103IpOJMavpZM2sKggjL9v
HgX8h4SpAdpoH/g0ws+FO7PE0XeWG3JWlXROCajGcb1UbG9x3U7c0VyO+r3Xw48uVRmvhRnGyIym
uySIjfd30H8ha6GX54wCqoyVXTE+RYQKabdEyx5Fqb4WTcmLl/o5jmYOlSNv/xjzlJXRWkkiEFnn
+jaZXwfzRzbENsfH0+89tx7GKIl6r0RyNgpeT56U5DHJfmZq6UxLaU9JbokZgITiztaIr6FeWeQC
8vvxM+cbts8QnkRDiskQ2eG2dO26uS4weqX6MSY1gjkw7fYnWA4kuwJoC1i6zgvcjJzIhzz6PUc6
k3d9U4u0pbfKhSetkAArsXLHgbdP70MIoyjigD4MlFNDTyO7CbA4q4OEi2RF7mhlDcxRs1soqiSv
kPU/rP+HXEZrBhEjXvqIQpqSDvf5gIXFSXLXmHNo4Z+GwqFfymP+uEzDTVNijlwQB55SbV+Sj29g
lEpq5SpJZ5i8Lk97t+jGQxT3rpJPh0yN7zuogV9p006Vh7um6zxDrN9UsT6obfakjpLdoeOwkRZO
vMzdGcYvjqNWaZ2CTN9fZDDoDMbptfrYAcYrgjN36hIVOUwgwO6ADuaIMqig5R+y+lWf/Lq/ytBz
KIecJfIUm/GOeiFEqzzVSG2rhdthhFFKuI8C+jfOrYxxZ/mamWCNR0EfmQRfRaG2fBkdOvuWlleU
xWAG95xiz8UNX7c3l4fBG0U0gZOCIZjP91ZXFk0bF9zbMpZdHYyNmllxIBw3NfdDBJs57MpercmI
Eo7RoZo4HcL2QTDGQ1sbHOO+hb2pG0eSmIRhSyiBOKDT4JypcejsVs0tzExczTQrSsmqiPzG66bZ
NEpHQhnL14yCGvWZKHgEy6u1naz7rcypQm++Q0x0Db+vDs+Dz6fUhqu6mgt63TC0fpfKIPFuku6p
NprmIMzKvdGPCdfYbnkxk8LoomeYjtswmhHKhVKKBRSf8pulL1KgYWRCsBR/cWQrBafo1yR0zjuR
zdfDkUy2JtuKJZkypcMBVq9RUzvzcgNgBGddQZgAwuVktBZhR+odmuxS7Z4jnLNgjdGeJVvmRZ8X
wftrYtGty3e8XEZ11AUET2sBnJkoVYB0UCsHaQHP5vl1bennsRBGd2RhEOOoShEy9umrWiwwn8Az
L+KBw6nMWwz9/SgCKPJWq3IKWdHHX7XsquUy7p2MBtOoH+3rGgBj0F6OwsdnCSilZWMBIGRfiQBu
bxUXeuSoALn9qd0DKG9xFYdm7Jca/DN0UrfwtdoGeKKEMgzGNPlDwps7S1GmVRgWzA8wCiNNYibI
eVj4cSSDQmoOhiF3Rk1s7SFvxK9KU/YBSRrXnCblsg6HyhqGUPiaa2p+AKf9VboOMTqn0E51/sQ3
T0KWdWC+I3WBNvzP+9SgxVjuADaF78KFET2C2Yy/kYD5GdrjD2QDJhgBg1cE9EpAikfyQwI0r6Qq
OBI29xZ//R8JTGCxTEpvCCvqeUqCan/izw1CGi5M2PZOfUhhNCpUMznT8iL28+Z3QCkYFiA3AYVb
rTdIkv1tew86DP5dGhNRIHRLjNAgqS9GMXo+U/UKjLfuKhi2IKs2yYqg0crMFuPFNQQeIglvXxmr
ngxCK/UiEs1Erty+KA+KNgbiJO/+XwqiMPO0UTgtjUhbTM1wsZL6ISw5kMzbrgK4C6guAzAVEyef
lTws1EZcetRgAZjc2Mo7tYie+3TwYz7E+3j2/2JFH/LYFZVtmYNKGVFMm8PApCDHMLjNIZse6EgG
c3EnAF2DixXxix5bdAwj/yYBFwfA4fofVuq3QjMKXvF7ExXGAS2KKJhKB+ozBZqQzod+AMtzr1uV
NnNsEk8S44XIIrSGMOGmVRgkTx76AiRr6rDrEl56ePNKHy2JcUNGm6GPOYzBcLTkoBqrMVKtczwq
TwRj/coaJGdJC/uKRvyiXlGK4wHb8rRbYcyfvI5ZQtMIfoFmXhd9QofUA1JoC6iYZfd3r4BjPWDs
YDVMctXSyyRGXqogcQ9Qg/PXh7sixur1akGA0ov78zdkJL/In9gn1fGKGPNgqhi+qMGs6Q2gv9uN
rfScT+Nqp525H6b8LsuAvZOkw2SNJGwbdN3nqU/6dLT6tH0StHFyFsVIXXkE4PxUD5Pb5eQySsQe
UNfzC/DgcSmXRymbbHNs9qqWvfbq8hD1y3Ovq89aUd8koKXPsugh7tFGFAEHx5kaym9eXaxTsTcw
tl6kBCAn0vTQRuFF2wy3wjoAmU8zv5mT8FqK2TURgafRJZOdI0C3wnl4FKt4sJpW+lmXdWqXvfk9
rfvJ7lvgEbcGhmAapXVawL1aAxF+CIV6F+cY0iiKn4XYgFyKjIDrqIe7SBVvlLa6SLUbAgSPzCpa
9UkSRsFOmhxtg8LrqgPeWG12lVg39qSVjzUxKDmuN8vobul0wLGBFd4V0DSB8cV8byTVPimiSyHL
PanQ71d9uI1C6X4gZmgJY3stVHBvQ2/4kxLeCy2IOcIG+a8UrIFaH34XwtEDzd2PuFXQa7veRAqS
ZesCnONSk67VxDDspJVa21RGO2xWEC43zXqZkTLdI9cVzEa1r8XxSZPmvU4GPFIQHUo1emPCMt8v
ZncPtFjZakIkSqYyu580Q8GJpICV0SvsbYJmAaO16gJQArIGup5IFEqLVOZDlk+Sq2UTSJfG1B37
zBOi4S5US4AbNAAPK9VvU9S/Ya7usRf7Q5tKNyRLn/tkxMScRlYHuLORtWD6YZCNzsrz6aIT9dSa
jOY1kZv7MQ+vDNn0YxAKVaP5o9aLxpoUlDxnUBzVah7EyuAIUX3TJJoLdvUffS0HHfAVALaKikQf
XhCgYnRDO9tk1v2mzH6s6bgf0vRSAknJLGlo0KwRaorIjCdkp/Ql2g2z7LsZxU9mUr6qUXQphS2x
oiYBKdMaaCDbzAsABNf1Q1SIX+g+WX1tdi5JNMBxVtV9B/XOWxJbeYWcxUAeRmXEZ4/TXaRl92Jj
tk7dhi9mV383pHoI+r7rACKUepouCoG2DNCFvKvscZlTt0jK4v9I+7IlSXFt2S/CDAQS8CqGmCNy
nl6wrMwqBELMSMDXH4/e995dnbus89o+D2VtVp2VRABagy9f7knWwUbxm6hzzZhfwkAA0iOYUkFw
1eT/EgYWe1QuBLCQDTCNAkl8nwO3B9GyPCwHVsffXO0PSe73q32tEVTWky5sZwH8wST6s5LpVesZ
thGx3s4EAKW1gbnocvhWqem7C38pHHqdrUoJXNiDwJiwNsNfXuRhCIZ/t+v34S57z6zY2jnflHl/
wv/+9o2/FBDQSZ0an67iNzuH5fL/KbZ1/V3/8Cy/2jlUasSYVoDfrFM3pcd1m8sfV86kh1ICKrCL
ePjnx3l9N75ej0KGnwb2VZL/a5PT9axUSsJzs5/o1vescz2FJQ/K4ugOeIuoTnLb/Jz75ZvS9pvy
4uuIibrSLwiUNzaUXcrsuYXw9D9/sT/iZL8lx69TJFCQsWIwew1OxZKQd4c7h/yN3WAJ5M7aw21g
jdndP1/yLwLLl5vp/37JLy9KN9O1M36GCgM7777NAUG4z/me3awbOzVHFS8HNwKr7xIeEYIiD+Ly
7BuS8h+X7kLYgKA1DaAs/3W+PgS51dmmuwaDNV2P5qROISSzcu6/YfM28Z5hlZOyhOwbOAR9c1L+
8DL5v1/7S0FnaDdBCBv1Lwl1tA5dxHKQXNSTLVdO8ToPVSxl+s83/c/P+YqWBB69mhF9KbrHwcv8
cfbzzdBim/sKKBcQ1wRG8i9AGdzU72ezf2wwf7vm9e3+DQbCeK2aRtTHm9KRO221J8uQmHrO9pvv
9qfI/vvp/HJD1z4X9gTj5r+EqxR06bIt3ZeQFDT8v+EzQ3Xo35HgS3lcAJEEpx9gxL+mHFU88/+7
9HDlun2HKF9/3Zez8rfLfSmVQeggpBrw2EL12FrIrgVJbZM6kxuPxfINOn/9Zf9xMdcDuwWSQ/9p
TODAsxJ1Ud5u6qXnlEFLbeKs1OcCWvBu/5Pl3xq7/KHLhcTRv6/4JRSQXkxOru1/qTAPfVSleotU
NSbWxsqjMoGg6H+Bevztkl8Ogs0WuKA4sBAe5j4NayuyXI/r8Zv5w5+y8O9f7MurP9ZTsFZtIDaF
vJ8XVDvqDn6XoIDrb5qpP2SIv32dLw2o1QnQhIhsN8ZUXAdB3BDnm9jx3Xf5cryKlS15qELEK9qg
AN8BWrEbm+vim6D83Vf5crRgh9xYTQM64CwskJIYu5dL9f7PseK7V/zLeSKeqDy3wHly2WMhoC5n
lXEuU0nfZvIrFLf/fLX/VH0lwd+ezjUV/BYBmdPbVGDDe1P8glrizjvbtx4EzlH53gGET/O9FVEf
S596syZNbLbFj3/+AH+IwL9f/6tkT93UlkUcdoVa4AA4Dh+15x5t1Gj/fJk/dfR/u86XojMo7W5A
CBYb297D0y6SV8f15H+DUfztcl/CRuO7NTUFzvBci8SaQ7Qx/0XlhUtArJZC6+3aL/z9yS1E53qh
eHK+RW4apj6lPX8zyfsTgej3a3ztEURQu21m1/8ScL3ukmqsAM9RP0QVqvaRE6iMBxzj0Y3tbnPo
u3qb8fWfn9yfz9z/+5pfBb2UaVwBJ4diQ8anEAIHBqjG/+4KX57VqvRcNASRkKJjxhI38InHf77C
n5ZD/nYfv4Z0mKWLVaLO6GMIV15F+UTsnKcYnjbXfiCPv2uyXExP/pgr/33jrv//t5O9FgzS8AYt
de+yw2Rld1ASyzlIKfuwl7AbHtGMrzsAID/L3Eqk6t4g4RKXcj2RatqxkcU5MTguE/eE/0D8puH5
lN3aobo07bJXfr935XgiobjkzhBpj+6K0T03zNosFjTTa7neUk/uKpodMCe78v/jushPLpm2QXk/
u+PO9s9m0YdGdcUmbOhuWEf8XFAUEGgtq6ii01nZm1AWHGo5ceUvUS2a1BNOJNpgO0k7lTlUflkd
zWUJeTzJ81E8Z9gdn69LyMVr27D7rukTLLKD7Uco71uz0RlJloUcKvMakGVP26aEtXGbsqtUgDJ8
NiJ2yybpLJMwe0q9zHBBzqxxk2IFODIG0DmtVsPbED5rNmyqgxnMKMqH8hbbmrxjpf+UT/ptGsZH
NgecgRtb5faeqeGJjtBY0+VHVrCZdys75NYURsLSvIQb5KzZFOVWgT86GUdIijbvtARDsa2bV7OA
CZt38oaFDSZ4SzKvS6JD/1YQ+DW3ZEeDHNY/5X02yWSEpQsjkAWtxQ2pxTZ0rc0s+z3x+4VT6qIl
7O9Kn+UAhJeF+2R5UVolII8ctNdHbAGNUkS5YSczgk9ps0MPEXy3fm/DaeZO2cTd8hiO3mbOzkHQ
gMYDrb3V2dVFV0eYfHJfYNXDFxgNFR33aLixAudBzDRapnVv9dlGtj/gzapxqYDwrLR9XudAnIbV
emvKW3+2oSIsvC2Bm0cxX2CZGdqM05XGOnieW4jM5rBQIx53NBS0Rgh3zQQ0NWe/LkukwQTFmPoh
u8JvzjnUn+5c3TlluEVcPtjhwLNhU7YB97xf/rpGDl6toVQRnQou+mNZPCr7qRSUy9486Bw25Yg6
Y2mS2h7vmH10+i5dRBsR/Pw07DxIiA2hFV8likiT6muXRlAgiPaQDe8gy/Bcy6SbPq0WzGImkwke
doVPecV6HlZ0Y1dP0nmcJnC2zYNpB8BtsIH1Hile6WrYCCBngubc672EirsBkddywI0rnQuZ5bFo
Tl3H4rHLeTtgjjC/ymDdgjrIQ1emzvA2FkPOYWIS0eXHOjmRml5HV8dWNaQjDlRf0EhCo7T1Ou57
KnZlG/mNczeK9555uwlPcx5m7vszvG1ers8TwjRpxoK911FgjH3Mqs/R2auugdwtkEPHxPaoz27n
7ez8pSY27wRG2/mTDiBFMIPiVz/1pc1ncdaqONYZbONKCNhWH0voHoPO4VLbj2GDzRnLxDKYU5U7
kbSGW1v8gkZK5NRFnAXFwStZvLYsHReawF8ybn0b6+pH1XlJIMqkzsl+oGXisk0DJaMJKGjozjuZ
DXEvHN6DvhCs/gtiK9dYndGgZnsWtPt9yfvxVNg1PIGLncFD65ZDM7xRZsfdALdg7zOg5U76H4Ob
QWC7qjeZnUHNco3U8tn2eDylHwtoD6qs3AbA3x3jbXyZc6nOlRhvOgvGpdOLyppoxUzGHWhMsMQ/
kyCC3Ohh9hwglVi71uAFwXJmkiFvvC5183JTZHdhv0ZFiArU7u2O99Vjl4FgAIkjNmmOdiqijkpy
BNDCI/wqlDPidQOGv2lL6BOIU2Wtx7IesR/Qn2EPnaxdCRC929vBGmfzDVQOYsuG9H4vI3+aUjwW
yLaMfh11+N15c2P5d24D/5l+2C0BVsnMCyYPCaMX0ek71S8RXiqc25FDpZV7Oeym8b1q+8kzxkR9
rVLff5/6R9jxngLwZkzB4rYTvM1A6S6jOTeHvqp4EcyxtMvILetIZype7fJSh28IeK+0CM4lIZug
mo+uti6Qi85549q4ib+G4JzlIlGyj2z94LcdhBJYJLshqZZnhqceEMmDao1s6p9bm0VjByEsdahx
Sv265+Xsx9Po7VrcM1tnBwv6g6S6eJOMCblpB2tfu4dqLi6y89JrK9O3egN5pLOrsMxbS/vOyca9
Y/qUVVlE5p9D7R3CCth4H3Lm3kAcDOE+j5q821OCRFIXt3XwmpXILuF94cPVyIXZjobMyZNdVC/N
GugoUNmuKpsmaplIMOpQfZ44EjfYlFup5ltJWo7wzQfjpkFO93iwJkT2Iif04FzrNim8w9x9jAKp
pHW5Wk7CfMwlfWbdQ4cTQs1LkL157WHo2CUzw2NV4iNiacNHYnUgu6btKh6kHfe2imeyLUwP6xUZ
URlEohP43Tu/Nk/dOm6gfLNyaNQkgXS2Xi9e/BIQFkIiyQPe5dZ+KQLeTypWlMRVaceMbmV412I1
0B1DZIInicQL/22+mmBTrwVYfpiYOOi05UOL67Vm4joLuRQlfmQGS09C9+MnmXYFwXe+SuI0rhPL
Cf6Xztmtwx9yqD5yBKeBspRZY+pVl6XG95BTTORn1tQHy4G9vLldxg8VYpvFv1h1+WYPQzwgPops
iGx4olSCbe1AvznZxowLVNNgzAdVWduaHqfhxq2KiyqPFRiXy/QMjDbBUQnLX2FzS3wf6d1PllZw
3TyPo5c0CNZ1ezdkpuF68fdjhd8xJ3XYvk2F2mWLH/lEHs1aRCPDvQq9d9Z/euZXCPG2yX2Dot8u
X2FkPVFuzT9C4CFYaMItGm6zHFa+TRBy0rK4a5xdpy/tDNMHbDdJf96qmiZ4gXcW2A75eEOwi9mX
86FiLGLTtjfFBls4F1eKtJ7GN2MughAeUsj6N2Fcg9rWjnk8FC1O0QDf1xpYYBsBaPZhTtMVbwGr
08Gi3MUTGwMFefTjdS3Otd/NfIJk9V5fV4CeO8/ifT8k7lof/AZhvMJezGy/yeAChgm3WhRrpo9z
zEAzts0qkCZGJDTzi1Y9r0S+Wyc/9Yw4X8vDOXwggLuh9yTxLx+zDH5VwdOC56fNGsF1BrWshZt9
a7uCNyPhk+kiWspdiE0lTceka+UZftmVclOJqWFRl3duaCEkdbHuRZK1L/X8ssiWT+PPIJxQb/a8
yO49BG3hYS6Y55EybryYJfLFEw0xTW3eqAL/sC+jYnx159vOuV3NkDQOGIH6aJdIKmLhK1UQqQ1f
DAS45mCIGhdxa6xvwqaHosdLZvy9U1knq6cIfvIXW589+IBBs5AHY34kqr+fSRsvasIpfXYNdiMX
hZHfJcO5L1AhFQYlXo3Tqmr4hhYbVdmRv4KTHaw87D6rHMoDNeVwA9wVlUqmEV+mTk2LmWwvrIPy
PGSTNZGmT5ZZxZXltNGInRsDsoKTHcesxpl27xXFp7JWrEdicWAoqI7hDhFnsozndusjfhDSpTRz
NwNhUTtMEWREuW2jbwzmjQ0vNWqnedZuWlbGKCgiq+rTAdYFoZUnorsT5XDo7ZVPpDx4ztvimdif
vUue35sx49lCYlNWTxrCtBTmIqPeNLaJsglkdzyYtamQ9t17beETUazLB/WxDbvrqwxQ+6IX9zMv
77Cmt1vpS2kumWLRNBPe1IIb9hRYoO1j0cjuqzvDsCuQX+bsLiNlYsYRCxIvypXc78Kkyy+EzU+Z
7V58vLn+1F0wAIrJYn+uA1oIiIa2im5WiYga/OoUJpiegZ8koFOv4A6u2PvwnOxhqcfGE7gaEIhs
49A6w/MgMj7cBQU9MnOmaMIHvWwgUQX1Hw9lnImK5pEN8yGctg6bo3nZwqMdhOyjAM1XildgmPEq
LvNIkqIJE7nSw2j9BL3ZqxdeuiDKTjuTl9G6fiobEbW60eqCVyRROt/qoNyYFrav2tu6Vhu7BaoW
r+RhqxHn/e0EnoRl/zIaXsP27VKfVqQ3j75phTK4/PRKNxZlExWrhbd9gjkEbq3Kbh0dbPwiPC3F
C4UYfhmOUY1TXtne0V5gq9DLOzKZvfGhNJnZibDcO6GK/bXxadoyxSwa2P1NjlptxXGaUA3h7bes
FcV/F8FqLqktlqxkmyE+gGw/zTOQR/3StGFU5x4va3yUUryZFUxHne/hz1HAlZm77QvNe4hYykfw
BhM/YB9UeD8rgu314j3HU5lzG4n2I3MPdX3nVc+kDGPWFWnePNe1jYYAMGpvLiQTNxCnS+YM7WrY
bQvMsdu2sSIBBqjXfXSG3A3++KP1b8oeD7cqueXX22AZn9Yl5LlVcUilV7K/XQqz6ciN6n+gNThM
M46F8FAgrhj5Y5NwKk/UHqMVd55q1V/DckqtKupqHMlueoY4JGd5GPdjGRe2OeYjpOlIFlvQGlmy
AZ3LxGdvOYe1u/Cwz3sMz/2PwkMNBg3+OKclzMX1xh9uvB5Na4HeTeXNIV+xES28eF2sw2IhdQkK
F9rlgIVOwa3lU8xvA0OJ0gVxrYZd5wVJV2xb5j7oAeB9T6KlSxtDEzvEVAnut934sHQ+H60AteRb
kQ03Ap3A4oKx2X3CITV1mbP17eKQ+5bNzYQTcX22VemcRgtiO0ULv/OluegZ3hQ9ArSQTol3J7uh
4GXyNigSC4qki6p53n7gaQH35CQ0/bbucG6gGT84ii/l7VDdNJ3VoXeG1ey8bpS0UqfFXfAwTFHn
mtENpHdu/aLfNa1OPGc8zUS+9PRYj1iFCG+LsnqgoXgnK6SzHPG0qvkDkfan2+PLaLnuPH8E3cWK
1Xi3ypcQsbFu0S2MJQMpRvoRXt1L3kKPhr0ydEFr6XDWQV2z2w3wrh9Z+JrpET4cpwV2J6PW6Bfp
Q6GCKHDuCHKBnh9Hd9fnWDtH4pfEPimBzIgPPyL+ylomHsv2ORuebND17P5lKf1odNRpRI/dYq1d
9+rcDx8YCjgZSbsa7J2JPs/0zGoE596Ja1ZEywz1mJXdhsWzKppN0DUptbtNrk/5mr3lOYuW5SXP
sVSJHYA+eJxbdoAuPELcFEsEEX96nJGdnLDiVt5F6wQHYZCNfX9jkAYWl8aCnnIUHo21VLE928dm
1HsH6dtysPEutr5ab3QHxWeLgLfJksG0iasNipUpslqMLpFMZ3RvOqviSuVx6KuU4W5p8cMjkLuB
8u1Q8kUdTHbNSC82IASSF/eDy86BUCZifsNlAFYVmFCfawmzmXzcs6k9V1pePBP4twX1QSQBeYj5
CTCfPfpM9FAK287NcqiDcguVOj6FPrIa2/gZ9tpq1Dyhu7Madgxzlk6W2FEJtKe7ireW6bAq1Afd
m86DNgYDVnBZObt2BGfA5NscvSUFRbWzUdUBt3KHBe1Vqd/G/McAl0SK3AsBGAAW3cvijtzDpxvB
jwP5JQbQ8jF0NAAyhw4+7D4WtB+ef4IZyj1hK4vhmvczMzrxxWPo1dEkZkwfZLqiqGosc5wXaPdn
P1VNLteayCVvHoqYYnnu0cL6uog97HWbcExqYyNztl1MuzEeF3YiLshRNgC9dozhw3DndCB/XTtx
HwO7PlgODoGesF1DQjc/t57P/XzmJLM+wHer4p49EAAsQNJQXoaRXwGLG4aTsl9GcISYdPH2XOrr
UR8CHgxlEkyoxjKKzk9ar06xkxTCfM55HGCQ6TTwj8Npt5sUTqf4axj0YilVhzcwbo9stZsN1lSt
IhnlvT+1aWmbrYRdVDC94CQAdOpjZCmkuF+9ncd27fF6MMm1BqPVZga28hewhBQ/FjvK2CkkOyKg
ULHc1A1BfPIa2Eh2hAJkXiMig9OAMCsqKLAC4NKfqmrvi+kFLgIHl52upwOmZjPq6fNKSNIhPrlL
tR0avV0yFP4t2zI1+4lvZbei2NbFEAXhDAiog2In/jEoRU9uK15LJH1GQKarIRjctoZXaJhzXQNu
2rT+fesucJddrhtIcTMtvLehrA70qdqs9pGy1077SYHWZk4x7EV+++EVP5SDjepg765j1LAgrZol
zfqj6Sok3JXPgZOGdoN669HxHzEpSzpQsQrnDhh05IwpNOmxQgIunYAOFVTLwAs7hej+/MZwDyG4
WfedecG9bMYpwbv6uXgtyqfpqqMho2ICvU7JQ60KTCHyXbdah3rSm24aE+Gs8SSqnZd7UQ1UYUGn
4xgKoAcvRUW3c/WeIUQAsotVAGCZQtxDWDHDB7ERiMLxALuuW3z10VY3ankZ1hDxa1vNbXT9d66j
71n2kE0rN74T02mrCYn7cowIQymlkXabCicQwEsmUnc0qSs+nACnCGw1oCm8Rpve21AGIee+udT+
G5y/0ZJ4SZcdJ3NPwJotIA0OYb11JXtjVxtgLXyc3AiRLfLpgfqffjhdNPiJS3/U7dYbh2hCO2mK
B8+DVGO5tRxvmxXO7i/Qa0bTNtwbN0gs1VVxYZUHo+gRpwoISyoddRRmRDAcsUaPH0Bp9whtUjk8
VUgZ63yaQ7kDorLy2pVRKF9W+Q4932gkRyEuLlZacn0bzh4eXREDKUignpo2CtRBoICW0aklPzwJ
gA0YkFFvuR4A7sHWnJqkBBXZNB9ypPA3UTt4aAPfCFLi3a61OlrrHdGApgnWZUqM0DjKBUNo2mdF
Qt0fdreebJUlw6COOj97Ko/c6uLXczzX+BC4y2OYJ1b+lrEx0oXh2fprxt9MHfzcFxdJyEXl650t
mXHFHikbbkd3s07WIzD4WKD9VDicwXPBcGzm4rRkWHmQ3j1km+41rfDua+xzoslvCZ/bIPbm63wE
gEKI7wmszJ7fmbduHDhXtw6NWV7vmNKJ1dxVQOXaUV6KHOE3R5SctM1LwH1F4SJ2lelYTEntuodG
TpELhK+mI/DRmxaI3+pBMN1DL2aPn7ndJFjX7ord6tSJXF7/D26Jb7QJCnA9p2onSmg7IWWHIPEE
s9n7xIpDFOTLAgMe8HVRGFeAT0qtIjnPB29+nAlEy1h5cCVJs3qI/IJt7CFPXGtNNQYIQ9Y9QH9H
oZ8B1ZaaeWPNNmL+ej+wTEOLAWj19KHx1s0h7nw+ANitCwBBJeDM8b7MsfXc+0HiwAtoDVATO6x5
C91220CnROXPXmChPerTAIULVqj2ZkEqAMRfWCd2zTcBVpjzYA/yZ+RV83lyhwfDdpMa0qrzopUB
l5C1ejVKAXiF6kHtbRvPPIyeQSxF+9HSLpnWH94KXMfKz7RvD4oF8WpGbtRPUT/ORZ+CjRoPy695
HvZV9cQ6uS9oGWUtCpRxm6M+6cezHumZWt2rVA3yo/YQOlAn2PIBtOV9OPv3jGaJvpKxQ3lD+2Xi
TUtfqMlebQWgBNRclLoitmlxAaV1V9TIzNKU79ic/MjVcuzLhnGh7WfQPxLi1w1ovzfLWvIMuI2V
59wSLZ+tjBvkMlIsn9Xa3Iek35TyGdB57A7FjVLelCqB9gaPLedAqz0+TMOTU8uj36zbiQYX1957
47ONl0vQRXGFhgpTlmhBtBEKo6mG3HgNBPsa6xD6Dz02gEa0aUi5yoJ+3wgKdMmV++J6mKBh9zKQ
8aiOTanu3RFiAWSrJoDZPkRqgWGvXlQ6DzNSc1U8ElRo+QRhfvF+xVGusHnowPOqf7VrKGIsjy4Z
t/YKKrNbBhEB07q2irjHNDrAKagL61gowLgKY8XVATQhwYbr1ihU58Br4twoAPMAKfSzHxR75sxc
QlldWo9/4UgYcMFReSv8y2TfyhFgCLwCKqtP3AndNBarKg9mWDSPe+vNYkjR2WeL/xDAHIvy8Jpj
6EGsaII+6XCmLqgRi4yMppExUK4u07IkGyNCTgMsqBAZ2wAjghbZQbj7Zr4wrErMvkkXLzyiGcdN
P+dO8GMQGA2025WtHI4RJ6jt7YMFsO9C0EQBOp398lli6ZN6QxxM9CDCJ8h2Ah1s3cgDC5sbq3kv
mvfaNXFGmnhaoCtv7AidULwWFM97RuDU24D1XA9T3DQ3a+hDqDzjhJbvVq8R189BiB4DaEBYvFXS
3duqvPgYb46dc9Nciwih4lbi2TcCViBnuJImdllvXK+I5uuDJDM511SmdmtjmJYDesZEYM22OaJJ
5QJZFqm2YJAEOG509GGsnFMxTnh5JpSAWPGakwljwTZsgcFfhmAGEGPv3KY7CA0PXqR422r3PUBu
kp0VKx8H0Pba7kUKqJIL51VON0UFDnn2ZEQWYb/w0xHBMWPmzeThVjcGgrkVWj4Ez0pcnKy5DcLA
QlECW6iCxFnpp8D8zwDOL314M0/lQyjpkTT4IhY7jcLaeoP904RY56zMr8ItjtSSx3yxzo7ok07k
t6YzyXUWOkHwoZoGlPiY2zqP8/Q2Ayucll+eucISVlLZ875HQ4alCa7pkwxEYq9FsjY6sZciCVSz
yQazY11+rFh7aIs6lc2yGaomVSsUitq144OYGKQ6MMQEeXzlLckPmqz3wKeaGB4YsH93xM4ei2TC
6gWHceR2yswtncgPYqFarEM+zo2Oqs5PvDbrEzYALbPMdqaViUeRn+EdhnyF8Wa0FtmTHXZvReW4
eD/z2yIouz3DPMERJNsPS7PPhiZBO3vfeVOP4EQjR0CGjtjXKc6xb9UeIMRzqABKtEu6TLpO0OZc
aAFTdYkiYeiBcWBxJQ7d5TIToDYLyAJMH3vPfgYr6tEHOAA/+EtuYYZbjB0Qjnp6E0RBWGE+Dwp8
wJah/RFl9YxMvatLcmkn8uBeh6p5Zr2QaoGTTYl9El8kmpiTDvXW0/I0DGh9MTx4gxsOzPf0+Mte
g9fVEzMmsaPZZjOgThaiKxgAl0g1Jp4cngWbLh1GIkoNGw+eRzyrVrQFbkiiockibIWeAMjuljrb
NR1GhKPBLoWuxxdSd0/eTGKQn85wUIyZo4CoVfC21u0MPaOuuw98/VZa4qL1dIGL8sUfcjjgDIeg
cm+Zv4gfiwbMjG4GcytUavBLSlabQT2y+hl6bKtocMSqw9HGZ56yeW/Tn7rEOkjdHpqiEVGD3c3F
Dg5aYypKCHZR1sQSQkTdJB1eZzSyyUCwJIFeDLjWM+52Otk+A0I2H3pMOXTlpavfP45QhMFEKeDw
BIo9Su8dTK0lWA0yIx/MU0cpZ0CDwMQLUaKe6/1PTIajuQYTATOIeIB1CLrofcF82Eb25kfbTUlA
LViKoGob5r3VYiDsw2ypYhVOSEnQKxJ5KFw3Kn37VyVxPaXJvgIyAH0AKJZjallZP/y2vV+u0yi3
p4/tml/sWSUYCuywFeXzvEczAYmkSNP83hH2L1IJ7FatWNBUa/tqSjsVmKENmhwrMByQveuNqJzx
INoVKxPBlaXRi+ehwtDVJx3qsuLDXSnYCt10ysx47ljxprMF8g6tbiO9Uu/EygqSAFN7b48GIG7b
ZNuwNGTnFN4tVHp5iaWfwVDwPuBbOPXLk9dJUCHGl4y8+EG3mddyK4Yltq6gqFo3FLm30lggX7Nk
VnBFwDR6be1knvOj7IIThIbPEkiRqhbstJBkNu4OvoXpahj3s24D9lBSkE9AHNwxKunsau8g3bjh
uut88V462Huh4PJAZ/bgGPR17WLSBqJvIdyNyewdO4TBbGJJiLZ2mR0M4r2rhWAk0d81lhWVq5+j
MMI8u9Bd1Pbl0QreNPQDKAFhYa0fJ0wkS2PshHVWMjUAQZ3S20kHf6r+CeP32O/M1u/U7n9IO4/m
uJGsXf+Xu0cEvFncTRmgDMkiKRqJG4QoUfDe49d/D/qbaZXAuoW5PYuZiY5p6VQmMk9mnvOaIngf
Xfz7VN4TtXFKlPFlrMenJgdvTO24kkzbqL1XQwYz7kp2G4ofPdULNaEIFLvtg97XR83X95WSOnpm
2D1y/TGphT2zz2izFb2wJSudPGXk7ZAK+xZULIYwLwbQHW4fXMVFW1XdY1gwfiVZaYO/9RFzyYp2
5fv9XZJpvCdN/VC3gjNq0jpvvW2tleuCMqBGtTIfsm0YF5CWgGGHXIficeOpGjeflrusZwvtoxFH
j4qSc26Sq9v8qDfaD0OQtnJvOQaFqqSttngRcf5mm4E6dO8p4Lo00CFYa8f9TvdUh+r5jawW216Q
D6nZrQfaQIOrr4YahQG62S35quF6XENZC/OcXj+ANMaXwI1X23hb58NWNSqa2rBw3OEE9It9Qc02
SZRVw9rnKbeTLN+u2+5OYjVqnEdeVa970bstSotCsnoAM+YDgKlvW3yeQFHdy6MB+4yqkpBu5JSP
zkTElnTHf7YguYAFJVQX3hpPRIJAtmudbkFGLKACRbimhLMV5OavP9UNNdoEyregzTeRJ7y7fUCC
ixwj621xcO/U1noJB+to1SkFsq7a6fXU6PzlB8hJRN0u81Nssatk23JlTfPuDd9qu+goIFHRfeOu
ey8Z3WBbVuiwXj6ixP+eSt17qme7cWxoV2cHmD13LtpJq5A3xMawaA57HAO0Q8hSrQK0pShHjvny
pinzXVd4PwKTf1saEugMLbzlrqf6K1mSdmcOuUtHLP41KgHAOeldGtQWq5NgF+e8smI2WJurr7Au
x1VcKMIxcyeQUje8GlH4M2urV1zH2p0QMgNFrCmrrMnor/eomctYOGzUur+FR0/bJTpJPe5/bXmT
h3TuVXMTt+BhsZpbK4EEFFGzPkK9e8B374telO+hHGT7ItZHx2Ue7LzPgr1SNAc5HLZh3lBpSRUK
amK2LotijWj7oURlsNSbvSyjWUbjJG1TWybfysH4mgcJEKuHyhP3FXdqUYNh5xnGPgjBchTWSVSE
hzRvHBqXN3pL51tQnwLfvU/L4lurp8+Zpm0GweVjsv+H+rnkeFz3uv8QKwYk0wROZ9i9yrIUbjOF
MpaV0dhNHkFc4dbhCo6S4G7ErVVP5GPQtF8G3/8om9r2Pa2BfjoeOwFQ3ABHMBrlE/3OL74q7OJQ
ftbV/t7oueQWlZ301YlETH7m8WQNa0tAS31U7nvT2GZVwIZReXRb402ejNxhPfO5mGpRoppQJ2xO
WuHdN/zrAsWQhIlV0bxQDeO+loudlkq7aIi2cTw+J0XyphY0oGtZubXIo20qbb1CIk2oE+7ADlhi
oShROa5f/CixB6pBRjW8xYlaOqMp3Zthk67iOojWspDe1UK3huSwzWTvMWcc2LSXu1C34OsaW6Gm
BKJo1TGnuK0pcbrG5PHoWem925lIoyibLMpvo1T8lQmiM6QelT3rSAPhpZfoAgjpsE/Q/EEQIn0A
EJNsUkvdlgChtHR4kzPjO32U0QlUizfV2HCh4PWG07e/8lJgK6qavPdpT0nDGo80QR18sfbozGwp
CT24MS9SNebOJEfBkytrX5Wyv8/8EsBzcxu2croSMnFvaN5D1JSnrES5c0oVXjveWS6rF7By4HH/
4WFXwgptjfgujPq179H7HULV1hRabRIIVQomtF2G7qbu1H0SxB1Gg8ZRj6O94uVHaxyokI0VVVCz
2gxF9Kh32mEYawkDSG73WW7+VDXpfmBXRxXVIW2YGlnW3RAUv5I65AStRMeQzDu/yg6y624yVq+Q
9BbltpHpUGI7r9sdFrm7LFcOjZpvQyvaGmXnABrQV0KrP+IruC0Vb8e5ii2CHu+SSE9WRVqyFCgx
ZImIRRIOaalkBJtBmhBVcXMoGqRe9GAnIr9U9FQUZPOLUHP9Gl7c7A0EKCdzsLLCN4WlL1alXbb1
jay7q7h0eQzvFL0j22L2rkEpFmluRPRqA/+jEfMDqNgIkjMemFNNi+quVhZ046d6gGqn9D7MjzR8
NUuAJVRgw9Gze46LKgfgaawl0pQk71T1yaQA3wzHaU2DSrYkb2UKPxLkMTTFcWtvV1v9KgFrgqXQ
iKVQmFDvfugnRC9d6ELpac2fogyVveRkdtDyBgvM4PciMKcvtQm6NzHK1rCv9qbshGNw0odso4e2
SQXQqHfckVe6QLOAvZhhTZwE5XqMZX6KejPKSPT05nYKpAhU5tttR5E4iRp+YuDE45fBAniT+5uG
mxwg9awctwUViyCnlt2fLCbPl2iNabLT+K2djwlNkd1QA+AzwjXzVxXvKmk0GsONpr94hUwcyknF
l65NN6Xb021IN4oCU8wvQRXGq56ahsifyMIJVwOWrgZVpeurfiCx1lgO9HQFU3Vj4pblqz+yMrLl
UhZszC8gFLOEQSxziPlGspEV2pMl6lihEp3ESHocguQUyMWtyyOyrLyvlSG9Dn6xTzr1qPJkl+VO
piExVdTKRwnQHBYLTqC3t6QlFg9HdieMO56ldlwlXyXLdegzOCUr+yhExXdqRk1MK6a6CdIXk4II
DTipKr7nJaWjSOO+NK4SkSJBTBe9lfyvVdjbUP9hY5MIvX0b7H3fW9duu/N9elq0kxOJcpNMDepX
LPxEMPMmtfoNxPq0eilJI8FHH7Z7netgpP1QZPmYacxichPk75os7qzsSZW0F1He5cNtpz/kpB3D
72/CcNfQD5DLjAtW79Tq02D1vBb1BxeUTpHdCqm8yfR8jTUp4sq5o4g3vflFBnzn3420T7M8O2pp
ui1FsFSWk8DwN92DyDrx9YM4kmm/eeVPq6iPMs1XJcvf0U9G3SHZ1jyKcOaDL9LYg3dPJd7TXix2
duUbLsT4zFaaZp0nr0xmCwANGufK6vNDIpariEXd93ZWP7RdtMMjEqbaq8u2HgSL9kRxy5bM3HJt
gigensWBZC4lPH/8G0WSuNVlXzpXXwfT7kC0qsop2msJl4WdWSO1S5Fabt51n+ezMd426XdDNPZd
1m5cVpqC8ZZhUaWSyIADjw2Zrom+i2ru0L31JhU7NcofGiV/cJtj238xrQq+iqNU2A9KyrcipDfW
RuDqgwwX2tzcSyZJf+RFYUb6KY2Fu1rx27Ux5OHKg51eDu6jRCVXLXZ+CfIW0wRReQoq7eBn+14Y
VnGejqDm3b2lmCerNO9oJR6wsVT4Zlxx6QlF+ledNrLBbz8oYn6fAiyS2ecdPIUybHYymw3ZU6kX
HC1zpPrOq36atHtcDlgscACKFaKdFRSxw3UC0oxFE9IGzDgOUpxyEe/YUW25aZITz5JNmNEdwsMx
MXn0Vnxj0Smsp7SQD5KSwJuBpDldzweJpGLsW3BGgTF1Cxw5msB2uxL0DE+bbQSEF20KO+S6aroZ
KcLcZt170E+/Kv45Fv0x0JN1TJstBM6r+NLBsEqygt0kN41MtTUEHt+RzytqBlJ58DJlHdAIC+p2
JUvtWqYbE4YPJjDfgP4cYGu5A7Ut9eVHMQgJd5qS+qqE+EQRnlo3/KL5BjUkCrcBD0DeP6G7CVtI
yUIeAFIJJNT5cWgTTKCj4kub4EcnuffCdIkVRboPkncwzeZ7npQmqS9/9AfTX2my+UsO4n6tJqVB
c1ZEOK03870uuPd9VP2iKXcXy0DN5OmN0KkRKw2YACoPXtrd5pB5e4mrIjCAMXs2MxRAyl2VHsAK
Z4AEs9d8EHaiGGr08Mpdm/JAigPrKDX1JownFEma8Poo4SoargI0S4mwsKB+ACjophlBvCbuobW8
r4XJKIIuOxj+1H7WzQ+xNLytLDUR2hWUdquCEsIatA/lLXNX9hQR8cUQH7nYIu8SUNH1FHo0FvWO
zhjuXEm9iVJurhUptEyA3WvxKWqBHvP3A2ZD40NMflKq34uVI7Ydl+EdElz3pO6SIqsMorgv1dOY
RPejYDhtdbDo8YpZcyOK49ZUEXAxm1tzaL65o7JSvOGVLky80VN47SlvPBEAqZsfi4BCVRndx8Wj
xYtbCsU9f/4JIWe+C7om4msbNHtFsfUxowJuQ5d3Jj9jvQPOAO8h5loXW/3PcHholR81uaj17z1q
CWMpcl79SKeN40s3XuGvheFh6gGUsROIaHK3wI6pX/EnU+tDCQTwgdEOqY0jxEtH8L7Ilnrog5Sq
C9S6Rn+NG/FgpO4hAopj/IpVOvkSePDq3qizTTI0axlWAG9iY6hvpOBnQ0qKs8es/prEsZMLQNox
tRRN1hBlSlJvgyeRG91k9MOouG67+EXRvynqrxpUVNbfp/lPOC03QuXkfbciz/ndIQ1OoTk4/NVa
XB/i/Fnzb/voa5YJW8GinfVIsRce/yoS+vVIOxKsQvHYyCjfdxGSwLssO1CctMdSgQvEOQFDoL7t
8npVauXWU94svfgmeTHd97sJR+uaX+rGugNNsA9bREJodHZed+v1J4ROVmks/xyqn5ZxoszG2+Mk
qemvMMoAcbB4EgGFGT2XdjGmDitql3T5R9TjjOFohZqjS+0AKAtMQJEVtLhlb1dypNCUkWi704vU
wC/3YrcpLfpDagfRdrAe3Go8WWq4CV0guhAZGtP84FH4sy0zGt9dfD+ArJ8uUA1pOUq/DZrBm0rv
b7nBp3G1d6eGsYYz+QrZGi6K5fdRFTkNuvRdBognJXm1SQWMPxKswAzuGe7QgYC4DaigxNl74/Jw
wQPEZBVFIXIv5UnjWTdU4TFS61Va3OY67uZh/xJN0PZhpG5bftEE9xU3mKNem7xVIkpBLjnWUE5x
Vd4MUyW0HLY+QLc4/xbVu6hRT6nWbIuoeq49ONMZykLDTtaDXxRHONXV1o5l7SjVQUpxWDgGagkd
K3nh4Bu97JfmqvnKS9zb0Ku+1z03B137xmtYo0gZcMTUN4PVHGDPuzGgU6OEr9JoT0V/aLpml8jJ
iz+WoMVarqaJ5uG5plJdaerm3mieqqItN0PFHakcwKcDWRPQm8zzx1p7jzL1ScxyR4iirWiMsDxa
WlExd42CfrQBdiiL4m/5qDeQt2InMtPXMZ82cL8ZPWNind1HFqjn6JeoeE+pIuyuEyMvigf85rAq
M254aQ28OT2I2xagWUVLIfK3X9OEZAqUhly0RAO+zDb+zYmcEcWjEMBOpxNvNCPkkugT8GAEMH59
VJcp3L+jzGjich2UHu9bcPRqdFNG6XYMb0fUg5r6iwHnJPh1PdzSJM4Y44ICRE4WSh4faf5hBdHJ
FNPnAMMasI/Sh1Q3X67Hkya2ahYPXpbuf/7f/4NyqTxxxn+Pb8Y8zsKykWKDPmyLXZ4Hi20Diivf
/gAQZGPIkx+kJbOzi/oZvyPOVWbURg7EwWIho/X2BoHlkEYJVA+QaQ9lQHOBc+lkgrKDY9LTp3KD
YyWLC5Kxl0UG/h61OmOQexRUrMRg7cSd/9xV3uOg4IEJEh3WSbNASb64glDCNxRctBR5roUS9KEX
ppQ8HB+OTSLchS6p3bUNiTdhYfvN0/UvepEqfBZuRhVGpB7pFQXohof6FbVFFalyPXm8HmRpTLO9
7ptVHiBOFziV3m0KieqUfoLlN0JWLdQbU17YhNMi/LRIz8Y02+qD4oLgTCcxreyn4d2Fyp0iIPXL
Pyenut/y2rs+POniGj0LONv1nVpRAy8JOCk+JVvfVsGz4rBm7pBQM+yFaBcz2Vm02aa3PMkvtA7E
ZNI0IbQzq7E5hPHhaYGVKBM/UOM54h/xZvnaW5a/zmPlmwL1EvQPWFPlbtD6hV16cYOc/aRZWrCy
RhYGibQX0cXp5DvB+6VVtCB/Xh/6wjqa5wIxkbus9jnTPSkR14UwFQdVL6GkYdFqC6y3sMpvNM1d
0jG5+IF1ERdLSZ02pjb7wGJRtqPXdqygLYjPfbHud+PdpFjW7ZYEmBZjzT4vxkSG0PTIh+VN8S4a
0TvmZsGqqKyt0Llfm8HUIITG3zUpsNvaoEEbxcfr07z4E2af068bUCR6kTu6vx/0YZ1Q27NSzFgp
t4jyqSrDYx71e6VSbb/uNtejX1reZ3OtzyR5W7EKfMhUjB9Tt5ZeKA9YyhwLaXZpjHPx6Ursg7az
/qWB1+8RsNgPp2IPh2jxk8rTT54npPMhzWQmDAmpE9PjmDZSeiiC/17FrfGaVaa66aTsISz6F0Fs
j39VVCLYDMaNNtJwURtEeQxe1zxwS9jQsdT00CkNp0nA/qfqsL0+84tzMtOqyCUv1LNJJY9HEcv8
/2dOLuXo8ymZnTu+2kdGaSKYraHNmYjyOq5/pZq66jMIHK62JU/H/+QYOo85rbwzWQzXCgM3MUKQ
NUV2X1pghnjwSxj7aXAzeBbsO9dbmNKlxTw7inK3kyx5YJVJwnseo8HB4yX6uvDZpuVzbXnNslNc
uV4/xMzlpFknFYcMiRHjGbQaFeRN6tRLfrAXByUpikYqlGR5LjgYyKNvdhHCHUpFYfMxBiXSBz+u
D2r6/p/GdBZjNnEuwNi8RY6D5l24Vis65mBwroe4dJogC//3MGbT5uV60pUmnNcGUmINuzJ+zwIU
GjMnL97RMVkItzSiWV5PW50elcZSwB6H924Nw+Pj+oAueVaa6LUjYKhomqhZs/3b0FWT6pE809ou
2poFPG5zA5Jh1R59355uJJkduE/WJltY5tNUff5avwPPdjPfxypEIUIlPu8dxJYAG4hrDaw3IpFQ
DpfkUi9dN87HOS3Qs42sxcGQGkWcYQZD4RTUj+7RNGwtYIvDwll4eZH8HtlsHQ5mFA96R6gc+E7Y
60CNeyjsyl2japu+FejTaevrn/Ev0exrszlbmFnZJXIaqv8rvYST3cajGkrD6pg57ap/tPDkGm76
kJW6gSL+C0oPdB+cRjamslJx86aEASRZ2I3KnUaHbCf7NlWOYBMoO5rB+qII+LSsrv3e2cqmxtmr
FC6m39tvVJzF43xTHyskT+s7GMmQ+F6vz9DlBPT7o8zuJ3KSG0obTGjgJtm3Tfuktqljtu3T9TDX
V7Uuzm4iea0A57VY1SMSRHJ/W3iPIvRyUBUexd/rsS5nh38PCcf3P5d0Ew0lHGa2bmzAp9RpvPvt
wjPl4q6RRVm2FF7x1vzGY/ZmLWLGjhpfEK8VDG3pXX9V836lCt3SDr34hc5iTUfW2Q6Vc1VzsxEB
h7ApqG9+G1IfNRphYdKWoszyncYziKK/yMEXuTeFXL0O+c601M31T3P5WnQ2mFl2K1FGkpqYHCBk
zcFD70YD0NWCLy+/FK66h9+wVnPBBqS19vof14MvDXH6/88mMvd1zNdL1oWr20D4N2oFQyg2FqR8
l6LMslyTdJYbpty50/xp8H518kvkfrs+kKXVN0tqcawKfjZtJjH9lRontEo3ofVVysWlr3Xxsn32
tWbZqC8qHxscZgx98s0wPpfCxzA81OHXVHFi0VFBM6dLKpRL8zdLSHoou2nrsdz73kcrhAo8MuTW
x/UZvHgUyci9TSLPBkKofy6FpDaM0lI9Tr1Q2PXGLxHB5TD/yIK3tGFDi0tPpIspSTYkUZJRGtSt
2RejG1BFSkdVI0og+T6X2eP18fw/9tXvALMvZY4+shC+5DtJLykbqwkOopI8wxa5MfThKJrmV3PM
tl1obM1UA53TOgs/4GKCPxvhbEbhwsltUPWTNh+FqfSHfFDXIkIVa5QnXvWVCSnpXV5FG28TLWSu
hbEb87MFcZwwCwpug9jCbMf9CAxhg6DZWr0R9v6if9ClAhVSViR99OUNBIL/XDpaAv1RVojWrSW7
3wNd2k/1C/NID37hwnRx1ehoOMuWjnnQXxXks4RlZaMHqJU5zRJ4oIbwAvJuaeFcvHCcxZgl5FCr
q0wcZE6y9chNV9qA274dH6YXzyTQXf2XQ5rNXtr7kR4jm+MMw5uIILgFA+v6SryYP84GNMu/SqBk
6LjwMhXSU+NzUzM+5OTrP4hhgG1R0d6SMQL8cw3ERoyDG515TrHeX6FmB6QR+Qo5LJYSx8VU/zuS
Nrs3RRi90thhvlQrQA8i8XdVBAQQO453MRnt68O62JKAHvDvcWmzm5ObIBNvatw+uzUchDWtQB7A
EDQ3oi1voi/mdiHexQV+Fk/+cx5FZBREafxXPGHlr4OH6tbdtCjl+sdyjbPs+/WISwFnt5xmjHq4
FpycoBvTzl2FWb++HuHi8jsb0mw/NZGbN3XNkcmDXoif0lDaggNb+lDTxHx6JpxFmW2jRjAohKhE
6W3JdoM1xEKn2uTCVrURlkCVcmFUF+fN1FAFNxVMTbTZvCVoZImqaOUgv58nYcu88DbX5+1yFj8L
MZu4MTLCVjTyqR2m2H9ncQh4x2FXDEvRLk0g9iCKjjUAu3h+AUjbws+jQZ+sxLydscNoct1ZB6AF
28SOHepX10d3aVWchZsrAEeqJEj62HI6qhU40Ld+7CHuf78e5PMRbImSqdDkV2UVG8DZ7gVwLouR
12dOUT1WlAHTJsWdhy6RB2vBb1fXo31eEn9Gm2b47HAK696HcxP4jifuhjD40sra4/UInycN50fD
NBQV+KBpyPPxuCXHouFzaSqQ4FCOBoAaOfh2PciFdUcUkpqosxg0dd6P8OpSjUz4B//qR5yf5/+g
H/FnrNktLc81yVJhbhILgj1F4X43Fcr/o97Hxdk7G9fsjMrSGj2MEIDPZIOjtetou2p3tbiuNncU
NSbR/dAJl/KE8fnF8McI5x2HtJJTtw+lAgmyEtQQnKpJexUJzCYc10ax9QMZrlaxkvP7Ea61FhxS
9Af1cD/IClqVcF8BSCud+phrLyA9VglsFd/K7TrSENr8iXCM40XPPjdpQX3EQQrmxqoaVIplD1p6
Y0rvoubZA1hutJXjPtuopl2AGcgTC+GFbSgczBKaDzK8XbWv+goGS53Z4Ja/obmAlJrr70fob1rZ
bzXX2nj8+ADEj++/pNk2a74L8m0f4JVW3cAQT4u9WPabHDOsEppCCSVf8D4SSIH/3RKdVxv8QUzg
bmCkUm7Or5zjbYo7xT+IpWv05yUTlLtkzk6WugnSVM6q/O/t0B+Hk3b4T3o5l/LVeajZTS0JvFRS
a1ChmXKIS2lteKotai8KKJt2VP7JJJ5Hm37Neb5qofAUOuCHf++9fzeplu/tny9tiCifzeFsm8eh
mtWay5260ZDwTTdigRdL+90TFi7Tl7b4eZzZFucVOyZyAQHRanJ08+C2tcor3nLXl4S1MBxrdgf1
fU+QQxcPHVPPjmYFvLwowpsKZQ3GZaio3erDu9wNu77UNjHylFET7hucHrUYIwk1He89806P1Z2m
K8cu7jceTTfQ/xYSwTXq1DAlvXtD9tfAJIHY9vva69ZF5O866WcWfLQwyUEE91K5iZAIjpDkTER/
E6KIJsr5rtZhJcAFE7zgIVGR9Y5CB9oY0rXvhnSqrO+Zj6BXlCPkmANTkgxtbTbInXeWA/gfdT9s
+6xbNwB5Gt6kkOJibVJiC+1MMeDPIWcAfL5GUU0Fbo/Tnj2a3p2Jp4hivrRpvBNGkcwU2lJm7NIR
cUWLvwKmB4TJbVqncKC1lddJBw3tF+QYe/V7gkeqCc2tCQGRD2OyhkuzCXLv6BeCY0rFo5AF73HC
/AXoYVz/mJdObV6vXHvY4UDJZ2eqILqR7FoULj16/abiHgQ3XkD4XFyVZyFmF4PSclv4NX3uICzg
FV/zHoWahYV/wdaJHXYWY3Yf1fPazTDVI4YcHCNL/doaPkIXzTFsUeD0FFRGIbShMd8B/gbLoUgJ
YEYV5Q8hf1BU15Z660YRw30pNTcIuC04PlzoUnOlFCVVk3Gp1dT5lnFreLR1Xhd/FQmARu5Bspzc
XfKAi/VacaS1dUjfVBvxy5377C9UIC984z+Cz75x1Qs+NJ2GvJp/aJW/Fpv6HyRTQoCpUnGa+ty2
jIU0cpWMEwmrAWSKW87E3kMAUdTEjY/tnOqhMmbGj61Yf88C49ArIE6vr+TPj1WFySXLTq8SxaB5
+mdC74MavLifW/b/OjTBJlwP9yhWrMsV995Fh6ZPy3oWbrbkGr8r5GySqIfwiwrojYufcl1tFgY1
/eg/HnazKNO3PTulas+tcz/3p3dJvffNg7s3nnkDrXJjjYGaM4bb/zLgNOyzgLFS+6RcZlGPt/qh
eeh3JUD8NclxA/GB9LWwdJamcXboa1Uop01SujaiU5wpqCn+Kkl/10clf7pazKZxdtg3KZqRcQ1F
3XyLEC6EmQegGLHfO8HuDlg5IJO4kVaZo28EfEOyleltxzsVwuHWPMk2BEEe0e7CyBcX7OxaYEqt
H3XupMF3O3lESvI62LobVPDWUG+MNboDzvVp+JQIZrMwux/4CqRYM8PqGa0itftSuy/X//7pB19Z
rPNXrSQPYZplOd8SHYOMR7pa4HOhr8T4Bhcd5NiW2qMXPyuFUKpulgG1ejYgC23aMvIKC8HT/Ltk
0rRMxGPpiqsa4qxhJAs+aRfX6u9w8yyOv4fcj2YXOtJ4NyKvmiNz6Rav1yfxs6fS9JV0k/enyHnx
CQISuW4zuGkp2IOjHhL5NrVDW7+ZEllW3cq7pUXx6TY3hTMk1eJ84q02BzagyG64qdHiC1zbUvfS
5EBVaX40Sxv94uIDdmuIlq5/brFglpDi6FCxx4Jy5TYWYjL312fuYgRTYuYslULBp3qHW3lSNsip
0+s/BxmXiHrpnFuKMDti1EEf/VIosK2LYfpUWOqsVMQy/7thzA4WpJdzVxmg8EVwWmVk09tAXtio
l1PP2VRNAz3L8qlpuSKADtfujHUP3Nz11pUjbDF1Rp7L7ur/IPlcWmc011RZZhForLQ/Q3oWzi6j
goGi6KJhdotTdgEzOUbW8fr0SZc+0nmg6Yecja3BL7pRQ4zMsRIJ1hgc2ZFj3ZbNvYW/oLTFUSey
rWrB9+9SajgPOjtg+kAb6PRj2KpQgW2+aNIBt4OFgV2OQW3KNDRKesZsYUS1h/ilZkDRojFjeuvo
gFjIyv0ireVVuPUP4/OwMzbXg16aTF218A6dXv8AdP+czATT767zR81uTAVS2rsFMft6BOlSEqcH
CnCCtqNhirMk7mcDymi5RcF66z12d4jDnsr34hZZgXW6clfj27Br3uvbpbx3cWQ0Bw0JUXzq2LNb
MWvR8EJBISyuJTUq1rq2uBQvHYj6WYxZvpB56LvlMCCi8sV1jB/y2l/j2L3VV3REj/UWsuIusnGc
XbycXtwE55Fn3w0ta0Xz0ZCzJ7jpcKe9o0S5ns6Q6L5eR6fYWeIAXdre5wGn6T7bdfogGdjMQDjs
NNvrgptWKDJqZWiQo+q1vr5klAvfjnUCwJBNYJnWX+ntLJgId24IW1W3w1K7C7PqUUXNYiOpyUuW
GHho5YkNQeepGHGbEbzhLTAm4SSLV2BfOJnn/so1hMzE4DXr5WAzShWuKe5KRM3yXoq9h0pGy0+z
DgpUe9EUbMuLHuShQJ6weNPH+MlsQxjUCTKOigtWpQr1u5o7zvVBfn4zTjvibJCzGS2rRIgUM0gc
LAROcQHdV5bifazW27z065XZKR+WWN4HXl1v23jYplCaRTGFtIz8Q0SxcpIjLJSK/+qzHV0o/Nha
CS8qN6r313+rdCE1mYZOjjB0hfN3nibGzHKl1Gj4+jTB0RDY+KfomRL6xt/Ju9jBp+h2acFdSBuE
tDQTfXouLnPikIEsYO/mOrkd5i0C+xVy7WP91augBZuW+DT4SDAsDHNKRbML7h8xZ/sZh44a2Wlg
rf3X+B4thCf1O9HQknU36SviOvBd10m+qt/SfhUfhM3SmC+te/RIuKhxChg02P7cZJIklX1T9pHT
SncempEuLcuFIV78kr9DSLPi3mgaoprqRczpOX3J6nZ8p01wxA177a3jbXLCB0hauLhdyB0gJ6aN
rNF+o0ry57DaYWw91xAip8+Bsqk3SIKjCgucf4w214d3KdL5nppFMrLW0vI2TBzR/4qEnW1akIVB
+Pjd7nqgC5nflERdVSlLQWz569A7y1B5Q4svaHI8/joKeyOMeSQycgj3IuKMafBRuktJ8XPjinxx
HnL6SWch3VIAaAZxx8aXRz20J2+LKpa+sRzzP7D4vjSR58FmK7HNBpSvJMuw8+hRxcYlQ71NmHTo
wtK+PpOX9pykGApzKfM6mXdmC7QpI6lNEyfMUHWytG0YfvPMF9nPVrqrrlVEPDBmWwh66fyk36EC
CZtCU73/czLl2sScpqtQV+Z23OApmdsZejvfEGBwEjtLbttihVbYwvK8tL8ViWEi9SRBp5jdIguT
Cnmn5KGjoFS+iiTlETOthcPzM5KddXIeZLZO1EhP26pnaapO95Lf+PconsNh3gpbbRs8ee26e2pO
tEUWdsTFM+I87nzJdHqOspQ0xXUP2Rv+bDD8QUuhjAB6HvlqrkkI7CwM9+KUgssVeQ8Sff4o9GI1
NYKhDR3EHzCmo/EiyNvrK3RaC/NTAZWbv0PMToW0jgzPQDDdES3A4chefIFto6McuYTJvbQVzgPN
LnVojIZ6nIQRudnbVU69mx5rKFM718fz2Z94WiGyrqioqnPC6rMvBZpNljrPCCG98KW+y+vOqZ5d
eC+oOWyrm3TaAxuE9vbxs7awAy7lFQWAG/UIha7E/JXYaa1sNKGg26WHliTesG7aoazjPoeu2i2d
dRfnUxVFUzdNmWrL7AkwlA2KaJWYOEqxwR3n1jihTrAODu1uPJY7by9h8nfIX+g6/wdX9Iur5iz4
bNUobgrBucP8Q0W3Ux/NHwpiGl0cLXzMy2EUCkn0/jmJZt8SzGCjWvhlOiq6l75lOjihO1UTLHi4
X/xu/NJ/hZlfG5J6qHENZXNjBr5yrUdvEPmf9zQMFvbzpfKYiaje35FmHw21zKBTe+1/OLuu5cqN
JfkrN/SOXbiG2VjdB/hj6ckhXxAcDge+4Rr26zfBK4kgiCWkiZAiNDpD1mlXXV1Vmak4NLAhdeWA
lxTi2W77lqIWmbHpt1Y9yMzgYqFUkXWdpqBHXLmr7aQ4g6IIMGTw2hdXQGGYFSQ7rU2k+lp0i6eN
jH8k9HUtbwIlY3QIoihxJTV1tDhMrAIcoWYi5pAkYK7GENzice5l6ALMwS7MgWsdarggQwghmweZ
j/pBgT4cx0D/CkpIPS2QPQSwRnIgNQdRC1UBV162lzvfgUjMSdX6Z1xLO0CNoNARXwejChLh8kED
DbzKat+SK5Bx1mIOJRZAu6yof2hBjRW36CRKQUva5ujJYpbegSKSplDjGQyWlmC5FUFNyosOxLtA
1geOJJ+rIMYmkGvQFRUGgeQyoxpkH3KQYYvgeYlexBjUtgQCb4VoiRV/yiGFKDAdv0a2IMzuANcP
+muk7xH186A3i6V81+i+Kbypw1CwlYCickLQRr5XFqVZKZUj58ErHzYHsVTB0N6lZzUFc14hg9c3
EdSti27aEMv7ADkuPE4Jj4rU8nU6RkITdJI4JTSKXR9Z0Lv1oNRjBo8gzYTQ6IbLXPNic3PT/p3F
fX3fyv0IOuq31rXahW7T37sVptvlq2FNnmZmBw3dES+1agIoEt0NqQFeGrfy1BMuBaO7iZytcb35
jK8MTj5nZrAIseTgO01cLhUdBf1AsvgN3cI2qIxNlk6yBDsNfTw+lCM2LsA1bzaf0ul0ziw3uhaA
LB/y0K0juy2E9e4DT8ArSL4NdipOPbcHVfyNtuFDVyP4udlFZCboI+sFDqSwYNCyg0PylJmQE0b5
iT5tebU1pzY3tbgWQgJhlTKEDE4EhvpcPDM0LG1M4toxmLuwxWhAx9yGfookDaQ/DcUlTrSH2ocC
gmVqiM6wK9ytHfP2FljuGBnBC9HQtqHp6mLd8p5jpAeJtMtetKtmH4I8y9ZvcOfZAPBZuND34CXb
j9fZKXChaXTN3TOb/GQmRIhs8aTuio2juXb5ypKCvjbEM+hbXBwZpoxjAMpmxSlBhDe8NOp1k2/U
pNYWcm5icUgqNmRtLoNvL4zyazIqOwE6GF+v5KoJRIEgadDh05bNvqDxT2Wpb4CeT5+H9iGHTNHX
BlbvdKSY/7IwfYPZeQtAOsVxcQK97xNtDQCtPbCVFjYEgzzhbnufrNvTp4Y2Bf2kQG58tNcxDaA5
bdSc8Eh3oLzf/9kooHi/VuedLvI/rb31SM5GV2bSEISVjvfBnl4Od1D3A5QUXG1Hzp3qypsQ3rVd
hwKLLiBsEKVPlZaigCifToBZFwA/KJXLIXwOtlBtax5ybmOx7ZKh5NDuoaGARDVH4gKnrtXYhkii
V0CKaOMYfW7vmc70bESLc13WI7QSJ0aDEjcq1C4d4XvhTMAUFTl0wdS86AIyr1CvMbdcytren1te
ODFOgpxt2xSpK7IfDVeA6DHTifH19t9ar8VuLJGBAJZbS9xRAqke1HjvFe7b1yZWr5bZOJbxeRRp
/ghhsMQNj5pLjqMnnLNdYLbur8Ujc1OLAF3rtJ5kFHHC9M6v3QjxCJj2N+vWGyvzdsZnp0pSW+DU
lQ650HgIjaoNwAwnb/SVTftqeZ/MhzKFRDMbpSjopUqKBHp5kl1r4GCFsCqoum9Znz0NRep8vUpb
Q5o+n5lTxL7pUcIGl9PoZUNsxuX4S1tNltAqISuoxC4G1NRsQAwM+BBojsBTehmDaCuRn78exlun
1edpe7eyGIfYS5AyK7IpUkzOzdl3FaD+2iNIcG3OhPS3DdUHYuguM+Mr5iZWfdhqW16fyfdvsLh4
dVA61nnPsN2D5zwFBYW89UITt0wsPCCE2xKlz2okypX+GUk7DWzTSXYWAVHYiSm57drqAtiZn2ID
Jt2eT6BdKsu2D1G3UId6B4uLa5lC9I+jqDwVoB/IwjuhYnccRONDUpy7XD5nSE2aQlNuxmbTGVyu
EJKAMhiIkRJAP8bHnSZyIpSDwih1hz1eb/bo0YO0n/L7f+P6W4sD8WLXFBXGNF5a7LmRhaWf9GR6
DnG6IdtgsjDrb9BissoLztpqM1ktmxHwM/+5xRdDk4igtX4Gb6reQLbM/9mcqRXYiTleRacIaAfN
EK3spnWhh338G6HF+sX4bn5xYYSF31M1fHuNSY7kxS/kEFwVnr9rTd7JHiOott1xt4r9C0cO2DjI
kmk6rvxlmofUWVZS6OS81XtVBwU4xz+23+kNOHztzK1syN9+IyYwdCfIR0Fm+mbrplx7hs6+wfKG
CQjNW46OSE5C+g7ajDcEAUEDcSUwqSEXNPgJKDwlAbrz8tbltrbD5qYXN05d07GuS+SP5SuoATul
S85TMQ6k81bnbSWUV0sDc2vTt5l5aTL4vY4erdQlBmSpwQEzdZrKu/wINJIxePnGHbTmZ+bmFsdH
heZbm3AsdRUkTOTugRXXX++dtR07N7Dw1knQquClhN5zrV2K+Q9oRlIZrLHSltPZGsjCJ3NQY63g
CBJXlNtqwvTc1DK31U2yZWThlcGRU3H1iK0A7YtLnjXnbuw3CvNbJhYOhqvqXKuA33dDMAO32s24
tSBbBpYuJBgCvcMec6oOAWFSv0Bf4ObrNRenXbO8ANBDxKOQLKIqsswv+gkEQfuY4k0HXpnEk5wJ
+WCQw4j2lHbf/+wsfT9lvX0zugfJDGD62cUW9ns1KJ1/icVAlRYNdH0KXxnvGIj/wLSTmGCrFg14
iT3klDfGvOYmgM8nb4hVHurIHw/umKY6AHeI5lqH3kJUrheN8p5edk8AzMA/qk+BS1z/YrSR8AmN
0jcCs3I3Mc5rMeX8Wyy2D4WaXpJDPx4zP/z0B5PKeNM0bv6qZwaeU9/81ASuUd9X14njb1wT0xH7
vOrvM7CYcMnPQWrN5QlE0F6KCr0a8Cr/nIwLjzV14kMAaEzTkAf9OM3qyPGkJTgfhH5L/LuAbXQL
rL7e5wam8zNzwFErEDVJEPmn1QkFE0OdkttxZ1ZQ94rGfaHftM0leLStOunsCHCgr/fR2vGcm1/4
sVKrtUyczCPisXktsIKy3RjiagQ9t7HYqlpZyy0nYQ5R/HLVCwjump0tWPSYnItblKhszYLcztl/
CdBxaEKuBI3IG8Nc36fvy7jYpyhq+hV0vZBFoPodH0m7otYOY0eh5tLsCgjxfj2ra+HDfMSLrSlU
UsXx6vScc8ozdTIXAoWufNjKe66fgPdRLd7aSa1AtYXADOfvFeic19CYLYuHr8eyaoSIMi9NbZqf
as4J1xZC32H1VP25526z8TJsNxBFqzVaFIb+srGIQkqEUsmExHPkUwONLKM2Ygtw/wLYWYM+iJcE
+yK3EofeSa0dnrYym2tdm2hDRfeVrgoK+VQjlgWJ+WmEMDs9jpbiJteNGzvcuXZQ0jcEl55zZ3gI
Nsv5b4C0Ty7s3e4ymdZFkj8Gkfqfage18lN1mewpKNkNdlCsadQl2LKnwF508ebyr+WNLP364v41
cHURbHIg4Ki46ZGeVY461oYihGhEETdO37qTm41zsb5N1aWg8Ufxo3UYZhgXxCkxWyS72PV2xX9r
TNJHjwpkHdj+AMJ0mVqeWcwdZcg/qm21EcpubRp14bn1qoDiYgmelIlEsbS1K94Gb54p/hDwJoQC
MShmOi+52Dr0k+/4tGfw7hYEjASF/mn4swuDDH2vpdONpGS14RffG+kUddDdgZ4x0KN7QeXtrx0A
nntrJt9rgG+v1JlJTgaPgN+hghTxpzFtLBLg4cU9qZAFSEE6iO7tLEMSgOEBPDod5E2ZwiD/d8vX
hhpbBdsXMhonHxP9RrgNQjNR6n3SRBCuIGYqVl5Rexyeskps0tDTe4cS0Qh1MLQkHpdd5B0PVVc9
gbpRbwtychHK936tGkVSeJWM7uPBo02/j1t7AKkgNILEkYPUZ8VHZlcDvhrV/InTfBsUq9dM9i+V
XqrtMBYelEZ84jLgzvNmdEsCUQTSDKKhtRO+VfDPKEujHC0qhRFDCcQJS4hhx3LIW2nOIB2d2UKd
EmvsxauCjw6NxHtjJugGqAAFU0rCna6MFzxNIgNMEkdgU50x5aujf5Q6JE6Oqtad0156UPPc8wcI
jGS8o0u3g/aqk+FCpvQg+tmz1Ne7KIuvGdTG8xhUvwAB9CJqxXpz9EfV1WP6lOtS65Uk88IenEMB
hZZ6QfwT1waeFitGHBRGkzo0xOzI0BDpU2iDEVfIBJcbuEOY/dBY5uUDpFWEsnqTBNeBYTbTMSoN
Zcyu8hEdxTl/yFl+mzf9icXsjvchoFeGTiB2PyjzTZT9TzmLPSpRjwkQ4OohEskh4yeI1MoC6FLw
1M59yHZ3pcELwg+xAssoQz8Y2ggnMrQT5ETcOBUspWGQeMkNlYzPmUafyUBsISptP66MunNbnl4V
WnAYcyCp0TRRcdRTxuac5oETFOQEEQ2bxfyRUSC1ksqrCO+q3LijQ74DXbCl97e9tqP+fTPkJq/g
TRBmZyksoOJTWlQ9AhPjG5y+o6jZcOCrjfn2utShdioEye3Y09e8hdaUJEDX0L8duZ+KcBZ6EKwf
g0ywagk5QjA+JPw5TBXIALXfGwDzhv4lhSxqD2WbsTkKNGQOr8U3KQTRM15304E7xTlgl5z/PabZ
UdGQUdOi8R5ipSelbcDokJu62BtBKtgslAxF0k80bPchQ5+09FIEP0LB8iGCFqGzogYkv/BHb2wQ
MmLTTQcJQk1xEqO/exf1u4x7YJcshkjZVakd+QvEm2N+ncicGZYldG58s3sKcBMOdqujvLmvuEst
xA/suLBDWeImiN1BuqH0VJZ2IDBIuScY4TEX9oO467W7llxSdVenJyUAtRKUCMhgSuNDB7KJ/jaG
AmxmopQZsdcAErWpU5bAL9Zuhank7xq4tDB+SvLIgOh4NKBlqdDMsh3AQeH4wPOIPEifDaUHbWlr
aXA4XPwNSurQifOh404M+gh+hWS0q+gJ1BflYPj5K9GeQ/7QQnyYmSVeSjK0s6P+TEDAQXjOqOkj
rQCdtmhnM85LIH+aPMotWi/sVnr2IZ1HQoxABAi4VI1QfgqhGia1jUHzMxQ+FWYE8VXVnfx419Xf
c7C58C20vGrf9EsIMRLViMIpVSpARrRyxNEiz3XqpBBk77+H35TmsW0NLmo9POUG+QRMmdEGk77d
2b/gxRDqsQ5kaiCjVkr3muYomtGoHkenrpfvjb4fxQiivldSf6y7wiiE2x5ii30F8lEozqFxZZJh
r4SrJrxU5MtqvE56yG9ZJLQFDJtEBpACAvUgGa3Xl41+EhRTZvsOD1i1MuPB5aVTLtwNZbCTW2it
QcmuLKw0zOy8ckl7EWUAtuCgqRdwX0YDfU9p4527epnPrp5FgNLqGqeEYsQ52N8Qi+8vmRDdkKAp
N+ys5Y1mLQRLvLXvk1yuiYgoV0QjNfQUySDajRZcSI28UeRezbnNbS0ClLTWqaJEkeJ0eAfJwBf4
eOo96XaPgAjQNeCEroXHr+/wrWlcxCosahR9lPH+GYX8IitQmKuk+lDpzUYkv2Vn+nwWKTStxPUp
WCZdaKUaFZ7+bQudzS1C7q14ZPGgzLIK2haanIC5U32K4/Rq1OrbrydsPbqbbbzFi5EEidoFcp+6
/t30WE1voFypXtODfCPtpx5K8H9b42PzEHzfMLw1hYu3I9ovaBBr6JtBX+whtYIr+VI4c9eIZizJ
Lq7QmlQY44+vja7vfgV4Fxld9+gf/bhsMU/Cvp9oXavGTeNHCHEanPgtEjcxZFuGFlsfill4f6UK
cWpbcDiDeOQhttRzaY0Ynn8AHENFL2668f5Yn9L34S12/9DKqUSQ5nATYBeGGmxKkBxT5N7+eha3
zEyfzzZ/S3MoLFEJ6VrlpYNEImHfEac7XxvZmsHp85kRsNKOGVcjzZj6u6BGs+1QGrEPzdfu6mtD
6ydgwlEDMAkSuSUPJINwMx8UALLEXIMneZTtm0A/+EyEIN7gSiPeqhX88ADB8JJDS+cYH2XGQw+R
L+0R0nq9z6OhorwbmCRvLOjqg1ITkf7UhQlFIS02rDIBoyiHByUKMVA1LEBB0ns9QrYUZOKak2z3
7635nLnFxc5Vw0CS25AjcNq8icof2kKN0ALDzy70gDDe67utouy6RVXXCRp7pvaXjytdBWVRZKUA
OhcZ6UCC0P4fE/chuamJ7xYWrkbXcilIB/jRXFftqARU6QGttxtrtTqMWXV2cSr6ts4SHsw8Ltjx
odZKDYDBfuHynheAF2dCgCa80glI35B6pAaIsL0hZTsO4VIEvcuvj8XacNT3U/GJs1TWciGDqBho
5AsLuBorJL+ScJtZWIQ8gEqOo5+gsT2ucqcDJC+VA0sft2rLqxCW+UgWZygd1JTvmrdS9giSkL2A
cNhQv0/l5c7h3LIxIvyzjeadvv+nBMZsfIuTNMFmtAw4KJTQB3uAwuwDPUBh76p1A87cqlCsZmJn
xqblnLnLtCnksKCYTKZweNYjKTBG43UYsn2pIwUV5ldZD/HqXLC+3iZrpARoxvvLe5LFts9a1oDE
VJq6biUH6pYQ+KZvqGXOTW0tMKBsTnYbNrf25uIc5KNec9mEImXIt2hZdB5C+SoryFOcBQ6JuXsi
JE6dsYcmr26h7O0oILLqI22ntfwGTdNq58J8/AvvFUqloJSdCD3Yi+A8ajt+9KodRKUnrMG3KjXi
e/2utphijBAZNyrADrY2+Op1PFuBhXdjEeG0qsFsiDoUrOvwoZUyO66CjfLGeuFvZmeRhR/9IhyZ
9rafQTEdGpE9tfKpbuoBTaFurfF0Or44PUsOyoGrZL2Ng9Tlr9I34FRoBS5yHm8wpu3+t/VJfCMP
RSEMrGofzw9aWSnXteitoWwvhzd6Dv4p8E5vbFx+dVDvVhZLFer1qLVKnCKVWuwKIAyQQnUBojC3
kqf/T1DzbmmxWAIZoPeXYDxTAKrdTzwhyCXgX/8W0uGu4hSufJ3X5tZl/v94278ML3OoDELuCugg
FSfc+W74oiiQxBwPzJsWjt3XP1o0LLmD+/XErgaL+rvRxVUiVWLg8wGOwFgBn8JuBn0fgEG/5bfK
0ZvDW1wmtZyhRayBuyOhwdBI0pUHXbys0MsIkWKvskdbF8c3ZMWvHXMIyaP5C6gebeH0erA3i72K
MrACFsQS3fnQfjYpspz/fCo1HhRvKsgFAaBa3FqanMrdMCBJA+nWxCyRsxZpjc4PRIQsqTa85+o2
nVtbXFtK6OdZMZVMB1dxweZ1W730jmhKVrLXrHR4I7ahxd8gtlntBERfG3rOJAL1iCWHopZpcohW
zan3qrfYjlpaZxiC5aALizsH++4OLRVmb9eXNTC9oUEeoWa81X21upvmX2Kxm/S064a8IFOw/fb4
tmQOjUlTuN2bSIabidV4Av2VQBWvX2FCqOHNs3B1RSWGBClqHBbodtNkL4HH8xf20MzCws1lA2vi
WsVNkU8E1sL3AcgvSkHu1TYbHnX6rstbYnrJ/zmWhZvLGi6OUTNAX4aETCFCOUV7udv3ovP1gNb3
6bud5W1EWD7mIsHhk11tzy6rm/SiOYUOihSgfdO8cK95wus2kc8aBR4Yx/8a35I0OJBLDf1X2eTG
W3BNF8hiQtshf8WjbNSMKcggp8bKb6etop3Dp8zR9+hnO0DX9SrYJL9buyTn32axXUE6qqaAEBCH
gtZEAWMHf6kpG5m11S6KuZGFA0r9Rs0VsBOgv0j5mdn+pfYjP0HIy/fkXe3waEuPMTQVbU41b5QH
/zl1Ny+xtXt6/h0WbimXmQ+9O8B662iXtce27FCZ8zgkwzVRM4GdTPqXWNxA7KyG0nOri1Baiqqw
q1QFpG57EaJh9euEJAvPkhnjedIdyo3Crrw1ysWNEkhBMdb6dHjASJ08CxfSrkOKAfwhcEGaNSmn
aZZyBGTDxG1jJm60A7u+V57CC+oNzlT4paYPDnLqgkvHqU6cEzmbnZtrz6hZQuITlUTSEDzhkNTy
c/+op5lZ9g+CCj+JSk/ZJ1aY32fFMYKb5IaNN/D6iszSL9MMzl5Vmu9D5Q6wHKfZNzZxAOrdSdej
CxVSUEDlD1s4+tXzNTO3CGMy3teLuEOeIilReejFB6q0bhxmNxvebHVKZ83di+1NAI4oeB4JPNnN
z53r7xpnau9vT7/EFIpusvc+8sWe1pq+HUdZSV1pSMATwYPwSW1utBFX6teDWp27maHFZuayduyT
ae4G+sK6JxAwD93L1ybWt8PMxuLmzCMQ2QPDOr3o5b24b55lG5RngYGspK2A3nWTfmP60p+ut5nB
xUXqA/qhqQlSF3l+WcYR+g1+pA2soTC/MbRVXzCztLhIEz9G74NAFWfYT0m/+lQdhgmRvMngtn6V
vlt680qzM0WGQUi1AGOaOrFRE5xgnmDw3wUnvJitekdt5GIeuc18zPpcahIvIfH/WVgjEUQogU6b
vk1r6MCmFykf2twQ7GpfePh6Nqfz82nZZAI4K483CXhwProNNehVTirwBgoE3oyGziiUy68tTAv/
lYXFxii7Vgt6LlUc5sdGkSbHEWT/sZB4WSp6A3/us+9fG1w9XrMhLfbHGIOhkUV4T5bjsx7LRiAx
u0uljXBuleYG7CWiqKB7XQCj6seZY5KEbl80nL9tjkm7qHxN7oBE4C8mRHUI1TqjfPDPW2+r1QWb
mV0sWN0NnQTAKVpsm6eoBP0cx22MbG33TVwzYIaFXJ26xO5UgHwOYj5hd7LXorR66SKQX9X+Vy6s
uZnFvgDMpOLGAQmGQCRmomoHNcvOeAId+0rzdCocqD7asqAeB6pBYG7cN3LOo8+g3hKW+TxeHDSw
pqOrV4Io8psrnZ3yqC4breYjzWFxbJVV/MJQcPaafDA1GaTbX2/OVWNv1vA8hqrb4t6soB2XZCEk
BvhkuNNrJbagEWMR1r9UGb/7BVvgygMsSgYAYxmRR7nfNXwn607YP0gBmg5qcC9lkhmQLd7alcMA
ehsFXD4yWmFA7rOIhFEW4ZIGOvcObW8Q/VvVo3LHEKplXuzodoWGLfT67BNnk0po+sUfvctHw9Nx
mS0eKCPUvmkrsKQ7iluQnyKwZuKOuDn5ie56FIS3zt/kPT4ZVPEan4jXVvieQo5rRwH85V0Wu5lI
bLnbsynU4+6VAKivgbqRuAVQng71V0YXrxmF0o6LZRRPqvK2GEVDUjJXI0c5pjvQ+Zpfb5uVSh7m
dDbExWJGUgEW/MbXHPEk7/UaOTEI2+jQSBOthuwiZ2tKV0cHim2woIEj6ROFEJUYj77pnrohE4xx
LI9lAr3mIbYEubfqrd739eG9m1sCydIyR/wVYDInVAiXmLEDoW0rhLOBllng9P88iYHpnNlbHHno
Nw5jIiRodOeyymBBsUuq4R83DaPrVNLBoIsrfCJi+ngMSJ1zShkpiiMrtRVpFabxNhU4++ud8flm
lXhwPIHpjADcCyWYj1YGKDAkXAIGwGDQA6OtcpQKlCKHzEi14bpWF2mSBEKXIvg3+eXtWnUqCRUe
57rZj04ABgXVzgC5m870drJgJbk1Dezd2mJgKoPCZpimvlOjWA1CvgoqLA464tB75/rGeTyZ6Erc
mMzPcdFHm4v7T04CvtRpkrl+A/GhSKIQew8JBclohuf7cOL8wUqLfGtiPz+oPpqd/NvMYaJni3Kq
EPl/qFhEezTXvQH1t8PYz6HKB1NLun6KAnoVJXLkirFG0d1GnQFqPhvRyprzUMTp7ibgD5GW9PJ5
qPdg35NB5pYKvjkooWD2dQUKxTHNTbGoUOGL9Y0nyOrAJAHpLgCcZTCvfJxDcFEqVZsRDXfAKxtv
CNihvj5oKwUsTN3MwmJzQEUB4rYchAcmOoXhPNEpTOTKHQDNm7amy2N5ucxtLXZEqSaIZFmYI4sV
ecgbPIqP0nnKqKAwsk/zjQBo1Yf8NTKyFM8VWjQ1lTHmrhlv6+igKzcVv5EtWnceqAcIoLAloqZM
32G2x4sKOqwqwwX2K/Qr6wMCVgUSR6BEWYY+NeMbUKOq6ANlmjWEN5zWWY2ycWxXnYUsCoiKkQpH
MPdxRFld16GvaiAoGZofvJ73aO1PHbHReJNo+YvKQd4JwPSrjW24OraZ2UXcIRdQz2rwAIJURGN3
2RsauRCuE7QFGNKe2kF2lUGIbpshcnVPzgwvQpCyAwRmqHFH9061Uw/+TuArs7JFRztE6EWLsq0I
dvVIgyJIhMaG8pmxp8RdE9Zo5XcLFg0ey4PI6MBLt3Wup+/96ay9m1mii8Sgp2JRJzpovyRnKB0B
qKoADNPnKamlHUL0+W48v6fT+5XFxc5hpBXUKEDRP6E/wNtb3ZX9ua7sBjB2/6Teb2yYrfEtNoye
wWeFCcYnXPCmiCrKm+TMcDGBtlBgCe2tW3TdU85mdLFT1LjxuxaEar9wn62HCcDEgfZIlREGLfwK
F4zMz6ISXK+oVAsWuwGkGagMA43792+SFncceD6/ntLVjTmzOT0oZ76sLcIqplXmOxASG4O7RNoK
91cv0JmBxWWmDppWli0csi5fx0gAxRPPon+TpCgU55tMXKvbcWZtcbH5NMyoTuNJROs/VVRWWsTg
IY+EKkLhcKZsxImHvlq0upv8ptzESqM3LtaZ/cVlpwV8LkMxFAorUCkF57LbXZIzmuxNag8esYQL
YeP8rW/Qd4vL5waYFcQuLqI/ZcP+ScD19rs+HfaZrcVhF0gUd3pGIldP08DOE1ZYNKQ2aDJ/iIl0
0aiCW9MWKC7fxfN165UKcOias5nZXxx/Gc415jgRe4mLvTqtvgmjEFmsDWJDVwLp1I6KwQgannTx
6IuZLYOEKIvQNKPfinpqaMPj2A4OGzkraRovrsGuOTSmmKkmODEMkLyYvP6asVOGBL2YXpTZRaxP
Eq6NLYA9u1UVNLdnJ5Y9yiQ1pTC2Rv8b7x/jUdnnpW7ycmuGTDZUZJREBZCorn31i8rRQHWvBryh
F+CAVECOyOse6wY03/muL3NuUDy3Por9JDpLza0c1FYuZkZaFvcakDaV0hsdUOjEj05yMoKu/0dQ
3PZpYYh6Z0igjKXxsYGuSYE4ESl5K8kLg5ew9TR/j+qdJRJ6itX0xc9xx0X4/6oAzEtkBPxVPwog
3LunyXWa3YzKaMiQbAT5kE2BCE0yDQypMpAzghWMrzIoFts23mdUM0ryvU5CexwfVQkSJ+LF2LKd
ADBREE3NEY3h952pZ9UJyDZmajHnkOa7Hj8p1V0XozwVpSZeyWgEq7xETJymk0BPTo26gYQwoLAl
nn+0Fwyaao4foN5W04MeA6ELZR+l+a4m1S4dapcI8V6P7xHz2X0ge0hV2pFc2Sk/mnKC5nIOeK9C
MMNqAHULYk89MrSRml0RmX79zHfMiPvCSMQn1kYXWt4BpijeZSwwQgY4WwpYT3UeYxBmVhdMBj6t
aq6C+KiEABURiGGqzUEJgduJX2W98KbZ44EZAJm8miVWhHQbBXRnVAQj6EszqjIjB/omTfSHjomu
XgWG0g3NveL3pcWGwLcymZ7EKr/tFf5J4dvHUJFjJys50DlzkHiEOuqTFGhQueqFHwM3nhuRu0xk
cEzzPmipGiB9Uv0x47MDptJToW9aT1pYXIARisaYFgcCtFsWoNiQ1AYUJ83Q/9aS3JGT5JwXnZPF
olkJg8NlqYcnFVI/gT3wBGiOwWTBRYTfIiehGfuXTauZIx9Vhj6gn5MVJ0UZb3vyneiBZrKxiE3B
3+wQWbv7weBI3l4uOgQXPt5UBeVHWkbNf27HyZ9LkDlXz1MPF7Xl78pGymPVlc/tLa6StEz6PJYV
zmkGFIN7KNwlxJjqwYoV55e6O5626ZfW0rdzm4vrIx/VjJIM2b80SCoTKc+dTIqJAtiqK2mzg2sl
CkZWDPG+okAyXFzyh8dF3gaSMAIx+As0kiuxPozpmqSBvwMhzmL5Yt4fopFDoMjxdJe2IISQuFOl
bvWnrMzgBzOLVeOkQE9aeAJHr3ZCEXta50bI66tF630dOG0ZWixVh56BTlEwnqrFliiuQ5DDdsq1
gO7trw2thYXIuwEQgFY0QVCXBQSBhGE9NCnYXVAmnDSYtOS+PQRHoHdNyYSSJnqjyGkra7r2yv1g
doocZ5EhrfmY+hA9QSiluQn4gwEY2E2RE5zbZtp7dXfMxrgIfdH6lfV5ioaPQjgK44GLHjTF3ZjH
FQfyYUCLUNeXyjjPIK0GUhLZFRwwuZ0UtHaQvWAnaN/YdFhTNLSIlj7YW+z4SCYdU3o+cMXWKnb8
CQQXptC+CZokzh9x/H+/9P8TvOaX//m99b//F39+yYuhioKQLf7474vild6w6vWVnZ6L/51+9K+/
+vEH/32KXqq8zn+y5d/68EP4/X/Yt57Z84c/QOo5YsNV81oN1691k7I3A/im09/8ux/+6/Xtt9wO
xevvv73kDWXTbwuinP72x0e7H7//JmFe/3v+6//47Pyc4cfOz+1zXT//C/DiZ/pj+XOvzzX7/TdO
Jf/Foy8fqWucSGhtSvAK3etfH8EDQuIGLgkpbh67guYVC3//TdD+CzQg0DLhRV4l0CzChqpzMNC/
fYRsOK+jToPrCD+t/PbnN/ywVO9L9y+owF7mEWX177+J8sdXGAGoSUQWWpBkWYJAETSWP541ASLk
gaYIvq2DLEcyGVAYnYVdo7tILqa1jdrTZVSaEFYxispq9so5uudSs0AjIS5BDlehcFQv9Agtt6YK
aF1uJKpVZlZwhhL3oX8Rr8YbcCDogcsZmR15U78uz4HWTvCqKSpCQ0XLHqh6UuudAK4/tEM20p5w
d6B/keQ7JdzzkxI5Q1Phsc6fVf8qQUjsBf49SLJBjH8f6ddiK1gNFxl830Pn5ucY3frhYZSdIXyp
GgchUehQpD4GryyfANNH51BtcINVdD86epfFhw5lWreHyHVsqiMiC/Qsm3qFUMssADRWvJqaBDiK
2h3VKyaY+BQg8UBGGIXomve4dBeHuzE5VP0ucNQflXZMQIsALM118KIItnCa/htaHAa9aizeold5
C6khp3jyr8Hx7UyEGtejeChRpVE7I7cgZk1c7cyfEygH3PBQRY+c/IJ7bMmDdl3clReVeACd0LCb
SgbqjsudtLWU6HH4P/a+YzmSG9ryVyZmD0UCSLtNX45VRU9uMmgT6b39+neypR6RRYol7d5iIhQK
hbpJJPzFvcconjLsysvMVuGLbRcO+NPdCpSHbEfsalOUdjtAZcFurnJyW8T7IT1OxCKgRt6EqAsg
2Deus9aX/eG53nHA0HbFHYvcBO8HRHdmzyCrBZnNw/gA6Bfcmchr+aajHdDvSjO7hsDGutsUG3U3
WUrg41IaXrNyDfY2x3sFY8htom5lvi9A+0dXS4yH8ZAOpvL6l/TffzqT/vGk+XQ6/Xhy/S88k2Sc
5f98JllPU/aU/3UkNR/PpOXnfp9Jxh9wGsfxAd9xJi3GQv/vTNLpH5C2YyhWIl9oaDCX/PtMwk9B
rAhoGg2uj38mEn+fScYfEGfVdeDhmYSADm39hzPpV7Ht4+2lSmB/4MyRIAEl6V+QBOoUi3ISELAY
pGljKJqdc2D7o6YTJp3EXhvy66jA8pPi9FDT9lGf8DQUQ24VRS45VUUm1wiw61Vod1zRed6HYKNb
TTNsCYm4A9mhek/CLsQTLd21NVtNOl59tR5f8B6QOGaMUDrguSm3jTURadewChooKqz4OghjyGUH
e3Ri3M6TQCaCgGnVqoqw2EBlixsRvDczCWdJA2CQyrphrTTtjTLI7apPEg76rKh9pT0kY7uamwPm
6ZppmY1ctEW0CWxeQFvjc0XH0xgHIwo4D5NxvGM42S842IeAihhRWVOiS65SQiIHiKGxri0JefYP
a+2v2+XjbfILQHMycwacjyRwFmDfAdDV58sk1PqsCkIiuX1HgDbX58wc1PkpzrplgnAeBDs9Elbb
ahlOuvhe5hke9NFuoJ0TdtqqmHJ7IFLvFlR5a/V6NushX4lq2kozNy7KclhqwPKRqMQe5SG2ppw8
qsl0KwuIyRTlUWO5y4eFUY7732zK0OtFs+Fzfx/w+jJIcyA5wV/WIzk29SZ9ZXKRWnPTvfVhnsHH
OYDgcSQ8COFGdtLrEBthZC91whVSHIMTy2dk6HEnVJUbAjxlMeRf4O153bIMOGHal2YPA++MvYwJ
DNDLYKVGFKpBXbaGyBIIqasihT3Zz6NufJGkxJZTAXLDzGpI3ULH9vOwM4WoA9S1uEs5ZFM4b8Cz
k02ea09Rp9wPYsDQh1l0DCKIJIzJfIQH85rMpRf0DCqWUJ0JdOWJkdChLHvggczMnkRQJ6oSaKDh
P2ShPjFp8KEzdzUNB2PqLb2aXVgQI+uGpEVyIbWRXXeZCxjSFQFodlYaZKNKsI969SEUs8ur5S2U
Kq3LZ2aYJWdPGTgXwdjt04Re52mNRtX40AWwmS9y/SrMC2ecjQd8506rgQqL0vso1M12BBekBIuz
61eZOl6gUpY7CJe8uUhdNa03YwScjlTgAmt6p6D4/IXYbJWzApg0zU1Jh9Fww01WMbYcGZEHto2d
kgLAMyhozbUzDalTB42vJsThVeQ0owxVqKkqzbCUO2sQzE5YKltZKq10HtS2EgVwDOJtYiZt5CWy
J2hmqbBQVdiV6OlOSgJnHvu1Vge7pDyW5eyn/RNt3SIl2z4vbzvkejB8Gyhjm0OZrPswtaaSehJF
SmoYbTmER8+SBSwQxKjkcQ6bbQpxQaW2i/ipptukbJ2JrNWUwyXaMHMwxSH9NJRi3yGOa9X4osu8
sLmaibjI+lck4fxM3rF5WCldtTXabVrLZp8/h2QbaIaVyLtyJLY0a87Qqa42Sq5UFWu9OFIA/1vo
bUrQv3wztBgptshJoIaTqe8pXhzwSd+gfAlRKlgPE9U31OSKk3ZT9KU3BdVlQzuLtzmkbBHA1NyM
EOOlUGkzIluEuw6e4AoEKQPkVbVChysoloqSuR12ZwpXuFGVbXjaIEzjTq+E665UVnJYYkreJBgd
6lXnpFkPWFZmzaTAsggAkCysMs8tXHurmmRurFYOEkqQ6p08pbgLBDjvubH4iFmR1G0iGU5m7RNK
1JZWa1YnVfYCRKSTbsdDegfvwZVRxF7ew0dWQgDcMndMGivooQk6XnWDMPupNhU1WyN3ctWBdMPk
BJpYF1HcuwOHblgCUvpiQQViTgphsXcj9QvGTY5RTVVbLAa1SWZGiRvhdOyVElJA7gylniAqoC0M
Ya8Mmk+hqdFVTAdTwznXtaupbcxIx8kGhgT+btxFJs/WEv5vF0CBKMBWQYQHWR3w+gNIaSNp7AS3
YXmnpdt0ep4uiumZTJsenzSv8BAxQ8SLsHySljTwvJmDwuQ0MucWJ9gM1husI1s/MUaT4j/71ldq
FZEy+PbUJ/i7Kr6qNvwMHygM3N3c40uj+GUDB4qsQsYYRRjDT9DEAHLXzA5DTsxpuFP0fkPHYMcp
vK0C1WTTPZ8ma9Yw6Xq9HoLybaZ35azaeYTbO+JQzurskD2lAvrww43cNJairRnEYIG5kqSbZsqQ
cjRMKdoVEzwpeWU1NLBnOTVFgY1ALKM89CRzcnkVt8c5Tu2GQRoV3qZtkZkqTN155POqNuVQsvSA
XhgUAnTGUNwUdXE7KK9cuWAEzx8h3RvYCCK/raBdNI2bbjqK3CcjrNW61qLD9Tw51fwaBBte3QIB
BB0URBKtWerHVlWdmsUHiR8o9WfRrALF8IGiXEEQzIpKKI939xokMZpBOBHkwcPR4Tpy0+EARSvD
FNXemF/AbUXV/K4sIN5dQY0Ni0dOuJ8QcMDLqTXbLvfLHhM2P0zyHqIPSN5ej5ri49ZGQK96baV6
Q9+4KkjkGk5wMT0k4fwokrsgeJVSXKnJSkwvCnkpg5sifVaHFyGQ549g02pIljYWXpRqZohjNo6I
WTbrUtrSCosyK0zRFPAl0+0+f4zieg1VO48Fj2lv4F3mzQbuTlYd2vGW8tyOx8uAvxejFpkArtpa
jqY7VCU9QSKY1qmOlsC5jhU2iWQ7DQxrDo61ljhRz2w9vWrqaUNRPAkHKNXlb3J6kUzPLLxn2bNG
B1RmIHSpYvdlwswhQxMHBKnp2O+xqCuAucNROHqMWyR3AoCRo9AW+mYQMD4rCquBagWD8FpZGqiQ
wEE6DC2V3cIoEGpnRJEzaKfFttGmtgapPV1ZFeETyLiWjqAF7kubStsYlW4iBHahVnQbTquqfGMY
27SnpqpeAeNtdsZ2kDYiXfGgQk3gTsnhRa2hql4fSKXfDEv5OcB4I6jIS5wxUNewah0WTTPeVqNs
BZPAS1MU0EiurGS+7yHKlhKs+NQiA+C/krNUAYBP6YF3kILMjClE1ZZoDWqD2bboYhMybxBbNGl3
7DOULrGhWfM+wpp8jDGxvR3GKa4m9DlzqmRYD3N9JVXvIGwhWb1t9btQWotxMo3kLkquI2U2hbTT
Q2alvIBg9mjyMjNZiWSA4qR9uRtA7xpHbtcukgxZA60TXAGl2jkZVNSk0s2DfcIf4O1hV/kxTTfT
eMyrzp2GyxG7tMdLPK7vS033BwQk0PB6yurJbkn7oBTpazc/5tVlJl1nuFuUWDPTfD8Hu6kluClf
x27TZrFV6m8lPJS0RHYIJdDYbDWnzGOcexChU0t3AlivIVYmdDNLngS6H2Jr8vhAQfVfgg6WXBeJ
7LdcXUnpkVYRpBGINxaXYsCvrAak1q8EQgqV1w7qiU6L0zyU5Ht9zBwjxnuGdFsWXEuCOHmemkwF
aTtLNyiGADbHvGK81noFgnN43hjXEdb82GV2rBXmtNjfxNyqG4JsvZc1wilQfeKF5tP2uYXBYQat
Ox1U4hIhEVSDzDiVnK7fDTp0+GXf6EsnqQ9NNeL6viIqQFkaHkzKIdPYoVzKbJT5yG65VL8ex3id
SPK6SdqtgaJnDETaUL3DtcZhUMsT2jUdnuBEDWMti0LXsIezPGIyLkwpvFMrHHYcVbXxlsSDLVpb
jJdgW1lw9ESUvC6yFUAkZompr6HdyXv4JWK3qe1Fg/p9hs9Up9CUVNiFl2tdXsQHuanI5a4XNxoi
pCEDKE5DjK5Aq6i+KHV5xiNAWXHonFUcyK9JQy1Vd2dyX2DFMBTauuFK8F0yHZVgm0f3ivZIxv00
Y5lU3OHkGrxWVEKumiFE+B5eaXN8ESV4M1So3o6Lj+IrAXfYzKJD0ZHrdqgcGYaozIuUwB6Uwgy1
Q47NiwCq0yJoartFuB/Km1QBpKo6NPhbQr3lbecGZYJXS+cw46IQV3NKXDW7mrTqCT9uq8UD8GRj
Kpk5N8xRC8yiQ50BBdhoXs2RfN9oj7khHoieQf2yTq0hosQKdRwNc4LILpruO1np7I7rst021T4q
2nt1GD3aFIrZQvm0qYir14HP1f4FkKSHTNOg5K50FpjohQ0u6Ib28W0sxtCcCtwMedM+F3NvoGKq
QdZx2IWpuNKhNgnL+V2VryRwEythzTOEDuf7sr6QMmqK8H5GFTpMJlvi+wRSlM1NnkGOS6N4jloz
p2ZV2ZR0dtXofixX7yzpI6sV2V7HES3h6C6a+4Q8aPOA4li11hu6Eqh7aPFs6mmGRpJbFJLfZjXF
0CPpaUoZgi0NNUU9wrk/XU4R1m12CcdY1nPwFMq1MjY38tB6qjJvwajBqR1aEVQspfIAzZob3glb
MjKnntoNdm+L6ni3opnizjBqxdMdLLS8YKhlh5AULZxMG64wP2eAf0uB4PPDGi88GcJMEggySz75
8wuv0gk49L2QXbUOga4aUYjpTVrIVohH28/PyXNNnRZfpiIuYoqmZpEfYxTrywpROnliTXwmXbA8
S790SpEgga2qyldoN8+lqCrrWHaDrrPIjMryq+C1ycBHg0ehqYy4vhAx/dy9L45ovx7LH1o9QXKM
ZaqSKEer0trAzbIbHNVSNolX2dWKOoUbmK1VHFrvvDXtl3Lan00jrw+HaDCZTnPtPMsCwmiyRJS9
qQ8BVHUVC8HCPkKKlTTiwJUasR72LOuXAG5DabyKNWErGUKg4Rxm77uZprCyQkKIQt35NG2gU/jh
hiKT4RaNXBj3uiGxwn4dxNc/D/nnEoMOhg5g+3+3YyzYmg/ZJyPQ4iSBpIVLwSYR3VM+PfzcwNf0
1ucGTsBBAPmSgKToCOGXQ7UVFBiVMzX5M2NlnKwaZJFIF7fog8ZvxwjSljitEQx6bL78uS/fbYqP
g3Wy0xEHjDAzxRqZSG4n8+xQA8gbofd4Lmdge3cKNojk4GHzc7tfeLWns3Sy76FsMqtViEGs7eE9
8itPtymsPnEw2/Wi/WH93N65OVv+/MOioCN2CNISMuwPoTYZdBuuhHYElM3PzXw/b6B26Mh2fyV2
lNlU6I0cya6R71mOZ19ziRDdbvLVz+18m4OjnEtMQoL8K1o/ngx9oCWGD2Qyv8hfovayASAnhpI0
BS20KxonTtdTM5oGXYfqE8Bs8IKetnTEU7HLULfaGvmSDb0Mwm1FtjE7Sv2ZRbyUfU8PXAD7IR9s
wOfrC7o/G9KURxW+scOdK+B5zcmW0EcFWjZiPsOC/HZ+P7R1goaYcR5MDUdbKYhd2bGEyjJjZ9bs
t3vlQxvLn39YQ3nQdoWK14nbgYbH4UdhZLug2KUqkhX8vsqvm3O789vbg8qLuqeBcfwCwJeyDIXU
qZDdfNu/NO9kzxzgsPbBQ7npXvBwYrC+iR3tkD6exQOfQhB/bVBl0R7SUWHB/fG5t3EUYqvUHVaY
lx4yp/dfIMJ/kP2zslXfNoTWJA1CGirA/58bkvo5znjY4pqyqAvd5XXoaV63qm/OtfRFZuRXlzCU
qD1LqE6ceq+JEAl/VUdL4VNvK26ybmDfPFgIgsGqsTW/uoGKuLXgJh3ttkTe6ULyz43rtyfE399w
imLtyZzzeMQ3FHh3a+p8FwL+hzTpUui5/fmQ+HZPfGjq5J5C+aAoA+AaXaRqVPgVQc1oCM+JAX57
235o5OSmAsqkmAK69AfpaKIcM+Xp5158f9R9aOHkiiooq8JURQu1vcCbhVXtsh3evKtkK9vjZuGz
jbepI21Sq1mrR8OPIKTu/vwRXxQMTpbOLwzdh72Pd0tL8AhbFmlwbHzZa1fcXwyCRwt65BvuAU36
Lyxav43h6IfOn9xbDTVoWGro/GJvbiMNFDmBrTmK16zGd/0exjF2+nZOf+XcGl3+/ENnmxQYDRqi
s2zehUrlKDTw2hYv0CQ9p3+zLI8vd8SH/p1s/kIXIm2LX+OKHM+mSMzAls2FohVs6t1ZI7Nzq/Xk
mhgJFDPDsZFhdX7kw2wbUnuRq/dTfxH0lZl3eNRz6HF1ANYGfXhLAyQswsitutef19N3IwxBahWF
cbAlERF/HuGiHcBvNhAntNoKOcOhmM0CYNIgPv7czrdhFiA9MjA9cGZWTw9XITgfUeFAfLeOLsPN
IjT2IptwEgmBbvsXb47v5vNjeycDbMxpkuvGiI7Zam0uFo8qOMEDygNo7zyJ/Lsj7mNzJ5fUMKeT
GIoJcbKI1jy5zooMwJvrnwfxu0XzoZFT9RIB1oFWEvRpXowkAFMVhvNzC8uonO6Cjy2cLIdk5qpQ
KVpI+HUfvLe1cFOuATb9UESlT5VzSMszwyafHNrJHE91OKI9ldC1SI9D3kDC+PBzp74NXj726uTg
rtsRmqwE948CXzQIexzpc+vTYwhNqWIFqxknugosyRNedfdzy+e6t0zoh/NrGOWxnlusCrWHPhub
UCZV/IQG5s/NfBtPfOzg8h0f2xHCUHmAYdR3Peq08DtorH6D1NAa1huWwL2L64FazA7vm211APbS
O6eL+31XZQPgB4Q0wP59/oS5FGkNrxRsAH0V85umWZXy1a9u/n9w0/9VsSL/GdxkF1mURy9PH2FN
y0/8BWtS6R8YcAAmcYgjyUgXUPlfUEv8ESJmqI/ruqQrQGNi1n5DLZU/AKJE6AlYv4SfwcXwG9Wk
/LH8MiBnlhedCnjkf0E1nYKa8eNoHXAeiMxQ5FtO9VHUqdcneRoqO7oNLxWX+pEnIY9sAQLsGrbh
fxiZw59H1Ucozml89Ks5Q5OppGqKgc6d7PVuyLKSxFNlD8dhDcs+rbMiGBr3fpCb9AhQRAtJOZjS
WKV1XnDslBr2pfWTDR/RLqAQA0Pr1gIcbxAi5hsJ6kHh/izY+eSGW9oCvIOBBMyhQAnq/ecdByJ7
gDKJUdlihToxwlH45Bwiq9rCwcJTL38e15Pt/WdjyJUB78axzk450bpaG0M0w74pCmtzQh5cG26K
c+zkk/vtSyMnoyfVYRPnAEvYRfUSgQIDY4IzJyVsUzEqH264X20wvGTB+fwuDollibBJxwwBarJm
krGqkObty8TvVETrqEbBpwplxMQtAVoLSYX1ckPnuwqozTRcJcNlQFF+6TOg1l5hQ+X0RezI4o1J
h7yuAWRAvWkE6IYMVtp364a2L1wOHzq5ujcU1ZHydUc3rER1F2VA6Bu8j13rVE17aFi21WrjRi0B
bh2jKxCcbKDXrDSKzZSNdiwKQFOeRf4U81fEwOtWmw4UwN9BpocgGtwozVZyCWBCuImVeV/UIMvH
IEmhDDCUTyrdKeUxSeFjQa4VJbPT5hHKL/OTDnAhe57VwhYytZV6D9Q2EGy3RH2caX7BNWndsXoV
Ue62enHPO/ihjfgtIaymtHull1dUXCiQk6r3U7dNisuwSa00RDl1VOywB4Q2i3dzmNrwq0lmYXWo
TRTxa1e9yXw2Ex2A4cSwgoxZcfaoSODI1Vdau04AO0sVammk8qv8eYyhiJvAv07B34f5Uq3eSl2I
wg3KPjBgWriC1XhfsgOIG5YEJlTfXIs5NjOJ2SVPUDtN7GnSnFind6mgt50kv0h5aVPQzrQwuDNI
4nRqtVTG1U0D0y0p0Pc0lqy8hpcVjK3DEkrZ5ZXcwIk+3MXxdVoCsZg1mTcp4jKMFufO0Z5GNIks
TJipVjBMDjw1TCjO2U2ImlK7btLQJqjoE0KPGoCCvUEv4kXCL7wtkwoWVyCO1WytR9SLCJ6UGoRH
C9RKkR2X47sJ5TcUpbwO1XXUeVB629SQhpwOeQRcEkqG6YLte48bBc943a5AHMsTlOoLoDVp7AeA
SEXGczJcR7XT5qDcA8U1oUlNSqyWoWrWNw7wJSibA6teQCSoCa0W1gH9iErevon8oYZFFrA4wcPE
GrNWDEvokSkGvD5jikm9IdFDNB8CfjXF5U7Eil2Xg5n0qMpVgQ2bDTfG93Sx7BH9IVFedcGQGocM
EVN2LOSuPEdOO5E9SZBL0p/rQoLdMODX0ivNNLcR7HJCHb3sehhNVramTsB1QH6nOvZ8xaKrAjgw
OhyqsEC1VFlryTbT1RttwsSp2SpB1SpfRo0AKpLfw3reheqHqetXqKH5abLKMRG5DEhdtWm5Zkvp
c1s212mWWDoGlkFzvqlfUnaJVCLqrNeF8Z40HFglwIvUxzS9bFrNVOZLA+d9FaLqGgIzAl5sWhxr
fmhVZgbDYwkfGUINXyl7+HkBGQ6F8rnNXbmoHAh7oQCcYb0MdhzHFiuuuOZl2Uuj96YhwwFtzJY5
L+YjKy6U5i4FjIRfjx0868jdQlkNB+SMBuEzubQl9q5FORKe+Lx2hvNo53MSHqtAmGO+S5YCdQx7
Aoj2Qfors3QxmihDTUppE6iYF1Qy5eytafYtdiSX1mrzODVvE+gI0OF2ujF2J3i2ydikZQ4NYgKh
dZ7Ax3E05xruPxPyI1JgK2w1p/u61kwKHgFtq3UnEnhW0q0UBF6dsjeQ4daVHF5Gsg7ZtGVgsYm6
Guds6DRRbKH+v0ALwam8r6Zd3WemgRL6OHohv5Ca276/1bUS5A0gUcYSNj1gMUBhqhtCV82faP8U
tjdzfgiA8iHRJQP4NQjf9Vg3Q0XH4+lOlUrHyMENEJtovBS8g6fO3QSGZQ4gjwxZrhwUjpgGO6lP
bWCXgNbzGCAKhXSYSx+c4AmDVeMbjQHUWWXVdoHT9KVFtcBJgTFUR+bVgTeHuwBcwmDQzCp8V3GW
jSgR46JdM4xiL6DZDnksLM6c3M3zcdYaq8XubYbSkWZqsxEwQnjaFUnvQwDeoiEMnAdQSea7pgfb
oItxa1w2syclj0Uzm1EN2nDFUE4D8zSWawAoewC5PK6H67CBHoCyi1ACBJVEB/JGSHDzBJwAIOWL
qJqcRMdR0KaeKJkfAL4gIx2QEdRjMNB1vgL+AedXuihE+Sqs84IRoLNBtzN6xXvcmCngIeOuA0Jk
1q8JviQZJGsEnEQFHGn0RXIcp7vOuIUnN+yUXlg4bQKYERtB6MQ5DjaeAtATm5MMn8HpSsLtp1bI
TBwER+29JG5faLZe75UKasB5ANdFYKzKzE5kyaFlYctYYAOQelh+ZoI92+NSEzgl8vqSB89QLwLc
pbaRDMEx/pKI0Ayq2ZHGu2TYtkPsMak+Gu2dUb32E1CsjearFcXstl4tpXcqWrLyCccs0x3cMFns
EAKbDWUIhKfUzIZZ6XHBUPQgWRYZwYzJ5jBRKzZu0+BCTJnFQ80C9Q6GStAx0qpyI4ke846ItFWp
zwAYT1i0ZmHmTtxwq0LY9TJ+imHi/HYxodDmkoQPQVtLrgG4GLJ3MXWO6NtrCSYfTZKu0hjMmS69
TmAyw/M7tdZeqoneMThNFiRfK7HwJG2XJ91+YKi8NIPmYUU5asQwksFFGU04Bwunj7GR64dq3Kp5
so27aY2TG72BIxbBtVYb9aaXr2INm0l+hlWqNyuFByRtDTwcUW8mBUayCSCnlK5Q797lxi3Rhd/V
hm6yYQRght7Eke5koItKY3VjRMUu0sN3IOSwNHPDCfNhX8mKL7XUlhIQbZoWiMYGDKMhew1F6sQ8
XfU1sLAC0hId7u4gJ7sREBpZLR9GDmv3pJ9RHxkRusGhZtsqwpcWeDzm7Cj38nUPOpbBrkc+WR0R
x4TLD10fJ2Zc9b6cz74klQ8IWdY10yxooJitYQDhF24Y1mmqgTMWwgo0k8F5LxHyYZw3Q2Jczxz4
5xZIITmDJ8t8L3eYYFUnx2AGKmcumxs+6HuZTqukzXaYoW2vKIM5aYmwOZDK0ay99bTdB9V0JENx
kQ1wBI0LYJHkN73TLtsZGDplw4Z2HbbEAszVUgfjsVXqqzxtj8oMBdsQrgILIkuK9wwSC2X/ErQw
tAsgGh/zy5bFd0YnAwk+l6ufnwlfI3hdR2GKg8EC1Z0vlOMJtouRweMaFSmQFNrKzPIzrg3spEqD
AP5zEyeJvR4LqyqrpLaXcpCyXx4+4iA76VUARcPpfnaSF20nucxGycQ65/XxzfNS16HXpEDmCjkO
vCA+P7pyvLJjodW1Ha+gR2FOYKmrFoeanbDTzbwendRHOnN/LhF+mj791euP7Z5kwokMicpEQbt4
V6yIyRzqj35vDotM8vE8Ofg03f+lvZN0ODAcSA7oaK93R7tfVV62Y4d+3dkLcU+9UJ3zopH8u8Wj
QN0UrhAUL8zTB20iWiNt9X7p4+AkG+HlN8Vzf1+uOk9fpXscvRsumcUF3DxdxJMOkrmwWkZeq70A
Yt5F2HJooQ8qX2I7FefyCkv+6vO7ERP/98edSt/VSZkovYqPQ+RcrmRn3Ijn7l5yf6kEef99Fy0F
Tx3pEpViG31eZFUdaCqQgSgzBbiYHpr64eff/01OBp0xwLTVsKaocVp/1MdJJ7mMBoi/JAvLK+H2
ZgSTvWr/L1LxJ0nlP9fS362dVhrlRsyk59Myr1Ck9sFpqx6Bl971FkIPvKfs8TZEOmZ4BvIONNgz
fV0G68vEfWj9JDHZxXkPNUr0NcR7wYYtsWzlLqDpxJo9xdMeqYVn+7r3Ivdcmfcfhhk5E0PWMJOn
ag9hUXEyx9KyifT1vIrtxOrc5LB4Lp2vQJwmgf8a5r9bW/JFH5LA87i4A1VobbAmYRXvFKQUJ3Jw
O92Jd+WIexoOiuKCHJFwuAbQ9F+4gX27g5Fv/N3hk+RbOE9yKsGA3dbD2SbdDRC+9pnp/G4fQjMP
QIRFpxtszs+9RJ0MLJuBYW+s21W2Hk0EQqZuDqt/oVn33cIFF13lCnQHFRgffW5Ln6SCBQvXCJA5
U7X0I3eVrXIXOouXVbLS7xGdYjI9wB6sn7v561efrlpDQoIWUs94gZ12M9IZqJO5XNuV07zrXtfA
yWr08QZ/QurhAE8Ir/AgUONkB3lb34qNCu1A0Irjx3NqZd+kNEFwRYZRwb9x6POTwyiLCmJkzRI0
P7bwKhp29V18m18AOXdey2tZoie9hscbxhoB9FIpPGmrMqoxnQLRQEAMxG7g7Nehk2F+NQ8vjtb7
y+ftPxUUfuRBf2JM/yOv+n8hW3oRyDxfUMj/z+Vb2T2n0cun0gJ+9ndpQf+DQ6QGwQ6gN0iYUuSY
f6s4sD8gjbIohMPaVJfkBZbzu7Rg/LEsGBla8IumsLos7t+1BQ0FCVClIYADAWUViND/VFs4rV5D
TxK7HQhOaLZim5xGY4ERk0mKWeGg9IT63dzC8L3JWAZgnYQURs/a8qmQ5ugh66gKetwUjBfg7uVu
qkE4wpQHpfcYmByJW1N1JqZeRFDuVVkenomLT04SeflQ0I+hOgF2t4aOfz5JWuiwqJ2eINsgtk2g
IK33AgqXBWGvB/zgrs665w8Tevhzz3ysg5zceqcNaksU/eEyIFokVKNCg6nYyMV7BtIQzML1aaO0
ZwLy09D0z6agMKSAYg1w76+Q+UNTVVdEagRTF0fpTKiX+41XP4NfYDMXxHKLncVpLWP14ZD4q73F
93P5BwDqz13rQxo1UlWWzqLrnLutP7iLI86523v5NV+a0Q2NwgAZkrOnQZiqpqXSp1HpaGrtG1N2
qfEYWHl2BuH+tTcMLyUZEAxQmRVg3D/3JuFzEQ3avGBbZlvLEBmMHWioESTmZkj9wXaZ9VYXq2cu
mKW+d9K9z+2eRAsT4RoJS7hIK6HD3dJtduFxije9+bKIexmDJY7aaMII/cwF/nVYIbQAEB9dyouo
Wp7shFxN5CbivHLiHuxYbJn5Xkra+q7mPH/7eQ98qfvLTIaaA6yOKUeNDEHD57GtmmiIWMRqZzHB
hXIHcGFmvYVagY/yvxdfzHDYS/14He7PuhichClYpMBDypoMoQm4CqDY9LlpY8xYgQmHV4+n3eO1
4LdrKMv4i3/BOTj7SdC1NAWOhLx4lixH9WmUWYU6qgEDykiFlNtqOT2mItr+PJJfj6/PTZwsliIJ
4B7S9uD8QVvaaRPpTjNA3OtFf5uLAOikkjtQYHj9udVvThbU6SDgIKPKuUgFncwfm5N2DKK0c3oX
HIFtucejy65eZkuxQGxCTeXc4vwFd/q86WUAP7E6JYMuIebJbmy0mOgp6zpM2/8wdx7LcSvZun6V
G2d80QFvBmcCFMqwWBS9SE4QlEQh4b19+vNB7chiXVafPbp70rFD6r0qE2lWrvUb+hEQp7b2Kjok
frFBkWZt7jpYyfSuaxf827e4gO3lnfN/O079lu9pcUkCQsV2w8IO9uPSiSUtFtJcIM8Mws8+FBBt
AFTTTFrnwrV3zbPjWy+Wl10m1wjWoauzwNS7bX44hxA9sVU//JCjr46zVtFmMj/ESWAaD9/smPdE
WZ05ic5F0T4OV1RZPqvLcKs6vQYvA5+6FGiBwsA5s5w+H3nLxHIVkzwzrcf1hTJnAwkNqrxFDdHX
Vuq0Kd6QLdgl9wEftACVeocq0d46s3tOxsVbDyD+KfHyeprqYhraDmlH6L7rqn02BRn9GZD7qXlE
rW7JrkiFcFD9OI81DCqpyoeOkrS5cgZzPXQpBeTW/wuziNYGGxJlSDK/o5PNBsYnrISas9N6wUt4
i/LMBXjlVcUMguu4QNN+V9Nz3jr3X0c+PcB/BT4uI8yDLAIpHDu/a2md9tmmjraFYZzB7x8/2v9s
P5JW8l4bdAynwcd57IIJrZJJ9Gy/caVdaj+C3eKUAsvUQynqXJZx4vBGbQjFIdnmCP8EmwrlPKjH
Mel9uQTr3bRuVZytgJxaf+9jHO1jXTfKcjSIAYvwUefZrF2mK0G1dPTGR4QIFizMgGzV15/rxJ1B
0cNiGnk/684fIMa7tBDvoE5vnaL3nQbZg/C6sg23GjKv0SFeDbornTMJUE/NJQUtAKbLff/pulfH
2SqkZWXGl/PacQ90k1Rv3C1+Reh1OF7pT+sUVqU37YVrbturbFVuAAkEr1+P/M9KPLpFuK7+/UOW
qXk3dGfi+SFlyw9Z/BdW8TraQPClIH3WqPxz9qgDr2LZ8JJC1eoYXCXQkQgbtFn8/DJqXK13SxgS
8Sq4rvfmJYr3rKuVvY0UV/0hXXfIYX890lNb8n34o5VV1P2YaA16A0lmujVKi3WAgPEsn1lKpxKB
D8M82pNhwuJxUPL4syfD0B2xn11JXoI45oyly1a8nVu9f3D0n77hu5ldFtu7bxjiTGLGBSHFZbua
fIUtgxyA46fYJIjtjAnd6tzNfzbmMt3vYkZ1IokyWKZzov7hUOVvPLAQiyWz6VpIKr+czx7PfcLl
8HgXUw+VpCe37PCQnDYzDXTJ6VGCvvl6oZzamqjQ4q+FicdnKVonn9uukS18TJPBD8RrA7n+6wgn
J+99iKNN1w1lXNeR3ZHs57uRrpD61hsb5VZ3m133zSnWaF6cLY4tC+94lbwPenQZqpLAbbFllbDT
l5vwJnpx4EQsBW0Z4Wm3254Z5ZmA9tG73tT6pm+tZSJJYZRLpCCD3cwYq518X3OKA7z6OuJxWfnP
ffhuiMdHjJb0TtpJzCuU3F/lr2Q7XS0HGta8T/Y3zRuvLuKt6spbBPi/x1571i7h1D3yPv7RGRNF
hjxJwTJi+EkpSb+QDrNtfrORx5qVTYpc+tcjPrUj3gc8OmzksBkFsjQo0LcXi+CIHr5WevIXTs73
QY6OF9RmyyifCJLNO5sWbQuuI6q/fz2Sk7nM+yhHB0rbTdpcmcxd8JLXh/5e2Tq+shnby4bFUtyd
W50ndznISgrWp2STMz2NklZnqdQmn8lBtiot/8q8vQtxNG9Bp6KJWDlkueZtFdyW0UEY5+gCJxfA
uxhHs4YcTSdpTbA8O6WfyKvW93QcV6EveehirZzfvePVm3NHyamnJ+KP/568o4PYTo1YqiSiqpt+
JXqajKoPzoUepxevoreaioVEZaa6a+6HX/XteefFU7nE+x9w9NoW6A5oU8nXswKc8yoNQSTnYBso
Bdlg5exfvXB2U+Kc+aDn1szRsZ3aPI7QIOv8yJHxuOsQntp9vQvORTg6o2XcqTLRMbEifpWdytPP
mjmeifAHsvDuDm1SG8vdgDEEgN4WL05Hevx6DCeXJK86Z6l0Uzo7qgkUWJ3Omi1xJkkJlcFvifWr
PGfrey7G0UErd2llJxYxAvnQT+CYA2T9sqevB3L6mrYd6qqUWOARH62yQg0NpdXCnmt68EGorgVl
HNppwwqQli985/pc6375L366o99FPFphwqiN0hx50NmidkWPXpz6Lel3uQR+9xwd/lyso7U22kAg
kyjq/VK97KZDoYdXhUStSEauxzoLCjn1sKM598+5NI+SAcQCcWcKGFmXXKTXgkNKrKyrdlphrDF9
6xCObz1aIhUGevFfuSTfhT5akMh7jmFg8BnT7JuovofdToI6fGatnEh2eINbQIlYKLCKjoKguhlJ
Vmf0fnDA3mYTXuir2ocQiVIJbFPv3Fv8uNW5pDof4h3tgDlqNDBSxJsuFErixWbeaBfkNu5/0K0/
cdp+iHWUZTgYDGgRXl48aSLskaB9l0hXS9tFJX/c6qvl5YY3+SbnZyBYcMNLx68Q+7pSqH7GfnD1
V1bTh1+0nHLvTjHgLcpsKfwiqfX0GxWah58vt54PsFk71PBLmPnmTroWD19/5xPLeFFkVg0k4TWV
B8LHwE2GzGpYR60fN/GV3tvrTIfU0gWvpXPOufXUS/JDrKNBFkx5VnZIJg6evcluHcxieUhavnoH
mih6Av2HJM3Xwztxrn4Iufz5u3k1iiixwoGQQZW4inNjGQso8Zzn9dmRHeUPIBWSSm0J06/zXXmt
rXiwHtQdb+Td/DDtz5XKTzSQDH0xzOQfGh2oiH4cVidNsLPDYVxm8ibYgBSO6NX3F45vug2YhGWX
Ruuw8b6ezc85LcAPwBg0T/AHpb9zdIFYbVWpWVoP9Kh6NLz0IS9/NHM07CEJIF7Xh8bVOMXIxDtN
LL6VOlCRAJ1a0I6NQADXkcSZX/Rp+fKDaIBTEzWXF+5xvX4aRntS02Hw5wGULsz4mTLe2ML5fDwz
9GUjfLjJjiIdTflozxgQZd3gp42810p4/+m4ltrZ7ZuRfy+fG7gmlVa/RW1/axbD6zCaK1nO11//
jk+XHJvURAsdMXQuLbolH79839qm0IqeEvo8Fe4gTHyQk0Ooz3uzqw4FCO6v433OGSjGMrsKgB/H
pIB/tIPQHpmkaRTLUlvgaonfHPrvrDXP2RTr+hB9q840ZY/hj/TuPkY82kwcPrJQ5z8RF6mHxq0e
mkURoKdmGrjTXb3hIXruCWAay4V29IEXu3VdVfFTXdoUH2e20+pcmdp08CUMNaBQOZ1MmKCWf0yd
NGfrxKInm5a2unK0Tg3QhlfRvytC/U7ShvGbnTbFes7pzbmDMdotjg1G2d6UskgOXVOlezPUJcQb
+rEZLxRTMmFQWZGy1mLDxCLMirpntaknczX1fYRo3mBZz7j7wWS3JOvJkvTpIRcD0P6hjlnrUdrQ
GQuk9hFRo/LCSZTeR+Z9QFMvirZUhJ0dXcJm0cJEFpy2jqZuq0ZEu0ZRDA+sT3UfZFrq1oFm36ZD
aMorXHe0ZyAdA0jAeIpQ0VXqLvE4a+xf+TRVmyCJ59HP06yBNuVEhj9RYhauFqQRMKE8m/ZzNg2X
jiV6/aI3BkesB+SqodU0QkAJSBTghxgG2gdQ0OZVmgfdhWHL0eirchi96kWmXoxmYquHMbDr3xBM
Vey21PJi0KponWEZhEC1JFS+ha4nfh4tYoS20oTSQapV5UoMpYa0b2ahajxEKPT24ey8Si1MgiLM
0QHOxgQS09B0yg8q5ILLXtfnZNfRZztkwjGQL55oQwV9Zm1ibczWYa/G65yh7ZlEq3X7sQ8bssk5
Q3UYLfjAy8gOUtNzWim/HYdJ/SlhI7QaO5ia1BggIjklZl2t03sF4t2y1d63Jr5teXkdS8aY+gBy
h8tJ68ofiZW1sm9KAln5oQrVW5wdxUYqYMuY1jIYtW62NkixbQnGZ2+prXZT4Q6A2HM7m1dyWKBi
mcxK/zgVU2OuhtzMaeUN7cHKa/EQO4npiXlCbX42Itn0hwStQ6hDOnKQemIGxmoYFVg6etM3W/Le
FBXbwZqgODTxBg4fcP7EcGTDLUTI8xxdsu4Q1WKGzZTYYvYmeVBX1TDZB2mWpwcpaBOk2SmBhLdj
nKKhYSgT8tBSnJi3Q5gY+6aWysoNdA2PhCSHyFdY6krr8cdNsyF6iJs5uUsVfb6K7Iw+cJDJvVur
Ba7vUc5VW9nIUQpnGFpXlAIlAT2S/KDvYVU1ZvBsBt2Iv+FUbBdhGiCDo1SWbtTXCEYLPRflqonb
+lVUCYwNqQ3n274emgGgvoZDnTErcgLxLLD2OSYUmzYokn0a1HBD7VnZFo1CtpIOclG4URG+1agq
t55qlPKLmEoMTDujQD+1ynZAjyZEeQVFmTo3ZcRd6xjjxmqRHA+ll8pq6hbKXDmszHlIm9VkGjnC
2lG1lYtpROm+zGCeTJjwWQO0owmBdhiwg/miNujqC8gaByR+xOSqsaavoHRpu6JQrDc5Q0zfS2cb
QkSthLUvavwOlCKwHnvu0ctGcop9y/qJ3bxB0HOjdhotGaMstqURY24wBLDFZKNZl1MuDpVppHey
rWQvLaiOy0Cu2WN1FknbdIpgeMc1LV1Q5U9RYJsXqVJE12MRjV4jwnQHPikLfbNEX9FJUvte5AlA
r05R3C4bYWFKcgFNJy67GyYDn8ROaoPI740pVHytl/rINZDc+hly/Qq/rKoy99BJEvct/g4Y8LRJ
dN3qTraNnfzNVoLwQcrqcNPUWOe6QSvBThgxcRydnqbMOObO1SSaUvhhmEtP6jCY5SKTLPDjSURd
bTDuyB763LAge8l113hSFdWXfQgXay0601gFHDnr2ZTxFqhwKnw17Dy+nZX5Z6sr2Rol+zsR05DV
sAjxpHJ4C7hzXMA4t7RvYavlhYY8Q484vIS0vSolYl9PUnKhIY24NjlgvALmXD3039MebVIziwvU
v4N4RHadDG9mgjgufiqFfF+Z/ZNuj+UL59z9Mj1upTqPU9Uf7L5pNqIy4KhUUHYVUigMJIrSa2rg
15MCf8jMS1+Iov2GWl3immpruLXI3kRZ3Uh6QeAcblxShFgMKVmFX3WQbzTIMejMk0RDV69dqYCE
GMwot6OLlOwKOwa9ZEvtimYAKNICy8i0bw+NHKGCLNtiR85abgYniL1Uzve1IyL+7428kSr06yMg
hKjRptBKk9pcjXP0SLsbyfSwnS3uE0f51s8QnKXKyJH0XRJQRXTNtROY4wYJ+/la9EP9osdKunb6
1vzdVK2zgk9KCxSRXpcv9mZpSvjdNiTjENrD2xQ3HGoDUrmNTvMsMDXJLeqhXBUEh6mKqHxhlcaq
jWLH0/NFOU+CFKuJ6DnN0HNXAuSNe73CYHJ04IuXqriw0gpetOhfMhPPX9vJLpJxKWQ3yjVQDm3V
2k71WkvyOEMBgtjbdbm06rLoLjWcEmplbl81cuFcIFJ0EU2z3HJuzPImqywB8U+S9dt0kpD56LP+
Wi55lXYNTlSNkf60Qlt1h1ptt1AYFC8F2wEhUmUmq/Ha6vunqrTsb3j2plvWi3kTDp2ybVIcTRK5
IW+N9eGG1Cv15CqdsHMYFLFTWhWLmwDSo15LaE4paezJExUVx87bm7RygkuzxAAVA0fUvkM18Yos
r240vbcuFG7JXZuO5dbsu7cm65LbQm5br7EdTxPfqw6bVAdN8DtNF0+ZoYlXo5PlfYI5xFoexWqK
GtSmtFp6lnKRbKS4nA9tMFRbfFOVe3XKKFoqXaHfQFvD56trrMtACzIAfGbwu4wn5ACiQo0rb4yg
fLoZejfMU0Tm3kXJSlUQQHS0ecTAg/OX/niJxLMjl6UXYpuHJHeLPH+iIguPw/lF1w7BzpDmedOg
y41HQQDKzAsnM7hrYRF7GgnlrjFxnJqlqVn1ZcuxMwXWrpyxDUYZsVo7ci1hFmwX8EF7c6PNYbvt
A+ihg2xGe6cLyjV6gojidJzc2TxNO10R1V5OVBMTVER/qcjQ6Z3bBzPvDsHye6biahbz/NLgyOAH
VqNc5JZwXCtabK+kpLzUrJa8fVQbVhYQUUXlT00LT+qqRXlu7oDD2nrdXYUY8HnA5gK36uCNq2i/
RnOzAvEBVqGUaYlKukEhutKpUObttk4FCgO4u/PEwXrSFoZ1Hci96gPkZzk7qrSw0OyVDoLSjQQo
YdjrMkRhEa9VrcScoLFNbwprA35pEsEd1xyY0E1lscgLGRZ5FM1+1DlmuRpsdMbXktImJL/cmutu
tJ3LUbNLZUnYDHgAqak9RKoVXqCNPENG7LXF8CcmK6/CAOKHNZm3/Dz0i+dklP1QmcqtRAXtwSLz
/d0pOTdVV0rVHuVntrURVT+Qq5xeuQoEf51iGPzeGvj91CgPYTM5u2bOB/jF2WDe1WG/8EmjRRdB
Fo2JrO0IwaXoxg2WP9O+KJLuZ5QyVLVVoPbb6KM3pF2rKrWblVzJTJM+KAdhxtl9KYIZXoWlZi+1
UwV3VoIHA0R3DO5ifsHkAviQHqxZxcouD5DIaMyQz5lYvXztZBksohhFswj20Z1RJ9W9XSjKTcyd
jbqqnopvY111gVtLQ36HINlc+tkCo9z+30GJGUEraTC7hhs0vLeyPfhZZdPtH6XszKvyU9EeUOGC
tLNNGezyJxzTKBJHK8cYO4kCeQcVoYZzsqMLOv74OUcrTMXPEOC3DCXy43NObquyEsE0+OrNkFzU
mjdA9b2fqcyIteXpzqt2g1w9p6vf7NQ95/j8/PXL+cQYP/yAo2pXCfQ9D0ekyGXpLlHvUqjrXwc4
UQr4EODowTommRbkMN39Bq2RdSXj2FvFr22EfF2hoa0hm9UZMN2p+s+HkEdPc1Tz2WA2k9rgN11D
y1mECHsPi6ul3H0eIPG5sEb5+f1XPCo4FRUneisRcIQKiYeA80N8c7zWB681evnLf6AitNRxjsoA
HyIedSzsWmtEYRERUfafqj9vF96YuF2U686bpp76hCbVBuCuVB7434+LtExHTLJzZfANUid8wjVk
t9NAIBVc+oparkuuozOr5uTGeB/zaICCNGuKSmLO5N9+dovWwcas3GqzQF3gA85eQpoMs7NYSzvt
WWy+XrXquTEfVbCMotRKexmzvNE3S4FHfVAxDvuRJp6Ba47frejIe+2hWL/+veGQLZKBG/Ei3Ye5
+78GcC/9DZViJh+dRt5xRTPpjWpOQn5NboW/IK9vhvZcX2rZh8cr6n2Iowm39FHWhCMPfjhh/aFd
S1aAl+f9mWk9ddyYMLeggMv0hv5M+7tKd+nEtV41y0AuW2D22YWyTVsv9O1r+Xn0usLt1tqVseHs
h12gXU/fcajQV+LQnTnaT2xZi9cEVSTLRvH+D23pfck9Rc87FI4l08ipd+bb0rqPdvnVYkJaI/uF
g+mZkS/z93F+PwQ87gCD2A4KaSSg2MX3wwU6Irilx3cLd61boUHpVt70EvEzfmIk0z0Pa8XP1hLl
soPm6liefv1zTpyR/JxFbh/yoE6x9mh9z3ZljOqUKn9QQst9kx24b1x1nfvh+h+eo3DfTnvpnowG
Ot+gdbNQgI4pLHFYK3mqDQotXRQSEgpzSx/SC+6Cn8ZDtD63XU7FQ97NRIgK2tSy0j6eWGlqJCJp
HMXHgONeWy1SoigT7RbeSv4iztCbPu8cDkYU1FXw4lQsjzvvxhxrTqulGpJJoWfol83c+tg9nlux
p8LQQljMDPEahQH5cUwYpk86mZ7G1kEvZmf9yN7Q6FF3GrsFd4ZvOVZEb+rtmXXyud4Mx1xbshOk
Aa3PRHMjBHsRkFAvaDLV01ZkdFtjY655MG+/jnVigDa4XBn9c51deQy+F2LUoyLodMgE4q4x1HUk
hscJ65Kvw3w+2ekQAKU20aQ3LHxbP84jAi2iCsqIETVIt9X30XCgEueO4sbMz4zo82lHKMjOHDCa
QvXiqDutp3FMnprpvt5ml3MyPwRGfg6MvnTwP54r+KtCSQHaa7K3jmnAAjknyYlb3U/aW/RZmugl
GhtPV74H8z1iratBuYXo+BfmEI2NpSCDNuSntnsaOrxLMZHxk+61nFEAGhw/KWyE2tDlsZ+//mCn
ZtG2LXq/aGqQix99MCdRATTmqu6XwIetcPZnU9p9HeLz0oNvhtUKXwvS6SdmRNeJsaeXofs2gv+y
FnqhLFZz/fJ1lBMDsWRSKJQrHD7a8Skoxbj7NjlRHKVYFQDfFsT91yGW1PZoNVhwbqGp2Et76piS
GCR9Yweyo/u98zMdaNQjUuPo6qWM2fbXkU4Nhv6eZcCxtLhHlil9d5PTlmnS3Ap0XwlRr1TDV0rx
yZlL88RngVypoIDPNbV4K3+M0bVZpszAO/06pN5avabKiDjT9PeT9X/F8f5/Mrc/8Lu/ZIL/f8jx
5tR591FXr+3r/3lDvqidrl6zt//+r/siD1/f87r//P1/ELsVS/ubhXYj9FlMahCCZakNb0373/8l
8RD420KRwh/7D4jTJtf5B7FbUoy/8bchGyw3ooXMz7+I3ZKq/o3kVea04lTkMAQP8L/wwl52/b9X
urk8mJfolAg4y2F4H50Kat1HhUVe8xjJ08aRrE1TqsjJzReWle7VTPbiZrrItPrcNaydCXws89Ki
8+JESoPL9SAuiwztGyN7kANp49DBzFDiA0jmtigUhF29mtUUmbff2GhjUjgf6Gxcy82bbfReu2Cu
ytwnDXVDVXtORvhSYX1VSdUKa20/yqythtA7y14zf1nVjR5Hq6qatja1zzbWqSrHVzWdzipFmVGi
TmXOsunVQf5k9pYLPtlvcTis4AabRvwQCWs3V1QAwx+dWu/jHhs3ZConiyJREu1nK7nI4/sGZL/U
lhsEMXFzpsM5fU+reqvWL3lzsLvy95S2v3Al3UhYU4/CuTSFcm2k3T5TzK1ezXeaqdJ0/TNuL7Gz
6z6nglOUO/h7uHFqcECoWn3PuvoiCRLoUnReXDTO1vaQ8eoAmeHaM2wc+1KK063hTBcwPJnUF4dS
u16N2zqKDrQZf9jZjJNJ0LtUuPzJEp5u4+1K2fRRdeKrtsEIMDff9FpsGzWUXbkRXlmr9xMdg1q1
V6qJU2xNmyO5jtFMLMvLtOTNEUX7OMTUuB1fzKrb1NLPzmhXRbtAbLlbh/TbbHV3Rtr/lup23WZA
RaMBLEuMYlnWS+s4p08RypikGQ2GRCmqkGKBe7zbpNd/X+PviftHb+N/Ln0VVQNcrdF1Xp4a745e
mvBjpBZx+33wqsfiSnjT6HYPDSInq2CHg8+KOuDlxOt0E98M39tz8T+eyp/DH+28MEaFry4J38/I
5meHCh3U7PHrMZ7eZP8a4vEmqzp6WFJEjPQy3Grbej+sZz+9OEfC/pgL/nMoy6saLAU14OXP381k
2dGu0IbJehywGQh6jKvKxMu6+74UG4GV99eDOmKbfw539OGyIRlEmkvm43RhPOEZjMSi9D15kR+A
8Xm1z342aWjRWHL7q2R9DjxyBF78HP7ow6m1glimNFiPipiuRvqtrirmVVXinFnWuBc7D5Ya3Aa5
9WSq3bMd/uOi/U+fgcc/QJGP0KhOpZs6shvWY0DTyew0iujqBtmDH1J2p6sPInvuw7exukzpSpx1
f/n6WyvH2Vcsx3isO5n12E7yhdqgSaoCV7Acjsnmahqtcy8n7fMFxSvN4Q5FBg1a01GC5FQSf9C0
5mMINduLqGApwINMwA4e8NsVGnyrr5fXx4zsz+zynkHthHcN2gL2UbYUa+rYD0VDQOPZMSjHP3z9
3z+qmfwJYJrsSXBdpAMoUnzcLU2EsJ0iFOdxUenSPVoxb7274LJnP/eH7TlS9Ilz5kO4ZbzvNueg
KkUWRJXzWDlXKs7mIzYTXEpn3mjqx5T586iOvpOcZq1hha0Dz3VexbXhjk0MRB+BzF7n+jS8eUKG
twq3CCBQjYyQai68qu43gVVv7eF3O6kra3qQ88s8x6TJfNTFc1uj8mx1bo2LrBzRbjbPkSLOTc4y
qneTE4lIOH2v2Y9ILuhRsJal+1qNz6wo8w9E8yjLQpQMgDXpN09y/SiMXSGmhQ6d8ygHCJ8bZvgj
F+Ktcpp+Oy6OwV09F56WYSkKeERaJRmif+hh0ilGldS4xLvjoccmthyuZz3ZBXVDcwrVTeOpQgN7
TCbSnKtAvtBSpOWG+scg0A23vyUOGrEqDODa+pGGvavmugcu14vHYQdo6AVoyM6yk1Uxa1eKHGzM
rF1JKhd2iGlqNfySaxwhgQgg1Ak+hybpcIugyGVAeylE2QET5AlH0juzfmmtucG1VbmNlAEWi3ox
O9V2UunWOSPVeyAEqgJJz4BLLpfhbaoka91BWHTMHH+Bb6i1ukljZVkLOZLYduEm5cxuF1aDv7j9
qx1kxcvCPHe7EZPVkc4lQuBD/D1RcDYWODJxGBnd/KilJYAfFpQD8X/On8JQrKe0vsl7UO1Ff99G
0r42cdsGDTWg9zkoSJaDarIkg55Rua36Ch3hcbfYb2taifVvgxw6bckI0eMwWg3Toxp1LslRiFKH
K6k2IIbfUvbaDsNKysoVGqR3UwjRu7AvajS9VQzbDCXbRIF6PU9kcCLeJkuvFENzpwkvzeYJE2N/
zotDEyv3gaFuysr2VWd+MmwUhpGR1uiQCg3dUzSULRBPVfmci+cy2o7zYSrbtRr9asp7R0fLXIvc
GXhNPqFPQqtfqu+zOrhq8vbaCq9NMB1dMzyltnldRfq2a8cGo/Z0F+bNWgtl4OgIh8fB776qUZWF
/zLlP6chuUrlfqckiP+E5b7gUazStAC55dJBBBCbegaiJHi5+ujLP0qS/j2ykOAbxAYUydqqxEXW
Z9umJh+3uxS8T3aVwPXSahP/4ei5qMOXQpX8udRoUYtrPa32kdpt06a9tbrWtUKc7JGjtgC8aYk4
BHVImtzswgrFsjzZtHmE6+5wD2Jgp8bWryxv1yjF31XObQ2cxFHR8p43eY6PT7kLtV96Oa2C5EE3
aAl29Ikbb+B5sDjNC2BIzXWC2BwgzgT6ekdrpLoSyowCruOFGpLiLK++/m6yvwILf14k/YUKhCP7
NkqO15Wzp0c3UQ0QM44u9Cl46luDmrCD0aaxL6d70T7Z9LI6tnf0WlsXMU2OyLkMi18V2yMUh1B7
VeSd4YzgrcjK0wklKftRCNOjO3tlaghJqpf56M+jtYnCGEs5vrj0bXC+5xFaupGBqPd32X5uwQrL
QbWZguLGAVlWvA3jo6M8xtKzPFheUSLOT+cFCW+Ubrdt8OCYD1r2Q9cua2UvtReS/WimO4U6JWz3
YvxVyeGFgzTM8DwDz60ksDIdGzzxSzBMZO7lXkJwI7dnBPP15xFU6TDgYaS26TMnzFLUQu1e/Zmp
b5GDo/hOn5417SmcDtJwGYHxNLLrGIPzavrVBK9RMa+AyyKBXF+N2oEGvKggFKkhvPvAHdqfbSuD
8hm2c4n3ZZ276bzg034Vkm5TFbdX4yitwKytosb2wB94WXI55uEe5THhBU2T+Zkpvk11f2VXjR9i
nJkn1ptaS+uU42savteSsxpbByXgnYklvXoo80vTfgmdHAFpBALVfZO9BFrmKnOwyoPfgzyj4v4r
DUHe3JvqLSeIq+GdbMtrbMTpa+67tj5QC/jRsuqVNtqPsbJGkmK3+AYE03RtmjmvxZljbdrkPcdm
H6wVMEE5issW2YHS7s2IAqH2M603c/eg9JcN/iMgu+ItJu9IYLtJhBy0kNaWvO2H57LvVm15LbLH
MTnI2l6bbhXtIsDEpM/3UrUp1IOJIkVrPdkmotaIK4JRghFSAzJqC38A+qVnN4HS7et8Y4IOUarR
VfXLQdxhFT7zx006XtQAThy9dMGMuZl6aRj1qhmf4vyiivZadW/Ez4Z8g7QXzrIl2AJHX5mZ7Gb6
LU9s6PB4ca+13n5sslEGmjKv5OzamH8Abvyu6U81n8zKyw3aYDdo+e9tu7rr+Bj6OKxaubq2BlCq
Q3MVZn3nankk+zEHGGfMdSNNW5MCAG2AjTPb3+0pqvYTd5OvVQloDS3zaQRy0iZa6QPo2k6Yr2tN
5afF71RvvBLzC7TD/dDB2Zu3fCnrT6LuD0Gv3AGp2scxyHh99iop/C0NuuMqQf1spb20hYy3sbWD
mtxqUeSXATXkMEtGb1+VnrUgvbogXMTgd1zLz1ZW79q5b4Gryleio0ihtTf9RO1jyDGv6AbjZ5eC
uC1Y3RPyGUmsrWBMfwscNOoT63mWOkw6xK1sd27RtOjTo0PR7LTxeQLdNBXqTSZMvy4tX84oGyiG
b7QjAC/V4yQwjMmLC0w76pC3/H1XxVhESHszloCtN56ibUZRr+3UAWca+GN4SFl/YYzhTppsgPy5
FpiAsmncOEDworT9slEyV3aCH7LSofU1m6NnCl1dFZ359BcyaHJ07JQWjzvbPsqglbhoolEulwx6
0S/O1/E6Q3YkfTXX6o/AK/yv4y3vyePs7X24owxa0wR2enbkPBb5o1HeZBIaJ/i74DTgLRmqyjX6
dcBTufT7gEe5NA5A1ZxmofMogtpb95aHKGc/n2vvnXjoUGLUeFtB81Fs5yhKJo0i72bhPMZiWIVm
7RbmOU2DU2/lDzGOEt8+aKy6QRD/sRmnbWhod6MSbaao3ahlsVPkw1Q4923/P6Rd2W7jupb9IgGa
h1eNtmM7zqSk8iJUZdBAzSOlr++ldN9bNq1rdZ8GzsMBAhRNitzc3HsN5VYJRivlqHd7HRl2yf88
Ss6myBQmEr4adApHTV/2On90xuPcwuTv4QUCi7b8KJqRI/26PeZCyeVixkxxIuT0McvhRo8h9Z20
Id60g3L4vxRV/2MRYPHhcjYzpghBUbZF8Qwfr+geMx7AVoA4afLn9lyWn6r/HgUKvZfPoyQYeTXP
8W5R7ufiIyh8kR19q+YIAwaTuPlBOt0ekRHBYL8YNGovR8zaugHaGMvXOIKrueQxd5H1y6fg1Hmh
027ISwliamihkMlv0oO0JY2lrpz3/7BtVANgJHQCQTq7/BG9GgRdBv8Ev3clDZfxveI2Hgf8WA+X
AMVR37pPmGk4a/zp5QP5d1jmm2plook9xbBZdhyNQw0E++3VXRmALQdCiryGSZyo+3l6b+hPdJVI
/AO/YEMlno3/Wrm5cXL+nsYTjfaSgm3Z2oNTfza1ObmQgbQrD1nCLC8snmZZP94GU4FAA25Vp+my
j/uv/fP3B4iXPyClSkqnTNN9JUcNXgO3S49rC0hnXLLtm5FJryEkH/ohR9E8XAk3y2fy79jMtQQ7
shaELB1HX3+TtX3LPen10+0vyEAyrufH3EWjyI9pKcLjY9i1+1mbOrM+qEVOrfe/kElam9D897Pq
SAl/qFTqcPEl286h9gyQM5zKVk3DA4HCfnpYq62ubVDmutBjJc0meGz6mjBZvfospIr7/1xA5koo
ugBx08hQDnN0T7ILD2WpeUuCrbeTj9NKPJOWrvLzA8GEkhCvrZECPYUDEZ1mx1C450BK6EH+Dnbl
c/qc/KpRmAGj55D9zn/h0eYML2IDOUwkbW+CDkMbK4mtQQaRbYtkKoKajP2/ockz1M/rjcUEHx0F
vJLP5o2FqmSFsIvnJK7JytZh5Mubsc19rnyJlaWRmctFUkGE6ftA93VqZrXLwe6inj0D7GK+pFHH
IU850Fw2PazbbqzsbLYlPlRtDhwxjqoov2UUvmnFM6nWGNRrE2RiUcPzIh8rqu7zNDUbvbECacen
BVigawIO4hxabsRdtqYcNaCDjDm+XpB6wB5upn1jFVZmgXMaucUucmV72rWO4aFR2Nyj+LpB7cvU
1j7p4rL+LW2z3WSO5wMlCZBv9aD1WQoUFoLRzBzwwfbCrkZ9+7GAI+4aiXgxavwdlb3W8DTipUCj
qK5qGco0x0H9ur1VFz/k2QDMrVYaGiinuaz7lKv3OjIOIQP5BvaNsEZcuaJ/YG5XX/JsLGbTZCRt
anEcDB90sEn3xtEKf48P+VaCSEVwEo6Cpz2oKEyWANA6+e/Z5GK9x7XyHVlpTionBZiimHDRNU5M
PRi9gtK6lmct79qzuc4f9ux+GaIIHUIdGIBoGzyIVmWChUgs4kFl7X328Cg3aMLu5E36wu1nrw3z
v9HBtz8uo6/wP5Hv7FfMi3H2KzIBlESoIBi+fgD3ZXSQdTrTHXi7HtkrO+V7dhGJ3tfaTMs3+dmw
86Y7G5bnU3ksKIaVveZ3BikS2EvdG9482nC3prK49kGZW89Qp1bvkFj7oRzaJewuWxXig/xgr6zl
2jjMdUdEUtcJEMu+sUn3gptt8OByy9fYg9XstoMfdmjLKyC65Tfm2UIyN5cAezJoOaIaIHvtNod7
EbAjFg/gb7RbizRre4W9s2oSaUXb4aOheLSfelPZFAfjqDnoQDgCmi1270WO+rh2UubPcyMosNcV
1DkGjW9wk6SD8gwatGdI/UbUvonRb9PVBV28TP4uqMyEID4BqV/OpTnti/aIP5sOHkL6vsNZRNrn
rqlfL78yYTCDFjXcsyWVyZtB0CwCOqLFO330NqhLeGppk1m8aQ8AK6Ajqudr23QO2FfrKcG5ekb5
wdmCOfLKgH0aTNgymnGQ5ae+lAqzFUdb6XmvyB4MeQ+fPROVp9242v5dfKGcjc2cexWEVonkGJvf
6cDtB4hzrRNBHH9NJHA5wpyNxBz6og1JXw71T3gF1DnYCt7oBuZc9Vh/LCxewmeDMSdf0An85GpM
i9YbGf0caGY5K8Fl8Ro+G4I56LSo2qoqMJ/yg35oujfZEnSbkj8taJOwJ5Os5qk4wYxuZdzrYeEY
ATCoKKCPDjQocxzkINJrQaRowzQUCKvaQnNoP4HkzisryNaF6sflUOxJEIKAR0sS9RZTM4tH7Q4a
GuQlwlv5UN6J8IB1IGCxB/reqzb9V2oJsIi04rW8df5Ul6fj8lcw1zInETANIIfs5zkkfrgWPeTS
4hUCK8RuA+YrL0orWc91fLsckTmPLeWzMlZhhg1ZY6ePxW0t934VCbu+LF/Lag2v9CPvcmuGzBkc
IimZOjUFfX43v8ikjZqgMWnCgLXn0THyhIfwWXQz19hq8FCTYQ0AXbe52Cz8Eu7XmW/XZ+dy+sxB
VSJKtIoChJmrojdJ26rr3dtnZ20E5nRqIlGiWKp1H+1NXfyk8uvtf3/+QLcWlDmaogwDURkW0z68
OEwocFhGnnlcuLk9ysosDObFOIvjjpAL0P2g+kpKn2gr52/lpBtMnh+lopyPwBv4CZgaQ11bTaxv
criQxysTWUDLzF8csG9wXlRR0pgjFsIiGqrtAOUk8PEhTgY7532JNkb5hD7ZeICayUxc7WzBaZ3R
ziB19TJyltia0HqFe7C7StS7vpUufxBzAgkACLpWo9QzF+44BYrHPFyogX+1SkiogCwoeZOD31Gd
UkiBcdC0LSAnub39fRcygctfwZxLorQD13BofIRE7iHWkG0DsXFqAWYkfOrpEXcX9IXdtLln9Lld
j9UTxDrR/OKrlYC0vNMMKOoDpa0jUcB+P0vO84gPq6LIVJ+g3wuauQfdn5VrZfHIQM8MWmZgf8Cj
53IICba7A084oPig9kGK1JT1xKTIKVfWdHEcWK3wAKGLaJgxUyFAnpAQjpo+8qB9DAkYNSG2TOEg
rQQuqcipUh87XYP61S5Ufk9Qxagj8S6tIrRHV1J1aem3gLIhwJQIk76yfNCKJhpI3DR+ITcPWYji
BEJuWVcfQ9m5I4kdSaPvHZmOyii4dTBqAN0E/V2cSSaXRN+FLrp9AAtLkTs2hB4AqgLtL5se60J6
CnpoQBg9CpUdOH/1PaKRFxq1JbVA40T9LtEhhoLa9AatvONYVEdoFCDqA0d4e8HnUMeGwvM5Mke7
kpuc0ok2PqyJ3VSP9rTpTk0knbpUQ/EFqgkF/DEzbWU7/Tw9bo07r/3Zlg2msQefJW/9KiOqm/Nt
YHKZDNF+tPPhKrgdCgBy1RZFeCXlsQGGo1EEIGy19Ek1IjvImxNVJ2hEGS5N7hO1yyzRoJHZ8L5Q
AmTLlUALRJs+JJaWK78Hpd5A/sfNC9gCt8YfSFo4YQYQmSxueCHaV137BmrDbwhZlWYY91BKiIZf
OSdbTUqKlU0+72Fm7sjkQa5DL5gHp4/Z41XLAxifxi0guY9ZOwKTVVlJeYojlErDr9vfVxEXBwOR
DzYis4Eis9CFPKIMVGitXwj9ruDC99jo0R2vj5Pc2nk8/C50GCXoggvFlgolInRZxqCxQW97AO9R
tYKyPJb6IJoan/+uIADW6fmBr4FTgh6SJfbJuxCXez6SD3wgbJOa39ZhiIq4kjplOuxqgG8adPtT
/r2FpG9FGzvrdChcGPedob+3tHJCvb2LVeA6KuCpxnoyBViRF4HxzAfQ5iB4GVf6Y5mU9yFwNYkO
EAGpNLfSx5fbS3X9WUBQgYfzvFAiuqLMSoFyQgxYO1C/619gXGJm8AtOAM4eDAj7wD/+9mgLuHAM
B7aMDI4l+GesX10V57rM4V3na8pHk6WWLnffbVS/FmrhJv13IcDViq9dJXzG3jqVEoWOhw+ZF4jU
xE7Hx4eYF7ZFm9/f/l0L6TRslnHVa/hJcHhgLrWwnAylVQTgr8r8gdfG50n7jGX1LipkwOK6B1T7
Vo7D0j0Kyq6O17SOfSFqzJAgL4UhtFBGPxEAYFMAdCynfCfIwPmoeC6EU7RXDO5lmGCQGGUPMafc
GdAdChRtJRgufBN1nraBH/LjscqkbCMUx7m2r3o/MuhxgnRgCce9YpgQpdET7JXfNJ7AaGntrtX/
JCnachnwKOkDiIRmXA+h3WQQZAf+TdDpivbk9e4EAVgCyQrUbTAi2XMsJ0YDaAQQnRS6cRX33YfU
5MinzE+ODtHD25tgcTB5FlfWQJA0fm7Gs+hcDiqFdaZOfZxtyMW8S9EvLT9i8c0eAN3bYy3cQDhz
4I7Naz4rBFzeBOIQQFWcKqMfy8p90Sb7ACSooufuEhnzGsVsI2iQDEAGdXvchfT5YlzmEaDSsKri
eddRjZh69joEBriZgyWtsriXV/PfM2Qdquo0lbhRUjtohgHyxEMzjv+j8t/99KxW08qsFlJBQ9Gh
jQ37JhGCO8wOBtvEyJOq5EFAeG2HUwrJstvLNkdB5vK6GIB5dTSSEggpVPl8Tf6Sgy8j3eXk4/YQ
C9097PWzSYiXW8IINKImXU5Raed3szc4Ku0oPPVofMGtOkNZdg1d9CNncmtaTH6bQxYMQsmYlkqV
ezGDTppWusCj3ikE9QwoZNT1a0O4+7qVzDhp7ETnLQMSVUSgZp98ky6CoN7KA09e3DgGCLfzhaSg
4Hi5DlLHB7mKi8DXJtkFwNqCOfsrSRH+6no3aK2bKPljqJX7QqliXLGVHfcvGf1VV88FJEOpVjsj
bJFw6Nya4lnSIDMlOiQDJvVTRgRt286FsqWLRtgTmJTbFAlq38FCUUtdIkYOHEiOmaps5E57aOQI
RZ4o8GINyn0jEvMutHRpK0uqSxL6RwA2uR6NfTL0ZtR1WwM6PLe3xdpqzH8/C0pS3EPZrcSBVbLG
ouO3LnypkOzIjN2g5yu7fHk/nC09E5X0MIwjwou4BvvEaZIKyObSLoHdb5X8nRd7F1zsBzVWN+KY
OBV0HWPyEMey36d+A1XIhkLwcFrTOJo3IbtJ5+Ie1JVnU7ifd/rZCqAonUq6mlCffpRbaJTBw+ig
AxNplr9nYyEd0hcra74UJHV+fvbDaAuoO+ZYdD2EEIFdpD4hsqUFW0DwzDZ8K+Jft7/tQvVXNSAa
jkcfHNJm6vflx62FTo1oYuDGQQUviWZ923cqt99xDW0WbnSmFuXgInoaCM4dBWoyWzOcZOzZ5s4a
fgK0KOYHNNTmWY2IpAPFtyya3ieCsZUSftNSJIDACse58liWwkYfObuv5YeE51aSwaWgCu4+RD5U
GQQxhdltEPAL8oovwAhJoIkKmHIYngTAelcWeW0Y5sojgZDXqlpRXxSSXVqgBRRCEBfaB8VWC/nn
OAzcAglX32Qgi8yHiiqFF/IwPuiy11BONy1Zu4VXfhLrVaFCUkDqU3z3nrwE8THn7+tk5R2/kNHi
u/57cdmtNWpyVqIzLPhVJ1o5GCGt/i7OooJVWrlZL1mGEm9XVnq+oS5P6kx2n/XQwcyToU9+uZ3T
Ijcavg9H4FMmV4DSTvsauADuOK2XesLp9mg/QIUbo7GVxqqicE7u6gEsiF3fYgVzM5Ee9ZizKvDH
ZYF+cO2wqZFPZ93oADhpT8GxHLd6nzpa9VuHFjRpntIWrCnwX8v+V6DcSXH2VFWfZf5n1HHxhg+V
8SDp37d/+XVIv1gmtoSZpVQmOE29n6qPcVZDgQllOjAV8mqEoO1aprk8GqQNZIRQKLkzF0gJTjcX
KiNiem24kDn1KEpaJij6dkoFJ6mKx9uzk6933jy9vwMyxxqijirY/jHvy2VzyKfEKWXRBHvuWGiq
p8FMu+hCp6uCA2fER01t36DrQswYWPxIom4Xq3bBTZ5OwAHiu01SZPcVUnCR68xEJi5YbTZscmHi
AhqIAPO1Pt7SUd3WqIvEieJBXvgk4tPK42MZvEFJ7HnqZ4nawJlECu10wHD1dDM1oqc2oMCAJpRb
ANG9Z23ZmUgJTKX6zLnN7TW5Pu+XS8IcDLwAUB+NDGT7ybchvyf5awQO+z8YA1cIlCrwqoRYxOXh
M2JOaGBvhpgiP3b0kIWPIfd8e4jrNBvT+FsrmHUyznOREgw+0dD71k+N94l+JGqzcvEubp2zAZg5
0C6reL2f8BJFZ1uD8oM4bNTx2Brjhz5Ap6EarNszmhf+KoacDcju1SwmY6HgfSnXrR2LvNtBRBbe
L9ui6i0tGvYiJ971dE3zb/FMng3L7AdFSpMK6hejHxSfXPJrBN8tjV/lGGo8ECu+PcWVj8a+w5qs
HFH2QTITTs9QZzUHjq4s4kLaeLEvftAfZxmaWoL+CI0OCnTH7N1TWZpghcQBIEnkwNWanzA2txue
4E44+waQh9szXB1/vpfOxldAnuh7o+L9FH41hQDGY9E8DkLrciFnQ/73MYj4bawGu07d1/ob/BNN
JQhkswipW8m1KVaFzZFi5QZeW3gmixRBHCwaKRn8bkK9vj0C87xy5Fe20c+L8mzeqV4Q0goR2rB6
aWbRK6wjrMkIobSLPDwqndvLvDjaWemOOf1dyYc0aKYJdgafVNkgHwXBELcjqFCrm3YxEKAZAsEl
yEEa6ry2ZzNTBVEdFVIIKI8Ersh3VpgAVcsVcCsIDjENHmjWrEzvhzFwFQvOxpyD+NmY05gSdeqD
zg8lA666sPo01crAGyjELhrDESLx1I351m3i6KCUrwmeoqkGrtyo5pUp5zDljA9BTvZlJ79yU73l
xhhkM8htjIP62vV5ZlIpfYSl/VGJJzwVtV0WJpuerHGhfsCUVzNBwQyZGMAQ0NK8nMkYwUVj0IbW
n7jpkRbFXhFFAqFqWGfJezE+tiX/4/1WoKycqHcwb7gzhoOei9DSAqdsBOlfB4xPfcimLyN+ndQn
ufg1BqA+wkxFSrfQ6zbDOneaNAHTGeyq1b22GJfPZsB8C8Fo26bRhM5PsvcJjF5LEMN9o+B2hhBO
UocgFwY76EWvPRYWoJ3wjAedBAFtVir+EaQ52wRikKacCJVtvxXFDREgwyCCsJ1w3L5oMKxSZKjs
Z0A7NeBowhNoQk9OfAsEehDa/k1LstREXddL9fhe1bOj2OUvOfqGddt9Szz9uH0ir9+p848Fxw7v
J9wmbI6vxsBN0V7r/A4aDm3jKXHtyIEXqWt2aPNysxtKhbbHrIKFxJ7t3UCLv1HzUWn8JniauF8t
MLxTvCaBtgASnGfyg+MxZPQa2FsR5dCsSwbqqyrcyuMApHXdVFviRjQE7fjJEBMP/g+OBkjtSiRd
eInPY0PUcladhJYXk3lo/DQ2Up7jLcp1Lh+WJ1VKvrim2EmkhUO7m5JXkZOhj63E9yAWl/m08guW
ouuPQ7zKI1WHPt/lmc0IybJJi3g/A8k3S72Y760o/ebDlxxR/R/sG4jzYa1/xmImSzkStIZc475W
eRciYijcQItHir6Amnq+PdTizjkbikmwmqxoi7pMJz8MH5rwSebQ/+XW6jXLa4eCvQBl0hmycbl2
WkzKlqv0ygeF20rDxC4IBPsbGCY1JykrVwpS+tLFDnVDHv1xATUidp+iHjfxgagVPti/ziQfpYG/
05EUQwwEfVyC/KqWAAkJs7tkQi7UFnsoXKDpAAWMdttEZKcKv6gIF4si3tU095QCpMextNoogf2Q
uBPh7iGDBZznqZtkII8Lz9w0mmG/axLephD0asajEqY5GjUeqe504zMZgw2eGKhtwhIrxD+d3Qno
eJIosATZeFLAzy+4wMGF4QDSYo29hgdyZY5t6xTiCQJtD5FYux1VQAAHCazctV3oGqLiGPFTY8yW
QvIpp5nFfQYPpa3Fx7T808GRKoMemZrIvlqqDlflcB4a9jUUMgeNMyEAue9TKMPQYpvpzR38Cxzt
/w6ExR6Gdv3c6IWylSwzd13coIkGBnbr86S8U+vBqyA1JUbo4EWg7AfgQZJ3dUp3otxthNyRKd0p
LaxVbm/zazoiwOeoFMoSBEqxij8p6tm9wYVC2CtK1L62dm/T5/q+OUR2fMg3ZIsEQLSBU7OrNWHK
65bB5ag/VL+zUfUKPc2AxO1r4wReiiDpqdvWEaz6EZioXbQL3TWQ+nWzEEMipzAg0A1pJFRJL8+a
nKtJWYlSihoPJErdeRM+hQ5QE91gCu/CbiYiRe8yLk7ICr1qK+Hk6qTjfYtxka+gloHqLDN6HRoZ
P8I1zO+IaAbC+8j3Ztp/ydHgBE3rrHzUq/t1Hg01NImXDLCv2dHCLqoLZeqJLz0JH/Vz+6m8ghYU
vsA7CiqHzVY49Af+T/BIf90eeHGWZ+MyQTOFaVRdlyPx1ehNq0uvIuo2yH+DCL7t02Hl9bQ8SR29
fxR/IXDLpFrofgzwrk2JD3kTO4OEHrg6bhI96GvPtB/F84ss4mc5/47EXHFtNgpcnJL21YCmSYRH
tZwqD0RQD3qZbjgV2LlkNKNxNKfkdwyBdAIsgDir02mHCrdhMQDpknOtC4EIK+S2VZoClLdX2ukJ
pmrIS2NL10t3aikQoap9+5MIP63mi1+PPAtZIQwXkZlAPop5zikNySHQyo8+PNedGrEOyj3w1XIH
VT9JYQzNrskVOxmlpsjpg8qC29i2FJONEQx4KqSuMnC21s3aNImtGqiNShDraKZdPYB9ocMxSG0c
uNfsiQ49RQM6IXH9GhmJO46KxUkFXH4CeI51HeyOpApynwOUVmD9y7mNmthyAfmaun+vJM1V6bTP
dC9U4DCVwomQk9zOOGRCaFXGATdQBqurUlZOquiHiWiJRQkFHsOjqA0POLSkqJ64/lgoH/Ba/Ij7
+3rKvLF/JNUhkI+tXlrdcN+qdwAAdH1id3NbMG43PGp28eBJ6YGo0YzPzaeXLv7gjD18/aDEA5A0
NLAmDtjz9iTA3gPqWg9a+UcZH0mR4HtyDzk/ojxNtY+mMr6EXnLS5rMPercSBBch241r+q5ouOHU
unaK8VGDREf7VeipFXeqGXE6TAZHmB7JtoH/jzLpqcMV1JLCInj0aMM9zPfw7nmN6bg1itldt7fb
RjDR3FrRSV+sSCChhESdjDPF/0TRs8A8BqEYcfVQAKqpe933bO7dvc/CBo0rfMM3ijqKFTkNb66l
QtdJ9HwfysYsWKvKCqBPl/E54aIxC0qt9wNDAxosQHOuDeEpB2GqGjVfMXiP+zI0i6l/rEf5M1Wk
19sn5TqeXP4A5pzMjAZpANzKV+TuNHHUiYPszwCVnz6OV/LYq0SMCSjMbdBXBYBkRkZ8Qzxx0et6
72g5EP+NWEwgxk6OxzSSiB8CMm30cDxR4OGHxxaBJXy9qoVxVfVg5sM8gNIk1gxh1IgfcAD4Fm8U
bnphpJtaopo0a3GKuJW85fpjCXAOwJMLjQGZx4a93C1URUaZ6C3xa8mq8icJWDO89UwaPN7eFNdt
RkztfCAm9kvJyHNNrRNfQPhDvdNTstT1SgU8MOG9HUY7Kn7nCXFXhp13+0XQZoZldwiEDqmgzZeb
qO6HOHdVfcCHG1xR41ByhXONaGxbQbVTONjVEJwz4nDt5pg3/K3fwGwiCPArqBEk7Wuylb/HQ+KC
TARfl/IIGwUPKmMrh+LqxcVMmdlEfSuGA+6Z1NeyzuZAB2u/YjhQ3V7YpZN39jk1BnBjhGlpNPD+
AlcBZdTmTavWapv/YcfMhQBRAArxit8atYCXlDHxm1a3K2Uu+QwwQIVqF4J9EPJwUZu2eUNwQa55
Oi8v4d+h59mfRe+hHMsZ/E/8Avq0GRSsmvEuEdaaANdCHD9f6u8wzOFTEhnAhkAm4NRx91LoDY+w
FIYm7qvxMlnKrtxl28mR7/rfkCdUYea0tlOWwo0B4XxFg7Y4ev/M4SiMUagqFdGta0CLnJUwkMUn
rVmMspNGCHDS0z/YNWcDMichAzxHrwotgQRkaksJ0LXx1/9vBGbzJ1OTN2FAE39CtbItP3rkRbdH
WIyYf+fAsku1pIERqy4nPs6AnYYfMCN1pPwjjFbeAIsn7GwcBhoSkK5GFjEmACM+BvKTJK7ArK4r
nfPuOxuASRTaihuLQdATf+4JG5Dzy2TO5CTBTtrEkpruMMrwHSx7L4RraJX9QqNY1nVLbMDhazkn
lA1rSoOjppCDWMLHSDQszljTfr2WoGd+5Rxcz46iBiW0cOTxFJIq1DxUyE0AyiB042HglHfS606W
PhHonFLgs2QwRAf+MSqeBeFYpUDUwPW1ST4KsQOcGQpwEO1TwBgC0M6K8/gXjLStTKU2SX8PwPzr
xiFOOqgJDsCGQK1+yNEy3nLQa4zhzpwnEWzVCBrXWKl62NzeVdf1R2aeTMjpFbFX+gKfG48Apz0V
DxGgf8pDtKGyuW6qtpTXnH97JvLwGoFRqVjP1/5n0YLAxAF/Pus2CtVBH2Tv9uTWjgxz90dcESU9
/LB8Iu5aeYT4PDSU1coSuGjlcF6DqpllZEJapAy81og4/4NF7fpkvIYOAWVfNwsbMkPhaghdSLcv
TxET0ppJyztsC8RwDZJ7mjqXHy0oFs/2zk80b194+bsAxYD2eNuOTbzSY1xbWjbeCUrXlnVJwEqk
NsR/zaCQrAxsHGXlRbN4V+BVgf/AQTLY1n+r89lUkwJ3RcfdFbViScEpSUVTiGOgLHv0zNfwDNc8
/vlbng3JfMtESZueH4bEhxVxvW0eozfyzjmz4E38KTjjVtykm9Jbq43/1Duu0rWzYZkvysEYikQ6
Upsh/a6p4WptdxiQHYItss1injpqARmMsYfzRVdscjKgwlk23yH6IYVqwIw+R22W+yBNus1yyFgF
IPKU9K0eBB9+9IcqNHY8BIY7WXnKoMIcyu86qBbNYNjI/s0ySI/diO1jJLYu49GMjpsMhWWax/fc
YDzACtxNaHEX1tmxl8bfeR+8DM1kK62+8jRYPktnC8HsLQ4akXoTIHcedOFuCo+Nflfx5GAY2RaW
u1aSyRaFxuSUQxij6JxB+c0jwN4OHddVl8tNwKIXgkooWilAKqZpwWuNtmmYhndtAmEM5auGwK6k
D4cc2CkZXt06ykpjDwFlcbRI3TmyWGzlsLVoMVoTHJM7St1ETT0JYCC9rj9b4zQUsknLta27mD/+
XbmfoHF2aWWthmdFHRI/AxA9KzoQuIC4ytV/kumfDcPe4GKOgypEiD1dtwE5aadF7UnJst3tb7AY
Y86GYa5gZKhAiAP77NOynOWd7cH4KuH3UQ/8ytdeWzfmEpSnqebTLiG+bECKFU/sHHJaybCSWS3W
Ic8CC0t5KgOYinACLgnlKToJH9pJsWu73o+ObKEf7gbQZzbLOzARdRvUPFc7wlD1qLoA6gmWdlrz
glu6QsS5mwSpClFBoZlZX4g/RFNN1cQPSLsvaGeBC+WkqHn1dXY3Em4DDInFa98GjAEyac3fbGHN
L0Zn1lxKCQxkc0RZQ/sDq02zKX8NycqKr40x//3sPOhVVUoQ3UPenzfeMGmWBuC+DKzx7Y06ByQm
cl9MhckzQoUP677GXZxsA0/acE7nch6cYVbSmWtTGsBPzj8YczGpbcT1XIK2QJR0NsRTt9mE9Ink
DoWVWgZzo1DtDtrwJVPBC+PUJui0Ib2zeT34lcMtp0q6PVDWTpJ/yGq3coYWTuvFj2Our6HtBlHP
udhv4QzPZYIdRABa5vCqG7e3l3vpgr4Yav4eZ5815MRBDTTk5kKmbxU01wIVzNUQoPwq8BQKhXU4
H0yktRPhbSLvefGYKQXK1KhGxidwT1fC4crMWVA1zFzrjjboDXEjYBCcuhXLaVsGmjOFKxHxB5l+
Y6exwItY5oVh4LkEdKD4DZwdV+11M1UK6LAHwwskCjw9aS1BmODxEKJl29ROLfdA0QD9aojhVhCE
+6Tt5yq0GRXqe5VOD3QSD6Hyqmu/1QEyWgWnbYwR9J+hfklK9RUy7YAPGSZIlSChVPewXN9Jnbin
ouYpI4AxAKYgcYA+eG514V4Yavwg1LOUBo87aVumo81L1Wvz00MZvSaEsnf90MvHsoICfx6BfrDl
1cCeRapLTkEL3bDo6ntujiZXCzeD0gHqAi+XrYu3pEXROuNjf6S/u+GJhk+39+TSHpgRMSBToP6t
sXzBkhRjEXZd7GfVXS1DqavecOGzRPmVGLBUu5mJZv8eiIk1OZao1LsGx+y/+73PyUneTVC0h/4u
1Ms9+aOLbM6TnOpefk2IuQbFve4wzBi4sx/ABKGmE4zESFus5C54qI7lSboLtvqzbHKKKViJmTjB
kdyHq4azayvMxJdeT2upSDHxZgidBuUViFJaU7VXgq/bn3Lp0jifIBNdWqESa/T1Yj8P/3BS54Ic
57Ra8voPRgHuB9Yvs1kvS/WRjUDt2zrHdJqvqcBbEd0krVqptVxfTCIwAQb4SzCCkq4MJPuuJgNN
uNCPSei2PXcPXOGWo5AbjZBSGYaC94QIjfJshT27gA+4uKlUJkPMsH1VGiFOwT6hh1hRZNXEAvfF
cJRD7zTPEajl8D9ZKyxez/dyWCaj4UkkqX063/dRiQcxeeyjEHLsghXBcFvhYOfRcIehmNzb33Lx
UJ5dzCxqVJqGcZT4IIbqzFvdnyLRD3r02ZKXXv/k4UVSab2ZITBrcORou61U/Rr5BASvwlFp6ugT
IBp9fwogjQNvvJXSxOqPY5KgMeUh0xS2id+6UP8MTe6tdNstHO2++s3H4IYnWAg+hr8qtz6k3pp2
zAI+5fKTMPFKmYDRjAuk1toTzO3dKoS/PEwnfqlmsc0f+2Np5S/G5+3vsXSCzz8HE6LkTED2WqCC
32VPKf3kYHURrwyxusOZcNT1emv0MdLXSZHdoHuBC6WpwfYhVqild1BqikarT6dNLrdekz0novY0
4r7WBn4l+1ibLBOuOD7PQ0C9iM+j6CjzsxAHbtjh6/aSLkXfsyVl+y6crgVDNPSJX5OXvi5sLdu2
kBdDJc25PdDKdDSm/CwnoIhNpEug8pN5hfJMeurp4gqF6wc3epUO/H36aEx8SgcRHpIyXveSDveE
uDuosOFBSEbTKjwC/uPHdfbe9Cg592O3qVMsqazOZ6dMty0Q4FUvuB0Mi/IoOUlUu9fq0KIyLET+
i7Tr2q4bx7K/0qve2UOCAeSs7n5gvkk5WS9ckiwzZ4AE+fWz6QqW6dvizPRDVS2XrItLEDg4OGcH
NblmlOz1SLqDY/U1MVHc5Br63ilh0A9TH6wepWFAPXO1vdAZIFqF3Heu2cCkXpr2pj49dl3pl0xy
DFRjWPcCirktA+02Q/RozKG3RoOor13SleEkqiOSQFcz3rtWx8DwoSqQBXenEVi9RK9sYhlbCcjy
Aj6bulWM1VF715K+wiUWUG1UyPdlYqI4LdktnLks1vtxbHoW2u6R9lzLABNmD5yA/9g8QdV0Z0B1
peKdiU4v4M1tqn+BzgxwhVm3cSczl03+2fdcMsIPl4S0bGkyo6XwAFEYl2mdZ2jZDnCA6xSCNuMI
uDkstCQGIHl61etI3IfKa6MEhZoKpaUno7mCzm42yF5lvjYAMugyimSz4VGD+FMa2/IEK1BFCsyx
94oYTG9DdTTObfAg/DqPXdTlDmWpgbkdfS0MyPEZyI4g6QFDVNzaJFOC0oYa1PV8HLT0asAtjnbs
UMbMTo3sOZ1r4G1o5Kv5GDRz6tQUnoZs3kHYwENb92VGhWJIzX2eaC5N0mCO6T7Vr8ph3o3oksA4
7YCG1608DZ6cKMda7oK8Kk+gsQu/rKBQqnBbauEGB+OGAXVF2HDNknbo6s6vgcZUjPhd1lJP6YcA
wMPOtsrKhQWNLaXJRads1fx+FSgyCFn0T2TA6ywT15if35YBiBkbpjh5EObJMO5mEOrSadiRSH/n
U+2VZXFtmFlgTIarSGhWtqh5JmAVzk4JCX8mC7cxOxcdMicznuDK7Zoid+QclmJWfFAXMan+hfdw
AMrkIE7cAmI6DJZW+o1KOGib85XE6BchGbZiVoHC0bMpNICbrkpJ3QhwW7d4ukTADwtTJZCRmKZ+
aRUAbPU03CVPEZDQTnZr7EZ/coeT4pHEBm/notusIZyP4wCTadSyCGQrfx6816hgY6Fi9yqtQxoB
SaFHDbDCVoo28o6tkVYhNktIkxQzqksx4mRRjG5URHCSMY9lsYk9On9o/HiqVUyaC00dGVtqD7h3
qdp7IsHg7Bv4M77VNGFFnwX8w4jBnI7XAehEu6QkBykSgVxsuRScvR/J0AP5c4ZXcacWfWF0RYta
4sm61b6Jo+Z0l+U17GcDtm8eClgl2O1tdb+lqfFv8rwfA6/WVT+WRj3qKJd27uRMAH6lXtfD+Ui6
n3yIThwbJ3anAPPgUHcMrQ1w+uZzrxK9OUWNISJlBqXsjthsZ/kzpC2uEe/No9gnN/Opbj1UYXyg
hTdi/b9Jxn48+irhm+D8pY0FThrzlF3lsV34krcoJE5u66eLCLrbb91wluX76/HyY8hV/hepRBZx
hiWX7Wa3t9O9eEUj2J6/Gf4UzlsaqMunfTbaKskbUNgYTHBGH+KxhDaGfrPI56iksqHMhE5P68If
cmP/buyptXA+vAmVAoXD9ME0S+Az3+vCtK1NtM2yGz55sLUnDB2btE1ZjUXbXvLhS86F/Xk+qalb
Q6wCUV0l0ahFBQrNk+XmXLFTKJ2r1IErNf7JHDQX4aFGq12n9E+GGu8Gqt92pL/LZ/NSMP3YgnUk
V50bA7aZ4QBvCv1Gr5W9Dr+EismAmxeRY5VwOh36kJrC70nlZlBrzRSkC7gHJBBmo/EbB3s8peD1
4fbLoc7WNEA1KE9yHdmTfgu+il2piasDCieNFxPtnap8TnLulE0ZKAmzW/ZWi8tCj0+cnSx0wcBn
t63EdEG/tpUKmUrzBNNwW1LuQSGxWQGTm0l2+DwcRCv5UlH4pIHDrLhijL6m8KXmSB4bQ/Gqxwpb
RX2Im8kz9LehTK9SWXcMgG+j2Das7iRp1U5E9bFONc8kbQP+OpgcYDyI1AR4Bzt+BJZnZsW+L5G3
D2/R9EUb72C26BtG6fQyOO4NMpa8dSMKO8Nyvqog9lWmpcukI6sgCAACY9L0LkomTgKj+UyFr2XJ
vCLNvaSEL6ZBbBVkFWEAm1BRDyp1OZ8DQhlmr7HN7o1JNxrNDjr7KkW3gip2XUMd5huZv3WqHEKE
zJ4FcRrxxYTLMSj84Ja86dnCtCtDPerR0ivsaDkoOmqPoFnyN7mEiS76rYoU9gP0GfEiYct+wYyT
Vgi7p7lPTFjzVRV0gOC+QvmNxd9Z3zpQ7nFphiFULn2dEwOqTYY3SXKgQJZAUcrK1ic4hlqp08Jh
0sJSaRMHJUS3J6pDTCASMd0m97UZOL3eDNvxlbWo2iahGe8j1t5NOexXmQoYseH38+h3DfOMqXAj
NTnQ2tVhoaRDkTVqWjtRUt9UJqdDt7aVoCQIPZcJwgeCIHukwmsq+D4WmgPMtpvkcHWpbzMKpClS
1wjlExnenS2vHHDhb6IyuqjZYPNmCPUs8yr50VI0pL5fWX+haeA5V5M/qVdNVr/NPNsNc7nv+tqJ
Yuwgog8uzBMPkSwOaXZBlp3A2oCnr5JU47YEa3irJS7ED7067k66iI4xMtlBl3dA3aH+XMC4Hf6L
vHF1YbosmkBagv0XpmemdQCLE0+PTLsdJFdV60BjlZdppaNQ3FjhimT3Sywbtb0BJi2XMFoda9d1
zz0KrHx9C/0OT1h49bw4tlgJgncAh2MO80LacfG1WBb7KF+J8oul0QPXzPsRX6c3YMNqGs6Ay1dW
PDRyHvRGUMjZdQQ+XTMPoGRmboFsuxaSIyGUNGh2DcCJDxWY/zpcCUuAiLMWzfk7Zap3qTHsDWjb
iQV7r01VqOgpAtXQv8iyldpdC8cNQJEMCNI11R2dxv2Y4cSH8mbTVVcqFINqGbIVeDhctCBNUQ0+
5CrDGPIkSkd2PWRSuXZnAZGeF2QPVRUnbzCzLD2Cz5CakTNHo2Mw4jCRhJUKR1ODBpS3J1nW/U6q
7rM8ukio6VBU0vVXqMnYrJrsPDlYEg9L3GjVmbpUSh7kTt+rwGFT6a3Pv6hRs28tduAKzFurylGS
59wYnkw1bz1M4mGsi4sRtP0ighVMVO2IBe1KdBO80mz9dpbvSM0sV+ouGgPKWEMSQD3uMhEj2ALG
EgqHA8q2fiqNaMlXUBLK58QW1jGKFjta41qBmkc8fGH4L5cEMGfqt7wB1hDeCYpN59pjRRx22rRH
6RK+t/qO5K+45zoQ5zsp0XxqYJgLDqbflAKjxo4CvfdcKW4UJXFIZLoxWEDjXFxreb5jOtQOcFdK
s+Ql161FjtYfs+guVnpc+JLL3JBOdTZfop2zkYVtHdqrRBjO1FytoJv7UM6ql6Y4Y0ZcHQ1ro+a0
lXB9P3M/3GGyOo80nmIcvm+OUUDDVNj0ZtjLPnHZfbWHNONGjrdxnVhrJI6tasDjAsixJOWljT7o
vqtxy4MJa4/ex+c5w79pMP6V3H037vrweLVK5bFPkUqPgBbaqg+8rx/viWoDDu8ZYRKWLkjal5sS
1xtp3hoYC3xaOikzAAJaAAPV9KBbu9Z0DUdntggpxCwQAyEjRb/x3oWPuBZufoNlgXyWj63S2rnR
Jq3LURjrXBmyWPZwCSdtR7tNbmIHhP33ravb+SrNj5leJbZpbvSKUeOJM+t1YZyBWW7DCd5OESW6
ckvSbWN7rDG0UqOpqRIluP3OF6w8xS1ciB8+XzvnQB5oTv/1RGs7FkuFsFoeozBcTYZn8tRRzWrf
QbiAjZnhCCD1ShUsBAsG0XiFg3ojGYrLEFYhrqd200luIjdaXDsl1uBcNjpYEveAXAHsZJFHIy7D
3HqOtNjnOJzVLRLNry4T3zEGP77+KlvWjXQskexlD+nD7BsP5D4X4Cj4hS/C+Xoo4O65uK4srs13
WdhcZ7NN7O0yxebXWAUyZYTwXl9BgncgR1ZcKhmKbibAv1BcFxCmjU0pIInqRUnjV+1t14LO0aWe
REBtaHBjgRQXCmq9Ph3Bp3NRuXUSZVvqbCsMrjnAFXDMcTvH2UMCiasSWCsxlW6X3qEehbIhmLho
7GmL4lOduRnM5nvjOSbDPunhEf/5svs3VaUf7211+7e0LEETGoDMxYlC9pAJ7sle9XunPWlXQEdc
FzfqQ+ElHr3aun6fvWBpKNzBFggC22tjtygvpiIdLfS+zUPf3DOxpeB9dtv+GGB9FS1VRmkZLdf7
ZYoVZtPFX0CO/19h/8M4q+IYkptMTLKRPrRI3TIeOTHgYMWUhcBUXkTILa0EKl6p9VR1o8+SW8Zh
z90Cog1O8BTrQZWW3sZrPRuPP3yl1XZsIeBoyBPmdnmtA44hWEp5AywpFUT/5HmrerXxKtfcl0FR
5yxXtexBlnSH6hMg6tbGSj0b8T880fIVPpytvGJ5UjJMMhGSjesvib7mWe9Q6aGQtjxtt8ZabYpe
07KGmjKCWd5h4aASx67SPg2QldrDwN3/8GWtSmA0Jk3BFxKIftugwdo65pW8Q+Hze4jcBtOf7XZ/
mMlV1QubAUdAhKfLdmnYn6inB6YPYPLWGjyblXwYZ5UToMmpUW0wlzWYvwzH+DDeW4f0mt4Utje6
sB8lx+E9dlV7q51/vnn8YeRVdkCsLMlLTgCSQNyPppuS9KFoviz67UK0/piqvoYaS44SRFIurYAS
fYr4Wl0qKumW1MJGFFonD0M0wffAwMIFSNTWwCnNcUmN6/9fEPoLqbS2/jDYNAupQUVshAVY6SH1
y27h8BQuvuSKFz1m1/wVrRv/87V7fuP/GHW1K2lkjKSNMNNxe9UCOJxsw+rPL6MfQ6w2I9RBSlnO
MIQcTA7DMlKP8n0bDCGknSAdZMNL1uv2+W3skpv/7OFW+xKq44leqDg/quZLCuPs1Cg2gtrW9K23
YsUmScRIV0w0O2BKQqzw80c4v/h+TN5qD3LCJR6pwK+lA+70CndbSImo9ZYY0Dk6EFkUNv7Aycmr
Hac0Q1NToaCT8tQd2Y6f6lPxyNE/ADH/Vt9ow2+siDXGfiRj3VCUp2Ck05ykES3v6EbJHsl4AWMQ
lLTF7X80iWt4PF/UyTIFIL0RFRXTbN0iK4ORmhvnwMZi+D7HH064dpy0bBrRCYHyjZONs22MGxO3
sRq+Myg+jFBSMWXcyHDQAOdEtOsJDcukevx8ts5ntz/WwveffxhFVdKWJVDrBYgrNSC9jiNNOYCQ
Il9isyau0tvKe7rp+HiOefdxCa5R8lybgauZ5hR+lrCmEBeZClChri7VLs7hHTA20GdNodP1XJXU
1lNqq7DpkPQqkPPcNZaKnQkD9KE71JLYsXq+b9ubWbnjCYSQjNphUDfq2+i5M/R3nU2HSgB2FQ0X
WSq8CAJ1ZtT4cau6JGsCa65tPdYBrMbNp2UbJKqt17iKS2C5dEKSsP6ptG+SL+Z02FRjPp8j/LWf
v3ftPrxDHkUMHhA4TUyUYZU2ZNoFiPf2rofNjgRR/TH+8vmq+ZXGhITKhFYP2stUBrV/lUQTWaoa
WKEO9xUqlSUDKIQx4sEX9UYvhXoZ1c0ui+S7qujfISF5tErpquv6mznpjkqG8nSt1j70Xt1BE06t
3pv6Q54CMzzT4Tavk4Nc6Ecpjg9mNt7VQ3ehjZUJzd35UrS1sDXoS2NaUbVpjh1cGLXkLckTlMDB
bu77qwoEHZOjUo5COoSq7w3eBNEkoZhcqYGuN8PGYf7LC/4+F5qm6lA5WJCYP+e6ZSFVphjj4V6g
TiUlMHOXoMeSfP18ypdl8lPN5udR1tgsRS95ylDcvMe/nL4vF/6xNAL6IN4/H+iXwLYaaPVq61Yv
gP3CQFpbO9gmTt+kGwj3X4POaozVhYckNGZkmTJVJi9EZYDp4KoDjbBEDCAA3cCJ1TfHyplm5mkw
RdQqV4par9Gr/ztNfvVVlrvZh72DpAEFfk3i98WRPskg5e6aSyiZSBdVKGA9X/t5Yzd78ZAdyKF5
jy62GBW/7N3V+Mvr+Dg+QpumTdhJTSRuRQcKIgq6EKnyhQGDduS6MBIIAAP7/CVvraZlTX8Y1Yq0
gfMBo+ZU3rV9AgxZhDZW43KduZ8P9cv1bPWAq/jXDIow+xJD6aJGawgOO/UVrErcRKbokGwkgWf3
IsVNRVWgI4lqxc/PxZU5oRSM7HsxWXZVXI9dY8/Jxg45u3whWgRbIwyh/LLj6WTlBsS82X0EVzUI
Y1d2GnW36QwkiqWqTlRQ4KuYCCITAqxy45uQSLbLUrGg3smvG1PfmGLle814FR0UWP1AnQekAYOs
M7psyosKrhL6vRjQRc5tA9mI1LhEe+5by4mhehXjVEXVMlSM6VtfpS7L4TfO6YXcNGChy3bbHnGt
zWyIg6GJG8y6goJ0C7Rr5iv9YxKDh6p9LbuXdkidBMisAmEoQlscBhLBLB3kZmnE3NUNeB3o46nx
iEa1djmo6lPaC6eHv0WMqp6uApWXX03p00iDoVbgRaSf4KWC5h4NGwVwMNcoZlvVfamFyJUZew3J
3WzGrWj6Ch7Q4kOboDVQZqe6EA6Kyni4+KKsHkHMcCYrkEpovKvIXKAmKL62coceWeQzsIJIIruw
kIqhLavYXQ0NjPRuyLLjYFyjwgdFXsOBLctUm2D6dx4KjX5LR6eDMZTsZ0bQGq9xoZxyyXjl0NZq
WxNXQxTojRzqRyjzFgzMKwjJa+ZxzkD5z55zsAuUCpKBYzDRQAFzS8zcWRiUJnxgpgYVJ07sukB7
U6EPPIJfRBUaXHHAIHQnslN4/8bM1snb9h7u2LtYa+EjZ4y37dTvYON4IPwo8qtRmdwxnhxt6ILP
d+6Z0IRFBfl4OLeCOENX9x3eyj2kHGf9PtuxnRqyUA+S8K8y8H+9if+O3+ur35dp/69/4M9vdTN1
sIFgqz/+65S+dXVff2P/WH7tr7/28y/967J5r25Z9/7OTi/N+m/+9Iv4/D/Gd1/Yy09/8OB9xqZr
/t5NN+89L9j3QfBNl7/5v/3h396/f8rd1Lz/87e3GvWs5dPitK5+++NHu6///G3xXvivjx//x88u
Xkr8WtC9Vy9fX9a/8P7Ss3/+hn7A3xdJXIrcCqqci/nUb38b3//8kYmKNrxJkfJh0y88pKruWPLP
3xTyd12Vle8iiroC7RXcxvqaf/+R8ndgLi1QQCmEh6EdRn7786v99I5+vLO/Vby8qtOK9fjgn8O6
CWcxAuFCAzrGEO2Gy9wqTRhVEUu51GRuA7cmSCkuwh6eJte7Fo6xHXqzyByhSwCjJ92AuGgfZiRB
u5s4QnqMG347GBPgqc3Gubaclj/i4K/fapVYmLlUmlaPbyWMFzpCdRYIqg/v6I+J+OnBl4/4dQgE
ch1qwhbE0H4+YqKuB5Y5g86U8IcjbEj8CEfMDfIUvwtmdAA2sssVgffPR/prvLX7GJA302SYbQYu
aORoEfdkA4IILArzTHfA+Q1y69IQcNQhr1aeftl42rMTCgkfZVGjVeS16YrQhzZTKCYU4AA71uJd
ZMGrFophQzXfFBO66RQIRKv1lJiFvNCgCZfuZ1MGJCp++vy7/ByO/pgIQ8YX0UwL/L5VOJo7ri2y
d5nboThYvxb02kKHlJp3cEBEwo9r5CD7nw/5czrx65DYTR/TpL5RK9pEfeaq8wXubrV8waqNjGXV
hv51jNV6aqsktqqJZe7ocKiz5BdxqB/5/e/YxhKv2qn/F4bjynfJ51/WMeyhsH1VMATW4myTnMtR
aWJcTe33EgQeekUNkXB/qQAKtBkYGXQEpwrkRmMmEKl5mSEOmZNXo8kOWIaotCdODk2Qfpj8Hloy
TUpBSqAXbaWEc6ffiQaaE9Csl5o4aIwurDP4tWjUl6TnljDXEtWhn1+r7J4DzYaKa8jN0Z2EfNWk
jQdT3kD01TUbiJ1AdHzSbgVcF/RCvpTlvRXTA7PqcOih/che8/zUjRGyGKgCQzmbi9qJde0tBX5I
EpCrtTJ49HQ7aK5fTm3v1aZA/pDe0rE8gUPsCtGDrDre6mYecAWAvAz+tQwBrZrDjif7uW+8Otfv
ixZ2XbPuFRaUz1jqZODJDiq8feTZ1qJkh3m+tUr9KtVoiPPCx73/YKkzjGSMZ2TBnpRAzmKRHCig
2A4aSQ3iAEgI0Vc6qhd5bYA0ZfVBlJi7vs9CQ2Pwy62QcFjO0LX7LLGCSJFBcNCPaVJ6SZS6MoMd
OFTMCxhqDQnIXgDeAeQVJho5woj0RutgTtcqhQPFFce0oBDXLrVLF2xef6QCaCrLrWlnExlgtrQK
OyL5pU7hHtuHMpwCwWiZ0/d8HsPKfGwtDvW+DgqkEPeEnsjICy+LYm8siJcP09PUyvdaPgQ9gkIG
TwXWN/5Y1ZDjqzYqKqu+8R9bBjqpikKICbnaVSTQ4hEU9B4h0YSoLMwE/BQxmPKQVOTS0iPI2CKx
rFOnN/lhzOoD/r83T4C19hN0QFUON64h7GLTrbrrdIFXRtNLE9c+lIQ2zqOzu3sJniiT4Kagfi+k
fLhomZIoIB2MoAXt6zvtW3WVOHjH8CCyW3d2Itvw1fvyFhjC/3vg+jjs6tJVczHRSWDYdoQVNhLi
FjWTIte2DsNzWcDHcVZvYgZhF7IECJDkOrmTPfOhvTAclGiGsHX1fdFC2kLcQ29fcjfvPOeOA2if
wsVRU0DFXs9sQgyLgcKL+BUArAhcgLEXPrY6OrU7GCQbjvpoDl56NN8QB0zIugRbOJpzD08IypiE
QLGXrqU1BhNrahoEFCcNQIFTfBMt34n2RgAHOxtV8Pkr/fnK/vui/zjaclJ/WEmdBfqYoeJ5Z4it
SvocSpPuF13jK1u9wHMzC8IylGVh3UeQefw80qiQzlIJnidZbs8NVCeyKYD4PBSmBJQeensGgrHN
7j5/vnOZxsdRV8+XwyZQXQrqrpkQdN5qWxm9z0c4m7NCQx1Wv7/r/qxWq5RXXJckLXX1y/xlvs12
uPpCYFynNr2f3gBqTMLMLrzU3xIWXwkN/f7ywKDSDSwW09TXtXwB2zqY9aoppGCgwO/AAt1B3DYf
VB+I4NhJ7yVwOLgL8bvLRQom8UrmaK+5W2wySM6lNPDzwN0BDKRfpeQnRYbAuWakLiyCT+mUhKkK
KSMIKG/M9bnlCm1zBUy5pU5CVveDoZLNkauIQCRIrmqcbQ4QZjvQY2zmVQ8w7cNDtr2zRUVeMrJ1
VgOKmaZbFLUZhNyf127GeDYg8Uc21Smh3t/FAJVDDxvo5UV68AbM6638/Nx9QAexDZMJFCmcrn8e
MSpRGxmzHJk/2PZL4Rv+1o7FD12be2VDgBuWgRTfU6Bfo1E+WShZfD7V34GKvzwzPD1UOBnhereO
QwpWNVMp0Ed6NNl63jyXZt4DoAsfVwh7Ap1EUZQ2tCZUldHpOziaZlBOaV60BhKgpA+U8WtJNC/p
U89qop2oTp312ElFKE/VboAmPW/ZKZNAOB5EaJUqkFm6CdcfC9alb4UK31baPLAls6LEmUx1QxyO
LO9s/XwGbOfwNhGNrHWBHZfjkVY68h2OCD+4sqeHOmwAcMZ7eLDyBm7WdnEJTlgQX3UvZWNDhTF/
y66NrVT9XIgykG5oAEFRvO3Vqx7QsoeuJUIUMBIXMDuDNo83HCDz29nJBfGrJXK4n7/cFeTr98jx
cczVSW62c13TcjnJvfJFuJKde0grX6vbxE+DPLUBRH5QHaxsD/gItlW8PRctYDcBqyGiK7q8rqe2
vTmQCAg9N656ALJ2SvSYTBvvdwUA+fMRfwyyivwF+iosLTCIFlhvJeKgsGMvDdon7Wly9Qc068BI
/bI1s+dOue8GVosOoGKuS6aVNTa5kDGxnGtuFZe+DFMURdL3Ou4hulBtUVO76Km38ULPRagP4677
4Qxq/SBdLbu10W3JAJMHd68ognC0CZjzcOzzgwl+dyzvcamwTTLbffuAfeFo1Y1OpSDGlUWZ+o0g
cnZpgytPoClv4G6wWtqSouWzvNwp0H6zByN1xmYLE7Yqm//xnj+MsVrKFkoDigKBJhy/0bU49k7t
SHDvo9f9UXdwsdisnZyd6g8Drs77ydQt0hdF5lbRiUWSM4KNksIoDZ0Pv52+wW1kYxa/M9l+CVUf
Rly+0YckbZCFMk+LCLl5ikCQchXk/ZGj2oM7eWhP5teR23h0PzvqBUolHmhAdn2Lf/sVrE1EkO15
OIXJxgbbererCkPXyEyHalXmRnpty2Dki/Z+Y1GfjRM/nntdpKJQGquKJUoxd/bNAOWfcDgsR/3k
dhfEhv6Hs1UYO3sLXM74Ja9CCXJdD+qNhGvg/6OV4SpP9QW/mTTbrB39Mc5t7QoycIHi5Jk9n+RQ
3ANjf5ntO/i0b6Tl5yaXoj4OKxeYutF1shwXTOqaCPlUHl+mzb3SbKF1zsWpjwOsomM8NMKILAyg
BQAABiycfM0n4VbidHZ3wiVb1nGdQjl3rTqmmwY8pWqMI+/7C6hC6/awS/fpab5GR6j8Gh3K2y26
x9nbMYU5uYomA8zX1wcqT0U7JsLE8QLtjViBzQmbYLfB7Kov0QhV7S7Kd9MESaGaOQBi+9CaDyGN
tQfpycmsxMYHX24s5bMvFBcfuBDB9A7O4T9v4RqmFvBBQQap21CgnTxc7XxZsqsDVpdd3IDcnNj6
188HxeeeyXFwyMJSz8Jxa2pLlvkhcLCRk7ynVgoz9BMBiNwqLmXxLLEwa+F8ZHydUDGoTdMmMRiZ
SKfz7qAOvadGzyYX13H6TlCs0Tjk8kvThUixxwWES8D/gholDF64D4cW/GJnKzoy1bwBww5XkHR2
M8vYWXJ6hDCtl0C+BDD6B7DMvZo/lPl7ptMgHlU7rdGVrqbZFyR3+kHys6EGOBsUDgjHyWO+H0Hi
zMt7uHX5On1QeOIPeerwRqBAB1xZJR1IL1wlgfKBqJw0boDxoakTlYFIhKPNgLJbmYMSEurJz0mV
BxUBk6y6aWR60nR4rlaqW3P5dRyYl43JcRiQ/EV56Zh5FzZS5aJ/t6tL6uIXHFODoY0KFdcycVUw
BUlVgDr6NRYarulvSHtttM5McivHEZQ8Zh+5nmMIoOgHkFIKEIOr8UEaJ5APCmfUGr/WZXcswNAh
Gegkih2XT1KEtERjrlTeRqVkq1UQUdS7uvFg9OOJQDcWrDbbdLJJ7Bfxijy5H2jnqJRBFRaiDEYU
yHJ7mxeJUwJpGrHyLo0A+oamSEqBANVVL1EUV4NovixDWbqa9kXMXd1MIN6phuOo7XL0NziZvFZ5
ziGmXk7Ua1ritTP8H6AMU5do+HJpZ2qNM0CHq0/NZ1mHM44uB0Px3IG9YC7cPVnYqYRoSV9hZO91
ZetYfbGfmtybmOEouXHMkW0LXJjpawJWr0Fr2IYIm0vRviyJWxT3FSGepMUQ7QX5X5NsIR6hoRM0
A7bQRH2aWW6jwq8OzX8oRTk8y3z484RZJOwM6fqEStH8qKC1iz4E9Cp6G+5xQY7us9KXNxx0QXDw
/UG5ylnv5cYTjb9aTHtXAS5ten9Y/L+BA26Ke2lByMFQoZEeEvVC0l5yGrtYKU5Jcr/UKFSTskvU
PbxhAEF8EJ7VZriEthALuUNShldPQGIGG8BAgt8IV+ePy8upZxp2At977A48Zp4JbwFJQqUAAGke
hxxE8Ap2tREaX5P8JREcWpymU8kJGtgRVPwld4R3EvaXNA7YsbiDjUM4lxAqG9FPUYMGap1mMdnR
2KOMi2Y5isvU+lb11yzNbxVoxpkxPO65Asrr11hGj6A75rnwBOprXSwCrl1B/9vJDe5m0uy3heQw
QFgUxDBzrmq7VPhrMpDbPDUuY4V+U7FK1KTbs2LaV+YLptKA+nLT3rBMvobbnV3w+JSADMtT3GKH
S0mXHzHOnYjFfmxBmMYrhuZaUAyDb8zza8nz90atXWbOCBbcM/j0qEjgRY3Vl26Yr/RevZ4ZYgTE
c3R1hl5aC+2k+Fs0xXek0R6VurvmKhoQsHQu2TNwZyBamO6EGlBXk7DrhNcPWBWqMb+bPYBgg+WD
677PSliKdZBWg71Mwcd9QuhRkRpHk5mDHsaLVLMTM6Gc3arcNQTWOex00V666vo0hEe2beSlP8rK
sWxqv7JKXyS5k3TGjTLPiEW5GUZze6hJbxtz5UiSBe4W+mG2Fc8Hmle+JrUX1QTPySnTdxrc4kez
vRom89EYSiheVs37VGeAP4C1m7cihP+4p+GewRgKvwYo7APUp/L6Dj0C7NRILWxmZvsZxOEyJx4k
Ne8RBdxZnw7F8Frijtmae3WIvWno9imycwWSDdIIois874l5p4PEGIMl2RjQJsuoG1UzCpMg982j
13SICUntqFXntDFwTSO/GDXpEiDWYw/JI6bUAW68rooa+TyoNna/M86WLXHTxYkDayAU/cY6SNXK
KePW7eY70vbBEH9JQecb88hus9E2suRhEOmubPRHzpuwN+jXuYzAwM8CIggkuCafm/OhTKG+RNBO
0AjCCDiAs5nj68q3AxhemfyNq4iV5R4IpR2JIQM+9I6OFxJPZQhamK+icibNV1kj+bm8QIqSmwhg
FBi7g1Qo30Z6ESKOp3iIGoxlA19d/x/2zmPJbW1L0+/Sc1TAmylhaDOZ3k0QSgfvPZ6+PuhW11Xy
sMSo6GnPTiiOBALY2Hutf/2GxZEE8doU3sa6d5PA8rTKXHNnuwQXdDZfr/Or61bV7LRErx1CS7XG
IzyfGUNBfTMWz1bzPLTytq0UtxNHLxwehNq0p5jnMQT2nINHDOWGqCPFfNdn1PJyu8njwjWilzZ7
TbPJ8ctfYVhsC+2F03FDUsQ2UNDvc0q0xL3J3JRURRhQYSzclOtA0Z0KQm5gdZgijHaUPdU8LYOa
p1R75IakBefHIKZK0wrXZ30G/XeHcVJCpnRSwwAS8LXnuK3n/ogxoFcBCWXWg5iL8GDFjWEwZsTj
TC5eKiw2xbaHxLyNrMZjETraFLly9Chh5hNOOBtOT3+vd05sbP7VCpK6Aw2B5p6sxQXy+aPcKQ0s
GFqGfk4lHpOggfYbs+11K4LNCImZvEwsVmY2rLNBs0vfm8fjaDlVJrpzajodar+UbDmBoCeVVSvj
vv7333euGjOXeDMd4ZX2D3qrZaE/iy2Bmlvld8gq+1Bm18NX3ryPkbT9+8VO6Pj/9TA0gwpLlUWR
fOCfD6MT5shKO64mbAj5c6WNYDeetg7oiS8HOP3GF05bVFhi/321kxbV1Kqx0geuZhzHg7LJ1uxO
22Gb0nr+/b7OFNIqFvELTcXE9+tUMYjUJKqymUOoEnASEfd4f1wCmc+0nX9e4lQzmAxAzFm/YCn3
4vfSdM77YbDDZ3Ule4Wnx7b5HF1EFc41nj+uegJtV7WSTRnqWToEiHWGExzZMTFj6h+GdcjdbsTt
aCu7ciUe5it5M72n9iUlz5kF+uMnnLQLVmK1mTAA14TaR2585nW9KrvOVrOHilS3v7/HSw/5ZHmq
QQQdeF7ErdpnPpLgqX2F/e3fr3Gu+/xxQyddrkJLFFblFDvibX4ob6jFbRVdHcXQYXYzL7i/CB+c
GVCo8mLLi6CV8expn1dmhl5XOm8RH+19IA1OTbJkrvp4jIOidxJU7veA/8QLM6UE6/w7I9b2oUQo
c5N7lfA157OtY/ISVc9hM62q2V9FzOYbGVsKfr+Pu38r/+td/H+u3P+xeD9/4cp1vz6/0qIrv37Q
5fg7/6bLsU0vS4iW3ZTJkv9Jl1tyyHDC03VsmPlb/5cup/8HbCL+lqZp+m8q3b/pctp/mNh7yRbs
O52BHR37/4Yut+wJP3ddk6kUuC+/kSTn30jIHwdelUpDICkBgZ3JivgAJ3CXgnkX3eBf85Y9//Fs
bv71z/7JUTtzvDIsYfrGsBMGGGfgzxMlisUolWSzYfjWHqadvjPt1qFTYXuiKXdmt94nh4IvS9+X
60tf1pkThqsDJcHBRi7O0/159T4RK4KD/IYxyeC2N9ImWSfb5qFeX5KWSeay95w81t9zA85pFYaF
texdfzxWobVg/pCL4+Qqna0S8PEWK+bkzxGEAOzz14WUeAJOvWnk73otWmdauy4SdVPKo6OE27k+
akO1DQP88srxC8fsewPqJf7NvkKxFeMMBXwrDrSHuOr40BpgDq8Kqb+PeuWQaZGbKl9qP9it0qzk
Yp+COJTqISAzBoBZ8XWvKp+H6tsyj1MMHiAarpnsGybc8IDtkTncWNw1zVMIJtDND3H/1FoygulD
qqZ0qO0Ky1pbx002ayqgigd1gNs0Z26dE/cqHeVuM4S6bVV7JSNXjMq9k3p7rFqEz1+Vfwy0axPH
iVjHOkv4jsOXLCidQMCIMvkFsx2giPTawtyIUJNCNGxZdbCGty7o3JZjpBDpL+OHWujcRv5KYxw1
RYxKosfAhErjP4pRRWlIknIgHtXgw2Jy0M4Pc7UWoYSWlKayv1YJYvZl3a7N+1bdlfVz6UNXbnH1
pNeOi7c+vp3iR0HK6PEPljXtS31wF/nmHBAgP9YErO/LUt3IQrCxgvtB4xodoVCVvqol1YF1+Cor
wrYvrrJAXXX+bTe+BP11R81dEm+aYr4xbfWIwOK+PoQBs8HuIFJv19l3pH5q7XWRvsGYtQW1dspu
EyyUbukzmYujWu0aujVpGO0WcrsgoXECW9KQo1n+l1+oXmzhep71KwNrJcxA6Hc/l5lR2b8K0trK
Dlq20y5Fcp0Zli0fl7VUpr9X/MmnrY5+nFQDH1fvKV7mzhu4dKOd/qo8Yavxh+p14F1KrZL/Wcpx
UQtisaRheSmfYsNRmMrWqLF7GWTduc2dtC+fu3UCjuSspN3kAP1gOlF4pDevupW2Em1svraXUNKz
P0NWDJ3b5yMUT4dU0RwlfrlsosGvdgvL0NO8ArZPc506oWPZ+KreVAcFC5tkK7k1BXTiBM4ldszZ
N4DSC6BAgv0MR/vnnqPq+kT4qcjmSnLOzArLcOmqBX8VjyzbBoYzUou5jbzFZ40gIEYukjNBKMyj
Tys2LkWZ/mZSnO6Bf/6ek1owNZrRINKboOzaX8dx47YgYmMXvBvzPtd0F8Ek/MbHsKrtblJ3lvwg
tVADpvwuarQYmy5/nY/9Vp2V/WujpI+akF8iScgncV9Lj2NCPTeX41nVOE9PzgTcyhpdzIsGk+Zy
XYPsY6zuGP53nD62fu6aYwZDoXaaMvC06ENcqM5Fu8l8dRe1Byl7r8IBUz/Rbdm8ZsV01e7L7NhR
ZbGmEa6fJP17Dj8gZG3j8LEOU2ceh600J0dTLp+VMUdybLli4XZsoHEXs9Mqu3pW3UGZHPQajjEg
/0g6di9tKxlvaTg+Mz0sAfSafTdJm7Ti40rkdaFMm3bJmekzu1LmlR8TAeSnT/Gsf0aR/DolnubL
+77fCf6AVftc3PmNetRTY9UMKTel48AmgdHBppiM3dR8qYNJhA2df1oD/gOL5wInT7Rw6sl4IT8h
b3ayDsMNxLFNmBq2uH7Do8/E6ign0r5PfvkABRPkPixp3YqSNTBCp1BAACvDK+S9RnLlNL9kvukW
7VHXr6MohieZOlJ/zWa673AcrT6neF+Vn7Gy6XzqBHbKIX2it3L0THW6cnBCoH2BfgduqV5/JVO/
UsRdwDS1hPsgfGbpe6V8GmK0EppfQ7oWdaCR8SEUt502rMagdntuwo9vClQsOuYDKhKdsqtXQW7a
TYb5HWCL1Wr7oFM99iE3EyzHGBuOOrZ8EQ8W9Wvm8iZTOFv0G88SwisfOY/YZRsBnDcjy0qfy7Ws
fddtcd0QridhsBTip6nUd0GXJ3aFfVs4TsceumidxessMMFUBYX1bx3T0By2cyzU+1YrHRYzZuJd
d5sGw71R5JuoZS5RKlsMi8iaJwY0eBjlAWN3nsFNiQdIIf0aApLsyIsffTdQCNhkzFJl5avYtddq
2H80ub/RImXd80/kFR7zPQ9kfjJ4uKq0KJxqd0DaM/fSrkj/d06vywdoSaIBgRBlGhO+U7ezVuwm
AXpd50RMjwIfqAF/7yKd7y6Unv/sFn9eZ+lc/6jIinZogqnhOuo62DBiClfDVXUnyavcmTcYJeHZ
sdLWlYLRhfatrqBasEs3kj0PdvYuX2AKn/8xlPakg5vIYk4Oy6SQagveb+fk5TGynkJzH/cXhutn
ql1umCpbUeDIwKo72dmiESGMqHONwrw2fRHk+dVMDNzK0xUEam8kKVYzHwXjQo3/zyMZ+jOiY6Sg
FPjaKX2FMRRkkNRonYLBXxAd5vH172/yjPDkxxV+3/gfb1IsEzFAK9cCcyx+0o0d3eYb0VPc/OrS
8PnszWgSD1EVl4bhpIxvfS0uZFRBTosfbFDehu3n329meQk/z0juhUQorgCchwjz56rU5LouVSli
Xmf45CXeR6zLEpuAsGBRLPkPupPJj3+/5pnptiXJkItgW/LxadrJykjlJha1pVzpPeFDt6t19Nh4
yXqx6lYWvstruMYj7oJrxBmSq0WGKnwE2mFdM0+d53uJ3ALBKjquKnlishq+Ys9yxx0RAU7sRk7h
LCy14niJCHHuES/8PJlZPrXiKdynygwUNNlvKXMKTw2L60mb1/j54qw8EUumr1uAXKsOL7zZc0tH
o7FHoUgEkqievNl65vM2BFxWaTjsuGVfif8fr7D8gj++g9aoiiQsGCFNJOhE+zR///s6oQA6szr/
vIeT5V+LsTULJV9ab2xDzXKkjBUj5F4+qV5oVVSZmeDWobYVUOX2hexJYe5ogeUCOXz6XXZo/XBX
p+PjkHwTRUOOgxxvmKeuhqnaqFrnSlHt1QXikOYxz77j8Vav63s5VA/dPG3j7kGiEjLImAjyTwUT
/5ocp3zU7TKZXE4nZmaKXSqzB9mF1D3tYKhfNfTwNJdo8Swn76K1X/gHS7rTa2UVEkM3jf1XqCr7
Kv2uVnX7UkGGlSSowDpmrOZzMBl2XtGsQGAUwuAqG2bbLL+HiJat+oz84XbSCLZFjx5J/J9o07PB
h7pwp5EfN8kwGXJ93cu5q9PqMioJV2nQ37SVxaBcukoHxZY0wdPmeW11bWc3heYmYv2ijOM6jMN9
PZtXk2neNDgPTLiMjCn23Up0HfuKKyjquphLRnSx/x4ykc2y0hmUelvcmQrD8QFJTZtZaBvyx2hI
nbLG6xFHQoFSLS3TJ2UwriyGsnnLwFhj4qcxHe4qUu/qTVzXu8KSuH7qGlhaIV9wRJneN0OShDE1
FWZxn/bXI9OPgHrOzI+pdSsSNhTGFs2tiPehsVIZ9pM3xbAvwf01tSt9H8bYKWc6k8nMzttrsirX
YvSC7wljHwZFpWTrofk8lsLB6pL7GSqcHk7H/MNQVsrLWCEyw1jBmhlrk7NeTYOnWoLTtxF3QnOA
0q8fGwL+XKhIRKJAII4w6u2/8rS7qqNwM6TSTdQmN4x0PIqbrSS0e2KFna7QN/NARO4k8gx78WAU
2lqR2vuuekfjt25jfSNb4k0adjj1pGuDgipIWWvpe4kxtaDfZ5GEA3e2yv3HvpbsjkmC2ZsOJBq7
rUQn7ep9Xf8KmJ1O+tNgwRZoUy+Z42OTSeu8R9YUR47e34eTv+1ERmDESiLEMndNY2FAwpoS1UOU
TNtRnHD4PnaisGNBomQTOMkNazer3+bwQO6K1xr6SlMER4+B0HzSiksWFSBFFrO0GbCNdeuyL95J
OMuEVnO75FenVHpj1m+7Aaa71W9bSAZV85LHX0Wb2SGWl5nhobdbxdN9LqSu1lOwQhAXC2ulK9S+
ouBI8mMX3w3VHRx0p6eqKJR0q3XNfaYk67EC9NAYDWsB51kOJcdgcj+tFNApuCZeg3m1IEOxqGjb
GzRI00dJYsM8P8rpr1CnRtWZP+pPYqa5bQw+U3pl2tpI5bBof+7rl4HEe9Vy/QkDZbEWbsKkeJUl
MKlEXA2C8K60XxVfgRJV18P0S5VCTEzJX09UnN9bxqWBXZVvhRragSSQX5i9qbO+Ih5+g/Z4a3WK
i1C+N0sHKQ/TafRmzJGp0Mkz24Zz+13igsrasci+yeLMTiO4QxospO4mN8heK6vvEnVaVX8b+J6L
krDKZozGCrqSLDIOLQwCuYfbNNzlpOOwwZo+cqgK4mUp3TLg34rSnSEBVKqBOxuma+Yqcn9mx018
1SrCMc+aI2E9tjy9l4V4l42RY0JYkfCoNqCeYLnwMIrRMVPi2RlNfS3BQ7E02rtRehVLcWtMGYgj
HvD6LZoar5ux5U7DK9F6KZDzRbq+FenILLgfjP13c/ER9MlmgA9MZOe26GOXLm7TAiRKuZOVh7n9
hV1HUT63dXgzlLjtN3c5LZAf9o4weBZz+Fx+FzGt1q0XWRpWFVQ6a7obNAEhJ6nq4lVLx4WNe8Nn
kbY3YQB1iWl7pWG78z5Zd2r7hNsd7v3vGsBeOKHKJK1TILI4V44ShK1YDD3DItA4LGDWjM4MLJaT
pGQVmUO3ihipW0WQBtOrOeGXt2t0GLucgKpYZ/Bc5NHKjGPGvORY5pwKn7peboJ03tU931/g33Qq
fYB+M2cPIUFdRfRoCDTg2XuXTDjpk/On1fjXx27a3SRY/ajlrpePadW9NkFxlZcfQSQ7c82+TwjA
gDcDWixX7OBgFbfVjKNElF6TwLTry/ygmKUtNpUT5gKRMYYtN8WuhobC5SPs5mOhOjYjrIUYDpsq
b5oOsHyW7WAAwq9jy9aqZl+K4Z3S5SshiHdtlbl25OPANFcbKYo/5EwcbG2YnhroId3niFYUV4to
1TFO4lEAFAD/YkJa+8E6E6TrdA4esKLBCEe1yRp+KkveTjJiZpE6+E1AMoPvwu4iDo2TYIgkWt8q
Nk8xRojz3H0JqbKt9I9M2zaqvCvjK6t7VLXvrIbB01CW+U+yeodZbtr8KkgiW8LmszJ3BT90iT1j
HWirhI/T1GVYhoGt+TqMH2uTwl7rJW2lwoAyIzZ3YmGD8G2IUjcQ7812gC9Ox1pCKkibEPJibvvS
7M7JtBF7gbPA2GWGdOCfuJ35ZvUUnncJnWRBfOCANJP1qnUfge87KuEN+Rh5Et6yTT/cdWa9TkcY
0ylAahkekgZ3OugxNdWeGRGx0MlXc11uZ5/DsbaeBm2gv8b2XZntxFB2QQinQm8cVUvWs49uvMbQ
qNzKEjSPKT3U0+DOUu8V7AmK1K9SgSzbm24JULBiT45KW4qPdfYMtdklWlDQIQ+HXxlgdtQJXh3q
R72Obge9duMwcidZPYzEdjVBijzGsusJUDAkXUHnWI4eVYARfew28EJoC5fscc7gCuohZrd50GxD
ACK1RLY43vkpsR4lrbE4rYP2uxWeZEiXFP3XFuE6oA1a/CnyC1M2Kymnpi6n/dwJ134LwsFOi+HW
g5UMB7UV3mn076QSm3/cUYwo3UfFwGc0bppceM/qDyndGjHD62DYxuzYunwthzjZ5TuTfLM4zI6B
Reiw6h9zoyNCwAgAPATriyRMOEH6lQbyYVADmiXRFM2rECSMwev2Os+LGy24lhmVWM2LbgzrQZhY
JROFDseyoVqrIKgwakvMfQCbpiw7G/nfNhTMbd50qzaa13P1praKOwWHpGeViO2uki7acP5zfATb
FlwA3YOk44hxAlbglgHvzJw7JwTclxwQqXab7bJH6VrT9so3Bc/F/uxcv/LHJU870TxTo6TE6dFJ
kk/Nfx6kdvX3duIM1PrjpvQTPHhQlK7tA4tu4kXfdevoFjrgyjzKHq7VV4FzycDqt+HFaW9tkLiM
9xAlCILsn/2R7oOZxTL+Nz7f7lKzZ9pbL+n2FMjo41U3TfNr/piiaHbLJNwklPJ+19tq1RBSIazh
uS4OgEv0BvJ9u5FRz7b6LRQ3Vy4nZ0qGbaFTupBuonQTuwCsY4N6t0mPkMe28F7XYigg24HuAaiI
ZVG079P2VRWyTWkppPHUTyPeQkKuO6jeHciidgMzWpbKrWYktZsoEZidur7wHpbn/PO5mBazEgWr
CghOqnHa/o+hmA5GA+RNiLPkSKv5mQ/UsdaFF+70C0jXmbf+42qm+PMt8EEXUqRytcUnGPj7Gc/5
zovs3pVccZNpV5eGQv/s97mgiRqOqRD2NKczoTGfJqwBZ7ZXgL7c65HfLRYol1hE58Yblq7ISOgX
kwpNOflGs0pQzCqXGwRwg2t49dbAW+Cme5KcyA0ex31vVwz2Vtm2vCPupb3D/Nz5+5tcrvDzRYLw
ASECqcAIQ8/689HGUq4Wqgb7Gixn38+fSrZtSsjJ4bRuza+/X+vc9vDntU7YWVoXK0G0XEtLG5wr
iAK4gA+dwxoWLaVFVrSoKKfwUJRZQdGEOZAo/h1Smdt9F7lqetGq/p+EB3ahP3aFE9SEGnHIeg3U
pGtp0Wn09P6YiPtaPmpkGN2XA56bdQjJV7nwtv65Ln9e+ARMkbopN4um6ZzFWhnXqn3nWTt5cwnu
OsNYYkGgbl44FtLirHSyKsxaVwpJ5DokPAbzCjeU3SJvpozCNmWTefnV/Pr3xbHA1acL8Y9Laiff
eF4r1jAWXLKksmVSl0UxZdy1oFzaTM4tkj8vdDrinFFT5D2HVPTUHkRSBnMvdBJ7Oko7yVZc6oKL
Y9VzC//PS56cWmFMqK00ckmIxau6NN1gvOTXcOkSJwdVPvSZClcU/ktLJpuQ3hfZJSHchQenn7wh
A0kM0CcKAN2/9svHmmpfDi8plM59Wn88qtOdtxU1Wv2Bi1jodfLmTTXviwam8mQxRLsO5ZcsQfsC
wh1CHvn7CjxzzFiAGAusrersHqcJPfFYFJ0/t40zfsxee1OtCaZz/KO2W4btl7mWZ6crf17vZILj
V6lMRgjFRXC90B36DcyKdb4bUFVeuLN/Htc/7+xkl9dhlYkpQI6THqgLNv2mXdFSrzEahkRwiSN1
bpOCkkYcnQQr7R9+EP6UIW8ReYw9B5oCQWrwhPV/W+v9cNb7kwh2ZjmiSuR8xiROh7tx8vTiQNCb
WYPSPkNPqIuvqRM3eRZdyKM6tyhgcasS54lsaZZ48ujq2DB6YVn1TLBRpG+A3ezuFTU1e4W8zy8y
zIgK/udOiPMaFCX2eu7stIoW1GKSGxHqC6yF6waRVM8MP6nAkIbYFvQvJaI9HoqNLjY70qBH7d0v
hC8UWKtmCWQTkPDjPByUKvEeiJEq6ssWMkuudiujJ4ZuipAcgPuYb0rxWJTXYvcmmvcmzZucbquo
3NeG5fTCfFcD1kiFQnbmfTKhZ54RnPpHTKRV9baF+yQmmeunu7TB3BhcvKt0Z8alQQ4fkvRZjzAp
HVOgLWslD9ItXjpPbTJdkYp+IwYEBkHkqGVt07SUG2BzKyHOPGOOPdgKGhNs41cmGgYcCP/OQgOj
g+CF9W09AaPRyuiDdZMqshdp5J3puA7Jb02vgU4wiprGtyywdgqJ5oP2NooUpqG2rwVcOUwGZD7R
C0jGhErAJ5QePo1JUupcv4ucHIy2yjXOn5mmVC3dcNLtRouOOv8A2Ut7U/XtXvj2jZdQkLY602Z8
Qf1QWZsmz6DG1wu8ECAQYfZNE4OpyjFDfKH7NFAmmz7MOQZq266fdyk/IZZBJgjyiPKvZvooeMOT
1rzOerIPQuPLSMf13OgFDhUoFoXAbi1/LYMkl/oHmkLcO1XVJqOYniDZj1q3T8t9Zjxw5/K0oLc8
CQ0eg/lm1j7BEp9pPDl5bnqJkdgBJui1otPR+t2unYfDYPgPprqkbh/m7ptsS3WxJgWIj2i6/U7B
zFp50kNh74+vME5WRmZcxcg1SYLc1+JXoGnreLDWetW5hZ/3q8kXwHAJIWxrfytFuJ7242EMY6do
XyZ6ogKDVoC3Qt4GDVq+KqletEL4MMZqJ7dvkxS4pohmSZS2rbAzS80zJxXce96alebpgFsDupFp
3E9Nutb8fMUi30q55tRxuK78O3HW4FFsylJ3G/Wu7oAp4meTsswvG0dQiDVK3cWnt23rY6forLJ7
xXrtlN83UvmsFF/eoZRa6frjQjqJinpNhCSOqEsSO/I7Qs2EWl+FBJPXXbIzyeGT+3SLzcJ6aAwY
UfK1aM03VSc9Kf0jqtjbLMq+/CRfhUpKmOLkDYIIUPBdM5hQitBONWk7IsvLsh6Nmqk+d9VdURyl
sD7GDWeQhZfAqK5SqSNfEO3Y8JmgU2zjfi3mI9Ji6IJj56Xz0bdCV5yuu2S+r1OUXb36IAfPrb40
niSytSlzS3zd1HAdERlLvioUdLHYB+pzaByTcIIHs2SRQGRKBCzm6pz4d2x/CXhHVtGB6OhR7QAz
PzSK8jCNCkhV6sUMQsRM3g1y5tUE1KN4nsevsn7RxHuxKvalifiWJawnpYfj+mo0qn2ogvhJr1Uj
2mmsulIfe7HRsiQy29DvBL3zGNFv/PwQwGaRJ+ZBGOOLOSzK/sMan5JEB7J6a0sXBHyqy0OQoxUb
TViyzPT10VXwZ4MvowBAS2oNfN3ty/BtNm9V6XPUjxlvtwA4SwdkYow60uCXIvDl18TFmWylbbSK
jdr18/dmmld5UnmSUjOE3VUFYZOF6GAABCf+vZfUbeub664fQSjfSzbJLnio49syf1aIldSbzpWl
717tt0p5P8GTSjXANvhTloiFmGls4vh5KO4YsaCN65jVvSnTZ99zE9Zz1LwFKOra5DuChsUscZ7c
FKv5srKN4MYyCHNS9nNFEGxkbAHoCqV0Ri1bKQPqKuS3Pb/GDyRbkGDniNq26iqnDVWvhP0V58a1
zh6Z64FXkhYgFNqujtjV2TBLTNs0fHeFkaFVRf5jHNxaqsSy+Zjqb4lszYEQ2wK9a6o8+n16M03a
vkElm+vJo6yFTkzQWlLUnsh9LIxaJfucMTpuwcjV9pk92DGq3POn3LYK8uGSdldn1logMzAp2T1w
OfCZ8ldBzBni42J4INPtRp6UXVzf971yzRz6GNShJ2JLGDDlS23Jeg0NZOxDvRm0+n2IJlsXnyN/
M/MPDtFHg7JQYV+Z0owgHpjMGoRng1mlReRjPiDL11RQ/19dW0F4frTy/UhEY2kk7CK8cJUY0YpK
Leyu2M52wth9Bop6NwQFunWsw4pZgD83bNQ8PSayGdoctfdyLBO5WRE+ytHEiDFQG7dTf5nmY2xs
W1TnCVQ5HKJt3XiLq84OquRgtfNuilQPYz2On8EJglehbFxzsme1u/JzJh9iB3aOeExXzQelvBWy
K70nQ4K85kSvEZcv8I+EZSTA7CE2n9RiP+BpGVt3srnJmawkdf+RGIObVgpa9wfq3hUHphuEiAzn
l2Ag/JSFqLGnRRzrRsx2WEhuE+55fY5ZHoPeuEqhIsvZWjTilTG9y9BNghymKubWMX+PeIt5hdPL
KhyvEsPcBIxhg+41LvAEm1HCWQVaAZM5cE+bvlc65pEWCVr9k4UXN0Go1vipzuZmKJL18njUAgVf
BjGyTB2CsL3MT/ZzM204TO0ik90A4LzzvTDaqnn0KkS7rnoumMaP6t7Ibqp6NxJqIxabJu09EL1t
OExYZ4fuqN6F2rXYPHSiYqsSeqfw2eCHWGngtGW9MqSNLGoL8xol8DCSGJJ91Ig+9fmp+A3vP/uw
9jrwXxkCOU7FwMsPgfBaSF/NfF9yyPLwVh2To5LpVSWsOgv2ehVCEv1e/D1TlKnWHa5zGAp8iQwb
ZoUTO7uh4EGHz9RaKVyVMc1cU7IVweMSgjzPgRvjfTWE/ormOJjflhmrgY3ppD6Z81017kzlUCSE
vUrT4gzj6GXtRJZ6nbfWOiDoG/TeSSR91agQ1izTFs1mnfj+yqwOJYxeOPPkTn9F3bA1jduJC6Sh
vhUmBrmpvi3Lb+APrMD5BSQ7lkVCUi5RN0W5LpnVNBbASwtd3NpI41uRPhoqaHAWrOHNMR2un5WA
rTib3chkLJ7eEx0iDHjlMyqylYwRXOlD/Ig2cl1uhMTa+BNlCMnmhvKsorD3MT8M/LcWwF4O6oPf
qXZl4kAz3HKSRP21Wr76UeMAwNizBK/dj28N8KaxJhy6Vl1tvCrJCc/Ft16+j4IXLSIJWsrcDNf1
SOzdliiWnrU0IcCctI+kqFa+dSUHKP+7wVUMWt8h2cwTXqkDDP7uSsA8w4rRso/11tcSb/79TTeY
bZJvbOyD6Y61ozI4bWG71Mmvhh3b4sWGaBLK6dlipyQndN/gXREo5VUbR9QrldeyXOX+K4Y5GiUw
zvvASTEKIYd5VS2krnw9WwmTx/qmTmRPsVB2Z/l+il+LhChg3GF98SDo0S/RGrxQucuYxVTMoBc9
KUJtW4sztzS/L/SY59oWTZQ0yGgw2M1TJNGoY12bdb39DdLmx8ymhL7VgYOL/YUrLTjhCVQk/3ml
ExzRKM28kwsYdY2bXedOtAueyq3oNnZ6DB3xkz/fsvUwuQy8S530md52sfzDkAefwcW+/Ccw1uUi
ZO0cZuLS2yLj3gxes70MwJ1BZX9c5gRg9P3UF3vkPI7O0EBhEUMT4ShTKMj97r90d/9jI30O7cPh
E26igTOMAs3z502N1ai0iI0WtG9w49fcqa7y5/SXYrMZeFRNF+H1czy+xWUOj/FFoYgO7ecVhdGQ
C5OUNnzGs+v2Qa1sbHlcDuX9fD1rq/wX1v/H+K0BpghWf189Zxz3LARvuk69YrBNGScNfZaMcRNP
XHuwiah32EHsea9vFada+6/qVl2JL6qXef61eTXsMwdCqHsJXz2zinjM2N8TZoFw4NQQJx+6OQgU
RnMQrH/bHvGZ/jt84H98sWfEvNwq3pukZ5Ai+I/xQq/nShZq3Grt6OvlVjs+mO56gTAWc7Lgxtxa
JHFmDzm8V3nPWPQS8HRmU/jxC04+VW32RWNeCJvqWvJwBl2b22RL8vX60iM9h9P8uNLyzP9gMhZt
NYMVcaWGUYq50+15A9cBoyyIRWQ7/id157EcObZk219pe3OUQQuz15MAEJJkUCeZExjJZEJrja9/
C8wSwch4jHtvj7qsJmVlmScAHOHHffva5yqD0on00+F4H1mcg/GihhwXMrrGEVfpVbgr7WGxMWxX
uOydho6hzD7Xm/OR9zna9j6NeJS4bpAsC6bBtodezJkcNMuudoXYyJkuuJlutavOBuLkSN/Cy9Lp
HX2JfGIb7g3eSHWRZ4t6o++wNj8PKzuReyZbKrGk4ARTKD36YRRbxB5GCnUdxNT+GmuWrXXdLNFU
rvtVvmp2lUsl1IlXhTuDJOd04Pkt8+QEOPwVR0l2IhFZbFV+hXcJj+4iciA/7GcMNVfT9fmnPqWA
5qnBCc5Vdowpjqb2RF+LWoh8juBiWoZr8bFYzmPW/aLbolqDTmEn3xO8r89sYCdn3uHARzNdSrWU
yH8euL/TpU00bXCltEflOYnvLSh4oZJsRWGfjhdpz6WTpiM5RAGz/HofPff8xxL6IpcE2VP4GSOb
GIqk6dX7EfzMrmSnWAkX4kXqFJfJw3h7ZtgTh//ha/9Q9h+suw6iPvEMwyab+kVbDksIMMvgDl7o
RrK5lcMZbq7Qgi//A6CbpXCvBGOGHFsmH/x5h4lyXyyG+eCILka7u0DceEcT68yz4Bx7rBbqLlzC
pjq305yIBahkorEHlEdj3nEzhNbmgRwN9GCYyNESATNzbv+Jihon9lH3njMCPbWvHQx3/Flh2LT0
2BI0R+NjMzUO91VfC52vv+LJHQO0IUYj9D0Djf78KsssSzu1DahWIRdTAZuXysvXI5x8DANQssLx
pxkfi+hgmtR9hu5YZQQR+EcQOgXpnl6czpxvp0ZBM4YxHq9M1z7E7wejdGHcyZ1F64UsXCezb4Tx
ZJHY/fpRTqgEOMMPRjmqdHheHke9TPUmFUn1Bb4t9w8hBDmNhNq4L6SXQMMUURNuG4SSaYxvel5t
PSF1jEhGXB7baerd6AlCptBaj15yWeZPX//EjxbH47OJdnxTm2nxvIyjtSEnWqVrSOidUXrmNa1J
Kbpxnrs+oWR3xR6Uq4odD9dTOCz6FBpfpzu6IrgF/c55x1ZBkOvp6Wr0E/fMT/vwa/zqtx0F073Y
dJWYRo0TDBjvXYR9yD0NiwrSYIO8GbNqoWXGrMuus2tD2DcNTDmN+1nxkghvfuC5lXoXG1Qjhduq
IweQoW4uoBoF5G9GEaOfNxDoOINZNMsbSIIrsoV0K+h2DMQqGt7NXtmY9WMH4UemN9DMgEsZDXmp
7Fq20P2EEIvMmzj6jkCb1lGEIDkZ0mDfV4PtTapjaIUNN55k3l0R7GMUmLY/BBcaF4GeVKJM/jwJ
7zXj+5hlyzp4bCqce6SHUSh3ZhDsjI7kmFQsINU4Fb7TitKjhXyHlOOM0+OYoYasH/v+caSjL6Lb
VxdKWxtJqecgGFFljhKdCzIpeMsQ8bcbaNgorughXcgxxCdaSkcc1oV2WFKUoG6DbkTxr8K64gZb
b0aSGl9/T/nkmjNJ7cybIR1PR1Ot7crYqmS8z1VebxpCOqsmoHcwLGtvo9fWt6HMdun0fUzf5O7S
0C8bkcug+WQYyYvX0V8wcFEXxXY5xq/DhOFbWq1Uc1xAjlroo/TNI5f19U/+KBz/PgP/+clHM7Br
kG21QcwM3GQb/CpeK4ecm+TMcjxv7f2gVEpecDG8+pdc9HCZs41tswLQt2uhB8eO5cyY2eLGc/GF
WZbrr3/eqduIefBC5xd+sImF+TSGhsEmlg65a+ZzV3JO5WIdkWGfy1QFVTyxL8/4ZJ4b9XhTa6WO
rnsEC9GQuUb/NpF9LNBgljPBAfF1qL2pcXnmS8x/6Vcf4ujup2uW34cWQoxAZJLXd5pGkCheKOGZ
FMWp8+3glX7cfw9eaUE6bBT0WSCEfFeQNzRrOl9/tHMjHEWfbVopWj0xglDdDFVgD+wkX49wetai
T4ASRm4AudPneeFLnVjJc4DXOL3LNfkmuJ5vHRie72U74PaBell0yvdubdn6QrJzh1l7G2xFR15b
z7A4nugUukrc7EHcnQvGTkWBNN3/9duOHWNFS2+8EbmG0+KYBOlNQqOUI26W2BONva+csws8fcAd
DHh0xzGbUByFhgGHxDb22jJ4mu/QGiLgpbepl8WOfdH2bSoQwfdSPBsEnsqYUBhTJKBOfAnkKZ8/
hmEloWCFjE8LwYu/Vpz6AY78Q2grq8GtFvQa7YJtcnn2Ai//vmJUkbAX5A79pfgRfR63rcKmDQQO
z9qdhZ4xSRqZCtey3Khr7VnZfD3nTl3iPg13tFNqk+JDoCp/Cc/GF23tkZAhVb3Rl+ruX7jEnQiu
VRmdBe5FJi3O2tGG4CkykIQYN3rm+M/vyQ/VThzzmob8nO7tYO3bXKUW0VmjkpPPeTju0fK1hKqz
uorcuHlZ4EoeUJ5xhNtkp2wzt0O84Wjn3uypD3k44tFqnopZz1sz4pwfMZbUaoKFfwnoA5gc1Gf1
9usv+ZHuPdpqD9/ssVosasUA7ivjRRfCHXRkeCYxEid4zitYo1np1pezvIpOeRtAUeZyYcSJvb/x
7HX0fu6IO7Hvf/oxR6u3RtkltfNuSS8aggC8cuhfrBZ99/j1U5/7rsd7ppbGPn7Z3pwKmb1w5qSi
SRZqsIWVuRvX59bL/NG+eMnHwui2FhqKK35Hzl1b/pJa/Ss65VNKNRWdt8mZRr6S1O3nXUAY6AJX
sBsljWciu8dLbkll0qZx6EwsciK4+zTQ0bpIxtzqwowDmhYtp2eKtp2FmuLfP54/jXK0FgyqJV01
hh04q8cIdHJBG9B/MBG4FYIIo3kF/NrREE3k+20dir9QEalLUUm4NVx1UTxa23QfqAvp+syIpxb4
wYjHAto2U1PDy0dqBpetG67LlUBLE/ikWajWU1D7Hz6hdrSmkkCqW4CA81bdOfFtu0ov56263Gi2
Sr7tbNrr1FZ9+Hzz8x/EVB5twlHoMV7pAr2+LbfxNnKIGV1xCXjdTa9nl418fS7tenJJH457FKhm
oqpXMOc6gvfe1ZYSqmuKFNt5nSV24Zxtdjj3HY/WmpJaQy/kjCcK6UXXe26geJDYNvH4nlIANMvY
rqbvYoclYkuxFdHZx0T6tzCM/9vMiIGTHKyW2ez4kxvxt5ckCev/esl+/NeSnviMXNIvj+PZyPjj
z/5JWpQM/Q8JG2uFPjn0nsRbf5MWEfz/IWEdAaadSAgyFt/tT9KiICn8r3mpg/sl1wS96G/UIuYy
f6C8wIdHx8yDFgsiu3+Dtah+XgXUy+AA4oQOiIIUJPjZo8vaAFo9pn0iePRi5V7qxZ0qjNGN1Fam
E/j6N18UA/Qoj8poohcy7RSh51h/B570o207D8XZdGVp8vcujVzFf47EKl2YdeDUpbJG0rOh890u
BzLmQ/aTDLeN6SPIvTcthLzcWt2tqIUIe+Asd57gSoFyGdENi9P4qrPMNW2Dm7B4Q9+3B+a0jXzp
FmEa2Po23ItJ4AgyRT1EQgef8vrXaXeoA/5FuvnnFPzzncwvn+STMXd+fN4ZFHOIjdbKgsfELF/N
cpWXvAQsjl26Vt/zCTOHLsE2vRkvvQb6gOVp22GIl4ZOtiwl0GvvO7lHGoH4qtjltbWIGn2f+PKq
SqfKFq3h22AIL6pCC3FrlBAjcJSLaJP0BA9hJF2qIa2zTXNnTsKad0G/YHshp9HD1DdgmMZdPTbT
rHlZ54G2LCNjkVvBWjUExGU/Td1NtecM2kST9UtaERcCXK8k2PW6vCl0YGatVd/SDM6QIdg3mY7C
KVyaKOZUUbs3tZKfUVxRlNeAOVNubyEHNgrehljyiObzmJU3dJ+9UG52mrZbRfRikqjDyYFGMlNc
mXrq+PVVjxrGtyYnVqjcl+pFmoTXaBxWqQVQRe7shkxq4yVu6/nLuqOYV2rr3Gz3Bigo3bdW5aRc
1pN47dU92bEMS/U4Sh1BMxwNG82FBN2MdhM3VT08a4tzGu3PUcOfE4AeKrr0aGP67bANRT3qO0MJ
HufYVgMQdy9zO0opcfaO8RP8F1IQ55wUQP5c22RUGKTabLM0o3d09fiI9/SiGyN1ah4gCX1Mt0Qf
n9RadppEfxsV8S4bfwQIVoqxvqqEbBXL3too4FuqwjYAtJBjyuhDh8LC6AIIw0UZlMuvl8bnJMFv
v/A4JKjUpvWr3moeauCTCQqcTqzPIaI+38T/GoM6MzvS3DN3dFy1JtmHcdCah/BxzhKM74qjrX0X
J5Wn4AoYqy3uZCd2YD08f/1wv330j9f/z8BHoSLuYjhSJXrzIMiIHQOs48RsgWPfme3l//OZ/xnn
KJLL6QDFxYBxQiHc+f1llP0Y2Mw66aFP+guOBbeSkI2NDZ5myw5Jl2CNSy8fwKxVl7P3tQAOYdbD
Ralwk+jW+9ev4agO9/EBqPHTJ6CCjRQp83/e/azQm2Kr7ZqHWUQ0pwbW+K6JD9GdQLjZ/aw35JyT
m359LjVw4v1/Gvc4LhLk1BgymcklP/eoikwZsdOZQF0yTkzhT6McTS+v0oJ2zFlkjVatpZx0dzgL
ervLwLicLyRtHNs5mBpRbfdlln7rwxSRZGXXgfgSmI9x2KzrGjhLWrm4lF6Pee8KSNBES9gIdY3E
2LJHKd3XsrSAircR5ISEsOiG5W3sX/YinHrBWMRdjjz/QkMvrRvdcrCi28AcLpUGMGn6YAbTVd7M
Rj/CdkqeMyPYjaqIcB38fCYvjBBblnpR+xgbSYo9Gd+LQrgWwCTrgFYquAA57kBqiQFCVa+q5rkL
e6g6VyE8KpdmjeXYTt/q6C2V8IM0+UsCnB/GEaV0EC6L2nRTqXrGpgtR+ISpqoEEbEQ4uih66g2p
v1XMaE/zhYPRj4pG0MI1SBQdjMdtqa5WtIRynmcvWQaTRkWhlt9kI4rLMVimrYnuu3WjIbn2BbzH
EXhGknJBn4MdGd73vJVdfcJARO0vA9m6lLxwJ0XCQ9YhZ5FFHDvBdYI9yUrjKoullWZSeKmNRx83
EV34LrZYX9Vga4SUHZsTMenqLd2Itq6hAQyrKynaqpPsBiU4mVyatl6CfSI6+BA1t1fGD+xIl6aH
b5gCEwbzDqCGRlevVc7saOTmrcLdnXtLxNmnJth0Un5vjmsN5R8eT6VVoRbXME/v34Uq3TRqtMmD
mfnrbfV6uBDFajXK8a6vrxs1A84DUoH6iLetTGuRKgEC8TvCQzgM+3YMr2TEo3DXzuTIz03+oy1O
ijFd1qKREyZDyhbg21Lfn9k9ThxirC8owGiREDMck83oB6hjoxqaB5gRm3j7CzUbrM/rM47qNn/t
U3+PdOxnAKxkmDBFax66p9lblLt9t8F/jNZLcV/a4TbmuDYXE6Tdfl0t42XyPm7+FePE0y/1n99x
dG81Uj/ripYdJZu+WcaNFJ3bkOdw81M4as4ynX8GOLqoDpzjSUYQ/eA/sngwRcec0CGQA+HrYCt/
c076dPbNHsW/5NlQtOUMiMco/u/Qg2P7DTP4tb6g6ErSTb+bZREzIK9eE9VeTM5ULs5nU+V5y//q
yedXf3BFNzR91IaRH/IhBNqFaJKaxb3U2bDWBodmAVDGcDrYFh4plu6tVYMJCHBMUGhL5Ux4cJSx
/3O+zSnrOTBBq3l0bstd1aGxlusH+olbaTXrl390m2TJt0DKT94cPhuc3rmzHw8GGnO253KuJ0Ij
moj+/gXHUopEVxIr8/gFHWWJIClsqFVbuMRrVbyaksEZALT8J8v5YMijyZ0bgcJeIdUPapis8+FZ
8pRlgs6bBN7C9shqT2C+a026+Xrcc096NOVLL0YIn4/1QwSkuDafZPUqaW4bPVs35L7yM095MvI4
eMij+R5mYkKTn1nTpEHJlp70Kfmmjefim5OT+WCUo7gqkJRIaDnfHlogvTE9IKHi7TDycOjoOfNA
J4ZCDKqaKDRhSGsfApCDdWO2ogTgoq0fROm5qjr489NmwConl87EUye+06eBjr5TF1QhvWh1/TAm
+IXSDtzFWzl6zboUQ7wa/LJ6bjM8PSLKEEtHNU3++POWkHr+YGVEWh9bgvwoD3ZaLuH7gzRXruaq
YVws1B64ehjbd+W3r6fliYnC4/49uDUffgfvdeqSOu95sIcGI0AFEkqq0rGJ8/D/bJijRecL0Z/P
KAxzV4BrotAYsWD7epQPZdvR7vrpaY4+Xuw3Whb0PE3fKAguJBsu5XdRB51deM1trZvugGmc6NFu
pfbkCxRtePv6J/yWfDKZoAfv82jhBeimg0xinhai6voFYO5xJek7+vkBfv/pU/Vv5SEvw7cqr/Of
zf+d/9gbVfMq9IPmI4H2z3/9b8tWYjZ+8N5/y1ZevlRNmIVly1r7J0358Yf+MoQR/8DTG96hjqwb
8emMQerf6+a//4+gS3+gp581WJaqgjWzOIP/MoRR/4BUb8gUcETa8gHo/p2lnJOUpsmf4Q7wwfSR
/p0k5ZwKPYgDZh436nYNWZxILkz+LUlpJgPsTsHPwJSgJllPa38FGdydTb/O52FOtC98Hm3eXQ9W
uTYy95oAamztij+li3lz8fCPnysf/mySdda3/vO28vF4UJbBHumSaGEaMf//gwFxQmwaqUNfp5Ha
0v1vaQ6xyS/OrffPq+33YY6ei2uPYnkKwxRPNLm/9S/TfQ1ycuU53joOXOEGr223vQu+p/8BZosI
9uAJj27dMVaOARdWPqA9LftHFvtW3ICxXfSbDGntOdyScmLCfBpvPkUO3qjRdT47IY861xele9zT
V8NGWHKDQxsaraLN+DhHj92ueI3MBT5kjrHyniAm2sPWoNRKDTtZhXdQss5l+Y7SK39+BZWCwNz0
A0ntaHNXwfdaVs2rmElXoPkLKkC+K9j+xljN7Yuut5vBUPn6YMmfyGp/Dgn+HFYXFVy3ZS6yH6LG
gzditbB0k5Fhs4QsTj8ti/GtDtMlxilnRjq1fgiQFRRgxEr8ezSdpYltxJuHijYUd7ljf5+fj9z4
vY7F8JzBA3R7ZnKfWkKHYx7P7cGCjxiyZuP6TcFvZdzF1pmr7ckhcOOgu4jP9puVCVzOWg2LPMP7
7I2LvG8+5NG5O8a5MeZ5ffCVaiGdvEBkDGVfP+ZYtaAHcq3LbpvtpK0Cm0x6PueO9/n6+mtiAPyn
3i7TeACa5POQJdd1ISoZsgsFGlp9yLLemY9zouSpz+Yvf49xtBzLfKqLBmMIlv8AHT+hvROx06xw
8lC5k3o6W2SdV9E/sc3vT3UUJiqCpaddy4i1Ky1JRbWX5O2c0SmLBR4fm6/X1vyXfTHYcVrcRMSf
thODjXqJEWoARvZVoUu+qFBwd/RD0X5Oh4H79ajzS/ttVBYzATZcHLaSzx9OmUy8tMYmc+RBuRox
9YjpAB4l3W4AJ4AzVs6Rrk4+5sGAR5OzKrpCbPtqXtfN5hfE7l/pVTy69c/fjqBQRQAvc2gYsOQ+
P5jQRb0E8hlm7lJ7mru8zHIxUCWfb/vyxtuUiHz6iwJH2T2t9k5wk9j5um8WhQMNIKztr1/zicnL
z8E0ArMUk4aJ4wUiWJVodE2BfISzS7WBCwdr05lzS3SGXKKCP5d/kX7/snMHEDc3HPqIotSjLyuE
oqAW5cSX7fUNpCrYyaA5gEhr6D8Uan6kYBda3MICoHgKzwCAwiIIg3vKqhB5Yxqh671Vw9Q9M9FP
HF6ff9nRFIB6jpdNxS/T9mNKDyDdQbodERyNT+jEyYjcDo/z0Tlcf/0Rfj+9Po97dFHQ6ijxi3x+
I3TLZzqQvCBb9DpCPnqhvx7qhDJyHgtAExuWzKc/mn4pnDrZU0eecYFk+CamBJItMWm3kWJeUYDE
dX2Bsbx9Lmg5IYr6NPBxegfcdpYItcg2orQUWWiWJUsrJLQdp89xDtihF59Ha91q379+4t/jws/j
Hk23NILAXmSM2/ffB407NMQKVfjRt3AOsMP6erATsfzn0Y6mkGHlppkPfEr8k+1ifBK77y0O4IUl
4JxdLvLiZx0hw4UHYESqXXTm6swP+P2M5QfM7dbsmXMEdnTgtT0ocb1R5sOI7uQPhWZ52b2iuL3x
9l5r50t/qRrLM6N+zov/2tSQe2ioLRCHWsbRDBb1XGvVnlE1Jd43wS4GoqQL8nJo3rXBdxM/dbUS
3kEpndu/Tu4mByMfJVElNaE3OLUyeqOl5fhzdNuVB+tqES1NB4esngnt2+11by4sJz4X+R/lkv96
btw8KcejtDjO10xeOvh4Gs4HMQBnakOAjdzqLtqnbsvXfpd2qf02X63I2+jrCngV3uhrVLJr4/pc
Bu73UIcvb/79W47TN35r+NRN+S0FM6zo22WUF87X3/nky4aNRyOJpVpE+J/PLr1sCm5Zagb9prxU
J3+V6IVdl/sMV8mgu03OpS5PPRLIEKJ0RsOa92izqmm2EOOJ8URzp4CT51OfmT+ntl5ZBomn8M/v
1r++WYMR900ia/9GFCG6KORiPWM7OwR8/e5OPsvBSPO7PQx+hzAqOGvBBZTXFuXHODq3t3/UhD7H
TIS4s+pck0l4oK76PEQlFlYQWDyMlO8TnR5r5DpNXDjwke+N2LqMSLiZ+as3tRi9YQQXN3szp+wX
3oRavMH4GEKTvxDMC9FPt/lwJVXvvvHaafXGFG4UgW9cx/eFZm76RF6FCmQ/5cxmffJzHDzB/BIP
XlIzjGkfdaxmeipB4+gLLwEDk90P+NN//TnOjTTvowcj4REQKX3lcWPsvtX4c7R56hpmsVXy168H
OrUhQ4YlvUQeSdV+EwO3kxWMJh4JWXHfdxfCYNmRHp2ZXCcwDfPt5p9RjmaXOEZB6yuMIq9oJwe8
mDnJfoKwo9JygcbqlYiiWdPFRTe5TgUnqB6YDOdpluBuf3+zBLaonzkHQDZQ3Pv8ZnF9iRo55bJa
S80qBGNWC75TJQCZh8zOaSwNRTqzhG4hy+yabQr5u11I4YPVDEwwt8OIpgAZziqp9/KE1YSyiAHB
AopDexdS1KcyFApuG42bMGvWWhmudCT5lhfcCRCqRmlbxe0uK8JrjRJ4PT2hb6PEXS9GI36JaGqN
I+nSkl5F0EqS0SyG2FyW040oaMsC8xzDRJ/b9ZddWDhlqOzk4U4pyId73O4V4IxycytzpHUzN01+
S4p9zeBVcOFJvtNrz16kuWbNpBWttT7L0JCXTNrPmIo4TWyjnuB+AzLOB/tkWjOEydt6MdT+TneV
+KHVa0QEmDPG2TLSpKu26elefMmw9B3zd18Q7ybhRlaeNb3dd2mLn29ibcvCWNOasSg6eVFiOjEK
w7IUlSsqTLZWKHAbCzsdf8x8wQ5Wm95gB5RgjrkxYhXJ47AccTYO8JIqJixCq2RdiDrwx3JXm9rK
jJPvFV4/ozEuRSIYNRtXIYifyAtwvUSK0N+r9b2ACUYyem7b5TsQ8MvOUJcerruJiD9Dl5Fcx1/G
AmmA89Rgge8y/VUhCm5m1NsGj9RQNu1YxlJpbKg66AsBRXYBIAiBX9q0iwpTigFee1kxY6L8IsyM
Bb6Urh9Nu1wsbmXY8SF2D0OfO8qA7iJD3tEOOF+qW9xUhuZHrA1rkPKbAGGflwqLHoWejjeMnz4a
AheuZGYemjSK/6Q/0tGRe3CHw6sy307jXYXLSdu81dxAySa7Hepwy/Av9NBATIMCVJUxV1I2bao7
MWTLuPuhIHmgL2Dp+946mwbQSjyA1K7FClMsOXcS775pxruxDm3MUJ2U/vRSMV8qAUxFq7oZaPwA
7676IciKd1SsF8mAIyo6qnx6NTv26fRNKJKlmBHBqnTX5iNMwijAXA0sUyIvhd5yLKPCAQoQZizZ
0VRf+aC/Irycu+KpAg4ftOVGN7zbNh2dXL6WxHE9wUTsS/Oy8SnbMWAv4r3arf02WGbKOomDXVvI
Tk6jo49D9CArUMz0pZLJy0opF4iDVoqxH+h+GuXgTinBbhRrcRgWKgDzrr32Kiy+TMrJCtZl7d0k
gyXWumtx5NEo/GNsozTepteyReRjmt1ihzK36qXqYikZV0n0JKQ4cOt0ptNiW3iUyCfe6qjSvmsg
vW03meY7Iw2RkYAyRUkuMrylMmLShkq+8tY1+N4JyRYDCifVg2VdxktrwMVUqb7rZuzmBKciZDjN
qJw4p1uPRmtsW/C0kGc+6LqFRuWVtyTKoFIq1DdLJ/V/egIPhE2HMHxThU1ZAXizmsuhixwZP1o9
krcRFXyMwEsjX9Za6tAozBvdq9qzLERuaerXRnsr0sgqxHeNcdcEeKD6If4F0ZpuFax5kkUR35tS
c6GP5qqaUwOFLQCa1Opx0XjNhemptm7Jbi+8TQUeYFKymgTIIgEwwtnyJNJhm1W2Wb0K5rYshwtf
1J2Cm+Vk/NDZhnXRsgWAqwF4LyWwoFh6K2F41bx2wy5i5wJaZnbtrPVtP4AICHlwAo1l1QK03NfY
96AOpa40WKuuCp0JbXBYqeseVVmk0asVfh/6p9LH/qe8UlF5aM9YBdi8dFsucAIBY5sJ2q1Z43YW
gTZUcYEDIhgvh0BfTeLPyOvcGrpvUsvLadTgM1bYOIhOPw7uKH4ru5IXnDkeZOM48ZaFP9iFuVJM
CXM52H0zyS5L0GrRszXMjeHFZdR5az0ZnQibcQ96oySCIymNVYvRCkZQuJIqC2ksF6V/x86MsZhs
S8Iur6onxGJruBOu199Bmroomvsof/aKi76DagOzTwQKHFS5K4goOfNrX6oWXiyDGp2caKbdFcPL
ADZRiKCsZOkKWrOdNHS7awiIaY1QB2C46aql4mpgkeSp6K20N619J4IAmRvs1BEUJkJrXD3svMtt
NQVl55Vrg2tHbIL0wuxXpb8dV4LBCLYDLrL5aDqjv4lKFG4GXYgK1OD6SZVBzAoAjgBwxIMAoY9m
9GyUroQUZ0iznilty7zynzLVcAqTtmuMsDQrcjsSUDMdeZQuIQUvMNm4kgzNqdmshkF3ze7Ra0HR
+W+hlW5HHkKSY9rnJw4eNkSP7suQWUX6zozGhZfeEmavoAe4VbzHfeY6isX3lL1bqd99ZSECMlXZ
BTGzsaxv+FrvY4zR/AnjUWtNMmGjVeaVUOFmYvaLHC5eK4duKUXrgn0sbLZtnGxIP7GjlmAEf7Ye
ObcyuaT2tDYk4cosuq2vxDCZvUVouaY/ubGprIoYY3NUEjImeopP+51V2vDVyDw9e7XlNh5UadFf
lnD/WhV+YOkkluyIUQ0nWXK0/EcvLxtrD2rZtsJp77evuiUtKiNxBFzBmsEdBDzmzWQtg1PFjmsr
AagORxzNUhCPYbX2BVC+QbKr47UGO0/ACsgUbsOQ74qjuG9lKy9tbQkT40B8N3z9OZRutEB10v61
9ma9ULVKDWE3WbeZbtpTlDltAHqy6rA8u1Prn1IeL2uEgHqxUULVAd68SsLHTv8mKup66DEIJTkj
F9iUpOqVOvzwksa1JHVpTuF+dqQrU80Bhd0b+lqpMENMKo40utD5CFmCNFMznVg21rq8TTKCmhZG
QvtajKUNwB20qryrQ5VNMlynhe+UqPktfYu3wtofIju1WIMhJnYDYEupv0y1kcaDZGEN5lr0iCFE
fanL2WXfWRepH+360lubNUJiEKUT114ZXWimvxteuJLBBCsVjydu23xaetNdK1lOaFYrVAEBTmXv
lv+Sq8WNDtIwRww94jMIYJYm/ptyrNfj8IBxlR3WP+BhLyZ8MJsqXbd8eQHnQwU/dcEOE0Kc/EVq
3Mi/8Mie+T0o34ymh4EmgEFa+AMdpNT6DaDLGbzcsmUCd8q69F91gq1ueLM65onwrPFXV/VCYioF
fXKtdaANve9p/95nOI9330q0O0lhXI3mm0AvAr2566HWnlrlusI8req2+jjCKCegMXpbwVMLzVYE
nzwjkrbCRVWSpzfTl6ZV73hXHCPVfmwEEuoQxCtpY8nPXe0vmuSG4BHDEeSZ7C1VeZ0kb2MADFlp
XgcC3Lw2tsoMVi5UQupq6SEkVQcFD67+1hix90g8faP64moE3emn3TqeFDvhUBEjbxPBKRj0x3Z8
MM2egCqifLDMebCwERdi1boTeN8K/xGrFwjxW04kainB9EL7Dcj67jUOo21N9JH3rdtCVA+V90ag
/dcoWEHqYGc+J7r3jJ3oQhR/KkjlZusuPXlpvVXbeLbZaY5u5Pek3tyR5MgY4m+oNctITHdpw1PJ
w4VWyKshlV5q3XtoZew8jKc49hcWu5LqvyUqumNhJysaOytA7uSHnl0Y1WU5sk8JeJwCOom4dDPx
LI8+XTpTkhKbthE6aCpvRC27app8HabZmx4mt5F4pU3qqm5qjMNopjZC3vS+NXeDMgCzlpxqCBdS
ydvpu51vEd2UP9T4ioTTKoyie1D/rgy/taZNp+52eQAFw9QWeTVs81x0U6Nlw8lXIcT1Vm8rexz9
a2xDL80+flJJAqT1fCreeWrGI8s3IScuk+uWxqSXoJzWePqkC7miWT6JXUUpHttyolEmsWNOK8i6
S9NCKGTK05KQYzRfpAE6MzKplDt7ppbfsqrcBr6/417K2Qdj0jRKVvhAmtl0ipbum8T4GQrjRZb0
gKDUgvO+cnLudkaZ3Be99Y2WKAH5dKsqTjKYO1Wh1KXrrhwPLwVHl6fmTjv74eo3Yy+xlHzoqr4d
RdLC9KX7Hp128C3DWVKWE7evgIlmWyWE0q5jMocJG6Dw4ULIby1AxzAOVz0cJzHZC0KzbErfkc23
aSbRq0Z7ZXjFvegBLLb4lWCjobWsJj/ii95aLVp1sQEBTvOSJY6PplpewMW9RRvkLRRRGJEe4RSH
p9+iqKsdb/HWDAhT4uG26JtveZ0R3ovLNPfXsqCuRYFL6VTIBCrZqx5r1LRD0lPhjazDQm1iBZYM
D+spFcuQbadNKKOa3U4uwSkIOklOveTKc0vCi9oSqJYeIzcpfcaClcNEnlVsTMBqnaTKRkvkZ6xB
LgP2HssbX4bScNOGRA93MFF+MHta0aGTt11vJ1J83eqKO8TYUxQF96re9pjjMQT2TvmZhvgG94SI
cbzSVAxfsSAt0lcxJf9NTIzT49i+NzSNSeFTme5NdXDL5if73Cs8DXugkS7tYijhwGlMgLGTcaf1
ol1k7Tb1zKWiC5veyzmHvG1DuiBX49d+DG977jhGgaQrWdXJk9q9CHJLECsupAiz4Iw2Nlwoajr7
SIvtA6NaRKpArkHcyGJ3bxEXeOlT3/4/6s6juW1m3fNfZWr2OIXUCIvZkAQpBlGkRFu0NyjLlpDR
yOnTzw+699a1+aqsOTOrWR0fW6+QuvtJ/7BPVGMV2cUhNjpvpOTIbc9PnofhqbdpnOEciry5y96e
AFmoz9KUyEOD1DcsOtt3KnFU3Yt+L8cfGcZjyiVu7w1zWilY0yY5WATWBwTqzSQfp3Lr+MlaSKy3
+aphQE+zhmuBEWshjopI1yj1KL6/LPyvCPQfJkSDI114SvnLzg8qCbNtnCldpf8lahGpgiidmels
ObC0G2cTA1Q263hT1j90Elz/YMcZgVks4Z0UKQLXm6k6lZQ2IU2WYJ+3lxRpdgfv4bQzV73u4Des
3I8TrWrD2rsEjqAqvbn7kmDGMFY4OAiMZEr/pMQBLRmj9xL6i2Uds2Je7VmYWl5I954bHFftZJER
9qYyWQnr2ZK7XlJYCXTb23XBDQ8xyzXNN3V7aONTjfulzu8MuEbaQC+Z/E040bznjLKr0VOUZOkT
QaV7MalsRJtjxUo3qITUS8dmbAPsRohQrXsZ+UrObqq+Vwzwaj9ABBqnSJZxHv8i40V2+4qxlmel
2G6Ga71g0XZPQoGQ2a0s9aBrnl6CBCda4QBNa+eqOw91gMntyOc1OcOsZlgrVF8aY6Q6XeKkuM4m
pJU0/5du4hXZXsJxn8svjkTqOnzIy8e6rJZ+3cCavM/Ur9GkIP2M9R1Li5UMNeVkCY8K1rPNb5OO
CAItCR0jKTU+6f0zlSZOvyFvc/aVTrD0/tJMgH/6Xe6YjBzuppKa7kvgfxuxlF2W8X0ryoXebifj
HKi/VOuRweYd1NtVR0MHlbpl7VyQ1WenQ68z5GqYumZRzia9SBrlsXWISwJLPVcv4ZfK1mBsVruI
JLIhL64MZ2/PBtUajgySQQZtrZouVim+axiFmz1qhnzhRm3vXOde6MDYnC9j9Gb5z9XwS1BF6tiM
OVqxgmF7iH0YRWFIV8e/76oT3a0aUf3aUJYtS2Qk5Ck+dbOeXxzlqlqsZGXv9nz7pJ/tde+zGLMT
Oex9FOeh70H1wabCyFZ6Yu1NRnCBie0yuYhf2fd6Q8VunByMV3D3odbHQYTI2XbHEuKMUihYgZie
kyjkdOxuaDxB8DDQ64IptE4AGTdMO+IcaBVxUUKtl+W1hTcrIsS5pb3JBVLubYpAh1wiBfSAssXS
AkkuSmeduWzX+IeTRzuj7s92azzaitzSbPFDC2qpg1i3hZkhuvniGcwxlQBYDqqfRvtWaEiNU+bJ
Gg/tMfYEE8w+/mkFj525q/CYaHDDNSdzGY0NpqNYeir1Rio/VBpDjaXsGTssquGpnOJlm/XbKN0o
fU5z6UKLy7Pteo00Hl0dH7IYTclIelU+q19Xdzq6bwniCwOm6XlCc9FyVz12JbMPDFbMwgSB/VVg
kOtnzyrTA4uPGjh40sMys0XpKang/5NHRnh/CNSy+gbGs/Rqpke5+aNyaOw3JqT84K6bxd+mH5n/
atq4zpBXuD7OzVZ2DJVv0IlzwA8NZbDIKFoegxEjDND5fUlRNcD1Cb4ECS4LZXGsIriTAX3azt+k
3UOl0ZGFxNVucTBGi22fyuouTLetkqzkAHIuL54mwMeU8ybHep2e+j7wNMy5x95iNhDtyhY/WDwj
6vixibChoNSdfZzH6mfc1muXYlnEFz16HIfXtDiVgdwmzoOK6WLkbiuBvGesHpQCp3jkJRSjwJem
XvZSoyIGJjZmdJUTaNQ4TptqeDd09Zamw6zNr6u5J/C9sJi02cHC7sOTEeNSI+87qtGgvLRQ41w0
5dRXxT1mWFfE9Vvm08cc5HYkkyy756gaV1GwF5jSIh9JlJR3Gb24tCn2Xbxzy5j9Vz5Vo+HlTfkg
KSG6NMLPob0vGmNXJMp8KN3r47TvuungOh44O8wqHpNaWek4tfPlPNdVabfYXp8+OJn5TUmxNo44
9gm2EYbcSTut43LaxZ3+rR7wSOGU0znIXCwaFLzFfSPeR1W4rdVplyj6pbPqjcb9xj6gEPh4PkmX
GyIyVMvnJqu2fZLScUxhnbkPfuLSn0ZoqcKeboK6M04bKJ+4jwL6NNZVp5zRnISmrWLsnabtLqj1
hVT8FaSPh9GS+O1WyiIsk/s0OVS02hXisgA2GFmgUYx0qTTKncFsU6GzXtTfKvNVd79KRMazokcB
j4hUJ8AafWTwhyX0+Seag3eY5qzz/MsUvM1xLMQ6wOQzFkO3kPm5oYccNpxdCRTQOS8g1+vEpgvd
hY1xCv2qVVremSEpk6XdJ4a/RrNmqavZIk5QwItee8PHvfgijF8ayZeLMOK4KtxthyVzbD7hYuL1
dG8LmuFI/d/nbPRcIeNNHxolXwZNtMQhPUo4+XLk6hov4ukyJlLqz6J4cvNXEM8IMYpFaWse1n/0
TsJNR6reZBd6ol5nvnbKo94cqEeXGTxNpZWYHHzx2x9Sv9enbUZ2h+JVSDU2USfG7ErLpQ9NkHA6
3FWUaqVZnKgz0IUvlyn6TmJkr7v60sx3s0Gk7vdnAgkF3SpXirVgaKQ3cpmF3w2spJIDe1gH5hrS
vhrUfSP6pdbc9cUBO7JtZf6Axik16dlYBsT0GQxMwEf36EvSvJPFECh3GfI6BiKf97L6Vob3Snfp
ycwjFzsFvIHyQVs21mzG1XpuNxu8x8dU4czvjVlZpxXXxMKE2KH/PULOz2vPDA5Y1A/0NQzyQtF5
fd2tItBdOb155v1tfiqLk4woSnSK4wrxg3j0GidBzvVLHm2wmtvI/KTgy1zW07Izf6UG8gLUN66E
6EUCH9cZ/lW6Z2ZXO5yWNmdOmH4L5domt1LsTTx4Ft4cTG7csV0m6qoqV0EFXV67GCGi3sGuKPcW
EBR3SC7pNP7w7WBt9M7aDYuVn6R3Tk9mpZvZepJyPWbdyhXjoqJnGtLlMhL9V5/V22pQlxGrphlS
LxWhVzn0hRCkrQhaQfo2hMOXDNt3lW9Y03txzJEBQkfnHUHN6STnfln9PKXxCZYu7l4vCjMEhX1E
H+csayTaigxCuHHRgRg29EB1nXVCO0qhX6flj6XyTUFSs03PivHNAktcM0bLafuaMeK+tBk0jEVE
X6+N0qARCV+XNsA0+47E+aYc+7WFU0tmYPyekuwEvTfEPF+JviStncLAcYlhEytuUSDEGlXNWiIC
3oePgkarq+BJgWJoCAwv9J8biaE3M74it3l1tOLrdjznBV+m1c698j0nsyiDHyhOSE6G8BR0UIPz
bjnXb30vEFAKPLySn4am/lqoaJAPBrYo9wCkliJ6yylNzaTwHKNci6Z+6WL1PCXWShLGVSh4dnq0
dPVQMT4p/e7HvzutBsv6G7r5BkKgOW6fSgdoeWUZO+adW33cN/W/b1v551VuxvwJCnmJ3oOhtlqw
hp2xFMFjT5YL/ID2osPIZVjrNMZSKji40J/Quj6QBP9zWH4zoS4Mw1TqhmH5DNilDLogtY/If/4C
bU1DXI0AAGP57u9vdv6lt+AMZM9RXbFVge7N7UUn3a+MFHypuWm2WMjg8/h/Ij72EdzN0ISYxW7Q
drnFf8Fm7HOJiRiDgHARJa8T0SgWuzyaaKKXn8AOPsI24Fnpkni/S33fgCis1i6HrEzoq7dXmXwd
aTwir/LJRT7E1OEmiWKDQGvIvjXcyGu796M8mD9X7zWn2Y8h30+Aqnw04j4DjH/gAmEDb2Jpo3km
gC/c4AVbaq9er2qQFGd/XCIiPoscCntB3XoIDq5XbxSPWnMmUdQvPQMfj9b1/41hAreBEwVwTChk
/3AJKN1U9pGjzHDkblu/dtvEQ8ESVDktIOyNlgWqh3RQ/75GP0TAGrZtwtWB9oSA55/YDWlqXU9n
DvTgztkgEHrOvg/78tUHSgem7KjQnDj5nvjkC3+0NUwd1SfDMTXXfsco/47FYa5nkWrNz+rv8nWy
GXaEm0392b6fj5XbLWjCrXRoMLrYqdw83Rj0QVVFoIt6vN6wXsh2yQa/rGGnXw2Pvt7J3Yaf4TE/
u+YNIJRFVouy4JqTu6gOyZ2xl0tnxRSFcmo7U7zwCPsE0/bREfD7Y96c4aOQVT0UIF4F/nWFOU93
rwoKE7X+MmKF9cmS+fBqqHkBNYXj9Q9Fm6mvm6LEixrGD+ASpIzu6MYj0ERlwGrlj49i2X0hl+jK
hb39f7z4DexJCNw4kdkB7GQcSiafTo7Zpn0P8G3dOQaqE2JXW/rPqjwOZe0FgbVLi/R+iN9ssB+t
w4iayuDv9/ThBzdQOkJMH4MN5+ZMzLJJJibiOtDdik3CXKCgSfP3S3x4IsI85EyEHcFhf/OFXfq+
CE9OEthpT/LsRTv4wZv4qEE/+tz0/uPLzShMHosh4C27qghw4ZxMYCvZm3m2ULTs7pxDsK2+jqtm
8+k3nW/+H7tUUDa6YnYLede4+e00EDxdKfIYz7v7dxOc5YBAQ7uWW30Re8rnJ+286/92vZsPZpuZ
4viC08e6r7btZtgjBzEtx0Oz+SwFmFfj7ZWoLSw0EOG0qLeclibS/LLRCWSjRtaPh6Ktg5EovFz+
zKYSZIj6mdzURwGa8IxVGRmBS4zmjn57l+BMo0wKFgqQsEpfiHffbPlz2mm76EIari9oJXz+Sv8J
ASTH+e2y87//dlktHk198NmW1nfr3L8pD1RGYp2+O8e315w/HsfD56IpH13W0mCZovc3izvNR9Vv
l8W/xe8jk/c79AxMnzXTWOh5vNRQsf/7BvwIbjmnPTp202Qm7u2XTJVCaxsEpiHxgDj/zkDFy17T
5/HB2VJeflfXTKG8cc88Fgjkyl65d/2d+IxI/8Hj/nETN6ElayMMZQs2SjPufRqZfnXS6Zgb/eMn
T/vBKuJCs4+LoSLKeItyZ2RmNWYNZWnWEkW7NF34EE/rHwTslbMKtiNOK4tgE66jZeeFd7OPXXef
wBwaPktQProTSCvarB8nbByU/vzCiTKkkVH1RNP+KINfWrBu8Oj+++N+ENAgxpB9cREAteImSzBA
0asw3vi2QI4ChWGFZHB1QiCJVys/udjHD/TfF7v5hmIwRk7WOeFiBDoWj64JIMv/9vcnek+gbg6e
Px7pJl6YZp92rUpO2y+ZaO/TJ1gJYjN5tKU2n0udfRQv2H5YvFgwSTGNu7lca5qxX5Rs/3A7y3Un
XoaXFRTkxax0+xnt4YM3yFGKbg30Xwt705vPNSp2YYQtxVxLdIpfqw6huc/e3wf0lj+ucfOVMlW0
SeaC3W+0VxuImFGUqw4vV2vKltAjMQypd1Gve2mkLz/5dB9Epz8uffMu+141iyJQqec26Qluy7Zd
twda9YtoVX6WH39woEAA5CXCIJiP75tXaeiVHVNpYXyywvquhrX0JZoQ8a032ZJo9RX7zIVJ3TN+
yjH9qCQnJ6cunkmRKvqvf25s3KcdJALAZJTe7LqHazkt9hLIOgbkIXzI5pHz9JmOz/vr/bdUM/5/
08OARvDbGvqHHsapfa0a+T8eo5/yd0GM9//qvwQxBKoXfGPNAqjC/wgWQv+fghj2v1DCsCC2Y9jJ
sTTv7f8SxHD+xY9SgqO6owrTckhvaolN7//6n5r9L4hHQuNMprNiof/8bwli3HDsBdWuA+UHTs67
3ZV9uxDzqAs6VLoyzyntRTwOiwzA6SgVBp7WuirLrZY4WyGLp6Sl1VtpizocH3hM/NlNr66Dda6X
WyMtkI21tnUEIifgaLBa/1C2j9k47nU053vLXEwhCJeCmYtjr7uu3Y3SWmnq4Iks9ywbz0cU+bWy
2JiVivX5uq2LQ6iyEwNEFWxvTOTJNGxMY82N7DOA4KM3NfY2FfldAciTqe/OnfI7WEbrIE13OvBf
25InS08OVo+grcbgcuyWE5DnXjByapCNDZ2j3ZobujgnZAJPZu+fkqh/aKZ7q3EOGNIe+jC+KEF6
6hxrmye+l9c+KPl6rfUoxgr6/vFRT9NDHE573zE3bTtsCMmtONbZsNdjOrTJMpksCJinCkftROk2
Mn1zAWv3nXwaxhgUhb02xnaV2+khGxLwfM2Oj3/IM+R6jH7tKv2D+diHw7EtMy/vjbs86O5j2e3a
qNj8tnpP/xGlfhcsNv48fAWVFDkHwi0ulhO4yZk3NV5fmFrkaxGaS9FW8Cn1IYVRQVhpjfUABMMH
RihUms78iDtDPSRqqnACVEDn3Htq0JPWcKznxxEYuwMCfAecQnfOvgb5YwRxTwN4bujr5rQoFHuV
l9Q102d14Z/J//wYs+Y1ihiIyRAT31svvyWnUx8qTYZ/lNeVImEsKladnx51O/8+BBYQYuysE2CU
f395f57o/7zoTb7Uulg2OX4agLUpHlvzOtjToozLceFk7uXvl3on8P53kvEf1+IJIZPPZ4FpzoXx
bw/YtEaUhw2tbVx/wTQE2crvARYC6oH7U4oBAKMSv5XF1dKVl79f+yYff782CSpkJBhHFppgN89p
hYUqpyJTgLiiKpodwlTdJdJrVHLSKZg3334q8IQKzL0fCfy7jZ0o3WVXtV+qWvNaN36omMaBdb9k
+oss20MIKU6pDtjifUL2vgl1/3mv8CdnkQ1aBOq83n97T5bsNLeIGVO7iTwMTr4g1d3EsX6ehHMJ
ByRC0+qJQ2lGo+7t2r1qgD7LZt9U7kUdkk9e3ce34xAFsMmhCXfLT4vEZNRT7vurUgFYbTLMkWX0
Es5crbG6Fio4THJgP7UffOBxaZq91YXiNUGGpVr81lnl09+/JUz0OdjfrCQXf0CH6opqjrzgzzdk
5IMCnMGPvAgWYFB+LUR5TDN4F0Ygnhv9i2nFb5lsL1KsJ9Nijjb50TKxxJlGRQ2Igmm7zzqTBgBr
83kq7mWcfAU8+GZE6aHQaZsGGUQNdXIutWOeZwVb4KU4XLmcw2b62gMqgVWxa7T0JYzFRQvsM5ZG
C6cQL9LwtDg7lJE4Q5Rdu8GLo1jHqmXoo3xVa/NoANhtuuk8rJDouMgRLjJKqS/CqFeDoQFCwdsl
zI/gGA+Awl9yJXzL4mLrauW3tAgB3mrIIRQoYC+MJ03Xfok5OuhKD8qqulLKH0bfOE9GwmRkip5c
njWJrGPiW+/PIitxbiXKu21vnsENwCg7D0N6CGKmr/Xor9q23le5OIapdZTqO0Pi2JrJ23zrfQNe
a36yWgv2w4wr4fg3sqXVWls103/VsIqKAbT5aG21nDgX8nlk+TLB8bGkfbRrsUnH7KWT0gD1wvBG
pP63ftLvFRfoelQjNx36YttwbxgzbEoNsclslJj1OfbWqcpnxxnA5LSo1qY5ZBBxsWL3jFrVizI2
Vz+0J/CuTN5jdHfMSjqrqGZVQNQ5jFUGPU+u45oNNfYKGMnYvNeS4JfUiJha8haV6TLX7Y1ZArbp
HYepr70dEvPcZmKvF+VDMqIvoRAwk6aPVvp013QNCIvkyZ+Cg43NoQq21EG+dllOgHPUvm28UQm+
q4hZoLKLFaMcl0PfJcucssCfYgDGzQ9FNroHbf5YGmQIk7C+qX7eLOxE3baDC9tkvldHH7xOlhuw
wfUSBT53qeKzltnfAlPslAwpW5HAi2xbne/Tlw8B7tRgXnRfxugFZy9Wah+HzoHxlx2M0n6o07es
YBmNOnwzxO5XUpFnxQ63Y+k+ZDH/ktYsHKacQB7arc0KRij6kBjgXIrBBe4XZgYYE9cA7xsvw7FY
iFn62FQsxdPtRR7lHfwm+6gJPnKfDQfX7rcQGwZwH8a5SLL3XdH3P4eq+sVvXEjJfoF5UrjBuCgM
99IBu/Sd8TEq5i8oYcUOgfjeJ/gf2MrdvKd8EI9xYzsLm2noUtX55b4SvbUu/h6xzZQeDk/S8SyK
Eb60w6Pr19euMNHxDnlqs574lfNCVBt9WShWtxiARoJBlv3KcHdWl/xojPKbjALoLLXyOg1PgaIl
nl1zBM5n7Ugm1wfpy2gGb5kLtqt12kfNVk7zHivz9M2J7CO59Bb08ksP5pXnCpfNjEvo7V++ZMOV
o+WwPNOtonZrxc8P8z2OObvM6DBy0vLvZp6uK218FbFxJlxcAIIca2cekJPLcXSoJb9X4U2UsbbJ
FX9LwmZU8ckNmyt5HysZXHXvDt+kU9Wr959uZPTFDHwPhjO3xREXpm/Mue4V23kUuShIMy1Gx/Ot
VX76YnTGw6Q1ez8AcQN+oFo4rX2Y0vY6nyl+xt+OUPnsRkuARx0n0ziXZfoGT/Qw57x6aG/fX3iX
KhG8tH5rZ3KncjogHL7M257b789IYvwwMNFomPn2Y7G2fOUiWnAvwt6qln1k0PWiuBn49vGLOs0k
SVJqv7C2g883MzL7VFpA8BjYBD2QY456NU7eXGu4bytL4W1CwWhmuOUUPwZ2tmxV3gYcI7hRbHKt
PMV6/1N14U3lDRL0I99jiQr7oQimbjnqzmX+MNKwD0N8TOZIU+guO9bhjdjRuUC5GhImeXC1Rg6U
PcICxtuD1iLwEEQ9vGR0cCjQ+GCtVV4jyS8IZxMjxvmaqJ/cqrmXvYCwM32do6pBtInT/Fgq5rkJ
FG9wQEv3Cpq3NlIWYFFgDcbunRMFD7ULhSF1tXMZwWKMtYfON49Rx1tA1wrwQpEd8iZ7iUz/MtnB
20RMK6pdbsd7tS2vtGGID7yuWE09Q8s9KeLN2AEmndm2bXVx9fSSm9U1jXnoAHotZ2wALC0Bms0+
SCd+dWUdw167V3/MfypV91K03c8iv4+1I4rkAck4Z1MXZj/LEsKyeZ7f3cABOz8pVf0la8V5/tDY
Ec2AoeY+brFavRbtAHxHRQS9WWvd/FbnY8OxjobeXAOfjW0kAPma3D1qo3F+v0PdCl5cKFDQkfkP
1ChDzCBZpj6RUZcHUymuikIfRu/YTfrBCf1lFwPtwI8TdGBj/CqzcedbAR4nOVFgdMGsZ+Kpq9uv
sq4byj625jgh0GK5D5Vb7lMtBWmE6e4cj5u4uqpB+JIb2jnI4LRhuLicH7SKypM7EzVhFl9abM2n
gcqCfzAC+TbExnf8BQp/VTvaE8otl6yX16n9YQ/Rfg7dc7oV9MA4AwjTTeps50Afw8dgxRznny8b
cRROcC66dpn3xeNgaXsqM/IK64mQ/qpVvhfn9bXP0fM5A2chQvKfl5J7LgULNHWHUxkfs8heVAEL
FT3ScgkjeK5Vx3npoWDIKR+TE8lSewT2CvJS4WAvAdACtJYTN2IwKcUBQCkbzzHTFimqpPKsfhbn
aIKNXQyNh4gPRc5CK/TvZsD3ocQHpaw8iZoqoAv6jRNAVjHDF6G4nt4TOpQQ+KyuXfuUrdZhKjxn
53GsvCaTDcyLJcpPvx/9M788U/k41jctJ2TOaX3WsaCEqnlRFoLhqc3EU/oD5soutPZwG/EShtA8
uwVh0rGXZt0Ca7W2lR2+dAaIhV45x8E5fRcjMslCbKyrCD9ERifk5gz4bxMgtfzesOlDaGSd7/FI
KTinFecyRO4lgmjkOv0mzfPDGBFtyk7xMIA7+8VaasGVNBXOisaimaNuWPBZFL6In1nbPg6+YztW
E/7ZJMOYvDFgPTaBD2AWaFRfgQIWaGGAaZ4fs0p+Trn9Wtc9qPw5z5UZN5oN1Z0dphjBasD4nMpZ
UPPAkkWCYVlZzRmu+pva+4mHNAVAPXNrT3JZtuNSTQAnZlH0lrr+6zAgI9c7XwOSs0IYGyTS34qK
ZACkJfQzIP+a7UgY/MOpdoY7X9XPaUKGUKlW6ul0Lcp+Iyuj8aw2eEn76CVNzc0AI5g998NHkQQy
CVvZF2Pi1cV5CkK5yTPM2NPatSG6jWLposHRmeJBi7RTZBPYiqALPB9Bh/clqzXcSKoA6EvxVrBC
ZJFFfNZBj42g38qih9DewXXoTDw+S37WDMVj4Dj3fWUnXu60v+zKVFZ2njdLoUXIl0TxmyiaelWN
fUV+gJZNpfzIajQr1ehgJlQUBpStZZOLq661m8Amg02xcZoy4Bf4L1RZdQ2j+KVRv1h1dUSmjoaO
KhZJKpFcmPR0FcjWCzJQaaZfF2vDF2dRAbkUkiQnKl1Pk5OxDc05wXGrdRSz3N1R4q0dNLxaN9hU
ljbjXJ21FfjoUOioGkV4yCrs2Iix8N5SNMDvEMimAgsnjfZIw6mWd2xxRo2nJK52Ws+7kPOSi7ps
WKi1g1O1uTPE5ADEhD0TN/HezIyzRIseWBzh0MezamyBuqsDYhKKCLymg1GV6Zhra3rN6vRVdC7L
+uik0IWRd3hUZMrG1qHmm8J6EpX44bpasjK1rF5pfnrpAmCudVcgReL7u9TK+5WjdrUnU4gH9QBD
jvF8AM3GxK2tDMONpjjDRqvWgRozMQBMtjJbiOODNm6Rz5DQy6hpaGzdp737MtYA/LF+++HWRDst
bPWlrLNTB3PNbslsASC+/8tEyqBJ1AoZ0HtpzaO+/zX90HCpz/4Vk5eXzUOssa+gm1NJdukXMs1L
Ymlno2QBp7mIlhz6UVRhbs4s3Ac1WmHqs8BUa2fLksa53dZIB5gwvQUptEUnr8lWUQSMExEBYmzn
n8HeenlAwaD7vCCUQ4BiBlpz1S3nVUhwoBlgbb+zMH+P05e5fCtJHuHQEZHLCXwnFCmKYQraBnqO
bvsPRVdd36s3elBnFvKRv1j1AycIWOhvFCj3cAR5qqx761HVm4+yEcS41rqwG/PDfInMEUe3iV/K
WGyTikykCQ7m1FzBTyy6ztn5Wn2tBbcxR4N5xZRG9NzA/xDxy5zaAubepKnczTBfDqmHubiY2xVj
FtxVPaf5xNqc5mMAhfi3oU7eOoWnmCNgHyhyafgDmWzgL0VjkUjm8Ys9JF8Ns/TSobNwly3OmZyt
18pfVgjDPzxHMvsZKWivxngaxrBGqmLT0KHtionGseKFiIk4nc4Mw/+pNs4lh4vSD/kO5y5zUdOE
y1WOxP57WyB/YYVeXPPUfnwnm/JOjWxg1sY2t5N9Mio05yaCTj2A02ZtQVQcaRd0AKc7lYM2ItIi
Kxy4Ltl1wjtqI8qces7uFJt4bmETj89Y2T9nIU1HSy0fuxYKrJp+oSfM4Tg+RwXSEGpbrMcBqzOF
L+1nT1keHNq8+9Fq1p3Q1nWQPRNYt3rSPXWm9kxf4TKEPjjNA9wqMM3oANRDjNRcq/4KOzpuVQlj
pidRNfGZ8CQEkKL4CVK1W9oJSVaiXJyOUKLTLF34bM22l6fKD1/Sjj2QBNnJruxdUMAC7Cm/WgLe
WIQvUUCcTKroLbaiDMrvcGeX7VPRqnfva1D1uVauVdfRSl6C0V+XXTUf9eQYeuGf/U7bVu5rNAZf
P+kc/Qm9mTtriGqSiFiqxaYFf3PTN8qYTOTDFHpFH3tqq/Yry1YucwOgDLutDzBZEeYmkEsbmn0f
gcSeIhvY90CNowCx/+x2/nE/ID2A8AmInjOW7raPNYx53dJKIezY3UOMqTljtCbcRV21VkLh3cWB
+qBMyoPrYM8ZFzumzquWxkPGltNmusrOsV4qlDp6CzZqwoIF04T3AScB5BqKMpNUPzZhxdTqY18r
m3rioM9q+znpk8e5UtPb4OCI+AEmxTJSM1SVDnlbrlWcjOIHzYJHlzirqQ42Dcx9Is0q9yfoG2y3
706qrIhNGifinBX3MAlD5LLwBPypROMRxvOT6sbbNoBwFcP3UYIta7x3Ud2uON18EOvqvh1Bl4hI
QugXu1ChZVFkdGFaZAyghegpB7SkGLQOauKvdb1btkkLza/33Pl+xtIz0uilhdDQ2tGqh5EjLOoE
Ee6SVtmH9Zzk0jkAsNzTuLP3cXZNTFYuoZSAJ61jN9Q7e3BOEyVeooktgqxbI6f3wyxBSxDrjmiV
GZHvFXRORIz2G6dhGUYvnSaeynRcR/7s9BS3NEL8fh0U7n3dJA8VW1RFkGKB2ZG6aiQBgAdCTUI8
BWKTzcIXwmRfla67cUfz1VWLu9IstkU13nfKIojLIzJFSw0ZDmrYO0m3a2EN5mHUgkMSK7gSGPct
1Ii/L8h/TCAsACu6rqNUTBi2bf3P7SELm14LmNIVcniK16VZQSpkbe3wWyDi57ggTZuP5b9flAnh
bTeXy9rkElxam1X2b3rzemtALkLHbZXPKYb0R3B5mYcJVEhl9t5wRjkKllyLNh3k8pFbaHDJW9Cy
o6hp6QzOvcmxZBVlpJWdj+gHxfEI/eU9poi+uc4FeRt3zyW/RZu7we8tip5GwrwLMr2716yX0Uhe
EoUxHR3OanAvmV1du9zZztbGSVhfUcY+Jx25V2ZnB/pn27KgVHfDhR9CGgeffm0n8zx3agZnDmM0
ooKCWnJuzxhzNTPXoO0c1KTfXTsqYauiQyRqL5nch7mlpUzWca7w5meceT0TSfXcqG3d8mrmv2q6
Y/RYCB2ZyJZ1111zEnTbHwis6mocyutY2ltbig376yJzeaX9fp3XdmY45yz1yiR60aPy2ijqueN3
phKPo9G+9AznzAmVjeJa0/sFeu8S0BzIVuX1/cyA5rvxI2o3ex6kDTqGxAX8pbkpQBRGe0uNl8mc
FwVZNm6CsIhXjVfFJJqBT14MYmdZUwb+b+7Oo7lxNM3Wf2Vi9qgLbxZzFwRI0EqUNxuEUqmE9x6/
fh5kdU1LTHaya3b3Rne0CZX0EQTwmfc95zl2pak3yGydVhDvWfrowCXWtSXJCEAUceOLbN2Ehi2s
VXNGC2N2OOLIQXHUhSdBb/ad5d94Wb6VG25hGFWPycgZmVwSh4L3t4pO3tixdfOFj7kionClc+nS
z4tno+Osq1Owy6mpZkkKliIcKbdyoXjj4WZ9i6z6KWBD8ucs/7cUBPd5yr9/G7rx70VzuB/51Vv6
UZ/+qS9xHvX//flj/yOfe/9f/g82vbAZb1AAjLcfNYF+f2Xnzv/kv/vDf6RosJJ//Nd/vudt1sx/
zQ/z7KuegPf4/3z++//4vfkC/us/795g7/3HLmyaP4OErz5AA/3y+3/pEeQ/NAW1EFxRHduCrLCQ
/qVHkP+YEdEiP5rFZ/zPf+oRjD9UYgZUk86qjjfA+KJHgH8p6RZt1tlpgpzkr0/6j44zXyIRKXyH
ZzrQf6pP/tmQMlHa4qXQUKaLKhRH7VSgjm3Q0EKznxxZb1a9qa0Ew7oyQ68CbPBaFxVnmxIjXkyg
WLYjOSekZFquk0LemF3jVhXIJi9dm0m3k9mMNFO0ktRyN+iNzYu9GFJUdbl0zKxXExOR2krHBiqK
FMD5kvHzVQiM2ulYo2AuUhG8BcHhrOWeUG8D0VxauvjN17srU1ZeQAAGiz5W/IUyZK5QguiaxqvI
4KDYJcOdahlOO9xLgwmIJ3Y8IbkbTfEwaaGj+Pgtx1v0v2vqgQ4r12IoqnXnSS51qwVN9ttsIoJO
zXFmFf4x7C3NqTQN3F8HbO19CqL3wGcDAQ6oCQansnpS3KSNSMSVoKTXmjHauW9szehb198jSl0o
eljbk2rR8SnITZyacbKryluMvszJ0mKHXEPSItep95EVlDurBJtoWE9TXm+7itqkrKy9kFebZiHH
KoiQYgZ9gfq4ry0twaKJRkMzh82Ejbsd8rVF/QtcHIfgbjnMNn5qNFGFs6s23ZgE0k/P+7mn5msX
8x8PDdYYBU8DzczT3JM6UaYuasQJYfwI7MrFmW97zvtMeK/3go3sw65+6rhwMxoXBv+65v45tiSb
KtpULEckE3xd6gFg5UWUeBNn/A1nOyIXc/9SH3v+G6cvxecx5t3vpz42R2VPryxSkI274EhSsyvY
2Zrj4QZ+wiJcXYoWwfJ5bkCEaRgNzmXnRk1BG9HzRUeJkrsZN+UFid0ruuspIX3KwbZ8TolzsFNO
FIIOSaSZHYvVuoQhE8eN7VkxadM0F8dvevHDiIR1jn4oagH2pOM6a5wJg7tJhUOg21MYcBIyweUq
ndIrlw1pMrk33DbAsuL8tmqfBfNFhPA5idjgU1ts811Pl7AejaVoPOTh91TTHkDKIBOci9U5W2JJ
qhxZjYgTLVdVmL7Fsky9TloVsseGX93kYUPPDmuY2O5CS3Rir72r0vyO+tVDhKeyKPFc5yVP8Evr
A47oo/I1qPXlxKotJ9SmLHTITBOWV7lx1eNehTMg6NVeq8ChQTXpY46hAc0LGeREG+6riH6SV5OT
KoQm0hS1fWiG7rs4xrdJ1iSO4Ym8R7W6T/THPB1gkSSuKMj1YtBZEiNvhaV7aSBbEbLhbqLw2MtA
7LrwtSyiZa6TWlkGPyBnX1ey/wZh7QMdagNyLq3soZbsEcYqU9c+GkG9NcV1XpnXWfCSSHd1xJk1
7o8Ase6RnDleCzoo4uob9vz8BubiPd/0XE3mgKuu2NxjocxgvmCVL3tbByJTlv3GlxXON5MIqsk/
Ult065jswrHfdwN+FUW7GvvAiQ16tpFOMVVetroAR4u2NF5NXbj28EAXEAEsYA1JW1HsCdx5Sgvi
Dl5rsWvoRHchRBVNIaupp76qg88xvP4hLOU1+V80hZkRu7xaWVm2MsDeFQW0ez3QKIFlr6Vc7r3y
um/e5CjlFDUSs5gF6kidx9OufNVyR1+8L43UFTJ86325teYKlmqYQN76AlBlxrUC9sHPolLz7dVi
VSrCreDjXGeOK3G1W7GB3bt4U+khLkzmIpHHzevjRQQZUZRTu5+YMCEHwBaCPgBZNsO1HDBfaeGd
SG7ZFD2AHlOCqyBjwxb5jjp7iYN2q3XUO/kHxE569jTarJ3Jp4ATe9WE44qdrBuNvVMVuI05Xlvi
qvRS2wcT30HJ1WiIFeFj0u3TsX3oqUuHI2ngFtgRICcDtlq1Uh1ftO5ihU4BBVWwXINXvPZTQgvj
KIRHHzDCGPQw5+CrBkkAi5UcYPCjw3KSlGWjgcWRwDfi5w446ObiI3Lxj3ZO51XTnaX4rmS19MWk
9Sg3d70KCa+oF2JruEIUH0XDWNC5c3qGN9KUpSu4i6Nml0X0vDxlMaIu+7lm/K3N5P9zctQ54OPS
RnDfvodvX7Z/82/9tf0jnw2nFOY/1EcKB0RWs7+2f9IfyIMwfRosZAagdgRuf8lR1T8QBykqayuy
VGnWnP6PHFX5AwG/zpbSUmX+7t+To5o/idWfVzo+Haq2n7UckQ94uprGAxJUI6qxgdZsnMTgUdXb
JVX0GI6xtAlSyWmrdEVh9ZrIwWVUTA7F1GVSidUi11ArCrF+bIbYlclWDgd4jnXqP0mCce0n0mqC
AdO2YE2kHzLCPCGY1gjseOgEWC54BsuZGtzAkkbYFsD3lJ9lzkHqiBWdozxK9GVkYTOPtY0eCqtG
tp51GoBpIl4pUekGqsBL9l5OH8o8bQAVUCE+1B2MgNl4RH50idW+6Wp4ddD5xrnTE6zMHDIjT3kx
qKukDbbejA0zDFeku2JSz+olbTVWV0YPP9o8orybW8d0PAcAFpGr6cxh3eM0PZZp4nZZdwvWdNUn
NQ2et5hdHEGh4IZepkFzYhWNg2gsFOaxskeMmgb2FIh2Et+W0Aua+6R/NfWn2FDvtNS/U0EIj2jS
o4pIseoqbht3ilgzabiPKZMm1bzR8uxEh08SP5UleC2on5UBSgakkoGoSC9uzTZ0gWACBohcQW0o
VBkHPiWFXXLUpGxVa9o+jrH408ZQcWZR5Z30ny4iOQyPNZ9Y6ctNBd01w6Y/6blNiuSBTviyIVRk
ksOFElEMAEaYNYODJmeZQFRJi6Ontrs8BlKnHyIhdnXm6yHqidh0GwmsyDetFxaG5NGOPXZKvNBA
BhT+45SzoBjvtQlWErAO9HRHUpKVgJh3lHelr3IolzfC6K8NKjgdoByKAUIGPA2S3hgAFDWHx5L5
d+QJUCAyo48IB9qKU22nPeq+AMCJ3C6b+J6i6ptXv+QYpsjF3HY9PRCRg349Pg9lRRnyJS6bdw8K
VBv4x0JQj+aYvihhseQ4dm35/TXxRqumoaQSL4S8sv0IIjDSg6axVl4lPLQ4b2eJcECJP4yeW2Jo
O/2dbQ8geIlKMm1PSeTrwsWUbygSwNjexoa2Mfg6ps5cJwmwd6rxafpOzeQ6oHieRcnBmB5TU7Rj
sCmS9uEjzS5qXrUJ3XcFJNmkISQF7MCUpT9ou0YINn6FZsvA6cA5rE4MWpP53ixMpC0PFU7d3oic
WpsOZTIcG7l1QQDaPSqHhP4ZvUenr3S3VLJ1bhrQs6BtgBsZqgNPFPnsit3jttVYm9pol7CCt53b
0fIfr3PoUGNIeSdq79PyqM29gOiDpwk9AvLvjsr6B2VasGiHWvkeJSWpV70zBW8C1x+W72azqziT
JeNStm4jcD1l+FrF3tHjOJiqA/KuDzFBNulrxySAbOXnlMFv65olK9wG6psefis7CKtJ5YSldhsb
gmvIdxJzRNrR79PHnUSdVQ8DO02OhV+tW2mdlq+jT7epyZdD0FHI3Y5SsapiaTFxJ1aJGW8sRENG
Jiz1gMbiDfW+xTQmK8MfCYIfltKYbTOhe8CRJ5sN4KwcGBHfQfFeiClROMJxYvWAyuk/J8nBhKth
gBQU0qNFT0dQfwTpsE5FtPojvx84FeizQJu2Y9NRfn1gm09tYDsKALxVxVWUb4Um0yCn4989YK+6
UZS1Pz6EyIDMAEpWsajqjRUYdjOhiElnyOibYLxoGYUiCUlcedtn+6l8CYbU1aEyjlK3MGORd1KA
4D4sLeMqLdkIg1mUS4RGiDOFLIMWd+dFKPaTYpPDUrHq1Imiuyy4t9hbVSN+7+HYAeXxmVFxCC/i
GF6PWfGjkbmPe49/b6b3td6MZ0oPWRihEX+uu8EegreeSkPEDYjncPAQ+pcMkxFclZE+GMmhb2hG
aW4OMXw0vlOMZkeT3rZZNsEoglGdIGn39OUgS/CCRCCGKlNsawOcWRhwU3TlPq85W+jvdP4mX4Ri
MjlF/FzX1FKtBxgz+6YN6FV+96hMdiOldtp+PSLGaey36LwBBoGCHBR4vz2mApA07FIpxA7NuvAg
sxMIbYZXVnEto4/L1aegmjewFuf0gnmuAcc1l9xXUiu9Enu5bmP/4KNBJFTGlniWKi1yWu+byjRo
mcUq8+7yPFki0JG0J5katilysxuarLRWtyLTZyNiHBEf6xLgkY/NoSTxiM6YlN8ksrHzgmg9wUWX
ivFJjTixqOZ6UgjVLVp7aMC/U70pjTuxv0Lp2oJa6zKULYB+CYNY05CzPQ57jfViSh918phoI7tQ
DQW5sfMLNH0KjpK6jBy6C7bFwuIF1VHMk2uOhwsBo0EH+7TUx1dk506ElNKsUFSm+tLiZJBisc5U
EdxUYisQoRWOh2peLQtDv9W78Bjl7Ifr6CaU1Y2vR9gwqkXF/jZAwh63wxsFXAICtPlBuo6A3jcV
KOYO0n2EV1MWYSxyIqQlUdTxtodK3CepbYFrnmNQRkizhaA4VvKoUOIR1deyjUHzgeersq2pPVdV
bdftBEpHXRbTtSx9SzxCAOHRCShJ5vPHMAlYGIerLOztoBvdCJpRMtwnQroU6uJdYokX6cuI3GsR
4YBSU2ZqrlUSGFJ46VG8nB+MsaLyJWlLJUJb3JZuydySqS8+/fMst47+KB6QxdmTQZ0nuw3SJw2f
h5kRtsUX5+kHaZr1gfQLDJrgeYs+UVvU1PDVRHTn21sKOxPMU2Fp4OI2giE9Fwn53q+1iIQImh8E
nrtpeh6U5KrLV0QCIi/ljd/oMmyxXFyAjmoCEsQS0MUVoinP+mja16GDfgdIPZFRzM+6Amra8qPf
Xfs+Qj0aj3nz0tavaE0OvYSkpdVsbjSy5+cJIkztX6H5vVGEeh3Sxh1kb09fgl7XuAvN6dryYFRU
liv2iKD8yfVV79iG0Y0P0YxEYV7J/MDVqspki8BhO5MMETC8TdMvtYBiQWpuKnnTWE8BuTO4o2xy
W5gFExs13UJTrc2oNtCFf6BhXAzCj7ksV5q3qdhvBa9Dh6Ttk5FwCAWZD7KTRaJXd4LVHarWeFBh
IvseDOlUKqDkSSvFT6/DnBI8U17BVSq5dpgxilqvbj1MVV0c78AdL0i+gIlvPXsCkbDm5KijuBUm
A3bi5CqldTQMtsPjuEfacRUT5aL2BE8QyFAA2HU6FCLqGB3IUoZZXcWPdc5K70nLsfd7unX4yzUY
76h3Mk/9FqXhLuA4WhAqoDbtSjYlt/Mj1+z0G79Pb6MqXhkBz6hFWEK8AmK3Svk2wrkbOoorrZef
Ana56QC6vdglnegGcv3NmqobhWmEjpo9JinNpNaOWmLIdGsbJM0q8fujxRKD8hpiYbUZh+JQjJ7d
jDyf3KV++D6YwFT8fQii3iirlertpYjyjPIot+y7hmnVxjcp31PIsgNOngX8R5zmNlUvVPBMoegl
/CB4DH3FSYMRdYpZvYx0Y1qqDpNh7CZEVrrmDmL93pTfS2i0iQhCuhLWKR2RUMIqlaaOKUgEo/YQ
aqttAzxcJLKlVov3T4e+M9VQea4GnpyhpDnxcvYOQkA6tfRJvsrybFJSqpeI18mZTDbKkWb8WtvR
/Ex2BKLsSPoQbKoJK3QbT2C32C1krrX//Sc5MRfOmW2cNSVRmzk3Mp3QE3dJgq2AZIB+/iTpm/Fs
rMItwsWF+B7eF1egzVxpc2HE08LlyYj6ieMntCJRksqfI45LThLrbp2tB1tdNS4xLfcXRjuty/4c
DWgQPd65LXJKuRF5Os1SkhJ4Fg2QmwzqgnY7uZpLUALhf9LfrQOfjnfSVpYiOfetlvFmPNPkJPTD
15yquh+W20AjkefMluXvr3FuGZ8+TIpiEgkHqElVT0MswVGlhj8fyFNpXEdIgDgM2ES3LXQlgqR+
CbRwWk3/eYX/HE46uX858hvTqBlO9ClOteOiVX6IgfBnJ/Fft5nOPiZzL0tChoCd/eTBRBIy1nlN
uoa4zbB6x261hMFmiwtYT6tLtvkzTIDZMz9LZui9QXybL/pT+Z70Kx1+pgLIdxXeTk5tRzDdbcTU
C8vNVwHdof/FTfs84OxV/DQgtd5WHAQG1KTYFgjN6kPI1eziTf26br3/zUtHDKYomxSHKN+ctEDk
PJzEQdQwd2xZghczoIOjhUp/wlwFSMn+LN39vbun0mObIQRkXJxaEDvULAkaz3laKR/lZelWT9kT
PMk3fcXMf/Fh+ZULwO37NNws9vj0bVqmMBZ0Rsm62hCEZNcuZWwb7fQ62v7dZtL8+H8e6uS5bLW6
KIaQAJMwh4U2ZqiLb3P54fev9BloxJdRTidJEFJeCgiMx2NB496pFxyAtvCJXWUZbLVLT8f8mU9n
EHVmNMkqM6V82pwTc8FoeQ3nSYtt2L20yF+pyyHbIbG+fKB2wA7P1p89wqpWmXsprv7chKJrvOdY
gX+2rr/ePDqWBAJ2WNZk6d4bOOtTPPMvzVrSuUeE3gjvNnFB0i+zZFpAAcaxNV9j5wx7TkA78TiS
Ka0+XQx1PndFFi16GWoTHXnx5HEMUfVkZsypN8kXw7PIDTR2+UdsRz/0RbtHI/UaXpzCzqD6iM5B
SKXBpeKLPJ0wdTmIJa/Kkdc+egd4p+lbtyc87S5wil24Z+s+QC13OMPvk2W4avEfLwTnYuTvrzub
L5/idHVoq6iOcr9Mf65/0QsN5j9fxfBortR1eEeW8oWZ9My7wpCm9rNcDklSnu/8p5e/AqJcWi3b
4WQ/f9XKztsgJtrC5rj+NyId54n567vydbSTBb6XIlELOkbzXuetm0FUOYVAG7vZTLC0R/JsL2Nd
/sU1msZsArb0X6BDdSySxN21KfNBv4TSzPrU7eb5IFsGN+X65+zz/3fjZZ60/nXjBddRFn5/+/4f
b9n3/7jPv735X3kg82//swGjWrJhGSyVmj7/4K/2i/yHyAtG2wVgKa2UGfnxV/tF+kMBHwKzRQf8
gdbmn90X8Q9R5RAFb0w3/5TsnIhtfiu++WU7S5dHJ3KYkyxbsF9ecmngIWAbjyV2SzFHXkprz8lI
MiXMzxmu0BlceLl+edq/jnf6OmPotJSgZjyTQ3yF+SKSHoLcWkvex6fbcfzzBfoMtpDPjiTLKoIG
CXHwqfPe0ITADHXNsskWSnfZZtiLb8n38UAD3IE5vOyIL1qo77hineJWstXr1lGWZHet4dVfmlK4
x1/f8fmqP32Wk/nb4CCsdiOfpcnu2zJxrPB77A3276/4hDXA0YtREEIbgAvJJhdP8V2QwcNCngzL
1l+Vd30rcxhKVpBcluM7nJXHweX4feF2/pwLv8xeJ2OeXFmMzJQcL8ZsKT4CF0I1ulRW+aP1Pu2N
n2gjLnq0o9IO9EW9GQ70uC8tj7wpv36/kFwNIGo68A/1lFI1dEU0VElEsEs8YPbt9orsU1Q25W1c
JYdgrG9My3prixFTrglNSp6Uq1CRf/hNE+9jqW0JZ6ANYemTC32atgGZR8mkt05gys/dWD9WASC6
NrwjlWvZyqCvW8OI7N7qXruJomUbC7Dos4HyyGjQ6SeYQLbICGuy+iHxSWWVav6Yn5DzR1cVdWdq
PeSUCRYywihR0EHYxeNBqM2DIgtr0ZJW1qi9qDUS69zctJzUy6D5BrtAtzlTFJSBEXCkIjFH2L+i
RTe1sz7BfKhbLoV22c5CE5rNFlil1h05RQqclOpO12MyVsHrYaxQb0lnPKh5++STNN7NqB6UWtfI
dX6oYvSDrf2u0K2XJhZuAq/6XuoVSNXMgzwq5u+GXq5qSVy1rbUZVOWHKXrvgpqsMXM/BVHtGnq7
UhDFi7pwF4wJ1iezvy7LnA+Xo9A25OgwGOEqHeudFPNoSNEhzhssluQoIfEOgvKqKxHep+YjW3G3
RnuCXCS7kS1aWUL0VCVzQb/ESakn4Nol8n81c7ScQCIMswh3Vju6aiHKhJgk6aLKZmeLSjSCiU2A
ei6gq7AFBlSPrjkSGy8rENtjaqtCrCLRiF4zbdxIciktSNIlW0G5KmlcKnlPkJfQ4Iipt6aB2LYb
9Os0qz6iKt14xvBdNphgKhIs4/hKtHSS+6zkKbZ0QOrJrUSgnp/JN72H/oXll8A0OcX2aiSvShIj
YjGLY6TjHad4T1pV73gafpQgXUVmulEb9dbSsJ4ou0RPZ8GizcnTt5UmUByxr4xlW47L3Mci0LDV
LeNhk9bisq1wm+UqHUI1WRXYAv2ivk210V8mSb1N+G+5xmEzGv6HYmBJ72jgiJraLvSUYqxR4n5X
hPiNoBBEmEn9jXzJe8kbV5EgfQ/F9lGSwqWcNZugifylVuMqyOP0+5ionVMooeaEunKLAfmp1hJ6
7ioiFKsT74mF5EClhLyMaWBeOuf/si+H2TpPtgBXdAVvyOnuzc9K+mGFZ/+JOyZgdwNSzq5A8bUX
xvp5jjmZ/Ti7sbpLEshEDqZfd4piWRrxYNLClg8YDp7B0TYv6o1/BfF8oXzrdtUyuq2WsK0fDJuu
abwVV8Fa3EWHS0eeX3bJXLQumghyZXHW0p4cx6ey6jqDkFgbaVTvvTcgtC8sLuemWJCxUCo1aozE
Y3y9VL5rZSJIixKro7vVpjqSTZktjdW0ZoK5jjfmu7VVHtGHQZZeXxh73gKffs2fx55//mlDLk5p
ZnqAHex6KZocImcg77A1rcVMeB53l07k8lxxOhlP1WafE2pIWZTkkyO5nxXUPCoUhTN/1Bwc05X2
xBfMtMX2APNoGTBfg+wON8NS1fa49C6VO85sy1SNOi4FRk1kY3byCRJC9gzDSEg4gpqr23OP76VY
T9vuEUzwqt3RD/j73/HnEX/ZmMHFqUOdEXOKcC6ZnUgz7dKZbDKKr7ODcKlOfOaeUsfh6Iy+aN7l
nlwh62EhQ3Xx7Pn4/GeBrFsTi7vpXKTVqwtXd/b7/Odo2kmNkWZ5C94jJnfc7RxlRTf7QbDxse+p
orr908Xxzmw+dVi5YO7ZklFCPXlbPCsdK8PP56sLr+iOett4TaXgIXUNO93Ap+hu9HW4uvjcnJkH
vox78qa0kjkYevhz3H4pLotVcq1vmrnMY1Mt3oIBurTpPPPNMiLZKvOswBWf+I9wjg8TqcTzu4mP
ETzv2tvM4musWT8a8OvKpYL4mQfny4AnO04fAXvR/jmgxDrpqsthzY6NlttquJIv115+qYYzs+qK
aXLkwmjzyxwfxBmkgaRG9oSQuWWrt56fn2ClLYun4SZ4U1jm60V1lXF4uLizPXs/eS815HsGdZ+T
54jKK0ZhbJ+2fCM0SGMXfntL2I/wrr172+pOfbFs61CUdgwcADkoW0+D1A+mpomYDYK5Nn//PdIN
RH8q1REMZ6eHKo1VN4LkSHD9jektmz0yYDtYoUKYmAq53Zef6HO3+/OIJ7dbsAx5akICZ9A2BcdZ
5Z+6/p4okWFJyuPl8c69uZ/HO5mXWjK+YDQyHoI3GcHgs7qkuG3LID4WcHlW0uP0IGza9d9vnEkS
skpN1niPsLWe3urSqjILrfW86HhunoJ8WdQsNsU63oxOdRs+R9hov1+4n2cOpoZocvhBe4bL5rSM
b6RZ1/Se4tnEX9qqTTAYG+0XdVOveKBWRGkKC+3lUiDFT9zsyfpqSFzlPD/yr1PDT01PiZ2E4dn+
IxxDxF1zCUrbSbvURcJh49Ixr43XuQRR2YJzqTdz7ppBXM/ISDxHv6w8edBjEpRJAVWS16rZqSLq
H+H291/s2TEM1bQ4lCOQPf1ew8qKM6tlDL/9ZmUbvbz3hAs84TNTgyF9GmL++adNkRkbk6lEAkOg
/69/9BfplpcGONncauYwmZPONQRatPLr2m3lt99/S2feNUOCu6Wzn9RBj568a2pnhF5T+GhoR2sl
WPIC4JgTCS3oV2vx+6HOXowFNA0PHIW40w2yLNbIcpDtz+iOvWD5r7ra3/1+iF87AtSZEFEDyaZe
zkAnk7UuiANnXO5ItEE1ZE+U0rB8uoQUXt4Sn1l2v4w1T5uf7r6chEEbzWPVzMKSM29Jze8G6y7y
ipVxFO4vXNuZafjLePPn+TSe6re+xXDz9p9l3mHF+UCZsSKs2PWd9On3o515Lr4MdvJojwMEvOHn
xRHJKw63vvycUG5J9cffj/Nrl/bkjp084jpRChUhhbjpHYV8ODD7a2kdHox4oaug9iu3fLo0z595
EL9c23ztn75IbxBEoocYUuZwHbY14Vwfv7+qcyPMzyDtIgJM2Dx8HaHj7BuNbSBgYfRvrIqjeHMp
d+fcDfo8xMmiHIkGKlmJIVoSxrRWR7buIe8qlu14YSI9fzHs3DWg1WzBTh6FJge1MhB5TlQiGkYp
tDPp9fdf17nTnjlHh/01xMlDYJECHdZixCyUyxvdt3Z+ZS7zLCEu1LsRqvLHJGvf2szbBWPneAgD
1aF7qSxKCo31WGWQ6erikGjIQ3t5U+TpGhexe+EznnvdCc2CCs56qWjiyT1twBZIZp8LvH79D39O
xLJ71IkEqqQHDf3kYlo2u5/nUlKB6k15TVt3eWk3enaCw0ECYBlJg0Tj+uuTVahdIeViIfC6GHRz
6YsfKrYn+kpcXzrzy/MjdLJHMJUZlS6ySouyenLj08So1SznivWkPhglfNhmKG+swHpj4gXRp95H
8rAS+wDPWQF0IUl3UdwWlNF0OFlwp40peFYH7Bdk2UNca2Sqe+DNRSB8s6d4MNpkVYp411RfffCM
8HpUvHVijDeir19AQ/zabWOe+XwxJ49YpY1pXpelYCd7630OFDL32k3vaHbsXC5fnKuGmzPe3VTx
dqi/bD7UrDQIUOerk91p5f2QnDncTLuNnqQb6We2meDkTmF7t+m33z+mPyNgTm8aHXdKhChsLB7W
rw/IJEqdVKK5tbtn0+2w3tnhjpyKlXRbOppbbmSnOyjAhC8elC6NbJ0c8HPLT/R2YORBwL4WChTP
xw3g6itZCN2wl26mtEXLadZ3FWZ4UE3aro4j+ITSuyyK7wHq8rjINoGM/v3Cl3KmmoTq6H++FOt0
W2AprYG/gy9lJa2ExZzvpLj9vxGAdPYxmw3+NBlxYFqnmxwzLoKp9VuYTWjFCEG3/RsQgSj+smV/
MVTi7BtKhQyeAByTuev09WbXqUxkesRog1Ci8VWRNmX6hN1RPYKXlGwiil5Cs1iDQFyjrDx4peoG
kbftjXTD5983AJngZ/SPmWD+EILMbcjT3XuZfzsY/Q2Khw2R8NSIp+aR6uNblXcfOIHxIceCfeEW
nZtsONfSolVRP1Py+3opoTpWQH47LuXZ2s8dcetZXqZbIkzNl4bTNAfr6grZ5LdwdamAQhPpdKZT
aQtzEOGO8R+/SMVoAqSK3lEJK+oEuW6Re09ljOY8HGRtkXlVH9lGpfmu5xNO3MIlXHWj2b+1Svuu
4tRH8owoQmkbA0wzIbKCKWCVsjBid5047KZQynA2SXi0cp00cEFC06Ao3UtfZq9GbuBY6lJaFn7Q
EbASjtsitzLXi6cHkhlIBfAq7Le5qTpJbKQLb5TKO1Ond8k/NhP7hnXb1SRt+5G1VDGt2oGpD8s6
7N6HVmZplBXNpRUSr+UIX2ij1Yhn5QQTFlTHxiqTm06MOOZVIuHxPabzoMURZZZqsiFKHGdAoL1W
uocZIjNmCxQhuHGHDw4+0oLlEqxfPuDw0jYJHbZuYYBMdMROlBD6E+feVOq14gcvuuwT5zjRbW5i
fNCV0CODhwNs2bGocrubMnPaDmm/2DSPxSgjlEXvj89gOXm5SLKnhDHJmGRxU0qFSnqKmRiPigdb
2CL1x8qjI+ael8TsRiJ9+UB1mL9FXXtNDvM+BJGzGDolOQpSMDsPRKVXnTBLrAb4aqOvrJbycpMR
GiEhvh5yOF46/hXSb6xm62WjDrBKpLCvNO2xxkdOARyG2L2VxnD/k8GwMQTS5PHVkT0SbO8u7iTH
6+JyXRNe3nXhRxrhkoxrA76nQfBuZO5UdfI3aTzsc1X9jtD+3deHW8KSRleYyu/abJIaUDMvQlPH
4FW2AYwFmp6h4Et2FGTkDerY/0PKBhbZ4mVpK0q5qRX6D/gfn2hOLs1WudLK5M6S8YcYgihs/KG4
MzrxOR6yKz3KrjQBRWmqkkVflDLkIlOo7LQMLNImhnJhqf2x9rvnMoVAo+CJFry7IOm+JVbAx1Jr
nlj6fTmesjSPrjDxwdeQipJnIcKuriq7Xu4foScfTTN8owtIGFsT3YdNItlhPxvQ4+5Kk9sA1xHv
RzFE1Bwq+S6y1Kc0Hd4wWx5ltcaHWvmHQWzf2IJ6C8ChlP3prVEGxUAv+Xbqifd6EW6MipeggwIE
AsN4DHL9OtI4G424uf1Gf8KTTks2722m6GahGMCJzBFM8BwHiBbdkpaDCtXNNzhgdZmSHbPsO2fY
8SbhiXRaZXqtIkYMBHxRk8ZlJvgyl5aSUpWssHTHaX8ddMpa1Xi9ovE2yzFNBXJ/ADIJd966HdRA
dVKjWXcaUngNG4+Sadf1qL7E2MizJCLMWVPurbGjS690V7is1moCA8GAMJ6L+SYYPW0x8cqrENUU
1dvyR64kL3KSwHuLefqwrlG/CcV97EtLPctcypkkwEuRW8ThMdfxaOnxpho6t66kQzBFPwQ1PoR6
w0OQ9o2TpMKbDMd+IRvpoxkhBY5qusxGY9J4Sfq7aix8W898ByCTCYKstrayh4NXSNV3cq5ppQvq
Pg4yGpWwGewmJrfGsKarhErbQcwAghKgsfb6cT/8N3XntSQplqXrVzkvQBta3KJde2hxg0WkQDka
HPH05yN6xiYrMidj5twds7a26q6qxIHN3mv96xez9SRN8m2hRHfXeIGMEZ3GWvWyy4CLGe5palHH
iO7bbT41gTUub20yfG+16UY0mpcMm3O3Hfs7vKmQHsy7RUhHHxINXgtDhPfsyG68tPpjsWDLZ/Z5
IMYXfyhanBtQ83Smdael47GIsmNr1Uiz5FBfkr18zZloU80dKsE8EjQX6hd9n+vRk1CCUSnmUzEa
CfqdtNou5Yz1iDAd+epI/1yG2dfrK5Nbme1f6UbUuXKu4GDdsp+WLP3rjEe51MfgK8OT0KsMzipZ
95vU9FMZB97VLS6RfhoNKs9r37y1MdLJTu7RgkRCtjEv82UbxWrJ+FhXPKMh3jurmzcNtVTY9uJN
lIqnwrACxeqQobTeHJMGYFwXedPpCjK3ijxxS+kQew24ZuRt+zCJHC62JGfxgYCc1UW/eucwspdG
fooMY9/WelBoi4zrpBnmXTNhlNW9JOO8+rZ7l8HwL/38HX3RSeFcUI3LYhvKcm5a3ZsX1IwMpzEv
actNNOMG1KqFHfdwDJYRu+A0XbaLZJyvRUw11sl8ydl8VjPpUHXp6yCSjSVV023bzoCSqfkyXaxN
rDV8dInxOJr9No8qYkGrgXBH8XKDNyTxi01l4aIBXzjD/1CD+pHhVukg1HiLWd27xkpK2elq7cM0
5GpLCh9nO8fXw0VpMHJfRuluRofodoaFR89V3ZYT/Uk3shMrEa4VembcNQqYtBYRCtov6ZPclZGf
NdUSmu2UBoXchqtNuqyWPzBT+l638VaQysfLJd8qw4ST4LDP1c4frPJkdgsPxiDRtRobOAjx0FWh
McM9QB9WOli9BwiTX/VroWAlzl6riCP7SRrLiOym6S4lsuDQTNnFLkVEcVYJ20TSuwe1b8+qmMxP
lRlZiNzAUQhqmVCJYTb895JtLS7/0WkwayKlQePr5Q0zi/hUscm6mS8FPDJ1zUqEzb/yM78ePf8G
P6yXkbgI0y2SjT8IAL+gNQZClnYBTnR47Ha9SJ4if1UA/t5Vf7rGJ0RoVgcpzdZrdJ7kr1zzaJPu
heBCzf4VbvMHdc4/7+cTjpBepHwCX4CT5V7d+cgc1OFYd4g9cbF0dNO7rwhiX97dJ6iojqWJDfLj
RfUbY5e4Ajz6NZs5236ZsPfHtwUXQyaeVwSj+NSRxFeyvgvKbO5O8iEHaSHmVvGHNgep5xOmDnD7
1P9IufvvtQm/NXjrC4ReD5OWOHFR+QyL4JjCVqPDu6uBsIXMoQXeaKjMBjwAFgkre6k7jsiQhe70
969g5YH+/hn8culPKElqyIVIYU4ha4PznS8uQUNb/LrgnPDZ+dmu3M6h9tUI9qurfoIzqm5J4xwp
3sfHt2wU0/53+Cz4nysE46a7uzb2GH41N/rjN8+YgGgnUrB+G6r3VzSuvc7NrsK2fGt5vbd+81/C
XH9cRr9c59Peopi5MpQm15GD6nH2SrcJzNqGFeuifr5JXawrw7+/x9/Jqh9L6L9u7dMSwuNsvtbY
tDjmwXzofaK+NVoFv/RhaJ3h7D1LQc04YYCa6nZuQdiD3drLAUeAjXD+ckf6rR3+9Gs+raps7oYm
Ufg1vdvu+83Fzw8d1AWsRZfMSZ3RlTwxxJFZ5+hk2vFFN77uQb9t7cYHKxqpA7yqz1t7xkvuBaTR
YI3OWGDgZTbhNRHfxjjF1sS8+fvD/+Pr/q/rfeaGlATSLYUR4UNS3ieERCzm498vsH4Of7kh7RO6
INdC2jUKF4hx4Z8bzD7OY/UFxPjbNQARmDrh32aqqvSbic5MfoyWFRPzmfy10M/yuCv6u7/fxp83
m1/O3E/3QahapY9Uj05UGqFAZIKNRB6yYTPiCpZWP4tm9GYLa9UGbnecxeF1Ed4WM92NrZDSW2OP
M4nLmf76ixXz51/2yyv89MVic9xE14QZxDqdUlI7e5nuUw+03L562N60x3FT+WA3XxQhX17302er
yIt8FWaWqmZbp3R3wahvCFa6AFpJO79PwoJT9UuOgrz+sX9bUJ++z5RYyHHIuF016KE62+V3eBEB
HFD3+thz27mH9StzCrfZxy9dbTd3+akT7a9GWR8H299+x6dzoBvaSK01FjZmb4HudTC/m62xj49R
0J61DcOtwWZgARSJ/0rxoB17VsBWa20hMP32Rv4+OVhge8Ppf/CM/riHQS+zIJehrPgAjH+p3PpS
iMH9eUYtGj6pYlZisRA2WH2kx+v+irVSqIRoWb+pjGj7xxQTsp/SI7Z01zfpZ7fBgd3tvpjY//aN
rtvqLz/pUymUS2kuKesqncx3wzgoVwMk46uT5M9rw0K0xX+Yrn96J5iiJ2ORc5G1mqwWuzrqEPMN
QsqOiRN7pqveiQOkvhb6m46s35739Y0YfnWI/mlThdCCukiGr4xu85+b+ML5US4tCUEjtBVs8uzS
/IpB+NUlPn0Fl0jGCV/iTs0DThtxqH9wkUyX7NnEW5mhqfvlyfinV/jrbX16uqrRN8xW+eDXpzsv
VJiZH7lgjs/Rc+yoYX6XHb4qDv5YQsMvXglouK39Rroq8oxchwZ1g0aRRxcJs0DezID6dfDltf5U
y/56rU9r9GIpkdrqXKt3cfcMs5PhXWEC1YGx+eI0Wffkz5vHKnzVNBi2qvaZO12PdRJVKyUz2yTn
lW9Km7mVHBk99v9A7/bHxfLL1T41WeZF5HQ0PwigmJylC8ORjFbkWw+r7LimbteHL5mKfypkJGYj
FuG6uvwbzQkfhKyfJmjL1p0ZiJ7qKSHGYt56NtR2/7g8tgj4q91XksmPpvS3J/vLdT99GNkC4C6u
1523xTHGmcyb/NGLdytrUTkqYCFB586+8ph4CDyCS7DNzxdP+Job+qeHDvmVPcBYbaQ/d8/Z0s2k
TQFSdl4U1NgwPZb+NQTQWwn502vuZtjEfbEB/q6CYpeFzbZmXH8Mwj5VKZe+bi6pwt1ne33b3Y5B
5hPCEAxutRHdaJe7lvvlV/PnG/2va36qP0go6vpUXgnqiXNdhc6SSxgPzVjqqGYwuyj+va/2oj91
Q6qG0kHEOFv8rdmdhLbIQGjWIiAOVwRkXPWi/2/d0GqXgN2LAgzyeSePE2lIxpX4v87FqOk2+TY9
qPZIp0dOEfy85PDFzvCnIwzXhFVoIFPOftaxlQNGp5JVQdBjv7teYbumuyU0PGxoJi8GiPL+o5D7
XwlU/2ce8v/f+Yeu7cx/L2O127RPu+T/PKZtnJb/Z9Nd0LN2/7ASXf+A/1Syqv+SV3MZ5suoT/+p
ZVX/ZbKRQ+PDGwXawUpf/U8tq/kvBKQa3uYmKXb//lv/mWxv/gvLGsmwRJV/UwTk+t84yas4j/7z
TOErQC+Bp6lFzYGk9tPxPDcdJmnXghmSpGMT3JP1eCSJBvNA9/I8+X1kZ9IU6IzD9GafZAQWNTti
wiX91JrbvFtj4SZHNJ504knahzjZXuqtKACMSw4cWruTnmWTGAjyw66TK0jvYM+jfs6s1l1jASV0
ltZjrZ5y2TfGOMSKy5swtE0td7KYDE2POeWnGsEdVzetUjk6bp7XH8X0MpPhPePndMmY+AJWg4Jn
5vGSbSVtmwq3w7xdrJu2v5OyUzYRfEKMi4m5o1BYtlQ+Q8Hy9O5UFhusGMsiwLazkPcA4NQpfX6Y
r+FY7asf6Y9qDqzCzk4WXTy5MrvmYB3TV1wGe2d6xxWS6Ahp2bcnKfM3yanRXB1Lj9H+JnRk6Doi
jYS7bJVDGuD8z1hK+IADHlQhjGJ+5g89MWy1YNBsPHYjgwD+StqljClr7VCR+K7OVGVm7Qp1HPaw
1EccTUfzNBHS8aQyDq1NRlxEb/bVj6EjXvl9TPAwNkVbY0SnxoGOjxjROObFzirdn0UFWSnyyRcV
DynjmMOSt7TIiTTBMcqfxLEgWXNixiriIoRXZj9poLTWTodvPNAUmvl70u7k5rURcoxSCNFpXi3R
0Wliy6J35AmBsPhIzHGbM6MIVLut8b8km9s8atZdmqt2PeyrBaN7Rn9Jw1pjtoH/jAuPxNZjGBHE
K942+WspPInW6bKGCffnCivl63IbFxeb8A5m2G7Z+gqWNCa2WERI7Yf5Tss2MSlniH66/CG1Avka
RB3+s+D0W606Ns+6LTntrfpccminQpB5V1xYWnQ76qmubs345ZLhL/nDNP2R8FRcaCthF115icts
T+l3sSZonOZduxOiRwMaUL2t1acYM4eMhmHQDzVmqaibDJQFJLXfSeNNbt0v+THWNpbpKY0tbGoX
68x+OY9FoGCEKldnavCL9s2KttBCsGe7L5uDjK+dejtkIXm5aUWCtNum57E/mzO0J3z5ZRJMineF
9vC5wHwrQESoi17KSBSzOTVoFmb5DNtvRuFlXvZyHV40fHNGZ/FJjAG75tPxKnGjoTPO36wXHNtx
1tzi5abciWhfrXNXPpr9Q0LvJ2zr8W6MRltsb3vrR4lZa8EwiOlFyrTTuk+043QJL54xb830pMqn
yDrLDULNdHNNtkOoKLeqtivGV2KjtepBzk769E3D2+11JFhaO0uEOAvRd6O87bLTkN1fr/eV+NZf
b9aRcSbtNOWc9EGebTAymxlQmcWxjjDIf1gaHPSybdLAp4u+t9dNo3gFz5lUGmg8YutDuujwFX0r
xzsEu4Z6jnuKOpy5y8fFuhUMfPC+j+rzZdwm0W2lv071A3WI5Y7Ag9VJ1m8yOhX1FI8/5nYnIr+O
26dUerjmEAVJnmep4z/jyGt5pqHgEAIxnCw4Obh19qOTMzDvcOIWFjHE4XavN+l5WIpbSdpVwn3J
jyT+rBaCBkaANQaa4TXaISfM2Mq/jWw2pArY8jW1ERvbKW6cs/RmYNFvtERS6LIvMtlrpttfjrDz
vyvdf0j/P/xQfq2A13MAbr8mm5xG8OA+1YBoYLNaSrCYm3xze43exuVUJ0GBWbrMRNRXW2pifHNF
Lydf9UEn0TMYFH/s/MVlzI9Qy/Syk+nKd8JxPHAsQA+Zt5fsRdING1PH1rlqgTHDsnCG2DOYqDc3
pRRIWZhEXsKO0dwN6SP2tCkI0BjKySPMFk15k2nF6cgZwvFHXvbdY7JZfFUOjGwvet1NSS4ZynJy
XEP+ASVkoIdLTvYoaKE67M0lVK67PvZmB2a+fY0wZJ69VTuXQDDBsJndYzdlEpPr+6J4b62XITuW
ZRhne4q3K2prWGHs5+g315jQWwJ8JuRabMPbejnypzhQ1IAOk343s4RKwiTJw3XT+8WboGcMxC5h
Ouz0kyN8X84X05sxPJ1vUkgCZr2Bmz1bG+vims+NSDbr0SrupuZRig+SFBQvXethjdo8xC4ZrmxU
s6OKXnb1DMNLSLdXw0ILyd1cdPRb+c+xDPUZJTNpnzfKtNWVjdnt5hTHSpvgI2/x0m8cNZEVtMnN
akCJtpfiVycFb3iNy0OpH8Pxqb1JvC68bHrVgZWmjm9960ptaMUuYnJDcdUy1CJ2Jk6x8abITjWJ
8lHtkTHY8QSKm9j9KmPjN7r5x7JcjWXIZFBWn7x/giKDrlzknuRivGz0QPJhKDBnx/8SBm1xwvJ3
DL+85Nqv//Yl/HLJT71g0y9jAVPUdLN9QdSAW4TyNg17075ihOqo37WAayd2WtrS5F62X3Vj1mfA
5PMtf6rISlWPlQLeHT5hMOwXt4pt4DjffINbxxSdKAbzVTv336xvzdEEdBC+NTuBvNrv5kP1OLzl
u+K4opvVjcapfQO3ymDyccK86qDfQbSImefZaFQfDa94KCDvM/9y8fK8lwpic0AXm3stWGUYqyKu
3LV0LaNrabbmTAdVcfBIXS72GNkJUa20hrG/elhofrYpX60NadNb4dSc1CfCJ7wVESTde5uf5LAE
2Pz7nqWsW9LfXtQngCKijb6gAgS+av3LPayUXXaaHwlD3Rq3VI1MM0tXEbHgs9P9hNc6nvQ2rVBj
t1tjtsfn6MSpu8EX+ZW4ka9GMr9xPT+/xk9z49jCE6Jp+XXC3egljvxATEq/097jH3nsJOwNPyLY
BV6KRwQjjn2HLQK/rh4d+XWoXDkkTXpXvGua8/enhlrrc7P4719momJDCwlt9NMCqxtLx1173eop
98kjBCHDPxZTMey7ybVtAtyle599vzN2Bb++3ukmTJxdi4tC43K+NqXXAI02TnWIjxpUxsImCDy1
kxu0SEA3tQZyg4+KiynOfTy5luSK5Q4eq1S8EJkomn7V7QbcUQuSmxyZYNOUAFfCgjm8cbe18VfO
sFjGuFH1rNBIAxlXe1IK766H4X46pH4S5Bdc1NEMEd7rTiGnZcGRYriEW2HGPkpeD3+Ii4Kj14Pd
gR7xhqlJtDvddOqzejs77Z6/p7jdz4KAjZ/LHQfvUd5DQHmK6XwE5AKct6mtXJ2CeBAyVQkjDGtv
8i6hZWCX7S7hFO+LaVPhUQgmpmFbOJN4aquyH50Fgl6dAZdeu0s8JDlq5V8jlzpbWuPtezsxX5d6
o+ePff80lrBlveS6nUkhuIRdc+yS3snHlnwqv67tpdjnSmCt1V82uTrqUYHKx4+s5541AzBHM9X0
9Azn9i4v34st8+XatM3HwnAmfQOlnJBjm3JdTDfZpm9uEiYelNpMYIabHLmQdZw5Ho1o2xQejtqp
6bTTTpw9Ae8u1YuR7+eHQQwU1ZMGykGYqRSnhAhgU3ua9qSWdrcWETIyIcoG6LWTbBRYGUPlyG8N
9JrypzDu6uhQMuKuTOTAd5qOIecDhF1cVqYZa2Qn0xxJOZqdbA/T3pKP2ehMRnCd/AXbFqzJp9KX
oZUKG3b952zLQafjZm+nj+rPy34iHTB282NzZNFeoEdesSG5bigzDbeh2jYfYikwpH1LM6Y5nRJW
uICn7c6QnkRsvF5yCzVYCqtywUnsktjXe8B/ZQgGKZTUh07l3OSkwZtDI0Hah3acZWGxv3oxyYw+
qwWej12luF+HEuSQm2l04ZL1ojNq527cqO1DWdxTLBVLYHSHuA6iJaiMXW1t5DKoYaKpPqd7FOQh
+QcaEKux2OQP+TXpbO05l14v8bHm45Ck85gcJGFbydsx2+R5aEFsUrzm6pfKEwQ+EHYSytdI1LOS
HQt9CzGcCjMLJjLNGRjRoEAs/a4ox5nw4XwnX+4HjYQZf0T48LRCyB2W+Y5+dS/RQY8PqvxSaZU9
8hnpt3Gu2wnhbzN18Zsw2FfBTyRXb52OmRXGSda9bmzF1IdWqr1EPwbV5x02on15MNzokHb22Dnp
O9zhavESGh/zzWxpkz3sAJlyEroh7JfWFauzTP8gSTbESf5We/ierTJyvubYcIlSOF2crLLhHl6E
rSgywahu8mHffse0umG67hIZqbNFJBuiNQxgr/q7ebkzhmmrtn6+bIysc0ZG5NaRQTkmwxfC55+S
/UCUgItL+0KIgOjzTMvoUOXbxdiUgs+WJYg7OnCSmpTRltWgIj/+nZAQveM49kBLGiLGUr+Ud3Xt
LD9Sdwhp+k48OxxtKJ/EfBMtGxNDpBC6t+xalJDv8IHhYlp2psPtvtgQzOaOvc+EMni2CKfq9lbr
Scp5KgdkAo64i32cdPoX+cncpVRa+CS8JV24vGQts8RGp6WjZobvQPZITjFOw6cQClpjFiE805cA
tMYlMxgi5lckv3C+ZTPetPY1vV09SQrdv7hsGwQ3CFTSvNtc83FDDuHTJRe/yEKTCtvWlrPo9JsG
K3wz4K1mhCUEWAhD+0dlr29rP3rBSn/69jF3QY/NYl26jYhDxabmh7mrOrl3DcKhX6geXPIO9gQm
pYVbdhs8evCBcVbzwLLwlJksd6981x+RZXjXneA031AVNI4Ibf11ubpj46oeED2lTT+6MSY7UsC/
NwC+dBMeEl5z8RGnzNegGLyGeerVafONgiUAFdHs9VlIGFee0lbueomlYreV2zcesbzD7ccDmhzl
p0RKWh3g+QZP2UVtAEhQOmBTpKvERijxTjWPbYs5bf6AByE5zvJxKY9X/MaTIy5KebzrLyF5giTw
5Pme4AI19pbqeysGlrBHtYv/ANok/DYP4nJMmkeitXIzSCqX6+R50OuHkSSqwq7KQEX67Qi1W39f
FGcoAz6TlavqdhMRUweWWJ/cdpqPAxKHSLojWlacHK04LMoDJOr55apvG5ijrH/zZLaWTb1HElWR
3CoH+awdoD627OIBYaWsRCiUtYlXgkGWC5qYZ3GBYDy5zYacB8J1jLceZ9K7jlxcI6gDshdf8+eC
KOj4zFlEJn1WY20Emkawq63LBLFx0NjjWXg1B+dKdosrumI46BtSpKGPxmE9dY6kOaJGlrK/0h96
HZbozXLUREfsXqaZ6oBAuiO7Y9LThfktHArzuBxltuHrAThomd1C2Czt7qrfiK131ez0HrtiK1we
i9aNFWfB8ysLpMGnz/tmHPSLD/tb7MM8CgTNr0R++baZj4YStGXYxNvr5Ua9HjTadXQQdhNtr0VA
9Hs0BvMLxGVxkxlu1TxrOPlnd5HgV7y3wiVegEfMP12zSW9MsqJf2h35mekq+gwVycPQZPYL2eZO
U7epbUI/pHlFBmPg1UPOnFm2J2tDY9qz43SwZF1J9pLva/djhiS8NNWujHeS6kTz6ao4dKRXF+Pw
glwgf1KJaXBlzUddpD6kHoFKPybLN1+MMPWiTbkbInpTPcxbt2RH2CdECGTuiGOOZE/31olj3863
+ptgchxd/HVwsTgJJZC3bNMH4wEHrLzd9NB5aQ7573UyDmeDNyq/8FkU11C8s1o/lQBGbZ0lTJ5Q
9VhqfnnZ5uXtsrr10qie2ho9hL0QcGfuOwyg4nBJbGXfPZD7Sc5ZzbcECkOCQcKesy88ihk2NoQT
sqPsgV60p0nd0KQZKE/89aXoYfNtYlJlAK35hgSuFaT9g6r7BtkaYYuOz5NVr1e2Ld2w7A6gSm62
GzlbSOuQiCp0vxkYW2NSAtbxzMdC8KnTEnpOcfyte65DgvWe4HHr5M90L2lL436XdTZqm5/To/5u
Pmciu62dKlgs57WdHA3dBT45lj/VATeyFwOL9dklaIaw0/Inj9IRfQIOqmfBw2wwuZ1u8zisMm8c
yJ4glOgbCcLTcGSIs+Ex1B47HEV2OIfSi8z6v+WDxjpXJ/cYswuKVCY9nH3gnFCOc+8K9e7Yndsf
SXDZkIsR+4j5Om/2tPvhHShztWVV7qBe/1wMr013RuoBJyoEKE37KHMkCDGQgWRfAcVNnaHbCNQD
Xdh07oXik1paD0qs/2v3I9fJ0TQ/71woIars9SC+C3E23iS+CsQRSeRhOnFtVwkKByfL+ULteG/i
2Fr/FGaviWwI6+7IfY3v2avV2As3ymF+KzNgvrzi7wwRdHlYgyt08jz4kM9p9qaSUPnT8Cbncrvu
NzJBCG4nEWzojHdAq49QrXUC7uliUjLjneHcQ0HoQ3ZhjoFpoWbhZLblO/6JyF6daIb3Fn9NwZ5O
BmeshDF34xGWmt71PAvRLrsVeHGkMQQ/iUVfH7akA5bSoez8rD5GQyD8TCoPyIf0+gayjEtw0W3L
xqTa+d3ywJyiKg9tDLXb7m+1+Ebh/XCP3aaU6E5Hl2WBJ02GJw8HFHLh+cSm0F62lJPYD1rlMRe2
guqP45P4XeA4AFWi2fp45+Oe+cx1W2aODHnoRT9dJpZeQ0FlLzfk4oDxD/FdnPy0KuRSNAsuu2Vi
+QOyLU8KiJSkxncGdmRSUxCGSIvXpK4kHchrEfARbt2EgBXFqQGhJM656rkLiiB5vLL0OF+hrV5v
+tytB9ci6U1068uOgDWFgq069vEBoG99G8otEwzCWhLTWejaEF7cDpIflaju7Wo9BbYzeMHL8Lia
CIucl1jJ0P6wB0ZXArswinSFR91Oz81yJAEYrQV5RUZF9oQ9laHwoNA8Fu61dDmdFhH6fsBn/E3/
xi41sgZ4quZGhOebb2N0D4NjUfszbaZqUZxkl58uh151a8nXSBXn4+rPKed6Qb0o7KrRFyq/xBcP
e4qRaRKtCLxlRxkPNdJHNwmig7TJXuvXDjPPOZgm+oD+uDj/JtVoD1bnX8VTf6xAYm47xhGRTbTO
a4Ke4KnxRi+C/5feFm/qzXQS66e7PD7jk2cLHKzBvMcr9Lhm9Wrp/bRVtnF3EC7hSK7nKJxq5UaK
7nKLxtfRxjcWUvI20HB/G/Bqjb3hebkVSUGabOt4eeK2ntNzu9jNZvRn3FvNHfwtDB/V9+HpYnnC
Fpfxbo9E5hDxf+7a2ykYwP7mG62xOd59VgZBpqX1DFnJ1u/SAye8xzzF1t87xUvd7ukSOx30MJSL
zAYVJ0e54VQvE5/8Q+stP60ZIkNOH+UQtaohNecYJCWZxkT2ScQbvoM2KVTDlCUwwyNb3nNlsLb2
ds1lxjxJdk1OBFBWGBnRc/osVzaw1B4BIxOq3plzh4CHaIUlUlqmfHWaMlp7b96RQb0m6uAH6kSh
TtNsl2uH7bJwLzJhJ2xmXvYAPKQ/XF3953yTVI467wcbidoyhl+yecQ/4jCY9DH8lTVZ/cy3MydN
iIY11YVuNCKZ8Smmz6V0dtWFeFTXoLLjFRaeAQdNd1sKR7YxlC/3ouGmxNVpZLKSa0im3QcUM0V2
DShuYvct+kJIfl7v9RQ2jK5q1zgiWdgUL6TPaUwaJFwPbcvLHgkRU4KZrfBtzFydWO3M010ePg94
vs+YT9hNB/BM6bahVonvI1tN2Art6MQIj0lE/rpChWtEirUtPT5lryttXuLiyb5sy4vLe7jmNEeu
tZDohSSUf3hOCXwk7su5vgplQDUPBgd8MW7azP072vUhavmEERo8XqR1uF7hzf4JPyY3h+ijHhQO
dAazZqe/H8hRvPoTCT8mEcoOKp2Kz7F/q1zSztjqibJSrl4FRIOlyfHvP0f60JP/7fd8ApeHTjGL
awS421s8SUeK0bWSUZKnN4Bh2YbCz0hc4thWKbpRhRf1dNFOefRT71+SARuNINWOS+IntSvHPlAc
fluWwXpNvksEnSR+WVHAnismra1XKu4snjLZpqslPnB4p8CcET56ahFEP3DMjYH61nizQwyorhcb
crk9otiaLTKprnWkjlrTATrJhIPCjrJNzipEWVrGhakXHNX8UPxATtcdge0gA0yb6Q6vMWceNkb6
REB8Ku9bhJ4qytJjzuXgvE5+2dCXn7pum+shcyCdzFKmn3i3EjzfJbeLFDT34FvDt9FVqdO9RmVg
eTZZdpwnSWi+ExlE6JBKGZjfVWjj3fiFVWWoviDdTOkGIRljpojJ7w6gcAoW85DDMRyCxDpFl1Xl
sht/gDuUhyQkFhz0piYghhA66ntPy2wamfpGG+8UAIHJHTR/UbwoOzCgHITdMt2k5WEyz6W6Q3cL
3MPEOMpu8hyKusuJVUf2cpYhkAEb+jkSaM1pPIQJ9LsNBxB7JiMaZS1oBPSItumQs6RQffVfMYI+
c50AeeGdYN2kEPUOL+iTJGBeWlmMryz8ZI9DQKD5UurWvkaxv1GChpkZHGjwzutBOA9P6hfjRNhq
v2PzBlIzDftTHNfxV+Xv/8IlbmNFR4e/7m3k4YAesMjJyrbsUnEk8UcN7ti+N5pvSvc89XbyNTAT
IMMlbCi+HSKs+sS7ftfz3XS5KatwrXblk6DhJ0e/cjXxtXHI/bPe6Lho8+TvuAMhNUPFCJY++bru
YRaslaHB4Dc/liZ9xjuL3o/hooyHcvTb6awIjqAFpCwbuzHoILHkds+JXm/lLLiCeTya34zOZ9KR
nsmyGq0tLWdJRxtr53wg1s0Fd9hrs23U7LEOf0E/iyyaW/SjxUdeCRa5jsTKcIm3oEPIMogqQ9O7
LSvfVAPwsLwO4+sR0KwZ/SX3TDik+FgjNCN/U/EVzW1kr9ZcwGvpur8Y/loCI/4FQpmc2K3erTQY
5i+2TP0zn/Vj5fzy6j6NVS7o0JNqPZZo093hDVCO1FPBA5sZfuqvHEn6BCedApWuM/HE0QVAr4Dh
heOgukp+mHbsJoWjHcW77L0HaG/97rnL9jJIGknDV5vcXXk//ZwFX5jRcdI/alKYle7yIL+D6lZh
jAoYKrJo2uPT2gVc6MOem4wmg9fzxRSJfPY/LlXIc8hBIFUZn46IaIkiYcBi2pVOzDDE2ZZ8hMdA
D8/RK7BU+gj7dXzLRc/omeMg2wJUWY9owr0xrh5MZ5a3M7YtDKVP7OfYmjOb3oJq3TOr5ng9mV77
gXq1KC0aILDblM66caZN41i3VaC7mV/wvzN34eap6D+8yUpkSwvUQRr4wjaO087yZoKzeLJ7Zgow
JYcgO7FkqwfVFQ7FPgqlrXbTFjvt1XhQEl+/hxlyTjfJ+1ngmB4dhuIHlRDS/eLQ7xClHCQB0w67
vLUC4JnoW3kLorEb3pMwebIOxX1MwQDn1IE4c5zvi03nKkeoQTV9L8B7RW5RjC3N/FQH2WG2K1/Y
yLvY6QOQtJBJ6YdVD/NEP/OKb8U5a9kqbTEkaa5n5714w46gaPRixiY64t1gnGtH340hi+K0FsXC
hpHINguw5kZujHKKprQJ56cv9Z0fEsffjmQYsBh/4TRCNtM/typhuMKNFWOsP0FlfzIHA1GxSkac
Dnbbywt42exPNG2adnu13ppQeGFgxWnYA/ptZE8wbUgBLZlxbcrYKQIMJWrpO8S5eXqQBa9O1mGL
8A1Q9HLW3yCM1WfjG7sHBP/ExpkeVKM9jQTfw2cQNXflWPd2fF6l+4Rp8tfUzlRMy9v0fxk7r93I
rS0NP1EBzOGWmZWlUr4hJLXEnFOxnn4+9lyM3d1wDzAwfMZ2SyqRe6/1x9huH7rvSHEwCQytLzdu
OTgce4SIqxv8r7dD1nh6jQYhiF+vWcA+KKzJpgon1ToYLw8M0vlr9rEAJIHX0IW2bnvTu/kODMgy
tRneQbji7oXEkw1d8656Z95N2+gB8XxzuK1QSFO7fbsdaL7un3lZ8w/4hgqNq3KMTc8kPqG3TUd/
+Mvc9HMW/vWXRDuYTu8KSZ9oa//9S0qiQaMcCaIm22dQvdfQq4+qAnryrhXbcfWhI8nbUjibsDiM
Xl0du/GuHY4b3SXB+I1KnlvsltwsVzaC+IfIiNKCfzkl0XyRnxbhrLPC8+GzIaNRIcvOhDbIArmh
X92+lvAnxz66T/qdrviVEvRxGA1O+ZKW1B9yqTudEtaZz2hWte6YM4nR4VxO5PqCV1fU7GYAoF7x
ASlIyhjN0PBGEuvHhXsY/EyEZwRh42TsfNOZdWtAMInKI3GvpnvjvJw9nbn1PiNQgFdwB3LBnvNA
OQJBI0DcV8lX3/tT+qq8aB4LG7SG+aDv+6B6a3KrOPxNJPFbe+J6SYioV0msImX3t6qQm1kbqrYp
kI2uS8d9ZlrSNvIVm/WWa9Wuduspk4fz6yp7ZgGEeVKfhOCvtVl/HDT++Y384r7QF6MXqHw2Hcnf
wCSS30wNLbjNCo93CQ1BNWoXEFOeXNWt8r34GT+hGro5tyFomfsJbbWbE0sMn7m7IgVvoJKlDZzP
1VVLlgH/9cqekIJmb6NQCGPmdCwJ4J1G56jqykf0rzRKaF/xG+CmUTpay7+hx5b5iF5McgSmTPoc
z8PHcsg8JKGaZYD6swej+LF4QXvgh3dIY1AGzhE+L2aH9DO713ZUPzaWLLLJUnGAqM1ujsZpcXBm
7xJX/gFr2MlgBFazXSyix135BZqCKI+8ddMmUNkEqXuAimZkAq74+V8uu/bCOS8SUz68rxn/41/c
BNI6H/z2qv7j0fjlVS3mtmmodTDpnYupZX4fgX6+acddTTjs4KCt6n3vpQ/aZXLNbe0VtJkVweab
olDt4//hY/nT/c7it6alEr/8Wxr1NG5oSRx4QqjRdhjBPE44X/fXPLdN+Lc4cfUP6h1ejP/7ar9M
T+rQlFgp+GqkLDDwg0clLkc/0dOv6/o031N0n3nFM/WU69Ua26JiTf7g1j7bNOyCNWEWTlbTn3ns
vwB+HAPpTXVXcP2r3AW7krjf1YlSot/aZ+6yg8lH3qmGlCSzvkyv/330/nGD/ucP9IuOpWvjKB03
2foDlffmZXya7+EYmwcCWXJHOicVuL90QSDEc64+KkCJrtD6Se7+7aPV/zSYEvhscA/gD/rNp5el
UTbLCw9WIdsLrhE0fCLSEYvSXsVrVukfPQsZe95B6RDS4KPMHtAmIE6sbbD5RSQOiRJvS+G9cJqP
4Ubut4M6wvwUXNCsMg5VbPmvwvca1hpr9oSSYSE3iHgle4gcnd+A4KRoTj5FJl5W4U/l8+aaMSuy
NX2LKzrNeSAkrtjY4LGyXTSoSu+ExsXv+Zffym+xFOsBLNFbK1EFQFDir7mBrT6IghFvDKcmwYC7
A8RqdYR169BucjhQv1Yj2eQ7Q6eGPMaEosV5HKe2DBuCZ3tVkpgRcTVOlTo0sKfXcM6P4CJsOOTf
1w+U33yqhdWBL3nABwBj2bv8VHwjjl9+8Hnqb43qx8VZKZ5AIpWv5AXKcyl8ydiZ3eGGmVi7V8b7
vH1CQ3gd/DrjE3Uln4wyg6KRW6DG7zk4ESXAnshfOVSNvfRpnJfTrLgb2VNbr52C1Ba3CrPNcRNb
yI8HmMNX/R5JDGV+vDrfesYkFoAtjIDEkQMpOLgC2VXctGYwSX7P28Vw3XsLUkgWCaYYlGlXp9Od
zRdtQJ9yYpemj5Q8qQI8wnZ99aMHpOEazLzXARj6Csc3lBp3WPIo3Be5oz5cmtynN3u8ebd3ZaAw
3euOI+CY4HCzR2jfYsgz4xEPl5ej2HnIwokmdAthJSC1p/l0LpcrWDCjVf7iigYZ2CD7/SCb+mO0
ndGVO5rtpMcbVxWKu2i7LAfaY9rxKNb3sfJe5Z9Rf7leAzXZ1g/Q1nEIjjbYeuMJdPyxgzQ2AzWw
6tXncs7xWPxlT6S05Q8HPZgaAdHIyCSqP/49k8VRm426wiOIVAOhsBm7CJFm01ZyByPEQC5WBPqn
1feqhsAUVQ6d2AFeeA462fghwC8PN+Bn7Am7lJpy6D8xX5B6C8xMrjEFt8nOpKM2CsdRP5qICEnO
S7nx7Lb6sRYJN/zDUl9bvp3YJQqtMGDUGrhIKfZlcbTK1KkXGBDCNAuuu+QewPGAC4P0s3pzP8Mc
Vv2l5RfU4KGwGNgjcbsmNadbIePzA59HUwhP9MRs0KzzgBuLzsq2FW7s6CEa0PWO01nxXlvC599y
6gP6LaqeDdpvWwiSr/YMgg0dLC82vcC0iQOaIh4biDEj6kQjGM2C2KeQO2f0BheFYcJ6VxxhLFdg
VQgJ7afJ2yQaYBcZiICNp03yCvqmcLyO6I5XOsVcXGlaESVQgxaYgTdYcOJ2fSQqMBAbXXxKTGPu
p02Y1fccoFZN7IjwaHQ2UuHhq6KMUvCi7u5W7yQuKiwI1TlqXzIUdAiCMVjQYYyEDVQYeDn+EWPT
w+1R2PgzBhEM00rDm4tof0ELBewCD0ezxfaK24YYy9yVwfp1LwJmX08bKB9B3OXjyWQHisD/3BJR
u2yJ8GPAf7fDHEM4hTE7S/MW8XlG7toJPH2mG+8q3LH6Eu5Ywrxb0+i1yBFq2E90JLVDiXxOZUdt
X2EMHH3e8mPqP9LUw7VE8kKn27AmBP+Whj/ikfAXPcy5o3k4OoEYi8s8b6tL7qsHiKG2eoynoNO2
2nW7yFb13e8l1DiCX7eHvD00nEnTZdK99Q5fr2f8B6wak+7yUZMPZceo2JCHjcqJ+iwp8ZR6q7Ii
tW6tnqLyoN2cgX0fVRm8H2UjJiq9FU7n4YjznaE6MkEtw15DE6J4Zuog7x5ucMrI7lcqV0F3dD0p
RI9llk6aVPxFffBETTpkEcJ1ErNyL63Cnu+NRJTt7YvgNRHFYrqlXYRH/QuEC39rCX0AEKkGYM7i
ZEcAC2KgEmcVLW/m7ZzrOCaCTEMMbhEJABA2eEt7jin+IrN0de24w9VfES9/VSNFd82PLHE0qIrM
qtCaFXcGdycha1vhHZ0TXySx0TKNd+jwKWY1RIq9XJ0IJQHOkBA7mx+CtymHQcsdcNLCT/YZc2Pp
gsZACMPrKMz5cKGKOyOsqHaoMn9MEnI/pyEYOPVo8QM6x5Yh0BQWDExHVMwXTxtUYiy+qOvS0yos
5Bc2uX0NEK1cgN1m9qaWykPE+ViTBKceHpZuqzQQuEW/YI23Uh1bm3dr33PkSgznr6UDBYiO9Yae
Orf16Em+3jXXIFYRp/nq5ix0QZaOXs8OhJBm9FGNsiiV5xRG1BuX717zuXQfEnBnhop1aPCq63Ym
N/RxKlwcJ/IUaoLdC3dS4fI5s4I5TXr+7yFC+dOsKpk4Yk3choDFvyAfktEVCmG/4NiyKyH+ReBX
WySNJvzODvTHyhw83wlYpwjTFHboq/otSjknht3NLWE+sPeaK0eVknooBWBC0aV90InPjawr0vke
FsEppsd1F+SsQdr4rYIIw/tdX+XxJyb23z+R/KcRkcGIn4l8M6JwfnGxXFWjVtKM6XvyRrwq6k75
30qSy/DQPORuy8GACmba3Z7TmjWV396E/Nq53WwQsRnm6px7BWqkH+b5b4JwvoU/3JcyY6tGeK1K
M84vi9GtluMiyZhfozeE/cyufL7qsE3Z2Onv0KU9klMZnb+m2fHNEoRQvB3LcmWKrsjreiTOpMHC
vVoAVHL/kkFkjPddfB6Tlww9+WEVpFnLV8TgJxJXOWxeJ/EzVUCNrq8IyYruWduwrE5hmTZ7fPaQ
9b0Vz6+m/L6pwnF0pMxSLrK2BVgiB9Cc96jAaHEE7ru60MSIIEQ6cowP6VnFZwWdujXc6D6GKtty
yKD9ea3QXXeHDY1q1x3iu0ncSuw+o11Oft05E3QHtv5Ps3JqakN5ZTdBvJ92BbU86lmdaORAXcuQ
oO5vQcrCC1HvwowiZAdq03dD9TI8J9+JBL2lpidJBRxjyIiC+fZiREEzepS4oSiJuwcD5LK4gFfJ
LZ5PV7yF87xr2zDLD5Uclptg4UtLuwr3d7wXGq8jdgUFMztURhUT8tT8fpY9rqjq+oQwS5t9RfpK
kKGbZ9KVEE71HHhXr05oLnzcXDEpfY0oJ/nyPmsA85eoeaLsQRAVtnjesNoidG9tLJ2SSc5j0KGs
oS2Bg54YMk4UBorS4W0Zuc9R4L6YOBCBnR3MGMgP92OQfmv+ZrR7hjp26AsIk+SREo0cdPL4YwCL
ZLx5/Mut0xkIBV3SFRtuJOQqfFoby5xQQCJP3Fa+hm2kClGLkVSVPEE3FIvfIwY5zTtOHqnbdvac
elN+5urKyntdWewNRyESCi8fPJ3Y3cpRP5dt5KL+2RO9RVJDvV2eZnctf0M3uuWvQ3ClTim1dMSC
52mv+bgRv5s9Kuin2sW+4iHtnrlv7PQiCeAUIeTkhyyj7F21g9iTXqYn6AQ4nRCtxwzMcYg8Rg3V
n95T3zivRtybbx7gqfdMACubouwQh7PiXNi4+J9Xfa8/JHv9JH3XbvWYHDa76bN9SvZ57WS9SwO5
o/ORWxomyNUDQTh/hsP3eo8IcnMY9xwPjIJrwbPmzQ5+ya/prPlwkKEZJmH7dHVKerRMT9siQUEC
vONKbW3jTjyl9+qF5jvw/xFnBD5TSz3V5P1jZYTF5HtSP5PD0+CBJB4SbuJV/Y2YpXaKu+FbfEfx
1u0+bzbOfQbWtnEW/AxIMpyVkeC71e4S3lXF557vDSvmlrHbbzTSUXuZoV4GnMuSO3Hd36yicKSP
GMHPcYH5u32K82TJvCR556uLr5le+sr9Xfd+IQMuYVnQqsPQ3G9AK/92/v1WYbRurDLrqkm8Pn+n
/wIkSGlj3kaKiwESmtLOOeHejffhJAa3AJUrMPUA02LzC9+DdrK4/GVfoYzwT+cvt4JmKoDIFK/9
e1/ZmIOhl2WzDu1q7yq4HDxnsZt8H0mvsYrq225RF/L2rRJOry23ERowHXcl/vUwjo4k+bKl5kg8
XYwaEjc/ctNVNQdPwMjJnCq7SnonYE5DgEybDWZlw9cvhWrH7zBElUnL5E6bnRtJ4yIWoOHmMQ9V
bIM45aXuscBvAnoKmV04zL+oAPPRUW+EYgBHFk+ghlln4S7FmX0jGT/e92nQCd7QnFIxSIr3GVv7
ECiyp0cfGkNYMhyKK3fMaG+ik3hDJUkIrYUMvYi2VYhv1m+zowi/M9jdZK+9qVxLDsnysyez0gst
Og9sQcmhJtEZOtzNt6WvJs8IrjogDlvnRmBPy9Xj9KNwZBbYW7FXNOrGJrRF+Uuc4p8x01WJKQ5u
LvHAXRrTWqKdDhHeeTAoxI6TFZhzn/E5YP61sk/heOUYIXpKuYt8PkWiixGrZ9kd/Be9GWHcgBQk
Fd1iPVwWul2JqtrkjIRy1XbbNzdjV/uWPFN1VIw6tsYB617zUCjsiGGzQC++zFz96mLn6Ik0B+QD
y83PcJvlpKNRdMScnwF+oNgilllHfIRHA7kduOI3yoNmftKhCcTqaLDJaOZd+Xrocxsgk5VnJcWu
yjHDK9KzQTLnmSK2AHwRod7sUuSH9UmNjor5fgVlgoDrGgwv+HzORe3myxHJKLA0KFrJr5ge4FQL
cSrw4+Qft6+S5tn+QspAtp02gbq5T/W7qfG05BXJ3QReEsEOn+abyBz71KkeTN/gAUPh1FHQBLuD
TbZU5G7G4IbzQnRR3nc5ZPpepFsRRHoAFIXiRuMwpNsm9hJGOEft98rwkgsXxfTZJ+IONQjmmocV
iCY5OdXcGbM/9F+9npkX0+cjYGAZ3QqluuhWaA5tafFuxTadedQ9STs1OSqWC5VwJOmuyBuuMoe0
bg0lPCVCnF1GFVbY5hYc1KhHEaR1fjKH+PQqzV4FYaljlHbCAQuAvVtaf8ARr6OYXk/RsvoLpE0a
zl+OjvWf/0POYIqlUYszRwdOheNqj7X1D7gi1sjMuX60Nz/LvfZeecKrmRhhlkIqZF5K6rBF40/x
CTnubt4TVKyIs9FiFyzqaKqxOqi9rb1S74HWbS8z5WBVcNfHfcV4ldeCOBd+o3iT6DMACl5pQJd1
HYRB/oIsYjLTMGRBKxiOfFgBK3SFwx0KHZ5GpH6jyRsOcHHPHAZX5gxMlo4xfN8IBGDvaZyRGwBN
JvDBaANxAKKoh9HpSyzqVsbigUFDHg+rkSrkzhl5LfjFwnaiTHSW+LXjs/bTGyJWHiNHP//N4vlT
pfIrlyArGsm08joz/yrfilRx1HK9gvYjSuQ7P64IkvbFSY2DxvCb8wyAYpnFgdNnF7tgusRrPjTq
QRlOLYXS0q7rLzpZix3nnghLUu/7zOejf2+hWuixea0+Vh1k4bJuIlMTht0cZkiDWJILbOysfrcv
OqzVrym2r4iOSgwhkDnRZ9pYErpkgYEt0M2nG+YgwysycOQT79FoOrH6F0WP9Ae7K+zF/30WvzyD
SZxQPN3zDIIMbo1H89SE2O/YqcfDmppU7rt3KsSPeAXs+aHz/5bcqPzU7Pz2yyCtRjIliSrCn9q2
f7wEw02v6VtnXeSXMTg0A8VkikfAZ16MMAcDHqNI6UTCa2W4V3ysSEAd9v4mAYazwUNzXK7lYTTv
mgXAYPDgrp2RUVI/KMkLpREt50ZPkEVYGf6t3yr6Kt+qpkMvF7aqYSz0GFS7zB05JrBZeSUWaVQj
5GrkTO4oDf0m3YO0jVgEBB4Jik+GjdN1q0WIghfdFSYedDDj6kAHN/cH2GDMRe4ZiMhBxTknZ5AO
dtfF07ksQP3rvaL4+fOq3ECCj+pNcJMhjLF3FIkzxQ6oKkwHOi+INgTPClV8Ad80agtAWyQkHopN
kBDpUHZH9rUc+GuFAr1eQ+EHSAt1TGFI6apkx1VWQhMBSMuMblpiig+wzsbxYZ1VM/DkHVKL2saG
1lVoP70KuKfmqzvorUH7QOqT+d3cuOUL3IPo9ifwNmrKLVMLR3d8T14awIYMOyzvNL5PbkAgW0iM
yjcqNL6+fPWmTThX7Pn+ogaNz3gesz8NK/yTkRDIQXbDcmcxpCd8ky5MJyfhBt/iNeDCGSa7cjTl
OKs4XQ+lvL2xf/hScpGSL7606LUxsnn+HRBBpNtr9kyC1Huzj9Fpd4cJhVHsdlQdzSjMQwT63M/8
bWa+cjFc1ZKz8zCWp2V8mOtHohom2j5R9GNSn+uDThYJtfOA4Lk9yw5Og7Y7ZMW2jA4SR1hn39IT
oTQ16u+RKnb3BhLFM9u4rIHX/lkXPptlD5eifWwwyNz4/bgy9Rbt3U3dbZaDOO/RLy7Z51UEblXC
aW0U2GblgWOdm9iwr4p/8xG1N7s1n3Ptf95k2DwR3gdST9fGnioEsdiJ8zv2hzVJsimeULyp5M3z
RLjLQjwG4b2OoB1iD8MjLkEKQRaHS76nYoleT8EdWoeeGA0dDfmNUOps5a3HsqjK23ZzYmSUZCqr
Pk2VfRoTL/CsEej5s1kf6+gwdZ4huxtWrwa/6KHDwqDAmNBo4k+tq3/o3KOsiu22iZxk4uWdwtEr
3kV303jyHODqWNab3h+wxI37omBhxOsxhIoZKhickfDEvtpzk7gb8peYuRSqwkhvif2BIgSkcCyQ
TPjAF81ejQld04dTkn3Ow/EKojT4jIJZ79STwwmQG7ahU7PgdmDz3DPo3nlB+T9sIbYkh/+NGf3J
qM82IhBa/5Md/jUCfbxdU1KmITj7Bf1PF84H85QceD/uyB42X5jQ6fL8mkH+3td9/PaG1ORZvjM+
Fa89lYY17v62Ksl/AuaoMFcEeE40Sb8Cc3Aq3SiKIEXtt/5C9Yq0Zf48wVDAsT1BVWIITCICnlgD
QWDwHM30na9S+7R3ssFbbTLYpyDycKCQCvGxee0eOSHnOsCpC0n8t3v65+r029Xwj2/4l7tJboa5
3WSkiIELkYE5H9hHIBLVNe9u9Rr99Qv+6RNSKP7VaYqFmfqpF/rHXRT32mhqxWA6iHDIZxt98Vln
fnlKHwSm0urLOLbw7P5/Pyp/HAP/+VV/EZsI1ayos8JXjZ+G/RSiCgFLjH08lt+IPbertfUvX3H9
E3/9YBXJUFHYkiYIzPvvwVMshWxSUuYJrsw3ztB7/TQDbC6P6RtQxR3OBrjOGODaSk9/25hF5beR
Q9YlMnGppjPWr2/+8tXL62iKWaetI0eF16nHeIjhTb3vjDDNL5HgRyikOKM5L64sQR5sHAZ7QHdu
qc14F+Px5KL6AbeB7x2j133zEWV+V29HoDOcBpsfbXbucN/mLxIhc+NhM5xHckkIR5pBgnxGtPEK
VLD9Cc/BOVgNdpJxlVVcHVR3MGFroonLnscrkIg4R+2amNejEmwwzttcm/bzwvNOzmP+uQRj4woW
ZinCyxz+6yNaqnnapR0HHxAls7P61LzV+cMcdI/tyfyGUcyjbdQGQ2Pr4xOFlgzJmlUcGUBTKDUX
XlyFZZAC+UG5R6+aqvt0CIb+Uyg9bfYaybtSmGKjO89J/MLBil0v8zfXLZtkBBJC6MXKBDugA4hE
xsgdt/Ouy322nOqOE3BWfIx5//1MScJvipifv1YDCBqEXJS09eX6x8vT5rF2kwYRLuWNwQyx6+jX
8FAYVdfMAkvz16lSDdL7tascIZMBvZ8h0tyCh6asAbOL/7LB7lduiQJBfZeyh/coIZzl3nyg10ph
LEdq0TmgPGJ0Kvqg55KDhO3cbN6SYadlB7kNEmq84ncF1W3cw9y/3LAm8VRgolvY7Ry8De0RIJP8
LbzUWFbOOdlNKpJYTT7K3OPQvmhmAIETTwrrsPZj/K61DV15pdZ39lZ5TfkoHgtrhEA6GpQCsDgC
CmNguamWoe7hMfPbOREOm/LY9Xt6AmDHCkc1LlcSg2OEBG/X/DuDZjOnz+oGJ0VGgtM96W/4eUU+
PPwJACzkX/j9mT/sxvi98bUT/jxivZCfmUg4XxUJMNKp08cGt119Buw3yclQPw2nsFLkoUtoRudp
wby3lXW80d7AUNaF4BmLzhUe0AWEsOcL8WYdOZgLiCeDcFZ2eHLUrSQfdEzUZBhGrgYGdb1U9DE1
tlzSkOQU0F3YDEBXmKELkB4/aqntbWx04/C/hLDMnKF4TKV3ZYfQkM7q3Cs/lg+5spkwkeX/98OH
rPrXE219+FRJU1DxaATO/gIDjmWW1u3MmZKEZU8YG0Vs6H5nyQHBzGdnHj4kYBfk8BgF+OUqIS7H
4tSdlGJHzGJgvGpO68wvi4fdL/smazGPcZG1bjF7FWGMiCBWB6/D0zaXIfiCIr9EkJDRQDqA1yjH
aPJMbBuA6xf8d5Aj5kMDomfW+2LGavBYKwci8cFo4MSqHf7EdgWGJbzZYSK7c+FrDDc3hKTvS3LQ
Upsdv1AC+bkt2R8lb776QrkvWV/m50Z3SgztnEIzyzb8SBII120bB6LE28Fq8iqVlwoxGiY04Ykj
lAILa2TUp03Jkj2k5p5AbgBnzOSpH8NJwuf6TPMZGuIIO1ftzodohgA+98qxlqjW84jtEnCMXnfa
k25Cl1vT9KNjuJRCYhMn7YAWBTNg6msPV3PHWKwqO/ygknZWiI1E7oTwGA3PdQvTkei8rnZfP6p3
bCZieF1cLfc284mKovTqS3Q78gRz2JJ2wkO2UOTHIdsxr9odJXE0ARoseMtT5oR8ieR5RPDKk6jv
Tf6pcB6H1qp2sn6Hsx+bXtAa4UjierUn9UC6PsBmcUojR599gV4uH/Wrnh/zl6aErbDUbl+mb4Bl
8u1w/b65k39b/IyZVsSPjpNudJMi1EBhIwRioLXNXWr4mK9TdiZHGlEc2deRpJfgSn5lOPG0ocOR
+704PrbZWwWwlR5nfpTcW21LzOtVkBLukngqeye/VBS7mwOgfHnc1PcjBw3dAbo3tE8zwtyEuGgW
GMieBPPVOwWdfI7zGBKkqRb+0m9V4S5H6SCtFvyr25iALfcjOQUAGJIff5JgoAJDn0husiXgYOK2
g+taDcOO2LJ3ZlavbjkkhREAldU7hPGveMu9oE88Ts6h4wLaGqYbE9TDMhB9JRN/wJYjIr6S2uqb
OhF7KMbGSbey4lHSdmbkCdqDHnlGf144WJezDA8jj6/C/GMz0Vazz+7kAYsftBrWZoMzWLIlZ+1L
jg4b9BWhAUdN8lLNB5Xh+MDpTjoUq61NkrbmKqqjo/aQbASy1Y+mv5P32ld6pRfN1bUDSTAAYuWl
O8s77j3QtZF36uH6Mn3egKsEmx92Mrfij3nhBVivTz97u6Z2bwTjQ2xaKfVpKqQmWpVKdJascVP5
sb5iwUZh3bRhpFNB017+6hz4eU/+azjjKNM0Ap6pKpYFGhP+fY/W+WasbkIWOUUXjD/DY8iWlqu9
pq8nrDy6C0v9hiCs4jKCLOhEmESBfFqPVQuSGVyb2R2OLAmb8CajzHgSkQbc7rR6XzUBF6+wQWWc
uxHCDqjDXUmIFMKR1m2Gi5Zc5FVTK+T4tEkLCHJClIhiRMvmTnWAOhy9n8FF6wIFdtakhMW6oIMU
hqQgYZqH5M1tMgaJhUJAM7fukvDW0P6hecOXuawGO9jNOHsboNgAO+jOXkNfHcURvJmET1r0goUJ
ZpWye72O19MyXjqLBAVQaOLELLrePPPHQCYkfzuKpHes4gpe3mwlPasnyWMRhGpBTQdsvYbYMzhS
kAmqQWgpOO6Q7Yi35dZD54++dCQtpz7LSIqRfWByWEIc/fGykxzZcMlealnU+EEGNInwddIQ6GBG
u5aAXa56CQFC6iy098kBmakLJ+vyl6tN/E34/MvjsI5d/xirKOZMhqgG47nCQ9sV+QTOFe2IQpgT
yiCr2OG2R3a8ybGeWVxJ/32zSj9vzt8fR+rh6InUTBrH//31Da2vFFpMI0c58CNfHQJI9itnlbsp
bmDMd+IlgqLNbDBOOlbo+fAAozyF/D6OxEfsb6uozrvtZzpSSCRCr8c9lO4Ykrftu7CNCBRxzZMK
M5W4BYpHzpDuHN3x7DEpVl4eIPULar+6DM9oFjxIb5skka0aENkJ1p05aDtv9hR2IVkkzBo2Wpkd
tmMH1cER98P91b5Pt/MxvdM/rjtucmzFhjfSvX0hJCVkolrzCtS7JijDNZD/5soUOowfK3h+xcvi
y/f5/vO2Awz3FY/AFTSb4GKMNShQPLRRJcAEUNmzcY4AzUJmxPX/s3Hnx5Tb6JSgJyMtQgjLkAyZ
Z9VVEe4A5njmHZb0Ce/sqxGadvWMj9mHnN4qp/WP1beAwwypgpNYXxkBirM1e/W5BOjBDWXjM78r
DhLplcvxgDKg8V+1vXnIQ0znwep+I/rIr3BpfPEdvwrB5sdQwTXpzryNT/lH6+ZHAqCc6s4MkUmt
Ae9oVL0lQIARE0sz28v97fW/nyVqMtaN/V8PE2wtfiiR3ZOiZUjbfz9MpdIshZhOppN3XiXuCYET
ONVK30jDCqUKbm5TeJqq09Q5xM1kwsZphiBmQTOtufERLmXgDNKmtcb+4zbSTis9daOtDjReWpv2
Tuc2m115HfqqB7UgOsuhqJJYwfqJiJMNQacYsBydgGIkczSKrXxK+wYzjsCLJ5sROQQmvLs50Nb8
G28j+oIi3oFjXl9man2/CwAjBA9C9wxQRdAXKApfn78qaD03hB4CNhqnG4qCTbfle2KzEB1zWBV1
2Z25Bp5GfDvv5Xv5jcJr1beh1MrbIyxmISAQWLwUz9bAEfzE/oZbtb9f3gDzbi7ht71PUrnT4/0z
24Oe3OfH4ke3Vy+SSl6YNe3LIOPkJYXhKPaEnZ0pmUbgMvsbdM+xq2g7YTtydo2t2++nhuBF0hN4
ZdUnxQhQXn70H4atHTYhH/H1ZNwr96DO59tpDeUVQcB/MH69rglL1zvlU7HM3kI7LZBF/kjWJxJF
Gy3IAxM3sie1dJhQ6bJh2QZnJLsEWwu+1G15agOEBkRpl0hc0No6qE9Wfvxb03fS9/CDZTxaS+Xc
2zMQWeLgNEZRnnIk74azqYEKI9Kz0q0RlrqbXQb1vYt8JDD8ptHXmA1gZnCFHJXgu1qyvfPeU70U
jL62oH7hz536C68ESD9TDzLFtagP/Tdey23ij8+Nc/Mox+BCg9FhZqi8msR0FHO8IWulFUzayowY
qzQ+OSPmR9eHhNAlTYv8tjRcGMLwRcEXIdnem9t8dSidb+mFac5dDKtBfrO+u7BBrOOEX7xiv1ux
WbQaR8RvW+lYwZnOnxXt9L3L8iUIaCGfa0Ra/FYQBePL3DOPwMPLfPQYGD8SGGcPdxxBwb2bsvIh
OrleoBrqxUL+x5a26KuAJ+JZZZdOPCSN3SaQ8B0TdI/Ikf8a3gkpHbHgn+h2cDShPSdqE8IOqY6z
OOL7rAXmkbKmWdwOZs4ageYIWob8TuNx3mUurC751ZiNqTgZhSASD7EIecWOoVrYW514iy/pjvWa
pB9QEZhHysFYxoczewynUk9aCSCih0kXSZ38MJBdtrZpEPVEyFuFSFW2pfs1nG59F2ziMYd+h1L4
Z4oWGmWfBQH38hmq7UzOBVy7xRRrF3cashQnwNkseH2P8LrH+QKYF4x1qNe4C5/05cJPzHX1RaZ/
g/qGExu7CdxXTfAM0iBaAGxIuvOaWJUTFWm3j0ZYIObhJ/iB2fxrGcY1TGogqjih6/udiGq2ufZo
/pDAPFBlaFt2PQ9hGaYl+bJQwfuU4iPj/OJGzYtLmwcFJxUi8jXnTl7HKfOJIFV7AxthrOLw25EZ
KecnNGL/lrKLVORrNF6PzBkVKimGxPy5RHW0PKvf+mVNblgVEJFfIXpQoMnwqYQyOqkOE8HykcDO
rCY/uxzv0aunbww/jV8SjYDAH4DHAgNAKqOZ57gNODG2A+00vbtSa3MabIwtKZwTl/oKGgrFjrUR
z3D60ePJbp6kj7w8RFe8IO9gpvg2Mc1MMqQea2j5pG4IS/KpHlv5iqzZE3PJ2GIJRBLHUsBjquNG
XyX2qLtXDJLJD4CCS503KcrQbKFY4mqYNo8cKiLxwahp4E9d4/qt5m73mLlrAZQErSWmQR2fExPA
fz+YLr3QOIuqUBqs+oOUOogqAKVJ3GkAOs5MsOPa6pTWPnTW+kXG5hs1SP4sfnUHfe3OYiAl45Ku
c+BuW+Zjn2jORobRkOuzW1+o6euWfkbKjoUJhiwBPL1ILMJ2TcGD9FjlLllZC8EFmL5b7rsu7DBI
byWb4cfbIDSjNJ1O1uguV+nNq+XtuDnD440r62I1eogJr1yC/LmYHoAx6ZhH3LxNpXtJvE+59QnK
MfkuKZA1nrE4MzkgeN9pFWyiKxj2W18G43SfsAfpdo4GqOdnOIsZ/AQFA06OIJNdgnPAV1+WN+5f
0jQ7kuwAhjltZPcan8kD5JUn67yf99PjdE91ABBugQ55JK1Xet2sQeUUGq2Vd//D3nksx5FlafpV
2mrvNa5FW/csIsLDQwcQCMiNGwCCrrX2p5/vMiunSJBGzixmN1aZZsUkCdf3nvOfX+Bv2DHKQYtw
MIvzoB2+cZalZKfC7oCVkXmFth83NLVYHzUHCGfLkNDmiFd10+YuRi5t4frFQr2JPuB9UQkdwn4d
JJ5JCGe67ec1JE7mlfBdeV52dzKCTRh7sqe/COh4yw67j7fyEhcBbjd77jFkjSXE4CQW8uRUX9tD
ftPiiMcXr+z7TbGrt8xWA+0abfJ18zHTmwh2Yn+AWpmz2UP19oKdxQ7xOG4siBT5KSbgFWjlrn1F
5OlZLkqcV6k+cjIbbO130J4n/CntU9idy+F2UrdCO6aFfC1M76RFxocJ8Ewf4WBliG74qDxkSN/p
TrE3BIHGMwp4HOjyBpmxwj2+hYi0QuIzGy6efIOMLnpdh56GHkPhQenLzpOjTWY9lnRHBdaeBqvK
SVkjcIFEGH1VmScTZnGe1SNYJqzbDvfRNRMwKDr+6wydh2ed3I+Bh0/v/M6dtcA+GEdiplOt8aod
e0Gxg7VlgCMlsNN6rArcgSla57I7aEy5paUQf81EWMAx3jfSeirOUESpq+Dmu6TE4SBlaqsx205E
GHFJbHuYbrrJBQYWfwckPL7gxcEEPv6SgYxsyrdJfYn8g68xAh/YJCqeCG9qf5Grk0FaGUuJSgmy
aqUdRrMzZlCRuWeQPGh4PTSXnkIMct47PKqEkufN6DcCEMOVzjxicfmAI/oV0xpWA2MbnEcgr3Ld
j5guMw67q0tc2stwEaKNTb363exeg/xDRxk3HAZYdVxJryyKwnNA6GGzVR+q9eSHR2qC8VkwaGDT
hCAv2F2D0y8z+QmrEIfanSE86nmmHHQs2uOMpmGihEFEwzJ3k5VrhWInwhBv2Td7Cb/x2VPhAQlG
QeTayUqr3EB6mOI9WTIhQ1Qooa9YChgDdShk5+ItPs8b6A98L1GyAEzYq+8YkWRe89ytrJ35JcGV
uPZXrSI6Jsb2LDHPrYunHu6ioM+dske/H3vZ9DQmNFllimWj1lFsK/fcmOJESAAbeXeLil1pXjvk
keNjoqEaJAPgEWM2x5tJmIDlQ7wBG7JTnaYIXzW2fEhE+Eij01pKxIUHH4YE9P61T3ZoozkPMHDD
VWwo5WSoY663yx28gFtn3U8GWMxziFFR5THT0bGVq6SPgcazeIqx7sIHiNqc2clHiduvi8i6hzbD
FAsNXZijHt1i0gd/Ti830bwmEUaigvCxMZq2qexx/6kcJ9tNx4cupgcVodwBIpcFbHPYgFZMygiG
kVuCVE3rzI5mEI2CU+3wkM5fZIqFBnuffbpGbtNE+7G8K96jgHYKhZ6Vv1j2Jo/chi4ycvGnVJDz
rSCF08eNh2/qXOjMjPpgKE7hwU/hXz60KrDuSfjZ0j8YkPnbQ4aGqUQotFSKlTK6eAsk26SHJ4f7
jzYscSRu81zwEhImX5qbhCshAkCVnbt2usQdL1LWUkV1KzyURvVsq6cQ0qYN7YWBOdZuG6nYSf7K
4UtOltKJc6dKeEE2543LWNmaAP72coKp8V6hvdskOPMhFLYZPBB95NqAExMci+3s7Ad/Y8S3swwK
11/1/Cqh82mx/OOMVrTc7OU93mGeJVyZZgDzLdZsAawUC7ODx/atae4HwgJaWnz20/6WEKbcxlpv
7Sxn2esh9EkNKeYCTWZgg2ip2GjGrt+GS953A0Mw4BHIzvW88JkPAR9Sd52sC2AUHOiHoHP12utt
zBfx5yVMYxM8ZcxgUPhrB4WbNa9Bfn0Q/5w4FmD9ad1ijo7x6NI8C7FO79YtUsvVmK6c8TAbHjlT
qGPZGGAEUWuGlB0PsBUH6iQOHm0HWiKmx3xaag4HfOTcEOHwFT3TXRTFLkKLn/ubxkSSg0uMfotL
CZzJxzy/WJY7tPuEKZLJolgubVCo9FSi/bQvBcR9S36JpVOOhbyxL3DNQF4VA317FW8CMuFuG5VM
DKkHQ+OFrwdzpdOEfUsAS4WDxpkr+W6hraz0hgo+7M/suzVPZVgPYhv27N6zpR3pSaV/p6jPefzo
G/iQrL+BcKXypEHMxx40MdAf7KGCD8oNvjuMrYqlLO2wqn5our01PAfZLf4BMzURlc6H4F1Qotc1
yYOlkIGDwR/CgyOE53DbhWQyeYkwcJVZchb+rX4bPFK6qKduZ95iNsuZA/8RLMJoqSM87HY07vRh
XVesLtZH2R9s+WQSDtVIu97cJxYQJIt1q+Yru3maqltUmc4dPBvT3NbNKcAZGPNmBc+To+VFoWfK
N1p7MeujLh2l+qZCrxutyd/piqcSsheMLpA/TBKsG0wY8XYi4Qvu0gtkrjVBAQHrseqfO5S62HyX
a9iNjky76w3COxrWy7rCahlEkdfEXGcK5ctt4GxbgMvp3DZrrTylcNicZUZrXnj+e/+1E+qTaD5h
Mpv7p0L76hfPTJKJ1pry54G5x9Bhab+inNDvWNYGyK0ITNFfMYPB6mU9B08y3W/Dt3BLoVZFfKB0
/fZH7jym8m2QoOaIn7LY64JdNhxj/xoCCQs7XSp56Ba+cbGnR/0KVafY44RGZqZN7NbB4erEY9u0
AT/3Tre2bXOJlWuWrNXOzRinEkY9Xm0UakhJjrgvA6kCohY85Ck+RPHBGSSot4sEBBcGXHsQQw4M
K9K1ld8wYUH1ho2l2XosEte81el9N2xh1ooXF4ar5PEkUMVQtA+gyR70FpzakB/kJ5xYaFwopvr2
OTYPJkYcgXJfMnvbtDDcC4iNRCnSbZSechM8WncynII0foFZAikTaA0TD5g7hC2i4W0AzZHPxLtU
O4XwC3hexG9le14vksQA9PJsP8OcxwAJT7iAPvKAWsN4oCWD2JYbb1ZxKxIOJLeRjyr0fhmOHY5U
jKT7g7Emki0pH5BNOBzcPwpsqjtS+zvRyyR7xLC0lHM4syLQsSwveAVhXaoMouPHenjM8QitebYX
v4Km49Zijd+25S39fgBBgfmJ4Bqi3oqlRc/ePOz7S36BWnITHynGzwjYEXbcc9dLkhXwUwrWYLfp
unC7NwrR+V7BlNt+IYhMDL/Tl2g1lG4BRRJ3epwZ4WAZCarhfl0O1xDrp+gdIUkX/AGLVuyfKAYC
PiRQSv8Wra7Kn0YjkTr3na8j9sA9rN1J9VZJ8TZbBQ2k0X1kPo0d0e5C/T4UKwdgAa4GKglqcWuZ
mwQ6EL2zM+yHkWa++xI2ZwbRMnxARh6VszLLO8SVmn1sAGmyArRjVSImIyjw6ySCqyTMWqyGOsl/
DYKnqbjBCRTqONQG7Ul1fekhcHOo12RSLABSzDOBLJIrK1R/T8YOjzGaZcEZCTKUYDgnWR92AHlj
PZMgQK2FfzejXO1LiI6F3Z3/362Epiy/YJxf62sFWB2KSnc0vOhL2kGKcSPPp7sYxKyYwjs/Jx5H
swDfXeW+ApzA+fAdFEU+yckhnSF1O2fy70pjjbsPglK124VilgkIiH4UzidWNCDzqlvdto8jOjmc
DfIltCRpXsGjkUJEx2t0fr3qJuaJE5ZJT8P04s7kQ1nVLjQ2TF8R4tMMDavcWuXQRud1jSaXQqzw
4tJz+OwRtkIeRy8vjBmFByuvUkXfi+0vE6e7CZG3S5X41myzNSZ+a4OrXc36Cr7o7+Fo7VfKne/f
JvG2fT9ZmcxWkkfepnZVmXuTPgy91ezqDxMwzSG9q/fZwTjFd/kjBmX+oTpCO3Rxvcq/ztOC/mPR
34MEwOFW/ZX2B6ychNxfQeW4ccCMlg1d+Saz/e7snDYJ4kpw0fpqBdNV+0JLfgMF+b54gaMEeZlp
K3tg8mhD3VhGD3R5yE2Ut/Q5N1zIvqTcVFiXcCsv6ZF8FMY1CFcZ5gkp+YbOlwYJLgwyPJtm7rl4
0fBE059ti15cunNI/WjgoGOsswV5DGISSxcB4wZmjBd4BuR5Ihm1qSeZUIY3RC/YWxxlrfpJVhDu
xYOnsedbu9HwnPFdr09Ke6c0q9DAK5xtmEAajkOWbP/AgC95iEWnlCKSAh1tAZanRdfhJwlS6tMC
GCK8VyKFYVzFX4U+k7ksFKBvNrEB3FBIsytV3VNass98Q++/Rf6OS+YvfrFWxy1vuH6W8zVcsDNg
22qkIEB11TPUjVeYSYGLoxo68tXYC1wWtA8QbMg1JvZ0A3URJwQchU35BhQ3XuswSxHz86tQSIxi
e51QGc6YTOaE9VCZI1EJILNqT3r6XqbPZdOCa7zM+E+zjxZ7q9/xpIptv+HS8DZg7Q+xZETT7Rra
JotucKrMoSFBE4hxK6VgdjttNUNWSBkqCQpkGoP4tPN9El1i6bGLSMo5sXqD72CQAzBWhDhQuzXU
E7TjW5TxCEUHYdiV+hsbmSnjKWbI3aJkJmS5EMCRaOLu3XvyHtyq/8h35Jxs81v7pD/GH8G7vi9h
Ry/hOdUMCoxo6b8p2OZDbVvW9zSEEGwW8x2FETVkUkKeYULFEodG9IQhB7L4XswENIAGKCquHAoi
byg/ow9BkkoeBH1Z/ArTlx9AkpJ6i180oqyNQPaW9ct0BTqntdAkmHcmHr/xouI58WZP4HTJbY2m
B1BkEBcSoL9gSsD4Wllq0rrJv8YNJSQMv1SYPdZU3sEuRMKh7uPurKr33XRIQ7jOgC7LMl9NEnWd
yY0Klra+yfGawd9hgR9KVhOxwVwpuQkoBKsDtt3qSF2i3KMqIgSHXrUrt8LAR1hfexO5EIxTBISZ
kdpuL6UNKPvvVzDrV7NhQ4FhqUE01jX1k/ZQj8ZC1lXiCbAvgd2d0fvg84V50oBmOGcKVYYXuXxA
TE8XFjGBAeSnJPaNxfyOZpb+1l71zDS/hO0pot/QT1OCSUqx1m8CD6LaWNIoLe08YBCg8i1tJW6Q
MPkiqH1reMB1LVQlbyLOo8d8G7UlV31vVivgkKXCiiE0+uZeL48mps1+sMqEbnsxFfiPUIzsFZPO
i4BZRmf03l5ga+sWH0E9+AM58efCQdDDqCcIsTZsRTY/FQ5mNppNlM5CpOlbJxDn2tlN8o4xUCiy
nW7saYkzL1FJRzyQBcZXcKJb6zKQ3pKjK7xJJHZgarXlCMd/j+vlh3WS8QmRFvGd0FUVh3bznj9M
ByIsoq39FDTboXlyuleJqpCmEKrfsjq2d4UnoMP+ATz9KPwp4TghFKaGW2pfzFP3yABfuAHBXcc9
IcpvGnQxR+uQUicvv5DxRHOUH/TmDw7SP2824v4wlCVc3HJM5fP9kbV4MqzWEExr3K2I+WOGQnku
+u1F+AX8fzUe0vcYeQj6lrX1LhzxRgb0WJ9tavQ2r8N9dhkpxjEXxGx32Xilvp3EC0HNTatZQNeG
rLZAoQbUST2+Zuh0Q8aCCzKE/OTU3+Izo4FGo1x8Ge4QijHTnrM3Psv/a/Lzp2v9tO0PmEEaSsa1
drvoxEJxsKlKUld7hHSyxMByvoghunYPCQu70D/c6Z/J3uLo2r/Jz58m4HI99NEM0YKjE6tVM2Lb
42l14t7QFGZYOnvqCkpsfvj9UqH/VE58Ou4nknmYJK1TS/D1MH6ASTUp1xTTZOEdvAFcSrfWWkQe
yVvjTXUJ7UAPiRnkS/9o77SNKm3YO6ULKvB6DZ6keIZ5S4k64pH8NL6C7RL7WaH1Z9tD20YA95dv
Z///Y+H/wVf33YNcvbav//GRt1E7nV6zj//+x/3dbxPh+bsfr0373/+QTP2fhqkbKE50WGOOrcO8
GD7++i3jnwS66xbqeGR2tqJCzP53Ijx7h6M4um6TTYqC/h//8XcivPVPk+B22TEcHT6awZLxP//r
ffxPEsXRpk9BkTeffv19EvCPvA/CCMjbllFb8t7bcNqMT2+9ZKvqEOTUyU7Sr9UILZjt/2GNFz/i
39SSnw/x6QU3Wf8dbeAQI8G/dhGuTVzwoUb3mPRE4bD/7jH86wK/v6AfFRR/Hw0GCwZlsKLUTxtK
K/VJ0Moy/PIJcmF+LvTsUBQI0DCYKuKrVHTb3x9Q+dURocxgU4g3mo6A58duxTGKupJnZEt23+9x
tWLuWtgMpRR5VfkTWB9gIbnEBdJmPUx2UTad2klH6axtxM2eYHPWWMLJknn3+zP75YkhyldsjNk5
w09FiBLrSlrMo48+TrqUWroJB1G6dvtAPOuamMR0/NMq+uNq9tftV747pnjfvmuOdDWYTFmGy5Og
YpsNrD3SVwu9KCTbEnV8SVlCwN0yx3hPipnhj86f1tNfvG3fn8AnsUNrJ6ZRV1x0CXc/lsNdqCeb
39/XT/Knvy7SdChaTNnCcP/zOxZbU1/YAe6Dts8EUM5fcipSiWMl8cnpp62Z6cfe7PYN+mSnLW6A
O2Yr9/5wFuJKPn9XmO4LG3MVUurnT7fWjU5NEiZFZg9pk/EjjOcZoHJqUoaHzqGsQlKccGmLdrHh
8AIg5Zgeqsy+D5v2/PuT0cRn9dPJ6KaGN7CikjMr3ovvnrvjT3ag9Rn9Nq4ytIbpmJGbypgeBZFk
gskLhQ8UV1ws73PmDEUERQlliTrpOwd7iLYasWweT7YKhYiBc6f4bo50IYBHEvPNynF66Eqwdij+
E0NmnWkm9AUD7X3f/ZHa+atVkU/ZViFdG3zZnxaRqi5zUw9RX7T6THYhxXCDKkFwtWCTZ1XvlWGB
sJUZgd+5uFMdVb6uyXkOaRt/f2PF4vH5vqLaIdVBdVCDmwIq+e6+Zr7FBzzkcOOqlYxQORomz6mz
m7IA2YQCpJE0EP7h/f5Ukvz1ftuyDeWUmBq2oU+bghbYil+3EJ0T+Rpjj2KQyzgPEeof2DPzQLKp
GGA9KbRtcmzskKwxDiOfJJEOYkWLIRI7k3RQJ+fQCUv9LliLj39GhCNFYAFWcGsmhCA552LGuDta
Tpp5p00Tw+3Rs+OAcTMjk7I6lwGmrfNEEwskUkEDIT7dmDuX85qMPxG8NftXXxQ5yTIe15aMjurT
Y59D206k1gJxhAKn6NmqdHZzmm1s7UUd8a3KWvgNNybipdQ3kfNCvm+x/oS/mEOjj8YOpTCeSEp2
aJPXjumXk8W7WIPFWkTP44jJgI6JEtGuw3iueLFHSSdjqyeMCL535RwsBXOgeACsyTa51a/TmmBO
CF7zHF+mOtn0NZpulGUWure0xOUQopJqpZtR7d1Rg6dDFFmekd3N8xI3XKY3aTB5mVrAVsCHAX5m
iJ6jkeMdgKk7VkyGWuYSBVGGcAqd4aSF0ongHITz1bkPhpNsjxvzObjWYbmfiHTAonYrt+3CCSVX
j4mxnLSdgU4sidWjCbKU9Mzyg+zgMNbx+RqKiMsQCVlgquLUTGwiuyHwBofvGXily3FDUXcxsA1r
dmumz9XUIlXBYoOotEEABc3oVWQpTqTQzaPKDBSupt0y+LuRNXUj7nxLNkiBa+QUDGtVj3ZjHWDA
h6xD61El6zuJH8WiBCkVDnNyRH15tIOJaEfoVlA6W8Iviib1hizACRCLedTXYwPaLkF0KuvxpA5c
mE7AskJ2atKerSa4+KgJ9WtVNuvMxPp9DndN2RNfHN7WeXoTYKZo4Qnk0DFLQeh2QXu2bboW4RUy
In+xbuw8xbedaOAgctOy553WNr7kwJC8NzR9Y5o24Bs7pMF5Tw5aLwa4CxOxGyQtjdRIG4qU74r1
sjC/hjxdsQmJJ16lZ0rJlZa7evUyGf41DetNSYBZRECAeEVCpH1jgIjJFD6qHbYzrMfzuIkXGUaV
RsQXLF9lRD9iIV44Qt9C0SDhqJZiylnn0kEcruhnL5ibs8NPs0L4kCQk6jBqU/suCQCY6c3FwSyM
p+YUtrfZriPuRB9wp9gMErhpmM0vqy7fRoxerfRgGu12lGZ4qUel7rYtCIeE5YYEmlHiapqrziGG
hFmO0HbxuRVrshTJXuIbxNYv7TT0VK6oio1NkASopcNLylSgzrONLMHOgyXTkf7N8FRKbtHbqzGs
CoVCLEPSYvdrpvW5dCf+i9HzvHkkY9MhpPLXtjC2NMz7Jg2ZxeOG0ktEpTMHs2Eah5SycQY8j/WZ
OKWyMxaZhdsmXN+mglvCbpjzco5ztJRaXlCEFGi1TYNTzWg1sc3gb2kFHlEwvmSexcxDTKFnRtME
5OHAh6HpG4jA1Lh+GKnB6Pq6OFC6EnfU5h0rdByY0MAF2DjmA7UW6Kudsl1ia5Dxb2myypgTGY49
Wea4ADHwGmRyHyGbFjLMFImT49+uYTvm54VcWGROq5itOzVmT+rhK+swzmBEkjOEEFJajz0FbYCN
RAhi3GAHrGDEG5KNKlu7OvhKN7RLJniJDYcaQ0+8zK0Z7QwWoyHLbmrUc0yiKs4kBSC21ACRC6Fn
KYWBzvuvXm0Fea8S7wyFSR9PV9QQCaN3pY6eG2oGnbl7BOSt+4w980WfZZth4CDJxAgForcEBmo8
/34//tUW4QggwpRJoHA+F11zXZmp3aoOIpT6bNnAxzmReYb6hy340wjkry3Ywejbgqtv2so3LdJ3
+37s62lZodCGK23sspjRJVdYQykIUtIuWdsKYlJkXCSiKcP2Gl5tDVUA092KtwK+qk3p6fP5zQ2u
eSM6EGLcZcN/1PrkJVCuLdNov6zPPguL3T5aY3rwZRBpSsjf369PNnB/XwgO7hb+nKahfWpCWi0O
88zHzzSI4md/OBsV3HkD48LRuVJHHBMd5aahb2JVYyZBGY2tTJA/KyYDTk1F2cKHH+sbW2HMCk/s
D2f3q0IPsYP6rYhWzG+V0He3WTXSIdVSQJ9pYLWQ2m1T4Lacz29jO3stzIfZgY/GZMOyG3JWqtfI
apeVBf6sS+7vz+WXb9Z3p/LpRo19JmWNxakY2niyKgQAYVG+xo11/f1xvmHPn0pKS1Z0jZQwS+EN
+1Td9WkVSWoL4DQPTEBk/WhaklvUOrP0fDXYCfeaBq3Hq9eaVh1rUzZDYFD7/YQq15HWYttw/Hor
yVhROs4hKM4FmfRZxxIRdn9o55Vf3BZqMVTrlsmnoH7rxb57QmYw1alVK8BykOwkDEdCYM1GYoO5
58lhiI0K0WBExOvfpxkpVbwrc3IrFsWMeuP39+4XUIaF/M+w2HVlQ/tsQyHFlhZWo+ysMuVlhElU
yN1edDERFW+a/wlZ+EX/TvyBpiiGolOOfxOAfXfpUqlbRZIyAFehzXaaa8YobwiuKtWJMCDKmvbl
95enyb9o3zmk41AFs7YZ1qeXMDXrMWsjDlnqVCRsih2fql0H6wjzA3zf4xTioE8FWpF0xB8RoEY0
Q0pQs0NQGjt/SDbilWkSxqA7vTJw04ZlovN6zOrGmFLqmvQwOMy5E+wSMVdKcopD2XfnaFyXhex1
GWqVoXeHqljOuLry17Oxdym5vDoIjraZHXoTCuNbAJukzKS7MUGXWjWk5xI4YDuHKNGOdmjsWjwO
o8DYJU20azKq1Tq+zSB1Wr2xUQvo8X6yra1u33XMwQlSZ/2R0+pQI89wupWYtvB6tSP1fBy6bamh
ssWHi3gZTZDHOKjAL8SGLr4JUYF3/LccQpVY4cqUViEPjhJTSCZ8Stee9Yk3lB5gmvWdIs+eTScn
vrzOYRtu6rNETSWVTFod0maRmIual32vQVpEzSxjtRjo0koq6IvbeBeEydeeb1UDxtG78SK9gSye
K8qknhtoRLOXxJCqS5qGqNkqCtG91M9KhY0tDpJ97+Z9uvEp4kNZutiMBQ2FIfoQ7CRMulsLBxq1
3ZsQBct4L7abqdZ3PmRfTD1SHICQDSXSvnEwnZK53YVzaFq2kN4+aKiD0/E4Nim5Nj1TI1SFRPP6
FBcpkFAJIiZDVo+a60TeEnDacmIXE5WiLyiF1NBh/yold2YKq5wepaJdsjByalrnMDG3TOtwN+BS
JZ5E31ZnOQsuDkkUqEDLkm6BHxDNKGiyvcCZNOfO6IAIRu04NC+akW4MGs/MCjwno5VIQm/kcYT9
WzyUMC2vdc/OGjHWdugq5GgZUfeoCY5xVrPLzHczf+GfmELLmANctEgrJsGnbievw3pV6VJXsrYN
NZXe7pVq8iLWK0dW3lHIU8Brx0YaUa5Y9z7dse/QSOTTSZymw96rJxRBMa8Rzy+AbOrMFKB4ghrm
eDKyc2Neta44xDUtXvOC5/SyGjAYp/i0fQpf3NCUUtsNZFCVU7jTJmMhsIswQjQ3Qd4vgGWAXAoj
uc2BYQTaixc1jeUxJ7Gmlo2NVPMY+FFdxbw6knx8vqfkmbpfH9eNNDE3H0/ivTXHicgwWPgDhpV8
c6IAyZwG74rkMFFt6HJG0tIALNJuTXaQ1ufzgY6i0tNFNjXGAL1Z6lwTgUwOO0jGzs0quM0IzrSI
B0R7pKA4HYfrFJ5mub35/SL3M3pnygYeS46GvY7q0LD+CKmQcBF33B86LegUomvJ9JEhcbefaQTE
qybqjSgJ7iyLM9YxS2YsW2vO5ffn8eOImMKI0wDzNwHdNZX1XZQm363uhVzJtawxIm5S3m56HT8Q
A2BwpKz9Q5mjqT9tXAKpNPHjRbZu2qzuPx5MyR0pz6XAXulGvJMEET+c2hr/qPCSkXkDVN6p1atA
1Bo9uZWM0K3YZEJtYiT7ZaDx7AwsFqvwMhX2NelZuTR1JzvXsWOBCZkxpUA74/Bm6oA5TrcNTTSM
ij3sR7joMYfLunutiF+mHr2fZEqHGAr9MDVbA8FRMcHQtxmEi07MAjgoSz6uyNgoEw0hNvO2OniD
CcMdtHg2oWwO9uRZ0wyhXSdYO0s2vt/tHRqOwtKORQIkARTRWNGFHuXS8Hlm9XByBFM/B2kvBgxv
2mGhNvKLkyC8Te6kUNoUaZCvotAkgQBedhcGj7FNSIlpzqdcwai1ZYGOsn5fQlhLcJs0nDt1BnzJ
Wdvn7KDX+G0M6bXBAkmLbqWkuGnrDEUj1bfRKu+mJjw3+F4kvNCzXdvwyuP7M6k+89lsJTq4sXyR
E3ORDxJJCz1ZZNIORwSBbqR0ppFi37V98aJmISt2uDPjeWOyoE9yutH19k2qw49pNCGr2MBG010r
YeBggkmxgEhAdE0gXYy2ec0o5coh20i9f1eYVOIavM+gkg5ZEjy2hCFHDkBCsolDaGBD5ePn1Lus
TrvhYSjpnqN459tIdAwiww12eAEnqHlxM4B9aZyHAO6aILhUrbxmD9ISEa9sHyTVuUs4DTBrEszb
tdjRKpkesa7WE9IkG7QolYi/4yVoIJRoxO6NCh0wb9oE6KWZVKZwbMfgucMgBenHrowHLEgCyCYU
6KV1rwxkl7fdUknzQ+hgB4knlF5Kq2+HcuJNAEk/yvVdCuRotWArsJ3EXuKE2Sox0BnDGjSbNEHE
zB5METBJtwIDMbH89HHIThMuv0kP1vBFDuVtEjMNj9kvpfmSDfabxMeb5v1bh/4DcQNuooNuXgsp
PXzLkbW/+gM0FWfwHJ9EQRGAo/tgJxaGC9F9CwfHT2NojhOuzqJzvaa2fhfLB6UNzlHdnbQU0SSL
Y+Vk8ANXAlaK2Z5Ew2fU9bmU2zcd4CIcunsdpkefR08mpFY9bGB1ONlrlCBWUUsPpfdt21oPlYaO
YCScVEVSbARQlWM3GvznSVU1bqN1Ne3sRsceKcfaqreJ1dU3AhsYeIn9xv4yWmAGAj5iO1dRy0pk
u5Q+MaQQXroCTeWAaSTxoVkBPopMrjFJYVO0ndO9mJGDmwqjiuJcS+1bVMa3Os5bGkIDUUqLP8XE
cCe6enDPQ9OQxxlC+Q7eRZkSVfWrrdTnupMebH2kdFF2YXaj2TGwAI6iqsgGVPqlwMeDPH+d1Xod
ZxpaRoPqVSe9gOYthpX0+wX9F2usLWPZilMqsWU/zQFbAOxsamRrZTsDhTFB2ZRHAhNt9Pwg4KTf
H04Ra/YPfZypMnKkI9Q0Hd3+58hnOTLDUWsxy+2JgwjUxBUFZ8gDkk1RWElYGUGtL5DXq3/YT5Sf
9y6deQQOKI5tMib5zEqZbP6bqcNlLO2JSBNsagB6QB82AsVJUIGAkiJoSV40+TU04gNd5SEKM1wg
iDQAKQp4d7/djf8HRIRrkfHPf4mf/F6UUw1E1n4bmP/7V8fovS6a4mv7+U/98JcYs//r9AQ74Idf
UILDFLjtPurp8tF06V8HYEIv/uT/6W/+i29wnUr4Bu9Fl7fipwVRkUMu+HaA7Zf//odqUTj8j78n
/uLn/8BTuHt9e/3pj/9NTdD+qSpwCBwN40lbpbH9NzWB3zJsMk2wuqHxtB1+629qAvwDQ1bhM5j8
FVMRiM531AQFw0RmgBAdbGFk+feJ3fz15v6OmvDpBbc1h1MA+8L0kePo8mfoyAdc9LXOVuE+CZfJ
aAc7Zm2uQ2JIvrsl/zry95yBn7k/345EjozFeTO9/NT21q05poxxaK+3PipGghTWybFaZdsIb5A+
Whof0d2f7BYp9H74gP++vv99VPvTUSe1mUcCEjAtcY59tZ26L/590t3D8gqF9wQSROY7pl2cou5S
qwcDokBYHtX8VBUnrDLwt9sDyR8LNzp1Kh3IAueMnX+v3DRu85A/z+uCQv6rfJnId1nnhFQHG8ir
tyjSdxgFgIyTSXLBr0jP7jDrVbBKvLRb5iGYGm7ybfJQ43gJ/XerwCNcXKB47orbkjzs+ao/yPkd
Q78TqQpwWNMv8DqHTCSDp1eNhm1Kd+lNh7XHcCzeio1yFmmx9SG9QfApRL8KoqRTSBO2AMvxIONv
Iyxw1zj5Ti+jsJVw2z3a6+LBrMmym1yi8j6mU3lVYGW5sbM2IYZhFTiiqHWr+7ndGkjBFZFZBXGQ
Pqqq7whSKuItM7wJ/9prCjH1GDwaC6G2WOE/wv/05dFZmG6+NdbJjkReLGwwD1qKH1shVJaX1tqq
j2TXHEkvI0sRP6vxbb74+CGHi+6+e0BGbAK5X9ItcseH8opzxjbfdM844KMiQW+IkhBkZO1v4zdC
ONoNZtQKGuZ+O8yoSGAc0uAtcM+9gXo/uuO0yVpsu7D+x4exfRsvrb3UkLAsK3SAgozbaXc+TA7q
zAjMd4mTBJwx37M/SP16SrcpogntOrzyaL7CmEQbGjfLwSsPuOu67WODeSJgAo9UWsLsP6K9XhZH
yVoY7wSVB2hIl8Nti5MewdXpFnVo/+4cfDd8UTfVW+1hUXP1L9lj6pEohwinwhWHQGvSFfB1ITgN
Ffe44gniLbnsXpP9GS/ddX2Q1ro34uv3VV/6BVHZmGHcKRtMi1bTsTqm6+AlX2uHyMXX8TxuSNzB
4kU44jNcWeGYssvP4glgSRnpC3OrpW75qJ6FLGvRrIKrdRxeIXx7RFdPy+CQbWevOUiw39JlekqI
qWs9flX5RyLq0MLHDKjRBwwL1FKZq8JDUg7WxXKdY4McCp/KQ/aiPwe36hfpQkBaAEdJ+M9hqk8D
zBDe5oHqN3j+BGhucdZe2htM8LYUMxv1bF7Rl+JfeDK3wiU2dRi8LTDsyx+hyzOlIO2nQAJGYmXN
N0RMMjF3+KfdaxfnIgD9J8RhuKTqz/jmmcPSgCCMhkNB6LUxil1wLEiAECZ0T3hy4panp285ceRL
674k8pgIuuK5Rq8LCbhcYkVJrkSDaed6sjdOvJ1zL2WBoJELebGIJPlf5H3bcts41u6r7BfAFAmC
BHgrS7Jky3FsJ3GUG1aspHkASRDgmU+/P3rmn3HQlvUP73btm66udAciQWBhYa3vgLUaPzpQa8dl
O/rMDG4QaCJtXvUooXYH3bWr9jfxN+BdceAvwytIhJWgvxWosiLh2LswgZugLAJSHUQpwIsu73z9
M6H3U3FT5AcChLV3FRDg72/ApM0e035W6xunp058r+nnnh3KBmTN8DQ5P2h1TAd3NYBeyd27Ru5L
9hDUX6SDbnU4i2ffsVuxrR6j7+wAnWtYZDOEKOiJ5tdVfs1xYQPjZ1cG23Ha4h7K5Ez9AIIZYs0E
Yk7dDi11BbHWau1BmgYoGIi2qPiYkV0OOZsMhZFbSGgcCAzU4cYEZ4BPs+QZWEqgdQG23QQH5OSi
hJf9dV1/btq7sL5nwwYtXk9uJ2Bp+Ra1k0q1KxeyQd4jepc9vB8VytTf//ss5776DUUt8/t3c/ez
+n8iQfHfnMZ/T1DSsvk/m7ZufjZpW/+ZquAv/k+qQv8BGA3wkMgEBLAwHpKe/0FRev9wkLp4SLiR
sYSBAwjNf1IVKI86wFFSD9Be+LC9TVUgc+yjKIJeHsMA4X+TqqC68fez3J8r5/i1OTW2VcV521Qh
7V1YCfvwUnp2xl3X7nKYh7SriF9FP1D2wFnUmQompLsJJmGwDDMbqJ1UfAcU1MaXW5AR/T102IJr
jAIPqQbOgluUGpPkW/YA8Y01DtxN/EmjwwrBS/zPUMeK1zyE8D3u2RAp3TnBLUo8xLuqumKXdNc+
5IXNNwB4lHuHf0K+f4STcXSojurR4eCzQ0oHOBYcrOU8WHE1/CrAcv418tsuP8jRg5vAPQQL+3LT
we0ZZW2IsAXwewbvbQdtCc/fNU8FahbfWhSCzWZWKS3XSbuSUPVBKamHpxDYMTh7ih8wXegy7JPd
iJou7AWgpwZcD45d0MC/DC/ezjtgchwIVtx3L+YJ0T4XK/7o3yb3A+xN0gP5waCBAVPHH+I4gYr+
F2I8Ip+BffYzNHjQqAaARON0wnGBq3VHQLq9Ud0eUMw6BiUdbAL4guzcTxU8wL7E8Ii+x0GZ3qCb
zl88kFOyNaI9cTb17IKHWtQ9/RXsi7s5L4L9WgNe0HeIwVDne+dfmxTqGdt0vME4SXAXTo9QIwIp
rwVtAB11H6poLjSF7wKzD+GtqMD3AC1s5SvAArbwrqvjm2qoV0Dl9b9CBFqERyQHeIeM3UMOMpWw
YboxagevVJ4cwRIvoAcqHuoAOgw7pz+OXznc5KAp9gNlMwKTlmuGFgkEPvY+Pru5M6gfw1AC+gaA
/n+HFKRTrmH4DCESCP5ewxRp+ALGUwah+0FAGyX5Mm7KdXk/B3p+DVKixiAgScLv7AVglhmMv551
KRscuskn3e3xwdQe52D5DD2C8DmGWgyUSB6nffowg/Uxf7N4LK7lQP/9JU5YCXMhABY6P1NyEyNr
9b+HkO8YNw18ciPAO9bF+BmOzlxsHZgkYRHhzAyvm/YGT7yCkPEapxeUp+bcgFydEMOjFb+BGgCk
/7CImpcStlGQQfuqPnk7gFyvJLjF92617kJUbGYxsX3wRLDr4OmK5N7fiW+AawQPIUQU8GBX5jna
ohVz589SEFCbhTjNX1CqabZQ3a2nzfw/QQN9P32CRIDZ+DctqET6ysfygwAiOgoNgX3ttgJq31uN
kD+HeyO4rvE+OpbP04OfgKq01lhXESRetxN03A/IXBP/Wn2FyK/6IchqAIAHEitwCUMe32z0Kbg3
P+UveFkP+Q7ugjCDOsEvDQ2E9mn6Bt+MqXjq3J1yV3BAnnXhcXkBQWjnukC/PLrDV1eAEjbjipMV
SFzyVIgbqQEQgSTVL0lhr3Icoy8AF0UFKLhbCJOCHmhm4UPvNxQr78RK79FjLJpNi9WD3d+vybDR
Zl0j1BRXChNQrh0w7V3Ae25AnAUZz4UWaLWD2icUPD1xm5liBYLd9BN6UigFXUHqZZ1dU/M8VfDl
OTrBXdF9boJZKcoDj8wVn5GfQKu79zbOAae4+TT7YoV7mPXQaM98iIXtfHGINM7/XdbdB8M3kL4E
uYXtohmOTbLL/U9TdwcSOIdoVPS76+5CAgml5NjDrhjOwFNsoMV9yOh2rGD3dk/ZHu3NFwXh7gce
P0WfoDgBjRnwh6Nn/tv7CaUJ9Pe2aC9vEuiV7tQuBe1lfJmppZCjnOVat+ML6mqQJX3B36JqH043
fLqhUHo5dYDO1QDfrSDsJyH5SrcAXVH3RWf3PX9wofoKjrvc1HrjUOQ5/R53sv4ZfqRQDUJZ98qD
DvsD7nD0ujqB0FlXGx+lVDg9VLsZNAhmmPcTMlkVUlf+payB+pptAkGeD6GTmyGF+sTonsPSDGzp
+DnkgNQ9QRL/zWn9v7w7o08Mnht1gYT2X2/xb/oYLS/l3MB218Vfc3yRm0xeNTtoknwKttBnvS22
fP//QRbk4HZ/vkzz2NZ1+mehZv4L/8p+gN1HzSWgaMnzwANqAynOP7MfF/+BCd9HAuOB7uB5yHD+
lfwI9x/4DzzAXwMs+59/6V91Gub+w31tPwFIxfAXQ/bfJD/0z9yHzDUkZFIo0/zZVGqFqTNZs+wg
ij6ExFmXpbOmUMFY8Vl6ZJpAkouCELLz0onz5xQct5c6wUPDIdChgCoFifoRR2EBwgT6Mjdq8GjC
NjTpAPm4imTZ1s6VYnUyPYrc4/LWKVxYIwV5EvM7j3BaYyuwfDi9mfl3VvTcePtPXfU/r4Ps821D
bvDyJlC8Kg9AQchjlRp0A0zo/TOF/4OA87bWdG70+c/fbJPA0GSgqi8OQQRQzlrXJRKPrGbRdtnT
Y/W8HV8REdF6BAwjKdwiXkVDiRRRo32DVffvdflfzM68CN48f8HbshxLCWRvU+pvQEmWP1PlPy0b
HNXGt4N3hmeoxxfFoXaJ9xVeOOpn1akvHw8+f7/3vqvV+yxVr7wJd4pDBo9uqH8OBSc4vCDgv038
mpv1xz+Dvfjez9jleJOGzoSeT37I6Vi6T1ymJU7exngRECS0ggIEyxLvMx8AIVybNICqnwyrGBWg
j3/fQtz9e/0Gc7nxzReqfWLKGKQFXL7TCakCcKKCXquw9q6bKGjJfcgbg/vFxLq0mV3MgGefVpQW
wecp8qb04GMJedchgQXMVvLBAYaA8MnBhV2pyPvNSU7b31PiQDgzy5U2t86o3CG7+fj556jxzmfy
rQU88KjOvELAy6DWcIUyHklK2I23AfS/kr67dkXki3+eJP/tZgwsCJxroGTSDUoeSNFAmqyHw4KX
oUvz8Zuc2eqBFRfzyanTWOTitnaguy4mlGsCcPSXDW5FqYiPKmaskweESvhAe0R9U1USXYDdnXv0
+c/frKF8qKl2o0Tc+vUEdoMvZt9V4rILQLM/K9//WaLWN3Z4lHSKZ94hNnk3nADhgiRTJ5seUF3J
c4CtRBtBu3Ny0rK4L3Up3AsEtXMvZoUv3M5Tpxg1NI2ynkOdqk0BWRzjNr60/c79gBXC6CCG3K36
7MB5noNu2zEze9lwvvC721EM/IXIdSt+m+UChqoqqR8TSHctWlT+HNPefPaCprIt+57flkGFZHgo
5S7NIUS7bHQrMFVRk5nUc3NoUcGIrtYVKoFUDekl1YUzU29jsp2kkl7pA8JckbK+dhLjf0cM6S/E
pXOjW7u5ol7Vxa2DJr4XO/ApluPnLh6LZce2b23nDvh/FakOGtssAUaqiYdHDnjCskjkz+/05rs2
gc9z4rjg2JQ9yu75lH+djP/48Wd9rW29F7GtPUUBJnGcIUwODZB3AhXP1setf6Q9TEKSKey/tPHg
zD2hsnfJXxI66uUXBtZBCfbQFIudozwwU9HYb4r5upZNm6gsEwjUoFkJff6QJPFnZ2DJeKqpj2uU
0XyMVjmwJrjudVmyL3U1QBGB1ne5kwPch8ouH711RYKyiWEvwcWOZsaB3m1a9AT1lo9f/NyKsLa6
H4F0IIh2bomo/xqcCkixaWALP5m1z0Mpu4jQwL1NGtrey3CCh4oE9XDZ8H8jK49lEvEMGitj4dV7
r/amH2rI++tFM8OsnT71VJYA4TTYifBwiEoy629rSO59PPwrzvqdFcesc1sHkRYNA1WIjWHQwJW4
myq4tckggiaGIYZctxRiRk0tRgqgEa32TpRCDFiWHgRysykh2a9wzOXwq5uagJ78IICZX84AU0ya
etQQVKCOjNcfP+6ZdcKsyBGagNSE5u2hb9DK8WmDCtWoeqA1lo1vxQ6vVrgPRkV7qDID3cAsJV9o
xPWFuOfOy/m9ybaCB25DceI4ALwJB/YQKJG0JryNkwj6ktLV6c+w6HQDZYwAypjGmVDpiQiBO/og
EqjLdKxtl53dzMoaCEg3Q5DDNzALpwSScbSiKxBj0ZJdNo/0zyjJVG8GQUh4mw1ph4YwJGk60MZp
cOkH5g/+3kxaAWNEWG8bmTUHrwFt/Fs8jdBMIqZrUMdiTcKifZOju58sy26ZFUKAlIzU0EOMoMjq
6ktYB5ANTfMifFo0XbM0xdtDRZBmCLSjp1uApKHfFBB9P/pgKC0b3QohiY9kvDQsvat08XVyJb/u
YufSHe3MjrQZFRO0FwpHxdldl6bPrQOmaW9qsewon0sxb+clUg1J2iJODhkW0ME1VN1w4wAjvmxi
rN0eJzgXPEOcxx61hLu4l8PBQxd52eDWXu+pTqK4VNldnjrfSjqVtx2DjvKywa39W2RTKSkIfAeV
A0ktzTjcDlCMXDi6tXt1RSadBTl9lNRLnsFDhuUKWBLxbtnDW3s37+PYeL2HJId2lK8pEI6g8QKt
3Cz8rtZujb1Ye42fereKhOUP3Q4j1MvHNliW2tuNySThyaSnBKsyTKGlKgGK7pVaFgpevZbf5JdR
iLhPPOjjez7l1yXwiJ87DWvqRVP/Cmp/M3qGXjy0F5QEnQfs7Cbz0ucRufKyQEOt7Zr4AzexiGC4
nrUhOE5+dlu0F69rc7h6J+TP0j5vg4FJBCnD1IOhfMnG8Q4TNfDremgoJBIzjxN1JX0In21iJNHx
r5h3SZUunDZrL9NhqplmbnzX9WBscV4OnxO3apbth1d24ZuPIribxV5CnUenrny0+ZwIfeEEy0ou
2w+v1ea3P8BoEQVuFd9Nzgiwcltmj00GK5Bla8razomoeNhPWXzXihha0p30D5k7qs3Ho7/Kcrz3
2a3NPORgn035wG6N8Sn74oA0AMPmIq2hlk97Z6jGq7z3w5HvpiLo3VPaqv5+6Dna3SyKCnfNQQDo
gIunXb12CgOnmTQzI3T7Sp6QH+noQ/+8rGsO9QfHFMC4y9wFCK3PqHNIpxAobFO38W7IInSPhiTo
cQ9C2RGmNiytD+DalOaul0Boh2EB5iLEGyvJYSrrZS2AQE6HVn7rtX/10sDGxDg1mszR6HQ3UUWJ
/61Hbf6R6MwVtylxITsJZP2MVOjgrtkOEP9PtOBoAhYZ+IHG1/SgEy9m3/LWUFDoG6+Ftqwz5JCA
4lkOSWWUBtbSrUUBGUOXTfrZm8igV94QuTCiETg5Vn5elkcnr8Mn/DeIqH/8pebN8M6HsrtWLh7X
jA7Cet/1sIKokuSBpCJcdibNkJS3u79uS9PGvqwe4wLair3bh+A49W78bdHDvwJL32wR7dZRmOaO
elQmRZut4v2ty8zdx4NbzNt/F+kc65IVlUPddYSJ2yTMSlBiQjf12p1HTbFFtmS8g4BNub4JBi/G
W41h99CANArEaVa1Umw7XsN5t4P2xgPKhyH4NBX0oPRwVWYgAl64nJz7fNYES+aJjgZdDheLqQbc
jXafKxbUCxfHHNTfzG/vZTwgYwrInUO+EsjCXDPjNsvWhs0hlrBtDPI+JIc2gjtikDL1OTNTu+xU
e0Xuv3l0BgGHoQDD465u3L9EQemDiaphWfHgdcW8GbyHVEGXVhEB16nJH1uXAiozlFmx7J7n2geX
9FkaJiD5jkE8oypK9FJKCDp8vK7nj/fejrey0D6ZzBS5SXroK2WK72ECYtKnMIuVTq6qQSNossQn
YAW5UP8BHLOH2tTHv3xusVoZquhbgv5TXNzJafiKzHH6TIYyXLgTrANNg8nV55NPDqnTB4coAKPP
VOPPRU/uWDmSzCaPe9lUPQq/Th5axB1AUiNnWLbPHCtJkoS7yqs0kJ1t0O1bRnA8zga7l2ry82O+
88ltiqXsPV8lHN8xpmPWXYmuAdpsbLoQ5O2qS+DSFmXeetlU2csrqic/zANMlVSobDtDMrTQSYU1
xLLxrUVEaS2lzCvzWKB8vqeJY6COE3WFd2F7nFmktoJ/7DPlwgIUPqwTFeu+H5PHSKlqWeRwrLwI
SlGRjkdfPxZhCVAwgTbdqnIpOHUfz867mxvij9Z5UGiIMAbMS+Fj6+TiZ95mYbWqBSr3p6IpBuSR
aM1CWLWvr8PKl5ckLt+dNPysdVBEUIhJqVebxz6D4mSvBtwkOpcU5sJrnRvfOoohpta0OZUTJPXQ
jC20JpCI8uSSJYunt3Y39ZMeSVDYPkZ1RG+1kSUDNB0ReMmSwvjW9k6REfqGu/VjIaDhhnu5fOBd
MV4IfHReO3/b3Rh+nrQ3p5HDFGnGuA5uyq4mgDy0ac3F18rEBOoSGiAI4DzH2PkqVGruGtQzgND0
M/RmV31ikkGtZJpE3dqwIWJPSSCBC/UUiWAHF0ffBhIqCLmnA2CzXlq6n7I0B0m1xYl64aSel+Y7
j+9bgZv4TibGpjAwaTR5AKN0yn2QCfBk9RPveT/u+qpqmsMYBYW6zkeHAFTrlkY/fLxl3i+mY/6s
iJWSPBmGdPIf8CAa00GIB5o0MOxjDnK0JmMgttpt4ekINaihvilTlc3ST6UACcmZXFhypCR8KKoc
GDDYdupuZKsi70DGJWVO4APgo6h+4ysIM9ElRyme2YqCRS9FNMU5BPN1Wj8UhFXHjoCm/PGUnNtu
1idRwTA1eGt5h6QM0OvaBAcwtMqFo1sxMA1MRKJB5Xe6AHmnhvLlV9+pzLKZEVYEZLxsKlUhI1YO
ZLNj3arbrCf1hYvtHHDeWazCCnTK0zqVU09uCycYp71spQ+Wbifoc9gjyq66loM1QVkwXNjdZz6F
sCJfSR2nQeHEP6AB2AMbkE2zHEHp0QtZ+PtoGYi5WsGv7sam1x3DBdCoqrlpgNa5DyCP5tzRWAFZ
HXq4WLiBLmAxGZZJjZY+xz/hN9xwGUHsgEAHrvBFDce/uHDLXdihj7Bx00J/1qESZh0awdRN3vOA
AjfNRzQAlq0k31pJvHBipQhrDm1W6wiI1iAO14yaYMmxA6Uza/y+My1vUklefNk91IMQnyTr9QXJ
2He/rO/bR7VuPL+tVM/2OmTeI3QX4UXhR+7Lgi2M0a2FmrkTL4ZJRC9pDTWYqSrY17qizpJVidGt
VSnKloKmAvG9lTOW+hoEzuR3gqlakiVheGtNtiPu9eOQxCeDWud3l2TBdWNK9mvZ1FjHcT/IyaXK
h4k406HrXbGxhp5OHZB/cbHPoqrmx/xbkMDjz1/8zYEcdKyG6V1H4b0RZLA9jDWoi6Y38CmDXuOQ
/eqK/JI+2LlVZB1eMuZUKYO4sGoD6GWsoN0JDpxpwsePJ8ulZ15m/vM3LzOyVo+orIzHFO2cQ1W5
GUWLdWoPbdsaXCLLyXA079B9gIfkCFlesETKEBqXyZTAy9CTNzk2/KLsHFNrnUypHuoKQLLx2PiT
gKozwGVJly4d3drvdYpaqM49fLi4TOGW11IYqkbdhUTj3UQHujfWydQ20RD0aYNN0yaqkXe9awC6
lC7699IDuQEKfP0GoIpulkeBecs09h67kGSdWSb2uTWqsGydJp2O3ZAf4yRtoDdZLTlx8V5WMNCp
49f9fMNwIJm6a6MseMir4VLzYx7lnc1kn0/QbEy19KfopXPBbA7TpoKUUk7kIZtM/Kv3SfdYUa0v
FP3OzZMVG8JW1tBjGsZjmc4QLQ/2gpRi3368mc6NPv/5273kTLKcmEuA/ubgV5KoZ2DH5O14Yfz5
Kd+bKysYBB1UBKQMoxcdkUnCtRGSwptRQnTNd/J42bn16mTz5iWKKY4zKJx6GWxCe7pBXuDsu7E4
LZsia4PHBXGMyRR5yYJGfIUAdPSMwuPu48HPBGZh7W8toxpyHc0IP25de9DX7BWFvqTT6tTbjCG0
WsImgfrk+uOfO/O5ubXh5SCdTFYAXAMpPMLitPE/QZ9+PC4b3Trhax+oE6hQhS9tRDt4ZueR+qJ1
EV1YS+ce3trVRRYH/VgZsW8j9153KD+aBqDpZc9uHfBCFJnrNU70rIdKb3XWdTelhsn7stGtTay0
4o3yIgoZTshQBaXYcB6ni3JCf1YdebuHHfiXoFzm5yeWuH6zKuIOfPmwX3oG2RIcnmpUSzQRL6bs
1bZiSCAaAfbrsqmh1tNnzeCPo4clKRJ4ogGQtS3NoiopKDfW3hVSk3gCUB30fenIq97BySbE8HPZ
o9ubt+F1EE40euGG/VXyPttBe4ZuFg1ukxbaBGr4CdrE+zimHmxPK38dTvLx48HPhB2bkEALiEBm
40heIEkJV+0+bAVc7ZTuP8moNe0m14mRF17k3G9Z27Yd0cBs3DZ8kaXvkZ9VlfhfS07caJvk6Czu
RlT7l+0EG96v0CT1gDWpjgbipNeTzOmOZOrzx3N2JvzYus9BlKE9VHb00Kr0l9aaQotds4WTZO1h
inw5TBRJv/e81fdpwjS/aqYGUp0xAUxh61dTyxbOkvfnjoM22ljXbl0d5cDVDx7LCaLUKSSUl4XS
V+O0t8dxGrk0KyG36YBpsxnbPrvOA2fZWW/rW8lRpU5YZWLPoFgJ/a6BPgB1eGkBnUntbE8PKaBO
DjH7+CTqQMKy0I2jK3d0HYjPylDfulPJGmTi/bRsTdno/pQQCBNQJWDckLjAS4sMZN2FC9a3jmPd
MySKYR2fgNyGTffkN2LVlQSqAYs2hA3uZzh4ujot8CkmN1gFKQROmgkSfctGtw5kTVibupOmR+rm
j0nEIGjCwJZfNrh1HmvtpB7vAtQiclE8IQEuN1DTii9cq85EChvbP5ZpUZoQPfoVlfxLUYoAytx8
UbvJ9202VjDW3pAC43GMgdRb1fAB+JQxswjkidHpn8FBTSFoo6Cm7kFRA/YqZWw7JeGvZdNuHcfj
0CYlJAHpUTpoxJU5tGF04Y7bZaNbx7HIWBpEPMZdJuVQ6IlbmJWYcll9yUbnM21aF8p08GOPjGN+
eybDJ74SRR5lw3rR89sQfc2gR9wGPT2qWSBbxfEE+YCM9F+WDW+dwzFc0uDsMaYnhkox+i9MQLCz
W1gg+xuiHj2fJjUFPebelFyz2vTbOh2z78ue3dqvheJJRWWdnHpJ9RMzOQSZukiN+2XDzxv5zYnV
t7IH+DjyICjNv4gSZsuhny7ipECd3jpu+4HVEG439Gha70edMv+p4OElN9L5Cd+5X9suCelQpp72
WPo9hl/CXTz13n0Wan1hRc7T+97o1n6VgHiKWocCF1LRQ20ERW3zRYIr3f2EzdoihPMs3//n7I8C
qbMGsHzv0IBt4xHgEpKm6mXRt7Ux8ZoUowljk55CWWk4tkOjIsxCZ9nK8awztmcQaOZFwfZsRJbe
hw0MmErQMdSyU/BvsHg/7RMapupYSbgAAZQBCbVmYc3chsVrYIa8QVF1DFT/qaQ9yksT5Gk+nvcz
a8eztmwS0iAL0i496aqCnzUQ7PwKLmoN6tpNvKjLj6PQ2riyICbESkZMkxLeATH0/9uCXQKbnXsF
a+fKrq0ninv0kWR+CwsiXFThMVeqJtpN4EJc0gI/s4dfBazeRp/EzSLZZ3wPBLJaizbX90lV19cf
f4dzo1t7WPsEDpS68I49QfeRloLc+LK5hGh+RYC9EyJe3XLePLxAOkm9NII0XwlbMwlE6NUUsvKm
kECf3auUsGQNs4vOvwmcvriD9GYWroph8NENlbK6TutepXeA/ww/YMKdZRdW35m3trH1jieSMuHg
063itpzpm7pq4UUNTOyyDNLG10vR+q2Bz+DR5O4zN54DQ4y8B9Nq0VezAfZDXkfI2pviOJYKmAmh
b+BDPW6WDW6l1oXsxygZOCS04upbQTUBaRO6ncsGt/a9Bkg4gzUFBhfYjWJuIkKcO1iWhlFrw7cJ
ei2VlwZHnUGXv3YHiFYXVbssg7QR9LVRA8tTgJonf6K3BHf8h7xMFt6Lbfh8DlJeWaJ1dYwJJQBi
BK82KAW8BZbNvLXThRDl6AOkd+KVgVQX4HUh+uQcsqXLxrfO6R4l6QIlKH5kebTDsoSWOLrry9bk
KxjgTRyBwqTyiUqKo2jdBvj4IKxBHE1d90IYPBPLX62C34xfkBHsHXh3HWWZO7vRl5CwoG5Es2tO
HDY9L5oiG0HseyWuZqHMTj3MiHaJy5snZK3NhcU/Z+rvxFobQdxyKaMu5fIEhetxVQkzwS4OohN0
pdWQpGvO4SE3AYt2KbqfiaI2qjisRxHIQslTlmV0hSZduol6KBt+PFnnGrk2qjhuYl6NY+AfkR3r
fQAW14YNIgDBvAYwuo9M8Eyz2L1pRkIiuPGYka3rUYEb0cNb8jqH5tAlSu25N7WOepFGHZcu3nQu
8626PvjVpFG+LCS+vv+btQezEZ7A/SE7gXQydVeBSA3kb72FxBwc59bOB8cfzfyEBkcEgGAbQI5l
H0fFwtaITchgFetTDmzjScXRLwe2ZNsuvnhcvM9lhlyW1ZKikcynEsW2U9uVIEU1lSm/J7mbX0MF
KOVXOfboljEYnKyAs8s/VbWCkDVwNScQm7LdxyvxzNe3WRue0HIKIIR1gny+hkGqqJ7EpLIl4Hm8
4byd33z+WFfcA8Q2PwV9y35lfhw5K11nl+Te5qvGO1HBRoL7OipH+FuwY+f6zk2eqi5ZuzpXDw2f
ghhhourSmylE8rwbAZIplgVsGyFOXTgFTH6SnYgTeysqZjqtM47RpVV3JmDbCHFflaB+FyY4Rl4t
4FgCcYlVMoj+R9uNEMJe9uGtbR+42uPgLzl70A0h1RlF2bqM+4dlg9M/vzspDS8kHZOTb3wHUhGw
ZgL0JqudC/Hz3Kq1dn1BwsbvXJafoNPWfKFp0UA3lHTOwg9sHfcZoB4SIdY7VmX/AtoY8DVN3F3Y
ce9/XfY3qFndQ9QtyORJ8HSaruoBgvsrp9f6yXjFsgmCG8afHyB2EGGHXHrHOAwOeqzaQyLYIryr
z2zAWdH6UZwXibdX0/Qz8spoNTiX2nPvf1koJ//54K0puhZXpuQUuShPZyFs/YYqKBYhSqDN/Ofo
bDKqgEiRf4xroLOvoLyWRNduAOGwRQsTRnF//oDOSaujwc2PBt6A+zwj+W8obnTLCmrMRkcLYE/H
HLsrmwmLX5kx6oGn1F+EHWI2jhlCa0kOaZ7sVJjcI9cwGYYTn0hJdSERPfdtrV3r5NyDFa4b7FO3
MJtx7KAtm8FvbNnNETXjPyffVUEOACrOsixSIKIM+NQQUoFM3KKQyWzMWCgAiedaFiewjfU9n0BK
WZmpUN+XBE1mw8ICZyyCJNf5ya1yt1vnIcCu25LIZRhXZkPDOjImsoVX5hEWPnDLQzL5+38B1joT
1mxoWB1FoitYKk9+7sPYsYFPp7nicc3YI+0GcSGhmF1g3jnyoTL65zcO+CA5bQN+7Dz4Hn1XTef4
T5p1/h2OmvFO0YZtmgheR9pv+bororr50WWKxfdw3PHMKh7QQk2upClAcgDDmW11iwv1jzGAtXgU
hcFaQkwQjOXawedeRQlAH6ven53Kg4QF6yBn+pckfvcLg7o/g0qn5demk/GtEbKFVHekYG8weFja
HfXrRdcfJqywUroe2oGoFp0G0vtPIeXDz5xP43PGAVosTZeHcO0UolkWxWwPGFU3SgSmQSCgwRDA
BhxQwiwLgoVhzEatGR6WfGKqOA4pI3sYnlWQrUaH6ZIk05lAI6xA06YFICT5IMHQdrsHCcr+M+nJ
BajXuYVuRRlWdUPtony8HxWHe3qv4uA3GdDbCEN4ny66N8EB6M9lDjkSfxqBUDzBbewoGhcOlIxn
m0WBhlvJAYe3b5MNqjjhCCBXICE1J2Dvggswhfev6n9zco7ENMDsnRVHaPw+Ax08FVCQS5sfRdMH
V1OWw1ejyNjjx69y5g7FbLlfeMtKbgxO9CgkkMrKvFIf61LQB7dCqRX2b6K6ngYXtEcFLsqmpoBB
5WTkx6LIC37hYDizJLgVlIrEhWSeHuIT9coUNiWi2UMewU/W/4vb4pk1bUPd6Nh6Zavq4MgGN7sv
clF/y5WzrC7KbKAbC/p6Uj7agKmg4mtdgwncRPl0aYLOPbx1HxA5qFxgPPyz7JoGNb0qaTZe2Cuv
t/G/XwPhTv/nZmFeiZS0QuV1VcB2co0KCbkd49LR0LwngMsfDYrizjdeUgNxgDaBIUrslM0e9LVL
+M9zK8AKCvHUtk7dBv6+5STYRpTLhyCHssZVji6ZWBaWbVxcqEeJrBKoFqd21C4Xef656aP6EjH5
tSD4zjza0LjOlKIb3Sk5Ad1V64c2yHm74zUbybqdIGV5RajGtZpTB4YSeepCIT/O4TEjJvNbeLp7
6CEd3d3kvO+TqxA0hetpxJ5sZQqFe7AK2y3+tXAubLoza8qWy4WBqoN+b1qeoPf4M410+M0FUf/3
x3Hl3ODWNcQ4UM2CI0964rWXfI5iuJTWpVykmuUzG0/X4/LUm6QRxyIp9U2mcgEveyeMkgs74tzT
z3/+puxioMvi0CQKjpS35nbsSf6YgfFy4QJ7bnSrclCTPGe5Cv3jVNDkuvR5dVfWbr75eObPRXQb
Qxfx/P9ydmXNkeLc8hcRISGQ4JVaXV7abrd7mReit2ERAgkQAn79zer78o3GHkfwOBHTMiXp6Gx5
MqPEBD2tMhkDVAUJGUnOObSIg09EMSEOSQg7BnNJx3/3aUrpMZgCyXbxCPxY1tKm2NSBZokPUYvK
3s2YiJ0OU3+fgiRM95v6FVjZ88A902VHUVw8RK07htF60lBZ+O/9e/V0sLRXckshnjrGBkvb6JjQ
Z72JmwbrehaBcjjKny3WDaYY6g9XJasZEjLbPtpzoGEDhnA+Y6eH2D4LKOYthn/ftrRnC4s2xeyu
suU0Ba94DAmMud3SFcKWeIaghxQZha4g3W6h7cNnCNPM0TtR1FvH6HnMzqYCwQOFClP0DSPQu6rd
FFriq31vqQpC1jEPfgVgq7wD7xS/APe/CaSK1T1HiGqEQExG3IGlPWqxY7ZOm7jRGFS1/vmqBdWK
0YTrSdZiOLqgvl0qsaUygaU9e5xX3raAWLrDEosL6kF0Z5v8PYDzG0fp88PmHFpfUxRfr8nPEMWO
CWDUTXfbh0CBbwgq6MxNh4VdtAmzPNzU48eGeJdkQaC9BBaqWOB3vO+D9PuabmJzx9LeDSGo2ieK
zu7QptAB+FtOf2/aDB/ttCKXmdmEdRd1iIXNwJm7bZt9pFNcLzZIGFbuIMMpnmx3s+2LvacaAO66
TTCleVjzptyNwM1+WSvSftq2uvdgz6KdckiYO1DfYvZV5GhRfNy2svda07iNUzKO7qB7qH3HENzU
Sft529rec11xJ0GdbZGbTjVkSAUaumBs+7Jtce/BTm3RWOawJWNyKvma6XrrFfGea2EGGUjAfA5B
rMKbqohQGZQQtPrv774+Q/8KzCF97FljDPayDgyKuNpTUB2LFULrAyR45ywHde8C+ay07jJmUIY6
lrmR/bZX0Qc4SUcoc3RwB76gAaWjG1S2t7lOH6S09JBGpDFGbGXHDjrV0NsL8h//vVtvvLc+Pom0
fJCgRXEH0jzm7KOABOa2hT17FQUIUacIAvJQO7hJlgJCvSbZGLf5zJ+zWgewb8Co2on8iMofaDG+
bPtsz1xJPzFqYuwHyJ0z4MSzSI+HbUt71trzNSj6AEtX85pFSQeZRfXOnX/rFD1bHWd0gaYBARBN
FsjBgfusMxuX9oxVuqQpFIO373pDD4yMbG8LwZ627YlnrCLpXWQn7g6ucHdGm28TKd5jlHprUzzf
GYwTBQUObmCb3KfaXIJkeaew/sbKPgjJVUjiIzkXv02f17CcGSMcsVzJtjvoY5D6XEVhS/Dhpj/y
9mOziVWcJT7qKOejbgTHuhGvd4WAFF+5qdqCpT3/uWAGsYty3JKWfw+7T8uwKTvHwr49TqYBNYp1
h4aKIeMppNzBNvq86fb5wCINTdmwLa+OqK/InnfpnVsGs8khCL85GyMHBBzm6ofoeTFP5SbiTNCT
eTuiwOtmweE/HtII8th1DSUss258tan3kCyY/Ihbgx1B1/rM1/5JrWJLJQQn6T0kKTpHueG4IqZJ
jmkLCc932QPeskfvFRkFWeemhDtYoX8NSs5x68PqY5rGKQlnuSC0D/pPefo9797pUb3xxT6aSVZj
MNsG17qoYwh5VB9Io95puby1tJeeDREwwbnCvavHSxw/9dvuHfqF/8wohU5E1CaV+mkwQ34LMaDp
UU283m8yRR+d5Iy0DQRZcITTAG5hDZKyTfyaqF17BsNjJllZoRjTQNc4DqNsjLb5AR97VOadETFa
wwcLjtxaQT7D/d62HZ4dAuFWK5Ij5Mu7WxL9pHwLPxH2wjNCkxJMQsC3HHj3U1flvoDU67Yv9myQ
gHramGsS7FooSQ88C+0mxm98tOfIC2KHYulh3hba8lBLRl9q00cLH14UchbPyM5gK1PNd4tI7uXc
9pvCduHDisp+MEU9YkdkBeTtrLOl3II9gQvwTHFCu8aCFxGnWN2I8AOnhy1nKHxATgrpC9DE4T7P
YBY8Cge97XiOt8UIwsfj1OFA8i6p7KGrurNo6c1S9t+3fbh3rVuoy5C5EuOhiy18IgciYVtxR/i8
TU2gQYAwYU9EbW5AKXVcYrYFYIVj9O61BEQCGUZhAZZWGWYfdgKq45s2xEfftBzyE/W1stj1wEM2
FRSggSrVm3ICYCX+6QrGLtY2XOHKe7WUD7xown2XO7cpUBA+4CEtJNVDDgfGxztKP0WbpjaY8IEO
oCHUtK+S8TDNXwzohXKx8Wb77DxDHEHc1rb2wEP2JemuXfNp3Ha1fXDD0JjO8SSwh3UBQWr6sUg2
ofbRC/JOcYAYJ2jXS/QRELpn9ajuOgkNuG0X0HuiUmi0SiBvEEi2rL+1I4gCBZNyW2zt46f6HGKB
jnf2EK99JqCh0Nht3SbhY6acgwiZGa+ptIsBjlC/bbWtaiF8YBIESsCkKrA06z7wtNsX8yYeYFxt
P1xQAR6uq1uf0D1GTImF8SS22wxS+GcZND3tA3y3hl7I/dyJaDex0W1zZj4oBRz09TBAC+5QNPnB
5etpZvG2V9CHmsjArGyN8eFh1GWLWLKx3vjR1+D7f5rGKzes7NByPUzR38lsoGL9ZZPd+NiSoOnG
Nk6wsI0N3ZWlbI4W+ombomwhPD/ZVC7VbREiTe+GU979Bd2Sbfbuw0o0pOY0JmPcoWT5cx+6p77+
tW1HPC8p6i60OiymQypouVddmGY22KblwIQPE5G4ek52+O5h4Kc0aZ7Msq3cInyESO8K6GYBP3OQ
5pFU6Lbn87Z77aM56rAA2Qmv8fxRSK24YthVOtkYOvjkSEDC4+m4fjale80+zNvyR+HjOEB5O+t5
Xe1BBeonIYAyrtWmySmcomeOEGQsZVKispWq8FAtT7PaJAmHlb2XlYK3k8y1sodJ30tanmXfbEsP
fOgGcBvo+oKP9hAI+1kn7MzUEG68IF4yhuEehWw6GA+io1nuynOXz4+bzNGnPlLQWnTQIMLI7vzS
VQ/jRjP38SMYpLXh4LDRc/Cpab6s73GXXq/Av9tBwkePQEqrMmEh7SHl6x5DYvtmSbelSz56ZEwb
s7ABt46ATztB0LdNQYsJHz+iEbwv6XUzoBcIomqULYKNb4cvV6xdWadNjvObyJCtZbRjdNp2o30+
oxKKHIXSiMoKZz/QpryYfv666db56BGres2i4lqH0/cq6bOcbQuvfR6jYqyigk7YDsvzFwx3Pde9
3oY4ED54pATIX67qujYeOpE+ymBjwuEDRyqw/A0xRSrNQgy2V+Jz0CRPm3baB46swyRGJlFe5mS6
7ywkWltWbap6Ch850jVrV5UNrrULpnPZqU8IcrbFTT5uxPVs6miEpctmfs7ZenRx8fe2HeH/jPXA
O1hMSXLNR4t5T0ZzRI9qW9QUeaVJbYSNA9LYg6RPjtnnfpDbnunI84gQTwnIPF2LTyU9Qnb7xvSb
JpOY8ImK7Cj4ihlFFPJryFGa+V68yw71Jqe/tyEqxrEBzz/cFWkLLtQ9yODpku9mEsf8O5uC8Dxy
EaljG+vhXClp2YXLOe9+DVVRwHBjMkRohtSYEZdJ1kEDIPyMObYafFyBWGz0neY5F3vWLpO5s1Ft
xgulYBGKtxwoNAm8bScQaK9obvUdLzVqwiioBWxXzzp5J/H9Q/byL3eGP+DFI9MA5t+udentCDIq
/oJBkOlxBvlHGO8FRuLtM0DJQfot5sI+03iy7YdFLsH4pUpJd9+qdjkubRQ157Kfq6d6CXsBrY/K
sfUMXe5VQ6xPh4q8pFFZNWlG62ZYhl3arPUtaDo0JNyrtTEH2yQ62DXGiBJsPXFf80uzAjj+FGtQ
bfxq6Bq25/Wqj5KVMWZxq9U2w4+5nwf5Xl/6dVYA7ISXy1TDkqdgylg/YEye2Aniq4ucJxRZr0zC
IQm69CYUTZp05yIKkga17qFvaZdFfVBMR0wcqA/zUrbBrU4wovyeRMifZuprB+SFXmURxElZqgL0
n8NsH6chqthLDekI8VDaGNHjAt6Hb5wFUGUJIcApUc7Wy8kC0sy/1mlnYnJMgzZsH0KWGvsDor4V
xCNRk5gOvSj0I/JYaL68k9r/IYp57XO97KrtVznGYKK6hUJgPX2N1TJMLpsg2sn6Uyzqqf/Qg+R1
+ugC8Jd/K6gh7MvkKnuuXBHKL612Y/Q5yZ0p97OENNSJGJqcIe3uht1gp16/xOFakJ+OVYR0WW2S
JL0dZhH9XqalG79BGTRK8n1duiiA/DimHg+oHYn6h2CB/EpyUXZbcnae+p5t0biVVQG5lqQ000HP
vfxJQua2PLg89et0bgGkyDFWfpTDsqxZVRG27mdCmncc3PUFfOWg/GpdETBrdJ/KZwuFwJOq+wJO
w+kGqXw55Pt3XN0VHvraXxH/9HWVFHlXrTRG0wlca25POWS/hmzEG5rfLBEZ87uBJqgg3JpmSean
GuXrG/AytO3ZmSRqsmIcDV33DjNf8leiuzJkJzYUK7sLdR+exDCS9iY04KxFXAFFvRsG9lfx5Loh
bfeR7Ob8JYh40H2JAe0K9joHgf43XYJ1DNIQTTBkcpiGQ1BGffqV6m7kv+GFermbeCtlhgFQDbEX
E3PGsiINVL6zaaHWiyzk8L3ntfgsQc8efi1Woc9tyiNowyx1X803E75VrDu9dtjpDJyfolW7IU6H
CYWpPll+gIgneukMG9OzlBGptrRrcW+86MKUAEs24crvuNFDuIeozdSfSDqX76z/1r3xPKo1M0sr
PObPRVXEOosqFcYZp8v02Mx22hLY4Ud4bs817Zq0iazuQuniSz+K/AkqmfM7TvVPAvHarfScXhyW
7dB1KbuDdlYdrzcuDJLfTSMqspvk6OyyS5Y1FTd9bJVZMjY0Kb2D/lBF8B8qVu2dclEZBllfKFFe
knRu5SE0avwLRJdQZ+kqCTYXeMhw51roJ5wUmVy+X1Ecv0+EXUAizNv5GM2jfkjkvF71xzgps1xW
zS+V62m/5GEMhCGFCMaaBeEMnNdB55robtcinnFZ1FbNS7rUwTcIWui9dosLMw0WUgiwdmUCidXC
mFNRqsZBO7dV7nZgdRE/YTCo0OGpDUs1/mZdKPMbONNuDjM5MV23WVitRmRjyMsTmOnn3yFG6kOW
RSO0VRzmFbVRGWRxdfxOkvf64BNPfS69iBRBWPTDeCsHU7r7krR1lK1uCMWdLXvenZG80s95EExQ
Ae6JATU1XsT6mVEVF5BRalPWntmyyPVhHuukuQBPnu+7UVQ3pjPDemnbMfxY1NCxe2c84PUpGZ74
bd5RtjJYIYdyScNE82MT5EDN2JAs+1osHJy+FYjAd2ATitmu0WRKj0si1g40h9rSS4Q5zI0+yC/A
dpVK7Tqy+tnmrsr31kwxJqsxqLypegdL9MKPRdR04ENV3cVFFx26VK6XDo/3O5Z4tefXDNGLFiBe
NzRU2fQWHKXyVOhaVagDMQxvvuN/Xl/fr8YWiNbGBYNpd9gWfu45I4+M9u+FjH9Ara98vl+RLVi/
NqAxp7cNm8j3sYGi0TNP8xRE9gkmpNpM9PHyE4wjbAdSR8zwQfhCRXuIK66PITN5cZK8NW14EPNC
uivRfummL4WMTJEZHuTBUzm0tfnoooT8bkVVKZ1BB30wf7Ui1RBe1TLP5Q6n0sifagny6iWZA1CC
LGPenhvF5Vc1kpq8c1p/Opuv/F4/37b5OqeuSPq7tY1lDGHAYKIHAl1Ee88Ttaj7Ll/t8FyiLVr/
BcANr45uhODjifcqOOq4jb7njqxZUl6VGXec2bDYM4O5ygOUATgQRpTcz5DlFS/VVVY6BHxu3o9U
2Jc4oeleitK96LqxQ1Y1LdQbp1G3x3SktdpDZb3tHoQSrEGzCrsLVnAxqN3Im1R9q3Q3jRyybVag
cj5z9PciUOGRvH2qlo5A2ZyTtI0OYZKiq21NHO0nisbJzRJ0bRxkqRxTfUbvwPW7MO6hBdgOQb4r
Skn7R1mTctwrzpodjQz6qdE6R8XR2USwew7huhXeq8T73I7C4hVQawsmpjXWN93ioGVny1Q8EGuD
LwQ0DuU+QML6MEYkL/fJxOpDoWlDbzplZX+piWBdplJTmsccbOLN3bSi18XDufw5RkilVtlhBg9A
0rjEK96KQz+ihvZjoVVU5Vk5tu0nN0+G/1XIhTUJkPJgCIs32psX7tUW1C4S4ld3IC5ZL0ySgEBP
fnGft5mzF9vIUqD8Stf5rtPEfLZJPX0WjLyTuly/8ZXL7fcTKq3CFEFjeSc7MNIUoqd5tgas1meC
PUeoAwpCS8913obh8k5d/Y1gyu8zzGVnaRWADKMPQhbv2Cyo3CG2TMDe0a2GvvNn/sAtX/ttXsBD
0BleQOwpbueaaXFpQP3fHMHGAVUJMhaV/jyRhJziTtJfUYxEtxwiTU4W6eFSnyh0guiz7DFdkU10
HTAu89/Hmbyx417GzU0eQT4assKRKFeZuaAtn6BwquVZkbABMHcaifyLg4v8WGOw9Md//9U3fI6v
5KBsMo4KZCO3bVn2zzapyK9oGTdBWXj6r3aGyU0zGJLeppGZLroLWtRU3tWJCK9u95WD9LsaYC0c
RrVodZsXTtA7TepJAxkXEPrQamq/DJ1tH+wwJDdcRYruMNhQtl/KESWk3TqDsl+Mg2hPrJuXfVUY
upisrGxIjxoksrdpZWWyS2rI0SOuGjEF3LVlch1iLsP6neDpaquv/YLrZfifTjeYsOYZUgL01jUR
pbc5Znt3aRqs9MVWvOQ70HKlm4alefrvhgpNWFPgqDuMqR9pm9Ajz93zf9+j15kPsLr3GsU07Jti
XcfbuIiW6qkMpvGWT2tyHzqmKlBPGzBT8GwFASjbowq5zmc9h404jNVi3yNi/4Mbe20/vXxsLqNq
SCtSX5A0j/PvuY+Tj6jW6ZdUTthaK3PGnzUL6vYAodxZ7MHSFEPUd604RKziNhdfAqtJ+9WpBFIv
iYFK1C+XQPHzBtCS9SxRpZs+2HUAw/iaJtpmTZ7UH2SgggmZgCrjfQ1B4r9S4aAE3FNzZTZV+ihU
OZEvvUKx51zyvC/htdqe7+cZg+Q7sa79qZigi3R04RR8KV2ZX/qC1uQmQjXgOKDwd99MsjxHvWmL
3UCqCYGtK9Jhzvq5DtVOVeDxxJz6VCwEiXXH2DcZ0ekuJwskqEoo/YCQJIr0A4jYp/GJcaDusrQe
kv1iFI9OdLAVAaWn6iEEjfmZIBJ7iSyi/ZiWdU3bLOhoHpy57oNTL1gBKqI5n1Eg6dolIRi/azGR
yJC6fADEvZ3/Qrkwcjcp9P4I2wetghduDIv7YEfHcgyax3YehXuugHSh+4WWpNrZtab2vgMrstkp
OQ4PBOAsfWg1T6DwRyGdYL/aoaPyJiyCCEKzjemDfWWX0e5BoUTdhxj6wew+kBO9sbXkzaXSsjnJ
vuXTOwjfPzTBr12w6zv6PwYri7ZbbCzN7TAKofc9zzu6ZzaO1h2kg8qvUai79YPhvQ2PC3S3Y55F
sTHLx54P4GZcQDoGOGLJKY8eVB9Rsm/GuT6Mc8MewhAP00tZ0a68LTuznodmCUzW6SgBCW9Sz1XW
RxqZ5zuO8A1/67f9CEgXI5QV+NMQuPFnhdLtTbWIip5aa+mmRjzeBd+tQajADIryJy7iv2TU2uRI
A5Smjv/97rzqv2LmxymdalFuaMLmYiA1ejRxO5zqvHzndX5rce+wC1qV4whG0gt4K+hepTTZY+pu
S8EUX+5FIWEOs0WtWV2SHJTwBhDb8wjdqcO2ffG2vRqHyHayDn/j5VFH6A+1X3tH6y3YWny7lwdz
W0wIyK7FHi4jBW6zVA+4m27r+l4mHFqZKtNMKIqi1bQD9HjZ9wa0ypv2xg8buEZOqkUkLy4dzN5J
OKQp3XhnfEREDqonSt3cXaK4Fvuhaocjs9GWSmDMfBe+ELcGg1qKiw01hievymdzO78Xf79x3X0X
3iVjazjoRi8Ub/bYpGIPSOKmpjo+3fPMCOih5Ahu8UuXJHrX9Uofppr8ve1EPUMlrA9Q56rVJbeD
y4hCiElZtY3DDePA/3zzF2MQL4zWXJa6lUgmE7qvu5VvvI2epaoBbGpVU+vLH9l7dAbyfTlMW2Zo
sOueoVYoey8ab/qFhPrRKjHu5ggVkW277lmpQktiBudhc5FVfFGtLg60NMk76dAbl9HvJ9kS1UGI
iKuLjVCjkEqgXRJMm0ptIF324u7EGczzUvb/n45eJ9mJsd0EcsbiXt6vVqUs6yZ9CVMhIBacDAeq
7TuB9lv74sXZQ47p/qbAvjhb91kCeO+RqXeJwN9a3bPSIa2dKMyoLsM8fc1RXjjp3myqh2BfPCsd
FrXGrJnhNUr+cWEz4AbQBtnm8HzcRNGFWqN7ry8KZEa7sIMEaN/ML5tuus9ukqyVFszO6iKbMj2u
gwSlpsEgwrbVPSPllelVF0h14dF0Rmrkjk2xNRDwOU4KwKSgOYMTlYstEd9D2bW/3vdNn+4znQBH
goJ7acyFt+A2sIokL73iyddtq3tWaqqhlP0YlBdUlZuDJO2pfv+qXxf5VyQfM1/UCYCLdBU5zhRs
arCfCnp7FVQl6bgP1Tqava6But4tYHW8tHYKtp21r/YELO2KdCTFWS/jjz+vGsqZm+aL8ZM860X7
o2+DYGwvxTJ9Tda8umkBr9oWafudqbChQxzUDeJVkp67CioUkww2Dajiyz0Xa0OI3ndTVF8iFoKf
fQHFWvQF5TZTbyOZZ76+Uz7JdrAWj7LsItylQEPLoI+m8su2q+rZcCELDHLVAs/yaJIDmlzJMRDx
zbbFPUdLUqiLLCnTF04R9hUjEATxuFFvh/kEKC6l82xoUV1w1wugulR4r7t8m7wZ8ylQBj6i7D0j
Vbg+bjbkw7nWrDlt2pg/uJv/ycYBxO4wjU5gTXURpVktV3BF0E5N+23re862q5MxBZuxviS1fqxK
Eh6hE8u3eazQs9ausmhVBqH6/+zyTxqS1vqdQsUbjtyXaBosG0PjOJ4CHXxGK7nd9ykmU7Zti2et
ZjZNjD6wvERCg8dlMuEOYK9f2xb34mEr4hoplGnwznB2IaJN76ak3SZJxv6Ukv/nxuRLX8StzduL
YVOFMS63oHqzMT0LPTu1eRq5cpHdxS4I/Do7mvPY5P22y+jzoijos/QpT+QlJ+LTn01fx61+yWdF
MWseD+VctJdkUC3ah/O4fV98ahRoIOepLFPkfq4GSEaCb7fPtz4CPjsKWco1Ref4uuvBuOMWSYIw
2+SbQQTl5X5TVSFwqovLgs4oRIOYPYDT9x300BtG6jOkFFqvU5s37WVpgINaIE5M0d/ZZqQ+2Qhh
onV1GZpLiAZ0tjQIiFn6bu/lrU/3rFSBzj5ZwN5xyYu4/Eh6F/4czbuChm+t7nnTHKOc0k3SXCwE
fg85YJQvog2qd9wpTV5vAYLfy7PUxJUT4iRkC2QalhtJ5mEXTTY5VaUy+tmM6LLtVgw9FRkASPl4
nEQeflOQvBBZAiBLCynp1Z4WXqtjHjlx5lMfTHd935hTwkzXZNUwd7sKPejl0pQTUktu22nPZNqp
DCCJ5rQ2TSdRE1+K+2DtZHj+Y9Esr5wC3mouy12fEApEXog+VQsK437Ys1GM6jRcA2zogWEUdRiD
jNBggS5ABGVxAKcWdsK0Qo4pPhPS34thwb1Dsx2gNNSJ9kAzmaNMTPMIOGqwGwBdowdoJ5t5l6AN
8lIsV4IXlVYK5Xqdo0pbGFIkJ1KQBsqwUkXsMPQBxmXUujTViQ/DND0Rp8vyW5KGRn4fykUUcxYO
jRMf8yWtmkw1psh/GLQa5Q4ouaQFnTNAnCQrkqH7IVucxTEC7OBr2F//Ikn7WO+Qk9c/I1HUD2gh
Ru6pMwhLTBip+7DvDGqmdlgyN0qAMxNixpu8Qq8C00dQ4cWRpdNXN6fpzgWMQkYh4GB+74KmWLKE
L+WYxUMTfCTY7OdiasnZMqUeuiq0+BeT5Y+2rdGqD3RVf80pERhL03V/IDO0Na2rgSya8nLsj2YJ
u+Y00HTpPnHIeeKmpvPwUAEz2mFuv+y+R6AzPQVzFesnG7k431WAOzwsuVQPNB2Bh5sIHKhUY/OR
z64+D7oozwrNkDun5LIL16gdgZxoongXLURjW6iCHjU2fLkJALiE+GKdu09y6UFDWhN7ImNY3xdt
ED7ZaZ5uOA1ZfTIChunAkzFlBSPNwQQdmfbV2Mf7qnF83lnS2yMIRgaRRYHrnoqkiMMM4/aGZy0Z
Fr1HvwIqb8a2eQX45IqMBUMs+H8WQP+SB0iToQtSMGHEruDSAt/aiAjJ5vW+5GiCTJ8nSM+wW9Ob
IAWX4srMjQrDDkJyg2mzqmBj/yAhJGMzNYz0d0EpJiPNnzNlYWnXz0K0hd6TIVk/jppQQLrzkd/N
PJC/JEg1vtlVFR9y69SSVQSSlwy41McIRakD/nXy0lkCsWoCnhMNvF7Xfa8hC3iV07Aa11uqAb9o
yEm+l3bAiGY2B4DuPNZlUNOjAvtb/bUCPiDIxr40zREMCvGOFsFYfSpmOwSXEBAgtx/GEG1BkdSg
ikYDOekyDsvAiNk0c7onzmIsk1SU7RHUDOmHqIHQMuYtktu8ZoBHXW+TO9rU0unjQCVao5VsKvWB
AEeS713uguLJho0CsnHk6B1aR5IEkG+NY1sryFjSmLsTnoD20omh7SRkZ6K8vBCEfwrTCIXKvwVm
DHS77yIRG7lD+Q7ol71U+MuZQ7PMZBjyoUnGlenj+6gH/U67JzEnw25pa15mybiEFXDjw5xmYMVz
AhzMGBw5xqHDG1KSaJTXlyQEmcIMk8ymRJV3LA4E+nRdFeOPGDSAolqA3UKg1QmZvCk8r1BP08c5
tennaEonPIDW6Qcg1dRD7FpgLyrHRwCl16JQ0bSTnQ0fuFLhjxyYqR2ayAM9hAM1bkfGHkY+RsgB
dra79vYliAFvONzI1ZoWciSiKBNY+EA/k4B3fy2VmfZD3JenZAXeTkUA5V+Q7AJt3ZGwu7VpEA6A
UCWFgfXyefnqdIBXmPea63sHzNOez52hd1FqrX6Wspo/cRcM54W2Nt3bKWYfR14u8z2hU46Gb9/b
bIZSW5Sh1VpDEqucG8i/JLn+u535WPzuAp5/LxTBK8gbpDQ3BBMECV5iMA8ABcI7ebZVxdHXHECy
W3VVQndOkuZuUaIDJq7K1y4/VLUFuWJGgpXdGNqI/HvewK2dDcblPlV0AaonVmkSZzWPcp4l8xim
z0ELEk95CCBG1T7GYxLeAhPcPTGIvjCI1RfrEwYnIT3Kywp0BYDnFgplsKecTozd2FKMuEYG5PGZ
JTl+4JA09fMg+hTd7bns5W3RxR09R+PYjI/cAW9RZG6KGjlBGpiO07Fm49I9DAjNx4PjAVDBSxl1
j0VczJ+GARrC+3yE7izAKkndPeuGBNEFDxE5jAYj2nf9Go3ispZVTo5gb61+j0UUJ3fDOiWnq4LA
IS/D6CvoVfiCOHEWZ4e+a3RTXIUO0Y5jH/NY2f4AeWT+JaIr2HtDVQ921/dR1N7IMoRfbcK6qneg
4Q3uC0milwgssTKb6wbY+qZC2L8kTfUbcyVp8rmoFYI75KgSflyL1e5cU+GlsRWUQx0juQKRewi/
7FaZPqi6aYsML3bzpYwaJGs5n5o9TTBKU/E+BjOfhJgBdz39rRSPH6KqcOXBDTE79ZRF5YNFyfxo
VLs+4Hcu3YVA5iLDa8ndjwXBxA04FPN9kVzNLhp6Wx4jaAn9H2dnshw3sjTrJ4IZkAASiS1qruIk
kqIkbmCaGol5Hp/+/6rPXZzGkVrXaiOzblEghsyMCA93jynok2q5J1K1TybbGuaRqRN7Z3Z+3V3y
YrLb7ahZ+EdHJOm2TazJPejW0G/FIBrziTH01UPZh8p7gWI5fVpCOxEbN6RCTLcqCklhlq4qzefO
h2dRQUkOg1EN7UZXlmPEQcUgqG89AsNql7p/Z04dv2u2FKctIJB6zRGY6X1fpfP3qAjzdIMSjVCQ
WkTcDTPTY9hpc2JD4obcEQUs5hEqooAsoQw0VJdaFa7et8l1TflN7aSB76gkxUJBD2O0rYqcFEY2
VnZCdyC8vdWJ/N1X0sj3ceNG887ki48BJqtJ/9q6sf9AQPTP9Chn86OGkR5vO4mh2IsH73E3zZF4
Z0u30aZwwpYQ2UeYQXpBXqr+B71k/2E2mWsCxNg1x7gTwzk1r3PHLNvLLWiiTdd/Y4L6Ii88mnsM
oQsUx7jFUXrajlDVsioYp1qnuy6Xvv7qpCZAVlRI40tmiNomorNoZO0L72PqMDp2x9FVGdtwjhie
ZsL8NYPRGmO5VeXQPjERRD/lDBel3G7N4QEGj2EFphsV7qZLtTyUOE7oIGmue6/3k8k+lOVUQwod
CnJEZ17mkTS3s9SmHJbp3Rm8sbn30MYx2Gou5/Ns91nSoxaBCWS6XZMcQuJJcZEcClYgjE5+Ve01
gSWuwiAZYd+nQVQO1tdMTt73HLr1sK8YjlVzIIxhtosXPy/YvWae7KN+HH+yu/WyAzFMi0C60n9p
C9g829yscsw9LPXxyvrP75ywRlkwe8Pibcrec14rr22bR8v1jYcZtku/QU/TL1sEZN1rvSR8VnMe
J+dSMsWggoBcjM/GMPAamMNQXsdsWs5y8cKZOO3EJvwJzufBDKDmhGzjsW+G4a5UUTddGN9W3U9R
YiTPbRgN80fmxGavkH7pzMtyIZ+sbdt/Er69ePeMpUtO/dJHDZS0Xi77JE8GcamYFX4ZRTJ9c2ch
7FNuxnGLmr/0sy3Xt74io/XPdSGlYE1Mrj7GiSwljKD46r3RalkXP1mCbnlImVnhPcDLcPNjY7dh
Bjc6Dc2TjEtveEul08DKLSbCQWQsQ3iAoC2q/simy8JTFlmcwAEAc/YlD6PWfGXW1KB31JfMzDKb
HAOUQ2mUDbKFsR7CtkLH0WZ2dFnMfio/Kns2yEKH3rrA9FEPQuam9bnOeLpe505LLcbhq9K5/Zrz
gr7EZZXy2RBt6AdRR41xbNFj7lvbWSLoXFRo+Jb2kJMfZCUGTYo3kOiliqJjmxaz/Aap2noN08Vw
NrlRM7UmMOHUL4/k4H0wL2FHElhJTqkoiZd8Vw4c7R9mwfCeqDNrY9cOVfI5ovsbb0t/Gq2Ds1xD
dX7NKCLAfHlwtC4Ym5mLBolJ6UU4IcRFiAksOyzNZRCXHQPd5mppsp9lYpXzi+kggNmEjVTyGOpU
phcateX8bIhOv6Y+VOfA7Ksk/pkPS/rGfLjuFBu43R3r0JD9xiH1aAjkE1FkjqWdvkRgZfWDlEXk
XNpJSGEFCMGr+lvnd30c9M1EWeRGi3KeetF71sZhFtGzaUkDQWBpdXmxy83FG0j/4uoVBGjONihd
jegsytx/M+YGkaRtmPMxlBVZTbvEXfGgrqH9XDS4FzElo5ry+xmKcBrMbja4Aa3h0D0QgnKFRkXF
n/tYKCyf51JkPmZsuXwax1rUW9McbOeA9YVXPpUMMczf56IlowsVxPkmqPO2SX/MNGXury2+Xc7j
PTGBm+xd6apE9DJWKpZ3XWxY7/Dai3Rf6qruL7gdDQ8m7iJqTwQpT9SMVRy0fWmqi0O8hvrW+LCd
+txv7Y2dGeNrS9e52C5zn1kBoQvBbk7C+xRqptiQehFTbHV1MBDZFH9nXEVJXms45OK5PQ5ArQ2Z
1JgzxJMglRqcy03U7XJdkVT0pMnPtVGpcu/UqZF9KAXdsyiIGOP31xhqEgWJ4/6uZXTwkWIlPLbh
oMs7rA37F1MCyknhwpeHIqpbfID8jnlv8JS/hU29tCTuLthDtPRee1aNnWYPhSvbkBMxpVhywzra
mVL6xwo+KcrRKnxkUlWVMMxjViEI9Ji/+BYpdFBBLmx3tayoSIx+nN7zRgh/09SRV27GbpDvg3ai
tzjWDhYXasoz7wBkG+/GMh2OHnM2oOBOLYBDXDrutlkAG2aXgnLfu277cfQJintpDw0nFChByURz
3+MMCgl6A8Pm+7RLrAABF8G0tTD+/WiPSj20QHoX5tT4hDLlI+eIpN28Z66vxS715+qHpxb5qVfa
6OagHFUxI0lGQeN8madp7L4Rybn/EPT+Lu4bP/zU1YWxD9uiXjbCDnt531d+7T31iz+rJzfXfrsB
+qmL01gIbznMuG+aiMnS61ZPYMY7gfCMSB6dkqmNO68CnKUnPFvXeSB1q85JW7X7ShDOKkrCsY03
k2GTRPVEv8eo6PSHNmz69BVBhhEuW9n3LCN87oA1OKfiOxUtA0qGpKuoTKKy/NAnNgriRDBfuEsW
YfJ35iwC3wrBWJSRhE2Qmjzyyckz7RDputI8oC3hOFQzFRmbsJwQoptNV38wIyf70mvEz09QJ/Xw
04xGx0d/DtJenXCfhd1uzIxruPMJHdmmdLto2sXMotL70DXm+3EOu+5FUiz97N22+VkZ1J5htUj3
NXIsOKgR/qo/zbaZT6Jwy6cWpvyzUA1LorSaahezFWrihe2Ez2BRXbuhMGlJMSxqWlFMWu17/XcD
tpvlHa9UeVvgNtayUIkQh2j0S+OAem80AtLewTxNdVt8Ls2OSjIape1v69yoqtexSQd3G/lJgeQk
lSK+ZMXEIJiQOT/RtrXceDy2SFOifRsm/jnzYbCU1/FsgTIRWTvUCtXWSATJZqRjI/5YwufdNQpj
2oCadvYOURc6R8dOkugYdovT7Pk5FI0HUMwZhZKZueJ0BRT1KRoIhDIYUCTGe+mY5Xw08KG5OAy/
FhuCE8pzNeeslTpWTNqphius4GdNG+2nrKusuz5aQufF60EJAh+I6Ps45YWzHauaMxhqb61O5hz2
4cF3yJ6c6+Ne+1fW3uzIZjZAOu0xHOSAvAxX8Z2CEYSnfe1YSfHGaTJ0B4fpcc+RWYXIMKnQ+JDN
tUiQrhEROw2i8RgI32S+VZv7RhQ0MXM5X5VRcXnRs3fP9kKhSRk6CXHJQl8/pf2oDwNIS7WlXAa5
mnpKK2VloX3wYD68QQglxw7UmCV+MFuYr+5EOIz2YfTRF2/atG2mu9iSS/ySZmbzGap8zNTe2G2P
LRGjOBo4EqRvGYfbS24p7tPVXiaCpLXaZ3+xldiYfj1spsgdM5wT/OpTGvuMhoV1X3yji40kDVhR
wBCP+2msN2XbTtPdwrFFKp2AW45sieOC0v7ZFJSbQ4k69IRVug8Zt26EZb5xCM97pj3atLB1+2TU
deX/dQVKAm9QSAQjIYaHITJLdecj82i/CMlZ8uYU9XDEfcCGI1QCJKeLw4j4qPdHyhpKKY4sy21I
COPlgRIZPYKSUboLs9pzniikhdeR/+hY7/PIUO0mDb10EnvGQedTMAxh13MslaX7Vtod4NSYLMYX
0A7POwHXW4fZNfJIBbR+iBi9iZMHqSsHcR14mJW/mGiWOO+gYGwox2cX/jvCsbOsakWyWTrDKW/8
6hz3CmDcGy11r4swpdpl6vo1sqvU3HJvYbPprWi5T0JVzoe0HopiN8wAM9u65XCpnWx0N3XWmHfk
+V68LxeLzgiSYQ6gd1V6Y/KhJIuXe1vPbA4HL45PcnKq5nu+xFOyQdc6PI1W1KWsx8bP3PfQywu1
QyfMGTS6nn3MvSiyKSgnHW9n07bzfalMO99Gc5495UXK5DhzEjNPC289XjZhnzjywLmSnvvS7peD
KnWMjJnUpOkfGdHAkHqvYUrGflJjdO+gzumfSjPhCM2ZCkftgC73YuulRdhnWfMudqyxOaR9T/PA
Rwb7ODYy2g51tcTHyiwhE6W9k/rbpUr9+uMim+ElT8qwYvSBURwYwjqM2+vDPpoYfUbbEiOOfNtf
a7RLDhj+rdU1XzkNLZCaqLX0a8gs0iYYQw4p+nllAcOFSX+gWoxXKDdAnq77ME7tbNHALSlzGVMS
4ZhuRyL8wUx77+wkjXWMEfB0G9fD/yPAuqT64oNb0wPgXLKRVQ7HkF2LVKYFKk7HOTsy2YZhl0Wu
Cn+Xzl3yKDPXC8+9dz36e6N07+cS+OlQuqy2jd3ngKUNgxPiPTjvOH+TFkyQgz/1sjmFZkYe6ACx
zoETOQCDdVQbm2QmbH+uC4aqn3ttO8WPVrujBHQC3z1ri0ZLiGHgAGSSeVZ4cTonfuhj7KK2sQcb
8sAUtuYDrYOEn4u1ItnmpLcz2bXXCT/9Dyssp+kVvVUP3i/Nj5YBLAiu7M8P+GbE32u8bq62Daaz
BLQcBusdmDMuLlqMabt1GHMyommgK/mY1qYHjjtRqB5BBfkzSkMDKWxnUPsAGIfbAlTnUwTmpDc4
NCzo3ClMvzVgQfsW1PrNRnHARBOM1nwAZXyYG+AvOxljbLoGDjnHKBbvQ+slmfVABpddnCiaP43F
tTLXMxid2XnR26xB21VoG9V5omejA+GkudqVTnptq8QeEttw6F/SqB7LvURx8FdYOghC8rxSm9HP
nZ7BmzotqZ0FqKOngNeVO9v2LsVp4gIe1UQbooY+d3EOCO9mPlJNsczALWSgO8SlRHDkdK7xGEch
dszSzq/jGmPCjTSBVAPSsGwjIwb7PS7A8NQ2YSZ3xBKlzrbCKIdbGb/qCY8RyWj4ca9y5i5iaULX
gM519IiFfq++ot7RX3hQvgSpAolFRlPPJ4NJwN8qkYT2VlyvwQDHa+JeVdRxsprurHZA+SApigBt
05qJha57KZNEf5gKG2AzMiw/C7qhW8qNrWV7Nl1DY+aSMBPSUUv5rrop/znP8fKXjQXH99oV5XfT
qrrvvkzQ7etJPInUHk5FZnbUGNP0rjDy/Ra1dvxQLWN0mhZPG8HUx1T6fk82W4fls5OnrrsTTT4B
0jJyJZBh2GDFzTFT7PqJTlLEhrkki/Rp3An9VFoEUb5Bz7Fe+AxWr7Tx7oC7XxgdSkVjAhs+CEvP
pAdIgo5ST7VJp4zjYQOc6z279TCcqavkJ+YKcfwZnvkWEhsPceJN3zEayR/oBEY6qG32Bt5g1nxM
Wz/8CvjPZo6zJntF6FF+cEJiNZmQ/9aXYTqlG/IsXiFxLakDocLi61gmLcZtVauAuoVZ3PuiMp5H
t7NPi65glwkdlUc5LTSJkAhjkCTDa0Vc+vFlQr/iHpdhgaxuuoqaeXbieO9ZiY725jRnJOWd7T4W
0xj6772ZqYG56dOySRJYSp+i2qY5NVYjjCFBt/nzhM9SdkmNFhxUghR87IHjP4SGGJ6w6cqbIEfi
BnZLMCg3hl/bdzFA4sX3zP4HeBWGFbQFmLNF58Q7ZMtoDkHmVMa31G/IILPFGZ6Ag2A+8BsmBJFO
bW5VkSanCJ5jiGA6XyriJt94T1kXPs55kxzNauK7hx41oPKpsAIayhRL0g6bn6QO7EHytc9ZfgVf
osjBhGNSnIssojlOdrr0zFer7t37ernCbUkU8hycTmS7gC/Dk+nV1S6BHtpuQSanl6FL032IY9Pj
UCjQ6bFAjRV0pcE/ru0KrEkPTrSpq4Tf56OE6rc1tmEXXMKyEzYQYb5pihR4MJxa7+jzmTw0jYua
LkuFW0UQFwjAakT8TCKizJVul350PJMYlKpSUV+UiwgyqbtXWeNAglEMCZwJuf/YdZDTdo7u22dm
WfQOz2mZ0aEdouXgSnxYNvPUdTZFlho+l3aIVkpjSnKZu1Th9jHl4z0SzmtzewrHKOhS2l2bKHPi
l6KkBNjEWluvrUPCR9dheqcsdu8VKEl1VGQXTBmtlMp3GQ4k1kHNht41k0EYneoJ5DCTY/eIS7T6
GIYJXzEqWjpgvsYKkn9YRY9m5LHMTIujokra5BvuX1e8e6CnuKWQHjcUQ9mTkzlyI4Tiy6W0pT/T
xvH/UyDM1QBOVVhRus2tvvaD0p7sxyhxku6hdMf2GaZaccJNIX8B+ld/9bjG/5BFNj431ZB8lZk2
nieOuw9NXPaXxMG2c9OhfrmPnBymgSYNHp/mhWgbhFNB1Z7QPtnmJEv7ZRzLSx372MW5WQJWgMEX
0Jdy3Wvvg8p89j37mQNPMUj7CuTms2q2Ou2bbEteu2yaUU9vOSfVGw7GeXmfJwYEAYywiC60X0gk
zJHGmAZdrk55J1hZJLUS3/SO9d57hbzL3T5jqqk/e99jHWVvadUk1IcshPCU1pPlv4yGM26z3M7v
YdDon7xfD8Ui+GLDEgpPEuuJ6EVOWf8i8anSG2OZy+IDQwlrb29ca8BNC+aLNRBAT8yvikKj3nJ+
zCASSJA+pY5glp1bEdpOUgDBnEfLq4qLSRPzYZS67Xego+ovYEZswntMkLbW1Jo47Nt4hOQTt+pt
qpFu5C6H4lOd3Fhkn5zUS/7KBt88KY95os9W45De0Edr3xvXWJZXTN/M6JQkJesklNI8FwaIzNzn
HCvG6IXHqRX6eaFLUR0kQtvnelxC/9GLANdoW1jTNyOXo8MebNuHwoNErSBJTYEzKCPctu0MskFs
d6L32QlLvcEKqt4Luqo74RvVl7ItMbAHy+12ZLpiZ5ZO+zxKCClz6HJAzvX4nM1J4uyS5Oq7Q9nU
Owc5UFMETE2mmWIbfrRN2qGYXxthiw+ionAzta5/jAN/41QjnVzXVsnetCYbvEMb7gnSb7gr9AwI
2VH1kcZE14yllQRKz4tz6wGPCP0zSqT85g+92Z3GyuIM4RN2W48OW7RBPK1JZl3AQKlL45tROw59
BATQnxKVq+GwKFFgn6eu30LSg8qDRtESf2TSFoIKnC3cp7qorn3luSOHoN5TC22va/e/ZNYp+VJB
ib5xMN18K8eFgtXuSdbLvE5dJk6kdM28WFafylIYl5zO+j7jxDc2oyOzY9/PyRCYrRu9iRFX1Dyf
EkDruqoePHoOfWDpygx/hk3MfRlkbc5xGGz6vrNb6y8MvaS7ZHiS86cqtIifdZ8V5amsbJYrEJTm
OMhNMgdIQgHePN4znVyR7GqV5lct8fziiXja0pF1A78jFUoja5ofw4w+30Ytc7yvPUn64LnUFBe7
72AHhI7TfoROEat9F5OrAMCSQEyqPetqQCktZGkdJmgyA0Qqsov7yIwgJKXzVB9z2Fzvc4i/XoA5
4PgTb572HHpE9hx/suMwVdrcOp1wwMtmz31lJ4FtBOlULvZ7aE0aO2TQsA/G3Nv1V/ox0b6TpjAO
U3rtJtLv+Wtc6s6hD7P0JNe+Y+VmErRg4uZ9P/bug13oSZ86qCV1gMfBD+bRVJ/qIb2akjeG3Nbe
kL/8jSdYbaK/aLHUJ3OcPWcLEYiOtbKgsmxi1L+POMib29hOO/sbcyJp88/Ktzd0zADV6ymEglQz
aH6yzFKWgTtOhBmKQ7IlR1u+vc97ObknU+dAdO3g8E0nyyERR7Mc2cfRnrTc+naS6nuHNUDsbcKK
I6pLm9Ng52bzTAlbfbHouNUYKNWqfuAnmiXADGb6xkL25K7OSSg+6tkAZq99wPxjlHXzeayu0WZs
4kZf+lDGxt5zRbYjO3aSk9ahMPFiWtx+i6W/1R3DXmfuo0kjV70Rk7IcYKaP8eYhZ7vztRn6Dwt9
DdqE0srv6aB7yXnODcprDBrrA7QHZ1+nzCENogy8z7Tpe4SuUEwviqIL/K/kYFd51G0zm+ffshvL
8aDJFS55TMRmTJrzMbaTel+kVvK1lG75VlCR9pcGh6tpn1ZX8blTTeWH0cXG4Jg4/nDfSnLGJCRc
0pq0lwB61eK+aKZz0I8wAfeDDI0/dySvBDxwmH1vWuV3d4xFepTW9QcwWgM0zpU5fIZpkbkHGvLK
uo2vvh5MRoYLmtj30f8TQfoQhBcIGrcRhM2VXEalTSktmylqacgh47SclQjUOcBuvP5K1yZCKIFt
UiGHvgoF/hb8MeW4/YOU6NcOEq69HlLW5+441EAIZ+VgkLmRc+w95rUxJhvGZKqTkG4uXgZRV8aB
3ZKHn1is9Nf9sQnr23TN62FmJdFUUQKV59kovkQlFE/fQO15E7F9Pc8s5ngAR+D1XeWSYbnMu/8P
cvhv1EzmipKvyOh8Kg8IrS7mHsiE8btjwdsnJUZfbayU4zqk4rWuhtOOfLrtkVYsYDOeMqObVA5N
H1FvfmVHu47zftvF1yRgC2MwKymjszmjzxKZzoPsKjL996tfCdy/kH+tx55JhlIKkc0pMOYgP+Qa
jKIViuixkMDetJzE2hmPTu5gU44hmQIuDnp3uSIy9N/+/Ql+7dHrivUItHTyoR0nHguqjgzskPPe
pdncm3dK53Q6yy6i85GSWN+VCxREeMcN3D5ypUleogS2+QJh+g8nm7gutP99nyhb+f//JazA71FX
qvGsi6LueZAmBOlro7MyaA2bMGxEVoO5hoQ6mL0dnrZZeFRLdR0GLgzwsjKdr5W4H9vtSabx8qEG
G/hgelXytSBO7GeH/3RG2tZlCyMowFkeR5/ZtbT86NoMqPjDW/019VysB4uGHc3Z0BPpWTrWo7oW
7NUQtzep/8R6uqg5GjiFSMM4OVcxpqzg5fpXHsK/L4jf3fr1///XJ6g9RWBzM2Ri4PllIKjbNwAT
yZ+U6r/eMtBR/nl9ZlPQeiixwxjNgtNFetYQjI0Xf7bjMZ5vfP+rIwUfNpqxnYNwyY/KU1GDERPU
/rRKr2fHr1bp6kzB/zmq5wmFDlihOmH9A+IuysR7HBjYoD6mnnnlMcLoZ8yTDxLjOxGZvFg0FDJR
FggSNL9mgMcWiZemkRBBHdcwNxO+vR8FlCKqnQSNWFD3LPpgQh6bPlQGyPHrbd94JVyI+rw2yymH
3MeBH6TgoNvmRpkz7n7//MAlcNmkreiaQCzmvp2AH2h133YYrsfawbDSwJcFBy7yJTBusRnUjXIU
oVanD6w+u3ZoRxAr6LiMJLaHgdd+25pUKxmgHCJ8Jg0kaWIsYAVaWXIsHPXjpi+qrrvtv3Zt2lsO
dIB8YJ5HDXIXgdY7gY5Mcbzt+qtTwQRED+lAORdhMivDaL+VovhD+L8+/y92k1odCGOThVbdJPZl
bLpx3MZK5tMZ71lqE4hF5bw1Yqiuf/gIv8kPxdqSXuFTrHHsExeGLpj7GqTtQw+7q8IpGPotWoLO
ypuNGfnjG6aghr+BFFyOc+CZZeVtb3uZq/OjpoNc4D4Frmgjqspj+khNFw43bpHV5q4ZD+22XcNS
6DoX+lgoGdEAWnnTva891CXAgFG5cXdGxfZJxdrbwoSYb3sxawN1NRdzOztld1YdnK1WEjeN7DZ7
F+Gtd3c0hIvfzt05nOowUG6hD1l6o9OIWHuE97pPRunF/blskW7LacguepyyG1/Mans7TU83KBPd
GayiC6grpyPN9tvsr4S32twzVgIFpmf9uV/GB+jROMrVAHW3LZjV9s5hnmWRy63/rX6+vhILnccf
tvP1Dn9xdqy9muViDaZRWd3ZiSHEtmRCHRDjjRdfbVNHytiz46I/x0rBPqvdTeFlxY0XX+3SyJQh
Rqh1f0494012fnGYwhsV5+J/PJqdDvvHrp7vIH7HW4k3xN5LQJxu+qJri2YQRxe9lWjPte9GG9HF
4c7Lb3QyEnK1TWViXL2/ISCSujOdANzBcm49YNaD86C2myXU1vacO/JVWkmzoaV8Y4Bfu8ilosih
Ydrtea7ae+HIbmM3N9q7iLWtbTmGyWAbaGnSDIWpFEBcWTpFfxCz/mYfydUmremx9PgLtucoS73t
f0rw2bvJ8wNi7T9zk7g1isjws+4c6Z6uQYGAzCRu3LYYV5tU+XUs4XO2536yDrEYk0OChvG2rGft
PDsiEPrPS7/CvfXVxmxJ0Q38+53/phBaG8hF7pCjWNMcjP6U3QG2fIkbE45+Qv7x77/hN1917SKX
JnCGs8VnzczyuR7m+pSNY3bbklm7yNVeUVThzIKMluw1hxJ/b1n8cdudr3JlsxJWO6qsPdNxaKEf
YSOO30d4W0hau8hBnTEQC6bdue2jd0mxu4GJfWN1vp6w12D4nxgS9ZaVTkeVgv61k1H9YSv9bs2s
9qmgjwn1uhcX+uo1BjR9cmX6ahW+Tz5Q4G0vf7VfTQqqxZGzfcl12UDZw0uu03yGf7/67x5htWEd
R9ReU9T2BW4mPWgIMVCMUjoWP9Hr2/6NS38VXudsBniVo7g4ZvUU0sqAzABr4N8f4Tf7au0qp2hD
mwWNXnR2RVdCvENAuu3MPL5pUq8r1sZySDrqoRuuShQ6PerctXX+EtdK3LaK1tZybjopLxVzSyet
hs+oRzsZvi2OM72XUdUvP297S6s9jPQOkor2eEuu5WUnLwmH0zAW32+7+nV5/VfBO2RDgha466IA
ZhI6NOYZ03b1s9tO/rXLXGTi4d9bVk+HFgLe3/euk7i+yYFTrG3mnCEcLGyrufqcYTVpmYh+ELYs
N67P1QYu/KKbJwQ59M/REQXxVfBiNpb5hx38u+W/2sESkVa0dA53HzXTx1r387ZL+vkPi/N3V1/t
3CHJcZidXK7uLcmRVu54SJEh/+Hq18X3i4JhbTWHq6/E8BqPGiStTli9tRN6mY1XwIzZTug1h80c
I+u+LUba1z7Lfy3S3Cgl9g9QkeADSwynk/wBPrtxW5Bce8/RiMbSuu64eoiH5jFZzPoFDVx6WxhY
m8wVjjVFpqlsjSJlQPmFYwPEv9mhiXvTFl4bzWXKWNSYJ54OfLwoA9/w3Q86woHhtstfF9h/vfy+
HHD9cxouDyTyo08M92BH8Llvu7r9z6ujaE08wTQSjQ8Fem2/yrt4AzMQ8tNtv2C1iZk95NeWnhg5
4k7ZdMd0Ke95cNPlDyD2b7aZvdrEbZTD//Eqxf1b2bOldAjpSrswlG+7/dU2Vr1qmNeD7QY63Pgo
w6q/g2Nwmx8c0rF/vv25sDWj7wYHLwmdxbtZYPmCKO6243ntNue3deymkLJ0YBfi65RVxQ51+02D
0F2xtptL3YTBPk3FvTu1WK5m7tGlam404hNiFXavzM2qc1rWTdUsboCqVW3CBRrmTd9VrOIuKJEZ
M2CPQwc/hXcIesw0m9Nie9vV13vWbEqji6zwh04RhocxLMJaw5y67errPdu3IpG2G/7oYYWdakYx
bArXjj7edvXVhrUxRYn73mRHoUh8qmzbPdAlSm5LSNaWc3U8Y9ktGlYNE3OPcIgQpgw3kj7E2nPO
xpfW6Lyeqyep9amGsoWlQnWbNa1Ye85F3dL7XfT3STwX8d4fJo3pE9K3m178/7jOxVmGxGi+Biqd
l3cJCtsD7J8by6G175wSnWGlRT+ib+WgDxmFumVyh77x5lfbFfsgBle3ITdPk9D6KpcqC6ZMEw9v
ezmr/cpImxlbDzP8QXXyOibYn1lwk24yBhdr67kiHRY3xgpVB3qov+TgmRj6ZEiwbrz51YbFWagb
cElwzmVFDDEjuBu1+HTbixH/DCEq8kbcUKF3B3U6tAes8OGbLnaTPd12/VWAddpBzaYzc30TYsEW
RMOEeV7c5kTLP/7n7Zshx5dTX8+DFl+xYEbSv6uuFl3/fve/yZPXHLP62h126UmdVaSZm9LivvQF
M3I5BmUKGc425tv4ZmLNNxMzarO2yniQLMkHhGoRDfMUEsq/P8h1nf8i4TdXcDLKwlaKZnbOJi4L
T6krkL0plwELgQFPOrktm1qzzmIs5yLUC+N5nJ32azwDmqASytObSExizShL9VJLheDqHHcTXk9l
YZwMN3399zd0ja2/ekOrmJsmHTj+kotzOXj+hjnbNN0w/L+tBFpTysyWMX2I/8Zz5MaPI6SJ/cA8
st1tt77ew0wGGgqK6TNgxgiTdcScpesz4+dtl19t4Rbdip9oczjnI+MUkZaHO2PRtwX0NXWshPsr
G2bcn9su/BG7XbnRMv9yy41ba8qY6rWOm2QK93OZyAPaSvvOTbo/balfLhiGdK9OZTlAe8Nrqr1r
vSn9VoSQqzdokNzvN9w8l1991ERVjq3qsbn7P87OpTlSXNvCv4gIQEjAFJK0nbbL77KrJkRVdbWQ
eAkQD/Hr78J3UkdtV0YwOYM+3Uqs59bWXt+ivfcKM8rhy4qPP0M0/nA7QOPWkILe7QW0WKNTXk3B
F+oQ9gOvTYVMV1Rzn7Nu2K73/1lR+BFrb/aKEJhFkvPrBS4rQKAtM0rPkE6Szn1QekLCMVh4x567
XnQsWRuoMyt5u/188Lt2csM1sOZectlea5hq3cLrHAfDMjGG6n8Oexol6gAaKTnq9bZcFKqZzQC7
wjNr8ZOetXMdM2y5VN02/Aa6biQVoZXJhwy+zshCTTFkLmd+5sODCdbG1n4eRFEPl9Axf4QiGSC5
IYAueYR2IIGAEXlxEPqhTNk1Ee0EiBvSSCjhyJtmBMJTOfzLSJd1z76Iv2Prxj+yE2xZQF+QZf7I
cfW7dtdNRluu675PtzO8wabZBG5J3zRVIV40GBSgGYz9uWeITwYhsILWmJUQo1O/v0YVfQ8JMm2h
sfVDFQa/sTfEGrrlGPbdfx+GbWQ/mNWB1VMTceXSF465BoZgjm6bAMl9vCK2srwEg2GtZToQRKLX
Xh43AIj+/Uc/2+O2f/7H8OhmrKa6ofVNgZJSDsU+BFzDTSEM7552/YJtVrCVpHPkq6PH0qwlJBbw
7NS823VdxPSyNlHIvIKSOVH8aFTDrnDGD4+Ft8/4Bq1buyiv8aLbD0H4KGIwTA0SzheQbu1KHaF1
a/tE+VdQAgFT3kwBG+9BB+tBqwKBqtu3OOzkkXCgnZV4AnnMqx58rVWWR4g4zpWEv0O9P5ivdvYI
Ho0GN7mpvQ7bIX7Cw3osfg2zaV4l5Hg8gTiOqAQq9XZIQ4huUGMNKEqpbnJiovHQD3AQTqnTQqyM
vF+cGj2TuxbGzzuPbzv/NIOa1AFJ4Z9gS19dTWwtIOdmrrsnK81iO/9UM967uLc1J5yt/qFtJu80
zO0uAzC0bm0GpbvmDsfMewD4VwIVt/SArnl8Oede9skRajsesKWcJkl1fbO0m6s29YWYs40qyK5G
v4H182pk+LWAdBqekp6ap0sD65rq7NTf5vhHk8eKrUqYf5CuW8trd5SVhpA87i4HGVdviJoB7wrc
0YVcUMxwN2lN7GRlN8qLBewTCtK4DJok13DtvtcQDAKCXYddF4OXMDsLuGLwQE+1A/0qJP4jUGAq
0Cu7JUS35JXmjdgEYDNINfeowMff6xMoVA8gFiJokKRUKcJhtoKMERTgk+asfFr7grmPq48E4DWD
GLZ4EICwiDSqveAIXl/lHn10oLhc+hhYIhDkWq+5BDIVeMqLql7Dc1HdJ7u1b+12QGm6SusweHQh
G8yB8XZXfUVJf+as3ibXR4NibXcu00QDn+c+5rKZ6pda4bX6kufNEmWyBC9l14Fg5+DwjsbLKujo
A9hF4aWopf7eVMB//b31T45sOwfHotXvoJTgN8MIlMw3d46r6QShXZFxoxty9CAYPnNgfzIadj7O
9cZQAk7pP9ZNtVmtA07Gjgsf2JkY/j3M+GA8/pORcxxJN2PEaw62362eI/F9IDGAt1BE1reBcqes
jzdz2bAGlGZB8l5TcaiHxke8Deq2qZHomfPhegYQB5aTYP/qO4AhFj9MPIf77LZ1w/IFiYPg27CW
XhAmTT5xaG6YQ0esErXgf1HkMSowg9vmOHaAFNx3cQQWcwIMPEbxfhjlOuQpSHV1kbWkpd2zcUBM
U4DFFpX7jWuAjI6tV0Qo6swdk40VaGsAX3jihZoeYiUocTn4ycJ9qKTrU7AzeXPh65zHPzSm/JTp
oiAGrCt3hdz079Pkk6n+H3kZCXw45ZXOQyl7OV3wIocxtu+vPT+qclOB7vsZa5sDgaEEEyiQ2OBk
tXHx8uhrNHmwuszjbtdjAottSw8DHPtUhzl/itxxuBdOsWrANIAs+fvf8Nk0t44iteCq0SNdcj2F
9ZDKcMr/8crV/7GvdSsADVZAcddJeKeW0h4JGVash7Zaw+Hw9/Y/Geh3T4s/AtwIqmbYNDvlU9d0
QG1teCxwy3WkAdVcIT3Z9yvWxrwYv9A4lZyTh3H2wDysxzFDrQD9AQIbCEB//5XPRsLanwHMqqIx
l86p6smaauo0D7EzsjM753vM/NF2Y8ej7qR6UGPca0bUCm5YC8UY6Xvo2Rufht0B7gd6PfhDHo3I
4ZTNCYxrf04A4hW/yhKg1JspbDznggHtW2eUut4xyvUATBSRLPPA/IY/c6HCtgUpCUqut4VRU9xq
XbhonNJ8CXB37wcJr2cIh550i2t24gnKsLkWdXnIAzBRE82bwq0PDa2GKE9U3sBc90jAmT9nTPSx
doKBJvi/lyK3r6kCKGM+hWVdUzDronquMicHvDPwzYKcatWqOUong4CFh5MgeCmJqJNA8V/uzDPY
mWkgooqYC1095aBlicNY9OG3uZ1AS5UlHiP/PqP89/zwB4Nup6UBbfC47wh1miuYEoh0HcEgSsCH
HzLAs5j+airZm0PXoRrs0ASdAWl7mq7aJegNCEGV7m5ICBsqbKHgKacROJpZW+fe13YwfVr2BtYf
CpogByKvouirxIXuC34WHghjwEdHi5+Ao87cg0FMAChYGIsy3fac+mboKx/4HCj5w0v0Rl2lYbmG
VRKEhSehn9VSj6kHLMw/lQNQYh44/Q2erwF7LJzSi/CIUvnODOF+QRrUhUeeuAKhqgp+hU1A8LAb
4J2UfwGcDzYOSRTN5FZ5Rf2DIIt+lF3ET2HltuIWkIkOdh1xEFbHeVn60v8iobpr/u1AU7ptCuBf
EgcI8/5hZR1yNEdUw7TsB9Xe6p18VZB0gtFG952LCJBtUXazvobLkPOtA2XoVXSIZC/rZih/GneB
I2RItWLg+DZyAXs8DNIJsNINJB6x9q1t3Kn8omfm3sbUdA709uCo/0L5gXvjOBMzp1I79W8CKAS4
A8D+5+AawmQPDpy9Aao2gTMPdzBWhB5mv3HYI1wv/CsIbjl6uo7r6bbG8x8ADD2M6hsDmiGPgtta
MdOgO4m+jBik5VcN2BPdQTsrGE8sbGodJNN2y4Tma/LG1KmpJ1DYFAfMWzKj1+FYA2wNsiitYGUD
k4iifpl1Dg5LWC/i2e9X17+dJseYf4EsA9zFVLhbJRxLa32mXbV4X/QAJHtEVh8VU8opnO6udv3y
dp506MB2AyA+L1Hxmh+MmdWBIjYDE7GqHRi2AK75UBLl4no9RLG8AOaOqq89KNnsqXZLpu6Acom7
Vzhv6QuIdcUVLkLAN2rc//H1BNJBJDAmaC4oaFYLGjHwo8jx7QkDxuv3rCof5aktQNUZqu4LD6m6
ZdSnfp6LMQl88G8vkEjIpy+jB2LujaBRjZRlDBuuUFy6QbsMt8PaDM6vNZq0Wg5ryJoaVxzgkADL
GILurfRpHl0A2+EFryCQhfwgzIgcIS46XvgKPGSM6UoUXeH9PeXu+tqLuVhPEzbx+c5zYPt+jXfp
tXoDrSJMcLFi8Q1kPFJf9lDw86zJQS3E9HZ7ftCdq4fXMUdWojnknjfPm7GnRMyyzuaXG3gizUui
1ytBHVBiXS8H7QNks1sPFcFN4kfFDHIiaoQUSeAmoJcMNBbFvoDYkgMEyPh0yyr43xygSuLRfaj6
2MCJJWq7Ph2WebyVUeiQm6rCXscieB/pRFYc17QEqGBVHst8Wdw7CCj6X+4MJV0I+6hzquBPrg+u
dcS6qLCPhkCZa0Bn2ZCVMC5BVIvpkVazi9qbaZ8wBoeMddryqc9Hgqv1U9ABP+ODegQka/D7zL6+
BZgfbet2+pi4CJZxsJ5iZ3IIii5JDGyX7FZ4zUx5/wBpY4F7cztc6UCq8EcMTRo2tEWZUxA688EH
u+LBh6PsfFsA5YZnehdc1gmE3gpOCM/VWDBxEWkRxG8A+AdfGjxnNk95p8hDgTxicCSNrs4pJz+J
e+xXR28gRPlO6W5Zb9AZcMnwk2Kg885Emf3s6CCYceN8Xq+B8BXFQRK87B8GmAbsitsiGz2AR33W
VvWsHjs4zLYp7CoKmQGSfO495P8Lpv873JHNE8iHYaBtWNeP7dKPi0zAk5xi/6BMkY8PCoxDdwH2
uozLRxFWhM1PQyiU/y8xSMUCRFP6T6Bhtz9BNYSQJ6iH4diyQXmvOR9hzGRiVBiC/B92ME/iWJIm
xa1d/oz8bgAc1QXHOHXzECZWnQoBnmMUYGMTQuSNG2L9pawmGAS0E2glaRD0nX8BTeoI3I6CKVGE
b3ez3FnkxYhUIbhUcOKpv0yh24iHjgAsV5Z4pAWXCG2MVb0lw5oqPuG1fqTZmMPqRVEigIveFCss
XGAQMYCcD8JfZ7T6PkqzXHo9qLOdkfOQ+BzlPymjor2cFW41ELz1tAaHrYVzAsCkm/VRq4GeyvNq
fBmIJOvNxg7P5iAK3GQoG9iPgJjNXwQMCO4iHE38ULKwujBx7TwyeNk+g1sNNo7v4V08H0cJQPGY
l199HIAAG4e+fuxClJheCZy38MEKkXT56uH6/RXgWd2D4uKCvjx3HdjRvN0gGwGkCrcCrgUw/4L8
/hsqUeDcY0YkjL8GgCjjDy5BX0KcOCK+An0ZmFHRh5hocVA+BSHManhBN38gH15ysCHrfHmoG9iK
tYA3mCNgR90TC1d41I218K4Ai0XfGm9yfuJf7ckLqt9gNgHlEcCjqE4BzsBfwQ2eo5C9wkZpTASs
49D7aOFYBvVExCHvgyrusxlX/PGezJu1zzo0zuJkrewbpRIGKQ3OBI8O/Zcq8kDfdYNthgiw4Ys4
jSo2gSQITAbQQiOy2EFCWjwgBM0UIJwZJYK4pGtrwL3ymHGQBWRO8X+sEQGfsRlLOAPOI+hOIHX1
rL5A+Ar9Re2ByPqtX33/AYD3zQ6hNg7/FnVgLSZzWYFm1gKQlJiiUPqwuKi1vBzpZt63xBidA3gh
MNtKixkPGOU86yaF0FNkMEkDeMeBjynPopX3JkPQGIapYQBxPHsS5jdICta0utZu08LYTmJh4b8q
uXsVhgbVJrgHB8+mgVjXA6EaDGMPwcfv1p81kujgF8JpCGlMJjYUCRTvHW0E7kZVBdgLwLHediUJ
gUkecKDIa61iCQeYZuzzA6uBYXMucHEYYIXmSpD6O9RuXPbgqb++gxFX5YMA5Vc9yuUyWB940WVL
mk4BQAnOCwweyoV0v8Hldob8GJWe8q/yqPBgRoiTY7132rkm0G/k/XIIVuGlcOTycUJMvSieoxKA
4xNzGdj/I5Qqt4HpNgxyx5j3AEcUmPwBZwYwMBtlJE4jRVyXzkbE7h14ebAnxIhhW8hCWLRRSDAR
iL70UpTOCOh7ucqXnqlZvsbeNn9gxESjm5pU/qsOwVUHdbKIoWULedPddXFsbpt6MymkwfLLxd/k
wvsvXtvgEIQDzB2GcCWnStOSwiNGhuO3qK6wS1GiWLbOoLJFN6RVcmKpl3OOtzKXFlAlxd0K9zMg
HYHNRYBPbpyo9JcTjH8gJ2IT8TMPRj55BVsWcOdT1G4EL38/5D8+FqNo++d/pDZyxLUSUrptESHs
M2M3ncCbOifb+6z1LbL4o/Wxg9dFLzv2ZQ4hxRa0Cy89eVYt/Z6y/uDEsvkEcJEhg1qH7mnQZQW7
hcaAuQNzNY1FE4Ihz3BRCtpkxLJW8G2B7ZxPp3I+wqYGGOXcgG+TcycEIDVeCrjy8QIme6Wnh/6o
V3+6H0ErWQ+R78F2joCFmLFQ978xjvQJVEgspx1jgHa295U/emmuC9/TLZh7nr8AFkXTqd71to2m
t6qLP5pGItbnC+ygMqHDNGTqIOqHfR9tBYcNhWUdbEaRoZJI6NXoSLon0sE3b2H1H9/crGCBl5Bk
473mvmUmQd/s7GgrCwlrVBcLUYxby6jMSRvWHfb1hr2M1mWIkW3WmcbGH4cgCk57P9paQwi+6gIa
4DFDjSTgPy1I0zuH0EpRzQG+GGRwna3eb9Y4CSxP9vWGdQFS9eQHU4+50TTDRcD94+5Pti48Hu6c
HG9qwKpQmlYT3HbU265vth+6UWLWwXYSsw67+WExKMdBj+xr2lqEuHnA0KDCtJs7XPM7aKd2Cbrx
RGwtQuRxDEwZMILV8hpOKJNSY7bvm61FuAD6KuJ5axnLO+JDyvX1vpatRQgcJByPN8IoFqFbOUkP
U4J9LVuLEBTnGs5exGRtVQzBAUkG/2GO5Nn37g9PM/S2tRJHKBRQzIPXp8rrXwmK3NtQncmhfta0
tRRXMrFpKmOdBRU/wlvtSah5Z39bi7Ggva4Nw2L00bSoCkgKdm5N9itsw3WrcBUzQPaSV0HJQ1+c
Uz5/0iH2E6xoGu5OEmtGr6+LC67r3tVov7gWBJY0QsQmm8LiCof6V9/dJWEEJM1ajiXCK8AaiMoY
6+CdGcYeua3Ag47OPebiBPxPvIP2rUWJ2zBFMI09asFRAKdhpGH+3bV03utz/jhz+YaVEguWu4Nj
nLpDtjsEsXUPi5DGWWeMZGHYewhCdrEw0R3WegSOzTVBg5YXvGZxhdKObt9yfOc//tEdTV2ODUgZ
+j1sAiI3gQH9YV9PW8vR6WArXefoaRwGvBqA5HWP+1q2zkYWMxaaLtpa7tOp0nDo5Pt2VvsdqdB+
LBl0SZnBUmy8e29U+7rDfjqC1y8qogWMYuElu2y3rB7usqBNqp1fbi1JTlZou2EGl8H04ydR/7LC
3xcw2AlFX3QoZ9nmNcMLMDRP2e6DzM4l6r5GMh41LllD9VUe93d55/7aNUnsmoW+msdps+zLPA4H
Hpbzy0nwXTobWJFYCxI7U1jBjhd3gqZNtuhMkb0z0DogO+LPDsyGEfiR5v2OFNRs5xSxViTwXXFT
19vknhSo6Az+XTktdsmy0CfWqmziEPZyCtMEl+xUKnFExfuuD6e2cqFAkkwsGn0Sj69DVx5nU+xs
2YpYvRIppmnAR+d4smNxe9h7HFA7ywyf0zISPppuYNO4Xe/cRu+KWakNkvWchiKzhaZD8ruJUEkX
D7vOA2pTZEfY8si4wDV6u3YghYWP3rWL0HiLf/44aaAvBAMK5i4ZnMfLlxLa439g4El30S0ItQGy
wkFexA3QJaNfvki4RDnzsCuupLG1IpEZrKexHkzWed880aXI2e66L9HYWpC6zjsfp9n4SzXwNGoF
hWMgc/szQdQWLP03iKKxtSDHAq+GLmmGbACRwKCKc5y++VFJ5EUpRUtS2AFh0u/ZbamNd63cMY4C
mEdkvQ+nDWGSlYeX+5q2lmiJj+RNNZqMlvGLB6Nv1JP0+4bWZrvKwu+162+fjWyGIHA6xF6+77Ot
EHbhdbQuUwd7MnS1byhcmneRhpCltS6WCs6da1W0JiMxsshDBx+SXWXgaNpapcrdrAsKdIhfqBdY
kz7667kO+WQ62kRXIuFe7pTL9jYUymeYNPXquZ+oNx7JoJffQoxE74q1qE0MdbpmWcdF4LrW98t9
7HaPsMpRe+TNhIZWoKXHXMRasuk9RJyj7kDWh31TxtpoRreEgdRg2gyKjyaBr58Bj0b+2Ne4tdd0
tQy2NxUDb9+cvOmAnhrAbp73NW5tNQYBSzxBt5iRaLyA/0Iayl1SeHS3lTNeeo3KdlAOsqGWN34P
o0eYZO/6apvOCkQ/XiXh5ZGNPemOyIrpEwFKbV9oEVqrNGodwYOl0b9gAVongKWbYwn3sJ1T3Fqo
E4wVl77yhiwSwSVsWg7EKfZoNdDj5H9P6jKCtAr2dkgQ5nnSgfOPmqWdPW7NcF23RVCRBZcU1zvF
BeUJasb2ZcVoaM3waeJAX8y4ARVOcSOWFuYeYG/u7G9rhqN0a27HEY1DMYu3BXhPllPwddc8tMGs
DC/BrTuiVyBOyAC3vliC+30tW2engBXZAjPiATGog4tQcLm5NO5r2toGHUA1DKnQIfCdQeQ8PQz+
vIe0Q6jNY0XtJoxPgRLLgkW/0i66j/PHfR9trUl/Cj1cN9HTso4PVP92SnJGDbKtuw+CLZvE6unO
H2SP7ggb+gqXVQDoxrP6n0/athYkr1DD6iKe3XQ9aYyYzZ+mfTcJm8LKnBhMh+2zHXO/Ft1BDfve
AiizVuOaj1TpAS1Lnx62j16ABd43itZa7Pla1HRLdXgiPAADlYiuORMzfzKMNn61B7LUg1nwkC1a
ftE8PHC/2Nm0tRbhNDm0okfTps0TOeeZS/t9tzabuor6INSGLwoTBBcfjaKVon7d1dXUimIZgCVF
DJ1wpmKw3X2g8ft9G6qNW6USOHrT9EOWu55MpA6fAcjYF9bbtFU2I0GD/WlAQQ1N4fVxEMhs7usQ
ay2G4QS3bPh2ZuMsMjiqXs+y2zetqXU4rus0No6Hr96O9G2z5uG+DZVaa3HqBhDB2u2aAxe/CA8M
kp1RBn22XqylOHdNC580tMyrJVugqoIAbl9P2zxVMkPS77k1Dhg8X9RxVoChvWsMbZAqOAuhE5QF
xjB6BaX1mvT0uK9l61B02xh1r6h2yUzcPri1vKf7ngDg5PO/QRlKBejgwIAEgnp4j5sFFrD/7vtm
60ycYx10URD1GaqtDyqPM0cE+9Z4sM2aP3I+AeKkRrphn6lAXsYArPeosN/31dY6hEE2ybHMETMt
4PzP/aPx633ZXWqzRsAOR507fE23Q3FW+QuMJh/3fbW1EGFgPLXwD0GU0Irqsocf0bEtOd237dmE
ERDOhgp4JmhRSlhXusVdxZd94Y1duUPhf73UkmGSSOknY6N/4FKzr1Ps0h0Dy84VxL0+m6ZBJUMN
t/FSxcG+XdVGgwzMwN+TDMG3COVoCSyM59Rrin0Pw9Qu4XFormGoOgXfqrhq8QpQzwnt2ddds8Wm
gQzRyKqpGINvElWJULDNb5Cy/trXtrU0y97hSlRd8K01Bs7eao1TVKlOOzvdWp0wUS4YXhuc7w5F
qWgoXJMo1Z3D9X5y6NgYi7ZVME9Gxef3qPFY0ruwZ0Uh1c5zx8ZYsLUr2hylv7/WkXWXjEXqeYCZ
6M7Jbh2YMSqxxQD1PNwOAGEmo0AlLIpx9u2Kdm0PcGPNgDII83OrH4KcBPwrGPrGO1u3IlhRTiJE
SU/xXYwbzMeVQzWkS86Gy11z0i7yybtKlwGP619mMk0GS+4bsshd5nuE2gQKssAMe6Gl+k5RI3LV
OWJ+zMNy54S3CRRR16mqr10FVnr13JEp/LVIQJF3dry1WIeh46XCY+kvCHQ5njYmzJqCduu+CMAu
9zGyD0QAHecvyP+rpNTm37Ar1M5v9/83BoBbKJjsfJE/iDLTFZdRcQJId9/1xOafNnMV11U58B+a
w1jFeHCdNgPhh33z0Vqrc+QPjPTYxdygeoY5c3doNueZXY3bdT8uG6sY0LH+jSxRkMD4D3BVt9+X
wrNLf7BdLQ4Lw+6NdC1NJXSdJXF3vsbaxT8G/koe5QQyO7yzpVNQmXSWuxBFhNqVP00xCmd1ZvPm
T+yg5lKmZprOuUx+cnDYxT9Kg6vjktp/Y5ofqtIpE9Su75zodvkPiudzjrIU/0314T9+RH536y5n
AHSKdZwiH+H5ukMFaMPnKeVDCYWqwdG3byZaK5T17oi78tD8EA6gdJd+Ua5f3KhRcl/s6FlBb1gH
kPab2PvGGsoORJXTwwzB0r7LnI087R2/jrHpNj/imsEsvZYmdQu+c67b9UAT4QQvmrz54cbx7dRA
69wtULfv6ni7JCiGAzX1IX39biZ3SmFHOxy46vb1uo04xbXc6Bii0B9jv7Tp1DR+ahz6z74vt26j
eNeklZz9+sfm4XYgeCC/j3Li7BtSuypILKVy3Vyp77CvDxJvXlqAcsOdUYZdGOQ2NfCjaxBD7NZH
UE5BranN1OwcU2updpDXhvHWel/VKsnDsckGrzmHOdjyCB9kmW3WAi891Gfk/vpNUMX93yU4CtcR
SB1+JtfVuzC9I8RDDkngOYjGNqAf/aC1dtE0xmBp82/BXNZhFoXe0qKSxVR9cQ1i5iJIKvAqssec
gcBN/H9jBdgydM5kSP6zDRu4O0u3LV4asKbYrsEJ7DoiPse8cfqx/1U486UCJznR3i5yNAls2WoJ
3wSn9nT8s55gsEnCpj2OMGrYtUcHdjFR1Mihn0cSvQ75+5VHwsNT0XN23x+fi4FdTzSjULoDLzb6
OU8qgIAO7Dde77tpBnZJ0aTjsMyjNXrlDQfYROEM6Kr8/u8b0XuM+t8JGthlRXUEbSA8W5yfkZpp
99tzgAa/nKupmourcA7Xoj3Ea8XnL24/8fpGe2VN0lFDV38sxNLkMMJBqaCTlKGcgztfBw7/hy1e
NfNruNPBG9wpefs2CN6pa0hqeHMTuyvczhPSMzodpXQwj1JB3DIWSRlR4T3//S/7ZEzszLsamgJ4
1qI6lHXvpSsJ7iuy/tzXtpXyQ4Tf4sGxrg5gDwB/FAf5PRPdSvZMVhbZ08mXTkF9aLcffb6y0yin
4E1W1bmSZfJhz6B56+t9bphagpmeBoGs6F1RMKpuYHcGSywzr+HPfKkaAR6eNz1OE41fy4JzneL2
54WnkLnrQxkV7ubQLcRyQMl2/VIJOCkccyQ+24sR2n8XNhmNMLemaWf8g8BXt8Ms4atY+0TdRGBu
XJYldemV6uegfW7Hhd5R2i2g/y1Q5V0jEzfBvox7jKZj5JU3xMyxl2knbFWeTIG/OtHFjqFkke11
CjJF4ADrwB9BXh2+1LoJ3qYKmLC/t7516X9WF1q3tn824tqJK3jxCIRfEx14hZWT8HwMYanKF31m
23+/83zwM/YiXirWomq5Km5yPuhHMBZgsJ2sba6nKzUNUl4NC60vY1fqX9EcRePRU0QVoKiMevJe
5trrCE2KHNrqPF2mntwAm1TMF027tLet4YUzpXCwH65JJKNDX0iWn8nQfXg8Yipapz14Uq3fikZC
RzsU+gbaMrDYABUgtzPIikjSS4i4z4zFe7T/US9ZcXosxQIJvBtfI24x7HfI8sH56TOR30wymMUR
BjL0qnRRD+qJyMHUo25XHbu5HNUR+Ww+rulEWw/Qaaiq5eHvM+SzxWjNEO1McKpp5+g64MFUA/4E
I7CUSqn23GTRw1ZIMFTLMK/MG56Y4M1dLUBIAn7F98+lh99fuj/oVbty0bQGttuFYA+8ikuvTFv0
TTRmnZqJ95xXQnv/trKgl6KPoJqOQIERU8LjkFevgxM35MrUY7ne5dCdjshbQ8M5whQrGBxERtqL
h/5QSu6l/lQLB4QCMJOchBECqSDnuDAmg9Ls3swo1gyOnhbe17prNLnM58lPxYKKVn2I56qZi2T0
wRp06gHKSHeIxJvjQpN/0Y25ufBMLR4gbJ/r5wZYZHyhj713OQ5579M7LmlcJQ5YleTgjNEincM4
uI1KsE1zcDy70HXYg7MUXXfdm7lHbo+PhRcl1djyO8SwyrsRDuyxxeR70e3idwHKsCIRyhNqY9ty
M3Oqg7RbvfKhCBbpngDg8QNQAJYCRsNBHuoL3BiCAoUzrLkIgVqZz9VwvStVPho/Kynpj6OC6aj0
H9wqjK5KOoT9oVbtSm86FBQGD6iA6YvL0htBAx+nmA/PMIFpyRXcfma/P6mqzMlBChfUy31bsl1U
msMOOuJqxpQNHZ3mpndfJq/29y2IyLp6MdNpqqaof2pnMl7MnUf+dWLl7yluZJFdWgrCUN7ADoZ9
YVw5x8AI91L5zZnd8pPTJLL2Cp9QHFRL0T+ZMorv57peL2AE4U0ZbXm+q+4Ef4G9YfidW0zSjx5Y
B5DxCD+Xb6FRe4/b+H9vKHNYEob8ffcU9XGc1i7GtmLLsK/37brVudezcTsct65DyZ07I+hMJ+SW
d9VS4jjfrpV/vMdGTTU5ehDykY2t/s67kK8o7Oi7XZkktG/NTb/0ddg47fJgjGDVNfSHsN5YupZF
j7tOG7umkqkVQLxxKR79JqBfum6swkQ2a//29+bf33g+2EzC7ZT7s4PGpY4LX/C72ScLKDkoTzaX
xK3Xe7PgRipPrqPGQQA0P4XRN95PgYIlVgF+DZe+MxxcQO5ABenCEb0b5UXS9JUKD7M3aXEFvAz4
qUlZGXXLDUEpRu4ZIl0IHDu3ATmK1dGh6sXadoB84xpZpGVMBHhi5bw2h5bgv0PVZ9Ec4rYw9MoE
jlGJA6g+uVIxurzekzrCMFpRDdiMOe41A3/0B2wCYKLJWzqczZC8J0Q/6mR7hda0UGA7uQ9uJ/JL
41V9D5wNPItfA8Hc2KQmoCCbZu2w0QnHfJHkLUSSj6X1FAfjjx4uiIRceHTBuTTMIiAZILkwDj4T
aH0S0tjlmGAQRYE0o/fAY6f0eULk6FRXTUXFOZfs7Wz6oAeYdWaZWIf9DGjMkwmF/lpT5tcnt0LF
3CmouiYCBK+qHuNBdqfYW3FO/312f/Z3WasfHkfh4Lc0eBCLwFMyinz/0XrmZ1p/f6X76I+yFj/A
xorVdRM+BBSlbne1Y9wXJPOHW5QB4nG2zfk6p8HC88tWuXx6hEFvfdcNK6mPqGuJUgN8murSzu/G
/h/c2KrgUeW9cwWUGq7dabxMvFKp1AFjVTLDa1YeusjAGxreJtV68ke3eISOXyxpidcJ3SW6Cl12
w8QahSfkWQu+7wRm1v2TtVGhhrbxnsoQKKBRxOrkQUyX/X2UPjkk7UJSERRTDWBt+5QjLXGFXQQi
LMNaeiB1UP/++298NhOsBT4MLRDiuVRPwufYtGDq96w76u8pQ2FAXFqbaD9pMvmx//R/nH1Jc6Q4
2+0vIkIIIcQ2R88u22nXsFHU1EKAEGIS8Ovvyf429dJ25Q12HRVtJQgNz3AGxQr5JKpY/Gq4Yxfm
56NnXwQR3EnW5RDKwg0MLSmCNfEAefxVBq549sXZZKkKoSpZF89O5vCaNLWBcFZEJVl3tizxpQBv
AXoG+cAXPzWIsmWS3UB2TK+bm3hxrgBTlCNa4PSFmK6GTJxOvtbARb38fdV8sDKXKFMZ2wk1tsS8
yMaHRx2Jyt8Yk7tDXYdJeOHu+UBOWCzrXrZMk9nD7PPlvLnbHYefAd3YrE0hqTc49QsN8AHufLgk
gy2Fu9rnxMn5tg7HcRUGmIslMpVNM5qmvJIvvEPZsJvEdVetwzhg8POy/iPCMCmrgeLu5UvPrD6Y
JvfPFZHDuqMpXmxsK8KRz4WSL6rz0Cd10R2ipfzC4B99/8W+NnUaTqpr5UtLfHZ0aaDLjXTR2OwC
BpPTCwvgg/29xKqq3IPdLzH7BGnduZU3H6EzvwrCgulf7G+RzsSktEqhE+2CA5Ete0XOPV6t2iFL
yGovBqMy0cZPoHWWn9FDzZy86khak69BquFOtPv773wwR0sAK29gqzWMtjjpsOo3U+zHq0B5cuEU
OccD71zkS5soaoJymPJIn2Tqff3l7IuIMmYhiyfHSKxv0a3UxWaow/LCtH30OovIQQ5zCPlCq0+c
9+Su4H30OBJyobj40eDn1fznhtNAzaYh1ScL0f9dETXiPo+gqrfuS5x/9Y/RWdCiTpOy8Zlp+Uui
7OZ2OCZR9Vg3/GI/9yj5TTLW07MAkxQB/1w8laPIfq8bfbGhhTdzT2FIeaKop+dQ0fYl3US1vnQd
fXBgLG31ekRhU0rS4gRcUVFuFbLBEhKLcxNusibsL/UoP/rCyz09o8SL9kL6bDS4WWBVNF/AqV4Z
7S2RrzyU9ShNHz336Vn0tBgLU2zHLLMXVlD07+H8zn5b4l8FFLMCrwV/hjCmVveGJQSiohaqunaY
XqmB8pXfDwpr4VtlbJB+UfUAHZGiAifDNhUMaBIGXc5DT0N1TYjNh20/whHU1Fp0O18g1IBaZxb9
LJoRvlJofttX083xfRty8aWI2GDrbTHjTFe5i4NHxW3RzkhOh8A/A0SACqG0deheCwhIZzfd3DgN
9cAoUVch9DwF/CTbsyhsEjHxqCtWvHGPCs+tUqY+9Z0DtVKPuLMJj/J7Tbv2qEaaPyoAWn75Cvqo
kFttn/UYsmbTuzh6hrZBeVRl4uUWnKrEbq3ryk8tJeVXNyTyszwDVvbMeXflkg5SqlLXzVahtDFt
dJLQT0QDk0TCCeXcycY9PIZqaFTeqqC1Tx7qpb/5jCrFtQJRPflBHHTotyYbZ7hqQYCXlwHEs0Vj
OrkppB3GI3zB6AOfow6OusTxG3D1fIQa55wjjzf6BlgF7w+khu3ZwdLGPZIgaeyWYbidgAj5sGG2
6CGhm4fysW2a7ifNqBiPzA9W3KnuXAqwaTIEv9lUU38sBrjW7Sfd8/ng8FHtFRbCID8ZgpLmD3Cq
JvugSmCvdAWhzkdWjv1RVKjY7knEWb2tscN+cwgdqU9KzvaWiyDO9k5O4W/j+kq/AmPt90U/ye9R
GNCv/dyn5HbqcuT9B1F1VlxxqDr7rYKJdv4IF4052HG0hqevvKS2PNqCGjrsGVekzraG9x2M5UWB
T7/xPKvfWvDsYigwoOcnIX4b/LC0hmRRksESngedkwcFW8Niw62d0wMkchvoGUM5DsLKkU4PvCUI
7ipSFgeuqaS3DNwBuhHj3AQ3KWCEOdmjJ+AC90ayyenDWXfu1tCCPEayovd9iBowi2v8jUODH+gR
8M6/s76uUY+lyWShs5haX+2LeZzsL25qseXFlGZfTJK3895Bbdx9kfB5FTuat3l/w/lg7LWBhYaE
cxFIc/HGUp6nu8rIUR9bhherR6LZgzUKP5uHQiQ709Q4MeA86/qbTMXzsLPIVH/N2Hy/2rgkuwLm
n/kOVTksACPCTD20Kqw/izk2XyFxLtidEUZig1M+xte85PVw0w9AwgBmkolNK1TTwx1B41MVTVN+
4pCp/YkAebyKhjT6ZyJhKm5aGCUc6Mz4uJURlCE3JrdufrJjAhKrrnt+p6q6pzs3mZjcwf4t47sx
HVBZIxy1Jj3Gtt5RgS+4mfIhbm5LU6lHNow4Z4q2SG/wQdLisQ/qlOAPIT3/m6dp7g81OiJ7NiWm
+4KMR4jfpGgSfeglNhliiPIzZ6G6ZzwX1c74qh32zo3pp5GaenqeXB9vDCpvD2rgfgeJ6Cw7jpSG
8ZONa5QVq1ZEWw/s92s+wPaeweqLQTpfTWKflGH0KLKRPuWJG1EiaiXfQBk3hIWehivo1gBpGW6a
lBt0dKIMv5/BKaZ4GorCQeUYWH5+bTnKXqKPop0Ze3FLYcYebMrO5/O1d8jE0RmdPlepkdmWKYRC
QRLl+bc2q8hu1hJgAFrM4raos0Q9UmiQC3D5G343BTU0vytg7EqIgwc+3aC7M9Y3ptIeetsuKW9R
BU4LeHe39qeFsHh+I2EyvBMQhxuu0O2pjhYrPbmlLKSfsojG7V0xQD43BnYaP9JN3SPk+8afIYk6
oHmTodu14/mICc/+bttJx+0V9UJ9DSNXfINurWLTxqGqgdpKnenPZNTpsOPo5BW32sBLa180VEDe
nWEyzI5rU853EANXNUxBpOQ7Pvqc5hsA58mdpli7GwhHB9tGw+2QZkGVwva1L5sD3KSjo0qUOwaS
seEANwjxGkd9fK87ZJElTf0xTRKoYwk6+N8jXCr6o5JwEAFpl/dXBDfEYSzyuD+5ZGofaJVAdroo
mD9lirgZ18RZEns4698fPYnpz8b4Vm8h/J1FO1FpCA4C8bFpVQ0TEgCT4+xI5wyXDxYHLT97Haq3
3LXNcEvL83iZ5cSdHGtx2xQylt8bUsb11rhI7HI0kb+naYJdodPibHQKCxzIM1cTvRAYfBDWLLH8
EILRHp5i4hnWZXInAgSuEVlbRln6UQogSkHe68VzD8/mjdNR8xQM9XiB6yreTyGWSH7cS7ZTOkye
fcizDms549lGtq7EKqJCD9uGl+dQxBn6EMWrX2qRSJCI8KGCH8Yz688XRmt0nN1VlJlqXWtvCfOf
hAxlJ2zyDLS8a+EuHMLjaSDt/GtVRL40mmSxzHERlclz63FxbilarPGxGxqAdP7+Ax+E5EuovyRo
CjGl+pMf4nLPmhSF1yLnVB3g06vXFQDpIq/gcSSthJb/ycewmfF5PDwkqriE//ngFZaELhn3ps5G
h30RFy3CGIvTds/F6MNdmoRoofx9pj7YfktmlylIkzOWR880y8t8p9tCmP0wr12rS3IXSxKRsaxL
n60vECpAdvApDsJhXRXlX+zUH3lpmwvepk2VvXA56J0ffHw7dkm+Xzc3i7S0jfowGnye/V8l0LUD
/bR+Fy/pXSTpo2ZmFnkA7lW4JVRjVey65mId86Mvu6wgZy2tSVFFz0MMy6AjyXT6GJh5XiWRzcXS
qXgcuhCtolk8R7TzNySM2Kmfw+6wYu6BM13MfQ4HLOnjwv8Ix4Yf0fhqtjDyXlVwwOiLrRt1RPSF
macf0dSPB2zk8JgjGn5Z9+yLmU/nuKBS8/EHbLEIyupphF5fuU5NjS2hQhJqOIFu8+Iz9UW0KTJQ
dTIKG4pVz77ECTU5wFdwAQ6+RROClSns6JUI51WoBeTJ54v0j/1KcpmGfVv6Hwh6IuQuebUb/EVr
1PduYwy+aPzpsYVPgwvCz4AqxLep6f1VF0er2qUYfXHpil6UZU+G+EdlersNpJ12lZ++r5v18yXw
x7zYnBE/udC+ibrPyTaMQeW9go8vndYclHj68yHxxw9wOBlVETqwr6wzqFHBNTaMtlU7iQtF83cP
G4y/2K79TBJDR5e+ErBUDiQIDC5Etaqli9EX29UCWaZg4JyiNAMWr4uQ946+o9u/T/77vRgMv9iv
EVPIyTOFKH1u8niT5HyOn7VsquQrH6NgAq9fylCD5uDyEAVW4EWrLTicZfmdiayxa6IuPMaiwMdk
G3Oo5+mffej2hRe/QEJft76W6mJZ0aakdir/mQ3JbkqgGUWhUH4h2Prg2y/hPGCCwO3Lj+w16ePP
MW+KbYeyyoWP89Hgi00tRZzBcWdir3UZtUc0zafdMMt1q3YJ5GkASAHwd/avYAZ843C72Z6Rzyun
ZbGnzdjWfgYP/9VV9e0wwi9FTmsvgSWCJ+5hSwTCv3/NpBSbguAgFQMtVk76Yje7MenzICb+Fajx
Yoek+RSP8yWw9UdfdLmZwegRDmr7r1nN7V0ZI3BTcTatfPTlXo4hR2c4L946N6I4qcYG5VUVqenb
3w+Lj55+sUmjOjRBM/L0tYS77ZaOldj2lfm0avAlJGdo4q5L5tbsOprMJ9bZfFdDhHFNph2xJRwn
mOtw4oM2O4MGy3ZOVdlsaCiTn+sefrFTu6GlYVUaPHyQXNf1YB9zcAovZNofTPtSK61vI+ho5s7s
QpLbn7CfBcZW9b/XPflip86wf89RJ0HRxwbdAfXC7pbBynbdObAsEvBxzmubFek3KKe1G4ZzvcM1
tl/36Of5+uNeFwaaiFPlMemN2828PI5ge60benEIVKJmYCEMZueDfKtF+w/MSH+sG3pxBKAYX+Yx
ndNXXyfRjQuBzpLt2F2Idd5nEGChL84AoJIRzNcm+WFRLIw/qy6romjL0K5w1RYtxqA+VMOs2V57
O4pga1XRVjDWLUIU9JCIKTh1b5sepVYFi2XeJ9ejmSO+kuS2BN/gtmTzGGFiddZsWDxfz1KuCyGW
uBtYDg7AMoflLtVTY69MM4+f8qYnwW7Vh/sP8oY5QP9BNNtVKikOY17En0dESxc+3AebfIm8CVvv
UOWoyp1yrNoOErK/tGYrp2axU0zJI1kO6MwOoPX8g6YVejnw7btwtv7Lrf9PdzNiS0hKHlYhGwOh
3ho2izjf+1CheI0V1Qyv6DulduvCbGK7Ic368kmM1Zj8g3aOQsmbZe1oYmRyTTkDCI0yW7eDqIHL
YLEc1MNPeFgOYu0XXGw9WDdn/ahy9tp20Mb55NMMZaWEAoi7TsWDLZEtLAzDLPdGvM510m1HKPG/
VEqKNdhxzPPi/jUiGigSVPWGkuQ/lYNuSq0vGeR+sP6WuBY/1ymKPHnzJtG7SfAJvbzHpRZdEvT5
KNFYAlqmsoWrM02KnyQoAnQEZQM+yQQNSfMFcsuzvXGxKcUvND2j7jlV4P8cIxQwWXlVxdPE10BF
wOpL//fOsHnMfRNX4G6r6HZS+nehaLsu/FrW2/kMBXnwFcU34uyxdeSfJmRryq0RW+J1Oq87Bacw
99134Aa3IAhtE8LWzclSdw4ulxHJqXXfjUSpmLdU7CK39skX8YWcCOq2OnffewIcU3qGCU+ZWzkt
i3Mt7cYEezDM3pJMm00qxLgN0c9a9z3ZIggAKLlDN1vku0jLIau3cRBDaaUlkERaWXFaIk8or0vR
+bp7s00YhBs2pTTYBIytotZF7D+4ExSgoyzpglcm4+aLmZjdTXkGINCFK/H8Fd85+ZeFekWUThnQ
BDs5+SGTb4Yx+Yj2Q41vrbOKdiedpHF0D+vSAVdyLPtwW/cz5As2yAdjfoRWVsKKbQw4qL6aU1qr
Kz+pfBr2aAVCuPsKvfCU/RrRrQ5/+qHi3SaRgn1pC7QdgduHc3R06Mhk6mErTR6yI2ANFP6pyeDS
+KGHiTM4E5kqUoJLppSivLZmTjSg43kFCPYuinSeHj0t4vk2gRFBXm4q1jXTkUhcaztbhLG7qece
cWAUjlNym9SU2c8qmwgsYXJLnl3pPFEblRVG2c3QjTH09OEPJcdiZZVhKWzlIfkngJqM34iJE/q7
7Gwn3+ahHb5c+I7vf8Zlz6sbUUONYB/9ViWC7WAp/6mcsna3bvDFJuUBaZkFQvzVCbC1xITmcOaL
C6Xyc/H0nQW41HFswajxbowh4JgBxXWEr3jSX/FaY2lJ6cPiqimMTffwVCXpMU9A+lhXPlkC34CE
KvumVOrNZ/FNWQ71niQquzBl57rqe2+1uOgtZxMv8ix4FUNU20+WCDudAHhK51tI9bLkrgbjcJ1Y
Clt2wYDYSgPR9MlV85N8Wic6zZatL9U0tgI4SH+D+NIna/ovOInWXVfLvheDo21AYHH9CoxEfNXM
cXQUNV93o0SLM3/K8zzOVJC/iZFfwyy33EeRWCc2xpZdLw//5tpnU/8metNtsDHsrlTDuuAwWiR+
KM+Dmi6dflNafZ5mA8y+5qs6pbhHFgsSGeA4jHEHJmTaZOCqDDXstrLTugNiMeeCCtgFAX/yihAn
3dB5mDa4apNLd9T7e2nZqZ4pQqdmisRr2k8PYZ1cZ328rh62lKaDVIhmHSv8mzOzvkutLI8BE25d
eWNpSGk4UvAhbcibIVCbYXk1bDu78tGX0nSDCrOSJbF/s7aabjoV/4KRu1iXyy6l6ezgRlLMk38b
Rck27VzOW9VcEgP7IORYStM5CzkPHPLjG50prza57AqjN7z0nXxJISwUr8uZlyp1Kfj6oqaRf4MB
wrBJQLPfxKn5umrJ/5tJ/1G6AgcSEheOjW/AIJE92CHm/6Oy/8HtsVSpkyZ1wVgG41sLG3R+G0FP
wW7UhKhyw3pZD7tkpLH/vO5NFpsX3qOoxHuffJPZpDbTDPBVXq1UlgTaDZv6j3lyE6hyGqjUb77i
z76Dl3uDvGrdky8OTAZYZAUR0vGtrkK1mRvznBTz93VjL85LKXgVJlUTfRNDI/Z6GMrrLGr6dQXh
pWKdcJ7xrvfkm5HDQy1mtQVD8W3Vky8F64ALJKweiH+rQ+t2QWyg0gqW+rrDeKlYxyYvR2ab9E2T
+sYB0Yvfelr34Ofd8MdSkZGc0gqCm28daNz7NKLfXFmtVBVbytUVWSJ0UWPw8zpsCbthvPy57rkX
4bHP2q7UULN6K9r4BtznGAhRQVbO92J3tqNPsiQQ/duQOr3PbJFuyDiuWeRwhlhsoH4qHBDtUX+y
Dk48m9644QbClm4V6gDjLzYRmcYmr+AZdhKQ/9pMzVDeZr5ZZYPIxfIG9CVOxDK2GN2wcm+ydLov
mZ8uRPDnr/efCB6jn/OVP1Yj9UZDO0wg/z3Tt/4FZ2XN6mdP/nd0xUsWJ2UfPlMoYl47RcrbqqzW
LEg8+mIj2bKq+trp8NlVcMMGgLm7HYeL4dh5lPcmZlEPUnFZySYd29PUgp5CqlQUR1Afmn4vuqKD
Xk1ILjUEzjW9935qsbMm2gIxWObDydA4fZnqIXzzFuT7HUo4VQy9tXSursJgDt2G8Vi/jJbQw4pN
jTlc7DsTFhoyyFV3IhnK4p5Bx29TzVW6Rj0Twy+uxcmLMW7MFD8JROLpPQWKEWD0spfZmggOP7DY
2r6qAS9Ph/nUk7j+Cse0u5Am4cvfJ+cjdbelniuwbM3c9rE7yZpKfgNaI3Bcuq55ciV6z6uDmnr/
W7Yp80+MqUK9sIqW4gH1A5gBkWiE4GY798eMOTCPjBjAPEq1qKF5JEw+bHKV+GInTZOis9AX45uA
i4s79IVuir3KZlLsPeFNelNoD9pAIqAdM9WQQDq0kMpQe+nPGkikobrZz2EmIQaifPCVuDo7Rh4/
nLCWBWvSWS6Wl3lvSNRo2dMXXo3xPeCu8UtWdqv6bRh9cQ652tVh3hmwbqAkdTABaKRp6e3271/y
g1NueZ3bMW/GEjJWJwHxsScncjDpQ1TJ1kTJePjFSSTGkYZJ0vtTCw39hzaoIrcFnt2uQhNi/MVZ
pAcgRBMxkdOcuLeQgRWwqVEJuTT8B+fPUoW2d0PgrAFVGMntPG54nTnwa3D8/aYhaBEczdscDea0
bjfCtB3dDZrlxYVN9tGnWZxALkQxYE5K8kLnqtm7HLTSKsznNckRZm5xAKH1bgfmc/ICqD/fok/c
nkLX80vH2/mYeefkJovjp6VyaJsqHU8cu9/8sm7qzREKbgp49ihub6agjMtbiPIxujd5BNXRjS1L
e/1//16bPjdg98HQ7w4Uv5huSDi28r7yefEPgfWc2pN5KJ+LJGNQn5nCoX/hUAVqnwIXgfmWlnH+
UwXBBHYcvIPIdclseeJhXH2HEp/4pwzn9vUMhu5+9ileekg8MJe5B87wH9G3UNIJ0bAqdhoMa2Ae
UlNcM9B7yFb4hvtNCGIX2avJVWoP2md+4ZO8mxdzVNX/NyYQuHBUEmv70kZJ+F0DwHBrZsfjE/gr
/XAh8zgHGP/9MKi8/++P0CztkB7E7omVBP0KcKA0PkzX6PZVWJ83R3i88O+1m5vuwlqI/i1g/fc3
xVIxWKC4YqDvmT63ZWfiE+TXO38vsrDpbrssz746lvcvdd9F/QbyM5k6GFoV824qKs2vJp1Wx0ii
jnLDpAXHMQtnBKgg5LrE7IopVPCT5jWHMrryrf/eltZEBxFqTR6SpslR8apB6zuimqmv86KcZ0j2
lQEHCLIf5uC+giAlv9E2deMWEiIkkdskJGmw5bGx3xFftnTLE5NfdVGL/5S8GW7AMIsl1AKxKQ8A
4WE1cnBArqEsHPAdbpoIOqV2ysOjD+p6P+GS+uKrMdpFacyiU8thMdRDhXGCofQWBCnAM6FGiOI9
t2kN3Zxq9LJ+NaCuRm9NUwfjgQAy/TizGkj7VlYV1BtbGNVVWxqPUVWAY9i6R9apPNqrmbgrwh0k
kQSy4XxjrcAyVURO4xaXMLYEjZvwbcpHCK816fQVbNmovmo7VGT30iJL2pu0SraubvmdkLG49lCK
/GIbGIw+Qip2lJAS7CiVB9Y496g6GcTXlaFga00mqG/EQIJxI2xR29sWTrPiwOo0/8lKmjyb2qv7
ooGvfVGRWUabxoa5uuLUeX7Nq6h4682srr0CRf+KUXy8raIj/1ajo1xuWOrH/FAIWHvvZKPoD1I3
OlXoGk2AyoVFgV8Kwu9twIy97/0EdSouIzAYcX7eaoiXPlFwsL/q3MxPbaej6R8BZmmJeRrofSlC
KEcCWhZfGa8LKB2xObFXFThn7ZZnrj26uO+rg2/KJNmCpqa3tA54D3ajswegacGURcGP7nmpw2sm
x2nY2iBgJ5qcO6YkldBarEzD9gVpg9uqhRKER3vsJuNcfkYxr5n2Gmo55SmxBnxTcP+s28LxC+fN
5CPSPPkzmvdKoilWYqFK8EshVcb3YDUPNybANwaJlu+nBBjTVKCI01fDABFMDXPi1CFgKIIa0bL1
BOdY3xBaX8HJZfyu0r4ubuO+7l9UOITjjSoVoniatbI7UBYI8wCZVpC0Hcgd9xgOLFQeN9B1mc6U
O4IM9SB8AnkcpMH5Nbju8yfTt/U/KsMctdoWhwLL8cFGrv9qVUyAqkB5/nxjkhzJrCUWVjWsfYBE
Md9Ova0NBKi8N9se2vs3vpkxAy2H7tQV1rffs7y1au/GIP3UBfEAfpeqmvmTGPL0wU4QZN7NkKB5
IRnyknuuoTW8QfcNLGA4hlkQEUFaJB6B6maigzj1GuKodxlo6NNGymgGETFmrH2dqmJkb3M8QtFG
sj6Q0Bq18wPjrTtX39CrVDzOxYMpLL9rgxyKu32YcX1b1o79isBGgoA1BdR+LNpWHbQPc7rz1QwN
2I2YguCrAVIGjP8EtCJlQerShoa/SZtRtXNOFE8IbEJocJuuFUdT45zCeuX5lRCsBnc8yM2DCVo8
9JyDHAnB0USajWod5ipNEPC3BLzxsu2nA9jGMDEbITiza72pkWcm8O6iiSPdtfWwbT+CpIGOe59z
Be4zWDHw+Mr+1VSjTLWp2BhXZPwqTGISuC26rRmoqF7ZXIMQ70Iz3QFPlFdXvDCxf5maQj3yfoJI
xTigFCIAXQp38MbSW1fxMfuUNUUFlnYyg5RZDh6x2tAPEzjMqqKefILnT/BZOjTu0+35NPxtU2gf
gIreIyFQrEFAuU0aaBZA96d9YBLsZKx0M+xCUGndsbWCN/j/KjD5J1BwHoIRRm5QOhUPvJMU9PY2
TvmBg7j8EPdz+lKUVVrcxbZqsEFa7IQgOVOdIeklfuUVHx6yNqG3hozBNdrM9LbTxhx4gvovBMxJ
I3dFEJHo3kQOzDMDgv9LN8O9zAKwFW8J6yINrYhZ+mcaVKw5EDOO4Q0OOX6NumJXbctGIabkdSyP
c12pXwzg5XsvG/55gEr1qYhMe4iKJgItwWp3tLYZAcIIzuKuazKAZCm3z0nNPCTYKggGZckOBhF8
W9V2FXMDMc0ieyGGTzm478kLbxOkFn1scNckeVOkKx9/UUhxQB3rEVYHLzgXanEnFKyKn+d04p//
Pj3vtqfxAosMpphwEvgKelp8khzhZDACIkCzEPGJqHVS7etQQVnS1nrCt6z497//7PvBf7IkkMFe
D1bT6NSdzpT7bQvePthvNLoQkn00+iL4dwoEbdHP6jRF5wJRD93bMA1W9V0wZYvYvwfr0Dss9BcO
/yS2FfAeQtBRJqsqM8mSQWa6M5ZHh/6FlGBhQZ1huEqgV7um3sqTJYNMRX1CVNP6Fx3P005F4GSG
qC6sSreTJYPMOjM0VZ5AtUmr5MBYY18z6GWsqvkkSwqZxNE0NIb6FyMAu59QrXzNA5ddSE8+WDRL
CpkH/wPi2sK//ItgMyOKuaCnX0p+Php9kfy0GsrpzgtzEjOk5CUOyy/Qf1g7M+df/aOYSxqb+wgo
rRfcaMggowkhaoVLa7dqty75YxTUeZhUsOpkPZYkB6jksUaItPKzLnarzVGkR7FsfIRBR7lDwhtd
191FyuQHuv7Jkj8mYcnaC19PjzasxuxVwnSivIsdpNeuwHMPojuXnIUdRugKPhMCzvvWybRODpKn
kIvqTQJxhbruvkEGpPF7WWZQoVDVOdJwSa4eK+n975Cd/6IpC2hLr9xKi94CqoRjm6NkePIhChhe
NfZpBkjgwpx/kIsvKWfEhRRcmQwiFoDAPfLYAnFHZa4PZctRqV21bJbUM2jndZUQmXuZYkQWRmTl
KYgMubAoP3qFxc1YOHy7HAT5Fx8ZaLc0+fwA+RqawmTjLKby91f4aPUsSWiQeazyaCgsmjATFEna
wrZqY8xZAKVvhHvokXFmu0KZ9EBCzrsb7SDYwyMmiz3VkAlAbNhC1GqwQX9dxrSAFE6a7zLp4p22
Qa43Wsd4aHQGp+zT3x/6o5lZnDVeV7J30NU4FZNtIQEFFSYFx4kpPDqIAV6Al71fOwRi8n+PHKlj
FC7K1r3wnJQ70Zcj38QEnpM6J8WriXD87BG9GvFEAdql2yrJ2So8DiwEF6XDnmd86vu6PClLkLhR
0Tx1o54vvNn5Df5bzoFU1/++mWj7Af5MZfo8kS7YkoF62LtcbLx89HEW0UPBcI5gckpcBOdGgizh
BXgwJumHI0CfUIP5+xr46CUWxwdRkgdhLd3J54M/8BA13GMqVDdciFLOu+ydSVqS4aZZ+RJGL/nJ
NSWKmxNvx+8ajmYlwNNzM6NWILJ8O1Yc9PpVb7QkyCk91W3CY/UkoKl/B1eR6C6HLPeFJse/jaP3
XmhxnJBAQ2278dlTP599MXRIXjWcTr704NJgq4Ke4nchlL2OpBTISOcpSRKUvuIUFbuzI8XV39/y
g+WxpNJJTQsPlfHkk4hE+J3os+p7YeP7eB7LC2faB0tjKR3tO93yOVP5CVQbfiQC5Spn2/b17y/w
0ejnf/8jFIE9DZyRGNenKUgEBjb2LkI95MKzn9OS977ScudrnqLgDWBfAfl58wT3vzF+hfIitGlK
CGo8RrNzq2QoeLKUkGb4CWYar0+oNLVH3Zj4vqovuhp9NE+Lc6DnrqUGYfJJeRT8ty1tIR2WQAxk
3Sm25LEVXAKE043BC48oCs9TmEpUN6hKLxwAHzz/kszWA9oKhXgd4HIPyP/j7Nqa48S57S+iSggQ
4rWvbreduH2ZJPNCzTeZgBAghLiJX39W57wkinFX8ZZyVdQgtKWtvdflFPoiuZ/i+MYJ9hP7+M53
dqlsXEMB20RZ+ypraIe9aL+E1BwKS6r8btKSsh041fYLAZdw3AJfjcK1YiUKSsYGU/ifiGXr41aZ
zM/jBFe0bRYHwAdEqE6xb6yLzevgefX/oAs66C0sKiFOg+JIe7BRqIrHml/VEj+OhoVwdklzqIB3
vW1T/pxp1deo9nYApzYVNBnz4OatayEoXLXqEaKLVTHa/BX8KEs2PQjQ5W5knZnPrBvK3dRodvn4
fZa++vU9f4luNo8hTzh0jwQNWIYuRQgdrdJHXXjd+Nff/WX8caxbm8dz/MziEKmEF48o1wjUND8e
/qeG1Xvrytk/5DCk8Dz3Awh5duVzBt3EaSt0TnETDmA9FxXl3P7X19Z7BB1RjU9pBCGgB1RSffZA
Ml3IY5rl/kmGIUy2BFGjtwG1cGie+Bz2x2oIUJIWVg/DRdJet29pAZXkE2CO1N9DxGJuDgUag0fP
62xzI5Vf+iROutIPBWtkWQYvdAI5irKOnwMvStadui5fEPZxRVV3YfDCcyxaPXN7gQT3OoUoVFh/
/9wpYCiRGbPgpa9rQCG4hE44bWT99ePPvTA1LmVQhNEYWl/TlxHXtulR56yKPuVV2u7Wje9U/6Cj
GSn4CQWQoAqzrYI24ec88bovH4/+EzD8zmJ1OXUsgwZskwz8CRKRhqEXWA/0DGld0GTFgAT/FMgy
yzcyHMw26YW+V81V8bOISrQzShWM7bGA006wh16B3Y+ZDL79hN3HZeajZSNi/v3jJ12a5+vG9GvU
BqgsQ3M0eIHLGJSBqyaqD4Pt7C3ZiIVkM3R2nY5B7262ffajriGo9FK1FHlmnk5Nj3q6zI+lF1mx
aUNb38jCll7o+vdfXshWGc6DohTPLKyrA4fTzkYToP4/nq6Fq5NL28u6tsppE+QvdkIdKy+T+q8W
biwd2iV9iU+U9Vu0/pq71IuzcAv/NnbjzF44KFwuEs8yGY/V0L+yPh/qQ0V6iOXyK76+qpugffYH
qKrdeMmlKXTyGzbA9Y30fvIyAoH5wPkVYNaKOvrr4zlcGt7ZOdADTyLBE+/BoGW1g6F6v/f9Wx5h
P2lr70Sey3q0vgIyxSv8J+qFGV6hiob5W1ZlMdRYGyl/sJoi4/R6JB6baoRoM/QkO36UHdr4xygk
XXXK/Kp98Bsdf5MkH6dj2qFc8Vn2ufb2QmZDDzU/lJGBe0crZnikHKoiD2EGdeyjHqGOCqREWGyj
sqzEXdAEJTvEbd7esli7Rs47L/gHtpROhNk8Si5Zn7WQWM1onh7Dpg36XRexbpVUDYv/AJlKrx7j
MUsuIdSSXkASm70tXDGx+6xaBS57VDZ6knmRZs8m6qcHdM6TS+B5+bqzz+WOaiCtjPQyyANfReIq
NqdHv9Mrq2Muq82gEZzAUaR/zRqIHH3KAIOmT4XnB8d1c+Nsmn0fBT4d0uxRa1Ic2dTp00y9b+sG
dzbIUPnCb8opekp5356hgk4vEwNQZN3oTpbGOjFnVRlHT1ezshfInw/30J4QN3bBha3DJbmFPJ2b
Jmuyx59bB43wrzxIVuYELsuNDz4ouhH1LvAziPMztZrtUYMZxhsAp6WndzY+4KUANoqNfq2yVD0B
6sS/JxCsv7Hkr5nLO/uCqz5gC0i/kyDqXlkuwFOlWRYmm/+/J3EaiHPnB8kTBXbmCNdOtS6KXVkC
E4ceBRUCYqpePn2ugEn4O4+G+MZZ/vPG+947OZUdOQCahLZXcoHxWBx9yoDwyB95laDn3EsJweuR
9zQ9qXmGVx5vJ93f6QFF3Cig5JMPGzgAggJN4CkWBy3ZUPT6r3uND6AC1jy7CF8yu+173sGMtStH
sRlDkzyMMGvmO1XZPsSofou8SOK2wWTeFxvIrjaPpcf5DxinlOoQzsn4GsI9zIegvhRVP++ogsQg
DA3KPtpjYsg544H3DbJ2vTHbDDiE7okUOdynAj/qv8JGlKZnEmaqfYCUffxNaHilBMDpQrM+Me3X
qUkZGTdi7Kz4bPCy2bZCIrWF/rU3AZvd+VV6DuSUf8Frqv4YlswrH6cGNM0KuuQRPF7D9Ni3KT4O
WEnwW6hXMXpwSjgfiKcctvWzVz6TCKlChtvL08ABQVm1mbhsAdINaWNRh3qGKez4iKpo/tQZHNkf
j76QUrk8OX7FNwSoNzyHSWe/KIg9AygCse9tFbV0X3sgGd74pYXA/4M0V4NeQrxGPKMo1cg7bTw9
nvwQJgUfv8nC+C6F36AxGUVTbp6lZuEbxwUfmlL5rZN6aWNxTqPrRWVSnk0vBCu6vmcDktpwiIPP
aTZQcDhkk3wKq6p8qicS3KjpLr3R9e+/ZPFGNjMQmXn7HCJPe6yGqpObhvhyHcrgDxnrriBkkoF8
zvicQt4YHl1DhJvCus9Bf3/41OuAMgj74Xm0c/4qgrp8jfL2FipmwbE4dqlRWS0C0esse64ANsi/
Kz+9wjBrSOm/CdZDxjoKJGwNIeoAKVIkuxGEJuaa3/GODeZvbxp77xKkNIpuHPnXdfDeJu0ca6OB
u3QCdcpnDkOJv3o4nYZwd8GS2ZQjPDZurPGFX3FZL0BfAyAsVPNMDJLVjabj9Wd6jcVYthDrv5Fh
LP2M8+0Aq4/ncqT1M5uh0nY28Mx4ZCGt2Us7RTddwxeWt0uBUaHxkK/b5MImkU94mZxDOFDAhWHV
CnRJMDiY5rwCcQ5dcZhaA2HeAG023BIbXpgjl1UCZwxGZRdWsDQi9C7lA/sniy0TW6+Nnj9+gYW9
2aWWgHc9scHD185gCQqhTGhmbsxwNbP1qpp81ejb3MgxFj6FSzPhHtwCPWAzn2XK+EkRAI4CAcbh
x++xNFXX9/tlH7MxCjo0j9sfJTps0wZVgebYEz7lR19xfst1culXrn//5VdGoHkgI8S814z5Odmh
eQ3wKWRK2uluTgHTvBGCS1N1/fsvPyNEZuukaLM3AyceGGLI/hz3tbkReUujB7+PzmzXwR5m8i8M
hBUfeRsMZ7eN0Wuf3ols4hHRRLhhvo0dLpx27sRDZ9t1LRuXVCJFGVo0U73XcebYeuerL8/MwBK7
MfXvSy+y2CUqqKataVDO+rkKOFC7stA90NdhAf+klCMN3aR93ldPBJKE0wY3agACByh2aKgPNenn
kvSgsbGOtZdktsnLx4v7/S8GU57fv5jNYRDg9TG/AJvgv9LRN3/NZJVyN2MuPFPOTNeIEXoJ4Sd/
ljyez6jqzDficunRnbyViTxP4lJ7zwp48H3leVm7wWGq/lk3M07YA27c4HZdBK9STm9qFr3atUDH
3koBlp7eiXdLW+nzqBleGS4J2xGI//upBipl3cNff/WXMIdw5pSL0lyJd1f+VQXoPko1626MwBD8
PjrcIZHGDVVw0UDT5QdIt8IcO6LC/vvx07+frTLXgaC102ygIFy81blIjyKJayh15ZQ0DyNvMrnn
rZbRPqnDJrzrqWdXCd1hvTpFUwM1QxA+s+EVyqdIu2QuDhP8yFd1itAp/33WbNamrEEb+1KBL/HQ
88i81uHNrXchpWQutBRE2TSgKP0/AyyRhfe1gZoVrOf6yG6qyZfFTqUNrp9bBb/ZaotL5dWOypOV
3TCpIOi6sSKg55qsbFEzF40qjA+p+9zLH+0ESIfhpLzzW/b68RJZCB8XjIpWXjgNqEE/jo1o0EwB
eLmWuMmvG92J/WpikQX1IUR9NirvMhVA+40Wt/opS8/uhP4IFkFQJaP3THRrDlmeqtdCDMG6Zea6
GSiGOuwQd+0zCHjp56y8NuA94kE3cN3cOMGfyRkykCQEvC3MvX8UaujgWLDiljvRdYr/vIlA1eH3
KEHKbkgGctult9e0esS2vpND0LZvQzFZ6DfySlX7j19l6beceB9FMZmMhOxCZyHaA2wgumAvmkrd
USPhYTaXnc5vTNv14773Xk70j15beRn4Xpee40g/oFoLX0BO6y4/QIW9WXfRBzz+9+nTYRij81Mk
F5rY7FQlqb9LM92/VBDm+o+rIYC5bm3gWR+3xMsuH8/jwoJ2kaYqRp5Xmzy8KBLjqoXO4Lcc/p+7
daM757xWTQwpqil/ziBc/QryVvRSl2AHfTz6AvIMQKPfZyy0pIF8uk4vJhYe2rkFeDGE5FGzqfz8
WolNqhfuXy0e1RiKFx6M4ZsJyx5I1xm9tTW6cozFzp5ARvQE64io55FLdVKGidM83lIyWjhP/wCL
9trPIStHLiLEHG4Ng1kiAbqy2sL9WpX3YZeIr91ssC5HmCx++Xhml1aFs1HYUhcZpTiQGJyVfqTl
rPJtrCvydd3wzkYhQJyZvCFXb2nrXel1oGzr7dzdPlCXnt/ZHawknVQg/Pzbg1lWDqe48YbuSKZ8
HrcjhfWfBTvkSGIY6IoBLPoddqzC/l1Bc6ObTlPRmOERBq5wIR7g7hmdh2G65Sjzs+r4zm4SO7uJ
CSEs1zV1fMHRbooH4VEC6GQ3eEDPkyr/NJJBvc2GDSDsTb7fHFUqvH/E1DUeVFbDEeanhoNEB3s8
9hShIk9XVeWQQ/0eTaSWDHnapN6gRVnuLIHF58xvvvfCJ3FBqMzPpoLU03RRrdBf4GSkfkxpPB4/
XlELWzRzNhrht4oFMOi9HgczyKhdGhL400Jj7BvAHOXTx79yHe2dT+dCTOF6FQ9RVZALpUlc3Ol5
5OQRyjLlHiwS8EGRow0R/HtTbtftLS7iFMksi0bD5RvECehZWJs/xwpIuI/f52cl/70Xun6sX+8a
ohvguBLglldX0v8vBn42y0BiA1/tVGVe3j3TfrYHkMjzCrxvCPCj2wQ9VMCHvTPlc+tv+q6Wz8Bg
02aPDks7fA99fOtNoK9c5RuPeQ2N9x7T2Y7oEIZw2fPLN5JmowZCOkK9LoXdgtkFLfRlehb17NRB
JVZftXrJHTdp9V/RTLd8hn42Jd57AmfH6qfGr2laNVBtlfCAYkWV7gH/iNMNN+g/gefbQI/GdrN3
SOcqv8/Hvnjuirxo7nrOkvkJhRta7GDZAAY1pELRzR+hQHpj9S/FlrPdaUUiFkuRXvrCwJaT5Pkl
L5hZVVxhLh6WjhRqS6nwLyoBFIEXVf460P7GUbCAK2QuGlaYqtJ+M9bPWgUwjA1lKyGMQLLA7AA0
VOMmlYyDrhBD4zq5Fp3BPk/uhU26LUti1CWxieCv0CKfyCZHsmx21jRwp/cnNOCgHxTLY361e73A
QEc027Kp8m+hQStwD+jOUG9UX6JD2WLEdfgBLMbfowqKCmKOs6x9Y3ArjnY2m/vv8QDkyrprgguN
TUVBo7AO2AWu5+xBF6xlu7gYboLGFpaTi4olLGl8X3TBBei5IdqPWmZAihFKb2yjS+M7CRO8GodS
yTyHFAMgEFrQ/AmXTbL9eLdYGv3691/2tLSdC5PMbfasuwDtD/SSmdrmw01rmvfdDhjsUH//gT6a
Fe6vcr7ApLjwt2nLZXImpV/JCJSktO3206TC7wCMg9E8tCq2u76yLftcJsbqu4/f8ieu4J0dKXJ2
JBQTQV33TXpJM4/j1qN9iOyqPL/jNO2HT6mUUKLRSBHZnmj08e8ZMOBPackt3aRZksMXmvnKfzNt
ABfrpqoRLK2xAGRBEEA+EV7Y7hD5Rdqi0T3Rbh9XIYVYh5DyaLwq7Hf+UFYHZRNAe4PSH/ku7RV6
qjMf8y8QWC1+QN/ilhb4wvnugmk5m9qoTxFStK7FQUUV0JvCEmCGvc6QYPfxpF4D9L05dVKzK1ah
TZo2uWjTam9nINPbbVRWyF3vRdO/da74XpY9+9IOEOn4+DcXlquLtO0znaDCCsBzr+WBwujm66zV
9L+PB1+YNteYw4RV09cFZRfblLiMw5YIQA3SadltI86y6UYesfQzTvY1tmOv/DyDZp2kcfkEd00o
VljedA/RBOmtG7+yNFPObS+DdSrMlVUENArALmEKL1+Fjs6NgFoa/fpuv2wbtJ5bKL9luAgPg+j2
Yoqz9pB3K/H5LLz+7i/j92kAOpRftG+ZkNNn2YKc3uZDuQrbxFxgLDwd8zrP/fAiU0jfHsIuzZv7
uEisvDH5C6HhAmB1G7BZBnH3Ns4tZAf0WH67NsJHyA1V+bAHsELYh0CAvHZsWAgNhI8X8NJXcTIb
Qm1cpJFBs90rCrmh4VUDcDY48NeN70Q8zumUjD4JL2PpY59mvm3nPXCqKwvHLhyWl0mSBARgAdxN
2EbPNfmcDCv538wFcbK+SliYJN2bguLLaZzL/lvQBeu0IJgL4pQKojp5ONUPoiyTH2EPFuGmg97I
jXP6Zzr0zm7rwjiZB1UC2Gg3b6ADJ0/VUKbBrqJithsTDnO/VfUwFV+qtLD/kqaECbxqUsiq4E5H
oy2DAhAdevGpM4N8bEE0fqjgPvRpVDz8lyaqBFuorStxRBE1auEzFOuXTKQdnGj9EsTeGmqRnTFy
A5JX+BU5vbivZDer7dDnyYGN0O+vxlazTTiOkEUSPMgpFL2gvIYDnvp30gJwRSCCLuQGXOR4JwAZ
zTfeGMfBXWhzJGOAeCQEnP+6uCsHzdoz8yfc270kgYY2QcG/3kSTZdkbglWkOw1thi2CqTN741fT
Q9Ry/KQpevM0g83+JSOVl2w9Dh19SKMRc2xGKtJ1u5/r6SCvtlzQxBzekFdk+f1PoQIIB+VyjYMB
A4n7990PnzIui5pCL5GW5JlDdfRvFIBWngyus4MIyixNTD28kbB8VX4iXoJiVm+rtggX9CoZyKwd
7igXWgMRdxjtFPEjrKPXiaIwF/baA+kG4SFdPjOd4qyUMVjtoFPdlAld2LldfwciUviZWEHR8ett
8EwLMHHTQWfBRnk6Tu+8VHYnC2j5cBeE/a38dGHjduGwBgWYKJ2H+mFsSrsF/r/fd0bdqIos5Bsu
7BWEnWliZR9ca0npHVqJ/CQaSOHvJ6LQBlj13V1/S0p5Nht/wKLiXvCjgrH3MzhL6S3DkKWmn4sa
pJCvzEYE9tuoZsgC0qvXeSin8okQQCErgcvvIRaF+h+tQU87ouoDPyK/BLLAA8s5uJstLVf2412T
oH6AhlmR8QRXmjz5xKxu/8MmdcsfbmktOMHPoPAnq6oB3M+kwdZMIHvNHrRK1n0n9zoGpEqf2G6A
HzHVp9TK9jxE3a3U9t3oiUjspLYwGMrA9ujsOQ2gZ7jr6dh95qod7gg+yp5XOYQXbWCRSufoMv77
8Su9W2fEjzqZLkP9UKd97J91S8qToLM+ce1BC9LLOA5hZVDgmQfWfP/45979Pvg5J/VF+chaLwv8
M03Ed5sasYu7dRkWBnc+vmFQeKn6LjxzA1VRyAqXm9mXr+ue3Pn2bJwq2Vo/PVji0zteZv05mfIb
07L0FejvZ5bMBBHwoGruycih7TeGVX8GyxaaHWATqr/DooKp1jiZf9a9i5PqWmRDU5IxfpAzUkU0
OOttDNn0NYkuPoOT6Foz9n6jphT7TIYKWRTVRy+/BRdcmCm3c5D6oPOmpoGYdo/OS7snRTEUX2gM
/skmwuRtMtZAgq0T0xQcVs2W206ohIAR3dCTMxAZFOqkkXoCf31VQTWCRuvvn57HFeRBO8oPRqAF
T21T3EV54u/WPbsb3qPngw+RWsggXQ0EJjruk3Ja1XPFszvRTMK8S2Nd2PueTXBn9Qa7B5T+bd2j
O9EsvKCJLVwVkAV745ErYe/zvn9ZN7gTzU3neQ1QW1zApq+ChOQUDo+g4Zs1/S1MjBPPnklRUG4S
DO8n2WdcyMo9uOvdyo/qhC9UraF8H+nsWI38STbkB+XFyrXuxG4VmdaqqvMOXIRoHHACMNA2EMm4
7tHdEjz8fb3MwKbhQUbh2Y4laucG+dqqj+oWw1GdFM04kf6BRahRb9g8oQBZkHVY64i4xXCCO1CC
DnmUbfKyGjaTqcdNRdv/rXt6J1RJBAeqDtAsKFfNpbrzONycph4043XDO7HKu7BXluIqix2zOJkc
ZMB4hizputGdYKVlUwRdGwZnRtEW6idwlur51k6wkBi5VXCopfddUREcKIHu5KOGYNmwGXUqTrKY
oWiVgn+fXHoBk5rtDNrgyndygjhMLQ43j9h7nUPYWiNNKVhxWTdfTgizNM1hU5fhY4/66koTdPYA
n4JbNKSf19E/Ch5Yqk4cjyOuD6rJ5jMUnMGgS0K+g5u59A5AwQ7+WcDnwj9CTwgGJiVUuiDbkgUZ
6mmg7v9bwSXjC4GS/QFZCeSBmAdPFQhfh6i7U+hY72GwPMWPKfUtAPswCADUkhZQIQ1TEr5OkFlT
ez/NK0jWjTTLvyPXQLMUwhrdI64f417DKuVUkRDu4ThYoQeTqwbSuzPvo/BxaNngH1dNslvvrjyd
hUbm6aFS46exTJM7xFdxo4xxhSq8M8NuvVuVLZrZsIA9Zj6z8wnq+BDmlgMz/4gezmXFpvHhZnvK
Zy77YwZDo2KLa5Ykt6qk18h67/edvCEVAowS2AscehW/Gkj5QtB+3eHoOjlXURn5HJXEI4fjDRx4
o9I7sLQu1m10rlBEFrA8YjLF8mqC7jN6+MWPBOa3z+s+urMTCT/l0ZQl3pX7CDX0JNMbr5ze1g3u
pA2gDwraj5F3yAwb98D7tFttVrn5RcSte0NkvKk55NoPuJBHOw1Dii2aBDfqGEvLxdlwKgUx626O
sVxs9J+UottMaAusmxVns9H52AYTbAcOZEIBxkYgOousXXPnjohb1hbeBGtrP69xQYUWrqyg7ZXm
tySsFmbFrWrLFhDVzo7egcbqm5nhjdnw8ZaCyNLgToRyBqtyOsTFkZqr5o/R9uCRYd0B4la0x9Zm
EH2ugAGRJtvLYbrAumCVly/m3MkVxobUFMTC6pxatECDPvD3WdmvfHInQLmJBlT5dXVGSt9sMhwa
23lceUv/ozwrPa8MggIflOliKwzFQXbLqO769u/suG51VsQZ1dfO2rEPOgEIDgAm4i1pr71N2Ene
JFkuLRsnUkeejwM6AdWZGDpvAIbJtsjK1wBs8GWdUJUxJYpNQ3W2fa6ORHRkf9tFe+HJ3UJsHwjK
4UQiYKMDp8OvVR78B68N7+9Vu4xbieV566NJ5FfnsC2KTxXuPq8lROnXJXtuCVZH3Jgq5jg2SmJ3
dPb9F+gp03XT7hZgYSRUzDwIqnNPJ3uArEVy8GHHu1k3M064hiYd7dWD5Wh8rBhdxO2ua0SwcnQn
XiFz04gcZigHAdFQ8D/sBK5hXZS3mnNLq8Y5UyvwpdFYm9SxN1W/wcX5xZtu1lSXBqe/V1cg/pWO
hZrVcRzBcKoIJLawuX1bN+9OpKYqI3XsK3Wk8fDSQ5Rj27LJrLuvubaV3MpA+ZOvjqbz/gphm7dZ
28WKiKssROAbklg6V+dKwbaGtSMKN/oWzm5hzv/QE1KZ8LwRgcrD+Z9Kg1QGluIqXVQ8uXOomtHX
Ho25OuqrmlslsRjjNhFreocY3bmDszovS2YTrEUCY6/Azpt8vKVXtTQtTpRCaLCJSKXm+6pDIpPm
CH/4If1YtRRd3YkK6uxEUznfM5SEdErVzkuzZt0O4BLyIVANr5AIfOaxTx+z5roUrzjIdU/uRGhF
8yjvkAkcJewhqWyjTT4jrV43uBOhpm+7gXbw3BqTuoZ5EFy88mSo150ZLveeVV3pA08gThl6wToC
aMSP9bhuXv6g3tf1JH1/bI6wAfsrbLTeDVPirxz8Wmn5BSEko9onVRY2R8ui/1JdFdt29XJxefa2
gJ5VRxN9po3pD6OGZ/vkCXPj0X8qd7yThrl2jtUwxbDEi9t78LLswdh0GHcpK6diGypBwJaD6Wab
AECYCpXuQxDk7Uam1p88+HQwACy0ZzxYd2oxfqqyYvonwP/9rMJB/Z3oBKiJMp2Bta9LopLHrg95
qDddSlgFiilchFqewn3g4+W5UENwnSMZrFFVx4S5h5ZQl+1IO5Cvoy7UiTcgqISBV2gwvAt9z6Ox
P9ZSIhH/+JcXNiPXVNJ0HJnyFGMBdOgL9PJ6do23ejRLgzsnuqV1C1gybY4G1LiNHCFH4UXhutK6
6xkJdRCuma7acwYJe2T4KtpOE1lXMXLJ/SFsq1LrEX1WCQ8PpInF19ky9de6SXeSb1TDeNl4c3tW
I471ZOp28OphN9bSu5MOJNZ1jf0S0mGWNUCudu2ZxGgZh+PVcUpbdiPqlkZ3NwwuYexSNqi4wvlv
azqcAS1Z1RTAoztnOshTVFVt256NnTxYmJVwLkHErVkwGN0505H8FdEAVcazbbEdmQKIKGj63bo3
XE/vP3YjjO6c6uHQYUWiDnQOO3CtNjrQ9Vcyq/o+z+FtuGLd4DeuH+XXT9sFhOP8Eid4eGW7Hti7
jWbF87rBnWCFMVLdJ2JCWjKYR2i0s02TxuXKRUl/f3IbxhCngy33mSW4jpue+sD1lTUETdc9vHO+
0zY2XCdA9pNQPaF2VuyGXJYrB3fCVcQUVJQEto2aI72vjX9sk3XWt2Hi8vBVr0w8pUF7pnBwPGgF
UsKmnYp1opsY3wlYHfVROwSFOVesLgpAvWxw7GbtrWryY3wnZkkDb20AgGeYluIU1nH5zC06tKs+
q+vyBB/B0fgdgopMEfzjuxcfSq/rliR3AlaLVArb+e05neh0J6Iw3gTXzXLdkzuhCsSnnyXwNj1X
IPn8hTwreUBFZFVOiEl3YlUaMfUlHxCr5qoWmsOE8/YVYmEn+4NSryHNPw4GOjL2ussMGlQPWIyG
PyZNwHFaNz9OwEpT131cjtc38Pxd39IvHBaD6wKWOwELdjRRMKXKTwqEgK3Ej90PVat3qx7d5cxX
4ASovJ/z01jG5bGKA3JKOvO/dYM74TrKZpLJSPMTj9CvU17CD7NM1lSfkMM4sZp1CnZ1kOB97Esg
nkXQZ5u5Sr6ve3L3eJWd5jNv9JGW0qChxyC42Qw37uPvE6Cu6dfvBwjwpKq1UWvuQRiGrWiNLix8
d71R7ODlDtU2Vc/ByYB69AzYET83FNfJA25O/Y22yUJQ/AEp8yA9iiNSnJTwxLy1o4ZjUj/7Bjav
BDINH8/h0q84cZ16suVR0Jl7Gth6jzYt/aZ6uAM0hFQr1wD9fSLhKt6ZuBn9E8vDLzzkxa4Zbt7J
rrvbO0lQ7ES1qRvc20nrnwiMh2GFOjETbCNwwb5+PD9L4zuBHfq8tQnr/VOqCv+e5UDMc8VXXYbD
xIWUkXEgrSDGP4mo+x9Nu7jZtV0c5uv2DRc+Bjttr/AGQ0/j1OdH2ErzT0UoxP7jqbluEO9MvQsf
qypeGgkzxFNfhCm7V2lBzrVGfZk01PR3VVqySwckwGdWl+tk4zFjTsxXlOqO69g/cTArzmndQmkY
8nPrzggXVQYJwJDlpchPINWrLYHHzD6SqxSB8OjXJfZLLs2q1C/TOmVnBljZM9zuoN4rynhNRRij
O4FMOlUSgL3yE3zQK1hg1m1xBx65tC8ff+2FQHBxZbzo5gLYzeaewjxvZGmxS/J1amB4eCeKPVlA
1nWaw1Nr0hk8RN5M2b4HmnplIDhRXCE5Ij1UME9UaftvzwMosQ0kXmU9FiYutMz0My1meMnfj3Gf
bzJgmjdBs6rqgMGd85kVdCoTpYNT2MfsfyRphHqAPXXr3ch435fqwA84ZzR84iGBDU3vM21rNBeh
jiH4KSu6VKKNSfQ8/1AQBfweCNymoNRVTecWLZ/wqGaUJ+oIpLxdF0wl+Suac3DboRExVytzfZek
bQ0E3EgS23vRAlLBAk23MU3XFEXw4s4Jz/TUjqEx0Rn2Zo8/l3SkbuKgFuIlcqKdhCAAeKSJzlWL
3pJU5UuhyS0RpaXBnWDvmayT1rbRyXqMbFAc7LZBUt/SE10a3TmwSUq8Qc9ZdspUDQEzAYq5eowY
WSO7jGl3gh26BYFMwG47wQ21vodVi5efushPV1GNML4T7L4nNYz4SpttUGuGgTn8iTZiLsq7jzfC
hYzpD2gXaWEL5QH1VI5wYXkrrK71J6mFeKsjq5r6xlG09DNu2DdaSrg0Rmew+K5aHGkuzU4TuNMH
rRCrRL2Bo3NiP616v+irwLuDHs9XmVm5HYqV6bmL5TJ9AbkKP5mAKk2BxlfDXB6nhn75+DMsLFIX
ygXF7q4pM9qf+2b8JJUovuYBtHzWDe4ELwCfY1YkPh59NHA0Dic8+hCs3HdcGvMYpIG5+tOcsh50
9VTiLl2SmyquSxPjRO84Qcemqqh3R6wPT52MQil8s/pGFzrRO+s68lnXYmpm2SaHqG+h3Dmvaslh
PTqxSxpPm9IXGH2Yq2zflIE5JTGAdKu+q4voUklfylQr7w7Ge/On7MqwZl57y0liYeb/gHRN8DcH
nTYrNteCZjp2CmLV67qVYeISlYkd+dCmeHZd1eW8U7bz0l1ehf+tmxonsRZ8gtMaTExxh4Jp4te5
rNIvekrWZacurIsmcvT0nA7ZhkXAdXHSkUMXrzxR/uDdwieOp3mA0W1u2B5XWmSn8y0e5tJndQ5b
HYDtjOSXna9YC1aBIBNA/WO3btqdaJVB50W81NFdqKdLOCFzXJ3f/MG5tUqmYZzo+yxhD0BDqQ0u
autyJxfNZQNmrG2m5GRYACHz1MtQ3y0h1X5YNS9/ALoA1Namk+MZtd1mAxQj2QZyFVQvTFw8lyqm
YQxZN56hynSvKeSX2tvC9QvLxYVz2Si3LOkCc1R6mDasL/+PsytrjhvVwr9IVSAJJL2qNy+xk3bi
ZCYvKufOBAm0oQ2hX3+/ztOE2O4q5unWTF1MIzgczvmWIr+eO72RFbhoLpuYbgLXbDzFjZEZNP3j
mR1GDiJ9Pze+vQ2XKGtj8EGZGNmNquWQW0AkfjIUIP0u118aWf95Bws6iLVLE32Hxh4aYk3ZHHvT
ySt501vL75xWpWexiaqdRA5XrpuqhHlr3/hm9b/8aP8z9xltcguRDnMfk/4T7yNzKpXVfs0213Mj
tLDXS8Z2AuOseBgN7DW2AeALvwPl3KwNDAvDYKPJrR6zT1CUgXpbBd+s9we/XBKvlIJcUFeRlmBz
9iW5TREI9p0k83YcZ9L3D73gcZXXkBKX39//W69+4Ch0CxFlYQLISIbyOPFxplCoxXGGNPS8lj6h
B3/AyXCCqG2LOhrkMTDS7ksr4yOVfeOTgmB05zvg4bAUVkzqOImS/E06yIJZw2Dl57U6bililtVU
VOVSQRwneGT1NO6Qi6w+eyiC8tbvFazAzjwpBy2PUP0/lClpVD60kgi/pXELEUGkSDBqLDy06uRO
zygSZ3MQeE7+snf/c3RDFhhuo1Iepewvl0lyWwfxdvBb9ku8/u/g1USxMpU8lmUy7xsVbUfIatEr
rYA3trxbS8gYTzdCW3mknBXiVuJupAfTrsbnRY7v6sRM2wpQLpugOlpVJkdpxFkG2sshGIM7Gc5E
jWAJk/JYtJk5zQ3kHMrLR/ZbeOewAkmlQsuUPKYBRUum7fO+264ph7617s5ZheHQpmJ0r46YMGSf
bLiD56uXnAvkd7Lft4ymodAwWaiOc2jtX3yEMduU6dlHKgujO0d1WuOhIxM2ZDa0h0UsOKkwIfNa
c7doAA6kambRIQz0WbSP7FDlELu/Bmt5Y9H/KBusIU0XUpRgl220y5dOfdWAdPkuu3NSywFePwI6
yMdeNTIfzSJ2pOWf/Fbm8pv+EwYK0JUTMAXkUbUlqBPR85wqr6ocvqhzSJeghpsfKBrHMYh+gK6l
Wa5jo70qrRjeOaZ82uCBGGPq1Sz/qbfoIYyWH++vSvjrIfZHfoDBnVPK1kZMDaHVM+mnmT+m0bRC
4KVmy9LnfKi2AdUh2gXDoVS0Xb8vUbTaJp8NH1N4ZwNbCYp/EaUbkF991pfQBkEadmAQPZ7uwBmX
zWlol1TfDbYOCptbWE20f12wyEuVbyTGEwuKueDC7yQMZOI2j2wx1OCKbKpiJ7akMFI0NrXBbYQG
TVHtlqnPOsj7DllRn6cxklmUx4mAPPV+w0RonE/ZouxZdTC8j6E12K+myfsFeCCxW6uBxEXehy2b
PzO0pvv7YBMmvcskcKNfy3ZEn+kIPcpgrW940DGiTqtd8M++7kdV/yVoMNhDwzsmvi8dLOR2MQRG
6hAjpzwsIBnQjdGWK2rtdtNQ2bFHO4VF+RKXUV+CBgePoyzF3TlwIL2LXgwz5LQrVfY/Q9FHBI7V
gRmjc0/U3Nxi/DGEi7SexC5lqFqUeSI6GhyKfkVLWGzt2sEKOlF8zQVETfqXWrSL+MtOptA/26UW
2b8Fn1BkXZpk3W62coboKX4qU3eFnKb5qWVsozsB9fHgUVUd/BbzhHeTftArjXjeLp3YvkSlieoj
B9MpwNUW8X+XScnwIPGaKo9oRkiz03KpmlMzrGu/W6CDPd8SygZ5GoKLJnwXCzUeJTSqi12VLXNy
W5gUBrH7YgnGCJtpQ1UpWWEusutkOOvbUGkgn6oh6j6FawtL5kSMdD60IarGNx2BhtVhoX06Pwdb
ONJvrYQo4D5Qq1YPgAmV8wG4jKb9Juao7+4lIGDfajY34t+qXiM77nsaJkAl6DCpjlrzYEPRiWwF
BNlAv9nNYxCzQ6hGQs4kpWJ6giZ5rb+h6pjyj/MWgYifg1qTDbjRlAbDhgOlQfd6mZHOFVu2rl+6
XsXRQc08WA5mtC0KE4SW6x4eB2uxa8Dh6HeTnTf9OaPzmp54XLB111UbwGoS3sXBxz6A3dwTyzCn
j5pm8WB3ay2r/pjBySrOQTIuZqCSwajQP0zMeKTyGo120+wXOmzjA9CTI//Y44AU37qK44uALQL3
04bTQR8rULrJ3VCzdHu2nRHLKZmjLv4GFRBI1lIdD+uBZHETg/pY9/R/+PMjBFvpGsPbAGBbA6mV
Ycv6ZLcOzdg8Jk27NjvMkk7IPqu2p4etok24L4CZ7X8mSzWDXCpiGDmavDeqhfEHDcZqfCqGuFg+
RHKpP5nZzuwWdqjr/BCVyKoOaDKhMzhx0y93oRzT7LHuggbuGqkUkbyFFZaU+0LXMZxTlz5Q8y4u
EL5g/FFg88ZtwHZLl7UjYhSvDHo9QQ87y90woX78z2IQAMp8rCOZFjntkxSY/Trm4bc+Hhf9JCzr
EQRrqDPTlwWKgPzHnEq8h/MBbUrzg48DH3S+Qek6/gTVX/ivFUnJdIP/S8fGZReomuolp5Uci8+t
jQtzrMsmJTrvWzia0rzdZNSj7gZrheymF2vaPiybKuRjDTD68EC4sFTd4I0fccjfsoBVn02ss/5U
kTJS/3v/CnjrUncyKZjhhJPmuLxkW09/F1C7PptRe8nkRKFb1mViWrsZvP9jVOOXDjD0+ob/1Zy9
5u6WdS36djS0jTqOWzmWO97Ck+wYxbi+rnSU3lgct7JbSDbVEi+rYyrmb2Erhn1aksbvQeiydauQ
L4ijqgKoa91OXV23u7nvvGqjWHknm2oob9p2jMoj0bO8GXo5H7OSeLFcMLqTTpUwHAzVGpQoFceA
vI2zOstMJn6vHpewy22diFTCNpxi+Fw19CHFucj9No2TTgFXzuqIYepUsGWnUt3fkLpJPEd38qlM
xFxPU1viYukRhSNyFjCGePKbunNWFdBmDaxKymNV8wQOGfUjmSav5mwEB4nfM+RyTWpUjTtksYn4
DtmB/pZv8zV3x8vj5pU0063ramiUD+VmIZ3dFdMNchV4BubzwpX+gBBv9MsclfVLug5JduzCwatu
h9/kNFHXWRcQ/iqq5wrVizxKgq92EH6b1C34xlJREfUjjm8XFKcx7cSdjjsvEDtm7hzflGSsiCH9
Bwn0Tr2U5VCk+VADjOYXfNxS7xb3k8a5Lo9JVOpP2dQKtR9YXV+TMn8jcroWy2pFXgzCZ3ksoqh8
FHyWj0FVVleqmm+N7pzhrVxMNNdY+4TA6WAHFMSKazmNReh3jN2Cb53ZcWPRVh4B1Ivzlgmzh1W0
Z6XRpfEWYkWdnfXVURL5NAz9NOTrMgWeD+k/ar5CRctY4dsKQ+odZPdvpm7w8lGN8OL/PUw0ESwZ
ek3KYysrvSuAbsvVmIZ+29Jl8i5Vacset/kRzs4f52hp9pK1XvZzmLpTZ7Q2UzyBj/TRlBwyQzK2
ecA7nxYBBncOLNokaZJsRBxJEW+PEHt76Cgd/GpGLpO3JPOskwbRwHSNydM2fWIc2oZet4rL5O1J
GfR4dpbHZsxuab2ueSVnvwztl/jsf8ougGeDg7Zi4iEcXA9QkI5PWWt94MtYcueuXQqt+lmgu7CM
aDDP2wRyeeeX+bk03qQsdFmNMzYi5pxPY/wI7UEvf+4odGm8QkYlaie4x7vZNBvexKq0+RRMWeY3
e9c/O6wQyvHOR6WgWmlOl3jNR1iq+B1Sl8u7AkvRt/AkPNCeJQczQL8ZMnvWL8lxqbxhEIIcE2I7
6jWR8WmuBWo7rCOrl1UrVt85qVIMIq5mgj6JAM+HpGG/Z1J4dmJcEm0nOoNCGRLATg7TyYJV+KnX
8BTyO6wk+j388l7RpKGmOESL7B+B0OvyKhTFZ69Q4PJo5zKJVwixF4dqSXbQNC9ugxm6bO8P/ivO
vpIEukTaisBnr+5jcYx12YHWoG22N9B6S/K0s0H8dYFyaPE4LdFiTrYvZLkLeloN9/jNbXuamrhq
99Oy1hVUHCHIv1N9sWm8ovs06XJ4P6grfcxLdvjaPN00e+7LBBryeCGsSUF3HR1guisMl8VRscmk
Rw5Ghv6AN3jq12CjLlF3g19Ho0IU2GrR1Wc2FvQ4wEfUq0tFXTNt2U2wBYd3wUEUQfhhs7bYmdm0
z1e+6+vrRV2qriqWth7jgXw1cGADbC6ZUcBAjaltITmxbZLpHdRcmGWnvsrS+kO21jw6E6F7fqbb
RtsdqUTYP5oMGuT/i2O8c6rdaiJ4VwUwcBYdRNUUrBE2FovW60alLgF4Sop0ampoAUCqrfkQsDJ+
DAiLX95fktfzU+oSgPkUDaLsSXAI4V10GqQ2D21Ae6/ojuLf7zGgzAbRLFIXh7ZU3XEJaZmDcexX
86CuQzdlM4rpKzZLOpjgFmVIcRtT2nndHdT15050ndKIjBjd0DXf1hmGAKXfvUr/MOFeqixE+6G4
oBPTD+jgWxhvxMorOFLXhJuyhW92xUcNyrX4R4hU73Tc6r+9tozL/S1Qs1zClgeHchTg/gLlmvNU
eKnxRdRl/lasj3DqTHCIzEw+jYSDjVKkXgROjO48syl6I8hpWmzIIYOgBikBu7Zq8jtMLvGXVShs
xyO+Kmvj+lORgWIEEQ8vSSXM3ckGUimziV0iLwk6eVijgKKhJVKvJjh1HbWzbEiYyRBmagTgbzOr
pluYN/cnvz3jJAPbFg8g/0sImpi5+hgu0tzIqfa8NdLw9zATD3jxhtDkPCSTLf4WUVnmXGzKr8JB
Uyd7L5kxcoJp5IEyyY5sqqCoQle/HBXKpL9PnqNbUMp1zYAQh2FNz9j3rPI8TH+QfhuQ9kR7mXld
W2hyJuqCcfDS7Iio64jd2oSkTYPRBcluO6WXm3pDQuS1Y/5g/W5bOwguigMJRbsTJgrQ+ZB+jybq
+kZgjzfKwJT+EEfqBUjF7EBJNvkdJZf1C3glGoghgsylEfSt7HTWQAenZl6Sdlh351bt4DQIf88g
OzSdoveWtdGubAjxu7MT56jWQZpRymxwECIk+1GYOl+BQLjyWdNXM1aaOEeVxqxBe4gWByOmavpO
ShkEB1vqot4FWk70UC8FuxCVIQ3apib0PMMux7dFh2oamzU4oJRrPgylQf2zSNfA6ylIXdOInqAR
GeFVfACuM9s1tKU7InvllxW7FN8Iwm4bibrsAM0NetObJshhEDP5zd1l+OIyiWZYT2RIMCE2jeSX
77WwXjSzCE+k38MbqthsqMF+34drsuss37Wj79BOlSyECPNSNBiay9uFfZ+9+NqYsnPR1qQuJC0x
bikOK692cvKdsXNyp7npKvR0Lya0z8Hc4Cn4yStausxdHus46gPC9yv9SoqffuZUWArnuIbJUPcF
yKqHqQm6e7KEY96Mq/ELNS5KVm/YF2GdZAdRlcEtrnGAFnRyJdK88bJxQbJLg/ogz2h2kMSMdY6y
Z7trYXf71WvFXZDsBCJ22kKhap/w5ARBr9tqUFfKD2/M3IXI9g38ANpw5RBBDADygGJ96GWIHNE/
4LFmjrsgMtjaYbkf+wehvHRQMbJzGIEla3o0Wvm+SEm+an0mbfbFb6md8wiMMxATkEfZx5ndZc2Y
a93s/Ya+fIL/VH1jpDB1wTF0FcU5JeCgAX3jpaCNJXFuUhXCKXIZFr5Hae2J0Pt4ifyOu4uHDee4
aUiFkXmS5jr435p4sdswZyfX1fBa6Ml42SDxsqftTySPnkvt5LnQuaoNp5hzHyGIiOC5kZ1XgxM2
Wb9/xXFImwjMBw4EYP1dcfkFNod+s3YxsCVhrWgk1iNK2+8hSR809TyLLgS2U7DbHC8fsSPFfh1/
dJtfT5C68Neo5EM7wt5238vmIh6Z68GvsuAyZjucPGoZRtaQagaQMPfzvQT60TmJIqHtFBICv45J
3HZgyF2kI396nXIX9pqm7WKLDrNeOQeI73Panv0Gdq7HDp5L1TxiYFhC5Jn6d1n9aiwu2HWMKVR6
QJXYj+uzGOO8BgzPb8rOMTRVM16QDfiCvM+zur7d6swvKrkQqi2VS6gINvQ2dHdU/YTb6MFr0i58
qpuDRJEEk6YGpbgozcvOS/Isoi5wCiDXCD7DI4bm5c4Of2kvTWMM7FyIKVUbK1LkHxMJ+39auMjk
VRHUX/xWxLkTpWa1Ye0leODKXVm/i1MvxAJ1AVOSDyJpW6y1CQTL7eUJVnee+9rFSwmCG1elWO0+
eU5bdoR/hV+gdu0NQgL0NklxYgrS7sv675JOfomkS4EFLnjlYiTZwdTzD1rSf2ox+HW0UU/+/eZK
KiWnCiYM+3Zkp6SzQM541q9dlFTT0zTMFix1qO+JOUGLI/faei5CKhY8bJIKAwereQJ25hwnXrq+
EcDNvy8HIP3TqmoM3ZDswbZyB3DXlTbKq4UHzl3WJQlAVwCUpXwqCogPhnO53sfpFD6kK4UOETXN
ADXCCQepnhPik8jjbzrJFIQI27hKS/UEeYY657ZgtxOwZVeC4mVR/mj+YXRn74S97lZ4DoRnm3TN
ozUrv0s7E/y9gb33OKqZHHyVAzgkN37/Mraf2mTo5ukZXMePWlv79xA15K/3d9QvAMcrP8WF6pBs
Cdk6wpkW22pSuRlkpH4WNF5glAbz3nlvwrh/aODNlUGGtYWG0GRTfiRzJ18qIbJ6L+GEHhyBmp9n
r5IRfrKzGcOUAlHey+2soWnQHdFv1vrESpb6RCyM71wQtp/TAI3m7BzLJL3lvYUA4KarK6f0chG8
tqTOBSFkaE21FvKziuVGdoC4L7eVWpqHjRZ+OiH4CW7SJsNpyMpZQrZ8IweowtrbYEuv5d6XhXjt
Jzjvp5HB0xl+2Ol5lEO5Hpo2Cm9sRRZ915rJHAe8JryePfghTiInUH9MRrzgzmgPtbAWX5P1sxhL
dXx/g78RfFz8D6+gjxnjUfJUMTEEN3E1tXeFsBt5BD2CI0mvbQqeUC7aFULp6bJcyU/fCBEuNojX
CQXaM6QvIsxotBMAKze3Nd90v180H5bdyMCSyyHfI7zuYc5dxJCKoKwXzCS6b8Bq+G6M3qavJZVC
XUky39jXLmAIjhllkfVpdF/EK60N6jq6XI7QoNzivxJzde9ddvAre89FDhnDFbhOZjuTRHbxXgwm
fFRbWkWn93fEWz/DOfwpUEIQlYrH54J0sKVRCHLbvgHUyuzaGi4yh/f/zFs/w4kCaV0CSg/o2Ycw
jDXPx0DX427d4AHsN74TAOaFbkuVDMU9VCRqKE1n9WPAmv/5De6c/2aNaM2mYn6Co0Hw0KWsui/Z
eq0689YXcI68tomFDl67PhldoqxZZFNj9nwE1eaCBFHDlQ/91hdwcoAQ1fopHUV87tZe/kUIcBDp
klR+GQZxcgDgZWBaufXreaU2frAQXP1YBbPX+jMX6qOHIYBsezWfzaS6WxSYu/sl9RJ/gV/PJVT+
p/JGShCQ4lb2zyOO8byH06VOdqS5tnde99nA+M7trTJ03snSkfNcxM1DYStV5SlTAVrDE1/YzjRr
+BgOkNP+CWrCOH+oA5PcjBrw8scsxiXfRb18meppgFx9gcf4IRVik5A2FCWD/GYyfldAFyb7scgI
0MWqTkA0YwPJ57JO9MeFojm/XbnMX99EzMUAQaFlHoKZT2eVwlYtBxlB/VDjkl7pL73ut4rFcsKE
HtZ2WaMiOFdFvf2sBHbV3pbpUMscOcrCb2LCjDyCbxlkNzBFVRA2Ldr6ad7YhbkNrZH4S03Drtyp
cjLlwbCp/MK1qKo9Uo4O2rFNuYDrOAf/WkBrYZ2JjXvTjY3+mI5TdpcOl/9uN0gC5UFXVv0dBKpt
f5zRtcMUqnSL9gPKfCfSSRi7ol9rTqpgKF5vJbqUXkeVud1yY4BvT1savzQ13OWKsA8PS1v51Cix
xE6kjAM0IEi4mCc9jMHT3GBD4qcO5kqG8dYOcWIlV0mc2tFOZyNMe1clav4wmWs6eb/ylD9vQ+Zi
oZpWBcj5R3pWCy7Cs64EA12rn7IE5ToO05kmKsYbs7V4PwnoC5pDEugUmNLF9HdbgKz2yk5962c6
0RQI2IAZEacvEzTXcob7ZpcssGB8/8K5xIbXfqYTTdFiLaMoDJKXBv7DJxEF08+lndnnBrHvSzJ2
9psGeuLl/T/2xk9xYVRkUluWNYacVUnJkQRlCcUMQ67sh1+ooFd+i4ujalZR0AbVrXMH6+DopKc5
3FVNFmW54XN/GOMNKd9caCj84iV5nBOI2Yc6iJpdWvFo3sONHLRn2sE4SFUZjn2yRJt6WqI2sfth
6dcPPMUixaGU7Dburf1WgCOPXFJzOBphZ4csr5OZrzuNrX4Msm46Ka23KmdAxAKj3nCxqwoE6f0c
LORjk4TjdCjopvpb2w1sx/GXPjZTA/uHtCv1t7nreoxPbBzdxR1YI4eOadXexWVlvyWCRODXGugE
gdmg9mGxNuRDAyjGdBi7aOVfRjsP5MBrafROgU70reNDfJgnln0ekwJdXjBQ+va+Dm29n3u+iZNd
tvCT2toi+jCO0CzcAxFok1Oxtlm44wT6oLjOAZPqQe0eciI2lqA2OVmaV/OyJfsiG+pbmRRBchqM
2Bb8WtWEeTZM63xbNbH9OYuyJnnUVEm8X+ySPHV1lbYHCnhUoHI14L/nYsGfUHVj4EM39oV+YJvh
6R7uzeTZbyM6Z2oONNwMkiF+IRmZ9n2Jk6xN5kUz5MyFNym84aYpyqbnuVXVp6Lc1POC5fnHb+7O
LT9Krru4ae2TZVn0BOZe3d5RLUGUf3/81xX8MX0nTw9YZsYGcNt/Mrut6lTDxbfPO55dVKmgQHOb
0artjlOAjVDnJCmVPCTzIn/ERVkkP96fxFuRwrmdFexxzcVv5Qm2KJ/jKUwfM6BnvvgNfvmj/8nD
YshKwAp9TF4q2F3d4gEa3fVk/uw3uHMrqSyOTJpu9gnaQ2oHgzD4cUeU9NfKp784S69FOTeJLxGE
gnRc76tkNdNzQwW9a/ou1icryxb23L0qoJkAxBGD9AO4LLswmCPzb2JQOsqrrqfJ564CXCLBQcVh
Q9uM51vWXHNOvWyTV+bnQuSIzMItjlr2YnuwTw4FIBpmxwPL5c3SYdn3dotJ4Xc5upC5od2SECj1
5IVDteCozCzu63T2klXlzIXMdWkBhYVtys5pu5VfxgHiB7nsu9HrJQk1p9/34dxBizCdgWvXxch2
UR23kLaNvGxzMHlnl1e1jJayaqqzWvvsn3AMm89QfdJXLts3DqgLmatSuBwv42ifRKDJvoKztb6t
ww3CMl7HyAXNxWGDp8ZYpy8GqqoTKdg3PXbiq9/gbvify1klUw2rpTFJ1S6VULLZUVt5UUix9E5S
pYllkL5Jg09ihLOb1ev4OBXLtS7H65U15kLjstmmmYTpxYuUND1NYSS3/RojR+0bHdpb+NuSL6yq
wmJPCOxv/F4KLmQO1Sy1GlA9XrZoaPckQtqmdVpeSUPf2E4uZG6EDkxdoy3xSTfwpBED7GCY8lNF
5cx1v9CiXsg4KIwuGHmeTQ/R1WDz86DF8M45Jmu6VRacgDMPe/pVt0P3v4BI67k0zjlGg88YFDTF
uZJRaA5mHmn5kOFp7FeUhxrN72Go7spBpmscv/BqYntOIA6+LWvjFyhcOB1HkQBRuUpfUrXWH4JO
Fy/Vltoru/KyxK9cNi6cLp7TCWIF63Q/anJRRupA1NrrBK5/d8s6JU/vx4u3/opznruERkJl2JNF
QYEEjBdjxR1wvDFgu/VUeClIcObi65CCJyaZ0DvDZl1ueM3IHcsaH3gFBneKT2OzKL0WRfk0J2q9
h8SxlcjL5+pKr/FX2+CVL+HC7Lp45QVNkuLcxe0M9TaeJgWBN4Yc590IFaMy15na7F+itWib9Juc
HskmIYZ8TCG49SOqoRSTNWiq+B0bF5x3QXJzgi7WOa1gOEW2aLyDNNaX9zfEGzmOa4ExZmkTrPNc
n0MIZymQPNfa3gVKmAc4Gto76Jcm0ZV0/I3I6IpY8tICAM1ncy+yLNqpgUanzRDPKtsfeD1Kk5WH
oj7HERpyozTs81ApzzvjD8xenc09YGrqrBLMXUiY9i2lXx2eubA9iC3FKQTR53NMt3GHlnO7T1CS
9Cs/um4YnZzXbhVBe45b2LvpBIUx1rIrHNY3to8L3itUUgCq0M/PY7D0eL6rOP5i4G60HnUEttDt
RIYs8UukXDQfSPdA6dfFdEbvbdyJbaQv0mbV5/cPwhu70wX06bjSQlbDeG/rFLJtROktysul9mtI
w0bq97upGsqK80YjidXd/0L4jn/PSLr85Td5595u5iFuCpuW53BM1EXDjJ7Q8E8P74/+CyfwSkR0
4X1QpCbJEsbjx6JmzUM3NfZzCCUaSm6LJisAGcMz/t84ZdPPivfmoty7Jcs9OtXW5t2UtD+6YSjO
09R0N1Gfcvt9BnmjvJN1X7IPIMgy/RVajUGYMwvioJcCE4y7nGwAkNJJhsE63qu2GUWuZRg92bZn
fmE5dl6v4SzHjGy2RI1uyO7CEBW4RF/T035rNzp5Pe79CdKFwFQQaEYCu1Rl/1yszT2fg67LRmHn
Dl7lw/KiGewSmiZgt0sL1Ob7++WNybtQwmKS6bSBdv2xQj8ub4akD/ZLOyXD/v3xXzes4sxFFPJe
8poTCZf3JYjsV2VFdUCvYQ4/iQBolPu0CtkEhlA6fiW806eYFTNULSnL2pOQfF4/x2UarLkpKV0P
W1R4CWJgYk5FKwaqZp2DufjU9T0UxaDPcJYRv1Y/fyPYuqDEipdjyFkIa1oAWaqHppPlkBcGtZJ9
3OHJ9BfEffTsV49whd20GAiNN9OcuyauD7wqu5uyvYo9+YVzeiWkuEDFakzbJt2G9iP81LdHvRi9
7kRv26Td6YmhxYfzhdZ6zOfxqbSmvoW0QLx9C0YYJu4aGAtJOPNA6pRGS8ZvwrmpGKxLh3ho81qO
3Ye4C+PjmNT1dLsVEQH3IGpNBQnV97fgW1vciS1F0s6LxWPsWaGpATnaBk8wiR3oZf6EjeQEFwKB
N8FX0p1DDnOmk2hJzY82XNjjULWzXyLtYiPjWKRQfdXqGc25fjdmujtH6OReedC8tUTOU8PatVJN
W9VnCwuML0Uo+blts3+81t/FR8IMji8tD+XHWcTAnHE1Ne2NhJvVdiXGvFGacHGSY6NoNK9hfeZT
ZRZI7RLTHYRuavmxWmoTVjltjeDopArgD8BtHRYfuSEcZyeGQOUqGaGUXJ9nIMvUbgQ4rtz3ervW
L37ju7iCciBtTRTI3e5+LDWqaUGPbAcwVi/FN0zfSUUCG4RTK4fke5TVbb5BdPjUo73pd7W4enIj
G1I7T23zPEaoQ4O0hKYSjUXn19Zz5eR4y0aUD1TwKa7q7jaFKP59K7yskLEyzpluZFpafG7+HVZu
8XjLQeYSe2UbY776HQonaQhNFLFOmeLT2AVQx0bJjrXHAWmnX9BzMavz1kULbAKKT7AB5R9GptYP
9eZlP8WZi1HNKGTA116oH5pOBppJvH6sEuNlc4fRnZqBIGXF1jAOPhmGtwNKN+Kmzfyc1zG6c2Tj
MVZdTAf7T4FM+KJnncCPUUN03+/l7IJNC6VJVMnGvgDj3D1HjJkfVdmUfoHalZQTYwbVVt6UPyz8
VI5hXQKiGQKz4bUpXZQpq3XSysyUP0rDPlR0KU625te0nt6IZa6mnOWtIatc209pdUnztkV+3DI/
WEYM3e3fn2yFbBhSrH46acb+VYoJMIV8bYrcPYMJx0ux6OImVtz26Hmn6HuGUWOK5/cX/hJw/8iw
MHvnwakaWyxJPbGbakjJFxnClxkByNY7lgaBp6mQu3e6Hu+TOozZTWdh+pqvFuiAmuL5+f5vePX7
4jdc/v1/+pu2YYDccjHchZtq8jDs2C6xgU/6g8HdHG6uq8aiUlnlut62nWEAXOz6ifixtfAHnIBf
TRp+uuEynUYBkiCydyCvmIE0pM9liPGdeK9J1plNS3XXpcjfRCMySF/za2XQyzK8tn+c/K2Ym5aw
okaFlRG0DGHKuEE3vwYcHSL5Zf+RtA2g/Mv/ObuWLjdxJfyLOEeIl9hiu213d+LOc5JsON2ZRAgE
kgAh4Nffz3M3E006PodNFlmoMahUparvMYbhM2ZP8d0Erf9z1jsnL5hRrH+XuRsvOk1h5LxpM/jg
ZMZM0CyKM1G0ycB2AN0u+zWrtkC8YvReft1qbiiV0yNPTxxq9uVd26TdMSSkb7ec4VjfyxG4evRz
EAmsn8AiGqYy2T5bt6VmrO4Fu2i7Sa+hxVG1TB/KSEJNZ4HI/7YX75V0Jq0sgCx1eiIG4EmaM3Gf
VyhibvT10JH9/VbzxQxdPiUzhEvSk8pa93XoO7NPedVdAA9hH01UV7iqQw3rJRTB8rOJluRDJtgY
HwbZiQNwh/QdmUE+igtXx+4QaMTEMYYLHHsHCcAJUDNbgQktomtjz9KRHlKmIZYP1crlKx2zwb5X
C00+CACW1AGXrAk403CAVxHYTO6OcCpPNXQuv8QQWbBvmJT2QXSZ/ZtAMv/FDVP0CFbCckBFlycF
ER35EoRMvLWgCK/AEzGdw3jRVh8XEuGysrjSxjtamnzYUYpPZeUi1R6wqeRhVddpBs/i6GeJqy9S
mkm/tWaO2dvETmO0MxQ9j4JGTVeqohS1fh+nbZr8bLIE2CWedJTvadDbfE8Ei8yPIdWpO5uOmrNr
qz6yRSJ1sBROBJlxJ1HGTp5gGctb6PR0zmYdGja6cR9JQlBew/uvHiGyN+tyMUVKGGEA35pM7Np4
ZXh+5BWzS/sev8WANIlpJBSrf/J4iY46SekDkqir9kGN2/KO96sJ7iX0wZpDZ5rafhR51eVfQgt4
+8XGk+nOY9djpCmGMKAPNYb8sJrv4ik99ALVGm/7/tG0vGJFxrr5RYmk/ZGmeftB8qD8Zjm81AKS
AX0QsxgwOJ10IIaJLgGQLR8FxJsdWHXVIWB1BLUA6AdMZ4D3yXs7t/1Db/RytoxV9CBJFbJdBmeK
8cZx+vtMxv4DApZV3TXrFaTMkJTPwBfdJYM0wabThfkY4HKqO7vg0Dk1TQBLvCDDxSWtN00/YubD
X5VUEybDSXZiwFjt4IbQ3I/XMNpyvDBfCZBMce56gdXjeP4kRDTIqpAxodUmziMe38vD7MoPSmvG
/v9yWgg87eZ0E0oKi3tJGE7ROe5dPBEA+9VgCcNlcReW8y3Jpdf2jZeF1YS2+lByDGkdogGGT1nn
ijzJNmFrMGbKf017BnN+Ba4UHl+gpQ8xVqDGDbFvN31aH8dqVjPWZurZyc7d+uaK+W6eAj5h7L9t
fS+pcgL8Sz3O+cka+X4ZZ7nP3M029u8LaOajByFonoLXSPITy/EFqsLlMZ8P0E80H3hc1/zDtt/g
ZVewt0QksgzgVwcqCBJWB7nwrabRvpBv2ax1UEJm9lTiCvxEhrb6qMfhZcujw9v3182jTANYLgjh
J4GDdudSjLj241zjwN+2vhdbcdm5Hqq46cmI/ImZCQDX1G0aq6Nk8iMrzJYsVtICE2zqHQaZ9V4O
/baN6bNvSmSfpp6T9NS24XERPcRn13lqmy2dGBw6XrEK5+8pNyy7FqvyoylNsEuCmGy6VrD/kG9i
BZqz4vZIlk690Cm/DuZyQ7ZlQl+rkgCujTprZadS92VQ2Jrg8etm6G6Uk6+cmMy71tEEQ4AE5lWi
UGXwuRzg/wu1+VvEs9dW97Y8H+mQx2Flj/93RkZnc5+AcLLt1ftildaSXFYYdzxQKJ8fyhojs1Xb
bZvGB3MzW7epC6l7WGAZA6kgtkfNsIk5GjOfflMaA63ULoSjtky/0XwALTbqG5yaW04C5kNxGfAR
uplVDjlZM8CeoFQf62pb/w4P76WR1AKkkAHue4Z4V1LYsJn2W43SEZS/HpJwh+6oDZU92izhu5Rn
4y6Tm6AjeHIvecBupgumMmV4L3LZ0VaARh9Je+Ot/x5Aj+WvUfCv/ovitQGRloWiALVsBQV51Km6
o4NQyykZY9jkdRlYIbwIgRT9qtseNvPo1+xnN0/1xvLNB+hCJ8DwqlUYuYgZ6q0CJoDwYo3lcdvW
8iIaOjczXLYXdZ8SPuzThs8Pdab1tuLWl650a6hNvsbszOygD43h5riRY4vP46UwBlrOYqugAkNy
Sd7YIE05dOphVbvpzfjwXAoQS1zlEiepHYNw3wa8P3RsW8OF+TBcqtDMUfEanzmP7FFFKT9N1a3u
1SvHtI/CXSjGFPmcR6JYQvUZ3J/0bkpbst/2YryQFlObs6Ef4jP0/dY3NgvroQhyTbdVzT4K11UL
bwXN8PD0mrgABPmwljCU3PbwXkyTXKMBUeUaN1+M0Kjug7PsYQ+3bXUv+w71yiYdgQbW4DIXT3m1
Wxf3advaXqTiGkd7jHb0WWlxYoEBmRZa6bCT3ra8V21yBa85Rrg+c7S19xamF3czsJwbV/di1XGS
JGaM9XkIcVLD1Eu4oh84HC43Pb0PuW1ptgCP1OqzTaaTrZ3a1dHNq9Ar4eRDbhsVqInTGm8eNpGw
NEJDrM8BU9z26F76daM0TTbX/L7sBVo0ZZJDEjn9uG1xL1ZVGC1ZGlb8fpHhsYQ++D4YNrZdmY+e
TXMwLzNK8VHpRN+yFBfzYp00/3vbs18/x7/SL4HBLx8bBBMBk39XcuLgKb3xiuIDZtuyyoJejdju
cFu+d90IetfUunFb15j5kFki6rUSwE38/wiOSQ1XFbr1kuJjZskQSbjrWqyuYHmB8iSA7cc0bTKe
RIvFi9ZUtUlb5dEiChKHP7lah/dT2KZPm76rj5qF5FbKRBDIs231Z2N4BF4d27ZnfJQspkDo1XWm
P7dz4naDi/Ld2MlN3uxoonqhaqQSC7zBxJsS3dKfrI6He1OVbgvmDKt7sTpk4FCLNZZITe6dK6k8
Rv3WG4qvfllGq3Vjq7Fj2ARwBxR9AHeyetp2u/Ixss0CU411RTipSAUrSAM0afZ5UKfnbXvGS6ws
gfGbpES8sVMTvhE6oZ8msU0xB2/eS60gOEtFnNFnyG12OwbXGjQs0IPf5ImH9b3cWgapHgXmUmdD
I/bAKl1eRrnxiPfRrK4cobqswNcG0x9Z1VE4uxZxtbHs8OGspA9drAWRZxaIC8jk9tg30EfY9Fl9
KCu2ioVCfCjPoib8TUtHIPyyZNue8eGoAFqsaKw7e2pIg6HKksgdpvTTftuje9HaJoAmE2Km42DC
tGB5NxVTuPFi68NPS8ja80laexIQP8D1cwxbGDvXcuNQk/kAVLQRcEpOvT3xxd2VdiGfcH3dJEIf
M18pk0FxsloT3pw5mc0ppd1w1GoT9hSLe7Ga9tW0ji6Yzk7U46EhrNsM3sbqXqSqHsjZiWUQOVBo
VygLCk2YqE2YfKzu5VWVp7Ppk0Wcr705cmX/9NMtKtO1KvovYAH6mL9WSzaHy/k4OnEGgi85MQ6d
pmhK3v95s/+erB4zHxDKtNYORDxxBqq7djtLqz7YtYPQFegOQ/ooZDKDIIupWJ0roR6HCJStg6l0
EobF0jK4jDVyBshg1yZUpxcVQkr7O1+ldttuAD5wVGTdMKazcsdrz1lVyA0JBqY30ts1qH/3cr1g
FyIGdyvPEC5p7OKHki6AyWTRIBagsSUG5pkeyHzjZb/2Jb2uVlyNoWYNwbsu+/oLzq3uuPRyE+Eb
X/L6V/9VVYNuWhONGua88KA+iApAj16Sn3/eJ689upemUe8OMVlLi4mXDeJd2dBM3fVBtXzYtr4X
/E50A8bn83SOCe9+LExl36tpa3j+R/NU6BLWGfVyhqueuLMCSlqDGm41ca9F4u/2kBf8aH1Wdojm
6RjXY9DuoK3CWWEV5w+VXJe9g8PicWwkhgKb3pUPKR0maN3CM3A6AbHxkYagrctp2+gLaqK/biKl
Sw7F4mzE/SOevrikbu6yYRtoMmY+ONC2LuR9vU5n3M8AB8kxm4pieYtc8Moe9ZGBYEkzk8SwwipA
Zv3mmjEAPOWWdttri3uxi0lmzYBQnSF7M7+DbTNo/GaKbhQ0r5xCPh6wpRQgahba08La/gDqr/jg
NOJACAP5MsDDNtZ8PjaQlGvn4rVqTyxen20HdHxlq016pfi6fgxDJSmS+TCf3QplYWHbegfJsRuM
zNfev5e/+Qqym0Rn75QmC+gDJGL1PpmvjNttQeUFsemgqdWIxtzzrBQPDe6W7wO3tSrzMX6pm4eg
7Vd1XsLkRwnNuUdAodiN3fPKq/EhfovNZmYiPZ/NjDEPZ118kP02qYyY+QA/mzd8GJMeMSspxDoZ
kafAjHJbL94H+JUwQ887EaznlGZszyMiD3l9S177tRfjxSzEWKs4kS36hlBN2wF0V+/neZMwH97L
9Y/+O91WItfzIOezoi3kNlrAqDuz8Zrgwxu41DLD/Cl8cK38KEAu3QHKtjFOfXgD7JR5GFWBPbUB
iKwDPukuuZlAroniN8nQdykeEqqMJfF0TpntGGa9Ag4irodUVMFAneruMjLqt4AVTk8Jr2i7bTru
ox4ExstV5hJ3LqMZetxpl5XNYbKk/7LleIA8hfe1u3gMJ7m48z+zOttjNA5A7a0K4vcbNfNxDxRK
zMlU2vlsx74GBXwkd7pGHb7t2b3mFunKioNi6c4Etn/HVk0oa+FSHW4q3bL/QAAhHAttjwmvxnUW
Tago3YEZtenYz3wAoLJdFnUj3vsQc/JAcKn91N8W837tvXsxTE1lQxqQ4dzUud65rCb7zi3Pf37t
/zDP/hsKEFD4dc80Y1hCnlZCPb3NQE7o7odB0Cq7U4rnf3ccXYAe7hs60icAdObuUKPIRlCSnh76
DjL9jxDGGPdXW4N3LbSpIPOeV8DIphwOrpFVu77ipDvBMT16zBqT/qgCNYSHJMftYse5yO+cEPXb
ADJKdi24wvgBVrBskyVHnPnoQ7Paq9Xd6M40mleM6LvPAdlWbGU++NCZJYJMWzOfFwjAHoHEyk9S
9ZvSZeYbERNXSbgguhGoCMjEClhuFt1y6z79yo7ycYdu6J1eDBQi/hHTWRhXJwwkNvXXMx92iO2q
2sFV83kQVbhr05XeVVJscvAE28sr3wYOY7BK8+wJznTiEPMAgOK6+/7nYPjte8HiXvnmkiGCmiit
XoZQjAcijX5b062cXF9S3iUCrP946J9oaICGpq6xySFCRNZbjtA08es3a0qdqxYfkpXTXKQK47Yc
ooeHTS/HL+DSbFUyNk4/kewqvVPh5QQp5krbVveOfzsFzbTMwfjEoGXy1mQVyudccfn3tuW9DspS
dUEAAOzw1AyVLpY0DD/M2Elb8i5evF/CQZEepT9hT9Bl7vYw7oR8IM63G6/mmr3/c0Jj9etu/VcN
l8kQ/OpGrc8QeOHlnUht8F6ptLY7qEkPK5y+m74vqiWskjs0w3Rb5LNhm/x+8de9/EBbiO+MpW6f
Uuh47shg4sNoNg0PsLgfzZmSDU9U/sQrzBHdNMhHiO/cIsH/9sKK1f1wbiPXxmZtn9pUtuJINet/
XFUM722ZRerDlYG2CbaJP+VdzNKh6jLI7i5PSxb9hTaOgw7jsglwmsZ+WceIwXw+HZYnU9d/i8Uk
uz7Z1o/A4l4vha1B2vQosZ9MI+gHU5LwJbKQtvhz3P3+E8Q+nNUObsSNNZ+fhlAFeTHMSAnxmCxN
QflSsx3eJHoHf/5b13j4b5zEfonHQBJtAjc1LzENf0LWuz5otIxvBOFri3shPoBBlApQsJ+ovoq2
cG7/WvtBvfvzo19X+d2jeyFe5o1xs47HJwrR+HOaNuk5HiCiFQB18OnPf+K1L+HFcTNiAwG/4J54
FkBciXQp+wInVlJ/qmI6TUWHiuCWVsprL8sL63JNNPyGRP9pASUyKkYKhBPUgLqXP/+U15b34rrU
Jeb3a7Q8gU+kHt1a5hCESG5q0L22vBfL0PTuVRgo+8RY8NV0QQfdbZAbNj27X3oZVdcl+BLTkyEA
Gbc1nromVX63bXUvmK8iATFwVPbJlMkPrnBnnhOgYrYt7qXoCgLyepoX/tJWo3gY2ky+qaptLPvY
53u0RM+Cx8w8qahbj6mlwykRt4TSXvmi/yi9/yuDxhpTZNQV5qmFeMhhgVPJ1adom+IS5uu/5udm
rdY6sbT9Xs4o1UcQM+5MR27JtL727F7cli6UsFhrzFNpE7XHMQTVoVx+3fZJvUBN25hE2TpFD+jV
k0dXzuVz3kOnadvqXpzSMQgA7m7xTftw5ZBvnEO+78H62IJYSdHd8l78rKveguD5jeGcfCjncPis
A3ZLS+WfQf1vDmUfVU8Evao7Of2tXKS5b1sc/hgkDutbFHsmedvoCTNGQHIzuxM11LOlM/JzAPLG
XZ5nV/mkXNH5PhHw65hzAe+ttdOhvcu7qqS7II7G9NjmZAa0Ok+SNfkEynd3mCht9TGCPEH/FpK8
3UVBkP8vGDkPZTGtUTPuKAp7UI3nETpNVeCa5bHJR93ccd3V4a5Ewv17TtfhbQPEQfuiEjF8EaNb
bEFWQpctnaw09ikBGK82sDroGyjUWviMzF0MtFYCPv+2s8YnBYAtoZqwZs13CDhH8GmuxR2uZpvQ
cXj6a47813mAe1eNYVicXRbXZOuupGlY77urc+6mje8TA9TSKlJB2+cC5dDpLQmM+7RZbDP2eQFp
FU2YtKcr2B7DG3JVw8y7rfnJx/unaRLgtoER+eLgVfLGmTC2b5Kk3TT/xav3TxxqJPo9Vj4hvH4u
C3WqwNmsN3WNsbx35FhBak7H1X6HA6EpICCf3k9Rf0us5ZUyzYf8k6qRUbtM4mJx56rezCvtoHQn
Ighlp3rg25K4j/x3a+os3BKaJ+DMfjSllk+4qt4y1nzFkCb2kf8qBpc/GKR8MnRk4yN4APML2n7N
nZob/CMW+UjqRGbHFaNoWHuMw3PTGoDVRxhv3MJj//5KG/sMAShCpqqZhLgwB/6+YFf1WztlDVR/
J5XuqCj512yVFdkzXo+6GNcoer8pNn0R73awsA3AfOhJcJWebW+6Lz2FiMGfV/8nxH+TNHz6AEzP
WRiNlF/aKLoe7S0k4sVnKmsYLZA6rYrScqBWqkRGap9GV9K+7dKFFnEEHcUVuq3Bm3REhwg6BIv6
xnWf/siSKEl3KgA8fi/aAE5PeaXBdMZvEXvaQfKxYFaY48ht3D8usHisgc1XI7tPA3h7MEj6vYOP
omVFvEZKFoOhoTwuhjTr3jVpLA7lovE4DCie+xk2i2NBdDyrd8kySn0sq1ZoiCUsQLO2swz+quCz
l98Hi4bVSwQlkAcz4e/sYeqhTjCDFdlOuKz/EWW1kQ9WdZB/GCq3nGHCAYmHOIohuTPMtUafDQTW
ARhl0EPMt3CcwLzFMLmfDjBUgURkCeenE4S5e3ZeG4CATlUfT08Nbu/JTpg6AsmhS6uxWJYUQgpo
T83f0qwVPwbSGfuWL5jZ8aLUg2p3lhkdn1w4Dc9rZ5LPCeEh+xjUbchubepXKrXEqwNjPcdtVlLx
aQGLUN+z3NHwYHVQb5kypLGPGY+rqh/1aOizYLosBBHmrs/Wn3/euK8cbT5gXARXqx8mkssCy80W
7pZBX+5duiQPec/nTWyyFAymXxNvLEeWrypvnhzUvX82uvkIt6P6+59/wivv3xeg71kssxoqJd+D
yNHPjqT1Tzrmm9iheHQvcbllamzN8ehNq0aMNgS56GzbtBOre3mrrdjYBG1WvcxoI+5D48LjtCTT
Fk4TVvcKZRBCuxgCnMF3WS7QSImC5ah4u2lyh315PeT/VU2ls+2niqr5oUlgW5818QFwsVvyx698
VJ/8Au5Y51RYld+TdUn2zs3NrslvsZWv9d5vDmtfbN71uM7GaN5elJqovGu6OcsANB6iMy9tJj/W
OgiWjSWtryQ/jBV3bT+5B5ihzjs1tfIQtPqGgNJr4Xv9/399A1x9+imB79gLyOMwIkOLR4liiqPy
ssTwzdkUYD7to2LxsETShM/REpLkkx1dXH3lY71JYwobydumyYi5H5Vr9BwOqrxQXJTmR0A9o409
Bp/5wRdYmC1l2T43Ks+BroX3CHzXsv2mt+NzP0qCDhtSZ3IBfoyejGLBfafibVddn/rBsxmQw7zr
nrNepgdI9lT3jQ62qdTHPvWDC8LTfqzw6OEKvDcDxzIqcgOj922vxtudbKWVGzLRPfMyfW/HkZ40
7Ee2dRl87oddwm5UoYwv8ZK+T422j2GGf7Y9udd9qfJ84T0buueuqt37pq0bcUg1+K3bboo+9aOd
UYk6t7YvrE/flwOgpbLe2n/xeR9tuwbLXI/04q56XfAQs8csvtVPfuVg9nkf/SJsrUzSvnR5Ap2t
RZNHEqxu20f1aR8UGBzhoiy5JzDnxGk5xLLdr/EKE8RNH9anfrg55z1QwtULctbfIXjzh6yeh20H
pU/9oGEQOgs/3BdYygTFvNbRJdBc3Oi9vHLW+0rkgKK2PeEzudBYDyiVGZQlgEyLY7fvVF3K07Y3
5AUth8+qQW8reE4kpYcQMLXj6G5VJK/9huuu+le+oiWuBSml2UWRPJz3BN8juksVhzgadNuH+caZ
fG1N/ybB+1QQC1hdV1k7X5apLjP08DLykc758Ibpbrhr+5l9Ihly8o0/90pM/IccMoPuOk92ubCr
cJGg0REiItt8aqF29+srw9lAJjq29NLMldjFFQfRrQsXsgnelcY+O2QYa7gH6yW+4HrM93ENffd+
4cm23eTzQ3hSoxfcN+SSttL2J6di0RwXOyTb4tlniIDSHQR53ceXNIf6CUAQ7rh2NxuG/9zhfrOR
/kPvIGGiY7iPX9g0TepkjETHQrW46e34FJjl0EqpyXHBff4C4eomOTagqR1oYhJoAcKw/s00wjWp
KKeVsQLigvzcDxKq5mIBQMOuSDT35WRzFNGQ/DjYRXP1tolFCDogn/NCCdijvMy4Ce+cXMMS1+qm
PJBYE7RI5jKpjlyoLn5J+hGtAzgLKw0VlVnLQ4u6We7qNlrRHJ51ABJag1ZVnWX5jnR1tDyzzOnu
Rzer5DML8zrfQyKY/sh0Q79GI0q+B5CScLuOmua7DsB2YCtv60tAM7jC0tWSS1BG/HM9wX36LxBz
0vsexi03rqWvRJSvly7mFBWauCZ3AuK+ojDPmgTcZzcdcdQ74uAna4ZyIu1zlExj4VpoVMAhbbyx
JV85fHyqS0vJLEshlwuhYQRT9H59ErjEQ1RxhNrwMkL4qkvItLH16cunEzHRZG5CRICxyd5OOTh7
He+arevTX8+fYBnAJ1j69rkSot3RsV4FjHqhEnwjab5idIMh/a9/wKGzRQXNyYUvc04fWT9F48HW
fVmkS7pi/BF3ZK9SSFrsBJ8hpsnrbP6WAeL/jo4Zube8gwM7cHiPcCgLONyzHTlwy0Je1Fk4vIe7
AiTkdDDYbQaNsa/JLngGH5q5pfcttMF36RyRczdsIzWnsc+gYWse8WFZ3KXsJ7pT7Zg/htYu27rM
/+HQODYljSbugkxA7mKIhJ6yLLlRNr/2LX0OjRlFymJnkkscjDa7t9MEixEjBvtYpasaIIhHdX6+
dnsfHA6uXRlBMfOBxS1rjjDdQKuuSZj4UusB3V8CaQq3q6EHnB5tVAd39QpoP0uMOYUzeqA34jX8
pzD+zSnvc3O6mrRwRF6W7wR6rp9aKJqfKzuZr2s2N2YPxbThhA5mHr2rMw456aFfEF2WA0HzMAVV
sLytwU5s+tNcs+RcSwHzGSTr6GttCOBNSsPQd9d3pDRfRNZexWgnIxMY5KxN+qhhInzqgya3F7RT
pXgTwObO7aZSdA28kqspfD8EFP4CUV6u4iTL3vU/4AXAsvs8cao7yVbrz6J0Hb+EtI2qYZepEd7B
nITlWsQmQ6UQsqVO38NyZ7C6KCPQ/NAptiHOoEgBcP92iENa3oH/l02FM3H+Ltax0MexB12j0E3b
fALFc7kXbcvd22vbp7+Tq46+VwSKMyeLHPmltWN4hFIn79G5ja5vCWF3F7F5RtN30vPnjjTUHlLH
5INY9cJkwTENuAw8N4ku0gju4N+mvkrjwwLKPUcDV/aOPDDaJEBukatjhkmyYDl0MCd+VlFdP0RR
mz+NlsBdAD41gbo3K0xrBBiZB1KOMizWMF3E+wqQV/xSmI1F5zkaMbetyhgbtOh5Fa1/d6acpydt
LY12IgyXfQN1r4vIFF0OKghUUox9ph5tAOyPqcMZcGWiBrWbuKrf5DTLn/Wqyyd03/XwqAkr3ZfA
0bo/XFv0+X6MRuIK7HjMUtqBGVVgHlweR8jCwy0+Ty+dodDahfb1NNxNDS6aQ72EAObkYT6/4zIy
4S7RYeL2vez0cG7TbukOsez5eqhprv9egwHGSxMuHwZeXrNNP+pwiAEXGCfRygK3y8GOhwwm7Eu2
50kwj+yOsgk2Mftc1QjHK8Cz3XfQCnBQI5EB/ztxCex/9jIMu3tMIvgMhavIjj/JgrulOoAkkb2n
YynSGyH4Srr3mV9u0C1PDU/vlSXlJYYg3AeIDskb6f6VS4ePHRY0rRwoMOtFXZV0h67TUJ/vwvIv
Dde5W8bar/0EL4tB3m/JaCLoPYF89UHIMjnL4Dbt/5+O8O/OKK9Jpq4wXK5M8K1ss3TZxRoq3B2c
t96VfFDxG7So1X4NwGp8QDt5UM+QX9YfbQt65IcVAfqxCaW6g+xJ8EJ0Gt2njPfzwQQm/NFgMrsT
VCTVXTLJJC3Kao4SvCEdkML0fRaf6qXh0X2l1/y+QmkDrgCs5IquC8W8XyC7me8NGfibdYwTu4N8
nZaAOfe2R/1ZAoc0TMD73U+NXKcdDecYuvk9z/unFAQK8dCSHO/uUwpaGBUnmOLQHVUKV8RxYOsn
sbT1fIR+MAAwcSfm5nvOZ9rd99UAUd4EdBH4EWViOpRtWM17PeS0hTf5oOM341KH7gBN874/ly4C
7LCxFBO1de4SFx3qhk/tT2K7vhbFDGRtdgK3JfrqOogs5aZe7c5ElJVFliI+DXFd+cBwFD/HOc/C
/bw2NioaQdJwBwNfckig6VNXBcROKAYnuZERhRcPgzmAoWu4vDGtk1lh87DWb6PWJuJvYAvlUgQy
6Fq4mS5NDmIibOKyzyjqJd91i+XhV6jskPZDV+ou34NCRx6zNUhikNw7jsfR1bsqScr3VTnLU5ML
qMTLEYKE0TTRlynPoByVu5KrooaYtDzKtm32BkOesGhiAz7wMM14GtPTD+0UwEVwYFWOYJ/zHsLj
LQ0/AtAw0iKYQtE+SphjBcdOjGuPVWWVf9Iu6OV+oNdbBjhVzuyqfHHtCH561H7gFs5shWYqeOZJ
OgS7vo9hrIVcWgZ7aOaMyBUVgbQ6iWM57FKgG54Hzaa3c5yLR5JEyzsqXH1UYpTsUpVd8JI2c/JW
TZWRh0Fh91WJG6sPmEWI/YyE8WjrKnRFBa2fPTzhkre2nEn1jjdxFb2bp0hf5uaqMg7/DKN3aVa1
9ENWRzx6N7i0L98oRnFb68Y4QlNlaHVS1C3lnx3E7e+0NHV1t3SsPAK2OQ5Q8kyvn0ymTS2LQFtV
YzvY/ovOLLTm1wATzP1awhGyC/Bjz7S63v4AimRvhqYZvqSRG8ujHVSjftZXvce6qNN1jqYCWbch
hQwxdYKqeFO97bVg7+sY8jlit0QEhLU9mZbMFJLbwRagu8f04GLc1ORq1VNnFpK8g0tWM3yIeQ7U
rWokShbozEAcNCvRAitW6fAVB+14XNApul4ZpYyaHWATon7JwzWhd67LIBSRYSSZvEucaznbQcd7
rg7CsJ7uJbCeVVsYtsANjrepkiHGs/jZP7upwfkgx4CelmAm+dfASi2ewdhOonvrBvHD9WXcnkbL
M3JZeU93i0FRmu8hiQ+9S3DGIyP3QuLM+BxUbdA+gizZRBr8A9vFf03cDOkxAKsu3THML8sv85q1
C6J/TB/hdp3QAu71uD+3uVaPLUoI+w70FP1XviRIZirJ5g9jVwI3liVgLUUAesn9Iq3SDwl4Q0HB
/sfZlS3JjSrRL1KEJCSEXlVL77a7bI+XF8L2eNCOWCQkff09dZ/G2D0dweuEh6YQCUnmWRyAy3fQ
WsHeL1N8lb0q6QhvLS4oTkI09+NDw9cmuS8BDm7PLXjj9B5Ja/+4w97kXYzjhp6gSJ67qim5/Efy
VV5EDW+rHkC7503GaNQgqTUgOQPl8WFomHtY4cH35DRy8sPK5/Y2kSuaOo7V6i2F+4Y9TCIzp3Zf
0cZfLWD5Lb26vjY2RnYALQxAiEtQtPd+mdQX2OWx4YQ8TsSnOh85nCRWskf4J278Wi9r+xlQH02P
oqCpOo4RRKyAuugMjBoKlHUPvanrj/FequUYb1gSGBOkt0bI8h705vTZQDOgvjac6HJeRr1kVzAc
PCEriSz2LHs4x97uRTHyQ5xKCDa6FFbeNyWyof0YbTrbKiiq5PIUoXDTAWvQ2idWJIk55MnG1IPe
wPCXMkf2JZpidxWBJ/LnptmAZoDo457cw1Btf54Hm63i0OKCKk6QIuMI7YYQ/bwme3ro8zoVd1AK
yfkto1Y8JPBWFNVWlv0bENWWp3kfWoAottg+TeMCSVUZtw0uKkWeE7NB1igRquC3dVnAU7NBscaV
FU/1pPAs4SgbZ32TAiuVtii3gHtxgJs4PyZNnP9sNwWozVq4B93p6QQzadJVBEJA3ZH3cfwxb637
uOGN+ql0snzspTTmgW9EuudpKeGXUc0DrCTGKjYgGcIyooYRdl1n8cddUiTByzAsd5pbi/w86UHJ
cUqUmGNGIxxDaQEBadCJ93k+CgBCHvKo1MfMrusjcBcrvYVNuP1gU+7oFxR1wLtMXJ7gNJi1eFz2
1d7hWCjpxy2BIeQddrV87gmQ6U90G2r6MKPyLCoLF9pzv9WcHBe5w5ZGwVHgCOT/9CXfaxyjaRfN
SDFczb64Fi4YRyAjSP8Gas5UP9AJ2ui4Zg1eghBjm97sIi3vE/wi/W6Qbtshvl8k+PqqLT7ladKB
Ua+EiE7T1vXmCA369HtddICv9HIT9CgL5I+3cafLR9dQ9Av6PbId7vpork+QoVDHXLttfJzHXKMq
02TYgQQX0X6TQ89juOuSkY537S7EXcnTDq+otoe7lQJ365+ym2x0j1sf5T3OU1nF4L9GQ+WyEuFY
9yY+EU7kx52jx/5uLiC1cbvEc7qfrJ3b7dHAD/XvZQTYqm+mWCm04lP2BH5EgrQnMvAVz4dC3GW0
FEcQSUCcG0QHpYUEGCmgdWBnCqn6rnJyNoDU9NBhLlPsNmS13VglSVyvn0G6K1FhSiaNgseG3jY9
KtRFD2pv5+6pQQv3sBLG+vqQQDDtA3GU3EikLsu7oJKaT4Rp0n1M17ZZ3u77FX1Oa3ZTw8XxGDI6
8Zkwg0pKuMnJFcfkAMY2a647A037Vyb//5fA78k18ckwGRvqtYaw/lu+g4fh2CDPLud4sJl5dfV9
mcFZ904xrp9nYpblpsmMQVYSdVD33xcY/k2FQ6gF/FhAbK91xX/1SOA6h34yQQyCQNudtxYYz7wp
PoQNfoVE/GtwY+EdQEtr7tJV2a8xUfUNXW1/Fza6V1hFMrjKzUFTTQgcetBrKW9HdPc///fof3zH
YWGuT69f5h5B05vtoIqbwd7F2Sj+blp1VfmC79orL9E/IhTxN7zG7wDoBHx+QdWXhuziaWbx8BSD
/gAOk6Vtj44knkVg0eTZB1htF/JdCwBP+cofv/6Q37Yh/nj66w/MwMhqpFDo6g0cFjpX8ZxRwSPo
v5fvpdG9F6ogjYRFImR8qya339E4XEy1AGc6Bs7ee6GmBAmCW8CGdxItkM0t/UPNQFoLmr2Pylds
53BEl8sdzIhxxHeRddU+aRXUBssKH9kOR6ZiyxzY9hyYxPuBKHEXxWEqaYUPa6cgHsLgwRnoBG/j
Z1YP+9/99trp9cJ39VHtEJ5ZSRrn+K4MUm+Hpiyi+7yLeUhLHgvjxbSst3rO9/0696y+cKBdPuAA
DWkPYnAvpLsG5El4B4E/Y2bxlVNgIKZJB6E4MLoXzFmd5pEEZBbKFXn5Po3Ad3fpGua+UPiQdtXG
slwbg9HR7T8Y1PZOG54Br9xJL31VL1q7KFcFQC32zrBVP3YOuqwa5lWBo3uxKnURjVnZG6h37tAr
uub3rOF/BYWqD2SfocRou3h0d93e8duUuu1o2RyE+wGHg/16SM6ZhUjtdJXpiiJ3FDDCPLddYKD6
APUUL6do3FIo7jUNqiNjb6FXC8GbD2Er492+KIbLBpX+7SFlkEDK4I1eTZKIsCPSx6BvXZTWS24t
BMzEJ0iZwX49f7UV/sJ+9CG8G0A4K5zukDjkmzykhhQVXl1ByBl8VC9SG9nBPlFuC0zzRHFWGzLt
Xcug2ixG9+7VuI1Jv6gGp0w8QvxLjTpHGjx+CfuoXqS6hre8AZHubqOZeQP11/wJj50wDarCx/Ci
uZPo1V11Wljung1ebOhqBEaqD+EFbD2DOVWLqa9reoK59HJrdfopaF18CG/D0f1qxb4/cLa8zzoY
pfZ8DALQZYUP4d2Ao4UgCKjLFVYe2GYrl1uYKNNT2Ny9QIWROE9mnqDwDFlPPiFYoyTMArfw9eth
7rjDfqmGlOw1gTywfHF51bniR9jUvSuVOdJEwHAsd3HByoMu1v20dbEJS/J8MoLguxbbprDu/wfc
ZA43R5KFyeMXPhsB5zok6xu13bl6zk5z47ZTv7yGPXvhBPNhzGqhEBOT8zWSjDXvRJbsaDGXzSuv
k5eG965U2qSJYAzsuWpjVBxmYYpblFXDPG0KH8QstRRjnmAr4gxTS9XBTvO4tIH3ng9iNtuApNWO
mDwMlOmpGef0NirG8hXo4gtr48OYBzkoGBBel17KxB5VIZObBLXBsE3p45jTaTAjim5gGqniQ6q1
uRlN04QdBZmf/05rAtFRCNI1dtyGSxmr+X07u3l5BTPx0tpc//u/XrUxqMUtKvLbzcaNOM2mn88L
CFjHoNMg8y7WbLQ80l3aYNuQ5TP45BDrW+1r6LvrGvzhwerDmFkMJJmFjOzNkE3qnOrUFScOmNB5
UqJTgR/Au18lWIusA+LxhrVoVNIFhfONt+ew9fGiFlq++UQihfXhJWxnzOrabwmd5vdBw/t4ZpXm
uxhNud00dt3OfLsWKtqhC4LJZYWPZu40ujslbIpuYJ7THdTVqwT10yA7xcJHMwOpn2wgHWLdJQ4c
l+//oKAaRD3AzL0LFqkvLH+3fLvhbMUdmO7u1M/jX2Gr7oVsqky3Qd0YJWiRATPblKtZbyFCMAXB
1DF7L2YFKRezor0FMFIxHdDuzqoinVXYo9hHL7N23/cswehwtfgx7D2vgG19TVP8hePGxyrzMd95
p2ZSV2anF5Sz0HVsgj+rF6uw31jQRCBAxOL+O6YQDDlGCT+EfVYvVlPdbToyUXxzNZ6NIb1UBW92
H6e8ZWZf8xzXEo9gh4QmQQ+hdfyF/575C55+hQ9TlkD5FTPkMG4YYDcTCjVs+iS6cTzynC2f+3zZ
zi6T4m9TDNMbNKLWD2QIvX19EDPNkZcIebV1KJb3KUye9sk9//cPe2E3+TjdrFV0XBWxt6YFEmTG
jV4riGCFDe6FMWyeplGui74dFlgQKiT7x7EY34UN7oWwK3kCbhJtb1NA4MB7XZ5n9Mhf+d4vLYt3
6woO2z5hphQHEEB+h6af5nMvYFgXNvf015ShW+2sGQdHWojeVvi+Q7UOrA27b308Li02t5IpiR5h
3DW8j4fSfbB4RbzyUa8f7w8pg4+dnWe1ovU2DE9XqfIsrdPiDNSvng9lv2RhqbiPoBULN92kAb6n
ElZARk3rYw8b6SBKMLQmvApUl6Z7VCAneZrjuP3OChRa0iQNEhXE6F77B/AQAeQGx/KvrbrvGCUH
G0PULGjr+FDXzRQTLSXtn5Qo5A9VZHt/0kSECbhg9l7MCogTa8BqxJMRrfyOStp2zNO6ew2r+0Jg
+Vr0Cp38iIK9/8QLLi82z2MoHggZ1r7yYYhZnjczmvzdI0Nf5Nn1AMJGUMP975W/fr8/bHwfhdhB
8Ltl0To8Nf1O71m2Ls907Cy7iUq3fm1g0/DeKtIHEW/wIbyb2IkZZaOMdY8qz4ofQNDkR7hMkbBH
i69pKiydihFyF08o1cWV6zg9lmloy8EXNIW4a7vUYDU/pQw5ucs2+TGvuyGEFZ8VvqBparPuCgcV
TxKyBDfCrfHZJfDP/e/P/MIO/U2RPp94PMW8fWKmK89dkfFvrWbslblf0+M/bCJfkX5e474sk6l/
mtKMPY6ItgHgC2SeW7N3H8d2mtkrD6MXzmlf23Rr9ZrE1HVP3BhsHSPm8aCKBqTyRRHZhaW6vsYp
NYKBvUG7J9FsUSVR14cteQMyzitf46Vf4V3E2arL3SAKnmC6wQpQNXph3kZxRMq7RANAFfbNvfsY
MjalEpbPddWkhoGlYsZTQQLrhb6cqRq6NbGAVtRVlyN3/P/oE57ar0z+pSXysuq17SlMFrvhtmXt
53EZHhYItgHLU4R1Vulv4A1QFTYBBwskQyN/2sDGv52yqQ3aQdSHbjQCmkWJzB1WZ+w/ADg/nuo1
8LUEryUv0ypMUgPnCmitrr9u0fxmJfRDyKahvmypgVrwVfpjwsRrnnzbohSyPDZuO/bKh/3zSQQb
1F/nrlZd8I0RUPg2ND3wggRaua0/hs3++kf/VbVq1rXMEmDKb9m+fO7a5m03vCZJ89K8vZjtcA1L
IDjbRzEA3sSWODvvOmqC7nhaerEKnNJEhM2vsbpL+4EXXQHJqSB2PPBa3q3L2gmZA+SPbjcoTh7A
/VsrgOeCyhrU14aHqb1E/6rE1PFqb+8AfC1v9y7sKUd9hdIUUNwlgqBljddpQe7jXYBzGegNDkGP
X/eLaPZ6XheG0WcKzlzWI2NI1kAXCepjphRboHWwIWuAyBV8EWM1LoeIh6EUqC9S2vVJ3Rp2HZ1a
ND8pH9lhL4LkMiHM5sUpG0wNOYj0ehBIA4LEDNO1CRy6Y1Ck+qipOIn0MELXtq7yRj/3th+qsYcY
etjoXrDGgltgcWpMvrn24Rz8C4+hhl+wb/1115hO44GYADpTpQTGiAKqGSebwhgqbPJetA590uxw
RcPw80LMG9au/DiXOX0lhXrhIPN1SpWJmqYXMMmqur3IH/iAx+gE4MVN0Ox9RBQI4gsMZMvohk5j
VwmHSt7EwwrX1IdDmVb2mrkecwdogQB/At+mlm08bFP6gKjMlCS3UzYiogQvfmRlOpeHNUHzMnBx
rgn0v+6nK8QYyuw15s8BBn6El3T7lMOiImzb+6CoKZ3ibYQT67kAOGflzSP0BAOX5rqb/jXzHhqr
My/b+KyouY2R3hwKV6aBg3vhygYUGROwM7HjYzQp/186WrIoDguo3yBRcVonWYpl2bvxTTFAx7Hu
6RA4dy9aM0tVN3bbdk5VV619+SDrLiwp8AU+QRzKQZMUWJZtdc1RDShbFKJ5TQ3/+ul+f7VRHxAV
JX1NgMjbz3Z6Rpv1seAubOK/gaGGDgARUCrOoGGcRhwybZOfgo4XHwo1EMuZ1vt+JnK9ifZHA2BR
2MhebAIClWo34EPO8XZehuZWFXtYXPoQqKwBF0sStZ/Rf7gHk6qkMkTLKqM+/gkSLLVgCt9wbc96
OCZt2EHlI59ykNqSMp73c8LTdxBqrquscd/CFtq7PkvGRxNFej9nPTuvtP2Ryvx92NBeME52BVHO
SCx0H61HAw7dzdhlYUBo6oOeFJhlkDor9/O8ALTVjLv+OQqxhuXRPuoptbquhxz7j/fiDLYNAMuB
ke5jnrKFSR5H034GE704zaAxvl8Fl2Eh6YOe1LbGTbLtCJz9Y0eWUxlYh6G+SGEmE7LQ/nofy120
D9nYlX/viwzrU1Mf8iQbJBggkl6v+ytQgHI9nvYkzP6X+gKsFvytsi/QQqO0qSsHh5wKMt9hV5oP
eOL1IqAWIJIz+jltlemE3AB204WliD7gyXYZClJDv5/HdfmiBf8WNT+CAtRHOyWzHto6yrHkrZZb
NTAF4eA6rIZKc69opGbL8FjMtnNMxLNU6stYNmEHog90YmXrkkHV+1lycRMz8gyBwrD48VFOMbQ3
5lTQ7VyKj5ECWTwOfAb5AKd0AvIbQlpIINQ6DmfWQ1IocYG75Dd805h3wwJVjBu2XZEYcB2qYLsb
uMN9gFNRijwtIJRxJk0HqIFmD1aPQb4nEP71slnA+2tdu3I7d1Y2P9oWTHMYs09TWCrhw5uEnMCw
rXV8lrAMhtjYfrNb4gK3i3996j7P2VZsZ9t1yTFH3xKqKcAkfgiK0My7QrNh4JEq6/jMrYbSQgMe
EVTrbcSDXGGw9l6Q0kjUPTpZyblhsKmI543cTCiHfwyavg9t6vIBFOcVGkLKKF4NfS0eFukC0y0f
2YQi9yYZ37E4ywTBs421P3psy89hcy9+fWN147KZPI573EcwiHliKQj8Q6SLsJq0D25qYAdd5hxL
02V2OtEtg7TznqRhdwbJf538VkfrtBXZdfT1Y2fLpBpVYBHQBzbRDE0MRUx8NivNIS8R41k+Lta8
JoZ8TfH/8BLyoU0zHTZo2ptrImCcU/emyFT7IOceFiZ500A/Ap7CgoadDj7WiW5rsRqZYhORHfx+
s/R3Ow1zUMsgUPTrd3A7vH8AA43PM4H6hFgdOSYLSjxhW9QLXtfKaZhaSBUbUkKWAoaLe/KqPdsL
D1If7eRSVq7aYoOCUO1gDw1xuqKZ17BHmA92MgxSEVdRvTNIHc1JJJO61RO0JYMWxkcz7Qp6EFQ3
yXnY3VIpQvldW3RDWHD5gCbVDXrmlO7Aau4CruLQTIGof5BTJ7TkvdBtzAA5RymwMtbYH52a6k/Q
W3RDSK5KEn/y8FGA/F8DTQeS/aUTCaRv0DWOkb2Jl/OCQ6zFyDv5a4vGA1NBrFSM7CUI0A6aoUCp
6BFyNjMbD+lIA1eD/BqfTc5g7LpZrMauL66PHGQR+k8BmxCz9lKDmeRt7ChmDSGRsmxu9RBUuMTI
3qkCYh7amYDVHa0dbnX+NtZryK2Ekb0TxbSQMYPpJj32ej7yvYTNQwi8nyQ+3qpebN4SCB0dh7G/
XZfmnOZBNmgY2usbWQtLrXXG0A46JC3ya6aSkIMEQ3tJgEMXZGYphi6i+EmuY1Th9gtCAGLw6wX4
ryquaETXyKQrT5C1m+4SyPndloEpO0b3wnHGzb/AroMe84I85OWXIR9DylwY2QtHQJQydHI7irfR
fKORuJ+gwpGGPO0wuBeRhmhOTN6i8yeLZzyiDy6Zwza3j66isGBpywxD91BBceQixyBTL0zaC0io
I4CME2Fk2pKnKVIQ3CAhlw2G9iKyZ7btHbpC0FPtzpAvq8ok8MD2IVRpR7ShNc2PqyE/o6G/5JZ8
Dzr7fPyUYnawSVSXp0yZ9LFVG3R01v2V/Xfdwb8liCTx4VNU74p2teAnANim+ZhkG4EFnN57coBG
Mfs77Cd40ZnBSjxCqZWduNjMjSYZeSdmbl+De1+D5U8/wgvPwvUxlI8IdKChHvTIicog+pNHH8Im
74UoKOYSklwrO+VLKg4ZTI+qYVyDXF3wAbwY7VraFAxKESchoWu16Kg/bFBcOIXN3b83Jwe9ubEv
TmW76/s2YvvjxPJ//nvwl/aOF6mNApCm6CeIf8Kp/A0uu3W6YfPE0gOp4zlw93sxq0kDMq4gOA6K
6KZo7CNsv4POsNgHStFYG9AE+uyUUj0jAZ3FHZjLybf/Xp0/b8r4N6BUr7syhUDtaUv6jZ7hSpYX
tyOBSHnIi4XEPlZKxivtIf6XnzIJ2VHX8vIZUuE0KOOKfbhUCjUy+GwtmH6f3Aykn6sxCzsOYh8p
JSgUCmdqcqhGR5DAh5DWqRhfq07/eVfGpReuEJBfjUlLfNVpzMmNhgZcf5NNAvqD3KbJ8hz2eb24
BXoncX1KspOw7ty0wOtbBZp72OB+2LJEM1SToTopaxj3ZUPeQEBNQ645bHwvcmcUklq9Y41kAiRZ
TemhlahrhA3uRewGSNaUDRsmP5urmkZ3gKZuELqGxD5qSqQQX3HQ0jkpTtZbPm/xRyJWSA8Hzd2H
TcnYJZYVGN5AvfiTim3ys89l/SVsdC8DHpIohflinJ2aVOqT01lUHkq9FdMxbHzvmrXlvuyD0MP7
Mm1gmJlDNG4hPKjXhqX3blnD+FUrdR3eFxZZWd22sBTNwyg8GN0LWwadR9OjD/F+zqEsIFJz2Ob1
Nd7sC2exrzIVAzFVzlSmJzWQ7l5pElcQpwliW2PqXrRaYaGKAiGQSyra/q826sE5EF2QdzRG92J1
kKsGpYDZS6eBLe1SMVbtJE1QShz7mCmnl6Jp7ZiemJ6gV7xn8wmWGH8F7UcfMWUt4kc2ib0osjTH
fhf0gWZr4FHgQ6Zg7LxlU9GvUMZOZhDd0TjIp3oIypyQP/76oOSxcqZ1zl7KfKUVqgQQ9mVBUh0k
9iWkZFaCdLTX6QlNgo8gZn2DfGTYGeMjpdJB5xrQnfIC4bHbrQRDMJQIh3l7QWrFvvIp4ctFG9Ne
pTLjI3eQZg3bLt6VOrXohztizGUmk4TU6Ro9qtLOYemSj5VqCpqssZvNJYse6+Vv3ofQtrEmXnza
MWtZPUKgXZTJPzGl46ldizFwF3p36YpK61p33FzqhJ5gb/CUiyYsB/BBUinNthny7xgairwz57cq
S4PqU7GPkjIbnG14t+oL0K+nekf7tFkj9soVfb3Mfn/sxT5OCqchq/OZaeySsbS3K2SEI/jYggJa
QcYz6wBjp0tzCdqSvouxgrXCsNpRX3Sp3pnkqgBNRViG7WOnhJ2TmHexujS5e+Ms4KQWJkVhseTD
p4zu235YE3XJ6gHGC/UeVybpws4YH0MFCfdocJvUFzOVS9Ub93XOSJD/DYl98aiJt3BJgOnGpdcr
dMxLoh6JSrewaPUNYFlE8YjPmLrAC71fDjld4M8KOSxI0IftGC9iaxKnpczkfAEDtj+UrlkqkuZh
29FHUgkU85pkItlFOcAmsz6jh5wUYamAj6Xq8eQzxrXrJRHlUS+wphiTsAPBB1IZWNvBBaOdLrTe
0lNTUnsgFkLtQUvug6nyVloI9U7qMhXqYS6vgptZF6RlRmIfSkUh0p7CpG2FrVFTtddGqg1y4cDQ
3m3qWG66gZr10rXldNBNnRxcVoQwRjG4d5nmOB0TGEaoS5JEHA5VS2E+14Vev4eteeqlR3SydK5H
dVHIFlnCGTwAIJ8aNrh3pQ4DeMzW8PQyTFacsg7CdHwMHt2L0LGflqbTjFxWqFVWEAD6ghzmZ9DM
fTAVQI5btG1pehkt0xBLLP4eNPsaNjb7dckdh5asWjJy2dkiqmgtf4x1E1ZCjX1AlYrA8tgXPl3k
PsWiWg0X79qYbqQKm/z1Nv9Xf8amUQphp3S62K74e5brdmwYHBLCBs9/HTwzGsrtOpkuYoeySnsV
OmCqDRzci1Kb5PU0xa1CfgcWD54zsDlLpyBpCRL7gKqo0BNZFNYlipNPkZJdlfT6NWe86xT/kCr5
clFijHiRwnjjMjaoXMM3AWTfbQ88vnw8VcOXpWzhGn4R87JWkRtiyMGncdih7oOpsiUi2ercdNls
8jbjKjtN8HEMO2B8LNVGcwKw7TjjUEfptHTufVbMLmzD+FAq3mPGLpfyAm1fdcvYAu3soQksZfgq
UehrcLsTMl/SOf+ZG9t0z/Mut+5dUCj5UCoO0Wo2NfN4cZ1bK5hX/p2RNQioQmIfSQUo0LC1arcX
yLnD6iUdmRaHsoALeeB39WLVJHiKZbXcL3ua/pwaNZ70Bn+dsKXxbtQNUhh860d5Me249/DQGbJK
N438HjZ8+ushBr6wycuxHS8JaeeDu2KeDQ+zHsfSe1dqvg+LJrkeL9rtb00LKUbS2ldEEl44ZnxH
23qj8YR7b7g45GB4rg7VXMDdImhZfOhUC65wNrZ8uJB9aA4DENY3MKMJUhJAau7dqfCUnZxNsSyT
iN4tM6yG9CTqsBe2j5xqZhqbFA7Il4SDp1nhXuUncC+gLxa2NN6dCjKZwPlV9BeUrOG9N5ey0vAL
Chzdu1RVKiYK7+j+QjsLYxbChmM2h+5HH4YEm3G3Qxikufy/VF3n+6c6DRIexUf1AhW+8aUxOmsu
yboOP4lb+feSwbgkbNW9OK1Z1BpapPXligVxCdobnY7CMFQwrP31EHCwSHNS7vVljcn9WC7f2m79
+N/zTuL8/6iSPyQEPiQph2vwblUE8zaZ0GY+OvRqhEXTlrN0PdBocXC141mTbawaUg1/KtiuRaxX
MBvDbkhQS2ym/mEB/mVWh6xt15hVizJl+5TAXnPRBzHJjJ7mcStbkCB400KBAhZs3c9tqVlqgPrN
JR5R8L2bYcXU5qYxiOo8m+r7pezzkt6xMdXJZ1h9ROWbZIX/FADsE0T5fsis0woY2TGitiITdAq+
QKJuIF/jqGYkrQrwi+29yxeenuCHkyQfBJxu5Kmnra0Pli+mPuQwHD1Z+Bvfp0lZl8+2ycb5xPNZ
lVWjdW7f2ZXu5H7deN6gTDiY4hMDEwrGNn2DWkcTwXXr5GzfSlVlgpHuscv3cjnDZGqJgV+MGbuN
4FSH+wG65v0xySF2eSiXNl3gNHpl5BCYaY0PjS2n7KwXqdNz3rR0OjNoILubRLQLP05QgxGPQm7l
ftxaeNHcQRBmaCr81y1/LEGMQ+0l6TN1B6O2Nj+M0CMCxZSkOnoyNbw6z+vVILFSZTJ/XyaQIc9F
aXN2KLvW5Pfl3uuocpaMRgDROcRJxZkapue03lt4mBI97LewWMkYOyRpv8Ppe+SwYj1Ll3Ti05ou
mfnZ4uQpII4tolzfjz2TaVHpXa52OKghpr05OaOa7CBVV44GB8iuIIuRA0uKQ4TCqBaCDay3U7NX
yQyNrHd48/FVV45HVj6hlZKwI/5ZxExFumQGF6AbwA945AVkKj6vg4qgg0qjvSk+k0UDQ/GEVlqn
n3r8LNofJrxd+uRIOUu2Bb5SaGN/I9Y2+s209mMEFUko+oCSW6qsM3CmHLf6nuoS22MyDdQsq3bv
luK9KcdVfEUiB2OS0wZbRFgNTtvI03sAlLMB+gctVDtRK2lEOZhjlk+dGioOScnibrFgkJ23vAAi
rQFyObmyPZJdTtUAhTpYU8Ph0B3qrutrW7U1fBzpDV1Z3RPwnugcf++Xpk2GysIqAE5xGuI9y89o
L/Y+vpkAuRhPIGBAbjruyDVeSUvot6SUq3uYHR2enJnkWEEmc+WV4GWaPRdwnAday9Cpxk7Ievk0
u7idTgsZdP2XJZmo72WmN3k2UK6NIKhRwCn4Df63Yj8ifrL0UWs95XdskxOkwNSsjKvEXNDizuZU
Ngdkopn6Cgfnkdy7Bsjhp3SDbV99APkiW6sm3pn5e2HEFabKJegYP6ZEETjEMsbQ7ZNjCm2cKqmx
9gt0MtcpqZSc6uivcW6m5mxdrcqDW9tye2RUX91INpvZYxEP7MYufZqMh53Tdn/Q8ExlVV72WTtW
rt4ILBl7mIDlhz5lqC6Cpp4AzwDXsx2PaQKP0ulLO5f1eJ+YuNy+5lq32RGenJsALE9I+k8CMczk
sNrJkksumYOsNZ5q0QjJwbKjb3itNrhflj0qLQ/tzrPxKS4h/vANNbuMn9G8YwM57Z3QsormCea7
NVGR+NGAcpkfucwzlMrTuZ1vMlprdeb7TJePU9ru5m08QEz/KcVF5lDGLc0AF0S9aEF+Gj7PYDyQ
DFDbCmUMZ28SV+/6h4uGTZ8oi5blre3I2v3sFrWT927maNkuqVzWW6H7SJ9KWJjZt3uZOvUU4yRk
dxQA7PivPY/y/IDbU82H2ZCrPXG3SXtbwJCvvW1qEXf3yQQlze9brUAbfYThTWwroKVqfku2LqUP
coxmieOAL1KeLczm9n/An4aDBx3grXVebczXb3G7kfSQwUYSLqYFTJ7q/UTgprDuj6Vsxv773FHo
Rh5GiHgCvQRz5/zrBGuy/Z6Vde6227JNCb/HSY1z9yhci7JXleULxRs9aaCtcuJQCZ+KA0TI3Xio
Z9g93a4ShmYfmCOEfdGdTlRz6vTW2K/ooDO0QGlM6+I4rGMTwd0t48X0liDAkzuyTXNxo9BNMs/K
5bV9WOB10JaH2sJd+W6tOXxmongj4+PuNtd8zBseuXuxpev8mDQ9WW/goJGvY6UHVBLg00HjZ7Ha
Zf/RwtjO3U8iL4b2yJLcZH/Jjc3m8yp215AjnYllaI1DCWGpshj8NGAY4doLV9YZgnQ3EjGuLvMk
pumYD+2wySqHzWoyVTVrTAdfxCxT76YtbcYT/FO1/R9H17YdJ64Fv0hrgbiJV6Av7vbdThznRctO
MkjiJoEQSF9/qs+at5nE427E1t5VtatUVfa7yqs01ovIqjiYW0pGaWbF78ue2uGA423NaZ9l4j7s
zkCb062MEQViptG+jXRd0RKQWCM2axwczJCJmckvfErvLiIeOrIdhCvDfoEFc5x8JqMt5SsYrRUi
YJ2zzd6NetQ3mNyVuq1xnwTVNwJKxPGRbV2J6Oc5QZ5MtyGkEAvP3cjkkfM28f/GwbbLFy/gRAO4
qktJ8SfqqVx/IN4ZdHBH4ti8IYYvdKrOplKHegXhMg81Bore3jmEJRRPeT5YbKsMsI1b/6aTh2l0
tSOTLv5qxQ73E7h87Ku5ajUhArdJMGwTFD1WIgC8mHuNlFdD0qmxoG9ZM288AssN88W3Yp6FOwYE
+E7PG8K+L7PNTJlWUqa2HRBq1bXxD7GG3NQuNdt4XWfYFnUVB+WBJFhUAFiMImZbedQzrRS+IptF
qj2Pap/T/5YckNFe91gKd6aeIwCxqtlb1VrUlhySIVL1lKryP5i/A2onGp7nJ0K8ip5x73h1RwJS
EC+sWM30b/Xx7ddQ+xAa9E6sbAqkFcr/ipwY/xuJsnn/14ehhy6x6HJeVsCaVdyAWZ7bI5LFV/fb
bmlMFkSZIr/zKFQZgfHvo3a4z5C42r8gRntsX7mE0GW6pTp24RBr6D0i+LSkar5Po9R0jxFys92p
sKXrnnVu6IDXP+XdL2QkU/QneR+JQ9aHcXyMyc6G0yTKPYJuurSbqznvFn8OiKl3labYtEG6Knj1
f4Pko3jXrUWLkzPn/BPcu2NIlpFLnhUjLhckcB4LM3b9ifidRNc25J7UK0GPV4/IbZ+B4IycfRZt
LOnBSz9lp6lVlPPKzAMe+4oubT8ksdr6U0S2lTyGAUauH9MKGuiwcHhQntJ41UsNO8qtfDFkHRny
15GP/hONVrR8xfjP/QHBs7i3kmkYxCfCWw29Yy6b5SmWJCvPWdjaLa4cbrcFfSMJQ/48o++OEJ9n
el9GdTtGScCzTlRxQW456adKzBYxSVWXSGgRKwjh8r3mWJXbDjSNdAGn1knYo6Ol9E0ocl8+ltj9
R2K6UxMWGSugqDen9iLZwfadWr3sRuPWYCohT4ChWP7MFTZOuwef9kmr7hcxTGy/BoktJxgraTz2
W4fVZnK5RIWV5T2SLELWYPbzy1LD0WD1SPqAub//V/o5Io+2naa+xL+KzFxHvZnIn2EYqWs6hEKz
ppsSnv/LxqKYTwiAjTSFCfuKFJXVmq2v19kP7JIIPQZRK0ocrULnw6cxlvs7rNz6XTbKJDt7yxEj
61/7bEBtrFRGM3e3IyhXH9bd4ALFdihusO+wTD6u4GnozFmmcYaOgMJW6MSCZrKZhv+bPC+3M4mF
+8Wpg0pbE9Vrz3lQNXJ2efIRrQmKVqxHPDf497P0jobWhc8VfjzymmASSl88upjuuM9rnkwnOi7O
X7u0tYivdpEmw6V3KzUX5+Od1enal5CZZ53NjugRhP9dDpNIauo2ak+0Sym31RCWHVOeg0/Ee9bL
iD/ghibRD0oZpXepAvnpaxaU9jXPemTIwRHLsIavWGE9QVnnNoMVdnS76GxtvBfHVifj/BTh+kaG
EvKWpYkreHRNtBKCBsweMLWFNaZgq3uwlKLDR6L3GwK1xrUGTIygbQ3ppcgQIzxu0ThV2BPEFt9m
I5FUBnkpNbYs598TIvlOYRUw1xdLJhpwb1FaAXfbH7N02m45tzkUBaR/INtWYGRjwr+OuKVfmb0R
dJnJkvjP6lU5PoL8islhLcYN6tsMj69tIr9G0Q9mSKLeFDrZ+CA840WtJzLFZ6YKo8d6mAoH26to
Se5Mq2aE1AKpME/jFM3/TDaUoNMVV49DZAZxi9Uuc4Fj4eekxjnJD+0ex+Mz8n1Mqg8ZCvl3KFRR
i+w2WSN7tlE061tXs8EU4hfNixmWq8IoU4U52vHTBziXx6dsSsUGSQAp2H/zzuY7t0P/FR/DyJx5
SFMx8v9yLAT8hyARCKuQGN5avExxHiLkBM/emu8tLnh/QL+m0o/bSKexRgat53O5jNzWNkf822uO
v0WxnbR4pG5mxYSuvV/cY9IWafu8YMBJ7/CSRIgri3PbYSF+bW+Mf0afFICsJK9bisayys04JT+N
SjZ3SjogI/VMnO0qnXbFdAvMLubxOsxjy9u6Q0DZV0iQuntPXJSP/+yAsF1WU4RwRpjic/2mE7M6
12ADTrgXpMMO7oB+QTtVra4IEE1qS+0bSVj2siN5fj6ppXfnRPZz3Ey4PKatMnhQFOyk3MQHmXoE
tee7QP8Td0uYOPoY2WG+jKd5u0c62xFRLMn+3PY8Fr7iScLNGyHOr8dt2sMAf86o+CiZHsbf8UZi
HE8F89QjIh1XWdN0KeYLLsRtflyHMvENyVOx1moguASqHnV5Pyv4eut7kyZxZ2rKdp+8zUhTJrgP
Fj9D6AQoZKgRaIt06aro5M4quyVp9EpKpOp9EteJ7hHB3TdP+8xj2dPt8YoF1RQleF2q0kfhsBrY
iSI0jPXn3AJ1eQzCbN39jAS3QykVzV+mubMGzZ1NyNEIhVG45kW55LhfKT4eQJ8t0HcyxHL8xxB3
zBG9IqMJxVZgQ/yOKrhzw/cDfwUfGJAOr1S0FuvJ0ShCkrGNZFirYl9zSOasMUqfuiShdznSuC2r
liJ0U9NGSQZPn02utNZm2qf7BUdF3AGpjxWKxRgrJDO7VZ9mzAfyVfZb6w9WLjEDO5YtPG6MKtsJ
qMqKLqstMXg8bKkdZb3EOdEVJqPikTKxdaB32Tyg6wCyBQn1vHamPW8FqhdMEYYhqwd0dOu1cCMO
OkxMuE4+kK6EJMC6i0MpPy1WkaIaEqAOh4MiP/w9jZB7/4qORnVPMU53fl8kpaomuN7etiw24Cq6
79rXBOHrG6ANNbCw3/O+pJcsxP1SwXBUZF0FDBvmXVWyj0U/1RLeocDNPYkEcI4AeSxsmGUBX1W9
I6WdxUjJq4FP6co4PfyHLO6VLQ2+EbYjlnO3ZXnaYtdul5JCfoow7Q6VCLc4R48lOSUNy0qdz1U2
zmv7IUmbjmeRk5k/DjT0g38YtcJ2VHVboIH2ThIJyEhiTv7tCjvP1QhZDswGZxTfaGEaBwXibl8j
mDr4M8ll1N11JV9w7oQMMeb8BDZzNWyZddLd9Qg2GX/GO9LBv1e4CvCpSguGEQ5Z8sWE1kW0pdbf
c0oB3TYKEwZSW7JlcuVFJEgaEs1II3B0uo93+W4C9tZ/hCyWpW3aMR/yj95zFux52MvIX/nOIyhv
snJOfI2sBEiVzlMgdLmkJsAsGss76F/+RFHaR/eShBBNdTbAf/fN8201yWHKUIdnzAHztHz2aM7I
P4CQRfQFzPFTbqiLUkF9o1KisTWqkMh9bLsSRs2JTtYqZAVg0BWkSHFgOgJHZHn6uE0Ops5BI6Oj
TP5kQ+trkkYSaYSo2ZiGA2YY2Yo61ZJXvE+f2S4fAh4DrXIKV1Yn1/kTeVdtrUXGXhNuu+ssFl5Z
l4rTQgPmeAS7jJVkcm6wiODPQLE+uhRpXsGu4YmWHRqdfSXJGRMLdrD2NX0H/xZFcASMyC88r/Ko
sLdfk9KOB7uZr2Wj5FFBZ3C3WEObuI2K05b0+/umFD7HhJ2fvGsBUPq9f5hDPla+n/7JPf7bWxru
AN2FSnH3PQrNSEVnlIlZWtfoTqQniVWeI5vtj9YYbFSW0MOvyBtB1SOwj17ve1L8pmGCyKn16d+V
7fialr48Rj4fTi4hv12/8Hon5GvEkTKVlbFoAi3ac9rqHrufTn2VY+BYmutRT+FwXfkpwuMJjvDG
tQO2tYcsaeC8Yv/sPJ8fY55GT05OtOlVFv3chrJ8VnEPmSvD3lQ1pLCXrLJ4svWQ3Io76f+se/Lm
iRxrNKoDFPF5qALK8T2UrPyyuRV1Eyvod+WmircSpjLXAOgLV3SfPtp1x7GxwKPGie/nMgrZGTfA
2uCu58esTBPM8HZuLHYscRa72R0AM7Vnm7kUA7v/3TvPXOUAhlYwHsYcvgx4wEuW7Wc4wHwXSZiu
NAbS7FSIXp0bv3I4Sz5hVyI9wcZc10hS9bWbHO8qnyaiqKK1pY+B2eTQGRmfOrqifNEYbZMsOPnJ
tJjO+BCyjoSfLumI7FvmN9YiETCRlzUvtgZrsqzBHn77Ynvpjpscp48ksqo9jCA2KnA1U21mmT8V
pddvLY+W61RIc6aeFw/oQ+EkOyAsAVEwm/6JJ5ec7Ygls5oO8XI1SC069hGcDqoISOgjd4AKSeCY
vryz3/HKfgGt0U2ql+xeDZH+HOY4+tvreHfNUCASrTIWdS9b5vl5QeJdDag8/q/T2GADmiWOG43s
A67c8ciWvTzsCqArRj8NzECUmAzI9JNGpL0LHZuA5PXxAe2i/otUqIZZtx6I07LBL4nv3E4X1Y35
t/Qz3JRdYU6q7MQ99fYzyxbyC9jzj56n4qx0pwGketwvTovRHUKS8rsituYR0CusWHIVFRnQ4aB4
k0q+w2CzDNlBRvtSIbGeXNJczzk6WM2mBnfGDr1hv6IjgNk+sq8ioCVVIab1ki0DrkOp3H9FBLqw
Nf1EqjFqk796kjs/JQrXbL2ufD6g7MgFio7OH+ZSo0yJqEzuHKbvi93bFfCd21EUkNrYhH6ZTxh3
599thPpWa2azU2mS+X5RKrkb8jZcS0FxS41lSb4nWGtGp34hrapazZ47bIXaSizpBPQSbd4ZceC3
b9M/FTqT7/EUs7sRQaX3SZHlOOJd9LF6WwDR2uMJ3bVyqmbK+n8+cIlghFQD6XBbzP+WZY57sh/6
e6OT/qVEGuF87G3u/yAtdwMhaK5LtwIaR65RUXdTV7QVRuMP31ux/xKg+PR157N8g5EB2ytWJul0
4Tn+L5eNo+V8xUw54zKBASTDXnVPPtssnpNTChDoqFQnrkbQ4YNsMf0mDG8kzWJzl7VJ9GH7ub0A
Zod6M+qK+ZcAW3YK++JfcxrY71HY+GsZR/PdFrP65d3ED4Chhy+04YjkgYXIfghoJMlZLva2lqDh
loz3D638scus/5O4HaIHJDFI2lVza4ZLXMThOQZVdIpQzc6kLUBwMJ7mD6Zb9ssIM84ZfjAjug4V
Ulcngbavu+PRMddwLYEOrPhi085NQ9s2ASRTyB2O1as9w9u7vHd4vuiotol0J4PmO//Fw97Rei/y
rb0GPcWHqUTzXa+M9e6hndQY34e2L74cysb0mnkNvGtsjYdRAi/8azuZ0dQA1/jfTXAksgwd7fVZ
xqaY61Gkzh/iXvL3Zafrt/bJNp0K/DZYj4nj7rULocP5D2X+zhI8Z9qKHEYG0mlYSwGCo+gQcxsO
+bCuqk6jNcuaDHKj4zjPxSEbbvNz5jPEXQ02P8IfpwQqugIp2bJs+OyX5Bbh4j2iUOLEnqZJCFNt
sRneQ4vQ1RRxo1uzTanqmhw5NTMYMHTvDVC4zlYsknz4WWCOyqvMUqyiD8w9451PYTsL3A7YafsI
yDO7wb35U9fp7m7ioX91umuLek9nPTSBT9NbTiL54EFQmIbrLj+k+Zp3B0CF4xlkBsA128Y5rigy
/YhdNrzryLfHFNfLCSpzPtbwv8QoaPOVHta1CBN4oShcsXCR/0mBWQG2EfnD3keTqPNtBeQ87tP2
BbsQOKIhJA0JbErItxYpXs0U5bJEqBxarWYKQGHOa5Az2NI54VGDOde8bXmY3EFyLrtaY3SpA+bj
wlTRRqCnLfvkxkQuexGBYh6Se4I5+8RKN2YXmL7rx1GvUdfEQxa1zy08TMKNMAh/WZIMJxT4qa22
3dtXTMCqppNVP6YeNBzsLRSm9SKZHtp+z0FuMdC01QZMuJKgbW0VL4wdFplBHVDAbvlxSCbMHSDd
zXTQGmukTdgm/WFwTDXgQGWKRs+SkbpH433P0nR+3zMssmLlNL+fpmXp32K5tyc/5xgaO/yOR2+E
fYFLqv8qyqL9HJY96tANYaACN5eLHb0i7+2hw8CGowJBusaOAcD/GrEjyZOkLDqgv0VUQbt12EGY
+XC/ziCDG6rn6NWTclB/9gQZrhIHJD/BZ6946GVG/iQG0fSV6Mftng4RByQTcBVXQ074scDs1mD5
ABR+FfVb92Fi5bdT6lTSYPOp/wqbAx2jO9jFVhDgloeEC5GcJ0XctwD98UQLF+0NFI2ZPS7Mx+sD
GDe41FCWIVZzol6+y1gJ2ML7qc8QQbqgQTQhX0IlbJ6qgxeZ/IKIij63FgDtkeDrC6dVTxPOXmFi
WNhFlsoGrJLQLzon/8U7oWjTprI8C/gUDHEt4KP3xyy5eS0cvDpPmCa6sx0G/TfficdrDAI5fuKg
60wFgFK6OgBWK5vRLfZXYpcRFLmHO3Ott7lbDwnofVDqXRihft9Rd1kN1mNlV6Xm4le6ZNA+8BhF
4AAlK3sU0SbVseui/WFlaeYB6obhv0G53FwEWKlLT3t1l6WAZwAMArK/28Ziq6OU9J++GGh+iWgZ
QMZkrWhWiUjiY7IASv/JTW+PJbXr35DOVlRQP2xdM0PeZquiTIbf+95iIbsA7tce4nZAo4ZoI/dy
87J7ySE//M91g/pQWSBNLsbwNIEGGKvS2bdQSP9tijJ7YVO4RcOWYTV3GAHZOYPYBx9YUKCgUXDL
BdHU+2eSz3CBQQMmkCdC4/mjXCN6mdCaK/Tbzr2Djtqmc8nLxFZrBuFjs3qRuzqORrJUI4jw8eBz
2FauNIOmxS3Jk3aGPcWUROeWi66FbxJGsmPW4aFXNgecxmVCYkyCon1zpm3/hdWZF7+1qWvk5iRa
Q5D25wUf9W8MSrseZ2bllU9DccJ9R35zP0DBGLEFi7xWrWeBoJs/dqAif5UszLdV7Tmdq3LZATjo
HkllhZMZBNuEd6jUik/vcRnKJ1BpfX4XQUi4N3xW2O2CtoCcNQgGSGJGbL5ByjzfJZvBAG4SwdWN
eVrFvx2y8nuSkpZdB2/ad0DI/BSNsX5i41yqw5hs9m1xwDEOPoIuulYrWo4G5dke4AIfX8YR5fwt
gMy6MpHo/YjQIQHBjEznpyKFX3JVyMQ/TJShT4G3XncjjEg7sodyK2FO0XV7i76NtWnfKKctO6gC
PPbZxUL29QYK/WWmdsQjQ1dA0Yu1/mcbge2pMeIMFzKnbrpDjmcYj/m0JMtxzfpS1MSuuND7Ab6v
ynLAETu2xl6jdqGQ5OxJeZ2XQWKGXAgGKp16hf1AUChOG/a9b2L6D6oL+wuC1aU9o6kuoIjI1+JD
wifhO22d+LMtQ3EBBGAfAsDm4YAIC19Wo4jIszFi+5fQQlwQ+R4dxLStj7itol95um1rpa2K9xp0
FRgH5NPQC5pQPA7KSEtr8BApBKezJf86kS0fHfMWI6TT04HjfoG/Z8AXDKKQZQ8Yb5ivsRU3fMq9
HHFHUdi61gVCNv7qUsXPjKapvuNsyF7anGLdpB8ScwUUVLoDuCCocuDLic5ygFbjgIgPlBGKZvzs
24w/Cdb77OgWhERUzmFKgS2UY2UVIB2pEirTJyyHmoNeoTWFEqfF64Gbk2cAl60soFXO+IWmSX7X
pmt4TUDj/iDzVGLg2XBSwTh+iV5qgBGWzZAozSUQ565V4sn30AuiZWa7fRjUbkNFIfZ5Ap+9iYPX
4MmXoNbL1nPzlXdheW63MsUXE4+2b8Ls8eZL1ekab4fu/xO0U0+AFxkSerb5DTwxObQmW4sqZikQ
7TzOQPPhtRcPS9INn8iACl9TxsozZLOARmgokFm3BPFI+jRNEcUxkOUQ4m4vX5TzufiK1yQ5c5Gu
F9uahP+QsNbOvyEywTZIj3zNw2IGOwLSH6nGNBPFf+KIpkPlxCBjDKEzDMh4FpMWpB3350SDQKxl
xvethniBnwBbpneRnkFhZJYbc0ZDiUyEftvv9w6je4YuGmotP8+XlOwOlZfx8o7mTDxFBij8SSUj
/TMRx34YeCCfCjYMT+jE/C+9huFGp0fTC0Cm8c1Yl62NHGV31ApJ8UjJhVda5dIufspsuvnjDNrr
55DwfjiMW5fjYPQCErhBPgXDxT+PENFmdXRoRrOIA0iC7ZgNOzwntpQP5ySs+TU2eX+YFCwidNbu
137g2RFIe1YFmAJ2GOY0bVBblzdEBbBrFiONEIqj6DBsLG2cjPdfZoy3oSn4+semxL/uCqP+hKDp
Wmmp/+W9hHUqQ8DRcwoNC/CrTo8P2OkaUfLgCkjOo0/wy1HYy0GksC8S64y5PgWuPyD8BsrQ7iSt
PdCmOoG666z1vGFmWId7/PwxrVuICYF0lJs5jzg3R5ejMeQyLt4N4hmudJA5sn1I8jtTS/k9Jma7
32L0bZAUkHMJzQSu+LQssCWbAjGEwWV7KGCyXZMRw7CEgd5LDz7uIhPF79BVyR9zjlsefzrHFT3i
hZHEfSKirj2SLmD0TAZ0lWXZ0gp0lLnOpbW/oo26UPUcWstKTd1e24JdRSL8UNOt5cgD6fNqJzvk
N2S5k8XunpdMgiOGKg7XLxVwOymhAs5s2GsKH7eKrfHPzsfpscBSOLQ9dKssLWAmsumAAJkhgqKo
gzmQSdvzYmFbVWzrBx/GovKdySvJi/gw57gsYxv/QJLY78LlP3Ddkx9rbn6AAjmWGcMyNU02UGpE
1RiD40rD8+6o99xfwg0dn6BReNWyU00Ut2mtYCsDLZw+F7eVLig94xqpIdsF0+ipNzn8fojA083t
b4oOuSazaZuStPNpBmFUG4NcmngxpprWzQEQ3iBug3qutrOSdRFBAlmI7G3EhFiJdi/Qk00OQfUR
35qVFdGlXNJHyKegC5237nkMKfLH1xB4M7DOqFMZbxyOY+QjXkgAE8S6OrUSwu15h1wEXmrVhOr7
uM+gEdK1+zlqAneDJb5GYf8756P+J8W2X+IEr0D5XnaIIkTec66fN9Jnr4NNtG1cmAqIUxl68eHW
QUZa0Fp6Hp+t8HtDAoXAcLekZnzLCMxmbfLXFpOXUAOYAICgS/4FGZPTvHqOHozS9MkT6DcQpbl/
5vHYY3EzxhURtTprHKQ68aHoeyTXQrdTQ84N6U7CXpJyw7hiQQpVg2jXz3Qqt+uszfJu2aa7m+Qb
Tub5aO8lduQatIrruUuxOlc7+A6K2pe2rLIZ6HclCE+fHbfuMI8S1PRyc4PbBH2Fyw+aPrg612yN
UHkozf9SNUIOO3nsUI2w1/81j1N6DzYofBd2aT+RUrGhcUQfXWrqf81dmr/jQt1BwMX95xLaNDrM
nUR23rDjOO2G+HtjJRRz4JDTp6Jf1pdep+FBL2AVSi63nTwK1+srXrflDOkf+DkyyKHSKP/oGVvH
/rLYKGiNMRS9gfu5Icsyf03jvT9qy8fDiNz3Q3zDJEsRzw94zPy5ZHaD2qr1792WsTPonfneI+ms
aPqxjH8lSW+fUVrFcxuYQSe0p93vaKR7Bb3fO+QryxUt34wOKZ3GOo8yIFXAvOZ3WViN4bYLSmIo
ZuUlMh0G/z1Kqak5lgvP8MDdMPb3/JhyQq5tirX0bC/dx+zJe+pL/w09UfKN0LL8P81d93cQAl1Y
PJL0uW89v0JMG70BdwjNBp0wupgd2rOg4/Tc5nL8uYXbhZgl8uBSn55HvnfX3Efd1aBxe4XpRnew
gNQvZBHdK2Vmut/A/78GMM7Xfd01COcuB7kMun1r+mKCbykQYLAuRuYRTLdjtx0W3Q/fXhfqlEBX
iqBxwWqW8XarAe2GatBEoedx2PtuoWh5vAnfHqLIIlYS7rC6aXMBj2E2YgTZ5EaOqsM/dUsWdUoF
Jc+l6DKYsYoSZ3HLQRkV3p+HNAWmsUES3A/T8ttPE32bksE+lGYZ36cRHjEVXHQgZmM8uTVeBSts
lU6BvXox3/BOCplDBUv45BcyJ7u5QgrfeA89Agg1GMTN3wzYSVEZXtz0xG5qWWVUVk64JSTlTVLs
KnscQIH0FWIIMODGEVSq/42wphneKAQPDHxasf20K1Lj76OsJPJb8KElB4iJAT2VIbfoDzpXDsdo
XLa+mjRCACFhZt0+HVm0m6e+twWUD7zATkgA9lCAElc2ab8hiwPjUhBjx7fMrzFUo1APzifQKm1S
EZ/MTYZ+DoeOW73TKjF66dEIQD7eUPwZ/xf8dJzzCgLSLH/26TSHGd/kuPnPAiPDPKFM7yt0gbJc
Y1mzovDqaQkrgYoX1G5Ir2mHFOSPbQtoIsCRd2Icqhby1rRRApGed2lhb5AMePvi6OGd1qwDy5/k
DZu6p6M0fSWoyMRjtsvU3YlxhAv9aRghDg7QAlA/PIh04/THMkuzTA00T/ly9bTcetxMmUoDaulg
4GI8o+TrEvKX7Qf8gaeoqNBoA/8Qrmj9i0vdBnknzYFC/ERa3NJdeVpCUqqWje/HlXbGPG6Yd9K2
Wgfql7jWdCyRbAi+cCDgaOct/8cJEuHrkGhifW0wStkaltXMv/kEWgdEvvZoBo9kI8tY1okPsPc9
Yljz3QZwbNBsbaYW6bDA4QEGdroJkNsqXCYTHW7iMZXB9hxKWCGLa6/YIMG7x+qmMCz3MVurxSuW
gLfBzwNzs+ZJHrvGbarc3I1r6Px9izOT4k2CnOo8qCC2A9DYcVBoWPcIv/oCBxx3yYEychwAOodD
YQHCn/I1HlijbJtsL3zQOSDEMRfdF2paALgLcUWty7bFrkQ/2t/M5OCZOSp0VkXxAIWORK5ZCWpf
xDK6Ixq2ANBIjGtUp7hr9NPSQmn7F03Q5PdqABkyPoEEDeUhSvF6HdTS0v7HvAAlfuXGzx5bs2B/
coDYg3Y1zJfY/OBirJP8W/r2fxydyXLkOLJFv4hmBMEB3AZj1piSUkppQ1PlwHkAwQn8+j7Ru7d4
Vl0VAgH36+dev/2J+oq3kkeYKeo+lmljXgmx0tMxj7slv7RBH6hTh6OdOR8SkHejG7nJvkHvh/F+
dvxiSdagV9G5hjOhmXCg/vXr6G+M+jT1YXdjsfTk00k4fXaKnLSR1GNZ65UnUq3X/Lkm5hpPcgof
oQ9M5UL1VMyKwHRAWZsd6hKHPbGPwJvVI8A5q8IScKXNu66pUv2+FTBPP29TKnvyJiHzk5JbapJu
bTgQlaga5yLJyaBzqfUintoslzN19dwx+hOql09b42U8kGuo6+XPWAsZvxImxb8sW2Ln5l8MjV9l
jFPqaGkPS+jP3g8Xual77DOE1GfV9mu8Q37u8pUdIQwXL+G0ToyESPik5cdis1EqHXIDtn30SxHm
p1SAuiWpB1b2Kw7yJk7MNkKnLzeu+eyF20qYuOMEYCHFJjXAYzYumfO0UfjSg/lW189eOYrs5OHT
X8+u74J/7OFOh/3KbsgqYU2vyl6bbpaU8rUutuYtaKqJ8iAdctWXd1rHKn6EuqiWf03UZemTm25d
818bZxhylmCZx4z5ctpiQb3NTpcwab2mqvckCMJYeKILu0NXtyvaE6yooQcwjAHI4Ws7T2eaW60v
6w9dMlT9kQpyfB/R8G22g8mI0n9ZvDXTtYwnin6xThkVRyP61V6caKr7yxrZNPzOe7jqr8yb8dOY
ZeBnXuZN+I/TDCm1FxOI8RlHDzN1V+aie1jHya1PmVlYrRw1gOKJaDJGVq2N1HTfd2MVnLNmKBfE
FHTOX73vckyHgK73fSidwbwzkLyrUWXbg64AnK+1cmgE29s6DD4dzaA7qAxmv8Lt+ZWPrmIeft+6
JRp8FjgDYsI0Qr+rq8uNlzEzNQuz4cR4kGA/Cs+L2v5awXkOt6GE7p1TSS9Gj19Dt/XHBuEAuCbr
l8a8UUuynHhmnZ++q2FKpjPjjwIyy7CD9rtvKh6gwS/H5ll2dTUmLdspMQW5siqWt5TV7t3erfL8
521Gv743xkbLq0cehfdAfbIx1GcrwYDPBMNZsQcMF8F40qPDcbDauv1vfu5SvPUkaZr/SCjMlD2s
mkb0OSvAnN5zwu7HKsnQNm7bADAxpPG921OT5btRDt5cJLotOfGlmbNiHwPByJD4NG8V2TlonW4W
e1UB5/CK5qX7UvcsYOBR9g02E5LumXUw96cxq7i3L7Pk47mIqv2syQk9NcWA4tJ7LrlDSIFPExx2
2CfSyUesI6Fx5/y7sYKPJvEyp3Hu+igu9xUBsvU7KgyiUwBdODGvNYxI3pgwKMFaklIs2wXzhg3f
gXzU+kgjvIxPPG8rS1ajGpEvSLTJpDrrSuefDBKCc+oA4x/5NSocM17rd/KpWwAsj3OmEC53TjFY
/lND6R0VGgCT7jVNoABU95tb0qgvrErRFOyifg5kexFd14VN4pbSZlfFgojiu+zauqCf8aqIUlO7
KaWuS6VPc4YnJr+DBovGu4XY47Y+pL2DmrnCNjZH4Ud1lhB7WLb389rmG+126lYQ58wf7mOnKQPm
E0wKk7nNarqzCbyBQ9U69dE3mYkumI1g6HYjh7EGgLJLhasMiLPZRW7Xpv0ZZzBfzzFmngETAvo+
/RfkfktUN2KVd8jo/koiLgkr/OmXZhvGpGazL5kleKBDoXeYyyaak9w41cfU9bdMUpo56AcHl2Si
qQCQZmVeSYxR0TBHV1TiLQJ6dLdhBQEyk3d1jTPqg8dacocylA1Z280gpGpMHm4FyD5ebOA6QZlE
aRa5XmI7L9u+64X7NWaEKxxbPYVixPtVoD/MTxjoGnPviUV1x6KG9XifGy6VuzJ0M8vhTL18uKYj
KsCl950tdBIOQk2VNYU4CDLPlvKUB8in55tDMD/13sA/qXfWrd3f2oLydycJCD+qotzEFbDaq059
5WxyO1RxFwZuAsBii1OOdFkldFKjvbNTi9MbaTE1zQnPGMjkfugjBqoANhHhElUpIip9hj9gmIDK
UFYAI7+9Zu7si3bGhplMR0tQv+RbxD9WL+h27/lKFtB/NM7zcFL5AB0f+VE+/Jj8rMgvKfSC/7BO
uDbp/EZn/qj9PBju8sXrMEvNRNIlfYVZkI9yRbtzzEa7s2XFisp+e3JDdnusiL82nedT2VR0XWyN
mnpxmSfRT1dGX7H7kGXdyDxCMhn7LiIZxfc1iUjNua8m4yZuuy7cu7kwxaupq63nRwcdx6kGtbXP
Y9m9B1jJvWemkF39HMXwjhvGYGF7/yTrfKivYbdZFSbFtsXdmQAUbz0MlJvtR9hNEugoHaLyT6ra
Okv3bGioa1ZZj/N81XFRhN8TPlL4gMxTzSMb3SEfd0NAP5QUE4g1BALxKm2/c/Mb93gWw2Axj9U6
tnoXRONtk/IK0wG75JU+FsY6bvHwHsDUxXTqHetzKEa3yzjZE//RmE30dOBwanHPg9nL/VZW2scq
1W7zz3CJHHGXzShZ5yFu3S44zLoX5aHQvXb2W8fe+cQvpqo/1Wm1jVBtihAy+mim8qvSYJx5PSGD
1UOq0quJp436u4rx/SQNlOVwsJVNx7M3ilCzSD305utmNTGMDJYYb88ll+Bzv6V5+xkwuHOOclA6
ZhK1mno3Cs1vZFLT4X+BV6oft6pa0p9dv8QyT1IWBTLTRP0d8LXxTIaPwczXnBSsmo+fnXIssbgA
KkX7ta4oitqCnvDCmr41fTK4aCmpom2cj7mZR6pIvEgKmHsEkTvNLpX9Hl75RkWNsnLjE5tIbf6s
55U92fBPJscY4aoWOApkyKZIfkHguPt6Grf6kuqOt6bkZWQm5vAvj68lIi5A5gyDMFpG08iPXOWb
eOq4GLnrLPUwjS0SCjjbaPW5st6cntIQ2B/DS5bnFGoccn8HIL12L7MzC383QwV496tn/y8pO436
6yOB+n9ShgjpTbUZnPyjzvlLXftwwDSC6l6tv1phl/66YGsKEx/1evlRUWu1f0EdGyijNLde+B90
IaLzGrRafA+FB8ZRKX/q3wL8xP0920fi6Fq4E4S2UtEqXtlbk2b1HgZVpL8k4EJ49SddMJ+Mc77s
Dg4v/8PAmJFRkmle8aeyKSZ+mcLUwVNeyrn1T/BJYuaCQYJXBzQaij5ydNy8cXeBz5lJ/EpCfe3R
+XPDEz2SgjHvc6CP8ublC5p/cMMhT5pGmW9/h6VumLu4SzTwLtSNv04XVysJOzSKoVkZ2Yz8WdI1
0t2H2jb5RjVa3o30qW7LCeMjfIh6J64P2gBn7d2VFYZpElBTt6dYhjy0bHroqyunvPtuu9WdzW5q
Y69C0S+QGXZU+G1xxXeOHehO9ZM3vrhjZdwdkD5qPkbL1f1pG8hujCkevrnp4OO5rMLjArS+iMS6
KdrEbsUFrqbjwPRW5kdfslb6MvIaxv6FB6JT4yGOIyICGVWzrC8+IdY2C6/rrHP3tOXjgqGWcVT2
4vDnoN3PZyZ7eBTrLn1dVrmcOlMUMJaUdD/SIEAVqBRz9W9mJW33L/bZxDsnnetlCnR/qafhV1sU
cc43H2AlP6M72sJNcMtJhlUovc4QnlbXdtMPqbvUu2+iJdJ3MyzrZ8b9ZE8Ax8jUth6GJenLaVx3
NnYwEyuQie0un6US35jKbkQI9jYaNJ9SpbuwFllnV9HMGwxrUCz9B3rjDWoZ+dD9nxlGOP8DcgtM
sncifI450qK/R/ij3odAvNEt1olQK1n7hibYrH350CzQbokAVoqh3ZfUV7+dUnUNhhzL180k2F8F
AzFuLdQaHeZ0UbsVnoiRfuZS5e8xA3TUaFNafM7z6AwfwyJb7NdRGk4M+Gu8PzQLdq1q3FReLg+p
2HqQ1DX3Ky9FdxjXju2k42xUw6iKA/9nKfwyTXK4NIINKmZYegIfN7Np9yZC3r8MxuK2qRtPuD99
ZWjTem7GzO76UBh59toxb+/cnH/5vaeVGc5bvnXqRQSWoccEK+yjhbZO/DM23ZjRaA06OqMghO67
RbSoLy7q2faD68+kejfQsGrI6JituJMRTf4WFXUTXMzglu7Fzi0sDYyJXmHBu2Y4jiOw3E9BnGT1
7cVYIs6Q277H9KtZxvs+EAypdnCWsc6PQQZE8brhSRyPNbF/KbWo6urmKQp9Pb1PHsmgL3XrD4b3
MXCq+Cz6yNv2qEdbkUiisftLbIuNtRSrEpgzVKXWE7bcME3kkIUrbjypDPdAO5bXWcA5HMTNh/IX
hDOHxMNlxzK1aLRvkuo5fZ9MNqGe9rkAdYGmdR8cEd0+584E6g8xCpMCQHZa9RRv2HvO6NhtfKCT
qqvPLg8tqc6usRk84uKZbDswr86e+qzwU5hKiZSwj7lWogvyjJ8Oe38ZneaPaqlMILbbNVDH0RYB
lqxJT0OwM06YrT97bOnVf1Xc1HBHjo4c2gFQE84Eyuvg3yBQk29sap+NB1nF26e7+Y8KazpAxrhj
RIPDUGG6+Qmxxjr/Rp9DhybQtp09qzgavMfYTE1ztW2X1ZcsNcIEBA52ubpjmu+mB8WvFRY7kVIW
oy8g7YAt5lTzGog3zuVVRvw38OYNpWSsMVfazr9nI5blIQIJX7OrA/F70+XSbbysCuv/Hc5OAAYQ
KibT+yAeqy4JMeWtv1xZMjoa+4UuNZeZd2jiYQi/Q8g5/zdxXwz0ytItvb2bx7YiMk4aj7fLQO2n
nnvzX2AHZzFW11Eag4gASRx57PKR8QLeIcJC8Nrsgfw6rF5+ymgOxySzfURgiA8Zkrgs4jlw/UTd
AIPwOKkeuneTmSTzPdj4ioin1HIPkj998F7DaOc2L6tTy9TXHltjJjQoLRv1x488roBbwsJUnqvC
dag6cuLj07zkztNN1jmfJboIaU69G2xIMLKFSVnUUP+u6jFQl0E2dcocA6CYmUw7518AOKjei42w
lOIrIIbjzl+3dIDTZFRyQDDogdRDbU366k0c3JeewvBBOF7YEdgR0rp1YgiDQ7TEpXPhcaIFEXPu
5j+J47b9yatCa57rOrDd+1KVAWg8MNzGsItG139ZWnzh0ObYt6ezLgUY31jILv7GxUw2zC4MqrjC
uTBl8gEdO43RdMpU/Qr71HzNW5DbhFFKsZwH8NJPyrxZvLgkjWRfdTmU9t5moYwtCq9Iv7IKbdTs
abia8RmHE/kWljU9M0JfZbxnbyaNIwlmdyo/SQ43U6JtzRu58xeViuyJEIwFmUXMGwKBWZz5FFDz
TowJDK/pqLwh3YeU33pPHEFq3pcuizAndUxAqcv5hO46v4em0TGZk4zgwzF7o+LmiPdtRx1mSiq7
vwxehuAtMr5rl32etlv/OcTIclBmoSbr4yDDsA5OgY2wNfNR55k8S7UF1LooQ251zqICetJYnrJj
PiMD7fjTwMWoDf7wzU/rqduLOAzHu3iSvsca7raPn2hrB5Z6BMhHzP5m+o6EnxWoPvGxG4bdsds2
z1cXTygt/qxmblY4uQiy6hybre4feQ/tkB9ZLtn3Z9db++iDmlqML5lfRiPBAHB+8oPcoDn4BRW6
1P+4OPAmxt62HEjJ27wzYBH26xXlX7+Gru8OP9ys83nm+M8TOwpUv99PLuXwf2NT+dVvwVC++LSc
U9SYmC3a96NHXMqJM9h65xTVJLhwc8Z7YAGUeQxItqzPkQX+vDRY3whT8TKGbg/kZYzF1SeSZXiz
VSgGceIOq3mllRvilYa03wStejfw9Ees0vbx9xGlcN9V/GUOXOoOU1OXsLnHKQIyflJVrqJkC/XQ
v/X8bMxYx8UU8jcxyY1HOn1dh0fYp7DauyjO87dMSY34SqsgHu5IfogyJChVRc1uwY02/e1yepbf
yMp+OyRIyhQj6dJmiEbxUMxgbQxFr8zt1N3ET6CT2z+/+43DnvCHek5pI5xKtJghnNjCmqgxbJmM
L/HEZdcFoq4LbOEkxMLoLsYjbm4Nb2sjCLPA7jFMC0vmGxgL5+I7CzcOxlXcuIzfBn0oeHYj7Oaq
w/vIi27QlKjt0/GQLQC732Wd56EhUYio//tibNqb31xh3PnppBhnEYTGmLEbDKh79T3Sb5ISiize
Z0aji2QMl/vnnv6QDbTkgFQOPnEmiPqxi3FM32xAuCeDa6pv9viDrHjWLnFaLv5XEPlj/nO1M76o
pR9K9svkON+v6xoLDF1zbEAIkUkk6T+wPQWfxcIzAchdrtXtTsLtuw3mzDgMeqHIQ+mctnY102El
XXSyhzKYB3e9AA4Q0nUot0WmR+CUNLyWhrRn+FHsvAdO6oZvKcSH/neLoQH/Mw0PyB7QkDwGfBm1
a4eEyKJcHSW7t4YfKOZquHpSxub3HC5F91jZGf0pncfY3WdcrWWyyCIPfgTtxDR4pX8p/+i+ilCL
KrL2Hl3WDsenNc2AQXdycw2zhNrRXBu+467BAQueH+4ZIaYTPp+5Tn8UesyHnaacUS+oYeOws6Wp
5NGuqJKfTBPqjgwkx6PEAuSRq6CvXWb/b1iB4B3gD7L2MRyKSZ4FzMJdIYL1o9pWqw5tTc7+aW69
oHpyqsib9pPfDP7J3FDAF4MuyaC36z0HDJof34HScrLmmPqIuG+dHCqGdRIvG4SQM5oPzpTMXisJ
OJm0DaBXBhbH2dLQxIqiJGsR5c9t7aajhjXA9HxcbDA/FtScXhIFaTUcxi1qxl+VYDlbIqqyxKgy
66IiQ6OzOf1yMC48BL5bBf2jKblnwdBBQef9lqPG7fHx0fw3pi1jOjfEyyUCx7Zr+StSyxBcxxzo
7Q+Ip6HlU5KU6H43yEGW/2LPTu55RdVoodEsOQ0s39VgdvUtIB+fRY5GCqmvW4zCoenk+FhzPea4
xBzhv9tYBSSJRS6ETarDfn0nPyFy4p0WjPyfaZ0ZqjKPSEV6cXC4zMdqJhm8SGqTCcAlbxvrLyqb
AZ8DwzC/fp7RiZZ3qsigbeD624iFw7zdpjne8if4wTAmt96pI2uoOUSrg/6JBagcn2I3YEDGtx3y
wtEsEyvhtV725YEhprstz9PV4RTQe+6jqF7q7NR4WnSPnPMl/hxuM7f3eajzojlaRiwxG+dI8OrV
0RNlZ+5S8gZdp7i2WqfFeIn9BbSQBV1YZe753BnygWF1wsX+VPN1WUbFvF60Uu5hS2vTPqYNM71E
kbjybysdtjvgVGgehtkrSJHJEV2ZcQ8RzsQDhJv8h/Ww+kcMUjmAPWKVSzfEXOrADBWb3B8SWO4U
OQXXuZ+4C+IwzR7URHraERcdZCgjS+3oxJZh+uHYSMJh41Xenj3SjNoNnVCr4XPk6kc/oLvNhGDu
CdeQEfONe7KlP9e2fED1sXY3p1buQZvAgPtQmvS+gBIKLyNLmv7DeoxSkd1K6l+TUb7YOV4eP4jY
/qTUB0CphCu+a8sMdDeT4SAOJiA5dFZCvOZ+UH5lFENz4jdd+UpWBNDzULb6KRtceU3jgpy6pmP/
KQVAFbzP3tDIZOG4laeRDAiZ77S/1PtBhQ3MSBBU/qedB2fEncsXeKmbKeYw8jbztbNCKsqcPe98
Q/y1dFfcc9KfTLrf3DF62boyzI9tDMeG8cwz+wppWD2qydl+sSk6ZPSBwbLAflqsX6xzoIrxWBZ6
0EozUm6b9gmQVyRsTgoPaVQyi0i5usB+szq7R6JkQCBSPd033lzfgX7MhEUUq612Yz9Nx8Io8zsm
docabSMQJlfdY9ZXwb7HTH9aidHN0HJLbY9otPBrq3CjlZm7I4qXabbW/x2M41qcxziLbOJQgD57
SGV7Cnl4ltBBqluCtfETAjR43IiEMw8WTXwtdqSckIU2kwYIXaOwtei6ZNixRel6lTScX04U9Uev
8+JfrSumuyW1zkqA1WK+aRDkZx0qY499MBh98pyilwXZ3/ngbTvaquUxyHE0HeZmaoI3RkdO9+Rs
XGffW9OyXZwN2YtYs4ODKNP/dzMskBjeOI1PctpUbYJal4QcPDA2c9GVfIZg4k0HAmtpVcOWJmsZ
qr3pRYHrry38fD/TkqBX4pIaEi0xmzxO6PbYyTZ3mX/YmfAwGn2i205T0M9PK2z/QjurHGqGMPa8
8V5xJ/+tgxlvcyOWSR10ns3mMPdGPm+9H511sQT+IcLqf53CQJN9RLGIzoLpmpSa+p74wm56yPmf
sgy23HGkmVh9ch6brLiUpT9G11GGyERos7V47G7PEqHdrCXzUBCa7kyf0vXva9Qv5Ig0ZclUtihc
79BC++y1R9patIOYLNeTi7rrPxmTjtEJL4x9beWKoMfptNU+vkWlH1uPJ+QUduGWndgV5naPyI7w
3Tt4uXD9JDFhivyErRas+6E24aBtaoBbVlZX1y1b8pDYlNx56bKMADZL68kuzq7cwKxGl8QLJNSi
/YXTPuDjyMigSoxbOlgyulW8F7Qad23lN3/drNjKXe8FpJxEWR2fMsevz62zUEhL33Q/lMdecGj7
4n4Zyuw4RrF41W5AL9jX+HZBX5B3k5y/5nWqrT36K7TTD8IALVZpY8Q6IzTRbV29TZPsgekXAHCF
vXJ/RqCz/EnnkK2h0RIO4H+8ClgOvFDY37TKW3NIQ4udhQL9zd108RKtYfWPESmRQDDN4Z4GOBZ/
+7hefabIQyckC9hDwpqY1bXYV/+hsjhcPGSASv+ZLCuakgQ5vc6wv5WZ95pR5qaJhubxz/DFfv+o
ED0d5jSMmL8sd+cKriZm94+IHcIX9n3v3fqfbaycu80Ga/+LxhgVg3ga3sSVWmX9si0q1q5YjP1E
NKvzA73IVPyrYmwUh66bXP+MDWMlpFCncHeeMRh4tTvRQU60YL8yzOnParspwV5nOK6UsuIEAhz+
3Ug8ZPJAt3JclnRBSyjzHz7gCQFcYkiZ75SOzd8KW+efWWSWn6QhtVe39otXwCtyJZFu8Na5yFRJ
2vW3OnEk9WoWRfSSw441u86rVLtXflMDn6txaqBLYvcqeflIXqhWl3RSBtpTkhKJt8e4oAhPYYIz
MGZrENDxh1b1eWtx2RzTosXDRWgAsC0pz/u21t5rG2CK64ZyO7m08ZIh2QDz0CMFQUrQU1dEVuAv
/ixGn1kLBC//wUiA9uy0TQ9qwcd8nLZ2Cg5ps06vq7cVf0Mn54JVRSihq7qUBI8NeXA4MDPELTit
S+veT1g9zgPd5WXhA58JaMpyivjUhN508hhj75s51j69su4i9WOZOqI5dKQjEtY6J73Rg6hvH1z/
/bUMKf/ieijrH7pvZHSZAMT57LMl+42WCJuZFHWsxAlrBqPTXbyWxaZxn9IYhAdG+V1zCDLSAk9Q
09xaRBoXV4Ght5qPWi15OZ7drpGDk3TFVvjO0fpRGI3HIi8XAX2DLBmcWzyTP9bUCZ6aHKN/VlKP
J/i2JPzqEIAumEsWtuE4kXPlT/NJlfSFGEKK+k9B2EsKPHaLMg3wUzR6V2W2+g+OnuE00ElJVHmL
LK4+qzmYu8O8Fig6cdG/xDGhNknf6qn+qysCTL7iAkDBK4kphOkk/OlrBM2RksGTwtkdest3nTuu
ulVVHEqadPPQ0jD92mb6OKa8vT62Tbzmb2SnevFHnLvttzO2dMqxssxbCsJcMedkVNHsuM0YpBEz
uGtZsZI/VmmoLjPpnwtOTNP1Z+hrTxBb0+YZRGuEd3eTeNRZBWLn+s/ItPXB62xYntMuTB1GmiGn
81T7syETrAfHCKnKz7iLzENhRTCdZztvzgOF5obvUxQm2iluO34dE4LEy23DcNOqSGEPAwv4WCZB
IJkru/Ii2Y4JAWwErpHAmefdMHpxc8jENGNedvry1CnDZrGqhMRBmeycv6SlTkcyjiLGR9HWU5s0
tjqObmPlsfLKWxBDG/7thFPIE1w9AzqfU/0gl5kZDpP8VR5L4S8vIybZe0e32ZGOKXsviCpEWw6V
fInyLfvjQte9hSXC4Y62cTnqeZkfg4ZU6hNfHasOMan0gHyDOs0O8Bs8bNF/9MQ2LAQIDfbzBjmu
V+7pjKE0Q9YzFlDtHJZtc49lWwXNo2zmFiDZ3arxsWSSvO7GcZnYeephUSLhr0sjkjhrxl/MYP6L
nUD+Y/VXy13iaHUCY3DaR7/TDqwMUnG2H+q5w9sdD8xEalMpfVJRSzGZhm783igWMzwZ7XU/5m2K
nGM7+/F74ELqo8SYdc+X5lq4Sye8J2sPX1wUDBxDkHDnyPAhe1hTYZ/bFRR7X6qpKo5TYbU4auYi
bZjQVdOtSL+JXuI+0vADC5TkAzbgEcEcL1RXQ3bPRJwu+GIhLskjIZAw2vnE1hDhnk6DH58NWW7o
76kZq7FMcg/TPJjIFubptb0pbDsDWS3wFxaIltc1X7aQO83GQ3wFEmmWpwBD2Z+YEmDbaRJZx7Mz
5MEZS/80OrsunuX0awOsjVEmAsYDh210puxcmlg1l6Fbe/mzHd31HNINPzXKX9p7/oDMWfx+wWE2
Nf27oXg412vDMD3DvHTulEfBj+0RkNbpMspVYadh3+GheCD1zN8IZ4qW7ngjHK7oKGq5RH3g/aZg
XCiDOMNTsk5esdDfzoj4rBcz8hAORFTeFxRMf9Mw5MZVgdNiyLcBBVQ3ma9ekih1WHqScdMIofjg
mXqdfw70CLyf6bK++k0fzNcBc2v8Sn26bhcV2xX3hZzrD5qpSSZBHhXjA42999u6y3RvML3MYEeC
9zuq+/i9LT2GZuMUtlweQV7/1EF8G1yugs+7Q/2/ma2ajCdSD4ar13gfLP+Ir1nnctalsMEGQNoF
7C8p8zNJGtudwlB7LIOGGk2tvPlXAjZmzNJ5Drh6i9HgOVWVH7ymKQsAd7LzSsAyOr2vBufvnrXE
yz4opXzB/lnodxc1/qLb292RAxTcRbEr5692CKq3cilzyUR5q++Vlf1D4ccLbBnWmsQFQKbOLfkI
maNhwYybbDfLXj1M7VZGd3G9aHpDd/vTb7hXLRX7iUzF/gO/2fJd5UQa3ALQAKXpZHout4xCjGiz
+tKWmavvm3GEgJ3Hzf9JDkQssfmM4aH1txaF2o1uvDH/N0WXzZz1KMhruYRONbo9Xjgw6n9aZlPi
0sRiGJ7q3DBLh7ff545Ep0oAThb/Dm8H2a74kxuXynW26qGSoLPxRdNsjv3H1s8cCS5Xlt+dBPxE
jdunMgAUhpwVc80gL6u3kQg1lxgcoMvrGDczOi7Pxn0B8oF9KSYY2HHSQj1CZqThZU5jVe+t1uRc
C6IqmDmJufyVzkPzF0kVE3yL8SG6+mHVtFekqzD+AvxueUXILcjzz3xBjznx92L/ke+W5teAKfdl
wo3Z7AKb2viI02xUVyLAPfUR9v3WrP/V28hyVvLUUMW2E0tNRMOHXm0d1ZCkJMDkoAc004jAuOBm
CFtk3FRERpUWIc/ZO/i417MZpQj39UIa0jGItGJTB27EQDwXMDnuk09N3OxqQnzXU7Y29lJ6LuIB
UU31cYk4/PtlYsLDIMM1gqhW0gcICQr7Pznx+dfWQvzsGlMt6wdPiScvYV/yFaEyM7iMekwduyLb
wumupIkxT0Qvj87LKGFUrou7yPuOX5zIOEQKfcHJqA2zI4/ZRpO6ajxF/H+bD0fnbfxfKkrdxUcp
6eIYMcTNBSY0xZgI/r2XldOvX8taGXunxpvSSGImSdFFlrUPcc7B+GxTARez+Y7/S9a0zUnrDJAG
S1X9CyC2nOegoEt4nisKtittjsFnUEwCT31vi2bce5NvHsHxy9eejTD9T/oqikZytt/HSagOq22E
BmW7aCFvBvVHPnkIxNm+xgdoCMLlZL2pTZBynpXt+ABRiZBR9ht1Xu6+/I+jM2uKVFmj6C8iAhJI
4LXmwVLbsfWFaI/KPCSQJPDr7+K+3BtxultLrMr8hr3XbjhE0S1QOL9ZbVhzCrsmijJgmZb0PRAl
OPE3fQupIGSSerJcNIWTSdrxYqJuti/IfeUlxbrxHCPyvLYTertgHPxhM3fD/KFkNNcE5lYdfVmT
Yt3kk6b/pllsX5KhJUKvHJc/JBoD8lojUQgPAPxxAMmLk44aLcfVTNO7nUvVPjhdaI4gL8WNZRQC
UMgzaXqgS4vf8yDhbGTjr96nZCwuFs9B7QBF01SAwevyS8Hc+NNOdCO3FcFmB6B10YGSczQ7S4Z5
EGK2GcJz63AdtWRZXUxoRfuaBmbVZGhx0PCh851TWN1OKh+diz3RMlwaooCWc4Ii9ViOjBZB5udJ
t1uStjnRLqpnVlAZilmVM0POoss4hAx5Z1t8oCxOwO7TjDtPng+3UprYr68T9QkDJ2cx2SGqWo1S
01A/Bu6SYB6IUd4FTCiWs+56Jpt4SWSKfjRaP+E5geL3jLIoTkt4f7cCMo/e4nrBccqxbN+J0U9/
nDpQVOnaUQEjRFd6m4YsULGXRC/8DLMjHkMGvO0xTvLhBSwkxym0C7I2cFjyjkoHbR5wyK4Mirkm
6Q98rdrUeLD3ULq6rNvip1Vuu9EWCvf3OiNC4bEYLa4VI90g3Edp7uegIBzRbNrI4bWFltdeAO6y
7ii6qCLsyKXlIhxueosBw+/9xaqwLqLP2C0kYOcn8PjIcdzSqpY7JBI41BsrMXspVXaH7A/L0jzM
Z5eK6nFF9IqtyOP+vwTPjbPDsCE/6Sv9GP5X4B4Fi3/A3UPOGVsHefuCzNc+eZrMj80A/eIw0/yU
uMVHFDQyiax0O1pRAmURikO1Q/npVyRoRP3FS7zh1xK1/tDgW071hKJI8SX3OBaS1z5S4iARCV9H
YGTPLG6jN8Qx9HuKHdEeFU1/mxzeXWwkcE5zPrBiTGIsRJmFkpiKJMNrLNL+yaIS2EJ6xzgEy8l/
Y8CD9neM/Hzd58Vgwu2a0zIIbIqkmA/gnsyP5IyYO7ty8JOjPsAuS2953Y64GqEMYwbD8fIdpvl8
6QIsiMC6R/e88GF4C/ykU/cBGrtziqe+5W1qOZ+9FbrtvQ3E47fIaxtau+PMyB1VPhzrKo4ffOi+
BB8Iwbi5mo74CtmoNFix91Xi9Ml2rhETbSs74MM6J8Or62IpgpeWIv2djcuzqBP/lflq9zMUY7f3
IAH9dVXDJ7FG04xXG/1Nsk3h7LIixKz2p2DmKze1E7q7AclrwQCZ1SkTNLe+hClSKowDzXjyGgIK
4KK4v4gtbW6vbqI1QruTQi1tOze4U3Wv70If29xD7rL4OPIhmyyUTjCbNxUv9NkthuCErVZdcXnx
ndrIcl+zUTHgpiJnz8/LEt8NnnrEYGXlHFq4uCkDaeRFG7sJvcMw9epsxmBWSElVk/tHFGLWGdxU
OH3H1TDyrbgcixAMZCOPUeunaY3GkinLjMAX4Sk6bWItipkys1h4vgBstsMQ+Wd6kTl4yLBqGI6K
pn2yB7Ya296QxFLMWWj2NTRHd58Nrm0fSTZg74kCGWkgU58g2XdosZjWCeQyrlSTw5CKGjTvlOTg
woulj2iFl/4sAILygR3Q1+y4ZbhCYUCOpyLS65nKBvc9jtBmHJaqLx/xb9inKCNgEy1auCRn2E3q
nLg2Kh9aTtopk/X5X4Wy9L7yQB8cQ1otHx4sA2SpdzhBbdgfcQmSkJPIQVF0ofhwzWX067k8JXWT
Wgfm/b39D7Vobm+jzhcfZNEkw448hAH0Fll5Pm5g+iTOi6KZzgAWouBxJbKrl2lqq5w9Yt/549uc
WdDvkKszM9q2mIZYNkrh/iLkNo84xPHLQB4N08uIQHZ4Wm/nM4gCYDGlss3X0rOpx1qnzJNBu9Jd
9FBwRSu7+Mxbkx4rRrV6W49+Ym26XhTlYykFFDBFjnW1KSqgu0c2T3G6mRjSbkrXs6d7Q/rDPg1D
sIaAbNIEBAMandUjEXFWUwBjnQsz/R6WaQOCu2nsgw/qyAap4811greRY4w1SGi/Juhabi3M0gem
wJTWOKlbSq+BbsXhrfdnViJ8tftBPXDa0RGy1jM/VeqWVwmoD+oYQ7hmR9xOk+wQ7fjFPnNIq7hl
aUNnq+jFzroE8HLQqSvtE7NTSOO4yaxriF/wyFmbfgiaKOazA5EpEuOqvqN3QxIt6nZ4QSqcI7aO
epYTs/Hvhzpyn0BFeYi1wrm5K5y5sY5RUUTFHQ2AGU5B3Lb7AmFH/8U4ekHGg6XoypXpmzMusKjf
+mDIHoCvtvkWNSXO8gq9Q7XvO1PQiwRpzI68pfFdTqGAd0Kl23rd3tEyBujD5u/QNOMc0DiDAFrh
jgzifRoknNxUbKiZsGaQD1KgArT7RX7Z2SplYcLGoooFXvObofu3qS8nxvbC6/ITx511KDMcBTtL
UXcjbUhq+8CgNswPbRvJT3oPtsmSaSatUcpAtpaG/5nd5gx5O+jOjR5ZOvfR+JiKPv8SWiDdYSvh
nwL8pidvmmvqkRiY4oYeosp+kVbX7CS7FPMy5VqQHVvFsJc2UJBEBDxvOC6UyA0rKidr7hie6juy
scLgHDsBQmxBRzw9AQ2Rf8a5id+ZKOjiuyt8qrEKVsN/up2LS5bW4CwyOiXOlTy2r47MjT6zQJnP
9YCu/0pqTBIeFOIIl7F5KK5DMmAzcYcAEUWGn/jWolWpjunAuf3QkzUBOyqdUOAzdaDoyrm/CLFS
lY/VE5MJTk/f2Fi+4sbd1Z4v1N5HHhptWgOAeoeV0g8f3JakyRuYps7sK3bex1y4CG/AYrrxGehW
XxxItQnTp566rL93lplWYnJywLQbDuc8PVeeyRNqdN5dj7bFd1V5AjEDDTq7jhh7FkKvLK/x0jXt
49zXfv1d+ZwISKZSE/9xGOP45yBiNP7hGxJi7uycrI6dwejxqbhuzgplT7jNYXfDhauabjyQHQpJ
n/Ldg9tSx4l/mLO+uSM+pMRRkDlu9qfDxpFtZDbMGMT9LLlmmWQZwu0PEY83wmBuxrabK6prF9t9
2+vxrpqohwmNMNzEVcSUZOInzfrla2ZWOJzqQsVCbfj0dkAUeg9AR151zgt+CO/Fki67H4SfiXvv
W8iFt6KnkdpHbeeV1x7VrnuISpwPj5IYK3c3u9DTdsky9CP8OajHD5g+WhINIp1EB4peuRysln3+
HY2cOBUmFdWDRtHJkFtYKBAGB+DWJrKj/OaD74gfkHFIoHQ+2Igt44fkm5nvFO71hHL5jqlD7X0x
/2oi0K/4RDdxkEl1bdA8XCcXIs+xkbbVXpYo6rB/4rWgyKtZDcIxAsmi74uQwTzkBtYQ7w5aaQ30
jdOUrRxviHZCobiDD6Ag5qPlfezHVA4PNK7ZNbQmi5/IRY2/IV9BXJVxm6e4nZxjBkk3eJeRLF4b
b9T9D/0yR5Ecxqx67hmkyg1PSL4XDGspo9g9oT8dlthspjj3JDWiiN9L+vN6V2iwKew5Bc0G9NA4
3zX+TPcvYHvsC6hg8S7PwjHFjN966zZB04D0liaTJ/CVXnZQleKjSuyZCfswODfPwQe9Maw0/8t4
aSD8rHVzm/EvGU8QLPLpMGqouDt6SraiRnDLNjxYQwww3eBIxXdrkj76Hpck+jac23sKSzqkTJvV
XRaClNkUjNjAc8X9uFVW1L+FCPvp4JXnALLqowtu2dg+zC5uh01FuQR1partEyKX2NpUdg07Gkcm
dQy/hGxvajl9Yjab97bTsi700H51pAKU9pOolvwosoKTweCGJliLFIRzUnIqbAQUzWlPWeweeVMT
lAsqaN6haRE3NVttdm+MAGkgqXUugMjye3taX6XN8B49ALXBxs7C5pWTmu47DBk2ChCkLeunhFfJ
JpFhmT3H2b0Ym8w/JGPn7Yu+079hMpL8lJGT9WzNisbad1OLAVBUH+n+kz2lAUKAbOxaa+cvTPrn
gcBwqy5jSOTaC38FlSg8iM5qnmBpMW5dCauvVPPuh4fIElpUFjGrVHqUF6ixGVSe0QT/mVBDAXFm
+W6xvbxxyJirYKDJEywzcz8Xvq5gj3fzs/HRd1PxJJiqZoe7GPpu3scX9MKAAcQs5YF3JU1fveoy
e3wjH7FImOUxhLhyy7W/0AJ4Z0hlWbfKT8yCUy8fPnu/QWUCi9igx0xX50fsFOkHegMMrmzG4808
N+xRBBumT8Hyuj87id/9QK12oA574lGhV+lRqKy4l4JD7WqQqp0UToyMhUAQ/6sikf4kGRE4R9uA
eNqE0PhZToSSPAfT4RnzbeP9BfgzMHhxWfOpesBBxSlCpw3Iwz+RcFM+aZ7xG9LF7m9VRQFB8LRt
+ySbC5DJPMNgW5V8GTsFxEPzr2W7z2pnCXb04XQfiAS6m4jy6iClzNOXuY2t7MRxOOJHT4R8B8uC
iCaRlnfKINrmOw/zxbc1/z/8LbVp8bB0FW8K+N/Hqvq+VI7Fj5jEI7e4dDL10RAcdbDhSr6xg81v
CEzdXZM35Qedef03zlps8Cj30JKZXLHoEf2EmDyJ4F+hGyGiWAa+91dbVYm7PbWo5OySB7r3xmzI
dxr7ts1+QAzoxOrmq4/a9I9c+vbXxmhWnpmdsk/jrG8eVb32rT2owYFXNs0H2ji6ACPq/Jm6J3lA
TBy9NUMNBxOCJlayaU6RZAezy6w90eue3Jrnj2Jg/AQYkzaXPIA4/lFp2u9MnAdcTkmSXBukhDig
kqikrJLJCQ0cGyLFb/1zMf0AkMG3qp9pyJdbRqfNeKsMedyuQzOXABo4iNXAcoYKN/9XMRu8E73r
Z9eBbLCrFyTLoxITBa6BCWRwz1bD55zhcdxB+Ge4akRUg7AucJxgyTowTp+RhnbrRjcLu782UQ2X
UFP5boo57R87oFtnwnWy+xh8za6neUCJAl6HjWbjV2+AJ4ajbZV8ElQyrvQD5dJz+XRbcwrjYKNw
FbQUTkZeNB+2P1mOuHEXulyyG89q3Y9oZB9omygIELB30xc4vNicImIY/sDEUtj30tm8VkHIo2Wr
OWwL33N/l9Ewklchr6Zi9/fWJQ7OZls7R50PXnpIq8T8hQy3tmJlwjlLb/8bVT7lsQp0+oTKlgkJ
hmksdQ0cCbF1m3o82UizJJfgOo6sLfEBwl0dO9AXjMehml6of3QD+G707x0ELT+J33LNWB0LOcI7
B7GbKpEl93IarS9EClxVrcfHndQEr9v2kjQCRjf813ke4xa/FAsTm7SqCJbaKJetPUBcp5Z3Or7o
svAX6TOZg4h+QOmDELXE1wD0XPNP10WwsXLRMGWebHQ6fjFfPCyt+KPwr7bbHpjhGT8HIx4mpV11
QlMMd2CZVo16Y5b2VnZFdU9Hz6NnM0Hj1bf/96/bQsz7UGb62g6qfKncqbwGpLWeZV6KL+asfsv3
Q2iF3rJn0ALIElwO6o/4wUNePR4LH8pCnMVefwdEm/eWB5ByjUNZG3ph0bp9+EttHbSK4p8iaDOs
nwx8kl3K7/mlRywiN3rpTb5V2um/UmDmj8asv2ztMFwR5Yi3TEQMkcPKIw+O9C9ml9ZQ3mkXP+VL
MNfFCd1lDCg9C3qxhybefCIIYI5hmnRud7Mxurwli58Ue6wCyfcqwkuBM9R+4l24+DU7Gdxw4YvI
IBWfoCIgKdRZjGup4baetiNBNB7fhM099Ui+Kj3KnleHMZipdRpRER1dPO5MbAtaC9oRoD2Tw3EW
wsLIfliwFWg1iijZFaXw/b1LVbKjQJ4P/dyyU1CVEqyB+KP8N8m7ceAu1RUrUJPQiFY7JqBF912U
rrJvoYKFSO1DApD46Cv8VruinzCDdDDQjpoHZP/FEs34lGSO7xBCK+OwIQJcq7NJ1wfAWKA5+Det
P38zbEmwkBOEsZ8poHHQSj4z6gm1OaeTF5B4E4dp/ZAzhrqgDmHi7fDxFo2Hgc9u3KY4IZrv7uKo
sn6g18vqitA+zM4cVM2uRb5a30WxZgBDDjQqmIRcM3k1ocO+byzhUtxR1xI1lUTSMBVqotJHql+C
15cnzShy/MPMzRLcC7HvizO6PCWooawKldqFwUvkHoESKsrwdHjRibHQW+MbAH7OxTNMcjpLwYt4
mYqMvrXXK4nFJJQJu9C2KRILchU7pqCha+hQlMLfi/OlDGjloe5bhFxBdi/5nJYRRWAOhhGpe+k7
5oj0x0lvvpj4tCZ02+9wWspoK2rq932ftPrap5EP53Ya0+5AsjL3uMdY8oQyEZG3tChY9gV5d/kD
fLEwPjFbTa6ei9LuXo5W3ZxjOEecx0ldbMnQ9dOD8pXpD4zoqEKKMPAOJpkoG0G0pANu5gH2xgX/
R8YaZ859Lb8RVQ/nEoVxtGbeWYCkER/kz0yS4neZOBUT9V5kw5GzuCZ4YqBXjr+KcP3/naCRR5qM
qTZszk4P2PEnA4PYvZtGeb8zJwaORIL/sEMTuXrMCmChaMcrtE99oJGWJ4W2HGrhzm4fbCdr5R+E
IF7+gokAjMPcOYC8DB2XdAtsdX3l9vnjxAxhLlASD2nzbBcWWIWtcenAttoF+rG3B57eUQeJVzzH
U9Safw0+63sXgelyxu07ioexwOR7TtqW40crwAxEJwepHN9iLaFKb8LI5+9ias3QTLHx285Uwq/Q
BIvlYcr4JmfPLvVyYPmPe5hFFhtMDznle4wuaNqyMMIjbyo3+WTClf2lv12Kp16li3UGuBSf2sin
KvM8zocDz9il2AzQ4H7qbglfaAkK8J/x3N+TBuR8BQ2HBlpnpIz9hML5jCR0QCkwYkh6CSXJ34fG
c4x7sr1clVemF15NrWl3GJtatkxkugXKJc5C8UZFQltdy5Jf2H0vK/vUi3h6xlxrHTIkDr8+fwt0
HXh0Vq+EFcucwpa7Onf/NnYVYVcYdHc3LhhbsRUUzhsyMhbhBMYxcz/rmgH50atDd/7OPGmnFBGD
GzAsGOP00RsU+rVgxtB8wuNWJDvFS7rLeIkCyeXCrNjXWX3wKoH9Jpvb6n61PQ2XIMms4Q14qT++
MAR0V0m9n4G2xJigwXJKlxS2x7xoVHo3yErqf17kYLHcSCjx0yGrerVsxeJgR5wn2qMHvUThTk0u
F5a2Qs5rBdA7uFYsC4r3NXB6AVlorXIDli1kR0GgGI0Fgm5xHaAHeUtaimBSl26FXcz/9fH6QYZB
onHau81rwQy4/pJ4E3A/MDS7+AMI8y0CN0L6tqkimq73/HSlaPWIfc6J03B/YuAZCQyqEgZTbkZ8
ZIGNsj9ItnfFEd4wnZzN3NPb4JdeHmNOdmfYxzi69Z7t8TL8EYibkLPYVc5KA/IKT/4vgqGuZeI7
a1ccY8offOXcM/4nyS3Q4ekbNdOeKQCJs9UzBR1sAJ+dUJdACHPJMmBU6ylxY6hvo8gYq2VAz7MK
FikbC3JHut5GwWtG1jEbY1QY7EYAME/VBENoB2TO1Xs6kjCCoUJFft/kA/duQB9dOY3tnVON9BD0
expbF5a+wLi2IvCKN8o/Z/7TaNfsvbY09PlWY8KdKNg8ALNwcraotuM+yBnINfFGBMBu1sHkze0j
A70XgxUOSk422uoCbrhHiuv0rRmpIxq3C3BUtTBt/cPfrFoyFhDG/lG64TJu/Ib1AxYgIrlcanbi
agzl+MA+9TQbFnfbGTQl6BYq4WwrC4KVtcRuuAHVJ4tnoIBQBTxXaBvKnUt7x4Oz75NRg1rMIowt
Y4jeBeBX4qqjL+i+kKvRXsKJAfzisXDmigvnrPjNAuD/d5L8wYcMR4E8olakWUXBGoq7BAkx9W3a
zax8xqZ/DFpdoiHQeoguOhuzeo1CJPJij0A8k6dGzlH9boYa77gXt6G6d5RbPWfwdr/oJ5x/cvC5
fEiEb750v+LNm6qYzJtBRDu+eg66ETqKtj50QpUYBxCqDFsl1+U8fTHGjDieGRWwnOiQ+5BcFlIk
QFvOgUwyd2ctvys6soaeRI+s+mDaaK3UuaA0O4uqJojIQ15cpIjakpld+wmxGcqzQi6+vhECGgRX
K5sY9Ge5QNXclbm3hz6mATa7k87pWP38Aa5avWHHNsw7hpkNYC8lypMK2HswwoIz/jiww8mzHV4Z
pa9gFLLDMK6oHRvsev7Uh47pWWpEAUlmGzcEvscrAH67IcOD+cjG0RPoCgNjXh9xdbvfDUtW+6Ai
lbCvX9yzKAb6+B7VDeY3BaVhBfkzxOBeQXuaSL1qPogjx6zNDkaecQNTQsUsBP9QLdXhabGY/a2g
2ueSKU2B+XvVIxuwMluCIIPsPnVr493NTmMBAE1KpldDUQDoqC3pvWB+L4ZH7Mz0e7NDDPuejx5d
PnR2F1xyqa+V6CLv0aylEKj02v6LqJXRuQ7wZe094QRPqrU4LmffQRczuwXGgUIjKzJY4Z5QkqBh
Am5zSaiHMZKFo9KPGNIDAocrsZZF1nqzKafS71rb6E44as8yC3NSJtrhzCVTXu26RdwruBSOk+n9
bSH0PG9tG7s3iSTJSgYoaj5RGcFpnCoYUP5LKhQ/b81qwdpRAdP9N7qwK2wRLR7KMWB0f8hCchRw
uJr6UqE4BQVP4ZEfoolRU1hi+T8yClUnoYEMPEHsNd1x6BgeTFUbq1tO6D05tENRmodEpMN/pQnQ
u/ox5AU9Ye3aqKHTzz0H73JgkMrILO9m6n4ZssndF0FRe4yBY7acNNY4xjvf4yfHflm840UC9iBD
RPG/ujUUFbEVqRmxcpi4F4La+2YrdMIINAsK1zyYoWm+Mk/U/n2DAIzLgYpp5ydp4bFcIBpLOHBg
d24zlP4LQcQ26/OZXf/627hW1YS3KvYHMDkEVWIIQYbNmzEf+I6zGOBfMAdcnV9WEScnjZQLLkfS
gsa1Fl4KhEdcN81fyusJkKPXfqsu4c1RR2huuSRk/6lhmSQ77Xt+8qqmaoSEYKYOhs1IIAZYoyli
YGS4am8zqYZ7CQNpYh7VJA8ExIGKZGHoP8/EwxYftuCpQGb26LiJPKFYMQG769hxVoWORBJe7qgA
rVvIER5epGo56RPXqSqGlS4aZhzNeP6AgnEErdZfvtbYzscEYNcKYPMs5x/qoIBpItgtaJR2EFTO
u+cxA9p5wAdrVoP92oRZ4yroCReWWfjJXX8bevn8XNl5ZT2odDTLM+UKI0O8ZCOsAXwZNfnlBRIn
TR5lhxB1veTBrS8u0RoxbodNaBhKgNKtu7sekFUKK8lB9kEaBSId76UCGDgcZyeku/LmhSgGe8xU
9CBaRxxs2KYlTmE0Ty/5mGUw5ZuJ3X9oopgsU5A0X1gTRgFQNxiqI+k1CO9ZrSA46dtGPsoCWQtI
D068hUzMgjcdLy0rybXtNWlrSL6OiEXskU+YM8fqc3bL6t5LPWpnC1ADn7AiX7vVWLA7nFF1Woc1
aSDZKuozrivwnIyMTBegiO85IsN6QmOGesRigTPiSdU0GDVbFYapVrVlll+q9yKnFb1mKCatZ6w/
WYFaNWJjt9G6WndIJkypugZFbGg8iM595de7mqBdXwUnP+C58L4IJZZDhLjsqwElo/5w23+p8dsP
ChAePjxDpk9ovGgoQ+qBlsGyLS9I6vzsOWMm/BMP6/uX1VwlmN/bBf623vde0eXziddevapvFiAo
m2wKo8c8GUeCu7nX7lN6dwwLGdKN3Jj8n6HTYOaAXirZyFissyN+m5yQBv5VP4ZmJ5AwPDWBFP+B
cYpJ36GvgcwQAIPa8gC818hHjCT9YNi2qLltFHHgCmFC1tFAtnNsv4ARLx/nKbTf+pIV0gYaRn7r
iLqWu5BdFQYzt1weQ8Sc3dU0nYVRv0d8jqClcH4A5hn7XeCQiHgwZdD/wx7LfMDjYZzYZyTTrc/Y
TMyMtKlaII4weKHPuaFfQHOPR2+guK9IBT/QlXNnEDptc1Y3bUVEppvSrZcNwYIbjANdvWmk5W4p
fi33kmGu+i+z1lUHUkdGq3GAzuXegRsAlkOrqjkbLG37CbyLd09Z4rzaA/63fV3bYXYrgnUaEiKm
tO8keLp8I+0qucYSAzfDlFIdhBw4d5VbtL+xnyE3Zw6CxmRPjTzhpM7RMe4ygZjgYmddjP2EP0Ah
4pXB8krJQE8cKxvcV8gE4McMnsepXgO+LfkW1ut64Q9HqHXTFznMw76PU6t7nJOSGWuIgxK/SA8H
B4ju4LEypgzgbWGX8gmOA7aujQxQa5zJrynRvNHcm7OJk8Z5rySTZIZNmftW9LJ/iiOfmXU5M6tt
pKjoWTKfl4y8zGV2tfjTb9WygeiDrgjAExQI5pSOmid7xHZNYk/Iw932EXO+VZW8ehoZ5SRvzlLE
/R+aI1cRWRSOSBMZuWA7UQEREiiZoPWe2J1Ny1rURvG/VdVWfzFJXn/TIOb87UTGzuhsdWdRp3tM
S3ZZNbGe0O7E27QKrIE/i7r8LhxXpm/SlAFHlMj5ijrkoIIezi0fTx7rBN+wvbXVmDTULOyC7hqW
76vmkKHZLxldbPwahoruAbDfckSqz2C6BAO/E0CTuVHCICLPppRp+6sjdqyHwp0VE2vHr73nIWEX
wgyBbu+K4I/tEgwUqiMpBkYj2cwCld7D3RgWtkjJHfVMeA182MYZ8UHpwvJLth5NjA63DZ2vqjMJ
BLmc0HBpgpNdgpT9LJjUBzcgp2V2YpfvP4uMqmEPO8N79VD2W/swRf5dRDDR9/PiMNHqp27KON4o
bA/8vu35jCaXJaUTLBEBeKEBWhyE7kPnMt5jXymLb8HuHcuMKsRzTxOY/ye7mbfUoismuSjSgoMd
+xwccmJPsCUvwT9JHFz2HYMS0mES4a7r1p7YpoNbY/eK49z50fPgI3FHA7IrE/J06FQ7kpinIeg5
Aar1GLFcfQyTucsIfyBeziPpIOSvh3o9e8thGJ8X8Bnq2BBAQRuc2E23o/Xo7iD6mh9gC+IkWmt4
53fFi4l5j/+n/HU+6gWGr8PC3pNHxAAsLADSLY9Ud8IHKbceKGWI2e4UIg8gUZn8qZMX8QZ7Kzij
413rwh1BFOX8q9cpDBGJLThsfERcKz0BNR2f0DzT1L2k+myYeNT+m0mDYdl5GViqPT06VzsaE9Yd
TA7wbnQSq67HoXwFOIajpGjTl5xX+dM3yNG3pVuKv0MKt2krBtDIK37rnxc28sfrLIALjJ6sA3rS
zP6iyC9P5TyQQBH3HcYdjtj21kWZDDZLrWiXWZCGW6JHOSQlWvrxgy7QJZCD0cVMNZd43jdgEenc
JVgb7BtNsBk/BXHB9p7EaoVa1FHqWBbT8IAynB+5imT/RuNqowJFRvs6lIPN7K5roSoV7RAM91YE
OB2TOhU17ym/TW5DG7jdZ5FwyCWE3N+QolTPDF+7jZt1NWnNgU9jWItyOU45IAtOEGOzBMZhmto7
+J9rXrbu4TnE2h675y4BwYTtQLPaHFwOLO1wIe292UZmqiJ3eLRzzdCzA2jVbMnI5lfPfCJZ9ZYu
qbMcCv2BLpFDpaFytKnn65GVRtjpMn7ngznykQS2zi6swRA0r8mdW1sN82XGh8F/npHOsAwgPZ71
rwNRXTAkVDZ2L9WFbFItrQ9xCyyhOXpe2kLe0tJuzoUL7EWMFhgTQm9YJRndPfc0o40Bpiz5mmKK
6vmURYIrK2kXER+YMFpPNMAxonNqzW8sCFQWTc7z6Xa6DOR4dUpZ8ikklWwbwL5SlxEk0XILx7kr
HoJJ0dNHeBcBEKEAvaUNbrEbKxj+QwyOkYhjfAwnWVgWCtGFQ3JBi8MEzpkriNxBEX2708wp5U9h
f3PytSMpDICOLZLxGE8emerTI0tELO1Q+VB0Iu3nR62i8klY3ihvDcusDPAfOAPmjW2jHvToYzwh
jO7qVTH1BM8T3qtchJ/SfuC/2YV1HKtLzHAY8WrfDC9W/v/LuKewII3B2Hco07P2omKaOcYKYXMC
Cuf9TQZX/KnwgKA2yA3pkA7xYpREVMTEWvmjpiWLaHMpoacYDQHynl0cYmJJ8qQJNxmCaJ48Wtec
kIWmSP+AjWxWtABS+4KWybLHU4lm6gk0B+AHj+OzQ/OewZjiXEz3iJzEI0RzxAoVIUYcLWXWI2Qo
uAG49nlcg8tKiC3FeM6A4AOFk8Pg7cXU8yGmzcTIGS86ZZaTwn1hR5CLZ4FjoH1hiJ51Tw1K0X4L
doaZdQvtt75zSMe4OE3nI04oncg9xDAzl+vM131QAxoFDPwQ9lKqkpGLugAS4+0xHulPjsaEN7ZH
nXoxA0xdwmAIBKTWLB+bGcLP6hEkNSAOwJt5psKSV/kTCxUpK1RDGAZbXHNpy/tCEJPCUqGlhd+Z
EhPvzg3t5FUqngFvgvwfKhoIZEmqZwdVA0uGbcgkihBfrQp0pj0fIlOSAlyZDnmNnHzDUCaqyyND
CtRrcb8E9kkp1hC8N2zG9jiqoF2USRD+mIaJ9hU+DJ0BataY29p1/Ov/1e1wr3PzXEu/bg9N0pZk
bUfj38Qli+CYtmBtN2NeB6BNohLrH/tntbU5ARbUXSFvIaTp+MySpEdrm4CDZ1JgqFXDqhb9CTCL
uogRoRvPKBJ/cENV2Lw15kmO1+ADGnt9rBOTP7CtLsN7rQvnIgvJClpbq9hLjkPPSNSP3QdoLX1/
UWPd7e1pke/GtQk+5se1/g2LQy3SFwt6apPNz2LO1vyQIDYvfeHVyZ7fhssmbHbHCzK8eUBYSnaM
2jWjkZ8Meir14CMW3falm2cHu7XZlVZjKMIHM8GA5OM3hFshojk49iXO0UpCeABHMFnnZkDk9zjn
Se//TBVv2nkMGJeiRljF0aNDjCO2hqiZ3xN6xdOg2rUkkep/JJ3Xjp1KFoafCIlYwO3OoXfn6Bvk
tttFKlIBBTz9fJy5GGlk6djde0PVWn/so98D+E2L+dZDmlpbNthxnYH8XFRkh/VJt4JxpJ3JXAE3
G++Z14BIrElU70lkc57Vi2nHK9YpzoSh5lmmjSvlLR+yocUeotQ9CTMEUbCQTNXeVh2oKRkUqj/X
WUvtcZO76K0pf+Oo91eBR1FRazDgqJWbdOUGuR/ZFVsOIP9oR3Wfnf1yAmwlChd7L9KRtlxnQZJl
DX5u5+Didp0PrIgAK1gtnd9D3CbIcENFDTJqlyF9sedGdCcSCRiNClJlifkFwfjrSoQxG9MWjAP8
PETKzGwtzatVWthkEg8+pUrQAoLFtwxSPpglTaPd8CjRfCwbMo9iWOZgmvcejzMCqH5EFZaXE39s
09pqcEMNkX3D6iBo680gmW9uzwZ70KZrnI8ZYPHk1oVffkR2Jf8mDuW6206IGskX4214xI5IfBkw
nPfscMFQh+aR/7ola4rLPUGjfjJCAmm0kkJEujGhTCjcWgUBIODboWnlGVPDcsQnwdDRjgq7F1ER
8peHC3ncu2HIUClYspN3HSilyd1BTF+aiC8DbWv9pEGAJszBfeHddaTUT4eE7+864LWunmlMnstg
q1dp0i/6qNnkCjUKWtsUgx+ZYWPF6ugkY4ieQIXhHs6v0UdTFn33IHtshSfIzhZJZ+W3e8y37Wlw
mhW8zNJZ0/Rc9qBFggHFnAhdABVGjp1+JBrt4L4JcY9uI5qdftIZ69JRVCAreMGbCY41ErNBHkZT
5Z0Tm5q5gTzABzL59ffgz/CZ7D18vbZc5YICFGu4gEy1d1QQh1sa+twTEFv6ZHd9s8f6DJxPlCX7
bhHPGDR6FsYtf5lALInf6A7+HiQWRSu8/Wwpbg96oJp/UxnQfOAL5xlia8XEo0Q2SCPXVNhtO3rz
Xrc920YMj/iH2CQW/Uw0KKjtQbT3SBBYSidFTtC26bPpqnp6GzcE6aJDECgMs41yxgGKI4ngPycz
ilMEkjT9DZ0sOFmRu5JUA6kAtyUguIeheykQBJGeDvtlB/c+bHa4m7UdKOAEICE8zJ2q99DW9hlf
Fqkh9eiXhEKwPW8gJci9WLeYt8iv4ovHlds8Agl5fxBR8x7hLYuWo8D8AhkZkNa7T9zOGh4ncLwr
KZTzzDwXMIeBvLRl9DB39TvUUzU8kSRQF8jBWsIQiMCnbkWP07dl3EWcSICiBWSZczxJzBvli0f0
CUPKYiPfUo5jwn2yKqfqUMPquZ0KbmZcYXl/nHp0RKhZnA3ibTIkQY63sZktUMeup2kMpZmii84D
7KVSJKC4cB3hii5PTkmuCepTddDVxyiizOIj1S3RUKuLY0KaRxUcg29xJ5YsDQ6qitkyIyDpYM/4
kSPDsuLCfhlMGA+/hCTYvCGd/yY9UsN/K9flG6CBHtw7DHzvdRrCYZ/7GuHOoZvDlDjp1Gmqf1lp
lm2aYSTFK5GDQGtrBS47q7WKj1B65D1TuMFXQaIkbcZwN0Hzt6s9vzojfem3cZISa9zOZg3WK5zu
pyws/d5OAAJEjVn4orXTI+4jm3OpTjTtgGBKrjByShW6/28Qa10fi6mJL5TEwbm7HAkR5TQAHwz/
drEv2h7DzOJak3tLDBuNr1eA1fTU/CK8X3MY5yHsP9Ca9OqDeQg22y5ddjOKmMnYEOTFbQn31e/M
j2DkVpQh+OTFQ0WDCpSdkHBJgjQMxclPLeo6+Ux8RvG3j1c0zu1cntyKYpyJ4bEL1ZlxLsv3rQse
yaToum+oxPhjaUGiWgWk7kPBVfARKUVoPy03HEm1O6EAxC2CEAEjDFmMaF6JEovRRgHLIZxKgN8j
HjW7WFDG5t4GwRAgD0tJ8jBP1BijWwQbSCUnmRtJuOe2tdA+W3mKXkVkKNS8gKE2WtjabbbZNRTK
R4Hb5mHHGwv9Qlxn3bziEPHKi56ykNaRnFjcLYIJedXzwpEzel16NH5IgV7YInmK5ko80qvc3hJG
cuutmzowapjj+csiVgmUCicJGAsDcrIlZMq8oXZhWOLpaThqCYA8Yzj0shtPMKLhPlWHnC0n2g6O
VeA2UACUM+0L8hZzaC9PeAXqO+4ahkBuER+FWFTUB+aE9LlyphU7juuQ9MwCbbyTrCpa0nupUN6K
Bp5IFohsNo5eR+dyjVw7Aa22B0ze3P7bFmeePQD5tOlHE9RAof6E4rgB9SyOUtH2vOvS1cE/VBkk
Kw0Xa+LjiHUEG5xCArNtfeI3+Vc4TneL5Y3WYQkWQgrxkqhwP7BxMGW1Y13TqEEz0Ec4FaT1oqd2
bzkOk08KUswDs6f8yzWFg9CgiDkTGQJiI/Hc/csW4GVqdYnenE2F85vRgzuEiZeQphCuuckB0cuo
DXbIQVwXFtE2b7VDq+De7y1W27QGT1NjWdrfA271g6mCqDgiDymvReUFV18A3TIA5M1ZArvighh8
s8dwChaGjAoEMijig2TsYwsPRIK9L0VVubFxpndHG0xxQkVtDXuVMqmfJNFh7iUfSKKWA4F2mADQ
Exd2BnKaJxh0NCaLhlcI7wT5BqzwQq9ICHsXi26MRJ0KOEjl+lASL0bRoq/Sr9bI5SkC4gGOcTS7
WerS9EA+Eql5ElKfcgqEO/s6axhaDKVLuyFVNfRlZU0vpIzKtyTFqbuhy4ElF+/Tap4HGBDpFx5k
CgZ7KE7/HeeCyEj1KqbfPEA5mod0/kCjTgdROWZW9Wk3ZGFS18IBdzEphABKHA8giFTpMXmsLep1
IHRGOmyTJrsb+ey/uROC5klT3s7sSvSfzQokyWZpehBJlM7rSRlSYoFraMZPR0Na7xGQDENtfUVV
P/WIjzB74tVaUDdx11EV+YAQbOKl453XsPbUfqxKqDwqLwRdxN0/GMD8aDDq99tF9bz2bqPFhTe7
/l2D+Kptir71QkkgFCr9AfOfnuC/12Gy7eAJgGPuuYYIF3qgrAVwY7XgQIKg0er30Ux6HPu78aZz
z+t3YmkOKNCi/xJCPLMwcfG6EvxbkpuR2R5yURg+FPYismFXbNWwxeCpKPMZsZDnJmQvEX9KzOFB
d5Jt4AFwhNO8nEDhBtW7w2/kDklfbclLC/kpGFH1nST5jfJJO4bDItNxpfqQ4i7thoCamWzyTI7W
55r8cR38VYqhCF62oIskGBuRycFyHf1VuoIpszgIFOEuie6CN0YEkXWJa52f4CexMoo6GT/dzuSE
+7KWE3VI3mS075aReQ+54fBCrgBrAqoACudodLaJRDLXIIj0u9+afgeKbN4QSMHZm4FXaKO79eKi
hdh5KcLYlYcUTELcGRLykVsrKeorFDS/6X9XaJ+hfZ2ogj/iX+EBtwsBxRlNc7gz6X8YchtF/0Ym
TyZBohx0Ogv7EyIWoYgsAkBTfkY4L5vAwJ+IkBU+I2zu9UUB1hIxRjyWd0Co4RJX2mQzryE8HESO
C+BE8G7LE4owlietGOGV9xX//FsoqHwsQnqekErMKf14HaldhJoXrr2ffDu6ZsbVxK67LJK6zIcv
wnlw2XQ5XoArQKR9hmNFBeAGC5NUiRP3rLgG74jwBhDwySV9ScmHhkkzLftMseYY2qRyBhuKvpFt
uvNcXktUhMC3xJSI+5m0TTY7ogfYz1q7qXbYIT0EddM8L0RnlMN4yqiD7O4hxHE/jE0MCC6CPruj
iND9o0ZmlsUhhb7xifp6WFw6J/boizlXaoMzZu9HOdwj3khKESfuBq/GAUzDx5kTqdPXDOb9SKZr
1jyIiD2DVwj7Y1yO7n6I7eKJwonsgs0L2GICNCGI2Z3Kz6KF0t4hD1fOrnR9NvqxIszwk6Rg5Tx5
qc2duDRZWxFAOQ3+lgQMVNKhNenfLhHkz1wE5hS6Y/WnauDl+z3ZgDFGgsBekxUZtvk03QUl4rcA
Vq63RuhYE8Xi2+t3lheAL3bRUcAoyhwz8s5MteFEZ8FnqtoJ6z8A1x5xp4et/an5uBI2BEAx75PI
+ZA4ebhfOqlWZh8lD5yUFyLPSxbPupWiZ9VfCBJ4wKonH6hl74n74G7tB4zQB8lxNm6xvDb/mrBq
F+fZM2MXcGUVlnhzbR9p1TaZeNsxp617k2ZZ7FgUigynUYGQpTraNLxWPwKrjn0dJ36U1RtAGgj4
HlqSSHQ7MDRmuMixKueEMnH6RhbgUi3mx9lxInXuyfYC3XzEq+2c98RNPukFWq7N3CCucoiEHM44
izTqA7YIrLhYIQU68QanPmUEnu+Bh2Yp7soTGg6L6hwCkcXRH1aJeV5CNKGOZav3+5r3v0aCCyPP
OzhawaYO6VSWW6RfrnWEzvY/TVnNDPuGQskOoRkSjqofePxVV+KnZE7jtw9j6AENSvdg98SKK/JX
UcwmAu1eiFriYWp9VuRhYtFvUSxczdRz/LRBACNbVtn8x8ST3lZIdLwt2fe8sKkjCXhqgoQMvb7L
6GNY3Mn8cN2zniJhQWtH5Zj0213oud5Dh/LJcARRnFSdHJovSOrIevw/ZcK+Q0os8A1KmwTD5oMe
VrFAJdkWeL5jMkRTNeH2gcFhYUJGCPTtKANIXDBkHW2UpzMFkQ60NY4YjoYi6HjgI5b9owwqPAdV
V3gftPex0VYgDH/ZZ+13YvmGv4OH/SdzFw5O3kP9vAgeWYZP9lheUICLTAbtOQ8woaDUaAJE8YR3
gwObkPWGUs45vKeYJX4sPB9rY05u+GFVmGabNBgIm4jjIPNeOUlos2NbAZKbUS+ht4goy51d9lm0
Uy2E8FAWZjx6SK8HwJs5/OPaE8IgT0ECDROaUhJaeRjmmXAmPgFEEqM1lV++ocIFfMLHes6ryZIA
X4tstbVzcrN1YzyKCAvSRr90QwgeEj+KTzZuEBdvWHETeweRyv2AlnCVnfFVVJCay8gTLUc4oo85
USglgn6CFKvU+gBKLJ+EioZ96r22tMZP0zZNVjNdM7IVki6cm2eRWvpkxxQgndokdX+JMG8XNP0B
G8nFxYvQomATLONqCrA6EtfGuk5zqmiujTDcJoI0yH8Doj1e3MRwScVx/ofmLjyN8GdOeRyAowmm
piSvQaaq9XS1A9h6N6Fw8wjBk6AeWcs/WQ9jtDx0oTvfyMoH0iYztYok22k92aDUXyMo/2ZH7aYx
B1X2YFFmXvTvoddRc1NdxQItyZLFIM5zqpZV5GdznRBeSaTzNmtqEu8jUrH6He76qlsD9wF3UQJh
oZ/MlB+KQAPgFSOKEd8TodoZTQ0IqxLhQJtpYAe+4k02h8WfTfeL9MMGsVAiV8ICxTpGZTqg7U9j
hTHz+ijPcHDZ2SI273sI4Bh3eOOqT6bdrj2GcYHx2iF/NHrqkQvN/0ybk25oK3hxovBzUb21i++8
BMIi0omZjArKTZdlU8E6JNJHB63MfELH67n7FEDFoU3NGb0rCxDcBZL0kniVBknvRxyZ0mjiOCuJ
5gNjaW4IsY5R4tCohXG3m62aqZ539M63BHfr0IElwwu4nT0cCV4R327e6iM4QVLTIQaMEjL0JYTV
HuipKChhKy093vlJ3Q5nYiem9J4sl8XehQCq1WbyIrBdL8vH/l8zNHP4qwH5VVj/Y07GubX6/FNP
NrYb5BmkaIIYVJ/FxNEw7gjGmKy/DjkM4aFcxkkglB1YWd3YZW5N6eJGXyQyzz9iQ2ERc8iP6c8E
HrKN2QVJftsULna+78YClLhRIltN5rylbALU64HbUqqCWTtCr78JQtv/THt+8nuQGmaboQQwRvOQ
hJIcAxKMo3jTIe5k+Y+WyOW1hQL5ozri3eDH3EV+wGaF/He5zeqZgHSgVm+xIzJgkrxX68B0t4Y7
vHjIiLh79BXTDTsqwejzJ09tE+yddOVWA89iWVOR31AN6ZkILC3yrWjDbtOYY+9bYQegPRXyI+g9
GoIJSTQw7ZupFFrcj7Bz8wMhFAz/me6U2VUj2V0nZFc+8hnWFeTamccc7ZR0K2G+a6tPhejykqZs
CZEbckDnsVceoyIiUlAQHcxDDsBeNhP856JWdtbK8vo8DEBNGY1fb5RJse5JK9ePubVysKFLyikB
N5gKcFgU4pFhj5E/HkcmnYQ4gkssBIAo32R1jBzhJBCdEARPuvJy7DSdGPEn+gGeNuYWMMZFyHFH
k0Mtdm3qhE9J3EHqMY4FN6eR/Xu5EMF8yDDBveUtiq/NmvD4lKGY+QXfheWKvIs02IxG2dDWE51i
9JUuj3NnvOepXNB8LnDkIfGv8LcsklH9mNqIJ45IFREipiP6s6itS/ehcGnNiYKgPOGJsfchkQFm
m5et3/9Z5ml8EtMS9eTjU1uEQMMb71vWXXUEJmYtZAFBtaO9SO9DtGJAgeOEfpD+wWK7YBZ1cEs5
0NY+4eE7u01gETsVr4p4Q1YfEEL8JJBD3iWTmn4Dww93mbYjUKSxqk8C0+ezlUJj0q2h6jvEdfNL
2q9+diNbAmgpwmJt8xAzS3D2Ryjooj15FXHvmp6tYwugTra9E0bZxaqRvG5chTeu64j13eTgvf65
aCzG1q5W4rFuy/mlRrXTb+DG/PESEeJabUukoMzFeWSuJdoIfyNA1u7imYDbNpm7H6qPeASCevWO
Zw3XMA7hV/IvsSQAgACeNvS9DNbqbIesfa7HMDvjNudSxLEacyjgck2PqC7N2kRFBtB9jIbshsud
WB4czQq9Rx16+rv1/pPlZJGFisiiPOxX5Lf0cWQM3ruohyXbuoEfWf+IYhf72SjqDdEbn41lEQPQ
Dgo1u61GenL16jVs8oErvdP+G++zPpIwlR2yEHD9bKPTobKJFnbMeb3PoeR6YsLxOwX6d9Zr8YQ9
2AreVfOfDpznx+zt0eOIQftDxVo2QbzSyD7vtJ2M9/xPfEz1CD2co/2pNx2+yLNGW7VfyeV8q5qi
tq7UybBvYWWG3FxTIGkOxOiG+/7c+04FGoYQ0iflx8UwQUKcqp+cesww9xWIDT6SNEl/IFNHhEO1
TdqQh8fUAWjQG5YgSMOs85Do2l3nyMOQdr7GMbJSCnZRcUcICO6tqhD5GLZ/seOR43coLeSAXAnd
J6gcWKNMZHyv1YDanM7e0H8WMtMeGBeZUzWXsUDMqGfxQ36ySPet04JZ2ZrofsY5zwz0J+p8IFW8
jq1J3rKkJc1GEM+vnkZSt3E59nSMSCKshjWtvS17mbwKY0M/Ihu2CsYligLvbKsY/QtaH6wKVjfz
V6K9KCJk1osx6RfdSvrR0g1GN8e30O/PE0IMwtBZxzZyasNqL3GV9+TgoxPPMrotSru3N2C9SU1t
MZGP8kT4ckrt/eLxgZbsrN5GZ4nn1FvlkBV0HqYlTkhtymhGR4iHw+lCqMTavuPqluiBbZjGtA25
6cL7F0cWeggubcI9nIhOhUcnjqKJFykPYb0SOjGsU5HgyFgdUNPwIfwI/i9LadVCj8J476PVT+02
6zHmkQyw6RwHsE8VFc0ZR8bdcZl3vTPW5fuI1TT8l4ytHrmaCsKwNgH8T3pGg0iDq0WsPj4EVIj9
vqldtnjyC6txpJu00T4zWbn6wSN+Yrw/smTxs8J+0BlPSUIQE/ni3p/Mr5t/Hhk/SMNSMbuofBqi
t8j7wDN0DGabOCPMxPw2/Gu0Y+6o8wUERWU/pcPecHVWO0P7d35XjNJ2v/3RzN3GClXkImQEPGJ9
Xl0xQLTcbAuiA+ess6pwviJkzN3ND2zUTvQc0tLjk7SbPEoQfB8pJ9W6fEFMO4pR2zjOcCgEn92J
TuCyf2xBOn36chW9FH/Jhl/arySTEHxE4jHNupyK461FeMwx6VP07RxrRqv7pse0cdFzsRa4Wnnd
HEQZW84HZe9cm0ACBotrK+mTwtQZrOX1VbI6xVRASRK2G2vnVBIG3pqJlIV+QTRgRINIh0k4fhEd
szCCPFxhh5yH9ZnY9mIX9o5qfwM+1msxiPUjfO3eXBuqGVs7WMYSO4tGKNeFX7lcb4cU5ywhSvOo
j1w8bXOLfAFlJT1FuKMIcd0SmtKsudEEanHK5mj5lUB1xBE+9rBTxlLTBd4tfpR+MeT8BBUxMatJ
Yys8kol2mt4BKvzE1ETmOzPJ8JeAWRc/dEXPxCWUff0kDfcVAraFyzpty5okVoG26tCQiDo/OYUA
80BvL+tm4Dwwo4QJE2UbfmUrj3gbrHBcjlGHRZDcgtS7ygmZ395txWwfMmnzwdEHUanLkK7OFIV4
IDwBz5PTohIq5HalGBDtzBp2idOEW8x4g0kRY7hoAoxuQDhlP44T0lAHu55Yl66zm60yjrocmtd6
clXyJDs0PbhwTTgepIsVfq3VkwiFejv/TREQkle8H721H8w8YS0WWFygAjOVXMe2CZ+1RKZtapcY
nBIab5vOHWOaixbndwY1NJcsXHnqXwfyeS9AgtGrrl2qhhqdRoQ0tLSn4BNnM5KKKgRUgbk4yiLx
D5TnLT1StoD1qAgJNdxoPP4D1z9h+5TWpzymRZM5q+m9qeguWsI/Pmqt+TjYU3clD61dHv3UQwM7
YDjfinQSa/leRJ02xvhw5hYnkIM82tYBKxSksbpXgUymOGG9UHSPBgFjQ2ZHoMYLIPnfJEMEJmUO
4IYFEYcJE1B0w0SNsmmQCFnu8JPEj3DWNY22JUNJ1fBUhU1IrOWK06E0qtDkyTzEcDBnLZ8AkQVY
i/zCH1GKYKMocDsQEnIeyI0AY6HSEmEBEhVo0dL6aZpJ3ycg/Uc2UJgkFw3VC4qr9qtYTfKgUiyX
US6JMjLMNL/BdNbkZeXwuelqIBtusAgMQ7xKsFRmhfq7jlbVFNlAK+diI5qGQWrIFvE46BFgqHtU
EmN1T3eyFW/XPKqr4mSMNrpniDEL72ldCRZ1LwQEv4et6pYfwRq4pnJLdy6+m3oVRkocRj9ODU8O
ywlL4qQJ3k4UANlBES2eHqKka3fAf7JGwVnkry7OsFtGbjfzsqqsapqQL6KoekmYMS+c1cvyPA9O
531HU1fnRLt4hnSgE8HffOFsYjh2yT+TbxlxwgXryVx+4Ydy5jtOisB70kQx/C1yk2TfKGam8oe/
Pbuzl5U/MdK49SeCPnd5UJ3Iu7/SSFh7F+xcH8zYrFKWpKm4Qsm6vZh4jG5ukavpi9QCqEWyI+un
bprym/ARLbjzgOidDCo061Fhi+EJm/vqHGgkbJaN7bm+R18Q6LuA7qAITBQF+4aApNTaSqIMkIKm
6KlOeAPG6YUvaU2ho4FjTugt8ChS39T5qPwPAarFFr8YMBMq6mULA1Xq6EZenX+gpxgVHpA3q3Cu
+E5OPVd6eRpw6A390fYsqubBa4R1wXDlUAunfKdAWJu77tFB37WaPOMFIRH1kr9m+hbyM320eF/Z
xOBGqXmhpBBJAjTp0P2QzYRJyKtnHjxppShqKoPSYqAiAqkEieYx9lKgdnuXMObJczUOzGZL5RDB
hvxheYKkw9bke4RsbRUVq5cyZOqbrZwq9CaGrnX9oP6X0nqMR0A3zTW2dXCTVclLNi5qjY3p6HDc
T2kR9lc0d+Yd2eF0whvFkbRIgvulE0ryEeeWlI2+Aw4exqaxXx3D35ngCj9AI0r3Y2a7+kcdI2fB
QBUFWNlM2ACVMhMQWWcSNhDbILLHZJTPBKMQ13oiwSLojqugILovmRzJrGrgy9yOP4f6g0aDdsSU
TR0RZZcUXoHrblPSE9ONSTnhD3oaXfFOCNuY5MyexrIR6mKh3YGwklpakzRUHiJ+wHesOdUPDjLH
PwyFgnKY+EM1jCQtSrJq0WIRK9QSy/s+SVPCZNB7eo9ddrlnIu/qraYOOdkEQUBkJysenHiZrmnD
AYn03lseIMc4a5laT4ndu0yYfMqVQwH6I+QAsf02oV7QLzhc6DEpEVZe2gU12nZA7oTTo4jENzEX
JK7Rqt2esJabn6KFCUrjtRhD9zmzdYUY6dt36SIlArSQfzMT6Dcbt91vm7CrZW81EIxHM8f+ISvy
/pW07/WhT6r0qB0r+ozQOxBXyylf3pXYcfCqBoxg5Y5XyI/P2B1aQckwLBt7ZY9+D/K3XC6UeGYQ
wThosbOr+GDXPVNmG+H7RLBNY9GW2C1WUwLmeWh529Y4yJxQ1E1iEZgNZopjyNTo044j//hD1IVZ
dbOjwr1ZMkXjhu0R0sxll3sfNV6F7f81x4LQp3zXLgkuPzpagxgBQphT7gkJX1LMVbBpxgFtwbty
CPzhEDZV/NcpOuCjiGh2bIqrnmYXNh5aEt9qQfyphGpuhLIF720laC3AzmufioWLK4VoQuzX0tNB
frCHQ6/xQxLY7CXFHuGvzLkngbncQOD8kmaNwdQTtNuaMBNxH5K0jSxyOqFTWTWQqj64vUWgC+aB
eyYvkHKbOI7D6uEnbY15/yHyM8qbZG4hS2NmCYZL7UlEINSV0y/9LPDjUEOvjS2PC0WB1N5BdtI+
i/vvgcO2S178KmqaWzAmnIn22kuMbFwXfxcuRdJRSwpgL3VpKH1z6X+Gec4N9au9N91nvgGpN1Ct
L9gL2uGCT4XKpyhgguIcEjFIJ9GjuxrvQ5Fv58lmDMxjwWhfqQFaWBDWHLnLWOzaCf3DpW265Qk2
G8AbUJLtgqrqloIv5Xo7Xc4M5sia3afZ8+f6goOYpDSpCd45JwkflyBfkno0j+tb49vInvtgUcTM
EApbDhEFfGrqaXwq2bQGMuEqTi0/Q/KAlwPUHyow/2e1/HCuXsazTeFtusHtH7woTvTPeFgTNDOn
H8VwraRkGt7ExRj5zwkpuN896Y9oZH2IdY0YpSbqKlUlDwUIsO2348nENZkQUFdc98qzJekc3NFk
bIr9kIDVs1CwPpCIYr+tUZWUOyyg7W4fOy/lxBfCyk3UXkD2FYmIUUMacoIONFNo1PVoR3tS2wun
ONFETrTDZWiWwdlZUOXXcO4DMtYcKLRbVPn+QyK9LNvg8QmRFeLLFU3tbJ3Qrh9kWBZosubK9eaj
qiqCEUhw4CC8b+Ta64VKked+9BF1k/UxvPhmgpqkySSv3jBulMOPHVAdnSylx94jiZA/Z3T4AWZi
NINvoOuHbCmsSyBsVMZrxDb6Z47L6hOVNwyJmhMydANwrNUKmZE9ENrqJoFe4oOR+XD1mHTaPQoE
91DqGlYOup/PL277B6LIWaOZ113GkdL9kA6C63oglg7irq0/IIOMfVTgyuG7SibIe28ZuSKdyYYW
FwGJACMkiGTUdbJiQxmAdQ40x18jVqDG0JNwRV2LHzwFDrwjHj14x9mWMpxadfJQESa4wGrLhYsL
7YAEc6394W+vTNseAhGxqRcBQWiUFYHXFU0zn6Vc81TzNMd8A3doUG1UQJO0oEOuhxBy07aJwhTk
mNCjT/p9OLFRA4gDAgN+0CWGCt1UylrzG+sO0NsmDIa6Uc0rjNeJWBGsgA5isG5cf92K7I4C1zeP
poYE2Qg6yPUbXyw9NhtMJsDAkiKE7EeTWn6MVc7W7cU9Z2qeGS/4wOQfYNuZBk4eXaKJOiBZqY4D
5pYXg7AO1qBo0N81ZFzdYbpr483M71rtOkebQ8Xv02+7LjD+SXvraRIuvpI3i/Vk7TuTVJzDSQOT
4gNdromOwviGvSAez20PSmW7DucvVvMoo58tMYzkJYkdKlTmc2DMvrRT3V6GSZNEMnGWpZ+1jz/O
99D3zVmk33RRygMJPeWxoOVUs5RZwQsGuHWTK0mpd6FUwDGq9mIDRjMGD/5PIXSDONJOOKyLgfng
deC6fZrk6rU3SvH1YWliN6d1uCXvsWxx7zE+EGDKDn5SKVK0Im76P40I9M2s8k9MhCIYw21dsTFM
J06N+pE0tfHT5GUVE/WD+vOV+6T6a0pYtK1wvEohprJSyMge2YHIHPR8kdI8aNKiy+ARryWvyA7i
hL6kciRy9ZmzLEy/cnJbqyPSVJTz8wR2vomDakL0g0rpDyWsDETxqH4M2RrBhwQr1H9cpLzijLdj
wMpF2Vp2B/uCYzVstSb1rxcrvhBPzU7THn8qJckD1CGaN5JT+X/KCO8sezAynEocKTe3CSoABAk+
bR7a2FmLTqoSlZ52J/mOOkblxyVeKqixNZ2geo38UIdUUjil+q5Y8x81N0jyO4/d4Jq5zvxv7oLy
mgQdqXK8JytGElLIgIdzpngAchW+GeeSHT3iQCChGi80wtIoHVYVVPrsipBUKxBYMnJw18O1xyaa
rhRuTy9KpzxgeFuesxW9RygD3OEkyPZJnYnZ63BiYX/Hgkg2V7asZzLlb0DYrePi/SdZ6i5OUaD1
i18Dm7rjp00f4ZPbUygQUKt3JHcj+8zwzl4Hqxju5qiEwwd+4LYn6PsVvxPd8LBgB0KfGBJVtbQ2
OwXlQbbDIBCCqL7hgSNgRNfrzlL5Y4BSPsZEel3C0CJovHZwgQtiRhEX8hi2sXaOdlhVWG4xcdy1
kdS8PcClFxJMGBvNQkqTl8+aenno3Y1oFeJJGUSfGFEdNEJu/kcaBPdkM4iCLhA5BvA9tpePJ1/2
uCsHxShax1TvomVgy6TBbLkxwuhvjSinOzHko4Oy0BByxNPYk6qqTrY0XFrrYUTUiJ+gSaXPev5i
XluNqTPatKCi7rzPoOEjUsDuPKIfWJhbmzkQ6ovoUUlJ7TxHCKBVGaAXdg3prRYSneNaBLHT4zBR
Swm0U5G9aZE3EHFwbexodKZngYfoShISs0AhXbaFYUxJGIrmHppfFtAUBdZFnOWjF70KcmZ+c+7b
UOcEfm3drO38Y0auAdbReQ7ZqFtP3mgtBvrKuwSMqmCUv8Mtw300VGp5YvIkiJjWH644bj4TVBsC
D7wLPbIgSsj7sr0YGXW/+Lvpe8TPyWA8WhT1ZJTCPMADiV8U3OCZShq77G+Whoba20EsreHAzwed
69jDOB4pwvSH3Tw7CVUkSd03iFlhgXn2tmm3FDa8+dxGDZyGM3LXP0G0gd0i0SjNQVRx9GZnCFzY
lAs7vHYhJQ0DpN+nG1bor2HooXu9DlnKokJBkJ1jv6IyI2VrcjpsosoKqXkyRtfIuoaKeDmkqUWR
wpXjKEAFOWuFNogVxnC2+K1jA/wuvv+qyeZEaWtNH1zvqxaGbMYNcuTxsZiKSJ0Da7XnEMqJbXrw
ZnkmVaPe6VkB5aE0jfM7HNTN/UCaxAth5xj0xhSJZGSnBZVXZIJA7bM+8ejYU/TZBcRYYPQunWIf
DE7x5kb2Kn4LbHAlQQvAsgsTt9zbeWDeuUoBlwDgyy2dmjXGKdJjCQz7zzfA3Heos755ZQwgbKdd
PZeERDgMLFzRTFaIvN3gy2dsv1gV4YIqn/FQjATgbmdQjDfmf5JGdNmCIvGvo33N+767tlWV40Vw
iT6ackZVvi1mlCKFI1n1rsUvMh6t5jzR8vSAM95+te1YOvulg4R1rf9xdibLbStdl32VP75xIQpd
JoCK+mvATmwk0ZIluZkgbNlG3yaQaJ6+Fhw1uJdlyRGc6vqCJIDsztl77YE2zYouHxEsaaVb75W+
jueZO4cv/SGrI3YOk5nQZGcnRKPQL6f6h4oR80Skg3lbDnecjfJamOk6J6qgwvRbGLE8lxzPk2+L
28AHt2Y01SsfmqitqNoo+yAonqdUV0YWafBL8Q2WziI65MaiQJJMeRRvcP6XI9L7wzxM7BsnUfI6
gKujMWuJxDuTb+9vf5euktqfviRjtIg5CF0l0bSF/HvD9hqBC9V66yvQbqo8Yb6ACPCXLV1+M1Av
PVWH7p4u/vCz8s0wP9iDHYojXTX8je6ADXMAAB49ePQjtqrPndsE5OCx6mZ1JF9LPYJGBmxqIuNC
3xexD6WrXQX01dkooPawZfAAH0VQEVLAyyme8AJvqUjSYyEhk3KJBBvq8xgcAxQHb/mAuKfT5qdx
QsrxhXkeZEdIkpl3auRSDSKsu7QyphU3dT6H8WiO2TNxXzQBIZCIXV+PeTIduCqBT1iwU3TnSs9u
sAH4ytKxzqjcEftZw1M2V7MXBZB9hYvg6p73NW7xsSZxSwJy6tcbGZQF7g1hyBNWP1fnqwAduHug
mUjSaAKR9HuDt4KqLbt5tk1Gnz8RXUCiWzNzawQ94MFc8OEz8K98U7HGiNcqXYxVa9wkTE2cAtkw
pRWtbZ9SEncnsHgJjByBXCrEJAJKaXXwY4o879VESHPCr2ckTIsd9N4kKf0QTIxSO3twyMrgxEyH
ww0zUKkJMn72+t6y9ULuVAd3EZaQdB2hBCL7feZpfkSp1eAfpR6DVg9dGON6Lj19L8OhuGtaO73p
jcT+ygdDSwkcVUyUzn3xvXVMJKkgCTEmp8jPTuhriv6nsImpylewNnVZkDyJV9WGZMX9aR2sxDG8
iWZ04KLBmfND1sYWP+YqKiXdmMfa7zHhk06URBxJFLLEA9OBbXyyCTbMPvJaMSOJCKA7hwfXcqjz
ILiTO6ATtfwp0nmeXz26vBPRE9Gc3WdJ2YGKa4r5nuLt/IvmHog73NEY2UC2Y9aiWMHQLoKXcQ7U
XZjBjJBYob/VjgJQ0gPd23lxwn3m2/x2MSN8ZImx8k/VmHHbBHazXR8E8qyDweFOxALoPzHKZMUU
Un6nGGScLMzuHBGhNsDRabCLbExAIempj2P3Q9mH0S7BgMnmhCbkZwufiHUDwcG/qT0ve4koU301
cdLON8zQFAMgI9D9NxOURYqFgRoQAWI3FfNOdhMWcZn/opERxSfegE47jEIliHyTCIYyxEOkRNzA
LcErx05nAeMRhZgLZGZo5zHT9WWEjy6GHMJSQzOG3c4obqENh94rO/iO4PNBp3kK77DsdPGZs0Rd
noYE1GCyBvGl1KPCdZhSggkde6OiCRQNOrOco/8cYKvcT1Grii0pVOwQDxLRT7ZtliFIQwhWbIjY
eCiYx1clwATGk9VK6NWxPyffxtBPcQ9rf8Lv443gcXDCNggtoBf9SLRFUN4ZklFZPjR4m3S6xdXm
jeMd22zsXpldhvVzGbOn27bYo2gJE1sPpXMHb5UMH3RNab4ntoiaDPpSqtlyijKcWK3Fd48M0jh2
MzkOMV0p01DHLgpE9tGoIFp9TB2vJySO4na76RL6oLf0+nT7Asct7/Y4hF3jC4ffptoORqNwy8Bs
Q7pEt6C7x0eK0qoG3yJXfJOyRGfqdIYe93j+E+nuXYnOdT2jQHLuJ+X2OtqkqBqC1ZBiM33w1cLp
Wf4X8Zlz99x8po0SdJQApxpmXYvksdrK1mfDnymTHzpFVlZ5NN4opI3bgbXL9u6pYbgceEtZzOY6
82h33oFFb9AMly6Q0zX9b5RDQlAn4JwSDDUxUBoY/p1t0HE5jkCBfXk7O3KRTWaTWjxJ2F1NYzHA
NID+qfknG0oNREe3La3bbyUNg+m2cqXZ/zA91ww+ZtQvDWutTaaWo1BdQAuqJ9Us+jJEKO3IxkWK
QOa3Ty4bMurlhH3K6DjMO0QnrQXlK1lku2osQS34IYU6KjzJkhnI/WLnokJ/2SXx0vOgq1GkPLIW
WxK+IF11L5EUaQK9Z0jEbSzlIpW2LVZCRGFoB7ZAbtq9YA+eb41cxcOq9uvJ/9yT9Kw2Nn1VtQup
wNNWn7q+8H6GARXsfTiwYINyjJDIHOkjLB1FP1nW1LKi694EeoqQbKMdPk6isXucsAxyugoI+06p
wQyBDD0mlgjxi70AgAmLA41Ke2SpylkqJUzPRFW+6sOkewrafKyPtRF3X4F6yOKmEfNISZnNBME8
QCmbEgihAKYFTihp6XIvoV4DgSku4jmC1lZ9vWyKVRSYM44tG5UVzUiYSpM1ovn0Bw2mJnET9aAb
uvuolWkXKwrvliGOIThHFEgkqa6UHXRf2LpBSQLD41POj6mbsVECj3+i5r/YU8uA+RP+JF1pVMLK
p6E4IMhpAoMc9aTF720g1K48FonJA7rcBJijyBNHKOMxBTsUJ+3KYUpVtdnlMPZklsd3GmkY8UZJ
F5LTxp6ahwvlNvupUDKTOyXH4COmF2nRHHCL7DMEaqpjEv4hgrMw0MbPorSM+yQVUenS23JV+5zN
gr1shj7aPdh234hqKY3jA+0pA4Zrx+V+b6Eh5P4LXJT0pvUmZ6PrssSgINI22nEGw3ZWCU2uKqsd
vxW8nfbyJyY0ops6JCbui8sMqvmYEjrYE5U31rsKsXV4cjV1njsHu5d/drGnAB/Cth4dyfPieL02
RktInHo2ZlYUuVn+TLC0irf04KL2JnNhGJMWMdA5rjj62ltoOYtnh/h6V0+HjvFVfJt62YN6IpqW
kYOKfoy/yTDPl3QnDRhm1dM3cO+dUGDOs5VF7Gk8pVBIYE7I5jwMS9lX02P9UrVOna01tDr/NqXY
Gn7gTKe+Y/QGfI40mhrS2JEHQgwscridNaFX3qCHNPWzTnjRocSqzDiHcrDB6qRjTkNQ9kv+qkKW
CE1Ry8599CYNV4u0OXOguGaJZrhhH+ywf6MMa0KjYSVqZQi22bKywLxHBJD7Ymu7lNG77SLgj1y8
sRlW9J2dCssHot9g6ST3MU9ghIAhBqlLTXfoiwMc7RYMlFr61rCgEeHRqxliGvvY97YZpdCdz88O
f1RDHNqP0rHRg/bdgIe+wBpDJV90Arp5PymiLGjXICT2gEiwA+agin5qRrRD4hzlqRBwwbBgq6Rr
L6Ur3FedC/LqlglHAqt2qz4Ank3ioj1icrA5W3+VtbI/tXVbb/H6Tk+Eb4wfGzQsiz3Q+0Kxp/+F
B3NKNqTV9h8JrZOQfxeRX9Eb4WMBYiz9Tm1x/I5kEHm4Ag2PBph2KOWLcGYjVXiutaJeTmfBreKB
PnsG03EiK3teVbCGgK3bjdpxdGC6Tgx6LibTzY/JJ9oyQ5NX7qYQHQk2IGhL1FkTQDsa7GXlN+zh
fY8qzDqUkDQShOxIO3ROtT/nxtlbNlAEULac3U9gRszpiCh9AWR1nBPdEH0M+Vk15SxLIK1FND/h
uzeN8QsBs0uHTXYLmoACLxLmWboQi1WMrQfN7yxvciuy0VVN0jf6VWMNyYazV5vc/8ayMQ7Yiae9
haAxXvacLCapu00H16w4NFFd2woNSgOdrJZyM4fJNG9KRzrnuYXqfbCGoXski9mkP2yHlXGe09Df
2U4bfGxUiRZq7Bp4bLC8PlHacyPKb9EM/k6MGzT+w8/Rnkfk84Bez2pUNHEXp+yO1Y1zxMDU468E
0QAoFchpgY47eU+gTTJzn+Lavx27gI5lHHoOpPPlfjUtKJJF4Xo3QZhgI1o0CIx8oRBzVYh+npdI
Up+FGpEX633c3U2RwpjQVAvtQzdIlaqQo5QafGqxnAthG/vsnACTxZAzYJE74YtnpM65rzR9Q19B
m9772ZLwMrPKUTIFWoQ2k8lzq+qgXkstqEJx1sCcljg5JStESAtWwTK6TadYldYWes5HdkC0EV2W
X97XsEVU4zfmsLUMHHCAyqoTrjjEBw2N52Q1cmTHuloJekJuSyTZLk1424YsRvgqM2pdrFIT6ZAu
pKMp9LD9Q1fjRIyOOPn8+yaFc0YBvyfICbofvjCqukZCNUH5EbKlojYRhgV99JLNBfqjCWrFHdpX
WB8FPU11bCsUInZfxObWzvAUPWCCycrnqUshQiW5xUoXceAxaZGRQTIM3vxoxbn1qwe3smUbNhyS
DJ0ZjK4BLZ508AquO8QAqMZkgKiPYx+RSnndnnRKNSkqa4AasDU2PnjRW9tp5BHFZAE92ySzjvvd
naNCBnu+KDqJhSt3Y/HJG5vKGMoia8DSyWASSIlj92e4DIKlYuKtpSftkxoB5R1cR3HnBhVSqNlK
H+UzIEgTo7zVQ1mOw4T9ewHB6gt+J6T6smNnRnZKSpEEwZUyAkxk1NWXU9OMY4u7T0pGi+RmY3Nw
/cRumOiAKUQFfZMhvd2S5EScCe+XeOHVAevCBg1Rt+7M4af2aCAZdY9WI0gzJ2ffFyWPtbaq24Cm
ESfdqvFM5pdlJkuiLPtaDlH2WsxtdOf2nCaikGYcolj+M1MJRaGxHR6HGqPyQwRFNV/nLF04twtS
RID7JAvc0t77VhZmOzr61i8+FuuJmGK58mwve4Y4bmwRbZYaAUdc/qQS01lf8SXgU4Sglfws4gbZ
Hh244NhVDQCREnZvtZk8T7JLaRFi0CCk/gnys8YQnni+vpugFXf7bGK9OuCdIbEAf8ZwU/EOsjTR
SSSoo56Wm5IIlkzlWV27C/sFH2W0NSHxwFbpOkVjDegG8HHyNbXgqh0KtDYPFCHIxpECjUGVeOzm
fA4FyCvRtgVb4iYtBDVRQnUZ7sFeag5cWyMKhnMxezUmkLDlqmAkGkLb/BYOo1dST5hsQFp4IX19
D/ATYG3fD1BBImSVdxMcgrPsGgIjzXFhcynbe/RH27mZShOpNS+WIPqIWe0np38wU9AAwk3WwAo5
9E7HXjCbu/Er3mbxAu9x0LTwi3leD51Eyh+WWNj3qYWSqUI7RZpni0KsCtDTnwKy4BBwDA1FSqft
xtt+cNMtcHBKNgWy/oFEirusWyqwWdbTW4Q/eINyyXmEGUa/1ighxCV16KCCLogxCO0lndpB87dp
epi7fHUwMEuSGIs3fA9nY0qqAkthXvrgEh0q7xId92ZyfVjkjXBoueYzlM0EesnOnzPP2jQTFa98
DYhRrkwA9D9wXY5fKzTapLIISI8UUREd+lXE2ZJ3NH5iwOdPlAu8PeSEUe7YNmC0MYtE9dTHEN5j
kyaO3rHt+s4seOuDKaSS15rZGOAUYEkl8QSTq9HRYG6h4H/pqP8nX3k6VMXGDDrI0UPLQbiNhViX
Vh8a/pAuHgSXByC6eDmrjAx2ForglvmMNakpluOIiXIUgT1A6AcTcM9TEhKIRY90Hncc5hw4xY6w
0FbFNbDxlPwwGg5IK7E7ACqHErWOun74+fuO2fHCu2nwQ7BHJjdARiniZqiUXEuWHY0PPLQJVH7q
HRszKGaB6o5tHrEKw/BoBwvTpYHogEitsWg3YcgL5C4vFy2DmbZsmC0leGVLg+P+TrQmOY4mtItg
E1APJD9wWLQffVIQ9WAmi9GdPN1InYmA5BXggVMfp+UaPQdJQAIA+Pdhj+tSFEdnSFkqMtvrCAqI
a5ecD6NG1+YrN30N49Q6mB7QL8SWGAWUO2FGtVH3rf3f4AVP5KzzfcO+hT21g+p2OdF686gfGmqP
ITRqfK7MkNOnAifS56wTHeRDVNR3ZtPV85pgXG5kk0wRmGYso08gLtDKrEaMgJzi3KWIheyiPXl+
rT8lS0vhLgYa/RFlEUEMSAQxzKDpBeZZI7XbmSQRUdGf7I2hXOg+Vh1g28ee/qsiyGQbZr04hPWc
WfsE6v+HOeUjkImFzHRWgepOxi3Z6mObvuZOGRj3qJgm3vQxd4f5Pkk6g39uAiibuPF2Rx/UhSZY
Ue1XFOcMwA6jpEKBlC2nVBuNAjxEHqLz2nOsCfWNhq0kD4hXmYYjs2BmY3uE11E42vI+hjBhSMtZ
dIinbKjt4RYqgmxXpRlyKCInEAbJYBveD5QIObzssMKbjszma1imwVrP0H2B0oGWz2IQH7z1gw7v
kVwGFnBsCPLRNsstU39qY9a6M54fHxsb8Vyhz4oZAjNwdhyiOjr26ejOcXiDnb2e663CPYqLbRLd
lBIIo0bZ/2p1wREYJZRTfEPSrE1vk1k409XGS8hbZIS0eEfIiUxg/bg0isLWfpjhMlf3dD7p9q87
h5uEenyU6QdGbja+1jlK2I039DaEJnJMgl+UvKVHt7eNDXmsfT2lBwywjidXARhXrNiKajrNPX5Q
TbSRCYFnQ4uxdZ/nbhLOVyAikhaUV+G+dPfkdREQQKp2nH7whsFuPvoQHTnDG2yrA6zTWHxfYZ8M
aKexwDQx3l1A4YIYzZyNuwOrpDSNA2gHFLZLFgPc/JVJWvvY3nh1iJ2NqgSn0uG4uJNAKdUReJjx
prXAgKDyGnUd+RD4CHV1N/A1IROvSMIqEU+bniOtLxk9aPN2JjRyOkE3wkW2UX4sh/Jm5r0KD3M5
mD8K1PT1ioc925vYRSy+ag1OvwzqZq62rAF4AiECSDXeFNqH30fiKLsMxQoHah4gjHs0cfBByYYa
ET6mnl+IVUEYSnVWxAkjsqsaKkE6wG34SaQ9qbsFJ3oUbZjWQrWaKeEDxaJgrdYzBaF0bSBz8Nfo
5ArwV5qBv5oFKvFVZ7ccdWUJ7XQXxzYovNazEcaNsvnui7HcZ2LK2HtKKzrHopmim0LkCEFjPYAM
ARBbWfim+3j05lVLdZO6IZu+IsVkL8MZVZ3RotIByFavwYaxZ9nhR0RSRteCNJc7ZTWeu25dMhhP
sLhTIrlrT1fjrsm0VvusD2pUiEFfC17NgoZq98pKPQKgsVzSFIWrgBnA/8CBsRJT03Vr9HdtcrB9
q3Y+1roWyR0cA4TNPPv8zklH+jozjqp877t9nR2HCU/a3UjJKHpyK86FT73yChcceYbsekpgBL3U
ER2WU9HkvGjEPsCUQvtjNt4rJdOwiPZE2ejiVJZtVyA+qc35JwkwILTYVOSfA2bWHyh4wdRjPYim
V6EjNd1xeCzKX5pVxVshSyqMG9q0AW0LXZXmvEH3q288AwncOrURam6tQs7dT494o+xM8TBtQS4i
WaULVc5pcttUUz6ulUU01T0JVi5eascwo1u7pTa3IsJkTA6JVTnQqshfLPbUJdnB49xGsL+VpTK8
TYKsPFrrjEAH/EADGGJQL45tnZjAyYLmWGjKVzkbunrWKGat41SbhHUHs4+9d0XvBfkM4CUOB2t8
+yr57mtngTT4adAoZE5mnRSYiwAq5TejD7B2DWBJiJP0DAtpSpZn5bfcBfWJvnus1AtwddQ0VhcY
9jZVk0V3IatYS3YYGtBsbAJEzv0X3DGqu4WvWRTbvsMVhxI8behekz0c3gGz850bP/TkjG+M7dOG
xiSBQGjqSu/gNhQ30R4XWJg+o+yXKNJrrYctkfFNATh89sdDaALDIoM6qRTitXnMvqStLQwGK8cY
Ml9meJ8l9dxmZk83w4ccPxHxMvo7aySdGLPk8mrG8IzlTTlVnb/XmSZmicHnQJllfupJTnaDpWsY
EXp5x7xcevsZtAB+uqGqrCfeaAAxM7Dr4rZL4mgfmF3cr3INLPiDaq0SCR+W9+JAvWkUw0o3vecd
wAPk4TZBSjbuAndoAScyYiNOKYVF9T4yIypIORup8UBHI662XmTb65Gm+SrrSEdBaQvJZF2RktiD
1eomP/tYNk7F/JGMOL0wwQE0Rt61VMO/4Vd31B5rGDTgmpMKL4Rj2hICFLXebochCdPGxkVPYu9g
AVftOTfN2P4wetbU32kkN8U57G1v3pFjOwEhT5Bpgv+ZkKDOVMHo3VDViD4jZEpJdZ6LpNh3jtn2
Gw5pdfpaeDy3TVNVjf/c0vIhKmYgYYzSYK3NZq0jko73dk0A8pE3Jko+51Uzi58Zh/rxhQM6Wgt+
j+ODiPWNgUuVyAZHYy1CNzLGtUejOj167WC1R7/JghB0QcJEuG1SoF/bgBdMQ6CKIpmdLSoT8c+y
Bi//CJ9BE9gGBAQcjRaR/XnQEAL9TTfizl913ZDkaI+YYKp9FNS2/ISRuW2OUewillvBgdNyB4MF
I8/Smp8PZmapac8RzfV33Qw1/jBaIyOj7rQd3wHoVvGmSURgrTok7DM1D+TQiOgQ/bf3jDEz3U9m
M6GqMRh8/ZMZ2qp+8Vupq6cOvsH0ndZ9FIKTQzx/4FaRxLGBiZdNkh4nmkz2vezfQCBTFZDrXBZ+
9TJS5Rr32A2nqlrFKZknioaFbOrn0ekTybtLyMl8F3CIkOeJhDWawkVepxsUJfKbHkNirVYZeJ2C
Y31bH3HLufl9Pjra++YMVeNg9xPeIycHrxO0/HQVncxi0liWvJqS5jqdgjh8KJo28baySNJxjxbW
6Z8JHgvlPuNghmS/mAiMSAkYQWBuzskTVYlSEZpDE+EZyr0/7JlKKu8TNXnHIQiVOaXVS4GEnT1E
UYtykCE5yjynIZWl/RSMkGJc/HH6K+6bVLyokaa4RdvN7JtHEygZgzTAdKw3BgiP6sRmCJxtxmxX
HCObEGeYnAZw1By6JegDbKQ5Yb/gJ8Mbx2Jcs1kjs+je8eGQLRwux+BML3vKv12PqMDaplY1eh8Q
pwMDbZwS7SgAlMU7a/t912PxN6xi6wDm8B7o5FoYspe+41fBYt5tu7bszIroy67QG8GWt9nH7Os5
J1cifCTc6kgHfnA2rLY1tY2GPVz/YEhqGfvGpLD9zWrDminMpmxEjiEWWc++DyKs77sJcFhETGHd
hEj1qQPat7hEPODSeBQ5AlVWvASiCmTiM7t/Y6C4xYRc5DdwIipCx/DfiEPFnXNLesKYi7B+VJMJ
3ruiF76hfWqpU2zipqBjGbY14U5VXLNRDxI0CLAI6JfSXk0pTo3M5RRLOJwCo23Ahv4AQOAaCjMl
NQG5FoLYRVI2c9c9opxgBVSBk5lQE9pMP0y0CYD06E6xcaYqWUW8BXAac4C8BqQVluu6CNwT4cIJ
ianUfQklpwLxPHpYOHb9hGKCMrbu+pu07yrvh0EtIAbyEaMa2kmrDRrrmDVZmb+kkYhhwIEUb2eB
qgsJLRigatH6mhYm6gRGptLWcDJIYE2KnUHxsrQ+xFVbptR5kwlV8uwY2dyuagKLx+hGBDpHwkEy
QAKsHCYpRoeu+sDSXN5ph3Oo+0J5diCqNWGWEC7bOOXWCBM5hc0BUShe0646gZ/o2bUqo/408USc
mrnGdscj0kJbW4cReUfKaztkpF7aia3b21m5wUSyzZAbza3sRI9nDI8B2uVVa9bZhB2Bo0qRH9iM
hvczJYMeiQ4F+HJXu4kcYctjAoCt19hzojaArCZ9LCu2gNB843Fu4x2dAzk8Br3JluM///U//8//
fh3/V/SzApQyRVX5X2VffKjQaaj//o/7n/+iBL389fDjv/9j2JbruUK6luDvr98eyb7jH1n/A66y
O9dRPL9mpekcYp2JjxSYzN37V7eXy/zp8svH/uPyuD6ldHwxn1Wucaixwg63qLRh6mlwTevMoPhR
TKXxWAAR28oAqbBJ/1Af4HYhXaKf9JS05hQ8Rmw4smoFCaNlF0e80vyMr04INsxM6jS86PqC0jT3
dhxyapr7uf3sx3V8I1Qvb40Ax877P+mNX2QG//5FEJoARkRxe3ZJnTj3evF1kUpLbY0YN1T873+K
/PN9M/1/f0ojhVEWnWkgkCjG4XbqUHyi6zehRhpkHNEuEgU4q/c/zHvjw5a//+MhRVhQ1TD61jmy
NHLUYsZ5RvU0+EA+RdvcyRqzDNGH6BTe/7w33jlz+dH/+LysGQgGFn5xWjQoZ7tU6jnWefaXW/fW
1S/eaNRaJIWwgz33aVasBjtKjl2PiOz97/7W4794oZveTrgr8XweYBmQTt+PQLV4rQUHdQwwf3ki
b/0G5993qEfEQ/JFqs8+1tOH3vWtDbDk5vD+b3jr6va/rw7TykrdKClOZgx8rxgQaecjcPDrrm79
++osFQGWZq8/Z3XDCjRl421aUHa95upOcPGuFpjFHLYKJsLI+GtoVzAZSgJCr7v4xYuJDDPQCrXH
uUFcse2zrN2mY3B33cUv3kvlEv+LWyM/NYCzP4CbDD95YTv8ZUzZy6vx/8+0TnDxYmbofSbAJABZ
fJe7TUqdcZKNBNlgiyxusLv0Zr11AuJnniod2+ZNNHjihDiLBExW2y8FUwwC55TSEmrohZTBRiaF
6Sh6zLoVSc/OLdJgMjo5hSasMwnpqiSjPMaAIPtbDZeR48919+ri/R9IrzTCrM1PzEWQw3pEpPbR
IUJTXfWSOsHFECgwg7I9HK2jLXjSsFyig4ct98qvfzEEMgsbHIoEvr4b0qathL6LBy+98i01/z3A
Etr0nPi5OS5x4kd6N1F563Budo/v3/w/T3GOf7HCVWhLuB++BSEJVfjKpmlz9HXci80YQzS47h75
Fytc4hmkwZhl/8RokBM6Yri369xU39//EX+e4xz/Yp7I7ArPRDHNDGWQMiFSkU3Zcjx8/+pv7Gsc
/2KmaKQLG5Rm0Rn7eB9+wcs1ioOPWnc/tA0YKENiFO8nh7zgAFBNc9/CL60AzSx8GIgQM2GQXgpi
vmjxGSwxAWT/9lFzzAIDcR8lN1LIkjLPzJcJxJi/DrTrP/vzFIlbgBa0ybUP0xpDKzDiWsniL7ub
5Rn/YRbxLmYRNOXE3nn9cM4cSlRJZzvyO7wFelG2QqpLd2/BIpwC3IA4eXNSTxF7Lr/1/fv61lO7
mCNZ7UDVZt7/m4AHz5tP+CirzftXt5fx94df51/8usF0ZhP5Kx1YTareplKWS/KB8Oov5H10WzE5
PIcJMWJ5Vk5KTylCtnKYLEK/iXxhcwdOhhqNP5cdseW16JFOGFFpbQJvSnAVM2Md3DCtdoGtMREy
bUGTJws8v2rz4fgX0yLAQcvtyQ0+hyOnDuUN8Sd8U9Ujpx5x5ROw/z25YIbWY0RF4hTRmdpmvmdu
UlW+vv8A3nq8F/Ni1NC4Mqmesq2pP/SjpQ8x7rQrv/nFtJjRerHIB6GFp8MBpjFbg1pieXr/q78x
KXoXk6KLGnxq4WudfSf1wFjIBKms7fBOxDSD5tP7n/LGDfIuJsVC9QbHdis78QgQl8FT++DwUVde
/WJOLOoZI49uklNWOSzvqlJokFo6e5/f//bWW1//YlYcGplygEhozfsie46inHJGyEbZfWlsTu8/
C+gDa4h40/gU1iNVBNymnd5hOoIpUqWjgBo2jV7/dUyLdku/r6Un9f53e+urXcwsGWGRBL6X2anq
WvRCCefBdgCic93VLwdmJgrfdPuEHReJWagM/EON4+vpuqtfjEnX68LGasEehnBw1pEmyEhEBNxd
d/WLQQmpIh6gC8nzQNTrE5rB/osX539b5t8aNxejsgpw5mad5urIzTBuegjJbXNYB1Yf/WVjbS3X
+sO0Li/GZgRCGL5PRIIE5zzyvlDxHfwMMTUV6AnxkM9btleYHPZu0qOsrDEFWhsHked1OyZ5MWyH
Xs21284psmAYw+uwwx8INNXegjhH/PL+c3rjTsqL0ZuZOJSlpfS5n3z/CeRI05wSqvG71rES/ZcV
5o1hIi9GMGAf3NGAZp8zhch3It5TmLRT3v8Fb138Ygz2CHuo1urspELTOCFoDz6OxNr/5f68dfXl
7/+oKoBJxh3HqHuGJt/Qq0GfZHikaV733S9G+IBzX7ZBMJ5xI8JICWd7h7tguPLOXIxw2beQD5DY
nEOnvrVxSW551vK6AS4vB/jQDQ7sB32mprP0Pl1Y8wfDBcBx5be/GOOmkbhR1KOQTJLaIAWqE/dk
M1z59cXF6AZQ36APTvpzgj8ZYgqFPVi1zuP7z9Va3uw/TB7iYuxGCmGbjN30ZJugRlZyUTOs4RJQ
3JF9PTwCzHZ/kB4KkQ4PRvR9REXar34f5/rSa54zorR8wA4SkZaNFYSieR8/OZ0Axf7+V3zjxXYu
bgDsardLIhU+0Q/NDxCdKpBiLKRXXV1cTCuVg1NE22387Kal+Tg1VvwzB+/5l6u/dXcv5pMmTjlp
K/LsGzUCaM1ctkpJL/IJJDNuW2+2oufrfsfF5OKHcOJN/H/PSO31sSFtFeli+nTdxS/mljAyEiDQ
Wflk+9Wp6TAMeMiKrhs+4mJqoZgfJek06LOM6pcKk+NKVIlz3csjLmaWKsS/YhVu9Nz3BYG1Dpzl
tP5bpeCNN1NczCx9G9WBRZ4UkJHgBy+n/LA4aK7brYqLWcU1XWMkj2F+VggOU2LUgvahwTX44f1H
urwXfxj37sWowmPmWWVJbvRQI6hx7QA/jTIXC0RJVJ5/3e13L2YX+lFpH+nfYMJ8PE1JhQOr9IP9
+79hucqffsPF2HWVo/FBpf3Zr0wEA01Gz4RGJGa1yfJ6eTeqMFnYFDr2d/wzcg7e/9w3nrt7Maoj
fEhOChgPe5TMjrTsTUQJ0Euuu/rFSIaL4fHwiewoGmzEHOQ2jou45rqLX4xk37NFQfN+oHATB2T1
EMkeuHSQrrv6xVAeYkQco5HMz40EWlwNtn+PL8v6y+Zseax/etw2f//HDkflQWzmNJ2fIo8svJWf
ONgnwgUzsMTB7Cjhs/zk0+I1fv/nWMv3/tMnXgzwiHakqep+ep4QO0brPnCiaStHBeyaNLykOvhd
i0MeoTw+NrfF8HqsxjyLNkmcymqr3Y7epQLm8FWEEdDs97/WW6/fxczgW26M3Hzoz00tojU47vIG
zVdw3TN0LoasAoVoQbXi6tPs7Ym6BI9Vj/ClrnsDnYtBS4NbO8JhOXeR7UBCrfUDFnNvc9W9cS6G
JqKAMgRH1Z5Dg9jhHqv/gzMQ03Pd1S+GJkKyShpgw7DAwx2YSFZ8Tuu8vPLOXIxN6RjQTfA1n0O/
vsU30285syfXvTTOxdBUcDYzvFnjMUl8gPqZhFcoQvJQr7szF2NzIjZKwwbrz+6IdY0mNNIDZ/rb
YvXGG+9cjENyZRrAKhVbeLhVqHsJTtTO1ff9YjwhyofAAQHmaKMnPdnsF86lDbvjqjtjXyy0YCIm
/Il6PAKKZGJA6HMjajrM1139YrTK0u7x+k392QRWsHatrtlrEn+ueyPti7FaLSxbx4r78wDQbKNU
69w6MEb+8t3fqpfZF4MVMsvUucigzhhojZRYDGPuf5ATT8zLUEdBjEuczJpfEZDvhyhzw700sPGe
WtK3P0E3GMP1PObNDY7+eXwsw+Jvhbw3XrffXY9/LDQTQDu4ndI6c/IyDqqr0m9d4g3XTSL28qn/
uHoSIR3rAK+eXU5KKx/izBry/F+2dW999cthjtTLWIIczz1xjOsQUfTJqw113SRiX4zycO7wx0yt
hYUL5G5TkPDMqfS6De/vrsU/7ktk+YadEyl1buArYeNq9EMwNlcWQO2LQT7hYynh3k+ovbC9RAQm
f+8ytqNXDUPrcpCj5MrKCedGOOaPCPOaXUvb47q7bl2McTWbVCx8azo2LWo2MALpOUivbBRaF0N8
8pqQi/vTMcyrYoevr985IbF0192XixHeq/9L2tU1WYlr7V9EVQghhNv91W3v1q2OutUbyplRCAHC
Vwjw698Hz3thx273qZyrqbKm0tkha2Vl5fnI4Q4OwMVDxifYek1d+iloMvmX3+jOcbwkFix6RUB9
1wn04kImDistbjwFvhBJP5PWL9tRcTRCQo3BeVCrHW1p+naaIAboN3UnTkUKDdQ8X8lFj1Lu4TAU
/Uj6Iv3Xb3QnTtUEm9yoN5i7EPRsR0hgxrBvvbEffzaWnymLQ+c4trkY2yjrkw9oZHZ/GexI/g+u
LSt/Z0ag3A+l1mwHAzNoe+ZLAzET0cznpoIKJKq/FHqPZAXVWg2QQXncZL/MMR+bgINNPi8HJRP9
lVowM6BVN6H4BN0hu8pcQx4UiS3ew1IyGXFWgxsKM+FNAHIxwfcMepLHENyEx03WufkOhpmu6jvw
Pad38Aej6X1E4BcujmMAiSOZ9BAL6xNkxk4DkdvB3AnSmlEE/mAv4xYyqgso4gTelx/GEtggQipx
B1Q0/loPbReQcjZPkDTYHDdEExj2EBiorPOSr0C64n+EpWlJqHhdE7gGvW/CDjqcLfge70GWHwge
AVpQuEH0HLNH+FUweYVnUp+8BUeIFW/An4uLL7Wd8ao6J+gUxzvYTwZFASoEWMhrNELvJJSyX05e
G4a42XEuSVW0JHuA4YAFXqASxXeykureZ3hwJp8eeRBuinPoHaEqb+fmMyyULWTGFt/RnfwoI8XI
yGV8geHf/HdXgDmyAyhn9EoE1IVcgc1kYb4TtRdQIXL0MDj5AKWJyCtD0tTJkMC2rz2jLR63ynaC
m85anf+H0Z0MCaE12faadhfSLh9rWQXvW/i2ffD4qmAtbpnzlwwJVlHc2zgQ543bc+10jv7xBPVs
n3XH8E6KBJ1sk5Wq0jPcD+1nWFPApAvhLG48mz2b3zG8kyPRte+gfwoNITiKwPVmATgt2usO/hSe
y+NkSbD5pEpjm5ytgSPWSeDWvtz3xu85Gz/AiVmDLL8h5sUZJI330KqY3vTQunzj9W3dgoaMMC8G
tJzAFmWwu7rAY25U976jOxHbBdSIJC6gxFsl6l0cCRA1GKz+/ObulDT12IOM2UbtPbqAH3Kx/igs
++43tBOtQLuDXTUre5YRGz6qCdraOxAbqU+eZNxFo3NwvUlTS5h299DWYFX8Hh5T3OfegcGdcKV4
F4SmBIlOqPQ+ESjJPszQkvIL1p8dtF9ygZ05pBEbZs+g5Oi7rin+RdKcfHIkZu6Eqgqk3ehO0Qkw
8x9S5//6Vu4Y24lSKNOCPpsLclqU/iIgl/I9zgv9zW+7OCE6AOkN0WkTnWjSPuoUhwbQY15AY2jb
OYeqhJ6TmSBica4XDbFpOP9wSH4O4l+vubsQfFvBmBWGaPA503j7q9E60mgYrb1fJBEnSPkIxa2g
Aq3dKv2PAnH52GuokfjN3QlTKFywEbYLMxDeq+rfD0mCF9pdpKKW+gUTcQ5WmbAInoxqhqTaZgaD
04Ov+2rp+aPfL3CCdYgro3pl1zs8Fup7QUHObYPEp9rDznFOVpIqNcH7JjmDAQlJuRVANCgaG8/R
nWil6dCPUaKjEykMyJfQufmpTnPj2N4+4W93D8zdiVeTVgwSOsSeLUuANYH+MirobmwAXhZdty6P
qar65offV3DidyETADXgM59MhAumWKbpHQyhidc3jt2qOGdxGNZzh+yAQIN8FoScYmgB3gDlbDvl
94WKU+eMpQVkCwi8SU4UWiLzA+4V7esibeEp6bM2sVsW6zYpV4LS6ayqqXrMwmT4AA3J2StzQh7k
aW25wPCtL5EizryFncKUZV9XyKx98pu6E7w6gcdo3YvknJVw98Jl6gSethdShsHE7OnMoarKGSSD
yIkw+44ScChSdhNP8NJHdSJX2jJF/7DC2wOk86EP1vJ3yYrXPL91cSIXimkKDrQ4C6Ff0+8YJeIj
JH39SgRwkZ8uDGKZsg73srOUai7xbkVNfARyfaQHv+k70ZpBOrsXpLJnKItAt8MiVP8qMyg5eZ0q
sUsMYDDamOAh85+CW+BF5YzCVfs0hFjs8gF0UsKwo5YhDOvpNxSt4SUjcfbWa2VcNkAc4VEPTQnk
ggKO1JHpPwSwbPQc3AnVPB0DAT1xSNz3APRDCm492JDmfmlMOLGac5ExynP4vS3x1xryCTs4NIqj
37o4sco5nGeqlUEMvitBMFxgJAetLjyQN35J0kWsd+ssYjQNoTZRF5buwSUxx77KpeeOdAIWdgjc
FF2Cqhsq+VBeA+YWttOQxPR60MeudGJ2GS1oUXUf36ELAoEyaNnWVbWDpVpM4p3fN3CiFoDsQiyw
GjnDzjs+KLiP1w1ae16Du7D1DMpv6dSDDA6iCRqKUB1d9gWU5/wyjotXVzP8DGHsgeG7Fm6f0PUF
NFlDrMBv9k6NnLO5rKogs2cBbStITpbpQwCnJs/RnbjV47JMXVYtdwq2EFAWMnu1LY/f1J2wNTDX
4irJpvOgVHJgFoY1UzAUnlN34ta2OlBwKiLgCfDqCzwrga2LIeurPL+rc8xCJwjbPKySM85wGM8j
7ZT8bZVmKffLagl9ehaSHBKSpG/J2QwV7Akrij7CuHD4jPgtvxO3uoSZNURNyJklvfqxeWioXRRi
lfyGd2JWZ/DGXZYe+tuLARKHcAUHGSnC3G98F9FuaruAohvEZ11mr3WWNK96yNx6NVkgsvR07SE4
kmjYKnBUf4r+DU0CiDb+F/zrLXyeqbtdnDpoUXMHry9+rjVk2/c8zYr1ind6aEvaJN10X+BWA+sx
ry/hAtYltI1Bk5n4OR+gkwf3GFjddn5US+gjOFGMxzWoD4uAo9zkXylp+UNfw0/Kb+pOEJM5KmYL
zuCZxZtjQ5IUD3g9+eE3uBPBVrZtFU8rOdOkh+0hTTYzm6QsbkHDtkk+95WdAGbzGq44tfgZVkuw
yq0hpAsZrfT059lv6/vc6E740mCtizWE6Ec2lR27t2wi6R0ceGHincSQffer97kTxlDEKkc8E0JE
IgLUKw97DfNLqvxynAtc5+gJZgS2GGcKYzC+62DHJA9lKIRXizp2ketDYeBTXCuCBv5UwtRwbaCc
VDeDFzKcxS4yHMTCpOOwzTjrRcI3p+z0GWI1fk3qOHZO36UMxgBOO/w8WGq/03ETUMYBQzwX34nc
LJ4iDs346SzTTRNraxDSpfESCsDSOKG7TnaxKRQUT5BngUbQxi7Ox3G+sftfiC0XEC7isOAwuUdi
gD30waJx8m6CEYdfxnQR4V1Da5LURkGDvqk+dDHwtb54c6yME7mGxm3eQIbsbANo5sJ0CtayuK/7
nYsuJnyJzbQZvMcw5AnvtEiyYheHdfD9z1nnhXV3IeEMuuU1PALteeCjgr3Q2sO5O+ygp+83vnPw
QtIZjov1ipWHJMADEH3rPo6o9RzdKZZJCiuopmUxiFWMwrQJjp9Rojq/w8qFfJseIpTtJOIzzZLg
NbxlirdRmn3yWxgnWGXVkwietVgYUOPfw1G4epwSO73zG90J1nztLDx1GoxuzKL3Hcnzc7mq8ZXf
8M5JC0tLeMqg1XiG3f2/VA3D3cqX8ka396Ut6RyzXZ9mgE9UUOSAftoOyZ6eIEvmuyGdYGUUGsDp
CBUQ2sngmnUBlmedoAzqF67MOV8HyeCEA3eLc5ZD3QnPKOM/UP4J3nstvMuL0gDg5JMk7JwLMIx2
yJOBeRWkLQS7/f6AE691X08mq+kKGQ+one/0YrvhHPe1mP2CyoWCd4JF4wwvhjOro6UH3yyD0kMF
IyK/ne+CwRUblqrMCXzDpUw/ZJXdxHmpgZqD3wI5cRtWcJOFQC05xxKKewBbmLssq/zKm8gJ204F
vQDCPDybOp0+22Lmu3hOpJdMFCpsJ2w7KN8JGofr2Q5xm8BTE85gh7UHRtxv80du6C6Rgrlei5Ow
4e+XYmqO4+DbB3cB4RImzpUeMuycGb0L9MCaz22bas/IcuJWFzA1HOnIYAkGafMdrOqm4mHiRRQe
vTaOiwm3YEgrCMCE56VpN6uJ8NpEvvcq6oQtOCdFDHAVO8N+K95JOEM8lqhL/PrULiQcwjhxk0CF
GY6DmX672H742CR5e2PTbJHzzMXHRYRrQblqYd58WmQAG0e4hC8zPdixX9Jrmswk9Oz8uhBvXjSc
dfGEx4hON+ln1qYEfqu5ij77fWEneoUMBW0LidSTGnlgws5fYz4AIOU3vBO9sBMnXcT+/5FJw0Lg
DnqCXlQRFrvIKF6FNXy7E3YeNjsroeBGsFsr4sVUxfDOqcuLkZU6DfEYMc7LqS5kdoQ8q9+V1gVF
5cRycMiD5QzZjXei0cPbEofwW69Vd0FR9azYDCP37bwi8IxdgJWeLWTr/UZ34tawPIajNCR/cojf
vltQq/0Tj56v8rGL86YsqCoqBuT7JhGvFDSB3/YC1AO/uTu3WSpyCbnROTzB11wdFJDZl5LTW7o/
W9A8kxVcWFRWQBHY2nKFdJxmyaOVCQVqDFYTgV8+dqFRZB3bGqLS4Qls7QsLInaCx+/gdxV3oVEy
XkKY8wp7l7Oq/AtqMPYAocxbEqMvrY1zzMJtOh1HQcJTBhc+YCBaGEKG6eIH0wEgAZ/kF1wX1RAR
4yoNT0sLMipkdu/8L1U/BU1+GRzA+oKsMM4662Fsjyrq+88TlMU+eO1JFx8FJRqWthX2JI2AXoTQ
2PcGlq5+JYKLjoI0GQwzUoZ1IXj4gVmNOE+wZvArjF1w1AKXl37KbXbOBjvcaTjxnEaYotw4PF44
ZIkTrHWcG8KKdTkzIik/0LyErQYUE7NIHmcONdTQLyu4IKmc6xoNuRBZIcu/ahvrT//DF3BO2IEB
/ErJnJ01mz4PUa5fRdyP6MliFyHVjXB9rJcBMPWuhIk3yGg7QJ09944bsgVTS8TACN7lmQgeWRnT
YxRl0Q+/fe+E7NKwAkSJBj0QBWEODjurwsbUr/xziQL11GSbYHJ0hpk2yA1dNTVw1BGF1wnLfoNE
VavJQBvB0nS83dS/408hU6FXn4W5kCiObDbIKaOnjVlvqmL5pwn0/LfPsrPf8VBtmZgJracIKn7N
IeLdsIc/G4sPfuM7UWtl3hO7zsuZTzKBfSiO2LCIYbTsN/yWLH7Jxcu0DrPMGhROtjY/6jVUUBf3
xXMxFxUlQc7sTcWWs4nBtd3jJIGb/EQi+L77zd+piFHNQwVraiK0/wC0WHQMf0UO+zC/0Z2Q7dBz
bWBWgW3fJKA3A1Fw4HB2uvcb3YlY2g+mIiG6XJCVbPZ5CcpURCAw6Te6c5vNO6Ng79pGZwkH9Z3m
8AlrwWP3Kp2YC4oyTW07WECFZ9g7kEfLaP09JUHsdRDC287ZlSYWTQ7oCaSy53dDHVb3awpDUK+F
cVFRS7MygWZf9POVmUHz6HUZdZEXuBOO5U9njs6lDuHcFJ62J2y+UQQqnCWeM3eCFWirgCVUYjt2
EwTeaqx3V7XWb8O4MqEqn9ci2hxblI7PADDaE8wk/C7e7DdEFLIy1HJSeuZD0x9B9pOfQ9oaz1V3
4pRyK2YZzvRk4HuG5keFmmDfd5OfoA2D8PjTz5rjXDWiatOzseA5GLsucMcmq+fKO6Fad7jYN0WZ
nhfwfUo4csxhfghD6ocWYC4cypSS22Aocbyimox22oDQX0FFx+spgLlwqIWAPxn1goP6aJdTl0PB
Aq+ypd/iJMnTpTcra5a5DtEbYrBxJBDR73ZVF9XC74BNnIi1tCFNBvQlkIaCn6A38H4uqe/SOBEL
j+MVlB6Tnsmad9dhwn0nz4qb8qxb0fv7DRleFk/XpoNNc9hXTXrOFc2z+yGBoeSrMoL3okeq5JF7
U4PfA6oa3pEL1SusUFgAi7Ad3Dz0jYS2LcNv8+eRe1cjCKt5blp6QcMYpFZmpyH/oMd8ueLZbRl8
Wur4K85pYpoIdjhZtl5gYQULEMQuPEs9ZczcO1vecrJGZZ89QHibnFTQFXeJGL2ekjB1Z3MKYwXr
JcHUi6Y+wT4WHn5NLAovxBXGd/ZnlwaZNGETX+ByQ9+y0a5yF+Ld8Mb3fXZ/Ynhnf4oSsCi0duML
pxzmmwHO2lb7IU0wulP7wYx2jmeozl/qeAZVuw/spzS4ScX5qbPw3OZ0DhXc0Tr4ExN5gdZ8Vt0v
uejmI9Se5g/A8JHg0BA4rTzwoC3vs96YE4j3HG68FauzV1XYxfItgKHj0YQm/C5mQmsLeRN42sHH
Gj1Ehf9AVLN7HdV2jW7p3m1b+rk5O+fUAg9kaUeWvVEVnctrZppR/FjgJSiPpsIb4aVPSv0Ktznw
52NY+0ZffBIF/a3OF1MbUPgmXni2fYp2JPDtA0HKb3T3Q+NNJrKC6AudLT3KtEzhn0Qjn0Ydp64p
gl77GqauCXxgJpgm0QlE6UIT9dFv7s4XIQJmYHYcwouOqIFmDRx9d9Pkqf9IU6d0yKERB9uRhV6A
+BTHOrAoOBN8Z6/Ju1W+nMKAJ0MUXli0Kgi9w6hpV8geEgl+4zuZGb6ksPOLUnzYBhqfUhbrmylr
brkJPZ99qFvoQxqdGJVV/WWZ2owcut50CibWNyWenj+9qFvrL4HM+gXt9ctPJHWtTPKFwCbnXKxl
+8NvgZz8vGR5HEnIW1wWwA7hrmVQ3QIiUlz9hnfyc70YOEWCxHjRHA3w1MK49vbyvLT8TtRKNQ7Z
MjHEFcw+geSoYBIPXb2mOPx58i8tv5OfLTh6OWB/EA4CwkgfumhsUvAm6fR53vKe5xZ14hfmMBWO
MEkvCzHwGQW88SsAprFXaQKO1dMCjpG0mmG+g+yQof1i8zkq9yuBsOSfl+iFT+AW/kM8LYGOUnJZ
SqCdTVrzb5Ao1p/8Rneil5mEaNsi94g42HVxH7xKc5Bv/QZ3yv4ssT2kZRp6QZC9IhGwUaPNvGCS
nLo1P2MNQPhKIWtCQ0EUUMWPFk+rNJo4MQtr2tLMkN25wG3U2kONLXNfjCmTuwiOw7e8WF76tNu/
/9K4Y/D+rdBtIBdLw+kdmVP6BfZGt7Snnq8jYNTojA4L9KEJ6girbwE5rGqtTrai5WtS4Pc94DHR
fmj5gMtq0MJ+0aftg8/iRDTupnRZgPt8kAUp/wahF3I3lej6G1tqK5p/L45o4oQysSM2VBHjttEs
+asOFsM1OoZ5csrsWlK4nNOIeQaeE9d100DqCCXKhXM8dkMVvG3vY1KiAvhzdLzwU1ymBE/hgNzB
rfmS1y15D3WlcU9sP5cnUzZG7BIJy3Gf3grqdCfKaWdrIPHa6D9Sg6ROy3/6OEvf/fmHvLCNXdqE
HjObD1URXYyy8sDLqhu/wlV5kX6FqUuUgEj55vU4lte8G7uDWWF/WcnGc3An0mmw2ETCs/miJRu+
wQE3GHdFBervn9fm50P3MxuWuzEedKpMs6G5UHBc81e6DKNXAnX9NwoLYbHP2wZmDyZNh/GI2gn6
t6SYG3XCM1+p3sHdjAZ/aWWsOqQjGd6AOwXxkhny4I3X6wH2hpMmRDStwHSQ8ELHZn0Nu2su91AG
En7VD3fyAe25hcJvGV0yCraFQBJ9/C+ujy/FkJMOsmZctMpDedW48MLAdFPc2udaZYAkahtmh9j0
XuII22X3aT41UzNmtZiQepL4a6dU/aanpecp7zIuLB6lq7gKUaJwcGUpXuUaFokbzb0XVuk3usVU
8GLCC9QFbgpQ4gx1QvawJhWvobZmv1cSFfzhz9v9hVTgEi8o/MAbXOfl9Wexwqc++YKuv/3gN/r2
+345L7XmYxUQOKMRGH8f0Or7IGc0jP0GdxIBVOEARTR0hU1SP+2HJkvvgyDJPRdmW7Bfpl4Xai0L
FWDzjFDDY6xk8b5KYkH3frN3orjL2gzbHm61OoU4OG2Aqix05sWF5tQlXuggFGiPqPJKWa7vcgrV
7FPcpNUtWewXShWXetHpoqgsmcMLLHca89HSiU0PhpeiPCnYic6XVgzkMe3V/K0q1576HYsuJ4Om
ctIJKoor2mf8FVx+pg4OO0T/4/VNXFIGPDaqBKz9FXIAMnzQIpbnePbUmqeuPj+g1lnd91V4WdJW
4v1xaGL2eg4GiJ37Td+p3ocmLOswaMcra838CIOa5EsoE3PjYHwhU7isDBn2a81NPFxrixONw2ng
gcWjX0eXMieYZVeHKNYLgnsrZHJEw9P7JPHUVqbMCWY6VQxu8J14wMbVd/8RXhXms9+yO5EsZ9hy
g37dXwlefI7ENMXdpG/ZXrxwEjDnNIauRpYJ0ZqrEYDA723SVW+ztjQ1BDxRT9Mo8byeMedkNpIq
udqwv2aa4NM2MBKFvNgt0d4XEoZLz7Ci7JAkhv46BCL81nXw7REhzEiaXRQEvTlSi87vASJbZRvu
SrXMX//8cX5ipZ8p51zmRlYEEx5rIvWNMlgpnngrKD2sdQhxiCIMIP2x8Eqt9+hdKPKwRAWBemAk
rN1uXiq/72oCX01KbdjtgPqz6g5LxH50I4VFddTkpXjdqWyy0xFW7Pkw7kgN5cp9xEV/LudZJMds
VWW5rzPd1yfo5XfToQYbd7qDLLJIP84ZVcGNquGFCHXdBGhrZxKUobnqQXC7G7pI2v2kya37z0vj
O/lFgBw0KhsSJP0Y3iW8MX11GMsy8XsYgd/n0zPXzhWej5Npgr7lGO9rDg3NS1RVPb3R+PmJqn5u
MzhZZpnqcNOUkl+BeG/ka62X4p1u+7HdBaGJP0AUtjcPy5iN/Ztxhfp2fMRjSpfcj1pacxWj5G+n
Bgrpu64kidg30uCyHOhCxW8IZ2lzUR1kdme8uZBDKGkf/oj0SOnHqLTsSFAKDT5cLch1OgnNTMVI
mWTmOvSCwesuCfJ7Eq6Bl+gAxndyGudNFtO6RzpO+eOQAqlRJja40RJ4aR85OU2GQY0eHOu+5bWp
3o990HzMcDbu/hzx22587hs7eUymILGN6Tzi8llDI8eCmfRAuNkuG9WUVkfeBORTOyTEM+qcWwYz
yziZPquvPJTte5qG9V9To2+0HF5YKpe8MmSp2DAcyYPcvKOHBGjpObvJ7HnhcHHZK5TPdQZiq77Y
pJUWkjywHxsK3ZcPZC3H3diHtvSrTVwqi0jNOJZ4/LoyOFU8QjBzvFYRzFT+/M1fsGWkLpdlgcTS
PPJCXqGRqz91/QzlV9l26xtiGNyKIFAwtUcykBF4RNXBeReS0OH3MSUFv//zFF76Uk5q0bKsoQUk
x6tIag1TczEcgc6YbmSul0bf/v2X2whYS2MH5slw7TKI4w1qru5nA2eOP8/9Z4J9JmZc+V+RJDQI
FOmvdTRKeoQBTfw6D1XE9paF7PSTJqhiOE7TNczuNNGUneBoKo+sXpQEG6+GuXGOVmi/h1Fhc8zp
GH6jaV/uhQ7YspuM7vDSp+1JtznaJ8QANo/fMaxRfwTdvHqV1RO9nzkIm6gu7QnfKP03LQaRPg5D
Xp4hMx1AJzwSPxpIOrUHBrH793kkq/zQ2zx+a3ugDP68GC/kD5eRI6YJT0k8r68G6bTdQ1q4XvCK
HoOp2te8L/bRWCR3M3rZfu99LkdnWDujUYTU1yFfo1c52ILvk0J43mNdko6MRxPWsqiv+UjhBD6w
WVYHCNJ68XQ4dXk6nS3yguRUX6UMYUJfx9W+j1T74c8f44V979oxdEM1hlUUNlfG6gb22W18iKty
uHFUvJD/XJ4OAStwlqNsrgqlE98xdI8/iiiDLr0Ekbvcz9iVB78f4pY2AcS2VGj6q1xaGFoVUfo2
6vwUUvARnOQjw1bAIn7EMkGx99TVSKyQoiA3lumlj7D9+y/Jh3ULGq4q664LjZcvgtfD27ZKvKBg
mLtTapBpgQ9G3DTXbO7lToVgMsW5H+0co9Oncyd0hBzfoNqrWhdd7eSwsnVXcVv5nf4uZ4e3JJxh
ZqmvJIOJfbeVFZzXn/w2jVNaLDRJ2zqiWPgBjh4ciqvHaFCefWQXB5bNS5RVXOLC16fVXphNpBpE
d78N7+K/5Lw08QzjtisLBH0nOO6tqkf58ueV+fn9njmxXARYFre1HNehuUoG+9O7nGhykEsUvKZB
B/HkrM8hgwMqunxLILXzdVJLdhHj0Gso15LgS5uIW8r8W4w9NxMnshn40SHQhv1VbbEH0Q0Y49Vd
F9716iZkYBvrub/hxDeOYokTlekrzD2aB5Q01XnRHcCBXRLr9yP6bF5C19C5d2JdVUNf1OlSXuss
s3d1KJZ3a2ozz03hxLqoVWFTPC9cslSfhUIzPg1vFoHbFJ9bJCfUTTHoZFCruuaMRw8mgM/IHpii
5hZf+qXxnYsFGQuOLK66S4fJ52KJDkUweLaDXa4P5cymetD1VRVldm/T2X5sTCG90FahS/VRTSzn
RACbxki17HWPEmMC58pz9K3n88v5IE2NdvA4dhezxgV9oEU3lTspJtYc/xztz6986NJ9OJnhVLvY
8tpZ5EEBuvR9y6Fo4ze6E8BC4dgH8am82rCYxImuBHhPjqcF6XV+hqkbveNQgBq5/mfXy8A0xzVX
jVdIoUn6dPFJHYE+VHN1RULIwOHvxn9gCFj+7bc2TsB26JAFE65bf8GpXXVHka7hfCx6/sFveCdk
xWznRaVkuIqU2e/ZVrdAHNavSRK6IsiUG6GqWdbfzDrBXXOq2+OsdXVj7s/n5NAFAdal7vSsCbZN
PuNtqBNoyuxM1kNjgsZ9vo9zvID8eZleeJMOXUigWPKmVqKrrrKHtW/NaP/dDFbieqUo1buwgdbh
zpAxv5Bpqt52MP+9r9J5Ls9B2RbHoIIr88FAsvm7bQQuMnDZS/1sxyAp52zAOAzCjNf1VeC8uxvg
nfwu0Nnq1SsKXTih0WRNS5YDSjDP4CCYHEqqu7H19KwOXTgh9MOwuw3tH7IMRh0Qn3sYW1xH//zd
thj8/UQKXT1lOZukCbNieKhFhNSbFvsYGGS/rOIyhwhVDdglNLzqha7wqoeCzZspokPm1WIMXfLQ
stpuClRRoRIo7LQDJRKKGtFQSL9uLzQ6nm4c4MHyBMAWee3CFX69ClzC8Rj6voGGLn2IdrpOSllM
1wVSgiep++pVshRekjsclqVPZ49zdMbkFTZO283fdDbD2Dnu5eq3+i6IUE6oBoTS9mpQVt7hY0xv
J+2pI8ZcpFnZgZgID6nw1JZrvO5ANMnY3phu/OSx8RnocU8XZ6nAVa5JDVp0RYBbhr/kRi5O65S8
9/sDTi3GdS+AJIjIKU9Z+dgyiHjQvLnxZvRs2GL2zqftZA8LEOjfnJQd0geqdbDPcur1SsvgJv50
bZQRwTIQsJO4LSx/TWpY1+1NAJbJwWttfsOOAZuobYfFZ2z+CHbJ/DWJFv3Rb/Cta/ZLrQcXrL4v
C2hUqBiaU/taR+Ff85gmo+fknWIsm1pYGekuPcOUr/0EE9y02kHy/pbY6wuf1hXZpbOiSwbm3CYH
YIq7RcXkYe7hhOi3Otuf/WV1TC2SScD3HeTiLNpneIrYj6CR+2R87BynGMt0AANOs66nrk3M6wlu
Kd2ui7L4nd/knaA1aLwuYQF4jkgigg75tJjyM2r51JMwyp2g1ZSXWVoJcU7Xjn1ONzvlXS8q41Mq
YHmcsOUibeNR2ELuBo5bzmCi+vs6Wi/YPoPZyNNvuyS4huTtiuFBQh2QLYFqTKfR6wKI4Z0ySgT5
ZCrRiDNFD2nHxkzsCuPpX8VcmJdIpxBPPBQi65Ve76yt5kcop3oR5jB3J2hZlqdqEgM9DQUrv8k2
y76nhe+2j53rE89Si1d5GNjZsszeda0d/m7rkvvUaJi7E7K16IoB6tXRacjG6pHFLR6Dy65f/XQv
If73dNsMLRnmQXfrXZf1r1m7omvQ+VWvmLwbsqUhA62yTu4WoKt3mRiXQ6D83g4wvBuwwzoNZbtg
y8PHZLiTa/Nls4/waRtgdCdeu5mtoSzR5EBAdWy3TDhnAR3zutYzSAo8XXgDgsGE93n0lPOxCPeK
wxEOoqOeDGkXzQV8R4VHvhizX8ZoeGPjKXuXhMqvBGHOMVsPDUNMbWvTZnV9nHvy2Mad5550oVxA
r/cp77fvSlj6mobQsIfAoNdTLxbeiVedrtCZMuO2Mg3aNTnSw/1Y8cTvFPwNyyXmWTZQY4YKKw+D
M16wlzdxWn/xOgSZE66mTWZlFoiN7nQwd/c2N9mBtX7ywFBNeronaTWQjE5ADjHZNAczgroK1bmj
39SdaO2WJiMNbvonQmiESUMpYVrSf/0Gd4IVPMpgTkYMPhT0R1YOf+Ng9WKaMuZCtHiFLm1uLTvR
DCAH6KcEp7VWH7wm7oKizEDAkK0WdtJs/UZEUOybmfzwG9uNUoDLF7xCsBPkezHnNoGDtPIyi8eq
OIcqLztqgCPEipMsP6gR3atJ+Klgs8iJUegOgX1TG3bCQ0p2rCGivoMbthdNClN3z1SYUwVm6hns
LNu3IkLfo/SWpnChSZaPtQmCgJ26MLrySlT7FTaEfsnFFdK162iqWmC3GALuXsY7uvftGWBdnAiF
wgkO7CLGqg/tWU8JfMUnv34QBncilBIobPcx0XhDnad5B9b2soub2O9AcoFIEImIlF5VUOy4VPXO
UJzTEAvyInwiLzrVrylYUMuBI0pjC2N7UR7DpO73XmHqYo+WxgTAXSLrGs1RWpOA7BfsR8/RnTjN
OaTAIWQenTbZJA0Tgn2glm9+M3fCFJIxeWWh0niSBHLpcJUs7yMCqJ/f6E6YgvCVZxRXsdOgInPH
4sae+jH1aWDhizoHqVXdTMi0wpl0WNJdvcwBpPHm4M5v6s5BulgTSdnw6LTUAwq8LOh2Y+iZeV1A
Ds9MMK06Yad8rT7QuApO1Zbf/WbuhKku40XPHfBTeVNC7bCI7LFf11vKbNum+63jzJiLxrExH+Mh
xlE6oGwc9ioppvghqLKy2pN8CIddPwXF6FdwuOAcCLIzRgaGnV/UeFUsmmm/Fp4Fh4vN4UED4yY2
A2eGHX9eBghEzGUf+wVt6AStVN0QgiQRnbgdgz0JYfk7lr3f1nfROKqYqxKNGph/b4er6Wpzmorm
H6/948rn1nEEeJqBs3huQWseQFLcN6FnvnGxOEOyLHIYJnZS4fR58yQ4zKy5RQHY0spze9OJWV7L
LDUz0s2SQlBEGTgzQs3hFm/zpdGdsxUAuqHr+zg6dawBW2Lo++/ThODyW3Unann/f5x9XZOcKtf2
L7IKEVFP7Z7umUky+dyZyX1iZe8kiIqoqIi//r0673OQIZl0FWepHDA0Amux1vXRsmVNZkRu6Kw+
qNiRf5qqD/MnQiPo+bOg6MahhfwYLH4WHFqeLtmtTev4GDR3H4lDIOrXgSQKY+Wx+wA/Z3FCuVYG
Du6lwHLtp7HbDO6AuJvLtmr6Y9SEPrJ9JSZDWEfpRCDbo2P5tm2xZZo+eHQvujo+JWj/NelJz3aC
nxuEJmu5BBYIfCSNaKBRlFmYriNVorcw5CUl6AVhRrDMl2GiTQW5RggGnCpkwVZDjz41obVI4p1U
ygCQi6ERc1I5kGFMN/2hGMLMd5lvKi6zwqyVxI5ZOtRmwPQaDoOEYnfYZvcOqkEzpUfSdLkeyVez
Y+ZZ04ZlqYkPoxGL2GivYcUFOsiTlYja2ezCZN0TXzAXjaxaVBunJ7nv+wFkJWBoJhaUvic+giZf
6wSYX0dPdED27iyMuCK7BUEA8H73oinZzDYJON3DUwmKwoecgALXr+57yCdNfPgMDDBTmwx9J0qT
wIBEmUGgXBXoZZX4AJoFIu5d362QIrTrx3FOxKHPoyvVpJ8w0N9jHhQZn9/sRC9kV/O6AxkypjC8
yCX0luvSbVOxwS/UjsPB2oW4eydi2k8HgDKbfP0oxDZXX/jGDPtAoD0w5SFYc3wp72STDO4PJprw
Y2eA81U62jKxge/+xAfciAzeWnkKofaWLvC+giTlhop0UOIM/ZznSykz0hBeQLgXSq+fKgfyw5q6
sLZj4gNsKrqBv+Vo/PMRR1ZYC2dLoMB54iNkJgmyg2LIB/OmfteJBWKvpN6DAjAs3J8vC+M5nojF
hJmjvpWIND1w8BTLoKPno2Pwmu01zMzxQWETXXI20BvQ1kVQww474/nU4a9X2yXV8WnZk8cKqewd
vH/COr2JD4/RsOvCF4TNxFK4k1snXibg3wU9HxIfG5MXBUQzVyAELmL7mDi5mUZeBA7undHLs3zQ
Y05OYwEbgrGGLUmzd33g6F6ebJJ+jKsL9MMu1RuQrqfjVnRVUJqc+KAYBStVSnqF/WL0O5FgXRpo
Xd4FbUYfErPMWxOllcSiQ88RtTmWH4tAXUuW+Hq6FahH+yRHjA4s7j+sAYEshxFy2Cn19XTdEq8r
0L3xiajVnn4u+6Dmf8MWxgu/akaCv3VYGDsu45FAPP28O87DNoyvrCVGujfGzBg93b/a2JCbrG/C
rMsTX0vXbHUEUi6uAJJBjT1HPHzYszCRSXzT5PkFo/eYwfFuK04/O/aO0u/1FIdFUh/ipJBNDRTZ
7cnGxS1d4cpayDEPXHPvkArAhaFDsRYnFu1fUY4aSihfBFX9oA/wfFFyNHIABB0KAJ3tnsFwbWb1
ETKl9kPQbvTxTVwqMUExFGLsBs814OS+ZilkzcMG9+rEbeyqKqocbnVwqR8kXak59mOV9oHje9FU
JtlM+gWbHWiS7oD3AzluFQjWYbP3DqrkQsATI4F/UIRcTxMCNq8LTPF9aJOGWxbKTf3FnMikRx2v
8HVbu7D7yxfFIsPUQ+cCVcuqiPgpl8W3MePX2LsMO+8PSbKPa7Jdm6p8RgoD0Yl7IiZ2A82ta5Wb
y5f70+BeNKVinpcxGSEyPq81+2H4mqzyIK3gdWlV8caCQI+2HWJ480/YV/YOL82VphHBnXa5MEkz
6fd9Ow0hRGA0Bf3Tuwx6H4EqPo39tH0dZ4SVci8C8XGJD3KCUEpTrBTDu03q0jW40fYtTFgbTUf/
9La2tyIacDWkZD4Sl+yvmiFM5AWje2d3WeqdVKrF2QWZ4JBHRVzSZA2D9iU+xqlS0BJLVovjNTXy
nTZNcZ8u1Rx24fsYJ0UYdFvNAOBgg9dYLvH4710dFqp8iFMOMBPmLvD4R1G95DkELZJ2qs9B290H
OEE+2BoYNKTY7nq97VvMvy/QZg8b3Tu+lZujdtCX7MOh3A2ovish8x3EzMGW8Y5qNbII3Ij0EsQv
1qZjPd0UkoXVLXx807rQtkvRm67LAhogkCSf5etxoUHKbeixe0Vj6FyYOF3gHNI15JMB174cXV6F
LbuPbrJNZGbYiQFDXHfqUIGhW4KYq8JSEB/dpA16vUBPobcTL4ccKPpT0yZhBoaQ4n6e31Sb2bXs
x+EsGfwrqGxbSAxdVeZ7IVb54CaSQLw5jUbs9oxX7eslapLpdQfuYZgtSeLDm5Z8g2BwtacnSNhP
rwQzKS3rVGxBrAtsm+T58ug6XzV6drjHdtffmKp/5zgJ84VPfHwTJI4ciWokxXRaogP4y+/snoeh
ShJfoMoBjFHRuhvOC0O5QO/z2wRav0E9u8TXp5IDS9RMIMsGleKPuOi7O7RkArNWH+BkOHhAU2XY
iZv0u+nXJ2rWMJhj4uOb5NiYyawC+4UtN2AfL+Vuw/BNie8ZHqGCsnVdFJ/SKl0PNqmzI+ukDisW
/AZwivTOXQ3PyDyRQ6kSEDrTCuXXoMDhI5xkPxlEpg7veVNBDMvRsfgs870NAq8mPsSpEslA40u2
TVulb4V2EGShJCyk+hAnpVfXJBIBe4Qz5V2boSk4qbQInLoXUvkOJrNK7XAWOWK1qdEGSGQRdrX7
ECe4GHNTUJSADYxzQP/RnxUsjcMqQD7EKd/7pBhrdJBtB6qhbIT7LybOhOXtPsSJ1tGACiGyU2nR
mLIMbSPlWBhsNfERTlwwqhPQo08iddtNOkt7llX8Pmiz+wgnIVIysgLtHVhy/cMLVFKL1Jiw3ehr
K+k1l0uyIUkiUZvewlK6/gB0f3Nl9J+Ajj880Hx3cIinTbybAbkzy0jBimrrGbgYnC/14KLBLLAU
m2rykI8wVj86SegAwE/LqgIKiEWRntuFjP0x3+BRj0BM8YxTrUQdbM5zR0sg2LsPQ5yyKaxCQC+J
wS8UH973tOYKj1UlICVpNU3OtAmtEPyGmgLsaDV9C6ga2+VrNefxxz5KTdjJ96WNBqnpPNToP8Aq
Zi2dRA+tWvMirLrxG2xKxKDOwoL8pOad38OXR71tqMzCKhC+jpFrVrYpgsqPAwHt0IopuesYrHSD
DpCPm8r2ph07l8enXg5dyTv7SSfsShPwhZTRh0kJCSkKi9bJyTWie8/bqPoQ8TDpH+Rt2fP9yPpZ
kOHC2tIwVzhYCfLHfnlDhq2Ll0zrdNniqEKMhmxncaDV6uBaLK/pL/28/H47+zz2i+6iNcO2Vqt6
lF2/P/D94qqtOzllQJPFcMVqwW/OS6T07ks/j3gACiHT24oTmDutWQGG3cZf271y0R3kj6bXNunY
D07zNcLunjiqLybejmpuWVMuW9PU8HJVBi+mhL6Ti00+8NlV53jMhy8k6cHD3A3sA+LoIq0SsID4
hd7n4cnU5S7m473k8VsZY8M2Y9SE7FoM7n0dRZPRytWRx5Fkn+CIZu7xZrimJnoZ5E/fJn2+scwO
gIC1mXgUSzq4s4jQTX5tBya7W9bbPH0TrAsT+22APFZ0EVWxPsrZZV/aXfDvc4zedNg38J483EHj
EG+R/eNSzP/aiHS3cWavxa/LcvxpmejzZQLaBNgHWBI9qmibk1K1HG5BAkIZ3TEX7RJyh+BLe4UK
GDaZDmJ37dc0uaAsk2w4xagnXNlHP/F9f/oRXlVR1064bJrbR8rHaINQe7G+gy3O0BzImiRvBadu
R4beTuRgZoA7msvDa6GL+SeBm/yDGgZQaMcdsLKQtwFs0L3ixkIWrCA1+0cb2fcKSJWHGepsV+Q0
/nghY3CvDFlRpHUUaoWPlLZIFDQqHfntQLPsmgfWC0fH99eoJNhOebWtj8xayDUptt7BO7b9nO4z
fx8byHgFbezffDaW3dWpnt1HNfL/jbTvwKctNP/+99Evy/GHTeE3FMbaEYfVcx+ZK5Dg5HEBowlV
mC0+WnhDsGMVsWE8xX1cf9jExoPehfgDl8/2S4Y1LhvRRYG/C4H8pdRyHGHLelWX7IXz6jcbqmSI
4rmft0cDXB5B/kPUGw42Fisb2Qa1NfETvEvBJKjXqI2JR9W5qTuMO7T+bpFDz+bKiX3pV3j3ARkj
0hSIlx8vypG3JrmYUwqInN5CEURd+f4vHRPvUkAszrRaJveRXgBpcBajtwkdhpu/764XRvc7DRqE
BjpMtXjM8YSDiV4t2v/RbQ5z4uax32uAFBiZ5tEuDzTvj9Qs4m4nQoYk0hjci+rW7jHp0np5MDUM
pzto7HeqCMLrYnA/qgN5tC48mx/k2JpSZIJNN2lPw7x3Mf5lT/1yvtTiAKGNRPxIRvAE9ZTqz1Fx
1Yjrpe96+f9fRocpdNxgz4vHlubm3rC5i0s4TPF/w7aNF8sri26vHF39JEZwVkTerLdQqLryjH7h
VPl06qrqIeZSRfyRaJfcjXml341Uxep+z7dlP/39F1xC2B+uVb/nMAo0v5CgVhBGLObmOF5Ux45q
J60+agLPPsp19p+q4+7O8WFM3xSWZPHd3//2Sx/HP9KW1ptAjxv7dmhKNkIae53b9sov+/kG/sNP
81sSy7SSaB6ce3RAuRiQlmoIxCN4rHcGlZv6sHQdvyMRfIeBgOzmTypamlsasTZ/1co5eZ1uBbnP
BWDSx7mthw8SGoT8UOUK4vuQ7zfZXbOb/Dzu/USOIu+Hm6br0EnfEki44U0IefYILkw/ghbL74Go
DiXofsj2R7qm6QPdMvO/CH/uSn3yclX8aa28K2QBRyR2zGIj19DVP8rLVycpeDR8mdI3LifDlxqv
kyuf5oUP7zdF8pxnBVRVq0cyu/k/aIpHfbnOYT0XiHd7V8qyNzbqarY9VsMMjyxjeZ6B2dxHH8I+
hXepVP0QRfU41E8XIS1XZeJLM6v0898Hf+FA+h0RCRU6udp0eRhNv/8gIGNE51zMaX1L8nhe/1sT
17xBS2kpDiA9R6SMMjjpXPllLyRZfsckJyRmuGHEU9vsrXvjUp3B1wsPgDs+Q6vmRgsKme1EQrCt
HBbLgzo1+GJeAkH1jF8NWPgTzYRB9WxdzkMb1lfF6N49M06AiCGWi0fQ0C61uYubi7kKkHzhmvbb
KXKfZtlNU/QZKD2U9sFBy6B82EZyPWSxG6+9il44M35nhRFIyO5LVX0k8Lh4UCa3r2IWxBHjsd9a
cU3VzYo0yWMeQQUHjQQBd6mrhZWXps6fB+E2HuOsjvvkEa50c1vSKtcfUHfKw24Tv7dCKsgEj7Ge
H5TK8n/U2iTFYYoIvsXfT+RL0/eOu4ZLJCSV2/oT0it71BcLuoRnQY1zLL2XQvBYpAXUsumjMWou
NUjMd82gg7orGJ0+X3rTDbSd9Iy5F/18t1AI6MZpqFap315BrwkmFrBre+oLHZ/r2tJXE7FR4Lp7
x1a0adaniYs+69Fu/wonxLfsKhfihVPrt1faJVq6UczsUUY0VeC2XN7bYGH29xGQQk9BO8fvslRS
xZZCo+lTizLiDTR65UOCgs9N2OhezG4XtllAgLD6ScNfdUnVvo8HK8JW3++zMPQpZVdp+WR6ur7f
+ejui4J9C5u6F6GhRx1rQovloZXA2BEUCZpcb//+ffDLtfKHXMbviShNogm+tekjiWTxUEzLshxt
7fbl4MYeHgpNtwepcPHYb5C4bgJlfYuRCaCH8dbF6iD68Vr+/8K94/dH6LjBjKY28mnPFn1yI+/e
sVhsx7+v0kuj+yEXGNsx3XT0mRPC38tkmt9mowrMVv3+CETnihTPh/Whsgk4ZBVcp7MiD5Rh9fsj
YzPtAsIDzdNoLX9NprF5WzfXGIEv3Ax+g0Qt3Eq8cvp7B9hze9s2Mx4Ao6ya9IyiJN6PQevvd0ps
EcfLXsf8EZigHYCDVDQN6mVRHRi2fiOVzzMaRy6fH3jb8LOBNjAv4+wiCxz2A7wzrNJa6LWYcEGY
S+mKuDWTxybaf/x9+Jc+w2Xf/vpy7yq4jsqEPgqx1O/5NK3HFgHuLNukvfLAfuEI+PzyWIo5ydem
eWp1vH/rbRbTm1zBzvbKo+ql8enzn9CSHG9QwVA6ubTw3Q5TzUQq/i5sgbwDTOC9V6cwWXwi3U5u
YngJfpCFaqCNiyJcEviRvRi8oICHJn4WfQaM+AxxrfUB6M0w4+fYJ5obszSqkMPywCJ82HZeT9Pe
6rCs0OeZs6YxTuQbfURteLyDg2Z320XNHgJ85rFv+NB22kYKam5PZI3kKwhtvgMU+lqv64Wt7/PM
W6H0pnBvPpoZ0jlu0usR8r7iptlEc6X08lOg4Q9BkninV6I9xIUu0je5afVdy2FehA5R1+Uf3LiP
JL1h+5QsR1yt7iCKZBLl2tVj98poufL7phpklJXQIZDuXbo4ORwuWsxh58bnqs95K9VQVMlXAlPj
27SueV+CJjqMYZvaZ6vDF11M2nT0cdla+8SsMa4E4lZdS51esAOJfcb6ktuq1gUePLZPsWZA90+k
NEvF/+XzgtqQogNv7jO4KdcHCUeQvZzrTeOflr93jiQf+my13/9+TbyQDf1GcM/x3IIuQvSPGtA3
u0EjupnPF1DOE6vn5K5mna2Pf/9TP+PvnzbVb7cF4KE73O7fjLlm5gZ5u4khRl0vbwfbqdO49OIm
nmL9n6OSuwNaHoVeDxS+5W9b6ND8C7Nt5OJtviFOlRDUmgq8pHFHz19ZJZn7thRTsh9TV5k33aKu
qRv++bgRn0dfFW7UUJSKH8Gi6ppjNeUwAJ1hcXcoKk5D2KWc+Hx6yNkqeJlV+eu8jzl8r1jVnhDr
6/jm72v/0o/wHgOGKJQ1XBE/jh3Z5RHsfcAWoMtFxckNHbTS//5n/hzSiM+tZ3nS1arpos9wezcb
em6wMmjGoSJBtzbx2fVCDLK2PWufSAydnYxF4tM40iHoYoGp4/OADJHeCQWZPP+UQ0L9Da0WMrwt
Msm7wI/sveW7BcY7NM3ap2ph5lTISZ8qwZLA2XvpBIlA0XJ6ap+0Bf2j3IY9mstsLK5pyP+5Bkx8
vjyVRcLR7IwfZcxQXQI1Cf7ZeWWhEKD7ET4NjLbAr0yQ0gr82t59kVM491Us0fcstslrDcrYx2lV
/wVtVZ9ET9dq4EbmyO66rJ7hvkQQQAAGDbpXiU+jF01aAFyxVf8QiBfIV5RnxAIt5FCXNd3G2Jua
m/jK33rh1Pmsel11sqoTo+/hKaT/RxjL34i51WPYxvJ59c3u4P6rt+YJ8ic77FvrOi/BroPxXNiX
uNxZv6Ty+RihdRTL7kluvTwZV7v7rg5T1uXEp9Y7AoV8xsbuqdqq5aaXcC1c9jgI0I7RvSNt26zN
1Tg0TwCFRodmWaPDbq+pgf45NhPfcyKH7vYssrV5Yr2S6esUbmpLmXcwuz4YKAS6NzmNwyzN0St4
/hFaIHK7eOb6ntoEvR2m7Pd0DDMEJT7TvnZ0MJIXzRMlpL8bcK6/iBUmw0H7x6faR42LWxZH7VOW
yOpgu1qcoBEa5iNNfNQfpXu21evePeUNGLzlmDI9HAfYI38Im70XmZFNS3g0V80TZNLyV9WYkDsW
N1eW5oU8nvigOzggwKELTtGvCdj2zV0bDfSN3fudv3LrvnyrFLJdAMAEaw6i6/WdzhOz3Lpic8UN
pCjn9hAD55BcyMX8e9pfFW26nO3fU0Hi8/TVmlSLiOb2aSzMBYiWRNP7vM46ddwhSRL0CiO/AfWK
FYbBdIcEmonmQ9VTc5vEYWQ/Tny+fovkI94Gox4sYJhHkkQpTDLRow7bFl403+YoZrAYV0/A5s23
CFT5g9iiKezK9RF6fbTvNlo39eTSTZzmKYtuNLE0hJ6ElfHiNvQFmq7qmXqSLj73xGBvbW175RXx
QrDzwXazVX0x9Fo9RclYLSU81uBgD35xWFuB+Hi7nMRCd51ST1O3jmvZmsQNB3m52IM+rA+3M9TB
F7vA4rDI/pPjbXNsaBgjmhMfY0ccuA8Fm5KvHLpch6ip5C2sYVnYrvkNY5c1FA7VrPoMXa7a3bRq
3+VtKtUqghoiEDF6HoRclC59tYvlAQ9QdyOqPf4ap3v7T9jKe7Fa87RRQkTqaYc9b2kbLP2SxkFC
OFh678CaCuDpbKow9wWEbqVg4NTnYXRCjO6FZ7WDNzfxpn9CbSD+DKUHfYAky7WL8oXU3ufps66I
5i4S7QPbtmE6Mji0vVrauRi+I5nvlvewjgOCksEe4pqByAv3vw+oy2RD6r7OFaJerb5DDGU4jGpa
of7amSu3/8/L7A8xxgfVVfkASl02kq+A5ib6OGfjvt/Lfa7og9ZiV/ftmuZver3ggk2aonjd75KO
pUspnq6MR/l+bruLE+vGUerqt4y/jSZgKj5fLIToA4dPkf1PY9MOtxmn3S0Z5qI5SKTfbQkD3/xN
l6wQaMSuk7E6qgkKw+VAcwuOLISjSfcFtAE29SXjeDLPEMBgZGzLAgmlPSZpws39NIqsORVzPS+f
s2IR6rVMgJ4tZxvz+pR1CG9HhWZZfpsXNFFHV7f8a96tor2ZM+u+2CHfPk7Gmeamy6r+H9uY3pV0
XofmRw/EW4o7YsghU3Sq+7n+sm+U/6+h4A+e4R3TdoeugFbuHbKAaNkOcM5Oh0MM3y3Q2mnVFyM8
0UHjcuQM2/UBpRG1ue4Y06wtXm3rOE/6ZoTX9jHaVpvci6om+tOutu5mEvv6YVoL2oylAMMfki5B
J9xHOipnos3WBcLajPsDXtywf49UkNw6Jz7UUUZrymG33n9mPfj3LUkowxXLoVYcNvvLWfnlHVSB
2z8XmrWfOc/f8V3IUyQAJw4YHMwbb3C41k39qhvIltTAEdgBtI6pdYGair7OL8MZioyBHpW7WJhY
J+abTmZZSNzB3L2Lu5V5Hckajj2M7O0Ncftegt8Rpq6c+KbbChqcS9O54awbwAxbDU5SloSqiPiW
2/CWRNvUQkuL7wgLbACuqADPNOyjeonWOKUp8HdQGRynYXkPTw0eH8BuQLk9aHy/A8PbzEBPD5um
Guf0aNbI3MUSV2nY6BeU2S/7HUqOFOwnzN7YuX6vsUHvW2IDRcx+a8HMbapJCwordvl6qKJdHwuB
+yls7pcn+y9zb3nv5GYg3wJ0rz7zDLFhqrcg52mYI3iH1al229gKcq8ad3EneNzdwOeBhpTVMDp7
Pvdlq2ZacbDBJWDsN/lE+GNdy+1ae+MyzG9hF8N7p3W4uFLgtR+fOpsWJzRR03Kt9jADg8TvnaiJ
V+MUg20ucvrJzak6DnsoodVvhjhYmG3NcFmZeGwO2kEfejBB9sFYF++wis25VNXQ5AElVxywItNh
La5pt/550anfpBDrlMJ/CTM3ICm0tqhUma1Iz4NuYOq3JxRzWTRDouQEG9+ibJtOnCZIpwVtSOrr
/RJXZ8Q1UD+4qNOxTOi7SAX6RlC/JdHOydw61QzntkhQPnNEaftt0P0efQu5CgBceX6cmKVqmDLc
8BWonvBIgAfTQLKgpIBRvydBCeie8ZSjuz7q/2wK9ZmER+YmbOreUSXbFO9qn6HL3Sb2IGv1BfCz
a5jxl7ak9yCScws2yABNU0iOPqmF0NOGfPsYNnPvPWTnCV4gg4UlwgYFFLbbA7yzw/IN6ov32h7G
AjLF9QtuCxzch5wcEFNDCjvwjrkAu3+JHFw46ClHIJ6DvBifDQUnJOPJ16Bl8bsOeog3l9B+OFOw
7U6V29r7CIWekLoOpu6VKttCAQe8tPREho2Vi4EFXh+NYXrl1G8zVOPaRaiBVj9kah+ImaOyjtYg
rA2m7h1SO5o5ZWaufhi0lymFvP28IDCFrfrlBPzySVuuk5w2NW72JBWHRYOkN211EH0LU/cOKc9z
KWJofZwgRCVhUNfM5TrZ92FT9w4pno2OVRGmjufuu6UDcbEpAt8c1O8pgBtU74puA9wk8RaQLu3P
0xg8uhdPq6kSHYXr9LlVDLx7Q9KdHLNpTEKIt4z6bQUGjAaQPbr4ofCYL9sJBxXCHGE6JdRvK6g9
hfnrOkHXZsFjUi7Lfti2MEkecIGfb0goT20cm1Kfofhl0DGy7+mwurDd7rcUWtX0sLsqyAne0PNh
HMEDQM/3n6D96PcFbGeomJpMn8dsvZVG85tkC2Nx4ot651RlaZ9MbNJnAgTcF5LP6fzYyzQdPoRN
3jupUrJighQdxNy24TUszr7v61WvpBeiqa/gy7opqWka/d8n1TZHhld3Ivpf2NS9eKqt0Ejb5+KH
bpu+rKJ8PhS0/hY2uHdSObxq2Zojv2thqfNaW5rfNUsRNrjfD4CTg576AXvdZvB0+clc78jIw+5H
vxvAoA/OoCs2nNVq8kNVbUteNl1fBTViGFAAz08qh97XIOrLOzLB+G6DMjOQckPYUf2tHYDkKHFd
nP8Y5ViVoDk25zUKPU5+O6BFrwG0ZTWc4TZkT6hkspuk0UHNBqyMd1hhN9+pzTbY8HO68jcLbG/2
j7tQEFQK2pU+t14IhVwdoNuzaF33ro1RFmuziYcdKL8dMKa7/v/6XGJd+3vTARXbuNDbwG8HiKSA
pCvqSFh6wDNtltX3WR6mcEz9bsCIu71ta4Fr7EJUrWLIOmX9FsSJYNSv/OMJg5bsUmHq0E+2FfhM
0RiFqe7T30r+qdXJniOdaWcIupGi+6R3KkPgW5i5d1arRS0qNVN/bqEFXF7ud+QDYVVI6heXK5F3
jBAcJtuk6vvabuPHiPbXND5eiB6/sejnTRfZOvdnq8a0PhrtiuTUsHkPEzCkvmovWaf/yyNFDJ6u
Wov+dtAkD8sKfNXenLX9loyanHJ0kw9aua+9iH8EXQM+jd7sO84RL5AUVLO7J7klpx18tc9ho3tx
lcMrbdfgFZ1Nnb1edJSeO1rr27DBvbhaweF0G6AFfpLb+pFfJCkTdNXCrkefHo96TN/W2vbnZdTi
rYjE9m8MH6jAN5PPVwfqd80h1URgo4xr5j8uky1+muoxSIOIUV+1N3eTMMOKzzqiZ1cKGJSfapTg
AheHPw/bkHUEWiZDmlrV9uN4sTzo7RLSBMfMvacqj5bUbsAanwXqj2WVjf8OInA7Mi+osmLN233P
yElr+HmOO2Oy3BrNvwZtyN/I6dPORkDt9FlvcFNQddod6grqtGGj0+eLzpN5h5w8yu2tbNojh/z7
q5qPJOy553PMxypB842g0Oa4/lxRPPQajTJn2NS9k0rrEY5gUvVnPW7iG7fwe5zTqypBL9zuv1HM
117GFLYSZ6b1Gdo03+amDiJDwBjXa9LwCVJTe970Z4idudL1bvmWzKb+FLQuPrEcb4066SlmTZdx
PFV2W9/BiTCs50l9zV4dFxoG9hIppNJf4GQ2lhMIjWEz906pEvA7soAKnRfebF+bpEWrQE86bDP6
gr0MOJK5YEydVboYe0f5xJdXUx8oDI6O/vOjRFa9zSu8oH/weNh0WUHJ05TrFpqf+rxylsbIwjZ4
biyy6g70UvnJAMI4hq29F1SdM3WRKlR+xAJvJQMh/HKyfX4TNrp/ViO69qSOkObNUtyNjcRbeOiF
Dnzy+dTyER0l06zZVJcU7hU3toXR19gESmxTn1TeTl0vJRx8z7mahk9tFif3zPEgkgGjv2n3LnJP
bRSpM3od3bFju7qDj5M8By29TypvoQ2eVS1R52WFof0Swx4eMIggYwnqS/cuUM/bRNyjW+vy7bxA
9+muQdIUtmt8VrnBpWiy9rInB9UfKjq+6aI0sCHxG4/cFsZFCUWiRyCyJaE3XGbmGsr8hejh88gd
Kg8EJt8I2k7A2A4mKvHchRkdU19m12TNNCtqkHAUuzmQHSZC+wzB07D94h1Vle10ynOED8GKN/nS
6VNfBFqJUZ9FrmKazlCUw37BE7lsOYDDcxTm2g5d2OcXMIRy6n1PsF2qRULRpjJ1GXcVD0s3fPI4
yo6ArCtLT5MCC2TcVlFaNELDVt1njkNGcanZjA1DKyiUwqL9EOeBLXjq45QqyCTnIDAhrpI0+dCS
bTkXFQliYDHq45SAf8u2qINtLYtI9VbCoaE6b+BkhUEr6G9IpQFmtnCzQ+6uLs1mNqsIYjPVGsbF
wQ/wcmBSZRFItQmaQaJt7iQZxd22qOkQdJ58sBLXW86aoQC4QiSfUbWtbrbRDIGb0jusly5Wy9OZ
wD3PjMefoweb41AfqqQZXeC4PSN0cIM70uh1PoKiVj0GrYxPF+8jVgmr8LKBdihN79hKUX/XqrU2
7HHjw5WgoFhltW0uDW3yJCaYV4CNEwbPoz5jHDaOREAdTIiyTWZoyMLPpuxJGwSMZNSHK0V9DSHF
WcWwChbsMe7MfqBRGLAao1/i1i/dVT0VLjFTDIJhVqipTLuqO0ejNmHb0ocrARs7U2Gw8DZupvEM
t8v0HO+pvKag+EJ49QFLrB+gUrHu0cny7hPKM++yUb8L25ReHmxBSu6nGB3z5SIEwKyA2PLFbTRs
dO+8Ru22QFAj684rGY/j1ty2yR6EgYh9tNKiVQJaO4YG0rXkernd9jXoc8Y+Uon2O0TccoQ+F9Ev
kFkzN9DgyYLux9gHKuUOKOqsAxDPLBdADjC0sBcPA1tCn/j5PmfjOraWpTv8qC/w4hQyZU1RfQ75
mNjDzwfPq34miTX7SW2ThFJZlH7NwPoP2iqxD1IiHCB+qxQ5QXz/bX4xXJ3rWgcO7r1VU3bRHYLE
6GmvaVsSSDOcAC8MIrey2PcYXzYIUUPoYj+JLB8OuU4TyPKFbkbvgLIE19bMkP1Kg+6ekt3p/3F2
bc114sr6F1HFRRLwyrr4EjtO4syKkxcqM5MIIQQIIYT49edbc15mlHi7irddmdpaGNQtdfd3IXmx
D7yVhCilIoEtp4dX7P87EsW87Q95P+ybGCQhTKkQg6YAuKM/G8Ggs85hph3pfSVHEsKUagkaTlOg
+cuFj4BPWBkMBHdCrpMQpmRh/0t1G+PRp/IDxCLNodvU111xFIKUzAznjXkQKUxRN3+UlPHbBuaO
+7Z6iFLyma8p7/LsTBaYTNWo+Crq832ZMSRCcwYWMZEC968ZfWVprb5toR+6q3RPQpSSBDdpijeM
aJzY5EEXfXEYZ6V3Pnv63/SVetWz1dbw4izop/qquFU2mu5qJ2Gc+d/Fi4KAE+FQXRvZjpWodXpI
5M4GahJyn9ko7bgxoB+ZLoqjmXBojJBn3bdjQpCSytq1bQTAOP/Ykolu/rOOhn3Gzr8YnkgYz3Ud
0NZnviX6WeQdfwIBZl8Z+YvZSAxcT0fF1dsPM9sZ+s7tPFdQrta7btS/+I1AMBZkcxyj5yECpcPP
VwlKNdrnXYkgBCp5KD44Vk/YNEC36kKwO9yV3L5gCoFKNR0gETEhD8habR+mAeYxGZX7hhFJSFw2
YipoOwOYSyT0buOsu6vnguwLphCnhEu0SQeYX521JPJeQ+RCV8jFeucVLGQuw3C5lXTbIEMLi432
u5rkJ5Wv3a4yLwmZy5qgo2kESf8/nPQy8hOqj7cIL9fL1q/MiF98Qsw4g5QS42CCCGqbHDDegwdG
DAOw9bA61eySciC/OIYUjnsKRCROVwNCk3e4DO/PliFiyULUS08QhQSRrK1vB9+782b3TVWSELBE
spU0mB1k59TD71MVa/zHsupuV72UhICllG2TiRiQ+n68pmIe//Rpts8u/RcjkI1LVhoqyLls1Z8c
ms8VL/eh3ZMQqsRozpicSHYuLAjdW/xURvnOdxKcrKRt0j66Hk/plJn3ZhiaL9RJse/cDnFKWhW6
2coMDnHr0n0QI2jMVVl0aldLPwmRSmIb42ZEkXpOYxiAW9TxVWbJviI1BCrJnmESBDPeM7Hw8hrS
eKu2bWd1/YvjR9FnfW8NI2c5NtF3M1w9UXKe7hL/Jb94fmDIBL5yiYdPbdGe6g4Tg2xdsn1HawhW
2mTsCYUW/DlPtqfaO185mr1Rqb6SJEOoEoiG25Cpaw9yJPASkVlv2nsD8o445XKbll1gLlgq/vfS
5+icbrXdyDkl4m+lYd+1WLJz7aBiLeIpobwBOcUCQ1OpKfuWbbv0wPFhg3gdYKQ1uClFB9tw6LzX
6/h1Vsu2jyeRhH4fKdQiFGSpcfPI3UfWQy66EeOuoXYSWowTFO1bAaW7s1UzPXCYP4Hi0dUQ1t51
JQsRS2LSshzrBkaubLwHufRHRHdpLYPNHoxr2LRONcQvYFnKgKWfcvNYTm7Zl2hCqBIuvrjgcZwc
w4Dz2knyzizF7b53wv67zbdNg0NDCTlPTQn9MZonVb1ApWDf6kFXiS+9UU6k5Awdkxtry/6mh3DA
vrMjxCrZprUu94hQ6PerrypXdQWflWXf/T2EKlk0Be1cZ9lZ0OyLGpu/o3YXpwY6AUFq8UXU4Aps
uq+AGPtD2ffldJAi8vv0TzEG++83JX4s+Ri3w0Uv9EeMq4Y/NHM6qD0fFY8fZhhq8t4zLS82VdE5
b3DVXsd9TtdYPSi24y2npbGquzCob1S+jeo/oSfL/9ixIbF60LOOuzhjEOge/l+iYUBTUh7adOve
8rv/7eHE4jDFsCX10Vxu6oUuxULeUeKS57ZbXPmJ+UyXexIZfiXINumMir5OsvZCCiByUqlTVCHw
BNv1jsJ0I9o5EW3Wlw8uBWFCtKI+0drswnXi2YOEQ7oi1WSN8YZyb8/ID+LDMmCate/Zg4Rj8znf
ykWUD9J0n9OYq3PHymnn4kHcEqj1QD+Rj5fUj3UFBJYlh757W98j/135h1cTxK2WaQ59FhM/6hVS
ELKfh48c+8h9UEii5FRYvbBTi9H9nmIWvxcEsldjx+bJjhfSTPNYuQkj0bzPWb1zmwahDAOrpIjq
rHgY1jj/5HrmuyqP611sUzx+EMtTP6Oa8nK4jE6Xt3KBQvcKHfZdGymETLIEnmk+neQFRgF9Uamm
3fIjFQbWu/t+IIxhPW2AMwp5SadaPdvMZOkxk9TvkrdgcYicrBeSdSMp+wub4+6OuXI+8EW8ZY52
3fK/dCqwehjFY9Mkc9wgRxjol8e9i77CynVX+YDVgygGdCHCpRgyPaRUuq/g9lXrQ6eYeePS80qW
DtGTwyBiutRTeylIibmLw5WKHkhb9H/izNdv/MhrryiI5rxLzbBFiXrJvP5LQxryDtSQ9LRv9wSh
i3rNR77Rw8X0nJyB5hVnVjR7uot4/UHcFiSSjsaqv2hXqGcIQ5tvy1LsDKwgasnCPLyQeP9SNFdP
G/gOfFycfGvK8A8S5TcbMwRPFnaE4GrSkUfltP9LzG3+ZHnO+B9ZniJ7cu46OZ9kr6FskhW82U6M
usl9VTpLE3dwY7lr/IYGSRDgpHQF4QDPvpTdUp8gK5ncR0Ud77uEhThLZsyEqq4ljyQHYLzQ2/j3
BJWcN5LTKydRiLOs2VD6qYybi4gnmBPaJnM9fFKGEeW2vQrApWI4b4vbVT7hXQUBb1U5i4wu5DJg
pJiduOMIy6GYdsZiCL70nDVpMefDyyBEcnA8c09bLeJ9kR6iLwG3jGoUUs3FSDhpmK50n9vdyTCE
X8KoDTrjQ9ZcIOz2I2bT8C0Zure0619JUiH80gO9HPWOZY88j4euIsvmZdV3/V+70lRo42OuOJlh
XYaXFpIKSzXD6EEdKHDTx13rhxDMAldfD9PU8oFZNFL+wTLPQug36u5XjokQg+naVdb9kIiLSZyY
Tyjy4ycG/a/pz836LNrTDGJxiMVMeU+VYSy5MCFhJHY1t1v0WuyR5MDq4UFN5DzNlJOLKub2Vriu
rq4MnzfyxCvbJwRj+q2VKi9j5LitoXM1lxAmtlld/9j3ea8/+y9kF9M1DKbiun/RMhfF2QFP+rPW
fSHfSKLl728xIRrTRKm1CAF6gZKoPPjEJjceKsGIg8ZAqZ4AaQ47VogZPGmepB+yLiJqX84IcZoy
z+thpgm9CNqYo+7G5KYF4HdnXAQneFpqhXfnh4ua+Ngc+JZv8yHZdjoywkvhvx+Gsxzauu3S3BcT
L3IIYfVQyJeq7t8oQV+JvBCsya2HAasywwXC4OBtwFYU80EQIRDkbG3YG7/yyu4NMZtcIfE1tkwu
qYVQxTXRHkv6pgHeK2doCNjUyaJ7CGhmF8KHgRyLualvra6ZPaTSzdfpD4QKD1s9r/Mbe+oa07+5
+4QoTp9oTApTSy92RX3q3QhLuTVvPsXbNhqMVaDF+Ubcv/a3Bec1h8UKmQilFxg69P1pgB/LcmNa
Wd5HQDJBDMX24/sN5rz79nMI8UzhXgyrvHa8KDRDDwPD0T12q9+5enBTx8jVqwEGMhfl4YFo0oj+
WK9CC7uSWIjvHLISah9TN76A1Ofvc9wGPzgpv+5bPAj0oosmmnYFPrki8I+oZ3jyVa3dhcPCzDaI
c9fm0ILv0uSCgJwPwmz+1O5UcKBliPKEauHWjLQc4H5+tW6v6/YY0fjnjjeDxYPr9yDXEu0Bk1xM
anE/6J16bqiOdolRYflrZPzraFLWQO9nHsYXA5FE+Clz9iNbxVs0hN/mP6wenNqGRvU0eMkuPjLy
G1s4u1FR16pq7dtd2Q+/EcSwKIn1vln7l45eszdwyPpmNWCKvnG4/ja7Yv3rv//rDdVTl/BosvFF
jxC94g634rn2xZ5bE1YPYlaLLCcZ1BwuKaVld0yhDqjuoxZ9gzce/7VPEFTYLh9MLErfv8BTSHXv
cziY9tUAVwJ9jAZrlj1nEP6OIIDFtvpRlx27gOXHqppDAGDt012+2Fg9iF9g1YfJFFzAixJCdWi7
knPT7vPFpjg//vuFIZRYWA5JClRVLn0f0Wz9ZvJ9BqNYPQhg1sMkuVPZ+IJZr8etUpfP0byveYjV
g/jdyGoz5lGZJCUYJ6rx0WPKi11YD6wexK9bJmVdM4r7uK+zQyEh+bgUdM+YFIsHgUuLfBODKPDa
+yvuYMFHjdJ9rhVYPQhbYvoIuKNiQOnf9bzyZljZAZ7xu5xdsX4QuGZREGChE71gFhOf5YR+W57s
kkbA4kHQ+jzNu4kU3UWAzfJkdd58aGE2/8at55WMFuJAVZqB+s+i8f9d5q0g9pSNu9AkePQgVNmW
Q1VeN/0LiyKyVZniZVTVZfHGReGfttMvl0Na/gIEXVAE5oWSl4GA6qMr2kwFDhQ7tsNtMdSYg9Vp
nRxj1VK4yfLZpCAdx7DLi7usfXIdZeMGDb1EHtKFGMMrMSaCvFer9dOXTYkxArmnYBxzEZBDu2zo
/ohQeiL7TxGwCHTWp4GO3YNpWt4/0FGt5HJtrd9ocGswv6pztryRul/5TqF0HiCosBGKxv4lVUMp
v2Yyt8V5y1FT3Oy6W4TyeXzjtVIdkgdYyG1ySgzxX+usXHemj1BBDzbxhY95M76IcrWnqK7pKd52
+VBgIwTpQ3d0TVaVDmjApj6pVoCwq5WRZJesK9YPEgjd6NSjJda/TISN792ctz/1VLbnfa8+SB9p
T2dPM6suupTDre2YemoltET2rR7kDxwDBa6kjX4RjjSfhs3q53Jln/ctHhz14O/Ikq9mhBeuzI+G
YcLa231SvXjtQf4AMMdGOR3UxeoeXLIuhf3alXa7S26NlqGMHhh8doBR2vACNkN2ZNcDEz4WbyHJ
X7lthTJ6ctxwV1kL2JeY3tEDrOMF/7TBUCGuVLEku4bP+COCU7+OYkn6wqYX6xZxFNyKh0W/SQh/
7Y8ITn1CU9nJwfaXGJKpX11di2c+WJei6MuUeqMp+UpyCzGqEu5xvIMFyEsul+2maRdz0yXy0//e
ov+0BX9zSoSieuk6aRjSZyj4kk7f+6ww9hPn9dyc9VaOX0ntW3FaNjXfGW+3v2PInz70qt8+MMC6
T7LsUOHqeD5S1fOnOc/U4yaa8o3Yf+39BrFPOmGorrv4YnO5viuU3bqqSISfz2O9zPKNU/6f5uXv
3kGQBOJ2pV2TxEBXTIy+477HmTeImZx8oeL1rDa/jgcXJdQ+iquo3jTMJgeV28anNY39105mwNqo
ErIX1epj+/c6DEXxxtO99g6CJAJdUsg3Q4Me2bWun3Kg2aYqk6siB4gQ2DfS4D/42N+9giCZWAB8
+3508YOS6fwUK++6J11Qth7kJuWZCO2fabx0eSWBH3ss/WDLoyFz9G6lKgcmkMmC/DS6E9TetChC
0hfYNqX9o4ggmv/d9UAQZpVPmn6F9GGZF5i/dXNxQ50vnyXGjjlGTNeeJXjciTt5HFd/xTEE9n5K
XfAELsQNFZUebHpgChSRW4jxZn9xCWsQ9PEWP1UmH1V+Ym1z9aHS6yDPaxn5n2UczV9ksWQP3kBu
/wGf2LkR+WaNi4OOB3oceN3+VbBuzIqKRKXvDrCpN/4vldGkf46lF8MzpMTNVo1Nn0anNOLqfWZh
aKJgyaLODsaa5SPct6fhkA/x8rEjogZdM+c+hWNxU+8iOtAyhB9j+08EbqHjo85cejJjwi9JrPgb
yOlrlfWbHRAKJQppWt/NOrlg9p/dFFFXvk/zJf+rgXzBV/RNu/yEMQ4pj1OR0PXlf6efV3JbKKAI
NJ9cBpAtH4pcNLcW+rvvO1RQb4TOa6sH6Rm0DbSOo1a/DFCwfmqaLPsbpofyjbx8LXp/98KuAfuv
dgevDehQNU3xwvLpBcabvL6FD3rnK92PeXzwbuZ3fSrEqV4yiC63FppfO/+y61/8r9/eIgefpZ7n
F3TTorMeB/vM2869kXZfe29B2uXDWAAoxMZHQTfxACiSqozaN5rFNg6zbQnjMqI8u9iSoB6Bhaq5
QF9/eKNP9Eq+DOGEtAESfYhRC9SrmsdbGrlku/dOQLiUQM1Mn/bt3CBhAmjIpcuy8ZHApOm2oIWI
D9EA8Mpx1/ohrjDpO+OG3CLt1wxZMZXRjyGR9PO+1YNWiy0wuUnWPLn4fPtzaLMR0qLr+m3f4sGd
i2bKbypDsTR4WMVVzShnApdU+vf/Xv6VDxziCU3Xys70uDkOQ7SYH7WBsOsnEwNTckzGpX/j+772
K9d//1eE1f3Y5nHM04sGKqw+YkrovsdO0bTa8n28Owr5tv/+iGBFtsxrP760W+HIsRVC+Od8HGGi
+L/f1XWh3+SoEGDIagnI2bBsQL8yGK7pLnto9zYwQjQha12fq5H2L7g0Jpikya2ZTo19c5722sMH
Nx+ps4ylUAB79HjxHqoQCteP3u/TM8XbD0J4Y2qOZwjuvwxFjlN/srSnBwcbmH1JOkQUOoxHibYD
uwwaNrknXZcRzDHrNPu06+OGQoy2LdOcOZGjcQeuE0Pf5V1Oa75v6/wCJ7yKPs8CedR1Kz+olOdP
IyfFvoZKCCfkcWxWMKr9RcaQ/lEsSr7Nudj2YCBoGcIJBRl6oOAN5kxWj+wgsDH9udFu2Xn+hnhC
Mk1b6QgGWfDiIWWlWNymxzxWu/xy8QcEJ7BfgfZqHbYmZu7s+6IY5jUMk9bj/945ryS3UIwxdXpZ
oFfUv3gfqad4gA1gNdqC5BXUoJud99UQVYiSNbElzpaXOeH6ZiqI+7Mtx3VfUzwLolcNVo2EG/PI
OPpOlVXxqKt+EnTf/g9xhZpxAAtByHs01jYfU7Gq59G+VXa/ktpCqGAME6d6Vtg/Za/7pwiMRTie
7vP8pcgC/z1WgLg0bWxT8yihLXKfKgj4WU7tGyfja88e3Kqv1ov1QJD2fTHET9ZA6G3pXPv9f2/N
11YPzt127TOJvIyuUzf3qMQ6bM1a2XKXMhXezfV3/3Wuz6ts+daOw0scCQCBQRW9z7PI73w3Qdyi
FTRIN3rzaOepPRg4aJ/Kq8rsvncT3Jy9NJujzaIfrYzcjTeKPUQSMrP7Vg+OW1+zsoc5zACr1KE+
RVysNySnbxRLr33WIFqhZASW+Jyq9zYTf5Oro+ZK944lQ1AgymLoVuvcP5h8XiuWJuq5y/30Y9d7
CUGBKSmw7OixI13xKYLK99MaM7PvpAqxgJY2a5Pk1978VX6b9CBkTOsu5DU4isF+qbN2IekMKUMX
xxLVT99WeSJ2nYFYPdgvc6KEdKsm52yGcWHaZvVBrsmeKTkWD/YLJO8SgGhWkKE7CPil23QE7mwn
Yza8mHE2Cihq4cm3iDyU6VxUo6B7dgtJwkuZ6gq3LDmnZ+qphqVYwm76adqnKQv9kP9mr7VZoYDL
FtCs26SsUjdAyL5z855LGZ49yOxpPXTYIxM5iz5/LyC7XZWl+bwjirB2kNddvMxNkYF2OjjQB+MW
PfhMvwlf/216werXf/9XVo9pk6Rb1GF1CAoc9DXl6iX5su/Rg6Q+Qj0Z01VwWtumex7Ga4qZ9VvA
e/rPnP2XGg3PHkQpIHyKUFNzXhHDGven0T3rzz7LnLwhKRBkU0YKfnYF3OpPbAHVuHKwOrRnNTR6
/AP351b8GKB4wv+oWyko2DPQpfy80dIuD0nWLC0UsTveJVvluyyPWzQ/2ZAOVZP52UCXkbPhXQp3
8PJjEdk5eYxHn4ExARZ//V7KUmM8DAIiZVtlhUyKDytsHOVNp6VpvqQjGuJ/KZ7X2VPRWr9VOmYR
z6t4TKNFHpzOu/4TRxFq3Zn1LF7bKt0yZ+8cG+1wFKmw0wktIDQKeoZ58YEUUbY9cVrXPD+lrrDZ
bRObZUyPjHj0drm9dnvHGYYC79YCvn3PmCBFWVIBsWuaT9mkzPoRSFstv8eQPImPAGuk43mT2+w0
RPSM/dnEW7TyozBW0uPMfTOd+1VQX8UbmEHHDAq2crvhW7G59GCTfDLr+y3KcJ3FbCotorO9Gr/c
kdqoMT9OmuX8BKrglY1R85llVZlNEbnv+tSQsaL54ht269qua785TTJ3D80tUx9Tn8XyDkjgesGQ
AQDENoOPu8zkD9JOsXl0rEiyR6OaDIrpM5o/aB96I9eaVVlTMwF4HgyEPumZN2A9LuuQXzCdsT1a
4XKWbSXK1tinbE5AZyNoxfiyim1Ru9stF+hTxRhP2oOaPTPPMoLF++1Khk2+H5be1uuhGBon/L1Y
e1qKQwoOMDuVXePMn0k05mSuCrdG4xmfXPXiDF2AeYIbNwY17Y0w8CvejqvP1/yb9q2K0qqAbQBM
85B2Bb/tuhHG8ocCjsZDXa0Qgv6zNr4X3ck0xtiTby3V71rPQNOF9rqlp1JMfXkD6gJzh2xsI32f
TlNaN5WBBpg88U5t8cGVY79WduYYPpOrcOIX3irnpmqJBNEXNuIeeYQgrxbvIcyfUjDrO09v5GIo
b48zADtr5dyQqqeRuIaeZZvO6tLiw9mjyFMe3+FtjEQ+u6UzAL7HzerX6Fi0kUngoE5Isp3ipZ+W
LzHxtLgBPKuN7x1mvuntFos648AA+yvxsh7KtionAGL6qll1WX+HY+lqfvJkBOC8JtZNFwagmP0J
CIquz6C5Mn/wgqjmtOTCWXoW8trSTBZjMaSYCPFV3rWjquKO1NPfI+wt8zsIJ2vIzqTJECXvUAds
5bnmTBMw8xM1nGyztu1StZ602Y3UJtMHoccSN4RNiDS+gclOOz7ERYN0YLaoUHdmHeLtPp7ndj22
2XUaIISl6Z0TfZfRiqw+Ycc+WdrvxmXxcKc3A5iBd9n85Blr1TNZJ4rd3Mz9/M05Y8lJALiePdUu
Ta9jH25SvB7bZekfUAHN28+8Z0YckonHy1EtKx53oRZqb7Jdp+mzbieTnJYZUXXiQ7bIz7DeXC+A
ven4eNWJBUchj6VW7+RU8PGp7jt75d6Pm75lfADjzRM0Dm8mhpd2hrRpNFRmASKymwx7GPDgRxy4
/XyGkkSTHcVIQRvA/XKeX1SzimMs4zw/XNUum4OfLD8xTnOLBAsLYLjb0pzrQ+wwOD3XpYO0UwP7
avjoeYmJOpm69P0MRMz3aVv8eojLucekbeq3vz2ID/TSCZjjfeiKLP1Q4w9tbskcQ4/W062+gapp
+oUt+XxoYZMDPJjQzcdWAhZWCbicPwwm8tFhZglUa5OelzgVVIstpGRXLJVoYKO69pjjVFDSxbAq
TfL1tivm1d4NYmHfshggfFiCb/ymtZv5zq6wUYzzYnJg80zWo4uIREPdaijMxtuSfJqTOl4rSMQ+
sISX5k89iO4juEtjDXIXcSfrfFQ8g6Iq7gsQzosDNxr8I/TI4kVXQzk28j02dHchNVvMNwzTMEFl
Wd38iGEMpO/IOPgv8ASBVVJR2F7dc1/DFW+LS2gtCt4tR8ryxVQU473spp+b+BNR0ByuWC8a8k5j
NnuU4J7zytZl6pAkt9ZMd3WeOH2ozdhtR4BWRHtqc6AmP5haznddEvEJai3Q/+UDp58dM80Nwxzu
y0ALNh2ZLCOOM6GXbhjPHUbn/bNo0vSWYljJ3+u8X45wqeq2BxylsNYw/bI0eB0jESdbDuKcXAX0
KEr1gwXW4jzkelqfBp5NcbXG7fZeU2ZPqgVSt+JDPCS3GMthnOSbln1QuLfOx7mMouxelM1V4bqv
IdMkKfQE9Qw5K85zDCbT3C0fBIFZPDJUgv+HVsrfbeDW2tsuEXl0SYe6Ld5too/4hwEGYM7ez/Dc
LqplkbyBzv2ao4vA0jy5MwM08KtBJ9kTwtPiotiTv+3c8XcZuMbDg5uHLuVQMPNxeTOl8ZTfOgDz
8vuM8Vb+EZneHAofNacySnGPgbaUhPYLpCQUpea9xvzkHKfMfS6GQrzUcVp+IGXO0JQlaAMU8dx9
gADT8InAUTc+YiZsjjB5pc+pmvDlikQ16qNqo/gzmScYmeVbBqnPPOZjAjbE3GzvZc7KjxKn3CFO
RfpobTR9FINc5E2KBPSFLH3hn4vIS350XvpnsWUAkLOUsOHEwKbpPtY5tvANspr7UUOKZDoDEdAd
xiXvSQXvGn9H1rZ8QS2Njw1zHMHfGSCy+nPR5ujhwTYHb9Ssxn51psDxBdxd87UQsNSrVNqbGzkp
HGHc2Ng/6FWOy/2Kn6KHktb6JAehv4hkGc1YMRijVmkO8sX9MFwjKYatc6Vc3H3RvmM3teigPtFC
9Oajyqw/Cshg/S3QLZjPIhPQC0tRtlV+XLa6EmwbHhQZI3ggC1wXYJpZN+u7iM1yxf8e3dz3h2Fb
46mtZFL39wPy4CdrTXQQZGQfJ9GPnwmfZnMUUdz4bytJtDv4OMMmqp0fDg4Xta9M5PYc6zXfnkoc
lfF7/CfeQn4mSyGlE90lxEWDPpN2gC1zBYwg3kRiV5IvBznFrbsdAPSTJ9nIQn9xEPyjDyOuh8V7
J8tlAeGm6dwjsDIRUPNERZ+KVLj4JzC+2/K91jUF/qAvqP+at0IVaMoDunG3tkndYLw5iXkccNcY
88hXq9HLdElBp/qrtcVoPvrOCKSPNsnJMfdJam5x4EeA+CYro+9zeLQ3t4AeaoI2/DyNrqkG/Ofu
+yRKnd4Zx8Eti0az2mrL+qQ9Lq7AxXHDcAY1czv2+mvclnw5KSDc1596UYO/bcpYuSNtxtXd1qbH
TitZyh3OP9XZdzUkX8yBJGBLVZCTAUDxwHpIqTx7iGy075uy0DU/eKiV1emnAfYdAt2FGpz0yto1
GZ+wM/PtnNIe4u8J6+voJ/aa+uFinvtvMDWcyEeONDmcEotvckkL3S/waCXoduOD2bYf7lYaMVzB
F8ABPjYsj/NnB1h789DjDIT811Lw9Q8Gyvr9hio4yuG9WM/ZXG2qzm155jhQ10dmo7o91LKl9Dy7
tSib06CneoJbAkwNTgo1Yze9A5ibmw/E4Yx7N4/RnD2MOCSKvoq2PHcfNtWpRZ9TLcE1FW26IKHX
emr+wr6N2AtkI9L2ZW5beu5rti7fBaqD4sGnPCF3PCdteusb1d6SqNNPeJK4eYwNfISOJVgS+i0C
1WsVatAtUa6xCazMs7PKMKxxxRK9a6TfqWwaNsPTFWZHRY5OT9ynW1Wnzh+TdZ8zSRJ2wq1ok6uC
P4O9M4txv+wX3MfIvn5J2AnfZM9dnIz0nNH4z6tEl8vNLkIKYiHolgAdVIsWWldwYdcvdsrtaUnK
nTLhIWNe6invDUErptD2e20iflgatme2gQcPmiU6tYsDDB+SbpAwO9aEfu4g6Leni4zFg16JFQjr
rJnJeRE4i2YUJFUHiNeuXknIjK9B2GjtMNEzyrwHQaMSFxkIkexbPOiUuFRMC9Ci5AwRmPxYaDRL
l3wXkwCvJQhQXAc9uusIUDgwP8oNpvTzJnYqG4e0+Lg0sWydIWeO2gmNL/YxIeDX7XotYfsbVlCL
V20G+7BIjaDUJQ2snVdwnd8aF76Su8IOOOkjlLCjprDjwzUThoVs/475pQMOLOCUQszxbOr1DxPD
PAEsu50CgCEZfipRwbSrQXZxmlbKLrxCkbOLDE+SkAxvGoB04NVN0YnD7aA2X/J5p2BkaEsEEKkW
y1piwwiHLkvRjXx9zIF0jPYFasiEV5ShCbMg72pS2lMB+dv3pd5HsMWbCSIVdDnSDCrOzn7FjiF5
xg6Jtc/79nsQqV4AsDmPiFSB4x+sFNUe2r0aryHRfaE0dVyDYbWUwF1Jw4e7Wo71vlANae4qZtQk
yUrPBa9PqQRaCe21nZrAIbsdGE3gb+eMwXMjW1FSp91N0sTTnkkVSUJ2ewyJ+tzMhJ09bMYr0Cbc
IenGN8Cn/8fZlzTJjXJd/yJFoAGEtsqsrMHO9GzLvSFc1bYmEBqR0K9/T/r5Fm3scn3BoiO6e0FS
CC6Xe8/wTIRxieyAD0Fqg2PqOgpfqQ1ehR0M4I9e+8U1I5r6lssOOR88N8S3QabyQMPAC+SDZXFu
0yloOtbHUI3UmSlUff2im68PgetEpJYBJG8G8WteB9nd1poPNFleQrg9t+bOGbXZhJKmHjFzYz+1
UTPnHbQ3PDe6c0bXCc9JqxDVWwVribKGVFsgV089c5elPoV9SptA4xgJ/RYmXzVsrj17ScQlqYsp
DScxmPgkJvm+xFv9gOrw5JV8EZek3kJSsKmBGz6JxATfaZt1T1FXSh/MSkJcjvpUgQgX7Nd1yewr
olWTd9S89TlFxGWoR4HloyUD7ukMIpEDAcyPpeOj3+BOwitiK8tFYaPXNJN47XNkMbsfkBDL4p5R
VYI21mB0EZsPAupEh3TEM9Zv6vGvrcf6Wldaqik+DWAn5ISqHhZ5nikvcc2IVtPspEST4jSy9VVY
RWleKVn4zdw5ozHT5QowT3Ka1Nw9bO0woHM0+Rm0kMzp4NdjT+M4tdnP8GJHsh4gU136LbpLRK9l
asTOdo6XHdpt64I6/TikynN0/usntVkfVAhZ/KS64NpsDUCeVeSd16q7PPQaNF/LpcY9Cr71EV7o
A8jcnv6nxOWhJwYduIhDaByEnvrQarzVfZNS4vLQUU5p4HHSXPWXwx9ciq++ry/iktBnCApBA1WZ
KjddE+U2g1vQGlO/2OVS0BGneKCnEVfEUjbsFoY+8n4c6Xu/Lxr9ul3KGYQx0GOwXeCXm0cTTDI7
5WkUT1wOejM3QQj9XMw9HFtzA+2I9CatiA9WPyEuCR0MdPR8QJCscoquDCa//Bj21otCmhCXgl5H
qO+PNMDoOgHgYwii732Q+OW7xGV9qwZss11Sjttuyh4WkwTnEOqwfnepS/mumej3tangl5Ch6lVm
m7ypqpF65UfEJXxzWxoRoEd6qgkccwMIUYXcs8JDXMI3DA81sxuLT1B2+MFLaG3y2o8chG/qXKa0
65nekzk9gZz5ZoIGL1iSsPf0OkquERFHeWTNAhSDGYEhgCClzs3qpcKOmTvnlO1zs89TyU71ln6s
oYN/2Nfez6uRuC5EeqULT8WC2AgkRl6KbT42zA/IR1yqd6N4rPY1xjkCWOX9pFmfp7r1UjbCe8JR
danTIS3XRsCFIYm//M/VuvJNeF2eN0H3SGSLwnW3DfNREFgPxa331J0KbxOj8A/wJ7yyl25+u8X7
9hqd48bryUtc7yFoa3FrkwWjo+H5JbLj+MoEYPl57XWX100s2UA01RidL3q+jxOGhlJTZ37ZnUvs
TpoVfoRjhqrgGsI9tAYq7BXaRX4WeYQ5ae8K0fCNg4uMLSmh5dWVPLuBqvJHv7VxjqqU9VxNcHm4
eqDz72kdlQcY/iZetS/iehDNpNz3jAUYfQeU42FpM/YmkV4KbThOTuJLNiihYPS+yvsh0gdJTXi7
x2n8Qoi8Pol+hwsSlwW8Qba4BXoGAEQA5NB0lqadojyqg0Hdka3qP3l9AZcOzM2QgtLNsEZzhNcY
sFPlTZTNfkmwy/sVJbTWoe+H0TnUgfKaRN/pqvwsEIlrRgQmbtZZonCyBO9fc2iWnjYJBpbfyrhv
VTPibcM7jC71tCE0YGUgXOXXKvjNK6ROtUmDph3/JWrZINqDKwUSCF66yMnvTiEDqaFjY8Z/Q8Qc
QM8g4oOOoZcKKUZ3ju3SBNDwRHf+36lTkAcVgh2N9TMs/s0nBAUlvqk4DJ7KHcJ1yM/qBtxSQET8
PqtzbOVoh2AgvCxzE8nlJNIp+7w2vWe0d/m8BlKZqwVq80dfsvIIv2to89a95453/UH0lvYLPkf9
FI70tTHZmM8bWNteK+Pag7TLCjU+NZEfawnFOk0S6LSUvefgDuZ8wQ2CNsdoHzdiyxsJ9OfJJAhr
flN3zqrUyQ61kDZ5qgDogIDtkjPIT3oO7mTCPbGshlcVfZQkqw7r2D2BU9Ac/Wbu3K+6AuwuW6Lg
0fbIhLnqzF3WCS9jE0gCRc6TdQM8QqmSPC31dF9yQJUooESe6+LUlYCqlBDN7uMnNq8XRas4361v
gcMlhqByAFgP1faJxD05suus2d6+pAF5/XR/uFxdZkg9DGEQZSZ+qiqIZMUTZ4dqrf71+qQuNaRr
NmuNxdR3k+j3bRQl1UXhIqm9UANQnfj1oy6MBSlwoeSJ2zC+3xuYcbZ7V/mlqy45BO5+cQmxCfWD
VxlQ+vKnLbpf8/03/w/VZFtpk5E8MbkGj9N61SettO+V7dJDNlMBXV2J9kfahfahYkKcAgHkt993
dY4qsx2UeC1nj+UE0XibIMeuVj9ABXHZIQAJd2UJdNtjF6j2yCHOcoAXiFfb7Tffj6jed251nzyy
wAL2BmX0Axlrv9LSb5gkiPEOy6jLH5C1hVZTm4XA69LYeLlWJcCC/rrdZ6hpW7GP2fdOdx+DLGQH
WdVPXp/URSXFFbiQLRDrj73ScT6OYj3OnR9fETN3DuoOtYcMAu3R4xxt/c0EssgrToz94Dd350bt
wc2dDIu2pz6hbZ3bpCpfjWEXf/Ub3rlS+3SNdUIC9v1ab1sqyO+CxLD6XR0uNgls+oU20zo/wTHm
n3ILvgbas/rjIpPSMS7B7lHz0yhm+9WMYE3lgalGz5k7NypkrOtRpet2I/cRDpk0b6ZvfgvuXKds
qeqyX/rtxsjuUNtTwrwI+tiHTsoboCRAbbZtN+N8l4rXc/PZa8YuICmScRiWHOMaJjfAtu2GxlJc
+mVGLhoJ3AgQ20CYuKHbKaoWiO16tvJcKBKpVqgVRMN2s2btHSUCeMTGL9K6QCTFQ2vqhGw3c3pX
9TcIKn5L7ZzG0dodMF0shpYNMOEF+Dmey3xNkf5DqRwrvkdw4dpugO65m1MLcUnSeW4Q98aE8CwJ
t3FDRWEo832cHzQPp4PfkjgnsZoA87IES10O4ZtS1Wve1bFfCvfThOo/izKgs1tztmPie3IU1fhg
gpe0Dq/r+ofU0wUeBUE3Zaxbthu198tx0x3/tLI59uHfJ8QFHlUj+CzVjEVpIRwIaYVj0vnlhS7q
KMvABq2Bbb9JN6vyWNcg5ex+9o6Yt3NVdsvCJ2iPYRcCdMjjDQQDL20kDO3ck9ECTiq0Q7abYPi4
gZvVxX4XsIs3SpqF1DbFydmj49TcaurFiScu1CgwnYWsMq6YuFGHlta3ddafvM6MCzQyY6vZjg7s
jS0/ynLN1d76hRHXDCNBr6JOqUHgq+LszWLgMpeDx2O8pJ/xFZ3bMV6ilmyrxh2GPWf0RVb0xm9N
nNuRUkZnSbE/uvQ+TLs86957DBz/5oIxjmree46BwX2p8bb3MlHEuPzXiD2RJpTphqWAScJKu9uY
Bz4fESM7p3Av7UAW2+GobCc8QQ52qHyCNUZ2DiGqMVOm0+vIzckG/7D1yW+N3XtxpRyMekSlKr3L
6LvN+EQ7zPcavf9zAUywyu5Bu8d9G5gLZFnjI6iDXi6/GDz+dfAuicuaNJh0sG4niaaNCh79lsO5
E3c8wGIYIWI55ps4Po/NxW9c5/RpA0lLEmDLDbYVh9V2NxXIiT67juIB9+tyKE2rIc1CdVmFKaD/
CnbaMnq9NDC4s0FCcORUGkOBqc2iANDnPvrqbwfhwrd1ABK1mOfxnCTQNa2poPeVHH3uAUzd2Saw
sJr7SHbTmes6y20KQAUl0RePL4rBnZ1SxlU4KIiLvrYjCAocIeVunvzgbBjd2S/DrEdTU2gMNWAc
rmQBp2iNa891cQI2iaHsPViBdaFQzUhqub1u6tSrwU8zN4NalnGztVK6+Km2l6TKPvRmmm69lt3N
okRrUjgmYNmhVc7PItTNwXbCK0fD3J34XVveh1sJLbOlo/o4LN1xHeBQ4jd155jqZu62ASoQl8Wo
8UarpQCFjPh9UzeXSkE8p2CEd0VII36xKfLBXDVr+Nlv7k4418kYXH2KJjD+eHZgPAUGAu08v8Gd
c6rLjLfTgIWxHXBhmoKa00d+Tpj4ps5BFaFYx9kE47ltG1keEbxGaKDY8iUNxZ81798eJPgB56za
cQjXcgd/QBEZJrnql+gGAhzZj2XSgwSW1rKHNVx2KG7E+Eg3U9CFPVQQ2PwZysvr90Wb4KACtf8I
W9BNP0GLABjTPCkDEgCvQeNxuyulpuUbANC37fUygk+a903GTtCAXqNcL1UGRcKktF8Q5KbPE4Wz
Gu6AeR7erROnH2oQqR4Qw8F+rvGifMg4yKF5FwzwGDFosFXNbPpiYSHUmKGbVp4B0EuDQyO2JXxB
bfi6Uf60SE7MYQEMvKtkxR0FXY8bNSzRXV97cSMpd5HosFyEHn2QdcUENUsAOdOeQ3JC9n7mCNxN
GDXpoCMtw64IoEuRB0DqPI4qoh98tj93k0ZBWhTymqkrCDeFbsBif7unzbC/9RveCTs7DMGasYWQ
X9vAkLxrYQ+WJ7HqvvsN7+QHbWrTLmiJLlIockDSZGlkvkVz45OQ4dM6gQe+CQO0loy6cGis5tNQ
ZnmwvgRIvc7x903J3TxyZbLMIGffFckq9SlqWfuQpHW9HWlcr5VX2OcuMp0OPaQL4rYrUJakxyg0
4nZi0Q+/1XdiD9STWgLaNjRHOr0cbN8vrzMWdye/0d1DC2vXbIzHrmijCtJG667OYAV5Ad8pd7Hp
wxzRZgfKG5r22b8kGLoK79K19oJIYnjnlVdVUG0hM2sLU4vxHxahxZ2rdmx8CkUY3kkVpgxC1LCA
rC5rJT+uHQy/gzKiXtGSu+h0cPk7bkSNPTOF0zkOZPi401b7fVYXnh6RZQ0FwMYXFtuPw1JFX+OJ
8uLve+aZM+UC1FPU4kA20qqA1FhcfxkgG1Q+WggFbK/FMonEL6q5SHVbr123w+n9su7bqKGaDoOK
sGt7v3Pl2qWpVAS8Iktb7LFoHyDNIu7ZTnSd/32R/nwbQvLMebHNCubAaQdTHwqRl4eA4779pEZL
vaxVsTudk6uCSckw5dUFvjD8RoW1uPG1a8Lp/HX2U0eF3kYxPEDWDdIokFf91g9x+9lrbVy0OmT+
Vkj+pKpoqqnJjbXQtWDSi84LQ0Dn2EJxQ8xQA2+LaaraYzrqAMi0UasXbkP25xvFhaunOsF1sk2y
MONKy0+70tBBzeN6zE6thq/fiYRdU7/3Wynn6p24hOwMb2QBHTSaw6A+e5dY5lVFxUo5Ny+AV8Ak
Q02vYEMJ+SAIDIpbeE9xP/MM7kLY23jL9LxtqpAGEAmYT+Brlz1nX/0Wx0n7tx6sTY6+WqEI+FT5
HpWC5NakPvUtrI5zglNWLkAcWFUAJPG2Ac/6HEx89wv/Loy9HpC7V8Esi3Zm76NwSYoN5X2/8+Wi
2KFKgGo+yKZFi1j9fWiSVed0V37L7sLYeyRrEFrNmmJjdjnpDjLmZILojtdHdV3KulozOEpViA19
GBlE/QnWiC3U8Lxe0dwFspNWy3ZPUonowBEYOkvfN1yCXOE3fefAJi10t0Bmw/Axe22hW3LXD5yd
/AZ3zmu9N2PTjSXcRECwhlsAbkWodAkvcCNU25xH+p50aFbDi6AwMZ2PVSjS+oSKGvyo/KbvnNcI
F27fzaItyBbt+VqTobnt2koQz+VxDmywjwsNxw62tlPwBFvK5bYcB+VDgMDiONdtxELeNRWRBZTj
4iOBxyDNIYxoX3JeeyZfcLHsU9jCGRaaw0UEDAzYZ9Esv8D+RHv5vFOY8Px6owOqukB6Ql8TfdjO
5pMe+7uggWqu37l1Yew2XbtpV4DxrVHZHjVIozdp0k1+n9aFsWsIlw1xh3AZGZCiIdtl7nf8pN/G
pM6hbeqG1TFMFAqJh/otPvRx1KPnJUidQ1uyIIE9HioLa01fsRDuHlk7Zn6RnjpHVo+7gGNGJwtw
988LW5tbOkDbyeu8uhB20qaqEbDzK6C2/7/Buz72ku/GfnQOq+ILb00Cp9RrSSSZ4EO9R42ffj+n
zmFVFIYwKGN2xdbx7/AGE7ej9EP2Q7vayY2hsdu2QbfiJF2v7gHyjfkGctFLSjrsz/nlb/h1LHqI
6gGiJAfEPOmXAXrJIfkMgbcwOWwhlZ53lQtmVz2ba9ggKdxVAPfuoqcfFFQ+fSC4WKbr3/ef9mAZ
2Lie8c9lyqAxWS4EwpNwq4UkptfuTJxDqxk8pH6eK0hK8kOs6ayOo1zq7YWAdh3nD5Uj15CKBpUM
IT0mi9rAkr4PwVM9QDMaWqd4ayXv/f4I5/ySOaA4YwEeoRlUsJexDb8nNKbf/EZ3LlwIse3QGUDp
SF8ra4ZM9HMZb5Pf+9w1PViXGN4hUEJG+k3hRtW3rBcntl6fW3+f/nNfwDnFWq0sySDdUaBWmp66
tE4OggP8esDD3dNcjrsw91gbdOESvNN7MoAOD1HE+2hI/JJNF+bOIEQOrfgebQ+xhbdqL+voZpyE
8EJEU+7C3LM+gqCPgB4x4Bn/bpBQgShOqF9oaP+Es//hBPwGc4+hhjlNtr0kCVVxrqOUvlJs2asH
Uu/6rg7oBuHyPrb7AQVofTtIUr1fxhqihZEqgbdNAMy4XzZiaN4mkqi8DGgjD7Cw4Aej8TI/oIqs
vw1hA9n9trGVOTGDLjH0OQ3g4xz67lnOQcuvv2bACAwDjMlmsn4d0OV5s2uIfx/gxQV51TgTyIKb
WDe2GK9I6JsU/jMPncmi6WPc7RZNp6xMw8DvZnQdHFoyVMPCBnlZWr6q15EOq+QSV55+1vCC+DV2
dnst+nmeVAGvWFPwvcXyW51Jv8ena6lVQ/dbSpT0L1DttV/BRo6G1waOBJvfy9kF6qs0qecMJk5n
fjUbLZe0LtIeogdeYcH10lqnqlnGgf6/mghhamhfGRW0w3EIuiH9+PdfuS71nza/E3xayAaRICTl
mewUauxwQLwPOy8ZUcpdvL4s2T4q1akiapLppIaIvTUCGmVeU3cR+xZ1a4CCkRSOo+2/DjwlyS0h
QNMc/cZ3CmzcdApqurMqWltmBR911uaN3Pya6DxyEgcSLCQes+raijPymMYdLpReTYvnM9dVFA0X
mzC6RKowq6YHMgT9G8W1l1YGPq1zdOte7EtGS1lUBPJHfDLNG1itej5xXeQ+D9lVPb1RxYK6Z86D
lZ+rDqQGvw/r5AuiE1myhMjJZ1J1x6qN97tmAdLeb3Qn4xeVGAK7UuQLcOsGxDSk98soPBtZLoC/
buBuj4QByWwlzrZDFTCjgRetiXIXxR9Q2e2jlmjW7NAPHwPUAuFMSvzCpYvih6cOCsYbNuRc0tf1
GBq4Egxl5GeVxl0ov56gUrboNbuHkPn6no/z+mnm2i/Ld4Fptq2DcMXlfA8LVPkxAWMQvu/QAn9h
aZ55DP0GTQOgTsczKsjw6JCv4d3Boxv4vEVvFjhOzv+QYN/Bp/Lany5QrRdWwOvEyKIREuJL0PuH
SDl0to1f0vAbVk1U0z4ZRIa201AFDwkkq95NYWykX7bp4tXwjBhGiLOrAlX98IOQDZxiIVfNPYd3
zu8k0rGvqkgWUMUHdtJseAHc0iTifjeui/pnqgc9rAvLM6yNgEEHfoeKQyAllJm9PrALW1NlaIa+
Q5nHTrs9JhJ4Piorz9e0C1tjkpN+6KWC4UE3Hga6mIf45UvxmbeQC1trx6pfNpPSMzw8wgfYME93
Q8v421oqz2vdJQGgpImCbxCX5zqYKJZnW091L5cPfot//cP+Uw7g1HA+D7Q8l43I4IWl+O1ooCzt
N7pz607QE5hXOuBsIVk+ZFkXfVWbaP1eui4lYJE92xuwIIsUcRQGeUEGT0jyw2/qzqVro2AMh6Vp
C9utlz0i7OvSTP0Xv8GdM0tkGleQBGsKm6bmLamTEA8hbKWT3/BOkjyESBiybkcrqG3YJZ3n6l2Y
ai/4RepCvmCMs6Y1RJP/h3ekYWTnu15ubfxCPP6JtP09xU9dzNcAcAedF12dmyaBam3Q1j3M2lby
0xBsITcsNuOrFb5Z6euEZ3WR1Xhmw7eo5/MBbrh7+s5nFVMXHTbFeptb9NSKYejGG45iXI160xR7
KWLQ1CUWTF1pyq1DO3CQcv6MP2qDTfO+2ie/6TsnW4dKZDLW4j5C9yuvIUsP46Ct9coa09/QYZ0C
TStDt1FVPGDHBkBq/rbsVtt47eHURYiJ2pYbrwEXuNZQZrHsTS6BBnn0WxzndJNhXHuYwTTFqmjy
KWJ12XynuxXC64CDAvBrWK15DWZA19YFm9EYgW3ciloLpK28NEmwd9wTTnpw2eB+VwioRh9maGh9
jzqVfPJaHRcfZuWyAxDciPsyMwAP9Q0eeXRdZx+mKU1dfBhcTOJ4S+K6aOEZllvWw4+MlipoXtib
f85OUxcgNibdGneWNUXTlO1ZrWP4XQcw2zvEHdy+TplYm5fU+5/7qev//8/1ua+tbhQMffAo1qU6
WTzyp0MJ+YN/9k5DUo7wsfU7zy52zLYwkYEidlVY1c//zNmWjDkX0MTz++bOVc3w+qt01zZFxBfy
WiLXDuAU9CI85zrMH4K6ixrrxSrhc4JOIe02fQFVZv6ihfHyl8COco7ztLAezol7dt8mAq6ZNQoI
cOvyixUuZCw0tbHRLFAsG2wB2x2geIfUU00Lc3eOMlMB1FxMUBVlLc6JGruHBqp7Xo+D1AWMadnP
e5A2TaFX+JFEc9Y/bMZPxZOmLmCMlLRcGTVVAZk9GGMCivZ6T/r+hUTgmS3jAsb4OpVhvEyIcaaX
HwOA5L+TuRvro9eGdwFjVyCOtdOY3U8Qx85LwLmODfDCud/ozu2blIrUwS6qQqZsfY8seG5uZgk5
2Bdi3HOLc/3//wk85TyNCY9RbQ2TKjvqBfaT8OxEp8Fv+vGvwy87Gnf4vFXB+m1+I+FnVqxtSP3Q
RKmrc6qQmCybHc25nNr2aaiuD/s+S4jn4ju3b9jtYTlDobEYZRm8L42GbegA3Xm/gOCCxGC1p8Rc
opBL27nPbjeKItfFVJA08vu4LlCMEUqyWuLj2omCgZKNejjMewgBHK+v60LFbGkXjI/sJ4CodXtg
8L+9ZDvc9/4+/DOXoosVW1QFt9a9agsR4cUaxbB83Akrk7wa15DcTDDV/v73X3rmFLioMQX3zaCf
UTroRnr1zJj1233trV/wdOVP45hCNHugdWEE3pdDBKvGnCdkl56fwTnDCr6gzNKtKpQW7eefFAJS
cy+pEIzkHmGdrTE6hE0BP+V34F5xmsNsVkaek49+jRCbGXQVmLUp0P/sbhJYEa4HmJjgV/w+rXOG
4Yu2Q0F/ropl6BJ1isNpHh7Y0L+I7LpG4j9kJC5ybNg7syCLHl9fPZSPYiLRaZiT6S6YPDs+qQse
q/lalXCarYs52IJD0KTNo9mG/oVG8DOb34WO7XMA5/NuvW7+Ud6juEIvJoY5ldf6u8CxskvmloNr
W0R9Ml10ZZjIQ2qXF2LEc5N3EucExuJDIjF5gEUqqKsiAknfkmvqIsfwtB4pAUu4AKbrAS5jwWkf
/axdaOoix9CcTVbeGAV4tv46TciT+w7Mb79ld07toHaqA0geneF6XsLGErkaHEWt50d1Dm3doQW2
JN3wMCShPHLerad5M17qflgY58gSlZQiziyqfVEGW3S0ToM0bytt/Z4oLnwMZj0b/MMFOszXUq4a
2XS3w83Vb21c/FgqBE+nIJYFH8If4bbzI0EN0O+zuuixqA3LxqpFFtqCuJHwQb8zq2JehdDURYwt
9T4RU0YcXqHSHsSc0ts5li8pTv6s9P8hUrqQsYlCK3erm/HyM81fh0YDPRJydcMjun5qZcAvbWjk
V5R7sV0zWCqYY8DGJHih2/RMrHAhZaKvoE07wCh6VdlZj4KjS/kiJvHZv+76q//JpAeoIMRBoPk9
/JkgX5h02YOGQ60+cuSmpzLh001tEJ72DC4Fy4huQm6aWXo16tLEOe+wzQWfdcDLb1h4cF5jsX3p
7W79nlCuiKoK0sTAyF4VvdXiTVuB23YLFTggpb2i1W9Ys1SHZK03fq8JVAxsEEHnofXkj6eukKrY
4RacGinORNjGwGxlq9ix0+gPec3exZgx6HnEXRTIYhNjy3I4Eo/fut5k3C+iuDAz3bf9YqIBq6PL
L2DmMUhE+X5aF2OWtEu4SCvS+6sXEJx6RvMAAdHOL165GDOYQ5gYBcz0vEJj6BUhUr9rtP3mt+7O
2xhiOp2ohmS5LDXkWHjfzPdh9mK4eiZauCAta0HK26dwuSg7PyrBu9v05WhxxdL8IRS6EC1S9bAA
pzS9Z1XP7sU+p1/rSsuPu0b8UwYFfSgJt54oyNRFbBGBunQPmewimqqE5ek8TKdlKImXvCJNXcxW
AogDNMZ6c9GTyN6RGR2DPA162/vFB1dgFdWhDXn1yM5w8NxyBSHhPJor5ZcPuHAtvfN62o2YHvFC
ANygqcMrH7WtF7/z6wK21DhEU7lac1mVfjvgvw4b8+Rgp67C6jLFw0okM5cp5P1hCWXT5DRLTeF1
xly0Fp+s2ndWrpd1gWwIyIPhB7qA9uQ3unOC67hKgOXppkvUNf+qIevudu1JKkldqJbN2CKAY1sv
SU0foKdSnquF+GEsUxepVeJloLp6I8ivzfK6JsTerFDi8nuSRU5+rSqhbQsc7QX8A/FlyHZUo42M
+ujWb92dDHtl05DAbiE8i4FPj6Kh29P/x+vg57H/Q3RzwVoMFoSt0WV4bmGg1GR5lu5DeLvE8biv
eRmWy48ICo1vqhZAMTj+mamI2mq+Y4OYxlyAKTUDt0ftdoi4aoOTkunenxKxLulDW6WQYSHoAZDX
bRout2INq/FUp4Kk35aoIVweAJJZdAlJMfB4wzwa8Tg/6h1JzFsYjMW3ybwb+j6S9dXyznZ8ivOe
NfpuG7Z59NvYLqJM7BufAzuG54jzt8vWpU9wNfSSyaXpb4CyBP5uAfAt51616xHWo4gqlWVeKMHU
xZPJMs7UNKLqVq/RcA/yxXbfxr0XzS518WTLtgJPapS9rP0WvJLwZz/QNNJ+14QLJ0taFI/KsW6L
JJj6GwZr04d5860GuwCyEvlFmynJHkcmw8PekOBeUk82VurCx0LUsoUwCqheOkePcdJvd7vZ+5ca
jM9kMy54DExGUStWY0N2Y/Cek7n8lHFPKIerdab7sSatRbiqG5AVWmHMu4W1xvOrOo2tNSGIJRtj
9wszHwaKEA4ZdOuHQnFBYzIB71A2WfCthJHDPc5aciakf/x7mH2mNOhixqKEoiKe9hFAUalqDySR
zQdBNStfVdEweuI/XOxYvYd1Fo4RObdiNAeWCvsDjfzOLwFwYWMrGjfwB23C8yR7+4GHSbwcR4VW
gl9y5MqeRdDjByJ3JmeIpbRXy/r1kxSh8atouEKyeoLUcMljck6C9VO0xTCVZasf5zZ1cWNkhGPl
IvmM53aleV4yaeUhjeBf/fft88yZdXXPTL0aUcZrW1RDxk9LuiFPyiLf2Ts5AIiN7UxrbBut0NId
AjO/CeMp9MswXN9qLWhX2nAhZ5Yk1fuBRcFZtzBf+fvK/PlgMRc7hoUemngR8xlRJvlXQXj3xEq6
qCNcweRHv9/gv9Zz2FylYzfjLxjSbsmTOlDf7dQlhWb6JVjjnxtczEWGKaiZ6wUYvnOdqegfsZZb
mbdoAM6neNHTWzTzM78gylyQWJ22WQbtM3bfat0d1qSyH7oxph/+vlbP/SFOHq8n0AjY3JNzJCBb
Wtch+TQB1QUcKOeXlC+wbfv7D/35SIAD+utH4SpR4CgTPJlnzo+sQbUiCDxbXczFisF+ujM06zA6
LEvPEcWmDQx9aZGe27ROUg96ZlKOPyOdiViXswQ2hZ0ciB94BVWnX9cmsgGN07Rm93jrQ8RwQJ1I
rn7WWJS5SLFVLI3dxFY/lg16aLkl6BVtwxT60UeYixXjZoGUWBzQ+yG0+qDrJDltVPmJBjEXKlZO
cljStGL3U1KW/wxt1f+Y42Z+IVQ8sytdoBiEgVVX7Xv0v2A3Je3wphpDL5Qbc5XE0BCVwbLa5J5v
SIFmqDT1u15eOLjPzdw5uLbPwjpuCb0X1xeQ7lQEWfFWeT1jmaskxjetCFzd68dWmr6G+SfylMNu
FP7dKxy4aLB6j+qQ7lX9KBQ63/2ckCmHuKzxatwzFw4mRAqCe5DSe6WX5ZTIhB3A4/Y8ry4ejGdr
L5oJNKkklvVDO2m753BAApXbb3GcvHkow37qSyxOHWfx+3aoMpR3xer1TGQuIqxcAuyYtWT3TPaf
l/hqMRx6ajCw3wBhE99CuUEIa93guDpcu5fVMD96rYuLB1Mr1XIlU/WIEkvzCNSxlXlPU+V3Xl08
WCQSAyjbDvYbm/hB1Js8NhP8oPwm7xzYRCKsL12MTdN3cLTkhpfqsMeeuh3M1QybUxhDqnBpH9kU
ReQYJBtK0XKLM+714GK/iYbxdoWsd6QvagLFcSXzcBfOnqrbzAWE2blhGQpI+sL0etF7nJykbP3q
xMxVDCN2IdVgVVWQCKVWFJnK+5l7Fi+YiwbLQLFvww4onp8ooanV2yMaesoLSM5cKJgC02JFFbF9
hOpt9b5tTOnNEmQuDoyTRkaarvrSWoAwCBfZHZyBS6/yPHNhYBFd1rLehqoYmj29m9ut2Y4slMTv
Bcpc8Bf405Ee0gboU7YNd//H2bdt14kr0X4RY4AQQryyLr4n6dyc+IXRcdIgJBAghICvP3P1OQ9t
Jd4+Qx/gspZQqUpVs+bkmUzkAU0q6PIFuawP/4K23xJbjK0+zjm5AuUBe2qWRv0MM34J7P/pOkeC
tJtOGX8clvRuE7L5brOm+BJmPH1pfFN9vENitXhkmHs+ZU1l/3KgfgiLroy8tM5ZU0+xosWj29jN
oiQYJthUncKW7iXDXKaFWnVdPdoN5P7VAPrMKO6ew4x7kVWMW0zosuSPW4zGI21ycbf2DXvj6Xy5
yn+vnkMX5OW+MDeRlFT9+NCNteiuatBdPoh5UBotThSUwk6lj/qyqmIQR4qLR0J6cR7VheEoGmQg
KJH5uK9lKFqBybriUdeZuhZ8Mj/meB3Dzo5PGNYtc7elputux1Uhb43y5rZJQ986PuzLFnGXQ04r
/1ZnbPoWQ2zhR0TCdF3R9vZcdsszzN/HOsegLafXLl7nezn0gSmxTxnGQJ/RuJmrWyA17ElXY3qj
ArkhmU8Ztjg72qLqmx92SPbiVLVRe8TUXBSkvoOt8bw21rGxCcTBvtUdI8/aEfc+zdExOAT5rQ/8
GqtRTAz06Y+9nJ7nOdvP+a7CWMJBXfTSbTEcx9J2b/lj1db20Q7x1aTl8Dlo5T7uy8695oRw+RQv
fXzdrBoKCHWKVkfYbeAjv8RuYwawknrauqkFm9cyH1XfhFEUMB/4ldhsgjzvpp76RdETSRpTSjeF
FTKZD+sSDSgsbVTIJzuCicgawPkgFhHG74dq5cvPOlveWbuO6glDKk9FNYw3HBXesCjlo7aYwQsk
iZR8Muu84bGzD4+Tk4GJk4/aalm1Uqj9yCc198utqiaIVHQLCzwynq/aZB2sSkf6UNPoKx8wb7Tz
Noz5ivmQrbgeaiFQVbmFDhyHWgk6wpGOvgY5k4/XipIqpXhfyidR6Kmsp4h/aNC5+jvMulc3luOO
7EAO8mlLVH2XAkvycUvzIBWxjPlwrSQvyIBEhv1oRt5VpdPjKI5O6zBWZOYDtgzfesLdmD6YGaSB
RNT2MC48sGjgE2tVfOoo1QV54EPzNI5z9k51zLzRW34lb/IBWzqpSI4ZheKHbmYa3YE0Wn1EFZra
274pwqYh2G/ALZUtY75X9IYk6mM8xXsJVpcw0Db7DaZVYH5/H2EcgYOWcTIsh31iYSmTj9Ea142s
Uc1hnOP1CvL0+pw6/jPs0HsZsWshFTq0MD4mCzlYNAlPUycDX1A+QGuU0qqkY/TGGgyHg9e8TOo1
bIiJ+egsqxm1w5bRm7qH9rVJqoPkoHYK2pff0Flpu2Q278jfTdWjyJG0NT0QdMoDj6MPz2qmMZ3B
iSmf1sl250azC3Fu4Ef1mbRmM5pox6DMUzsmxS0weMMDSHQCkwIfnhUv3ZzPjMQ/VFNnRQluT1e6
AtNvYfHJR2gB5buN9b6oJ7lMy7UcxvZ9biA+E/Zhycu0oMjBfZdJxNZBL/XXWELYPHPLWySxl+Ti
D09A4sVWoaUzbp/jH6Yd7V2e7tsDX7qwyq2PzhKZ1nFFe/VUdEJ93AnIhBSLw6qfPvCpFmibGjBo
PXUrynsVA+pun3f7xtP4lX3xkU9LMTauBW7tB8S6xAnJ0wwGeRcWuH3gE8lmaefEFj8IzuWpA2u0
O/TjuEdvvD5eiU8+9gljUKKSaVr8MFK5h11G8sM2AFaMD03CSmU+AEpKOvI1X+nfvGDssYXozyMH
FWTYmfcBUNW6FUmDk/4jWll/taZIg6FAECRmnTEfANU1mxntnvDHJarle7uarShpl0FHLchjfQTU
ptwczTWEv9wEMopCgF+MJTaw1eVDoLZ4XHQSSXpfs5w9OluwsYxSF4X5rE+eFUlXpxEEAp5AV/k+
l8P8lWQT/Ry0Mz4GihjnBKBzyQ+7zz92ZHuHeYymsCPpY6CgY7zUOW/pPajjfoL5sb+dm/qtUtkr
94EPfXJ8q2B/qr6rxIr+rBpXrOe9D008fPCThvRlNU919AMJSPrdJTyqyyVFWha28Zeb4j/F22Jp
6dCOLvoxQC7q/dYW218EVOphB97HPrGN9lw4U/3gy6I+8jXjP6MGqMuwtacv1+5ED77dfY9+7MNU
XSe5tfcg8g0j8WQ+9KmF7IswrYl+NKjOH2Ktpntck/KNHtQrN7Gv96jjgc7KJOuFimuKD7ywSfMw
Jwug87JtMxqC3wKBsZcUbwPLMgpU8YnM98q8q9kbD50/nnp03rxK01aMWqNfCfVrp95FBWjkueiD
1IJh3Hu+Fpgi2Nw0QLJ7K74kQ6oOU0WCQB4wnr88ND3oT7aeQg+cV+k92AZvqiwLmoKHbfbSdpT2
gpEFC99ieiQgocvRHw046zDt+WmyNMO8rFCrhsrGUeTsDEXSkHwJpi/f+L9XAE+GtnMRKIi3qMwz
cmcHGfLgg2nPQ0e3paBRxqr5fJ/TJ5L8CNsN8nLJbMIbSRnYdUN3Enl0P4k2pDKDJXt5b7PwKBuS
ixB9JsBzJUonQ2IcLHu+GPddny0O6utqMld5rL/mSoa5uY+EWDnYKLIUbp6r6sDAjFZnQQXrFI+K
l1u9Uce4zXE6BPtm2h9rFgLMgV3PD+vekHW+nLpGbafc0mMkSUhMg2nPDW1XYRK1widERL4ibD0x
1oRk/zDtueFKNzyKHDYaesDnaUpuNhOExYFpzw1HKjqSFi0OXvprr3Q5Z49BzuLDHaal7RM9YqeX
Ea2SBcSby68wy54b9g7EeWAtWU8pSHxKIKzKcYFAZphxzxHXGmPZmF9ZT1kExWEoUVsSVG/BVnue
WCXpqhcOT9zyu7r9MuWnoCX7CAdH98byHXaLKC1zPBvq7inMsueFEG62605w4dV4rJFPvQzzQh/Y
kO1D3kFSdj3Z4evAz1kTlh/4gAaJljcfRO5OY3xN2/vsZ9g2eO7nHPQo2hpmQRi3VAca9PBLC+b5
HrFQf6Jc4aZYn0St7qAlEHYzMy8Cpm0zEJoyd7rMjA0VParQlMAHL6iirozaKW7Q6DjWRzoHngnP
8bLJLjlI4XCK+ZVq/5qXwDPheR1GNjFeKXEP8WK5BX/kveFB8ydp4eMVar6uasZ03onS9dDp4pyz
IMYGmPY8b4LjAU0bu5Pmy0OyJ31ZxTwIAQHjXhBMR51RC5bYUyqGQ1S7O9VPYamXD09wEygSmEyQ
1WVpXY5guTjOVRs0bY2Fe47IQOQ8pellV4p3mHQsE/c9yMN9ZELnQDDuyI4dKfqS59ddWPEFS/Y8
0e6C20HDcg394FTu1WHLyFtSTpeL4rdqKYx7kfAiAC6Vwn7MM/olhzZoNgx2PV9cZJ6irQm7Y3fK
yHvSh11LPgwB3aieR1O9noDLYHVyK+ohLEPyMQgCAwAt2JbW01J80c2zC0z5ffjBDiRrjG7mxa4q
x/FvNK3DEg0feBD1UzH0Be4lsK2eZMsfeBMk6ZgWPupgTlLZjRPilar22xgw2S4a/gpyFB9y0Llu
HdoKVwdZu7LamsOOFCnMtBcNs3YVWR1hQ4ronHR3c3sMs+t54LpAfi++PCXi9VC0f9XLP2F2Peez
ddQhvcVVB/KTtVy6cbiLYrmHuYpPDDOAY3deMSZ86oavLepMY9IFuooXEKMCVDNmA27ayObjApTB
2Q5p0LQV0PVehQZsNmDhqWC8yGUZ17wcRVi9wOeCqdauTRU0sfCoF0cV59exDiJjwKK9eDjUGoNb
1YKgVW/7MYnIsYtpEBYFxv1nocnnaKpwl9YRu2cNoEVri9AVdAZ9WEFWT3mkMD13WtWhM+9dGhbG
fUQBy+Ru1h5nGxpCTfcrqn+GrdfzxRTT0pqpGXE2jg4Y9f6y1oExy4cQFNke9+BwXU9z+iHb+nJY
gsAJ+IJeNIRURDHX8rLJrv8L9YNPJu+DGvyw7TnjoIzAmDRsK3tFiq+0C7unfeCAFnUvhnbFpQca
7VMP0GiJunVQCTwtfOQAMqUtvlD1nDgFldx9FaTEAru+I7a9Ss3lG670Yzv/EwW+AXywQKpQ9e4v
oWXUHxJZlzpo/h8L9hJSqzMjK0AyTv10FMm9CUyUfIiAWFuh6GWDSQqu7OJnvoTdoj42QHGdjdEO
w059Uk1+JUlgWCFeOOyqpncLZmZOdDul5H2nwt5vPiLAgX0iAUjFnYZ+OXeFu+NJYFnNxwPg3qxo
VDRI7lZSzv0/aIoegu45Hwww63xVEUC8Jz2334kAbqclJOyh7EMBaFZdnA+rVvWFgVIf3RREspgW
PhCgk7LqejVc3srMHHhef+/HNIijBMb9QNj0bdcXEvlSS86C2DuQT4WleH73H6cjrusRZ68aivcJ
wso287Di2m+t/zjpcgjZuFOi85/ZOi5PK2jjvoQdEy8csiWila1gfONp+4A9Sw5gSw30SL/vT7bW
9KNEabfYzmp7XwTJZ18W9bI275K9b6jEh9yTx1SMUHhcH8P2w4uGsxwKIRrsh1mHL123/gKwLrC9
5/f6Kch9pjGxSD3G4ilplrWcNUh4ghbu9/r1SEB9ml1ukqQ5NJkt5z0sW/cb/Zg7X+t8ZcsJMMYT
UtQsDnwX+S3+oQFmlKxYs4QuLS/mMtPnsN3wouJiM+cIhWWyXbfyoQ6SzEkLv6+vOzIsahDrSQt7
HhZ9Al9m4Af0PDGZZkBCoSN4ynKAQKAyk65hpSW/oa9AGVM0Myzrr3V7tYbuseeEK+3jNdUwC36g
0pGmZEG8N9hlzwkHlekqFbAs45t2fxBL0KngPnVJsoIOXu2wiwHDQ8++6TjoUcF9uavCsAv/Q4en
MuKslYAOk9A1ewlpimrj/1vz9p7395YFRRVE05dX6AZmJxHnqAq2y52MSNlNa1Ao5IXne3OD0aSi
V3hu5s3yge7RX4vd86DUg/skJPnqUqVxI6Eo8UGkEMS0QUke9/lHAGSKU+D50Tvd30nxpQrScUt5
4SWlUcuh/bpzd2JGHKlez9lqAzfac8DJWvBFDPiEO5kkSMAz3R4mlW9zoH3PDZM2yqDFgw9Zpd2n
oTD2iDpyEHws5T6QJloVX3mjYdxM6WHCcEJTdixvvoUEAO5DaSouu5jtBczzdw3/HIcu23PH2Ixp
RyzeceBBvTKM3NRrkLwxdsTzSJmaaIqQs58S+o/JtxJM42F74TlkPMayH6BcfWqY+s5cMv2ifdI8
hxmnL+8RNMEpOCJwSGx3W2TmAJrPoIDIfQyNwOxntREkeVMj/umGPCnB0ReCoMNee17Z2LbX5lKc
WCtVxs0HlQQVTbmPosFzvCH8Uj+o1TUAuzcuDiJEwZI9b1RGSbE6LHmS7VlV0OwIQ4ZxH0SzTzlm
JwksVy0/93K/QtIeVB3kPohGy1GkmUMfIO91mXN6W6Rr2Cf0cTQMNCUdJ/lyQgfqSNgvloRVxLgP
o9mkAZfliqtpjh7SaL6fbRHCFJ/y31A0UdPYQpHlFJv8xDApXM5oOIf5i4+jAU95Xo0Ky6aDpB/I
bNzVPOcu9FN6+enaQJwAfTrsd/11EvQexJAfg64QnzhENSy3JHFY+H5NubgCT1dYwuezhkBbdigy
izVn7MeWRddbEyS1hy/peSMF/QmkpuPlRPbraOvPpqZhiZmPpUmWvZUbJitOljcPYu++5HEcaJq/
vKtbxwgIMHH8inY8A4j70Q00LC/z8TRNP9T5kuIbrvx6HprDEMbgDYFWLyxmRSInpze0EvPnIhrL
1gUVqPlv3CDKgGsAM3MnDLYVeGusv4KOs4+pATHwDF0THA3aXtPi574ErtdzQK7ytWIKZcgZ6AB7
UwXNyWGDvVhIJ/hes2K9xdIfFlcf+zBYGGdeglqQPQZnCQLL7tbjbIYjgkvYTeorP0VrpraWocu3
VRH7kKZzXtYqWZ+DPqHfvh5JBGGvy5lbMsw7bihMtB/CLHu5WLHXOevJZbPT4nbSxfOwDmGphz8t
PyayiUaHzhZ3FLOU6r7VYc0A7s/KIz3YhF4vN/TQX0fpXhJBQjYko/4ZqfRF/S3S6vtotH10SHPu
C6Xf4h68bOtv8BRY967pOKvzSmib3XAM3N12Fc3wypiVvYc+evIWiO7SWf7DP/FBWGJY+pR3INIZ
013dxNCO0Hdxi3nZg5IzqIbr8cIlnU4EgkpiywBXmNuV8ZBXWkZ9nJYkYOMEbih5cAL67PWainc7
3aeQtwOse+8dkzYYmG0l+161topKKGLKvpymuH3j2f1vKfhPm+dd7zLNNrVDQudZmkEfXGEVvVmj
BGrgG5gwJjDDD+210Rg9fKqk7eZzvpjpPh4TRa5phJGmbZliFzbiT314l41kvhNG++c939/bKF1l
6XI2hxHEUB/kZWZoPsdDJb+Dj/RWgObtgKMfVNHBp/Liw8jQcuA4XzdVDK1zM0tVgpw3jICN+kAv
spmusRo7w2jyviK13q4j2RMTcnlh8V6ogAJCZKDc1T9PBSQC96j/20RG1G88Q165BnzUV51SXGH4
2t/F3tP9uKFhOpXdOtJvxTgHFXAz6gPATDq0Td1O/LurhvhoQFGdHAAobd+SMrm43B88xQeCsQ4y
L3TZ2Q1pqfkiQYXQITBta3fRIVhWewMJLDY/qnGBKMP/jlYXJ/zTv/S8P9YwudEqu4nrPT4BL6fu
NLqV7zXpqvoarE+jufrf/+lSLvjTf/KuAdsIJ1wPMtSajsthw4D6Wq5xXo+HMPte3HUgUo8xMXfZ
PONKy2x+HanxLTLp11bvFUGMsO3SFxfOzHz7u7swpqAj3wZujefXCqijtsBo6Pe0zfARYlW/N2gj
ncI2xsv+eLWoDmru+tms+9/pzra4ZNaNQa9GOIXn15zqzkRgJfq+mqG5UvGYXuGjhqm7Up+qZqh3
22GyKPvejjWlh3EW+jorhjxsSBQNOpzW/0yImYhKPPRy9r02VXpwc1YfW8FCUtiM+nCyccKwtcgK
9h3qX8vRxtCnNRl/I66+ciJ9QJlx3ZR1606/m07rcwXis6um1W+UXl7R2wOM/+W+rJGOOW0n9l21
2/w1G4b2ZmlA7FNKGY/Dtay1ra50tmV3pmbDbZZKxPNqrGTQfB32znNnSM9Lq7eMfU/a7qeeISfH
2zh+A3r2yq3nQ8+gXGN7pCD6ORtBAw8tG2XF50k3lXxgxTY/LW4a39IYfyUy+Zw2Mu7lRhR0yDaZ
7fpgXDpn52TLdXeIoSr4xuv88sD/w+3qI9Mw2WegQGLZd2kxf1UykiZPedy3YJ0W4IePbSL/4Qs4
RiYX0aBhI3wjz/VtD2xgy1P9HON8l7126icIUPOQpiase5l9p2rMmneE/V9KnZGB9SYz7q2E4RX3
8cFryxx3pK+sfs5JQ6+YLbq65PWehEw1ZdRHr6Fq2VrW48UgF1GUWwpuxozmbdiV7mPYRihXJA7a
rjckHm55q8aroVfiHBQvfCAbtV20msLkN5Wp87NjtTwnQxa4L55bx+Ag1cma5Dem3b50S88PaFyH
qVFTH9FWQUtYdsOS37hGfd4McYeG9V/DdsWL0VoAgN13BpSnO+8+ibGZ03Kym/sSZt4L0vBx22TE
VY9omTV/LdAsdGUEaeoQSB6Oo+ep0HonWkcO2rOD7tfSumytUW4D3X3Y8j1fpbtoKsyvsRvR0kc7
0fbUWiHeOO3/gn7+cLn5SDcxgKAj5wlSu8bRtnQLtH8OdQud5IfLLfGwtKRIz5oq5d6LQrmPUcOr
4RxXer/KqjkKTDF9VNzIXEGiVUNxCKrYGNTT202UBdKyUx8YR01KhIAC/I1MdnOQDWOHtu+fgz7Q
b8C4dGMZajD1typF1aIeJhDb4Qphe1j27aPjKJ3aIdYc6YCN4zMDZdOdygPVQqkPkMMNLUZtDHmw
bBn/b27fIxF/48K73D1/Ol6eaxue7RTUCeDN4xWEpNhu6bcujlJZ9m5UYVUwHyin6zapt2KHJmmf
f67XnkAvkb+Vz7z2Czz31vuctYVw0aNrk+r9IJr4XlzUPkTPg2ZFMupz5BjLZVWI6vIvxPrexDX7
gBZzWG3Ax83VEnDTbWf5Ddr8w6EWIL6FlstbGdgrof434NwUyaUzyMA60NaLNuPHBUCQY5Bj+dg5
RghpIPGEhyGvIFBluIAy8Y7ZtrA030fQ9RKAVtXa6HFaQFdtxaWvk5lPYYu/nKf/vH6E7ZqkEzS9
p+uq27KKxvx6nVYeBKbLqA+miwFct2Zpup8YjiUlQsJ6lQ9LFRbUfIUwwy86fkMhf25tm9By7Qhu
erPLIKQyVu/FZFAv51xMdffTTl0rS0F7cxWvy1uF0deOpee0yG63uZ6hmmNTcDfRYTjNiuVv1MNe
M+4F5KrLp2xCz+7Z5FVS9ss0jycxmT6MFhj0Oy9PzliodoXSJ70jMdI3pxdzSCAJ+0bE/5f75fcr
GYwiL81XBKHKDHF6M86bmh9sWvXu1jjIOR9A1DwMxw3D5/GJZ5c4JtoBNY1BEZ5cjdu2HeM+79JS
TsN4rOwkyBn5AiRUukzk413Moj06SpfHCuMUybKUlLp5RrEwH7dDbLXlZ8zM6+kYpcVM0RDhK/pa
9Rqf4qne2Gej425FCUWrnwxVx+TbOnRA4dd7Fn2f2zlG8anazLtsiaqnMU+q7MpRMx7rqJi7qzVu
6XTfLgOXV1WVsbrcQUm/naAZaz+pJAHHBNs7e1btqKuD7Ud7zvEsga76XDdfhNYWM5EoPNb0n0GB
cq3cojj5seyWuRvK2m0q7WSnO7e0k72z6NhCr2rLhhMRy7aVg9Hs75FQsZ+RPUMKsyQgnYvKPa7X
z820ZPWnisf8LusN12fgL2L5YVkG9ssaSu4mcul48Fk3V4mMeFb2Fk/0ozQYPEuzhH4ZZrDnnnqX
iJsV6gMPiXTyJy/WnHx1tQLxRz4MZDtpFAuGsliLoAHaDKwXL09Lkyu0XNKu+tm2shpKh3knWlaV
DprBh3320r7NDR20tPQOWUi8HEc7z+bQXvRx//c1/G8i+6fj7t3Do16iDSPA9A64lOZz14/7O9xp
eGFoh9ts75bxE8blurMAUau4FrTT16jGTHEp1rR+APHA8E7olkdnOTdqBIivBdwaIphoTVndZl0J
CTkn83KXGxLl/73oP98wmAB+uSkmzrMuJT29G7tsvXYqd0fRdEFvf8ysvTReVRc2R9rSO7arj2Ii
y80UR+KN6s+fsyVMVL00bs3E5s4UwzNqPfshrqxd7mmdwKmTeoncx7D98a53unOarPsCSQkixdAh
rYxmCtqsQKUDgKi9n8HIuE+bTH5l4GY+T6TNrv8/WOUvvvOHI+mjN1MMYKRTwcgviOgttyB6bovr
iSryQFExU4d1Y8Dm7naYgoieMsDfXv4cjedcv3WEPI+A6bIS5BEVK4e1D5oahn3vkrCQ69riYUie
p2Efj4mO2BkjBOqNM/WKN/jQTjQ2+ljPPHmeuxihY+RSFScSif4NUr3k3xm3P30Q747IdbakeP7E
bbmCc7f+DBnplR4F6F9F2cmNqlLVsW4Obor0Z40yfFTWRUTqrwoi3NdE9m7uSoiiDXtb6rwfe1PS
1UrbXCcLkvuD0EruxwEjIEfX4C46sGqBCoWsqYy+VnbeIpxhRdtmPuq2QbWpzpMtKWURDe1BELDe
lrwy5F01GUsPGhNSD2zJ5S1UJYeHWJqoOvJlUvOHqmui5K6eJO+hgLWp7LMbq7S44ROUUiUdtpsN
Xf0D18JND3hYZqRkWTeeNUAV76DZslwrObbXxEAIgqu+P+K+3z7FHf4Q6qFtfNA23ZODRLsux0+J
HT9WCk9RSuoWvft+vCLQlxlvOfBRyCCAwxoHs53xJttut1ZsxZlail82bjlUYTbRSlPuGgH1ozE8
qZojSdAi2w/7rg00tgzolg4dVd07JjFE/ymNcBOarne/gEzjR5NJe9dCFwkFi4pEZeUwGnklCEk/
Vg4pSG1pK87Y48v+oN3WlCRd0+5gJfb4qlPLJ1MptEm7NYXQet31tS513QHCmbXVXyYpyHcKKJYr
MeKFM5BuvD7GeYuEZkOh6r3bV/bL6EaPB7dEINjcWOKmK9pn7bOL9+I+IdsCmbkiHdUBUqKGfB6b
lYAwb+/uAN5OMn1F+OqW47KQAbsSjUsq/jacKnbWY1ulVwvn6E+uoHw89V1bm3csWWacJ+Wa6gg1
nzVoEB3TFl7O2YIF01V8099YbB6gRj8dJg6O4qDr2sexCqTL+5JW5K5KdnZbqTr6GI2Iov/b+r88
u3/wXh/LOucpZZCUm39lw9gXp32KXFEOA9V/p5hyQ3izY/K5btb+ViR7M/1dpMOG3LCp9h7HfY7v
jUyy5Ao0XAMPenSnPjmiq1Ig9KEXd2d4Iw6a19sh9EWf+tBuxudWj2Zkd+AYqk8o249XYGp7C2Vx
iQl/2E0f3C2gAiHWDB+LAvpjjhY15Paetwv8iXeQ+VgBHbuyG4j+/1q7iv/zvz/ia3e8F9FZJtS+
sHl+7ro616ex7ub0GokR/xZm3wvoslsW7Bsjd2aH0Num3HYqSP1Wn/aSrP5hz3zMs2y4EMCmpHcS
bltWfG+ysyykEYfIYQL3dtjrt0AF/wLS/vS/vFgVs80i0dlNW9Kim8lJzNkyfRpjQA36suYsHrdy
a8EL0h/mareQyVIFRHtno6P24Las/yGnFPpTuM1MctPFRZPd1dBfb3Q59roobk0juLiXhQL11rmO
EBioJvORN2s7XcVu11GZ9Ls6yoKjpLHkhN+4TMrxiOuxna8dNlpe1fMgJ15yQmX2JMDPJE8oU6zD
De0KE8mDJEvLyqhCIbujqC6XdU8Er8qlyeh538jSlRnH7EUZuXU1TxGw8FcMFzSYBRqyXFfzMgex
aeHq85JtstqmqkCVdzNa/iF2ipYDCCOCarepz6KYg9jIjV0nv2XL/E1MoD7p+i0MM5P60G9DLEVU
jjtAfqg78J4NBwDOgopjqY/+RkNdRnSYihu3Q9i1Sig/rivaPkH+6CPANwUVZqCV2V1tUJXUFzmu
fXgL6/PKZeKDwCW1PQS4GdKQdvjQWfCmZvPw1kjaK+371NeMjLrkMtaVkF9G8eUjqmNmKAUb6U+B
GDeUBFq+4Hzoo6S7XdJC8EOyUMTsJJ2S8UvQ7vl4cbrrYslQNr4h0JbtxnE7R0Ut3kiHX9s970VO
0i6JkBqiqZ5EyVF2SLmyzPwIWDl8jbx8ibSJAHqMt9B3c/v90LL4uo7qKQQTAuNeEHE26rqoj+Qz
T8xyjcrTWtZt81ar7I/7AuteCNkb6P/0Np5Pk7sT1HyMNxZSbMUd4SVffAFDpa1rKM/EIylrCXJY
va5BnTVY9x5/wi3Iu/k+n0xbfWPNdu70EFLjhmnv3Zcp6YDcxcKNUSXi3bmLwqgCcx8kk9uEST0N
9jQ3MSpg2w231RsAnFc+pA9/EV2tNDEcH3Ka/wHXIcDT24eg4+2DX7KuKuo8w4Zs08cl6sAWHkY3
l/tQF4TaIV5AFHvK1qJcoqRctzbkLsZX9HyycqjwyRWFRm7kOUvEOY7TN3Lz17ba80i65SKaUmER
tukDm+h7WaUh8Qmr9twxb1Q3AM1nTzFE2SneifkQRsuY+/iVdcuEG/GgOIFrTd4lhVSHfcYPCDoj
PnxlKeZtu5TJTlMBiqt9XOsDphEDjXseCcmKFIS/2HA8EjDTYQ5RFdTqQ7LhxQUBUSIXM9x/2743
pcOnLZu50qewXfHS2swlCmP/+JxuyQ6g+iilbkLqR1j45XD+pxPHddKRaYbrYPT9tMiHxQR15mE5
fWnZ5akdUTydT+NEr+Mt+RptKghEBdueV7YVSNCgwzCf+ITyU79f2Wg4hu2155XLhpr4RSzhlCP9
j78keare5WoW0V9B9n20xTBPw9zmRPyicrB3i1H6DhWuqzDj3jHE/M+YtQvCGRvSd/Hqvishwi5C
H2hBmkxqqODMJ6vBQ5TN3fpempyfwxbuHUNnW9DH6WoGwV3zSKf+yozxY5hp7xxOxJCFoKt/ivV+
CymiqoRK0Fv1lVfucB9dMa8zuJ0lDmK2swNmCE8NXoBh6/YOImfTgj5B1v/UunpwUAAu87oZAo17
AULJPGcGjcFTNhVnu8p7zHf8H86uZEluVIt+kSJAEghtlUNNntvOcnmjaNvZCDQgCU3o69+pt2pj
V1cEGy+8IFXA5cK9Zwg7rH7DVES96pTG0P3WnIC7K3QeVIhLMh9QIRgCsZ45cLlpRQ/r7BqI7ZJ/
gubbB1Qw1k0VJJlwXu39p6ydLnUTpg6W+VgK1UIrmgiQ3DTq4v/IRFDQ3FQV8uDBYeitZTaUKI3U
CPrd7ROqzUIf06Frw5bTx8ClVgvbAMwGQ4L4LqHd15RkgUehd/meYqqz0WGnkHGHvEh+IHsQQhg7
xcuYMGjMU7XMy6lM3a3hyqJWAjhy2E7xDqsG1F4AE1z3c0K/utCG0UJHYTJhqIv9mjabLSU8MRYi
s3teQaAifey6bQtLbj6yJI9H2cSTw2Im7Ajfva7IYUwaOC3egdUmTQKRxOfkk9LkNFBd/egbEWTv
ixX1drlIKHrIeY8b1hYftzqmB+TnsFs+91ElPTMzyrcYPO1id8jUNhYQxciDJob7oJJq5d1KKrec
kCr6oi3j96MjQRmf+xCEaSCiQlV6OZlngcdWuv4N2jhhyiDct0jagCqTkmP0oaEnHsF+HlI9IUHE
fWxDCmIAqeS2nLo5vqWZ/dCo5HvY0F7wx880qZSt0JNoTcFyyGy0r/FT/pzvUSj7NTopamdN2WBC
5iSzt2LjP0XiVOCUeKHvosaC7QXZAN0Dy1OX32RfBrk8JtzHHkizDFML2dWTM/NwVDODciIK8WET
7kV+T2i61Q46fvs07Ye0ljemZq+B659X7beaPr7cC/wcbXNqNKQlSkgXTYcyEfu16UjU/rWD4rSE
9EBQt/TKTHsEQwZYGIKHTpw873X6HRxdHfTIgq/5r7umrna8ZHPsGlZ/sSn8r7agoh73sQUxpXWH
nvFy2vLbZnzo1c+gBfVRBXu802qeoCWgXHZ29ZvJhYnOcb/5Z2nX1KzFyBQnOGB1546HqQZyv/WX
5igxA1eAo3B+b7QpksQFvX243/ajfQVkQjotp0zzh1imxcqaoDsQ91WdADAwbmqc+rFMiysysmfF
kkdPYcvohQ4XfRmpeIGUzFiqCUBVIIFuS7u37EPQD/jN6x2t5QpvNyAZDuqOhkWL37KW8J+0zaIg
+BKdQXMotHytffvC6e23Io0eNxULW/1I5bAUYhfkANZ2UOWU+wpMAoDPpqpKpAaIt6EssU0EatEo
vJE0cLa95DMrx60DGeTUf0h/DIGf7SWdDTBMCNLq/WQ7mR9Ua94rg6Jh2P6Ifz34DF5nmcmdQ1ls
7G9WvjYHVevQ0b20Q8WuciNQuxoJP6wA3c5h9hfc78BFQKF0lqFSOPESvdbssCVhecZvv/VyKKt0
xMjJmB35wg8wQg2aa7/1tsLwt5oijNwBLr7V/DDAajlsaK9wOikIfqclJnqKcbvPzdEsYbvvNwmm
OIogvImRhxYwLmkPe3QN+2bvEggQtNWwfZ1PTVoWJo3PZAsqFHBfhUlXGa5SEybaxP2bns0/2ioJ
aS8m3EcaDWCP5ULtCzTKq5+6gnuJ3MOeZ9y3TVtMEtfQO5zhs9gfR8uDo8WXeSJMRFs7YBHneS/a
XNwuIojlknBfw2ekLo9Xai2aaCve8Lz8FLdJWBGM+xI+fI430z1vETVlB533x8GEZXVft4dFy9T2
8XMscqhtpg9V0oW9EXxNHj5oqCXZ0Z7i2BTwWIInYpBCTcJ9QZ6c9kopqE+fEnjLG3y4HYKQHhia
/5oHxrnZocOKma50Cvzmz7rkgfPhhTmQwqTZs8GiibYV4yKOfR52gPiKOrzJY10C4XhKAL3ZCGab
huUAX06nXcGjiA3ixbLlPl+bc5b3n4JOvd+0dExZWaqIO0U7/55HGqInUVD3jPs6Os3OskGl6Oes
iPK0J2fWhZW6uS+iU0ml8lo99xRbfUzm/DC134Pmw1fOAVdHGy3lflo6rn9iq9Q/FPwwwgb3nnXt
uicub553CHK57tWZJUE9C+77p808q7WRuD4ymh9SF9+SIUxOEfoov4aiHPDB4Nug60zH03MaSHjY
9dS3T1uZTqBjglVEp6jIeH9c2jDjWu4L0FEzJXTEk/S0DeP9DM5XtK5htQtfgG6VqYCvAerbdIMa
2KJv5RR2t/HhPGXb5DqvcOhFkh3SyUCm5DVM5QsPGR/ME2VaaZOo/aQ69jDk9C8mguSSEu4jedoV
4mERILTo8z3kLe6nexpyQcXG9cLFxT1WkMbl2ar1LEdgnMeKhZx7GNu7oRq+7FFiJYC+mjd9EWWQ
MehFHBKOGN2LGRiGkSGKFUZHJeo0TuJzFuUh+w9jewksa3k8DWvkqgKOPesxh13paai3V+RZ/rhR
MPrz//+7vc/VykvAlquC7IJDBEZ3qPtXIdgsjO69Hck82X0yFN/eJ8NcRKQBPKYLk0gCoeDXb7es
1zFsTPDt0UblYTGtvuk23YSc3vh47/UI6/ilT1cT/XSwegfbch7uodgQZDSB0b3Sy4Drn0nHHVPT
yj2/mESor1NGwiber1amPErazQBKXYw9lLtYjiNRVq+K+rywa/x6ZdvYriLxhuGlhcbTPmXVYdFr
yPWHUb9oCVRIU8spfh4dgogQYwFEE9zTMLFC6tcu41UpJ5sl+glueYTmc8W/oQm4fg7I+fh4L1xB
qkkZ6CtY16WZAQ+pIvZx5GYIXFgvXvEkLJ1r4D1aQJotLga8Tw6EhHH6qV8hreQyrasZYBJHDLka
RACWNQ4C5WBqvHglrt0q/IPRJ3iVH9CDHo52bS5hE++FK+yR0wy3i+q6SdUUOzre2QkbqQ6CLeDr
vYCdFw2JuXaXVzmD/l3VHS4vYo9YGM+H+k97hV7aUNuU3pd8+i4qDQZC9yov5YWA9euw80JgLahl
ddWbcO9AueDnfFiD4KaM+gVZ2CWkxqblcr+uwt4PoGF+3uauDDuH/aJsGaVRkg1bdRVuXLBranmG
wNyPoF3jF2XTgcxoA+C8KcTUazhBEUBGhjroNY6Z8cJ1h4LfnFZcXvFS1A8wDXD/mKSrPv33x7+A
pgfU7NcM6KoGiq7A48LUEYBZcgZDbELxDdKZ+ghtjny5YeiJJUe5jeP2cZdo2xxiMrAjo3LIwi4o
PpEiBYeQSvA/78uuf1gnXNs2G6icRX0iBa5Ui+2lc/dDs+8HpTKoH/DA64lfxR2WQexmK8m9JHN1
A2ol7AXi5DU/z+fL3299SUb9Si5E0yFXVsUUW2vemjfxsDR31abyY1dGYBBHHV+CKjP4Ke/mPOvW
kSrt9BX0zu6w1hB56TbanP57m71wePiECaLzVZpu6q4zWG3F3IE3tWyhIeJXeAn0b3BDnPW13sD2
S/ZseohbaAWEfbuXjgUlrOYJ6a5uButqyxL3keuoC9v6fqXXVlKYWBt63xIZQ7pjqQ/bOge1+7Gq
XnTHdbKOkxT11SW6LaS021xAoLwJwiRjfC8f86xXPY5Tei8tdk3adinYGUGtRQzupeOUDivaWxG5
H1L2fCTt9p7lUJ0OW1YvGUcGDLYpa5qr0eVblU7ynG8yCNHGqF+cRRMtYVFem6sk2/RjSFHYus0B
+dnC4skv0Q5LLJiUWXdty0UdO16vX0Q3tCFlOHy999JV9d4budnmmhpzs29jeQLTWd8GzbtfmYTK
k22XyXRX1czsYHVXfZwUygv/PTr9f+D84cz068A1bcZ45+l2zzNFPw/QlX8n3ezul0znyzHNMpId
oP/dub/ybJTHaiwzeuBO0vQuRS3vzKEwRm4G27OrXVR9jFoLKtZqp/iNSefsE4dcMjimZasPbQ+a
btsPbjwapWeNJCkiBZ7/3vXHFbIC+JfT8tjuHfyjIbUDeYKUxnwtSDtZVxim1aksgRw+sTnO78GL
nm9ryNOPn9ySx+rnPAjzQbts/nuj3QgFID7BGhj0dX47RniCgDpvJ9DhOzv06k5KusgfDiJdR04h
8vMjNrZZP3M+69vVxOyBbxG5kGqUP1lJxBeTzcOtquR0KzdnvqCH6o5lPLPhQcY1cW/ssqE1WXUE
9NAaj7SPDMjjT2SFYsvA5jw5kOqZ6Q3ZcANLDy3fuyohyYeWJFAhExHUQQRa3+hPpMp94N3cfF6s
te15anEOHdO91n/RHEedU9DoBsDHfhn1MP0gGeXuKPAqT/4WQELwD9GEeVpZVLaHBK17OP4l+wOw
Lqo/gKnK3tG4tfLgoim/WNB0jnuNOgQTVTed1S6TIp6b6JOs47E9V4KYHwPtt7+hk9CdBLF7A60I
UKcy8P4/923L/4ZSHjmuKplv3AQE1o7Owgc3muXYs0R8TrNRv2eoqOjC5lH0Y+m6ND/ixh2Vp6YV
UhQtmBS3fZu24miEzd9YR4DYZtG2s7TQlHXVP42wGQE2Za3aG/ipSokunFTXutlce0IdL1VvUwhZ
n0G6Uu+iKpLYFul8M8oq4l9UPctTR539ZKno7vY5W6r7Ljc0f1Dzbt/tQnbd19k59q4iYoTaQ0Qz
UQy8Ywq6nvHSHHrJB3ZwUxy5O0VN8+DSSb3ZLR6ZIDBnP6CwgeAcp6l9RhJV9oOacbgfpsaU9iP0
8XZVLN2utqOj8NE8Jw1rbioadV9yW/IH1cOY5pX8+Jxl/xTOXoYB1xpU+6ij907BPdIlDJJO3bMA
RzJkZRv2PvD7DmyC+KWEK/R1FwxSFRNaR+2cvHLFfuHu43ceXNctHJFO71XHv7U0H4/d1gS5n0GH
ysOU1Vk9oBrW0nsAKm5rlN2g3fSqbsTzef+Hufc1+5PMRKQlAyg1jXlWHtiZVEc9SvY5r3GDI7oW
J9DDYUL334f3SzPl3bRwSm9NDseOe9U2n8Bj54eevSqK/MJd2u+1qQbwOONsfdU5LArXkVNzv+vG
nKuczhXQF/1Uh0DmsCh+/uw2yJMAbHXduhmUeo3du5AqjB9M/e5KyZNxMdHcXtMsugyRoMeKqCDC
ID7dW4KNum2EGdZ8bZJWvttcPIE/lAUhRDH688L/u1QMRVsKtX5zRfV/fbdSINpbZNKwi7rfZhF8
ppmReIu1i30Lga3+kPeBQgLU77TESdx3kVqWq810V2ylaI/zPoX08jEv/k13nNJlycl8TRew8XEU
v0+f+aBBUeV3W7KlHSIiyvm68r27adbBHlwHYaWg0X3udNmm0q5DjNfRkIkv2JvQgY/SxtSB43vv
UlFbt9NpM9e6hNBgnOb9AHk9Mv8M+3wvVNNIzERCW/u6SggTQ+d5SI6TS9YgEzFGfRp1uUjG4Mc1
X0ensv6YwtX7x677JAR9ieG9cCVjnuhS2O660eQByMDmjBtMGbZxfDI1ZLWBXFFNd61V+VMm0CHI
8kCFN+rzqdUCVdAstS0s6ll3M8ZOPcBEQgZ+evzrQUOHytZQqmyvZiJZYdcFMJklDqxm+N4AtszW
UeWLu283TooBj7tC2zBjDerzql21wKqom8arArS2gIwmzL6bPOxl5zOrIWxYA8+OJWVd9wkS6T8F
z8IiyadVK5G0brNbe80iu6BP56CSvUDXMShOfVcASIiirzuq8drW3BxdD2kc8Lr+Dhv8+crwr7Qk
zTA6XCbHK92mqEh4vxURLK7CBvdCVAgI0kGndbgmWTYd4lxCa1WzINQToz63Gr1u067bPl9jqO09
8jp3qNG64ZXX9HNe/sMF0OdXbwxiKrlkw1UtqzpmEDo58VIGXvd8hjVoBbTrcaxfeVLZY9XF3xwO
+1fyxvP0/unTvZS6g2rFXcnaq6tX86abUmcOoonKD7EUAMCHra1XQ+Kj4Ztx83A1ue1PnPXsSK22
YaP7tEi8KPsdbszm6hbXneJlHZtjlNV1YAXMl/wXW0d2Weruarr8Z5ziocygkxj48V5iHUg+lrSa
3L1qoDFYbos5dDLwjPQV/3sido32LmpI87oUFbotZzRgglCsjPo09Ml2pm72dLhu9WRu07jESz0x
Y1jd0df7l2hW45m94Nu3TRZznnc3EXTQA0dPfj3KoCK4kZ00wxUIk+77BuFR6CbOaKgEbXifi75q
rlGdGrtr1akvK2CiPyG+Kb//9+AvvND+b5Hxr2PYbYmFOMo2XSWdhToySDvexgy6k4VQGX+fT2MU
OEte3JZETtIBY311lF3XKb0fVJi6L/Wp6UMEac3Z5QN6EYAGdK5xhzpSYbVTn5xOutxOyLPDlZRd
DfsaB4VKFma8Q31y+rCDsLesTawKlaufEGeGIma/rHoJ2zs+Q11UKFhHMAE518loz4LBJzuBIGTg
6F6ajdsR5lAu6680ttEDhC/cW1Ol9JWn5QvZxBf739RAoNLDmmtO9t4WnMseFhFND71yPdWf/3v/
v/QjfuzWGVkGeDBehSVV+xanMtwXB0PBs2/adnrlV17I6T4/u9x7sfSmzM48tvNZ9VMML8EggQNG
iZd18cJcNktd/LBCQBIAbzhe71K9Alx5aX68qNW0MdL0kb02KqtVgWxb/4NtrJODcS0U4P97Ff48
P8TnaYsUPh2mG9y9HIB77KHESmVgL5r4+ESTLcseM/wJZW5m2LFMpixs18NcI+zjvazL6cw1bIKH
az8k9qZLNnLfaPslbHDvmmxYtWeAa9ZXZaB7Conh5SPNddgNn/ggxXgU6VJnCpmrNWgagNR2Oy2v
OVz9eesQH6MYxQwyKvUyXLsWHRP0fyZI0VuSQuO5Mq/CLP+cwIiPVdRuZ10iUyuLhSBZ3QzCsvEM
exzouEozNh9cOeb20G8OzWlGo2l6kzMtz0pIvkE0NGoex2esBUQl7XzKEjwEx/PeVwBnsAbiwI90
FM3dspb2ncqHucXNhzQPsxPrwzRmkG5aAUB3OunfM1gb5k913wNC07ebng6iT9MeMQM+2D0WzR6j
ZTXVA/4DhBc7zZn4CL55GY3FZOKuL2rCksO20x06+wl8EvVRlxn7C80eaB67dhQHY0QD6Sy0EKIF
VuN0hvn6pMasvFUw+goS1GLEx5MBW0pZn9ocxxXRNwA4JXf9Vv0M2tG/wcnKISmlYTkk+dZ34OOJ
QzD4k/i0W4feO+QvFvowiOUvhZbnQe8kLN0RH0pmQIaCoQq+XPaTuGlBX3rHWhXWDyE+kKyGE5Uz
gHk9lIljb2v0aD9P8Ki6CZp1H0lWR1xDGnLPz3XfIYM6tcDXnM5dUE2M+JjeeJN1BjWW+iqf4cgi
R0BFy2s5+v+P09/flcSH9OZDYijH7es6tLvO3rguXj/BwM18y8canVg+1dF8Bvuha4pe1rRCyBGL
vmL0XLck8Ko9S1an7T2B23F8qhsQGU752poLwgm2o6mqclkV2DJNXKTJPL4ZW7BE/5IS7ciydl0Y
yBQyY78+FIZoTYG+Ne6+tKMqbATQdqihIPGxw8JtHJrcEjUP0tBDRB05aSpeCdrnyu8fVuA35HBX
TTOeH/Y6R5uDgN9K1vdUp5k5JGzY6iMM7Ck5itpsbzYhtxCmBc4hL7MKudAu33AtiMu8gYMdAKJ9
srwCoX/pT/Iya8dXYvNkma7b0BB3Bw+WyBXj2ihy6NOsyYrYqBpeOyxKbqjNZGDO9ZHGQzvoGB1c
bIIevtJxD0xDKDQOlrq/7jA03cXW8A0mKjj/5AQiPJYjjJ3ym38VHW2WRbNZLpNsyFElY3M3WxUf
A06oJP3tGltHrCFcLRfadC2EVeFcxFrxIWxwL/JWpK/IdHK6xDvwiLZln5wOnJffvKsAojVpnWb2
QtJhflA6I58bkcRBn/6bdRWQQLHIaC0udGRvRhL3h8WJJOTumvzmdMQAhAMLZs4uSQR6jSIoRaGS
+Upt4XnT/XZoYHAvwiASrTuIaNnLQsbu6BaU7GmbB07L863z34ULmHN2VcntN7Xxb4D3uGNCtjJo
L/7mRSR4DcjvMrBLCrcPdRQbgaKoWEX+MWQ7/mZHRClg4ygtsku2IfxFWepjXK5/hQ0e/zozZJkH
CIHL8UJq90WOEEjXaRj2AWvqPTYhRiBcO7TjRdp4x17Z9NtkBqQp7NP9MJU7WcuKjBd497DjWPYO
zhYyTOoy+S1DripOmoaNl2Sb5RlXcfuRkbgO6Tkkv/kNjWsnYxF346WqJ9YUUypBlsjw1gh5CWJ8
LxnamiRuU+N4KY3IinKZ/0p1UDMGY3uRahlwOFDqnC59sibHrl14QbLpa9Ci+gmv5ASqbym2jKbT
UqA8Whd0ChPu+t10xApwggaeXBRDs2GJgJBzUSbDjkf/IWRggIQXeJZcep0O8oEIwIoOLOlhvxU2
N16sDrqhMgI07mJKyW6XfuhPSbqEnTL+Y6gDy8BKg8HhsWPuJJU44XUZZOCKPePFKnwg5TY8n+6b
JKzYx/bTWEsaNi/+Y6gZMtOnivUXyCDYImfq0zqwPnDw5xvhv1IHArNNZrCDL7Ak+7vj6v1Og2px
CbqLvw7tzJiiUm/pRaxOv7cwKDh1IrVhR4xPqZlTMec8LclFlUD0k3jcikDuIT7dS6g02eET2VXQ
c17r+lu/N+Kg1VgGdTEwvHczVbKeUj7G5DK3uT5tRHzAMfaa4eEfS00YPPl12pWoBQGIFoMvLPnU
ZV1Kb+GtwqsD3LTocAoKVp8xk2m8sCr4gTwhYh9zgPCK0bmwu5JPmBFrTTc5Y3pWVEeOTQJLHQpH
myLsy71YVWsO7BrM1J5i0t/v9QTxeNJ+Dhrb58v0Dh43czLET6vjdzqtF1iS1T/CxvYiFbKgGZzX
6+7iOrMVCbh8hel5yOsyAQXz100DGSW+w2B0v1gTm4cEQPFTPXX0JuzTvZTa9+Xayq4hFxmv3Y0e
to/GldU5bHAvVstxXCwqtvsF/Pj4FneB/dl0KUzwAVoBv06MaWHixYZpv0Bqd/9Q90CxL64J45Ni
3r1gzVlU91nW7Rc9UntTDyC9tTSZ/wqbGj+jQncFVFuHVV0QSHB6ygs4jXdBGnaJT4+ZZIQbcEP2
S7KM6jin5Kbqxyns1eHrFvUjbKe7ft4vMNSgJ7ry5lSO6Wsupc+r94fXmE+PEaB2TrGJzAVWD9Nb
rYavpF+DzDYhMuwF6tqui4t6ul0cQ1EDnI2PSo5hc+4zY+oR2GGyKvG0OYgd9pbCm5mxb0HbxWeu
kNxlIppr8aQ4fQ8zL/TObJhRPGbFC9NhcKWQ8G98yhZ+mib69w6HobDv9mI0naolrRSRF9BFnuAr
9aYODf/fyEJll0ICZ5EX4qDGblVk4Ped34Z9txeesjXDPG4YXI87TvROfN5UmLoOHKJ/Pbcy2hIx
mMncbAXs9JIgtiBW0UueM1wHrcxZ8rRm6j1f4kfG609Bs+EzCQarmH4mOj6VKz+mefeBDa+VN18I
d59HIFgqQP/BV6f5eiRg6SQYPuyrvcQJ0xIoK7YwCt0i+V5X/R0NU1GEheWvK7hlBmrRZVN+cXH8
BXyY2+CN54Ps62gSJaYkfpotvRE4oHphwq7lPsIeVtgabrgyeVI1iGIm6oBkDEP/JIkPsI9JAnRx
PWxPOuYfgJJuDgl59YB6ntc/5AQfYL/2eluqIW2fWJx39Haa06k7w2OEVU86F2n0Xuea1of/3jbP
ueBPP+aFZwf2Z5Xn1fjUDXlZnlJw9g3MrHHhVTfgs0S5LmCyk0ZvIiq36SYnMN8NO+V9OL4sS2kb
UAaftr563zTJm66SYUP7WHyu+5ERFNme0mr5mvbi7Zi91nR5IYR9EzMgsrhKN4Ghd34nsvKSdEFg
vgQvpl8DrUz6dSlF1j9Bu/Uja+Jvct7DLr4++t6SSKb9QPonu/NPmWhAZkv6sKznQ+/zqUr0kLr+
KUEwQEQIjsLj1//enS9NtpdQzbiNa41yzxPa7Gc16E/aVWE5z4fd121EJjSwzJNQ69e4Wm6rPMiw
EuvopdN12FLKxtY8zfl4N2z8c/ANwwfco0ASZxDHri5dZr6pxLyBwWRYAvHh9o21FM7vSf51aNj0
d6X6mkMSJ+3C3P+S3xD3dKzsaGr9ZHV2J6PuQ9aowDqGD7mfV+DpFJTlnkAhVoWozM3McOL/9yb8
v7fLH85IH3KPko5SNLLR1zjdd3jbtj28HR82TZT5OmnQoM1RjGXX3u+D2uhbWJjr8ZSgnZydd9rB
E2Ur65W+5XG0TjnO1nlZhwOZBjCnj3gWmfWmHtfNvLMdCKUPilWOPXbV0ke3G7TWXrucvlCO8V3T
unxObJR18Vee92l/OxrKYElecW4gizys3Sv1mD/rqGDze/drk4+DphUjX9kKTN17mspyubHGTvYk
MuHsN1KTwT4AhoP2DYRyx20+bJICJ1OB72zD6gg+HQAPNtnD7mb7WjcyYW/0VLbD46Ad7LT+e1e8
cDT5jICByV0+LxLOjt78PVcKx/WypV/CRveOEL6MzYauiP1q+q7Bi7kWy3SzDDHJwxJC7OX9tZxs
lgNE+1VX7RMYH3dUZq9Qa164v/gWSXuaAB43LuPXpOzU/HdG0Zn+QqMx7R84nRg7T1vGZVhlwacG
xEKWeR7X/dek19+U6g4UyLlXAv+FJfZpAW0lIKoZC/NVkPx2NtVQ0D7wies709UdzRwXc3uJy+m7
A/YO0gX5z6DN45MCcqtJWa4JNPAAZHgkawTou+G7+RQ2vBfgPRReOU6T6ms01NWxwTXzLkpnEnZv
91kBwyJyBV2z6uvumgqVBVIl+QN6nkkTFlrUq3ThqNmBcxjFo6ssrkE6vYfh+yuXiucp+EOm8FkB
0hCUWqpBPK4wq5IPnVj38VjmLWRmprKjUViq9vkBs0nTeo5V9uh6+3bQ9rvma+DseO/qbDd67fqO
Pya8ZW/LAZyDakMdOWjr+JwAIdXO56hkjwvE8d4xWqtr32/La5n6hen3WQFGQFZuGav4MQMVd7xJ
wfKjDzmFzeap4lsdpmKb+PwAGUdpS0ymT2u9fYztsBYwoF/DDh2fHCBHuzOjhT7JCcKtFE/WcTCv
tRxeSs6+VRtE2KM8JfX0CM3WpjpJnJ0pO21GO7aju5zq+LbN82k41hBhymLArcoRekZsJ33ziddj
GYQiSxKfR2BszHi6EH1yaCZuxTCBICm7NPknbKN5QW7gyVQO7VKdatt8ris3Hfdts6+8mV/ICz5x
IFaNljFcak58mr6TvO9PQBkHcd0wMV5i5i4eiXZcn4B83op6Bbwui3WYuU7iG7tB1WAYxg1bl5a8
LsAyugd4Oyi4Y58vAAoLvPSYah6RF/jf5bRnS4HRwwjweD88lzD+1SHGsRrtws31I5hRZj6PWzkm
txzkhCAGP37Ae3/PEe1zBSOLRzPJx7ptfizzq0WdP++Z2IddwUnA6DTh+jGVWS2PrWPYMRSdy9eI
OS/9wPOZ+K/ZWYgtJ6BNm7My1cceneIizW0YSCf2WQPtvnXUCAZSPbDcBYNZaqGZCHu9xT5bYFPp
nOoOlP10Hs1XZyfKTr2OlrBSYOzjoK3cNG+TvDnvqEMfqFHbzb5uYYCO2Adf9XJyRkT4ej318WmL
y+Vu6RwPqmTFPjo5G2RXP+vUnbUR0K6KqjtDbRr0CIh97BVJk2ZgrG/OVs7fYzgpHbcuTCckiX10
8jQPUpmtbs4bVDHuhHE4a2QYihFYy193exkDDJyoWD7+X8c0zzZzlP0QVNCKfeBVu0+gtdmuOUNI
6rasiTg0tQ4iJmFavDh1uA3SaVzlo6mrbxQY/aJNhhC5HYz9fDb86wxo67ySfNLRZy5Rxj1Gfb5l
JwuptCDKLn7AS6sijcchb3Ko7WT1GTnwfR9lQXdagPJ+/fZhdyKurahORufQTh9kXixr9yPkOhD7
oCuAl2eCSll00U33IKDsWrQzewwb27sxIzal7vO4Oa9zOZuzNNAcAwto3fK/gn7Ah111bB425nRz
HrJ9O6AsRO4cMMKnsNG9rMosR2vBZWBjVGN2N80bSDRMlK9USf5cC4h96FVeC5nqSNRn44Rb73Kb
re0hZTM/SJR/nmxfyfR72B/y/An/2vy0X5LVDThv7CzWb9DJcOSswSILYgUnsQ/FylSzz3ts9Xkc
V/2WlmMLUnCugx7VsY/EQlNhNPnSZpdyiN+nLdq7OS7qQW+K2EdijW3TQm971Ods17fxku6oxKVh
FAE8Cn6d957LJXagh55Zk23nKunTQz7z+mPYqnrXYTaDHRQlsj6Ler5Gqt4OSpYuLP/5msV8W2kC
NmR97kWSFF1pmyLK5RQWWT4GC1JTsOOLO32OhlUfRrp91Jtkx6B58VWKS3BisnHEKTwl/6Puu5Yk
R5Ikf2Wk3zELTk6258EJWHCS9AUSycA5xx/dd9yPnSK356Yrq6/ydt5OpCS7MyMCAXe4m5upqplZ
gcwMKUlanmVyMfybd//lhEWVTE3GvOv3+SDTrkmf+jS+/nv3/mWnZoYlFaFQJjZqzWi0t/K9kqEV
/L93ce3H5Yj0wkRci4/axpiqAs1qM9mVUjL2/1bwh54JP17fEOuuGlsxsZUycJYmNR0tzr+r8bhe
5Gf8SP6qwgIvIPfxNOLijRI/ldNkvM5Ro/9RZ+Y/Xqf/Eb6Xx/+6UvuP/8Tvr2U1N3EYdV9+/ce1
zPHvP9fP/J/3/PiJfzjv5f6Wv7df3/TDZ3DdP76X3brbD7/woou7+bSW9Dq/t33WfV4fd7i+8//1
xb+9f17lOlfvv//2WkIPtV4NrmPx2x8veW+//4YM+z8tj/X6f7y4DuD33y63uOj+Rm5NF/2v/5m9
5/NPn32/td3vvwm6/HcDdenhIeiGIav6ilCN7/98ycLXWJZiaQaajKwSnKLEFX//TTL+bhlIvbI0
FZn+KHmKRdeWCA4/XzINpLxaSJA0LDQN1n775yz88Jz+9dz+VvT5scT9tr//9kme/GthmIola7ia
gY4JkgRv66vsqjeWOOrHUWYt77bpTTsETkRrZ9gWTNkECXmd6MTh+T2rrxIt7dHNL5MjsO9at3+C
pD/dBw4gTRbRyg9z8uMuENW2j4W+k5l1kWx0v3yeNsmLSlA1n0MIptPkGwv9Jcv0j4H/6Qu/bDus
LjlDy02ZdXbl6TQ9qVApHKOKVZfuQb4iydS6oaWZUzL5YVEZsrTDjiCbNv3Gu5A+GYVfDf2LgSlQ
41rWMtxJyyU73hR26OfOtNH2qd/WJEyJyFEc3V5YfwK9x0qn3qF85yHcKJsOWn/euSgZ66U89NG2
gy/4c75DBjDX7IKFXGfpLrKbF+smUO2l8jSGurbMcJvt5Ckb09N4z0JvZOiS9y7xhc4sZynb62Rq
aFuS1tb8Zl8exk3Jl1vOil1w7miTEu2YstltN4MTcU0hQkUmjaYsZvq+vIwPlWN5lt8QyxEfZTt8
He6kJz2hFYu45U0JKWhGBdek+nf9Sz6x6l9N55fDQKzyGcXZMZ2qE55n3jvpXUcWmr9l/neLCLtk
XZdfv00SkQoNiB+JAF9JaNBeWiZk2D+dbR0qZjoKUx4DqhDVmXlxjDMQsqhmTJtDP/Eop/1MKk+l
5fPSO8V7RkXHdPR7dNOZ3tDPZbq0d2VM04ZGKo3Q9YC3O8PVfXMXPZs8jYiBRYIx8YVhS7D1CU5v
qFVdVUR5nBqvaDxzBp+8eMZVSVkQ25kTPqAaDF0fk5QwIdpLGhkZKhCnZHgvaP2gv4QJMaRHgQHF
62eqoD7Ha/Ssvpi24Sg00pkluKJEDaYcFIvUN0tmeUVFNIphqh98aANZZKIwoyOK9drEXM7IvEfX
4HJmWYnCj77+YDiYIJ0qCUkzApwwmZyaj1xC1UkiSocxe0OfMgF87nuDzt927dd+fF6XfXhKpd2S
DSS1Lm3OK8iTu9bPP7SGpxIvRjKWTFPZhHwdJKQHJEQy1q24zchuIggoU+rOAV0Oiy1zldY6iS+o
uUC0x0Ajk4USgAToRCLbyrvxERDrvqFr3QUslpBVz63XkColOop6oqHPs8VERzjIuxxtm56zu9Yv
8xOI1LNuEKsixbti0fyCyhA2tFsENVNMkwobwdP5wNpb1lPtMb3lGiYtcPpzJpA+dSHKwWrojtKr
eI5ZQM3dYo97wASwR3Rxikt9P9gDE7m1UT/mmSZ0pLJmi1xxrbP+jrXFYirs531/U2kW2N5ChL0Q
kAbrsEhId8W6aieqL1SJtlqAdUHq9RriTERnpsA5FRZdCruCiUU6PQLkgXRvwkuNjJNLcJ9FTh6j
gSGpDZbX1DDcKHQk+aNIn3WoDSM6ZixOvHhk+B9Vr0jXOfFCUVi9qneWRJJtztajomFhwbFMNLfI
6ZhfZDRK80xqXdBVb+ZTQJbjSFVM9tWcD1JGoWmYT8XjOFNhsuv5kOaOjvSgN0uylfxFQzu+gDUp
q5+Mj4YUz+OL5udHdCwMmbyP4aEh85csdnZUnupLp5IZNT6OkdcXXJKJERN5JqPAg4ii+Pp0DV3h
YdTpFG3DgQUpaw1aYXHl+6bhwJtzTHJMo1e8ZUlplKxTFKJfekYGptmCjdal2IpZTjFTkLvNH5Ef
8GQ7cmzjRdxPb8KreavmTbusE7l2spFxwBoPVUqtfY09XLmDB/P+AE3y8DYJbBpIz2UqEDlE7Xwi
BQQzk9DJLo7PekOwMrg224rdwvI3G1QLV5H9wkLRkdwoIsqLiWNsoeEms4eHfl+wcmeEqKFJVxs4
spBK79opvw4LmQcylwR7f5RJU25ajQfKRyLwxUQDT0cOGSpelzHpME+esE9RLol0N9SCr1iyKZ7D
R0OnUUjaa3NOr3ifUVHFoHnvTQbJWpotbMlOfcqR0SENTpecLXw+p+nCrZhECv4xKyBjSGG7zJpo
o060FBNTv1shsRLavi8PYJXOqOu+v023craH3DF7YswUFXbLK2qsm6QUmKw7UU4ayVtGJtH+mKEX
ukyE3BnQofsQ7ZP78ahfuwQd6JiY7CfcVHkWTa50pA6pfJdY2ICZzMqbTAuW9JuwIWJLptyOz4HF
+pAYPYm29abmkz0xGNtp7QrnKSgdoJAuJPpkr/NqjRw9fXUU7a9pEJ4FbDUHw1CvEKVg/32gml5x
j9pKqIQy1FTJWQa4voWIfqtJbnaOZRJ9GLLXjjQUyPw0qYd0RLNWJmtMfcfBoX4MpoPHDROs2OGM
9px0kVllegl6m+jEkkEIr9YVe0o26cJaKm3AEosJawWydEQ91nAfDNPGQfM0pmTGZ2KSvYJNUd/z
c+Khix5FFcSAdpuaiY8S1WratWSYoCxCmTiiN0wm+sPwooVE7qh+XbsQREQPuaTZk8BFGX29SPch
wGE5hjrtBbKmr4VcfSrfxzMWpUq1TYYzsqDoXPahFrRpaZLSRELZedLfIqpsqoHKC2wMkXntmNhh
hR3BxmVPvRPymE4028ebmOdO7E0x1nbh9syYyTCjzzvFTcbwZHC2OfEuptrIooXIYMrdGEu/2Iue
FNGmseeIhTu0T11opdshVRQb/Uij2k6NgzVRs2VKTOOBNgVH+4lMJ/JjJLoQykAFNuPUwF860YtM
JuECJa+QZLyQymTmss9Sd2pIKW/X1hjwqCVHqigKsUXKYRKpED1UCV10vyndWGPJAY3vsfS7N+uS
HMcP4SI7xVXI6MQk1oJMq0me8hktg1AtDoYuI4GrXxuNlCWpe6ftKQoEFPfYBS3rj/Kr2rHp1GOc
1nqIE6wy6R6dJMR9iymsr5FJIQmTsCvQmQ71inqGwpFK+F5MtHxCPYZyA1YY+6ZVaBcc59ZHAZly
4NJm3ImOQSYYTrS2JPl7vAu36yInYD3e50Nyrz1LDRWAMI2Trw6ejtpPwUjL1EkSu8Qpb9mByWWL
I1k934w0Gkjcku71sYDbYFv2gAMAY/GHy5xy03vFwqQKa3e9s3Qeesq7SPjbiferQRt3EZM7Nmt0
2KjeoBHxVcJBcgpc7bSgi+99j+M9J0rF49TB7GotlUsqp1ju07UYbalyo5pVsD4DhWQOlrV7FOzo
ZHk9EU9IxDNecSi0JGERe123B8t3825wO791zFN97p8XkShYsq/V0fThqWNNoudIh3WHDhF+gnYn
1+i+urcyJ1DPYbCrgQK1tLCuCNdeoxox7HqMVLXbpyR7qv0mItZevCmjraukepMXPw/pOBHtBTU3
sX0HeB7M2mM1xDzR/VEhuTd7uUwmH3tPadCAg8SRSuK7YNurPL0Wm9WZ1yM09WHa4mBHRvqjhSu1
nSPXbtl7o7gpSl8rXGs5o4+d8RIkqHxCceaPJUUZL1YDWqLhRPQRXoh67Zn+2MFzUtj0PL2jeGRC
RLiYAxpnkR5WudjUEYNhk3H+P/Q4xSy7lG2xJqL6kFm2hToyGORA2pRFOMW0LZ6IEKIm12qY9IQI
DR3UXRD6BRoo9VjmdICDKfIOMoLIkQrSGH6tw85TS+J9whGUTpkNv9NdLYP6OriaC0isocmDXjNU
yio+YJKxEIYQ2wQOtw0LPKOqGkHN5wdsXkMjfba6xHstJejfrdt642ROT4OMjQab0OdcttuM9YVX
ZTRoiYrTSKJT6hh+SKeaJE7+IVy70RVKqk0sfUQlOySjizHpY670W+SQTwtKstDecJc9hBzhwIUJ
aghuUTxoewHQ26AUJBk4bBUdXTwnbKfEYF1G5IQgZ8uONvKjOZLkAlcnJzhTq4/VGw8lkjkVThtW
cuQb+uEBxU5IRQWFTAf1BF8RznfOyo6kD+nChIIud/EBnjDDfNjthxxRNNJbRlL0TALxGrpNz6aQ
AnpCQCCj3w0fXaTuW6gpu8cJpZsECbAocRA8FBRXxemFm6CpLb6YAdXP5cewb1BlFQn/BD/zl+XQ
GVzCMQ2XWCDhZamIVZxjtG4RKDxpdHbxZBJeISBTXcDR40PakS6juK/VMc2c+EndWE/Lk+aXdszq
h/XmZdZwy1G4vGldNLITSbDPD4bX7DTWMRkxpermDMFMTUo3JeU9okpH32OTE9QvtKtnc29cxovo
9q5JRFayxBdfrA6hbLlZZwa3Hnk5liltvYILrN0I7twRrAke2z2OEwyNjayj+WF04weFIgqmAV0D
WY1VtKBwmNhIcAiIG+1J3aW3hUU03k9MgSuHskZ7wU3tgKcftSuwyFHgOlZMOEaO/IxwsPHK+wKr
0baYcs1xdF/ie52HNgIHu/ASWnON5S3VA7rGYbh7R8S9IDAp7upjBY8Eaypyy8vCO2d+MOA82LKt
UeQtutkWTUVIypBzYe47RBICkRIynzVvRLtDTGO20zysEbRiOiaIxkMSpU5R2dFER4H2iR2hZcJF
tOOe4iDgSexq2BYI32zYMGAFCtVwjDnSocj28L+DPYYE10+nZXaKrStSqqilH+utwqdqa3jyaewE
mnsia2h6iep7mBdSyf5yBtDgFZ7IJZI/oxA27SN0bPKDEzK76bIR4LxqTj07leGL3RYde/gyHA1E
2TmpKayJcogUz4g9bfFUYA0FjmyS+aCH2ZQSA/NVnAR0lNYfJHnTw8XGQx24Vdp5cohGvgaI8cNa
GgwrztKoUN3JBenSDaASmDWYKir7EQ4TVm3TfX3OETbER1lxa8XFTC01ggrYJme8qo8Sr/wKXmhX
wyxjsUF1ZZKMNnblzIcRD0Z2sXVd9M9gjV27tUDHKx6lKXHBbxyLjQjIkUsRvY+l15skfZRqiGr8
tPBggZYjPDHrajlwmuFv0pJFvnbE9xjXRWKNSjAjF0TAVmXX1+B1HY7hoWQiItTqLoE7wEU3oNOx
fBhps53dGaMD1jPiSLtLJRLbyU5wcrt3NyJcV4Jl7pTcxKIyN5VjIPzNsbDNbeED8RmR1UdRL1uM
SKaiAdcmQPMdbqIE4x4zwQQ/tyvAG9DM58CElKPghR/Nc3wwmAkEabUpcFhp4cg5KR4RTaUvMeK3
ZKvmJD5i3nzLqxjAgN7tbHMfeWhIFMG+dhjjn3DbPxDRPyOg0qcy7GcIx0CRFktH45SvGeJjJQh9
NQDCUR3jcbjimYcflcFjNGU+pA+THTjo0sYFWyOFl5/DhcoIw3jAWz94tlztsdzgI+ND/LJCMzJH
aHZaNhrgDZn2QHAQBvAaoT2CNFensa/xwX01L4MXvcZ82sRnhYkqfA4Ele/JQQmJinMB4UDpCBSu
qFPjvxkJOcA9Mj9mF4sjzNq2WwPesElw7LiwBuEOao6B4qy2IQPSH9ujviCsp91pjEjEDfbrSftM
wflpzkzdlJEpaenW1xQdBQUqtXoQV8xysQdbRwdQ+HLCwcBs6VRyc19h9TPwx9VZx/adaOiEXukp
MFaG31k02Sx3MNiaDyMLE/Lr2/usI/6r2/vCNRWzmHVCi/jIumRvLY2YdQb84ASwC6sha2jIpG9k
Bp8i6F995xfeG+JDVUN5YZnBWMJwSxh/duk2KdV2Aw/psht2hZM+fDPSdSS/+lbQC38mqRW03oYa
ESMdaeW1vPFy4MA1HdzBH3jLZLvE9sPm+Q6w/8zu+OmLLUUHbSEaiq5/Qa2NVkFSmSjJbPb1u2Q7
PI58Rg9Yw0b8XDsdHnlOwBo8hjAytnGTLTJxhUduxseAQTU1uv03ZPT/5ZYMSZFAtyBl8guHMNWx
3FuBIjPBzfcRBTx3lnl2HDAnuZNtYk8/9NuOZn52B48QToUJBwFYgbd8sxY+WZOfJ+dfd/KFXAgi
S0xDpLKw/F6yl2vGEGmh6CTia8uuaWSrTLzPeekELPXLnYxwRiQmi7Gnx1ftA0DGqfbm19Izbfhd
NVHeNB+eiSfAR6jtyI/usu1Mdd5iYxfblChezDKYmPqCvfSdfVzp9l+N5cuDRpv6Eek36rrCUKvU
A6zHqhdrZ+GcSy//3s61/jVzX9D7vOyacs2Ag2eHmYMfVURkPf8NZ94mpHIynBnfDnHdJF+HuC5k
1VDBp/1UqK0wwzBMCmzd7DG9F16bpx4uLrZsBzgVqLYj3IkRM+hCIzhymXpRvlkvKrjFX97Al/WS
9kKEgmi4Afl59WiTJ1klxVvU0QiRHlAQybUe+31L04mEp+ol+YjuF6p9mAfxdWalPd2Zr2sxL5xc
VHYRoNUXYY0B1uKvXnX3nfX/PBF/NV9flkRRaVJl1uvtOgPaOVLNNR7Fhsz31bGl/V13yM/zrn23
7E88CUCfwcsN/Dw8Tl22q0PEdJaJJN2aj8kecaN6bFzYqkd9i37MyglDYtpOOYmPqq26teqiAGmM
eFQgiKWM08LFa3eXlDRUPDAKJpD+AojCxjyrGyjQEen82sbKn6lXX8driLIsWaqiod3LFyOrN1WR
S/g7U2cK3HiwmwFgyAQvvtvqp2kr3gGpBTLYeLFOgHA2MsHbAJkrgV/na/w4wlP9CEIi2OUNIF68
X7bRcfUJrA6kHxiRyFOO2S5ytIzWIump9Fqi/xGXfXUX7bodPLnPHTHhqIVMVrNjf7Fjd42ZkqPM
NTeGb9HBnm1x+rDB67aAhWlyyd2W5o7qQea1gma0IBJCepyE2+AQb6O9gb93PoIrR9uUd80GENl2
WcEJVFnb6EzgqzMishmRtg6TuTqF86YA6iHwgYqIzMq7ys132r45rHRjCcwOvsp13I6HgvZutO+3
lg//5GTAN1mNLZBOR/EHGniBqzjWaY3QGnyH+bi6m4IGjKsE7ACoBp5x8BojrnXDXcHEkk4d0ETX
fIPCsWUWvKqBJmvkMCJB084vCGxYxvOj4ags90KvuMmDA6SifAKg2jPVBrlz6hOaPAsIb9xoK7Ie
Ayt4eoGJHRy47d23x6T0WdLpp7VjGOhlbcJTkr9mLzZG3MUtCh0wlKgJqhX8UvctBwcRtitQj2gV
SN9HCEwRDvFk59IV7iV4kmnagEAEkRPuB5Y9RVfAdzbg0fk+OnYeOBxXQEBnvcL9Qp8WsAKBk26a
AUwP7+OV6qre0FhlAuPoArlmQN+XgJQ4k4cVKx4uIAsAPqWohLIX9kNCs/txW8GudOvxw2MvYDVb
PTcDcoCRVwNCvjaEDkBDVLWgwe622Cd7E4i3qzkRA0HnBbbm6HBYM8RHHCAiVZBpgE0BDKS3U6yJ
xMUnPMWdtiiCt2ntCfBHh7XUg3yevWS/OLBhoSP44mbABWQXqA2wTLMAykUB6DTZ+qyB6YK0SGMn
Oks3BbET3OSYq0wFPZG/KrfuhDyKPVg6wUFt9oC1KNQAm1Dy9l6Flw0gR2Vtyb6t5/Mp7vrpSZsm
dBR42hLk/j+6YpJWhtpoQPMsn9BJVbJIfK6YfC4BQ++si4lQIH9Od/O91sDhKAd7eRtQnIdqKyGV
n2sf5P6xedARWjyBQEle9AtE8WcTrPp78iCoTiMS6QWOFaCu+SmDaJ4IQFEe6hfxpdg354rGF/Ol
uJcA+8aPKBqn4q1gxCxfOq3wUg6sIv/G/VTWg+kXY1bWg+1PGsm6iBf0KMSYkeGDuNjU4OSkm+wA
m0MU/MJX87OG+RNv3+Tj/Fwd+9u8z1h6p1+ss3GnhbvwKXiBBddzxNHQ0X9jvdXPHLCv92hCWGKZ
uiYq0lfZHHqvWLpWgLVe9RXyuWO6kx1HDqnLaebjWXdkeoDaZVtswTyfumN1yBGwDW54HmBFa5ru
8lu8SWMfqDx8t8q19tIDBBf38Qso2WviqI7uD4dVVtESZSM9GrbxlAATUmxU2x0/YtukGvyG5+gu
uFUlkd7aB9BRxWGlfFu/s9O9DHRb2KPQsptviq11kDmA3/gsMck1vXKP+s64dO5XR6kkFaD/gqPX
WWErC/DpblNoROjJyt8U9voThbxgW3N3xUZSCgod86+dG3TrewwQkyo0u4B7vlv5dwmBpcVfR7u6
X5wJIhKQbxXAtlqCCgU7HnY2Oxh79FTw8QoYCaDZmkgi0JbC3qKzLTIUnuTiDeyjjdMZ+IQGO6zw
4h738DCwlYgCSu7oh+IB3kv8DusN0HdWSX+KLtAMpDu1Is2DwXViEsOPd4kdO4Mv7PrX+QBSseIo
agm8Ay0TeIOzCuyTwoD34t5g5Sm8CJz5Jy2hJNgOEV0+jOehgaum2ibgTaJeGlTefpZt0DtM8FIZ
ByDOIwSAA3DsjX6YYK18iF7sAcRNQEQcleO23gpA/0I7eG+eW9CKIe0wgvoqAyRB9xVUZMPNKtw4
NXtpVznhoUl4fq+9Cl4OoC9/UDNeI+TwmmsGQBG4titvGwctff0VHASm9QoRRk7CG7yDceV7QHjd
QB/r2DKAw1+7kagG6WyAvF6yja7WFoASoBEUa/SAuyQccHUIgQMIZxcai+US7tN9T+aX7FleGECu
jko3Cy6DTsbHFQAzNwuoISgDSHZTePi0uoqPA/KPP4AA2cl7hBN/iyl7ASIDzc8KnXWOdEotp4xZ
DIXHfXELMPpXdZP4qLdv7ksX4gsS+eYZINRbicNb80Sn4JjTvXIZHk1A6kCEv/M9lb8KeE0o1lA2
SFYl7fP1P1mcdKn0bkBZIibvSghCttJW3WWe5a7w4oAtl3gzFza6E7vGA/TJBgGBFvo6K9zsRTuF
u0kjLRKD4BFEQO1qKm9w+tcBzb+pE/Bp7n8yO9DuiboGed1PGmkFZatLuYeUVrigWT0iNWiC/MGr
ZNqictVZ2YfPwbXeCXQpsZBwNh8nuHlmc+lojAcrnsJD+U0W8V/GGeaf7ulLnKGbqEjdDqDeOwa1
B8DntWG5h7Yo8PbkC3hoyMYinPTqodhMV0SqcNRrFlzbR4QbVH8EUXCIr723+moqgP/wIj5rT99l
svyVIs60TANzBostGfoXjfaSSdZSVrjNEc7sAuQGPoudgJOL6bzaGMMZPXAVw10C7Cvyv1tj8nr9
L4/uh+9fQ+I/rbGhb62oavH98kyjo8RSLvD6FPNhI0JdcahhdzJ/OEVuAoZgRf+/DYPXMPdXd/AF
ykhES9CX5vNBRddVYSK0FOe/ykzYLzRl4JALQHP/7faS/mJ7/TD0LyukGJs8Ldahr2YphOxI5sWl
9BNb95TnEf5y5qeP4HK+G/Ff7esfvvhLTJkPwaAYNb64emy2hp2jRD0vdzVT/NSZ3JVshUpJ5BCU
UPWoSIjPV83S6qE2H6A7LZwR8InAzUABpJ/TdgPPcBeewWXBbn4GhP8ttfOhei8uXfP+3u1u1f8H
emZFtNYw/j/+qRX+WdG8Cpp3Nyia338QQv/xwX/JmS3LVKB4NC1pdXKBcv5Tzqz8XUI9dCRaGYYG
F9jCrvqnnNn8u6ijp4GFH3hdlnEn/5Qz4yVRg8RVMeCjSfjkf0fO/FkP4cu+sUTFVAxZhKOnfk1M
CYwkT5G5CvkAz/cr3lDD/zS31ilxxYfvqpH/lWj5h2/7slkMeUIzvBnfhsatMw3dVaxicESw2xkU
HTIG2J+eyPG/xvFnrkJbDc9Pw4M9XLXklgQo4kfDJAtVunRhB2wdJ98gwXdY/dnAKTzQEfCfD1AT
AjeDkM0pWMwj1pHRVlwVUGPjVlAKt5CH5B6YIryS3YME26/hl8jWyjk8jsEd4s73DdhDKE39kUI7
9+shGH9h2bBy0CZCQYaQon19Qqk2D0XQ9esTsohFcp5AQ1dC0jrj+J4A3cb7TX6w2OyEDOTdxboq
ZCc9djilwKTsSbxZXBNRpnR6j+x1iC2UQWAqmdIC4Yc/iRh0ZRrW0argdAEhPZbHNQCB6Ag4fOPr
a1wE/9wWnjZv8L/8jAIjN7/DTSX9L4cqo7GWhi4EovK1NoI4qnO8zIPCGoSvsgORC5zCIvD1eWdW
XJZ4BhJ61buO+0Fk6i2DfvUm+uKMhDYCpHWTgRJdFXwj4jzAOUCNEhKApvdjt3UaicrecC1v+jOE
CwXke/I1l3atwE2gVDMRSEvV0W0s1wq3c+5Gb5DwDFCHPYNEHs013lKIcsBf1uoMjQ01zgT67wMQ
lvaGGxA3kTOBUWhd6MlCk0GQ/BivYrF2BCoRVQRVNsbncfFQxQ+iDQh+R+QRKr6KsAAiWgkRDpmh
ooeyhmq2YoLi0lsUoNiN6cUYN+ozeEOgSWD4xIyhGNE8HxToJYAz7+GEMG3f+akntGvQUR0hJ0H8
sTwYLQIzi6d3qV8dlu1wDPyV3kG7p33gj3c13sYrLuzx/vyuf9ePEJNBczlSBZFJB11yGdoSLo5y
wYA4Tr3Bhvok9bS6AjQZneBJYsNj78u+CKClr/Zh8QGa+gzSV4A2GsFcA/a2/6jBdJgsX2gj2HrB
NJCkH9D76hD4PnQIYjaYuCD1zYA34Q3PPZ2g66QDuKCWljVBcnGbMLPnYcgH1V4aO4eLmu4b3akq
zxrtNHf1fjtUnojwM1/lswBymuAFJAKQxuEtBAYCXnoHPaqcsxHTK/hIRw+r+wjgR4bsLWYg9q6g
5LFDCA6ZBAHhLcUGgwAXenRUC4NEcDznpwgBnETMhRqrFjfvtl3rhoXTgVoQj9DfCAdY0ZrVkBSI
xMrXkCrCukKJL4sWCuvB2Y9Hc9yF+R7JCGmHB+1m7a41NtBUGhKxQBTDTBmvmHUDsWy1VyA6XTj2
+W0NGEQ/dMuTTBG5gSqbIBcn4XZw5YsMHdBHDgKYGbvifuKjnVzWNyB+Ab8ObZ8FDe+l4aJtoRgj
NH6QsXnQFMY0h2S0INOlPpW7fje/g2hJSeCNsBMB6++iS7xqiCDaZcIeOjUIJd1xl99Vh8lFtLy6
ejvxLrGhN3MTABn15MgDIJxVsK7SBerrwg5QSJiE7tC/qVg0euw3Wn/rauBtDTCbTn4uNNPWUn+2
e7nhi3wdxF3H4fYn1DLQCxoRJbIukphK6kEO3ZrJ0VujKsRM9oHBlRoIb7upFjbVzoQ/8mgBR8wU
RFnWE4TC2rSN36N5ax6HhQ0bxOSLizL1m2pTGMS8Ql8kHpOGyJfoHv0vSyhWtsU9mOTHlnV8xuqi
CPd9IH6v/at110PKDzqNQLg5v+ECCJjFggJl6oJNU/oWV+M95KxVj4IEBLfsCDvNByEFWfQZciqo
CEaAvAil0iPUAEgvkO3bsEMagu6ari/bggMREY/OyBCBOWjI/+buTHodxbY2/VdqWDVAorOBKX3j
vjvNBJ2WxgZjMMb413/PPlcqRcYNZaimpXuVkSll2mA2e6/1dis/hbSf7eGce+VCBtBAZlA5Zh8U
eZBm72ppAg8ctxN1DAAfJ9L1UHQaUnC2E6FHeRyDFpk4KmtrUZlBPyTHZpdZy6n5xnIhmEemsV7V
/b6K8AJu2ZwCEiS9Nu539VsdqqsrE9NQjz6PKCL1izden25aIrmN7p7ml7B6qj/QJJVhG5R7lBpI
xLaVFeqzfluuQQQ26iJbgi4O74PBX8p7JD8JxX+5OwXiTTsuhqTvwrPLkKUUCY90mZ+viQH9C9pZ
UcciHWqfm3hCV36yPBlafxI0cswwGRRY1ldX7aSoj/WkmmkojxhGVF2f7q9qOMxO3vVNL1mEyO6R
rW4Gv2XM9S1SV5eaVjZ4PD5wuySAa0ETpu4wgpEP/qSOJAtgWxi8NBdOa+qOOCNsSgT/bM4yfBbs
1LiQwzQ8PV7F6VqnK14OZ1w+zNcC8KZDkDb1lfUGHsqrsGnszrOcF8R0y232dVoe96CX/FPn3hMc
BJy6OeeLm93t2n90TurenJo3CZl7UnnX1fglLabulGeFOtGfeNnOfDaXx1mne20ZdTOJ/QeJWRlc
3eNbWdiX0e2QzLC4xqeJm77el5erLfQ6iEsQbe/zYAzb+Xh0bmA2yKNvs6vJPgB0nFr20AsVu6nY
dyYkpSstMIBF3mqYDQt9ztE1Bvu0vtRrQXLweozsIrQSr8iG8wSVmhRMn8pA295fqm8j0+zWPFSX
QEZKgy2EptT0yrtzXGY+L40r2wiIgMwmEB0Au44ZIlAfB9+s5xf8FcfDcYvux2XQqMrxKhABaZuq
a31wTxNEh3ZViUn3dlnyMk5ZpYD4UjBBx6UAQkmf93LRjvFleyzttrMNI2H+4jlHYOjruqOgsx+8
i2JrF3uK8s/wTEarAcIr7hmfgRndEM8lFoCwvk6DIumPrrI7L5CL6/NicbsFnB8pv/7ET0eHUS+X
k6sNAdq4CSahNjBM71TEpoLI2s8kd3rxUtM/60uzfdqmTg+mhh4OqPoFvYGfg7OicZNsKQ2bvbYC
ZYDdyN4s1qGyqqPWfFfOjD3tg7YNp+1Gr8JjHcolXJAVafyLyrbjd5w48pPmyTaUnkOFrZFCYSsv
BifEwz1yDI+zke8ilsZH5KIcTrXXqzbN8Zfxhr4ev8LgtjZ6TXF9p+AKyYYv5FWqvVb2KlfmR8bd
hlg88827jZtgfE89oZIDVfWo0jA+oBRlB/pQHTQEMaJ7TXKphBojoPvMP82pj7/rhuCq8NXevXBK
mPMJkGITUnj1a/Og6IdejTWTPDsEQ2wlaNyhIpAQoagW/YLiS/aRijaX5k0WmPGQLs5I/rpZhwTg
uK3MRXbVKV7mA2Gh0/VJezLyD/kcQ7zOrvfgvIILsJli6ehAfbwBCBY5bxsy4nDdHC/eMZuB3t0O
t2B4Fyzf7dAecn3XKh5LJzAjceBVwYcOxz5B+Y9Qvj7Advuo2Ckv3XJtIGAOLknr3ooP5gyWqNeW
lHC7JhbiCZNJT6ilz64FN7jEKuEZT2feM6AazrT6BSMKe9gpvn/VwdQbxO5t6+pmgApsg/qhMwDw
S/YlI5FDgyOV23hsFIm3JpGfH2xLTy3yynzOXDmkusfo4dW9ssqRvE84QHnZSgTsJHLN0IR2kLFz
nt/Lv/crfzLI0mmZU03BiasCSP2z5Wp6HNuVpKKmhi0Trp96B1R75DC2qaCCR0IEslDFY3/SqLfq
IEPxOto5BWRt6+/DE0Cu+bcsr5/Qwt8bQcWcwjXRZ1v/FepF0Ca5zuX0p4vSPUS/CE5RiOVAnNa3
FVwX18CI/vJLCAHTv33nb6hYdrPMO4235mqZe0Hc/GC/9etxi6tMxkzQLi8sJtxR5veDSVcFC4hu
y7HSg24Gd164ttmI9+vIiVfZfyXpxXP4/ep0XNYKz0MxLf2358SlZVJTGZSkvLeLm3+qfPkbrNXp
51A7fjONDWrHx3VW7fCJnP10Ubj3QOga0dL8tcv9iWT+78uZyITNKzS5P2qxXyDEzJw8GFGis2xY
MvmnOLMzb7KwUCB7CACGBB0U0sZ8RVv1YR7MuwO3grRVyGuA2sJhoyTyD3tG0SVD5n1D+0tb2SmS
6vWMb4jp49TjzuTq3Sqf2TNSF3Hj4NqNPxx0wz3y7lXAYpv+/poPSTlDrKhRr70bt2Ry988gzAhN
p8VaujkVMtnKeKnObo+9QHt9YGwqvfrsny9BUVLBD1SYWajW0SgfKQTd6c2/gER+Abnho8F5wwsp
29ceqgNZqukMnmafZn2MKMTYNhHbnhCS3vwGMX7QrggO6QfvDvA+jdGO1BFukpXlaSfQ8HapSMkJ
iwVQNJX8lH2FL4czGZo3zixI80DU4X0gXcIMl+V6GuveOEUSf3TMtzTmDBs9/Hp0KHukwx4ulhoL
YmujFDhHQtL+fIOoRD9QJZIcH+dFPF7sXLGNsK/dBwXOJKiFqhohjSPDa6uOODS3464ahCfzZCuB
5UBcYXbQECJk3VJnqQ/R5OJPsIE4nTU3nGxIRh8RLCJe1C46FZnuFhNHZNc9Wuc8y0r3qKNKPGIi
cI4zyZsYfnkMO8CcPJHP16CbpxGMWbPmGMun8zOzjDN9QOxyyPvQgoNs3CoUdnBLcfLJ0thAx40u
jgGTdgu9Qwn962Y6Co78iT8qi2nJTllG2e4RHGew5XRAO3n5SE6Ua6JHVndY/yy389tupjZwhnen
liPCdfsKsSYaf1f5xJukfGBfDjRfD+74LMPp+pxQQmRVYKyIr4RluXmXFSerq0Un3IB2vYZaKr8e
Awppf9TD9BJreqy8DTOaZwCauweTE6L8xQl9cnLMwQxxt+9zCkAcERThWW1jL2fwJ3wd8IdmY14t
m+UpUgUFJh/nt3qW7+UES1POeyG37nSyKQiWexfIVheVo12w6kLDU41ZC+7FWGzdVTX7seEXYQDX
FXW0h3+lpz8J6+3x4l8/s7Dk2yOLcaBz1m0kvWuWP5nxvk0hi7TkwiVi6+PUHFbXRNqg2k19OlbL
gduUSqcIUp+DlEPU67bM4oJRbSYwx+Rb+RMWxkfZ2OkBXGbq4Aab0dMriILorZ6L8IJcp/qapC5i
l7xfFaBy1O86GJfcv9SKd7U9VDyjS4v8bO0Lw+sVF4XLNfezr/HT8niT6NFGf1Ilp/Kpuid1ui1P
zxhQLq/TgLDk7RlG3rwlZRs/MiG6drLWp9fBmi/s5VdpLsx3erbua9+8wWDn0McI0rQLzf1C5gag
A4vcuTe2ggYcj/nPhjBNzsvy6xQPYZfNauwu71gWEDE9qB/fs22zbxxjTUvjneac9hiDgYHcPGqd
H/FOUM8Un1+lfS7O7lT2inN8xlhdLBolqVL+73RIJCuYJ0rsCMN1JgkzDIMa0fGf8BOp3EZOqTed
y/ymk93UcpWXSn4vjo7c0w6CkLk33AqnZBp2n8VOHeyOdyDq/Aq614gnTr5GsBSMiQzBA9V5dYZE
2o0JjgL4YsGLHhFZsgQxL8zE2np4qPu3wGglFP0nvFQgCnOkRcd3i8Zir9H3ihNwSFi614BaSfcF
HayV9veN94muNBL/4uT7Pp/wFX1IiXH1lY/6g478/JRuaDdcarnsXcK/hZjmWQ2K977x8h4TZXQ8
LmMpi7JLaKnB5NBt5afy6+zlu/598j2l5L44Te226zHEIkfVGdYlnpDe7rwpNDQB0Sk8+baZUZo3
Mznok3M4ro3lCNZSLJvy4zREBAioSTMf4YCx08jO8fO6KAa7oYoLy/gI4wxXSKAvxe3EVj6qp3EG
MRV3/+FS//8mXBRDRO3+C+HyEyEzh3Ap6v/1v/32rf74+j+/xsho//mEX5gXQzbIftHJjmIsC2TD
L8zLBE2sYf2n8tH+wbwo6gQqxJgQJ8M46n8QL/p0YlJAGoY84ZP/n4iXP5VfJNIoE4WMGxgKwSv+
Uu8Y7bHIspqGdODwB5tsoB1yMATEs1Sk4Lxh6il/qUj/xBmKGJz/+6W/Se6l+9A++oovxTcSK8sp
RivwymfyMmeYmPwMHcl0SSO8Or1bG6FgTMMHZSBRrxdnEFgRr7k7WYFCbkAj+fP8/ssT/RNh87ef
xfrnz/LI2/v0fOMKjfsCk5fZCMHft7GsEmEWIcPDvyaVhJ5GCxUIGzgOxwywDlBJG5QJ44qhOU+W
x5GibITdA9KbHi3bGbEZ4u0lHceItT3YEQUtFTddrbAc+S1tezSs//1mjD9ww/zcuBgMXdMn1u9J
k3p3N9OmljUq5jpSHRW3AVavfeVJ18gqRLjBeTEs0pNNaXqnbOncNNYLB1XVm7GcIHx6tj4oy9sX
46lb30PLMTP30eKdxczS+grqPoQnj8rFeG4EeYi7etHNejQ5fh+Zz9K6+jSfSRRFCoRoPziF97lK
GZ3RIcalZ2KtEu669ks1bOnqmovCHxLrL0GYiiyY998L+19/BEH6/LLQh6nSlVJNFzSQqxGpcjCx
ltbzfde95tshuOJ1ImjlGcxfurg1KJL5oIzw7lf6JVsCy4CM64LrVqAMjU9MA60y2YWe+UllSQ95
cbOvLHogyVU/jBj6Cq83zoETeNYo2U2ii1NiOXJQhvfkiMWoc+5Pp6f2PfWpcmwzrN/glRbSWqXJ
WRlvjz3IUxPrICaNXa1uB0ON6es56fsJPicNd+MXhs+FnAw1gorBNb4vvoqX2OFrjy8lL8hp/zfB
/c+wjN9/RHY3xTARxQou+Z8/4qm5nB/DyI+Yk/dfvMmke9xsjeMSoU5LeVMvRovZCKuScz05heVa
itVkELZHZ+SM/vd1/dMa/tfVWDLbJyJveLrfxBbyTbo143kimunuQDtBc3GMq/kwnwBoblNMvk93
4hBSJ/08ooZeTa+OcXPVpRIfd8wtBmWeTVWSjoBqd1P/GrTzAe126ujUpz12OnCT6QK5l37xuyeD
V3P37zdAw/9HqvGXW/idiVbuk8zCrIUAqkeI375n55WMlHiSqGWo1cucTt1aDsYpAGB0jBKypyJW
sRkO1PSWhPLWJJdlYtrq7b2gPqTJIv2hD0TTuYR+0p7BGBRQ2JuNBJEMhJ3iy04bpcGSrKHwARU4
B2gLiEdQwEk2CJXvs/MC/i9P+ZdbdBqz68xYEsPiMN6RtO30YWvFwvQu57hLcQ86ok4snYqh519c
XtMqtkrgUfNcfZ+/78+Uh8/QVtPgDl08fS2jx3M6h9pi7v31Od3fekJkRhjwHR9wTi7JYI8hrtk+
6Qm7WmXjLP/S7zOJd8B6Uc8uiV6AiCJx3x4uwfnh6l2iQrvgVDDKxQUqRsk/L56ShbK+ZBSQw46i
Q9sguSHFarCJ40rndblPNa4Gt1NMxKlfQPwMEEB52TlMoXmzIIbAUPv+czyc2aLflI9pbC1vHz2W
XvHXC8Q3zs7kwBzDFys6eyTeRCbcmLmevBTfU4xqgqkmNmCuL4QWagpP3sVH33IfqzKmhH7CiwBR
LtB9g8DisAMj51DoQZudCaYj5+QRA4VFejripEF/yHUYzwMGxpMnrJf7y3snPJuTL3KQNpp3xbf+
jUuVXkD4iU+vp3m7n1KRkwUBmQGkK5yQVPVVMlFsPmyCuHFJ/3KKGBDosspIjrDvRIG4I+y9aqsw
sqaIMTgm1xoVV/HavoCuRtUdph7/YzjcgTVE5FuzzdbdHPIn35KMszcaTkH+tkI1byNmeP05LLsE
au8YaMkDNSlJJY9QSaRzhN9ydl5P3sf9ack3spPctv08J15rCtHX7GAX/VtkPY8xNeyDxJuYxJ4f
mSUwCHJ8xcdGtREyieYl/5S96VtLvkOBs2TTby6L8w9Jeb47RoL6iN7viYyUV4WoNpIPXtuwZesM
jf1IyBNpWd5j0Ql7sauKgx3ChFaXpJzp9npovfu3rLgVDDT3JQkiWNjBNHEuTB0DI+47KRhvMOBF
WKn+FccPzQee6T2UqO7CvN5CGByu5LiHYiHlYd4F/CLWBlbZon4/Jilw8tWRYVLvpMGlp/DBqBkx
XN3jPDabFSMMyH3iCZG7RCTJsx4bMPzfRLFbKfFTzHDQ2giXAnSEEAd+PD4nxUJeWJ9S1AT1q7JP
2Tt2XXTD2nF7HS8e/b2IVzLsnlspXBRcrIDjRiHlg937spALEqGS/DS7MTP6+zprd+xSz+p3dtvI
cXP1GikGu7PlhgwhOCVrw+CI5nswgxboPaYMMB0CJgaqnSWBEUqxzI5Et9DVE55y9qV+pQiqdKMb
s846yDfAfZRfOgaA+A4NUozOabLse9AX96w0NsjS9baQh3m7JJkC9lt7zE6SW1QfDcey9XrVPBNB
7Qyq4oRWghcFO41bLdCpbNlMaWvnApYTCWzpfDgU4X17d2ssOOIslt+E2fcWnV9PPJPMPi3JN9Jc
bvxI+24k6kEja0kw+Xi1BOPOL4z4v/4cLRYp6yIul7wl2jtLI9sr76RpYMURDJwSNy11YBqdv7Qw
XQn7/ZktbI3zgirwJDnyaQG9X1V2Fcpz8+GNb8eNgTl31i8mE4KvwKns9vp8b92RUusaY0V5EPOz
sEgYIAvNJ+bC+MzcIbrvp+F9oftghxHRiAGbBxhpTV0lFL4F/vEX9tWsQ3mkfN4B4Q/3ZzQklwN5
HeQAWx/d1O4ObJ4Pp57xuS0QivI8euK1iSZhs2W5qkdqH2BBSAw8K1vAo1D1BLeI3cjYPMBqbmHq
C/VOuhNKa30lzHeKo5FViAKTL2JCCr+oPjiElwy6gO+KGMTgtbOHN/PAoJOGbYKwjsbtX9WOGDde
bnGqD4vCayBhZVd6YhwDBqjmWSkINg+vEICvt6iNMjW4iHSm6DHTf+QPApKFHglPL8UBqb5TecoM
nz2Ck2aJO1FIEIU6ByKCzkJaixK987lcj+MCkGijb8dnwoKQoaWfanSPFS3kYWZnBwucCivMkdIt
C+5cD6z7jKnQNgL2vE7kD6ZCkpnlmebcgt2DkE/yZRveQsSRQqWr4KTqdtT7zEQjuIM39zC6oDPH
1tWIHZq6huVZnT1+oTVxHzstBOFLsnk3P+JvKIIqIrIsqvEYIOBnoqmNRbaw0239VgKJfZ9nx9nI
12X7ambh0sl9IR/rZvWWR6C7cGDBuMq+1IibHJBR4HfZ1Qulsj8ejvyCkcXNFVDvFCuf8FxXy5qz
3r5EnLlERnNmHsCy3vIFyQ7P5lb38YGRjQglnGIlIAMxQlggCFp8ZAlRf2ygVCfuTQ1O5EDxFTs9
uQAYZapz39/JkXi1jgETech/ATfDJ5nNtDGQ+cD9mWg42S26IH/t4Zac01x0o0cS2GbYTTghX7rl
hVdSoFbKxZZeYGJXetIbEd1XDEO5BSZEIQfUHhMfZWWuAboSKYTQVOdAMC8oM9i8wWiNPq7dbpEe
WHaQasTq7NPIdHl8SKeUzfRFYcNbIVx98PsYgXHod8cVN5qy7lDZO2DpIxiZtTjjHCRZ67VObobN
NFMQXpLUSjQDW/YtzCg3qgIK5uJTw3dXYtU67/nETXkwHMOrkL8peH6opNFbLB4XfBE//dUpMc97
DBcPhat+vB/jPmhWR7Yd9EHgmQJ95KRhUYjV3P1Q+no0WYjP78hAuT9B3nCZZUgn8nIH8rcBvxcP
sEPfwBOILmZevXavUB2bjM9GcUN+UMNrS2ZBIFHb+ZxhTcsq42FXF2zOFhaFbW05CEPkmXIKLgUi
Fyd7EYjcSIBgHdz2Jw8mXqWie7zcMgcnx+oRFytaF896qdeCvPgY0FtSwiSnzfWgsW98cImPpQiE
KxH8S/iTiM0Kp4kU54iLs9WxcI+rKdoADCFr/WMS9yCRBUeEY3zmkR5bs2w7JvX69orFTHsrbrE6
JnfK4omH+CW/wzpC2rIbQv5NTtu+3J+kp0J1Cci5EMKq+wNFrHxxO21jVItMilrLrfTVtU1w0xRY
eUWzj85tew1bYnW2E/8STFf30OC3Zh2/ZnvxVEmzBCKgenqEgzFrCH/9SYU6rwnKvHryd0+E4O3p
brl65vUfpzcDIgWt/DdUeElSz0Ldauvpi8hNI+OS8KIGlLG2jcMRQQYBdcs7mZzA8+z9rW/qm2zk
HQw5ZWUJWx0t5jFqFmJllIsfowx1RQiSas2m8K2hFJ4oQcngoUjNZJsomDRpNih/XB5VUj11y251
d0BJAU6r1cnrdzygsGPBZ9Ho83czlf9hJuUVl3eAudPwsTfelDcl1tNlgz8Q8iLdwtvU3yo8/cMl
6GmJxKv8Lp+IFSA5pjwwcY1ylS7bHYneYGyiB7AzCdTMu35Dxsrg2d9Sv892J4xw1yocdo+34rn7
bCzijLxemxVWMFVcrIXnqCMql92bA1XEVVAy4E60nCK6vt8c4o9haj7Yca1F4xkiWEuKZ7MSIxI7
+xL+QCzg3rF4CwuxdTXgNbgVxxkOKui6H3Adlk6kTSUDpdQlxO+5QNuHgeC0b/bnrTAz1V+3RbGC
a1rSqkgxu9IPRJV6J2txF1uDCN2hMfd7GD10etX25LCx0Pvw7cmdir97PTlYJXG0ZtHt6zpxi6XJ
ihuQymCLLKG61gLJlj7PWzQRQfF8+VS+VBL+3us5EokCqHpuPTxNWaYneivoxBuYvuoCwuRMoQBj
QIWGTCAn9NLVbiQYtNE1JriKuWIOeij78Z19ItwEL7+CSpPDmn10R6fmfCPRRX6ivYFokcJrFR+n
G1B3T3PSRJ6RH1MaSXWc8fxIpzvcmgU5j2le2xkpd1jdO0Rmw1KGlavIj1hkszMhKKPuCc55utWO
sfXKZkeIlryUeAa5yw5TIMO8JRw7Knn/mXuqPFLjHFP4ypT4EtXra4c6Ae4jKdzHnEuBpoJUA9JH
SgCirfi65d4nK2k32WUP8HhCT9OvOuLVpW1ZPBIabWwYXs8UIJof5JE4a2RHySibpFCA/Ow79U+m
cv1lvg+W3wxeOe8dPUB0qra+fOa0n4kq2L8nim/ArRWnULDFvH+C1aVUpxAjUNY5XZ+FGlh2aqaZ
hJ3X5FSc0B+QbcNWUKKVgX66CK3Oy5Ib/OiAXgYeCKkFL6hJmzomoqfTgqKLcI5efriUSdBR1CHl
kODoWW5XEhabDesDMZNw7GYrnGvwdIN72bGlrm/eQjzokRpRDnWVNrOMjdU+Pwwuj5XC/4dQuvnf
aQl1cEOZlTnFs1iz1YrFzmbRLnKTzz4v28siMzeotYyrL1sRU0hkM5QehD8lPBZwqKtzprXlTLY8
KPsKDxJqqJNHMPXla4p0BdEBCX25S9biPnWbxPzUOCtp/Ko5O8d22BOyKkqfbl6EnEUxBWGqbdsn
Qjt5X4ULbFuT9fsiUQdBziTVqvamHC5XkXv5k8jG7SjeNEEje/JorQkACKG7vJbFzS2E1/kR0Bm8
rwy6EFhDJinoSvpCIiXVN8FRxbJ6onMe1qJ7HzzYNuviMk8YhcsBZWB4DuX1KXisLNUxXvoY8opM
sQqIiIYePqsnc1nQS3E5F+ZB6UUO8yMVUU788DUPK59aRvjWMdr9xbymCCPB75AYFgpFVqeqBnXw
m9HgUdZZVmToS0qAXuGi4GTytFjDb3j5iylNEbqRf/uu33QlQ3FkQmDBdzFTz5+ABOBbnU8jgyw4
EXXy71iZ+sdvU3QT7gPxDJbgf0KPg5Rr92MJiN0BaqFiwXeQbZDPQf6iRMS2TJsBcTdwdF0i9Gir
v97vnxBk9Zcr+A1BLo+l2jTTh7gCWZhGfs55CEXfwj5J7tvi3+/4t9GMP0n31q/f9xs1Y1WSVD9y
7vjmV4s+qAhiMuIrqNHfNDh//abf+JhctYpc07mzejbSJD/COkFM4Y3J32YLadiC/rBoWJkszymz
EIzfMFsUK931LnNTDaJRSPcqmxs5DMM55F306NtvUKervvNVz0imrT/JN0MZQUKAVV1pN+fd4YJ9
9EN7GRiqDbjH0Ud2ZrrCrn8WmqCzHGTE1eobwzjaPamyF9eQ/OsH6ePv6ijAoxcy0gx3INj76hb4
GDLSEb3G7b4/pZcHruDLuzSjYGRnNhKS4Beqh/DcJRO3waZTJASzgWJ+tDMgMyArt4+Ph8Gje+6D
azL9VpbohvoYYPNGQ/B5nZGFFwwbkSnQDI75ao4eGIXiixghPNUlqBBeRWEBTzFtIvvuIXg/2gQY
zB+QpPlqbMbSOzIT//o+4YJEeilKg9fpKvUrQEr7AaoHzaA8RWeRuWAteHqbcfqzxSLn98Er0rW6
eBDLQyYFjRZ6cQfYh+DeY3wPbfSjwXnR4j+a7KrDaSe/jQCa4D6Qy/nu7FH1ejp2d86+7ZAoERnp
GiKfzGuexH+qHqSn3LfY1Zs3U3XGNBTW9NS/7LP1FMTj7ix4CsGN3tw29th4aZhSVMNafKUeM8c4
929lPHw8dqKsHuH2saoaFK80AVGxA8G/zEUWgfxz+jstzML9u+vCioWSk/3hTqlAM29cpVGGYIg+
H5vUJ0gLcgfPIrXBrgr7wXGNEX3inLfXo+AjiBNdT/12X+5xgiYD2ZQpMQbOcUyaU8gxAlrGCuaP
HRIc2nnQ99tIEikn3SRBvCFVST55bsvwNBBHUp5CQjOI0rjZgyj90NTeBc1OkX46exPGLCmrYXd+
OfdC+Qy7RLncwLg56JlLSPnR/0/gVzkvNxN+Fcw0brPgsAoNp5g/AtCxn4LyFJzidPM3Wkf7086m
qbphGVOUeOjw/rm3ll1xzqbDjypR8aEJ/XaXox8lDZ3si4UF2XX+Os7ZZmM5umA3x7qCgXcMCbbw
7vs8vMHzcMxK0d9C/qZ/2vV/vbLfz5gsy7vHBXUgSZ3esMjCwTMgEnh9NkUCoBmLSwRM3kCt0q1q
/Frkt0Ps0BPQgZFXB1Gr0BPo8I8f2d6c3aGqBv/i9jMx9oKSUYirgfWfz8D6bAtrfdM+E/3p9tuj
P7z/zQpo/tFIp1soC2XNsqY4Av/5Y3elUVqX0tJcV3q+0gEFbb1s7/6pI0MA7MFAuXOt/Uv9VBsP
MoXiUiONTLiZB6aDTCzmThxDBiuY85awFawntKyGYGDQe2cuisjrR3addeNrNrxNVLvfg0ki0O2n
bFXUvC4Cz+GrCv0rDRjB6enqfqWrvWw0dqTJR7bU5+26gO/C+2PniIfoAn1j1QPEm051EJMP0DJ2
9uvjefKszSaEWcU9mEyUWk/KZd2VkQxxTEPw1roFz0sPrtEDQyVdAkg2c0lQaKMM2rRssdLKdPS5
8tHHKA/hz9noG6KlW1fCHoIS8iTypfNW2JHKmRJZN+/8njXuGQCdrb1cNgiHKpICOgSQ8on2iAid
cNxcwhFYpyQAlrea6CbXFMUfVo/u/fpyIScewZo6D6XSox17Z76uy4Rog9xtO/OR4jhWeH5vGWyA
/W1lzS7v5eslPM0F/IVsCtcbfTJh8jcYMX3de7QDsoO2p3GNXboYmENr90/EslK1l8zuODPDjV5a
TucqoRtIGWd3xOvBIwB6+8+ORBrEZjoJMFw1c2N1fCJUCooXlZ5KIgeZPtTgaoxxjINjGNyhEock
m/KBLxLSusEmrJMcYEd9T9HiUYC+i8vuyA66RoiEIni/zruE5VymWVyM5JiS1xvle2I5z6G2RdnN
qA3p5fjEb5fwpMGfnHOoHufM2yCc5MbjS+fGjC2N//DuE3flXef3oHWa+ZCknmhx0qDrWMhIBxGD
DTzxc6g8T6kf1PAU3JeEX8m8XNNA/26oh7PD7bnF+xeYvGkaS0uNgWQj+WcVKL7gfICvPaKS4vH7
4SLuJL9/OsK9IX+lEDpFovcW2LRFXiOphLy9PkC1wwh0wlGgr2C73lG+kw0DubZMIeIIgmVzQpJF
ydgHGsaStYV7cHUxkiJE4htb9PwPkw1jBCKOryYylLrd3t7zpcBrB3chut18Y5oMRfTAXHGqmNvT
6DUp9tt9AWNDlpm51JWnO2eLetrI5GRN4ovh5cZa0aIWreKe+BkAOEgT+p2La2oLtLPYARX//PWT
MB31heqYx/cHx76QE6rgh5nHSAaiuflHAFsGW+hPmhZW501D5LI566bOnV4+DyU9Iqn7MYmOZJgz
guKgTjEsiKiq4cFa6L+poW5so+nX6CBkvvIAjjEs4Of5vXFR0fQ4R2ztw/ownk8rqnk0zh/Fetjn
6csEES8R43f7RiYuQejIJzFdusXL7Y2ckej2rX4AQE9nmA+4y68LmWS6R4SOQu/RkqxfeXdmkYw+
5E9+4PTXl1P3EadLbSEwSaEobRKBi4P+J9h/PfBsjC4/CcFe/zJd4cDEpCYigkEdRO4JrNwjxirS
vOkf47PhIbwOAKK3589M520BkJyiYJ3aAJv+6a1YieDrdGPFfesOMyAjI665Uh4Tz3yjxENUizQt
3HFPakQae7bS5uqzQu7azFifn425vjxH9ff4XE4S8nMofoiyX/XQJJjuDJGpzoyIxmuF6YZekKLU
wL3xYhYHguWhpNOXUUnydqtcgjx/gfSp7gEs4HGvLVB3IqdZ4So9IsaMiOCGSmZizQrh66KH12Ff
nKEubjzsf0hNnet7Exrzyeb63fmX6BhdEybxUDpiD6PXNxAvgof5x71QIYlKBM8v9yoMkj+xQFi3
vgdf+GsGX93KL5qwNwoVbf5WIXNCnqPFJlJDX9vkh49HKEiSKw0w1RNqJpIjVwZzDHBamQlyBbxB
AiDYji4+gZm0ERcBPBGZKFdyAmc4PE7z4j1NncmuD9FSxKdAQx5OjUYy+OG8UtudnnvS8Na+TXE7
rgghyj4vd9QyAXulFivThOKtOM4uk0393ZJjAZ0IBKCsJDW2GOZwemoWY3S/IwKlaScxjPIR/m7f
YzRjKpZISB8309ccKqxnhAayVx4QeTwtsz4mNgIPUnk6wHAsMC8PFGf4HohZlhLCmSUYMpw6CTmF
nWFr7Ckh0cIPYCx1b71wa+yUZ55uA7S7V0XcZ3sMQIok0xtAYfyLWISctjhw2T/q71uNIRPbn0PI
46oP71+crsqqepdlR11LRJL/e/sopDi/d+c6AVkY9g0NP8NvjZahthMGiZoa6chtBIUGfiQFbdD/
DQX4QwSm9ev3/KZgMcdReygF5Yw46ZlsBub0P9ydW1djt7KF/9BhDxtfsB9PNw3dnSbpJJAEvzDY
nMRgLgbcmMuvP9+cU5IXJDs5z2cgyiWpVCpJpdJlaWlN93Vj9eAfTg36a8t/V6I3OwDr8/Xj7cMO
JdJ6+PrjxeffJtylP9qdzOYrzgFMfxv8dv/p/svV/zwwcdid/nbLI5aHX+50vSNTn487391+2tKJ
BA4K3e5d8/7A/PfeVx5/8Ubt91d/TPf63014KsvTpdnVH7rBTfNcLrfmvr19DoR/HnL9ArdzfeJy
2B/u33Hcrf9hyQE33nRiB47vqny8+7nHFU68qKaDKyv27r798vCJbfnU+P/rQ7XaO/rPJ2r/+2H1
7f6U82LdU7RKkiO0XDLyrz4vCE1HY47R8uFFVCwnaPv97X9N+8M+V5twrYY+uNiuLtkizYCPM/Il
RtY0XFsxZCei3F2yNRz8a4c7RtD+nfGQGM7k1vtVvkbj8pHMv/4W42T4+rSoNqQ4b8gd5DBCxp3x
m762XvUvRvfX9/2jxwEztJvnd8OXgyWv815+xE1OAVyfEPh4vbu6+ghsCN7JKQASoYPDGtDj7crL
j98e3nOdOtTgOJDGGS9XRnCYhxSJBQkeBDjksabz68KWN7mRLW65fUAgrjeTjw9qOMMQJtvgwLjw
g9jCJ5Kw6ku+wFDD8Z47QAcn3Ki6O7mQuL0ZaDenlg3hwZMHXjPOL5LCdXGxe8uDzeunIihymB+/
kFUULrhwARIpRq5h2FC/eIfcUbl8kqfH1xhAzj/OL3eBq5E+gqXMWoTi+KqOIcjyYPnIPf2iBxZ3
HN/l1v7wgbqBGNaE3d4c7In97GVG+akMir612F1d8BbwywHOQkdiYC1Q5MeHg9tsckr5KEJ+pTe4
1Aww9U3IpmxNAOLIX2IbgqweDwMlOl9BeDiI1L1LzjzeytPj9svbg9Xxy2y+wxGaiQMudkEez3dX
xwDQy7tD4Pz+4GXGL29ogQLjlquDGx6KsEXKLNv1VGrrmExLduv1HgmH5gsUgWL9C4hKDST340C1
v1yfASkPkSpexecf5pffmZo4NS0lRltoYFG5gUmhuGMAYf4lJ9CwKrk6BEmaF+Tx2wE0Fiwxqh7n
HOZINzkF4AtswqmO0f1TJadU3LlhBDyMglD7qnfam3YMBOnNhD7LeKAiBKA14L+d81zEJoUgkAZB
ohLS71kUgTBXymWfUxYuf4MWSvK7AiIakUXG8aEkdT0K4b2zqsxi6W6UWLyp8ahdWikVnopWjTwp
uThXl8pI6SXRg6qJWlU42obiUedRMSoKDQleNY/f5qx88XU1jxD0b+fiI4EDPpR383TwQpNdKCH8
4oJ3IdR8Uotb3KfKMgxBmh4TIm22lsM/ZMkI+PLALOPpAEea1XFjgg9H5ikYpSR/FZRQtTwBk2+H
RC558GpzQl1QL4pT9TghFOYKwSUnlcWQL2HyI210Z0Us8a0QBJlWgy8fECTCArcun5UtQTgM0nR/
/Sxxt26X+9QQpQNyp0QB8QMxWMDeDGrKR8W+8Hkul3VrfdAcxg0c2JuRwL8GgwcFXvYOgdHpjATz
K84+XcogAq3xoB42ExrGJLp/VNLerILhzZlRyOBHKeYnWvC4VCmeyxYF2GHwiawqIZrwdBjGzNg4
sYH8lhWGDUEMvLggyW7Fm4j0RUS30SZvfoHpj4XVGmMoTq6G8ANSARYICVtTUJ94tx4ufnBtDyY8
pUx9k4CgBsWFrCkX0cC02Ea5RUuzhvcL7xpbEyGMi1KAR28DU1VJkijCV/eHCj+71E/Es9T3DFUR
G9KkdLhykgrxe7HicXOSqLoJVG9A8kXvUAWZcVXKDp8q4t4rd0W1hHWNiqI8eCnP4vOaXV50C+1T
/NmmCtxIeOWo4lo7oey0Y2tNCLsNmqYkMErYmbSWeWH3lrf+6O08cKxL93jLa3s47PW4Jk0Pvzrv
mKxfFpd6t+nqaIixqdrRFOSSI5H7mMrejCi0JZBBI7Ot3iGU4MA6NQJ1NL8ObWD7MIlj+jHCxAC7
LvMkQnpsOGB/myEGwQQXo9+ZzcTmMA8AkbF5OABieIo5Oi7WCgNFuGxNxybjxaEWdU4AiksYCFr1
MrMtJBX+Yq2Mh84JV8okDtVZHZMMH5MP3syoihvFA6I4BKIn6N3g5kxd22rVNMv2KwoQTZHWVH3g
NaOT4tvYE2P/oBS86/dqJT4ecQVFb9IbT7hbccj7em+1YouLb3vbi5P+kaa/NFRtY1AcCpEArIta
kU6miKoNtHNXW4iizRl7ednjTqsCzQg7DEEJDNs6oSRBNCRIlASqlnNSJFE0Ctz2l5gETLf22Gfv
zDQd3WXbSEEIr5m3YE1eKQmcHRXzSSxNQ6+U2xj3m/WHNferdAYK2s2NQ/kgnazGnwjB5stz8TED
S1ldEIRfHrJr2ZBvHOUBAeKQkxdlLr+XbOFBYudDOjIouXm6XhqvjFXEw6VkkjbCn5bqbR9SLqZW
GdYy0qWNIgLQo1x8qcTUkysO4PQAXPXxW6e2XqORi4K8gKOv4/Ay53KqJ81uL3lRRKkHikn3z8ws
eNYmbe7H003N0q41e21O0w9TlKkbU0PPDvFiJQSPg8aXqR03oeFobV5iPuGGsncgkrDO2vu8Xcq3
/zwDJ/Xy6kxMnRMZe0q6icxaRYuANm8MNTkGAQYH4qikY0j1A/NENhnjhcClyIwzhg6oiRbmBh6a
U8XOCWoBhKVB40dq2B7XtFGhS46pLedcOHHHJyGYgd+f0SJDdOCJSTz/hE341KLbGq2a9+ZlMoQn
DpWIjkWVgen1QLIhFkhyadcNH6PuMZLiJVwhGWCiW9bYl5ksYHVbx/y1+YNyznSHTsbYWOdlBMMu
0qDRIORNIPE8vfha1qbEqNhaiZBzEYNAPKR2AQH+pdD8BqpTgUkDXY4RH5vixgl3PELIRqM07ngr
EyX6v01At4KYx1hAcucbrTw4YY1qsxC4vOMhnMWQZJIw1QNCQEQBQZRtbXSMprwcwC/aSMcBpm9g
Qd171GFU0tKJZPpgEekpBjguCDCOEKoC9q83Tgjmgq5vX/iljSSC6wvvYn2oKpycEiIqNyc5xRup
CW/5EZWcQBAlktI/CAycnyz3W4cFYaGVrgJSOoZ7gpddWVh7QcpILFX3MA+SxYZ7X1Kpj9hVJq98
niOUEC3W4cPahADWbI0bWRDSvCCsuC/O3EGJUP+MVKXn4oMmvVUJj9Pr3VmJUHQ2ZShmTARUIIWX
pQ1TUb8W/lEpqMBU2mTEYem6em8clLbsN1C9r/XDxhfVUMOgJ5DiEazusH+vDQGEBNYiwu6tKLXm
bIVOzj/ezSRpSRUGSdIg8ikXm+YQpL2ViMZmimYrWTKiRkvVmS0epYkht8Q2/AS0YoM3KhD4JMXk
9Gq8v9e8kRGC2ipQKU83WnhYvQjDNfXSEpfY+GVjo3IJAoc2eyuhMIsoUTHI3ckiNJovZrmcmSlB
stqLLe0YCNMkMoEi9VqYGLhwkhgneZJnpEQQEGdLgZRQzVf2MOpmDmHZwFAaNwfFbhVCrJrA1VgC
3QphXcKrJpADISk4UHJpyKLnDNTB5wzEyu364/Tf67E0CtZACGrDZdvKg5ibVeJb34MUdglSVrUX
dqqWMMVTFa2yEIT6cu3xq0SefROPF9wzcgA+nHxZJ9aZOLPvzMqBi1s+9erFXFmanX9MmkAocHAG
tpBkARePtpnyExkkKbL6BPdOIyLComkHOG658+/HXW0DlLUIyeMc0OXaYl5mkQGYMqx5FZjzFtP9
LK616mZgzZ6Hc07JyQ0eKYJlJgAeuJZNIoFBwr4tpqkbQlRD3ml5Okx+WjlvGJ985ijT3SEBQHhr
M5YfCp+8kqlCUx+1ARsNKeOgJCmn2euWQITCixSBhJxym6t5pGIre+Jb8RpSN3yJJCXBKWC8hCSD
NwheyOiRSEUSvEFoXBAgyV9mF8fXJ4qjSvDfMM632ip11ln8s6lun+YU1W1C6h5MophdeL7UBVov
ePqTPYhkAHlD1EZ1u4hJys3ki9ccj4z68GMMt8ytKK6/0XBvwf3f3rajcbBAdZ9cxL9MmWhYX1oM
8VokE5qW7CIkiReEWPpuG2eFc/gVNnFUIoibBmIllM21AQTChXxAIIsLEbKDAINYR7O2LvtmVAF+
VYQdxQbZWpwxgwMvsO6gUSN93vl9fEeUFklUXtrIxKGfDt7hUu+1GjO9o+ZhABVTJzZ1PEvMdlpd
vUNBdJZsgZu5Kk9G6ozr4fnd9rmeOMFO01HmVQb8Elh9oKSAHy7zX6DivQaHitRJ4cQid2ImZFdf
d3hxyYtk5gWeIoQSH8ENMmTg9YY88ZnStWRQ4TD4hFAwdlfPzxZ8hJ2C3T18feSiMT7/NrjgZhJq
j/k7B+m2ODfiGsEu6YkSP7TG5c8X6+/R2Z1nWZKdO15B6B3SnsOp+nwalmiphIZJfqNokyWKx2DK
WMFAgz4FrjTCaJQwvH6/3d/zCBL9CyS6M6r08iSnmWRyQE2juFI871ET0nKOQhIVmaKQeJHVD53a
ZmTdMIXOW5sxC2z7NB0mCfiHCadYrMTAaksof0efs1dkI+qdJVKttNNEAsmrDIJSVXX7vg5J3dyg
DB2B5ITDSxogZgSYPU/IIDBbgHNS0SgkLjHpjaQoZS6hHt6oZpKlnZIGaCMRKnzEB3YGIQIo3MO+
dv2JjwsOdAnrrz0asGPwNjA7tFo7vkmOt1YtTGIl1jz5RgVjIooZ9WLUVkKVomE0FMmiRUANx6Qh
fVvDhgDin3tcY2i7XoI6Fj1LRuwHx6s76+ngf7+VNxr8eX+X0wds8O7octDhn87UDEa3i6vF9j1f
MYhpeL1Qf7UyzkIOSGcPBIkhwQIk1iYBQAAxsgfsGPHTyIIooq5EdcAg5A2CvHLaf6j2LQYo3mQE
xCU8eGzTzXqfnUTC/WCZMFAWQLiyf5zZKaEl7oTj4HUN4TTIGDNajXkMOLBshFFpL/3d24H2RHCp
g5QMiIM5MCvcZI9RBNFiLZNg8gZ5/L031iPdTLVlodp+TzNXb0zYj1ycTieSxIZZqwJlwLR0MGMV
rTwabmVTPnViX5COVUxImcy3eTZ76FoTx7Vs8YIDMbX0z7KIwSjS/5GEoCfuIf5Onc1GkwDogZk4
AOnyOGafwE4PJEXMeiB9rfbt2P8Ei28xQMrddoM9LT9jDFzy7YmWqaRlT6z7bJ6qqEuQn9Zcpt6t
Ga+GaIdURZ4ipPyBma6oqskh9Z5q6JZV8kGB5fI+AjDNCF/wLruVxiaCCQNhT6HFU2Xd5ihTI3Kh
llOdCKDEtRWFHCMwqagGGKpF2BWpMyalq/MmJXUbICkI1RxYDWqqnqYZTz9x95mHoGIZaQSsV5qC
qe1FGXI8BNUVCAlgDIQMqEfWzVbGMorFk3bNAoVccuHve3oZeHdCxMSKtJfYdXV/TCxb0p7jghOx
whqTqPZVr0CaiMRTrpQxZU+pu0WOoFkJkTDDnx5AgmWIbbac2R9ydyfQkRVxyQkj1yxF2+hE2ld7
e4i+8/Du/HlPxgvRKRPpMCFxhPrpAr764KFO9FR6xZIlmcVJGj92ACYECRJiQnxxka3MUbv7r3Bt
LkPQw93+aqBkoQ6khLGJfz8ScRP1XzxT6o5Eb05dbo0G1+fbg8nFkWqJ8pFd5CG7lDhjRx4VzKCI
P0T12U4osbDEB4KIWz0ihS32U0uPDFA0tzHMkHtblSgNFuwwzcrmGiMGfQubGkPxl5APuyx1KIXI
dHVvQIo0fdtmpdvx6ZmxHvRSeqP6qvsnPCbDRTFfdS0MQXP0p/TeKC7erkODV8coLGFl74L5CKoR
GndvYm+/v5nsSseJSXzpMpqFQ1q7uh9FSrdaP0XzvIxBP0CiXO57BrQeHP9eR7YHr08A+7ljf3uH
p9BcIDqe7Lx91XLracIXrrYHi6PewtpB56Cxmh6AZ1eczxpw73iG4Nby0gJNBzQkGj7/cvfkzSm+
mPBwRDszEKdtMzTTZm47GiJ7Z4l0mEFXEbJSyjYq54qiJoHRhAatflGsyCGV7O6/wpaEzh0QFChX
9+AKYl3K2IBGycTTOxkX8uRHauS1OlpCKFqyGZlYLWenLEpXl07TnxZccM6AsT4kKTkGQkRg2bwM
qww88IR5DCoICoNBBcmAjrdZU3DMaFWnelri/MPT7R6KEs0CCqk2LeHSr84imcb2qYisD9G8JI0u
xvyG3GoIGrOlZGZdHyopr6dDLmrhuyhJ7IVokSR8w1qUNq0iiyRGEqtUzVsfT/2xtfzShE7XCCQQ
ScD/vmdwDvjP1pMjwRwmHnEfKp8xfPP165dR/2Lr8uTk/Iji0ivIBAjeukcXwUjaiqaDAAkgRYPQ
atjxAyZiTUs3IhiHzirey//ob/Pq8CoaGyvZ9D0KHE0GlyJZq0HkPebE6bJMsqK+ROhxJWoU5dSE
B08mVwTxSvwu71Kggahf9JDoeEGk53X9GDzeKGdCwOPwtqF+o58YxrR6jGFaOiFFVxhcN6eh1Lb1
OV+al3bO0ap/aOfxX4ySnAnnA5pDjmdPhttv2nk9uHh86F2P+1qvtXYmz3bmpuwHqU0+D30ILQ1G
44J4v4YHu6A0qBc5iU57Bk6GPP7zkyTsoGxAtUdqyTyyeTokSrF+XoPtc1uqXRnkjmWd6mDHwt6h
afM8yYOaq4JGfErgw3L5Hh9JrBi0v30AmhO42X6JjfE2QdoYyNfDVucaIDOXo0W13QAznc2hZQlo
zR2E9kyLE+VdF/0yC8KaMMOjhbNmT7PTiGpzP2rOqS1bG1pbClGtlJ88yxp5Q7AQZxcRGogD2R/R
hA3/xcsurwnWvT4QTXggordivwL/Xm1G078yD+Pt/nZ/MB4OB1PfYdA5xrU1GFzfzS9H50fNMNgG
pMejKyAIgsqiUzIcnEYJFrNANC50gZgFEFysB0pUQphjYA4f321xiVqnjJQMVpo8dpf7yT+swygc
ey9bOpAQm1MfQyMQlBELYpBkyZfKcUkIjD43CBJHVGI9Ulv129QACik2mwPrM4iGvJvH25+n8Pe8
Ejqh5T2GMDIXUD9pp4eQuEwSNWH03I9Q9NU+zzDUWdwXgqDeaP3yaPk7P3ERsHd+MPxjIxKMT5d3
OklFtNcCregJIxjxcKSxRKDKu5Yc0SIg8xICa69PPAngEheLT0gCVeZyzCDM6XG8kudoMwlKHMnh
ZvpQAsMDWJcvCRAR2+d40HTS1Q1ooy1NGAIJaXIGD6RADRFBKRn1SxNSmcTH4oDgDd7qeeO1mVJL
sM7ny6t6uSHkevYtes+4CNWTe35afHgpws2INwgQBy9qPVKp7jGW9axQmFRm4Ud8gvNEVpnGhPp1
hlhFIJkw/Mn7gCQe8jCLmdRlqCRfhftZiO0gPs/tXj73uXGq84Sqs+GKuWQnhplaJ4x0MapAbGRg
VsTADJnlKaLtaELYnMESMnryYVtu2sKY4m0GFwS2cMukEAQXnrHLeEMMBK9rFNByTDgcIltYBUKB
eyMkuXuzm5i66Q1KToHJCRw6hHBmcHMdtHwIAOdrnpNPCfPmBonw4ZJjDWt8s+piQIEEnA5QtuAT
USbBGWoIwvan3f5D9p0HX2RoXsmYrwddfU+ihCbM8kdsIHxp9K5WNHKaHFZ4cbXQjy8+u58kPHee
8L2n74iHEO4gtagEUGdSmfrEPEXrrQ61xcP4mEcFUYh4gRA1XItOPLRHgd5SQV80flTHPhC7QZrW
eysoQ8j/ZYgcvPmCtteW2yMWj2PgkCtD3px0vr+6vL4b3O5cH21OpWFhMv4BG45Rwv7iBcFhz2Km
YvjAY6+6kAmxhodyqjXMkgiI8yBD+rAAynbYemdU2rzvgwWIQcOcZAYW08FY5cElVoTm7NilZppQ
A3BcqDomqCTzzBzrldSrMimTOdv5cImSkLRaSK9/kW5jFsMj3JWNDWesIVHkHZzPT+3w1rB8GLIm
UiKBJCUwUXhJGk6RidgEdnajkxQrCIIVjDc5lOljLCRBTeFRZRw6HRfj6V6gzN1jQsvmed0pbbvV
pIna16dTzR5QRTaXBDQkBoeQ8rqOpopeUUbt6fzpAngbDtJcwtMjyirj8bBNFDfTqYvR3jOfxBQT
1gYhyJK2V85RwkM5t6f+ZQ3DNA1Hsrpzig8dVUD2B2GKxkdVvSlEN6b3U0E4hAcmBItHObFrpG3W
TVky9/W6+5UE3kBSznX3KIIkd6DF+b/sNY52eurMmxev09l3ptuTSW9nmw0lX83WmQ/vXMxvHx93
erzWwPNWHlFRvnqWuxWVAtMV6egNtj5NIN0QyOfQ5z9BKLTMdPjtFoq36vniWKdqy/51Zj/U8/L5
Ax+lm5xy68LTD7Aik1R1eOLtIiSAe2qlbCeH08ZqJXWdV8VWMUY7Ydq1HPzGA+3rXeUkzqw3xwtG
V++3HpgMExNBGqRemBNjEfIKJ+HQhCl45euURKRcRLQSJbAbkiggrIG2mE0fiqqnuKSiEoAw6brO
ZDPNRnK6A58J4FssNDa02U9GTlLXKgijNxBvHKKwcP6lp0l5aDz7j5A1IKTJNN0hgx/w6kcuP83Y
594gkM2ozjqSEPoSPedVlLeW0kNiJurBIKgoWt2EgEKDpNeb1jWDez5V+sQtbxQ6BQ0SicERVvWB
MjNmt7iQojc4NW46BGuD0GaRkMUQSamSuIxwddLrcYL5r0z/m6m4F0QMWxnITCgrX9dACSYER2SO
/joyY047zqFthhh7IRqcYvSBbRAhXgadGTMP4d5QaAMU0/X16vELY0GdN2VYCCRpjQGFtvpAq+3H
zuMLBMFhAnFZ96UGUpgCn0o9ltrUgXJQYJQrVdogtQrerecYHg29dBAeIz9zo/KorHdqZbrqqBX7
kyAsyAbE/YrftHRgnZ0QjItw5AACbNJl2ecHMvXpFBSxMdXiJG34AFMsMmlsK2EshM8dpC/HsqHF
eIH0dIVkw8CvsyzX04+rGz5YRZS0s6wg4ex+j5+OwADrTqLukX1bdwu8zSEN/LNDh7jpN8C6a1Qf
fqZBgTR8a1xw2jcNDcwACCTQ6fRSITL0udyJO6fdw7WDiSpmHjLf5jJorgO75X6hNrmo6pdckl2D
yS45gmfykXyxKoToMCFZZs6dkZfSVIPBLz5qRiW0PFSEQuR02g0kVSNW7TmtrRZck5yEcj7WGfT8
Y/9h99tRYdoxVI1dmHqDjBrHp7GPdsMToxKVqPqAr+uiOF1YNx3yAODPxrIUqRSVgm1Ki3g2kQiB
oQwc9flgNN83RAOinpY0dBDhaE9WLDPUkRTd0QPxLXWKgUlE8JYwZX01XJEFzjtZ/NKdYkWny3eL
NR+PLH0/ZU1/DcR+wFnzf+KyGCiPiohvNjR4LA44vR9T14XTFccwdAYbNfMrFElKQJdc8XXyHxw2
sbCyo9mbLZu1iRlyhM8zcZlWD66pSGBKTNFcbqtaUb6oR4NNWzxkUenqxXpXh2GbtNT9qn8YnBja
wXRpEgJIQKSaJ2MYETQKEaVpHvxkHRbIR1AkI3rB93C40btJajGxlzpRCbV/w4UGAHE8KL9vylhj
GiuyyZN9QsCraSJxUoZF5AsOxLWMWiAh3BR4dfKZEDSmTm6iPAqbQZE6BqnqpRe3ZtFJF0Mpt5mn
mYRUzUUPbchFo6JP1n5hKCRKUHKNtOHwVEnw4qC1HG/2YQmOYqO5IBCCTE6HqzN0Dh9QATxrQBnr
QCW99fyAWOtUWa4yOvlRBGqZ5WDmAvUCBvuUNgF1KhFSpcma99ZvyNS84EgULgjE4Q4TSPwWSpKS
epN7XYCXqJaoCkY4nexPviaSJemWDhzywEiSzESTzUetsrWFgLyduglVsQb6QcxHvj7hIwohTCIY
Nb7kFOdKAHXF8kviiADiuAlnbY0khuc0PK1pJKSQfC5VmCfRM1WHHzfe3rvTibaQBeFZ3+ZKkVYW
4hJ8Jc1IdlWK5GDexEGWaJLgJs+aXkrQlkjp8BMMuSJ1RUnQxpvg5A270a9rv7cZKgJwig9/bfhW
zePttmRklimtmFfZ3nCgt3ERcylwy5H2UQbXHaHxq2fq+hfKMznlA3lbu2BYfnFnggdFaX0erV6r
jmDrTe7W1lAWRVACfNkeUr55Vb5REvSwf/fymd/5+Wduv42m+lUyuqNeRlMq3IypZ3MKh+38G59A
Z1L48vgbJMtvO18iHB5yaJACQoygLRZcZepzn6eqVC3XoSGWYGBSNTw0wITwWm03JEwSlXoBD3Fb
eLSqyPZ7qsXDKdv5GKHlZP6rjNeTbJHeU1Lp6EuyVh56VX+EqSz1KUqe/PgVZHKDEhgSoCNJmgAi
5w/F3oUWRgQ2CFlLmkAzANWiOrFooDYPScYvQUYrcZjdHg64X9kWlogu08ad2LiEgNMMWr3HSKdQ
3D95vTfYgyRlisyqF6tp6lq1bEflBllp8RVfEKYLIKyZYKvjY1xDxy+7bAnldMnjyeKQCS0k8/G/
yzrrpL5b8uqJRrbfciiqPvFPSs2Pfax0PuYWRD6fCL/hRHMYjgoEkh+5kh/7eHW3cXUsv+YxALIW
dBxQ8jHPaXc1VTJ+SRTpAyk5ZN4YqEeK8LltUnflMAQe6i71RNuQGDxw+fvyKCYePznoUSA/8dSc
I6BuxqG42acE8XKBRSfrh2w0KvKQK8SzL8c8vrn6eIaAF/bz4McgrDIKtAqo27ME4lpLIQu4ZQEt
srgiVsd8Pmlnii3iqGoqVBSl8tzuK6lFCsRX3/s77yhswhyhhCGohK53yWQhkhLWyGvxIoF9SqcT
rvymBp2hfDVHyZy6LOeWU46bZ17j4UpzVupWnbqMp/7iiHHl+hdAKDXXRfBS5zwJISt2FZSR6hJ+
LX9XQ0SpuqSyu2RAhC0aJkIdrYa26Jd1UJSlnRoXH+dVZoXeiRKrF5BLWd/UKbR5hMhOBgqLt07w
SSnnGUbBL3mNebVk/LCoCVQuZzBVamfB1yJv+MKckxLJ1wsXj+9+gsiUhEvEWveFR22njsiFkNeA
4Cyhq2qQiWUqYYjjhoalB97KIgIoW5jPeb/U+0QWqHfLbQasc3jlUJzOekz7IOd7VUtuakZwyOdP
P879Dq/8/9GhnjgtcYzQcaB1HpGxKl0qBxgyEZVGcpimpYTpVggXLRWpRPB9KHUpKS0p0iE9Zehd
LH+8G/36/MhTOFhLagqTdmDaCYUlPzN3qt9pzDSTUrPmojjXDKLXqSqpkljiqEjQpIrEz1VWSCxo
hD574TMG305SWcg844/KsVAEUk2CKVnYqArc8AqEqxkjJc198sTUcngx+qCOoADOKyK4NbXUiKpG
o0dqXhLW4jonMnPFrVCgDv/d/vPZ/UijzPTk/YJbccm1yJSah5xIcko9lqQILrW/xI6NfiJ+eDH+
EgJlpjI6tQoYhRWPdLhHrJPL0PxK4rLOP6yGA+kgLRClKTFs+X9e7osorJNefQkHOwmZmKSkvXLv
AYHCisarRgpzK49ycTUVMvcYS5JGtvZKOjvKd/l0zVdpv+KHK24w2n/qcd3WqXJPEKVaPvH2sdg8
8JCCKqhZmI19ypbqE40o5VF9wqGkSxT+KATeUvFGwN2MNMrg50+RDo2Aiu9PLp6/kCiVS1QYNK+t
nSwPjKQJshYYONWEg9yoSoa51QRWagqL1rau+RZWeoErs3YI9S4V5HL3fnww5f6w0o+cUlUBLyLn
nzWbdgPKZ8ew33AQV39TY5vjHClRMicw70bJlPp5aJ6OjBCCbnPISs6JpRMxuSAq4rjvoAC+EoQY
TeR5vSkzkTYficBKUtuOekcBbb41NHnAysB59d3N8lcNigx5zDrAInR4AJMKSHiqfzPDULRbMbBM
LzrzDJKVeYaNReMVdhn+wRljgfdczT+9vi+XI/Q2xxdAM1ADJaC35mmpTjA4wcCG+EgDYcycGNmB
cTm94Q1hWGVXNEg4azqlW7y4AJtPGHY2jImAGiKQ5AzeXJWG0hIGhCSTuNAyc+UrMCc/J54wJ2h8
GhKGZBEkRcULAsQx7Zuf1bcGzMRAbxSQhBoVK0+BePkACcgQWDPMs2588MO1Ux607XT+w0tvZ3PJ
wusZFMRJ1WSJRFSJMvR8ipsoh1d7ERwYgkiNN4hLgJQEOAOfTOF0SphE/NRe1FCKgpIdSx3T38s8
uq7P0XKj6SBdSN9lKvBufvtFKa2/7gPQhGuCwZuLPidn8FAS25BGiURmSm+KFm9e6aBoKSBliitn
V/FQ4VSLHhu4Alp5TeE3ychBix1oUw21GRpXECLhEheOVZ+pXuLXp+dc1V/1NTpeTlrplRH2/nm8
AGSLlsjO9j8B5XkAtVrPcIHw6AGo1+uJ5mlEI0oCXXyo5wRnN48fb47Ys+V8Avu33tOFFJRoHRVQ
VD04y54pqYGEbJ5TeseRQHYZWcp6497gRbeewYUoONbnQFSBeyiVkEezFF6LIYT1E42ISlRvBuCE
hAT3OQkQuJG1a44eEkf/oHLhkloOAoRhFzpTAqi9+Vc+x9HaMVzCIu0HFV73UaT1r8994YFpemc6
aIcsDIDdfOEUR7gLnmQdBUkEcdCZIr9I6YNy1FJ0geAgaVdwqqM1K14aRopyrrc4XJFqZz0iSpwq
rz54ckwaFbQhwfFGD4C4PIfx05w8cNLVnykiB8yQCpyecH9YzS7ZuXhUG5+TzMk2IF6PbfQV9dis
Sh5zPw01SkBg2xIBYR8LWHbTsmvE+AmfQJDFgm/DZx6QGY5Zxxgoj7K0g/XzcHf8laBsR2yuplHr
X+yOf+Brr9VCUyhaZaXzQ7h01hSUssa5sAZ6wkjdqp47h4mkpA5UH6sn1eu+RxWsmJS6pLawsU3A
Oz4xerHZZ4jeIAVFQbimvODaj1ApPGIA23gBdey1y5MSAIN0jmFygQE9jYKtebwLQ7CQtSSE1OZ9
maUxaVtIoXity+Q/Wvz68tl1SUHbSnxjuFk81x0ODXc2xvCpTeJi6CU8v/HHrEmNrQ3QzdSJhmfe
pMm+4vycIcqlEccaoDhyT6ZAcmwwImX64r5dXnCBBjGAWxefppvrVGoVEufS2hI4sHVawqMWobF5
Aly/nyxj1lS3Ptn6527b1CQI3c3q4l91WPdZ+9Cp2OjVcveB2299vMzv9NfRhWyQKaIAaVcEQAzE
ImNCGhIjUu5MaLMtvm2DI45KiEZRwx3Ncm3BozZ5dGWljgKKhvj66MxkwoJgHHhIzIAAREkMSGqR
bklIkpqq5kF2RFy8H38Bw6UUoq2VTkhz0ePyjqWGj/p4vFUzFepH1qnYp8t9PsWSNyR094nqG9J6
BXWaqzFJ0zg+dIphaOLqZb+wkgxbotAAhZSXUUjRgruGl0B56/E7P1dNC+ucBU/8IMAPjQ6X8cOz
VXjGunh0nH7kY91ubmrUKkglpWLq3CI+pKTFW20S6L5NAC0PfPVeeBtJInfRzuSLFJJ5sdtf7vX5
hiDG1TODNnzwMBjuZIYCwBiISLVhMSP41r2D219iYiEFgTpOYn6dT3VOOZMfqi5VS44FySFKTwtu
fr953m/1Bwm1EJdSz/9nMvgCCruUFLzof5i1ZoPTkRrWLiMsFZOGgyi5A5GeNSgr3ssFi49PtcPA
nRhg7S2g5EUY4gTiBQcSlVhgQloUlQCOtMBypAQR8KNwmgbWoqsFrAVqjfrim9XHgBZB1HLOEQ8T
NJQpSHuwDKJxNk+jeaIMBkWDQUgZinqIEB/PK4DEgODaQbQ8xyActrgYca17tw/0kBlT7DkjaYmF
LK7hkPX+mPT39eunOlovY+HxkDSPSUH9rQkZ/s76uz7yzLpaMXkMnYHBu1poJVVCAdHTcsUugviJ
e56sI72e+KRkkdGP83XqkLgmrEqs50L8Mg6ltIjMi8zPv6ikelZUntfkyQMSa8DqSMwYFS+SZrzy
W7/xyWzWjX71ncyfvI+HVC3rFbe3IgWcgXo4iCas+fjnt+WPkFFO6epmGo8PRZLa1NHFc/xomnpE
eltmM4LtNTqlSyKHwcK/UcWwlSp6xAJpCunRK7NJwjynzG+5ZpYUwp72bliJ+jxb9BPIMlEnIeKo
YY5AqNbzDpgew6XWgxTiqlr+TYu+CoJZN1VyXFFwQsmy5eXs8SVPN3aSNulCejs+Wqx/JjH2OSyA
jUtwUud1T62PJqcUH2JqQtmKaS01+BsRSE8ZSE8UklS1JNgSJWWSwVWDA2zLSDHLUZ3Q5NCebrrz
CfA0pFqt3G6XtrRy0M5aHhoXnRt1ozT2khlRascLfSUhDtmDdGwPYUgELULliKz1DjqtLsNDmcCs
jsDxku3y2zs+eG6BbeQliQ2fKCQGuyr+JbnQxS9bX2/On9+tr8dfdvjuJKft5eM2c1nNqzNgzr6r
2MpelrQW2cLEwEfRy3oHD3z0XQqwVltlPCSo8PBSq67Srz6fX3wWucUOI6fg8rQE19zwMbogBCNN
iTSnzhpffmiIzRhFV4VeQ0FGKVUiMfMtPh1Ws+rSBIfDw9b74b/X96MP2VBjMMIxvlyOPqz42J6H
JK8L2uhEZHMwWB2XqVWsA/nrzSE8EUx+1SwB4c2YqF0SPAxwgbDOqMdYzwvDvDZMSAY7TyChwtaR
sHEIwowmOzCZRYQsUUgIAte6pslo6jkQKNHkBSQX5ASWT01QL0R7Pu8N4RhjxPVmk+4gksFmreLt
0rYy065rsteQv9kWi2AuLRGRIQKmOgMJ8Qzoda1AnSKAxCEvCTIhiuze4nTy5PthzmcMyzZFEl9s
v8ORXkUur7/AoVUwRUfLiKQpNcTU/bCcyvbaWAOOnhu30rLeTHbArD0zcYMpIU1KvMiANy4y1DUj
tU5w2YrCE30FZtosNZaOF/WRjzhpkvUJpN/nC7sJqwujZnNAsC8xMVg6qGQEsZkZ0etJyK5lBY9Z
ZsAMPuOCMjD8RExO93aoQOPADKzahYB3NW9YndhZYKxeGczgkjEHcwfeXOw9Blk50wgMbLBDYPyB
MfwWnFxEfyEb3Bt8vOu3yxll9rCTqhkjEODwYnEJntWa0lQQc8pFjs4H4o1zkpoqnMKGbIMkjfkq
zGM5MQ0HwaXcBTKwUFY8ofu23Jtm1kHhoC2XtOGhgM25iRjH0hrA4EAcVe9pF8GgCUh8ZlvwIi9y
TEOUTFKdzL0675TY51FX16Or3gdfOdaaUgSmFB62VozJBPo1HUhTHvLwdmaaUaVpr3ukOj0ohpwc
Npfgx863k9vcwssIMNPtmXSEDB3YIZAY/0D4pJvQOqLJmMdx+uG7m8kHdxbiifSA1qiTJuZekepU
RIrJ8/7N70FdNKlHbewugmTPh9gIMs3KR52W1TAbQwTJbvLxHL6gg399fVb2vrZe5nqrFhPgjUC6
eswWVga8LLLwSCTNLIrGXv/AiBUJI1mgi+SxlmITJJjJZN2YJDBKpY4epWsw/U1K4DlYg02DCAHH
gdDo0KON4J3Z4vJ0eTrcn5x8iLZBAgIVMDNPUqv/kioudOFJSPhnvuVWQn7UoJaDIltDqHe0KrWP
JJQK5cIbPApJYEKAUVybG4LL9vvk8vfhla6vVOXO9F0G55Q8rEXeRocAtRBNHJOf0g6aBrlRHAIK
qdipl4hYCwd7FO4iAAlzMCBFQFqQJj/h87ulvkZEEJDoqoxkq4lXy8KGf2P9iY4MUfJsqYo64jZY
ZS5vLkfnk1hSV73/eDN+3/pDI4Id2u1Nnt4MDD/qGZ3HBND/CdE3s9DqxcnwO3VKVC1SlJFMUR5L
NSPCozU6UQmDG0Hr86tDJGnZSrBS2aBkh3NNpFTQmULZuNwKXssuAENClEhY0s7cTfBI0jSL203e
riumm0MbVKKGkwwJZEsilIsn9SVcqTSTT3Lq7eZBnF94rs6PI/zEyOkgKnk7MxGRwpthjqecSqdm
Y9J9UtoghXAduNyUuOqhUaotD33q2+mpxzqto3qpVZsZfpvzVjP9kW7VVtb1GXoW0p+WY53saRvC
QTSzqxvU5Ul6ZjqZ4DCdASG3lhE4LlIA6+xG+eu5M6UjVArJD5ID71fr32jLTstu5stUjssLoCpJ
rJYtHaH9VlV2o5zxEeib7TzcEbE1AViapzSSGo3WsomhT+I8qhmkgz4tDxYjX0fk8ZfOSRc1Wn+9
yqwhaTVqgQJlCh0ESMEE84wRD2VNsZCq6XAR1ZqPXnv7yrZMoqM+dXCL7tk4VB3TVpyLjnj5TeEg
rdQuKoCiQaHXcDUEaIKVxS92O2MCH7Llc7bgsayMIJSWJBrLJ6c1Fy9eAloXTVkkv22lxEbmJ42g
rycBkQlWrmx8uGYfwYt0qXBg5kGh5/CS1sepmPpaOPkMdj4sZN/DDSTiB5aXh0lZyygzT81HnapS
kSqNWJoir6t2YPir6pNNuHsEyzvTGW832fld61fa4zlWpADywIZBlAoGB/6lY9RMLOMlCDJQ3EjS
pMCLLEAaE6i20rTWRqf0KneES7753tuoEoxgERhegVGSzWXujf3o2+65H4K7zSCGEvhfW9+mk5fp
y7erI+wHX/jUXmOWTXq8xMKQh3f1lGgsDFZFayc/1QKWS29ZOdGBskJseAsBYU3oaqJSmFjc6+aj
zCoa0qYXhLh/smZtr/L4QjgoUjNNRfButn716lbZ5+zNri8/P392ZgCCgST3HhUo0xx8cW1z8Zll
rzbjuP+IjSjyQBAQQhTIVIqdYza32ktLdV5VNaPsqVKzyqx/SPLCRFr3ai6nydbi0/BHCOuLVKAk
ICegB48Xrp1En8tojTIsVp5TM15G2YGxvXWMh4aabhY9thzo4zky9w8/zid/QJJ1blpLDZigtgzm
KRV32mc9zKI8ry7z7AsWpIE4sK7wCeig+KBDh/JwuXzANbIQ50V+WPz9vWPb/hDgm3sWBnyWfLs3
GA23h9xYxz0M3XsWVvf3V7d3i8sj3ShGLdKn1VhquboeTlsCqe0EQocagAOVxt6oBzTP77npgrA0
jubEKAf+xidJ0JIQQRcHB+tVuJb1nD9Qo6P62bwnlM1778zQtfABi8vwTldEZa+29B5LXnkJXWYC
DSqND9fmbMDrwwfDxbve43s6qnaXaBjaFvpMJJJQsDt3KM+VaWMsAJC05RMY8njfKg8zsxPUUQgi
aef6/CsKEMiwCgKk5RlQA71/RdjJ+e7Jb+guaJk94LmafbuUemPjAkHi6Esg6lEeMo16skgOMAaS
AyVlrZbP9uLF+dWEkgVe5YT1ICeNGRr78LVBBDwhQjwQgjQnCV4PWPEyFKJz4H+v2f3+X9yoh2aP
x1ym1x9vj6dvL2K8HZ/cPE+3euXifDJBAf0qZQxMVDywqebqj+VE04HobiD6BDL5/PjyARSH1jU4
GWEAO2dPpJ9MOOccKy7vaaEQRXNQMm2u4SMMJNoSPco5Dz/bwdAQBkSJymslHa2pVqNqDI2WNgRJ
o9GeTWNonOAgxGptTlXTgOiHJzRdbdEs7PHTjbaSaK1ug1FLeIG01j+10/afb3oZjPpcejja3p4M
d9yOHQs0WE+3F8PhKtc6aSyPqUjDgL99TEPrUPvAmBEg3i7E24YnCPkCOTXupUBpnNqVbUXSNmmk
NEtgmqU0Tn21Qy3idqEzq5pf35mfFgA2JA2S9mlNQcLggVkcZtMTnLXPZg2obladV3fpxAVqSvl6
ckYj/UPzjP58o/P2lA9QjHZw3N288+bW7/vH8c2k/zx+PCqvy1PxrWkaQmCZfdTNuTROC0wT/S9j
59qcSI6s4V9ERAFVUHy1295xd8+lZ3vO7swXYmb2LDbYYBsMNr/+PG++kihwH7vDinRKpZIK5UUp
KSXlRKQQMfnj8aqvHQakhlZKkxculBIJ6vI7lgi4JFFvBIX5T0EFJlKbytBVIS/0isyvVD2UtgyC
hAAGgLaJztnp1gpcfXscyQYBY/RpMhMriwrlNPDI4tc8cPSoEU7ofdz0r9bq6bUIAoOAmU2AqFrj
Xouxoi1jQclscAP0l6bNAyLh1rSRovGC7OFQ8nBEd7DxDnf0Rf1j82EwGXC9cL+v+6eR42Pz4fFp
Ol5MJ5OnrxJccUHahw8KHfOEKxQiAVgQooUlXosvKQToCEyr/CG/AWQHZLc+xBOqSkh/N3XjP9Rz
F2ziGpfJBkEcoBwhVGnQjggU+9e0xzgaBBqQAswxE8U61PAbE5imTR4NxmQKSchzHJHnQWH0gBAL
ho+1ghgTQiA13/t9YKU+rkuelgtjOIy4autJNRpXg+ExeebtdNOvBpv+F5/9cBiq0f6EPJh3zPRB
wIwAC2VINDUKWQ6bJ5Es7fvNsyxGkqyFiVS0aiwgZVGTM1+4d4oW3BZGsxcLG3fCcGjMNOK/pciy
AjRSxAUE1QlEREBodssKkHaWfLwyhGj0aHzYlIZnJPmu7mxPVWdb9weT4WBQ07M1NafiH7f++OVx
ej1ezKsvyVuLqlBobmxaFKRA2hW8QHxEaG9gamZF8h5VGlhtXCazslaDzSUO2SqlBcOHFGGgnXXO
nlk/mJ4GJbuaPCazeEKDej0UhHZ0ywLTJD+aiFYyh6s5s6kHHgyfzUramYblmvP2p1gqoVEJHje/
o3vaU8OB5h2OOQ1Sd50PZTocN2/vbrnaXA+eX76IrWf36fAQqZg4ebviYBEbfYbH/K5seYBTmj3k
odAExDRhXAIpyFXIks57hCZQBlKYOLPFpxn9WSGNGb9QxFF0fmy5joNsIWImX8ocUWgUW+pD39lL
yFTv+jqFwKn6bM4YOam0W7vVIRnMKtroAOUxYmAESWEnKAVnXkuaWYIkq0EgeKhG60IkjgR3VnRc
Fj1HjZ/IoIuZnj3tL7uKVcZpEtuQSbEe/EUS1YjpkGSNXjIKY5FEAtB85p7OM1TvGqqVxPVYmcJv
NWYQKrMeT+J+lI6hur15vhtNsIW+6G6LIsgFgVfytERRoLAYbNPVpH4EI5EdSAhLBsJeLnGJtJzn
iy4gXhL7sqsM/gjHA9MVWpqcQAQemEadJxMPkFkiHwYMCAQVgaOLA+eo/rW8IBVmjP3zPqvU09mX
3ZQxPcJGpdWXPzL5LBpEgAa5W4MQhHcEfnB6JmQIfMO1Iu2kHg2r0Yk+XS6aRW+x3L580VwdTUvT
21j0hBNNKxrkSxHCTHRzowjDkIQWyLKF2o2vi9Vpe2kArrRGyCxQndECaRbDkLck28XsyN7k2/by
WZcMixphfYgU1rnuykqHhrgtz66b0MY3Hx73V88fu3QxdSx3IWIWO9MK3225b+eFBB4hekQtdEhc
IlJeMCh2YVbXCIukJoxFkLyajbU4X8akT2huntCu+4VuxQIJugLeIeerGzGCnJM+VwZxT8IITX6s
v7fV8nnfn/Re5JCowQW0svloopIa+lhPs7IGgZJQi8QCY5BBrEgiD6GxYckF4gDhlTmMSzliSrOG
tkXUirSRKApGPwvS1aJF8qxFgaK7N11CSYckZLEb0mr36MIMUTxbOBLA0LwWSb8JUU1ynoIvbtg7
m92ViFsyDQ8eNBJOrxjlMaNoHDiIcWD01fEfAC94+qU35UIPzbmu7enwNrUH1Td667ri9OYxUzGj
wbiSsdTRnsvxy3xbb/e0SNe7ESIlajNP3Htg76JkuK22SNNzo6PoyGHhJb2E1ez5MJaAKXgATUGM
O1+akNzHZVXQW8xjd1gfHMP+atx3Qr6haZqiJhM1uqRSJFHwUCjxH0BJ5EPZrP9nUYndCFLm5Rar
Kk6ES0PSA2uF8SaWywwGd20W52OOYw9dXqC5hjMnrNfThDIf6jdn95c+H6G8AOJ30DDgnpuoR9u0
wMAzs5nhZvdh/AXm6vYDMJa1zWy0Od8NN9qpwkYRMyIP/fwbvMfs+nrGxcN58ZMst2376XE0/8f6
jk0pDGwHm/MyBCZutjZLVw9bnHxljbporarDtQx7YU7ztBFwehqg+bYgjlpTgQcXf5fJOX49nurX
g/54MJkw2mXG6mS2/HHy3E53g/0+eiC4wrxLXQUHEV9oSQTUscJHXaTwC1wDM5lx3BWZS/McFmOf
kU49Ip9LNCQTiEsEHjEnxUSmmDQnY1etmYM6U18kHLgqcKJwCxA2OuBpbUvdWx5fw5pJ90E8RcL1
EX5Zc1IQ/6D4Ou0DguCFj4yQUiwNkPC45IkDDwmUCoRdYBRzJriDO77seBqLOnBP4RZPp5FSzBYe
EQr/mHnEOdl47IwGSSaYhdCOmDIQ+n2DptHw+8SirEc63hpWGvbbV8Pzzf1+t7vvjXRAIkqOCoHS
dvdH6yXmJRgGorbPcblipnhvPbi6r36qUYG96EHJVXgCxAFqZ+VpHTWzUky3uJiPqMW5icIzs6fm
I5mVFIdlAWEjH+NV1FmcUEZMZlFnLCOmsCHU4RQIaxYBgsd+OqgLamIbDm9/6P8P6Go//8ojUx3Y
RaqX+QUck94csDc8TwjAJ9Jd/OMhjOK3sJli1Hsyh+AsFMTr5IVZwA01u1PGHWKqPPOmNZPgosQ5
MVMOZxAFQsb3uWR02nNyaRjWbtsfaTFj1J+c2EmP1w/j1ax5uv61nG9qXoFgILZ9Td+YKjfab/8h
5WB2MF2B1jUgGsA2P8zb23NIre4oLCD3S0CIedW+xGFgnQGmex497swzQOiiJkR0r39EN3WcX8fU
pMx5Q75TzC08gjFUgm8WQwOhTrjiAsT0L4j5gkQTriCQHfKZ5tEVYRETkxMWHUgakMbQkig53asA
S7BWcLQzpUFenqx+vrm/8hYIvRxDTzFDdFLiB5DwwELTmE3YfhDPeVhKBndPRXYjhm/bW/1XU3/B
Nc1kzPn5435/3D/hmuVgP9vcbh6mMTsCqxTlYoY5DJNiQARjECbNxXaqvgZ2IJrMI/OGVEJQtTsa
yuOgOOwnjj2B5ofZ2TxYVYeRQ7aUWSn1cXJQCIIS1uoqHAMaB7G+L4gltUBJKk6ndAeS1xBTIMSh
wZfny+mDKEdTn5CA6O7u4Xw078ur9/vpMDmdNBAZxv1xVbdNU2EVnyyfbJ8G/Ul/N5x8SZ7gOuc2
jNoit6YEzT174BS/mBgokkq0Woyvir5103pRA1GxKIJI+UZ3jYwQVVB3vZvXH2k4EqN5AcQMC0I7
k0J7uoWNw99u9hAjYjfX//hTaxL/nO72Eh21bge6jYFCQjBKe4O4+Rlkup3fV5H16cyA7lXkztEJ
1yqyFjEaay24M7joVZObp+tZb/plDTvQvmkpqUz8wf95bo/ejRgQ1Qi03QVCmxOUoj1+BGKG5aGf
A5EFQ+iTpgKLkECTRbu9hGSijs/7CcU3W6BP47wr7SU5CvkktFjMIHNezMgWPaQ0YQ09dZ4u+3Rv
Gv0bTyFi78f7MeshhcAQ0iS3RJmuXWhiH6xu01baLOgpkob2DCMNQGhnPXmqq79EuZKjrFH5ndRf
djzWvKY8/XX29BMc4fD9YtevTlf/xRHNoF+NRvWgrfrD09X/x7vFpFpspl8Ork5QkxqhJhAcxNCI
iduleDapTWpymez5mKaYpIPAojTTc9mKNlIEEtJZMiWTEaASytCDNE/TQUKoZeoZQjAoeFmFlxHP
ukMnejmol+gQ3pZkSJMAdhGN6R92E8QwyuQTDLlMkM0OBxdCyGtSQBYj73RGw9NlwqDGaIIeZNaO
Dulkqn4+vBvgi7GafkmLyCGMJsPiCU/p7PTVpQnNXugDnhd8MwoxyJ2Ow3XnBDyIVSaJHDR4x/Jp
h6CSD8r4BShTEEhnQnXpBllIBOqY5XOZKJuLM8gjl6/s4IO5YmUKLMHUAoYm1e2XFkZLpcUQ+lkG
TVcLFhJFtHfPLsXs+NwVSZO10BTKDTmuj39kMiwk7Y5j7usPm9352+RlAHwyjpm01ahiQhbvAOby
mv6psA0Hs/vN06iOTg6qUKNJdzwO5gmhd/1rsxbJrYChDXiBWfsW+8TmrNU0uSiXH4aK317/ffCc
JXUxu/9Fmj8mek/eXgx68ipxPWYcQ/iBxGTnmDny1K954wgGYwQDJPH+vWqyL4+ZpQvR4nkEDQKX
OHowcjU343FJngqM2Pp6qqkS2AQm2rV/za53qTOOy95gCljpaX4BP5YKzLBm0sf76Q+3/6ra5spx
w1gXoMK0MJAH6mZY6splC83TM2ZHqXv7eKPqUeyeZobzpOQ7Gp6U+XYae9JCwcOIcLJ5tuAgClZF
2fCGX/HG1LvR5wD/29spQhAv59zwfKowl8JTdyzsisvjd9Le4e/m1Qgs+LuuJsN6VI3a9tSI2za7
25vlYpqNONgNPhPTxUyzTesSdaJhGX+xuKNTmwnYDG11dzZ9ur+8WcvgI63trbdyO6NUfvN28iyr
FDsJAwbEZkzXmEEEKJkXNILnn5g4IGUVRjeu0g8nAXS9KdB4Ysxs14M7SvqmPRtXOojTWtE5S59G
tKshzdp+HWi+NBJWKKizyGlqf/3zkeHCAM8WDIyHHjQ/ivHz6A7eAzcHAmGptcYJ7fC8evyAXgUH
ujs0RGbSGW6UWQoHd+EUYhzE+GpdXzhfCCBPqZFPBhKI1k/nySWXCO+wLDL+y4VQpr4mpqiAfAGv
8JHApMF9i6JHn3kLB0ReLs4enxOTJ2VeGD6rcGhPTojdPH+8rvGjJsHaPDlG534UmpML6GqAqiEM
9GQSEC+1FETlZ2s9CndtBb4tRzFR0Z3uUjfRb+To19T1ZDw+Wb/b3ze75e3tbPqFbxW7xmYL4ykl
2LhwshH83q39gZYWQU60sImdxkZdPy8z8vxiEZNSwZHHjGh2BGp63Qd3E4GgDsEFUNXEry7bzUcz
GmldXqOZoTewaEVa1lpReiq3OIkmJCkgxo10dBaTO6S93eL9V+7d0eT4VA4HdZ87M/unTT5ezffD
uwaneftnFSXiBrcSsfawqgIHoRPUtVdEuKGcM04DdQb0iREsKvBQMs/SE3hTb3+mD0XciUU3ajQf
wuoVi5gmxABGmwBRFkD3ifK7y+ti2FWmBSkgUIK2B7GsIWgFAYfRoQMI2QiPzx9uf+U/CWF05TEs
SWm0YikJyTCVil9BFkHTzwQrkDYz3hHEdwh2Om5p++NmgtvQcDIcVUzatCcrDPuH8c3kngnOz3Jq
of0h2PP6YvkZ1CRDKAoCIXCtNzlINzkKRExQ7kTzQTmdaT5a31ocmI4yNk0gmfQ8pk64GbT97aUp
ZRoxbCEflPrXzfwzMgN5HKBHGaSAQw9DEyaTAJIcO86llertHVN0MWfjDl47EC023u7u3YjIh3zp
pDSLEFltsYHxzIrxbXpEc3dUVpCjqdpRVbW4flSn8rNdNu203m3mn5OtaQuTtradCaR9racgA0Qq
rW/cBEiQOVeamwiwIDQ4GxFXT0q0vOS+lQXE8Dsu7U/La+RR2hx5oM2JSiltz1bpBuQiCCDuibIk
EFOa7Tgi6KqkrrJl9cRNyutsw9kNPE9xw4nvK6jqZGToBqZTGA/aASsh4fPRmbkZNtvpQ294P/+s
kaFbt7Rx14pf3X6sP7oHKJ1A61OjaFAaztAtCCz6p3lJVxTSeuZpNWOECg8Hqf/FddjKNGe3F0Bd
qIEn03BN5Ng+/ScFSHAjB187FiiKhZgcl+BRaxkQWhqovuE2LGg4nanJwSf+E6Y/zeY/07KYew7g
8DK47UpDL9qHV2/JCPI2u/djFf4Vvze4itZw/bBfn1i647vHx812/DT/rGmTFnYh5H2EZvmiiOB3
GJ9g/WNIZ10kACQxfmihNMoy+xvab7SQKgQgyQAKACzZkpoSy1LxYYGnCsrIJNQGHQRA8fsfl+35
9Z+WCJSPgztuayGggxcPYX0QyELwYrOhyVWIlrsJk9CKB5xQ8NnN5TSNvd1HAHn4NnEGp7OcISsY
UP0+gxBt1zoZZu+v72+3w/Xd/PPRtjjqgjImhakBlFbCowJiWQ91EZ5Zt5Zf4R8C7NgjkJ0E22i2
GjrGpmujUBAXbe0H7kIFs2UJ7lahvNI87a83+842RG0fTGd6ma+AJYiR1omvZJm4dqArBZIDWCYJ
iDqY/7BUru/uLue7fx9260hFDOtPaZr2Pq4TQNFKCWsdo/7kCaPZ/eQH5+muaigLJ+EvGLJKpWig
7xfn+w+TX62vza9wabtBw8TKFt3m7JE5o83XtsXuia5z1me58ugsJBSItQyQoGxhm4Iw4tG4J49k
4tb7YpnC2nW9SRvOKQQG3tXPmqaVSuKIleb5jCl8nfQkvX88e28pgGTkJSA7KDj34CAElBmXWi3p
ZZr/8AGkkO01pFgSXWe+Z74cVE0l6m48q5wXUs2KhjBICXT83yNFw/rEh8NSxMXSzWTStG070WC/
2+NUL81z73pyk7t0alk8s4lLbHXYa2TGbgfeFNlhdFgc3gKuBnefd8tal0+VYH5jqbzesH/cW8Mo
CQnw76IulDZ4Va80W6W6WZrbxuGd/rmpH/QTQyojl79o0Hv5OJr8tFuvdDQRz/UlUYqfG0Zv4Tal
bppS1UdHbrEuwh3KDdqSK06fYS77bDD7LBp1pnb4Zv2EfBa4OyAZqPyEl4/sGrYCcn/NFxS55OMI
bi/aZnZzvrtYV4u0j84jCLlIeRBXBC1L4VcJURzPWPpsZIFERMg9CLC8G4L71e/qLd92EsOM8rpW
H2+XDx+YPI7r0KLv4RV9nIU4IFU4asQSXeSa0pJAs6ck3azhzyQLOmGz0gy/AvPF7XPcf8J+YMSG
14BZ3nmMEJHA/t6YI1nNns5J5E3Z2Vnw/RLZmHRAJEEQMRDmOThmNGYK9TAWnIBqhtBiIPYS03Uu
3Y/nR1Emtcip7HU16kGrcKqgWOohUCF6BoiSsYawiJMSdk+AdEQsWearp2v5T8BG5LZOOJwHMV5y
hV2UbN1VSuZNWJEyXRFQvzIUUjiLG811EnPubVt/hD2pRmz7h8YSQiK4EwISDRmYnhdRMBsD3+6n
+/2TfR/WMKMhK7ujyXjQjE81zO3tZLFp7haf16xGIg64hRQprdpzST1xS6oRSwg4wXgXwpykA0mU
m3LheOhcAhxkyhdOhMBXq/bz+ncxQogBENoTLEUgWiGGFsSBhDwB5gQ3v5/Q7KX9C+JE80Iis88M
j+NLvChPyxetb3KQAr0UOIksYdmakm7UNJd1VtFWvOhE2g6KAYm+Q7dTlwnTrR2yy7Gpq8G4PbGv
5i+77ea2N5x/Tv7lsZFAthbqjS8BouEgm6GW61F0DqJMOICCMD5ZNNJPIAeDA0JZRE2xQi4jpo+I
E8NuqxeM3ogVahlJ11MjuJ4lyTSDThDGNBPsfeReoCy7yBbEcoBSk97F/kKHJdgU6BJIh/MgO7tz
HfIRUmNIgztAse8lQf9kpj1IMJ4M5TTBghKbTo875/lNO2p268Nw0M3u7sXQ3QvQTT542Z8NlozR
OoLDEwuLEp9ZRg1vFjmwbbnQu+PvpBtAiwCBQAtDSQznX+qfp6liII5AWW9WW/JKo4+mGopYQCAO
zW9ce2ccocVJspwY3v+0bJPlZJHxPPFsVF/s4TVIMV/H6rqoQD06wPNxs/rlm4MTaMFJQ39xhueJ
HIVoxWYsRAdyEWhL4NtCMzx1cAmKtSzrNlAGX6N43jWnbgcPK7wYPYCHLDZGDGM3PUQoNANHTKCP
KPOCT3u2ndIqTh4CHyYDeLXIXRE1U19lpAlIIYnkcTsE10JAS2XzThF/DvFu2L1cVB95Udn8LVTg
Qrebi+fPpUyXfHD0oGiSCoRl8hCWNIJ5CGF2dPYFvw/SYMPZ4mr2a/0cruH+9v9/bcaMCv/p1esf
RpsPN7+55OqP6fTienvW3K7UvSR1FKqIIZAbGN3DTzm0I41IKAdx8Ew/O68W+Z305mO4IfGMMgiW
HvU5W+3y9Gdlu6n82vRleTnUPz5dEeguJ8whRCitzRS5sQWD9KCrNMYJy2B8dzF5vLTkJB2G5Ubc
r72yoCxsQAL5CSCWNz6FWqVao98DTx6G9pAnnyUXSPlAzCwSwQn6ppjlFBLr+9uLzRDid2ajwamp
BIQaZWvRdg9oycVYkUSnUzP2f2x+63OWWvSDpBfxBXnU3WxpZrT3n3Ejc6aoXhCk2FEjmpqUx3A+
LlpO0VbrbgB+TGmM1CQ45btDACr7cPl0zui0tG9pFFLcFi4E6F9OOTHNznNtY4cN3LrD+fn95kw7
n7DCXvqamyELECrrTV8QwtukAh0oFcQfRLsRdevJoOSH0HCpfyqH3HOMHC1AU7ll1GZ5YcWmAVHb
Dm+rO/bvHrs6WN31OQkBN4cJDi0ntl2vt3waV9N5mRB2B4UsFRVTr2InPEkImTWKIRJlCbNoJZid
qxEgCxiIxYxG9XJK0gRZ6yid83CcyXAwu3pZpCFA8RF016U+LAYXplFMpCFExMrZIpCn0Gk1YPhx
2KoBzaCLLfQGi2F0BjVI0Ukw/Au7H9rB5yaiCWpSkkhU/VlnR7ZEIAfxfHdtP9KhnDOIwPGUlU/W
P+F1oiSC0NbAt0k7OXHGh7LM71eTlt1Jk1HFGsyx6TFc14/LySOULW7W0q1psin/L/S09oSGBYHa
EIoUAoi0b5dKoTFJ153CEI32P8AgEVFkKFEpI2hQe4rl4wvKVFBerCzyCGLxtCyFeEIIh85e2pjz
V8syKIoxvtRNV4JseruNLU1vt/Qr5zw3NXvAxqP+SHvjT1Yle83LfT2e1jefaTwGR7mdaTJLUbSd
OigjdHClX+vO8bm5kRGJUu6caEDSaUxCp5dyP8pDy4MM67CtpbY8VqePeOKtwxgodzIkvVpdcWPT
0jR50VcF8bj0cKqj1VdSYloG+FusH0oLXjfOwbI3OpvHyV7Wyn55MRD5rgXi5sRP0qTA3O43Y/nl
vTolqdlOrre9uqy/QADb2XA6CBAyWG0BMQfU1mFbgDidKFQRaw9+PAxPn5Y35w9fynyEmD1PTNDm
eUdKKhCTw1IDTI5+PvArnCw1bor1/fCzlBFiQUmkPMhKWi+wxEi9QRGvKruvh5Il8Mh43V7Fyhkk
tfbiiRGrMZvn6eirYoSbbvRT0Ms4UCoLCl71VusL6661fFVQn+vp9Gz/cL5ZXE0HHx62sSUuy6aK
pkL3eae7OV08ZXtF2kaDlWZoQ9dKxQQLK5pRi/3E3xPb1zOnaMh2UDV91kJH/ZhZ7Zj648fbl4fe
9uHmszbAwxaFV8AdYAgCeGGOIGicIFiSLLZEjWiIDIUttIaS3uzQYa6B4F15tdQyC4hA05mpA4t5
QZPZNqLtOZMZHMRCC9VpbaDpDCwIJLhZf4gzfkyNJdcsIbYOiQihNg/EDlqY8IUEICHAbxNg2Hyb
AE3dIqsVl0eeOgfsp83ddra/iYklmfOePs4LdOjJmMA2XYDeR+ZcJhAKFcRqlfudPxKxuIN0Ked1
PPJZxE9IVrxusRq9aTpTy8aHqMV1vvEv9WimT4FSxLkHlBhHDwj0K8Vezy7YoRMCMBrZL6vz/m0j
74gyswbOz1RK/nWOkgKjAXc7jOQ8vCNpNZ1wGnXecJHUUIx3DvPR+KJyeiQ1ih99IAc+1WZR9yTS
aqVLoRv1z+JHGOHngug3wS/8888Xe3a3W2HMqoKsIMkHTsev93KA1R//6qPQfN0FfA7TwsOdPsoJ
ZmdzuiHMbga3jslnTqGUrN9sIISj8eh8+79WacDSXcHNYv3shSxhCLVnMVtM2OoZ32466pNpCZEw
Jk0knuCM3jQKCFnVBHOMpUDav6unOHXCMgn091r+/MnApBY9irBKBfLphnS42iKfThBJEnuOswgP
+HAKm/V0nSENYQ0OHPdiYrL8UhQ2L9owMuSHe16Ci/W4Xg/FSlBr4DfgFgFaz5cXHNWb0RfAhZhT
HooUu1JvRa9hxLjz8zoIy3RufcFYKDusxuSJUt4qVRgPlfM9o55vzPGMqgFjoXHD4nOf44yOTePt
ZrPZ3++w15IXTBn0FN2hxWZED8GyAFroCgQxnhQJ3nvi8W/YaSRbAOg5Qy+InzwLGoN4OAinvcMe
QWnz8ME3+1utG8IaIED4xyMYQ7iGBp583C8vYAma2BBiiP6FMHnNwCQxpMVFnnDMBb6t372T89j7
gnae4CHJuiTnRp36GY/rXu9pVC1uPidvPbhnPWL1OI1DTjTcrJ6kbpcMhxD2tLMCTY6TN0lMpFnv
LtuH6X+sOJ1WVCZR7DqrRhQW0RkHAszWdJ4+XnX9Mjl02yi6RcW0wvEClMkJAa0QgZQENOl3TBKQ
Q/adtR+Xuu8ezqqVDmZ3gPwFyU6c8d+6FXg/vDub/8uq9Zv9P48KW8AKaQ6Cgw30a/JEkdnEWmf9
HFdwk9eKk9SCcL0t6bYJrVyA69/JAlv5IYic3HjFpVN5KcpI1Ztq9FwCG5QJPHOgsPrh+mdXqzlh
WHM450qlb63Z80xn6RclQtxcau1Q8O9x35qcbPzQ6IGTg8f1mJFcW3Pa3IliWO/36+HdfBHeilYG
5rnThXT1wJ3OuXAafLDa/blKbvDwGkFpIDGgg1vMHeKr5sPsWfyCYpBPqfiiqIjcUe7wnYdnUBNS
I5wrp9aPU5jtsm2NYGVhYpjyJnBpfxBaGyjjnP2lVhHoB2tktEH96aW5UvewkwsRzU/gtxuh1fMI
7nsU8uD0aDk1PJvB4zyqYTtg081xwy+3/ZfV3WjACLpzcgBiDQ2wcgjYgt0GB6/25zWrEkGIWc3l
XiHeauAY1KWVKrc/jbxjVZUCi+aIGZBSpNWKq4rznilNCiIm912Ga3JGw/I2yGFAX8X+LL8P6VNB
HMxDU8b1Ebm3LE0rFo+GhwylUwbRZD9FmwP94Tp6nOHFsZ3M1zTcHPUUa7N0XHw1ScD7p48sJZUf
IS6MtuGz4tc8SykRoXkMiaqpXlhoy9as2A4WDf1l5SX4fD4LN4CYiSPB6kpuDEw+4MCpGdQjT3Qr
LbjVDAu0Plk/LH8xxxqiQ8y0cCg4iona9QGdwTa4viFb167eNrbq9OjJVRlq+d8iYg0G7uDPoEJH
QehSwf0JJb18Ld5KOifdD8hKcXykTDW/YRmzNrV2ox0Y+GgahlAagTKcwmsgBV5Pzrd/6swyFwek
FDcDkCYpKfmkkHBKkBCLqz75qqE4yGx3JYWJ+ZX9XYnCU4jv+x39N3yQRpMBPvlsJhrq+I/T/crb
6/XzU7tYaq4RkfXUfREVkILDjLBeES0jRUyIphOGIHkeLJlnpx8f7rS6lXpu5AkVyotAa9Q8pcLZ
iZl3QWAOigLmxWdxS1heEAPEY25n6WY3QzuFXpi3YoEUts1DFRPTlDRbmZKkDAYf7hJXF0JCP3DP
IUNI6AWbAM0mUDD5jLd/PY10xe9y90NcC2KKC3pncskPQjZKIEBbIFGCyQ6Re9PtFyKhuPkPUdA4
b5t4k29Mt00GzbAaDNikPh6Fi2dnCmW5el7u6sn13c/JraDoKhPcUQjuKMQngENHU94IkKN1mW27
vVpxKoi6S8gMUdxdmsrIuwkN4iCiRJ8p8kZwN5koWw4vtqgZdumFw9Hu5mw3S2ZKUUC0LO1taYNg
6iVtqWREYxhtiOHKknRcIFLmpqehCfzuAt9ucXZP0BUeG9Xjqhm2TDa3Exao2xOXgu128dhuJqPb
PGnSHbzQuogffSUtGhr+YKVEGzs5o3kCgq8l8+wJZ62OSwhl0alxSHwrP3VYxz9tNDtb9H2ymn9l
OoTXpN6vzq5/qcbYzVFmdLIUCsm5QyEupiFG/RSurX78szZwErCoAiM60A6qa95i5RPIZKuLD4I/
CkOAuD8QZHiFu3Uy6uua/T5aYQoPuQEXvd39cP/z/P4K9uItlZBPXzaCUqAQoAMstbv+WyZX9EOG
FAhi5gOKEWPGB0TMd/O31QceptzMqmwlf+Ax9UFafcOkjSdU9GJ6K73LDAMsSwRIOzmwAqAjQw9O
lfwuN7XtMj17kQpY21XLVHEO47xgbvZAHK5Fc6TexBoplnSlTsrQMYxBqxnzgfGsWUijbCpNZxNs
H3ofJtv7C6hO4BHL9CAmNoiJXQhPlLDr3Z8tBk9n8BoBDeAgDRDaAELVay6JD2vFCyGD8GrmFOaO
BbMaLL7irTRf/fE83bHls9tPmHb1HoYIXSKa7X58ma9+Gtw+X1mDmI64ce32a036VLxkqi5uN9dQ
ZH6xmbYfesvFuV8wtRYvmE1435jQ5g2eF2Rdby9LBS4vRQdLWQCE3T5cKlFQFAkkqLTnvLATkwbN
9eW80ncR3C15MGCI5VN8KtFmFIoeA/E8AThlqieJ8Z+1XKxJ3620rAlRBWMNDRxEnUjcp2bRf2ov
d5qHJ5jewNKJ8ep42PwKP5VC/ttbfZZWtAXCBKAO8eh+F9/ikI/3OJ7+IzcTZAQQNVBA/wpwIwWC
xOotH8TDNMpMnJ59D/LWlfHN6MosvG/irD799M4MoX69+9XF4mzZ/KTB6jcXfS09QP1Mz5EFQsPw
ETYQvUBC918CRfGUhpitl4lC9eOXHTMF/jV5FTr+uxvSsI1PsuGQfS74ZMso0Mh/2WfOdzjOKkX4
uFIoVS9Hl/dnKma3Pd/1f6IwDerxF5tcgruhthj+qcRYBlCmsCyAw6ddTNDFECXi4q8ygcmvoR6g
7RxDPhekdKEwxnJQf8RNZPMbRTvMF6OrbjPOl6tf/P1A6snjTi4yvGZ6PvSMdZ3nH8lF4vs2bRxW
1+lnm9FwWFXjpsUFjGuGXi1OPL7shoPFXdX8kpTtB44goyYrtfU2jq2zVpNqtvMkmgtVhsICKZpr
9vS3fMTRd+7TgORIZzhY+flBMn2tztQxRY+z7Z03f6EJ0EzWRSBdVRKzR0WlyBsJ5nK3AdSIBToV
8THjAQnmtnCdNCpOaWZLsSEMAWRjeDhIm5MLOzk3WSjEMF3EQgR6GELegoMQzE7GgRDX0NwENHXf
Npg4G+zYYApCDvrDwQibSccSns4tDG4eHu9n/elXil/d4cwSUwyQTieqQzssEgJItVtc1BPGvmGj
Qi93UV0EckGeQkqWfZ842vD5MIKGRJx9ygmoJh7QPYqI1t0DZgoKaieYpoBjOKIle41fGUKv2fAd
sz4aeMxGOjeujGzrJxz1s/RJR+7mFz/NOfA5ND7kMQIhwAlGtOjgi8OgBEmFQiCmjVOkz7rk4bsh
TqGPqSQz45G5XLyt1JSyShBI4Nvkw7D9FvkanGgb+o8+DujHU0NjzmJZLR+u737zqNIjTDSABRFo
4oHEWSsSxl91c592fQOgWNi5iNxwf9lnww8zct2dq5K9dD49lIBgvCZj7gw/x5A0ktaaz1BM/5Ht
qKxzOjoODTdn9zVmsZglHNf8ebRVfBXJJAAjh74tHBtJsALo8hWJMfQll5/Ha86Xn8VPcxn7+vMf
+k0dtjROXgKPCNEKxPJ/N0xOIDW3lJMMc+b4Gpd5WLhUs2nZEa/iPIeULG7NvDkt2ddhaNN6RNWy
YSmTweZ23B/gOwTUwDGkM4ThyZVvaQfNPkOaX4LBUT7x3xaFOyDzPU86N5309+fj/8LupDqTEXBH
kY/hebO+JJlcYYqQRIxQEL/v5wwbOwaJMzpvKdOq0uVHibFMydcRSCW3n/m1UguIKyoIUXDWd1yN
3zKUo6JLRC+4UJrMKYa5UjvBUUKcpcazUhiI36QSAlFXiNonpB1vmFTI9bHtQYK0RtxfoBue0BmG
mI1x6DoJNvzQG2TOYwXv+82aH/HgGTmQGbpw38FNuXwE6TYkVQ3L8a6JUnVHFA+7QVWE3RW1KIMt
BOmo99xGOOPjtULqD7mCrc++4tGEk0yPFdK2t69H+L+Mvur2Z6SaH1G6EBBkB2EiHfEwJCUfP+En
QNL29cWtrii0YihZ/ZCXeQS0nIHbL0yqi5+eFHW0HbjbmA+JW3lyG5OaGgQsKep8vxZlkOjAeyD6
NXw+ET7FwV/rL/NnAfmmPDMX2oA4pg6QFQ5/MjghKYjQTEQPxg2SHAVQbl5WwT3DtRi6GOoKNTf/
zwRJ75QJno6AoA60s2EUCyCBYARoRJpdro/8QCAlEwqCfgyPHv84SjdCsdarpHTx7krO3ZenRlOQ
qjSf0HbyAe5U+AwQKzYggmqcQRw/Mj4zfWnuarIm9GsJxrbxtHdcxeSde9aVRLuJclJYaKM/X9Rt
KXaOqK6YQSHd9QILTiEl0ThRkBLK6LN4o6E5rHyMAFEzBy8JlR4/+bAoUDLyABwrRuaNnNeskbJd
u1aDULPfVx9Ayd26iJbgetFkpIATXJhxoJUcSHQQfq/kosrRV5EvmkbfHPwFQiKwIHwOrAGbHvWH
xPPsdW7bLi+Alw5R6dnHSN2efiNplAvCjwPu7y82n0rs6Nfz2ZiGQH4cUI2TnQl4IV3y6SbiGYHc
YhUWR5RdvUZpQPrXjrs0TREn6ZPDjej2oh5FvfzoVxOUJ3yU6g8y5G0HXspDexdE+YRSuoizuVhf
8dCBhzHq7Qx9GT6irDz8PvQ36iRiysLzFah/hVBqmrXIo3BwVJsM08gATh5nA/pp7poYF7jfUY+T
R77KHgXHBgY+j09OOwSSXa62jRYE8sNMDFpHlIjTZY6GZNH4uU0oLqNuEtMzlg9KkxihN6YbBk/n
zbh9g3igVEftvF0+hkQ3NIhLJUqgBFKAxvnBBSHRkw1ua40WaGKS3A8DaQko4KZeXfZiMogoreqW
BHaa1N1KtG4ZsJPVyeQjEbj2RKUNep4hRO6C3KcCmc4uqhpE2liHOPG/c/up8qVpHjaP1X9RUaEh
OF1i5zsnvStOSGE3BsVRMe+i8Q1twavDlvfh4CtVrdaX7i38XbzjwAeA8IhPpgNzpwFUp8EGyz/h
THEStxeahW1AaRknvpAozHXguLSRhjTeEts5FL7tfL8bj5/lKRD/BL6l+sOFUoDJZvrpQ4qhFp8k
WlI33qDOCjTRk+EVY8MgNTl3m0+DjdY5qNBfZwScFgE6Cg6CEJFiw0vpstechVgJ5AJ/e6Rof92T
GZt+w9FgcXryiGtZTgyz4d30+XlcN0wgx1b+4AnTSqr5mG6mHukgYY6Ajif/uAw8zAGRNRb2lSNP
7HhWR9PKUuFZzSPrinbMDuMoA6aqn7/KQvAqg7uSMgTS0JKs5KMIoEPC1c+jtg933VnDILCIcCgO
SzbQASWBEAPJQoCYjlrKDWEMEqVF+OccYkloRETM0ZkacJRHIVr8//L0wJpX0ogmvqI5pfCIEZPb
2YBw7TsUj4NYTynOBpd2whF8DXdOnFB8fjfFQH/aVr/JwQxyU4shxB7gxzGWKR5aggRQHgLBISlI
mJegkBmhBQEmj/8ekzhxjgO9c5euHr2KXp3BqtRv7oBFwSOLhSfMzouU9tuKO3a7/WRRz0Uxk+IB
ZHSD0Cn+W/8zFIQsxaOykAsEOmRCWU2jSpLwFSoVEQRBbxT4NmW4QOYbg6QuZU5OSF7uB7ub5bxB
h+LvRYOjEeL2VLW9Nb6n4ay7oItoENSzuu8qfShlCoGYWpRCIOoU8Kq5bB896UNe5wIe7LMs4zwl
lAJAyOYaQEowPyRzji8PEz/+85W85DJclaMnxUR9pDmLTOs8q+gqo6Pxc2cBkst4fDbahZhmU8hm
VWPzNAYMNk0Laxrx1KO4M5uTxs19QAe4T+nMK0pRBEOCmD9hwi5zEt2+XDQyF8J0ebw5v11rYbIo
nTCkiamosC/gV+UOETmSkhARvozErrj4a9BtiAmw2DJUQtTF6qBpHhAh1YEqvfpAfZ6fLuovPsnq
zkqO95CY+t/1v0l9rs8I7u9I5XT5Xpo+8a/w9xdIxeHLiOKkAi0sNfeXm2dtHJTMaUUlfjkv+0uA
ZKSiAlNnnFeY6FN50wHBtOQiiSBAUgzjVkKn+ZO7QtzVsGQnfM9kR//VHYWsguDB2x8PJwMcfJrT
XYTz4by/2I+nt79JahHTYms09z9KDpBTi6EhnEpXaeGBQy3RvAMjk5n3/QqwvCWd29mJ5Q7WjA6E
6bLLpFicQzk1Wja3w2IFEVsxcgoWM+SpV0g9RjVbwWvQqXCWcSAhzxhCTdPeDAQUWTVK8mti0Vv8
5+VrawY091ljQ3OHg4MWJSRad9x1TD/Swz6Gsvk/lKTVSPgeeuKW81ov011ORmNmsKDqq2vrps+D
6XJ3izclh/pBBmuz6g8OPXrRsUcQikCqPA2IO5DRD0CUEkaxEws80WXOb7vJLGHKMnsCuf0WRYEb
gvAKUMruj9CejpDqovVFMAtHpwEd/Mz5DMmqPJ66Ya4MxW1NCXdYiR+Nu2NRPfFO2dxSJlm0qs7e
CO8kh4FgKXfl0kAeDIsnOpOu8IR1FPCgs0JzjvofRj9HMu/w36/Fo/KKnxAtKWZFoiCs+z6e9a/P
XUk+ed+5ne84t74ygnkXZiXKyw6FX3nJLKtNtdZNKCw40Ixr6BTPBJPCU/O016JjkMKr2fzgMSGG
OUYNPSEMbo01vo1zwojYEnnbBjndAK11v3ZUN/2aqzOqlluDjocD892gvn++rtaxgAvDWRnBbeDF
yIBrCLCM+bUwMUxDCpAU98beIxCeJwcA61gFdRG0lPs9+OUkWCOJr+ABOl4OXAGTSonhO5QxYuIQ
NWUgEQQAl91OO0MBvLXrT6aNKBFjTZSKGjoPGdXK4XthhQK0cgG+3dSD0Su1wtkBk6biwhrOGaq5
//SkrevV/aCdPT7/s12PrtzWbNYDKfcD1ctPHFCyY1ew9n+kQwVo+gUOy0XEeSIpJ1n9SjmQyFoE
wXdGXXIbZEmuZ3CPq+SxkPA2Kh0TiaV83nIgxTqCqImcF690jzWBRJN08PLxqdZxY2iPRNjkcESC
NQrHfvJEfJBWt9LVYEQhv/26KEwHfcqdXz0RDjxpdStyqC4QW0JO0VHerArHBCQqS90eK5JmNiCZ
YEt3gDGa9KYibga2lRVVxxSqv8IVAF0vRZf6kn9yRx/Bkh29ZL1hNQNH4jWZWDYmnfKNv2JotFSc
cw1CVHmtyXx6EHH3lHAzj4GEkgION5vv4XWi2GZwPNwOosP8PDGI/UUS1htlS2GVLKSiniQcEYpQ
aIIwG1kkwvyWEfCQl791OLOSOLwLcXGWSPu99zvpMX/B2JXAu+x+Q46MW2uR+HJ/sf7EE3ITI1jg
mJ2Zb79qjxmXe7wjcad7Z5sRd3Yy04HbLfc4VNXw5P7Zx/lEh0G+PP/z4Hlr1UbdlgBLgyAihkjB
6l5nIQmJcqdMuqWLRGtBsvmpUv7kD2+WP50H2UT04LE4vbQcCkaXbrx94Uiqv4EerSAdYa3x33ws
cYlVkiJdMCT8GfrUbwK39x+af2H68cy2n6XMeB6KuQbeTWVa8iQJOimJsP7djA+buxIQh2Qe/q7/
8w8KPicBAYCnLAZGgGZrczMM7GhKj3VgcDO2kbAidWODumuSCPznZMPYV+A8PCOAA50OE3NmIsXr
5nKSgtWdIUrhufOCONkpJLJHy+ISBZBAcAJZZIQiDnut0JIIbyNjuIAIybPnko/oMQxvep9ay0N4
eomlow8R78sdUIZqTjASAsIDBwmAD+AI6erOnqusmBLkvYTHW0VgCgIPIzlvi8w3HIEQGc6A5uY6
Oik2/p+IzP76sd9j8fbmq6Z+JQTZiSTvBcrOGdEDWTIEdd0IAUEggIgTwVH/W3wazdrBwuhlh+XP
1z0xYfA2AFQ6+/cyCWiuTLyZZ/6K+j9a5ILlzJmFFeEA8GCMwo9QneTMN/k/1OYBynL9uywHGh1d
auKDgygcJp6d9n+cnWlzGzezhf/QZRWX4fZVsmRLVuzseZMvrNy8CfdFpERK/PX3OX0AcEi57NRV
oVo9IAaDweluNJYBoHXoAIVU0DyGzu+2b8T9m05Kq3WxdU3YNuwbbkSn6g9bl53O7aHfPXT3Y1by
eqlW7DfpsW5snPsLpsmsabxejgOwEGOUDJSoPTfjZMsDHjYqBkYIBUhQYXKl75syKoXhF5sODchS
2bnBtMfGleaFjI0w44wVo4NeE+tgmOBhHIAIRTVQZ6s8ra/G6BKYrGzESyljaD7UMBEr0vGPfzXO
/uboc6Dpsl8GH3zw3Qd/F3rU4fDW3qg7X9f6kGorauNiKNQnhuNwxvhBEIAOF2BjwEz5oYAELrqM
6VdTa1LolVGSBoXDY0okcKwPd+s0mhTeDlEGKW3LZtUxVAUb4wIFGgL1DwUOG9VQHgMiBwMEuEjm
MjTGaGhip9hOKpxYgLBn4PqH/puOTe/N0lSOndO3HxWn53KSLrvcnHvb2/Xj6+ti1Zn+dOrEXwDA
pSsfSr1yaSBMHQOl1vVT7DhErW8mVw2+7cizGlS4zZrcz7gQEDFtjU3UvIWBKTQpUdg9Ih1Aa5cH
xPm0Iiyh2/KSAQwhTClZKDoUktv8P1puwyp88Tuj3GGYreyyxDXx0VJ8DSFobx3SylTnj8V4WUdC
9SSkKFx9KK9Ue/W0rDPe3El8a/qkwEltRTD2q8/d48PPzpA8s9j6dYvYcuk6UqV4gLTEqI5KmZQw
/wLjOsxbd6aEef0AJXFy7k5WjUqsrUbBJ6rhF7XrgkJVivygtEDV1/rh70E3vnLQgEj0LPgJltv2
g1vvA53K5mzSSG7q2eRh6pAU7uE6jKyfalpN2cZEnZLn6xApl9q2OLL2E1Wy8PwAghsjM/831SJC
uJAz/vMc7dmhmLLmNl4hipkcxJRz9grZhpgBMIZycp2QFnPuz6+ROgaBiIHxS8q8qNt+7jNiUspu
i8XU79pX7L1qm48lqTO2MmkzkLrBx+gUm88NpMM2kQBeS635mQtH1V07txamvj8aBOdGhMzU/jt2
YGz81ybKcZhuLrVKAqdAuxXzX8HDCeEo8DguYzoJ1tYQ6pCS13pZxJyyqfGMaefRUJjY/Sn8D2eo
gmuinis9LOoAJkaVnF2hZuyH2Ob6Jdzi4WDGeCqp+NFxWt+mu+jVHf9wq+l35DmKj0YUhnudba46
fp/cvLz84Lfk7Ymg8FzCKGQHKlcXWZX3V9rwtJVc8/BE+E6ncnYlVfyuKzYt1tSda8s5EPe8eVf9
lm4nP6XwlU5iiY6uvDvnrN9yidw3JUYvWnPf/KKuOZqqIpqWXU84yimhAKkk5b1PLwI8fxzZv0BP
c4jnfOBj99qgdqSKiqOE8YbvVu9Xlb5qUUn1NmZDRHSdKyreS+/iGF4BBnC8ICFokQCYb/QaYg65
Psfc55Qk9m5mB2f1uNuDi2HE7Wjc7Cyrp+lPu/q8pfvapngzZbSpNLa0q2o1GN7OI4luaaH5fM7o
cfMzTZh8VAwSLQw02rUg/KhmrWwvw4/YJ0KYO/7booracw2qNrIEnz6P0cI2EewJ2SXFMHvQJvoO
u3RcuV0hO6d2iOARU6hEAWQss1D6S+HJJsfXUuOo/IPz8e1pRdFuft17Spt/gORJ2YvwRP+SBwG1
xCb+QfL/f9XpiNNmznHuDdiCotvpdOgmdroXawmYBltV/d1T60f1DgEWrTDFhSJEH9E+lSAMzxZ0
C0OkB0ns25pPzgmfHrTfbTSYl9BUM738sPpp0kzeRx3SaPqFbW5szUATyDGIp+ZJg4tqkEE7jWEU
nEF2wKGqhhswCM3FPu1ArB8D80LRbo9EwJDUFP2HP/nAgGX7dNL9oqdmQAjGyBWKTlo/Tf9Nn6Rz
ee4WXZHegM1bWs1m1eR47Msje4/d4dPLaLR6lu0GEx4imue3YKh5xxgf4IKBCpEISevyvHxJRhqr
MMkGf96yRgjo4OUAalzFgxnRbh1f3qsBy2YWRgZ2L1GiU0HD8QdclmL+uypc4rKUy6XMQxJcUQDT
wqgQLvp54aKERea0VJwYbAqp7Lt6VI3XQbwcEKmQPX+GIQkN/04WpSZvRHIZDh3/fafjnBD+efb+
b/451mKpfrIszJPyoncWk21KUMucy3brdpk+pnUGniRJflYsnTGPC8atxbSlUZJsCsv75GL6BUoB
/XipSihMKpwVhFLizEExftGHTxoTemKDWDeLqE2MvlhBtCQAOeACwKPzGFrCSAuxVphauxeCkvZy
wCxyi6mUKwflE06JKZdu7BCZLEBS2N/9fA3yORuSz3vvtWqT9FwUGq0lacggix/K6Mc4d1L7YZjb
2ugcj+P3aMaH757Wt9ylpVb8+0YzG19N1Mwv+y61O32GephE6rOZRHXRzK4mx8Ommozoh7N4D3lH
Xdy6wtO6Eor4S5xrHVr4EPz8Py74Lg9FqBYjdYl67dvHa0t9kX0Yzdu4++dOZza8SApSI0GNGDMW
aWIszlpkbZEpFAlZt5+0wtqyAoOg1OUG0GhRocRrPG7GtgZcUfGm6ciigp/kB1w8tzcL1y4wNFIF
TxiLhdDaXPVX3zgQHX/nfNUAdrUaDjnAjaGG1pBvYS/axkZnteHz9PHmkyYzDAsTeyBTIMJcEoiB
UvEwMj15BjUggci+sNrKqyc9lO/VHbFEkkr3AKlUlY6bNRqaNDksj0xEbL9mWKDNXZXWyXMBTKRO
yi21jv3vxZQJ1vSJgeDK+y2CB1rIpTwcb4+lilc7BzLULwy0zix/GjcVQXhpjK9ax/+kX4sXjGeq
gfBwUPeTOMwe5SvbJ35DgVoXW7GgQANaP47ErfBYtZXW+aBQ5/H1qTdaLoaf0hkRBRqwIOA0mQIK
DKJiptDCgCC84TM1bESacUvJujSgcbsCw08FL4FSQ01IoU9pEIirGKnjvw09jO27LfvpCxHDB5Xz
ElCCU7mEdzyM+bDJvjK1ptn5hAffZKuJErSoV+iWsA5rCT6Fsbdii/lNe3e5PlIaxegd6yY7w0Gr
V/UuhvBmo1aneZx0Dp9k7qhZzN0FKtkD4EcjolTv573TbDngnLoKwdG+z6v5TVIwIEEXDIyUIiAx
JRGyn0dYCiOkincZy4/Dv0zGDpTQIts7TwrrNFE4VKmuTdSzg1xHKtlmDHrSkPMGbnvwMVbhPbrG
ocWmwX9LWS6+CXf1t/nCvzVs4vP3NQNR27eoM9zMl9P2/vBJatFlO1Ss8X8mz/qczzDIjMU6Amqd
QKRVwZc6X8WGjtjicKWlw3VNKHUOo8rNns/jdPV77+WesyU4YcLVr5/7Kx1kYBSgNmYwXnWEuiD9
oGBlQPpJUPTBygAlgIaZ5fd8TAKLPmiXMqNkU6eJQ2Qv6YG1IesBRqsEan/GygXh6Kaq5l3I/tW6
4SS11gAdzL/qp8URxWeOQqtiVU+fk8D5ll8rE8+hayynw+PrYLP9JMzABc3pPL57Wf8c3/ZHk6QN
iIzk/Dk+TzeCViMooJn3RLb9eSwZToOW2+IxOLQ+HrufQS5N22HDwjMoHuiuZtLcHcO7lNoUf9V4
AQBImXrbRngDhzZJlXyOCFGOhYKYUazG7+fNT8WsGUxbNlO1WaCIM2gspW42awzKEAUqdcqlA+BZ
xf5Nj6zVlMN2gdOAyVYm8Kqq93aWaNs8LDaz6fjxU/rQhmclTELHzNchUUy7oQ2A6kqlLz3VXc5j
28ZCejVmk30aWDUt+AvRuTAyWq/Hsj2DgNKwf5OVxgoUwx7Go9R2wQOGanflPx9vR/pKAmPm6ndL
kurbbQg161rfXHfbtygDV1adUIbYT4WK5sLVbR6ZVUz0DA2GqfH4urHzNrsXSAwZ2mAQq8OsETpz
rjGz4+ZptzpMt2Hssifg8YxjrNYqvoFBqXsO0R0m2hpk6+dLeOsRFB6rBzM4INfamJxgIPfL66fG
ZycmTUmJutlKlHldKgUvn4drcxXS5UcP/nSlYVFK0KIX7YRJUSxXteEZIixW9XLCU7x6UUtJTsNr
FccGqf0LVwZGUnZOi2lOZlr7YCJ0vrK5hsoCnH9riZpbxFh14m8wi4nexSxXtvq5M+wcyciFqRcJ
nl/lLFO8GPkzLWWDWf+yjt74mzac3whq0NlSBK1wgw7V1wCoQ4kSnxeMwqAADBC5/YCPTyDzVyr8
sDpeLca3RVfsbKmLs1+xt1S0G3V9Cc8aVAn8aMYqIvXJi6EZ+Q+/3eWAJ7jaCn38mQMOuLJ+WlGt
pVCdEHxSVrKVsuaxq/Sf2NiPyGWAuhgwiJEV1JFqZqJJ4/LrCvrmECa8EVap9mKzITpZw97F9pmr
0WI5bTx2MJXs84C/wbhbbT4djeASAbYMm1ey7KSX+BJTZxgOiRYP2Udy/ItbPE+aWrQ0AC0zmxfb
w7P/yfgOc2stkJkNt94SdKJaRyWpMc174g+/a0zvECuLEQg5WIYYB/t+PPzARcEt++4ki10r0BYk
AxrLmgxpjK2cPksFCEuWqUdaYjETLWBM3pDCwaAWCgO60H/loTQvlq8EnBy62dbBj4xEXk7PN7rb
4dPrYL+Ilg/0zu0paJTZAltJHEhsZTjwgCEzxXcPHmDMHSzrfIKqZpVAxTOfb3pcAMSPoCImfHpT
XXrPOQwV6OQlKwUrK5nhQs0DI3AAKQMChdf5CgUAV320hNZfKLVLSqh503Lp6ufSFt3t4f9DrTgX
u8fAcKfXb/UvlxHNttPR7HG/3WQceKi1yBRVMGM4qHHgMCLCoBaodw0meTwVdQAfqDGBsYKw5xOf
X1HJvmxOend2F+2azFd8xxUjj9T76+xd73et8PV2xfZOZGX7OBzr6mOKN0JGBliMDFgAjhRnRs8x
3H0uYAyPcfLO7VYbln/ZeZdjmN0VGKybKTCkk2vhHIAWxiixeDUGANOXfK7FaG9hXYmmmgRUXuc9
AmIA2Vl9HeHBmyEPZmvazSEIy68B63PHpt/ZNmazaXObXUzECEStboAKb0QLqMQYV7AzY60DWQOK
2RPY2I+we3Y23bzO31f9m7qbCZo6bpiaN07AA2+cvO1GjjA+hcIQasuMZNO8MZchKkAViKw+rlkj
RJ2a+Xqdti7nO2W9Or1qWLHbVneg4YmLSm10Fv3u03j9KZ2KRKXSE+ZZUpaYVnE165IKPsZSyiIG
MFQs1MG8KRVLJJTFwsSgUTRA8wlf2bJmmPXdmlAJZaL687JK2Sy7O6FX6+t1nKVA1VvLZM1ibkGd
5b9s7Yjrj68WrThcBuW50CKUR5DFOiKSrvuDD/qW5yJh2V3fqILnbqI1HFwaPngzpraKVriTzwFs
/CAts/NRlA71ih2DhWheTetO22rRjbO2cg9cK9GpfBLaVKJIMF8Hvd1+21nrVgxDDfhovsP23ZeT
3LPZYLMZbhngHe+nn6VAAXTV3LDNwk5edh6NChYY953rzfSqOsxWp1V+/FbwNthcwigyJqGEcIuj
Unz4xtMs+ta1oUMG5JGFw/Hnw/hwy43WSZlUi0YWkPmAiaVsd6WdacGVZQIa2+62qnuJlUZlnFGh
scJc2dqBDsaSdNz/81R2ag2fnHgvLPTnX1r2c3zSqfZIQp5A58qigWxZXhAKYuohydHubvdAdLLg
MZxp0eEO3Fc68TAapSyikxtX4i1esvOdp+txG4dd4wbDIedbsuPy+PnaA6ru5kK1a2D+bJHn08C4
gFAd4DZez352serlJoZHESimGRfQ9LT6iAKWgHRawm2h9k/NfzrTxq+OXo35DqJZfVRqrzX/vtH4
sN/f9LXxp+1YZ/SiUw0Q9Ghq7A9YCOveMBOu/e4Dqb4u/1+a4OhWLApvs6VXH4/tciOBVXc1GTb3
2/VZF5kCIdKS+GhLYBB8UxgaFWgR+MJY4AfN+EYp7VOV5yj5zWKH5OUjP6IrR6yDxRDrRMMUHpxb
HHhZrPDmAuzdzWGYzuoGVqNcwAVCeINnBtEyfhah9BkZF4Aimk+ipeU5X38DrAlZmawYLuRaBil+
oIr0cxyuDgNWhX4dok6cIXA+isFBcUDDt6tVi5U4F2ezHDuvy92hvV/GHBQoGJ3c7x8sux+JJCRv
rhHD6iBUQDKTv8vP4+XEfsFCFJSESh603XEGHEj+Mxg/3xpuZADGQR4iLdyhew+XulO2YQLb1ir3
2bkEUdJpkam8jdztSt0tefV04Q9y4V2CnYYaHSwi0BARX2GBYAi4kqRiBAxZuZyjRCz6i3cTxmei
Oxb9LLOISm9496x9mNyHRlhkjcryZ1AlShqsfjNBqGulg68UsdeXYbYZxXKQn8Xu/GNVfnfgdzOk
8k3ZK+J9Y2jDb6Xq3HViIwRVrtsP23UuqmM+r8T6RQVQwabNSZzb52syywMj4Tcc2FHYc1Fp0FYV
XMZBKFAx7NnSE0ctqqh/zWVM5xz4xkvA6Qwkv4KVkWQEfoPysxNB6wHPHEf9rJZPF6hiqvKoberX
dY3uwUAJreXz3X7/XWt/Y41M4DFJSxLfXXzJ+t1kpmzS/KZ/MS2QOkMnJJJLgiYCAnZi+Em0Zgxm
dHGcDopdTwadxgyPohhTa6knV+Clf9qjxTdOj+8GP5I0r0J1rB4L5/ygPPQb1uVLffaKTgQjpEOO
MGEi9dzrXY12z9PZ43z5qe7i1jvuFNhFhVLsC/0nEtkj0hR3p1kxQqmP54hkXsHxml1AFCWm7Ol7
z3+uiqzW5RZR5fKCShkkqW7m5YPEqLhGwq0t0GhqDsvYlpUc9KgwHM7KfMnZjFUgHqjfbXJqN9VL
wUNJAx11rgga+Kl/Ze/XMeVk6Fd5XtxuSs76BjY9NMxVeRmN2aNYMcMFYx16o3VSyZpbaF7lqY3Y
+nF6kdq7EKmgysv/5R+FpfRH9e6DF4UvDI+kgYWixKbWYHjpdO9JfXAbOdMjh8lK+6KznbTPKzjC
pZdEZ4/fHr1pWvbyVlMsdRa52OBLippHMbNB5qC5oo/8zkOKYpanEYlfFbe64S9F5FZu0hhAsRYp
Khc5zZv7vUikn/EZFsNki8ozh50rgh/OixGvnCOb0/AAPxCVl/C6gEQQjXIX+nUVb71dYdTqVkMt
YOFAwg4rWS4WSOw5wfmpar4uP6V9W5MhWrwr7h2GyPVsah2HloCcwdPkoNGnSXakOzt48R+xssAP
Xrs/coHEcW2mULU99uegCJ++yGa/TgQf0YMidOiBqTQjdz0td8RYDJE5xxQRpEU56z/wA3AYiFh8
xtWodb2eXAmQIiYwcdaDe581w25ZEjD20Un4b0wwK4owsRcOXpeVK10O5exrwdHFHgLb/aBabobr
MlyHKhAMDpRvl1GFEgwOl2ag4dEFASD1Glbs9R7DQWpgYp+aQ2+YfHjdpb0I8n3OCHzjBBv1Qj1U
wQotRvvsogGi/bPD4WauM0RKAEJ4w6l+GCjbRl+uMgQ3B+NpmwKS/mLYfgKNOL8SEAQNCJZ7YIiN
Adu6eTKvDKsbjr8Ml8o5OZs4AjqG0S+ERds7gyaxSMeeT6bOHQKAT+pLmvbt6hFh0TgQmgq11lpf
uaTZhH5dZdnd/Qsi0WtW9M16nBDNXPJFq/xULSbb6XbxSQrJbBKg8EQustvvCEAkDt6BwXSlz3r7
3aH93hdJfXEmgdJtBlTgxkCAWjL/AH51Rj+XxqS4pTHjTLyW85O/vdK0tp8LZ0uJKM706XZ5jJ3n
YyR57KGPimNF/BhoCX4SlzYbqcXKrSWXiJlMhP17ZKLub3IJ9JPubRziAEuQZORvxZDSWOmbvYvU
u6y3i3p+tPDpyfotLbWN9lhPDM9DeZFPUIu+ChcdkTq1IkCtRORdXrX9/O75F0foqePr8Q3ZKdj1
UWHNRstNrly5h5NsJQtjisWkYCXw2vC8udSBDl44KsXbim4YpeBJruf0HqmPxZXexJ3tmNnS08gv
PS2Ms2o1m2Xrmasanv3CoHVlQ6Vlk3mB+TgOKHT5sO4wDiSBsQMPpYU2lQrqMwut8mWM2Ks8rJe2
7KgjlzLf4ZCjhVxKQXHX9zFD4JaC7B5HV6977aPho9ECzowpj/D71JlSNLJw6SgX/GkSTiWpr6GL
lqaUoRTJ5UF3YUwx0LT0UHs8UHSWn9wGw5uBoltQFAkGGovoSyPENgHKho6qb6920ffxaLqNW+wd
olrUtyQU3lXoWZHozNgAKrGXqKXPqlL1XrxR1DNvQXK/FAs6PT2i23gfYjWISnHwtvxa2Vr5lap7
7Z8VZszUbZOpF1BgMkhL58GjFLlbodEkaiCZsdgeUPZGNoaPXbUJbbCus1Jt6jHz/TWx/iHWVcBS
XKqOQop6FSLlUQ55v7YYCsKfsChr0To1hATIS4wRI6ggtpcYA9rkRfhvd/XAP4spApXkhWvdypDT
63txp3tzq0KZiORWatFZwbiIX29b2JXoS20L00d8S9Jr9/vhjtSWAPaX6/F0+rRcxnpZ42RK1cC4
rqBm3JGjckq1whgIM3iEMNh9rWGC8w0wASE3khiqnuH0+nBY6HvXeeNaPUIbxvWIw+DicX6iEh8Y
0qW72dj/h8qgiZ1tB1f90eQ67fmSpCtGJy0+zoBnw0AJauC2+hqaosz218P1lUr9wsmyLMCJnzGB
KhXmcBOn6MqxdRHq76c3qVihQ0uVh+Hho4erXTIPO2TaT/OoliIO1Vqr8N0yqnWtniT5L2kGyNmr
BiJXDt/JfTtdJ6d6PtF51IcBwy25nxdOdrwQOR9aNNpRouSnTT74M3ZqVdMAyspb79KaRJMNxbYP
GvvbQWu2ie5owKX3HqziJHfXRy6CS+OrUcw8KO/sNRDvRuvsW2MKG6f8qWXJrem8xZ5d4HjaMN3b
f6EgtAx1uytLzHFwjvXyNTVH3dFV2qzpzHTHBbeXHDBy8BdnBo1bTFtwdAqZpL5urOXVafPzQVqx
mIrm50Ipx/G+tUwTX+RJBs7cbYX59LjvOUxz16Dh9GIi3pznUGzdE80096j54yTmG7z/G7Wx+vz7
8B1zdczYPfXuZ2t2g4+ml4fDyH3mdm4kKN9o1mk2d3fsG+/WiafDQB1o5jBX0DTGbePOb6eRNZ20
ij/sgT5yLU8gY94xiXlIGRIJfII408IgRoZeyNQ8hr97q4ezkVfvieWiF+oiQympC+6WVesqsIw2
k6Y2sljNZGdjOTBlliPU+19VTADlSoJaDMgUPs6+4T9XerOopNNxxX6k7PqFH+UaceeTMrrU3H3d
GP3EPxfb1Wzq1pT8MOC0r1DiZczd81TTqC+THGOKYb9gaH2IqVPZOb/O7+v5A4/l4V6R4mpjfUrU
PKCYgVpyTOujSsTwWuRhWnyvepbOVfuiC4PY9aMgQe0LA3+Gk6dt640V9hkrTWM1eb3tP6uFxz47
yIjH5ERhMKfmYcybSTbxT2GdPYzotfNsO1rRKLv0VI1rxwxvAlOnvAIxpkDETwYHXvnJKYp3ymid
u5KUwSBBCTorMXaSKlXiMqmoSvnySx3PAi/1AF+b1tMHZGnMJ97Q8r1a7u9XVUMD2SpSPBqGy3qg
gp3fjt6gFoDagbTvp8cXb4T7PHPOLTwNWLZP66tOcxdbuaRZDIaZH59ftMa3z76FPI6qqtO6FHQ4
X618GnRWBVHcGEzJjpCKfJA0EHgyVMfvFHGgdYWPJWp+m5P/ilAQBU1r2HePjVa8KLH6XIzSvQ2q
M8DhH1XAz1CSQx2jGoif/LD/6Y+Xg0n3ccMCtdzgokA2dbHCoti7dXW11nySA8plhkq3e9ub3S+3
t7wLlzggScY5Z8p7BixH71/HdHueB98YGfAeQ6fBIjb07HY4fKnf6Vesm+z32xdLJrfN+WHXmc5H
n1LVPb3bHz7yfi4ClDqGUpEwBDPWMSheSV3f0jQt710P3d9YKBC+Oxg6M55ATn4IudrpIqe0V2X1
4k9uc1/F2swdMDwSt4K0rnSGmPwsX7rK3SEVn50VMbkPXJa4u48d88FqfOicrl+ZP48hdM4c7qv7
qbY3jyXC4P978pH98fLAFffCq4WOEUhlpUVpFVsGyKCUsfjsm5S2hV/rbQqXdaMDjxpJp8qmAcgk
F1DrlyUY+ay3XNzgB2CiyTFaLlt8fnHAPDvn9P2s1ZPcYl8M5wrtPr2b6IBRGYPcXZMChE2xUpru
MCKk8JRPonn9WMEYmIV62XjlfJDMj/Gj/QyrHXw9kAOP/HoXplXp6MNLJeh32Zmb4y3ZLC027651
YTrPx1E1Xewnn9Mnf4ip1+VQeCslhYeX/LuHHNIcxGIMjStSlICgwm/217PpjVUF/1oKk8dB7fpG
j7IIuOVayWMnJkSY5FCntb9cBM9MxXiy0n1pdLy047X5riSQZd9lpKWE0pp7gTGCAhOTznWZshQR
A2NBKgztosWY+PV68jmPFND71cgLAFt0QddgmxHVKLolLRtcI29BAHkYKJFfx58DTL+Ef2/Y5aDa
LguOexeTlrNWu91cbxaTh7OlmTwLzEfL9/F5VPT2HVXDPXY43PZZzLTSLr1F9vlO5JZr23Io/bts
U2GKzJAkS44bNQQGxiLk4VeSENPtf9iP/iw/kQARIYHlynnzKww/qSAI6/R6fNTJPLKpPMWBG2AK
jd4fV0imqEd0s8eOUNXmYWiyLGViwIp/pSEzgxVyZAgbrjDRGvF8ud6uPpa+EmJjzxE5ITk3aTKT
pKSAag3hfLiIgca85srpy13RT7PJqxs+8tOYbFKK884ENvlx8tfr76fd7MiNgLw727rgI/UYzBIj
Vzd6BiptyTZGjk8zTdYg8kpMq3MPR5EIMOgHTJ2iBo6xArHLAb96V0lM/GzHXgheKBKOirVERpLv
LNY/PrFTgX2kMMeYRKuKGaSQS8uiRSOmCLmbaGtTnRIZXiVJxdJVIG9ycmZQ//B1pbtcKmbPQ+uQ
2t0+Xkj3zfGPg8102l2tG5qT0EwiYsmDoGx4LVnNvpHjm9e7R32LWFIpSXgQZqAIsPUCxgFja8N6
+VUGgkwAT1OJjJ2zPGSOIBIsnjDgD58kOtwDrf2X/MRHpKbAnEcQkB3AxYEAU6Nv6EufCxFzIwwF
bhrgsqGoTCRDekwiC+43BrEgl+DSgg8D/nWALr6sTvjo1O4+q8SGzB6dzxl1ttvlarrojT9rrwJq
PqyeESqU6MTHqo75y1JLVIyCKIvH+Kc2L1xFMxoXKM0ZVU/38PmjtdbUle9BJk3nuqPu2Rq+/+Iw
uM131K2VDe10DcNQ5yAFJRAJZc+4pvYYFTbbnx1nKIhEwW4415trK6OpVmYCgP2sfvVT9BPq47NZ
5aQi07/UIfpmi3Q5Y0ftNzsDNoig5puD7qDZuqj9bXO7WXSnK28TQjXbc5YCMBvrOuaCyjV1LQ+a
DAHqtAlSuzWg6YFxmnQkN0mdGlpgGTRj7u30CZ81pE6BgctoEDI7/tRcqoUhkJOpc6VpqrWSxMWV
k5pqWAkBr3mBSLYkPlNgmKvJj03BY37Bv5YEMAQq/4IikcTs2XEQjp/XDEPwzzVos3KYdHVIh6sm
yTeJXTLX2erhZad348X6zfW7xXr9wA/l7VxzpoP2/AbRpg1VU+t7bI8KxQyZd0Or5YpkNd6H2eMO
frQiwfhy3GC+rQbV4M9Rd/b3dPST83Eink9wzGDC2r5QsxgyZgLEaQp1ShIzv+Eb69SGMuSAbdJ2
r/FNKPf69tb682r/cl9Kx52uivRsjYor57w8nbsCcX2COtiHVXh6vt6ur6hDfvOLOYf1+EXGHiwA
aYdU8LuxKIgQ48BTYEw1Gq9HfsGbWTej+6g5Hbygw43EGHCiNg0i/GA9kvzXAyDyBuMhi74Yw8ZG
5d12dRN4aB4Bllt0f/G+Avr9012r83irZ+Lz3MedlJXi+bkuNFRGsMmHuSyh8Lv4DfgFpvQD4C0Q
pMmaRJxzdFrfB03Mlt1J+cZIw0IkK1X41LnuzJuxdPB4XfUji2hbS/6kJgwGnD8aEu4CQymqqaVb
Ja/1XWzDax5itg00lRSJV1GKNlsIdDEGF1m79saLu/WPmujxe/NeaqnHPdVfNjb8pHY4qD5YsHvg
1+Mx5S3geYtSNalSQjo0nOBrsoHx05IqAjjL1zhNBw+AiZv8WP4jko3HgzqcZ/0CCsAvVMzoj95M
NSex0L9AopQhlWTyIsdE9jA6f6qLvO0Z1aOlCy5ZqejBke7+n49XU3ZSZZ6SyVa7ATV/D0VR4xNe
H2bteX2/E96zu+6OtZDREXlpaO6Jcrqo8ARKIfrn43hy/Tr+7osFprBp9EVwh7jqOyNwR8yjN5px
V2vjsvtVobbEttMemnQhKbDWnlJGG2Io5dS4I8UzlKZckiWFRFyoSRcbSt71QFnAEKpJL52TkJeh
uGxcCk0dalDdjzeNX8ktfwXvlzZ1ueu85YP4mAimBMbVjMrx67yZdNo3F1qXLE3RpXPCudNv5ixI
XhhPM5cMKIZ5cvLxEKQ0evxEPaaVjWRHrHMx5WeKBq/7kUXqxVUmyP7wiX78RFx5Bpd+GJTnFZrs
Xm93+6oxCw+0eYiNZDyCHCiA8sFSC8BSHBfKBeZRLkGhFIX8EP1mo3dnDXC2u0euk1+hN6955q/t
2163cXN4xfLSYMa29GSiTWP45xxVyKi4i55s6JgqYjr6kJYJkeJXPjoIs1111u/P70iuj0qo0lDw
qk07kFtgPae3kPrAmfrR8Pt3T8PGLcWAr+7XCx2p60K5jOyOwu4e6UA30hC7fnr5wbWgrdV4Ynn1
ZpvPVmlE2tfLns7LJS8CtxgmFFE7E6kF4Uey8CMijvrV2ewlkADeVJXmEjrDQvXCfEtGvtoNkYeg
ORI/5zsY9+/GXQ6094BsuWvdS/UnE8UdLr4ZaOwZ7jhoa/ueAZDDvP1PWDViqsPkD/75rUS1Yux0
6gAxlBWkXIukhDlgSX0DpbCj4eIEjqRxdIzIqAoWI8mgbiwtZNaw5CrphgDNdpHMSyB/IrkkDTTt
SBQD2TzpjbxWK7Y6rU1xqg5tg6JbCY/LTGQMjOi/52ajhTyrQVL6xjqTJsSjXnkzygylYAbXl7wq
MX5hGEJ3eHd8MMvb8BIuOFqHkbSdFC0r2qLIitnEOoLSIaMfBp8GPk6bTxKhOMbMeZnTfDddLPW1
0o648d89NPpbhNL3qjPcwGUJTsZxkYxr8s7ue/OQ2to1DeMMRkN9PqidxfWZTvTFoY+vt72r+Szm
u7nk4R7Icdcb6q63+92l9+0+OA2XB11ox+DdjhVKo0V8I3rk8Bi+6JXAkoQRFs/VuN9IDAxpYWb3
+4OGa46b9fdcVhXfHG41rsqLum54jTVz/qzreDNF4JEE15DTU0+7Bw64cQ1C86c+/OxRJObkme3I
M7iqObpu3kOUB5CXe85kDe/aoRzUBTSP9WpjEn4llFIaIGLMmFJfMFBXK4m5VOleb/WiTkRsrL3j
vx/qnA2Pq4CEMFDjFLMW1CARvJM2IDEwXnNmPrqOVCjBGJzQYTsjowWtM2DGpZrmXW90TZtKxyPe
mGeX94ThAVAeDi2XRBJDoRiBINJYFcSyyPOLK823QrnJrwYfWNUBe+k96BViHlUkL7JjLWB9zCEm
QXk/rS9gQG5HixifXWiOicfFwy8KNFjQlbrYFyGO33yLvuucQn5dPRgV8ZGtEuYoHfPf4F4WLZCA
StLoVQi+59nhCUKhtiCNSxxXARY9+NqstnrjmDSQEkRkR4pcQ07PlRlR55zzIVu7nWQOuh72nG2v
XljKZAGNlQ7UFCqhGtSs4PqFzZbC7kpPwmzDYHmsRWF2iPAdSuKZE25PYhw6ZdzBuqDve5Lh5H6f
jsUQ9fiGsYSTkfQNUMtbYXxZRNEMClBNr+ZMKrGKjW/+S5XXK55aqb2n31bLdDS76WIXseVphN1o
IXviCz33tdKqIDgoFaeP8riAg/JkqJ+HcqoE3hDj5efeb4dNjFkG5gInPtEx8gACqoYlz+RwJcxy
AFH42tBN6OvOgwJ8tLPge+60V3pSLL4byupEoagdFw0ZgSc7iinpsWFn1iI0jXgL0eqX1d880Ncw
sZTAEVBKa/my2SAVys+7tpnNbqQN/1TV5I+6Mm4Ox1OlRDFGXIaFXa/F9FF0qtVU3z9S5PWUA3J0
chnB2khkfFjKfwcygfFrF2qhIN62kk8/7vVNO6JX2kTuQ+P9cPbP/DVsQHEykHFLOjQJrD5P8WZx
9hLkIsTKP90UexmFO0PqpCCoEo2wBd3CluZFOOskdAOrRYnNUynzSffOpSqU14bXy+uA6phF4aUc
RaxrYPH8v9s/d9t36+dUE6UaThUzi5MMqY3xyyqJA/IKMERp43ZuKXcV5nR77Vcis2Q1H1njGCI/
H4XdSK5ULF2kVlxP1Ab8jo+7Xbuu0UJ5ffPUAHV3momiGPwG5XUv6Ji9CRxVL2KULH0ny68O1JJS
3jLiXYSCCPOm1g6LFzFkQ7A2a1Efku2qorb42dZ7tfiLZfi5IsjQ6alN16nTohrTTnU9f/1nfBjo
+As/UE84Mjc6WO7Tnj28OO9qisDYGBWTRAVM21cEGGOvVwq5N3WRC/VLaKkfxUiljsaB4nXWH7vD
jaw+yXfjmWYUp4urqjH81QJF1maqTfehauJrhgySGuZl+VNn8Iq/znNzyw6bt6MhEbdbk2ouFErm
292OwvP4VDzVaGroqS1fwSiER1n4qrlC8CiD6zCqvry939gVTPZhDPmxvAsM0fXgO7RwnCwpTjLl
TgKYRNlS1m/1Tab8um5XNyVqu7yffEh2P96JX1z90GQOMbR+KwuU2oc/DqimgI8Z1KQDb746seob
CSjBxXIFwMMQiOcFHAlTaStqv5GLCf5cptUtFrgieZdzts7RVJ+hl3bd5ttl8TPnm9X3fqipH2mF
oh55tijTDYBJtblWXD3okS6Fq+8qxfWN+towbRLGDTx68Gdr/W77W+l9ud76nyarO+2WRAF4L06m
8/KkmMwm7+PsbvGY9yXIPQxXIdkWiMfLMJM8ej5lupeeC8UBKycoZdTvMUHu1gOqBHHosiwWK6sp
BlFc1Bn4eiABOZryGGWRRXTUvmK5Io8hBqo2FFlRoA68vHuXVm1hXV0FAGnpMcWm2qwSD0NRTIU3
znFtmXa2sTV9Xt+t9+kdXCxRtgOjOKUSKIpLB7ObsYEvDipQchXbzGc7Shogh6o2T10fRfeuJny0
VtZcMX5Hf8YWFD1CVpwd1PwFZQTYvgWPLCktTyklJz2x2xG/lWqn9PB+B/Gv9JcxF8ufPrkcUApg
vrFm3XLYkujXIP/UQh1SLskMWpjx5KBKcRSMeVNKSTwPJaAa8GEnD6P96X5nZ9mFR+tnj39tBjtJ
rsvt+03Jl5KaWrNVIbHpv4XFHmjuL9Fw4XZSNQT7cjDy5Vgnt7xa7nyaEnPmRHjmvCSMZblYLhms
yE4Z7TXS3n+qPpKZ87M/GJ0WOpDc7QwAwL9Dk8s4Gqgf4t7I1+fnOdHh7aqlAR9hd4dsWF9x+OfF
YQKzfXe35/DC5YNXevAQDXsx8F8fifUYEeNCDmVEi4Eh8b2f9d0H/3BZ8tAnbJ7UQZWKL7Ne9B7k
LUZAFQfD7p1+H/AxxpTzW1+r5s3rdNY/LQxCBTuT9ofFkS91PJvPbRGY2rQ6x1LMSe94dZyxL5xX
UJY+K2KBAJieycOYoeeaTMBbmLFgc8ZNm2peBSFaGjQQjRMojRW084zmEw9Uz7vpH1V7cdXocYzW
YdPuX436qfkKiA1usKv+Hge4+nU5XKUdOtyBgQI49BsYxzT/xcrEQYdDKvnMvstamctFMqtZaz18
eXmZP5xWNgvkWvCQHzEgCi9cmRgtFx5kNgVmPFV810JBAXx97rrmSgQ2sybj0bt1NUv9XyIAUkFH
9PoOichr9ZFI34EcnJZekcT3QIGUROoezPmGEiEwxul7FKB1+wK6MMbYvlNReBpGOxtArIYhAJVv
Gvo5H62upo/V41VnFQMpIJpCGcFTTHUv4PffsRv6f/07WDm8rj6sf/sGbD2p3iVsVavd7PZbPVYU
Di92il4NJvPNpNotHpjl0nbqXnWAiGhd4LH7erVgszFBiqoSC7XOXsx6gacGn/MKGlDUtkiM5hpo
QHYAFxjTQTeGb7kQSH+mLlxteINoIDFC5rnE3BsqGAHGvsbYYQy0LTWxtv1AxCHmTz+Hb2JPwInc
XpDagXQwUD7Ih1qHFRMtNE/wM8UwguxYCVGtDacdIkZeAI92AfyQWvvNLy6XGQyBmce71eLDdr9I
3iOR/BSedBAt8UEgsBKFYivy0ABxXEFtzGGWc3bS690X414YW/m0Mftq8KIDfbbL6uM35Kn5RXnq
dbrs2dXvdAZxZkltgfL+ec0ec6OXyWebeotTTPbktQGUhFEzzwWI8eoCOH21zz/kAzpo3FDjwRaZ
0Y/lYDwEgh+od0kGfrXmdmCh0uoAiLEAG/OizWrHy+d4YATaLM8CbSiBqrcswEgiWBjXiW9FuAYC
KMpu38ndBdPTmCgIbF6uNmN99hSxqv/oNNVb3AKYQcmtM2m/jkZs3PlGuVkl3mpzbDAN7+XSrOdN
+2VYLSeftWoRve1eraofeSg2mLq0bTYjypI4tNXB2mp9dv3bMGvWlVrmQvTU/BYoEiChHcIia0po
kc5TdaDuI0Y0dXPA5umf/ut1+gxS+2AAgNVTuhLqaWBscg0HuHCZXV03pbmbJxSipwdjGOr7WUgD
aFMf3/+AQ/LNym91zreyiGWJrIvrs8cmjk+7qi5qfzY/LroY++HZDoP9z0MGVfMCLlc+52Yz9W3e
Fa9JTOBpjhtpNQjRhsFTwewW7b3RiDcw/lXf5YIKF5yETN0bFtMaWgbGelIHSXfksZ8YTAaTBBB6
YfMJg9ZAHYwPUHBp47XTqZJAYvD4xeE0TeNboE4BUxKZsedsCrxASLsKDY1yb9XRVrzcGRHU2SBa
xXQnY4SzXzqzTwBMcEsKo8F7Lr6ucK2Lg9KNebfVYlFkxdZinFhysRR1Vz0/z5fbYW3LQnA13hw2
859sBO0FFchhCMbeTECYlv8cWt17oFFrmiHNbi+gGkAzouHTwGDoONZ+85AV7i9Da0hTl5ULQCh4
nhq/6BMZDaNqSkw0S7aBGqqhivlEDjiocRguiyMrPMLJobphCrW2Ufk0DtbB/w8KvUGHE8yAQFuy
n6Mw222P+3U/2T2q2h0OOy5cYtagWmTqeneNmwcDMwUALguvNVEs+7JXSh3XQ1KnaHzgVe15Plpt
TrQ8J1NHVadRiewkAA+V7IBO9KobAgzB4zaGw7bvzOqhKdR+TSXqaiAU1O37S8cgwwmG3A2EcRNU
mG8g0Xn7vVLVrpp8lcLW+E02yL+wgcfDar9vDzujfHSPNQE87EgaibLgLh2yZDysDVBqH4qZw8OE
+tfSPVyz+CHv/kN2pDT17QBGSudw5m8SdQGeZw4KimCmziJDOCwHKwDqI5H+D08xqYnFA0VgsyUE
OaCSGYyWCgbAiDFspmBEMo9ROcbJShqQ5hYwLgFw4XE00Ct4dyxMUSp3L+pax09F6/gVBePSagZ1
+AbK0Uk49zPYrqnX5nsk1n/zcdLFp5md9ag9W7zOZg986H9/oW+GuFBg8bom42NwRFlXU3oAhQEN
UBpzmDpRGDpDBigFvhJpBjqa9t73BpwoEj6Ks8JcsjljUl2iUuwjDr2fcPgubeYfimv11bCBtDht
lQTQXNGTkIhEmO+rjxYTUfqP/djtwRenCe1x/0P12TbWXUfLCJgX1TbawGtxOAmFxw9Ih+RwA+nM
kFSj7xYLojrr6efZ8ff9YXdTbyD5BdVGPPq8ahqbi0aTH2wYVo+HHyRHtK6xqY+tNDGxVPN0iGGx
EBht0tivr3n3WjpNGs+iWujQcpgdU6K+uVD1QmRk+QAvvNDY+tOGiKzNfENEL04LVsMsEeUQMTZ+
gQ4vm4TJYtTZPy4nD6fVjqU9wP64ICpUBGQY+YSHxuY9Etu0chzRW3zfn9wM+BDBhiU5xZZJ6KTx
bpU2Ok9SmRsFLpEhU4lWBAuWKXOhh9e82bhNiykiIbGJ8U3EoTQTCAV8sR8wFhA8JnhgrYsDCNiE
ED+d3c51etX/cXamzW3kSBr+Q8MI3sdXSZZblu12u9uzY39h9PTu8JJIiaRIkb9+nzdfACyWtHLH
huFUFgoFgHkhcdteFLaDEOCbEfPwJ8yoHfJmZgz6wyH7dWihucjhvH1eL6eNfb91N/8o4RDFY5X3
WS8RDvDC0IgZUjXuxIg/0TyoY4hW82DdLsa9KLgIXwaITHia5di0o3USpbEmnXQ5VB3EXq+nyaOp
hg0os204uJkBhNzAdvuCYH6grSDoKBA2QP2KH5vUL/RQ1K94rnDFMYY88pZQIguCrhBvjUmLbqEl
3POLn/Ct+XIclx3HvS4HpnfYfcwJfed8m7dH7Yd1q2e+wRtKQYmA4NUAkyZf93dibSyn511p43lX
bQCqPMTBFZPjZCJbb7gojt6ljfOFl2hQ4iUnPhgzz8wwsdDLjTzw4yVrVqHJvvvObDMsnINJZph5
ZlOLdoTDWwytIrCVnncOB9eMFJMS2zB3720H4VNVk3h8myPcUw/F6y1vlSN6XxluGexancZg32nc
qj/DBb3mSBqvs5sFwWHSS/p71ai1R0Ruf9JiXulN7tyDmOJEgojoHl0pavRdQywxtAoU1cNjMg50
X0NDdNNHFkjpdCMzwQjMplSExEJAcWK/1k9XKxFetuqR13/CY9UmD9mK8d/9bfoBNgJA5VM+D4RK
lV8ivNjj7zEz8LS6HmvakHgG9aTmjfed93eLD1QYjScCcQGOHvuXx4tSI9mORZwBaho559Wk/9F1
5WuQIWuCEkXG8z9i0Zv3EeMp6uh/UvlDivbjinE6vjiO3z2wUybmTze95Rcq0G1Pfp0Mux+p62bb
uV13mpfT/cOHSWv3G19DZCADWqazHqPhQLKN8yvwNN1wlOYDxG2HYerdnbsLlv1irJBoYoo5mjfm
Os3FMm845JQVohBFILap22X5xvCf87vOWv1vbVdhlwqDhaU1trEAsusAWAx+2vw2nTxcLnfd6+Vk
/xtZsg5qHPdDqDjXRU4oNaQw2Ub0AgnjAdjvXRDy/gp0hTjyJ5lC0eDwl3kkS4KpkTYBujW1yvOC
RMYzFdQBdnbUTcWHgY56Avykoxv4tVJKHU4I2eEF5gam2OjouKZ064bKyF07EHJXyPOHpcrF7aKQ
v9Nkv+bh69Jc7phucltMv193nw6dh7tZn8NXbFMM+QWckc7mw+XHQkvxLdrtUGVpNo/Wb+M2NYHH
RQhW1pqmWr+tqaiC1WJ7e3zwEWLSE0RbyuaLzaBhTdTT/aq8gKxACF0QcIL5aijXGMuOcwR5QWzl
RV42Nxcqg0jKdMqm+lV/i9CvNLGdFvdddLuaL+3X7/ReN9b93bbTfvicjg+CnpYVEGw4AdKBm5gI
byEvhDQOwtuhj+7jodC2ihTagpjCBdoOnUaIbLKBHirH+kC9OHAWihJMTiMWYGJoMME5lFOKU0Q4
jEmS49gtlp0ayL6/eBpqroMAiaswBsgDvN18+oz/WvPZaQ26UJzRiT6XYJ03n+v9tD1rTp+mH9Nx
KogxtC3BpDa1DYmpBTstnpdOrku0NHtOV642PhZpSTJn4muGMVofRNjkdi9TXc3kuWDuLdVAG20S
FhwKg/sRXNMUPJgTRqrirYUeULhmvIiB0ECCye2YQn0QLXDVvr7OxXIl5tiC/YQNvZenmnA+e7M7
ZP6xOeKW9Nr4wfFpsXuaj55nH+s7QiE6Mt1cX0zykQqOMTN4hQLIgD992N4UvpQxhdjhet4n2HMQ
IAygj3A4TL72H59uzBcgpN9vF3JnYIohFDcepNcxSsTD1HF7dnNYaWSV7VfFK/JX4SfxhhAjR2Mu
+OY7/FRHApXnOuak7Q5E94OM8QPyiqWic2YxymUZgMPghdVmeGE1GmceG9qQ2Zapd6+1bufdjKJl
6SIPnqM57bpRD4cWKWj+6Le3F4vl+t16tfqCGSSOJgcbeBz2bo7Dw59zHe5gOVIe0WNRIiSIwTL+
cP4AEJMJfFt82rVj/qM72enowPARV9lp7vFcizvLZbPRbm2GnyU+apSyFlMc0oGwEIwA8XsNERj7
wDiP4YdGe8R2aDZd8IGbNLkseWsqyOTrZHFjXxrpKwLI5+SJreXH48tAGNeBCpCTYa0aPKoC7Ezl
SzKy+JIRiC147Km1B2uPPCDvkJ9kWcqUZyAWLUkXu0okbfs/dAelHGSEkWO+tPiFSFscouXjUtXY
kySnMq/NA0HKcHirw5GWNcSQV5ZHIFfk6aI8nbzERxbWAkFIAiTwdYHIq/EiuDzGAlFH0AyTHBlO
k/vU19IPlEpGnkUfqCape/9ZPum4SFSAJyDh1KoXHQDRmdDM0DJPO97S679ecmRstEtIpo0hCHy0
MZQ0R4MU7Q9vEGRk4qdSzIVWL7tyvWabS7s1iNqnQTqX4sZ94/A4Hjw+5PPtdHzG82PjqtP6nyLQ
lqHhrNXnjgIW/8U4OnDf6seJUHZPiJh+40i0ZE159HfILwjiZsi0EicexOkJJCkvJeWeBuYcge52
9Z7UedrKOkGEhd8IAuvH0cV8qhl8bZMvEj07XjzOLpFaEjukCvisJ6LK90aA0gI44zycNxkUhBSl
wq52qXNz+fClZFnyAzFuxSrjDJMH1hNq+z4xDDLwFvyldpFkHPEk4K2TWQNZYsKe7spIs1YurWe/
yqQ8f1rPr6cteQHgpZ1ZTTlKgy3z6KTzCLXVCEd31lebAgYkoK+Lb4sWh+RHo6KjrLQLX9Tp9m7J
k0Dixx/UTlnF1gcfK3XeT3fDpRzTqrZ8UZg0vhwPZe2SGnu5LM8OaKe1Df2a3A0vJkOtsApjoe04
Tc40fl7+87jsK72bME7ATR6NzJEujJ6Pr0afI84lEjWcjOKcYCrFOozYiAKiOTLyUaqHT/1d58Ns
M9eIjarQuevqvhQ/kYKaHfbTj+3p1+YEAkQim4fJZpk8JFseG5wYy3EE0ClBCGwdSB/aYvU6uubV
74DgxTYt5qx7yP6XE/k1cDLsaJGwrRCjfRgnYqkYHxj6S2C5MwCcsO6MYhlgXruA+VktP2khCQUb
ElUejbuhtYECGpEde2ZmNjXJpJRBayx1e7OCG+dYd5rsonuViFfFP3fKAfMGJOKbwcwnec2fLnVx
yN3jx6l6RqoH0K6FC0hVs6cxmb9v7Jtp/SLvVRXGQWdx0I2y3R/78kqIJ4SRxcgE2hhvL992Fbje
8aWRZVUSy9xanSYj0K2akV0O+ov9YbJu6N51jIbNiG8mCxuH7bDVaTxd9O5i5CCa5mKKiimhinyN
wZWVpUOYBuBqhon8MHfutdmqkgEK3PjXdKMhN568okN/KYTfTpYaFaF2riCfqSlQDf6zGqYquZ7E
KfrY/8ofmVXWxUfn2w2G8QIpq/w8IrFqkhD/iFOJFFp8HtXhmbm3HmuoGcWOdqQ+Sp9HU8iRAoAO
JC4XvpkIQNcASF2BJciu2nWjREZoZvcb/V4EydMVSKAllR6olCw7ANYcIDHGraTg6VTt0qO3qHrk
JAloxUktAghBCG7gU5XOqBEjHlRNTKkMc/BY+0nwll+lH1yW5GCinc4f+3vTxjm+JIwoxFofCOZ1
V256osmSwY/g9groVgIrb1yOXnh+QI0d4u4xEMvrMrzYHtzMbrDXqZ9Eds4/5ZjmXtNIuzNNPVdy
cXAHRiabn2Cps4wBjfBjm0fc0YpspCMa1jc4IHpN8+ljHCBaczG4oVmjIm7c9BtjVx8IRQJVkehq
Oca/sVSIx3RgvtsJoMXF7QkQM1yaEF7xyMelhQTvb69m30io4hZ2n90k8WNJXQ3+3tK3eWbnghet
kQQRBBZhlXR6LhfMrQMQaQWm00YRVcSwGHtw5DQbZJ4iVG6Kxk4QdTadQd7a+BPTVP69LytLGtfX
kMeHz8sh7rd/MZDbB/jpao/bGpWFQ0B6ShZVHpn8vPtChKQzrJm45Sl8eFLj3mr4jjOlxbc80x59
Yd/LEITXuDgFElwF7n64vwrhcO7Ih0pCDzgZhOJtNgtMJ15QQglUIclw1gpLjKA64rlwhGW45dQn
r81h1zP8CgKcQTfgcQkXKAGnT5dChx9SEyWI6gBd6RVttBauUFxL4EoCGA8OJJDCfZ4kCgiBeB/N
vZFD+11T4oEZUwgEQwVii2WIAhJjqBGt1fFypWNvZF4YZF/ItsVXfzlN4Cl9+VY/sLoEmZoRxXge
NUnjCvmYfKpi5yBVi/FRrndwIYYaV3DOtE1ERTsTnqO1w/IJISgCnIIJroFxQwiyv1lMvphKeS8h
tPdnQLMNxDESZ12Ia+sgiAo/PY6u+gt66DG0Zm2ufuoqEeP6+BWFlHJcW6oEQho7dyBwmkgQ8xLo
4U8ohg8IS8jKVU+TKqlB0/A/8XGWtdEqjfnO1qAgvAVXCMfL7BMMkYDODMo0f5Qe6j8G3Ycp9yrj
7szeH7pf0DBbaQ7fmt9YnbVuA53iAR0DksDMdLZA6k6LAVwshmEtv7/tlLUGmjauj8Jy0/OwM2z2
WkOWT573fI+Lw/OmNe6yNoNGI66h56dgc1zDdMCfZDg3uuDUFqjaZl0wNUSE0Asjp3FdW7I4c7Ka
u8swdIbOucC87IMuIu9lbGRa7n85dC8I9BrdTkUyGcFo9NOudLVsFbNUjCCMAAdWmx0eEUlgxbhE
a4VcWfBAxAzboFATcOTGMPo2tieGSBYIELEByoOSwJELcPOdstELQ2lK9APPRv2jHSFzSs8oT6pF
rHADcV5EWgMQV7Im6J5ByXi2Y9RAopxnyyyvhnDLY4MgBHhDw2an9Cdy1npNzvpsQGu3eixi6NaX
qa1b62Nrf9yVGwQoSxIXode6avxu1IpQYDrEixMCoi1MohIHU4IXOTHjEZGy5LB998vhz+S4FUkg
mUWi1kBZHiQS4dsYSdarslbevevoRmspoo0TEBZhjWAHiDkGF0AKNF+IMY8w5MSkSZr/cIYNT35j
qTlfT5/XPCQGep0D0NdtiIMxLWb4E67FPcx169DnzHtGxGQhBrXJgcHhOF4fFk8sqTa7KgbCNqJY
CvwVcwRDAV8KB80aHkGKip4xpnDFvAGiF3DCcMXSopUmbAgaQw1Hhbd2V9IgpW0kUXDAjVFhxfle
fKKrXGlyRMRf6Cm8s7byMk3+Wmts9NGmu+eL7eJWWgPpY7enx+CtONGZcyP7NgdiaVydAcNmv9fp
s72P05Vrc7/rbn+z6jRm489atweBUw8QsheN8Ii4yY5jOOt8eGSEMruHhfJa2yFzGYNjXj3hQSsN
bYnoIfuF7iY08ETrWBkBqQcPl9NBnDFU8cJEwoGGcUziGqGhq0OS85fXv9CU9BkSXsTuHTe19rXU
5sY9qBV3C6NlW/U2tduvbNrpdoaDYX/E5cXN1qBXaw137WPzsJo+z/NKxWKlZFtyrwqER0s4BIfy
9scRb4fYKKX+fZnN4KCrS+dFx9xfSlv+2dx/44ncCOYgiFWmeeAmtrzDRA1gXDdIIqfGD+Z9Ky3d
QBisgEB91P6DmtQqBucxj7oTzgVICWGurWN0awNIAvJSbnUWSUyJrmWqWe4TIDVUTAIShjV/bmGq
QosRCY1oYgRMISZd0dtoqYkAAWr+NnIjY2cPdIZG4t6ckh9IwVF/45G1G3XN8WF95XSel0NRKbFr
k3tBZ8egIcqEVTvuc0PAqwGrgVz3ju8YSDOejkjBcPg7XlsXQPiyqgXg6dQP+wmpoXbfM4Y5SeF2
pNpwuB9gGEfLpSPl5GPENZFqKVilwjFgWevsIVBB8jHkFQ2Q3QR96FHIDJcMkydrmlXcmu3fjgtS
alYQVxHIVXGbG/na5Ft+GIiq5Y5V7kTJlobjYehONWLN49uKzSagV9zcEeOOvVZ7wJq9F/vBHo7H
p+3zfpZ3SFMKCogy2oxa/ZB7iz7SrrAefxofLsarW8QwKXcci5hsKCyOZXE2o2qumGuOa+qQK3WB
wneQOGfLKUmIWWZdypcOCDOdebMZf9hc6YQZkvBRCSkb+lDyOHIbZ+kSbLDWM/xEmANiWFhfEHsd
aTWC+LK63D1qZQKCUmU/xOcRSPx6stCassDkHRo3Mj8wZMW5dDqx1zzTKCwpeOCDnzFQq0FqDWF3
NGSGeYQTOeDA+/N+ypK973e75gTLHD4IA4MxIlsMtK2zjGpeomMcU1haSnPZ1gxGGzGvbdkS1DGj
eTyOKBsNDIUskGeD3IHAnnGMU2EUSFg22TQbHh3BUphmjonBxqxR8AcESKQtCLh1CSaB04lFkeAe
J5+GAkPcrPwwiqREFDYWHAT1soYZ2tPPU6mMwcOrn3DptUXKzKO2WRYwRM86vdoQ/+Cu0163pq3p
r9AcOQA6wAu3T9roag6Z+oUHIM+7ix3z2XkK3oOvpj944YjZYQilC1PA4Y67VeAElKV0rtL9k6gi
hLYWoSwe0ybGGgS5QTRYyB9h8fz4B3e6R/dN1i178fLSITJR0h6fzPj7U+Nyq3v5zI8qIn6EHyMd
0lhN8mAQ4L/d55K3UtOZXqs55OKUFle39ds1nel0p7P1cPf8kDeAed4FjjD9+7RONw+hCLCmmL6X
Q4tnzjoeZDTMonpuko2bFYK+/zU39tEOv2iS1YEirZc/qGGOgWEvcgO3bgAd4AMB3CoBbiSN6Mia
nWtC0QqoXXghyocTWaAtWfbem+PLx3/LoHxmU/Dy8WIZa1hDv/6Obz/ovWLTqvzp1J37XmvanY1W
y89kjyvnNslTHlYex1hzgJuH3q0ZhbaAMOM/Smd4oCZwjkZKbVPA/WKgc315gGG67YMPng/XnU2c
Vt1kKCVaO21zbv6wSubpJLSVAgrk5fAp2kswAu9UPln4AcgV212dZ10idFg0iajWYs6eTa9vx4UF
c7ICqZnOvqA0gn8wCJVz+WTy2gKI8pJ8jJei82hQKUHu+MPmas7oOksNgjjsjJiNVQLBRa2G445u
oYEPxFWbFZdApDMsiB/5hZvd1+5SV3sQw0Sir2bWW0bNOUp8fzf/NX5C4qYO3+ZXAfMPc5bEOfAp
SBWqkDRZqb16XH5NAgokeMSDt05DfMxl6pfwReXyCR5tUc9saQySoZ1Scg+mIUDWbDKsqXhaZ4++
o7pJpTOyn9JVyFNeWFn5QmGQgQo0lJrq2nKkxlYdEH1OR6Vs6G2s32+nekHuaVTvoOPAc3eo/MJh
WVtLFs7otZoqn82ePYJ5MmuzHWnNhhrwCJgpV/Cm2fkdLHVK+A1uu2MP4R0LGVjMv2jfPG/uLspx
rHlEzg1HnGmTjSGVur4btW//DytZyKJKRLfFziQ1c+WKM4knqcQxkehKCfrUI3wKLf7w2NP+8VPz
X6CYR/x8QywkBxZvOGNyONfhHCxAAzozfis5aXsDWJPFCiZDd8YFCO59Tfe/kdTpnueX64d3uGbi
oimT5/hikQgkcKBgG25aSHDbazyW0oxWG08s9uY796KqiSaBTv5RcbOrXX9w+bwcqm2gsO7ibnlJ
G7FpPF2XRoJSdK912s7tptyU4M1wsJ5ynvEfoPvJ8T+uS4L9MaeG8kIk6nzUSWfVet5N9h/m+5kG
40qVwak1kNmjB7XyoFRdp+FNGuoD+RlIZ4qvSMwvtpvWWeze9Wb/4mAinkmRHQg+rObvTJzEuJu2
1XIvN48oKunXIHmhHjnohEb94KhuQfyYDpbzl7s/p6PL1Wb323DX/RprhjSkvBrtrgbjd9s0jElS
AoRzgbpDFszBpZsQVE41S9tZiaN11UG3w4HaWYXYyaot783uB0fh7gjRMhU80pvGPvU65BLlMR63
zXHZMmndI50Po1F3JsDd/Sh1IvmMM3n3v8wbLKHjQa18eGB5VfW6u9P+So3UnfduiHTf+GXhZDI7
fm3OfjUD0jC6SyeqVAMfr/tvnpwzVTVSoHJ+8cvIPNwM3oASquPuPHrVQ1oJ4oaChpGGAUMOghl0
cNsBjj0EagmrMdvHdKjX7o9W41susvlj1LkgbB+WFw+r7TXuplZXHBvLL/MZZ813hv+9Gra+PD53
L6EOb+2SLiccYLjp3nZYRC3ezblUxzRYjw5xYbZ493TZv29ddMdPOujMRBHds6cFMme9PVFst7m/
mDVuIYC9Ll4Z4af/fLXR8JW9HExmcSMnkw4awK6N5B13w6e72dN+GSs6oaCpCTRBgaWJBHHjDaRp
tQflCxDUGE5vVr9hidUo2bPNLYjNaR7MSiNZy+ePDy2tYJCNrZzvbDuFnjqgWQVB8Wy4rWjA1ZfJ
SNNGoEBEDEUTjAAxQSTF0b8TueP47ARhAqRFhKD029270SsLuLj1tNlqdbuddpctSbU+eKfRGe06
d/faiCQR9AZiuChJZC4T4awR2A5IcUNMWvkaHJHjoUOiaHVonGgwGU2JJ5E6utonGPcoQ1K3n1A+
NUWeXIaUai3yVEy1G4GltG0r5qwg1nMN2ElwfS8DdpwH0bdqzWxhSBT6AXlN6yLIf6sz3X0hwoM2
Bzpwtd+Aq/2a7Y66D9X9pYfd5H65nuGwsiRNip/37IffWCyBEfS/IMU84PwYT0jnoOFmHiAs5Aca
D2cFHojeGVYRWmMegQVBnMET9HZfSzhQjVN050qjAgLVgdEI8t4fkqc8Rdw45+Am3q/JwfkUCOJA
PiBkmM/JjVytPKfJT8TfzVPhZNEXqwyWDk4CCQg0EOEFMYRuFfc8o1CPfAlx35YEwSH2YziTt3WO
7nq9Ey8p6DNxP+pxfAJHfJxLwXL5cL+f3g8Pt6VqVNABhoMAFdZxlTDVdkhXpFNhPxdRmBy17tpi
oB95WvOVF2EjBRIELxnSKUZwaIICVkbZLQeJ/bHSQ7rJfsBYeyzu26/zYuaPo/u0fw2+mXut5s1g
dWu5sGgArZAgcjH4o6Gv9l6rN6STlYGW7GaYtfAApMBkB2lethftuTa68ooeNshPePNy79Q5b9q1
4a71/WgzbHS6zdt07iYsgqRwI8sLqMkPAsm3V+vD2cp64vIaBzMISByND5/FS923J/bmfiqRbrhA
6LezNWsZ84L5GA1e+tOCkNC5gqD0QPcAbQByPyX/hcsw3/wtiFkPT5P5VVvncR1YHsd2ul9itXdf
BBz2lgDnF3v6IhEV/SdrezWxdd5CYYgQlIAAqD30xAL7+0bXxBQtB0EICsxrffIiCCe1vMgORGor
L5GIhmxCnkvHrv9UWF5elHsuK3FaU9Wa92aPqwYnot1uaDZRWwqBqUIe/yqrdctInH0Sc9odffE7
xnbgnnuLPOroxaPOYz234GZiVWHBzdPCOTqFZcXL/fpq/DsMLYv94YSZUSBsAAfa9BYEwoIbnvUK
iErk5uCTR5a3ZxU1AgdMcjMB3FTn0c3q27r6ciJ9gC/Y7OC8tNlI3R7Wx9omT4dRd7Z8vtVRHSY/
cLe64EQN+ADhCWiO1UYq1Hi3iHl0q1NVi1BPP8pRifl0MwSIgvRal7uuzKeUJZ9Clq6+0MEDqbFD
myAo0N4KZOURqbeJNFKjNYSOpo5+IW/OBqBN7SL+0LjgUFQk9xUr0f3Q4HPzghOMo0uC0SLJT8j9
SqvV5hg+li6M2r0ROwTPW63Gbs2LTbdxmq4RkTX0BdXv2x/GHAWQV4wQKeHWICS0jjEfo/bKk0ks
a1yHPfo8OnQCsXeIbTdV51xCHoGFQ7l1qi/ZMcFNc6A9cCjMaE42OiQ5atKlCPjZrCZcMI2hrsIP
ibStkB3zeEziPWefxXuMShFvd/jepnqr8yrZB4z2Q/dml5nOGtmfn3qr5d24dYsOQUtgc9K7DbqD
i/pcH2YmAJF1095IuslQvaDoEdnupCG6RO9n2R4E2746bOpcP9xfm0VKCUN4KLCwiK9yC5NNFemK
nbJtInWxU4vOlBEgGow8pQMjbbCA4O5bGdrZgIkPew7eH+qqKwcYiCJtvnt5luGEy1JKd4u33QUH
ypVJnZjgaTzNfl01rmZcGgRfx7nfi47B3/V29UXHSIM6wjyHsSCEWW99OexIpfxsJHf+rWx/i/nt
F90zmbgK82vds+PDE6fEte9bt54ipSi4WwQBceCRYARIgIGOscIB4YrjjRSHIW1+QwxIJBWEoyTZ
3C3eJb6L11kp4dqwesCbTGFlNFibs3mGjUD4Oe5cEMTYmOHeL5aBxepfojyeB6+qAaVENdnIBZLH
1kDzNS+ekMt6yV9zI/GQrdFrzl7LY0NGgDCLpPP7f3cGk89+Bmbm8TbQv202Of7gpbdf4eGwWWum
5vt5Zzue3XU+Vdd7mW/AOMCWv26kCoQjJRT+nZbmwykbx2IiaZYgvDiSF9KB0xUDSpdCNCwXxl2S
5aJin4P/dmA9tWD+273k/NNnLR6yjmell+kILQexrrsiqgt363xwDYDp4iNkwqp8PuROHDoLuwvC
o2PgsHEjQJKdre0nSnIRwQwHt5rKNaw4gkSiP5htdb3DllAeQuiSQEL2/AR0We7F5EU5UZYGbjAe
1QUw4YO6LO4TWL6nKDcPwJCvnzQNL5dyhnXosbu53++yEEbWo+J/zp9nd8P1snW4TUfgpPag9B9D
qmA0AdYjT2Z3FQE3y+Pm4g2ujCdX4qiq4+Ky9xh3qPsWMIYMxdToNJrZiFZhuXGg0vgcGVgNDSFw
ZrVEMbhqJhe6OxLSgwAJ3GbVVG8A1NRPDTVRp6Ec+E2dYLX5IIbrgJlQemBBeBEMgEDE/YQNrRdn
tA84CnHUabEMutkc9Yb1cUn28z0+D0bP0WUsfigUtztk6psNkBtkfH/1pO46gQbZTLEVloajTNYx
oBXLj8aBiQf2RqF15eQuuUawpBFHHvKCpA7D+cV+peOznEJmmtVHcMEWGkZglK0J4OJLrEnHHNOw
iiMTrts+WeX9cMv8g5awWA9ggbv0VkGgJtvbGl0WU0L/cFerDAGHHZkz6m0zT2sJDl7xZrK57I+U
CgX6CdPC6p4tpAim9Xs9xpK5g7l+snSjOe2Px6tV8zZZZZcM02wkgTAK1hQIs4r6gMMTYNqNaJbp
jvphM1SIV8TRqfCbIZ0lsBJsQJO9zMvLxNb9p9FndnaDwhcgzIRVaUm0uQVENzjCFaQwDLVJ8zuw
TuyKUNRn056/g11eHgijrEHA+aJ/I5bJ0eVv4Q9IY97TQjECL8wpP4JrIoGHn/HklZayz0q+frPf
HrRYcVTzdtbLp93zgqHkij1DnaqKBDd4tDsLjT0KbVaEJnk9NCOh6nSQgL+sP2IVEmnAnfLsSLzD
82W7Jz2zEwwHwKU50Z6CSFXCrzEv6utIpW4xTQov4II0J2CVD1WGwIazgQyYQBQpgAQNXRfugKA6
htahKoNgAI9ww5H4hiD/H5Zw4jd9D1qYDvC8iTkuHtfLx22zeav5JUhvD7QyFpZRqMvrxl9TNv5H
iwOUFrAW5X52ORs3tRIDfq3GI+blD9/KNAJ82+wfvvCHkLxQOx12cqQ0eZIGpux374Y3Zg6ckfWy
KbObWTzLw/W2fzv9DBcUuuPvcMVBzNgsv+jeTd3/R2TzDo7HjCy2rsqMxCgrzC+Dw/sqN6QfNZWB
I9l0xV/3DN5myVCDwzXDhenqcBMCszVDjok+58hgNZ9NV5MZA5Scy4d6mCMgVhWoDGIWFA0xsaFq
WmbCJZ+QNRw4VCJZo/97lsBNvKHk3fMGkDS2BHaZ8q+sYnU7UoxTTRusFnbxoaupnRwrtyCW/jTn
XHrdbkFyU2JzRKtg5G0Kc5vHK9M0ba6vomXoDZmoqc+K7cYP98dVt7+/bc5f9LgoElm3uNcQHm1z
jGQLZNvjBh5YUpG2hEibTijyEpnqilWbJ2lCONpCotMG5LwULcKBJxTj1x7LKo0PakSXzwmATmO2
84iFE8wBU8fVQfETUWeqamgE3BU2stu+e/7oX0M0ORYoNS4HubheqnOpfOBS7zC1wwOLWkLF0WuZ
XpyW7Bm9SqxSTuzKCGI4+5KlMyYjTUzqnXuxASmBGEhSfg75ETipKg/tV383b0olKhwtdThtwiHK
VkyfxKh8rOyC5MF0F2dYqObcJxwN5Be2msQ6kJ/pmtos5lj9G4Fqm9yzjyMN6KLBRcqdXRwWnIBq
isTfGFrji2oQFaB58D2R/TucxwTHAjOqfDLHFONP+cgFgwiX8xpNrl+zDIzFYCnnSAFO5jLRhvZo
QlLcHPAz1SiE8Qeen+4QwurfAVRdLawBnSMx5F5aAi3Aj1pJG0TkIE1qVVxJcorLsXhKWeeDcFVZ
7ZUnAxNd7CONO79EYXBimYXWDGG5bL+8mPtku7xYxmtSwmrRKrOSJUfLvAXe6l5MR+9Ss577qDzu
htO1FsD4nkdaGFoVQzJyIMaNP8kcGP5lfU5Klkuluk55ZMWYK5gWNZOQnHAPda1l7B9ojy/9Q3hV
LHDUYnRaj6534W64IOBxyik2VMtFUvkRx+JkW03hT08bxoBmWqDCk1osMiePSgbqHUQW++TIlN8I
giUC8mm0p16yS8cdXfGAGO/BmWuBbfHb/DNP3Iiu4bS5e/+g6f9clAo0aYAFJzMeT1ucS84qLkwD
MktB1lHE1o+WFeur1T4ZndA9zGCRNBBkTKJsI8excpJfb4HMbmY6vdCbSmhtpSFyZQOglqDKH22w
UYtSeKIairOehFoblxG0lvPbvo+3V0+N9k1ewa38FQ1InQzFeM5o853vNqy62m5/2+0+WDGktV57
bKKULq6qlf0+FAgcaCtiyI9HkYAiR95ks+L2UqqpqKCKIUTJFKJlM62oZRgPQxQ+Orl5JsB+oEjX
7V719xcEVT5+OtCIfywwaXeYITjGL1MdcmcN3LSkVhTOY/E/VWwYHFOUV5tW99bpeKGgc6ttn3Lh
pHXJsZ42CE51iYXFu3brttVlFWssK4pREjynOBtDxoecqYpqEIGK+rFYpPIKhGKB/FRD/eaokh9V
4wolTRReEfyhE5RkIE4DLIQDT2KidPl3FSTkyInNECXe3Pe+Eqf8GHGQDx6nHxAl1/s0NARq5xCE
N5hYpY0ROD9WRoTv766f9K2/4TNS+GO59fLwc//XDubJkQ+blQYKV9xb/t+YCj7eYZk46SGuxbJ5
Ih7DEB1j2zw9hdmsIjIfYe5KdV/UmDcMkwBlZ5s/vBopVeMH1tDZOeu73+5/Z8usjRJRTKA90Fxp
3KXdvrr/ot7h3W/bnm2d6wWMc69Tz1H2NZqY9MvDxz6NXJqUhuTLx5Fx0La5HF+eDs9xFaO0UxXD
VNN+pQUZMQGJbXfAMOsjtY6abgEvNUw5aAQf1E9Cdh5uPZs/ZfI07/C2KBT+6lheHgj8OIeovfZ3
R0XNNEp1OdEi1MqDx9SPhHwftVVuztcU67XfH/8kCU+nzvjw30993f4h0ootLiKVEr/JePymmHyC
xIXWBSHbIM8JeJGxiyPTVCjdv3fj3upqdVjcltpStipEEdTexfEFbgIxPFY45Z8McTuz6KMiT7Gu
iu/IzRkCJYq0+yaapz7J0LmZFkCJDmmhkr8mSjJiQhiqLuGvuFwdlmelKBPUAyaOiCKhFUZlxGJH
P8bKK/8iJuiYplNG4dpI1LKzU0XcVAORvNPIhHvANEzTxoclY2SV8W83T8xrdq5BCW4DwuOlfSIp
ccM/qUQKP8w0fq6DmaMJ+sQH0hVqgZQvqSZ4kCJmFPUTQ+SNGLr+4dT84zje7jrTVmt/a6Ma/RDY
8Y9db7576k15kRxR6kwTUOoP2W5G1wjjt+X/aNmui3X51B4LaxMJhIPGQd7uLb+6CqPLhWRN1jO2
uJa6tpitcxhtNu3uczMWwUDH5J7laUpinhnHv7avZDr7RzimsKIgpx/7NHi8uJ+vLu3o2GlQYxV9
xensmjtNo4VzD4DGya1OOnTFvz/aVEwKBKlaE3APbJvNkIVgHGaCa9WhWFw2PGcHXlTG5Gs1eoWt
4OZs8PRvj/6MXhkibXPSCqd6j1rMC9eHrQe9+/ngrt9i9IeDlDkPM4/IQVJkCigOZGgEwjoShBjD
IkrhVloZ8mB2nvGVd2BHzXMOQWs7BdAdoss1iAkHQdZ7euinDACBYDYcIC2ICWwYNhDU5AaCJ4OL
pUmWJYhuUwGFIb2JLOOQPXh+tnEowtu3pZvV5S+H2yA4Q6DcfMiB9/UTLtfD3vFuP240WXGBebFw
UyQUdbADbAIXeoMg3e5JG0J1pBioIYuTWxfk7S73vxU3DJrq9A7+YA0al9PdtVGgg4+TQ7h5PJN0
i7fVHLgY/9o9tJMTxXORb+jM7pHdnyW938CeksQ84TGYdJpphdC8sp0BMUsME2NCJUjQXF09/hdv
CncKDgnB0zEaHrzcsdHM78nFnbyfsPHlxYlMlXa5banVG3KBbL9dW0Wza2/un5aT52niIOXCTSrn
JmO2uj3E8DZcs1kqxkksi0B3BgRNcb8GPA3Xuc+n2B9OUz4xx1Myvmyt3/8hpdIIBNzlL0f5RrfN
lt/vjKf3lU6E2T95vBguL3lrCfAMf/3cgWL6rXNwuihflc0w2CHYnFp6ucKOtRTId+YZZwEIZ/NR
RpV5WHiHo2zfUDNJcNEyYpw37v8TD4LZIv5tBrdfm89r9/jHjXRMU3AHZm1YfNN7fhp0npio4G5m
9M862vzxadWKM7S1VM36CYRDaCwQvAQ/wg/HGPEAkvuGsFN0D4YVthVEDNOPt8R76P/kmlAcL8gZ
pPmj9dcc9/C1UeRSp2ptwE9DANTIXzoFML+mKqAWOoQSaXK9MTeWLCNuMyeTGBil1shVFUrMvjfe
0bxawjSVj8ngoQZ5tAkBMY5sEfCX3LQW30mzxUmMkCFcG97U+lrIi0XG0LLu5lzb/GlKqACQltzt
CwVZrMnRMu2ieSR3YHH0aUqQ5AKRRpUR82oWVCB8S7KalgYt+5dp0jPa8rel9eWxyVijXq+PFNOi
dPv1M4nmq8fhtDNYMvm8ZKFwLN+zdBQZgcXGQWyLEBwQ8bpyUiiPsjluU8RwD6+EjZGnFJ17EPE4
9/5PDXeauYk1WVDP7bWX1EFD09NTYrTIxFQc/+zwJq23T5TpWEhp5OQS/Q1avrabosMsDRPHg0Fb
9ynVTPuys20dtsujlwF7DUHpCBiBblb3QlIefR0WBPQr6Cy8f4FjmE2+FcojRJpkgZxon22ASBsm
fPjn8lduqOTBz935RXMvA11sfIzINBkpTSxg37SwGBEHsZTDldSaY9KRbIKteDqliGeE2iIPZ1A4
Szq47TT8SQvl5LMe/vBQb7v3FSYU1YqDzINZMA65p4fG0LGtM8Qh5m1Jf2WJPMzpD1r9Xr/bY5l2
jTnr4WI0mO5HzXBW41Yys6QwJqxyEXIQB3gQJo8nuAAkwpZN3QNROrxUW98KL8SGGH4TEqFu3spG
B9M9xgxDA2xgoCdEjhE4/tq0mdhV/Nx5hROn+8WgtYPpblsDboJbI0T5UBZoToxdorcp36odfAbB
OaulSx+hzxk73J3ere1kmR/Hq9Zie1x/s7NjV8vQtgQeoBm2LkaK/wICaaO7fBqHlNJEAwYvzCV/
xWPhkeJjRDXZpMTEmCR6WH66toGCRaEd4mPokfbb+7+5l5imEWjYQhwR0pCGJ7bM9sT8aJXJxqFk
ae4b2vyRATnZ/Ck+5GQTo9xq81yEYV7lEWuikAObRmRDt7NM05YXtzMWjuQr5eN94DrNnOWAV+rB
hBZaGkJ6yIwMAkV+SMRT6nR6RMZfh2MFumTMZRVd/FBcpKn4VFZcQ+0rtKCS6bmUeqjJ4zxANYh5
rFBFeTwmzkFUzvs/dFcV4sLDTySTJcpnnSqLJufx0ZvCJ29y0sC5s9aY7DqbRXO5+jbZzX5FZKi7
Ycw9WzotbZazKh6WgWgLITJQ8ev8JcOhaQqbfInSMz/EJcAHYoElWBN5rKokuJNt2NrjB76nuXYu
5OpAIioCTjzQuKsGrAbUYsiAhc2aX4RyYMj4VlOURKa+go0bAh2TO0nOad0vOTczouJ8Crfv2c5J
nC3R4c8h4IiyA2oDIjJQEkEFqbviOjuOyqPNQE3v6D+JjKCp8QLI3rSmKlByOmEkV4L4zeQIHqWl
BOWbKMAlAnNZkfT0EDXLj2Tp9AXJb4jOrUesQgqux7myqfY5wSlVxFAH2AZqmOlANIFoQ34BOIFy
I4lT87LyAa/zTgx+w9lm3pKRc3Gm5TeABF3hLaiiw2omX0NluIUsNYpRQZ5Iauia6cuoJQw9XvUO
t34C+sugrBlT/aBarIw+DiTSJmUKO6rX341Sy+pG+TCbuC5ESrbCbLsOVcj3lBZlE+1223KO/8QR
6kcN6fHGvStNZ0a1n1Vq3nyFAIvRZMUvYZQlCKDcED5YEY958VlwhO73owbE/MMjSep/gTteOf2A
Gvm7KFXvXHnTyf61qJKrriZwt7wYja6psOlkYpIo/05HlE9ATmt5/Unu64sELLOIBcDQnd9puhtC
WBPeCEQGkTJDav60RtdHtkqJ/HtIotd65780lcEUoqzyTCvScsnRiYYsxkJpHWjQCEJ2u2v+2PMh
Gb7/84f18UYNXRx/DOL0Omu/fMYviVyJINmGI1jIwek233vzX+b/5JmX8YnRVF4UXHByp3thSHMF
Tsun+uRml1clKMFpHxftJQkN3bDR35PjyxV1uc58QRpVb5PuDciXDmy+7/oXUxGSBEzD3vXfX0M0
ArQ34U11QU/4QvDwHPHaYwIZR2bzXns145syNi36n7RDT4lDpBOa+2R+4xgIj9Uy7+IDezqCrd6N
asj1CBCNdMAgKozt9S7Qm0Jd3uSX8aODMcTEA4DgJ4hb+4h48UC0iMN0oBtRwOArKIGvTFd/6/lq
9czxMeL4S6dRaTRxceNz6rensSneu/5kA04qHpWW38ZX/vnu+hBbmUk+OxTIEhwHDLgcoOuSPpWQ
nosdERFXfrerQYG6l0tk0aqB6AG8G3Yua7TRD5LwFHXAS+MRGM4bOUOnaqBC/i3lFxGTRunQNj5Q
yVkHeTQeom0USCBPQ8lvtQBknkddA5uJkdXPVeergpB9fqnozEOi+Q2EKHWj34fuEesXJCUmiwJP
dxvuT05HmvNI8ckc8MAnBYIYL5Xn0TqavuEZjNz5LKJAISSoKZpGiY54sfJ587CN/dOjpstRcFxV
EOLswglhNEc7boioRRcvjyR28WKQbsa15NoMRstgN9qjzmol4izSaH5jtALfL41fUPc4q6n8Jv8y
Qw9qUTl+h6oYN1XYv3ZdYyVBql9URRWyK3/ajUZ1KI/gHiFkMcFcpB8pD4TyVB/oxEPqNlAoL00O
T317SLYy6+rcDakMSx5iYRbeMbUk2pUSofL5MyQgmE6uVaEw6RESrn8kvX9K+irveyJb0qSbl90I
n849cYscLXFujokqLbIRt6oFV2HBDUo0reIXNH8wRL2+Vd54TQRd8EVmduGScxAOgzwK1TYqXKCz
LRzSUDY/Ml/45mT6sUFIEAdXgLc8Av22PFKOR1jcz4+92copQjUzCg8B1i9zNpxwwTkXYkXkXUrj
MRKn3mRK7XSqbygEUD/HOfkduINTlEeTIhdTzUHf5QD3E9GpiMUlPuTnk9PbXcNuuzZgFF3DzojN
zuwA6XEDbbu2B+TY2bXvR/ej1beiixSEABhaQgq0w+ZHu3D2PMHD+Yx+AB87nYXJ6YAkLVCRHa1Y
84g5uH02uQN5rIkWX49eUGxnTYOCEs5YXo1fR1q954/fA/1VyiePy5IgnFj7+MXTp5oEfo7rS6VA
BqP3acmCXcboLeAl4+7qOqKQbuqQpBxH2b+XXM5eOdccFW9zLzlHpix4d8rvhCWvOxKZGSn9W0lI
mEspbOTnYp1iuAE5zWJm04FEWdxDy7EfRADDmiU7WobXQkmtPWGvyErfsp0qqbjlNVtxyicCE4YM
68AIHmhJ3js6EoHy7mxmElowfxTrTU/9Y5iy54BuLqLOp4yZU34skerJtLXmEQIRcm+I95a8wk4u
HxUNnZwegVllNvACJPrdSpMOGg3Kk5H6Qk4XMZHCvWPHCieSlM4n6gBKkMQrQ5yLoDI/3rQGGofe
hTu0K9ALEwEkkAYixxDUZHnT/wzZElUpl6+BlQ6sbTz3F+RumCsTyul6AqM3TKVqsxuZavkvKQjR
f4rvSc6vI4jU8a6kUAzU/F/Kzmy5rVvr1k+kKvbNrWQlcRondpzsJDeq/KkdSqJISqIkUnr6840x
AHCJdtn7VIGTE1joZ4OJZmHJbxrI04SZnimrKxFWILUiH6KXNYtuduCVj1sL0xx6j4QNp2fopbAq
HSSNaw5Pp3V6r6EkTfcdMx4Ftd4JBcPKzPu8KqfhjlzgaI9UydC8L6qS581Zv8/xIKqUgfvwMgv5
VvqYOCkqpVEUCA2mWemS1jFBeJrq4E0SOtPXTZsZ8wwo5iMbMFwQYOgUCYi1ElOFfmsDoTrR+mH9
+IaNOPVgRtlqL9FnNJfA9Fy89Eq6g0qxUIeawVExvKleqmGJSPOAXYcEygubwBvSsJ0VkYabceCW
9a+XPWQaDMfTzBex9RWSxZF632rmKEznMlNhdpTpBhAzmJkF8OX67c3dGdYwrmv2zb9/Weta02YB
gktTeJ9vePumf3LGNMCjlFdqUhOg1gtUmzqBLTVrq4Je7q5zTiYMVJsoTFTqVDTTM03iZOLXO9ap
R+ZPHCj02ry7oGWuXLJQsf0TfDL55e5b9YbC8lce85D6JWoXr01hNtof+xakMfdS8GJI3nFCkun2
9a9Ew9ELLj6JKADkVVXc/oQAocDhVlr503xOJasqbRDnbpHs9c2Gt7/A45QJW4Q5qhqy7vbiFBFg
ZqAfsdA8/Oj7U8T9Smw5IoZloSp+HlAcUCURJeH10o16/sqslrapYepQd2NoGpilH5YoWHAxF6ib
zYQNhrilsV7DyJvfSlI3GSFrvITgwocgcBs4T0GgOzVIbqLcVhWKS7XM+AT4QSseJAFOkuBkEhg+
y5IBAsLqSU3RYhEAHkj+pGDRYOkjZ1Rty4cmI0oF1vm1RIW5vXrkUFVnTuW90GKPa6zmsLw++IEg
9WxaZoR+hXPUu4WDvZ+bGIpdqBKbsamNYi16o8uMOXj+/nFUv5XZUQ3KiIzTbGCRZsqLo4iUTcQU
F4g3HaTwslibmit6jausXUfinp6MWGhKSUTII7y0Lk5HPZzbydn8Xj2hYFa7vPHmB8T2vwpyt9au
shzyiLI/aQHczRPGTxvQkgUNvbwYYwaPn6A8dtgBOGrypeq20glKX8/+1oEqxyUGLgUltkN0wWHr
rdRd0azt0mSeFu5UPDUp/ZOWE3m3O+1dqS8oVnnWBrPil5xLuBoImohCysmu2ly1LjuV3YHFmpzY
rRMoIhkGUhxfe/XH7XlC5ikTmAqCRCzLuxUl0p9uibm85BNylzp1SwAnk3QodVQ16/twrYnJteZN
9Diq0CpFnyYw+bUSCCypzYh4SRVW8L1TlKcvQxGHJP2774eYHf5AVeqi6iAI+48hbbIlMn1NLV3R
Dv3zWEUWsUu2DTohwP9p3Wc0VyI8Xn/7XzBVuA6OaiOf6CNUn20e8WlWnqa0ILqS3ao4CRO4/XOw
Ox1w2+uTBE3QEkVdldR0UUdmY/pPUIIFUdLoM6jbs0oORLbsk2pDTXeYhVQtS2XseoDEhTxZhiTz
IIfTo1H/DZI1uFSrlgb5b2MATygal1UoEOYPl+e7H194URp7jGWprCPYmCuo1yVk01Wka83FbA3E
mosppzNR9SbYLA96DRT0sENObtV+PLy6Rv1qF1FtfDgQ6kkPgAQnkCWN+iRhaVZgWVzTPXF17ZU1
veHd2fjmVGeg7tans+0ZpdOQ1CGtaw0sFeusyfAoFuthOqALtFtPEMxzG/gJw4fVDoxZm1mCE9BL
mQCUaw+zfECE5BFIpKQF0YnIeBSVc5x/U0Q6mpcHvmXlFL/mDITRGdo58J0vQHogLsc/s7JJ9zDB
iaNdcRSr5us9EHU3joRAvHAPnZ08w4i2MWFRXAwYC1rRZGb/cCjM+4pzQ8Nqi5JpoyoI3jjZrEmJ
v2u5diMlKs1FyKig+YHqEhDX8IaQQsvexG+RlH9NwAo56+TyXp0uflFMUiZxQ3ia/qBvQOJtUGnw
JI2T48Mp3Mv4pSNjvmUawWO6DbiViSNhlwnRMRMPuiVqxbszxCM5tVc3WYuXAchjUx26PKajVHBT
3uxe+l3opma4Q1gbkS60FG1tEyrK8Go0SFmf9n66LJ1YaeAldjeecFzrQYd5M+SBS0TGOkSPs/bn
H06img2asbq1KrjMX59tNdulgnSA9kHRNxnbDXmkPCr/gXTaSkvIj4YSHEgLwcVrHuOLLWiLISNX
qVmxFZM1KRpCJcgVSE4+5oEpDKelzwKpgAWJTgFpLh1kbRmuAsIPnzmQ1hVU9AFeIA7px1ljI+ag
sOavvXsd9n41N4/0E5qVIRDEPRLfSiYOhQOpVufLFmH2PLRKNajRHBcQf5ONqGGSli2wTn6UESfZ
SOZ0iyMsuAwSFcZjuiiRZNy/Ghwb03o6VGkrZg5pt3/KVm6qSQ/EXbYcRDUjQPB4g4RFSp7kpGeY
1KqjkoBCUuppJQJKNYGhZOrrIsuufJXrUnsqEA4n14ZEeGvpKq/WUfj+DBFV6wDkRuSo1ehEOI1C
PVxSV1BqhqNGrp/Qq0xQDzezFnusStrW7aq9mQ4p3aIyxdS2ZzRAky8lAin94d/p85lKREtQDnUD
WvmVN0FrrRxcnzkCEpNsqZwaRM5khIdY5B+YEKBbQgcTnG4GcTAA1MWAxgdMR6jvuofOiUm9k5QY
tDCwdbbarK6w8j003JyAtlYJ9aXnlkvdmFXmrn16Aa/b6arhOfnpdqr6pXItslPjwyE4IWUlaOqH
DgIJwQKbDorW4WlRP666WZmaqPox5o+WCShSrNGqABKSee+c7pXh8Kc/TZNaEUTdwC2XqqbHV8Q1
OPINgspxpgatD0AiHSQHIR6VspKTMiCQ++nSK+AhbXJPYIoOrgRgiZdIkZ+wUvogC5kNBmHBkDUa
IF7mnvFmRSdLO56SeuEHLc+DslTEXPb1ZQJFdqsWKRJNyTieRdF4uBET1UGFFtfFuAQX6YXlaQxP
u5AWhkdpeuuSdAOWF09bl4BYp9IVUbUFkc1tmzqr18bLu8UaHjQYaKTIho3XYwlj+EjJKTw1IkOQ
bZk8dCuqdmRiQ1uoCKlwyaGa5PgqXxFDKbyxlpUVOpZ+nrEoqD61uWITQBSt3Rscr2/CkTBXpajM
ij5svfxKg5gJqYCrDwB1dUBxL3/BltQ3+ts6U9lxBIVPH5a8q/TQah7Uc8ToqnqmqdsdwZN5g+k9
DRoEESPVCSQkCJFAcCErXvdZRkBbBzxLJGAcIcq1NcAdn2rTLrVECutQ5RTfigTpujQolUgc8K1o
3pxq5ZkEfIbjOSO87TieqCon/z5syskPnuvtT1iKOOFAmRmySwo/1hdwCwfW3T44kDkOLlOkcuSP
uRNCiyM0iD/XzXZpC9Pya2eLpfG2LCJnTn1pmLuU/omPAJoXCNICQRYXp9x2IUvdpE4vEO6Abp+A
hyDOOtaLO8SRWYesB2LyKFZRfQmTgy+He5A9oabLIp9UXD0uAlNEtaFBVblaZkqmiKjh0ud4JOB2
6va6t/rX6tdFT9ZhK6F0U/ZjDCnWmuHQBMrDE5jyUpiNvmh9nV+iODxk2KxOVaDcEUEKTUlTHOFC
YIbuC8EQqV5AwZUBaAR9nz0OqicBMWgM3HFyezpd81lMgomSqbV4Bb8OocMJTI4bs/T+nfW/DXcA
0TDZaGUEyDggXV9d5t9MyVv87juHBB52bbMbReGtrFYi8TLQUDvq5IpS81ph0LQj/Zm+pY9AWj/X
tYoEv+pneOh131JE6dRCamLAFHkrL7HJpkheGMw7cqpHBoFK+3R47XvtMaZxiBeNa9DnbtUZ9YCC
OICsKEV1MU8X6qdiwHQF4wKMELxBEpQTBOaSViv12Mtf5RaJLEm4pSTMeZ7CAPhrEP9UFOg2FJS9
VapOzRx4ADwmMOtT4FE7yYFwnHKt3Oo8E6ZESeqi4BZCYASglnHomMZA4c0SSiLq4fJzRM3nG8g4
H5vzA3w4YjZY7oM28xCuHqSgMJBi7z4mNmXi1UYyhVButxrguNg8QcLxkQHiY/IACYztw2DMPh1r
BjaXMHG4lAVOkIyVMshlC9FJlLbmXACSpVDi5Ohd2Qb3Q7ZxSUTFSEONwXGNkyKThEs+iaGohpub
73mHWScjqF39T0WrLLa4pEgbeU7g7O+QVM/zorpnxGIqdySAnkx3mt6gZr5OkLo6zk+anPk7iTwp
5AhfO53nsE1lelgwiGgDo747Ak5kJAcYiUXYKaZKEWXwkDorSAVWhgSnn4FxwTtNAqX5ZqrDa6kQ
EXrVV2hACUj3uTNDS1J2wuhRkb6+QUEf07vAQvFQifiEHo6wEL2bIo+JapZqWSSj8B6Qr/6uNP5T
vs88+F/8pna7ITlNZxR24lFaENia0ppFiCrKt2NkKURhA6lZokRK9EhHLMiR2GSqjPx6YyBxx7c/
qUvMmTztrb5d3uhQorJ2fsoydy3qJQfvD9O4CJOb7aSVs0nJ0y2SAkb2QNqa+oNHRkJWMSskdxdA
fzMhVQwXgBCLpEHaVUZKAdMAo/2JlBAh5fpCAko+Vd+OVqerLaNqnqh4nqB2i5YlgAQZiRhLytUB
rQAF2ZEEJGk1YicfQ1WztgA8vGkhpBOI6FZCifiAwYmaELzESnvByT1xdOE4vdc6UHwYP3QJgcwB
hEEMehhnWoQByCRhwHAtRYAkP1LgTbqGg1TVBYpLOssAmrMjTCmCrMgkpTRE1Yyn5pVK1dzIEyeF
6CxfacaUSoYgMWlAnA186GySulOvSJvYUl8Dr+d7XNVubrUOyTuSczC0CW29keYkbU21+MBxujwQ
i9eTR0QiWW0uz6nXJ8lz9SPBxFabwMgAWE9q1FNihNIjxTE714CRWonbzOxm48KExaaVKCVEUQ5G
COxlHxwlpvLoi8b24UKZQKqNOcTllA6pDardV2hJcIlVMVU//OXD6JXePOaJ4/KPz/FDLWA5D0ZF
VWvq5DEAuUI4XXs3Rs1Ic4EOLo8PpneN76eAjCVOJUGvIQSvz/ROajmWH1F2JxJLEaUIqAf/DV7+
NuaLeZ6yJatOIclYaVWWriMBVylugsKTZzH8ii/B0RU29pWIFMwUMHs6zW/xqY+mPQyenQlJmQg9
sRmtPUbG3FjE9boT9FRmJCV7V9FsQ2sy8DKhrctynrszS2zTxW1ZDCFfwhrMmJ8pGjgIlfYUEx9p
vHDR1jOCMEcnHFwzduNZP6qrkiwZwPx+R0brq5P1j//VKmxZBNYMn1DmiGUhwggFU2xKBqYq1DII
EwNw2o83M8c8ArIkwncCSaIM6xIH4TgCgcmZhOANgjSXbNX9YSD1r/U7EDxOXBLc/V5GGIIknNfM
upNdNZBYW/C6Q0jIs7zBkqKANEIFkpKxyUxS+KRkrFztGt8KKYMN4gjK8yb8CCvPZemisyO5QPBt
DFs9kbh63rfgHdr78p6CpNa2APIcOQZBU1kpo6sIi94KjIldzowdvmLAjN9nauAKWQ9/ErmbyouU
ik1gWzGT+vM+cGlq5WRalqYCm6PFtFUj5gtTBXqdXiNixvEia6ZO1TBWElxkuWXPUCqjyAdpjCUJ
JWcOl64safNha4qm0FSAbgtDVDNE2YTyoRGLAHlbpb6fEDvvy68m9HufeWmdT+30Z9MRr60Ph/2j
l9bXg4fe3ar/yJsJHAHAHN5O3obcwIv7bwbP5yCNoiEd0AMRvR2qAKERpGV5PrgEub5VCu6t27Kh
2bkTPfsoonBn77Gce8iyMKv/yHaEGjzC2NFDyJ+XCJtARs4jODz0hAOfZQjSgmoPkc4uglh0v7o+
BKgQMhGCCxIY8hEI+Qj5CjF8X9fhKwh+TWQ+H3FB/5yLX7gh9+grCC+r2x03C4yX78WVet0HgZvd
ny7fIUC4OsRGnEYz3zIAMUKHRg2Q3fZZJzBNJWJzqh9jhICkBImDYrHM2xI/orTM95KgSjZbIoDA
KGqQIzwh0tt1y0VamdCsv5ZtMjw3L98N30erQi82QHBRpnihDLAOFKFnj29YzK59U1ceA6PuQKDm
ycXsdP78W7kIt1C0aldJqKiq1f5Gxi4eldeFX6bnYPz6XkPRczLme9j9/rzX53bDgZ53PmU1XA7v
ls9Xkxu+C+LVELgGClAiELESZeoSAN6DFcwDidxh+h/SibB10klI8OHV6e0oH0omLOSUMk3mxAni
/IigQhLYcgiSlDyCBYDlMEI8o5sL7c7iEWRT4hOeszqOTrYKONoqCseUxOW4AEfVskul/UUfFEUd
FJYpB7alH7JfhzboDsSWeTgJBwOhHgLFWxUnBG/d+ogPrgGJC671+orxzwDLKBo9EZ6sRxBIxHNY
LKWGP5U6GM9AiFQXqEG9yZnMSUQA72bzhjYILtmUDJzIWeUhMOkatP4yoAo81jojD8vIJVGoI5fH
InyqqqbM2JWoNK8wR4dF1THDzF6DR8TZO94d5TEOHvWaA2NjLADCgpSF5UTjMUj04ZfFhluUPrlI
ZTJmJJr0B9PJGNE5HpMu91e93ePT5jeGPOSiSU1EpqMFxcxhbyBsHAj3ioH96kxgUXL1PQ1iEq6b
DOBLnjUo1i5HXmFND1owkM8FZFszek3xPWAF2fBlZL2yjhJliEt+zNoOb+IQLTkDk5937AiW0qwu
meFFBpQipwhg/LBKGHv3TW8kMz4MBQyHhPfEEOWGXxgZBoCXCZN6lBX6es4BG0BAMYONTeHlCxBE
JFW5OJEIWYwjNJxTGQwfbr17u5bZJJcZkZHX7MVD+MWLGnCMUcCX2WboS0tfj55oW77gO+CzdXzj
ZnL0xbrhxeWwv78cwDZMdWY0oq4kUWZ4osM6YRuCGxI1SIgVpKbdNMh1pvq244rXqzVpUhOBV99X
cDEpNLkDu87Pq3bXkmTv+93zOQmIhKi1qKhZ8CjbpnJTTSCunnkkVhOSpC5NrnsyXufkiU1wxIjc
WubJCji9PL/5Jb4YBkCNJDDjsnehPeuurIDDzuFrcztoN0wsbHECaXjkp7G8kHI4uH71uKpvVD+H
xZSWA0a77fmSrzvA7tUAlJ5kSPD5MoJzrgwkzsNDPldt/U2oDQvYGkmxmABwYXUY32dsUlMNOpbJ
5A5eJoPIJcUih60cEEIIF5IDDImEvw5RRKiDEAWq3tW1XWTCSYAxROUOW60E4VfOMmP5T5Ubkrpn
uNLUz4vljAQSyjrVhEuL0Hbs27Bz3YiChZvjSVS9ZdyrqMmBGC2r4HhBqnjAbskkyJclezDS69HH
kt2f9Mbj6XyCGeVPhnbsqPu7h+Xt035+Y8mGjRkXEFLZyJ5/RoojPxovytJTZIDoeRLJstglwC8L
en1Uq9cMJVprIrrGuZYqmSSBh0a3ugLCQVkdpzuOP7mY0SpyWxUPVUsAMC95ZoCK1KUds38XcyaY
eZwEREo8vMiYvPnYWZM59tf9jkOGKQwxDHCfKQOCh5XF2cU0V1jOQzG6P3xEP3iiVQYdxyI2zHxg
f2H2l0hh+8rbZXjyyBROTsnIFAmx75Id3sgtqZHlNrqVPMmlLjbB5xE12L/JAQjeyFHEIbiHLomO
xMWmIpl3dAXBtaLJ7igjApEZYB0Dk7l95YxCJEtS4Ll/ZhletCNlxsIuhC3wAknRRli84RgCg3xZ
UvqT19/Ry4xjPOUrk6PZYD4bHH9Hb7197t0/7F8ef9u2PRX4MKxIieGwwmcynSwDMGMdjboRwMOs
cCc4DsSDI//woLT9ee/2h8qLnh3kkHB3INAo4ANhQaRk4cl6nVB0bhspGgLThHUCw5E2ujxiiF94
shmMfxSlrZMzQFy90W26OXvol1ChfeMfKBxHoFil7kGCN3aqy248DE8AeZhJweGER91j4qmYokw2
34z+7/FE13434ocFAm1SgFa12Z6BQB2SgaDcOsvzB6PKLFNN83rHCSqJJF/hoqP7+MNFuox/wucP
ULeDo0s2TwbPj1fPz9PRb7EqgHDQYe/UfAPANX7pIo1rotYajOqSSQGZP88or42GMEHjgw4rmB/Q
IdF06BjpNTx+0a3oOJhAKWRggPK8HMON6uloBygdZtiW9WyP3YRGuYgzZM4X3vT5RuYGNmtK3fKe
U/Ssjwcfzt819kQrUgoObsSRa1NCmXYyiMNMwFz6BQ4TFfY66BwYIjsJnaG98hXPsKvDRuGnaJky
sIWOlXpQrOwIerEWKhGSiaIUFsXUuUG88Jm5z7sf1QbWdZoqiS+hMDJpI/orvHh0BfpkPO1N+yNm
g2N9bn7IXeiv11DWN7yWtl9dPH7wFej3vEZXV6OpPTjMdjd9M3nP/6LHjM6Ly2G5wdlqUm4ZIQDu
A87GPmQZ7ssJ4pAWCIuIxjmyakjI5JfnkZmHY+NPHwmAfQJDWSAhy4X3C8JG4ralb8WK4ml0DtnF
T9X6jOGGN1N4KO+uDO3rSBN1AuwidHVCgMEbxQkJ3b9Ci+GxHSZa8BmO8YB7bHqzUe/oGpuT3mpw
cXn18PRBowvcgkm1/XczO+MfSkQFVPbqKgeIgreeWSEehKhHA0IZv3UOmoXIDB9tARkhKzTKS5ya
oqPs6+wCakQYgwBxsnV8q128IZrCY/WwqjS78cs85eQu4RBve3GjTaTIKVDXVEO0EBCFgGvEtHEA
5QiDXCB5mywCmzmzCaiXThrhJFNVcD+lYKMjyPXTRyAOUiLUVeG/PipAJJGCWF8hdU+T5a7JPR1O
ELvZcMzXb2bT8fxoMj29n90+vyynETtp/zqZRuqgZagbikM2kLiGQ8LQGVLJajjYrCFu1ahdsUPy
4qATiPS252LInSZ4dIKtO+BiUoZ4Oh/KAfXoNYQim7ebJ623hUoKqIdQwZE4vBCNtZEYd9rBsc4D
kc7bnZ7s3kOuODoZpEEQXCUH6Fco0H/9jRYUHxSYjvs9lpX5Tkvf1+13Jj0vs9vlYnN18/CBrqe7
F7f9fzOFwU/XJjRI+r7RBHEjZHA5/uWKq9/p/q5SxMs6rmgy4BoZrgVpShDC0OufvhS3Wb7b3E3q
rqylK8NeZKnHdzgRL4kgr5fMTkZvCV8MH99HpAK3J/RVXZ0F2ew7y1hQCBfBenfNhy6q5QWVLGXI
FGGj0ej8cCnc9fbktBGsDFXZOdMxwrmI8+/JThciVTLxT6etp3we+3+xmj4dqYbT/nTEV96HwwH3
QE+OVvvX+6u76/5q8/Chc+fNi7fTtJXDFPCRO1gsPdADRHD3G0dyQXBM+HCSk8FPL4sfxt+8+got
VII4eTkc8UBsNr9t/htM4lLXEtX3Xp4kkJmQvid52MsWBdBuJ6+VHF27uVj8zF+ECCQCA9LwhIQQ
Dc4xGH6vZ7jrLCgKsBkPWYCm76P6Qo8IUiUMVAH9svx4r+y1ApsOuIp7pk3NEfrrWIHdTe6f+6vd
4wdtaSIOkZ0mLwhLZ85DsMTkzhN/PPEDX6ux+OpuSFngzdBEpzdVVqjiPQ0GIbxXi+8GZaFL61mR
hEB6+NPPfyALdDhmYb4pDh5H34IUIcBDn3Yd3dr6nR5Fh5XuNsIoQk8Dv9zTfU8Hjrt6MB+M50Mm
pJhpkyMTbTqZPa3X48cPXubYnox+4HM75+3MIKNH7DQNI0+PZ3Qr7N4gHQ8xgDg6uIvo7hgYn1D6
NjByIGVT342le9PhfERos/4Qb2e+iBQQxvdoEQ2QJh0xCSQjkC7TSSiim1uJxXjTJRI4dALGBd8N
H85m/yw/RkZ4AmnAIx3gQUIyfcQC6mScASG0EKtr1T35VRFoBhVDuQanD2yDepuHfiX0azT8xLRj
jBmxUTnszdlyGc+OPnh3zQsy89vLq5sPWlabjE9xseoa6aKlQqpAQkItNFYj3mE1oIiEd0Wkr0zI
ose6synTkshMvMtlI9AWPzDSEyhboLzwGknzdTmF3ND1v7Ox7rkVrflqG+SAwLvhWU90x9fol3Gm
wRANiDHQzAMQLDgCIdiReYD3vj/+ELELDX3WBmGT7HXIGSIekZIIoSmiqC+E0ck5HPI1gmqOfiSU
msKPdLRjPuVLMq+F8uTqfrmZTFebD905fNl5gHy4zqJk6IlI4nwBI+QEHe25DaRzWAC87ARkKxgi
IZWhswjWmb2LzqcLXqevNl2jJnRUutjhnraz9DgYv4VcIlPnldK6ZNeoBw1xIR1II52NBAIia/Yd
Nr1CqSMIDUKYpiPxRjpBCi3rFJjILRrqE2/0KD0LOb9GuOMlvOlwOptO59N+f8qNobPZ0STrZbDb
re+u7u4+HF6WgDyUCEFCuCANIoajm/375f7kVKjPFYAQF4iDahgWoSOSGuvPlp9tjfIpFAgWIc2+
fGCIBsV2D7wFVidW0Zw5jjNazsrxHFMLUtV/6BHCQaaGEMgiLQXN311fiAnIu0FikfXy/vpcQXUa
FgSi8xhIboEguIgsCMSL1PKVIPhgyeSfO9VyZJJR0iu1OoVtGxEqvpwsbk9PNvOfsEwbdRuCWELm
p8uvf9StbzvwSDJnsxGGSX/AR0IG/SNVe7Lvj2a329tNhsuI52blw3ShcqN1I7FlsvkgJbjc4+I/
/IW0nmhFW4dNlnvWSM0BxPlr+Pwr8cIOcAFyK62dawF3K+20ZYCFNk2Og+OVFFu+wwPgUrMdU7O8
3U9Q//Ls5f50d/GkfbEk6kbMph6kBNEn2buUbjQGwW0vL/w6fWEpYsI9wDATsCGE40gChBUClzf1
4FDYBKZgbvFOxpOm5Dnth7B3h2LJfnd6DrN8MuUjJOLv1TA4BmbChWM0er4wIYqOIOr/NFr7BMQR
C+mLgJP5hG8CMnIfLdBeL3u92cP2af1Bi7JQl8KhOa+NTH3OqNDfWh6KEyGQWuGobBqwZelANlmd
2pOsaQ8S4A3H9Mfn928zxhNwYB4f8GOVZnZHPvVSYFhFbGMIkyyWY30hTErfULIf3mlQttYFs0Yv
pAFxkDJQJ8T8TnxYAkqGmFfbN35/vmn8hc/DEKtFAUEnAMuZ62j3TBmbjg8CEfMaU+zk/59vh/U/
M6+fzvmIVW/GSYX5fO7TL915/d3z9XNve8/tX3CiqVZBk/v6FgT2kM7+N/ppNn9yjhcyBDaE/hfu
w1dZOAuku6PZQxSIwLvJI10fiIME2z/rvz2NKMgZeLndA0mGHDqshMjVURkpiwCC4CJ9Eb06Hkc5
21dubsmS5uH0rMdaxAQX2YM/i/dwyD5sC6SDeAgE//KwO5wfHzpi2J2jlHt8SbU3nwz7R8PudLl5
nr+sRqsPZbG8EaMhUAKHYPR2SxEBF+KEFNa/HdR+BtvF4z/ApIREIJ1DS8SXpKGp8ygnnhBnBDG6
HDi75PPh/0kOEWQg8XFdqdR6weKW0ySeK+U5MJxRVnqajidSc3AAuMhdF72XJ2jmp/HZpn9bbrHT
07oMG4aSbq+yngEB29AfsasjyG6/ebvdvyfvZCz45+Zh+iPRW0Vs8yfrQJfE1/DMoePV6XorfLOY
lxUoOFPpzZ8wJrm3vFRStUHb8cJkxPwvTQDGJQe4ecmuf477k10I2HScjKPR2nf3HRWEV8VlYDRU
/rUDPf/sTEIPHwRBZig5h1PAsyvUtNuRAkOA0HDAssjCamXEhNAgXRghQjY6b9vHLIruA7bJzOzp
m7s7fQs8lpE0YD0pG/mLrJFZ7y/NU0AIl8Vrqzhn08EJj2NUAQHWqw30yV0N4TSSVkVVREmkkVEV
UddR4wzJNFWX7qHzeZAYwDwGIcaxQlcTyu5YKp4eaX2RQOA11xum22IVqiG5fQH1Uwd6EqelUTLg
Qeo67/XN6AdNLbxDSFUufl3dH0yOoybhzSwyxYZ4rmwCUscGVdM65VAjqJONC2B6Nh+1RDnQy19W
fzYYXhsUs96oP+ajdsM+H1UcHa1dXt8+bi7H8/G6rl3SavQNDnl49d2JBEULoVyiiCI0UTSBDERS
TfVEZJtcvJ09S2KRkyI8EZjdx93ct7RGuJGkIMwGNUHIV9gl7Db6YhqEr8JL2+13y4+QYzPcnxLy
vPpm8HSa0Uf2HgTPuB+oXuZrK7+tr1aSABG8djF4+jrbL1/uZbZNPpmU89XK8WyqhUmtsxxNyp9m
TxeTxctF7Da6Elqufn/clcV8Op2eTA8D6dvYdRkICMmicfocGOUPDKIv3dPREKCM+N4t691y1fTe
B/mksnyTG1GkQl9P3aM5PWq1USP2hHL0vBFYdu/Jh9w6mzj4SqnWwSGwNOLyn+hIH7DSmF4FqrC4
B35wecEPLyZGLiKiIlHHQtA8zjZDUzohGlkTss3Rl6w/0mtx9JcXfFsPh2mBuHqqJYMmjQMBllbX
Pk2HuYd4Am2u79+Of4Y6Is3hxWpKIktgHFkRG0ggOQh5fUR+eclw34jGyQje1hOp2mD2uTEmQ2Bd
AkNakBNNwpANnE9g7URkhIYK1zEPhANv2Vf7U1n4jBeFpzygDz2nx6gvSFqTBgFxr5oSb8zObCa1
poQfoL5vxm3BFFJw3xNcCjc/BQ8jHkFqng4pS4Je0U27aKKQvChAT0RJvLJVE+TD0aDoZZ0V6w5G
vetxDpjy2Lo9+RATl4jB+VLzW0rL+nA00quSSEdEmcr8dTN5fLO60WfpyAyHruoe/0RV4V69Sc4U
9VdkghSpfLIDkjRtAI83sBrdjC0EALWojamJ1lw/XPreyrrWkoMMNAP61+VxFZNjsKn1j/NVUbes
y2rxWWuzEesQYnU24EMMsRu9HgDFQhAyEG9VC03ybzUPFO9d+CJTle4YqQBwc7P3zXzim1whHQXm
90RizpE8mejKezwwg6APZQjRtv589Uvoghyk6zJedKnYcDoTl/4CcR/GyNBJL40bPjXfRg8NHXVo
boMGCGrnZMKnunZn/+KLU1hdHQBHX6CldLj09bvF/cE3lye/v/z19OzV/6IKbZCQnCSEkDzhBe4v
/P2ITiRiEFWxs/oAhgJ8eYKDnssLLeU1KZc+ujt/XvpmNDpb7xO3WvtcG10RYyyGI3gKbnYLtgwa
OE8JBA9UNFljUc8nmx/VHfhTN1l3edeypUlcvIdXKtUIp3j4rf+oqZ6PN5EjaGsmeLmLBR2F3kdN
WQWXBRFCosQCb69On4a6jwbdFRi1hrfrpJcGP62G2/PV3aZst1BQqOjlnlShHsY4rNBmEEA5alSw
ke5DWrSLpqSN7hd6rPcXwE1L15SnCFJ5EykMyc4f3Jj7bDXthkeRF2BX+IOTAGUCTzeVEn1COSAh
VedASqMUXdoKVzMZUk/2+kRXrHtgulsnElF7MYlsCRt82TjCAvqMcYR5xIrJZDSa8SHl1zsW9/Ph
7PGCN+Y8A6dDGw3rCEv3QrxC5n9EcW+ia3H7hJlnnRNDUQ3c+kyLx2qDjLkxWzBL0U8eldA1uGio
MmNkw1ZrItEuTbUc9pTo8xACCL7YjfQZS2FefwSBHsGhBwQDTwhQH2O8fbeeSVx4RAgIUC9uQ4vG
L/PL725fnfmDKiJMFY1IA146KaRDzEG+QhPvkh/NC/qz0YiDoKPhmMMoRwbrcHH9fLvZrPYcTaj3
OYUaECL0CVHwRqIiXQQ2coAjVxGzWFbla2MhQ0jyvDx/Hmg0MWH47zqI0MYZnkMcQppD2Qv39nrX
Bng9AkMWj9P0dVeG4m0QJIQJzOwNGSqqs6vvoFbmnd5ZEHksTdAg9AgSaH0RSn2NQJ8Tmnl/Mh2P
Z7MJa4pHQvM0meweXjbTNqOglNHWhyShEzQIBGkO2QCXhNjA1axBo3XHBsQbSgRKOhjad8x6vQgk
j5GM3/T81T8hF8GNUDXK+Pzl9vzB393wcE940pVZXaQI8jw8/7ye786zIGIDVoYSLloN0nQdWg1v
BqY2PBUJ0iUZTbdJq8VltKxUkjTx3YMQixhB6D5wcfZD/+1gcXo/Hb/NEy19fHWzr6959ZF8DSac
9Zpzym4w7o2Ojk5cXw8G4+fh+Nbb7k2mqorzP/ITGQsSCAVBotn8HPqhBx0AyrPjfXg/UmCIHejP
cEAyH2cOtQNFvbao1aF3aB+RO5xxrsIljTa90OXHuBAvEFKBDM8u76/02moc0gRiO2uw03WJIR+9
LNmqyrCZXoRIypqrJAu9gNDpfx6cBp+RsxE7Lr3hDIqw93IsZye3+8gZAzx0CpSwdbZbM+NM4H57
vv4RMuQ52q9pSEgXZcjTIMhiNKTOu9DDjFVAkyXUCLGAxdUJYWRM5yaQotnf1y9v5h+86CjaoSV9
9oiBLK68iB+BA0KtBqFXrORmK8eigEA8AhIZF7UY8tlWJgBfMeoih1CC0JCwGHUE4SyU+m/mYSUh
lMPY8FsRQuuoBoLUYYN8WWnOP0vLWW/KMZfZeNYbHB0pf1ltr8e3kzE3NDHqQiCIiSUhofdiwR+X
j1oGxhPYNCfUykY6BANHf/qeheyhRoHKmKjL5KJdR4aaYIVCmSzp/MNBmuhqJpaiVnfFKyTh2XZw
qt00K0Ug9IBIjE7gGqNs7WkOqWmLj7IKenjSKsr+I/25np3zZQwQ5KjZ0rRfRJucqesTSmcE/3LX
D8ZSaEcKbzQc8RLfeDjhNzuSo+nw+eZ5ur69eH94y27b/0hft+4Hp3PH/TcnvwYNbGLDQ/p6dDP9
sY1h3DYQQ07QMpncAqFwCElGIKVg69aqYInIk8QKoojWsSCiuy5N4B8YUbU6xYLZ9R/PyppYOCAQ
YjfyB4msSio7tgsjJxNffT4nR5aQR6gtUpf7bjqFaaAmq5a/HukOe9rcwrrFUhTelNYtljIIzPt+
4BJvzzJAcH7VNihspQALPhBv0wNBog0aXJxo0R6bKU0gfuNcwsWkD+ui+pNXlAfPYN3lFdd1upAo
HhiaOeDqe/6JkDhA7eXCqzblyCT1A2n1IyTxu5knuWrwqZgQT8xvKKV1bDk0bSWhKZclBYVpCAhE
hAgUa0nh9z7CJ/h5tn98Pp8Pn8+4qkReEiTql+Wq/+mJgBErT7Mer8vwdeF+36/QdnaVnwbb1ar3
sp6/pxAJTLb2wfBTJXgZHFfOuEaaFLHOgDUIDdkbbmMRK3IjllNGKEe/rdUGoXBb1FwGJCIEWSy4
dyZGohkdVcYD8aAU3QGI3SFZ2K9A8305PeJZLvRa8NkL4jUHIYOD6HwHZMOPR8hof8ofHsahy1X/
7W+Z84a0XRiSNsK+3PrOXkgTujYEbxwfrtaFm9aJ/8uINB5+YgeO+Tj0cNTjtD9acX68+3x9+bjf
jl5udvUNZ5gE4nRhyCcKlpUOUPHaIQBS4gNerL71fnIUGKqrc+2MNR7RYNDkLk6Rh/kdf23RnDTk
ngI6B6XpA3JtjhTb3tvlOw2fnlYQgINDgKwYen6eJ9QLJOwm1SVduj+c6y2aq9y+wVQ8bzSb87r8
F1ZrseMNLxbGs5WUnQkvKl+evFn/nASKbctIsFpTfjeF6qBKgZqb0jHwQDEOIk/0GC44I2Q54Z8g
mgriTkqEBPjN8tZTIMrdE68ENq9XKtIlhGWhgpFFVbZ2B286nmhU3EsXep6l0c/b72qs25h+kSgi
k/pepd+URBxtHhLII8IwQzhByzFaNhWkRT0oRDbxxiGSfEjUJ2+aokUACUbs4qyaCfP0m0htJucF
d+JEYBM5U4BILZBHtip5GJ+WRSBFm+Bpn95L2tRXZhJt4p0TmlnGT9rQ6toQcquVIYwycNQ4uHrR
XFG6K4ZzncdSzNb7JF7RVqEePHVZBZmkNILAyc0t75aQolqT6/oewbQufQbCmKRhqVzS0uw2hqK2
suCFHy3K1RW5KKGi5MN0iOqxSQOfiTF9Nzk82VzWLbxMmzlxZ4kWrUh+TMawHaEOdW31z1AcKDMz
D2hBixE8MImT/ihmItSraugxnsclOknd8a2/C5EVaBKI7nWDoRzdx4wiI1nP3gBTplwXB4vkvGDn
62o8ag4iUGQgNQhNWm2o5+ib3vj8c2+4ZB/AkxrPSDV0GKnvdtOLGTw8J82YUkYTP8nz8lK1KUeI
iUisaCAguI6JoXJwzjrpvmw+sM3/2iyfDPosIOn9Dd0+N+Rc4eu11+nyeXux3CzG71QataBooNSV
zYlwEgzU+3f7Ozwl7C8AKC5PgaivaLVYx/bxuvCO9Zg0nW7QsMvc44qX3L2uf/ef3qb0VNpblvUp
PjWAf30eLvlTXH2PlKJqOXXA0VCDAuePEJQmylQC7nEgkk6gkPoiaVnzLS+TbiXrAfVsI5GbthWK
n6yTV4OvBhUbPsrHdlAgXBiGffpu39fbcgRnC5FgvEC8BMKZ4WRSwMkwZ+NVEDgzMOF4Qax2ooqq
BgrTK69Y1OW19rD3zYf7fbGawulIdJFI9maibYEIIaTiQWjmgsiATANJ28QFkx1vXRAgPy0IaBbq
1OSkPLTLpAlpWTd1kJihrc+ZNziV8V94RaFPYj6QeIOHRb7M/ePjxR24fzKcjXszluFmveH8k+O0
++3t4GI74j3Hp/l3y/7L32WOSGlhdo/3nK9PwJK3+qiOhQCxTBUJoKJKOLu+utVL8bDv/WpxdvuH
eNaiTATiA+9fnr7hT21a7bfFssSn0pqxtj35nks7dR2ngjlNFSxSQZBC0er1OwKL+e59WaXv/TW/
733/R+9xpXoQKVnX2W61AdOaPJN6gWhkTqjg/WmPVxBnuyLjFCYxH/ldOjAyBfYedocX7JHH2FCS
vcFPWswiFh4eBBld7d9s7ukhXT3CYVZ4iVf2d/dcXE0ApeLSKiqRagN3XOTVu9TuHR6gDjknIlCV
IunN5p8ddwMkDQE0ajvunS7Xfd2r5c8cpOdFiIvZT+pOoqUHEp+0i+3tdbk4kTACetPbs97637RX
EbB9B8QBbY1avizP00iCSmuv7p90hAOfxJ6l2Tt4R7oDF9tTCNYZxhfvqtZpU10tujh5y3ujdbl8
dv/4h0bA3smQ1b1R7/JnVASJEcXMqFgmu+Ye851n+ySbrZ7/3sJhs834g9+zQLFkvh/d8nB6O198
ezf79vEPdIzUj6fq+1n//dNkelaiMvI/fLzZbM7uudjXoyiRKXN0cfn76HZ4xjvYs81H1YNmjd0u
LMqYk8wjn7+PgSbNtOUUoM4gqDPcKkEqqLF7un5z8/L0t15U3Vzxuvbyau4lEk0YiTZcP53Pe+fk
pfGcCsy5HOn1DhyqiYhWdcyxN7xeuRx9aHHUy1UZE61VQbrSrx8owv7yZxLQHGKA4MgOuC2as7yu
TD/hpArbiYPV6IfZ4+63zdYWYZJbDScD4H7Qe/Py/Nf2YfgDOdKExXpdjn2+9CbD0/F+8Xb2eM0p
eW8ktnQgKQzVOho9nInwsW/o0t0L5x9cVxemc5Z4W9rRE/n563IU2XXkiDf5BhmdPCldc3mGF+V9
//d+f3VeVTv/hPEEc3yxe3qPJ0Fo8Uy125hByGw8/IG4xMAFaQl6248aIUY/PI/fJg22LmPD8Pr5
tORRxwpGAR4AT3g5kj+0JpkDpzfzsoI5n778crn+MLzg/EVnVXO9GJ+jmiXw3Kbw/PSNPi7DJlbU
taxpMpnXVzXu/o/Dy6gKAoEpCBy3Xvj0q0J/PDmZ/YEeIc/p7umbbIjjkfLk1Op6hpDKrNZR0yQW
FsUDRFXrKG13vEjtZPJ0Q788vg0GR4uuGt+4xoedi76voT1+Qfd++Thdnkyvl+/YyW9ajwaBx6HP
8I5vzk4epdui/ALx4rRsxB8aLnpvNp28bR4ekBrYTQe+2FxKr/M1g5TbSmzIYjQvSp3Uyd/3HRff
s5cxEq6gwbey64T5wJlMPZRPubBYR0utYw2Q6qjYomitBRKI8EYLALt4tKpnklPrniVXDFCe9Fs0
d13ZJ9Xmxh9KjzIHIoZWvyouFuDup+H09Lbnb5XWRX5kFE0mtYfw6UU3ciKsVYdzEd+hISLZUbe0
cTwu335FjEgHjCvqYbHSnlpEDBgZDeytYeqYY0+7yY+wZmTQphqSRjq9mZzwA+Qkmi9EX/1DdILz
BA4NDpRc+BHCOb1anqMSlFf7ukFStOggEmFnQNJkgDdM35khwRmEsQpFrK9IwfFeq6VgzpbDQJej
cQL3eI4zv1nse+ve9TsZOrPrm5vDG84+yHk/Ot/PT7NmJdtm+f84O9PmNm4lXP8iVnHn8Ks2x5IT
Oz7OTeIvrBwnh5tEiqTE7dff5+0XAEeUr5y6VahmA4PBgL2hsR9+U3sf3Rpkrj6YtZvgQoc6IB+l
2ZfHA/8tMkDti3LfwzN6fkB34l7TFYiJhQWEsxx2WW6y4Pq5BDTcAm3JiLEbiQwnbqR5BETFMqSF
ic0mC0BZTmzB9qPdcbLQdh9yRUb1Mgi0pkw7HMZ/j3bPqQRL4Wb7uNUkJHloZ4AxbXjkGIkFu7zi
a6SPNn+2Vwxi4JZsejHjG+0Qz+ez7Q0ll15MNRpe8oKk2jf4ccSOWx6LchLiaCbmz9VpIMmSWiCz
C+cbuTrza04Mf9j/JvEK2QIOVstPL0Qs2gwvnde5IJY9chBknbPwIXmDcTQpYLLkT7tfh2oOSsCC
82jWqv7G8BPRgVSbef+zhZhsiO2AQ4UW087F4H1nmi09T+IjtvXNr7yt/kRvfzuJqTieUxoB5G2Z
7w3PFpxL5ntVn+3EfQ5tYhXPmcyzoGL6+Pjcmfyijsm4zyZehnuZcJOePV9g8KmUrTYpFvI0JDF+
/EYSzwj42fxJnfXlinZwRajssrf4dvi1v28yGEAuFxUoQ5rN/vuqf9eU295d4vJvkZ5w13ccqkMi
esX3QHY7NvuEnnlytbv5xgNC0bwX29BfKFwM2XK0/fgzShg9i3XvDtQlgTw2B1fH0dN10VFeH7fH
v/NTHyTwqMD4cZgWsVv3pHg5SK0w3dKH7c8VS16u5qvuXWc4vn5cTrQimBQ/nx9oklBW65zTmoue
DqbAfWs/Xz/0B1fdHj5gqBeKuDxkZ05N0PNIy/0ozlpCkhsCQ9TF6fMhN3PiIqpjEK0T5bvaIPXg
GmhUN5uF/odqNfxZfRIJKeJoCQ4hzZLauO/e6swJCYrHwmFV8NZSYd6Rttl+bzOc+IrJdPcQDHoD
xRkdB+VuYtVjw/r8qjdovd/ufuFPwAUzwtYx0X48/ai/lttq4ZN/xo9HHS2gSDZt4BANGIbKi4z9
35Wrv/2VH62QjzO+Tq4z1HSg/WpOR5fT9gUBMhNIIhihtWSYg54kzakOysbjhfxYE5o+StY3ooog
yW7GuSPFDurIKqyoxOTxZ2//AlHHjc+nvk2uCimz9q+9+9kH9ff2F4Pj/nLfpytK9XdzJlFTV7Lz
U2t1WxoRED7exQ0uNOH/N6segxUsG2Cc/PHGNC0LQ5Qfv3TJTi26Y6CuOrBZPXzadXof8rL6MN9U
2PLHP2dcn//20teiONWmzqro8TmFvw7iL6TjnvlDv/Fnc9tBsTkG6hj7enQQh+PA5TQuOTJrDGEJ
3KBmbizIBAI0i+BPY3bR+MQv3OKJoIfZOYLjwfdDe1wqvBQey1eJZmPxz+LwzvZZ9i62lwCPbBnE
mY9xdBflMnkpvR3jZ9SOqrmOfBdc8xm8QASlkkpKBGAo/xps+v7xf4+joaYWoBWQ5IJTjERBL9QG
s52JfNGD9KUaM1jwSnx5Xf7eGM/HWMDBYn7thVfudlF7h/vu4KbX/+QIf51/Nusc+xoeFHFOi61A
IchiMPo/g8H1+qjeEdlNsm3V+5D2Dhbqze57nxur7q0z8SrI/Lj/LR8kmbf3+olzUWajt9XMdqM1
+ehmdD3pfX6eXc6fe2qmyAc/OvMuB6lrPKjWFB13nPOgVq/6azuby68k/779y6S5v1s3Z1yLQuer
ObmZLo7vaMDFl2gSyaVDGWZ4PW70GqOutvXrO4+7KzX0bzfWr+7iobHWEk4GItu9Hg13pXVLtTn8
zvNmtpjvuo2YXvzjvv2BOmA169B2lcSCgJeo7K2bPkPsLK1cWjgSqqrmLzuYVtUUzUNPVlXDWB1o
rQWi3JtnWpqkrtxz/fPjQFJal1XL49jT9kgagqikxkgWlbj1AWED0RwS5A79lMaCS95O2weIkaaQ
Rc5RuABiCHFAotX6ATu+01/gCgoWKw2qVofFz4OzPZGN7oQjlqePjTwwyqcsWvZjgLuH3i1eCj0D
FiNo9oPnQIJ9FxARvMcYZ24C1RCyZEgLMWnliBnCC4U0LaHltOYLRAepM8UpiR+xqoJFzySSAmvC
cifngSgncbCiohgJENhAM8YjcPgBNAL9QebTh4unRfu2g/cVq2XMsvmDRri0k4C4h3rID3sMYYYN
RWJYcKvOqsKtzCoSrMY/4Nl3Rjqqfrs/aA3YxooGnd+401gdnvZPjdn4F42EwyHzDLaAJ5XJ4+Wb
Bdslw6K7KkAU3coP9AuGYnB4rLDVmmUE5XLQUoZqTm9AWy1j/17MzNPawlJxLNxIta/0OIibX0JO
s8uYdfishvHEx9zekoInEMOv5jAOA2nwnERzXghy1ZYUWOvgJ7g5bCYb5onX41dfIIc2au1MmuV0
o5a1UaxNE8UwF/YZopDghF+fV2ofCVbEt/nJ2Ykv5yUHdNZ7HHHSH7a6TZbdVmc6ODusZ+PZ433z
U1pxAT8crHa2fPAGDoVzisY5zYjZr44ab5mpQFZm5HEwm3YV3v91NZCppTAHcD7i0r5XNg/5SD3Y
rdVqQKSirNqY9H5a/weFRjKs1qr6VwCLrqMI7Ywtla6XqlJi1cxpLTdJ6bwmT336cLVYJuJPxPRn
bKBbXfbbN567rO2jk2vos9dlOxA4S7jFG5wPUgWH+AQ1q9eJ51Fb/1edKiHqq/vnUP4IUXBH84yt
EwokC0UTNRGJ5tLjy6vp5fSoczFkJZnY5b4e/qNNJhWPvwZRQaU3ntcNMlvblJ7VLqlc9N80hs66
gEdNKKAfyWKGbhG1xoRDas2xLhVoxJazQFlJdp5jIq1hxI9fD9uLVXTRSraseGztwnB6k7qWv1ux
XTLfByGA8CIIe0ljlS9Fu/VMfZB8vTZFka5t7iirDXJuQ22Pve46jLK1l3L9N11b/09S/MnsjDuL
60YW2ZpYTpFsV+rKWUbVquGo+FIKIvDJgaEuEPgQ+4rND8sduEoKlsQ0Fh8gQaNNfBmuQK2ao0sa
GagHiINxV94kAweJtT5RYnKwZRnzVHo8TCz3GuuYSXnU+G3YSmCdPEF/yo0TNYi0bx5anyB3sNJf
JXus7OGXQN7jX7226pjuoyjlKh5FAQik+1FtWWT0kJBLiffTF+WDHCY4eS2wNvd+u5RBVVJhMRXv
CXnep0a1sV6ZeFLSJQZ2/BEJB5n63AHCnmPiQ4zqz0kjl6GtPpMmq/8aLW1AWkJiwwJk6uB5fYOm
Y6SB2dgVvbc90BNtYIlFLlp7hznABEusMMTTy126IMkJQJsOmxnjbppPxaU127zvhp0alokIlGKb
llfEwjQICFujh28UOlndgGn7F8p1//VpnpTM9MrrhU26IBogZoFMFrKFd+rfWMBFhXgWHUg6gzxI
XVN3Qn0mCZQWAwDKkvuVvAYODCr5A/w3kMfu1dPu8u3mt3V+4Hs0v5xT1+owesyxIHHlVq1H0phO
7lfN5Wb0IQYFe/gudJYYPjQToH22/CSYE0Yw2rAESNTjeeCEsOvYB8VYOx+WX1kixc1N52cdTO37
A718J4922KKgGiDohCFRcEJBrC5AqX96ZluTR+jCkHzTyBkakoxB2BZbGOtmgSBIBBCJAAGCIwpn
sMiL7b462+Er+y3y+0WgcckU25uffiOK8HBqoTWtjCf0Pu270jWSC9sLxy1CjdXu6gcsPz/4HZZX
XDxatfrtZhfW987OwZp1j9wBcNgdPom7TJTwU1wEcAKcNQQxl2EniHyT2mxIdlrSqilzDwij1A7k
XqiROkuNF5a6iXDbI7zs8XTTVDeEsIfAyBQ6C2IrKDx2JqBlUN9WD6JvH75BWlM/6XL0N0lM+vaq
7wn5NYmc5wTMhH8zWdXqnl2CyBExAx3w12d3Uq/X5EjxMz6sF9Pn5fA42t9t8BCgN+bCusVXN4fg
i1JD75pfmWM1W3hKss0cCFGypGU8zlwgCIxz1Hws3JR+5lCywVxws3je+4IHSJRXMOtkxvgSJdgK
KyXZ35OrCK95/QwmkajJAxkUPLBb28OGqiqdA7RZqaGIGvs6/49fWwPW8h+ZkBod/vLaPhUfPq8E
KtY6d3uTjxrOn++DsGHCXHX+TEFGy79XlWYv3GrxiOD/hqBrApC/aGLwB2Wzql3v7rgfXj1t5ncp
44hDy4KOy8bhav7YvpvPHuIiXlKTS5sc11iiSP1SL0EdR7a030+1cv3QvSD4j5BFf8f/hUHu++rX
waNOo7t/f+xqmsN/QPWjvunjWTGxqhvm1P03eebqn5B5g71MHBcU3Vr+lZDYWsW3ybtsTT9CEIsV
UJ9i0VVj9HS5fn7+42E9uew+/2/2MFle1A7bCvOGUg00G8pA0MkCholEKzUiyg5QD0GikGijoVQx
DQqhkqAlaCGHlpCQ4Nfsq7zYvMPbLiC9Gw0nL5zpr7VYTgt/CVNnazdsXTTmclrmPVbzkQb63L8g
mKxWR97tTnsazKRbCUylWOuAotazu0jh+6ib+vTf6vFvU8/sqsN0cTOEp32czxocPhcKHF6QvRhD
auT+rKurguML1I5g8UtCCpvM6Ghg1S/VwNvh0+R9iH69smR1NHE3e1mkU8vmiAUk77xdjxT9uWyB
nIFo+TMgxvl2dWTyJI+OkdXVKUj+jywOjCGx7xoIiX/YhYK4hYhBSv+z+CKFdfcMy7WXrCq0CeJw
CFAmIH3jHxuaWBipASIEA6bZgQJqDQ/khAKFqPwjUxTkZNjiNGVMoDmcV0Lzf0w8EIJpYxo4xf/T
KVFjmdDjdXWrhQPcbnG7mY3bWieooysceGV+iClNiihJ4JbCVKU9Z7S178hLDkOJzmYfVPeL/rYf
8ln9nRjm5szYh+vxLzUj6Hq7xnWcsrNF52EpT8X3v/Aw7YKMPEUWKWD61zQvnqDSZCeN7P4DICW4
SEdd0U0nFuCQtGvBUnZGB4ldq9fQRQKlPlGwEVsyTTdu+++G/+URxSNGdi/BKdkWLsnWS/eEp7bK
WvNDDi5LbMbCpDys4W+p2M03mUx/PYhCos//pOZpvpPaRCGr8eWK+1LSVB5JJg2Ql4AmlkoNE2BE
j2LtU1prAumjML3O+UE6Skz/Nk+knp/IaQ1SM9O/fE+kOFngOL8lhRx2uxAw6gH0n/K/SyNQ/pAK
Y+yFISYOmnOTqwYqDmZyMSpJ247CR+DPUAivEnUBRag6Eo50IrUZxL9yCCqltNpifh5KRHjNimeI
YNRUkoeFmMYpx5JCFRyokakK5M9YLtKXabUgC5Fudb2R/wFqOhWkULGQsCCiwJTLSpU378cFoQBu
Fet/0qEaJhJlyMWN4ZCY02dxqs/OI40s5TnDV/58+SqIw27yTedixeu+XH0ZUwPKeTue3PJLxQQ9
kDOgf4Q3TSyNuvDU7pQ7RfhXdHIIpNvZxrUmQzWBL/UZhENXwwp6EmMgh9H83Sgfi+lUbdakIJ4b
5ls+XTjT4X6fKJ9wLmfcTD83l6f1beUbm03vvb+Gq4CLT24QoBF3ADRXDEY+dwXmrdm1swPHrai1
7wxtjXReG3+YvPP3bILezX/rcmJ6OsWNZ/7DRuoVJIVASoyz5LEEfVLv8pYWFRB1zf0Fog7Ldvfa
lS/FuzwXaZysIP53Jzjq3FaDb+PD5i/K5O3NKFwrfwDY3cZma11SwttMDaTTpVxyjEQxDrlkS3ZO
kdBGUbBAxcyQzSAIkErqr0SoJp93rRZDYpaJIhkg5KQ0rdG2yGjxFy8VuToM/vuQR76cd9zp3LoC
QILGUTdade1KgBB8C07zHtubKQchjHuSH9wpaYhLviHOH2lAKkZAyCy+LtMSAe5iRIvYiKclk9TD
nUXqDk71i4Q6BchrwO3huveO02pdTinNZYpoG0mzuUZ2v0eRY2ZIS24QPzNiyGsgogh30Jm0xB0o
GARoZeFl8vFCHQYhY+CYr5MVWL7uskNgQQk8FPSmPjCPXvDWacmdy+bZA8up2u201drv0r/WHyJS
r0GUT8mbhxFTEZPNxYE5z6Dx7pFp/PhKc8WIPSwn5qCa7BefXIHd88Ofze5aTz3rSPKW0zFPWXNV
NaQ5o/HjdTx8amH+peoTcWeAxyCDA52H0suPkTZEfXtjd3A7Yb/dNEbTS2efhoVigbiLs/lcp8ZS
FfI3/mz8uZ3G3T6k8RQoMnYbndv4/6exVirNO1RNIkppVApIjQYsxFJF1Q2K0OGeAv4vEV7ocPp0
mXKdbVhe6K6SnuLCUqpIFuMasEETuN1+5xbphtT+JEjzqfceCT823/dGnTSKZVaQBSTtPuVzFMvf
Avrv5JFtxM05gXxPRW6+pBlD/QWPXsXQpc4aYUc974s+9NkYs/xTv9GTE4m+ioT6EH0x+AZGEbvV
dftO1ItP82qexNAb7A7wOYy5M0lGB8qgMjylYlB0M6O8yGSaqcDcoQR3HQpSqgRC4EsEI0CzG4S+
HulvD7Sd3bEb4zuc98ShyyzM73VZXnC22KM3Gx2brWkzxneqbSwownPho8ASPK6Du0IKe7Gale7j
KR0RO2V2pk4Tf/ga4XDEoU5ydrLPAiK/z34LEQc6sBomtRsizyBCWqCFI6AJEthvE6S744ggxXVj
Au2t+OaDoWakJhf3qw/ib21o+4ifmCTDPfKApj1rEcsCxB8dtsXFby8mk01y5pG5R77DGoF2V5tg
a6PZ6+OSezNmB1bVIXVa3OMukEmeR7L5/n7322kDoLu7hSEgdswFWblKvM4RcJgC0Td7Bsrb28nF
bP3ncPGgfrzy0QeB/HDsaTe5HEyat7t177qiO5H8eZ7wHB+0+8SGi45mjA3NR/nz3OF1sWhtLiJH
dBZcdoKzR8240S+Au36JKHOlUStQ0lR8nqOredaBkqN9eLxcXcqpD6cVwZBbz8keLpEHXG1xp5sG
dvNR/CU/iO8A9Fp8G6kyrrGsLnt7JKM8qleuVkWeODuIXN+ISjJr/RRHaZBBmB4Ear8Gsgk2Wvw1
GtIOsjGIvVS39Dg430070/RSHjMDd9DkItSwc/3nmFWmJQ+J5AGOOhcEdICobkCa/tZ/StMNtSlL
aqO7ZHHM0Yn5eP9Xfd7SmsID+e3smHv64gWmeb5RrpHuY8xzm9Yj8nf/6P5BBENebC/48auOQOD/
Esg0bsWfFxYaunuq5JmjjwlOq5ZaS54Wc4+RB5eDNO79tPqPbT4KKpPruafZNxIxkoa2n/aP/C52
1jY3lUNWRtUxlM5KVGf/U6QXDJ0aYWpCIPXUeOQ5Rt7mvZjwAt1Ox7XLRvgvBFMS+P+yPzV/hnry
IeoJpDjOhrzM+1yisdGn8uggiD9u2w9OmG17n71FDLIwNOQxovWYHQfRQmAzyFVwEGzJoLW9efl/
kp3DSQBLb/sl4PPk+HnTiY+nNW+mQFTAb0LQUr2zShZau8LOZlw3OUSt/Q9mU3ZEPPU+D9QK892w
sOs1q9dj5rBznKwvFlyvkf4mJdkFShMd/FWevN36ebPN6RywsMVcstIatNss7OHKyLOFPZ3Ofto/
jpne0GCkB93iltT2FyLY1jKC5LGH9cPl/VA7zjCQDLzJjmrb1xJfaDdYcnAJo9Yx6GGzhcHS8vYw
JDIq6K/xui0xfpp9H69jrj1fl5r7vJa+pE+haNXh6Q+EsLlH1V/0/pC2EELEG9WwsgDRBEM1g9lH
EoORibiRTIyI/YjQGgYRFVX4yQzjF/niEfDhOL/4FdQx4NusOTsdz5xhO3yLffCtYY+zKV+2ksfu
5PnwtNq0mMNgvrf1xY1kNI95lJBGz0MpBXHUjgncg1GnlhDcR+S5cYMdaVVIsfcxIJJZ882r0z2C
BOMwv5jiZPaIPA6uWJKJgcxLdrQs2uyBKQS4YAgCG4AE1AV4fsyuFC4HaAwOPUEcjBcYemPFl068
X2zufzD7OnztoXCI14CjvLg6os0NEWcnEy52/Yf+cN/G3aOPAHGhPZTla+CmtRG7IOAmNHmMFEiz
Cq6BOsgN3SFuraUljQSHOg7Nz9xAKJ93K8bROmquqneTvxaV+vU2yUYgeVGGOmLCk4I1BqalFOgD
xJY+5H6YERHbvYbwCg+Ln5a/Wyl48ragt3taT/3SBrGqYdBss6uSgz25JfhM0kfb5fg4aDbv0mkA
HvU3hWMEsawWgcBOBho3hMYgBE2rdTl4ZHNjn9yMgORET+dc2ThVDeYmgwOF9llBwvUj1Q82uKn8
bXZiCePTJyV0PUpVjMhUvhKV7dP1/oOzU6maBr8cI9UGX6RqiVv5gXyg1fPDk1bflb8C4j+E/4YN
1r+Op5Y1Eon63wMd9Nfl+Nk2869A5E/yD2vrYlFygm9oMp5WweItoeVe9oSUWeO9dwZRstyh1QXR
aBZOEmExbLx76n6xuKoTE6M4fim7XqUIEEoB+qo5cId57+kPY1641b5o3jhjgUi331ZHllQJNSzI
H3TN6s5d+aiLIIridJ83XL/9rAJcGoOSM64Gr1muxvNUN3Rbm9Aenmmcwd9Dj3gA7jDvPt22ex9l
0NKEqG3YmWEjirgAeYptGzCgGkug31azVtwddKZm/Wa3V3HgZ9UdtKuzPYjr6fF+Mx7O3KAgiXwU
2anD19JMBgdkqo4ga0QL5CnGjZT5iLbqZVZHycqsDDjBgprWpeTeDrIoCS29LMlmhKfqYtCUC+E1
tFbKkF0k2MHCCm4EtoMA2f+qVab5QkOkgIE6oma+hdL4GSwCQHrBi4zZnTanwc17sVyb0kiWz0Gb
PX6IuXR7IIjG+qlxOlVBL2Wri6UlCpSnEfYWBGEAansL2A9E4Ts98A4nTDWHgw7ruoccVvnS4naa
94PNaNJphm9RFwVLgGWiSINbueQc5mZQzM5GmJ1Tu4Emc7q3y3vtxMDqGBY7JAtks1tskK2PWj/z
kV1x+UYSUsxE2j3YBFSvrmaVwf0WyBn3HQXyYoGn1UoSgnw6Hdy1QKD79WBvReYrvBWi6rVIu3NA
WzXqVuLivo+J2100ljfgcM2+JBBGotJKsVcTPDYOqZ0OQra3GR13FJ+rPFdOt7g1oDnAjZSfUxtp
Oa72i9noedi8g1VuRN222rcnES6ZiyBwFOUEqWspOCoJ9AIUqyc8Q4chfXcxTFoqbgQnC0PU6ydV
HMzh1Gd2E+J5AKAmTWAMqmb3BaSE7jyrUaJ4UR1T/KQ6cXFenay2rKR0tM33XxxmMJQT/orA3A3N
OQa95pC1AS8JvOiM2uP9ltFDOYqmbWN1NRyf3JT5LzpJIzvqqXk3kd2lEm3bmomNtnxvsgrGsQXZ
PyEOfQ2Rao/LkBK4XEiQ6EJxhME/DHwos6+hgq5Q2wQ3dQtu+kNp096QqK2ehd8wXxsazaqEPXfW
jUBiEAkyTLcJGz//MvpMymKzk2D/WLZfbqlX/6jDvdz9qlOxv6jqxAnXNdleTJoYt+d1667ZXX6C
9CVAbPdagZC40NqEtkWyQAOh6HeOjfaaABPcrpJx5DkRPLc1RIudQc5PS91NdiChtbtaz2pUhg3z
2efm5j0IxsXQ7QRQQ0JQs9gW6OneaqEyck0ikIkRjyL8u30/53fBiMiM0/bb3WrY547cbnXmmjdG
k+fpYDE7sqglDvbCjM1mH3ppxFbrH21KDMcP/xkzaxt2BC5AXgenuNk3TDSPa1JjqNX2ROOqcMTL
F4QwgWHZBjoUgdf2cgl9jQHgYoBIn2fQjegwjNLEy+qzaR+qO2DnzYFicuzX6QJM8SFmPEAcFpM4
+ZqIuHAK7GyGP3Fxz8sZDFt4rnPi/CLjbxv57zMJTWCZcMXdCFxn+NIIrSeDw2FXzQ4xhiPp1zYg
PgXZDYmCE4ygEQ5wx9oBgl6YNVgi8DSNQZJbbVgi45M9LiMmvxkEoUGsC267wxzRaSD5Rd8V9pAB
kls56nwBJ9gC1RF4QNQwOd3hZhXvC2Uxq8SXcKeMWE3MJrEnu9ogRAf3DXlXBKaWngdf5r///7Cm
2xuwF5Ktc63q1erh6tjfjDrTQ7QPhR+FKy/7fuLOOh268XWxTXfg8hbsAZo9sYCHZliFbeUTwS9g
dqNF7FpTYZxEWy4P6WCnpDXhWunWXSKJQdYWtw/mDhDKW1FA0JXCF6tLnl0mZs4wvgDtwc0QKF1H
xApMF/eziUHBBcPkLAWPYAgkIh22/LDhYNPweaNN96ffqgaDatDqtIeD1kt9Gcy3g+d542H5y4vT
BwtTmOuDEw5QvugMONcppLW9ZomSck+oeWRswHcDjB+ZTNLYQoBNq3sHLlZYfTI3iM4XWqxFXyHS
gPCiDhe/77taxIXCwK84AiiG26x5nnmJDRSHmIAw/8w5c9HMIwUWmmEFIerGPV3NajaJLVmBFpxX
IW7l8VH44qYcyF1KLHumDOsg/Mb4N9PUA+WavYZwEuQ4ifn2VGB2hq1/eUyP2A9UsBI36y4a+/tb
narN1nE2UTS759Zx9thZPLUb6+0vyUWjqYKlhmV0+7tOAqxl4yPbH2OHKC/BbkLKq4V01soC81aL
GOcL9sNL8T0ar4I4KjbHOJ+QaMQKIu7GlvLTL/0fLSuLnXgIQ1p4X+RpHhd1IyLIFLC5u5x3f1Gp
oeq5PD5gM41V9idtECxdpCSX0aJTvHMkxm0k3MY/AbfogFuA0uIKInJaaiMgZj+rEpI5CCutBehy
aDwCH+KGgEgsbA7oB+uEwC9/P83eoZQWEHvvcM1ZSXRuJNEZyMmstfPr/Agmt1WmH4LoAAlHiqXh
XfID3xa5V50CWujhsN/lBIkOAocH9dK+LFbN/m5Z9R9i87vsdAwGGgHaoBgSTV0Ce6q0vCVg2DW3
rDkViQ5OJPwDQyyBDuKZ3SQwPzYCNOIWOcTJ5iKZeosShsE2Q+eWwHZYPd/GrAqGg4cw2hCEQKI5
bpgMx2uOi+/BT3OgMLawCsSskkO5fP7jBxw47xvo7sIhFr7qDKse522d9Xtnq9V+PH7uPn5EEpAZ
PgJkDmX0tT9T5wDiG9oPgvZFr93Kwhepd4dtB1/S0IXHLdCvspcWykNjQ9JFch/rb0VuXE445Sip
sNnwYn1nbc9MndjgZ1Q37aOh5aFbWZFeilRfXmNtK7QHgcyGIGYCSFEZj0m8TfoYRXxhblt0xprc
U9jr9gf9Xut8lPFx/9DorpqdD+nkBz4CtSE/pDY0zZMVDcoX3xNECzDKEJF9T2hr9xNr5Uvsynpa
kTcHbUhCWItII8uOgkA3ZigbWuJIzAQ1NDkRYVZtpZ6XjRX0IhWYyKq5YZOxpBHNG0BN3WjG+Mc6
Redtur728r37szvosTWwrUuzXlqVzmjdW+/vq8mHtCmXz9iY5LmEYlqErHc3kN1N1BkkaqfFAztp
xYutiqHaCda+2cQUq6LojvUjns7V5n03NjAAPLUhZVcgpPcMgXlQ4ebo3N3p5sprlz3CM45lYhZ5
+GGzIpYs85I6qJ7YkrYWKUHD6dGMhA9pBiWDE23IdHYzzwd7R0JwCvBvRJ5VS69cjGFHF3O2BswW
cn3gmcFvPMz7jdm8247TMRDy4Ajkl5lRX8ycAUHowS36BTE/gOITC9+ZqcoLjsSIvFEP8psVwDpi
XE9jCM7ZlEeeAEvVWDOksfP0yuOHce2cutqDKFRFRKAU2OoSXZZgBKXrPervOrv+RYfTZGe93pSW
K1D6kaSlj1CqFjVhQNmsgE9J6fZSLFhEueuE1ltIsqaRFs61BTb3fvxRnlI0BZ4+kEnjymtoMmFh
PPqzi9F0nkcTdDqM3CPCkvMn+VF1OBebHwRdkHVOFnSk3udvk8SD+ZjxixhvQ/Z1wJ0jwPn+9/l7
Z4ojthkMwAlT+bymA97UEVu2+aXDFUcN+hRsVEMZojE+HfWkc6bT3eZ4aTylHvpUHvUAVznxFhkw
eQT7cKUHh7rV+m5oHu4cNMPkiu0e6HKjBltiKN0k41MgVF6+pbYt5JPQmq0P47VoFefrxZDj5k9x
IaYYzQvavOCM3qUQ3YEjEgZnjaQBHCJUP69ttytKgv8J/y1qf2bKi/Ug44v5bQyEBghiEk5mXAYj
3BPhSrChB+pJ6qwkhIwkyvCHM2ncTWjutPCG7Yo2rjFLjGYQj81t29gVg+cxOHy6b080Wobfoz1w
Ws/ITQb82D3MhoIcNhQgVjGiqFhqL2/ZqGa1Q9aNMAxADVK1TzsvVeU8POXqE523LvvcpqqB2hj6
iBzfciT6efw3UtcOuSPO8B/psVcv/uxiUHFqqyY54vIQf8tfAeLaG/cKqIQH/Ux3UjiaQZeR6FP5
I8aJpnS0dDm5GLV0hreesUYncgMJxY3x+0BStF6UH68UVjeAO+qYEdZJcToygUyK6txAcqmVpplZ
awGW3oilP75TPFByT+k2/odCkgjEh0l2DUD8H3I3gwQCpfHcONCioYk8EwwKlBz2gYHbiej7tsvA
2N95u8Q54/0BAxyMjjM90T9fQrTu7jaNx3kz+2L3rX+Onc/IE19EtoA6EzwETseH8iAPSKVzxsnk
gKTVkdhxd2rMenEIORmcDcmU/0HBxMsIPA0EgRQPMHrYSnickoRZILgI3nfO06Shc8uYRD5qqgHp
Xd4rTJzQ+M/9fnFNtQju2add1vr0cv8r3x5Mru8/lZroKKPyeXarpp3HvC5SxHZ6l7Z57t3xFhG/
Sw13A/aED+IybjL7FWDVesfdPFbXfee6+z8UHEI48Hy3x6/Kx5j5xaqJGcgKDkLgKyaCXbS0+du0
ggBeVWdSyFjTgtLYQ/X9UBNJPBhfj8da69w9drVfE0yZaoMRGN7NkhsefAYVi3bjqos5Fz/oSR6O
eDGajlXFuGso3e0YVlgNzmrwN3FW5Q5+xR6TWCA2uuC23XplvlU+4s/Hm9FF7tXY+WN1K2v2wO2V
a1zBDQHZ1W/lQxShhiKW2YLrQTR2biJIB1FLFu1dOvDQTWBp/1Zf8EKJkY3vaKORWw5GLlftb5vO
6MJjmCeHk9ZD7VpeSCAkvFgXzLeositDfSgMSErBnWKoBSSdTf9DWt7If/E/AlJOa8HhpFxeGQ15
/ZkyxSfJ5O/VIf/k+HWy4n+kV8lOMHHICDIuZ0ESIbh+pZYgwYrBpv8eY0egukAsWRngK4kg89n4
st+4dFdJjauXLMdUFRaO4ggUAcxLctTQUhYlkl4giUFnNRVhZxfLy4XOo+QBEANqGI0tqA5DxlQ6
YARkyzGxqBLmTPs3cqtMjnSTDg+IeATpbRPLdoXXJrbicLxmv8eh3xzsfTbSsF3t75fDycP9x9Td
LYoOYhtku1mMY0FQ8xjLD4DWErfOS/nj5W53c9t9GGv22PaFLOBAGRL6EcN8rAVJ5XVMRnVk00Ps
SCZi9ZdNCPWv/jrM302l5U4ilaL4pso44GXnhQAus5SsExEozZaJPZUY+7MLlymvOI+ySjUvUm5z
eHyItHDvFbBKIadJrVmbs4ouvCUUud3sZzqFFwwJR5TKAyeSYi3wU20rJelkOxChuiaHQE0u9vN3
WupPEbGiKMhBxVV39WtEltzOnOYfSYVkZCgQhMB/APK3gLJQKjXOs4vRndoSNzKW2s938bfKH6oj
6Y8+XFax3Zb689S70KyRhlKbmGXhqf+jYXlqDZISeSAu1Mt4cU28r87OEqqEbAEpgTKBaDWkBBo/
aXh2mqHZ/HLUfa9Sc5CTFu4QGufvWPve1jsOvvqe3vVarFzvcqkKY008r83+bxvz46K7OE4/nBZe
qPrldNE86prdauSV58A6gnA7BaQ55tIIHQdpBSAdhHQEHgTISCBQDkv75zQm67bWjau1qY5LIko3
2j0pRCbO0bEaGKonlRsW64LScwrItPnpcMMT7P9mxZVZ2XzbwFt2gGG+8+9JB5AnG2nzcrO7GT2l
5QXNr34iITnr9LjjEJJTLDB5NIjODywdXY+nOraVpz9gbfM7JnXIpE1nwHqDJgvgzwa6FsvlaDh4
eHrIA13BwszH10w0Q83KAuED6ZPNVeMPo+nUSjjW+337mAbQbRGt8OCoPTwDYQksuFWbFNmp6Pe7
585EzJVHz/MIblbzwhEjsgVhswpEk0i0hplFaWyrZqagLxmABHOmjpsbpEB7p5OShx2NrkeXb7Ok
3Xo9ns4xvh2WCw45G3vAfNpLbeNuj9F21B7MPqaxx9O2PPgxHVy1D9qAh56YPfQq6lyxRvkR0Exy
tDCsIGYXsHPz+HDzYjteUTEjwIKYk4ZhiQfv5dhHDjdKylprlKyHs85Pvc9wGw7zLprIu7AWXE2A
22Sv3adClFDKdMn6UhQLYk9arVwcuWHdfrHskI8gFxaNOoJE2EWLIxDQcsSFBLdsuKnhJ6PG5OM1
kp/6d2suzYnTFIi6xcB1tkRZuuR0YbrjlmB/gHddMJDgt0DSW17EnOQwb6tG/igEg+4NYWHkH6ob
9kmSZgsPTIMfLFuy/QUinTAYxi+WF62GhqLB4TGQQCMrZ9ACLsRDA957TX00tMt3y9d5Hgtr3M+O
vnn57Nui/mrFJC0Kt36zNJZdH9zf3jtb0Hesup15Y7KefZSI80f4b/5TOHMgrn+B/kc0CCBuHITE
UV0IDNLiYMmRSJ0JYQyxFs8IKUrbfbH6agFisTIcFudvqqdbi4ShuWiIVw0CLI01QgD16jQ2Lkpi
X7oXi0p73zEYNihAszN7zyS8TdlX+5mCshVrjptDJkWHbdmYWou92K2fnlrDxUyn6Uv5y/2aea0F
JoNHNhxAiBxrJ0EJ0LUOw2k23SF0PNxLQa2mICUky5B7yUQhM6wQjIFmnQsTim+/zTAsuucvgFDc
mldngDuQbl6BdtEQXvEg+kPQGp8JeGhfNxOdTXPDIDVUJ2xGd+w6+Ber/tvfGQNiYzuT0K2qzWBQ
p3O+2GXbO3Qbz/OHjxC8KKZZYMGeL0Z/Wz+Bzf8xgAE5IT7QwWQG18h+tepezY9/Itd0MJZjFnW7
5xCdl/IKrIohojrL/PAsxVEdHpQex1rj76zINBulP3kQA9w8ND+X/yx/c4ttFtuMx7w3CTDcD/vv
GekwyjMGQZ3bhVESj5ziPLoIjtQ0b4tRRw5CNl42+TbNwHm1/a3dvnr4VKwtdhnd5JHtsvX0+H+G
D1faj5tGAZr9kQY6is6rH4Tckdnl1JFSDghyd777BNmy5kvhQ9tBpOSBb7u/D/KaN2s+ogBiGGO5
6T2bZFtc39DVYGn7+9JAlO8YMXSRBWo1sM0KEPHW7Y9k5LmDv+rm4wfW5rXH0m4xSTpg4JOV2e04
1rNubR6Ok+FqPrn/yDck580vSLfG3BkniDM6NRCnpNoCr+blZpV2r+j4RXQA4SbIlNvn115XOsFI
SzE0SAtRgqXMUURGUol98f1HjtuJPIkTIgZ7CRI6xpAGsQieeBKnxu141tTZP8XsuNE21LiV225M
D1Qt/T+zAjbGSAq/tkISgAi91t1kpTkA2x5GpUEgE/BtJlQ/YsJZJ23dX872u3uYAPmL+TETwp+H
/hgAoBGPl5QBYxDTH/gdXyyud8hDDqJ/9u6Scdf0p6y8PTE1rJAVSp9Bk5vERHTO0CLJFEftKmao
C9VBoDgjlBj4Yull7DONC6Ut39DbZC6CDrF/QONXc88tbhNl54FWt3XwV863qh7b0/bqsA4aI+iF
zOAENaIxlA1im26pNrRg07FVfxaTrnj2WUxO2fk8RAwCOU3UIsppVNb9IaiLCYN8bjkhoolaRJg2
UzQN7/NkvtRihr/idhMI4U6kjP0zJiV0pNs50ub/fyOwzIu8GlZosyS012xVLLMY9qpzauIabp6P
zekH3VWBbPIV0S9N4hOzvAIJEDGfZAkKtZstruVe33/xW6RZtIGYGaJe3Qse7gsl1FBLuFq+JZvp
icmq5BH/3e56flumzs0a2ZQaR3T0haUdaCfm+51U3RPJc7uY8AoE/uBrHo9cOru/G/b/gH0x82p+
OoOhOclb8NA6YwQIC0kBgsdYxGzU1UFCKAoQo8SjZJpOk5QkNGaxfRKWEjmD/9obZTnYdzjdxSti
+Kgassf+bJShU+2Hw6fZ7OGjJpJgZ3ZHweFXndNmn9O5siTPz5q3afWeSgiBAMJUAogOIjZm5tJy
EEXJaBg8PFtbwpAaEfcRwmEhF9Vwz+vleIyp5NG7YrvVNb/q0WvIw2CpgnkuzPVz5QokEeuKaNrG
Cpb1V+i+KnV2gw5Vi9plzwppUztXGwZVp9d5ZCu+N96F/CCbSAuvSQLzAgdbC0PLVbEcRM+CVsAh
WMlynGTLwhaCBfG8lIM2QPV8fdI8X0+ponZe+jCe3zGBFl0G/738Z6mp/yzwVKb/DtD/xcaPf1H/
I8rzcjjI+sKfssoYpgPA/Kf4J/qD84v1XhuM4br+G6axthCNxLrOIDBE7VGl2Y91v3tHecXI8rZD
KSmVR8G7y86Myyg1Fw0B64X9oNX6vvZp/X2fNbKDV93sxaiD0/+Me8a4Q29zO3uPtPI9yyzHMR00
F0tAUoHWKkc1XWqZ5ZnFVuLMZIQENuymGXnmE9gtcPPV+6Ux+Vh4mJzwk1/P0hsET9y0bSy7hdx+
GeIMECSFIm0erUikRV9rvrcJXGeVSQtk4n/z0/Py9m36Mjb3HfMm8rIlqDVkC9eZeVuMnxb73aQ3
j6l/yId9A0LB3JY5picReIIVgJCG0FVEDQJjsITT3YtOn8haLmg1jeuUTiu40BuH5uJpkuaU0fnN
vvobFqA7UghG2sJLs4tW7SgZFYXoaqP4sXlAn6xJeqVKnXH0BhYBrVV20axDHg2B5mnWpMYdMSVC
HH42u+r9ubdlrbU8uc2xAgA1s2femWuQ0joGzWg8KBB1cYbqetRjC7RcaZ44DRhF+jUvbee5w7aq
5Ia/zX2foHa2CLdVcXdEt9/hWJ/W4Gzhx+x+ON0PmsvFBz5Kg7VhMJAfN11AeGxfu871Osvhd8Ug
HzxHOuA/DHa3JxqsE9D8WMRsJiUH0T6kaAygprkSl0KOgsQpXiQQlD+778mpmeqCbESludF87809
Z2AQZ+LQdtkvGfprSPu1tZs6KO/023LDWd5RSsVRk1HR8rYzqbrZziNtLqkg5VH5Dhmi6Kvn2bt/
Uj5EFsnEM4hpghfz+qQ72Jy4NUNiHSy9FuC8DgIRJqEM6CF+4EDSgbIup5FTJTDoSqI7IyAIYzpV
UxFkO7ajC3F/nm4iZCL+PdmM7j/SSF7eXlxyljloehMpZ1fGbPmJDJZwtzJAJIoUHeSnGkUl4tbt
PITAG4PhTPcGabCCPK9dQtUwAm4/JVA7R4XoGh/O2iM4mXJAkGyyvK043xmjZGm1zqDpDyvm8s/X
WA/uq1FrtpjMY/QX5eDPAR3QBL6M6oCQAkRLiMaZBzKQ2XYi4OgSkJS0GBbLabFH3pAlS2KgSBMJ
bOe26BWpdBQYrgeixZN0GouNZxEtDRtYsOpwzkodzsOLntapmRJbQ5AEOQ2NuPgVlO/+97kh5ryg
fRYU0mF/2DH68rqW/W3K02V93WBBeg5cag97bOmONda1AZvjts/W1nY7D9iY8sVoQef5Ps7eMem7
q8v5RgsjTHiYAU3bslZ+DgwnYvMYLrgzmmXGYYejFGC/vH49Kyyp86tYCdsBzILY89JukGIDYKtw
vsumsAvtTsaAE5e1mMpP4FRBjHvg0DYCSIBpQHzap+1NdhRfNm4a8WGTnZXWaxij9xyMy9yDwT9g
XvV6Np6BZ66H1CZkNOh8kLnT3PSfB/37+49aZAnTbBSkHG5s1H9mYawT3PRsNqzyF8/0CO4+cMpR
d8geJ3AWD8IWHphFwDJctLyjKxwPSCV0F3H1K28RvI8H5XNIvS5OHoFvcg6jrTGEeyCJk7U2SxpX
69HgE8aWB1l177mDSydH8f8ydqbbaeXa2r4ixqBZwOKv2zhJpZLa8T47+eNRVed8GDBgG5vGV/89
73wlscDZdlUp01PNkoRmo6keYoaHQIi6D8fftFp+NRwnCV83IbTFCyQrILFBbUD+y5ZvLsqAwYgz
LN/HLed8eHLfUXJnbcQZELKaBbc5DkhyII4U2LRGDPNmAjQ1kepl0ADMMNrUlbXr03u+8wRF720f
wWyoe1gM+DaXjTRbeGTUcEnhsNdv8wpTvxfxDQ3xuJg+3tWj5fxzPIfF3mnUMaxgCCuAAAkpjFMQ
wiXneWwe0y/SHHFXliXdA/LNPI5UZ0bhqBcsQgJzj2AMhw1tqQAxO3AbarSOm/zTxes0pXV1k1bB
JMTgSvuP2ZsHAfB7UGGooUW6M6gMLxBt8CTg3ILZFHVaXDuakT3tiXu78ZkE+0XrM07rcX3UqE8f
eTSXu+4sX1rz/u1dDChKs7u1C7TUFohIHuF4N93L3DlGR5luGnDLQyLP/xYhBtE0GOOR2NDmAZ5J
JgFuzL7bm9QyKw/uSxORQjsj2RCEKYFkpEEXBMhuyZ44bukLQQbC9UCP9CwShoSDIAkMT0jAtBlU
c+LXyaywnZ40WvDRH+4SUscrQy7/RbpKR5yQNZeGxIhfdldjxaR+fr6Y/wWV39XjdKividwbVb2u
bpPo8tLg8fRnNRtt7qv6/vf0gFKo3ax7TWUoVAQt7xYnrDhROO+dAkHF/3QnwOer9tXsi/6GqSSF
/efy5XSZ1/5Q8zFiIBoCA5OD8D81iiA72VPFmBJfNLR6WFVmgjhtFIAE5ghzCnDJpZ4MWhy67wO8
QYvzm4mBfph99lAnV56nX2+u1D94cUFntD3kSKZZk6HgDhzEX36umU0KXWtGAdrFKxWo2DJ6NQsR
ac4x1FaOsAIDwMCUmjZmhzIxJ7o4l7hXLHRKWa+Qq7MveePd3wkMBxJhlizcmFlRpjYOjvt/XN1g
brQfXgCBG9E+2jKx/fsR4cmbJswy0B8yVzxSr46cIxOTU1689nqVoYulfPSZyxTEjLE5mhEX7P6F
gt8VgM6vBgDcSD5Ax1V0M6PhkQC06pvt01N7Xn/hJ1D58kP4CdQlLChKJRioqatyfMeJgXA1UL+0
+x0cxA5eBmlCJabFypd7YSOh8yhI3gnh70tGiInxvIl4v5aThMNPTkd/RmK42RBeRgqWsoH0mhL8
LEm4/cj7NJ7dzdM35nD4WohG34ytY0rXEO5n7KJvva/i0JJyIB+DaLLHk6buL2OwnM6P7Rb3Jw93
++u00aowsnUrvFxsk8LClhD4F5a5ba1O1zx6GGYMESVR4XNCJEOwFNw2XYUt80te96f+7r9ML8do
iZygvxkVpJxyArczcwLr5fbkgctT/8HqaqervUhHBtGAFym7FdN/NZOoR7M8i4fOrK6n/Z5meXTa
jCkn2AZWBTYdLIJ7gxmDe8xLnD/W+TKtAsw68W5Z2uY9o93c+UJtLUUx9dN5vPwOUU1+EDs4BaQJ
zT7sRVsr+YHuylP/VlyGkNJIIaUuDi8e6GPKExIalL/uhA3x2mwlIZo1kd5zDrNJ3MGIDcW0CgS0
YSVj9ieofdJB+TSDz4QRgtKx3kH2Qd6xrtqvScnTvkMu6Btyb0GXdSlI3bBtF08YXPXDdPY5aYTQ
BXANZAwU+oEaLv/kf3WbUNREhWB2JDACMYV4UhwPJDKk/QuC5Kbu8WR8//lIrN2vubfRrKwEMl+n
SvND0kKmQrUSYlqZSkB7oUWTdLrNTxRodDrpSDetL91vxzJE+6Q71PjDsoU5BG4JsyJ+mxix8nco
Vj2Wfwddbo/gZj+soUNaDGdc2TS6f75NG9W0dyHbPJRqGryyfEwLoM5QYK2CyWZtrFAkO9d6WXaL
VTOHYzffkwTlGQWLjyUoqd5QwPvjWDQqETS8274JV6sPs9CGY0zgUJ40PCoUaFNDl2+L2XPDQ4Ti
xPuh3Ba7y8X/hW7TuUuzPl4QlM27AtD9lQDU/TZ3pgy5LIuN30c7jKfb3na+69a7b2Z6VBl6TA9H
QmIJge/s+OnWB+Jitz5xavQ89+YGJzKrNAK4VI6cXHlyp/I4Tepn4crC5mxzKD4+jnKcvQPA7RAj
U7g5cZRtUNulMiUb8wxYa4ghs3I69pz0o8xMk7ggonJZ/CjGXZEtI0XCjACNQFWQuCeZonMh+vtt
PNPUgYsxRMaRaaB6dk9vuDyge18KKwWTb1GwpTxiozyAUZCmlGvGF2ZLChkP7GVVvD9dRxASPf24
3mhm2j4henUdJ5MRL1jix+h6rQAIwYEzYZFvWA1ar+jwiXlbNbDX/VWX26v7HaYnOwM2h4zCfmzo
6d7toN4sxsPRF7jT3S1lwxgwTUHwEmuFUAaznpqS6tWjomYlfAUhEC9wfx2HaBQmG1wTfEUAzroC
mIibe9v95VON9KByjcv7kpqHAcMOI5PEAmGQ6brkvPICs8Aamsj8Y/2Q7hYgLbqGGBH7SWoGnJA8
q2FFRDAIzAKCA2Ey07zjKEPSwC3+BAQdlc5l+TOzlJmJkMzZBJubDjp2Ys04wIKIa4JxEuLRRARC
LQLhkOAW886MDSsmJPQbLkcXd6uPHp84d8N97jEswWsmBCGvfHAcFUOwFwHfYcLB66kYzmEwRudi
TjRldXypYGt9351sbu5HX2LA9Z/FY5xxp+bWmlQevOnMoDAXgeY+68zX3KcT1zCM+DRDsxxeWEW8
9BOtZ8VHV0Y+pCVbsnJuTYQ1sXznN1+QEKgdTvXuO3PuzthFKeOYji1Q3J3n2cHtYD+Q2bj/B1xj
LmwiTeYy9xBiNjT34CUcHATKGgdWT+ebeLaR8DAp3WUSU3pN7MWCw3/uQAWz2UhiOzImJYvPcIRV
XWEc8U70sOYaQ7Mo3AKCcQNnggPby7OH/3mHdzq/MDRHFasvNXe59uvB4MjQnG5n/eG4dTeJjRdw
CuWYX0RJGIdFFjAIag4xhGeKMxU1HbPfDOveLtEwxo8mIxQuZASJR1G5qY7IZjC4uiD6xfFIf/Ck
czOQG4KkMxEidByLgKC4MvOG2qDdgbSy7orGY2Jr1poWhhw0bCLBz87z2dO1/UDRI9TBnhLh1dWG
7m8s20izyaKpZ77AI/mKG6VJMeUWR/5Y5tEl2uf8HuFer48xyOOxNA7GccFQu634Rs/zuBk/T3aj
DvOvMbliCMVwnmmwnYp1hgS6fkYskBZRw7RnDZIW8lqgTdv9rQsHsumep3823u5vq0RC3V2IhmGi
gtCHACGX7mwPMQXaQc2CaDdIfEUIOJAcvGrSe7zY7t814SPoXd1dcDkBxLXXooacmdZAcCvrInNJ
NMtKhdfCy2JFHqybxKavNCr+94j3en2MFwb7PQ5icEGUhuuHxGutHvuL9ePL/Iu2lUIECivEMU0c
YtyEAW9SqAjgZsDznXlSPM3yxEQoUvjQXV/Oe5+QO0hn/Qo0QmNDLjtwtX3sjzZCZ65kdPYmBNCT
i4fjPAghcgUZTYsCTRGiCkXi4BrU0GOY1p2k0egDaStqc3o+vUvbDJA4O+IlmWHwWTJNoyJj75Ko
rl8ZdhVz3uwEZYlD574U3xCvVqta3teL4V0sLlmsIIARpKTpaHy8khgevOLCBY8D0tNKjYVG6JEa
PFRiNWG6sDF1ZrPLEM5Xs2YpALfrzM9fPho12zeZH7w0fmlzAtXC1nBu58fZyXAWL6LklSO3MrZK
HuW5ea2/0CNsSntHAoYavx0Oqnlhs9tlON0eDOvB8QnSXu+pv1zc1Hfx5iO8Tyk07vT2rJMuoKG1
1xdPN3o9wo5EIE0RoKUtBUb2p4S0diSzuljb4NDHUkI+JtEexj42wuvbls57OLWGcWBIFHC/zlBG
cql7swjFs4gIjIQqBEwSpeUAfFaEBwJlyhay6ilPU5IgEKApiXgdkRSvaYscmeAOAW/SvCQDcco0
vWJl6K6OD0BI4WIKkhd746+3HjmpD5bkF/vCwiZCohldpxEx01Efyu3OcBShaDUguBGb2e+wVucX
otuhU2Qj94AL61kgPhTd9ehhcbfY3d5ozh6eogeEl4xbhOkfY4gPXQmA7kaAxo2YqQyxTmEeMRhx
diQ1P+FtPl0TI7M8PJPZk/WtuONHUQBijTBnrXRtyErdEoEHDnBvCZKUwe1Z3Klj9gC+NnggIGo1
qCYagUNYCK4DKtEfQkvp2SCZGQGSeQOZ11kyFLWCjFYBgy/jxRVhNnuA75Cs/XoEUzHJyQLjiIX8
4aB9pG3XN7PudPvc78UNuaYWENeY7ET4CaC7+a8PCpl6FlhWhyGMukPkPt+LbtkN4kBXC7BIFHMy
NDx4gSDFQQHItKcRRDGNokvEF3/1IDgNXpYpLE9QAWfSgKQ9qL5NYydyiAThhgOeqYxuDhlZ1J/D
FI0+j6a3Q2xADN+hQZy3PdLILHR1sEjYI8py19FIYDgeVJPJfT36smKqpNCAssARI5qf9gXBCwKk
fTnAAmK17Na3cIz65+sbyYrFJ2lmSRGP1OqibMJZmtIlDIhFMlq22lAMLQzpGiUsVqZJk4ogmiAz
yCamqaMpKyiR+sxYjCfC0gJJCk4IDnoocVxgD83KmKGQCvEAT7cG2o5sqEMECRoZWjUWQcqqj/im
g2z2GrH+K1CBDwxV/sEivk98HRFWjyuz/5erGnh34GhZqFXdTqf3q6mvRoFceXoTlKOP1MHkBJrG
hJuWTQjNMuGc0IRGunRYlyAoCoSUQKcAkojcgMbjDHBcqMcv5VEcnsYxf9E0GAAklbHRO72fnFAz
ebPje/DXOboWhJvRvHMPiCQbEi4Oi+kEpfGcRci82OtwRgEht0O6zXnxmykk/jYndr37BEg6l2Hl
QknmX8KXmw/L62YR1vUqIhSKllG80zObClSPKD7FWgCHmcWuwKfqXN8EW8O4xcG7ISXpJbWDK5j8
owv0DzrwJtuFAvm56nkO+y3S8hGQGH9tBGiEKi3H/fPd5mS+vKDN+GVUXJPFrcub2cWA82OI2p+P
f3XiGRfyOMpAjze7UZR/EMMmcc3+4GgUN0e6yjnPKiqjpBLGs/6562YOsK4Hp9qGR784/ZzxMk4A
uUi1usaodhSpavr26F8NevhRVh4iDj9QVxnrb55zNwJENRRY5n9iZ95RFmRHQgJzcQRQDZdSIEmM
GwGiouAAI+CUxybSzrl2cbij97CKvtwdy34lTdPphDkeqCSNZTb1+417NfCm+8y0oRNJDB0S0/A2
Hxpar2g6hLqp7KT+buq0V4IMsctcgVS7FlMsJAmzg+/8qRFmwUgNrq4JYdd9FZd5E7iLiWnbBGgP
NDbQbW57x1BqOpurfEiaZBe3lpweixYJE1Xp0qlElvZiwoGmJ7mbG8Q9hSmc8misGev7vGbMT9pf
qKqGzTND4Lohlua0Fsztyl8rTmu9oj5Rz1kfEWZ+l8Sr2fLcFZnfXXdu/5cejRraraYx3k57e2z4
QXK3hamuRln/dnvdf9Lynuav3KxkB0L1QCABuPsoqv62/cEjOK9HhAy5h0PmsLkPhHcID8323mxb
10+T6eT3X9zgRYv0nm/P71++0CTupQxph9I8xt0sWlz1Eguh6qQCeuUPnPzUtiz50/5FBooYvLCX
Qb885h+EjD+2kv2Lzy2gmSGsIZpGNlF0XkSAbzUBbzspBhpuZiZvz26vwZXdVM9ZgAALP+x3SosN
uhoN8xNjXZmx7I4jlDEhm19UxMfvAPLj6ueQycI2JY4UR05zefxyN01pFxKlSb7XitOK2VrTcP1h
20HnxoXvuiCP/HDZUo+89p21IwkMzsWX6POsHstkIITw+++9rv7a51Q25YEULIryJ9mKWgGrOZFU
0qlqnEir+xxZPnnengzuL5S64dDpeKm3uwup+EZ/BO6uxtrfo3WgpJ57uYd/EW6lXdQxXvQA3tUM
ayM8Be7WJw/pMtPVnK3icyocCl43e2jaenI2aj2c9KITykW7SqkavFBYqkKzuFmBBfFPTw3A9hwW
Ufh9GB/FECnLfGTsbpUu1t2tO+tqVJ17djb3tUvucT68pKphcvjXWgPqZ4eKwYsSxAuCurElbb2j
RwKRKRQOegMrxoaBINeil/ZstqrwCc0VTUWGpT0JoZTVj7y/xxFOBxwPntLdF5SsJWZXslSG5cZh
f4fB3j3rruKN+KgvqVxrsuDD2TKo1LDzo0fAzEduKZ5fAVx0Z/Lj8APX88FnMLk88xE3o4SgKxjE
HZPWb9ARBGk7LURFeYS2yLJjeaDJ4r0CykI557FHqUIpOK+Cp8Jz+aVccm+Ubt/bSrvzq4F7xR0I
MXjvDYbHr3sMh9uX4W7TuvUe/MMDUmiw6iOPb3f+ZlqPX2tnLWXcvNzQDASboYlJkypwM0EWZNg3
RDid0bPBCAwDU0weDs6yiS0vZ8/hTYKABYHo9kJ3D9fhpyavgdP6Zi8IgFddPK0pmgThC2IvUQmJ
ATucwMuFD3+5/a3jIQCkAb7bd3JI+nXf2eeJG1aBehWHPKuj+ZNFa9Bpr59Go0/qldrf2p3lSRpP
Nfb/0S1oOU+8p+4puiz3U9BEkQFBSv/hDmI0eT7h0PjFuOLD0NWGZYoFmpTBFudveOpsNeJkiXS0
yZX/omQ388XfWMC933qb29P77ulqt/xKoqS2fJgCVe47RjY8Hp3V9DF5PdxHj0HJ1Xyr05aQqalV
8BK36XleICtrExUIBUlhBGgyt0bL6mS17V/JWBput9fWX0DcvDvjRMcXCJ2N3kJ8Ebra/ckfk7yJ
WPIKhAnekcJYpD0a4ffZo8aF7wzye6+e9Z1Ontu9ce9+Emcx6tv+pxcOyaYCUYZIFWoH8mY9Q5Q4
gZBCc5DJ8pKN8PEAj/sZyA+lBbXLPpaYiNBSb6Yt0dAUn5F6MjsXxT2uzGNr9ziMsCSVHvt+HbeY
yXEEhM0pYpaNk1WQLRH2B+gvaBrSCvXEFM8xShUWiynOy71amhMir5g6dUabZf1hNrpjC33Jezla
a2yNWjBUH0Sk+wYg7OGuZD8rJI6ISTxUNLgYIQ+yitloI69/NQrj0Xs/Vt6HpNEUe8XjhC20qf+Y
vEgv6KCO7lSN/sIErG8Hf8BNeGAcK5B/wEG/WI5hsrzD7pF2n/+OD4j37qa9xaxz9xCP4sEL4pDE
L3V9c9rvnLX+ZV4xtIqAGwpiW23PL1Ll3dGBXtnMtt8I5qsjKO55gU85FfH02dEUI15Lj+oFyksX
9UeS8nG6vdVcBxTTBR8WaASuIEq8Ea7buZhLo9jBDiB7HoH2BEF3O+iekNXisp719TgvAZv7hRgD
5gMWBA7BPbz862Y2/GQP0KNQ7IcmC287Hx91/EN5NTIhOYFhe1gtEQCHAWE64MGqCwzhDqh0OlY4
rdZCC3vTyzEvFYZJsjc/ChMFc72jgn6x95xNcNWwxwbZwaDPvs2j0dt6xV6E5VP3c1zg8a/FfJWu
S4JaMFOBoryfloBz8EDn+rH/ScHBTEbAoSoQp1m3u82Xdb96kLkPYZsEj64lruX2ZHGe0kqPsh0y
hXlhvImX86A9eSm7mHETT2hOKQAaAxQlImM17uETc+TdJjIZOKFnAkIa06tQbdljWu9+XmlzwpGD
FTYvkIhdIyiNVpuNt4cGhekZ2iSWxRNZ80wKXoR//VR9LJrACBEMzxe9xeXbhO3/4s42+pQO77ex
R7eqX12cN7x9edxOHhb0LV5N0yJ3YDLvPEZlL+7inKvyoCiOHqQML+k0Yu5fR76gtGH78WT8cNq8
E5iowgAmehNas6Q9NWjMrAzTVJTvjzOPkZHzMiRTPcnhYh/rq9Gd9viiVFDCngYBihChuo1IezdM
aZqXEDcyChpE0xPKhQWCwzlqfrvCe9+B1B+vfwVexvNAQqiRkwHlffzbbQWkrR7mH28+8lemLxbR
/ONk8lGjubwzHGalAmkmLqtoQoojDNywN6s+UmP9+IaphxdGoTJA2IzU5qmC8LGeVCjZpBueCabu
QD7V1yG5xVsQ/zj/SkPaAMQt0bu43fTTstD4+VnEoGXcFGqNyLT5ASHWAwlihzgIiA0pnCDE2tMC
/DhqYnK7yUvDk71bmgfJx3+w9uQalQJk1ZBAj/Y6xpByoYci8acpCIU1BiUiUJn0z5aPdlf/Wxom
D7iLiUOg5sjDDkKDeIoB5MiVzgUNYttDiXOXAIIqsfqCO2RwxVyGFBxHFtUgPMlRhxEORryhawRM
VXMPGLP2hHjF2TUK64gi4y+qDYfPCHWTzsz9I6s63oZpy819KEHlF23avYNNK3xJaaQD6uTtcheX
/BDAPEv5yvnzS0GAhAMZpRt3TcCNAMGV8Y/SjQuZT79Xg3V6goECnrfTC/0jjgxdHN+6UOe8GFzc
S3W3Hxdf+dN0mlyILpnGR1vQvQORIjvXLfXZsu9kYGoHM3+omQeaZKe2V6/DOKg0w/4hUNfMFQK6
cqvlSXWnaZFYPHCk28c/nBDXk8BR6/zl3LXIxHO0Hrk3VpKXH+e664wbGZqCMorTIkgiJlNXbZ53
cIdIHlSVQwIg/DQgZbtOquejbB5FBR+kX6EGAbWPVMZBCG9WxbWxsc0voZGtp42jj62qo5uU8sbQ
BqLsDEEaBjQaAWW2V2MoHYIQfGC7s712b6buJT4iLSH6ghWHbv/q7f709WGiLnMlXezsUZ8D1YPY
y93YV7Ye3MwGu06r87V5orpUqWhWqofCsde4IYFsgFDHUvQiEahCQoAS/JgtJVYSH7bS5IQnTWAF
4vLdfWLBhmayckqHL01eaAsxDQttCTFtgabRy0/+pjvPJAWHlxHFTAn9iwh1aMLQvoRAAWCDVm83
dideVj4YGHe5u5MTRHXV71cjJkEOrdJWezTZvGwqFkIYBnOT56n7vhgH07h21cNSN5HgcSehC+XA
aFE1KoTwbdRgalUOLjN23Nz8hp9U9A4pYSse3yFJ1R7/j/ojYgbfq2k8k0PjmySiQrjN9H9nNyM9
c4lfCjwchJHLRzH2+uFmKhGzSgkhQrwsR8tF//O483TauZ+drJ+vrT9G88vPxvZSOWbtrDFLbYFL
Icubf1tloNN0JvK/rZyZkkAIaIjIaZfEzfo/D4NYeExXVBBr5WhIMq00sciXPsv8YE4A4swPQPB3
WGH0ar80W6U5UjnqMD3GKyLV0ZbbYWf+vN0+7LbfkG7JVVyEZtwGA8QEARYHBcFNXkPICvXFA3CC
HocxE5RU5gZ7gXHegTBSp+eSxE6xFBUjW1ByNDR7kRinMz8qMF+3RlCyPZrSDd94Yq2xfQmJJ1ji
bSSe18ymAWGOEYvFWCe4DU4qfCbhZ2k29h0QqA1pcEg67ym7JcZDBPHRbf9ioQ4l9zKEuo+D5dD/
TZ0Or5m9QOg7gTqsg+ogFH6A6cQuXnkNjRKHJRwZZ9fQ/3zkdPAmuEM0TWetRJBVEonAzcD+gLxL
9jwCP/2Ul3ZTAaGdnAg2RSMVaOakP8HthifLznnuW9Q7vMek3MJ/PI8Lk7JBZ9DtDDq86DxQfKN3
6A22i8GGJ3Cid+CCJEQBXs3qKv+F6j9H4/Ph78TBJkDcb9yjYm7kEo1oScuRdpjbLibW/B4J8OX8
4FQyMIzlPPsIwIkPYzCTWDP41ZxJFjjXAAi3c9NTL9nzLo02Us+Lh9ooOi93lypRlmOBOLz5pQB8
5Oow18XQXxiPn0BeOIJxxeCPHxJ9ZW+kOMp3VvEJaL1jilS7CRzsosALknYruTinczGkcCDQqYFc
a5JnLEgb+oG/GquRyj9byVnIJRMqjwdIklJjcIc4TxIQUlwzqlmS+36NUDQQodthI8/2FByXOhdU
AR1/zHWol/GWuubM2F4XIP+IfTphgwchdjcCjOdoEHIL9uqHexZkDUdwEyJYePUisavjLg5ohCJc
EZCnm09r9YKonX3hKpYJfuuZ0CuM4kP1EKNI3hgOO9JVdCDWPFUiyhWL992phUdPoUWoFp8ZoiD4
WHnH/A7IrnM2jxt/wMkxfm6+Rgu/1Ywh2frnkjSm7Ai2NrMpZZV6fDybxERQQdcX6JIKdJ76TWG7
iVKZXq90NwEuheQ0Y5rGTGeF/ZtsllOei/R0FqWqiQZpoOWyCYyfm1ruFTEZVGaNGz9XFa3oyrU1
BucWdRK8Vs3oeVSpDXegNHDMtBhKxWaHkpAFH3oXHBVrSAiI1VjeheMmAhZnXkvXc7ggyiJzChru
LtP0DXkRSnbOFOh8CfkH86H9rnbLHlqefV1/12c/M89ntY/nQ9f9+mbUfenWoZZi/oXymCNra10G
oUa6i4AXpN6yfiKzAhVBmqJnjDchUWFBWBMg9nwk187HiciTggw11eIih7/Tb7g46xOCNxvOoYSe
rbakw0fjHLUSXjo8oNqQq7RMOggFYnKh4UCcaOVdWunslI9FE0O5euiaarFBZvufovd8Zw4/WbEx
v9e7n333LVckNtmgU5N4lOsQIGmMp5k5/JtF3KNDiaWUzflmqdvX+d1AOrMCkwblyphocsJp1dLY
aqHcKRBV/zn93xHyoYWJAO1ZPC3mWSBSZsMu/urppzY3ALdj/Ux7bKQDoRY331RcUJ03phMappxm
rbH9nEgloNbxUJ/qpTwCwD7ph1iJVTIvnd79TRJphBj2RfWfT7vPZ8/XaP5Bb306X/w1a1ef2t3q
k2vqb1EcICgZkBXXx8Wf5NfpTLQZSqbdp3oTnjLYxcS5vsjz6iBWUa0vt7yRlbdTOh9gUoS8RaA+
pV5Wn6SopJKyIpQyaj2dopzIiy+UYyCkaCLOKdbzh3FEwkpNWYXGR4VJN9/PPi21UiM8lMTssX+l
9TxrKqA1iL3gecUl/iagDXObp/7npMDDwKV8vqEUnBFngZcehuLQ/8CXwUn/5RwchzLadW/Pb+aL
k/QqT95hKAU1PeMlc94zN24ub03jDntzOjw+Xd/sr2A1n4e2spwhWTAcs7t6WYHauEjgyzMj2NiX
Q6h/7+RmejJnhJos/9RdYOiXn1OQqrXW7ySDzfhy/DL9AoZzc+pHL/ufS75EqJsnvecNaSbw4pRJ
thiMkw2vSl/EFqDoCQnGuUAQ/YhR++ppMP44q0S1TKOgTeq7maei/fAUSPu5cbU1VE2a92GQQrsv
8wNzhCukjF4b/YDbl6YllkYlWaPFHUCkW1ya5Seo8xo+xMnixuyHKBiLCiYlMOiWkt+pPuv1+fAK
tTm97A3PpSvRn5QCfGfo23m1s7LLYSh6Ia5/H3Hg7vgBzZfJ/d1u1pr3GIf+LSWcbXBpq/u0MUA/
KxucBUEDEc6y7CT1EPhQLsvHnabD0WNA/ECt8qBYPAVFEJKrIF0SBUoASsODVbaA6PESQq1HQKRB
vFlgdjbsXd2uL6wHLPLooOPb9IadH3Ee2GwG05jrrAsI9DAURJLJSh0pzL1NiHSOW38Rkg55wE1F
FMVZXs5Pk1ej/YSHSVu4ozVYXBLk/u8dynVf7evpDkcD7h7qDHTvUPf4FOrL4mkzm9y1b79BEngD
SGfpQQi8SVfGEpR7OCij/j86N0Oo4l6uEKl5TI3Gt0uECBI0CWEShL4w+Uyu8hExDiEDpYWAPsyK
0qfXiI6DKPQ6sUnPxLSCzFvboA1jHQpJs4S0Q5KCQAi8CabbYhhSYdqZXFAMXMLvQXy+Q9MBIeuK
KaIYJiciRghEow2hox+8shco64U/b5OSO49fGYQsng5qraP2ehzDObpFan27HbRb20X7q/KXVDUO
5uchaRG8gighlH2RCBqHmnG21dQuNC+RYXfgg2gFxu1tvsyEnPnVQBwfuyAj7Ki9bHc/MoLnwxg+
U5a5iABLO1BMFcde0pZhcwTCX/95tRzoLoDCF6J/dbLUcGb1I/FJcAuVDNsANimI5pqQYLNHYpK8
pwuGgSUY4OUx6MtPRB7OcATyXvdO249pS0Z7vU4LPJRJThRxsA+QT8kthnZWHPicEbVk7opdpg4x
J4KDGKd3smNmST1VLB+nQccB7xX2hP0cn1IFZ5phBbWc7bSOx6vg7fdHOHsWM1HBs2umWX/AuHBm
4VR3T28zaqd6dedrt+73Ku3iGPS7VS/2GjbmoNaTyab99NybxfWd8Ie7Cysd842u5YYjcGYfENjE
cNXC1GrEOYWjm+nAC4cSO55tlUd7Ovxj9pEOoqgcI2gXs5n2buzZK3caMZkJraFmgdDdHEegeUzQ
uwY9vwnJC/mhMYFaiCz8V8xK9yZP87PheqLlMfNDEzFvQEYCgXiZXSB7HPwkVzohmAY/KSA3EK92
SUPyJsMU9oDU4KJ5lV9KhEHwG1p/mQ0009R+nJ0vFrE55G2u4DqrV+qLy624kHDAvYQsYB1f9/zI
Y2DV7KHDJu64iY0yYUZN7Y0HG7EBAWYOYKgz6ZRdxer5N+soIARe1tPHNOdmnpiNBldguGp886Ee
rk/aT/1vDlFgWBeGGBed7skjL2PmKUMjUSL8RAnmPEO+BgGqJnmi1GlcFxdSPWyjd83q0B84zjD1
ovlAMexHfQgEjp//Xva5IJNx/aybrvmbvTCOihlCNY0nKMNQ1xoUFTmc1v0vqp8Myq9IDxyVyqg+
6XWjGP1JMtIOkZt0cyusDvPbqJL2c5+cVpxhdAKkbgdPZ5NrxwO3J+tap/hALTyWHEsUgRj4QALh
crp1oMXHjF7Y3RezmPWXk7h/Bw+8jrNwmPstVlhom35PLxmTX1osJzke3KzL3SUhQNVzzXnc+sPq
hinb3dMpFUQ+N+vex1/WQQV2Oyj1jgYvkrPp7e/87hHLYv6UFFQASDyzW2zvA8epFg3oepEB4UAj
/hWaAAMjYj/3ZO2dnqtOFuT6tw/D8USPQhFgYwWElIJhhnCFVmxriBGOly/UGXS1c4lBc2gJpwAe
35fifMnIXUmUwp3MrUqHB6QpsskDruvgLbnvqIfXy9qoBcwaVra5QooHs4+2/z22n3t1q39bf05z
MFg39cv6P/OT3eozjAzbUy6Wajo15d7ElitxTnEEzf/13e4azi8Sa2EEYolgqdTPXIMRom/xeOje
/jHpPzEHbp3SVB+z+XdEBUNF4psnx5dbdyhMQEeohOnQrQasxjxecbxGx8f4sD1HwHu7awlGY9Zl
05sp/4fTQVd73xGVkhGCuOGUCH6+cZzEszHfYe+Yy7DilvKS8iA9fR+5+jOQ4ezb9nmhB41wllVD
dW+9/mdvL8kW1nIy064juF97OMgkLDN/7JS5n6zat79rWw4ChigkGNM1RXQcaAlGAFY2m0ht2bHU
UBnSgVvQiHL4uP4w1s4afJYnoKdY8kw1H5BrxQY2dM6sNYxJipiq4M5gtkfr98YYQ0qstMdBEywh
a+7fI3N8qxYjkZDvCHH5rjHBrguIhRpv9RwTHfZ72VIzK/TIXlckwgIfuyAQWcQzHQUlyqIOQnoJ
oUeSWfLVp+OYS+VPsevAYyYg3xXnPBBk5wFyP5ud3N+mm1gX/7e4Xtzp+tt9AV5h3/t5NsBFk7cS
hvkQkxFrbYp/6v/hCCAiulhtztYTTg9HtW17AAtCqvTbY9S1V2fon3s2tW4+LK4pm2TKFZv1imkO
Z82P5Kr3MGj0xKcrUmoEQvHA3mj97XE8uNr/6DCAepM8M7YYt/497a0vXAbwdvyh80MVL+VYx6GD
FuMoCD9xGLKG9MBRE6cHkhL4tk7svB7xyVTqckE2lhMD+LinpmFI692SzeSu7sTbsWg5XNOKRqUV
hyZDYQFtVoCjWQS9u9FvYRBkjVIz3WTMdvF4zCK4u/vl8qtFOvmLYmASJV/D9vZE3frP25GOz1ki
kILiuEZG/U8MfMwfXuIhBD5I7A5bxDHyxeZq8Zu2exQ6F4KKPzjZ0yR9nhwzCxi+Q464BXO/IsNo
hvNpXe5cG/Ce16Dd7R51Ub3H5X3VatWtr2lNllLcLdF/yDTjDxwChRyB1zTL1wq7mzHJIgxyxUic
CPc2hspHZ2JjIB4AwuHXPnZ6D1yeCDMNreuhJCSLcbF2cEJEQtLwOFT48+b0oYqdGArVLkcpv/rv
GQpSahftJxWXtthJqzEilpF2OM4lwNrVShlCywJrDGqgrElfEKi8+oHPjGAkzWfjQTUYgkDSAhEo
4yDmgYKYvhbHt6mMfB2MUxKVh9zYNqz73bo+frFt/dR6uln0HmbX+WY9G92QlfJEKWZf7ImrpEWX
NJVr8YS+IEDH2AthCTR5CbGXBI41QiAIUFYJGzSQ5MD4EBeTxfwlyeTl5CEmc+z1R5u7k/Ef5hNl
ccg/ZeqFtPvlocxITS4KzhJDBTc55mF8+sBKTl4ZgsucH5M4JADKpGmYPA3uTErkN5aqzJAEWL0U
6E43mxr2yUywpRGrArBTZs6CmmHxgjTYlgD4Mm4sL9ZBrD0T2giwlhTUwbTGXmz/Dr3SFDea6PeF
IL2ud5w+o6LE26oxtGGTDQaKtLBInBoyAo4wFAj/g1swUIbzr92ufGhE95VYBrqzGnEoLklK9JTM
af10exRIdm4yEAJj1ou/1IcAwwhzLSgrGinGDwRRquoD51OMqwBCKhVvWyIMgSKfRlTHIuPjr5uJ
rAA0viFagB+kcUkIvH+AMkxbPtHqhDm4SDpecJs3QJxlH0g40CFAumB/60+8ozcWg0tm/hRv9BZv
K47R4fRs0huoC94a7KqvPt4pOpz3H2ej7uxacxpWEJZccGsDhK9IrHEkFUesZR3o6VGt+qLlvXa7
l67mpdvBleZNWbK6A96yY6jt4JAQnjRLgOPAgdl25elbqKUVjlg0g1B4baVqVxyeQix1z9mgE8ny
jDg0u6kuxRa0dLbaaOB6d3YTGxUgzNvt3Il7aV91w5wS63LIkNfDjk8aLla96eB+s5hex8wHixo0
sB0NWX0bT6/4i8u9KyiNTNsWF33qfi2d9jjc8mwlID2nNScamb/SZGEhGamvNrzMpm1PtHterYh+
VcmZPqadLYDNDjUoQGtDB1oXBGhHctoft/ph4YMO+GhY70MUARiZ0z0mLUBrNwkhHo/2lwwWDwjO
IgLyj6zUuGjzmB4Vs8B91iYGPY4R06EeWKmb/u7+5Xl6nYbmSBlsbgibgwCNqFsjrmypADeteJch
DFiSWSYSieSDOATT/UhUuO/N1HF3JNloSAW9FmtIeoeoe2GqQA2QmM9HRXhMZ6GABowFH7QhdfW5
vdQuVYKgSXGFODGbjw8RAJo+JgtUav9ESqCNBj3tnySxFgo6QYyGtrRiAppSwLjJTNSKsQt0eubQ
x/LsHYnpHi7fWjVxIQ4Lgb1Bpz883kr00n7urFr9weya9qaoeO0wKES7YtQQiktSpPsWHAAkvumg
FV7IAGyYGgTYh9oyvSCRF3JBTCikBgRYRKkxTQGRLFVA8LIMKOLF4xaxvVDrP3iBnkcEQjMTExgL
OlDQRDQCtUCAJu4qZhlC3xFmB7UteFARRLuKi7IDkYztJY7GY5KsMQKPe32gmwUtuhX4nYAV+ZD6
bUp2+4eT6KZkv8PsOccph4NOfbwGeDdvrV7Gu+l12RMFKSxq2UDM88EmnIlokjkkJMvBhZ54SWLH
3t7ub3mzeQxr+Tn8FLMpCMXZSwi4w/NPdxhfpF3DqBwyt6bOPIapuuH2Leby8rw6NaNw18K4awyE
a4A2OJPpakaCwdwz7vvHMFuLwi5rO3CUXuHTcyXiNMLFT8r4B8DqBK5qIkoXvEigcXerDjSDSsGU
GS+UCysbhFS1LionokAQmCw9EBm9AbGZIZ/P5nfqK0gExJllQZgSitvO4wtFx9q3P21kUL6ljJJD
GHPkRBjQagvmNoujv0pU86Ow3cjCyYHsvaVLWl9yrZlFRHNXyIT1HTyQLTcrPQXECM7cAbTLDIIP
/RjTy+65FJHX1cHtYB0jGlGDvS1BnDv+xfCOPopzHKMOHdar4d3qoT9oz+6wHri4C50HB8NxFiEj
QIvHdnW+4GCMdF5x5ku8ILYn8rbt1DXF4CcBOBOGwR2OiApPmZs01Ho+q7ca8uCCOYmB3nDeQZcV
A/HMD5AOrsCZmBAOBEi4yW4I5QgHmqxp+hGPtJyNCs3809JNopiEq0+7e22TkgKIbZoecdNYhLxN
mCr2EB2ZETXzKhVEGbKs8mqyq6qm99PV3d21uic6Id1TdmxIQBeTxpoDCBmaEJIQEqNfgu0ztAbZ
3yNLM4bRV7QHZIAwIkaeSMkaEU0jgjPOJfcY7XrbZfnUmiN93TASixYpCIILaYGEpL2BqQN7+P55
NA/6hd5xQlLFMDNtX3JSU10aIdQGiPlIibn1Jj53Icb5iqjUH8dvDna0FlWlg0UPkKw6HcXXyumH
1Z4zJcy/wq0lBXvTO8Hhp2kbxwTRx+q5i3NuzgVILragmevPG/iTrqTi/onB8uXXekANd3veyYh5
nDRwOhBnfifciCGqiygC+aog/hboxIRTR9kYcWYWOaSJowrUlUi3vHFn45A8nnZGJPR7683i06QX
tUCqiECqkMG9jYhlIWEk0vGIJGkLDH3LZ5bUYpeE3n3hxkHC9WnWqTzczvPt3hifoiLW2TuldS2f
gCBvwOjJLejuvIGwfxFG8CKGHnzhRZFaMMkV3WANQSbgQGKBJZnM/+pqMJV6J72rYOgqJOiJt9cF
5/lUJJzKFPGXjCbZN9rY5VTURPw6GXkU7ImNRqMSpnai/RoXmbqGbqHcPGmQler8dNKdnvrHYpbF
FZhvK8fO0SM7YfehHEejNjdbVoNXY6zFTbf32Bq1br/FMdTcnNnUo4lMFaAdbe3WYVjlxihQds+h
wY4Upt2XxRw61GjxHKt1QkDEIzk27P2QGoT5kuYkQVy9pZ4sxl4g++1UPi/vRT1kpzhEGWlBZuBu
ICK0umfsHTMQ6rtgBShj1gciNGXr8+J2p9MEJpzJZAjvmUBmQnAbzYPHu5NPuiOJEIj7TwbF7Ip9
ZWYMef2D29QG3d4IK+RoUPwyW4xvurvOOGaDoEbh4jg6h0BAHhMpuBkflALSxRSXtsfRvna0sLS0
e6iA0lMMqaEnzhTWC4eRJdmQn6PyXjxFkex2+GH4r/0iBltAS/WoEwmAOGppuQ4+c52BxJNx01GI
usY8LgQ3k8VQwz7Vhvs3+SHmscJpMJ+ZTb+OpytzJ6YOQlZ77jlIRD8Sv1qNoOC/d7Ovk4+EoZwd
lBtFH8esTXt7eYWmtt+IcGUUphbgcN6MALodxfnev+ZSF99b0+f+qHQGIHZhoTmYcvY/7LCXpW6O
1a/1iKRIVCDV9KS90UZIYl0dGQvk617HMMqiQvgQFNfMReN1dUCMIzMg+bRV9FTKLS+uuxuzNN7W
Z63+BamRSRuPnvBIu8wshmXNWGIXvRXl42yhhtzvLwNwHV01Vx082nC2umLuJcZHQMqkCq6wyteR
MTvSE9O4utNqIn5PDE5IEMOXAGk3DWmk0DXkoJZJP4SGdwgQRdF0VhdWC7GpHhTJAKIkyGtFvwH3
o0acMqZvSICCWXVvOpo3CVEhiGSGBbFM4XXI7nTS9z3Ybr/GDgAqlib99pNJ+iX+EYFQPl4g1T+c
efXxp2fNlNMlkeLtrog5hv7rFbJa909wVVe7r2sRNEnRmPB7WbZe+p2nm5frtB+NcvhNxRbIExGE
MTair9JpYvr88FutZBRfaStwgvHGqVnHALPu8ZwhcLm6YHRQ1A9aR70xP5dPaSV+cWMuAp9bocyX
kCV1ilwjd8p0EFAaLE71A/HiyBMY+tSaL3w0OhnjXCTlp1kiIsxnwMXpovvJtCUlyOFaBNUijAxU
RXZekn0ujDLw8QtVWPd7tEdocPxUlwggdQUB4qxtQRjSSBGzLvcTVM251gEfj3QYAfAFaf11KGe+
0cDgp5bBXCN+ullHtWic9ui0LhZMkubWcu2AdsonOBskZ1z/SUbODqgvObcvXiBnQ+emX6lZYRyZ
ORsQciIEGJEEB19l5lBURyy1nMd8ZcnWeRr+f7rOdjmrG2nXR+QqAwbMXxtMICSZZDOzX/jjysw7
Y76MAQM2HP2+7vuS9CyTPVVyu/XVarVarZa01nrO/uB3rTmUnXRINVia5BVIL2/mkwwCEyLgFiwL
BdsOrGzZzwpstnFpzGV+MztmBn20qQrPSqArOLwMIikXn+/nKTBHdO/W8YdX40EOVtasjvk+KuH6
IfHx+jm1bAnKyx30uH0OFUUkP2q6OkNsIS6wcz0ey23XZmh0CcuKVhZLlIpfz4+veTHbr24T14mh
KkgIdL13jZPePPkYq2L3hlmJuwZCNdvI5I2XzcliNSFhuJdEstLMl6PZJrqysDaUJbhDNvI4Hn8d
nKyVeiL5eVoas73hK8wV2jb7gvtkYDKVnfYVOk49BUe/7NpA4qqoLUzwCH3oPWkMDnMdA6LJmPZi
/mcqETQ5IOMIv5aOyZVqF8/+s6oS7zk1JX1OqR+Ln3aRXPSTwsIchMGAKitUX4BwRaBZgu0DKQOk
2RQrXLVIMah0b+8dXe7lO9VGgdvgUCCpJPZZgnFIsVSE8YiEEJYrCa/32uD+l/OjnhPNj9GxfNaU
AunYJQu17Nborqywze0sxhQIYTL40PHeb3NKOzZkzIEBJa2xaYFhliQCgtlC0+1fjHAMIUX4T6w+
Omah6Ynzji7/6G9UEKvdKYEoUB2FIN6TGjIJkdPuojIVrlE11Us+QrCc7X/npbly146BIsH4/nQn
kQu+KDTsKf/f8iFfV9dEtpbvEz+CR/nW+3B+ckd/hR6lCoVZMfoVEf5XZtZHqMQIFNxZvWm4aakk
b4qzMdKhQKjs5rZG/QCS4RSGNP0Rkljt4D8JbQQyaeH2c8iYzGqYH2wjDm/kRRQWoY5JDjGPWeQT
62iQM23BsUJXC6ljKBFat0GaogFwoAGxQGD8GAUfrOSzlTRWdiHQFqlEklxKVFxK4Ft6RBHD9bOv
n/N2C0U29yFnx2d8NVszs4wNyiSOgcKKZT81sGXMal5JjOmi0PzJmjjcPYIGTrJSo5Q6F4LFY9Ku
ayvnbxlRoJV2wLoLpinMaykE0a7PI0UtbE6+KWdksMfPHTkTov7dUzHHuitePElrCyGSkI9FE5Lz
4pD3Z41KHsis08Yx+JgJnSHGZukCCLaHMmPjrCFi0CgEnGv+HFaSHErgNjCgjiNQNYEk4fPV8YeD
cXbG+4Tj06TOrEWr1mx4mLmH7FHh5gArfujcJSR7bhHg3X7YxQVhHXy0RYSOo564fd2dVNvVb+Cc
W/CtUi7V7OqK8WG4xxetIo8e+y2EwuBj8ndqLiJ3TrAtikKoco/fymLKM7YkMXBTEx39qQD8J4Fs
AuWImhNYj6g1h8Z4gNBzhqhfzq/Itg5aMmrGUHIuMJ1wWJ3De33y/t1J7cnqDrkE+i8EiUFf5x0o
li2U+4nyX5RGxYGZoBU6lCAv3KxNiD6t5ginDFqGYsiNNAKI0a08YYfoeBIYCSkKStPB0gMQxsr6
8u67470vsVQjeax/kEihtgFCFDz8Epksxcz2Q7VkVReS1wSKg3jGJY0tXF0AQXIUBtoIsOsoVQkk
dxXlf1vn13L5nLDLAmkzO+4dRLZhCMGflt9dSss+H0Sc8xayNAlc/InIIg2kJxXo+G4HKrN1XhCu
yroUbuhhNe/b2dN7fAm2Yw7U+jDyIKFTS2XiyiWKqRq3yxxl3XyoF7YWo3C2cHjYMRpnY7JVLZyq
ePinxgTj0KtZ7gqwB1gOrYUQTQAxccDNlaBuVhyrw4OnSI7SMKH2gFSsJBNgtXpC6lbCJEeLlC95
hlmP5DUN6dC2FFFTvv3jI/udzr8qB8MTReDpOXptQGogQG+mMu87BvJpC0AYqXtCMwSe752n5yAH
l3m4RbmCMK3DQD+wl2jXZpC51Zj1Q+rdk4s/4Mggd1a3FnBoJ7vwuAtXn/j9Gb/nwHDUbdeXYIoy
FC5PwN1lACSUvZIFEuDGqIhcAglR0Y2nQvT0/OEX3OJ0Klu2WKN7z89ffonVNa8z3/5bLj2Z3isI
Wehwq0TQWt+JzL0d8ifHUaBURqFw+/N5mGSV3I9YdtuXE96ptSE9zaeIgxmenVl9x8fomk0+NJRH
3inEoxWHf946ePz+n0QyvfKpGh/mmJeQZOB1MJxp2luOrixpffVKB0gHo013+HObQutIaXIty0AD
tE2Zr2H+eC3bPeSq1OdUyke6O9c0iCi7wOyJ+U8f+gr9NBL6TXZ99I8HVCib95j5l3CV5/8hbNkp
fKV3o7GKlxr0cdZMqXEvvPwpfPk+CuPFaTi+Pj67m+VOduuyga4+1jKaHXpTmgNpzzrcyYxqkJHS
LQqkX0DnOSLLPO+KDkzYiqvctgM9Q1CzygcPuPOY+xqd1GoIE6jhVA2idAvoszngtiIPKdwwyrcW
JSkz3QxQh3WLJL99qj+ifMp5Ust/yLbrNVyImgSnn7MOXN4XpEA7Bu0R5myzNYdtCLfq8+n/3rqo
9MfPqkx9SGsveNr18ImEwksD0awWWTv4T4hJWrvwh3vY3xkjM1vum8Vbbfx+Yd0erTE2i2WGhckD
036ZmZweaLgQ2Rq4CJD8tWrVKSZtcmW2vOW5Zihzwu7tQG4C1rtxXGWEacqHVsM8s6UOgRzgagiE
FEMYGIKgJdLiVPOPM0/6AzKtOKW04tQg2X1Gm9HEkxymetn54ez4A78S0eNlb6S7DnPbfPGZT+dR
3SApcDz3+3wpi3+jBxURTYZtIO8J0O/VE1OpZwp15B1IgB9hFhG+r5rHEsoo/213StjOj22ETiV1
CNMvzAJvigsVeNbFrkDbdYjFZ66fWYd42JfyUIdmCYBK5vT8cU8gFtHu7ollLY0vIUrMUEZs0qOY
zUMJEKUQFaQOrLPPpz35wKc5ZHb7I7HGQEsUPk0FMuE2i2p7kuyb39Z2yWSexlB1coN3zjP7nZsk
95wQkostRCB/do70fNDlETFK2SwQF4MWGSDK+mOiHW41qtrt+DPUu70jEQpsL9t6jcblHw+fkDxf
GC8pTNv+uOfzqJWjAgJpItzTgVNqJZrS2zx6NW9KrQD1lSI+n7UmWY4un1x9zivs8BKOuCqhe/QC
lsPY3tmT97/zGDYqbMjErvlQu8EpP1+qZWa9XGzDgm0OhB8FyksPq+V8lkwevJaEMnmVDcnEgGEB
TmCuz4HT5pD1nHM0ruUKHz/voTSUcfoE8rR67UDusMTSu/mQZJgv/0Dm4qg5v1XvNIVK7yFrD4rl
Jf3lL5JNuWFl3eLRjpp1yTEpinRzaplFclRsaheJmcPolvpOXieELMdXtUvGhbBQWfm8qaq0dArp
gXPNiQzzTCJdzsBVaj3QiBiaoDx8Imc7pKTTpoIJMqzv/F9JKIXxe3VwBdvA7uxB6RShm/kxjOGi
xheytKW80+gcBKjPBvhPs9MKtznitIiOoFC9Y+d/77lNQotA8nEgltZmmc5k8SbeuUWi6RSxCghi
IlH4lymym6Z2AMHJPTxOYQbtIiDfzYnStQ+ri4ndLFWLX0NvxbmOUbKoY00MLQOPrjGc0Y95q1AZ
k0BwdzVPibRaQ7WwgH/kwfCavHk4TIyAyllU9Wumaojz0+oAPKAUvfecHHAMqeWaMM4+yNXW4oTt
fgWoesqRG9zTRSEIYXbbWET68t3Lz/2mUiKerlWulQZawn/CIrNphalHTmYKbPYmlHaHVHpL/vqn
89/O9sYgzVHzOYtdS7nntpnyZrPzJ5V3Xy+FbkQy1lxbIWGzhhFbQVkC54rV/+NtY/1LZHnzSpzl
iF7SBViIu+GdCy0hP2A7Tq6SgGmLDQnwjyQlgigsNO0fta7fPLz7QmUiFq+FIu1w8IhgeCIQogAJ
hMPLe09o+RKbhi4h57ViyhXdpa1t4pQP/3897EeFZH4LqUtI3WkvwFtxcxcw3ZxmFaCvTbQiorW6
kq5ikqPE80XfEqQnlLrpCCdh/vKTxnhLKzfNuzYn2W1Ts0Hq4hpkx9Bnswbsnh03hDF216Tz5Q9U
rGMuTo+6AdVxCewO2LknO+1JOSkTRNeELUk7u7ocTQvvlVL/2TcKEMCTDcapC6TWaWv8uhXIpqPW
A168e3rwlP+8GM3r0WRSsVwBiMFsY/GPemRD3SkvSwANZZjykraXaWAeS5LCu9l90wkjY0vkU9ki
Cnl3NaOnB3SLSZ3Ir7uynlZRkSrA3U8SWsUhGffnJNGwSeCS8GjC9689iynl9iD88CNgd86e3cp8
iDkEOHpF04/JiAgpiztSoBAis99S5WCVrFUXnAA9T0SenvGpzLXhLMJWse4soBtJ4jkp8Jm8cSfT
7afbTXfX4OMQypbk7Pbdh984SpiHLzCUPS4jyaQmbGZhRnwe3jtCa1JsewWOc04Pc1bYfti3peNE
7c5A5pFAnxm0R+TTGTiBZ5rSdtC4bKEY60SR1vpSP/8PTn99O17Wp2swsHsNHXpoP+/PzXVPJJXU
4VoJWwLSab5UTTM2yUHot3/QNMVJI5+hqe7mhS4S3YtQFj6tQeFlYShPoMKceA4+DZMsVFXHejpd
QGjYb5AVIAPh+owdme5ouvRDaboANgcMb8vHXAo8dS/HZMiExoEYfZZALD4IYa6xc4lwWRkXtouz
WlhaIIF+wxuIHQUSfuhp2bke3VZuskpRESl3p0iCg0zaKjW18YcG+b2+NJuPf5MDjPa5O6Yq8f5Q
qrkmgIsIHYaoTBUHa8Yn5KbASGvxPv6DqFDkKPjmkBalJQpMqClCdS/+fZGPuBGPHn99DjSo2VHx
3p3SzDgwMiP3VWSOUIIj6bJHa5Lp+SL0nPPW9ODMKd+b2TzDA51JLy0RpQtA6jLhenVr7OLvF/8e
DNaUgEtqPJXjiR1lY0ew0dwk724DFOAa9SVkBEcgtyqrSswdj+KmqOo/zEVGYPdoBmWQtSqQklnA
dBT66CMZtjmHn8ZKHioP7j76eso7y1Gtjh9yAKVKpy81SEUEH4/fXnYW7xY0MliLqCpn4hnh6umi
B8L8YNoENmQWZXfgf3L0aBfChstthDszcleWBJIyKemgAtmJkLh2ckFy0kBOjtnixm3zPNkqnVAr
d+GnfrS14nNnm0LNEFlncLMz0tzs2aQiZ4F91smeUJuvXV2NHU535YNgd0GzP2n+6vncG5WvaWYg
ONGaHSJ07PHwT+OE1iEe++EMuTtjrCOZQAiMxwf09rZmc2gMnyz7dBQ9MlBi2Id6hm0KE8fOGn+X
YZVC64KqNVp2bJLRRWtjBM0BqijVM2KEmjSqTJKgbDvXFnRuPklDquxJgeA+I35zf2rO95fHn15n
c+/+1R0tuIg1FhShMQrYJNCSq6K5lhxf2iVvHi2R2zfBIYCpAWID2F0LyTSRG5Gw4CMu+Cz5Bp6W
SZMxfmMAM7WqgBjaEigcACGzuN/iJNr/HD19Pf8XkehfVeDjm5OzW/x8uAUo2XOS8c0NEsc5F+TA
5nlT/5NJm0XD/6e8QcNz+kBKQgg4q+T06vLuab5rkB8rp1o+TivHdPXBL3uv8zMHJPCk5DytsCsk
2xUp3n//6Pp1fjsS0h41jLfkGXT6tAt9JMWJvDkwYZIYmFj7L1/zSw3d5VKNBCFIMwEWdXVnjjBh
cp5AKtrtHAKykUNTb7yrH5ufi4oMZBcr7l1Act+XPnMjNR8MJepxi0+I3v/9+uvfSVuBroujCiA9
wKFC/7NWfeA3YY4//4eF7uK5t0BbylRIfVo1FaiQgb64mPciKMIQUFY4yGxSqmNkystfzpCoyXAQ
ekBJIQMJIEDzVS9TPIT7jiiRKIOI3MkGz+gN62oMaEDmnm5dPc9wxCTSCcPB/1zMtqBfLsgI+um5
XIAT7D5ZKil8WWzxCGJ5mQWHOfRsd+YMM+SFzRroLRK18RRuXBbJuEd4616HUvD//hc+KEeXrNDD
hIKdxY6hq/mm1IO9J3zPNUcNubby8DHK2R8ZCpXpgKqMpMy17Cu/ALU4lR/ZtGHh4gOlJqWMjNOb
sS747uNYKzy3QONB4NKjGAqS4k/fgLgOJFfHYXP6ZlaNvyiQJYJQB33VQW5bzVDqsGd36AW5Rufx
lLGuSaNQleeUj82fkEc7QAL9XYFEhMaZESl2hq8p6ijlvIpse2CfKDrOcuw12VXXtrkoL8QWK0/b
2T3oK+3DPy0LXYJldudmWzlSPuxVmkKcsvkqrAmb9ZRl1JVUBIcMz+yvj4zU4/v66l+2jQTGKzSK
45KzK0aFkZVJ4PjQpZZWxWZcYoi9CNkOmFML6Iz6YWp10chiBFWznHJQqFXD2jFhY5NqKCWGyQJh
nSRcHD57wq4hjje30Dd/YBRLW9+731+FgDQC/fVi6Fzm4ytb2mNxbWFe7codObT5j90Dwg/R8eZ7
OaSyJIAyhlXR4NAhZEKHqEWxrXGlR22a/wQKUhWofZqWC4rUB0oImYCMSyMd0fiwSI4mgMG7ZAkZ
RxBVChxkDIt+6TRglKEiobYCMtYDwdeah/6yRjOkbPExWIz6csiHnaslh3svwbYKQR0bpAm5Jroa
NTHROUGHVYT/tx8f3z47GhNjOCZn5/2kGESR+f7eaX4UZXqDMPv9ZX/OE54T3vAh8UozHhqY/SPn
YP86yx/BVCDXbv3It0O5Cl/d6e/3pUDD5en89elR+TC/1nf17eCR+bZjIg3042aHZ1wTH+bF4hXy
I9a8hrziF1+PLvLp7tBC/9XXiRlL4tXp14e3Pzw//xgf4xVfyq86oUsgqhs+ZXaPPRHzMaeLXy6u
MmWcNWP33NMd9+YT7a63QALZX2YelBqbuZlFmjtiEALV+52Fy2yVCTFKPHmE1dEUYYGwYN1KktAt
JP81TUDIZ9/I8a7c0FCY93NabSkcm1oOaCLN9/yNqQn+/cOjzz+nUpPDr493zWMz+87WFCppLl3h
M9igl595DLLXMR7qgKclH2MpZDMN2dAsNVuBozZsh0nTYiwIQmA84gP2WC6/PItFWA4gqQ4aMKM8
B14dAqKFU6uJLatAWbQX5T/733fXD79/HP4w+cNY9Ao6bssqCUJ5IDPTukw/cOYb6UBLUh+k739a
asbMoCiNcFNq6fKmwsE7aQumK/d/OviN/+aTSdCVrJWtH5lidfvJQwb2m063XOcQJYiTMeUAWxTe
xEiAp8UtqxPRrzwASgfld3eh+vbw6TkPTUd6MSQlu2q21+Pnv2R6+roMGCMpzBhmD5ODHBi5WXBY
/C5aZIb5fMKWdowBDTQKYro4sAsLyUtiVCUqpKzFSdnUMH+ROzx6e56fGdsmT1mtighAfG7jqF50
DfImW32ZzyxMI465975cnpgCm7m5nSROlaT0Ibueyzl3mU2ZOfPoD3zNHPFEXeLHQ2DIxQnFWe98
SpC5pdDdtyArosDx2yiKEkiPmHnqmLNtCR8EFeOTDyCoTiWhRg3HH7FEl7qAiqwFN054V9vuTnDh
WMLiyL3OVwxcy8ZCRoYY2x4WNfLMFqkLOYvAa9WGYcnYnz3m46WkbcMaQhLVZwurKySCqBQgx1/5
MeWpNZYmSq8oMX7t/savht1wMt7ee3wcZ2F8TFU6U1sgkM9hLC8A6dQjplM9+EDktK/ggQhYYQsR
sgFWIng3hMO9rPhCeD5/UtoAXQu60QT4AbUdcFqDtpAoAd2JeTQC0tOFxPq4JPrkNr1uHha9B6+8
KsoLo+Db9SkrGB+9RjddB+aCSYIKLwKeqeBHh5pFGyRGmxt1LSFlQ8C5YEFKJbhSZzW1JpCAJpMC
LKuQYp2dt3Jd2ZyGMgRcyNmHZ2fevZkElYWMNnwms+2tZshaD+wiNPCMp9Op8HJ40kidaRXrSbGU
6WQDp3D49qeKiFgfaMhITBNHCgMEJSCBM6nDhx9+BXM2qrmaHfGVstTihupSdD0I9e7hfKIhalOX
uZoKCRMojNaiXLRPsElYsw0QlLT8xBROWmQus5BJgsCHb54ZUCddSFRCUXKSVHIQ27euddxedJzH
L9UPi4Ygbx/tn/xVdLDrGgmXSAvY+bn5Tyv2gGwNep2DfsUPeg7oGhAQShMgLDKpLsE4b8ekJdfO
jUOwMUOnvaRzCCln2JHFOmbbbDlGbZ5SVU4RRArP72VoA8xrMujqzzDSraA000zFD+J49CjPSnZo
dWtKSgnVBQClY/EPqLEGah5MDV562gOV6dEgGQ2cI4FIQKDUg1XKLRm1wfCcWZdNJqM7JgjFHGqd
hjjVTGcCKlHXU+jUHbN3s3yOaVzzwYgSbRN1U8FMoqmNwSvqEtyMFKtrTBoN7CxELtONUU7KQFjL
Cv1CY1V7Jor5o9yoMJgftTYegEWstjFHu1ZnWY0aBfmx4M2F4eKjJPKzEvPJcyuE0Lyg/35068FJ
dw5jW1ADTQmYmI48KJJvtwcPkwE5BdIk3VWyxmqWk1zjPIVNwo4EVBoqqJTrI/MUYbTX3mB8ooaf
MmegXM+ch0B2Pp7h9Eo1I3T7l77XMZ9b9o6cVPPysAUiUApKLLBsy9noyuyCna545nD0f5itm8Y3
jPmSsV0Cki6+6GwROpCKhblLpQdEhOh4OwQgGAOKaGbAQcgFrsBUAscGk+sEBVqRdKtMR7f/SWJO
mmf2Knf79hHB+sxv0jH+2AqXANJrYwKWIeGJ92mTZvIst0zNKs1wTc8GhHJzE0CfNKk5iFjd3/Jo
j4DUMl0ENi9fxFfrI8aj6XKy2MTqYpuySuEx4V36dgHxlNCayiG113qTghpiT2Vy+TiPUAflWjpx
jOn8GF1c2HnMBM594D+/7OWwGQJkEHCNySAqJEu2aQ8OiVrMpz5jqFNnHPOviiDj3Bl/elwljhV2
243ey87BCgftTRoYT5/L1WxD8lmR5AQYZAzyqPym7y3M4ygSoUHQx+fwFVxIFgRprP79vQcPzy6P
4087io7o0r2af1gnQTjWGWUjhOBCes8xFyloWU/SahkjTGKLhNbKUqdRnNs/X33MD7Y5hhE8qqwb
YjNQWLONVWtOIzIhVs2TffJIINDw8gSoHCX3o3hD27aK2fVe8S8Isv+y3yasyNwq7R7V5aCo6Zw9
I9j1oCTD/+Xq4XkeKaIGMMfT+bqNB+BAQ6rP5xRJobelRqOUdeihTDSH+RT2MB9kBWq1pUWyjwh5
XgXso0b8J2yeHbI2VRaSHUOfqyHRjcVCWKnAc7Y2dRJ+CNuh119yXnbQyETLHMDIbHo1wecFB50B
Hz2jmzDQy3P+k64KSAf4/vH7g/HlwTVX5AN4gxIRpE2gz0KfMkon8ngIyXZ1Pq1FjGQHB8QoiGVF
kInbmIqHhYaE5PPKpxhwSh4CSpw0As1QnsIlIECYqdajOiALHUVc2YBzXXPdylrYxT3WJdx8++V/
Xn0ZD80Rl1+hfQPaNIh3KUb9qhVLr0Pqlix8zMdn5FNI+p3bDz9wexnSuze/kRMJhNUWOIWJpqeX
+XCWBN/efU46zfGkFS2CwMDBGyQ2DzBd9eng4cf+inm2onUl83EqfvzoVn+2MJ+qyrsIe6efj7nw
yZtaMPH+8PooKKbxbW9no2y15sCuC2gNuhHTqbaqLlQ16t2R3dn0D5Vpl+lVL71QzC+HJ1c91CdP
zexMsEGI5QfYoqgobe0yBsxi6v+nB19PyCCSS05sEr7UxvnC/7gce+eg9UYy5n5TBG+EzSpQcwbS
czOXZyE5ug+aPqIgLt4g+aGq/GvA6F2+0AyOvYhmddlw8qxPeXBgymXRmdtHpLs7N7EURpWyFHI3
hRmmrwkva8/Hir4ViYIBOhRZgtLGNPzBL475Dq9VuxzPV/C2hcpLaE3LPShOa1M1cNiBjjwQThhw
UsZFDUOtGiyt7uADVOSo9nrWkJKkmjcVBQODapAGI1lfr472Lk4031E/uEJ8tDqEPbu52AZROkkZ
PkO6VSMaeHESmtP7+aFH9KUf8nMNIoaIQtEwK63aCgAapiykKw9ME6BBJvTu/Xr2/klWO8ZXhuyI
uJAedgTsHDja3M04UL1kMUZF0BUgAf0A0gBwHOa9Onr38RlV1+CCGygGAtwiRsN5RxpkChsU5onR
S7w6c0anUGSGqGNGrgPm6rsGdA25KZivuWR4zoYNIw0DCTRg2EDyA6Ux37GVaAu1gYRV7AbiuzU1
+Nhgs4bprRZBBO6o3uVw0VtUu6hbqC2GgWmSb6o8/Z/uCWiWWoggIKB6DKRqqbx59fCWDxSQSyIP
TuK09Ou6sEDPb70+un/nWcz4bebDjpsff4EmTXRFmSumC82Q2sHd3Hxh+Q3Z9fbyC8PnPi5XZ/E2
+MdCQd9S/Gu+pUyACOlurk2BAJvBbO359TGyYzqzhqRWb8aIkYzXz1ci7Bk0ZfDiU5fv9odE/rtm
gcutyxk45cdIc1NIxKRduWpE9rkrCd5tREr0YOlD5UJjJswYNRkjVBt1XXo9X8cjbThKmxHryNEI
/xe0TVIgp+bsOBqP6caWkWXQCYKZT59/evWCsmVnvMSkwCFJWQpKmzKzmF278b1lpd1TIFAIMK4g
fHU4SM9thy0tE+p5FVrqwNUSXMk8g1cBlzdRXRhKUAG4ihKlQJUeSSFQ4bD0c/JXt7UAVFBOICvQ
LIkQBUKOdCS6FTN4ZJK3BAhTJJT75eo2izs1rYbq69laHzh77P/Q7FIEDD99QA+W5W1XZg6ynNAe
FYFEgRUL/3diUhxOHxjJoKD9jMZUtnQtX5gcr6bO/xAhJ9y/Ox0SIAkK778+fnl4wP6JKeXE4lWL
W3efqiHQp6OOd2feFh1frIAIhcsCAE2wjHAqCccPrU+JHm+tXKd4Vcl52C8Bdn6H6vw6yqDcd2ai
bJvPPtTHyhHWDHhhV6/+FTeLIyxPscbRz3yQpwemuEP9vSv+L6eLpcyVTcg6Zkp3thOltPRArLzg
3i8f7g+Hzgs+6liKIuBCECgTiHIFRIGynNNR8JsHNdbeMkVt+P76HBFeDveSisQgEtjXFZLSr584
AEDLrErTMX2xswjIeI7Rx5enDmVFjW51gAbMgTHzLPc/2+HcPKpAsloBDzUBxNRooDhQBQSOyyOT
iG8DiWjtMNFcfZVJerH5D5oGmQeU7Ppl8aw1ITXXGpAUnVdUUFa9gpSEZMEnfSZF2u/UMJnZ8O3T
P87/gG4mUzsx5+r+964gZJFy+OUq33Azz9VGe5K8XPFlicqfhubtd75yNJdXk4AXZ7y4wp85JPC2
jBRPP/3rtIsDKbEYezxexPaXz1BCOrZnvFaDG7R/fPkx94hne/yAd79HRiZIiJYcOHXHNzJTlyXx
e19ZBgtJchnq4QIdPCgZy5EzPp45ksPdt72j17c+cvj7/ejeq2MKUsrFzUqhH2KEfGn/YzqwwuFh
98LGz764sn95++iQT52amOr3ed4IrsmW8C6X+K0Hf+7d+V/2mJa/fM9I3HK7SwpWGwra5vGFjnKD
SZ5cbZ70lwREqbP6QGLWbL8n0d0N7u382bv7354vV3p4zi95jfn8t//q+erqzidpWdkSposLjouw
dgBEx4q3Vh+Zk1G4BCHFZeYGxx2EdL2BMVk4iKr64eD4zmuHmwSDOp5p4Mqi7+VEAi5viGwqdAZm
vJmJPR4xmWlDJkSoAQ7EbXJ2Mdc6Z7cNppJvuDVrLHHM3DS4ffUNEjVCUF5vk9qKEOJ/RXrFILFW
PvyTj0bz6eg566ePQ9ec+sNJbfPMXVYy09ON3cUYMdsKk7jnNSlzsdN0ujhiOUcU7uaiFU6bnqUg
3xaiiAl5dt7cLDM+SM+d2RyfMQBKZTEgg1QzhKXcKjHSDA51l3dIDaQdozhPj8ApEN+PClvpQYoU
IQiP8l3EAtpC6PRaLDkRSsrV1CppTG0aXx+/ljaF5DSO/+Gji4P01EZAlNKI1q9YiUqnq1DSxnuz
SNMlMUsUD+NYiiUUxBvH3nqlWBKgHM+ef4NTkJf3Xz169zelq+7SM6J5GVnROVtWCQqNUI2WUswl
pQkIGigly23rUxpC8cnIs6GRxGpGx246Xwq4ayr8w/aAcy3vIVPFkZIIcnpPVMFjAqpuLTKec+xk
oOUIoSH1StmPqUdlG6iaejoCbXHjSsM9fNOzdN97QVhQJ6DmGEMHHCIhCOQTaLy9XJqSHXgGr6PF
VEgGD7vFb8objzPHmQGkisxrVdKFKp1N2y6Jz29d/h9azeTd9jXsyEu7GBlNdtIStpZfxbGtRD7y
Y6Qu7lnAM0PosWbOQU20a/u0hWEDfD7LKT9bDmgvYunx6MW94ydEaMnUw2+PYwXkEOTglBez9IA7
rzOYr/9FXfI2PzhED+od25XARtV/JVZ4dv3qN+SaAryBwyTBFdVb9nmC1w9f3z66rvt6/vDe3aPz
LNJ1JlBoUGfAzY6TRn8zFtl/0NGRXfM/5hq5Sw40rkrw8cEHJ99378p3W0Bnq54abNTo4vgie53V
M/DOdwqCtg6uMVOaEjE1tFNbPcw8ZQhwRbY0a9JNcFSWxrQIpfm/8lcmOtb23rw5eXfi6LYpCpMO
KkPAhA5x4HxYgUTXNS2L2zUMOAVoy1aEpMz1zUzIhympMnJVx7AeeZco8v94/vT0aRURRpseJaSo
w4AXDfW0NE3XWFNDp/R/gHNBhAVDzBsji3sx774ueVPDFB2RulIkzHKmClUfIIEi/PQp37mBvdkD
/sMJOUBwVl9wEIoDCdNfmL0zux0m11pj/ZojRZE0+NPhHl8FB1MgFJUoT2HXLdRhorD7dQ/UhqfV
V40sMB3FFJzHB+AefPAzjQgfuqQQZFlk263dvos8VwmKUs1C4HYPCLOBG4OaOZS9Dq3byhiRSoZE
KU05EYMonw2pNqCvJEAt+6PFIEmqR884strZHgNONRRizF5qE5lKaRnqyqWZwqWvodB5FFjzBoLJ
0rTtzgVINXR66DhRHG8rBuyFVSFWQ5b/WSVmfC0IGMXY6Rg21o19ln6MW/2Ee++f/dstMpVcS6QC
DkJXaL4dC3/jGRwaqRQZF8RaVJEB10AtRNHG8qSJjQ4jWig4yqav+kQd3zEoTC1+KQc7x/0C2rZ5
ppcTRBKyA9jP+TfKGeXrwRJXXuA9Imab0YN7Sni+Ph8a2+tdxPa0nSIeuC9IijsPkFKzQWAa//oA
CTAb2FzcenD05vbYkA3dgwE69VdY0xSh3XngBZOcpfFequS5ibTbwF5HJFszKnl6RvvQBUZqPUCH
HbdwXvaJU4ArCK8avNfoviwbr97SBdm8PG+vTaHRefmlnEggHzjP3ZM8Hq/gP03RAiXY4tGIcDy8
0RsOsmguZOddWFLSerPdGfYb0023ODA+fh9LuvF4jqkeIHEWRNSUPu5qbFee+DpqAqcpooTcyvRB
CZ7KgOct/0M+XnK2R5SRjhXB+0iGxIRcCnoutXlxmxya+fLu2Z/joW66u4aC7tmoMrDPXotN3VTs
CHjJH4SAvCOcXIiN/S8p0bWkgFqKGKWqTkOriFoVtaXM2PBbF4g+afghxYECkGlaM85cJZNYDGPc
OkD/U4YkQxNAKcY07u8cdaElibhlwuRcvloeQPmPR68vHlsC2PWC1BS485zj3l4X7b88/wfPgMgV
WZ1JlDK4hAHJWTiILQvj5Jd8CNdpjWs2XP+wjMWrGucRBGSVYw3lLGTMK9KKmZKcg94EChfJVuhU
migZoExnJujr04eHv9KLiJpD175K846j5wcx05snfVRT1Irk8UiSSX0klkRmBhpnIGqI4tdjZTI4
N1gWOkcoTv3mSWfB168e/0mEplhfOjkmG8TQYSi3TXS5D7y9WQ/FksPaMJ8cpzQuM3CS6X96SBJ1
JQbMXTvCGTNhc2XMTCC9c2CaBpS/z7FFkn2GXaechm3WXttDSBNIWXA7QcXHTaxt0x6pzH5abcMB
GqzOuSHK/IOkApQ2DYLMg/BpDOhk0flqaG96IZ9+jStv+mEjriy90SaNoPKoKePJKxQNRUH9nQFo
uieV0+OqP+mUmi5mFGvMzuai72i7oe7p4Z+0BWHg+I1zFFH6c56FYt3QUshEJmVZ/r2f9v4WecX8
u1w0q/KDKOlFR76dtZxjVQ2MmuKlmIJgQRQvSAtUjkqZJGS9ETfLGrE82p7BGi/HUnarBZ0HeXKO
REd+Q4DRJ3bzCbk+eDieYdh/uVbOm4812LOqLgQMsGcD88WdPiPS5zimIFxQkEjkEwWHKXQFNqbG
dBYphAWHoC6e8A5qcSQ0/yM7pTYKcdGyh3dIXZw6RPIZRfQrJr6FVfpxBeOK5a5CF1EPMMdouHaU
1BEEiS+Iq7j75+mD5eMi7v108Ld7nx++/vs8Q9B+AqmTRmpOmTe9FYlN17zrdQvjcmNzKYq7ScCp
tT5X3KQTSIEW68E6CJjbRzJD/LIna9Ohzu6fRKqk7oQSWSToKT+RdP0s93rwBCvMjh46wYHbZBxU
CEio7r4J4fpFnNexYZZZShLsL42U2RxhyPLvZ2c5tjBQsf46MSSJGPP+erK6hEIiSM4uX9IKXBFl
zgOdvxQIq4U3JEgE0mTY540ESCDMDYp8zgQZ3zt+9dXH8FO28oYjcOGDP958D6q+gPiWVt61TJkY
/6jV/GgtxdTf7+ePP/yHTKclw5T3RYmvObPmD0jtKMsPKFOJSc30gwxR4DSyZo7TGdpJy32xkDKr
WVcHsgikl7+2S/vEgRIFFwHOBpzFwiy4erL7H5/e1huWtWkC8n8uFeBrck+jOHYOm5sLDfyXj49/
X6aeiuBeadSQybb8y2AfXYfvD7yj+AfmAi5gXi7nO6B867omkRo7s/Jl7+jVuyeffsXKUGHTyVVd
MzjsKBE6DB07RgO7HrarRDVfd2+ffBg/zg7nMe10PmE5m5QjhwBSV+jGdzZYbyha16krx1w+5v/5
IGPplXzbV7Akri3cHIEsr/OpM7px8O4Ei4nI1piDjKXcJOSEiDv0KpICF66KG32lqLKtiUWABBIW
FKmMCxyk8ZvIcQC60RlPkKULOgTdDCGjdJJ/ULzpGs0n6FQ0uxl8PvJPHeSOnIWqEjBiZ/htheZk
T4bVnMkl6sK8g0OHXz7n9pCa2+C4dKgdWlo6+3pSV5nRpNEbw4zPQIF5JBafYp4Pada0afEuiLvB
AMFl12sHZn3AyGDdXB8wWMvZt3Y9E2oZsvWmHSILQoUqI4M6cARssQ1zcC9/pIF067IrOL0s6+Ik
DbeoJQEzJQRPHx08tlzbmA3ZMmVHS/XrxG3SOhxfWAYXrkVMpiAEVvF56jBovXr3nFwGqnz4n3pu
DR15lX1p60YFonI1HUDURV0A0fZBjLJqXGC1dkz2un/jdIWMqGL1GqQTlP/SHBTqalM3dPolsG6v
U226RZIAZqZDTHopX4WknAZrbIY0VVAf5Tq7Zq00xCcKb5+8/zh+sWNRpzh4+uI8rO0GH+k3nqI2
DWlSA3Gj9mzgkDOBaPzxKBzi30KSM1zDC0cbiQF/8IDYi+aQbeo2em4xalP4/oPH40fvhlfQY8rx
DWAqMRXGMbX+CKUyO4Zjstb7m9/bsASFWOZHBf2d+F7TZevNw/QgLGW9UXse4bd/q3MgTtumXHcr
Hc8PAlAGsXYrIU7EReg8UpqmNQHBIgkSIsROTHFmhOmRNTqbszfQQa3f7raIs8ijwIVrsajCSFKM
VkdWDw0ZZ6JknX28eCx9oJysNng0KU9W0mDsCeNEDoEeCxVGuM5+iRihv4tKEnIAkgBiDuMGUhM3
L5Ac+qknyJOBphbENsJex6Y9/6CQ5Bbp/O6cggd2HDmHvfPh4S0+5FI30cEYI7vuRNGcKc4p2Wm8
kJUjgIhmXtElbjpcy8XkmLOI/c/hswi7Kxv/CVABUkvcMaCDDuEwmMSLKV8gCQbwFUUmRoFIZCMf
BYFcCLtrD9UbXyp3YGrk7j8SwbEljm6r3r+fvc2OqGSRlEMBzP4gpXfH/p1qJWW50WSTnadeZ1KL
ZgktO++QTO0zvcm1cZHi8GAijux6PXb8hvSo0HLdCM3aT/avdz9PDQU3das73KUjo9GTrfWAGflB
3JSoHqqB//VGDB6sNepOFlj1efzsZ7Mvu0eroaNYjB4N9Y4XkdE9onMs0qfNto2csg0FxRFKI+Qy
ZAms4l414Ry9a11KgBOshdy9uO+t+mZXgxtICaGb3Nz/5kq550xskMeTmBnlG3cjH94e7x1kxtlN
W80w26ith1Kexkgs4OrNwdNsVUK325gRubmNGkyNnXSunBgZGJiDU/VkRj69+s49HqnNsAzzghiF
HUzwefMQ49WoRTRVq9RqAYTBR+djonTPRk3qkZxHZZ0X1p3HsZkl8bgAZNjG5IsEg5kkE6wuJD00
8QmJg5ltL+w4U4+s4RnmafPpH4LMachgJLnqDLz69/69XJSvAdrpjepB4RwbQNcwjTsxz9tWTk3x
WAAiDTJIWtnDMdymjsIk1apZumTSy6at4vsvs8RY5MecVXG0IWMxoWMd5b9ltKYQbdMAUURLacLw
bilsXuLY/sHMTFvZkwoJLTUBVEGlDXQtWK2FlazRN5eIVY6aljBl4O+O+JGX1HI1kRgJZIvb4Eqx
2iLE6gO5S+/eD+5fvOnhPWfNbHY80M+PkLJAUZAVKAWZb/3gFoSzB8NJoCGKJwpG2UCOO/NS6Lw8
KQqBG0ndHM0dLJXIp0ITugLGpy3tFaMEZwTsNrcbSXA8Wjx14PLNcXtxV/MBufnxHozGChQ2oMPz
gW3P3Ocmb5EbJ57jpIUXhF89uv5wAvl5Wqk3DeMLAScsbznd6k6//U8X2k+gDhbiTA6bTzOWJCLH
Sj4QPdSNLmQ8Sbn/Gz8W7wALqcHQUpCT4g6YtCgNadrhvKSvQFGan+fhq5lQBicTCF7Zm0ma7TvA
wDl25IwBcW/xg9gR6Hf6AjWyd3si9+Vjw0EV98+Xb4/v8cN7bCyiMEqQWBK6ae62J3pACu2SCOxO
R9kRM6QMjBeQIuuKPVnTo2ofVz5I+6VeoCmMOngPMdSPdfZBlI6tYJ/HzY669t/3Vhdvj08PnoT3
fmfLVuFk8aHwd58IcPICDczQhaxVIFYgbvP+y3d/44lDVhttv95HXsjQmLMEiFx8e3rB+ydEsOD4
Epcx6bsFt0+uuXpnIYiZVps2VnWiaZW/PvVNua/PXu391rWAtQcG5/kFBUjYdpQedwTGvDYa6Gce
epzH8QpiziELnyhi2OdUG2rBxBofV46SzH2plErbNBMQLEjtCI8eRIj1uduPmnU1hDK9VNrWx2N8
/ZO/C+mbVr5irUyEdL2UoAvqyKzx6Q+TEIv8844SJVyN4+FGupAHQkkIkUnMwRYiQJAINR67a3sq
x1fwy7v+wPSYu5CjS0C6VNXmP5aAjmkDcn1Nx2l72wgEbaSrOIX/P0+IU4AbkLF2Wrn8wgcxKKwg
k9N1IpkEHxhg1jigGUtsBP+0BIm/+un1m5O3fNcwCw2xNTQLId2eCTNfYIgIDMhZmOzNnIm+GQCH
NwWOXlKcZHiDJjUQlYsaCN1freTV2ifESAuv2DCPET3/mIcw1tgZmcWnlJE8fI3rSRmbK+W2pG2Q
Qn+BQbqOBPYIKHKoDRnH5B1hWR2HiGtYlYYj4uioRyhR9QYJrNlLApk0R22ghk77BiTKVBxRVj+4
0dB1FpIu20DxcGsY9tt+AA1kgsA1klbqRuHSuUmW3L/59OTubzAn/xv/0q78oG5zbtQMdXZgDqdN
YspRSXiIa14DN+jWiNEMYZFUJEDn7Zx60CB4CIEbvfpJDxgYO9SFRnUeOtzRBE+pdl6EfhJVEEPy
uF10nWXWEz/OGVi5KLTIIXkGY7wSTyoiX5BKRNcyJYKecUE5v9XKJu3+6aPPj3SJWOhY3Vz6MLhG
rQYk1BWa/ykBeWBO22nUNS8zolY4PMGpOtDXWqIl//l80S+ULiZlmKi1Nr1DKCaDBM8NSXveL5+b
axZQ2SE1+QauAL/ySdert8DB8uLChnKb2Lf72DJSi21uP+0IqkwuXzzYe/T9kXLxgmO10oWKGE1F
QG/qPOVSaMlgSsJz2GU2fF7LqVGVWBc3jHl6vH96/PGf9pyOgqzuViDGIB7HSuH3u3SM/l4fMuB/
p5/tDy46REPkNaySlrqQFBUYZPtSE6JmWjhXhNsoU4TqynMhaag9jEq+fcSTiCBRZUSFHCtVRgV/
u2MEun/5PPc+dmjBVRfKhHmNtH/982FuqhB/7/ma/un64bs/6szTiMO0EISwhmp48yTB5ZJO8O2H
EWplzy+PD87jkhsQBEgWRuZopyniMGg30v90cSxsyx1UOhHKlBR0iAbuHlskRj7VVT4QVe5y3QLf
effTrX/YbyAF1jQWqdc6XVc6DKGtIMobMqcigZw5vZECCczn/8fWuS5XlSPr9omI4GYwf20wRVNd
p6tP7d27+EPsrtNtwJQNXr4AT3/G9w1Jaxo6Qk6npFQqlUqlNDU1tZLGpExksALLkRD+FSNfmUSA
dB1QBuPFnX4B3rvjz+d5HWzzsYBoQMNPq3tCNfHNZKEOFhTBKofi3ox9Ia+i5ipOpMoWBQs8T/af
veCcL4varGvnZlU3kRjhrGzHcV63p/qWW137RtyTH2aSLmIWUarq5yNlzfRBds+DMO14eCLLvP3L
hEww3gLO0aHzo2e77KUMku7KESW4+oY4yO1fnz57/m53TBvgTsqAd+4c3TzMpvV14SAEuNh0YBpb
pvvdM5iFYt0cQ9GqoEBWNlNcnghx+fb46nz8viDRcZQAvUABz7JZxVvduCR1kZDbIUr10ZDbnW5N
dmev+8JMqmwR3tmu2/94IyXdPxz7oNXznhG9Pb5PgTBbhrBlHdPbrsdu4bjxFXc/78yZ7ceiHT4Y
8lLALoOOsQIkmQYINXSg6YyS1amzbWmhHdFNV+Sg11mJrC1umuAZ7zwG9FPGCF3jAYoDyZJ5uHVn
NMfJaTMGV3tHxCTv9TK3uiHrQ55Pelu5OjDCr499f758ePC3qCojRVNTZeBpcXdO7OGpK/sZuM5J
qjSgCkIvUVyOVBW0YCLtEUytbba1lRNpbHUbY5eyeMv4JZ9ipANtJcnqIG0wtCXS0PHnu+MDTmVF
M6tB+ua5OuwhphmhZnrGVWG29g+fvL6fl1VrJZjFXrczTXEqBDoPLoRoF5yuqCnkszi8CS4Ygzz5
DcItb9kDUySPdggEjChUC8u/n5696hKWgjsWF8w6rHmAZJOkPCAEUijaxxyrIEaayeKtAjShb0bt
DRay7Rh0bEDNIOmLdEOABoeVdGypWoY3DH9fdYhsmkE1tieD+uzF2cfX1GdHBtZcYZ5u7uitvRJL
F9dqUUD/1xQqC/wWwSQnY4X2vNbAau497UJ0z14dPv6QZS9SA3MQC9Ncxk0SlczzT+ZYEtwiNWcK
YMzCvX1j8ZAJyTYoKhBxbHSbQ4Ix88lcyGp3lFLtIMJwbB0+6n0X6zacfHzyMm3viKY49BdnL/jE
bRWkwygFTIv5B2l10v8T8H+wdpQCh0ugRLuZSmAJlIUFWjw1RSD+ywNIz3Bb6n9QM1oiRKDZEdNZ
JLmbb1QHLpQcdYoAwdtPPQZL2Vmc/5zz+pSVCwFXhJxIBJvI56eJ8qSWxQ2EgsCucL7zZDh5Xdou
zUvfVNHwU9F7HVRpNIqUUeFMgTh6RyQrr8n0MQMxrBpHqhhEoTs9/On0b0qSs1dkGchaCNllpHjA
KT4oAcG7KmZpxlIskCczll7job2L3rlznRUZy68uwsSzSgdj5dX/ycoOCP+NZ4kbyrmau3h39PZB
z7X1KRduFDXgnVzA3amiC0CKz4eZZLZQn5st49NwvhXCsW32xHAxOrvlREEIceJsR4Lp6KYrkowB
ZvJySKbUsYrimMLbD7nHh2vdw0S0sbPSZqNbGr8NUdDUILgNBrY15NigGSMhCrbH+yM5dLs9T0ft
l9r2JND1dZ4rsQBX1tvHiiUPjNMrE4KIdyshQlU0hNk8cFQo8hQRuJWf4u0hxC1f1vE1GmJWKn9V
kerUQ+vtcyiM+zibyn0HdDMud1tmSpPEaSV4DL6PJCQSJaAZn1d69vvs9kOexc8ePnrdkTGK8I/U
UM+LqFmQc/fjLuOWcQfsCt1poq6TcUlqMuK9EmsmJfBz/VDQrOTOQ9+l65vw0K9V9PInyKpjY7pR
mMmcBNwRYdwhTRyBCdCLBJ+/KkHZto4hvntx9sqs8dOZtIZsSCnpzy2RMvxEC5Eegg1forCIIrMm
M/TKIlObgb51Q/vjnqRDCyQPHbRD6ljaE8brdiSBdlJNAi13lKEAGJBUEGBenMR4Yl4f3j5+TR5m
EkPH0iAh+eEnfjmKM9LLxmpP4zH91b3Tv8QE2SWa53kdm4OcQjVd/kOGfFab1wxEfNZFjLGTRnz+
wkJqq83XoFslti0bjZwBSJQitP3R5+ODj3lrhfyEmi+anaqhBoiAqerHzyeUDH58/ebFw7ZcFUQl
60A1QssDeEdLiEIhOFEIvIP05n1u7yKWkD2lhDlA5xBTIXfrnZu5KTePDy7vAYflLURgu/8aDgeK
D1mLUZekJFLfPANIGnivJJY0TrcX+pIMs/jG+KEKjAzp60oOTo2zM2xKZOxE5GY4icsUNJTaAy8T
RuEaguzSpPKdftkEqrZdwPHuG7nm2+7RUlJYf0Nqe22BjZ071NPHQsTehVyzeoeKyCoNJ1ZKzre8
XEYiusReXG2zhYF17SuKhG2kgqsQK4JwNaLve8ksqUx8nyUOneUXnPqAFXwQEPkjOf/uvL2wGbZa
DZCiQki0nUQzKW/39CEib7Q7pdlJthRKiZybI9qRqVvqIHdnqtER0Rcm//XlzXWEtUkgCdPWZ3vm
B2ONZ5ZZm+KMK9dmjFoQfCtZeG58KDAfaZChQ5UOXAdMen0uN1wQiMFql20DAu6UGGngIEAGswgw
bpZ5zWwpkiQJUARjgBYcOioFBxGaCL6CXEi3qrki7P+CTEJddMNkBYpngmNBm/Wtq9wJu7NgGmsk
kUXlI0x/i8epMxNnV71OqsChwB9X4F3/KkLrB13tsRkkgxDwdTap28RDR+il69v5HwroKEMCeFs7
UHblMREcL9AwhhtJ2AtUsaDN4KrTHAY0baj2R9pcsBJ3eAiJmgLEsoFYPOYMDtwsXtkcwORdox58
PL53PS5OYAC4PEXN4IT5e6pI1ko1amsBByFsxCFtNUJao1AlWrc9S4Q270XQ1FCSb2HRSLMoqVpU
0eKLojJA63DZZKi2gZ3td/vNMsqSSpC/dODjnATZsFghNc4XSeM1yfTSuKx2AHJP73V19vzj+Gim
uctbtNfC1E8wphOBAX6L2aGqMl9lyHpqECkmSpdSIXAOIEQndMpUXeNh6ruGoB1NpzJnUbIloIJP
x3z/k7bM9oGTvCBIcj3sZCrZyDkKwLfdOA8prLJKTDsJ4/gIloehYXyaW2yRaYYL/M7Ocz/g4t5G
a8T1i1HW3teCelIIaG2kWLbUBRr8qNe33NDa9sjf/k0Thl4s7yGYTXUKkUwm8W9///w2LTc/uiSj
smbwghumyCpAIXdOskRsPQroAKTVoIQOLtXSL3otnKlNaVsNKP+nxs2AcEhi7dJ8eN47sJupKqga
AvEyI9Zs+7Gm/On0+BPXiuTT2VlPXJuD0nEDZEWw+x1AQRecy6Koe1h6fsvOccrpCnDHHUgNlmIk
7A1WXwc/17ftG1uXr+sUEHFXg0GUHkhnjBdf1TspJtI2ssbtwzS7Lg+AosNnuh5oor6VZIYJ06FZ
nZyBU4cL/fGKYyq3T+1RIb5UHyt0A9Yt3rz4X67WzQCyczMg81UymdbYGM1uQo8L5JVE70IgnU1S
YOdKT39D4ryZgtSlJCLgsPfA8OHx4W0c/OO/XHz8i9KsCjydgNGiLs7oUIwmgQvlCA5TEg2ylh49
a+dAK57bv5YAilA9CJvSIFROiEeASfo0XdsTg72XC7UTc64C6SYIpaxWhrs1yuBgH8zbJkj4YcBR
yH7Xwuh6e1oboHYtybVqfQY5W9qUboBwFO2GgsMCqOXPiT9zDjtHUDJifnDEh+9PPj98ESGwzc19
mfzSJewdvqsr0Cv6oAGq2eYviFoI84TJ3C66//jib6jBsYB2LFoFPb76+aI/1FK1yRYINQGkzw+w
JAYkAajFuEvlAmHhoVl3LA1bvHNnlJ32+OPR/W/Hc++//zXv8eta8KOwMONgLAdJy9oQv4SbcvfT
vfpskhjY0qD1z76w1WJxhRCGhD2WI+7nS/G53QLCQhHYwqJ3YHZtyNuvJpMwirx//uDt8eU/0Y9a
BbGNIAtfKdVovyoyW802gSzIZp4lLr4dX4ybb6Fcqt8oDLXBSf2rwnGrKM4h1bt9iHuIBvrVUJLQ
YC+o9wWnyolDyQWXVfbn4ycXvOhJL9hO8Whtvu9iUwp86clDXEq5oD2M+5oP4TSL4DjHs3w7fvyU
8UDTUZ4KAHp9L9Iz5KsPp5kOnXufLl4yENdKsLMX0xSBfEbdnZNAUK6whuwYx3NYZ9B1EZT0jkEo
Uyoz2TemYQbvp1/4ecq7MxmZVpjJjBLMdhRSLme1+dGwOyFdZcqZotDBzql0lJlk0sAOhKwvX44f
HHQTCvbUmOxIRln5kAxO+7PnRFJE5t+dDRnKpUUNtBHElqbhWb7AVKenMoiauNJxHRDEy/Jv/9it
yS/D10nprtvNdjcJsMMGYHf47snf22f7Oqbzffrq5oYLEyAl9L80M4FYQg4U0YCx8BpNQWBOnN79
RN9yVAviWkwRyh1OtIRg/jhaSgSRhbRqTTlnX/qek7w5VDFTWFi7HSicW4Pf3rCeYlUF0W730xnr
Jp4d+2SyniHpJAMl6T4gJjH2IEeHzf2y9peVobybv/IjJ09+4SdTf6YB0cm0ZZoG3gYCDJDkx4jS
SRjIopBuQ7rmGSjRgJ2aZTQMILu6Pf70eHxbqYIsYN1WtYXQEE0ts1fgw4S66GkGKTJvb8OvjbOA
heUCLhLLQzAM6uvx+4MTEhVTqLXVuXTGJ1sva51CVH53IM85mgy6IJA20x/0E70ALbM50QwremD0
ctxD+mN4CtHRXgYJDsBARoL7lvTStHWRuRpXD1WCY8WB5DbVXLyMDumlP+xRLTullX+9eNBvXTv1
YLQYJy5YdQCJGtCGrlmC+bKJZCaQlelqjKkhKX0n7/RClBmEXLLCZh6RYWroxswAnXibBnCizrSx
3lf2YpWuMNqyNcZgiVhUoiBAF4edQ7o8hGI70TmFKUYnLeogf9Q094wYeHNtwIzFLG7w1cncUyON
nTRKZrutOPNarnRhI8gtNk6ekMQG0pr/wpZVwDgmYCYwCK+2e86HokT39bvI6NqGbbrtDpcLkygS
anhmkQN3KwjsG6H+H6eKUtXvp6fHpy+y+9dmrUox2jZbcU7PXpeIWNgqceZ5+CoEsPIobOnIg28+
yKAeZ/oIZH+2cNcBue2TnrLj7EG+Qesdc333ufoyBtMOXpa4sroj2+dgbJVU+YHXPk0oM2s5vDw6
+2XRyA4IPRUILWOVwMN8Vsl/krf2s6IxoVwiSkKoszEx1tCtlgjmZ76Da0yAOCwGJaWodQVFAVoh
uYTaMGltEf9XIG9czb1N0q8B4ToeMamIONVTYj/c5b4aTZUrkGVjhVkBvlljLXznWFsVU7Tt7Vij
OHEaHYZcZGTHwwtbYeBhLn3WfPD628H/iRHNkzNjVNTSMR0NU2Mimr3rDx+PDh6fxLi669v9alBs
dguJGkyEnCgumSgw0fdHt6cvc3oS7t2/BfBI//To04MXOVhz/vXFgwNWupSAHKKnp0cfH+QYCmSx
akfALv4h0Q7U8khOB9xjvha8PaY0mXPiRzG1J5W+1N0eVtX7XwiOuubFDWOk5QlX1QMprZ5lUx6q
XO8rrYTAb8+vvo27JKQa3fPkN1pnfwy4LgNYrk831EFtbyyI18Bz4+tIoZ32WFQ0Xc4sqo/tsI/D
qDdhoVbfHu1Nb9J5AKViMrGGuraW1XrayosjHjxpdZIy9LC5hD6UZM7Jw1skrL1ZReEfdlbqH89g
igw0UIhweMAa+GvUIge5USqhyhmS9fSQN/73IFIfjrB77/Sg2JrAQBgd5b64GaViOYsAI2SsqwN9
+pPudNBk2hm+eBTP4hKx+JZt9WWyCsQU+u0WvvXZxdGHG38TBi5oK5rjgfjPn2iy3BbPwaJiKy2Q
xDZlVNiBvElungWBaQj/zLeF4GnkYtoeHs2exkJUGhFHIBDDuvOz1Y5Oxvbh6YuLnz3CSdo65srK
a/7MuxUyoDspRYgxdGe/bBs1zptapg22EbY5v2cOBVbCavHR+BG1ZMVFdwGp82WQZ1HXp0JXqkRF
spimU3zYmWs0SqU8xcgyLBze4o56cueon1/ikYQMmgjdOg75sBYkQ3lcMeUaVYLe3BkpgueCVXkD
F6MYx7xp/PxvH69ewWxOrBLNhKYiYvj+srv/Cp5kyRGkugH0P5XBGAgL8oBdyzIjsiRej4EICb+d
e3OsZtGccyZac0IjW6VsERgSphq//29upOCx8vDllz9UTaRodXJSbHlbglwKkUL7Fg9wKEkErpaK
hP3F0dX8KZ4UHL/uQ2lL/EdEjWCL8zb29ACjPZ5/1RvxNz9DWJ9ItbjOTvrIimQP3x1f99Rtd+qW
8JYFpsDcP2X0R5r5S1JY94er40/3xvyDD3GGZvjFOU1v6dTm4Mzc7FvkjoueAt9f3zidO0XhvYb2
YpZpo/PkWDV3bGJ4OCbDtC6EXspDYqIEkM6v5BhUFHiQWzbD29r7x5yGNittH4frpvLCqo8rGTu1
SdQOAiRL2GIhnCPEuSctTh8xO2QIOS5EYHDoZ8sx8s2mZIjrF3XQ0W+VpMshUfpB1mlT5UkfFXb2
AUFZOtNOl3g4+BYdFczMbnySY347gZUY7c9+iXZnezKNofYhwdr2o1yduelLXGsRwqr8yCz/QBG6
9+GDkz+Pb1+cvudA+pfnp+9eXfxq51J2ywScMsDvzA3RSScxTNsJQDsGkUDG3mUitZsh6NQliWP2
RtN3BuOyGgzFUOtYw6M2QgWp7LufFLIO5bUR6QyVPJXwnTa6NKIED4XkjFPcmbXytR7/CdsztG45
MMfxvqkLXRJYxAIJTHBAdhpAsoM3F6wcJ54fhpSzDOU/6+n5OZ9P4Q4ZfSRSLqDGWi/ZVESCVYMY
JZ2QdH9YAH7Ju/qNVPFQcL8NqawVgdYCtNysi9jnt0dfb0J4/2THNfrr4mr9TRaUu5h6P/pPpKuI
JgH0S3MozNXFsG97YJrm6o9O+aOkninvBkgg1OMsM8s4Hjfr0OMkx4RjUNtVWGSr4WEI4dOr3BxS
MU3zUqj2rksFZ1DNFbcWtBnCaePG49Z0UCuCr/OaKM5e74efxAjRYaGITz4wh91sc1r5Hw00z0HQ
0UFBOGkeHnQgxtN6CqwGBpDx24rN9xpb0s4eHLyi0Or+llgizWObu/QVFSWk+xLroxPIyAkFas9i
uF8JBUmKagJNX8zEmZMCTQeQBi2IEEHmDbkkmBaS3Oe7cmQLzEPvcHmjXmmBzBEhyxVav8f7j0g4
+u61LpQlTmwGzvzO7uGjT/kBrXwJo89asw1RSHQviAotMIl5tDm8z/sWtxDu3LhQ84SOPH/EV2dF
CqZKIgFEgofHb2+f5o0sAb5AVgqd1qCiDqDlJF9uL+n9gXtz5Yd/JLENc1rFea7F0ZymzaE8wXpl
QXT5WqdnKCEAp1fncSISJLx89/Ldp/4Izr8vDnNbmeGHWbY3d8SjWy9wKwBNzbKSXWwo5kqYOkCt
Gtj5YMlCwspRzFYpChWLuyxG3UfdnxWhDBVdcO717IBTdh9uTyCkkHAz5ZAALfWjr+4CKdWCZlod
sCUVyLTJqu++zFD2z0+fP/kVFDITyFSVkTornlzXxT8S24VIwtKpx7s2FUWfCCOLxcticATRUkZ3
1IJi2I4PRgG27egCEjbLhiR0t2e9SKR7lnEoLmzt4r7nJUZypa3URKwdy40wvDC2rgzCjnSQ6SPI
iVBIpJuIn6mrIZWA70nedEJzU0stU5tNXgjs7SPqVS1SEjVlykpMFIQf8Tp4cfnKsonXJuADTu8D
YbLp4i71SVoMQld+DMzr/31bdHGzOLSWSM+RhNzGbcAa7Oq6nDt9hU1XRXVwqAK9ZQlr3QuBDLxd
APrt54Nnr8Yqnz6gFIF04NJ8F0BlqopROogwSFUPzCzz9MVZTuTHx8siZF+n21OIs1/YuKWO6KKv
FoDkUD1NAqcV5AKjj7yirksjjiWmhZXx6vbk3lXubaQlXSV3vk61Bzcn/EvYmEWmv3y3/AdCkpWZ
jh++o2zNpacE5nIU0v4oXh9jogT2+/vJc77Y07qYeZ8dvGo/R/Bomc7qA9jW4VbJYw8QSWkOhMJ9
36wCaXM3caZHSPP72EPHE4iuAB9Sah6ypKT20NU/acaA0WBUhnar106oV2fHT6s92lcdFkR7m+eN
bd/a8OgPRa7VG6sCGMCxL0pWFi9M/nXBjwiky8ZiDtaDRW2LangiTNnpXBSE9EhQoYTfCZEi0+RS
X9c2wDxrukpmNdPViJT9KJ78hIo9/itxaMbl/9gdMS1/Opz+p2T/Kxc0F1wj+iWbx+Akbiq7W0O+
NAxJR9XYz3T7XH5joWKTSzrr3apga8dwS7WokhG274XqfTM+kYiXQbf9EQJvzXofVUNG8M2QeJrm
d6dd1dGb/XIRDRpY5rnaBPbdKL8P8DZLSLi9O3/19BcYpPLZCSKRMqpe76BgRlqfG+JBNWIsGwue
3yTEvC//WKNj2TQaeQP96WfmI27xZUZmc2ke22MDbr4obQbxB7+/Q0He94tXZi1DcBD19Cp0uGxO
TfQcQrajSNnwAWXLKgnX8/Xy4jGnUSVHYhAGL+K1Ff0hozVAQb5rjSkkrqALZASQlYaOUyK8JR7v
/HlXnEOJJoAEn+cARgZ5I6PfoIiroeqGprC6WQ3mEhOkVifOfmsONLHqptAK7uPBd54gpkb7YL7M
bx5VqlNisKT46AVSo5SujMBX7UN/WTO5VqR+CFVuFOJNUJudMUqoOn3dmC7yI771vwcnzCq1rqHX
uRBWwXrXPOLFFlmLs2HJ6n2XtygwJEUZEQB5llZANABqBwESlJOCkXN/5xlsSFu1GyUlHiDrfeXu
I8bGm9d42gRUR8fnxND8uGn1LlkEtLpgDr20S+7Q9FCB3T8PI9/jnExuiak5TJsYkXGi2w7DTgh5
yQi1nYlK0MdaUmoidhGQpgntGSF+qDparUdHEC6SlR6Lp7i6XEj3/jiSyp2pIaCYBECknDuDJFPC
ioaLkANk9/+9++8VGTxkoxjg9MW8/W70STpx7JiSiYVQcCx1Yy6dkkAS5tICDweu+yOdFUW/xRRd
LjHLjfjDgDELlTVF8SdPji+uB/e5iAnb0nZtsi0bnwo7JtXTMxxqJ3V3Gt23iGGlGdnw42k1T7LX
f/A86RpL+wNCQoii4lkJxrbQdcvdHVOMOCR5dywprCg8tM9W17jjVoYoGar96TA6BONZD4Vkl41k
wNZIibBTRqVOKzJBzid99FFSpRmPKQzlyW1KbrdCdfP26NnBC8tH+Lm4FanS7V0h/KPy7h2HR1+X
UJrcbelOtpEzS5x2yOhFudiH4LPLw3P0PiidKAUTLggwHwRn091dcgqO5QCs5SikLBlzkYbp0dys
TqLqvQ1YqFZGMUOLtbgCTxqSYtCaeC1bOWPZlZLoEDerDghHPghrENlQRWurNje/YCzn+bCG7L4p
ynaFfQwEjzl5jCj9TwImZH7Pj2AdxLSUNlUL26x9zYsxztni4vRLH2yfPosmnanv3zs6e3K0u5dX
dQT9hw4O2OuSMdFO8mYDO0TqppwQhBQ1YM8wJ8RsSVrlSAInpGdyozb/DaQZHW0f5ynoPXQ520Tx
KKUcgHPJVO8XBn3cFFJrq+YmFq5jqTBCGAzdok2GXga74rvBQpRkaWECefls2pFGHTw7urn6C/kS
9iEnEnXZs1pkbwnHXurWzLAD7a+W1pYxaW9G4jJTzfEVfpEkLE17o9djeWbW2EZseuaYmDzIAAGO
px4Ma2PqZBmz/DixRHuQye6rcMNF1tjQIe2CZFyQVO86X6eQs6124cPw3Y8YotOEPgI5YaxhlU/n
kab3n3ST3239+5ud35UyHy8yIPn5h9OfHxzpmtaNPDkONN06PVaxhxnayjmAbJM9tt7RooK7RkUZ
1QLCIX2O6m+1RKJsUNqW35AGUoJ2A8RkgKhTQayaknkHM/6lb+pqyVy6lFxm4LZKSLH/eXeda346
ujR3YPo1S3vItXghPHiHypvUxWyqqrOHwlqdDMXnoISxNSh6WhkhK3DNj24kK6Y1X1JFgC4t4Xfn
5YKtG7boggLj2J+tq70/vHf08PZoLTCcLO5cDYQhxNQ2fjt21QcyEISqf0KKdYwePMOaf4726cDS
QfmBkzZ2aYJUJCcKbDYJJQLAIq06PA6J/UHrp4eRILEnR4fjQKpEkabdSHRaIxxkB6J2Z5+6do+S
40UhkjFwIZHizkoGqiasXm9TcXbb4uDKAywH+E03WXqrIBcEAiGlwPPSszY7nboy50da6NIqaq/i
w5t+WZ9/1j+lgSMJ1ImcIOPZqJ9ZkbWE32dtjjQoFpCwmbFWcoQcmfwnRoglsqEIxlyXn7QCq+FP
AycegbpCFOI9SUH7Z7zJIGRl2V25GL/yk08NETLzLP+tyZGSJdPYG8tTPyWGkSnc/uzkavC22SRK
J4zdwpxAXASIoPPZipgC57XNzafnB/9I5pxmGJdzlC7fwiABJ6ejBUAgxiosvPJk2QGecepJse4x
krgKxqfPuYmpJ4sAAzKClA3J/F9TJkKppvYFyiUzHouKydrC7tSRQFBkq7V+SldYGOhH5iCA+bC+
PaZMdsGk68OVqkUCEPsMHKSyJWEeKQNRBqBi0vTfHlx2Zwcd6oN6IBlxFW1qZq0ku1FobFxdACGG
U5XDuKMHKQnIM8U3RhN+SG5TzBDOts1YbEZ895Xlnyy+9d3RHIZUxBgkqwlcVv/zo6eviJK4e/Db
6fX18eGOH++8ntOJAxaC0yd8OPnk7XH+8E5/9njO7SVvER/8xts+Chze5FDZ6ac/knr/zbOH748u
n59eH7zIH5YOqzxt06ycINt97s2t+Q35MMv2SehuLz/dHPFDCPla5ubwMffo9xujFLx5fP6SZ3Oe
1jPbJfOS2zB/On9yfP6IHHg+5bmCij58fPw62ePZfr/DxfM+ewi7t8esgD985VK0fmoE5McXKJdd
A/bBSkXK+WG+C370jLPw+TRHGkQbDPy1BjiRZ2FwEvl20SguDlbgwB0SdycJAP3a31hffKTuN8R6
mKy/3QslXzcVhZydkn49eY9vmPr9hVsf3S0Lw0bdR/NDDXCKwWRuoVknCfduj/8NvWIA53dQSk3C
2AzxFaHLJfLSfXNTSNOC1L0SCtCrwKvnN7ev+W8+hUSAvUUBalAge6oewQB+3B1dMsPMa4CQm8Rc
hIPAfIBiI2yZypubhBEdh3Vng5Q0AgonxCIQGnE6ZyyZaEWkGA8BxPAB9Vlpw//CMltS4dr/m00n
soYEXoBTWNtASKotqhY1CyACiCsTuews98opFjgse1nt0vSeKyBGwItc9qgJGfkF5G5Vh7CHTohz
qsGdf+6c4l2Ny2VzZQbxvKxqsu6RmqTvqwKlIs6q3D8BNW/UZhbwu2CXkZg7WyhB6Da5hUlfBGsD
vZyJkUMQcWu93C2wYLnydPMsgjZS2hnnvwFrgADIySGgbDk464eL40INhkEOFvWXQZf5LISOdMwA
Z2e3q+lKeMNytWfKQAXw3P3uN87jJzKIaBZ+9TRZzG+ktF5sI5VtxhwpGgpIXJ/DB5t0zGTlIkYS
FtrJy1woHZJEtxMw36zGj5MNvUYN7MSGfSOHYQqYZq/fTujnWd1fZZt93tCUHfeI77Yr5ZpQbZmR
sWciVPBa5KhiRKpkdJGdfVSKBulAegU9gsTcSFLR7W7MmBihVk8JrQzaJPcIlikLthiZ4YX5ryIk
aZaUZXS9PzrNRY5kP372z5IT03pAvuH1U0EtePfz/YtcIFTOCr3ymkyMZIoRsCdL2SI/R8UmYg3z
PpuIxoEwmbACSJjv5q5RIqfTeuQMxMGcClhUbC/KrD5W7mB1545UREq5QvMRT2RFTVFyEhUeacHv
Xtvmt3vj3Qt9OVqHQ7UYLChmR9JUBxnjYA2vGE6Z7A1hmAfkyYkxRUle815qSc9vfzr/r3uPnzNL
mRBLXYN1se1wckQ5uhgu0PsWYEyjxE0No35zSRRqBx8OmYEUPPcTNNs8qOvJmTgmOuNvOYf7NeMP
n/Ddl4gMPIffFpJIgC0tAE52GVORabxlIqfDMsNpM6QGidaU/kFZRqo9+gSudiawvg/9g47R5X1L
q0ui+Pk2bYxLBIBFZYmKK5HCjDlKi8Mw5wRF9xPDyjQ0KiMFSJRamdKIMogpB7LrowJL5eyeZo3c
9wdkk+Db0h32D2FWxPwuRk8ghD2PBn15Sxmou/QvSLwfq2QIZRRBSZ1uAQDFs8d0++6Pce953sPC
U6EcRvOoKMmEs98O/+AfYlTkiNPmAafn739o5ijsf8ssCEKJWQHjHR3M2CKaDDzSuqkSiutvJ75s
bu0bvwhZvSc9mYlX6fqfAdhMOgC0N0nZ915AI76/UxALIImeTsDSYEifSzVuF9BaYipSzYXOsg3S
ayExnayKa4oA57YOVVKZRUIwbQo8dt2M8VU0SUQZj47Y+Qa2lDCj6BwiUlrB/uY4UhnADm8W3fAi
3H/z9dOL3es5WqHJyTlGIHRAxi1lUi2rS7EWSkpX6WNMj0ejlIPQ4o7qPnAlcd6auHjDABJhy0/U
xoy5tqt0qiOxN1yi6K2uEZgOSH6HIvDjr1dcgUDj5uUoiE0yrimJHDoY5/jmm2bkIXtpBub1LJmA
7crRCf0VF2uBi0zlOPj2sYaV+uw1aYHmL8SqAtEKGlgeAcRQywTN636KESXMd//TIb15cP386r+s
RLMEH75Qr5ULmghoThi9tjFzYbUEQ/PgwjwDnH4+vn+Z50LEI3QtlWV59wlNC97gFuLcIiKNtROh
yyiWU+4ZkJ2feSSduHswh7y4y77E5sXd2j/ASYFny6B7GzguEejdyuhGjeShze7ejudFRENoIkDk
RTTbtF8vzr0wtoRsD9Zgz0xPHy3NyROlqGCh+oKlJTSp2BO8qHpBmo0MpABFaDjIgkiRvTYpxtgx
AlzlYNOWZVHa91aUV4PA6ne/K4QuqpPulewVs5TYNwsqEYhCe+wp6FxXVcdOB0BynHVmPrGU8jAQ
vndMEpuOGLXepu22dCG0wBQguBtcbQEJbnCNk9RkhU/3zHH97376ePLhw0lbhUjET8/yWWfE++Hr
JBKRvLNcQGe+THTjvQrZJicnc6TETKNYZ684Rt4VFHluKKr/dhsSRmjfpmq9VUJEqvCKh8hO4/jY
+aYKEvG2A9XzPwm/c1osZ8Y083bVkjRcuvNvCiyuP7z818hO39GKHiuojhYRjW5zKTsUlYSgHVFd
Gyhgkru+qB3SbFSACYIA909VPJITXya+KOZrURL+PHr7Z3byCYsHyNxGNLmOQuUKUSaB8YD2Atma
dYyr24FnrMyqEGJKx39RWIjLjmpBamGwJWav+bJAHPaRkh3rXnAEbqGKKzsTygXJypAki2fo0XeI
R3w4pXUUgYx2R5j2xXW2w5d8IPCCIwGKaqQD3ZlBLxO3ksxOUyp1wdVk2JAINCAJRdqPdpQlICcZ
XAT/dXX5083/yKUFKC7FtgCJc48HdI4ASa3JJoxau009Dxl4Nmb03XBNGBp6AWKkwJqgzfuxkchG
0K/fdZ3IiQjUHB/xJt8J/LuCQu4NUVWnWoG2MQgQEhhKt9PpdoQJjwUjpjTWYSlwiywOGpHHNUlc
DGgtI6q+gGRi7+49P899B8TUKxwVDCSybZy63DUWd9LlAZtyXKqE3xq34OoySvWqD5aXR1/4Baa6
uAXH2VfcNkM9kPX+4cVvPkSblNT5PRr4XGjjMXAwetHpUPIyHdbWHnlmlyIY6bizyvLxin3hk138
DiEs2u9OKPVGnh8ZTmzQ7DN83knyeKABXdXGZf3r8CBvxkmTFJjocPejtiqCZPs0VtJVzfIhpCxj
gYZAChD1W0TE/qHf9i/vKGaBVUbEzgVipMIg4xgH1ubMAUOkYsPj+nU7eM4hP/Q2Cu7qfDx5V3pX
Hk12gZPFj4uVJoL2WaCRAkvAA6nBt35cVdDqFZbsInF12J+BPkYiuBA6PucyRrWpkek3iMGiMfxh
J/4RUewsq/pbrz1maAOQjuR5C1UXdHNnr1WpdqAVwh+8tfh/wZs/j7/c9HOiIYLuytG8vztwNcse
6HRLz6xBhh0RNN+OA2Lj3RQjg6HSB33skSHTh1WSHFI8dnag7C0evmRpmSKMdbIxDpSKSaSzh7sU
VYxOJiRErnhOZH7y6eSa60x6c0ZNHhSyTvfW2pGo8K3T5U4PWbPjgAdgvJOG2EhMQSuENVWkrqbQ
uHnsnZwhU/OpJB/eoVR6mciYbqNY8DQprW2TVsPkDJeoINcRkbAPVT0qNqglc8EJbRYJWSJEEp33
OrHT5ZaCr7Iiw2Gh8QgdEq+d3Le1LSKDFIRNHZ7TIH3WwjL0Y2b88aK32mmaigLq9iisuLNum5Nj
GbhcVG0/kKsF6Lt0xWS1D9PqNifM6kDhnm8oSE2pntmXf0hLfddGUrwGwTn8+8/P/y80NOm7Llz9
UotK2+arYmnp+nymIZlzU9dLuLYnj75lAt09PnidDxL7EjiLnM9fnn/97yBkUgKYLyGxkBxc7KQt
xERgy6eFVFn7ATBygYbeNgsKneMc6pjVeJ/P1EkyMalBYPvgz+NHVy9AYoO2BphORmu1VPK6IBjm
Kn8LLxxKcdpVOgqttPUJApJHrvlFQr0t/ssXV+NRVD+rq+VRlObNJTYopes+bQDw/pvrFw8vedRR
DeSD0Kn8P+fV7/gekoajMUQm9Al6fb6DjLZWpHY+ZhbNdB5vcFx3Lk73ZKm27AIcs9IGncyds5nQ
66XumBFP3XxW1klOBXksghb0C0NcPG23+Wl7b9LwfSZZtJhEkfmuZsytNp1cEEJ7TDUh7P4ABQSk
SrPPNgmIgrZQlQEVVSWCU94mkAVCkRWVGJh22vKpsA62zYgjHYLqLSqsY6y7VLPmTSdTDQ+2qbUX
Ga2hZ4nJipLh3b4AJ6xhD9KZhTRdDN4jeNZ2uDntnoQObmLVo42jlTVtB9/wpyjDuoVy+Hx0eH6c
UwFoG3sG2qeoDUTlA2mGkMvTDnNLNCH8otAvaQERdQQ0IJkpcVXb45iLYiFSLDgbnv9zfgs3frNN
98qUVv2RS6HhNrv+xNkSHdeO4EmhN3TyBvT/YryQYUkeQu7Z7zhCBLRdQARYbQQZB073jRzWQUK8
d5s8uP/+7v3JPa5yIIpEEDhBjAOfiEcqUzWrCSEpEtGFMQEiLl3mTEACgTyRgXd+Cs7qnX8F8//w
E0TpewIIbdMOSjO6Ys6Fe3ouR2qEcwNff9XhY1Qp/zAHX34726Emjr3FzvXKJUdDVuOzDkUOP3N+
pksNklrnzZOXz/6Zilvr0DeZ/BQtP0ibZbSXW8XC/IjBmci+Sg1Y3zw2DpOIEP+PCyVTczWtwwFA
8snTZ3mzTDoRIHgLgcpCSGbPGzbPUQDF+Iw1ZS57ameMic00FqrpmGACaUTvrMeUQhYchRUUtAN1
PsYSZ03LynZmDClzjG4JvBBKXeY+KBLWsyYIiTDlk9vHX9yA5tT9p/dHj+/9Y05jfdu2efe+f5jA
BzDNZY94uQIQ2ok3oGezq0q8XropRAjIoJIUIzLU/dMK2y4iRFplJjq6rVcDgS+bgYBc55tYal3o
tCytl2SGmbD2BIC1mQsySjoSHC0ZT054a8XfpfP+FjL8A8PTJ2WU6FjqGLQgjF1hjv9j6dnkVhSB
Oj7PH50dXb2LD1GY9NpYbJPWtljA4dTGOzSyvKL1acx1FlW1EP6jIPSCLsDDjSejnMckg7FC7Mvu
1T1uR7qOmZkPVNXA9B7/6C0n5XbfmqgpYuYyaaIk2pXiC1YgYlbSGOgQhMYlMh8miBqWe4+utged
V490Wh30DOdMstBuHjgYSiPmuEchJDEKdl/zNTk4EKGRJKKPz0wU+/43HBUKhJRsZGZ8eKId0lUG
WnKBhNlKBup9jg5yGJtE1Cf9pEFfjDeSu7jp//HGpLs/ZI9hYwEUHsXPGyNInGOKogQSus0qNQlj
XGXV2DZZ+4KYULczWo80FCX2hqshwCAEqhZwkSws0fNw5/XA5LUB0q+CRJVhsTZLMiFaBSGgOYzT
6hZ7agRvX6TadGgP11qWIhRPh/i2CGp9QMsAoCeAPP74thHGBo50+P0eSXWKGY2BWT/Onr6CklQA
DNs8MKV7+0mIsHTUEMVkSTUUtL3kaz7tzI3Crorn4u/hwfOvmx8QmNXCiaD8EaHL7kTX4jwPfNQb
j9SbiLs+yArPFRn3AeGEkpvtrrlpXlchY6DMoqE+DC6I4c61wXqYHVSt0Grnt4rS5qmz7xqA4yWQ
yxTiBBZVRBkCl/9gKcPu0xeGXSrs2qRHo9v0OY917MwBRFfHCsbVnvvNEApHNy46CkPWPm93gNLK
1Ja0PxQbOJacFiRuqaUWqF3bdlMQw8Uil9U6QaXoEGds121Lp7o2LZzmPmh7i8qmwZAnXRO2Npae
aZ/MZ+ll3VCZaZlyWJVZZUq2k6yb6gkuGyuBnUJm5w5IV+O57zONwMXlxxXndEISFEJKOUocMfUC
b+74gjGfON1GzXZdIMOPfwRYr1SHMhU8uDl69O0kG4nk6QSoCq1HHrwQA3WsX0ygiJmQ12YGkPPK
SuPy2UdzGxn86tVqX5SAvChdLV8Qu10EEpD3Fy8/5ymH2DboD0g53I75TS+nOyJkCvXJgDrAhYoT
HUaIdblTqclLmZKS++nPk0c8/Rtvq0BlWxItc5GD4MWBt+++DPOFiSGpdepAcUilBnYHloZWaVCY
Ib8eS7nnSbGcJvC9N/972AvIzEQasxTvqvKKCi/RPWUmLQKstipFS2+oQKWCzG1ha7StXfTW7Wak
XfzKRYEaYYyVEXD3Al7Nn6GA1UfxfWhyx3CekdIV3ecVRn8xkLEBTmB4XOZwpA95MyFHg5gyEC4+
FCXQh5G0ZokgpFQ4zMD+MqfJoa69t7coVUpmn2mR5JIqpM1ffr654mA8WGkBonP7g4RtMNNKpI0t
zn4l1yxg3tKSgZ5JXcWkoMwwxfFVtlWQ2b5Z1G4ykSnXOaKsDybattF+JcT66BmHIP8f9F1kFBCJ
PfLPp5msyLrYoqD6q47IJ5mV6Bz1TY25lBvENY45GlZhEMqtztmn71+ynrX21YuLHCUoiWLMepRE
Dc3BRhrSzxgamigZBGoFVkErAdaMz5kGhcrPR+9Emm4icAVKr6ExSVbmQuwhdNMv8boIM8kqpINP
c4iB/lg2wxD6ks1txzk2zaoRMul1l47xzVPeuJ+DCOXmxhvUa6DDkaBj4rbxbwxwNGntlJorXkqv
QJtbU39KigjlLQJi/wDtqzlb8D1Zu1e3ANQzAKcXhj6Owae9LhriHnQShcNb+FRx+9uTR0fXT/NT
CJRaC5tsE3mpJUk+4OEkCBwQqbcAkExm94gAoFLMN0B3SvGpQX/6FA+zXI7Hu4xaGtgz3R0QmCat
H+tJ1dJdgOh8Pqmpvbn1RnehxIOLo0dnP6cr9i+wLaCxn91/G6XVxmoCdhElQYCzmNR5hIJ6adnF
BMqd1/YP5Y7lKXpm0cFl+VyZjw5pEJDXGbTSlxq730//xmnym8ujq0teBy/FgfQjiz4vw3PP9uj0
1zj32YfwA3dlk7Xn6o15KrVMSUXVV/9++jVfxsxDn2icVHsC0VY18O8ClVbSgOv/enjtc/uqVAFC
nzmGECmCZvOQn1Tuqz/bAqTy4N2l69FXYlOqtP/0MId2pRKSWuND98FSXRXaHQUUYKVJ7naYkE51
kYaZ2FlAUlyQBfGhop1FFCYZBuzetwlCFWk/ffrHt/MsH6GFkPHU60L637Ub/K0LCusSYjUrIBV4
zJZBj0VhYhoY8MvJ+cf86IcBMhBgZ5AZIV4LlM9YcI/Kuga2k5QRMSPph6Pbi5/TnnSJmhQSHTaC
9RGhtWTkrWcIHeBT99FulB7O3foMvnnQqH9hauoa+TsFzGQzLz5+iZd/wNnXLmu9V6UNixcla179
tzwhyNoIYOhCi6KBA+lSEhN9wXtSkmCLn8Up9wSnP/bHEowEVmQgvFfZvdidjy/J8NB15VYGd7sE
hLC6YlVGxYR0IEn7twFoQ4ObflY9CclMVwzLjW6np1XpwO1Y1TCFtKrF9owmLwqFU8e+uGMW+C+O
vdGjWKVMKBx7Gb9Np5zAxZl8+QPlqeXIFhjOY4fsbv+OnWYMIXrnIYcnp3CbB1Vvzo+ePTsZUmwe
dvZ+GyFQMv2lYtOvvuFnOQRPOZMKAt3pty48EZ6Iq0fydNbdG6bI5z//8eTz/2frzJrzuJF0/YsU
QclaqFvKki233du4Z0a+Udh9wtROW5QlW7/+PO/7IPEV3RNRBIFEIjckEkvVV9XnqusjXZ6A7WxN
Jpp060L/CrSjgYch68OZ9UEW/5gpM3Fj1O43gpVtGbIoGgAzR0RQZCw5ufLOLN6cBRrAWRYeG0kS
SDZGDBWcW2SZk7+6f/UVhbWwDYCl71pYBiw3vZo8CM6EWYT1XE1KVG2RZ/OxYWTO3j2++usx9rQ7
4wDpwnnwgc7vCIgTzI6/PkwJPDjodTjVRklYp6AYgean//RqjrEmdnfRiw+sYLhEzlE+NqndBKEd
F/lIzDElRqZMgQttA11f62Hcb5sA3j1zdIb6zj5gBIXrTys6qO97zjStgcZKkK2j56SfuqQPH53/
DBGZkNJ8eh3sEFubTf4LOKbUc22XyIv8bDIrHaMkbV//3ie8pUIKKy5akh8P3pQLE3ULZhF6cx9+
/ltBWzLA5DPFNXbW75zZ/RLLSbs5NgQTfA3EgHl23Kft10Pk3EXpa/Co4gLNy4bkTy8qhh/dogQz
gx4Fo94L8xwzFPUNMoaWNYUCxfMMVAQ/MitidwrFZ3csTCYT4T8//pq7jRQzU9KeNqa0lBxYEJUQ
maA2mAMhT+PDyLB+xg4Yu6XYRxFcOobc8VXnZ11XsQKnIr936hNLpCym2N5TC0NSrv5gkP/7PfJ5
UeV6G6sSoou28EzhtJz1cUYVU5/rZycBYxdKWJxYp4mBYIx2w++xxjLRTJfRchYV5lOcD9EsM9Ro
cGNcoTPGW8tMSq530S980AEJoogikfGSxdLo7de3Hz75fJGAXXFIa/bX1z3JpyicNan3WOf0iNGD
Ho1EN7/Fu59StC3cSlCupLlO87+ALdj9D1++5O2ulNEFRead8d6w8WR6dhNQicJ5wuRIHLab6I0M
D719A8DO1Vm372gzb8BVuNlbhELdTxHxUUr3apVo0fVyMgfnlinAIp8qq7rSkeb5KAtFm6RIuaVN
ndWOJPJxlkzvmF0n0q3W3XEGsEJ0famnbhmOJq/n4LlYgAao5dBfixd6GVbTY/N/qVfhlnptCoMa
HyrSkqjGZdFVH7UU+6Vf9yaCujVYgOq5dofpsF520GMaKoCEmI26Q3GpvlaNsMuOqltxxzTDfrZW
Z/N5CppXeEYnpnfq6fyPiTXIWpUdJ3PNAP+jPRRHq4TqN5d8FnopCxRBSNeY5AkbJEBcJdwpmbfv
v3z+X1S665dHiIYc/2MtgfUUHADgxsJH8iGy4PKfRysMLAnnoOktPSXtoD377fXF+ZscXaI46wDV
jyW68MS/OrJneLdhQ2DY5KkvLGdaWS4v+YnCL08iZ/sHjtF/d1F6HV+wW9Fw/QAIfRqFr3mxCBbJ
+5+ZQD7nUZxX/dpkJyG1lE/HGzy4tr/Uj3/nDSVPdKzTSYzUad/GyJCWeq0Cxp6RMl4Yeo2jTSo6
tfYd1eDQpr5GxkuKrUnnrJ20t0fWdwtpicnkm/QgQOg15oIAp1yHA+v3149uv3sK/tazAtLo9ATS
f7xPuQbFkzizQHAysUAPFhgGFPEsLn4Q6LlGf8KaH7mCv3692l8064AA91XMs+vv8+tWFH34MU4N
wU/PX30PjzxvRJy2i2tQSpoOqf1KerspFkPtZwGRAWVHoT/ZHkz8ocghOIYfAqmYJ1mFYaqVaahb
LabjLvPBm13foASJtLnqgj30ZkK1e9OyAapo8tsE0lb4YrApRrs0i2fFrUDD+4q+nvjYDdcqQlJN
B3PxZaRtj5ihXrrF068ow2UayojSYrxYtnpwWnsorOFxAscT53YegYP8YUJpQ1iHO6N+67BMU75I
8er5lw//GtliD/9HJi8tV4vTDCewcQeSyiyrqk5oZJBCpmQtk9ZM5dimh/liNyQj91NaGcIRJh37
IwglpxE9lxZAJtpt0U8tly8DsMFqbIQn3DMwuDomzTKcyGR8/vGEt14k09dlMFfdPf/6ihcgXf7+
4m/5nx8JhNGtD/mnha4Tgbjw7ISCjojCKAEG6fU73tEblRh9iaeJaMl+zPpomTQe0SPLKqZVJmsJ
gWd9JeVIMNuBohronGAMXvEGItObDFgtBS2XWZEYmarFMQYUZo2pE+T6eQRRC4WMXdjMS/uRarka
D/KVCRrhXWb27PKOmsja8EH9qFknMBMl6wrLzCMs2AS0tOm1qf9ydvHFg4uNjNhQiNjKjGzt8utn
9+5dcCyG6IAUDFl+uPyhYpBEwXadjnN9793fOwgj3M0hsrp8miwbIR3EoUJalvBpdphhgfWAAzbq
MseJndQFTk6oXAMAMuNKQbyV9/wpHXpjPgYg+ZU22s18haZ1SerWb7lie0royr2d/tQ2Tq8CCl7Z
350/evGjZTvaOYu6jWQGOGPo+tt5W0RnMZp4MceRyUfu2Tn7mgVmuFv8nL2/wM5mOzemSfYP3yly
dWvO3hq4b29I+vv37Mv3L7uZdueHJunC7nRdezs65hz9t9dfvv0hPdmrnZGemUUHvckAnfQ0q6Me
ZFXy0K1aQzuYN0WhfriUEhfS0pKUfGp8q834SNnXx/ZkmLCAHB2ZMzytfNApesllP5HujlBAUi77
iAxcQSAlX8E+3H566xtl2Wm+e797ZfXHa05unvEeDezMS1cwtWch7Z/+uh68eYWGVek933jxsTff
4IhbRc5u8TUhQCCuZxSMPIJ4KTCUKfoODyiuV1i1v+11rLnFtcm8/YWSrdcL1ChEuKZkvGhLBpci
RWhOb0gpeozj7VJefMfL8n67lQ9GfM67FzZPW9cOm9t6exA4kIw1z35AamUkBQ4Fr4iQ5Z3vgjKF
DhlHiPqQdhiJiKFaEgNUbNZ7YlRvfJR89jq3UtL0+nnfpUIDinfv8iOCmngj27CowkqR7Kfzn3IL
U/QyzXKUiiKcX7IJXsLYjvQgSbODTItcuV24cQFEmqX8evsVtV5KNUR4U1WZkqT6j7t5+ZIapXz+
E1dakPlwvl68QUVAX/CW5fffvX74/ILSUqB38Khfprm8w6QuAsDFo4JwP7CfL/zty7dvngSlfzyl
/eLxXrSf3eLlyFRFkHp0APDCOFxSI+WiKH3bih0Zy9TahYNEtoyZqQeLshqTn/urHVCNQw6pCUmW
vv39+lvaFghdxt7Z/efrDUDnD5qT3W7W0SnsOEaBCNyZWrB7Yhg4qAsKAupfP2f/WmOQqq1NUQLC
5AES2/JeoBdvLj7e+4vh4fVDvhXGnXn2MMG5ZKH1zB/X2aqbm8/dpQPgrX/BWj/WJCsSma3ymn8J
q+9evGNd8G9WBIT1bIZ65JgQn30ORAi0pInChR0zObqgnKk96zXmbW87BrN3xsnQNikoyoTi65ce
MUzO+WwqD5gCQcxZ7sjO1UVDfKpLHlkRn4C/dVVTGNAIQllF+guhEk1xNnhQkANplgRrejv/8eW/
OMoLzywFwCql9QKOcF7bMbKQTuPePwYr5KaF0tZ+aQOVrjBSX7Lr9+KuXXKWsU5yOMPZxzg5vUCs
w83ZcOgBhqxkQso668NfPv/yONkb+9EUECLCrW7J0YULMKTHTtQCIUO6MxQ7u4IS0TXw2adX9dws
HOOc6V4mYB9OkAzwTQMvdpiSxrW7MKYWTPM6L6wUhCoyACVCXshOfSYljpOdBjrgOnUA/ZYGqAn1
fKYsNmfFTEmL1/h7JdM+vU4/cHW5vfaSRaYr0kuBNyuaAPKYnqa1+YbdeszvmQI7Ua4/SaqHJXaj
uw5I3OhAuHOPDJAL1Z0JZ8+rmrFIGu3q/2ZGE8lGhr1VFHd5LBZySC4SNYBCNw01ThXyz01a2Vw/
u3jw+Scacp/kn+c/3nvy+fIvcVEPy7Me74dFe14UrboJ0NQjxhJzkQv3JRH9Q53p6Y2l9Dg0k+AK
+hAo+qqOWv8k6X8w8QCyIlGk2S4OFv+p4dp+mQ/w8tovp8LSgpeTCVP5bIMhGgaN5HoyxU71UrYN
q4qFxaDYR6V68gT/6qQYTmy2MF+Km/lBJpAUgUzy8zSWY/hPtRTLrazkDijC37RfkRxhN4j7YFbU
ZMgzFAcPm4VOXjSrqVux4kK7Sbnevv/67RePEmrSmDU8fQ0D+5+WKbJ5UjI57xQpswShTDWFUM+c
p5hqNHUqZfryxZd//C/4GE+ABiWdndW7+09+uWBxCRIpC4XPLFhdq5JmdduVrhnz0pMScQe588Vf
BFuOCafm+p9fjtWtaESmJVrqGHvByu6g74QF6cQ+zLLKzVti+6Y3ZMCVALsWT71fveJNeX0r3Fqk
Kh8pl17pWlFInamExSNOPcwCUH3WqnLeqDqLzKxnxwtXTmq08iqZmC8vF7zz5O3t9a7UtASV6n+/
xmWwQUskZEGVTNY+imrZVJFqMyotUbPzEgO+IdRSrKSb0AHwZ93BGa3Awqw2Io/i1UTKUWLbcFrE
DmAOyxrg/e9fvvknbdKAf0e5qgZ2/vHli7TxKg+IrKUvOSOQdGkO2vXvrx5nwY22ix1LW3PUysV0
JAZ8cDTraACBg2UAZ43MP6lcPb17/hQlKzj/qSh22IK3NBqEAyH0yWw4IyyuBL7SyrvCkNDJ3RjA
cF/gcVFceworlMo81SNLXQmo1cc0BGLxJebsPyRN+ssFA92WYEmybTSkgNECDLqh4WYzG+TBlApQ
L4pmKqJIpBFn4McW188u2am0Dk5gNDttkWlGSmmQgLLTOF7ra1fBhsWNQiYbFVsJlTgbwPWu7mFG
TFVCMwVXoItf+DJOYxc3Rx78JC0jcuupKzKgmqp7qwJPuR3MbU0tlKQxjDZFKock/20wQlLCrwD/
8uDLW7G0yBvPItw0MjTvni37ksfEOzqzwWIsu81iHoJUkGdpqjArLTDGXnOZ4OmZAPvY6xdfvXn9
Da6TGfHy/k/QEpG5CeqBaOEP34EycriE6KS5lq5dUziBOn3LYPE+e/Pb/zJTgpv5MouzrrH7PxCO
z32ZCwVyRRrMLP142CKNgu8y1JSlXMCI2lM+dyssNBcqa1w2Ibl3vr4jso9awUn+P19qs1epLo9n
QwLXApBFAboIvHX3q6xsgSj9CJXHbtbxcHdeJ9HbbKugIUYh9UYX6tcZYZb7uS0HEJWWiViuxg4n
osFPqXLUwACGqk0xPBZi7XJGNGJJ7msfIeiqNimr/9mN0TeHU2UqVdI0iEUPnZzbW3JLEZRn2Bzj
QmLv9oA8/+3bX/uDXJ5u61N5MX62DMNUSkm757ToFkEgHXDcMMziXnlAsRbFRypJQK6AhbdKDINp
cfnimz6BAgKNAW/TLqPee3vxrq9g69LeDoot6QgKDAlS7Dpjg2zG+yxMrSRumAEOwtXTK15lldhK
YV8WSbkSIw3upgvEJE84yKjeragnbwQnc72+nkAWHldPJWesAEZx3sWeEDuzxNTwf1+LCy1wlLab
5NNnzqnuJ6YaE6iv9kYLsgQCUsFZYzaK3L//9UtuVXNLBVMnVODZy4a15Bx1U8tFDdfarbUnxuMd
1rgYvhNfW/dC6kh41PQ2DrgdJr3aEQEk1yGOrIHaIYPAqXrW553oL9ogZ7zCoWNke/3y4uzW/uUD
RsBiDat7FhXW9QzZLjaoi12KTArNdUUrWa1BjxAQBLSRKdLWfgboRRGapFy3fv5wpQjps8Vnvz5l
d+iaq/f9BxCv6y2nzU9Yrc6GupPF+U8qpgByNMUbyZCeNh7uPRDn1s+RBVm7qq4zr0NNFmGAaUg6
tun/84vXb3NMrYKmMwoQQXUBKw4ZpBXLRrtYy8MGMGkflEAKUTeVtdYC2sEEHPuQtjHZtfjZzGxO
CqRosKvYst14p2Gz5aEReTAiUCxuSfDLOxdcAGttarR6+7kholXgVkz+2+yASDbrksMqwPxyV6NT
exW47uVMvYsAzeOU2ePz7/TcZgxBLWxX24SQClNJR9zrKLaSERXJDiqH0EAWUZpAd5GjbutGRob1
Z+5DvX/C7+5X/LKGtPZReEoZpfzL7OaoZhD1jDfhpEPbDNrdevSCjx8V5uBrQN+h/OWX5ae+JwXh
j8BbTL1u+QlQylbjFj21cRDvlMgzp0Oxs/M4luYEr5KYUlUsS1lezXRLjdPTp+/ePrrz7p/Xzw4U
QaceXtDNQSLyyCT0Gsfkk2Kf9VFvmt1/+vzW04TbvQSDsBEyApMNmwpMigQ8axBDzsNuBloib+Vx
4dQQvoiUFC0tqlaU3w8Grz5DYmQirbvxnwvst789+vWL/1fwJINGmSzNT7YsM3moIIMA3l0ARYbR
6IBXa19HT9qBsyRkSDD/GCzlIluYctXX4Tz/6+Y6xMkt3JJDD8S6qm5R/eLzEpQ4EsYOPD+wHvSc
BefR1JUSBN1gG3mexIqFc7i7PGh0KjhJ4Pw3e4BuWE0B8Q3wk5QxnM3rSxoIIJJjI2S2lnyKOZoe
EWJCv/Cilkt1wgk2JMhyNcKv4Sc8HWq88bgxYyAhju+ZeewaJZaU9UzFDZCNQh9BU6D29gbsFkHf
i4ASiLjLaDXf0qAaUrGmf3rvkl3pWg6Bg1TrZg8FZSc1BtQxSLzAJINiZDpp2CCaTmCCz5I6vahE
VJIx/fTq7jdQx44f/3h8z1kCavUr/jdLIo+d6WIP1gKgNKFZufRVJz5aAtw+7GeCdGFO+Kj1fjwZ
cOK+5K4T9EsSBoBJkf399/wXQDVoXsO6zQFttrmPygxGC26qf8cm2Vb1DMdNSYhfwF3eKn4H7vIR
nZSirMYqU1pTz0bHEOJeO2tNAXyrSvpARQTs3+UBrCoc/11rhAptTafZWBto75laCyVtbLFmFLBs
Ch25kYkb1BccRFBEhJmQthKgl+cSuov6wAxejE+98tCaWkpqS4pTlQZ4/N+VjFYegWAhyTI/Y33m
R3G8ySCZ6wzJoPA2vst/P/wrDwUCSrDteIpjtxh1ANNIX089he3k56/u8v5kIGeI4aIbqjFEupos
RpMjsOC0w+tYDS05VY/aEDTw02QCKePfELADwdQgC0K1RMNm879CT5ANTi++Vf3UBkFo4EhmqVd+
fxq+3BbQ0uBRTxtVPkwubKi2Nmqmd4yXUeqoIbHCpTeoZBhvLG+TiRu+uPfkXZZBjBatswmTWSut
RgWkXN++q3FFg0DRdiOtTRHJcQBiICnA7WTrUJzxC9NxzeD3ZJCMAisRqZQHMSRXswGBAJR0xhHe
N9ymMZZEBtKYfsZIBsrpma0SIJHlEMeAwgBzOfBqWsQchpWoZXAHHtMdEKxZVP599lvwZiyvXuKx
lBUrAZSH0RQoGbqMyxog05YspL2qNcmMSuqsLjI4SyJYe22EQRuBwW0WuNTIYDpGAjY7mXGmoEzb
XfDl/C7V/7i8rNPX4B0oJLOXTh/sgy7auQJZvRJSz8DgPylOlHy7DlcKE0d/l5+RBYZICB4ik1Fa
tFOjiD0zCqajaKphyXsv7D3vT6euT6ntT7PlBlS/y+cTbH3yCxhPF3KLigxNSYN147k2blTlXpXP
tfUF5zwo5tOItz9d3L51AQPbJc3Di7vkA2am8xCjLX3EjLxvGF5fhfVtPLKC0nxRCpJ9mmzoOxvn
+Tb0QVjqSTfXtO+DeGH8w4t/3fuQt7JTmI+rgr/5K06/sWoMefvk9fk3qrTuIM73hqS7n5XrTT07
QOu7PIjp6QfaSkSrangYU0wvjw8kqMRBjMR9xjnnf4fV2Y7KHeiW5lcGPaeBFq7dn8GZro1J7t6T
DW3cnBzpHA3SppTqqZkOyhBoiQHNtHT++DrOuqrr7PXk4NwcNLoxcJy5s1fJ3EikCWhn5IkYDqMb
EkCQK6jhvoQtc8pWAi0DSis7bTqmuu/tsxtthp0PO2Fpdy9XGhKYLA06Q48mjlBH7tpZ5nmnoLuv
ZFhTjiv0NSHgn3XsAmnYdSYADOB/Xr76lhE84bgoK4o1QLVuAxrnJnCBuyvoyP4MA3NoodglYQbR
Y5Fas4AxoVBn5iCm3BS5yOCFaAgw55PGqhPhsZTExyPzW8E02EuY0FukgS+6pa6ba0Kw9qMyECy1
yKsDzH4mhKXdf9aWOmJB2no1IFV2GVAlgmmWfxwJMK24nsoMSYnoe3a+NtypnEnXZQPdAISUobwP
0gyvpgQLR7bh1fhjwPBLbw1WfnqtQZWxnwAywTRxJ092C0MAyOYOK1zb6QoQ7vvI6Ozl80dd6VEX
BU6ToQ4G2BocpnfbLrlJCdb4mgqxTgGLFgWfVkAgguAlPXckJUDyx//yNAb/gdYhu4QSvShkSxHi
N5dC9AJ14ByQu/UHlP7rT0cSBNttZDLsqdh9aybVRaoL26kVJD/RSyM6v0k8I+0fvHr05u5TPSuw
fa29ZfFIWK+HQ595q1/thTMCkkdsTbVuV4y2jEX2xwz8Wy+fPlzzNLM1+pMOEtmH/3hw9VdNMt3T
dQ0okKaHzZCSB6MntmS9cDIyzHikTDC4CxD87IbD6WB9iGQ72EZwLoz7xdkAk4Wx3UIaxtUSA7ra
MFUR2Crl5YfH2fyfnG6BO0SU1RQOZEw/8wVS6ICqS9E8y8h6n8YAQu3ts+8+3z4ZQuT2LpVdAMYw
a7drE8UruFRpU7I04Mr9Y/5Ro57an2Ju3UjAatFJ31x8ce8vwpZ/U6izD9B7SFpME42EwrjLg2o+
yptb1K0F2I3ZHHYRLeerGbkrxG0NvlvU69OHu4/jw9zVnpvJtx/+/f27v4c/S8V7z/MDn7TwsUw6
Db+N9xrsZx4EyRFDSj5O2kVndltoTgGCtaXW0Ro7tcMpkiGtN0IpTwhugouskx4FCJKCrVm6yoDv
WmLQzKkkt5zntUB95wkzbN+6kbvUvag+Zli05AbXep8Sx66UgPnGGhY7ex6BvvPIzTcC2dhG5qV4
48fphzURZCLpzEQIjhakQMhwqTgQ1+4xKSoDJV1BosbVFFpDz50zRS2xWIxhZIoGw1m2Sft06/Wz
+brM6sqEMERAkNMzugqSLls7UrsEeZAAsKm9SpGLqj9lwPECzQsEhjKpe7X1kdg85gaMAQfXOdYC
cORB+7V8AVqZ+A9LL5Cvn73571d06K39y93AHp/zlGEnY1DEDRucOlSSZWiPuZOPHDwxDyo523Tk
bfWpKXv+N0KAMyZa5wC2pcHKpDNB7VEcIcAK6o4YiJAqN+od7TYWDR67VZmtmDK8EwVBaFHc3eKm
8AckKgheciR2wOjXB/+687eEGovrZw6OcOiRkWp5Rbwcs+xTJSiBgSetyHD9bPu5ng9v/YwZ2aM0
fA6KqkhKl2QCTERba6ve6w7yInv2kLfp8CQ/j87wIM/hpTrkDQf+zJ9HJRiaQHw4Im85yCjrax8Y
HdRRdOyQHjMwohh2S/zInvkfkAuGk5L5ZYjW0YqogDpqZGanqIYDu/TD9d0bkrqpk/A6a5EitMar
NlmIQBA6QEjNOzOSN7N+OEWBeZnUBaFF88Czk+3icb98B4pYdO0HyFnGacl0jqGrUPL6+lUmFYCk
GJXff8IZfNKK672FZsHoVKttdENuQICZ3mWdFiNrVJf8a6FW25Msm7udmBV6xFjLNv5/uvf5ZyWt
mJCOcI2NEFj9WEqI2P1XicPoEIe3l4KT6n3oRXsfp1l7o+6QqL4ZWE9SI7AyX3LI882iFtcpcySn
LfKFwfFdPZ2dtwOhCFeMdAi0vOaSg1xwot4EM+j86YKVol59+vrqX4n+TjQ1tWZDimClA7b1G/sp
KhsZtThtxJAfEOOOujUyoYMgE1uUuKWI1/lrpzQiv9PTHR6UpMIGKmx6CmaUuVYZRC5dq08W0Jha
SZDBqDBx7al4VqX5gnIfNy1+exvMHI3xT61JMZAqLjtkUpysFtmeFWvs24KpC64GjslTskVeyycN
ZAGBPG6YExrqKZBSAXrb2DmkcpYEWFKWToIE7uCarcbYrtNSpzWUTLTJDqP/p0C5syvl3meBFaD1
UKEFuGBl83+CANeO4NCM2vYH/MmSOvYTwYGjVuTvOabWOHhhXCtKR+81SleIXR47Fqxdl4G2rTTE
68t7/9ySKpHmwKX+r9URzDTo1d0Lnu4Zp6zhaT57PWwdF6/sKLncHW1SqFqkZmbKRW9WJvhWLKGL
XUed3JHn3/ZLeZZysj2ipQRzUkxoPlU9XGMosyDFIKaSnLU5WCWUmQ1198xG3guEbYar82+fBnss
UJ0pHZwOaTRrHld5+fTOg6drcYA/oW3S97w5p6dSM/PUv9LdET93U2cALZdm2qYGKboknnUx5SWb
q9Muh5UuIlVGCZD2xG0dkulvCOPFApxZnhRX6jLftbivi1oTvoYsZ6f8tVIX7nJfA9cj22kTNfXE
9JK34Rlx2+mRYILdclideYIAkvOsrD26hwONHKrLk7qrD3HvymP+klU74HOv4GAgzKSlkq4xAi9K
DMxPHx+fP4Xppy/ZWF/e+vru3yF592+XD76OAbvi167gTnvY2O2LmYXti1TTITpwKCcW05Tskg8I
Bgi1m74V2aLQPI0KRv1gHSHrmTOPgtvd1i98EffVOgcFtq4swzRy+1FKIVDwSg8CaI+tKVTIr5F5
OIKFDvBM3lEyWtlQ3W+8twFF0JMUKjz85rsPqhDcVQUuShK7OOn+iW6ZaV4ZOdeshXBsNRMnFfon
Ml39enG1WMgIGFfYTWqm5CUcQRmJ+CvyHs6hgCNatD25qUdV2ojUnh6DHHnJ5abPIRFtfB6kHbhE
rEM43rYiVh1TmoYByLwvJJLvTfFIiDSyXczrEltH2kfH8UmKqgYyOKmtm+8iEMX3FtzGN2NvxGBE
rbpJP+25Vo1xk2mvAPUYaId8346hW4yLAo6uWQuoM62BTatFY0mkoKTRxY2RjpIWo1bZAxgqIw5l
1V0jeMRLw0YGSSXIZLD6kFgnypktAXPhfqaEepYHtAVSedf2Szr0SdCYIb99+NYtAxWAMF3dbZMy
QIIYyswOCKqRSRsc46TtIoYc0ko/asUswc6PaznQYWvnsQ5bu/7ywL1ejmH6dYw5z6EfyJ7ez4zh
db/tdWQgfuqQOuqrjz8/vPvwf+58uuDhLKrDtFMz+TXzIBpKcGlpKhAcpMTBWfZosMrcBDJhF0XC
MJ5AlksWySzAhlGzLzmtewuxbRcgMFQKUgwNdnoi4nYNRlkr1sSpdYSWLlhShxQs98iceRkYgk9Q
BXWWaDbc66OZbs5f/uU8va5HaCJTXYAq1w4UuciT4lnVPDSjvuKuGVAdSdEODRDh8vpWDp8EHfwV
GLXRuyMds5w2d1ZEw9aZygc84KtTJUpFUCOOeqb5NKRmwMDStJ661oc673RypJ3O3TTI6CkIrJ3U
y6bXJwegKZdMkjEEHniGZOdq04kzvILg8R+/PAmf9B3/04MldvUVC13DVtuGQhVbC3Q0r6NWijRs
K313aEjPrTr1B1SyRRrQ2izOBBuXh550RKwTHohUBaMm2GTETqhViPDTgalBkje/fvXFZbetp+/H
lgh9tH+bAK/OyX0gWZW2bgfmWoKaFddT9WcBT1XUKkiEi8jeUj+NaRBq/1OFpxveixp3gsNpO3F2
no0hQwJRHN8hHhtso+VmpsKvNNVkdebVmbOHRITlNYyK8RSQq0VqupWaEROmjV/oVRs2ocAFJW1I
BgJqTubq6tFVnmTn2rzJx5crMkDlE6EGSQ0y+4ABX8Her5KfbUr4tcOqezt+iRCTkvVAAxwP3En3
1TP/lTAn8AY/bhXlS39cG4kMRaYOIf0JG4CEP7+m03/sJJg7THMjgI2FT0D051WxbX9+RQraac9F
BUvc2GneLCxq5O7SV13ink4DHWNLQft5RomGrQHMhmq2yV3mz7pNn5zxbMnDszA+OJr5zLs6Gmnj
J/+pCix3bHG/QzV8y9T+U4o1GCUnaIXMMluh8Mh5rUN8x7HeUnekN5mrpA2b7cT44WqSJyMzUzTO
IldCZ2e+jU5rQ2ccOr5dx47QMyryzhac3NeuqSw0cq5JwTIsariT7BC4unPv2xDzqFl9slhSAIep
1pLOms58eZ6NKlBkSVhfdiPfIVsYYAh3TPO/SJU/Df9jWJ0WgkE0PJcURSG7GUXohdQyyTpIxlQI
u9YMPTvcfXD6iENc9T8OxKEIEHK66vjg5liADGECmN6EFVMcaU1dhUc7+zoaYULlEemm1nBdcxM4
GD4dtUzbQaCHN6ZGroYW2nAhgRntSj4G6SkKIefdf704W4uwY7t1Al169148eXV2AdsQmz5zOEzn
wAOip9RdO00EoesK7tpiWUGfoSEZUKhDMTEwVRw/HlYQx0mfP/4DPE2q0atJhYKNnOpAy/WBQCz1
6fqJFtHBUEVK3FsvYKGQyesYeunnmcuwJwKaSna6b9hTfvjHl7fO8iJjRSEYQp6UK9TvMGMFcP/7
fszNqEgKBdiCYTRPL7Tf0oeHDowSvcJxTqXtlDiGZoohGxWwH/namf+WzKzBBxtq68cSDPG5JYQw
5E/jAAxDObeFY6XTzx+pAZm0M1pev+M0JryWhok6yc083FKs665XYhq46SfxnCIJd//XzWqkoz9r
19T3uzkncSGgUPI65ofvcS4xCI0HH1ZpNA+FjqWdYQS0A6LhOoMju3v9tNaeQy5Ygih6mnatcQDo
0fRkesmDUvDpRsqkBFOLfwI+eP6Yp0S6caBj7dt5ywalnmKTkPWxljzCCUVacKFEniCeSW4TICNJ
W47/FN0KMejYykcJ9Vy9Z7TzS4mXrKsjeSdS2pAPVhhy9ViYtkvdhrIMdFDiy/d/SoEma3OXc+xU
YRb4LMS4O0DsFkLLy2UZ++LHhC2j0SzpkJCqtDfKUwDEoqi3RXbnuc+FMPUxd2MSecMIEOGwEDJ9
GdlWz5IVL3IUrw4dV/JdzogxA5uMWGnUGUqOpGv+xWyzeh5HpBH15z/euf3k7ToPVNlihl5CXZkf
xItxJ1xmRwnCLiNbQwEAX8ClEQdD4SAA26Q8FNO5c48IB4gzBjjy1quxLx2DseyeuSmQ/pw9M+jp
yZ53gCXtcSF6FxhcyaT3InOX8BGqXRxS9/92//ZprUYDXbXeXRvEmrSjBoEgRVPya/5EujjzOoxZ
u2UYqUfbIxTieli9lYlgeCHHbAQTZdtW3kJKJNQy7CN1DfQnwKfv8/YFlmfRD7Xqv8mPU9BwmvR/
JrMDQI8C6er8MRvb1LRBHExvSC7vJHuWTHxEnGS99bTf94Z+hHCqudLFTfVdiWZSLJBi8p++u+Dl
FPW5RlWbAl5YYck18RzoZJcHlRUYchtXLJ4gCZHuzOeL259fRZsSa8USgBZDodJQVqrSpyTJs184
ezuipmae8pVTx+29z99+77Z2pmVXCeWRXihxZ5hVEGGxmVYUjQP9uPUSOHxUexuLzaDRoTYjH5vb
ZbpAi/pIOg/+LjIQwc8Z96NOTI1c1LC34/KrDhT7pU3EzvS524lp0YbZ4s3SZde2GeBFkq+ClUae
9T9cvtWWXxrkhbY/+OQtW0++OufPAPjZAcBrHtxno9nfKQinxW+/fvUPvwhMIdvQHm+S4YKpKeJs
hdySVorARiJk3Bdw8qMsWRXEWmRM16IlDjDb0uTjHHTQp0+PX+d4Ns7ezkyHdJQGI0dL427pzXao
UJScK81Dy4i1Bzj13NLhxo6IDDxxKjC69Yuo3YGjhXrzzsB7+SQiJRCwCHkNZAZvbIfHHF98r37g
Vn9KacMHylyiqSRQM9xpWIOjDznic138K1sorYMlPVblkXdlbqJP0FSfPd2jeYJvF/QJO9mhapNM
98ApnHXpABoZLozbMJuFhDvgxuIyWOPCIdheuF6xBr5UJk18WGPVYiEkMTKrVXN/PhcHil4O5Dag
xH9VTyZ74ifcf8I6S4oaC/mpIu0HE6gJCad9DJTTMcWim9bD+DHfCL0m9h30Sye/aMYaTlJYYQxy
WLo5I5nSBjsOHrY77e7bkpqYslNkzpsh2FdX8LRVHyD04eesFXkGqpAmoHLN8tKHqUTNT3D6gyGf
xycVd6euPvMQIxQpkK4HrvKIdEr8TqqvXidP5uZvlygFRMhIEGGRwLu4n3Hu3fdl5/dPsiXTX0P5
TBeEEI7U3wtERAukYCxJ+xAYEC6a56oUZOAGsFzJesmbfFkjBg+Ix2gvkoGiDGssWNBjqEo9ZiDz
8Nbjz4/NklJZS06WMtl5c0h7gjJUChULIqBRB5gUbkOFGt7//vFhlCBPSgvrUf/250cPfu4v1Lrk
ypLH8YcLxFvv/5SHqMlZ/lNalwEGL1AiZ5+nBtITMv6nwS/fdS9iqU1ETt2M+IUKx9vzamXIDX3R
EAZaecTScmvzuOkSkQY4uVKAAe6JQ4uuEx0IHR/ECtBd80HdtSX1mgBlePTUV2Ne/dE3XwFKfHn+
8NHaidE2GIlPEPh09u5j7Hf+iW8UPTi/zZME3DnkHJFX6Lo5+XdWiUSFrnDfMDRcebowTKFf9/j4
fUX99/kbuiMmyoePWP6d0yKksjvJh3bMWwcQjAa+HTYNNrDbNV0TXzx4nXUD7ZKyauflR9eHCYiZ
+bpSSihcY7TXbN7dD6EDpBN6UBYyRqnGPeAf3/8XL7AFTGjNBBhUgzC5FSkbdxscU9uJkEwxCX0v
L7++s+QRZNWsjpV9NuIwAkllrLGYtHuB9aJiVBhiMtzWC7izdprT5HnMIQRhgAyrtItcqUvAXjgb
UD3CrpoPdlBLnpZKMIBg5PtCll3SQawBP/+1nYuI5qd5Ji3y25hQML/apN6VyawT5W0K6rx8e1E4
/PTLXpz1eP4zFZevuJ2bQqcTaBhtGoJG/LSxY4u5rTXKrx5b+x6w7Ui6iWb4f3rCc0LHJdUTEn7/
5v3np85TZ2wJj0/rEfyoMCXcUWe4ff+yb2vc0dJMgyrBcKPlawlwMYranuoHf3xvuBWVuAkDQjuY
XA3WE7HlJj2QIEG6ftRLa8IvLRB6z7LMr0CiXB+wzg2UnjO6ipvFGf9ZfZLmy/UgcM25gX1vJ2j7
9rkulx7AjVjYubxbK5nbv37zRdarru6W99SHNoXpPSjQE6R2zI2DaPQgAKCKqZoBNNPJjhIXKMJi
9suv+AZD42+iSrf0VFady9d8nly5touRARJ16jk3lp2cuRILux3t+EAfAbRYCytbz5MkGVJjnpBs
7a9f3b//94Dr1YI3P4DLU2NKTYFDAo5hw6dmnNUbwjheQqw2VGzJxPx0bL6r47I8/fqDXV14luBZ
nGf3hTKmWZbT7TAahrIlRUzSxaL2oWm/B856yPU/GUkfP9VsFfDe80MKmMLm/Ecc1A1Xlzf55Ahj
pEshfxAO8du3n7zhkyJgstwReS+DugAS3HZkaUGaHV1FgzOU1B7+ZGoA+Psx3rFIK+aOJAUQQDfN
OPjr+fv1fUJNhiBguTPko7lsDmFDC3ZJfrm4gw8Ywrz+5XW++9OftTOMuQCSAnvzw4fX0YusCn7O
UpJL/P5wVMxjqzToT/7IcGkwMrDrR9XT4lBv0206M/lar01gdcUKG3VeP7/7F3TQhOx9yUMShfp1
YdoBkN9CVldwti1EIgWyqFJNO0FpN5cdwAipqdsRJB4OYGTyuuRyRj/zhcNvb9QVPfTBMx1DDBkH
wo7vFGcEBWVGCXOJ0ep6zW1WdmDPfBXkTI8F8u3aDAGnyQXBoYuTSDBP/4Zfh/3MmMpZftYxVh/z
kGdJp3Kmt9LeJ0NzQJsemZMCiKx7DcRnKzAfMK/u0cmKj1DYccVgb5LDLaIeJZs86ke92tEUNDIu
ZAzHuetF8O1SmCBqQCWmku8vpshy9VzVrGFYVFL6BHiblwzJ3ADl4JIqEdYydXNGEPMuXA2Qu38j
bJdJmduFHjFmJaBOYg5eNOyKgE6lTZYXpZZM6zRBs+1pkJ7yFpz25SxF2mY1XQ1321DhilROJ9Jf
slSMg1xBm/h/IgFCC2efHt1dp4zqxGKxDRaD+mq7LH6kJi7mQkH27d2DkDMe4hfRP2g6eFmCWQwK
XMvX1784yx4LneQO2DoZjYtchmuNl3wRad9KWJ7/8dXTE1sAB37DN2htWr67cb336rcv7ZTI09al
DBKti18qzclTp5+BvaSX1alwFKTQhJpaYlO2OPPktkdPp+of+QjhsJHp5SMGf4Wcxv7X0jVV4wHl
7ayNaaDZ32KSNwasZ1wwOWKZkjFQHuwxa3bIUH32+1dPw/cAtXgUTdRKsVoZrE7eAKXqmrbLQfof
td/+wBfnWgBpbJBs8PxPuvsUGG+w2y+0dZXV48YdzAhsqLdTYpuXS9UshfrYElSPs8RSSIt/+o6P
JfLJRIQArT2kxZCjYXMWKC0D2tyWaGDb1maLzpzGUpRdOq8jhxmSmc95MpPkHJACIXAzBTLfkUER
MjArX2iDaGAXnDjeaH7jVxGooDwwJb/T5YdVb0lyGP44DkBCKene6xCJgROiaXQ66iQLyOU0GfMe
0ZGy1XCfwjLb/KcPj6+fsgkBcacNRPI83dWCcN0KEVzjkp5OXREGhDh40CBWoS7Pv77ML+IRZ1+w
hbn8SbPtYrUjb8pzRKh0pHvzBZa/5ySTKx+/gLZKmtJ+Z2a/1f+QDy/P8SgMCf9n5TZneGRYL5mS
OV5d8LI0ArbFhSoXReUlv9/7YBWpGqMHGTBzepiPWbgRbLYJ3dP/YN19cnYvx32ikEqdlOtkMaRU
FzDUoW+NyJdKcuCpTqpCNebi0G3bB9PBQc+AKnlokWYrChIkBb3++Ojuy0AoHk4nBQCzbStfPHz0
8ceTQlhCQrpFPUM/AZsSFzKRJ93kKHopwNqVg+qvZUGd39gBE1MmUrAVfjKftKzI60EFBhCNfLsE
qxNkgZwSkaEqeOS4pFYnJus4IzOAjdE1FGKITyYkDr+xh6ikQSB/+vHlwiqMutLuKuxm48KtB5UM
6dLGsnqY184iFY9ESa3fNcgJxBQgvzzrr6+iH0UvG9Z8QRkVrXzwM+fCZDH3Tk8d75B9cH3/Kc63
xy8k0pu4f645RY+7UXPvzpNfHtl5gYDhSDEDmee3H129yCk89vkBxOT2la0m+KSYlZHsK9LgbHPg
qGt3a5LXTz9dL5U1Ta1eZbemh5KCOT6gqsugOG377gFsdbwgMY3J0hjUZRMPnLw7Aj2EpYJUbaPR
uifhbrAloI5mUlThMkPqxXQ1e2nCEy3VttIxv+EWpExTznBrVQvoOmtda50bnZr2HJUJalYJM131
thvTlv9bm+OMnoJmXpgnZ3KzLWJwrs4s6ObykHZ7yuzKIr7TKjOnF9Omkysza9YKz+/lwwsKdv7j
uydvzr+BWdYaXd+ZRrNnZDM3zZm1mRyqKwbp9bMHfzz6kN+0zzgmS9/o6mRoDxWnt2RKKzbqQm0v
UajCNCB36dHTCezuuoFVANqaol8r+U+l64OzH1AviwhuNqPix6uLe7xjzJvsebqa5V93h2SztugK
g8y+XDkhEJAsIzUO6e2LLy6/RaxZ2a7Oq62i12n5ZOk6nX/+4++vHr2f7xXup0bqMKBhiWg/JnWD
knaLRM1tUaT0OqODApZ1mNTUlDByowtZS9g7qBOEdyekHxKFweI0LY+c7S5iNCVuUt6gLgOA3/3w
+NPzC6czB+px6PFKdg5PHGekhAVGUUYbU+Xv32eszeELmTW6Pn1/9eHizisPshx0MoYw4jHvffHo
3vUTSmS51sTJJAPaskBe+kCE3gAzpGgl3PzurOlArNaDw13RziLhAob9k56ev7QGxyQD724iQMoo
7ahfaW+YM0rTh33oswe3z7+44EIesLiBE/+/cY6JSsDsYZafJ4rdGmfs9fYRNL39Q5rXRs0v1dG1
TrAVHpewgrV/fvtQv+1WT51bdshBuCX+q3v0rKoUvYTs2ogY4ebQZsKcooNcG7nO9fRp3Vs3lsHo
pKSbghkSbaOpbmgIQbqy9zG7vUKUowbZUEa6dczcYAyXakZigKn2hroBqJ1mkN7HHGlxibEzQwzU
sRUYOflYD2xIYwcmogwhJrEoAcmskcfUgOMmhnwOpMO3v8dQRIoxZHdXcMdggTgj1Gax/0QPMm5f
6nWzWYjz78fmDBcs88wwrvAPBhpXDQMJWU5pWTRPYUTa+ZEISAjVA4r736MvoRf1TNFNbatSwnRD
uKHZdDZ1lLQBxMhwlpnU6UhbwkhRDjvynsvTdF/SMAUosRitRpfJ5ctHn3gG0ML/Z+tMm/O6cbT9
i1zleEnsr1LsrJ23Z970zNhfXN09Ha+R7CiRHP/6ue77IvgceaaKgkCQBEAAXA7P8gB7RYnpsTZw
CmhBbvPjdBB8OTc1e8xqjHR11FhCXVFtRSE7N8SFjO2m9d0LQhnLC0Fw0he/Pvn0PX4AJcUhnQKB
O7lFcq/TneCRkMdBqElb4GFrBCcvH5ixQa7v32R3w+4duHdETNbM1M7XgfkgXUGH4lyCNqQoIcHV
lLWCoXrsDPhO6AIO7LrEf1rZgdESnSBwbZ46ADow2/PSycMh3brkVkM2xCaq7rTtsJYI2Thd9Kq/
cxkqcM7w6i8JT9w6Qai3DZo5VD/5Ob5lvM1MqGc33AiywJPWeQlhRFo3CmEOH6IHPkIQo6bfPIgE
p8NbC/+irXn2KmW06/+l1mi29bBJVhe1mYNbKWhphS9enP+Wr3glJtXc11Qyc9AyD0ZQEb+m3X7r
BcNTG4hDNqI3cOsR0QHb0SJ6KTd3sz2YzzsRbuBQ1jX3p+cGY+ocopINQ+q4O5+NBLvAvTuHD3do
3OlvDjJx4+EOJBy6/eBuEngfXQLtA0OygPrg45c/MpnNBpqpjXT3OVtK/hNE6+JHvZGRlGegkAsP
0qfn+WobRtEQO1BBtEJGq+bUlsAgferOufnhm2/f/Ie21rgdQWtrBoXqsgV3gJM97NugdTxBlcta
G/IMs7sQHpeBiRuPhAtPkvBoDXmoVDmqB94NRcFi1zDY3EGOipBFgTXlzDWi3tjOianqSehxi5dd
Nz+D81UvnKJ7N6QC+FyFzfNm1M7HsnEMhTjN6uHBtUOv/tBiS1ZffeDl4j5LSp0GYvxXn4pELwPu
JrtYVLvmUR3V0zN/fHr6IhfY2wBzbgbts4Qus0O3LeUlYNScOZAF243A1XXa0QjvAHc61oVIVnjk
1NaNDcuOp5Scgj3IBnvZhOWBztNgWWE9/wdNO1CCUhnE5LUXcFVupQwC7DVjlCI8AezN6t7IpSwm
hLx92+UMLWAPPI2vP/kh4h/imT6yqI5zwqHYmS5yTd+5o58Qhg+tPMtUv6Vlhiklc9eZRqY5BWjr
KDz6t4DGUWJgRDUrAnzz/fVN7mbTkhLbA+cGPahdLeGKM1LqErLcTTZkDV+mlplzQKNmNAVQ2yRe
LmoIhLmJ57eZAuOe4xFIxlvOQmdPQPlVlpI99697jQx5Dse6xhNiJpqBAIkb2s300vjuKg2d3QBF
/bld/lNXCGLCasjrISAlsrv7lO8sU2zOBtTbCHNHNir0VpuPHew+kA5jkIWMCaBoCJGXr5++yM18
hiqwk8RsXLyGFaKG9uqJZs6vt97os65pnbS+evvNb2/jOgr+11jdfNYnQW0SzffO6ubszuVTAxCN
FKPsW72lz+ncx58/PjgjxdEEbQKcSe/W+fqKDUVRnmaVBnuzbQSA0BmT/ySEQtO2S5p6dnC0TeXJ
BtjDbnN7giV4Ma2Rm/WMZkymTvvxDAeRdDFPvWIupCSznpfVfuuHXrL2ZJ/iTiR7D8KCZaiVQI1J
Iijkbo0NGyhZDsnsPMVaFURZZBv9mVJQDUsx7WuvQA4mxmQgx8Q8z+8kvPobpqeXOfOr+fsozWZt
l+zy7p4amFWhGXrQqoxU9J9pDw6UHbU3O+XmLAciH9hRCBNSR18rk1G7W4c4v/306t13+bXFapAi
EBO2QzrsaOm6AEIWHGjywL0RT/V1jstegM+zpybsDhsD3OV2GX+625zreXO34OE88ar7W95YD0v2
nLsefHotb3wkUNzePstmeK6Cd/yE0t26pWRTtA4g3HPD2SqKnIOIy79d/kuhCnD7m8cf6RIZuk7y
1xlB8gPw+ddZDJ1FgDWuBB11FU3hfOwAeJTi6BTmJM+EICl1XSbWrAg5mBfvmHSQThTq+Aw4ht+O
cecbJ5EEeONZyIA2sPeY5qEtiGSpuVYsnj5zjQJmyfIW7XPH/V63jgjXVyR0UA0VyOTRicxZBP4g
hs7+wUt6at/G5V4/Y5KT9Xw4ngpUBqa+RiR/TDiALIa5ujx78G5dGtNgHsOhYa16MC1uCNOellLM
wqZdOSHN7V9Vg7rCncItRHdHWrZwOiK5W1PbHGb18FYxssX5ETx9AoffbAvNlbBRVIEARMYxzQKt
OkLKG5Eo5TRz8ejr9z89/nB+/SiETNPSP9/ULQd+c/Eg94RwGEtC3vNg8diOJcr0aopnncOx4PoZ
eCt1e7+Di+0KePZDCa67ubyqEOZlfwmiEYMEebiS0+LFExZ3aCtEszSaVAy4U+jXf/nlzs15FG3U
WRV7WAkEileOXhPoP8zHlgA4/sDel29/zK/ZBeuUvSy6DjCoqE9sRBbjCz/zlRKEt1+78ZrXdXig
vd9moNdaInua+naxgJ/Dfub3LQaFcNvVs8e/fvOjcYZaJOjqin4gQBUFwqOvEDtA9tu9DpKrTNau
2sxinYf3TAvC6k35rRtDWypixOcqSR2wVMZZf38DC5PFtiSV3Koy/P73xAcHegpk/0FDA1SHQse5
OnojZDEpQcYiH9sKJ5x80BNINAKJzO7BYYwEYI0Ld+VhcOT9+scPb2N7RCAR/iD4K0iDN9lSdCUQ
D84lLGgeCrVO913WBVpdZC4mVj1llGlkzMDao9OhSSc1impRCh0c2BEWyzzHzF4G0yu4W/Xt13ls
5HjzpoPRyFOcww+ISbgTvftWimN798FCW7PokAU66oGksQYlNgIqYI6E0FmD2rVt2TFMjwZsG5P2
cCj9m3mJou2cjdwq7X1z+P7+8Ot3/9Y9Lxnl2ED5MLIZRQsZ53b6SnnvMRt83aVTk7vqsWcsDoCh
fOyW3vAqFnyQ1ErTYcn/5eHD9AU3icP70/PXb56+fUpjHqR+BzdkkPnqw69nuJiMV8Y4nYHlaOww
Pw425wIohLwDEoSEJOJFiDbwAML82KVoO/Epoleh0xuDYH7BjKZfPDy7+DOHUX1mwAtKcmjAGHO4
Z1vU5XnW6zlG2cu1tYEdovxHS9UN5MBCG2wTdWhCQ6fYm9pGvx0SP/Yp/ZgRDfLfv7/5JjHt9Vg+
Wh/+jVCNsSvvB4a4t7NCIXZo0ix3dRckjUVTCup0K0RQLuAwh47Wf9ro2PGNZ2f16gOPe7BAQCTl
ZyT4AnLmL+cxeky688fr/6dlVF4N0NlI/fjzxb0fLrhBqyloPscv7erUvvMmUUCO9xtO1tYahTxQ
UlNTa8eKjddhj/0Kk1UzpdveY69OEpQYQnuU33BYwBTCkGfO7nSgF9dh83FaQw2ysEBg3zOY2WXG
2JbJXicvBna3lm9JY0OGCrYDwfIg2p8OgwCxJkV0jyIhboJuh8G18MnOFcUXAXoLxC0uVwDrChie
jkw0UITi4srDIR84ic68/4mNXZxD305pnXet0HItKmQGx3zbguuthIwEtLdv8N0DHx3JAnMgsnrQ
mKhXI29NUZyCd8pConb+9PyrT+cfPybyaL6ihwYywcWaB4oWMhA2Uc0jwIcIOoNkVHQeATrPQ/Ha
hVXFdbuR8MU/33A2NbcJqA27pC6YgXOxA9IeRPmGqHKpgmigz0YpF0ha71+PLVL/lrEJw64dEZcy
+g9z4Drrga9dvXXui+WpsgPIFm28prBZO2KRWH2PU3sTONuZDpYTiIs5VsRABJJOJpa2QMQquRGg
YBSExliil8svM6bTuY54+6d0NNI47fFWEQtatda8+NfF38hTsRbn1LLo9pIbh4svz2N3EjEK3MUi
HD5ZqkhxYFmhs4FLwJHQPIHbXtAv1QJBCUKUrpmkwwNEfWE2itab5E1Qj4zSgNni8VO247ejNBwm
ysDrDPunEArhtVIriqfdbH9AMEGbQgYFplzLHPaIFMVWw6/zoFxkYWssNxslyFOprqCCRhChWC2x
TxQ1rasvCk2ZMk7dmD64eTL0x5zdk2zWIArQekJZzkBSOsxFqiMoqc8nruZdU0cSZWibSpmPdPIR
QtTn8hmWejOSwq2/frqblxS+DR2HwRoMs+uhVMafVSNbCVRHqwx8/rl2E46UUoAH1tkk4xMSBYxJ
Vu3H317+1UHZEUkI72mBn2LvKZyjuCs8KKPZSi4UUqwChJiLp/WtDgguZpC7lTLHNgth+b4Sy5GP
O2yE6zrPz3yAJ7BHZ7T02m+eTFuvQkFHI1YvxIKYHJenE8hZbmaXQgfoc6ZEFafV7sHu3NYc5akN
FLEmOIjQUq0Isaw/A/skJL/Np0vitkn4VdzADUxk8Z95FoSYCXIYjE5QwBm11OowM+JBZ1oLk7nq
tBVrWMONJoZYQnIF0cThjj0qGdrW+O7OzRm/pXH33+Uf6Czb4ATf/bBC1OlwBUFVFc4LkKycXTxz
dcZ2qne9OdBj7SDr4V7vVMkeHjM3QTAhSXlA1N141J3R7F64LVDggv3z5XlUOhmrbCcflteZyhlB
jkQ3bp8/qtxtSMXDTD3kSmsQgiALKf9gkkjIy7WnlRhp26TR+jS3kNPPMNHzGAyi17LMKbB0TLvt
UcfwaCSJAFHDBJ+JiqKAzZF64lS149H+5ufH989I0SCNswOJNZzvuvAojFIlreXNacpqE9fUaSBT
0epdFEqCYVSs6ql2OMuDWKWlUVg25oDREl/uYyiFzUZoen79r09f1tUVYhsCkJZ0GqhJ630fD01n
TOV/0OCkx83PXYgOStskWk1bkQaePOJe067cDiXnwLvtPJktlmpfgdSnHdCAWWP2xLxVuUP85vvU
WcvXLWbEXa1eBzg0hr++aO9gnEOExnh0j/cfnF0wX3p91c30obWictSTHjVBsn29JTs12eU1wbE/
1TkNtWW0OPHrLTSVf/f9q9ffR9266cibBkfdywdu6cvmW70VIa0VEGTjio9qRbLtJbX10Rx2vgrT
cvHfylYJc/tlhwioPqkc5TVTOJtrZ5ls/nJx8122d1qyPl51Y9Il6uJdlvWR06apVJPVMOQqSC7p
XDq0u6AqJ+LerGDhVFx9dg/xf840qdX+1I13rp/cuZOnVZaqkUYzck5QlRzvzYJD+RJVPrPRctGp
XlRV31aYLiqTji5DTJV8CUpRt6aFni5s+2rM2mdEoOT55cXau8vATiNopbpovDfxunqdWVH2uzf2
mQ2Fe5BeVHUvwFYBqhAEmtB69BwKsLd2QPfagVZkT08ILEn1ZT2gTYDYpARUUE+giNN8sr1qw1Fr
RaKBix3ILcvp3h1+DVjqJCU4VIIWcVOFXrw9++1jTpfJKhRcTVKhYxX6fp9tO+O2snUM9VSG0fDh
bB1+QYHRFqlUIdzRyu4pEpw+Y0NNjtVJbOiA7Dt7d45CCXcvz65+JDebVpvogs8gWbaHDMM00X00
hGpCOZDoC3XWzdpo5e0A8BB/KLzCfpGPfdJuNZrnFnLA/KNtehTdEXz1rKczUMhAJKlXpPPY2uN/
ANH/1tMdR4MqeUOMuP0W405i5SSCHrHBefR3iLu+DgdKMQs+Y9XAmFAK9/p+8yV7qhoeO/wmku5+
++e9J2vPUlqXb1d1oAs7V740xkSrfQe80uyO9a/vnF1c58kdW7kRcGdAz9iD0k0g3I7b01C6QwWa
+mKQqI/luqF1B9tn8t3VzvPpd/7r1VW2uDzgndvbmxs4FfMZlhj39bcfL378+GY9voZloGT6R186
p8le3z178Co3KOlWjF2Y7DJNJ8ddfFidqSC5NFDCsVNljC4jTL9mEwIEsiXDcddrWwAqK5UJJrVd
aXSAQxNSZm1rRdVq65SV4fvNqV/RrRpOdTiCtk1Jb/5y/82TxaMxslu4QmbnnA5EqyW0K0zUbv2W
irbF9I/h4kQ8x25zykpLt93bGuHVSAehhzCrLVSc3OieDs/kB/7unG/qGMHU9zDRKkAjscZjyLI2
oc/SpOvIOndVh6MmKoAciAS+MIo1OVkfFKovkEexlkMUlR6+f/r7xzMbw2umYpm0eQxLs1trj0yc
19fO5tDyKKVN5QaMhIFqAYUETpqBTRtZ2I4SkIma5KLLw2cfW02TCKtDep4KLk7qPYEuQ1WI5Ppp
jFQNIPWJ7WacNEoir6fUtm0o1quW3LpVkMHey1Nar3CLtFE51AZTkLlb/PrF149+kr+Sl8SOiyWj
X1vioG3rkzkCj3fgtkerd5WkjAVT5RbBrC7hAcLvNHE1a/9SeYykWofO11lorwVOy0tIveFF6+O2
Cg/Zaegov0tvrfS8JMzuebYayjc2s1x+/PnX///ybuyFHhZWZdjBWqbjTAgmyCZKrtfTdug8BpON
Z4rdYbbP4TiBaZ9l1k5TGAZ132FYpEGCJzUnoo94JqZqeZHnXiKhuY1UvzY/ksrx/+BcjdsPHQCk
GcFw8+b8w/snOQkeG4Ec2Ho/TdllQrP5b9RVkfSmqV1mrqC/djmOrEJjARjcegiG/E5jMAlIVU8P
qg2PvRGaZ7P3uYMW3jCnUHAg4fWauaEaNUYfxLSE/1SjREShLQyh/QIxeFi8josGdKrfGn/co3nw
jZ6ldBupqphDktZQE2DkqCg11DptX+dmZo0iGdpmKStgJ6AemlCGMocmqrb6j1cocnwg/ve3P7z7
mCOn9kuZwBL8j14ZPLS5POdYTDWnvDFSoEhVo/JoAEoL9FNRyFu9jVDktAeEmMeIvPwgTxltEHd7
7MlWSBMFgpgUDmQp/uKPr3//m+FCLfodXukul8bUBrV9eHVsIRGNVbQ92+S6IFy5Kdop9ahT/RY1
WUpo0SJFNbik7oJcn0+fKpgcUjUVDYpW+qGa7IZHOHa0LvKEczjVgRcfuQt99+ze49dfX3/1RUbB
J75gb21hVj20mEOEtITj81Xt4t0f5199uHP21Z++XdFHdNZ64HhOg+lqLvaUu6ijBkQtfCjfbqBu
j9/aZc3pAFiq9TqOSvK0WUVqvwhNUbRe8d1SwBKxdJIANFUV0HA+1agSUF//fn555xRzbbRF22oZ
P45StXBqj6l45w3G/iY9SHkJ4ZaWt/0+svXArGA0TF82x9W0VyqrVxU2LFdFYyHNrASbcooeU38L
VNs26Yb33vtvH9zJ6e1iaoOlw2pe1jKbq4Blu7Q7oBNPjjr7vxSn/3w49cCwRonQTNR2OpxKjvG2
LaZiBW0zvH3KXTyaU0/lw6p+FZZjmdjk8LjAtklb6Mg9FWwBLmJmhXtZu61JjvGRuRcmELI0mQuK
TYiunYakCPe0HNvEApKZwORCI6s0SlbtoamS1/1yv3p09uXd7NCHXa4O4LQ2V95l2DstZHGPkduB
fQiKauudETkuNV99+e8wg5RrjTJeu7A+rHRx9+bfKL56lgX56hkarUuSHCkgm+1dSrxugrYysCMj
DLurZ4FUVs6GUviax9w797JnQyuiFgKW7MGpQ6td0zpShDQh9c4f/z1lo3q7ZZkHOLSEDJyHqlsJ
0NbUsYIEIJwgli/jft5rON1hpApp7pb2MehyDoOXfAH6Xr9jEg3I8cGF988evHj7I3lPcuAdDo/+
sSqSn4fQoFOnQvlvdWnirUd9cnm67dE/QPpVmzCce5WqT4ka3/f3jjmPnK/l+h2/vDYwL5Rz35WT
sk/vn/z+Q5+C58u23KLNq+99kb93cQ+fKqBsfielTLnBCwe4paCIN3IRIecNOZpDMR4Inre9r57l
qd/12o7SNod1W3iYzFdxDh/wtsY0R1xef+iDVpTQo1aFHwIhpGtktjL5PgZPjfMG3eEz1adK1LMg
zwz6joW6A2MtX1ZB3O9P+JbEJc8d/xcl2xP4u1EBzU90tJO+clLO8PTJaPjLEigHs9ujEstQ9kII
IHP+DOoQEa79NSOF0Q0pcBYUiE5OQooydWSVC5hpVRrzq2cCZN2eOdeKs52SN61MlB6fMKIVFWR1
kjMCpcuwmyZQc0B3cmwl+wIeByk+mdf+CpgN6ZNd3ArQidlRbbHyJBvk9q6WdrsUZt2eZE3JmwP8
x8ZMYaT751+8/4EckxQDEARoCZBsntyMDqd1HHEUzVNa2V4e3RAZmKH7RfUcA6gmSpGqg+iGrTev
TyiS7VQPPahz5KiPokddoEG//OnlxXfrGS4Wj0cPvg+PiZFZG40VmIGoanh3dUtH9qrd+wSVbW9m
+yNPG3jqhJvCqwG2S8mSsOnMgFjS4Ma8IGQx2kbI1vOuO5PjP8xT1SdfdkAYeSdhjQtWZvhBhAnQ
OgpxZp03exh1Ehx+eQBlBioMejpPCfOw5dQlXT179ej8q3frrkQm6U7LNG4PmTcgSBMB+vbSzoLA
yOzuPNlT4EOlt+tZ4fRhBjZ4LMp6TZAAd/9A6tk3fIOapute09q22aoZ/bHYOCfMAU6KakADwXDM
vpiCjjmex/szjzJ/VqsV5Juah6EfvBzzJF92zlP1KEF89XDNT6MqDCj+zI8KCTPiYEucuKS+YiEY
toXRoxNdxHWC4Fyfh44e/wNrMYqxuOHQVR8ChY57SkBIawIgj4CVlm2M+R5kKSgwl0uKArWXDlNw
ktfPIDeMUJSgM4YEkskKQUxIpRS8QUIO1O1UnstGm6XWujA4meXo3VFj3HBUx7njij3e0nbOvz38
KIzNtQVwJpZb8yFaKBqNMkp5KtyV6ZwzCm22y+n6GJvOwJEO0msNv7q/PzLeVd21/bjCr1fSGXV4
z3S4qwZbeF7lpfI/rs9e3ImZ2TzN/lErzpPQqx+qZziCX/zt4l+SgEljlrElvejpQ22qEdejUWQ4
Nvb+ELi3kKR4lwl8fQWmX5bjNhIC4LcTWTm6ka8lGQyQD94mh2GBGyELC7Le71izpVcWHSZ6iT6S
jFfX1AYt7doXWWw4NBRKGEiX22FyiibXuUSoF5gUdagQ64N004q3ydX9KOPOHhqqAlH78vrscn0J
N7e52V/Nu5DbzzLPJg2mjpy4N3dRFQSEGSkSQqapW2caWCsTMxWsiXAQbbanHDqktUCSEiXMZHuo
12HQsMdesTsGT6DOkQm2CeKBgPTtgfBlRMMLDyyfVeaqjsjv7rz83htjTB4gewpBOriHdOyjkBGV
GMv8M7Pm17onIurqOLEDG8QzcyLLqHBGqy6oAw9MkxFPsXbC4lBj0vV9QB/eJDZ671r76hlwam/4
+TKn04FUWs80aAf03AklavuCZEa1z/B0aQXwBCkRC8mBlN+SYNiFNMEeU86EDHIcX3SQllBilMOz
ai8//fhrv396kWltccKpa/VShyiWIOB/OjZ3H+lnSlYoLbS1Tl1CtaZTj5GeJmm17QgCWT8AXQ1u
OV0zovz7c77pOjKXnAbhUrVBwHFIR/Ionnqt5Jb5MOFRw4Y1MQYkeQ+gBCOTGpkrysTuAMtqkQ/b
DeoeU7msWdRrAuDcarefa/PDaEWZk3XGkIo9f/tlPxGDpYhEBzp1yTJ5EKcQjVpj1mnBap8ZV0Pv
SwDMvSuDUGordOsu0Ktg94K5UOWzXv05iltfwO+3xrzAFZ6Wt1xJwkMY5frTZ+v33tTdbSnCd9qz
6O4oSAYUrzT/0svxXD/zMSe0d8F0ku6OlZ3v+18+/do5kkkRmSbqXmWAk5w74QkOJGlLHeK8Ke6I
xoQMHSMTf1AEJNFqI401wy67tdmqXfz5/cXaae64yP4RlmuGQESYdJZ99W0PGw1WIa1mQgNFisMf
hElyZ7nxmuW5j4dAJO3K4BPcTqunb0c5fwR+yE+8kFgbHa87/Lo+eFltB+QNzlBRlyvewDK4YfVZ
gqfbhY2s51L6+UOIfoVOmN+8h0SNnSzgK4xQEnzPKacbSJlRNCi/NsUcsn54hy3xT3d/fUJNKJqF
1USNHeI0A8mjpI/W0xt00h7GP2B4BYg97KtlyIh9IfbZEonb3HCEUnPrHevCqZuOXc9m4xatSIMd
f0SsYUqYgAATL2vHShwalvt6Hf6E4oP//ON9lEs0jfsif2YnlJ6tj4qkn0QsGWNwRWLbIo8spUKQ
x6++fb9WAYTJGDl05SThEHbS7ZpGW+/b6T3MDxXngIgD8TFQIngeP9pl1AYnzbePzd2m0ZR2cXkT
7nj1Nz5pg8i6hTy6wglEWIOAQu7NTdDWBEwL/tNeewDnU0cd+swckJgbgM4K2lADAWHal15uLWbd
N54OvWhLoiHc4lIyp43FXDnH8noj7r3lhz6HRgcUiroUe724o6AxnJF9iAXxxiCoekdIjQEC8bQ5
bNNuC097wz1t7m2FzVETJkuFuQyGHxf58ExRDzTefzx7/zIfZ+cmKdLRbs2r7ersUawOy60alKh2
sgI5CUB6b1ZKuE/TtNgG2XYYhIa2TVzwUbHu8vAEHOKcPF7YvV+G5domgjo2e6zNkHUFpt4uMT7q
TRjFv1lW+W8B0NgRUgUNEyq9nxN3I3fbKV1aGxuKsFd3aXbXDdsKC3uqV9AGKdgX/UzTg62knVAp
+s17q7y9iqLg9h4I/tlsg5BcUfLv/s2T65dr70g2YdakSY/Q0eVoBGfNcGo+TgmsFtCBx8R3RW/4
/kkWB8gM8YzyrsJZmda8dn395KvvyCjRwL6Vu/ucJ7Me8iO92EwlrjwkaF0UmsdNhgPTBPUcGjqn
djakZo+sAzaMBYjyeeU6dSMvHlg/MECOSiTEiLs4xKFQR9BiNNHOZG0Aj3nvP3ryGxOF1WJxop/u
JDQ8TnM4wU4hG5EPEPkQiRDmKGCa0RpNo/TMBLuZXHZ0WiG8nj96/fT104u3q1c1Iq3g3sCHM5oI
DSlCzfB6+eJsTXcUQKWSiWKyqEEQIwKVkF4TTodV6/gNwuxcoo52rT0aGemMu7Ha/f6bs083OcCJ
vU57KwlwlYVZJIJA1CCwASlTy4GnvYL8jtAt/bZnVT+ADpXFaNyYIQ5LFj4s0nVi22Q+IIg60OIH
TCTzgwg1Xfq2k4bsPIiCflG5/zQYEDuYCHiRqrmtQW2bnN17+WOxmMU5iP3hYQ6tRT4j/HLn8ke4
LrHD+ZaK4zaan+5xU+Nk+lP0UwduqwtkolzbB5+JJ8ja91K5aLRKP3blILO7BbfjVBFh4IM7Y93l
NUmmHqcpkLyJ7VpT27mboJmTCm0i6KhZhBpMizzdqelCu+57zMMOXjA9LbXUwBRwFY4NIXeIESuE
hI/UgyApocHa0QrYEUoad1jzKBYPZCnzaK/t+86GdIUH0q/vnNknIOX025hYzqv10tcVr+0kyqiA
Y1foO0JRJyqz4lBLracDMDbUQdCesXP9d375R3luolbz2gJcnojnEtAjNCBMj9eTXknCGEQJlXc6
AI/2wxAcg5CVuALiMDxqmXVm2Dkblmk03s5DOX+VYACCwwVoTIgvvjRaJyDozNIMdEmm9y7J6ysJ
rbYXaW2buZoGmQXQl+kSGZqK7J6n9jUKyrYbt75Bu06QcG131Xs/TYCLu9rOfpsuQM6LAqzPpF1H
hBW5xTQiydSS1US2h4+9whCazFzs5zdT5VV2V/SQvrHYYzZCEHziE/T61T/rhwxQqsORWtSlYq5y
qWH4hguCyBx1p4WS1Fl91Hx1tsO+KtMOHWkh7E/Kpkf9gBsSwadrvoNRkmxoq2YoF023JrDjVWNZ
w1c1gNnd1Iwgc1mbunlFg5TrbcrVVwhVEbnIottm7DyjltrAFXidasB3HQKsF0jrnMoLodyfzDJh
VAnJJrycZztYQlkn6KDpX9qI0ryzcJ/BbUvKS+Q/YTyHxEQvLNeUIvvWDiOX8eG4tqC76r0fbj7k
TjY1Z0oEdVAucqabFG+dR5FwTzNG292rn5lg4IpS4c1uYe2zP1stNpPPr6TpEAl+GJLY07LGBjjO
gU5fyi4V1+rEBz8u/lgzBI1r+Ilx/lOzsT42pUovZ/lPUmArwI+cqUzKTAtYbUPUsS0xC9LnYKu5
NTpRVFMugpg2s450NckUj21McD7OMRF/k+MxqmZSIjx3Va9keKo3UZl2rt71GZStuUptqJrpwbKa
rdNi1jHXbsp3Iw1gVlxHOHkIoUM8+miPRhCH4oJ/nj343gG3IeNoj9NaPt5Cg1m9az7dNS7Rj4gF
WSr0kgWKvTkiJ3dvJWkWJ2U+6OneMaqwD8HOqucKyCIC7lUofuiZKOvG1el6FSrJI1MQGsw9Rktc
gFgrn1zdz1NguB9IGRBJQAYrcK07kHpIbB1ZyLZiYR+V5vcTwCmkxIoiNLW1CBEEoqiEnD0EfpY0
HbB75N3r66++fv/wKfxhgrgWImcWWiXJXUnpCLFKBngY+OUccJCMo8jia5Bcdk70GgOOnMYnO93T
gZ8cqIzlIiNl+S/jzE0Ml147GUiBDG5fjX2dz00jbp9d8mCZSxkh2eXAdYDcXsnu/nL1H/nJdQLV
WN0a0HFwuAPpsTqBL3XmyFoN1EbxNrHbQLImGFokW5oEqYGEafLZQbHtN9yIQ5Xs6caWw25WvYyA
+fVwKlMIhJJXPy1wALOi2u/5CSIsA4EjBCB4zhI6jMmaumBXjHyVCzRciRpiCGj4NJhA6TzD45Cj
9ixQNbTmxiIUEIzGu4NAZuDyMXv5V75/A0qg0GI9ICQTIbYG0eKf4WSTGjsgWtW1YUqg7dQpis76
ggk18mR0Ym7eyMbvLmXrZsG+4tk1WPZbGZlUPmwVdoT36qBjqgMC4dsiqMh1AXB3DxxLzbprRMLa
eAJJj9q7CjM3a5/KwiGpszFIC3sx7VVKn49DnCvatvu6SnI42IsOzi9ffH31+GkJqlaW5Ms/arkO
rc0FhJ7rIQDWzi16VSh9HebaaZospDxuzwudHZbgSsTYWlGjt69q8dV3HHyBxiYnz4Pi302gsAaR
dnqsA9MxanC1kJjvOJgx1/+MloyFgRk8+WUpaIwmcsLenIHdetkQflQA7m/p9IcJmcjQKUcB2kVL
rSfmOz1SjFmAdKnmj51mvgTBAem3ERFWVDVpgHYTtNvSj++fvlpvE9mCgpqCFuhK6rRtSyElfUbD
EStk6O7kkoj2XMb2wV3veD66OH/5IR9wZ7nbsA/TrluVrFEwc6X6jCujvdfEzhC56mv2w4uzP3l4
ZI7FNNW6/UBGu6BuzLHMRRfMJUw7GByk7XMKnxsAG0LLCOc5Qj6ChLcouPvb2csPeeV8Jxyss4VO
o/39MObSupUapHGXkjdExtJvFE1RNabI/uFykPUdd+xBwsRH2IihGjQ260AHj8cLs0+H6w4e8PS4
Mk94B1Pij1BaVddZTGrWaiBYLXi2+RqQSIHZDCFQJ8TcoUqMP+/Xc5GSuPj7w3tr44QADyCqPD5T
bXtWmgR+CZnfQ6Y22SwhMMrmh38HFc1tLYkhEg023BRDbUcs4sCFMXKnqCA+gkre8bVHGZKiwdiD
r15cNJpmdqEQCwA7+GbAETpQhbELMwPzCiHT5RUU/dQMBIWEQZ4++v373qhHx51mhnDDCUQfIFLz
8wTh1X3lEULUHooR32bQE0JcgQGE9h98938Z3R3aXK+kxw0JQkEDQDkGxP6KmFPfvd+e/pERFQPM
58T2joNxc/nT3Ysnzp79Yb4Cfn0PrsPYoHMdXpEGN3hutpshCDz9fbcMyv7E30t/yNVf8ePdhb4W
Me9GMElxtPAxP87Gsxz0yNRFho5GjS41IPh0xX925Lncr+P5P+u1b6PhIYOmxUHLtVMsLOURfjOl
6ezPwkEP4Twjlp9f5UdYH716cvMj7UzrBkcC2GGMLBB8OE/+ZNth/NKVud5CgWpPf9Bs+jDx2//r
eviKTTampqIQP4mTJZFd12QT4RKpQ5FpbFAradWxcczSmebjg68f/tWomhpU32k0Qwg0Lv+0J3hL
KiFTGbnZFVBGL1uCMq1pV8f8lFqQbbOdM5p2z+wKsN8IIbDoz0e+q/1U1JCDxoTfmIUAKsGnNTYk
HncpFyR557YzJ2O7XYqZUUid0JPSBefl2PYAcJmf1JnjNnRD50d/nl++i5cQIQRRYi9+GAYQMtKa
GAWoCeTFnzxnkrj35y0h5Uizex39SQ5hGDxi1hyGEug5+5etLMYE/+LO2Rc3Z+ITV9Sum/gPD+Dm
1xJaaQRYwttCOET2RX/cjWkDLWYr9sefZ/dendOjIYBSDKTz9My0Lvx239PFXO98zK8x4hdG/TIB
VjgkZgeKOkdcPQPjeS1fkAJJNrS8/cTDy/5cafKHOeckh/IHV/8kqdCOhRjUoLn/s3PdjJRjxbR+
92KptvTt76H2J2HxGbTdk10eDT+eX77N/ovS6Nak8im1F/lpEktYNqS5XfMJtQd//NpfKe4bZulq
E/s3HikD54UtGucD2Y/+nvex+maU3cLGe+5dszn+rfvvdKQ75hLIHZWna9we7+Jz/Rj3EQ84GnfD
ISe9uJdEO0Q1tjKOoBgxILu1PNRIW4tjVBCs9X8WUVqV539+wJN+auhHf//w8vzDR3ocK/bimR+F
bFBRgW6vaHIkEVAdX0YTFebVuzhlfv5TxkoAlrM0asGxetDRHPxhMKbxwN7A6CzH6MEyJE3pILpi
JoHEyk19E9lMjZKS6XokO7Lxy+WPv8AbhkAReFImhL5GKI/aYjqo2xEOWqqealBmRnjr4aW0+5An
9F4/fPpnpl06CccGSJSE0QIsenNqxVo3myA6QcGGrJiXrI854Lp6xjUCVwqQuoVi3XTpnO1lGdqY
gvU2DSslhtgbHsRv64isrVHXVA8UEcDK7EYSzUBUBxzu1p/NuPvZXO3CWVkg1I+g9XAS9kc+BIci
kF2bozFPhyJOEmMPvcGjQL/ke/gl9NKyhZwd5Twdrw2EqAciPrfU1RqIUsD16AN9V9u9fegljU9a
dDsR63QXSLiA9F1mOLsxne5TafXVkEsUtqvtPoCWmjl4TWLQ5kpkkeZ6XkqkdXl0Skm0EJ0EpHI2
TO3yFomqIw0Wi4gn/Bw5H396l2P529wNSoZyh9zaayCNikBmHaqDAHt/mt7Tb0Mgg7pvjd7wW5fO
qb6H5lPEdd8J8IO7L3gfAt/pHpDtKilkG9T830mfkV23QMF2LB5GDmRqwqbfjbY1vgVZ937JJP5z
r4eeaWagPsSfNEX3fcHiTWVVRB5JwcrBASKKAKc5RKCs1jETJGTsE7Ivz6/zSo7BraWQMCbx+eu5
wIMVSWNNiQR0AVGdWsDcGMMmwB4qvD+7+PKp2tsCPOMaz+VX33BwH9b257nW2OsCCIMsffBWXaDi
KYCHUApZEjhJU2xEm+AZkrbKCTy8HPzUk3tt8OIPPixihKyXY66ePePnqKgF/80Z0VK2FIpMUHQN
XoCCc/G5ntcVQBwgfjhEICwYOxkXHU2zOe9/qPgwZR28QG6GfcM/SFIZl+KtH4fPEaSXIl++/Usq
MIh6HsP/bo1vfmblgE8HoDzWqUz2hKw/XO64yABJrvtfv/j1m/9iOYGw138au9RDnJUGQo9s+L/r
2eZwYI4q6CCkkFUOCDcWL4iddNbZIcJJlJZov7uE7UsRvsF6JzMdZVniOsyKxwhr3qN4pTrhNDe8
/+KbhFqCbt3GIScBiCuJ7kwfYOTx34Z4mk84+OwLnsb6CNPNwaMU/6+efXn24c/8WCf8gcaTkTQr
5wiqNADRoxSq7RC3IaUMIqRMXfeHDCfnw8wk/d1xwty5MPHe9Y6jN+7Z/Xp+9eqJC62rLPDmwcf1
iBeDxXnJQBUmrproX3rWiV7DxqYzresBDL+jMu7FPpB2smztNnuBIbu1N5ErtUHq5AZDbQnR/c7p
oQSCItHaGBQn60MRjT0jEhqFJKMRCMU4tgKQbSHE7k7ZGL69x/TDRcP9nll0x9kLPSqaqOOOdFX2
QmFDkLLK1d/agOdXz+nTFXNQHyUxYAghDLpjBlzrgzx8d3b/w/npCy80oD1eP90RtSmQRNkRqe2g
7UTDHOiS3zKtP0tEvIdyEI8VjqotEWurLGecQgvg2mCSgZFwxwMItXGTcHuXiutMvTsASuc8nEAl
3BkDK1DX2zR0grQHAjj6Ob9T10e3NOzMsPy/ePL4e+rM2921Vrq1pGe/tFC0AXNCvnG1RifVBYrs
ntTEhrNbFecw8IRO76BT6tTlBAp9ZwlHZ8OeaosSW1zbUSvI3wOYVdY5Ogx7lrHGibpg59lT0P8u
w/QMVEMB6XgnGcmDUkCcAUsYqmMfSABQRhPgMhsZ17OQ+gQLFMRnY1OLCrEf9pEIAhEYpH5uIVVq
uc/MWtrhMozi1VX1OKkyAasCfmlp5PTrW4pUlWhQsRNhy91tAE9tVQuAwnJDZ2vnaWOR6qTLB+dv
/1sUqHLYLOsAgh2+xOC2AbjfBOvAenR1/uHizBi1A1YEQoRhth/ogNx8dujJw2hoUqGdpS64GoOj
ApAkm6gDT4pj/U4xOmNTNGOdSJVN1nhkYUW3YQuuUBYKBakJOHSglYVI3wGEwMwoPpczcQJ/WqWX
cEEAkDwISY63NpaQ6hz4Um2dxq55Clre0kMwkuxdRzD9js/rdqMse4JgpbKikNBjBnCH2N3Lrz/8
p7daGLVZL7ojYQQyHqV0YaHEwZwqns/O43QuLFTv7seFQsgqUZoNGOwiVBWhVpnzHxoJhJkgjzOC
UefA0VK+KRCeAPMjgepZYpxmurz+/vX1zQ+KpBAr0Bn6T/c0R23T447DibXVsBGVwZ3fqB9D94vj
8a0nwd12dfavPWdLuduuMyQMiVKwUzWXYn48+PcftwnsyRGisAszKzE4kNJdAcRZ8v7PsUOrWH2z
REzPljcjEJKLc49ped+PDuJ42uhmIKHGHHjv3hlJnDicIdVH0+ieYeaa4S597UApi516iV2TQYit
S0YYCDDImgolAOMLxJs/WDI7YXqrfkcEPNHRI25aLT/NmrX5KpTmIGW7ttY0pLlJj8AQhISVgJHV
EANRlqW7DtW++u3fvnjKf0wPmergQBFO6VLEp7M4UcVFXP0JU7snp90rUdgT4S++/XTvCRSKgDYG
wissduOw6DEtlAwSOkrnvMTpSxd5NGA7dI6x7QDQbmvN3f9tBSrYcxQ3MVaIWhPVNp9dcyPWpznI
44dPrl/kNsSHH27uf4c0tHSuArk9XSVcJuULr3m3yEo0j/Oa1X9kRXQ2MCp109GbCw40B7zbCtTp
PGKvmlND1D4mdO7A4D9kR9LldZ7o5YthPTfuJEXbqDRBrIaYCERDaV7HOZD2Gk1E7mE6Wx0oEoHU
7ICtz6jU/1V5X5ZoRs1zurEsdZm1q/vG7z7nyz+P83utadR78AFzVHa6/w3xuJisAd79IEXpdEc4
XOw0cC8m4Bm9/M2OY/YpVI9cyV2BZi+SEjh2HpUjlI5PTAgh104Y8PTIOdbB95gFmII8pa2dQUgY
SmgV8MtH51e/3G7QVjBIaeGuDMUkT+nAjVCKCClAsrjs9tqUodoXroVMr1By0E9NSETQFd7okCa2
vDWWoR5/5HIJJFdfktKgZYx2OIEz8qXAAoTxTx0kmHIbGgWPOoIjWfj+16f3o8euDxO6oaa9U1d7
HCyrgRr2BYwzSoE8t8LTK1lqGTIuuLlxqK9x6k7/Oy7i8sMF8cxeNIUvJVkwEXIcRRgait0CdjSj
+O4YiN3KZJjA6bUiyoPDFNYroLyGnFLo1BF28pyL8E430KNnv5gCYs2yPy30qTCpRXMtwXrJZQI3
Zb7jqzTs8XaiwI0fCCknEv0BOyGL7T6UoJStpCmPqjAcM0AHYsY9pnp5gSJ0Yl3vwIjEaD5CCt0d
o1qnBOYU+FFLri7Ze3LuLIIVEANvEC0inMMoJ4D1zMSEC1XGXKDVbs0+h5kpH6DOiw/OKbdnFrgi
sjLCGia1uaKBSe0/Rif6UJ+OpRM+jLA3J1vzgxB5GxBouTqQsFkTTeO/D5UQd5CvVnzP3i3B2Vvs
D9//JdMQiYqwylgqDkJ2F7EMnX4YACohDHRAMcV3OwyHeSeHsl//4498vhU+0GV+qFAUEHmzcVOk
xJT30dyMlXtso6cB/2E+qxmlrEFA5gMhiFNT4Ny1d+MC/95AZZyBkqodvSxvnln4+LQTawE0amzI
Tdx1ax8STTJK06wdB6JTqXKzZYwOZkMK8AMJBNfrMrPAuA0qi28kMlLkRwaEX+j94p80W0O7e3za
ENMMgpyG98h9PgnK6aG3nxmjHCwyOh24/8PYuTU1lmRZ+q+01TPYCCEhaWx6HiAgMvJSHZUVMVMR
L1hmVo1AgASIq379fGst3y5BVfeMyc21/e6+b779cs7pcGKybtM+4s1JX7ohr8DIWKQOhgQWdyKC
CbS9UkxruhuBeCcWXZBL9sj4lvOtZRgACfi4XdwQbJZto4VHL1Rz2g0qwUfwLhz7fij8AzaJ3x51
F7XIiSOnUKo/a+e0+67Rtp1JbK6KqPrGzzAWID5xW5qmIyQESDJBq4OuEQIwKLpIu2l0C3QFaFT0
zE1FBztNfVuJOyFLXHWYpotZabm7dHj6G226QFqVFmo1GuUs0o2OqJGm/qiDsMULkPm8FrrUyYJ1
czKayLS2wQA6GrUYUCnT1JaatW9KDponQwsIgSrlKRhAYVoiDz7FqHTw/fby+OlQxxdEW2RRijHL
jCc4H47yDAdynEBNRDBgABlxgWiWcFyQEN9Y2V6r8EjVvNpOmQxDWfyhqO0KmGw72VMoPqUBwgf4
b2b2aILwK/LCAOID4Oi5fKYZG6r0nZgPfK0hfXFv06F2D4sATalZGzMM6nDy6fXHZuWlO/HTKfwO
dO0XAMuJJOAYUtCbYAaRUj1/r4HmyED98cmQ/PjAuJ0lCCHmBOw7Ty27PetVpN6aKXorvf/EgIf3
uqZQ1tiAxwWGZ/riWqkVGpS+BJdhBcKk4RPcyjqNQBQSwCiNrKFTsuO3Yw8JBl0A09YqgCVyBSq1
TSb+Z24YwpWWkYySaM9g/AdDAMFWALpFT+jDYlkdMCP2TocRwgP0lt6ZKexlWPHJRyYbgv95RE8Z
Lk74fmgaYXwpjJ8Y96B4LwvztuemB4OTjef+Or4U21I2g6f2pSj3lLy0WSPSGEUaohybf3wuxXE1
Dpqdv4iOk4fzE4ovnkQfugRAFbaCrGMdoOrUnlpI9vjdFgmlNBCvREVpuGWStYfpg279Mccx/9WL
FG0FEya2NuUJ4TIPMvNSHuMTn+lWixhf5QcOgC84t491Fs4sTJwP8ADr2B6QFuI7GfDo8fj86qyn
ZKZ2PxKXjgZOD9/5yAp58IlvH20GAbsaJ0pHGLB5CfI6EGTbyAD7Ybk3h8mwLMwKQQAsCnCyr6JZ
gUZs8YklA84qgAhUvnU5oIXBxfAUtg33ffn0MeKBEQeQRd10bOM5hGdAuy5DbDsIEIZB4LISwKdM
XG0dMzbGjAMwPxQXZphbA4I+0XN6rBm2HhEjMo6+AdD1mK4UJghCyIyfPBl7sBSYeAp2ODXgE7M6
ZmbdLVfakDh3NR0vbh7cf/xrxsGLMdlp8pDARRuseB1kEB18hLTxFdkkLxilh8TtFsgGCOhzc6qi
bxejJ3MlRsj1SabXWwiD7zYR25mM2tP6P780DbZykwwKRwc0RLQsgw36glCC4Q4AcBTc6XlF3p10
pD0CuOT14+MRyuT8jF1eSywSPTwenOX4qx6wq25p8GYPgLBHrqTXm1roMwWVpabolOiFMii6K/1l
c/zNSZhHhZdSASgSx6gz4D5mhkkkijcDD/eIPzypE2npIgIwOMBn3M/Lj8/Xx8/3fwCDFdzOhAtS
IjeZ2Gtnxzm0aKGVYLX7QWxZdME0cfA2p9yTa53+MBR6Wt/iCI6Cpj5UgjjG1oZtGWPkITbY3s3v
NULbxkuSUvOESRNjEByOTsWp23o/bcR/HP0wOjgpuVA3rZe9iZCdATq7bUGvWNutVb3X4FyBajSx
OqXgRmAcFKED9MxvIeiDQTCAVejbvguTyciiqjjSQmWCb2w3qhalvci2NgxpTfEQZHBy9efVb8lE
YiIJhq4EcVZftNHbcwR115j4T/KKzy5NjntWslBGI8sue1gut07Fh7+NLHOdR8p6SfvWTvTDm1h0
w8wVnc3mHnnCmGI3Ugm01TKt1gyQcbkiQD986/EQ4D+pAPRfNjhdAo1v7K/SkNSuyadqSkk32SsB
SOfSLTre+moCkJpl9xrjDymwOJoOYCh4Mk1RFd7tqWUttBZ2yzUGremUeIqHPrWTRNXhJchJk+qW
uYDRKaamTCODuPQ/KUmk/7jEByY+pLFK2KGSB5BOqIs8IXFw+goDbLuVobVFENjt3SFBzf2KjuGf
6PgARnK2Xu68S0ucqSb8V+OM2UtVhooKAQkUzzwpoIaaSdVDpRIcKfOrT/Nf6ao67H5m2jb6LFlU
lgRaCExfNbay7dUaHwLY/il9h0KupQjH23dCtNSZfKkWOCXxmVY8lxIHH1ih7agL8jPQ9AF/ZxpE
M0SVSV34xCJrvczKOcJwRdvrArEEY9hhDCbYfbZXScIaJGat2zS5YSPTNUXwp39c6dY1OfBz2A/M
pI2P4hv9bfQ3/ghraiQOdQkOmkKv15i4n8FS4UpYPng6PVidNdQb6UGJ8BI0BFF7k+f7g4O76c3L
11jG2obrV/o5MKynR0hNhgD+2g27V9jS+fBN7sBxc3n+x3D0eHyk80cq8jWuyAF+FqwwUGJgR1zg
rikj8SxwSeLEgjpyEkF9asynEm27EAXuNxbTSWXDsvfrilsPUesvP/+a/TaVpLHx1WnaxM8SWicl
lCXQffpjXGXBpf0t2B1sZR7M0h/frN9mFM9EFIJcEKE7YgInie+I3vw1RIpPdKoBCKnwwwJ963x7
F7pfB4EjYFZytLvtYRK4g6JbK4owGXEkk/fi/vh6dd76Q1T6phqA4Km9+/l0MJ/djzdfgwydJL1o
EeAnc1AH1hkhFr5NkNvRyeHlsQjlNUCwiq9zIVGEycG3BFIX9SarpyDojF4NaqO0kF9YA9j6qV6/
RDgJUXtOpn3+cWGldAr4HWfRGq5mIsqrhKXN60hAEBN844OU7oMQMNfuvTSJQyoQ03aNhpyRbwQd
2CmUWE1+JyQl4Ril8B0uEoCiEoBJciapAIeUn54Qn5wABIGlLhJVBe6u1ydHIvTg8vxkb//xaf/5
+mb18FUMzgq2HmgqISXCT6qzUNZ3t8TjlhiGAQufXlzqeSAS6G9uAFj0iYA6itG2uenOf8cyBj0L
YWYBvUanTTOVj2hR3aQI+svuMCVUyntY4QXxxe7qUXfwkq5zR21FJUI15T3R3EpwRRSjCrXDnVHD
RIdxbb/8dLX4mzMmmu7F9UHAU9GDzAhwBnD4Y3eu7wxJOw0VhpBSklJQMycrTxZVN6fzPxOddojr
bVKGZiVwbb8SsLtdfdDtXU04sGPSAgj+vL8v5ZKyAHQ6MACzU9tHJUA3SLCmx44hIobSGqMpAfzY
URl073YZEvSdXscPysBjxx3GxvxXY7fLPUCz6yiU6kwH10NVcWYWChLq5jjAu6FIJ2p2ppP+ZyiA
/hIr/2ROkmMTgRqO2WfkOEetPuo/laUq4LjZh4cVx0gEtJtAIugQQTmpscrPWELLDAqYzpOzrXzQ
9u4/bUInZFXPoCCeUSbbt4LIrnDnmplhAqUE8ZnZCVJxasKPvdGnk+/al8KKQKQFabbjS3LoEIyP
+DRL7POKkzxW3X64Ct3HqRKz8nD8cyuIWFMiCmLw9KStq5gvqg69ePWBKZxk4gNkUiV+/U2Kob4d
R2inJppBq2cGtipanH+Y/dmmQbLhk0c5aEbD8IMhapwzL70mABC9F3d1MP5EOGOwyqW1o9/TT99Z
LpBcOOpY/Tydn5Zx5XZpq40k6JqOFu2rAiCK8imKL23qaqJqgQECB8CHNu3Ztb392e3twWJ2vZHF
hBplZPEB4ggmScP1o7XCodFy9dPo1MpXOZNUwBazCKfPBeO3/cjV68sxEfSuo66PIyPA52OM3hNd
izhp1BM1ohvpxWf/zlaZPYQRpwkXtobdSY/UezcecYAjbUlbvkomr094wAypiQokSzsF9RUfUGUe
1p4rAH4HKJKgyvriGMHUE3/7qAGDYRBlHRMC7tQAppW95dPyajob3240/WW0g+eT0UIPC3fkwgvP
4rtg/VlPGLTcem2CKGTCdB/sKjeC5Melzi+uj31rIqjPNympAxeqgyNmSFsrN68/HH0Fj6gK/LZB
acQFkX0zT1MBAwY77UaEtcM/X4eQFuwoTIHgyTNJUKlt7fmn5V+C9r2n6et8cv5yfi+cwFI4uCaK
jE55GiMUIhNRW+dtQw5E7y3254uX1ePr+mtjSX3pQ6pCVCie5da0p3oUP9M0/up8fEqTqrK0cIir
btpYLrVtjDAOEjwOVGLUYy8IsLcZrsZHh+eT+6/mTWi/tz99vB5cvDoKrtWgaPe3qyX1jP52xZc2
bU5JVr/tbRaH1y+Ly4f1V/VZQ4DaTYOxLI4a89cwWbzZLKGymCUMqLYoQspgC387IvN27zAmIhZb
O3yXNb28m88O168XtsxEiTCOauZRaK5m3nyYnS0e/9LQ57uaYSl88nuxXfsCNCPXJ0rPj0EgJGHQ
MiAz9oRvPg+HiseBXHw6p2t3e0/Lo+nD/ePLnZBCM0ZIkw+Mgx0OFAkOX88vN/PbKbmdVR54bDxg
Tig8Mi9mgnSfGR2u81gHMvWTBMDI8ePQOqJksVK7vgbdvQkD91A34+2uZIoIMxV6iKx8PsbHgzJz
Bv5gbnQG/FBoAhUJITU2jBtb58ktcmVeAKCC7lMqQQAc8WWWp7L4b7YG9g6Xm6fZ/f305evzr1ez
RvU8NP+iZzJBovgRI6mvPgHMG2ESYKssc38QR0KA+DQrtoCu/MF0kiebIQGAA4RTSvkQTQQY6067
MIyP6Rk/CEBlTFdfdqebIKPNxX5Aj5x7y+VqPLneDNk9YG2d7mtA7aKkpQjql9bJ7NIMRQLdhRnC
GBklyGHpxnES8kCMMhx96RmuP08uTt+864M8YBVfzQt1HTSKldZ1d7Lg7+A2KE0DUTjZEGUB3B/O
jCHIeGpIZBfYrjxRBQOqsZJme16ip+PK3LMLqCdObKvATZbccFUxFiGnlm7Oyr8OPUmlzsj19mkh
kdrLBk8lcAMqVbXff3k4+OSPCro2vcGVZkjprgcBYCl/JVsPKLbdBRqibslLPQZJSfbs+UYTJhkc
A5dQsgvO3v7T9d356uHqte0okQItRE0en/h49SJawoQ4Lvv/B0Oh7r394frpenV7+SpVY8rkXzOP
ralM1VtNnnlbZg5Z5KzKPd/JUDPRU5gsOMiRXoTVUPTwfxQKw7NCQckAMlVLcjxjZZq1uk2mOkHy
RZbtowOUKVWkdRgIApH42YNxxN7TZDSbz6bPNlbACZ2LD/6A0UD0EhlUX215EC/tqiGSEZ8IONP5
PFrCicV3RMVSXWxtmbwkPi9Yp2Nej9nwuGwW5A7rF3UgUcC2fUMA3ONnYio5MnXwqFifCquXfwTZ
+MS3ycVwBklkAFAlAaoddeDMGxElgvR9X28glK7IlbFr7K9LPdTaFmkQjlr8wQ9WahCGGpAX7fea
jvy3t6GTFhJnFaz9c8JkpzXRWUYYzrR1DW3RzKSi2fDtOyPEs1z5sSwgXLFaCEZAHvdPRr+bX8Q9
3TrYYaO6FkOinL+y6KPcvcXydX96M77IiiKrFev+hk0zsOYKEzjThvnCSnKHfDFfng/GP0KfolNA
Ucs0E3k6bHPYVSUan5BndtqOC3+2pSIBOAknlrxvT5Mh/q6js6kayNIy+UlIqe4jHMAUxFFPAPxS
coA1qwJa46iIR0XtEW9tYmlQMmX0Ap9wkiedqGqrY2jdXZ1xdW1vDCYEHsl3+OFlcIaOeMeVZdbA
mP5cjcOUU9j1i113Npm2KyqS67SFPITwKdhvwhJDQddHp/sUY04Wy9nBpOJPAmFXGCgAjKgFQG09
A6SAAGV3GTCJmr05Gp2smoVACpGxuj1LeeUGT6o0Nwja82mEEqf2c1rmlB94vfn08OQUkmznoQhN
uqIMqkobXqpkZw0YuPss0fc2F/fPl1fzq81XMAFugqEoaoJh8Gz0NW3k68KxlIP1sjQ6SYJrguC3
EolLA7t+srQ2ilWINGcMpieyPqhj8Xw82/xEPGaIGVBmgevuQwxFgirYh/ioIysooq2xoomkt3w6
lUnI+RAV7Yv4CjA8H1FBNnBrrYRBdgwBaAncbYDJ+ugTOIYN8CGH8B73XXtBCDE4pjbN2NTu7RPa
oglbcwEjoZFWPxAbMImi0f56OX6Yzu9eNEHLIXTWE/gUjlJKEiIZxdUB4hlCFgzojdIv0hd6goQZ
yo+ZhKDgm5js5UbA4xNZk5bIwArCetyS45NqzxxGZU0PmjAmj8cXvA7C044Tz39aP0q3F3Pmv11R
dSCEFF01q5S6JqkmGEcllzNws44QzjfvVGr66+Um5IfCXqM4KblCD2ZyaAAOrr5MRR9ho84JoW8o
HyAUj01BmXAHa9zD5+nN6uJiY1MrVoO219A3eSsFG38QXWqcyQNjQphvhvHy7HraZgkQSwJIDhDa
qZCd0d4oUHP9zfcjKny4+gBLZ0hhds92YClx3cCSTQSxiBVUKzWSNSEHv2+0Gxk9NZdwELbstAqi
kqzZVB+xad2v2wE3WciAgr2nxWJ2O7t+eP06+zMbkgxFo9TKq1E12okKvu1NbkZPdxdPB7bPMvt6
sRsDk+GiNNRc5wgzgXux+b63uNosjmbrxeXXHFSUAtGyCLaGv6NzPAF13R8+ju6pmShzOCmUwW8C
EnEgZ8hUmZWN/Sbf9NakNfzlZXi8v/8jGYGjMmW9WV+q9IsO9ajjdXj2enUKKsQSz1/iQ3CYJK5Z
oigQwvSdZuIHAM6ArAKjWAHfadh0j3jQHY0YNpjfrT72ma5P1RTujpJd/1M+KGrPqwULNgGCjUSI
e7thU3CYmXhJl0kpv60VGCODG+yfXV0eA/vzs/BPVB8SiQjiExNZ7CIRSdO+bLgNn+ojwtHfVqHE
kRIXOLXhOx3Z7tWrIm0FQIgY1QD0Lb4Aj+zg/uMXMmXU+BldBxJs3fQYvcyQPFi4wdNu/cA4Fapt
fRqio/hraetWb2nroC/ZgRNMxWQv3FIeVWNk46svqkrtqEPDg7MbvYoq27SO2hqKzzNeinPKESoF
QQwOZBIEaATYvsNACs6HCCCu0wstdz47Uem8EVOCDruL4/NlY+N3zssk/9L6XavL0eT0SqswOuuB
UAe9VCPGSBtujcT7yYlbXfuGgnHYcRCA6jQr1u6zarejVoD0S1iuKwypUJhKTnVFrm1TixqFZudp
6PVhwdHn15HfXwlSqL93oKoq3iJB9dSwlQ/h95CTNZ1jn+r14+ofQpJaJwP/vWyC1ZnWhFezqqm6
LZA0RdkXJs3H9JvIYFhLdbN+6lQrHhuIcx8TanX806hVcc7A6PZAUtUeZd0SvRaoyuryqYsgjv7g
Z8iSZnXCTsnbztPV6fhk/o8gNmLPo5a9JpAbGv4450DOkrYzimST344hehMAwgUWENouGk52kI69
/boJaW22pPOQrnavyJbZhWhtpmhLTHEyVlGSuDrTSQg/afrA5tspI805tbxEtX64NmCqoB0cMH7m
pJZzd0ubYe86xq9hlh90d59RA+985fuIN0Fb5m2RQsk4pB7mKF0JSARK853T1pQUAzWQBSAZA7dN
2Z9nN93g3c2hrDmPJBazjPEJaTbx8RkSYxWdPPHmOlJNPP6PYNW0E+IzNuhgVg4Swvfvhm8GC+/R
MBlR0xQbLjV4qDv/49enO2kKxhXZEWCKBP+Qo+2Awu4W0vQ13VXL1S3B6Y5FgDoJpmmSAmxfvU7z
IQYArj6BC+5z1yXTFj7Ii18rdcxUXFab9QZvv71jfHv2wOFyLUzKviNCxpusauoKwaLpQ2h8In1X
JzRP7ZoxhGP2yupONTwcx3N0Zzx2TqC9bDgiUswf4yq+qKkX3qZguwgWQr9j5dXqZKUH5YU4oxIA
B1U81SWa7gCElEr3/KuZlEA/b6p9Pp89kBDChgJUQFDqpStxCEuDneiwJrDonl6bTaUyzKZhvsaV
kVuGljLCh1lH74uOdkzdFBIQq2OOJjJv3P9+cH7iQYRvFGs97tGo35ZgLS/TV8h09fSFcfwzRWg6
3WXBsDnbtNGAfHpG32VU+hZvW6E98oTh4Mv8Vs/QktYe6NJCjgvu5IFhdCUvfINf6wrWCrUKMEPJ
wBdjeWHhF9N+X37k8QZ4jiT5bHa0tUPiYth7VU4OtkCytNs+/+BlXLpABhoEBnB0dYMeJZbkLF/w
We0rPm/mI2eKEtUu9Gp0jBhDOIN+gxA9BJA1rFe6tVHkf1G5XdMG8X5egKjY5gB+IvRthNBdlnxg
nzRSmuikmEqAkYvuwz+Cc2Mrhz1iRq8mIDCMJJeJEMXzgjJLWVY7AOFa/HrbhIuU+qQmGCyN4qct
7aGlijDQ9rynNdbe+tf76lkwZXslrkL9Ex4hDYMOkuMHV/H77VQK44IedX1zsmq3q1Nt0tO1+GkU
5JAU/3x+dtNuU0QmlGJxVB10JcdLNAJ+0pSq9SlecVQYiDhYBR4i127XqYSaXRUpuaNNRFpLU/j0
TNxsNRue9ibG3yfjk8TTiNujGYF5tGcXUbRA/d1RPx1Nc+rxzrCM/3QhKfi07zUvPaDztJBN/Ygc
Pdh1RKajifTaGpDu+b2ilsd8CtwjCnrIQMUqV2tMjcSXX/n6YxkHqIFaRfS55fbPy6lmsO2c5UMb
loGfntenmYhI7vkzzaHqMsORJOuCeomykZIm8Ks1spCGSyuZHwnW9dOk43fnsyJO74jIpTBg0MJO
LY0GaXVIz3jfYzFvnQi57QczIEc5c461k4f44A1yG6/JrtU5lCPQiQ5ATILEJ1XU9RN3AHSmu9SJ
b75KNIUYQ2D60vacs1uZbWhiGSI56gM+tYYGn7Hv6uUIIJC4uFDJ+OYOSC24SQve4xPsmDb28bKV
6lDS6Av0Ad3EBYZ3gveG/brop5nD6BRb1mYXHTd/koJj8PGJpj4GRkfTDVqrI19AmsQnHb+9roFA
xwjPS/HUFFUJNXmtuhu3aAjP3nED6M44RzLQFzyDu/t2hsjx4v7T+D9CzjVnXPRP1ZToAHibU6No
N48E1pxpspFH2d5Epx+Jw6/ueTdV+aubmXELZ0ZYeC642zbZBlu9o850073qbVP11dFHKTI3qv+a
0rdHe619TfcC6xiOEks+lCQMZMg6X6nzCnpYT62QnqbdxYxEvofUEwmSy8hnQOludoWhBbmIrCxq
0K8OUOG3HERMcsUnldIUxcfJsIh58nTKG3rdWG+xvR8C7erRwC90gvoC5O6QbKH2gMDbcwKyJnep
XNqxJkIEYMy3h6Ei0lsyGG3iUNNBgzBOK5Taw09GnPPrvWs8oWLmI78Hwj8RwlWLYMgMnDiN3S9s
IriGb4nKXLmbluK9hiAOsnWbrupOC+/8VEn9VIyA6IjG5DDdSQz93UNCuPQstQCni5oSZLN7a6GZ
yXVknw0A/G+7ydsNsKitWgOz2kJpoD1wSQGwpoMkcdEeUh2+5bWlLT0PiZpEEQ59xOPQg94rS2kx
vhrw+jEjyqCKrTKspMBaAGBmDf75Y7z4zShlCrCFRYzB/PO50v9j+5Lg4uLjTA8Ch6W271mmE1F3
kAnt23uq/vqMPOxj7KvD5q7mlyKx1NM5XDhGXfSZAxmJ7JQGloXzjqGDxvb1gAgMCE1P0r3A6WdT
zhaD9CfzgVsiezhZVhatUdD/aljKJd27+X0w+iirH1wFjTLj6rE+kEWHfeCg6N8cwCPeYf5xFMX3
ho8vIBHuRl/ZzbH/8J3N1/bJhstcAONsvl+uP9x9YdAgIUohdkejSRPkt6GQ4R0xMliGKGfCACiP
7c2KsIJ5Pjh9DDp2MERuQqFUaunaeKfCpCQv2cOtBCkH3L4lRYABbldKaYXYai7FCCHq+Ii6EDL4
svqNX8yenQsqVRdoJg9Ir5oF+hUsAHB2bOLYvyx06BVoBXPhKElepJawMc8xAnLNohm/hL7LehmU
RJA50QHqioSrw1gdn/IUfZJ6ZpoAxqWtBANHVegeGMRJAaKgftux6QYnyW4q0pFiqYIYHIJM8dg1
elZxc3I9/IvVX2mt9rSjdRZZGWZXaGU3E+2RJrkQUabfTmxKpooM9p2/O0aNLuhnECQAezTyLLLU
kz2uPJRF5bh1O2UHpG6c7TQNAoWOQ4iyhby7rantHVzOPHKO0naOs6vTt/lqN5EVs9ZE6AlcXy57
p516iNRZLVBrq2270HztvaTBnEHpuQ6QxNYRI2oHUmErhW0Fd6OYfMGnAH1hQUO+x1zgn6we7xvy
kS+F10JMzmW4FUpeoqcT79mSh3GyCZRWkz8svcPYpOMoaFbgP8/JqcNwsd97RjqfABk9+vuPt79k
RKlODd7+sjdZX9yPDyfzy+0NBKFC06mwU1tyiaNxIukU/pMOqo++UUe6BKCheT9DuxF66GAzOr3+
FFWMMMdFw0ae8YmsbXZfKGmKwpo4yRQAgN9gssnrl3Cd+NArn24AWacyZ/gyGcnKUbrJOk+qArUp
Z9VnpenpwwY4I8zA2o2Oju69yXg8vJ0PuUXpgy/GDj9low9Yu3w+nVj9Y/Xm/newaASCS3i8WTCU
oS12oX8VUnWFwNt+MV4chUcc+XqKaJpyiaJz24u33u4R39ulP6IDVVNGWyJ9egryg1Ewn2DLUfd5
EgnKmeGqKHkL5KUbKY/fp0a9DnV+/Wn1a+ivG8Ykd+eXu9hk8byb+IZ6qQ5TRbNhFoO244l/ej5d
/EhiLNvMeyZsyNt9atJ0CLk1L/iqbnyVjTHhaTAFmJrkvBKJ4bB92yA9gwHx3bnwXGrI4iJ+amjv
k9g1RZgBcW1LsuWq7RkbTqTSCZpgFQlA8+Qi2EoxJxLA9+SIR08iNZ1Y0CViwVwoGvEGVw6hImNd
0vowKGYqplTIVXTuuVO3B731yJvCRNloSuHQl+rUBEdlPiEAcC7+BxvO/Nsn+FJF8qZ0NU3u3iOA
1JIsNrJUUTbjc9GDVuHktita2h1M0UNbDfwTotYKEYHjUdrVWp/hBCaxtwrQCvvVfukKkSIclCgT
t3ig1uewAzTL/gUTN3D2NZrJ0B4r7hNoV/2aGaz0UZHRugTR1Z6ty0TJdEEyxeTPfQ2C2Lsv2JL8
0zrFbDukQnIFcEMBnewJdud8h/TNd1dDr3eKUIGvraFSUhc+jl56QqFNz9L1+GBZSFTnGvGozP1P
5/FrIUVCsnVfplAsNFYKBHYmyJ659T5TSm08qUcow/tfHqYn99BRTaIrpQFzEUt60faCJyyvBntU
KVI0agpc3Z1rLiRDFGlOlgJH/bez7yDFowt4uj78mZJZP9IdOoKf8QGHPMHJ8898fpcIhhmMUw5H
/TZ6qI/2mYvpVTsnJYlR40wQqlN2HhrbXL4upg/7j9fbmUUa3bMEil7jzCGSrBuNH9fMHxtVTAnK
2/PQdMwgj99TT7KkMtXnWnz7MMUooira4nrFxauVXmEfB35sYz1/rgsb2x6pK7K72r13BJoYz1X8
R6Kb/uPOZ944ShgxXLPMjA7EJyoaE8FEV1rVR7N2H1kmi94fq5kMMJsMiVYT1EdsBBcAyjSd7kXy
cvjT8oSZAufaVZdOTsOuiDhEZfXWa/BsFPnPboAG2faswZT4zIabqQkdQeDe5vlydXS0nNUrBchE
1jBcOyMmysiZ/rY5Ppj5KFbTt9RSexDSWwGMioFLU3UtRhTw4MfnV93wB+w++Iv2IyZaDqD0bKaX
LK9qchcCyVIWGXXFKT4VUzp15LodQa+C+e/TQWDOIolpVoqOimwz4Z9dH32MkYIvHtvxuSLjSeVq
/IXmMtmsHiY/g4jGRrsHs+kR4+ijAiBSR1y2NtJZRg4Qn6WmOMDLR2jcXUS56TsI3kUbOIwgYQbr
MSwoBwckDdgzQOMX3ioDd4XHAJprW6B8+E7sTCREBMDf2WUx89ZbZOF3CItPlxmiLkYTUGyuSMPY
Iq9OFfL5Y3rmmQp+g+voFT6OkcQnJnwKQKRXgzvr4Z621rqEIj0iqwaYlYLSn/zRBuwNy5IPGKX4
dnFJFlzadQqh1mCTlCRXGjkTodRA+HHVV7C9G7eth56Qh7TWQrpPdmtv5atkTzoEcLzzecqnEp0r
k+rl8fyzK9HF0+vLiyPIbXm1+WO2goc6SaW59w5HT6ubh6vRlZYGNlo624Z5YVd4DxjjhSNM2F/x
7bZw9CC99v2YlMdHckhJbpvwlOrSUxpXEtHWFMqcZYb0tCSq1LjVNMO3hDlpNTpeafZrZdo6W0sF
WmhSHrFirJEmgMTg49ozGAkwtty91ZEyUaU4bMVl4MRq+ENp7zA9DG2+9xYeDE0AZgbouPVSzZb+
9uSBxMiecvlUAQCdHRhZas6KvLd1fnCyutCb5Z1zNxel3YvEtX1dAkgufm8t79QlaOHMClJLTZV1
ZJaTLkFELTGzUEBA4KjIT4QFXwwJy9ZnsRCfMGykhRQbUTZ/iMKZKYn3P2FKAKZugmWjEEcIUTQ7
A4br4XBgOPVhOFqPbq/6o4AmOHzAPwySUFSxWasziczu2Ny5z+I7T3BZzBCxnJlnOfhwPTxZy3zo
NYYXxWvfxB/96jUBq/PdvVzv5JkNGvUbwhVyTBDdjmoaNzWNaD054kW+g5mPnmpzGEJCJzI1zRq2
yBSK/h7+MLj7kX/RzcvE+CE/flxTSUGvAtuIDpuiZbFaDSkTeDfNYjOWYqurX1wt/RRdtHf/Onxd
7I/mV191cdT7XdoOaNJZOwRNyIXh7Jiyz+r1dGZApBUgEw+2DmPpQ1Nn9g73h4vbx9U5F/tEvDQj
1fCtTdKIKZTDZW8jMHlFzmgbaxkFa89D8XGuZ6vaUkZGKZAbSxUpaS5JQdXPikAznM2YPhYbIigP
6SErDEbLZSVy1WMPgFAI6gbAZ1XdYWhNOVLxs1T3zJp0WZV+/p300gzYeEgWNNNmC38R2/W3Y76t
qthyEavuZ1rCx8UEAAD/Mf7RPFCBbnaKwBFmCiqAKMujwfxp8TI70C01RBqk4IvSIrNEC4zhYrVH
PM0fwV60cLCUG0GgC137cnM2GR5D0MbFow98Y06w9CWY0b+VlWzdvjcd3iFbYtLxvcVotJoeXA84
tNTCQ4xpPjB7auHCsXi/ekpXzbmT+fH1gS6NexQeT4bguUqdfzmZty0tUimGP+WZK+i/v/9hfH52
f39+giEv8g6e/wJz0y8d7vCX2SLvUkkRSplfQl0PafD9r6PNz+Df/QxS21t80KVQkyiAKFOCFlcJ
NPEEoZFVcbMpEuNsegvG/mL/cPL4yJU6C0a6vzbJohDhRCkbv9JK+G67RPyneirZnz7fXgynV5sv
ujNZlw0jhFRrpUo0eHl+Pr3SU0VCYzazC2jNuxM0byzmRnRIQmNkAYYob15hRBSDCYsDoyAeqT+7
ObrBWRM5UTq+iW6Bz7wMAMtEQAX8wPiQoHEjFjBDTkKOgkKwLsbCjJZyFuTabXld/7R+OL64Ox4f
6O2V0N1anGqSHQDspb728gCxA83CJeuDL9gh8movjK6pd+l7W9QQodOmc7YAviMncrzEM70WRATj
hTdOgMhMAF8U0UtcyYdvMKEtllIFeQFSibO9KZY88Uu37YQoxgiJCN7iOx8jVC/KJ2Ot1tKgzdO0
6tmAWJyR116zmMoSj0BEzDXXRQsYALfgGb9mHYl1Z5qwy3ZGQzpgH3GQrGypMj6Jbp+UaEGviUhG
l+yqQrXfN2m9RUKqjtiJfbp85eQi223f9r+hkGkhTbkdyWQ0dOSTzYx62Cdd2VXKwKRSpPk+zEFd
kRPnocD+0gB1A4q6AwOo3OpLYtLmVhdHzJCryGN8MgEgbwrWTQSrdEXwQIaG4iUUQBpIT2gJB2yz
L52l72AlsI9yepnqS8pqApk/jR6Xg+GrZvW1NBBZ4such6DaK+jU9aplOVjuL+cHry6TjtM1CrWz
rrAACgHZ9EOurcr2qCPczxRjDZFdWjT7rnWH+ZBVOiorek1VcyxaOxMwazgfoBZXFi3aY5vwRRcN
Yc/waefWxrAyBm2sMaYcDNQpOBFxNhc92SnPW/aG55Mp3J4M5BEqN+P969ebiwWLOSGznuHJ6Ilp
1DXAkMQ+aCmsBQZhRUskzNF9k0Pc4kWZHw6g5m+5B27j7r1HUdqJ3wXRnKX7LPAJfQm3AIh3HSQ/
OEdPgVXweHZIbO2e6Go66RBkeoeZtfQnLEMYehZATdrE8Numy3hGaYOjttuwZg9NNGuvhibBvIVm
AYMGNVHXeRuA1XploxjZqPB1+cPqf/uuSE0QTAokOaNay+6WXiIh5S6V5SsDFG3vRu/sABDi4e8C
1KKYWgbSLWJ61TTwsPj4d+ojkzrCoIi7OT6/+aj+PR3fnevZqbjokMghMQC4suOx6pFCSy3aL8lZ
ENA1goIhEXWQzeUAU+/e4uZidX/4sFpoNSZeM4cguzauxCSKj5e4sEVy4ztZBe0ah2ItAlV1rlNs
YkWOHxmn5P7/gmNVbRqgQOmtN2XD061G76QnJzW0t/5FnZKPEXY1aowwTvADV4Yxw2eN7dz7bGzo
+jhuMDlv337IJIUPH8eHQJ4GYz0Uc0IzKBsyMv+HxI0NTPp3cp4MnRP0JgWqoABVENv4QeqSkE1k
qi/TZKdRNdH28gDjturGgpA6emqCrtLJ1F/Z6AEhNeQFKJjeezq8vzkfDC/mYgwQe7X4OODNe+w1
sR9EVevznx71fZ7RxdnlQABoAfNsWU02k4vD16d9XlFnM/ANfRWAgotjHhFVxXkRTDs9gwAgGRQQ
TZfwO4CCThAgWjvLh2bOOkBBGN5SEe6OLZA5zMdOWn7SSc+5cAq5GGoZ2lK8d7OXxXxxtPyKmgrP
ZMcBX4MRm8I7jAAgPhUAM6zpiH73F5SBzugaocWLYXDGnOLtHdYzMj36ReA6Zo58d7/OuWzAMP/t
3d/fvNzOhgeH7dVLO2adZ77a/V1/Y5G3N1ms1q/304ehcoNO9vMzu0wvHx5e50fDr3qnH8NBXzNW
AFv649+f/NnQDFXjwCYSZbYv43dl8qyGwGKAh5Pb25OAILq+bt4zMV7gLqB793eH0+n18PxA7yEM
Gj0H0yQOdFHx3v3DYHV/d7UYOpM0BYOJkqBIuIkYXGpAEQjmUz/QuemD2oYmJmRrBdyq17UMH/LK
9Ut7dIERRmYsdnAXXB75JCXp3ZdtA4NaoJKHzDgXTS0oAidD/b3929XdwXg8ORBtcNGI+E0dagxM
Y7zdAXxlGIqKTqXEtys+3ET25wttFUgJ9nwSUQL6A4EyFpXDV44sbxGjLkwInIwff/QncCTMpED3
xZm9vLNMONtnDol1OP7nGddwEP7r7dlle1Vcw6kxm3FmeFDQck9d2SsAoBr8mHE6sYEhd94CA3OG
HwNI4nwSL3pqD9s2MbKZd0Z7exjC2rqD7eB72/LSj3WG3tRyzc4hEeSMg4QAen6rKyRTF4+IOoJS
mp7MdZjWhBsbPgBxdI2Y3aTEqMs12vniZL3Uqjo6ByDsCNDUjnbJxCQeV7oQP63hg0Zrlgw2Whyf
MQhm0IwPCL/NEYlRtJxNUWVOTiBi8TuQoJM/7y+09dFd8iRYE5CTowHiWzPlBFPvnauv15TqRTJh
UmlnOBeuxRcL14E/dRAZo4U+yNZBkxAVn0ED42epQuKD8iM2+KnKFWf3k2qIIwVAGsGrs52GXz/c
3cjATQ58GkkmADe89do1S5o2W3W8tzs6hd5a0QZJHa9okTYbR1dE3+ggDerCgVG6HdEdoAJPch0H
e4fD5fViuL9BnVikYDhLLGymvQEiw3BUIXKxTvGlI1fE2LrTmI9+D/r2Jsvz4eji6GogC0A1tQnC
s4S9RMJKVSHjsKniYVE74eqse/yGyAQgBD5HAjfXD4P5pVuSKMPRMW6+7y1nw4vz8fjKs8SarTgp
Elaxi5vTg4sR2/zuCX1D2eDTpYh9hIWRR0YCqMPanQGzIBss26ALSCjRaD7emFmJ0MFfnWQeD3mz
GRlBA5+JDG1gp9ji+KAybNb5KDGNyTVDEYEK3zu8fD0YXd5MNqz2NI6m0jKeRjELlEgnAQ7dKc0b
XDeP48GSjzqAlXrrzZ/+7b/9z//xx8t/n/9j9Xl1/TpfLf9t+XjzeXW5fFj/+58Oh4d/+rfbxH/6
+7//6Yi38E5Hg/FoNpkOZpPZ5HBI+h+//Xq5nJP9YG9/tLlYLG8Xm8/tcdYYAoU/MWldOAdnUFxz
KF3Fkaf7nggpSoa2zU5ukCs/Z/3GOHXxH+LF7+QshS4Wp8TBH3yNlsRkDwGCobQZzKVZLBhl8xdN
6RQVk7o+nLmwYwmnc22QGR4+41PH9PZ/M0tvESAO3euu0S9c5jE9bp4ZscmILK/iVIiMg2Kitk1k
aB6A13wcfUYkSGT+lwazHdoFUOxtE5QW/d99AArhqyKaSrjxkxRGz0D1wGmEFlQkbyWINMLEAHHi
0OJjYoBRFfhwYFc+ga0TEQpCuuWy/kY3cAxifns255XwXvvRHADKtoZvtu09ywA09mzXl130n+5a
7XYuHSIGl0knWjud8qQQHKcr+NvX0DNmStFqKvQigdIZcuKoPmMnmCED4Kj+nZ9pjnh6QREmpcxL
KA6AdgcoBxt1bQfuIz8+2iQ8LLgdSkq7ll0SiSLo+ZtMJJrFUyp+MsWE+a+VwcFAwv5eGYwPptPD
0fhoPBsdjt4qg8Oj89nycnn+9CXCxIoX6UBGUKoRRPwOIGeISPcjIMTEyiMYoMzH7SPjhz+93J32
s16xEtxdr7ESB1k8wsIyfqEfgXAu1IBuoWVg/DjiO5cE4PmYm7O7B73pENqEQtrfAbMEpNv9HFDb
6CNsugTv8k0A/BAoQNBvAoEe4v4fNJj+SxoMx5PB0fjg8Ohg9I4Gm6Px0/nj6+j1y1ZX0X57t35U
qlWVvehnW6hlttLBEA3KRL1BkxCNGMgSGKCTjgyy83duyKKJVHzH1wYfgg1NpV5sLyhYlnsUwr8U
eN/d82ZMNACKsu7Wosief9le1CI9uiM6g+A7Fw3TbrJ5gSSxjiDL97a71kYrPmzEGx43+caG7UCE
FZedM73+sjMNwDu+ISZCHcbZ0X6wDXHsG5POKpyM2UNG4Fnz26qJqOPHdghXkYgsC7YxLj/bySX9
XeLLmgzP4UNPuOz/R96Hs6N/Ie8I+mQwG80Oh+Phu8l/ebNYLVePD89fYRRaELv4LJs2mcmzuUG8
GCVLZ/RCmAt/y4VwTjitzfVvjsd8WKSE5ML3lEqdfk+S9ISOvaiQ9uTXJWuA7eejyZ4EfHVnh6WJ
IYi7/3TAVwyKi+Fom5phdPzu4F7g9mqmztAc6/OZdzN2Z2+y5dDUNWm29ruUYFJgsb+VmoAdOdgM
Tw/EuE2xGYgyIxIgzJ25GY4l2LY5iRIv+gQpMDxdaxdyamqrh2tIJ1GasV3kSX3MbTYsaClVEy0Z
qpOi2qbVaYLjkxFfN+705/w5jlGTbqCZvU4aHE1/mVx/uJjq1J1kepHkyFd8ZCSTNGKiqfIbciPJ
Y3jdvZM5siUGUSJPe5y+qem6k4XQRLDwOZf38c0/rYzJFKGTlFmLUwsCGF9V+NGNnkqeTMYWyvbt
PRvjpGRTgfqQREp0P2ufTAZ+BAke0Iyep75lBiu0xlgC/q+niOHR5F+I7WQ4HQ2ns6PZbDqWWO/Y
7PejzeXLZjZ4+az6I7oRi+j+yAp+ByIUiZldfFj8PSB8DgCTP87vfhwe/pgJW09VEa3bOvBmGB0p
WD7+hL28Kx87l21jDcPx1ugUi4OhdoEE1zJWcV0UcgLVtv7gXzHn0c1vj4d8gkiCZVuz+baDVU9Z
1sA9KFjVpGZNE2pJO2Ylnh0gAXi94gqOjHfVXlXLvpaolSHSZAVpgNcjExZKQttlL02Gs2uDGqHo
EuH7oHB3XDgdbiQoexHm6kwNzDeWVz+s9v0G5nrTgNjY3IkPP8WPkvbEEXuzCYvMGSoUW9uiCSzO
rRiABOOr9koiJqV6EkCfnNwHh5KpScRO4RbT3nFAtf+XsbPtTuNYtvAvYq0BBhi+SpYdO7ac5Dj3
nPiL1olzggAJEEgg8evvs2t3NwPSkrLSKVX3DAPuXW9d/TJxtx8WKuHfTgP/DlxLaC81PW/7ZXD/
7vp33ZzdYmH0r7Y28s+G46YcGfMUrr6uY93quWscd8fjgWKwft10m+pYxzr94Wi67itpgecr7lHr
OvB88Z5yKGqCalmHzBcnUxhUZvLwo745qziJyCl5tOV4tIj4SQwd/qTxU5LH2GhSZNFzwaKtmBhB
pIq0wVAQK1Na4PM8g4UPgxzhDLIyvjvfNu9i4/zyfHt3ZvvYCmPa4mMBETRZWMwb0xwi2x4CCBff
AKSnDm+PTUbDatDvVlW/ahiajMYnscr2ftK7XvRWD181VQwgtnVQOp6whJZDQEKTL9gs6o6XChi5
vRjCyKZh8rhix6/w4PtEpzqCh2lhZEzCbhi7ZEPS2LiYE92eM/swkbAH6eSevU+I9ji2yAAWikUB
w0JBkKrNRwbWcSo0zkNKr6wDOGCkGDXjCAUV88YOX4V+oTtSxad3V5VW/r8O23jwBmpKP7Vc1fZu
1Jtu79abr2l1HbIBUsBCGX0dT7SVhGItKrQojxn6HcY0n6iZAaHvhcP83c372UwvxHStGHTjYBrn
SNPX1AyJ8NjxABzOiUJtrlDYnKeGsS5Bx52LvQaURZ1gGAlAk/7EvJ95elcgZMtthj4uvW59eb3L
+73xC31ej5r+uD8YjepR/8R0zcaD5WDe1A9fU7JZW5ZswawX9HeoCn9pMAAw0eY7oL5iJi9jM1Ap
lgcRhxU5ynZuzFTBg2KCHB+34wNcMmtUHnnNi2fVEAl/Wf4B5XfRzFdQxdT66ywh8KGo/HVpC8jk
aqlXTdAEjdtkdffz88HdBY38Eo799e/x+b8SmLTQWBsiLD+mrqKtkp9lJ0JmVxRp+IN8lhua8S5N
iFPBXDf3LCt1Vqwbr0M8G9wxcZan+0rI7DCBtPrkhyWQW5J530cOGRGlSTZgdfUHFTjHSw7ZD2KL
DPvx3MF9XKBaCpLrxyCoZrgNHkrBpkBtS2ikCn/0CiGaMB3hrW1UkmlJkyA2LvYN0GRfwlsg424J
V5FnUniePA2PbJVkn545/8cdrz/WaUP2LCx6VW4EkXaRgCjaRrNGdDvftpg8nM/6Wx0jcfh6D3no
aP1T83oz+qL0sDuLnuIGeDrCHWSm8Px0+PTyJn5+6hr+HXlbeY6XuOhfYIafSEH547pGFvziNCnX
/qWF9z/X/wJu/SfWohuDhVO/WmtZAaai1/QaDTZaFnq/r8a77mK6/crj6U+7UrqUKhSFc8wDb2NQ
VJAqI3moRtqtYyJRyXR8KwpijUN9rGs2y7SjJaYw7Ma7+YFVWbF6MUw5t5fCdfHH4X58iGbpZPPf
0eLjzfC7binB0u4bqHIXKpim2Y1ygdhMXjkF5hRPRBptRMCAG20oLRqUcjREHnGCk7GHmi8tbamW
2Xf8Do0V8pqfyyeUIbk7nohIMGw9TORaYvwYCw3PEDPTUnVJUjzAvKmlBfy4+rpL6Q5Po+HRsNsl
LzxueqSKeqP+iRufXVdXvcF0ff91w4AFyEl9CvjDLJtr0MJYYOaPcdwUMoHcWHR8Ey0WrzixdNOJ
jaZcop2M0Tofq00LIqRzH/jDtfR6JCrzjdYZylyXUux58/QNcXA7y/9XnyVFZYjHoE+ikYMyeFnf
WLiGWHicFyM8ZktBHUt6SCRS8fEnXMijQH2I2yqvzAhDizTl7VFcSqX5kze8bnsfzuPqRuuZLXXQ
tnXhdqoWvJQH8QBv/Xi+mPvtJ5YMZMKCAuSFoXHcP6NYYriEqXn8dhKJFAEssqTXbmlni3eAgi2f
f0OOIqF4bGy6/QFhCanGHiFK78TYLJZ3zeP66pb1VoyqwN82B8YlRwAISlpSL8hDKEypukgoELaI
1MPJO3cRy1YOIaIlgHuxFaa0cE8sCDK12YDKabMgEmlQOaQR0lZ+EmNgj7s+Rt3YQ0Eshv78pbjB
EBYsqSa3ClZUCoVJE0fEjfQ6106owaWxMPAdFq8L+JhJyoE8DRgCLMIb0A2eR/LdfsN8ccW6pX63
N+ge+4nZXTN86K2Gu9a8RMEtoRdRGjzw2SGAFc4BoHK4lmNFX+CaS3pVZJpjsFabFt0GFHhwigyT
4rdYtEcDzVwUjimxZH8h95AaAlDVE7Apyen1V23HQJ40Ep7AB9LoIYyVFwYcpZlL7J8m9w00jFGG
wqOntIMyhapv8yVaLAkwQnv9od9cWK/DoRyIYE6eALgT4pHUBNx82l+x/znBIj2Wqsvd5AiKhuIh
UDWqyMb++xuiUWlK6kSr615/OBxXTTOq+f9YNPbV43TQbDWFZ632vCFfhSzwteCfBESb/u0EoD42
BUnguiQmHRdNg3X58Ca8MowwspaJzsX19D2oZ1z9Fwqg5pWrIwR3zhtcyQcCY8HbDLYXlHLWrsBs
5NrUKBrssMrzd3vWOLPeCYTQW+N0HCGHT6fXCyZGw7DQM2+rafd0+hBPXTe9Wv/F9OHJ4G8/uLva
babjzVdiOU/gpH37+kM3U5y+op/rkd4+BENBEU3d+Zq1pZ/TNEdEZeZbZlT6eDxekh46sRoMPawM
K63gALXeKSFbD7d2nzTRydwIpfPtdnMETltBAGb5cbnVWXmRwKJuROh62tKhcQUHriVryUmlHzMq
RE+GYnh/tpnrNA6hluMzYDFWUGsLDH0IfUNjmpMh+ogEFlFUXVXjQcVce32SzOpsnqr+Q289vjxM
8qIaKALfCzzCrhV7W0FAzpoEpTj2BjPuBJR4qS41rlADTSjVwywXaHnUK/XJG60FGCrk3ZQnMIW9
RCt9C7Xsez0ZFl6ZttBbf5ndMTxf4XMFYIoIzT+xwVBfHsVfCw/jr0BG2tobLhjxoC1S+DkyKyrs
OAz9pQVpsCIjCu0S68ItQ3kWlxoTR5wujqwQE5kiBvAOkWINoj8jc1BOSFIlnu5wzbytumVwsR3L
ClgGedb++9PgY/2zh4UHWbN9jkPRkaw8ckVai9gRhRHGYxxGN7dno5uOXqrQ/2s/+/N1MeyPmmPD
HWLIuq8hcshc0uh0rcF61DytxvfdwaVHfQgfkgdFpMqoD7GjSgFri2ARhAMTr7IB6U5noaNo+ccW
/2STJ78z5+xWEp+Rq4X6qdqT4Qq3WO7b0s83+nthioka1Z8fR3/Nd0wqZplMjF+pU07zsqgh9s2d
XxCU8jwhoBFQIHqSPscGwctoxegAeUx7WcMqHQiygSysV3+Nf+VvkjsFlVK8WGrP9yYmBymS8hid
8myraJw98xjjl1gKLVWIKLUwVM23Gf9U2kM/9InpD/3eMLB6+PUPm9n2JIFdnZNO/skWZn77sv+o
sySRZkTZ0gyVg5NC3LzzZknEOttQWcwIUYVzTAbY0Loa4mzl4ZEwcRQVP7f8S6T40d2m/GSY5uNu
e+Ge59dXSArtKSeWZzr4+WXoxc/n2QbC3+Yq33nsHaSlWi1HAR2ofkceGuq749dA3Y20uCfpPXj9
FrTeB3Q2H7bX5/e3SuJR+DV0m67maJ9f4I6kxWFCYdKmMlsGU3Vjdj/mk95MfpotOmfDydm8q3w8
uWWAgEbmzH5LaES6yQYLVeNRBYuAgBrPc0GhBVFrMtFY+R5T30O7t7vHDM7R6otkFdLxTIhwWnR0
eLKDzt23eBkBv5zCQQo8UlYMFefO1+1X7zQtIfs1GrNstdete71BXWvM0spdbZcPVa8/6tWXJeKU
/br7USwINsY2q21HsBXFlIjfapVb5Lj5qNiY3vPn+IfCuHDv9vN152v5MJ+El6bnqXB4WaJsDiX3
cSmm+2QedC7Ow8VtTycN8FR+qA+65FN8FQW3TrseEoXPwJhqlFSemKQ5ji9Uo180hgkuFkit1rss
44g5Qi0Zn/6Y/E+vRQtFtMRDUUBRx8mWfZpQOsQc0XZmRJMlUrbYZMxleFNucnbEepHdKM1FS6wf
0JgR55NoSORJZt2fVr8V64P2wFvy0wgp+2fJvY5OWD/Nz8abS/4t6QT2MM/tH+Lv1c8Oc13UFIbi
74axpvobU7KF76CelCxUTUKemaRqoXDWI+jm56dVehmq2vL4i2Fc6Hj6cA40VbU2RizQmX1g10UK
G+KLi4nwnVB9ax4Cou950McPs+YWitbhSKGv61q3e5ICHI2bcTWoRt3xsK/I9dlC8UdWnez7y9Ul
kmuHbZNgXbPmILl5rghRluAyADyM674vth8s1o4UJbSIKyX0o/lv9+QVmSklDMo24aLZfWT/J4lO
2RpYRAOKxWZbPTwwW1CRhpAQ/loeLKRQSwj0uVRwp8UjzatSUVgXsmhqTJSIAQlLiWWCC4nJsyFG
iEYYKGVDFuBtoE5zbE1VVUMWjvaHvV7VG/aGp0bxfjbpbe/uJl/S+0MME6i5AAwMMLRpQiUww6Rx
ySZv2v90N9SwEScaVomLWB6eYZOU3pCbETyYHICafJz8Ouy9v4tFOEfA2eyIMqOlLW6CrOxyo9eL
HgdmAjF02Ixw0gnYroUlwVrYeBhD++ayQJtGim9As+DTqN0Rjp2oNC3lTqxrBjQ70zRbY/isdfBv
6dhJIqWphsO6Xw2GsbQL53aSY+tfbzb3/V1n8kVTtoAAdIarOLRQLyMnVMJZOOmZjhrhJFoSK608
Gw/IqRUP7Y+ybCDmfGiESFFjPb9W9aNnUaRfESdBwcXOIr08Tq4CGIqrsM1t69gpcOkQQ5qNCtS2
V5BQieUo2f5yRTpVFmnbDhqprFZWOitXCzJrmEYdb2W7uic7ZgKkuiHwqMZYQZbfnQQd1R0QPQ4m
nD4RG0/yXLrBaqWw6Xmjh3aZN3W1rXLjJZl3jiFSUBWH9MnVy9j5Bevh63nvbfwFTYApnh2mwLNR
vlO1nASzahk1R9OGCoSOVczWkP7nEWEJTU8wAg+AQ4ViCzIsLho0aJBZjHVnZU43eT5wKOoEj7mL
dDV9Rc30DSU6sX8AMxg3LIvsYQYHw27TP8VnPZoRGN5Ov4I+muJhZRzak/b/GyguGZ0TjFArWkDH
WlMx0dy7+Ua9hH1CzkNMOt/hlrzY3dmy914axAEYIERT0SEYYDlMT4afQpPSNDTJMBAp0MBT/n3V
eV9geQ4KSwZGf47ZSfd/3Gt1gjFgmLqc0OSKL/oJx4Mj4Nv0Zhd7zqeQKczJEABLNjEHKcDWHs9T
1dqNHmOUOx1nAZRvgBhO6pBSBkRyEqNRV3kJdqWNTlPKs6fqZl1vbpqf0/vMqvHyFxvEzWKXDv6e
LJYK10EL6+zwLI+oLHYSuGmaLwV0fnY60ckSAPXHJ/PBJz8caqlxPGPRoBHITe0FJR0x4528IPrd
WjMGjxighNB6wSb8eG+7hGH+o0gC6CNgB4W12kKts1L+rMsSnXRjTorRlBxm3iATo2QPke3+AFwq
zyoSq3qbWmR21c0Pbb7ynAdUr4XgEneSaF1+RHA28+37dHMWJEuUhcq8zcJs+eEyxIvd78SzR5NY
RqeNUQEIYYN3+Sei1MhnnkpSww7HQQ9j0K27SsW2x4j73WQ0nT41GiPiRvmOhgUckelyjqs93DO8
TcXZ4ZEPL2pv13k4wdBqD8AuwAoDKqYJ5fCcdpiC+2QrEwDR59D5OF7nAdcOWRzTQNM25HYflp6U
bVXgGSeT5FUFa3xj7BhB4N/Qy/p4FGC9bMZM4jIOqKvhaW+uO5Pr8VWvGV6m/ZXWoXB6eQNS9oAo
j4s1p1SlPHGS08HKundjDJuT3wUVIFn+l3HE8eep5efEw9KqL4+2AcHWN4YVUjyWcLbxAShrF4z1
DYaBwrJh61AsDSo5HyBCAUpB4sGJqi1tYaiiBm5kyApsCmiKZnFfDmX9EaiVh488Z7KZ5klczKOP
xy/X0083n2yboSgNgiD8QwqsQ1TFxOoQZB3797oInOwZCgnoMmfBpqFRMxz1YjKwpU+jq+uHzeJ2
Or7cMHyxQkE1u+QgFbQpZDUsGqZq8fHRAKdKDo0SqusfSfPyOiLUT4WVe3KtZb4+5++EadhTcKMY
WyOJpoWpi6xo3fxkALeT/cWNhgxcc9+36e6++QlYXVBCQLH6wcynnbPTxV50+EEF3f+YsehzKGpH
Uee/rX/Hq6Dd+4Oqx8L0fjWqurGdu9X7nbv+6HbQ39U/p2Xp9DmFzoOiMrGZ3WZU8NDTVKAUA8Gd
rrq/4WGW3aXG5cbiSK2sqOHbHHz6Y9xDASD7v7w3MK+6BA6XBJPBihioWENQI+CRWYzF7A5+Qkc2
f9z/PXqS1wIitxtDK57oNN6uADhUwBTGhVfCrnBCaUexn1BwLgz3wkOX94u0sLc8AcZDxJSyBWbq
BlvK1gowqKJptEBBGkoXQ5msGe22719Xu1731I+NR91RxbKLUT0csWEv5nJayPcftlWvXt48alZ3
ect5kjGDUtTLqG4ehr8ZYmjSrVC1ZKHr/lQTw3Z83NIu8x5Z95x3hAFbEI53LEUrj3Mr1OGO5/gc
7gC4faJt7unUBfq90wEu3GZBgjm+k4YS8YjxclskqIgMeEpenChIyUhw1Lus8j40ywNvM0e8uFdr
d7hWhIjLVKGlgDe8ZCGWZ8BgxuEBvYRR9spQ3xPnL/MYf6mfhzz5kbblhOZaDpa+65dJti7FtNTj
Pw+S5vWkix+YdA+oLG78EEscJr0wReJgMDWRnrDkcZdUnj8Ww3SingXEFAQtJnwCiaXQDs1JDvsO
qBku+mnQf5K/Hx/PghPYj7usA2Mjmzaca8PzcWg2ul6M6/n9zV24En6Zf6V/oqzafpDeNJFEumJl
9443g1wNP3OT5PH+6q/BzXnnQYLriByGYtPEvhsYjaXtRGarj6uvh2h89Zm1gTEvl6Rs923HGjjE
DPlDvpAhBwNF1sI+gbUitgRuyNLTsrq4XVRnu+qWU9Roaoise2fVewMO1JYwhwgp+1TsCkxxKLzm
/ukTNYHgFOJWOBniAtgbtmV8nHcKINhbw6I89tU0rB45WcDT6T/1+v3+aH15WJLvDi5yk4M6ezUo
+OgcZYGVj04EEN8fNxtGqG2MZa/5ezLWghNhl00NPCU2AZfJj/A73IGt4JopdsYfy+sPqu8OEiPw
9FNM+UZ99tPy5hP4w0IdYsqaWTYOX8+USTFz8b36upuzyW/+yNGsy0kkYpvVpil5FqO3tjkTrzGc
JyPDISJeZARo0+cVzMQq52jhkqp5AGgGuXS7RfN0mgaxxPhAXeBtkRBBdjTmSQ8bHssh5gx740uR
RsXiMblStiRJwlmro995lGDHsFovkl0NR12+1b+Dr98olVR+RnyBG4Lla7lG4bfQHLNAvBhjysm8
/o3cgGKU31h+Mos3/CluOOgTtpMKFEu5uJEplUppZWQspZM62YrmmRzuy3sRuIlv8hNodtEneVRz
sai1wIuqtdLtfp4acx7SSmrqAMyRV8zUuOF1re3Wx4lIaW2/3x02zHvyf8Nxesfms99b7za7ant3
WdXLX8jiXk3XWpuNqYZaK9FHvKyW3cGpNcymKVpCiynaAA+1EbW+QNMysOSyw30jjK4is0lyLbwn
AiuRSYLL2gTVKPLJMUNjI2uPbnkmDuT2Zlb/DLyaZESQFMhRSyKplfzU+JAuHQ4Toy2nu4rwFfEy
A40x1YEg+XyOARYIJq9b8swHUVGTEGd9PpxRN7UcQF3oXjMFe6o0IhAg8WYS+mR7asJ+1DSDHqmy
/rA+wX42mz5OOre360sdt2R4C4Wpr6/TWstqO/ytAA/A1X2smjHO0OFsfXY3Ve7ZAuDITmsvsXW0
OqgzBe5qBTBtewXIZVbZO6Y9RwByPtkaSEDMuEGpUtD4Qo2Q1qHIrd7vm587WldDc7UcfNQfPlL3
f4bjY1COzuUAXRi0FioD0vlT8XpS/5yDthFAbYFCyutI/erx9Pyq2Zf+7OIN5ew9d6ko5wGgZ8ul
t0/j7s20s7psroe/CRpC9uv++br3F/3cbAO0gli9jPPhN09M8LPDmD0TauGytRMG5Iqm1psfFB4D
PFJc+0Uy0gATMfWBoFEHfc0KKvzMJx3VLXnRLOpJ+Gw9XfYvl7tzbP3Vv27X75ZPkRyZjH6qv1oH
uVfRt3ZHoODsmEQNfeQKkBlrr9gx1gK9g2N1nqv3KAipYOIp8NA9814yu574aTFFJcHSmihQs/G1
rlG1Gv4TczuWRrXziGFtmwGrSShV79Tarh+r6XpVrwhWeeOsMIyBtcdVvW98MSjRbNDAyqCZCr39
xWSq0KcdfiRli0Ub8AADpFAzwBJniTg4oA0DairTyh5KH9obIyTDRnsaHuG76XTDBBIBYJhM+pm6
oACi5k8Yo+D+L/SQcxIcdqsl4xSDYCtVSnqEGSwu8HVdYtb6ha7v91lePqL7m8HpZEC/rqur2bx/
l8NTLCr9CgAEoXS8wYDa89EOX9q5U7Gq3l1Kc1q15Mb57e79438Wa616bBq9roH2HLzmm/0gfxOX
4w4/3w/xc/3Vvpf2+LCukxX7RIVCTcoaPBTeyZUc3iYLHEuH4AHfO9DzKNlt4M+ViCIlCn9INsL9
enLJmizxyCptd6sz4PS5vKoNHrXmPnxv4ZuHnU4aRGighzAQccGSx9aIkquxeBEvehQUASYCZVHK
NYsX8SdP8IvO9aiQP99YpO3glnHItOpFDQ+d8/pPLLzlD4tgtfdscERpMgXa2eS1cr5sI2/ZLPJI
NYa4QcCL+usiero6xv64LaIn/rg/nj84Fkt7rkGbgjxgz0Oi+FpkyHIQDUUSuM/jGLcgGJTYGw/k
sOn9H/UnCVN202WggqSTJBXceZdTFhH/NeV6bH7nbxYbMBbYed0oqMMfdsLLeuTUt0x7MSVcoICk
KSATHdmsC9v+fTokmkrBF/Qw7umwE2MqWMHUW2a9vqk15AUhF2P4BlovOucWWjEebuXSFpMr5jHu
m2JQAMeATR7ibAnjgREXenumcwmVdw+xU4KNitSWk8d3myfWFHd24YJDq8GKS1ABqR2Lo7GgrCad
+EiMREGJNybx3iQGl6tv/V7KiSkzNjzf/U9/8+SFkLN2R4AF34YMsJKpR8OBIqcmCjDCCVike4RV
wkVpU182Nmrbfa7qrtyBm6BV5+osFr3POBj8PzXboBrlqvQQ/vhOwGSQBj0AW4ZPdhbAK4WMqAsG
MFP4xekHf3RyaPwPFPF5TolMhTYY9uvuoBkOTqb7FovrarK/atZpSbvtchoStUZBCrXAxqibMXCC
WitmuMJf2rQR0ZegLlywamKhaYEXaPF2JZiTgsrZQhtAVaOF28CTxoMKhi4mg83AGwRRwbC9YjHL
SinBFowLAzLwFDP1Nie2HSJPbne6ktY3AhqhkrQvhjQJKrXE7pgYIVv7jJx5bBkrkrG1VOnPt6Fr
TucWFWHVmtyodSAdOw2Px7OLh+FdM394vL1ksQYaGUFyeHq+erL6kebu7fzTK4f66/riZpy2LBTv
a1sLglhcNNgMrzCfL3Q8nHUUSiRmiMFwsufAitBQQRxO2OOfybD+lBbXGufNDRnIm3RSBCAmk4qL
ecQ07L4M799Nf7c3LvYViO1VE/rZOU9/526PjRWKeyCcPK/VuthgGCY2UJwnEhLtfExJ10jhQ0wk
Ccuv1ZNEhYLKUmCsvmgtDGV/wVkmlg+tALH8cJsZU26DmXTrCys+QuMPm0mLttrXeDw+vB4wyiIb
jQAlF54j+hLIJ+HbfN/uPtLoglTBmMLMOAefCgVsC4VJ7pxFt5ufdbKMlpi/4STGL6VXaia52fVa
cQJULIg9chLTenjf3S8j6tysp6uYTnscfuS3IFjzzq4+qzrdT/AWOJjwH1uWfCyGv1Gl7LrjZGUQ
Q4SuWcXowXKI+MXcts1KkT8nHpWrRL5S/hHhOwzCw8gwqR1/bUUKhVFRspGi5ixt0Qwp+Zb51cN7
+3UEKp+d4IhQ9+YAgR+x/LB8Sq+GY7HMhQya3RGznaOHM2yuttirrDlcOzI8UMR+vtv9rmTheKy9
l7RNFgtZNU7n5IzO5fDp75Pvc4jq/KJ/mymfLrqACFJF6iSbLddF+2Dzvq8AxIlNFklNb3VWp0t6
/9fscfmLrZ9N3+I69nBKAiPxrlbikkPGx0vbwl76E6b+wJ5jK+TbvAnDyYY8EOUOC+6+06QcfjPq
/vTUm56/Lq29wenEcBjPph6SDdTG+jiIqSWt/clk0Lm+Wa+S33NEg/xZ6iSaebZP1i6v5ZXg9cMT
InxxUu+0hyXY68UIfPKEUiUxdIFJ5XNUCi1MtddbqlTtfxldX9z8gimdrB7OkWikd8eL12xEJZNl
O04IqhJLOTkuqddh6aVMJrEb1WIX6x/FqpHOX/KOnYfwseFLeTQ/jafzK7RM73rw0/pfHlxLkGN/
1uEwEgdY6EmIv4Xa1lqU5a2bQUz1SHK9eosE/e5LzBNxAx6bRBeCKWnP58M3zYclUdd6drEZLH5p
2L+HYnCrRk98BpceG4oszoyhLMuFFnlHuml0saRDkW0LPgwFOSbyW55tPpc79LHBRf2eq75fqTXf
6rrHWDOOwUeO02QU+oKwWitgJOAt+Y8AbjWfnq8etzLIkvew1Lf9EXm+/TydNYGwJ5Fn2+/+8f66
nEExv8h7IfggT1/vrs5zC0/TD4lY8ea8232voH/3zVsk/G20cB1K8aYi3bCp9QpHipWMqITLrysW
Rxu8kHxgT3s1ruoeB6PEuQgtxVrc17f7u6f14tKBB1+CYlD4TuhsODvzKWbolNXFyuVqOsjE+mGZ
NEUhmoq5qGev5CwyD4MoS86DaiO1xZN6+H/+IiqFShBRPex9Z/B588dV/4wiwYvh/G5GGBMGGIoY
0Co5eRZLIic0Qov0FN4u39RHr7YOYM3SwmUkwBJkptB1vdUZTtQNmhlDZ8HZE0HpjkCaMIfZF6pg
2nt4P78/46YFC7TexrjSRPNpbq/mDOQhpxiM2dxyOnpfr8bzZXN9d6nRO7YS6ynzRgBDxUbUcSSo
ajzIRRcDq3uzQYQJA2gfLucNQpgfKIjK6P06mUcKvb1EAuPHDQnfPNCTO538dMc5jf8rOKbdTpgb
YKJgRGI9gthnK5swFLSDs/X+hNndX2zYGW98idK4rKWGJdlnnSyaaf0ED21PNIKmdBbM62p3skHe
+ZRBxewGwwEOfKxOZ6RHk+VqNu0/xvyGETEOUKAQDnmXXtE3XFiN54osqxxO8mh5GiPtARYE0fXy
OLgDa5i0Lfodxv1eKH0NH5kRdqgzLpOhj/637S4WnO6mEGqYwtClGFvoIa9Nf+6/M9LaTs77uws6
tXQznVj62Dw2DmGHh9LLbwt+96WoYaBXUTU91pINuyfdvO+sqvvhbHl3mQZXzpCVc/mKmUsbI78j
6bRZ9gsDAPCmVhNuoMrZEpwwYR61oDjCtQU8nIVK3d0PdfffnbNxyHjQ9Yn5I/11oJp3okRmcxg7
FId/2qVaM5a9OO6DzmcOAiGnNdFZpEGo1PX9+c1v68c0pqHFwyHFicCCLTtJZtAIGkYMpl0Ax6bs
dUVgaeULtqkF0em+u22nqafzKwK7dLhK+rNbP5yXIO/x/eLm/a6J7ShA0fRiYYZhglYMblK2o42D
eRuqNNigAgIcn4ViWDfKMTvq/Yh9ppOfejpPXBGNlzRbGzQ92/kyxGqntXuT5kETeSr38Qqzw2ry
+S4a6HF0Bbq5ytkltIY6XQ9DUMLMHpgAg+n2Vm9sbRepTATuxqYNiXkNDf8RMt23kNH1VmSwrq+3
m8W8Wmbl4VvofAoMCkPHm4fS1b6UtMFZRCpcMDUYqALnAsBbRw7rzaUgETNbR+QsSOfbuyT9ISyo
Bz+nADfCXCBLBi5MG1Uwk12L4/HgAW797+5SG7hQHRyIqGeOgtqiSXO29W9oUsGrGDlaQGYyZTg2
WOg4I4O36O3S3DpI9nkbbBuykmfScSyB3XPUdIIj3fi2yeu/lCBs69PJorPO9GF0dXvd6V1qjx19
74DO2BWFYjVFXi8h5/Nf/gXdOKuWcYk22ulzeWc445GcS/LQ57DhDmQwea14oJqPPoKgEYvhjlna
dOy4HVNEcQZc7TGCF2pmNLCPV/sKLsOp3JH8E38U57URhDeIpgbQngmeArgAy1Uoxetw8pg6GriJ
v+AI9bA6hQnFPsqLabRAsTpaFwu2MHGsAH9BOu9dzrMxtL4Nc4RspyEdi6TZqzzukUuM5bQt5Zzd
PO7u76oBS9qc248Xde52gzSyLfACI5oJ1cpCgKR4FZp9FRfQxkAQpIJlVeEhJwNA1rjCSDXzypiE
Wg7oQIwWQIPhnI50rE1UXlzVwiro+7+VeCfEYBqtnm9/BQOKITETEZzRsfc6Xl6YRnHcQD8LoIjO
Cw8eQPZc/+gfGuk76Fse7aUR1bDPJHq3z+JP5heO7eZsdze6aurbzeWuQVhzgA0KjvBAoFhMAXKX
z62i9+dYxkAEdMCDeRRmU4SUVz9YmaBWJM+elzg7D6W4CAwHa9genJ+cfZDcl50YsynWFjpeNjGc
lzUH3ks9Ua0AxNjQTMdDDxEFPU+TlcVwJFCyH+MGgZJHSQaClrd15MWE+xD94K1vI1KcsdmnpSPb
8WqyHD1p/S1xP33Od1kXYAjkljdnzdO5VEPz4tYEM2EeYfNcOWxr50GKUBAePsMlnmbG1I8I7eef
RfFsQjnCw5+A+sZ0eyva99olUKc8bvE/Z472ReMsDmhRSsCGLxop7QwFTUIQomA1Tdp5MvttCYjZ
tVhkZgnwvbhNPno0Z8plm19/Lj2zvU06HoV4WO0tSlAzSBPSwiU/JO71N7a+vNzNreYLYzswuDnr
353Db/6w+Gk1h0ROxuBE+pIlOJY+43Iig2+YgTic5dRCt6RvcDL2mI3XV4/T+4enZ+ETiOe9ZFgE
22RTAIcJa4wxQJxskw8z4FjhYogduXKzBg60QgV0JMYj7Uc3WxyMUpECeVXdZXgV49LL3AMQUPHk
r+NJJRGoACrCKS4pa8gfmrQNIAIqf4bP2wsHlomNzUZG0ViB5QE0B76Czt71ODN3DFrbjherIV3E
cqCLimPCFVrLDTHUt0K5LWkuFe4ulJu45lvftEIvTrMMa04tHPTYnzk49Qb71cNytp73y9pzf21b
/eFBHbShhl1T73DtYklIM3UexlgYoDmwMtoShbACYIhMwAeYD7MP/4O3UJgeJtiBEfS0JZs/xhHa
vT7fr9OsuCCOTR3g50IwjDc4nKSVxpKx4kFhEmX5+e+EmveOhTmki+kDuvt1hXu2cU8zBKMhLwFr
+mzQ5D1Nx253vRysBovpphUR0bF8k62yJsSLfeaCuxtKJ7v3tezQWXUG8jHxTU+mcaM6Lq9cS9oW
blcjxtLXLSZ6HOJ+TrGrJj6tL+gO6gE/2fxU9XVectEWGHrVhUP86Opk3GzXsFmFQWds3ehL8zC0
jBbnnVWksfP0DO0OdXBCb3Z898W5Gd7HMGjq7qg77J362dltb3VVP87LchM6nR6uvjve4TVo4Wij
KTyrBhmGwHYwJsHTzTGd7cWEwFI0AsYO0TpBwhHotC8P5+fJjzyjIgzbL9XO2gBOoSc2k4kWyMrQ
UXYvBii2jq2ZaE9veG6Di+iHwOTNJjHDUZQGxNCVMIE2e1DauO4rx7sD3Aak4cp8qyMtgl2k4BBY
JSOZxiEFcpqFOnN0mt3zMm4rXwTCXHPREm9bOeibVo6ZghfSOBxjUPUqLB3TyifJgv1+1Azuqumy
deInCFkSzEBtoE0DeoPuu5AIFyDOgRew0yYpqD7OLy0NyFVeJcYjudlam/JtmMairLGRxjfTzJ1J
YGw+HTaZ2k4Wyxmy0jafEpf03iKpdkTUZiwmKUayWHSfzhesLfKK49gYEIsf2jMUkpY8auLL0jOn
7/qjs1WltWj6ihKr8zI6XklngcM+hHhRs7RA2yULWREsmBj0OneRFi1QwVwjdsWe5AmO2E7C5eo7
AohwcRtyFVfLHJqtTtzpcXGc5qyliqmNG/QhPv1lcac5snaRuIZhgsKnpQ5wNk5xwnNu5y/CUWg0
82QkyF6ER7zuRdjp/4Ygn+RPtlc3s7vtYz39qmChhAlIYVt4LZcWzSyrriGSMMgat1g84Ve37/vv
+UuxsJpSjVjvQCym3neqqWU7meG3cPIWTz7q5kItQFBmcJEbbrM8SYYsSRgpr3lPHigOveMaQuRi
qYJSvR79vH3Icy1uKgJmqaJKe/kMjS7YKxi8lmUNeUEELGqSBaTtY2cX5/u3or1O51HrC0opRgqw
H0ZnTbevrcBU3gC6emn9S9tincTn2/pmOV4/TtfZYgWObYN1e3Z1+wEMjSSoGk+oDtAwnIdIzZBq
XSQgyldxeGIerQEJ0bqpTE0UYgfhFHTVvdiPkt6nKTCHZAUevEx6AwNNyv0bEyowBRYz0DxIp9Op
pdOjqYBD0XSHD5yBc5w4sVpCCxNqB6Fz1Hx1r1nM1+GI15udjpbY4zXg4AW2/vdOZ2rWd5PevHu3
WbVGS3R08QzTwfuncyBwoe/FXOIVDIM9A7xRSGrUTprQ+YIjgKD/V5yOXX9MNph0MWMDNhzEKAee
5Tl0Pyt33P3WFPrZVYt/ofRv6XYz7vSAIB1u4p5PEbKTVHlmLPVyJKlidQB9676Gvumouy+JfT0a
crxFMxz22A57KvZNd93fb6vU0bckMVjOtrjcXT1oUGSHDKVHNde1uGBdITw5iSL9SfKP04ak6unc
sg4lR2OySjEG4WKxU8k8acY/D0hosielr2erf7Ms7TxNRVYjTFqe/YV54c1lWCI63hTGZghKr0M9
i48Zsg2SBuQiacb0zN7dLc6aTczN45PYmZ9AyfEz1bYbel30ecffc5fThiS25rTyVP2byc3ofsDW
mzw+nbA7jcm5m/eP73OkTB0AkHrPQNomFVogMWMtUESEzLuAAgzUaQMLPMYHhkLfT9YRs8hReIBf
Da9YiKkeF8lnJ3nN/JLMmRbg2A3AmHeHwztTm95FTtfTgVwrFADgSxVBh3djRAw0RFiwOF8s9b4r
d340Ia1aJPE6BKMXprpYVcbq3N5ggEfpnyjFeletd7wYaN22Pj7PxQpBp9PXLk7SQOlrqK390UwW
3S9DkwuyDV+oVcI6YP+sS9s4iMqWBtsjc5+nNuDpZyS5pGDhJd5lSyDd7TgtRWv5XDP6sT3H/rY1
eXb6FINulvlzTiALm+m5EO2W6O5vyG5MnyZeWeJ1zcgokZyNN73HLva/N/9H8KSWOH/YQkzVoky1
yDG8Bodcc6GLfY0qo7cIqSKqD6Le17u1GVRGuhyaInybnxgK0N30fitF4lFgjPy4IDTapRWV0w4e
8bJcECrmiWbzab+uxoV5xQSqorVqXEdloFygwLts/gDLnOnMf3Ekdi3ojZ2KlclVKJpDO6ujyxum
I6CnjSvlrnA3HjRi8RAELormMN/qVTTPkTpBiWN3qyM0VE/aqNEif+M6f2WPfl/8jz8aSXKXdRJc
ufi6Nr60OKbmmFfNoSh3/yyTs5rcza7286fjI5gkS5EdKMpYJrJgrInzGbuqhpN33c+4o5vO+bfB
/vOJNsoEAns4JVOrIrCagVotU3pMlbJBqEBJv5uHMW/GlL6v5zt5n4OeWkkNCV4HRr5H0W/YPrqU
umi2d4Whk2l/vZN5udELXof34XXZj8jrf7sDxcct1R0thoP7xfyuSgv/wBPtM4UpBc0r6omuUU0x
b3vDltfYcs2RV34/nldbaNoXEFL4la0iICQcHBDT/Sygo/MLKBXrH62DhVrxZCy1W1cb+qxe0ISR
ValQGBfAggEdaA6OqWUWH8WFtIEEpJIzCp+VNCfNNBohsHFxlWPIiqHl7RY09qe7X0PHGPEw7MmB
BgwXScVMtRcFFbMa6QPjRtDDUdz6j8Y9J+e7xtIz5sK6zbDu4uk4TPQY98V1b3i17988RbSBpUav
wkyDnkE3U6gMMsBzjaYkATk3HSNXRxvz7k6ng8od6rxrIKMWdtgsNDFF9cLWul24t2JBK6Aa2dgJ
MHkOCpjTuQjxF7eIQQVax372j9ZAPmTreDiuERyfw0pnuxGmjShVm0ZClVBL7vItYGOcoJFTe9ut
xi6uk9EQa3KHHFozwgDWPWXbWrq5Xw2G/fuHu6fLozOuc6ahQGNMDEsbn5tfWJwOLL5iRvgIgNDJ
QNRqDaInhSBeeHt7xnwTqwj1sWcjWDTVESSMnJ1niMouy7TJIfxfgckRYxsvLKR8G2AXtwmi5rkv
gM6oW9slEFmdC0MjxY9HBNqyQNWyYNoeEFgmaAdkWWSE4A8jbalISLcMMy2WAFNWTYeo0P3okkCI
979wsdnG5h57SO5x4cLb8tJ/IfuKvIzHHJ3G5jIC2WN56U/u6qaz206/Pl/EnU5a4JfZb3JyoXbc
Ugd/U9CGj2gqLlgeLDzmLULc4WrOZ82rqy+d21+7d5+SWJ1qvCx8+FVJXl7ro7cz5Hw7iq4RSFDL
i4GnBTShxrdNC8o0+oYjESm3IgrwYG9hQ8xgQPrp9n0vjtdI7zNymspZEc60BHePFQGauy0g8Eke
YriYFnaFteYSJWQAAtuWizd89ktL8mqOCegyXGSihddfH+M8u+1M7je39S6WDQ9WX5RRt/0u0RFM
AdaM4TVyBULvAUyw2SaYZv8MRELPNrpFraemDqXzRSevndCyOTCu4mOmRDSsQcTBsNZWADVQMMBl
mh2zVRaPzBWQQkdLHAUiBSCvuUtgJYwEmSGx6hkmaNp2Z6D+iZPFRAPEqQFvA3XiZPs3g/58NXss
A0qDhLoZnrSCFXxctI9C9sJXoemY+zj/nlu8JCSpcriBAi1q6lJgDqfsnUrW7/I1MEmBtTUb1uKw
rB7O09umeFR8nL/W+aT5eT6U6ub6y+Tx91fEyelrhIeiWIDzwi1JJ/Ik9x6yg5is/r1fKOzGGDCe
2l3Hln9u0D0RF4j3OsB4Gs/dPXHi4sHgcBtPE43iD7YpT88PSe+9sqlB3riEKIoWM7X78nHZaNNf
/cukkxLqVTPTS5z4jYcTOJur2PlHs58DpdgIMZPYP6/WaqDwDdAi4DClWMgdg4Yxs5qY8izriSin
ypSHwPBBV2NEWB7Dgw8TPUVNkPykINmaWUGg/Yddijwd7MhLjS5mH3BV6Ee5DT06upnLNG2vH/Qm
J7gNO0r4Pf655XcaN0yxt4W1ph34p7mn3Demyymvv4h8B5R/CfquQZRXTHtTFxV+h8uIV5/xL6v/
5EAN/vofyb/CP5oqvwtqZYc3ww2+REsp+lcThfPH9/mCq6XldZP+0rE7vJ284szpAavUu7GDoRXp
jQbT+WK2me0u9bYFFB+Dju7ZUNgatHW4pZ6w6GArALdFR0FRCs8dwSPQzoUUs17UxMOuUEDphbcd
RDYQAT/sA9GJRwBhaw2mFkdwoTGkDtZQg0o5JD3Md5q89nDqX9X6gxEzRPAwKhkKA2JauvsfjX1j
e80z89yrWReos+XqZ++nvL2+2WzHc/f6f64fPgDyzcd9fZHTrXR9STNw7RBEGQ1T+r9Y1GJM6XSs
6tF+AwBpD35lpqLbBRQGJuYeBEEkHmRdbOhwB8CRVlsxc0cvY2asMGasPwBRcDESVhyAsUWwEnEp
vwAqFhGY0N1CRZO3BiKzeFqGtMZHihAreFDzyeLj8JK/r+sBL1h+yWNyokUz6vX6ZCVO5l0XncWw
ergfd2M6DuHG7tDLFLrfGgGv9jzBar4NgFsAAAY8CG6gWjors56jmzwkBRFQMARoUeRo42wDWoVB
OJ7iD3yf74rV6YERdYr3mx+ONTAYYccByCMf2ijgQkvWHSmQziigTmEvd94aQi3ldh2bAoUwipk6
4yVYshEHHPg8bQ4yFF/3FXgz0DTZzh22aq+D+MKBtxycr7W24zEJBvZdHYeno/vbwejhYXX//4yd
2XIbt7aGn4hVnNm8pSx5y3bi4Sh7x75hJamEFCmREmfx6c/3rx8Am7TLigteWkCj0SDWiDkG7prb
8GfsoUI75MkKDZJx3n058h4amXBGQqOdwGntI7SwQjM0aYBLtrfzh1CnGQKilNBqfkQKGRJEqqCH
pUhJDPCVuEkEJMU4CDQxNLXA2boDxWSaPA6PrJlQhpImh6/qVeYrDEScvIAB/OcEsLm4UGxcXdBj
gg8C9NgHck6Bxeb+vlNNkxQVc5K1mjSZp/bS+ivM/uN/aX2L1gUlHAUSanbmtNAGobgIliigCJL7
BW5+BCaIgdNlsUmbq2h9+zk0ad3h0Umtd1Zk66+0cpy65canb09jk9/wNHYHq5NkfeYFB1lOlGaD
E9YGfPpbb3MSjCIhIJDldcr8aN61x21KHAbd52imXuzbqRn6XWuw3Sx23clHDxMgFkW3QRZwiUUQ
BySmQKzaoE7ublutQQ2rOKCIU2a5i40xMnvzMPwsUuRA+0MK67a1FgBbFkKTpbFuO5+ZIjC/NRZQ
DB9rPhIJ0spriwWNblE47c1ACIo0QJbzRQdWSRBBzR5jK8W88Miq6d8Z/h8Metep0L04g2e2GS/2
L+vmNFb3mACtv2bsoQwSkKBz8kwGk0TnYkGI0vRp6UfIA4mmQcR0vIQk5eXtrafBeXYpHsX5qiGS
Bhn8IiZ5rildQgYVLBd2wYgSIIeh6eJHEMjDXiDQY9z8dTucpaMRIBRUAnr0yz4ZKaJNdqWNQJBC
GRPKJDJZoNi/osz35/8POwxqtpmn4NLwqn055Nl4bKyXi36/lQ9BxP7TviLCr83H66S29hzQ8RZy
OHjax7NA5C3yYmKZOnUIddIC6nACAkAkGp4AqeoIUdPEZDG04rIEocc2yzc7uCV6hDgBEAEcsvDI
Vt90sx4jndavyxBRAquqIQYIaqzAIwcWIT4eiLIcXRDHJGKCvJ3OiIAwUMgEM6lesS0hG+e2pdvs
cjdmm8PHWpwYcTEovZgv1rPD831DNw3RrHbQLDhEoRTBCNAyUx3mOuKehjfkAbghSD14KCLptP4d
eRKeF/XIpfYLduxOa+FPV02nmzqK5IFUL+Or4uuddKHHHmL9A1RNDh+TDZDJRDS0kBXJg3wWOCgF
LvJxFFn35X/z2N/LM5IICBa4BU69IMhCZPByJ1+hmkBcbp5uv9VJPnIgQjCbC06HoANN2rE9vkqq
1G9CbZ3iQ0ZLJ6kkTe5vxtpib6LDAPUAeThJ5FVD1h58f1ppl6tZOv1OjyUTw+7lWonBdrZtb5eD
vk7imWzZcHh+UYcZYrnjUByv5a5JK+RLI06sj2PynhlaSAOR+k83Ww6Ew5+ISQbIBCL5w4fIHVOi
q8OHLwgX1ArnATWuG414wNDCpF/pcvD9svkPb5Fltv3nqbH50KyYJLxfcm9B8etZCrOmsz08bEbd
xhcOy6l1kaUDPPI5f3NoXe/S0g3VJRxMEDhDuXKfoqZG+AE6Oi13K6RSOMTH71qh+N1U2lfNeObP
u8jlgcEPG+zJUmuECXOUTK/3dndMw+Z5AYOKj3oYlioSNR5HYoZt8We1YMH8DXOav0HM4obwNAgc
mDh5EuwojkznaMCBPMKGkGZLQoq4szYiQ9T8CQJH6gAp/tiIgMz4OewtjzOoIqce5mEAs7Ic5v0d
r5eQ2L6YpsjPiyU0Gv80Zu8lDPYnwo3jKQIAjKPw5ZK4ss/DXHLeraI6x4uzxfJTYzdXZ9g+Ccj6
5WV0334YNVbbxVXn2P7gr84as2v7io09p7l0Z8PRtn8823hxXI+vdJ5IXTNr6zevkTQbLj7x58h1
8D/X1cPvt6B2Wd9X9bgjF13NaYPn3YDOprvhs8P5xzk741ClSSizk5P7A1bSVtvIJlNDQI81A1Gz
EtKAyCiS6pFdu5fd/fV+ciUeLP6l5TWgFSrQ4pq2vkz6fz613mqXae4dm/9gJvOfOc9aFlo5CjSe
FlNCK+Jwiob+TLg6hDjQzHR/M+6+Jf6vPJbvLuKkk9vkNpEO18S12Fx6eXLFrH3cPuPQzOXR458w
9UZLR9Pm9qVlHeyagOe7PWwCbeSM08J6PcYs0sEHRGhfHnTn14wNxJx6TK9ri4oVJ89PKjNoIdEP
TQe07Of5NelM5DiPwtL0nofJY0qR4CavU8MpPMyjfaEL7LNcnrgJUSxiINBEweuL03WpEIZFESGk
sThCtIouWsy1S6zyxW7gMbn+c8Fo/ciJ4VKeHkvWOImTS6QvZ9Bmi928NdzsanuCoZ3lo5ALQtA3
fNEx6A48kXxk78UIRIU2pBMkHyEr4Cabj76iZ6DNSCJTBIgCYgil1l9Bp7sbTtANmllPG4ZdIRl1
zivW6NL07laH4nfGKAfgcagyiwrFeF5gCB0x/lq+TGN7MaQT6DzgjUBvd+aAckI4k8R+aPThHj9O
GiKtCVyHpmWhqEXUOU1j4Vk/kyJqnwc8CVJeoXiI4YXbyqlnLHHSRUxclHkxFTfbPe/u76cP4+hY
iJzRsYDi4NA1y6pjen5O5ZISnTxoSYKlFArzvrgguu3QH5wAAhcAxRG4OJ3Jh5Y2BXDsjAjZv0N0
rUOJgojGEUTjoK4oimvqqaY8ZpWOU7BC9Qp1ZBnXlBRoWfoaJrAtOdAEBpq0eZiRWBJezLgi+RQa
qGQRvuh2QDqTlHSoVxdzk5cpWKhngoMoMZviGHYkjUZ/lcCcq4Ax+47AbPMfsmKwYkD/ol8yYCAS
N3DxmPQwH4Eg6aYnC7a0c0y9ml7QCAQagQAJheamL5BEU9k2z1QjPdEu3FRLqF3B8MVEwOyRGTe0
nBpCMxJNM3DLJzQrgWwiZ0B2WMdVtY6RXATYlCXKB81YqWYe544reR8+zuYfxXJZBdX2xpHMr7Fu
ERs+9K6pFlj6AaF3ym8IQ0LMP0F9XU8RUaML7lOOPB9B7UooVgQkDMnq/uphrc4OzAczAdEywJqn
Wf01v/N7QPJQGBBc91XCXx7EwMKIJfOKys7s19lvPEwsWNMzmQvzUDms6kxAAqzCa/YbcBhKEU63
bpI7BeuYq0Ac4B4jMA1IHuuiBEtDQnJH7aJkonyUL+64nA3s5/rvBxOMXcZUOhpT4d7wToxL1sYd
O83FdtxYz7jRVpOzP+qrscI5FBhVRyCKvjMSWg9nUKwfGm25GXwQw/gArTwmf2IcWyvZNXGPrVpM
pxCFV4CnyXPzOWQFKcztKNAsDrnra7nOnBA4hnyXBzFLgwVDuPUFo99gKJJnvWTCm/bAn7d8+wdH
MXVbPYa14pi//iCO3qw1/aq32Y4XT8+dfIlROoYER5EGL4FmL1ONtD+B5q7bkLSy8nRXlZtfshvC
Dinc/OEUmjBOU3LujG7mV4PNSGPAtjXRrc4Dj0WuVSira2nl2PwklyL7N0lHxuJAmTWyMs4JtFYE
8rncGQYtQWVm54d6wQFESXQQlwRuRPyh0dAA5pc0s1Z0YEE8yAabpBE2XwdQGAnOAYd5CiORIu5K
x8mCOjgZ3EhoIGLWNdZK4jEbRFJtAQubwU6N/dU/irdv2O8KUpjsQtbNaiS6RxIaiRj6hCd+CMwP
UQbwSlRHA4LUjsD3rTHBlcrXkh7E2U5rlEmjVEMQhXC8jPAFJ9YR8KwfXRurQFcF+KpiasWW8HO7
zXENXFjeajPnO+w3L64yYC7k2F0dj91wzOomuqgj61MgvGdbDRK7PZIuYttHm/H5kARYK7gvpMAc
Fl2mYubE+MGK4rfAQdJuf/np/IfvgjuBPEudWCwaaix2gqQlRLJ+XphsMYFZ47zvvKXD6kz7NerM
GDNYATKfpR0d0BMWDc0W7lmhb+I6+2YQHorGSAbkq5E6kTHrOCgVFwNGlwqa7u9swTqz0XGvMxXJ
XyAlXZCblH/jh3Mw2bmbphOGh5wvzIBhh5WL3F9xMSZRHTvDwWB8/zmtaUbv8WlgvzcigJjKIIXu
Vj5J84RfXvPCpRchuhUPBHc2cwuJJQpOoqF7ZZ6fsVLSi9kq8oprZaReJXBzIJCnq1sOCvenXEcX
j5tI1Ft/SdEXQkWLgfC29mVhPE8KF4LDb8F95KBN6l8nijh4KNXpBYKUwFddPZBoIv7af03D5OUn
h0yoDIbT+aOPn/aXq5IhIvUxxrAXrqSrzeBNVuC0P3Um2LAA+SmSG+lwZGY25mKetNxOElaKKQj5
CJLEQPwa0E5m8hUwBPRvrPhj6Aj17BgQXHr+q9JiTanNASJlxwFxchbEjkQLnyHpILs/psN0q0/R
+UqOlW+GMVphCYyLm0L8IhGZtKLVGWO5Zyw9zIuSU4+CfONLNkOhzl0NvuHvAalk0ub+Cu8h9uTg
ATAdSUiqrRD6HNxaXci5v1uix/8O0Zy57+cCDb2WtnyeW1istIrCAmGPJ7aS+3HcTFSjHvzuaQSI
aqh6oaVS9cLukPj8v+ZSVggU5WN9BWPHHjNioCgtEAbSgB5IczrQm2W+Nr46hZzkB/+5t4bF+U4/
tbhhnLE8LmLrcojJxbF9ixXb0nfjzviDRQ6oOw0dQfqRwv7x9uVlOyrKU/ohqw5wskqucq/AikLH
+/Gg/thRUpBRIO84K1Hj1iV8xkaRPNFlcRsJ7nV/DIg6ubqe4uXGOQ0prTiU+sQxhoBdOjDUQwKa
za57myUTSMFdHRRIvaauPik8BTq/cc4p+IxeQP3IJLP6l2RrFamNbIQl9IFb7osCAEGmSSRzedGv
Wynh0B7uSPAb0iNay8AL9GNQBnHNIAn1dxl15Thhqlwo4Zai1iR2d0/Mkq/6XxAtDq9AMmBz+Jio
uRmJmTUZyGcrDIMlD583PXFyXRCPnLUNf0sew93iHJ5wxRwP3wuOLaH7OHqM7eakpJt+SuVAIGCB
VJGom9fwu91Ybn63PVmMmFxaHNLdMAUVdgmK6HwK8sA+nOx/rctVaQmCedeQb1NkgXw+lkjEFYOk
uumMuKb5Nim/Io4v7/MtXWdOPgf8NviNRjIzI/A6TiI8T1LE0uy9Y9KEP7SNk8ikQ45RC3yAKnZx
ttg/B+YGJe+gtdOtCk4Cgp9WJevHsqs9BunB2YRMDltUfkvVesuMYa4flSNQa1KoK20pT3On+W4S
HUhJuJfenHyQwx0W7rF/e7oIBPZ0EMPmsd/l30tdRJjY/6vfJ0Ph+MF48J9DB8URPbvmmHPI4L2a
nU6OLi+o3OLUBk5UhWcBAUEsnJg7VcQwr/4+OMX4DaCRPUu6HcmvKMYNDFgCSsM2AF9WvVF7cOsk
IMHWw8hyMtRPxBlwNy7PPsYOEBtqstso6vaHLMZUiDBnck1YqAgg3+/eR6VIjYjg+mvjenqvS34q
OMRPSNZnvdov5j6UMp3fqf7L3hD9/asLkJ9CGrUY9vfXu6sK1c+EZ/U3o6vj9nr0/Obv8WRw5V+g
8xFUkC8u4yfxmpsCxL+Y1f4xv7qa3bk5CkShGF+3Dn/0esvRcfuFhGJO91xGpzPC1/vDH93nxdvn
zXo2epy3pyxp336cHnsf952H7uhw/8SE/6qjI/qpladycheEapSaFISPTLxnwN93RXIPN/+1S5CW
a6PzkE/D3MsgIWz79souB8WgCUlN3tGYKYzyzqkfSprfNAJEYo3HLQt5TTHiGr2VxVvmUUtevlhw
3oscfh/55UmB1tKhl62BOWONG+HofT3j3I8fZ/JhqDK8VjxCoo/jt/df+QG0jJ0sIOG0nHPevnps
qiVQ9RQcUx9G4zPawev6UFMHogtm8F0LqujHBWJaSHR1o2mFtntf/DKPAomzTHmHSHkTpOD8bvB/
00nr9S72LdFJO3eCLjeF9/uT3WA4y04Q6tL2wZoXiF4EGkEpEl1z2Pt8xSHpoUPHD/M3j6zdDBvi
DPvJ7GNz8fQpxaLXMp/vf+8vpqP+28mRG5e+DbhFCC6o1v1bWyN9JCt8LsE7DNVBdLDqBkcLA1WF
4jk1l5rCJiz7jy9X2qnOpLbW9G32y98X9yPu2aPtxl+q6UIjyGah5z+x7iVGWqe3eOtjYP7a3S/f
muaQQwSPe7Aog9oagiQbvhovPokyLPihXpQz2S3fxiymzmLnCc3JA/uMwc4mMU/4OrCEOonBXdr+
8UHsQyXGv9KkfBdUjRa+IKXyEJxClIhraEtdoElnMgExY2462zND3IblrvcuORPhNYBLEQ/+b//0
eI0Nmq+53NubvZMZ4rG7vBiSZLLC0ZN5is6h9LGX1MdGYelpDz9me2NtremQRw/nhGErdmnYuL/a
jW+oCUnddf+DJshB3bl2MtHlw/aKH0DxrnO1+TY5zjCjtVuI/AqZ9ZvCIIOj1w3DLjCUQ682m0Vl
3edFOTyn5s4b3qgsQra3epijIP5NaGdwDIq0TBwrVYyGFPb2bfWXFbdVtvUzWch+psRjTsU6XN1p
VlIQcVFGygvLQ6zyQdlRgLUekIBucyZHwdGQ+SQfYk52RtSi3ub28wnSB3pW6zJbpXtxW/hvy8ZS
ZrQeyvcr7iOJPrtTgGjj7sOCNZJcKIlV3Ve7z+rg58UifAr7BjMA9eXo0wO1S1zHykd7u7FLM/MO
uMYM7v+iIIWYPS0DB3FehI86ttmMKrEAYsK92Mxi5WMEqJ4D7VCfd0BTk2JDmSYcSGIu/PEjQkw6
UKp/tWmM3PPnMQJpWBApkTCKBRaFIuUSVs5WJVQNgqwBv5jt4qFfOn6bIYKybXxo0e2/eZgt3q2f
4H92zkFHPmlqsrSUpubnmLIkKiUYS5TiulwTjMdCxrvfRJzMCNuX/W376aPIRwYnAwl8wCl5Msbl
G7qJ3IlyQwD52dne8RvcCAnG+TN53IA0fqZyZ9vnVuEl0h3Qh2mmzIrv5+MA7AD7fhygx7KdJutD
+iyd6l2sF1itD9Ph88u6+0HGyJq3QBDC8OFqu/uDiR2tDCdulcqBNl/cTajD6GizQNUdbtRWd4lN
GPe/yHgxBNfvPI3un3w1u8spsK6X1ZlGX7PEXL0FdBo6CEyKyhM8YQFRexQbnzptC7Amw8y+m6xY
ujvQL7AJ9Zf0RnR5ZDWja3P6mGQtDyS6+1FULo+sZaUg0aVUTXV65IKxvN7FiL+PdKaMudOvskNj
Jhhr4L0CF24M8eRvyWUDYiXBG3bAQc4ccl6wooJL9XKeibbqiJGwcnSixJyLoxMrm6GL6JjF8XHN
947qaRUbh6QB4Ek4mzW9YldvpgM7sbeSkszGMEDg8hlJp6QCYxSRkqjB2bw2JZGN+3mvs2Me28A0
EqH1wVY5hvjxrCnmBxMoJv3y8HldfzXHqnHb7fR+9Q+dVJ13dne17Ng/j7KcBNTCH9wekjpHXxbl
PWjhA/EbUogLbvwjEct8dhsJaC0vc/y5dA4v1nrIP2VXU4cDhgfDHrJ5OYnQeT5MH9pPT7+kC73s
LALhZfha+zSRPoLFskiikZAMUBizwLQ/0H4DLBo+jfaUmV0Fa31QooVpbXPgyLR5xpxnKhia/wqM
o5+JlU6Im1tUp60JLGWALQ7d0cPgE+Q3r9Ca5iS1c9gGe4dEjfy8iX3wU21ezm3MKZzcmMY9rK3h
5RK57nza6++r9oc0UWOvtbSxdQdqgSavKw5aFPVB0woyK0dTSVeFMqAJwd2WtJ8G8LzQaX8Xq990
JAjqQAN5ZIJM1hZFVXgxQeR4N4kV3+R0+4NoLCOi0EIuABSJRTYmiLr4ohl/cCJ4Dm0Ms44xsawy
gKaX5QjoINkPy2hZUScRqiTxC4G25JNoygkGCYGQSsQLBJqBkK3M5NWVRuAlr98oMIbJTPPUoUhn
FEMh2FaWtDAF2WJ7wM+Zo7q8d8gdxNhCVfXY4nm5fvLYnT20Zo+9+8+6SlJC5lOSJXu1RVbMwUav
BRYx38SgJRxCsKTuOV4xdrnxZvyNe6dUzI82l7g0XiYDnAcEl2X61uXa83WSeTgzr+YjB9/xC3FQ
mfPTGQQh5Pq4JC98Fj/rXBy/S71pU5VIdn/fz0gjxS8CqYWLNEJKrQ71jM7lWkUW0Ci8SBYJfuys
fBSkfDoXO3nmTAlNQvAez+OYfcdcp5zPMXIUxMVu+yxTV4u5woZFIxINUx4HXvImEu5q8YAgNiNJ
f1xyfI0H5SPODbQvUaIgLqIg2StSnxO/g1lIlcljypofGPANKncf2WHCgUVmbhzi4ZvNkmNRwRjV
BcLy6nHz3PrSOtIyVESHVjSu3LHM9CQ6tCMBsvJpkHwEkutS2okW4ijc5lWcSUopzW+Hp5vpNe47
ESA14Qs6CC7r5RDXAJBH36WWlG+CguhnZm4zU1EBGpcRh+dEH7eYPp3H9fG/wGkyIP1a4+jM4pdd
4jGLosTczdU9z3lgFb0IHmO8oHnSV6lF9fI4T+qiWCO3dbfUrFahK2gLDY9gi2RA+Us61XT7+Reo
yj6T1rUtK9e9aYYCzn5F1Jk3+RzF8XR5tVxenRxbEvU0TIYhlch5ecjP8Ht54FyD6FFFj1bwso2S
YXk1XYQdXX395Hy4GeZEUQ8Ay87QMe3/qTUceWg7uu14pnFlLeai7hHI7muKWtYnoPu1NjZOdAp4
clc1HsJF240YO47vrb/yRdUjr/q1G5wM3VeSMy1J4vcbpgVUNnoU7+z+Jt8HAboiF1ZPUfXxV7/0
V7fPh/eKUCWWpWrHvP4zcUxMtYouOw2e2jx4qI5THcLq6fowS3MLVF6JW96JSlEEyPJ+xASPK1Wq
tv7qKsbymfpoLr4UFQrPCtQOFVaZip/NTGO1bZmBBAorRfM6uQ1JpwhDu8OxYc/H6Ui8fbJq9oVV
pCfisegyv9rhF8PFrgKF8pnSpsbLx+xJEKVUINfmMsz8FMONrq7rOh0d5jo5xV8CQZWAU8/41fTB
qz8pGdaErsiBTgyBHqY2SW5VDeWEv7NfX89v/eMNS/WiN19agyqAG/rXqG58niR5q9GgriE/XEgc
JpubgxnQcGY1E8oX2u0RYS0qQibDvDrKrQQk8MRI+m3RLiTWRhqiPNLpMpFVfSNXZ37PbiAdohFi
RgYXZEgRPCGRAEIiCL/BKe598SspqUB+FYE86eeJvvUERxM94hEpok3A0PugNjxAmwWsxM89stZA
4xEX7nqz0+HeFQ6EY4whjiKrrTJtNCar9qrHuiotL0XdYt5sZWTLfDlkbW1C8hvwvsiK+Qn7Xa1G
81+JcADOwy3pvElwBpQ2T2y0STFi284jgi1S8viTYg/tL+FHHccyAOtaFC2IdYQh8g9iSGYQOHj3
H3ZeipOTvXFWleWJ//0vi4/TRho98Fu8aF0HItUcwiD+Loc1TzTOanEAgmfv31IRkkoqnKF8v3d/
dwQGKYi5BmjGKYjF41gWY0L2YFLYCvYwBCmspOdpzMAlmf9Sn5sknpoNQRB1uFKv/7LY38JFoOYy
M5phjd14+AqLVT9msR7Ho+tsHs78Pl+6t9o+P+65Y/v4yVMXa0Y/zB/qhYux+QNvmLfgdQ5UaGmS
HcYhuSB2seCgEjDYcrrJRIA1gHCUx8r+MG8Fg1IQgQTKApLNRftFpwCjJP4SxGe6KEjPsrMkPvL2
CEP5KmIzT3DERYqFK8VtnIsW9/GIxWJNclgwdlPEXAZcxMvrtPgEW0ZyWulmBrPihUuIisNZV80L
+gNHmevKDRMy3OQ0qzGU1uvJzhbOC7MXatCKDBVmdSamIyNcagjzgAT3OQMDsUqo8yasFbf7wDnm
NcM0hlVjTlAbHSMQus54XuwcjAdVcHzpub3Oe/0fjPiwHIt7wzv9btXhiLRz3husW4372XF//KS9
F1ZpVk/mAHNGYQjIXfO4VS9mFbxpw7ow2Ck6GoHx4mmnEOW6OCB8yTNgXm5jtqpDc9eZPwrLJIbK
fihRET10nHFYwcFsFJwFhxA7uZbkRIuRzbMgdgSZPsqMYwYjBjuYSQosrJALppTTCnp4oTAn7wbT
kea3SQAnuAwQsROTpp8Sygli4Vr9YJxSLBJq7QJx1HxTU1IkkwZJQF7RVpcniWiIot/sEpqDbrPf
vxyi6HS781ZjvOzn8SuTtRDXysfEhZwewgrNAdlJ4EmBei49pITQIupKMPhqo4Y5U9ch9oLdv3uZ
f0JRKKAVwo4VRPQumxoCg6LLDlNg+aIACGAcBDIkny2WLBCFHvP17foDf5nBsWCbEnJy7bTIQtRm
nIjigNG6SbjD7bXpACLWIsxpXFrEE5E895QXhQfBfk6ey4t+gjr9IcvAh4zgVq3v7p85LI7r1aCJ
e+FpcniAFqfpszwSQ26BhAtakWJiAC19htqTZGKIHtEFOWzedzY688FBBPEkdOyrNGVocZAkHFLg
0f+AAgRwGh6ENjeyPd6MR2570gjgNO5ysLlKXQ1IorbNbQ6SoloSUmtuk8EyAeTXFvjzxmbE9jvn
sMsij07FecFtBswvzzvaNWfj9Xiy633y8jc+RUsDizQUVVcQNzLQQz80Nd6eHT6uyCwtD5KOFEcy
aMbD83XnffSuiRCsCs/wEA1SIEZRiOA2j6QbkYGk9YmgdayshARtss9mGkUHwiQihwNRdzAg0PDd
caHT9TzrKV0WGs00lA6DECfxiCmcIJ/pY9pBmdhNkcZ58roPuLbQDNJ6SAkI/goJW3F95qWDz4Jk
Zjw4zoHHF97XojfdzaeLTWwNgG5QLy1MhmQOpEJfcJ25ZxqbwFuWKz9WMy+wlB3kihayOUt5HQRq
MtGbhh/Xvf4tkkcaEMqb7ERRe0rc/qUhQn6tjGss0ilLdUqZg+OnVmeqMTy8vuWou9EaUK3FOfRv
bYmpIUlam+OX/EUtFOIbZkKStHqZeJm5uT9ofoGKVO1Y1jxpsBgibDW56kGa4eW3/b1+gPSD+Cv6
HkBwLTRJfZZgWphYGZlj3YrH064JvqOMRbegQ/KYV3cRPq9f0gqTLjNw2bvkhWrRv7Uq4mti980w
zdViMLr6GZz5zC/nlwL5CXEWn3+Bm2K/f7gDIzwf3rz8l7/7Ve/detJM/jJvupkK0tw3KPfX0gzW
jpMxJ8nkX09NspCCkiz9GAILkn74mjUMojBRqzT6J1ZmyES4iUWbORlRAAFKSvKiPqgMf6hrwB85
Wb2Ps5VoLx5+/gu2MHPwu5rPvfeauqvW8+vmPmbdeZa4dDJWdpfGqy6AknofzeMqiNHi9UOjpV4J
LwIRB0aHqdFpefVqxojt9MaiStnjayZIiOk6qeen6/1M9Vyvd79TAguJdk97VZAwmdPqfU6RysqT
9mYQfl11HiRsxMgErPrbaepV03KkAUkGEroHFq/mnolT0yIqcyV7uM0nmTrEHm5mM3UZdIiQyBSU
2k8PbyZPTOZ7hJ0VbjEDwOf42aktSpVUCYTZzULEP0FL7khyhFRCc8BysXb/g2N+0lyyoyXkF0jd
+SLBSHPSuDrccENZ+VRBRE8N5PMFUM7W/b28ZYRnInhUu84FtjcSwfhKdrysdC5P9rJoFZi4OI8g
hFXRZZjysdVDc/Mxkg0y50CeVeuq1ZEfbptDNl0xUj1jwuJ8FLyBWPzkwV5bIVskmx4sCYhNDu6B
EUyNEeVhdQ0PbItscTQDOV/QdUYq1ouZ5uvDnrl0YtSTGtUDlVHUU5fksxU0pHQQIJ+dP16tp9d8
DJzgi6NBsG6CyCBOYupe8KHyReGNXTKd9d9U/0HRmyShGFCK5BehGtIVtayi4medPFxqzU+xPwvO
q246wxIF4ftAal+lXmycdkASga/4B4H7d5DikRJqlKlEE7B2yz+IjDSHywRRlLXPvAVGAGFUkTbe
U6U47uBE/7x8LK1fIZfNxPfqMnSlVSevq7jd01W1+ZgisYolXBmVkYv1h6iDSEkFaRsibg+itSGo
3BauMs/S+isqb1KXpjByGuXWojA8ogZrWuLn+jn4qacgl6a5T+cmoLHdNMBl5zAyveh2bsjx2XUr
7epGNXTTUnCMhECAdEa1MyvOyEjQgfxGSu39G4hesGha4kJVqZZrbqFx5TV+AQc7aJyMcjTtwMDw
y+ih/Y4PwSv63cNqtK5EPPSUJpsqzoiyhi0ENfHq0NojUVB9NWiXNAaxPP3Fc9qICxKBJii/VYON
XqZY+9H+3fqV0X+gXuShsg51nUAz8K202YFCUxAXeQBAaolS3LbepZe+x1eZjaEV/MyZ+BQfAQfx
x6uRWCpXhablCVGCmzm1fF6eJwvvPkye5Lif3cy1un/W/uVpulFRfvHsXnq/E1m1YppM3cP0ulqJ
x0vNQAhrTQKoetR+wLmJQ3ojkYln9eqTK9E0V7jUPDSSayHO8AlFZhwg2fSjjPmbbhOgA9UDMYOV
Qq1aJE/zG34IxVMCRQMJjvpnEhXiPnTuN2MzSU9HlNlh8q/Zd/JlvXyWJH8wwZeuOiiqXrfzvjAG
NbN8nLifD3pyCaTUxdWp16XepZc/Rk9L0y98AEj5QAonUIYQLirXvhOe5xkWVyxaOICroAVvV7u2
XnYRTgYik/zayTQvpINtg8hueChLgeBalWxZgX3R2Jo7vFh0W+o5H3TeS3PXLjweTz5SCDmAFEig
yq5qd3v1lQf8ICBJRvz7ZPkOD/1RR2xbgnMkxidCA5Ywf8MsilvUkCb0qIibEx8RhP5ONK0orib2
M1gABAd1teKIw9eG4bv9i5M3GTppc9bckMWpw9aAWwsuhkIXz49Vf9nsHz6nxf1264B2tZpXVf89
vpMDfhQqEJ8KvYfHVZwrEksgD4swHKUDxK9hu5Fq7t8F7LDninheW+RH7dnVcqNzDgluD009UQka
AIfO1aIWsaSH5rAz6GRXlRSC3UogeKpERk5TAIGdRhpQ2wT6V+hnqfCAaEuy2RpnGO7IqNHlBu+D
+l82AiDhYPO3yZ5Nl2BVb52PKY6x2lp5LhhOBokv8XWXlovi1SiYH+EH9Af9s/wT/XP9K+3c0vLk
TITo3x12KDGNKlIS7wLzB6gbnzvVszaWrE1zUQNGcWPXq98h72x/AyWie+c3gfoV5TBSOcJ2NpO/
4p+WduiT2y/E9AgZCSonkAJVYKTY8YujdG0Z04w+EWSddiuby8HV5152R6wdY/Ez7+ff6fLrkIdM
8i2SY0XMH1RNYyw1/dVBHP4MqsGmEcTBagIc0bctsSI01CoLPwAe7q8GXHbNYg4ivGfdYnVSIIoO
/OSroCGIF1XIm6eFwTxDtSBCIArcmqo48+PfrLp4k1BwHhL1x7MutqomzZoY0xQlnRWd1s+T5m8h
k8ZDZos9sLQaepwqtJZ7wxZ3HkaaLZn3J5XpJSpBDYHp11IXRVwl0tJZnPWf7Pq4BlKhsXNK+iKu
FbHpiEUPvIQVITuhFKBoLCagWiDrrxqws/k5fVXNQTuHqxLb88o3SeZFIB8st3urqDy2DS5N/aqW
jvMEz4fr0NLdPtp60OQu6eriCobZerLYL3qz5ucy5Fo0H9qAgAYwBEEnWCFYFYSy0x5t6wegBqJQ
APvHv9AO1gRApAFRQfi/lcJckgur/pkMNSFLYFM87QYCVf35Aqd3i+Ovfo00KmA8KSWNuZFAzIqq
6GE+XBQNOCF0JlUKdUEc1BU0IujdAfwE2h+K2GoA4T9B3DXTBmhEa/vuuamQWDIu1JGGtP3AytQb
z/XMTUjMVeZz++N19U6jc1FpWu6i6lL9VC/GDfRLQsOTonED/H51BELF8tc/LNuFrBr9Eo+LdjJO
NClD+IytTIyUst0JVWT/qCgqEMS+8cvTQOKv56EErLPAQ1sgaaCIhmEcLLS+Cy1BIk/LdhsYnkrz
c7ShOn5MqleoTAHbMSD1VK2iLyNVXds1pXeiScpPCC1LDtYWUTWSgZSBVqN/olf9gCQ9yPMoMb1o
DUdy/ZdRZ/+oLmtOeMBjPloa8/v2pOQ430G19sR7/impjnSs+6PnlxvXzdAfNYw+thW/E1ydrGqZ
47zX+eqkhrJ1Bd26p4VPcC9JNDIhqZpQ8HCpU4JhQUkwj4PYLbSmFaezBxUuJhVGVfflVGicGZFn
jUr5CYmpOX8lfS46IKf65KVXi+qabdTkpAaxKg31qTd8wxMveZJvJ8lzJak1/j1vYODUx46fmAqW
fQEttXENKDcKUqxWonCr8efRwtvZ+DJJting6FyiWnzLH7vRP58wibOtT/q33+t3u1wfUXFVBFMm
VRXrpWrroRar7nBXcZWE9C86gw8C3drAdTOGl2l6Uq080Rvg0h4MplqBonifR/RjdYsiD1AkQLku
sJ+nu9Aj4CxchWcdkBjzryHsbDGCXY0bkSTBgGbQ5XD7WcNXMToA4u165lI48Otyrjlfm1wjWEDx
DO3eb1/vK42KgDebX+Lm0kJj6AotdgxzmcJueSBNAPx5k3NEztk0Y2rzLkez9jpcqsbc7sUijedN
u7mc7KLN4W14vbS8FXZp7LLUngYtbf1y3V9rdy/NXpQ3CC1NrrRkuChuI7rWAQIQaG5BvPkSV8Nn
re62zy7jaVDFC2mhBGRB6IHgh6vO6sbqqA5peqKGEMdeCNGClMTkoMQqibRHpAjoCXl5t3jr5ZHQ
4tiLwxOKGEEwxBchtntC1KrjFZpdXFEqmg36TMF3mFfUlV2X5yKvGi/t2XRVrb6k9TE0OMwBoaAY
0BQjsQgJCC5BrC7koeVKJFy8X1/XMyktOpmQU/QDdhpxBM1/m/9YevKKbGhXM6+JktmBMG0TLWtq
n3SoVWB9QVWi5VOlFcUE6AKEdgxV5q6IrZPHHoBkcYCeHiDpD2+3txASsQMmKhJBYZmERoDWhSdk
l90YkqAsJLXEOWp6vkLG5vlR/0HGqs+9Utz83Gn3WSB1IXrrp0P/flY9flmjwiFXXd/1H/9uv8gR
tPoDgXBAB5woyGPcSIEg4e9BJ9CT96ZG94auQEwhYA1BR3oWJiDUwzswhDjgZeQewuymV5vH6+Vw
l8ZHrQchh0fC6uNVUEL9rrLAmqZXqN3fsNpH9yg1fRBg8dvibys8UkHYODJMRyS8QoYfaMCBSIDf
X/WQpjhdrGZ1ZvtZ1V2OD8svaVkLE+1u9Dqst34dr9PAXQA57pkItj4eFshrGhEq9Qx08nPMObtn
gABJhsIQNZ+YxK15t5AoqUJI8mlfIRNhoew+zXUalFw5LFGs5ScZ4XjCqjBPygDh5hqyWFyKoEAT
B0sKzgMkYTG7aWPLZCIhCcU0kdJYftBxqQq9+GNJIY68OKD2COFOBXiFXnFLzbmXwGnwOpi330Nw
OB75XGxWw+Gmtz4ch5+T9oMcUApYAkQBhwh1SNQBMSCDyBA7s6GOSBBdNCGxwRFEAy0xcyspiIkE
t7pkYXY9zxsVYx5h+aGaxP3C2X1GQh4fNqP7uL8y05X3TdYTNUPAbNk0x2dNZzVnSEGQDjVYjJrN
GSTtXPXWsngQNfu9UFObgiFtnnaxP5gnBETA8PkQKhGOroZoluf9Idt08p/WVzWs/VwvOgFH49CY
tJvejJeN+N1SAoSgkFcofrF1WIqy6jJuOhw2m4MBPsrFttbG436waW6b3TudekY1rChFxPDESYkV
aLZ+tmd1qwbZyUsAgfiOGrGAhsAazeZNhdP31Dpkv+h3zTXg5hqewinIZ9XDTIa3KZsZp3L6GRC5
Fl9952xGP9Q8YaNoOTe+Vv81uz4kkW/e6t2SeJpWgkOiaxQARqmzSKTFKivp5LQFx8wCv4Dk3hN2
sZ5MdJ0uCEwTIsVwks3aAvZyr7W8mPkPPbK+3W+uU9+IKFxCAUCx3jkuBnL3JisPUqxC8qC1s7AR
JV72Y2CoFcfgACO8aCtNCvgrLNiRUrlUOkNuT+sOqxZ381yeeNxZvkwW9+vH7udkJOwnWyT4Igjk
d7TgpBTeASfADUZkEmK4P/ZvlIzZgpCPN3G4gGkNEOwJC2WXCz4gD5Dw+G2r7sz+s6JhNsRUxYlO
w8S2LtZo8ritg4gb0UCAp7w5osZqCI5i+Bcag1xwlx4FFxUOOCHdQ1pqaWaB+pgT+GXB1U0nw2IT
UtRRY5EHJM1uEDzGF/mrd7KvYOVVtA2qBlK/rnDa33tmXJLHPy415p4gTi24MDGcVFC1Gk1MTG2N
HHR1sJ6BaESLniEKbuoCTWkg+iAtVoOCUKVGRBMzKAap7RCgKaQsOI7wdPldWCRTSmTN3kBBrDGS
M03EJCuIaQe9CkIGtAIpBDw1mhyRBj9tYUOmIB9JPAMiyMahh70Ek4lshV7gPIUeQIsk0AIOhYTn
sQTLrOH48Ge1+xd33bVlEy4E9oyEF8dNrJ7a4151bFaftYwNijlAMRAIhWDZijidFKeDEJhyg4aQ
DhyyWetXbJvkiBSGEviR/JgZK2fAQhlZ6TBsoeMurQ8oniKNG5aP25j6U/6I+SbEH9R/uW3GPkrd
O8GKJN5goRu8pIOzLNRk5lVbseT2w1VkERPW7I8VQZOuq97LamIx+9jqr8KxrC2a8PAnECWBhsBR
mTTYouilVWWgzp4KHAWDma+Ae5YuLDU7rXUSKw1MwUGwmRHpgzxaBaPBMg7wy2luBzblo/ZyTxss
+AihcLc+lUdfpcQYzXR9ClQdomIg1AHIquJ6B8WKCkiVXBmQ9f5mvNFgTV35SBdFVQv7Ey0sT+Vh
CzMHkLB+//LEYXXToYbMyoM6rrNO4Q6SbL1+brdwin8gBq12s9PiXukOl2ZdiMFs8LyfNh7QZDr0
AaY3JxoBwpIFwj3zMQd+hSJTjub+c5KOLadHzt6kQ0XC16Kc8iKFaBkn/AxmrqYQBwmQR+JgQ96w
XtTErq7+bMeRQ+QsT+Df6fpN4/fqD7bMMQ4Zu/PdmMW8o074PFVDOzf+r9c6WxLf7N1gU0tdXAvL
M7jFQ59nWkZSQU/MIiJZspTEBTyWKUP3BID92zEn8cBkEc6mL82VWnhoDC4rwUwHx1nLAs1xWg0l
wm9o9DwkDl8vXxpf+VPBEe/5S3nueIM4CkLZ/o7LBvLIcsCSviGLi7xpEg+RGxllxmNth9/Hrexx
6Wmsw0NKNHVsu5IUQp4ROYx21Y27Pvxiq4C8X54hmdzXcdfSNoV6UZdSKcs7UAMAFp5iL5AcfrzF
CQJbkEhBiiwp0NiEN2KYegAxI6tTnVOhaYGZzztqv19otjXEkfPXXF6MmbtgUvxx5SgyG9nIUD77
c1Fsdc83dEQvhklFtvn2GN/ud787nGexf57vHzetu3R+BR+C7etWyOKDdTD7Sq5CPola2MTB3zIg
tfB1Uf55lAE5Yylv55fxu+fHd7YD7pYUbo+rpUx3mYQ8GmsEYiux5k2S4mBW8AJCuKKsiiz61uxp
DgXCGITCnmZbs6ofmWcK55h/gDw1hGXo6XauSIgBvuSNYNchI6IUzADK2aVaAmSuSjAozDaQ6OLG
dhA7jeYEOybA6HD8q8Haiz1tmexsZ2v1dIV882K4ojEZDJ6Pg6fh5+VuKHpC9gJBNvPqdtU8SGPV
PRCIXJwQcOhLkFmXkspjFUVhFW3V3c5roxaQbDaUtoJyZ2aUCOQqFJPCkKkPiZ4s8lXKdSJBNlEr
ziSEVKZW0WcgWlOIMFoe05IC0STJocS6CLcbH2ha0O7HRfd9THhxRNrzn8qY7WVBkvxrWvnfmMpW
8ztT2WOQgZFYZJSRdW6ZvHD6G5PVdN+eHO9w47Qbp0gmX07DH9Or5Ytm5KHbusKrPFk7yCcCQcTz
AQYtfzKZJJEhZyBF2pxS9O6y/X6puRHoVSCrVtHByA90NBHByZA3LAcd0fCQBCJBw0KeglikTC2b
HnAfiEHUJLObY4oBaWVD6NZhfwv3z3ALTel5mQiQ7+dK8uLKM4RFNBhwSXWzavfYZ6h1dLWx2GO1
HDbGnQM7Knw4lWkgF54mtzstKfkymd9q18mFxND8yAqBbU/FozBBzgx9dLxo+nkVTrA1HVDNnjvE
y90vk+EiTjkJzadGP8Y28GwCs8Etqg1DaFtYGr54mVCAJnfbA2laN3xnvf+cRManEeaWJ0fi/Gyg
aHKCEy0L/0YM2t93nCDBcNiqhoyGczFa52JWYtbsrBrHznT9SS0e87DWWETD8+NvMUbGaXBSaHy3
eTFKIkRIQ9VFSee1J9H4mQJwuWXBHN88hCtExNR4OsxGuxiqYEdPLHQIrp/sbuS0IFf/z9iZdbdx
Y137F3EtDsXpVrKkWHbSTtrp7vhGK533C0VSIilSHMRf/z37bAAsltSyveCjAxSIQuGMmC1UFjBI
9yYlk8FCbXBSNUaQ3PS1H3/d9tMYCr/SD7MF1OgIGcjmQLkgklF4IzpH/gGwVFRP3S/PI8W89SSn
UrZ5obQN4GYeZwmYU4Ao1yXnWxbxZU+IF3/zzMxjCBelPSFmIzOPIaIaB1vxN47ADttntuFg8Ct+
APfAWKFozWA/LQbhKoXCLarWiIxjOEVZ8+qnTE1gjkknTyvOkATJ43H+XcQYsxvNrng5P+6Nq6sk
wmYl8qn2MaoDJFrvTxXWB8nfYWuQXTQzvg4eh0F5x/tKiCtmG52m8QgvjUNZGAEaVu3eQIdq1LTQ
bPA8Pzx0H+pjBxKG2uSqlz+kxbz+KCplBUVWUiwj4AREwxDEOgpolw0IDwOloHT5BMYdxoLh6OeL
z06DP3NNJsBxDsbNYoZplRKP/SzlTiuHiKX1C+S+f+Lg0NRTMT/avquXDSeSo0AexFiyrH/uZ0/K
vQTmXKjnxzY0MRocIJ02II45pzFRgil9vD/8LlLn49mLkaFFNZzyfQI37p0d9EVg1Fw1YhJdg7kN
M7MbrEcPz/PhOC/Hhjq8rFCqEAsEJWbDngdnrORIlmnfHC6Xc9GM5iWziQ7U44iCmOL556M/X/7F
ptCIiub8EPd8ggOoo9uJWbmAaECwppnASbSiKbCwg5WcR2pSzw6PIdSOYHgFpnRROUWzgEAhNAvh
NOhfKIZy4ZemtH8MmW3ZTG/pJOaZ/ux3b9SlhZbWTSBSTB68rRG8UB7KghsiMsbj0ihi33UuOHjk
Dbnu9zm9YFj1h0OW45/L9eLuebgadTejX6ENmgM6WXQNSYRUciuMGRYCghAsryAeSZDsHn7WgmjI
I6HNsCa30Y0Kt8JESpYhVl2D267VD5hviF8RRcuYCVHkDQQqGIJAiALV6W59bO2lsXX2sIgUHjmQ
tkaJg9D6dVinB4/KOY2Ix3cJgmf3miA42u1+tz8a9nrDjlzymqJdzDbzh9Z4OfyVbmveH8yb8LaJ
uh8MSRwexh/Xj5e0P8GECBmCAsQMESTRQFdYOFCEggqHxkACT0gzcS30PCqsQLqFOJeSYn9v/mUM
qI3r/OG15AaC836nEDVnTLTPPjKRRHCtyXe3/cwZkZ3+LS8nQ1mVEy8MoNRgTaC/3SkpPboZlIgP
lb7U30ZW196If0k+kPJ+kFP1aCvqA8ze2Jm6+eY6UGSulNupwu2+JZViXSHKNFJhUo46WJ2UoM0J
aCUYpXsgwq8Bos+SAj3XbUWroeckLbnjE9tw6auiztyDxd22arPfjVJCOqzICjxfy5WOishb4Ysk
wPeUhJ5T2exxsntJW6myeUTQQk3tGDDLSwZBSCAXkIpuZt0Pm84nf0Gyy3FWyWn9LbJqCedtxuPQ
Sb++6Gie8C36+toQoPGSxwjybp0ApB/oPHl0BwJTt0zgGOiD4DYzkWpTEnOIVNpfY5g+KPd+JHkM
i8fcNojaJZoGWH5lRM2QF0+UMlOLxFjE83D/H/ZZWfN54CG3KKWRc3673ydvRzYvAt8lfqE6mhp3
TBMSsV05j2CqMlr3DQdqSai1hWH7ZX8NPf0ZQrJ/D1U12ebv8PsNXWW+iZel6hvh2Eva9Z4Lhv55
aokokR+SgnQUAbE4GKpWOVAAuOSCClsu9FnZBQBXheLLjfhNQCpEUGLuj6hyeYiAxlcHFW7aH3Eq
YKGw/drEB6PAMUDzFogDdgFS8IisfOpo3tfNYGYuoHMDy+9BmELJk/6T1n99DCbG3vM6SNXi4S/S
V23ctwObRVF1PsqM8qmhenF6WQRecbe96I7lj/oVJ3bOVXRFgbZvp8Em3mkfQ10Sd3gY6tt/pXdx
wx9sFmoWK6Zpe+t/INSwCWBJa1JXcW83vEHn9aQgMYA4+jaPdcNYx8nDG4A4FHwmVXdwjcHtHdVh
aScaSab5drfXjUa8R+ooulZ6J4viSHWgfB6ggIm2R3/c9f4BrkTUVtzmRRSWI49z8t0gQE1SOiv5
eBk/oOwFh+S7tfxG8trr1o/y/Xyb2ePF2X4d6r1+HqvnF7sDjlfjljYAmDOAFG88OIPGoA1OPQC9
1u//th+z1ClEyQ4rOD+UducPMg0kCXbIPQ9zoaFfATSXlCgvi/e6FkBxCwNH5ipnNlEMJ4NneUT8
XtwZs5VwL9FjtfwitoqFC/Zeh9N5opDJY6hWqwU3c2ns8ogUmkwDWrt7bR+ApeyGmBOBmM/TyiYi
UJIfgUz717EI1GnKduQQgpN/Y0VjXQNEoZidyQkvF10jT4EHzlcQcji3s8L24/7V7u5C3ix9D1QR
ygZo9aNb3/hsvsrsDuJP1YdRshfEuNo6OdaMBqQdhcvw0tDAmu0lxmB+4YyUNbSHB/kN03Ki83VO
UNQMAQJFDc0NonzQH6SU43fFUQvBiaqJJW72gXsbCET5KkOqDG4IgnT4a2Nw44cmCsbnt9hGp3TY
H4zHw95QKxuby4Fb1e5hcb+aDmPFAi3KC4GwB4iJZgJCXNPNsFA5IbHu9/USNKiowNhWMSEn++FB
qz8ov33JUenl5RQJTjDCm434VWFmSeM5VXG1gCXAO8bJfnIF4TNlLdvKitWr275i/sx8RLFxtoZG
DNESfmRXIpuV2lCbrR9sAX9sep+lr8wp+IpaaUCkcFF5ZgVhaEYyFB+eNIP556CFDNIH2fhISGK2
6bBnvciHDYdu3egaLkoHFsQv4/UOvAwTYVhsBfJSXgcCZ+rOmjJsFi/y69D08GqnddHZox+KbL4/
MNZ7tWKdcZPhuOKCpRHn0XU6/eZmkW5r3nt+eOnWWLT3fPMwlQLgpCdzqXlBbMSu3KyR0iIAM44t
bFoWVZSM2DPGvCBpuKZmvQJdeimRqEsDSlfFQBqLCtJIf0yEOlH6LdxW3stLlDn81+JFkbjB2prX
6vwFntdgwmGKYaOKr5mWacfQryqPn+2tLS6ozq7g8131ycyqcvJ8P0hauAVn2A6aS4BwhpnGnFjY
s+g2ltbAKzKxYpPYh2t1GioWdiGndC98M9hdwztE4KnOy/FieBhq0zo1Hf77sEpDFzSIlUPsQXzg
RK/4Kmpt2QTpbj9sdQNurFEPqSSPP8hQmcO0Y8fl6dUubfEXAv1V9c8jsXwkrqVxoD91eD/4zUlF
RuSYUAyphshyLGRztrTtzy0AJCAnR5SfMA9b21UKNS8FH8E6/uz2sMR+2/kVDxEz3Kg4I9n2zk/D
IpvtSaCRrQwMUQamQbxaxEgZkoXRAHYjuBq5MpdsgiYDvzJ0+rHNBEKaDOXR+5IeI2H11XMh6APu
iGEfnpYNNUbAF9vh/nm/ferHACnfVKx73Mjir0aLFwQZBC+yWaau26tP7SvkT0IJaznAMWYz+K3I
oLgHGeRK4NaVZ1ngHqv1NOEW5j97hPmvWQlIMEPBASDmA0MzkfoM2oMSnp2VqEQma24RpXXQehwH
2jqal1hG7fi839LNQ+Bt9seDPucky/oPm9POi8n987Ldn3djZbEdQyjsli1QFjMcOKs8R634nIKA
glixehiMFBq6KDuLsiSX1n8YfDZmhVSHoe8swYEyMMljUwqKgAAd3PvWMnnUhEdKosvqN/Mr0nmN
kWpb3aqgbMm7+1+7sy88pizB0BlWshoqEUX/Z0egEN0UN7kL0W0+daeACS/9iNSh+KClNaIhUdJr
rmprFsuF4AlbcGcAFsQS6BQLdjDH7mY2uxfvULAF3G/IeCwZdSSVwLEIWhsYLEYSwWKNejnu8IpH
/c8/wm69OGmmIdkjLgpm9oPh1qrqNoZce93Vw274uOnnhezmNcP9KK6/hevMbECCbx0CMafJmmaL
q64CvEhN+Y15d46mbH/bVdOL1eP8k46FdNl5EJGMccYgf/klJRkxDiTAP44aMdRICUvbQskUciDG
Jzy8d5Ema3a3aBAIgAqj/5V6K+WrXWleRwqfCOL6GKd6BfGgUgzfUCM9qR/OSZL53INqmfeRADF9
nh22AMDrRQyMW5I0gVdGRdLoDWOR83E+Fw6+p3jPC0bBzeJDn3IJDp/B0IYbsTQ0UVe8IMmBP0hQ
60NQROslg1uMpaD5FiJo6Ienm95ER89ZGaRtKbb3mz+Gv3IWHVa9WPuCoJMl3PmKQ3BkxYkgJXra
uY/cFGkyAoVVXD6/La+ECbefAnimZs3ek1P8BpyEODmGLCRIZUzg4PAjiJeAF4UW0THfm9iHE1pT
n50V1YTNFmkIQ2+fr9mDNzqdA/7CosvpMtZR+U3Agugt5a28m+AP5wFKCpi+Pflytc/vHedfaQ5r
EuB8zTTutBUL0rPSKkM/8Hzr7lnPyqLJwc/Tyf6mdTeSwiEj4X1zxsri11M6HFk97rCNn1VUo6ox
tTrrHsedu8OqE3eawHsE1AMsh4ABzY3AGJEggWDVAoJQhZrgr5OdRtQpZl9DHd5vd4I4HFqHhX+9
yV9U8zBGdtVtziyEGqr2uLInznVHhKwc3GThzRYrzKGy/iHnl0LJlSY08s4OXkOG8ruCkDi5nfT/
rb/ZBubiijZAlHh4upESvlAlmqNgJJMGhHtt8wzNvHaQ6RjE3i9ykQwsiHMBnRGEQS8gjGc5S/6R
O7cZInCoWnhGflMcRsG6kcX2gzYQ8ozQuztodZh5iow6mlecp5OTKJLi7Wwx5FkYWL8ME0xGArgR
Q/iFFHiHbCXFyPs8O24egYCzywbgMddU9NnaRf/2fBZy9zS7e8Dh7fwqq5BvrodFFc0zieZbG4MC
WWYGjkEsYcQ+QN3xa74IW1AzCKY9TCLmyawAUqJGgMEcBr5jC+awDsEggEByT3mBNGa9TEygN+qY
sO4Qpn10w6c4hcJtDzVoVHBTw44PKUWN0ArfVRN0JN5QE6PusM8wArs6WW7TaPPH3vSpqp6Pp6M+
OJH4QI8mVINbO1BUAH8t/7m/Q33wk8wLmHWi7p8APVzGLxxs3vk1LrZOOigBipl0dpmhCSlpHl8R
Rj4P03U6f1RyzPHhdO6769/vFv8l7kBqum+WH9RTwUVLbGXFWrWwl0RsKW0yU6cm20sTV0crIqrH
9uXD3SRNyih7niqB2uByCMDIWCDkLgGJA0+QAfAS0XoAC7lEMM+EnrtQZKZc/7ggtkrwE2yCUUKS
XYwRGIeo2ae1m38VlkXWNDI7db48936Bmyaby8H4Ox3W0RuDp/ARq7ZYOMo+zWFj8e7wju7datTu
5qu0eI85pyDZAbVlYf4H+sMY5gJDomaH1F2FijIxD9yPk5Q6Kchroq4lOGxKt3XR3ceheJ4hZOJo
99U9Gyl0iGYCF2T+dbPRSRdQUM6Am50GByGJ9jfuls+LctzuAU+Nnjuw1r5uah+g/r6a7PXfWD5D
G4/jhLRej9WhDZntV5vWfrLr/pr8CdFykHsMxZF2Z8CQtiZTm8UTab4tOwA8INDeiOlywsn3T/JW
ddIeH6CFffwMTBvRXYbFOWgIynlSsTLVqQXGY37pBL0jH3ni2pEOAq0nTy+yTg6oD7S+dQqP/ftS
Cr/hB6GcKBBUTFI7fgPW0IviY8KfhoMUwz0R++Tzy8DDEDQ4CT9yEpu6g69QFI833dYkORdWFyQK
qUZiFzsEiZdi1gxuIQq3EKwOgoU4HDacqAKjbq6sulJzjpx2nx1+blYquzBSYdldmbf6H6XIXBum
VSGSuwDUiQomvyWtPXvIvm+qavA/FXNVdeSsq2t2r4/4kbLvMX99jOPKNmmuX6/1CIH6SDSHhxhx
vSmx3ih+nxsFWFoEp62mtCnOMgyiM+Vtg4mU91CmEjG+ato8EgGeB578JcR8ySYv8rcY2ruy9J7N
oSb96zF8j0raAIcYl+NZrUAtBHDmcd4Kb2qLd5E5dLSLmV14TWKjjk0+I5gq8P7jzC5dQ2lkdQ/v
S1Gf+1wWiA3H0YDB+byaHEkKXSfiOpul/LZeArirbPi+/uGch9c+w5ghC9R8v+IU3Vi2W1sttmut
V6vNfjfMXQvrGAs7glkQeN5yWkeOn/vjjzC60rSNJm6j4yfL4yXbVPP0FU8dcm+fX+AYnB1Em7w6
uQh5JiHxlmcvLjat30iQ5ERfuc5cbUZtzWaYdZC0rZWDW8ow2m71of/vE7OGLJbiXFa9XKdYHsJh
lCBq8KD4DcGxxCwptkAWEFxIONrviq8CpVLpbVH/9MKsBdK3aE1xvIxiSaotOOEldkx5jx1TuBEE
hqzLRHZFvHoDb8SLRGu2DAb0jczmSfFjnNws5oRs0B5JINiwALGZ9kfsjCSXxCWGdytmZuCAuWme
lUDBKevsw+Maj+/+jzh327Wl0F335lLVvZwP5FSR2a+JQ0v10xgetDyAk0KRRSryAF/8xRxJklWR
O5bj/MAZpm+ucT0TkoaR7t2PJw/Lx8Wd1rjWOzOWjtJgcLyDZQQefz5eH8XrJNgJMke6JwOnQ2cg
y1X21+ddGrOLmDl7RsLD2wVBWQMTt3OAXkOdWo3CvkrPPVv4xenwjtNBjEMBI15yROeVBjcEqQfR
pUZ9sVFMy5KO8JtAJoEWmYNBlvc1FqeyvaGxOsNOpzfsD5lEaU6jzJ7mozXnGeYDDaH/7nF7uzo+
6crW14GmX/5ZHUKvl6ckghcNhb6n+oakgxRYfgKVTVyeGjFdVX6NwJqAtRaDhO7AiGw1pbZpxX7w
03SO18/5zrZTxlj6Jj1Qq5jxUrdST5BR54bT5MJjUizOWkhDkYxvVi+cMJ0/jBqThcBngPtjDImW
euWL3/mdc7n07uXj4JoE1TSmh8FTHy+fkEtGnqqsdGnpvAqX0xPGMH915Hj8cjm6hQBoXhcS/j+I
BaCackFPbZoExve1E+hDr/HuDj9OdYuzNSXQbkpxIKx4ivrJw5XIgRjfNxJYBGK5k9PziitiWoLP
czbDslLW77HON+63xaF6KGpCvQY8tBdxP/q0ZqFIpaPDKNOVo1Sd6895j/1jcrrCtiRAPl4E5JuB
myF2aDZn5V0syo75IfWmoqPsZb+0nZRHjFpbZxQIQrBZA9KkOGHPV8O7K3uY1JqXlQ+jguU7qCbR
8zv/kifG0vI8dgKiStYUFO9Ia1FjZzwZHPxR5Q0UTzqQYCqldSTlgexecMhic9mPsy39KWYSf5NG
jevHtfES3mCo32dC8AYHvgAErYf1KaauGDwt6HvpXrWT4UEPSv3lGeNikLI1srZDHaHzkBl3ppBY
cOC4dT1Mt2HVBdHChcCsP3aYi3nQKyiQmYDlNWtdpGBj2IgSKFYDNC/3K0+4yyqSW6sQbCiJO/8J
GfU/xv5s8jnR1Xfdd6wYbE1uW8vrHvOI1ut6EkMPOftfKX3/ddy7IKzX/d+oyXpdfSJvfPuP2Nzu
6K2OMTc7dCtO2mDDWHNObT3vL6cv09Ugn0jHW2isRkBr0XZuREOa0HoKxJ/JBxgB0oxAAp9gegHR
7IYg48mH1pMKBAdSvosFoUBDEGv8pALR+EicO35CIrwphgyLw6nL/7f83RaciF3EPNYdy2AkvsHq
wDpuVnfx+8dY41weIwzGQZwvXElQi0bE2t9c7wLb86Eu5eM7XGpCGIkHK28vZbvg5dPFUu6Hy3aa
XZHmMDu6wNL+8p9peCJnk0qh4Zwlo5Z20gjgdZj1sn0V6WM+rKgqVG46NIFU3kl9/GZrGAoyQqEg
wBIoDxXgUtOpz0UTIAM7dg8iM1X/oInv9eFyMb/wFBJRnpdgCbPUGJLiQFRI7hiCmweNmCUNYUMz
6bk7TUbflhBSfF4Wh8jEJJVkkq1Fq5cPre4/zd3lRYxc1d/1vkM2iA1Fjdnvcb8zYos5p+F0Xx3j
tuYKxvlg2OprqF/SGKP9rwedESSeEiy0xlnRxurIkNnsrbRHl5I1nhvCiiB+Goe32Xs25JVIagn8
qOC8hh4M0MFyTEkgCJ3GxMkN9OPyutevdgVyNeoZyevgh6gARCt6wnlZjoxzHIqNnBCKvKIeNhOu
/twtv0j06OT6iEydOBfOT3xvFMVCH2+DePyp2//wwuZIrH30itM5VSo0OsUgyKVEc//zere5GD/R
hkzSo+fDffjr7JApC49Eg6q1RumnWOvJGjNaP46q5KQUxMdRTuLsbXXcFW9AmyF3eg9VOHPszr45
KzW3Bb8bjfe/+1P00RFGrZd0cA5tqqbJa2DAnTLfcHNo7hWRWkoD0bcHBAmVZ+2Hm0NCOr4nFITV
BB9vNQE0DkQ1ELWCMGLtQAqIlAXj//v2/203N5PHuObptBsK38H9ppI5joS0znHZLgzciHrBPe5O
tVJBTEm2wgCmGaY1F5Diqsgx+cYPXZrrwnv4JZWipqS7vuRRy+UGc2OpmYKzSK83U2ovDeWZmIbL
/cfQ8mrICFbx6VBcmq/sijI7hIr364HUQJUY4THT6orVRvtIzgoflFoTyGLIB4Eb8okq5YETIiJH
eVAygeT9CaB50WYetKDBUI5qzTIGEu5N0pXs4gAjnPaxFJVpfcyz4cfd7kpXbkyml/u07CbpuaxA
rEasF6xVig6BY51uBJ3VGD1H+VgFkc2cQxUYe+R8N3gLuvJZZ/t/Z4fll/hkHtgBNyOE7XpkNV6e
c1Y5tVUOjmIizFwg+tbY1gNOcFPwaSAbxoN4TARoo6Rt+dSUCJBQU6Dl+0Ec+H7lVe+PBKvIiCHN
inFeBFyuOxNUD60QDIw3g/h94CALVouQ5Dozzf32V1CGt0hbdshNYFn3jbMT4TWGpPhdg9nlvPpI
urxgf7U9dghEnUmJj9SAsD+YRBAgJAMSNOql+tPQMQBsnChIOMagbkJDj7W9b307by0fH3POeb/P
9vshB7w0Jtpb64fq7umeHQ7ULn1Brr7rW6Cp8vBleK/5Hz6DBLuCBYE+I7aXMUolI2OzUzZqhkpZ
vtwuY5A1tHVdkdTVhAwF+sZGxLrW0LoBWJC6/MPTBIs5iDkbCC4K62wyyGgqF1qr/YPiINDW7W9q
Q4hYQxHcTQQ6AH+EDm+tdzgjQ3OIcPeymk4enjkT0Ft3zECGUIDgQVVzD9DtT8t7wAUFAS0MteCh
tD/quBj80cvuZinjV5R50t7ZG0/aWkPJGj9+fLjepvUuNL90ae5/G6ddSRkz2/Gvon1JcyCLm97w
dCWKzFXqJJ9v1HDrAxFe2lmtj3KdXXKdtMUZ+D77d9tq16bzOeyxhaLHEXDDfvPg8hnHS012D90q
nSqL9Lq169DcTgqtTaDl8VGY9iHd+gwESgHJUyCIdobxh8DP6sjq8brHiC2pVuxAcEnPkfMrYl+E
/VMbYa1nCLfIpJOpLb7QvuIOcxnrRDsN0Pwl+8oJhvyRa1W/ZYgflp/zC9Ylaq3V/me7Y+CInjuX
qTeG5S1U1+2oMSZCf8lyB8TIMDgCtQlvEl/eRf3aVfJJmCdU+Y8ixvySdEcXo/7l6sKDXoYUQdDs
WT47ATGFryy7BQch5APn4B8nAMHfUqmQb/ayu04H4WCTDkhOpmRhAShngVNxoSGAlLjjLCr+FF3h
Z6RQhB7f6wxd8O+yLWuD32LbqtPnmBROL2w396WxE+AwnT0+3v1aP/8z21Tqa0aM9XxU3axbNAas
5oDGgM2sN8RBg6+6GC254J31zdfCLeaZc87J3nI+XQl2gq5A+gBAu8uwE0QNQvOwkDhTHrKbl0Dg
JcNfWtvTPT2aqbW2kAsbK9WKX+bGNzHwRUxnEo2YCj/S/q8uRWJ12njY54gMOqz9cdVtbMU4Hu7v
F6vpHWfV2J9hj2pWAbyvtD84jU6Uhb936+vui7ZdkFLGyIkSkr5GTTvQzKVXA05bGoI0gts7LVuS
UKmpkdIiVjR40cws7yXqJs4uIDGr5zz551GJ02wcTQl/08QsLjxzg2hmQjpvmVxubfQnqe8r6U71
eiyP6ZrxkCsHuK913Os1jOPwudp0Zp37XuZ2+JnXWT7pr5sIIGZ1G0qaHCZ384Mw6dDVQIFDuzPX
YKlOC6JpaXUUMAh6sA6JIgBxaoOSax0gJUMMhuM8XYPmJgeBolQII2Chr0l3mTHo5bJVahTsQuIN
FJaKlOl1V+k0GnbY/tnbPuouC+j3lhSZrCb65nN7qbEmUX4/0vi0dTTSA66upuxvcvPpER6+9o7V
7W5U3UJnfgckDO72N3OO7cxjuZYxHki6soGeTK/vdJwY7Q9UL4g/hNC0EAiueJ8T3vCSOh2kTYfg
jeJyGNRibbXB+mk0X86m6/peR7gg9J65oYgeUQhs0YMJLHcWN2jdebzsPV/JQX04fLC9NQl5NmIl
puVQpMtHfYEX2auRyuOiu53u/GjQJ6s4npgyyBq4A7gD0YLTEwc3oU4bZDr7q+dhPx2qqzn5WOsL
EUQTVvdO06LL1upiuNC51d83N68ut+KChQ7rO8b4R6zm45qr83Yfbu5a++1mRLuH2E223ASf95d4
wIw2TtKHzwO22l3OuGnlXNfRxtVz3Mappo8egsQmcBp4PW19WC00BpTPGkkS44GZoIDbnqY2NfBO
RswUk08ilPsUeECFXhYmwzTGa5vkcQdI44CUgND+xQyBt1ucyZxVpBWl9gHA2NDKqjFJUgiOxcfp
Cw6BR14gkmA4JohGHcmSQhqNKWoiPTEdHjMruef8Iyq1W71e6wtFh3T8xjJg3LN0TtF193k63HZb
qNRYtGdqhiBlLwIJkvhEADd1rT7BSTdu1xUcMs47TOZBTZs0fgS7kBGEwMmsnM8KUkrVij/iltMG
pFjyufB0UBERqA+pC+IolBefBJOcso6e6IfGvCYPEeOH69ksTte3ILMEmF94OUV2rV2uCwU6uOjJ
4HK0E4OJzcIQmAXtKpc706IkinElVQUw2wTDwqLhdTNOSonhf8tPz2E0qz7Bi3UGNXcC69wJZ5Zg
5tR+StitqHHhsQUZHstu8eLACWTFkcU1XsY6tsR/7BKY5FsO588X3e21BjTiiGFrLipQ98ntmaf3
MgJVtRlxORtN+VbN/3HXnp1NOlLBUoUjO4AlGeb/EBF/1cli8Rn15SR2B7OAhYNCAWRSMeHrp3vW
KdMeOA9spN63R297Jn1247K3pj3kvzyXmkHqTe9euqvVpJ9nGUN4CtdnUbIMAIvggDcYnqgHvOKW
Ro3cwzruBJqhYDsjpBeWFz/ZF4GKuj/CD50xcyM5SAbGVvjwcUoBWKlwXFzQhN6kWDJ0KdDsDYLK
BNeAjCPAdC05ciBezb49OHwCkwCtT0Hma25Jip6iYdPEmU2BEGz3ONYfwvHQ/010XV7unjScCJ4v
x8oDMiTZ4AHB/btp/6YaccCcuwlOA8IJZBH03PMPmMnXZ5RylycTWNwgyEGG3WFjLG09Xx2e2puK
fVZeELd8hIpx8gNuF5rOtVSXTWdZl5mmMrIDklbe5LtO7LGMOKu39+nwdFU4AaKBm7DQolC4mu5/
ddywmm4vIbG9mDmDanG7MGdHi4CxYjD9VTefZXAQOU1zxHFuUJDu2f5uF2NxRSEVhOdQlIDEGhpB
viE7uJHTvkFoAvF1FHnSUamnAXlF/tzZENFqJlNEC8MIYjkG0Y45x4Hvy3X3jVFRZiL5N+J2qfZw
MGjsyN0tud3secWOXA0NLNdc05EHhqAhlLQZA1qiQZBf8DiqBbQ60O55eBRKQcfU2TAJTT9LJQJn
BJqAFPKJRA4ilO3N2ZAoV6N/qQ8ieSFBlnqXCdQba26sJN02MDruy8n2ctr9OOht07BtqSA/JSz+
yZlqKit+BqOlH6cbsVU1El1BPWU5odnDigEOMZMArRhAYAyzRx2aVYA8hUcE6frDFXa1/ge/mGUk
+0wDWAUUN9q/Babf5lFeUghklulp6IekIlA1HCyuRdbcticLeC+PD2MH5LfUr1ks5zzPb9hvHv6e
ByPqLAzbOGrEmuB9ru28uiILNx2eHeOqd7nWoBfdp5o12h2ni972+b5KTh0vQceYWw0n1TixLkus
q6E4GS416xrpdT+svsICxAzTpgkiUBcY/KDYw/Qfkw4eTDZLIGY2cUG2OKRk70o8FE+Ck6rb2d2H
8S/mKpsZoMKUU1lYAxe3u8NJRdegiGCdOaucutppBX/YD9FWncI70Mm4tufQ4IvH5Y2GNpLLEOvu
Tf4d91Gz8PMyL5UwI/HMZBoMvm2msVJKTBXGx5CoU0zCH/HOO29s2O1wzHt7UPU51oedu40Bj95q
9LDcLB/aMeABDXkXu3GAEMzOREGkgNZ/FULSiUFfvejiQ56gdkxFvHJSNNAEDexV1Ohi4oo6TBYM
Lj8m8sVyYZISYYI8OAI8hUhAd6qS8+sZWihESFvmyAU9iBcxr+NWAqYWODO9McibbUVti4Q6vYyo
FElV+2dvEd2fjtODPCbJd6TqjQNxO91Buw1BqkGX22IaxFivDu3Wdt8vW6xsCiBDnR7FuUuUeOE2
P/47BhksXUBZdB+8Ck2Qic3DQGuo0NCG7g5I8e+/ct4L7Tyuyc3kMu40pfGtd00IIFEPu3oVaexP
hD4WGmSIzT2tW+2LgRavTTbtDyGA0ODIzAbi0quqW9JoVaCVHbjlY/fCer8cASFYJhpIbSAoUGUN
wplQ/MaIur/fGyvqDt/o4uoK596INYC9HuNG5755a72bLxjP4MKs6OLuuSjO3dyiFEEQEgLp+0Vs
QIFgDvoU1iryx3WE0Sa76T94mH18u23lB9AWnMJAzA2muQUQsquDHKU7J3lAyC9OssT6BxLajbY3
EkVUdf+XSzV86B0ujvPfeWi2Ao6Yc7WEeywL0e7G0Vl0OilHXNaJg67i5hMP+tfmZ814rDNaVhfL
G6nkUN/mMHEi3seq/beYLlzG5I4QF/tx+VzdvdCvwr2wUn/uTa5n+4qzY3CIoqdbMqjY2IigFb6h
+KXuozsB56IqYN6i/c2zDc6FW+FZOwvS8ox9R0pJB6Hj2FqWAc8aQ8cBv1JI+RYuvkefGP6M5Uo1
DE3Xbn3kSKC8JS0aIZqF3yp/Y55a6o+CHawBwakpcNm/+wOMD7FSBHdAyqitP9CPwMsjEH0L/ogm
sWHK4hQhUAjlP5f70S8STg831SapELLFprrlDxxsqBMoVMR0Iu9bErnv/yaM05bCh8ribM5fjBY3
xn7I2PXfklP0K+OK3Cjc68ZNw3WvpTPYPz+1nuuDuhKJMHa5Bz26u6p0VR4BGTppVuIWoiQuVyyz
IcEx7RjWhFZe5i4+j+EYoLk8bGA2hBBfD9JRxUW4+LnwuKOkFMXPka1ll6nDuBZcY/6v7m81+wDj
0jbN0qwXnw4xKwujs2of7raC9tSMLKlEIJ95DbvAA0StswssPGMkbve1+k6uDhLB8bWzW3k93tV4
+GqXNTmuYVwhPBkWh/nX0X+3A62TcSerdLVkW3dfIQTMAnvAPCDArMv9xKzBoggemmhkceJ3LPEb
dwWwa4cDTPqVbpxmKuBco++eB6vBgcXetc2GUttwhF8MAkOgJhPC+CIRQmPCTSzDQUHih+AN68jg
A3MAXe2eDgYsjGJ2id60u2QZoh+su2IY2tPcaC/TEAIWxJINtCqwiAM3Hy+PCx0D7WBlJhtMPE3K
mWjhqNoWS3hFX9MFCO0Es9xCgEagfaDmd+jRkQU9XzwBPQYjLuZi7QQLKBoWdje521T34xluKmto
w8jynp+XHe0VKoHmhyghyKSZOKYKEEpYfi1u4FAEmObV7KmKTrVgWgClesNYQQFr7lf2yUsfIJJa
OrS5xClrfEhhEvEUBFgQWt/ROgKeJ07RxgTIQS6pZdretEFQCgIRiEqzhtcjKtXHoVAMj3/+H1d4
cZHXDy0q0iB+gz6DUZdp0yEDGUzbSPPWNOuw89Q5rJ450MOtf1pYDUGgFNCCYmjRMbnAoUKBSbui
f9l8dbv5F23FdZ2bn9mXZQmq0ycJTVDGVKLlsf2CQYITLOQRGWz5s823vJBOo4MDCfT4aFwQ2j53
FLJ64gFEUGOHJBTEREiqLQTDhhCfD8TwO4IxauwxZC07B7nRF2fzCedbdHqN2ZXFuvXc2ox3889a
+UnrRvtnW0bLc/bC36XRaWVCefqkeWs/NFIIAQIhTBSLSepJyBTFgRiLf9y3ktIyRWhqiciEDmG0
vulBU8e4kWmHafPC8CYRa/14fs3TOII0C50K5EaG4vsV786kTh5dviYCnZhENOrBj+07MdoIbn+v
LpdeapSs4+Rmz3G2T1+hOqzQmH5I/RWUZJHBOiuYDwo3sBp3+JEYXEF2Jk9DoPNhHtHTMRf5F9rD
VX4r+Z3Frbv+dYE+np189blZrRykKKgNdFZwEFjOFYAnzYo/oJobQ9HBgb3+uDusBr2hrOW56B9H
i9l9r7N+/AwnWTWD8H4zFtABZrLAF1YDMcNZ5tHLIMDatoTjxYgjRMNy1oYSshtFdijtIOZ41Zeo
8wGcSBQobuIcX+TdvEASmtXQqtnQSrk9vdMROjADcasGw6KWiZ6r5XB1Qz+ITtbKRPuBmTzQKSnq
3OkjPZwdWhD0fS0R2remnUWiXpsjH+Ns8arbvPlotjjuOr3H0bmSgETQxFSqI3Xc9DEMOQbN8hyp
B+mAoIeJASTBlCiQFmf1n6Q6SyTI+BeG5ZwAHUDSKhQTRdTJm1PBTQEr50KHbCDtyGi9Cc1KpD4C
B05DQwQ3t6XBUkIzmxhAnM/vS0bVOJUomp0t+kP6Gkx7d14Nkm56+4fdspp/1hJOOS61QCtbRjXs
z7sJOhVA93Q7G4Sh2799uejeX7JdOSYFLFVFngpSBItS7epkYolIZZovTm82hYB7hiShyWtyKWUS
S6dNsiJFlh+WPFih0pkWLf7cMCGYrG+Y3qKPkSmuXfldq0LxhRQLL4gfGbFQmbye+LXaBUJwk5Xe
J+NMzIx09SP/wnxgngASbKqByy+T8U8nPV3vlkgSNQqfVSTI3629DkgEc2pI4AnQ3Dqw4X1h5GTf
c18p2KLL+auD3mjE0WhxmFXNV9oNnmbL1ro1//zjOxWgtIUwyx+EzuiZfbautCy+piwETMEuUx5e
TXKp0QbLYhoUL7IYK4xof0hn6okkiXB5Oa54IYhx/Lb6ZTFKo+PQjwdJOD21bpv52nKaDJJV6LG/
/PsVZUi3zGDXwL9Dl27jgJmgS49VRxp9Zalrcyj8+LTud0eHl/nn0y6bdNQV74MCFlmgcUNLXKGP
6WIYMiYyGWnOykGeEkSVmhdLNHTqYHW9Zc9HrC3Zv3DakXTtKW8eRZAAQjoeCDKKntcsJWJavca2
diS39BOhn0XKhBScxHGopjIEMgJVQ9Xaf2G++bK3vtPArWeo5B1roR+EQ2QlZYT6gS6eLiO1qFuQ
kDKtPrLu+w4tO2+oXvoi7VFvzE22r9dxLsar6Xgymj18rg6Dz5ADvinQhMteMMkE0iLBz7aL42X3
eXhRpstRqgT3HOnh6zqD0e3+qFly6JsoGySDRCR6jB1SEC2EBUmCRnes93Gta8IgFeqyafogBVRi
2JBNCf/rkCtoY+qBoBBxVa0W4+RPSEZyEIy/ZwQ8WUsoCI2hi7SkyQZ+ckPz0B6iBsHqxLMUGn6H
ct1GT19SyA3E9CDZo9uGeI2e5GJ///y8WC6nuUPDbBREKcGmzkaOpod0VA8e4gPETdTSDJVkmHGZ
7Vr9IowqP4KgQAIp/Fq0y4hJSYqR5ISiTz2yDYR+hpmoW13fmaQuD+eKwvWha+KxJcF8gIxnJjAy
Wr58aM//a05QXgbmTH3oJou55DIepYy2sys8ImhsMgOLsZzs+1rFTnzdG+fzGQtNsXk0Tt0Lsi8k
msZSh0LN7+vUGFFteJ79fmdA15SF7Cxib1wnPRw898erzRjPM61TOZ8ohrimQSEoSD7OBfXUvS0P
yJdGbuKKGxu6Yu4giYOVJUSJ7V80Msm5Mxk0opFNstLmGi4lyd1LerfKUZSxVrS4v0ka8ggORLFK
bGP3gY0kOFQS6cLNgVQQkCh0oke5p18ZYgqZ3KlETBnCQ8pV1PkwbPoV9M/3torqXLqrsrKRLQgl
ElDFwLPlcJZtaGrZLogF2TxAYp0HeGRm0HIEJIMIMIUY07ElJCWrT1CrT+tRy6NYSypexef1cC5Y
bGBudH147Ez6SXCjkAg/Mk7VrRrjJVwx329X/T5bKtrc7cyC1PPe6rraL+7n1frw+1ufGN/qD+G7
4LjyUe7YxkefgJohKxRykt/camg9QroRIDjtx83lIQTEQID1JuQov6yTXAMX6iLACeoIKxe/5JbE
6WWcp88KC9ZZ8GJ+BeQZkBAHHRnNP/JPgfV6GdfpSEXdFUmSugs9V5CTeNSE6aT2PMtmxtaMFbzq
HkPanFVGX3gAs2fnElQ5z9Ks8kiD9+PaORJgdLICSdbhOzWL59/H3nM/BybfhUcb3ffkXxOr+zeO
RubS+VDB+h8/FArC7/1qhJioNXD8jJhDjrn4eDnZiPGAgAtMPjvC9p+ackp3NdbdIwVIimXBMmIR
Am5/2neuvmN4Ow33NySDE5k1yD7g+rHmRq/d+nHfnU/v96xnhImQPqDR2mZqzCjJoaHFf8G8iRfF
zrcM2ebVpSEQ5npYlqzmMU2H1HkMXiJqjpKuzsoXhMCBYDFxG8wFRynVgzcQM9aFQA9zWixHsCol
jcf5kOzMH7S+da8pAVXsC5024xdNCU2sn2IqBHR+PZ1dmxxWX6KO1lvWgz2PHxnBGTUNqajTaY87
3L7FvfSdwaBx9xZTVCz3XG47X7RrV02fBwTAQwMEqSIi6mWtbF1AcqaaiUUvonZMEHb1fvOh9R8I
BKoJEQhBBAhpslsbf5n35hZYbGA4vjHKEIA4LzGMBFnmbwD4CJ7RItSoYNF4ubquKb+1kiq8BMIj
Vx+cQxn/JJMfG9beS0Ic8EkVv3EHMTcRkwJl9tsvW/3FEuXrMy1D7kCe9b+Tg/iNtyw+HzYyf6Al
UGDe4wjq1gMh2Cvxp2uUPDcZj/zrqCix3C6g8i5pXdonp/M3NxmolsKN5jebfLl8fDyl6adS6tF6
1JikQKksj/g2EFc8kgfz28F9sgr+dRgB1z55U7l76mGisp8e4eKT5Bb5IIQ8XZYO0EuT1OF1xXed
U+M05iSRxmH7g2IoDNtHZzYWIEVM5Yd1MSSKgIOv2he9oRZBEHCoKJyuUizcALEakC1xBhueMt/j
o5JDPcSGOjJFpznzsX90fn4VpVoDGQFqwsFlhB5SioPUDlUiRoVUCWNA9eLQP7ZuqCD0fIEgWQ2B
WgE1IMoIleQj3mwZfDeRVpfzIC8zjB4bx/vFKXtxjhy+btzShNlFMVtHqpbJILu+wGBMxUKyRRhR
hb+iSaIkj2kIYkIi8GH51rfNHzzjq3lAKr8upAt3mbTyExAaKWfkiQYeMgFB8mU3eUyQRnHIZrZu
TwvODUAxKExWW3KeUKm3+kS0pg04WeySR17/0tBNddqznpfp2IZQatTFTr79Fzk24bGn78w84u8s
3+wv5yv5lXOmFHEyKM1hiqXOvSyay6WOJiy5cn1VHXcVSKTm9QALESUntQXaYXHTFCMHkvr8eUCH
n1AU5cYHgn4eP6qQ5Erx2N0XkpYflztNlRy/uZXVKvmgaZiSgKnU73hLVABg1O83tPfjWuh0Bo88
GMbuCWwqMZQ0iA4rObtCVgaXXox6E7XjexXlB4Pni81cA/8K+ws27ccEOEqfn6EQ40cYZttpJ4Db
DIRp8EON9KVSYsmTK6d6RRnAVI1cGc8qxFw8edPIZhxoTDGn8a+opFL4Jv64XkDj6TvjUWTKgLaK
g9R4KcHqgDTVio59bGXwUd4US92iAFUw5v2j1NZPrS9E+brTq3MV4m8AN0huJ94OGn5N/K2lU2X6
Zyo5Go2cBEWjmMB5W4zqnd7n8uIhv6IqJQEDzDLcmKQ05EmhUpSiFwYR/ZIgvxLMBnEIuYnuQ53T
m13jqGRUAyrJ9itAqqeLRfe6JHh8qza4VfuUWio/TCEvraAa8brUjET9DepSytmR/8wHYmZBwjnD
+FIG+VMTlabgt+Qk+r4335zxY5EMU7GDNotO273egEPvzru5vdliOKmeB9Vvp9ssqRnVpCZUii7A
Z3ddDcteIPl/D8PPmAj8CcPoFHY54imv40zmIjZ6yASwk2uFCFYfbR08QpKOctusOULYm7piBgil
Y9UjddKJQ/4nz1eTu4vey1W/muv4LLQNWgMEVQIER8tsRr1P1iXWIpriGbZ215bLuoyeiWkecyaR
loYEu/uxsE7n+kEzPwTahOY3Ad8nAssKz2d6RAUWxXAnSZub9rqs0jinAqrugeWI4//P2Jktt5Er
3fqFDiNIcSrearIlj+12D/YNw+29m6NISqQ4Pf3/rVwAWKJ9uncElMpCgSggJwCJafepyXkiUJ6v
hETs/1w8CTMzgAXRekM/A2GBYfWtfctBLjzAEqBYov7eVpcz0r2CC7xQ+6NN5dEvIurUPLstt08r
N+pumODN+sv29b4lD5gbRDU2O64qzz0ZsSyCx+LpPjq4dGbq/QiT4Aa4PVLpLB6bLrgg6xUm7WF8
uexsZMETb0JJ4UeyAi9u3P4XvvywJVna0e1xCE+b9WScB3m25+rIvrinZm/Y/PTCCSTCRve5zhmU
2DxwpxmqE6wuVg9DOGv9cqe85DPo/9Xofh+t5MNG0YHK59DQSkJUr7mbpXuJSq5ooHvmgr5GhE+U
Lpr5CtvE3XAnSwRKzytPwIqvuaf8k9kF6dh4HR5F8d1bYMIPEwAVhYMEc9lQGhtKaUbXIUyPHgCc
F4puFvGwBjuxBYMUyAYx6bwVYuuCoabz5bkDyAhCoTDRxhSQf5OHs9mi0FM5qTtsrmUHXv9MHvqs
oBo+76bNT4zd4RWMgo1wCHh4+HvYfQPuYHGwLBAD17Ro3hLCsxFiUwwNgnlPuYlyHji9he99k0Fb
MxL8AlhnfbpzAr6b9Ybd9dV2KTvrgKkVl7nCxPw2dFdbaiw2e9qv1gmu81QJ8qI3xxcewSDjyd9C
rkSRiJHRUt1ghIQnmQn1HEEdeILn4EZG+K2x3xYDvgVuiEkYNf5iuAPzwWUV1K3hm5hpEEGvpFEK
DIMh0bbbhjxCWnB4BvxnwWC+6ScGvM8lvU0OAulwYOzZaRTb6WY/fuB6uM8yFCNOgOWGCEbdrAS2
1zWkpPiAYSHBxgEO2zLUkL0Gu8SWOrjoqQJsQSRvG4noQhBvgQGSryFIh+0j61uERR/TyV6WG9mL
mBo5eXH53LnhYMiCxnf/WM4uF78iLzwoeFwXUMM05jZ0j0iMRmCld/p4V1xelVN9bz7Ln0ai8JHy
36JUJMiDA0Xm4aG+xzfy6Dk79SARVSFQlxJieyBP2fURNeWZIWuhBFWG2tkz5BS9z2TnltGjWwhu
o1mgy2PIj+RlTGSom1K1jCgYb9ZfSEsyCu504MRF4kAF3MmBdmm1S97VjIIUfYBGRTEgnZWiaASU
SitNo5NLYuzk+ovck0gMZEUDso4I1RMv+K8uMv/Gk/v5Pf9pZLGZqEN0dflPKiII0QMlguB2Fn9Z
jKUpihlYhxSIEJad/7wxa4E82oandeM8qDi19t3fc/FcglSO0F/ikW4gkdGLtvoS5zXK0b3mNdE+
bOafFds7smrzkrL4cQQ0p7nzsnd+7fZTNepfrNlB//l0CCLK57nm7uV0+hZprIvlmXAiWRJNNssj
VO6A1dxLRdBAkqyFiglnWx2zNuXRMoRSIluIYnHbWOpC9OogqY7SurOW2naMM3x0gE8kA/Jotgn5
zt6L4GFhY0EsgGlhahYwcS6kSwPM3GmLSFgWiUK4YLk4HUMkDbhi5OUY0onl0XiTINjMf8VFcgsg
jyA2gYb/wur2WSe816KXV9EP54bPDrtcY96jvtyqs9mPDpP9xXubVjvObVj5IEw2boZnHy/Rcjnb
0lgQYHiRgjA1mJ75R44otfm1tddGILE/lg0UOYCbvIb9Fggg5sI2RQhvw+ZKLCI4gV8BFdJOMC9i
hr/wFNwc78+vx5WW2PHoTjrqbI0W66OBt60BJ5jhSY3ZzCa9fenl4NGRsD5uOnIEzCS68DzEAGYq
IkPxNgTCfN53rrsfiYPSQOKaX2H3/zK1+8NW5mD0AF3W4pHqgot3Xo62+sfGrttsX7Tfp5MK+aZ0
+odWFEbC1zo7wR3wT8cqZJ5O562VPhjMqbN0yRXEy1gCUmvfErsSx9BLIqyq1t3UmzIHX3ab4JW1
FgiXeOzOL9uPbGjUIyFbYnNOZ1TCHnNGbHFvKW1AhwlQ26wC+TGEiYU4sONfNO58gaMYwTIetI6z
CznwqXu26IMJ9nlj/bC6eO/JH3Og8CFPWFi3zAnDuPXBOgYbpIJhZsHdsXFLns2t1CYPeovaGDGj
gBDfMSDomKEQqVNiiG58liPW+gNcy6MM9dN49263vrHPk2ioXdhhNaLvCoL/D164H0uazW+t59SP
LcphXkg/pngadbJXUZQz7vyPGjI4G+bAF24nqbiXu9dsNy+46/ilgnB9+HQ+33Qf36eJr2IKIfUZ
k2CIrZ64xCIqHvwMlI8CBcH8wZnNXeP5ftYVagt4OhfLusKCmsIO2zVDc8cMOjEDfwyrcdIAIwza
9Pfu9PV6FsuirB62bNYQ4GweK/StIoKj2NFmJUkHe1hJILmRwgoQa4k5YBNVuAF9wP9NO87GFMGF
bq/VrwYDJm0752OKaf+i+zAa9Vvvl9uBRpiEUAkoC7FNeEMTHVzU7r2J6yekDNlaWT3ShHrq6MeE
jikPPyY3h5WOIqNzkg7mSb39ohWFDUh99gChEFq2gSpguVCEmCYAJSLmSGCDOQGMoQFpCPDFimPE
DLGS+IpPiC9VYSi1HF8OW+loyLqCgCeWqO9R9CN6IkQgpLZryf0Kd4gCqp841Zz4v/Pr3IkX/KrY
ZMWtwl06iudL2J5Gz4/b/mTT1OXFpT0B767vp3d1jplp7kfAI/MtKUvhGUwpqpL6j7Zi8tuxhRgm
8AwDQXQ+ZL3TcOox5EWEblkM0ySR+QSrCDDCRixdUwq/Bo2bo/aAghaNoRtsPF8a6qFG8MIcgerY
tlgEARNP/cE8CWKumHWwgEfzZXC90Z1N6Ybdf9aki5ZG37VOvDhz0araXfzbnIXVCjdfvWf32Bw3
DqPDUZyR9pyWrNQUymoFxKD30iZduFG6cuAwxB26Lo4UlCscqu7CabEVg+g4ZV4cSrxh+h7+8NKw
6BuP/h3bFZkdizMRFBfOWEM/sh+mNuiEsUSfYH5k+BnjU+xjtFgkcqOFhr44itcKaKUEB4H1BZq5
RXpsbcnCeaVpa+SGH7hf4uwKrOcFXuQGBGko8MUeYtTRthYEuQAWRAISj0Dws2DBkcOc85B4QI2A
MpIXn8GBNosw0AGOhX3AlbTvXBI8OrH0yoy4jMhvaaHtdaJYRtx481gEu5QYSQZn5gtEQh776BDo
/7GJ/uGSBJZdsfdggKeJ0wlYONs7W5/Yf37orxoDjlhIbbQpQMUdeNR92jyYCkAbHD9CCxCEFAhu
qVaf9kVTwYOEOlyLSAUIsDnGw2XBy6JoQUHoJH/Z/TFrde9sXYCICAZGgsJ5LwgCGEIEYlhHzAUc
BURCdmCaG7CYAOvURyjEg1onFooTqa2Oo/nj5aH/S5EbaAL+z8aFfTg/MS6V9ppjYLpdVoq+7Cw1
xtOn2WL8vKsxAqKaHSDmQOEDCPQ2NO0LK0BgCPDkzYf6NiS1pTDEiQu5mfajGJJ5QsxajiiC3FIR
DVeWeC10mF42FGYXeixEfVtzDujBCNGE9D6YGmvsHJGS+PDF5MnCMMBWMxvtd7PCWD+PLOFkPcTp
SnCTlt4qZ86CZ0eCGU6ELYLdDGn8kvj+M2thfvMbeGDLYcanOZzkQfLxh+HnIpHVF0lyKPJEXsYt
VTySF/i/CNH5gU7RQg1wMXVbDIMG1flIaDtqbwbzabUPIcKG2QVx2Hw66JBGNJc4lvCOjpoFQk2B
CAoIATGigQEmnwISI8blzgHi4CCG5iU79TSSoPryqht8T0iBo0F4CSwBAbCweMFLWhaTp4Os2MCC
lNaltAhF5y0OMBgZ0M4v213YAeeB4kUaq/pJjKoFMYdUWmhwjA1735kQgjmNKZ4E3eXoheLEOPwL
037W4WMmoN0fcNoEnfH2+Ybmw2HVW/bW+/fJN2imISDixek2tqLy1vfwHME2KXoEcxGOgKiPXphn
JtkIm0Op7x66H3pctLuwx0hikrrq6VDUHxjEdvaipcXH7PGrVRKoGbpyQyDcQRdsfEFKEPnFJgJx
gj9opTkljgTLrI9WxH9myvl6Bg7jZ8ckx0t0Oxy0VeFYeGmNp91q9LzlCFz8/XG7E59q9oc6gxw2
SIny/Egywbs4FBNGwBypmQ1wXsQojepvLjezK14URSoItAYv8EceWHVgBq/c+bYvDvOJEhCfFIXT
TMFgh+HN6DmtWxOHBn8Vs4leGE9dKFtISG5ELCm9qMAX1dtEc8+JmgW6yfrfjVj3/FIEEZ/ZL/bS
XbQYtvY6Z8TvPy0OjafH7eq9zpiA2NAYJrs/JuIu8+E3PIgRm+4byXye0ETSx1+eNnEm4Gy7+mgL
d1IMd0REfRQAwc7tqNUo+jCgpK+a4Xg4LVDml/Pm9fH5+IkiwWkz33jJpjlqSE54bWkx4tTAatK7
rGb3/hHP5XfGgXzZuBEZ5T6XVFNLvcwdU1V8sLocVSuEStP9jEZ5X75JjL8BTHSKPgPf4xFI4ANG
zvxdUGXZ5WbpsCXV08P8Mmjw9eWqEGfgAq/bMZTpzIeiC2/MjYv2Pf3qUAM4pH2Ls12sTPFn029z
WQ773W1v8z0NU22wKAOlMYRl4HWIPhADy05rQxV1Odoz7ZHWjZKAOCtP0R8eS1bOpA7TDHcZsqhx
WvdovLTzPLIDEtia7g4UgpH6SDGlCc5vXTu2rrYudABtbSm0GQBFTEKQF9Pv1FbSmWsra138+yGy
fJpI1zAtkDa1iCV0h083iyXuUKb8+QKOs/RBzuIjb9MeSKH0mlEo33LbT0IHfuSfUrjEOuX8eHOc
acIBB89we8tRrW9cWH49em787u+r8PvP08nj9b7isg24zunMIw4rvO4sJx/koXDuzno0Gb7mVEC+
VsTBhTzJgUi9uO5tL+4vLo6XWszuD+nbsbj7onFDIAsCuRrGvPSWGynDl0ic9QGEGCC/Loh+4bMr
ieVzVKEgfkQ+iAQngEc3GA6A5rkSv3AK43kQjUMrvmiYLUz8h2982y6A4ggQAU/Hy+44N9xiJo5L
rHWzlT4cYgYiH4xngjH8qf/Mbcp5mTV5gfNLEFKPZh0qwTrW3OwoqxyKzJ/Wc+yO+ObSeUZcK7+o
dK05Ic8mdDjBZntFROmi0bi4c1a6aG5xDNUboK0pc7hua3gcsXZj/WXUGv7OwfOv+93dbdVCMCFd
WZfUYeM3tK1RJ+ZBiZpez7m0aJGPbSqSWGre5ECUvAr/R97CjEacRmmhLFDaUc/L8gZcPl8vH7SR
lrKY2wXauPDKRscdXHLkq/D6pG/8gCh+78BjQZwvsNHsfeh2PoDxermefV4vBxI6fwykwwiVfw7+
4G7auTc7eDYSW/az0GyGb7b6zUlsqtFAvldl4t1OPLhnYajhtkZkT9dVW5xmEA6P6VW4o5cuE6Gn
54CDg9dmMN3yU8fiZ06aJBRseOPzIomXa4SB3g2nsfQHz3CcnqV+TGOrzguF4AFEJ/Dzry5v5Mij
81UPh74mD5SiFMQ4vRjHAy2EfTygvPNDQdzb1An9vEgP2Y+Up7Ue/2pyLimSjZGhs0IzTUvsvgsG
1W2wYJOOeV7ihzAQZamQEZi/cAh5Tbc+h1eikxctmaiLi859e0lWcKAxuO9sG9e7JudkcfKiKBiz
u1BTu7s3z53r6eYiTkSpOVDsp9XvY0lNnYJQw+QrRJTGIsWcXk2m5C7bkGxfSJ5eiHuk4fM2QOD8
HmYaqmhIkL03h+ve0y866Yh3pzHDOhhJSRAZMTZvaSaRhdiFXFRX42+g6SkKC06pgespTZ52bVCz
El5s/rBjgQy1w31URY85LFmAUmTOh7HnwSQyRLr5BhCHErB/+MxXJV1eJp+H/QgObCvwon+5bKYT
3IedV+qi8ZpAj43szgI5KmsfEG/lIScHxI8CljUYbCMP3wwcMV9AVFdiLQJiFSKwXrNRKA8SqLmp
aYSvixahzMo7l6cz210/H2+Hul6Z+DT5O72Zzt946LbdvZvGcI2rOUpVJa0/OFldXw2keKcQQwol
DXebf+BEQAYUOqIo3DqQmY9RghcE1t4PghaQlLdkBT6tQnf3k6v+4gYqipCx7O98ozrfhKNkIn7H
0kIhQaLcqhFR6ATutCaVv18gX7Hwpa/UmaaC+4QLaJTqaxcv2nIz7Or0WgcPY9fsVlk/0oh5ZUuh
CmkohD+znHB+tUiEWIgDxArNZoukxkVnUzgg8dAWeCKyrE8YqrRCmGcH2lxbLWwStCK/lOv/P790
5hSZO9eSV8kIhOwMbe5Gz995rMeUVlL9WS3dYGxTbCmI3fFpJa+WhsORoufr4VBnFsAPQzgEL8ye
Znt6g+0UP156fhPpgil5mBu1nG6HpyX7EMG8YNInlkWcbY8TxZtx0VzJz+Tn0VSHgIUD5rXEHKbK
LT0dI+NmY+IoHyQC+Li4rNbSHH2ieK08Kg9Tod9Tre3D9yIILoN/EHjcnaQ8tK0KgjADR2LokxwA
P5Mjtz/8yKxvbvbXj+15OqvetanXSc6AtBAG1h/FOyiAD3b3etH5tV74p1FP10sTnLkOIz/uO2/8
lOLKS902GieWQbQiD+AIg66ghisIq4VtuHx/GPaSe8aCtWvNP/NS5360PrcX3Ru7mERkPkQoiB8N
VTTrzGbw7mmAij3ql+uL/S0HfptyQAgpld+1va8kz1RBYksecNeJ5cjHDneT17q8UYo+nY1TCYrL
yyoWhaNyJKA0za+t7edWf/FKZ84ggt35p81udZluUzMxgRZRmhV83Fb+fMQFjxZDIKlMSAhjQoJA
ThMRukHQuJUgd3ZcBhElYrqPnfuB1rQMG7d/oH8vLSaVtt00IhqE9YReuKAgmYO6FEgt+jml40Qq
Ag9Avam3rNBN4XTCU1zyRVQpEMX6z2aqk7xdQCrFu/93PDyOFuOLh+V797INGQKEo4gMSF1yjoWp
FNzhn72JcuKez+5wuBCTb12WinHTAquUXvoT21Om3h5mzaFmpos9K2SnRMW7RSTGERYQjFBu4zFg
TE+9GJ53Y+hO1Gw/0Mif8PNj9ugf0DPTaal0DsD8rF5D9LbVacSrxrf14XwhkMsnk+m9knjFF0sW
EyFaabcfZK47x3VfBRUktrikwIvIrbFUUtvYlwK3nL8XwfJdf93QUlhIYEIAXXvaDXA5RRjrx/Hl
xFN3jQ49HOOZOhk3VBXX3+NiPu+E4BN8i3w08Fsd3z8dRtPL9TM95VfUYfqq/fB056JTB3kiKU0p
eiluOOjXrNRPboaSgrwJ1FLi5h0Y79fNO35IhL4aTGYtea+nk0ydIZGdA8d3L1qb6/1uOb+cTriA
80ndIVG91vpSMpMWCMMMlU9mXhTMhSDvZbOrEwbIwYqT1aerW07RA2e95VYOSvyaG3GJtj7BSWUu
t6S8jK5vS0YVVpqG8jPpOVKS2IGfn8gH50lBlKGk4JvqBbnAHZbL97PWq84aHmouhleNRxaLpil1
aWr0N7PeqtTZfpMc/AzmoRlvUsO07g2vOHpzON6NL9et+SXXgd7FzGIZMGB/ytwFdotRDUdBTjRy
cXi+5uZ4bAQ2ntdG+A04MXax83tMnDseJyuHCtmEAc3KxjZulT0rNyRyNczU6AqXG2LScgBG/KQp
4bhm5JkoNu3R1Q9GWRAht2aVqm+kTlMZF5O7x3b1ouHko0X++EXBQYqkWl7RK5AwRBScEB/mP1nA
oXyaW8hqkrHc8gQj67XlfaktxTNOtUljKTYshSuINOrbUudzUNhULm4l49kFBkYJ+R/dSJJY54A6
Ss+piLU1SW7Qb9gJUNmJMB7rZk/HKRMoUEHEu5qkmQmOcQWgO2Kf2mkaPX4p3r9owWLSC/JxUqFl
AfkhqddFpYXxPJfvugxkw+eEf5T9zUrrItDh4kI8J+QVZXGh6jhFI3HShSIfJiu/FPNs6bOA6nu2
7+lKOlsdnXUnyuf1MuCEmJDkP9Ql9AfTG0m4SlR6NO5Thei6LCbZ2tYBqxvZAFwmw5JlQcw/f8fs
T0IQDaWZGqe4b2geY+1JOAmzpxA+W4yVhlbDz24lgEKijWzSJ82VonlGeBwsTmTBIC3YKlaEiEAu
kL/LKa993Jc1BeF1tkmgpiWQQE35YaGJ6V8SkJhXPEqVnS7aA/EsWmaljzKoABBZG+eF1uSADPpz
vFMshoSOsr+5FdZto/4gpolfPY0489+cyr1HF2wNm3jPz4Xxz2H0jInMBgSm6D3Nm5pE0MKrwiIj
1Td168mOn1Iz4BNbt/1M6VB9oD/AOwgPDiTS5AdvbS/bx1s/wmYQugNpIsVsn6056CI8rLAZpob7
lwjreOJ16SZgZt26hVuODzhrIOGF3fDXNCd2mL2idYjORxEgixSfsyTRyQIBOthZ454XeFkko7ex
6aK2VFxR7sbwFiRgnBcYeP6J+3CGxMn3gyvDYqxKs1zaxFFBmYarn7pGMoLJ45/E0ffh045LkxQZ
kx6CLN5qzj+PjtGZgCNiG4VEHKSNeQLSQsA7RdJxGOxSx4lfmKvEIrz8VOGllCFr4fuhVSXQqhJK
C+tIjxPA01Xi0sLwj0qM3SXI/ZwkyP5QhmowXfLUJPJgUcudJteACpEvOYai85/SOn+XPJTMcc7u
tL2bDJypcyL3lKU79SwX4NkiZvkyhDv0bWETj3naeeqjmzKfZlVchWuxME+AsB1GhXwIlxTU3Ogh
RXrp2ckQER5ZRICsLNfsRcBNGxPPfDeazjQZFiaT4jDfARzdj/aaKiSb+ucH29unxxviPTfCW3/K
iOVdxzMQS7DAA+lQAelCGQrJPjh3rX7mlc1OuSIUJHU6T24we4SwfUOIfMS6LCYiZ2MHImP1wtkF
D2AO0PwoyBl7NKlvtogzwZ/TMilVXXNLWj9tTaLqohOmZf95td9dLX4Vp7KlMZ7oFPEizUn58eLG
nRJBmHDd8ou0/nb9ZXE57t6KYYUWGtWFcgJNZCMWAb6T3vquDH/X6YAkEovi68Eg4jwVhHhkg0ll
JAXN7ptq3FBrIb1wo1Nr01EFTDnQ2hCtRJfBvbsdeZEC5A41g8Lx/3C4nCy1tMFKYsIDITSwc8G1
mD+bseVd9W3A0Yb/KZPJmGUUiD6c9odklSZXh5Kx1c5fIOsSmMMGT/Ppqm5ZNRn85ZEAdYAQtNNc
ficP8uZH87sjzvg8rnOOFCUhm/7bel5kze+VS5YSs4iszShzBViQwnxYNWospuJ3XL0F90CdDsTM
lPTA9NBDq5/TOCbuq3vJ6XTNmxWRPNBFQvbrYGitnHUE6cNMs3eGV/yi271kVt4/tWB6FqhkZsQ5
KHsaW0iHaLhBAC7nXZ2+C8ZFnxXXQ9YaYFh828Z7FCQFwulOnwUqPjrQjb2qXyhbVK1Meu/eccIb
57yFpJtUorC1Tlf9QSkKOWsHX0x80TXmVpjM8mt+aCEAqeNZf5yxIb9WvsokzZ7nybBM3KLC2ELT
EUikJsvKkBRT5zkyRpXQz+6zPK2Zd8qmIYa1sjR+U9tGMiUT8h35UF8bT0NnOphfbns63IbHNLXg
oQt6boR2L6m9O7vhps6eIV56XhKkJOenBDePBfGjDMXke3RTR73NVbWumFqu3j0t/7ufsTQ11q8t
n6eaxKPGFBzoYTkIHwCGE17Da71tb/4kSuE4vamm4U/0bx3tn8RWFE0QziasQBm8ehi+mnCSmGYR
TH+yIkhSdZuoVj2YLbv5dwRgtZsfrvrLtqbSRr2/dlUVQ53YsGEJtPjZclg4ChSyWn6kOYgmVcqf
GlNJSRYqoktOS+735bk2aMkoyQN1P7M0ulb5FJktliJrufMxfW/3Lm5D4RSKuKC1btgivdPwQ6en
wnFkj1WAOCFMLdKN2o3RQvwRLF1f4VLhKs4wPBQKZP9m+8yNxtE0OSdDNy9pGpMHiK5lB6PR5MNy
PPnQ2WBJoonFlHMfAbcSmKaGIlJYYEFXD2OiwqqvTBp9MOpsxFBncicsCJ7Kc+psa6I0cT+ZvrB/
lgmrJbgRhAfxSsVGSGQ/M3fqxeMjPAKjHXVhDdPnzY5swKGpLhlPRiMZ5SiFZDLP20r8at4nSuFH
i3odWuxjKplLUzERDrPeK+YwvrsnK73OXjTjzsG/VUUbf6WZVtmY8MJT45NFo1y5iIU+phJQv889
eJC6BQNPs+ixQIQ+PfkDsTIqJuULM4blAJHZyN0NOuPhQktTFOEU/LEWjrG5ATdCp0AuztgYQAWJ
B+oLebLNONDra9F6MwqaG0lCW/hhrkAAFo4jXiSybJ6Jmh9hPQkM6/ke58vrcacdHeRY0oUgqMPs
z6MgnR5rXnRkA/m4KFYhSgnN3WwHE/wLqWf06tIWPZfWxowCixETPN1XILJ06VJXc6+wjke4x46O
CR2wL5LavNZgOY97m11RVSj0zciMGYAlDgXF+Sfxvp52vWR/86hi+xzulWyn2FPClaMsaAtN0d0j
9J3U16STQI+g84prUt2NM+QtCF2Eei8huoSlm+fOVx26g4dRUSddK+Rz39+ZkNQdjN06bhnnId20
QTHrdtU1cxXNUCgOUmDa4tbs3LB+OdqQ3D9QqjwwA4d16/nsZrM5fJyO39r2z/bLj9Xhc9VefZxN
G3KJENJte2djSkjgLijxk4friaa26vShRrxHurPbCRTvMDB1j08eN36WB7/OpNDRxOGxkNLGGTht
X7fGm9vTIRTi89zXj4aJtsWGUtTVMmD8DIaw6/ALPmFIh48vZi8u2fBkyPhYvhh3G11ZSsjr7KpL
GTxdNru3LrsY62uoYSnKbaX/2WzC8+q68wfkIdRNh3DMz/bdY29ytTtwreV+GMsvsg+DTM0nQ+8l
eRnnN9AdJDlQzQe96HPZhj1zp5FqTTgLTR6ONxcrdDeN0vlPxb1yV2vE1R8eHWMZLrK0m8Q6Wdri
9uhtSxN/Szy8FltDuEIwM6rNUGZWxYjOeFq8VuhsqeCLICKrDw6MA0mCTdVmpYM3ilkFhyo16+wI
IF8BEgbtSwKPtTkRUdmDSMPtWNNPJlsMKGPQYL4T6/vKXDZTKV0qTlSUjQKnovK6uYlTMqGZ62FE
SSIgYCCS5tl4d4u8cjwHE/+aM0QeKRgVMlQV8sCXnqwr5UKGqr3wKxGffKT8jJl8nQWZrouhTCaw
oUkr6tZmLJBZQpz/RXLxO4+N6zi/4LEoih5lxTqxNUJj2vIrXmFkj7FhhfTkLZ/pbP0g1w4RQKtq
QWQxKUTsLpYdxKUeq65lRn/W13KkJcvCVRt0EUErZajGJlxA7kGEpSSOQNO0/jK+bvR/UTY1txW/
xcyqTYxlW4LxM4ZLyo1Gi80Almu3kanFji+QIv6r0cyzd+lXA/1WPw9kvWLV3MVl85Y8prf9p/Hd
42iZRtSUhvyLrde3dEi9qSXKxfEHQUpFB6WqA6vyWB+/3o5+GS3W73ezh8+zFlsjBr1Pz4f258Nj
832zxR7upNgwaNBlEZgYjyI/73/ptLkhL6RUv3uYjq+GFZfUxca9xuD1xfr2cZxFw1Kg1nP08Ni5
fN4vdleT0eFutl9gSFs4b5mwRSoRJ8NDp3t1uGKOAzG0LiEtvOKRgEkicseQ3Kk7o0fOaKYXVrOB
Umh300K/cb5ZJ5B4vKjAat3T4QXktdsxZDiyRMUKzrt0kZLUmzEhH1GEVGjUy57j3DaFGjCdPmWY
rg/uPvc/tquRvuDsgHwDmIp/mrQmmlREC7L0qtTeteKRQL1V1+zXIcZEB1qBoC24IXpBYphADAic
AjHLmh32w8S+fuke0edupWScERYLjtwZu+3468Xjfw7N9lty2S1e7eaXDLK494dNTJ3ep2o8XdFN
0hl0zQNrZZbDdy2E8xeyr7qwtsMkqHBed3ufWofGdbvz+0Ov++dwuVGpZ53N6mY0oPe26t6TD2We
zXZ/Vnt6IIvt5XGxeL/pP1xPL6r/ahZeqyAeO29MS2CZV4Z7EMZQ9Y6N8nyVTyxHexGQzPWQYeWD
yyTKT7230ord613vSvaD+scMXVEf9R79IDMSusajNZpHInmkf1TSgDiSNPoJXs7sOg9jFgMzfmDT
po0qMUpU+di1EzwC6f61jZO0ZjPklMU0u8XkAzn7RyBk7i8KiU04flXinaZ3cft41RkutJTepQVx
yOaoe0cBZu3t7Wh0x6aY3HNcjmi7Odq4No50tVSn6ECl1TspQwYKeQctOeuO9rR0PywciTREw6Dx
0iaO5DZ6cbxKdPy/1K92xwfUnMU6bywqv9oxUkp91RhPTH7rbbg7jHFO7y9ek2hZoabTzRi/X0xK
eXiTR7MuJzksF517arB9Hv+x7748nDHSloQgstbyvLjUKkjY9eIMK56wqAStBOu0bbILpAdiO24k
HXHIyNI9P+xS9Eu2D90bDn04PnFB1PL4bX0xvdGhz3yApAxODT0mBTaaPrcsT+WTjRxlzcP0Zjk7
/l31tr89P7avDqPJ78vlQiR3oIgddizwz4H8xRR8Tss9w4M8eHeJS1v0OLh7XGwn8lIRUo04Z6jT
H34hYn232+hQFV6ozH6PB07JR/i3yJ0MnRuIcV4aT9lF1najsbIRvxm/7OymakZLCnnn+BHP/ppw
ThGCgE/MrYug4VQQQcevZ0+QED/Oeli9W9OjbdJAoBXaKNNLA8J0c6S3LxXRj/OAET0kVwLINPWo
Mfx9ts2by8jkpAphAkIVrBQhdHzgDukhlSXWXYBnejJ4pxudt51Z9dpSbZHSkNeSlRiDYzSJXGjJ
4di6nrR7Wl38ssNgCo5IThMdZ6+mkYXNHTZh2dTlse+wM8kcE8dLgl6m2ddPo/kddo9HwehSjcZ3
y1+E5iGxEVecuvFoRSHGiCEVliNuWeE40kQQTjTyVONP7v5kuiXGmQM5RU5nyfEtHGfOmkydb4Eg
6rt8nV3gY4320AYfy0/F6wGL9ZUUBFpSI243jQOp/BmkYMTEmvH9IC1a86/5qRDdNAZKIkM+CO5c
1KHnmfoZzqrD62aafmFZWf5e+ka0yhrIq8Kmdm3CO2x5tDgQAoutziV9i9yHhAqWKKRD5o5Edg2V
fmuwxWn4bUrsA67FmmwHCoIEIXOoEzHS15ehaFo+54rk9Ghf9je7n6btOLeMLCy19dxdvhBbCsDv
XQwQUhXId2W1Pf2xwxZKyei5HnDKoLecotZh4rniyHtoxrsd9m+mTdjDK3VlILyFujClkN3xwBgW
wgTQF3Ol0cLVpdsypwJYtO2qFT/8HE5aRshpi1ryPS57y1d05erBhz16IK0roCxRRa6iE0k51f2l
AqrD77NmEuci3cgbh+yrs0oCIMU3dMVYPnUvAeS7Wu5K5mCpjzt5HV4YHSZEpOae+SXvdHQA2I8F
CQEnXxUqvmRyWnKJLwj9FB7NCvdZjJMAuhkSz8+zAgT1nTUwnqSorpOGtMSKAhmiTeDKVR1zdZD5
Z+JSbpq7tASWB1WKD61oPb+6V51+AQ397EXAQGL8A8PcjXd9CwQhUBoghQBGLYioVv9pDte6Usqv
/BZI8CiWuoNTbkXmk7TWeyycXfK8R4wsXHVo2QIaOW9BiEW10Gi54Z3kJJC5S3eu7WiXklqpSK7e
Upx2g2adTk33rwwxI3FHlVQP7lCHQgLjrl5WJVHGa77NfiqUtYkPu3oFoQAE50c2KWO8AvxWD95U
G783YPmC9laTQf4eJpOGjHz5fYH+9G53M7uXSc3tVVSB35bvF0SEc9/QcPV2lBaDuIgmhb0CUm4d
xxim0zBMmS3cl874WzFhRjBkIAQjNqA8FksKHr0c3tOnM6Tt1y++USw1AFEsOiW9LwccpLlHLoTu
DD0GyuF+A1VyYdNNSrK+2V1CLqnGHtPRtjqqQNf2onX7EJPCNT+wBEXyG0H01fI9rdez6mFCUEBU
C82rrZIMbRp1Jx/gpnWywCJIxIAX9hvXaQ18RSrf+yw7r4fYPWBomlBuKkedrH3OyVJUsifjzfH2
mB1PHP8gEoXKGTqHlE+IqGQmnCLOv7yylPBzIUmLlFme9QAvyyCQhpCKGAUEdtYOkgBOA2lr4bRb
3Mfh5WGb+tRE6i1XwvAOzEnBnZQfC+c1CS2GetGPDWZOFZtYQRkrGHJWZRyBaDga75JU8lbCFg09
Uin8Oba6sk2aHwPpPCOa2vQSU2AkLT8AsSSHDGsuj+unuISKyIVmiCU4ZU7h+d3k1fPi+QZiQC1Z
riK8rkOpKIhGCaJz3hXOj1D7mEP1bJfMmCeU3KUwicmIMinxUkMFzWBg6MSPzeVqMBIhSeLvghNI
bqivyVumflJ0lYAla37BFSlR4HyCfTlODCucFU8ZYNTiq/6ta1bqx9fIqnTuPWCEoiAQmwCeVk/o
+jJKVtKar0CSAJHMM+lNmizh9Mvy3ojfu4ipslFcChcVt60Og6OkEaAByKH/eM05UImXpban6UZV
C3u0i+uNnLdTpe9wW6zG4BCGZHBneYD5YUTNtjSbXMgEsuLG+e3iv6ppln8Q1x3IF3ccKGSi8MII
ZOQdwZsdLJVhVhl/pi3dJNaPa1aZZIwuTXxzAfkFYQaYrRiT518lzjG0NtIoc79TOddLQFEwjGEd
iQMF2kSmfsgqNofRHSEHdUpicTHvjPf2TJ9sZFQ9+aND5UpgVd3isjmnw7vY/BmCAY2ohGtT6lQQ
k6hAV860ybfX+QnCgcRmamq3XjH6WL/zaB2tp0rgrjx4PVA/L8ku9XeN6/WmLjwGRTr73lvtcMFE
E4u5znMGza/9y0HjVt3eatvQkU3Qfcvs0KhVvdaSGYpFCTMvtY2WWlo3Hq4qyZHpwN18yzvzlQTU
q/DYbg3XF0i9kEskT6oYEKcRPynZxlkTqRG1TBqSwJ8i83W6aZE4yx5kMy1BSlMOLqnAdwwNoSQP
VAcI0YzodX1PdBackgBk93hz8cY/QnJMb/8ImAnMf3mmTXLDRhfHQviYETI1w6cZVRK4XQahBYUf
BCM0nyDAGH/ofzhLSR4zh9OH2cfperESp/imv6QZIx7WVLRXPV9P/s5nDlLqEuB0SBQVd+2ArtWW
KXVrVa7f4HWblp/0zUG4kII3toVmAbDTat8/b+4fWMUTLSNsJhkMdgojBYYA8cTXea9zl3ng827h
QBJjinLnJR3Ui1LhzKe41BZITMh0AM1Jcq1RdHcCFNJCMe1b9A/4jUMiGFrFiL2/SbujIqsYxGTD
ZGGijC6zxKuhHaq5eQj3lmkrouX5PxDMrNZ/2dTKaTVib+7s8PwnJthmGWTW4+TS8NHSii6ancv5
8uFtXSfWYy2OrdLSP5MU8hKMAykikPIZGok1c7ESMG0vRp2ZDNDGZFP7qRVnLYSRozjRz+W/Gqno
6oKoPaKIvsqJWMrFsxoRj78m/desRUqdUo8NO6Nhnku1yOZRgrjA7INmMLyjpvQi5czPX3cB+AgI
sDe6P0zjECK1a+Hg2FXdt7yEZnrO9+oWihBvukAF0aj6qzzWaWTpM0uJjyZGyxNXF+2bxcPrdLIG
qWQB85EN+DmKfILEq6w6PCNghIywX4YHNR6nAhxY/xt23v2MdCLODvO5lI6pOBpSdzi6gXm1WsOs
fk8YuARZkJPuR4MlxBHU7fSXeCif1AtEl9WO8v9Vu8O3zhEfTfcznXnxR96A78kPCAMvnjuvH5/+
O+rEempzVMmOXR3hBfZi0kRsOJ8K5lSK3HWBZcgM0LzjxJUwbdJFhMGBKBDbORALC3Mz92TMM18k
ihPfTsV9omgxgieFCwCM/czhgnKBfiiW5MkCXRDEh24tj8zQ8YovDDZPl4tp+4Nzph+moXYpoYvD
I5GnjT5R4gBk0Dxwilltjk/UQsxF4hiWGXb2MbdJTvUNY1XrFYcoQ2HPz4E5UBiQNDmWdMaj6Uxn
q2txl1MjK4e1lf4v0oAtQhSKcoCH79ByhT1ff9FaJ5NB8GcuAzvVQy/71e1gNXrjEsaBf2ZQeAby
zJ6K/Q0lGIyuG49q9PDz2IEGhEyi1MVnUhm3tAHTyip8CryzZ8HQBRN3PHgOpll8DOVmN5vi2wBf
vG4aJtkVn0zA8FhALrKzVBQc2QCXgYlJK4lKGugQjaGGfla86P94iOHoNNbyW0MT2TfUxaCHXyuD
mLRyk4mO2jAAaVt4tDnYVZt0kgTNI6QkVmZbVoiO8FdGV5yqdBrCqZw5jHbTq3XrDc+WA0OkxApJ
aYXknhdIkQXKRjEwURqdulhq9cJwuViGFIlSYKncLzW0BcxGMFlDNd25Q1XwWhueV1npZzSg2swN
6kyAzeX14x/890+LNFMjF5uigQB5RaXwlcX1HlZjeC22cuNEuOiEB2frMPhb3vgXJqRToTdGPKQU
jyGS2vfo+dtSGy/QxXH7o3J5db9Zzw80rFTpJ9cPT9fDX11+U57UCvvD39UUR3vqZJOSWI+nydsZ
gRCK9MjUR7AMwaDZhBM0gkMWoPWe86yyjJGq+cgBjdFxoPFja/FgM7ts73/z74HE8lq9tClrfxpL
zk3O/EYI2stR2t3axy0I68w4wX33k3cgM8RicSjv4N6BvyZbefhHcA9MDiwe1GXV6TAs5dpuOLeM
2fH2ovdWi/fhPB8lU2Dg358azG6EQjjK77RHlfclNKbdGwtoiSoIXzyyGlf/xq/jWDajQBdLG0+j
8zxtH2TEXAEQvy7p7NTHltPBr9+qmYXY2cYm7pJJXryWMnnqXLY7H5/ag7T0Om4u7LMUBspDf74J
pJjbNmcHpdMNjlywrUGvdoPTuEc/A76yKIHJ9t/ALERmLS3vuvMJAULKUBp5TqM/sd5ONmn7gs45
4yfNEfT7antYFKT9PLrsjrvJG+vGvDkftDQZypPVsFopg+9JzPmWTk3TQnV9E9GRQ08e5bxuw0pm
Q4yqJS1VNxRUl1rY/ad4jD2nMqpQ9EvjkHlZrgguQc3Pmrs+1hbViK4S5Bh1xhy8pwnmGSc28UHX
7uSFV4l70bOMlcv+GMmiK+w68ysQDKeQlRDpa++vxmF/N5/cLQ/jD7QEvKkHMQUfGsZepcidP/iC
cknLmK/3i11v+GW1er/tHt5Eo2IFBy6q69V7fSn38pMOk4eDnSyoI/mhD4J7Dd4Z2YdfEFgMtmbk
dWobvySOkUzq22o0g4gRZzMOLgT3NJjE/0XfVo+DZ64CazAAmzbykXxkyvddqLTr1vpJHoSH3fFV
Zz+uHWd06i0rR9TBnwGJcRhPbiTs2k7rsV6M8KpvOD+0SoPSqumIRf9PnMD79MimEJedSrkApOkj
WW0OgGn91hlzHOlirrOeHmY3kKuxGnwcVw9v6wcQ8VPtBZIVkgukPX43Xq8+Ljesuno54KKeJraI
y69gAlm21wOuily+Wm0b77c6Jxr34iSIT+J6DjEo1o4j0w/bJlqGqwK4vOD2qeA2ryU0T6jDYvyB
ODLZz//o7yYtFjtHqliR6NRpCOhktuQUyu/89Vl3r1MSi+CkE/xMLmB7OVmIioTG4OK2MZmym57R
SXjhtpPJB16Uqiij2VstPYnqOFOekohZFEYtlOwBGuGkVnOyft7e2rzxfrboXx+4OkufPHFt/j0t
JyGqv11+HG2fbh7GEm7rE7rFV86CCSnmmZjkWD6DXPEaSGQYVEc4B/9wW8U5bTxQ1/nqcLtaPv5J
cp50fiAY0rblzF1jZMBzezLgI537lHN0WJwDJp0zvviARSPgw/dSoO3TIK83j7YuTkiRpVe+L5Wk
sVv+0eisr/cPh1ebh+HtExurj0P/KrjCrwip2aFF5viQ1JZgLG1UsHXFukBCcGgJxBo21OWlE3Ul
n7c5W5DZjvU/uaO6vFAqBFpUK0NPHpR8U70mX152Ho5/6wvHzidekR/kAP4fY+fanUaOhOE/FJ/T
0A00X+04VyeZTDLZTb74zM7uYMAGbGzA/Pp93nol0SbZZI/lolqtW6suKt3BqQJgM2CDKqpnUm+e
n4lPdIYadcxbPmI5YuKFVTTby/EXlzk0o9blwOVzliOEFU0Gk+bya3M5qM+uNVw9YUMZOpi3o33/
+dXJ9rwZTT7MT25+s6/h9mayOL0dVNenN4v1Mgy68baGMa/frq7bF3DV/Or3ZhLNYq6hbo20q8Fr
Lc/SPsz2cpyuukzlvNreq7VV0exm1dkkOuh8NV5HtRECIwvA1KOWjIxYEsyD6kvyEpYAEK8T7K1k
EImbLjmVivPMXatw/OXm+l+DZnz+cPcmrwMLs8KJWRfYgnJVM61kZLM9n70hcynTzOdSzGG/gXTd
k/0m7tlhCNGbc28MnJXxb5YzVgLbv12ufrt7eHk7f5yc1r32JE7jGTXX54N6/WJzVX9E3ROSIa93
7e0GwnvFw/aa4Y4YKBj0L+53n257j5+3/ZjRdAT1+XpTlr1eLv6yz82gOnsYPLyurlkRG33v1Pmc
XL5bzxnN2PTq5yeXzfm+Hbw+mZ18kaTFN4JIeGj54rzFzIswpSwuWJRqcc2JCtAiFre5uubXn9Mp
Ka6yRXv1YbZYasuDPAIygLkY3d6WwUu/oNQgwPHl8vlqUnMW/PiV2jEZz1zbeP8Hr+0WEwZlp8ML
FTeugALqTdwCxbcyHoz20pFdNJuqtoAkrXGHye3yJbXlKgFZcK6D807HEvMwv+EE/liFDSlBcEaA
dKmXUybgBvOYeSYvLNHoBGrUChbigUbYEEScxOyMLN755yfmRLxRBZbKMfK05ac4ZkMFzyPBBBz8
xiWuqoFcK/4IIEXS4UV8mz4lL153Jeiz9XHV5xFnWZOM7QUlvHkXq8WzxUG6vCaFBOe7s/rmT9c3
OchNxWquZR5LZssbVkRljiN/1brfawMPwfwAOzpUIYUI8O/ry995z7p51SqFSp8dBSx0JlNiOR2g
k6LzgX+c27Rkv8Dt8EPbf61ejEtpuKaXNXkYnDtT/IhLTdHpooL0YtG//KLko+cBbPeD19gMFCPp
Cewn873JsjhbLNXpUl0aqtkiBEfhzeU1Y6l0iUAo1XXQHHjHRCWZCcsQJBiA4gilStYLmCq4YDTl
hNI0NkCcQyWhzsRwUUbXWaq8OKoIH5LiLVUFUhx1wD2A4+eqE6qByuAT+WTNEvkbNNTirN3t6jcx
+8Pe087GWIKSZPom2QDmdmXlDE2qZyOuOqjrSX/MoFcseYU3OA1kw6Ybet6sEFZthyPL9ddns+my
d1ktm3Gs+aHheTZbXN1MT3ajVqNV9D6AGongx8MSHPlfbc8azn1gnZB6ULGCEYgjMzuoPR28iJue
QJFoLvC81YYAXgPx8Dich8y03SR2Wq//au8Gb3nrANo9wP46LXEjEgnhhDxM/sEPjkRIQSN5qPyW
naSOqj0Fk+nu43KA5dScc7/O5+1qNdN5kNRj5o0YOnelAqn7h7FU2pt6Mz8dX1+x4wO7oK3fUF2Q
bL5lsfzd5iN2O71hdY6KxVIQWlw33TK/ZZfQZg9ul5wAvWdgfHvKxbRvqlncIUc42nAg5pIh7Ti1
TceUzd+yOMLfSROy9OwIDNnutvveYjLgoAKNUsemB+qGkird5v7sWT0/ma0HzXoURyxBmt5njuow
lYAxYhqHrNUvZvROkoXKL932Z7OT5r7q3c9G78qtnLAXGUA9GHjJRRb8+BloxzsQiuCDfUeaY6U0
Xejy6YzaZ5uWvvJ+Rha+afzu3bPFbN2rh9eRawxGw7TOEAhhgUYgPAgQT/MBTFD4CaSdfGi28/S1
vCufDaIOfhqL/csI/Ww797+pbJB0Tjulp0K8nuEwHofvcrzRyosYNbt69fvmVpsJiKdZJyTtun/x
T1cRFWeNav0Dp9nxFh8rIHA+CLxAYoEXp6pmxtzhgNrDl2cfFUev6eHHiSVAjXcPhjrfk2s/KaKG
++NkTxQQwYEIv9ma7pNVrviKsdjOoB3+vA1zOcwTtJ0VnqHEKNsGUkFhHvAN8BABkpxt2Nx8GouP
SN/cEBwCambIT6VA0AQKHEENvRDFEgNBPEZCdd9PeqeL8Vub2lqzA0W6juR5lFx6ZiLMdW2KeFYv
dvXD/WQpBhQfhKPGqL5Y8L35uFh8Ifqzk97osZ7MribveQvJKMTPj+TtjXSJ1JPLXHUi76jqj8f9
eszd1Ee3rm16+931YLyFcTG/IRCnGVKRw7vr07eF5GSe2CTEULQNwhcEKoM7mCEBgklKECsKZZAl
iFeWoALlEwt8D3fQIDUIETWkQ6V+KEuWH095HC5IkbTFfJjjGAcSGh+gcUOR1JOtQX3NNrRXp9WE
00Enf5mkecDKnICfyY5q1Oy1lS++MUpJWo5kSBTeg5vreMSB24HDfz8eSeCFtGPHIb/0Ywqb+xUs
fxiLMv+nOGGdgquNicanqADEB5IWdQDyC8bq9b5jrKbPnXH1sO71xlVV6z7u7i3Bk7vV/f30bvG/
bwnODJJ4hMPgzFaFm4wAY/aRYGpwg0fUYqcVwDGcah6BskYKuXUehYidBzsXi/WL+/4fPBeaFyRN
Nx9RD7pd3WIjSbrPlxuJtAkHTY1YfYCbjmnVBHQwKTRmX4ZBEl3c7aRntTzjph4TSPZV2HFW1qg1
IyYT5sMvaYSA/4BGTZ8LMuu2HdfcuXpEo9F1fXs1vl++T10jq35ypJYNjwQdf09ogkhbQRImc93+
QaeEcBR1XwumJV0xkR004qmQCbzQaLJldKQzdy16ZUVs4vgRvLuJ2XSSKOmi3Xa9x8rbn3tK1fPd
nlJV5NwMOxvtwhi8xezHX4P2wTV8Ch+AT3tyjjqIKWmpIUdfv2za86ec5rSActGwv162WreBO/qE
wxi8prsocuExraxFh8j+4kKhOykKXNzcAqP5yYzmcSgsQKIXHoTpqutYRweGDnl/8nDhtTsazy1X
ITT7i0/mPFgSJiu6IDFcsJ1NeZhMnBuDgjTCiYWjx6sUGHxOh/VGj8acay0CNKsaateH9p7QmFC1
+MFJuJD5ONiS4qYjfjVaHd0PsoXnVboMVd7So4p+lTN7aF9s03Knbqa/0GHtj+Rj0Bv3Wm6GHvOn
y4o7Ouzu6vGu1x89TN4jfhS+Kx48kjOfdrc8vY9jLPExEwG3PtnSCsy+TzakxESRlmVYaNK+oPX0
U3Xz5bACIpaHl8UmTAzBV8A9B7j1zmUoxuzUwWiHL+AsMwi4N7iGJQwPSVJY/tsRLsLCqyQSkC5G
aEXl4ebxK/7fN5Z4smSA3O1kHrktLExdCkAZwEveBbGuFC+3/8ITZ+6e9GJ8f/8tjiiLEUN4kNDq
sKqJZGg6ZuRhEXFpMDM8XJyYI2xBrU80QwNl2WB3MnwAnPVPe2PZ9sVZjwE1lAC3dRmKKU8xMYQX
G37H80ehNX2jzVDRv4dleP0LjuwNf6Cxh8OqGrLkcFiPg2O7HNk+Lm6rVe8kjcaQCdxl6TICNCMW
dtQmJ74OR59WqpKebWx6AM9LYko/uj/4XcunrBmnp5zrC1fABNJw7r2wuZLdIUMxR5eZxDaxQS0M
qVhmPR6fhdkEhwU3mh3CC7YwlxgBQuUjHG0w17Jb3sAFvNQ8k8lu+ufBtwcNCuOFM0JMTRrwY1/o
AAKXAGERoI7d6wzIwCQ+YOX/aWZ79eAHRBvXXG3cYmr3RuP+UzUyWtyMxyfbm8vD0QEQJzRhAHGi
+kqFdEagEzRDQeAKIsJAQmbatvvz9g2E5EyN6GfPrlenV/3fTTkohhppZrHgCUolImZ5hlj7/nnv
sJTGLdRPNxRAPVHxooqJBKGsjy4kKxQ0HYEhvgGQWRolBy2vHQESgXw3LZgGw0SpQkRwO9GRsWuI
KrnvjKwVXP6dV7N3XHrESwu2GxCaJZCfS2e/J3up05lquSy5z7X1bX8wHIyaZiybuCOdo6vebng5
n88vjtoLUThcITEENd4lLj48Au2MAw8r8KCuorGL11YLMKwSSWgQ9whyJEs/7/b1nt+8NMyGj+JZ
sj/qbtJoAAzR7hLpYAnCJgaKsM32rDpJvOPVY+SK9ndgYCyKYKu5O74h8PBLaZpK0s3g6oMbIcfW
KIc2IBKPMMnYcyJwiZMAwkNAnHkIhLbB/oWrCIMze6WZ/wMn5RUmYWiYU7rchHKwfjCrWCcYEtie
aAysIW285cXsccPRjH+FUCuh3FQ46cJ2h0YJrzTbVQpFJHAgTE6qQCUTjNwdFXejBvceMgkJiCan
+qYsmqsX00rjNYT9OYOHovqOv8f1sE/jMx5yKfhT/q578918xX0sF1qFrz0UNIwUVr0HmlYegDj3
9WFxECBOTU1AkMSRaLEBixg+XQ2kqmBEYGI0b0XM5g6scDir92HE1q775SlckRgNwpuzgOYJPxo3
38AKtjOA4LCL+QNE8+eq+Je7/flhXJzqL5QRKaLpMGWMmwuAhVP26xjq/3mNt5XahuMqb3oVLUef
ThqNyNMqXwxHg/6McykuYt4jRuqkAbL1CeJHqww/FsXBIzg1DyzOTQgtBz6pD40XBDC0BikKxYQB
arUShJn/lRSGjcW4cNqGQe75rJNpgKUK6eRiVBNy4bAF6tkZm4/s6RVG4LwCknduifKmHb6LcvpD
9KXr0+ZWk6p4Ul59wp8F/Z/HFOprrLqmMfCKuuqs3NZJGy4akBIBrYEmq9ntWcvoZWwKUIndLexr
5NuSCJTVB9MjcJQSBIij0g1Btnd/uTGP8ea2jYG2QjCKb9xf1YWdb3PWTxanW2xEmtD+VtFrrq2g
Gu34ElVpx+bnMUWI+qBTogkMeusxuJKrUyPJBDNDGCrWniG4b4R0PyjbLvmXF9U3f3+BfLydjtsi
AFXizzXN8AFZzmdakK4XPzx6/FDmKPzyj+V/yheXzyufCmJ+Yjmy7uLz7mW0gc3QtAGwY5MeKQ00
w2X//qz/z6I6QKw3QNAKQJq03cvXyim4G0SDR/yof5+uGSUY5XDiQCN4gpAFCGkCjQPRRdZL2LAg
ZUoSi1faKGB3Mjc1D7mtiQZAulhbpt3kqAtuPQXBYFRNfpAR+ZI+cH2jZZX42LxWM0miNqEdzuLp
uqLcsZ7Xn9CFhO1+SBenunjrz5/ctdogy2tJ0urd7eOLOFlG4x9RUYYOnKOoihypJFsQ52uKGGJp
4ukvMMSfbzKUIg+cSgHXYzTnIK4mIAGoefUyYggEJOl+n7UbU6z4XJ9xfGHSADFLTjwsABIIaQA1
s1spgEvokYqDPEhYCA5lOiTQ3hhSYrjQBQXm1VsuPB7ys3GQSW9PsgIhSZiEkmlNQg5wySkyLzKD
EM6cV2oWxQHrIkkgEpfJq6vpC0bBQnNAFDzQhzqOOYQnm5p4WwxLZGt8pwLTkFaMqdIwSp8yBbg9
My+RqE5JqhYcbeRV4zYSmUSx/k1SmsQ8W7ZWBEnkKbQtBFupGD6Uo8hjOgSssG7hKn07hcmbAUDw
8QwnYX7IyngGjWAJcRejCRDA7GVKFPZS7RfawFuxeMVUCdYA4ILmRs1CkATE/APOKzX2Ip8H22QA
aqEMM12RQDeWRRt/J7L2VL83RUYfCG4lJa04ByOm4b5lrSc2digGTFh4E7yrt1HVNt/Qy2rDGOlC
PDrTBoR3trqxyOYvXkTDOSHjQOIT03Ys6xvyCGTxe8WNs/4oFyjNRTX9mDkMkQpQjC3nrWCxXMIE
4DMPtS/eDwnIFnuquqk2KqlqOcV2d/HRZXKuPzfd6lqXWX5nurXjtt8O61HVNkej67NNc1KdTB5n
H9IJON16aVd04fqftUrAmgKoBjD6fgWhVbS/EZpH9fx1CQve9iuQSMbJpiRQUrUPAUDCqvAIpPNz
vBLEaUfAOCgH6jlNEHyPHJFt0eNvHlTngAg8cEIlkPRAdFtS6Q+Qki0ioir2tyhTKQ1JlULYJiAX
lIFH9I3zaMR2D49JIdkwzZZPGqsMLaaR0vruxU5ayIIPROq1fJ0fFAHybeXoR+sFfDw+OV69n2mV
J80njv0tacxLykYHDaBYiPd9M0YUp+emy4/wLI84I3iiUnhkCUNHE58M3ow5JlyKLba5/UXqUl4Z
Kr9QYfT0Y9kD6RyO5/CsOpDi8gKo2YGJTkhwKT2/CU7GJPXDsTmsBr8lBRBlwLLWfzb/pODpCgk8
KDzw0INyE4o82u2aU9yR5POI1BeHhKb1luYeIFwAxMEwwi+xstjyppXR5AZ05RnSbOKTikB5kHJe
KP8fLDQumkJaLRpKSgPixyPII3wMXKNeny3W1fKSk0FnH1SW6EdRNifCElTq6+eaJIaNjhXJkGHF
Pr3uQZ++4NM+4Oi+mq+nu9H04sk0HXlauEo94WNnH3ALkmE9PV01TxSHij8f5bsvYmTIwmQIl4AU
aC40FP/RerDDLvbbmAsLL4JYiiBHQbr0Ai+EA38ysMs106sYoAmLS0TJLYdbCLOLyfHzeu79qLNd
t4NR3Qz7fQbYe0cDtYub/XIyuZvMo7NNG+ZmDK0FAgdWW/pWHkl/YNvE/+hZo8+erENAMxVn0bYd
o4rNnTPhp6xuRlux4AdvKhhoY0gDYZZ5KlaVnK1lJH4zer4aaM2W67zScc1UOY56tdYqso+PtrkV
45aKtXDCujZnQPCBNCCLxzeLl/KIRQTwPm+KWHSR/4sUg/7RoHmMpQ6GbTsYVvWgrivNhHTGUvf1
blPXg+30QjKXJmHE3TGfCGLepyAg0hExQ5dw9AWrlPCFdEDTDAjJaHaAolGW3RgD0aJL0jKL2bqw
SeOBYt76M/3oACWwbpslsosQR1fw5JLVK46yDUMpHWxfSqgyh4ITY9Gz5oGyRf+aMHyg3xq3KNtH
lRCSHW0mn9F1aUrx6XllZj8dvn1gRI/Z5LbSWoyE1PPnR1d0K2yMGV9/mm3e62mnyoyxd6QStflV
n9mdb6MG8HLFhcHmry3f4w9osA10PCWOb/e3GEYB0igLjbs+zKezUZBSdJA85q0RkBgsNERbWWEh
TiToFA6D5RY7p1NsiM3q+eAfJW0igtOxABbhNJIHpuLXgknrKbnMbjtmklJ7TzEbOt2fPPIgyY2m
Oolq9DYIvf8yhpyxzcTNGvKHqOZuYbTJR4BwJFIgiB3RJPzuuEVPDpNENdHpeWpFK3RwVauGw1Ef
pcYOu8jTCNM30w3oiF34fTr45EZxJ6ONRJyOgtYqjvbQ88I0KJQwecwRzkFBg0H6ZzdD3XCKI7gR
JUIwJJkwSA6InZjWkx6s0G2XL5+McZJt15GnOQZPdycTsUM3k1dhXTJVbqfLfRp91HXpFNC1BiRA
wf39mtXXRwXv5iUw+Td9bR6p6za0tKzwoSF8JNxnWLtRIKjfpThQWxOv+pTcbjiWjomDL4hVoLmm
Y+bx5sAxtCv01Ukr87rTAbpRgozkaZcuknLGihKOvEBS9rF2zj6UzAHS+ZL+EpgT37S2Fa/Vbo2J
OHyRPiyUU9rM6tgMu1KGI44xPfX5HZ2mDDvDA1SYC3I4yVDiGA0pyGj/6v7+oitSxpEnV10qv+rZ
HxfpkGiYPxLrqH1euxwqrgLbOYqISDn8kDb0ZkVWeNLRxY1fUz3nRJyUKP/V3GYxgNV5NMOJX2nY
hp/j+HXzHUlZ+lI1ZfqVcoKwXjvWOXkAngEKBsTNYqKTTUDrFBZ+BIUnQ1aj5wUolAx8ePmqv6IL
QYPcH6gu7QhvHvMjNQoCVNXGyTU2BO2TdR5Pe+aUZH1ofBJ36F5Up/3JBZEwY2y9JBvGxgwTw7RA
yVTJXX831Igyr1LnlDYZpaia0zGvPCHcZIe7ufpa9TT40hnzITvVREwbiA6JD/BYc7g25G9Pmtd8
11pTHylkRxLSGJe7h64Hd9bAkT7Xj7/T7QCwmZ7ON1rYgPmWlhTW2/PNRGNPNskOg8FhurxaDDV2
yCcW6C+Ogb/5ZfOWT6S1tqebaSCeDBbFqZqOh5/rSy8rDSUCqShbNwwIvK9uqJ6/DtmHfa44YQqQ
/klUPMl5vMY5GpIK/mS6xqojB+wpHgxZemyDmxA47X4hpYNjMIwYeibl2EIUI7gjjNe3zhtfHNTk
4g3np91gJBrGCFdtrKq/ScKvvK0rRnqpU9iJevDmN8htpjJUcTxkFYjKQD1zOjMY2RmqtN3gBOFR
ATNBuggl4NXsMUzqNLOHn6oiDD/GS0D4EOBmvNA8c5AxjxkT2bQxHzugRgt1YhPFn3F1QxyyFKuk
LCrtvx6GL0ttxtfDXnoXu9n8ieD6MgcjV5w/0QhlNN15JIxhLFcsfAwCK2uoIeYZQHDmY2dXIP6x
/h3NFHoQyUJ8kvv+kl5rHgKhQXOUEh4P4yURI1kLl4A0QJzEn15m3cpbqUdNbwpxYCMlJJ7GUzlC
vbPfDU8E22+d29dY6mdDJc2k+fviNGa3XoeMotEir6OMtLBCWTi3h2X7YXg/O0vNBp5WIKgO65Ou
jsUHCtgfhFc6QMMKxVqmQEhwWB1RNCrJF3I6MROVaFqipwSfduBTGlAWnj96pw33+HZ2mqUBGYuH
XuVRc7FTR2DAg0sVMG5DzF0PjwnkvkcRwXRnF+KOJrGMb9lTZZ1iiIBpKDLPStq6LKcF5skec7/g
7CFt3zOzh6b0WwlKbmhQcy63M03Q08KoNgYFD3uWQhNZyIF2Fnvac8pjqGY8zN1kSXKuSM8dWtni
ZFBSyOnZg0glVXB3dp0SSZolZd4XkY+P1H4+K1CgqpP7B2NigC9kaDZ4icY6IXnojUdcbqBROjxJ
gbKuE4xnybfnS2CitLpesuvBCjZZgNF2wm0g5mT4zDjI6j3ngvAkIQjz7bI+xfGYVgZN+6c4Rycc
ztGPRm1pTCkJzkVMWyWshWAtqgJoyWUct1g1lLRYd2rh45hf50HHO1QVUI67IZNZRFmI70FVuoh3
f/ce/iTKURHLp1qQKHSRKOrLjuKBaCwTqaTghpKEGYMy8rRUmO/CXy1KkaBoKPAwL0LNmLE8GD9w
UXBOcLSTUtxQ6SA4+MCR83A+/OwmzgNz0b4RjsiO4OyNp5iPaiHKOAp5EgZhscRSKN7+fAhvEEuy
j8dKB6PBqD8at/UPtp009/XldLOYdYeNyJjMgDj0AFIGwqIMILIhPLpvFh5LC9BTEvmINt2lnnuV
CKVs6ujXgST7Oh/mTb8jme65AwL9zSo0FPBHGPBkuZ/9cY0JHFrgqRgXGQZhOppas2o9YdH7073G
2cogiPUSVWoqFrWIT1oBDVWSMuSAwuUjilw3CrhG1J3NhaBG5P+midsRXEtWJZTH9QOStEn0OdTM
uUpcGUDqwNCVYcjXg5SL4nKVpZfYfMjVydWdhLzrqMD5y2Z0Tv3FxeTRFBPArS5vQVTJN6xeDhEk
oC6SkjCnhRmMoVpHWANZ6GhEQQ5HlCOHdkicZRJo3ALJFANiaZF2SK0xQdTxIk+g22XKRt52mnVq
9p0T1IlIwNwJByVJJ1ZwfPLBmtZpDrKccK5ipCvthAnMgkkrKWKCGDqGPiwcUd2rsBbkkW+JrZHU
lWKU2R/UH89FRYPbpYuUShmLgiUDksbfxQOJlfv8WtdG45B2eVh3pJkYK6yitsS9YuA42hdMTBya
wnpkASl59gOSDJ6ihlnu0OZ6vdqe1TPZ5g5veLCx4Vy8LPQgPOLM4wXxW+sD2Bz/goO4TT5sDiqf
kQsV62h4SAWL7wG39RBlzzNSOYa6NJJf10OuAMf3B/DKCvNwJAnF8gdQ3Cy6/gRDC3a0BFmHx4eX
zyeevxRpd5Qi3AWxlMfnI+J9aU7KQeg1bRMPSaF4c+/9BYvD1aFG52f+NdcUVlydLvpX/4Rfutyo
xjkO9HK7BqQyDFUruWKW96f9mTgBF/VZKggPDC3gz5uTH828NQ0bGNkgN2hallo+nYSoTwb74c38
npk3rFg+laorH+xmBIijfgq07QaUYwcZWrCrFDH1F1enV/sLKUKpMM3GSl/EOZzSYsLZ1Qbo9Cr8
BOQ4TA0+3S3eMl0U1hPiaNkvIm+5pJLHt2ebVoPLyCOVLNnvLl9xdVO/4sOo6D0bJlWr2RBwD340
ODv5N958vlYYg/28nnuVlrF2mu3BcNQOx01Vjau67o1ZQf+0ojebxe5+vOo/fE7TJMHPhbu563dT
az5H3PenVxHAgjhqXbwYtjKIubVMjMRmYm9B9NIBXzLDgbix4ti7rzsdsLikJqw7GvHr3tloInsw
aVwakqJipTZD3ebLLvJR93EEEdVv/Vc0o9sQQ9oQSOGNTGhimBZ/CFBcoUdMJfGE4gh6lCYd5BcE
aI7WGTPTpt26I7aA9zCb+gMtZulMt51s+nfXo0k1/WQWR5rM6K70As3oPLrKsQryvrZChqh9E+L7
+67UUMd+7qNutjkdmFg+z8CY7fHUTVwRUSef0kX/JhIy2ucopKYEY3BTQtVBoJ5EJsnYc68+Tr0R
Ui+NnJG1DtuHbBYl5AUEiEviE3a51ul5H7aX6ol0uWWjO5EGggpBR8PNCxEVwzlOCgLXWE3axSJx
2579DR/gYjmT3oezJBay88ioz6+lrzna5yjiD7QPeDjuD7Q/6Yj4s11vUc+mze5TnAufmxU4AUJD
V8uh51ItfGYAkxxYaG/2gFD2MQLEX0YzzQdbVyAZXtCLyUqoaPkEsacZIxE0D8fwKLJ6jD8ENjps
Jr4U5sO72eXz8XsIKkpr4MTLXDxR58Ac1UmENGJLSMgcRliXBSA0j0DzgElvMbYFCBvE1o3J68XH
0lqZ0qKZm3Ej0UjxiqHBkO7SrMVYYelFafSVqIQR/cVJTyMccYO76OYJWwS/UAXHM+/BDcy6N+zz
oCc1bo64oW76l6xpH8w+p3Vr5AK9QyO76R/0np9IT0BkXphHwPOtaqAmvxEgijZPvqd2MXa+QnAI
gma2Oi70NwINCxcg0AcWgIaaHBGhSxcALR3Npe1iLR8V0cIuDxpnazsTnLfQGZgHL4vAm9gmvCGE
h+q4NCeR1LWoCmqiHWCMWQdFEVTR0uSFitCsWry+XWtICUcF8ur/ImF9dPhCkJA1LH3tORyyUedo
xdD+uhpNR5P1PAbUY2UEVLI8g0CMoCa/tKbfIJBp6FemnX2ghB8R4NDrsdkeGmpSVVRj9dNXd4QZ
PS3kEnKY9eQJMht2EXAp6tyZ8xBMkl7oCHGPJ06gsZtd90Bgg6ysLbRFWevs6aKwQaATtNQ6oxCw
ACJZnEHG4XVxHJatzkzRSu9CEpMAZjOeR2oSApJAUBcSQlrDX8hi9SPN3CHk4GgH+qJ/cseZWPPZ
Z1nwtMjkYspY/Ew60TOOmQ9a4hdtciJtaahFNS27ME2hDziyx3uNCJqYEInXkORIHVv+TDAJXZY+
0ciz1dHtlmEKJSATMIta7BrguYicaWUfqIK/ZQ4InYxb2QLlqZEnzlnz2iUwvIHQQXQMtSlahg9k
ydZSdHwsapDnF4RpVPFPDFa2evY5wXHQo+GsRqMjg3V/NxrW/el69llNJoSxtWQRU8V2ZIoahmZA
PIFxnT2/1oThvZN0hCy5STQxqG7RanLWbHUtKQ4RZHIBhFdAWk4hN3o02QwjpEQrhmA8D67goTAL
+SxiPBqJsQSGZzwuix8EsrBlQkIKBIwSBM1MRePArjMVTcI0d2mSHfU3bN8e7J6OtEE3UoGmjvjd
4EFYUyY5tJcLC9m4ZTNYof19ukdKwX/NA9XR2UmDITzQjnts+G0q9vsOjpao1avN3bBtVvtPaXQh
lCqkzioVFId0GoJA7aR0ob544e/1l9CrfgQelitBMcgJhBu2t6fVknvR81Z8BJRTV94WObQQFlrK
vIValkNICQ65cGtpTJQnG+vXV1qqhEM9enwoRmvyeL61p/sqhyW11DhkMRld+wcahNFDRZfaN25d
+XPxq49PromqH3OuUDPsjYdN3Zfe7HRXZu1lfz++utp/SktisYutHS2HQCvFIEXIWBJJ45Kr3G3E
h0cgLu5DSYozlKVF2ZSLl3h0XvCU6Z1iVd/iuEFeBDeglymLlbUhj5k/7GGVTjL0uVxlhr6A9h+P
Cw24yHbQ5jpQYKQh0P9MfrHJlvjmssjZ5fK3KuX4ViCuO5CbviuWMEv9oKj6LLaMhfbSKbQL5sKi
kAiFD+86asiTuLvPBIojcDibUTeKHlye1JXqiTY/IeSQxzhgUl7ZZodbrZIIdnLOXiS/xJqDzYFK
uJOME7ME4B9mBOninU5GsRhYAMAtDEAjMhV4xwOyYC/rMoewggupwMOaDalIi5bSMiA98db2ZsnC
OeKPD5p0/XW3vtBeUuVozQok0/XXPFaW7vHEDxklOnIJjqMUQJfIjy6jpRScggEP6xcQUetP5LMI
qpDQlEB4jEegOiP6x88aW1Yur1L0b9X4BScC595tnDEugyofyyf97GPGnuzrkTqO5SDk4Nzg3LCG
Q0/nNpq31g+8Bf+5lujVzXd2MBqaiaBRO+r1+j2WdD9VE3ej1Wwyqh8fPz2Z+UIiLHoWDUNkwQIC
YhkBefxyy6jnIO6KQjpQ1T4PFNxO8qBjQuNZl075IRYsolWaeqkjENHr1jhApba9irFUnuKaJW/B
5YmgJLi83j1vGy6k41BTussNR+zL3NZvSCPzGtEu6IGr6zgnk0hbFn6kHwnr7nM6MO9xeHt6O8lN
hyRRd0ToOijEqMA1MssLnmMRhFagh1gJ0bphwpInD0tOLw/Rbzi0Ka7MvdTZB8+vx3dn9WPL8ngO
Bvhzvudqgoo3yz5ne61ImKWQ28fmdDI4bZYcSsIjpSQeUGuNNbvNx7f16jfVAa8frl8Ol9Oz9ZR6
YI9Cq31P/DZ3sw98pi5ZIyAJ6CQ4rFiKJuqV2TrdxxHTddJ4VJ4DA71AmojCGZ3lRytJ+cGaMp2A
Ud+7wRsSLDeJSRsSjKikCUIxBCkrQcDS0uu+Tj7jUUkQkOCTBxFoMTxf3X9cz/lymv64o9wpKHvt
wnaZSsJ+NCSgIpk7uOSDGh58DrvBeUlrKwkn6Dh+Ewxc0kxhSAvXDUwIHBGdDThF92cRTDg58M5J
R84Kc8gSKjze/XZz+1Z1E8Ouzt+xHdO1AcTT+dCb5D4rJ1pSJ2EdyquE6iCcC8p7MUGzVmUqTIaz
KYer36pWna6Tcwg+wR+l1FIXFnIQFmq5JHiXArgM+OPTiRHfW/LL6ThWCcz7x/ULjqAjEYKo7MI4
/84qQXnCGzDpMLgufYy9b9dfppsLovnRH+LCH5fD5bUvRdhdbO5VV6XERjKJ/ESqLn7uAHa+gQrt
xnXyqL5DHNc6L+wIHdFdBILx5GIDS1K72Z93w//w6kn5wyay4WJ9i+4lDDiw66L8MdiAL4k6aXB/
KohDIGS8ShLskunZN73xjEazOkyqrWOWuF+E4qB5BqLvbGfwGFdZois9jMTELi0vQdCCNjYKBFGP
rKjSQ6AIKqNk+3nTvtilm4QO67dsHACV+51mbnFkA6QhN1Su0fa7sQcuOZkgtvdxbiBhmgcuZ+Af
NO7o3jM3s3jfm32KjvicNoPEh22Mo7CAZX7NfuuwRSZ3EUkfPPwXZosy1kHb3E7L+i4ZXCRphyXi
YgFxfHE6xPBwtbIDbsm9uo9pdgZf9vUbe6+Gg7N6/D6l0f5LB1NvV4v0ucmqyefA6fxoPpPAvMDF
tErYZ2FAlcKKRocpdH1a2Ev4TcaTD85L9yKtvz5yGM5v8r/DziKRpn29fG27y3kbOscIgYfK6NLH
/A6obo/ihQPr+em4hR9Z+WQ7jEfbUhoqlimGtRTHtmJXuSvLNBt4ul+TSNhIxea6/sgp6OnARgWK
c43dDwaSFoGT5+PntETIx0UwqeQIJ1VcdkTCBMcLiy1dfEM5KF0aUtGtMwTAY//AVIrvSiIs2eja
rbzIL6xffxn5as9nff2q9yV3Ff2GOJ5npCrxAVIaagSjb/15soPgJ5c6xM+p6hIhgvDg4CA6iaes
HbMvMVWDV6fXtxe6nY080gJXqmC2DjuVr0uVF/UsPM+/5HH3ayajCeaaA4oWcadDWVpFJeXAkQqB
+IYSR0jQKHlyfBOnz+dtizkgoeREWqWed6Yr6AI7iMI7wcgKglEZQL7cLk7F5Lt31avNXlLAe7ld
q6VgOJ3XoTua/MrQ9QRUn2SdFrpR8WljLnkSLpHZPONPKF8k4z1K68LHINqCCuORZcE6u5arp3ga
TYev+VG9t+yiXvg+KhjxhsrFl2TN4mQ5H7x6HOhKOfBENt3KJQLjo7plRE+vPRedSpQIsOECtVkV
Zyw4PyBRlLEJfj94fv1xxHHQKVTcVvRNpY1QBJ/N41Dd2Zr75srUqiWOtxEgPkYPTCH6c+l+9C+/
tu32ZVAwwpGpIxjqegY6Nvvl2eZWmxNywRNPKmGYVKTnxi4umsZD59yrnIQ+RAhu0ndSG6uzAbdO
JaZ17VCPh7CJNiIhVE76RMUJji5f555dUiKmiAK5ZxYvXVig01aWnUirydlql87Ui6SjSPqUqP2C
6PPpJGixe1S4X6COaRdo7XTyG9rR6tka1NC6c63hJxw8CURng/DeENn3Kx75VJwRR/FjSax6eNlK
dHhpnWJh4cDD95asUE75oNloRgjN15MOEBxpMOR7EJhurZQK6FSQxyaj30xQu+XJ8+m9hqapFSoC
iHO31wHgKfdweQRJb3O/OIYly3mh9IB1O2TpDrOGOQ32pJPl3E3lPUjaMIoxZF8mKzxILg6an97t
1OqAJ6mgVP+p2wuXlIKAUEwVJwqoWYy/Som5724Re2/krS91BBL0NxqSsr+UtBicckJGgM9Go6Y3
eri9ffxUjDAm7mWK0Rj9Z/moFfwYS3jE6JEsvHiXTT7s5lH/dHeja5EJGobfLu1FJsebq9Nlcx/T
ppKDwR+7TdLWPOH4dAoeugcdA83xgNp5GCePYf9ivCHmyTuTAtqz3LS9cdNrOfaj8XBEZ1RywWX1
9+vh1fRCq1hMQEjksYbuiIPpxvLK5g2oHYRU30bru49MY97z/V1nQ1edSPrNacjOFSUzt+MOhun2
3fD++fQPGawxf4OI7hevVv+QB3uYECwLLXVlIQMuXy83soOoObwRNaDfF8SveDSS65hfajyqGdQS
igeIhqhoM0ygI20UDQnUM9sBjcNb9qEKjeATwhPg50RkwcPTmR0TcTRi9XAzqIeD49Na97NN72rQ
ttOLdArNsvpazbSLgOzj7hLEEhZ/HJ0ue+ciNEuTWKDE6C2EIgwEXD9ieqfhWX5F2hiQ9rYeguFj
qrvnYxwKR6eGJwisUCSeP9WDw07eK6pJw48KGaO/JOCEjZhjeAuSOIb+U+zAxcdjXO4WAuk1IYGw
VJLRkEbYR56ec6qYaoppJzOYuzpAiacHdjW6pEeiJcbj0fuzaX0VIZxDF0gPqduDirh6uX1394/e
UgvqeYI5QWIxb+P8GJHKN1fzkiB00wiSuDjW4kaPBMb2IS+dy6g93+Gghdth4uIDwuPJu9UoSQNc
TEDzuSUCHx51UY/bMbddhmZ4uBvksDcG3qWNw8sv3AxF0+TwTtHQORnik01tGiqeaLpIy+ZctgPw
sLR0IczD42Z88pXXZZcKvjAO8H7MoRO982Wj5H4uRr2RVokc68LxmFFXlpBU/dHgaOh1M92e9GZN
f3oBt57MX4x7atqKMMCnZd4CDk3b9NzgmavN0kBEBCiW3jHKFeqSByNmbiD8nWaCulk4atV/o/6x
hhgM4XVw4OP03c363yAerILXQcTe0ejUb3e3aeJVHB39/2rnu3U9EpB3YpvvgMezp4gO9ya6Axtd
Vihq3jI3dXmqS/L1V10u3O2GExJ3Mb7Rj1WxeQ1+KEjMI5jdHZ40QYB2jlcyggONGwHWZ73VWzNm
mvTjQS1/19CMiT6xWWeZEwyEg6eA0M94qOf/a8Va7wfcNewz+1oP2rrXVD2dHtJpaTfVut5Wo+rm
YlltP0JyOAcmAcFlquvs2Wrwor2LIaJ87RfUZgRQ9Gf0F1prINs6T4QPZ1KL5uxCTA9pYoknKy6R
nBu8PYhkiBcUE2T6dbnmGq6wie2t4/PSpJEZwLqG+i+IKQU9u4Zxoa31Bm+hhdRK3AhnCC2gEVDC
Pl3q1BacKJRJAg5t6mleR+8X3OJ1Pqx6L9r2QTs+i/WW1vhSp0T6uV7oD49WtLR1v8eBaKwwZaVv
26uq9inlZpejh9XtYt2+1eoyXSUIgyDAME2BUBLcsIvQAZbg4mU5Hl2dX/8GPd24AXUZCQEcpqRi
BE8QYFvFwLyT0LMOkMURf97DRunH6L9nVeCHmO3Iv2WMX1x0/Xr5O5GZEcrNdk6NpCjk4RRVuAYv
EjECNG7EDAVuBGhXVoTDQdtZo/G0ojvy9OthilZpxUoQK68IkEPxjvyBdmRe8sxN70nvbHWlE8AV
JNpgRbrcif9TQ6vN7UR10YHL7avlH/jl0jKsbesyvCgqj4aMMOq8iBxQxQCnwQY+maQt32dZKLpr
wh25PBRdVxpMy0O25x0EmUJGulrOe1+jEdUqIl7ZLWtueortMU6waeICCqQKX20U1J3GtlvpVT7u
Hj4yMvh8tny4im15cR0FomXtiEwVxLJnqbMoSvxmL+/q6euT5fz69IRjelP/K7qDm/u89wVBIKzN
Pa0ruar2M66sYIIjXvxcHHvf7ZdDHFnDxDWE434zqnuxAK2jSOttbzSvH8cDnQ7gRRQgbkOREJD1
l+pvMMtOET2LjKWmQDE8IcSTYpVoRA98WFjHTMajqK85zPO5uM7cAdLlHBSq/FlXJorZqvtOZaIv
3bKZ/tCuIOaPAtWokRAklZe7zBCtaE8oJtLFIIeat+ghFy0KXYzH0gzUJQ5CAX9BlVg91jWe6n4f
zTge1BCmopk7bt5Wj8OHm+28eZsOly40MWJ6AE0PoOmBT7WBlHdbnZZDWL/pwsFkdn06+zfqQGSb
XErzocywe+b14K3NH73ssR2QXoEmaaOZhFCiqdrL7UfyIc7m8nTMbHD9mfBKwnsAiaLmNG/tA1lj
sRPXDmqaxEBRNu1xl1/DjQHQdqw5jWhJ43AVBvfb/uPZemEzqrvGAkaB0MQxLEg1jSvZILENfUPL
sSFEBoHsQNF893k3f3mlIXlLa4EmuVihY9fgaRuHFhKLPF1bQ3Y206eTlZQGzyf7iYYn1ErfBXZg
tP79VR5uu3r1uDpfv40tAZ0221m4ACU7Hn/Ba8er2GiQa0x0LgerMKPqdnS0xHR0Ox/tL7Gx3qZj
/G1EPa4vGI7Py6j+FzfBWeakaAFB5eFVQxZ/vArnFARig5sTwM0JRiApK9uW5RAiy79OMoLGpjcI
myxNbHCq2RAftEAe4sEbD7cDkvD2OYd3ovuho7V0dJzySF+hd0Go6HQQBsNcFnXDn1f/+HtziCXa
LGfjTh8kvn9sDu0Xj+vmYXVZvT3sUERuobelF/iwfX7zhXpF6GJLbhF7ZM6deBA7rTmQ8IXgInng
bst1D56rOYhwOvko2Xsqila7ao6pOM95guALpIbXGrvlVy/zcE/BY9tTFoAgAQLAfMRBxSIGqd5D
xVK9krswS6ezF/MX5nOq3wjwMMLzfwzz9I53OQTbs3azHrF+k80OYad2Gr794+PJzbD3UL1deyOj
exDUt6r/VnvDhbRn67/N/EATAcTOnA8Owly9VoJQxzwcQao8BjmjKeQ1N88N3sqTiSF+9oMPPT0m
q6v0LLG90IMQCWin3uVh1tXSAAkKQjtoAhlaMkwsaIcWBOKpnkT7vDfSTXQ8QhagZONAI2mtEVMs
P5IPaOR20dQr9PovY2fa3caNfP1PxHO4L28lS94SOzOTWew3PJ7kP9RKSqRESvz0z+/WBYrNlh4r
CVyqRneDaNyqQmE3dgU1LtSz7ZtIc8WTUt4zLv1zJWLK9XFnA8tUBrPZuNfHQWP7zkn7YJL1YHRz
Nxz2V78VG8bP3F5/ev5EHwMomrLg3wC2YDSYMTNCiuNpGnQDfOcGL6NuMC/faVg8es3An7YBKIJv
UuQA3sE8aHIJrwDSOlawaGLgbt6aaKo24+Z887SW/rp5ySzJ69mNZhSAM09ZBKBcNreFud583PxC
tFHXU4yupwiAuSupwxi18K+9/ADIpSo+B4/Wqf6KkdNGfwCPWRL0fB0taEkFlxYCV2RvwN/uDQB+
lo4yxW82Gve7veG01aZcbjeT1f3q4uY3LdMV4N+twaDGVVJbTi4NeTIVSqJjOhfjjMWExuwRCj5m
C2niUWILI0tbndiivOHTCNjQWtFoBYWXczT3I7qEjKAp2AnN6KoEI3gAMlimXKK4YVuDlH1M0F4K
HaqRRkNhap/FmiowpdKE8pjvcg0yUJZVs7g6QYOht9BtkDew6rdOsAus+kPWGrK6bDYej1v9gpPV
5fXd83J48RvJa58enHAwQi6AAwofACZugAZv6J7+s1wLPCNnGuARF3/xX4mNyWq1GjRK9kebcAGO
9dCMaQMuIqpzajOM5wmjXmb80tZiYKOH/UXLrIhQEPOleV9CDxhy0uGn/ZIBBHYMYMhNMBrMpGAj
8ILCOBi22AxEY3CH8UR2OIuhuNKBY2X7azC2179I5Tgxlpn3HPD7ytqH2+mwN5qur387AAhMBlDA
MAJi2OxDCqB6np1NLDGlB677wH4ULKO/PF3sNR8znRp4W2RF4toA35Fe1gmsWXMKKA5KMIqgC4Zo
l+nwksNcXbnGDR5qPqEm5qr/53SyK1OkmgoJ/6pOll4D5rLA0RJQzRptCplRelM5SRGsEkPzm8+4
+7CDeecbvQpwpRHCk1LSxNu8FbSopjedm/998fiFGGo5aeqbzc9Zq3c1dHRIq3MwntKF/2JxU+e+
f9W/HS83/5RvBJqIENTgQqVioaZm9EAE17OCMupM4wh23A3tDHJYAbynW+M8nCKAtS6akZqWg6Xq
ZpfxKnUrSUkYXjvzyTVvptBM0LxU3LWsGp3EWQSQEPNIT9lZihvW4mS4tASkRpdZ+zbUKSC21Y5E
1VPnJRnRb4vy0xnGzz9ynHT7dHFlKEZZScBpcEngbWjMZnCKRCA0jze//ECCUuSQHH4kx/yRnxyl
x97HnHuExVYBKsmSwSAgSaIaKwerWGMChqhuLFVJwxOTIHiNQByuXpgev/yX+vknrcFYJHGkg896
ve5oqsH1ds0+79+sHibd/deyL4RlkEzCIG51JQ0RBIQSaoFrMUVidEKPPw/69MeaGrcOz1p4Ecfv
mVIzvWaqVQL5iz3SFcZJMhS+X3XziUhhlESHyDG/Idpku92v1999m+ccNt9kyOoVjF+B4eAcjs+B
scQSb4bKiF9zi40YRIa6iYCwuC4iyfAl6l+khwjC/e+XG1VQGVJA1UXGoqI6/dPv+yVo83nzNnt0
caQhy1rspTGzJBFvCeLSjGUS/tDoe8PvaJ/GEpI0oMpil5FZf/yivTdYTnpXjw/L/Vc1tEHdkgTE
Bh7GVqtJLUTGOMGm+rKbUeK9Q3n6/YKrdpI3eYFdKywB66rI9qjRxgufg/uBsbaVIw1ghhafA3Ml
ByScf0DmCS6By0CZ2f64mBVPv4lZWqA6+wkEMSNA73rIIMqEHDfWgclQYkVgdr2zx5jLFIYA0AqY
dToRloQYyheKVUgLc7wzvt97A+UX66VlLwa0BMf0ZI05w6G1JHN7dXvx2N93h183rrkYfAZEq7z1
2gpvuI211RxYuYQCNPOOmH1kfIszmT2jIAHWUEKoutmWLhPZHBq0xlLBEIQjMFlfY8UXrKubFs26
Bpx4I/xG4rgCMig8YBlEaFn9BaL/Y0MRwwhcGUDP+idaecMQake0QaO4iH4DmlcVcDzDqeA0S46y
jH7IRodLZ3ax3Tze3Tx9LUvZKXZ+SNVO3VqJ5oDRsW4mUp42Y8gAkcCJ65y7bp6+lepxEGFIE0yg
gofe978/L/9dhuQAyxjqdvRXo44rJrs6FvB4Avx2j++6zxrjlbbGbn5WW+unXUs1CKJZAEKCFlAM
LbU7vBWVe9HiI6L+hSV2uqBjLqp8rsuFwQVQOtCghnjLTqaP+3MOSAv0y7LqaI8DMM8clDS19cUw
MKhyRixDTTxs4A34G1B3X6m1B6zGm4ynPci436q1B5f4UbvRQyd2LQA3fiXB5JJg6KDmoagd2BED
QzBT16twBTTQqdfFcWGFgzoYM+siIEn/woia5qWdLzAj3u5XGlDQsCVlfcBUu3mDi62nqWGBUtjQ
MnkZbaNIo/ZralxBo2qZ1e3+v8wEdrnjy4V95OqvQMBEiBc9Yhxkw8Sb8WBIddeNfueGtq2H0/nD
9Wi5/k3VnY5P6X7aPZ/xWy7/LPZkXOZNCJiO6EhKG6a4Oj90pgLW0CLUmd/KpzoEhHH8ZbH8iF5L
z3dLJjkOLr/Sa7SYNR6rI5wy08oCywpCLpqUvHBphS50NvtwOT1lbExLnvgYKEEJBKPI+VjrqHh+
1bn86m6gTEinkE536J32vdQjdSIQDEGdPzYHyJT8tIYHJ8mqYsXdFCvEx3wyNhHTGSthWMAJ4hSc
ZTQHxYoVoalqzuIJJRGdw/232/nth/n9QJMPvK1KzKLjh0goH9bvHloyebXpaD3z3Xj+Zf8I9PTY
x/olGEJYH62MUXy0aWx9LOLYlrNd5zrWMofh4ZFifsDyYGfkHvKsTNYx9cNRUak26lz1/he/aMWC
8jvNsNq+13IGByuYk4CW1VcUCb8G5dc28xtZS66X09OLH5kS78PTwZ2fxCWRTjEZ9XHLYoa9hEEr
TWkmwUuId79zF4p0Ezg2c64RI+5AkTfodnvGkVnaUeItq9neTmIy0kGBk2lv1O2xYDlOp2qo7FWv
1xs/3XfuQmUXdxqC8B4CmhMck4Ut8Zr8jTm1CEPdzoYiwkxtQgmssOpekUxVWwmDuCHXEiJP8Qgq
ydn9fq1J32dMuLxGSEKYrunAp/oiCXVdElV6MI1owGIp4ijDYVkdRYRR8ZirAYCCJ1QyQYkLg+9M
ArbZpMCbwabScAiLalwmD9V2RuFrrvzPAWhv9kgLYdbrjidsKzHojmaD9l47k838dvM07+6+ajai
ilzN3+vxCdJXT3W2paHMYWQSObeQcrclgUHTbUnoL7YhSUqBo8qHYg//saqvits9EjGBFX+Cukne
Yjj6UC9d+//MY001zNJG4u3XU+wUNk20UurRIwCvQkbgkXat2sdWu5inXy7n77hCzqA/L16OT3tR
Jc1Yg49PMOrOuniCrT07tuNJ57mzXz9+pfA0+Qt3D47fcvGaUpYwtuA26i5qeCKbVOIc/UyWdj0c
C6+1+DOLXcz7FQNB+Am2od6UOahKOAqc3oHQAYEQLbI05vbxoulVodGmVDfz39bajdiWCeoAEk0G
GLiEEgwSTNq30eZ8cFpmBxNpHZBqYJ5CRwpmWoVRe+/1UGNNj/XDVAjGmo6nq3c36u0xpDZaUC7d
E6wq9210+y8dDuYQ9Ng+cDLtspFg2+FYdlZrJgM/P37lt4AMp97gQsOK8ReImhQ8uYQ6lL1XeAgd
AlNVyLH2XKt7hV+ZjlKa14ops/OAzVdmhGVok2vKvIzKtbqF37ybvD1BqAQBYMHLsHpzeVBz/WMo
dTcqTWhM3E5U6wA4z2HVoAf3EHhAEISFY9g6GClgXAILTFIYsCHUFpk1lQjrKQyP0KqF/lw/Zy8H
ZgTglIMmJ2wHyVGTxxMz9+un7XY96D5E01k4hU9m9UQlhUsge9zthgo6AOLN7OOajYUCUKMHps0D
3KSNu4+rmGIdfs2mzCk8wuulT6MVx8wDovhr3UMlIzjDFyCaQJlzaUBguLSmwRDKaFmpcaoKZb1v
FaKIs9hrWzgirDg/L+/e+OUQCpXMdEynJjNiBxwQfFzgg93VaHH7cDf9+sqWzi5tKME6kzzla96M
izv6N2FRElEcWTQCe5j1v3Tl+XcoGFhZYFQplZ7JmLKn6qk2nPRmGbyEZccJljb6dZ5yInrcHgTj
En4Ruv3w1DtLXVMaOfXTqggl1paX8fxfPKULtQM8boBlkzG0jgRIbhlj81BgJsZgq5UsHdM4CjFQ
a1mTWtcCaypJm9OsEokmXHVGH5f/t/wnj/rpCd48aSiZcBX3zKcp6USs+aQw6ApPYwWj16s/PV/N
peXWX+gbwsTJBq/UrgO2I2PBRXfYxZE8lqb9hpUG98trJv1EhepOFUSnGl9YXXHmdI64cs3DCFNR
bPV8226XkQDkng5rnkf/XT1DVUO/n87PYnmg6nE+iwe5k7/pVEmeBJOmmYBho+XDqkY/XfPJXV6J
hr9fbQo71QLbYIlwLx4LTr/9Y+MeP3+Ab+uJZybOssrlV5KJZ8sHRvVEnH+83mw8EWyN5y+B5MxA
a68TLbTv8UHN381neQN1NCUS3hSGwIdYRqBl591MhU+qIxEuc//4qwlGYSkjGF03A1x91t6upk2Q
gfimEnQXGPO7wzeKZqVsgQwyoZoF8UVryx30lrj+7qTfOdG4h8qCP/cnLDyYbsYfyaE/gmzD12KE
JbhgKC9C4w7RYWfRi9I5yMsqgTp9x2/wbQQeJv8uSjMyd8TykH+Cgui9d/o1wn+nP3qLM9Z78CQJ
kYQpxUZwWvoWl00aSi4JKpfafw9DMajSCsbWTH5DNKyIh/Fdl51sXUxprbu6xzAQDilSW7ZPddoh
VRYOUzJ18/Bx+Zszx0Sj+O4nfX4x8kcWn8ecWxij6JwoY40ODPPKYUWXT4A3dQpc6t2y36T2dCOr
8X16O96DEksqnxYXnxxVvter9aLtWLZIK4a94TJjtKM25y/vHi0DIOp2/W7+D6y+g56JOp1LTL5D
bPGqzdR43Tl3HqBmLKpkyXfx5fURynAOu5QajiephS7/yRrZ+GFeiAu3hPEn9RaRUGA2T1ayi5cm
GlnkAShrZlcfY1thchYeiR+LPVmqexlfTgoKLlTXpS7Xu/NFWXiRysdvkn/nk5eytsyfJXLzLTKv
wooUXMNLspiErS8QoMeg+1OcOFRLgTNKHTB8GF9F2v42lwdTJYghO46HZuC34ePrXCa15VoKhJsM
WlEslNLw5pxniIGCaAyF+Kbux66U0Az7R35WXa1llzz/FK/ztCmJwFs4uAtzmGqjU0gwszgF0MaO
F46Tz1B9BVVn92f9z9yBdbR5LuUf1L5zGC6xWeXJ0uIKS8aC/HBLyA85UWYWzOOTPLiXSrMHfIOs
x8dDOGMrny99dPvvHsjlWR4kKKlSVo6LNX81kUjUUBFFYrwdxeU3r+dIEVMHu4+DuhFQtWobaRHQ
t1UjxE63vnkAREKCKkRjmGjNzOYP4ggtDSh+v2BvQbEAVYlvfYlzTk75qgxgjmvG5WH+sBrG6nb0
k7W55dKw7wdPR0csBXJCRJOQb7pRdtzarpNtwll0r5RcRzAV6OEIGu6YORFzH6izzpmuDOA8InFo
NN3M408QTzBz2EKd2/aSuAGvtXgIyfBkOZUnVRea8Nl0jB1NCzrsJROTinh3efMHXyXPNfoGItOR
I+55ChGfoK+y8FJu5aJe6zkqNaUMqw+mNaZnrt4PJuHohpjXGSM8g5Q73/4sang+ke/hFkO8UHlf
RPkGHREwvPO4+rShkp1rih8P8TKRrJ6JA/P4PXvTZCCcSZ5w2cW0lIhSjqvKwfu2aTM/nnziH+Gu
f4ef8rsqLBUSBJbS44eUcKX5C8pA9P3SDTb9Eors1KB8LPQtt711yr36HJlDd/DaWyNlk4fx/H71
0HlozG/BkyH/pnZboOnbRP2vu2ZMqe0dY2dAHb/YfsWyK2TxY+qCHBTcAX3WYZiXf+pSNegfMOhq
0fBgylg1+25ZiVFABxbGd2R1UTo0EmY75kybMnCQemz1TG2EsVqXTauMixphFtVQPAETukdpw0AD
DO9J8gfwEAMFXILF7Q1QXplNTsOcTTz6LAuY6lyM46bUYNrZDS7Gw/3XMp3YbRVQ4Oey0zJhMkaG
zCgYL/P2MIEpAxjNMFV/Ak/ZvJJquTm9ILbyDIctvTjwUQCosiK5+l+y2JXfcTQPhpko91pu1oxG
h7ey+RZHpvimbDfa3FxSA7hABYq5sMaXpsAmIKMCM8+TBlXxje5NAOUS6wXFtoAsNANoXl2fbO9i
H5pqOK3zpkK2YTut4GkiLAwDlkU0n7YcQH8uBK9MgWQbl+5owHzyCUPYo9YJCledp3ta2stuo3PG
DRpyFUOp1kigBlh40IYmyDBHTQqrI0ADKZQAmElhDCSRiejugsXMUdWKXlK5nYwuzg9ryKljUymt
g3YVDI5p4mOUwh0ySGWySOkQC/3jBiVLMadtBA2V9Y6Rl9C7zvzD4DdYyuDNEu+9nDUw7nK2CNP4
J+zpzUFQrf6w9Xo5WPQWDxS5B4XRtv76/JHqkVI+bi1S2lY7lz+X1rYmlfkLM2mjWBrDVjTZuwTC
ilXHeqP8ZQpd9jCUcud0tv5MRJkfateXIs4AAJQ1lEBZm7rQ0wc5nDxKAbuwm4zKPmokSh2hd9mr
+KubEfUREdYLV74/l/pebFnfWHg6moy7rAZG6tmgidkD7YU0VxfT/mI/6TBGE6eG8COUIfbP7XFK
m0B/Cr0qAQhX1gprA5Sw+jGMCsttdTSBJAhuZVsxgGTaZbMrBizp3AeNZlcljeDD1KrXplgBxEFj
wjIGaOG+hjGMZoowpukSUycLbm6XVGMXV6BGSG2B8SVUPrpc2lS0+rpRj6twrv2GX01BIBL8oQRE
AD4pSkek2jOgiSAgBdU5sQQkXXTe3X5FI4kotMpDFYbwklBGpARKsJ+inhiifi4eL/ZGmnAYEJPq
hrPJmKnh4xfT6/bz24vOdt29CasI8oii8UcQBP5wpj/d/s2N+oWINPpJk0H74E3p1fDDtVcQxedV
SY1mj7jHMajmb5SVBf5BaEz4uD+9XrL3tKQPqeuOOz39vpM/MLE4pAic1R+apgBGBtndHlGtppCl
eAE3JoU9fWPkidHfzq77+alfDI2/aLGPeWT5eV4XZrvDewT/tioAnLI6KFyaVzstMuH3dHyp5Dwn
91I1V4FdrKfasAsZMk05MzO9ONtp3RdX1eBzhZxdTyd/phDuzzirUzMinIafh9KAmuLtMnNNDcVo
nEMdEG4YGbfb7bltHA+qBKmVyS0BlTOjrQCfe+/Y5dCJoEUwzSpKr4bZJKMOxMCQU2jZr5QLHAhp
iAdtdIZaqaOQ72iv+K3FcLHU5DgHWoIwdi2PW1OhbFaw2nxSihFkajsXX6nh0Lbp2Xz0iRiuEEg0
C9qZP5z+XKfQnuOOe+kUCjXEy2DtdZdFjMfe5pKxhJuL2fXl8ZRVSXYoFxTel1Ak3Jc/P78YEbPc
D87vbs+15uLq6pz+llrpIYU7dqiUPFYB1Gl6Fm2ss6X0Vd1YPJ2ybZTMrtY7FrCjCdGE3wlAm2mE
yLOJqQy8O6eiI9RaqBYxxW0rBuNCpx7SJjGawQZG6iXHA7eBuD1hkbpGI6OX2OWx2z2qK1haWusd
M/T8lXUjwfGJPKO5vWSFr3YuoeQ4suecU9ROqtZ2T5uz5S8JA0nC+weMim0Q78AQrzrvhvTL2cpH
ngw3eE65qMMKTsiRTsKpYNJIyMkJG42AcEUwU1wbg2uqz2C3UoPrMdcnWRb5NWFi4N2fqJkmsWgA
Sh9oe31x2BwUFyVDta3EFz+YfkVcBtSYqjL6CeP5p81/B1OOy8QWbMqG0H6WVJxWUrSUSKuweT/J
u36YtGsfInewH0SYxq/my9y06jsVGxFTjcXzMJmHEjw3CYoxJFxvT7vdL370ZQ+R7EX0FSB+ciPi
4xvfyu8e7LLqdSKg7ubL3MGELeZvyVMcbSUvnPwesqnGkh2C+Fn/OMoAk666G1Rkh7yrJc09v5Mt
ab+GDYPh5XQgpF50vfCjeiI6hZKQHpFQwvKJKcLRCIc6AdRSb9cuFUXGCqAj5zSckr/UUTJoDW/K
So6YOD7hNI/RmKNiW42D/e16jqF8vqjLN1CatIypeijNYL7/2tsvY4Ln/kxrChvTPFOFUCf0RD0j
3iohhsWxRXUUqK5MzJmb2V5rNBYwd4PJyV23DH1zKVtSq0C3vK1dOcKN1hEvUY2jCS1GXGZAOuGh
CArUEh3C42hHuBKHh+EmjEXa8YgBjFAGIipCYEU+4CvosL4ywwbEd6duZptS4xloaPiXFgFkIaNh
CD+vCr3ZUKP1IZBnY05ank1Yzv1yM6LO7mE3345Xi691dHi0+XT10dYekI/bgDabQGoTasZzlo2z
aTkLINoRHnaLOk/2PXrCYMbbj5ex5Qj4FQijjwQehBZ/Y0ruKx3cAGIj1VxzH4M/hoT7ZqBmQMFM
rOTjCpiO912oSp/wpEo6BmSseUlrJyWFRJzpG7C0J6oELMyK7HHOVn/K+cDSzebE1O5itn7c9Sos
1rvUvo1b66g9iDRbA1yqOuxwBEx45qUy0xmEvgVA1k5i4NFIM/jKYjgqBfXMG3mWhzaYQXVDXaW/
/arFDV0GVWl3qq37VWrviivCrAJLL6db9dWYC/lQRnA0lGAHg7IZUNM6/OKnmtT3exen+3XpF3UC
UKeR4mBmNYmzD9De4YjDgRnXtCKjwbYErrB4F4cWybG15y6iQQoWEDMpPslE735epfQQY95Hq4cw
Aawl6W0FjylNxwo+4nBp/TccctB3rFpoSNJ2M5tcPG37nS+aYgvG7l/Q2k4Ex6E15m8ZSQpTbDem
2nIAyOnzwDtIk93BhkmW44fEOWVtjoXUeWPIIpIxF4B0lTozdxuVA6khR5m+TIabicHIm2oMmaXt
R3Y4c/pIrHA+BLw8X7+SMphiWPoa5Jbd0T/73yJMOpAj5Qr0EQaCpaslSEQiFUSaWjbwG4DZgpFy
kjEwqulVI/yxvD9ZliETIph+Up0Z/0zzJzOGFP173C22rNGXQTJZ6ejE67Kbvdtyy1+Xu4/68fAx
5JiYqZ7GG2asvTYQM8aek93JkG2WJnTqRv9jQ/gG2+vNeLBeWvgQNtcrtlhQZEFCsrs+dCQgD+ur
vz9t1ZkA72CbhI3SQhg3HbL3SjVGnXlRBCWqlKxqWuKSEsMDCA2iQAwCoMc8+m5pAHBkArcXQWCU
2EgkTTBWG2bTlVZ//YsocLDHYSAVPHxQQ8AUwB8cP81r4wHbBO41GeoemwYizbwBUE/jKm3rgAPA
yk12Z5rMRq2W8IRtfPpP23nnSxl3cRVD2cNAbR/AyGChzkBGyH5Ga7OUVVOyeMOU+zBodT5oIK3n
8EbUbV/ebio8+i8cn34vJxsaSDehBF74CVoXATwOzFOFASePpWjJynDKLqePpdoARHXlKJrHzqcP
n9yaAU1Qth+X3hzgyUeoO0u4J0P9Ie4MkfNuBEWLGqsm8OX09uSy85l4LLl9OkT+bas+aM0clmL1
GMccsuB2Op4Mxq1Ft/vx3fCid9OffymL9K1YiRuIwZsmwyWoguRRm9gPcQNU8lEYXxo26Pb2FKWE
sc1Wl57B7I/ePT/VBVfhvD9ef75l79CoF0AS/AwpDPhJz+Tk/SGednGdtyRcscGxP4NhtQZCCcw+
iF1gBBlaCtZ2HWAMPc/AQ62iZqyloZaz23f7f1UFtQVVb7BUsw6GunUW8B5ANsJukl1xVoANJvro
AOowUYnTbfIm0INXHMERK6tphQ27Q8ZoQhAaFrSzGHDS2vZx/kVD+mBnn89qCnRZdcOjcVHpAp61
ELSIhhrO6IXhimD1O0xns+OGzvE8wSn4XVPeQZVFaUSHE0F8yJENBVcE7pjyIAy5gDGFseTEDsL+
/bLO2/pveYGSlyIy0ViARzQkMrUjrWT2NUdT9uFSy3iCwfX/4zBBBvEIExB9JpYVy1Dtb6l/++vL
9/3JB4sQDyI1KU7wGSxFsWctUsl2udzx48ggzPA//B+/xjWMJdO/TIIEjA6UZQ2hJVAK0JbWCEAp
N9PVj1XZNZmogHJ4Mz909dVBG0qJdKxwFEIwebZkaWrxALegZAomhm7U6221sz7ZQpI755fG88ld
ryhdFFSd41T/6uumcqB4h4Lg0oyLqx7q5fvcTAsMn+UGE102/HXhQrlfeoiqk4NyOqB8VtSirg1d
lXZGww0vPPtb9Fg8A8MD2v2T64y1EXdaQeOAlniBp1fdk/7kaBwcyVd8UFrP0y3bGUXPcaF1R0Or
hFXSylAQ5SBGwwtoASoqxg87OKdpbsgcheFb1EaHfJO/1ndHnxE5wxqRk/7i5Pr+/Rt+Q+yR2fIb
epMpG8Gzi/GIRmprrL4zZ4vH2WxF/YPix7glP7U52yxjU+OwS9Mto41RHnxu7icAnyZC+xzz3S6D
KABW91XPAWtRgqfWoPVppWQfYhxnf3f2oCO5bSSk9KH6MPbo5CZoUMVqaHWfXmzPkT4k0VSai5Bx
jdhZGk3zsig6+1p4CBEU7BYcROsgisVBWLPSWMBEsCiCx+Ty80Su1dW2DHC8gUscwt3CRdsY99ll
s9+dvdhZdo0Xfn3VAZcyC6726lDm/CyFj/2efJ0ttCwdS0MQgJhqFhX4GaJ8j0vbIt2+j9tglNbc
wNmmY87pKrBR8k7UNtamtke0w2pLDqMEQqYwxEMJcgEI9gi8r4Nmx2KQypxH2yt1CctU1b7xAmM1
VZgdHDgbH5iYt5imyAyAcgd8i2U5dgGE5cHNA2wbBlkMu3mlzqf5JC0LSpHZFiwZRPTFG9C2V5vI
5eszT2CiPQamvUm7S2j9zPQY7df0ZcXBZGDCoIzhM20vUR5OZkWzbG0CHVjbGiHpEzuBwTCpqghX
DWY15YiSujV9rS0MkisPCh+mdLgyr8mVRqzR1HQZwVPnGdvS43R31aYmGgxcDRgMqMFIqsEDGkyg
RIG/pIlIMgUgFj2hb+AgWOgtZYQUKLj5VwAZxY7gx7pGp/iINtN4OJh2Z8P26r3pcsOeR4vJFy3X
YfE4OBCmw/Pd81cx2D9gIoSfRIyzVfJXhYe8YQ2IxIyS1Q1de5v76zP5WWuNamtxuX6APzwx3767
nf7j+ol52XivpG3Hn0TIgIvBn0yCtWuJ6KPWHW8psdc8tlRw1NyqjWzAmB6tbrfQWLclOuF0SJvN
fJNW12EvK7Yc91iNIUGKNQFrrHPn/WrKSLYPxArPAl9D6TDJ+fP66vyiF3IYNl4vehlxHfK2Rait
wera2ZwjZGUXe56S6NXxLd3Qhg08VjqZPUoXRkg/bYMUuYe3rBN/sufAPv+iaRlkoJKhQCk7yqTJ
lE7VsdoF4GEp9FhN6bqNFVnEA4ZpiEpeGSOo8bILQR2JZHmzAl6iBQD1A1AxHALqhUDarY2XSADq
t6Fk1L68c5zwCmR877ojDG/pSdY48YdYX5uPGxB+jbdgIiJWT7mm54Zf8e/pdjQf/HR5p7mNFyKU
gaKutQXFj0DVJTFVxq4/7XaaAy+sGtSXTYCqVxtVxcEo+axZC9ss3ABvz4EpkkzUPjiYGJvFZHFK
b9gunQQMRzhjO0FzprzrH/DrDbeYeoZHuJ/Jxy8TR1ahvMCdZPCi68tVSvN2PkSaRKaHYsZ+iild
kNhTKjZ1XdCtqOa2FJA/JUgDoyo9bni7NnXm5E2hmGRQHav8cYZNecRPqUz4dL9YXqc8eZxw/3w+
LqzLIbPKTXgCmYQ62/hVGmuNGSgl8zH9JCrkzTc/5BeO5/bFtHq9GjNXoB0M/2cPrtlBRgOxhElR
Gl9iQWUsbU7tyyLqBCuRxdgxVgGotKzRsuaSYH0gLQIaf0iXhPg1KKF/cfrIAPTgtLuWD+IBBn+W
8KLm80cQRfWWYfn4bjku517mJ3DXv1ZHpPxN/ix43zSj7gNf+7YTKfeYZRP1pmZ8E0XmKQdqpTdc
mH5rz3BcGBbK0jDgLL9Rd8KOBcejWsvO/fPy4XY0/VKWX1OGlFKWMD9NDNQlD8W4QXmA8LLMbXeI
b1oVTbxxQ4FYmxRsBDz0cfTu9m8yKeHnSCPC0kvMQy3S+yxTfvGZanxhwje121O2ZkllMIMkWzEQ
bzTULXwYOTeaJMZfggFXD7HQrlBLamN/HDk2OZMgvNHofCTOQfcbrih8SAB/KbwWfQPDmIl/7PVM
OB6FDf84dpMl0eNWj/HVcLhcPN2PjSHgEOyDRNVlkBqslYJogvmk4ZFy5c4g9SgCl7uEnQz3wD0p
kaXiqDUtFSx31Y3Em1xAjbUZKOdarLQun2jjbsSPcP9GGhns9UAJh4WppJDSBJ8BqYBPaiHRtj5w
yIPkyTtc4Ck0t7dojl8jLpYVaNrEJmNhiY4RrDoCRuc0EmAqmcFJ9nw992+k5JRey2IHrP3Tk+tb
nXSdP5Cm1wlDMa8kz09ZfjNbzVf8loWZ52FsrU1LdrxuX7JaxpncDiYj3e+zwQmBrOMJQX8upa91
m044zIcRdEzOaNJrd5te9eaXiwWNqdptahFFVjEwhIaAIlU2LmYQBJ6FtzHiDYldfQ+et/18UssO
/k3n8dPDR64sQ4i1mOZmHLZCcvHTzpG0DR7JOWlTkoFRbtYnDJzCKB/hayUTCqROXAs95YrltgWA
12EQlGyUNoSvEqUaIN34fm76fjL57uSmU/YY4B3aIFEMN7+XnAMZEcp5dHHBkKSzTd74EAIZdnBh
wLf7fFGc0qHjkQIPE4RBtnri6tsNDINNnNdLScnKEunwB0mH77carv65+r/Fdew6LqMebQWpIxea
3St99G6gdtU8cGQvnoYIkbbddmIQf2mAWgruOYJpzIuLLbicDjdQCL/LK/DQVBeUw+oCRWmLBaq9
r8IuWjOmZcmyKxPnV1n2uu5vZkV7o4/61YffO933s++ZeefcKpv5gfG3OG9kg+BcQTEv0GJNqJGQ
BlsAbsCbYhBaU3fTykQnLGKSUmQeWTKDtPR65zesXhjcsafZNzJHhvhAM/qK2fvxCY4iEaXcYkCP
RxIRf4KfNe+v8BfZQvpbiC8jr+Ur0iFsfIuq0ZB+vqtkPWLgm7mHxwvyl/zcQvUm8nVa9Sj1J7Zp
OGZr5FF7dl1nu1r2hsOnafTUoTaNSrRaJ2LRKmgytjlEok/Q9r7KRDn4BT+dykhkaiWMjYkmX4QW
59guz7utlpqrtzilGGMW0/BLTdiYqCcVtPqGIhberejXnCxUuEh03EUFXHMWFYi6UzVoqTtXv1v/
kA+LjRmQRj4Okr3gVMio2Lht6UBStv33argUuaqjN3ViKJXcRivECXfM0JxrSz1ecrIpZ0SSnkeI
YeJlhI3A1VEzJNQEIr2JihlB06Vq4jgIK+UNS01sKgmXtt3Qn0vasPdyHic7G7I5M6srZ9PBi0kY
287jRfdxu5h9cceABY1fRlSgRh/ZWNz8g2VGGHMEgFvQpiTAgzuPWWzsu421OYgfREZSap7/df8k
UfOjZauQEGqlUrea4zd0kKdft6wxlRBG8qU+h5TX2+m727/71+3xFV9RD0YlwpOuXTQkRhQXOulJ
vRls4h1KwWc2P80fqK9uVFWS86i9+ZWSD5y7+I6rh9O7jr7dVVZWXKsbrVs7CHzZ50VGPTIHI+Wo
9VOTQcC5LIIfFRN2HYMOteWz0KcVRIq9rsUpm5J4MiTl31KOwt/NnyBNeKXMT2T3eXkh8s8NXms+
px92hlCyqKScXeJ9yetkcfnvp+Gvai91Lj/OlHPpT+2IM2OlSnWCsXomtSaFXtEBQDSmm7iiWmgS
Bl4+ZV2PYpVCf2KOnTWN4mnquS/9C9ZfJwuV0sfEAz7A3yDqLcJd5uRQmaRfg/qUtx3IEYzz6hrH
lKqTVKXZOHb8ITYphkCZtTmozbfiBseUX9c4ds7KkdzIKXrpkf1UxNQyGCuLaZH7pRrttiD8mHPk
jye/JZveijU99JcF5hdES0uVF3ndjQ7t80VJTzrbc3YSXa70wdxn6wR9XXxyfqw/OamrVO4SzEMZ
N2HP4vGXNIG+WSc/u1wGVyf7ncZT+LQNpQvkcHo7KMUG83N7yd71r9TM7MU360+ms95g1J4TtVw+
9Dvd66vpFw+eNe0lcJAZKBgN9x8201MbFUBx/WkTArVdwcDYikF5y3fh0Vn4ZNBrvYKV0DqTw2q2
Mic+NVymrWFN4JFcU8tyoeraQ5KhpZOCC+o0tzrtU+HIhnIj53RnIAupufCKbFAkoiUsKSnEg31S
RAWBQYeJYTptXe5hdbbk2dGU8DTarBKVdCjrEM7aR+80OrcAm6CuOoTlDdhf65xCFgazCVPhGUBt
76A+ma1uL0ePj1MNacdvyruCN/7gDA+qpjBG2NS6aKgNMjEO+EyKD8/JXRRlXryRjAsNZtuFqivD
igkPK85eqsx6xFbVHVSNLvgZYyNXDBhNmoK5GzdGu/fpiq0Vms0AnCUwMo6GzyiDJkzZShMgQQbc
KO5UcTNGT6a3ejgwUtqYdZEaClwaWuaP9ZwbZmgVEPlzDF/rm2L3e4a9Z102kxi0h0i3exztq4uH
SR39bqvuvQbTDCAM0BkxY4iW4cEQY+W0YVUXkCr7Os8dmABLjgX+boClKjOAce0onKR+gCKYqFV0
USe2AYHRgiFQ0mIe30+lMFQuTUiMDdSQHPzMVBwzCQDbJz6/p4ABywG+mtN6fDJRf6Xk2Rf7FaOp
1ULdPn4mLZrW8cnLVbezWyyXEzmZlDA/AgVqytMWE4YY3Wq0atAVYqwxKvmNAPJleJjTH/eXp5f7
ExnC+6eT+8UpO2oWc8jiOmzl4nShTd9jlrcMaJhHaU/4QJQ9MVAHyh647L1ArT5eL4QRNCamIAYc
5oEAN8BYGRRgYgUbR5z70i6Bq0mtAQIXdMYmzhhBEybbOuHUUBh0gRjk1fTtvvdea6tz9b1rRsiA
2TpD+sTa6wCW6/5j9/Z6Mgrd0NpOQxRueZAWNL4ECxZ07bT3P2xSq4j7n2K9iO2bKcpCoaeLLE0J
4wYDDKYwUhxT6UszQlpju9Wk4GEYKH2Aoehb2mI9KZQ5EhT0YYLOyxkdcf5fdc9QGEq+agtXUQMc
CDLcY03SbPBGtfOayeqjNpzY0effuH0U9PLm9mb2ON3QUemNHAMKfs2baFLg4NBEBhQSmdQV4DBv
XMq8Ti4AAUrxG5AmFPAHKK5O2LTBlzZj0hQmUoarrwYDBW7DRZknQ2QTC/g0YfAGIhmUpHO3ek/R
WjekHtHBJJgicAtGioEBC1+56ShTJm9WGL0YrWj1wjCpZjKboRFjNt9ozWObPD2ONvf7y8mXMv5n
W+U2sUseSplPe++7/6OMqSowNW4a/0BdyZLqN7vs9hGgPJgG0JGkwlumTkaaVduedh8MHpQHyone
4R0YQRs3cCQu3YWwbQVGNWk009OgQW3qrFue5yDPAEAMIBR+t2dMWF2cDsR4Er3NHZdp8TjfavvD
V1JW79Ihuai9puIbs1yVeENTfcn7te+lsogDbFkhm74GMoB4pGw0JcTioc2C4SwuLQqK3IJiRw3S
zx0NVPOouuOoCM41o7obc2hBnw3Fhq3592wtfbm5v9x0fzk6JA98+VHBF4NiUAeAhrHYcDcqYxoX
OlCBV1xjDjex5y/Xra+ioeTv4SNhoC1TQYq8lTSZ1f5UEwHrsgwELgMiRV0LRfLqgOktjRpvT5Ct
jPmzZA35Wt1En/p2cPfrkxwgGXR80zr3osmsLlZlf03cIolmc6Nq5INKIzo+9I4Mv9PhhhOhToYJ
Z9a+cONn/DTUwe84K8TAtB7QY/oJj9dSz0sG61pgxNbSys+lqbOalFkRZKXHoDmzMUjDP3ZkColK
vbGzQPowSDPx0NUg5oTDOWAC1UWgtUEhoGW0H9m2ScToyVHADMbIGczzu/vb86NhYiuI1KFMUYTl
QQfzVgZikBwol3lckudHfPfkOn7LKjbRsePVCsPMrvunDw9rLRSLFGNMgPX8W+3CSHL+ASjiGKMC
PBhxmg9pm53+zNs2uz98TfdYWNbjSAvOM45j5htLIq4u5rtVbz7dVt2LaUey3+gYOZJGRag9jr5C
LQhNbfCl7a1MvKbXl+4UJrEiTlzETKM0wDBISwp/MkQqIOzf+JtSmL5myg8iRaRoPWZEYlgN6PXv
m412mYmNHWw7LaLE2XyasYARA+N4mJjnGmdMhoEFWW7VHrQ6kmMBsfSBpS8BDRSjwgUtYwlDoDQ5
OHfz+efWk2NJjp3RYj5H08mYs4wxpW2vZ/08Hd9s5+Ptr8V8atchzOB6cnVGblSjMr+NKhSIyENS
kOTSQgjDozwDdTsvq1we45XpXd3TiGtwhwIwNwgWg4Q+0O/2rjUr2rf8CjyBu6YwDrwIo0aJvNy6
MTpOW7zuH/K7tCiV49HoF4rT/Uma1kmcPll/XnwhMddPtyf/uXh87zSgbpiSsPbq5o8/OPaEVyQf
dKdKAh4dgC722Ov4ZNc7iopvgfoTYJpejn40ykfTiLkg8JwpSSjP/KYTh6prZHRydaV9WXRZO0c0
X2fS+Vd1Ynnfn8hjhOls/8O5NPXL2mtmv2FYmlkN1yhxzIls/hhZnXXOt+uP/gR3tFFx5XjDZsCE
C3Lr2SCRIx5iDGF7rQ4cAm+a5sfrG+tOa/DczTzxLpecWMa5ZZvu+KNv7yaXmtXrPECVQB2143Fu
uTzjl7nj5Pwuk/VPOOWaxwhkQcwwEnYh85SZpPncbn82/eQrbhJWrBoJUwUffzX9ZdrtaCCFQjFd
jThwNWp3i+rNcvF+8K4s2ps2D/SLhjN5dUZN8+ucnVbudhv83drgUFNj1aecGvv5cNMGMdMkHT7B
6WgdU75OlDNou0sq16OYoGBd7q5ChSlbg65E1tFV2vt1e/e1d9ctDdNaFk4Yqm0+9aueGkSEW0Ia
FVrcMZl68OtN/3TZlS3f3DDb2kWi/rnRPxbXf/ICn8DNcMDNirJWV2/Ya6k9DFw6BmNtSw+tm33W
dQp2ELDf4Wzb5EMdDSVohy9strjqMcDYPS6U2RvYbNtv0rIHwjuuF7J2iNH07c3JzRfXEEldK8T+
8FHvZO1Dy7oMdXgdG2nykrPCS/AEM6VvkAuywnOuzXiUxPTaD3JFJRfzLaJAvKbTjpdznNktzPiP
6fwHc2xbX+JLfrh82I+scA8gvHAP+QWQMtWOANENThamd1c6/dtfzLeSpr+4e0kfnVpAhWQm5o8n
/RmNI31UrWh5LKpXbc2a8S5VnjmgRB3FhZOiaGCgORnQPC/A4BT6NY4ehfGlXTPRCKqqtRM3yeSP
Okv505Erj/sIoI0cEQqhKZgUBQVSwG+hZqmsDu1iNzxbXTIpX1tOOe/+aX+KfxpKyAzA6Av4bR6l
oPnlhFyFHmlzixQz8L5/gHgeyLtmTPMZ/x6R/tXhdmkoaK9qYvOiw7aRDd+Ks1lKJxI/Mfjbzf6D
xvM818eZMc3M+OfyC80sesMzD/wDDIGWAkUVJoAPJLj/Hl9RJ0ukoYBxcPnDJ8Ovcgm9f/pEIMuE
zTecRx1t572OtYfSXlVXr3+yZhAyKjDMGcG2OSpYjKctLNHmoeZtB+FZELzbnRNfYpqz0ZQNt/jE
VRNZtkLO7js+VuH2w+jf2zs95oehBO4Ml2xAufv1YXoyYVum6OIjFkaflU01j2kzdsNAsRbkIRqU
dxMBF7/FAQrIhtq8wTfyxPPTVmz1aCBd0UQrk3adKJTn6skSTpzXSc3A+oc675/2Z/4dUx6p7jMs
+qSNYVBL9ND0J7uV2ZtGV0k7g38TSvr6iaMZxWSyyo8L1oVNsakIr6VDMBKdKFcXpz+cV3WX4uSn
rMxm8pf5Tnj/PjxMhrsvy+m73fDpBKVFqNUo9QfyCdqpgrZUbIPKJ7u6gSpoLxEC7Oabu7tJgFSh
KAnUGk92+FTjEIdQGAxyQ7SpGV6FIZhRAsEPZ//lp8Py+j4vyQBenVFDlz7NOas4meptaaSUakFa
KpPCKERdDaMiLN3NXLkQPedCNBpl/BaMpwPBq5KoT+qT+Pbo1ygSHkM/V4MPo7/HV/+hHgLyzJP7
T73bszrdLexrqW/qMBwlb1xsWlwGFCuvS8rIBLcdbIKgPJpHVPPcYSsrxI7ig3ZW41+27Pty+1DO
/QQwN+7cqxCtPae9YU5SKZOqqJSPCwXaGb4/ybp7uI+T+oweNAO5II/Q/0fZmS23kSth+oWGEdxZ
vJUs2ZZ3t92LbxS9nMNNIsV9efr5/vwBsET32GciEFlZKBSAQi5IAFkA9ffnGKc2s1OV2M4dE1Gw
Dl/IDEiueXDTALOMtUZqz0N/CQlBvoeNXZyKWx+o8kXcehgIjEl8f7F+/t6tejfkCl+LTcmw5FnH
eY/iBJnKiPMIsIkdY8RQ457RfLqSStZgYBenlnIz3oxvfk+bKi12sW7McwLPNJrTJY/BsJDoWeeD
Ko/mVE3KKt9r3FVyHQxjOQJUddl179KjmHuZ7u7luOl3eL5jJ3PFle8Cidd5Bvrzo1x9Vu55Kj2N
6Qf4VHPQPDtNNS9WAFejAduJ3nd6bz2f6SFq+U2NLoiigTQDUAjN4nv3afRWJRCf8Dh+6V/9npBE
AvwrmG1xI+qlg6MLd5up08o4N7AvTsThWAgtsHWQXrO0TUM4mVvzsyGSB4cTQGDnw+HF4CRjHNwq
0VDcFVMpRmLvfK/zxbxZeMJCAFoH6NmLH8+uDJ+fcVgNev3YTbw3aPfbLHhc7rk05Seb4bh9PxMd
GEzDgzQ8rV6avyBufRq6jnDL1LCHkeAMKTWq1HYveRk8mQYxPSt1yASvCUGb0+ClzUHc7CB0DFIt
LBqgHdzWPAM3BAmKAKw9oAJNXW4daYgUgwBJoB2Laegi2OBud8FYRaKVJdJ5XhLEuoJGAP9x03Oq
7sXUZK/f7rCRUrPJUt6w04lfhmtTk/Pm0/A02nYf8tSkW57Gz5NEtLS5nThaF5wAchGwBog5r+Md
l38uZxp109AlpE5N54QVoTIlgbwONBLTBKC8b6jSsARFoMgyj3K5I1MXoNzD6jCEetWwxyFbJrIJ
S59p2ooyeXtN8BotZ6/3a3WIDohSwUW+b80jo7LsSguijg9BchA1y49P/EPiueyabUhekQuAgMnQ
e7jqLK9lv0w5OxPRNEM8g4zhLaGNKW5EL6Xtw6sMviAgmJTzY764OOcVd5Qh/0nhUdQa9Afs5t6V
80SNLVbj+XL8+PDYeK/pO0hgtqjNkpl+huYPUhkxIYEQJxE15rme/ZyUjR9fvXAS9IM8z6gY5gry
p2FHHpzb7OlNX01/FRpD46L/aGITzW3sFjduETz7pdRbWS0c8kekhC+kUP2cpY/7xW/HuWTxfxLE
C3eUaHG8nVkj4Gz3YYfNsp63eKe774/2q80yltVpS01g0rwU5ua3O7D7Z9p5McDeKjOnHGYYnkLx
8/T0NTuikoTAJBQUAAFeBM9fJW8hKIVfcJFTEAtTIQYytN/dVK+5EiDHqMEWCoyXphje/b8sStVD
9zM9FLIEpWbLze8QhxsbkbPhveYfwsaEGoUsBUn68RsPz0MWSFJXldxCHsOY5zea/O7KQo5JhmCA
/EQwnm8/ZzJ1OIOk2WKfU21Q+ZxMjc6i6m5bs/X7NUOQOHnEomFYCEaTFwkxBaCiKWDEspEl5JDU
5NlXKCiQ6ODRAIf6WJPVYRKJl+x9QYcFuTS+0sRRXbmRKPQbTc21BBoaHFgXF24dTI6k3Wj0YiyA
JG0UvRS4ZCUvs9lMGIyG+iGXBz9u/jb7f37fYbWH3WrYb6Kj2hhuzwkwuN+fmJVfj99KMyEBDp5t
BT/vJOtmxxQAMYwjUE2EtDdVnQpyYKABY4uvWBWR/Cx7b3JHaHrumWKHgukmEHIkxmQtkJzBgdN/
OMhpNDvkhWtoypBQlMqO8OBVZ7aRSWKCQ2CQWZdZXvYyoGkTl6uZU59Cy9aDVVJqEWZkaoqaWliH
lCoTQ+C2VNyVJZKY6HodoR5X50GHdxRRrjRQ+P4d6ZuzwWtVu+Y/xQNiSEFetOCoy2kcz5WPRsT+
ZyKaIo2O+WDtkcAdwW5ZaS7cM/XNbl4yaa76rylRRl1AEAo1HM1iHVQD3mhhJYrFf2C3efjkymoC
3c/XxxkHWNTs8v1j49fRQzgE+DMmV8eZFvj9XUIowk3FRy6a2OLtd7GoEDWnwP2KLKJC0Zb++tQg
1fibquTaZ7fM8ejtfB6nJejgrjIw8Ng/LFQ4wpJuGLOHTD7XpqRiuI6Aszc2XgqzKltdzk51hpJq
oyM1iNYXrXuN+PjnP0al5sCUynTjc11/YoJ5D3GcL9mpCYqxzY3frcNUgTLNpgYMBrJWi9tEi/yp
2WTzV7e6LzkG9KP6f1yXmDd17w9svOOEuf1/mn02nVHJzuYZTEozW4bqsaIHU24x6Z/+2LKBT/ut
FzBEhXsB9XaW+oD9u8Y1m3ARwev7hTbw5i+07Komioa+Nmd77JdoDIvrdJNwOfRjkgrJL3Pr4IbK
4ifqaHk/fhyKXrwmnjXUOUtSxq39dWf7y7o5eyZwlCU61v6Dq5OJapT2KgjfCE4wYmjOW2uWvkSD
BK14RrQb1KaaYF5IEhILLdNd9+XT5grh5MWUDsdJuX1HDxVeLKQMhxdo4Vj3WheQPooY912eagLH
GqfXkk3uE97pqYj1Y5vs8872qrf+9Wyzp47t8MWWN4p2sBtqutDdnTs6mRwekTFwTL/0jFGNuas0
wqaInGbj5uH73BoeRdLN8vfCnH1uWGvY7z+ZNzRvrWbLvAsuNoqWp6ti0dJyV6Qvja7CZOat7v7z
bD8fxQHbi0e2yo5upWTnvDDr8ob21fFlKGsYDnvb4hdMbuaAFchhfvtQ3RXeFWd+82PiTrPq99aY
rdl7d/S0348MqOhlV7PSuJx4oHRHtoHE2JyAlEy7/6dfkLs+mxfgNe8gxzEbQbQqQm9G0Q2o+6Bl
f24JFFqQUgcVHZWhoVBd3IIAkwp381kigcvrflszttIGDMPE+VmXiMahTj6vDm+5weLS49rnto4P
N6dtlcqjjHNAHO/7n5PPpMvMIyLTDcdx3MfBybPZC7b4vFv9Qukql1NwpMGieAuSpz1Hm86dxQ0I
12F6w4eVvPZ2X/bjcIlzf2g2c1mqtuW97vnGmRWcXMGzLOIqGA0c6yQu9Jk2xop0oSCUi3guRvT9
ynLfvWse7q/hMBUVPDfbdd9Qk+rPit+zBsv1datD59XvcZAfrWTKnZur1nRnhUfloerZp6KYefRq
0N1vOzm4qXy5vE4eKWRTgkoSFOnpIqie95DPvbbfIEMnTMnrb/CNPVYo1tfWdbTujNE9F14SZK0/
FDvvRN+rVX4/ct6kAQEG0n9tspOZ66VnMhV2kzkeOQcdjEcUGRjOP4wbQqnYejL4fP5mFZ21Dc8J
9YJGo0VSXy4YaM6AhcAX49jupLzB235c0nFbXhD+x4wNHWBMEnSnMR1n7RI145NKWHejMq6PYlUy
BxOxRtJ084NSc7f06GHyIYSlVMWvcKsX8evYSuuYjZ661x3WhTP9jbD1Y9rl4qLRdRvFA1Wb59NJ
/j4t6pBOG7vXFbIrX/IjbcSk469GvRcciUXk4j+Lr3Tsv85a86vZKhyUqKsGLuEz5XrD01ZNcAfI
eZBOlmYYIRFcTnVk/KDvp/KLz5PN7v1xV105KVWKmggWxE3Hy0bsh71oI6fZlCcrFL3scQ7Uu+NF
52NEkwX40ShH247ZgtRbwYz1zog3xTyz9vEr1BERcyGqD/pkOvnQHq2vlp1e82rPj5r1l5WkSMNW
HsDEqIzRdnw1aV63O9PXSXerOsFbq/nVcK3aqT3cKklvDpWiO8VVj+6VplXYDN4SGRyVF8Qze+ll
BVERxO1FpiDWimzY6DT5Td+lhJJRRH/GeOXwRZ8+mH0hJ1rgQUetgc4qPGj2C/3NMPyn0IuXco2M
llxdD24bN8ORbDFTDlHDAnzYXq1Wk09k70Chyr864gmb+Tkqf/i6HvLFsb+d+2Sa1Qgt23lCGw9U
G6TFnX+iPd6lWDDUoQRVLLKOL9bACA3OZz3hKyYaNdJQiczJg/zCqK3+7KHx/+JW1aay3eXhU3c1
/pbqkCd+SUAtoFF618OVVJkTb+JZ1pwdv6LtebP672io4nYP4z96D+e8yIVXnDUIvxrJQH52Hpqb
1V/FJ4HsJk9XvUbaqddaHFh63NgBEulhOKJuNpZi6P20XTctwT0wmbPqKjFqF9UrJspiNxb31ZjS
K1w1EieRSm15GH+o2MmmGk7TOie6lyTqxBmI54YnBnz7tb0Nlty/m3WOmGUx9FUuWV5I5Nv1YvCU
/pbxt9StB5kHyceGb6Eoqtttsns0Dir+04K+vNjfxgvE9jWOLQeyWHD4VvaL8QPyNOJpJnC/4xfA
16/3T/N3i+30S3PRe71ox7KtX7nIwS+Gu4OfOI/Zvvcai+Nx+vZ+tkibHebxsAulDuv7mH/kPUeV
4sn09I0deNbHrdyfuCU10IFkihl23iwWcz2hcZyEbJwQpNuNY3m83M1QY/TIokC8Kfei1XZ2Ox82
kzeaC9YQZbA+fGUJQGf6qFqPj+nEHo9jGIHw0OOQ8zmXGppExq4eKUA0o01dCG4W18u40o1k/+nv
v2i6Z2/mU4L67Zs9DjEs8vEHAUdPdU/8wxjLHGkwRcE8ZRwEsq8219yAlQWLTu/FaT64Zt2a7E/b
+N+Zinbo98PP219dIInkw8GFN8jHkMfY87X/BFhuabSv280rrbfvVtpFGDOKNTlS0jKGp+Fydz3g
ZzTF+Bdt7+P1TfVMWxxQAFnvGHJRmlP5W4AOnW2cZ8fIwtPHQIYUQEYZc3pG3tMHH8ZPWo1pdhev
th/cCIbLwWZ6PRo8XCd3Q7VWnr0GMQ4kE99SEvhq00iuLKrV4cvk/nbdeKHFIL9BEj7TLwEJg77X
DMncX/vdBzERvptPPnQO+0+um94Keq2rq35T9VeGs+M6LcHrjhlcdgAf0Fm4ko4TrilIE/bcmNPR
b6v5ANqSjJAolyvGC5TXR33M0iDP3+DEfCWEN/HId77bf3IW6XHkAk41B0umY1ZM153fTyVSxPx4
N3+pb/nWWWA0hGQjjOQtEVwlL0Xw869abjHgujn/iCiTSuI7Gn+YjXDjzUvqxFme/Ly5uNrff6iu
uCPzMqHggvhQvEPE8lTZrVynS4mZP/w9vjk83VJhngM1hg3m82DWTamv87eq5YMs0VzDl4/dr9wr
Kqi3e5ysVGLiIrh20rsZ7BYfUyK/3cQxz4nYovn6vvok+pY8hDTmL11dl0fUYMKx0NgHlKuKzhhk
qJ7TF+3T7J/RbHO67rQGd7t9/9dSRSoh5lltoFZnGjttkJHDL93B6e7ssCVJnk0aV5Z4w8xFvnOL
ZS0wYC6uTM7UWyZN4pC693S74WAEvthEKLyyYya2s+6/LRE412CgcFtqDlJuo8j27mN31kMO5NvK
F9AE7Q2LK29cOWflt6Kt8iZJREUspS17N/r0YFQB4uN+t5odr+8fj/zkdkvm5OyWny9DAJQy2hmk
UJUZf7OHIRrJCEopRJUjiNfXSygUa5crRk3wmUrLeZzG/dcnBrGK809a8N/y6/yr8vGsVizfxHGe
meWUW2M8T/z1tDnOrluNHvlAXyUkM3+UEk5nVyT+xTUAuoLzB37CyroVZNphGxYmMvQqlW4/fO0/
zF6ferP5i6f9u+E+Mo1X9592j8NX4pPMA8+Lo0QcpKCjso8ax2v9t+Obh8P+Rjy7e3fYdn45TJof
O/PGrzx2qcTvxojNdL346G1giL/IPG4hYlatr+bV20P3ijDob3+fr1hp80tAlbuApqtW983kOLrq
Tv/YtTDmlcDUX83vW+f0in9iGWO8fPfYXKu3dVYUtoaDJ09xnx0I1DOcmchcarhb8RGN3uzL4OHh
erXUT26JWR+GtGPiOdLuVq3TVfTopUbtN/ul2NMtp+rU2jCdD8V3RZOKlOa4BNlsD1u7TLB50dlz
bLavwUm623TvVqvlkyjkvIDa3bFzH9oGeabQ9tOr6WTFlgSz5ev1dncrHTG9732mNai6CbDj/Gm3
UakyWRmfzhcfiy8EiNd7/09jNqoW7VWn8SZGceurdVPregxTGGgAFbaYyt/ISP5vKHpreWt3Q2wl
LCYU/I/XL1txUHfd54ztPZvE9tn0gz0/vCtFzbFier9ez8cP003+ffvcltnXzIMZYAxSNLNp7yY3
MJElMDZiquO7CYIYYMr0LwOzGuKWiCFF8jgD99QlwxJ6RPk60w/Sm7J59fGm1dN6iztDINEF0jpu
LCLBDUEgHjgQPNlCwZLEFCKGTeE7OMGCDAJJjOuRe8gs4NmVkCTZLZAXaD4ifkKk3uUiP05R/SZu
acNBq+LM9faFL0bjtGxve0tGXGhZ2t/ugfA10zS6JeAJ6L3jw1EN0hBZIJM44Jvq1bSrk4WfNjfz
k/ZDTfMNTDqzsFpG6SJTLFHGXs9QQwwa/AruEBuCxkDQTMDInYGss0sbyGkQXSbIgt6zzuh6cVon
3ifTkjXIYt2989CSGyMQ3TgE9ggVhEfeg6lQHdJCdSAxdarvJ1ejj6b+7J9F9/rsrC0esDQbto53
m1CiInUESCgXDhO99FJSFvxhkK05exFzS9C+DKQ+q4n9zfSOCAf6TGdldlLusccPtjy/1wMhKPDH
XBN/gNYlG6Zhr/Buv9uqmv1BLw66qUn2ajCeb9nOcPYWnhSj5DMNPLcHf7ybjTXL5yk+w8Xn0YP2
302zUZJsswbiCznNF0WUoWHjcH+V/lm4HMh7CxKEFZoxGhbxsn0LwSypxXSlu6AZM2UesRrCGGlt
X2y+mgCFDG4+2osAbi3747ZrxelL3zVev8IFEX9EPM8u3GoGw/6aaafOLLw6aKsX4/5fXJA5IM4d
9DRuMW5pJXC4X80VwZNEZ5hX2BEKmhDYP11vKy1CWWbQmpaf89S45YemLq1tRELjaTxLEPcOtLIm
UUIq7WzDWl9dVUIAgmXFrW+JMQd7jA++73RvVpP9rWVjVt093io2VGoersf1nAi2R/UZitFRkanL
hz6OSLrUXjl5gytTD/j/S71Buxq0exy53mx1m+yVf7Enyar3NNxN77eHr+mgH1ieYH0ICYtiBIGW
kJAAMQhGTFG6ORDTVcz/jRlEPcGTF30IdU/tm1aepxV1Lqa5QuudNSfjEeZovaNDJhqkYyEMulnZ
6ZdHk8xiY61mCLHKranhGJPPMcYhBAh/A5imELI+qgk7MHozE4xnIliyx0B9hyK81FlhlkOtWnf3
E8K15OFeF7tBhw3xW5zP1OdgILbAutgUZDXpr9ajTb/3Rhs5QovsNwT1LHogJpfhCOfYuRJCSagH
hEDGoZhviQEX4S6Oa4p1aBE2DBSWqOYfQC1mCFdQlElQERs6cVtkbc+/AbVVyHT0DrIHGQTxeYE4
ecrPYlaIV6TJNIMKerT+AjTl0o8d2UaBHjambaWaajV6FQEz4SCQOzGrR3oaWs7a8mfUuvSTH3Q4
JW3ITn9VvzNk37ILMWusH6v1tmp3P6fDkYrtCEEglMWJhufW0gXuSX4Q5CoOQzedrCvT+jM3StnD
6YVlvp0WO0wmEAeLmkliCTORTCFpRq1FWKiIs1ZM+/sRm4nDlVbnqTsk31pDkkGec4FgF/oSwSLS
1Eo9V2320RQinmRIoXsyqGREgpXHvTYDgNAHKkFAqEcAz3L2Y5oNn+9kzGl27F7crejXOHeiA+0u
fjHpHDqd7XAzbL6xOUBBlih780IoGr7QDcSEAhpBA0I3tXusm52pYp82yHPopjWK1D2VFXyTQQsJ
ITkWn26lnf2KyoMAWAoE08OtDrSk0OSl1UGSKU9rq221j+qWiWIJhrug0HE0qYKtOvc7edNYGw46
GKzRn780BYA/bvBWeKY/V2lVs+Kkj15LgNOGn/uHrvbzcX/y1Gm+wQ1yzYgSpYQVD6SxQ73pDMdJ
7/bICNCxNLUSRTAJDE0FC4cJ4fb3khhE0ap9c3H6kyTc8TBWx7QuFQuLROP6Of2n8q/63GJkWNEZ
AY8zwyRF4RNFx7SYN/+LgKiL2mx/T91UHDFsOYJk0nistAz08/l4tPl0Yp+HIkoQat+JxQhT00Qc
9TfXFqJd9WK41Jys5sb30726LgIRBU7vu29MYhP3AiIpxABF5SxBRqT5Jn9DaJ6WXTE4PIgjhKr1
7KYzw3GuMxyvrgbz68bTFWlJCA9AIJCfcEJ4Al9ywrCNqzZWJf8yfLdT2mQ7HB0Ph+abdBAx9bKW
LLoSmkNqB1PbEEsEavEUmhIDDpR+NJmBdcQklVo8XGud311ZhtxCX0MhWrJV/0ZI+hIXelO1QFNT
t/9mwa/HL6vaRo4m3b+7zOfZ3rOFKHWIyBaNGGSk8VGK4Wr8P6vC1sVxkNKFFfMdfcyNbjf2q30u
mZ37wWLC1mTQo7ZxoEVyed2MHWbyOJqml25ks3Uu3ND8hgWBMoU+687xq2iCgO3YyqXmXCA/WFqc
tfYHeXGRyCQQsfA7wI3KhJElH85UQJ3ARtPXiVFt+eeHn/ajh7JcdR9uYWZkZvYQ+weAhZUeQH3U
iGUddB2NDYHmuOe5O+rMPTnMgayn+CESySGNlGYtdCZDiReiMWdotsCvUzjhJzLSbV92UL1+pzMY
tqtht8v/DPzQ8Jwog0njYbx/eKzePHPngwto+HQepImBlJgWVo6z5dPH2X3sfGKaiF7RbZlQlhxw
G/Fn7zpUn2UreQL4JTK10uQWC8SQpO73mtPBZ2dbhySiFEvv4qq7eTsZPl0/PrRjZ53gGTOJ0wl6
5V91gQFmY6j0J6WWPKNGvgvUci8jqWQhxG7k5A07ye9Svk3ivTwDQ95k4gY4v8i4nhuHtNlNeSjV
smDVYNRj22QSmZ/5dvIpteNB9FioMeJo7hAdp8C6ADHVgH5uctUhWfBIR+OC2TJsPr3JW9LwKD7b
qdx2wLQxTfL3SdNN/vr1EO8SPLRoxOTOluK1Qc2f++U/i+1fehbEFdVxuiF3EqkM3FVD+VIREHQu
iJmAR65283q9lEsHQTXGx8FXV9H0gYa4wKWvCU1NJqqt3lg9snPD40EuEa4aEFzaoj6AJHWFpB1X
nXfL0Qc1RK4K6fEWUxZkF3UIEF6KrhieP5uxnBZdd5DmMTawAHPggT9Z0w27+6shblV2PXJFm5gM
ei26HKVZT6BxR4w52kw/0BS0j2q07N25BYDOcfS47OpdB3JI5EjUgicVtGixf/z7cfl28uyXzNIS
NEZMlrtd0svMTCS/L6eTVzw8SVFOC8vDsyLCH65VqcditXkxGyCTMUmpxlNrt/Yv9DfI7MTPF0H4
0ghOp2KpLRkC9RIXnvAq/4XMVBXlkvtVFDm3a0b51E6v4XXEic7upKOCzN/69Vxd6veMTett6RYt
7SpVMWvTMefpCt61dzFVJxWQmG47XImy1BCT9YbZl4hSBrhvqRMIkEdyreMmfbm+t9reVINH8S5Z
AClotXk1rp349vxcG305q0BX2uzLjOIKduerKu+BfMMisMsjQ3+iyg4GU4MRK5c4NXDuO93MC9bw
UoPnCWka28aL/1i3LcN0MbTM365P7n+5PU26b7iSqwxg6ung/KIiwRZUjDz1TpYgs4UqBs/ymBwS
2cKJ9tS70zN9eEwkGBGLylOdXM6Teryvj3rG3EoI36hBU0LeehpfNVpqIyf3G+unj817nAxJSZta
wVA315OWmrXoQAZ9zd+W1jWStvkgjb+LFA7RREozCEW/mHdfLdJ5MhShNgyfPIlAFFR/vbnrvSEX
swVI/Rm35PrwcTC+0QQyeRGINARxdqQB0WfTaLoJ6IyiaqkD4pFeZv6mFEJUyYxnnlB1xvTXZnfz
H684ZUGcHSUbUYcqksfvCjQ1sW72Itvcyk6z5Zw5TzE6cbHNHyPqCNwQpTkos3392Nc6i4uhEcHF
KnKdC6ViVgnqUpu0G6IiYfsYUYNTqkJMhADJy5C3QEKVcPUdiGo1+5vqkMe3U/ctzJQyzMtw6+ng
deJf6kPKevXEKeSlCuSGKLm7DMMoJhg3Rg4umEhCEUFwDRw2aScYRheebAESn/d14c4RRgzlIea1
AexYBooeK3pKhf9a8oyATV8bxzaGSc4tkOCnIB6RkMdpi3KpOm8cRwRP2mtO2N2fSyvpmRgFB7KX
Dku4Lf0tXLIEd64kWU8Z1dPxdFtaoC3Bz3m/eVpeNTef0kZY/ho+Zd3mr9iYp8Xe5h57XMb5QXtj
EE8JvAvUMnTjiBNC1IeI069DtGWuQBj43Qb/Wcxia+pSLHnwSmOxTa5xPOAlYkvFcRNqPtCbRSwP
CLhcq1IaMNhtbj/DA7T2Vd3G41TDDOemORi51NWzcPaG5LO6/33I8nLKuETPVvuvVG8+eviSfHHu
W9eLsdbc0jAFX7sO26Y32HIs19lNIO8bhC7c+Iih7GgiPpTcaT8KdUM28hx259B/m6Jmi5eDMUo0
JVoOX3UOjV95keFOc4mMnKZfzG1AEtFGhRFL5VUhxlI8oHDHErU4zhOvetaPtz3G4pke50lDEFVY
3nBUn3rFrNViEuQjIXk6W0OdNnqlVRke7VZPMchzKpdMc4gDiSIENzg+mnXQvaMyPCAV2VEe31n9
PROHUQ+CZpvFepxw/YJbOBzIlwH5AKCcOXmJTGs7Qig1Wbikc3ndw/p2MmUf7C7b3+XZz8ja6YEF
ybX17F9diKmDqjEdf5ADLk8coSq3e++727Wq7oqCVCt+2DG/flt31pD2/majDTN4sUDedcHyjDVG
lHIMJQBCFtPO3WaHx3RK2e/c+cu4NyLXUzeFIHo6qlavYMnUiOtF25MY6PKAZJd89MwhhrCCmzxJ
BKnMteF7pEXRPNdJ9OoBB9On9lXrsNHOT34XGC6lWqUmKypef+TZUU2Ryidut+q/1RoenwJbDDCm
5ZaIG93b2YQOOZhjMX/8WyK2mzNRhhBRT7IlA5DqvvOmfN90c5rJ2ba56b2m7DLrgFttG4+janF/
vaw2/70fL9XomhxyDSlGUs6HaZaQliQaygIdEnkg8b7XuStPiKZoJ+ddvcSMIhffpKlhPp+ExAIJ
EAC4e7gbL04s4dVKcVn+GM1DqgF4mUX93fL9sz3IyV8luRiJzpk3Qj2Th7bL4lKaqrMYfVstBteN
TVNs5MZLNOAi38O0P7ki3cjzh78X8/A0Kjk9Nv6YvVh1aj+Dlpyya1vM3ExOL6rPaD7I6vlMJtM8
ifbzKc3u84O+MCZbbCHe5dwHptB6HFtzsUzeeai6renyOIkjHGR02T8lln+4JcgMWt1uZQJibcQw
lSt3MnjCpsTWICaMQK+uazdoGTDlSmrGPUCCB8K8wMu2csCz/R1WSzaJ8tUGCxaKAr/H3BnFOtFG
q38n00XrRbJf0tZ2z6ZCMWEgM9yGaQMk+BYWMgtye7oZNsQMsJKhecrMF+Ig6SoZ+NUCScZmWvEq
LFKyMZshVjyqCzLxkPcsztwQ4DjozsSpYCzWEgmSPZXMBZ4N/9m83SUjDJrNVnPQ6ejMtw5nR114
KE1H7cnjw31r8D72d8tbaUPI+uzPc7pyVwKEhZhAiAkCrAcMVFG7I4aR5YpB64GczVQI7FDsdRnM
zH0nxxTNoYaxLIM0IyZ3gmFfQxtuFZPXPjQLm/8k5920fohzRXFBqrMCVIOeph0INDK1wT1tzqP4
3eaPxextfSKdzpY0dU0ltSzprql7bh2SM1FtctZUNg+Y7jQ6t2d4T28cS4raF572NQ8MX2wWt7sh
fwx9ww3p59rh4thUJtjbPfZFYQ8v1r2qQbfS+nHdA+lxuJjgX/iUDxOjDuaIQncQz2hYuCXK+Scw
r0sSTxo/NXsY1lVHms+5YAZROoZOMdkO+biTgEdgcBkR9bg04R5rXdq1BhJBQODjZnm1HapD4B5Y
R2AAL1dCRE/Bg1jo3enINOP3leiAkoc4chr7gKLazyo8jH8El0CkyJiFGJwQQsz1fxLf1qWD4aA9
QJd38ZPv9bo69f05pdgIj72gdg9POktSxIkTyFiw5BZ2MblANi9WnDEdEUAjRWK5tdAirsY9hGfU
jlCVcSu4hdDQIlfHRRnSzN7vj+kYFKhkapp43FoyuRXC7zf8yeblSBEt3EOBCFUJhSqFNjVL2erZ
Lnx5BTmu86/z/yBIEMTSVSjDbSERiIWL5RAQQyJL/P+0mji83ChPq1fsFdlknYSzr/B4ek6y3aHL
wnLjMP20RllIjr5Nxy9aOsNAE9CJOIVKRoAxZY8MOQKCSZ6W17O5VgPcp8YiRJA1pjyLXKmXhQ5Q
Euhw0ceGHhVFQ/AsYiYSEALxSD/2iZhOFPrW2/SSIne+PGQSO/KwoDpZ5G6FTOJ4IlX9B5PJi0qb
f6Xg5cxtDGzNFeGJU9xxbtdtLXDCG4Ygq8n1w1omIYKKeKN4wWEVRBRISHu0WSPDBgrf4uxc3xy6
L3ofU4eM5KorDg3N0zoipsmaO3fLccVUg2g8Q/RI5PUTGActCISn4NHJq+zyEMritLjeLeWQn/3z
KVdKI3vXkRnvEaKAH3f4vdZ3HX6nYotSVujYs7Dd5LjC5+w3PSyXq8Zigl5jIEwtqZ01tvU5kHMG
6uwXDCW2fK4eQkfAYvuWXOBhxrQaVFfzuEfyNu817tmhPDbkpDh4/kKD8vVqbzeD/XdzI9MYNGu+
sxKVsz31sbAUkWl+6/euCPW660gPOibXyRYookJQxUMRKp9wCbWh6sROU1I2rjYPb3kD8yVNyWm/
CbdXaR0QPoxvdYy/25AykgtbEcGCIBCWSBDLlja6sCVDFJJhiPHSWe9eP8xm+vkfc0S7sfsdUEoo
BWJhxafFpDj1LUUVbUyBelPr1sPAkgW937Cwkt0KkFeVjKOPusrGS0wn9texg+r6j8fu599U3Rxy
TcIMSwrBEr+fsvgTOSCfi+Eu+ZsQxX1sMqdTE5yRc8nfFb8T57y0fepxcy0NcItZ79d50choMf0y
qnbq9IkwBCmaIjxZYpdO6xUnKo/Pv+w5yq+C44u+H708Hn97bLWVW5iBPHUo7/Ml4FY4Ror+qVao
M37ZLjXjefGT4g1Na/DZDrSuPjptbe7Ri84WX/UZZdBEpHJb6Y9wCi3jGx1lR1fq9gDyrLSN/XvU
2DU/e+OsQEt3OozXV43FG9JRFPo0vBTUbsRwT1UXr3FUMIo6ReGuH/HHj0G8Rzrueh9eDFgBRZ6T
kHvIE5rXKnTLXvq/GSVV0axGgNanwCz4+YBCbS6dtazTRfepc1NIjRYDElMPXX5jSq9P3/Z6D385
SQxRnQ5ZAVk0WTTPKx11FYZYEXRoqE7oQdsnjwrKrwcrprSBEPlxX/3JN/orDPMe2VFJattcxOou
qUNeVQ0j6wZ7I2gQXf8e15NI6bSnZf/9plrzV4NmxmlFCCANGiZPTDqdRx3nX7HU2vq5Mpx0XHt6
mVT1YxqAau5hz/9gka58wY97oVbz33ohfnDo9jnGDIOofznCOOz24+Gq1XyTjpB0F6RG8TrpAR0Y
CrX53/WvYHw9EMKgzYwrMty60yJzWDQ8RUyYHmBq23qvaD8j0oH8w1hUblGFli6LIaJjSQMmJx7U
xml11Rprpsth1tl9tVABCbM9Oy3EMNICA7RCCCMVFEkhzpO6kMvTTEDiNbAIY0DuVA1ksvniMX6D
jM6vCInZCJpAu8RS/H+y391O+9VPnd7+hUK9jk4zHjQH+HR/58/zsB/P2qfu4FNzc/oTwsAmJpIp
VO/9YMq67IRlAHncf9ooZS2Rpi7EcPsbQhK1s5ZSW8PbU9koyrQwhCJpwKDGZ4zHxZrcfYGVHTqW
Fgavrph7JwkoESAFgiiJ9loUQoAyQIhQNJvJViZvColEJcQqPN7yb2ft6fViU/6ZlQBarkwewx/L
jj2pnrkj9jrd4XDYr1r9YW/QuzyAc3o8dqb31bb5NsmO5+6gD3RwgBqy7rjZ9o933fbhdVu+9us+
hwuHe7chUSCmqk1W1KtjIK8RskLemgNpJG1Zml5APnnbD4F5yo+kfDNPCOBK8r75KGPNSUEsxkbg
B5DuJHxiuOGZVp2Jg3fMQZhdw83NbnG8SZtnkUxGWCx1elk/mWUxtAEvZo4Zy6YU/eUseebRh7PZ
TjGsYLDZkeUj/uAATWqgWFZSJ2Io1CH8RgK6aDFN2BLPRidsPfLy9PTLpt/6FEOlPOmot1eDf3gb
9jTscqAEmRTulOt0K9ZLHAUU8z5hNWQDR/dLnfpDDqNq+8kPCmeDwLW6dYftG+B63XvttH/A9CTw
K5RuZNJ4d3x6HGsRyvxvyC0SQRfvf+XSjw1EIQBA9zPgIDGHzdAoJq6Lqkq9Sz6FExlBUrDincBd
DgMC9hK4Gd1vPm4Pb+EbcrPE6LcEjk+YTLpvR/vj1VQOzNHx/1iUWr02g50LUeKYgHabCS86oXb/
wqt+NVwNt8vBchOHMcLahXnNvzHmrvG2uRboAIcWJJQeXKthAiOM2NRzNb0dtzTpKYblF1tYyS6A
0VfRe8HFVokRwR1JBOmkYs84mFRMLG4so2bbioqCrqSXKQgtTeTgSFM2lulrsbVle2LNfqSUWR+c
Aw5CvDkAhFtCsWTPjsFmAiCBfTnYnSNRP5z4BcQgOldTaDAGEbDESb9Kx0boxMaYDvuDqEBhihiZ
K43ez6Zhfu4soBA7Ry3/+jEn+GiI55zQbQ8q/q7odqrOYDC4mEibTh8HzWqPE7xmZRhEpDMfKc4a
T2dWQuzQdYfbOU67Wc8VPalnsdoBA5DUii5ptbAiRetvjuC5lGN2r8n2KHk5Cz8kCxBnBCTEOox1
KdBxwXpk6JxhNKK1KgNzmMdgPxXNRk+L6/Y+bd1p7Qg0z1n3eVkF/si30e361jtUoT29ea64LP5T
LKwEkqdq8pUoMxKQF8IUKnG17XxO34I9GWDyFBUHTEwaA7qcnbZ08uDJ3HrBqrwFw6KfQICFeVXV
WkWcgKclWczzEpEni6Kjd3cv9i0hzwDBivhSz9MRM2ZMQ5gVxjAk5idc+t35vwOOau8N4MTusDdk
/uZi8mbQGHZGj+15xRRrmmHyqWlmRjNVd4Fv0zdBK7ECYQtSmG2AcKlnRGw5IG8esIEkS8fCa/mN
NrBkAkvwx1Ibf7LKipqJkTWCaX4LYXHNgDFTxLUEV4pb6gIu3ZknaOb/PNy/xOXKS0bmYJjYQToy
LxSIiVGT2rjhTSWOlXLkvxd+0GTawC8WCLsbN9+TCamVVQyvgRYJ2A+EXFIIGUgnW8KgqM2sYOEi
GKzwWEGIh6W4LfwWilz5cULW083mjeSHWT7mKZAtbZfAA4wEQ3jbcwYjjqXkxrxOlwxy1slHTXxS
gI3UQkNiwMWm0auuDtdz9lapTYiDi62DoU1VnVBRf4fHus2JwJ2uwDwnZxZwl/4Tfv9+rlz8XnWG
7KDAKIRVjueTlZ3d5jCazJZenYSnzOfwVQnSdTVD1OxkXgrnPmgNcxmiDc13pMpTwPqczOHghNb+
quVBciza0EPJlpacxeIKVSATl59NAytkR7sGqX1DasiBItzTAd1Sst3JBGkBkicfl/KMATC53A9/
4XRZMiV3QpmZJIanfFHn9unxlit3yfuPG3N10fu2hw3N2KP9zWik7WQTe2MLa3dV3tPmEEzKj3BF
xiYmzvuu+j9nXoioMDuEwbkWMxBNWsG13GfTN3MxzA0Xw7LrP/LR3pYXYEym2SJGEnjZIqhcYiE3
xMXGT+yInM+VDZtYBZEHr1OEc8qnt+TeYrR9qUkyngOt7kGMW5qITKE+n8aX+J3IuaAlB2KMn1+P
fJA1YlIfgrxYCLt/bRv6eccD/CKDc/YxtYmUVwGYdbGQmQ1hGXMKt3AJjLPG98ws827ReilpWCZ/
WWwGlRASb4SXXJSRAkEIIbrP5fcnkvudg4l6Kv7ib3X6LFDyu9aFZT1HZqpB57H/Xj+EU1e+BUiA
lT24LEJjhgYWJCwabLA022O5RQLJhK9Ks2zSBQfct8MO41UJ0b92erSZhdIlxh8+RNSDC49indQK
w8J1/oMAOaIusKkFrYgbMSXSTOwOxfHm7DoeTK03spMCOENKx5DcstRkwjGdKhAsfdz/9jju/+YR
KEngZMOCmFfN5ObzeLHMN8P1BPchcpUyx8K0ZbID7jHbGpqZyMq1Bzaf4j8J35cvMwI8yyySyf15
dEImeXE+bDoqRXUvrDlX2nWkBji76RhnO+BRF5DYBzJX0ixOQhDkhRRCctfGTCa4Od4QFkGOxD+S
nmzAS++GajePwiVmU+KjlygZOpN6niFDZMSTHwtQ/M/9fDzyXH4uN1SYHTvdSWt+H+dmWXIMLT+s
0al6nhwtDA7vZpZNowHfatgJRxauBXfwam1e2F98XeylhAmHq93ps+gZW9Wi4qWnvWRvCwXaEZKF
snq3PN72NYlAXFGtIHhgw20EHqVtR8osmnir/D1q36f8hzdEIvy4RVvfbcYUKqlqtph35ufQ3qWv
RKczmT82Dk/t92ki3u1J45kT0AHg1gSKPF13B9irtClNbpgVRO23Aae30jDMibhzKEm4jYdYuKBA
lImQ2CjBXTYkMmUkamU+IK+yPfeCKzJYpA914G45zVqbPHU6gdMP69RgxtpBwjwvEN0zUYgg4RxL
1FoLQgTiTVyQGLxB1ZQRGJF1WLdRc3okFRRIwuQ6STJxRJ79PouwJwxCopEu2KEORcGfcsi/TQIg
dPhFDtrNYR+b88I149S5v29NB1U3zuSCB1AIZg9IaCaxZjC0JEJAnppFQHwLGY1zGyQ3U8TKrKWw
DGpI4UA8LFGfP6K7cfA/JcfqhoDZhlAu9q8XMZ9pl7dMd3ci8neDxr6h5GxZwTDG4RPhOs37XAY6
oX56Xgx+bIgV8ZfRFczDQRWfkzkWPUwAM0+g0Lew0gVf8CimAQKYIcw2BTeS7SgNSohB60phpCGK
7+AI6eYIxvO0PHfiJHtiBfRz4Nn2sd5mFpIctOr13bDWSVlgS2595lVyhWNTdxMGfvLcyFuDOV/D
n+iwwfcTlqyV9dqd1rDf7rE4o+c1zzyO+1vPZo3m/XuNSWAxjx+st8yhMJNvgeCkYeQAHh/jVjg3
QTgQIkhaIoWpze+YZ6QvmYDA3eQD4gyBxJilg3sDtTJLbp6wcWEuODbh4e8jBoYjg43NkdxabcGX
4NWUEz3cvYQljo0gh1+zLM8JNi7EjkwZpbnzYDw/cBHOjdQeZ+ehSeTJM/jSpZhTDYuWw++MvefY
pjav63ucDauyggcOe2GNlGF3UmDZAjdPksYNbkYUHrx4bv/CgnlS9ELPwZxmSygDArWBP+Gp5ncO
aZjq+KMNh00mwPElvDDVO7vJfjVmw6D3XXzYTXkgVWNW2nM4bLvB5huFEearF4ffYYi60iucAYIm
KzD5eBJVujOQgkMd46ar+aG9v+KPWeYiTUEPDuEQ2Y9Kh4fYuneftpNEHxGgnkxJT5UUn0HbHkC5
cEMrC7Cl1xCCOCDD/H/+WN3SwCYCCGQEEkynoJsp8RMaxEaQF+begJMguyy5dgb4Zl3QYDAZNDar
ar15P2PPFBrakghiYQTKvUpS9385O9Plto5kW7/QQQQAggTwl6Qky5o8yO6W/jDcvtcUR4iEOD79
/dZaVYlNSEfquBGFRNY85FDjrtp5L6MXvaqNJWxPvhvXcgCKnZZt/UeNJLi79Iqv7J/TjH5ogv/q
FQhuNxxA8Qls8uq+A8cIIhCCaHRP4yNJyB0kAGdhzAMM5CYSFfUPjuhgSp5qfPBkc4nQ2SHHG/EB
hwaof3Dr/t4BYC8ZC5ViDdHKBbqBm24h4X+1jTT7hlaec3R+OuO91eWMx1efamVe/55//jS9nXtk
CdEwaNMgyAlZBwdCQiCkA8HgC54BYUiqgUH7/jhDwm8ODCENZAqlIFAGCCDCi9gOMKSw8OODY63v
FBnBM1BIwOKGyJ7nc1Gqm1NJovRAf5YiBYn+5BiZP/7Dgctvx+O3RfVoUWA7ERkyi7rdSC5/4X3i
IYWDF1RYXSU/DBLy61nLdMmI7WA2EcUJHX78+jtk/moTkUsLJ9O57uNdzvd2txblWaM8+rJ3v7vn
qRrELXJnxxwqwwxRl0V0ZDi3FDaiww++gBc9ubji+4dXm0UHKIJrI3XH6yWZUJuVOnMdqYXHSjtX
+kFICWbbzAeJHtUMEgMbFBJcRw3dYbs3CGOTPhmNd58vrts2w2LMwoB5Gkge4WkhR378p/QRNeFM
iLekgDBsIJmCM+AU9MQTmJGnrG3DU6hVVniSriHxSJR42b5KGKKGhdN9wLNEIUySP7tcP3u+PPuV
sApog3/yQ40Jd8eSZYrxzsHx+ie4GMMe/O17/KXSNscAYPWSiQgEkDEuw5OuGolLnIKlDJGG6EaJ
hc8t18gCYYDJA8XttSbfR7ZNCuD5vuqh50lIjtwHbaZlJKpKUV6u9oRR1jREYDUW7uC6wJkmQZv7
wjC1R+6B5bxgkkkgnchUMxHJXbAUg5G0lFrIGp+K3T8+G704+fTiL/C0zKAvQMHjDCT4k08om3pg
mSDDf2v9ny73tKCKE9oeJDofaD3PPwKo5rDBP2EDpR2exiMwURJLN4un7ShiIZQLq64hxolyDhYy
8rCBNQ4jQKXDJKCf406ybeSWpwWRmfTsyIguRUIvURxddopYURIgRr29ztSUGzbwSDa4pJwJcAID
dQu5/vrCFcJpUU1uOIPkbDTI/97KaSluttcdyBReTet1GRoNK6OiNB3QLa2Su6WB0quE+Z/R7PTy
y2o+2XsrfaMbJBhMbL7u8zkHyWr1XZZbyTAhX8Fb8CO8BSIm1RH4aJotSOK4zM5fHJ+8TDGoGX27
aw6VQqhUNSLFSIL65JgkCF7AmPAEOBUo/oDisDUcvJnf4oQduP7wP9fHV19OFucPe2/ROSHxWAsq
PxgX7unYwfa4cNi3bI0sRheXD7sXD6P5q3UW/2lqagrUvY9Ts83i+JJOA2YaEIWa2EbJmNmmaoH4
xPAJ2VL0wxbYPjELjStY/PRxYPIFOi/PEcN0MBiGHg2qgET3p6PRsXfZudhjfeFbfPqoFJKfTw8u
x1JDmKb9B3o/9NfmkyeF0mCiCT0hEbI4lomkOSgM09jGOqydXIcmpZtQYtFvbVVd80JrLwLF3F0c
X7ZPTHiE5+Uxl3Dvnk6ZaSzaN8sJBnuh4SgOEIWwNd/QkVxUdhlxWV/o1OnOtDCwEFrb5Oo0w/4D
RvrqDkPeOOek0+6S85zM8vb2ttaTL0/Xx5/PR5NROzkAY0C86CLUzZCQISe0hKJDWqofh0w1XAgS
CEH8iJjIaNoEgVSQBHxIHrp4dS61pOzOo/W3lrghydJb0t7jmxeLv/GJcKt/Wf60atfEQwKf4Giz
PGS7ekzwNLSI0E2dWcIFgQfS4CDScF3VwfdYI9k/oMXimwNGXm5YMGLc5evbret3Tz/vXp2tR6P5
22jp8XvemuVOKNvIV4T5i5xRZthK89kbWwxyCImAWKFYFCIwBqqABLaRZK3IQBSNuDQKS1IEAyG8
Z5WEw9ZGiMw9CFg0LiTkDW0JALIFI7Q4ZvTFQGl58eK13jUmrIidQ0TDbxYiWgWtZ6GzpvUed1kR
k660gPmkkDAJAXEJi4Bg4JVCgqdH8NIjXQF8w0gL8meYEbj4z82e3oKChYAyHnp4J6ixVd+xjX94
Bwi/BIZ30h0RW8pTgfqQJHjBjeT/V5PTr2/L3F3wceiSWzP1AsXCmmGwZPh495lr1R/PT95pyTBC
D8TU0kK2OuCi8FKYAX4IotvLOifpQJkYK/tJxVKwAwau0tl6iB4VXTDSX+s54Y2NDoZGRdCQHxeQ
0E7EZ1kn9CsIgoGc7DClg28vOWxWCb45RezkvNu/WegCjaICOGSL9b9ZZpv6rMp2V87XDrPJHo+B
7H51RfrpaHQ33rk/vf9Vt8giuFBb0L15VDB4hn40PBt8Q7HGi3bHeECET6KGQsBhWK8FZUmWxV+t
FEXCIRe4Fmgll1Yk8+WL5w4xEP32PQVxCDaEWEPoEHYrXUVTCH8mRzjfaTxY6Xvy2QUpeA6o9Hxf
lpIs05eaSO632ytN2mofAlZK5wHUBkTxDhxUB0xymARdk54/EPWw3nndHumhxw53hY/Aw02BWP1O
Iu9ftftYcG+9OmojWiD6IT1IKYp84y8ucj/ii3AJ4seR6Gh0+Y541m8CgWAlvd31850Dxqdnhxw9
xQ4rRjkRwn7aKht4KsFuCAtOhj5L0sphJsctCilImPsHPdlY56++4ukl52V15f+SzuzpwtfjztXO
9PTo8eiVdEtYuSAITBY+hVdiFQMyROS51XAsAwycAnWH4f3Vs51X0Sviob8AYbuC7mv+DrM0xdJP
ImH1EQNPXdvaZLEACFSMfkGn0PRAXECAQ0OfgFX0pnXTQfRlRyiSFgfG0Ppq9Vh7w2Ol1TWbLL/j
2+f6hCI+G5Vv7P+HKvPJfDFdcKcHR5m3Nonmt2c3q6Pxzapf35BhXsYSQKl+reuHIkwkijos/3os
H5JcLA4vfssIsJ0vQ8Nf/MrrQtL0Jgxq4/5g5ZcWIFBotP4ggfVMDgcvQug/aw5oFA/nGQIoAjIK
RfpJynxzWCRKty5SaGZVD2nZIfSCHCD94+o+7CvJzHFymlxEyspgH3RDnpACxDT4bwd73zqyO+dz
/xk7dktdtLNFjOvlw+f58WRx9faOO6gQCAjQGv7J2C76OD7BixRQo2QEcqCSgVkVzi6yxUQ08f4t
inXx+qVaNx0xxBBFsoonifmAh5QoH6ZsPr3FhnOoFE/hTLr8yYnbv/XJhERmcAk0cSBVJkG+DOfx
49XR/oPvO+u7vCKTl7a0vEPLQzmIUjA0irXTa/tED5QqqhEmCg0E7o6iC/J9YZp+c20fOYKGs529
3d3tHdfHxXK6vj4fzd62bptcECAIBVw/cAhxoON8kUOol448Sg6YxV68QkxgyAiUSz6Pi95j7M+1
5qRehvgktxkauLuvtEBaKozYdt7sTA8/v9cA7fL3T+M2dEdYCXL5jqdS4ISIbhDxg2do0HzYyR5f
35kZ6p0HuCYDh4wU6OyTqHjJe3tdV+PQMjBC6riEtRS2s5n1AqdN13eHLDKK184P1qv9LDgWuxWX
RRdoXbKvzSqMT5bWBIEwGAb1MBvceDbx9WRY6E2BbIB+Y7EyCQPTIQQSGnO5OPys42dCrWj0BQwB
4hRXrOFr9dFwNBZYsq1hYl9dvpFztofpDMDxBylWDlvDwYrHXoy5GWv7uE9c1/t2BWVBbjBqveU9
mySQVK/+w8cxWbSLc3laySEzhBP8rJcTvi8q7Hh8YzTAOwm7u1woxcx2ezRwer6eTM72zpZ9Gyyq
zn1NRAapgZcDQTARB5BSbLi0PeMaBsBPMcWzHA280x4mDmIdb1CAGD+842akLS4sFiSdk7tfT05/
AVEE36OgfyxMUpGCrOnTP4XBdJIKPoNvgTgV2wUvroEdindAwjDFOZsuSszQFR+0ED/U8EFrQ1hg
Dm9dnXIeG0aQcnu8fd5YInQGQllgzq0oocWpTkTR5MDvE3b5TbouuWaIQwAzqLt1LOp0cjJbnex9
5gJxVp2hXl+oQPNo9IBGh7wwbpQixMQKRGFFSeFuqkrVxeXhz6v7prUWf93f7t9eHOg++C9nB/Mv
7eNsCJQuDQQyD410lU51cIwza4OGGkxEO4RG6IUoCOmF9WWbToZObZMkugKnrAQAURWQhEHfGXcA
j91H5atf06lRK9JbR/r7DTC0PUT5ftvvfGuxaIFMzdX5LPjoZ3uIfXR3fH01Plu/1Ydp6RL66O3p
4jitTONi0twQIAt4ooRnfojYYpcj/lroIRiOchFKwAjoQFZF0nY7ctGPpAhNAkQEBkHxt4/aGI2U
NyGSgWB/fiHjRggaU0K61pBEdM6gZdBNQHZWkB909R+BMq70MAWHEL/vcilu2KT7wyNJULLd7w3r
fRG54Zwgzr56JkQf5ySuD3OQZq3x/+X8VY6mZ9xp9cGsHKVDUsRB0ObgoiSmc3P4JLaBOo+HrdRZ
jcPaTLetV3PgYuWOaOw9Ta5VplCcA/S6KkM6L64SFmc6TArOeRmCUiPBrsUohvcj4X6c+93MVBYH
ek9kAROVhj9IcL4ibvcdEg6TCP2m2NhwLv2HKOH45NtRpEg3XzXhivrrizV9xvzP6E6PPmO1sGkk
H53ng1LNios0X5ZvrRHdy+GmLq4PEXXc2x+e4khR2nGTdNTEpaRJRLCdKkCMW6rOvQ4HJtlSs5JI
gm7mG6XMS6X3L7BI/MsfPIo5nJIkF3xA0gqkDAJkObsvRqFXbUtDEFShe904H0ZoICJKQLzcAvyn
qBlNDHyIGdv31dTE05itlQAejNvjVgIuLOAMk66TGKwynl6d8GDWfHzd55zWJGRFwdIbgEjp+KYo
d/3SO3+VakGXoF2AGct6lGnQxsYZZMLSyAh4EKSoiUwuBbCqGSqZBIisI4m3/7rfVdeBSR8CRERI
DOEQ73o/Hzwdh1ecxfwnvEhrISEM/wgOLJ4x40AEQD3d6cvL2OF+uCOdChyVxUkPAbGJ8vSddgeH
EUGfsOMwpJZ4QnrF67t4pjgsEPMDok6+cTJwoS/j2adYcuZ0b+uW2NHR6Xo8vv4yfTXs+E1ZiCdx
6v1NEAhYPUSImR4iHTxzEzoFfZgcEkInzxmw9blDiLk65y4e6+kQbn3M0wgDBarrG2Kfne6P7w6i
qqXq2IRG70EhnPw9ZR+4QauQNNQLATNjRctBKCAaQXc+tnPp0AHKiTZ9tR/87ujwYe0Bt/f455Nb
rSFj5l+4Tt2PAluF4BL5K4JFnJEHvL5PJR9K/0ry2NXjHsg9xmjbV/nezq53jhdfHudvSZ2Va6SN
zJCrMpE/SIRL6FPEgT64A0vwIBHipf69PxRY8hQEMRKZ3NVGlDqVLFbZe/Usr3/74x6H5rc4RYIK
gmAiRIXECgVAMEH6t9nfkRKPnUtPRpNCgWp7KPT9ts8FEV81PrcoT3hpeLnkrtSnam+0fBw9jK5W
e311IE1fBNg8fEWTW3CKAEMaFBms8Wh/iLLZbk27A4dN3wjAcSk28jxn1OldxevEfzo69MWlxdG0
zcaYg+HLnGCBzT/9scuFoe6UaLJhO2LNkWRyIa90PK4XvIUDsH/hHQfcqnLBY6WOIBmXtiPjYjuv
K8JPQtgX6N8j+DMlxjetAQYDvAy62M5gzgc3ZuzWvkzAcnF9ePQ7Mh9+I9UYcoiRmoGTrWyCkIi/
zcYGSv+AZxB1C141a7DrFrKBuTFMOMgKyOBs9DPa5Tj7VuFiIGpni6m1yBylXxAEQ6ML9gEOCPSI
S9Rd2z7bnC/rq3IUIRW+P9i5fp5OKlKGc1Re1F8UH8VC8YGrKL/PHl9jSxGA4pd+nUfvi6LS8Azi
dW3QPu4Yf4RHfihouZB8W9C4k3xnOWH3bDZebE2DLlfz+dXq6PzK0yB4K0OLsKEZMB/D4oNgAeGu
SJh3w8J6YTp8ggBvZ5cvKDx8vB7f/6Hm7oIxZHzy0n1orRNMzjWoSXbAZKetjeRduYXLNQ+a+LGe
85eP3DVknZsRTi/Qk6EODDq5fvHeXaO/9oERcQs7imP7ZGg15x1MHOCLeEYI0LaPRzx7pu+kpw+P
ur5oyKPgsIEG+jen7VZHRj8wCskEhovWH8xHEaDwESxTyPr1eKUZUtzC3VubZrDKZgAEc8Nn0UNX
p8+PJx7+pIutIdCw341y6uPp8FykoY/1+8zAdoiD7/e1PG9Lfr2wteCM7w7LH1ynPNvZ0vKX0/P7
nfXRKWv4OcYH8TFwWR8LRfWF7YJDX5DwHTDMUEhYIrcEMS4S9fp2K0tSPuP0REH19Y+15sDoH5bZ
X97dtqtzm7qDcCLZ+tnZS2+o7O7us2ILbeIBtfEGlolGAm5GrcY2B/JpSkhaEEqCxxReJDEd8MQB
sfSchYOabSKi1Uw8vk+Ynd3tRyf5pHPBrdeL8Q47XXs7e1uzjtvR/f3Jan5/1T9dqc4PUtDYlKat
mrQPnEyvkA5xdVdVy+qhWEGQxV9+CMpCGoptrtUJySKQIu6H6rvotegw5OOeBbxM5BN64JKDMaKl
FxvwkkQzjZc1d7smiNYgoFzkF3IqNYTa036SUm/0y/HIJ3q7EmgfyhCfshM2+RIxqiEFKA2atkrT
0Wi9A49iw4GWKPUGrrGhIdX2ys/VycHJ434fuuDXxvjF2LRF69D7wDFVFdR1Quq80xB9Q0qN0A+I
qRW8tIEjOHVBUQGphRJwSCCi0R8Ol0DsTQ733qHk+t4iDadGdBcNLmu+JiIZPNrHDVjwCcSV+IkX
4QmOe2nAwnGp6QSdKSE3QpXth/YNIXKDSJX0gAQP9CkjSVRXeJGnwHSxXhruvS1nSDj1wPmiMHuO
lDAJIH+KDCwZDx4FTQGZmKrP9xc2wEh51kSqeHGnNClbYBVu/DEBuVhG18tYTeRgXQVX2L4+ExwY
BG4LDgzeThCEK6kCXIlJIBzpj9uVKa26+KyZPVd8Aow/Mm799IcbJ4l+X9/wxvDXHcFyMp7uTlmP
5eGMyVZHcD27+LQ4m86ufqVoyt3igj6hgP4oDjnBFmmJWCEOEaEhguQgRRjtdMC2KBdkpM+Gm7is
Du6uti8xVViPXUFg/lhh/vvJs9s2NCiBQID6Z+Cdq8Xo7UQz/FDMW0iYBJ6JgUNAYF/cITA4HALM
WeqsbUBsmeH32wxdGbtznRDEjyEEdAoXB3YG9n+mFN+n1XT61QWmu0s6jMlsuTce8zjx9rz4+vyE
b7ZOdyav21l56AFtQh5gDliFVPfTw9GNH8y1qgvB6vucqP5AZsW6W9akin6DHuqw++AMq2hjK6QA
EUGyyzvQnZpds0IOLU36Bq0nQ1cCKJENY+jR1CQ+hAnM10DJYvPVEM+26aHT9EqEUqQaRXAJMNyB
PVoXKGYpfUiJUbSz8ad30rHWtGIRL46NGfBjKRXZJ/WwyPqMx56ezufDUAVhouDwEUgUoxWlXm8z
EoYrtgOJSYyG/zN59JNxe88/62Ag6Wjlpi2mNbXki3V5mu5udOlvyTKh6lDsGB2bA9nFp0GAKJDT
29krH9hOyL7tQ1wMIj+YGw11nrh98N3E8em7o7dop8QBIebt2cPPtzO6TxwjCuzwIQbkiy+O3xeG
yfjrESyDJI59z3cYws55+WlrnWJxezO5n5wt/MwP3I8wkBGMDtIHsbpNhFrjWAbxCO7enW0itFiZ
SMSTz7sY+8BxnSmlqyIDhXx5xew6XCW56OwF3s5rMUIRe3l20i9ZS++bcSvkBgkfRD8BtTbEnCKU
lzqKeXJZQCNs71hpY1wKbihBC+Dxg/ZffL2SSvtzH9KYS/u0orp15Pt6fnM1WfFlv2+WkBrykn0I
kY4CWAhtTitjHXYaOJYeAcHK/EHU8T2i0RS4S14HH1tLiXSVFDwUKegVFGwZGmqU6T1wDX2ylOp1
jpAAyhQtIsjSC11Eg6Qgm9GwWSBF0MjYA9yM56J2znkF7+a5drRIy9oErugomRjln4yBMckVnHsj
/WpPlSFqQmMtiIglctkYo6/k1leiCGMEEz7AQHqJJycu1Kx0e32RG0p0IcEtZFKQPjYGQVIiGO7V
1V3WYpu4sb7/sBJBPZBdck+mP+C3b2zZc9iMXo/DxsyPvrrJZOfy6vx6NL9e9JV7cilmo/yrKc+x
603eCHg4LaNHMaf1A45lEgzoDxMo+JrBz/Tyl6tPunmfYCiTChxkfMeV3/6QjXYh5uqYoY7PeQBh
kuNHLrCYcNfcrb9kwzEmoYFpyGrmIRI5mI3+5RN1xBt6hgy4JBTiYV8/iYMTnBnmbIqqd4ooLaSg
TcC8zocVVgS2yYH+xLNmz+FiyVNuHXIpg/PjT+8e706efxn9ottLESvmIPAyZnHKA8Rnvve53LRk
uOYlS7+1QEokXenB5FjP7me/rZe3fzAn1i0ZcQz/L39+vNQBZ5gvDiAa5XObMtLAeE2c2JQiXriN
OOO6mYzgQIjTFztzvRuKgUn76go2KI0DlAb/Ab/u6ju2p8t7ywXXOy7G8929MYeHtk5J3t5f7N0u
7ubX/V4T9CNUG3ItVIYvwx2ZHlgku1w2pvuYWAVxNvXFo8ViIKTj0w384w8Ms7iba2+1eIyHcxRq
dKf6sQ/9kgT/O9Qn9oF8+N2DLHgkzESc8FAhxVLRs21qD1PAVOnzIB8mNA95wfttTFxaz/47DmEg
EOgcGKTdoyseWBx8+isJVHriud59Vt+JksRxc3wtags4qteQep+JS5hidLc/eplxy0BxQi00ww84
Y+uIObfd7k25kgRVxgh+b0Hv+XTk8rg4ud+9P12s36GeIBWMARucvtxd/xzNg9uA9qE3BI7qYcQC
jiYpg+YRzv5C3yyWHnAnCXHVT3msDKEyigkSsQeXYUGFPyhGy7eTGOkqaegytHW1+/zh4Ms/NHJo
FCR4JDXjYCCti5QCI52BfdMY0UT8jkeHF+82hEBG+4lAPIlJoxyfPD96ZuogJz+miF9+2MhqKDLb
mzKzYiY8527WpxS5Xh7vnd2Mbr+8UycAMUKHwE6KiFtgZLYgCBSQJp76PJIImMfLcZOAcQHG4DPD
KGuLmajTKeUtIZHIi2ZASCSqeMOGUBvqWQgb6UxAiIVVsrdazzQYhY4ZdoI0sm7GHaFiyCWC84jR
LeoZB89XsG9WepgY211adPw+h1ykb0PIdggwdG6nQfDEQLeQFFrzBVUcoae8+qyDMLhAzkAytSJW
VMcu8ifg+KMeiPwx9Xf+F/JzGM2PUMy2vycbcVjtbjk+Z2+Omz2hMIQvGQSZ7y9HOqdW2rbrWWtq
whOGKD76kXhAAgPhDCCUtX4GOmps+GH6IiN7m/4QbZHzbMMgUeQOqyT3PGXpe9lwUPhJyLm+IglP
iR+8nNL4REe5YjaKWl13n5ykyL2kMLLzE0PryFzKGugS99IQADP/9OycwYA0EOun+ZTO8Z7UiXJm
f0CI51Tub1L8dEuUnQGzFo5g+DhxXbYa4ANJgZZz89S1G4THFrjz0+TqZ2w4x+1x9+Xuq3yZ5ZUH
k+MLZ4xXOTZIRaCgqtNf+8zEsH1kJu8SZW9kkIAmiPyRAd4KwQkQYRbzEvaULOJNaG9e+wYE8oOb
wjeBeKcQIDFmFdLEljxAkh9tDE7wsIgD4sA/0I0+ZNUESt0gEGklFREJS/MWiTmwyqkWEAIE4k9m
FUU5uY3MJIlZSRApyT856Zwm0KZ35mxRbjq7iENM38xMscgYQ6qpH5lUA+GIl4mje3RTxIKRCgkP
ycIqcMOWiWSQioufSsIX5t/O0thSjjZgovokhxOQ5AbjJ2zJKP6qqL/6A5K+vgXsheXfmXaQImPD
NNaS2HjdDCcyU0NavHEn4eQqofqo8Li0+jlWCucwKlB6HsfazhjZS/rkpVy6hJgYqanrSDLhYWWf
nRH4veidNIB4AykLXoQjO6ZSfT2FDPAMVSQeBEhtgORSmZPZ0D2+aoyMXDjv6VKnxu32DdJ2QQ1I
KaYigZBqKT+sa22kSCGaikFMpYSTQ6ZKUZGb0HSdeAIJqC812NjpFyygO+lH8UpvCoxJh1qjWX9L
hBsvcj/q087eyfKPaYOlfIThfpeINY7FIQHaQaEsUrfRrCdEBE1oLRQSPEM0EgZJZhQKa/DS9Tgm
JLCMNs6dXKA+PgYjZpIgHAld3x+e/5aCJxiDAqwYrHEnBsanb8t5/YEx+foDtcErdSpc160mYFKM
h3ZsccVkNK+LELA4aAaX7etogmdwEUjrNBeNUmIYPoCMvFDK5M9DfhxIrqpG7cg9dezFoWq9IvEg
Ag6Z2JquiqWRU7zxSwiQz/uXe1o5HtTSLUCAWt4hViJ6LoQzNqL0los3JVyLH8XONjUc7KtcYlBP
4eVTG6vEg0Px2xy0ltPJ4fINzy+SjTjat/RGeqJApLfIRhIUVa2ZoUVjteKjSN2yNjQwFNa2JVPL
B+SD6avortzd87E/bB4shoUZaUzKMt5bbIRpS6Tk7dkj7vU5dHcrT5Bq+yDATkgoK/ngDxoAIQps
At5EqX8Oke0dGE1s0wa5tScYNmtMdXC296JYCvZai0QZhANVmOwsdKWQJoGiIKE5xSsEnCIVbIv+
4njygNlVnMEe69P1DhUj/O1hc/csZzskBbkhBP2L3esXv2dgHchom0FscBCs7XRQxir0wzGehlVI
n1tvz1Uzm6OZ1x8kmZLD4aEXhM6GMki0yYb2V7E+Kljfa0sYIFPAy9n+pZIhkHbeaJ4yRKWNNflQ
NqZMoBL0nLIQpehphiYTPoierJWwvl1PmmEKrBjfu4Jz3OIPEewTIcWtfx1w9f5krTRCS0clnktL
IfFAZxNzSN42Zwr7pTBKmzNEFBpXSZ4HR4gWCFI9FDmJ8+PPkwtN8sJVIGEsrCQEjklBKUqZ1ofM
Xj3svkzrAGmRgjRQtVHNyUzsJ5Ni5mgsRMAKWY6o9dDq+TO+Of+FOQG9NjbqmAxBVuP96VwVBW8Z
mm3BnVVbtBnSNCyQKEkqcZXmto5PKOBmr7YiEivMkERUV5chcFMYbgvjKeuVvtXAKFgWuN08WCMb
TUJ84UXW7hCTSgTE5x4aYyO80+eXV9rZb0XYfAeSOA6NHw2v7HwiQgXuJRSewnSEAvhAUuJTBJB2
nAAvmh1YMhsEx8EJWtm8mM3wDdOneQSl46vGVQvD/ZKziHP7niTNCiTb4O5ZUxqKSu6qi1dvgD9Y
Qps93XzKgg23Ps0nS44sTHfGWws2XIb/6ez202duDeeiOYpM/akPSGo9463Un+Xc51XgGo56XhEE
mDFqjf090Bzc+eER6/SGa6BqOJwxpvvKoIhm7yH7/+nD6+WxltPcQUd86Q5wQFKx0kEgqdVb4k5X
mJm4euwPkeqC7j8z2BygkfKC0UClsRAfNEHXTXhiooI2B+EaAZsEQSIcQk72ksyOoSWwL5jTttha
rwAWjrTcVljUA3T/Prm3tn5EbQ7D8UIY7xly68DUV8oNvsS5vJyc3Y5Wi4t32sjKoym7n98c6gE7
ODfqCP2j+4RDaOi++Ovy9oXWziH0ZkbP/AJ7uw8mkw24ADULOQuJ+sUF2nAOIQOgWEXWPt4C6ecU
ef0SgkUl0/IhXpQxOK0PDgweSpRiBpHybxK20WgQ4/fxdesBaepGnI6oxb3nFqr8sNGRpCcbGGn1
ncViORuzyT5dbt+vdnu9s3Px5W5124+IQlpesCS7DAgCaeAaH8wffrm8/vfFP00Gc5yUr/w/ekNs
zQu1A5Ukt0hohBQYI8Gc84g7ZLtnxOlZfyRVTu2WaFAMzu1wcuyZrW7Wa/SY6uIZb0pr6q7FMdNZ
kCXJFc8VDe+cNbE300Z/kuOt3fbxtfpZumM+w7l97+N9tutmd6QT57vzg8XVS2SZA+wQWu+X4wHh
5Wee0C4YIotn5hA6XUKQ4wk3mUrsz0592kSRPRIBITh8c6wtNB1LBl+d3ImVwlCye95FVzD/coA1
ot+6UfePuCDdDWrUAyMxKokbuB2w3T7cOaA1PdwIy+lFp2gGYIzE3ntsvWfCwRoAbxhkYIPYuKGY
gT/QB0+PfjR9MJ2i9yecXZ7Ptq6QvDwbz1d348fVe5058B4K2YjC6gEGi7Jb/AWTwGIF0RgwTFuY
6MsTWWhoKwr9Hqfs8kP98Eg4ATwaPnxQz235dhHPVEI/YBESxNM7iAZlowIY8oGkz6WnpbWglehi
gxWkIEQB1waJxwpIfcz3G3iHD62+IfwIPScDx1y3w6vZT3dEdi7YkD09vYWV0U1IOLSlNSPq6FyQ
DBukf3XzDm1feiACjaNXxCvc/cXz+dTrpN4uoeHxiuBGLYP3BTGvECGxXd5JsqPEQ+5RKtwwAp0S
tS2MIeg7x68n7YwhNozE3WtOfY2s/8ujJrq5pLnf45humhw99eYQbv8GAyRHrNWzYKHOHlJRfRzC
gA4DwCFNAkzohMqhBGB8+5CMGBUfPIZ4NBLQy6S4pb1wwPQWiRsw421GK47APdbcZp10eiL8u/wE
9j9FACVMiuZ4AGy0Ul5KsFsvakImzZRWI20pBfg0J0LMsFuz1vAywTz5vHzDWDicbF2S6IF9rDGw
Ra0AySN7pWHGaq2BxFNYquhaglJqjO7zfouT0KYjhJqhGTuAU5/ECqRFFJxxgRc2sUZJgLS9DXU8
sGE2OsyNBB1//PenG20fqenSiG47ZwqGT3cHxaHCWHulQNGXCDUNgJjjKMRnFIBUP40QqW/fbrjN
pCUyUfGogMB7Z29ESIJuZJjKpsoqbx/9RxFmAgcLPakZ6Sx39jFW8iRH/hoB4j7+mCkufQXaS+OX
gd5q35wSgoLFA0igsAJFTYGBJEWimCDAZANC9VXf4VW9NF0MxacBqQcmFAOGVsCohdIr0CiOoSR6
QyQcLB2jDBbZPMBDFt3TJtP7gLYgJqXf1vZDwf7B9+KvlDfFB7bbbsKlQJqekgam1NSDRhcXdFWY
0lFSLZlDbJKBIQgR5iAVhR5ArMVLkfdqkNBTxMxlqN42dNEThKjcWPLwJ/9kGAPuepjYBqoFJFiz
sKPi9jNRXeRCChIkphVK0gaSYKUsgejzyzgmRoWJY2BIZd3m3uAjFbH2S1slDoHyjQZxwKml03ez
SSUzULWPTlbAp++WxxwfUEv5a2LVpug0/rj6tM+p2vAjjClmzFzbkOYmLMbtEQmsyJFPHKtxmta8
uTu8+JPMcafEyvnpdJsGOOP81lRHtCk9vhSNYJjEwiXWpojTYjilAfCWR8IqMUdNIKD8CJKwQDcg
/3FIEzfYd2thdlxgfWDj/XSelgNGOzgWzEBo83UfeembV8Xz9qSLl8KlRlUyfNIBgtC0+HLLeBaU
VOJBb+hi43TzbHrdujFCkxAeIPZWPWk+HIG4AGUylfdcT2XEIztRmchTwSgAKkv6GJKLSTFxKSRi
JP5NzviRnNmTqhKrAiuX1tJxI0LxLAETf1DeVliGnlt3j02Wzx/3SV3NqUZJLiDBySV4L1NyITkX
i3/V0CNawomcaqM+Woi307hn4ZpsaAas6s3kF35oubNa+3+WTF5SlhSz580/0RSz74OrHo+HXx6f
40hSGYh4nDagSfKHAElH4Vp7gmI+rw9PmWSx05nUAyuPRshQNa5tyxkfatKKutk5pRHp1ERqQ6KQ
N1YU9893d7r/G4MrTukQ4oLil8q/Pzje1aSwMbyn/+BMAQKJlY0YeoU49jHjJoYGkdhauB7D/83H
K72OqHBeEcJHJ7F6qP5fqSZmoBN3iEQvO12pHyjDgSGtL9LRBLX1bZ4Tc6YCNlJzlEykCWkSWsJh
02YOYXtCMrsGITAIRtfhNxLABjioP+VvPbnjxiHUFVbRUo8BEQlKQxB/bYcnOZgLznbfy6M7jB95
vUJTflwCJfDBEIryQABKEoNYaRALG3KHAS9DbsFJwP0GtoSqFHHR0kIXGtwTKQWl/Li46mI4AjuZ
FL0X2NJpr0g+MWJ6lti2fHQxNa6k40RI+mT14qo1wc4bWsfuBsOSwMvy4vueuEKqrgRo7+CqIyqa
5DXGM+ECIb5i6SPdsL5pjGtsMD8IzMm9VXntTswCR0k8vFchvG+4C2m4bpMiJlYzWHyImdOm8bFn
oZK5VhjcytnRKR1+lFjl0KEIbBXIJU54uUV0zw65HPLyXUqR6FswYVECZzoy5BZQk7jMCWqet0fL
zoowhVTsi5+Qn4oAQrQk0YvkguJUWVvlKq4DC2mzU2QFm4SC5vZRoqThPJIuQUAqZjSaBj2Kgkqk
YKIxf3SBQJ+88FVlWMan89+UgBT8jC+vzuYvxRlYYR6SgkHCLMQFV1zxq/lHLDPlSdzz/elETvir
7mPEkx8PPZnj4qGs5ZD0KlUqQ64UX6zaImJzfH3VHQ3BX3pv0iLg7AsySGAKQkPe/J1iqjEkIvIB
J07K1xKXwkjYlB//+ACXJ/vz2WunRQWUPGHUBgRazzgpBjl7g9Oo4GpMM0WnKM7hezV6HxYRCkfO
2oPgiGmIz9190CH81g3gnus41HNU6HQOvZPQv7wQFaXUpawcUeYV0+EMctK/eSRqynGs64y1VW/r
3xUuQYEqekosMW+oejnI2PLyVXAUyTUkULvSTcLc6y3XXjAQjKS9MnEVseHeKtYyYpqrajooaShC
i7V6eLH6v2Q5O3179kdTHImkQhNO2y8GjqTCNaUE90sAVLaQSO3RKkcwka7VSEFW/Y7/BFGlmpIj
oHVA2AwI47VPEkuoHYYI/CtLm8JT3CKvaYBbDgvovMbFzcHDpF3FqdVgf/INZIcI6MY62tnH9EZR
e6gJSaXXQWgNSvqXHkocVzp8paOrkbGlfYiflnEChMCH/PoQJuGBe5cHF7PJvnL0KmcVobWd0jEV
egzet2wtT4pPjAQAh34RgG8XoAxqJ5OcFBrSDz6rTOYL1VPZCCxmLJfev5n89DjV6p/ydcdQ7Y0L
OHFBYoK3CrhUVFgtyKn3cY7JgLVF/L5cT/Dh0j14Vu7bgvy1Fvb70jvJPR49+4ym4rpVKKhbO/2p
vzVGFRHFbwaBuT6/5kG8lK8zaAjkKrZlx944Kr9Dib0dqbdMcw7xfU6gffHqdlMzNDkiWjVKNYQK
5mHshpXo6fodBdSFbDCDMH5pMfFbKgrfUZVTVNK/yzsobNDUH/+wYuecyiQlaiVNlV0E3M/e6GFO
FzfU4zgexPMHTN5+2T396fRPWh9HSOP9lP5//ucp3ZU3U1RW78DosxLFt2uoy+6Jd1iTAm5exCc4
Blucs/XSj444EGct+Mcj2y8JAexnRECrhuvdS127RzGAhaRIJNKeHo999u/ZvwlS6SUTFxG3mLj5
vImzgyWzKPfIsn1W24arcixtEGOzCYwdby3hEhYLe0EcxWkvRCRt8iEIsGUC1nYsWAXMol+Lmy0L
bS+Nbt9cvOOzDv6Vg3eURh9GvleyFvwKYTGFUJjtK4UJgUnuqdXm7Ezz8zYVODmxtJxFRVVDdXHs
xGM5enlx+Pgn/9RqmKKP7GixknrlwF98h2HwwnRpJwHv4bg90kYE1r3fb3i5JQFxwIon2bfzjXiY
QjAVdHUiACgtTtQDjFz6p93BZIZXDzJgIwUd+oMnBmHBYZYWInb8eiL8x+1u8Z/uhndMPHVkiH3G
WAqSJlFyinXxH7HjMSuBPrVHmOQAoiq0Pxh0x9vh2FMoEPQEe5wgxOgXLGHDtJgkSeL4qgbxqcK5
Xh0kS2yOm/+I/UYXsAObY3jSzB8BOKw/aJ8VnHhYkUAQlIisPqwX5U2CKEF/F4FPgmNtOVhmkycw
RSFYXIKAV61xwSQYjsFBMJ2qsMlGsFxz6yW9d4/7F4RRSpFHC/jTrbcqi5UHRZNWwUe5+0wJCK7W
Wkuepkp2LU0srheFIQkggYFkn+LR/uZqbCkgETAupovbi81/pKhpmEg3MPKGH2kifusPiBOBs7GJ
HOAfiJiWlYAEADovgkfuSAJnnxpONOXi7QMig0e8gVgFg2T7A23ivdGs23rRllVaYhOKdDFucPIC
DaQ44ECSBq4/XEx+mW5f/EBQCkk6wERLWYmANdWk9mqGwSGOdmOIXROrnVveNEdUVVNZhHGbu4zJ
DEjpvnoJbqPjqBiptUbQS5Y0gLVhadZCaBTCNYXfIvUN50bDlu4m0bSvt2eoq2pipawA3GFM6ZSO
6ZAEs8enkwZhLapUpjXZ48H9vZqSeuVQe9oel1YIcijVvnr9DwmrCreil4+Ri3X95agcrmFd/ouc
7fRDZRoPsgBJFtAJ34ujFycfgqZiYUWCULfAViO3rrsKAkL/zc2dCVnBhNAUdwf/pEWAFDzND2z7
KqRNwMohkYAYFppdE4oC0o4CP5HCNCqFAMkxz2hnj1xzsOQ14o8mQMSR9WjWiHviBu9qNuwMLKRn
RwHThu2ipxQ75SxIA1BJkqzoFGo63cekJqZNGl8qg5CtaE/HQLg7X/4xRA1MAZI2eIoUqMahQhXC
/EbmOEDoGElNIlfM1h8rJvf8XRwQMKUL3B4cFYG7VFNbKh/nlJGkTAKXn9yw4wHEYEUTrl68xSUG
F/VxWPoINH0RDngBnRZRqUdgakg5QagGiKqOgGApeaFMl+d/i+u6SgzXUVBSsYx48EAcssGQWGBc
knYfX9AW3UG8Dh4rUPbUvpoGpLcOmaZ1cGsF8GHQWLsIdN0szhme7U4dw/sRRsQz2RR0RSWhlBFc
1t75XN4c5iFl5exmsC5UmdBUKY6LQOxoqSivrj9T8uPx4cXmZDxBiVJxQVL4QLaynCCAyGy162gO
MbwH36LaRcHtGO3c9RmlJFICKncr7rScdEhvw2RPGnHJrqN2MYlDAzb1hKeMKx6KpSVLxRIQYgO/
VXnFe6nP4Ad7n+QbQyHZ5FQrkkPyS5mAdu16joAOY5A26i3fK1dlBFEinV994D/Jh+ohMDgZhhuq
ApA8vhEBYCpcXIov3J2akwLhSTnySBi8rJb4D/cnAQT49eLTM80ydjji8EbI/OF9+EvQr3aTUHJV
S0GD8UcK50ZNw+CZWgALSWthDUmSHwWjBFEL0dyUMDIfPTasDvjp0ewVeaTU2Kkk8PHj5M8d1kf7
xKx1Gpv20YcUaTnq0CrTG4xQCN1mcJFwQIwKL3pTWGzK3/UMceTot8IV0CoxkRJ46Jg2cHfTX95K
lalHjUUzqAX6ZgH+GcayFMEwWOPfvprCdSUaB7dVDZy9PJmFpb7sRVwGxlr8Iv3j+0/vyGzY4+Cf
Rrf6BZ18Oni8bvMeKklwHNfT/fFzbKDUqE1SQp1hF5NGJ1DraLbbvlovjVCy6sbFLczfmCOCx3AH
ewzNWGQEpyTECTvLev/mYffdWCyhdGKsF4vIyVYBLLYgbCh7WgrVIx3pn/MtjTpoqkT0+LV0PBRL
UUNecJJKsuA5IWReiZymoC0sUs69AQQuVwqz6UUoCHUkp9Q0eCRtM8VIbs21p3Tz+XD2r1SM5iKI
oL/vc/GwbXlijWNg1BOOOXSlU1JsF1pd4UIYlFnCgLSXMbovsXRZALsGis8HnDRb2MXtGRsVVmsa
Ui9qSvMAU9nAPoJOY6qebfaQ1us2clEIHb1NFcM7Xe1S2Jirf41XOleBTfWJI3biY7BCLkF/mDH0
pU9JgDhS46dZt+btx7WSUhU6DMEARC5ufWDLyhniLkOR+PPEjpbRGyo+424F0yo8SCCJpUBJbPH2
5KhVL5X8/sHX5dNLe3KyWO9DjHnecLa7nG6dLJ4/Tiaj6+ujz/3MO5nAEkDtMS3uZMFgyY4yONtH
2jryVi4Iq9HgmCDtyvsJ117jkPVPYBBWSdmq1Koua52GWk21QWFdn7w/X3nqvzjimbc+Wu6DRtQU
LRhlNezXwMNwxYLIexvUdorSrpFsKK42HvRT4YG4iMaaLIYAui8crsB8v815z+HpWWNukdtbcJBb
73HMuSlprse6Bp93PM5PR4/TT8uj12pOOlSakRav00NYfbSsDvzhQPOzjN6PD7MnU0ZnUNgY0N5A
+66pghV5GpF8Io4dPi04++wI7nQvWL3lI/KIVwHeh8KOr/qfviitfsa9E9RJH4VLVpNq+kUP10kG
IaBXOhHeInx99h48ROxTrhDNKqSpDRSzyNWGbSRBnD7RIDQOGLyBWB3TgF4imiadNuoHWlZKwYHQ
tnGAh2EetslNRJ9Mnp/raRCIQUggeA4l/oADtu5y3IMDFtw+y1sU88l8ube7fVfW9cl0Pbq5vXp8
nVPR6CKoXwYC1llVcEgdGJpDwBK3zQY0VGpb6HACUgYRcywgEGqJkNrX+htSQbZArSFKpryeZroZ
4En7eggDPQlQ45ZQs0ZrINDiy+Tl6GdaX/qtmnyISDmaGmpqq1QQubTeS7anqj1DfmiwXh3eHP3g
ncPZ3tciCAF25uMJTx4veBpn67j/6Pbo5OT8fOfxdXsSlIwihf+PsTNtTiPJ1vAvIoKlgOKrZMlr
T7s9dk/bXxTuntsgkAAJiQJ+/X3e82YmBfbYHZFx6uSelWfJPRORDOHjCz0sSkAj4WPVB4QcwIIg
TKKUdwVimS0+D26f0wYJiU3Wh83t/kJEslqM3R0StTCWMGlRJb1primVcuDmPedle2zCNQospn93
//K5e9w8tL6/Hlx7Qx+xKUCBMItw7sHVtoe6Qyd7zP0HuvfiWXs7zX/dp3zBKP9PLnj80vS15duF
ARIQ5RG1Z32FJ4bAjgJcdYc6+SR7vIju4hLXW4n3sdMWq5PtzrczhhjY/awxRxtXm1QNcuQBBieg
028uU4GrwyVTHI86s0Vi0I+zc5QKPOUfvwDuGLkW7Y+bi0wum86N9gaq8KFq5RQtHi7GCW1TXNiM
lLdqUdN4EtCymhpFM4DJHqc2IDa2RHs0bV4BRFjxwqhrH0ey7GKR1RQ44lgM0lnGUgitpDlPdmQd
eXPxfDjezuBRGAoS/Yk4I7fdzs2F7TGZTjRyXoxfdQ+jS0+nGVr4iYbYy2jhwg219QNWLnzFn0Jk
te3y4IMDEM82JHNcgFnFP3d6/7ofrK9yG+LEurfcsxjHzEguvGJkNXvgDuELNUahpPDDlOzJx1Zn
WHJW4+FbTfI6h0tPAflNAn+3pIvbuFGBVFxTGgChymwhErU6Gs0u7quFltZw0J2Nm+etBlXb2Z3S
3ezmV6SNg/WnAmnO2Lbp/fKXZn3yMt/T3avxM4tRBKTQxMsN5bTzJwMWHDSsKL4OQ4lEzxwUX1pE
guLu8qJ3CQk+56VZsEF99Zh8o8NkTV0giA0xQJjVoUuEts5jO3R3tKKk5E6WwuUuMXhbt+NuxY6j
kR+3rFyO+k3fCsU+GVb9uhoP+jx1etq3ehzcLSbVzeLw7uQQBdKINgAi6t/sMEZOLcqWWcPYzmVN
4WjfDYWXZV269eGye8nXSgSfeEeHH0UbUWOpPLizV99VCaTGqBPV7+nwgWg2RAbxKIzWlRL5PDCI
+wtkZxUHUnZfW2mSvjLKtChZKOWYpINuOXPn5mcSKS1WT/WRv2ou9upDMdVf/yMuQDLECqRqgEbA
3S5SEyDaaTb8z3Z93IxMS4jSyztFpP+ijwnitk/dlLRxxJ7WkqSberokjAcNqBG0JlYFzQ0oeNGg
1qMoTly6m5tLPsmCmvQTnF45RYkgKdIgT3NdwGpLaLiiRBxT6ibfi2Q9QlhpkNDgLohGN7nf7CIA
iQjUsmuOjguJW3kZWqOhE3AHWlsAmXOkp0ZGehNP5WgpvFJaF7TbudOchi0gRALahCpxeBL1P7aD
OKyVsha+sdsJuKk4z/zJoa1pQsV8Z/1AfN2eEzSPmccDmtkMLR3gP9YEvbgSoXXHpfvYk7oeVVU1
7tbnTx4fJoPn58PT/eGdnqWwrAAtN+ZeZBGDS5FtEO/jDJUAgylI7BSNXaTwWb4gTXTWljl/DcWB
wcyG3sWW+ACGmF5O04VC5gSYB34AiiABzQ+yvpjeqF/eJpUJZjqaKMZNCzfq35+OQ71ID4QeTzoh
D4Sod+n00DboAiQfY5L8mB7ndxqIHJMRUwyT3oBnfqpRdaqYB81z77kZ3x3epWknKxMqH3P+8Ffn
ajHSPlWTBgTd4q4UuBVL2pOIK3Xf7k2LFK3etPtPiyUbZ6NXhfjpjUlVPOLPJ+6H8hiW6qdiqfNC
h7aQ4H5W+QRGVGhXBT2hqNlzD12te6PmqXNqmMkiQSan6yuqGtx61sh0t79g8tfqvnPz9JMRD6+s
nTeM4+6o168HwzG3NFdcyXta/8u7zWK6PNyW+o+zVNbuVHNpQqhppMSQ7nQ1VnuGcW+Y6scgFBYN
Q48lTAlwEwMv1DhzE+WtDVygzanEJLlp7dazuBhCBiMovEQwqtzEKSQyxSwoudOIzQ54YnhEb6cr
l627zpBWP0l9OZQewVqOFq+0xE6I1Mcpi1BHyTouHcht+4uf0nHbHtvDoLRt7deIcfwnPaF+fTa1
xz3cEFx3vA5H/X5v3NeJ9/Ys02Tc3a8m9T6GuNAUWtN1sMAVmYOUpq+RNCJj1TpGTfYisBlApOcR
dnrcbGqP49zb5u2T+gcO7oBAAhKjQBCMegMxAk3Hl7AUVmnzASTHCr3biK0QvY3E7s1Vf/gOYgeO
Fi2yr425sbPWkYCkJzW74JROfqpA/OG7M0OPWLt/w6Xe6x98z3/4JwzTgUDi+Vfy4aLjLACJYQht
xMUjsMtWYCzpPL7dDV67uOZ442nfLk78Jw2/fiV2NWEFAcKxIBgQN96GYug8H18QjUtgUPjYrOwu
KC5amTbnmkv3/U+bnq6FgkWj40ASJRWLhQZB5K9qzMMmi5cLFWJEFNwc3royCRN5YVeOWUsq39xW
2d0i04bWkPmNSi3SeqY961vKi4tj/P04X6T1XTq8MZduWUPz0qUtVaAkYm2PyMWQhFewyZFSYf0n
ctrrnl07Yznl2d/hYFhxPfr5FPxjd7TnPaop/ZSYtUCwJJ3G80wFLgioISxopHP7IWaFJheH0Qek
CyNG9APNYlQdfAn2i+ldo/Pmmg2w0UYCLU1iyuitGlpU8DL75TeA3VcNyCDfVDeZ29A8AswcEzwA
nRe3sdSWhs2pkYzL8KLyn0cv6z9d9xqbwHSxe6DdRHpA8uNuSa/3XTWpydhhRddkeH7X0uBQ3c03
0xurSSoWIlPV1L8r/JvRIqoOHxMBaFy1HZ1FT7YVRxDc4244SEOoetjRii6OnNW6u364jPYQK46i
SoYgpgpIIlJGTBXcE3nyVVuiQuzHd1/S6gLH9lChaAnrCsPDl2H/5eErKuPYjzF9JCB5VG8XSWgI
mMUzESxLCjICwTAxXv0xpQbV6UuRTJrToPW7g0nFMhWPRp4/Zb4ddpveaNHbvdsMJnG5Rcyad8c3
l5DNp90ZdPc/Ps0+HCa/uhfTPcQaJ3TAJAuhC/mMizCDj1AhHxtHiHDzIat0pizp+O/NrLuPCZkk
MzHABNH1uaGrDSEETVSmc+4FiYrhRm7KEMZ70PQrrSc/Mv0wXbx2G0z3/r7LEbVYG8ma23ruSImg
DRQ6615Yf2nNtvvMHFZeaaKCnBMIeYOTvQtxrJWvg9uLdaWbszHTu9erD5QXVLpl80Q/IYZEgijz
/tVw/lnVFQdepx/oKZjrHZ1KJTKH3Ogk6rgaD+c5uttOL1p0epfr2YV4H/NmOnvDN9UvixexVgh/
u5apWbjc/K1ajn2+ZnGuqa3u9HSy59aslUIVBWBGTM+N2dktVmkxJQSxmcYu8L2FUWIYivJMJI+n
SSgMfqlzUZprCgHxyxQtuBNAfPU/0aU5LsNQGJwktgGxghtSWuMguPBnQP8CkHIWaF+shPFf+KeA
aYQIP8EoxAHCQAWRfGc2snBjVUvYGieCa20URgKLWUCnYEZM2w3JPFoAt/iPSCzeWBggkSL5OfRJ
xmx1/rT8PxehZIj1jJ9/rFdoZ78dGdWjUcUMwpAbtrj97bSj/Dif7O6bfX8XEwUSg7iBRLLxzFHR
vA6EHEqFfAFgpuvhGz4WFBA4PLwsVPZpVm8bXZtfAumaN+w2dTdrJuLiJKHKywbSCTHkUrLRpKtD
mW9JSOISw94kKLnZEI/mdsI43WCzmE5pmX0KZ4GYs4BtBPy00Y/JJhp9WBk/MzQExoCvLw6xiTd3
9iAyHhDWErDhGIxFlNyLFBDvajN4B0OCATFE0r4ZdUdhkKLj6JeNLtnomJoabzfMY2eaGgLniVZs
6qKN51c/YZF4EONkLmncrbVmT6Mz4R62WM9tj6XuR/1ZMx/Q9LBcT58TMttA27aBXlihHc2JIS7o
vWRYXkPjQV1gNAHSf9HqQ0cj1jI6oAmGUyJeENU4EBonAsWIN4E2CU1pXNqGGrYV4oBgNaHAvUSQ
1m+hINLpzRNp/2NeGLBwAglgEQV3AwMS+iADSIHTjynB4zTfE1bm9rkMbzTiOcSz56IH/WZ9u541
u3ffebqEqre4FUjtW9ogBrh7ZxBD9yyIDF9wv9lf3KzepmtsnESZj3JCjowXSbQNKWA11AMKJByd
BdLnrDlHzz22NL1NaiBpEhDH+X+Hj+p0kAYBa852pyaRUSQULtHAEXkaTXOImCI4SAzi25rypKMD
WPB9LjF8zDEFkhlZolcIrqY4Z2UE6GRAdg9Xg7d8MU60IFhzBubKGH9nrbFmq/lHWNDjBPNiPbjs
PqoxiyfOzIrIvjnQrOimmWN2MJdbCCNmNxQAVnCzbgQ2I1vjHFs2ggW/Pk4inVcokPE+tpUoge0v
z8xK/cnrOixqMCg5OWOH3lHsPCbV8lpsEaekZOvyurBoLLvg+LS8OmzS7slW6aKIWjf05KwSI31K
6x9qyRT/gRuSQ84qLhbbC4JuwxsD8mOZYtvD92RqMmQrUr/m8bbx2cuih/1qO19MaADRbBKAWOyx
foP183VFRagsI7BQXDSHM4EsWbjZtCbR8cetme1eECZmUvjCwMhAp7l98zQeaaWdUDnOdLjSJVEE
wVEziIvb8WuNmzRr4t0V5l3fHwFLWhxAEuM2v2y374e31+6uWXAcRfn6wgvd/O8z2RGNmEo+9++M
uAiUhaAhMMDjjA/5EYXLGxBXl8CQpIZ/bnlMrixMUWhClrxLXiDenUNQl/IsHReDYOXfJPMxbKdP
jC8dyCTt0TkOIcQhy6E7knmVu934ultsCCfDk8DDM28Jxn5boFkyNQUhEm3BIECw73eERw14XnJ0
NxORQO4RG0SliJBbfHKxBsAqAVa7H31DZ0+WtkoOYhnJookc4GJ5cT8Uq17LIivv5HXBSyqOdgLX
cScaTjb6o9AOJeG470+eZa7Xks9PgaiyKDTmOJLIOklqJc9/OA7BiHa44lkUShYNtmuF+rDGcA2Z
IsQhgiG/AK561i+2uu3l33BPhQ+kjVNDMRTHLaNhZyrlp3pk8r1+9Hg8riaD0ZBNbeevij2O6sV+
cL+laeYOPZQEHQBgNKzQCGG24igIVjQHVsTKTSw4ukBSFkYSQ0vJUFNCG3Os8LzwmL+SUMTNN2fj
Q4Simf0lGfCgkJqljXJ1n0GshSfPODNomTZyZw4oVW6WMf/BlyCGjFRc1XlwhA/qFPhjnd2rtVxz
3iOdDOpJXVXsJK3Pn7FfPq93t9OHdZMHLWTI7L4qMGYO25UsfBebrMCoWep9w6arUs0Fob7BqWhC
oP6hiSmGIzGLsZXtTk4Oa54gB+1f3o94BlsJhdZMXRpHViHzTAMuKxaq95pboEVwWiXFHH3Vfb5M
b1OZ7tKZRVd7lqC5YmnVahDSS5fm3Y1CWFQzAxRIrwRVWGYLLH5AG6TOLiHAUBwbYidYV2+gbsiv
RzSwDKkaEs8c5NgWZMIivBZhutgE3nwmb77ApvOGFUhOoedZitgM9PV2llSlo5EuCDCtMMbVBamb
svu4W7ycXeiYQJ4w9bTpP3o4kN0z32M6ZLvb7TNj2u2edb7nVf+mqp7uG21bhTUs4Ga46CXkSTiz
jWkOLNagaqF05hpkPDYe5rmw6AgQqigHooGbqXCHQXHB2tyyrn/Vbt/FHazQl5Y3ENQDekJNpdvM
vKqI/khcE3MwDFelOVgaKmoDOq22o3ckScLSQ0Sh9yzF4/Wi3DLjLceA5G5jZlS+scrP2losY/oi
D/AJZ9b5kIl5EQRWKCY3IJkbYYHcvuCk5ifaJviLrFOL7+TwziuhoBhSNlIguXw3/Ta3ui0Wq8UJ
jQC5Y+xGRnqvDAX1DrEdgAzJb7UNE28dJIEDmCiiyErTTbxf8o7YanfddEUTXxLBsaRCWrhrE9Uv
q95LKZLexygXwmFtXKDS8paTnBwxk4EVtNPbqWmy4Kea+fy1W01Ts9NhpCFqv8t78GfvxI/vdtV9
f3THyTrabH6cvOL3LQW2tYXCbF6kAtY2Huqzc7GezDVUVUMYWpUOJ5pQlw/mpYP94uWtLYUHEyee
LiKkSQW40cYDt9xORl8RRmkpKLOiNRkQ5oEH27DFj2g38w7kdd/LEN0k8uYOYWomuS0WKlH5QGrE
eIsyP2ktv91vP+6yaMDTwxNeUme/9xlN5g+T3eamMy00oXWD+G7gwKlwUwEaWdmYBINrdlC3qGEK
BGFimjtur6PScS8aANxksG6xu/ECPRRXxNA8uDOnDfQ2FK/f4GWxBRqh3aL+wYEmREixUcQAyhi6
uVJ3mop1l9HEgDY68LrS4TSRZPdRJEBKYucPuEeZVM1Pe4e90XdGmZP+qK4HY7bcD3rnPZbHwXI6
v+/X27wfgVyoemrcsBDANDCEGDaxw5S/MacAc7fW3GNIq4SP2yYPYnPnc7Nn0T8aotP1vCJ7JjIQ
8hl3vlhT8wQhMe1OiLS8JSw0flH3IBhUsejNsUw1J0HMop2xQqxCWHAoSY8AUro/IArrSjZzjJDY
Bm6XM6aBXfZ/3KLnYwsZiToz84zzIHXnAcSYYwryLetoHpCaxKNIs61AjLjnFLHV8gx0JwTkH2nY
+tsVc1bRGWPUA57Iqb4ZaCzn3UV92D88x2wsjEIuQMimB3LAMLknUgiMGxQtZAY3petDrPcSTmcs
+IR0l+kM9zXQub/u57w38jVd+gonuB9QpD2v6FneIRRIoZ7phtXGYRxVIU8n8RwYiNGjLO3xTmE5
EtrW13HfndM0U2iSH7oWDjD526xgquNiJrCX+QMXEKA1fvQP7J9YZV/pYgTCoOkdDA6x1sca14Uc
qtV72AN3oIzmj7cceJkv4vas5Kpz5RopJePWutUU4I5Iw0Ah5shyCYgbuinODVlZ4TBnd19hNphh
We8uftKCxPsfJ+Otelz1eqitesyDTLzCQte4tQLQmT9Nx4+cr8mtOtnATBQSaObLLIfDL4uZtlvh
XgIwpSzmWw/fwmPFwIaoF0O38NI28UwlnAflby/69Ua8lJikYd/K4qNu6lVqoR3NsL40eBdBo28q
7mk1S+Yncx4cY6sR7ZSKpsgQR+sud1TVMm3mHDL4S7pM/BAPPprFYAxzyBGuajVmHh8Z4odug23M
Zg4KwxA5OhB8MW0tRGvVPF1tXmuzyPzNttGcCRxAkAJBgr2Wd8OrarZ50V/qBAtO6l7uftlyy6Ra
u2jk3MIB0UswzWBy8zsB5WdFFggMhFGg3D0syE946dsdP+KlCS+51V36JGxnOOWlx+Fzt1tt+vu8
FRb+NheZYayqzFTGTWvjMEh7Td4KKu1RMMGBcM6K7cazqfuFJruVB7jJfgatQIBwwcn8IfT636MJ
k9EUNG46hj4AQBOhqecf7QlkEZlCQ1DF4CaGRDxqH8ezFd+f9ka+nauCBIMemyN7nABkJKuRbluc
d6Ntszkc7mIkG4PZdpeQmtaMCdVuY1ogbiYEkDo2HtJnW95v5dFi7gbmhkHPb1Hlrv4TIjCNm7uB
CeHeM2odg526NV4Q17NU9TQuBLI2Btqo8bYQuKY9O3Dk9tC61LHq+zgtCIquAtJ92s7++jHLD2MT
27n6HHWrCs2J/pz0zo88H5563XrTp/OHkPZerAeXIFQ5eVIU7U2xhUq1ysR6XOGj/kO7sidG7t4c
E2rUDTUyoYh5nRWZ0EXHEgrTTPQkiTiyQkCrXxB+N6mA0hTNX3Dgvv4XPqVGCkKRqRrKe9zCrlKH
Zs9FLBmSPKbNM+BJV7cmySy/7TkMmEmKuKW7Lb5AArvUJpWJ6CpsNZRlFYewePrnwUEM+X9wIFYX
EBwknj7IszLap0P7wiXb1XT8jpAlMMgp+1N63I4jIkqaV7f5ao3V6Wuar7n7WPImEh6QhVtNJhx5
aK3RLg68lvc0fEuQSMBBiUmZHE6FC4GMQ5+gcT7ePIANhD1G6eQlKzSUKVXp2eRQ7OpBMDE0hEAa
P+pfzV4MyxA+t3i4e54GqL76+Eb3QrZbNqibu3iRmnrtbkrTk9GMremq2K9mC007EwJ2F9UHpNxC
X0TfLoi71YCO91gVAIvBL2kDtINUA7249fY62tcjWPJ4qPWt1O/uY7r05NhZS8q4iAUto6Z9dMbH
eVr3uIOIi60kVhAaGXPpyVJdsEP99am+GHfjRhsuO5/xSHawtElTurlYSQQrMA17vI87hlVUngjh
Y1yt/V+pckJrgrsKVCuMmO/oreeyYs8TXxm1/uQu02bOFjmnkCqZD3TA7f7xxc2/8+uX5QCuA8MP
rhzTyFXRztAuJERIJ+eIDk9IDLghgVkqTzeQYXHleqaFg0xQAxfp90w1KzHcpbNyT9oICsImtANo
0hU0x1jQXXEZC5lQBZouoARMF5BU6krlvZ929IlTcCIodAmXFsCYAqJc+JNabvE93edF9ZilLuWk
AOAuHtATfSD/aLmk/81yST0ejfpsru6xw7c3Gp7t8ToMHwZP9Xo5j+77Zvl2oxPpVIChtRA4amYT
h4+sb6xggDYoEBDDepg3P5pxDemlo4Yy94qT4zlV9ImYOSsHuLdzNbu95mHNpCdoUhZsm2S6mV2j
oYXaqsHTQviaeaCSlAB2YQHNPdAFF6CNcfOPOgWFXiA2Zp0EOztNF2EgghFgaWiCg3IjMx7/vl2q
BRebRZ/N0CMyoPnsx52IHtN1J+sPdd2d8PbxeFQxr1rzQOv5NF7nfn8zf6wmlTYqQDwKYPqZkFBx
tY2HDRIlo3mIOxAUbPmims1/LcQEWY1ipwHNlyyMutgV5AYEFQaiDt1z9+6P5+fdpXBteBWHBA/I
3xOy0fnAMRp3/ImsIPRAVrOHuVJU864bDWgAscU2WinJDa8264mIr/g/XI7619KZd0+v5v0q7Rsk
Nf9LTFtRqzgUtzYCTvr2jaKA0rASGUPFFONSACmISwaEUfl9hmkjtu7mDGEDkzFN4Dt3Q8LkgA7u
/I2Xgrh+8AIxxEureXzicY7N7a800thS15lw3RuU9eL+IyKz6qgfNHu96Wz0RgYShllwZj1RJ6bm
wNVa5+4JaRXDDA3/5pKVALamfpjKEcRKjRX5k4UhAhsT626OgIiqhRjoKT4VL8ZLwJiuw4euDJdq
EFz/QvPWMgQnQErpTCPELs2SHgIPHhusCO540hSRZGpLcU1+hIQxp5vxu/ngRa87udhUow91b/Rh
ultpPw+EpFNvcmJFdiSnjbr5OILjK5gn0lbb3t9IFJTGCcYBGjHu+gUX+2R16GqEj11/+m0YXA/N
CI0W3ZAa0K9xGucBhZf94md43vSOk7onM675uK3qIH446llJhYOhKQMuJNMkbcvuXM621+6Eaf5C
3rEgZwqeLH4ctWvuRaBHKS+pFrO4nchOUKD6A/Xkw7SKW6uK8/noGRWNcWNvqHSjvS+62oh1tXpb
1S01Mb/9tbmfvJpuuu9juxLCo3dm4jGbYFtWSqVDWs1SwSGO2OVLBvB9rKsmzseKj6UC3e2WGAQD
KxjCHGhYrCfDHVhBiiXGzAnmNS6SQyto0/9La2QCSiMTBUYBOj9wEGAotaKZQHArfBVHER3H0Ek4
cizMGAUef5rdAiRdwpf84q9LAiAYs68Qb8uFYcWP/eotPGxmlZ1tQuLZ6IsCxT2x1wqeGv9rtnxt
KaX1prnFjSD1cvRaCgVinf2Tc7WsHG8zcHbkVbNJURlnyQaHqTJf/6Wi1A+di0n1afe4vBxtf111
aQfVzqDCo8UiKTRln6lhmkaGv6u7HWQnHc1WX/C4m9ghdNOqv/iIpeR1guifEZTsHSng0A4D7rIV
pL7lPaaH2yVtWqXnpcinHlRvxa163E73C7mQeATShFZ30fP+Hv4Ek3Z8aLLdCRHFmStuwhdXqozV
uPv3atv8xr7+63q5SO03aVRj36EUY9N2xU95hzLtULKKg11AqlVeOzD7QDoQIopXvV3G1KREuGKM
5N0K2MzVQOOG2gCT3n53eiV5B3daxp2iYdPj9B67H/ldHICL9e4TH0gMj4F0d9wVGpxpOPwwH6iF
gkPFh6EHIVE6joLGcm+xaLne/dXhDcPXmNyzqzVV0VdEyDN/1luj5+Xlw83izWo8fEfSNFM6S09X
lSjNvHrDhyFOgu6iYrGqA1rtARd3N5fNaHPRdAca+LS9PBjTtOG0c5GnshhfdraflvXl7KtyyjNi
pGQcJB3cxm5XOcXgCRduyyHBNCrBNZ1BPNs+kPY3oPXUUfZx/hyEnrB6zApi1B3kpDY/89ZH7jaT
fPt3sJKv9XpTs4LElT3LvzxMIjZDJmAZbZGKh3UlE2fo3AjMoPnTYLF5/TQZXk+799uL6WT6KwTX
6AGCrP9zWL7aHLbXIo73v4kYMYKNq0w2ny2uMIgaQLdi8bBMImJr7chVy89osMGHQT8Qww/Z8DMU
dzWIbZdYPEjNC9E4MBYkFW3BEiNyOJtOXbxAAY5HYUUQrM3NViNk/MxE8GZ3XX3QRMm5ZlzN6DlG
F0owq6LR04vbT9hIzm5GtI6xleAwus96JKLxCIo0rpffsiRRUs86NE8KP/kvQVfN61V0W/iLG+pt
y5mwELR6MteVHqpLtg5RcFTmmoFC7NUnM3VyLL2kUjInhnHllaeES6E9KoRCeCFh1AVeBVqegNQO
dQY56vutDrpBkvqiu3tLtQtN1DAFjne0wE/be/EfZjH5Dc54te+zvLLQlRQY/BEAOofgIBzsOQxf
kxjBYT8ObxHALApi41hez7PwKIWWGVNJ3d7yfTw/cMLxMS+gW6i2j81vJGv+L8yfEAam5KTyZSEz
EqNRUJS3IZnSYSEsiIPjjqHwON48vtzMdBocXCuSeIBhjACPFzbM1TMed+nLpFDnko+3Y+Kv3HIp
trPnS+wYl8qzGXS57QI8aXpKA0SjgKm/DpaTV53Oq44WUXPF8gu65564hvTIwA3pw+t1cpoPkjqD
JKhpmmq4uxhONlfj/Z7loDyhpJ2tm2XziVqHjWCT6ai6kmJUZX1Z9VDM4006ILna1a/gMIJmtvJU
EH9tci7vV+IQ1zOQch4N5IOfKDGQQk+b+lWne/+uNVdBAZiT8yM65EBWuOgOMz7FwPLi+tfNRneo
gfJMD6dM7I+EgCAzuGu2JHoJbSh5/2bshSMyRlyg1jeL5uB5tOIBQrp4pwuYkHIyqQ7xDs3T1fhG
t0VhVjdT3bxNMQxB+Bdbub0pWkYK7rJbl+KPAVdzF2IrAiCfkMOseT6NRq3211RNOiDiqi4LPNQu
AcwY5khqPaTEIzxYBAeYkcQHh0Y7WZ1CSsdCRgoMPghCWIu6YSpRS14cxpDAZDlgvwKYChKS99Sf
vHv6RAixA5Iyqt6SF3agEA73eRrzKF+lkaUTaiYq2ii2vjqykySJ7uYjVcefUNPppRnXnvMhHGbb
/DKPg2wxBUmqmvvOleXCOkEgxTckGPiZoQoJTxWOR8yu349el7rh94inZOLPO1sm3BhLlN9p1ZuD
qj6i0goMUqlOkCBS+zJ6ukAlkeRZJs7BWTny/0gr3ejhmnZ4aQNXUOl14BH6MF4aUqhWSzAZX2FE
gVxaagDcrESB6Wxo9Q4nYjqLSCKmG7tLbjSie0D5zetGyB8rwbz+AJJ+MPYKHhOJNP2DIhh7Pw/L
/6zvq1hPPsaavXpeMsSYXzwyDcK/klgifkkPiqfunX4uellE0CS7RU+cs1tfz64omr0jeQmKihNt
hqtFxYkktsvbX48ZKjgbHxmQ6HKTdiFcFOI89uII2tOn3jO0JcK8jkh4Lema8HFW8cN/paY2ZISf
x8tioITY+xOXl1h+uVdKEcUw/poWQCHN5WCe5nWxEjWY7HG+em+rCVlvGLLePVz057qBCh9vuYHP
dWUA9o4a4ZaQmktwj7rgpAxjXosiRaP/IcWVNLhIrUd+Ari6TXczoAmTkz7/hagMFQjD3ML17Tzt
XSTj/vhi1ZWOUCBXy0ybitp/8OMpaB/0Pa5jpxnoetBnJ+OgOxr0zo7KjR92TdN9XrInnB/USG4T
19GSZWl8cY25UQ8gccZ4GNnGcfneJCRBiKchcJ5fywE9a6BlB9qptAk9RoOpfxmtW7uZo+GiyQPu
eldb9TPd0AH7vYeLmzXHJhoWXXO/Vx3YyZJxI7vccYv2UpHYqjtdcC2wG9DFbK2m8czgaRcS7zZM
XClMXi3jJtkpvewYh5TWsbSU01mjpptmERbBFWgDE23W/GD0ZcfwJ8xtuQJZXw7714nxQ25gAZwL
I4C4i5LWqdxNIYTNvEZ5h8zALgVxGriAhJS00Pn2oyUlX6MBlXEQB9D1GjfEoQttHRmsSBoYx4nN
q9hoOdi4FoGcKW4gDmq5PEbB9cfM26tO70Y183LzG3w76Vf9fuzQbW16Odx1uoenw+NQmzC8fOJp
Xk/W8S9m2QJhvdVF9fSOr9CY7tWBnO5U792nWRAQOBB/eFIBY+gDTu9LF11XNeeiY0NbzCKVwVBB
CAezAM1E4rPd5TQxWWGsmGVjICc2i3dMvVwGw5jxDMV+mxhsVlX9qjnsWKEP1tN4NyYmNKYsxyxu
LqZP6kxi6ITBdjCbTRr+S3fr8l3zUmgq0KLdQdA7UPCwf7n1DQXoqbdQTuqodX8R9a09icV1uWGu
JN19hCMs4XTMCQqWOx5mILpvP2eHswsygx2GXHs0HHIBvbY2nu3J6TQP48W0mfWzLjM/G8IM5m1z
hdWSac7rBpxtTyoNMhYGiJ0jqKm7p9fL9/BB//8eRv/GDm0JVmY53Q832V+vak0k2YIGAjcUEvej
pHVRWb63eL6tqov1+j00shIxAilBih4xZekW0EJpKDxmVJ56HKm9wSYiHJVBalKpdQuopRZrFlM3
kD+WUEvgWfMy1H304+GAY9r16Gxb2qFq9oPNYtl9n+4shRgWziKi0AMchqq3mt6VNwQAAZpiIHiD
m5Ilflz4OL54Gn7ACRkv0RwZaKWUm3k96scPu14MbY1awEHpP7zsT/VKRiovGZdkXQgXi9KUwqlk
0ioshlIKKY5gJuNu+dzWHVu8Mw7CiimtVOKejWbbxW5a8yBZR08re3IPNkSjOHqoI/OedE40b1I3
fuA9NYt5Zolw8ouGD1YEh02lVDz1ptYshoWKXcJ6Id+RgAQHplaRQapY1fcQasSal5zaCBzvs4oo
KBRXqKI8W8u4kx2yUoWkQ5GAxg0v1j1pvEWjnbvHESm4ZaMgbnixIgLAOIJowTF0h809dlwIBaQ5
Bbr/5pQc2I5A9aelPGNuE33WfXz5b2tLLJYo60d4CQROMj8FawE0ScLUBo7/RPX1+7Hf41TQ+pxh
HI4544igsTPkdP/nYfUwHnVW/ae0yok0F4EBqWtuis7XY1lUcKUoRZhwtBSBHMaveoNLEAlEMDqw
zfcwo13M7OZ3Q1wwZRej1i2YQszC6dQcHdwIkABAGzM7OAmersmXPGOdrf94/Xy8jaj4lWIYOaYW
rbnW5e2RWv8oH8MCHCEOIj7dXjPGY8yDi4gZU3DA4/XrrjMyrO+Hb8tflALYhdgs92vvAYZ6xG4P
ILjuQbv/tzWGKjqW9bVig4UQD+MXo99cL647cO2R1yZeOyiNlrLBX5s9Fjt2X8SdF/zJqjtR5phS
YqLY8K/6OU9juW3GJRzhCnyjWVA1EOxcd5Oit2K4BFhBVDyTXWX1/+QVpOPAIN02kVZuERxMaqs8
XIxGqzPnhcroNKRyhtZWSWLCh38TQZZ/6YB4MHrwiWu5XofKplBUkWvdSLHiRRFtXQ1H2goqui/u
Po6b7bV5XslSl1SQy0F+ahRa2Xe5dVT1SigSTLGCyFidxc3oj37d4lEycsaG3T0XJ6RRk3U7cLrr
/62FTlJQubR/Ly03OzYRMCEAOJQUo4ZtO1a2mgqHN6QTqyDsgI1TP3nBTwt6uFtSIna0rBoo84MY
3kfcxOFca0BG75CF57feQDmcgCYkkNrCb8m2B2oMOxA7poRwGsvm1TJNoylI7jKCY3KXxNUtwXM5
CuRFFNcPxS4I+Opf3eWV7iHjf8WS7uBvudns8S9uHUjSQAw8CV7gSf8fb4cge7O5g5aMHO3QfzHs
fMXLdYsvgfHCWKxVf9H1KPWjmihcHr/s/8XdCFBHf1r/vWFJJ/o+LhU1AEKOsj42184PyK/uD5e3
u9vLZsve439RLgyhXEBbiWcJJQJ44blwX7+nQwsP/I+NWaSgx3NIMUX+Mj0M2d+iPHApmRnXUzaW
nXlnfsVvITwYI5pp6HJtayGn/8rVB6yf0V3a93Y15XfyX9Sr9XvyoqwYcln0Y++as8cup4f1ez4O
AlxMRq99tMS/yt+JJVoDOtx9P2N0ntQHYypidbma/W3cMHXMWn0nd4nopbgzpO4KQqQKRIVDMJea
skVt8rWDDlB33zR78TNVt3qaP0rQ/f+UvNsgmllx6QeypmrRxeEJXFgGBHUlyH0OpNVcbjYfSJ48
DdtISR5HDJkYqfqxu6D+utsyYa9qJ88CqTNC4qL6YedFPrBgdoqfJH/9nnk5Vo1WsSkXjsfLxFeY
0N3LwZJNwayZU8T71jYFSmdDDiDapkAQYblX3VJ0LqBH6WnzCfSECBhdpaTGty1aVIauecQJjKKo
TzZ9jqec3Io4a8O0zYdyUADDZrfSS1EuGnA621016/elaCBtvBmht6LjznQBZDGVrVEUO4zi8JNY
yAaLIxSkq70mWR8ZwY/Qinf36mEz/tQZPl7Nn//AzeqOFEAMNblmqTaEnUHMzoTACry7ns+1cR3S
AjHwNM7b1ep6d1L1zhOIL1B61uXONIlrgfH0r6BzTbtkzfxGVLtENKel/TTkHFJoEW0egx/tDSz/
pOjNUPtxOvWrp4+xKShvcaxYA/I/FMjPgPuXJbV591uRXc2vpDFMjD5aQxCGKIwmGHVoSLDSyQfG
IhqE+LAEFofQkIM1a0Kl09G64BwbeRAmJ+hxDM4Jqf80fvh9QkPfGuDj7ElCGg7cPTZxI6K3XJwq
iZCtkwJRnOe5ipsPA+CCIdoZbN8ApAxWHyE8XMGuAdVSNt4yUPdi60VMVpGvQk7/Yj3fAzwqhHd3
eX03fhF/sjorF1Z+wRCkbcic3zyu5COXdBL8n+5J4O1lVP8gqRN/c3PDHqlUdzjJzLe/EcTGVQe0
0fKQ5u6hlEoRo1TNoUFG7EAMEcE3n+NZBYXaX3d5di3/jPMFSjCs8qHvdPSnt36U/958JiE9ZqaE
7+JyUudC3onD8BGLsOS7YJ+dwuVK+4ZLyI/kgCV705IqaG1L0RU+rrUS0nVMXBBDvGIYzNdJ4gOO
CElMYiIBytpqLVAgiGVHAfIDBGW/ILMF6X89W8APtU31xyoycqYuC1lrGcVUii08LrihC3bE9WqM
f7vAWILz/WH8eFpy8Ty4FqWJ6+yUCAvqWa6iznAjHdxi/dp+4WE0+zF36vJ5roBYJHz8iXjvCNpD
XM2YBAsllbDqM4+iF+YI7Qg8Erp5DUoOQCcLDpIOmWiFXIXuqKw4p5lasqZZjZydA7FLul5tj5JT
MuLBRiDeIQyT5nlHcZ1ZEF8MOMkU4koxeqaotZcHR+vMoi3FJOG4eMMGaGnQz9IX4WootzzpGfuZ
bTPzmFsI0nCdneaXttvrKKwKlNm/1DGOqo2oPtcZsBQdxF5A3KmHoKRjA9Fmrgonw+xVS207cqqD
TBHnUehCtc+bPy+TVkq00EKnhi2aW4VHzHZEzKF8TDs8QozJyAbbPe0kPXoWGaK5y+f3tIU1rR9M
GDjQLcw9Fzxcu8PN5Xb1mnpb7SpdGq5KzpdmmISi0DedUhypAqCn57yHi0QRb8cq8PHhasJOq+AA
ApTU2kjW/LiRksOC25AP9FQODI1j052bSH6+TQWspqEIezv7FQuYqBWIpU4u1e6invMuYhYVqKIo
8AI7Z1JoPJ12gqHGyWHC3VOETIcJwZxFyQWEjGwNwbFsI3ZMBZpaeIIYmr+Mk2XWHhnNz6iViO0M
caSBspeKlHnW/wW04e8okSCzLPAU5QAW4+awQLrR4I9co8wnjaFjPpII+BmCaCcqmZIshn8EUgDo
JUUN/XQBh9loz0jzAZu1xUYbKTGi7GeAgrqtky1p+TKvazorn7hDGwTj3yqIKxhHatE0NgGS1IQ0
7Q//rZ82uiJb/+3dDbGlJc1M8bt01IspOTht1V3UYDzyScbIdtwYSvEoP2LkNg2oUzY6x2LRaqsv
S1Z3TYueK8DVgETST/XwIh0FJiG6n+qBDn7hOHE65OMWFAlSnbWkTHJrV9dn5+Hl7OGg9lQ1Gjq6
IPmIRWbnVPeMl9RjiZsqiCHVyT9iaAog61mDQH1sf98xf1t2JwSmChfThIJixcgrflQhjs1hGffw
Uf32hxSj/lVTpzv4zJT2OjxPEp+ZWJAFJFEqb6gxrVgg3qZbs0xbsoKtOGcQKkM/TxdK/xFrCIby
i92yvf3lUhNfL4mgOg0+LEiuqmg68BMBoVyrCaJWVbHyiv0AsofmdHU7PbG06jIyVV43cQIxVSyD
j772CNtQsSDwcVEIIPaCJWmFdDS5cHrh99jgQx+FrSSlfkEsrqo6KvALaYuPvckGR+gCtCwQ0oGB
seauW0Dw9ZtrChapkQ4BTA5IpZ1wChSLuYZOCFJRaFfZ8e60xI8mjOFZ1VBNxKOO/MtA/hVIuUs9
uM+EtXiBUBjCwG8Odvhiygh+TjugwSUjQT3DY5hMRoVheRwq26+UeDC/XLOlLNq6aedJm7LdJ3d3
lD+l0OQNLAhW7cy06FA6/wcI5QWm4RElh2VVixmxdb85vOpW6tA5Bt7EY4iG1aGxKgtOXou1ynKa
yyL+ZhHfhcHJZQOSoGKFcQoFgmzumSqJQKrm7Uvt8zoLTkFwabVTBLFBhCkccHbB5ZqllWFXJgW2
8b8BxSfx23rfgqctREGCJJ4sbJlndBUj5i4V6UvhWWJ05s+aCgITc+Yw4DG3i4OnYP7RYli8m3O+
FsaTuVynNdKNNNXZ5XiDwe52tV322BbCFBOzJpqQ4yItPvs39wtNkZE77mVGX3tgPLtiD3BmNuyi
qUwmbVD6OHm+yxMthrjragcseNMSYK/77F+erOcXmiHJKxNOzBMihLwdXu81++VkQfa/P3CsJhoX
oNZy+LjxaZ0lbfe5o8/ef37xrBMCiEQRD/fl4C5LixHkgpOccZvscZeU9Cv9crZ4O6gHEOyArJ6r
N/RXW3pzsv3v+IP0dihW4P725X1nRpciIjvzUgR3ITrVVZlV2FSH0WkLy/Rg2ptFat+KPnlRclLU
IAbWtrQYIj/fjJctEviAtOZALKDEh4cRA7WFqERMUs4aQMtG30CyoC5+sK+aS9gUs+SeG+tWK1lD
XGzivRhQ87T2CxPfYuO0lFyIFTCnbx85ZM/ul9Vt9ebx9vJuoxHvthm9o1gWPCHbSbIcZTEVlwJw
xLjk6LxKulhdTiMWO1zm++01nx/v9xhM9AbjqejxQjWvVfeG48G4V52/K7Ic7fsP9aYz/02iVyY9
QSQd/Y9xqS6o5QAIjmQYAYrnA7aRMvV33t8qna14iIpOHVxkqYwrVrjHxskwkH7UXgqkt+ThcCXp
dDANgUN6ymJA3oKIQz5TUxi6cKyYPnrMrX4dbnCqxeW4YwvmLPzrJqBAc691unFDwt9XL25utR0j
MgLo2+pARub0oMgtHUxydwqJJ5g82vMUrYN0LqSSClWR9m4QgVKpYPn6RXC1W63REXjIH87xpf6j
J+WItGUghvwFeiSPLT5TaSXXpHaKnYLEr5AvM4xMNvk3cMbFpZzdLy4f36a5NBfUQxKXtVWMXEKX
mgJE++piqUync5IID7oBiLs2WCJwlifgYvRSLRkYUGKV4f8zdqbNbdxIGP5FrOIxJIdfqcORjyT2
OlnbX1iON0uJlDiSeIq/fp+3XwAcyS5nXXCrAWJwdjcajQsEZ84viHgtFtUJYXhxOAiONQa8XleP
TffEZUjyL+CwpqOzNdPj4lqHXWKwAsImxEaGr7SYQARImbAyYNlLCjB64n5LnTIKhyRoiSvv4gzF
3WgWaRYSLgOlpoQ6klPKABLxLVESjJZwY6gN8ooP37qO8aSREyZAxYz7EttfuAHip9TQ/tWt4nDi
HHXfMekCmepiS9Jcw34gEYA/F2u96vt7Oqoht7z2uXKl4o61gV4KaG00XexXi7vRYrX6QKO4I0rT
0+7kidcdAETo2GtcgkfrxPy1Qwyxs/BrlRcziW/FgVU2x7PY8uclhEC7MgtNxiT8ZUJrZD6/mr+H
16wJWF4UuJidT341PxXeSyyFIIBFDEHsqm4orGaZm/W5DemhgJqTDGEgHOa4dejCmNwLz8VwbB/8
aDYD4bvQV1FJ8Z34TtwXDjIujj4WBWRI57cdPYAXwgL+Q9+/uP5au0orur0/HvcmvWrA48Mv+n45
6Tab+zXLitHNUAAMULEwv4Y9yY++9pYbgoliNiGQzjYUAcTI4w7F6/6l3wgxbDZcScbuYvrP45gG
HM5D00+aHmWhXzrRIrv0n6TgEmXTp/aRhjSoJrTqSpaM6EgC8ACNswGeCS5eO7oCpA2rLepz3h6H
zgHuqQOwiMeTOAyZQ2MQAnRPxU4qfO4ctdT/s+s3eO+FykH/8JDmuK7rXh3vobZ4c8DVAcf9skYB
L6900KxkCqQD8hYy+4BaZOePXeE0vOBho1WcUOSBCo79AkC1dph3DPG6a3QOV5zpl8JjOeXUjTG3
1bAXzmYIqbbZaXwOTbeM0vQlvS576upyWS/P6DaPrgWaLz3AAnH0jqG6kKmnmREPSGKsokrSe9rB
sz/rVMFPsJRGhtCLwdSnEWRIt6lDdxLjIJKwmCro4FNPh+jPe3bi7//DiNX4+S3JZsQxD4BXA/p6
wibHF4z4dOxeP3Zuqven6zvoHnOl+ixd9EOf4zP3uXvVOaFY8hN9RzX4iJqAnHb18VuhGXAc3wCd
FrCtPfITCaGz9/MmI/aVsK8KgiC89/jqo34OxgUa4RurmyDFEQ28kJtlwwvdNBkfrZs6h1hYIJoW
+B0CzGqrxwAECLEUCqF6LBANBg59FUfIWvoZAdBizVa4N6CJYh07/Uw0q7hZs5UNz18aFqF0sraF
ZgmBE8G/CoYZ0AXgJyGRQ5jo+F2JSaHG5cLHNuRUm2Ck0MjZqNN/4zIVxkrJRirOlCY2O7pdCKRV
DOM+nxIAgiMBI45lPLVciRANaa0/KkYsFxzR6zRcDqA53SpsWvraPF7uHiWb4WjLX3AQ8zVcC1Kg
ODpEM4gdEhhEa1PwoNkafrSCasaMaSbUzY/OBZlCXpIpeXi3/h7jvbMtkLTBydMSBdzZYnoCQaCQ
UxIr+NPVE0m6WIVlXCQCRjG2o41XF8RH5pQYkj8hY+LokFBr1Hlojyv8Ulio2MJjaQCWbQslKojj
15PswUNQaIhZRVWQVk1C+wXqCKm+9NbXvFWbkEhFV4MxgiPAskTxeB7qq7Z8WkxYQBTRU8QEIZaL
rqFLq6xb5vFcWuKSKzm50FQudPPyvSoSo6lKG/U8fjmcsUeBVqdr2kRBa4cmZdVK2x34Un/c1oYK
wsXmTRUstCmn3YaUgzIBf65HDXp6S+fFOD3u9nrdwWiCLs21Q8/F97g/6y524/Xx/Xx385ubsWhM
yL3n4pvWjw6IS5PscSMjLe3NOjUBlszaECiPdG3xvDd/9t89u3PGYhnWLg7WFqeHVDGsr/Y7XYJh
J9YOIcXUK6SZ+RtZaaZXrCHHg/I0ul5wRVCyT/FX/EeLsooTa0nKtnVyg+KQSlswEYGkBNO5jRDP
UTqXJ0nMmBVLtuhcWDSWW8bNAWw7jy8yn7QloW0azfa8GaVbmlx/5+NqXvGbqx3SDpTwZxYNKTB5
8g9ClSFO4Gkl9mnHOqNs3pYjhpCsEdPs82ONp0NMJlrIlZwtIfPSKz4784LZAZhN4LGyQhZklO6K
JCcnZwQGwGtOABGLsTkwhckXPGIxklQc5qz+AQj7kgJ8UhiGWQDf8JPVH/M33mD4hptqoWALligj
ZfO6AZD8DYuBMDWBShhCMJUwCkKIipGhS+IiGVIk6UjaWsmPlmcKQ/Q5ctSqpBEFtCAC5Sa7rOr9
XATwtP0PRECvzwNvFZMqzoW9mEY/jpa7+Xi7QGlCh6Q1uEOyp9y8KZJySg7kXdSmZNiYBu3IwC5U
L08GY6NtE8FjO5oR+z3Tq0GiWzQtNqjw7Bv3baXt4MgIBfeJeb7ch3gHI8jMQ0Igbbiuhm9gQ4LE
s9nNe8uP5OD3MLMmQYByDcVhiPVorYV2e80wghjDCbI/FKd6l144IQzmgHTFNXDJdnEBU6159dkH
ruByWe+5mMq8ljguFoHhOOjfi1nV8m33RrNuSL64dEIQ8oHqIZnCBOAmrtXthL0HLBnGwjvBC1rN
rAWJEt+s5Vn6s+Ge73HX09uHtx6gj7ri4kov8pSpeiZSiA2Xxz5TmEkuSL4UK3zlc5fQhApvQbwK
8fQkUsZbyBiECPYa+Tn9Diodono+hGHZ5j31GkPQpD8O+m5NNVfH+XaNpYDF/+/MQFCzByhyhopF
ZTF3MIVx7dBX/MjF02GOEoUftNE9dhKD+wtgcfNj3CKJ34Jct8lBYSbNph+7DAqF7p+yX9I8FPju
4dWVyHH/Lt3Wjce0CJTNAHNUuhDK3/j3FKvFAPwq+3ckWmA7skoVAx6QcJklhljoGM1ipYkgYvjq
UxfYQx+4kg6oOPt3/d7lnY7t4+t2tR4lTIQfY6kHHCAhZh3yM8nizbsKxUsT8VUh5qz0EpDj+XMH
AMsHRlixjsPZw5gxuDxRR5nWceOn8814LCsNJQGmfTLrYVz1Y8YmBztnslwgS2KQxA+zklHbwQh4
gRq3YkeQoRkEaL41Y5j6jUP39ooBdu+Gnw/BIPiKE/uw29lvUZhDzIiMXOPH3rQntaxshQ+FTLSp
DSVO1ClRAhAyC32VIummpf1s8JqCa32NX1o83S6vi++qEMuII4ipQyIpJwuNCMEYzk8MXpTXcPTr
fHWFb/F4NfzNljdKSUVcViCu6XLDQxhcEfz16/3xAtHzYjfRrt69z+OtSra7QAGgWKVAMoq4XK54
u/pjxDF+t9/P5Qwvp/xQzvCURz3iUQ8MW89V5UGvuW0e6+Pq17QwTW2pU+4QVzV8reMlxPFQBnTN
d4OzyZNOAvknUmhHcDQLG4974GH/ClAO6sGVN+PpbMBK9uHVZKCz0TQQSbo1Tncpu+GBepuMPxTC
0Ke1SJ2Q8tJLGsWRcpjN+nFeoezizxN2K6iSOFk71zQ/74GEu2BFMV3ImtMyMdxlrs2DKoxm3jMC
mYIYgrzQHx0OPYDkSRWxTgvHbKVuZVvy98yfslhWgSxZYk1PDCEdSIOwXDZ8oM4dxOZYl6TIBCTA
fLQ5oyjEMxwcRm/FOHnnn3CWp/lDb4h0g2fAQdw/QPeV4T9Q6ot3CGWT04g4xig34t2Z4ejFVotO
Z3LoDFdVhW5JBvS3xQc49IXXzripDyJYH0cf8EARifwOMb456MckGLYtSd6YMIFosAi1yzjdYC9I
25k2DG3+oJ9ocJwGkXA0OK57G9uSwXTCoHQCVEA/AHEyp3CcAExqEJ1Ap5SuoMXB3QGCIbQsydwT
MA6I19N+3g2DUf38LULs3t1Bvz8ZDqqBngPoTV7cs9DZ9zbj+v44yhLDMsK2CzOiW1891Jotuslb
DU+HoGMQIB2jPVl0w9PqOBo4N7/GQYeA0APb5nKWeDLpGh4Y3dEFkho4DgTuZ3emRn8rA3EhOqcA
Z43O+9mJtg5xFsyURQH5wcmBI+NFVre/xC4a0JZxIFeO5vf4YcQyrEgyy/HBsnpdpib1Og7juQ3J
TS+68EerDHE82/TepnSXCkgJlO0w7hVxAYA4qmvvcyqn4mqI7zbVS+5Z2QpNSIQtI6iaOtQlJj4m
f752jwBXnbPb3UGP8M2XmGfjwu/QvhBMds2cxSu23zC9oLPV/n0sdjFjKr2AlzwMu9dYtmVdL21B
BXFqDWr6+M2TK/eoBTuQpIsIKnwA+RPoUbtoGiT7ohlpJBJ3Uxl3X7v94piv8yGAXxR8P37rF7wp
EkF8DjT+IireZFKniFQYp/aLHR7gp0bP8sWkHa1v1PLElJ22TVBKO3LFgU8YNP5jX/Q2ai8+5RSm
+tPzCZTHLroh1JzEvnHLJs1EA5XGSk9Can7P5LkQIfV94cjMjUBZ3A4ujGFpOLzP7gvnB2hqtr/i
+Qa1Rha1bZwxOARy/ZXOpAjM/tzV9DOCjxB7URdwpc/dz/P7bzr+6QqVavFNt4l3lYlFcSm6C526
kNsFKKk9dBs4BaXZtALygnTdkxRcB4ldW2CoSqWXQAizl4TsjW4icXzJaIiHdNwkBUnpBwdCDzRM
tZ5or54wCrXjYoLbX9KOsjQ+hNXVJnCN2a2pODghWQ+lATWMZ2i+cQhNet/5e7iNbSR4+M0NDTSu
K5ksyEw/iYq8d4RrEcKIjfgjHAgTolyDyBQe9ukxt/3l/5vldHS8mW6vOcOuyxSjjLrwOVXii+oH
Ts7UIG05JlLaoUywS62rADwcGjL5AFGusZgIcnoVTSfmoSsgvU+tgOqY3se2fUiBj98e69n0nqvZ
l49xCwNxIJt6F4pnJOCLMKSle67edPfvySwMX1EX2SpcRE9W8tVXXH2d1ScKSsO4rCCUSKfz3Xqk
Sh3bUykqpFsHKUfSiSkU5E0iqG/oDFbiQGgvKRPXow/k7+b05YgqVzi+UdFCiwAuXg24sjJP5NS0
YapRlLhI1xFLBBc4FZXQH1zfQSHNYGWPHA1NSOEJkOAGgiHp7JOAApck42ZKsx0wjRLeIsf7QHnI
6k/+nNUPUgcsNvWBpWw2ItDbM0is27/hFr7exyPGAlfG1zyKMqMzFMik0Gs20RBUkv4QtCmxTeuu
i6nHkELr9gL+IEH8M0hxhPun9GCOolvG6JGcz93d8M3T3fnDen/ZuVufDVeNDj4jfAzTxVXOqZCt
W7Nkby9Zp7zudYR5+HpehVmYX12Y+vbpj+p2/m8MRbjIR4oPH/EpdaQVyIFGOa1F8YMzJRE1EhMB
3clnlIZTCy7O/8uCv7H0vab0JAhsG7NimCeG2yheonMVlMtw8kvsW3ZpCDGSCqd1F3/+8K2k4HSA
OGq439OeeVwC8aemMMPTnqYy4IAU3PLW5GS60sMip6V30Zd3bcQAMe82r6S3aUpK9pIjw9tbiRfK
48znN2PdB2i/itRdXugPQTIrU/CDBkRK53JItRxqoV9UHw/1kJo/IAcjmWX4xWGkA+5WATp/ml5z
iHz2afUwXXEHZMgh6FokH4Jyx7FJviFIqqd+iUE2uD9NP3R6ZHt/Xv37+WASgo3YRCUvID87R+RN
ihpihp9KHFlJEE/FWVplu06k4eiCabu006K4hKXScZ5KNcCazN5qmYQogZ3qwi5p0x6eeJ4ybenA
a9FEC9nRcjThYXd/wfkODRWb/fR6956kzA1uPjcWkHBD2qnkCCIp0X0aXumgjuZ261pzOi9pA5ni
UQeb3Ag/1dbi+b+dRtNu1S56hQRl8ObYJmdbqGNpyxQpD36KnY1lFMitML7a7XRxihLJzeJYi13c
n8Fv+A01gJA++hLf0zQxfvETvhVa/LPtK+02M77YbF/fbzvvSYV25LMC+V3qlgdWGtjNbGIF1lsu
U7deHXxigoYhlpW4Y/8J4cfvhlIF95/iziBKiCOBkvBkymTf6fKBEctWvPnSlNX5PRfZ97Q6ueeE
E4s5YBotrn+5rV+vQg8NE1DIAQ7MchUn8cSTMZ6IFYuJKCZHyIZkhwnLMVN/IkhgeJOJZ0K21bCJ
RaaYbBYI63Gs9XocU5YxDdPXcWZBe589CQs7EOFsU2GulF/0oj0eR1fFq8Jm3ZAk8SYXJ35pC3k9
LEZW+YEeJ54lk58Vo5sgh7yKAgVJwYEWcNqiS6/CFepbdKhEGyUMhOYHlr4GYeYWO1HLYOYupWVB
+J3opdvmm+s0adl3JgrWR80CG6yYFuoicskEpBqfM4CQJ+k4EZ617iTSMUVZVoem4SyJp2VqKEBU
pVEYaPHrtlOn5CmJcdo/LljFJ9TNFvuHBJiqKYhO1tlwC/E86yML7ldRlmUWmUvqZlDxbjjGcKHd
f60R378C6wqtOrR+MlF50y4sU4zDKAS0IDzyJS9wjy1uLVK2oyRlJu02a8P6K/fycDsPCeiRrNRS
3S/vHw5v6f9jp072qE6zTVq6pNfhY6jvsYGmYxuVblcLBUF3uksMfdETGjEPAUreBA4ieSYZTyT7
gMYffbuP9WOy1806481MOoYluw6AJFXeNEldLIFAqDiwjdhLpUAMs/7pphJV6IVV+gyxO+/Elksn
Q/S4wCvOeDRTaK7IINqVX9vQXUcbgqglY3gBdxwi4wgHRv7p4SZfkfaNovBDMh4Upn44TB/m2kEB
F/MpveuOBza30fFBGA40iYpmbiDxRCdZvpBlUDBRQdZl3114ALJxczZiP+Oml5FOmEPdTCvS6jAC
L16EG/2VnsqpZ5MzLRub8BJ5clWsxSWldVtLrVBPJdHxhdYzSneB08h2NFF6jpLvStODOxkeLL16
fLyf3jbdWHppZtMkQUhE1BOTltiLFcRH6oSaoEKiMRs19Wx/2fcuNIkaDe+nD73da4KJLcguig53
t2vphS+dhH+1V/KQwkseaq+nrolzFZhduMgstc6PkpQ4OpNKUXzdfmUi2F/HMbzqhuu8vNHAwxQv
LtNsopuYxDjRMsoVCgMRLZIwzgnwDfFWj+eHT2rBIDXYPDXaV0d1K65uLw8ad+0rv7To0SjiKMwZ
pHe62LkokvArjI6DOQ1pIWmRh+vu+83m9hXeaHCUieHdt8Wq1Zz1h5vjOReVapq+OJcxgH1Ieb8Z
ihOPCqMlQXPg3e2r+puUqZaJ3LbytFhCQdqnTPGuN29G1RUp4+LxCySU5r46sJ6UrqJL6VJjPrEj
vhY6qA5+dX6oeiB2muwaM53IEgImvZgSkYlg2TCZWgpd9vDufn52z5G9EI+k8H3q5MzHlIoipl1K
LqKrBq66WDl0vcDjyQtSx6nIWfimDqHUYVYwoVJOyBVahaZsDiPEtLrv7N+D8QM9LceskT/VeMJ+
/OPXPddDmpCBi+vz3jfdCbjcxlmd7g0bCkazs+vtq0/83B1zzVWkSwLQlzj59EKcaW45ixvZiE0E
Mk1EQrNIPY+r0lo3xjpnUtMEFQpX+cKRGIiJHyieCc1T1hE+sgeI7aGUiHClxK9MMsEoAJBjfJy+
tbdkF5uG1MHpnaD9Xe+/YvtdFUqyN1Fi3BH90DV0Ppd8oKc/brpXx6VsVu4YoLot940ehDAB8BFI
gZTRXjoHRLsX1w/JIC45KUtTxZZ7aI1S89lyVulaWNdtvRzKoy7kvkTig7kqQMsPt5fN6NSVJisO
yQ0eu55a5vkkvz2qeJ1GEUNl1hOClvSMLUK0dSF0Y1Tf030IaYRCa73NTyGUVBliOX7M8ObOIxHJ
GzSb/Og898Xd6t4YhiuZgUK5iRUXasI3NEFQDn9pA2gbFgDi0uWWYNgcjjqwEhfkxmaabDpwy9GS
eTcsnSQeiuduMpspLJgtHtCAmwhwJxF1t+dxHOIH42Ehc+R2l4LbuYjgmlnSMzLlUAB1axAkHURJ
wIEFMbPgBQklATSLaND6a7zQzI9ujiSyy+mA0G3TK8FJ0ah4UyBpGsSmqf2Nez+MbgOIbHV+9+Gu
ZqzSM29Jl3V0+sIIn/JAd0Dt+Q89gmclv665wcgk4qj7h8VvsrRIkYwqBEi38BFRvZ3OvIImx5Te
lJToCfVEWVllMWIcWKMK8sfrTSyU6HSSJmG/729YD9icMd0iy6yeez1l3mdVID96hXITi/gEaHaW
N/FwpZe9SGMH5v2ezRGliLc3yg9GkM/EA182mGx+n09kcUWgS5Qvb9CFYq8c4qFsb9d3bFPYN5gk
da5VpW9t4aEBdVDLbUJLgOhN9DInybpcaYol42t0RJqLuLLaEYw26X4hDXUA1wiEcpGuxkhZpIkF
z9GUDljv6c5o+XIDBtm5OYFxfBatEIHESbAanZEqzKorNXpN3zwM3tAxWr7qXO15NsW95HIRp7oZ
vXWBDeteTMHw2B81TmouH3VX/fP14f6s299gyVVNTHlaNUyUAn/t3+2OHzb7P3XvCB7pqvkwiWbV
632Vj52E7ltNZn9KYEFhniYHFaJOc+aj0cTfpQGW0qwbujf6o34aftj27qf9p8G//HOO5KdgQhyq
0nGhHQ22ZydQ7G/W04xuhzgRyWYp2kM3i9wvP42pHr3WMPIQhc8VZX5XvSYBbfpWWdhLR6lpWd3Z
g/o//zbBZN65/tit411FUlNsncaoXqcD0GoKbQ79bCMAVVDL5BVbEPVo7HxLd+ZAk8PFL4s/KYW4
gzyhT3VEplIj/IZy1oaQOM7sEGcy8+Vp7XjsJSUtNrlwT+EP05XmFzvryldwDGxkaH5KZw+0kxTp
ax2Jy+m5cKfW5jeKsJpeD3VjpraJL6vHa92n2M5uOdj9sZxwJc9oFs2dL0bq3vYv19XN9HY5m+56
OuKUBQWPbabIBEUoDUUOwKingq6RSp8JU1nWnyNfN5xKkhIS/yOFJrPpYDg82yyu8PlnI0BHaSNF
zCCO5kxBeKPbV8+ROwkDfbEQbaZm29Q6UAn2cHf5pOTyrnYiEkpcEo+6UTwnQSo4fjTcVHdnu9u5
hCq/Q1fKhY1QHPqcj2qJmqZzu5jerVd/bgc8lHzdelUVmoLo9ByovtBEE1B1I0ra27/+vO0tX20P
i3h2dXlTfSCqsoit/lwPojOl3AO4Zucf5/X1HhLHPQmYxJOn6Z5Stbf6RIlW9yirI15vQMDUNxxX
vZt+W98d0Gd375/RME3hK3LIgVYwLIjohYu1dK0ht35xNDnd26TiNLuz5e3wTx7hfV1N+p/2s/0b
TYE13mhsQSw+LaYP291UbL7cYUq5+VOtoCkO7PlZd6NRTcRCCId4esctRKGbJ6YUXH4KTeq/W3z9
+fr+T/ZUuq/UDHTdaLU76/MITdrKHZdB6t2K9DLUqSp5f6rJqb6n/PPB4PV82GHr62TKy6zv6+ag
F4Kr/ttmfIi2oHIENOv6l+Ud9uynwRsu2aw+dedISI76rtc+7psJQqXA8JWpsNAPCNnyax7j1LMt
KqUeRPGg6J/UMpFM0GWM5Hzu2pT77ojxIot9/7yep+UESwkPwOnWO6vjyUSV5mukCT9RvPDfMKb7
dl1CqofVq6Y7+/x0+bRZvZk/3epqqbvr84e9JOh6GfejoSS4WBQFB55aOO3owxdaAztrQU9b2tEG
LaoMkVzWOr/sm+Fbp0h8HM1SbT4tt9rx6tShxYkytRwgYXAJQZLE44RJz4c82iFWTtsQvZX47BhH
jpARFXAuJK2nB/Ecv4TmgueWy0UHHaZ1vRtIEqm16yC5/tDDw/i6QyjRPbK8X/1eP1QfUnOMdn+4
7+wf91bTzdfu8q2uX8ykGvLaZ/+JGxIzxCcevlJHKIubuG6QAFyhAnAlzzVb/oEy407vKvMh/tJW
nFFID2ObGoCavNFMtAseIHH5guaY8cL29vH9cqHO6TZDXcVFcsCUA3/kaDznrVxNxooQ2h6JdV5v
eldofZoK5kUxZeMdfGE9kXHUE48wOtAnpRuJKXfQ+8H+XA8keFrJJ4HwMXZY7ZLYH9/sx3+fLhZT
Pt70gb3wzU21bG2fWCzZP+0HM10I7tHSzCXMHfXodn7WHN7cjrrTVb17nZiNLqAFcOtD8P58czyK
TNwmIKIW/hCDfEGoN5DmBbLDvR/vRvLTfsnMwxdwEtdfGPo7pUN30Igr2eFkwuFnadKDzc1v7q5U
s5ifpWbKOPUgxBOv1ehsxauRTNMXh+Z3Goxfou53KMHse+VNXRchsohyAki8qqqLet6ZXg9G78br
+98JtWtxtEti6MZ+vOU5yBYj+RNikEnDXYNiVcc05CU+HmZcptVYwkQI2fCk1Usqr24JmmCSC2LI
zJFw2b6Z5Hr2a8sOuCwqDdaI/iGRJiWirhCnydLQTe3KApc3TJz6lRoFH5BCa8jODl0SPBl8i4iG
+3B4gcSwt8D153hsiewJKpDkwdXq1xd7ibtShmhalytZwCgEVa63nSZUHafMJyAIgf7d4/7s5gry
xO3vkdiPdzvm1TU6ByN3lCoGEb7IfzWUO0/SALFbM2fR5V8UBZjLAUppgLvbq/unR3ncMGI8b8lt
znYP7Fya/6ee9FJdnEapFBF1AzMfWgxY9Kj7kQGQ9vzjZqV38oKZ3x0Xu0984Z/j8ZIxL62nO8QU
aobOhFJohZTGGyYO/DW9AFvGkcn5ponnZneL3fS6wR4SIRAL8bJF6YErvtMriySD+evNE6vh35Ge
CVDG/GinFj+kES5Wck4FzYMdZVViQeDGS4gz4ScQClRqkMoXpfz5VuZeVzuV22estJOZe8PqYT0e
drvDl286rprRvu7Mjve/af0Scwp5FYghpnXigWC5R156iA25NtMA0ztK3f7rdUdLEbLTsM6Z7Wq2
vWiHH1M0r+KAFEsKc0VmYszBmvqiqZLJw9MwYJqJwX4sKULe+CHYpIRC2lClCdgQclt/RjkIxck6
FUxmB+lV1UbXHReiJCiZqU/EhnRhSPEuf3pm+PuhEh0SmLokI+4VAv+hS+ru9zdv6EY3zm2OhiM2
+keftc697VbX16O7Y3fIPTazs8Vwd3Hf40HLTvWGLGnvAukOe7Gb2baJl9anD9wNQAyF3MWYniqR
SMQw3V3fXVRjnwh1Ak4JXD3MuxvzERfCximkoPvW+VXXGgI1AjSxFugQQ52nYf8pHnK2IwMQQigb
CPDpjF1O/FVh49QoiImHqmglkD9YJURVQ4RzvmX4hDCENbLPyOoQs/lEZwwy1MjGRbICd4a96/pf
7LMMpULSx/pGHnEIL4znHjekyCBplb+dKMUl6QLd/lQApOncT28erqcjnh8I++SpHvsVFtBsfIyz
tDaauB7GVRtv7pPxt/xSIurH1uqncYYnkJhj8hcWkS8fmBMXwSlhMdFvsA8QBZf7msMmiemZkqqT
8ho93tgozZXqoO4h167+qsO+opiXa8h8zOZwdyIXN8ugvuxPtEXdveYedpPcNK8eZGwlNr9DRmY2
MSF35DQa2MGBtD6Q4R3ofqU76QiOesZFR+rfWIHUc7r0VqzuEYijgCfkKTbIUIR1J9ZoSFdSnAh5
N15G46+/dS0JcOvgZb+guhgMSGptxI1HuNY19Scas7VtLix87Q6lh9St16/nr9WNYau74iAp4XZ0
GYhsYBrns/XppdUohnc6+HpyttNEFoewo5dx9VM97W5Gf2DMzqsH9I07KXGWO2iJUgwduEIvoGvC
d9TKxJyW5/Fs/+B6VCJQAVfNiOqT7YZUAfwFNI0CT+ZAHeykyDICMPNXxeMulWQFYM7NJNseN0Vp
EBF0CH9XHu1IdLVCcY0zK/TT944hTa+VUdNY64IEoaqbOXaWnrYB4wFahkGJ/GxZl+WjBcMRi6Ox
ZztkW6S0v28YOk3IxCSRNvTOM31rqgZaWiHYKQE4SfGBESqhlI+Z/Qr9le4yoxbae0mBvc7Z4D4t
fdBZDeMdROeBOMQO+/eYLbjvSveZLvEueXqerF6ulJGSdmuapkwhZmv9wKYsJLLLDxw8Xukcmtda
2V9CfUjRjk+NUGwQvCGcAsiMH7RHmlAphSkkFzLSRdYlYURQVWzgDT4Cl6nJzkemK8/h9EoMXFJu
cst6cv6LCgGNmbQMCYHGrFpAoMm8R+54iAoiWyEmb5SeIGEVJ/OBym6O/44byufKLwYI60xROQeU
ZNaHs2apC7kJiTEEjUn1bSVKKv59zT3DYC4LkMLrN45OGzPDFEhryCYriZD3HqorWam0X8LMwrz8
7risT1I7XQXhfnGRc9fwk+zu+Yypy0uHuGcw47u8OuWTRzx+UtPlbgTZX7MjOO9pb1eW+tkR6IQ0
UyPIkzJkKGZviYgY+YhEiDJnxaGpuZl/fGSimzYF8ZWTtrmWHr1bJnVU9lMTQXzPgg/7IZwfkK+U
a2lV54e3aT7KhSRrRk9HfUJwkNi8F+8YEZcQYBs5SfAQ5XjTjANbIqdLvtINNJCh2jcay1BV5z7Y
4qFsdq5dXL1DgMseFaV4/BZl0roJ7ypR00L3YoMwOYJQDtvL0KKLs73CtgBmc4zlGE/W9WlniUb3
PP1BrBrPx0TkW5xrxl5SJpeSOAnSLqjqRNLMmD/2kGhesHYSSYeI5BT5ue0AbwjvAMhUZDLiF/vW
anZG0cnSFUh3xISiSCrKJeN407lVSqf+CoZKkxS6EMIAuuksIzwbIW3MpctFPvxKJP9MGm5TN6ur
7dbUFIX8bARwhQ2rv7ads+cVL5UlBoX1bJpRSwX3hSPoUjdqRmfrfPCa7CAEVaZFfypwDgEPyiMg
2bjIhUC3mXMEV6Zlfh7NplNJlIBy3P1r3lV34IsH7DWghqMaMbYqWumwmGpx1BkLFTQh82PVYdmp
LMHRvlr6obGXvHspyvauY8Qc+68KYReZJ2m3vmPtkOWJNh+I4r1hoHmIwwYwjKUXiJgn5DaxwAsk
EPzD7iHkaEgeCkJQW1cREQSXN8fBawtyvYtC4oVfvdvDYtL5tjMNKZilp8vk0jh7oB35JjzLf5eV
cDvzuGFqQdqlx/05tRqQpjQUwpokShRLPxCJKZQuL+RJj+vZG3oFDEdnE91RiWdKIlx0k58EO828
yzd8D7FgjH562E1HfbS99bvldnUyMZq4YHoZjmwvMkxrGYXIBqvhhR6NctLEAcHQKmOWg4BkRfp8
Mj4c/oCxk53pS6dhd27ZwWvSxRwJAiXK6GS6NVly2c5cuyPxAeEjR3NBRLaT7SeCZIW27NBLEmQu
Ph4zxmBYFCETolYdN5/mx8Pl/vb4XzVVmN2wXYziZg8Ki/MqR6kEGRGNqjwOPw7/lBW1esMpi9IQ
jzww5R1WidkX2I0zh1HizsPyI8WMrYB8pNrG/NeQmKvD8mOpn76c3cUVXMGRvEu8+a1TT1CT3ShE
QHQC1RgxQXvYf1v+G1+ZkfmwEzKWQDtHBGoPUH09PBk10PQ6y8v69vx6NrrUgSvtkh2wjukE+RlF
GDWx2nBWnhS5sUn6ctjZuBMpT+ndOamEMdT4/RZlHyfayNtCX+YV0ivqtbaM4bdDyQQBWrfujj81
I+0CbzuxMUoRpq0245p9zatmQmBh1KIu+ePC/dKYSirLRQdqeadriglDVFhaIN5A2qqQDWWoATC5
9h7zpy2EYHceLT1/aK7Zya3Z3sPwNekuqUlHx67AtSeJosjDDiVyy3oXKI5y82t3cLmf9aYubJFc
jqFIWTkDl7SJTRRSPMhSX1v7D5mavukjhLkfKe/Jo42ZsMgbO9TyjN1NX7phec2acHc1na957QNy
4AfcsHfe+RfFdzSQOLI9REA9Nq9EJJp2mJ2OVfM7AkeMIx6F7EUsSA7+xMhWOA0EBjEU62rBDM7x
xn19xz5GG71bAyt8EdvgYqSDLbpfZhyyyXRJANkE7xR+I0zsExuHTZbkGhwq+i22kNBjHAIVt6xx
+hi2tn1k/zFfHBQpUHiLQosi8KglwPLCyT8fdwlTei2I19H1cThy08yA5IvUMg7EVUvdhzzUbdY4
3ajCH4teoBduvVKpn0ONBGHIWd6d1ZqEEVYSBuHHIgVdH0LSMyIU6LRkEIVzy+7uRm8pJvUokHrY
dWbDt/xgkQTUuS6a/udG3H71/csc2HBHvf6kHvb6/XqsO4daNtzOsV5te/P1KO0xTpIrWz6hVbbj
Ak3hQOjW0JQcN5hxxEgbb3eT5dl485nikwpFfXb0SJZaz6ltASaRk2M3L+wHp+DEGGHWM+yerR+0
R5FgZmxsktTr3XhwfIJcqHtcyMfeeomhfuwqJsznbxAAiau5x45NYtqg5wBDZIbZXMKD7ZN4+MGS
pEACwXFG/EEbSqhYo0vHwMqELBBrMof+fDNdVHn6xV1yUlhi+sJ0hqPl+HDoJ5CSNrKYtICEmrqA
8P481myhUKgLZ0rTIrI2VWlbC0nYQZ+YlZyO8nqrx2tN0U6Qz++2r2+q3tl+iNKXVSDTuhQhUzjf
ek4AQr7+mXnPsh/7BigBoUC2U582b0DxEK+FhJbcGs0McJ5rJU7V8Owojm6YWCHegQAvDGEETkgn
X/EzG1qwd4jBW1uvIVMIj2CzDd8SOeGIKLaa+ud/YKHvLjvqD+oxC1Pj/mgMGL+8gHw8XvS7h4fh
5reXFjUKZLuRGQiSNcmbfKHWQsTS6kVi+QhaGbogLmiNsQqkQA1dLT0eAoqdW1CaY60/81fblTBV
ZisB18bq+y/sB0rT8Yglys02YZVmjenv0Pv9kfmHjFknOwqllf5QWKqUkOJtH6b9vvZpgpOzMs+W
EgLBcZ6vQ0LS6aE/0Wi2Dis0XGw6AjW9QWm4MsOWVL6YcOWn9xkgQVEwIZnQqwwY7HwFgpaE+Em0
sFMifAO1A428PFOiVLITnWaRzPfpYFKMZb4KTqOg1lvbtOm7o0O7RPDxS0zZ26ToUZNt56ZJrpOQ
oHw2vcfvswQ/J9BBV1cot9dO4zYulk11wep4NBhqDGjJ+PG46gxYTLr99QcEGpdj5OMb6RIZyNUO
0gCBEoBNj+U2L5rqcFJbRoMzZQTKPM9vqF8il1hFsSoGYZwIJoicDyxTLXGJIOJpCVqTEzCeJPxM
6i4KiLMHQtO5JCAeJWTnJx2nX+R8ycWZAknZG7SdaXiTCVKM9NzYxHKGyDJv+SYCJEoIVBz3vvkL
0oDMw1hl2k7WlrgrMibYEL7PRbhZfjLaUAAfIFTxWrxv5iInq8+G8Doh5KlwNlWqZM+Zi4K6xGYq
mAGkv5s+3encu6wkFA1ZfP/rqtYwkywo/DXf8BNI2tiQxHdW0OA5xwOSSt49TCHwkTqQX1SmyV8g
hJgLPXZpFwKhcZ6MmLPO5b/xapzzd0AcWdobZUNTxJdMaySTpQB8SUQgAeLjcAkPnhZHPh9SYEcC
03IppwHFIgRojLG6iye58f4PuBhn9SbdCU8CZpbqMLwIOeAM+QiEM/3jK39PaUCcn+HP+bzX/eE9
tC0+13NFLT4/9rurm/1meffrGqMjfEIuBbK8bW5OKxntpfd8BzI8VFSotGQChSbGbR9F1xsSDA4R
BEESwyRazOSiRh8lMEHikZU2ZD7wqXfOOX0ooji60/QCpPvtFR0EbuoD9xZHEw6qxJilV2iBlk0k
GRP+TAQEt+mAxjdBuCMKpJXAgSueW52q6XTf2z/0zfjl/hXL4Loa14OamxH7L+7uPM4OT73DU/f4
HuKhU8hRloPSPaWruGIglprQktVfUbm07FvimN5aU1BikhLOiIUiEBciUgEhoGOF/PmRsTRmZ/3W
0hCopbZnItlCiB+qadwzXGISi/7GW5SN8DkMWFwSVhgBWN5X6OeSRoociksYCQiwUIVuwC16waGM
ItqgJLzIE4jGcgYIlRiCFKkBDtEQuanOlv/Bt/7Mb0kZ6Ep8JeN1oiaZazxPKwZi774I5YCfzNIi
qZArpjNTmH81DC0BicEvQDtLj3+grx/coc48rq7H9WjQZTL38g7qx80tFq/59eRXSAYKanYsb2bJ
ZATyMOG06eTZmOozzpv+9hfrf2J+DC9sbYkb05/dvJBNvYVE3JX25r5NvaqejiCAHiaQHMiOvnqh
7dEr6HxAegzoPnQPE5mf6K355oLH391/RDt7vCkbpMJWuNtfLPR+J72jrqGPwvQAdE8Y/n89ofeG
vtO2Jn39G3MleP/Fbfar0fJpfFzU9a/e5UEmNHLpi3S41uwNu9rRzOLVgW4pAsGLmiDBixezD23b
VhXcyO2Wb+M0MqdkLi2d0w+aouqqkyKmEci96tXqL0WOtUXBlmmd9sYr0zpY6SA3Ps1ORwDdQbZs
gNPe6XD2XbW9rP8yU4RmjrjDOaCzsNEjm4TGHLLgR7pEvbKYcscXNAz+cxbp/+ARUlik1TEvLkNd
LTZ1cxwtobw4VE3HwCjrFdfdyJgHV9BJx+3h7/u3ssZRAGIA0yOH7kdpyMkcW3pVjIUZz+kRSqqG
7tvrW5YV7xay4NK1QC7r4MqO9WPc7E6e2OfbIiJd7kyT8JtLIeMyfmYHSri/1yACxu/kNdr2z0bb
UbKuLFez//ATZVKxiLM4vE80hk2VAuAB4jS304UZ/tW/bPud6SwiiASDKMX+0J+1ecgJ5/FepMXs
lLvZICI8QBxRjQB14DAmf8htnY8zpelQnO5Afur8fbMZnuk5O1OmP00kGolZo/UIAC6hwcJf3cHS
UbHFP2vGtuNqcZtF5r+bJ91t6mSAd2dcGk9hKImKFCtf2o7kxKrx9VVzeNBtbllBt+4RAXOulNJx
G53s4UzPb53jTKv0TtsJuohKFpqJ7UAcK1La2c0n89+cZIEgMBAQhzAzzHZdLI9YJpF6aVAad7ia
qvNXfVxc3N7/ulgvk15Mef3t+L+9Y1pSquYddpUSbKGpaS5kgwfOCz5c9ZdaUUIOGjIf3XUep+Mn
thJn7lRkyI4P5YrazAH23tlorsVsx4TjQZw4qRnhQwIVIT60wCUwubgt0Yn/P1Pd4eBHW1LrcX9Y
DbuT0bD78uLpx9umc9wNt1zjFRyCIDFfA6sb7tYL3crQdO/9R91NXGxlxvCwBxRPsCWQ8qYdQTAc
LIUzi4MQBWieAurCEEQ7ueEp0MkCvaAVIxQtlta+YnBSQ8XlD9YRyJJrT6T34V+jkpKhud1FcO2G
9+9UHrIyJMPYB83XFkaG/MjnrrQj8gX1BlImuPzuOL3ZXDZDyh7Dj1gehn4x5MSja2L6mKQDzfPF
CyeAiz2A0uwSmmUCIWYWM454NFJyjfKeRupAGXER4HoSA6pTN7AtLfZMguMI5CcQBLopDeiYBNJy
QEeQyHYbtHLLmcjAnKQzubsANAwIUK+48yer0bY4sEVMV17h3GCxT9Hxq81bzKxhwI7XpmlkWtiQ
+BarWjYTZfkTgv0BkDK5hMbdFMaJhteRgcXloj27IpG+wSGoddXQ/p3vUVPnqdU5x20BGWZDcHrE
sjltDDkJr9CtQxYib+JwLn8lv5IEzXsYURHqa8YAzpl2L3lClFjxlYWcv7G4cohxYIgrCOEkmOtO
dZVey7L9hK8hHCCOL9pISTLOOeb5JKHIV8cGwWtNEQQpBY7KIvu2YxCKwzbBD0WpSepMKDXHGavV
SYC2drFIyFlGZklpkoxzQGF7VjuFDVPWDOlStKsFfwpuTVXy8fhljepG53luHUobfOQRLvbueXb0
Oe420y95TNPYo37Lu/+onLMDoSDgDgGSu6GLoa/yr3plyB/wTUFon1KX0pQEgrtBOTb+VF30jqvp
aseG/bCTufOcDKWqB2cXzpggp2ake8tabh4FQUgRaIRFUE3MPLxIZGrA+abOiBHGUM1uo44vHwuj
qmUDEBFCBAkA9MrV/WUsJCIb+KRA4oAb/lzr5G2O7x+JHlYcWplwGT9PA/G+1QurTDV/WHSGTz1d
tyh+jmtNEEbm7cLhIe8I9szA0rrLoebt2/7Z3ejS45RnCAgR2eIlEDB2ShtDlsBDhCc7bLo+yjLC
I5nhyQBQc5TSEt6ywpBUJCVCeBv5e/cLT0M7xNCTuZZGpU1M9HaSInr8vWiIICTjvJGVWi70sEPR
QLxB+1kxWYfjI77wp6dpzJ4thE4LiFMeUVpwZJjunCnG5iyQad3/MXauS3HlyNq+oU1EAVVQ/MUY
t91He7r31+0/xOzeMxiwKaAwp6v/njcfSbWgOzw7QpWVSkmplJRKHZaWlsYTaL4DIVPqC9gqZvv+
2HxlbR6yduRzA8wToVU/niClxiNpbXYrUmTntOtDe9dDTopa5jcDY22V8E+gndihEZyzpWwiE50a
pYO0LQ8+FFZPTercG/2yLgYguP7pVnYloZ1JgwrD9D2uXUnb+RAIGp5UWZkPREBipaQAlgFvk7iP
80oaLiYvRFw+sTzM9msWMNImo3IjlRySpPYEuL2cyyDy4fG6N4PceD5E7SRw1JZpCjIaW2uc3ajz
oikWi9uqUGKwArg+XGX6jweZ+z5FuzwFonSRZKKEvTaghF/W297SZ90kVj2KSzVk77PqRxJhIRH9
+hW34xsVaJxNFjQpL5GUMqXzGSPsr2hbHod8PP2Yv/7sguT1xPsoA7tUSKOpTA4F16qkN2fKUN0T
+ajIGuUhxCBXV1FsiuksoOrAE+DEgq+6CKIOoYI07HL+j7fJKveR3PM8PZ+QuOA2NbYp6gg75PLU
GV/OUSofEJ6EJS9wbqhxLBtSmQeyES/PLnhjIhnGipSeA1BrRAKKA1FxoCcx+nNrB40a1x/rMHW0
sT94JH2STfYPZTo4yt2uAy4iJE4y4/INPqP3i2PmSC1jowAJ7Xd2yHHAF6zP1kdMmWrYY8AbOYLA
Anrv2KDlm0YS5+knsfuy0VGzHf/p3yJSNaj3tG5/p4B6tuv9cXqTSy5S76eLD9Q4TQEkf2Erzvq7
iwiqWIqTUtaNMYMIQnSln/8+/71kRgynP3UCm0AdRavrmohDGqDJ5OX0YjOx+Oob2H19mQlArZ9E
cryJyUA/MewEbLoIgNJWADXEt510RnpGhoPTo63rzPenM24vULz6c6wWDBfyJpnLyrpSfUwZsjqE
n2EwIzLegehlpBlIfSGc8QjHGFQTeMJqvcBxGwNcoFWYSYFLtiFWeU8/hz2eTYpcTbo0rz3PMSlC
SqvFqnB5JERCkJou5aa83NWKX2p7IlYvAkGhPE5cKCSiSmn0Wq5BJIOD2dHW7Afqjmg8TAOaaz0X
YzOcZ31+0wB1TcN1R7bi9QxmNCDkuL6oAx9FAXeeV8tnC8kKuj+WTxoneMWCZAoir8F3sDMCEAaV
YmefI3zt/ew+oTR2z7mokNys7Dv9pjamZ9ZKEgjShNYxOMjmkkqE49gd46FSGhWGVM3kKOs4hUB4
K3dtuhhxCle3hzvn7eANLIn/wtk+VWRC8MGvDEoerdIxUTGszLMO59QbmdD5OkiSlSA228PkGA66
tIZDZLXDrCDbU3b1YTDGMoKVFqFkAyX6QW7uLNVecrvez1LV4gtB48t2leUDsXBVfbGAUJp+fYSb
+9MQwBPSzQfRNRwEwZFMufGTez+LdWVFVCIZTIyRPin74RJwJXqBhNhbvjhWC5IsJquVKr7i8/yx
MVnJTB5dI7uva5X+66vX9+d5Yo2j9aq/stAAzZNs+FS+hr+AtPfWyXe7v+SA8+zd/WMOUE27NHYo
83WXIoTRxbVEA8GbtUj2QqCNq97fn57nRk9y1jDbuQtHBGSi1DaQ0HpY7Bxf1Sn23uNTf/25AF1b
6VOwjdkChUx5icgm0H9dcvXPbHF1MXvvnP3Ld7zq+fU3Jk0ZBC/LmvSz8Xldg/xRvm8v+XZ2/u5M
5cHBwd4+5yqXnIN/8QRo6/xu+/7L7mz//bPzNhl7tIwxphNH1eGltoWpTC7RwdS32s2U72Pqt28s
ls9UQB1pRWwLcJIB9YLTUEC8wmeXOmZl1vccgji57RNjqi5TN6YN9dZekFpVDCTxa3IMlNiQzC2Y
IKXua2WAt30XC6q2AiSzAlaP3XTg1XT002CG9LkDnGq9yZt3REtCphtgfbspxD5TNM0wPmtmPJkz
EQWaOAguH3QlAGwkGV50BFxN0VhNDypDR/e0GbxEdnu4vojF5RBMLFRc7HkfhESA6QdtBFOvgSrz
y8P+NCwND7fOr++tdytiNwmsAU92dBMQoLbg2xq+XUcaXzzjXGzvzw/Y0jjgQ4+7Lx6l7e6tdp8u
t25XeZQWzatvkYFMHaqGF7VWC0Fuvy5fnTOqEqKr2Y36yNKdeGx07GRfA5oaDL7ZjUbP1p9/Wa5O
2pcfsu4u1UOv0LgoXe6MLA9qArJa12V2ah/Lk9lq59Vy3t5fuL88+5n0csk+A+uwZNFX5eJ4w7E6
AMoK7lolD7KjLCjgp/OsRWvcU53FCQVRj1Q5ceAY/URQKFQP5fLc/uPFq/n1a0fBXIHm4KjW1fsA
NXlC81Cv3XW9vdh0Dbv6afXmnD1ECVPdQB/w5lrvy1fcVxBvn+w1zWM8KEUFklzcaMA+S9D6buDJ
bVi1Y1M1J5Lbf1C53b/ZRkPllrtzzOr+wX5ts00ON93dXO7dzE9OZ+8z2y7liObhHtavL38QhYwD
H3CoHxTxpm41YomzylblAj0Gnm0ymr++MlKLfSxkrFjtkwgJhgIUAdcrosqAoxBAvKvfVv8SExog
rFtFWWJOzheiMBgoDnADm6U6Zc+g1obarKFDmqaatz19POEI3e9SclqPRkRvmLmoPerMZgpkQ/eJ
UNo6EwYS2ey2MnifKII63f126y7qUMTUoHB5zMFiZ2c2m+3Mdw926hPrk9a9PD+fX18d7D2+n/Mp
WxvT9QYi4OX0ms+D7niVrG+dGmRTT9scig5ifV8dH02Lr6xJcFwtvAhxY5X2hTYgNgGDlOarFhcB
4tLcD69O2/aNNHq/2lDjqFOPUozKviQnpxLH2VRb3NXBO/d0CSevCLUoK/RXVYOikSOvNnqPSMpF
APtP13mc3jdAYV6Xn9zXLeS5iCEHUG7Of3vIhZmMXTV9dbSgcaEAMefANWuAVCvbDFRowdyDbQFY
3FkiIBVHPHqXpcILDsRNDDyyQmj9q004sj2Xm8kRP6VrW2bZ/KQo9JnA7Fnmxt+jva3Dx9Pcqkvx
tO4x62Xm6UXQ89AotvU0rw3XvgYzB7Z86ErQwHX0oRxoqaV3n7qSuwVpYlNrz44Wt3DvEkA5yib0
XUCkRLzyKR0+XHCR7Cfi7OsgbnkRvk5I/oMCLI1bMnVQgSS5a4BHOxTC7ZkaaYreRhdCKC8QR9nW
uz/kCY42QntRpkGbIGyLJEcYlzUogjafecbDr99dLvNlq2hHnXavseBPlAJiVCOj3fLxmDdKzJfc
zFNJkjmPe/CAAUsA7ZWwrhk2DIhQRnV6FenGWitITjTkDdVx/Ai/jpQwbEXz0B4ehMSJGM96GFEh
tlcAtq5WWeUSF7jO/JByVPGQCBdNoU5HU3bEthyQCNm3ThOOtoIR4UAcbERgCSLvFzhezrT1m8ot
qyemrTNkzAvGyJ61Ny3CtMBiglvkDVJLp7ZTUAM9TTl6OS0InofmXGLA4i+GqQ5DaVqZbkJJ1y+b
VevNxr+xrSXvZEPBfKMe7cWLPoZAiutfyySX7a3D7fvD/3q63v08f/zy+MhCzcVNVjh0SkSggqhz
qowaWf/x7ZGmvnj9cqDZ2+NFNyYTvPB28OJ9t7uLq4O72/OD/f5FbAcRoaWelh2BFGtqHbQRMWZl
0p69VgsJc6Cjb8/2Xt3/K1a7DMCA6hNw3Q3AZqXUHn2jOq57qI3H38/qAS61EiWpCUHdEA2qfgvt
Ps9ewoqC1LYHSHqzO0XVrWmV8/qCaH/ZmNZBLb5d3zvLl4vhbQ7h7OzucRJyOdv+68HUc8iL2+vd
g5+aplG9qlkU7KbN4ahMvEArPDXM9xYlcV8fXbKGEx4X2hCzbd6X4i1oohNJBz5G2tmvlITyEMLI
BQQnJc08+7L9Zp7XskcikZE3bKYOOoOysMaEjIF9pyOM/TQEkxX5A6F2QfTBDwQewBeILP+5zcUA
b519+FSR2QfDjA79AYkWdecjlIwWPNupx24ZG9gZWde186VYecSUkakvzDffj3PMIaziBej+uPvu
YZvdpHlukoZh7qDp9+/k7u1hzTRcdtMopDeX4lcNZzx+ASMEkwXMvayasGfvj2ifMR0+8UnyuiwL
aXIpuA+BsspSGmDZ5f4PYxw+oO82xlro73GQQgIdBUShIlFJB6yhhX97TgaDGLqstJFOq/YC4s0n
YfLXDWC6Vq2bWhqWkZLCqw9FZPJs1CXFyGKs5F19aWQLH9temlDU9j/30MXLA8vVQ/e3eT1sMeeA
wsvF/NbN7eX67OD66f2aGR990x6z6aTtVBlqjQqXsQZFp/EJ1Wn1W5tYaq0+F9rmT5kQ+rU6kvSY
yxkvq+REFf1sTMDDst4ig6jLvLjPvOo/6chzOd71bTGuLn9sT/JPtzksVnsEKHuyaI+DyZk+IARJ
L+kQBIcKAsk3LAl2ugpJJvAkMdDONZCREmTg8qo5HTT6EBDdBrY3IZ2hErBR56ixKjsUF/0Z1l4N
Rn08tJTNevoXqoYaY+2FqCfxTDMgCM6MJNotxKHL2mhkiYMzxLu9Y87AkiXevG0MyU0LJyFRbTR6
LDLHmAPStq7AECmO2Qp7wX2NaTdC5tZV+iY9dClbqx/+Hawe9TmAAUnPxr4xJltjEEy4iVjd1Oxq
WkInMj16DvLt8W77b3vT7vaC/sRqlr3hlxOMm9ttdin2n967NcbAw1opA4WjUQ1CaDeu3p2vnlTL
EPtXFL8PFNV1IKBsws+/7H/KGU00sx3kUQ+BaGn0sKu1lGj2sP9l7/E+V0h8k6VHBhMyu+YOo5xe
gV1Lb58YiWvAIJTUJAGOG9HazZ1j4EC/dGhMmWf1T4UTqmdCDXGzlBpIYGvmsqU2r1oDnSbtDYxp
pD1rC8o0MDvdOvry80iuWpIgTHweUcsb9QE4dEPEKfK3NWR3JxrwfAq6N9vd3dvd2ZvNd3fmO/vP
D4Rt3X65Pb1dPn7+ITtZs72jJe9hYm1x5OrkG9xJSL6MTdvruX279TVH+HFoQJrey06jC+vz5V77
AA5GanVdX8NFVXJUIxasXIzOWFhnuXnRzmWYhdAMhOSRV8JL45iYzFf9MlhIeSfIyQqx2A95SPaf
51/+vb/KQREcumOOah2UOcd3c1BE09lOheTd1What7t6tZSnp3WyLcyex3huUFXCrKtvOEHCaSdT
Y1phBhkVRCPzbikBaCLQuxGm6qlmEprjmnkesMhZo7jMzkkPbDfmDVnNp8fB178FXEWCTsxQC5FF
Hphunb97WOR9CPKvXkEcMo6Y/awL/UEvFBzrQRwiYoB1RKjpCxZ4nYWrS1W7FAksDR3BNMQmGSYT
SDfQbA+re3N9cry1z9uPWY8gC3NJ6y5bJrUS6VJSbYolhDkO3O4LLkK+eal4tfqUlx/wQSZPIK9w
8vWJs1yUFR8vQdI98Wz9snWeAQbfHS+H2mcfro4/5SvhT21OlZ5b9yy1l4josue7MfkSWeOeMZOu
RacW334MxKu9b0f5Mcf2Oczu19c7N/nmNdG0IXn0TAIyFp5fPPwWTw1e2puYDCeA56tfzAUSXFeL
h/er2dX325ert3B7ul3+7+XD58u8HkSEb9uS7fnfzd2Ysm0f7B8czA62914+arw5uD/lUxHzvpxl
rEEYyjR1u8d8ek6C3RpzQl8fXTw4dwzjz2KciLCAlhQPzM2+HJ3hcm4TFGi6xL5+/E0P5ij+zMi8
ny4mocYiey5Q5Pz63dWX93YHIuiG9/7T/17sH9Q2SvUZAuw89hzUzGMGKmOOiKGf9KLce0KgC2Zg
ukydniT1oIO0bZiH75ftUwt0BpTQHqJCtpMPUFXatiawp0BSIVCGXL1OPi1cxZ2GE4X2VoVETs9/
PvnJGX1eL1fVvq0QOwcvH5NkMs+N7Mv59s7uzvbyL5P5h/35anG1f/ZDXk+3zYdCtDateTxBtNi0
QcFtTCDNJ5wtGZtu/pv2xWH0oWLzsd/gqMIYp8B1kyNSm+y2XnOTl3mZy1SLRl7wzkFmmENCXYRD
dZyJfH2YHX65yH4AzVlMO0p0mE+hubArHalLQy1BvqkISSoJCNtkTPZteEJn+xvuKKJyRItZjj++
4xVoZ0MFw4pTmiSsbWAlR7kTfQJVdIgiwBzp58+N38AY4Ma5xkMCE17dgffpMsQxTam7WV04oNba
ZBC0Fog6o5jgUzi8qvUTU4+8PX/w6f3O/qfDxapegCbB5aJm1djqy4vDm4d2IAM1Zq2xSYoJv1/x
nkvPhhBwVwQKcfn08dPiMk9I9QOHCCCy2jAcnIwnv2mkza6WPZCwjmQbE1ucrlYW2Z5HnxuOHkBv
A0LBDtvT4VCvCTsU4iMd7kWx7bowTiZ9zVLriGTWNzbhjvt2X/7rNy+4WGi5ZC2x4C3iBR37xX0O
d8wTd6+eTvmUF1vbjlb5UgwYvbcbanx2cE8OJoT925/Ws9ySRQ9A/Q9Wh+d3uSBLjU9P9ipAuxpU
+sWmE6CfBAyINkbl79/WqWq0D9/Q16k+gmN7UdWx2728vf09X4hCKdVLVNMpgpAZjRaY2s+8pKCL
SPQgq4Dl+tU1L5VUY48msuHT3tXwo1loK3BepxX5P63veBj5bPq+t+CCp+3lbL7keeXubHdvJ0Py
5FHl+e7dbDU/uf7CKei0gxDEVsAE4UIXVhyDINp0ILQRbSOk/rVRQFohzZM3JVK4PgdR/1Ji1y6q
er+OL5rolSWbd5Wv94/23kcToinZpMyvaU5RyX44slQ1hGqDRkzR6TQwGsUo3YNAGeFhkUU4Lua3
DTAIvCo9yitCHHIwWxEgTrNstu0qrOT+cc7I/pqkZEyilMC8zLrV8N/vqRKoZYc9SNLVDRgSN2dK
1PSm7O2lqzLbVa4hdi/x7P7ofjv3IGVmxJ/ykIfCiIAbRP2PoHoUXK0BgAq0GMVaLSp05AmbNVs7
fnfk7uxn2piKAOowODQLsFa8fXe93i6yoWBUG9X4Bk9DImxFDH/ZwgekvScJX1MUa4OMBkRUKISP
lrYcQLjDOty7/lt8meXVjFrNwp44EocosIV5ZegRg35Wmze36Ae5LYUUym9WQ6I21ZGhMgwB4L/6
fLh8zCpaZ90rGBRbCu9o4p1f4YSj9Txpx7NvdNlM7VLBrz2SYK67t28+n+WBOiFSYC0eZenzcXDi
AItxjBU1yTENItjFTGV88am44MoN7N/GUK2zC4oq45g/pO/0BTgIJlvIflKtQ4kykLya0XcFMvVw
9sHXeOf7P1z8y2jpHfVavVOZGg+gDTb91JUTlpyFqFlQrFhNl4AiIwOTyh3YXJbZeVLPqbX+3OFZ
xD8yMQr750nwOT/K3hM537+an7eDXAQlTUVI5jVyiYA3oXp51uGf6DlyQA2QjCIQu03tRrUOmyGD
PFlJNZLYCgS6bdHv0GmvrjmdDNuaWpoguSXT3jLwyHmHJnVe20AuvgV4/uqKw4UVC9i+SZrI2Z/g
35E4nyYpCoCqzIxxm9vIWRL1E5YiVFjG6n7mkqiyoO6zLY3HOWbfzuOhUKZo9f5MrnWocR5jXycw
nA1kC7BaLt40Jc52IUtxUvLdGJ4k0T68jVnfQyYEhBCns6TguVMFJTumDZFntnV8cZb9EoQgBtT6
2GrfK2mk2k4RB46otUq0qINs4AbWmrFHZP5C9JwJTfZLtixMXWdEi0jC8gx+RoCMjOAKYRW2LaNW
k1Uzec+JcrePPhA5lXD3q/VEqa0TIFWJ1/oV5uZQAohKG+ESybVyq/KR/Pa7u1Udl+nxUKV8Wxoz
zOfOebrCA9bP32s01MxmC/qip59jIosoemcDDiVZp5/8Ya/Aa2cAiRGyo3W1Jr5JELVrdh0JRl+W
yxSAwrUDFFZQLXPW1eHtwrzu13tFWFVfk62cgdaDqgxOY4CPUBHyieRdniCt3i7ezPfzEUJIrb7P
jj7cPPwAD/xpMRJuHs6jFugp8UFoDDUJnLukcz+wqmswsOkSmuGJvqSurTIgSYF6uccot64yF3aN
AiS4tvkKMDfG70ZaTrCwk4dzzSQH8KecbCcl0JgguDbHZgiefZQud+gkaudhIDmvdrKdEeryz7os
izjQzARuz0/wIJRCGKsSQJsmMBuzbAWoU6+Z5VsMMiYYDgTnxe/CSTbFCR108JJCzsIqOwkIw01D
zNnEVZe9EETKViXr280t+L3SLQMxLaDeChy1bU4jMzIguo+mKAdlGoWlMkmqBEYAt+gEgQOJj0Mk
5vQgoT/+Cg7FoH6FSD3zItcqCmybJnaLWNYJGVU0EOUdUsMPMUn/bP/qfskHDmq/tcSIACUGMy0k
YbWLF7zmaZUxDLibplBKFF/lVCa7jj+h8VhEpNAhqAidZM33RPs29ZALFjikGzAbcghiXbY6+It0
D/NDXK2ZiBJxS1Dq1BSb6uu7ci1aLSAt0oB5IYt5Ge6OIY3ZmdNBJmU1RXSS12eLTNLGjNO5GfEg
jnnaSPOwdbi3iGursloBMhXEGXmaSrweAGJg8THNIxZWGzPLVBFhM5l2rTv7mFf3IOVvM3mmydQo
QkZxwSHWUzMKeLR30RYRTOYz5f24d/P58HsyMDGx+3sMsoIPyGA4HvhCHHVszAG5YyhJ8m5eHXSw
aYYmwQtnkdrVV2uanFq0Xgkk7kiE0FD4POpB5s6b9a5TZut+NEjqzaaoN4QiRis+/8Ox8kix+g5S
y6p6JPThIoX7DYWEU+8N4C5fyBmpvr0PVEfSNs8L+4bDcnd3e2fGBWYHud53uuFwfzLf3/26tzO5
X7qtrVXMLCfq1SDKSgUsbw4vfmrFHuXvG6PokPqEJoE7RRdCZ4Qbw3lN4Rln27DOUF7jb8ZGxuKa
tAVnyr39+IpvJWfWQ2fnW/f08DI//NvfgTo69V8R9AaikF4O3rq8FnGoFZbSZrp5s7t8ndaw+idv
htEO/7H6t3eeX59c9b+7x/Ud23vc3Dmfb794xrL/eH72uPVw/7U+Paue0c4gQmudRhChVgkC4q1j
XaA4w22W6tbQ6l/gIRYawsmTK4ya5WQFkGZgkUGtj8mLC4A/aQtagfAxbckEtE3A22sFfVrbLG8d
RcXg4qU9QKhxENsGaEuAOHCNkYrKty1Gpx9dYyCbTl/Nk/5il8E8/Hh5/3a02mg72osoNFyt/KlR
UOG3e9H29vODiHtsoh7s7c32dxczTiHytdoXu6m7W2c3D+ePF5cfmpWx9YZ57tsxNJ4LeBAaTUdj
9aPiNGHrQdMG3Dz2sunoNXacySSatrP5GqxGs90YvXN9nW3njD9jqKOnPQuYUfKUp9OZhdl6f21D
2o1+YzMGMkjQOi8GQpsJ+rSBqHgofGp6/zWOkBpOoepspf97Ay35lPOLnVWuxj3ggvKdfe4xpdtt
v9hZ3T34sth5vNo7/7B2AGBQsCmqkQrQHLQLbRCECbDhNuXqn/PJPgtxpo4W1AtSrQkbOYlAG154
u7cVOVBQPF8u3j3yimzLnKesJQ0cR6KRGbZ4mhl0s+yDeXKvB2maWgZ2JZAZuGXE/n6Up6Wz/h0n
R6MwqhKKiFBSHbwn45iAyOdvF+t3sBvabDZy7yeOzAFaV28iKT00Re/PEiAjMVvF9UqwQsnSNFUj
oKQyrWSSsa/dLv5Z3dSlZ0RJ8YhGqNC8BoRYe5dmQBEggPc0sia24VMEwfSaAtiyIuo0nikHkXiE
Ai193bkkDfJIR6ApzKVEJJa8nALQQrRH20h9UUsl/kRzBi8al9RA27dtfVYHTLMSLzFYKSVFaSGI
zHOewaf+SGmPidpSZS38YyYLCBk9OKkPSZGWWaKKDRWGJFWnIJIs2lRXsIYTsWGbNJVlLrqh9fRb
McC4mz+Xe9/P2karzW44OM66rV5APczqEawpCWGmDVtyJ19Y2/3McOTUFcwKH6zxgnus1DzIDE2N
BBGTf8JDW+c9v06GRmwdSj1SgpsY+GV59OVDXlkyMrI/1ruHz5uwWpUY5AUX8wKpkuJr6meQOQER
gzsXuXmx2QKvvWLwqAGDvBkkCLLwcn7B34zgAzdd+0AHGf7dEzznEWGb/dlMKfoYlRDGJraH7l4v
3zIitYlGPYuuAMJqnyT/FcyARZJiU2F4TLRcvDrNtjGlb5tEjoNF8hJiiqWApKzSVtzClO4Z5ERA
BK00VItCh2eNpptT7uhl1SoT25oBezQN62qKOd/eqxZJc5KWyOXl//Trn/NdD7ZxJW6+JaSanD5x
FdlOGtSqHhUuZXF5/ur8l6E3NkRpHDTaCoLfLzPKiJicZ2xUYxRrCTj4YyM7bX7Acyb607KurSQp
jgcO2sH13cXrPAsjD9LO7ss+jBVAe0qW3l5dduvg55vdT69OFoenX7/mmkv40tXMtXdlUpdOkyoG
oUpMmBzI2KyAimIEvHYE7AsUjAQQogmV1SS9505PJxHr9KfZl4zg5A4kalvWVHSGsguWzHBd71EL
62xbBSMdkVMZ9aBRezGyhAmhPBvhadLVj4vHvdfDXCZoPGo5fTpI32KIvaFSyuYAy7bN59T95LGt
GcYS5jt/+LCO7S6HJkvVZh7ApV4+ff51OlTHPGPWKAbUZsvxpAiVTGg99q0E9QLx+Pgdb7/AlWoH
olHieIkT1fUCobo3HG9GWSMRr1B8nUSWUHEisJerEK1I3Lz4CCEdrd1w2jlM/jVZQrsZOH0qlo5S
pshb96/+7YgyICWlIloTWGwrnupAGByCAW8+vV5gcR85k3PMYhJmt0c3j8ekiOCOgSapCVJG2uWX
w7Ot78lp+/LD53wljXBgdkhgSErg7GOx0U8t1HqDJGsaNtKS4epw9YSWVb54CVRAcaGcpROBXBLN
mSgZpfdZts6fGDgSACmAkgPTQgUVD2+XbyIcYX8nzd3x7ck7wk4W75avU6PIgJssoUKkKYjT6WSW
tsmH3XGpVkKKwr/xhNBG4RN0Z09Rj3upiGqpiLGmBvkrHYbOxcXAkXlmojzcqdyBFZGk/AMhPH00
AQQcBLwlpQQisfN+l+YHVTCQfi+VG2BEzQfo2lZBXZQRgAw4EN8d2Kr9glrjQCYNBCWF5uYmnEEI
AkFwkPR0GoSMR+ORGDHff71+ozjwQKvASTTVaOhqNAh9ijg4kfQUO5oWSRZwNVK3l5t/GBFHQ7mh
bi/fJGu6JjBS9gmxbPCarq9XFEcRenMRlQLB/CmqQYmRAmjpwWFCOEFESQFRdfylBxKz6Wgj6ycx
UeUJTo0A4QIRxNBBj3z0UsWESjIjgfRsJPfVKC1ewo7IL/iWZDTGEIAygCObiOyBI906FoCXV7gZ
o/eglriOd0HrLwmMVIRDPDs5Wv4EDd4QELAUrHhAtR5LUa8Oto4e5ilZeV2Nj+0t0qKA415bcChx
bjgWTlIpILqejcWwbOojeNp/chKEOFAQ03qBwSi8Se6X83fZ9s6vyksUM6jewM7t7O4YAcyaxHYd
vBDllUro7xjXnjEhFEVHRBCjpxzTMp1T+W8MAuJGS6ebw7P8JDk4YtuXf7MnP+IC0/NNSFyRUTq8
4CwuiJclhgMCZWZ2QRg1RYC2uXV0/Kd3Zz+rr2TWM5cTBJMFMvCgt/CwW5FRrH9GzxppqXED4AUO
vbpc/5eahuodWAS6rqaSMRTQme6cfuBKqFgNmW6MAMHYBWzAYP/8yUJYwJEIQhFGeJCkqr2Ifl/E
CBxxCe+bBYiOIwowXPVQm4igVEK8BFWuES6580/9iID3hSLRoI1UiT0Rnqf8exTZVP2fOEogAq6X
AhFRhmRFqNDUI8hUeE0oArTTUBZwExIz+HXmRaZ6kVYOfSm8+vyOMxIlQTXEBsgRiJMpCImlCPUa
KqQk1ItJoIyEIpO5gkWu1qj5K/7BYWQhpbo0JUV71xo9DDdBFr4k/vLfeUWnfRDFVMhGAlUfhNoB
ajfSB4g0KgykjVH1QEK+EC2G0uCtOpNmMYEWwxwtApCsDQKxitRbINNdiU2TJ88zXPQ9X0szPX2c
H+L6OpPFZ1aRzw8qEMsHHOzEsmJdZwXcDwi4AK5VJwlhA4M6KpFjE55HGO8+9DUniUEjIWat1qxA
F8ZwRsISMrHp2KOxQCzsFE6JMGTrqW1xELCZ6lMr+CdBWRVUDx8PfKAYLnxxbh2BEEeIiLhINzlE
lhqhZuoZUMPx9tMXOdIydq09R9M+IsRmNNvWcX5ZXv948oPX5xD1tKIO2cBn9fhwmPelyCjnmNqX
w7P5ME5yTU5zpOlKFluvtSFPqNgmJ00Ov1wwyING3jwkoeJO60ZpMsgTFQsKc/nUASeCzp+ODj7k
I4t1VqRS9RpADuheO5YLxJIWH4lwaEa+OQw2KpQcbm/eXO6n+7cX6/I6QukBzd1abvfql96stN6S
92rutxfvSEv4gLBdLiorqHgMS7Zu7BRCQfBCjGD3rO7qvJlx8hk/A+vfqMDErmrlxBnnzjaUfgIH
Xo1jO41ndCJOHfWc7F6oSqKW8tAAOmp5coIpVUwc5GKIKcktnTiwiVNtZL6BrVEmEsA8GmBeZlDn
ppIelSLY40Gla6BRv80ByU1GVRNkMfICQeC7pw8PvC+XAge028sLtzhkrsyttjofIp/9tndLZsQb
fHtCmW8qmHnGJF5yqid/7Qlfq7gqdcv17tfEqR6ixPWyCqWFJ5DAuBK5TkcRlXsXlEMWQOsO2K6z
gUQfwrXOGBZU7B+NYcwkUZIfvY0/j6dBulz+yvedmkQVKXiJkdgRw+gg4/hbaU0VwoScLASp3GAp
LbIxP7yrr0+tLx7/aR8fMK1ZxwdJAT7oOTeI537x9O/iWUpGO6Wp+oiARDZAYiBgrzhadOv1p7Nj
GBNF89IqKNdaQosvj+v6a2cgPrcjS6whgiiLCPUOHRflIaP8xeKZvA4J0uNKbwgNr2ftByGB1HjZ
KeUhokg7g9P+Ssk34OL87vjwatu880InDtM8n2Fq+7NFEO7pBmKadTnFZnGApjC2kaCMqBRwPEee
HNLizNHkMBmxiQRkKbTiCEGOgmW9wFYDs40W5PHvvrSHTuRWfTVkDAH7gaTB9ZKdC2K2a/Agt4sS
eKING55unzISEcHiC+vjtf020NWvtoSlfbo53P7UXmWpaKPUiR9esIAdGYGEBrbme1ySDakmICE+
oI5oBopUFLI0bxKLoCzKIUSbkvqX0+V3/JuSuIMXHEcDQPSwl1WaaiB4qo+Lm8O7nXZ5CuyUTqGA
IrIwCJxoQBxM13n/ON/+Wa9r+M8T7DoOgtDcSVPfTj75ekwHR0TUM5DhnD/KZnnAdWQAYq7C3AZT
5nV5ycuI9Puzo4PT3aOb75OYZX0OJTM0p/uVdWizBLsMVLurHaOSEzlP243gAAEOBzo6kwD+4i1X
T+WJay/MyWe6IGfDV2xb+LZ0i5rsjQTDWI8+PkFkKB+zWHZYM05nc9W5LpDAEYVnF7PFMZTaioXs
OiL78/RyrwW4eMsFwUSRAWR3wifzcEImc+wxPYc8cBddcMkqg4MqMnPGCRUHnue1YM61N1NJ5rn5
LCUFGdPF5WPKlcIy4UkJy6T+1bDGztboLkTZ+/QyldanLCDUa2AbIfTZvsAK4bkNk6N2DUFNoCCz
BKoZbPKpx0vDqNf8J62VgSvNE9YTtZFtk9gJEqKNF+UIuP8X93mFsQUozvCAAuxzB1Cl60XA1xJM
KC1WxbVUJY7jJhA1y0VMKDaefDsxSt0uQyL+LEesOEoMSjfGJ42uRJcRT4+MtQ6hrLV2pZ+L/wuZ
08zyySAACyL0I+7Quw+jtn9SlyNEhuBvru//QZcmj4sbvx3FVVGVc97KrkxjuhyF904aa/yru8NV
3kxIrmTZZg6wSi+jI/eJ2+z88OK8DAVzGCZuyff21y83Ryf/MDUEHV4SNpZ92M8AmML2ghM1hVmc
hBHOgDZMapugirQD+uuvKALJ6hWKwSjVf/WJ7nrHfZzclnUzz/FxdtJez/aX24ezC9Yda+Y+NUmi
JXh4/4im/PHl/tX1we77fC8SLSiDpD7HV6qdpO1FjqCLXT72sLPzLqanTwOIeLD+6eaRr0H2lyuS
GeT5fPFDtMuashxUCQjF1luNUi2q8oAallu+qlmMkYZkdhH129wKFnt+gTGvecf93XE09dOfMCbT
k8+XRyf37/51NpulbBQ9a6b5WT1xza3d6eN0G64l6Vs1bXcKvw5rA4LpaQao1rNQMD7DCoG0hQ8r
ffoWpgtnSqBub338mC/3lamtgxrsTBCtSCM7fGYnhU78+bu7k8ODPCyGBKuyv8NYmg+wjDH/2FMi
CUegEuQVQUhwPL2u18dGTmXboce88hesdjNiUFmvz7cONxe8Uj7NaW55gcOPq+1c2Dj2yeAFFQo1
mZvy8JM9LNsTBgJ1pLhf1ude2dOCRCwTAokuJPXsoxVloEUZcdk3dQTJs1BqZVoxmwQ8M1l96W/M
1Y4Sicg1cm+2lmA6SpG6MluoRMMpE1tItasFgbyUw4yAxh3CQwEfXqoNXLh5vx9rnWquQSKjQJ2o
RiMbJSMIqcYlB0RvA0opLQpHaLgRYCpXEH0nqL1Dk46usgPtuJa8NhgpDBViMap0oGm+tBzOEozS
jEJEbtTDIQlPRGjL5OlOFJ23RiRFiRQXzF/6fQU1dmlnYiZqTMKb7trtTyZb2sBYVGzH2/t1zurj
IDOwxBh2b33ICN+YeYLomBsyVwdvr3gwtXcaz0neLU5b++2eekSA1y3G8ZQA793d6/23/OOoLTbm
cbWDyey97iMs4RDn/vrH2e/848itDSQpjQaz9gFiSBlSINkgIDGWxKiZW5+tWQ1TaCxgjcBVURg7
EjIIpR5uebDw6pZzDI5kbeW3/I5gSauDu4w+9WlMam/vfxwc665DGBAEXH7CklZ5aD0ed37Z/nS4
d3OdMao+Psz8gtfCuNyo5gKZ4+iaurkDWcaV4iG+cFMHDEyY3/UfTXPR+mFXQOBVWgyK6qDjK74V
nUkhOqiWUu/z1w8HsWc6u576CuT4AHBocHT3avF9ArqhQYsJlttgMbs5POXjy32DnVDcxFjDgLg1
lV3P9t5OU0Mf6ZL1R8yDFoRY2qic1iIaHU9LTHB1wuUDrPJG7+zXJ9QC5UOj0DIKWY+7ntiyUFmh
o7JAHJQXCEmkiJApXvnQXrXN3k7yKY9wI95kCTCKQii4Dlzrlb6+WTGMWiUWUbgSjo8ixGjhZk+v
5mxwlK0aadt4qcYYD6tTA+qSncbZTp6w1zZlPqJYTxKozBoAreUwXhyzNFE6kkKRffbasxUdw+Sp
Vs9XtRv0h2Elc7UrRisvzJaJQk2DxFRGaTG+bzmDNu1+4M4t0oVoImdzbdJT/ZtgEmZz13R4jJvp
azaOYs4wUBBfQDrXMGMDqfU6Ic2x2fMO+crm9bca+pIeY0MyrU5/D8t1OZDeHJ7MofhjBoyYsiSA
3cZRGWmVfC7PdUrfecJLjFagGkFisMqSpXxYsV5KEPcxtUdmo1EhJ4Qr6RXLG8QsDJQI9k8ixbRQ
tf12JVhAxBuTJRZSGUzigdcKm5khccwPCDO8OnFgX7EUuxdhimEdEkRsHF7oIPXObStGWciRep3W
MJII4wzJdNxIzmWwfZAiHPJ6dTj/nE9QmQiEPs3W1sU9mxV5NzNZn9wd5UFF/iMG+xZ10Rms1p9q
Xr1ezT8QO0uV2qPDWH+dvz5/eru4WR5drHe/X299PZ4/3b3PlkGfGdjlUPHRvMGrYemxNfL0lSZU
w0bTGw9v1CCLVY9nBmOJVOsK6p1wH2mVxgwWRDKlkNbLFjnxg51+93h/+GV1DDKalb7S3lQetZ56
qTXPycXx3te0tl4g1xbtv4cwdVQv3mk91wcAIbhLBLto5N7/1EOivRoVSTD/zNeOamdos7pL1El3
pS1c7Ca7U2owWm3WxBRBn0eTKQlBaqcFItqILH9anm3bqsvTrducCq1KrU3cqqXbT8fnt7+kvrfe
ZOClsoi93GbTGSWcv6tdpNYeZJImzDSjz6OIWzwBFBCYDy4SL91n6+HD7d32cRrkgF3f2orPbjZS
jo6slKWL7A+7Ys3yK/Vn4bKyxs5gZKyu7KqRfXItqFDADdHpaC2uSzjKxD9RRNgac/ldSmbKlGPn
8s3s4ODVEIkQ631A9GuFVqJHpio09jqMSR5B+ydtW80wt/t/26vUW1xNXyIoGq98Gr4uPWyVFEi9
EZOaSqpuCqFUPyHDtj83KMWD6AQ1kWyRtgkEWYfQX3/F4dMqVsFpE59rUgYcRaYemrbCJ7loDRGR
SiCcWKWh/GcneHH2dvcqe8fcbPi4Xd2A3fYyz+gqTiNUJlBTTQbJo1s6exUQZ5BCrNvQpMZzt2IZ
YtQpMtCm3fAaDsyGtFQ8appRgTrYgxAqYpsZR4rRFNOYjiuKBoVKzcjRNSTtVqUNk9THZhAf8oEs
Fnzo6DBfwU19Vh/qzddspXSDNjrAVz9k02Blq6TrVjv4KIYZpJNRBexa3P54NTvc3a89jv3PR5+W
tX3SGg5Z0zervWWchPH3YlX7wlkCJSTJ8IoPr6ESRxAIaYkzQqlBiMBRoVEeMrX+gPGTQicnq70r
kLyaJY9WproYlZJZV165mTE4LUl+5oqlxhFUpUtIG23TZql/9RwFY+ZQ05H0mzE1G62SzlHDUtJk
nOPffgqk5hORKxUiVVVBlZIKhyC0zi06MpZElrpmX+u397f5nDykKvm6faUWPyz64FB1ZfsYQBiI
6VIi8w+cNCwxKLhRgbjiQ4E1QDU0WHhKhbioZ2lsg9nww8ClfLAikXuVfTyTcTIp/SLRqEhNTnEE
JKRybN/MS+joV4TAYgg5cJChReJVPxQZpf9LGmKMBCCz4/VOTtFKA/bJMGhcTQaQrBWhBu2q694X
unKOMraEJZS46momQmTDQRfuvlqsj53TNW2X2zqa2J6n0T7GV3GN/exZG5kNIUq5LHw1IvVN3X64
u85Q2yq/dkjtITY+kPzgQUaqmM/zSKl5pR7IBLbE2eiSikRAeoD8CAeRXwKYJZgCavj3p8Ch5sGh
Vll5reyuxxbKZGkMO2Df3O3P6kuVLQT8LIRVC7SqKBMuCWoqnykM+Q0o76ybyEKl7HMzpx6WupU9
/QOZmiLUxTz9QR9dIdf81LiELFRcaqL03tJaPhg1g8BfpOg2pY2+xLXQINQBjnStMqr+ewbS0qo9
GxCIMVswtVxtmkWmg6l8Q0E1mtHsJX9WBQmvkwp1JKhVioXYdISIS9UqpgJYVbWV09hXdadnj2jG
sQbIpFVFVY15pmb8vBAFIZOqdv4LhU1rKeZaeIzSQ2n5NP70Ppw0ek1/EJ+8Uml1JAZ9bOVKTeAj
nEKkHH5z07pPoXmcc3rJxJDy0mJ+qoNSlKUJsfS72wYIiHW4uN5rY2juCnDKThr0tZ5opYkqM2uj
lTeZwa/sFzEQF5jqqNZHdEOBlZuP6g002x6ir/VNucIJueQtrMhwbwXFjiuS+Ziq8iEi9UMgdVt9
lDALnQQ0lUzSkhkD4T4gBGfiaQapQTLN7gWd9HoEhNzETn7Op3sMwnBGqo/U61P+UQ0W7vTrm2zu
qhBCEuLAsQkEqUYpypgsI1paeHSOaAZJsqQsFbI1MuJd7R9ttfY1v0nzw7umn9VoRZ8ErjdztSpW
10F6G2pH1uRByYGwESIigrHgSI/mE0mPv1v5lQ/F4T9xq3FNCpxGQeuxZ4NfSoUnPaGZM3KAYCr4
gEtRwjQrAihGm86kKekIrbZYorhw2DSd+Scr4mTcCPeqkdFQ61SFPjPFe3FAX+tzctqJALzacfDp
eMr5Fijc0kAo4yODaM3u8r7Bv2/5wo1TyGRNNAqb5WNKNn2Q3Ccrbf+KYOLaoCA4KeLC5Ja5KWIN
h1dZzz69+SdYDaQmrabPTsqkurFPpLCK68RH7+epvtUpN/HUiEedrxeXv4yoVimQfHuXSJz0ufoH
mLJO7YZU68sg2tlM2XTthi8VDEm7hlJ2uCs6ENyyVRTLK7mKaBhkhluaps1MiGAc41eFWT0QxhTc
pqzKYjEeswg3CscntD791A7T5lJdqLVjVbNVGMAaUnLm0UJvIIjUrw8dsO4Z0UvdiECJwP8/Y+fW
FFeObOE/NBVR98srGNx2e7rbfeyetl8Ij6cHqIIqoIACfv351lqSakM77IlQaKduqZQylbpr82CW
O2VcpHNe1H+dSJIcF9EAmgEhMAmaT+DYiV94aH42/9X63XzxnwRtxZwypQKPnaUxEl9EqglW9vDF
V/wqDU7NDP1aBhtSwkgscnw7/ZkHjOhVksvfbaN1hsJJHmnzZjPepCy6NVQ7pqc6ypz9o1DhpQcE
Ro1IpFRf8iOefIW9qntgCTCfoiRCFuGwIfqTsx5kFX8Qeq88fUGLSzgpIDlAWBwcsSOztSSEJ2nY
VRSQCABF2hzJhKtyV0JYlDDSlxe68Ktt1qCWP5NzBJdlVFAQhHP+tX+npb64svVn4VdYafu8suaV
crQTMV18LExoASB1VSNx4ZEoDUjWwdrsDGxnHBdkowb0em2KQHmwK8NpPy6QWCsmGD9oyy4PNtRi
589f+uMkwexP8jtm+Trg4QPx5V2iMTX6rI3M1aOeJ5ttp2/4tCdzqJTZexZJUyxcOipDAVJZADEQ
CIAd6gGitoWVqBBc2YkiaKkACPHGa5v/4EHm2Po7E5SkcHm8BxhKzw4urt+5hES8WR3MVq8Bln9M
llr6D2HYISlUtRzbQu4IfV1Yabmg3iCdDPAtb80kz1RG3mzCDjnqglzve39qEO7k4CdP3Yly/8EK
rDqnSP0hn60W64i3eTTKm1KiCuK5lSwXlUJozjcR1ORdsJsgAKmGszfnb1qJASyGBFC0xEhlxwf6
NqkMCnWxPbg5P6SMPIaX4Nj4AKR2wh0QgZlWkAh116hFxJuIqkxXacjB2VJEUBJaTrbioNqqBKtq
kdy/nqaHyFKqHnv7qeB9+SBQfVULFGUXPnvx9S5d3XSn+WScAImpjtIX4YbMlKdrQzUm9Oo3L5f9
V6uh91VblvrVrHZfyYuN13rx1jkiFXwx7KNil5t72gz27cacBcGZzVB2dnXj2b8fZQNWJ4hblaR6
Ury032z4ltJ6xxb/um/rEwbQpT3d+ogVBMiZq4eOijMGcuKPzqjRyYtMcbY6NWHE673p7eplRVyd
BGBbf1z/JUL0Uh4cI9TXH5WMiKFTftZOuMFOqtjyxeGIOt2cxHyrUSBJpBLLP3dIiMyQEUx79mNG
AjBRRJHaNGlgYpe6jaq0YlH89nO28mx9yxcgdGH7LqW/WLlApnvos4NF71gb5eKzb+6xMU8Fog6w
laVvdJuq4O14kHlqp9itvPVx/CZWESRfwA0/41FeFCBLZCqGsxCQJRErvx1v2/edv5sge5xo8mGp
kpAfa7M/DiKCmqAmaWLs3yPAreNZqekUocPVFFLV5tJQbXlNodRlvXELauKkLMC9a34lgvLXZW8O
Z5XIlhyFmg+zNxyqaYnaxXtwwI4Z21LUSfI1r5JDbHtQycQNWalwYqsnlMOGYIwLE0RdohtNBBU5
TiRVQQTF5/vhOQaEsYPZDSwR4xGKajIQCZfL25o80ZWP8/KJI8LvN4frM/1REFj6BwQPh/z1g0im
Ag9M/mSscuFbAqwSgZMVdm1zyUNtvp4XCZx0ySRwSHRRlE9qrcpsMjPeDjFKUgcrDZjx13TaI0hT
1pZ3solnycGaArhQ0wrZYZkamYsZW3SFOl2A5snZj+udq9aKupY6ZQnRptdcbyWn2F0Kn+FX/RaP
z+2HK3iESmXZCGFVyANFtBSosTsTLJQZHvSN6WVQZ/hoMAEeB/jXI2UM4WEuwygC0gtPf50O1HWR
JjZAM+QFHBv1B8L9SDK0tYKWystxtocPJ7/woydqBcUTgtCkJMcu6Szc0ZiqPIsgEVTpOK3GLRFh
PCEBsDHunmiRjseXxlZaKR076ocGjO6ppywJkkqq3SRATvDExpnTQHECs5zjY0Q526NTDEOdLqhn
chPYbPSkqI0pVOTBEdQnyPFC0YWiOH2SC7XZjjAl5zhzcpUcceaIUU4UxeZEJjgIInuAel0WMB4J
AR9ZJrMoXWw8UW+jxe/3J3oWAbWn1y2uHr/wJEBfz49Qie5yYZkY0anxBlOWwAE66rFTB+BJt1Zu
ZNQ+JefSoITEENNslaO++RE68cGI4Bd3xf0cTSKDvKFSKh8pBWfSBnnDE2xUTnzON6+v3Ut1WE+9
U4XPWa/3LEkRVkNLAOxnB9qoEbKD/9AgOCLoLhYi9TADNbJlGA8qaA/VIsQtAh8SNRyj5cHTTs87
ga+8adPCiFrVP42ICNhJK10BlF5eQLqBCpAT6136Ya1lgLxTUdi1L09N4xGAMhJL0V3q2H5RLHWA
ZLZsQqzLqxFDF3twUGIMtY9Nco8Wmpj73FzLhYN0wLqNzRmetD9wkBSTNgGC+OMsAL9iq08dMFaB
LuobY5HERbWFOdjA4BOZREgANnB5lKoxByqIGPrrowv4+YBl0pGn0vGwy+5DcOCTSjEzAmKjz2on
3fwgZXL76uxj1wNseMcnyHG6EIhRvBOuiH6UpRUA/zQ5AEITOfiwMcEHGRz0LNKKF8teFrSgxY7B
czU4nJ7qDSdQQf8Nl70UiYGP/yuVBMkGz0hjEvsBHevlWv9JmJxcEftOwHO2SDF20HTt5INd1Uuw
pNxF2HDAtTALihKD2qDUYctWN/0s+BItSzjBYq1t9xKV0fnGVhonwBnjQ6GoMbzJCdbLu/7zHhjk
2IRi54xtuaxmPT09O5yu3iLI6jEQY+KlMSHGgSPPaHoIl8BXbaZsjLdDq7NIVmlceMy/hAexSR4O
AeCj122IgyOpjAALF36pwt3R6fkhIFOR2b4hEykJ519SwVRt+dOSVBTxGwLi4QRlp80kO+yUGaBk
5n4aysQgEupDyPnu1bT/OpULXgKM62+deViMfXrHvT3zgmojOqYg/SZlBDdyfRYaAZZgu/VNfzld
vwENCPSvJT5gxi4KnxBwxoCHTrPEtfZ1+wE38SFLKPbeuDAJJE3qEZuIkX9+8MZv3hItTaAlcWvC
1RKBJnBQQnoQQytwiAwFidBs9QGqFLqoykuKocKt7w4Hp+WxNHAIJZFSgUQBJzYmzMQfOB16fOAt
PpHnRMO/yDrupIemxG50qw3jEAXgJPzy4OTydWInExKDxtwnYkuYKkAx4iNOgRcvkYAUUTmgSNxm
dysVT0qYICJbu9hKMuoR30QiXvnrVqgiCwzZqXyQjYOMG63d4MSD+m7lpIrCvq5NblVhVrEBr2Zt
hIQa+7c0eMekJMCpE3fECDRjOYsJ5fbvMvRlvFC19WR4fHWIK9gbVnzAhzNZEloqJ24c7nmIA7Na
qiDBxoScVGRZVqB2XlSQWFov+nhoTV0RhcpxY09sari2esD1u4ftUUtHzIzYGAZgHI9UxOtywBik
bj1I99IahKmAZZqRglIvtW7j0crD35h7+rFxK2ng8q+1aB28kmdsSHS2WAlp4bUwjUKiNkNpKAfF
ig1AbwC8t1mj8ivZwddKSqmTJWiDjbQYImz/6P8XyPlS7tRqpQI0sCCpVUGN+oZkPHvFU5AgaIT5
wkQ86KVCQsscp5kHYsCSmZnskIYfAI8aO97xaCGNBPICxvbA3FYmQnrANkNEbJ+xo6J07rtzgwAn
u02b6eEbnTLwPhS7Snh5t0nfuqGmzXW2z9gq4qy6EJVXvXJt0h1+5mulunyHEppZZcKHakyZXSYK
EU1RK+Ns9tPs/+r1PSKSItEDE5l0SBxOJDPzmm36whYbpBlgo+pGXKItjTItLsKZpkdykITZjiRv
j9nwSyZ1DuFJg9vBXuhxVsUX3MZBUpBK2yWTBOGl9p0EUNoAgkvDl3pP4ZQZCaJeAP4zWb/bx0OX
9OeH6lPAQ4IIAjacj1MNmAz25TZEbJAEKQB48flpPT0MLQpzcfD1WLduD0QXSh16QYh4wM0G6Jpk
UrKq6EiID7ZqBQJIkKxaykog3kVdkIAipWEkvuMkXSnZ+v7onsvGLtcWIVBN5Gm5588bpFZaPaUR
1qZCIIYsujSAjIFE3V5InYWxc7btIKIJCAlDQOyuv546A3UJZoTwbKTfUoENONWSLMEZ7gBQIOwI
elRoVfpqTLoaa4tvt3yQIWcdQlQ1lqzAB0AgmXSz2r81DNXB4IRQh0dyoNZo57Rk17Dm63Sd/1xf
Fy6Uv5TX3YiyGNuRGzImywhQ6MDuEqHHYykZ2dMjE69r48SAomvjDFJqEHM3P/Z+ibzTPds2c5Wz
lgkLztfrsfZ80vMrdUXcCAtisy3sosY6YgKRyiZF0tADbNhKbiFPmkRxsoDidm0RNNS0B6jkIZGq
bkRNbSfBj5N0ZeE8+eBVk8OTxfH0RHhbiQDiFGFl3yx+wk5D+1R2orPmik/qhTgtKUArFhEwnXIQ
YpcttQtEBBqRlQie6y3FIGqT6ABtboyTOOv5O5ABkCPqz6STG+mSbYDYVm77QBdGzvqzMTBaf/I1
aXmm1n+TctHG/7q7knAIsysZtDEeQbrV4zYa5ViWJASaIucfJpby16jQ7fekVQ7Jg0tkR1IGhdPb
wl29UuS4mjcA+YAdgC7N79iCKXlTyWWBOZq6cE+aH2SR6mDt2iEkPovRAaYgtMQBv6gS8iJzJB37
H8vJ1fbxqXe++j0DCAYNGGCGChlAxGerozq5Z8OwAdhzeuK5i3p4NRsePcwPyvCBm8ieviebrsqA
Gn44v95o6C2yvNZKbYhKasE/zWPJXWKMm1V6HNmv1KYlNeCjENmx/8fN9nzaezq7Wv0OjSYpPUDG
a9CG3GojIIv9pP/B34Smf/9XzWw0nI2Ho8mwPxgM5/3nP+Vaz1YnvfuHs6tfpLjp6/lQubSZs7vX
fzbtCsAQKSt+EHhz9vrs6mC3Ze40+QCFqcNnF/rxWvW5GLF//q7+RNZMaZwAyDAu44TYQdnsjBd1
tVeP5JSXDs5+mjy9Q+MXjpLR3evrJ70tCAexy+Vc8bveJA+gIaNPPzNWlBzkfHvOGNVTKu08RU4I
5FwAPAgAGzA5RQE/w2IAPMsJkMh5Gau4eUe28V9uvacfiSpyFSm/9+GDJZeYvZcTtMkryIWf1939
O0xSAs+ueVLF+zCy0VYIJFA67AgkAgyAXRUE4M3T/TEf2ir2DyRq8A2JWszG/KBqtpgOFvPpi/9T
PS0m29P72/Pe+zKCpJUiVBEl99wIEK5mw/LIPEDEPvwu4oQDGRFDa7MGgJOymyhZiOLjVn4yOsBI
sHzUjVmH2v6zc3hF6jx/4JYLzr08wHUcOWCDKODEwJUAsCHw1S/ruZge0/buYFw5QgSHqHtYj4lI
wJ9IQjzb7pkUiZW6lbY1NO7oWIDJm0VPT0iUxZYfsKw/fflrOP5YNewPJ/xXbDIdjScL/XOs82u+
3nLcGzwOT9e/lNFWVEBseKU/dexXSmiXhIw5JtD4CgPDzzCT2VzWVczvOs6TEvlM4jC/LE5p+REP
ECakAXFiC7j7fb5YHpJF3HRwGQU/73vK/ggC158xyM3vgpIb2gvSUGD6ZQlQM5K4qcIkbmgzQfWd
WUlc/ceLYBu0i7RGLvzTB+kNC7RQlA7kiUitwGqhA+S7of/IkvyKYK9mb5IotCFdw7eJkAURoRv+
c7Xs8RMHolAebEytSFUdzoxnwiRVUmewjROE+GwfOdhZX2Ip3IhiifpCkJFbZBMbdVV/eItES4qt
0vAG3t3yFIh9m8AHD07+U1swMLeQIvIYORIegZfMd4Y20kx1jAP9fiDlab48SodeHmNuPZFKzj/L
VKGpX4D16ZcrrsPXRUx8Tnv+q1QKq5JXbQJAhcrJnpS4x5ZguBW2wUoAmBu7MToAaoMIzY7W+Otu
+Xq5+LDgDGrtSXTqOndayAkywwFs/tYk0kJ5800k5civehQLluuvHeVxJPV1IpWfW1/8XMmFDvw2
D7x95E4tNhoOopQ9iwanm9/4qC/j/jbLJpvr2ZFe89XvhU6vz3+lTPP8orFs0LXSlvd99QxGlXSA
aNj6zsWnFtqtKshITNF+cvbT9WdhAKBYiHEzeurK9Ev7W+bDq5f15TEPGZA87UWVASFkjk1AiGI5
wfThikcAvxKrmnGXEFtM03lrX/Oo0qDXisl6n0XaXt0+rgtVaoWhcP7l4jfeKMFBkZottbG7WewV
xVnv1frXPGMUBoXMVmONWPyhKc4AzabPgY2i2N2TAN2z6BwgTU8UW1cqaIs40kCBadbYtMOt+j2o
Eeo8wACuevxbEuMnM8a/ns70bG16vP09CtDkvC6I0Rd5RhXPGF3AACLfuBMJG7PawH9T4E4SSoiD
B0EA2AmUzx3vYdcTKuVIX1Eg9fAM28HrRZly7SaLP/Sw0P4xFPLnOO3s9FeQAWMCxOYVjc3BPIOq
qDzs8oPs0mPnqPUTr8egpr6tu5Y6AB1hopoKP5STb/FkiPDN7FPS8d38J07kz2+uDnej87cacpKY
ZsqK5Wbr09Xg7F8/ftlfTYMX1L2OW7dCnXJV2KxudUmeemBPr32KKKsCjVyYY7Zb3hIb7gfc3P4Z
RCI7R19fga2LCpjiQ3KoRvEHiA92QhnVgCMJj7Yj7kKo0lskVS41Qh6dg/zx2GcdAnLNQ/dt9uUk
TrB17SBXaU0cdKTXwllOynf5VsZWdZVAXU1m4XXpjHEVhv4zI+MMs7DZDWxdUzqoBF1sjh92ZTFJ
5apy/IXrQPMNjyRux5NP/ZvSBKkZ6NqenBxEwHB8g2Bql7wIaLbILvNkUcHAEc0dMmJn0MMwkH5S
fzjJ+H0/zEavqq/UKi37RRdfv4VcaOs6RsHtvJjGEwTuGHplDTe1XFCGcmQm/KdXv51O3dNCBCra
GWKx67zTQA6dHl/smLqlDUoIK2MXHG3wmFQl7U150i99A2dbaJ2s7JEZ8YuZTd8RG5OcJreTgx4P
i3gegRdJKVmEAPqBIzX9c0+tYA9m0n+zPtdjOvCo6IHuqbuIU+xU2V3vcPxvwN7y516pQiF3dQag
TK0KXXMZzvROfMcJXMgNbQdbQ6r57WH5PzQhDJpCbznA3M4NVgmhEMqKs3k+ad4kIRQmbWiJTT4Z
iAVzw39/fv5riWeMqR98AGLC+dj/6A0Wk/X9zdPlLyi/+fXdwW4xPN5x+Kr1vQ0gAmZ8vqCbbazx
LgzY19x56+ZwPf682vFqjH716n6BSgnQLgjAGjwpH4CXTwCjEsJN7O9PgyYDrXV0f1DOLGjWX4xm
w8FixppI/8VayP1iMr7ZDO8m72Hc/e7nW60YdqWUYjGP8BwmktdEDoCICB5RJH6uz25NSoyJAWJi
AIAHIHBwRXCxG2pCwYszIxOA4vyy+aW/zl8g6zCFIQkjGYZXjJKwgYOJFJr06DikEOnLSCQ2sx0O
IwatwlnOyWBtzn8aMgBLXD0i6WmScPJwJHMKkFJO5ZrnnFMSFenBEw4F1k3VOm0hNX6hxIJBJFxl
3OV//8mpF93K+DfDRUSsDvYibdgaz1jgMtTjfVZHISRRJK4MdFMVeGX4hS8wnqQC0Hgw0VvdbF1S
V1L1ywhRu5VQh4MUqeqGPGRiF4RxK55XKpIZtojOICx/eYAc9dqaRGa4Jw8PVF06+swUE4CQcKQy
/OzTze1PqqYxb1iL68mOSKu3u90RC1l1IaybPZ7JMbbzIwlRAAu1GTjXwaKiQKOoCj2xX174zciR
9plW3IC01bTbtGV8AqCiBD/8k8NkTVcRJF2Vaxja74Lgmw8gjY7GRndiS3WCdbsfgCZLxRwfrv7D
F1S6r0oeVX1E85KaoCgcohEOjJ0iYGtcCzZ8MQ1QjD/HfyZuwlIO4IaPSKAMVs53t3cGgpvxXNB1
7SDEx3fTkjQDVZCBOAXXbTgUjwlNtoSmBlv1UVcJIknv9cPTkSpJpfVFtFRx4qS/iI2uUm/JKZXW
94gDnUVLYCLFli5n9YFP+BACZ2fT38kopiyB5q4NsYKq4VRP1l0K8DoAAwNQYmO2UE1fgaoo+3bk
UXC8GCyZRtKJ/rrHBSBkdXUBROmF2aXcHbAN9/0+Y9B/sdo5H8wGg8lgPpqMh4tpfzB58a/32dXJ
9vzxbnX9rhynIzfUO2azPGdI5AESRQFA22HHBzt6sNnWfFgyXo8qTbr+LzjtU23VDbW11TTdqBVP
A+pyAA32lFERswEgze28QpDJwe5k+aGIO++Xz/79OPk6nKw07sYgWJLPEQ/JWZThaqQSgLDwXaPu
k1teoj3GDW+pcK45wQvqXxyxafANPyfCC2aEMXCIOhkuDze3YnUOa2lkiOP7DBpNF887dTFoNJmN
+tPpdNIfDwcvlqPXT/ezbe+EswplnEzG6qbop1mihA+44Va8YjcW4XTfxRe2dPr9wr46Ogh/c0Qp
GDtncUgZzpfertxMmH85277q/Ulo9LpHfKk/5D1As6mW1GVqUALu2gTAIHLY2ftuA4xWILJ1OSgk
gfWweIJdJECIjgEmfujFJ0AdPUBrBRFOgvePeyOOEU2f4wlyErsaglkV+N/tH3xwY2tAUcsONmCt
D4HHXTLIALtm83HzF6K/F3fLuXqlulDCIgC14JUTngKQCPuBFTxJ1O279FAAE2QutycDggGEXFuC
TKLVreLTJaKOLpI/geQcm0TAGAHeZSjdZZZW2n1e2htE0AWk4aHKW1ujVTFycD+UzsTvJRCPdpfe
D/Vcu9Y8o+BNibPF4T07G6SpV3yDVcn2r6vh18WNMz7uFWm9BBaV7dVfWnl6kXojvM5TI4GeoW4/
od19oYnEGF9lSiZJ25B0My+vR0zotzTqF4egRYsQfKNi5NEhNyiTB3awEoGTQHXRutvNpKNIq4Ha
mLQdNRwdE0D/DAbH/rdyvGi7BGDjDPx9BTQcqgfozCqsgKbzUX/A3xJGg8XiRQ/R66+vrk9m2/W7
suMRbRGdg00z8Rm1NEM3mtZi0lSwEcW0GW+KMeQmHh6EeA/bVmtOHkG7pWqRF1liXRZZTYcSodbQ
1WNT2RlH225SXeS5iLIE3D84qX8IdDO3BT4QgMYuvpjN+CAzRIaV/CvhLckhpzUSIUurSavM4DKL
5/jAX6Q3d7SJuJflhF38sURbKQ5BGMDYABiPomwhIuWJGHtL+ohoqbdHtRAsBAdXbAZV20+MqUj+
jRbQ1LQWaoqkaZnSp0PcNiRvErP0dImFnyPwxaCs9ydBNPDKIEnn6ySyBbOQN8xBYy8QyFVO2SQg
xza8uoUH+ImUXuH7wjwYDL4tzYv5fDGb9uezoXYSOzuFT7vJ3eV6erl+V+4NuINEjGtHiRgjiJ7e
RYzdx6RbIixiH1l/FqmeriQopjYKJB0TXBF57CbrAYIv/sRkcrz5BZebR2LQ3ewuH8rsL9Lv+VoT
X0twxNe6vkzl6FTKWVLyqN2ZvxV/KMPGo7Ze0uDhlAGZQRMMesZ22AopPZ1na89qAiQ5tguQTLAj
NuFpOcGXOkWbtCoDoH4rlbiCIRwov+VsGAGsI6AFMJNcaQr7pziACS0LAOmjqbcO/aky1SUyPj3c
/aUeMlPdbsfoxp+xaBuRavXANzPV3+4n/ZliJwvwgsyqJWqK7AIUJuEWp/DrRFIMz2gTFVtxUBiN
LusfzWkdxhfdosh53SaO/Ss+fU00GSanR0aJuHflm/4J1ZEuyhoF8HnnKyVU7/oWhVSdJPimIUOM
O32ormrOqXAlPysyMrNvunFN4BiLa2zOB0UmheHHXHBimvLKhM5rzV1tYzVi/VMPu0XZ2B9c6dtL
XuuvZF4GDsmKYCIBkxVABmGpSyn//RICAzM8VL/uuMq+bDgeeYJT4XScsZVGnMbggSswNnAb5mUt
RWNBGoInP3o0hTjsoBEPL6o2toZkep2JCk3fQgiw2FVXABwoj0QItxItNj5+q50vrKmM7eBsCbup
qDolrDt21BwU4UNkCAdO0baR0+pIkV2RKbTDSSNXi9rC4+Mq24e6HbQGkU5fEY1CgcRXiyOvVHZt
SEaRiCW6YlSS5KUXj53nvlkZ69+tkIytDEFRmqcfoCI2AfYEzBg+dvXjmxgJn/72OHbLrfwuz1Zt
hpN3VCnch8kZhlOxXJWf/hrG98v6EUS7iflLClGDgFVZIxfXib/ogdcMb4DjnVUzXBFYV5bodN2U
yqiVAmddBCwIgVresAIuO5mhEJowFC/CYGoso/KVrPK1p60qlt340IUzqi6yJGLyPCDZSrQ7xQed
ZTZojRTZxIW9+g9LaVSGh/gMhwCiAWjixNxvvOHIMJwA9I00TR1974c00Q7YxK7NJMoMG9R49ybH
Z3PpUjLz6E25+PQJiPfjsVw+BRO5APc/J1tnha+vRWVIlTjWaIAaYEkj7reV7bKuq2F1SUkF0HMb
aMq2XuVRFz5lBNZZzwAPhXZ0q9mWCyjIWM4ysHtJS8uvPiCU7MiimcxN6O1Bow0TArSUoXEHK6hf
NKsIjE2fT3SPAADr9B7xLZMMorDcrpUKoFJw0DajMocCf8kqg0nvKRKr9gRkYlcilDNcGZBkhEeG
EPDw5/om1GQkYjLwb0MXqMgAJvshhMes+j9t/8gSQf9z+fpUVsYpjEfUA2h9WOSKedQ7BocZkQKJ
e22U7gpmvYlVp+wG15IRJVWsYkBQvRlWFn9CH/4xkD65OOzd6YUZSpIdIuDUxO3u8Grs9wPOZ6+G
jzm/BQbSmhkVbNs/yCkER1pjS1Ia3ZbXKnE5ue4CkRtky/ZCZ+D+5tX1vygVmWDvt4XJrDEFmBpO
URjemS60nY7lNWO5CBmipC6uAqg268oquTRnPC0cocykxqplsUB5W5QozVBz+mnP8Q/mKePJNybd
Cw41jyYLJuCzicI705Tlw8NmdLYerN+Jm5S+Gc8zcEE+7GuGwoubHsUHcBOhrqilmAyFsYmlaXgb
ByOK+JbuAej6cDo8ttO9CBZGI9kySLUvDgwg2jmdB4BMXddCV+PMUAlYCro8lgxIN6S/TmaIRSiK
EqWPXidMMT22yNGdzqgkWjY2agkAk6luVGhHkbphIZrWlkUyrQ49DKwiggQgInYV8bBURgjMbGJY
LiIu2IT1P59wS/1HPP/m1HQx6nP0eDFcjMeLFyu9o9PT2XK0fmRqytj0C4vKXPgjQ9gFv+FkVYew
ExZbSVozph3UNRSGJF6djKbZX1IMu8MzmCzOfbqfvl78u9v1N36Wvr6OUbdtKFC4vB8Ma1wKv2Cu
HyvNHlFjoweSBPjVRLpAuIk9vj3anegBw3Bx3xOn1cKuMEbOwjS21Kh5u/yFXe0owfnTq/nvOVKA
4qhHFwB/0Cp99Pv5UthkOOkPWYgfDgejqVttp1U+bbYn1zdPk8t35aYBrZ+fq6qnCJ/S8mKnReoF
MNwxRAII++Qz9uUeftmWuNjRbWEo9ulisT+sB9PwwpjDtvAikRYG4GuYOt4d7U7VtmGl2qxns82G
reFsAI8066/NaYBi7ici89UfQ819Dcb4ScT9B5y0VCWH4zA4DVyjPxzEwvbwzl9jUINOo8cPo5/r
8Unrjo0MxGe8un+PV9o0wMnB3dNxJAQXcpLAOmvczHgyv8pPWee6uZ6+UYv3CC6AGrUNnq3XxAfZ
wMA+y8tsULsoOITkYSNjhN6P1z84pMGK6d80OzI0HfSnqPXpZNEfPdfso7N572GzGl9asyMFEQpJ
wB0HZf1vTnhMQHR3hCKMxy6tOqLgfTavqFqD65AsLMd4/I8ARCTS5nECSBKa2vbEM1wOvxShmuZf
52MRBPhJlPJ+Lg7/kxIWEgqHABqDw1rsjJIJzUA5KgD/mO1+geCb4SgDIpY1AeQg7I0tJeAePkyG
aeEtAIylZs3ecBo/VOr88dVJ/5BRD2xGzeL5fR0xMv9e6IjRgNsj88F0MJ2Ohy8O4Twtbi9X26fZ
xTuUNiIEI2NHh+PM2AleprGHzcuz14tyrh/KIJTo3dM7p3d3hzP+dwXBkU6A/UAvMhSZqUOUUvru
lSgiYEJIPe9GJYRQ7BgIIpYEsuoq4AigUlv04lNgzjXzB/AyBOv8/5GCYoiKSVkFPx3N38aP5ABg
DtBszvVoL40/mUeakVxOAOvnfJLhjkJDR6GOdnneF3mNEK8e7zV6Qa4i36WrwhUJBpBxQwC4PBwO
9AM2QKHwdJ7Gn1/xcQg10RMBODjiDJyoDGWUHNXo57uFrXWMiH6aR+zWQmg+y/7B5Ey/M5JqtZ1Q
Yu6jeZUtTpoC2DAB0oRwpiO1dix3d6Iy06TcC4Ng23M5yRda2/oWAckOgFVCsAl4GB+d7vhh48P/
ld8U4KlzyPqwROin7P30Mf05HurVx+MjRmA43E1nMJYWq+Zax9tqsRqE+URda7iD3sGgPsmKbKf5
Auyv7cy3qyMLdx28labvMT0YQbVc+8ApiYMC+39p5Ivh7O9KfDSYDxfsy48HffblXyjx5XZwdfq0
vnxXnzTiL8vIctrh+PX8REdJ8cDGPIzH/5zN1N5jEPn55mQ/Mse96fPUzZqfvXbG8WkczQZRkgMI
g1+LA1Dq+kiHFsBpNLpmyBtnuQfELIkfkfAY+1A50spa7BzUEIrph+JJ9+G5aes81PhYS+r3yjWc
ZAhRoQWA9Qt+78lcFrqoAJRIqmF+X4c+RCUsZAODInBwJWdgSBtwN3D7Sq2fBqRt9YY2CMLNqEds
PMkOOzk0G8CPC8F/BAM5kTj4CYqIGZ46W8QYAankoHHmB+N/c0aWyIm/l66sfhSp9dmhSFuT3eZs
16/JDxMVjBoXnDtP6QuoNcKwIb1rJxkDFYs4LmP2Axc8Pdsba3CSOABgANYZIz5xeIf2YVF6HG9p
2XqRH05M2JCDkHHiAwAbwpjITz1MsOSoXq6JXXzdcDRstS43WWHT7HH8c6hVrWViX+2nxfb16Gym
ozEhEiBVoqYN+6iSdDxq4ORPrG61wEs8VyesNdYuE6B/9fgxAh1ad1NeAbNob25n75BYbkJzH3r8
xFFv2kSkSep7v927u+Q61TU3X9y9FDm/XmjgjEFBYq9G1SHljtf9gsPydf22vzscL/U0Op2Jh1xk
gCE8QLPBVMODuoXYu4adrrQslBj7ePUkI/mEiABlCBbNHRvVHIMKBkCRo/5j64308uuS+GWeDh3B
NrucHyz0u1SqMwKgRrh94EpdXT9oIdqIH9dbiJmHXJyIbBKG/gYLvz0BEgSgevRgVBV1cPqgReR4
t7kJPvUfGfnPgs+SUCaIV5dGP1R+igv5lJA+mN4ToyiPo7cKLDdI0rHiX0JdIz48Y6+7V5cXmpSA
lQjdG0JUIqYdZeSSIGqCbk6zDTQHDuuPr5lpZDKqP1brrg9nyepSN9Rh9I/bQKn+IBfljI+nt4fg
DXbs/mL8u/RSzYM2lTywe8uvbYYNJggXAkoMBLbY4979fqyd/MIIuoZwgSHPpUZT4oMHQlUEw5i6
X0CqmHAoTMLenHJK3q0gHCuySFVDAKZVdegJYZFRYP27ov6aiggQaMnMVkQd3oF+9dd49o6vcvLW
A3YmneUCUjDGTsbJLxWDTd2QH0aV1Jn2UL7kVqWSLBDktFvam4aOGA8GM8iUFJE7Ox5kQfEwfraY
L/lgSMPSRv3fpyLVkyAU2HLZaoGIhGOSErsRCYATatugKsQ3Kezpz0GEIybY+6FeEUJ3XshL6bzq
7JcepXVNqNumigOvTsY/o3ExtbM4/aV/qRFMOtooZJwAUe5R5HRSn8GAV7rl0sURiMIuc3KPBDX0
88K2KPPRaJyZjkMKRj1p7S9Y3G9TQ25itbIynFRDOT2bvEt9UsGpyVSsKvN2+SG1SapUXGxVldcL
sfHZV5sIKtspqjL39M3uUqXf85GhRLGsdHifNmKxXxCBshCXBa80VXJsVIWw6w+MnLdX98ciZn9D
ZMnuCLln4Dyi62qkdInDM/6quFprjTUeIcflq0e8v0Zv27pVDagY8PQ2d/pNBsmxQR5YtcF2O9dj
wiU/Nx4+UReMqjHL68nvoI/j+3Pn4fjFBRZWuicjjiGPOIjM4gi3+Z8Pq2+GF3fr6+3k4l2mvl3C
M85DCD1x1YjAo2AACdvdAZsaXgxlUIBHXQxN55VuDZtAVCD9F8Vss4j9CYJUa6tcIrUqDkDBATD7
AQxk0AZQHhmp0hLwcTtqFHvJPoRmMBMY2rSRxQd3bPpK4EYunnXwkiV7tDNRosUBihLzARPrTeu1
osY8xQVORx8F2tmsVkiZ66oh1Z3qolmzmesujFCkFG1VJ5HI8lbKDt8YeXAn1TNCn2zE2zPR0qNx
nEOSpXrWqLtQXdU9hFAskYP6PTo9LaOB1tishyFflxHSvLC9B0y+kIXLB00aLQGaBqgrhv5mepoN
WKhDa0b+TR8WJIb9NID+54v3txMxHOHH9nYQX4TA4Ath+H5bGMxfTDG17zOaT2bz/mTOrS6et3je
Fp7Gj1e9+c3D+L0kC1kiu0gUdiY62Qt7Gh9dvEFS8IsQAbQpFT7zXCNCaGLo7wGwEQxdjFe1d4at
OCMPAPu1PsWoR1pOV3q9gaH6aPwWTMvlMQMoLzZP+r8vN6tTDyxYsHkYvw2vSxYeyIqddO3c/oSn
MrkqzlpJFGdYDF+jQeGxxIu7qLC18RSYGLHjKU3LPelHadRuzJYEPuMf/pdTP39XfZGAIgf0WHqC
TfzvPegpJCA56swLGB3Cqw/3jzskInKDqESXEvr0MP45v1Kq4tUwK/Lk/pgPCbCDF9tI7898kwA4
HbQmSkGPFziwT1+NRv93/cjboJ3EKGWCYqKhfiCU3nbsLG5KKNme6s9H0+F0vJhOX7yz8vS0GY9P
7i52Fsrl7M3D8Pwg83DEE9WFjfoD6NpRb1KUWUVAOiOsqDD1UQrxXdyWOsiCoyGLdAcZdoBozGYT
h9Hl++hJRI2A8dIPmEQS44XdDDGANaWhS+DRhzQSOXJWuDMepcFEjabXr+fr6PI9JEAiMVFKiF1g
gBhpyJXfFIhINiGNYK7OeTN4fHz19HC42x6t3jTxBh9RsYVG054bnezF3WYMOrpyOtWMAVlAwO/P
mZ/UK7mSRx8riNj0lqxfWJshKwGWS35EpLvh+FzenR/Mh29+IDWzF926pYY9j9FsPp8MBxPfQeps
m81WD8Pt6vahb6mBq+FzmDy/8iYMQssINVQAeyGjLiS1jpSkCA4mmi8rYBElKTp1pbYiDjn0WThb
ryGJsTY5t1rn+VKH9EC8MY8wFHVloPSY+EZQkjjSA9yigiApnQBwx5qY+7R0ZGUxWHg8lQmGxEjC
+OOTBLEzoUAPR7jwRBgkOv71I3KIv+e6deafeMgKADZyUjfSJD/VIB7jCX/ybJPZ24+DO004MbPr
3kFeZq6j4aioCFCE6f6yLoNJo2UTxj3niOvTuCNcUUfYDIr0YuwPxGr04oyExIp9NHTRfDbpD+Z+
Gq4jVsvVanB2PXp4fC/9OL9nG7oz0EU9RMCiRZouwR8YScEgOtEilho8cMFmBfLGDuwNz7GB4VJj
PsDmr83HcB9HgNW934uTw9JQhMpSgCcmTNUsUn/KVOfH/Qb3vwnvxiqXL0myOqGnORm/yYpC5y/J
8BhZiFAEjqqQPfQPAoEw/Md9pIkUIJwHwF59mH9Fc+BAa5TJGt7wMzbA6hVnT/hiaJKxIwvpYnrX
qw9wNwavsinev1kdnZxNxwfj++XB93k+nH1jVDQdMCYasrHWn01mLxbee+fbi+Hq6az/Pr0OHIeb
KIjoCPQCzuiIMBcnYkAoPczJ5rfhW0A2WVtEnSbz01rX54fnT1rCjmhkDA4sEfCACjhzi3g2UUlM
1AwCEmXjtZQITVduWGTXjfUsT5KK+JEvIrHXFflCZnRTTOmqRiGgSUfgiFEbvufxFJRBomU/alu3
vyyNpMiGvn5oWgZfJEBJMTlhUchX78l0c/G10BFpZxTcVGQlo9Awe7f6SxmWSUT2lKTm8CwvSeGH
yCGZZB/5lNhbh8VHqgsVRRgGgNjYyGRsgGbQVT51iQex6ogfV0HsqIQkATIMjI0zV4/bAc8MpDzr
B7y6+Xj7EdEuSkyDsa/MeOuiQOQ+gcBqKp3xVnyQLwBsgnS+cfbo+Q4uQXxA76d712fumJVbHfeV
RiW02ouOP4Anp0lKlMmnB2fs1xJBghdmtP18cy04CQFIEBj7Jv9LAaJ9hsQMJr/fIn3768WIcMoh
tcFiPB/3hzMfd+go4fX65mY+uTlhzMVOM80nLVKAFS1Ag6NrcaaJ0awK8OSnCWgMxKAJyTf6F7lE
/iSXdeESmIaBff5xeqs5CdIW2+rUCzQ5oaKJROdIWZMx/74Z4cAD4YigRW7Kggy+CFtkRysyVGxT
icBlASudowfvjQXUf8QgXAicuocJ36/4wcuDBu7+RjNGVWMe/RhPZi+Oi92fXZxfz1fbwV4V3u1e
Xf5B/ZJl6j11jU3FprrFA56/SMXHRqsJmH64frg9uOwflQ1AK6jTCy7CAbnKYQJAMygUVEG0gexP
YUldSdDyO/Wa5k5ld9bD02QJLCZXtdNyYUiqPs4sIZQFOxxcbF1o2gQYgSeyFtzFmNpN0VxhQJy0
ZTUGG3gA8L+0Ak7vPN8QNjPmAx4MnYxG4zH3tJ/P1m+mk8uT8dX1w/vUfVoBMPVN9bfeCSY0Q6XT
+3joAQswNADxgr1Y78JSp+kfsCX2WTBxjcfZfNQGOv44EwFAhhOZ9VJ9OomylAIbMufOMiU1D0C1
N8Y0mErGE2dd1gHUn5YZDVLNsvkrM8+2utajtoC76gjYB2gbJ7RvuRu9uf4ZrsCSH7eP+beGh+il
4YRVlMl0Nnpx0Oqp//g43J0t798z/MwAAFvyz6gGnsCcy/8Op1tNP2PwgSeBxbeb3XEajWIPOVeY
0JzXK7BX7v4+fPTJLO2gtc5VzI0Sc5/aWpF4x/Xuur+x4aEhMc/tDCDBYSQ8nt1ND26H/BGjw2K8
Fcu2unYcNDpsmO0FwYxKiAC+yFJLnhxiBwmUEJP3If8qUx958wd0+J+m/K+T3nFty92G3OBIDSq0
deJRp9jMTscXZ+sDOmPEJQtwtFZg7Bl7r7PH1+qKkRbsJkIAyAc+oI4oZh0nSqBdp4jg1Z4dwQya
F8hwBjHs1iNk/6P8jfzm7IuecdZnJXs04rjoYjZ/oRKWl+ez8eXgZPReAre+OH44JkdEyYvDkTLs
yFGzWb5//shb2kaTX5zIZHkaVlA9iAGGF0YSh9TmpHdjPUAkASDw6Y6fedg3EtBsgO0IEfbrSRFk
4nUe9BxzJqD4a7nPSyheNUHfaJVQO+zJJmRGx0HmnAea+OhwMsnSNFIXRMQQhu1mxZdwpfG55vZb
PgqBf4qC3YDiWef7LVoidDb+Uky23Glrz4pspZkWpD1o0WkCVJONvEYtYY3gxNOSveN9LYv3eFML
on/6BrhLbSP79NRvhKrdpzA+WgAcQhrgRrm/DdVaJdFobq0N4r+9HfPosIbH3Buf35cBeNpw4gVm
yxsniUnTWiwJMU/ro8XbNhYqJ2ZoejStND1p/s7Y+elq4eO2tfVG2cd+2p7oCAgGdUxTptkBYweQ
P9dXoiPIOrmgJ2iuNHn1MroAFTIJh1jZtwwWDs6uueVFGTAUKWXDJjxwgCTKLgUwOWHUiQV3ywdA
ZfKAOwC0AWCTzB1gthK4w/Qi6YylE7ySqr63l6SyN4Tq4YcYLUJTfymcUpXXkcgkOg5bGTKsJjTR
sEMe1R+C42z+dnrICkQtY0N37PzXMzCeKKP/5RbD/MX5Zo2EGI/qCgNLfYP5+MUM/Wm8ub2az04H
77W0G70ldZUzaLib0qKNpHuNTTtLU0NLZBKAagDAdtNP+89YtUzFH9Sl0qKwo2bUlDN5GP38cO0D
QTUoEbBpSuweZUjlYW0WegmpUwpi4BJe5lrBDWKAoincXQtNHVUhdeo2c/l6v27TtjIQQwQ3NgAG
xmI3YcSJUMDF2BFuSxkhcQFgiNIFaB8Xv9886J/GeGeKm15VktUZnCFBMF5i8v+UndlyW7mSrl+o
GcFhcbrV5JKHtl3D3rZvHFXVuymSEilxlp7+fH/+AAhRPnJ1BCKZANfCAnJCYq4G65zorWd5vDj1
bpCcCH6kiBB5IDaOKiemj0iySJVH+Tu3YjxcXmHABvyfeN9I1Uvve0QfqMeK6+5w1I/j4atO6NP9
8mbUTG72cvW044KvIGkEzDTQw8USvJVmZy1pJ1JHIjXAGN2ec8AKdXBwdXHn48ord3HJgg8AHXgT
RLlngV5ODtFixQpNxHl+0IGDMdERjT+Z8iwvGTZvm7jETzGWufHjLL8tdjrh2XEQKf0ydsjDyOns
ap4G50T57DMZEYfCfwIxxakYXwVCIT5MopTSFTBc7rY6oJ6Ivw4kOr65mP0PKD0VKqKQR9MKgaFu
a37FujgeJ/CkIW+lV1Dapv/OOlVWdVufyizL4PB22pyh5NH8WtPA7RiD4MyC1+Pe7rsYoiOo15ox
r7/le4SG8jg6DPWAlIV+leqBT05B7BLbChB1sN6D8zlDFYZxFP3kLlayNdXkkD9IC5S9a/Jxzs7w
vn3WG6ZZb2dT4H68UK2U/1dVORuUPROArjDwbDjXsqf7zpszpd1/YI02CFV2PlgfZaA8mEJ6I+dA
z7opbI0/MTgObRxqM0QKchQOBWXIZos16BOGp5lfGHxXHrbApleqe6GXnZU8BgMrIQHVMO3MBNUq
c5FCq8SYyclANSj2Mc1gmImqVxpTTNWKyvnlvG4vBnZcQ6hBTcq7NU4iQZUI8fBftQjpw91rRlFE
bf72fyDOevj93+Pe7jfiflVP5JkVsgSHnsUkE8VrmSxa2nFuK4xdthVGRYtlTeqaXaBZa+Zl7eiq
rY0hKloMOq/wGb0YzklBHAXKWDWxO8R6v373eH9pz8pqn8bmiaDgqC5ZRKb9y2Q6wowfrUc1ksU7
fMGFAup2srRyl3woJdoOQrZa/EimNj684qKEk0Ha8DbuWQWjIx3LRWjsoJS9Iehlqs1u380uTT0V
MNqwinSDa62L8j/kD8Kf/pAKn4nqqouEPx13i3G1k37dqNPtd0f9Hjt0X2zgevp+2A/ueoPtZ9nr
9u/TP6d5qgnqkMZXbVGBpEAeED1bWVaiMkkRwGWLIRiFdZFFX70Usxvtb7Obi46sdsnHuelFNzk+
0BbLKwsXB9FieTWoH66U9DEGlUDqgG7W2lq0zTq7+qsT01nYhjDVWprD237JNk8PZpPFY9Kh8YxD
Fb2Ywzoke7VcYJrJvp7N1AFZJ5pZlEwHXTcsLNilzSbWNeSjIFY6jwIAd+vpR8sMEIGQ2Hid4Ux9
jSQWcW2sxp0gssQzeS64y1oCGCrDL8lACXHlOxOFlU6BK+v5h7ulGP1T8Rr9yJUZDZo2RzgzZtU+
3R7YWo9309Fw+hS3D1mv+LIR+G9pAtLquqU1y0tLq82g8MtB3I6eOcQ350HEQXZyL84nD6llM+fh
Bsi809fig8I88Gnr7XSneZp6SQ5qa/e12D9zgyjUB4eItlkghawFKcQlxbSmloXosYgROnOe/c9G
zX8wgThmBYsOsxszbXx6u1Nr9HTbbm9GmxiVicvG+TCEzUtfax2zmkFmJ0JpUgztWYAboX0MbQza
e9YiNZZuFKsBCmgvJkSK8dANodHshaJ4Uy0K5ZYrlt6VrVknzRCMsV4UThgBrmd3Z7askJnGCKon
nhy3wpNmrkhRnss+/HAwtyBU3HTzOkuaOMH0xKCOm3avGQzZDzsYjsWyyntfdLqH+5vvy21eHoJe
rZrLw1ir3hBzS33x4ZF0xL/Iu7fB+yyLbIdf8jCYk1hXBK26k1rWwmc254sWoIYuiEXBi1WmXJTI
sCikpQdBOH60NXhf5KSWGfD2I3mEO2qozTXarOXnnWahEvQFw4jTtn9x99kClcTqeCW3q0NDBKvA
yckuPiUshYR4g/4ZAco5LDtxewxfqYMLkHYUW4wll/0ttnpxsWWz5Dd+6zYEfMQsJzZFnnwItZuE
0jCsN620USjPi/OY1g/y45yMANELUua75p1alrBUwHV3E02F0HygBAM/Dw/Di+noIzpCE2O4/747
envWHCsHSwn+R/HVSJ1v6w/NCQaMVDQCaITEMrizov2rtKUaV2YBNadS7n6XK8t7aveO81tu1KY3
F486a9uBv424DQOPD3W7F3efiLgEhgwD+U6WvO+FdykzQZskmi07MlNfx7/8QV5+yLlHBfgzjmPg
D5tyEAdn5hfAbcRrV4xcMBVkgBFH8dWi5vE+opTSVgJYI7Ld1ZB9WHD+x4IjlCAW0zRJXPWCSU+a
wzdZ5UwXu87WRokU5R+5aKUcRSzB9o0S9zbTj/aYXcYaPssyG7zxxWYZSzCjJi4mn4mic2DQ7Oxp
f45eUYX/at1uuSjw4R4bFbYbCFkRWaDk8itFdzVAVI3jsUn6NOMkrxtNDpt4OeQxZg3MoBniiY4G
p8dCt+Y3U9YUb/fVvLs13tDloUixXF7+gmavXDgQl9Uptqbgxaam2fesr+ikahoj10cjFHcynVgD
mYEyZ1X1wxlw44KDcoYXsmUtyfNIJEQTxy+CWWDWD3gdx3jlFejEeYZgJEZOrT0kFAScgHjwoE4W
hBH8hyx7cUc+VyT3IJA0r7qoZo9DQobXtHrIRYgGmfBbZMVS7ehPONx56al0O3Q02vQzmMUcNpKA
qlmcHYaH3ezwOPqsgXEYFkqjiwGN6GY987Mghb01Mu9if8PMw6z5+qx5YKNxNIWdvm4bjQir3Vj7
WrgJl2tWTibLN7LI+Pqz+S1u+0Dbssxpzq4bfLIuWCmAGksYfr/c6PB2+Mm/wNguhcEBJRQrZBbW
sDAQhPTZ0+EPPMoZrSQJYImJNNfftMCGaNHu4fTwhyLL890DYyFcq7N/+M0sAxbEzHyiAknXSXid
e2ONcj/3abpDlsOMxuxl0SlOJ6v3SR2O94+zJi3OwGmAS8iJeVUaZqLr1uV8kBpm+IQ2mltWSFiC
Wo7SnXfZr4cZhNHD8pOZYAjl9Ue0o1C+sEP9se3oz+pK0Ny2mAvohxG3BUA3B6iONj0ycInSmMym
vUic1AjKLTiYQRaOJFnrCEpuzhYj6Q3+07r3y0P3T3BrCp49+OsU59aCH5G8x0aJjg7paU6Xg/aa
h+F2dDvqfNbiYTSAbxlC5Ozdk2AOGDGxwQnQu4YQ3k+epPNMaExy/J8dIR8GE17AghqaI06RIY2G
w4nZ9Te7Ut+rqAzIw+h6wL7cajsEKgG3gOJTt7m06sAYEHfBtJoTFrkPFsau1hGxKbeAcCGN4YOR
SgBpf+Mkhk60w9CQBDnkP+NXt/cD+zZsjwa9dr/THw1fHKa0GD2sn/rf1718z27lFFQcK+yCVw4e
5hj3L3dcUBZj0rAInkxYRlafpcSb0qF2Xxdvgvm9/XbybyLUh/9p3YG1oMBef9GQ6OQhjnYQFkP8
vFxkoCD4yvrWTiui6Av2/9px21aenobzIRkoZBGC0NXmrcZM8xo3dFd/l0EZ+RQKMWcB4g/XsBbE
ZCLIgVSgA8Vxtv62vsoikuHZzY6N12EoSCIgkwXWozQSxdjSCETqPNlajAUIQoj5sPQVxC6Z5osR
NiIajnk+GgD5bS6A0bTzIZshizO4EWD4s3zB2WOaNHPq/Mj4YXjHldRXqxZDXa3Jx2a7W2vUqB6q
oJg2aBSWfMAJZWzVLYqLSK4OWDEQSglSIAgBc8Z5F5OLu2V/km63c6rh61Zt9NLN6w67g1HTYUNk
t+PTpConoLfmLKEXSiLJlU1z59g9Yw8Gqa2IUUCLRsyZWjYtZowDIhghjakjWSSldt20D2L/4en2
w+YvT08ACfLgSmcLIt923z7F5EJNbWgLneGb6Qz7QTSLLULnUPrbqcWIYTooa3KDQMxom22AXidq
Jw55P2mdR02vh/s8ViM9Op2j7jwytTvZPH1uDnEVnwdag6amLeoGgq4BrXqKeuEkBIbMUvc8xuoV
k6attQ/d0mlcRQ+hPkmZ9EnTnw8K1epoHOi2Ani/OevNNEuBmjJLgS6gpqO/J58u+RNW5AUQ/CFV
uo8FW0RSvPKWzZyiXfsmNgoQt2qIU7s7nYhCY0BSgVKMvMktWgq3F4K5yQcx6yoGwkjCP2FjjAud
cpH9kWwj7uJktV+sNGhNHp56bAD5rKuL3O15XL+PQ2esE/lYevMxlMHMtI6YkZhr/j8uRYLqtWok
XoVVLmyx0QQ+Dc/uO9rCAWdQEHiCfsAfIJQnEc0o1ggEMmONCgQJ64aGQOq4vsSMAKY9GakVzw5Y
Mk8mejTjUBcemMwFN73/CdVRkpd+1hjN4UKQdgc3tn2yB3A2HPdXN83tQyzwQC3ibN3SksIHPkuy
A20miCFkBjHtwR1QIlTGcPS0v7IW2Vrpj1i/UZiABkFsooUD6zRLUTW2fqizeqOJYD/rpONLz1s8
T/sZWp1gVQlJi/KKMmXFN5GFMKNS0vg2CH/5CJfy3eMoWEyCJgOKdGR99VespTCdKPiktfGKJjfF
8SxyxmpOaDb6k2UB39RF/50qRhlcgBGrjyiBA6Xx0jYVN3riVB4JpWQWVepJVHheJw/C50v9kVMX
ywiFs+SCOCCxKvH693Rsf2pCv5FCuoz+rGr6+fe39uoNJgIRNpS05lUKtelAfjAgWjCBtobZ0Su2
Rn49iz9vkR4NhXXA6lGgv0AUpDN525nplCIHnq+VJC3PsOjm3gIxNwQFQv8TPDgCQLL9Z4H5HysC
5+Nln8aEC8UPgCsCwY7uEuW14QWhmAVq/whxKEm9DUUASOhF7rTaQQoqmNtO17Kz/eW2vf/ZEFSs
aT+xv2Ma0CFLq+nsvtiAMFx39s1gsdx/Ts1ndqZdYZPSZrm2AiaUDMHxRo8k2JliyDMolgCIJYDi
pBiS4n+1kEMqFzuXSHom+XEiQm5eZTACrxFrA1BIqIJ6ycg/GmGdBObhKVBknwCi8+fhFsws/LTV
jzvIeQA14klDv1XcoaQWWgOYz7P0Mq3jESTwLrE8OAtz4/Rhp/lP8P7m4kYDHcFpfgmQG+ie2hrP
m7/+SbdtdHIdHcv7WMvcaUbdfqdhzXNs0KscUi7Uae8eVvvNZytJzFBbT7jlGM7DcDe+cNih4Sim
p/MTsw/fxFyW1MI4sy9MGbFsVieT68nnbFVZbBezDOJYnnI2D/MBtHlMwy0ujIDaNTTTgCVYD1v3
S13iSQRFqwO0Jyqah5Xpsc1OuhY9AEMaPQzVT5zT0xsZg8IjjhUcMIbRGwyb030Lu01v9v3usM3j
frPuWWesDdpqSJ9iKNAaBnlRigJPKFw0CD3imeKykg7+bJo4DfdVa5rcUgAdlqz5gNoww+rCeiZW
NaEqRI9LcqB2btbclpBgpbEeQHgQk98eT4GYQNTJDOEBI4vdWF3H0oH0DB2QzXI2imJOSL8RwV3a
7AYOyYCvs+dHA3vj0bjdhk3tMfveTkZlh+PZ+H652t1/1lY/W7ci9SAegIAtJUBv4yDZBbU5k+2i
C1HrgDXhqXvZiaGCGM1TCx4jB+JA7fmE8TITni25SEsroH4J0BS8QJAxTeu/+C3BND+O9j1TBbdC
6AEnYVSk59RXKCyy52HxnxK8G2dpPm9mWAbBrHHTHfTpCPdOh1Jv95tRb9FZxYw9FPdYKojpjmyD
tPdxdqApbZUAN50hvEsJRF8RC0Gfx0g21iz3pcmJlx3QJxBrFXwiTOaHNPgnpt09vJ/qxDz4c+ww
hA6RkhgVpko6E7tqxvv12eyw0Kko8hBfjL/Exlx20Jc/eYTGifcVvvrvmHXisrnRPZ1xnwcQE4bo
j6Na1EYEfgMLAp/X3bO2tuSBFgjXwYExEsnUI1+qHWFnCbQo8az7+n7GU5X8Zb1vMTcQZtj6zsMg
6LiinRipfBqc9TkAuGg4TECc+HxtgdHh5OpY1Ihbvoxo23ktb/CPqMeU7YkkGEPAx5dzJynLLE/x
nhw/56bNQJaTf9JwDrqy26/I8elNu7vHdWvwOB2sn6/sscQhhohre3Se1opZjgssNsQCbcnW3pw0
OJntSjYxEXcTq907TBvEueJ8i1f9RX0L8eaNdB26sGgaEHQQSTgv2iAZLuccCBkdH5/sSl7k4ExB
HHU2QKJA3iQ/IKtKjwrL0+HWFLW0qbbXasW0VgJddKs77/mLwA7nB1+XNs8fAWrPDeqtk4BpVOAs
wiVTFtN9CFYIC8mk8XUQgo6zsKjpyfjDUYTHD50U1FG/XB4gCh51sADpBhPKbXsFmdL+bzdp9+cc
sgHqL0pKdx+29xfNv41SBX/cBit9MJ7C2+cv0h3IXrfehHsSJXA5nhdljUdICSDn5F6nrIA7CoSW
RSrMQ7OucNIIPASxULmTzsgJawIn2maBxZPRw6Jl/5w/0yGhfvF0R7cfT++FMTxavWjksDk2fEZi
fXIeRdPLuW0sr/npE6s6YtVpmniWPW/6l9s/v+f5nlJY6jNqs87bqyTzYQhe0Kx1LXwrgj6Rvc/5
pMHdfpeWvURp+JuSuRxAF5wC2azaUepf6wgG/qJJSK22D0XAihavCRwbKZN7u7vaPs6utrs+6zlO
9LEmXpu1t6YKH6awpRAqh85Ij/HbODWGb8/Ht2d0YzScQKjZDbOGN5e3nzipIg2MBXPFzeyn+7P1
x6mio8V1jwSVJDpe5kkNvdQths14SpShsaCQQIrX759pXRTr0EWCCDQhIEDoYmgEfQaxHwmyH23O
WQqCUhk+fbv7OGkdDUCoe+i2PMjok6tximzLwGjxSpMzhAPKw+iqWr+88N6OsUjrc+liuXwMpZBb
3QpSKppMlxZYgku+7s4uwfgkA32Hw3mnn+bt1CBGQNdFm2jQyRrEsGRkxNl5AtBjhqYA6RgEyl+t
X7LhEhl2H3TCQY99nDynh6Keemd32YqNZ36Wr/oDBdGgj54+Wle9rg168ImnKBUI0Hh5j5Q86CFm
mbZ28ZVXLMKj4pSM/AxlYVmNt5m9sRn0UaZYMcoGJPF1H/8Ha3DxODlmhp3jbXq5L86r2q1vntoP
q7XXiFYzybaTeXjIttMKZB0CFgRNArfxs9WcfOfuPcYzs8u43F8vY2012pKNjM0L0PKFuIF4gEF4
eFfWCEPLgild5OI716d8qcUCyurClOOgQ+Jz0BnalkCTAjnLWbGm8evU7fxgvafGjnvtMYc2cXjF
6RW8q/3udnvbHq2ig1sccDdJdsNLIw9xwYG07CBQE4SovBPtPpZRKue9Ecn73UXmcMsxheC23no4
RkBtEwtMXagwlCTi2vKYSBrj+Cy73X55yEaoyHchdhHxE4ITbW2nH4uOpFlLC3xagvRcM61qkvmD
xhVApq13o3BKxaDKZ7EekGLknyhB3DZ14q7S5eqPWH/UZrFF+6TbNXu8m/Wb1nqtFSxp2V5xGRBs
s6v4DvCEoAeCUUCHxCtI7yYEpA5qH6LpBEJ6ojpEC6wObj41zoMVoXk4gXCKFEJBHDVjwAuHjkOu
cAGTm/TBymAo6ofdAUnDqmxd4X4gqwL0/ifE5n6Yl50DLVoZ9fqj8bg3Pu0czDb9h+l+stik80M8
nVLobX0gasTEBjcCLJbG9kaOTObAcWGADY8dFjPhhPwaYxPh2UYn3wsItcWTGOiRt7Ie0FrnQdLo
9AUw8V8sz3vJhyMHMEn8PePoacS4bkWO6/KsD2IHzXar9VVKEA45XACxk20nGHqR+DND9XLyvcfc
O4uD232u/Bo2Ggutxjp38+axtXjaP+SF6e5XWvJ1u0UxVl9utm9gB8Edkklz+7tZApQK5EHs+Xb/
Jd3jDacgLXwoiKPtvn1pFCLP23BDDPfEYJRgynIS1+DARTcVKI6NGtCthVYl01AQ0UCQ1kQXxQAp
DUZhTt54TgJ8aG/616gGOoP/8Nj+7e629ycRmmS6U/ZI4AgWajYfXMMYs8dQfKm6IMafKc5wpmWY
RbHc3JiR/2fmjdvNsNdtGhZPdtlLc2K/nh7uxlt2FSykUXAhjffkRUZmIpC/DGGemUXUGmXtShqF
fYv5CKLwrPaH8xScVSqPYsMqEsxS6xLQiA9OsmrVMJ0ujxptmnpa35yCd6FrxawVBtaIOHjFQA+/
PIiZ4880s2SvkD841Pj2s5h488v5fKDz/xyBfSDAwkcQBjyDZdnw/RNN44jvF6cGwC2uzBoPu4yp
Nt04TKVStdbdatI93B3uTw/rgRml64+62eaZVaeDHnAGBqJqKj5m/LhFwvWx4QZH3hA8dkm4cw4k
8CqQnA0tCsCCIA1FREqiv8lflhJDrsDyBBZ2ORYXaJcH37W0G6EwLgMQkupDHo6KsmlQinLwECP/
jP8XOY1bttbuzPMCr/FX5Y86QbnliQGQwfrqMS6GzcM7bhs0g+YeJXGEGzkowRQ7gURNQ74MDgHJ
HImB2A7Wa2pE4AGCisrNNf9LKamlqyQ8cxUE4gHhLZoTt4VBZYLJDVThMn1hrnE/AJnLvyD8S328
GMcOIFbSSignIwfbTcyl7CYNnVo7ngrdPGPGyZ3ntAWZZ/gDyDEL73mQf4kgetlDJ6bAgCw2F20u
LjrKGvrvl/Sh3B02Et8lO/LyH+m7evJryj5GCcjUTxhxY5y6zESwC/xhiLKrFFpeEBdsFG+VHmg+
MjG63qVHQc4szo8BApgZq2DCXBKB1zAGpARH4YBTxJx4BoUSC7UiPcuibXrax1rk2I87m1icA+oY
ohFvw1ingfgrZrVOyveTyKjHCaPnh6Qdz/NyJn7fL/uVUoFS9DJuOGNpFVcxhJi5ldZAFTTC3oNI
nnJXIm6UogasgsoCb4Qy+HYmEILNy27E/Wnexltqzf4CTV7FgqkMrSfAmU6Plc3SzWhJEcPrN64/
/rP4gx/i5GhINN7Jk8QqULTAkQo6YJ3n6re6YCd2z9QC2pmh3hDcNL8bXdz9CopqWdMMeZZEU9YP
+iWobLvn50XBgfoxlNHSsMYY2ATUjALn0TjFnhxkTuxC5JrkKvJLtQUZIGau2ebPtA2pU00O+cox
sqJsBaow1UCXy3mE7Zg84oloUyjAcTmI10/HOK2JSwlxg4Aeq1AiPPlKwTQwa4fInYjMYh7hX1dL
j0VwXTSJSLldC1Ugh1Jyk9oEcwPYfmLcP3gEhNY8mkgWBpzsk0iAaU7D8pi27BMhL17Je11UuHxG
oplFYZyfi2h4JAjvlhJTAHJzEV0kyqMoe054DgL/AHZwYD37j9HFp3rTjDSEjN0DFp+JKLjc3HCk
CvQzeozRFH74AHzjswQjatfaXRrQyO0kZ0frr9i28jlCXpJC/aFLIo2pExBaHHssPIQzVaAl15DE
p5u4y4X4vHOOFirL7BsXCh8ZpbkCqsI/EPeZJSXOH4Qk3FQSChcIQqBa1B+oaB7FDmfB3DaLyAQE
WL8dIu8sgHJsWQHKR5s1h7PFznPETh0cSx8ZEGw/a6ondmAtKYU5ZyrbBXKr7L/SA3kkwJxW8wwP
mF/qq5FVu4Sqby+WA3VJ1cRGY+iBbFo7D86AdPuzs3/zW3VE8XxJoDGcTG8+EqEZHE0H1y6PvhLf
MuMNd72LzaL7XhU6yBfKsiDPTZWpFv+5uM4r5Vg8Cxry/YfV/eVhlgpN7nnNHz3pxSJa6zxFShkp
mYNL6Y6XHXdwOe5ECB7XpUa8Q9RwfZhpKpXAH0BGX+n6cSG11gkvV9ft/TsQr4fBJ5BzYG8mHAr1
NpaPMRVBdkE9SOxPkGDEDkT5wrqzSeOK/i5ldEcjLfWr+4cqvM9mKbm52IZNsznnGxMu9jgO0JAZ
ac6S7qdxVIgU7f8KT6XIgTlHFMQwTfQQ4RsOzXj3ed57/HOyb7NJ+evddEejNjmfr7ERIYDRX9uv
7haRVkRTArDnjKS/tH3ZjqWeP/w+H1lu84CtZDVPCfESimPlspYhUKQQ0BnS/S+IA/+C8E39xbxl
s1y+4T0nxGJrLZl8MXCPXS9mBhyzYoNi++K2FlM+4mw7PmiT4lIUaDNgyEVWeS2FVXz5dN4MZSkI
KDqlBBENPKQUE8podfGNoAo4hAABSshi5CLOGo8BbMRw27TeT6fv7XjCG/upyJfXE1gLkCcQoIMF
oYbpOzH9J+ULQ2GYZDsk3EO4zKtJIfSxLNjz+eLT4by3SteQ64A363ANkSeiFq8CLWGx7Zu0pNRk
vb4dyTRZXYjjZkezBizCpMwZh7792whi4iKL10F66AuCFJjiRiwdwIbbFUly3EhavsUXoAi5poyL
teITHCRyZRbxMXNGXzVnbuLeAUjGpgK2Frhy+1nz1vUgTlXgzL4z+Uh1VWOvPebzOhcXsRitztp9
IZTZwg5EwApuhCIacTuDad3+7TUJ1qoiOQzdZztq6gDN03Xqofl/cSS3DyraV75vsgGh0f4mDl+z
Ehmq8cEhoHVfP2qSl0pAsNROik8eUrNiB6+gn0gaToHOR3Vcn45+XPSh9G9rlAqj/IJOQB/4BQ2b
5k4XVCP9w/HhfHz4VeK4nbbPtr1fSZRN3sXNjaI/p0Py7rJ7tYxjWXgvLmlc+sTTMFMJ1IRdXR+2
X6ybqb+ymt+f3cxbsiKUEKiifb172H25e0xzTzxPIsHCAzn3j3NRhZzhoBGTrv4WOk803KtYpand
INgfGx/ccRuizf7tobV4V7r7xbiQM/YFCJ/8FRC+ZQiSBDz4A3Pat+/207dFSiiu6yMehyPDiy5e
yYFMEse9rk71y7P5SdCodzLd3E6V/QDyZlDOWrDehUtOzhTS0ATRihljBfIxngA2Ey5AVecNMsj0
RocYEpBFwnO1XX8XvZS7Wf9Nng9n37fv+SU/6hjHyK44EjXqoN0MwmJAI9WgPjL20LnciT4hIvya
WkDLbCD0a7MA8wS4gsY5TIeaGv4zESQ3r+lCVSwDklsgyxLi1svl9AyPkeQSdM+n7TpJIBqS+Juc
Ee2UMzMK+0dGTmxu8srrYkuX3Y0yJO4k+yHgIBwOxRFR6aKJujxsPO/cTWIFXL2yUsTLdjKRJcyN
a1ogZatdTL6OopYarW8Xn9J6V1eaf1z4UmYQqlrgoPX2/uzQ3H3EFUrH3LmwvFnThhoRpdmrHSui
cWBs0I7jLZ95f37QxKCJzIykJpQ4UZlRKZUwBqaMkJUdQl7cT97spyIUieRmxK0tUT5urzPdgYA/
hoLzNxD3I3sljrXoLbW4J+1Xog52TAoM5bClYACCR5JbEiqSB41Iq9UOXGGlYUaCtS5GYSiFPSDB
qrO9mtCRz/V5ScxnaxakLOxn5HFzMDxgiJT7EetF/9rU8iPr1lZegx9+eLwaqNUkgcBjPAMC2QyJ
mj9eVELUdDXsseuQ0tk75j/e5zUjZoRfLrC8rAOdNJEMAU2Dp286zT7xhFSThazgHZ843nQq15y5
gYfdFbkyLwDUnyvcW97hLw9qLLdP/0vk8HTZUqej3ZtdPtEfnPRmv5MdMsB7csXTnEIuxJEbuQiS
Anehq1kFxMEBo8h0kj8cK3RSRjEpQTJPOUvlEa2MJYmoBymAmFcgMkMLU0OsavKq2LnthsawmFsk
6eb2PeucbIbLUMjX53OMfNIfA/HHbM51tQof1HK+VEjXterhk+U3EzSJJwtt8LV02CKZ6SRoftLV
7XwjrRQke0pOcBWAuFckloITpewEt/iMQC0e9jGVk5Y3DqeMOgTZ/aX0vahIWt/q/kEaDjLd/F1/
yLB82krnj+aRgvVhfxWjtyrmY5wjxVt+0kVFW90O77qzq8MhOhPO4wTuGQyiyfSiCOTtCTcNIbNg
CI4u7v8bkYt5Y/2ypUzJed0kOPegHJ/3ugpGhUZ/oVQEG4EC+dB8SqOTtbX1BkknJm2IGTPgerH/
IykIGxD8KskgWrBUHqMMKnDojiH52CRYn20YwEkHVvewlTz5rHY+bGLow12V3BG3QXB+pbhOdHlr
SD4ijm5OJr/J3c1KDa9TgS6z66TxK4qrJV9HI3I051GTGH9GQIlY+YoK6rBS/kBsJMYZSeJbbXHj
oy4fnwYxtPUwbrLwGDW0M+JVHql1JcJrVJe/Qco4QqIml5uN79681+uj6+U1v7Kzf0oeozPd+nKz
vviw78bxyTEFJ38yXH47AePx1W6RRgD4PEEvasbGQc5iOFHulcQT/OOS+gWaWCOuQamHW9+4OSBv
C15v8Ze5+SqmZpKvgm9E9RRYNU8FwIBxSM6yx7R9CDC1ovamRKr6Ku2u56+sFFA0SRQGHbF0iLV4
vLTWXb1kDXSQIOfmiXS/nRXrxUp8yUDYYAs7QoQwZDXjT8sIUPKSZkZAMWpJaDyGRfsPQpLZrxYw
xEW7r3iZVGVbIY46D+eul/9Y/IfMwQgIoSEp4V48G0zPPgU583r2VipUmYSlJA2kFHixv17ISJOQ
nRZQ7H+8mxZXwG0YBishqXiYx8sKnUHME5Djohcmhd6SDWVKFkxm2/MIQpC+1GqE25f0BabyD4TX
/I+5kOmfcslOEI9RcGCqW9VwwnFz30VV1z70i0RKSKJLDiRQcooIkkxG1B2cnCtyEkufCq7yuDyF
eff8rq1D4+oaqqeoKckienX2aRUWtc2v+BemOH9KyvO86+K4IECOKXBxEqRRkAXkQV35RiYpHwtW
XuuYSazsVS5CqkZIQ8ykOUHtvCfsYjA/iiPp2324fdPpf7L8KeFFNzgVPTIsgkUiuE2nG+H/2g33
+/vW4e7+szsgti/hygdAzPhDK4zpnHmYkXjMhNLilqaa5ra0uzSwqR+dO5L9/ZdFay1jh43j+PVo
xuVSh2FUN5O/iNjyxRSI5oGpFUIPTB3YWKRA6XnTkM+D19DlUNbZW6c0omXWM0unJyvzpJjJwj+F
OCCag5D8lbOnyAUut3957F7C1fY3C8HxpCPKaSlYfpzeX4v+EoWw6DbUkDLGU+jgQWXF9mfMUulq
o8X+ovMY563nbq3Vu+i21aOG5M2/SBrBIsfXQeRSv76Q6eU1VicrY06uEWo1h11v3Fqu8rYh+7bF
TzyZlTHvgQonl+WYwao9bV2McboBI52oU4x4fye4BdAwbZAmQlsGMW5G50Oc77CBEMMI9LBJoX0y
bXBIQLBbUsgwxkBrpkUDaLmAayCEgjiKuCESr5N1PHq+4JJLSoYs7+5xeCI7bVnmqv+rBUdDbrJ+
XDTr+Xu6o8g59OQzpm09SlVEulaw4sTa2zjS2RQ2lAtRDWgaL9JnOkNLpeD5QT0iUNUQhAAlX11T
icDZNhZoCwmxJYtBbDcYxqG0SB4GT1Tfq00jCr2BInxuMcBz4wf6Oum7p3tog/bjTod1rrGV/HSH
86q57XBRcG/2XrPKTOXbwhT6264Zmv4Q3PQ35SG7JkNtZXiOVOP+OxxBP0/OILD18e3d/C0ogQEF
nvPAdVIUjSjG0c3kDPcMCzPRkjbn2+Vxw1ionMemYZ9YWR3aHA58gCgHn5o/MfIW3TZrp6VGhpdU
km7H16u7c+N+ArjndEY+bLvswSugJixUnPBT+XCbWeaXBSYl/vslhiVj4oZvKhMPhnoDgqcjcmbO
lddA/LJx5BFE4avmc0CYXAFKdBm/Zl/R/2dPwp6b9+xjWEyb8V9aixqUYcWRBqb4A8hDIMg6oZgP
EGSWdCRagx5yLYhll9dyDtQABRam2BaLeLWklZfIqCiIMz0OiyDx1g0jwKQSgVglrBU2Soa2SPxr
JDdo0qNYToG54k8goX7b6fyFXHLAHsfsPc2jN7qc0sSvPkxv3mixrQ0nEJ+ovR9JmVPqEqE/l3fj
ehYzSlTLhsjZxafj/N4fJgmkbJkh+ro2906PKJM2D9pj9ssooNGnDdRot17ubltoc4x6051HGSEM
igkEBzmByDqLJPOsIwhqWRoyNJPHGcjWeHpaQuWsycgv8Tg4EOdbl9aQ3+zpavz9Iy+CO1jNDDXO
kDbaF12q9TuNfYfLpDx8XQ2dRrSBHAocPb65tqYAHcjm6ebrpq0T0zy7ZpsAJKAgHBSNfYg5YvqG
Sks7xqID4WbTEAlAUCf3jImwtTK+TO4xpM8v5XK9qZ7rbARjIe2OuWQdR1kqaCSZrdBz9JaMpMxZ
z41byd0D98IKcLdBpT1CAp1ixDJJcdXzzvKJKsUhVlZpmh4qDF7yALfCA+t5XzJwNsi8NR9Y1FrK
Ld++dJR2+8vZ26Rs4S0g3qgKoj+/ZZov91soDd+fDOP2iWcXCufbCnW+SJ4AZgOlGFpNCZlIpg04
iHgS9vDYZMM5V8/D6lTMloyqgpSKrUYXm92vRKmYjZd8V6olFxcFrY2QVdiwaLQNC1Fa7WJG0C9S
oDM5AJVddLx4mAzZFBxjrJs/Otv0AWfK3wmBel8rO6E7qPnHwXiBKkD2EEI1icUvugmKDyU9r5Qf
eX2p/xZiIAHxBcaAvjP3QjSNU+pMWdJcNIpztz5vYviALxF2m/3zAahHle11w9aJ8+OqHVBh2Iby
Unqjbo9zJ05OCey1F7fj1v4+XETsDpUBUmLbIBsjFNG6CIyD0MyS09MleLjTO38aqs92f3fV0wW0
5VWyFK7jS4Mox6l22mvZsjBDHsFKU8BoMbJoWCOS4Gi/DZfny6VWIhGz9IJ7fCpNnBFBYqNNLrq5
1oARsZIAguBqwY6FHxPGewnms/fJ5sSUkQtK7ZeBCKTxaMMdS+0wQiuRSzt/+Au+Pw3Od//hV2g4
qTDYUclKrMZz+wqE5sCfsL9/cl6D2c9hR9wV0jSDpntyLcWs053efV/N5u8TM/kKXMtLTWEVsQJh
ILhdS3BxLYKbH/B0ULCvP4Nxnsl96n/s6LIDB1wsKcYhtTfO/3hTA3+SUcnRwpFWqJFKpoZwWx+o
RSRbNf5SMyVvDv5ZSCwZGHy9x05sOGmx4A8GXuGqUuIcQ5u25fy9jsCSQxeSUbE1eKtpNl1W4KeB
2DygjV8x78n+ybLf/LJ5c+h+kQzE/l84rHGXasAF5ktWeBjp0HMReGJ+YWdI0hH2AgiOOIBYFy0g
JP5EQE73sYaAjNSP0VlY+D0nBzWtJjfNvrOHGmm7BvyyjIAQMBOWCik3IsHpoaRaLMxKJflPIA34
uHuxa44dgcJpI0Ce8UJKGwNz+fZqNrsyt5d/LPeJ8WYzyWK2Gq+0vMEqnLYaZfXXVnu4CJ+BPGEc
himF29nB7lYX33/j14w0L6XEy+//ouUh/mxG8BmXQoPhGMc2FQ0GgSPiWkYgHbhZ9hNOnd7OLk5x
FXN3POY4/QFn6p9yare4v+ktR7Pnqlwzy5wBwhkxK5omI+B2rgRjY6UNsrtmYZBhjZWuQJDH5owA
IuV+bpeJWutCEwHuU5kd4DUXnhtnc8Z21awgBeo7rK/3G92hm8Y/n76Fp+TR4mRdoXGwQsQ+wa00
Bbpdf50V7KN/Oe7C9bCcHIfGdHpNT6e41+Mui85tr71twwoPt4TboNb14W/ITSfArn7hDfyAK2aM
hQNPY7TTwhH1Afzcq0bZvIxHyL4M7oi51r+kjM9NtnUuLXYiUgw3uJUNtoLs95d7Voh+m71d7HTj
HsNJQEpGPagWUA5OEnwoX0S+/S3fP+JqhS9VrnqAHHkGw3UHUhFDCuwyAznMZKuDFPkzFVkL9TSA
G08dVHB3++kOECi1YZHKEkUOlfh8cV3EaCtkQ6LdB9Hal+MIRLxU2pWwNjyj52N0S6uGMCO2KkAb
GWBBLMFAJr2KNBcEU4JwR4+etGhg+JXpyVDjA8czSN2gAGkAJOnRJ9e5ZUnacythF6aZcutpXrNa
6qi2kUE54kdq5A5c3BKMjqLDfp466cHDzUdqZBWmaK6v66hoDJOCWGlJL0oLQm3cLoLLjg4XbD3K
q2A1yrH+Pa36IAc79faZeixdpJInQXWWdsc921NB21oLmi5iRIdIel23ORbgB7rdGQ0GXIUzaNDx
ky23i81hdejfrmIkYPTI7gF9B5HluwgjSHvJYpVoGQ87Tpk+B0cNbWYNrdXFBsSMomZfxNXZm16j
VoP60OErtULd+ADwuN3KhxzxTX+5f3ve2qKjfM7lCNVQmbzU2VHUhqEHgvRsHFe1g+m/WPe43g5+
9YOU1AjQT4zaLN6MZ9FBp2ZlbDYsOSXnft5sieY8dO6uHm4/WfFkTKSTrO4KrEhcQRAlhE0alxed
p8Wi5QkJIspW7tgpgmj5Q+ZALHPgyFAtfOBF+JAqR2lhTo1FDG/wpTIPJZzZqTgzTury7KtOZQUO
raZpKucFHEK0V2zGiKFIvkG9BL1Ts3jCoW1tqjXTCDlnbHPSNrqVV9+H9eFNvm8IAjVMEFsrUnhB
DwxGqrI1s2pNY2idP3TbpNrneF0DvdZsJUUw+clou7scrPfptG/i1JxPiaz5XCVwu8umdZxZlW0C
SYTiR/NhWGFr0NzefDRTgNiCySfW5dnCeQ7Yyg5EDfC2ZNaqIYOIajEVAfUw5AErfYHW/jXmJV5Q
6++njcQgJgnE6hz8Z36E/8mGmBfx8aDJ6lqXulvIJi22seeNO5o9Up1tVqEpxPAgk3Egf5tIeg6R
ZWFEyig6D82XZfZzDtPz4eJy0vrLcpxWKEIxClQHCnq3OJtM3qcaRVtQCILJAAdq/Yqsk6aDTaXY
Y/gwv7QhysMdfpMn/Oaz9QYeFLi9ZiPj+pGq5sE6GYt97tnbbCSrEsaDc7aK4QDRGCUmkPxjURof
NOVdKhcvr2KMjtOQWwaoHP9QeyCz214vUIjhdJ6xEMWc9/qrh8uAvDN8/J2/ywvODvPKX+v5+WCj
tWrgxeCCFxrw1z9pS14ciBIue7fNaPMAL7HTfXG/2XTYak17U88RyT+M3jdcAoGmxZSDQLcaEq1J
Co4ths7yiWKzIaYHzSYR02HEiq4oRiBMLeptHKQOiCnR5NO8MCmWYGBBEFAJeu4nZ/eFZOhNMkzh
gprV2f2Z+sPsRhlfmU9mW2Ge6F88dx/CmrgSWsx/tayYQ6S83sJ34xiakyExXUrbHva4obbfPz0Z
a3a4244Pg8fZ+zVmxO6tWSIYZ0yaN0BN4SPvsMuQp0F4LrfDVgYSjADNtoJ8bz1MzwfrG2kILUdq
UduMUEhRXV+yT+sawUiS4tL6150D8uMj+nD396fvHzpfKJzDfNN/54/zhVj4EL8ARIQ/YmyFFYnV
0BuFsIAUmBCNJIMqltfoW566y6vuLlbelzlD+uJ5CbwGXMgTJ73M9DlDXnaQuEVDdyKPyiLccqQQ
RDDG4hA3EJvi0tpgR/Uvx/6Vh27+uzf+bx6WpfUS5s3oFyKIpiFOgc0rAgkiyV9zVXlu4lLevPOJ
5wmxbC0Lul6IkXFrwol19+o2/8WTVo8aQe6JPrPrJNkyAQtiIQhbpbFrVqVGBfBeVKDwoCm93Btb
ReuWcxCUICV9w5wefl91+r+Smx9Q5tl1LojFjHaBf1/XLozaD/znHnfSNP1eo0NrTvznp/16u9kN
t7P3qRuY3OB8disijNxKLmOAgiiSSiBFDqhlGkWREMe2PQRLTtft4SLNfSFIpN20LhYfLVzIlIUr
iZjdoLI5JNxKBNBWL2+2iLabQWrSQwaBeEDCnw8GIyoICYwAgeMwFNwMAt90rltv+YX8NEfdD53u
cd6TNP6pJ4DgCL7PYnlOz8h9OzgC80iHEeaUW2Vw6Ob08oDtBX/lphwDQdpPGDg8uYIuGi1mCvjl
iJsR4fngxmz7cFjs7g4xuCGbk3s/wnPfwzikiUv/CjeRq83ql90Xfu1K+Lk0XIEfXbPeTDf3l49x
oZkiWpcds/3eYIdbDbcxR/bkS+8BpvdGV/ff1ZLhD4dMJCuW+S9LFk0hiJ6iNSxTX3nsCp6Tbh8O
HCU+ankeHSATv26IjCifSl4kOD+yVpaUMsSMNDjYMADHh4vW45+OWoPtGMdgl3qLITAICYhEpbh+
eepAMoP86FoOcgFqicHkLnYjp7P6nFf2Ki1Myi4P55Cpbjl8o95oNEjkSfg/mIgfDp/1Ggka10p2
cY6eS9iqN9n0ut8XHsl0Awy0xCArCEkZ4EIibCgeDheP/wJFGEgrLanGMmOzu7pfeS/g9o8ue+7f
LB+1OY5ULpER86NvBN/ApefR3DCvLYugv+vOX+5hFWGAtDYD5imwc/+upzFlG+j/x9i5dqeVK2n4
Dx3W4s7mqx079+5Od/qcSb549WSmwYDBBhtsfv08b72SENjjdKJVLmkL3eqi0h2YtoBKwr34U6n4
aHAZPyJh7vZNPDd3tgbwpRMVIeT/REX3X9q6NOKOvn7T544+tpCdbHaY7TcPg9njbPbpaGNC58eM
SoaQA0WQkaYWaHMcIm76iASxJgBi4qR5A0iiSnAa53hK3NWFnWAwFBZf090MBCX1oDkNnLO5vW99
GT3cKTsCSNUZefiNZuCYIVBZc1A4aYdMeGgtl+/bkOAyBueWo2Ca1H+EQaQsSbiGzofVL/J016Mq
hSoSzFxGWuK1sI9AzFWCYTeJkaq1Syuc2f7N+Pd6exVsRXdy4uAlQgq0qoDR1PGHJQGieTUbSU4C
tVNSIap/D8KPDYUM45IC6wenCjcbgc89V1AKbSQKCyoXYtO6mF5fUrniJEExjEgd6mT43+Re5KUk
ELqTZOLef5t67Bmj4dSImITR+dPQOHCRSA9TMdI5IQ3UgSjN8GP7vMTWb4Zf6/VKQuJ4dAyX8Ci9
+W1MgyXeyBapvXpeqgyVgm4qU9gKhBspMK03pZb34D/6i0I22tU4CO2vX9q48M1a8+lA93fULjFO
Yh+Z1IQA/VNIPZ+9bc/ONAlz9QfLV86cTDRVSy74dSjzGyG4On8V5CYOytWGJGSno4GT0lkJ+hsE
FPUkFxv58+y++wjEFZVVoK0Ta6Vk3yHGusgoxicWaZS3FhPdf7lbIw2lZ4i1upmdLQaPh10u6rYo
Bzyay2Edun3acbG9dshbrfJV99xTC6pqFo7RKCg10fXAspFJyfVyIobvlkPNMsemjDwIxa+qVQo5
jGmCCZMLbV1/N049jdASB6PcRVS1H79ezy7nl/wcH1Cb8OlwycuL/ttpFJJkCLKi9w4act4Ptvph
cfGZ3Dqdy4V0a/j9S0PCjBDJCvYnFuHpva62CIfNaNxtRk23GZ8sd225Bnm5psP45BEplUY4gSY6
kPwLDiIXB16RaGJaxg2tiYWzlwkRa/5qNBb2IWddaGK1IJjnia2A0oRt3FjnwWLayo3HzG/EWhBY
umt4AwkwhBt1hAMPTAELAcGx0ZsVDBvcVzgnmOUwXKN1RZPMOrR6YhPzSEAC7YhWyPLPaHLyhFXQ
ZARJmg4rFb3R6NSGerwfdHq3d9efyrwfLZ1nJUyPE5KYGCYPeD5BkVF3qgWWu/PRVh7VQzrmKbDO
Kw1WlKeolfu9gqDEoh/gL8QB5meujnVnrbiMQ5O0Yl96sdHf0+Uf67Np85GPVmEeWlnBdCef2nEG
OIxmUSaLkM6p4kl0Od5PMdt+fV1Wus0LG2545Z6bptud/mDUGZ1ct7vcb+6fWFiCLk+fxx0mxC4R
FJtOQFu37trozoppo54Mi+bhB40MhaLb0u0++commpQvbu2G47EySOjqOO9y2IFKqk6YVOX85DPJ
FpIbcRaGdJ9ESOJXcrMMQmdEr1nm3tOh7rD8TXZ1XMVS+qx0Ww5WtcxpTdVYKm0XGEJiXSJg+TRs
JnEvki2ryNZMZtEHOpvSO5IouHkq9YhMQbk7dB+YDXjzE2FycRwRBA4iPB/LtQ7AkvIv+UKPagXi
npPbcLyjKN00pfJEzy5YlodJwEdKik1WVJGYmBqal62L6IFxcDCronHIEV///mJ3dQY/Uz51iPQd
28l5bxdPFJivY0MR3Lxnoycb+6LXzn3YbDllArbqywru7gE+RAg05wmb8M1T3lbjjCBjwp4VEbgU
t1+c3270NFha7TTjmrPMuPBfGAykRAsCkzqMjrPGSzFAGANYEH1cPf+IMP8CpPfQ/+Cf4AFx4cFB
9ht2xv6TWauXtkGNBh02fvMC5IhN4Cdiu+91rvfNVZu7nTguTfuEJiVHC5XlyhAhcjOE4sRnCQuf
ZCnGJjr4AAsjZEgNYmrJLSKM1yFGahyewisLMFYPQWAxQgg3u+lrGN5SpvBaErBYmscLk5nvEs/n
uUyzPZx19/V6Iwkw2xumI2pWpSLT8ge7be91ghy61C5RKvd5eOV8FQDGoaaxaTWTDfgT7Xr6/FT0
eoMxL9f1Ol3OPZ0uqOxZldo8TbfXn2BemNMEAoKbUpAGBDqYWCDC2+82/97cxNtN/sTXOPx/GIpC
SKfW3yyUNAkVnofhN3fn8+UFPF9cOmwjmwVq62pi84Iy5oUePC4CCGkBYwaD7B3NJYMjVCA2vJtb
gHmnfGEKwoyLNbgux4xRVK514eEuL/NAGW2KDY7PoVslFsUIt+yeuOaV4Uq2kuAO1BGsAZQiggHg
BBm22M9fWpO4Ml2DBQu+xkWUkBIlm23+lnUEK2uzrWHS1+k+lzh6QylUEI7UsFg8+e2kaHgpijnX
MBv78TdvpykRqjgpAj8/8Db86AJT8oKDhFdbMcDTbD33bi+8XyPYf/Fhep326hNZHB8TcPykHhCh
mZb339at969zfafzkk0x7HR5ZqTd5R7/07dGZk/d3WJ2u7uOBSu4CkZlyGUEiIOnwhJori76uuMS
hwXuD+b4E8YL68/cp5N/aCnrKpjNUxsQtJgBKcRD+TyLVhiw9MS+Fk/8GJOhhu7gtT0B6kBQ/IYn
VCteSFYZ6Jrw6A/ivUbWeRMLVjaeSQnhMh1ldy/PmWPnbx460V58BhIGhGZAHVp6nVDdnjbTn64s
stm+O+x22+Nhv3NilPeulzet4V0vjD9IUqbOhR+sc/uAclYdaAgrBCNJLcyYDEGBhY3W/KVa3L0Z
TyKpuIOsKCgrGJIrCHhNcU2daEsdwe6gRHRITEYFhu7BZ30DUuPSPbkTAle35MmcsMSgvESc3RGS
4P9f3ehrdEibbzELF/N2lEFcF45UCgKD8bJQ3CNXcqcM7g7zjlVi+/cuLF4Qflk7lxeY5qBssxVu
pVBmVfebZlhwGNEQLQhuiB4EMSuiTGBI8yR8qG3fTKaJFz32CASLB34jMM4UZeZmkAmqqQN+bt2q
vparcGK+QJCZVBKN+yXIiNi4dGgOv/ILR8rH70w6+xAI2J3PwCwLYqEsCHprz2qsHETwts+fCMWL
C4KYVbytPe52mv6zkep0uestBtfz1GejJelecXCv+1lEw1KZemNiEGRXr8fDv1et/1w93b5pnzMR
uFk9/UkbuHonkPSWvDFSdqI6sTw8xifRC6G0UNTiYrxSkNwtOlKHzgok7LW95s4VHz6N2V/xa0xV
iEnpAmEBRfOMXlaZFpaT/evqs2E+XJ6/Y+ChtaQ8DiKdx/uPvfucYLA12cQBWq9s5CDyK2xu/j7A
WMKOZfOqz3XGZnmgOR0WKwhMNu/M0g5OqeHdw/Lt7P7ydnNGtFoaxLn0qCvmtIZPHxa8F3k8vU2S
SH2BZuUatu8we05WyguDK+nomk1rcGg9ub680v3y7n6hNmGG1rmMZkZ3YbgQv6Tg3xqaYfybfzSk
6D17DUlvtwy0h3TUGw97vdPOoFnMBu3p3V16WZ6sNn+vGl1HXbg7GNI6W28D+NPqjFUXUPMnkAhh
rJZxF4jNUPhQCDeDwoSxRgFCtw03AOEqM2IwCSxIsBnxVEdmzW71evXmYXUJiiIHJi7lrE1e4oS8
0BMHDxUknmpwmIOB0LREAeerqW4EBgOxbjsYaSJWnggGsRfEOFQTHvxgCkYfDxugOxW8O2/l7bX+
bmg+8Rj3df3W6ZwcBtBwhCU2ntNusND6eI5XM7f9m/Zd725y+wU2ShQMEoOj36xrihpD6aFxoCgO
RCOLGDNCRnfMiYw37zSw0Claa4OiE0xaYFq4kdaJrhpoHJjGjjFMxAshgdrwHis0BYLQ29XkJAQ5
LRBy4TXRgBZ6U6wYylDICwfpbMYRxdLWFCiTusk8gQFZetdx1ptvUMcEogVBXidQr6sNC5VVJgIN
MKp5loy3+oaDZxsa9o+z69bjYvMlxA0FgUxZvjbzwccijCAWRZMGL6SpHTSCDEzSae7aglagCJKF
TWT4PmEdafd1xXn2NChyV6AZbyg1nz/+qfhBs4LgjStQRcG46iuPBYmRXLXDuMzK8jO+qmjY7Jw5
dXqGBMlFb9TtfHy6154ZQuKUHsxILa1WqDT1s2ah0ukMNlqkuYsOLYrCD1OyUV1VNNI3omJ/IwCG
MowAgDZZRFNGp5ou2ae8pIUDaXXOb6c6e16nTm9JSB8zZcPyCahyqbu5h89JN5UpELj5RRUE7xbl
U3D4eLC57GnaPyWQp6Xh/+TYvWth4OcvdmAWhgSvrtcxBx3mGWFJFFbDT6VU5D56Or//28VxkoTZ
5XEPPmZgkDZ61tbV/Kv3uVqCDCVQUHrWjnvwip5EqpwnyHC05xr9ia5TKK43mP6KB+YHYu0BkYW2
rrQiT4+ZGe+z4oaBSkrUwWkXXDo2a2V+bWUMcuLIAUF+wZ6D32z01WMXGM/8ocKX/pqcoq8nIeV6
1Xg8FwofISbHf+07o8W0vWxxr1C8HwLnva48unHxw6ny6HeZ0NcqC8/o6Xm96qjX8mp+f3O7errT
C2yUnEajCji8RoBkHs0oNA50+UuJInmKHxlhzStP/VNzfokE8CVuxLLuwVcQvuN150BEtVXWDdrE
4C6mIPxMpXm6aH+47Z/3uBk3T1cqOLICkqChczaUVosPYecSZtlElD0RAFIS4Ct4iDPWB6i7LYKl
Mf4CpN/oaSgU4P38fHTP0wckKSlO+0yFll6rusP5WKcQBQdpiY4zklaSwnCOMxAEW2YtqeBFxJCy
ImiEz1Zvf+GbeZ45L4QMPPVniJp/l+WBv0QAygSGP708GNNraA0VPwoeBcS4kn3FMBhbyfMgUUBy
d9mMAEmPbEpOeHFFlxCeVpWrzVtxRa4EJMQPBIcMhNBSC6rA7/mlq4P+IKLMqvb3sqJJSJFoJwNM
SIgaeBFkZA7Jg4cJuV9djtVlOroRf4Hf+f660HViA9JzoRuPObLe6Qx7p/da9R4W97vtbW/9JR1K
Jq8iUmEmw3EExNsw/IXprVQsNEhXvPpk4YKlg0/5K64N+cTOkCznZwuchGFEdzo7TLS/xNKhntIF
WWLt+dnm8RyE3ih688LrCnvWpTsEaKTiFwJsYx/O2EDAwsnmYViJQOMgMI9nKCA4OLCwsDbfE88/
CMYjvh3BZV5DP9HR99GHRfvXYB+z32FOAs6CT8xi+++LL7y1qCB2CTYXtrOhuXRysIg5Jjaw0a6w
iDnjJzzRe8HMHrBnkE1r3c6Y/yebEHrTYXO7Xm3u9JQvpKoVbXjRePzFQUFDqCiFFdfSE2gHMSEp
uB6ksIYDZkMLiuDDmVYgGHHg9tZIkDGrAdQS4m79dIBSDNZWaW8hxDYdV2MmvKutpuD+ACV2m4v5
ewKEZmjJhnCEJG2EOqCpLc61UBMIrSyord9aM+ks+6BTnhBlUioFR3fOdz4SIrIG/Ubvt7ydnklp
gs6GcW3uT+ja753sZLB5PuIKgmbQ5TjG6ez2urnrjje7zVqvZkI4eAiYp2rI2rJeIMjRegt+qFmg
iRsS356Nfrckmx+e80Ba+N4O3o1njMyrLaRlyrvYnWh2cKn4WPLNyt+cYaKD07d7ub/91VP0ZF07
yoPXnFnK7PLjlYKquvs0zgjm5BPJmzOzLU6uGlzQQe/erf50SQk7FEkc6MGf1mhgHkoNo4Vu4G9x
i3/PaFWUxY36ctfAOtd61UWm1HZuSNRskqTlm+Wm/6H3wJXuoREM6T1IyZBkTFeg5/2cZLECYz1Y
PGmGdG+0/czC0vZyO16+zczLX3Njve2FkP//qPlJK7utS8H5mi81+cuSryM0zPbFVaJEI7BSDvqU
yJAHK6XB3eyp8SvZn79ZdM972y5Gz8GkMiFTUvHikkqSTUnWbkwEQooz66Q5Y5oqjaiF7JLMFxHW
56zBEWO8cYmCpdziblkHFkQzpr39antQGaYGEf5mYsXx3PrgFBCYTHy0scvP51IRV8csQyAI0LxT
EBPC1i2W5Jxb+fGIEgF3690XG5jl1+WnpBRiDqlAPQlm09hkMzlLE7vFgSaYpeUg1GG6qR9mIyu/
4XOCu8+8LcQLQ7LswgBNqwiWK4a2SBFipWeqLV34URE29cDR47pHhoxdLJIFOSrW7eUkzumfFM7Z
Nbxd7F7EKifZCsnyTc9xkA/iewKZksvbgyFqf6EbDCiWXelejNC3HL0j5UYqBcK7fPp43+2JfraH
INC8w3Y6Rg0oTjviq9W8MbsOPcyB8Dq7YzkHagZBSUuJxrhm+2Yw/Z1cIDiwMBbM5OmbuTibMxXu
B8GpgBap0yMQBBfZgH3BxcQZEQ+HbgFBMwHZAgb0WJg8XhzfQeCh3kmnpGZD82Bhycq+pMhQl+9N
H02Xaa52hFsHrI9lzi7f4DQFBl8C8T7svsSxFlB1N9lJhUNQO0iJQQfTi52u47EocqAF5332VZYn
tJTgMb8VxhOhXjRsNIsj1hOA5ZodtfBOb8+PhBFDCEWwM+eBC1mdbTTboYdeYlxWRyHccYFmu4Lg
xbV3S87hDXQnPi7bptCYeMD8cIi1G2qsFjLn718Svb95t7uaa6kCB3cDGRMBxSAch4zNA/yGEGKT
ECwFbkfDqAUqVyRws+aqu9/H19wZ2Fv9Zkl2Z0Fb23v3eH6zbidDkkT4gANxspDVuNMER5VIEb1E
DeL4V0aIiTdtucdDBfjgNlZlNLfIqKhcio234bCZSpCXrMApAcKZyhGLA9t3TDxawxlO1tCPErOL
rz/cphVVAmrn8h/t6VR5ss5RUXLNXX8leNyyTuLoJHKpj8lCikYMoc/+uwsBb1LWsoxLvkgEULSk
DEzd4ffP60RIB0c6BJqzTPPgNhgl6RUftSRC6WatSgpMqiSfxGKToCa7vdP7MIpWrGxGS8/oVrGD
JqO3dCdpiNrAFTxpwON5m6JgILLOCWNZqUt+urz3DpC8J49yBuoCUIbWbJx1X1y+SJCahW6LPyYa
7TVffG/SlGfpJ0B2n5qpnunc9XmbM8+I0Dh6hyRtVaSd7FCwW7ba75Lilb7NjYTKZZsK2zkQRQpI
U5efgLBDfv/98entdLT4leP8noL02kLMdqhKyBhX+JGziQYljRNZZeGPiVti5IsGsjXkRPZeqPcd
nDEHEi2UJjhKm9GyhOONgRMWDz41uvT70TBl045nKiHGbvl2x5UPdF7jW70taJpCtRqx3ZL3YiCa
fATyK4xqekKcu0Qgp6q1DNQ8Dt/buDLTwCWFdVacvsdDJqRghATxghMCzoDPFTF0vYBUbdlguPCC
M2Uf/TqeKCHNuvCnzgjc6RFOek4VRE21TQtG8AlUAc6v48lXU4KgQqL+cPZV82ixmAjbWUD1izhi
i/TFr2GrND1neTS8Xn2eX+lWzTBn87kVvNz++Y0/cbWGZ8LIk9/gEvVzT0KIyxI82+W14tAE5iU+
6qjmVf8TKmg31Ys2KBpKaRuvPbw6PJZFaPvhbfOj2zq7ai8+Yd5It4ViB2HlQl71zG86qzfr/+S+
dNK6P0dhsU9YyisUpWQu1BQlp/I4V2E5Pl8w9RS1oHxHp8jNw5AyMXPYOFACr+krquSpPF0zKimr
Nqu4DZA+kgf22yzsx+YqPNvhL9v5WltPsuSREj8AQmjByNY5gIPgBt8Go+mvtqiAcAvQtpRNq0Og
NeAJe5lvCTQPw1j9xxCz/AIVNVDt8oEaEGW8+9r8cn2VdgE4d+QSk+5wixJJFT7OBqQ5mS+H3Vd4
CAW6SaWNwmw0dF6uKtlQ7cRYNBg/oHlUuEwPI0C5PJ7Vz2JwDNJcXA0+UFDQn8ymvLzWyTmdYZcX
AcZskz1ertivRrc3g9mK5QrUVN3IbgSGyW5qIC7pKLBSf1rBDlummcYGNJsTts7TpdI2dAzp2213
2PjPVozsDGYmtIMLMQDFTTnadB7CYOHY8NQdUoOT/RMQwXHHLlnZ0Kz8mI/J5OGTRC9rDhDLDBLC
7v7ubffy5iY2Gl4293oGlnDbdeBQCagerPA/n1Mvg0UILc1lwFmz1e3kELA3v+DRR0+1Z/Ei2LwA
NE7rgkuVLp+mS901A3k1nn6dvr3hyeH8mCzj+sdhe8gO6G7/2Vr2eNG7WnbHqy+oayTr8b+WnAmM
eWzGJ9DbpAQRd2eeLgiUzWOV+Ev30v5OIPFxIMQszEBXRIgHe1Ba3ZLf4sB2tGEnynMYBcItf+U+
Bv5qtrRaooXKZEEquPY+Dh6Qg0tnyIeSM7hLSm7gLqGKR2gpWIlhhK/OQVN5ZGdTXNyVx9jmQ0Io
WNozQZA/dxgKyDjWV0fwTq7Yek9828JA+I5dYMGjMGio+Nijj673dubCmGj1ZsRwP2+kgMWMg+DS
/SLpQMnNsnd+tdYufqX9v83gXCvau955+wcJTjr5VdFYMj5JksTgfadaIJytl99gaoKknODrtHoc
Oorv92wy0G7Em+/Db1Ta1QFBzlwvYFpXp58ilHxrhwyRL9BVPongr8Qnf0OXjfA4b0OP4wAKB6Il
C4SrqFGkCa/FsAidEbQnYhXnMy12RQoL4rG8FOyzeUeJS2zqN4TJcXC4uRAc9jbnw1eFI81jhqeC
A+fpMia4xzxnpgJSHDuKGWMCpjC1DBdewMZT99QnHo10vTR5up8O3+fzp9QZRzqGisQmiO01D97d
j1OHA5UdgTgQ1jgZpJ/kzic2eoaZRsvgiOE++XXd9NIbP2O2eXbHvTYXC/AszXHXM+vdj6YPk+Wd
5vFpZS/QuN1p0KKe3O5AGvCheTNkr5vX17B556P3h1mjfAPRQa3E4U8xaUyJ6NUj2MoMmKe0q2ME
cCkcSAzzIQgMV6D7ALyWFc8NSPOHIWQORFQW6cJ+CGBCGW63n0ff1JzXP6z6gbT/6y3KhTnPdy6x
5aDdHnBve2cwjK219eaD9vVysx1sVl8O51RoSrswZmhGfEAjZuLMqTRwUY+ae6Jp0xQUmBUgEI4t
TioypgesEPP6KlkgA7EH0bmRT/QbJM+HQj8bCoa5f1GUmI5IixnqcpLBYFIrz9C6IMvt5eA2rtsL
7W3BSmXMv4u5i7qUlJXMsvntkluTgYN4Nsu7kALCD0n/xjgEHth8i0P0YHzrDOjEdR4Gr53ZqPAT
1g59nPYypF301Ml1oRw8RUux8fJZMTKiskRfRWsxbTdqNxedu/Eh7qp9s5QywU0W17/SJMIyPUrX
s2MtZDIPtcN31Zp+a8Ltr9Wz2M3ju8nst/bt6jd9jIlsR1RjxC9Wk4HiR8t4mOMxjmeUsix5gELl
XXMgAmRoHW6ISkeGBHkYECGwWkK+0rV+qCO70fXwvU7v20dMZGl7s2SvEYtH3AHLD/3JF/aRgpXZ
unM/jW31WaPtRq3fH54+8dXSqNEcVc3rNNRMDcmYLPpxwW/BIbTiRn2e9QeQ+qqJfPOLK091rVHy
hlYzBdDag+/5vCZNQa1jIpE5KR8rd5NYuViz2KxsPVz/ilLBQ73RMUAiGVJpITHkQP973FGNslxP
a5i8ght/+YCWBR7d44KI5tVTC64hggoCD6IqatOOkBgelykZV9i1LdU24kAKjpeqUxugBvQUnlAq
Unpy8LqCJqzU6tE20ZI+KU+uzhipxswOwSQEdFZ58JtHsWowZvS/j3tnuNxl0oY0hb4FYkiIuzyr
6TTRoRbJ12WC801qjKzTFmy3GA1VGo2QaFT6M6FxSREfD8tf69nFsqMledU01VGkzD24iwYs5QJx
oQgEoZiYLeD/Wo/X/fFiMEHtT991pr/MWm+lYrnp5Cbt7un3/1tSRKPRQP9qrW8e5t1Ba/lFE//K
X0UwrV7vkbovbXZuun32Ofc6gxG7MU7OybZ2s/H8/uF2GeNLykORc9Pgc0O69fDiwGE2d1BA6mFY
+gzpzu7n7vj8adawzlVWMqLvciw6ABDG6jpSKxddweZ+9RseFKxUHO72+ttkeq0VFim5PBcjNReu
4cboZsg13mWlpVKOisIhVv4g/EApCZ4IfL/bXqAW+v3Bp3T1q41eOJPPQLRBgSB2DnT7ZzrgCxS2
BuXSV93OBQdIRlYD3QaHa3/np+XXBSFVVE2RDH5vHP2yecj3kqOsPY/kqTR+YFdPiCV5xf5sn3Fh
gmXVh47EMtwciPwEtBKy5BSYNmPZpAvL1rwMNC/be7B0MQQJknLiN/AGzABkDqLmk/b3m39j/Jpd
gCQclr7hHnJZPgxJ73WWhm2fG1njwXjE5s6G4xpN+4Sle/dPu6eb9sPNl9NJIwpTF9TcDISDzeKy
bRCBdLAOX6Cwq6Jyy5GFwxWf3+wurayjfZQXV3wSg7iOkZW281QSx6N4lI4zBBZEsqHzIvwlTIPg
+qp8Gs+GhDtDQRjdvWIIhXrEmHBZLfvMl3C3bFjXQC3rsBSuoWk+NQRDwZMFrt6zqgwzEgaESQtj
gteHDYhQHL/mq38Czk8mu0YiYbeYXC7ZtlxWGJjEQi5sGMD0SbdN380aa7l8nMDM4nUGGAUXrewG
/wnDdF44TzAeDrnjss+O4MFoKKu9sspHrfnqZvbUW8RjphApCJcAQ1Br8cP8m3j/7ocvUyM2zupw
02JLTt4QAfFY303K0QpP+1Kkhw57UOwDQtcCoRU4ToiOh4cfiLMyM9Q6bto7QPP39/d6vBAHOWpd
Rts/XTUX3duNqGRHGEgi1/GcgzWRtRoWBOJZphvAoyMCGAUm11rqvWyoJP/u/G/Ra/Xm7j94QREA
ECD467Qb62a7k42lXGjZQ8q77DV79szfdt++fRivN4vovtyXkw+IZVrEjK7dFKLXAQG6H3JXZWPf
sDU/HzysjzYLSeQqJ9KEBV46JD3WILGrbjIqa5jr5cfHwxo/DV6UuVcHsLaK06PjNBME6H7c3V0c
pIMH00JqaGHZW5WgqMH1hgT6dfc1tlbx13YH8PWm9ns0x23daXexEdq94XjQQ1iOxWS2XF8v9tvr
my8bDESaWLpuGVeApvb266eIAI52tk4Dh+MtF6FOs05djIY8Gqmbb3bLu9lZBPMTnHWfobcBWWYM
oYaOsND+B1MhDAYJSt5hAU7PDlkYB6HyNq2Hy6L2PAyCGCBAXZaAQCA2+/VZZ6q7yKpOnlsmzjdL
rnkLpajo0XkTyQ7yJZFhjY1FTvfBppMsgPXbPyAPztQjbvnmQH81hJ7QrTs7X7FDKSZ2evP5138i
OJ3YXntCTa5G4RJz/g1ZWTi9M7L1uN/u759mFTUZRX4gM4TG0MrN+s3QhDUxTV5T7EWiedjch3mt
20w+49Cn6DzRrZq3xAupJGdWgfmTA4HNAvaDsrP+Ryg4XzbvJrdfCS/qzYgJZbpBq4KAQwXoBgJM
Y5FWO8w3UenZ4o+IE6oO+hABiONdvXz3jQnkIyzYAKYigT+VwX5cZX5CNWyaLgqvy7wcl7cdy+C2
txnedXeryZ8ntptVn+fkIE90XiZioKYkHwoSkVyrwnsg3vMQFXStaoj5N9h8mL1H8JUfa8xKkT+k
6tnBo3yLzqcdnMzkbkVHlXaOuij6aRQLhWFk/73Ed3fv6cfasiKiK1d+RAjGdh7Fxa3ppJz/8tVp
f95134KZdSuNQ0D4NN4CRyeRGraXZntiLgjFEqdg+GsXK2Tm3AOfxibRvL0rttqweMCjPNFhJDb/
Zh/cv0koAXxj6gqTLyahqpO+YRr4lxQwBKWzfiurzwJSi8mhHJVAKeUwARn2gKAUFVLvB8PvmZJU
YEuPIYVHjPgcD63FPBKCFjMpjsBXEMUJRNMmYKhJTE1+/HhOD6h0J4/nk7xsGE0o6c+TYQckhJ56
eEO0v2ct8EL1ohoxBchijtdt0rCuVgfgpYAg1gUKicmidOsShaUiuYZ8zT6jil79lDTsjckifDj0
BmG2nDBw/QsCHdcItpRjokZST1FNGmniBaHhx0BixLRD3vFQKSb/kmh0JTirJy+sc+FE8ynNmSTp
Ds2Vp6GwD0LKi2UdZjUx2a/9HZkCC90GQJ/hs+BGLOs1oIeB/oJYFnEFiYg/MTz6z408rjTuN+Me
714O+p3+6Rr4oN/f3S3Gw6+HG0qtPCiC5RovqoCibWhC2NN7EvjMB0P/AMgPiApiJQCetQFGIVMb
yDsBcXZOD1+mCXZC4T8kFCgDRPvyuJP64U/7zcHu0QjBC0SwDD1AA4cT9TUQiaGdHr3Epe2gtdkC
h8JG5l9DSx1wtX2ruyb4jLCZxYIXsSvx0a+tbz4Ey5gPHYkvdnyP2OZKsViySqohWWZAsxE+GCfY
iGYGhdjAx93ZYnVJCHxAxNcp/2x1nMNi44ZnbrvY96PhiJsXjru75aQ7mE8fWrrwWUtQqeOZq/81
+7VnMV9V0zgWOaIjcu9QQ1E2XLd1gQudL7XLJOrDDy9rmNLeHBFqyLqoIj70i10QhdyJ0NFvkJRN
Vq91ECerdTFP8IV+F2skor+qJo4yBCE7LZGXGd0oI/wWfOrCuwfjF+LPk8mKFB1eVsdlGJ0YSdOb
KRuvw0UhKAc/gE9DJwNVJM2ta1a9sGpEgUMJMHfqS1HeMLrvjMyGmtIIlzubaMG6jpEtAWlfs5uK
RHNEfYqmAqaTppEgUVRYZ6Tec9X9uEob+V0+pIQYhs7eip0QbEVg1XdV25mRpGLaW2B0qNRCwzcL
TZl5Q/8iQIyOpX+LQZ/NRqtvwiVAWWtbvBzCjJykKVYIjNTdgpPVD71+wDO0d2ed7kdfsOi1hAyt
vPMVqAgFzspZ6tz5xGFwSkxy7jeUdC6c8PNl96Nl3NqA8juKlAhTi3jqnxCVFsr9HqgbB2R+c96c
Pe4v2FoR3WOMopxmSsdJO0Hg9OLxNnbl5PqQdlTTNQES4B4LbaMNuQ6y6IP/s+mg51tymh6X8HJ6
jXERpvaJ0hnN191+qzV6YjN4UjqlF0Hgksaxwe1eZb36ddEZancW361uSv9iiQXyCeFLAtz73LSZ
TmQNF2a26AfvByBIAhACmG4GkieEEyTJ1mc2luguBfN6WHT1GWqC2zcNy2Ox29sLYnkdEI4uDrod
PWlWCArzm3YQ00i60wVP4WboY2rSFYAbikgx46udikGzJcuThJpu2BVQ8/Weon96pTX7qJrhiPmf
fqfNqGk8OjnW32tt+sNJb/X4W7rv08MFqIQrwyJTCBqA5JeVoIupU9PIRsBBPXHWHT0EoUwbyFOc
Q0SgoJERa6kUUhkDhPCpUNfRSuSNtG7zV2m/PCWvlg1LDFg+0oZuUpCj/b2lL4x55OgIqaNd1Ntd
iaEP09JP2CVrpz+Llxg0+oleI04SVds3KOaqf7ZqLia3nyaaibHypSLBh/AeMRJjcnhetU6mOlEI
JzpqGRw2ZK4MnhO7BldmHjUfEma9DBOCd/bno79B8/xMIcLd96vcn1Ea8rOLjotIauGKCvJivnUu
b/Irq897lwhxFYBE92ghLS3TtVCcarQgMQprrEDrQMJx6lKdyiZt0XL53Fp5yp5i5bMXzFh92z5d
DJxFSdypOQtwZ+EGQir9lcAit9FUvXNuRXGX5X7GE7pFzUuAtb5ph2hbuoFIMX2IZJlRg1Sz5Dvc
kqertDAJBxqaM/GKP/Okr72hATw5YqEEhw+DMTN32lPN1CKMtoCsNoHwq+VBVmip5PFl/bnIlEnP
4URR40c8QBhjG4oW3yRPOgJpT1V9fkOYI4NUS9GtN618/5gSDmWXKhunIcCt3wosEupPeP9Zf6X+
qJoTijt0m1GbRcs2b8AMT++r6rFy8bi5nZeb4ykA7QVE9YHQ1jgjBVoH4h2fzaZva9Wn5zaKPtCG
OPF+HJ7lyei41sdqgWCLX2d8udciheUsX+3jNalqTlzjc3HoS0MawgtTF6QwuNnc0GwOjJt+sJUw
UvBBKrga24GNI5DG9KuhCS2qwQE+K0JQol9mWb6ZeIQH177eSXVYVX9OKsjFigXPqHHH/ympZuve
9Kl9x8MLRyNUU8hbuSGJLQjr5/kvzTqufPl9Mn+/KfPulP1p+1tbolaYEZxy2xkvnKj60DLkgwQC
s9iZU2ruIPvCGgzqWodrkNGlMXLy37jC1AMdhkqUlUT4DuJyO+6c4xRlSA1Tpe4lul7ydsbmyUZH
Mh3gRAjGITQ4NAbrcJhjiuAX1uP5Of/UWfu3LnyuH99JTCldTK7T2px8ucunQwfX9T1xPsaN44SQ
HX56snjkNT9LB79NNUIeOGdvK87zXDGis4AAo0eHBJR8O/2RzniRCy3w3Dhx7qWEBXGD4nWZFS0a
wppTFwfxrao3Pod9nk81w4GrKWMDx2nVtxIgxMUGzTvW1HVG70l0JcMcaSkWaUJgnDgxO+pqBjQ8
NtvTfLHbmnSe8+CcdSQ9Tx+bcYgBs8MD8DnpggD5MchhkxTNSGVx0MsVB6eoNXQbAF0LENi3f/9p
dahMiUIajqX9gDrCDokJEEU1NjcDgIQRHwNw9rJYLRLNapEmK8hBO37T0tWwe3mX1kRIsvCJzRJ+
lBo8xuZlUqH7Oe1OJgdn5eQZzisF3tPzsibvp4HkIb8sOT6nwseoosYPWYZh6tLcrC6fdulWcuyV
oH6SXGfJTPiUeXLk/mjwcpIPcZ28U/WbbQ6hfZNchiRaCgjBQTK+0raOUEgCQsHl9a1Wc17PDQmk
tpqyefiRDXr49zs/dhIF6pfRlryDYtVjSH52zps4Zpr6h2TsMtEPgmRN6AbnI4h2h5hJUAXTwbv1
H2qqeOQQK/GJBZNIgwRUEGYyocvudvRJ7crvdsuVrp4iEj8rAhjkIsNSUnAX043zOL1ojWZxNhFe
1EtaJE5hgJZvMlJIXCfqtFXabNUvLmezS7MpZCFj8HlrpylNHEEmVjJcw3Dnt/q5t/eGAYDXSUSp
+eL5GnMNUGkAYz4pm+Axe1rI9bC7pJBUTe5J4zXX10Lt6gPNGCCuuyJnNe6fu4XRC0nDoiRIgthA
oq5XZ/dxAk0JxVXqfMLxY1uaailvXPepGHGVBH40fpsKSA5EUm5BRnvVoqVn4ze0I21CKG0hHqjE
ObUFLRkmP15Pp3miymMK7CMsINoc88fQxlHzwDmSZ2aSjaJiKWHxGM8WMtaR7KIYWTFOAOEXIAUS
weQ2xRPd0yAFqnlGMK8bUSAKfXS622kztxZEVW2DLQos6QYXqAWCtcxUtIMclqEm58I5z5hQVG5x
gwSNya/UpG7PnANJEi6XOcuJk0tKP8qbDr84KPFuZsy4n6QazTdDpmJ3FzvtwCbxH0BKaGiqAdOS
kY5a05aUG2jHFOHV2cP+Uq/D5EGqiWLIoAsCFXrlKIzOdMR2/300OVt0tGfLLJF2tZszKL8bG0hu
htVwmQAS5gsQ3KwBLAhFEO7zckTSjkUdbXL8+of+efkhiH+bIJu46JPxFAhCfw3E0T8Dzcel5ORB
+Z3TCVRbOUNix3EPqJh4rK4zcRwNWL/8Q8EpoB1lilndUvTcwvEBZi9u/z2V7fbz3dMlt4FEi9V5
eCXFqfMzkoRMQJLCGxOgORH/TOUKAhghKghwuj/bDtXK4HYkAQIzGNJcFgzzcWFiEDMtX2OqwJMm
Lni1YEnSzxvX+QGNUBRXgixBCLQXiBMrMOD3BLHH/2mWOsbQGjF5xRArTCYY53TDBIPWZZIUNWuH
UkXHGlI1KlsgCM6sQlKb5mzYTo954SU1OyLgNSTECL2CT7375wqPnxhK78cGsxjvUxFqyPCQ2pKh
ZzxcEH7d/8/DbRojzriU2eExCbBdTjTJobmPKIIKmzNhXSlfTqBhJp8OG+X5kg8RwDbOPTikpgtH
UtwbWAcZt3YRgaNbID4hWSOGxMAFEojMI+YUQ2skcFhi/Mvs6o32A6KPIDauIBZtKegfJ4nVHFZw
ykCSSWtWc1wkST1dIxBkMIlQ1Vk5Dl8LopgVE27/mo65qwW6OJTGBwESEhPMHHAErYOXvOBEaxME
UQw9eUWgli5X+9lXp+dfWckenUT0k5NOpECQ4kTucHlhIxcx/qpswVEqIcWlcs4QHOToN/EDx1YR
ymOXylanJeLJOyhSKxYkkKJLDkMlHK3HihdjUoryubggMD94Eo24Nb+WgmBlEqRoaovLdl+mQ3Eu
utsqSp8Bpb5p/3H3P4m9iaEM89zg8RmIR3G5UrK9knnOZAdqUeEkRzeWA/mlC2Coek+47QM1RCsg
rtSa9NVgKoEWu/0LIBEs2Hzld0QgjRQzdEtqrtBcdUOB21lR5Pc7SNJVOeIY5ZvdcpHmEkkZx9Tn
sqs1b3ApwzweTXYnqdeqENyGJtCGJuZiMjQxNxnNrDk0b5rWMEbNAUiQD2n/scfN6Nc81rddvPpr
9ZcxGca7fFUAc0qEUgRCk1pucQ9QNcixQVugapVnwdxMZFgTCzztSEnskRuJ1qI9gCRh6BYCOoR0
Ta687goniF3um3e71gfuaQuZgLrueKEJOK/ppQvyyM5iZ0g5cCRBuHHxEPdqtL+KbtLV+MpHI4mx
D5xlmYwqmKouORWpC68HvE0ak+JfvUV39rRbMo9nPYzqNBK9dFGkqEeCY0dSHsRBB5OphuRFKwM3
TPBxcEEvrvHdK76V1KfC5UUgiuQcpPWpL5qZtgmFvfn2+tTl+OROT80xsyjKS1XjUVuHgrWFvtoi
37u6Xe36D9ezT5pHFIuhV6IqLC8vzponTa6VuoH0xxA0xlfmeaDZHiteL5H67RXGUTLpY9DEBw0t
Y7hUQzUsRnjcwEJ/d3POus3/DpefUDx4i5k5vnmra15oADu4SYi1EJh5pCB4M4/4i1XAgU1QKHiA
OvTIR5tDtVFUDCIIZzVgOoK/3vid9slVuan1R51uZ6g9u6c7r0er0exxcssbpJ4ChVkQaTMJfFK7
Ito0PmQocg2iBg7NkybwdG0/rAoNuDOho3EZMYBq/AoWDrdxqkv8wywVZ8fOQWAap7j9DS3ctLcR
Q5oaBDg8w+jWkMfe1lu2DYAe3UalPQOiQnbSLqxGzX7kS55o7oOiyWtOmIiWpddpcHrQwCTgPZAu
3M+xorinpRKA5X13tLqdXfFkG8VyixcClFlHCUGaaSaKfOFo/Jgzso9WBjE1RC5OhcD4dpKGss76
0tCWtnfDe+kwLLV0FaxFgVasCYAXSQBCCVsc1q7QAO1qaKbHm0YBNKobHSQ1Ov2eHt1Nbw8QaIY3
/ElLnxzfipbuD/vNkBsHtDdd3+uW7k2eZqttk5+EhJq0pXtUECuVGpa+VBeSeN6LxjXDq8VjrgaY
3l7hQ7olmLi++TtNrJbJG6sfKALL09pi/IzY4gbiZCF70sKQ9k3HO+4vOPtKQ7cXyNJaAyy3NIiM
jFbDuxK0uhq6gnjV4lnhF/YmsMe1z7vzdPGDFQ/cR/Mbvk4B1PoLy1SDYafNK1/jsVTOMQl6zW7J
jsvRNLQ91x7XNOivnrROY/4W4lMf4uQ8dQtOwwPtzPCmg+ZJaV48VvZi+OykSEL9q81jUsetbYZX
mxd2V4NXyn4z5T6OStXorWmp+t65tAptX8P59rx/7dkZc/7Bniltb6RAPTUP0+OHKMCC4IUC9v4j
tfOi6ucgY3844Ib0cfv0fqD1zWS1bXdmvGPLrIu1PtAEQArArektETS4+9v5jtOJQQO4WggXiQZ5
gCZPvguCj/pyWCDDdzu4mK0fFZFkTUQggmbBYkIZr8UFSkI0hY+3l5P7mZ6j8ZeYECR1/0Y9vpeP
8de0n3MzE+Jlyu92F/MPWDDVbluiixly7wSiqBGS+ASVyP4KShcmMS1CphAmfC/sNYBgqc7UvD98
X9b4SMFmiutKzfDSGm5vfkNjyDt6w/lM4pQmBy8u1TaUjjra0hwgrnapbFEq1MZVOTYfUeiqdtrX
jo3IZvymf8GGmc0gLiSqRQB2t2NYDoLWwVnXF3tagmBysazvwhzgyWpfnviNLWYx8+qWP8xqh4Tq
kLXp0e798T5W7hqGyA3juG3nb1rrqLWz2lgNxmJKPtNublig2zCvrrgh4waZPF6CLVa/TxbvYebJ
9D2n6eNohhuWxjzM21J4riU25xjGibFgHZeW9i7Iboo6bp4458VgjFC5MElJk/axrioNBZIoOH/T
u7sYjL/kvv2U9FTP4iNGGY8PPEJFHVfrM3NO+A5ijxRNkCuvDxGJsoAD+QEQGiz/mMZVtCaH4UEQ
8vy6Q6ww0Zx15IKDEC2OtbhSqiMzfVTPTolkPrjrv3nYcdXb/3F2ps1t3Moa/kOHVdw5/KrNm47t
JE7Osb+wYieXEkmREiku4q+/z9svAA4pXyl1q6BWAwNiMOgFjcbmyaksrxRRcpC7BDsqny+WisGJ
rZECQcytsCeIe8oCw0onSz07uFg5e5UKgjoHt1I3TAO+KERX1sYZj+Sx4wqEFgIiMI1/3w+EKq3V
eU9Kka6oNAnOaNczUVeXRBAH9/PhAGKZcTe2FR4WKNGNaxxBJx/rf9XVhzvBK5XUsRybVc27s7vq
Smq/1biaL7TjktM8B5+sjmAugoUI/rL4WKAsU5Ym8xns3F1F9zGZXM/u6fxmZ5NuXybgYUhMhdaN
8+53Wo6aqJ61Ef0SecqLofRIzqDSFzbY/rt5Oj6zXj8ufircxbENszTpiWvyhP7j/uN52SjLM6pp
6AZOq35qHiKcbH6fqpZNKKpXKuGquMJAAutJIN102dPVHCaiYZ2JPCg01XgrxSUKhoXsVhLVnibc
lLnQYSHU0CHZ0oetu6lqduUF4VXBI6earoilOIpJLk+/jRqVH7sWIlE2E/2NhizL2+oubxdC+VoG
bt60d6R8Co4lDjY65uyn/3IINo1g3jZ0mxQOj9LqCqmugq0iywSbVFesAkNJJLMvqdXoy63N6tD6
yCnGDWu9ovRVLBwFSiLD+QgCY8m7HkIJNEKt9SiOAS+KhaaDQIeRDi1iOh7cTAx+3N4IanLxFz+j
23nAVaSLm7NR69xkUJMHPYBiL052o1Db6WWuBGsdr4mJ2el235cxFohOTPI7XZlMt3XvndnJ1San
GUBspfyJfQItNXAlgA5USCmxSFEDaByY3DTn+gmO3w7fPU4+Uz0P5zTARccQsIzSN4TIYOAyuv7X
vvPQG67X/ZtrGIGSaUG45OUhSLv6yaLGquq0ezieOu0Bp58eD0EG4/F02lpUN7pkWIou/E0YE3g0
bdjlBT5oPgIqEGPNeNF/vjAt+tQZUwhdrdCnCGBdh6p3jlBKAqGM3K2DokX10CNJDFlxetgeFYzA
Q/gUtj3wsqejMY3cjwI9klFP3Hjb/Uz3M9184a3UA8j50pwyTbXAeZshCEfpcaAeCIH36VHdotSF
orxz2hylwVTpxfXaKc6d9H6/XFuN6O3wZRIHA1oruzNU353FVV8iG0qGR10SwflhTSr5Kb/7yTR1
UfAWQsTPEnj/kVMjSSteCHDzdj4TKis7eLrFwfuPu0q+V2IwmYvJZfDTEmBCcCDiYimxeInbcSA9
veeACi9lhpXzHkj8dvm4v3R6lBkMWGiTKBQjCtIl3XwwTlD+IS8e9K2+0l3xya4f0ArIH0m9CfJE
Fs1U9JMbBfOk+u7f1tvFH5fc2uyypg34QMm6w5Qr7y82twvNcBIk5NkjVnCLtOsK/CdjVPbk/cRd
wALkTgu11WVx68lNXvvlajLZVQ0WID/hZYmbbt5Uo0uaC8cw7mE4ux4QJbM4iWZu4HTPieV5nZWt
lnSPDzxIHGhmNLTEAR1gwjqee4yVFrLUf+Z8m8Z577tR2NkI0Mw8fdroqAji7l2QEchHSoFQTwSN
bsZmiqkGBa2sgdAu9THmQ5MI3ISCLQngk0bvHfyvSLAnyBK9oX/5jP0NM9SbS/Ma8GVF22qe7HbC
3Ubgxr7hEKTiYutjRdvpdZbDRyyY6+cHqOl0D2slkw+qmXBA68hCPlPMGvJkvRkk4GkhhPESdesT
JRRcSooIvuZCiYiGaRI9/wk9auMKWh7qIFBAKAK0HNW0Bg2e6MOBHURMonHj4u4TDU8MmELIFNJk
gTKMSbl/Kkw/8b1BBqRpWHUHHbY0nQjTpGruNus+wnS0YtsdlqG6oqO1vlDHacDxQ5xgYMIQLxRy
B5KGuEWg5usPzKuFbNHCEhUP/o4Fi0dZpEwQhAJ6FQGRPuNo4VjABY5QAK3QLBSCdL9/ISi0NzSx
oEAFEGl+S0aBtL4EJawTt36dAODolgLROuD/H7lAJrgKvM9ZN71KczI1N3TjdlVNG93xIpbq0/C8
0VJQSEHrkkIDG3FjP4cWjXBQIR96HgN628IxnK6LR/Xn4Gl89ri/ObORAUncrRfagNAzq3+OFSMF
HvaP0/jujOq04EqJ7pUVVXd284mmNyVA3HkSTTd5QAaSTAzUkhDcApaIwNgCerauNN5RYqYGImH8
n8pG6/nUQFX1Ofak3+4zCTaoTo3C++XtzfJ+N5dRCBnozSBAmIPZmxn/TSGUlMljaM2Fkbi/eNxf
edIASkA+6yvTg7a2bIB4Retx+9PaYVxJV8mgiomAlboZBMNQdpVnBkSH2HfM1tUgCZAA+4e3wdoJ
CAkIRqCCo0aOhuckQQvaWL2JLqdxZ+KRiFufFO5PqD7ysDw3jXjOQ2BWX6A2aICv9ivt0+s91a9U
g1Zz2MWG7/SenRa1vxtOR8vZ4/x65V0rlh9IZmkhCgJRYrG2fbCd6XVvkZYzW29Bi+J1TrM2Jg8Q
nZ/dxJKN2qDSFMJ+t/8K70Mc9Y4pEEfquwLuw6ICMAhphHwismOGzgfOK50SK5cdq8N0mD5JVCct
cXbF7DPLYwRqpeQYI1iKDdmq62XBiZvIF+vAOFQD9Rr+k8JFsBA4HGNIVCevcOfj7I+E888husbV
ocy0eBXGLKXViyqMaAQ9gM/v9mx1k4xrnVIGH5kVjQDZX+dlSro0ybrbw89QD963Z44U2zoej8yn
MIMReNJsCUOmMbAmzCjclq9UUVzZnORApTmNt97Nz8bja3N7WaNDceRxucH5xOgwSHi5w6gGP1FO
Q/QSRnCn2WpXp5Nm897kaTlaD2fXqB/m6VmM/4DxK54xhMsIoa1gbsfgDG3duVm/+S/5cg7/hFhJ
gwnNh85C+pF1QCrvoIuJPirzNDFrQv+o1ILEUl6+LYIES1wd2pyT3BXpMnfDv8HjzoyEHmaEtD+G
UP35OLvGSZKnjPgdqRYXV8fwuCLE+LRSqhEraWDRzaciRlx9pHZauaJxlhJSlaQQEcgVxn8d+cgf
X+AHgebf87/3nSEC/yMpZAdlwk+joJwvSiLCj8kSm3XsHXd1UsmsXdMNLXwKkObg+xz8rYZuF39u
uB1IIJbmBcCcISsertzKawh4lhYQ6H3oQ1wNeaYg1bnmUOBRoYhcCRh10ayuq36Y9yyQ4sxkgFKu
MgjvM4Wcokpyvao+iewRA+gzw1cSJ+SkV3g3RdGMuX8N3XgAqkPaAaP3521XaXsNH1gjnAlE9kxp
J1R/jjpnBGJBl/gfPUDSr8mYVQ9udkiYi87lcYQ8qzKqSza6k5Qp71eoSPct+QQqcZVCWM+8R3RI
tgE5f+ImiUVwVsKoX1Q1eJxNAkpCPF7h9J/Fptl04IZzopnJZGgr4fbr3UgmBIvfeOIlcPgNUHV2
XMqKKDoUi45M/iFIPbhMvjwGsDFr4oPQSfAP0kEeRNDDDrxFiFyRsTKH/04CKmQ9X3oGhlgY/Av5
TqWdw8j3jyi2/lMSYw2cc+UF1h461Puv6OKou9otmsym1PFOAH5GMt0IHxxubF4Gmj6In+aZJh38
vvrabl/cfXbbULIbBpgmd8BoZYp0t0Qr07ypUdQQpQ0Op8jzlF9prYGzRpeprOHDpc9UX3Zorzz0
4ZjBfM4MmW+5bqyRmp68+TujYlQWiQ9HyErdfQD40Jwq3ofbaTYeAc2V8+qqxYKMKZN+NQs2ZyMP
gcyR4F9kracXaPIwXpQ0IwlOBhrJYiOhirSCOFqgK6tKqyz/WDDZLaBRDUacfEg69ZaUZpIUUD4/
x2gWYvw2ex3dTqQFjTMZTT5iWtVNa7qhoWWcFhCkITX/h37BjPArSbBkECzRk5RE/RrtSRQ9cyBK
F6wSfbNktkYoivQ4fU2MHm+sW0yJRfi5XUR3v42b4emL03AOfMIv42cUUsL67bYl1xHjJR57qwbW
D4qcV4a9gOYuhoG75ENKeN75EQ3nttpyY97jpacgkkGWFYGaRRxc7DS3h4w4Nw6UrcmRSLWUHgqi
EOOhIcmSP+K805AXko0CkRwrNxC1Bw2pfznw2efT/htrFOri5izQrQ8k5Z+YgCyJPXaE6hAa7ssZ
dHuy/4b9OMiu5jOYj7t3s2re2n5O2/s16Uqj2gobji8aDxrxlFA1mSGIiQt6TPrN5gpPPstY6OUw
qbwLEWrwpISjZ+FTUNb2v7XyJv0UywaLDUGjDwZqp6l/7u4bXEc8OCl12lxtrM4vumi/0A/a53f9
q+Zk8CvlrFpMn8dgmAPJFzO22zqmrcBE1XHjJIhUlA7P1BeGdURaWlVAFExqQs9+2I0Bvjl7HH0o
2sMdpxRW6qlZFRW7A28vnloX3DeCc0PXZIeuCJWTvjRshy0ZUEvr3vvyiWqf+qZ1NQFsn5f7UPVB
+2x3x4Ippnaqz6vh0QXY2/n3amszhx9Cr9XT3dnkryEaJhOGooTjTZgM3oHRmFSp2BMgD/2Hs3Zz
+UHtEo0CHO07f62nH2PQiV+C3xkmOrKpuJdOI6S2sWhab4RKepeXqkRzax7IhfIlpfTU/CwrO+vd
XM871c2ZmCcsqnrNyCcSTqex9sX0yzV0YSLDbHrpuQNrD8M8EQdjqYZ5RQJ4YfHJ3dUjV9OETWhI
JbQ/gQhfWy1Gh3GHec5Qpi9ZiNBidfJWvoY7TyiHmTr+RVNdMv/9Yf4VsHwnhfAVwOYuuNi8xk8c
gtFAtWpocbN4Yyq5BZU1L4KxQ1oZs02nEbq0WJxqIj4lUjqjgihHdE/TScxjodaIW+Wh1owbEiVd
0860zTkq0C47EKtgw3QNHDrOajYp2R/NBySUrHO28x3t0owjZdVZomRVFc9GgRHcXfr1dVizklSr
q1U3Vq1SvaSEQ/fzaLPc/jLudN6Xz3IpRJ3CJg4QMlK15NCaP+QjJxfjxVl/MUzHtqDL+SiCX5E7
DxJ4MmC2lT5Q+t6TJZx9bu3u31jBkxL9oOocvs1t9Zjugix9Fq1gbzXfblcpCEF9UswcuL58h1eL
uiw3CO3K6/TZseoERBWqGb3g81lP03X1ys5ni4k+klDqbMQwdWnp8zBIsJvxaTAZda9l1w89FOdM
9ubqKyuVGsnz4z7TlQcS9acZdzrfAgKk+QukT3VOlwB0HkfJVgK/8ucfbNdUVyjy9IZv5XR6M5vb
183R3Veaku3s+tfOLpiJt79njou2iLGBvj8j4O6gQdxHE5V+YWcY3SgRd6b2YfCg+7TQic5WOGgM
6eesltEH3v/EkuVo+R9ApnzjhGleGTs606l2haXJEgQ8gvPp2XJXVlzw3IZHmO5BUpLiDSKvSgij
J3YuuDAYy8SgNYVUSMt97x0oPEabA43QZCAFmgpuf0MqSiLw4bcx50ygKGhYHpVG5sN4Z9Qg0SNV
k0z+OOdwmytrnnlUumw4peXvMQI1CuIvzF7k8rG58HhxeY9fYhjGKE8ojHDb+FCxqzi75yy7hfYv
O+dasUOmdkZWWGYcct/DHd1hMXX3ZFZtObndDW9m690XLyfx/AFMFF0Yb4WF7JoGn73bdy/jARlW
T7HfqXRu8Fd02PygBBjOOAjDl4i5G6PnItqdjaLviUWl6oTyjDY9iaMYLNlmIiFGTe6i1DPlaQbb
RfV9uTCO+xhYpnQ2JJ7ssMscZq4ib+kGUlazIQ+MACkEWNiwdEKkwFTAQ/cCReEss0dhscxHiRFO
dB6DlrinAuozOCEU24KUV0h/eoNyv9XmwooOodXtcu7WKem5pG472E0Xs88/meCuDX4KNX04yDFN
eSg6rmTmGj9Q1iaV6VggXj8ZH9lfhV+NqAyKLUdiejAc5vGByjHQhiHOGl2ta9MDn9ppwgKhiQOE
AjGEFOAiVJ7x9qNCTD0KhQJCyJ06KMRaTRBBVAhksr/IlKzLcFZvRUFCaXJZ3UhjoCkylDTHgNSE
NZRMDyaXL5MV+j0baw0H3FrRYW8E15Z1Tt3tg2Wrs7ztaLWhr6NCQuEiIN7RcHCHBCOu0ItUI4l2
QU2nkxckpg39c3Os2RnIN7Bnu9ZD8bwwbyjBAPyWBzp7lNL44lIb434XiUaARmAqd1hEzXGOZi3i
oQBPNKSbVe/nVydWLTUrQRWIwW0afVInvk4t0v7iCTYKdztUabMwJWPxf+PtpLuVQHhrqU9ByGrm
t2YjGj+OvLEijnRZxnm1Ojgp5nWLhVXcSi6dJALZ/oa5x9/G35Iw1C8nQOdpv0Oe6QaxL/UgG7C7
k1RIdmK5JFVHbzskK8azeug/Xtz+HtliiQOl6J1cluWCgfVQV5AWqBOIdqSLtyvJwpRcsMlTAZFI
Bpq3QOq4GM0pWErftHPYZipVYE7DC8zQCmD1SsXTog5AHKhZKHqcXrjN4jo5/5CPOGq/oltcBsWV
zySFYkp54T8L50x4Y/3tQ45o+8O2JZ8mc7EMPawl+FTJk7VEPpeTKCF7rEKI6AhoAPpmFme/rC5a
3ZPZOU6Sr4btFgcE0x20q+HpPYfzm6dhr70YsuoSdQGnIymwtqUzSYnEAJkpyZIczc4RSDMCz/Mb
/6D+Y1IIyE5tCjmLGj8m8EvDIj8h5Eezxuoy8j6c0kvIzSEmjv4CuPoqUOyC4HoIbCaX10Tyo8Ug
0BHJGDWu/mMCQ3ymkXmIRPEM3DmADlA9LAf+s4QnyCxWYe1ODBxAzN2wg42AtHIHKtM7wLikQmjD
6ENE9mQNZ/LL6IfKPAEG2cmRUZqUGESAFV7hgOpklWLcJTDss6WR06H5658s6Jnfcdx3ez5/+Jx2
8PIuCALk5SCJL6L3KNQUC+RTaaFCjC3QeAQxAq461DL/sjeiZuBBvjDqcrcf3nd+BPUPP7CTKHwu
Jveif/7OelS/SxOaJ8qS5JJSV2Sielx5ZRVmmkNkqAUODGWgX1itkDkn+jlMQEId1kWfR472Jm8n
fxSeuVx1ronwCOjJIvjEmZ0fiFoA6qk5CUgwM5lbzD9WmHBAQcxA5hfzCZAQekMPY+BoliJ5P3nT
6cYAI1ZPQlwYCZhc7uSLgRuJ/kkUY9TKB0h4mfU6p4vZxXps3Rzoqq3WsNXvnOynHXRvWcze7j1k
E7SwnpUK0MoDBOsTZiSAF5VBFDwbBTY90+pY97EwRAk4Y+ssQrqnw6PnC87Rc7/EHF3eY+bcj85m
m/Ce4mRUUd4MF/25Sy5KSkopgvrMp/eLN9N5+HdDB7EqmkNbS3/KCkGrHBil9EPiI3xRVjPwCAiw
DDfgA1jJiWSFacDNPXwJMuLPNwIkMXswqVd8rBQnCHwPUuSFe2Crd7HihpoTbHGXx641kBQeYc37
Fk4+3wYOsOAW2Nqr03tDTvVemznxdtchDrHIqjr/J6dQXshxHnws77U4Ug01U/Wm37rof9o9/so6
lzxCc9MA3S6WNSdaBt2CQD8CInDA2IeeBY3HEp4w7I0UnwCiRwoiAsxa2mnMkv09/90PSXGwFOG5
OUyUYv/43XQTvNuQ8kEoFhgiWd5gaXRpiGdYCS41vzbcN1rEX1t4eLDEtWGOJ/Qh5D9smmYXOzJ2
3znftyRaNoklb2H6/h/yVpM7ua3vpJdYMkzxpcXAraOKMjpYPySpTWOuinzJEIxE/4avS0gotVIW
SB3PH+7/PEF/FOipPaaJawPpV/RX7+T8kdBfrQ4LLwfciMGq5JOucz/Y7Xfd1hT95WNfDge40yZh
I7kBgQTWPTXPpyP208YyJ2CXvQ+xZRq8BHWaRCSbsQglBPdUls7GujNbohZyVMeLZKkEdtGqO/Z4
O+axPJfCC0i3XtML49zVvGWdH7pAaREmpvxzqRGG68yJ6LmPOkV2Y8mtFqaP75r/k7vsUl2XE1Bn
RjrwGws1ci3RZhS8+H3xN2mEorz08jwrZGR7O/4mLL9VP8hFbfcNDWKsr4CoBTpyYNESyD241Sal
uCDrHWDj8ub2yrVSmWErxiaevM9cMwT+PUiYDKgTUAq0RjGOSIeIO40YWtlaJq2oEOdn1ziMaz4H
siIiX7NZSuINpRwQl2OoXRT1ompmZZEeycWG6xvDsEQOQOYrxbvv2VxrVUaxfh2wvA6cmvdms7eD
eep6iBOsI6kBX2XHh80UaqLKePa5Zn341dTDwfrK1gfy+dB8c7cda9khCgfFBKwHeJSoRwulQ86H
hu+bmysXVIpDj4FPdwwOWU0iXRFKUhpx82/c26jlfqUZD6p65NWh8skVzJP0O2uaNDh1MrAgatoY
sUUb/xvzapAOgeEbqUWjt/mF7+Lpyzontp3UHLZWOdUA306n2en22ieX8Mx3s9H93WCw+JxUOM2G
zubTaSobS/j2rXVoP2mdrGzAdRIMLYnkF+HXhCKigO3UenjfCTM8zIUiISdyYiG1oCAOIMnxatMF
znGAlywfQBgHNnNKMmHGH7aPOoOksDTbUd0hptPmeAAlgG710vAg0fZKBzFuBBjdHc0P+nK7c7fa
sV+tz2LtLnZqs8fekw7bH050/WS1mnUXs+Ht52rVf0db0vC09wnvklInBTQhpzkY3AQJtxJ15Alp
EXM+6Eha+YEREvU0DmY2KR92F09/+CFUTBPkabGhyMoYXr52j6LzgCxiVvfkkcanBOL83AgvoZ4E
UgSPLlajOIJ/Tmeg0s02SoJd+ufbvxPDeBBWTMsYnxclbTsOmBdb13bGiEMwpekO1ijnrGvFYixp
kEJafAHmsRpDdRiOp6RZz4MQrM7Ec4/vm1ckmAnjdE1icCIw+2hCUVuxAQsr6rQtjckoq9vEqaS/
vI7K5QPN0yBayWbWLiUVZNz4LvVfzumEZ3mLDLxg7flMW+cJ6CchWQnh42LqyQZUPBGXe0AXSq02
OiOXHmrgZ+WaJYCklyWg1XnmKur0OWpHMtDH1unGzcm1VTyD3v1ksG/Ohp8OqgeuOeF3MfvyBxzC
I7MNKWaedf+MkBfZxHn8Rw4CmEkcAEvNfsBVdMq2MrQ2gQcEtI1g7L+VXqp5f9yRwz46mIV8w+WH
hg6MJiX5fPxjKMnPxFY88xEy5p/VaiLXJly1aOcr48084qY8AvOu+UJg84wmgE3aTEXRtG4AJypp
npVgihVE3UV2UaNVwHXvRrVpnO26CuIOTUXGVvif/pZEF8LP47rz10h/susc5ddnxzmzhK1OJTUo
H1KN9PPefr0cPbS7n05vqciOQKhdAtSG5kSzHkGloHSIAWVL0v2wiEuUZGVQWmqt5eAxpJY+iSGs
iB/axCkQmKiDaW+Cghvh0QliKpMOhXkkpSOZDlmuKw3I7q15icyd8+ZSAm7CZ3POtPb4jds1C8FJ
l5DnIwhkBMV0PnQEf7ucvEGyHSFObugpaAvDBkfgpJxQNwQ9JJoHhcivEfeZA7CD86/T5Wa/YcWy
p7hCrkbc5Xyxb+xZwJeJCytBvKDs8RjGJKW/cICgBKjtPgiyggOjr3E3YWqnzoIIxMLSABKyQ8Ix
qAQi8mY6Ey30FG21WcEPlVzzWZjMJIIg7nITEEFLSBtY0DOS5i9Ilagn7x9kLn4X8CLuUBUmKDBt
xPdQXVTGAPFRjGKFvKZBtNciDpueobfHF6PBL1DPChoRBUmTczQ1+rNQvXBA0JxYUQ3gL5O9Gxs1
jyxJkZ25/y5bcrptjjE9lun9tDlvPe33T6HOoSgGORD+Dg+BBJ2qEQHaCAGa5OHLh9CmvsQ5SI80
qxhsC8hlMqPMoZoVO8i6d3HHmjR9Ft+cturU2M2oexQKpzQgXGeNAqyH4LRsTJFJ7w5YR4zzMxCC
6pN24qifcbXT6VYxOnZVKYdKnNRgu/iw1Yo9iom9HQaxPpGCxNzfsifS1aQsEENyEMC9dhE8dX00
mhjdW19zU+n4DFJT92c58AkXrp9h58Pugat6ySixiXDALUWXYy5syHoxBrWO2Q8ZEiNR0cjZZYLk
ElWBCORI5UahRMllAUTC9PuScpBRflGegHiqRnUMN0D+fZFnF0FFslxbdjuT8/tHdecOSKwqyJ4/
lkbkk5Msu0DN3fEvTET+O7225ANhRurpAYr5RopxkFDs6GUGKBnl2WFbH0IeBlpaF5XWxnsc6b7A
usMwdrbaWM1LC/OrKfWkGqUOrg/REnTdriNUrZ6PqHqd0xnFbEKm5Uq/NZdvUB3SRrmLAbG+ke9f
2wHTI7yN+rGdcVZyZC3aDpxaE6hjtGluZn8LkA8HHu4Hth4le25c/lOcIOaNm8xvyE0bFchWMI/U
S4YnND4DbPsWx2poViBf4UDOgkePScxKDEjZ9Y8hr95Ws7qP2ibaiZ+TTW+IyRKdcm3V/a/Oej19
7D3snj7Bj4drp+BJ2B0BsrxIWJhMpZj1w5tfKAq63Z/N+1e2HXTwlNthz/ajl7V6q/XMJckucAan
XeZV6NSruGmv1pk3Hua3o/F6+vQJdW79bWVWVPh2dqNroDyiRJfdVRd3v/Lfms2ay5pSKbFOy4t2
Sset74sv9ucWZUC0SCqJaiI7CGJy1T45Q/hkcdu7Hve/uw8Gmo0KQrT6Mf1CU/kBiLm/QJiDRAJ+
KCAtClUtjsD2PWt5E5O5r+apSW1k/vv878JEhYOgs/smWg/6vUKc5/5i7c1vck5yv99pDjuVRlg1
4gx6s97jZru2pQV1HNyvilhafVJ6ncHNJWuznhGmdClpfyNdB41t5gvVnfW3FXrEIEUhGnihmH4Y
JDLdII7oxjSocygSuQu0X5TZKztuM4WtrMmVx/Wxux/KUbrVMGQjSrCWAJJSoAlpKK3mFcpoCRvM
FtcCLcMS0bpmqxlcUE4CyzBRK5QOYDrqfsjqRVzwtfFV/2qlkJ0UWIBEKcRUUtYnr/BDrMU6McF0
bkOTY7x6Q+YRTs6YGXTu++3Z4wZ+wGmDKudfWNzorYzaJNLz8BjBD+AOxs0hYQfBOvbn1GUZU4Ms
QCyU28eru32480nM3n6GV5l7IHjhk+ixLdIlOfGBzAWjBSFKELnDIjCi/XOkevRFf61yNht52f2W
1NnL184jAj8Dmg0PKzXgmuhs4BgCecw6JBceAoF76pBo7sZBWXdkvoKh7LcuSkEcELxzPz6/5z6D
6FiAVvkwgPnDHhnljB5k173ofXZeCiCvn+TuJ/GOfw3lMieButwViwt5+jJDdU8PyWGcXjWbTWz6
ZrdTMZ47Wc47eNyMRzfr5S5sergEpWIGCrZqMcs3SJYtD2EXAlZrePzgGZDsNYQjxDIs4xBZshUP
2UowFUVIrMKw2sBXYcAFfwiQbpKC80iAF8gaPOFgV4UqgPBeEMOoTn1Pj5Uab7Je017k9P58mkU+
U47XWC0B4SiiaEqa3CRIwxvah5ogH0bycJc8pBH80LiFCtwI0IGaurVim5Sd54wlwgXq6i3bl8OY
XFJrBaNTG7VGwHKFA1FEhU+WQFBrVgloLIsC1Y1qIQLwvPn/hPmtSc3/1c3l9hpUWlSXeOraoBCF
ZHbZwtMc9f7b44f9/aVbxw4Rr0SINXWx1Ily/KryQl517PD0q4DxEl7GC4hlp1i4PJARO0UkRtbU
YVuho5GH0ND8l9UU+pmq84siolBNBWjSezz5NNIhLq4tbeHuhdo58GIzo5uXhnRbGvKl5gZTAfhT
ivi35Cw//8m1a34xn+sXg/DuxbtupYNTiZXg3ixBlHzp04TkOXB9Lqfr3V6N5Em0jpH2yGYuKUQd
UofmfM7qNgUnSPf4d44D+V38CBTWzjFQEjxLJXkgEqu8POaXPRJzSxZVNFvUJTQcOUtRJ0j1kXN2
KJNkKEoJgvTkvPRlZXd680ToOvySHNLWHbDY+dkBbfvHTbs37WyzruNzqKohSH1i5RtSaxVjiKKL
LZyIrvWMBbi+OB3JlfDuzse9i6RkQp+Jc/IY1ewh1rKXKWBapeLhUZ42sPQYikVjqATi2bAThoFz
bNN6tawtWzMLNLAciRhIkKc2Y4UD7cy3A19u5tbp3dx9UrBRWj2Wh/YqPEWtY6N1M+pOVovucvrp
9IaPdOOB2tZrR0N9UgnrSyN1DUrj84gUECDq0ylAk4EUKAHEVpFy7X+pOBKB5hd9AtL8IEit4fzm
7GZ/De5OAHhwNEi2oY0JputZcs+AYCuErVJf8mlBLtBEAkIPIESyK9D0IwWBRQlUnxZ7DdELcclO
1CHcANYE48/jSoPfsoaL0jwMNJmtlguxRWkUQeNt43MIumaKkCFLng7SJVICTQ1uGBNBr/BARweI
HRmq3S4jl2qosQvLQeOMn9rApbNq3dxVMMKnFXYLNORVPtDS9Mz9Zv5vBjDpoSPRQnHTnUQjmpEW
vflHLjDTH0mM3/2ABe5vrgfrqZZ/QtDo9vnvIG7wehRReRwrUyydghgcP8wDQHZpL7+bHU7EVobm
YjLXzE/qVWJJOPSExuoER6NYh9fenRXSmqTQGAQ2aD5srqzgtadSaV5sRVpnvz3s/U9ENWmlTuPw
UivyAguVJeNBcVobupvaJjJiTrB2dcprFH823c1mfVYZ4ELgpGG2kZx6h7v7aW8w2gw/HjZNQDEH
E91EPsFNRGBYbvyHbAVCTNE6HK3gUCXIKZJ/ZR2hKWwYy45qZDZVTc1CPyNF+SLU6cRdcUOYVzyr
I+rGIRqU5gEE9pwyKeChsCEdqBKG07PqRxF+09vyD9TiG3fjAfMsbm3GL5YAxmDBJDTxTEUIBvFI
MSKRol3VZwbBnbVAZyX6CoWbz+b0em3ON2X9P8OIPidznVK4t6zuZ6Pe4KMvz6Iy1AI4fjgffJq9
O6E2hCOlQBCCKWtcnScjhjzBk8iYFXVdRUsKiyd5++/N213rUsZWTNggguDjdsgjtBCtYlcHkgg5
SkCNFnKgNBNREKIjJyICaI1p6TJuKhinXQsSJhINQAKSlZ7cnw3mOq6MKD4hiPEKGWLW/Ei1Bhm6
fZZCc0xGr3nSvc5n2+GsW02WH9P54m53j0fQmiD4h2hoAo+MAN36nmo3AYD3kz8bC+lTgrtQXWYG
TYgAoQnSAFxwF7gmGEL8LCyCMZAzItGKpXUg7ikNPT6wnjSERklksn8H8YFM2ndXfS8CBUI6IenJ
QEo09tqtrz9CRoiJUCkBmhGBGqZipm1SosdeG4tOsoyhVWCvkCokokaqOLqx0lZJ9sr0NMQ+toT2
D91ZZ37fustH0JotkvFDBLLUockFZEVW6f9AII4hSLF7cMeMb0dxkLkpbSqa0saB0A6YbgksIiYC
R4B2IEW4wK0iBTWoFDHzVKhxj4hE29gEs+BEw7U2yFjmQKCkyPvUvbToQccienFlq0kGTPslV0/d
X8lEbtKgHJCoOkTImkgaTn2LpGDoSUNJXdaCbl5SjLxCzbia8YSaw24HvxtHPHda7Rhf1GyaSaOz
Xdw0p7PrREAv5RK5EiV77+0036+fzh+3D1ei4Wwkn4nJV2hTJyK46eIODhI4ClESjUL1EYUAhokw
2RGLSQod3UFBHhEjOisQUSI6K916786LZ07ajjalGyNFi1hod35RIIjDjJuGu1/AoQ0h7VYqpqdJ
kggTtoqoEkM+I4amSk1pvkagk52siBv2Zp+tITiyWHhyujtk2eqOq8fG7fQ6OWsgTVGL4+5Q/ZFp
USiCbBRaoPLANctK34N10Wt834zHF2ktAmmmS5zxsmKNcwhQESmTS7owHZ+SEqwiA7q/khhxHLe9
nqwnUn8V0uR7N2j/u/bZ07r1H6lE0y4PJwo9QKwVDeWnQVasCMeN8fXDujGWNqz7roMcpG0WvavB
5IOo9TMKkQi13J29TJ/hyXKwIE/Va/VYD4TbEVKdaMPtaDC5afQnOnSYF0ANwxgEmFCkETy/AW2e
08nSAtQ5RIUm7q2giBvdiGXFUBLjhd+11VyH5T00evaWJdmInsfSQ2OTSDBiyLKuoq2ssywNpgEp
tC8kQTWpocOBZYfwc8lALGj0mnC83Ox0NcdjsWj3YafbZD0Wy3UGpwtR9/ftm95uu57mg+mzupJ5
YIUFQlMDMQ/c5iCL5dPREcLQgwDDA6umF/mzdudJRyv176/WO9GDpgdq51SoL/cvVlzgQrKlTU6n
iza5p7Expwkl2l6RZ/tzSYcChTIFIVFL7cZYAToj2r2JM59v2jHLbIKR0VJjt74hRNp/uzmbPVwL
OyadKOaBVUCb1xYQE40MBPBXjb1282QcLdr1271+p8t9A0MGVqfG3qjfnezGm9trucSmk94Hi0yR
FlPL9AMXaWKBCQhCgo0w2Py265ce6mBxiPbyconoz2xFkZ7v8VuKCgXx6yjcXdkJhDdUVpzNLj06
bQ/lEysdGyS3aG7vhklUYRNxhNz+R5vTJZt8gB1sVXPxeTK5mmnPPrkPOnd6cdO4mOumRDOXEblu
yKVlnXmzBxp2tecEIAYKWvPRWv8CZxX+YqRA1OaKYd3nAsOoz2N2PC5AMv+09ueD/9F0fLMRg/2i
DFAA4LAQiG6GSqqgtizdHKZV65PBxw0H4iT/unVGKAOycEoOj1AMwvOuDyOwWapT/S4TFJTqwy8o
D+gXG3ExQO3isOL/P4aavMH+3VeUUFeMemQ8cdcvS0KZZOo12ZPQOZlo6jztZ7OHftW9Hj8s3sBJ
8DEQJlsMtmJCIuKd2BZFarBnBqQ6Lwl+BkKQP1EnA9by+wElgTS37LqsOQ7hJzjXkuETSEiJjcfZ
XwgfWoeJLXPo3nLIWpheqdMOP2By8KNhio4Sk8WMTLM//wxGXOqpZpF1191LmI1U/S4MMR5DuZQ1
+RVu/pxXOgwNKquA3Pmsdthw2SQriJWZ2c7KDPcgpDZXmdqFF9QTZacDpAYHdjq9s+UkTU7W1dsr
PNB7pswYC7UHHGPfbLJtHOzYANhsd/PtstnqXZtg2yUHDGY7AAKbVkDxQu6IrM4gFIgtNDIQBebV
D1AUagNJM4GB5OVgwclfoGndjeevoe9Bf7iPCmgKF2jymeDoCaWjOKrRMJaI924+WWvV8+snYdU5
f1orbsrW6WvqS4KxuFE3YAWa6EAykV6i4KYzKUYk68vO9rLD1oOYCsLaMJnTvFkxO+wGzmMk0Xvt
06lMfbPEZBMzLjx1hka4MUoOp+cpHWdx2j/xcXSfXdbbrtpNdASjrEFn2OPWg2NOmSwnneZ6eHMf
JgvsUHo92ys2EMUIs/+Md0wfhXuDOAjUNRMYgepigfAFg49b24tq1/zTrCRhZ+IAV68zAKHrlhsY
3VV5hGdurSsevwmmM8LNUQ/JVGr2Vhtt1yTApJQHVFdIY1FAbkb+H+7JohiXPV6vz625SAIhUD52
EHsgUGij2/szhIAkS8Ntp3HWzjYZGZo380eNSsqn+Bua7d6vfJS7RkPzLjAundXiLhqUGoPoSE69
en9ZpWM/ibkBgQc/Ai03XT39TtrhrNXVjgvY7+/n5+N94w9XZLznrL797fRtazP6Q3Ko62PrFUw1
Cyvgac+G1/UM2a6NdY0zR7q5RMCqmXfFl73dSbzCTNyuLqfvrDARqO5yohErAlNCiVa7OF+SeExB
bzvdy0DQmbq5xWpUpjyHK1q6gIFw5N36S3800eQrP5fa5YhIT8gggbpOcLVmo2GYAJTTaLLrsrv4
3Hja/kIB5Hd5Sy55HjBV5eoWaafeP5V5KsbbZDP4MRFXADgbX833MiJuemeDh1+H94Pz8gEIMDka
i/61NFU4CUAIdDtAeb/VOtFFHU9AklzqpixMPXY6H/jHq4FU1BVwymIQzgNXk7fL8iGiVvu2759v
/lYtouMhlcZxIS7BMG12TT8KG2Vzy2mDi7ifkWR+PuF81jhiO8+nQn2+wjAt/yFSOmTqxjcQ3KxA
3lua2G3oylD+eMGurE9QkkqXWkjLFrLpa7ho7H74lyqS9tPuv7FT4gPfwCN/4UN1Nu3PNCBHtSpV
qpfJcmtgDkaVFojFDChiJB/4ckfbD/VYN7akPjus7On0WkPuOj/taPdcF7Mb33e5R66c9rjd9i7R
1YPfbgZoiB9oGNRq0aYa7oXRZWWEzEvNPGhOjTxWATwi6kAKUmzcU2/SLF5xjka1VHvFzePiM88c
EOb5oPdj9viBleosO4iuab79MsBWp1Vov6IkjQAHEnmcu/VegKpQP8PB2bAhT5sqHAZesRioHilp
kY2VTrHuVB+dYPvNv/GXqC/gC1ne747Bub2ofsHhnPwIdnvYnT3UF8mHYG2Hc47Mz1Odblqg61Wg
X+PmNE61iNY7KZqT97i6ktjouZKajLEzT4lSEWBBPNIhamHgqa2QNJQO2QbE6Bwq8GXFAKcZS6Cm
MSqsT8w/XTbfU0fyqKYRwKm+cSOx/ZNf+6tMAvexbtSqh+jmz+KbqClRf4rhYhe7cPzAX+eBHHiR
c55qpsdSDbSoI+dkilNSQgtkdlPBNeMuWmd97h5FP4igInNz8h7mORZyyEVmwUW7p3N5snaMu32J
804cdtZjqk4QhewgqnB1uWJhluNAAqlCmHM2rRbbd7wIg9Er3JwjZcrdNVGXV546Q2kPoumKLFoi
r2QodSmlJe6orWdgWoZ3e3KmPkLRp1Rv4lxcvs3fWdeeVvdAa20QdCUwuYQ9lxb2KMIcbZYvQ6aU
UpybzfrYahhYkMOG7mLTWrOiL6wypFUbN/O89vJrw2br7Q8rWVgbbdL8pg7Ev9EPPO7J7umHOzoD
66CSRbny1MKA84c4I5ltlRgJpRdQhfIKLCarmCOJ0yymT+v/mkSLMYd0ixcVjWewGy29GHNtvdIB
lsxDf0XzQdAC3UpEC0IViDoYd68FbuSwdM7fkurIt3CwMx9ews1kdHV/2/99s22elT4IZD6ffsE2
OXyrOzTD543HOdQ8okL8wIxgmBrKPwMmsulOK0p/mKCndcgujZz2oQS/cPxzylioVNweHCaSCo2s
lFnaP31qOiA6e0kgPCc3UJ562RzUfxChN4kjaev+BKs+HvKT0vmozymdM6locvpOsoL7tWqTzEpm
OlwrtxyH8CtF8VPDf206owVztdvba/ihKB4r/ZO5R788RIaGRTZWX182C54d3Ve1WZEzaGremCmS
/vB0Ar+x2g7my8VjpQl8PsmjG/p3d1dob6t5q/GizFHpGnAcDm1LCb7rQP1TnMmK1lFPGZ8JJFrU
t/UQ0HrLtqd1rPJHsNJKLeNVxBquuaDcXziqNxXN/rOrlf0+v8zTmOmEgOxNRlkivUUdub0tWcB6
wJYlantaJiqRtIcTPjQrlvV1cBDB/D397XbzcQ/3wgjmFZDJvCG2ImiLkHhJJlAJ+n3mKS/Us4gC
+QlKDfgKS7RO1nRUbVmHnKnG/Zwc68sV4ccD7cFy2X0c361HH3Q7CX17zf9GlCqaJQoEgTEc4Aox
SXOqTY6EWMEDBcUfbNe2DQWlhPg6rN2X9bY6u+t9JBUiGequgOZNXJpQ0iA0eKZjurzWBFV/J1WY
/Wbg3X3sv3cPA1UXq4pzG7X6Az8uECVJ2N2eD+aXxum0oCQtn5YNFBoUJNEt9IgJC+ystxfLxeIz
DxOxtuedydkc5U7cqZbjEG7alLRXSHZ6rggkY31lv8WeoF4HiY57iGvT0J1lb3fb3g+HH462w6Kc
pKWyLQcNwC3DIIq2G0cr5kiy2bmdjrRwEipBO9EqL8ER0fIyEBKhiYQ9EE2CWhhNI6caF8Q+vjS5
9CtPVOtWxvqZ2yRDO8jF7sCL8egMc8pxUTePM09wEU3b4Uh2j2Prw+QkhXRZIhDDvY9hZ87Yp//m
HOLyxCQe4IgI8RMhc3Y/RZOfUN+UBUJc8tRI/ApxT9fOQlwMC0Cf/XitPsf2nMhjv7nf9juL2+u0
djYvkPypJGJmQ1tEkiByZmgZJGpES3qg6wlp6Y3qv3RWSrG9fhjL+WekxgyMGSIvAypcAZUpTzBC
MIImYVZhB4XlC7lJMDwamxCBbMEHAFAzBoiTjZjo4EYKDzjFtstE27Wy8QnpRemkYU1lEkxKEP+w
aAcKpBC0g8wNdDgRa3hUslW6dPNOmhgEWLQyJb7MBZ32qaM8uKDDnj8mRIYdtmUec8Hydt8Yj9r3
k9q6obpwW7It1og4ZLSgl7EsCPQEavA7G72Z/1Ux/jIPJDaYaZRptSzKaVgCmbJjBZzeG4E1hUnn
Z8WeDfKGOaMTdWvOuv+l7My227i1df1Cm2OwKZLFW8qWLdlO4sRZO/aNRuKssJNISexEPv35/vkD
YInysbOH4alZKBQAYrbo+YB3x+Xb+/+NHNwtA02dHH8IfSOqwR/BJ443k0QCZ1fcBbgj7k9TtPhK
JeclZ8orDIYZzFmlvWN2ulm0yweT8eReY2EE5eBM8iOR+tV5UMl5+tEc60+Kskull2sF/KHPiOEz
6qvV4ovW2P0sIEwXHp7rHwo1VeMkN1oJ6xplapxVwQ1CbvqUWQm1S2RNJcEJHA+blWnMhlMsAV43
0xeIjBRBAhHr8y5vy/FbDy+mJSZIggQsoNYz2F2JwSxwjF64KkgHwboS6cjTBsThxCCJeQlQvNsx
F0yeVr3EWEZBiOkMD//ttyb1xa4Vgnuz+0gx5DN/qN7xhyA9KeFmdA1euHm3TVuvyYCA1+4P9D4c
86YGt31ee3CJF0gUoSBFzKwngRTEW2ftTmY62eiwHl6tjqOLkqD9ZXgL3aMj+n3t8I0d2yPWfupK
+16bwKrr59qBZWjTx852ccP0fkydUkq9iwEyaow7jzJoPQ3/3sx/B7NmAC72zLh24woptLzNRefm
7tXjDXeN8YjC4Bc+u2ED/iLW7C4YYyliulD1RYTErWlLpjk1nrhDQqdyJXbfr8IlE6sOb8aLUZzQ
ZRkhDqYDGtHpWXAqD0CYEohWBhE+YJh5wo1Osabw9Wqn/q/DkEPWaH08AXFDNuiJsfJdLP3dJVxi
XjCrmingo2X99IOt9bF3sjEKC5EGI5lw7jFGl3Nq8XM67ZbdUau9mw8+aDkabQvrFGhEZIFkuuB4
8RT7GnjklalTyGQkWehYEu8lFQwVFhJBH82t8OdEKcgUKmS1uljhpIdSsU4VXk5Nc9MbuuWhhxuf
SLd1IQGIja1mmRmcp8GlEXK/2AitSqQbn9aGHMSILlkKLUI0CC3/ffE4X2VGq9edbpcr09tVX5tQ
zmxnbztczm8P6+VPSTownKcFtzSvqQBC0J00/DEZaGVFPZ9G5tGWNK+LzmOYbmjaUc1tkdDZKURI
OqLZ3dQ1eoBYHlZPNzruu3A9SGF8WplXbnd8YYZCH9XxNBVAaHaaVpB1sTQsNFCz57Goo4ZY3N6C
oZZLexPj9i6tDrKb/pu+yVl30o3fY6FSzVlBo3p01vi7ff/huLxtDz/SyjQ8mokmBQcS+rcXra0a
3CHfnQHDF543Eifl0PQNxQTHE0GPhfY2zFtBRInoppgkEKOJiCARAyKc/Xnh6TTsrZNYaXn7Ryx9
Pg3V+exArCvjBgSv4ADmlWZFXLwqMNtP90osIIwgFKUEIcGhioNxUcuKq0FIEsQsid40xAjyEWNI
44IDefzXnc5u92xprQjLNi6OcutVo26bh+e67Njt3Ty1b2Za2idiMk5wM7++uUXj7DbLucYyREXO
ZR2N/uY9Z0NzQrR91uFNddE/VJcmeiL2pP3nfjL94qf0dWOOYT3Z/0F6sQDnTdZh5kY/P65+RlQJ
fOYpBnBW8tjvtX509wVuYWGi+cQmDPiSM2AUE98WjZGFhRxYBJO0IPa0ko9luTULABFXpLNEwgPV
PWIrrkHWcciEMM4UN4aUZNavhlrPQy5hIe8eX9385lREEZB5H+9LWvIgptFPktrw1C2fqOSsSRqH
FxGtZJFZM5Uj8zijUzW1j53IUpVny1jILT6kTttXd7faGuWqTtjrxoObhSgSrPs4FnEzhpqMFqWx
cquBF+Vm3PbFlkXj/6gzxCQ5mqHoWletyTUCIUGQLEh9gQAJmBEgfATSG7F08F9YFg7LhcmfG/RR
3esxTlZ3OxV3UJ4JQat3s5mvl23mTXGUYU9KMVOXzhmMSQxcCeeaf8HjBGLSUkMkxJAvJC2hCqOP
78/43pk2EV7xSDDng0gTNqA4XKs4iAaWXqBFQQvcmipSHTnSefk0EgKnW0IanfqMwsIWGuBiVzFI
SFqtt3vSXQa3m5vlxfL2T40skSXlEohPJ5bF2hpKnmy/pjq4HOB6t/+DL+zFSFbRIzcP4+3i8VW7
FxfH+KcoTQ76jEbtf0r3Nbgfq/ztlmZInaMDRZVL8O/g0Qgw5DRA3uIX/bXM3eJq/NSmXCRebuys
UCK2VVjCecAiFEnl0SFyVMps4BETWB5IDMF2XrhlJcszn1i6CixfOYfJPq8lZCvENXFOSE4ghtVs
zK2bxpEmEMOjT6NEmHi2EUqClefIYFJZGCa09YLtbY+7S10v4TJcWClGiJ3ys6J44QK9qsI+y+6u
8w9yXRwYZJjHR9Zglfrw0by/mao0UKsGsnCBPPItkJiiJYTk9Rbul0o1xH53/ZToM6IarBbo9oFL
hhGix8ngiiSUDfTP5oqj9LP94/mcJlAgT2+kdnKyUyvFd84ayOP3PdrOQHrlTO+w0Y99lzXDgiM0
0Jnx7dWPh+Gm3fvYhnB2q3wfp/UHMg8SWgSHi99ktysPHea/vCiaBJyAPBVYECIRNSWIddynQ8sQ
NQuwtEk4vUYKjlgZl9yFE6zHcIWXP7NQW+NHeZjGQycYSoUYN8HJynLpaJ7kcvG+nLorS5L9Lx2b
AEfYUBVzVcQGBIEhVH+sQtBIyxMcan4KJw3uIlpH9sE9nmBMfyFwIb6JbRaIszLsjYXtMW84hT6I
i7jMemGV+Mp8B1swGIHHqCOizCaQiWvAwiJ8n2PYdP1NjmHrPbsGhoN2HOXZmCM49p46T+1qdftT
4hgIXz8NrlbtwXtxf3/5hlpQvmsFS1EjQ1KCmKUMpYGPg1/5Y58LxCbG2h71LtXcH1ypN7XbLHTI
BPkS+OXHev6aPzf3b6pDLOXp3SzjXnmnoTM+iLqQmpYgpa0ilcwsndmXGsKUxFIrI4Vl8yEkGgVR
gWSm1OMtVy0zuMM3+nnT+VKLiPwDnY8hGU4eYq8LOUaXg7/OvP7z6a799rh5bZHAuLVvoinS+Ljt
p/qGj93+VSqsNKSy97YzNyktp7LCUNN4IGQLQpCYDarx4XhtGTMMO2wpw7NrCCyvRQ+N25zb92y7
i1ha5vyITBUR3E+x5DvN+lERqkBero6qyS9ikRNLnRQVc0K5Gml51OQ+1kPxzlU9v+ZD+/EpTePO
4pBo90F/TKBVXCYIRQm2WGaRV7ZSk+X6wyV/9p3+NflnilBOJoqrylO7CtcjjrCQQqccB3JlJAzI
bwMhNxDzL3isceJz3gNLIFvlqavqSA1M1QuygZfgdgIqgTcMKirPsaipYsKTSJqbxwZRGAqnTVQJ
n4svGvIEJEJITMWJ0/I8HPkWH2fW3b++YyHfjfrBylh5RblAf1Ef8unnPFM8obxTTFMzY82soCEV
mhZoBMWrL2PpiuOtk1HSdq7y0PRNb0xwkt5wfN/WyfcLFpPzuXMTVKcI12g//VpvuM0meliK8v1M
q+Hd17qz/YMYvuJ67uVan9ssxLdUh5f2kIDobNQ7740AjaPcrfaJsSsS51IVq6GhxfIJiA2EU/Jo
a8CjESB4VW10eTwYkGDfA4jFKGNfaHlS22CA8AiOZ8co/GTaf9+r/ug8zi75FfvHm88a/FzvH1nx
WN9+uN1eVmjjuhM90eSVTrhEhd9LD0TmjqBfGxAXU15mOHtUifiC53lRogMNYK8pLaii0m42fzb9
s/11+NG4YV1jpPLoDBIgkXkct4d9nTOIZIhH/1n/hz9+AJkct1o7D1YgX/Ha0sO6Ul4ZBwlRdtpq
cuNHTVGJ2jHQnOWkCA5vCLCtmQM8Ib7l1A0mDuPss/nx1ehX2IwU9sOD5ZKHwC/0j6Tj0+9z91Bf
R54R5WYE8mi42C5/qbkv3i/LGxAC5F3fsd02mCOtATbtIbk5wIhurscdICw5h/aKv8UoyjTOvmJ+
sXdYOlcNuoIUlgTROTKU6B6CuY+SQOSwaMV1c4DJvEjRZ5VRFfKmL8qVF/OqxdaR7OwaySNHvIZY
QFWRZSp3bMKHn7Vea/9RQ4/1IxqkN/+kKy8qbvc+rFpXA1igtXs16c+X2rVUmpUlNvwKHoFuPDcx
OaoJg0HTsm9P0355PCxutV5NZborYr87cNbzxVhz+aVuZ0Fsjd1/vnKjaF0HZVKgn48YB1IiAkB3
RyhE67j5I+ePXOIKjRv27m/vH/+eHO7mmoeALM7HPwLtDQ/UFxv2aphu/omLEYO28dv9e4FZIEEp
A8iXlA/kOLzWX6COcwX9q4C9+vWjuIwauSVUNX6g/kQnxbDwkwloiIf58FebjaJxGG1MOyxjJyev
0yD4vN3/9chqm5IdhTgvEOcilskurH05WCFxKxdX6KQaInCpjq3lL/zhq+/7ry9vDum2OV+GUfw2
m/nbded8EH85vOtNO4+HfkydwJGp8lRCPp68uXAoiom3srK2sW4qGgpVAm7tJF/JG5aLRTyZ7+Gi
//a2/7tVDxClo2PVnbIYYJtLQaYb8/ZS3WYWp+AO/rLmgU12vXdAFhJKZ0VCpXo8/NrvzS6wV0Sr
e6MxQ293jpGCYtTiCQYhwGcx0tzkN3XGUQwwX1M92D7d3g3G88d90lbw20lNJU4PVkrcVM5XPOsI
DztMloUjvWRNq8kMX236j9eb9eNPZhX4AAS4nGwvfsAEnfMxZ5iADdHMn3HkRmfQPz8vYP44qxeP
/UGVmYA6QElDeCJ3DIjjyfQWq4TnZobA1IDYuwJ3OLECFDadTXMeF3W4TGAEKKSAv5R8mZhDyw/h
KeWlAmyCurCTgp3WpH8YbHBrdR5NRysLSFIQcAdEHgTI4lojfOLI0CTPJn4svYWaiGtTK1ieC4UK
7UQqtmPtL/zKlPsR1c67nkE17Vvn3iukeHi2dW83WN1tqsWxOnUpkVUEFwgtDHuz6dvbtWgGwaCK
oclDZJ7+KbRLbjHOsfdmQC+LpQklWjWG/yyieAHZq7JXGyKnYfPk0MY23tgOHuPTlq4zmG51glq8
gCqGJliBJhKqG/FzpBE0PIjWZkMoHoAEiJNg95LT9LE60CFRr2jgQEy3BLkSinTfJ1a3V5+NE4hY
XEbZ1XkpHCYVy0Mb4wTz3XZ009pvKmZR+rq9gwAtTC0K9iMxBIjRfIXqxXUhAcmId7edD504y6be
ZPGsr9lV6AgobXkFQkvjRuhR89bdH8ebLXgLIsLTX85bZGACYoq0Jl2u5zhP1+kKjzxLN5lerT7y
vQMsAwKct96Nok8ELj7JR4xFr8dq3A4oyZ2fvyO5dYU2ASlFYwaYfOi0rIa17gtHJ6DjzWYg9BDa
XDJ0unissBqIDxxADZirPLuYuGr5NfeqKDc2xQ3+0h9yRhH5qB/wPPxsxgXaKSNz8jR05jCxfDoY
VtaiMCyMiV+QoNbSyV0I7oSPE1JitLJnt5z9fNr9R2X5xkH55HuOnNEZ45PAzE58GSbjqk8Zf6Ka
YY17R/JI1Uz9IwnpcDrNN0QE21NjaLr94TDWGzRE5HE3q9uTdbcXh9Ledt//YekQ/4dGs1wEw2Me
YVl+g2FaXcCDuX7/tHrDgz+AmUHM20DiY4V9GaKw0dJcx/Lytr6G18RxMaoQt1AXZgYRB2RzhfyA
S04YOfHgAA+kQBiq3uoNhZK1hxrU9cId0tgT5asWryczoXzhCBBmXPgARHXNB2LT5lpeAQmw/QR+
MzApERrIjpnUB7fXNpVAKicGXcpwIjn751ItcA0+qbAIFKx3MfvPD2PNQKM+/CZe1t6JYJ3hJoqt
UHzqlsm9ymY7gSeZjZEGHt1ylCo1QlF+3rOHyLJOEnJ0QwMRcuExmkL3M3Rk0oWMIdUXnrTm99Li
Gl5s/nIKKe1LK+z3cZI/USU4BY8U6aTRdw6Q7kLzz3v5I7GE3oehMc3t7Sc+hzGROAsQyG4axsTy
BhyO5q8Pgw/t/7UfIcnOvVUj9FZNZ0gLYgkwjH2ljalQczdlgqj6TJZqPM0hUL9QrcL2g5TmACHU
7bxS3e9u9sPxcLUbs1JNI4VmFdKBLPb7S32976fd6jSH30tyRO/GAnbIlXgkIk3PApUYIXtg+59R
IMHa3shaq07tPRCN9hYP+ITQcOXT5IRdPelaDzDgSE8WI3HLKTNy8oV22VTIbuxmD3+N2nG5Cu3m
FiqtBaJfyhXvGop3yOMpsGrdxmx5Ay5toJ+anVuQwebV7HfHqcq8meUd4TZU9FS0WZHASyMFYvWI
5DvXHuhfDpJvR2OChuROUsNMYDSIC1SG4ZyRT5yssH+7H2hGmrtRYYvBVXf7avu7ktDJbXerd+tb
LhJbjziLilX70+GvHhD1j7Ik6mOsNZXVPaISwSLMJ2c91dh1jZGgr6mjRRSUKdAWl5g4j2PBYAYn
8ErLZC+D4ij94WLQvSzl+yfxhp/qCqwmnWNaWaS4rFXUKJ919tCaPeDJgYjeoDgm5r6AKpwfBPmm
HY5i0TlHpST/2Ho2uEKsV4OLKxUX3oVhZJLOk3Oe60eEZKLpUkM40T+2sCQ/OQ1YOMougFoxU1HV
zm6zf0IMEDPKpqf4Abv6kjEg2pJurX6Dbx6QfxMnQ7pUYBOhIMeAUD/qATxNHhNr11m1IyHvCcRW
TFV0kxvkFCdHZc5hfHgvdikK4kdrPeOoP3Sd4W7aT7cvo7IV+7SJO5s0ZNLbvLmdpZmiVbvzD67t
/MBpDYjxbjT9uZkNH1uparmvxq2r68Ooe7G6vz7sNq8nx+k4/TbRYvdG+5b4Me4vADWGR9TJ4aKi
aSTMVSYNlXu7HGhhsaNAVF8mzrLbVSoU3pCWHZPSjlfaF8qZFcP/3rUvGfdKR1LZvyOdRviiSBVw
8u+UefRTigPHF6pA6WiysXR5q/22rpaOwdKOVnV5YxU6HV9wqCep4kcSIKjJ7mYA4tHu33P9hKPd
LtHZPY1YLDacprGa/lza7fSKkt1AIIThLDb+uD7A0i78GFavjQ/vqtb9TxoI5LcQVtX802odm7up
prmNUiYsZfID0FXmtas8fXrVWi/GkykbloI1ifYbJnKnr27G22Pjzq74Jccvi6r+oOXzaou1WoRK
+yMalwK1YUm/4Pl2ZcU02zsMMs1tfjPj2RQTgyneDS6ZVyBHk5Y9tc7BBOTD6Ano9+XBWA8cqTKt
xfi1K1Xq8nZ4EJ+KK6Ii9tzBKU31Cv4oLexKAV0vz+TKbceMnQ7owt7zvJ4ydyWXgLSGGDrfd5qF
WEWKF51/Ki6LriOZwcuy1NRt0/7l8jQOazI6YWl3EAfawvQwGVaHpVSSxtZ540FZWgB1Z4b2wB6F
mS1gbhC4vOQHwoeEGCNurMQjHRkb8hrcVTL0Ih1wqhFflnycm2sHL8Uls9SYQL2AWbobY/4imxtO
begWzP00NdxN/31DypstC85hGJE15abtHh6UdlYFmvY8kiEBBEpSIycoiBMAnb58pZiiRaJu5mqY
2RmSG/j/9FiEN5+t72OFGqYO6xfjQthGnB8gqc1uvmEksnIdjl9MpkKs7w+bcPTiN/qEgza3cHEg
I3e7n9+Zt5xs7tv7UacXPZ7CyiAOTc8tuW14wk+llxVePT8i3Dd8N9LjbGB73eWI7gpm390WbaXk
wcb5ZPvDUKerq7HH/NRW/3qkY9HTkJa5lnhYy7DJh8Z5ZSYEEgPhWS8GQ5rzICWI4WlNJk1clEvm
JVMZaH6A1iBN2CQur75Pj6p9fiExw1i9WqTgyBvuJB5pmKvRR9/Np/3Hm9sRSwbKjpiHajeOpR+o
nEIY2hwckhAJdDwIARoA6TsA7Vy7M2qY+p+sbaTP0vmEuR8yN5u3TBMpEnogLPf2HUl8bO8o4xl0
nGOdy8uelHRlLHvZM2fjqqkbXTrQrpir6hoCqXASCHfieV2xt+Z44dSp9vQX4vZ0+av54lhe7TH+
Ws+ZeS0zHryWu8yov8J84LzJxyHCgJ/r9UIjeuWXpwte/NNdU9dDzcOZolRYFVy+2tavBkedk+YK
aqCCYsz+vAYnVFwNCsPLMw6XN93X4WoUaMSOKTzPo9aLoZ6tsGHrogbM5ejX6iF0PdxtCShCUBC4
HtwQDXz/uB7PZx3PWfIMq7Oin4ndhzFl2hbc3z6Md+t30UTRF9KqBwb+FgOGsGLsAFgakx/uX+xX
/sVy+mOIJ/3g7Onb4Ua2yVHlWcj5aUnIw+dW3bUb06W4Waazy5Z6YyrE19zzQHsUeOoSNRvq2UIJ
XpC1g1usCd1ERU8km2SjlaYsSDI8fKLJmqHYA6sM4FmwGUBxcOlsGBdDeftQsMx9rWYc6KcpVf18
zO+2f+XKyJY92yuDrx5nqpZaUAVwrI+RUr4VFzJ++CQ7mC05pZamoAiX14SepgnGyaY5edSu+pDZ
xFIgxep0GTeDSyyQn/6Rm2B5BqNa31eXnW+py0GXjWldtpkPuMrjXF1Wm8feTb+FumMK/PGq/zN/
0T6GCC8yav0DYvk1LFpHpwTykOdpwo7B0Cz00gTNiZdDjBPXewwg95ZhQLOlkSZLSnxp1km9k92i
yc+C6QAFiC90ACk4rQ1ePDjRu8z+06a8LlDkiH5UQfS4i5FNv6D5QUJ985cmKtCT7N+nTXfwcvqs
2x62Ob+NrQa6ZeBsc+fw6anffnyqmUmC9UwU04LjiFoLbaKpJk8fYbUYiVOvkxoms8fL9vr2VsZD
Bu7I+EnDJWkfWzqk0oFRx9V8+D5WTpLW47VA4k8JYmUiFgbSPoxvtu/5i4aq/9RYE+SP6RZuqvBd
XjRNKU2T9KpMXoFHlh7sBdEgdPAOGRNAhXBeiNjmDu4JxcgDRaWRWFuEYhfMUKQomg5c3BSjImmM
JRSlmYtREBAgDGOOAtZThmTSTds8SqWEmtQnUtwBZE8YuklHNRGLOkf5ko+crEkLO+O1yVgA50x3
L7q/jXkXeJkPcvfLT0VtGAnNAYrOgnPNv+qI8AMpdPfwRid4UkCuF6aNCBs42YNcOkmcPwUWxHJB
DIhx4IpzY12OY7UOhy9ohiZ89kXuG0RlpRiRGbIwRCpA0JglxhIFTMjTJ3qm1UPrswxn7O6xGwmu
RJ4ZQhc7xPaesvgEFscQwGHA7wscZ+C/8OXxHjknkZOpe4OK/T3PfcfetFdNj4veWs7Xeje48rC2
dWFZZR8dVslU1ox2F4GwOSxMAAd+2HfT3AXsyrOY9ovflk94tMY80P/vfXLC8tb5OFvjx+q9jil0
QDyIteBIHmNuBFGhA0G+8u64GY0sSWSYN642xEqiE+rYEtOEiyVfx0w5vAaDARGc+86bcdOdgkfE
JvC/pGo0SsM+4kOFWusMvfIBhnKAtUHqO7o1wYalqyndvNq26tTpIF/zJS7ET8fl6+pyMmA/Vyy8
LGxTvTv0r8w4wDCln8w47S8+q8lsWLhPSV6YengWxmoGXHMev89h/UrmtLl9o8syFs7rweDqOM5+
HI3e6J0se4PdZnccrXWGmDU6kACNYTMIBUIwAiQ05kx4I62ZJ9pBChOCQPMm5BGOgPBllkybs/R9
nkYK5tsPOH+fjx+087zS1AlP7R23C2jqZTj7Gc1NjI1B1b39RApljQuf+iM8UTFgNWSkPk5GWDMn
C0YDxl0FuVvQ/IlaPdr8pc6Fj0AMOesYJZ0r674xkJqY/UkIonVcCxzBdY8l3/SrJ/f9a+pbMlqt
nj6yGIyi3KNyY/PoQFIQILkBD/95eFLnjycCQgWkCpRT/7lqzeIKQ9KjGIDNn0N5xACNyCsiGwfy
IINmliRNS9TBXKOmgSQpX/KNoQmoR2YFlM1/2v9Qqdjn5xJsUV0IMF46E7cDES7eyGkjj1rO9hW9
gfATjKhfsfiqHqHMTXTDQGxojeyquzf9AT8zolEOIDJKDcRmqmmhrDmIRysQsmlED/BUzA2PzPFV
tzpiDU3RNIWogsfZxe2aA5tihIzP/DGwhPamf5WmDfz+ZRJ1dqyj1psnGI39vlHz2HgU/kNcb8xs
LutC+dnNQCOpITzxEtNNfEqDCYZhlh3msRThgjT6zXsrTP9ccFcNhBgHfvF6U/36NN+8HS47b3R/
sz8zLF/qMZ9cR7uSRUnAoS/z5U+VxhPn2beJjcNO5HLQyosJjmUQYzb8a7B8+rPUAERHp00OvevJ
kvv0sjdREHKiou1V/2py2P+1r7pj7ZLUSR/6tfnkZXByUkIWKRrjQb+5/3d71X692NMhDrvAMrK/
jZncpDECxTU5Eud9jN7015e9i8ms9dmux+xtd85+0bvo+HmIsgxU6lgvnauNbk8mQF0whRhQXrzp
zacnU2DLgcYCadoB6bDo5DtB6qiRi5Lmwa3Rq81KKyR1qh9/UAyG+CjWOrsNJ4PH8ggg+clZZy22
yyrG57hY/dLbsmsqZw1SApkul9U1z6ctx6gO+dfRLfbPBMq6ZQjSxPl4ubpYctYxmAt3XXn8Nwav
0zu/64MDrdocXcW51Fz60WcZ73OXqjVdT9qHu1HnXeqXUNz/T3MSj5KSCkVd/8RuA6ssazDwpLvC
IGi5yqIfu5DrJY7an5bPmLl2ryGi+KRoLYns82ntpKo4c3DRc6+haDCd3wETF4k+jY08DA/jwW9I
uEXWq6uKgwOLi7lX4/rwTHkR6XGQ1nb2MwSCIU0X3GStPHeUoMaRmhRcchayWC+7LOA61DSYFITt
TlokLnLOtzGEkHmS/GlsIO/ykCNP3/do2Ov+3KOpReCqP9Q5oiNuo6w1HtvwaIZsgu+ut1XnneZL
IaFNIwih2DST1hCLZcIaFhvLo+wbZDLF84iCk5n4ab83aXjWiuze/dvpzVCGGrN1OvSmZv6PRPXA
qwPQ1I3zd8HRzt/S0aG1kokKxQU5HUTU0GMgVmBCbpfjxWqr81lQVdJTcTcQb6xv0ETT2fXttZ90
8iBUHE3f3qcJLTo6JIEm5obCE6GfjvceIQoBJo15Iugc3avnl1sqwZdTx0kDF8q4sAnfESzrP+CA
FyfUiQPqEcvhOKFuQNfpTMTn1XrT7S1G7XwIJUrJAUqDaJnK3W/Q3mSVfEeAriCTqq/zkAqRwU3q
Z+PAomUS8aa7QXSS4ex0JB+EJTVxuLessBdhkq4EC7bdkujb8xVxQMdplJbEaQmlbNntxXolI1z4
ASQZwDzwZK4gEvI7QE+QNI0aKxNirll9FR+Xlpfbt4bc1N2/kGTHxJcNRZZnJJ2f0PqlNT+tfETw
TUukjdQ/oGispm/0UiTTXFHKocDtisXA7fMbux9vD5NF73CHTOdeCuSDlJQpj/RB3rQdT0OoZ99z
+TcnDPop7UXdL4fj6iHd8zFtv1r+FsLLgqdwonhoEtTkM1k99BKENcGkcytckTTMkqmRfUgIkFQy
sjq70bghzQ80kkeFkVEiJJLL16NreogkQnQRL/cWLY7uSrpbKVGKIOHbfYjrceJsO55pfBOCzyxg
Os4X7N8Q5vw8K9GlRtQ4qLddD3CIziWtNxtODreH/TuddIekWNeCUAegZcyQR2gDblI5khjioQ+P
ljhgXjhmsTt1DYJOyeMHd4BAHCDW1cyGaIXphI6SslgGBEJIK8GKiWwKzfH1qKWDbmh0w4f67WA7
07PJZKEBRzMSqWH7QhFoZIqcFJ3pEhvIhzsJ0b9seg6semnnakSCG+zb/Oufjw3Nt53OoV5XTzod
+ebuDVvKog8YvfMAhQAFcSuXRi8tnpBYx+p5LrssmRiouu5pRbH73+r9oU7X2qNtSpGaj4F8bKoC
SZNyz/6S+sW2sdKoEtOY/iNVWhYpikNLMoXETcSPxBhJmfTuf1FUDCGFTubJXxmJxLHC0R0kKWgP
xkbvSN9qBMu/ASRqFWv3seB8XEJSEKxfDU1xVj8lfvqkFbm8dpc1VTNMPvjtJafU8tfZ+vOSOYg0
PD84JskSns0AlSQmKyAYmYi0oslGoJgCGBU+bqoe48SnTHLPUD88xugEqXxAEAf9xvilIPZPQFSK
T+xp1l4tF1VX7XPvU4hFEtUjS+kiQEypFBO/V99FT58hjVy+kj9ve9UIN2sWmrop3kg4LaJJ1s/0
7kANaQZ7wUDawAEJBkHlEsCByDfwtAsZmSYg7Ei2g2KyfUSarXqlr/NKNuN2kqKrgzJcnPwj0lkZ
G5IF6j3pjciaBCVf0pRAZJ7biQ4V9SSprQJIyuILFeLJXiK/nt8NOUQtDwAE9NyAvIlgL0ijNCeu
Ai02TZzGSAEcQ3qgecsIkPwLpAkL59HqNK1L1/mN+wNTZfwnvhlIY4Jo9SEPZGGiAK1rQWwF3a7+
vT3WvRaK6BcHRbTUEHekcbCrzRwQ72CyjUkmMJ5RRPkoDvcCYjlltpbrchTH5P4rBHD2zruM9Nu2
JiruP9nOOhKIGg5VKIiifWkBbfJ4SwhmIad0TlBMOdiIQEqKLcGMQfYgm87laLbRIk8XraFMMUty
yNwnC/7RVw1kMp2/3d5+0DwK0XAfBHw+/xzzHGYoFd3w7qkPfOeQFoOSDvnghTsLIFAqFr2ZMaAq
iGlbXbb7aQnl2WbQdCB2OuT+uQyRJYFfAaQyRoDphCM3hyGk5cUPHM44Le3M4ax15QDnnFfs8zw/
x37e2sxaT/3V0zuIhs9pepYZF1MYaFNqG8ejLGDuOoCHIyPtCIqpQ3thH5E0qbE8DgDuGMsjuCVU
QphOVcn+EIoz5USqlBPauCjWpk5WtlnS03dSwphavnXhhg2LyXslCVVeoOqRNYU1hGG6n9r6higI
TjBiDeEYDbMh0EQVKYeXiqzDi+DiAQl36FSxk6fdgglgRzGBzi46bqMHuv6cGLmkz9JEQjOMebiw
jVkISFmUzndAijZOaeAu1iXzOQjpFWJgQ4om+BCmo69DznAF+Pf5Lnqm52zHduL2oOqxhK96cQnK
vD3Z1ofe/h0CjtpCpQBhvuJ+6SRec1/hNV6DQ80SYzwNTdiiQlgQsURYUcwnCITFRoAATVUUPpE2
JYYQjlemKFCBrgyy7YBMN8XabQp0mwIdaLtCG1EoVEwhDwjBOq0gVuTfb9/R+dn16q/0qsGo5hhe
xojO23e4vt2xd7+zf6d1AeuOVLiaOc94Ici0piGtabk2QpvKVc2TL2niktj55mK0uteFIm7g0syl
jVMDhx2Wd8J4KzP12VNRA+cxaQzjnlMG9yMZRssPHAvCI0wLwiMBHKiT8mhYHgpM3J8jiaepU8sH
suy+W2pu3FxtaD1Kw/8bVdp9OeDKQhFu1e0Negy3csP72a0Ru8WkP5jeP7D1D/GleSkFSMsDCXCz
GRqc5o3Tj/jraCMF0tyK/+bZb9ai8HkTgZmt0og0GQzXjMfkXkQeskl+aZ6Kdk6UqE9z4jih33kB
OY9fujHkh0dwe+hpbZ2i4rykcGvFQCGBQOUdokiSWBYXhb3La2mbtVYB5KP65pEhR1lgIy4tAbHA
xuhDEdk8FmEWa3rCsBTqz7DoxOQU2K7DWGadAi3Gkt79xT+JudLhzsh5k8+UxuozIMzFIzD7s5Cf
CEb4gWv7XvCFMmGtRVqYRn4xY160iApoOOI8kiMnBnBugAqL0SohoWzsGorDs3dIYgLF+EOSlRgQ
q5/v6xt26J530nsdxqy6I8515aw7Nuo+H4ye7+vW3eFpMmECLZ/1Bp8/n0E3+5vhLQQonhhsdhwQ
CXAIXyAA7IpC8soKTT7AQkTFfjUzrRn4BM1w6sR9de8JXcRyqTgLWCOLjEfFjFywTAD0TfwtbGNl
ZB10Uk+b1+urGMwiCp6JWVA4KqLgJGLTin1bWVExPEbTyY8iW2YZiGEKmTzA4dVup5P6oB3w+zTq
xXktz4wuFrer0ytrJg1YC3F2cu7wOF32NsOnfQwXYwtsFKCEKMXdw7t8U7vtQbEKUETnO+PfEnUi
3LAeV92ni/3tVMfeOrVOquprMyiPxYzwiT58jJEzMFPbdDbN27fz+7FuiueRBATebmdPrx9uVh/S
DfJ+5fT+1tC+w4abHI/drvSuvdd0XjXpiQKu6u7x3KMomT33PDUuU+1f7ycXVpVWZGlNMB6pFHnw
YeI/TenJzuoF50886FApCl3Wyzc0MYTkfZqE4+E0HUd6V9dIgmxDLk3AL2QD5rVWiuzv+tek5tVh
sVpebLvX64f9T9VTDOJTTMkDxDhJQQzdVDzmNlMaqq8CNKE3x71Ot4WFA7XmZuQiUSDW1Kv/rn4H
y4OPYRV0zBxaWGo7HCpW9HHUMftxsfcIHkLB22pbaezRAVWsSX/3lVm65CS8SwK5X+/Hq5r5qOh/
87Ygxut5DDHzQCiSCo5M7mfjyS+6I5lvLL5S/Cyz47VOech18GtgdR97z0hb3S3i5KzoyDlnZRjZ
8poDYULQnWuJJgkxknskmwdmFe36pGP12gP2S3+eXE1uMK1RejFZ1Mwxca4QzeEIoINLWtxq8TMJ
KdKwiZCSfTZ5FxTvy6d4q3fVxWxQc/3w5uJ+sP3vcMWekuPs+fnBk17ver3YpWWHZECpFEA2Rrr3
6+l4wM/freNGEBqRF6Rz0qo7uFhs1unpVGMwNKPDYlK9UwOVmydpJszb8qH1n6QTc88HOWm1uE80
7Qql/4G8WIS+rws5xuqlveJiJxb4crhV1WYN9nN71aqHq7qPSniHxCJWHtOQNDbcNR6RD2BTjCxD
wNAZliLDJEtIi/VCEyIeFqcmgmtkF0cylfuesfglCdRnpjhXd39pIs3yZUhaJwCCJ6/IfGUIBSFU
YRRTDEhM2ekGcQqVQNKQhyxWdGZAMFR2Q0BEmvAjmpDI2Pbll6RyQh4J1nu2ZOEN/YCEL+fKMGdV
VfX7HE016HTi5KrG/HevHswW1ePDMfUhTTlGtYoyLIhJyOIGK1bg2bItTJXGe1H0hE+dR+2aN/me
0avpIJ/cVBPFg5CFNLgY4EkJoBEsMUiqiZIl2k+mDDjBuGHRP6y6Yu1VLLx5NpyVh2JFLJzBtMqG
xrdgmRDg0MKkMVGIh+GBPyDJ8GwLGOt2uS6voh/EqpNOh31gz6Vq2J88dVY33UOsOdHqoDc2hY1p
mowiM0W+QnJO3foiVMTbRtUcLgJJYgyHmNXt1+O4MzpZqBOV6PUv68l4pYkVCGC4aMW0cpNE4MlI
xUEup5I8fkUhZgGgg/oxWYiJcd7NQhxjkQTyyjzgmGdCGtSHI0x9FtytrnhC51qpWvnCAg4WVA0F
IZkecpD6jC6EZS7Bq9Ze/QPYvghpwaEDkacDpsKW2XgBKSLJv1xXZ275j54InFIKEk/FrB+sRECy
NUc+H53Ugwv/Vgfo++z2clJW3NbnYifWtnUHo/MdNL3V9K7Vuhsc3q3pc9gN5PfCVWeCT4w1AFQ2
z8Fh5jkQdS5iwKN0NOTvRe/Y+gDKg7gfG65PqIFnpC97FaKbevJ+itSbtgVCWJrcdDZ5Cyl4lUaK
PfRsSU4CDmWCuIW+jufRhC7xfgTOdz8evfvG2jK1PCeVtbmCg/OYOmc9id5it10eWsvDuwWXPUqS
88ixcEY+vPPEDzwnDx696+Z324MnVz0+sm72K/De5f2dzp8mwjogjURlHUD7+y7MPBBigrwUTcen
MYXx5KNl87RccvPP8JBOEYVcaw1AWFGgtSccM/BRczw3nfEDJ4TlaSILbt6TZsXNx0YMD60Pd7t9
Oh7SNAYSzkezYnVSGgmAfomikmWRnuNYkvRFx1HSl3v3iCEERgZ/IFbfUuIj1p8MWYjCUS/nm592
u/ZythyixHWtnqiXzgmQrDzvZ/CSSJO5GFWQb4qU9HbYV0gkeYqBKnAQEw0FCpJ2SCaqhWNkDao+
w81vXNHDYzlZDZzmtlyBiICPnwolkCUi874envLSVWKl72hud9VBLFhJzmxOQwPKbnryLVwaa71F
53b8sFJzQI3vN/+Lfe1hRFFmLP9heJwzz87W9fV2t7vJdjrkpIwYFacQ2lmbfG1LaV/67kBiEQ4Q
ghEoUcSlIKd1JbR6SE+eCsl/RYps2tzuwfdC0e2QRSFUXDiePNHsyEiamKe59RydkESDz/4LJEx+
mSxX6TwIKEWM6WKVx6ORoE2ycmUkjNZPLqjHup57oRYFiGdC/Kt1tO0X62jRdVr40+1zSzc0OfNp
5r3Z8WHeRhw0C8lQujsMeWQruzPxF7pIXhob7kQaNiQUd3N3d/GEuQ+TkzrcUIWh9ftWGjVFBBhp
sCwkYoTnYTJoZxCxtLepAJx0l/Iu7WPSmhYJy0CRBJD1gpwbvWKIQHDbcxIyX2JwiLFEpMn35FE2
RippbfkChRyBe6YI2YAihj8Qim+NLzKLgZnX4HrFpMZzz3K52Cy2N90HbH1zAVZufbW6tNRJG7W4
lySkAQoYQSBA0EKnRHmAhFd+awQIhbzEBwiBPLwtrdXwBUwmYpprNFidASUgCwMbJhn0EMViVoSY
5BSylA6JSURjn4FVWBmATK7B4r1OuiZgN3S4D7QxzRgRvrtOfkJrM3gvUxFjjUbuL/rdS+kyDzVm
KOrEnJ4OE+YBsSnC8wOCtV/MQPU6Qwg1GLE2edCtzu/d7N2waWd9xEWQ2HASn+4UoeUblAJtkkxt
f/PbojuRDitUSwcW2BHwILD8tEwS46ZKWcbD9pkiObT4gq0BIsVnBoQZBR63qtg46uYHQiDkwqSg
1wwN9JjX0iAXVlogpgUIUoOdsexAGtmSsusy98LU/CElusmoSA3I8uH3ZfVbMSogJoqVmOEPqBEO
2dnQL5sAqt6Qe9P6vdH5VTStTn96V/XujkENWp1SrKxAeKS5TQ2a3o9SXEEGjISGdx1LFNoNYvg1
jyYMZBAeB0HaztuBFnz6tKnHw3Zs5SlLymI2VkSJFeFAml8WJeCJMnlFDRQoBKHhb6rpxXbx/nRJ
LSSxaktE+treyvJbVkw1K7e0/AnKFXExkXi8fxrfT7SM0ZRDdsANi+CQ+P9ApjDtL8g0rKtuNRp0
u/04BrUxpPE4n08eB8PdMY/Q0+omkxFaPdQcVbAoGXkYvhp8JMKGB0JYwxmWR5AXQ1ZQL2/65tjt
p9Uv6wdOuLt722ld9O6Tu1ZU3nJ22e9wiMZXO21Ik6UsKbhQc+YUSqY06uzCgcwfAIXEmLOhipZq
zH1tcLLOXgkoDOKyThIdrkpIM0AfW7sGPC1/hRkI8BHQmhUmACGYG0B0+wGyyzNQR0XI6QiFaO4o
fAFCgJ3MgiAOfFkQ43xIDDjWc7Ll0rddLKM1qzm/Zt6OMcO1O/WHtGDdBpiPHFR8DJCKGznw7Ywv
iYULZHQ5pPdfjLONzg6AlzvKbWcsDuIu2W7NTVbPLW9rzY2jnWn9FN2Bp82bXUciAHFxRyE0SPAk
zOcnIuCCdNgqmJnB1Dfe5AFtPNnffU3qIqb2ILmoHus3dBwlVOYBKIpPWM4QazrQFqfgW66h92Tw
l2CMpICwS6+QqyCmFWoExMFsoI6ZeUBjKzHwIXjaDRJmVFTIXbE53pjUd0zY8YLO9o8U94vFz7R+
H+vZ48zj9pDzwc9af9TfbafT6VOMqKEL3PS0sdo9HE23Ny1LW9PKhm7uIm80L3gcFVEO687z/4vr
/f51ujiqNDVIQw6LKFogLfmJIEEW9w7URUCDKxHTrLS3bSoiCm6IPJoOBeFReK1pBb8qUsQjOPGN
bttp/SpU4C0wrZjUsBVnIYawQjcjiVqMXLNg3g+GtCMIkHQwMvgPKPet4enRgHsTGJhifoH1dWeU
mz7OOqPWLJatF8KZfEVQTDugDh8mlvBludP51JDLsElJYk6aEx8IsgKFhGGVVxSyYfGBDoTieDYP
Z0rj0tCEtjeksd2rtvAQT8MbEqO3QZ9CHI6zPF7eMJm+mN2NvYy12XPAHcpOqNWYSLL7MNiM14uw
sWlgI69NgAzQwCSRWCFTtBXwB2R5sZuAroP217C7ZtBjuWN09xomtreYVdNt73AfCxVMFzp1TBu4
d00MoQiXNNm9FrqacIpP/QwRDZN7ZP1wHgIxzXg0AqmM/z/Gzmy5jWNZ1y9kRDTmxi1IiiJFjZZs
UTcILdnG0CAa8/T0+/vz7y5A8j57nYhGImvKmrKysmYjboPaH0nL8a5GHMBVW5eeT1W2uJ3Myofz
6nRX7dGvOmkc8BwNMwVKBEBqFxzFFDXd5MU2NhIPCJ/ZpJofux0dH1ezls6W8Il3UNAG3Sd5ev7E
HSj4o58peSxMCa23eh3yji69EzNd7bDDyGhHlvUZZnBZRpMXwsokzMX3Mhq+DHRn1LjZuUM0I5H5
YChDBDJ4mzPxv3SObujisG70lzCQ+8dZe/9qNXv5vtm/3PbPbTaT81zUi5+YrPddQrXqckNntzRJ
FOFI0a1354ry1QKYmRVo4aEtX4vNQTz8/yNN/rWfT7v4MkZSzbhhr9X9ZRKicdqeTt11/vLzKyz/
YkczJVz3013n17Kk3unAiBZrd7uJGeGPX1gysU7FLu5+MWTt3x9U10ln/+VsmIWKK9sSxSIEG2pZ
Fc26fK19gVR3dan/vep8dRIv1UASEQmhUVLgQGz+bznxL62HAuchjlaPvdGI8G7v1/1Mo1F7ttmu
irrALR0o3/QhGsB/6XTd4ClZytHlC6wO10brdBOmoF30lK9tUkGrjYbq46ZZw0tzo/Ddyf6k7j4N
Xn5SeSlhippC/qW0b9ZTlbv4noJec8s3bG8+v4YUq8v9GuE2tI8Uts7ZIZj/u2zu/arsNFs5Urmn
V2uYM0Dr/LnLbDc2zWy/OHWekCePls2Wx5TyS/F40vUi1cZgMLF5qDwU8fXnopfkRLGEtxNXgy/2
j/NWX1VjX9DAFiNj13zS0GWIHiSFZbWzmJ2LzYNGQ6qbOa++BeY+tzlv3zKq1p7zVJFGsFE7QRR/
Kavr0d2IgAmhmYBXMDUhC0jZjjjCG8psGv66Sq29ugFZSvo5NU/bWZIleRbS7dDu6HiCe2rNHGFw
kwTRFdDWw+p+PrlCBScgNqGHSQPLFvH4Hg5nXVcLUSD8RFIqyAptLWZBkMlmJ5D21O8egMV8YfWw
FU2YGaL/2pBhIZjmekzdbHMDAisZrEpzSD5r/zJ+6TcPx/2kP2o/Vfe+0JLLPnfLX+nPKNLmJPHX
mYn2q2dQaae+hr56a5XKTY3WuKp4MhkeOpri8EhFde8rPmstGxu7snbttm4ekM+rnpg6d4s3YsbQ
+2XVNQjXGjXt2/LVEA6hPjZPXIGAhevPiN2TLJCvGPyozrx9yVdgZ5+5DOxiybyd6lCdZrzO1+fU
P5jrkopSvYa2nSDCwvjqz6wM1TzEBNZUNeXeP0z+m5rd+nW1iurtMzztt7niQheH/aJmL/bjzWna
XbWerKF5dt44VQzS6feeLLRVuwxbe2+ym/7kbv7Bde7KBveHBADxtBaQKgZKgtPqw9B5jNZuXavV
/XSp2TieG4qTqvTw9jBY8H7v+mZ3iNkvLP0duPfelQ6kiksUBzDPDDNDqcNkrujYKFCBzSl2taXh
LTVMlRabh80TqD8qD4RWCNQhkrGvZ7ncE9coQgWikVJ7jJj0EKGr0oJ+smx+mv9NFTOsxQZYaTVU
IGWJVUwxyKme6ceF5V+M/3cPnHMN5r9abq/Zz9hLj7bOpH/nl6pt5y/nPfcgnauqhYF2jfbrHTth
sOYOiLjZnBq1wg5EmuMJBIj9eHD4mM27b+w+epl/OJ2r/tt1nU2y75uX5QfqHO9Ad9+Gy85Neyrl
Hr/JHqRsxgNC2bihERtP4YROYIJA9SBt6VawTbhbuOiGLlz7i+ObwVDvdGOwPxBzW3Q8sBihsIOs
F4ucMr25Mu6zhdWpxAPejNdTgnhUhF57T6kCwTM+RRPZplu68BYNIJHAmc9bsXkyJwquRE6iGgxm
22F1wcimN7p5+WN30BG4l9v9pLoJwY2NxUrFeeRypxhCEV1n8Hs0uPo2y/Fg8FNHvRn1HiCk9oVn
3UipTEZiy+1qr728OGMhWG6Gm/5XrGaT+8Gw0+Qd8bxcfigPXHxnjy4N/EZWADqz3aSpeUJ0PHtv
t2nv1Wp5uBffLh5W/Z0W2BEbwJ8u0YxiVZb8cR7JvCWR4r3T/cNHHMVda45d9tynVMNDfBFbfrop
2W/JsP0E0zTCvxNLrrJV983hPFtX59ldjPIbJWmjoYPwlu39YrL/MFr8jS/bAZXRkqZQh3Lx45A+
4rI/lYZtIeAPI4iLSJe4xSPe3s6hlbbWt9WqXnh2o8pWvU+mwZTHg7HNhlvzT3HoBQtlrfU529IG
KRdZTG/GZ23ttm8QZ6t/Wt415/vhJp2LsFOC+AevjFe794hB9+EpClKOKdokmds1x4+9bl5dAFdl
V9lfLT9wBOCnCUvIomTGJd/laTkbdgZRgUrjudkbjs6t21PWfqf0R/kBkfmqXtV42JZ7FRh4qibw
9GGp1Mf+UnvAiCvBoRXhKCcsLCGws3uFLO64FtC4yNRfxc0vtwgnRBTB8YNl9i3/bsqYUzBHgFGy
htZVkfGzWITVa2j6i4RBRZv0qw5zfOYuAW1t13QMvcXL+zGPFrvbj5lQ7HDla9QTo+TSNkYobxqZ
P58ixDU5Qcph8QAFoP2L7ciIS8xF7UwCq9oedrZPoHwkXNkfH77qD6vy9MXYy7E/3OVTHjKSJ8Qq
iGHcZxsanwtetSo63NTrcgDyZcXpiwNX5i2Hik/d20GLS9cc7fz1tLznipVNiFROP0WNuzyN4xFj
tuDqhqheNjyBYOXMZOxqHV5epKvIrm6ySgxigXS8um7QVLAmZSYBjD5IZHs8zSVxl++iYeDNPtVX
YY0Xd0rs6ZI3PrsfGjpfYLnJpo4oSOjvlx9SufFqZP5ok0NCiQ9c+0t0Y6VZDTJOo1Mnd2TTI+zH
9lsck3u5ql8LczJ0Y+qv6R5tux9bC5QbQhf9Jydxsz19KSfFWjfbEBQ30nEe5J+WKw4dcIwlMgp0
90lqwKvJt+8m4YQDnRoQ26hDSp4hX9n6udPoHckVYficPZOzTTzb57xXFrVcxaghpFqlU3vtri2Z
bgpuGTJD/EqsNEbsFQjpTgOh1/UwyQ2NhqNGNMpjsegbhKoWGoicaj19UQy5ed0xocVbeb+GDgvB
n24EjhkweaONc1j4f5srUMCQAIZOmOF+stNkLzkb8ajhK9KfKFgFNVlLEuNOs4O7RMDdPVuUGkb5
UE7+KFAj1B64awHcXzEIPQMf9meozl4XFTrfVUnE7Xw/D2r6i5vGUr5IR+x2lzwkZdg4fRu6L6QX
zjZftAislKx6cyS45JmfBed+p85BfT1W/uBdarexillEO1BgdiOonuwRtToXZTn+U9a1IHDWneOM
S43B4F9zcScv77kfavEXgxjN/J0G6Czn756DwgtjGI4Tv+GvmtuoR6uMYjRSOcQAhbngxf5Vd6nB
Sz6vNlU4QqkOqRlBlnNJj3S/j9WgKd0QV5GvL1ypyDMJ/exUeGgM1BeLfodOd1iWG10qR7T+cOTF
zN159O693qc7vix4r41jh5xiOgzoyt3a56ts2Fhubi6Fof0jBdv862deoEO0QDgCpDM96g9DPu5r
GRwMViKHbrZdjmOsZ4O7y81p9j0exPuO+A5JjWdCURqHFkofCztSj1zxeIFHqLVg3+np22h6uPS/
uPpzHVc32RJ9Bw3jO/+HzWwgrRi08vJz5au+0WKI3Z5AJOr544M0UFRCLoEYJynnuHDbDaFqoNr4
NeMdbu++q/bg1cNC9dg8YmR2N9/rcTasM9ZQ/72b5f95FbFzYehkXecLm+TBab3OAzjFb3vXg43q
jzZblFHebBnv2MGqCy1rcXpNEtxGaFyXDJbRoya/CcEjlQskWUDHl5BDk4jZ7EctYMcHct4+DOah
q/hJhrL9qpjfETC1M7hcze6+POl52c2h86Zuc2qpWF3PYHa4yRAr8y0xpLnLqp3V7R3epYFoP05M
VQLJgxNlpCoql18/3gKwb8dGBM4Fvh1HSovjJhGQAM9P7KKIfXFKVyUtLDPiAMzLj8tsCd7xFDeF
zvovw+WZ5wU9Y+ZJE56mrGdrsd802TcWcsiQ0C4rZEBrsD0PX1ZfriMsTruv+JGE0EJ0OeYQJ6ct
rx9E1HQqo+yYlRW5+DBekOn01aGQHEyUlZJ6pUvkn+1iO1nEVA8x2SYtiDCBo4m2mODJCkbFnt31
vA4zcszjAPnyjFuQ+ce34XK4Xt2wfbHxiBWfji8ynwPmSR4gjdQQS88MY2RST3sEWZ3Xo54pAyRB
51/MCcpZJVnFG+fO3fyBZkzXQ02DqL7rVif+gms2POEa0sP8k6CYOIPjUa44OtWZMSsck53YOxYg
3687C7AiRXykQ68YZZO4MFQWwT3t+dt5Tmcy4QU43yWKfcYmDNM1hIgYTxtH6nl3EH/QBVEgIt9r
UqISuf/KozNY5VGCmnz6W25uZ8zE1jMzZEwdGv4vWyiq8uSpVMVWdyTGiVylzOOyKVtY9U7ZfUuX
67IVAX8uBRfEav1l9+W6GSnDONkbYe3NQTQ17AiwLwdxMkWMaT9ELG8yeQ7ZB9+ZXNR+mFiOTTwI
v52/bbPhnucyU7Ep5UGeBQ5dwU3LdwGijLgwzSG7xd+c7wrBav7QQXCcMFg8zl7y4bz7N2YKzuJk
fKbC4zx/Zz5S7lKlKvpdySDdHvNMJ3oksqrFMwynXffVan5RUlQDvNN0pUso6dCh4+Z2OqhXPswN
4Y/mOR98bmeDG5dlgpSVpAXlg78gg5MRYIWvO482XBUv+3y1KbvY8jQM3qATzz2Znh5moGXHWUAK
1VLCcVIJ8o5UoF7wjb8kEorGywebi+PPk77z7xyHqg6L0d6ZAO4cZp9p/JYOsUCDcMAE7HTizYa4
dKjFDlXfOxHLMstieFx9p4+nZ5fqG9vs9Qwpank1ORyz+9YGDOU7LBPCdLNjAnrSWfv32ctTnYAi
D4n7wKssh6jUaQ5CibU7epmZfi2kh6rsas2k7MX8BDxkNjKELfR5tAYGc+xHwwEDpxZXciMIWqOb
mE2tLvGTOpCYTe7xUZUg2lFGpKrh6IU0OZ9qXFV1aUmb56r2Q35Rma5kbXZSVXopT2KeR5jgGS8A
RVSL7Z/MHijaa24l77FdJ577uNrOFlEqQcF4+ZZjB2FwDLtVZ9jb7n43V8Ez1QEA89B126bI+Shl
vlhEwGRfyUUMdLU5A4/5jqP5V/uCFkOe84wLBx2ICOuXHWuahErxaE8u7Ghz4ksjm+VeV3OnFSYd
ZWWw6TVLmAoW0o4QJSIoBDdjskVia4xexbQNUXHl/n0x77xZznp360EbxhpIzQjBY16BQxAsliiS
D6ENJSN+sLTkAcFIx0FtoY4gyizTJPQmby96VMz/M6XhbsOxOMYUkVeSr5R6d7OQ9KCuuqICMwEN
TeE65aYGJEnXeXE6a4aPJqObHGBlNaHgNBBYKLGcmUjZOnWka5rfQz1zEPmPNmC44a3sjNfRoCEy
0WOZJQ21r77dHy4z766HvBYq5bV6KMeFXq2dZelVqYjRFGsUk+IMCJ1ijxYcscKJIFgZMYzdayOy
GNvfCOjkg5BX/LpVWdiqldYNVWuo59HdkjnfuDvTlKuM0RjVvF0uEIEaMDug2UTrZnqShkgCIFcf
6+atX7ivbgag4w9cQMG/mBYpGBswaGJw/OZZGTRNur2QgUoqOdu9XfyZjSbD7ZIRTeynke3yLZ0H
kE/UuNBStFUA5QuT1bX2SBxe+CUaxcRDfMbc0AxpWCSBz2mh3TTPN/1/sNDJBYl8uox82GvFE8iI
eS3qS5QT/LJjHn9Y4xVYh8cDxDvdaPSdxp6Eckyy3u0JUhVGIHpyImsfdIUI+RBEWOY5unpO+O1n
/GK/7N82qg4RC85YQlEunJb5+WQG/Z9Khsjqfd5kD5+X28NliK+6f8TuSpVvqcYxJZGcgOfDjK22
IYCAFjC4gBiOupPh9LiSiPNXuewH6hurnjO61B068X/O31r74YlzrFH66ogP2/y1Hr4kKY4aMo7P
iOmBG6k2alwMioVJuBFPobs7j8PaDN03TIBsNvHuolPmugKvVn+rkKkT/1Zs6ztWRVG1XmXBJEMl
4P3FuEYKSBz4A+JLbLbhpZRsjFR4vi5G8gLnO3fOUYJsFf2r7Nxw1swJFO+1GTYccrhgcO8NLBzT
UETBkkrTzwqHbI7dT0w5gAH5UF2MoKSWi/3HuAEGciTB0QBdfOQhH8c4AtZL7ZxummaPpAcisCwC
ruSSPIYo0sX2Dgi8/ipeDo6ueE+aDiN55JL6mMOItnysZl8swxeT+8nqvaR6fJKR+Tl/LFejIUnB
Mpv1P0mshYgr2LxIOiJVVXpCWsbW7U0Zyg0pIp0JGpG4ULLrSR/3eBjde+S+VqHKdgddH60q1Bas
nHii0wuw/KXPgkyFcqCID18KtloeTqwKX0qqluZRcFdJUfqs3cA03Mkg3YpP70nURQ6Vh7JXD0fI
kS4/qXslxKNFp+VkBUN/Rgj4U4s/t99ggAXSR2sAB2q43Nx/JNYyf9IWxsNEe+usm6qHSAZJ+cIi
nnJ0a7U4McMH4+OCydCOagFZ+xElSV2GhJpGFSGGBt8amSTStcBKKWQPFhLNksI8CyVcbWkIC+PB
d+mCq5kwiA95oyk6nQ6pVwBoFPGUOP7xuZs/fSfY4by43+xzOrDu07g8n4flaPw+XhmqpSsRFrPO
8LCZbKJv40YtlsVCIJIoCWp3S5RXCGZ0XzJU7tqPqfRBmKvWkXoVRXytr6dmDGRshFJ2PH7HUA7o
MihnPFdqbF2qOGJpIgmC5Es6kRhLNE83iwi5OfWbSgUfyTcEIRZDkOORXcCSMhQH0gBY9Wu+ZIFS
tGCzpMCfhAWX4nCdV9xF7SLH1TIpwT2qFAaEkAo+YCWWOJcw1R44SbMQm45Axi+LvyW4qC39Rbio
rTWXbuVrXo1CTy433ad8k7/NRgvOESEdy+7Heby89V0tjwOjj2oVavHS0mLWEAuYF+0n796M/waF
A2WhDdtxGrVo9Gk/k/XwUHYeR53BcNT4Me4vuB2PVkeTr4bNV02RCNyspQhadF1gbCFO6t1rToxx
bgzvaGEIj9RokzqGjRQvEiVNy4kD6uNIv+bl/GGyIw0n54nvY/v1YnYI3afWBYvt7qtuCogCkOAj
zIF9qRBwS1ZEuJuObbXNKsu7D45keS6Gi93ive4vI4VY4ldheWp0PaAJLE8cNSJJIaOeD2Xv3aH9
btyIvfAqk9A2nUnJKOU4xB1uBDOekmeboEVKnV5gxfrB8xdg1lex7Df/2Rwf61QQUijXURTbk4or
ZZVjT9IQt3UrtIBB1Ell2t3nP2gIGlpVT7M5AqA0Mt3+RZvBJE91i4XlZHPIdYU2Bn+rz9ON2BkT
TSO5xEANC6zFotiTVGjyRa5EifY4kY5ha0P8gwBxlUrRedkPx93zrZKkp2Hti9DXSAqUoscGXMmi
e8cAdnjKJ3dqwyuUlCuxIDapUwdS76mrxTvlNlndLOoH01LinETxVH1m2yVsqDx3zkzk/NwXQJ98
icZoIGnIh5XgaH/bb01/TJY/Oj2pzCpJVe60+1AOdpub1GGo+7HbYvV7d324oUMx80CG5GR9pLyx
6FXkd8kIgHdxHQxHidiiCWXYn0jEVrs4vVFdSQQZ/OKxrirlkU7S44mHTv5A36MKCh02P8+qW85d
6kC+YABuyFPOlNvp0675R5mN37u8iWLcPZ2H7cE6G85XWzXllOyyjPsLMPOREiWccUFKP9ds6pVg
pu6L0e6VpvVVDyw10fUoM5ElZZB0ywDs7T7+NAhwdJBPl6KBk+xr6OwUe2qx4iFszOpndlKmEsGW
wgg+NgpMH/4pJgoidR/tstSea3XTobkP9t/Xhy8uXCAhy12LNviFcJSzzNFhmwbBPDsCvdTnmBad
DW8lMINiuntmPCkyx5u1Z3dFMybY3EylauMvzbSYBDb0O0BoGVd/xFac2ZDLZtGnMXphm6lfEFau
mbjAXouZV9ugPHXBBIlniDubuDbGBqYyNM1hAiaZ1sNNjND2mn8nPkXZv5vp4kxQLRwmX74sCO86
dBUr8e1d9g/p9V5Vp1S5ZNmSiiCP+lqdx35j/woLnPTVV1pEtqs33tQrnx4X98o8vcagf8eXyDrx
1b2dTmtMe6NfrX7ofUF8EhIiribiAqewqUqzBuoDCLErXUzFVsmLRGJLYMP+qvwgSvGRf714BCmX
ixJJG+7zXtVfFE/cFctmCGrdlSyNJsZTkttvx9w5KS2Xj1ZyQZ5xs8kutA0Q5EreX3xQh7tqv4nH
ntS7/o0mgau7MfuUbGos99xJaQdsL90ZE92cFwsbXGmngqvQBSVmeuP3NDm+zfN0cnv6StIxAPnU
NfFHm0jQZecmsfw0a0ojU0mWIx0D22yL+bB8y72v0RV3P+WrwVvN0sEg8YQ6isp4cfyY9BVGVRXe
+9zpjv/UjiMsWvPXdKa9z8Wk/0nKDP03qlCC6urraSEj5EkqTXT2wOtikJPKhUICevafonU3YUgG
yfO1ACBXGOGVUO+iL9uolqxIiKTVk6goCrfo8NwfE91pgIZHviLXe6NkyHOX5GjSZFvEq1hv9RAP
iDSVske6UbjA9XO2nKGLLWmIzDl8KGj2Kwa6OtxAMkSQsWBFiBRjQW8SipDSX3OQoqiUVgUwfcHg
JchGguQrYk7hlKhjf3q73zCtD9kA9T9+QVfdP1eH58s7hLZNEESbWCSjtAcMmYJg8keJeVHf/AGk
mIAuRg/ApRhbpTXMe/tXL5PDU6uYPVaiALaDsPmvQtgyDHEMEoL1+js2fKoJnOKUEZAMGGIPbghC
sjfN7ifCe1MJYZSyYGTg5c5KV0KstVYPnYs8jaHFIYBYxnQgbX8JF2aKI6NVbN+cIMNq1cSpqMv6
5eOuq3pxqoCunetqtIBQhVtnpki0K9i9RRSTC+kaptJxAQFjS6XaJrjTA0LpAHPOdJEEDMD9un/f
3e00NVGxYHHb2neGrTxeuItlPGoPZ0PV3FXywZMRpMpNjSgTiK7950tuhDE9QONFlAF/0teRWVgB
05eMyHpb0s6tkafGT5t3ywfhPp/l5CPIJH+zHu45ADcZHgtpIO42gP7oBhKijqIeP6p70Os016qC
k0UcpAZoSQPky9b5Q7G/z+Y0p8F9q3X78sEOEAExhFanE2d07WYoSqwSQROzKWtwYfnmKIH4Svk2
kooEIyHr65Qxhf4YQDF6NjkmoUkGRUJX6iDyqnfsmFwZ/AcHfIsQ+pl7e06dp3LChiJJcWZjxhTl
Z8ywKdAOwNXpFXtwqT8ecAldOWaZcbhW+VDNrJ25BIAqaz35Uippidg1jjjf5H+NGywIlru7IpZ7
Q1mVeg7LmY3oHgjEAA4aLkEhrKJRfnz7u2XjA//aBMJfip7Mu4roEB1YwZqDP/gLzuT/OEB72Ggy
lqzAvugBxBliGhMpUINl6MqfWwCuIKQouB4KVeKUXpZJ3egPk5IddkwHFEVxt2z+OA/6TOQXn0NQ
WGZUq1Jup9p7SKWIT+u9qAmXYsP0JWxsFQdYny9Cw0Gju+ylRGhwEh9YCxJLEYtWcMs7jEYqSYYY
Qc5JVMb6nmA9qUpOMXLvGrevgViMIM4kMGKVVmVEJxXqklUoQfWw1x8RQV4zqRAk0Xm3/HCVDdRF
cqvMMC4Dwyl/Nx3JBtTwciO886RL5mI3DrmxDcaURUnD6EzoFUPGkwJb0CvLI6oBSXHhK2PalEHo
1Oe1Ws+7xp9YOlSCRqAZhE01FCLUbfeQFayOPCnZhCEPHYa42jsPCrxOsh6Urk8ouG5cdu58wEkg
UIUYO1NdCxhVC/G5RliEYylOW8K00UhXgboe8ROTVtULBO4lIQ5NIB9nNxWjd99dlAdj9OKQKfO7
ssOO3tgzpUpcoVa68iHv+A3lObQdGKS6mUY+oicBulEBD5PeE2b3hwlxM8tn9OfhV+Ye++M+lIus
CntgMEH4xfY8HR5bL+S04j7G9IHhyGfCtFZwDXRbq+L1VMtqLjKg8QRBpJjHOADIp/0XxTqEONSQ
QEAa/LX8SjhCB5xP0mcMd7VCFmFxLZEsE5FL9mvpFDJdi1jQlhx6udlMdL8DnoF4nj6/jDTZynhX
IZg70M2scQKyydJCvasmxvnwZeyXKIu7sryZZcPu5FVxOn3PckbUsbsmpgCRaC6BqpjJbFO1dLWv
Qy7P2mJGMBcssMeIZ6qboiEgBa+q2pAIJgXUe+Xtxpvmbv1e2hbBLCxAigaTLMeCTVOD0IilcgoJ
euxWIzQmUl4KLY/ZP4XmreNJ12uOT/UIotu2XnZHZQhieY+Ryvz4xVGKA6X045ad7g+7WyUaXwo2
eYz5YXOrkwH0Z2YgCZUxyhSWwGje0HtsjT8q/wX9y5WqpITUnC6EsjpNlk+942Nn3kL2sJWn6kxA
tO8wyn2sXTzHLw6pMpKv8fS9La6hEgcfs8inbEQaA/lx/HOcfV3MurEYVKfAvh3+ulEw8qJjxpWB
GK5qI8GtXkn2NN3VCjqcqb7cDA1k7vDwxP/L4vuqo34aSu4bFeFz444tXrYCjnvdJ01YjfN91Yjc
lFZF92G3/Jxm1aKVQZRPjYE2RCNQH3s1f1Thnsa0cqPXA1FraCo4eo4VBzpUmst+Ud43Fse75bR4
VCPDX8YhGAfc5J1P+Al9CZtW+z/jH+tPk0H+Blq6bkOH+Psb7nvjH9r9Se9T55xLoaI88OMogZo9
qpQy+dciUn5cSF2EblYevjhCIkPn2s/Gw/VL9z12SmQs5O7bxUUvo7PvT3sPs6L3ILUgNNhFebMo
7s5d3g6pp3NA6P/56EHpKSe9ye2EF5DCPGPniftSw5gMIgBrYHgA2W87j3Evea1YYLcYD5j8IYDk
DEVJpkgdyQQ6pbo+vayvzYQa7QvvTqQM7XMs9nRWd6dCb4bL8QhKsaugawVdFzpX4X5WeJSIWrmm
WDVfg4IFC5hhkhpnDrHEBKc2DEn19Qet7bvGaernQfDuz37B8WsIAg0HdQLAxQHK9lXCUw5wJn04
CXqKUVNMO+od8V8+cGM9Cb9oq2wJWw+bE93lo6l7/vw5YoiYIDIenBI3JDqXvpgk6kBrmBRrfJ59
w09dlLrai1SkNBMEG6ff0B6ICyMQz1Wv4rfgq3NN/1uGG7Mfrs/G+LHxAB04zhBE3MYfn9U13SOR
HG0F11Xntjw9KNWoPea0dkpthcBFJI7QzhhIwlF8p8GMiSX7unDhp4JhFpeOb/+eAhysbva5su/i
pdb5YkjFP7kPk//xZDuM0SEThE8tgNiJ7pJKLyWrlcRDvDxFac092hEDmvJ2x60QrHecH5svd8hE
81xiBYznb5K4obsdXtCpQobbqjMNvQhHyc0rBQnjtfj2sCMGKg4oIkGHDm3zXA0v6DNFo9YVNbFT
n45wL6UezAGv+gtsiC1mKIiSDg9TyHY9FkaIvLn7Cob6DJGLwhiG86I43yyL6Uf8lXPtXY/saS4t
R35hTAOJ6JiL/kNKYbE8fpnmH3rTifbJV2okLWA3udmOzo95zkbyerYCV22JgB7qNBnsbKfvmY7q
l1+71fhFCWA+o1l8dhpyJCp2h5fmmX3TbJ+vNVVF1Fz8Z7NUx5zSm5Ao+HiFnNCUR1U6UR2j9pBP
ZxfkS/taGVp2ObMRksYyK1/kmlvYPPf2s0+77SMLLBjhtkMj5nrhuGy+fzVpfWwUu/fjZr1Ihg/8
FbNY4zMpW22eER2gcNShzF8nehEJIH0MacHxbEgQcHfV2HjqVYhWv5iBhp6qO2AKp30aaAjJVg5m
j9BCCKBjbtVk7mYR2+6IQmmjjX13us1KoaCalYoeS2T1xg9lhXgZmHf30zf97JmmE7LS00cNDRZ+
0r3dZEmJplRsAF4jNOfxcaFCtkNyts0v9rgSAFitAe3bncfV8TDcbVQDiidKTlmv+4hNc/uVACYU
AgOTxbatk0AxglMxhV0H7Te48yF5tR0NGdOfDzuH7nCyXFepOMwoxsNy8r6z3H9EVNRxSortug/L
9nN7wFNwsFQsOpIG1lZZ7NvXnELhO92GsAF+wIH+iB9jJFsVG941//GswYHuzLItkMgNQQhir8aB
/qCmGTBHlmLCqAVJzGY0glL3NCGgGktM1YPABv3Ww2TVi5XKWDvGq1koMTAIcV0PiigMSEMlQSK8
RI6qSgDMhiSRHVrvMIP5c41rXox5sl9spXbg116k1qnoIyD1CIKDbYDYME6q3UG0qmg/QKmc6/n8
41KaLF+UuYkokqKM7d4pXZ7v4/E2TR56Ku6nbNVZzI7br+M1iihDVDxQYG5oqcCwPJ7vmKuKSgqy
HXggtBydgHKMkZoA5tLLWmnKQJ1gAnhpFEjXh39txWmUsbhKhugE9VWdYXn857y7Xe3nUlbVP1pl
mf24VhqsMCSdQdoBshziycp6rQ92e0mUmZL0pakUEFumySAjcdsAegeO//BKKZgpg1TvdqSFUwJ4
Dh6Ej3QYgrh/MVJTrE5rOggwZuRCcyazREImGs8ILmcGSJTazESxuaDkYU9Hen7zu+5mvSo6vMgx
1B9mqjly3KffRMexYmcHE6FOXPmuZSDVBlztb0atW7VJMx0k38H+/BHiUsfZ+v73lCBHayimxafp
3W3aujxJb+zxB3/z4a0SXiSKpioerXdoOFHulLCXU90KIQjefrndLlo6uAc9wxByuFZbs7H3zAcI
rEWEbjGb1mU/pERIKCbaEweVJAkcITA22dgEHRBHZyTYOiWB/OAIZxtSuub1ulr4d7mnmjFS1XSt
C2OJTfACLImJpWfghuJ0hWkboh+tjWGfLEObrJpHaJAEUHRJx4/tBpD1V9GpdyVgtL1DVZrwL8Fp
db6pqt6q0F08/UVzWrBT0TcFSEO/nQyOLBqcV8PZaPdmzSXnlIoJgijeb5tu/rZTxCkpF5S2JfdW
2evTcfpYTum1sNbwt9jwIiKhxHVml+V6M9yzl3Jy2t1r17yyWNajq3Zxt46RYsgQskLuz5x5XORP
yl7KJDgbBl1r5TF/3cxPpLD/jlhtSZSHbfepWBD9aHcYjjr77DbL+n/l7KtSBxcdpvmaEPIO7L1a
ckcvfGFmSQhuZpZd0RwPuWyJeAgr1Z4/PsjVaDFDzw32tiegP+KQvE06k/s9INw7Pk7ew8cZrAyX
1H2i3STZEeuHETc9nsObQxKhRwvuSOtdeW4Lk8nyfl1Io09X6KHGKgpr4aHsxz0Cms3VsiBeBVm5
iC3MzNli8iyYzpt5etkRephgEjE0gS4fFFKewqitwh4nOFEdbsPCk30TOXfi64pUJ+rb+JsjKY+6
WsgDhCpW3pUiKTiLLNllHs0YdE1aWoJ3JNYJckSGJCslTvptpZhjTbUaVu6pFAnReN35oEVMel/8
pJ6VIHxmCR1OsIE6BgHi4Poux2825z+TjVlMC1Bs6Ud5w8GyTKomBtxpIONJGFIoELspPs/64jVt
ZJqvX4bdNQd1OMMHXTnQUCHl5qozirPW4G2+zP9yz/zlZb/6OO517hDXao8EgH6sHvLvFgoiuS8S
37RJ0DlSp1PuH+blXedlsR8eZlzyqYMNMT3NhfiP442ygWfnFIjRWbQMdQpEmuIUE1C2qp8o84oL
ggkTrkoWUzHmqrmtClo3EXRGeWLNjdKHCYje9anyqiQ/aKjFMAjeIWhmuRy7pGrxmz6STQPGCGJc
IkYGHmZ6YUCvAzF2vvZk34apFDBe6U32jiPWCbq4LDLwYPvNMTak2R9WkhwmDVTRsvMZTKdV1h/X
m0U1OYSAdM2nyaF6B1fVmdClSDFLnRqkcAGabaSBQNbprJecHa+TqajTMSdYosEj6x+CJPN6CGvH
7j7L0hq8XqUkJgR39k1siWPIdsGFZge+OSnY19qTxH+t/zgoMGjx32eVoiIQVB2Zu0DDKlMxJbQ+
3M1Oh5jCO90vdGWjw0oZi75Wd++4B04l19gzLWoFLmJow4amXOeHLhMLderole4/0QB9GU3SRHFa
n15tK73U6qQ1SpbaQJg1YeSBr2przHgfh3jJIonT9V6Ks+61Hb+hVeJISwBpoqv1+b488P7plcJp
BQQbBwBRJ49RvMN0TqZpYCBJxwcJueiyceEaSVb2Qv1NCdfFic6iYZ5zswVz7JMf/Q+zRvcLhPWN
xtzPwBb72BEJZKdG9VwxnskisEpJXQAm1x099iedYbWgfWj2nnRXitLAzGqkJ0orJS0lcMmrPsPF
eTdV6pwRPJWH8r6zYoYRf84jyLxXPJxnTyXX7pXN6Xs8s/rCBqU4aHpkhP7t0B9/O2x0tcLr7vLt
7aZ1/n5Yc1FGfXlgnxOcFNym0XnDHySh4fRTTuA80PWw6HzqckCEu21I+aSri5r18RI5/v2xAU9v
PrJBsvT9hnjA5fBPNn5blFx7GFuwShY4SQhuKWd73v5e5l9006QyWY99KoasUgI7DY7FU3/CriUt
L0OAhcOqFBUNO4WWXCLHPtQsm28v5YbbJGveNrqzoS/8v47aScSLPq7Hvry4ZxdtZdLGwliOqBjc
LYRkKcrICWv3Vap753qdPGpXjeA6S+BEVC/OY7IFxaxLa1KFzKaDt9M9L1bNV9UlU7A233qU669u
t7IJDVgJA6Py4EWzVqyOkDoxJ51j8gqieWoYHExN57yJ5iOvXDnWL7ufZtMJ3F7r5yB4BkJXlq38
L0mQ1jRf33QOfyB2iKI/H+BY3FkI4Q2kVSzvs8H2Y6SW4sFbY9S5I9rqZlGizL8r+vCBs8jXHwFE
hnux8KabXzeIpw3XUio3sx56R1RJnQMngxB12VzFmmgaifdb2H9iyT3prIbdwfEyrsWTE+sUeJUp
xLeChwArt8PWjOtoG8/2bKicKDli42jVEIjKBriagUf2JL9KJiRn9s/mD8x81H5j3Rm2R/OdKp3Q
595sPrwsezlZaqzT86cOy1S9yXulqR4EnReMrA+n7wTGbtGevJ9uu79vJLpqWQmiWt7PiouwVKH+
cv8cqTn395+a8837onnWDYfkoZyVP7JxXKxL2WNBCzm3e8N5c/Gw6bI+Xd2JSeDZvPuJQCQEP6o4
+UZj5LZUxdQfD5Q9EnPZ6UPTdDQmnH/fT+KleCpWFUUFBKOletYmaQikz9HpZdpxFkIQCzZqr7sU
Yb5GHkDXycaBJEqUYkXbBtL+dPEjmLaNuDsb7Y/D/fbuqHucSs6fDYtDSG6MsVUm3yFsYkMnNrEq
cdSsvfe4aC6/vnbw03j+4A0pES72WX7LH3W34nddKuZYScJm2T9U99Z6M0vW7X1ymLi8AO+x0ckb
crjnltdys75iVApeZu+dEOIifxE9fTIXhGK6WARW2ZLcTHtAsTO0fwhWvq7dvGdHqceRQSuVy1j/
XrcQUgkU7ezE0kk0SszWPmguVNiMDQGqp/Puq/bZU51UgZu72mJSy0CsljG44Lm0N6hlm9+np+Os
mmSyIkRwt1xgKFtExZbJydBRSgcTk3jmgVXnefkhngGp56kINio6r7I3JqS01nMPSqQG5LV+hIGU
AmO7P00nOnqg5LOYqfNttNWpvsterjMLJ5RMnzvPHbSSmjUleT5JhletAk80ESBc4I/SXXDcBY8h
ejqfVvNz6E5BgpCmGPKNNJAa0n+dY0LiC9hYdR5V4KDp67O0ca7uO3S+dTO/SuvwubnhMvtG413R
3jwo+M9tDqMtTau9LD73B/lfLmhHGJI1LZ2SqTitEClVdmEafJPm/mCmtXIHrch1G88EwPYa4nfR
XtzPuBniOp554zWbH+I0SBQUi7es4P6r/yBRXuJ1FFCQ0Kg7COLBvs/1Dtm3Gft7KO16tgp7XFV0
kLA/pRrBK3mltsEMeVOKJlUmn539x3W/q0LDxXCxyP6p6AyiheBP3ZjJUYcQsLKFDSShFAKUf0y2
MCKBQzkwtaUWRooiB9fZDTss8AbKpw6W1GEGInj12gLu8QAoPR/pwnRFJjjtp/4bdug3969mizMv
3GxfHffF2+2oPHJKLriFouo3z73LiriT48xBXmXlosCq5rfs2HyYHv/S8y6Ef73oickJKPmArv2w
5vC8edLUpFQovvMOfQQHu1U+ojcgfNUPbN5wrbSjV+tRGx4d91wv1NWg0IGhem4VW208xaJa/a9F
hWq7z9Vj8hoTmponiJ0S9Wx29EKmBCRqIES03iJbDUeJikgMFVsEAcna03e90xMR87VHTKQHtuep
AOi4FIDtZYzUwOCPxpzWu3v723rZW69OncNBzzF56N/ps7FY0wMIG53D1+RDzFwJwoeUg/lgMS0+
NzYvN+1t608sGQ57arveKxwTyr8ttv1VtzniZIOmIJhpG7NgH9vCMBMgp7v2/IRDg0Opc2g/Znva
Ddusqu5Ke0751IvQr0qpja+6TA5hXck1SoxCcbZdZ+aVUOYknM6To0ZeeGrvis+/9dfTzqKT9/dP
5J/n9jbPv83mx9750MGquvLP8ykszDFPSALqecDYTmATWZo1DhVdqDN+59an36DNquR0vdPmTc/h
6DYo08NKlxzwlyiC64t5nB3vPKzKjBxj3n1p7ardddXVqS5EoMsRqPo7sKgZa/56epMeFmqG2ej0
HQxvjqycM1zkOrboGa4lAjglC6R1G1nr/PLupLu9YK39qfisM26zDUK3FWqU7g7R1AizCPXFAYvD
wyJeOZ/dM/uhRijmjJ7D3KPqoJwwUEli52+e0/l3h62JuN/W3Xar2JESNsaxOY45UnKizNUbDIxo
ugo6rK5k0+1kGHuN68Mv2rdAzW273zb35aqr6wv9qSQXg9fb9od+Phl22tyIqpKKncSE0FaJM3cD
qQke3xb/w9jZLbdxI234hpZVHHLIGZ5Kshw7jmM7Tjb2CStR7ZISJVIixR/p6r/n7ReARpQ/ZVVQ
s4HBABigu9Fo/J0PBnfvhyvCIsiwYZ2kMT5F/Hd1Mdh/qrOdKZiX5+sxa7uQWCy4xKfKvJzFFCB1
c7n//K/l9q4d7YerncgF56ZqP+3rj3xukFuQH+GZDCkp53Jq/QpNZkcQiCS7lnOjom0wV1uZfEAP
Jepijnp5zwakOJOKaxDuV5/JjqgVVsT5YhkLSga/9JvBLZbNu9N2FGtHSIVonaPwwvrdjm2BDqql
MmM5vwmznvS5XyKLD5O9oVpqdWAn5f3J/SJ2BO69hjPIn1fixC1WzrSXeyygpB0OHrrk4tCHOgsl
7QvSkgpShf7719s/JT6Y5+YGbCQRq6P0Yk6UyOAu0KqZ/nE5Pq3mozNOR6BKHewoeLW81KHp2Wr1
qX/L4YjZ/KqU9l/zmt08EaDD5wgWM8buNQ569OoZUln/Nh/JNj/dsOR8cLiVxZbgVDzthdvqRC6Y
cthrOVXqN9oRHkQCAk2QQLx9TlZRaHdz4WL+rl023VNdLpcP5zej30JJvzucPZSxYKIPmjN2RelQ
4fUFUjV6bXf0Fp1WIugwKAghz/WIok1YTJjmjqDpDqjw2EzAB9hptcvhbHT+OMMwNP2lP46T0vkq
hiDIsPYRkxODBVZNaeyHS9cpkFLvt1ElAicQ6Cx1Ti4eXjEUfYNpTNGyW9dS0TJAa+1zc21nq9Ob
+XtVKOzi0aS/NME7HadNRs86HdiKQvoMfLL38MXfqo2M390DoeeEXVs7bcqsAR04Mk4Gfn4s8xwp
1kT4abtGOrDegZeIBPQMAUMXiVl0vZuLx++jzfkwnWynCzPZ6RjzwIZ+gTc1ccIP4qboHBZUsi9L
7hbtYvzB3izBJJXdT1ITCuyoz4S7V5XOGt0d+vdq1ZzdVWk1IqV0PkZ4+Woz4ZyZ0Ru+oh3VXyjn
kjOuDtv7z1fT1cXT4lE+MU3hey5E3UoISxCJVizO+C8fz9ov/JK5RmGH2XtEFB4NHR772z9d+MfF
BFkcVmsCXCAigZDY1S2Wx0jccMdiv5DdaQHj/e/V9uxyuXxXVwdpuLxVIEjCe/Nf7SHdggQFSCN2
Z8cjqgtLF/qFysgYDh22ma0+SReLpCgCkwOecnCVLU+1hpnGRkegWFYcowJiABqXBIfSjazkXopz
Wom0ZcGKpmW6eMdJ5rQ6C3aCwiA2ktvXMQ1E9eNYSbCc/6qmYKi4ZSqYZQtQi9zurU67qDnwM01G
EWvDAV38eOaDY83aE89sEZac15nzPl+iNQ/+FAqhbeTtlEOULk84EYHgtOd6dTmbnGiGhgSIJlLF
iO0Gurz5Wrei7H+tm8ntGptfaJEoighpBKyWX+GR+GSKVOI4xHuSqNGDcs5DT3sj/HBxh4ZOlcPO
zar+edgbnfV6N99iLkXNkMf1bko1CWsm42zK12+iqsYv7xgbD4bjajSuJ3VLN3p0GeRu9livV4+D
/gcGUHXT+wPysJgBbhpM6Lbw1qx2DTWXEhOl39+93xx+deT9km49dLQkmqaXuo5ov/p5r4VByD6c
kSSZkjRkfQwB1JLhivMM7KGShDwuvvIEj/pnVaY738XZNadoba8WJ/PLUapqd5k0hRok5iuf9uZD
Jfvrq6/Du+br5Oo9T9UxxyTi/pahyebLfLz/1L88aNFjvZnqzDc7ReK4rdAQNiyu60xAG4eQibka
3J9uBqN3+yEH6DBLquS5+az524+dFrgnDYGbaV7IxZloD7E+oRAu5ApeqBX6s/ABES1yvhI/cf2w
JUQiledmAchmxzFINI+spbvVQsx+dY0iutz91IzWn63tEiixmUwA+Ajmnd2Qgb5GDvPx+gIl9x9I
Lm4lfH5rYVON+zU32424QHpc97kbrXNNcbMbjnub+Qqbo3s5soSqRDEQkq7mKd28bjhTj6d+VwS0
W4igcCl+VjQVMrk57fd0HwDEpq3hJjugaQ5Ij6xOmK5XnryKuNsHm8BESzHLLXJKRx5AhLQpkChi
7hg4LsY+8DGWNcD/xIdkGJ2psSNq//D2XSRR3vcQE0ic7torUje55E019kELihgOykEqGRIOXeCF
UlYcFeYemSBkRYhJFj9K8i2H76eNem3C7SCYIsEhJdFPSHA3PxRgIrhipe8/NHz7Uta0g+GwQlS3
bTMaHd9n2Lvu313fj+vHzvQgDWlnoeN2BaoR3eaIjn0c80eQaCBrbW5WqUsEddr1+gLFx+qVoAba
fFFv/7Y57E6hLPxKP5EeE6PZok+oXT07fC7CDqS/3LNMjlXmQVtQkRHrWkBM0WlYkjamhkCjxSWy
MtRut/BSbpDiHAGvqQqvyC+ccZ2gjD/1NSxVt+jCj2CBGCxeQHDr2fxzNb/VelmCgVBH3UylkJmQ
gOrxMvQ5qOfbZbY9x76TTPPk6iXAGsVmmeh0gV6ySh7kCyzpg2+qw1+QJg4P0JSaTEh4JMg81u4g
1j4s1IhAM+FKX2jNjxAQmhPkdeKcqJ97LpRabkLuj7iftxpO+gNd2NgVSlyusnl4eKg+yMoNMapD
iz3ZsQFYE+h0btCHCcN7f48o0qRpunyaBEkj5G6zJ6LIQ8kiUqjw1INh3PxPza1QrHNwIOJBCM3v
9U00QAgKwkuLUNkF7zYHOG0EpCkMh4fxBzVC6Jw2lXADn3TOJBGo+VBBXNWyeP8vlV43EvVPtd62
VX/cH1VtzW3U1P5kcHSB7dWUGl9VvelHTZhR5bSuBQHVTGVb0qcqD2Eft5cUGQDiYRa1K75kFMor
sCSwZdu6RT3MVWqfumZDC3aKymeWx3HmRGCBcBzrByq2Q4Iw/PvLE1rkojuAKMZq/XBy0//+MI67
11AcNURMhTjEvFm9m/27FE9XAlhkAXmdB4bplRBlQSmONd+c9f4sNEak/ik3uvIrWyPh8fH8EuIE
/Zq9QFwZAFJ+VUr0dUSjjwVSvQWSzvMZep6UtMFLquCkZK8RZyKZR13ZdGPIwqStL4zmgeo8xreu
U0OJQUwhUeMBEi+EYkxA9w0/8nsBL2g9O7FJnFO0a8/ZsN3pnP3c/TfhMA3OEYSrO4dn4lqDvAjR
3TZdMpIVBxuVzhi8eDn7F9zSzvwEMxVn3rJwBQ8ron0aExONHppwguA698e6oQt+w5MYLzYBsm6Q
qGyl0cpW8imONMi/ZGjEJeLkwjupjX4OJBtDAsE3WvjKCIkwEiXMcsJJE8in8RTv0QgtH7qGJkEs
oItryHcgnsEZLUmSyG7KFxILSBhPImvyolZJ3D2Guy9JsXzeIDg9DNDbYbC0q5G8KcvyjSRw7Mp7
fO+SO8BVAG4ESBGAZGtIQahLF8TVDk6hieCiA0sERwOWOMK/k5KWRustRrQElTw620doQ8Vj9EgE
fzsI2QBTTrLFypvtBXd/c/IxQe7ogJawINi6wImajNiBWB4D/YpmGeNdWJpXGLzpxVh/AMQRTodl
1ZqY2AFksUjnyaHx6ab717vQqn7ehyZpTudZt/VkMq7i0uNuH3rXu7+8ru7bj7KpU4ai2FvuEJI1
eWSKRMyt7q9azXbvYkHajwxckuohOC3eLH/AV9M48sAKF6GWFQU+IRqPh9SAy0EkA57EACgajiKj
p/ODHwjNFcgxSTprVQ/yyzyWxIgOWUND6LhLpSZNE6UhpA9xFGf6KV6oBfzJ6qR2/94cbY99vC2T
SczvZj6kXbuU3MWhBp4uzi+vNKsOijNiSIsQUiCBrxPDZPiDnn3SVJO2GvSHUMTRIO+xN5pNDsPm
+oNooaxIgwTo39N9ulKxwqaANmVEnW7ceQmCe7r0gX6s2z+rxdxRR4PhxUW75t/wANxYaV24dWbE
kM7lpFXcVLPxlxnHcoRod6sgNoxQo83yzeHy9Iqp5mgYQLea8bpuM8L62qOaLrUeQxHX+Ot1XfWr
l5Vdtf3xZDBo69FwUul5h/GWTFxvF4OHaxlx4CvzXfBah+HMhOY82qH07wUvzKU4cXyb7puj3qlr
IDdSud47PbKawbxh9jBkq0CpejdA6lzhnNtfbtZn09/cC9AANEPXmTmylZBWsAAO8apxLZWLwAbS
CmoQMYt/Iyy2uoegK7Juu3q/kWy1o2pAXq//YfUDNbZquVmpqcfjweAFsV8teo+Lbe9h/FHmFC39
pB1M6qZxcJvGqHQIHGKHuiXFTObMdelBmdqiUqlsVzw4rsYA3N9LO4q5HKlWeQwZ+qObLs3CaKYi
Wqw0Hc3SddKeYI0wW4DAFjr83DqTH3i0qYX6er77ip/otKI0UQlrvghnrp314rAkUxYfQqg+J45w
ijOS8PEQaGfcRX4qOIUVyw+hM/UNfvBM0yzCntGbrsrC8VWGRqLweUYWD/QK/RniPXDK8PALH5J3
TYe+BxFaMzEdWhFCBBSLMqQGIRoirbt6IOS6X4Td2gLDkJcdO1uQg1ZjHb1uH7F+kLQEFtJfEBly
5Q4JDrV2f8PnUN7i+AhwbfClsHgsuF4e50w4JeA7uqUBJy/UyiTEpKsF50iBixGfRJS1g9lP970v
88ulxt7wCRAXq6liRM57lm4gmhOIifPLCw/pFVb0qtBTCOF1Q7/nBAXZFMQP2QKdExDNR0vLCnuD
8HaBeoHrUuMUC6cHLEi3MwtZCxPy0MG8CgK0pmT8dTEwGf9ICjdY0gfDwaAahImhI4Wv7ljBcz/Z
XoYJARLOYlir0c0vhnABCBFgFGCXKYyb9o87wHRsQiF8yNpkQkji3ZjthVLMrur1NPssBcV7Zv7c
30naimrzSAbqsMwFmmgLolkxqt8CFpUkpC9xuk2iBoi2dkuM7s/mv5cWUXtFA4BEi7xe4YPquUER
hZO/YTVqx5N2NGnr+rjfa9aLRbO9XnJ8fRhtoB8y3NBPUK+eMnYj2KhgiQUcjPsn08/bv6adIW+3
GTRwn92hOXplTwhtP6dRbF4AIYRsaCxDReD03c0Fj/wUGOsYupPjEZ1F8Is3GMi8EITzLnRcF+sZ
6AhInfYk1mLONAtCzgdnWNqF2kOgmj5aH0hzF0iCvMmhfxz9B0JM1gkpkXhFkI6g+6KN2SElLWyg
nKY5nw8tNXVcGeOEWMxiQkLC3AxOOA0DMkJcWWQi00CAuPbyZDN/y+42hAKj7c5xaH5OMAjQ4zEg
DpJzuGyEJkfo0uSo40KhuCJaCkJLEw5pmR4xZgQFk7oEHakSTqp6qpNvCOCNJzGY9Yb86+SSol1o
2iRsyIkxsUYmNOklu/EkqHB++mxBLbLsfxExVV8GsWcGMyi+HjNhN2YHeTsYSQZ1ZMzw5mFW3/V6
vZ9N16bxrOSRpeg+ZEtBipAhBGeiBUb/nH+frqyEPBKJmmjy8h7C+6vT/Z2MLVr4pZ9wpj/tDn3e
2VqFkCTK131BO+5oC+GYfHSBiygnDJR3uobBxMA4h0YDbxbsjpWpZHnXWRvgZjc0FbghSovgDalD
ADUDpLYIe10IVdXgB00yYrEXc1pMoLJA73mTrDdNb97ejG4+pg0f5EUT4KJZ3Bo0QtyfbXWwtIHb
A68dFQ9inUerN4L7Va3Byrkl4teN4xYAdyM8NQh8HecUZx1COk/MT8usQoOkbsEtAt+AAO1oh4c/
OcPc7FSC4Ttws6UfCbdJxGwWs9dEc5NQ3yAOG5ybWQhIbaRthjAZfOLmcgMB/7GBRv0XQ9FqMGzG
TSvLRF0zFn3eQMPNene73fUXH541EHmJI2IO3jjQDUe4m80Qr5lo8XHTf4dQx1cEPEiafLKkRgQj
ZKXMItPR1yVxaY2YTwTSEBK033SzlZFoIvMOASh3ummwtFdXKe/vtn9aE6Qt91NMZF/QyF0S0w14
rKpjRSTKsomK0puuDNNxodCMpttNWeSeict01Z9zdF5QlaHJS+VVCS9cOqAGBFgqiGTH4/avr9eX
rc8yJ1Aflq0zPI1lcFlyuDNSqqJVEy9hYYpXBUbvWKowKpJ9Un/FAZBKujOocbXKqhtHF/3gFK3n
H0hmpKDiPjBB68yjL/R3uOCGKlf0mjRF7COhWj3m8jW/kTDfqIpwFcs2pcK7584m8PIhyi6vO1a5
93l0lc6ECQrZ796079zY6n3Fn2czXYCddH840DxriCA1cxrCmUbgRnMs8lV9Kx6/YATYcmiNhS99
NdGNJ3MUHlgbIUxEEnRqWsgFI+OBdYFmdyAxtFYMzPLAXbAWMylKDDAc1+nQFZN+6qudDo8dtQuT
xMj9rL3wKstXWQLy36dRjUuUjLB4nD+FTMXJRXU8svDGmsgz9+zKOFTa8f3JhiWyFlhZw2Uc5R6J
cKWeDwEBwaQ6GpzfxmL/kGuU046eWkm6ZrrfSSJOH+hM/W15bJRVZ57xuTwDgpeEQVBJ8o2GruAC
MRB3Ps/JOx/Mznd/93b5yGZLYSdKBkhklocpfqfCtUIEv0vBsnel4MKkPUH979XFFeb/rIBkjcSS
FI4BsUN22jIQJwa5ROn7I0/j7Xz5ZvrFReC+Fm5tAdfKvqiHWNR2tGphdsdR3Jvp6T/17uocnitc
gxrbWjUaya6Nced55/E4and3N9XsJtu0KYE7iYL4G8uX8pRv5JMNQZDK1/fvlp/4zaIB6buTgcfT
ZlmEWCplSWWB+CSEQg4lb9bbLboMLS3SEa5IZkIJkhzwToZspkZWIANw1r5gbRBJguzC5AahEiCT
Gynoh4aJgyeeW6oV2G3E2AWjgI5hIU5aLFTrRrUX1gB5vckG/Yna5KjNRqOaLn9YT6q2CXNpV0l+
WIwWQ1Y1x7CQ9rCuTAsV+jQtlu7dj8ogEUq+fVx+LY/dpPZqda8nfa0FuPtF1g8fz6udbpTfzw+a
jHbDeyaZVpNWdx89BO3qLrEL3fRu8i6u84oVHUjtB/W70mRpLBuyCfIXdT+ww4OmRkcBzwwYvwFU
Oma5Mfei4aPnx0pthTyt4OdtvhjX57pvbXZpTia9c+LYzSaTn+rrw2d2o2pr8GwbWz5dHprcsth0
ZwhZudcyfDqdxD0QECcTBK8mqUkHBmm9FKGkTziUZPh0VyRRJRCzFYkY4GyJEBLhrlG8uBgrJHnG
hIWpwXD+cN5skzWAGmj7zHzHvSV8u4hhGIuQaHTqC0hVQSw3XEZ4M9CZ+qYfVz84DmvwZhPL3uwn
EgkSI1UmG2btAZImobQQuJY7CVtfmAaBIjWvi/tRg8+3b//kPXIBFoT0lJg4N3+41niYlWWJZAUw
dfe0mDHZj7TohObC9221+KCG853mEjJZ5Sg4CRAYwiSdHFVaTkjpt2iREBZANwRHvvVqdXOmdJAV
ZMAnmJq6NO7vKl9XluX4A12Zhq5FzSjplH23e2pscw9BOufBIzRSpD0MQUhi3vt1p03SuMTc980H
MPRNzP3viVreoWq7JDefnO60ZalMNPvhc7mpMM3xxQwtnqvR6AvvRCR+S3ogxs1QetSpvKcq3Mn+
QF9O5ckoNmplZOXb+FagqRoiBFlNxx/ixI3YXOCvrjnKUlvJ+ViTTUGoxraJ/REmdVerzAfWeK20
Lyi9pjN4jQgk4WjpbgPiLDadUYOkYx5soBlvOGEBpRjsMPqlt62ln8dVTp0tKukkKslL6+ZpaBKT
gGH/5KXu4jVGTF3hY3x1ufsMBsWaaMFNxtDnERljiyBE5iwtFFIv3Jl5iEIjVeOOIs528kQFfGrz
DC1h8iiQGjG1gJi8qKmCuNaAlsrWEZI9II+03Ee4HK4FKwGqq+ysEAA1gZPOiQ07sLkZ9sXxzUDb
6UCCXYNtbz8uWzpMJgCvLygCmdCIhso2BlDVw+Tn5W/FS84xcoSQtTXLVbRoucUgt7CKqssK9nVc
8Wo1BviNJVkdLUgHilHNVAEV5OpgrBrbaKjbkLAHDeDilQDZ43LprixK65Zy5uAufIGEO/bsZHY4
BbXP9QgOslhCw3kpsEe9aTKMQ1E5dJVZZF1BzX4pZ2W4Xfw8ns24v6DTWNSFd2FFpoG27MN1FWl5
OxnqKDXlHuNan1CsYrCNy0E8owxajrDnDHiu3lahS3FVVscroe9Y1qAb1VSDdO18MLUHLA25Z+uN
q0eVEUUk87RkgosNSAn51nCgnJafISzS4TV4IGraBhePOl0PzwhNe7M9D2oGKGwQL9FqaVW3U6qn
/97sb8UWiCinUbKw16LJmfJFSkAZhaQG4bE5iMpNE5AOtbj2e0ATlRHjQCPEpGp4ZMZLawQJch2Z
oqgTOwKjHaOSdC5fXM6lZxB0LE5LeMe2QYgbDBhWDxsukuoeCnuJYgogIrIrortshhKlFMAExysU
HZxnfIk1Ot2Vlj2qKz8rafBIVhJ+CDpv0P3/0lkdsgipqsJ6FFogBBCT2VjKWDkZiiaJcXRqXg4b
hk3XPqXop3ydMBCH+CDNNDv9ZJtxreZq5Ff1JYpjZWvmTWo4BC1Lw0L66FPzQk1ClASSKIQR4azI
ioeRitNQatFMeENSOBNxSrYBlZDUNMlySnAxoiqINWp+y9FkB4tZEhtW99z0jVwtMpdICbfFFY87
HcO8yr9IYGRu7FPP2495QJDuA3u6otwdVZLYuoqYSA5z3xTyGzTS0HGXaNBaSBiinNRwmEKA2DGA
VtCIT6CiOSkegDh78KcOAQ+9oCF6h9OIShIIIi/1FZKKioG8u71wqQRyAI8ljhtplHyTMwWSA15g
cRoL7LibwZ/ruPl8bX1m0U49sUAEJ0D8WBlpH6mQojMA0YvQBAU3zMdUxrcQKvftujptZrK64Usb
isZ3Z9t1X9uIyJYcgJerb3fc4TJnP3jcL9y/rb+AkRU5W/Nw3P4srGSEqhj5fgxwV4w2EhGRx64S
SgmC81GGurG61AmNp/FRGaXTIngKBFmc3XAEg63woSYu9+wfIkBaNp0KP+iLqIVWE2FtECCvEi5F
MxTy9EK2ZunlrJmnw5gtsBHECGQOXLPYtrR/6hxWu7g5Fzmw/HDYPG3jQTwQVldSOMcnq4fFUHO3
TqMUPg9M/IUUsDiVdPfL4oyT90pBIzZRCTDUF+UxIBMS/rj4PuOqibREsjMrQRl4AAxzF+KPOJ4u
AHE1lFSVTyRLVjwyVLJ5TOOUiE9lgRvqvEA+tpgneVwK/Hx44DR5jsPwBdSBFHGFNvOzokUUAwsa
qCculP7R/hAoTcTGxdziTeblNm827E/az0+R/bSEd32rL2Fgg/6ONKUrlAIYOq8hQvBq8ev1r/zC
FQmaa5LkDDGwZwOaRCZ6Y1nKWyi9i5gboHICgWYFIF4e+akhosTs0eWp2z92/SQ/SkogZhwnRjEQ
F3GSqPg4Pj0zvz4hCk9UcENeUHg5p5T0yDjlHTfPkzwb/OBG5wlCcQtzuujE4c6z5rO/C7jicO84
wRXcGrffoNFBDLP5OubFoSPGeRCRIQgsuvzP8iEOVIltW/3vBJlUISoRIa4X1z2b7HVUVGAXDLl5
CCmJgjqc77dlQIUYw8rko/CgMui9P1ifbU/E6r+sKh2u+HizPbk69VwqzyVWOaXZ9eAPrx/rN1ec
UDg5MOdoKklVnNYFqqKRNUx00Rj66XYS0TWSnFPsQlZeUaeuOWC946Ahi0yCkf2E9bdvNxtJSXBH
pHwwGFDzH9qIXGG9ae7/ZifC40k1ScfKQAMmA0GRMb+mBUoIni5hpzSmgu7lHeTG5W+t9n2CUgXK
Hsnh5VrxOSRF+LI9nUu5CerE79oywjt8BOvvu5PjBKp6oysEYVUFkWWApWkgF5o1t3GahcG2xeqB
91Tn6iEfskt2dqTvrHUiLh1qfa3rjJxxyUNejiaO3sUWC2rPxgZ6f5dGNEoQTncsJOMwrxyVymUr
0HKLOKFulCLxRZTClQAkf8NQPEBJF4i2IXhT/Zdcrw7aTJ9qAKQjK5cMpchxdf7Q3AnBqaJiogak
c9ZArjuSxZEtJXJerovIv5RM1RJ1lfWzeMyX8K4gB6pTPeSGR3nG6pNYfp1u1oLhMv/5AEkfEhsQ
pnLXq+OvvFI/JL1YuXQ1XOD1Tov2U+U7E+ejz5PxyN1DdGZdHI7HC5c7MXIjhM25H9JJZuSdSn19
li/mJSo54IwAS2Gcyprhp0SJ0r5YY9mmhqg+IE2Fyp2bsSB+aJiFXFZYjnIjUeccqaecVUNf2DzB
r/Plgyj2oT7BpXrI4lJvW3nJ8s6v+NN1NiSpyIKO0kIYUAOa1f4cDCcxqC8vZ+xFKzljIO7up81h
cXXqanHazhDc4tQi9B+mNuqXy3/qatCwxrBiC3UzjN38nZmNdbtcXm+aXf2BTFTWOMcWnBKr3G2s
gmMspjNig5BK2VKrR1+hMx82TOnwir8eJCUYH08CSs22KSz9SjD2uQmup78MFx9uB/MPfp3aUE1S
gU5rzQ0mWs7P0zJERLXgVTtUC7xEtyMOUwbOi1d4ZAhCILA4hnu8q+FjeRAjXU25sHBOD1BQPCi0
pqIRIKcA7d8sZG1CJCdN34sxnnf87vIRnC3nsRG7yH8tgOPVzbfcM6TDHiThZxeH9+vHd7oe0VoF
MoL+ARHeb+jiYjioW5os7AxX03J7VPQXhG7e7e/TKE/TIIgU+gvHBi9INfvligtB1clYLhXesgDD
m6USKGxILAtsoIW3+IRukMcw4mLCggJuYyZJZwNUf+oMgbxfIK9guNsM9O6RU4dEwqQI1xQHP5gN
gVDh8DJ6LTDLj5htMbc4oMgXRQ4ehyRBUDEIeZ2RWDT3YopwXLNBadQO63rIov2jNUHLXn192Wuv
Hj+ZhYoQeOKlPAiBHKG3roO47TWNii5PVo9pp6fD8vyZ2cYK9XOdGoXaK0NiiZAWh9x+wBAZ1iN0
I9MrCGQGaQGljZqigKgfJpFCH7SJ25EQUwfepysvCHKr8Rgk92IOs1DWJA3N6K5gun7LXRzuN9Uy
yNFQGkFoE7cPIg7ErfR6+wz6L6dw62YwHte0UlUP2kprujqCbng4rHrru1n/s41Pbp/SOG6T0jJG
Us3HBAcxFZgXd4Hb0XSIncUhZIjb0fD25nyosRiJuLWMaLUUssTiRPDw1QZoJAlWrZv3l5fvNack
aZHtzY5GCHFwhNN6IGF9cpihpEzH2dAsKSNpQ9OHoLHdnraECsyMoUC6lQmgBY0nxObHMF+oUDGo
IUEjhumKEhFTOGijq3R2kzN9AJ8LFgUgRu4PJ6NbHTdnmknUkvQxd8lSDontCEWfTP295h8lI/LY
vCAwfCwkgOZAcTzxjscQG7GoUFRpLUlDd5IB5LF91psch/fjNRMuBAXyOr3+YAdQxXqDcVs3w/5o
WE2GRyvRr27W9w/tbMfBRaw91hkm0FsiwuiaTX4QGOutfrmerz+t2YJGIN1ffzf+st+P4vDgLPoo
svnK0g8viD63o8/wFbAFj4CuxR13UpY6LN9OCJEMQXCe6UaurqdShLoikCKJQbYLHdgMaxiC4GAJ
HAgcApJmp1jsZioHmk+eqDuIEa8oGgkWffDm24zDlzhAn5MMgyWyVTbM7cyeLebNF5jMc7nOtkDn
LFYbpLl2SqEMYrUs2fOIbFwCYOGvZyXIInXxwAl5xbBXBGpBYC+YgeFgZ/Wm+vliazH/EA3+MQvZ
8E8KmY9J3z5tsZKRWLHDAgHb8b7Z+rD58IEH+KUeUK7f5ctKwOQwe9d8Xv+7Wp3V9fSPFcd5IQQO
7JfmE/lovhK4engfl3679yjwqcDOGRgSxBnzfWSaRQrPCDCUGPD1NmCwMKHz/vjtupm9x2eHXvF0
r1QaB2oskORB4u/O8MwkLJiJctmGkbJLoUGekL8oFSkDCeKBKpft/FdZM6Yc07hZpmuuls1Cwy66
sJtfZ708aCm6x4E91t2RQNA/NE/a0oL5eV0SsO3vhWZRt2wErOqhdqc07ZFm8dgs6/vp5a6vE9Uo
OjAMnnwC3O9vyec4QNaKgfkT5Vk3KoBef2rm4j1QeMwQDtGsCp7kD2WcEKhdgTFZoxk+iA6/2UOr
kvNkDBk5ahfSf4mLM/OYkYiQmKfsQ3mPAh0TnCYzsVfoLKawROfB4BCsyZ1HyVouiod+TGw8BzeE
nHD5+i5rLBhsUMMJhiSBYdjnCSjM9fjdG09s1QFGl1T0W61KhShFtaH1QhB+9my5Ko+7cximU/dU
QaXuWYI8LVJNqsZNozGs2l7/shlJDTId8wRHE+M14dLLmO5Ma0HSNpm9Tm+D+uUeKOhtwiRsOxlx
cVPskepoSmuOfe9dPdRcN0YNaH6WApjMIAVwbmI4SLMxTQHpLjwwMzzafE2vfq11Lbh2hAV4N9Y4
j/ehITutgBNBzeMofkjIQlnHZOJBEouqslSWDhIkZQRBky8IRmK1DxxL7lXSnb5DMtsdR5BZEr5p
tEbnagUpCE5nOF9Pztl5Fxpy1n0cJVGjVljnmXKok2eaKWfkmFLMndPiLM4SIVinuPJTRoTQHzik
I8oMmQy+PJmPMJ+1T4ZPAqH13nv9ZjtW0Kh9gUrT5i4ofgjUuMlyFI+ehOkNHArGFUKHjk3NkYTf
APoNbTF1BsmvAyuuuCDCQhHYEb+FpguiMx15EboFPo9s0vdD4+WtgpgleArCGuDq/Fo2EajOa3X3
1ZvtTzraR7yQdTlzBFDRdM67XwfGGrTQB1O6WY+L1AE4XgK+zkTV6AdMNJkMJ+NR1YxQ3sbHe3h2
m+l4ftfUH5JRyLLbbLS6jnuA4JbCAjwQqb9wkLqIX5I3FH/1yjZJfOddJTeaJDEOR+GILdYcnyDt
nqcGU1mup4U/WRxbOidRHGMMM4vgC/onBEI2IyCCeQuvJ2ll4+YBMYBShHT++ew/7ehUwluKEbtH
JYd3u9/5sUQGLm5G7+ADk6ih6DaGl/3FFTcShcEasgHZ7f++PrCQfvqufxdUT1gaZhIhyd0w2i0X
J+uDumq50HO74lNXKXS0gj1bAp8kXZpjpB6hDUFmGp0EhPLYxoUFhXAildepZ9C83AE26nNy2KTq
c5LVaNIcUc9wNFzOmpuKyS4bwmjoWc2qutzl55UuhFM+NTjnKp8z5LTPRKCSb+ff+TEVJdII5cev
FNh/zOtPoSripfN/wcIg5vc9Tu2mIvqLIsXKXRemC0mMLPyGUlVZeEGHMN5u3/YqqSnEKYyg/IZf
tdyZUOiVfIE4rfSIVZZB+3CAiPbw1Yj0hxgYQ3oghv1RBEGT+N0BGBe9WlCnSRkFCIWc9QCjCHJ4
qYvMoUoJ6FAdjEOVIIU8C0K3Dx66h6aqEJ9mkQJ1zXla/GrNhWR0ZggxhTV/y3R2c7U9m17+vpjR
iXU6BnBHIwvjIJbQhvZC/yBeROGZA3DIlnDf8yKd9sKCtkARdFjTiMgsTZjZyYOE+NSsS7kGCOOJ
+dInFjj33CORDwGGrg9KwXHOHqNbGVLf4SIdQQoRT1wwHtrF0UZGNT0AVvgOHFKydzip3zwsf1r9
+3U+HLYvNuCzS4N1/9VYx8pNxsdnzjCl8XC92Ip8bNonR+gbtcudzezqXf3ZliSNcZHhVTogKYl7
rpHzK+Y0vdtRfZbLuLdCabc7ZGO+0EaveLzsF4DNyerkejxRh0FSQFjFOAhOwp2FEIwIZS4A7a+x
Mx2LCwdInIXUovKukMv86CVdgse3UAr48YgxbXUEko9zA5F9fPa4/3x/s+QahL9DUiisRIB9mf9P
CwWLWpaWCJprgavr/efFgu2Ba/5Dl3MnV7hc1Z+ddTc6lPXhwxfYFSyvkwo2hVTNo2aUwq8mVfic
UyKUpzfUOSMEicWJ1inW3ID5JESyWFH+HTEikZGVvcLihMgORsbD9fnhlHBQOxcDiKMkOLOUS+tw
w6erumE3+rZ01Jt5W5Nc62p6+myQAeOw8P10OZB+ljZhJY6RBkUB8licEjlzwkA0Z9sZtzvQcSyi
VMy8aAI8FpM5FmUjwB9jHGjEJX0qr26mpWAElM5ZvB6OYpIMcx7UA06LTEg/lS6Q091AfiV9ebKf
PZN6vEp4SB8EFYtXiOjyAttmGv4gCgrKM1cwr6AG05h8o4jnYfqHJb2/OSokVxgvlY9u/67/XIVU
JB0nArRq4rMJ8MpgwWf6Y9nxoA+PeVtUD3Bgb/Xhv74PnjvgYbyOrho+ADwIlI675h18yBrN/TWh
d8DCOeLrwq6qfiDsmiHn0/ebPucBMPp7biHfPWzXHFFxzzwaeSNzQsmQLMpSC8RyDA43jkTAubNG
IiRnA56FFFEtDwTZoTZQXy0kr/8RN3qJJTzWPeucNjKT0ZzGjXgjmhvNK95ye7n1aTVIwxCE1l68
2280LioEC46jmWg/k6qMzyJKjXVw+dc+96llt4VaNc9MxfR/NG5qXyub2l2Yriii9WgwHMjrLcZZ
AC8sQ+O2HVUDDTIa9MWjrYRX2/m8Wt4/9LkOR6dDudOxkKehStOV5nKPQYvxFEc40KXrKMM1Z7ki
/0nQXZvTcYJAwnFOqkAnxVPsOpq6ciGU8TRfTupXgXakwWMSKASE1wSkruK7xiqwE6Uj5v/3fdyD
2R3dhZrPG/ExVhbyd+FTJ8d3lWpxGf05Lg2QAuH8OcGcZO0yuHZdJUT05/htfWfnVb6ofItSwvR8
fTL7wrjr0J40gzdSpK3ChraaOsjUdfKC1W0rv9GrTrjsYKorbSgaVUT6rijiUldAkuZRqVtlmutZ
yjVn7ct/YD0W/y68JvSZJ8fhpyrCqqPMH5/ScSKlSpy1MwWXUq7vyPYX96OwqvtP95mln+wiMCpe
WBhoFk7sHGd4SuyWrgDVmISQ1DB51Fae9CIfnFSMQLQmm5Ny3B6qi/XFqs++kKiVBdNzOiIQnz42
VgfcjtgFvP8NjY2v9GtA44Kobg61ugQ+Hx/OdrdfHeqkwEFwVAowJCZhJjFspdxVR5ocQq8j3Eg1
btnVLoU8gDMN8iTGRlni4k8PuOKiQ7FsIiQeyT3Ofx+N6OGQWv0tqxRCSGvzJtnYUzf7zymYD1ck
EsJFPrkA2Wzs0hMKcuRo3duvwwFjtrhsQqwZSlGnGVJzZ/2I9kht/Y2WA8XR4C03BmYBHhhtajro
j9vo/r/Fga1agqr/h8H+FKs3+1+DRnS+iLvolosvIJFZFUubN98WV5yYyaVqvE0wcfS2sdvmrBcD
NrQBKRha160Id19BiIKLviOeiZo6PQ2lhiilIgSZ5u1OodXpfNnnyhEpEbL42nLOrrsZMnE35Efg
hIc6MfuEMgNdE+TNCMy7oE2GiqvZHiotDU3bJYdGaTEuZYNPgMkInvq9FSvu0vpu55XUHntyfhSA
3FwMKX1+qtzpEges1uhx1evk7eEUvVVBYSikZ4zCEkD+ri4jvKgaxkOSuFKV9vICVawlmHxUKq4b
jjectavPBSJEK0ZcZ8DF/uoNP7cnw/1UNab8J3+nXaHzj8PJx3YWO8j1DExUJOFA3ZjaQDRIiAm2
xdXb/pWipFNVp79xVGS3yCRCqUSgmRiTkcqfStTOlAGRVeZYMgoeVZcHxPitC1JeI7G1XWoFGiAK
e9IDQ+MtFcHHu0YMnYGfOoT8lGWoMyAkDh6DdOKWrIyQye3JcnyucyHo7dIgIS+IK0rLsUIaBjJ6
OJQc4nDyUFzPxFEa6Dsk7GD0nYabpvghZSs/2BLkzboPgxCpt3iZICO5PJrPKzuzwhTluCAVEByI
XsuQF+0IKTiKk3XidAgwYg1BFjLMFetiRcoqH1XkGuEjQHBEA0o753GpGPDyJni2aoOSNbA4e4FZ
r6AEPLQZ4HWdrvrBCXQNi4fGY4x/wwnXBsg02Jl94crcyeC6v9mFycEdwT23taJVxWg+fzmfj+M5
3Q6wIIhvcAvx0B2KPC/BhGSrHqsE3mtFyqyKUa+7cvjIGvlqe8a1OIj3JJWCTRKzdPmFCj/i8KyR
80Trv/iZ3Lz9QBuAFWcvTUAIeBrJgTkICG4vME3HRawni6+p6ImmocJMS0ZK24G42UBQ5YCvt9zg
5VLKAVO0Y8z9TdUMKy4heN5yzUPvul1ORoPPMujYEkSde44OqOaKCdysJbgJaT8jNIsVCRDeQ8Fy
09EoEXKQXoXqCETrMUTYgdhZAtJ46GGIM5qYL16drhbMtWbliZiSj2G7OEIcmKRhyEQ6Gcph9ZwS
UCC8ZK1A3eKUl6SVUJ4RT2ohQdLfQzHtqohW11z8KBNqBNaXmJaj5HLW5rJ1xaXq1W+jF6Sf0A4Q
At0BAlfvWHeujjpMCHS6FpmlU0JORj8GjVmSEgDeWU9s6gPioDm9ECfXI8YJCRuo34EIHQtoPIgR
HyLFYaZZvLxsGyw41Em4hR04dPn4Xb/c6Ryi6X71tvdfYuNLBgS/ZNpO74XESaIyhGchbNF5FlkE
hozSS0WsBsITnAejjh6jG2I5GAT24DkunphHJHKJ/jqrcB3H8cD1Oasc39Kxm19v2rvbR+Z8MTVA
LJZthnBDVlJFRuHEO4EEJ0B5/iXM9GjIKOhpWEKQB1mSZUFUhAxY2a3/rqDTjnTdqNiOMNbG9Jre
CBkoxgqFN2u78Utq5iMlm4nWhEq4kFB7nWkJAdGRhvGoHs1/Jd60926sI7myAuN5tGfTEc/mDIhq
6oYe7980U9kaQaEbECB0azIEBzExJpKkHSEK06GMihCoJCp0CLFpnd13TPU8FrGGgyBMpEFIsZgs
MHWOZ4PqmrM9RHnR/xOUSNCryaL7T9qA1AKep6spiGaCNrR3vR99IYpSCVr1VC+E+D8teW9erNQd
cDkdNpOxZtbqqjk68XI5rjbD4e3tw6d0WocHRhCfqaxQoSkOmWyx3CVAC2dDUUjazE4CFufEjfE0
Pr221roYkC6EGvGacC0rwUUkS9WwbBWkZmsDb7pQIAS6mMaPEg3GOfoSR/RnBGfznHoHkg8ZgKeK
cG4vhqb+KifjLyCkfIq/oHwKXvAn+zrnxnJ6rE0DSc6bawLCBHY6g0BsECqGtHU2U5lXrMmnWB27
wbO9dB7F5fEFtL/5NpicTLc6agpmoFvoivDCJ4VJQFB04Ym0+RdOW1wyMIqBZrYem9tICOeyUioU
H/C0U1K8nBfAghDP75A8OAUxdLZAQmA53iLcXZcCh6eaQDRLg+CIZIQXos9xAJAAHVdHG+IpDA6C
I1G+iBg4mBwovUmRXjI4zL4942Z5mA4eBEIbwHR29uvi/+jWNg5ZhgG5zaNtJ32u7BscX9fX6zXN
dfvY3n2kj4H5TK+GJu8uxUG4D39wxa8JzqY18COCg+ziVtx8xqlFP+xkJIlpD7GzgC7iNpui0hhf
TZpb0ZRjCNlQh0BqFUeVarMaGH23qjRPcYBTyVSj5Wd9c3KzSQsRVKuXsie6hkGsHr5ewYP6hSmf
48I5PRa7MDfjjTCgPFdFH7d348nNoBmx4iM28DxdqEl9P16fX1/VMobB04au0C40H6tPnN3G6gfL
Cx2IB7HlgRAo3xC+ABYnGwZai1EMA/1W2pbsJg75koUMLW3BAsRRAmDb+7Ro/lRXHoa1ImytCWMG
pV3dg7uBZ9ykhxkj5hX8CMgH0AMDWRV8p726OILzyQ0OAMLDL3FYOhYoJjIqE4S5Y4/5ytClSdIJ
Oym8ThAovo70QRSYldvFrv7ZDwjd/XSo3vDr+EJk+ynOcgY9FyRJvKTsZqMMcsIOdm8mH+9HklnQ
qSHIkfNkhpXTtMCWIBpSgiGrqXilFuQQEFF0xAnkgtQtozojPQogOw0/dhY+BW648LV/6QN+mRQk
/d7D6irfExh9kvMpWZEhXCSYEYgt0xu/0JP56B/Yp32x/GbYr9qx7pKb9Cvm/Y9mwob1fnDTG02H
nfN968vRe0iTLIGiWhnTjWUI8fIAeHn36WFZaw7E3OXQwm/EmNX3bxkrvoW0bcyHnJkqD64gtqM+
W5RD0Iwz3HgXR8bmzwJX10jIuKWSoNXN6q1+OAZ9dlrvtZq+c5V7sIHM5QSLemP1jPtaqBIENbW9
m9/+H2Nn2pxGsrTtX0QEO81XSZZHtmY99jNjf1HMzJkDAgQIJED8+ve6864qmrZfaSJKqazq6oXc
KmvLIt7R8HYynH/SxAQVeaKhlmjrmTeEuuUOvSn6qlZPLbqXdC9wYKbsGfSAcR425jZSeWd6baiV
ZR5daR/iMA7y/p5yQcjd8abf+ymUBDtNiXRjXqU9+IfLzfLjmvHxu3caCtXDsqC6AZWM4h3M+YbA
UA7yk5eZTLuqzBgIYTyU26hgqGFGrpJ3C4BEkxgeY3ypbvqtPZLh2BycRDfcYMutTT+4pRb5kEpF
2Domi+WOa9evRsz0/zTs6U8DFoRX6bDrbYp0oq+7u5g8aeTU1UAmQw4RVgX3hVVS80F0YrCeEk7I
aehFK0h3nfuNRi03sPD0mxgbJB4xP0rq6R+1p9eQcucK6p9boLuSbun808H77c4vD6Mvy3FrKq/j
dRXud79x8lHh8bgajojRPaxAzlvA2V17OVpPDtVP2974x6K4kFy6mzW2IGgX5aXFQcWKSINIAdQS
hBCDSCxjkONvD8cg0Z8GnEEbTcFJts89XAlvDO5TQWIfuFzHSKsJa3IYOdWjI1EdpECQ9nr1i8wE
+hsfkvui6J9vSe/PT+Al/lbKdXtoHiUkblkM31+rKB5Vvjkewap/92pj3g1cnxi9VOlTVmB9Wk1v
yT79MFt24nRRqq1xHIpl8W6XIABKq1/AiE/YoQLL4xSzLKZF/KMMdbVGFr6DbIFaXq2DTSkzQ2yq
+G0pljh5GTN+eRlquv/wQkS18lZ+IniBKcAIH4sJQH9QkzRLmx4dVCi0APGT4qviQ4KSopY/HVhw
vpuskpp65/rr/dXzeHC1G12MBrs/U6QHv989g+PsZvGodYFFkYs1QuUxSHbxgaiuG2/jVln7ohHI
1E1q7qljgqyoR4LBo4jy8LRs+rH756/aAFe0mIqz3SeyVEom0bbGL8ZS6COmQ0WZJEN14Iy4e6mD
4pkEmccwGidnIqxgLELcEKhR68e79xsC0V8cH+bvequVDrrUM8OtNtRv0hiaf5UhUQMo5uMMQZw0
ScrEKarvsXMUvbu5fj7F5az+TA89nw+Qbear9p/8Y8BdAnQ6ssSUy6rEqjLeSpjR/81aM61N59WM
5CfK2tBXnPkoI5M9iKfx8f3sppoTLeAJovCV/kFnvwkuxS5Zr3VXtAbGRPQPTxtWpDCm7rjDq1rd
8vu5yD2v29dOTEOcRUTu9Tusbh/TlRsNWSPZmKY4Yl2fOuPt4VeNEJqwNq7gtqYcNNvWFuYYk5D7
kmfJQWxdgVy3S4Ne1RFnPS6i7bAojzXPbks45LIvMXIMpKHLvjk6tdxeDmJq0Pol09GNtbZWKGlz
bazA+s28HsrFJSByTRaoFpPW362kL+SNzvk/0s9lZASo1hNxoAgJKTpASU3kk+yENIHDRJcYt7bB
OyOQFBz4JgeJOd4cg+13B+3uqMPu0vaIobCGkzt6eH7ctxc9Hy5lDhYIi1g3AnNI4EYEFdCP/7Aq
j8EmxhEygcs9tY34oWYXOEhup0Bh1AmGGyjWwDja24joh36A+wUWB3C/IUFHnbQsGPot0/bV8j9+
mgs02BoN6H46lrG1bUcAwNWTSnXdEkdFLpTkWQbVicRX+2HO6hG+JVlwcrbjk9bTZZr0psAC5dpk
qeX3n0Z1EZrc1rAvm/okajKtv13JCZVpz1GhJI9M1yOTGFpdCD8UBHmz/ZcBiVGI1c/36xvkzrZk
RFxQxEuGytIWLQD40+z9f2XBZOR91dDVDCnh+UDsd3m+PVwgpo5LTn6FpDk/X/acp5THgSDLwIgx
ZYeQgnR7GUre/Tj7sNvrzh28K4qRb/VTRp9mq88yPpIZBhxom6hps/i6sfv25FE0hXNHOZBnxKws
M3jnvuRx8XzYjSfDVkR/98QemoKC8GqpCZGEwqP8/w9qUNFCTcDL2uIwDKCSA/fnqYe6l4JuMBAq
qfRBL/lkD/kH49atOjhaKuXhKvsJaQEFsiPjZRNWGwRAPiwxQLU50N4iU9gIAoWdBRE/z1jq4R4z
Afg6rWlDmmaJc9uJRcP5a20OcB82Bwc3m956P188rfIJbHC02tEB1RA7EmBKAo0U42Sk2Aw8SJ8h
aXMC8e9eLjrD36YMc5oTrlpsC4UTltmRV6tEUC/MlrZYlQFHI77OvSnytPJ5KR9IOUmG0evcM/Yt
aQuX/W2KuCxTeDKPMFlWBoZPbia/cllcP082SqelzpPhX+Y8EGZ7lBLEqbiHxVqohyl+h98kBruf
etPaq4WTZDDju+t9wEgdv9p8gfJYnp92abEEuv+Hn5/W5CBH3EySQCniZ/wH0DUmlyaZeKesSLww
vTYMEi9FuviWImPGF5870//a3Ph6tb18XKrHeqpId4l2Na87kdEJv8uu0ojlZjSdSA/wDRntfLPu
djjsEZih3x33mUIajhvbszYc6nG4Hx32abMHhgxpjBi2vA8U64A8uTXNYzoMYb/8H9eQKWARVMsn
MNpTBIMbaUYlo3ksG7GwwBSxOR/E5DqCgsSQ2B2w+cs5Q1mIkCJ4C4IIYRngqtsZcS7vj6Ym2RjP
4yIp54pEwVRwIBLVv2Z1pbkM1EBi+6sHFSVhHkeMZiAvBIJvyZqcWgcZmmJI3By8xapvZpphlTzU
NkMBnKTWDKPRqtadl+5qNviIlSbaoARCizDNJMN2m3Vva/GGJPKHMS+MESvyqBsITDCc3N+p+7zv
T35PowHksAEpdT+y9iImkuWeKuR2qLTZJN4oRjg0d7H9Ak18mTHmgHUQmsMKSoxAbvBVL3sCseiL
wu2aYb68sbe15vCac0900umnzcFUJsEtIKxCzdw3M85t0kEzLxDxLTONMSwUihLo+evj4fYtfjVV
q9sdcqSaDuDEJVW4g/O2dja437wMh4vhx7TzEX7BABv+rEpuC9jFZGaZX2ZTKbEmmYnGzTjxKJrc
uY80g/xcMJT9bR5cRsHq8WIV61j7YZ/FO8ZERu/mmvkjZ96xjQXcHEs6lfsYqTB3LcTbBfLAyJyU
iP+20HCjmOrUk7AimSN1vsAOsuJLtM5GxDWfRJIL8zQN1/P0DOhbLIsAFPW+YLdLT5AORpexcuIG
RECB+pK1qrPddekiBs/QIXOLN6VZbI32YRFZt8xFHCYytKYc+/ynTCRrs6WUzAPGUnQQTKSa8zjD
fb58t30Uoye/sYi+xcaKX+wHGtpoIIsQgqf07ohTmn+9EeqBFMhXpbikdtu4wMP1HaH+QF6dPs3f
wafu6TyyRjZ7btyQ1z5RxdaAsmQWnjXZXw1YTNKNgAeKbmA5BJL0cP28uAFIKsLKpFMMpVtW3Q64
Yqxu14O19AUhBsrqIJ5kEFwXrTbsYIs2hB9CFRK3z7sRniDPG+iBOaYC97ud0cP0mFqSXtS67TzL
HwfkbTyF5B8SWz78rvNuYeR4wXzwqUzb8QrsoqHcnTJKaL06H4hLkaVQGXwQKU5YQcMJnSFtmyWH
fUSNUCBwoJONZvUce/KcATYSVV1iBIUji/cz/dPxy6XTTAZDCgaRbiGXP9kIF3U9PtnKD0wheaz0
fE9JuWld/+/4kH4O7xI1u59G/fuLKQFUQw6hpOUQpEhKGD0xM8upa5kN7otQl6vgXMrVuW4Rd0Wu
G6GKEaAlxiXcx9ZTCv0e12Eb4ShGeaycRUV5IUpxvaQt4m5y/BgeBmT6aDN9r2UgOtvdP4vr/kLf
Vu4AsfTKRyaTxnv8DUCqA+OCYEkxsORavlhqoSwrbeVMlgQDghnhS3kS30ZlYEreieYtLMwUu/G2
THpwCVxsjiFsOF1MPojcqIjhoJk66OWvKJ/rD5XlofHMw62nUcGwyFyVcaYjxv1kDHXGkjo9hQdG
eCAIUCYp1M+vKL8b2qsklFsiy3hDmbqwzpURGItx+WXuXyKzs/bFYHrdn/wxeVhep+cFzfP2JIIx
nU0I2mKsWzjnx1viH7d/s25QbtIBdbKB9TqmEdSDUchwdTfyUNypjQwLxIfxgAL1nTlRE9yQRlfa
n7fqg1OOJVDh9Oq+e0EiC456g5yFL6SUIje5m8PV4jfq0EkBpjgqGIPiUHkMBJhXk/JSfQaRyCcP
lWYh+dkM6Idshdmz7auxgxNpbAQhq6lmuPwPg1eFaP6d/vFbbWswqqdjIAPmJQJ2PE4hwPjVYWNi
6pMuWyyG5SeS6Awajj+M1v/jJzrxC0Fi5hFG5EUvosohnEWeyHWTz9BZ32eoRUW0sGTkoaQIXRSE
O5K7dtEm566AroQDoyH71TXdTzXVdN5iaQz64GTd0BAPYy5hz04Akedy9SdPwHftf3wZaLhL6Xkc
M5SN92f3lRf54SC8zq9IborVL96BmvEGYH8c62e45LwVERwtV6XwUcDhu35D/AxeALKb1gLw+T3h
eIQXCC2dUnRUMgguMLPQV1+ePpAKE1wIhAmSZDB4BreA6u3H8Q8ySqEGXAVRnfxkbnNJ3Di45Z+m
gSkj9d4vXlZ/IWxIZ2qfY/E4JWhwEsLGmUOz2fVC8e4kvCGoNfk8R/k26knxeSmqUz6r/9zXMlZ/
V4H+UiC/hqqUI9ielgfnF6uk/w+Bqq53k6dfO209kGI9PCfuBkcsgeCnOW7NRyEp6DJsksic5qMU
DM6FQPi4PcxOfabtNG2YL6/gK/yWpIP+Yf7a+E00Otr80H/MkT5cnS8FMY6FsQnie0ByzA0u8pw8
DGMWGvI8rpAKAs4TiVI//wTKneX5fouNGDivmAz772TeuFn3fHl8uR6mWCc8XtzgH08xBHGiru/w
C+rvgMKyHHFXudHf5rt8CyX+GiD4dr279k8H8l3VitEcIk/BD1sSeqXCXz4s1ZFVE1qUS0d9U4kC
VzUCVEWgBoZKXyhm0GAlvVbSiKlilFFd2O7gRmcQ2JKM+oer8WT5C5aGDb/yHJ5jkCCsAVXoW2gD
Pk9PLXkO4O3H+pHuxgBPXZ37+e8PRPUKYwEkURXDQSVDXmXbbGJAHBANzEIjExHyQUfDfrW/bEcY
BK6ZutwRos3/yWEp7kMUIGZRl/IpgdkwU6Dkkb+wWEGqPDajsUB+JPSq9R35WNtKfuzrncdut90Y
7u321NFv9yoNsLeJeHre398cJ/3ldDx5+RjTtO37n00fw7rNlSU2HbG1ot2ffI2+DD+MODPXT3cf
oCUFuGTJd7Jzxk12ifGacPqAPACHE/zkHWHfbPpk7vLQLMjq8fPqs3wlN7+BIOrYMh0Nvlg9vdtR
f/9rm6nqNqva9vMYFJIBzd0ycB4ArO7jDPRiTUfj5cViFKv/eDzFPLUY0/LO/nM+w23+8vzHsbv4
PN5tv7o2MPlVkAILO6Krg4lFVoqJFV5rApJUlV2giAhFwAZiGdJhqYiHtcySYy2TzGSNtLjENJJ2
D4agcYcrGgHfvcQxCuWu3j1r/yinANmaEUCvd5x/0uVIHEiy/Kd3H/HyEUan5XZ/9TS4ms42l/t2
T+0iiQ8vigDinwJEjR7vLl52GjMGX6LqmJT14WI9ibWHeeKK91HOC/QxTv5leYk8hVkdEDTF+Hxd
B5ht/Y4OsOGv3x73NEI5GpzrwHI52O6Gj8NDjFHWzENdCcDtdQCtFkhxvR9AISVA2u8C610B9/O5
irAZIut5cpYyckn6irhHs+5ChN46kJBnFCa3EhQhRGaHEehP1pIFU0iwoExIuKVjVQeEB7elt0lK
w/k1w5TJ7//AMEwnAE8ofJ0l30xCdYm12u1XLGxgdToBURrBwked42NvONl3PvJ0WxUgRgcuYEtA
SDbnhjYq0N+9SrlQ3YiPAFFtCKolW32WV6c1k8XQQF/jDerj5XsTc0xZo+dpk4HInmMdgZu8co5M
7u1te6Xlis5JHdhPoGB5QvOor8d7m+P1oY1WbWn9/maZplTQEVQAS3ts766L2X2D5s0wt6L5YDCq
xl1imowcBrc2irhsb3bLyXbY/pgmdS3xhpA7t8SgFnWzAJrDAmBJUB5Cixf1QNJiRN20E2lGeRK2
NFtY+qkwwQnPU+vK3MfCuNrHMUwdLMWmyC2z2dD68NS5MaEReJIobncTKU+CHs0vMitKB8kFw8gY
HrexHUrknl3MIo4MzRoMeJ3g7Eht2h1RfEiY8X7V6/Wq0IIaxXvrw6TfO45ePjq8Ci+BshA8+T5k
gu7+X4jOYFA+qNFNK1cmrEzbMAN0YIv4WWhYru334WRRVxkNncIb/hvCKvA0/kOT2W8ML7grQtfZ
FqpAt49hkjiONHdBNn8xAWY7FZ3karBep9X1w/v3w+7zJpb83S/7F0RN/czwwfJ+yzLA7Yen5fC3
olkg1bKSzwW/zdn94/EoDSNXNAuExsXsNpI22GDUYK5drtS5gLWlLTTj1eREWwdCihaP/9AfzoOM
+oObNLDNyrHRnvP3CMI6uuMUBe2aXL60vmiOZHbYvJtOVtdbpuB66wgox/1yiar+uzck5psQUdJR
5tI4RoGlEL32uLGvZDZbzTuj7b79MXnO9TF0K2bR18JhEJbffbvF7FyhfTd1nSwc5Rlks9jkQfGD
GiykB2gZAZFGR+MF1NXYb2kPib7sKq1NRVqs1VpFsX3qfWwTsfGaIh2sAk/dnIHA/+hkDwYXWu4b
gR8oQwTguXrOKDgZq7kbtTzdnfcCidUe6igzNmFLbVHbbA2qFH+vNhb4Osu+PfciWMZiChxttjqO
mjGijk/r1nEynDAdGZ4FggFVzSWXkC3ENzL5bTLrSI2tsxDf7DBi4woblI05aiAscDIXKn6ZXOwc
rpN7zKTEmOXVw+anh97706JalFYnPHM7FWMJhIcqaQO5B5aZmbbNcEjtYUA8XZTUEOY4wTwPj4Rn
AmuL9YZf4OaiePcShx0WA8JnzFuDG78GOP+RkH68CNTwtPqCZ1BUXmkEwfCz+QJwiwpI3U60l+x+
YVTLJgEJ4aJNgi0EuOxBdkp9iZLSRuAwl1t89QQJK0c9J99jHF77/vbXwS+Hvr0oLD4LC8Ny3P/N
ZSr5nuWCdVf2xaOFopSXCsbyWq8zBXcJCMmBsl4XX8/3ns0tYnEIbTbssc6C7TiDxnxw7+Fpsdg9
L9sft9i34opV2wjlpfZHJwc7uTVyp6/0+DT7lvcPWn6Bbm4ktnm+IubrcqfNoio5zHNTIEkKawfp
WCCQPITDY2/gcJ9TciPcjsQyNxgUFxxxmP+yav9k4dBmbIIYxVitV/AALT3AgkQfn5wFKXJpjvis
mTkJgv2L3JWBUVwCksxo+In1JvsGx9rqrTQ41u9UXfjFqQXtXrfRo2dd8OiwOlYvHye7+58xKAgZ
/GF5nl+XjM43B+nY9ADhTzJDed6n8M2ITU+ahCAjkxOd7cIxm47JnB1n0W+nhjVaExFYjXDzzD4Y
5zpuEthOqX5NOuuwWAozFIaJH39zJCR1YKOTNuowjxfOntmj1Rd29masMoDwJaXGAGdAHVy3AkAr
F8xAjyAQ8C2ufMe75jCZQTXgaKo23Rr5gjVfb3S4m29mi8Ex9MhcUfQ3twl5SjHC1HFRdn/zd6MB
SMSntWAyt6v5M231guYYd/wzW27xIhrhArcrlt9HR7K62e8UbJ8E7RPVdxoXDl8NBlCWormSgcST
5VL/qA2ExoZmg3UFDhQbC5487ljZYifMfRy2V4kfZfnZ2uv10Q7Zy1AS64YGIryADB4guYqo+zY3
IhTMuY4MsWaD3oi90Cx1aXKjNWbp9WE7f7iVH4V2NPhgFtw/XN3LVyZn2sMWI1Ac5hxud09asEjZ
2RL5+bbVnMqHxjBk+OWFVRLa92cugHDBeAOxcnAJhKbWRs7mzdwwgwpbQEhwwMZLahJd0IKQzSaM
zifF8pSwRG7IwoY5B7QRE8LeuH+Wn2ENFcy8ep8p800KlLd9UBe2AV9XoFjSV+cYTOoTYbNH2J8h
m9Z7Dat2bM+Orf1hyX4yprvgSOEYWgRfKLG6wAxpDy5WDDWufmqzgCXGBbBRFCedgfRuZYyUhkZs
yG0NuH1X+TpMn2qtedoDbB4YHjcXnamWjltBjOCskk0G61xHbKLgB3xAX8wAcBssZQ+feqzbPi3s
Fv094FcoXuuxQglY9S/pzgl6jeZkOB6yQWHAuBjrwkZozLnhak0nw81x/sRQSJ3wvFQ0ztNy4GiR
IPP+1h7ROitOQaw+XDICjIU8cAx2uVgPCfVyR0Me6viv3fC93VlaFvMNXhQ9Spz03rxQLl+iy6JD
lcRQLStTtbwBwt5EndWJ2zqmTSnUrsntwuHC7TqTrYAwlgTn83n2NpQUkOpTDdwKsw2zdsotXV8O
utehkFyWEsaUrpf6Ixl0PSm0cQVJdayWNdXlEgmpMIKKgpNQVAsMWsql6Pj8W9npNF0RyU6/W406
XZaTcxhHs9Fbb/vH+Xh+f6sOM0JQ5MVId3r57FhVuQtUNJnKFiCg5cIlSIwFxAgQwUk2OHpE4DDf
um5HpT7nn666kczTDAiFNLs2AitZyNtXkASyXl2YA1jil6i1jK4M7IXxeaLQOV3pxAC5GT7nTPZb
t41AEhGrYXkaE4eF1n2UHGTZvV4+ymkxz4C76fCWf539RSdaR6gHG+Ha6za2027uu1dkkCHbdtm6
2x9yKoZsQc1Jab08zobj7WLx0yn8jbmQxwryf3MFbjnBAxCgU6J790c8fHHoIMRcEawlFJDsZB5b
NtUQhqqaGxCekhhRCn6Ex1If9o7Dt6E9CYJb+wzJWg2BKJjxaP7Qm/k9q/FiIBYaW48MfToDHIDW
Srgm4kLWIuhdx2ECJaE/r7NhfK41hD0YDdgNhuvORoweowaNpm50f9juF7PWw61nQu2/MzGKBkiH
cnsHxaUE4SeC1FPRidNKIZiA8ENQEJIIjymNAIO2gsD5jgn2GH9Vcxc9bpAUlQWZLwn6StA9i8UU
DxM9kNm0LwbNhLeJcyxLmSIHx5Sk5063aWxIjUDU1YUFwNLthd5LbdLWXqnXCd7s5AbF8QcH3TZ2
ik15/Ybcz6qnQ2803T/caujb0R6hOsSmUYPMojqrnY1BZ/JWAKBYcBpThcTkDLFBVesdpqMMg0N3
C7+obxsUQytiQF5eZISrZgRZ60FRAdsjuekQmAxUzwsbzQNgHbEKUAKCNTISumDWALkiUwTlo60h
u3nfq97Zdec6XHmFW2JVrbFx1hCeccmDqG/wrBFiJ/GsN+x02VeArow0sV2zVb1WxTgoYW5vtwxM
wBEYFsfywTJyJDskscYZzpGYJGp/RTWKpiSc+JvihueLwy/cfln+PG0ll8FrE6lg3yFqSo8iDE6O
UmPWrhbadkTiedaq1T+rF3WrYB8F5qmgFpbRhIDatYeRcOY0w2T33nyEw0ZgTNExmzjKzb/Y+WMU
Y0YLg8ZBes8z2YMINyJAGDW4jalzhTQR9TWWdagtipgYKCArxsLllGhEaE9pp4rF3zyiGrvUfRZY
wFDRAPCEim9wvvcd+zgcocQdLCVO6VDX65xfd3adSbe1iPPxUDekzFDLDqy3hpYDIMy3WLg8WrEA
vpUaPMAQJK5Yr7nR0kIxSOweRFBAgfMlB8+dln8jAnIvQkpsYS0ClogkAyEdIQBnQNujYS3JgoBQ
2MdwCRCBoCTVqYU2cwnQk2GlIewvrgnMicQgIkArfHW1/ik3g9JyNAeGuvULIbGmA8Xn2VXn+erp
M/9J8NFl7umRtQsCJL3B4sYYlpWbQK5Vt1MRRGvYXJWyfBi2DsvFenbLcHmKqb5dftzqRB3YZF7C
G7MWBPaYVWUiGFbYGUFPYRdZwcbuZZiS7HBGVgw9fRDHskkWm8IbNGI/0KONQIibNPfbGWG646wd
TNO+8AWlpHr0CkAhPwnSiw8OC5f4EHpp5TLpgSZ94QRI6Bf/bWKNwBTo9abGdbvng1fBjhHLg8bt
dl8rJJqd783L/mXQmy8Wt2nrhtmQnUErUV2D6ssy4QjnAiQWME3pFebJqY9JpQBuMxOD6i67GVTY
BGPAYYaZJN7EkLA9FpvU7LHQh1v/WBYhg8MFK3IDJunI3U4+NkZp5D2tlz9qGbbt+5xoGs+Lm+fd
LVXS9g+cXT6FKgXyfeDYCtYbh7MlT4umn0EvXQrJKtBiZYgo0e1IsUeSXOWhN7IouZXZCLi2gLoh
QIp8DQTpcktwmvmWz4upf5lf9h8VUwgbvxo9XbqaVhlRQAYxK0kBQ4sUSv7y2APytWFM0RaAUmwq
FgAhAIKjnOBAaynQitpfEsArhkT4vtU9U/4Rzk9RkngzV04fM73gwDQ1Q/4cBp7Kcrn4CF6qj8j+
uHFeCvKGIeqd94hC8qt2u8eeOAad2lW7arQ104fj0/ZhNM8DhVgcXsTsRvVCfLELnPHQAorrybrQ
3jMz/s3wIdcsbpgnd5TIIheSICL9lQxFFiQjxotZKojWqDBFly2WhDCP7RqXaGnkalvvOiXhIvC/
MUuU1CM7j3WBiiaDgnAySiXLm28otaPqCdjvL47kt1JmCYNx8Fp8tGBR2ptdHDkgJLq5li1BovS8
weHwFk4Di4nDnOzc67LiaDSKaLU1b2L2OOgO9pP7hXpb8BBn1ZzkdbAKBpM1F2003NpQ4gS/XK6B
RbEqvINY2NgNJ9/u4/n8iLiXkxgId4gvEAMN4EY00Wm2Mmpf3bgaVs4JQ6cjHs4GqGAitwJJ5hII
nCklfR/0wDWS+wKMW2A+8T6wjuVm33B6yvP76m8/kKcVVheVDXbXJ8PQZBok2YxzSHY7vxw+yXaA
i992G7MzQQkNGEzf2qeHBzYnRblOviXX9Dwq8s92xxB28BweUmyTRjMo0h2/sIPx3/RHxt8zFJ1B
vyKgC3Nv7XajO9IatbabQa89D6eUz03ik+d3+CgKDYs00TR+K00WqyRNtgbFAtgICNYaEc+mSYYi
JelJO5k5fj7mQmFf4WdDZa3HWcftkaSWgyYD4soMn/oNLgBC0QZOyblbAhEoe0NjG7v/rbGdQdVl
XHow5MS0xpT0qLt63u4m3Xkc7Yt8FOZDYS+NApKgtp1CylM0CfIuMjStdQ2M6sC8zMV6DaRMXsn+
QcHmZFI9wBhtvBlDoRkDA0CAYXlTV1BcCftroEBzZhGuJErnOZ2icSDwg9DiEUuwaCoIrabW7LsI
JSTfbt3Jw3fDCZLb+/OG3I2n7athvf1ET6wad+8m99eoBgWvM6wxdZP4NWZ8pSKm55jzdM/b0NZw
t27v28v5LYwSi1hcD9dKMk/gF5QODn5gRCOb14JAdhpMLROAxMGcFOHDLCk8iI47uZIKa7b0udPy
QjuLiQ0sQoLqsMJMSEf4FIVhoAvSki0QypvqIJpFg6hu2JKuhNeSVCM7TYnwsekJekMJzqc5jSCS
/xeKooHCZtPW7fc7BFtvdzlQsGGTdoen6WK1fp5HGFUdQQV5pQvBBhArCMjL/eKHbocjndTbXR+f
f5gNpopPDMUN3ZXSLKc9WrvD+LUYIgjs1OCE9cBBFS8mvzpLnawfYhE4XAChLwWeFve4exWjWigD
FYBWjBOC50vGCW4YsSNJ9uSB4HtsZ6zw4A921VMOxp3HIbkZLhUewo/CtIJQWLNwOfe6vrDO+Xt8
G3TaPQIxEKE7umN1l2Tff9mPW4/zPLSFeRreXSbtURweGOf2BYSUV306V4fURc+AJFgLMxNyRNvV
E3OCvbZ0mDhud6FLdBeL7ywAqrdgg0Ve+GcE9hUBSA1TuKO1GLdRQwzO5lGLvKg7vb9uvbtp9/4j
QaATgUlkwLnDziDm/a2lPN0iUgbKPMRCuV9sxJDHgBga8b3z3SeeBq7Hx0iKobyenycjbTG39tu8
glvhEStViZ4jhsBXgcjR/fhm2PpA64q4pXu3scvM0tiAIZAWTxpVLmrAlRMfimuMiDlJACO0osUx
BtmS/GFMaosXwbHVyAGQpLWoMNdSYqbDyqLrXGLh8If9i+bhYGp0WwLg4lLRpXpA7xOfUBIyDl4g
gcNipRpl0OZsw1j5BUa4pXx2za2P5obP5cOo8brmdCLq4TcWjxXVo4qjoYej5tESs8Xi7v5ptZjf
pkaGt4gUkzsOmpXoQ60CQWTwXtjqFVpE3rLv7Hh6NftvKYBitWGKyfxA/567bR2tLyiHnf+qzyao
bBRlKUsXIMYG05yMDSn1ZEJzGMUJ63M+UoCYIr5FWygpkg3ihDQLmcXyHos5+TQCwuwkkfDsXNic
IqNUWh17HyzOhpNpzCM8dy8e27PfkGy4inSS2i+zd4g5mI2mLOjZ6trWHTsbEGnkEEZLYIyUznlG
3M7Bbbih9TwcgrH7cTi+mmx1UJmlF/i6LHTH56vr7Xb0OuMRE89dTtSNM3BqVrTVHW0Oy81wFpM6
MNeqkAetzG34W5BTuG/ZPCzlQB6keRsOh4b8KZE55BrM8TAVCJeBISClPojF4fuRx2Avd5nJtlQ8
AT6L1blHqJi6Ks1Op2s/fTyutYyLK/AbhGSJMFJEwVlgkpQv1eBy8o/O+OUNFikZRSebRiwvcoIM
2aLlJpgccgFEGljZ4rcZcjuIGu79VP4swgakqiESNf51s/6vn6fba6tiyLoEiCABtfEy/Yp4Lo/W
Cxi68Pv5JeVbClIe6cl2P7VAPzh3T/O8oyXWlgrRLZYqIXnI+zuNfZtNskiBLUmWJnJ1UZKUhC+F
cCEHZC0WRpB1y72hAmRTr5imYo8p9P31p/Dc+CikuTWLzdLSvGyhC8LTwA2pauWjxKNq6B+LJuGN
qYSCQyVgdonK0BuTAy+xmdd0AXIrD0vvyWdWUcKrgG/ocNjrpj3Hb60qdjtwJl8z8mOrv6j6bNuc
3Zo6jcXzJnnmATkXaMlxBL+FViTsMtQvDow4EQuP0U5UCFit/qo2R8mdTADXzbuC2BFaDQnqf3hO
ThNvcnFpFTroKvFT/Eg962xzX8wT4l1RamOx3L1Xp1NtQ+nW1DuYFcOvfCfv0QfnZIuiEwPLg/w4
vTZ3SWVFsnlAgfzW9GujGk0PdVb9i9V71Y1EYONKoQRSiuEom4YUTpW1L/cEcq2FTaeqvCj0kzYI
JbTZQEXBDa2iVl2gEWSOciDZAkGsqEDKY5nA6vkyT0wieEo68Sr1uCKbimutj2UzVpXKjyoVeCz3
krzrkSyX5scKkb9cbDU2nt6qmNfVoZIFqx521/7GoinlM0H4NiB3olNAnmfl8jv1tjxB6jenT8uq
+vz4XgcEc82qs2UkK+tffJ2/ketG/At4OCV1yFso8cMFwysEIVnxefzbrWsjvr9bVw48ZwwGV6vN
wYvnnfrd/WSxX4xGs1vZQwxUdiV5G9JKQdLFwPEpG4LsrFUoifOWrWOpX5mdJ0RTUo2sfl7tT02d
WwjELyGaTCdH1VLmEqTQiPsOdC/4MNo3Ii6EsciWFFol9xkLQxV+hD+//A4jLuT3+fMNS9a/Jo3c
xQQSJbzfuhkF5UNBjNdh1dlJBfnq9DsGy1+QQxUR5gaMVNpmZNIlFk6gEUssklmSS5AfSoBk86hF
iB9rsy2yBSJPlioJE+5+mHyJUQ7YImLxGBKdIiAfwrNB+ASg38xx0K2T+4i2uJk5aUtNyv1qvzR9
Ro5tXIRbX5UFPVxIf5db0+nkh86XIvKvN0O9OK7pm2aoJuyN9UG9Q7VfPj7RDJ06WfC+SEkDJ0ty
42PLLanL0a9KQxSC8pWa1hdg/0Mf3yxLlwryciJVUSSpR4XG4GmGfoVbK2AQhRF1KOKkFbvUJDG6
xl3Acku7uqz2GlKjJI4h59dQhUQB7wH6R/BqcCCJ6kA3QhoURV35RDUnKGBurPb3rKg/rbnmHrc9
eMulvvQ8+jy6Nzo3VhVeedoJpEpYgsOn0ykSsgZZoeoIKsKl3uhi3U7+IyUkBYmgnjUqhmGTJqFG
dN2/8W8RXicLsmU5+u4qjhNf8Gt5XPFuQagrBZgwvRt6wM637B2ISHp/DF4m94AM32rItafqYtRO
+wX8Myg0TTqj6nr28Id/CqUg6Zfwc+uhSvk424I6ghYWvbRG6qqPZGZLui1BilNK+4V2pu6d1iEc
Pmn+F11FyaSQoY2eraGkSJiMAv2HiNiiAUbyFk3rxmBx2XrWQCJiJdbmBQ9p3IAHu1WDM/nI12l1
1Rqw/Jlv3b28G6T1MPwQqOzEldhb6F8M3L/ECC7l3/5k/0rKQYBa8WLWkiH5Hl8Dsu6LajASYjhB
CxAgpABuNtsPs9OhPNQmmiQPT3E68hbzRLSY0uRHYpcosfHyekbIQ6Hh68bqe6tH8ZR7vUFH5wr0
m93e0XS6Ge9HM2zV4+o9dDcn6gicMD+s49sHRkfCZKHbRhBOELLh3QY4rWKsCy846+SWOkwV1IIr
QY1JacltdGXtJWpdA9rC4fPwzPpjthqKLdVf/T+IcG3eQPeCIJ/mFu5bSIaEEn5YgoA1V8/EF8GD
5kBIDdkRVBDS6wRnWPY7w7XEoGZJWrtPyNzm6tHdotfabQ9zFisxzwhlPdAAYqsLlf8goKCNKNBG
VHb0yI7KWBpDxqUQHjxMvVeThaFIhjA8IZG5LIGxexSGweYhTBwoZsIQHjTXlkFuElQEbm9Zml5X
HPSQBK2/FX8XyjMvTbgIn5OaZzu8HIKC0zq8/IFl7CxmJ4MMWvqNW/TB3+BE73ucGLGhq9evOqzZ
+ObYxR1haar9w+w27VUJpzT3D4siWMaBqbvnPHS3zBsxJzykQ3frqfph1k9Ll6hAKh0/tImp//4y
1m5AdThE4n7jcCshmU827oU/xaor1io8gXeJRXe7Zj/KXAM6WSfMvzTl0bhGjdMF9/nNXw4Q3ow+
okJmtAZeYIhXjWLWwLfVxbCdI77X+hxwD6YDqWPlAieFM42SUWZVM3yDx93vrP6sCFPV77Fem+2U
7aYv1ptPdr3n4f1txVFHNDaw1U2OtQ2125bFA2S4DCwJFtvqGeKV6YYTQ+vMV79EUapRv5LgWtrr
RxE8BlodC0zcrUWGkh3U5K87IZ7pcjtecDGcITT+UQkWgmy/DC8IDqeiYHdB3H6lSJqUplaxLAUr
+muFhcVtRWeEwT1k1EYTBqLE1l1rrYK2iaHZwzZ/zVkKIWNm8esM/V57NW6z6p5OJCfS9iK4dW2Y
lvAnzy+9ztSTXebnd9lGIcwDrh+ue9oBaK4VnSVrncWSnlZPwB/rY7GbZpTsov3OGGmXDub5obQI
u3S0tNMhqAyEtsah7UPnl25a3UkOugLlPjTW1VJUbGQcqwK9IShlrZvW5MO3BC/UBmHWArK/TvHv
NlhjSon2o1OAB80FFL3lfrvtjydeQAEl3WBZkdALmFDvKaAjKYT2qeWKRU6nYSjZsrwsQoTOo0/g
InT0dQtUCbHztcoW1NeTWystSc2VraBVAZKD3P3nYSO75xxklt+nf7VhJIjtrBmh7XQS9bBnJ0Zo
WAjinhhRE3rJfZ64sAGz6FPfwymvM+O74s+GHxagEb+dAy0am31mq6fxuDW5K7MUvA2RBhZ5j/bL
dsll4HXx3z1cHnbqNlr8DSOU8xdNVRTxtyqIDTHgR7n2uIUS4KZZ/KE/SIqmiY9W2iKMzPPVw+La
k6DQ2FYI8hfEJKfEzlqive2NOVBYkeifWZB4wVLSzcc4tbi0H5CcwAWvk7y5zS3GrojFUrFvhEFl
9o80aN5azzq740NnFtsSkXYSEXKgKQiQhBaYxGom4vR4EEhMqisB00BpxbLFvygBVJYe1Jv+PHAq
2V9fZ0fNGiCyx6APRoepao24QmIT/3ube+7+M7z/POc02oiubCYAS3IvLxr+7wwpQv3sLiPtRReI
ybR8L/GPRSp1JbAGvMGFwXca8jHWh/2GBL8i+F5jdcpyezftdI+9WOOvviO8tuQ3IIygpBTCAvBJ
e/U+GgL4IgMVhbE9gwJYRBmjDiDCPR/r0XWJfZiqxCIzyhYq2GWzZCjuxLKtPK+qtoFCKQg1nHgi
RemGVDvugn+UnpZzY7jM0kknFq/YkMHogth2AQsCS8GtWsHPtMYrGGitYttiUa+GVWt/Rf0oqyuh
61Joxp9UMYUehfG73buRwjkjDE62fB50C1tJsc6o5ClgFo9/1VR9bxJXca7YfM4sLnGvGkLSQoEf
Nq1n9kKygzgtYSomEjnIzr32nZMtsgI+m151NF9r2QCB786mXi2Z2H3uQtbD7DVqVfPrGdKiwOIC
DjPBDaXdNdFxlhKShGHw++RDNWS1Xq2rpnJbWyEIUGSAWFw9i8kjTDSpPk3ECx++PsdzecfZW0Na
LXkcjp1isJFXkhgWi6JvYoYGKcO8IE0WQiPAIn0g1d/zTxRZ6gpCNmSP/0hS9+pxo9DXdUmMmRlL
ls4PlRiGgC0/L/85DnbXFiZDrmhQOXzK0w5oruGRLqcvsaKRxTHKeWO0YojOT1FcLMxpVWOMS6kh
T738Zy0pcPo33Y/qfFEB85CDQY+k9SVEzCWc1/m0x6YzXY3mL0/shNEQ+Mu79gfPSSJ4Tp69VbOR
exp08YtNQpxsls5GOZEB2A7UyiaGRWsdRePZCJFzJ+JsMT988yJfmEJrLDZGW6DyiPrpLt6powdp
IaI6ADkgiynoE1zLmmzIaBr+q1YY/+Zs3ES0HA8JU8SeW1x/XKDGFFKrux4/PQ7Hh1+kgPTZCLT7
8H+h0P1DhAvIyg1loaBpamVtwPl+f52UGgonvzQmXOpAgpen3kG01ze9mXbfHpdh9TBQtDa/0Gzl
sSBAGhaeE9MNkAVUXw6lUtDM+GQ/JX89OV7D3QX6xwD9vN79xTrGFvTtYW9otDQGxA2nKWV0X0KC
DfLAu80BkJ8Y64pkT8LJsEmxZTBcVZPfFTUotqx6NN5WzQ/JU1PkeH4dWibTozhkVxgG6/7v59X1
XZ6lClNjQcWU2YWhYhqhJo8juT+yni8PlSOnyCYLYOP0CMwR4mujpMMUuaqNChSAuapnmYpVQsjt
dXI1egUcxMcDdWMZO8l2zRX9Jn0E9ZjJfv7RK1aYv4pTP8t9fKMWIdZWsIT/xfWn/41eLvkxPIDL
JHCmJf/ZfuGnR2Km4f1qQWj3e3YR1lZUTp7/htowEyj+wj/RPZYfpMVgGmZQW/Q3F9wIqEZOerp9
k+xQShJg1ldZizAbup7Tad1l/Qng5SHiTvC63ONL/NYo9nWgkZCPckORHCPcWSQwHd7FXZkm0cp9
qf4c/L5bJ5eYb7acrrrXHO0FL1zfEEqD5AbMF6G0yrITlk6PdU3TRvfmhtT3iAgJy02hb0guHNW3
X55Xv3XZyFUsCzu6yMIpKSbsSL6DuUcZPDspqINvmSzU4EMSiWoI6/kmmgAi6ROToDDPMNnrin+V
L+pjs/eYNSr9cBpviVyW7YIgik7SjO27+Y2FnT09dlN5ML6E5QkI4SU3NTMhPAhreNM+BKFP3gO6
wCXaHB7Fay0IEWen/ovrONX9MyGG8fhVqSwaN+OGrKJUJGC2RvItgUaVVCCC5jFuf/fNqv0cpIwv
5xnlfXWE+9ZPF72ZCKw6kDsJmd9avs3lpZYZ5eV3QRd+s4UIhFs9XqclbjFYBPHBgYUjNhyYq9JP
tgGL+aywJLCI2pSS6gZty3FXXENsCdPwBawkxpxyKCGH2qAAz8jNeXKgvP5EPlRttEmNenhhye+K
rH0jLml33UwTdi6x+44zQ+V0Vxom4brLXCy3IXw1P55Cv7O8yojvEkwhBPi9ZRaHO/zzQfi9Xhtg
vy45JvGG06fUxmv82ujZcN038ZjG650FppR/O1n/3gJNAf98teX4AmQIt+J2myzJ0VfKCLMbcEyB
LYftQzYbthDJ3Jez56o/NYeavydGW1vTpRo7qAJNEwe/tlj1JPourhZfn+bqpM3aPk5jfv8z98/m
Q3XNxECUJvxuxTiEhDyqJIhq+ak7gMevinWpDbfp+EOqzH4br39ybQsU+L56uuSfmASmSWFyJE39
8AaVZ5iKeBDXDXkMOHwBpi4Cd1iRsGduONGZutqAczNPjYldbqz/EHCXlBeX56dVnRaCPKYBdUQg
d0EUto77uMPCB+QDRwR0pgIXCtRdWl5m2hohsMWaaZHoXQBxjHdPEeB5RqAcPEhqIUbISe/ucLHB
PRJXDp9C6HNnmTo8JvrSXp+Rl2WRyxNjFkHN11ra8BVBgIiXIdIEboEDOuFjuDPx/zg70yY3bmRd
/xWHP1/OKZJFsnjjzEQc9iK3FkuyW76WvjDaGpv7Wtx//X0yXwAsUlb3xIlAZyeWAgHkgsR+Hjqi
2LCDP8vY5CMhJAeXI2N+TtnD1bFM1MbqgV30BaBajUfdd/Pd3a5mUzOWgFEZGeJJUAXEa3WOjQ5O
1dzZ3iFzUeoSQpr0O+DhdmqKQF44EJUePFUDXDURHJa3td9Bad6mvwxDPjhvV6OmqxAkS0Sx4kRC
qkTy6iPnHZLoO8KECwGqbgY9DxCLivPElrc7ig2ir4QDGeyyQaLT+W03v7mg8WLH63zxLBaVy0bL
D+GH4gy1+DFmn/KGE/lxGlDQfoTxjBPphVk6fzv0vPWpKApOjnEzPdvoG1xG1bk+AH8q6qt9a3qa
xefAxaHa2KFVAnsYhpvcRvXjK0ph4+IrHqNqV2SEpBDO5vBESvmBQipTMLK4ypwBGbeIRQtMW4mM
+X15R1aNID06jv6ZN7wHDzobG7rwuMBDn02H6qYDhiidP/HMuhIieyscqsaDXio/d2ev3pqyig+6
qWv3C9+KTee22JpSJAEw9ezSXwpM6sznUIgxDcw/wj1EqtI0adJSIHJBjXLvPIyMulLnq2F7pz38
iddYph+N91zGEkPCgcnBHOAvscXlcWdniw73hNjRikaH/SZXN/vtxqP1/jiYzX4O9A7D38TOcfAr
wkNWD8AnjUEAiKgtxSZGAOLoTxO0iRK0mgWxPxQMV+/en87rGgQYDbX+FC9xgphKK0gCJSM82Xyi
vJly0J9x4G7d26zv7VF3t7RFTGgoMgr6DYDETPrkGM3vhKgTG/AuqpHZO0XoiL0GhHqndq91st1D
eI3eCLu6rnXXp8jwB/mPiNFVN4pLqSQNUDmYQBjNTjxmS4oX1QkEIRDIReMvMIHfJH2hG+o8RtDl
yWFeI8i4g+tqAuc0WuT5qd8oP1p34htnRX9/GJSflOBD39lvzO3gg6r4cDY9/0VkvhR5UoRTpsSa
dB8eRVku0voEZvSrjK8gKl4IqXAhGjyiEH0AaIN9TZoBoRTSD3Ek3CCiNYjoC9FKs76hmUho6+xu
veOVTILgPAxSgoqgQVT9NRysMaNl0OLEQwJRNiFX9LRnvx686xIJiZYTaUsMU5TrCwTMLg8II8V+
PKrTsVt9uEKtebWXYl5OJ0V3dhi9t9l12QSiGdAvdodUiYiJflCscmurU4wA/stFsh5MAkU8wUA4
FLRTsCqT4FUHpVjLGedvCIRS1vSVcdaVYErojLJuN+J12ohYskZFoYulMMhBqFFJsiYFWulpCReN
EkwyBSVwLoLPU4QF36s5USjS5fwil+4XWbvOUuXl/PJ8cRxtS+7o/GgK1fpRbC5rbz/HSH8b1aj/
Zzhut+9DGOi0Wf+0+13SBcQ2FGESWWKnSoB2HvMZVVuwdREM3QH0XD1PfoqcyYgfFyQ65UiI8o1k
9/+D/uJVIjmIhFOwy1m/uY/xo/RC2iS01YmPyjSIH0IhkbgACBfglciC26SIz8MZMrodPnEjaJU5
LGGchbBixNmOb35XfQDJQcRpJDnvsIX/ojEAm8VhfESJBQXGXamgChNDggsRRwrW/tosuPfLzp7A
hnyfuBiEJIJKCw9HDRT/E61ehRRicf3KBaOjkcxqcGdcXlkrQcnQtcDEQGMCJMGu9MOuHJ1ui18s
wsYtAmxSedh1/R52tDxxYhZwfQokBFg5TvG8XNSvbiAzTcXThdwkXDSKZqPIr7dJ1Ea78aC27p8+
XN8kDJfCojCnnHBxLCyaEK4dW9ndSsQTLAQI7qyr4IgqQpAJNH1gfOi32PokmGbCNEEbZ9/FXwnC
S2Jc4y5NyCUtJoaFZmJhEJwzFP8TK4gPRGhBaG1bmElEnIgNQncjCJVlUBAF7fCekcXN/AZqB7VW
GcZAONKmVR/oK0X3PAnzq/V+kZAtmWw34rmrbst3wlQ2enWmk/axPSrqtrRSW/Hap2s1xADlRvsT
KuK59cDdsqaQCFHgYNl6XWsffh02bHQhdUi8tB/KChxaD2puZrga03fQTggw7RNQIBDnNC9ObJLz
7QJ7jvGx44Q2CZt5+QVKJuZSgfgdEDKTt5oZP4K3yj62A4fQcEjKOvNFjwtmld9+1O4Viw/KJ+WW
EOUGDJwYES9ypfQxOna4cKr3z2ocIM4ap+IoPT0EIWkOIVhd7HicvsHoQl0C4WWfiU3z1ppOjdBU
uE/P+rqBfeKOYBBFmtRU+nZUrF/ozH+7koHHPlL1aH9w22bON1RJeQkhBC+/JcSytm7Akyp7/DH0
3F3YQA5RsafOkS2pcBA5pMwCu307EIBDgvwFX0RMsoYk2XyZzTGlwReCkrKx3sUzU078kP0W88Qc
vA+bOfEh4OEnN2N79FcefgwErxBX6ylG5cna/jK08lRifQ60wOJhYTu3ceQhOHnkbZQNF2vERWA+
U81IIrdosgTW333Cl2LUgaApQOyiwMmyiEctOOv9OT+x56XVPy9BGPFWjzS3aTXqt7njviL+D1dc
B2ALbPpZQf2KPdaVysAvUV5+LE3JoZTC/GfFKkNZSYchjEFrea+FFycdJcSNZ9KaGotzT6ZkOCyq
bgudhugBfbrrKiWfeMd1BurZCPcvylHzdXt3+kQZcFKhVjbvOQVJp5KA8MPA/7PuD9fFcd6uvzHO
vRQgecWvxr6+7CNgfUU6ZCwZRwT8LgpbKvRdBzNT7NLzy+XN5mbMrZRhplWhVJBmLz8/r8HrdRsO
XI73ME67tgOC3Thswr6+yOkwONSH874G/cebUcvui0Jo0VjUWoh0MRCvVCNaRkiqDlHSWZrdCWug
ms5hasdk2+XfO1n51GShKW3FkXaTSrAGdD1kouftLCRBYsMeLA0A4UviDPp6dHm92ELTwZs4l0qY
Fca1SfDU6CCEGi+oi9WF8eC20gEfKAac+DgbSXCVVfDKiS1fIlSruKJUh53UGWdR2o1Gg52O15uq
x/3lpjns9rs/X8zL0O7WA2m6FY+oB+nU5SQaElXthKoEJAoyQh4Q0XA/mT1qGg4CoqKFS1eLjFBF
hBM0atFDcbws0pdw1gErI3slUQg4JCKSOfY9jM22R8tcC3o+00cKlLKnU29uY1GxFtbb9ENnGO68
sYqwIKMK0xJUEufWgu89SfUmIXio66DzVpj4ly9Si9nXe96VdYsEDwgbAF4XTJmHZAdmr750y/Xb
+Xb1gGEhJqgaW5ADfSM2C5Ax33i2+z2YcjLhpxwkrN3ObAko8FdceMMrR5SYDq9x154d/el5JSIp
tiVxJQlOEnkVwkdKoPDVsnZTTIydceIau1OnUrWK0PPh37adAieNeKtC8aTMlWu1JMjJii1xTB6n
6gTEtyjxAV4VV1kssl6jEzYgEuLKm/+U9DThpENlkAIlRBpgtAzJyboGPojfagQDJUgl1qBS4FQh
IXjhgVRT4QmCRMtMzHex0QMONnmp5zz2anpKm/wUCkQEcGSRsuNnJGCBp91vm5QpjoxIihleiq22
/wSWww8rklaWHxc/sb9W4/p299+T0+GTbFyaCUc+0oZJJ4Kc9rdTf83eZjOr1kK1Gwe3cyUyjyAQ
/GvXBvE5MTJO0KYyTuLsNzEkI8yWLE/zVzpypO6fCFvtrA5Zjeze2QpSXBCgaK1bhIxt8AeL3art
B1LVVsgyiBy4RBuotgayP0+zJWpuo5rRxxUdEUYu7GTefyAPfVeFZEAipb6CIT/Xldmk8wCBCXJl
J1R0T1A6E6+rv7g1P1rPWAaaxtQgUpCWxukTvlKf59vHXbur1hTrjIyOn4p897trqsAkdm2+y4+N
rQ/l3fytPe+IiKixaVkxiYmKLnuQgIi5BNU2tERqWbWpte/81pfqgjioCUKPURkyFMfNkB2V+eus
0fqFpqCJcEnPm3q3CaD8zeYw6g0Wk/t1a31T5jtewMtf28MLjLRoCGUPVLNWuhi1Enna/qw9u1SV
NI3kt91wUP3Qmd6cjhTGr2uhZqoWEEdHxVBUzKO6FvvWG1GeDIkoGtzOogMy/i4roam2qXNMVVu0
b3iFRdVUHQXVoxkpMVNkr4jYMAFDp6Is35bjD6TlUsvBlLtcQC1TWUB931qQNY2VPI0h7fHdsbm4
b49v+yPO7k/bXHmMoPDHV4uhT95ZLnZPOeve1kTWSy9WrbvWHzu6A3u5LjaoWnjBfl37ybRJxy6X
cmss/CqL4mJK/EKA4OVnGyYBB34HjcXSBVuEYTZxInjxHKG1hNtswOoDaxpjSM2gXjjmKA0jSDdK
oK23wNLqU2cNTlaOD/cdHoXnM5vjl8K6ykm66gzpmNFHoV/23pSfIFcCzX3ZL4fvZTt2OJzo17OO
eVLHTHuaKG1Jwivynk98UiPIu7cTn15DLTJSnDT7wy9ZNgxpSaFBqJLanslFo2VrlPAG1RG3gNg5
A0LJyzw+ysVLdcAppqpM1FVrlRcWcTX5zXrk2yeYm046n+/DPbRxj7iGdacv2Sh/g3b3liEXj45p
/D8J8/34MV993M6685tjt/0mp9OhjFZFP3bnO0GjABBKHI7yG1LzzaJ4VL1Je87FaO5TMmDtXbP+
sZ1vURm7419ZyevkNR6ddgLAuOGgIJKOp8LdkqQkT0Ra27tsCRGMvIzPdmSrfCw7xV1jRl/WE+0n
8+XkUYzge7jJywT5kN0t+s3fw3TBpOvDZ/s8bpVVZakUTpQAinYgcCK4zVDAhFBRfLgY9vp1O8yJ
V3DOrlS0tzxCgELmA4+TH8OhVi+emsvhxDbSu8U3bL2xX2iO3TZLfTPHTtYbdscgV4kXQFSEY+Mu
Y0g/MbuWkCpUAjpxS5wvbMcD0Sr/tnaT/6FSEiwEaAXVKqgZAe5X2c0U8t4pfZNyJ4TEluxz7bMk
Vr9EuZkJHw/394Sea+Ob4S17pkhb3bqZoeGXK79HdvpJzRWYPfzzqG8GIj1kycQsCTAk7UO/2JzM
iMApBWZJLdvfbpe3+f/TbqWwQpi2Lplfv1yFqp3VRW0RoR3BuSzS8wNJf5u8OuC3YaRNvBc8xdJu
Zh1brapM2TY7jX65704WvxRsmLKO0O18ILisigSF0COqKwTi3HRVgMwB+kUQG/DTE+LUN2ojMNJG
CHrSOkM2snu3Iskz+UL+7NSoRE4SFnvHeKmEr8wgMaaSHEovSHqkSAf/Lppvk+Sch/UwglEeXowI
XhzNG0gZx0/UHjIIPt/c1wdz7Za7erfI2VbBOWje4Lu+KXu8Pi12HIko4j1D1famyePoRa2vJgYO
Vn5rEKEySwStaeMmdLONaN7qmEO6DWumMqlKmPSa2jtsnvH+Ws1uegrVJNvTWxsfTr2VP3cDikqK
/SktjXBDBpDQLSA01sxSVoHf40o5ETS478OjjeevOJJIkCbtotUvMVD7a9D2AhWu3pcyKjS4d7ne
qhddlpx4hOiS63ftSWfF8uwIGyN/rbbm57z9aW0FCIrdRQhaXfYgrT4rbme/qPWBLBuZ3edbU/SU
qXO6KACDJwTczCrNofjsOyHIkFsPkgSg35nMf7lAMJshEdUM8blElxkMBQwpIHabLhiQ6eDEi/Ki
TkZQIvM0GoZtKxBT3Y0WmaSqtb+hQkNpKGglxGQn2loEJleNNUJrniLqNRpZt+OY0FUGHc/T9+o6
eubC2NGWsbTAKa6sXuT+4G1FqXH6d5gN+4fqjra4jA5VoSGQxcLJ/M5ky/eqgEDeROfKMJ8w26FU
0hNKumQXC0YZOxPYhU2EW9wsFn4AwK1DUc9Q6AO0GUtIgdhBFhwIXuFCkCjRCksYXPYBpML6ldSB
h7WL1P4g0nK2dzgRIKg5b3QCfQcofdbzzf7tQ8LX7X41e3zKW53BdL2bVR4XpaXlsi8cwIb+1WEp
TY9XJJFwJfmShtuX6D2bz0PEfOJEiPqYcEuHiCLK8bkIKVpCI31WPG3bPZydE1afBMFMYuPo1BG/
ctNI5zRM0UIINCLHSUkTSseRPWlOqKpvLUrWpJ2jMpk1+eTMtwtqMO9Ps1fLv4zqbvBKu6oXA4rG
0B4yy0mz1raj9xDYzKoociK26JugP/KHJOLENGRCbvvV6a9onSPZBMYM07bDy2xhFfK0jLyb3HFZ
cT7rzUqzPImDmsAXmMgPhVctkmsmujq6v+7v6nMudZbwwhv8Stbxu/G18KDZCCgtB0eAiC92+U23
Yc/1QXUjNQQTdyRaQhgf3ibpNZpG/Qyl8J7JF/VtVLY6KuMqVafNoJ+0LOMzGlqyS7OCpHZPCLYo
UWr3dbn7ffOJt/eiWUiDSu+a/HrjChEOTAgtjnPrlJYh+KX2v15Y0HbgDNOFByU6dd9RVlGe49mg
PV6PpvOf6Xr5BROs884h6OEmCv8laELAIQKtjlcSF+WO/7Q18ZLFcMdYpAHNnZxa/yxCbiVqigAz
BUEiSuLENdTnnTtq9CqkxYPajAKUaCACmNqcfwXX0BXZohkvu7oqMYIInGlgJ5sjDfiPT5IgW8WG
AC9T5fIqBdtaUe/k9sBHt9Xp8DLO1Sn59XY32LJVM3sTdsc4Fc7AqBQNFyMG9qLEQzsitBlAgmH7
H4w6lfeaoQ1kiPM+oDR1+SovbBkm+KJoJOkAqdIkHFeO9kb8b1rHOzVa24iifbPZoleaia5YENdK
+CCFQYwyU3NxzGiboeMwysWD9sUlCQEXGUAkE/RtChRhXhCRqwuqAjE67Jqvc0EVV1Rd7Yptnrgn
rpjaPhemi2huiUkVSiyiNW+k6TNLJPvRDQ8UltEpajFFSYsBIQjQbHo0l3kO72yeDiwpK9FF0E/V
obl8q/u5W/JJNntmwxVY6qiCiQ/1JDUg9D/gNH3Ryw5vZD8K0j8hPUQmmIRJwy2ECULpOpIw2Aqi
FIcAUAIRMmpV9iZBsPnkbr44H+bvTP0gDkG+iykRtSphBP4nAwJey7laTTXxYlMmL3HXu1m30b2i
6Hg7HQ2z6bjB0s1X6MKPJLJCSlt94F9YNOKGVq6ioFg48RcR4CWzA6QiSFCmDTjEBeal80riSxB9
bTfZ8Ws0EGyroSgIeQIpzqTVv9Gi1YW4E2NF8EkIEp7Xuiy7svAL51MJ+Hkc3AbUc+Lg/CYl2y3K
gp1a2zDBrUAYDQRIAjtrb6qXyaFBl0soWA2pHDKPSqPKmolHTY24McRVUHBhtIviJBkcJi0CF6uo
/Kj3bNSXOq3+YKWos1rwolsQdmoMLgfeZJKbdIbFZS4QWo7cbBlTmLV9tDJBrOZ+3w/hVAavVckN
zFDh+KQ9toMJ3pNRjsS41mF+c2oMApkpLWFqMSF5h+c37LCxMlauIXvPVUPEKrQ28oGHYGp5tb/B
cBmAH4WhPDjaS1u3kHU5RD90lfCMjwbLNQpHx4qRXmQcSS624ztiwzCR2UkpAPtYU/Y+oBRO7KC+
+yhD55wUS0cfSR+oxVKvPm2/sqdUEwNUlRSklveSD/A5P9jELfh5vjxdeMHvGb4uwqwERTJNFbeL
g1NiIOnueK9EGBAnuxpFRWlRVFUnc8wux4WdUnfPN3RHQcUNuT8+vghEaJqnB+cDkpJOHwgqkFi6
sfHi1c9hH2c1CZHygqg0Wbd7Y3Xpdm6zPYt08AyuGDJP6kJIPw1nqFHTzhkamJDQujoj5fB+On3M
+WmLoevWBIMPU9Q3fDvfY8MRGo4WFKR03t5+3y4CKr9356DyGWRinnTUQtwiaMQjUpkRDV5MWhzR
CpkT5NfiXM1sBA6gUtII4X44mdaflQ95pB8Xwm8bS7H4gRqxzWsju71sG3794jaKKhWNb3lUjzys
dNU1C26rYO+tHmrWEMvvCW5wlItFm8Vk/Gg/5j2lVcQn7MUpjM/5FBxIlsHSN9uALeOVu1YHtT+I
IxGzK8sv3bTOxGUt1auYrZ/059npEpIj0PSewzVronhMG2r+Mu7fIGQ+545xJvNRSIO275UFk2kC
IjVV1u64IJ+7YNQpWyYcfB12LbuqPo3bQawXIhN7Cde0J7eK7za+W8qK485UcN/vFmN+h1/7yNsH
hNGPcijJslEhgPySdHSAL7/3mtnrkBcjyDpHLHg4slV0G7z52rx6PbLWKiab8XaPeaaTD5THXlfj
x1H/1EJ7K6gJIaZ16+w3it2h7GVJHHKIlIFrek/dganfeMsCuFlbfiWLQe/uFpM7m/aJxw7hUSnk
AH2lC10sByOFJ1sTS8FA4iogGgWGE6MmjpWXZCAkEMOtHkflrSkcSAqPBbY5W81G6arVLD6K3Smk
8n6XJDSWIGEv2M1X1yib3cwOf+7zyrO8zXmk66MvtWw02B82y3ocxCS25Iptf2yZ7g4HWYSIKoFK
cYIOehRPbPiafgDTkCZdU8m1Kz4HG60SdUS+8wyVCCkISA4S5eNetrduB+IkGMaWrn6S2vlGA9pQ
hqaHbIk8VZIk2tgEHY0PodK0DXe15rzwpMPkmg9345gWlzO7BozmSfAFUvgtVpcy0qhzvW63ze2I
PKF1TYrOZlAsG4dl/50Jp5lLvleuaifRuokQ4KIISNV1uq90K5N6KU22VEjgdADE3eYiQtwJaJSo
TJdCAKZdP5tE2Vy3HIE4cEPCPKp6CU+kDJXIOj3/DG+idvzM/1v2SguEtEC6XmCyciAb4SJqoj2B
hIi6V7i6fBEbKFkEsc26iFGaWgCXBPKBcCgLIqfJdhKb2IYFk/TFzaRtJor8vlCCCpWidplFj8Io
QLQ0iSAkUFLsW1PlE2MJiq/AMbOBL7CWv9h0zVqtRrPNaxq2unh9CmTXP+xO82Zj81E8pbELvwk3
AW/rSIzLuLiLST3EHMYjUCrZn+pVTxN1wZUiwCuOFC9KSaOtpQ3O54lhh/POY1ii6sw+cisprr6I
MaQIjD18XheI7evHTC0AH/dCorplEMOIMAZeVLWg2AMoJ565guIZIOFsoXAFQgZ8IUiwHCFC4AxL
i6SiQ/jQ9InOfF0zi5gMoiYE8uON/AAqR7CvAvh/JQDCQtte2X/zPEs0/Kz4NUtw1pEJLC6Dy5vN
qzndXT9v7luraf0tzCBlI00DDDR3LoCceHHQEhxoCF23GTQYFjA5hYStVFQb846bKFA3KQgjvjad
PIq/w75oMZ44Tjg52wC+WMbtwTCiSmG/zxVLv/B/N3l7WC/DI0IwGBkQqkM3WN7box1VpnRFc/nB
2Mq7Hfht35w8JjbDz1zDzap1261PwtFIwoifsHOC517bD2JD+A0kH+39Dd24rkCfo6k49VuuKlFK
5GD8yZyocyS6i8WFXac3bS4fCIIpBW1kAZ/CReLT2IXF/0SI+UBw5XT+IZ/kr+0TrDt+4pf14a1d
sgUqNylsL14YclK2cuBLJkTymEjZ+rRocTWaNxRttd8ePtJAk3HtpmweP1mjzH5aLh+a7cNb88QF
mHzeDn7T/FSVDWZUEY/52eFMbQi+gHaqKGpqr06skyqUqhXmG8vmWxuXIEOCksBFwy+X9rlHNDBR
OxbssdzYyzMr6g+13eR+d9reTfvNt7xFmveKw+FNMLFa5eGmNfx1vN79biG1zf6jCWXcnwPOxfpc
r2/WcbTaweFRnEQSZjUGxiN+XWT7j0Vr8aEzZdv8dv/Tajv5TBq4Hfi8QLau3rJ3S6zR4v3hFhs/
WCptXR1CHo/bh3ptPNFlHvA/vwLhKEiCBPoxPWlpguUkZSpUuNLFp6U8OSA5OAA8QWOIyBngya4W
DlPJdogGQ9TVgRFkDbjGNoa0UIQgrIgbKhMh2tzq2gmUxcA2RNLYXK10TyojXjZOD97t/1KQlE98
Kl4VpkQ26KmW35RS1E4XW14TT/NzYnGxNDjiSmC0REHl83Mu1EipgeVnCVispFJSFQIkHjKFXCRD
Pa0dhIbUn+3WQjK7zMR/0eVZTYjNRpA0Fz8ayxbNNYtz9eO/bOJoW6YPHqiNuOmOFqUDQlYgLlCJ
bJHMFBIiCGWvafmqfrEEq58RpYHSdj6XpFxj+ZQdheHcWlzftUp8gYMgGWFALmQsm34mAUr58j3s
yHV+9rHmS0LrkJyszDAURgL8OP0MbaRPgDGpklShkgPFh0Isz0QyCzIyWWbcAqzcBBXqLCBUVTfo
BDc2rjq77YIAEdzGKlgeKDx0PGf0NnZKz+Z07BPdCExConFKh5qTF2MDhRiv40q6UUiYwvBZLluO
QUvJSE1aztQaGwPJjrSCfCpLJShJvmCuAydbhzhwWbkaolb1pRksUpaYym7W2Nl0C3WIqauZmTC4
jSPb+N+/Vn52YR4f4cFICsnjRErIsqKV0y9IPasY3ieo1I6qWip6eE9L2ftKO98oF3KnDayg+9Vd
w55eIRzIMxB7uwQAn6CSA3FoVCBXXGHeWYjqDqY6AEOhI2LjSE/kc0QU2/IE9/yzL5RSxuH19fyD
7Hb2q2Uatw9QMgjn/VfaymMZxyFrtDXt92M7239+SUVSMbzpVd5AQe/oSEKlvtCngKVeT4h6PA0/
tNZSWi/q5xHo7bL81ewP+hgCsEgRZxDl8x+NWIpvV38a9jpDq5UxadRgLehyO9ipz7tv20aRveU3
8y47wrAG6A25vMsOnICGAHWPHWbVohlLv0Ensp9jsugtLgIoad7kwpX4xoZ1Ok+6XpBYy827SRST
vMWBBZZKDzPoLMc9RNpXaX28nW98+59pjrzsBmMTdTSvrW+7k/fokar68G7GZn/ZCe0aR+qDVEJQ
CDkn7ZIO0RBYamKPRbI49H8bbpqfmtkTtiXaphhyrZFfiJ8P3kuRKPWq2fipvYsKxVYXFItqGXQH
7xer/meUTnLZoLnvDeyoXhFWHqSJwof2lbvh4PfavLQdFUgTEK1hx7Tx4GBaoMm4ODFxM15jQuZO
qzf64YehZLWAjDfHp9X4cVHYwFeh4kXjv8Gp/bbTmX/ocARFfAr0MbYDrTwmVtiUvH01XNzbl4xA
lI0nhIv48HmTrZl/O6tJmF2SXzCFxpTNNZMOm9PlrLXLPoRL+vhB+EdTs/xiwQFtu1xQweIsN+CM
P21ZDSBhIoWYMEbL7EkwbBmwI5akg3XFg97XwnR4tQAYZnvOHSPcRjx8hhNODyYvzCb+IzvvzJxh
L7lWX/lGPVUCyB1BPkpTgSU4qaAg2thgRdKyCcYaSYlgRtGf4wRV+YG80OyWW2VZfte8WY7CKI/c
ScTn+gBEuLeAA2pMnJ/STjMLsgoou5DQhUfbSXWiyn/blyN5lp4+HD1MBw48r8dEe8iykOUXzQEZ
AFgsGAI2n2WiqQyQJ+/QyYt+Sytk8UQFcSSyn4jr+VqakIAhY5IvJcDrHR9hnHnxhUJEnjhJLIiP
uPhW6YWkHPxbYugpCFM/A/RcB92fWNFl3U3yi2pPnYv3eSbEseMHQZIIMXHc6T6mJM5wBvEhiR3M
Jgaf6glUgVVmoBzhlMgbierLl2JAvMKeAkDxCVIlUlUIvziKT+mSo5ikw4tWoiggFIu+2cuuklpN
vNQ+OYcPp5q47lA1CKMyBAOf1yMN39t8OReDHuEJPVYU2X7evH4ap9NorZbjdVZ+LFFc8LwEzGVC
YqdtdggOkUA5JAdpYNWItSNJEfwOIigzWQqBEFg2jEAwtn0/tD+Ojt2Pk06QnJDQxwdJPSQxIb70
8Z0vf7r0pVVmvjoPuyg+fStKTsoBJQ0Sa2MC/NeiuAkrUKQlYdpGSKwqp4qqiovynid6A+5KBZxq
SBcg/uBAahlUgVXWN0S4NrOy/d0CuFQAtUo1JEQOPgURPD+NBeNVJc74mSvzCQXDgQgHSqB9KhHm
rEbiJVJO0q7khOPA/QIEyT5Qu+ICB7NoFgYQvmSln13sevnUXqwjzzIcImOFSvkRLAQocQFhECAI
16dAQo63qxmPwKa9zAQFpYCikOyQ3D6yDUEmSdH+RUSEKztpl4utR0RIJIUoN/smfmlIxJNAShaR
gSpis4gkJegqQt4XhLNhj4tcCifvhGVZo8sRETuacNXJN1ftfau9m+5/tbmV1JvzWyZ8cfkWRF5e
dZ6/2neMi40xvxCRklY/0Bw7Id65klo50Ec+KVNlAA6ini52fuRLR8qnckou6D+pnzFRiDthlJdn
BEB4zv2nS9XhFiXgspIEJdoBx7yHQxiQotDnVcfUrg98pgfJQJQEL2QHltZk5353VzzIsoUtzY51
Q9RuelQC4pTYItS16fQEHr4IQS5reCvzi6TvdWtv+TiGK60gwQkhXqmAsDcQqQHaYVSkDQ+hw1Nv
x8b0isQghSSCreHhMOgOoy8TCM66VYXBb54OovGFXsdGc3FQWuV++8a33wUxSHORi7d/JQnQMRzv
cwnz/oj/aE3g85yeF3/D6Zw56xSsFHU67Lm7OiuwXszn7W57uGSUUJmXK+/K+RvxoU+7gcIcX2Dg
xIIgMLnYTQhshrdi1RGQksOa4EC57Mvxt9XBuJlEBEVjN6WJDCsFb5NFjXd27SEJguaf9qN1W7F3
naf9WxKGnoosYOTYLaQez5g7TnOBw7/yCimNy3H4HLX/huo/vEucH/+PnB5ZE7ZDOy8evB+A9cRr
YjJBt8qYmavwmrEiackWlgPa61BkBI8Tmpyy0m9b6XxuTsUE0tXvw95T7XpAy8QFExBepaGd1Xay
EDTxSBQfC3oz2UlztU1qISotHKTacQYLOB6lCQawBE9ruaUri/NqLxlIGyiauqiOQGpHTak/UDWl
hcCBOMKLke+AtIdfQtXj3BzlCMVCvooHlA4Z81N27Rk54AGqWEBw20mkLUT8UnKhax7vzz0ksjuY
sQqz3N3bfRvF5vBUDHf3fhFXpDhXgW1DuSll3p5+3Y93H1WFbAqXuYKhDurgQVAqwIuLiTV+tle5
pFakKNRlIvY4cCGCyBxI2GIkAUT6JI/A+ldeZYPgFjBoTe/yYvTeTv4g5dmYN5x8OMdndgGFrDag
r7oVg+MnE8pl641kkyzISDiiBT7dPOw6tjwH29jb2lY678qxk92eZvgXxzggsw+NRtC8VBvnW7zU
DrQJbUztpWKlK4GqOa2g5jBvnPvSwMSmJYPzn9ZqvCtLSmFLOl4ScFJRQLWXlTQOCITEbPXLyvH0
pb3plRObvjRtHa/z9I/ZBOAHuvwWTyeM8vRfPgMzHL555oD8lNh+Og6V4oCJMG8+UlBWfNjQfleo
Si74vPpvdO28wqWh0+VxzkbezpptkOunIU/FftyfzxrcZ+c2ubEHl/1w5Q/zK8Y6lQ3YFACdaoEV
CFfgxCGE4+CKaLr4QN+1EIE4KR+PhXFIKyg+App+R6h8DRd9g/PBt1SPrzt0Nr3NxKbTTI/Y+pMD
/uO0u8U0g9SCr0KZwiJWG8epASUV5Ne9pyJAFQCqAglRoa1cZo2l4lJowkLfosISFMtisbZ2ZIX2
clDdOOmicgLL2Lm4doym1Gl5t3njPYypflSa1g+k2fB3Ju98PSGq2zTpQJxdEIikSdOZFoqzBOBR
T8WRCb++uRv4NYFnO0xqmNSmHSujG7zoLyDiKpUmdeadGMJrPReiwydxogKfrCqgFF2YyEbCfVpc
Ql2VcRcH+F6y6CMCm7OOdhDRLlj8JxFu39sW9ybZmnR3+8yzzr7wI0GV+qID5bL5d4Ik3/pt0ymy
whySI14gWVbUDT8nZ/GOCzkLuWNIDt89L5i6ZvdCMIsWR1rYGcbV1DkTjtd22ag/54rezuK9RtJX
M93iWtPY2jCJtZlGKcTJwbFCYFcQMfJi7dek4iEaiBNDSzjTlOJ+xOsScQSdEHg3Cib/U3CUwqzv
UpvCJbmCJiDZrIfRgXSQwvJJkn54tDhbICQZkSzrLyY9e6tNc33hUqcFF+SET33bwmDJngXf1Law
W9vsOLde+4xbQWUYAG03hc8aFjqPqDIkObVbjVATw9eD15TLlMbFVN/E7jEhYlIb35ULL6QUC2Jm
36Ux0Gl3bxENXa3iMsieeZ6J8d2jkiVYEoeSsCK7JlMDKUdXAgomc8Ik5f4uGJVwbWKFoxnpimNj
UhHcenw/rFsLKsMqJNCuL/KyKnfhqoAtNyhUv3lxJhpLtdPn7BKFTrpBdQAGhRNnJgcf9qNwMEHJ
0xeoD0I6izf17OIyVekOYkHKGedM3DRi7IUxlgwn0z085VGcxncoFXzFmhdfa3b82uYA7VkmPieK
PXo3SQOYrJsdQk5AOb4ASZBRqFPG2CNWjyZQqTWhIlwfgetTfq2KyGs1YFxLoqrGJB2OEKKB5K6S
uAmZyqKwlKeS47UFFzXJnE3UVJna6SPlS6ZU+3x+mDoTJCVm9U/2kytV9BchQDm/zVV2BQHXpqR3
j6ZVOGgV19BQN5MDQhzNQQ3bZBQiX0SnKHBEVXYm2ocspIyAprTWX61aa9Zlg3rWaqitn/p2eDfS
KJUUr0rtg2yzxsasUb6SwcfFdvej/IGUpEGLW/o4qFYt3Qy0nKKKB0dhU2/gesYaE1ILOtiN3vOP
EpMHiC7uS83DV4TEy9vJjCRy6gD2w+kjfjv2Zc1l5qG+5fAUJ6iCtadQ0unnn+816t9uJ7Zeg3dC
Wt1mnjfzxtWW+/WsM1psFtnifalJZXUe/Jb6AiA4FKDIIggQp9jh9tXv9sSQkYeEh/YtpgADdA6x
8g8HbYHZoBaOVuHH2Wjb3wU3ve0p2PVBoIXbSg/Opolt8dQUfoO3ZXzrB8nRWX7vmc9Gzyfvp4O4
Bc11WMmdZqh32yDOQmlQya4xFwMOz0KQrNca3qPeGVMCw45xCTBiGA0flJSpsBSOAEmSgeAIW1Wk
hCNFq91N38ctiBpCJgfXkkBppKIUrgx1Q0RKYAdXJKcEkSO4W0kIMV+RFTyrw8+yWWA8UoELIdbc
F1heKMHcN8WtU3jhJLzGh7QNZ0jwKxREXCbEORFZwQfVgTDfC2znp54vjRXW63k7PGOjMVvZrw/i
jteb+j7jwWafRBJ7SdiZ8y//EqeZPnB7BR4Bx4l3EpQBIt7wvV/EiKVA1HnbSVx6NTxAOVLQcxmO
DeE70uKGYvhFLGNsZB1p3JbGNk28qHwL1NG8NEMAGRObdD6y//J7jCIOEHGBIi7IxZoUBBLhobbt
K5EZahBt50SFfhpeGrH2ehOCr0QmIkNw1suH9wp8mXzZN3OAPBSQQ0BOtNcBxdXjNM1RvWQPeW3+
PhxCkI4QBROECO1WD6eVGbxGFj/BiVIQoQYn5LwysstyDjWk9SmkXPQjCIIJJkL6ZYhORqjWHfTG
x7dVohUcS0bEzXXzu0m9ZVZEIht46liFSLQJN9f0wREYBBJMCIQjROSLh860Y0lHwZApe2dd8geE
JhI7qGH0gbegCJ5+2ehlY58yWOWvCVO38IKofXPfNAeq2KucFRx7z3jWu3VFq9q8OR/mi/b20VZE
TC37QhsUo5uGVhYSzX4hQCl0v9pc8SlMUnger+NPXbqHuhInufQ4UFIqcTS1jvAZhZNJ73Lpgpgo
CxlJRRhbq11a8ZlwfmOMKiH0s0zPxq8dZwyzhHEPHdSV1k4QxI09CAuaIAgO8pplJk8wp5jpkB/o
X+ozhYXUiTlgkTCI9SEq4XFyH2YwrkAT27tSZn9Kai0kzvYYq8TtxeA42AOSgbzAHn6mrqqJu3mR
FzwvxT7oNqe8/J65yq0h62M727aH7fmj7ZiS4hWEPSCjb8uIC1Qhgm7pKUk8Mt1Y32/DhUz+hYl5
pfuXF5gcsdBVXk35+Gx90OTe18MfUtFQFsSoLwZgJBPnQsJQR7QHSkEj4qYGfGGWZTL3hfOtkn5Y
4TtjE6kACAr1JOPAOG8BSoxmfNUXx0ifmY+8JMWgTj9ocDxJfdMdZb9AcCkG0VkUFoTOuJeIfPk6
QLduR8ZaWcbEQMH1aa1v7tUaHLadzbDMPpWy8qAetJSLVju6QAvsop1UADRyDhCtiHEZt9C4mI6E
274aC2KXm6VrP4q+tkqZ5N9O+iWZT4o8bpoWhU2atVUmdrwo7zRnBXEQ8WP9dsaEdGWNAyrgRDoh
yCUOvLSFbmn37yyuyBQTjOMK7QPRErY6XqYV43q4aIk5Jv0OtSXMQaRdtsGNsOh92/kCgKISZyA4
Gph4p/F/fT3838Gfiw+S2PJf/43/62J5XI8Gw82V91//sy0366fp6Gn+Q2+7/vNp+8Pirx9+3Txt
RuVm9LX8b8ssffyvSy95hd+6fdo8XXju5pvR5vhx++f6+Muf5Xa68VJQKkv5n0b+8Kfn8nhc/vnP
H78utvON5TYYLeY/hqiHf//zR9vA+V/V7EPcz08zPvuf9cBymT9df/LnU7n554+1VvMfXKSTd4om
F2I2uQEJs2X/p0d1mv9oteD+drdZ5LyO0ebiwPlivRnyWaP+j06XE8fdRp15s06ryWflYutxrdY/
eOstZ9MNM92Yqa3uj7F4FzQ50+iH+Xb2YTGab8p//ni5XZUf4vW4TqvwxzsqOvZUlKN81cmmd022
HvYHp7eL/aB3GDRuKq0Rfu4/yf7qDpRjp7Y99JtTpjpqx9eTRflpvs//mJWnx+ezv3yR8Fz6qzsX
F7vOcLrjmqC7stMa9qb1/bvmMb8dTo/zm9Fssuw9/yuXqur8K1cbKPJBsd+thu3hXXvVYDd2Pdvc
1Ger4dvnc/9eHa5uYZpOjstlN0cHlYOy8XPZmnPMYH44PtTHw8HNeHOYNF6oxnd+yC3nCqkPs/Vg
0jnQWId69/W4Vfa4/WK7fRwWo1+fr8l32un60d/9bjRrNAbT4V1n0+qNW68arB0/n/PlftVEAT+d
Xyn6eHyojY+1xvBu31rcbUeHz9l+ML5p1OejXnfOlQij+v6FX/qOPFzfVDY/NBHI+Yo7Jxr78d06
a33dNDuvs/Whc/98Vb7XSFdz4Zv1flDb1ppQYfC0OjUnvf52Mnyh8JdjoHMz2W9Wmqk5yeb73bE9
ezi+xiz7afNmf799WL8av3q+6N9rmyth7h+z9ubQJPt89G7efrcs1zebTfZC2b+XeeOy7LXharLu
7Oazh3b9db057Z0Wg95u9svzJa9bEc8m5bllrkR4N5iW0+JE7vubw+3plhFG3pvc5D0mQ+6X77of
ipvnf+h7jHolzIfJKjsOimL2MJhOnta8mrU6jT/lq0Gzlw+4z69Yfnz+d/6eizpd44AKpWuDVWPA
dWHLh0Wrcbdevu3sdy/U4Hs5F5c5D4/703pRmy0fGvXXrfHmbrvZ3T5fZsvhWxp0/IbVSpmnx2a2
P+QtblnIyPbQnd3sJrMju7Pa3Zths/y0qq2HDMHK7IXf+15NTA9Wfq/daazGwxHvp5XbvOy1tvm/
m/2XFNL38r6S4tZut90dChQSJyx/nk72f65OtfYLkvC9vC28Uu7t8rRsNvbZ8C6vP7Y6Za/O5OXz
FPheztcC3G73D51xY3o3Hc977WUx7eW12fR/WewrAe6uNvNiONwN75qn9uuZ9cSjF858/71q4EK1
ywap91sdNCU6ud5o573RuvxpOVr+VQ7z3/53zXIltK1NJ9+uj/TAw8bX1XJw0x60XmiT75T8/3N2
ZbuV8kD6iZDYl1uzn+xJJ53uG5T0YhsMGDDr00+R0Uin/ceHUZS7o8jGtblc9VXVB2DtjJUFr/TK
FyDypOzeGSla5GtDgNq6v/vSp8sTu8wej1hfaxL7Gg83fu/y18sLf5TRf6KtvhR9X2zLE70N95SZ
BkiPm4SEBrqrYjCd4YYoMsMmKqMuJAl0sg8n1MdGiOFPhCyuojriKSQgE5xUSXX39/I3qagpKfRa
Wg4FjCtIWONnVbN1KW/A7euaL97+ACT8V9KYbwrdagSUE/nDPRdlkRSryF2yegcaKEWZ/+8i+k94
0mZ2tbTTwICsHerQN+jngUAN4U+gBnH0BHAA9JKNaPyaPZfD2bZpN+WmrSym5nRTFwwAPw3/ovRJ
Kr8M9tDXBijmyuaQmHaPXK80vqg7ktZ7K/Fm24U6Nt6Kn3yu9Ag34m0GhYovi9MuNp9JuKT20ASQ
assC4lSOp7rU0qLdXs3R+7lp9MBhUuzwkeE6U/+qrsrBtXoSY89vu6TiK3lx2SiWUBsInkMaGO0X
yeVJ9zadhmqwW6+KKe/uNk08NJOwIocvenKZXJ87l54nGQTX2ogebBC+JNXw3XKNe5MUXlgNjn3y
NtN8WBs/6VyITdj6gXgp9F1OAK6V4wxuHZS5o1mQFYKu/raVmtPBeVSr70w7Y84KiPllILC65z5z
MCP9xCNaHWidoaDWR3PQs9U3rcPmYi1aNj+IaInENyMT7/WpToOQIatHBSozPbNiGhUh/X6ZQ4rr
Xa7CgUOU4+RtIND1/K5p43Xh8O7gQIrzeJJl3Op6m/GwsRhA1qmtdWOizzAUymwT6rtIp9qLSYIA
bSPhBzuqTrP/fkbBAlDeKy3BUs4Db1APZgZaLRgHur8L7Se671n/Ll6Dez7oCxj6ttX62BsDDcxi
lVZrxVOrH7/7MFPmMlMUYiYPQ6nYSux+ABtpv63Vu+NEvX3/tZUlA9nr9Wo4BKxLgLUup/pio64O
9JDbmnFgwFQfL5lIrOuAEsKcxIC1T5ptDSsD2uP4a3b5BIbiSeBKzxjov7ktfgBsgLgpPMxebr49
YoThQvz1naO/Onr72nPJlYxjX/ubwBgavFkU8BblHEwP0+z7r5ePoRAmd//9TFK9bu5mlzUsdrUV
p2PrJM42vZR46dDmzlVa+Nrt5Z0UOuFKNosFbj+VQQP06jYfTWRJBdasA0lVHUNS8caex4EMIE/U
X/J5blHH2utlegrK01bSg032L/1E8eRwfyO2UmMQcop9Dq0DFv6znPWs61lSVFv0NSJJut2Werms
vlHF29JMp63RxwiCbMHT5dVVB5B8Hrsb26ItCDhwbE66wUoo1mMSrKdifLm8g4rJkl6PjgnGdoVH
w1yK0Amgg+voVuUB/RUa7coa3c7NXHUt3BEd4C/GO924Zdv2NZcNItL/KELRdJRawUih9QC5aTSx
XfO9sadtYHGwg4I2Hxnlc1XzWsGJgHgygfHivvad9FbyJao7khIPJYBJdZfAI7PT7HAguh27wfp8
eXEF1Z1dmM4+22C21vcDREYN2/i1GhvC5c++tPEBVVTL77+fLc8crAt7BJl0YLK6t4YlXdDW+19c
fefF+eo+RFfHGj5eZ2Yb+1i80KqqIxe82S/uIGksG63CZHZD8m176Zurtj+t/ddiBx+NBc8+nsyB
P6++Q3JXGxgkycmftvNvFuhjcZmzhglU+MSg/afrFXVsTOqa5P2rd9fnTeLnjITg4acsxonxtbve
kdS24IPYXOHCLvNTiSPNSjTvaxSyJaUly1DDvHlGcgjd6PTegGDckl4mjkJbbena9buy4tS3SW71
M3L9v5p7oKy73nxC9I++FmdcbS277NqN0zzoTsVaZdD/7Ue3mSUqpiOZVH27pLKux2xu2R3NWzvI
iKN9G8rt4OtVS0vq6pQVW5jlTKnuwON/+bk10WV6q8iyb3hGFuITSjYNhN2sSOoTt0JQ/5R6pki7
lb1f3kMl8LakrIIagei8mkIofYrMkIRwj+RevCZWTB6O3uYfbXI+4/CubmdHqTpT71qX0dx+ENdO
pt3yuP7mhDyk0dFVqPB3bOmedbRp5lMx0JyyAc2bhph3CswJmdUY8fXAN9xF/bNzSIrbmsvm+a4G
1NIfyDBEEGdg44a40UFcI66N9sAOKVi/J4rP6aUbK+3djpQ5gTzusjzpbSjMNRqDA5nd1/nkHJak
yjZ4VD38Y5m7rX9a4BUwz3E/3E/Q6YTVRhwsz659YDWMnTaf7SVdxVvjGaIv970GgajRRMImobtA
d0TWZpAuj72tQbb4XvtHQTIV9fbfz6RtoPpgrD3sSGEsA9hztNR/oNixKQ78doWoyRManYEFA+9g
/V5jIfMfx+ZtgMrLYXwu3e+X9VK1haT7W1+azjDiOXV6P+yW2DQAW9rnnU9QVffx5U0UlsuSdL9u
cWNsjlvm5gzj4p0VsioHpku1sqTvkHIqzGKDlev2t9W8UHGgF6p1JSVv/AryBdQDzlqnbnoqy5fL
lFDotSXptW/u+UThlzkflxs+3rrak7e8k1pEjs/Dtjsg+H4lfKIKH70dzgSzoO5qNyMv85Gxm16H
7lCtkY38iOqq5SWtbswNt3SGU2hgNWh9cvs1dOmByVAtvrPk7Nt9H/uNoW1aVmjXVZdsfJ8DfZn6
qkvIlARxR9jMFW6GVERz7IYAP9wiegPVCkmfDkZo/bi8j8IumJJUargVTdlDFE/wb9r82+1etTZ1
rZ+XV1fIkCnJpjf1whs6Tcvs6vts3WIoPubUBAhubGBo/fr78i6qM0iSKog19oOOce7XUUNvh/rd
NV+4+TXv8SP+ecbk0rE03WGw+kKitnkn7lWpH+FuFCbtI2p0tnazje7o6gTnnfnN2q4d/suxYk1c
b+3XJNTYNz7bYG09d4Sh1Tg34dq3jFsMwUvHjy7T/WOVT3TX2Blytno/eKVTFiD/zbX+MoQ4thJA
DMdaSHMtrRMa9bcm4ukR9OBj3c/22/XwbD/hTUU3eBPOZwdVt8VPi6IBDaGfjz+2cLi2A7RG+jVP
j3JZCtMqQ8eWLrCMio44hw7Nvv6nmig6oJxqZUm7PVsTxbAMOB9OcBYd2ghEO+WCuAHEPkyRAVez
STvvaLtdmz8jnKTlrG1dY9CBcNudiPp8SIvIepyTJW4TwDIdicP+8Z/tImm7U0zBqhUdzqekSOu4
TYM+tG6HCGqUwiry9rzcwZ33UVf72VaSypd+4fVcAGfmsL/eoiHsQi30rxnqrnvUh03qx87RsRTE
k1FlmxG4ejPBXgPI9/BQRnUoEGMIgKap9q3NDkRCcZnI2LLaHKe1MYBHNoRZUy+hJxItGBlQLJkZ
D3qAzISBUGjD0bkUZlOGnFV9VXWrDefy7gDOsCEjsmMaFxEN16QtkHtlJ7v2flU8ZOCZ1/imv7QB
XAbp/FbHJHn8VeVdPjzhwwePioaSgQCoyjjo8wpioV33TbJNMNkFnw4YpNBZff/9zPpwKO8wG3/B
gHxCI0NFamVtWIXsb/kCgLGkTnDUHtw5qsfhx0yYs72azRYWdUAYzBR6v0f4NCQuMkITZNvLL59H
RSvJJkCPCQ2yQrBFMW9osXLbpsjv0suLq7KDumQLdlmm9QTEqhgy/2otsuqwjnG8Q9L8X82tn8B2
w6ue+EkZF7F3ADVVEk4yDLbPMOW7BEwJfazjJeOxlxYIBDkcjzT1c4PgytC0vuuqsXHgbMbdFInc
yOqQfLfSLa4TLdIOTvI5e9xAcly1VqvIXFKcc/6Nrm8Ng3zqcuBcfq75roxTC9jMOMc6ztv6b0Nj
rzORAzW/UAx+mfuqb5f8gqIzPANwBji3fC3UNJpUc4dYsXyVAZKa65Q3rd0WOK//riGUm6Qkcn+3
r2ME5UwZPcJrKlxwmMzyr8JjOk56Z8A25gqBIJHzJy2EdgJWaifWH54OR8f5/N4ElPy/+zTC45Qy
H/zXmy1xki7VwrFEY7KFdqJnRbwc+PoK/8n9mG9wblU460uxC65joOBuMsHkQ5oqH34EN0ZIrraT
mZSIRv5BTEBhBFwZ1jZ2gTCC0mvTfVqmxbScaN+WsYj1zY5b2l7h/rpq5jSwehSsdVqzNSrwGOnB
FBNiQHhnQoI9uD5UuCx9cXDvqYRTshBbN0MaxOlJTqw/hhl664jMryVvXBkNB/EoImoPOLlAKbEH
/a2XQ8P2eXjKlXFwpTAXF6gA8fEAwfMJeNciNzSuAgDHhsHPLbTCOgpmVNzx3dodXtuf33qujJLT
V1L4tAQloLyFnIsJZrsSPL5sKBSGyJcMxdS2zYoXoNcAsS9ApzCGswknXbEcOIoKZstwtz5w3Go1
ME/N5q8jbldISFV+cvnjFZBrqO/6V28LD2CbrjlB8N+AOucQHAJw4V3oAhI7DwEkR5rUOrirP4KQ
//V3/1Oy7dSdobWQTssBzTWmXBRXAWdJ4/1p2PJWFz3y14qFDm9Cppevxg4v1zQzhAvkO8NatPRL
GswE4aZekIu7rPKM39QmV6um3/STj5gz/V0w3MiN6UeQQb3rYFAb76yMEzs1fBLDywtcz+qxxNBW
dOlvafDukTVdrd+FvR6mmhTyIKcorbby+rIBisL77q3Pq7hzQxIV195PNwJEdW6imkdBBGDnAxbu
Sv8JXeW0peUzgAIAKCDfxMDRuOoh8ad4sGooqaxGpDf4ZgXpKTaYOzQYBxZIdUrp+pr6jpgrFPbk
DpRI0r/MhgaeIqyPlEoh8/+pOZ7MuiXtSHNhP+rQZMf8W5UHeLWPl+9n9JKuqkF42jySFnJGczSe
8K0ZOon3XqXeDR6yNRLw8joSBoXBk/OaTasxw5jgGEFVh15xIlXiix8u8ZHBctw+YOPtshAo6PXR
+vnsVhQW6fmygtCRBpJVTroaPQI43uXFVeZT8oNhQmlZTuVM8sX57Wo/W+/gNaL6aOkWo1BWLmhf
kZzp95jd2sGz6xz47opP/g+ms+lMfzLhprH8Z53e6sMX15U8WjwuxOAEjL1XLpkxaK+c8K85yzJy
s4R1B1+0JF8FDXGbtFD71dgHLFTZeRl1ONXeBNWMAfhnXdLkZlxGYJPc2FniMYL+HglLNRpfFheF
aZBBiGxsfbp0gBMg4rRaqT4+cPOb4fdHR1Hxdv/9TNZXX+9pCdXIeR8JilaGnMTI+quGhP7TBi5g
lWg/jsCaqrNItqIw1rkj3CV5V203NeZJV0IXEb1CjqcfXO+q45j/Hgc6mZSihUKSvNA6RCxoDxVd
5oOS55Lels3QYLFZgKpY4urWSyAFHFXXG0btK3Qfvvp/eP+qM0iabGMtoBWA0oDlToY3GtbjfE2b
8iQo+zN7ToKrGmB2K43LAKe41KATS3UFA2FfXe4e0FFhTWSU4kJwPfAdxlBaEGaoboBvYRA8HtBS
cUIZmyiKoDAAtrkbFPJW+y/CgRsV2oIQyGNMhv3c0OExsJYCaa34sQTO3VzzxPDYVWuXBwZitzGf
3FsygLHD8wB+fwByb/UxdsNez00/bgg8fP0rz/r+xZPuqnCmXjoFRPfidSTXHwoe+ilP2pS/8yvB
wH3Zr0fAZq5H2X3V+9TduXm2m+nDzBNr8gkEJg0IvO9POfsbhFeQC89G/2uQN1fGM0LTCtudlwXQ
M6uBXOu+aWAoo3EgeCrRkGyEhhvbdzYMlzx5ZPqDdhSs8xT8lgzDOFJu0J4TQD4UqO4Sy3ptrUhs
ORkPXCGVREkGAsZ1Ek3TAT3jLW4CKPR05UOsrSISBLDv7RCZU/3ti2IlmQjhEdPRKjARAfEN5PWP
Qudxa6+h1nQdOPn1yXRmaH4E/cSSsqkeNIqhsTFBnC1lyNzt4eA7dq58okUy+tF1S9Fj/uGe0y6E
YDjkEWD4z08X7bEv/HQYKlbYIxkEKVp7oOYAG1l3TQ43RpfqJaqccE7ecPgE7VZrtOroMC6i2k7i
JZ24G3S4ofDsEC3UfdkQqqSx+WN7r0LaIr2PrBhGSx7CPxTSKWPd5oKB0IOAQpDSPTVJd2O+uJA9
82E2HJojB7CZSItG1D8f1TUrYOiuDIGzRwaZQCBqPnshhfKMb+bJSQCSHLWvMM27i8oX83dNkZaa
GQvrA3OoOKYMjnP26hDOBc2LOuUQGd1+kCmagpv6qCJItcH++5kBFKbdbYvoKTjXEC9rx3AkdlRv
A4DSvVhftviy3CtK2mAg77/7zFvLmtGDp0iZBxDJjoysiIyr6WoKodf460oR5LeSJizDOVsf1+ww
36mwjrZk4IeAF+VklDTv/jb53COej+mUzfcmC5s3A4oQm9A4iDCYCm/N3r/hjJajMJZ5aHWaV9Ya
OaMW8cWCIbJ3vnUzWqnfscjQ4D0OzcE1jIaeRS5+XDyoL2dPU72mm7FAKO3HTHPixtyckVEUaHUg
/9I8LS0k5A++U/WZ0oUR4K0bhQXYvCF4EuW3gT/0AcyUfbnMadXq0rXBpgbXjQcCpUFqGTswofZZ
1+9LI7m8vEpeJTvTj0aF9bkrc+GO6TLANDnjaWCQmOcDMo2jMmWFNbOl28KqFr9vzILCI5kgtz8F
et4d3deKW08G4YG2jYEJVVi5CcC1qvjruQOq6ZXneHFtQ+cByzngswIi58pwPEcLWgKRQRgsvZgv
7cIjwCKFelCF3lSmhQ29UDorZrRHnnsQrlZw56NZ15kG4AbrjclEkdIl8tmUVTRy25+cmSHjc3RZ
AhS8kUd62yu4wLMLsZKphNkBBpuvGseC+Z/1AdkUAizD8CpHgyF4Zjlk1fBuaWHDnzZyQ4ejtOSu
B584AJZkJESvl2PnuDgzH3ZQ0l7xF4Tr6xqZaM3MI7B/oNhF0vHZoLMDXXQAKdeV0KQv6vndupy6
9pbr74O/RcH04zI3TJU4S/pOp3K1Nb2tcrJYOIDyO3hOOpGndwws11pBt9podCkE2+GR1gYVsrt+
qLPGo9D+eqbEcymapsppc4f7kFOZg3pxvmt2ZfQ3br0YOJxn04OaeL1rnCINAr6FVFQ2Tyauj+Ud
LqGqKiOEWyScOu7oMOnbnp9svRnurUVvx9i1xEiup6qtxoPLTPWylVuVQ9qf1jbp9Gz5xb5BCxIr
I0kQVteaF7mALSvi+kBaFLIuo2e2bW17h+IJilv36ubIWyH8paHLrFNw7uN0Z8rKSixqDPC7bNTT
yRIRXods9OFm6iCXxDFYC3FgtBXS+PH6Ottp0+0R0vHOlOtz8UgbKw98yEVBN7+83OzTxspnS5iR
4zYHyVkV2aRLwiyKqaabNeVi1jFyFpBB16MUCXNYw8vEU1iJD5t7diSjHo3WD/YjjXY0iauih057
/HahL5fXV8BzXBkys7qE2A3UIObtivoSNbmXbDCGBAmM/N9TyF/cpDy5NQoOnvcKR0nGzgyaN7Tb
4k55AJWc5pJaxdfwo9DE81+3aK2gab02AamGMi8dI3U7B5mec6AiCkZYEq8LFixEGGDpGPgbVn9T
ab8rL7Pq+wM+KB5sMoa3oivGtgvrdzy0gA1mTE9BDNoOSLkEHMjk6IGhYICM4q3qjbKSFADO74Jk
qsIOgKuXz6BQhw/TfSarlutAmzNqdOlWTchlGyrbP5b59LXFJe7W/uoNg1276VTpqPZuZ3tLOm88
sFGqbMmHr3327Zs51k1ZepDTTOa/5B766EAjEQjSRPprcApejsmvItL++9lGI1i/3hXQyNHwcxef
SnxjWAckUjlipnTnl1AVtPq11edQFB1Qjrbldl6igQpw8Z9aJ53EY7etByRTKISMesYW7UWz1DRb
9SYLNBxhC3K38JJYtgPbpyKVdOX7ejX7a1vQDNoC0aCMGTTa9Y7wvCo1kPS52bSFLG5dZXyFAfMN
MufflwVVcd19vEzPGOxD3n1azXWE/G93uwkj9C3t2vGhTW3JUEXAw2im+PJWChbIeGdormF1phhG
mBmVFydD3I8iXsro8uKqm0FGPI+l0wykWEYAbuohzQBvWCLzfr5nEPjYkZv0TkDdxYF5VQCU3Y/f
z8jmwhVaG2wbIY7krjEUvYbsrk7te/e6zptHEfvIjNx3lnbZwfF2KfrEQZYR0U0viqpyzDEfdjwA
hwALTYtk/mUmLXQKOtxG8VSRoZRru0DtsQn369qj4ba/hjjzjeWh4dcUL28jhChCoOTedwPeGAe+
sopzumRjeIfHkjBtynsWuukS2dAtCcf8vdCjFuQvaSBEVr1PR6qk0FMZbTlAGUg3BHjOt/61mcCH
2JBpHrFJRb/9vjyTix4Co9rgkjnHfxlF292whfDKi9q0uaqNSIALCfANC+CWTUoO3DqFWumS3elM
l9mMA/mAcRUKyjWcW2gv0m566PSsOrCfqpyAjLvEUO3iEwZk08wyWRiAo/X5umcmjIgst6eyWn5a
s43MFb+U1vrmEOJF0GQhvyz+CvMnjyfTeQA5LPBf825+dsQb5QfJ7s/XdWTApd3PlGmUzbnvs9de
X56r9eXyF38uZY6MsqwLtyRGX8557YzxyBnEeheChGgfL6//Oddhcue/gsY2TIKpqeZ8gaZoxmig
cfPDvodhSUe0UZ1g3/lMlKdqGcbVAFEul/GWLcv1TKHBvVY+XD6AsV9d/7VogHH+d/2BjEG5sWbO
2bWR7Ejk9c5LBeD5cXSEsP9cGx0ZZ9nrfTlgDOxdiQYVKm7WTRhBXRiC1ixAqANHRiVEks7bG6lI
YwMrKgrx/dGKyuVAPFXfL6k2rhpOaAck0gcz5NB4kI0D8oclKXpAPh5Ep1R8llyLbWB0NqC1Re6I
DvGqCZfmyS0PjJPqBFLIcGqEI/C68qwrXQSR7miCMjOYWCACjrzDu3+n9CeiJKMjJ52Wc2fUoMbP
InJPY7rD5/W8vl5iEdLkCDikoJSMlHQN1yDQZHjOuzo156wvAUfLjgKgCoWW4ZDGujQ+azmoAzwE
e3cOWYUzh7Nwa9YDH0khqDIostk2MjLSAqfxo+byiGw4vKzMKspIuqxZ/tAQHVaeSUlOpdjGH/XK
/mxux5LLOyggv9D1+19zMc8dq6ENfpftOWnjyU31eH22oi71YvayZ8ChWtdL1+vyVITjUcBQdS5J
tUFSGccwciQ16PBn1qwqg477Gqo3+yiuqtpBUvGqdeEhWnhdZrG6QMtgbqHhYjtpPeuomFTx0IJO
5f+SrlmZ3Te91mV9U0YOgNB6ePHq8EzBw33jPfBGZF57TchyIGeqM0lK34qldxrD76DvPwQ7rQ55
BrQMhtzSgSgobg4ZR8btUtNEBetD5OQ3VLAmQWw/ib87Rr84AicodEXuCahT3VstaNaWMeOlMDpk
H12rCkfKkSFl67ZCGHiGrxfg7kKStn3WwFYBRHZ3DXGDjpJ8qhNI97dmcMOcdyp5gMeft6d2+n1A
/102PzG3MpasmzqD14UYsvnkngjQv07x9RZusYmg0fvBtfR5dNTx9mOduR9LByzQZtjETAXUFVbp
Xh1hZkddMhTmVu5it5VVwXBg9Fk7vAw1hHebNxuwfR707voilSTNdt2ZQmMuOEAPTQw/+mZDhAai
4VC/ipOj4j7VMSTVbjU6r9AVvcsm5neRabSPlgOg8davroJKP/C+VZtI+hy03UzWehwyu2DpVjqR
qObIr6bbxW7fLlNLsYWME1vHqrImfRgy3wdwIkQ6oto2Y2LUYenALM/Lmyg0QoaLYei9spVboaVC
vNrWd7N9vbyuovzFkUFgQz3iwdY16IN6s1376RbhK++qC/+34tGsQ/1aB83wDo6hMK9yJ7sNfM2R
Wy2MTO/70PXAYcMP+lE8SEWjfdMztWNWoEHpHumzouyRbvb3mvCeLpNJ9d37lmdLV2ZrAuoavnuF
uQwWuSuG16I/WFv1mnClm3riDQu80dLSfhizwSq+UexC2s3www3CTNRer/sZEP4VfmwEDDJcC/xF
bkhq3tmru1AXDAkU7yFKK7RVTx05io2o2CHpN6knvpHeBgfkzvoF1RgGNI7W4uVhAczGy46NmrPD
mJbCrMv97XSYMdSMBEg4JfuDrEzmBmoqof4nhqKf30d4EIWmy1Avplu06o2tz3rrV9cl2vI40kdS
fY0bMr6rNJvZ5NyE1cGYlx0kWd8b/eA1puCFXEOCTci/9oXeZ6YXQaNrBPX7B3eFQjPkYhFPg8Sp
3vMhG6CrlTHDuBwvFPYXHQFHUukZpsjZ7VqCSvtatlLncVr15YtfvtPqTKehXL53IAzRZ3Uwx8UC
XVZKm6PFMb5dthkqmktqXRalp22TMWRQUpx6kAkKg00/ajGvEkVJdX3PWWnBoSf+XMR2cL2wV997
7oKjAT4qmyT3txNQoTF2zTJkNQA3IWZLEp45P/c36XHrCpXoSHezoUPbMtovMJZ6rKFJTBHiws6H
Ynm4TH/F8jK8rxX1UHtcBxIRaiDWiLhpzAZZ0OfpaxvseYkzATJKHKwAqR0yJ2BQJQ4NqoI19lj1
tfiD3O1uKZd6ZlsNKXzMc+jZuWpVFLAOucKO6/UIx6fitIzjg0HfTjcSnef6ktPyyTUjr49n3IaF
e90XOAS4v9/cB6P/RapJKj0IsRqs3Y+1PM8wi4IBSHv8c5kjCpWT8XpD6xd17wGSaCz7nwDR/uW5
R/AARd7SkRvgmd1AoR5qGzKR4Drq8zquU/2ex4Bhb6HFyl5M3x2kaFSSKym3WzY1rzhs1Q3XpfHe
brfueH+ZQorsjyO3v6sHs9ENCmuPpxLwExTZMNFhuYJn0A2+BrRr8ABXc0TBzz9CvKpOI6m57rGe
DV2DM7ihI11vE6/9Y/RHhUiKt5YMvvOCoda6bcRZVQgY0NVS+9U0NyhmGF3nTz2NdWIVTpNAG2gA
qng6P3jiKeCvjgzF87fNLHwGdKR/+RjS2y3SoOvO3suhyLwH6ITBkQ31DV1uX/cpZLkOREMh4TIe
r69rzdFm2LacvGjWvatq3A4SQIp4pwzDE8JlPIAiMbiv8op04SL+Wv79DDEXAdmzy+Kn2kNSfqjr
2XoO7ceytY5Iy9PNHsPWmlNruenMg/eYIinnyIA8H/cG9CReYZj0L+0Vwl4LakPvMdigwXgNb1g/
83VUeKh6v3wmhXzL3fEqjQ1jUXKRcee6FZBHKk61huPLi6vMjiXZAs9utqIrxQ6X6HOeBO8jNHrM
vHCKdbA504L096PWBCrZkhx22mnML1s4iFE8t9xGrX6EL1CxXTIBDgwEhGlMPkxAZfMtLiGisAwd
amEGFHIK/g1rXniZXApeyJAbg7f62LrwTB74Au9LeI6/FNBn5fLiCp9LRt0wbdmswBjHrKUcGnu+
saUD0PIcN4J9u7yDAofoyLMvmsArpwogytmS7G3D2rT43Xnx9riEPmpiLR/EwT2g4LWMwoESRLzZ
NjSLNKj2a9HNG0DV1wdMUHBbHoIxrwIMhm1CI03PRAIA8q7wk2WGacWU4rSoRHWgHCpu74c7c8A8
jg2/Eh2gkqe3ZXrlBYs87cAaKu4VGXTD9pUtr5+yAvepZRqhx54hIYQK4lz71Y3t/DLqo55xKoJJ
Or74ldfWrQ1ct9+CwEXAcq3jyezGJuXpZdFSMVxSbjKWlTND4WlW2hAcGb2oq4+mnqg+X9Ju3Fmc
agCAz8a5jd1avLHqBBMvYPLkDe0PHrAKVssAHLNo4SUISBKQ1+vNzsTahrZ21BBDUQnkyAAca5mg
hbLZCUjQ7B2s1rchhEa6V/oPCCNAbmZvcrxmi4a0H+Vzf4TWVUXTZSAODBwJNA4d2zLoFZhDm7HT
hLbUSzH0LNEOu38pmCODb0Rd1bOxaTirBxouYNgNKzSIi8zmobZ/fkm2Pi7iMz0MmpWC012CL9Rg
1JFnhyeXF1ZFJ2W4dAFNq/S9YSbcfu3L+GZllRvWYZPZ0IYiB7aEIq2eAOlMD+5yhZbICOqK29aI
zUnA6Oj7xbyrnKNugyo2SCr+P5xdyZKdPLN8IkWAkARsGc7Yo91uDxvC9meDmCcJxNPfPF758jdN
hLcdtnSQVKVSVVamzJg0TokmAQudkC6YAMfqYJM75rBwSqedC2rLSFY2roquRJiLC8ro/rAkNKr4
h263FLf1CSszrzWRRDoqw16o1xropm/cOtALjbujF3n0oQWu6rd114f76eItE1ljpi0j0t6ZbHVG
p96JWFkEH3YP1d/QspKQ+YBXqeokyuKuGX6geyBsCYl2jt7GYq7h0yYdVEXL1gIzH7pf0CEYZx81
ugJFoF/d3+YMKNmHeY8RY2Nt14hq4uRDW7BkOeXOf03FD0tzreY7y/4wJzv32S0p8Ubha42OK9Ep
ZKF3zjrlPYA93md3sA8WLcJ6/MrYXbaXdNm4NteAuFTZYuJgPz16oxWV/RR3I/3QWO5lxt0TtAks
1kErYm927oWNmGyNiOu7pZmrhJNj296j0bdjX2b9iqzSjkVt+IM15SDpJc+ML5EjzMVrPj2CZ38n
ANtaqJVDuIlVj9NQ9ier80EArFHZttEJMIq5Cf1mfFnQNx8sIJUeU7Z3pG9jv3UGVv7ByTVLGGjv
TzdOtRvsPUVlErTJAC7V4R7SZGtHVm5CZAPRYFKCWif3Yh+NjwXYsXrAr/YAdW8bJlsD36TynN5a
oFdPbf/EvPlER3nM5Z5U0dbwNwP66zIzjulG5A7hqZPiMzSzj0SXL0TqnQO74dLYGv0mMivx/Hro
4VeahyqG/Ci4UwdwpuiH6rDHY7k5y213/vqKrFxa1xk1XlzH9DTdZ4cqdL5NB7BlQqITmmo7TvLt
E8XWQLhinmbq9eKWYw39nzfmvPEkush6GmMwwd57/c5EW5tys8+/Pme2XI5HBObhrD7bhj4mYB2p
8j3s69tmztZkg5krVdfOuJ3z+r5q6mBq93TgNtKrbE0vKHsJHvpUdyCXsQ/5VwV2AB73JrhRllu7
+7D1ASvLZnOZjsxCliA7F985OAi8qI35sTrfCPButr3jQt42buavjNsAj6OIjRrVwsi9VbpW0KFd
wNFFHoHTcGezN/BSbI2Ja9AQnPJhcY9D7B1rGtALeSwZGAhuTLw/OQ9YE9gGgO4F9Gf7DSMbuRb2
PyC5rGX9AiT+0br4X8RreUC+EiBrEwgIN2bX+tkmgbWTQNx46rM1aG5yk3QiZY7iSvIoyy9mMJFf
nbSOBq0DSf+rs89yQZgrOYTADk76+32TfTsOYGsgXVpCT1fwzDuW9sPcgEkuZ2EiPyh2KrUTib3q
75938v/eNSAs+f8Wy9nipJ0tkyMSlA+V+p3RJPYg5MiyJUx0QgPYReAu03EwnQwUaPfEkgRJbQfG
QFHh83gphlsTijnO2j4wz3pgQxFP5RBChGJPbPLtsIutgXnplIzeXHbe0ZF3rXhEF3WQW6e0QH1/
55rfcFxrHV5V9yotmz452u2zyK8Wgp/E/fr+Vm6NvQoh8hm8NKbD2E7bBnl1L7IKiMvv7w++aQwr
l2KNztQ1pEuOswIvKg3R2fyDfUWblh0kH8WhPea/zF4ReeMBjt38/6dlaRxpOyNOS/kF3CaxfWIx
e71pDBW/Uij0vIJR7Emc6iZEf6SI3//CDZ+5huINoqS66AQMsPuaYl+Yvcd4unGs1gA8g5tEdATN
zWxw1f3YdJ88vaRHv3WSUz3m7Yep6/c4UP9k1d4wtDUmz12WdihzPCnd5n7y45LPUQMlo6Y8esOr
Qua+pM/2BB+WXZwkLsspKPGhRfficxU07uPUI/ww18T8GMhL4j8K3kepBsF68vr+Om8c0zVTXGoc
Px0m4R+ZO0XoDLfPHu9QaEef7c6FsbXet5n/ig6aJWejS1NyzBFqqmRGZ9wJqKyTWlDhSqbz+9+x
4TnXqL7c613lFSlgd3aWRgl68D2oHPp9dZeQCqDU7lHs2cPWVM7//yCfQdJLGUzVz1e3xJFH7kYv
cJwd3GP9je8pYWyZwMqDDKoZ0h6UiSfavo7LGFh655bZKDMyd+U96q7orJQMeAfeg1T5rjiVNxrY
KWiv0wFZg6j6CU0voNv3wIRb7spdeZCKF5kgpSZHHuhInprn7CNIfAio4VEqEYfsoslpt+1rY93W
kL+CibEwyQRmoGd2kafuWAKqEwAHe8ve9WH6kT/tpgY2Qq418i/nOdRru44cFV3s0HjobRSt8oM8
b8JMTDvMXRtAa7bGAVbNUqTKtaFT1gQzUT+XOSLqfvIQzn+kHDS6og6p2HkEbbiENQxQq5plpW/h
dMwvDaF450as+TcIN1szwOWF9AlrKDnCBSbyRwqaqvHX+y5ga99vf//L0RjeS2X7gFF5QId7iQxq
suMkNyx+jQHsqKUz0eJHi/JC0RppPfrzdBmrLvZAb7Rn71uzrOx9lNMg1A2S5w1u0HmvS3tuoEWQ
pWjNma/JHnJla5lWxj/RXCzLZHcnoR8h+xukYg/avnVwVlZeF0WroQLVo4qhP7kpxEB6/znZg49s
pJvZGuA3uGB5HgesT53GyHCa30uUhc2xvboF1C3C8juBfbdhCh6y9w/Ulp9cg/66bC6spsS+j5EV
Fgt4tPKDiEoTUA6ZGIYGYBqBPEsduh/+y/tzbuzOGguoyxq0eRam1CIPvAkkzu3n90fe2J01FhBy
ekMPnWS4RXD0y18JeuJ2mzi3xr79/S/TA5DOz+R0wxm6+iIz+Ujl8sTncudy3xp+Zdke5caQ1LTn
msyxXXzJmA6Y92/ujq+vc6obISe8mpm4Tt2nznmt2T8u+cqiTT6NxAXD0bFGCDK36sim+tNckb1Q
dmtdVqZsFdVgZVYxnISI1FiF0/y5JNlO3LZxta0p/+qkNACmVv0p00cKfVtqvzZoORZ5/P553HpW
rCGA2VDSbBgBAczPyRH19OQs5HXiyKkGc2iiGxs9l0dNguxI/tuj+NmwrzXD31hUJfdlg0tC+ch8
2uWzbpadk7SxYmtMYA2UoXESdNctftDWAJ/1d3XFIrPnuTdX7DbxX2Y2L6k31iDOwIqlJ2h7JEH9
ld91Rz+eQyQPddBE9UU9jd/o5z2alK0U2ZrRz+0LUEgptCAw3Kp19ZKOkd991e5XlCgG2w/65TQ2
KsjyHQzVVuplDROs0LA/cgNZBSggPlKkYMVTe7WPxVmdy0v2adjZrA3bWSMGU9U3M0GEfSrT5aw8
EqHXIhwG8fz+6d4afmX6vilzlI1A8YTESDDNX9Lh2a0+vD/2xotqjRJMHVBE5Ab5xJayMuoIetPM
2Kknr06co6z6JiLS3plrK/T8H24+e+ajO7W3jHj1oI7VEbxm5xxdJ3viRBsrtcYIdlRBo0r0ONRN
dRqWJqgykG4jlfD+Ym0l29dYQCerykly+Hc5C3Xgs/woFoBcg6myv7BRP+l5Kq9llReBi7ZCkBFP
vbgIQrPQBcfazq/YcA1rZGBTZUUyQNbj5Dv+ZaqjqU2PNOVh4u7EDX/kL9/INKwBgvWUVLJZ0vE0
gcUZ4boL1RNUL3wgHu2LunOPc+jc+0ce3gjT6P0U6Ps9OaANn7qm8ANtKXNbaMjgPAZMWWEld3G9
W+u2uvkdBpp0is7SE0gvIOSOJhX66Ub+Zj3aYRKoGjym0P857HU0bJ3FVSwgLOolhe0DRgzmMr0M
gYYmdJrs7NFWBLuGC06TKJCMgOHOjyQL+GNZIW0+hLcPghLk9LP8reMmyuJ/60Vka7Ku3MoEzVkx
nmRl3UH5MpqBHHWbJWZ7yIkNOCdb83U1PC2VrADOSV/pJbkMR5MHLQfd9qG4687NQV2RPc8Oyff3
rXljg9YQwrZGgy4beHoaqR3VBIzD/QdvqaL3R99wrGsModTK7YoWAD/csWE+HVJvOJbThwRqlwJR
yfuTbL0q1jDCkdR9LkkDUcvYxOOTuLgnGvd1UByLcLnw3znu2ef26J/3hNm2PmsVNrR2mfSJl8vT
OIG0eUSdZoZyjDfHc/3bb3YI7TZer2tcYZOrIU+bWZ7axWYhZcghtfKlK1woAUhqhbNcfnrdXnC6
NdvaL1RFr9vRyBOfKJItaFToVZRW08H47KhmwOfrf+vDY2us4VzxSvouCL5IX16sWpwEgBmAYO/F
OxTB2xuO+49D/yuoA35GtwRSR6esNfFNuypEreVLbXmfu8aPB+pc0qn9ie0LslLF6dA9+6TfKYDc
luutuVcPCJN7dGxvl4Z0h6cqzVJQCFt7lcKtwVfpAJn4c0tbQJI8EzcDStx6r6K6MfIab4jWnpJ4
RGenZfrid/ynNnIvXNhwMGuwYcssGzSouAHqvr9LLN0GfpaVB54XL++b/9ZvvxnpX9vtpa3T+qDs
OYHBsq26sNR7yN6Nu3INJlw86ZdODUo9Vj/1VuRV/h2DjqRMd07q1tLc/v7XLy9dNH+7Ce3PafYi
mIoJY59V4n98f102LHoNJpxyTpaS1Po0j1OQWklUdT9zlCRb6z5BlWlK/ej9ibaKn2sYoT37KqlT
AJPLybnW5L4voHyXTlELsV9KwPgxy6Dx56Aw1WF0IWPeATfpXht+qfgYKauM6YA6DWhiHfWT+VOU
0DYcyjYgfE9ifivq/hPM/rXWmXJUwXv8RjMt97wiZ+OQ+9I1UV9cbSXDCfQzyVM21DuX0tuAJ/bn
9ffXfGmmGe8roIT14UaKgCgSsu2Aox3fX/OtIPzPd/41futAwWdwgTpnxz+K25fivvx86wG+zaKa
na3dCrDWiMTazksfiS5sLfLkhymeR8gsZ1ERigA0QakO0qc6RmUjTn/sfNjNmb3hQddAxAqFlMKm
BcoM9jPexUryS5K/dr6OXORVq/TnwNFQ4ezhEjZscA1FtO3OBhgG091ih8oK0RoOZacXsLwCBKGf
Z/CJoNSxi0/eyjisgYn2xAaL+AUo/MMp7mVgxdZ99w2SfPrUnqDt99sO81P3sUIaGanK+P1F3frI
laNJPSIYRfP7yZ0xuOSxMzkPee/vDL9VjfofWKIwasltBA/OI3z8xTklX6ubfil7vHUKlt/yLtiT
Qdzw9muI4iSZJlXjy5MYGjya2Xy2UrEnJrG1TreI4i+jcua5xhNVyFPh5lABBPU4zXTgev1ODmPr
x6+iA1Em3EMcIk8+u2PyE5N75ayNkGfNuqdE4dGG2CDT/K3i+sl8kp/U19EE7QM9uU/8v/eP0dth
r7OGIuJqml2rcBEjojTmgkC4H/xIO0vYUn5w6un0/jRvX7vOmpDPNo3IPYZdcKzXYb4vJ6iTaGhX
vrw//Nub7KwRiRXY95krsvzkmwermcPK/zQ1e80hG883x189Dbomd/oZmdCT+CYfrLh2guE4X8sf
y/Gm/mTqYPwAOdsd77W1Uiu7lrLJp0am41mqT+N4Kp0qSIq7eY/Ujr99rJw1K1/TDoutejOctedV
yZMlZeI4EdEEHO5+s4AaKWh7r2dRyYSaprDt+gYi8v1S1C5IFzqwlo3EhzJeq5wRTR5+KiHi6C1I
GeXFgj7V3Aa4oAwBNcjb9jBo0hF1Z6HRE+kkjFuDey4nSavMI6OJbz2VygNRbw/8jHoced9Wdthy
45FAJH2nvgxWqRYH15JfZNchsdVIY1JVQoDbyunqDjICnoKkiYU4+kvu1WkDaIhjm5IEtU7IBL1T
L4egEwuqgkzuEmpowHX3We3o8iqJ8ADvdZjIZeipWjVxrwuIXwwNVfid0p8FiJ0de0kfia1H61OX
ooYdcG0tE73rOj9pk+D9M7xhiWs0nSh5ghfvggdo9+hVDx5q8SnIhLyuhh7Uzvtzw07W0Dntel0z
a7AkL6U6SVKdemJFdtrsnN2t4Vdnd249s1gjPoHyLzXU7UAaF6hxryq+cSU5a6zbbIGRCA+xHEnv
/uVWZkw/4UIaIvJ8I0mhFQiGs71YbMMM16g3Lhs7mRuZ4/rLX2hcXYCVgWrFFGS/+TM7jGH+LD/i
3I75zvZvrd3NXv+6p2B4LK10np9GVyCREgnyXSw72/72HeWswcGmM67WCfalgmya5Yz42SXdU4V/
+03irOHBY6paUDvhBhHpdMw69wBs1I9B6m9zax+VJgdhpr3X28Yi+avL1nKc0oCKXp7KRUeLGxL/
rld7UMqNLV8jg4EBn2Wb4kPSZQ47UoW2KoPFOVn5FL1v4psn+Pay+GuTM99z8pncrsGP9GJeQZIT
VUf7QV+cS34CzPm4J+my8S1rHLB2vMXrb1HJlHxeahHL/K6dy2Bc9E7hc8tbrXZCORWkXkccV1Yj
QmlDk7QxGmYDKzmYvXT9xkvFWWMqXdHaXev7+Ylcx4j8pOHwXDxz5F/uRFC9DC99aF3LT3v02xuH
a42m1LJNJreq8pM7xE21BFN5Z1nf39/5rbFvxvPXxi8MN4n2E7iTqn9qmuaqRP1B2tWOu9rY7jWC
EtT0DilyUO2m3fAw0Ivbex9zeuT1p3/7+bd5//r5AnVz3NtKn0v/e9vO0dw9iPrfOpScNaGh61q4
rLsyi4upt6PM8DpUc7VDQbO18DeX+NcvB1ZzbDvZl7FGf2dQzuDoaTINMO4Coab3F2fDu67JDF3a
qFEvKovHxty1ZXm/7HH2b428uhOcynVMA9nguEnr9rvrtfZdxheyJ5P+pyDwv+9yoI7+/+IAXCCq
jHSQgT90MQ+WQ/mSQAGqCdxDAaXEJIJ0YSgihu6Bz4BuBl+XeHzoH5bYAoN6E7+/fFtnd5UBFa2c
vTZX4NLutBVwJ6/D3hQQVDXlne+i3e79abai+DXiMXcF6aZpnqBxnmVFkPcFRS27qs3nxOXpS85K
/o12Ek0MiPXLsO1FftLIyVcFxaur7LrkoagzBZ1jOgQQ5BKHf/tha/oie5YVBDhtiJg2geBQAwRX
FRqqqBMPh/y1Odc3jMd/5sP7072dxHLWUIVx8HW++A5mG0uIjmb+GEPNJMpbepd6n8zIHpKpR4l5
T1t+Y3vZygAR0rCRlpjPoHjcDyRinvy++P0Z2sF7B3nDyNcwBelzx7UyukA9EJecp20XghoJyIe8
zN1Zto0p1hhWkdpmERyntEMaYXYgp4j+jz3o79bgt0v2Lyc1GQb3UQFiAQRwALbEMJk+5gCBv7/j
W6OvnLc9zKPbJi0/jWMW1TLypwJ6qHuVuq3Rb3//67dniRDO4hBztgw6ZaHeCs0FsZdx3cC5OGuV
Yn5jMlY1Vqb+MkbJ8QatwKlh0RwOZ3r1I7rzctk4pWvwKoBISzKKbjlDqOZnbc9PXoEmEQ3GuMqK
3t+GrWhGrLz56JCy1Ln8Y+fLwQ+y0A70tbgkkQ6NDwLiEX3n3Y9/K9M7YuXciWuRwvfwSc0SWs5n
MsUgl3z/UzbupTVXZddQky0tZJeLEvQ9di6aMLW6ncfK1jqtIaxa6FqNEj/c7uObxFh64Q8JZNJ/
TCoQjzfJFfDXgKwxsPeAJxvfs4awVnNd5beHK0Q8jr36jzef3l+njcywswaqgh+K90OLTxH34tN4
6O+6MjDxjRVH/Id6zc23J8EYg7t5v4pw2983LvU1hLXiWiOgwpy5f1/+UWhj58m+G2MHwmB72eeN
8H/Naml3pbFQe1nOZftcuJ9VWgQtoG8LKnbwAe+v3oZN8tXNMSFX5OlEL2cN9fplQedUcvHNkfj/
5tLXmFaRaHfU9bScGQ6W5XYhh0yM+fH+j988xStrLyxqRrfCCpkL+hAC++Q/tG08REhAxQg/I3K+
ord4/Pr+dFsneGXs9UwzZLfwLVVWH7wSPaf9nrLk1tCr+MyawRFXdPNy7iQwUVbycXT3KHE2dngN
bm3QgWSgbwZLT8ffvO3jys2RvVu8O2JBI+SflmYNZrWXuR/7BUsziGurl9i4Mv63kVfXtp36fdnn
CDsyIO0ZLosJVODvD71RC3TY6vgsSLF6S2HjcD57IC+VMWjSziKww/5CoAD1/iwbVrzGSPZ9Tsok
51gaVQW6egaGLEqIg47dCM/Vw/uTbG3y6vz4y43Nrl/wJYATevWx676k7LvX7MXPG+dzDY1sROvn
0KbA+ELFRrNPo9E7V9HGT1+jIstCEccdcD4VLw4TLIr1EJK3uRVVNN/L+24lhdawx8FvmGVRbDU9
5i/m0t+lp+FIYvLKbu3hUCU47BXaNmK1NfxRAcjiGDRhnWV5HNvjiOeden5/l90/+b437p01wDGv
3aHGC7g9M6Z5+wht3HwszpW/ACtyAe+cztvQTf3JetK1VvzJy2czPfCk5N6zmTRlQZfXDLlJFKjt
9LtvgVEsAGMCc78bb1z4g5WVGZp5vbaoaGxbTd94QVXSXtzxVM4NcKKDO7NDmxQUVT48cqo5D5Up
lPbuoVmfW8h9JrL0TTAsoAzHP0FDw/KbIx0j+tMM0rfhwamGBSkCJ817zw7rjFhVE7sJ7tSvPqmK
DpGUhIa0Uy2e91EQ4C2cmqY6ctrZc0MmKmiJ9Gkxs5BMNCmeUiNaK8yoNThh1gyu++S61KVXXZOp
bWKr4cp9tOs6lejNWfrOuU9bpbIh5kmV9S+u3fAs7JkLya+AFGZZLtmEmgWUzAjgand0yoW4CluR
8qDnNOmfnEYNvAk0HQg/L2PVWPcN75hjgknNHV6vZvKpA8FbJOs+DJXV2X4EVJo3/6c9uxm9YJZe
Qf2nOuUZE9HM1Kw/jfOU6S4sHHBA5YF+gmb9bIfojw+ahn8pa0teMyiz8DhJPaYmiJ6jFfqXl8zU
/Um8BkQnZUqT4eL5VlI/oRnDk0U8akEdP6QVHm0JFqcd9X3htWl+5zNQKANtwhL01udVltiRQJeP
c88EWZCR9dl/eZPFg5NJ60NmS/ebKyrfgwuzE7Lc+XKIMtdMn5pEYPGmJu3g3BxSXfmgxTQGaUtS
VCcspytQkzLOUDTXltLEBBZ4MEGXZMkGkoITMfRoEZc3l3IovQnN/5DBgURISgf6MXWHXIe2cRPv
4OQVaY6F43lLoFvqlCG45JL+s0dQ0gnpTAiEzR1AxOsJqbPZ1yFKbz3nwWR53WyuTd9DyQg6fKz7
2FRlO0JGvhwHcSeSytWPhaqc+gdMS/kmdKpuUArJSStPr4NPdRtxvxqLDxSnuTjMZrbZQ9/1aSVj
1iFzh/ZoRyffpmLW/OIOM35vNfk2fdE11fIw5UPFXr2mrPnz6BIwF0i7NfxLDpSPmx9In3ZzHRi7
8UUXjvVNEj7X0vef+jKthq+wW8f6rmkr2EsqtRRuULo1M8CUTEt6S2eMuaIfmEUzPDvp0nbd9xwN
P/poMU+P3wRbNIE+W8eyOkNDX2axH+Dpqvq4GHTNvqqKT4BqDNoeQwXA8RwuUrTYWjKhuGQRk87h
rOTQxHoc8i9gpqkedDuMD1rjmXLsq9a5Gi/hUwy137pZonbsIQ4SWarWzmM3FwRJEM+9YVFopxaq
rqNPOmMOk7whUOPGy6hdRJ7SyfgwpAY9001HEzv2ckjxAcLbFFkW1mDes68FpKsXQJZLuxlUiNub
ko/uOGT90Uf/wfTaZrSZ0KvoD/kHl84COtClTHr1SvyF1lGmSN4/l70rEmCpehdD9VKQOaoKfxoP
6DiX3RU4iVzeg5CocK6O7OT8IeFDU34R0MV4GEzldzB0ZsC1KWrbPveAAer7xE4RToFHL0sfbBfp
zwuKsxnYrHrjNCjOgFdRuZd0GWx9kEictPJelTjTbhoYNhF3+lJZzWibh1Fq4tFT6RZGZQGpB54f
wZQJqeNAuJ7FnIgbpTwW5g4I+8pwblxrJocCBAI6PfhLD833zsLOS3RrNsyDbC5LuETo3ajUeq5G
u2/uS9FTog5DCfbKoKgdb+7CWjKXydj3OfCzp1RDpksGVFSeRFG6w6uaB7ioczRcqLpIH/pGonVW
c7fSUceXgoeE5V0S9pmnAdNhjl7uUuaLKY0Z8UcXiSlVOJ+9wndEE+SD146/WNI7IFJEFziVEeU9
IfVF9BPFb7fY2PuPNR2X8hvPUBr/YqV9bn13q9mjgFuPHreB8PaNVyChYJKOBpboHP9nOfZO85zP
2jjHzuS5AIN1bRddUAzIvB07164gp+3POcmboGhs4UUWcZacxobwwf3FF+5JGfDWZiS7zHwZ6QVx
s2198XS90HsHmj35T7/kYO/1p1zJHxNY++ejoUWZosfKr7Iuanph+KGyKoYiwQB5uANkybo5rKfZ
Gn8XfsIQfDhdO74KBmG3x9wC4cMTgXUXhwxcxdP9IgrFwwq0SeYxH1XnBkKiuYEAaM6LIWY6rcWH
Fh2aFYaua+uDGFWqXrRr2iQ0pBP1yXEzlR0szfP5nLYj1eEsSlDCzyJZrKuileXGnU669srbgg4h
H3UrItNACuzqCUdBqtAd+XLoDXes0M+Z26O8pVGkD5JhaJcI/7dyn3s6zu3JngTaSATw5HUE/d6s
itGW3FoXKmf0Vmd5BbXOoplbOK3SDHNkV4ZkB7hNDubovFXtqbJ08p9OkxFYMpPQgsP1t4oYiI4A
sMA/JEnre9Ewzm5xSnRfWD+Z9IAwCLKZFlUMIAOUQTXVnfcwuzBkEFwkIz27LSorz4xR4BKSaXbS
Z7nUEkB6j5AqYKad64cqG6CVanTu0nCmai5iSxRShElR1t69tGpXfVso9CviFEVd8PjDb0/sMgO7
BZJBVCY4ZktgMmFj11l/yGRa5U+4gJbx1AMHwA8zktnWk3Lr2o5dz7OBaGlxeNUvM6dVCZhgPff3
8FB8fmY+goQT8ezUuVotLbw0rmTbsilQfd1lgCokyO3SQJmOkG9tR4rlAonUDIROYiHuVUPFr/8m
qjLtGPhbJ6ZePYCSoA7Q1oP4kbjS8s9WlyXtOeWTRburzkbGv1mJTjVUCizSoLOuS0koM+TsQsRd
kxU4lj/SIwBrsP3Ay5wKfUMkdduDXsBCcZZ+2/mhM5fNHCwo7KYfE9fjRUi4l+iD2w+gqKVs5u5h
pvkI5MswFDIqPJypewLrTqpQ+pCZjDuvKbojeDBrN2oJ5zP0ySgoHa1MmfEOwWLvQj278FVkqsSr
QRVSNRmQ6n3xoMDjDoL9pivKb9A8bd2Yo38i/VTWqaHPXJqmRfbfV05CAlkWVH7QVpbOHx0pbfZr
YI2ei5AP3mD5p6SU3M1j16EeHg1NbQ3m0S8zLV6hCOsBw5L7osQ5SC2ViHiRpCB+4LiMaOtoGY1L
ORXulP+qCDDhD7Mh9ZhEZWfryQ0qmfKiDT07MUls+nSyQUSN8AqKNyjIwK3UaeHfOLvzou/th3Sy
TA8kINGVyo/20HXy62JVqQJkrekIwLF+JYdwwS+1o1Q0bjcGCG3yAiHKDLFrYJucjpe/S7+gpjug
/SbJXtAo5SAY8ORihD6UlNfAIIoWFF1BXWfU/DDd0vZXmKGxLjlkpaYXZUqu7ls+OjBlGKnkDu6H
xtSIeOecp6r55I51OjiRTtsEhPC6T/UCENqENwVo1VNqYKyeRXj9RXcyrY8tHRTaWRAE0xoe33UG
z4p5znliA46edd5dRSC1yEPfdlNrDOsSt+xV486qQIOl7brVQT1nnH+cXd5PDxPvluKlyGbOznTi
vXWpHbuZPxrlgEkiEEaaAqiSVLposVQ4Mz+qFu8onLbcg/5oNpcTOtGTktn5d6rQrAcSdd0Ny33p
WaP5nbf5tECZnDpjage9nvvmV5a3iKZ4Vv4fZ9fVXCnObX8RVYjMK+kEZ7uD3S9UBzdZBCEE/Pq7
8NwHj8Y6fOWqqZoZP6CjsKWtrRXodF4mJmBQzAc+ua8FTiNXBDA1QEYTZGOZm0iRHdxnfqyU19UY
uB0l7bUNy/DqCRrfMxQc87zrCJS8Ml0wLVyBw6i+WWNRIYvxcH1N54QVTZO2QVd3bPgJVKSWXxlG
TfGzB6P1+dcJOBT7fvG8TZq2cGsNiQQhuNlULLPMB33O2ownjpPbsOro89UYr0zHX8Rmx8PSaQxw
lkxabKxpsxhBCnyY+9wIh2hfRp145ExK0/K+QcnFcZPU97O5DUSvl+Zrxpr5zvB1X/zQiNOXV5jh
snhGH+Cw4Ljjoj2ug0bNG0Jcg74IPpn2q1b4Yr4q9DYjV4u+XWzLycm1K9AH6PDFL3DhubZHbDx4
S1x1KCyuva+XX52icMY/lTtx/9h5KdGeKWy3BgC5FhdZVDAxnrVRSXE3yRKapj7E3VOLWQV+bN6m
C41HkuHJOuDmipw4aLGwvd9M48Q8G72X8VvRWlkV+7Pd2D+aQSfiGdg3Pj4Ns6n5N3nbmNMtE5rt
nxxKgZ8IBJks/Vx3vB9ehfA4sjXfL5r6VFNIy3/FeBXl141gmn8n02TUx2ZESxExvMZ+ynPH134I
x2xHM6jqIVseamSZSL86Q/A1jVbD7Eao2jZbGdWpUAO462BkTl9w8HEfm1pRzqYfVNxlUx+zuhfm
NfM5jjXslR23XwfXE/RnZ3Vu8cVoLJp5wUTBMGwCZmTVAik5YiEvp4U2lT9wrR2uanD2kPDjjGzs
sCBwPYWlmbOQ4baq9B5Sjl6H3x6kBHlibLcjn1+QcxnTGlXbZeybP3MO2WWXuJZ1nNZuwWtkb6XN
oz0P+fLXgdWo/8sybNEmUOw2pvtaL6b1r9atZnnbEnsgMJX2BfvbalPbhLiWZFjXPn7GgVq623zJ
naKDGRnljlE8Q4XM9a4K6s16UuYDtq2Qe046H1s9T401wkFd1fdYVEhwcV6XECC2gMv9hogvabSO
GRUB8+hMz3O16V7P1OL1aV5s4d8bntXwc15nNf29am2XHduuYvbBKAjU6gPNa7wROVWPx7nUMV3/
keblxB98XG7GuFxFXSdzOjbdU9O4RP/RQInL+bKwzkEaxdnkPhmDK+pHwQqS3QAb41u/db1accKZ
djHO9743DeXV2EKStw81PlIe9UVe0oPWrjRPmq6cbRZBg4GTeKjAc7pqR8TGGRQcaMMjjWjS6zw1
6XiV5pPtXbeC9+Opn+ohtwOgYMvi0fMcY4Ks7MhEejOnNmGRQSda3yKz6diJY5/wEytlRn27lMXU
9yFKQpp9rRWOCZGrtVr6g2211Yx6z+qZwFzZcy6uJq9qrF8+brfuM1SDkOeaxYBNOui7xiJ3+sj4
dBiwCOw/pdV3P9dW13SM+uQt17B7NL0DS7Va3DjIGPwfiwm6VYwdwwCqa9hStRx3H+/Q6AY1rzQN
Z9BJtwAgHcNx6NzxdSaQa78183lZb0e4MI20DrkGG4PyZC+ZpSGBddKCFqHm2ASf7sueGNHlWp2q
DLhVUt892a4onsxdPmtHSLu+ZNSv7lhhumGXpunOc4SqfC07iqR6vaZLZeonwgFo4Ic8Ao65F4F5
cJLxxn4xHi93RfXMIrOFzSrlNuMGauNu6KIsEmtBd1dG0MF/2cDZbRsYyXyAhd7O2CmUPU2ZLtyy
seEz7hynfxSI1+PQxfp98bX/3V+nwRBspoBerD/kcEK2zZ1WFRhLmUDcrDPLG13XT9hZX3NLJPNI
H43Ce3An7woVyDPP9mzZVCMqs4cza6J2w7DW+dk6d0mPuaO/8Hh1BdfDOd7AKO335XHPemZbcx9U
jWU2MaoW2Vhlvn7yoVXqfun8b5cXhqJ0/x/+8ModvzAt/dSbhRca3CpCuxJ3ReMjv27raedxSaEo
YMouJMtsrZWL3fHEztNzs2Go9JiHeIiIUUF8Wl4EAWOGnCHldW0km0MvdMh2FoVq6LbwfhfGbYFD
hDnDeDJJFwstWPU9mW3FBmFsLb77sk4tMfLBGU9WdlM5kYsLYSV2Jkb1q81/f5v7I6o/fUlOBYQK
/Pt0T7lJ9V3pwcwtsnUwBkwEGQ+mXge++f3ySlI94hvS2+qCO1/Tzfl6EuEU+ccxam67RHvkeNR9
1L5VJxLrx02Tug7F57zizTfLrncTgPx2hW0SHp6Y6ONu+jN07c6Tn2KYZFawT0lhjzVe41Z2Ljad
6D2wrmLNyJzg0k/TSpT4sJE+VRqs+J6Gz0m5mLLLyDwTuLCaeLbiTvGnz+14hDUZ7hJXjWaFzbT3
kKg6tN52xHejrpUQ3cuncTxBPPm3FaOiH8ILq4V8Rhd+Vl3efMMnvmtlbqoU3oT2eGKgCnJckW3z
kGVX/dzsYJkUCL+3d8Z3DZi0XRiyhvFEsyvRjQcU3+LV/+6Wt7CNOVj6d3C1P7mapGDOUS61OoGN
AgGn++tpcO3TTtRtcfvBwfA2Se96QdIhY5NAPPex9pQdyRGPlXNgI3/oDigi7uUPqsGSgtuy3CWt
B8z5CJ9wbEn6zTLD0DHwTm4MjfY7My6i+hXVcxTW2X0e75J9FUe6TPbVh546k89GqKp3J9ym2KPB
oe6ln4oTh5T+dlSALTo8WNdA7exMl2qFy9TfBYwsVk9oFFkmIAvxfEQ5JsRNDHfwaF8TUIErkPm+
7UpaQ3eQQrgust7bpnn1rDymTiR2HZsUwydzfI3aElPKZ8xbe7cuzZGTK7sZI2J/HwkNtHLntFKk
ETK11yubDFQzMZ5sdoZ0H9hMfUCBgC6jy8tcsWvKZiOtAGB/7hFA1XrKyjOZeGC5e1KTqjHazoB3
IZSWWqWjujSeJvhztGUVQ1tCTLcAhIapeS12xVoUZ8p/+LvWYuoptGSPGh4+szZugda7PDyqL8uH
eosXFQcFzKOFFISYkPCy9ui1qpmVAn/EOWg126fhONyAYQufibCKs3P6ZcgC98eIp/5oCLVovr/c
FRWUVebzrtVQaQOx8lPJQ/O5fayftHgK6c/6W3GPpg570LyPx8yQGb0m3tc6rqNjePk7WBp58dly
uNyHj1erIbN4OzysdNgw25NerOeSFNBVI96x8Zq980Rx+TBkIq9TmDAxy+ruRJ6g/HSqHvNNmyBx
UegPJx0KBSLabiD+Hrjt41VgyNReSPmvW2Ue7dlT9s0lKwqcZOgSDrmC29pGve7yyH28Ixqyy4jP
UFBj4JedwOYI8q6N9FaLPMBHMv9I9H6nFQXHwZDJvbWxmms/9jlOMz10Ezjw2b+ys/NShXO43YMd
1FCrg7WH/VaNnnT8o3Ttlb2Wa/Afh54ZO1vlD69rIuEW0eVhUxxYhkwudJusMpmF9bDZ2m1+xfYt
wnMTctyWAbV3DkZVzEibAVSL9aEu0QwwatyjYZ3znS8rpCFRZP73JsxoylEqf+sBSZo4i/FyOoUi
anFjaPaAfAoMmSH7jXSFCejKilaWh20ro4kWe/4ji2ZIpWmndAiXBtqqO8tMMe3/IRc2wDo2sNo9
5eL7zMXNSMSBTMZ1Sz9HfDJkLnRaVC3CMLOPFrJl+CLX5YPf+uuORo9itmUWtM0Bt6kaah+F0L4u
dLjhtpVcXrCKHVL2DIHI1jJlorePlC7Xm1HhuixHm++V1bbA+m9SjOLuvxdTDbOVVCsncVrqKP0x
QJQ+i73IGGLvSU820RZ757RSTbEc2WJGTRT7y3FZmAgENUJbg14DbX5olbEXGtsp/lFvtr+/y09g
dkqB+POsI1CnB3MDxd+nx03tZsBd+nMFJsOTQrufBx01Js0COBcANU/vgGPz2p0sQjVMUnA3s+2D
OJJax3a2WGJ1xs0oYE8xGrobuK6/E2+Kw0Mmprp664l5QBfcyfgJgYanSa+QJ+IlMk5zdm17fy8v
XlU7Wx75bj6AHhjM3EQ7VNjH1X20Bjeq8fqWu/fGnk+VYsRkpmqdArTUjWijLZwfvj2ZwTTDTa+p
usj3l+RyRxRRKPt15HNjscYArtnvRADhKhs0vnJPw0+118p81dqoud6lkw68LknMaD1W8xmCjvXV
Zp0AJvR3CGD5n7N4MWTLjmq0mqnajtguhx07UITZn8+NkRThJbqAf/DhnkaZ5wcFTVa6d/NQTYAc
2XQafJ2iyNc2T/lwNYzJvKeIrdi8Zc5q2zuTOwiwbdvm4FrL3TJ3O1Rh1ZelYO56z6zbluHLHMJm
ExQGJt8zdmJY8XGZfZoDHrBmwqtwLNegsHkFvL1hY3x5LhVBJZMT10YHEhAaJnHKAOh04PHb4F1x
JvwvisR7mYyqkW3XeLc7GClIFNRtIezWQhCm9LIvRo18srBghu5oe2rwqnHaWn/XSooXeFYDghwD
igh0dJgVQ3x5kFS5pOyq0UINcQbPHJi0IlgjM1q66+rgPPmHNtHHKxruCS8qG9r69q4PrKmo8BY0
xOLhtEbQrgWd18IJ3SZaZO6c0KrEUqYsenoOR7Y021pZYngvxzkLxzexuOEgdsXiFBmHTFpsNQhN
j1laJ1t9LAUQM5lQM/Iw7dAURonqbu9h7eNCnCHTFYHTYCvwx3ViHVANOfuxSEAmO+zJLyuu34bM
WSw7mzhg4jXJ9CxiN1mPU4B+3K3hZnezb1b99kbyQVIjsxcrjYOA0Jt1Is7eYTr9o6w3h/qLfRDR
9n9zFtgPG69DHIFyt4M52uw44Nu2s8wVMyaTGV0KzFHN8ANYPF438Xr0vgBMS8MRtDO4DR/1PT92
xduXIbMb0xLPEmmLlrbbJrAVcXvzuw66hKIAF/aRF/jn6ZBFOZiPGGT8195aUa19W9olSnP0aryI
UwzyePJ/tWEVblqM/KnYVfVTbEQyw7EWwwKDYcePTbxeA38AssHODKm+LG0PtdebOSx+0tiHOXNA
a5ECObFHWVKcvP8hNbZmbmdLncZsfPSgfClykGj2nNoUCeKbpti7jW2EzJoJ6Ewat1U6BPo035Vz
933ItZuup0+8KvbMUlVDJCXtsxjzeRzLNCaoVUBWOCjbx8vhoeqCdMi3NrN5QSo/9rLx2hrYV0Yd
IK3bZ8uGyviU/bzcjKIDMrNx4VOZAfjmg+FTREUPCtCe2rtigmU645y7K5s7iB4P/Y2tGaFWnpd2
b7tXjI4lnfF9x+fa7lp2MMv1L+sZ6YLagt5IZVnar1RzfgN5uLtRKXZ8WffC9X3eO4PtJM03OuFE
Hu/np+YM4bfiUIRLUt9CaPWwAF51WH6VN+3O5V/xnGvIAhjgqblu7/XsQDdZy6vi3FTB1EOFiSfA
E+PhpftKRJCCXPId956dNznVepBiPs3R5FRSdijd8QynHjitTTsrWrUgpETeKvMWGHj0h6ydHTIb
+gheM39PawAmP7eYjX/nMx43HL8vOnZozYGEK6SA4gz0uk95jBgyCRVAMJ9P+TY0DT2IdYgEs2+5
PkWXf7wqG5O9ORYLmHNoeAPv9w3lsdv2axE2VrxRabfTcPfJXpVgyDxUMC9IDvAvO7hj6N2U24oG
wgGuBSu9dQ9GpB/Znv62IhWXeanpnFpdatXskLf2dQ2j6i6COciXYrJOnxs0mZNaLqi7eRo6U/PQ
/u2dm7MWF2FtJ5v4a3fYe5BUrF2ZkAqoPuSlBzRDiyaccz9kPLb3MmTFZiYTUj0CUnDJKgYPkerM
8yfU+kO9L06oJ4MPuHfVVc67FNrVNIP+MKEPLdPvs3LGs+14Xc/6DZ+gM1v/BbU1Trn7p0SOVLa3
MDQ5zmxMdiZqO7c+SDdloF3VT1ZXtmi9X5ozzX75bXXqF8sKB1KEhP41gC2fi+XKBX0qvNymavVJ
28HKmt624V92aqrj4J1Ffk/ceyvf6ZHiVJDxdXnjAxNh1OWpJ2cbhkMQqgEFNOjASneXwN1u5nRn
a1A1JeUCk8NZoXl2msxZyW54Y41Bs3T2o95S+stt3BzGweN88hwUiwNXT8lOFxUDKCPsbNFZZWqV
WqLNdtDmA54cXs0RMPJmz3FEEVcyqs7o2WSaFVoYjKaO8nqMypowMFHWnTWwLe4Plp0Mr9OdIStz
UCDRBWQHww2uPDuHjcL5w5ARdX3FQeKHg2EyJwtgXM9wFO8iDSSDE6Qhruk3MxQnbwSsPPGjPbkF
1Xhtf3+X2K4cmlcDcpwkM86zKFBlu/HT18vhovq2tD+M1NeRNGXZoTFSvp6LcuEsaDyedbHPa/Lj
c61IWQC3oFTgw4Ux6cqv/vJaQdudunsa2qoFK0W8WTBqaJRoiU5eXOyeVV6GRdvDmfjP5V+vWk5S
vm/0oDR4WwNZ/jw1r8J/ufxd1Q+XInyoiF2VE+Z17cvIXP1w1M2rdXBufLpnkaY4ZWRAnQOmQW3q
+OlpSo+080NtbHGbZ4GjDUBCeNHlnrzhgj6IOBlfN8HGIPOMbYKhtunR72T+mUJqx15EyMX3fnLA
uykDd3m+3N7H2BFDxtxZTjuRnKG51n322RAMFol89zwy7zxZV+NU7/RLER0y5q7VBs6LetESYfM1
Zp1t4nk8bW4NATDJ57oiBTeIjm2Gh34tGbMVa9ayYmrbPt4dRA7TOXYQOky2wX/YKSOrerSt8Xd7
Cd7naDuuaM4Bi5y2PwaAkMf5eLkvikB5S0LefXzwKDfB7NQScyU0cUwwwxjv97DfqkmX4nycndEs
KhC2GUgvFfjCVIvG1BweTdoDQmTqbQ0W/qy7G9Fs5Ds3MkWQvhV53vXJ64uFFavA7kJvNZNETX1r
r/7RtfT4c4Mm7QIQA8/ANtexlnP366yZX6wsPXzq0zKgLu9AACONSBNjLcEdqYvsb4oKf75zGCqm
WwbS9T53cLMb0mQE8S1C5WIKnXzvrVqxc8kQOi2zirE1ujTJdSesBo0k45D/zVYHqphLfx7GPXSF
KkWWUXR5VQ5ZOqMbEJhEoZDpIZ6vI+PLG9DR2FzUPzfTMpxOn/vCIaRJE9FX5u8OfltIHDsoqX9u
tqXQzkC2TjnItEltNa9tDRLeAljo5W8rokAG0a20HvTUxbcXKFJYeno9j9ZGRiKQq4Hs5OcakQK8
dKjT2Ivvg8cvwgIQJ32prk17uQXcNrnchGpVSUf5DGjFZG5jNKQPRgliyqmrcK9Lkwa08MtNKLYp
GUkH7nIDmrTtJ2BbXfmMrUHasrPZrofMcn5yDgcB5u49e30cgkSG0/XGUmwSDn5iTN4Q51YTZktV
7wyW6uNbD99tfVbLukVo+DjXwNPuIz0dostj9PEpRGQgHUQHEdqT6ycesZ4Hn0LJw+5/uhb7c/n7
ql++LeN3v7yrxGS5dYZDta6c2HWmTa4AIKPPfX3r1buvQ9slbcGP1RJwS72gdauXtqh2YkD1y7e/
v/s2ABs6rphpmji8yyJR6mbU9QvfKfR9HMZEltr32pQN3ayliZmnIYj6CSurB8eyDqtjfeq8JDIm
LhUE4H7oNifGmENLi98Tv7gDwz1Kocz9ufGXglifPKeAS3OapDZd4glvCoHnZsVOhvTxFkFkSFzR
tI6uFYWWuC7q7uP41VghoNfbaZBP8OugVNtZRoogkFFxU1GXjt91WsL7VzolPP/JzZ0Cv+rTUuSW
k6e7uMijD7CgN9lVtnyH1d7l0Vd9exu3dyuUwA97zit822ZQJJ2Dwvs1is+5HBAZ/LbUnsE6r91C
yz+C1n1tl1ofZMCQ9SuEdi73QDHDMgwugw/LSHBSJpAJuq0KE/et/NuSNizs2y4E+f5z+6eMh/N7
X4NQSYNaAWpDmlnGzDV3ouzjQ4bIBiApRAhsx6yRlYL33ja/tPLoaH9L80sH/QyyZ8ii2Iw86UDO
HD91SUlx/SFdRBsa89zbWUWqDkgxnEOYaugXTDRwPlEJovygXeNVKkj1e4h9BaT6dnmuVatVyq4N
rgsNRHUtKfCcBpK3DRYuPGauM+ru2RsoIFdERsBBIbEdxm0ytsd7OyFHmx6nULvxAj2Cjl8VQMqD
/PlUf9xtPN9F35TZEyS70Ba1yyOH8MU4ZskA9/bLn1fMuAyAIxrVy6HFjYG2dX002ZBf2Tp9vfxx
xVzIwLfMEVBSJRb2beiMUdhIBSLNrpwMun6fa2Br+N3gmIO1ukaKrYkJhpJcUSQrlOyCahdlpOrB
NmzvGrD93hg4fM+SMf/pNZtGEI8Ksle2/LjiS2SrhtplzaQ7WKuVZgdGl8MHByUnFuSOHhWmGWqg
+OwWnxTXHkiH/LsvYrWqDOoTcER5mJM1smJ28CLQ/aH3PB+KZA8NoQh0GREHxCl0qjgybEM4N94y
hczLgxUieVZR/IYe4EtRWDv1NMW+7kqxruWQ3ix79EjXj6Sd4rQC4d2CE6jlhxSv3JcXmYLGAJDF
vwfON/IGcuy4mZYnmMsU5yLWQgawR2LizQ7ud5GFYnl3vcfFU4SkDJ/zJl41eNRIk8q0Q7fmB1Fk
O11RzI0jHeUuBMkIJKiQbOIdQ5hTYDQp5iY2oTlHgPkZ+iraGTQTg/PfAiFxpIzcd6H24puYm/nO
ORjhttrSaH4QiR71yf5qUyS4MopuHOig+S5WG18Bp+b+wRyHJ9SgQpp1n+2KtAm0rQtqFsWEzHdb
4OC+naTRcmcezNA55vFe4KgCVIbQaUU/pFWFvpCnfwKUHKFsdCuSNf5f2lFEjYyhm7O6wDUG5Q/R
kgeguUMK9dSq6WOjz5OpbHbUihVbp4yg8zOImPgzRs0oxWHpqkdc9yOnozvv9KqlLMW+6xHhEigU
JS657mjS9Dxu/KvahbCeDkUUN95Zx9vu+ME6lgF0EERbc52iHVolE0CH/tUW/k2VtCeYTCD4L7ej
mBQZJmebtbGQHs343o9WnNvxK+NHUKeCge95qComRMbHdSRfDGjpYELM6qdb5FFhFd/Tdi/JVn1e
CnjDWhn1WhS7+PSTwrfH+i30XXDONqsfzcLW6LtzeNX1soVUIkp2EGIUmt4F7SgiP62ghW3eaTqP
i1b8hOjCdVrv+jAoHjmILPkP+HKmQRgsTbI+GSCBCRXfq6E5VVD4KuFEfUONNCrLnau6agVsG+m7
LmZtAYl+C+OH2nBIiRFMyys0fRMG958h24maN5WIjwZSSgIq3SmAQ8AJYAyQraa4RofEm37CcxKX
I2B1spb60dh23/tq/T5ASDaAA7QR1tAyCj3bq88ApqV426nbSOQsizRn7EK9sliQzhCCgVZe+ztF
Cen35bBQZEi2dGuYDVqZg8Ap4gz5o0VZJHrzxavdwB7LU8ehnwlg9pi7p8vNKU4TW9pUMmKK1XGw
A0PG8rhA4xcXoqRf3TsI6T1dbkIBACIyFo/iWiv4jKW8FakMH6rbDH5Ow9XIDoNx57eHdfxq5g9G
hlcNkVxuVBGbMkqPLH2WNT7abEcgYt081L1vNGXx5a8rtmIZptdVoNGsLfauok3BiZ71yOSoFsyw
WG/b6VGM7LUYivvLjSnHT9pnJmIxm6SYI3lDts/1sUr2sjDVaSwD86hVCUikYemtTxBjDvFKsFF/
/3klgHrq/6DhtC3mD2JS9qTKvYw2E5TYAFzeGDwlEr8nF5zM/Co/+8beulO1Iu0vWrNOkJhEK0sH
qffF8F5Mu0ZkOxTOVG4H7jcENaFjskxJvqTawVvgN1mA1fVJaBJU8v69w7m9tThlhVUoHraT9P/f
XdiLE5jh/zSiW2L20YBKuwYOIr/It3cXlhl3GhsPkFD73A4hw/fwOgyz+gFHgpffuNDmmEEUJGtU
Ot8vL2/FT5dhezADLtj6dtD1yWh91fZgmaqw+Q9IT/OZqLQSCcbROcwncnSi6npDmDbRPt1AsV3L
OL2MDq4+LVUK14MH3fBCbYU75gAh+8EOdI5Dm+PmpGU7OdMbqOGDeZbxenzo7Lwdi+1G6xyQmLPt
JgacTuwnG8tFC+c5howqlpcNw/XdrUE1R1IyIrjP7Vbvs4NnDonOqrt62LPbVn16+/u7JMCq+nyY
5yE7FNkctRo/wjN6Z+UqzgAZmmfDrJpMLcOvrhYUHNIT1V7X1NspoivXlxTcfCx8WHgDV9Tyn3Z7
wr0MWLIisoZ7LxWRCc/iEXJkxRxZBThb3R7XTNmuFOtiXKBibKBby5kkm4SMeeMEaWBAQaYO90Qs
VIeBrHjXQUHchGRCdtCO0G9jP623w6AI0/EwxyMOgz0Iqqo/MhovL2Yn6zlaEiE9zdGb4ESk3y+J
k1RPe/1RLDMZkGebSJk0lMwOI3QyGX/p9F2LPMUWIEPxOPNzyzfxaXrdM9yYcOkzDvOzDgG68q67
glx8QaIV8hlxFvogqB52JZq2g+yD3UBG6tXQUhVVNWUHFkMzPSrigYUZ4NV41o+Hw2YUEX5qjzak
+AfNevQnkHAOTh0MGXjuYt7JpJSzL8W/neHhbM7w6eEtFShihgW3WXShB04ZmnSnC8qGpGzAGkqH
OKXIDn0sYiOukzYDkY5Hm56VgIVIcHmoFKnhG1fr/X5WpJBprtHMBEWTwG5fS/ZjSsEvK/5A3zOu
ubtzbqqWnbwNdASsQB8AsWr4BQTSn3kdkEtrZ61CWVV0/KCTPnRhgbbTMcVuKkvi2a5HmWYAZ9fn
/BFGP7HvLMcK4smXx01xEZFhfKBNQe1g7oERasShWS1YVaXB7Awg9e/cBBXXTRnAV8CmIncW+KFn
Xd5CHlZ78CZxDWOLJvA8M486Z9lZ1Io1IGP3DCgZ9/2AltYKhjFW6V9Nhfss9Pyb7Q+40U0acPDW
zi1adWeXEXy4QM8a/Le0pB7HH1UhIJ1eL3ZYZUZ1dmz9K5S1S7wee2OYOfU3RnV9p96lGlBpV0jr
Uei97WrwFUmdqFt0M9Agt1kyQKnHQRz54n27vDgUa+/tWepdUMEpZKrxHo7nTNhSNpFd2et3i+Xj
jzmHenJ0uRHVCpQ2CNigQO4eOF681+XPbe1cr0YVL+ka9i57+lwTUspQzquxZK2DJpoSEDh3GIo7
nzpLF9i6hUuxWdCK73RHceLJqD6IHTWjyHwEFBZ2AMOMe4uwL5/rh1Q1sLvcTRsP/SjLNoEjSmDO
jxAJTxg7fKoBGdYHTkc19Ro2t75pThmvl8Af9OeOda+0APjxciOK9SuD++A70YwOB5aznQorsPu+
i2BdoQeaD8yLaXH0J6s+CYWQwX7lBEsufQNZOnN+7/Hqi101j30hdvqiWLwywo+svrBph770ltEf
mrmd4ZYFLlfNjCpiwil2Yl4RiTLAD14I1rLZxSe2Nt5QMfxpmG6BFbJ7zCj2Tn1bzu9CnZrF6luw
LkCxY3JCHZrBweJkfrjkhhaLanj0RWoH1gxs3uVVoIgTGfeXitHI4V2DXWyZpqjOrF9lSv987ttS
vJtZ3kFzHPCIcqlJnAkHhljTVOwgJFS/XMoAypTBLIJgqKAQwL8Ro2CPYzm2OyGommkpxvOS9wy2
vMgvMpJo1Ve/+ePYe6oqHy9XXQb1GXoJ1jW8vxBhTRNyOK0Eg1cvIVS2E5PVx88Mvy7L5RWaYcER
DFPbDekZlfojM/d28o+zL12G9xk+ruG6j9GhuR5T1h7NAXLdnXm0a7gXWt3jVKxhq5GdnqjGa/v7
u6jA1qHVHfQkk7qifHPC9Dd6QwT27peudHZiW9WIdJ5bJd/cyDAphv4y2jlgT9B5q7rbYU/W+uMF
q8vqeH7RQxKcoYGBkd9dqf1c689+Wjq8y1YfPHhTYXuFV0rowSwAKcheHe/jg0KXAX9TC6M8uBwC
1dF73eMCf7647j07MriX3eJNzomspdq7a30cd7ovRTWBBRKgNgYew6s5cnp+1EpY2s17WHyFwqMu
g//gxcMAowbAQz/3c2Q+V04AmpcZQRcRnoxWxK599+onmyAYsVdZVnRJhgFyQNoLw8Q2aBoFnNiE
89vy2zO8pnZKMYp1Jevh9YUGjkmBLnX4V1Cz0U3GfqE7saf69duqeBd7pSnGiZj4OpBhc0cPtbue
tcXeuZUooFW6jAd0zA5qlT528Y71p1HgVuK2jz7kXXiuRdnsJxPzvgxrduwhCwBU39nL+Q28+/4W
dvOpg0SX0YJ00esadyKg+IgDcWr/vqz2pl4ROjJAUIeB+FBb+DTJeIQX08CemiivbgifrsT07fI+
r2pECn4Eh95pPcPuOOSRBZNHTH8JV7WcQEbAFDBe3CPHqtaCdKBPflkPnKAluAflVSCcrjrUNR/i
CUTgv5d7o9iGZcE8IprM0Q3sksSkX3TI+c6geBYe+WWTPZES1YDJZ3u/wMNGx5obO0jcE+i6pmZE
ViP0kAhrrZ1c7omi5qLLsEGIHxdOu63ttDRfVjEdtC4bAk/TE1i3xK63/OjB0a5bXFBKnWUx9NEB
Y9kzdlYMpAwkzPGqAHdfDCT8wcJihTXs9LXH88U8P1zu38e5qi5DCTWY/sEoddt3vPmJog5TsQr3
IFj3FEaK0j9emqFAebktxR4nIwtriyK7sLHyOCuhKjMxkJ3Mz6lgAzj97y2OaXBmZf4INjFgPwG1
miMQIBGBh9CnkmxdVtFzpoGuYgTTuwLUK6BCqwKv3mPHqqZBCv98XMgywvYwIZqYYOvnPnDWfoUw
7nkxedg2/IanmrazplWNSTuAl3Jqj/PiJxBSjM20OU3CQK6Rrjd9Rb+AjmSFRttElyddsd3IyMKu
gupk7Y1+QnUnthkcveHk1gT5SqD3f7kJVZBIWwGl6zp5No6ZlFiB5Tdh7pytGqIse5vzW8Hhv1Vq
XQYTmn7B2WZZlWRNl2TOElLr/zi7kuW4dSD5RYzgDvLKpdnd2i3Jtnxh2Ho2CXAB9+3rJ+mZQz88
oTGhKw8AsVShUMjK9FG1wqMuBxUo7Q7NlMXlNmLz0djr9F/XByaZOxFUqLcmn2wXA8tGSIV0wQbx
s3ZQEXTIWheCAq2ySkiLYRu4KQgzfvH5maNQ7Pqfy9ymiCQsNlRY2QYaz/EIcq4PeLlao//jTOGQ
NyKqa5jkHBCxhNTppqqe0BGv/xkpCh38m235Mue/NFcl0CNJT+ru7tAuwifDqW3i6lj+KmdegOy4
9loSD5KEqL0KUbnN74YcepadR4JhgUKvEugtsVQRXEih2Jl6xYS9xv0D3YFlKT1o5dep+zKMX1iR
XF8tiWMWwYXt3PueDiWJw0anRwgwni0r/Xm9aYltioDCOs+AAdtGjCDDseJGVQtit2GGqur36x3I
1l8w/sVcnZJb6IC03yuyRmvKbiZeBub4s+i+Xe9DMggRTqj5RbetDeanNOw7PvSPtTYd9aoNIT6o
iKFlXew74GKLOS3SwrmFLibEf7qeRVSbjx15ziGtfX0QEnMXkYQjYyYIVXv/4Fd6aOdr4lrLHW1a
xQAke0ik01upWfMa6vLA9Gpg8zACI/tz/cclKyyy6NUtaJEIyGAPE45caEOEA/nH9fMTX/F2DKbk
673I/l+w8bWyPL0eMD1t+4+NuNiBv73esmxphbMdykwU046WSQmUKAvT5bn3n4j2/rnmzX/vnJmD
LLIvMT2WlqL+qjhqYLfvhvqBz52Colq2dYT7fO6PtEPSBv6hvVvNQwbgIF0Uvy9xcSJ6j1sFKa0e
ba8Ff1997bQxDdorOh4C61vbAEk1ND8Ve1R2URVhfHoBpTiv9zFXZnNTNXboDmayS5+NefnMcwNy
ztWJgi8O1h76LWiZh+52NJo3DFnFSy8ZsAjrA6c0mARq/EO/X/LH1QAq2dG2ozl7XjBsbRVo0GYO
mo4uCsuXbG0R6jdPHW86UOUd1hS84t4L6xRrJ7FMkX0vK0FPwVyUHvdmdduBYtEz6YPlGMkGNQzI
jR6u73BZ+CWi+tai8bsuQz24XoH0FGU3vmUGFVlQfmM9b3yMNqsJyaZFbjHd2luropCURTEiyK9s
ygk69RigdtPc7pIIObjYIIu9RgMYB1TwEUki1rb+bcGLgWvZVCHMa9qTaYK1cP2TOV9X+siRWG77
s1E8Xp9IiR2LWD4G4eu08mdEfPxr690Q90xcW+HlZNta8BGuay5IAmEQa/1opEPAwVSHlQiaNF5y
gLqM79fHIJss4bwn1rRy1iDeI3n1Xm7V/aqzGO9sAafzLWnK+0Zzf2zgdlWMS7LHRWzf0C+znfuI
/dKcDlroQo/326iny1utQQ08wK2GpWGnO0RxIZeskQj5y/2+7cwN/fUFOfYpIgCr+TLWoGC7Pn+y
9vdxXgQaU05YvlAdgTnF74+m9WytSxdOFj1d70DibUR8Hyh+K6ctsUBmw4LBrYNVpQgr2WIiGZ/T
WCtbB7iBcSq+uSW3Qwhn/y6WIazc7h1U8Y+2s71cH4XsqLCEeADkO2y2ITp9WB3dTVprtSIyj1a8
gDQ4BptVcVqtBTLsJuHhSOufc9VkB2/13Qcysy7KoOQOleVi+1x+WAQC0kG3wZuLWWVW9sxTByhN
X0VJItsSQgRBHWbVpMOW6FykZLplvZk39mUA1Pf6XMp2hOAaQB+YORAix5aetBe3mh5Jq/JosqYF
b7CZW2lOHBQVqF5IUQdhaT/nrp/frv+4xPZFWN+01CATr52dAKO6HZ36ru/5E2o8bwDNfySbrsLi
S0YhIvssOjUmLjGIrzwvfdGXUn9OLdz2ro9CEn+K4L6cGpZGLYxiNPv7eizOJune3Dx9KfRCeUXe
1/KDDImI43O1zFs5hOIP2zQ7Ly7ty4dia5H9n5wlqim0LUCI2IdmMcIpEG1ACbnWHzsf4hHXRymb
w31zX/g1CPIMoGDGD0Dq+q2nc2T329fPNb13edE09OON1h/QNOv1uK2XMzcyxXulxPRM4ei3K2+2
ihxN+x7wIVOSt7909+f135a1LZj1ohedOxkVhM2twQ2AHaSnKV+2LxCzURWiy7oQLJt0nEDnBb+f
rihERdn1F11Pn43U//G5IQjmrZPcssCwuZMl2a/2bLxtBaofu88xKusiYM/qcjOHDM6eX3N+1pn+
c22H+PqfS1yHiNSD+jrozzr8edqUoZbr4PKrrGezyW5ArBoDdfbnej+SFRBxeoNdV9na9QQOEMJ6
YeGmkB4jteMiZmiaQhGBS1yIiM9ryzQF50dHDnobulk33bhV+o3PGo23TYU4lI1k/35hZbrmVyg9
bslhqiFqD2jFeWJUC8uKq9BxEhfx96i/6KGeGegsKszV7IFZ2apWSHECpXl9IWSNC5bMbbzVaTUa
t8gQDYANTpquwvdIAp+/15OLHy9zMjWriTIQVpVjwDeWZKyagrbKYxBlHXOb3/UjFuP6SGSLLRj1
NtTeAswaat2yFjRipR7ZOnDGK8K5ctWT653IVluw7L7vFpvbe5WmZQcudBFA1JThXeV665IhiNg7
vNABBUdQ3LasmQVWIFAyaI6TBWMG2WJgRFTE4JKFEeF37pqZIwdc5pDvMlcWCUx3jep5vkmJbQZO
WYY8G1RhmmxQQuRum7QYJopKLHPuIs3iqJvQnXkXIaChOUwv16dOdtkWYXiaM28anjlQGFgdV3au
1qeGGoFuHcY5cb0vJYsK7ZWaKpphiaMU0XhaWhekbTdUb1YzHu9rXKy9Nd4AxAWrVjyveR5dH5hk
x4movGJumePMmL66th6aakNZ5RQ6JH+/3rzE/kUM3kJ4AxPEtNW1uwSt361P1K1VBZSynxfOcjKa
tcN7bOi8Tm80qkNgtvvD+SdTlLpg8qbLaG7aOX4eF4Ats1AcxZPZGU6z3X8OoCES7i2u0Y4acimH
AtXByOmZLJhtFQXSh9Nj+yIWr3FnHe9ksMNqqs6TTn43WXPSXP7t+trKmt/N/8L/2n0J+bzdWdn9
EPS+HUOMLGs0xfXoQyeCnxfsmjAvNxtouRyqtMDRVNDAyPNXktIz0uh36dp+61YvuT6SD3cp+tp9
y8VIZt0zlgFkKYeVDMC8T79NopJBl03S/v2i6bbRMqPTcBXzK+dridRVoDcNDZq1/3r932Ud7GO6
6GBwvKVYO/z7Muk3a+1PgVVWSadz1SXmQ1eEyRGOcE+z3d70MIJuABeNvZbF3eZMFpLp6xJvVTYG
OnLDily0bCUEi+7JZkIeE6s+gYvZL7z7jmoKU5ONQ7TmDmy4aWHgAE+zsLX70Dd/lv0vr02sUsXu
9zfA/M+FD5MlHOB1RvyhM1fUBYfrGhc0RH36Em6gvw/32qc6O+hjuCs90MgHvZbCViSzJsLwJg78
vMbgRdqi8MKydaHqQ/knGxfMnK8TGXvPQJ5i8dMu1r16aYGL6alqg314gtu++I4MZ8q5W2IHO1nc
62usmd7BB3rA4iotaomNiA/GdgWq+Ix6SL6BM6A2y3DUykBnviKukuys/zwUrzw1rRHN0z1Ws2l9
LCrnNHrrM/DDsea00XVTlyyz+GrcjL01Ty4mysr1EAytPwEW+n69ackMibLAUDUHlq9CMiqzx58T
15agAbl26SuD9Y/RArYvoiG3rdD63tRxaU13sSM8tq5ZPPDqZczwstVXYeGjzJLRJM3tz6QR0KXg
e/lSufM6oUvfnZyD1S72ecntKcgyV4VQ+jDvji72pbrwvg0K5sGphxyVZ1WH1i3P+bhBMWZegyor
A7ty+4BBVaMzvJ/XF0qyB0TyRH+y7bpd4I3bdOfzX51PRZwYieB52xTc6igqBGLEhKSLH1jtE4Uf
1s2vq/ICIttlggvW+K4sV+/n7NiCdGb7uuX5S2nMmcIQZe2L3hdIvW4YkdMj21YFvseeR7d8q8f2
c3GCiHqcu8bqSgtW0q3+KyuHr5atUk+T/LoIaaQpvGpb7knVbQz6ojsV043H+sP1XSNxsSKeEaU9
w9CYaL0y7CBf++/ZtuGF1z/SYlTMjWwAe9cXlpDprWf7DdYWqeevpKu+FF15NvACdX0Esub37xfN
+9WCiIZie/b9F7sgARtwpk6qZLCsdcGMrW4CaJHi51Hr/6o1RahvuA01ZnT952XTL4RQM98yT2vR
fO2sdTBZ7Q233Ldinb9pVMVRJnEM/6FELAD9N/7ms1F2iCdg+o0j7XL9/yWxuIhW9AqnNfHUglRv
ymkwod0sdW7MZfozVih0c6oGpZuQFLrem2wxBCvOUtB3+hl86jgBvMyXNNl4/YUPSujJxxQIiDh2
b36xmXKHp5qxI9fMu51sw453djrrbif0Q7JZyYInWRIRqEh1yKLC9OBSnTeg4ge8LF6foY9pHDGA
PRK5GACU3Y0FCQEsyK6CG0zZLQ/xmvzFDowwDXQTwqvZoVRB/WXjEEybDAMlwA8jawvD05ou8jKl
dPBuAh8EzCJQkfBsHFGKe7kUXlTeOP9fQsL9iPmoH2FTbZXXLaML/1EM/1Ra+QPPYTe13T15uXs3
EvqPu4GdgKd5WLBGD+bC/Vz0LILk6JAtq1fCdMa0f1qgzN77RXx9F0iWReTZY27WbNyDU2fsdt76
CMzQip+WBWsiKm61Zm0ZVsxWRk0eEzreG7nzRyP9nVEtU+DbWh608/RrYc3jnDaKN3JJHC2C5Zi3
Wm67X2X5Bgpi/Z0Xv4bh1ziDXmxW3C8lvkVEzfV6nRv9fpnt2fiNFQ1wVCONiVW/Xl8T6czti3Vh
mRtvl7HjPtbbrsywqsxvpUshBmHccprfuQ5ShZt7bw9WE2y5pdgJH2cnbV/UptVzUm51l2anzQ+y
Y59osXPnP61RF37am4kStXU1Qnubo4/Bv4M0BEC3XxRzZn5smyIzXlEUfOh6z020OvCSnfgmvWUk
AJ9CVMfrsf4UmBGzJPiAxvZmPMwUdmJ5JwcjyD1VpvBjXITtixC6GeiGMs0akmwP63mnbIG0cURi
82GIzQOP1KQ6EqMXcXKZ785ztRI3gZperX1nKsiA7EgR4XDVZDODdHmaGA9DZPFgZ+uhr+mtHYHn
xoCWd3mGzLSKTOXjYkVMmHCmsM2ohrRISeI8b4fpZN142Xn7pUEq1vdCM2Jx9gz6jtwNlWwaspnb
XcKFZeJZiIGzqyXgo4HwwmP1lEfvdrBgfcyoeJhvVMkYSbAnouMMq6S8dieSpEUesDFGyUrQDLeL
ciCSI1MExlXgkKy7HHstP2kP5NAmRTiF9vMUYxyHNORHhVnK+tnN9WLCUJqcuk02l6f5nD/CKm+K
kN86sb7PF/rxFf1IXLItXAqhIzdybpRgVjbOqOLu2WulkgyRLblg8BOQnWtl0iFhTR02IFllpuqE
lITEIgBuq2anMuvNSWorbE4VfJbmPvUH65zf6EfrzXr2wj9lXIfjUUXXJ/MxIgbO8gs+oszaBSlU
9mUnhaqS9LY/LKF9cODnx+P2eH3lJeewSH23oqjLMUDelWz5q8VsiGj6kQblrcr5SUYVLZB0OIIH
MLPZAjiSk+R/Y1hkmtKIhPXXnfAsj9NYe1QREkuSNCJCDuW1frGsXZo03Rx0ehHm23sLEbzOfOPT
QUPGMft9feZkbk3Ex+FNlVGkmf0EGM8OVyUa2FDkys7um9sE1XfryQjZMfuuzYGtOD0l5iNC4Ijn
b2br6GlCyyKw3de5eupH1eOq7FSwBB/AGSnBX4OpS394rxQZrbMVbUdQIdYkmM7ZoxlNv7NI5Tql
0yf4gnIw2hacQz5cG+gP6df8ZYuMoAU7YdC+A+Hcn6CIENVhqjBjmRULDsJqs3nsB89PDBQvcxw4
3Vy9AAxxh/rPgJrb/Z6HVmwNyUKJsDkXwkJub9MUbHh6qOF83Y7LEOT8WB+9ByuunsmSGE2QK/Ix
f2EQH9x4RPhcuczjNCwYW/unO4GxLrLfjKQ98QOL1SyZEg8rougM6rVNXhdp0jH2MjL6zexVbymy
+RL8A8p6kV0dsfVc2z9xoj3D94Spv36mesP2ReY7v62LeQBLfbL5QK6Xp95EIqBTvDXJ/n2frouj
098KUBuBHjYpaXozs9+ebT72ILy5vpX+BqwfLe1+Yl803/MuZU1joHnj29AdtO3dgLaCviyBvVGk
n2+17Cddz9A1ReFfF/RcP6Mg5rRsZaiXiccffYMirDuuGjtUzQOfnnVUHI/+2Qbbj5510FP/QYcZ
SjaQ3AaRngml68xKBmuKG3Drr37IunBLz6n5Omk/cpwJ2/Tqb99bfl81RtiUGTgOflngs26M37Me
+XyOrw9dElyZgj8aOjpv49jwUzH/2Eo9GKeXzPViPv653r5s4QQHpOfGsvYdjFQvzwN78NIzV+la
/TX0j1ZNcDZDRYxmW1xE2CgEYG20DvetF4GJMxj7Ay0XpHy/ca2+pxWQtaibt44kXYIeH8f7cnuw
mzIG51MwkZPOT7PxovGTDZdV+PfOfBoyEqC19lP6vrYvggB9kCeT2bX8pKkfKEh8dP5K85+zUvxP
spAiErDOwepgIWOcYCsG2FCm65w6MCJUenR9JWVJPhEDWEItVitM3DD6uDmh5v2Gh+7JfNivMuyJ
3anKxj9m7sVMCX4Kiqcp81eGZV3bMEOSkrXvfDnRGYbj3znlk9V8NfJzkX7LTdB73DLvlFtJj6Ij
IOgz73lWBdISX/z3DL/wCpuzDHS1cy8ZhqO5PhabIsKQRWp/v180zAnpIE5CvaSJ1nCNjah53it+
bMwlOJcPeay9XF8z2QgEv4ZNB8RKPmTHDNw1esnCRcWDIGtZ8BulTlzU8vYZeC1B4tC+aEyp5yDJ
LP7NyVzMjuNpqaNZTnekrHzynDrMq4oFqek8+VuV+P0QdR17GzInIkg9hflc54roRbrFBY+ygP2t
A4d8doSf0M/1ixEh1oxpyEEbCypfde5HYq0ichAJmsrlDR+TwcadliJ3VYNv2zRiJ/cVpRyywYio
QXPUfN2r0EdNAz0uYvbc/fJe+sjkQRYW0Xxjf6rywvZFxr621LzeonZ2zKsfqXNr99+ub19Z8k8E
Ceosr2a7avpjaeZ+tLjmo+nTs6Nl39nkWkGV68lAaQgiv7D2SsWRKEv+iVhB3dAhWzBiOPrZBN6k
+FGFeBs72bfrsVXEM7L1383qYo+TbrGcsUcXtHKDdutD0DxF7fY1JaYiMSvrQTD9YQRdhWF3/bE2
eR43TRcvhvV1tEkXFZ4KbSe5COqCF1iXBjKwtpsdG++XkZ3Z8GI7O60pCTy/CMosC8z+z/W9IBuP
EEiYzFgMe0BXfW3ETfZY+XaYmgveLA/XO5Dai2D8lj2YrLbWMQHescrBsG3GbUITBxECCAVOJpKO
kLC43tnHYZEnIglRqLJlEG/pknypQ0ae9iNOdVB/PFOeyOWXAZbR9Kwa8R5tHrO5eei6+rtrN1lA
Snv45AD2VMfFBi43MCku+TYmoO+NijWZUwCAjMfrsyMbwf79onF9xtOSPsBzMc2LN789msWPfryZ
GxXHuWz69+8XHeDpDfI8PqaoXBEo6lE9bgGZdUUC7uOz0RPJ+9Ji0htnRut6Sw+QbmlKQ3EHlf23
YNRzwYhGKrTcOwdvedHsOVonlSK55ILrieR9zOZuV7Q11hS5FqTg8qgCZDCwgy3mUXZQXaQ/zhF4
Im1f7blTvdZYXZBaNSmQeysBr6xz1EE/Oc0Pi69SnZJtI8GgC1ZXfWFhthbdCL3yhmpg0YF6rJ56
0fWNuu/2/95AvP/gBFtn6FMImSUNOYH77giDG6rnPO2j3vh5vQvJkouMfdaC8pTOWlsYGg8t7cb3
ykhTvRRJlkJEqXlMK63M1vH/MOag6wGDK9MuIRV4qUnTHka9HKKyNeLrY5EsiAhZ4w6zh4Xy4sTL
LHA7FjRVYkNJCVJZ1zuQRNaeiFCDwmfbOLXR/uX5Z03QIymU/kPCt/7WipvX/QFBYYqS48ITkWpl
YbndOjttAkHoJXIO44/pVxs1X8E/9DaEdaJ6NpBNmmDzZlsRi6MgJymM89JOwUgf16mMXdzxFJP2
ccDtiUi1BeWRQ9bDIPGQd6ji6Vg65z5CwJuUCVNR8Mr2sXB+E6jHZmy3+tbQI6cdAk1HOfj4KdoZ
2/MEW1+ZD17GiUzJwt/w1g6s2rfF7lXbao9nPrBzEaeWu1ru6SuUAtp4jHUoIqSR9cVI7EN18CPV
qSeZIRGxVppb2o65ZSS8MmILaOZ6zuCrVCe25F7tiZi10e0skvUYBP26RORU+VF5wmsXxHAgmYco
BwRtx26NlhCU3nglLrhi9iROUuTjy3sy5jzHsWIV8Isu6oPxMrF2wQDmTqZkDZfZo8jM55N8hQYf
hrc/RxoRi5AQAM8gJD7sQ5dob+ALum4vsvHY/w4e6sG2cm/CI9hY36wuP3R43CXktsufFq9Q2aRs
MwhWr9mOzTobwcMczvFyW8VZvM54OIp1LcAD1fuuzVTmRz9VxCySk0BEu22l1pV9OfYJS9+pP8br
wkLDpTF4FoIxX6NRmYb++M7gidg3vVvyClw8Bp6phlOfDMf5kEOAaVQMRDZxgiPoudPQbtTYiXmv
oDc16StXnS6SORJRbpVhucbq4bScma2FmjU+5YUxBMSlNerMt5d+nYDt8Zssvr7RJEMR4W6+OQwo
SwVJvW/g0v6FZ2bYbiq2m323fuDSRMQbd4peGxvEFeAdud+G/h619Yr/lgWSIiuf33neirx1mzjB
FJGD8y2PBuxaIzTumsRSgJtkA9hn7SKGH7q1ZtZiYXYGsPTY7yCbVjgs2bwLBu43lrnmhd0mEzdP
9vik6XpEkLK9vqqy/xYse538SR8yt03YDC0vuKw5Nif/cL1xWQAklk7gygem8xn/jiKJKRpOINqL
pzS0h7CPnD+glL7RokFFJS7xhGL9RK4v+pYRdAYqy1Pq3ZL1h7k8At4YFLmi5OBv/vqjfSrYs+aC
Bt3oUuxTvPLtyJb6+TR8a42o8IMNlT8o5Iz8F+sEhL0S9i5ZIhFjOLZaXrslxqVl1EUtBTmOjqfg
GpCdU/9BGXo5gIaV1iYpe/YSctiOI4ty+2C/67eoAwrVz/SSfSyCDgnlfNenbxOb9JFlogC6QNF+
rxiIbJL2ePXC/vzaIiPrSJuYGVSUzNvaVD3HSV6tPRFUCGnNyiuBkU60MfB+YNmjPizOBYi45mAK
gS8K+POCauSjKh8g81iOYPKQ1XVrbcVg0ruNB84BRZGhHWQV8vFFhBdA1bG+79oPdrOIK5xdoyce
ybrE0NKghQD2wIfQWHnQ98c8/V1n31rAKdR0xaaswz2ivViloqlnSDmjJm8Op6i9d8M2cYeIn7cJ
QAp6JrH/VDzCt9nfcSWj0Yi4/LNRswhDnJqi2lobpstOu3apcbTf9NMS9qfyPN5sbwqPJ7kfiSBE
M2UmiOwwpQ5SnNB3zMN8CLV4CpkbZFNQI3vRgUUtUpGRSCAceFL795QSf3WMJt07xOm2J4gbM3ZP
WxeWcEjuYT2aLGz1YFM9iEgMTUQojqC7gSwjptFGqdU49GFDP9v07tgvdsfsA6XdG3mXTDaPXI2c
gLdRHM8S5yPiEQt74fVS4K85sU6mld11qXtsh+rl+rJLjh6Rq49aGtgjOvz54mdHu3/NBzAia+EK
OixdlRGWxHsi8FCDvAVrwOWRFPoULEt9dEHYufF/WPtKp/VmYIUiJJBUuXoiAtFySUcWn+GaYoZD
hNeM4dYOiziN4OTetSejCV1Adcq4fFUBdSRWI3L0tQWWnlqme9BmH6DKg+ve5DPEz2imcHWy9Rfu
+75t292qoQO8DwS0eNeGPkAtcnR9+WU2IUQFBiTHISjruIcZHLxcS6y1V/y3ZNFFHKJOuM5Y4boH
fy4elqF6WzbQGi3cKw7EHsdHgiL6Y2922+fuKyIIscrr1k1x/AA3Ut5vZXECa+fTyEqViUsMRcQe
thABy7m5ugeUyTcBxIRep0qrgnSqT2We5VGraV8+tSYiI9/YTe1aWMRFnXEb4n7X0FGxJpK9JOIN
SWl0nad52Es+8Q50qbNQT/v6WBNXxX0j2VAiztBg45ySPHUPbOiaoB2005pmn0vhiohCzzFKx1mQ
+fAdN71ZF5LfemZTHug4qSqZJeYswgpdbhqDUWCVUY5RPLFlGKM+W7T7tZqaU1e4yyfXWLBq0MeV
IOnFbgXH3vZO+sU4T8uSHa7vINk6C1bduyQ3MndzD7kFoMICtoqws/XHwvSZQgJSsswiZnBIc8+b
IF6IOpw0gOrbFOi68fv630ssTcQHzqjBzTsHbQ+FdWPoXRpp24qkAAi2R/+3VgKCcb0j2SCEU5vo
IKhYTcc5ELc7doYRb5zH15uWjWHfXxcBQd+ZIGgxTQf64i4qeap73xnDcrOOg07DJv/nei+Sd31P
xAoOWbX2dYsRGKQI/OHoMjOi5j/QoA5qywtIdrLrLtInxarLRrVP5MWoCttx0sK1nUO1wJfrPOvv
abdskUu1MWwntsbpXHufc+gi1565cXCYja5zmKxbyobA9k6epwo+JRYiwvXWFkVDTuE5hwb4GLBl
PDfGkKymCsMp21mCeRuceMZU4t+dbrnJF/PV2lR8rRIP9feCcrEG/app/dajaW8B6ok+s9KLIewY
u+3z9U0lmRoRYGf2tKfGQpwDFLQCMPW/4f0vgkibCl8va38PGC4GYFeQMEs7wznwsQTL3tfe2aLp
k2eniK0bMossILZxUOz9a+xjXVeFlpJpF8F0dZ2uYBOCQc9QRAHjHXU16EYDRc8sBdBEdlsXYXI+
8VvCS/w7ee5u80dyML4tBpTD8XpMwxXFLdNv8IchWFY9vcnGJJgz2JixkXwdk9W88PKk2QloyoLM
VQCnJN7ib+LmYqE3tlSTrsHG+s44Nub2pzNYsqXmIZ+c77wdFN3IRmH+ez8ZBHyZJrTxDvOSf+Fj
HvuoAsiWIkwbpnBF+430g2yDiKSbRto2doYuakguOpv7pHFIG7TafZr3v91tubVGGrlOlVy3QIn3
+OvtLyaO0Z7MWeZjXfJ+CxjQuQFooKPrjUvGIiLmWjaY67TCvMdxfgJzzsNA3FvIBCdFUUNR2Yr1
DjGzP6tK9CXmLqLnusxYtNXF3BXMDNryF+HvWapy45K1FwFzWjrj9TvVMBhu4pGasbPB2blr3R+m
XigmTJanEMFzq9OmRmemWI4a6awGiRDavbrm/vrmQ/CRrmPkWO2JTg6IrQGF0cF0lI+/FnuMyo6G
kDRV7HSJQYl4usZouqad8CNm7v42izQqHCsBYPnAdDChzG2mOOZlSyb4BRSkNyYbM/fg5BTaMns9
kn9MP6WSZHsi8x7F6qdLjQPMXlC1r4NwR7cwjQZAbtd3uOz3BYeQMWPoWx8dVDN/9zYHJUH5nW1v
8eeaF872diLUsWYEQeue0+bVE9lAtVm7tWL2JdYvMu/RxlnZDPrLQ0shUjRl7k1dQI/z+s9/bDAQ
kfi3s+xzDeR0A6zfGNs7G8wYOlhdqpGFrFk+NT9EhM31bjpPVYsudFSxBHbT3a2tAXYrZTpJNobd
PC7cY2drnecuWF8DDNJJ72dN0FUVmP7y7Z4SoijD+XgZiEi9t276SMYJy1CR4T21+BlsiIoVlg1g
37gXAzC2XocqEZrGBed72tgntqUPOTGAf6FU4bU+9hVExM5tG0dVx34zwAF/Qj/PtN/Cudq+s2Z8
0U1fcVR9bGsglPr3UCCyqDVVDpdkdzM9Wh5pT/422GeCgvZPdiGYM8BB9pZv6GLtf6VFFxiTHa0u
URiEbJ4Ea2ZA01hVgc1ENx6vpvdrW9bDsBaPI1+j3pk/FVQTkX5vMx3b8Qm6YVl+YzhGrLVITQ6/
r1u1ZBVE+BxbLKM2K7Te5E3YsPl3P+WxYWtvn2teiNh9rbO2ysdemgjKq3jev9YVqiy78eVz7e9r
c2EPYzsuJQhp0H7JHidvC52t+dKmqpJ+ibmJaLk6s62FpHDYG6SdAlD3v87DEtRF9aN0ckWEKFuB
/fvFEHRkKRZwc2J9IQgSjEWOCxm1aEjJJ0n2iIiTo6O7LB7FIhPHqQJ3sm9qU1ksIpsjwY7dYnQg
D4QltnvnZrX0pKLaQ21D9pND3/j6Msv6EAx5WyfaWw51D/ZWVV/mYi3SoHIH/r4Z3ggNGNafrnck
cd2inO00WrrXz6V7mNxfqQkYbGX3NPxc20JqrZgafeMWvFEKXW5nnb7bRft4vWmJKxLBcZM7s3X1
dkc3s1/61t2klhfXtQbEanHjIE663o1kdkR43DTlAzehynQgen4yteVgE+3n9aZlIxAMmfeb17gc
TZe4iTUVbmFl5EPetc908PCq9LEktibi4MCnnpHGRC8ZIPO84k846GKe24ooW4LvIyIAjlmt1tQM
4S/nWfk1m7p/VrMBNepWTyGEMvOQNksapStbQo1Z5W3lkqcMRN/RyPiSeLmhg1aDtcE6tSzQVlaE
jr70Yefo2YG6VEWPLzEn8TnTYo7bjRWmwUPRfq3Ro56jgK+giaUEg0q2iki9MrW5ZvX/w9l1LMet
Q8svYhVJgAS5ZZoZ5WzZG5Zl2cxgBsPXv6bfW8i4wvCVrututCAG6eCEPt01bmzSX/UU1IvJ+/mD
oviwLM4LodSJ6CU+PDLqkQog5mXnywrgDmOSJUO5LKXopLEj+0f7QiLrmAbJ8/jduulAqIIcn+5p
O0MpNkCG+mVDFltuiw1Il0ebmjfCbbbt9kXFwvPLtD2w/807MBniN4MEcbUpRgCFLgAn8G4fGtsJ
6ryFeq3wzPxrhKSMSVatzmtAqRYMpGMvWvDqMAE24PL1/DQUZkHG+y1m2zALIU00WbpnNK+JeYWg
VVjQz+MP54dQ7IUM8YuTGnXfAruerkBocfC0tYln6V3U5nvwW9UQknHrOj3Lp22N0sms/UJLA7SF
QV26PFWL9fS1aWxjf3AjjAZy5BB1tqOVZNcQGL3Kium0ihqqXHa+gwRTmE+Z2C4elmGattdxonlg
jyBNgwlZxc7bq8CZQZDu3ylUZp/EDXyJqA/b1ncuxuv2N/uWXRpefIf2/JfhpXugV/YbehW+lsdk
MouyRkWeTHNhR6zWQrOMD0OSRtkyw18dd0BaiuQsk/GAlNE4YQPGmHxugsqsCLXch4JE5tu3W0tr
Fo2X7W36Y0/r5i9RxSd3X8YENtXs5BXL8Qo1fXVpCcI3Fv731tHexDj3ges4jS86VHlAS1KjZdu6
bwk0wFqapf6E4vsh1rtXvW6ggOys4D2A3p83DGK8HN1hCJZiNoPFpG4ISaPkxNxqiDJzIf5EpuJ+
jJ0WoXu8l/PfNv+Tycgglt4oyyRvYe8bpzvmdfmy6nuCwqpPS573MrdZnhXbGzXTN2FNwkPX29fs
rwxcKZq0cAvADCOn+AbxA0ISEOck/tw9rnoG7fd0ZxzVHKQ3K1sXPRlXzKGoyamcHLDh7gU/iifE
lix73MCJpwWuo23crwYMi/OYOeDSMCBPPp/qPcl1hVGRkZ6AO1GzyivsgkG9qi8PZf3bmejXXFYZ
6on2P8rnGvswNexPbGjHuDV2vD3F0svYznmg4FdxYHE7lz/Bk7rMCvNw3pir1kQ25lWrVYnAmrCs
u9dpeeBt+oNke9yKql++DfvhrUC8yZN2WxS7aZ6X1Hwvh/5r0ayM4kyXGIxA23ns7TEUS/WwuP2f
0VjjnUhQ9dOl864TwnJDR7RZz8UzdBUuV2dPqEjxSstkkK2W8L6Csmk06+JhbVvPtTtvHOObvi6s
nZ+vegxkQGbZNmQUFRIWg3MwojWAhv3bfHTDMTBNT/xxDyaEFLRgjyZMNSfpDhc9WFCKEYHhEAMY
mSYXDquCBZjeZg/OsaV/P7PP298/nKVxaheibaXHzjVSkCn3EB7OReHF6bp4dt49W2Jt/Xku8utF
rEZ0/oIoKivQWPp3WJZpeTunOGfxM3lNfnYnNOdd63fLrXs9BbE3PerHvSOtWEOZzM90IbfNtoij
MEg0GJrH80cXxGSueDo/GdUA0iZRSFL3DDy6UZVM8QWI8EtvyhIN5F1J6zd8GHasimrRZGCd1heD
lguks4TNIHBrJmhQmNwHBzSrJ2KnL3zUX8diJn5Z9GlAc8fyp5S03ly1yxG08w6m3sf+JJJ5x+dT
nB4ZejdPa6qvwIZAHZv5NTE9cEsfBo3fDlPz7k76b1aDhnsEZ/b5pVZA/5mMxSOL1opZQyrMKQRA
L61oPBA1ktBOpzoAIs/xSgD0vHiaOj9fJve6BgNqmCbziBzgkvogPk7fzv8WxbbLYD10ZXfFnABA
qTdivmKamQ6nJJnW7wJkqIe8Sse9xk/FSy6D9yaexcO0trgsprPekNlKr+ym6i44SuoHUms/O4Cm
njqL79WKVANu1vuDUUiYZaQF2OEjty7J4FMwdR0Z0dfrEq7nQ2XH5p0FFfFTOvcN3/GEFJwhzJTy
8XNTUzdrNn8Fx/uuIQ0PBn3Jo55xE8j0AlHdLB5twG6Dzu1LD8ywJBgpz3fOsuLRluE1ZV6nWiVc
uN20ftM7+lqx7iEd7Zfzx0V1dGV0DYr5HAyWuCtde1p8+wKPUu9Xhwx39GEOLcQRe6+G4lbKRFbz
FNc13SpA9LAxLxeHKdoaOPeCLlWaTIbaJKLVoKmNOp9rld/TQbsysxd0c/oAJ8OPNU8CAn49yS+4
nj0U1lL5NpgTy5IddB0ULV21CTVhS1vwdkzTcynojvOiep3//v3DuW0tMRuGjUDd6rX4UHUm8c2s
1k7OYuJdzuvFW40YCUkDkl2ZDd4Y040vHf6d1Y7jue4MVmE6QnRdF8Q3srz5s7P126v2ySMrw1eF
hpyNS+FqtuEagREpQhq/CYeQRuax9Isdg6S6tdKbKoqO2aMBkOysQQCw7r0ezF8mP1RWH1ScXFql
tvcSKdw4It1VZlgjpIIxVIcWOerzIOWe8aaB9NcZQWYGtvpjtYezV40lPa/uhC7OeYa3C/JLr+ky
KLXQnXkoPi1jWeuiB9m/u3khAx6NIZ8GX+ft+/ldV9mTbZs+HMZ+zgS3KD6uM7BTVXy9Gqz8LTFE
cP77SoPJ/h2AQJAC/ETbABfxgUcwJVfsovM5/u3BxhVHShaLHteBVaPYhuhfNKPw5mIFAfafnoHn
mfRQT70/PxfVRkgRTQnCZbcfETDpaBYCFX2lX2t6sceMrPr69vcPO5EPfWebGk5QP/+EAq9njr+/
9rOlaGYiVtuvW6Ymbn2z/iHivQdY9Yulq8xyy516MM5FyUTf46zpPZKXO8RZik493NV/l2PoU+bG
FTY1J8jSoZ/Nh+qV5yTB1gr6VYI29jdN/2HVjUpjY1Jv9bIxpWGczcUptixI87GJeNBy2Ktqqe6B
jDZsHFI4lYnnSEQkgqSncUwOehJu5OPNYVdxROV9/13OD/NJ9VHUYkzhHzDtN7WAA8QxfSpJkUSi
p0bgzqhb85iNns3GKcyGufSXaXU8h7AuHEtLRG45d0eU4HY5/jcb+MnDIsMTm7WoXdYj+Z3XyS8k
Sx4hD/q77prXIp9eXIbEgwmy/Fm898ue9p7CJMgQxWTUknzOsAwGzw685Kc6AXcLb77jUD2lfXmn
JW14/nopmrqYjFhMmwJaldo2Pad8MzWGvKvmHsqWR2WZeTFnV0uevMIND5AxDzJ9PuYgAByn6gYF
/6t4HK60WU89i4Ne4PxPUjj9MqbR7mgBPgfcHTrGAf6/AJnUgdPZL7V4x1FU3H0Z2TiD/UDMaDiB
ynJ9vdL8oOd7glgqB0kGNFoVWEPyzZ6PZIbQeZEF6dJeQ0Qj9yr2xyraINfGqOurIC70h7kYLgxj
Drtk/WY7pc81fpHP3U7+TeVGyqDGxGmtTu9rOPzoa+So1ugNMic29GZz8AF3qQiTPEG7YL8ctTU+
JiN9SOnwc8mci6xrfyco6BkGOLJjmgCskB3tYtnJOm6W8JNrJSsQ17Romj6Be2PS9Xpx+LNL2tsi
m1+/doikZyPuOGApSWdHpTX/1A1j9EwnDWHvseyLu2PmVXOQn5BqKYfGhc/p1O1x6d1jKeJXexA7
d1N1SiUPUCN8RG8yPj8bTemXCfmOoGznBqgquTIQsi/xPFGCULDrJsCtc7fwDa1405zuckrBmVt1
92Y2n9YS3o4z3SVdHjlJ6ZuLGXK33qmWfR5F2TJgUjNp1fcDZljn8btZ4bTN/URC1lvMHwiUOjWn
tDyNl6WnJcnO0dh8t/+ePFuGUK5mQurEwskDcnoJaG18a00HImCEk3vR9iwwu/FrMAJbljNGYn0a
sxpjQXQoQd4E9M9x97Ly5uTY7Es3yZaxlEVquF1mb5kEXQvssoaSwtAccooixPm7pAirbXc7/x+e
ZWPUF9cF7jsCWRXAuPmSg0rIuqPCuikL/YCS18lKmmuXTK92WkMprj1BRCTkRv92/heotkzyLgFD
4dRmDZaxnH/yOU0Ba+CLR2bNCGq3vU6G6Xh+pM+vtC1DLkEvU9CR4untXP2CdSLgmni12/L5/Oc/
v9K2TF64snLWxhmv7Yog2MtjMfkDS6PzH1f9dslezA53qmrzVBJ3vbEoO0H/sfIqknzxtkpRYo1E
VMEhchPFeXtLnOZSzMwHczqIhxu/rjQP3QiQv2l2IkeF02nLwEv03lHDaTAffYZglwuN3c7x9PVy
Gq+T6WIcqIeWhGx+7/S92sPnroct0xhOWTm2lbYlN/Txqi+LCAy4vplkFyW07M9vksI/sGU2Q+it
Wm1ZYVYiGk6GhTyV6VMECGlQ+Mi79XD2giKAukayc6QVZ05GaBZFPtp49pFAtpK7fkwvicN3TI8i
zkGjyb+WIdXqHPJ5cHaYidwwyOxbVgb2kv8kensL+szTmA0RtdNwnYoHV8zXiUt2fBvVtCSbgJrD
qNEUN9VJl2eaT++dwR539uhzn9+W5XYFMMT1YGJaEMF9ndFPn+YG/AYW2PX6mJoEEi8DHP9Cu8jo
fHd+UNXZk5wJs3UHeyAY00h6v3bLk0v7sIb+zlI3OydBYSBk6KZh5ILpW1HTGiavNLObYs2PkK75
fn4Gqs9L9qFrrUx3N0Bbq5nPLm8O+srDlq4vX/q8jOBkZNDiRgggE7U7Ub+iW8xHH3Zw/uOK1Zdx
m6moWVwP+Li9jGDRyLyuu6XW4A/azq9XOFy2TGxodHpal0PHkM8zItsvQd3w7vpbgjIPwdgxigjd
5HtqYarpbH//8GILRkSSrAVYzRw789au6+9BmRt7XWmbB3Bh7VEFOZ/7UjKa0ym5W1joZ406HTST
jWH5GO9l7sYggRb6XNrofZnqPcV1xZWXgY3EGas11w0WlcUPZz3kjr7j4Sj8CxnWaJopGIsb7M00
Q31OTw+W+DWMjjdOf+qvtRHYMqAxHpNi4DW2JMtpHlms516hO22Q1dn6pfKKLSMaN7xkPiQYQu/e
Wueqa39NWfS1+yHd7YXbmgNoGzBGfWP59VK89iMwyIWDNuOYiz3FasV5ksGMaGhNuWYJPI7Diocx
NsEHV49I92i5HkGbxvZq1jteYTbazhOm2HoZ20jHaR4mAI+jrtGn0EV7mzelf5WuOu5Za7ZcmWBq
3RlMcS1lOkPcwEKLF9DN0II2l/as/9BjvfG5yItLd6n18EubJTMbxknWGq5tICKYDG/iUJ1awO5w
aqYdd1zlmckoR5ZBF9rKCTzNltJDZ4Ddu+7chyqJjWDIu9izwF5wFF0JFuhlY0jnRuqxoqx2HjLV
Okpvf9NQwZO0ZVGKUKMo/kCdPfFm5AEHu9tpGFc8ZjLs0SBr27QLhqDrcllZ/F5DC1aGUvv5LVJ9
XnrtnSItir7G5+GaXaxZebXW+ZtrJju+s2qBpFCAle06WTE+31m5t+TkVK/fxDDCoL1/7fdL9qBZ
V4FuBEiCl1Aay37NQyT4TpihWBoZ7UbytFnLmWNzi+XRofMNIe6JtMXD+V+uimZlvFvRk0E3tIpB
RXs4FWH2w5z8jYDX8MHxjUZH3bN37qHivZLhbyKv68maMJO4a6CjqMXfGF92dli1StvOf3jhiW01
ZIgxi9IewFBe+664XV1r53iqHHuZ3LCe9BTIVfz0OULhK0gjoDPdZ3bgIT8Ub/pOr6Zqgba/f5gE
t1w+NADiRkbdvTXO8sa0PTl55TaTf7/dAa2jFRTfXh+zF4gYRfGJZocmXCHFaF62b8vOeVI8IDIm
ziYLnWYD49DisZ0eOlARi5756A72LCTVzh9a1UJJ99kUFuqEaH2IDOsY26dp+fW170rXeKIZyxwN
26wLxG4FNNuy9vX8p1Ub8B8Gwrmu8TrgNyM8T5+6E4+cu/mhGH1+Y4GvEmC3nR1QZBHlXh3HqkmL
LBvOatn7gCf4TovuKKsKTDfsUUHR9FtKup2boRpsOwYfjmxTtkk2ahgsseuwdaoQ7fuX41AA2r1G
6F7zVms5GtaeSocqXSCDuyswjJp4bsFXNi4/xp+ogpI3zl2PDy7Dk2pedWwKW9MONGpdkDS9YMv6
ypv+5LT2dVvOOzdVuZubHfow76Sr64atcADbzmMQ3thqmnHwC7x8/7+SpnIgySaUKwTcFo6BoGYF
Re0tMZI8D57tgXz2mER7areKGyWTGRoEahWiwTAzzUAM+83co5RUHRDpZaeT0YKkYoTz1cyPcdlF
bAU5FdPaUCQjxBWXHP0EDooRcy66r5kHGX/JaSLioYbbvMzlXZLX0RrvHsDtd3+SLqeSiShJU/HO
wHyWA4TrLo0jC4urKUh88JXuUs4q/BUZdjlMnIygkocX7gw/kli7MDT3pyBG7ulk3LF1ilKnLSMp
0c+bznW1lZwSE5LzBd5MuwpZ1sNaiPmIHnL4raafrLYP3jhvqqB8q9X987SYATGqcLXcl9gdrrJ1
l0NYsbgy1nJkTuLMoFuIbIe/QGGzP1QuRjOyqsPQqB+ataVDXhD6nRCCfgJF0q+VtDQA8/Ae44bi
IsgYywQ6v26S4yKYWkaOJGlS8FG17U5IqgjoZFwl72mvgWIVmfvOCtBJEiwIq6vyweAvFgvBvOud
f20Ur7DMjFitXc4Yxw2IK+23JuKIMH4J+BlUNkvDH8X0+/w4CrdLhpkZeW7ECbg2Iz4PFnQr0c1H
GwY1RHdedy6zagjJgLRs6MdkRbEDkPEgyZK7buDY8HYndlJ9XnIlXF6V1mQhi2+Z2m2bjadqcIBX
Jg/nF0h1kyVzMZfxNLcuYEYumusSLQ/JWiOT1t737RJ+aQgZUiaIVQxrhhk0AIZ4w0j9usmjtHSi
mTnlzoFSmHGZJxGK6yBAnzCIWYgTyl45CFznp7wn3gjtoXQtkGRhb3G216WkuCiypPJqJeZKY1Tq
heizQB+cH2vSfbdTG5XltqAo3KOwt3TTGJ1fRNX8pPiBGakNYPX2TJVx7omYRsMIjpS8XG6ATYaY
wxLNYnplo7kT1v0FGX/ykMh0iuWq90lCUUU07SXs+uxG6zNPY92fWJTXZVccp3y+07rhYiVGQNzq
CUyhfpvqx0Tvf2Rjd2W5wFsWZpglxs2Ije5YeTJFv8cqqfI8TMnzWBerB/0GLh7X/1BLAK4RNe3J
ik+D+y2BxJ5deWXzy50isz06pRuc3wjFhZGZGDOAdQ1iYuMrg900eXzlNJBYT0vw4ZfVzmFWTk2y
KSBT0ot+RZarz05D4FzkyP8jqGuDsb3/3wbLPWC0AsNlyxjzqe5T2x0XbPO1ffjxw/aNI7rm78Fo
ibYdsNR/DbNqy1jyhaearacYx8qXwDHXH7HJ91SIFDZSxpFbzpTZS4vlinszsJZCQHlofoZa9uOX
9lxGj3eWlpaWjvwZXfP+3tbpHAEWT49xrieHtsqgc3R+IFWmTsaRp6YD2vkaI6EmUx0Gg4aDgCnj
FrDxo+3nSfYE+iXkcGcRkEz3ofi4Y6WVQ0sWpq+1ks4xkp2NQ8tHsZpveoYUp+tkbdBp/IkAOXOa
6yaFargF3QxbQGetKfe6Yj/fQ0vGlgAHWOVjB7/GrvrrtTWeFssNWNXuwdRUd0rGeEK4AlgvpgNH
cmkfNob9TSaI3G9yH52v7Z5zhaGWMZ52UqOXiOMsTgayuWOKLq554l6il++V5Q5gbILsRKY/JMAS
nD80Co/w74Q/hHqiQXw5tJjYUts/UuNRNMkeS41qMpIdsjo+LiRDZlqgKNTGejQXGuh1IYxOmtMY
G4fMbsJ24DtJXNVwkq8DUF1VGhVmUlfmE8iIjWOnAT2PLgXjmOpVcaho0x7pOgGb2wx7k1QQB9sy
flMrudm7aLGJyrmPxta5LNM4cDv6sHTFg2Flj1lKQieLL8zReT6/Z6ryoozjLIfUqXroDUeiMU/A
lBysNP2excVrO7kXcVNFgz2djGI66Hzxq8K66vMuGiBZXU/OHomDwoeRkZt4YNwCIGSU5Gez8sAr
7Sdg63DS+AKcbA+IIQ+N6Hfcic+vty1DOCezIEIXmK/Zgr241Q52F/sg4NvJd6imIhmvgRo8zgbE
ijmMf9ItKHLoHOQjbdBySLYtpIwml+1AGVRv5n9gmixumrhD+Cui5MiD1oaid+0Lr28hdLflVyi7
KA/G+85Z2XzxTzwxGXtpp2Qyh633rLLG6iJrTCDTeuEvaRZa8RiwjvgjEy+o11xnJdtjjlTF3zI3
JXRb17YosaYp1GOE0K6A+gOPrPm9LvllE2cg+3QjJpyQLkYgVuoJQ9w73XpvV8wvRH9An8qTIPoO
B6EiZJRlodc8z1qgyJBzWPhJZMHA05Oo/1DX9CB3fH6pFaZUlwyQi5eeTduNGKv8Sre1I0WR+fyn
VRdACrQsULnlwsX7VjXWq20STMOKPScddsCtn9tOS4ZJghxX6PaMd2doSzgKAgmfxX0p7TQDpWV8
QOLCF0k3+zXTd6z15zMCY9+/KcaxysYkLxE6knT9U/IpoHH6Mml7qQjFg23JQMlaGNy2N/IUYVSu
B+jp4ImaXpJkRglLD82xOfXcar1hqvy+g2gxOD3mkVIPgo2H85v2uVmxZCQlYbpGDPyMaEnWC2BE
Lpx5RDBJ7xBhfp8giO2Rbvh5fizVcm5n8sMzPgOJx5oM0zUMNwljq1zQE7hqR9Iae1kXRZnIkuGS
c6YlddfCknAjaCBFXh9YfGmFesRDMYXJvpzR51GSJQMn9T6m2qJh4QqO7qIWzR+NrSceFCpuq6p7
js30VzqCMKbSrnEnAmLnt63DjnE93ui6i4eBnqZmLyf6ueWwZG1oY1lrY80QKOYjudPz0g6hA/4y
mnHmg/at8eKY8NP5TVQNJd1yqjuLUREssJhm7btpTbkPSezV67OG3OejDrXldNmjM1G47JaMuORT
SZdiA7TX3CS3ujvqJ44+iaisJ+5DHqSGwsLs+gQ6IV6xsYstSz96NCbu7/PTVR0oWSFXmGPZDRsp
TGrHj7ZYLhLdiBLd+om+3kAMxU90ngQbeHvI7UPW56Fr7qEmlGNvl/bDhYnjxXbrLQUz5s1bbxvs
lHMnGpPkNAgWZBp9iSFk4E39XHruuJqe3ZtoUql3gkKF22jJyFDauQ63RsxtWe1rpGeuWcIu0j65
tLsZTVflCZ1eRyNZfOSDns+v9+fvE8Bg/07ZnUoC2gmcZFuAUcoa7y17ejn/aYX5+S80tMnzWuDk
xq72Z7WbgAn76MzOzueVZ1Uyby3hJfSoYN4GhpiRm0s4act1I7KbxCpuyVic+qx8tLP23WUTdi8J
zs9LYYlkbGhOjAztsnil8rYNUt25Kal7TC3Q39V7jDyKV8KRoqSFZsO4GLgEdprnELefOcp9qe51
WZEc19nOwLlJ6NFc14fzc1JYGRkYSgHkMHiDOVmA6GgjaFb4TREf+qnw7WXHYVdMSoZvmlD40xH7
wYK7ECotXV9DMqA12SGd+GGcrKdszXc8O8XRk8GcIl2roR9wNDCxd8PVhjAhXP8RZ6O+s2CqEbaF
/GAq0qnt4xRV10iDTUTneYhS95+ZF8fz+6HwvWQSTnfUOsg8wffKEy2kRkTNpxGaC4K9g5PDQ5rS
1/cIOVUz2f7+YSZzVYgODCOIVVe7B6V++Qh6zrc0JdaOC6waQLqn6KghRbnl6VjyIJbemwXw7vPi
nV8phQGTkZvZSuucT7CZFILt6QIaN/J0/suKoMySAZsQ7gNKn+PTOWo8F2tAQ+OIDKP2E9kQ65D4
aKY7GijoNjtTUZT6LRm+6Qi91MsaUeD6uJa+A5l7Dh6DGerg7uytF91PyxfP7inf2RhFysCSeSkZ
W/XZIBhvCLor54JAvzQNmjeK2WkXugctFLbjxSh2SYZ1ai1Euq0MIzXDNeMXGrCv5zdJcbhk9KY5
J5oGsn1UMZCc9RfLDFOjum01shMEqX64dM9d4FsrUuKHE9cIW/tnp81f/OXSy5uhoQnqLXA2Vsjq
eEnZdB5xUopsszh8bW2km+3GzO7bBm97ry+Xy1peFcUSatle25nKXZK5KJ02bVrjb4Wsg6K80/eg
JtLoPXAiRti5YKtgORSl1phMAUlt8IJUsRmkRvMilnmPjkTxcMkoTZG1rTONmKOVGt+nmt5r2hRM
OiIEQqO1K/YK9YrH6z8ElaNmu1TfijRTchI2RwhsB2jPvGi7JeLNAnlHe4q+tm9SzqAv1tHJY5y5
ma5oLA+d5r6EjvD5j6sOtBRPMPhFTWni43x+JOPvMt1xXhXflUGbmmunla3huyK5KehdjA6K8z9Y
ccNltGYLFITTMYQkerHkl/1ItC0mTy5jbtOdIRQenQzT7JppnJet4A7apzlMl0y/EqJwQ9JliafR
uno+PxWVwbWkOw9jq5Gsh7Uit1O4BikgVOwhAZiGAHoKgfBd066otVoyfFPLQJmfMYyUn7pT/qq3
Xlv7AEJs8MeNO6aIYOFfdRQqysN6B2plNnl7ZHCqo7D9/YNH0VK00Fj6NnZ8SyE5kO9kSVXfJf9+
d+60sqULeAGd1XTQgtDpJ4Jm9a9ZSxnGiU7oaXRsyHWx1TpmpI6cITsU0x7ZqcpayqyGVd1TLhaC
1kJv2aTCPTD+gdSwOplBceuE50+YwkzJKtO87iqEJumGgqlOQ5cfp7IavZKt71Nb+c24BK7l7pD2
KsaS4Z00b7lVdxiLFn8YWQOz0k9tnAVJf93Gc8iKl/NzUmy7jO6sKytdBjR6IdIu/bmcOgCz4r0E
lsK6yBzsqyhWqI0h0oKey60eLymofiE5axnfz/94BWGzJcM311RMOUH5PUJX6bcyWV/EpPkpg1uX
0Lsptq/S3LxvZx4tMZZPuL/XqvMdcwjR7RyOdX1l6mVgtM1dWVVpcP5HqXZuW4wPF7TgJIOgF1g8
86T0GgsNvHHbvkLxEDYgob5VNL1fzu3OxVKlXWWe39J0BbjScG/7sDltzFxOMN1RADph00HNtcfu
rXAFZEBn1Wk9qPNAUZMZySmJUeDiMUid19ITc3zNmdnvPBcqMy4Ta1qL2+kM2TBc5TG5RsEmSgP2
gHKa7Tle4leG1xx24RQmNuW/tRpLhnYOmePwvPk/ojntWxJC8OAwXSV+EU2Xu6GAavEkt6DIQGyY
UxCiQPGt8eMyjoAP8kuT/iRa+23VTcgls1/OWAAluPzQ0/m2aNwH1uU/+3R4XJvielrKsC26HUOm
yu7IgFBhUoJy1MbQ0kIdAqyTyLgNL9ocewVfbhzANHGJACZMfZNP72R13s/fDcVCyBjRUUv7XoxI
HbTg6ObsF1sfOqMJ2vFyNndcJVWeTwZ9NmiZBMP1lm3Jk19VbT/pZhvmJrjGjSacBJ6fqg5yw7mk
9p5glSKhIIM86coXpm8Zpdqxh9/c6h7QWA8SGCv5tbqjuDZiiG8Sm1zrdsPuzi+lwrbK0M88dfsB
0AFUaHv6Bl7VJ1vXX5DfPH7t89t78cGKoaTdmsNGb9uiphOaVOOA83Z26MwgPzw/hOLpkcGetBhI
P2xlWc6X4mpue7S3us5elk/19e3Gf5jAss48y43taSCFCFhqLWGZ8Tk4/9tVB1mKIlp9TmrK8XUM
kXm1WHWvmsCYMAw5utrjC2HvNeOp5iHZjqWck6HjcATQwB5O9RMVe6rzii/LQM+2QgaXZfAktSJz
rlJnEJcuTcXO7qrsuAzxBDMLdYYBfj+IrtxXGmZg0Iwv7QayA1NghPrRBF88yuE7O6K4DzLCEyxM
c1pujEfc5dqpd7XJt2IrDVEldHampBpCCjAS6oDSNQc6Gfjh9uA0Ob1AG9cTAmRj59YpjpUM4rSK
BP+5MCSLpd+7a/aa5/oV/JS7gpShZmt7NnI7pp88ezIWsypGnY0dwj56mP8GStCcOLADduUyPZy/
IarTJcUTqTYxR99ql8TqQoaOTJjDaQ8+rIgpZQlsAwUzLrbkS4GERFc6CLSK6Truq2vq9DsBkWq3
pSsOjaSEAFmNzOqU34DHK7QT44mW7hcPk3SvqzipoMa54F6P2WGOQfXSOBf1uIfNUiy/jLHkkGMG
Og857nqaIjAK6Z0Wfmlj/4OutDum6zm+XKGe5rW0Xk5WRsXODVBFcjKkkqSJs+odPp/8FP1pC+JT
B1SzOgFSx3D95uB8CYNk/c0Tf3ggWDriGmwAyixfHprMCqy8/1N1HKrVS0gr1D7L+Pf5Jft7Lj+5
bzKYcdKAgkDT8JYLdg4ZiOH7UAQ98NYgrrSDIdSFB7ktnwYUPu6WN5guv2gX/5rnD9MU3KAgjMDQ
sfbNma816L0u/bfz81JcQxnKSEdnmVfg3KMFLEU22K5ZfG266UEDicD5ERSX8O8p+fDra5ipeU5J
Ggoy2w+5Pj8XI1LRBWn31kcRrv11kT+M0CQDaCJqioei6NpviaWZp5iuaA0qmmoIHVJad0uxgF4M
XMxZ739tWtLlF+BhqEyrzcMcDeSgRnt2VuqTde+KKvblP2jFehmNRKc5BIXKOmBN24clr24Em59E
uQeAUVgYGY7INd0F1hQvbJN9d9MmTFN9p56h2HQZfJgbVB94XsVB18FbKEoISGWeKd7Pr71iw2UG
yf9h7ruW60aybH9lot5RA2Qm3I3pfoA7hk60ovSCoEgKJuEzYb/+LqjUpUMIIqZ0X25HtKLVR+Q+
6bdZe62qNUkR8pBD4qk7qwyGTFHcT0HDgdthVHsELcFlOGZb1De/mqZ5kCf7qw0z0jOGHUxiAGVo
KFzDzreYVX610LPRk18+FZbUq1aL/dIozfTTINIQVBAqldJ6jFMVwuutDdGA38wWLyGG0jYiKXMZ
+9yGjJvsQ/CRjWiZ7e0tFOOvlp68HRCQIHJsGivxeR8dc4rTkZBo32rm790nS8Qg1IokqwfK/dE2
P6hU+RCmFf430JHvb65fff/FwdaIxmTcYbXRUYYaX45IukjsGeOabZECrZtgS+R9baAWNPQUd4dh
8M+I31nksql6SVlLNw7g+p5lS3AiiZiWjnUW+2piDR4twC8/ghXwd6aILXGIWQiFSg7Apm+kGYSF
KkVyeRh4LWvfLPuy2njefzWG+cicHI1mDO2+tkushFLGTky/DG26VRddP3ZsiTMsqGXUZqFzPxrS
HS+ZVwzqS2QlN1lYB+/P0q9MLE62ogLfA/8z9sH6Zzmsq7jXTNLJSQEqHbxRv2dl4aSjmV0jYdGa
fqIDg6U3keqWGatcAHcbD2rxW90qvxrN4lir1IISHGhWfV7GWQAVvAQYb6peTwABHERK7N8cz8Jn
R10v7Eicxz4aEZijma1Hu+aa0/Kx16zH9+fsFwkmttTDNkgLoqxyyvyBB+ldFQC1oJkBaR1xyNBz
sLEBfrF/l2DBUogo54zjmCOKPqsn9bUyNe3m2xj++3n4P9Fr+eEv11P8+3/w9+eyGlFRi+Xir/++
ql6LW9m8vsqLp+p/5h/9+5++/cF/XyTPTSnKr3L5r978EH7/d/vek3x68xe/kAkY9dvXZrx5FW0m
vxnAN53/5f/2w/96/fZb7sbq9V9/PCMikvNvi5Ky+OP7R4eXf/0xE/3/9+mv//7Z5VOOH3PKLOmS
p+UPvD4J+a8/FN38k+nEtm1Nw/WqkrndGbrj80eG/afBNECHLd1gTKezQ4q6j4zxGT4CiyZFjUdl
yCSrc0QhyvbbZ4T8idwVAX2sTilR55/7z5d7s0o/Vu2/ijb/UCaFFP/6A2yiuL1+BBJQZNU1GAe7
roqvaVrL5IrVdw3pgXf2u7YZIh9PPXTg3DAOjfaiiBLS3ymEj+BYzRB7OODGMyavKTU2ftHxAn6J
oio0P0tNIqxFqkSRLjXAK+lIMMYYg6uOJf0siZF/CQHHlIFaVbyNIS9hQxdFVVQNWhl2OiiXdWZJ
251Q25gcvYGYwDlA1o1ZuzqSJc11i7+8VLHZlvuwa9Ao59dxwszGhVRrlwdqOEXm59jMQ3tfMbBi
Rw5TRdL5BlVpdGZNCsuDUVEMkOPkUKLwBNydAq1sYV/tu0x09R7iPjZNnT5Cf8d5TJH/uQ9NrhXQ
wjBiyO44IH3S1ReWSQXd3jLXFVe2Q1iQy7Eyeu1CylZJLgq1z/mhEySv3SZVSh0shV1spjbD/aFZ
Y3thSbDWfjBHaVulnwqCbK8TtfWQiOek7CCLsY/MVtjkQ8wipY9A5w0WpOQoGh0iQKXIMsSt1JhS
X9JG2B+sEiKGHuct2E2ADys7p9Sh1uJqKRbb0dJEEJdL7D+XJlOruVBe7kAvBfI5AdbKKswU8UD5
2AmPtGEknJK2RnLkYcqhlZVNojwUGoeaqSOKKZKKL2plmPZqXxPdsWwoyLMQv7uvoyagI9CwSViL
8x5k2yAJj5E/n5ySj/YXO67DvdZp8bRrRkCDP0B3oYEzYyIR5pq9JkdHsNyCNo5AgSO9w1S3NoIz
Aslyq+9D21EHMCn5Fu+tXdRSbf7ZMbzirYXPespTjTtca/Bh0zWlw0ZSogTTyRKNUzYUondRXAx3
oubVuAuHniugi+1ay22pxZBgH2tq1x8hjgYlJyVW8HoVBn4n2h4nqrgDyDHzXa90RJTI/ufWmNQ+
DQnrdcC6gRTIjggqqzR2mT6lnKL2ofLkU1SxhHt5W9N4R2w1He+6siaAnfdxFe/zquX8bCrD+GOZ
tGiMEiMICvyhHFntG4XRfKrzfoidCt01n4EntyfHGKDp4wgjYRedPhYtEIah8qliEUl8e3bPvR6g
8BshSRxBZaUwrbNGlwN1OkZJ541DIg+1zbNhl/XdmH0qmm6Kd4i+yhiFVVsYLopzZQXi+2H8EmuU
pW6SFQhh8Y8HbZdBQfDzFIIp7to0Q+t+rNqoeYqnpFHO7Vxpn6DU3MldNZohNMIpMMQ78GrHr2mV
8JuwqqvcM0NDqk7XDAT9ZiHCs10KUeQntJwXaebUho71Rrf7SBxzyrWvwGGEvTsOOa6SPMcauX0I
do+gIjo4P9H7a+EuCROQt7RixPIWasZ2pi5b4irdOHXnaWgXT4LVcNjQaAomHlUfDNMrENf2DnQ3
Rgc5IvNKbeAg4e9jY3uZYQIr31dc7c+7PIssJ86HiLphblty1yLCywLWxdmLHqWQQY2YMTN3Gk0H
N0EdpL0fFRHf5mrFFWdSNfFkVagk3RoxMYZDNlptBJk2XSZe1zEt3A1TmzZf4d+jfGZAX5D7kPyy
FLewB266uVkIy8sj8KDf17VMoUNYxBDVU1QlGV0bAD3obBRmHbp2H+nmDhIPbe7QBFfosctZPfk2
q3WynyK1iPxYhLg4CA5v6MS8N4kDFRJb8SYSKvBAunwwfDNFhXuvABiSuApV7cKtijisAKCNx3hf
NlkYOWHJlFtREOOj3YeR5lihGCzIFYwGdEm5RGEy6aCwh2Ea0RVHhBwf+nAsImeEPLVyGCYm2M6G
cLh0q35EQbZJjbE6hjopJh/JDGkHVEEtwRVApg8uoX3ReBGKi19aEuEEdjwXzCHJCAmeHNws4RG1
v670+iHlhpOIrERXY5PnyfmkqFZ8FvU9qy8NmeW1Dzhn9lKPoOm6qFlFlCMmvU/Qp1Ebw7HPLaM9
ypHHIHHIFWy8s2joIggM6gQ6DP0EVbadqIamOTC1gMKeZmi16WfQ9v6mFk5GD7JtoeKUbdR/jewI
tMAdkV3ma+bYh/40gfvEk1WsJb5WGZhKnlKz24XgEpG4WAq7cepYdIPHw3q4GpKJ3EWGKL2uacqr
vNS6Gx37HRnFVsnPEwFmSr9C30nrdmHDICVTDJ36XBLwebhWE5ngbShGkb4OegRNgIRV0UvZqW3q
gIAj7/dTBUnkzI4SjicEnYYOafByglHR1LwR6hjxRZLn6FpJNSB275RCq0C0OzZZ4Y55PRBXrXoa
O5PZNIrbViHv8DyUpLmQlUrQMl4BSw5hmDAX54O0QqDY8I34fVUQtTqDqo8m3IYOMr9Vqja3zplJ
8/xJYHpHxxxwKzkhAErDHU/6rHkaMXXJWYpruvKaeIjB8dCR/ppo4Ba4pGDkyLyoqjooH4B9OPIj
plfST82clVejJKo89lquvTZGjr6UcjQi2x/iQtQ7aWsgLvUtNRTTBVGZHfe3jPPKyi4nsK6pH5LU
VFuXlQM6LhEYS3ld1Anen6pPxgLdTWYP7na7tZszBcqElotbiuUHpcGj5JtxZZpemrdFcZvUtjKB
SxZq1Y1XxCp9Spski12170AtmoNzVr0eSrOtHEIaGoLCQke/9Yg3YLjAQ5oMx4R2Bb9Q0kZNz6LO
yr9KNqG3J8z14VYCdsXOrKxEDNGQAgX5pgTk1mdNjZq8KIsxE06LaxtJqrKgSOKOJo4o9E5roHVi
eDA+FMBU656XuS0vZFtUBErilcxu6i4yP8a8LMLbQRcIVZKMTDFQamBYewS9pw09yYinQFwXLWAp
aLEq6jstSpV4l8piiCawWWZVJvykGbl5ntp5HrkxC4dATQwJLtCI9BjuiB5X1ZFqb/U3UT7CXxBw
58izVdWpCJIOTTypE08hWn1MvGbDRYVu3OjW6oiZuwno2mPQzcKlhksIzl6co7LDNZfBGRRXkWJV
lmsOXTs9sKS1rK8ckmFd7kjwTFlBPdGieWx6NnzV+rCLXbCy4soTU90Yl2U1pfGN6JnaeyKrVNvv
9Cw2XYY/wGhTo/Ds9yLU0rN+EqyFypJIHrG7J0cNaZc5aa1lphtrKIiCsGTg2TOTal756D0rQg9Z
L4bkcFmpIYG8i9pqj8S0Oy0oMm3QPlhjOQ++LTIBZZEGLZ6XFRsG3Q8rE83w9TBybS+sMONuU1Gs
dxE2few2kCnWHfS0pvUNhZtqvehpWAiXWCbEWFkPJmCHsV6mkLpi1H6wtYGADc8q9dAXPRKlncuU
XrcPkxxa+Wg2Vqt6WFwQTxEttlofYoVWAh6/yMozT+WRWT/0Ta9aGEOBnuwZcKOaxkOZmzne1arP
pvMoy9T2VhU1frBqE34WY2WnvdR0AHHSEKQzB25IQ/PHsEbzhBgpQd9nDw0cSM8Q+rFX8AOuMSgS
JwTXF9llqkQdB43PUelKMdH8e1HwHwW1vwxV34S374a+/x8GtRTR5jtBbfMEKtvTmHb+999jWmL9
aTETmguGiRZrw5yRvt9jWpP+aVtUJWBgMxHa2nP/wPeYVv9zjlUpgg7N1jXEtUgQ/SekpfRPqKji
B4htArtC0Nb0D0Lab+W2HxGtbmg2oyZTdYNYqmqwZWa2DdtqnBLtund7H0TUc+FPnuF1dVkgzlmg
OpWbXbTOyQR9D6xPA+m3NQBw1CGMNzAbhqFRSzeXvGahTasolBCna4uvRL2PxJMmBZzLBk2m18ZW
E9CiNR/mkEzQNYZ7CJOGpNciqddHuaWg2CQcdjGCltqBP+Lqe/GqXA54wHVHPox3xTG5oh/+GWxv
tqxZJoZr6JqFycVavcmGjhAnGFALErjtrzR6CBHBj9AWZVBhhraM9/6sLtbSYIZGqEWYpVmaamLb
LNOKVkJY12Bawwv9Ud7NJYmH8jMqudIZXBAiXUP2SIWW8yaO7xst0Y9dNFvGFibE0FWQgNraEhiQ
FmAbQLPCdXre+qYH+ZfzaB+7qWeB8iG/MD4kB/vYX1GgtJMg9N8f9tuE/F+2LXiUhooDYyNF9HaO
I6ZQoB4wx5kE8V6qK8BGatERIlObmJq5jLAYJg4mwz6CuBaOHs75aXLb5lNW8Nh8VEIjd6dJVV1E
0VBxGWx4kDw7iEp9GOGK1RM549bWQBewQQNoUrTPopNeo0iTUbaEaJochOPVgJFKD53in/Jjt1cu
lGP4RfE2MZNvU8YGetGxmTCr+MM2EZUt9lJPIIgU9wbEsEkDjs/XUAGrdzw4LbcdQ0M8wREPQQw9
jEF4yIcDa4pdIbif1/uqeG3puHFlvM3H/uf74JLUdTaf5Tkzd1JXmHIoirLYblyNDo5ZvjTdRlvl
8pb4PuIfFhb7aEBisO14iCOym7lDSid/0EsHVNQev9A/t8Jnz/mdFfCg3USo4qY/3Vc/mZ4/Pxlc
Q7QaXg4GZxjQHAdTZ9HYl1zGXlNbfgQgBny1oO/kxslZXhhLu0u2sZJnLZQgMWTtlj/Zz+GE2z+7
Mi/JbWO5IxoEoRiCByAC1bf7/qFdJFK/WbaRykVqlqkQPFpMtgJ/p9bjBr15ShZwcB4MNIOG8uMc
tKtIB75vbXlyfjK3mGBu5/pYJbVwBRFnKHZ94qLWnLh3lH4Au8Hg6lV0biiQf1Rm2Uel3b//BTaG
u6xdFFYlTKPEcKHJ5jcWmA7U2J3AxpeGrzTaYBpZQP/+Oiu2bZkWtgv+1BdnN+NU6HltYHIPTRaM
fgJ+W8W3zofeC5+/aZtuvuhrx/PU5OKJNcYej6AKk4AQuRr7nMRbPsOi7vNtVFRVCf6D/AEem4WJ
OWrKxtESSJN3lSeZ1R0bHRSyVsXaoC37+AmJWUijTx2ok4zM14dJvX5/GRdPzbyNqG7Ymm5Ris7S
JfBGGqLSOjXFKNmDlV4Kfs/aD79hwoKbQgjVVLbEkBRdnItwwFUgO4YmudGblNCVJWoqf3uoKw7Y
ov33r8kEMhkxhjbP6XJDAuefWui7F65+G9+lL0riUPD0OZbXfhJefegi6Pe0e/5xw+x8rE8e0G8T
iG1g6zj05lyZeXvR8UYjijrFwgUznts/aF4aKC4/A+7g3vA6n3+gPoeDYKCGv3vf9MoGpeAsozaG
q5l02alkZwaO3SxChWTJPRmzyolqsdE09G39fxqeBVYhjcElQp3g7fCmKDIq1QJcie2i/SyBNl4M
++lyckMnelT3Ww1Ra9sR6mR/m1ucCBGXUDDssB3jmp/B5f6E2tEubcd/hMT8vldsgnuE2hQRyQJc
kZWZWgHVBP2uHCG8AMVddp+Oj++vz9pY4DzahoGqGx7h2R85eQJ7DfggJplAeoXcqgieod5ZlM6o
NRtbf20jqBCSgGdjo4q3DHiqXqnQEiKFm9jhjdZ0Z2CyCt4fy5aJxS6PU6GJkcAErpHkOIyRduCj
3JLbWXRffb8QmapqKGExiyw7PG1DSgDthXClB3WGzgmvmdvuoMgLkLRnX4wB/9BcImnsJtz9neOE
sBQFVwrUBS7kt8sVx0qrCNHiQeWDhg3RPCikOfzGNJ7YWJym0qAQ3JmJIKsYUcX0GenBDadyddOd
WFgcIK4NFCUAWEAxEzIHldNPoMRBGen9gay5H1TVKSSIiQElr2WzmJm3iE/bEToOoRaYNbsSXXjk
4wDnqktDJ4zUu1CzP6KahE4ZOwAE8h+hcb5vFVO1Gbx6m+rLOBQU4sgTozaFJPQHRXnMza2bb+1i
p6qFbAYleLSWGlBikpMxhHicrc+o/sJvhsbBjvVOysCTmx+oPzxMF6gtoCD3MbzJNvy7tXWkGrNs
g5iaaS4DXwtIAUj96tgp+ktoRKDZU5y0VTaWcd0Kzix8Dx3cjLOTd3JFWdzm+H8xRlzzgRIDfTk4
Omu939gsFGf6P2bmqT4xA57oSucZzEhPxROCa/c+2qWXhT/u/5mQ3l/bApAJhLM6A+RiiQlDjR3M
WDme45YeTbBfJcmDknMniTbZP1YcYHpqaTEo2wTSqYrx/A7PxV3V+gVxETMbnvoon4ZdKd34sxVU
u+qYBFuh7NqyzTGjOidhLLokIOn52M+MDnglUdZSCnRF6MlVVGzJIS1zIH85h8jWmRbCZWRB5u9x
sm6UFQoyyeVfjz/dQxbGY1i9uYuy8ouPyXl9Tt3MzwY3vhiBVNjwTRdd8d8XE9ExfA+GJMXyjIPw
2BZ5jnEimHvoPMXJfS10Co8fI598mlN6qOvvytKJb8i5EXq96myBuVeSBhRt+X9/hcWrMBoDtfoK
X4GhgzQenTBtD3HzVGnhRoizZWjxNGjCUsd2NkSnyz6+benHpLkSm/QMv1jTHwNaPBCkrPSsmu2k
B+tIjuymQzjVXnJfuUygcplepSjC+AQ3tgPXBfK2Gxfb+hfAs2HNSVN4rotNlU59PtioarhkN0FZ
l/g4QfviLL+33cGtnogDBAHSeQ0SQmS/RWzzjaV96c9aTEWgQJDC/oasOt3SOaTu9D4cGlf4zbl5
BXpJ0EGzT/p+9JHdQ8tzfq75+hFtu954aHZ10O+bDV9qbaVPv8Li0o2MRsIZHBvXTAonMe9q1ad2
5yZbArUzUO2n0OTU0OKGSnoe6xN6NtzsoKI7C54ud6ClAvJH4xtdre4ON9KfWS0yfzxr3SGYl7s6
/1/wW6z5j+A7RAHAAiYTgLO3N0nBEeZKFIoRvytB95jc1DfI93nVuSECdp9cy8NMpGv65bmB9hyx
VywglRyyB8BpY/+tfRMbZXn816aIm+ZJO7nThkrSnNtTg/wIaDBRDtVRM37/vfvWIbjcZKc2Fits
RZUBFiW1QdCUfjAP3SM7Ejf3AQawHvD4udYnEGjv9GuGjNxL5sd+6NMDhIb8zE822xhXXbXTb7PY
BkU5DR0ATGgFQoQqLrOg27Or5lJ1Eq/coF/6ecehMGFqhJnAFep06TMNmT6ojWZIF011jqkfjfBS
Hz/n7ceNCZ6/8tsJnu1YIESlqPUiBn67iADChEaCaMFtAms3nBtPF+2+9tXa1TzuQ3jiaHnsFi/D
IbydO/1Vh6iOljlqoLvNzt6+0+bt+/b7zElcDRURzQDKc9kAi4pTXNIwQtV01xzar8Wddt7uareE
Ih/fV0Hih14bFJNLC78MpIFrdTOX9PPUv/kKdBHSxrUaM2v+CkWLuhdz48f5xGdeeJhdkmzw1AAu
iV9uLcU81e8MfXmyS63GP0/izjWuzYN5ld3FLveNo3VfHMA1cg86G0Run3twY4vcBbKjQK7fhfrZ
BlvhSobw7fgXD7WlZk06Whg/gIlQdwPdg9iFnnRiSEVDkiwPbE/biObWp9xSEXyoJvbj4pjnFpzn
SUmAdbOB1UE6xrfNylNUwC9p2W2GXD/fXPMIf5hbnOMcCZ+QRbzDOZ5b//SP4KVx8wOAG1Ch73bb
e2prfIsUc8qapi+stHM72R/MPg4Y5bvMpgdLbqQI55labiIDCEXEWToqmssyUBfHeQ9sJGYy6g6l
nXox0k2cQRNX3fX6RvJnbR5Rupyx18gW/lRTHDKIr+noUXc1gzt0vC1l7b1/P61uRnsuZVMo0DNj
eSgGZCd7BM3zUsnGGx75U3MQu9hLgE4K+J24k7tNz2Y+4Ms5tHVUvE2VGZa2pI6QDTIqbaF3LmgQ
xxtJXfPZflb9wot8G1Qkxi2APuKRPOYvBDd/5m45dmvTemp/cRqAMGw6I21hv60DPjW+ZQfvT+vP
YQ/gOycjXByAvudFWCVW5zZcvRpb8VzKqAH3/ibX30rh7K2lxc4nFk9qzjGX6LLNfeOruYcKj2cc
OuAIDIc8Ao52K26TYCva2BjhUsMP0EmaCw37pi5AAg4STpl/rfLn35lGeD+WbTNmsYUDTnpcMlPV
4caeANIem7NuMLwwtu/+38zMt8uJo9WnzZiKEnMIIl4HwvZeRqN7tdsK+FcqflgrUzXQuoD0O6oY
b+2Iocs4C+FAozmRPjeHKijdAcxpzOHucG3GrnIkjvoRxGlDupE+Wd3yJ6YXQ9QmwMSSyehcXZpR
EPVc87RWblwmq3vCmuuKqHtpKDG8Hd9gh3oBCnwYiYuPlmrsAAAEaA6w1t9Yrx92ljnxccyQcUD2
2GVjVaAQnvhZ1H9Oin9eOLQRfekqBoRavLrsye0YeALHGjIWTCIQiQqX2S8pwAeKhvBvs8F0JYcA
c0RHdpzBMSXLRGWfgCKQUJiDFuvoDp7y2O5mcqY+MM4Vt99F16R3op3wJrSfvuqKI86arX2yUpt6
+yUWexQOLCDZOr6EgIj8gfn1BVDw4Ut3JM8U/LTxMXSjqy3hwJXnGyNHRQDZE13Vl5EOa4yugpvc
uVGp7bjyMiq2a4hDp3x9f+OsZO0xOkYsatG58r30xiF6VOR1ite7dzsPcE/oc3ag3g20vTyLP4pn
7Qj69cAK7IfySt/wHFYKVDA+t0uh1GIC8bV4FCLCzbipYBztLAXcogzlt9oTrRtegerbrS627uiV
6A4WkZElgHppqLcsLIIdOzbRZNO5yq0WxG51pQWqn12xT9aLeZ/cs6tkFin3o8fiorkwD3ORbDzq
XhdYl1tLvPZQvfkui8thLM24rhVcDumhO+/dpHbtxOEIfzo3Q3rVQ8d7MHo55Ny2pmHlWpoTxhoa
x+aKvLG4+0IocURFXeCJrJV9OlZfuhEqUeVWpW7lijWQhDews1Aix4S/vf1sZvXTVAKPWoWHyEA5
t7p9f/eujuPEwCJuSJkOtdkix/6ZQnSgVMVXvRwfcrOaNh6LLUOLmHXiXUjNEhOWGfZDX0KMjBDu
9GBKe39AK6gC7E/kfeDdEuBRlny/E9IwvIsr3Hggiy6P4UHbKbvponC3FP3Wd9+JpcW1lk2VnU0x
Yj9IQJeO0jrRDahIqtvUG3JHoC3MAwQm+hS59VXibb6+6xP6Y5yLHdgjFGrrDtYr9UPeX6fmmalt
vIkrcQmm0tTnfKE6X3Bvd1+npQ3oQsrZBKiw0aYW1CnaPRr9PBmtzzSBwMT7i7eSn8TizShZimVC
1XgRxidAdjZ9TbFLzpH/3NlXoFCdkxqhRy+nS+06OeRofTuQx8IvLqDs8/hS7eJ/HiC9+Q6LMzdI
IoZJwgvth2RfCf5Ecr6R7V471miJRSZwxv39VL0TIhm4SnGsI7U9qFF2hLrzp/encm6gXQZEQCz8
sDF/fuKARpaZDtZ84Hrkuc2g3jX76To/QNM+MA9bSNW1zXhqbHG6i7K1FApp77nBckfnU8BzP4Tk
7cag5h23iPKMb5gCYDFUACAWa6MNwK1ODfbH2DjpXe23PkgtkOgoziBAAEJ4fXSoC6paT/G2Mqer
Q0QdiAI0AeTEUvys0xMc9xHhVwg9WKPJXTI9jGJLzHB+sX4aoGViLgn6BPQlJqqy1bJNM4SRBVw6
tyt7xcu5Evto4snOgJ1oPEMvtWtLGvKmFYly/f4Erw7yxPz8+emmQRQLZl4ER6H2KetjJ4setc2Q
ZXX328gb6Sh/AIGyuLlqvZr6LoQ72Dx2AfkqD4Y7fWz23QgZcSxf6kdXW9H52rhgiQKFiHqybi7G
NYLsnUEjuHWbgr4Kqj0URnWs2BYKa/7my9WDB8hwZyKXgwV8O30yQ6tllk6ty8vLurms8sTp7X1f
blwfqw41ELNA8jKg8NBS8NYO12OOPm/YUa87b9b0VL6kXgdCwMltLvtzAojnVoJlbWOemlwsGhEZ
l32koRUMSCix4zsKlrs82KLJXH1UT+0s8ihGXJiDqWNosx15ValecpRnJkYGivkz7mU7yE5XXvE7
CRxkxX7M6eKxoxKNG1OPXjcbpRd0kjl5tbVsa1fyqYmFu9pYAhJJ89jM2ymYAwR2iA6tp3p5sO2h
roYGP6wh1Hy7SeQoGlqhpQqOEOI+p30dkBJgTvMAtj/Mn3n3/tWx5iwYzASaEnMISOVicAM6yurZ
KXHNVPVTO3UYmG7UAZ1eyuhk8df3ra1GXSfmlkhnyctW06F66YJpGzVjBqAzMn2++FzubF/6+QeW
Bah5EK/hzrbK7dp9cmp98Q6BtmkQ3YjcMEhSQJEAQIJLWfklS4vR2xjo/KuWd8qpqcU7rgL/QMoW
8ZZ6zG+qAOrIyMGFj6nDva3DtzWqxSvO2wkqceCNcO0mtAJK6iOz4UBwK9rM5q895IaO0MnEn2hZ
Wpw2dDPSDMCq1q19LbCelMKZggmOXhw0uUPuIx/8EijDD3XQ7LagbqvDPLG92KmNpJQhO96is35y
IsN2RHY/pQ/vr9uqK3sywiXJvez7vgTmuEV0oAWGm/gyyJ/mMjva/a4G3NUjNO2dORltuvqco3O2
0QZrL+3ckoV0+Iw9XtK6K6PZczYquNMINBxm2SG5Rd20OpknJhb3tWnJqE4YCk95x/2sNZxRByP8
sFXfWntZT0ey2C9UzUD9DZIFVz5mh2jyi5e5G8k4JAd6tBqv+zqTPcb+ltO3+tKe2l3sFbtPQK/Q
wy67RkDiA4GzjwPD65HRaXZzauE375YfM7rcOE3aKwoBHNMFottJYUnWzmRvTOj8vX+6VU6MLC4w
qUCBlaYwkh3AqL2Xex3PeXrcOmqrj9DJ/C1hpRUkng2oXeLJQ56IehDe9Ked4WhQEol9KBduBAgb
G36J1y4IiM8mDeZ4C4AJJLySLV249f2OCj+CU/h5S7Ltqkx7EKuGrYucJpggQHLRPYHf23n/9tiy
Mo/zxA+vkOO2xwxWmEwSN6Wk2edmZ14aBms2TK1OGSBuiBQR5GtLmvfajDgk4vCUxfrLmOFGmrYu
+9WzC5g5sTFtyGMtzhDaVRsUqZCpAC0HFuRiFEgH1l/NqN1Y/bXCI3Khf1taogDSkkokQ2EpPSCq
2NlO9gkQAK+LnNZDP/9rc7+1wVcX6sTi4hxBCrhAVz0syuJTMhOXtze/U7F6M6qFB1BLxIp6jmcZ
SYM90S8LUQU0/+fQaUD1T0ayePxZXDCtUWYERdx74HBBDaQAU9Xu/Y29uttOrCw2Nio82NoF5ssQ
3DEgGym7u/ctrJY8TgcyL9nJ2SFNHwrNhon4QEZ0VmpB7ot7BuG44so6VD6DoFB/Jb8OPoEPBUd1
69HY2hPzeTj5AmrKpSY0zCQ4HXy1yJyiL/1R22qgXM3woFsErQ9s7r0xF3M5dFItaTNfEjvzEazd
hwzye53fAEJYXGxlO1cfjBNji1kVhZzsRoOx7DCcz/HfcFR2ZL9FIr3+4J7YWUyekaTFEM7bcHab
ZOIXM14LXI1wBtOzvHLy4Gt2YW2K6a7fUT/mcuHGCKPSItA/4Fq/tZ9ntBr9UgA8pO3YcwgnrT5I
Vz2rv2xs1fVJnYGYwPGja34RonUqrsU2wd07N+srjh0oV8k+Mr4Vj9gu3M1w4+GMH2NPPTBHhUBC
oPnaPfjDLqsbcdXvf2+Vf3yhxXUWG3JMydDPcU0RgMnqurNaT/aJbzavBPVdVZl2qnb//jSsxvyA
o/49DYsLLs1KPVX6OXS8LZ3PzOVH4nPf+mQjBhAH/T493kae7m1YnY/HTy7QidXlhVeD1bRN5xhu
B3KwJ7Sbfw+u4r1+HC4igEQ2LM6/8SeLNvoATZAb6rij3l4MumQk1ud8uvDhyHryUAQKCNmdNvi/
pJ3XctzIsq6fCBHw5hZoR1IURVL+BiEL7z2e/nzg7L2mu4jT2NKauRhFKGKys5CVmZXm/53bjOlT
OduI7aue6EygcLAtDL0BbLaU0yPoWmpfd3sToBi/0zY+4aohnwkSzjKX27qHmqD35vIxab8W5ftu
vAnzd071bhzutGgrWK2NPZjmmUDB96U6LNg0X5aRw+xtIXsZRSJl8syHYcc+7OOSWyo30s1Wb2Bl
qHjBClBZP9AUi1lPwU/QGEhNM3V4O95qBxCLPg97uKIY3k2OL386MCa2047Bu+hN+LTU2okxh//T
XOuaMfH0x1WCEUELQfglca2qTaYu2EzH7GkHhBdz5OZz+kRh4OB7WwX+1bbauTjhARYnVj5NwBIi
Ln3Hrt2+PQ2H4n18u3XEq5+WkoDFBpVtctLCLdFDf2plCVAv+16/BaQtO1VH/8ZpXOPeOkIT+pA+
5h+6TX6N5bzEy2kxsWYCxSLLbEdeXs6+tAG3CokASVQfQ+kYViMpEL287scEpNl1V7B2Mc+FCSmx
OZIe1DHC6lj7XCX5lz4pPwCF9hevvDMxYj5MixUIUwNrzd9oB/okN92B6vBpa6ZlNRNZ2oQsbBn0
w8VqTki+I5sqpSLD5ZXs5Tvlbpn2mw7aPn3cqlKtZvlLgZ03i8p0oUgIHI5llcPlRZPiPn1v306/
ig+JZ90Pu+mN8i2h2Z98v/61XmqXr2zjTKJgkv7sDEOwdMkZaNylmacdgMdK3HiXQTUBNrInvy+p
ArrqoThEwPltWMuqaZ6JF9y4r8dGCIIY8dH6PoKrmKUATQ3ZcZyyfUaR87q2a3Hx/HgFX64GA+iK
HdLyrnKl/qsUnq4LWHeiZ/oIzrtQmxD4RB406qPyeTnL+iZ4Ylr7AI/Ac/JB+dTfRZ52rG6Gm55T
PnUvPHL+U/y12ehwr8UtywTjS2XHixaQoGvTZ9M09vwSqY8/twmFkImxxqia3aRgvth0dmoiH2p1
6wjWb8yZYOEI2roe41amA8we0lHfjyfQKuh9AafDNPPfPEjOtVy80dmDJFYMUOcdvmjftL+zUdXh
2MrvIZ/ZQFxZtRzm9BhFVNg9fFnFOJMjDXVUWR3jOEUR/6DbdszjLUKnLRHCVWiULs6AJeWDJV9V
6WbWN3o0q1fNphJiM1MFQKeQkSeB4kxlhQp5FUsAsMWazSo2SB9fmrnIfxpmm5s3g+RkW6+5VcXO
BAsuJmF3oXEUBIfzXQiCdF79Rcyx6J1Tf2FnkoKwEHNCw/cHMwsZk+r0kxQp+7abvTyz9tdv98rC
DZ9+yeXJcMHmMgVrS0xQOEcrGryaddfiSbmL7pfiIjCEm5snm7KE16LTWMmoy+ikswdT8lRM3lQ3
2S7cbw94v7TehSBwoZeQcGlBqylQhDDld2jBwz70pO/ZsTxlR+M+fXb20a8FlUvxwlPLko3z3imI
BuVfLOpfHq+QpxSdngZdxvE6kfyBluXens3n659wJTtBU+BQ2G9n4UKEbpCNbB6rGIzRcfQHt5+j
O2uWapBl43R3XdJal+RClHCoYdYNhaWjTfzGvM0BBoW9KT85Gf0RKO1izz/1e7aWvO47e+cH88ln
h+/u/8BbuhIILn6HcKrg0CYSL3He4Z7/GJx4TnxPd9HTcAR2enCVzGW75dg/9ZXbPEvxfusxunbi
gNADdragAALCcOmhy8EE7lyfBy/rNNCUS7cIQcU9XD/sLSHCxZR7C2hscJ09OwufZnn8qjTlrzyY
NsSslFKsc12EO2mVBbF9bDJ3sBvlSxCnysnE2z6rLAV992UwQa+rteI5GcRkLMgCOIUisxDD21gt
wqjQ8Gvjd7vxPRbHj9clrB3cuQTh63TKVCm0S5AQn6TihqFwN0mVDTVWIg8fH/hIsHTY/XaEANAk
BmmRgpAZAC1/tj4ZQ9e65WwcEhOyI22Ovv+FVoxImowZgfzxaojEzuK0lhG4wIsDZOpCxOmBu7eh
19rNss7ECObQRVkQSpqxuOh/Bkf+6Z1tFZbXrO5cjOBImHzvk9BBm55nSBN8ypXC7RlQjKSNlHFL
kOAp2qmKI6bqF/DcgI1irdYAN2pLQJ1BOjazp4ysL/T+u08lhO45C+xiLlHOB92sDe+UzHh2tGAD
U2TVzP/zpcChuXRCs92VvTQhRaups9YfiunZN779hSZsxlLsBL7zFeNP0FR+44c6Vyk5FcGz2cku
uLgbUWVVkTMhgskpcybHaoYQOS8YVx13pg+omLwxJ7p6Yc+kCBYHF0IFSApS2lq/h/gALgi4Obv4
1tEOgb6RWq9a3ZkwweriQJkTmpFwsQ5O/xDJSrrPuqDyIo0VH1mvm5v/7jsJFhfArq6rKXFvtL77
heX1UXkXZvnGh1qr9mMK/2sOpN2XJheN8JFA6zZ4QbZP3tKuvQNf49ACs+yasBAwGtUfp1O1cYXX
vpzDHr5O3Fh2igT7mMqik3tggrxcD+DDo82lf53Lwpv8aKdtDuKuWeO5NMFOBlkrimlaMvubwmUR
+b7yGG6hI2l+XqY/tvexVwWyBgk8LvkbewOXh6qXWgu4t0RtNJthQpk8Ywxu0nYrd3slhloZiNmk
h9TpALhb/v7stadqfdHgk3I3ntraDUPVZaTnOW5+XrfEVx8LMaxLUT8yqHOyAHwpBkqLwih8LNFO
Gue+rqPbOB7yH1FvJfdVNulfEwe+rY2gtaYbOnGjMA9WCYQjDJIxm9OiJQ0tq5EBTmXedeZcu4lt
Rhtu5PUkGwqeyxLsw2+Zusozk7Tsvn6je8qNSQJa3C41EP3HvGfc68E5GhC2bu2wvL59L5IZZDAU
wMZeAelIUIpYSo/k8IYm6bfkpLBS3ezqOxqJHtwuHyijb934xVFdvKIEmerl5zTGriqmEZnDLVtS
6n5Z0zeYqbE87bZmZYe5kLcBM8DDaasKom9IFvLErkjangycwD1MxiGvfYrKhd9/vm6urys7KEgi
x0YmlHxLp/tSQTWAIyALtcwNskoxQJHRi4Mk9YObK43q6pU17xurpoiXQV8CW8os55/HuKhAnira
Q983WbuRPawpTlEGtDJcAuPrwg0q5zxPYPXOmMgcAb6PokMQgqt5Xe+1a+qA/WDAiwO4sDhhnZfL
TZKynBnupPwYWSPoA7D48HTq4vdaZMLLAquB/eG61JV7yqw8o/BAzwIXLS+qn/mgpm5LwDACpgcD
5ymJoOrpbQhMtoA9VpQjUqAY9RPqzeIaVttORhRWARuaBljqyrtRaV2/BbUnAVtL/+OVV46K9XjW
y3RCoyrOTLG0rMiTglKxHQPUUtnJXd+k0c43nK1V/dXzsxlVZx2aJ4AIpD615mAGOghWY224RXFX
xEclczbsb02ISj2BlQ0iEqhdlx9JniRjZLMMpHQpO6jh+KFJ87e9Uz/+uS2cixF8NgQjlan0HBtw
QixfZcCzD2ml7uu29w/XRb2uO/GJzmUJPruJaRQ5ZjZ6uT9/MILxZ29NT9B9PNZ5+0Ue1cM8q4fA
mQ+lZt0q5R9XQQXxQjZo6bUz1UqCeADShzLwOnsLUWXrowkJYFL2cE21i2XovyzjPrF+xNNGrVUQ
AVIt9H2yTbuI/3CagkPux1IZO4n0q66KEvr2nIlYTf2ol9lGiBUc4D+CwDGkNcXSCchblwYIlVK5
eH/WuvOEJnv62dl8TAse4n9EMH7HFvDCxyEYhKlPECJlTNiqiq9/hRLEP9V9V+7IoKYvajyqj8yM
M76yYYeL6z6Lpq/ECoYgdaqdtS3LeaB6Kr9YVGWBJpgzUCgNeW9EinNsgjHZjapWhYCsq/lNMsM9
tvErVs+XXTZKMHBOvBpEasdcieJMU2hm6LeskHvWXbDPPNplu/atvEtvt1qAy1V+pTZLBiTvLwtE
Qoyd1dQxmLvLXTOop6Omj+ou8q3gQfK77sGwGmdLw6X4ck2gYEF20VBe0Go+b5dAG+S3vwstje/j
Uvrt+1b6o27b4rcvm5GXB4p8AvkBZilb3xpwXNWbOMfYvEqpUFw1h3wOXmQLvQczsU8t6ySZqxTj
DJjLWOgQnwXDxh1drvkrxcl/Aaah20oqzN+fBVinbuKm6wZeZl3Y3GlZCClAGJReOxb2zugU8+CE
KmE3tprHLG3Vd9dN6/W10uH7YfOUTQFCorjvFzvToBudA29UbjxaKe6o7aZTPGrPlYGnh8huQ9+X
sYlXChNg5QUP3IK59FJhdGOzJA9Vr6rdbh9+GT5m+2gf3Bef+73mZcx9N3Qjtxef1j7twidCkiGr
lvGydn920P1UGbmvsXakS439JW1G0+dZalFKkkZYKnbsVzpbYWzNAQPbhaLAI5BDLX9/JjMMw3qJ
2ao3A8wMYaDn03yF8u76N1zzDuB36PDSIAwnfCnFTKwuhfItd1NJZlmmMpQwYqnRb7Utb7h2S6lm
sjXJ/AjDzMItlXw2d+shox1/C0DU94xXdvh22XZy3m29Y9aU4v7hvlnhXVYKL5VKmqzL0kyjdAD1
EjRS8M5Ypb6VuYvj8y/+HTNksgK8BeCvBI0oxGWa3yWaZzzkAFZmp+AxAicyW2YSF9yrP5yfX+Qt
SPXwjqoLOODL6MWZRXS9Pk5SmoLKYeY7rSoPgf3lj62BEj1Ju8q7k/ElwRrsSmKeuSs1LwTXujDe
6VvoeOKr9h8deA6w7MmOMMNRl58m7ieVpZdRY1Sj26upOxzjnbS3gDzRbuGBBWVwOIXHP9aKx8cC
Qs7m7uItL2Wacz9ZZoifsptgX3Xxc6bhnq7LWLmtPN5U/CFxj6KycHKx38Kst/hCo6lvA7t/kxf5
M1Kfr4sRx2s4P4b06UEsxCmsDYk2l1qjJGXQjzLM0+/M1F3aqksRYulsvhSsbramTlec7kJYRbt9
wSNzWGm9PD41TwnkTqMw0ZO8ldmyiWDCSe8URkCAh9n73iIXhLcNz/T6RCkr8bBjNxJiDe7XpVin
7cNZDW3Fs4vnqrtv9VvZ+Hr9NJePchlO8HnE5IUjgVed6NZ1LcX19qy3+Z0h6bsp6rpvZtZATxdI
JTNtFS+m/tDLMMNuKPfaQyFZo8bOyYLzJoJRTsXUSMGo5m43m/6bUlbHnRZr2umP9YNsAqdBU3op
6gtfLjPltJDgzHbHyi7ju1pO/exYB10XemGf5x+cfpT2AxWIZkO9lW9Hs4wqJyQQ4JSLi/JNoHKq
kk4qZPd3fVKHuznW4L0OaJpdV1EcfVwuBNB81OgYtieGiZc7V1PJnPS44D1eOJIH0uUwuUkYUpOc
qlx5N/fy8DsMZp+i9ZDEusel6rJjpNvRlg9Y+aigRoHJ7iwMdK8iXNhkzZRNSeE6bee7thE8GTUQ
exsKLx5SMFqkOBBTmUQ4SN0u70WeqIUiaRYFCOgP78JY1t5qqV4fUhDuXSdKxmMdjh18WdNni9k/
1kWd9mg4C9OPMUFjbtb6btRmoGyr1Lwd9Ol3FAb2XeSU5saA45oV6JgBYyZcLuZxL3+pWjVD2Ohm
7vaS8h1+dMuNc7ClJtnasPPX6Rk2QAUN0HEwx1/lwarvNHYvEVTmOn7v+A2c2Wr9tpqZ1EkhMt0w
uVW1wK2CAwLECf65VGuCFt13wgDQfWgr4VQdIdxuUpt25pgEWw5/S5jwtaVKDrLUIq6EFNrJOZ1D
JrfPslp/uG5WW3KE+JU3VhznDnL0fgFIgJrQhC94GDfObu2KANVGdwfsySVaXp6d1GRSKNdZ4Q5Z
J1lwwztdcQwtreo3rsmqPiQxS6YE6MPC9niePdMei63IDwvXSBUdxs8YeMtmHt3WcsoNZ7cSRcif
/yNKnHiFczEwpYgLWUDIpkXDl6qMv0n8ubRw8DRANhpka2dI8sRQJOkTZVXhWo04sDJfolaSOUfH
Mh7tMXv/59ZwLkK9PD277XSqj4uI1rwHK7EA4M+5m+d0o3G6dnQUCSjIqwtAsfiVNLkqal9FjhG8
gyTahfbOtRgzCrRvTasc/kap/wgTv1Op2Yk+2Ji42rfjcZjKdtfkw/gYdra2YRJr1geQCTmTAuEm
KACX51dUSptFE6LqOtyT4riWOt5E9cZzeEuKkEtP+qwYIHflrqzA9myVsuE6ZBa7uovz4/WzW/Ow
1uJZSW8JbGLambVjCSsrH6qUI//YtaFyX2tyfKxSK7+bjbS/uS5vTTWeORa5mQL5o5iZBaOjMPyL
j61smHamz6oK+UeyNZy0phUrGoxbLhsjr+A5dT1N+rYECClo6C3bjTuXz9QAYFncmrMR+4gvaQqQ
SJzfQsIHN8ylRdixIWctFGe8FZWDug++WT8COnrSXjumdwUT4yCsg0XGKtVWrXjNXZxJfkmgzl6N
oKY0PhQnhSvXTX+jF1l3nBszfr7+wcTFzn8UBOKQbiVl1leefaITHWnmrLN7k300K4+wO+7U/XxK
7ls3ulnATeK31kJ0C3v9If4/4Cms2owDvy/xhXTeEPyiRN0GylJZ95whNT4HVea4klx38G8P4dN1
bVc/pyOD6MqTSDdYGrv8nLpWtfbY97rX/1g2i5b9Ve3Ew5KihumO+47kgCV681Ow0zZuxrponCVv
QN4OoGFcip5o6MvShGj9UfagZ1B2NPKSJ8mN9s6TGcKnTvq7V7zyqfWkmy1M9bUrw2YXOT3DfMsU
6qV0WSZ/7GA0d/Wpf07K8jG1pN41pwIwPbvdCq1rn/RcmhCHks7QY3vC7ZhDtTf86naoOVkj3Chk
ripF/VJjBZ6enshp69DjL6qBrKQx7dGr/dbfO3MX3jW6Hu76Tg//uOXBcAspA6CRS3VPhAX269Cv
himktx7IXpR1qLcxLbZy6S3QfnTI6hSeX2LqrVVWmfUq7DN0RKDdTNXftR9tWOLKx4H+d8Fb4ya8
xtNigzKaHQcZRdQd7Ch8aw/j0QnDv1AF70K33iRJoHJ0aXFsfUltKOU6tIxKckpLtd5hmvLu+o1e
U4aAgyIGDhpHfSnFV+xwtCyekXas32iJ/Em3q5sul3/8uRiKnzR1Zbr9PP8vxWhmLOtGxfXRaumk
18FnvZBBk68e/zsxwi11bF+pGyabXAXwiMMYpe8L2VJ3EtDyh7+QBAk2VQxeo0zvXiqU6V3hZ0yN
uHUOnOeUwkI0684uMbbWvNYsGhQMxWSoCVyil2LsWRjT6saPk4brP4fT51HLiCBTsmUFK/modS5E
8K2hZNWTOnNuZcrSj/05gFNNjt4Y/nhTbtFJrjgdZHFw9AmYXBBrrXoEyJJVcXKjlLk5EEAGL+V2
2ez2f/3FNzqTJOSJ6axlBTt5hUv/f9z5erXrG/vQysybXBe0pZKQ5FCcKWLTIACFnXxXj/n9qM+3
lIlUTw/nv3iGW0BTQX8O7KNCQLq0PKcMk9FQMYhac35HlvShsusfOUBnG0qtGB5OlKjAO4Vqodhz
gvXBN7KCiG7lzpwCG+Hk0sGGu2hrZG/F+CiIU8pSWdNksmRxUWcW7nd26oBRBljtbOxk3sXxfBdo
0r2sQ8Fdfbj+qVaFAUyxdMMpfopxnCZdo6YNNlHEt52l/9T98ona/6FX1Arr/0McmyU7XMLQf8SJ
H6uLVZ0JDD7WJE3NLkxjENXVqe3+cDT2H0HkoAQmTvFVtFBK0GP1uC8Y6GrHvZR3gUu0BXquqzaS
hjW7YAGaZgkzBQtF8eXnSnoMYTa5v0PRt0xMh1+MOvp5/SutymDAEhZmOo/E2EsZfaoG5jiijWxn
D11RPDbG/Pu6iJU7a3OD/iNC+DK55SSgimLeVVaSn+dvyqA62G30zSqy5+uiVmIsoiB14Cs5C8HV
pTZDKgV0nTCCRrO8OJMOs8N8gOUfr4tZ1+hfMYJGswOygqqhEQidRwnI/JrKnKUefNPyrkta/zz/
ShJMwDCipTjXFm4wNppr1Miy1afrMrYObfkNZ14hatKwlzIWP4qm/kz51PfSDFjWLlX/RhkeitSU
cKokW5eCwrqz+4Ao7pIf7ayeke9c2V3XZfW8zkQI59UYnQy9wpKWMOFY+oeCqZT/ToJwWmZc5bmv
L0r4SrGPm+atkVfBhpA1A9MIBqQhNICYp7w8qeUjOJWBgTmz4gWj/RAw9sAe0MeukLaizwutsFDu
h7oA7gKGKJkTcoSYSkfTHPsJGwsnKRrd1Jk+N63+eZljdUs1drzAHKRPTUbvQyqzp6UE7Ubp6DBg
lFZubUJ4q2ahvPM1e7yto145dJ3T72l48Uy1C/sADYrtBUYKRGfnAyIOvcvOqqyv86yoblMCle4X
LNF08fBZ6aPQzeTgVh8Vw0tZrnFzLS8OMFYHHoXWG95LdCbl8I59vVPQaL9Kx7+LAvu+q53fjErK
u45x97tSzey71C8/l33yJQ1gBgjDxNqBhgLtn6xm93nbGsdGT26dqQJxUq7hSZsNxasaeWu1d+1+
aTzGFoAfmzkWwSnZ2WjTg8PFxuzg3oSDJdsu3e/yYxXFxRb+/aowG55X5rFegKEuLcdOqQUqqc5b
xgRmrwvdSsk9Tfpx/RKsSdHhBgYsg3Ldq85pZvgaM25kRlDopiC+js8wlu8ragnudUFrSQQtPphS
GBpgeHn5IWe+iQSirecK32THeX+QZT1/jgG12VWZ6jwAXTd6jiSrf171pNjOXOLCkMmEh/DiYEVR
i8cyNbxOx+iykD3YG7NWN1R7fYbsu9DjocXDg8AwhGtX67kVxbHBZH93awbTMc1ODOQcrp/fmhAK
VeRgEIzRExEciRRAg6n6vsGganJUG2nXNY9R//vPhbBAgG3TgaNLJnykQanMqjUSw1OscTfmoztY
jZt3GyWNF5zASz9lUOcmHYIgfWnCLbZyZguFVTlO1Dcmm4TD3r9dsLKKJ+mQ31RvYd17DHcJywtM
53mma95Uu+T9vC8ol71dtrCdXbnbKlS9bpMueykkGtYCVsNS/eXvyXI6Z/2Ak56LLNjVpvUzBfjU
loPnoCklr06znRIGfxzgLoUKL60piPVWLXEmk2wkrp7Y96YcbaQ3a0YDfjktLYe2CdWjS8WcKTL0
ticg9C2khvF9GUDHNfd/YZrnUoRAqlRDTdVHxWq0xlWC6ljm9iHstrzv64yAA4NvlybZgucg3oAI
agWSQJSZ55+h9ljXGxMeL+5bNEtKBpS5cBcYqGD9QcMsTUsphNJeWHg9OxJshSq2c1qmeW7aqI1O
AzRd7qRo7ZHVEALcrKph6HVdvLU6sKasyalhkxbopKKy1ayN05xz3SvWUQMz25XZ9z+/63QXlmkW
lbeJOKoz95Zdki6yHaSbbt2a8J7UEO88/7kU9vGXES6CC2NBlxaopLNRw+7DY0523lP+Tb0xLTrX
D6zP1wWtHRjklcu0GCvk2MmloCBKrDYMHPLFsANN2Cwad5BDf3ddysoICU/FhXJu+Ze1IOFGlYmc
9VodmrQuzNsOqMYfs5e82yZ4fq0OJXt8MOFrqQCK6kiJETiTbRSuOuQ7Vl5vc715uq7La+dwKUJU
Ra+bOiwR0VlmC9lqxfG5JPtt7IEIYm6UZrekLQqf+Xy7q6u58X2ep+XPYYSXOv2qSeYfR2JUIqQw
e/YylSgIoWsFXYmDELv+HmvflZqtmy038TpYkMlTNGCchkc2c1mXitQO2wBdi0UXdsPWaVXp/m7K
+pKk0MpuCtjPDxlO5KHu5q3V+DWjYJDHsmhbydif4KCMwmhVgzVKtw3eynPpdnXiXbeJ11kayi2h
EIdAFUZ8rqhT4nB8EkVN2x54PeaPaTE/OFpcH5o2uSujLWaiNbOgokC7jcEsuqtC6I1b0LACmW2H
oR4Ok6O4gf5kln8ImEENAbVYMGDpC9f+qokSSVEdMrBKrK3U6JAylL2jNJzvYksqT9dP8PWDbxG1
4EKSpNGOFr6RUjb8kMHkGykf9ax529XDgzU8ZNOP63JWbeFMzvI7zu6T0rdTUiaLqTNPxbb6AAHh
0G7kz4Ktc1xLcGCjB2LgBVlCePCUembEeVKBKlGP5i/4y5Id7OfaGz0rIs0d4nm6kUZZ8XofUtbr
+gmG8Y9oqmWQYUJB8Wpyaq6CpvU1RA/F5Hbtx7r7pgXVn/mLV0KEQ2SifWhUsxm9WI/ctruLYE6c
/ywHeyVDsPCw6foh8NuRB+kbxXqS4md73pjyEWzulYjlM57ZQuTkWZj5qBFKfeu2mnVi4/lDE6bH
Wtqa7ngN9LPYxNmHEfxfEU+TTowdYfaijuUqB2W3xEHIID0qGubOODKZ/dZ/Vpj1Bb7pGLTuNsfL
a2zJl19hgBu43DZs5FLlQa0DpxpGTnVvPdhH01NO0X10Gx3Db7bLfdh3d/VxC2ROnKj+n4P+X6k0
5y6lJlmQjbIJdMd0O/2e9hqAoUnlwlf1KD1W75ltPmhbm2H/n/P+V6ZwB62mMCpLQubCSlk1Ls/X
6JTss2P6AFXWQ/GeEcbk6Da7ZcQaNs6nmKJ84f3hnsQr1YX8KslNVQ+i5cDbQGJZNhrUZ0WX6r+6
Lf9qKyQliVMPkzlhXa0FrLj8VTNuu0T+K98CXxW1CDrrYnJt27HadG3N1iXVLSt7zBTTa+w/S6/+
58D+FSLkImls+gOYDXw3kMay6fOg/xqHjWCz7iT/lSEEG0ac1dIA+NBTy/i51mfXqbKvij1ufJRV
/7Lsb/FYWNaaBDGd3YZF0OOL69n6xjb8myz38pZZ8VCvNkStanQmSvDItV/koWziLVOlPsmRQtkr
yz/FerUxTbgux8SRUX5g6F2wM5gunFlavHLS2XfUBbzC7t5V5rz/iyim/ytGMIJMigc5SrC0wpbd
OC1dZnTccDQ2DFrcu/jH2HCFyzA5ywJidW0GcaAsZm5nZyxA+TVYDIuL+JGxqfBu9Prfw5vhId47
X+hxXddw1TaWpqpO6fn1sNo4jY6V6hzkUE4MNX+Rih+y9aSEv66LEUeZ/tHwXzni8IANSEkaDbjB
FBIs4NSPyncbguxP6V31RvHS03g/3VnvUrY1NwnFVm1lqcHyEqOSKL6Ua7WJHUktcjfolc5t7eJh
rKhd92mwUYHYEiSkChYVBSMoWUYvVJZt53Y3Dy0vsr/JFhhj5A3D1A/6XAax2I8CqV7U4a3HApp0
tAbpoGTJr0T/sPHRlqBwVlFZPhp1H4Dwli00nSVMQZTdm12nYpbNftoHd9Ut+PNP/olgeVA/OVuh
ciVbBbGUtzmgdTQHxaXaymbqNB0g/e58xelcxxjNaFdRACvctGrGr0D0GyZrJn75aWDOYmul4zW4
MNpSCYJiFe8BhJmgrR+olu/MxeQ5p/gmaw7BSbtLwJTU3/f7/Amuc9l1AEMMT+Ujuy3Gz+uHvWQ8
4lmfSxcCtGXlcl3q5cTudgSvX3QcDuFpIW2+LmbFRpeLzht7Sc2ZpRA+aWy3utZKeJrinTzp7hRT
md0kGRZeNy+Gcy5FSO9SM5z9rMgmj+mHPSzAey3Z8FsbEkR/YqqlZEYKH0urWZTVlOJjEtgbQeal
S/3qm1CUUpbNgmXJ/fKwpkFt5cnnm/SH+F3zCRyLF1DKhiJ3VLmsmkqgAhU38SkqXfn0+y8QpBaT
PPsBwtdyAtno/CICTz+nB9jhp9289O+LXnu6bhZr1seaGpsGvK+pKgrW15VyZrdLALKqG2uGBG0p
vZS3Ufw9Zbq3SmMvb7YY9dbu+7lMIYYDmaE00hJ6NBBOzfCXpCcnY2CJl2Zm63xTtfLmupLL5xI/
57lAIZqb6mzlIGqTNJSzZwbvQS5wbfWbJsMY3W/Uy9bs81zWcg/P3nSFZERzUc3AdszVjTxO993o
bLzuxQXbl1umK7DJ0Spe3viCdehj4xROykdjWr74Vr+b7qHra8C+Td+Wd2BLv89p7LORtXH1NuUK
t7su8jqsZd6r7ecpdfv3EOntHIa+4UWJbuQDW/nsiPobjmslUbHPlBUvvBE7Rd0H5Mrm1AQQAjQf
c1DXGUz1rHRrDnX9NizPUl6npi6OZ4W+YaejZI1elBq2FO0VdZR8zzRyp/iZmqUm3wel5Oe7ySj6
8UQCL4W7LCzBjrpusGvOWmcDELwUykCQzF4aUdbmVZFmfODM6N0yfOuoBXBHj9eFrFrqmRDBUqcC
4Aid5NOLeRcG4ZOdbQhYe3YzDfavGsKjYO7glMkyefSCj9KDcZjuiw/tXXo33jpH7WPtSV+ST9dV
Wj03RvWNZQcAAGzhnR9YSjrl03IxBov+56+6+z6HW2QAq+dGT4S2O7PRhjhN0FqN3KYpBtmm/aGT
qXAVG8+CdTX+lSA45aLEUY+yzedvo12cHLrB2mXx4fpZrTpFpkHB2eAZxZ75pY2p8lTa4eKFO+aa
Enl2i/59aw87ZuLN4Mt1WWsKseTNe4z8Y1k6u5TVNXpTpp3Gg0ZXj7FKxSekCqXLG3F77fqCPQHt
M3Vwg2b4pZiYiWQnSSoAqGynXYZjeG+Yfn3UumwgjnXyvhmz+CTXpu2lhpQ+XddyzTAoeGr83xWm
q0Qsr4jWgxVI6eSpMGQWH7Rha/Z27RjJ/JdwzSPg1Zhq79dpSxeFlb3ug6S/UZoGfrif15VYe5IC
Gc9WAcV3gG50Ifep+VhtbQNa2R+GvXbID3CvtDfNMfgw3pX72ZN3dIFC1pC/mPvrotfODwAHnZCm
0Qh8ycrOQqekQ31LxYLBLpLYExufxn6QR33DFrekCLboj7YVD+o4eVIX7/W62lXGzV/oATqZSe+e
ZqA4d1vo2lzbLasmsz/lrpQX7zvfGHfXhaxVUtm5ZmoFxCeuihirgiySm8hsJt5o+U32pH5jwurw
I1yQI4c3xS7Z+W+Tw1Y18QW6VEyl2MKHPH4p4RKaLq+YrUwjoKNkxgMMR+oxv7Ge6ze21wEjGXra
3XhTwUyXvNFux9vqRvo677Ndv4cD+rj1nln9jM4CwkQd6DV0TtYb9WA51URtK/Em+VdXna4f8JoA
1jrZdmMEnRsnBC+1n+Q0BTjWGyApLisQ8LfWvNau87kE4aZV7aRUccJN8xngU1Lj1EjquyrQNxy9
iGHzki6eyxHSRSkf/HK0w8lrD/RkaH8fC8+8Me7j1HWOxSE4bCn2wmQhWgn7jxg/i9ksKYl3bOaW
h+UM8C0My5PxviBji5q3S+EilptdGnW7ihaY0bc3XbHXm+wg9e9USWbILD1VzYfOCg9aNR8qXXtg
2IZMK3CN+YGtiXGMvLr+TvX0rjAVN+ve2yxjD+ZzCAUsFMU7p34Iu8Sd8nd58mliNbBrnuf2x9/Y
xr/6CS8YP0yZNpCTyaNQ+MFKyw+dk24kT6vGQUVwgephxVgsiqiRljNHyPX2dVAvx69B+i3LNxzV
2kOMbVWAJqh8UKNbfsOZw9WHEjouu0WGpFWwDBanWilCkoGaNR/todTUH029FcRW79WZUOFeWVPD
AnPE5GLv5A3M3z4TLKXUHK9/odXjO5Mi3C0pocmvdqgGwOFuYOfLKX/O0oaLWBNic3Q0whn1oKRx
eX70o82GpsfkRVbplubPcPyh+8NGMrh2XudChNvbl02XzxaaSHnvZiYtnGlrzWbNDs5FCE69bQe7
rcF18ya+SNSXXmFNbgQyfKS8M/T8GDcbBdMNnV5DSitd1RYIZGL34Df50+Bs9vyWZE/0QWdK2UJ+
a1WqA28Ei0qB0afJ3upTnqkljfFvZWiFA+gUsZx6Rg4jh0sWlH4Dbzp83/BNt0DEVrUFtZa3HBjP
7Lddmomv64FpS/XkldrvLHs7d1s99+XKvFKVFTP6CLALMdB6KUBS1byyFY5ztr7n8i9APb2h3jcb
ZYdVa/9/pF3Xrty4sv0iAcqiXpU67OQd3faL4KicM7/+Lu57ZraaLTSPfQaYMQYNuFRksVissNZK
CndwQ6vNskmGITZt5ljhl6o/yaWgxXTzrsJq/6sKd6SSRpmSrBlZVAPKgMYpMif2GK0PsGyewYm8
/FVidC2RO1+52htLNEOtqrk39U9zcqe2gsz9ZuJkLYM7YBRd+3SKIAOo235mo8aTPgNfyykOyuPi
pXt6F/uyCEpu81R/LKXNvYYQONlKtEBoHH8bjc6x59822vCTpQGs0KM2vfy5xwVyGN4lYDUEfBmn
41IQqVRKdqbrF3X+otRvmnK6LmLrIK1EGJxGTa/95yCR4rmGr+1EI2ybG4VrHT3UiNsxqMdJsNEo
MBo6bt3WG720RoOzsh8dsMC8taWvAV7JQ6+lJ4qqt07WWirnIHI7WarQYCdLfRnwalTmV2IJ4okt
H7GWwYVkZC5bKQ+hWYFR8drtmtqx7FuBkEtF3se30REG2HXgTLMNXAcU9iKFhLkIuUVOae7SQNMA
L2wpopHkDZB3Jgmw2TZuXwxacy4PLGAA5SQq7neqkJ0Rxynq9XNyKBvg5lXtoOxsyYxvol6SPJlm
8kOqKc3LOJr63Zgaopcr80rnDhgFaeTPYfYI1gy+XkbAH0DGOgYImzbMrZ/ncZIBkKhmR03Hb45i
VoCqGLul/vPGC1UDMDoWGw2nwJfnlhxF3Eat2IhsNNVUkdxJ67PxVMYoa6jeQADE9OX6IbykYYOq
jHMCM9oAqCD8wzNRik7RKJgt4tvBD1tHi/3xU+7Fnn7AExSso+nbggHXxVXc0q/dyIvBxkZ/DUKu
7C1rQ4oCw9VolUMWizs2VTlOUoLkvjtqSEDP8SeZRA+qLupf3xSjyegLxPQD++PcqM06xOxQquFZ
DVySnRQXxZeklJBQiqpFVArdlGUQuB6G0YnK67kssOY0sdXM1O1G6oxK5qgaSHQqUbvoe9KcM1iQ
JACIG40hAF7kJzkiqvWjYZW1g+yCrXkLZuGLXWmHBUghlIjGAcl1czg2fUJqHxleWn0yrGbB4DXA
9wwRdcGlX8d4ACgrgZcAxg9M2p5rnWtyUtgNoa5kpHdz0t2U1Bbg1G2cUABGMAxjhtqM2axzEVXe
0qg3a9k126fFGpFBW3Ah9jsLRd7qj1m/wQiNSV4VxglONPzPubBcreNIitPSSUrrdQ6VfWXkXxZj
EaQ7N5btTAx39M0kaQEvoMluN+meGqKJrxCBPG4ZCusRwQQA2ogwxsHFY3HUIbTEGLabtP2jWuV3
1mSiQ7/DmGIbU+QRiuQxbbXCncIiAOSqwNlsngfUq3VgqLAv4MSXZZ51fdqBDCWO93GePVuz5neR
iI/o8nJEtm4lhosBab3YZpnDk8jS5CyR6eZ40KUSqJDSP68eQBQepgiQoA6ghc5tw+iNzrSnBlDP
Xfp97IunulwO1z301uWIcRuG1IFUO04470WkssRsItrv0M4AzImg2xGP7tQf5T1jsREV6Db2aC2N
L7r0WtvPUUIB+1TUh3Y6ZdkYWBJxBEqJxHDe3mwT8JrkuGPTgaqNN0RmrXvxOCyTl+YGPaC1tTv2
kYwQB4QM4WfMD9I7kExV1MtKe3hKNXVOnUZfluMwFMVjGIJmVvBWvwy5kTBZnRbOjopxAasw+F9c
I1n83Gx30QgvMHeVN1ZyBn5ECUQR5OX6ymwYL4QiC6yjZQc47Vxkl0/y2JapKbshBiWXqETCsnFt
oOEblmAPNiWxlgiALBM2fHRuu1qaYdExeOqS3kIP4ews82OKaYl61AWSNnpysJIq6OeRWUF8xx8T
QBvl+RhD1HQs7t9xxtCE1+1Kr9pl6MWJjqaXv8lBHDn2r/5V+/QXS7qSzika1phASRp4vVxRvJ4k
DiWYTu5qJzFE+HQbZq0xrEzEy+zRwaeZY70yo5IpOvYns/g+DackE9wT6oYMnFDMUOBqhR/lUyFq
Q5a8VE3qVr/72/wAfBjDCe9Mf/ALDG6yGs+4J7GD5dxX7QFQCpjbDGywYCeB6FEq+hTOWOeuHFJj
Nqhb2MSx1YPd450wCZ4hG3Z6pi/nYxOAnEpKL1PXGm1cU/dR2Xk9bmHRm2qjT4jNNX4sLGcnKaGK
JTW5jOci+uS+ZYmbf7FuUs9MQZ/btF4xOvNbFcT+5GiOepx/iZscmQgukgNKKNAaEW5YQKxlC756
ciUYuMyzIgdqI4kwdbi00aGoVMO/fiBEUtiKr6RkmhGbI0NT7pYxQSU/S/IowNgoFYIobkpCkAbc
LJgqZkbPJcURHk9Ri2hbQyqBSIBRVKNDncYsievmcbtr6ZEUn+rwrZrlm3zp3DAZnApgzNc13qiv
YW9XH8JdoouKUcQ0xaFhKOzU61z02PhEAnIPBgcAvXff7xJvBBPxy3XBmyfkQy5/nVKJatOiw6ak
xfBoceqn2ksa4QtAsM46d512cQy8pgLqgQmUustb50Qg2YgY1I3TOiRI/fSuEOTBNmYizgN97vRX
tdKV4QyESPuZ7NLDqDr1TwWghtmr/JwATHJv+aAL8EofNM9qkPuJ1+3rV1G6ZdM9rJ4bnHuYx6gB
+qGOryhSr1UwhiFrLqh60Oj9/fpebi7yShL7fXVsNDMGQAIwXIH71Q/3YDYhfiTTMrguZaNkj+cv
QHeAvoRA+QLoCUxmGLKOsY2xZaGZw1rMJAQzj5SCEVJnEA1KAaw4FLwxUOdMcWvm7pRmS+rGarZQ
xwjVJXFlvdCym7xSSbSLpSE7yfFQL7eS1UhgAW/M6On6V2/FSuucCWcLE0qqiVmj6zcNu8EfW4LO
19GyHWPqshsAuhhBIyfG02yM9et1yRv7f5at4fafTvOilqEtu7pc3U2FfI+X8kkbp69Z2/xxzhwv
eYAeI2SygUzKe7M5D2VlArSKG+UdmK9i7bnTmi9AzNhfV2mj1epcEOetpipNmwRcVI4Uo/ecapKy
V8P+OwFtHmurJr6Sz1/bRL0J9WlXdzq4krO03eca6qmxYaMyItne9W/aeHKvdecdmWFJsd20+KTY
cGPz62K1zqQVnk6+l+MoeN5vOE0NSwzsV/yBLlb2++qgNWpYxpU1Le6gVruovgP3HMgWflxXaEsI
3lRA8EV7D0bIOZe5IJlIiYaWgypsgNX+FdN7TmGIBjM2fMY7ow0ryoKuj+8ikgdjKrUaFRD0lrhy
/p3UIsTVLftnnDn/SOAWy8JrV5oWSFAkzHI/aMkL7H8SXaCbUgDGgAAececFYH+3KHE+NKh6mX3i
j/2dpQ14Er2EouLK5nqt5HABA0g2FDonC+qjTfs9CovPiyUil9nc+JUI7nB1ylwWJSvB1mMchPmb
opSeQifBeRFI4RtdQ0WTCqPCgoFjwgHJQRk+I5i7bsJbqQE234yGP7QvouLPeV2CRZoai72RMZWI
9ji3+jU6jcf6QMpX0brxyBzoPMHFtJLGedqqKhC0lrA0FkOpb5gSx6RndRvv86+WQLNNM1iJYr+v
PICSZVE9aTCDsPuedve6aD5cY6UfLtCGLgDXYe0S6C/kVs5GZajuc/S0tJ0/NC716AsBwxEABVqP
BqTBWqZe+BOs2cjtIP99Byrdp/LY32i78r58QkVdRVOW7VX+9S3dVvzju7g1Bn1YqYwljHPKlaBU
VHTWCJ5Tm4a50pxbWiDCFOYgQQLCi1090Z3dMcCE+X9UhH3GageNpKkIuFxZF8Iz0X62pSDg2HRI
KzXY76u/XyfSaKgNNnCOiWPOr9hkB2AqCJEEIwDqtqmAivE/bEqcJkU8NRJwklDPW/z6Fnw0ipf4
sfejA463Zz6ogdS6uKTdCgAkjeIve1GEux0R6h9fwOm66OESh3hHuNoDmHE+ge8j/xnDPgs3cUeE
96f2BmNGpdfvOkEksrnKANyB8gDyRSn4fJXDSOqGrIHksZc82mY3jWUf81bxQ1GX2fYyM/xr1leB
4XbOLevaFNdNBe8SHyzdpwBExzJnd/WN+lD9QFfR4uvge97nLmbKnlMkM0TLvHkwPj7g3WWsLKrp
6YLQDx9gSWj0BPj/Y9+jRILBnbfrZ3wrlFoH+NyiljHpzZnAoCozddGb6an2W9a8yBOoYkRcrdtX
BLB/QHAGrGyApZ/voDQBPZgi24qB1MnX3dzTJSdzZ1fa9TtJc0QZoW1bXcnjLvBUr1NjkFDK1XfJ
k4Qq6S3awtz8IfZst/yd3yssg3Ij70UdQpuWupLLmU+aq1mkTrDUWo1dBA6ualBvGW90US/apodG
EyRrz8HB4MtByWzZGCZDx7Gd13sAJN4AsWN33UA2Nw04LGgyQluuDaij800baNKgFQTObTqSneYl
xxAgD374APLFILwXzSxu2eNKGt+/pZKuQQETS5erigetHDDU9EkLCkvN6XqBO906ZeAzx7wTOBjA
Yc1dP0Dtqeql0NBU0NgPBeZ+1Fa9pZbIcbEV4u93Ew9odFXiX0z/nK9gYsV6V45YQXsAqfhczU9T
qY8MLOXQGGGAmP333Kq1E4aS4GLaso+1ZO660KMm1lSUB1G3CIEWCRYUU5DP3pQALkakIsDLCail
c93CaFSjKCGIXfSfLXlKBuIK7I+9fS5WbyWBsz/D7pWC2hYivYfRi/alN363X61d6Ze//hBN6T2o
RLfDP8qY7PZded3aaIw61LFRFfhYURy8U7NZYHKbz+m1DO6pN+O1XMQGbG5ylZMSGLd0H3vRLT0u
HuBLX5PA8K4v4KaRr5TiPLxalL2dJrCBgrYBmZRjrsgeEET+Ih+BthzU2NGwiuicMzVgJ0noRJzR
LWLKXhoRF23ubpWX/nVttlzrWgz7fb1FwEA150VGQ6JuPbRF+GiQLJhBRGh2rUDU5htjLYu7riZC
KIDnTdYxOLzVQbGju+gTQ5L5Y3LW/1jex+pxx2gay7o0CCyv7+7y9FTXIh6fjf4z4ISu9oc7Rn1h
0Eqv3+9Ce9+8zS/5c73XHeJYPnnoPmFmziMiW982PQAd/z8JJz8C3E2KuaSUuR8XlaEcdy8KGIfa
j14Ut3Vad3GATCO69TctBDkUC8U9wPHxgGVWNg/gK8euRTSxnSHODkWYH+MalamBPl+3xk0FAbAB
iAGU2pCP4Kxx1GJdb2CNcvi5al+lIXcSXRD2bhYsGYrHf4Twr3dzSDWdVni96LvxtsaLMKMOgMoQ
w3SetEvBws7Y2FunCSRPRN8qUPD9iKyOG4CAy3YwkJjSjF9l/blS7/NZ4Di2PeJKP85BjYtN46mF
fuFd1DnGbfuSeyGeM50HLuT4Jrz5L4aNtt5R6zXlnrYLHnNR3UOmugMzrKu/Zd/GQ7RnpZho13na
EdXYMLB2hht+L3ei6H7z0lxpzH5frWoxUCVBnwtWtUCpsqcORbHpumW+v4Yurk0brYzos2Jsidw9
ExIkh9MaGnZ+/IkhpMhv8YEGSC4cMFwdELQ+U7e8t17DB5BeoZ/gbwqyLBeEf1hDMEYUz7XU0RNl
FS182pJ9VuN9CWa+UBcUoDfDxZUMzm8uWbe0TYrMVj4qTp4DGRggUUOEykMUmLGom4z9bfyaonkX
vUqopgO8lFvTQbO73qbIBClN+1qa2Q1g1IOO0Mc+678MvXrAwIHgdGwdwLVI7nAYVZgQOuIqlfTK
a0AZX2t3dinIcW+5zLUQ7jQAyLqopRxurF7glsEfMoW526Dla/7z8QwE2ixAAGmxjmQ3t1/yYDV1
B8JBd67Txwwdc2QSrdjW4VqL4HxyFMtTt8Qwu7kd3bBHP4Il2JPrEtBHcm7YWqrHY0RYOjWcHsOl
+UosSTSoLZLBmRrqEU3YYxbNzXrqZ2p2SO1YcHY2HS/6WzE3wkZ/DT5jazXKCG4abLvh5AdAYWr7
6NfoFofusBxat0Q7l4iVe1MrBQi2uJyBqv3+YF85vint58li4yRDjqztgrf/IhoC27TllQjOwqra
oCk60mHLtj6gGbPfpw251+ImBhLW/Pu6l92MqlDu+FchztjUukmk2mSMEbtob+zHfamlt1NA/f6R
XcYRhPpon8pigQmKBL9nsFYrWSSAzs0JohzjObuf7ptdeEBTEVpttB3QY24yT/KMAxFlhDe90Ye6
/KXSYjA4k2JcKjP2btQ1z8wAfj2p/t8sKzpd0bcE7FTwP5+fMFVv5RQoomyuVN+ZR+pZ++QYe8a9
tqPucCBB8WD8xUMWKJb/iuQcbZwZTVqrUG0Bmu5CX8wu9a5rtWn8Kwmclw1rOSSpBldeV2nijHnv
6pny8r/JYN+wMoshCxVDAv6fW6St03c5GndP1yVsnq+VFsxEVhKkfg4LnaCbw9YxEjBFO6n6pQ0Y
RhdRtm3amorsBTj10AbMp3slMnY1GN9x2Q6To6LY3MmmK6OT9m/0wbAHrnOUePkopaJ61tAK18XQ
9E4LOlxg14Ob+za0vvxvgjjHJKMpZkxYfcyOdSdJTwNyg4yxQZhl3d6hD404n2SP6HiWDWhE7qwH
5Fm/BZkfHW3X+koGx0Vo68r7UWTcAqF8wrrWZ5KAuB4Z8zw5EqQ8C+V5MutdCSd8fR237eJf9fha
+ayM5tzIkESKX3pyGsBNK1Xf/zcZnDPoyrrAUBOOahQ9UP2GJndxInocs+N+EUyCJwDBOSA9MGhy
fpC6uLT11mLspLnXHsogDpJxz4oLuyJg3Rap8GW8FSxbK4mcVqEN1H0QosICi85rCfWU/pehL16Y
vY6SaOBNZfZ8qR8aXMCjZgAxh3MUw6DgUWch4RB9qw+Vz5o+x0A/zl5DnemVTfMox/HG9PRnYwfW
aRfZZF87aphaREPsvhHs6KbzxUDKP1/D7HfltoD2oVRRiWltybDBBfrDmvLddZsR6cs/d/Kyl5IQ
+zmCAw3TNXXnFOk0YQK4CaqwvqsH415OZoE73jwNgGdX0adJCFoizvXqWpz0nD2epRwZZfVrg2ow
kPWd67pth4orMZyxTgYpehRSkIN4xHvZ73ahNx6N+8YzHftYBNYnKriOt2bBkJL/UIwz1qY0pMVk
ElvPPFoPwzf6Y/ltnFi7ZBo7BBSHThs56Rv6fYGh+jr7lQes5QNGygUXBHOXF3YMSBwdNSsA8PCY
K0AfBjELe0gvxxEYJNEdg7OW98KOhi05GM8CugPeRhit4Oyntwp5GDpE/J0v5S459g+Ax3QrlxZO
f8OqZGAL07zZR2cjJt8GkZpbhrQWz11PSlNM1pSwWgilmjPr7a7oMGqRyKKewq2TuBbEXU+N0dPI
ZMUxczE9pdGA4tELzHVbFwzVMT6Gy1m3UOpkOYuhSziGoMr4RjvL6dpSYBjbimCCCIMwAMvhBwmM
VO1xo+P5ZKEZ29BPdN4LTt22Hh8SuGjOaCPTKlhjyOTGLxmuhtxN9nkQeiBAfFOt/XKbA05d1Esr
ksp+X7nK2tAj0ozsaZFErTNo+W1apF9KIS/CtsF/aMe5ZINUkTpXuCD0HUOBYmT23UEVHiyROty5
CgfFBMAljMEEEn46mA5RZ+CI2wJrYH8N7yZYW8Y/1sCfHzCzjJVuo1jf0Z96CjdcN/PvOgOsBklq
r5ZaEcSzyP64g1R0DQhEFTySMIAMBlG8WkTtOVtB3UonPvOczMZUIJ+CoK5rMImQyYFRVoMr20A6
mzLBk3ZznzBtC2BCtorvF8LK7ErdpGM+wf/JNPzZyMptPddBVIgGqjd1UtD/D34jDXOU3JkKq0mu
8pyZgyo7/RjuKlkNygmzxUg+C84v2/MLm1jJ4k5SK0lmAXIMXM57E/mB5GZ6y26QffWyu3BP3fpb
/rTcmvvY10Vzopu2gZlX1P1Yvo3Hj2lijLC3JapxgEkyMCsdy8N8CPVuMr8IdBRJ4ux+AaMSuE1w
iju/+ja9WQHd2+4UmD/iJwMxXeT93QZ+qMaZfUyGBmSWSJ53reW00gPSPO5kfy9rQVJ00x4B2ayC
DVhnzD7nbnCOZaNGMR+bR9VvnabsQ3XUnDAT1Wc3FxAdt0AVNNAZ807hubJ7Yx4mczFwyLRchodP
HDsTDEdsSkDXBGZdUZ5FL/+5JlIN5zPafekUE7ATxlq/R0fc35xeDSjbJvqzgFDImXo/DA2pM5ze
Wvmkpr0Tt7/m8eUvbA3lDCB/IeGGqSTuxojyFAguUojut/cBM9XPvfEzRUoo+sKYRdgTQyBxywjW
ErnLowTJwTJHQBzQHuZhp7qqr6BcjymdY3JLHtDb/9buRF0Imx03a6HckUr7ok/7KcIAjRJGXhSO
hiO1IDfNp3yP0yz7jTTvYqM4NpJ1N0vJEWPusaOCoPC69lt2YwM0ETBrmPm9aLjLaW3JZQfUxBaI
Tf2nKtXyzh2VRZZ31wVtrDJmsjCriB4Z0GbyuA86tc24jYE/n8Smo/XAnkTg0YY/r0vZ8PyQgulS
JM+hD/9UqoxpjgtalGi8ISbrH9grZXpYhnABZWtpikxnUxxw50DuhAwxAkTu1A2ZqlR1St30Vhlc
/XfsJn7ohcFyAoyIR4/Zp36HOF5w52wuJVBKsZo64AU17qyTRamXikJqSGuvLx8TtfabRbCSG4YB
DNwPIdxhl3oNfirESirTkLgalV5McxDkR7aXj2DxUCYChR938nr0YFZ1u1A81pOD1U43qRLfp0a0
a4xUYOciUdx5G2UzrIHSXzpozfHk5FM+WAgQF2fKRbNxG0EiFu5DKc4mMrXOU1nC4HYP7ucSeCKA
cPES2jp5ASQqwxYYw+Y+gZ0F8/qA+cN/z00wHXSlaloF42g6co095uFEQMzsg7kIB+TSHxLUcwkZ
ZnuGooMl1GNfenUsYZBZzkxQZ0Gr+3aS7CO4SE0/prq2Swoh//Lm1q3ka+fywXOlFnnaYj5tHI5j
2sPWJU+bH3tFBJy9KQlT8MB/xrmyeSrQepBHVcqBF1GVu0X7DApqqbjpqr94VAJxFR2QmsyA+nms
KynPKmWxAVgSS3fV9GL2z9ed4FYmZy2AR7qS0BWDU4UJ5j4gj8AAR+IRyXs3/z14mmu8qftOdkT9
Dptrh/YVNP1ith+zr+e7RFIqd3JYUZdWxAUHhxPKbySR3T4RYWBsuj8G24oUCngR+Q5j0lRoeBxx
lKOq9TTwpWD0kFHVeddXcfNgrcTwHgPPO4BsQEzYaZ0/A7rp0ISqiFhNpAznLahSoSw/AA6pmV7p
/CNJvsnWy18ogiQJ9oSxxPM5jFmtND3TdCQtQyQx9DH8Msm6wL1uqrGSwRZzFeCSajYAao76cj/P
33o9fl0ys3FKSzSuJZLDfl/J6aOyNI0aumjppHl1qcS+UcUoQUyqCN50y+0BJBsQvqYCIhs+VzdM
6BApE4w4zx2QYvPGdvQiBtdWVnyS0vxzwoB/SmL5+lTsr2/YlpJryZzlVfCoBXA5gCcz5o40/qLF
sx3Ff3FvsIQnQjFAnYOr6nwlJyT0rRAou66UYawDRIiVLLCJrQO0lsDZBKZXC0XKgVVDrFOm3Mym
yM2xi4e/mNYCeGPAg4d2CwSUt/2t5tF9vVeOyKC6NWtscP9mUz7Wi/m/leVpBE84dFmUDjBavcZO
H40m3lVaL9j7bav7EMO5URQqgSAa4TovpD6wo3uD9I4d7qY29krzJZlsr8121zXbClhAVcOAaDW8
HvlZfntsmgooPMC7KJoM78d0dJDB/tbY5R2egokTDZLAMjYNfCWRiyg6lSImKtH4P5qT5lZK/SlS
JN0151bg+rb6KkHoAHQbvFcRlF0UEqfWKBMy4ibENIqFXJBrg3rHxZW4Jw/AKUGMDpDxYMEie/ZB
lG/feuWB4xZ4kCZGYYBPxnl3JCWzcNYApZS96UeWNsnccG/tGECKuI9z4wZmhLq4shC9AHecO9HV
rKs1GYD+VlUYWpKGw1L3GLSr/TkW0ShtmMyZKO5ox5Zk9HEGK82N0LH6CRxDmPKZj8UU39rCMuOG
uUAa2MTB8MwofTlzGfQE1MotMC2a+kc97CsVQEVEkNvYXrwPGdziKWQCsj94LNwqKjzFeFUtGhjK
IZVEflekDLd0JtWoEVHsUmfJh1KTHaXKgO8UXD/TInU41zg0M2gHG6kAqT0yTn2d3eYjmqOn0Nqb
czQJ7hKRNPb7yjcqQ4wjaOEdV5gnDWRTcaw6qnI/0kjghDe845klcN6x7UtZazTAu1ShuQcUra/a
tzYtHTU+Fhm6pVsSYGbwL5ZSR+MIHgQYfOZr+ENI5dgYEK2HdhGo7Tc9TXZE/50XkXdd0La3ANGJ
wYAMQR/GeYtlMLpS74H30Z+0U39Q9ravPeo/NBAjJYEo7bVphx/C+OayJqG2DjQRCMu1X6XUOBUA
Y8xcxMH9Xj/gLmnMQ/2rFN9OppEiCSnDd6tp79az4ZUK2sqUz03R3sTSp8zMHULBUSn9vL6am/oR
kBCiu0wxkJ05t8k8BU3wKAOntqNy6qiAQf/c2Rm5jZFLFlgIO7IXKhJk0SwgYgJFhfMdSwamolqC
VRb26MjzZ814vq6LSAD7fXW+cJinRAXQl9OFbTD240thayLopM2jtVKC8xiKVQ5oZwC4jr6bbz8q
daLEp0gVzlXMZYOmfHYjjmAQxBQHqFEFu/HezXWxHZhOIhoCd7xGue2IjVK12xQgYXMwJ47+hFHG
B+lhPiWzp4C6udjJz4NnHcGRGoQBSM4d9KKcigJxY+aVQgblrS5ONrzJ8oMEpsjjzOItrma5nTKU
r/Ql1t3iyXTrh/i5Pw7egieMp/w3+WWW9jlbBLgrpFpBDqsi7kBh4Nxk8nlZ0KG9gPjiocUwQHYc
9z2wkdjMuGhLLzU8l8X3hc0t7maVQBbAZl0UX8P4Mf8BXnC38SaPqB7mIG1lLyZxufQtnGAu90XT
OgUnXxM5yxFDg4ChU3YYlkGVQKTiuze8WE7giZmoKaIT2OROhzrqlhHamG5gcaStejExAbIx+fmL
FXQO3Ut+uB99xbXfSprfqSDH3P0X9OcXDx7oC5JRxdTwJsUwJmfZihX2I5nBsTEGix8md1LhZkfJ
b3016JPTf7GzW1a0Fsg5Hn02c9OSIZDh6eeaN+zG/ejOflr54tn/y1k8VJUQKjPwNsYbS7hFNhS1
q5vJOum77EnbmweAeQV6oO7FYysXXoiTxHkhvTW7vh+sU6WUGUgrk88A4xFxEVxcQOcybE6b2E7r
yOzzHms3+UDIMlFR6twCbw927oEGqcvOEjuJcJ7rwpNzgjnlKh0NhwW4vpww1TJvKYvhkKD8kgIb
CzURlPb6vZJEykOo0fCuLqUxuH5bXcYx7AN0Cw8u1ilBeM3lCLz17ZL174clPKKZK0h2+Y1xrI9R
UH0WSLuwUU4ap64VUwO5EkiLbxGyB8qevGQHvCrxwvrz9xwni4s/w6lr0PEBWYyJISI3dTDvk9sl
yMJddEoAVX5dN/bpZ16HiYMXBwaSCVfO05WHJQ3NxbJOhtbuiXQ/ypYfTrFHVc29LmjTVleCuHMO
3kNF6zr7lDW/QWJRGi8ke7wuQaQKdxoAoTtRDNScCNq01GQPekJHNp+0SIR/JZLDWYNhNHOZUutU
KpU3W5Xb9qjHxZUTSyJJV9cMza+cpLDThyW0UNNp6SfbhLFbshP1AusWCeEMDoPYRpwrEJIsg5tp
yN9bna+TxLu+O5dwlWtLgzJcypF2FWr7KitQBcMbgN3TMEAHpn4Awbs33lvEzb6g2gKMlMmJBCpu
+uJ/bA+iuUhFtyVajCNE6/3bnINBKBGN9F0GKEw71J1R2NFwhWvcvWl0NkoFMVDKcGpVIC0NOqoh
vYNIxdFAMZc9h77QVWx64ZVM7khJi23kc0ZO6a1+jN0cUcJ4UALF63bFDig6fnzTHIYXegfKW8Fh
3lzQD8k6ZzPzuGDiS8OCSkrr0HJx6PhFYC4Xgcj5guqcuUwR0KJGINa8+0GGA0a/m5+Aqn1bBcuN
Kmp04i8U8JdhkAzPK9wmjFrX5o5anKeNNOXhKb+dgNKTs7noe/srgh4U10X3Cfv0lc+9kMWtnibJ
RInk8AR6VqcOA5IYfim/9JbhNMmL0b4KVpLbrAtx3EpirF5pqiI8ycfuvnpM/Kn36t+TF2JyvgRi
TrkbRPzZIoncedMkM01bNTwZme7M5hfpT9N1nErABTh/elSS1VVSGZ4YhUEU7vUHIbkid7YuJHBx
f9eFkT0a4Sk9ILoAY6S2i/fi6Jfzve9SUHbWNNZOJYMs81wPba40M5ulk0R6fxjuZLNzsuX39f1n
lstb21oGZ9l9lZtVPEinTKtdqz/kdevoBBPxolnCbV2QGWZQOBagRM91KZSStpMcfYmbMh2DWVXI
Ex46aC/qalOEpsmzcL0vHKAniQF2F7xW+LenMmhS2cXKY3inBMW+QcyLINhLn8AP7/wxrMb/SwOb
DMb68OSFlzhXbbAbqSsS+1RTw5HtV7kQZTffv5ffJOT+0ObDyiMoBZ5LkNQhtmXo0/hkp/rdNwPt
YdY9eDDv7CeANASjg4naO2VnYOyqf513xUMBWkz6BfjnO1mIzraxlaDSQActxmvRoMNvJdqBAVYK
B2UnT7b+UOVfcxEX14aHOJPAfl+lmya0ybQdDU+ARetGUIdTUQX/wsdq78w/msk6FRmD9LmABlOS
qpYgU1AnYxDSnWZ8T3XNIYt5nEjrjqag3vS+Q2c7+C6QWKzTDeVOvgxkIliradWZzgC4GocGKCUc
u9fvPSgR/Rj7pz6MvzFMmb+xEZP8kWVJ4rulFVzMfDUK6Sim98dncIWMzqpQbJvwGWr13CAIyYfx
UOUJCBNbp8pUN0qJU5r5DnRQRzqNQEq0g4TITqYBc6TWD0X32Zq/pXXtFE35h5Pi//9x4K0HwY0J
qEqL+zi1IkOZFL3p6HdR7sixW9zbAUkdvXYmxUO94qB6Oaj7Dn/oAdmarMRyhyuixJqmGLaQAzxm
TL7Ylu5V6ncaWc51QZtGtxLEWXULl9SqGvRLuwMgjXdmzkbHMWLYSa6MfkQ1EzmOC+eO1h5WikOl
E/hj6Fc5N3O7I43U22g0S8fGQVOOUymtP9Gb3H67rhpzcZx546WNPWMURcj4cWtYLo1iDRVWTKdt
9DSCD8lt0tQzlChxrDxPn+VOhPtz4SOgm2Ga7w2IqFbwoDGJtIxVgnwCKFgRtqT3/WwKlLrcL1QN
VIwVAskYzGR87RTptshStMLEhB1YScrU2A9oXalMeuzM8RVo1fsxy/bXF/JSK8hkST68uFHs4bF+
jEEbknnKTadEpZjahVuLLuLLrTqTwI9bjAwWPYqhVWeor2mDsbc4uUsl+ZiQ5l4m2c/rCl1cFmB3
AxA0PN77Rcz3Slk9jMZsGsNJa3JnWijtE9StykHKveuCNlYO/ZvoQMScKyv2cbdwNBukxAidgRKF
+lrpyMBoot4fkQhmMKtrKTPHlgXLhgP/NTmZSYMhzn9cV+PyyILImI0DAAORENTSz2WgZQVtCWpu
OCSOZC/RQg8s6begkEMKm2Ic8Q+lYUbbBP8ZeK7RxoZTdC4tkk0yDemgOmYz3Q9hFYPCrNpJ49T4
rP9WIE1jHvzMTaCIqcK0AVDICLFkLqBNJk2rGpQzkS43d/VBd7U9Q3TFv34ZgPE6yB7t++pI9+RW
eyR4HLePS6C5qOXelK/qfeQlEkCERLn1i23lvorzkuC+jlU7luX/I+26luTGleUXMYLevNK2Gytp
NJoXhjSS6L3n199En7M7bDROY1f3eSImG0ChUCyTaQ8DSjbNS2EqnIVfXQINnR8Yu1BN9HEZuk5t
s1GPwzC1kmhX62pnWf4sFT/xlff99mFerwOqDxhZNxAggqyfFkwtskKw9BwIevteNYUt6zNnHVce
UQOFC8SMMAEMx4sBjEtzaYy5MdWiaiG7pz/OQ+en0VBDvlA/YOr7My71sWvkmRO0XG8eCqhQT0ML
LxmPpfuLhS5TrMRMQM+wvs3hNx0Ek8nIy6VdXTvwR6FICxIpzDGR5/JyZctgCnWso1N1ivKdAnnl
CuK9RvcDolzu7VOic0FQKodMEsJmUHNB7BgZhUsoUQXpRL0ogHLCJ/Mw75PD+LXf1WDIC23Zbu/S
2eaRgzL2cItJF8iaprUylWAm0h5X0ImW45AsnIM6V9IvrzdWhukH0qxtYYqZut5RG8dRnZaTjWEE
zMC/y98LTLJUd9md/tN4OymH4bSclv34Rf6aB1Cw5h3i1Vc52VlASzJmdxCm0eYZKYQ/lODvk512
7HfZXvflI89fXN8CJAsxgUQyemgsoJNBpaCU0kQq7WtdJndDGBkvkGKM7/SsXx5bVUgDqP6pj6ba
8sY/ab61s+3gExDxqm5hiptW21KFBekhAWa6BIOnEeEr0R4hIaTYyZsFpr7z0Ic3nIRD/yTu0juU
t7XE5Vkwieboc4YiAobJ8DEPuQrqssRyNUAZRh9t/W71ybDSaBtO60HzCI0i/6DoQfI1t/Cocy0m
JSsyHXiaDV5u3JcoKPAtUAe8cgedhT7vL8YYoA6HCqB6FUQoUZgjKsf+9q4ZVCu4JDOv+NL5ooWs
sK0FxsH0p2P9XvBSpiz/swWmljjnhj4aDYBbNbZXdcWwECTqxM8QxuGcHssVYI4cvPpoSryml4u0
TsNuogML1KnrmxWGBli/hM4Vw7HifFldp01xIZEfwHuPAIMQkFy6um5ROmlAJ7HdLNNwMvXI6G2z
Cjuwc+jasxyit73JzdFTOrHxUVeWPAPfgPdJWZvOaibc38PaZR0MzJiNwZgAopDL35OOglGsJUKp
1tc+mU8o9DqQ/PUND6oHSHyh9cQHR6E7f+O4fNaF2eKSv28CRylbqkoA0/o5W72e88emC1TbCnIv
8v9ld+vZirdwJFDYwBl6vYpiAbhMfBO0h27+CpE1TihAj3hcgVDOXl6qFjR7AClP8+CA1RIinaUB
R4A+NTS0NKXNp7Rkg4oQ/CVc5Bg6pt5OxYirtZkQC5iguH6fXc0fguhgeOmCyxk9prv4UO04h0d2
i/Y++ID5C5MmCy/VrJBUCZhEBMSqbB3VhhD8slMFjS/SGIe23eA2Jush09GAjy/2czsCZS9jL/dF
GiIKMWXzEOalGxrZZ6EoAik1fptC/6SB2W6G0jLnUJlL3eBShtMOTV6bHQm1LPAdg+ptiXldf7yl
UWajrsKwFg2WVnaqbkP09ICJNNOehfrUDTVhtq1eWzXC/HrO+7Ymz9LVQW5WR8X5uTRNahoBWtEW
O9d+jaFqa+OrBVlVsefyOjPvPIrn6GqH1Dg6Zi4vYdf0gpRgSOS/d77wUldwSD2T3Hlhr3MmGVlu
HfHx33DU0S1DEXedjqOz5tIzU1DbalhWGXu3LZNtIR8w1PGVhWh1dYpVzVF2XOP+TUYHJ8cK2bd8
sxbqoFRQ1469BpDRL/fJs+pFnhQ6mieC99tpnQnJ/B1PjYO3MCqmaRJI5oygUrLT9WumPHfSj9sb
d12TwFu4PSDqhVeSpcgUdGzZvT95ip+78zG5w/CO3ewLaBfx3gDuJlKusrGGtFsMGETrmk+zq7iR
1x/rY+NWCJ3Air2TOGRKPESDKruFlYmrpGOFqFQif0tUYw4aeIXs3Jac7rN8FCCHeHtX2VaPpjSE
GchtG9SmjlWeQgUeixSW1F+Sp07WPa38dBvk/Fl75Tg2YQNlj8NcLbFEwoYBUxySrzpyY1to7ETS
ogrM/eQvCBADIlWR3028yJD5vbh9zSnLNNTMGppz8NDa2X2IKY5z/RlENnnjNPjCaQPLXTgvEBeV
2tkpbNBERZ735YnIh06BCBJ1l2htzb+VAxSwIPvzL2U5/htSQGkQQ/pE5pcyWXEskqQsEJqmoR65
Zph7VjsFmlJ/g058bOe1xpuFYN56om34H0S6B71u9cywBmG0JUHHrMUwmycrQSrjtgExrXSDQoXB
RVOtJmiW8PDUT0YkgsapskXp/Q9AMJuAOiR6ziEHf/neRFM4zWsSohQYFQ0KO8XojKOqe405T5xH
gPmGb6CocwrbItXNDlC1hkoSul/jPrZ1/R0kdHY6/ajqT0LNyx0y9/ADk3YumdppUtYAE7OkdhO2
doQ80PpvhxL/Y4I64d1GoglzW+RnbELnVKszsUGCxl6UxV+77GQN9csfHNQGgvIm+tqOdbcCopuN
ey01DxmaIhNddm7DsN3xBofyG40Y5XE3ACc/tX50rx8I+6P+c3R0PDniiV8X/h+IqIdj50CLplKb
NyZNXmYoHaLhtN2LX9Zd5SRBdEKpYd8+Ee24gZfx4UJSmzmsXT232RlS8RUXvCk+8VG9R4r9tYM0
0xNnW5mGiBTuX4uktlWUJ7SKVedtlV5lPG2FY2GuTscg3wChdczMnsagDkzv/4lL3e8l1oy2Kwhu
AiluEW8P8uiWN0A/oNsrmOcjG8xLiDAWa6qIvxE1k95zhbrpSrwYi9JIhO0xDnRd2NW5uqvU6Pft
xTHcMJjtMC0Bp0/qA5ThpBjPmROzXjCvXUiyp1r1WntqFC0WpyeamAP1kkOvA7J2mIlEEpuurkAw
upgNiAZDLlYvmsfG0hYpmFalV+8WIUqjdykpEh5JC2MTkfrAACaaWlBGpMl/hUTQJj3qIaDY5U4r
vedi6ygp75uRiYJmZ7CNgcwY6f9LzxVmayhD2HWxjWExHUFuNE9dasEzLHn1bx8XMXF6FyVURNFJ
gKG0K7Euol9rIFO2oEbfZAAQxddqjYfARKuonWhht5vlUedEJKyjOxshhOSQpKc7KBJjhmxpXQB0
XoK1UZw5KvaRiFqE+Hp7eay0lbWFki+3UkMOzrIy9C0aAgZy5PiXNmSHsGu/4CvhkKTDXdKkX0f0
YduiMXqZFJeO2rcNZ8GsS7H9FdQHZK2KgimSXdbn9JDphlvMEudLiwmBtiJklEEyINKWuVTJkOUa
7l26/BrRFSL1PcdU2AimBrolFBoRpV9upZJEQjXPQFARJkTIoQr4krt9XCzDx3QfGKRQqScdSZcQ
SZ7PlSjhtJrwa1rdGZFs9w2vUMoDoUwiG0LBXARYH2ZnbUP+IlQR2Hs434ise0Xq5GAMtMABQ7MG
inIzlEatzHYOthRJus8NyNEJP40Vmqyr5f37bUNtHvcYOfxrKa18qJtVnGBekJ62E9MCmdrPZPp9
G4R1/FsQcqk34VSHkqhiEpA1LNzBLNyp5oxNsw4GDxMKg1BGQjWNuiVDpRipqABhjjtHQ79xrw57
GZ+df7AQC8KGGL1SUVqijAwiGasyZSioSkl4kMzeL0VeAwNrJVDQMVEpxl3BENLlXoGwtk3FFmMJ
Spw9mMlyqEKQRYLFVndvr+UaCASAADE0iP7hUlJAOXRk4lHFlsmT9lCKw5e06O7yVvn0BzCkAAD+
A/ixM3X35uzNNQo7jCcsdh/nB2mZd42JT+Qi57TWMVezgaFWYyS6YDQWYNqm/WmqiIjM4UlPDU53
GgmvLt88bBqSDHjJ0Xak0k2PsQiyWpE8P10fvyZG+qIr8c9oaHwty0AGYyEOU/91v4l2iUlu12YH
lygeZ2g2E5LXBV1xcb7aUaZzLtD1uwoQHWZNWCIIzcwliBm33ZLmiBvCHsErOqcPc9v5rTQ/Q3eJ
J93OPCwMKaNPB2owCv3glEgPaUUKX61ryPnmmhtC9jYcOJmoa6+DJVkg3CCTkmRs/nJJNSEHG1bU
BGbkER+sui+OKwgwOe8zI6OHz0USrWqWal67Hnwd9qMwKxM+d8A6pfkJ5A9mR38fTgoGeQUu6x5j
WcCDD0IMiTYSOkqWozUSGki+2nKb2+Uy+KRV9fadZRRAyZo+MCiHbUZRZ5U1MBQUO/qT5GIUhzAK
YrrIm3MbUdd960R+s7uNyzBCwKJREU8RCh+0wKdQ9wrm11UkR7O30vyV9GZQSw/6HO7/AEcGzSS6
cdCrTQeR2rCsUgNPbmfd7GgWhOCaT1EdOlbJ41JgHtYGiQoYRrnUoj4FUqzGpxwsR9HMK6Vchws4
KxWLQESMbgR6qEicE0tctGi25aUP5Fl7zgvNa5LW76TGNcrMv7139HQswC7xKHcEnsTWbKN4thcw
86D9YZgSCVK9+Ribd3U1Q7xCH9cvEdqpbFXvXqysT3PbCMdJdbNcKE3OWTJ2GO8KaHNxFdBFc+5G
2XjHAepEVUmuQ4mIKdIluyp5HS2M9IIuQz8M34roDgKfPHWK9ZoKlSGKE5SXFL9swPDUf02cwRVd
5RcK9STBUHHYA5iYGJlHcwUpOeIr69J76UsHLQBzIW4F0wuYwoEmqIradIe8yl7EuO7ylUedR8+x
k6OVt5iUx4Suija3GjAJS3pxqJzMISMtxQPvK5W3OjrjKhWdCn2QlazubfJILRzCtLZ237mkLpb/
4o3Bnc2Aeri3S6PNJFNSJcGgMSkmSe+ovRzFQD4ku5TgntZj6C4Pmeq2nhCAH6Cw0zduXYS8oFe/
ABMvpKkEGQCVqoukAgitxOl8oIQAghQNChTLc1s7jEHyiTv3TYzyCk+VTfQcgnsEn+iXBjRZVVEW
wgQnl9v1Z8ltnORtjuwZqjzxbqwcXgM96yLKYJciXYHn5sNLPDVW1XHNsb6mlLt9ViQTWgKtgROA
sSznwt2R2GJz33NjMQh3x4yCquSLHsS6nrKA6EtKTniUj9ae17XJMp0LROoxlDMQ0acyEOd34V1I
bCm25/JuzpxJI9U0G/P0jnVId+Xsmf0OpFCYUBWPzVeB4xIYG3zxO6gDLZuo1BOyctWEft4AYI2T
F2PEZUAANzhGjEhkRu1tg+ajsF6AAJJaO28axwDbqVXzvqLZ4cUGh9rRBG+DKA3AUQbEF5B4cZov
1WwTTofm1H9Pd5Xf3sGncsKLs8lTV+JifdQOzrUAWm+yPvBouoJd+7rpxYNdBbo7uKu37Oc7TLnk
IO7jyrAysklwrwZa0vGRihQFPR7WJaquLAuaOnEt3HmfoREArBlQQMQ0y9PAWSlx1FcLRWMpmgQB
iebEy0siF80aIktCvB2Ru8gCQmDBb5lmX8YPHLqhdFy6om474JzpSF7Tb+23xBOcwR/hSEUIP/ET
4Ay3Rh7Fv5ZGx25lOM8h2p8J5Hjm0el/GIi30YMDogXp2+1gh3khTAs9RpgOQkcp9b3fzYIWyikB
M9+19X0cMsQ0b7cx2AHVBoSKLkQ1rAozB4gaJLvlLnbhWXxo2D79A+YW8oOvDeNjQdRn3qxG8zRW
Idk90al/KiCMQQH5uX3ij38zjQNTt1CskfH8YGD60gjLchzTqTLRvnSXfwa91ipjyi31IYnlZdZe
8hDEcHWAGQVrdNpsQKkr3pulaKAS9J9+Gw1ND7/BY1a6KHm55oPePkEnwk2/cD0ayyoxoovZCSj2
YnKHunDFiGnIujUIrOjITuwQKp7eNgLZFXfanmMxZOfoU9yg0VVQNe/zQu2AFt6ZQQqioW+yp+yq
IPysgwREwjOE/IST+LwcK9Nxb4Gp+xDlNQbzGgArDyZCYSRzSQAFqZsX8IoTuSgyalp+4dWfyKFd
rRfD95hqAHXCVVt+BkLJsokFdDWtj8L8noNhXCzLoDIPOUYnOZvLiNPQq/UBRgXeVSuNIbqr8cm2
11CogfsMXeleftAwV9s74pHXvMJ61rd4lOnkcp8piYQrWZurPVpfa+kPZg1I+9nfS7qyF0FY1DAE
xDx+0jE6nHnhXins9bl5R8srKAUWFx2MLu97guU9t7CUtShmBgYgiexkHDp9hHbqRLfHiUcCynSg
WxzKgWqFIRRQ38LHhGbX+8KrAuk5fhkxQouskscxDxKm37BFmmSvlpu8HSZ463Q/7vNPhfOuoeen
/sLbPGbAsF0VsZtNoJuAjxMJP6xqUf16X/uVAx31ZTc7Feq8iV/yWis4dmhQwZ9l1uuapsCLlMir
obVQ5SVv88jdubV51JMwi39tXu+6s5t+w3vwKYWUXoEmd3uR8HEyewpaiqLOia0Xnvvi2SP1Nqhr
PWTgJMBDW9Sf9br6Hg3rU9kkvC8GrkFSLkRbDHWaMxj+cFh9w4dg8im+J1Qa/AeP+RRsrjblPeJZ
aNImx6m1ItptJHeC3OYQml4/R5zWUrZ9gLaddLFqiFYv7bFR52rIE+R9ZO1VlxK7VDkA7LebaOiB
Uc4gCpOXCFK7yKNE3BSG8YPs2D5Ix3EXgVVD9GVXP8q76avFKRuwt+8DkjLIcMGkXJrii6AFR+0I
+ZkOXLFTXjhxxHm02dv3gUQZnxIXotrH5NtqCf266j0o+bkc38R+Jz8wKLuLumkQawN2VyuOfuhs
UF7ojvAc/QKX1mIvr6Et2vFBSd0Vz3bw/wSnLHHJ5CGfLIBLD6helZGX3JMexejNwO3u7ea1q0Aq
YKs+iUy43pJzkPTUIwbctWpJsL2jv6I/E6S1yRfoRWcg/Bg9ER8ika/tlyMXlxn4fdgszaqZCCpG
68mWd94CTqDU1dFvvR891Yeu7FduVpAdnPx9whb11JV6WoQxSfYSCinxezWC9sN0O3y8Vgr6vG0+
mzc75tuskLr3VgybWmWs0HxL0NdxT4Zl0O/62XLem1e0vPqll33ihrisDxWkkf7yBbQiWj0Y0Riv
QCXPbOmnbui+L77uVw+8+Iu9QFlEBwuZCkDt4dLt6HrRrgr5ZGi8fN+itfC5gxQquvTt5V18j+9l
N/NFgxdmMuOIDSp1XSI4mqaJ8RjF+xG5CHyJQXD+rG/LcTxst/qBRE+uiLMl1AZZH6bm0MPbQb/R
zh9MV8XcUWp/KWK75EYvTG+3waRCP6uyjFiLgSlYKDBLgpNFNWcHeRDUVahGq8gysoHT9BylP6yR
V6Vkf8BuFkFZ/jo2EVKoWERLSPsTfL0SyrTBnU7pLsVrDnZ7zpqumVnI5MYGkix6E/SBRNjCyANZ
FO63Jd6XsqucCF1/7YnpKcxOc5C4uSMH00vY/wMSI+YLssGnnuARxDBR1gMfbU0p6tnRe5V3yGgW
eiB0406reQ8wd5OpF7g39EiViHWKB9nRHZCN3+ul3/mzRz7V4wYvs52/ct4qphvdLJN6jNtEXuc8
JebZHcIAeUCQlDzrpyqxp1P/1sTwo7wKBM/NmJSbyesZfZsqMGfLblFSjd8TcP5YqLB0nUe86HLs
fnS7wbm9VuJHrkLuzVIpPzMLpmDlI2BHn3zLjrvJJzUObkWHXLcbOPQDXNYS1GIE4IC3W7YxZ4Iy
eIFh78iZ7/iZCJkZy8sqlMhFKJFrFnWC8pyXU5UArsMUTfc078j7K3bwo+E5f9a/KL81TAlZOEg5
GKCyMezbu3+g2she98cPoY4VbcCYlSvP+6v4UD77EnmFo36S/crvRPuPPmE2y6ZOs18KxapJTi3U
jw3oMJPuW5r8vG0x/+NK/rWkK+K8Weh6USBXkmR1y2/GMfcjjyQlNdMRXdLTAKUNDubtbUS/xqXj
y9a/znNylnMCLUe9s4VGieJlD9xYlRld/L2NaHmk0NpxnsAmMdn5Ptq1n2YbLRuHYZ8erD3vxJiB
KZhV0P+KYRZMQV9CScKYK9VCwuJYcXuou4x3kuHVGW9cjoWDMjhaXjC3DpY4Ckdo2k5QqxzTEEpn
F+oTKix+OEaOITzfPirWu4tmUSJviR4NsL9dLmhQ096QExQySmOnFKvbqryOBg6CTlVKw3zUen3K
gNDVAfr63XjgZvlY27VZBc3FEqWzmiQLMEgpiBRHY9OWBXsd/PyIhmLiOeAyEXYiJ8fLtLDyA5Cn
g5oXaDXRfXduKdq88q2VtOpUoZ+AMFSMnyKUTLK96odf/0EWnvgfyi8Di0hCaKAORFvh5XGtZWo0
irGQcbwBpLOxo8aH5Al8ahI+y35IASE2Nw1b6N1M9gp+dM242Bf4VESjDYbS1AMK7znWmpDvFd3F
l6DkyPYkOJFrfb5tnoyDxewAGL9Bl4nKN903kaipmSKHDLwxetfM0FuEZ/DV/6zGglMtZb3ogMKw
Avrs0cKqUUurUr0eWgWtJ+PYuK1oPFslCH3EUbJFJduXsrIzrfxbK+XfwN66A93p5zzLXzsIxAho
kx9M9X5Sx1+3l8+4OzL5ioFRYTQeEoiXxx0PodQ2A5ZfL7M/TeFbWDfvtyFYHW9oaUI2Hn2j6Oqk
v83muBGFITk3b+Cb9ySh1GGI+FxCDd6Tj2Lo8KZyWS8SEHGm0GwHARBNUAXlG0sZze4/w/frKQSx
AFontKfk8/oig+y3DOY/+LzAOKBsgg8LyCL9VTho8VrUKyBFubaN6YuMIR/OPjLPagNBedI0HeLE
WAAxOeW+3fePCUKH2ivAGi950BX6k4Q8KIfQIA2CPlxKug4gWY0SW1qLoGn8nk3G17aq3Tacd5x1
MT4iwJ2ERCGgMFJAD3CCCQeduP2I04LmMMKyZJejZQo+DnTTizsNaCJcvdSbfvCyMYygcAtMdxVZ
WSasywzguqkeRqtrbL0GO0I4KgknquYhUeGKKOaxYQxASuvuIRdBq53KP3NL9m9vJav35GJF1HWe
x9qUln4gJtKehJMcoCMSyRDjPsNwZ2+DLQrNmK2DKb5D5U47ad9wmk6Y7vTjLOm+YD3p8zrVsdBB
E91xQvNCmYH4/zXmhRVsr7JBorypuEaFGjVAIg1vsdMFeCkedXd2jEPhx6rN/SBjvUwbMz1/Ymxe
YbNrBrlBLQdfLIjcJTv2zZ81DBRfLBjsdi2eR2F93F8cJtnrDSAIzKxirbHC8RXJO28gsOC8ywIy
ya1/nnzlsLiy3ckev/LP9DWb3aW+l1IpD/t4wmLn9dFoZDBt8Iao2U56A0F9CcVKExbguCO2Smrg
nZN/QsXKFn1b34GkifP6shcE7hcwtRl47OmboUigFYJBQu6vriFepz83bfv59vX7HzYJJj1Qz0mY
W6KuuTGFop4Sm4z3RNMDnPnOouGlI2nsNghBq8VDZPvOD0RqWeJkrHWIdeEWhEFxiI7T26Da9a4I
Rkf0i2/LaX6p3GW3xBxXw6o3wjo/kKlAsVOTSZir/yJDKfyQSyBlHFzJawOj57axnz0HHZhu8cgB
b26DMjRhNo3AWx9AH+YUETrMx50AIcLjvCMsZs2ptjUnPQxH5Vd7pzniP8nKkFXd+hXE0W9+hWqO
cVis+BUtRvzs4R75JwdE0AE6tdHkzk9csB+Oj12mfMCwiGunkSdqFUsn63+afRKAqZRjt0wrIj2m
+pngimb8FYc5qWJBwYwAeBmR841f69genjCa4KEn/Ek5SF7/pEQoxPAGlHnIlJ8xK7DClAuQo0q8
h/Sj31XywxCWmtsuvZ8JVcBZKusAIb6NeBdzK2Cjo4IoUxj6tuzB3TCtWudDcW0BtXGsB7EqRn5h
xYWnj1H42FRzZ6fmoLsIXfvBLqch3A1VWzqW3pW8u8Q65c2Por9g01xfrTDCjyJNatUz+KsrBzrU
kQeHiBcGQs6TgOaEP4l/EPZbKpSrDCj1UO5KsSq9tZYYiRtIyy25W6HlauTqnrM87xaFclEaZAaz
qAKKKtTom+6N7m5MyuiZc7DsPfxYDOWPyji2BCkGjH7XvES76W7QnfTTjDIttGBwOX8Zv5Yfxs/b
qMy1QZyFUMOB2JHOYirhqJnVEMEdzOXRlOMYFOk5j3ae+axAR5awY6I9DomhS6ej9GK8RF2BS/Jd
eI8i8AtGXnscndKu9t34D7htiVehvdwWkPI6ldmDK3ME4Jjii816G7uXPofca805NOaZYT2ENwNs
2XQ/aD6kmdnE6WQbUWDooKBtPmOiwr59RmwQ5J/wmatq4nl3Ny6708A5ArUKJO8F0xWmdifNhmB3
gyJzgJjGgKv0FxD5+wZI6iZpLQgLbFbHwdoLp06vPt1eC9sUNhiUKcAz1oo+AqPzIB2IrLnxbIIq
Y/GHfXzQ9i3P9piWsMGjLKGYer2DV8TmyZEt9/O+mQ85Qt085KmRspAw1ovxFRBYY7iYur9DWwip
asz4ChwUN1NFN0/CkzH8aOqWc04sg0BLMCQVCM0kZtgvz2kZRg0qLMhH6FNh17XuRFnlh43uc86K
9bahJq1gvFxWTMzfXeKoellFbabBObwWL5DlQRNMhyYLqOXo7vTetC5h/nixXjKobvAq/yxbRGEQ
reOYO4b6B/Wu1gNUOMwGo3GFXOxB3n4HeSVORM1MS24xqH3Mw3bI5gwYpPioomuWUKxqgenHT7yX
irccaitzo+ms+DwX1+mO0r1I0Pf4k9P62DGNyiKXpqbXc4NIhHw6L+JOCu26hwBW6BooTKXfFzfd
6V3Q3/d3vPZ73k7S3w1RpBfwr9hJBUnXxYNgz0F9JH2CoHXmBUDkVGjfvjk1ms10lQQoeGvIQqpP
GbgbXvUDugncBk3/utsfhKf8OfucP+deGfByA5xD1KgbvsRlLmUyWWXZ2M14TCVO8oF1sbdLoxxw
M/RJnVpYWrQ00Avvdgkq4KNqcGCYnz5bHMoJ4yFbB2nGQqJ79Teh8UlQ7IIeFalAR67m3rZM3rZR
LnhUk6ivUqCpdWSvbWZXKWdIirdvlLNokqQu9QKmj0FrO1QhQglz51EZskAwXgJaIHjc6/FqjCaW
S9zBv+udYpeC7KiJ6IQZj5yECYNpD0x4wu9dcQ+ZWia0io7v/Hlq7sq0CRShea0i2bt9KMxkPpgZ
ofMBNm9RoTmBqiyZu9VC4lwN2r3la8ehsU23Bp11ifboOViOGPDntwUwM3xbXMrptkWtZqJwxi3u
FYwEFXYB6YNxZ0BPl9BIlffQhd5Nu8wdHvXjnyWFtz+AcsX6HBcWaha4xUqzL1XD1YXRizJemxXL
6g3sLsjCUZdAxuby8YxhR2tVAAaE7V90pf4kazXvgSb/g3aFYOhFTYJMYoCh4RJjHIpaKmb4C4w8
Zt+JFLO+T/YxGABA6awep13B8xzsVX0gUndZ1sE6IxVA1B6QrnkenlFIdC2v9woi6UjYEXkvJ9NZ
bRdJX26z0DWlBGR5IjqO2jH2M6SkJrd7/AdayLwFUua5tG2vJDLQhF34FH+r0cxMFjh9Q2LIWTu0
kxZfOTeR9aBtF0gZ5DiPgzwQ8gFhRxJD2XEs7WJ20oeytEM3AXOu9gLPiQkXXMc7s+MEDuePlP9t
RTKtG6hKRT2qE/BHP/+cfAqd2sW7cJhP84kMYdeekTr6HgR6750778Dg7VS4pETuO/Jh3ymyt+oz
Z0/km5aNGe1LyxYSYxXVBr+J5FZJD5/W20QzxcKAEejTebO8TKf790WCwsAlnBiiYXAmF0lTIuih
IKDVQeOKCOr2soip3tppyicMshXmAimgWn2TBVpRpnZS5WCYywe3OH81yD9vIzJH3D+MC+zvlysD
8UQ/FSMgIXQJXQqMfp6q/fgkcGtt0u2bA2qqS6QlLLupBE+gLQfhXYiB+uG5CyJ8KqyH/ntR2xm3
CZp3apQz6gswa4zEGQla7mtaej/24z7qJU7PPA+GckClVmaKSBxQH/1YZYQvhYnBLG615LYzR7ny
cv9KeAG0HeNCkc6u6a0nl7+HZrnsm8cWVA/82UEeIuV4sqHPGtwFhBqv8oEIWrTHNQC1KWZnUw/5
uuC2LZLjuLJ+8kqZGC4FPRJl/WoHuc+CvIjr9HUAL6BkfdWEQJUb5zYO+8XYAFE2L+WFpVQVgKQH
5b3dD0HsQ1Y5tzFj6v1ZEtLYoFF2Pxbi3IoT0FT0o8/TI3rj3FXlhYXM27VBoWzdhAabkMZAiSLL
jlJoGHK5ZnkQlJ3XZToMJTRe7LytbRnttqqy45wMD4Ky8Syu4tQiJ4OmSbe7J+zwxR2KPftpr35N
8O3BK3rybI4y8SaKZK2PADjL6GeWIYwrQ+Q3i3eRyCNlZT7jHydE5wJRmsgabUGTk5KIwVI8tlJv
V+Z+TCO7LDtbLyzOa/I/7BzNOKqCGVxkniiPUafCPChodWr92Vf8zMNMT3scfCuo/OkHb0SB6QZB
nvYXGmUelqb2aavi+6dsCtVWq7n9XCeGaZemwlUO4WFRdiKLkBgSZawM8/ynHvpQKB5Luxl8CeaD
9Xu8bx4g88NxTyzbNAkfmIn2MQtKVZe7GablgEaiGruJPi19qO2KW6ZiOVwT9VsNrCFgnaB5wNas
MLOK9KOoIIGBoPaDKNhSZBevSBEaQQl9BHPiPF6s1IwBJUL03eng67pShxomoVjxqUlUhEZXdiS7
+0LaTEGG/4VXC2MYJESOkaFG5x1YX0WdCqOEOJO7qgVHEgbangx/PUJS9ESKF6SHlne1r88LYGhD
gy45um6uhqQNs526QgZYL6R3kYDPEeNfqzhCHQ06TwqyuSiHgz730iR0eU1Va9QBYb6H9VtZH3O1
4dzia7cBDAOJThDlAIQeApytqU7VFedTrpKrTokHFQrfXEG095BJp0nfc1ww+c2Xr/AlHuU0kmke
lrkDHsQID7Uf7iNMb5HuRITzLm8ylNyZW2CUz2i6qYnCFmAp+o6VHeHlACk2txn/2l1crolyF9Vc
a0NL1pT1xn3YNh5YZGNMR/NEpJgmB/UzXGGwKYNN7dIexiEVMnSeIhMeJS+jJP4UQunL7fNhQ6CY
Ce0okKecr/OmBqNMiF/1BQW5sPsZm7VTZa//PwDKpsG+HuurAYBB0l29qOy6fL+NwDwN8GfDrPG9
ge263CUhkWsRSvHwcn3irKHfthB7Tmv3NsrVRqHRDmUBHWVnNEmK5zzTZqMgxtbnc6KlTqplQTan
Tqxq3m2Iq4VQENRCEqv/L8Qi3kXJb6X+GSrfb0OQC3BxQQgE3KUKQruzTN/lXpngNu/XxUqdxeoc
Q0zs3niqZ90ts59T/3gbi7kcC3sF6jhQyNHx91D0mRhFEuZDxtXurcQVUdNZ6pITfl+FXGRJGxhy
cJuDKXMd1IILYPR1dsYJetbqvZVhGlzkcfnykMiCN0j9KPWDUQFJQTwsCy+rojkSugTnjpNfZtra
ZkmUz2wEdV5RjkudLOyeMrl4imMeBSXvcChPOfaNqUiWmDpdl7iTZRyRAt7PpebftgHWSlQ8Zcio
SBBEpmvJiSAMTWpgJQUySnL61mucofbr/C6Of4tAHb+kiNksVUrqiEEHZnvNi2NX/B07uVsEEUpT
v5NH63d6TwZQkkcRY+6Jy6vTsPYSlMjQsUBgQIZcL+1CBK+rJZZYZNMmrlRK9lKZTtNJHEO/lqXE
UnFtUQsA2w8kx6nnIA0VU03CJHUmp/ienubH9UENREfxCzCORId21x8gDTfkTvhJBV2TiY6vB95a
r+M76kdQYesE8p81jlN4kEP6CNaMwHL0B4gd2ZmrP982nuuawSXWOdm0uXBxOK5JJmDB5UnYaW7n
Td+rQ/TLQp/zdBLeVq93Sq46Jes00VmtIMwD4SeCscvTbNo4Q/N9D7elv/blqzrrzpIoLmdpxJfT
jniLQpntIiQaavZAwTR/YPjVXRSAsiAggzF/ELpiAgsilOCIltC0ZNHF7WTQksWomswZ1M7Dl4Zo
zrz1MHzjBQRlm1NtCqDBbjNnCXq3/Kw61Zuc2msM2kCyJjJ4g8mzI5cuhpwGtY8XuJQ5Yopi0aq0
A9EbCLD87NjcjSAMTL//H2nXteS4jiy/iBH05pVOptVWbWb6hTHmNL13IL/+JjS7ZySQV5ieXROx
EWejSwALhUJVViZ9BXSY5eW2B+iHuWKQbXuHVqibnYSFwqApbShoNd0Y7+QDgiTQfKmeOkxDXneW
FY9En51yiIuYMEK39NIjY6WO1KwHIaKgojTd/AN2T7vWPq2fQZ0EDxygiuAqIsufKadGWRrBlDqd
/DMfOruJOjfLeBn6clr+ZAbhC68ovOFPb7qzMy2TQBHGGYspPzAvldPZsI3gDA54e3sf9Ku7k7Yt
5629toNYlozTDJgxlC0udxD4+sEStDxzLDK+aVV304Xit1hRORF6+SDF4vB4AysoEkUAJpmLu1Xk
BAyvcupYRyA8vHmrohr96wQUDs8V164+cJ2CLR3VTfDGsH7RKX0lSp2eOiKYVvM7OmVH+TKNR+Mm
3KvPxBE28y30anbl1njgQ23XjrwKAomTjC8GeJgQFldzLSUYZHWGSd5E2mshf6uCYW+F/1x3/1U7
mEHGtiLRg27D5ccz5VIS5Qx28s505VBy8iRzoPa1n/WQ8wHX/ISywUNMwQAfIYvr7QsIsw+9gKgc
K1/mPNhW8rQp25wXLXl2GH+ELFuVCXqQOORL8ix66U3UnRjtaJtRHOz8B3mJXW65hG4UG7rOV8fE
aNNMYjKheuEku+g53s43kBZDE5yGytLnUyct5zFwGqDhDeJoPADAW8uchimNMjxGMnrULcntduNt
6WB2+7lBWdQrR6ezBy/4ggFkKGOkTvHO67Kthepz+8wutzmimUFgPwpfQ+VQW4/XHXMtP7lYILOh
ed8kM1FgQA08cOah5HBj7oz3QKDzzs5U2gTxzSseQ1/ldVGXwEa6uVCMQg1HwrwlC4HSNaI0YxiB
Qfpe3QOB7rQvwpNqm/c49C8jl4hndS/xyDZRccbgGWuubSwrk9MkhXRBvNHAdtTHPHKO1UNhQZAU
/z1NWF6ec43EAMI0aP4K1VdifpXlh8bgVCdXV3FmgnlhK4k2xOkIE10vuHOsOoTw6l1r0Yqu4L+r
YKJVoo9NMUC5Ajlrs5Nc9O8oY6uKRoCt7IW9eYNKstP4PKQE9eXF2T4zS1d+dq2GkqDFRaAnThY/
Wa0bmbI9Bfdp+p5m3M7hui1wttLhXDoLf2lLAcXp1CsoIqgVgIzIgBC70r0GZojY6UCgB5WGV7VA
A5Y3uE7/MLtIPAlQIj3d5SzjqY68AUNlJn17UPAJyMt2wgagDA7q5KSZsrCjQrIHejeyDrzS5QKT
CiURSS/BCuOCl+VG3icbxdY36iPyFeITt36ybtK94AXb4ltw7KgiXQzyVUBSHJA1/QGkbe20KxoK
gIoFSNgSPSU3OdBfigbcHJ5+EybqwT0W/1P/6N2kgzq24HJhGitH5cIiE9saUItrcaSDprB9jfSb
fuA83FdO+8XfZ5xojqcuSjSsyGxfAXO0R6B9m4EHuV3xGNTq6bQ6tm3ZAYlSNKzmaIaVlx4jgZRb
K0jsAZP5VuCImH+6G/BCURz0n1VX69yS1zVYcmJjYu+kuAcFCWQwOnMwp7aR+7ATY6fInNNLb4MG
uPxsywXuPyriLtvlfexWCbdhsZwAg2nwRyjIRDGLjMz00o0jYDuLUjRiR8Uzpd5TQmwCSvfWKY6C
Yx7y2+bGeMkA1M3dXHCiW+hG5keFUwVciYdoFSLptlSEb+Rvlz9i1poyHHMhdoAq2wpZ5UFh0ZNa
SJTFPzjX8ZpL4XlEVcpwckWRcSklHELwZmC9xj1uYzXD3AflNZvv5J1s2ZQfkqh/wOC2dlLOzLJV
ikqXVQjUmLEzib1dV7dVw7m1OOti60uSPqokFGGgNo8KsAX1QwJ6kOubt/6Z/t079llm5mGmZyls
ZCqoJ5PJIeLXJHru6oJjiLcYxinxjNXTWIEhaOw6iQREUmu5NQDO19cj874Kc+6KZk6lroUdQ7LF
pzzHlJ62jZ6bBzAb7Ip7ykmvbJTXUbaz79bt6GrgUZJu+cT0vPXSf352Mc9VLSmNjN+RGK09iIE9
BpOtzbw4w1suk2sPVSTMQQ8znabbfYgMW3ri7KiMX8rcirTp/9/jdYp0ZytBpm2qE/1yyr116Pwe
xC66o+GtCzJZv9gKmp0/k00B0aS7HBO07VZ9TF54dD/r66SCLSqIqSDQdLmdlYJCyZzgWhILxYa/
ohvLWSfPAuOgQkaCXJxxMeXl91R6aKqX6/u4ViTAPv5eAuOZ+lRIUpxhCfqjZauO0dlAfKJ0RLz5
tnj8NC6YXgJn1hj/MxWtqmu6YaT6WsST0zShe31B6x7+ez2M68lzNzS4h2JnSA5KELulBWa7kTdv
svpZDHxe2rimwuWXH16pGqJIjYrzPEt22Is26FD96wtZjYFnJpj7w7RIqY3gLXKkATkBxLa7/ofQ
fQ1F3pDYugv8tsTOrw61Zo6yAUvqJtxW9/MNSogvFV7iuj/d6BPnA63HwjNzzB0cmno2NOgdgKmt
2on7/En1KOWY4GneuKkxdB87DXry+QOS2Miu/QraY/xIuPJsAOz/3y/IojXywUqCIYafEKRgSnDA
jKhTlB+hkTldyyOXXHXKM2PMKR6lCeUHC0vuu0Ob3WWQ6+rerrvLWm55vh7mHE9tW2kixvqRVIVb
WgXWQPbUcPsRqxmkCcIxqCFS8c1TFeIs7haoFcV9d3IWxb8tXMii5na4IXuaPRb7+F5/onpVvNL6
ic1lEe/P7NLveWa3s6RcqwJEjtbrDopb3DcH0RNfyk3qSI/JU3AvgkwDmiAP/fEPilXrh/H3qpnz
Trqp6wAkwoX2gyJH+o1wV9xo79PX5kTmWG3yknNM6F+8tl7m+E+d2lgCPZRalN6UpXhorXqrdIlb
RdBUr2V8aK5S9vrHxVMazn6C1DFHU1cTMWx6pMe903vmJv9m7mnWSivieFVCCs0B9TCKc7yn9Or5
QN0I6iEW1Tlk7EZ5M4V1hMu8jfPN2PZ2OKieVMjO9TOyuj4oU2NiGYOdtIlx6URTWxClqGhe8mXc
T4DWi/vJw0jijeBNDwDlktfQGW7BY2RfN7zmPud2GeftK6h6DgLeAoNpemWCpsxcO6QYARD5uG5p
bSfPLTGOqvRpPqc082o10Jq3z5gLc3KLI2KzagTlFuyhBZFndroHNEsK1NNBs2RkhzbBcOyBzF+u
r2P1UkIFCRbQ+ERvhvlUgNNns0lfqrSztRk34btF6UkyvFD/iBpkLX5aAO1gxlzFpLnIfKIZIqXS
oGFNBPoLzSF+6u/Gpxl1HcFD28TRPuiQtuxOhV3d8mrha9nEuW3mo7VFN2sDpa2aypt5/q7PPzib
Sadf2WByboAJJsGoVkMQIZhM+26nbPVdujNtOmjGy+9WS0NnltjnJ6h2q6YuaNi6HxCmZwy2UVuU
6YiWongPjXVP/PersY9RSKWLQyJg59Qyspvpn0oFpAsjYNf3b9UKtMYtDMmAgYhNkDJJCALML8dO
NGkYpb/X5B6Dln9zqFQ8aUzgcAEeY77RULUCUF00IWlA3R2+6/FgW2nMWcr6ufpthgVqg3k1q0oU
0/DaFRzZMp2grnFxd+NLWev2XMxP85REtpFMj5Gu+SlEkG1dJ5wwterxZ7+CCfha2xlJI+FXVG15
0IRkBwwqp9rGMyFfxvpILkYroEXKJH0xlPusfrruFLy/z+R0MSRufj002iS2Q/FYJZzC76rXaUAS
qwZlumHbxHLV66APwkXf6vMBuNhNH8lHIRC8v1iHhsI52KCgxctyoxYCGZWYJo6h1X8LYvE1683H
6yZWr78zE8ynUFqpAOgc5yesPnICurDkVUxxUMOJs2Xr4efMEvNR+qRrwnTEYoJCeU2DyeuEeR+q
qM73EVj7ohJUPMMNJCWfLFwvdqwkd3kTOE0UdpxtXf96v7eVus9ZvlrWk9RP2Fmn0j+wAY6eAe0u
8GRaeFboPz+zErS9LkDPAImFjDpOVtva9G2cUvf696N33+L6ONtV5i7GQ7TWExFWtCmyxxClY6Bp
9Ow2UQ8DCG3+wpgJTKsJnWOw8jAbN8p1rRllgGCrI7nWVFfCi7eRn5NMvu8qXma2uoFn1pgNzHWl
kuYO1rL0IJbIaHTVNorv15e0nENE2QOygv+uidnA2Sq7GXLI9MlLCejzzbypd92GT/zHWw6TxYBN
pCNEw3LkKgS6ytDHInAMkNrFdlBM8bC7vrCVtzx6i4gZCtiusUJ2piPsAgAeI7NGJ0j6Enz0m7p0
CmCeXmvnOcBLAQN1klP/nFwDamqpO0qOBj0RPzxaP6//EuoVly56+UOYFCpt+7jOQ/wQS/9eW5Y9
kI7jlysv0EsTzAVdpnVNyVax1n2MWdyjuae898399/wW8eY47J2E6tJq35LH7DZ+u76+ZQilxi2M
ZJiaQVV+Lw96Nwxxn1o6GkZjD6VdzANnrSMYD2XyfN3QCiRKQm9E0WWgR1UwyjHBOplINWuWUAPH
Y33Rv023MXjMKN3veOifh1t9+zeqM1QtVRUt9HBhXNMZt53jFuyqpGzwuJ88AyA2cxdugh21SuUL
8OB1Rr4A9vKw4HKVEWVMEO0AtcQkIVNWDZ00DRlyVfgslDegbwhUom+g/Amq1SL8g6ndlfyLGkWj
GpENRRSD2d4QpEJFWYjQGoQmZ7cLp9vMx4Q9dBwb9SbZ8xLy5bmAOV3BKtF1o3zxl36TzZpB8z2I
lwiVPYN2cYq/XneY1V08s8DEtkqd0dUj2EW8FH0S3chCuY0FXqNmOWANDnras9SAObSAaGP2jQSC
VapmbGEmvtgZGvqGKIW8DY1dvEIxb98XdnLL02BeGEV3AWZx8FDhReOdnTGc5rE35hSam/lH+03I
/f4x882HqrGlyY6/aq/ze1Pb3FlK9rqlVlFdA4yGQltAPnX5zVIAUgyrxThE2vf3pDHRobVkh4zF
MZPme6mbNp/7goCsWiJkBNCcxbnH6+PSXg+CKYXMcW5neusXhvGO0Y8HtQm3182sV18gfYsoiS8I
t7y0k0ogSZyBoHbM2+mVsuAVvrmjGvAzZFFQrATWWPCphMd1u0sHBXwUQq0UDSlJaD5cms1HIx2M
AsUXcdbpWM6r2UOoTFREzgWxcrRhSEEmDo54WceQ1KWhdlYwX6Aj+Rz30EvF27e6oXg2NBYxXMbj
FVrrp19YY64jSaqsLo7wvvnF39U6jX4LZZvYq44h8crUxt0E+KXX+9BKtzPDgbJPkdoBiW2Qtlt/
cW1Q7BckWzHNA5Qdc0FNI35QJkcF+nHpU9ffjP+kt5ZjvZfg6jzk7tg6g+5AT5A3uLr8uiDAP7NL
A+BZBlxYxRApIpg9GxlihXnh5vlL2fHIAVceFpRnH3hkgD7pLcU4UVWYwVSrWF7r1bUDAANgwqqd
H4THaEuFcHlw2mXcliSM9QFQS2uVSyIk5PR9Yoa5I06iPYp3QpFz3HXFgqoCBa+LKK7h7cfcuWE/
SOnUIh2DIpruDUEf+Gadqu5nDx9A/oieeF1CExpgvcvPEwTCKHYV8haxRrOnLaCF0j+OFrhkrttZ
SbFhCAVJrAUVlAWXp54SKH5KCr5NZO7SbNwnMroQZPK1BOTzRv1zFMd9iGm5Kg45z1t6rtnc89w0
k0cMWmnEwG1Bf1GYPGG8s9qPCmwI0MO2g+ClsHgMiCvXErixAL0yocqCKUmTuQvzwALxZkAyu/rS
f4zfKK24Ceqj7G30jX38JYUs8/XdZX0FUHwFlVGKtURvABfw5Vfsy0GbMP6SgZqtnG1xmN4b0u+u
22AP8i8bFr32JIj1sEQ8YJZTkiqDDRWjrGN0rHq01PnNzuXlSpfy2wzzsZJKaUgzw0y779zkYZDt
+i76Mt4BrQ6UejLZ5rG4C0wbww0aB3zEWyHz2ZpM6OSQmo7bQf859mG4s6QM+nw5Si+cS2/9i/1e
JhuOZW2QIxW2OuVg1G+S/va/fS1q/yzsmuPU1kGMvz8DlKDslOg2zT5ZwGMdggkddVBJ0VjDhEEF
pSPZNua/cuvfm8QEdW1AZU1pqAUD7S1B7+/rNua4Nc/f6D8/26g6K3vS0g8hFF+HRD4opLB7FdLi
OVAx0WcbaeyesSkIOmkJ8CI4qGbqq9VBA09p2HA5ZtiIx5ph4gFa2bMoChNIZQ7yXvRAigrQfmoT
O4aS5gDIreia33HZm99D6Bde9zyOZ7MdhqAUIe4zwLZazV6amnYE7M11E5zlsV2FoazNQQuxizoJ
YCcM38oINAHz8NYM3YYoITTUi4Zzohb4fWZTT+nlmadUmMDLZxULGwHNjFsbsrbA1VohKLBnJwOH
CjLkZB+6/6PPnFKfM7tdkDdlNGG1YtfeSlVqp1bupiXnklwNfhrQh6A/AhiSfUoNpDeEzIAVSYL+
8ji4RCts0Dxc/3LrViwkG8DYWgudCCWQS6NsKdgyehzIoUwTJ1B5sZWGhfP7/vShtN9GmNga1HPU
Y+Aqs7Uh6e7I1Gy6pNxiXr/dSa20v76iVV8EL4uEoSroyqnMiR71TG5DghVJIcjQo3mwxR69O7mx
1bjwRCu+bVLeg3AxVnta4ZlR5nzXjVVmzUCNWom1i/pOrBzSmZmnVZVmSzNwpWMh616li+EOjBEC
xvTEeGeKZNheX/6p9b/Y7N8/hZ1wLIaxVIUeP0XcYI652s0HywdcCA8Jf3wRIHBQfQufExOFt5Pk
uhuNO+GTiFdmN9g6UQi9ATwr8b0hHXETJ5sqVx2k7pygs37+z1bKpAcTSSezarDSzg2fxg/rB8AX
tnJTOtqdeUzuEAGMVz7xz9qJAV0N3gGg9BCBSr+8n8AkYRpJhlwyTaubIQb5VZvqW5NUPPDFqiFg
PFC7BBEPmEEvDdVin0CfAeEt6QvPDHIHdFubrOE1ONcOJ7ou/5ph7ltDQsNSV7AeEdJTShJ5Qxba
dfCSoe903TXXLqJzS8zJRDFK6ntIk4LnSn+fBPlBMrO/CGfnJphzqIxmoKGThIyxakArLSl+1Qya
3RaZd30ti9oM9fEzS6wUQgGQIQlKWOrcaLCzB1jzMEom3eSO5U1fLM0vHxLPctPGlp+u2+bsI4vJ
N6TMGIeU3nuW8RaD+CEiyctnTeA+MC0Z08pQKVtUuMp8VlDszQBhiirxCWopj21nRl+vG1k5wLBi
oUJgymBtB4vxpYeXViCFig4rjeuDt1MIvqqgnASnJoGGRTLJT0Q4ak7kCXjYcILHcg8vTTO+OHRx
X9YBXaA1zJ441JWHV7fhc1ZIH0eXwRh4H9MEfaGpyAgXjJlO1ku5FzQUkg7mHiAjCaRGjUc8eXDk
LW/QfOUWurTGeL+OrvSI/0cEvjxz30iI+FAB3EieRkDXxCu4LKp34DWiY3KgK4Z/qCDyuvx64Nyv
jdqCNaieueQwgy0Mq1M20TYPXUiuuX+zl2f2mIeoFhShGRmwR2VByUkWtAXL7vAkc8ndljER4y5U
oUZXcQJQj7lcWqrnJjq4IIWKDSHAzH5p2YpUV9sO/9oUfVLx2vAs3ojuJQrnoiVDlQikaNRdz1LK
2OzF2aphEHyvjyUBTLLsJLcyokMpQAwQ6A/cpYE3SPEWDzvOu3EllkG/CzVyVcV4ANJNxm+qaJhn
QoCYjnZtujXmO+AAwm3mExuyxj/qZ7W8r8qbyaWUwryJAJ5xVnVRMGoSSB2MQ+Y7Aqm89iQF93Vw
BJTG6yDHnWMioh5qO4puhwxjQCofg7W8aen60SgBagTbwOpnNkCnj1FIgBiHorNJXigvigGWEvKa
t4CyFXcQR8I4JOcKOc0hMsHhwiyTvzSzbMyDNdKVExyg0gIOOB++0RiouyD4y9U3TPPkkL4td6gD
3uV++jC/FtI2jt0XPk/FomQLJ8TvgWwx/B5VMpbSsBzVwNSHIbIBp3LpoFniRkfKx2GAIVJ8481p
rgWQc3ssSmyeUnSIe9jrXHNjYW4JfX5U592qBWaxcnidPd76WOCOqraFnEiwp99qXzBXm7mRO9jl
F/OHfFC3sc8l26H31/ID/7uhC8h804tGE8IgXPujO8RbYxvvc7BjB1s8UO+SbX3MjwIXPLt2D1xs
LPPeMq1ZygBQiyAqnD/RQdsfs1PdDZvPwwkZl2HHIwdhHk21hqUyIoUjFMlDEEq3WYOhouvRn16U
i60EBRWUk1QJU+zMZQPm4S7KSxzRGQ8CPwjSZxDz/xByRKygaNwubSBMl5mfLkDiRJxZZa6cXpbL
IoGOgz2SBPU0S4bEkT1B9MEJh5QHGlJWkoULa0w8aKM+1YYcawQ2xJ9nH0ymkpb4qgcmU5zC7Jvi
gQtrK/uEfCt34M9/EkHeqsq2uR0P8VcU43a1H1f2H/Dcr/80JIToioP2hW1WZVYxNTkkMnH3Nrsc
QoS1CxUEJ/cLhwcwWvdegKf+a4u5C8GXEg9F1Ed2muwo+CfyAa83N6LfOfypllPXZulYv60xV/04
g0CxNLCy2ktrR03fpN5Ryq9t9WCB+FRx0jurrmwgPSHT69NJr84G5zUAjEBAlJE3YfI3rQaHXo78
ptZ6iASKBY1LQBLQS2DyAisDA7ZUU5cYvZ64OXyh8oJ7pD0zriTe0MhK3oPm2W9zTCJgptFUZ0ZD
/b35QgbJs0AT0CrftIw3sLoejH+bYvmKjGJsrTGFKXWT46nuVj7ZUv5yMjvlQ+mC74Zz3Z6IJBdf
+swic5iVputLdYJFet0Ywj0Bstv8YeZvIZ6ks/FkGBGwh8Cw5HjKUTKEya/usu0g3wpocmx1iI/E
Lupx05EM36sZvIH2oNsG1MhA1oDHLHG1j/iL0AL88DA8qiruFP5gxHq6dLYKJkigj9X2UYJVUB3g
ZhSf1Ff6a9GtPnTqVyPb5rrqD9IOEEDQdv3d4Twzz1wtSR90kwxGK3y27CH3gl3vgyGbzjFxYQgL
YNXpcqFPQ8ppheIkY2sagfKPCWw1SMsqjCVGCop4Xn7Kzar8TVIe08TOpG3HpYhdP3hntpkg1Gpz
MVjN6eBJvi4c/+ueLZ73yp7/4lhpUeKqOTPIxKF41qMsn2GQ5qCC+vorB4XOausqH92Tott8Ilxp
9VY9M0rjwdmzo8CLF1pLpx3uDkR18kmxs1bwzG9AlEFOoLCzpyrb6cJLKZNNe89PILgfmakBNFYy
tWi4QElyM75mkExI+pu2RS4YehZYeBod06LaIZr+JOFdzc+oMh7lfoQqDrPnpZj1emBiEGLwy7sC
7ixBEtUxtsEO2Be/KFyIhrvCh8p9X66f4jPLzMbPeU8U5BL0aw8uKpgj/QbZQdSxcILLVfTFarDl
+UiHd/gtof/HvX+vnNl1sa67ohBgP9n10PmgoVe3tY/kNHPCq7UsoAa/DvJva8wtBoLN0gij6les
7zf5pveLO5ri89ru695kKTLAZzLEStiaqRBShYoSlogfbN6n5vXXYwqjSDP9zy/MFK8ysXZrwhwI
Z9ClwQQIEyuaDirFBnocdm9G9ZtJpMada6Lte6tWPXNuE85NtpohQQ1dBUQLHFILZhBNT1QlCOLI
VrLnikDkKH8uJchRD/0xLDFmORoPetE5qvKqGTy+3rUzc26bWew8ShlYzmE7Sw6zKXmjcC+Vh0R8
nGaLk/PTbOPiwsbEnEKB0pCuVIDqYdxGTqsxnQrtQ910u3xPawGADm25NGOLFWFoDsMiGl6+cBuT
9ZmA1G0tDagw6EPj60V9X8rmUczkPcCGGF8rtmosfy0m9S7un8NcBHfjrhZBsBg+6Gpuq6PhBgBF
FMVRAhGclXhdE9hafojSp8zYysgcSwmTeNZ7Poogt45AA7IJRAkZh+ZQkdtBgABdpAK6cYwNshEj
wbOU+64F5VqrOHr0YAIRRnLTzRViW9NjJmucWugyGgAJBFwvCl3wYBWwxstrIEwbcJSZfX16eIB7
15+SGyS6nuKAWiZ1iMFzYHpzX37ZC4Psy18wh8CMDRgk0JAC1omeUsyYeijF/uG04uIBc7lE9u0/
tKlQpXSJcCZAl4FDrzxAGEy0iPkso4uAwBhjcrQgL+W2TuFRygyavBw6DcLrFA2HrBPd68/iZRrN
mGJypLExq4BoWFfnEjdR3E7zaOagujpKlkDXW3gz8QpXXKNMDCgy4Fgq62R0xDQw6ii1Z0A1lOoC
pEcJrD2cSLBsamKZ6EdoGJ0AJhWaQJceWslKlebaAO7b/Thj2Hpy8icIeDt64sE/0e6nWpSkwJMU
WS+mrQe3fru+0ycYP+uz5z+BOSQ1GSJRD/ATRke4H0sAwx3iqk4LLktbdyffAoZEdQSvdbUJ4nbT
VgJC6g/EqmlScuV3sGcHaD5gE6MR5FfjUcYFkGgvsqV+XF/t6ic+Wy17XtQ2q8kknFZL3FjQUIWY
t3SZ+Wz5VKEDAN0dx+YiEMugdsX9DJ5c8JGiDH75kVtRBWJuSjt0rseP/kZ5GPejRw4tvnR+iwUD
lB89/UlLl/rrxZail6tgjoL2vCTUPhl/nrSp1EICw8AaOUEp2MnIA+EsYywg57hhLBEEjDBkMB4s
TPVgQn7sY3SazK8e2k3R2XhLgtcCIY9f7Fx4CSQe0cAA5+ovHRcmBA1RkpskNT8GLbb1wLI18p4U
BudYLht4CkVYYDoD4qOAqljMxo1WNBBipKGN1NWp0133DKKJY/xSbfGWxug5ytfT8/AC4T9OYW7x
xWAYnwooWQgQYlSMWR5ImHIptmC4wayqep91LxxfpH/gwiVU0M4BeA++TAj8GCyEoU6bkFJYwADi
qpnZyrZDjow4g4bvxtp9/l19eoRoAC8DkmuC5vvS96upV8VJh70EJVsNGAYwrYJNtvqD5tYyHWds
MZsXg0ZT0KBzhbuw2WnQUlU2lOT4Dx61Cy9kLDG3U9ROYoKyJtQo8bSyum0PmhU6o9TdibI9bJrb
/p5PXLuM1IxVxisHpQAS0sL6iC/5KhrKSFbxFdFhsLpd5qcbCFN6XXifeMEPxcm2XWpj2IEPAl6+
6ekPwbEHGzHGsRHXLj8qUncj6YL/LJ+qKVo5xjdQqHmi8bP05i8JDz6+fBvApiLpKNMikQPomYkz
CNqBDog//bj5Xb0vgS/sbNOun2V+v3nt8yqyAoJE3M6U0/NyfWUkNmSKxtDWH0dKz+jFXuQDz7jH
85WyEt7zexuL1ApHEWPXmOkD64SEZsClSZEkeE+1QYzkRgC/+QCC3tyPeKX4RXiBcBkwz3i30gfW
QrlHUftESwiw1Ghr2DquHoU74Upd/yLAGDR64bSj8Qh1IJVJJ1oypGKRRgAP4vX/irDpVsd8A9oY
N0Hdwf+D0t3ia11aZPv1emtNjVnAonUEYcdO9hS3v6Udt8GDyQYcRPzx2uWDnDHKxLV+1sBdBZ5j
O/xmItrIyE6Le1rR/4/RysGNy7uWeCtlAtxsjHInQAjCTl9Hj9L4Vr4EHWBqFNOojSPamcO74E/8
Klc+qMbEujaV5rgxw9RuSkgZNLvwBvWkLaqabrKbfbe803xKnDPOvRM8Bpt4O95KYBEtdmBHutO2
Wo6twP/WfMWtsEMGKlBBkENiG/p8bnWbBcKGigpTWhBBfIdUGkq888uLfKgA6/1VJuLeSivn4NxJ
2dM26VEgZSM2MtnpqPdafronW7qNM3ogNvRaHN7sGXX7xS5CxgDlXhMcgSwkKGkVvY507CKlVus3
He4mYcOf8lyGSeqXZ3aYMCkmujnnCuyMjmHPh8xN3GZbHqJtteFNMSwGz2TGFnPUjQn4kbCGregw
g2tM2g4z+ns31bY+6L64Df3eAcIpB02U4XY+weRXsxmhtaF7n01qLn8IGwEEdZowd4MfotlIrHe0
/02HsqS94lUbnvzLYtSdWTabQklWgGnhEtZojVOCKHOCcnLgjrczcqlga4JIV0cXkdoGKgPtCnpb
jE6sbeIjr0S3cCvQxECKEsga6DLRxPHy2hh1aUYSW09g7MvvKnTEez9+6Da8WtLidoIZJI6Y+gFp
vmVZzIUIlaRgDAwwdYghyDQDMcIYRv+MQbtXOr7KCXOLKMcYY9YkFUMqKD2ZwDQGIrdua2AcPEt+
XvcZ+kcuzuPJCIbaaZ6v48Bcbtw8lmjAkLK0424QPFlRRWcg0w/8v7+HoxQ4EwisSZe5160uXoKM
VebWyOvKElSwH9sgWix0O+968n22Wmg0JaVQfc+DKjp2Ywoenut2F/GOsctcHGNVW32uYRY7ic3D
IEteFvScl/XqV8McGtisdbCBa4yLaGUjjm2EO2IAsLLsAt8oU0iRhZwH0oJ8QaZLObPDeMccFVlg
jC0YQ5H6xqDl6r/RNtrsomyyGXKoiMr30ZPi1H55jH3Cq1GvL1PRMASKmUm8oi79popzWa4MmG/L
n1G1KwzAEnoO2HfttGmSiHMG0BrmhxnfhJZPOUFkdnLS4mcKYEZt/UxQl0lrzkTB0ivoZDkeZXQQ
A5+N8QoMnJGyVlPoyI/aYaqFHZDMnz7LmF3VQIlrIXiA8JVJHspC1TtDMGZHJ71TBxDLah87Qfj0
sYIVQLsUOlGODJqxMpqd3o1FBm5/RZzdMmpe57CAUhYhRynKHtVI41GlLt0Ac7L6SWYGaTtU1i7d
QEs0sRaaDvNN6ldpfNXK1m54xOHLEAXuLyhF6VApNLQFR6EZWNOECXNQLQ7asz7gSldqV+3jzVS8
tEbnGkH6+a+FfgSKRejgQdyT7RsaY6GYU6mmdpXl/xTRXLrD1AxOKKi8htaK6+HxSEdz8NXw9GEC
YT0LY0pkK7WHIq/ua1EZH/t0snjzW8vPBLlACRQmKsDYlD3w8jNZ4gTuoBDF6kTL3aB6GltIePDm
NVaNyEjs0GnQKKf/pZGaiC3uF4QetJybvVjpeW5rRYP5WAAPeQSyyxsEsvGUR572xzB9zoTZeCzi
YFKj3CaG3jlKXr9EmfzU6eOxj6oRqA2Auq7fHasWqfAcZWtAnY/ZwyqQxzhE3LPj8uc84+lYhE7Q
bENtU8g8enSOLRYNl2t5AR+ELRIAEtVmr2msv00ArrSBdGPU5vfrS1v7clgR+mNUCBSZ1OWX6zVl
NKYyyW1LSvySbI06dgUMVv2NFZpnAIBqocd4aaVOZqE3hRYbaHWTIzYgY5iF4RgGSbK9bml5qkw6
nW2iMIMZeyRrl5YGLDGXhBL8HWYZfs/FEJpNSDGerltZ27VzK8wNHOhaVGgDrIxqdmOC9OW9NEfr
BrJGn1UDRT0ESS3WgjAIHAOr6NLg4RkIIL92QpIDMC7sjIw8ArbPuT7WFmRikAFFUfx7UXS1wqJM
xgFmDO2JxM9iu0t4Cj8LE7Q+jlkQBKHTgA2zZ0XaFxjWlxEjNNWB9s2+UEYvjOTNJz8NY4ZxtVka
YzERYUZtNI/0H0lYO0kY+/+TFXZEyAzGJB5lWJlj8x7EDpgLrHaRJL182gyK4GC/wIfHrc7eRsSq
6zKJm9yepvCxy9LdJJNjOnHxczgUFy8BCJojtEEFBCmEKrHJQzl2Blxaye2myI5o1dxJgsktOND7
bGnEFJExUFJZFolfx7h0dbPCmWlyIJ76GpV3Sw33nRK6bZH4uSDEdmk4QVUQ31QJumxiqH82PGCl
IJGUAfxFARCdjcvwEFSWibzfyO3KxKB2Tn6U4cRJz1f8HCawkSC9wWWoyZcmiCZHEEa1cOF29W2R
vgzj9Dzy+AAWtwRdh0bZ9k8ZBCtniJdwE6oYHLRLpcXTTdiUPZ7+SbWrTLKzQk6WvLakE+MUQgMU
a1g6inaa+oBE4DbPp+ofuYoHsMPn4H4TY164W+T9WBdSScNCtge4AntRdLEYg/IQ1QRdsoS3PK2y
5xgt4xZTxU33rg6GpHNO8tpOUhlsoFFww6Oqfvm5qlkXIrNICZihRVftAi+eoRUj/xOJ1qbWao61
/yPtTHfjtpaufUUEOA9/yR4kWbJkW5Zs/yFs2eY8z7z676HOwYl6N9H8lDdBAiQBUr0HVtWuWrXW
ea9wWaDGN2bo5H28cE7NtbNGT20yM2is4vm+q/XqaUpz69BnOR3+rJc/RHo4HeTaiJ9nIvPdLN+N
Kp+KL9fv95Rvf4qYadSp6fSpwk+xpx9TiALQ38z//n7/RSQG18/3btMjPV2tVav1iKRG7kqynBg7
tTL02fWnqAanOzXFvJG8r57lG3PCWRpqJCV15yxheVbgQZb86DtjtokCq0hf2q7TFGbozTyhtih3
ztKO5VjhaoEsHp1pR/zo9VAy8kj2B8+xqg96Y1yRuF5f3st1ExS4lr4CnlKIn5bWNL4+B6OX29qP
we/vJ22rRrL69UE/uKDs0KUSK7RZb1hTnI+j11q/Zv966PYtOMLC2nAn552DZbfow8BvY8Pq9Kry
9gabqk5y3igB3muQpP6rLKfllam1KG0omX0EGkal0PRhZK7BcefGwGtsNKfAy6vUhPNRN72+6P09
OIPgoA3tlpj8qrdzKFJzD4ArOEKMCNvarvI5Q7IeGJzz0vFyttJN4OSSWIvhkIzOVuE9JCKKiXfa
GRA/OFgZFbf7O9MkGq/Ua61xu2/qoWWeZ4uVbG1ZKH0uHFc6vEWa8HHYUZ/pqZ2PHihKkGn3w0zH
YfNol8LM+bL+sSLcUiUsMhre8Ll0tlN/7+Ve36lQBux6eaz3fo0E+5grzXUoEemdafwaJ9Gwcb3W
vIBBdOdP8gxVfFi3gxLXipRTCpnrL+0omW6YyBkS8Lm/r4b6xag6/8vlb3PVrb+1KQR9owg62+7K
0Quvy+sFggaIkO5O4CHYsonUX/MEb42JbzZVS2pNLii5F214zxCv/rmOa/Xr5TWt3hdFU/AF1F/O
eEirrAmZKS1h5ilUvrNoKPdVq4c7M03jjai4tiDcJjUejozmrPjFJa3eKqU+eKGmgFVvb2t1a1x7
3cQyBbqQWJJhnEaivIuSsJ7JpO3aH3aRyRPXHI0N5cRzVACOjb78/6wItz9hzhMCZZ5R5l1+LT8x
pv3ahQkei+sFvgYJ20bEO+/ELBYBQy8Y12WaWVgXJaykVDqT9+FP5Rvk6+MufaAFjAbYonyj7heZ
PctTEKF9MTUveoiv9A/hfnuiY+22EPgQLWEYfqGtPd1fbR6VotSoAClRr1w1nfPEF54eLa3YICBZ
O0jekOQThFlSRMFQIrUSBWFiPCLX6CaGRuOZev/8/rvPKxis2ivGSpx9tKK+6gPT4HlXdIoHa1Vy
6CqU0f2xSzdeJOfzApwgEt2LSJsKfkws0GllpKN0wHuh2Qe0YdpfGYAVBtKcPVHRnTovnX+E4069
Xbpo6saNXT22hTcPIgiNN5FwfUgpsiTpxsz1NYqcoXOlwOmSx+ruX+wnCiY6T65FJHU51DcB39eG
wdQkINVpGalel5nZn1hXnKuw9LckGc+Ba+wnX6CCVgpZPQnZqS2a2nZSTDIVLaeG51chcd5PYekw
+1xJ8l1gzBZT947xEI7yYLhmFbUgTR1f3YfSFP9exuilG8tq9acmSqsPNTNR9wwBRFvMSWsX+e3v
FPakhVZak5KJre9+msPdRBPi3ZsOBSRS1CAuaTuIjdFULsxCmhAcrJmMY/68CMLrtB2dwc2n6d1t
PRo1b40J75qxCjStqMIcdpbuc9ON10Wiu2Mw7xqn3CfdvHGhVjYPVBLjYzI4m3MK8BLi2b7L2DIc
YP6p62PzYwm33YZ3XbNCrs32QaW5EGGcXqVcjy3Ld0hmTN2/jUapdWN/NDeMnOMV2DqSMpUWkUGJ
TBzAzUzV7xMN6XUJaQiqI/PHqgN4NaeFV2ZMINjTR8Bmh8BnWFXuzeegizZYIlbyfoBe+G3dQO1H
E8FeWTYiRdg60HRaRBBj3Ic6s1ILIYXdvz/U04uAHZ95BA0Eq7ClU8gQpeWjXdqEg0f51pX6YmND
V3zaomYHipRmBLaEbAIuSTnIVZvVlNFTEPmKm+vJk1M2Wzn8qiH6UmSZSDOB+Dq9HoEUt7Efc3DV
BDWeVrYf6saHhLuZ3x/zKIXxLKNXhP8RW23DOASB0WaFy0ceXE32cjOUeKvzsHbbKVnRcSOhgGBN
aEgFWhs4zgyQgqeh18ZfZvvbZYe0ZD/C24AGAAzFhDqHKqOwX3rD5dcj+uNWxOhx9afOnJ1aBNj6
24fZrquOl+0td0m0RynbpNiCpMpZ57UqQBIXps6kYV0w4N1Kd8X8MSp4Cwz1wLBInE5bwXxlDwly
FLiX+iJKXYIbdEZTasq8x+fuJm/a57vuKw+RJQVbJAHLG7PxtoApa7u6UPSQr9D3NcXrnjqtWflq
k7u8/Do3HBZ8aNzfaJZ/G1qyuiuK7LlNlPdSJqvQpNOC4x0CUzqxVgizlh3HeYHzdRPU6nZ2VPwN
zfLv5QNc8Us6RUCwoLQNeBkIzsJKqYBKWjl58fAhYvja0H7I+lM9bLi/1R18Y2b572+yk4yvu/Br
vuNsGRiVjeqKVvNPBDGviKH07DP5e5qgHXd5cWtWqYYvDx5Iwik9nlrlay+6bAEUtWZteVal5gd+
h7TX7PRPasv+56CopH0RzluUyStui4eWif4BXQXqnssdfrNcyR6gN4sAF8EWcy21+T10Zx5P5o1n
+Mr6wPLSteKVuJTBhcPLfLspaimcvSyY97k97obsquVywne9zxxGl/DQl3d0+biE752ylaaomKRn
JtJDlvTQ4yQxQU3lv1vrBSZvK/nGp6Bo8s7qf7XRRvK84l9O7Akfe1dQN3bA9nta3xSuNI/XZSf9
mrLpo1GX97acbdzTtcceyS3XUQMGzncnXBlgCZUiSSondxc+pr913njWobipgN4Ph2PBHCXlpL1+
G1/VXvWQHdpPyFPuL2/y+fgQJbG3P0K4PkrtyAGa6gDhbuLf+bX9Mz7II1NpTECOu+oQHHLpasPk
SutoeSQtPoBWNU3K0xurFHkYwBdQgByVXrpjsM88/wrRoE/bnFUrDvzElOALFOKTlg3z5BXlXy6a
azLV+X9cjXBtSm1IymZZzcIN5T9VXriTr4vr4XG60j9v2Fr51h2iH319GYoRECCnO5el8pRJNqi3
Ytr7xwyChfx5UTOuXfNePfxnJnyz07f8T4Xv8MSocEOaWvcbJeOajofqSfWmu/6DsacK91k/ZLto
p2003NZefAQg1gc+g2/DEPKKogwGio44tMErb5khDK60HcpKngMAtnyyX+an8ThdSRuZ7OrWvrG6
BK83bjQB41w3clC4Xf1UxS9j8EnHu10+P3UlAp4s7ezm1z4Pw2nyFqAtZEhm6dmfpC/6je4hf3RN
Pav8NX7On5wjU5JgjLvbKmIIxwfCzT9eX/41a98G02A249ow5wHPO11x2vZjFWvBgsayQTz7xYNf
y1vuZW3FDJyBEyEuMu4iZKGpofDg6bXlMGWvY8L6ZqFsyK4lLyKH0jxtn913v7aw6eeHSVfYhljY
hCsCbUvhynZJlEN+Qt+R4ebrHI28LBt+q0b6/qwJOxRCgBLr6Arbwuo0acp6KQ5lzwp+6sNjnD9f
PqLVdbz5/6unR6TacYd8MGzSmgZ6qG521mg/681G4NuyIngV3SiifnJ0HvtR+9Al880E/7Hqx98u
L+Y8vp5ulnAoU1FpWhLIs9f4z60FPxjNw8he0sCD4m9hvM4vt6ICfaHxjIAKvkQwNqalafe5M9Fe
S6g/w8rlbMkgnucnmACljogvyINzlFwQzLocIYwWX9PXAqle75GC20Sqr67EsWTG/mGxJa89vQON
b+pSabW5O/cVzBjagxpvZSJrJkBXgZQkGMOvIoQwJ/eTtLcojBi5fFXb8m2YVe8/fB6i/zMharP2
fmmn+sgqujE+0qK/m/lqmjE+zL6605pqA3C8cteWqsQis0gT4kzVQ4XCpAUHzIcjq1dOr7hR/lmy
/Y+TzjS4JW349SWLOI2QyHv/Y02EN/sGjEBOOs3gc6ODpH+tAd+l0+8qDO7SsPVao9m9+1PSFu1U
oOPAUvjb6Z2o0wrmbqh/PdUO0d7srIdSdp4Aaj5WShAfrXDrJbxy108MCnlU0aapYrTO7Olp/CJT
4wnoQRAmYWtwnTH1EvCTivT3/7ZK4VqqjaH3fpDCjZA0nt7+MLvHKI49K3e8MEwOl42tOEGSKhtQ
rSkjhCQ+9SE+7w0pgtPMsuvHsgufitG+NY366bKZleyGJtwCVqLywzChvfyON3lGSGkSdwVWQj9S
ly9+Ot9eZej3o2d2nvpSPsm7eL/NAXweh0/NLv/9jVlAeo2jTdWyvPaD3MYuT6FdolYHfRM8sWoK
a1SGUM1k4PzUVDAZfaA38+w5SzEIrbewifa9djQYI7q8mWtnxgwtLPwLCAxWrlNLzdDIxTyVYPFl
ydVT1ZPG4ihP+eGymRX3SN8UtwipJTUtWTBjddkYpCpmBs1KD2ZrtV7W1J8uGznnlCTO4yEXEDRz
7GArTxdT8GVJIARlxkCoqY270BtR30JjRIO/wj/21yEsr4sqwLBzbpQPjLxqt8FN+mH4VjzOP0pP
ug5aRjT/RSrFz6L2StGcRqCoWdv7WtpGaV66Tl3aL0o5dpTP2+Jr2U5bkygr+wx6gv62QfWVWrKw
z1qudaUzwIXSyrWb9c9m//5Eh5I8jTHGXMjXxO5qJelDV+o2T4rqqQivZ7/3MlTmLh/kyipOjAiu
UhuLMNJU0HVBNXyDM/1nZIBZ+Bc2KO2i3sjNpOZ0elf6oCFl1wnY0mz9VJp+NwXyRgRdiWnUeihA
8gyjJC7WIZN5aOuhXEZpJiv/q7Y6Q69OEj7FRZF7BIPcixS5vjLy2NgIbiv+A8uLbCn9i6Usebq4
epyVrHNAmTUEFzsJbpPhgxKMu9rf4uRZ8R8nlgRfPGaRY84SljrVOIS2tpuS+rdqBfvLp7VqBvAK
ZR4yRiBfwoL6xFTihmQkd8LuOqkBYvnO4H/KuizYqCmtnho5ogw0iMEh0SP2pcnEfciK/NafTJiq
Uvlqnob0EI2qcpQjyByUVmUu2TLijQuzdmw4L8CBy4wX7O+nq5SkQUmkDtNymRie35h/rFg/NOp8
KLN4yyWv5HdLLRKxVMpXZOHLj3kTznwbLd82Y0t1uVK+tWFpPQ1KVrb7dqoZYBtTW6o9eHDpCF8+
y5VE6MSw8OUhVgzpKp+Aq2gWb1cKlAfoo/qrZErg4a6G7ChJYen2momCTdbNGx5s7XxfWXeARS4f
peAiuzpqh5F+mCtZvgUCMmbkyMtmVf2h+NP4Qw2d/G9kK9WnSjXCrXC7bpyWPxqui+Kh8GEiKJ4E
qklTWKsM8zAzZtIiEGKkUDG2ZeoVcoAaaBdlh0auHi9v+6ppm3c2MOJlykqoVfQBkocNYEYejHr4
lJbBeDXHUKj2EhNrjTTEj6U5QsgyTMXny5bXrjW3mcBvwNJxRrXOyFja1K9+MP5qRn+k8HmWvkyJ
s3Gv1swYRCb6nJBYnH09mZI1gdo5RP8cmuJCdVWFmrofu/7wcnlBr8FBeK2AM+c1RhUfGr3XROTN
t5M7ZRHFOQFK7aOr2ax0zwQamWjqY6ghkGKlfez1Tiy7oRxeNX3x27cBMWYQG+SMbqa28qts6pci
U59KZ87RVIklKgdT6zmdbOy1wrcQK+XlzdArvLuzouwmyaRuOPX3WbglYLTmCIDQAppaWkugvk8d
QcGQpFJN3Mm2TMZbtaUwOoIY/JRoBYV8iQ1t7XGrqrVc9LMdhCmGjIjy0tl0Jt1JYAQSsdFUrMKj
JzTsmRBIry8f1FrYMBdEKUB2khaxTRzFVToyoEfZrIzdafhshM+VlW7cu1Ujy/Av6Av0i0X2MCKI
MaQBH1acFQeiFyCP1pu2WrdrG8azhnNiPp2hseXzfnPlzBDSS9IgEMJWZ35QQSB+LplSv/oXG0a/
G+gDf52hn0KG+mhMGbKXqqanjC+98t1sN+mw1ZXDZ4CHoSzGDCjJCDcuHrO26UpEuROpl72M0Y07
Qw+7hzSugMdk0jdgbjDiNhNAhVmGKUFpYGOzY/WQV/bw/fKSzzeWKIgMxkJFxRSM6BdhiRnM2GAA
BkR+H3r1opSyt2InDTcu47l/whDqMTSLDPRW5OWHvDnBvp+GJilsnEbl75y0+xAO2WMKs34xmr//
xZremBI22DKGzq4ZcvSiKnge0+L7ZCr795vgtcV1BLUOJFy4j0pWJDLDIbIndf4xziZXL+yND+vc
MS1tUh75FKJfx4dON6whpBTlvPTxrczy7HDUD3HudwN8SF1uF1/bLhhLj50urI0ccO2ooEmmcQJV
HqnYcoHfHNWcpvTwe1xiGIaaGyXAFwISW68LiuupHjcyEmGdpLOkIXRp4H8FLEoz4dRaqTJoSMLe
uIyedLeG4Zs/Ur+AXpGm0TGzLfRYorjdXT4/kThswQIBswcgAb0U6l7igEant45Wjr7htYfJ6yWE
OheyBP/Bf4xhiIdjMvvSes/qAzJ/nnOTHaTvW704YZdff8HS15Bfm+546NN1z+2QaoXlFO6QzLKz
k51uVlyrqsPMhXWzGly7NOatuc6V6hG3iqkt4J2EO+QdTq12QaYYXZAqnnzs9vkjeoG78Tn4+pJd
Fw8wpXnJvbNzNuBK57nXqU3hY8nVWc87DeedpJMKB42hBR/9Koy+aPY87mEqMFHKdQs/eL9WI1Oy
AD8B6y0y6GfDXGHatlqSwYIwTDL6DnBw/EASPfyM+nRsJv2+8WP/uYlRwQN75EDOKJf6ThmDd7/o
ca0qyEHwWjhQcewp1+ZCsjVipFb62c9w0RzfGWkSb1V1hVj830+JugSPNx2kgbDRrWoE+mwk6S6y
IcPqg795rVBVzX9e/njWv9j/mXkdfnjjHxwbZ94bXbazJvVnaw9XWiAxRjJr95EPr5XeFBveVsRE
UwMECM0AEhDeZcJRrCENvBHKevbjnXa/yBXlByu/bs0bO/uV3GnHaYf45nBdJ8d0OmbG3VYDW4iR
/7UOTI1kl09G1K8wkijV6y7NdoZzV9p3Ki7pnRu6LG9JnwD+QHorL67izYZmowrq2JTQYEq4lLYD
w6xhDS6NbMXVE+RujWDakCE7uyqvJiExp8EJgNAWWnZxmjsVOi/Zjt4kLZXHxvqVBD8uL2vNxtLe
InxxI7n6p8tqEu6F2YzpTp+jQ5l+lwZt3yd/3m+E4TcG1BiHp9wjGMk7XW0Vx0x2WhQPV60k/6xU
JTzWprmRKa2t5q0hIYGBV2KkWeGUOx+JUzN7qRMUQeqtDv+aleVZwNSIw+i9WJgz9EzRM1+td3b5
pOjXfvlYtP/i6IFsgiBdQODk06fHYs1TmyeZk+yaFuXt+VeMFNuoPV8+FnGm7/WjeWtFOBe9TcAW
VxJjbAfnxTrkO0r4H+qr5kDr/li76b786mzkfera5gH4AhFEmrnktKcrS4Iui2Pw2TtGJz6Pt6FX
fMphe7Oes2NwTCJIVmv3VctoJ4NMWire6V0N/2KxscNnDpKP6+3vEK5KroazlVFg3SVKD+REm26M
1PacWlGh8c9f7BT26MvbvbZyKp1M/ZDWnA/Th8kwjnU1ZrtKvW/zp1a9LsOXyyZEoNfriTqMyoOq
gQznDMAXVLByZUOUsrsa/IbxIfnjfFyEOzjPo225W6xyQtqAPfpY8HOA++D1yuv89DSlLJ6L0rZr
2j+UMZxaGw6FAtBkdIKjojSJl0/j51nacsbnW/nW7NnkkhUasl9oEPDzgoujX8qkd+WfdEDA9ovK
8LD55/K2npnjAU5OwPe+cGGDgj9dZZAOpjwXoL+00foJczxzaJ10HXX+xvtL5FVf8k0mbXjdsq1A
DsQ5GCOtjG7set3rD+hLed3evom/c4xMpEVe5D5K+3pP4XM/Rl5+M11tKamfBVHBvPBNUPHJcdOG
5vU2smfBlD2h0bfxFYhjl/9ZI1Nar6MnEH8sm/0mkLaB2Sj6VBbMKNeTtAsKnqR3jGmXijd3VaO7
tVSVAKdMq6kZLJ7RuurNsem90I+izi2pmOR7PTflX5cP+ewq0/1ahsHxCyCjoWY8/V3jmGe9NUuq
59sQPZspBbMv6S8bBEMwQ9q9VaFbuVPgXSGFg4cL3LkIzKp5GMajn2ieL0+R9BiNlhN+qG3okH4N
ge5MG1f4/Gq9fqmwpi2MIQp52unylMSSwBiRnvk/pPvuJ6SLtKRtt/+Qyu58HHaGVyau/4vwjLCT
O91mu/y4yXgpTBr/11388yOEs0fV1DJHp892+hFqVaiuFw7v7jo7bGnvnt9kugZ0YihtwYNMIed0
tUVPa3rIOUxHa72wsVztnUUZrjHpjMpU44LtXV6IpxbiJJAK0+T8shaFcwZj1GYjQp0/Pk8tCGtI
qj6JoqBWvUFnEOJRgbjajH5qwZbi+OtVe1PpPFuK4N5wbVQ3dI1aQh/AO8yAzCetDZ+qMTSPha6h
TB90KYXk+jeRezgiBOZfXf72zuPW6W6KX4M+qWpf5alGX9y/8z9FsLLau94bJ1fewaa5OYMrSm39
Z8060LHlDJWzdp0at3VXTpkGZHFRSy4P9a3jDsdFzq9COAOZZm9BZDvft6Z/124mcIn/GRbeEToj
R7gDDEO7RgX+izNstOjOEptlK98YEC+mEk5BMOBf4yqJJrdV0j7YN/LI+RZJUbdMcekVbMFZU8Qb
RYRzn3ZqWrixg9OUoaQtm0pi7D82TD/Z3RZyeKm5nN5Wvrdlzhc+OaA8Yn8/KFrgktMIU/ztIkcJ
AfKtc4xdulKbQ/vnX+CpKWE9hj7WZWSEBX2aJC3cpDHBKNEWV9oDKYfyJ88WpbTLn8L5HpICQI1L
ZIB56+zRZ0ZzPcqJonuML2rJj5CybwBM+rKR80tI9GW0l0SRqTGU0E+dl+/T9mgkcNCjrU7X7QCB
e+Wk7+y8L5Ge2A1RD3hDOg/iO8mnwyUTp9Gx0x/r6rlpru1NtPXKSk5sCEcEDkObDHPWPS25dXJU
Fouv796qEwOCc9TNhS2aQiTNbni3/YfO3pi5OS+cnG6TWN630ogWQr+c+NHqjqGX7JsCJHx9JX2V
fpY4XpRWZcVr/+ixtwXDWMvG3i5PrHCOfiPXWYvxAfmcpcAqfW7dFhoM6EwOW2+ule8JY/TSFuZi
Kg5iOTUtZ0Z9MDYqT1lafpgAi4VBv0PSdXf51F77ZoKXWKi2AADxgAY/IJjSh94suphj6w/mTb/r
rjrPSb3pabyujk7gGj86AFbxz4k35l49LMj7K2vjN6xdzbc/QXjDp50kydPE1dSnbF/7gReU3y6v
cmU/yW4c9AoYXySZFFx9I+tlpyS94dnxl7C7SrrGi/CK0RYmYMUn0UoGG8exLa9mYTNrfQj8CGlK
17aiezoEV7UZ34R2uLFh55ELcqGl3I7XXerBwnIgKutiG9ypm6NlNXcM94fFTtUbdxi+TXm14QNX
cg7MLQk4U58Lu6FgjsmIuvbD0WAyy7rvrF39iu+ObmV939zKu219z5VtPDEo+CoG6RqlbVoTVuHs
NrDRJXDaz2r6ePlSbFkRHBZD9mEJR7gB4ZLzQ6m65zxE08FQN7Zv5XazGMIwTTpoksV66BSk5IhB
TRMGsKCvap4U/b28kOWHCp/wiQXhfFS/mUwTcA9+sb1umJfTjuFVfdzSoV9zFXBagYvHJTG2Kvat
Gzk0ZzltDG98UQ7oJL204U71Qq/745fuMgQsHct9SMmSXDTZ4bkOw1W52YB5xd+fLffNzxDOLR8g
L+lSlhs9xUf1GNL76W+lKwAOB+cQfXS+5TvtStr7BxkpQle/993aRbvmY7/33UXaeFNBY2X74djm
zfb6LBap5p1BjcwqgXcqD0kjQazMLoPZ+zHIs43vfsWNUT/6x5LgXsq+TQLUwAwvZfilC9rPVqt9
iuOq8Bq92CIAEPl+lqzkxJrglls7knKqVXwfh+bGuY8fsqsUwp3IK+qddFxEzbfKKqs3DH5bEnN6
mUy6CsAm3ZiHEJAbnuZT9TN8nPbDsfm6CJIUd4sKSYxIz8vwLf1YPAz3oeXl+/hmi7l6zSu87aUK
ewwHDnTjg8Ycf8o42jQcLEe7HuUt0uA1r0D5BLAeveLzZ5WVyxFI0wBlFeenav9J+o3sf20ZEJVR
d4dhHiCVcHjjpAxJYVkMstpWfFvZFCsGJYoORjJqh8vuZ+1WmtDdLX9RkxM7IwlCWWqYJiwlIOmX
5p3T69cAeDwzcp4um1pd1RtTy66+KYlB7+JYU4mpunyk4gpX9b05bREFLtFF9C+Q69DjAe7LooSc
v4bjCWLxBV03FxATFclD4Kv+A9CCwc3K2P/hpKVxb5dVcXV5dWsb+dawsLpGmgtlKEPVU/x4PJRT
Ee0amDE8BPHGXW916btfocC1GJGXTcBviMkKcSMw/F5qokGhgGcezR6xrXjaK+FWF0hZPpmzDX1j
Rwjno1EnUqKN2BnQDkt+FYWyn1T4si3to2MDoKnnO7/XD6VcHPNyaxxp7c7w+uUwEctVz55welBn
UtNbitelz+kCOInu2uHx8smtLhFAJr5g0fkybOFzC6pRDxxqwK5MAciZs11tqpT65ZtxkJ79snOL
KPNk4JOu0cgfO4rGl3/AWgoA5SrDnRRpeBULR2lMbRoNYC5IAeyb/6QAaEYf318tZH70jRnhJPU6
mYxxVhVvlLMrwLa0KPPj5ZWsPbSY+MCRMETI016cIgVimYEVMhXYBqOP1kG5Co7+l2U4Nt47u62I
sxbkbFoVwGdoWNOjFCLO0KYxHdYxp/6S7ZGNOoyRCbRBgSdItpoP1tj8kMBsZjlYcbNzdiO67xQD
RulaCvsPit18vrz8ldu6BD7UNJj2JgQLPqDXFH9oCxRk1MyEnbSPyw9ObJnP0K+2Gx3t1bUvQACW
Do8M3alTb1rkfjDHUqlyaRZl2vFWo68ZfJ0/AhlCWkl6kDY+k+UWCo6ADi3RlaADaEcUJJFyvTUj
v1K9JmnRGxv9Lxoj4G5VjK0bGlK304OtG7t6nWBjWsSNHIWjFjaUKVs91jOcqnk37uadgqSi9fFl
9sqP/x+6kWsLfGtsOd038amK1KyaNV95LZa216YX7BHWhQMhOS4FfN9FN/I+vduaSlrWIO4rBHv6
wjzEu1DkCMgM0GVjTBG/g0dmsL+m1kY2sW5gef2h9IIUhpAUxXGTzJNMDb+xAUKXvytjI/StlNYX
3BrUGwtmhKgkfIcJUwQRrz54rca5Paa1XX9S7crZB3FaHPq0YeA7AiJbto1xyCI1/2DTUd14qa3E
35PfIKwyl2u21+F6ZsHgoSxyVJnfSFImzNItoPHaRYEXx6aoR7eUi3l6UdLK1+YWfQDEZqVrOf6U
V7JbdMW9boIQNDYgkGunB9IHjDtwn6UOcmqM+nkw2yPjIall98chTbu7zinTjdxsLQaCP3wFFr0i
tAUzZp5RLAX9iDtxvi0dAirou+j3ohIcbqxozUu+MSXelmiQJmdoCLddkiUf8iBHkdjqy+tgsrYK
ZCLIcHkGsSyb3jlLAxMuHFXj5Ik9Nq3iTTftIb9V/0KHltw4e/PL/FE5zl5SLnwU98bGJ7e+xH/M
CrsJO5QtVS1L9GsDUcbEaG8hGNOPUWNOny7HnLXCKjdxKT+DoiTmCNmLLDVJQJVbZXafDq4f3AHd
hirAdfbTQT3Un7PeDbJX9ex3c6u+bi8AF0qPcAaAwxCz7VBxgrrAdtM6n2Z5Ptqqib59l28ku2sf
AeiLhdyDtOIsDazTcjDyJdB3KjyYtnLLZm70IdeODOgDAnrM4KoosJ5+Z5PvmFojjaonS84+Mjvm
yvqbpix2l49ry4xwM4JC9vMA3L/X9SUqaGVf3GiJE+3hx9jyiGumyPeAySPTQSNJ8IiaZKRhgFaw
lwxcDak86BXyVFOyUdlf84ZvzQj3D7WZGl9J2Ewi322Ua0kqd7nhe5WBC9nCEyynIAbLt8aEC+eb
Q2ImOhcOtMoB0nXXyu4y6zaZyr1dwyKcPF4+rrWvi6u9KD4wy8TE9LLJb5KCdJKbcUho2S6kL3xZ
bnTT/yoP8UH/rj62+0VxeFI8i6mWrZfXyr4CkOGDgT95YSYUlsphMSC2kEUWWq7ezNr4Ta2Lz6Zd
qXvH7vaWqvjHjcWu7C6awFQ2iJSg7cVKe1jnM+ModDan2i137S3rPSq7+N7cWXfTobttdr5rH2qI
w80N6P0rI6VwsABa5VeVZeYYROCGnVVJUC+kfYo5NLuarsKhlKhMRozBuH04oC+DEGOuV8muKo3e
tXNqvdZIeSfV++QQWmV88KvC8aRAf7JRbXmYLT9wy6Fg3Fsx4ptODnZoCVk8Xqds10aAQU3YqZk+
tO7tJkPcovsKi/gXqazh1sqD0Z1V/yBZwV+K8smRDiUj6YkU7CyAsXNhP2WR+Z2hmNlVkly5anMd
tH4U9DelHlO4yY3O5en/K+7KL3Ex/OIL7XZDQ22lzgpYQrK7dNS+9mPoDZZ5l8XtQ6Rlf5oUtds8
gWqfREY1Zq5bLH/qwvohaYzntuwRjNX+xasFDw6tEe8ICkBiOhNW+jjYow9ZqPwpm82jEjBUG7cb
+dm5NwIABMkH3YgFgSQ2Y3WYB3ojXEip0tDtlcHzoweneKde0PLm4u7QMIdkhjxUnGjqHD+KzYYD
mDSUPD0E7Hi662GhdRt+fCWzoJa7zHTzpYCjF/OyWR7VYBhzWrL34bF9ya91GM3pubU3A5OOimsc
F41Z7bu24ZFW9lGHbo52HwVC7axg1w921DoJb0ynH8s/FHkZ1zKl4oEskYLhZYewBKPTj5I1ktND
FwH2h2Fhwfk5MhpPva15eoESs5m+NJUWuZkP1xV5vlQaX+bZN9ws6Tc80ZZh4XEL5lPP05q+plLa
13MgP5ZhfKUM2schLm7zDCFtG/6dNpGvLy94dXPxgIRMGzIa8b1Jqqg6qUYzcxy+JNahi25n+915
BnvK5AWjkAalC5GcpQh4qM3TwrFn2/5hbts9YzDXSIDm+/evZambITRhURwRU9/cH8c06GDxNOQB
nvA5U567tgXDCjht406+DsQLF4WUFiUGajCvowmnF4UhvaodqQBS85ijxJulMQpc2R/bPW8icx9q
avZxHAprZ4VxSAd3LB9AmVSPc5+3x7IwJOijI2Zv/dmMP8WBln5OHEawfP6wXMpN2kNalMy2Xd4h
/fx6M7jLLAxxnRqSGO6ggPBHZYShJMsma9870niVNo28sTnnQZWU9Y0VIbGkzt8GJfA5N5SWppv9
g5ruUxmgFjopz05W+u44bwlRrq+M3IF2y0KWI+QO7STNdipntC271Ovaijmul8t7t5IY0fxgaovK
E3RKZ/68ro28M6zI9gy331lfpHvm5J6Dm8Sr9/nH8OOwC69UN7/bghucP/MxSxMTcR7mqc7mqDo/
0tSuI6j7GYFKPVbF16Y13CjdmsZeKbAx37O06Kl5Mfgo4npCtdG01qBdsZBhOr1bfWq+hofkFWXe
0ED7sU1Qs1LvOrUp3JWqjqpGSpnEG6t+mtyi6X7pRqjtZGB8KEXxb3CMLjla6JqQJDzGFq3prjdi
SKzmLaKCla0+2QDhqULoS+t02YA2+aryINJ4nlc9JKfWvPEhrgTTk3WLJYGp5gAsczG1i3tX9eZH
51cs7ZRf0TG7bj+mhqt8ZQJp+zqdfyinhoU30v8j7cqW48aV5Rcxgvvyyq0XqbVbtvXCkGSbO8F9
+/qb6HPumEQzGmOfefHDRKi6QKBQqMrKnLt0VOMEhhFAkWin3+Qg4JwUngnmfdT3dSRFQYK2V5J5
yF0OXRnzisGXMWbtBnPehamKykaBG+ou3JNj/4AXuRN7pqtpduMPLpV4KU/qU3viJe6X0zUYg8Ms
HKi2UfmDphGTI5ixFk+I5SVgHnZ9S+4oBVj8M9ypyIDQBtj3j+Kex/S7saTIfrDNUf6G9OQ5Ni0e
ZaGQA8IvthAdqH4MY21DRZOzIy8fXzS/+m2BOYhSPaVtWGNUJk8gf5LdTdpDqWiOVbR2KvGEkFnZ
dGSt0BREgQ8TbpQm/VycW/ijT5YIsOdkYhSWZDaYttMny9bBo3rob/pj/FLeIVf2Br997Q7ynltl
3zjolPkByblGp/5Yduomq2QlTCWE8ufJI3elT065I78Yj3QMF/xtB1c4/DlAGNPOVAcFk3JnMpR1
xhAoJJkTFZ+w6iFIpYu2qHIQwhvg57UJ5hu2hhbMNSaInBqD1RT2N3jjIfYit9gnr6Yd7IXHwit2
1Q0vRd9Ih9aWmcjZFUWoDDkWtHVFRz2pj+rT4NAXQpra4Rvkc7wK5OqZHTrdc+zyrsitvbtYWo2p
xudBnyl9AuupDJmzF0180MO9ad63Jo/p5TJdhp8ShltMqgAMgN76I8rK0NW9gqupI5nspWObPIIj
N/HlOuAJcW3g2Fa2WF3bKi9qcZZxRlpf301ehPDW73UQ8Bo79bbc8a7/zTNB2040W8e/NAQtjiT0
jiWgz4fSLpRfmoZMtIXa0UuStJxAs2kHFR68vSElD0KitZ0RYqmZ1ammM6eCp2lfUsnYde0+S/5Q
1OccYwBjA+oeOQ0q4YyhdCwiYUwQ0SrwjwWol2U8jsstV0BhBYwTRDqQlDNLplTS2EHXAppe012c
7YIoxqDhu9xyausbrQrUmxGcEajw2pfZqdFJgw0pROjofcUHc1R8DG7zgwwKSMhQ8bpzG4eJjvOa
UITB2DyS6fX3UdrBGGOzKe1SAP0jqM7wVElIBY6Z9gvYh2obVa3Rv55bXx4rbAYV01IgxQNLE1tz
lPthFhSiB45JPqXiW6cJLkqdf/w8pEbAmQ2nQDvGsgqD13UQi8oIwNuBot5AoPQE6vVC+OPsB2bw
2gX/Oa0jsDAVjQSQjwVdrTPOXQxiS/G7CJ6h6+t1mQ6sbTCBnvSKlY3QQ0JRGDDGCIV0c+SS4/OM
MLEObLuYNCBwpGpKt5+HZ7mY99f9uDxA8ANkaGcYEYoQTDJaysCN63FRgZBNF9+gPt3t6zjBjL80
g7LBqaZe4uEEN71amGSSU3kIjUHKrMDJJj8zdLdoePJb2xbOkEDEhAssW48OnKik6AekOXY0CYmx
k/pO+uMwSpfutxXmmBZZI6t9pgaQf7ZkR5laxU6wdk6r1eBNmQWeVMLWEcUdizlRoE8oqeg6LBhi
pOWTiC1XdMlDOgrAQdRQf9X1XuBs7k1LVJgcbGoiuplM3O7qJhM7LRacelLeoLX02RbJBwox79f3
3tZnotAO1GcVyJ2rdG8u7jtDjCUJwQ3nNBNQzK58CM58/99MMJ5A5EvUBgsmDDF5EuYEyuAKZ7F4
XjCfZYZAtzHIkYBIgIFPkiYvJIsP/5sbbCAAwGJuxlBwCqxUKg1+UYr/28dgMzghbJVIJTARR7Vl
F7n1KMQqr+OCD7ou2aHa//uDs2RHcRVFYCGFjamqMQic+Arg+tAwmofH/2m9WH6jPKxNFSJ8ghPI
0UktGsXO0QZyrxu5vKapN0BJgNMYQyIs7FMrW8ip6YngqElZYYCd3EsKuTME6Wio0Skp/+KGXpqj
+3BxWiKi5TlkpnAoa/JNl0IX2lrvVfWHbD3I2dZe0diwMJMrKsjy87ECc2L7miSz3zYlZzdvhhfI
ooLXC4MvwHetTRR5aOkkEyu7HYlL5i+WWe0Vnaett2UFxToAWJBHUcJGxsrc9Bm6GQJEyAM7LTDr
qqDMo6ac47/xSEBI/m2HrSNh7kRvGqmBN+6ITtMIJIQm2mWL0UY3AnmNk7o52qcl5/bZSElhFwhS
4LUxJ40m5to/fRCIGHX4UKVeGuCVsuRCsYU8EB/UIK+etFpqPwiE8RInD3K9tklWpDdpW0LiPtas
hPcu2wBkUdg48EkgcELuys4YWUi7oLQgCI54PD+Vjuph8nVfvOEB7jcqlmtLjOcjuodtN4Zoiz6X
sU2VffOdfjt8s45g8PK55jYC/MoxZiOR3prlUoRj4bv8a3pvgNHTXXKLt7RxDB11L3BBppdJGaWt
BCgXw+GoQbJc5nEJghrJSkFOASANkT4i6zOWGzuZ/zjmL+2gfbneQkrXJrU4KbFbzPCuCB/ysPl1
PUheLt7ahLQ2ERCtTapcjd0plvxKbF6joPnyFyYgUI9aIAboLsrzxliLVlCJiasOsd8LwamrdU4D
baPiiB2tKZRUA9UjPCvWboi5mFeGOMQuhHN1DE0Z++lndh/5ja/bVuTkD/o+8nKRc8YvQ9jaKpNh
Bir2XiTDqjiVrhF8q8AIW/HIRTeaDmsrTDg2G6ttRgNWogM6RuR8oEIbw6oNQL5u68Q+rxBHT8w6
D4BFcDzo6MmjNsCOxqLKqaN+q8GvY7xXbtp9fgCxt8+jedjYe+B9pcx3EowBX7L+aCi1jkYrg4Rp
QuXPy/D4dUZF8f509yEMU/USgP4oVpLZ4OD9neayjgBPMYcHYNZOyeRet7BRVFybYDbfbJVzGVRx
6CrFfYGd54HF5l77ah7Uex0F8DvrFN2ZkZ3fqpHXcqf4LoPR2jqzCTWhQXsomSq7k/TYlau5d5Iu
emqy5imsU176sX2dLtaT2Y2pOen9PGE9e+NQ/epeAW/1yC52AEEZXNmNPG58p8u33o1rB+kpXGQ8
E54mWke/4ODEdxWaCeON/vJJDsTN3ng41Mudj6uLMvjCQ8AK2c6FWqRF0mpYzEZ6CfsKgtpxZbkN
/rOHphjd3JQmGwRalQvIYMnZqpfhhBoH4Q9qWRR0yGzVWsyA3KiRMQzd8AjFnXdxFD4L0nKK4JfH
bm2G2a6A+s4YE5iREhM4OkzmqZrn79fPxCXpDuWGlUApBGwPRj5E5qOlVUQp3gMBGLnBE2I7ccPH
9rl8jvzWvr0lvY3xD7tV7cDr9gS7hqf+tnEjrH8APTbLXZMOZm0UyAqGo/WcvIShTQVGLE/aJe/t
K4YFbCDQOZFg8wMunGZes2oK8mS9hdOor0vz4CjKi8qtbG2Fm9XSMulVA2pNPalhJUWXvX6ZAzt4
zY9R4g+j05zq/eSLUN7bp62TQBvb4zXatp2EKhMo8pFWs7MJvYjqk5Fi+wwI6nbRVp0zluEtlLGf
ru+hy/cbKqxIWKEWQ5kAWZW7QgQDbWSZsVvNna3Wz5r5YZqV0/e5rZu8dvOlV9QYLVSjEo43DxNF
p6wa62bCJZt3H2kENNoMLmjz8bpHl9EFRoDPNOETxL7ZyXG0gDJiDX0MEqj6v3Pds8efWrk84Gsz
zDYUcgrlbGCmAsLnNQabtw9pH8LBX2+uGEgaKQoM4DNWT7yagO8uKwPOtDNmf6ZhP7W437qAMxqw
sd+pO78NMSc5CoJR7Hu4g4fLa9nbWuQq3zQ/Bq6kADvyrwBvOIwBmhCD/5L9rDip5eX1CutQRqAf
DVzk7LNJaVOra+k3C7vaDdFUlutjkT0n8c/re2PjoyFvhZegAga4hL15ijgWyrzWY3ewniHIAClX
jiMbHWX0lNGTN5FuYa5RZNOtMZmSRIcnVHg0DO562ZW94UvmjzeWk95KtQ2wVtVhUGy60aG2ys8r
N7bM8hecn6iLmCwoqRgrHX4BmdGjKWfjxWorlxjj+5+vJeB6UFsyQNKFm2gd+yujioZywNac9cGB
qI/C04bf+lhLA0y0aMciSS0CR7SmkLyIRKE3JuGfV5RQ7Fm4QX/FYrmsXE8HpYUVs/gxhfdEiRyL
F803+tJrI/SbLYwQvNqiClIZ7nBsMrupoP1lZx2eUNCgdz8hLWzaw20eedKvWrd1sC3w+Iu33jeA
iwAui6YqRIRYgCWYxkfcafgFmP8evKACTAUCA8BURbrdvieAjAncfvhGegC30fIEoRZgkBhyWrs9
1AV0NMq4BF2oGVHt1hlzhBTKlWFq1Dbt9il3m5nbOtzcOAuzzN09ZHMm1rEcu131WaShrXIRDnTr
rbNlDDfhLQxqcWBHQJ68dizOcCTaAG+32pV88304lZEduKnTuZLTw8nR4W2hLZ/QdaXKF5g2Agf1
2iIJJ1nrLFydfTq4FXlqs9G9fp7pqrA+LS0wNwBkpRCfQY/jzvlL0Z/C5NgkJkbpdScoC6ePd9fN
bZTuTAAKkQigvWvALcYeCEnaRlFjciZrzPdUwbvzkycMgPPz1MvXDSYwFVxwwEuh1c8qvOQt+Fcq
yIUjKp+HSZziebwxgGCo/AS0WxzXtr4V7U8peA6jocPKM85plQArrxKg0skL1vRbFPNABVtBfmmC
WbwqNQZBVesMFaV6Z2BkvUQBrpGc699owxEDtEzI2Sh7P+LGetMVKTT72kZNXaiu2kGgoD8qeH9h
QgGhh4WSEiWtX5swU7CGJ6mG4RLMnNTjp4nRi+sWNpaKYqz+scAEoZ4Kx8Ro7rqynB/DmByj+jbJ
OWn0VnxF2oJuIfjB8SBjyyyNZoqBlNSlq4Ge3jwOO7CuPOkPsVO+gnXSARJY+HHdr82Pg9FamAW3
AAgU1iuXDnMTjXNUugRbYMjKWzwQDtdNbAVwFBOBUkDGjm4rC2cWQDIGGRjM4jVeKxxBdwpiAf1B
vzfB4BrNdAjLD30eadzWB0PyhBELiv4F3HjtWGmGSggC6sQVRQgWGyco/djd9JPj2kYIx6MZzx6K
ZAGOmi7v4koOjS6yrAlWJmjEgPz3XPGLwNMT6TfRvj1ljvHCMbnp2MIk41hsmVA6TGESZI+Sr7gU
lKa55gtqSbETOiKUOtFIbz7+5vLHVBqmOMGaY1pAIq19HaZEUuI6qtzWxdQIZT/NncCvPRMFAhEP
2YjLB0SPLXOZLC2ySWgJjT+r18Lc7YqfhRCD9Pg1qWenn3gwoc2DB5FYcLphuIlumrVvuLWGLolV
FL53DaXfA20A6KtscmgOdEn5wKStcwdcEqWXx6gecPhrg31ijlWO6SY3aaVTOaFGV0/+9Z2y8YQF
FAW7korTYK6DOdojiPIA/8Pq/ecJK3idL+z4T9jN4w1KMNyImFSgMKG1K1IB0t24V0Da/GX2J68/
lPfWXaw50IjPbPA0exkgnC2P7m+jukn5jn6bZVaw1cgMKg+YHZzoZQS9ww6/4BDuIK1xF2n2tI84
F/K2ozjoUOCFrxfArk6IMrWaEZ0pTDsYD+Gx3Qd+f4QstJOC1dMxMReMaVL3z78jTRQtMK6fp1jX
6zsGVoNSsZS4Uh3czEBGNXXvtmAsxWd3uqDYl7OQ2lrAU9reaENihQ2wdwAARqV+mBWulGFs6hmT
ltlhdFVH2tM2pPQveL82jx9sodZCqWBwCNcuRkhzxD7Bt2z9/lt7K3vkMQT8fXQUE+QzqQtuQOf6
om5FUSqMgalJ8BBfyJNaUTuIUa0lUA3bhxCnKvU7Chf934wwJwOcfW1eZxJxk+BkSIlNQBOppcZf
WTEBqER7Hrz/zGeaUrOaJKGp3KbsUQ0DMtsmA9RlkrrmLNp5YpANyGBSBGIKmQhCF3P3pFCXSURz
yHHmzJ0OepVf3dHcqe9DheHqygn33Sn4bjnxwTiOOzRcVQ2cU4igJWaOeffRVgRd/hYm5yv0FCIO
IfZM2DSfipT7hUE4s/Fb9SwQhKCyCW4SxDcWExvkKUDS8TnGyMdwXwguuCjKvfakQSV96G3MEWE+
C+Xp5gZDcBrnqqc55cVqL6wzqx33iSb2goxLKamdJP8hx4ZNdUAa5a00eGzLG20AlJpAYXUuq1Lc
6voMGia45PC8AToSPD2H2dUdcppRWpAfcvSMINd+xAiD6Dcgwh++Jg6PDep8TVx4u7DPxIBpGE1E
m750QSv5QjVXICi2Lw/dHQZhDq0tnEZPqe0ZbbnuvnSyHfmLuRRUDtETAKwWlV9Mea5XAA9UYR6G
AMU1bCjjJZB5cM0NuAUsYOROpvUTEbTWawtzmQVtHwCNoO4UKNnMN0qFtW0wbFfvZIVL7rsR5Fbm
mA1k1VUWynKWuCBdcKxKcgdcwxOeSdfD3Mb8F9wCegt6YdA9RY1m7RZmFQuoQCGYJocQPJUhZF1A
UfpVV2z1WbdVP/ezHeo3+cd1uxsRgJJKIXyjfoL1ZMz2oF0iYDVKXLl40EnjaTmPP3brYoIJxAD8
BzQOG/D0HALLIs0LtcjOZDuMTuSu20Fk+TZrfDE4yj7B20XgZG6b+wQWMdADtD/mMxnPyjZPO0vG
kCkmKU9kCk7i8F01gCGmnMPzZBtVdhcHrVeE014cP5Ky8f58aZEOoxt4luJgYTNylxe6VWR47iK8
EeyaSObUuDeWFiOI9HmGvAaCcyx1pVlFKVROEFvP1a8K2GIbDDHBQXCUnXGUg91Z3IMDm9zIaWAV
ZRxoRaLcjNR7vVUhh4GJgBavJ3lHifmh53SgxPzQsNr/6QquDTG38hyPEqTicfZSMnyTGuijQW/g
uomNbUJtgMEAzzEQxp7//+L1Gafq3GPYFr3S1jHs2VW90Ku/giTP2o27cvfnFSmYs6jOG5UAwrlb
rx0RRyMHlzfE82LUv2rFzrjjiPRNsr4E1iaYS6AIpVJpc5gITvVB2gtPRLDHMyPetE95ZD6b64dV
Q8DCK4mqXa8dAgGBUJEe34jOCEM8Mn9Md7U3uQFu9hM/Y7kMx+gXoYaN6jl0CLH91uYKMygTi8iZ
C7nKnSFXrtSMv/K+yTkJIb2nmEVc2WHuMTmfwQphgKckLymoheSfUhJKXl0Nu1QdOLHq8pUJp0xZ
AYk9aM4gALh2qkwiCc4CVEUfRdI+3Q1+tOfvPbq3LnxCrRJ0iYqFOUfm3KZlD33tDlKRsSHashW5
MxQvav1Iimgv6DwizK0vBeIeVKvOMEwW9FxqQ62orVa6gvJqAopqNZ+z9O366d2yQeeDQF+DzhEw
XOuFy6Yya60Ml2ZTozTaDZ4iiAjwPGLbcwmKXTl8b5hRKAvd+R29DBItQd44o2wTvEkEZRuoKECw
5hi9hHtQdTsG0g9Pvs+ha3eYvcR20By4izwes8vG4xmvrcXPYFIfwRokTJLgZ1DCgeFVctM3qqzU
OwMIrRUv82KffL2+whslAuADcOCQ1CFmgcdhvcRib3XEFGc88iY7fIr35X3ix6feKTAs/pD8C1TJ
xsmDUhaubAOqqQgrTIksTk2tBzohcxPts59loGZE6G6+d9b3655t7B2QeOLEQQgW1Ti2FNeSWpqt
CZ2IdHpM0wx8Raeu45W8t8Lj0gpbftNQetMMoUbyc1++gFR9T9kTJrTVcV3y2RMuszmUwn77dO70
LPZpLo9WigJ17Aaj6Ubt/NKIFW9DbNtAkQGZBSa02JyjCHIzJbkeu9J986rihRE9G4AZUfb80IGY
iMutGdG4xJw+ePXbIrMFyxn4NSMB9cIk9Ls5ulPTb6oiu4XxMQJnGOSCbSTPGojewVf3PJT7v9kn
v60zN05eRbrQRljTrppsJTRcM1VtE/5fN7PxdqTf7rcd5sbJVTlMh/C/nTHgZWwN1VMNhPXmrZo5
o0d5KEM3fZHd2snvzdA23+I/H8WFzgOwEijfotWAys76sKukNOZOTSJXStIbdZbv6lK0JSM/ymHm
Xfd362QANY62o44GHfCwjK1oiKrAEHALZbFN3lWM+pOf0pNuAxXboOD5F4kXeA3R6ASEHZVcti2k
Z2nTg2MT4PLUBDc+etHx33i0MHFGpCxOX1eOma4IMNG6YNGO9/Ned5XH+EUD9TOGJjn7cuMcLh06
76eFNcNq9akLYE1vzSNJOpDC8QDfl98IcDQKi8aqUZQY2+s2wgokg2YDZImFG0etHG0PpVGn9AxK
KgstHd5XuuxFny0CAofcmLa5mIK7WCDVnBoRF6g/vHaYpKAiRXjKQPaL97rY9g5Nb3A6Y8gII+7r
3S6gjpCGkPt0MyjCvEhg+st38ss0+doRYzJ83y5uNurbwh4bx/S8HTQJ9uJX8orBnLvCx0zFnYQJ
mEMHgpJx17+VJ94+uaQpOpvFHBUyTOCR2IJJKAQDKcAcf84acNGFr+UBrzYVxJG29KTaeAvrKC8U
o51wmZ23XAY6g/JzY5AbLZT1EkNHBK+rCLa7GMrWGFPPJ9cQQZAy8sqMFzk0vARHAdUuQmMPUptr
SzNJiFSQ4j/AgtP8OfuyJ9njB71v4xMNK9orpFTtX7zWAo1Tq9uJGj6HFDpBhgbw2nBSSo1RjDnu
w07bG2rtpvrsW8HIeZBcJn+wQymfAEOFevdFl7lKqkhLpwS79VtxkFzjBt1DO/RS5J4wGp4r/Lye
3pZvqgRouASGP8rzt/Zt0oMxjWT4pmQNeqWj3QZf0eO+fhPwjDDHwspiLQV2GUnLAJL6TtduUVs4
kLmxOKX3zeCiAgwKrniM4cOttTvzlIMUrC2xhIf5NvWi+3gnvM2O7kfH4I8RtvRzLWxRrxfhWbP0
XilNLB1KNy9taLptPdx31pRznNpevd8+MWkDCPYLMwKfkju1H5L1JgetHZq89sj25jvXXUFZA3JJ
JinPk7TS8wZJD1XRVJ3CzSs7/KnctbYuuRXK2aglG3bKK6hvOvfbLMt40mMagRARZrXgVGqGbfRv
wMd41/ffVowCEyHYLXTgelGCXX+pRiIm6QOE5SI07RFFSoCwsYaC31Y/r1uioYANFQtL7GxmW2XB
MAXY6UQhgJHrxl5sa2Sw0ehUPbAcUvJ03eBFjoBNSAecATjACYYW6dq1QLcSTSvgWkm+q8VTPXD+
/uXrkDHAPMDNOq3BqojdBzbOHvIEzW4GPslVdjoUIOz8PuRCCre2BGZG8BTVgEwBWm3tUjGHE6Sz
kfZI5QsoViTyo4w4mdXmhliYoO+RxdEFrW7boMUBTGEnFLmHWT7Tqh2SQzyns2cCBJs/ykPF4zzZ
/FiARyFugEkMJARrs9gdEeSycVdGUvE1zutTXo0J5xbZXL2FDSYCqr3ZmFNYY0Mov4bxcdKewoFT
Ht42gf2GWWe0vNkKpw6CA3mwKphIvrT1cY6gXmbwbvuLGifddxik+38jzL4jfVuRBG1FPKvTJ8hr
7bIb3S4BY/0X2FmaOVyc2oUtJj4IgWA2YdqCOv4Q7xu8U/QDeN08mTtJvLVyCEF0PBzj0SY7RATi
1SYBD3HiVtqNGO9NDHdG4Hi9HhIuewZYuqUV5sKIozlpKzMh555BYwN9fNOgGzM64HR+z13B5c09
8txiglA1QqYJ0G6cWGN2ZfKhT4WnBzwc5tbpwfA58i8cH0D/mPyvLAx9UCocWiV8KEFf286W9xcr
BywVSFZQcMTwAhN6BAzMVJOIF7rxPLpoBFZ2v1d2AQIduYVakVPsxofrJjedWlhkIhFg21ZciXAK
AkneEEItthZ48yY0rLDbe+kVE3YSiA4UFkXk0qIiJU1UvuZOa4NTDIoJ0ZFHurG1G5bmmAhEoDAZ
VQRX+iSIftACUViU05Os8ziytu7apR36OxZBPEhSRSpluJWgxafu1PS5y2W31cEDyZsw3HJpeSUx
K4gHySiYyYhHTvacCsaxG4PdqBn+9b3As8IsHEYYpUAdYUWURgkyT93jOFkChg1NzqbjGWJWLlfG
SMgtJA2C+jPLvsXyg5Vw7oitfb1cMSYGiYC79V2HkKrVsyuIb7NVONdXazszWVziTNQhRheaNb3p
9EdzF95kLnFSR7UxOUXFPflgxM1qwtIn5krSkYVbcYEwh0HIz8kr3PA4YeYTBwnbDmxpu+sObn8l
E+wWKGGjascEowgty3AasIRkzO1pMG2p+yDjr+tGNvN+SgT+/1aYAJTVCR6GtURDnvmo+LmH5nm/
V+3eg+DyrnqhRUmeZ5s3FHgNcBMid8VYPrOSfUjkpiJYyfmzd4VvEeZjcuez/kUFqOojhhLc615u
7kbUuMDCCWsXUwKq1ZKuyVFzUqTRztJTJT5fN7C9GRcWmP2uaG066CMs1G73qzxMb/MN5eAENg99
h+hfQGMve/Q0QVpYZLZ/MKSlAdwvTVqAkvH7vbQT0KOHIiMnWd6quywNMR9r7pJJnyK4Jh4BNzj2
+9r7V9JkvI/EZGGS1kI0V0f4kydHUr3ykKOZIj1pmFT/hAiKeFuj60Y+rn84jlH2/Zl0QTi2Aeqf
af0e0HQsUTl7b/MY//5O7BB8EjbQVwlxwOqoxvyLGt+jCnNj1SEnqNMdxt7yi89kMQc5b8UUT3g8
m8qof1TmG3A8Z2V2QgrPCbw8Q+xlGEdjUjUxktg28JViflXzxJPLwG1lizOSy/s69P8vrnhVEIau
qrH1SmW06+qz5RmQeUkEc25JOKs5KTPi9p/hO43qUCPxggO6XrR+iikz3/DmG8Mz78MHjDajbRHc
AQbzLH+1XOJd34v0ILFfcJnQMCda0DRMnslD4kZlkNgmsfqbeGpTDGbgsD/mhdQdOsg4Y1Ad3SqD
81W3tik4nYClQvVRBD3eeqllY4oNvYD2ylD3md92kJ0Ik64ARLzJouAvzgTQg4Bqm5SIjy2TTEKc
YvOMiWuEmjMNAPZjaDK0q5Y7K7QVvJaWmEu0MKVW6Wm/lGIJZwxYPwte7kECWPDA3LojblXY9ZcM
YtEAZ4Rc4plL0B+iNNrcoAdFBwx0LeyjZYZWRAWOPgRPxR9vJTdzBcnrsxOdB51c4gblsdDxsAB6
7Ppu2vygC8uM5wIxJzPuYFmu/RiM25Ok2cKQ+9etXIJ/GQeZsCPOeRdCPD5zi1uMRbmksQ2fEqiU
nnLMntpddCdh3obKKfEu9a04tFxaZseCNHKEygRwC+jJuCXIMAXROAStdFtHhPumpn/s4mwuVpOJ
RFU9l0qVtpnbC603W52jK6XfBoHbTI+gUHboCjcZeN+GfmcEvaM2qCB0JQ+0tBmuFj+DfvRFQGzN
UJUaGR81qPQD+p13pJsf0XlxiIpFj9QvnK/Lc5sJjyG0idVQhNvAfgHS4M17SjgyOiVovfUbPq33
Zma4/KhMDMQNBnWj+nxe+oOcgkPcSX+WX2tP9qWT9FOEDCtxJB45Pe+sMCmOPmtDiMJD4o56ekCx
1RHaj8L4iwt66RqT34RBJwdJg7UsZsudLCSiXegNqWaHIk+8czMdXdhiA6ySWFKcznCo99MZurlU
sMDCZdbnUDejJSBeH2nzcbS0yIQbM04NnWD6zR0x3aQ7iZ/3Xg9APBWI0r43vH7F5hfDWAqADNBK
wTTf+iD0QmmARQMOgsnCwVya3VcxOhWc7HB7Oy7MMPsfIiyxNFa4PuSdAZC/J9H9/zh99l5tV35x
LE68kZutlIfO2/y/Y+wBmOaiVHREtSQHUYFIxzF5kKXNwLkwwez2VkjVYqKzkXj52XGcerP00lmA
owyNcz1+8L4Ss+XNoRblgZZo6unZLEB4ZaVuLM+cWjFnydgcfrQsYkY5/JkJWuzG97B5ue4GzwCz
t/tMksws0wFPqn+Q4vsofrv+93nbjM3dK1kZwyQX8B6+J6/Nu7FHDur24Ji3xU+MkkFWnMeMznOJ
uTyBK586o8GXUcg9NLydXOCp2m9eVb93GcuCUcZdkpgEi2bWT2L20OsfRLHstv7R9pwCJ2c/sxiW
Pm+7Uh8bHBli3qILeBtm2pvVDm8k4E6489aNCQjNGEPNKsXxbMtvZRqALkr8qzOji2DBpmS17JiI
NgW6Gaj4Mnn+c5ZrwJMPSsS5ira9AN8niHkgssd2/YF4G4FhwInJ8LoALM02S86Z3KwrgQfgHxP0
JywyFaPTm2jAINwZNT48Gf7gze6wq5z6o3Enty5c8hx9+atz9NsocyvEQmNmrYqvE3wZPOTaPoi4
W9uUbIx+UoAI8YXDVO6uW918ti08ZbaEZmRZrQ0FLthCccrsfjIb/DP4pvqjrW4yyb9ubnu3//aR
uSAiSHKG52F6Us5eFCj7Qo0fzVr8rlnD63VT2+H7tynmomisShhUgWA58/rNVIuPLEDaQkTj6bqd
y4lJ+ohYLCFzTxjg5x/VAkuo2cqn/sU81air/mfHAMpEWxZk19+Ipa3a6mf02kD6snZR5fUtl8eI
cMkftPotGOBcb1wxVMtQ6fFb5Hw3ftOP3S5C6kRugwhNIAMAsp1qd7f6ftorNm+87/qCY8xubXtq
O+g2NyWg2Agtlvk59PJu6H9eX+3tVO2f1Ybyx9pKgcZXrlk4JY0n+TRV6/fiYMcOHVsW9wGXTnQr
2oD7AWKQqL9CKoS5a+TJCKK+BduNupNiu71P3Nyp3OQuu0O1F7OhA38IfevywWAWLEK5B2QFzM4V
4sDqhRnFsN63Pmc3+ja+xJ4AWCPkmyHFnr/QHFj6ER153EGbcQ/IBWDbgaYCGpUJQaGJaeaeNgnS
1/hudA1/AickhK1UO3vP7vq73Be+51+vf9GtbQNL0AQHM/ylALwuEqFXI3CbN8YNAdOmcjTTx78w
oYM2Bsz/YLZid2ZWlkKlJxNuJXEebAsiCr6VBLKnqT1P6WRzf2JQ+x9bzP7sRsUcJZmyFT0OnnHm
xQNb0R2tIvyLh8tWPAVbB4SdMDUDUhwm9kTSVAtVjw+m7vSj/J57BURXQSBHSbPGdzRIvRBTjUeu
IBn9u2xFYWHXYOKMmlSm0YSwm8S2EXrQPRQk2/oMdVvzKWFY6kSDO0mulnsqUOEPhRf6PJqUzZOJ
HAPIUconwH7VvInCthhFggmJPLaVOgVHpKFw0rNL3DsiKphQ0MSCiqYJuq51vCnnRG8TWoNroE6m
+fWzQmwBTBTkBG0BT8AslAZe836XPyTeZCdfeLnu1vGwZBHj+GAQQaeLiap6Ef8319VVsqvy+c7s
0/u+H3lVhM2zD15wSCihqgkoLN1qi5wnjCM5TCQ4eh78h3hXO7sZZUiZHaqhjiHR+Dlzeh7kZ+sr
Ls0yGYHYxiC0pAxpEuR8jSJ/sATj+frxv5w7p99w4RoTUA2NjFPfo04+OOS1xdBhsBuOFGWcuAVo
yYEStBFao7vJle3s0bzhc9RvfkVozGJACySt+IzrxQ2CwaizCtXxOO7dvPgwFagl5+/X/dw0gsAD
wT4JmHFWyck0srAcCgOFLdI7GsgoVK0GFH5/3cpm1wHzef+YYVYTXQcz6GmO37ogKTnQJ6ULr6od
CPseo2cofLio2njybXEHhQEXwyEP3UPy1nR2d5+94Wdxfs9WDMRbA8hFStKEQdn12vZNHauhiYyg
uG0Pwetwqn6C89cL7kV3thUITJAv+cnwrMcJ2zijKSB0yerDUHmC+zcFkMVvYV/ziSXOqXVem7p7
kCFvFKvp9+v+bmUHSxNMQBDDMulBa4Ln9lw4U/FeZLdV8hqnoiORkfOc2+wALI0xt1mj1FOQFlhb
S4J2aIj+ElDd8RuGZ3MbrDFaCVgWGEr3obbrQs6H3dzONLEGXzUkKBXmu+pTbsxGANuyfiOmd5La
27rBq41vhh+8IYEbBvc9qOXWm6ee+jIeFBjpDMlO5FMOfpXr32szIwDI5h8TTGDN1UKVoHJPWYwm
cKg09nwDuLU9+efq4uG6NXr42It5aYwJp8MQNman0FBXNQoK+3hthG12Mwzjz5B0N7Ekv/ZE5lyS
m32UpVUmJKDv3I1SjD4KBWlRFymhR/KMCY54pz5TNAbkQz8kwa689OO6w5vHAdgIjOTgCwIlsf6A
YjG2UGBDNUAcZjuCfvd06BXfjG80mcf1s7lXFqaYVEBKBS0JaakulUpnLjGkQjL/ujcbJkB0SRnh
waaHkRRmzweCLEilgKnkQRLeIBpwHMj447oJ+ieYHbI0wTb1ijKYRSIWpWvpkWMOMkZlCfQCelDN
djaJ3rsmPMl6wXFsK48CzZQCTlITFJEQTlp/J0VsA2KacY2xf+ie2uHd4MU39AVHq4Xj3nJaj/ba
zPv0oXmIfd7jdCu9Ac8OOBCRJVP8JXMw/o+069qRXEeWXyRA3rzKlGvvZ+ZFGEtJlPfS199gH+yM
is1bPAZY7C4wQGeRSiaTmZER1aq0ed2DoZBR4PcoT4IE37qdcVG1vnnojs3fAIO/Y/P5vWYoIUCU
wKnwgexxctaFuHUC8tpIDZzdYPuk9edd93V9l7nV7409y43Zw6AI9bsZRIl0B1ql+xEUBUCMSHNm
wWnBuNzvH8R//MSGcGUzMRI8Oul7xVy7p8EtIdEa92XqWzVkgqwR03OXXU7k1Vur3JVFVT3XlgLb
QJz+1VlwXXgy/xLEPSzMxH9Ag69CNvPcvRoH4p9mloG/WvWOemK8pPl0O6vZM64WiLKs9YTqrYxB
XrguMNRBJRlMux/mDzWztEEbDHIJE4JV2vBLt2W9MOH32ljg7o5YS7TKWsY8VKvvBuRN+574Xg2Y
1nhbLjI1EcGFC2bEP8vh9rBtjUSxJlZYzYvArr96VeaP4KW67AyinOLMDHdZ1FlLkne9JnM/Xnfq
jRoYMDeDfM6JktvKDFr1MBSBcip2Mh0K2Qq58Kqo0wBKOLf1y+wxxzhQFy9+ryQSdxeNNG5WiIuJ
c0YttrJWA8XJsgQ5GN0/9eALPaDH3eA+nANyjxOW9dcsH5V3oS87Jeguz41DhK5XvQpfcUiJn3W3
UyyjTBLdIOBkAn8teE7YbOq5hc7VmrQh70yaxg4EEyANU/atlItGlDhhApsRJIHbQcd46LkdQ8E9
psygD0qO3aseNXv9PsdrdLn+V2ohoJBApsvENW0HzxvONZzOLgqvB5GfWn9X3dGfRztsyD+HhGEk
CBTWqEPhv98vqc0bu9aTVl1WBYR2Wa9em4vnHEbotUj8T+ABsIIwaIEQBGpL3L4RRNsq1mIKKoAn
4PYiG9MUl88wCzvcvca4zaCDi7yLyRecfxlPS0rUELCOun+r1Tyi43Pe5QHtVknaIAoWZ5bYWjc7
psQm2IjcogyNu+J1xCnCUOkXJ5pPU2ig5gu2gT0Y+SUhSriBm+VxuQr48c3CMLA8oEcRbn+mshxM
ENbPVsWH9XisR6dxaZgpc1SnaaBDmi9Z9Su1/9TOn//bx+KOq7Va2Rq7RhO61atVMVn75zaZo0V2
G4oawWer4gI7WJ2UZVUtxh4M/pfb6SUB0338BMbkoNgVd3Ega3e8R4APfmiDG45JwIMyiPNDty3c
tiUO5j0Xf/iV//B2K1gFCYrlxs0A0pl0b2EABoPrwKtVz38huWQPENHjB+C4Pz+Cc9E1zssWKjM0
BF3RvEsfu9vOHyFdoAO2ogTfVyhK+uRz/6jTYLmS4cgEsfjMOOeqkOuOW88c3pUTTt3exewXZn2k
smbCE7FZI+ewxgJd7cpDP7xKwQ9g/1ilaAux9wDdjtQcfPgoeZ6f9GFp7XrugbFQAGdEjp4E7RNg
ucDF+PHTEubIkmX6YsJjuDHJXZWJQWPQJkLyjgC/qXjfHPWldNGn8/ZLLOHCE0bMjSnumVqRMs56
Gxs45nXgtoM/tt+GvER+JZs0E2UfcIk/G8kdCntuTcxx0xaPjvRxBUNrUDyU34wrDClAswREA0EC
hSACUGMlWaToxj4zzR0FzJETM8mxoep+iBZgVQFE3mdvTB2ufZEN7gl98l0QAn0jvK4416+9WbXV
ElFaMX6qy+zHy+PlwCnIFsE4aZnAgbCkmB94zKyEZF3p0NCBVuU0KP46tLu6WSVJgdAMKChQUMVY
icmvo58Te7EbcMA6zreyvZvQsp6918tLEbmfhkc3lDmQT2C+8vxwpWAW1u1Eg7ju/MUgVxOxj2uM
g9UnkqtT6H2g1LAhIYzcE//v3BKhrtFrHaZEbcu3Fz8f/e42K947tXDAEXF69Et6tH4hGstTRubb
/IWwtc7HqYSRPxm0AFk/ZnN8O2j2cWiH35vjuC/3svghQirqW3Pc1UpmK4tHMMlh/ii9tXbMmOnP
JwMdoR7nS1ZdFnnK1hx3wTIQr9eVCQ3bPtMeVNAKQgRooe11nrWywRmRx4B1TEVjUWW8A9x3TBLX
XcEM3oblclsyVt52Dq159T2psocoCm8tcd8sK7U+qaokDwENeXC1Qz38wkzuXidxYCiyovJHrjyA
Ew0NVCgYzjfQOOQCse5VC0SIACUdd8bO9oI621Uv9AvDmKJz4aNTAKUDaHF9atHez+fn8YWlDckX
GVuecH83v4OL0k5lttqY4Jy0cfaYLa8O9nbs2z1YQCRHUmwJqmmglgIRzHs/Z5NCWynTLV6bMrSs
b5Z57bUAfNvAmzoyum7xcUAZ5n+WOP9UJqUB30yWoxs9vdoOsvVm74b6k7Vv0Rh+1Q+y9/w7FOLD
ed9Y5OLamqLd7yXsRIQThF5pRG+9neeXmMxLH60dsIgncJWnfv4GKjZwUB09cDXV+zwi4fozf5HN
BoquJANMxRjABgOopXIfNQdDsmNl+KiL00QDvuSYpYfLkVwYAzYmuCs2Neeka90YeEENqkTlEDVa
H6nrGv03M9zxn5ZkVkgxoWFG8mM+lafM8I4AptxfNvP/uMyfHeMOf2fHTMHWQYNp8Jvc9z5p1wzU
owS9T3XM1ESYSDhetik+D2A/B8etBhYIzmfmbE4Sy4PP2LkZ3FV019tXpSaRdRXVmxFnflvhmRUd
jDrRssBN1FYg5fARaxgQLIBLBNUxRykUUSW9kz0HRK3uM7NcSksTtQVNA8zqDypU7G/bnY7ZHTaQ
iNTP197ag3JTshoKeyBpUfxNPq8q9tA/K+ciLLFynRAtK8K6fl6t3HeTx9x5u/wNhTag+g46BZw1
uM95loGxThZAcQqs3PJNtfuRd+t12pWS1Ex4nhmXOyInzrXDLwX99Km3YYbS0zJlgQbm+MsLEfsJ
KtbAe2maBUam85XYVtxXDrUZnq24rbxg2s+HlJFdRMlVeTsdCybHG142KrxxNza5GNJryay3McJU
1xpKAGwkmoSrvgPz2VXrDPBOWVyUrpILJ8SeDWvK4ZY94rRLMR1LTuZz7tdF6A7+HJUnQJiqUEoo
w/zgw/2wWSkXXgyrXQBnM1vMGTPcR3+YABP8GwI57Gb7aMfEtBxQc3i+cnb6wkyVtVYoHj7Z6Bdp
4P7S1xcaKVGPa8epMerk29+81wYiNvdy7j7hcUAo+595Lg+dQMzf0IRATmE0Tmtc+fZUR5qMeEj4
RIccD6iMTdCrgwyU81XSxU23IFNzXyDABm71+bBCsixGTHsffg/qGzvZXfZVYbQGgaqHBxgyNp5v
V02XPOlGHMF4upmVq6YPPbpfLNlsmvCkM55mHcINYMTnjmFdzNqidUhdsg5MYXrZlb4+/mOZPPxl
9KhM1g90QB3AnYJMLVbVyNMmTLXlNTaK12w2JOmB6KRBDYrJ+dgQavqQggD/W4wTTjD6nECEpL4W
GgcD2hqBDhLH/rX6rKt+HhSyl78gpICCD9zdjCVc+6AwPixzTAFKY7IXoZGEY3VHDt1eiZrvjsWe
fPYnYqLywKgtZK8i4ZKxs2DNwyOWiUWcu+WolXE6roSl9HoAzaQ71mtdQWUcH5SH+hHU/zsZUlZw
4Bjj4G+TXKZbJFDIyUcwe+sUhYcerDTFbSutiYmtsEzSBMT8Axy31AsI9Rgr9CFN97ok6fPaKVd1
KxvaEJ1rUFm/63qAnw5kfecbOFn1qFWKmoeQ9i6+pgfrjUJja/g8Rs4DqyZa91IVAEFgPjPJ3awt
3nxrXKPd0ofZs5kEsw5P9d7oifGgpEH+tQkn5EhTHyHAvMhSQFHaCfN4G+gOyEnAZ8ateI2Txis1
4CwCCxBrqDCGSTgT8KF012UECl6Zwwjiy5lB7srVp7g3zQbCYihY+Zl1GqXPPJkFLrjUChTECo12
vpI+Ntl3E5nX5Ugs3TTukhtzspjpwOjsAb0nBEDfZKeBqdifQpwyy09OskRFeAA2n4k72QsE7sDg
B2WNTgWDfBs/FEb7mPbd0+WVCc14kHdEmgc8scV5g1s1I60LiOaMGblN5vyrFk+vHbAQ/80M5wPD
PMV5pVKo5+Ccpc5tU7tBXa2SzyRIRcDBjzEITC8B685Pz2aYI1u6xsCkLiiQm/xo1gPUI9+M+C3p
fhHry+U1Cb1uY40LHZnV0dx1qiZUarvwURR8LYxYdqcJL5eNES5YKGWap3YJYQEMBN/218b7ebU/
U8Dcx8hDJdE+gMg0XPaX1yZ2iz87yblF0ylZ0uo91BXH7Dh1BfVVConKrEx/XjYkyHFMRj9smuhi
Ia3iXjNTX5KZLOggtUjhsv5hndbAVFAqVWXyVKIlbSzxNHRZmek5HVWoXmjXY/8A8Wt/oc//aTUu
5xJDOiVl7nhIBdY5KJsysJPvRjYFyiS7+WWr4fyihWu3MaAk4dDmQV/HhyynPm2kNW3WeuKy++33
4RvqQ91qQ74gb8tBEqH49GQfjT0T9JLNVYhOE1gCGbkiMkT0NM6vJdMqrKSw0NIoFuOzXXfXyMJl
FVDxpv2xwUchszbyfoSNFhO0je8s03BKi7zea0smy6pFvVHsHKQ0bcuGbBjfDYhRgqkHpWfSMZjj
73z3a5b5DfFBTsh0eNaI4Q+Jn9a++owq60l60TNn+/jp/vwA7s6qoSoW1zZgh9kR/E/gZFohBdGC
E7EOpLZEYWq7WO62KpQRei/xXKL20uv+iPemDtQZhgrMMP4xnsbI3tV7REnX3HuZv8pmloX3Myh4
gJbBBBdq9pz9uszrxBnYlPqrBnW2ckci59F5R0lkfwNMJUjhAM0xMKQGxmqoRfHOOts9YHV40+eQ
hOv2/YHRjsp7OoLgeGaG89fJNYa0HVjpYM5uYu2uGZKwyQCmHCSsf6L9O7PETs6mUO4ZGeQgHNbN
AY/urj/S0ztO+1NzzZS5052MdkJwEs/scb45L2ax0AzP6a66N9fnOJ6jfPwXLAZnRjinyFbdXNQO
2+dONYB9n7Oi82ki8z1B4IIV5Bw2cqiPAsF2Yueo1VU4ZgDvzapx7DVLBjJn0Zw7yhBuBAExo1Bl
Ar3nn8dy9LUgLVB1404NitVnpxnVlU/GLygLPcleKOyvXbLGvfBovSyTl4PLZVEVf2pf0lLxyQx2
XfPVSObj5StT5AnbpXEJAPBaSNfZUKuSTz6YE0NHf169VjLWLvpIGyt8STobihzPLqAfFx3VqJj4
bSkj4hK9xbcf6Z3jfnOGHD1plnTCR7KWW2sI9CAJzOqv3tqztTeMz38pxcqOkmjwGY16dJwxpwcV
KL5+05cmmSsLO5gbAZ6TbFTvf/GvOBY/DNcvwOoEBC2gfazwLq1wCjcXg5gusH2owPP90sztRq9k
QpxAtYasjjv7SdheMcBisvrWz5L6ckEl0csdy/5jlQshtlrk9pTCKqur2kztyHum2fflvjiqYXPn
Gocuv7FSSddG5K6olEFeCTBXpht9fhIRBCYjJkUdWk0J9TkXXUsHuBldyv4reMtgMviPIS72K15r
1eBVhLCZp4xTQBvPGUBjF+MZ+r1vnHSvj2WckCAjlll/QXVtkc18yJbK/n3jz+6IQeGWKNB3Hjw/
U/auOQWljANGZoT7ijn421MF9WM476vSQ15IuyPZw+UQI4pn263komeO+rStMzVsa/b8GE/DLs4C
MtypxItcVabUJIKBnH05LnwOSeEuDqpKOA7l6Gcoe88heD6v7LC6zh+bXXUc0eTAnGJxJ0uiZbvJ
BVObamOD+hxUhkGrtpinZC19Yr9c3k6hERD8s0l5JljIPT3WYgarsgMMdJ09krk7xE7nY8Bsf9mK
KKhYmFxl492ah1vv3Puol9SuWSNXL61fXTkEnTWG/9wCCpmAPgPJiwDK1rnxbw3qHAARI17jqPkZ
lCUA+9hdNiFChSH71wBJY5ZAAHduYy7yslIL1IbLa/dUv5O9stpeC425PMiDy9ZEH2ZrjPswBBPx
7WzAWGtGdmEegPA7VrJKjgiWfLYkLgIO5gi1LgufnyEVFcZSH+lQG/wGIiptbwFjkEXkbi6DQkYd
JvII1isEjgDEx/r7mNXmeyWZo6HAgnsOXX8lxsiEskpyERZs+MRna4HbwEwlZTIvKbjWmjwAZhH1
jp96D/GCRPYSFa2FydyA+8GDHvd7LrFZi1qhe5EzTrna0oJGT4LGlNUs2VnnF+OwNjE7qA5uknPX
60pQBSXs5c6kS7s9ky5lBW3p7S/KTTd2+KJbDI6tEfAb+j5dZqLTT/HADVB/O5oHJTQ+X/Zx4bXv
oNMIQgINfYj3l8xm5/S2pb3JsLLqaUCpKEpPM8SBASwdUItlXZbypnmbPEmsEB2trVX2PTdW+z7p
ujRFk9O1OzdQrfXecjIrSOf6u2R9Ih/E18Igu43+PsTazy21wMe3poGygXrKisDS/S/A6EZ2OITZ
Y/8V+pQWHmT/SrwFrbM/ZrlLS3VJDVFYsDs1NL9ZYutl7tyd3c2SfRTNQqK+w0hC8D9sHvJ8eb25
lFSl6EoPS1AdBigTM42QMgv0U3VbRCxTVR5ivw+yFDhCcHiErSQmiz7l9hdwhxxyFMRzNFQbieFE
VU4fFd30STlL8BPC58DWDhcn2yItLN0gNPSe6O0agjfrJr0ZAJOsD+6ThuT4pfvWSxkB2F/lTj1u
Gkg1gO8DY0P8CNRIBws8nAAv6Q/abg3pgxEa6FbMb/GxCNRjdf1Z302Mjwm09BHdYS556fEYCi57
sSC8oeDFOEOgUQbVZG7t9pKrzZyjeWGmN3QsghmloMsWRNsLE4idKK55UGbhTPRurTV1AagNKhZ/
CV8lic/o1J1gCOev8RU7JTLUqyApPzPKhQGntgdlseG9Dk2+WShRl7USobfxteuyoLavSPx8eZkC
Zz0zyP59E3fSnHpjmsFZraLca9aX1Bz2WSLzGpkVFpO2VjpdaWYnzkMa175r3bZQqx/6p8tLEQS2
s6VwgS0xhs62R/B/1bMV5okTTtNVb4BPxpMRG4juiDNTXDBLWlQjMdLGwJjjNbgy810VeCiZmGGP
efypD9SDIXkXsl//4dxt3JG7bXVnwJyMiQuirlErHyagivDcZyxvaunXlgwaIvxiAJpDFYERsPFQ
3kUp47Id0GioCLibAc1K1sJXBylES/jRNna4U5aOeJ7RDuGkvB4hrDPsXaxsDrqXdM/YAK3AsYPx
Z77HjPFlbxFVNQBe+rNC7qhpa51aeQGw8ryL9yX0tJUssB2wK1UvDqYuWbnVuUcvEcCpfW0H/6Jp
fWaeO3gtRF30iXVyMDH+Y1DS+5K0soRW6DPQpQQuBuwtOs/eYvflZNYz6pNlgXca7dw7lfYnxXKT
sFPqY1dqR8mmSizyHC3utBiNsgKCyWom67E+atdlmN3RfeJiOsZAMzGJlB/KvayZLbPL3fqm45Ki
BTQnbB03UrUDsT1fU0aAzL8upmxbmWd8OIp/tpUnZUVDscyaHr3LPO0scN2Yxa1axrP0bMgWxZ0N
q3AJURgkjNEqMIL4vD6By234XBwZwpUxKaW7djx4UBkOJB+S/W1+jYCiARkDZgUb8JXziF1Uneb0
Lms07nvwKazf8nQHnmgMhup+epfbAZUpDot2dWuRuyPmamjcZQZaeUqKK9roO7d4ubwoUUzbWmD7
vbmFrMVY0J4FLLL1MMRYaGHbf3Pj/nDZimwd3N0wGcNIix47185tfN8DmvloFV0v+UDvI3uXPhB3
H9iEUDDCwoyCJFeNyt2q+qm+a1W/N44W8VkJSMUEb6P6renXGIuGhsnPutr9p9WarL272VNNgcak
w6JoWz47Na6JXCaTIip3oTf02xVN/myvNrSETZhYALPeQXP0C8OfQdr3Po/W/RC6SOZbiM8rkqWJ
ChEwzASwPQAkPiSZVlUqreUAzN5Fyp0FqnSnjurDCLX7/jaL8r2FAZY8kE16iE791ip3L5XuvOqk
Qt451Ldli7nWFOS07n3RtEGcWJJbUHT9bo1xx3wC+rMzYoSypBhOZUcDo2pOfUVDox6iy54iM8X+
feMpeWZO/bTiuRKPLwY5lSjqkVUL1Fp2B4lD15/Pxh/ztKOkaXsMLgM79TzsCXDCzSfbn3+tEepI
8t60oEBx5ifcibcne8k65ifjrnwuIBLzPfer5xamSCjzDnEM+7M47tgXbVbPC2sMa+qtPn5elXvN
k1084gj22wZ/idfz3ExOh8tUSYqDYzWfZmv+cdkZJMvgy5aNXqxWkaV5OOh0Z9nJ3uv6754me92I
yqP4NFDUhOgyXnI8+ix3mm7SKviC/jDinVrukt1MfHJU9sUOEeNfreqPNe7oQkmt1YmFC3s2rhX9
pa0RHRxZG/DjOUIs0lDqZa9Sz+ALHEZcOXarWCRswIWsT9dNHtVQ3q0xCHP5G310AxgyYUNzwHYB
sovzA6smek37xWt82wAyrJ+jQqFSAreP8B/ouDLCDlTxNBdo3HMjWToqHV69jW+Zq2MGrjE90nJ8
MbM1eZxG270n9QIGVIyQgDzSdvM10OZ+rP/xnX3+K7jYNNj5TKdmJICTKH5vzg+ksb/+8900MReF
+jJWC4Wj84W2eGfVcbWi3GSmb0liBvqcS3rQgpIFlvHHxodKaeGuuC0s6EAhTqBIalv1zaKp1ZNn
0up6sgzlq1041SclqeYbYpbqo7l09d2AUe+IZjVCYzybB30ovJsm98rHyzvw8cwbYDlggGuTNXEN
Frc3F0Dnpt5c2RSk2QrAplV143kQv/biz5fNiNwWfVu8d1CzcQ2H8yignx2tHim4wFoA2B4WEC9h
bDGrh0YCmhAaAnsORqQALYQDn68HKpPDPLclZlljUyERJOqyR9AOjPn+8oKE+4bOt2cCcGqDue7c
TrKYeTosbgPIohP0bRuluoUqquwJJTPD3WJF5alNqTkNSk5uUC7zrkztKHPI8fJqROELwRiU1C77
PrwueZpleqOYCtiaBr1CNzZ5U0b6mhnWl95uwsu2PqZSAJgaGFpwLLxg0OM737mqpXWWKSCI0lEG
csmpLX52Xb4ftB9uMf74F7YgIqm/P7Q/NFzGbEKWqnoJ2N/qFwWMvk39o8FETWxMjM/w5bI1ke/h
MNkWWi86Jo+5aDLjV8wGKI/Cpd+p2g9Fk5VHRJ+J0UN5UCMHFIG/ZercBuGabSbozYPEDmlTTapk
31WTQW5HsGD0p6YCd7TEOUQ+aKNoz+41jPPwo4caxQR8rbFl1dlxKftdN1p+rUiivcQKz4ailWUT
55qdhJNTX9OseRya8irulqd/841+L4ZvJ2aKYmo1WmRhNdGvpT0vkeOllSTmC9cCzXCkNqCZ+DA2
hpGhzppNCy5uXRl2H+gmvdbzVXKQBE8hnCQX3TD0xJB78EygjtqCrqmtE+AR0UfMyh31wu6Gokbn
fgeQD4yK/WPXHEpLKjIqaOicm+YOsZV5ta32GQ4W2ozlLn4tUWxt7RN+wx4U2uhEA/mJ+dEMffbj
vO9v3EcZZ5VwkzerZ6dxc3NZWl5qSj0mYWI0wZBjyIvUfkJo9M8dBpwrOHCAqYNfjIvA3mR3AGAR
sITb7tvkuF+MWJF8SNGxBhEbEz5gIZG/s3TPLcu0iZNwGDzi6ymk30lyRSfy4qluI1mPKPyiOYyZ
PLCZYSyPuyB16k1jrCegd9fqRzL2ftkaFGzgQxKk1hhlwCxf3kBBqQAjlIiyGD1CpxECNucfqjEn
tN4WLM/+okCovXlsHkBScLsSH+WCZ8bxeJufmMy9KsltBA+Nc8vct8toR3SLwHKBQfvv1k47jAfU
6f/id/8blKvM68/LP+/DouA/RO0DM5XcSmtw3XRKB3rF+hPoWK6NQxJ+Xx+AAkRTU46mFTQ8zs1x
yxvawTa6GOYI9CKV+9qK9CiN6J5eG+RGo+B4ZWZlKYnQW/H0+N8iuVsuLYYyGStY1Yrq2rK7h1L/
2ai3RNpKZX/o425CBABXHRse5Q64k67A7Tvs5AXu3rmbQ0Z3UaCpSiMSpQgzFmCPILBHq0W+SlF0
cSxXA806nloaf0ycpnLWwcUq1aEAmKoChr/0QXAgOxzC3bQ1G3MBuNk/sDBqeDiZkwYX1R+WgL2F
48/pS33FODM/5wcaHuLH/JPkQIqedxh+dJD6IEn+oFkFuka9c8uihTKtDT7eblWO6ppgQr1PDCDU
ejBlTVQJxiQDxB30ka/FrNL95R/BPh7/cfEOAHEIkF7IPPXzoKC78exN2orrHiznlWb7PTn8Cwsm
eAaQ2BouiH3OLWRDlcdFmbd+N3f3azXjMZVJYqmAjcXA4PEfG1ww7TGHjsGVCp0baGUYDAbTQqD2
mBa+9oyCw1V5pwTxdfbVOfVB9TRD8tuIZhOK9/N+fqFPw7d/PiB0/oO4be1jtcvNFT9o7cubqXqs
tXSX1zIwhaBNd26Gu/7HcrZJA2KmMDMjiB1AWwlq46f8yc58Bcflp/pk++an1farsP4bkU90OLfb
zkUGqpuzqadIfEZkoiolIfEKMNx+v+xAwotra4b9jE2GkeXVNKpslfkxu4egatEE7A5ZevBoQ8Yy
NFBZn0M9XA5K7QMKcNm8bJEscmyst1W1APbb4ITU9cOACpbvmfEO0ramJAbJDHG3llqkJG9T+Mxs
FDfUAUte2960pXV/eT2iSLfdTe62KhNVaTH4l4T96oQWBqBoVe4N5xNdC0lskS2Iu6Ggyk1BscPc
I6Z+Qb/R9CudUsmuCQPY76Ov8ZTHXk76afCwa/aghopSBO4i8T/hhuGxB8ltxmPHl2YqSKZYcYkc
e57NqBmLnedOvd/PxmeVFK+XP45wNRtb3IkCx6HmJQs+Tjtm0Wyovk4fL1sQrgaSsyiVQOYLI5nn
7qwVakPTBReq1yfRrHxu88Wnc+N3RSP5MuLoBHAQEKMOBrX4CgMZWgOk6EUSGn5+1H/VO+OqvSNg
3V8+9yf6bIB6frlab5ACf5MSQoqSFsxDOIyjx4QCBhczBsaEvc74aH1Y6j6gGc0Vuxt6aO8U+2o8
uM813mVgI5ueIHs9HWSvInZY+Xt1a599hk3UGCfkGoqHx3pJ1H1sfi4t1V+WsHMxx5kfL39SYX69
NcZHjmRoLH3AYvMjwqOzq/YUUnHVCLQiAHBSlmKRC23NcRGkgFZEjHQMb3dIUnlz4pvd6JOhCe3y
nwNBDDbW8vszciGE0WZnw4KVefFLXvyslV+Xt04QolC/xylg3FUgweTcJF2LLvXGjoRprPrm4EWO
UfqDTXaXzQi84cwM5w2z0U8L7T0Sjm63K8uDoTyn+hsw6+HUy0CesiVxzlAnSDbVFksi+upn87Br
m8Qf41mS1gmc4GxJnBPoBcHIYK83Prgf3nqUtH2IzTwOZU0Dby5l0wLCRQFVBlQlmF4wmXB+nLyC
WNaUNCTsstZXQCuu2LdLJ5u3FkRfB2w/v61w0XfW8zSzRljB4E87/ACqTBISZQY4d6NGniV6gW+j
J08O6BAnfJ7LnibbKM7T9KXWM6fGEhTaBWDN8Yc0DnRLhvIRmwF0HgcHbRu+VBLX5jKXttGAq4jS
vZqZUIrNSeXXqZNG/2JFDgapXRR9rA+149jrDH0oUeGv45u+h9yTDuG9USZBIXRnqLOg0wTxUgwy
nzuYBf9awZOA7lA9Qmcv74KVWKEyID+aZtkRFbrBxhj3kcg4Foli9miAO0VQlNeDLWsdCr8PCPgN
8PcwbinuvBSTWSV9imbXMkGccEYpkLQvCfEkXR5RXEM0YZ8G3Rf9IwFSNc/Q7iQhoKQmhuKm2VHm
cO1WQyOB1pT9OARpN7Uabr2xx8PssmuILj4w6WCdaGCDqIhnVFzNbOzdJQMzeA4Ycg18AYiR7rOv
BZILORe5yEc21vjUqW06i84rCiHduPpkNPDUmXxURiNXXyXRVeQhW1Pcgxa1gMnsbFQHka/5g/5T
t/eXt062Fv3c34eYzhRKGmmYZ1BXIz4KD0FTPSQgDrhsSFQd234jHiqOaWanGzosRcV8avusAO/u
t2/QuQisU/U5i6Y3WdIgc4v3n7RJvlw7L21HgckEoEr9mZVzin1+pVQ/prD6G7SG4jWiCKihjgNQ
/IcnwthYeV1QpkzofC+v1YiVxpIuMJ9NH2KE+yEOZZM/wg+4McndVWVVO33s5GnY6OqRKsYRkj3f
By83/dFoZB9RdM6B8vq9Pi46EkNtHANcOGHnLdHa46kAVMDgt62t+qtdLGEpm2GQLY/9++YTFqaJ
+DXA4qyMoWP/tCkcp4rBICCL/KLyAqj/cbGwRBBtV86UY5I+M5s+BaIH5RNtV0Qp9Zsv/QG36BwA
NXhqH9RDHlhHlCAlh0OwsS6j32F4IpTl+WfKnFlz5noNOCgBwckAS7zznph6L8PM91cjWGwCaw0g
EiCnfBFQpKAct7HNrXuhTbMqCmwrV6ikfI/3qJtBx0GvAuuNCWj00XC99BhTQQ1S5r2C+HZmm+3L
5vMqw5AkWo097zqKO+oO7HCSu0HgQGcWuPzUcFJbbdQJQsFaswM5NHSCAbu20IPru53kKwpu2zNb
3CslMzqvcgzs5AQMphlg9v1nHI7vgOAW0w4VKlOV5IJ4D5vcA3Nr8wOhUgwqHcJsss4fdPvAUxmO
xK9Sn81vgY5o0SJZKUwU586McteSZi4JxnbZQk/2HgLhwXDzToURevvhCLrDUEZtI/6KaOGDoQq9
b37SopopELSg0QmnNNmv4KhYnSdD08N0/edTOOw0/LHEZUxNT6kHxXWQfLQoiSVt4FQL+JPV8LKv
iB3/jxkubDejDmXRFhLrABIdvb6467pE0vWWmeCCtaYMzjhMOFseBQN02d8anSMxwQ7PR+f7swou
dCjD5MSEmAgdXd/fdXGVBrSKu2BqFvWqGHXvVzUQcq04Q/btv+0fFzjcpHH6vIVDZHHuE43VrSQ5
7Xsad2lxXOTIJ3dIB+Zzbm7clGn6pNbkjcbxlUEAxYPG+gPE3I0g6dIkAOLs7fICBdj1c0fkgslk
UovkpYrU78m+UfLduFuQQ0P6+30MB4y3S38Cp/yyQ/GqCLMTJtMkFeL319uFHeATXaMvQAtRNRgy
x1josB8P46m+Zehg+eSrKFfbnjv+Jel1JmRwuwFydE/6ifH2o1Oz0z+x4uC/kq0/29z3X7O5dwZa
1rXq4WxMQYLxVkxmF5hNm+Zdjq7ffkE/qA7KILnJlf3lzypdJxdf4lQd+qaEV7EyJCNMKaaj/nnY
rRE+Yr1bZB0oESrlbGO5SKOSCUDAqcNJOYKYznnOj2uopaH1BubM3PGtPTjQnhgQfPfvLvff0eEd
ibnZZDvN9b7v8Un1zvB192aqJRz3ItjL2dq4+NM5cw5hCZwR+lofm9slaHcYZgb12fjOfmYf24je
97foCmguJhKgdriTSYCJ7/w/i+QCEVoaubegPgAM2HTUErLvmnhfpTI1FJkZLhgRCGANtgKHXZPl
STOnT6WF5rslmwuQ3BkfsGV2203qitVUjhqUceO7g4Some3HhZjC48pInLpxUsLC6C33MZiJlsaI
zL6/R5Hg07S2khgm2TceX0Zpa85Zt+JFhnvCjL2w1+dAI7I6mCQ/eVdF2Lj6WE+pRxNESq1wABE2
s0HF3PNYFFWQ6OOaAi+sFrJXg3BtHhpRKkO3oAJ3njzPXTEOmQ7vH83ELyx0e1+68uFyvBI6xMYG
Fz1SAl4pOrcZxN6HWwg7nCx1kV20rMbwwSU2Ntg6N5tnQpg38yhCYvVLDf5i8tOfhrCD9EC6s6P/
tiAuZJh2hYl1igCYmwTSbmCCVCQe/r7v/HrQrgDmCNyEgMpwN7dpK3NXqiPi3kMC3iHIO0OFVfeB
CbS/ptF4tQy+cQITOkAmO/Xa2+cNxj7J/5F2Xctx68r2i1hFghGvDBOkkWRbktMLSk4kGMCc8PV3
UbvO2TMQz7Dka/vFpSo1ATQajcbqtfBEA9Tt1sVyzUfOvkVFXfQdoUPD8S3grCtvIcZGuW+G5R6i
NEe9h/S2b//RHJ8ctgLW6h0BLJAoo0KXGMVH5Y4gkd165T9H7KKM0wb5Q2mBBn4IMOKoAEjo0T7+
xdr+m7urG8KzJ16NPTaETm4MvEc5cqueuhW91O1Q2E0+pXBVsyUvVk2CifLdbMenUiPHZhSP1we0
OolntxG1HJ1XOEHJcrq8FjZ7gQ7XdFcEECUUDxAgjcRee4q/XDe6NUZlhyzKsY43wWVkW56SAgpV
1IxGakQOu7GBIb1ubb3scrZoy+ec7f4kaXM9a2EOjD/5k7WIxPygQQv2dWdHP7qRu7cDcsj3W4Fg
bWecT61yoiKhd4d0KT0UkKOxpiEwzad6+H19dKvh82xwSigoeaUVlZyW4weKpyy2taMDF91dt7KV
VKo9LZ1e1m4Rwy27sDmNn93b6RYu4pt/xodtfef/UTD6b8qjkoI5DnoG9Bwzl/RB+WeByfV76wU6
zEF1cJ/HnfdVP3ml/5dthBeJu0p7BhQkZ930ms2ym7LweeSFi6+gEr+0t27Fz431Uwu6mv6f/UdA
VleVR7cvN/x/RTDpckRKSImTiSLrwmzinrfnhx6aA5ETCRA9WwHoalD+ixdJgvarvksKlFpfmWD5
Fl/e6m44O4MVOEg/sLmmTgx4eFEbzi2dsxZcqrGXmrejtGNn64xcfp96Rupn9pTToZ54TbIOHmsb
vrmoQ1W7JPTCmfrtELViNwWer5/AI4Vt6XvPxQ7xYWvMq4t79g1LXnIWeUxzzsAfuaQCVfsy5+kT
p1t54dq0AtiJJhRIeIJnSdn/6DArPaNF9bEDCgNoG1+Sp2HcEthbLQJCmYYu8p0wpD6LS7f1hmkx
k57KF5u/0sF5ofGRPbRH76AftrQD146Ic3uKz3pWNll6RnEMol5b1mAkbw4z+1Z2X9O52tggqxdY
9KgBdUXQy0NUFDeUEdKx05HCN6HcOZ/rgH3g0esZ+MB84nd7/hBv6pit+ca5UeV0ANlmEqPZEe8O
06M+wCY0ja4H7VXXOBuW4hpzkTpO5mIHxEmy0Nz5df2xBer/upXV8GKi6ZOAYlEHMbJ56eSaRLca
CCmxfT53pe8Ze9oHxk/3J433DY8W1Um+Z49FETTZcUY1K/5ocehld3fj7V8d9XiIBt0e4NWLCsDl
t0jDSeu0GxZOTnM3/+Y34F5HhNMC/WGhG2sg35TuQQW69RC4djs7t6tMdVWLqZPLG4A7O0Gs6TtB
7EM9OY96I/bX53ttZ5yZUktm5ZyMJUDsyCrGofdpns973G4mQM1m525K7J9EGluw59Xjf7kB4p9N
7Tfcw0h6LVbm3lLNGqP20yJ7ZOH4lxFkRG/fz266qJaCU0zXTdMEx9nlIuayTuQ0Q7vNoR/c6piZ
Px3+7fokrm2+cxPK4dDJ1qon5okwnwFE9/QgoX/xrngxCiX2z0JUcjax+2au3fQALvpc5CenLh6M
YvPWsLbVz8ej7EFRJFUMmluB51GkRcO9nT3Gc7wRT/6HF/y7MEpQ1qdS8+oGjLeL8BZqfH4dFHs7
0ndmNB/qw/Ul2hrS8vOzs5PSlNC0gJ+7zieNP3X1bSaO101seYFyD3HTmf+j0FSSPPe1MT+YzbRR
3tgahnL56AtWFbm0sHPo9GAYyVFMfeLnDft+fSxbdpTIp6UeGio5pktW3/S0AdinCMj4+7qRtdb2
C6dW4lxD51pkKV9EpVBvQAdEaB/iiEY/nZ/98ZXxdpt4dD3g/dfr1HpeLas2K10g8bqw/jxH9skA
7Tj7ZT2YN/m9HloHenTDOtryvw3nUOt6JhpWGi3GUG1DoMOBjL9QWdw4O5dFUXPUs22rFvWsZKh1
RnBcSecXchA0M36KxU2ui52na2HXb/Wwb41JCROx9GqAKBCTWJv6zM189y9grtDlAzIFrZNgjXaV
wIomsgmas1isPh1T0AuMaaS7nXOohop//RtnPLOlRFhL76sxNU08nwkowJYjxN0mB1fEYYTkGeEx
yMzj/hbVDfcD1dzxZDUjRFE624w8zWORW1bNx54bMgDJpLtxYV59XDufCGWqU97FM+c9XuRvQMGG
qtiO36AXcV/cFclhebOnHxfsmD1G+i0rfLCjbck7rOYkZ9OjROuOxVZsZYgIpfUUt31UzYfGFr6h
p+H1hdgypETqGPR+pmhhyBZ4yBOgVBY7Jy4jstkyvmVp+fnZmYDjoE3yGplBVv1Ev7zP6zYaXDdq
uLcxJrJlSonbMdy46gTWr40yiQIE3cUHtHcK3wO0DJ2zN1o0oKiq7csnAlCCHeQ3IpruygctrDeu
squh3YP6DCQXXJeaStAtZYWiBORXw25MD1bs3RDe/bGE/HR9GVeDw79mVA6xFKTYw+zhyiW6eNi1
INWDKKOwN17UtqwoAaIY+TS0FQbTi/bWoSyiwtzIU1ZNgDHBpLhBojys+GNZTcYkgSILJ2aEIHh8
plLfEk1YjdxnNhRPBJDLybqRgdHIlr+gbYJwWs0B89wvdttWoNMiP7tNFctVnzwzqvgkaxN3qhoO
BZCmyV3ULfL5bp4y7UT6Lj5WfOi2ep7WU74zk0pawcrEavUBThHXwfJmvtyKE/BqQXtj4V4ro7/w
wTNziquPczm6De1Bp0e4v6jL03zcOHNX04l/Tbx5r6hirTUyOODgxr5rfqrb3ndjsTPrUwFE2v9r
PGpTMYU+A5TuYKzxjFDPCTrut0A4q9HhbDzKKUghCd4nJUzAHaLemCM6/uxs4/n6QFaL6NaZGeU8
q3qi5eCiRh7LoulrdbQiJGGhUe1rUF0D+bq3dtZhNgJ39LcABlsjXPb7WdQvdNbIxINpyR5SPfWn
7pmbXXh9gMreWlhw8JIGEj5i4UEJTWSXRlK7zsVYESNIuiQDZkMb+cOgkflUQBjvVMRkq9lPiVIw
CKEnCv6wRSkZtA5KBLGGUm+khk6GOC4eXE2gMhn/ee+YFhOeiecBiLaBRf9yTNDvsCoxaMIXyT0E
hL9bbvkgNRJ1kH6+bklZoqVuBu4TKLKB7QE95q/ec7ZENMuhLt2haV7a+uBDp/Ch6ItvQtsizli1
46ACiWc/qG2oR+FCfzJQSdEMVhuQMv1izi+eQzY2rRr0XkeDnkV0ecMRoEyi+LpN8lkvl3qcNbFf
Ip1+MscwIt0zP1FNe7QneZq94s6E4LufJ8azLMW95TQbxPJKnHrzEYrXW87sySHOK0jp6iNqaISB
7zwZkiPTqWveM6jGGp/rkdrP15fyrV860GXEgCzkAgvt+qXTjCmZ7HHSSh9qZIcq9sC6IPppw1/e
7jYYgbQ0hG9dzyKvK3DmL1nfUMAgMbi4M7/MjcP8KkZnt12YTzLdyuVWR3RmTBkR6GYLQ+dJ5UM2
fDolgo+hQQdvQ1vv7ZDQGAKhD0c3qYsCpHI4l2iD6rIKXTyDmx2F1z8nXix9MDgdIS3y671rBFvg
zAYkw4FYvcpil+Kpr6gYRiRMemvP7iEd6y1dkbf+Bxso6C5Knbh8qzc5OpOmsOas8qsWGkaSdx7o
/9xd7dZhRfiO65AEvz4qtY0XLu/q6KteCBzw9gf9l0vXG9I25vYyLBs9NvxgZWEq7ubxLhV41QeJ
wo6cksZ3ssDowyaLZr4bf2yRnbyNMPgGBxQgEBw3QNGhLGM+cpnHCYZdjpW3czVnDGboe/p1u/VC
9dYtYQl7DKy29iux7uVoeZJPBDDgypfS7P3JTr4mk/h8fUpN9dx+nVO82ZgmNCxd3VOrJyOwBCxt
sJ1b+5bjgdjazxq0fKoAxWP833ODsvgiqq+FWUdj94tV3J9AsaTFoE5zQwtk05T6mgS+JHvIAfvW
GhL00KH3bnKApKGW4qPFtIHbS9nhgT2o4+9xo/teqgd9XO+y/FMvP3ilvmumIdRFFjEvKt0otyJA
y0xcjEELGuTDA0EDAu+N3djudH7IJhYUzn1ngBW+4AF0XE9ey6OYnlBbN+nL4NmhAHR6dCbw1KO7
O04i8BJn8sYDgjUxUOov6qhyOj+fks5nXn4a+7S+KZLpm+ZCLEv77tFjzpvAYGnUe9/j0gOB4HTg
sjzEvf3FLp/Hbucmh3IOPTMwXrvMTll3nI0Hr7f8nFmhJOjrTklQ4t0QvJjW/MS8Oz19ToxDonv+
bH82+jGKi2drcHynO7TFx3F6yvVditaSinzq+yow3ZsxGwBnNv1aPjj6A+uF7xr3WfnHKlNIij03
WlgmzU0HbkNhkdBNGBTw4p3HfkoUcUznT+PtpXmf6QfZkF3SA1M+QlMFqMvqpz1BLLh7yfpPjoe8
kIEbofYHsOh0eh2U4ktH6xsLVWOZZQ81574BdR2Z3Q1V5vfFDj3WpA8Gy42GScJBbzLIUtNvre35
WNrjBLlIr9UCrYf6GTkQk9302t7Kd1lvBF56qt3AAdMru09Yez/l+3FM8Ip3N9ahnma+CXbjMn62
sfjswZAPo/441reWCHT6A6SUoJ8hZRrwob9JMjxRD7ek+hh3h37Arbv8NFle4Awf2LCPaRfF0Evt
tA9WT3Zl0vuW9o3InaSfSeMGevbIx5fJgZTUNz0/GO6+GH/H8rnsToSGEn2L037sbpzsU5xGdv4R
RLiDcNFeOvktKJ/b+vuUgOgs/dGgm6yGVpTkPALIYgCTgXCPRXNAfdJ36a1oJTA0KH4M95V1dPMs
SOwu9NDjKcDTnjYzSk/f7f4+G/1CJAdOiT/N3yT9XQ6PKX+EDqefocI9pZHBHrz8u53bUSX4jedU
gW1rz6jsR1rm+o1NfXQH3oC49FCZUY53PZbmPtx7Vzk3A/2Y1JiCge20tvSd2QokIJBa3h+4XkSd
ZUcN6Cvyegg750OGp7Ch8O6mKsWP6iAR1i4dsEpORNkD2l9LDf161CfaD8KmD3U/REZzEAb2J7BP
6RbV91pEhGIQQeUQMfhNDm5BFnpBmVS+CcaI3HYxa+9ENP4TDh0kHCAoA0OwKrtUzrndF5rAySnL
rzqilyu/ta7+7XrYVaoD/1hBdwiAaZ6FZEBJvLUxJukYI4HEZTbUZzr4njnfD45znIoWquQSRdFq
I/9YnTz0loFnGakB0oLL40RrGElzKFb6JeHzKdZADVgCL7pRi1odGTJDdMfbqK+obMR2JVMOFr7S
L/KyOjZ0Sg9uNxlhlYvmBSIJYOxq0oH548i3bmgqBuGfWcV1yViI7FxXHeFkp3ELMtnSNyb7ZCXo
k7OghGq1d6VlLmlXlwFAZmW/PAa4HIS8XH9kyZPE1c0fsnrYyFbWEgVy5klKZcSUdEyzxVmxHj7P
CDpUpiDPf1z3pNVVBU+Yg549OJR64dEybzCHhecw5neG9212/25DgJELqq74q0oOtyZ0/vSyrEAI
OCKA20w7VIXA6zJr8/D6WNZmDFBiD+KpaH5HTnLpoYnNJmlOSHhYR4RfWiXOJA5VIJLpWyUDFbf/
6ivntpZ5PbtgUK+QU5ZlHgQm+J8iBSxGeyFZHsxzjz7WX537fSQV6Hs90JFVoUAyNKdAUk88MBAU
HOshbaofY0NvDKYHoxC+zbYyzbWlPf9EJdttkaw1OSjeA649kvzHsBnr1vYqSN8WPgNQ6r0RS2/K
vEQehXQ6me17XJNz355q8IgzCX3sPr2pm/Km7sbD9VVeSnRnb1r/zDxISoEGQZRA/eFy5ttOAJyQ
IMLadXIA1cFPXLT3Vm0eqFYczLH3E6LNfqtbG/fltfuXtUDVwcjuGbhEXNqNOfcms0H8a3vtHreV
fTFURzmnv1jRf7g+xDXvWpjYLZAeQBnVUccoCy0d7Rk80DlofdBjkxy9PR4KoWEkQ/zP8NMdMC8H
Adqr2a9/QY350dj4BhW4u8zzQnmNYxL6em9JejubzwB/mm6wQDLSbyb3qx3y18Des689QEsQ1cs2
gtHKFKNohVsurizkLcut3liJyzJMsdVzB6mmNT7K1HQ+TFM1o9s1E7vr87xmD+UkLOlyJXsT8LMB
8DnTqyt/5hby0FMq84CmVgCaxnfXI1wDpwXuuZSCDEet/uGGxkS5FFsmYn22u/LkyDmayfAJoXnj
nF6JgiAAgsgk/mBMr6fcWWQy+Sz0iVSIgpzXPthhrXAAF5uv51kVXZ+/lQBwYUoJgvVg9KXsMKqB
fCBgBqgI3XnWo+zzO/T+4bViA+uwtl4QKUL9FLdN3OWVLejxiloka7EFnQpwinqnLdTyU310G/v9
py9cYolqi3YvVZv5JjPXvd5BlCnGIhrb8pazHEF+6P9cn8JX9JoSzjAS1KkQQ/H8piY8OUd/2SS4
F7RzZOycoH1eGgy6o3EA9WH64Dz1YX+y7wCVD9yXas8C2xfPc7lxdK7MLBiJobRIiUUXJbjL4KZB
zYBwE/3C9tx1u8IR8143+NdUm2hQWgPd2A4rPkpQy0IhC2O3PTWW1pZb0cGYvaA3LX9M/3gzgB7J
1uPSygEIKx4Qiob1KkZwOSiPs3aSZYfzCRoBIKGfJ3qacoCE3+8rqOUuGrL4hwyHXNqpmdE1JbwW
l+L0MMVuqGfaUSb68bqrrBTMYAb945CyRiBRUzUgIy27kbJC6cE4ySS3M+A5KhlOvM0PpTOJU5mj
FnHd6FpSTCD7axJwxINI+k3NjFvCGqARimMAdYCwDYrffG/5xZOI5ttm906g43LqEANTiC55kLhC
7/dyLoui0Mc2JTgCnAFEnOZOs1Hv53g2cbaoQNbcA4LdKBPD5c03yuCTTBMkNxNMxXcEb6opajAb
k7e2ZBBA8EyQ4gLZqOqXSrspRhFjycpmjm94X8vj5Ipqj340HoDCgaIi0LZ7WmfNEXKs1T7XWfYJ
/B7Y+5LGqAs5FgK5DUprOaAMUM92FjiTZu2uf+ja9kc6hW2CXQk6RSVVdDyc80WCR+wu631cb/Y8
+wFZsx2kYDaOjLWdf25p+ZKz0ylL5j5pBCy1BXIIT+D6/4XQraaH1Xk/G4/iRbgeQ3LYgRcJs3Tt
QE6T/m2EjsGzjragwp/isnT8okmSd9Ki/eO+Z4aVSxuBskZmWFhwPsTP/dgfaN1uMBasr9VCIaEv
WiGucggCoU8nGhsQWBX3Q1sud4xjMjxYQ/YXZ8KiOPAfQ8v+OVuqAWEhZfqMB6I2iVLCorZIUW9q
/GLrEFx3in8tKe5nSqTVeotZm8gpI15YgyygmP5c9/GVVzeElrPxKK5nlg4p0DMPJx/EnnpobYTy
EK5jzq3rZHtcXW5oJn/IumaRXRb7GtXX2non/d/iIHi6IVg4CCwQxJ3LSeUpig8Dx1CHGZD8uA88
l/se2bgjrUzoIi4A/n9zUclWOxcNTausKUHRgrriKXefyrK/E3TjQrRlRDn2WDtkrcPtysdl3M+q
l5ndaADFXV+1LSPKfPXjTClDlzjmywmgnh72UP0FwuJvzOCAQx0EaTqm7XJZ5hi0SckSMJzmHmxl
B1FXIR222gdWTpylteW/VpQdJRpJtZrBik27xxFm7N78/BfzdWZC2UpMdqzBnQLpcc+/8LGGWp0n
DkmLou51Q2tjgfsu93AXyaEKX8VVLeNZtyxM1UDj4UMKofXrFtaW/tyC4l+pJ1gF/SMMZYKWFRff
62Y6GI21UXFcOStAzIpRIMNxTZMoM5aAOLqBU6HOpt/lBdTkkz/SeTKzct+MT9dHtDpnZ6aUCFRC
tkKgmwvbcnB/yTY5eD3ZapdRm41eIwyKbSYouACS1VUmw2kUA41LpA0t7hO69DM8k7zkOye0fCOQ
nxnCTRZ4eKLbbDVcWTA86YK9EHkE5lFtFRscdGobApanGjLA7RQK1hzr8p00/MsAl9dpVEdMCs0/
W1kw0TKkVTkWzEigyiV5eiLZFsfDylAwhUjALIgJICFSCuwjA0ihRXnb7934I+I5Gu2lDIUJdtDr
LrFyhb4wpMAVh5LTvu0qkM/SvHtO8oTcDbYBDVLm0D0uhuMusZNkZwuU2a5bXhsiqgQ46PBYgXdi
xXKcg3XWM0aUCNq099NMA9HW0L6IWTbhdUsrbu8BRAD9Pzy+I2lRLpeuTDNLowVe8jKWR7SvQOI5
yK0lW5lJtPIAGrGgMuH2ynjsIedW1Zh4yGdsxPO9sD57Q35vNPD1vsnKaO7nLmBgcY/ePTzUB1Ak
ADYJRSv1XmbReO4Y7Wuw+c8PUwLGKJAobizWSpACeTQu6NjWuPnZSizUMgHQYmficbU1vEd0/lgf
CqjSBdAHnm5rtzXQ8pEwe2NkSzxSahOUQJdhKVlh6VSckrQMXYPON3aa6XaBNMavXDhfcBuJstHb
OLi2bC1OdJZtThoxWxukv/4QO3hPtEsdWpEjih12QQIN3ATXF23F+1HqQGPrkiGht1A58B2XSL0X
OIpRpn/invkr1g08s+r9+30f4lyQ9DCAXoPmjOKVJkqMkCFDyIcU6q+MITgCYbZxUK7srwsbinPY
djaMQ4aAOHmJOBisMSK3ieONGduyosxYZvQIiMsArBSkS6RpTrybH6+vypaN5ednTgAeZmMqetiI
uzwYgXGIHbK/bmJt4U0bOjHYrIYFktNLE/0oumauMFnx5AZE+9zOIsq3gJFbRpRr4GD32qjFMFJl
4l4zPjRUngp0Al4fyupsnQ1FjaujicxlhhXe/PHYy1B+uv7717bk2VSp0J6COplILPx+KIrekZ4H
ZsI6IDCbNpQgML1ubC1vQeRG4gB6VtS41OwhQ1tNWy9zJnuffdQj/XcOhpUayCz9oQdEyPbn1256
Ag24LfHxtbPjzLY60myu8SjMYNsZzSIYO+NBH81wBirHNye8waTZfGu1fKNSv7p+/45YTaGnkvHC
K1HKzs3+mXbmvTYUW0DINRsO4jckOPEmADnOS3eH7j1QdhVslPOLYZW+zjbS5y0DSvABT1gC0DOm
rvFeahfKYXhwve4Za5vpfAhK4NGSsdAcbXGMovS5dWs3AJXUL9eNrB2w50aWYZ5FHvTIZaAgXp4V
dGTHvAvM5ofXxOBOf+LpRovK+oCAmgbeHTVjNfMCjpkOosaAWAKoYVY+drodWN2We62VbqESvGBs
F/6WN89bndbPpFzGlLRR/ac5aWBVSHc0GOxbui9DsU82YuuaL4BZWV/wNSi8qylYLARl6RzXfgPI
3ghAUlxE15dp1QLBvQZoApRTLSXkJX079dkECzECUCOMoB2L8LqJtdVB/fk/Jmwl9e9riJJqCcWJ
3VS3rdR3bOb7aug3jtNVM4CB4m3VxJunpWzMHkJp3ZxicXjHIzEYO4PRaOr1jSXZMqNsT1dSZlk1
zHiN+9Sa4o6bMrSHreeytaMCmfd/R6PsUcuQptsUmLQ4YceRMOybOGiK+ahlfCPgLEusJqVI8IFe
MPAOYqoTl8rKoRXwgb5rF89TX4BZtP0C2RgRNroJ5Jz7rR5LN6wsa2Pbro7xzLAylXGceWkpcCek
coaqhp7dkN445EX9gBNt60Fu7UQCCgkAsuVSAx6Py3hkmJqZOjHuhaZdt/ummJL7mqXGLQOV1SFN
HO0+Fdw9sPYvaue4plmQ8gNiA31/Kj9RoWmeo0mNQdMeQj+tDGRp+723z70igDjk7vpuezupsAZM
GRAGdOm3ULZBARk9xlKTBWavub6X0CLs5gESGZyd8rneyjLWzCE4QYbRJA4uUkr2l+YkzmKBu1pp
0mNmoVt1bv0x0fdCeyc/MtzTQ4vDv6aUHDCRVW4NOUyNZYGeNmJ+qeP23bt7sYGGGLSrQCBafbZN
Ys3hCbKz5WZ9C5w1r4Wf684WveHbqAtZDJQIUHdZCn7WEmTODscyT2dapliVNrJunPzAwTUB8SsH
FIcAsjvEzwGn321hrFbg+pdml8U8M2s3g4FAgBm09ukHa/KtusC63cYAUmX0VOwtkNobwYS06WGU
p9bu/NHJQXq79SGrwycoYKBYghuI+gQK5eVJ1zMdyCbAlAET91ldbmyDt2EaQ3Ww53TcPNGeoGwD
q0tBVTfNyHYZa4K0xHN1xpPUR91hizdkJdFebFEKbA/uP0AzXU4rMURWdiXTgjYyd2W1L/PI/lKA
oMvej4Pv5j67tfuwy8LkZut1d9lel7EbpkGniJdqNOa8wVChClM3vMZM5jQbQ53VedTVOiRVoLia
TuQp7jfF4VdnFg+wEEPCHRw4gMvRFnIoqjgDDttpPDRhavXtmORlUKT5Fk//+uD+taTskrjtbKsY
bdSBRvsGVwcQvyT5B/ScfAJc7ZOn5RvXh7dHBCYTEFkUF9BIhuLT5cg8EDxpvIbQTyeZfut1c3Nk
zb2nGcm9Y+j9w9T2TlCYbh5dD9krD2ke0NOL0gOkcoANUILoWEjoVrkdVjFzyT0AR3FAjTq5aZu2
DacqKaPRzvl3sxjArAeyryCNLSTUk9tCI70TW5+zjPPCqfBkg5c9QGewOYFLVvy5o05Xey1E3OoI
1Mmn9n7+Pd02hwKFbtBAWQfygz++G1u52ER92EIVAV02qoa3IfsKp3PW+N4k+5usy4rA4LzaeGFb
CzznE60cIQA2xonhtLVvVGYatLoWCZStNq5XW0aU6bO9PkVJxNMCu4QgMRlvzAxTd91l3iwRzsKz
gbhKTl1IM5N9Ao/Rs0NKv8XOz6zbeilUud5fD9xzI0oMTezKThMXs9VG7k8rKvfF1+ZzF2S7PNjS
rFDZG/6xBVwHQcMTIItEyQXRsusCvBtDbe+z/RNCqnMwLZQ1x2bwF/7POMLF7l7idGo/TKA8hEAj
7hDRFNE/zSaBzVpOg7cK4CYNAFkAmrmMA5km0tTAyyv6hUqIRznJKRb2Nyuj32XONmLOlq1loc+O
ZNmk2jiLArpyyNaalD3qo/sBorI08ILrLrMWTaGy7CzQGZSE1HKQnA2tdZiBEzGm34fMfWgaejvj
FS/sS34P4OzhL+zhhF8gMK9oscuR9bKQHH0B8B7eoUemnnTAcrhP57jb67wo2jCdOvvd6HjEEbgP
brNA3XngMbm0Og5AXA0amg691G4+lJ7FA0lYDglYsqWP/WZCX01RyAN5UAWHzuylqZxkVmqWExSW
UVebk18Q2jw6/DmxIMvg8Y185u1mXAIkUkasn+3icUnZjDR1QH5l4X2uNtrR74U5BrwRaRTLyToU
U42WLj5YAWuN+KMt5TSi3crWQGVNto7lN7GHILHCwww6yAEWB4/z5bhRI9Vz062gVFj/bnIRZMb9
XG4ZeXMWK0aUeDBmtM1BIo1LqQ76U0uY9/UkvjjO+If1fARltfdku5X33rD6ahWQBQBJwNKtJqb5
YHLA/mC1HaB5bnjjTWuLIw7uTRTg8v3KGYtJ/NeS4jxWx3DuztiNnl6FSSs+t5a8s0t6nzM0xczD
oWxyEpYT2Y3MDo1eP0IjfOPiv76Q/36DknaIRIvT3MIbWGOJXVX0e5q3N7axxTa0agaZBNJ9i+JW
qpyHVi150xEoW7pVioY15MfobzMQBa7HmzfH7rJ22PZomwAKFjDsS7c0RsK1wsFo8Fh/ol73SNL6
3Q8Eiw2USPBoCEXBN3hps8nyKa8g1uo2RnanuYa217jx5y8GgrshIgpe1HAfVQZiC7PKBujJ2KUX
5AZqQDLtfl+3scz5G/dD6EKVAKVMNL1d2pindqgnqGCBPNiJ97WxL7TP2a1AtG56Wt3HHUUbhGdp
7+O8A6oF83dmVnEFNnImkcpCFDKr8BKQGI+8RE/s5NKtcLnE+f89QFzmLwdYV30vGcF4GCOf7XpK
T21F2k/NbV/N41HkIRIoErgZaaIKIdKnI6jvAaYEB59Zx0/XZ3ttB6BuTAl4TpdLorLRKrNsUq5j
tktgNKu6i4wW/AnpVlBZN4MMGjh728al8HLMWjl4ZuLi/iIT+3m0oaI4ZhGZ3I/XR/O2kQWriIIu
SCfwAAt+YeWMLdq+57YNjVL9Jvm11MDbZ3rfhuIlObSPVUBD43jd4hIM1cV0TcBJsfFwwVbL4KPR
VFltGZC9T6wgNesgLqe9tSjHyx/XLa1O4ZklZQoZkB2a10hY8kAxn/wpnR+SbWVi6xN4ZkWZQNCD
GYOxiLyCwt8qwu/Oizw4R34citDa0RvgeJ+3tBdWp9BxUBfXHdQKVEwFxEiE1DwXeIdsqfRCA8yf
AZ0CcKr8PWkoF16fx3VzSJ1R71xIL5Ttl9RQTsQ7DQRPcv02M6sDmxu/15ivmxtp5lrYd9FV8h9L
SjZSjJTPZJzjsO5OcTEFKE9sjEXl0HyNWi4Kgi46EuDtalaQthono2Bx2PzMCkjJurcxiBg/OSfn
Ycp980X3i0cRvBvbuOwyqgOOBZADGFcWVz27GSS1rAsqoWk9DE4XuJNx7Iy+jv5inVBNh4LD0sat
VsW5qfeo6cbgWa9YOhzN0hTTd3QTEGiCDLNmEnQEEVSWrlt9JQRWNvRCbYHHOiSzNiiVLscWx6Xh
OWPZ+KnO2l07l82xcYfsZ+mY6W3mpEPY21wExdL82TlEHEaR0ufrH7HYePsNy8BRycKyqkfgUDcd
B7t22NbjrmrSYOpa37K7jdi1ZUY58irIngNKgmIKYWDHMP1qOvbGy/WhrOw29AOjsWop++N4UfZA
PzqNcAVoInM8GflxqkOmWrO/IzUJei3fKF6vbDgYw2Ph0miExnJlQLkAlahZw9gw0jDjM+iOyo1U
bjkPlaXBs5AJ+SK8lqBRRjkvSxcUb0k7VSF0qoGkq70XYrCdmMpDMZRf0RskNhzy7SKhrc8EgcwC
qjPBnXPpj2USN7LXSQpNjude++V4Pxg4R64v0krUB24cPWGvLaiWqy8Te7ahK0gMQVaZpVBd4wfD
85Ho19MTXqwzUOWA2IX4qbzh8ucWG+XbBVvsouluSb4WBOul3dKUmYaeuCKsKfkWy6Hz07zZ8PIV
G6gt2CifLpn3GzidYOlouaDQCCGiB/qp+KC5JLo+f+smnIUfconE6hoBcU3MpM6y0HK65zTVv+gC
Rf3rNlb8APBrPGQtmTfugMoSsbYSfdpjqmJe6IFjNOyJmgk58o7JX9dNrcRArAaAvQhAgIxiR10u
S20b5qyD6gdZFD90CUpcNCiO3X2R+O9U3cMBBlOI2YARIN8HY9OlKQrajH5oYIrPLP8/zq5syVJb
y34REYAYxCvDGXPOyqHyhcgqZ0qABBIIIfj6XsfRHddOV7ji9pvDLhccENLea6+hILV70nHz7Te/
55+b0OUiAI6x2i567i+lUxKOHdviP5f3VkZVtEfEU+UOiCkRxYbojr5q3+bz74DDX+Aif7/sl1pK
2UWJxhMCX5U5jreXdOILL3s9tqffRVz8c352eY4ZhZ0+MGqo6r5ci8KjAAwjhYlqCQU3XE94vmw5
dsKpyN7lke7Qy+sS5rNFiLEWIt9+WxT88hZi7I1A54Fz4UH//VVS5yCIujzlMcuTk6yQt61UCQsn
tIvwdY8LtZ8On9NdcvDr8veZnL96yX+9/JdFG8ss65pAynKxiC5DRCS8P0sH93Jq/2thDx42PsQL
VHkRy4df9uQUII0fsBDUOIvEz+VeAcVDv1b+P5btn2PCC0MO/i9flm27BksyR5Ms+9fwFBW8GD4i
+eDDVqnYqr6Sj2yHQGFWF/DX+vdLXzaTv59ylx+IAeX/XvnLauJ9IlZUB1PZZO2JSSgZdfKb4vhX
+xnsJOFahgE9FsvlFv5y5KxQZMacoPROGjgQzp4XldHqR1XLnNn997/mr5e6rJy/XCrs58mD4xLS
aMUC8JpsAVRYsfzdOXN5KF8f2sWi58/CGJXBlwVIkJ2T1gTrH6RGg/CXoOyqy3BgRAya2P0fJSt9
mK4vxg76PaqayoPhQwP30wSxUOKG7kR1icCRt2EZwfQrF/v2gAil69+X8L/cnP5yt1+TuNc06Fcj
sTl1zz5uAkHcbd7syQlOm3vy/d9fwC/e9UX2DlgqxdzOD7/sDCLlsHDxuClBj+28h4ycMvL475cI
Lh/Dl6f/12t8DRWz86AxpINh25DOR5PCU4oDg90GeQ8BTt4uceEC8a1Zt+MI2zeaPLS/06r8c1AE
945LRhvkKsDf4Nj093VmaMcj42MB2N14TA/xLv1R33UnWoJDj5UQHl2x4gxwMPoe7zu41pQoSqK8
LcyO3P374/j1E//PrXwpuzOLycfG8HZ7nu6SiZQd94s6/Z0b5i8vc2lwkY+TgmfzZckrj6NUJskI
PHqfxbc45PPQ/6/NIy+P9T8X+UoCyxaYfpolcAjPDvNJuYKIi3Hjm6efNqDU//7gflUK42r4VGFA
Czk3+bLpIqehbv0NLzG5hwI+T00un5Iy3ZPKP5j9eP37g+sXm+3frvhls516C8sCCoAFlD3s5reB
+M1iuLyF/3wa6NCBOaOVjFECXeTpX4mUwmu7YZ6StwhZ54ST+5XstZ/uhiDMQTbKI8xl8pT+jo38
907pH1f9yq3sIbajvUveODsnYtjHdMt5h5hs+H8H2fO/v7W/n/0UZT2aMtR3kOVcNDP0ywaDEM3J
N2k25tNINloA9oGtb7uOVKAF7CHudRvnvxmP/v21/eOaX3uXLOFjnHINa7+gNXed8YNvWabsb47J
X18FLmwAaVGRf0VB7OzNshNYjh04+UuNo6UPQUv898cX/u4ql//+lxOSSObN84DtwpTBTrN8ftp+
kBd1h6gviAkdwgouuVdRbpHRZK9D2Pjin9XOQ1jKv9/J1xuB4W0ApgmsDkDyQGXw5UbSNQ4Ui2oA
cla0r4KDkgtH8t9B8H/ftvAJfLnKl4IAgkkfUkWNOYLqkniPeCjtn5JwZd0pNlaZ37zDL5Xx/10P
VggQaAM9Sr8uz9aoCcEz0OeiDEBxPk85i/Psh37jJUgEqOdgvAiIJ3te+9x9/J7C8uW0/+cdfNmo
wznBTFhdzoOU7317jvz7lvEcM568t3eiyXKcFzuc4IVT/1359ee1MZOCZQl84Sio4l/eqZM9SyjD
O12duqub7hue0u803QHKiC8bzuWt/u06X95qNo5G8aXTVSqn0S5Fm05JP9/GQw3rBJB3WOovxbwS
qeadHVnczcXUzRHd9yJEyDHGug2YaRlVg63quQ4mflP3iST9jV61kdPTyOuNpmDNrYHkN16YMemh
plRZYk948YMihR37Hm7iq4exMN/PC4wU7/okmmyO3mxUc7FutLO5YAicYXmot8mgPzG6fmhQm37b
IGND87TGxlV+PAZoFSkSfEq4dluvRIAGLFcRFRx8b6JxbF4GQAJLmS4+6JrSwP6iIsIb8ffGBiQ7
YB1wK2yWATtuuHpiK+zWIskJYahKHNVijcnXtbPvC9QLcLMb6naPg4K+kXUesCDItH5komveQKpb
/erisTweXGfj+hxFs/7pL0FPTiwkm38f8E6/gwMGsLvu+9Q/YE7sAr9opyFi2LOoDPCrHUGsue7X
KC37TZiXrF7tcEjUSvVV4snmeU1SneXDxNQ3VTM6PrWgw025mMSG8iUT2uxmpUa+h1PMRB6DIRk0
wJZsTg5IskvjstZKplXUBlZd6TWZAFiMWxvJQlIbsmoZKVvyLl6jBeECIgx3a7RN8EBF6AEtadam
6jbicJ0rXRL3MUxUiQ0LxgGBF4EXNEMxTFwtx8gJ95nJWAcQqWxsLhdEPhI4TNcBOXnaLnPZKk7c
cTBwqIPV+rDVhYX1OaamWTc+KKOCFy91mO6pSU+8qOPholr16ebKUfYB2+kayEzJa+jL8hANmcEe
MSZ+CXejbchrb9JPSa18DxZ8GHMUG0zQBdICQ55WTBFBbx0Me5E4O/FtqOZtYnDCXT1vn5p5y0oZ
mwz2rG7zxL3nIk8f8bsa11UbwXTkHNXeOD8lbh59Vy0ZUz9mEPy9CggOkhtyD2oXakuGXKTxhrjY
XK1t2+uylVMa5h3sNGHRjCCl5tiCCSZKvQiA2CH8o+1HMzOGIVZqFM7yfJq4b8BJqSXm7xpBK3A6
vkwiBweLkEcCR7LsB/LiCQ4iQWCPHIeLGot1AS8o58PoNUU09zQBXbjTEAQky/yCLxyHf9PZ7jk0
sxlL3vvDnOu68z6iGIr/em27bi9kbw94vVKNe/ADljHJ51CL4GXF01832DynfHnapuAWXnTxKdVN
x68zj3Ww0BVB3HUu77giHKkt3NnsCtSTzoOBdTCEihVCCS7ORBDfvGe+B3j8CTz+Fp9CLHox6tz3
pBUvupd+9C452dy0i6LNGH305gFCvzJovXU7QZ4CLceWjQn+n2aAVNKDbVfW2Zc0lST+RGUcO78w
nRcELqeboetJu452953BBnVqsyXK8tHWcb+D36ebr+bRE7zLRdMhTBZ00qzxaKk6oYnNL8mC4nug
MMT9YJElyY/BY6n7AxzQEAEnZMhW0NuTxfk9MGJip4ZVGy4cvQuXxeraTttY6zKI3aTafKXG2+6a
IZJwvkwg1JDwwhicevE7ECrrHFODEBlSJspGBv7muLRwDtV9lLm0RORTLb930bS0LG+I5vOHl0pM
RSA68Sf/jxER0sjJwfLELeUqbYz+Pgvdz/dJZF129KI2Gl9qbOJw5k5ZWH+m8AFeb7HJufUVQPhE
Tm0y1KaYTMoQ1YplhPS53o5JscK3HJFCEET6z0OW2fWcRLwZKkwcQLaZ1ikad2BwrboiYMQN3+NJ
Y3wvUutUtRoXsUrOfo9YDJek7NAbSFNvJq1HGF7DDE1UmOzU5NRrytJ9yFbvO5Rb9LvC8TGDbk5a
1cCBB44RrvQ5xs5pIVmQSf8IzoPSFM9r6KdlXyuPCjiMIo58/sRP1khh1hIm4zFavc/Zn2f7MbrM
g1UHoh/s+F0i4wHmwZFLfUnzCe4hzZPnz3bFrqgUXoevVPJKs1o4UNSaZtNHY5wPHWGbxBv5NpCB
/zHR0Omz6yP3gD1gJvtVJaa9RSZ0CMBvqHsFATch3rgWCsRKmeZ9swY4hkCysdt4sSgEqsQG+Bl/
hy/Amq+gQ+RYqkuuvWHJB5j2CBgc+wOD11mKKVE0s3Q91wML00fWAbYpcbj7H2ZoV/MwrmHY7I3O
iIb1eUfk59oNa1ZsrdBDoZPYk3U+pXZyOfyNRHPT6tAi1Y3NAdlF6dQG+DbCtT3TVQXgqUXz4Okf
StK+2Q0+NIFnT8djXI5uG8NPbYfUlWSs/fg5Y2gSf4J1Y6/TcRtBpm+ahcDfJ2L4bfsVzt5RqUdp
+4e4C9UAxnIjlPdBY07pc+I7h/KLeXENh3KjNv+RLXaDvblvZ34lMJDhh4C1s1eRrUH/Mm/CmvcN
/9V7Tft26/EFbxbyAW/2Jc4mijDFzxrOL90jqp2tOdBkZi4sVpR0MKavN6F6zPQXAa74JGJf5q1M
DfnWLXKM3yCPdrD6rA1JryhQAvstHtZEVbwzc5TgCG21egsa2MvC4Yw7eOsbPRUOr+QPEfCJwcps
RkewLl3blrBkmD/BUnc/QUvlBwTMBq/9NGbLbgp5eHCCL9ExGyk9b/BgPoVEoDRsmK4lqgWQA+9E
PTiccHVPb7hj4gZ7ZPzgBh2+Zk0jXhHwPdao3Cx/RuNs9gnTYifoHIOKPq3dmgeTRnS14J7XFnSG
o2He2YbeLBSS0ikDfR4k74HukUfRyFvYLqsf7UTJ6zh0hObelKYfCt71uz729X3cRt0Dod3wxpEw
chi90ZEcPsodqTxbZyXs8qaDUX5U3wTOrtNxYHypy3Wm7lH5mRcVA6X1lK9Z40Qx897BGJ+D51D0
DZt+AteAhTuhA6wXE1kjmt4hEqGp1+lG67nJ9l4n6H1ilN2+GTEOD+3C+w8kW8EQ29iojfOGDhsS
5VfUHdJNHHkCvb7lgTfCo75+Re31nej2WYEqXUwT6QqYHbG8j1BCBMtyxbZpHyTzcyy3JUelgQFF
kk0VaklayNh78aHQh+9E8oKs8flq7Fe5YyHq18Gmd0hwQvMwuP7EEvOOkrvf+cOWPtWxGX+SVTK8
SLFUTTK8L2l26/UoeL1s2e7SdODnbm03uOqK/iquyfhWc3wOFAkCtYhApG6VV8ZtXRfO6g0csyHa
szpARI0Zp8OoFu8O3YvvF37rL+Im7ergWiUD2ZloHs+GKP/OWXsEPVbcx5alP1ZPLs9ar1I/EL+L
oFmobXCkiFm2BXEaOYqklgw+5DBUKuEOlj2s8Kg4mWQmyJ9OWvC6SQ8pPGdkemn6xeRqMB+NGZJy
mxSC4GFxssedf9peebs2y7Y8oYgcGJJLfdB3065XfVhMeKZHl0zYGeh4xWl8TOTYwUKHiL2HNAG2
zt0pMiMyQsmkSR7AQbsYFMR40Mll8PKPXuJxHKu0J/E1ZuAcJUvc30GF0RcL0c+h9sLcT4ftPIY1
ezCgNx59uG8CMyDXRoRnPxMZkgZIWCgJ8bvjSQTSV3YPHO0KpUyUd3WKzStz2/M806XEJgsj/zrY
DfOIms2l8AduB3ycUSbRiERJAVOju21rUCrbOCoyOd5GYxfnA5JBc+yLY+4EoUjukEnRpam+ZjHS
NtSchmc7x3eoQd49gaqIZWuKFSm3Yp2ZqeIOVV6YSnu2mMHkcbwBIvUDPNUW5RpZkj1ViPYxfc9O
2pLTfIncSKauL0a0sLUVstoo37f4pgFNdmmZ9b5/csOW7GI1bvgTSCHSnpsLnfWYFOHUKBAmKG7g
GpUerOh4IXH2TMS/d9km8Izw3UJ3h2cTb/bom6bbJc6fchmS89CgPA23oMbJJ7dKAeyDEVfzmhmD
VGOUoBWl/VAIrn8ugXpXfequvC76Fk0QyXTt9DwnG4Hig8fFGkbQDQR+B+vIVpc4ZEzZMYXQ+G6N
z17de3vq2+UpRRYXEklNVPkuPWPQiGKjR3CD7rB9cvhbjjiJC6UXVNIE1O8sHPbziBRxPpaZG+Jq
a2V3x3hzMo2Zy4ZhyGtsi/fsWVJtSfA2TugjIYnQOe/xgGH5sxVdJMSxFRifRMNFBMNQjQCc2q9R
x+BAbK/gS7DBMhv1Ow/HK8CNcC2F6/IRq8orhERl1PH2JbSI9YoupzTbvnHXqTISBopG7xFm3+Wq
0teWwAfGLMkhqUfgJCm/UzHYD9Gmi21RD/UQvXJU7Dt0YOjOIm3v2QATNzx+e9dm7bITc0hKfwzK
2oF3tWT9C/ZZUg0N9uami3sERbaqWOMehhMMcYdsDfsqwL/L6xVxNk3TRYWcY9gfDumYi7X7mOES
XnYAJaCoT0nJTfqzDufboFm/g6/9qpT+Ps7jbTjSm4bPtypLdz3q4NyMzSlBdtlzw4JbmWIItdB+
rchET86fnzHGf+DQMu/SLbgNLGJnbDO5z2GRdE/gVmZyJ/0Wfw0KFNiDd8KvUHa3x2hEbNIcJhvs
coREEoRchnxAqMF1GnWAFBYfy4J6WzUbEu9W0/qV8WS/H8zUPPRJN8GTn4hzy9h6V4vVPvhqqJ/7
bNqexiiyDy30AzsL64JrRTOzh+Nse+Xspbkc+mFFNoEnY1r1S6vXex/g1rhPlqBxZZb0+hCr9CmI
m8jkdEXuNmJ+EjOU9dYHF+9AyZtC+9P1FJM9AzsWbqddXSFCzNx0TnvPxk/WHW18DB/5/JP5Mfr/
dEyrddk4klLgTzzzZTsZX69F16R1PgzWVAN6gDKJZwQKxVi0ydrwImhHjnwACpZyVoeHLGNnVw+v
C+26oskC9yIxIq4WSI+PGSK9qtlPxnMnZVh2HS+R3iN2zSzvIjLedLGLyths4y6dyXqXRnFU1V6w
7FqghWxT644F5tjU7ICyC7wjCjUEGupmvwIMgTOpNAdvgXg2zuR7AHuxm3lm2NfUVIhhs4W/IUFo
Tb3s5MuOXU8dHgueanCcYBtRYqOJn9iIkJe+9cECDvkt7+abXkXQVXotvjs7khz6sftoc7C7ZEBz
aq3xFyZXFvOoovcpLZxegE/BKrBolSNlj9f1IeZJ7oE5PG4ZmfcDSccS/l3jMRCclcr4VbpCVzgE
DQwYBoVAXtvdoPreRWZB1xWDiV0v6hC7IHe1OXa+3fKso2+TsT/VBMIyEjb8fevRuaScfZiGXze6
PSqBtA8xQqDZd1eQw95uEkpUhCZGRYqtPvcHmuUpUtVy4ztWmeWyey4Iot8WZP1kWTGS7gHo2wl7
dDnz8Gc7qRdhl7IW03Y3w5SsUPGM+l8P31Opol03xB+Ba5DylUY/kUybwXdG+0howAYdz/oYCrID
rb2Ft7m+auvlG6t5BnqyhgUcUDhkaXP+EhtYHbCLk32uevGs4uAxoEhhQpV760/regWW4Eu3TAcZ
ohVfZ//n4ncVHYTdZYlmz+DTiFx60DDELIOQ04iDceKcBtI7+RYbA/cGly+RGK9oC16jU+IeR+zZ
sGUt+s5cCeqdeoICt1+VzDOktqKrqk+i2UrYw79hRRc2Fdfhuharo7d+Wz8H63I3C3cIow2kWh68
I+XVII0Mzr+T4M2uaxYO7QMIIW0LvmjE2yTny4j7HHrgkPHcIk6LY+X3zCubABaqaHLa3E94mnfC
zEWcmvTJpQxzuBl5KSeU1EsOIBiZT6O+hl0tJmh8aMqu73AWhOmVTIO9g5a1HBXx0L/jThCt8Twt
dMwzOsFySG5Rzq3KymRo2mLDuR20Eh3Tdg7jCfb9wcV4zX424YZzfEiCvGuFLYD88CvE5t7WKFcB
NQX3m6BAhERQaoVIwDFy7yMTwOUmE4E+NX/UmUpvV1/OeVbb97U3b50MWRHGgwdCBbrQUYf3kN3c
MzHueY20Zn/JHhu/BYwR04/Fpi1sEwC6NYkErjwvLd6pQdnSTK8OXWQztX8kPCIl4MP+qBEIhqMx
vPjYA8OZpxBuIEJXNlXxbsnkqUtmc6IeLDBJHSDTJ9SIG1eYzI0i+hy44nlEwyeFeBr8Ol34vP/s
w3YftPG16igUVxPdyprxw7zyE1rQW+XY7QRTlm0iILOmyxvl9cOITrHadPNHjwodHoD9cdwsEq5E
nW8afgwxiLx5MDKAgskf1OtvJpteYVbz6RgsrcTsvS+aHrEPnpomjnai9a8d72BmgkgTYOvgKnC1
Z3r8wWj90FuFSnAj40O6ISqOZj8Jb7LCjEgSo0P0ouP2joju2mWWnSHF+940juUQs7+2gMeKqUEP
nwzb9+HiC05qeoDhjLy36+J2MyJBC59OJyObKxB++vs2Gck1Redrfcz6w8SdzdCvJdZxKZHc3mZM
5BBW7TbX7MeZiBJbE55LT/7ww6HqfOHtOYPRZZEka3QWzv8D8wNwEnuvwpmF5B9+N5D11e/jYvb9
sYy4Z+49/LnCn5t9G4pj6tqz2frz0JkJbmOJf8dkduw9A0g0RCBab1FzqCVD1pCNWe4D8Kos/OJw
JrandjHHCBPZUkgliilNHng94PQP6UfdLY98SPfYGm/rwIOCPnKfsxZwVoSrxwFeCO8jfk+ywFAK
Z1VFOvuBY/imN1lTIfO4z+FFegPOfyki7yFhCDwUQ3+fmt6g+ll2+Hk7beu3FAUC5m5Yga03YAdd
joGtPxNPtwcIjxBWxofDdsnjq2NJC+3VYSk388E15KiB02/GQ3yJjp55Ix+aMbz16vkZdc51qpMf
c6vQCi/AuEcvSXPgY95Vv1yy6jXfm1qm+1bRZk/xO2qNAB0Ld7uq0Wa6XibA1dy0151PTjFDPnq3
/AwceWU9+uV6qutzgntBrFhbMECs+Vx7YTGiIcfGCezKDqZMgQDlYODDIHUFhKjC7lvLo3tbB/dh
raZcRWAWiADLFwPIahxaknMUZonwC9nHzZG31OzphN0nkmj7mHnmUXrwZoCcjIljIOlT5g1nb4wQ
YOVddWN4jOu67CRF6cvjPTQiCGSTIPYgBi0Uhh7olnxfLXvN1mmPtDZ8kvy4Nhn25lnafPK2HTCQ
pBxN9kiTlpfuT47/iHrDXw7NEIZFm3lnhlKgGIg353MGGGyMrzC2KB2ACECH7c9hCICMe+2xH+WY
+876R6P6fTcv8Pdvu/aaCkDiycxhIDx9A5qjczeFmC0k5ynp4LtFMDYbvCOZEA23XOETqGLiV2Py
A0FA96GBbbJxPwXRZ48afHLhzRTKBwtMNzN2r8LttckwcyFp5fpty+NpfexnryQCu1obzm8xIisx
hmlOSzSXmYz8PRrqe/iz7QFI7fXQVmNWFwpzG68L841s1aJZ0YDWo5O0vORIMNKcxJ9TKpC7asy2
cPR+G6h7DerFFNbFjyae9xPiGkSjd3Z7maf1ejD6Rm/QNA8Zlp2WVZi6TzDYLQTAlhes3Z76dn1Z
afgYqxbZtUi7jILM2y9D/7BiFRVz4x0GXwNugPORTeJbcNjuPS6vMbhqCsqR9GiiN9qnP2ITv65g
ExZxhMWiY1NlUXIIScQx5dIaeLEvD6aRx1ECAzfjuAtV8on5Ij7p6SQX7FBQP/dbmuvRPlHRI501
OgNLv26A4/BR3iD0qpQm2U8NTF0nlpw0h5NOEHgHjglaEXv9XTBHfQX/8Ys2dbnN1vpsgv7Y1vEV
0YMF0rZiTJiMb3G9FDKzp54B3RfuBsjclJNt2rVYsZ6ZCbKfh4e+H58VQV5iAFn/IrvTttWq0guC
VWfS7uXs7tg8oGyhTxBiVSq8STd7EDSuHNxHcFgD0Me8KSHN1ejbY92kZ7zyaz6m98SAB5x51ezY
HQpniUdJ77ma916oCkZZi8Mhg+zdIQjR6+NnzwlWxA1yr0EQQfaou0FM9W519Q7YrcBeNsDUDZLJ
Ehv/bce84+RnEtBH+zOdsKiEy0M4DGaT2/eo9BBSdr30ARQ09g/V+W/Jyq5IJJ893z7Em1srS1Ov
DNhw3NLlkcTzbrLYICL56nW6BJBfrcShRjeIjSQBOuqAkIM0thgVq2xiqzWJyhogTu7T+o5ojF83
hXhSZJPaenlHBtw3wLjoiOVZhfKEuc5pNF6xrPTTRxeXh1sUgeBSI8ve3hh4rhS9TG/8FPQ9kmDb
ZG9eGH06ax6TQQ05sckLgMq4IH7zuTXYIpEb35+AJouSUTBjem2rYSLncZIoduL0REysK0mio4a2
V6Xdbt3il1V1BQxkkELqboClfmdxDc55c+LYZKQGVhinQK2BWtCV5svo3n1FkCdZF1gfu8bbPgPI
6dHpXwWoKEaQZJeG3LIQ/cOS2J1t7Kn1108PimRwkNrrhmKkShjs5H4sTZtPcph2jTHHWi4Pa/iY
CPECuRXKalom3Bxsgmn34N/F0xbDH65+U9rHnGo5I8JrhxRRhn10+gYC6j1wOoTUtvMp2kTFJfCc
xQGUqplC3Mmo0mLU61Ko2jr0NPNU2loeAX/9aKGFgBKVF3BFeoxCiCO9adml9XYHA+xn+MssiH9U
B+a8P4K2d2jD+ofMr6+oD5G00ewp7tABylXsDFdlsiUo5GxyTdftfU3iu6wDSAKAYiexBgpMwtPc
LZvJMc8DGNFHpzSwxw6Nczz3+7BHOKyr0aYICZwP0ESfKIDkoBIiCRWl4QMyyqBrQ0Yh7OBzF1/z
LXxXLPjBBluumdmBXHtZwfsmERO2G2RgzX607zCPmmhQUZftRYzvXQ63IgGtDx/nFbQTFK6pU2la
+5Mr+TCY+KZVqF/nBcGtYV3CIKac3PQ8hBJRODNkYY5DojDDwgkTpIOb9Y9xgPaTIbhtnBMf0ipW
uXC68ef+iurmipgHOxmggFt45Ml6ztr4HnSAt2VNKp1hMtrS25i9OjlCBaPO0tCKXH5oEu3YAuM+
GR0GTcsgRaB6I06egne8ZdfOISU2AVlQ2egBtPmSR8jFW6l3RDmsi2XJTAF6NT5U6Xe7ibQ7sz0b
zEEDWZ8ppujVIsVn09FvCbhZoGpKEAFtu+5CWg8F2oK+GAYgYrH6aHjT5UaFGPP0qN8SzFuA3o6F
Q8xYHtbrI3gWRSLarmr6Dom/EcYImEh/UEVvtgyjki29jwz2GNEF90udndNNfcwpotj67uTDxQkJ
uzQnlONUfoEwrly1vdPztUU3sir2tDTh93aeMLWwyCcUVlYp5u8Y1U4YFIYVR6+YoR1Y8ey97dEL
prspGEpYLYuczfWnv/CDQCiGr/SOU8A4NH7Ch19J/qKYvxchPTQRVhNFN9UseyCShU6zSmwiQGCs
AWCGRla2P0LiHWYVgslIEdyQLJhJ1Mi1BxulZEtkStIv/Gba0nin4V+8n/sgwbwSDVsQWSzaoHa3
loNXD5sf1GF9Olxr1oDzAYLOWa+G7GkyTTs99O39pAaGUYr9CQ9pVU5zz4oAusRC+H7/nsqG75k0
IF6PkE75cTtf+0hIrDwf6FM9YNrDWV8EklV+JD+FN5xQ6B2wOVfp8sOp5W38H47OY8lRJAjDT0QE
3lwFyKtb7c2FaDf4whZQPP1+2tvG7uy0WhRZmb/L3N1NYv3rCyP0QDPSegdRzJJSVDgoBaoE5FVg
M6B+Gx4LsBc28RbmUbGJWHTw3SB5YOYX1A+8nKz+GBZzP7XeoWUlTYnbikW+A510P+ycqt0Gxnin
8olt2UzJBmLJqYkdT3Fg9avQnTjhfU/q9nLT5biWFxE5HFu+vOr/j5/TZSS2YLBFlJUiKrX2JMol
9Ix5iLSiOpBuvyks9g2l41erJwR/tX+3hVJrIsCvXRRM+bOYGQfHrDg7xfAeCPfCy7GFpt4k8t30
mk2L/KC20mM65qc0aUOfgUv7mWadomuHWmpc+LLOeW3u29s2ZUaDwir2Pnueydt+q1P7JzC6iyg6
1m53tPlug03EKssfMTcyhHEu2Ok9xCVL5YrJ3NtLz/MyItdztwy2IebBY2fm5wUOxrTLB5Fe+VTY
7uAv1Gz/0wrj4NV2iJfsYusUzpQPpiWvXQqbBtzjDWU0tw+Vs+zKCvwI8Cdwk9dCc6+iemnm52b+
CQpREMVv7ocKNSeIVlc/W/nyXrpTKMXfkHvPKS4I2Xj3xjK+uMW4JTHgLx2nrYXC3JnyeJKtze2T
fS5JDg87bTVghon6VuePbiN20mBr5ViRO4suVRglTR2HuJUfeXoRer6T3CyEnv64zXhxAECRiW10
OOywdxo2Gwl9h9brEtyW0/kMFIF3hCc5yFLuJv+F3ztqSvU4WTBK7FdT8kt6Kh45yJ3MT37f3nlN
fWpSJrQ6fxJregnkchxn6xTo/rlZ1cUpEeZntIpA3aCY4y0J2dPPddrwOGfrSMd3r6d5vPh+pLdQ
Hdny5JRuWKni2Abcl6TzZbY6lYASKG+MTdV7l8UG6tbWE9q57yp1NynWuEDL91pAzNWiP5MpfEqM
f/paHczVPUn66hYQsFSI5jpvATVpKYHe9MlL8BeQGyMytlOb9X2lDtK9QmM+ZWZ9SbrhgtY3bIW6
KquHXD4GACf+SmDTjVtMzF0OR6ACULi5tSBqUeF7w9XqrRfTY066AaX+7H2LMf9pq8QB6HcFaIA4
1I5xLmX9XfntM4UpWiq5bYIUqdKwNUHdKqDwIde/bhypTKqTUWRPKlcVyXe3Ely9u031ZpY+ltci
v1RJTlnQnoKchKGcB6PWbSu5wYgZ2N54lUaiD6UjQdKXnvKFCNfVvYNGZfZodgZUSVk2pyZJDk5b
Rv4gAevgkTK+TZGfeTxXjs+5WtS/yq1sWC4dIFR/FVn26Bn9vxQBxEZbyQNss0+TRiev5NMMPo+2
cj/eRLGztz4nDvdWZrYKedlbd4PznOHZQLRTTjIuu2Gfm4gPbGnuWkdXmzq3iO9WIRKZRzloD1a3
XKuljgvbePCIdLLxKzVNqI/Oq5v71LkAGQwrKjvLobr64H3gIXyzAVP/OI/RUKhmMw/ZK8PMofbn
bd0/JrL8aosk9NqHWbd4N6qjAYIyWMCnvYq0hLgMZUQ1+xJrWFc3mbdum50sqzhK/ygLg/GlS+6W
Dl3WNOw9S7yUhXVUXhKqnEslkFutbW5LI+41thKgiaYpfumS+b73NDbGDaO/mRJ9C0HaGdqvoCwA
i4R+n/8ttn1divmsd28T5jNiR3mI+VUfquPcww8U652mr3v8/3eTaj8CZaHrZAM82gqGDpQyEDwM
DUFlhWVK81sABE8DsHNZ/UxO0wKLdwcJhyCt4Yc271jb9BeIl09ebr+R2LDrzfFY9tqDbq6HLhOv
7rhsiBFhUL63NREvyJrMznvw2KqTiRn110EmV4dKmVJPJjPu139rVSMQXbc92tNWuLtspZmtTs3y
ykVx5JL4l8yYWFqNXKCX3A/2+VSfe8UM0Q/boAtefC4uBueoCNQYu4X5Wi7TLmPBe2GNB1eWLJEn
KW3hloDP9uk+jOkZsc4ly52onPwHG/hjsWHh+6+CVYd5EnCi/Qv9y8EhlCRNptiu8y96MSwLWmiV
wcYeg00LaNbRCZZCiwQKRqc1tpkR7PSqiAzFmNcS/p/owcuo6X+IQlD+0SC7LTQmWbwnswq2WQp0
3s1XBG1n9joizkZfM2gM3pYdU/iinhRUb5l60Ezt3NjB29gEF5k17yAsv0uTnm25RsDTh0ITiEwK
DoDZafHqHMsSnrHX4yy4arP9buXFSfpyZ1nVJve0rWeiZqz7sEmDLVxH1BiElsg/pgLub7EzBuvf
JJNTD+SpaS++IPnYbOerXasj4UWbBqhNmA6akqK4m73pPLrtQ1/YcTaW56JBcdFYvzcqJF/M62wb
b4sh9sLIdmZj7dZBQtYXIfvMY3cZDgiQ47LGC0vu2uqkRyOvj0PylSzlHRccNB9iy1bQNDoPgWFs
LVfE/Npvlp0/Alp+aDOBECn6z2pJqEfCjivG/26pt146hMn8omouJseaqGcoMObie4G/blR7Mrs8
uq0IHJLJpuHoU4R1DRGF+aZERZeuNqSwDAWICkxoDR2TF9brUrOfABIY8phjl3y0wg4r1N5Im/ps
PCqTV9h9NjO24aa6GbqtF5O+tDHrnXD6XUBHis6yjhL/YsIKDOPFUpe8/OoGKlEnQsv/Z3ljbFOY
rKT5MheGoHkwotUojtY6f2ZzcKgB0Wl/5/t6sN4bzaWnQ9JQgX/lujo3hR967qnWzK0zXKXJrKH/
Vsq7Gyo7npT3r6m7O7f0tjnCyLZcQ9GP59n+tgt8s+USFytLepIEJ+8/goFizRghQ/8xxG38rv/J
i2yrEu/sLmWoDWNUD7c82exS0Y37wUVn7s+ERetbOUA445mtn3tAXkIfqXljORwT5ivf63dlcUj0
jDiDkgrOm+WYJzW8s0kg0nq2IVSmfIbXs4lTWO6myvp2e+7lVTZ39MEfacVmUGrBLSqMuFybFtbt
5FdFvp2tIelru5Cwhqg0km9XoFNzso6+yG1COckwcFD6EdJm6VkdprKIZ0M+LGP5UhdOJPsbXF1u
bZybsZGnRzYYvXX8aLJC7lXdnlO+0Nk0I10WN0ULmAbVrMfh1g+PafLd5h/cTKF9Y/AcHHgMXQhU
cLasfK5Vqh25F7cvVb0tufGZAb1viPf5czoduaw3Qc645j5LaafG9kvo6g0n+7Vzuo/c8D8d+Qpu
rcemSna4xba1k72Bun1mqK5F+W9U6kXUu4GLvexx6ecfdrpsTSahNn/KpfzQZ3EOjCFKGuNrzIPf
IWF7iHESFIK+Sv40kmiEm387Xm/u9DGlWqUoUoI0qKKG1Y9uUv8lTXlOE9oxoam7ZMjyR39RyWd/
O5LFWvsx8YnDNnWLR+kkcudXfvMwthrxASusiKNYItSvph63aN9OTuvbB7MlBhjZLIRraZ1QNCUm
b0HGqytQYghcB1Fnjy2zM3O90s0q0i3sCKU3ssKn6tKT0kmnC8TY4bQkCAnxm0Kt63/NCyFCqoS+
CdpPz+S51cYtscZsHuuuKbeJp75mst3Qf0ECaosForJ49oas2RfZsQpWaHK6UbOXdXHlrrNBP4di
ZHeHtZwyDFIHh51JIehCs9U8ru6xE7gf1uU6G1DenqwQxgu4CZdmcnLyLaIB/poaEgvZ4/2k/EfW
NHogqDU+J6+LExNdfiYNdoEoYe78bD27gIYU2Y70l2baTYP7RcjpQLM5XhsvrRnoUcwNXgosKL7J
IYgkq0HxBrDbsm33NVzTxkyNq1kGD5MDbu24+7KF3iIIOduMLoy6L598Ifetzo8AT21zc+v6fbSM
4jC76ZcPRuIBhRRDctU0WFPVd4/I085BL2+clfZc0UuuHWH4Du2j7o3fSBfhj6Ywq0wQnXnj2eKO
vxrZOt9pmrDkXbZOf1Dj+l0uvCv9mi3xWjPWzgZxjZlP5MPK3ikn0a8YCw88nl/LbNxdXmgHHOIP
c9HuJk89AJGJuPeyIrIcUkkReACslu3WMauz14CJwWg+z2ganXJ5ywewhmXMEQhrIwo5Xx7qfA0g
YVt6wcD97qfVvdb1bSdU0jfbafLScCxKEk8ly5vKQ2A1J1+nYR2y4TcpqOkZ43O42tWzMZZ/+bpc
ioqj74yP0tSfdL/5tVd1u4GAxFgOiJ1ian9cS0MvL7ID5oCo7e3PxHeT0Ha0o40LZCMJW0YaXP8Z
uWsgEZy9zdDQFDQCNNlGRih69yuxcS24wXowM4V2oBqXw5J3962bXZCy/67EeRyZSL/5Xn8Mtp6G
a+Xt+JdXJHKfN1yruXUkorhBTz32hwE5t+3mId7sMJDQHNhVEhxJ0NtzNmdhVsyfxri+DXV+Wdb1
q7RXExRJbjsS0aIgSe6apryQNThvGGBISarzakvYXImWMt0OSYeXVQsYr4yl2JrFoFDqZ11o82pt
irH5GhPziWSnjeDF5imueTiavIwZO7cP0gIHnhHqQwOiexN2ItG36381OvVY4WElu6N5DdrB2yAh
QyFYNNuAWTceTVDrcu3vDBX44Pc4QAQKm272ulAb83vD66poqtFWFJWzH+rlj+F/3veDqW2sYnoo
fXcPyc1kVB5YAb+GWTtHww3etCsNXB5JSN1pRzivr8r245Z/2BQzqpV5ofO0NTiKSl0yr9Y32GTR
iEw6XfeNzp9N4+zg0olWMc0UBVPuDYZmr6DWWqW2hdjZZpPOxVw5p8IhFTJR7XOzVF9+0ACHtMbu
5qQizJzeckrvrI7hzWId3Cz56lKjZtwrp62bJC+rcu9H4f4IGXA/NVFVievUt5/diOyxYcNpWyND
zAvGG9N8alGTRQFHLZoHh1jtLNGQ7Tenrk7uEN2f+8U8Fb2xt2zpgSp/kFGhbyvlPvn28jL5aC5Q
/TwKJX9Kmd0rOR5E4V2KAnSnRuROx7K3M+N6S2fnx1W7vJX3o2F/DnX6ts7Tq9GZb0D6tKC6dYIk
3eqjBrwc/Jpqsg7ZzLZHZYLwsuBW7lcfBXy17qxM/4PNwm+77gLhHHq34pWZ2eSE0zKykhGJ4pBe
Ea/T0lAsE1sehpY4caSCHwxgVqQ53gC61X21JbyTXlAnIcTulrl+LIpbZ7iiPNVN/ebp4nAUTn8v
Sr/eEqgZ5qbQo9LjxtEQF+h+cVcyhW28umbxF1lazOp2cLsF3jNk0xtyJz7M1M8oKv6jMw71xvPG
lAI+edu072rMcFYX99l84JyS6zePT53po3kAR3UwCMVsYes2TaJ4pW9J1z1KAZVeKURHFpp/+0N5
XkoMAAMCXoQyAYbCTiTbrEXurJvodszllJvWveG3/1YdXF559KiTRv/ETuT0kKTqMvDfpwHKY7AO
SeuqvTaNfE6MbxyybqNuRNpaFIBIBZC6JsaTqoI2yp3hfnbHo5Uuh5U3Hh3OLgnmHPJxOtWWW8eL
0eDRKfo7pgpYWc1/LBrz17AGYihkwO1daHSgyQ12gibYjy53dDNRZ1U5UpwwIYZgrnksHe8xy6gz
3ZqS9M2ZHGB7EsQ+yKVoC5cpzobgY9CcN89g00CeXPAs7b1cfwjq/OhoEAyNVsHkNqhxGesehyQ/
zQMChEkxpLZuFVVj8+DVJmjOzWiNrQiBVP7ZIb1YGba1NP3WpzwPF5OKBbKNBtM80IBDwi4yfxp9
Us4rT7yLGkBUpUFMSkRU3/S5Sk7gNBUQLJNh4Sptk6mp2OpsIg0z4v33Q5DhiTSb/pxirzzIFlHO
5KERc+bEu6IL9/Z90p5JFH1gBQIrfYT7EhS+flj0VkXr6A4baeJiaXJ2DbICSo/G2i4QfjPXe/ra
7mBX/wXSjHXacqLz/XKLa/Fm60Bs13TgH8huuMypNHOvUcnGx76dGZzT1wIEpy3cz3YB67dLPWZj
5BZzKEvbqvoiqvIVDRWPpt+zSnSTIRuTBpORhUQgo+YjAV/VuB897Xn1zevk2a+46zcOlL+/6u+K
1NOyybu4Nb2LrlRMC7Kde6yBk4xUzR4Vt7gp170SjrHkN2ral8Gqj21vQMZm+ueIQVKiZ7Q6772b
1YdHts3GtSWEvGa/1IT0sFbQNPY5C/NQoqQ0crWCDjGsKfZncw77oD1Plvnspt4tBbb5gGe4m8CF
NykUXzxN+lOZ0SC2rvOyNsPTQFdgi+GgefkFBev+NncWTf6sZdrdJNKXLHMvSaAx2o8nvIRns7/3
FOATAw6LnxD4t83J0CwYU2dX9dW6aQFsw8HOt/rQb+1+ubgCr1xeL19p8xQU/Uub1HtI3KOs1kfR
DAw5BuJcI5pcDbAXJK4egSxps2TmvXCm+nBGhWpiOAPqSq6ro979QRAi3zr/nK7DYsH4pYO3QkmM
Ec+W6d4OOdrpCX1jdxNov0xVeq9Y/ZJBEUodhaFiGEoRt0jzxXeq31Jl20SvSfLTNqP8Kkd1sQsc
uKX/Bhp0P1YBilXolnHYS/kF+bvJW50+jkHRXs9J1Uzh5I+4RLUp0kztHowOqWzxhuQjrMSn8sp4
VMYLEblhrs/nphuPvYefp4Fkw6MPRiViPGHnZtC/Ex2JjM8lbFvjs2zcM1KEeBo9WCAa0mD4BwDd
T84BceUmCZyt6bEuYkV6tlTeSaOYtgo1RCPu0qk6qTk/1wEbzHQr7JvBpdzaBj1l/Zq08s3S3GOF
tCabtDdbmZHpO/czDQtQrs+76tMe1BK5khiKCIt4FiU23ugZi+VudJhkxbjLLMCAvnhLUDgMQhyz
gBAtfgS2uFBL2t06+xt//uwM5xFb2d7s1GdykxshkT8UjP+e5uwDbXm2UffZ4ksHSDNaBMSIcwZj
XWOinzE4oGCu0301cVJUyp+fI8IKIw0vrLOKd6+5Bty4KWsGbNuhHftpMKPSAreI2Nf8bRrtL8AZ
QOFl/KZreMI4Gg0B6lrXeRw8P24879pV3i/Gi73q1bGdtD/a1lgmIGqG/zgXy26S47Z2Ax44lvJk
CWvK8ACVHburfXCBDpkq6ZuQOaXlP7Ns8HDm6EpBMNZyPnpuB3cm5peOOYq7fGu4087wCTOzcWp5
2tVGNFxp8MHlhF5Tf5qEdUODqRCmz/CEYr0AitikkzPv2mQ+jzbNZqP8ywibPzX6w9qXeFntEsp4
PXtUenjzMuoKTjwfYjdVHR24JSvqV/u8DvPn2Lk7mwVWG0tb33GDgNKae63Xzm2QPcyIIFJ8YxCx
KiM1ly9/nk6K7baq6N/SBeGYXjN8TP8s+oHQXZAOdF29z9rkYiAkwxl2aoLm1Ads1k7qkTHccDw4
C0kYI3Ec/AFDbDyTpJ/E2PsWG32IKRk3nT6GRl+F+Kqx1I79UXg9p1ngKW1NLU4ncVo8DSJLje9p
079llaTkLHQ4jid2WsW16NbynJnFoaMzbxsJvmmFuc+17Fmo3A0wRpHJMgZXf61zvdy4nhPOwZLt
61KZMYulzRNT67Nj2Gtooj3j5sHMVIaZi/yblWZh2Uyftmius8fmPnwO0jfvkKgOG1MI8qi6/qHN
g09VB0s4Fclz7nrHpGUUCLJLK/HR2XLaU75fAKSjxHPIkVHHYbIfaRsY3jXKqrYJ6vmuMYC0m0/S
g3gU+W7W5hOp7idm9aiBK5tbLW7cb8fCUFVP3FVLTWhd3yDpK0dSA570+qXEiFoUfqw5/Un0DPtQ
lzrqrqx8w3hDmh1gtmb6InYbpqVab/bTOpx8d3wKUMJtCIoFx1b9FVSn2KBhY2KrwmChnwKHdQNu
26BuHgE7m82I/FNlxUlkCg0mjwjEAEtg67wl2lzhehvOo+Gd+y57oVkNjdGKJ0N9GPS6qC6pbFaA
a2fqNHVAdrjLEblvajfDJePMDZhs8JDiLnFL7a0t6kdDsShBNeZDbuh7LXN/lJEfph6uzUvSEJJ7
phVD+ZGx6Wrn+30sW0l9A5FoF2M3l5jfa+/PhcjGHrrGNrdpW5ZHKegWzE94yXjoC4DBX6M2SI0s
w6TSz0sn4kY2nJ0eBq3yLolTAF332v3asR4tQJsSJdnSRLop3xzPul8lypzEs69BGzCIuxrdWZEc
HchliVQ3Gg1/G8wd9XdlKnSfdDN7ql2QtrYnfcFzjTPhES0d2mJ/uws3M3rkKE14WXC90gnbfU6v
2DzqvoUa2/jpQegtf47xosKMYllacJz3Hbbs0r5rC+HvtMR/rJRIY1rRa1b5O10iu4Iy+E07rGd5
0j/3WskmIrcnfK3O0g1+ivt5yh8Sx2FDb7ErspzuAQ0YwNqws2+74eTI3Ja3RijGCWCkVi+NGfy1
qmEWAHQa0Bk1Gext6vDJmtgOEKk7KR7i/mQ2zoMLYhs2JdiJZ0skF9kzHrGfrCL3rWjjsbWfzNp7
CRgyNkSFvlp2v3cn+967kbWMmFTn6iPQjGflWd9S9++UttBaJqcVRxmoCOb2GYOG2y5XMwHRHp2B
zWFmBwQ6zddcOs9QfBAHGU6B2v1zlztMFyUeATwbrZeBLyfFu7s4D11jXZK8OGC3jISLwhCOyJ5m
JPt8Bt14m3K2HFKo0/FGaAw9gxtfjkmznLALrXS0uPLtrT67BBnUVqjUSl1ChSKitTae2xWrgZcM
O6z49PdJlDmME9Llf+g/UIEsHK0Pw05Cf/D3cJ72zvx/jU2anrPV4EJMQbMhYt4EV2FuZMe5U8cq
qUHuzUfPbjhAOkNPT++y+Osla9rj4rr3gz2eZYfKKkjWXQMbXsnlr+ddFmuBpsrQuT31t8HiKgj8
QoDD60ZYVusN/Yc1qAeFkzgLtXmKZq6wAkVwkk0XP7fO9hzs0TxEhs12E/O2/kbjPXYpxCU8Ofj6
NIHQICTMgblzUADGCGOfoC7LGrn1rUeWHB7TiZBs06RzTTzrFc/tPaBYccY31pyCIfh1FmuPZf6I
2w+XYVJijkBr5/5YndotiSt44azD3BU0AOU1KbM/JB5c6lryPtloIjGfECCU928yGR7X5L3L1aUs
lre0mh+NvhBbD//51tfqazEssZmiqCstumT47lnXT26/1KBn5UWngIZ2Z8ZmjSYd10CUKLFGasUj
pQcP/SpiLDHxYns8qTmPazU9kfqTR63oYY7sDJH+UP+zXPk4pEay65KFvgHZK6arGnE0AnxALdYe
aCtpR9J9TBUhMjm1H1SOmTzIXPJAgA0tcU794Ts10Y4FfhMOqVczdPD7Q3IH0/jRSaM6YgiPGdP3
umHUGzJX4rauPzF70Rp2dI+cxwew7ke+idDP26O89RoWDJk/7j0jON30trMwt7aLLiVwYjMQnxpC
WH2Uh3nozsGYf4GRHfKmB/+A1mLlXBZZ2rxTA1sozPTAsjYgAucRoaUR6lh94dqJFgRp+OsQXWi+
1dCvtjtpGXsbpeTotHeTa3/589AQFzJ8yeUgTAwqxsobmqZLnM7nxZkOrtO8VSp7W7UV0bwiVqiE
2QchRohicNy8ftt1/l5vt3aKj9b8MRKEgfxCzh4EyA+13jnprgl9NGsIFbKwl/bTMiMKH+u7NJn3
MHXPUHqI6LyNjoXWSKqHaVEPq+U8IandaV558FJgfUTTkqMSVOqsSAnaOLn1h28XZfB8LxOmT8r6
tuCk6j0SwFs7VzgyCE3FFcsDxyrhaA2taRbrYqXyZwjKe5KM9KLgA7FlAvzbxcLo4yRfu6/AMOtQ
y4QPfD5wm7WCLw422qSVJallE8CQQgGwjaqmdudi+HMownAO5odpkIIxJI/BmL4wrO3H1blfM+ui
YUvaVBULEG9wg4YpJzTE9N7fplCkNW+uQOqDn+ojn8BUjOqJNCdEgw1cjTdtUIvRmPxZjChDkTq7
PMXitBBiV+M7sjTvrVEVvEXZfQ/NGM/5HFVJwkU75XU8aw3ednQ6xgJ1uAQxYeuHJevQYWXftYme
sGAHUgfbN3LxGp4epp5Bg9fGnlXETg7nodYRHhp5nzMG6T7pYbtKbla9Lc5ziiOoLRSLU6t4tRNG
MK7bvuQhz+aF2IaDTQiMmVVYHUsJHtuVp1FDEqhs+kCrAymzlP/VYQeS9nRCS9QiE5EdxoGbpFsI
ucnyduvPzlM9BY9GS81NM7S/Qd9o1yAoApqC/qx6fkmMfs3cHyV5PoneIbH5BbgONR04uzQ+mcoR
YGn4dVi0/LiY4w/h2D3uYeIknFR79xf3qW5n+pzBidVUbbH2opETKNULdxfQYW4wmDM1Td4vVt8X
opRea2P4IS86ZRHMcDTlT2+B+tpltluh4hPMkOaEniLP3TRMzPmfEB/aigPB958E44YIyl29Oidr
fqo9LiUDmfiUM/+yn/fMH3hkkXpOglB7dfX5U1b+KwZPpEMEjOycfOEc5vp7URr30+Jd/GH6l800
j1PhN0cncZ5bv/1ZdJzn7Y3rsvh2U/Z01Fl2qmcclW6w95ksJJtNux4iphmtbSbM10pv/7DTHkvr
zsHPL4ITeUDvAhDBHL3fJNfuBF9yvyxHt7Dflpai3ZeHxOQBeOBBa477QL965FtJrb7kM8QqPevq
D5GVThxA0Ky8j/T1xYVB1w1rZ49g9dpJZfeswY4MpI0FDVMwY7lI9iQb3SoehkePTcDwTg25au5d
lYp7BcXYoD6tkb+u1R5fDt6xZTvgq5+z6TBrWpQOjGQImCeDkrV2MaGgz2zNOs4UOYMxbcUCV4Eg
i6FRGyjf0OrHUKb2gw5eL6oiRpg1p1/TzaHVvJj0Ij0adWDlx24qj6PJqppZf9WX4rjeFINavStd
BPfWkp5l/uUUMMC8Vt2KRXphrY6295aaC8/fNY642Kt98e1fXBc8+WJT4WJVFuMKsfq991pAFLgO
+rj011+D0CnnZ1W5X1DuPnmqSIjY1JpAiE6Dtx177OT+CP5mfsM237bG7UogDT39FpIiFsxRVkNn
j88TUJPiAmw0b1/mDqhMyRyS7EqL8y5oonTzy+WSkdWJj5ZhLYS1AEJ6JajiIkS7VdmXGpqt43nb
xSINAz03inbiBep4AOSrbWhLLzggvdgsAN+knYWmxMPb1UcNNqLq+0MHnd+A+FKXAZO0w0RQXQ+e
Jv1zgTzdQMg3BkAjOj8cUh3CDmkKgwCtUSu+BQs3nBTbJehQmmyR3eE6TXe9Jo+m/uEIhACrtWnI
RsotRJDDh2adXQNT4IrZf3pWOF4miiFOcXrNQ8P2jJsVVELYo1sCea83gzHsOhf5RqDuZPNaa5ij
/YQVZNl56G0ktNZvp7j2uFbaGvRdY7qGtVVPpjxX85OY9zoGtmDer/JQLF3kaKRViATohmvHI0p5
KuMm/fEBI0qiRZz1UeNg6xpDArrf0j2SM3Lns2/MRZQQZOmnr6dnJax/dsX0EbR0iIYIpSmjVKb7
sTKenboBMu4D9ux5SJvk9GtTN1OER/pUxWxzoK6Palt3oPSLiQW3H4o9E2eKDbA9EkxyJsr06tSK
aanEOdr89r26H5aLRpqOMyUn09XiJddCk0ixHMJ2Uf1u4O615yeGg8L69sk5ngHhAOLa2aYJM+KZ
BfAM1OTJ0M7OHb5LEO2aFxvmdr2BPoMTApyxtM2B6/BjUHCsJe1ZR4tgE46X9pteMyIfX1Gz1rQV
3n4dv8YAlNMJDvP8kI+vDtKNvMSFTr8EmL52W4O3yB/q84AX1L5LM6JYOwZ6Y/QecFZHVns/dsdJ
fzZ5F408srUtBQdI/qtI+71m/MfReSw5ikRR9IuIwJutBMi7UkllNkSXw3uTwNfPYXYTMT3TVRJk
PnPvuW9NuZOiEkLRTVBehNexfRTpudNVT7eWJcU3SqVVxe7HVrxw2RDYuqd0KNmMZ8IqBuujMWZb
VbCTJ2cELowb90RXWEuHmW+isvPbUPfmlN8VuXiOEF4GZRayrQBAxOvyrQ+QwlIsycx/m2jaaL38
ohfhSreOsHJpidKZBPHoa27eKrqfcGYuRwk5Rny6CctsHGoSmqp6Z3NBaIj1heYvw04l/0RFl9XH
avpXoJeu8HLN4Z/9GVRYOuNzQSvK3Be48krhEgQNAB9obQChMD1r/IzlQx9cWKWYo88qmjEZjrmN
aMiY2ob1yTJ5tGF+JSDJGibzdIRG5ef2a5u9mo07IDQ2W2nxedMmHI3wV8fgBwB93c7uICF1cc62
OntdOO4NlC+Sjhk+LfYlN0WXO+7UEmFqjl7j5IdGczgnsOtgPgw1vDxsXpleenXEXU/9WTmADniz
Vc8JfkwjWs/pGYL+ZiRuNmdgYbOsnoxFzjtwW+VHnVB2c8+UGZd/zdQPE4BqvjmRfpDVdIucd9/G
cQno+bdMpHVXNr+9ZJxClQSZaKw7xHoYxfNceVkG1KWGSXIYogggwyy+9DBLtyWozZU8jz5kpr3t
hA9HRWhkWMmV5T3sAHA18DJi/B7laG2DqnFzZgOUfa4W07oBY3e20XTrArErtVe9Qn6H42AoVrN6
zwpEeTLRoWaCu9/yKDP3Uaut5aa7WlSSrBzeSoOigAVoEcW7XL7Y8ipUXjvjGg4nRlArlR5YIujN
mD9H1k+9Lp3S8mNQsDygAcR9lRvxWztxtlfw2MzqYAx3KZE8G70jPEG3i629iXYRJBldkyuMdxnH
AKoTeEWrnB6NwYpOLI357gC7JFzDaNyCsWZRfnTSW4s4RIlJz5VmlDP4BC2iGupbKS9vGfdFeK+i
pyG/y+ahCc6DCBlOniel33fY8ypWXm4CmU+Z9tSrpsWyjlGw/p2iyV72GaXCcT6+5tXEBiDdtYPj
qynvbsFEF3+r0emIu177eaM7L2XrMGVACYKxTsWpPejfSj1icj0TUqFamylDqD5/CJyr6I084GBu
bPJ50X8z3SyM84SkMX5Y9i5T7nb5rnHym6YnYDia9pbYWnPJO052s+KjzWHmgILDVt5hwTKoQEzC
EnW/6AwXMa8It8N40ekQxSN2zibbc1wrTp+5Y+8zYzMSX0O4q7HfjDHtdi8kU6Evw5eYHaP6pKce
yNkNT6jAJxsIy8dndKy4UGFDLHf1KgOrUGU1AzrDV5LpxSl7ae2kkMRMjcvLDu13pgiCCEDeH2aP
QYxFGf0tDlrnMWvDTS5zTxmYyEndvm/SfS0wplSXMi9p2++s5feZOV9zYDVRKa/HeF4D7WGeUK2A
cq4UgoJzlJcWFTBkxyXZ19WnE1u/Xtsp4gCjgq2GuYob3+iqFZMCrXnWgKnaXdtScEpXoR/D+lW0
lxHbYwY6t/BtNfuOIx5UqSsPo4T3Cpofa9y1hsgyyLRNgJlyEqYX97bpp3K6KRDSW+jjnQFRYqIc
uzz9s7FDtAZZGkLeSzLyMGzqXPOsnpRtwVJMMAoPs2NTif3QDshQmcKpNgbyqVulPeFx9bjm/7Pr
5B+CLVw5NkFfUQRV08+syS9DMTxnOz4p7bwxJaZnQ82pW2pfoYXlF6DXnBsrXVKaZaeOF6Vf9wHn
i9XOe6jbaNESou+a31Cqrv3kKUwpuo+Rxa7prGIVv3+HoE4Pp11WYxp5BBX10uR2U33RxhHW221p
lgHVEDaXeKUE0G/czrn4l0gU/4yQwrbwJGvYpwU7oC5/s+VpLRTfIUK7HThexaop+mub5FTktX0C
6ocNNpcZ88lui6qT7eh7LiHs14xNL8M81X+H6jBTZVv5aZ7VjclMx56OklJ5Q30JgcMIyU1nTAws
qodERrLanjNcTBVaBXXvxHsp8EuawnTSjihWt6K64IfnRAG11qGEmtECxIa4Ixl3h2j26o65Wypf
FVNsABo/4JkdDSRfCoMPYT0wQmZJtha0uCpyC0OTbpUjPfWeDRYFWaBG2xTuVyGuOFB+dMm5ltVI
iZgDIInX5RiuNQta18TDCqOFigmKCIq1wKU4fmFpiv9/Qf9EGy2GJ9XoOwb2XkstU6Z/PRPIqH2X
qSBGvEwIw5xor0vvBYuaRvoWY7FT5R9Tc6DMJGuJiUQDy7R6llbMy02Zrwd7EZtHla0wHtrNJJrd
yHh9sDkzGVbGYu1Yql/IQBiKzCv4Y9GcgMKY/FpH2dZ323zEWt1EuyxsXhMd2nN36qvZV8MfTiCk
3ngrBJq/ma7KpPLOuGeko6HruxxOTj/cOi4J+V401o53X7a/ZYrBvHtvm2dp8N1lu7R5RGnLTIRQ
sgDLDkGhASrfDK0teggvNQQi8f6vWBgIIqKEqnECHSfUTRkZLE2mAzz1HPpys6oYrgJrrky31rBU
iQ+cmpG6b0KFq0gCaXwaSViG3Ygc/G2KnnNoUtHQi0T0hfm1woeeAtuq+Zphal76DunBjHze3rd0
MDH2tVjDwJi+YJDj68m8AKPkMPBJiTG4aFL5qjgvo+FOyaNTd0Mx0ajfpJL2lExbSKYewilL6k55
hGY3p3U3tLeAjxrRZ1F82dbNBtpXI1goysvIDtDJnm390arEOZg82eO7SPYt8qlqxEPcsFzXpl/k
4hgIDE4Qa7vcuXbSbOGGLz0XVYvC3d2OjTsJJMxCrAzYaOxf1/ISgIvtKp5avwIn3E2s9nCKplqE
FW8+y7G6zem6Aqn0E9TktPq0UgAH7PKQ2tWmasxNgC1f1uQTqsdXbgkwcRJL4QmRV7wTvealabDu
gWIHUbMu8F0teyrMIy59KOLdk9Ubt5jYJwWpj22M25wXvOQEmiHazZLqpaO+H/pqC2LliJpwJweU
XVX6xGh0j3PCoZhdjvPg1pMD94W5L0SsKMch3XSrwbG9OMN1wdtWqa0HN8zD+r0uhx+ZcpfLBTFR
G+zAQLsdSp9kxkSQKlvwxOSFOjfZ+TSS+BLNwSUU0rYyzN2CD5k1+ATc8JOe03vKYGNlN8dFqCUx
CKkA2+Hk1qF9TyzOxhj8ClxyrOFHXKg7E1f12kJrdZkDVr9KgYSFssuMk/fBtBhxWHQLNQToBSMT
rjo7A0OYpb81bNmiB2g4xKdUHR8zKqrUKtY49y8qpsq8zzZ6r/2TEow9xbMx5tcs+22KEGWWeBuF
yn2knUNs4DUxkHIUXoRod53h/IWj8xaxkG0qme9kuT6ucNO8MH1pc45LQ/5hWfLbKYNrm4rXT2ID
vmmvsIFf1PFUNOz8n0WJltBZpqM2RVs7y0wi5k2T9h5yC9fW88Mw9Oeyq5/N1DB2OqY65GL0AQ5o
LMP06+QgSQN0lmJvM1eKyukeMUnTdGVjWfKtT4D+ULi28sDcV3vBPrOBtcYE+73Kr4PJjt/Zc2Aj
bpoUb8I1bwoi0iibOU++0pifkYMXRNwv0IILKTdMJjNP13jSmT0k/Bw2JUo2FNve1k+pstgHT4pw
BuxMKjUyQDvpK8L+xHtlfcxI1zv1HxVQZlpbK/+ZUNdmieRGY/boOEwiJfmAxMkhiHlEDq0VKVT0
Aeh61Te0QQw4fjuD/bCV0UjG9GKGue/nJ+C8/xueacRkqKTnKPAQ9/6GfPSil9cGlxg2dkAh1NaW
kWwaDFUlvJSyUNZJ/j1kr6NOy2TWvop1TQQm+sRqp+isr2zzNE7lpSnJcqtNPIM4a8tmP7ctUEwd
IGXoZWP3HPCJFXJwFnPlKcxSuZOOcIVdq2G+VkVXlZGGnUu/jDKfRvpInJ+4fiQSBNPA2Ccc6aEi
qHVbV58vU2VgWOtAE0Ge0+V/MN29NkWYbii4BHjbZ3ieBuODAiWGNTVuaRV+bSXbzkm23CCumIU/
pMMxjtV92mGhEzeUCzs9ehjMO4up5qONqc/IdA/jS5yhHu8LAIbvsQw6oB+fZdTBZ1iGP+FRinuv
Th1EO+otTOutymh+4Q0FA53RBJYCM7Aq7YW9RCdoeyNm65pFAK0cOmoqND1uXzSNUoCmH3qvoVA2
FbZvctNJ07jR2vQvo8hrOL2yzIwZSMRYxPdpj57dDFCQhJ4RYoYBiHbqMwNLfOo5lQZnkww02qTe
gG7BzNYg5im/Mfl6SYMOc4D1ambLIcSCk7+xRq3WGnuDuZ7qmBtllj/kYKHJGCALgLFIHV1+gnAv
5UfoJITLea/cZCPby33/m84tHKPhK8W/RzUNsyga0TCMOdjgVEvN1dBP31ADb87YnwU/5TqfM5Qa
GDwXOTwFvTQvfAigN3lu+I3VTHwIafaK/K29FNMUXKK6fNh67ecK+YQWAQRyXt8ziFfrVu0+exIe
uDdbjogiQJeXaq9TFP5gcHtKUfoL9ePJGOKXrBtqb4XTsxagYGITLZ9VU78mlfIl+pG2QGM5VE6i
97Ra4FIWcwunPDU2QNQOE7zrgK+6anr0z0ZT0bmXGfFOeA3i8WJGSYsRRPrRtPRqYhHazPHoFVXw
ktO9uC0f7FroZYWbI4SrkuoPVXD4TgKTKgBPZeNMFmPVRSKtFeTmzfzOLyLUGH84PUYiDoi6Vf+q
FPNamGlIVQZxtrDPM7e08G/IprQeSsVBjF7dZSbWy1ToqkJiW0OU5FExjI8wnjZ2Glz7IvPDudx3
jbyNVE7fQn21KSnJrdgQPn7Gvm+5igKwxkwRhusvjcb4vuAq1EX9V8oQx0P1GcJyxTcfAY/GH2rI
0j5qiteWoneVa/AhMOZpQrzJSQqlJ50emhw/8kY33aI3ucphEMZQGlKFhMk+hmLaIVq0NoWEwTS1
wothIyVyLCC27EtLmZ2gkUsMxS3sHelxkNprPImj2Qx7FjZbeNXlJsnnt7jEBg7THoub5Q6htEZc
6Nv28CIyRo9BhdjYYNVYXzGOeVriXOWRodGI+gNWepCOH8hPjlXZMoFBuctIknz2nV41T3IPTlnX
3AyFhhRzJWZz2Tqq48zSUfVHp/OahR/FEcc85CEYuWNzeSl1Imx6WdnWjbkV5GOsmVFwn9UVn3Cf
3+0wvA0xupJGtQ9lm31FMYPjtoD3ywggmv/YhXzq9bQtyc6A4Pw2GB3kPI1ZWmrcCYq9TyOrMsAa
wUoy06MUcOJo84O8OYX6K3hzQP5pysRQOr2Yef4csugkuvDfwlDSxHhsGH8Go7QLy7nytb73A5VR
QM2yt5C9du7XWqycKzX8Y+4Kd2vcGbK+a9GJ4vkkU3LUqlXbUVLkFDpRLzEKlM+pYnMKqVsgMvgU
EJpV3K8KfLnG3iVsanNp3IOu2jZR6wJKQQXYUaOyRUCvdJQkfP+Z+ahtlg9qioNpaWMqmrh8si6T
SvjuFG9aKALRhN8bmSNr3l0wKfuIsY9dZaDUISQ5cBtZ/rD1kdOXWSWLuAJ9MXzXsfZMxRZJgjdW
ePu4/VRWhpmdrcE7DA21L9JD5hcndOWbPMe9b6sX0+hegTztxiG/JVCNDKrMsM/9XpGuWf0boyUj
/4WD1k43C0c4CoqbPWUXTqatGveHUQatwTpGKq1nn0rbprxb87uBM0TuX2VZ8kka+LQlsDyIx4V6
hUx8DjXIA0NyEGz6RIKLkpYAxf16nqxbraVeZOZQ9Kp9aaJ6mJEDJXa1t6YJnW+5dpzjgqtStNnF
5ON2Fs4C6sDCiTeqZFEYkvNQ99zvOpo98xjGX+oyppPqvYZTDMVN63wVU7aBxL4F5MjgTvOsiQKL
l7GAaZg47Mwcfh6GJfrLHNInsdkrnTeZ9XDDzIAhNM/z5Meyvu+C4FTYJKoVIFC4RXuz2sgqXobg
N+8df8x0v9akTY7bn6wKr7BwZesqQyP86A5zcOLFgR8hjeOWpN7nS/vTqvJfJiG66icbve1JtogL
wQsIGCqY020YMJtOJ17s6o/acdcoDzUvtgRSrFoT7UPk1Vl6bKC4y+m/tHhWrbKWJv1DG48TjssQ
l5ORkJWNxD9CGVMISuiaQSRCIq4WH0Qd9pnXGDJ4gTg2li1XZfXStXgQEuAgJZk3IWNjsIuVCpQr
a/oXFSWVrMA5z8a9M0VYJUayc3K6tgYhAepmSE22drTzD5uJeluyBUZZAmIhzG7KnG1k2jptwZIt
qSCZYE5SUqNBOyxhYIxUuUWr+ovSphEc4BgmyMwqu29zeCjMenvzvoyaertZGXKPC8w5kp2x1WRp
PTvRoaHuL/GMhAUHfv9dK4dUGG6LTs+Yvy32PKGs/Kg9EvhkZmTIdq0O2Cx34ETM3J2U8EtJoxfF
EF4RJ0cyMk75DBVv5K5vgl3h5J4d4uiO/9BXJaK6mUPzLYWEUhI8mhPWqiIAsxhNEQVxsO2eNzd1
MQXu7ErbDMj0RuuugxUCVEAEh4X+fPQD5FmOku/QzPsWb7GVwheq/vXRW26PO9wFnPYzvvwUHhJV
y7SgAxiDD5SoOmY88DeoAI6SLu/DCGP3wLE6TZ8cYS43+BG/81FmRd3Pl1B7d2RPEm+QTVn1wamV
Q39srWedjP8K04qoYTFWa09lMv84HffgkiE1yCeRQ05iY6XmN0X8mehVQloZaJj4qBdtg9OeHFwK
1nSXqbTK5Wsty20xBR56Ty8zXgOW1eKllsL1WJzIGWIWO6y6CpAtpDgUc6ryGKXiGTTyl9LVGKYx
vCCc5DftMYXKyhtpUki6HUAefFjAcbaj2vwJSf2GljElI6upiGEqyQwcFkzVknRtFfO+xRvNPCaT
LpbNMAtFssgAGzF8bCWsJ5zXuYyiqs22M7l74TweCrD0kwbxg814hxM70fKTjMbMRiM11A1+o8ZN
geOi+x4ePTwZiPl/ie4gAa/3NrsQnvSORzAvnWePm4nUGh71Zzrj/+WrjVlyizpeLD9Pcmp4LZlu
Y9FbFcEm5H7J4mwzQCFw9EebvSBdE+JEbWgjT5YOVbiNu2OCuBdQxexsU7ocBK8Zuo7pVKGwCxOv
k7eMLttux0Ut4HFcTBgrzrtaP8z5PR9Q0CHUnfX3XPs1WI3Ye9O4WqXiMS3h/IqzNWHjrGsYb18h
P84SdC5AXv8UDHamj2eUJSHIEQDZCje7hd8/4/VDAoCihnKuFTCeRr/hVNQwDBpf+fSeMT1pf+HP
zMmGOQD5sP1RG8gi8XiXFtx8+60j0QN8yepuoic0pwe8AAIG7rMByApabXYIdLxr1JqbnG1dbEYb
ET7HgRIkOlmAugzI3ndb+xrJt29cxTmj9Nu21idKB9y2KiS03Ol3oTobnpW928Wj48KUisGLwY6x
QTPQ/I+bMDxo+aaX9gzPV5nplUlFM7jRYQAO9kRK1CuV11qPUMxJaGNYcX9Kzc2M/8rxVhvgLIGu
AYM71/1Kz1d1Bmt0VbU/Etb19s3MN5Z8oizM5287W0STMJagggybTDuKgsFl9Wog/cpvKAQSCc+K
eIoKBbJXGD9xTE90NEC3xFKBci/dxG+QTmwbbtMiF6oP0PMbY0eaTGa7+uCr9QfdqwyxMaghKYLv
iGewp09IClb5YkkJoGz6lh20UpAHiLNyVGrAwiC5ewVuxvHPUrzxWtFTWfU5g4ij3Av736Jct6zT
1LD/fc+QfsrCU0u/ty+Z+uzGjdQ8YLjMOHcQ4cziBGuxyv/JSxzG5MVs+FUo2/gjQpoEeNgy1vxN
FtunfAh3pnQdcr9UcK2E+pUxKnfNOgDUvWpgwTjXfoTGHGy5PFmzazGV1aYwP0ddbMoQMlu5j5hS
ZPyhjtmQxEIn6Yy1o4VrYbCfuCnjO+Kgrt310Z3wDl4tHHjNVyHcAdfksOlrDGwwLwCrDxezfGDM
57oskSnjmAhZ8Ue7HNk1b0/HyP69eisI4jE4Wb9pcvBKnSfUJQHqO20bIOPXmbq8tumVJ8XCPuNo
F4bOSQXobIk98TMaHYO6TcDrwxdbEjHEAD3y1OYg528qP10a3dLytwduQLUhXVEWFrB6pij3I3WX
iF3X3sR4xYy3x8BV6xsWKQOXeDSg1v+B6BlbWw0kMXR+ZtBH7F6vUOjVxd04ioPGl+5Q/KftYqXF
vBmTPYCUKgeuAi1P5rNKMEy52jf4ICncQ9JR5vNoP6SBlAcXhVF0kVCAZVDMeXGwyNapp/VQaLZC
sldWcWqnm8b0S6FnaNL5OUpesBxreJyr/ITpERXmxsAgQoL78C+cfwhEiaM/Vie2NHgyRgqH6eO4
CgkDuk7tNmfKCyl9ebJQC7hiOfeqp4O2rVGoC9W/Vg3daELchmYkpNaXR7YOrxgKhulTk94ESppS
/9XmHVKOJvYLyyv6Bbzp2lRhbXhS+h0kmBQ1YMTHwQOS2lclPCjlPcf51IFnmr6T4tioR4B3NAsn
oIqV9T0xbbd4oaN7Jnwsq/ztkXmxnWeY+RJuS8ak4i/l/ScOrL87cE4JTmSh3R9z5FAUWo52RjHd
WmJBdkDfn9DFeQaC2ek0Wc9YbKmVStMvBrASsEP2hfEvaz+syh/CS5p8GJofBzTcsOTuuMUwGzb5
v4knU9/wr0piyNPgFmCpt3dRwaIld1N9n0THAaudpG9H5Aqz8g5uoXNY5IJeIunG3oFzt3rc1MzU
ZHXypUX4OrSeilsIfdT8LKAUdvK3jPOvPUzGyXDYil6m6UdEXx35BdydYApKZzOpa4RnEUmdOaZM
ogoW6/kn83AzW+MQLumVKCU5/4yLja+CXBSa/vsQH+p+S6KfntAVMcZgWjVAbub4m7MrI61hPvY6
yYmslL+TrmOUup4/xhp92ZaXMxzWueYxsoKbisbaDFmUIw3spUsePvPqvYqYK7OtGfL5jIe9brHQ
MjPkgHbCz0j9kp3XIoNksNxGh5Q9qfNwtNcZEqXlLVAnKYKBGftZ/tLM7yFLKUsajmocuWFyWzKG
4pLrZvhqac1CN812U3Iyw62dbUDu+0P/jm8WwfRHBmFe/om1f3mNnoNOrQ3fuuoDMzIuEijpWcFk
F92PN4Y7td2M4bvcvklqvLdVeY3Nj8fOYeE/ao8UGWej81sMfCDla/TDgrx9SUaxtweMndOqHY55
+UUJ5BrGvzl911msIi7Kv5MocBmVAPG8NCAMVfDfNdhWiOqBcRlN1WeTaEIJRyravUaQbJRxMbd9
hMOHMQzeSJZll2EHixidoPI28BqAT+rm14KDCwMmEEVOZeKSatRX7AYFqWoWBYTqhaD7S7ScFk1U
U6BPNICwn6F5zehWsnIrXjJTvbC2KKVLYfiSgvpKe5jxtLL0ExsL7d2SvxOewwzrXaEBDkJ9C2z5
EdkeHtiVLX1ZSIDAvKjJq5lv23TXZ1cneejBBeMQyowMzI/yMFvX7g4IzR1WQgPHJYci+30Z4ZIX
cvLGUJYawy+cl74HaKP9KXw1DHSAgx7U9i4jdSyMO5BG9LabeXRWtRj1VWf88eFFyUUn20g3PWID
qKg++HvjY0+GJOIfJzgH+S1wHrJ264ydopyFeW2qt1zA7vXD/F2fTw0EfNUj/WHEFIHjICXUa6ZB
r8qjBKehISggZN3O5bxVJ7eyHkX1oVB0ho7s2kAsJeaNbI/VCvsQcTvcweCyVpG1H7qzDVcw6f6k
4d8Y3iBXIK5ywXbD5O9h6niD4aH2SfFFYsZKE7bEsjtlNz32ZOcYG296T/JRH/kxpRIRmujS/lqW
wUC+eJzQX9V8i81OopIuW+ucTgxzIeWRMb3EUw0PWbqx/3GKyyJyDRhrLwuHWwHTLJaNk2brYJVx
/WwShRLsV0a8l332FqAn9nLzlyL+OWy+I0PbmN3Brt5MRiiyR/5djYuMBoyCEDMeIxgdrGYygoaU
NgXemxILDr6TBuF1cgkSDb8e4mD8kyHHecStMTNrvnfRu/oGYEQ32VSQamGoEDXxPL5WLTv57nfO
77AoumzfII1j3hORxpLA36+w/f5MyUZ0J9v8MriU2quYvlior6PpXZ92duBlDmUo9wQrVGl6xhGr
HBrOtZCgdDBWsqGKERq4tdRdPx5kFPqJdkCF4Ix/BfgChPUtkRKs0QJJPsWkZzCpRkRG2O4e/Ozk
gBfZ1sz9Y7bqCrp79JgEuEoImicZD9i07rUnarI42i45FCPz6TJlRbvseJqK3gA/q9hOih+Yj1D5
yOlf0VD06G9E+pc3XzNeT8WCOwM3hCUvc+ReAlg8MGk66dVVAZUcmVQLPBYzcxO3U39GYJBGDp8m
+RTMVWp1U3M6wUs2gO8m26R+tXv8X9VBqbg1BRWMvrM4n8QbDoKJ+Kv5jbEADNU9zx4rz0K7RUzr
6q1Zf5pQ9xzmvPCDPhQF78ryT5BO0m2X7GOZF6NgWFRtmvpfmpDkdJ50fxZ414cP/AmLtAzTqgcj
OCT1qe2ORFsw2R7XNYCvgCq+K2CU/pTo9Pvk2DP9bHxEGquJx6AFDpim5zL4S6j7lDTzLd23qquG
LgpENseGyX9seCLkbIeWjeePHfpbl4AXfRCqOvXIabWnXXyoNLXI9aL61VL+1OraOhDfq1XnmH5Z
Y2xZt8jI1beAeQc2BDZ8pLjkN5PcFod/YqFb8L+pzgLU8ALiQp88Y8rkDP3QpaMely6ry1iGIYmh
oeKwzADzZKDFST1orG1hP9UFMn0y+ejj5qGN3zkYSesLPQFuq5v9AbfMJKw4Ozfzb1hTCTQsXddx
8ZkhaK26ZxhxffNT0PQ7s6B+DF2JK9xVons7MN/A8OIPLxVPQOPWCEB6A+fjPjSQMcRQ6Fyz/dNb
8rx2ivreYh42HBSE7XlJaD7jQVwv6k0F3j6UzJCrHkBYbxxGjsaAFoGRRZgfYlgKs/hR5t2sutJ0
TMgwosOBbwkfX8S/ScQj+1cW3xUSFnK4dqn+a8+f0beBOkKVdpn2iYvLN/KEsKKN4Gtrlsf6Dbmn
Lb1IFUZeixuFJXJ3T4bPATGR7qDuwht9mqYLqVim6RtYkqyAHDdfRuoMQ5ljRZH/WJ1k0imQ9rVE
1uGdNmRgS93M5z7BcJYdawt2rxFt+7raOAnBsCBHTHwddAeK8msS98WfwZ/G7hrV7sXEmYaD2Z42
Zogd7KkxhC4s3TM57vmrOEdBqjnzZ4Yrq6l+9OgwKEfRB65MVRJnbowJOY+GU1RtZX6hND2kYPPm
EyS9Xhyc6iqHh4BlRvA0XlDOdeLdlJi3PTLoc8bkFxFNF1vafzqKKBtpnEnQVJfe6x9C5gBWRMNP
iWmQeQ+sv1OIwBUkqvqkH+khJJhbO2AuuoZrmA8LCGU1yp+K+ZtUNMKsaNbG8LSqn8Z41ZIdlMC1
2e8rXksV/N/dmM/g4J2ECe9JYSUQ6JQhy1escffereFfEv8jUCPCA6wNvlH6SM5gDvHKs0S2xqfI
gBHs5Ihj3VPsdWX5Ij8Z45pdcsugz9hxic8mfhPQIggBUw5Tno6p3NGvYv+bHLdvXwx7WtXj58z9
xKcnc1CnJ4DQLerYlGWseafFI1IlZbCuDozV9kSu+rAcUc6tnIgglhvCVCa6Zn6Y43MgvUXlhzT4
TNL09B7lmKSKzyFj/XCXZXSOGyIIAENaKFcb3Q/0q62fB8UDwRRnt3Z6YSU2xJjHu98Ucd0Ammta
fE0ckMkQE52ypRI31HPaHqfuV6nSbcPtDsfLnUkNLf8tB2Ca45yPGejVz3LxoTPC1Opl6Eljm39a
0VelpHuz+rIZsQIuZf1EKVFa14LmBRMYwYls1LmgkGI0vmQf65553zYXp6T3q5nIBvLZiF9EZdz/
A7WAqmyX5L//F20PxX6NsAzqjK/dHE9my5nrcDSZqKfhbfVc3ENJr548dQ0j03khywu+nijCPruK
lhCMb1K+URWdiPPV8q1TXlvpMnBME50ycNBMR5VkYJICbIPjfq+a5MPtY2NP8qX4AdPTV7+zCkEG
MB6EDTSNsMBRIqAATomqz3fRzzz9WIgCeorJvD6qGoLUkQQm9p09i1ReWZ7KTVteLTrMxPgJmVXL
CW7B55Re0/Yuim2rIIfcBtqtcFBB4BAvtZWUgE3iFkzRucJsQP9TusOI0pTgxA5hA1azBp/lbx++
G/PdCAd+ergDS4vHVEMCaSW3MgEM4Qm4Ssz4HReYMw8n5cl2KeXl6/cLZhYFC50P5lQTxS5LhSL3
9d9lX6HZsb+AM4cZLRDck9fUxB+51tMDiwQBjpzTuX832hPU+mjekVhX2c+s3wOzRr0EkaqmU85H
aOnaSr7i/OK5sK/sKfvuCG9qIgpL68+D9Gdp5/gpBThqsDk1yGJYhSZQEzJW5lXLXXMGxkUggof7
jMbKbrnuVgsm0daIR16Vr6TOAoeL16nCLmfp8MgyRWFAsBEQlGxvN6DmLMyZCFSWP9Cqzyq/l/Li
6sPd4HXShzmSEbSJbPoMwPATD83sEvxVIC7gngTlJoUIt39rwwvHQ9hGKHFH7hlPMcnzwOl9D1Ib
BxLs7H+6dq/GzcSeAFOgzuAauxLKKVSCMoEUJe8FqqTVdErsV6JJqCFc0lX1+oF6hwCPNvsssUQB
D2oB8qf+nNGBACPfaA6qbo0O4dzTsp7D1O+GGzwQqpkTebEVL1Dxwp5OGg2g2rQh7KQVP452Fa/P
fxydx46kyBaGnwgJgsBt05DeV2WZDSrXeO95+vkY6S6uRj3TVZkQcc5vg/EYWJ+R/hXIt3r6GZS7
03+LYguO26LGhtV0WkLGpQXPyhlRfWriETQeANMSGgDAD+GtW5cH0zBwYRBLd5GwZEa4zzDyYvQx
aAO2sS1b4uHAf4fFDgCDdlXiYPgHP4xX6lwAgGYZ3/4mDvfqpD9a1JGaNse1VwsMNguhHVLCa5Lf
HD+u6jJqa2jH99bDQvjTy3Eb/KjdqWzOOQygV/7pOH87AFKWcBX2WEckvPHls/cWjK2p/OXj2rS8
Tqb9Q8BENOEA7guU4zcuEXz6k3bo29eoxQLPF4Cuj1iR5qP+iqtrmJ6H+JJN3xJxgw7TVWBX2QeA
K9bBKG+jg1mU2ziCE0Lp0h1qNCpAHzoWw2sh77bNaFZthbEv6rVHYEgDm9tt/eLaBd8dqcDlRJJl
262JytrYxKxn/a8Rb3FtdDbN2+oxQo9F+BeNXSAY5F5n4UtDUW+S/pPDoVSPQcKn5XyU464JbfT0
GPgvavFe58WatA0U9KrNjbELeefyfktbOzEq1zjaDIhGEo0sC0o++RGc5KyQIcjmI3c2RcmsY8l9
1DDPGBf5G2k56s2b2u27iZbE9JBS2eUVvHHHGIZC3aUTfTdcR4O49dqVfa6IryEuLmD0pckGJc46
WoR4bcU6FVH9UnFe8HJj0yICL2cK506e1gpHYoGxgypCJqaARJC0eeacMsgy0/Kf6NcI0wQb+Mgh
39b1mnbpRYP7J6LCRwZLFNQN1VopvxsbAuXmBZrg+I2hSYW39f6/5de8f60O06dxXXCL1TP6X0CT
1cYtNVaNah+C4Ssl3KEjYThnlmxR+dUou1+74YV8DtehxUWqy9hYk4xKxuGv2n0bxktq3UxUq8je
mJfAxqo3Uir18gpF0s1BaEv46Jb2UTo1JjNcUei+SWOACrQWtUfgZHDCz7SNqQQ2w/TLq45G8kjI
mQJmrjj/mBY/0K7gJA+JncFCZlNJxzxUb0G7O9KkuS78fybOSyfADe0Dn51opKE+xZq+a8CKxDto
3T/5a40XzXRNsa5T/At8Kn9k3I6kVibxJkJxPN4Y/nTAFvliVsc65mnfmB00/sWstpre45heN5nY
kTrCyun6EYY+JNx5FW8dAiHrqXpBk0RiwRjqK27Egca/qOb6q0LctJzl4zLKvproMA8iQcq83muL
TOz76DPKNhFrIKcPLTejfFKaacxKtz0/Xs3YZsidigpuR9dmTQiAbh+Hd4qADH3pGEf4Ia/7tpMr
aTWGRcZT9Ijti1Y8Ie8Qykrz0qskdaEXY8fgKzg46bXq7iKn086FPioSfW13VwBu3T7wEXvh3Tbu
FaLXAOPr1Owt9aqo545bH+EP3I0NWifin17DTIFSDOW4X5x6n+TsiITV9mLW5xiQXasvYXsaSfPq
ABoomlLnM4mCVkC0+Y5dNOEOmNm0mWYQfBBUp9E2ZnwIowB0I7ED3qOK3zTyTmPzB6ISvRglhDuK
DV3sFBCH1FPRfXvIbUI1nk17wm9PaBUkzHtBYDYxUwtp8NXeFP3qWPjSgKByeTW7m5HcfKYEIR7y
vTRep/6LMiNBAyU7TH4PkpeZmPWwZcpf6W+8Zh3k36HmbTODoOPirRyeQXbvacWjztBkgdw15WP0
eMLXhUMBXY8deTEFGBso9GUZhqRWUA+jgOqvHoB2tp5aiEy0BcnOA321b7F2UMZT73CgvdZSunMK
ZUUCZMLQ/xvZwC6am2R/iaqfGgPcC/gfNfwx0ud+mn6tTYTy47D0JKuznaOBzN2a8bCURD7+m2EV
MW7hhbE8JXwOnB3J1ervkbYa1WsoL4V2JBeMYS6iqxdyJdWRM1IB0Swj/QNVtKevyo40n7/UdlNA
X0aaFmW4BNIpePS14o0eTuJXd3VwzJitA2ILqjpcSO/FNNb2tKzRQNbhu8OpM443I/vFn2707oTU
DXYURb0oLtD+ZR4gLH+mObVCG48ZifO55tqYnTvnTPsmnwHfpd8SO3TqfidtXDjmtJcFDeSz7/fJ
P9nWpCDUJD+Y6CYy1BL4vfG/2yDZ4Qf6FJ5/Ujlt7zVwDipfELdFQARH9K+Yjyje8ir6S/NPPlR4
4cz/bIDhiFGxZy1BQRphehR/Yw4jy02EdlRH16lCNr+abKOegO2CYsC1BPKwt3jDJGjajbhQa+S4
wgulfPFkxsOGNhILn3G5dcy7AmBZiUNZblReuhrPai62ePhizI8RxRjxDIUeJ++PQYTcaECipZ5v
yxhN4wol9qhw+wE8+wQktF251XvWp1er+NFrk+aAXxV8YwCK6L9420i00OU/OIcyPdgZUgdEGryp
B4ArJyLD9QPdCPsaobgZuF9OJcTegQ7BlxYLlNqAq3TEUNGt3i1+EdKBNefStoDTHV1b3ITdGu5B
PIO6OTjOp5a8zjFmiUaurx0tx3MQXAr2bSV1wMpKcpXbdaVewqpdDcVfi2BAW+nWLiLweELJgKqQ
KuOlMj0j8xkNVwJdnMrNSJGpn03E+JjfggYQNt6HkrTV4lOFnsjo3jCb5thgN4yMY2XtiyKEVnpU
MY25OguL+rDgjqOnHrzgo7ZVSPZzrcQrS70UE/qpO9IAp8LxevUMt533DHElQpSJ96iGLwNHk22y
fwxrWYwbOEGbMLGcrQjZLSvvW2g9BWjcSEoijQJjv7aiN9U/O1huyvKvov2FTwCcwDuQLcC/Zdoc
PARWtsyfgHD5kqT7bRjdAzxyafduwc94yF3Mp41OEQkxVkou2JhhJ/5U/Jsoz7J82sMtHt3C3vXn
KD2xwBAP0ofuxP2U/8vQUuXxDi8jKGefrsR0SxvG8nat4t4hNzneQ28l9Va8ojvTze1kbpr8Lod1
qrHsrwcdqqAGeEZmmXdfKYoUP3tQhoqj/ZaZF2gqoMoOimOfDSTfrvzhRpqCGHayfenbT0EiefAl
4rOXbHWQa7987Q0HtHhaclGsDVnvTHkdzBeVEAjV+cpjTAn3OGWYGNbGCHyN32UpaQhlXKv+jQy3
hf2aFOeYdodhpw+/qbedjSnGaK60cDsOfw6+uxQxKH8DXhvjnA1km3E2058j8EnH/jfKC3oWBhOB
0YbxV3EQffd3PUHuTrMkzh+93mXBNyrY0LrH83qzIazAk+eBwZoPOIr+Vd03+qo42804p5+eBsJF
QI0Cyy0G9m/8pXhFu+SS2S9qf/P4bFNE/BIp/hodK+wODE+3o3YW/4tHP61xaqDmIjDlioR7TPCf
DatpgO2ho59WIQokSK4hKn9iVGX+bhNZnK7J87P7DWr7Nrpb/gHbX1h8K9aPAYmNYBCqX3Jc1+Em
oGs+XMpoK+RjnBgcG/QDLzLE7uu2HwUVDeI6oCFuUJao883W0n7k9v6tJDAbk5z+q8f4q1CyAoCj
H2FBbJNHHZy6liPEWaneAwxDWiVFqfcUdU6B9ctNwy1Ox6G+do23crLzaOrY9v+hhdrUfYGKq162
0tkSuL7qgPqn+G7PEvX6U85eqU+9nGFbWuJi4GtPcof/Vu2zsEmBtvn5WWUhaxYjA7jOABMzRaX8
NI2qPiinHY5ZRZkgYNmHH3/0jBxleFUsWFRKHXPSAQEeA3bnQvuo7sKHFH7WjyRCj0xHBC8pOyeX
n2xdRT22w6ei5FuuAIZ5lUOl2bA0kzBSeX8CFMlaNvrZnHi+t5VJHoU7fofTVgSM+NMneSoKvH0/
fEvzNSBZiXoCeroWtnVRlKM9POdWlHETdmvFcEcCuHGKyMeUH8BIR7mt+UX0n7D/6Ygrmbu+k/7Q
y4802mnju0f2SC1Pvkad95VFSMEj1WMJQjlmP3OElOVlNmGn/+qPMhuWFQowCCzRPnTUIQWPIEtX
Eq4n8yTN86jvY+s9pcA536LnRq6gv4LRehmR3SucGwyxdGEsLDTlE++lPZeqPjNYUovbfrLXE8+r
mRF+BWdF/oliYSwAFXiLqxdpAcJ9TQnxD94/PT2qxkEiTMAO3aEiDF7xhOnDU+iHLGEW5REI1/My
XVUEdJ8MXozYdO356/zV82M943H1ARdlEtx1bGCCwWVgwokhFkf/PpSPIjYYYL/s9KLl1NXOMOsm
bvdITDD/poQht/5+0D+1nvDCdGV+q4iayVhpxkuEeTFP3oPsO3JuRr6X736zdAinBEEmjE3ipAUO
0FKk5IgMBZ8ng2U1BAsiE3zzrjZzaBY6rYQLms3YE4e+C/YduXERZy0NNBqCxFlZP/sVG79dtep2
1F2FQLP8maO3HOXNwBMQofgX2TrNDgruLFIb5FJ8C7HVWOMS7xIj/82UC3tjikpbmXPKfsp2Bec9
ZswFiPigGi4OCWQ9vaa0pFL8/U7+kvXZBLdkUqn8Il0THRcRS/RMtX3q2mO39KfDpB617rdU7tQO
h+LIx4oCux03OD4W1Zcy8x8d2lmAP6DNlgfBxrJmhCu7/Em9tdkz4fh/yrDu5S/gceK5BgEOusbO
xYYTaD9F6SxMJDctAIR8j8WyDMAVXhOuCKTnLgYC7SQzAsFeRx0NTfG0lLeOiIXEv9v1FZsYQKTR
vRBGXPvP2LIAOFkg2u2AskHrSWnABec7K5//MjLB+QxcKzi5O/3Lqh9Zy4+enLr4RDRYj3M88fZ6
+Q9Hp6l+2+NKUpmLw0u0rqbQtj15fJO/Q3shl7Hrnh0ZtIPzMjCWKeIzFMXGTG4jRrsGVW7Aj0Ir
xDIG2tLmuL1ZrgiP6US4eVaqv8mjbK2K18bbztlQ1lpO7yNYZo1usWV6zY/Z4DoG9o70IsiUsbay
2tNuxgl+sOJDIM/wRnj4vkv6wiYdmpg6l0m7sgGa8pS3p5527HQfFyvFXPt4f9UDXkOZf9YAmbH9
GhgPu/1HqENhXYf8gTyRw6BMj1zJVcRrvB4rxudrW/LvwLSS7kOxLUGvq7rcZsGx5D2v03QViLtE
W06g4HwRFcF2bB5Z80CvTiLnsSx3zRfXKueQon/mzc0P2GoWiUbc8gptSGrdu+EGiG9PpNTfU3Hi
iuo/TIFq740IqmX5gGKG0oDCDLnD8iWuMps2y9lu3mwRPUnaV8S9yx/aZxrfm7ZbNm8ZTKfKp0rt
x4dmc7e21Buq8Vqjm4vjGJV9GD5QEOX8vkA58OPoe+2HwW42lzvUCLVj3KwCdXlC6lHm6AesdzzY
H+ZRdTZZeWmRzYf+w2t3nrbKrEPSNFciy1YhiFHoE4dIgDBlXy06bgExvMGqXUoAqcmddfnjs7J8
pNZ3vMxqwtjjxtWaC6lo1+FrZ3cPQlJXQDPZBLsWncm7JXfO6/7IfagralBCdIMUaeknZboZLeFi
6V1tbwMhm97BSL5jAk+S4S83rnHBHQ2UVLk2AhrSd2kurSBEu2scfHjje4OEnQPpPQz+KonI1D4Q
bFdQS+wMq7JwNgqjn/LBiGDPVyUWX+JRUwYXFWKHURA/fY7EBjMsjHfavfj9LnkGIZpYKQkou6E+
YjlWkMyiDxsIeEVtUxlvI7kdHcpex/kbsv0Ei2F7v736LsS49omCN9sPFuWxIE/TRl5COlSAFkMC
QiUh52q0V4x192oSQIqPO9jjEAK0LZIVl3tBgh2KXw0036Zbd91P38D1RveroagYKNkGaT3G2j4z
jyXj4WC89vFhVLYDX5AYSQbTYEByY8cxMxnxLc6AwbUl7x658Dq/XdC89dT6NQ0DrUUK1EPqpwK6
qrop04k4oyVLNcYSTsEscE2iW8hTotPbU9cdn8EslpbriFziujjxyGXwhsA+ufWXMmaBIpBsVJtc
If13bV2G5Cxp5GqjgqObqhzSjMXXaJGBAvzeoJhLT6JYWExeI2pYpAnlhgdcRmdD3fns/hRQspST
nlAuwHxq81N7DaMfdN2Kuo6Mpeq/69VHGf1Jko9VymenmQAUzbMo9w7hrcWL4EbG3N8c5HDlSyZR
QTrnOemkh6+nVpyFvwSCS0GHq99CJ6rzIBCMkFrubM0aPSdiwW1HFBaZh+rBMyjUQ42GFwU1FKc9
+MIsuUD3z/lS8B4kA9KD7olFZVXFj9icXLOjFmRoXoX5jZHNnQzcSGTA+ktF3iU6aJk3i1EhfX9A
ysafzYSE/eevAy8PU/qgh/zdQsxAUdK1tItlTmB1Rwk6FTetoW6keKTVe6RUO6N54s2uwg8vM7iz
UJtat876aEMcnGBSevcYwWMTxujW0zYTcgEtOrf1PxoM1zWiOsFggEpw8MetHkm02MG1pKW84uN3
AA5JJg3qpUJIRYEwUTKexcZnnO7a/FpVJx/rQUgMsR5lrwnWfwfzXam5indN0D/q6TpkAHfI2Bmp
5E6ECa40y5uBWuRzIEudOstlT6AcvfaroBELSa5K21F36JbwbiqtsOhIO5KQsIS5k/dvpEMt+HJI
g4MqhLGtjw3lWUn9SOmS8DkVbcMdfDcCsyX5d9FDN+J4IC+Jvhz0KzY89BSZ8FgQQxj/empvyfRk
f9jSH7XrJuqovLVNa0IJghE1nGHsOHiblrJHRwHMolN85ZTxZpS/oWkydgj0L+gWR7caoUrMCecL
iMsKZ2UGyyfHENUiDn+sU0CoAxkKJh5Yh+lHEERKyjqP0Akb2TpC3pUNbzTEbKfoPoTwqlwcMfof
DAaIq7GOCWMpNGz59J5Jq30hG/SCzGwvdQcBZoK+tf7WPPIOqjpeQFdE0S6l7WR03Ho25b/6419r
3zBY4a68eRXnIMwt2WQyuznKh+J9pfaRnMXlML523i3RPmT5URGax3YwnbPsHESfQtwKWip9XriK
W28coCAhVxhHSCgYyccKOH/ADEuRcuW+4ZleRtqLmjxk8zlF75pzqqHRRvupotaB8oyguo3SW/pE
fC4EOLXgfAy4tyiGhD8Ecpkm+5wO5SYA9Qrr0+y/L1RUXNVfHNmPcVbJBtQvpuGPUzAzkk+YsVWT
lrCotItK04x965N20ffzDUasB/GccXMJ7OJAt6gTvEeI5YWO7lChiyngv8Bs0KXRNgEz7PCJ0fu2
TAEaBeo+E/tFYegEi8xfaP9U8fQ7HfeMyNeDoqzhFcjjhoo2GxBM9pZSbmlv4MLQkIv/dBUUWd34
nNj6Me9LiNvyX0PInMVTQUwZFzXp6XpIfFW5LttqS1z3OkSoOHQMNaGHNHNrVKc+kjS0xQ+t+omo
b0yoHqqqt7Lx6fy50wtiNNt+2HtZcQlljFfHXqiQU6XO8tqNaxqngXM+8/lHnz+Mul2PjsldkMGF
mw6K1XmtIrQlBMAQ+0IYfBENgbBN9y/Vo3NtaH8Kaqag/1+gsmzBLhX7RTcvFBUQRcMFQ16IoTcI
Twd81O0qQY0Aamo62Ohcrr2gwX0H8RERGiXCX5wRhGoyMwXo03fSOAiYAySpnrx51rvdHWXEcdtv
ZJ0cynfBbDNBJOeYXhvLWPrxp9X9b9ais1shtudEN3eJhLCrdTKMqWWJIzdkcuuVYOGx9EwEAzg1
psT+kcZcENsUNM204Qsn+o4kwx+05rHW5t3wJs1r2DtwxgTjkaLXbxw0NF26TOVPnv9OaozzfyJ/
0K1gluviGzXjWYneA9TnyofNSMd8Vtlui8YX/WfoIyyCFN1pFY/ZoWiIA9L3akNJkjip/pcKX12g
UlGXgHTXQjcuo5E+M6g6FhGZ7Vty7hPkeJNGYWh8NAI5FyAsVTSBNrYdK/+xitFth39EzMSYIyoE
asAx8Ppzorx+VuSmU/e2qR/izMJw1TO563zZczIYoQHMZHZFWuVw18wf+tgm5D2E1+N/qZtvHd0N
DbZQ9XtCW3Sgw6F/RGKOYF00OuCbQXnv1oe4C/D+rHgJaPMJfqzxyoAslLfIxkgEBGKjikm616Ik
6UF9zeOIoDFmLXJy5yonEAAvPab9iyNijHmM5ghRxCrnaar5ErTwvbS5Tqg17zOEsjZJoW6UfCN+
9tt7V9xkSXAfv3OytJEDYJFbNBZWeLTaEsYcPHKla2Tqr3rnHTlBlOkrHUZ043uvtkJgoFipnN+K
3bnEbC8iwC0yVALICo6s2F5lpFAFu1jbBYZJ5PFz8BCfkdAJawUd8yt51kv8CLlVuwYWSZo4+ZtG
0vpB/ob44Zhsnz2f1gP1a8X/K72tVK/qeEir/fAvJa7PHpVliVxk3mVh2bT6Sk8l6g96ro55hgb9
Ok1IOuDVPCQ1Z5amqNtqGIY6gL8hBDVoznH/K42SIGKMAwdLUBat8dP+5AW89JxZljCx9m4FqCXT
gYi4FfGRmKEsw1r4mKcSdVpbdreJNeYp+oJTMgZRU9brkRx9D3vAnCLSGVvkbynSQF/Nd5Z4DZHu
D0m+mv8rKWBK3uBjih4NCYH+pmxOY7tXbPCkXfqaKW+t/z17DPhfiaBLX1fePiUvqyYWZnpRQhcp
pw/3o/MI3PDp2MXdCtFOEmle0d+ozRQgkVo6IVcCK8eIHInSvRvmzpOHWiWH/xiBo2M23swvz1M8
E7pkmdaj6qKGcgMs9wneA7rrvkaWgKZrd42T4FIHa9IAY4NkxztFB6cBUlle/bzdILpMeDR8uvQO
oLij3MxlBITHUUHVE6BzwbQU6G5GUYfq0uTlxLtkWJvJNaEu0T+yQNDoMAuRMYr79hblBDxT31K2
aqPJBMMcVgbAfUOo5ktbbMh7MeINaU3YRkYImGI7Clfo6DaeCi73hygvuVgWeHsy6mO8KCaz58EV
2k6oIr75e7o6+lBhX33VHSBa4IDxvaDMcKh6rvXvHBdp0VzMdldljwZNwPBXM2tXJZdR/UZz24Jt
kZ6BxJirMn46EPahmrgtqOho8lMCkV9zYKvW/9Gio/4xqZe6hqcQG+E7R7ZpEDrJWTEFGynDVVlN
G/TquBv0QUEh8xSsQHH0Nkadm1c3P4FF8ncFhVox7CxJvanqbQaDyeHiCyz7PVfJAKqD17W5q9DO
km5iPkDBByYp6YQZT4GLX4vu30S8bU0+OI53+nDO3bBujEeJyL+xn7ZaMX5fY//YhCeLOVAoDgP2
MdAvTnM1LOgV9eBkz8FKViObtFl86BoJqyrN2phbcUKWOdGKie/OoStDckr1W6X/C6AlFO1ZzEn2
/d7B8mikX7JNweAyBNwnupnpuY50NjH+RE3lVfGVFjS0kcnAuHS21VtCHRv27fAtj7fUFoHCIOTd
jlGxB6XTvGuOHiLBTqVYvw6HxMgyWdWPqnV1YoVxgBBkjuKGVDHiG18iy21rf5UF8SOntE27DuEp
mD4QDYTOjKg3RkURmVz5FhWlzns73nzjXDKFkyHvTtmWLBbMTLqBQw+p6qzQ8/CtpxTIv01gHC0v
Hpg6XmqfItV4rZiNi3qzI4kgBAX3MoZjvFuozDSB5IMca/FPI5om6m3cmxut2IUB7Lzv79XwGvQ/
Map/UQhGimhjGzAIylvDQa5haTX92cuJFGDOn4b5aKOLmjD4ujjNdl14nry7XT2sGIlKhuqHWND8
AmBGajIKT9bZBor725czjkRmOhKPv1CsEjqRvDezP3UZ0iEEQYZDoBhK9UjelXfHMVeO/xHR2Vny
rkhliU6LLjZTYttclhB+GSxFsE2tvUXqbq6Jg69AYBssFrzb0c3WXmIiG0jRcRtlotC5cZOa0K5K
A0MmYBIBngUwq+nVpowqKLZfm0UIl/7CQrTAdx03eFD5wCtcJZgZuJPQ3K4J2jHRqJofkviecNh5
5r703obhIEvlD/78kdUZVLSJz55LhNYHlRJUn6OAJrWtaXucL6R/5cjgFX5pgV9b3QXxrxZ+tFBo
gzXu2n6fVT1LaOfSrLnpBLwEs3yI76IHGCwonMhTErnbtP6MlBDzk7NKwmvh2KQNGhbSdBAqzey2
tnB289NbfNZgA9STo1UuQMemV9Vm8VY7qqnTtwluWMRfLcKaAgtPigpGZswbSDESD8Vb4fzZ3Ska
WlhCTGxaAIXjrBF3foXAcJ4WHBsdXZkPwOeR/Ft1p6kZUZYQyA8i3mKs8A3Kygim8RxuKn2oD735
/7ZK8R+7mO+ZK4t9sKVAS8kqxPX4aOqh3pToT0yBT52bt4PnZeyKZf2ekZmEP2DY2XSgCU0SS4Cj
Y+DHmMxFIqtNMT1NcF7GZf9lQhbjUAWkCXKuGRGRN0bg+LrABceTluj1HgHMyqrNbTiRh0SyXdlY
6KVnbOQ1nIjpDqy1b9Adiv9bdKtKfRhDsKaNkFX+OfD4C9DBjk44ms8a848EBsI6wlMWU3wewdak
Wf8PExxwWu09Ai9dFYPpjnmC/cQaKZHWPw0crQlMlP1QcjDZZNNjNU05PGIU955PNiZOn2YAfyTe
WEfwH9q82taOdYzpHNoV44rHx4wZbmk1HEV19a6gSauwhrfe3mq/ubd8xC85BoYko6rNUp8h/Beh
aLgqrPVE2ztac4/SWkUWt2zSaZEu33DWpmPzU5ok+w85aQY59iQKBRFFxqG3UpqvUSVoQ+pHn7cz
s2f1sE/TPb5BI2UzxPTAI1uWvRs04PNwFRHXecdDk1d4xP1dA4beN19pe6Ul6EJ7+JL+64WF6dtB
ZmVU4zkzn3PIguocE3QE/eRh2m2XdoLQrYnJenIol5BIPXwnOJuwG1b5wx+8tbm+U6fPLsfQCT5V
pW5DDZ2Tj68YDaB1sjnJeB0iNPI0IEucyHHlHOz0oBJfZpbOpk3CS9mBtaXKp12NYtERWGt9BdCj
Pl7MFAAr0pc6kbVKhKg+y90YU7rTbc3s2KGoGNKdHrUrm1dZnbY+uu0xPylIRxzAO0GMc9b/FGzu
IxobrcPpTTg4lzm/u1y34kL2njtVGHxpYbBIe64Soq/zR0POuzd/vAN/RYwy3RgRcIwt8vFzgSCd
uvJF5Kj7SE0pkYmWmUj3yQS6glYU/VTevvIx7Ci2I+OKywR1ga75GyU90nkDvEaOeVFOWGLmRM52
FSbasayCSzXi/sEm05LSaZrNVutBf42Mkbe60ga5FbOdVyT31Bq2BQYRiagxh7gVzd3kenQ0lt2O
7b4MCrrFFNro/6VjMi6qtruEAdWXZMg5qsMKtyGzaOXU6YrNYqPoTElsoh58EbNV10KPBUySxquH
tdCrOUVDu1tppX5k/3+JA9B6m2SHU0syNUPUykH8kLXFUmdNVbAUpFTfjC3JtWS6mTqRsI29UnQy
2zFcEbrUkm+t68pOYfNtOUCeer9phfPds6R6PMuR1P5NcGPcHbCtcmkLYwVnjvlmqWLhznXWAz1+
j4ziGbBkahC7TSrALDq3wYqD8nLRdX8W+X1TyeAclKRFgOv75kXro9WA7DtBqEOCszs7s8HxXN3v
4T6ZH7RNk+7b3Fwb0YsFrK9Qt5iMv0ZIMq/+M5boPr4MmzialsRrPTo5qJoVK3kdzOFjVE4I+waB
9tFOqHEjQbLbZGrxpFEEWXvf42SU/k8+xofOd2Z97CorihfTemlyg2ScmmDs3CcJg4yf5uZUr5Z9
svQc+danU9F9NeA59Mnpbuxb0fQ3A7G3x5Vdcw/raO3aZ43GijKUmKzr9LW3rEPoO9tUr5EFcKql
4yVQnN+xDEnOQ5o8IImpApyLj9bBrJkz9xLuRAuwMJBLitlK9cg7BWzb2IeNte0jDyYdZUNJdBwt
D5h3UeY3OPVC1h75S1brMo9YXWdRA9cjOdTSiNhw34X+HoNOifi7tYDaI+OPIlm2J41gG8hOH1Nf
WG/jkeK8JqB7NWJ/uGg8921L+ALujtz/mhDzen47wtBU+MuJRgqKu8iw3CjGCsUIfv4s+wErH0qK
IdPfyrF/nHCWcFHYovUrCZkIVQBf66xzwLURC1tfo6jGgWa2CiUjl9aq+K63CmpfnZdHB6bI++ye
zMWeHuMapXpd/yw4KsuOM/gCjalCvwX6g0j50jkWBpNL9ergDorYXoKD3iKMoQwgl+DPHxH2cN33
qB9hD4b9DlsfOuzkWDOrPeuLelTPf2P5XUkiVf1rGiMG7rECc17PtRj5SEx1SzwIRUAaSN1gueTc
s+5HbL6EaJShve6F/lDIx5gQUJHRvepga1P8aib3spcS6emF2wk2O5jJXx6Mmu+sItJPDdVXD1NA
K1RS1XuEvXIbZURjl9ZxCqM9eYV0is0vN0XexL5e0priD4+jMkJTL3Hs+Q4RZ1wljt+52iyxRZQD
z67/1Xq7wDFaOtV6yu2PLh5S4Cxrw+RH61sMyUpyJ31nJjnTaFQd4zYEgAUAv5OFKoiHUWCUHYJ7
DbvOv8hz+e0M2i5syAHnuQaRxTC/t0kgqhoCztV3yV5Yi1WP2tsoKcrOyM55VPSQ1FgNC4xIZdOR
e2ktiux7MnC1Au/WuoPbjVK0onZNvAtWSrq+vY9wIGrQQ0NauhWeaDWtdqMRsbKGawViuxCHZLx5
fnOo6U5OK/WkY8+QebJMjZOXpNuQPnSS+T71rtmntk4IRksP6j6eS+eMe6EKqEB0qQA0okv/KbCK
sapw85CGns41woea96w0EHkhRxI4YnpgxzCW297PdlWHfl4fNymSSTpj1jHznomkUdjhpqhJ1qrK
z7Gz3hJzRKT1k4NAagTXWp5YRs1HSodeZEA/c1glTnOnm3ylw3q3lYD2nM4Eui1CAIpSJQuhz8+z
Kj4mYC8HcCCu7k7iByU4L7bBktzAJjbaisuUhmD9IOzWJVagyq+DaOfOkd+5KHlgnq3U+xC1V42Z
J5sshrpmUznmjurthUzK1ybo2Sve8O4RvZqsLaaWvCzXmux2I8OJ03gkpz1nqZnCVGjTrSiY7jps
a3Hh73pzPEjV3hRdtinnrYfMOsZ5GmLoD7B5O+DIqSKOiFjPYvWdbQtViupGCAvVPnwJ/aefahfD
QQYMpteMNCzdErQAJfNhOt49lZocPFT4XHeOQtwZZ9fIgRbh+ss88RTYbOEnwpaiT/gyQe8rTX5u
9h9H57EkKbIF0S/CLNCwrdS6UpTcYKUaLQMI4OvnMLsZm/eqqzMh4gr342m5Dv7nhdoril5e9H5j
VSgsArJyp/KSMNiympXHK1ZpX13+bDkJ0Gi2VISZqhgwCM7AUZxryTiwyf8N6bSuaJZaPTj4Ubzx
suKimmJfA2fw+LhDDogKzFHRvKM4pRtob3z4CRopC9Fc3003qzz2FiWIF7O7pqjSoJB5klqx8M9t
GJwCN724nbfMBvo24g9rzK5se5K02Qy1uU6IJ8yMZG0hWvVTsTZ0dx/GYNRogwUDAZ2bBBO8K4wT
sNlSPiwKCf8libGPBg4SInIcKpqehl/zl2WOZ8QLhQ9fIttihbgY6vKicGqGAHmKgLQGtoaBxWqA
othlu7FzWB5U1YBWEP8+7bpwBXEl5aaQew89a4bJqoKZZeN2B/IB5XgTwKVxXHgsxVtEgxo3KVc9
oyLup6JKDx6pVG4TnigkUdQF5xizi9UXqyhmX6WFW310t7KtVhV1OaB95Lry1gbaS4P7tmUrMGCA
nhiVjDlncdCtWPSrnlmIiODM6asAfoooFO8wW9mVyX8hEmzhmtk2spirqGBfkXXkOJCa+KUcCyvZ
q9OS34D0k88g1XlH8N1V6Mg9zKjWT1B/Eh8YJG86E4ciFEsfFEMBXMovt1RGmziY3nyHbKtIcXfm
yxCrt21+N4DCIrb5SjzyYpkKdH7wCXurXqiJ4jBwnidbY0RALI0N/AcFx6wVcUeGXAU4LhMQsa/W
HYPXoA8/WmI10xxdY97wKiB1hg0RAP9oEFYgN9haE0L2jFIMv46VZAfb8X9N6zstqapD7e6bzknp
w0aZA+Z0fTVS+g+R9tB8Qina9tQG/7rxN4+XLZdjEs71kX5wfQ0G2qe0X5LJX4XiTzl/mh3cBP3F
PK+X9T/TUYsQmcSQCeax5r726HOyZgWCb2niNBHMCXL+qoZ5NeCSDzmbY9rJlCMCG6/GDheqG5C9
Dl2chD7Mvg/rj1UD1USa1ExbmqGHE/kYwrDuMiWWfkYnHyxTCbTCU9O7i9ypxzTa6fFpxAlTRcMm
0hhs1tZeN9tdlUUHm73q0LxY8twNbH4EY8AgsHBks0bF7uBAGsJjdcaBt9WFhnTDv8IKhLGNuZJS
HEXDNrf6Y8ju2EvxLMQYZw0PM1FBPkqwc9F66ALJaFfwf8rkqsmar2kcdi6TFa+vN86EJs3tuC74
tEdyFQAhAEM/jn396nrZPvGma2gwQ3PjnYUNvITA3AvmlVN86NFNi5FcVQckg5Nu4DBvhuEt9MYH
RR8TUrFKfWi1JlIIq4QDEdsF+oUMB7q392HNCMzvIRbMLiA7o2zALA4MgkJUqSxnESQbqQ70Xt5G
59zRM2dE8oqg+Cehpj+ViXkNWfJ1BJdIJp3ZVG+KSjynSBw631gM6U8cvrAl37gadgnIjrJuUP/O
uwdYM70DTc48NPyvNYl1FJwYa85Dy8rF4oxQiHzVAGUl0pGUp2dZxQ9e+vM4RW+enXJPGE6xGPRX
nam8Ub8ybNq6JeBVBFEVO6ocsZZW/5YE/pDcvAXc+zdWG/jb6wiRX9R+0AlSvYZPFPoYi5CZXlRE
qW06KGIKUEZ4anEZZdDuE/dQ6j91uGu4G3nmDvboPXSi1xvg0PnAJzBHGdIlBNN06P3ht00Z2GNv
S8lmicik1ENOSfC9I3WLZ3+2Vbwp2QyPJc7WgcWS/jTH4UiX2wg9X5TUv8VAdqdD05XJbD3iOxAM
qfuIeoTjxwMmpzv/FOMjbQxPAVyEBtJBFet3oc8UT1pqoHG2dUeWi6c0XRhg5tuO7hQtgY0+OBG/
NoKvUAisljXWDvirlvk8iGYzT2ELw+k2hNvObiywdSHsi8fQvgm8tTE8oGDc6zX1ruCyr2C3sNk8
RrypdW2/kgzygojzGrR4c5x8PrRjaHrxkUbn2U1g4bH4a82lS6GqEdrDiuxJF8ytDEYGBcPNIDI3
QtNPA+dxPIKJVO6/uJhXuPwwGwuExdoZWMZHyExgQNjX2OjbIe+M2nrIy1vtM1+Kxl3C+tXHxJsn
xT602My1DbvmfNESDSZxHGhOvct1kvnwmI6K3jpyf4xCvTYcN7lmUHBZ6N9M9zWrEThSX5dpOLNe
WIDVBzO8FXBOirB/ziZr5cnoPQTq6JXZYcjlrWdjIMZspzU8bXP+Q41exkxf+DF36X7V03CKGpeB
ULUAsL8qFa9qS+QUPD5jGFeK7b8xG4Rc782KaFyHal8Aiqgz5Cmm/9dmdoxmtQO2496IIIzxtOlB
/tpw3BBFgKA8no5WCtaPz7AMBcFfxapS/qnDKyam/hFReE8jvqkU/E8FJK9c88rs3CHEt9BOG3Lq
KdiZfuuOWAvztbWo4PQQ/0HGA+FI9HJGI96S5orRzE+dXaVK9OqUhJmeXUhxeLbUd5W9qn461Bbn
Y20ffVNw93zPYS42UL7KWuoDlj+wzqL1D9Mw7tyqBibn6yvVMlaKsOyHvU9WADpF0UIlys8tlAU/
87E9UDbX9d0oELQU8UYQsSdTpBEe89O2O5iuwxUSkmTSUajRNNgoVoO+eFSjs3UEgl8HAFFt76P8
VQRIUeYUEaIQOte/l+CSajXiIZgXfQ0WRCZSKLhC016nxklNzmvYtFtpmuc+9jYmO0e7iBa6qPa1
O6ytpj3kbYkMCIkZI8t/dZAfVM1zOF+CSuIdztYWoVbmyELEddaqal5V+hXm31ML3KQu1wC+OYbY
MhX92pzCfS7ULk6n56CqVj66Z7ZATL7ThTVh+8LZbE5HkxlY0LkrLmb0TTlsI2Iu9c/WJ0jdX3rQ
SWvhng3JniQV2w65Sp6d4oDLJOzJ7/3locDQQ3oeFONhooWCzkiUO3ewfQ4TMJWQ3PvQ3ikfliJL
mBJiSK27aHMYG46pwRmrbh47f0U2SxTHG4OsJcwSljt3DbPLFdZ0ccmjipUIC8CINFtRKtxl/gkk
TduX1wDxIHftfZTdUhXYCeyQ3QilbwMwaNK+c7pSAxmmFdbHLPI2SeL8hArNhpBb3Zo4EFdecp97
kETId/ot1ggZy7YOJclnhTJuQOw9CbWv4gaJ8V/Yosh38WrOUoQW7Yte9ZdcYE/RxcV0vY3dVDi5
hv1gg9xPI5Ig2H5rrn5q/GAXmO7K7uVN0x2Mc5A7mKi6Y4gh7exoZzF5m04Ha/dR6P0qqzhMUSpm
TAx7HUttuQ0lSlhKbrtuvnP12SCRLvwvm9F2V04Pf2K97ZYbwuNIcc6yz5QbOYpHTDlDdIgUA9qk
/Xac6F6xfl9mTofFJ2ABb+lqtiGlGKCF/er2F68qTqGfLob87s6WekyJXnwUdbbPcQj3bICAIDBh
411TivPRuc+kkwLOX5psy/o9m5KD214tCDJxOp4we2xqPA2+M1yyZMLSiRMA0bhpKUzfcpEMlH8z
WEB5HxWSAbNTj3HMD64y7gYxWyKsXq2IGdngrFr0QE+jgCcI1NVRqCEpLAM7nx3/0y2KJmAa+U13
a7SM1Z9WByz7FHOi5EeXJeWf4qHrOhtsTjK8o7IjDSlkLiRjj2GH1QTEUAWbJCZIiTRLF3hFWaUb
gRZlqs/1WFxNnYwr1CdFkj/7BhwC95SGMfgqmRN/l2oUI9axin/DwqWbRdQXsaWp7WzNBG8/4JDs
S0Autf4W5UwxRzmrjYFgQLy1UmLgWW3Yw29nMU2HVrcSQbcXo8P0p9qkY4ghHhB4a5xqiV/IL5eB
Cg10NFRpk3+Kiv5mIQFOONo00Z5Dz7lWaXx2xbg2Unurio77s8Nh4RJfc7HLlyl41kbKmcG9tJ6O
9R8XQV5dk9I8jJHcebi3JjTG0tCeNc/FKslgmKhLs+8uKcTpJoLJ70/+bgyRNZqAreeZM9kLqYYF
k25Ka7pTCFk5nmmBQPIgRnNR54d0EIumf/ezdhPaXJHQ45TbLFpSEWOOIf48lkyIuKPsMBvR60pA
9jU21Ocz4lvn6Ao3aZfvbM0+a1zWKgx56kk6ByMV5wAlyQiyBzrDWa/OJZ+Y6HkFg0m0EsNEgRfZ
C5nPWnK0c2bCeLHFzM4Broe7WvyOhEYY7NWyROx8KCgpwGL4M6R3m7vOGLe1xo/MDUwW6M9s+BeB
C7B3jEB/qWvkeuG1lN0/RHhbGdsvUR1Lpgv0Yphy0acqFI5QezujfPXmWO8EsWaHjCqZ+2DcS62v
LlR+aC0wl9k+Zxcf61dGnyZnt4vGXiPTrU9Da499EDy0Uv5xlFzGxj6PSfnPclEFFWgzBb2iM0GQ
StmblkTE955vMOgxGFZ29I05NwQoVdC27sS97cUmL3T3Xc4CbJljfzQC59ClFYBdD+diVEcvDJKX
YRnizQIW/MSd9tRVGIfiz15/b8Z7XU2bPkjZ0xGUqsrdHN1ET/lkmtHadce/Nmw49ShV66Ym0hMq
ul5QHXOf9JDQIZGjgZH0gFNM2EyS7/QqezTum2HyxDQUD6blAlSGjxRAZXKRiAyShFpF56p5bMPj
xrulGqA8I9n3nFUjbAdXhQcrM885gTtgmizU7PzmMSC+Pqw/xsp4tXzisGn3tdzdZa0FggR2ZaDb
m9zTtgwwF9TYWxsqVeKJjUYhzHhvrQz1SApjXu/hYMDQxYmrZXIfJyMLDIdhU7FsQ/aZWXuXLPjW
EW9+odR65CgNkR6M0jpLgPitW351rdrrDq12bi+nrDrlcPNMlr+F9i8oHylReIxn8Wlj0jEKYn4n
BD7EHtF8MTDEzW+h9tRasI24OYsER2eVPDpyfOyyJKy12KeR2nr1t6LO7+S06Pu7Q21Dt4KzHOFb
m94q/Ft4UgHRvHrl8F5OaIEUkef2na73o8TTF+vGxsSarGUV0x4J9xh3TwhXkvtam4EKdFh9fAxb
pGTJLPxYKkCdgUUemNMeZVjd0kTdnUK/aQXU4ckESgLuUTiPIVNfdthtq3HrYY+sG21ZddSANukb
WvBRSWcxsZv1GDgIhdmTMVUy6sgSRr7pVmfakP3Gmkcs0uwTEPEvQeS3fsR/3unei6r6Twm37CmS
MyBdP8DipFUK4RpNhXlDOHtzEyTx2oCjz6ZE0dGrVaYDvsrDvSU+axzSGR9gjh+21AeYbxMenLp6
lk6610k3MtzgBwL8kUU83N/w5mMO6Sy+zUJda9N9rk3iVsg0MhBVoxC5cjEMTLKYaGkoX+P8ktvl
TWeul4xSY1IebKymPNgFaZ8V7WGJNBqZia35n42JtlqIh9bqJ8/EwabCloCjeGOiiZlM62wV3iaM
ko30kRIh17EVlVZiPID4QzKCTcbE5jwIJpuFw+HQRew+REwNAfPGkM09qa21LryXsqaxadNh3XQh
NaKFqoysldz+9FEE4O36iylPiB+5Ol3kYKIdcT/DXM8T3aZWQMISaoS9BwCqwzl3qIvFnLwNbYTa
iPavbF90GT5bfn9XNKEMNEEvGoDhhhIZO+Q0PvuNBNLUMrijF77kCEFEGjHFlEefr7rS8ulp8AnE
88KS7jDb6G27cqhpZaJdmVoQEdjDFsYKOKq3UtIzYwzvafBjoweyRNmX2hyKbRLRs6g3es0/OlR8
QijM6orhWA0xH4U8k0dm9K71WrOuyPBdZoP8NXp2nwY5KvW0GDKU5OFwNNh1avCL+XBolvPdGA1r
p/BXwrLxGLqryPcIpgZWAWVWp11BJL2cIABonbF08P64UF4tpCoO464udu+qz/pl7s2xYGhVKv+9
NMEFUnY4UrJ/ar64YZ1FHnm7Tq/pL3CKx4Of4F+fkdS0xTNIW4bi3mdodivnjBOP8NsAP1kJGOOf
7GBkFe9FW1GymcfGGg+ycg6VnM5Vnl3zPt0EOdwxo7F2sfmIYAGZLUJYh8EFEnSLbexibAwECq7h
bJmMPMvIXJTznNGvTiy8/7IKDK4LdquMSYbLp+6EkhONfZ6c6wiEekEAQKZ57KkQvpacnatJWneX
czYKSmSVFZ5RLMkY7vIEQlWJGjpxm4PWtNe+lGeC7tYVpQTQKPO9ypBLVEnHhl5LF2Xj4cd14GsY
q7Kv6VPN4u4opq2qujAVO+N3wSigvzZGJ9Bkcay7Hb1TmTj0kvlXazoVGRce+1pR722tfyvH4ttP
1HIqnENrxjdG3MyUwLOQMAncN1zjfv/pfdb2bU0Yo+Q1xKzNP7gQEWy3fDeqaR926V8R5oSZaYcU
bbpdOTwK8dXqkf7zH1leMJFqZbDWXUZFeXiwKYkSD1lirbGAiBi+S3yJHJDEjBhQ3SaygmXKwklg
SQsjSlqPUqzEla3XwXeXF0f0/duGHIPQRA5rRH8iVc+VAfi31KaNnqJg9kfrEXnGV2+Dz0yQc42U
aVHvolKkkgY1PjbMY8iRcifHfxo6Jp0FrJjC7pKlJ6adMhUR1JjKbMmiwYdPjJ8nwKpWt8XZCKqT
M+T/Urcn6xt8bBlWq9RoCfaz63WhiBfTkn1OLDHXTbmnTsXVgPRD93YFPY3TfGRoA+UUXhoB39qF
hMV8S89Irc/8heUmjzoVG4J+KfChPVukddeyebA6XBkwvAlXwpUUieecXeJkdUtNRx6kO2dDUF+W
I5YSo97x4SEi01ZqdkalnVwzXjqoyTgHMXIZCtam6E+GMO9lzIGfF6co9dd5If6lGrqeGjWQ5xCy
bsgQV3i19qEZIrnBK6qzW6NGUR46IheNKtMsAxFbdrURlj2N7ENzl0Ub0zwEiHjvp+kxuJADZahh
xBfeeqK6HhBK6Ul8cF3WUSmbP6HXCIqHe9y058S/60a2C0V/iGPrh7ywVekkh0pwIdfiZLSsvk2C
rFz0ccApwypYDF71EfnRow5HVGn2MfXZ048s1Im9RXMCoABxuFW85+70mD+qUgF/E+Wa1wB7LNYe
1lYpo8swHDDahv+aANBCpZWXTusvESZLzeeKSMyTDcU56adNEvl0MAaml+hfX4LbNizTxOA3ULOh
xYnK86DZD8keS+tYlhg4CwcP8ggaiqcyy5h1e/RJvYEegUIL9JpxGHWxMTsUQyMBcBY3SdTa125M
uaaApQziRkjvU9HbS/bmWycjpY06+akgqrPQO4DpVDEoyPtOfwt8BPrsk4mo9vHa4VaCNJw7zVnY
DDZKzG6BTX87UKdjuiZKsbWXUYUZZYzzoxQYoVsbdV7bY4QsZgGsjPaT577kCYF2WDRnjxMilZ3E
4dMI/b3Wh0fnzMqVMtgIf1r1qv90HY0/O9q4bnTO4O2iW9SXDa4ueD03rWP5Lh3rXgT1tp3gb+nh
3unkdeJzL21UKTkw6MiKkGj8eDboq3i826ZH3WUULPayl65i5Or4lGzqkvmSE7C4dvRqDmA4Myju
XZg8hBPtx256ySeNRRT+myq952ATSgv4BatrtjCMlMHWCYD3xM1h5wTAgHVEhTuCCWlwYcmgz+pv
NnZ/uq61F85U93LrJfbKVNnJJjTa8IHmic7/9OhBNA75qLN9CHCoNAf1I703zox3PejuuseAmIAQ
W79bk7OIS7pwpd06oEgjpantNFcPB5NTGO/O6D9HjNxyQsFruhQUADujuYKZxT7RrEzrJQWfwtUD
p4p1EdpAY9TO04CYoueJqXL3JWZ55GBNcaz6D4nWW+Qm+DZfbGVccen8mZzEZXxnW32uE3tnD3D9
4w874/1EDlLa3Lw15GBLHfUc/UtcyINuDidCDHGXvlh6xoYzRl+WOt0xceeYF1TiYUyeAOllvmDY
biECLcfvOmADhLfVhNaiYQpkA/w8jDxUrrMYylfNlrjuMnppcHG1seuNYBdqvyV8wLYtt6MDFN3o
JMUqFIhJ8u22sNp676Uu34eUjygcX+MedTRTUh0QS5mRoIy5dLAYbJUROSMEN43c4t2Eo87PoRPB
C0kLQBigouddw/QRJ8g9AufP1jkrCwBWKahAAgUBo3sWbjDx1dANKzzuqRqJne6OZQpqvPVPGB7P
gXI+Ta6FShnvXl08NXAclJe8jLpFWvuPasoXNwRwrVpYmciB2RXpRb/R8Dm58VGfehxIWMlMHwVE
mpXMTLN9qWuMqPyZLraqCMbyMgJBHMJhhuSUCJARWiO2mtOBWmSVERMUOgSQoCYqVbjUl6RBjWZ7
8VWF8myHSEj1ziYduSOakx08OxhULRsjlocYd61r/UzzssVxLvg2qM++68H5Tb32MpXzmBqFQRbZ
Ph0RXqeaeYpSPyPi5skl4jzWrGvlNWzTx2UAGcJkTQJjWrJ7NfEGtXX8K6sCqSRfud+NZ1I31gNy
Nab9uxHpdRuTnMAjIlrvDVT8u9aQi4UvrETemdv+wu9BqhaS+yIfnePUo7VtC/aKjAtSBsbLKIEA
Z3UVEQCKiL9qADGd5jFnYQHuBm67pn1n4Yjs0A+27thtRdwefMGhbGgkR+fTcNGGDNSRpErLfzTP
EceiYlvmKIzAZYFWNA35wb0vyRussG0IOb23wrw1mdxVHe5Zg+K2kf8wbNyiihUr83ZCnnx0PFnT
E8FQ+khZ+g12UPxSmfFnjZjVRlf7bFDDU/45+dP8YHj0OKgdkCwMgESKnsGmbjI74Ii8TYUkMtA9
IijBexDFl2bGiek12y+hzlZf3cyOMTsjAbAO7UENUENUbuy5aehRRgTUymHHoIz0DHDMBR4Btn3K
p2+trC5G4d2qhKF8XfM7o/y7Jnl1NMJia1UEW7vyatnRXiNH3W7TVwmOQWEjyolZQxbgf9hMwhrK
dak0YF8xPbJnQQXOHAebGa57cv3mmAYd3pvZ8rknNWSAUVS7KUOArrklknzzFIv87of1l49CXrkC
Q4SJnw4ElwO8iygtxyQ3OItpMPTsFwTxckr/eZKvVPP2wMlugyq+mBw8EwKxTTIu5j75gYdkrjvX
QmoG1I/9EWNt7hKfJUWc2buEi/tJ+V8WgGYbSkGDQcu1q1/H0t+7dNozhbzaQ7UJ2+hRedPaNwbS
VDVmXWHvYU0L92kmqIY0XOrgqQgSWQRJ+7BreTft/FKXACipVFGkEFiMaiyZiGHHEDCg9fC5OlPD
+kz6cFln9j1pUD2PVAkjSKgkVajqUKUOOrl5HrmHOvZQz6gfRuy/ZAZkaq/yH5YwX4h3+FOMOQbp
QU2FFOFGOwAeR2fsYZh53b6xxW7gxQ+z/BhWzYm11MoTeFxd7awCb+HpOM9Fuw1imHcJZzdFNXZU
WmjHes8sQCftSDAaB3wV5AyfbUzc6O10J4aGl2CZNqEfBhVZ7FqwTcvoYIj0Mhr6W1oQDSf1NdEH
0KhmFCIIV9NlAuwgMaj65ux3mFRBB8Z6slTuRYeFODD7sY05hEE0184vN1z362hwdo25V7atAxnJ
rJOjQ2sromdio8dFT05VW3RrY8jI02KiiSpVH9Gf2ahv1dCQJzEm69G0CZ+RqyGrj2bKypu/Jums
0XOXwbEMTLHC+JkS3wXf0hjmrqFgjVBp3dx9ZQCwusukQMDM6oCi6d6c2v4aVftmou4Z9eTYSJDF
vhMhPBJUTeQi23R/S2OE3Jdq075v9JudTLtCJ3Vn1FHayLQhItP+6Tvv3DbdY9DBr8pCfIxFYEPS
A0akUJQ6JV4vX6YcpRVK7yEut7KY1k3JotaI8y19GHO7xpmWeRS9tJ6By42j3YDNEAwvyZi9mJIM
EfbzHD6eNhNmOJ10iZhPJTRhMH4vMWX4Wlf+euL0cTSLax+EE4OIclViKHiSevpdhs7P/2N9Y3qP
TUJiw0n7F/rOoxK+XJUaXlJyL3deNhzI5Tul8fTliQBVy+S9eDnm9LaJ9gSqbobReuWqw/U0gDUr
I/et88bPagqvDPXw/yH6jOjMkFF2d7hGAdDSYNkVxQB5HsKRwKJcmtXNcvIXLe+5v8fhU2/dbDvn
yjs1ssaw4ehU3txFJ4g42oHpFYxidiwMbfM0x44oKtRxM6eumBaVEaxaSz3KPMEmnkCF6Fs2TFaB
dTDKzRvV75woV91zx2ZDi3BJmodYeW/9iJkxSFM1h6hxkrX6vZEtX1kENawKi5OTemcrU/aC0oFQ
jkGxlhhxxADRzOsaTBN/LPNXBtu1qd8iv2iOygMnzp/8o0y2uLXnvDo9m0hdUam29PRPml++5tAm
fAU7QA58AELTmrVODqufZsQeq/ZXyzFeK7wuoHhA1nhd/Y0e5BGL0Vpq9QCv0bhpvfoskgq1l05n
bYXRNlQpY6Pi0EQILGL07BNphPmlC+ofy6JYSQ083n6pTlK3P3g0v6lnJSueGggSvxrNA9/n4I14
DWxwglXMnA/mwSO2OvdsI3rHKZVpXPQZ4DM3CdCPxeCbjMyF1dyJXqhLrkdU6UMQsSVkYB7ngFGK
YlMw143j9F8PVE4juSvnrSxcEoJAYoqKVZIL29kjdfsUlq9kPK5sz9/L/rthThEwosU4Gwc8Kckn
uHr2SgnryE9gMteQBG6/oFOdOGg1+vSuk6xrCh6TMFwXFWblrDyJbvxyyTpL3QqUfMdG7uLr4jxI
tRZdedESfCoojUK+MH7O3Zfts6jtJ5j4lRwXstev49gfHFfBk/6CkbUUs0iDdfVkuF9WmB8JCt5U
2N97UgQUEtulTa7EXkZ6vqlRzZEv2n43sv6j/MXLZ5K+0uMcW3UxVEoZyWI/1A6LUNBLnt/VhwHf
5nOvIyWxJCAypkdIHcCIN5Uz7t02S261U1dYhUvUVxlJpeFzOgHCBdzfVsxliR9wiIntZkzHwLHS
4k9xaC0j4d9EEeD2LY1/+cR2K4Xi0cBAAWeFu2i8mYjL0GSxROUjPQ70Ld65msX1n5w5It/koGWa
d0ctu/rcTme9nYUmtAv2NiHiPEWPtACg1ycbN9NWMEsXSX8H3h+xMzfYm9Qvk7uz5bvp7eqSgIW8
XHlNsQzKrxIwfaKtDVDZA5lPbrgFK7nU03wVSEgA/hKJsML0S5ZP5z576tqhR5Cf+C/ZirDfearU
K/ZTRo1xu4aEVnUn4FVmCcx9O7F4m0MyZso/zxDS1q2BG4AlaVTczZFVKXrUOQ/hnPcb2nPcvSn6
jyJ8C+FeBw7K69sgV14H8QxKzwRSAXJPmeGORbAZnykPMzp70z6N1VeMiyoKfBrLfxqYSaIDGPz8
hbiG+j5fJCjpHDO+MMTklaW/5xh12ej5PL5mmCyShoW4xsXQ8u5q7TlD4OfgLYz5M2MMAcBP0K0x
3gWw+dWzxSKHsD2aDVziclf7fB5wpj8jc99qb+zkCf/SgoN5xSK6ZE/NpJ2UVZb0C8Pd5LBNrQj+
L/a/cFcCL4d2E7+NjrMdGiRnT8YnX49eE3XsrUqklTRrqN4PAzNwiyuTZR49VRlf5jV/Xb9WZARE
7KDZJ5aE85ZUg8RigHRnq7bLilVsoUOiOqHFxsfCbdPPI+ZFgZ5X5K/Qm3XeBcLJvOYjivY8xl27
YUZCxpnd74d+jbrnqWFXFj1pVEZF9Td/tvJQFUdbn7FZZfVRJDuzfZbwQDqMGjGzrEU9sAipFm5x
6rPnSB8WqK30v4bRLZADw7wQZyG672FC3XGW6pqaa8vY2KEgi2xDS/Gk/7q06w7jX93dls26R7GT
zPscxMjp2S1uONp80IE0rxGE14JoC8mPfktRLrTxft7IY1NFKFvYr3V7G+u/KsU2MvxV5Bt4tBE+
kx1CxBq+wrTatcmZHqzBgBD4SAyA5gO5LIoni0kL3Q0Ck/yQjOqmQ1wsY23v0ALgheEaxIZw8PiN
pnudHQof0SgNApigmr8HJAIXZ7Dzhm1+sm6NB83gVWJ41FaVv9O6XdP+dNllkrfJPGD0QAjKWxFS
q93AOhGckDNd0+qlPnIGB1BGJ+iI2cMgagKoB6tC5kRYfFwwFl/YGGT0Sv07T7ynrbJWcbgcSqTd
26ndDCH1S48O+0lV4gk7Cv0oyvbNLMFiv5E53A08fUXMBBmhorE0JFP7G7QHE055/xUkd8c95LqB
M9HaFjMcwyrwu3Qrjx2lPPfJh5Zlm2nG7+vdE5EcqGIM+b+BdQ7gpc/OtVMF8an2T838+DE5cZZ6
+c8U17i8ieEDN2SONxXNAdi1DYc6cR5p9JXW29p8YQJoc5AMFs8SMID0mX9bOi5OlxJJI+0aJo70
JGJYsM0xD0haXwoWSBU9sdN7a1+iO1npaEm1L7sP7rmx6Wx+AGa+0QJlTdWBv44V01M8nkfWTzRd
Kxkhl+sBo1d3nLXLWuC1sFgXxaRKuaQ1buzhA+bIGjTAwsPnFtoUMA6d43NjX8t4FfqbBNzCZFzN
Ydcz35jmTDb5EqCHbaeG+3PraPN644OLN0q/Im9dD5AEq1dpvZZIubRHns7cCNwMi9yrnurQoen9
hnsW9+sExKfTHhzumJldRoAsygZzC8uDpBpDWxmQwAxwEHSKYwxQBRK/t23Lc2y8xUwODCgyaXZm
AYaWZK9NUEvFpeNCHjoyraxl3/4ABrXawxCdWFWnJXqkVaeQusesYRYtT2h+jVBYcz0a/m8zHKPx
V5pfwFFrVLglM5V0OGblTSkDDe02mT2vw74ewepF56FrrmF1rNS0ILttkyZg86EuBqc2fgujXx/3
wpB8hLxWHFs9WAlRHTvjP9LObDlyJLu2v9JWz0ILszuuqfuBMTI4j8nkC4xTYp7cHePX34VSS6pM
tZWu7L6UWVaQRATC4cM5e699ACswpE8od/ybPLglzybik4P7iZq9g5Mw4f4o75vn/LDZySzbyHvh
wOrDx3Yv7OkGhiTqgmrazyVumNsR7d/IdMQjRojlXHxzEwqDZLxNt6JmT8sdKc47DlHkh5QaVs03
tS4Y1Hipgp4VjO8m3rPHOw8IFUqPLWKc+bobnxwK78G7hRUr7UkofYB1f+apFVNQgmZoo7tE39bz
PuiPaQyiDlKw96IJaqIVrlw0ncjFgxN+lkpdKrR+Fqg/sKO9OZaYkKslYlo/pc6FCT6U9Sqs84Hg
i5wku8Cnx7JzXjUeGBsdoz53sk8HYExf3Vn6WVge51sQNQGLB74Wuqw1T4VPRGZqzjVJsJYVfStm
YjXAYubLUYQAoinHsnVOk63jP+cNxIGTkno3es+l5SIjO6/DF6NvW1JJ7JcaMU3MYVwRs4b6bCA0
Z17JD5cTckd88bVLVst9kBVbD45lGJ8sHl6oQBzNth4LTNlfxy7qJ8paTC3V3o3UQdcg6xlx2f0q
omB4uomHBeG4UqN6iI0U/DCityPiZVwNII2rU8cJ3E2/E6TWlCcBejPP7/PoqXXQa9lP7rAWqKjT
phHhKnc2MAca5pAKjnSMmHhfA7sEm+Wh179S2eNUvYjouVc0gI4e7TfJRBaMrLvja0DNvAKyj4mD
007LpvIqLFukRv2W+Le9kWqD7JCZAX7lfNnPA32X9mAK+p57O0rOtTfvZ2q0Mfv1sH9pGIdqOgJn
Pyy6Ooz1te9jE/auZR0ctQXu2zsaH4kOWPn86IuXlayfw6lDKabEi1NkO4SKG43uFd/tQmyibOhO
9h+OvA4wuyBEp7yEPh4zL+sfXigF3gDgWS8frOTNuHizsFxGGayNCa+vAkWIx3qVPYXjs4DYNKbi
6DbdfeOkrzHZOLJzGTyrpQwVE4oBB3G4lMQd0fWNmwYnvHum++iKfiZBFtPJ6qwHM1ASj/BtlKsz
IwuzcwgXh5SMOSdDQwwOBfbud7S5HP0qSKB2Dci2iQPm7mAb0MWwCXxPWXrKsdypcLWfEXI1hXZ7
1ajGhUMZo1yJikeUICB3wT5VtrvJRHQ0q5CoTtMH1Ml0SFF1eBle10gcZogMOMz1hR2An5tWwoFF
a3jTxd4hiMWhlDHRZXH+hZLrvm0YQNKUyXkfdI9zh6gtov572wc6PndTCMBzEhFd307V1sr69ltu
OqxZMxx2ZKwze62oz96nCGMJkilQLHN0OUbifPLalXS4YKUOeAI8nye6JSlCB0sK970PzpPauhUi
KY5x1XenXiBPm3WNZDSwr5ou/CYdZwJOxJAbq5aCWhI6zOKQymEL6GvJ2z0rxvAboci0E8Xo78Mp
iJ8RNNBC8Ayw1InuK6xDqjXitFTw+1FEsp9bpuvIwppTtR6nb9u9HRu/v7CtpNsIn6ApMWKYD13n
mpIu56nlqsTVEHmK3cY4X2Rs9MrKxRYjb7yIsmHK1mrjKpzTtBCPLaZhk9tvnodfsmf9QCLACbXd
2MoNt1VHS6ahz1H5PLJu1o+U7OGI9OD9QmJSAAoUzXyqJUDOOfiQFop0sJgsswZXuO68w+QG3lEl
6jhlawhRfgoCAXIomjBR+HyerhquJ6/4llE4wdUrzxcOOzNS/Nnp6NbhAZtXviFLraYX3kgQk6pf
UwsK2lEtPEY7DEmsIIEAK5TEnjKDh4/T/Ae6W/J/yWvtg3uXzE0rh7mcGWBlNXlqM9LxoKd40nzP
fHk/oPJLMRts9TAcTCu+6qX4SDo6Ibw3ejcTnBNtvU0pRj6fdkBt7DdjViO49enmyVfqWU9NAPgk
YmvvWVclCV89qgDtKtB2zVXuZ+cm5Ru3qutKpkA0UnInmeMW79ywsS99+YxMB5FjVF/RyXLppePd
MdU53sL9IDiWy+SYAwLOcpzTZLD5oca+qU+e0AfPtp+rEVUkQh9kZtk2VyAcDVaJJcRFEtbXHI5h
v4X5XaXIKi/MY6Y5L+kImgpsQUtzgHFfy9gyQFAcfOcmFh7ZwI6AS+AeBjmP9hf0mQkrRqDrYHy3
vcwP35ICAeqnM/RdTxcNyL9nk4FV2kQ8jlgXYHZ6VlnQeKiboWbT1YRNXbj7RPkNK4mxugWgEssz
TdjUa0taWToCmkQxg0gVkhEF20dcfUnaWu5N2sgA/K+pYiCFG6+uI58kSQ1Dg/VUqBbVK8nyinIW
S1pTUvxaqlVurVy+tjPQdopwY4yxyqd5udCFfp8zDjo/bDSWxDWIRbtERfnWEA8vMb+7lgYiJ+nF
fTeICipXlZd0p1D5xj2bBquaW/k9jUMkCxTBRNrdcNYdIIY2UhfMDQLc1NrS6fmq/G3hW4YDPxhR
Dg2GDgQ1kWVxKAdRVXJZV5qBVuTFWFRDXW47UQUjW4+Ejf6V9gj5BsomBq/d6DAhj2JMI/8UFGNe
sQqNdCS2WnoV1Dm8cinpxMhoa46kBcLF8lVHFJTnTW2nDeWxAqFS/B4HdB+qHbY5n8p9RqowK1PV
Z2Uvtkk5xZrYoSBGiAvWIyEWoEnjJeiQBA6jdwQw2XAeEHFLksZGSPp/FQMPISf0BBOBfG3nqfmx
dK7jvnooq4DrSEY3x3vlIsAFK9elQUNmaqDH+LkHdCIfk1omLfTHOKS+toRTXnHsiq2AzZVfNmH/
Az5/Q+CG7t0BcnZlZAGOpa5b58E0SlEPtouuHJ8KgzQJXVzq4NfvEeR/RgUAUZI8dWrcr8RxuwlQ
8ZD3/TeH6pN7cBhXi7VqGDuAXXIoajffgQCdSWRUftFzkPenypbvSx66fc6ew2ngzVZWXNvOqYxt
Wf0o69GW/tYeBLsEX3aTW9CocRWVXJtBHq6Sfqslrs13nFpeFf1o5COq+0SgGjVLKKNDOhdl5FE4
MQFE78CXTQSqN/Lm6WZklUPhXBuWszHz4mlfdqlLBD3tsymgwjgK7Y2PYxLSzTpLg0nGL2bIM8x1
0qg5+8yEzLGdatbW/iNEPYmpjNnDnM+DNa++VR0phwaaTtgd7kSKdSMdCbanGSnwRlIldIeh0Egz
6Ixm7tHUWMfHk3CthsSsOc0FnePeCjNgixXklcKFFO9FHhkwtnYda99HbTM9B1g3sM3mfl6EZod4
tKHaWgw6pBvrmJhukztPS6HQfNdlPMAYSsyARFrTjUGEGLZOuuO9KXl0u6Wjr2JCaxXsVDhNkwFu
ycrcT1BRQd/pa8V5FHdPw47RGDWAz1MI7mkACTeanyupE21d1LrP62mnrTGR+sr2grIKt32aKI0n
p/RW9mc8l377Nsg+WTKoTrrzv7u8afSsjm1XNsVhOIKFv+VhS6iBoCAwg9y5mcrcB+3GcQl+1Sn8
tryLdGvrYGfhAeh/OBT2++rBIY0wbb7mEC830RtuXNEnTe2sppxg0kyWb37sF85VUqR+R4m3CWpE
YGOH1RnQjdP4+PlnS1TRGturw/45LsbCnQ+FGt1oQhPSpUiM2TEM5nJU8YCemhENCCGfXPTwPEf5
skezQDifdPkmHydvaDjTYjPjowtUtrQOE50wFqosT7oXBEF+zeYMLeBwFSN0QWpmij1UF/GY2AFp
SJNP2/MutVMyK+ZF1DTgBhcgMpMoIqVojtY9ZtpTAEQoVl3UvUTgjqJODl+uXwbEegqCZadvs55a
QnkjM7uckvqlU84PHutkueITMiDyJSmyO4COjX/pBc5aNgA0wgqe2/lSHNIyc7zLYFKs6x3zOJbC
PORA1BkOWTsKjDK/sny5lgKViqzLgSbscg7N2AAu5Jfnh8Vk5T1fdJZfZJEKhnfhuNNybjdZCYwr
dfAmATUP47uZyoJA+mCc+ugtfRXBEDF11B/8pLQBpJUWJ1yxVBlwxdakIQXXKZfdPTIAC6ChbGo7
oxq2qG44ooGMDBjaHI8Qrng6Hc/a1BoLqdWC1NhRMfXTrW/UIm1WEpxwr9HSUj5lIHsUGVwPYTcl
iXnJf4igqkbMTlmSqQckwBWlxDm2CIpK3EJ2L6P2M7bTfEcWxRCVLCPWyDKOEawkdTJmNI6QJRyr
iShz3OLN4iEXTtxVSidMw46G5LagzLlCvDTlcCoA0cQO8a0DJTI4zomOacmXdjhdiYhi9olHow1p
XgwKwy57bCR8bK/mYP6wuoHA9ySynhUiPfR4ed4v4sLy64JWkyzqMoeSFE0J8uVpmmHag18A1bZL
srijIdqC+/Esa9759O4AVybQ/GS5cGxsornNUgQiMonginQkUDST8GNNiLpvwWetVNZn6EGaoYQ8
VNIKPUyOpN1dBcxle4/QLXGQODes94lnhzLcSKf8YGoCAS+ttMF171WsFluZZIg1Zd3CrBTwKuJL
K/Jpk9u27NOPCEN4T/8lHeJDZyXufIH+atBPpIYU+LhUUQPRw7U4IYny3JgpxGJ9vp2Lyoey5JD5
SfWqKWrmutYtyLVOzafHgL5yddc4n2mtFVstFbgV1Rsv6O0ePpNsqn3n2/i+rBxRCX05zmFXSwRh
4FYPWjoX7WiNzBqM2e689rrOv+iSJW4pcySOmb/iWNGh9PIuNHQBpMXDpGKj592ELq26SAdX8FDz
aDb5ZtSs1yAwnH68Zp6e8xM6idi7ELUQ5t6ZRJtstRGYWTGf9I9KNkP1VggJYGySYUagIH0ecm77
tOEQzbay4+CxcJNpffYG418DhRz1ISKbsAiy8eQF7APPpsAX6ZVddzRhRgqSw04NdOj3fmzbn3nh
ec6ZInjZv3XiuIjuHKqoTGZLB4dOtKVB3195jUdU0sKEC4LJJ6TkUPlCoEPljTPdqEKiSVtsMwPm
5P1CxkTIIbZjkKvsmNi4v/DrucoFWD8XBN/LyLgfaaiGz0Asjbl25iEaL4dMW1SOXT/tSG9iut5a
ZqT5MQukcSSmKStHUjEWVMQLUEEU/RaLGptvQAbP6OxJ90kjwnZdRFZnYlxwtJa2QLs3U+ecz6Kw
CVBcGK/DEda0o1yrnGF+7YtqCjYtDGeSN01o3gvt+6S2UU8YttOcLMl32fWIxyx62s69m7kTooKw
iPz7JVtokjoOGqebAlrKjdvG+fdUlLS5/a6aEV64JL0EyLtfu1DNdyKW+KLidAG+OyOLBJW8BCxN
nIhAjjD2AeN0DbDsGOfre6PdotxMblPz33mYPxGuC5rDCOOLfY5t7rvtxsFb5EzY6mkGk4ZbdGOG
8SNhbgEa4PbvIMO4+VOVIvecKf68zLRC72EXdh9Z2RKBE7R1iuNNZQ0iMByA4O/9vId6gx6TOF0/
TMEPWNOUwdIfA0X0mXAhQcI5eFBQMwmWM3jeYBbBg1v32cAtrcDzSyqKElyipUZr3s5MDPxhPVaA
bLzCVMdaRw3FQabeeVdXJQgvNlGkwGQdZ5GzRNnushtHDmOUvx34AuAoAwDwmBxs/r+EfTqnGV0U
PeYExYeQGnAgCrseqLop8zhZyJl2VSUqdJ6OE1h7pt5QXuZDZI+bPEjq6DxNAvO5LGqoiePGA4ZV
Wvj9TZJmQ7EvEsD45H8k7PnO2Fr42LE9L88v1vk4J6M3Bf+HIZDdRmBTsNzPQ2l3T2CNarM3nImK
FwZWrW+aeQizS4gclTpKa7TUW9iMhJbKWY/pq+p7nKoO5O7ss0wg7O0dwyQSngbAWMVtBKKM4bqg
kPUlu4UBz4hThJ08Qjedy+cIyVPBstGGw6WhdTSeT7Hd5B+sXiVf+DIDhEFoNqRsnliQrZiHLKST
D5BFNANOJYTtw5Ed9bzcTj75tltGbL3gH5lnurwRKwoajVkkJQZnUEL0P1SV2uxiBYBmBmaqj2zC
huyzjWNO/rnf+9XqPFv6k4hzi6zckKCEzRwGcQGLV1EmKwO7927auQymQyv98t5R0Rze+55BZJrA
iInPB9oF/rEc/DB5oui/ov7rwknEmcgUCzsgkmbMDgPCNIiKvQq/6Yijx00LAbmGWpw21TWKUMqM
GebCc1VOTsujJyhBtyD7w4duVMIcMsQd49Ge6iJFJptUGLmSdepY+qYGAraINV6gnIom2pTKG+Nd
y1KRfhOo6SKMb35Fn7OworZ/6hOZAIFWLCEsiG2Czdr4Hs3Bf4mzDFtii8oRj9OWeYvO6EcnHny9
chb7DQctdjGSN41rqcCEpNY9coCwIS3p8xtDJVx1nAxpKdvNdBHVFD2W4rnjcepRO5Up6jLUApE/
bX77y7/+/d8+pv+TfDW3TTknTf2Xuq9uMbQY/bffgt/+0v77/z3//Ntv0gttzxXcEtsJQ9cORMTr
H2/3WZ3ww86/IDsEVZiSlLR0pBwBpNHWzeKNZ/9fV5H2z1ehcFwFCd1LTqzlvRJyBgk1Ha3eiP/h
QuK/fxzP89iBRiETlAzcny9U5AlyrzDHFonlL4X4O0cv3MzLZf6+WJ//6w/FtWRkO79f0Pd+vpaQ
LjMdCx2GMHPNdpSTNg7gM8w9X39+IeeffEk/Xcn/+UojGIlOgOnflpf9CQrVssXFc9BXdF+pc2+K
2/k8PcnrP7/q+kd/GRk/XXR9U38YGTW0Tm5kWVIzONq4JmcIz79f4V9/Gnz698H40bSzIhvC/PLP
v9+0X1DR1deXuXpr/2391f/80Z9/8e9X2YdqdPPD/PpTP/0Sf/8f19++mbef/rGrESPPd/2Xmu+/
dF+a/3hM1p/8f33xL1+//5XHuf36228fTV9TOrj/Slg2f/vHS+tzFYZ/uNfrn//Ha9dvFb+2++jf
Phv16y98vWnzt98sEfzViVyf4cv66QgG8m9/Gb9+fyly/8oumTqIROIpHDviO6sbZVIe1b+G0vGi
KPId3yelhgdDN/36ihX81XaCaH0iZOT7duTI3/7jk/9jgvj3L+WfTxg/D4vAkULYgv+w/Nuhb9u/
jHqwtRj6lworxMp9qelvOdPbH+7GP5mTuFl/GHnrJSLb8wKbkJrQi4Jgff0PI4/jD1OpR6GSndGT
QpolBtprJi2fwqw//Pm11vntv0b579dyqI5LGQWR40T+LzNTK2bD/W2JbqjoEZghUJTpOjO/oQ5k
jWszPz/Py5Sg24i9grtDqWE9//lb+OXx5j1Im8v7cMo8SeXflz9/Xkdry8uDANQ96rBNfFC35ZYs
lvvuA/D/ByCJiuBQr/0fpsr/dpd/v6q07cALGDXuL598mVrAqxGfvBakPHhUls/yUdHpT67bRsj/
9dVgbUjB2HUCN3C8X2aTuWyojHVm2Sl9qmbwnqTiYhGtzv/8Xq636g9fJ20TtIyBzVkncGwOJ7/c
yqgkBTac1JrEES3QzGx5n/p5c9HV9L8tWvJJHm8cS3bHP79u6LnOr5cOvNAJI7SJbugF4a9Lj5EV
MBGCZneTV07npPb47J8LU0Q7NfX4VeZy+QycTh6aKcfTLtrgRvlkKtIDaSAA2dmIkKhB8P9oZ8ME
MR/nCbKwhgwFEhww06P819+0oi4bcib+5CQgaGT1WFsxGnDCpnFbRTHAZQ+bcK487z00SfFY+2X8
keklOAjPuPeyE8tTXifORd3EWY3qshGonhtNfNucjN8oi2Unrye6QsWkj41idZmVzth8WO0IR7XP
fB/xb+d50YaKIhsTTm/pcAbMSuG1bOsHGbUjsXOdV3760wogHBJnAezvYAfKx/iacojz7mtAl7P2
8jfJ7vDJzYP53rQehA8yfEF6dSq6n2nHPYUQ2nZd4tkHmGMOR4mMYK+u8C/nGFysdvz20Mdpgn6k
kz+6GRYIlZs6h4vIfQaXUscEe2XNCwa5+kpV5AvgM2m2bDTZ3juyvTN+1Phnlk6JS8SSye52ARJj
son0MNHXxSVscayKC1e3N71K5UPSTPahamkSEYPE6borPWVf+MGqT3ftcg/JvLyLXa2uez/t33UQ
VJd+TyR0W1fiSlgF9hkr9p76cmIb2Ao970ePjTafP8Mq18omvbNGV2/Yrjm1OaetspCI7Pq6pW/f
K2dZfec4+a9LWJ3T98IjCAHD0DwZE18SgBbSwAwT78VNAsdHniiMsAldjuKR4gbEDNDwjfWZEoOH
7BlyLAHrbZZ8RE5PXLplIxnPKKUjR2rD4MtQc3xTQ0jbSdGrvW7UlD17pT+RWyZRWtHbWuUb0UDa
H+Nm6zJj740NVDEuIdgpjvLHsiLOdtGee2VVrUWtVGhUzAvRV66fnEBHQhiNVfEY+q5+c1IEWK22
1Ek4KjsEXV8dh9lLdjFnx1Mchv1dNIAGGToBibR3nYtURBlsIQuXcsBB+84TRKIP84cfWBBqJyew
XwO0UYjLOhziYqBWQvvfgySURXzMPivI+HMxOyRikBeTSJpT2JFlR8UUnYgV4hys3dLF2CE1oZaT
geVGJcMrAd+2ggQjemE1DmBYjEsWVa9eqppDZsLkk7bT/KA5bNEJsQyuLjk2kNr6sd0uoKn2IoPV
EKcNSHNV9Y/51Iy3GcVa7moWP1cFOcGkqnkozEZ1WbuyK5CW9ctjP0bt+2Qlkv6g8OkIzaza9K4X
b76Y+4QBbrc21ZBZz9VesDM4dpRp9sXsVvdlxTgDkUKvw1jCf7IHx4OToteUPNm+60Ig8ls4n6L+
z1pxQWHYeRxoP0iKn0MDP1U6h0qE/ZMXGpDayhWnkofjvhlsfU9rnH6GRwzNLa0NAl6XTlxTsdEJ
2eZyevD5oi+roSsuKclXJ54qBrCftGs4x2Ae2tloYk0RvokUS0uGlgF1b1oQ5tDHLZJDIoms10G5
5c2wXh1dXbntBdGJo4uXLk40TeyMtq1fWf63kQPB944MhqsaeTgSWAOIxB0501PRqb6rQShKfF4w
DpeQ+sILO+6qI1/tcGhqkyItStJ92VTVpqdjmJzRUCwvRmGBlXSSGH28ths80raMm/uiWA2AUTDZ
34PF8y5TW9aXaYWLuIxzEMKNtaaUK7YXkYRxht+uum90ldOqgFZC468sttAYMZ1Djqvfy6Ci0gl0
QOwVMQKAjCf/Epp2cEkeH8pUQ1njHWRE9jgGM2vOpNsrtlT6VvnGOWGIJHtuqBfrUfEgXFTDlFwW
Qzg85RXqoFojCKdUt8wny89iGOEyKwkI4kdZh2rvEPlV+M3Pk1sA0s62ooKyHcrKPPTILPZumkUY
KKzR8PktyKdzhU4yU4G/8ZyqOjWeNZmjVMmESyaqWQAc0yN/KycW/NGFEC7nVCCCRgMKRnQ9fbvQ
IY6zlCOEXWWJV7xS8YMz6ewdBAKSEeyqzqlt5fhMc2G6cbRC8KPwecCGxIp1HWoJf6ukwvoRyLK6
zRWNgyvZW413qPKgQvU749PMYy32E1/MQ6Yltidabte4MNM7KUZsSJj/KIjFcYhmgoo7aQcSq4hp
LesAd2a4StOk42a42TkJpMlurGW08fze2cd1rpHEjhE6YS9trxyivDZhj1wxyqCpswoTSC694eSN
AntFhL5yCsLhK8L5/TA7Qb4bctKR04KYBhHi5BPdSCQo+oPHIW+Su8RUJNbQrbjpcMI9Z5gszyO8
9HiNGUXVBFAlz7S+G6SpHgcb6GI41/N2QeaESwGZ/jfXdbK3JQ0p9Y1hjxkkI8xHGuKPKDusZVAL
mRDVF/qMpRphK4321aStyzoo38JK3iTEMo1dfevDjHVoR0EjOgvD+wEZgabPNxI4G7l7mdckelGu
WNNdWISKV41z00Kv6wcOqxkl8gzB9VXb3CxkMdUGys3ebp9d2hRkIHskEnnntX+JLXxyn200xvYO
IeQYbu35s+geJnsfZtu6vyCPoAWXjAZpkxBm7X9vvadEf+HgKwHDJfNN3N/65cmq70OcwMJBJP57
NCDy3+Awhu9N/taJ8zwFR7FQsJ/O+85FVYAbEAdCCUu/CG518KPPyXA8BDULiYuYtD4TILITnx3E
zegZQBQhuci0clHtutOxruARs8wDvxN6VzMzXY/au7Myn3JnvkthLNggeFO8wJl9XSSvBZbKHHWb
wBNTetaZj2O35NGOK2AdmyQ/6WTYUaTa2hNiaGdH9ZDJytm4Lg+nosJYvOCkL0HHlaG91bDbo+s+
x7w7FESeMbtPoNyADMWj9bHEAI5aB5HOdMZiSo8x3zLmzvo5Jg7lbkzf4+KR6XtgC8efkzvPqvfC
Cp4jyk/9SE69cW6zkIDPMmHYvbToqUHzXXlGXU14EuhzQIRYk2Uo1YHpiamN0Y4YceyDb0tBb7l8
Wcquvs0xpH+nvJwJA66Uug50eR8hKjWjviP5hAdwvGEGuSh0zBq/gDbiToNfpSeJ44+UtOq1yvQj
JiqSEKOzwa8PPhDMJX5WOf1q8LKXyTJvpvQHCN/rmoRkm02dmPKDbcP+WCkW3kNJWzIiY4peAug1
EEDI/OcoP7i2SwOA8OvqPVe3cFEc9gelzvZ1/85ulDjbT2rcV9SoNbT+xozkds1fmN1nG21ODjWR
IBiaBX6pTn08wZdGtzpic3LC8zhYKNckCMDKQ9mxhBAyoeAI+4PZO/l05437mMGenRxW2iDFQpeA
18/TFc4LX4+n0cu627kF9l+vVEb4YMN2sap9DV+uCQIcntZhKoPxymdpKqH0+rr4SLtq31tmj7Lq
XHEbO8jZMX1U1yCZjG6dSB9i5IMagMfkvIj2DjXfwUa8HqBOkw2wNnJWchu5UNFtfCWul95Gjg+J
PWBuRLrTtm+rUrpAJ2NjAuB0tCEVpgHiVmTDLW8Z78C3LP8U9ueUwURaaFom3X6UOJgnjE6sEuU0
4riId0vU3ngtSgs9J6hnb1Ifd1JK1mY2tVcVkhr3d7273vgJNm1MEEh1zjzk017yZMds2okpTBpE
97Q0sGwfR+tBzSNWTXvDRuBos+FEyssGCjhKsx2bo2UMJfZDCXtKLemxiZeNQ7yex9KWLT73PNoK
kt0XC1rZ1+JcGzjopFdm6Y8+exbiVGEY7fk23Ys2v0wSoo2Ll2p+1rg2x3ivQ7gzzJHfM0MeNY4v
To+YOez7KBm3UkKKNHbPkzRfCsvel6j74SY+GoHo2InOkon4VvIIBm5x3O1W8EUdThu1TiEwCLzu
ORrvMKhCWEaH42EzUXfd8FiZ54ng6DKgSY5rC6DldvTLyxRUf6cgQhd64wL8Bum4H9n4c9rY6YFI
RtdSV2hIMATYBvfPJPdtiAIAbVqnbxNUWyVvJHe+kuQmREHetHDIq2A/c9Rie4ni8Mca7SvtC1C6
jryLKuhZKKjHgdH6Ke3LuH8LvH3YXI3JhYXeEpiWyHEkqwGgwS52Mz40TeIBYRV2JnsXQWOoAN5z
rKVfnzfOfhK37GGPffVCziUGu3h6puWBgftuyl675rzGBGB1GXrNXda/EHYNbmrAJXvTRRdFRIMS
6/10XgQXea6v3W4r8+ymkTd5+Oia+bKz7+3yO2CrMzu9SOqHNX0sATc7muKQsIcpxLiZSAJchLvz
NIM6Nr+TphWTckP5fmWztIoGXRafCSShGQqWNQuXTKOlB66ff68RG0ekeEQ5g7uC8Z5cl2WDdyID
pd1uKtMTX7DCmjpsTmITZw8ifUzKe7qRpU1Z7UsTtKk5AQTcngmPDGjsTRNdC+vZQgIQOorU48cR
+KNV2zdd+jl6X+xWNuWawIBnB2+7g267Tp664YeqLgUmCtVEMOLbM+zofZBdGKYs4b2U6jnGp5BH
aIGsE4za7dCtUmgY1Km7rxa5MYl33mLw8UkfjNTd7KeEz6YPCGz2bRbQtJfEZH2Qt0uD/DymwDCV
j2X/1efjDqX7Q5VdTjy2E3YsqesDIqTTMBLQoD+6BCPoOO8AZGyCiHbE9Jm2I8evt0UxyaeXvntt
YwEe54/KPiZxj9WM5jfqPFL/Nr39tnAca7GVNLbYiDjaBNmy84OnUgVnEfGWqLIPXoyEHoqRJW8J
x8Eq5IDFIwuDjW8FTqrOILjhiq8QlrLmFyNATpdsKXY8JBpL8TVF28x5sUd5KpkTG/d88hE8LsAD
5Y9MkULQPJn2xZdfaAybEduWoHtc0BJbrigsdpN8GpzX1KAztS/GYf0evWOWizOrwnX+zSNqNyQp
Jsgx5jZY6HNqrRwtsomEF84V42cf/jABfi0yW+O3iVSwkFqh+6ONX6jV0EenUVRVdz3dXZTaN+4a
CNoWzHUoypHbDok8pdlzLt8VGVO6JxMTVZyzMv2Bgzm460buKFPO3uKelZj5CBe6VNMP6DD7AXFz
hdaOXZZvffrNa5zfV8Ndgdi5skIii8CGu5DYIPbYDhEl6nMi8Cd1Dt0SENN4tLrvHTbAfHoykLkN
J5dQs3ntwwMKiQEqH+ed3reRqzBVBR+2eAW2vmCv1BjlpgiyJAlFJW8n3fTTlUtGLBsoQkUJhf6Q
mOj6iMTKFaHPtJTBAm76+3J5trSFy3X1ain2oxNSu7O8j9S6YVkBB/Mm6e6xk6N0rEIkW5yHOBl1
4S0cMDTGkNiTVf71WBJt5koCU9C35C0Jg2RoOa719H8pOo/lxJkwij6RqpTD1oAQGRsn2KicRjm1
Qkt6+jna/cHjsQF1f+Hec41s5AORb/Tq7rR/bPmfc1zuM0LHVBG7mbKl8HY2mtzajP0oOsbiBZdi
wVwr775rHdqpKQP8IR4IMQeYUqY5H2P+iCxykuebRZjc4HVYLCipGHOw2/arglQUu9rkrM898pBs
h4ji/BMA4Sla/ILyvW8uXqL5qmpvapX0od+yMT7iSnxCV0druS2tbjW3Hsv6AiJNT+rvcYxvY48A
Nt7I6dWo9hEVRkWQAkkVFsKPiEsnRb/MrvIQJcMpSm59PvGSO97R8n6scFyP5owXCQJkffaw+6AL
sKp5F6dX0e5MUn1TAm9yXX33xvQ8wDsBU3Ru8uqqjfpK2M6bTCF8tLj9ivBJhXnGuP9JF7ANJkhy
BeKQMvRzUlcKsE5y6p6p5v0IdqKECZNP5sbDxk5n8xit0U+AHC703Hc7C39IBSowoHC4hzjKyr0s
f5053EoXxhVJj7ymzkPLdsCzv1Ae7isJhw62Sz3bJzJHd+msHZZtPsSGcNsTRciIAHyPfVwMmhII
nJdjgUkGe41zd89sat/Ew86LiHoivzpzEeZVKz2pzjnqLqpxqm73lSCKLavKAMfE3qhCrIzTThbq
Ogf5r7RVoGpHpyUAlKkGIdLIupCd1z3ql3QtTJjpXJWt+G4yCDU83ZFxAn2zGdSzmHmPMp5qRaxU
mKwOp2lNgk3TZoT4UaBpc2DFOf6uYz4x8qICrohRecq8Q168UHKOlbfPTfDrJlcYyj2PK5m8NK0H
G10SXVBxDUmPsPK5v3fgVhSaFa9CGml1OFpDYhQ6BJyrSNgrtTKDGUF+ol8V7afttu3cAKgigJrh
f4ltAy4Ex8/CYwPixr1icqHrhbXKDAfvPH03oygMb1iV8BeNNGFLlo0DSJq86EnjRu77C5ffucBH
GXaGH+OkaXR71+Fc6Y0MUIH8MKP52rjo4WJNO6rT+D5pf2YOqo/ESpzleMUdtzkzy1w5kKCIaywK
rpDBvQxd9NtX4CGk+jJgruC5p/Lt/Tr9sHPXWkUyfe0p3zgO26+irTHMTMrf4sn1eIOQjL0NBY2j
FuH5gTQGxNtxP6IqflXmX+G8p4BZyu4CPmUrO2ejhz/kfL3p2uA+5ag5V72J44c6EqaOZ13cEs6Q
A5Q/yKb5X6rYrxZwoa69KyZbKfsnp0nUJzJRGwG/aQLSAAp1m1fOc42tDwKJH2XGLlNhuNJr1fDJ
+IiGI7+G6PC2tNijpjJ5ZbC59dA4e4nDpCqHWgECWIp0NRf6HdXtNzR7frIOwl0HC5YRURFbe3DQ
8Ky0h2E5V4U6YpyxVNl4dkWXbGA2Xpt4vmZwY/LIRrbkYQbF+qfV+3BIP+06uZvkdiSYM2ePnX1m
VRhpqg9NMmOGGrIiDOqpSYK2N34JNuD1jjo+Xkj2Be67WZ6sWiEhYP5NKJssBJZlW/2meF+rDHDB
yIfIDhrCjEoRns2xOQk2fVJe29J4TrF6NcZx5MAThxFiY8zTDXDVt11CtRub2Kpvl9hKvfnt8RDa
zrDSKyzQbr9JLTdQ5RewmU1JrThzcHOpPMfU0Y5yAT+yrzquZ+LEGGTu0N7+FiHpfbRI+igOoHpO
SWMHiBuJqneP3lgJqvgOs28FN9MdkKmJCqxDLm3yWBOfgsUPeTKzRh12BdJQj2jpzFEQzhE8JRzt
4gHh8y2SFI8Vmsyt48pjmTo7zpkn3Ro2JTRVl4WDr0T2Z6yWQdcxFcK3nTDPKeOOD3VRfqt4qG5G
4eErNcx9kw0wdyuBNaTuookaS5AmkFW/2oizJom9Lx1A83kmC/e3Z3AWoHDqcIWwu7Cz7reyFK7c
WDy3drcrdLLpsjGp5RtUXcO36oHHrDBMJpqcBqoxEV0dJRBrFxKOHNI3MFLyb7QS/FpQX6rjrIHM
NtO0upVR6F37THERodfVVp1T0PkY2L4a4tJ6SFNOXVxCMurDXuMpAX4smXoQDFpTuCBlrRgSWcv5
6Ohn6LrlhxPVHVJM0zrXTpIdtNoNV6rXXPVknAiiNkG4lBVMvCXItcO74czJWUThnYEZD7epZsY2
EjjmCs35GtjSM7Eg9R4pLGJs5jNdpo7w1HC9YKJBpw2deWWbJc69ciNNBEZaNh9iCDg+x2f5MqGk
f0rScW8Z8pLZ7qFNeixLLH6+a28ZOIHDSgbn3R5KnpaobtlRucMtjzzjTUZUJnoMCCVssKFhbDwP
Elp9wsyk1vP2mCyAoT5NmGkQk267/c0YxaMs5t92XrRiKbprJzpFaQVYyIab3TXPgP8nJnEx+QMz
rk2LeLFVbac7KB3FupnT6XOoU7bXUVw9iSyEs6GxKx8gbvq2B1F2BCW6yWg0fC03165B7ofBSRba
s59qwgZ4Juj1JhvMWz68NFZ8yrg5hcQjb9ofsrJJMY4xRZo7kep3zQBzWETcpU2L5aKDJ5J74ZsN
Zi6oaeUV0pEGNcMY07FiEVBLV6o9vfWKbm3iiZz7safFFu0ByR5HFzJuCDe1W19VU8k3U60kAG5r
lFvKQh4ZR20rZT+v8XD9Zh3c1CQRqPnT4rdr1DfXgTw8Rk29rnn1izRyArch3qbyzE9ChY9ezBd7
Se74dZQ8O7F7yjmKEpVRTJdBgcdcgDQ9NyB7pPLQw+9+Anil3lyRjofCVSELiEHfzVNRX9BF4D2k
y8SE6iDZKkGpy3L56GSshBmdt0FEJ8jqgmCTusEONGec/GzzJnA1qT5BsG9MV/UzU8MlUpdM9cAo
TobagI8pux8DuiJCR4NgMzrBMU9/R6mjtY4n1Xy3PJjIstZ057mKpUdmMqaAhygb+Jk4OXUcsKj2
Jt8g24iplx0xgtYGmy6tMNM/oY4WQ404b24Ows7yqNWAAkypoUUW8QCko444a8rcle6XV9MlUGl5
QKrzvrQZDzPhv4BE6tcl6c2b1BjKO2VR/5NFlcRWDKVaZ1it+o5YMDwogjH5z1yBTLm6zjyixOf5
HaCvHNx0ufWWxWH6GKzCZGXOWiwY3aWnlnLxHQmHBjI0cnCsVEpsxA6ZmfeUZM27ADU/oW9syuym
WQRGCmw8hzrzeBDCDG5dT2IecUCT5RdkCc3NuBkzLjUCO8+mKI80toRDjNcM8KZiNV+1rK9WxB5i
rA7s0yAI9eCTCLRPKmjMrvMPYPQrnrRlMBB9wueCPbT4BjzBMKLwhnvkzsGg5B+kqC0fVt8iZcJU
ERGXv7YVH8yCoDQlinedA8EXJ2PhqxlcaY5ab20zzwYRRsNJKCynYbmv2/xKsh8dDLkLkcAoIX1t
GA7u9E+zEGMr2hWLGy0Y0RkkBrynvYWkuyF+wiAYN+2sr6SLP/Qa0geE840n9AProyegEKs4ae9d
Zn4tOLuxzc5kPhG5jjnvGk3eqD258JhpH4rhqaRPIlrh09IdQQag4/LdFEtMfLo7N0iZGO+VaSA1
QodDP07WwZgmP5nRT6Ng5ONeabephX1ej+UPQOUV0gO+qe3MOPk8xPNRf2EF1jyNfWeePY6pc1M0
OjBGc65vKeMHZsapp+xbzz1huAlGE1ghSWJgXHVfCcmcSVv7xhwE4kPTY5UKKV1yy+ZQZ0jl2ma/
4bDIuYHKZ4pICov6lWC7rXD1h4MwEX03EawztsiI7sylhIr5YXv121vM71kI4RkIVeo6kKczjSyp
xj135rgV018qGClVII7Q+B9L4Z3Najh3U7wzPWKpHbUG0I4POQzZimfh2ZN8vLvJuTVKekGJ7I96
/XBRf16J47GyXRwKNjBq+6XYapMyaq+BQZTRre40gqHgo00znKIKmT4r6Bbmbx6Nyx+asWVPrcV7
yvAyjfuPMqsDtNLVDuuS2IRFaBHrA1JZeNlFGQY/qor8gtty9HUbi6DLhJq9kL32QjO9q0nLbB2n
XWseDFwZcqVn4hKHcn43Cr3/FUYN9iSGtUBfvwOZexodrfU9Z1xHgxOEJK/1c/4mqX+KcT6AyNX6
JbNtZSjqiyTwAg0UePr0yuAxaBz3pjaEBA4XEi6Dcm65zfsDiaAcGxqycEauSxPAZse3pEnYhMoV
kaEu4PJD7jJWdryWrK03qK+ZSCU3BXnDCrohCg6ileWkfLll77xlJK4MVvlSJxihUe76vRaysOmx
vOPkj43NAAnJwQWgyv7SKdWDzpJjuNjFLInL8aEzIZvpcYADYqROd0pVPJvlGyfkCjX8ORqQrcRW
4u1U6DqeWZIal2QXUTeHxCRhE+qiB62JwvO5ZNo4ge6XxXhMVGW/dFKSSB6FQIYkYZSSiksbesyv
qnds3n7MSrgQB5JU932nv/RxTRDcTMlZh1jp8yd1gXu087Ed4ROpY2APOcWOde9DkHH10SqYLwBT
KMiatUiG1z12TTjmVYLXpjryZbVV7IfqZp8cyn5qszJSx5VDolzWnk123eVbVx2KvqIWdv20xq6V
YrXRg5I22kJGrUnghPfUI0btIxf3TsfpH5AfGOZ7jytbTguxEn1I0FMemzViEFIDuyJdtZBzNMw5
Kfs58V0BimOzt2pK4nnGS1a9DZx4hfdn2tY2o9nzFDzTcidbBDE0qukyAfEeQ637KgWQ4V1c5+yY
x15s4/5F03cK60/ODpkf69Fde8aBVZbH2C4Wn417F/Mz6S6rbmAMBrV7ij9bb9NZYmtQa6BqA2Xx
q5O9iIa1Ut9G+koVvHiVWnuzEnuiQJ5E21Ml3bz51U2aNTtu7rZdRqqXJb5M79WShFcxQgHyvNJi
HtaCspUIgyxeNcXNMt5UTEAeeBKmNPnNghXZn8AJuj3h583V9rQ1brennFU9PVZejCtliUgvkaUb
MeUqT9StTcJVhcFKVTd99iH1S1dJn2jTBa0kXFqd9DPMlHXe/eZUBQZrf7U91UmgMJQvWD9U5BSD
XQym+ctTr+xpSHmimd4thF833tus/sx/lbfzmKS3wz98/YgzcUSRgsWrQiZwQ1mZrzIGIoWqrqWE
r8xExz2n0bB8c9xnO8w0rmwwsTPZYnRGocWbW8nfakSAhls9/R5sKnsWwyTdFPlhUSDoIHfc5pV8
DmbSALCYeLNzM8HC9HDfSqmtEwRIi80EWPnGYR1GcNYTQ4WnooF7cRcjz6qHtYBxr5EwNGIIN9AU
Lv1CmR87m49j9tAHd5+U2SbCTopPjT8xr7BKC/ucWO+GEjQpW2qWwB6AlOy1td+N7JwjG7PfXTLa
Zz5iVDMksfYmL12xqjGnmrPADZ78a5jsdzzuXbyT2Wc5fc8cIsBKV1azNdJ9720r+ytR7L2tgvMw
wb0tGVNvsXnoQS90MWTK/orNwWdEzBSV+HMCl8fpEhvZVyq2hKzDsX63mhO1j68VKkHXEDsGlXFz
SsnsZ63BMaA9NfB1wR1qpJBMONrQfK0g1/t5fgqnbNe7765nXNFEhOoNPcEqtc29Z93r6NWotWcg
KVYJeGzWzzAoNlrhMF3/USGfOU4J+SHddvAQQQ3gp1rr6CHXZTeeLJtyKJ44VEv4kOjvh5Pa6Ptu
xiRkL1PZdmdQqCODPNHYABOXQU78LuWtuDdzdRjMbm/KUu4K0dx0hTwuTpymWh5y6KMxkVYUiMYu
JqPZZWmpZ1t9Ygzg/KSQHJk4KguVmgz5LGwAjDPQiTVYsinknZo5yFKk+J5N6cVqf8rEtWiqfc4h
ig0baqTCYmHa8ChvZk1sMkQqrYUrxP1eJuBa++Fyiov2FDm7yFUDWX0xl9yb7l7nJAOTQGd/zZNt
GaMyUb+c8aFJoIbOtGbw5ItFBiairZk4vhZOa4VKXivuHh9O1GarPIFA6HVY/3EzZgwMeHGFB10F
Lxu3qdV+eN54rTkWeHEuGZIs3DfrsUApwZqhrVlHmNXGkYIl47QKGSaHCmug3Lr20zd2oHU1AtNv
2wC4KZtt9oQjCSn1hZ2GkHDjnq38Dmoa2hUcNyizzg1n4wpn0JNgzK2NHl5E3k5ZAhxv4TOXq4ok
pFo/6h1tybtUn7PQfaIpfVLMXdaicDRRTxNJDP8rRWoyIdKUXIrqT9sHSna3QVqyQCtvPIlFN+yq
goCl6aPP3jubhIxWId6ZdOgebBBEV7LEve9B+faW55vVdPWhlK5vkSo1p8+S/fdovTnjxpyKJ8NI
r23z0HTQfp7ls9VZmC/MwzuDrLyFLui8mFH/tGC8xK5BflPmflVFTDIfUvvAw3VOOWVDToLpOheo
yJSHCvlTaq+x8muIfwJ1HPmTzvwMms/PBzsoR+YTOjyvplrXVb8nc2Wo3D0ij7Xq/FrEl0Vrtv3b
hq16xSa0Q/wHdlqQdGF55zjx1ealYfBtjT8JQhjxUQIdwogOD/Q3nN2DYIprOd0aYQ59GcEsPhZs
Vv2s4Gd2MKSMYVTCCehw3i1Z4UYIYdElSW9ZglbwRrMdZK/rRHqb3pgrgbTZ7O8NiwZbsfaletD4
oULrxY5ZvrPr/VfGiCWKQG8/suwZ93TcMcvqvl31g0COTTh716JgdFVEYVDYcl/Qa1cqKFGZXQlr
ogEPVznlAVq0nGQGzKCZE2iGfbNdqbG7pVZkhVdlL2UMTJpNkJsrW2KY1jJU1hnpAv1NlGfXeI9b
YgXIDB6uQ7IvCO60m3s7vznGS269d/k3KgYTFt1y6naPMR/PEVk7DmjU6g68GBHLOtUR7BigeOhy
uKFldqw68ucYUkKEHt9kiYiniOE9kVACiXbGHZOtRH+uG/3J1rxXIyIJ0EZx0JXoHEi4BWjsrGIu
aLFJeC9afJmV3gQFJth0OGfkmhEAQOwPrmPLACDPWzLHoK5Vm9EIN3O1sVII466+XmqKGkua4TK/
lRzqv6X6PnTXwj4P/WVQfooMHd+f6YHOFpfBcTfq8JjNU0Uk2PyCi9xkIGyyh2L8vkp/aPJW2AwD
5po0VpxMRJJbHD3detY01s3PtrMnI5hkCII3TZEs0WFXPCX4R0mPnc4UCgAMgB67ml/mzSotTiRA
jPbzQMoPyfG0M36f/Tr1W6PudcmwkBzHWrwX0yNXIIbrz0uUHMu8tjmQc7LuKwaZ4a8CtFR14Cju
21C51eJQ9UBOLZ1otYDYTJ8cnKeOq6q1sHSbLEz7r1aH4Z90HzNrhAJcQo2Cx7sIY1wNWUhqjbce
mU20KdGW5oEEnm1ZoFGEcWssoozuSaNgbj2woTR7laPyGUj9cE42uv26qIW0bash0cWRUFDI5pBg
pApCPwPOy6hyaEnuTWggrrAYSG5o25xbdcHTFpui1+kQBSXCL/h6oBJiM0DeF8STNbeGIXoPcZnp
+wrVIK+hgQQPi+W76TCpsmEknVH4cwwkDbthY1sjypFuvO1UOuaPBPxbuuQ/hgeH3UVZ75nGriLz
Uo7TmkuHPoQStCG1rFkB6CI3ggcZl6eDThsfcwxEfK7PJHmS0BMMdhnoeOBNa2uQ3RqCQ4gkl2V3
bhm22t6uV/aR/hHmmO+PCX9cqA/Pate9/tbQXc0P6nCBNtJ944RNaTJt8kZjf/CiII72XW8yUrw5
zg6FDrLPlY7CR8x3BwrsiMxZqTa4PPzCPens2aOBelrP2HQTB98EdgojDMUzjzaJCCOzo5ti02KG
60ptVkn92edLflh4sYX+mVWnWS02nUbyQOORY2f7gJI78SCzlXWadbAGvouCHNIihAfhBhJwRMps
+AaYvSXSDiHKA+YAiI1tECuUF3n/lRbjoWlnUNgqcNoSvExhqpuOUauF+BBg3z43jJ3qyt8mROAx
peEWPs1zXqM1nG2gw11IHl6SLmGT1V2Wpk5NSqqCwzR4k3qWpBZs36wQ3BH9864RUxiuTVFQVSTN
j6sSdOqN80uBvRRzwb/U1M6jXVbPSN9IkyxJVnHyFxt8g1/Ahx7RBYyA+1WbMEYke8RXKCfsf1xb
1YvMNGMH1orYXNCCWh4kPANYcdft7L1LOHIMX0kQ304JYisy7V1WXEpMrPcA7coaW2RXaCjHYq+g
VGRfxo5QbkdJrF5Y7svOfVKLQ56TAN1ooe+UgIa72PtzBH5Hr/DDvDsJKE2ibc6QkAJmUbuW5ySp
zA/LtV8sWHtTSwauRmnmCSCvzmayonPYIsAkuGIVjSQXhXNNtwX/sbec1yLhnNR51RG/ILXy/oy2
2nfYx8t6fnQZtN1BIV4MpdkM/ShMVh3bZZenEM/WyqvXMdefNWyLkmv60mV3q0DYCfqa9yHse6Sf
cKAJgusHgyUgADQfCOEEbBme1VbG9tqszC81LVA0JZvOPpg69Pall3eQxK6wYmQ4vD2TaIonkQYp
NEaXwDzmfLnuA+ZE6QzggKX9E6Fe1eJHaF/nJcFmZGWWCaaYGBi6f9yM7GmU8VrpWB8Ep/+Sy/ZA
DT8gzuPWmjqLLf+qrq8Cz021JUwrTA/0AgrEi3gBUZBkxIlc7bX5GLUPtI7qdEaWYrlfRLXE0b+2
2RfyPek4T8+tdRoo12ICxndINpvstWbSOW09MJFx22zJ6KxRWYj+kndwxvysW/ZNPlOwrtzHoC/l
S8nxFb30oGDC9wF9Y3Gxw5P6WyBXm54lCWpAhG1c6ce2PcToaBxO/HRFyi/nS2s9Y9td8aO5E6Cf
p4gFC4LUeToiD2HBN9t7hgvkYUT5MzFDsjkAWZ2GF1V+Nw0R4aRQ+TSF3k++BORQA8C+TubfWkNu
nL0MxjMfWbanuv7q9BsgY0DnuPqrtU7AxYP/RDZz3y2laJY+RvlWGns1RnYMjogrHsImvzvugtZ6
Fd5OZ5TWrw2qV/GhDDej/zKKnz4+zxXfgEan25DpY8agBf9J61Xz3uZhC7iNxwNNKsiHamcjfvK8
f7oZVFVQGjda9KKgifIL8n87rofo3uoEKP6JliHavfRQAKsK/Ae0Nbsy/IIGpae/2D9y8zY9h3m4
UeGe9vKqoFgk3t37Mspt5sYrfqRBBYGM0hNgPp3oPxcKRVuiDYBoBOcqQWJnGC8mra1GFhTsFKrH
jW5wVW9SicwF+RxhaAmCavgYVn7SLMSuxxBK4juaLG9EYPBVDb4JeskmbokWlQDXNJiVnQXRELMR
ShveSAJWyCw4eL22miIfKS89acaeDvVH+UsLJWHBaSIgrSAeNmrzMVNB5reYuYGkMavWbBvU7OGQ
kdGdZaWvh+KxRIlp6TOAQU09wWLI6t+Y0BZrDFr3l19LT5/hktT5zgZt0TyM9tyrZ7VdWzl/Vbpp
66tTnwhTWuv2gymN231iyCDOhLTe1DoJLlRWB7j6Yo6CsmUocECAMMwuyrwj+n8GM0p/sctnLgzW
Muh1DRcupHcKKcD/2GYcDDavfbkhlv5pVj3mzq9NzP6UusKdd2ax71OOTP3BHAJTxOwEqEnm5Zau
ny1tvSQMsui2LwrjYCPcw4UkieKtte8GcwNh7UfsDD2aGeANT65AryOAc5xTedSLz4ijb3L3Lvtn
eZjVx2y9zt0lRczBUC4LumKbo9DElPDU5afcu+UAEAXVHP/OjCTVTxmhV/Qq8DTZdUV94LVM+zQ/
t0FS+Gxl1fyoZXuqHCc8FujygOKFTGZcYMTreNyW4b+aFWmNEB5Fqmf/DC4qcVr08F5NxRau5qrL
V3BkcC6u0+4TFHyKqm4Oj9rwrRDY10/HDGGTNdwLjWQK38FFtxw13sqe/s2RH5cnOIvS+AXSxDG6
q1R3nQui8nzsNWHSwVUh56J5VqdbPPHRTqoVRk9m1H889tAEc/FrUpjHgqRE9nMY9NP4kDFeTu6A
T4BvBm3+aJzNknC7NKsb66iWDOzeK7fGvIAtibkO+X8GIj3AzjoC7cUk09RbG+wdS7IwQNehlRuB
qJ9hkUg+6+HiPCp5SruXPrw4Gcjp+pDYWyS4GZdHJW6ZsUnZ1ALTKE6o3Cq5WfSCJI0YiGLOdXvC
9QWpAmJPEXTyH2nPT81poPnM8Bq6rbOpp58J3i5xeetCqdYimlZmT3QClcmpxbqTgwtvH2ZurRm/
WDhL1IlziueSK+HDS2E58oofCzJbIntrmVd6YRMT67x1UZBIFGrWrrIW4PQp1oKRQSqdtGN9gD4p
pzqwUhTHSJ1ld82m7xB1UUv4XNb3vhy9bQbYPy4G8IOQhJTq2rpy3RTWs3Dlx8yArE7BRxL5IZAT
DaRUeAOr0JIcHRP8YuwZGzc0Lzago1UImdXNG0hV+VaO/SYa87Uhyv3kMQPDYvODFeeQW/UJmOLa
gjjbn2QNT4kBGMRyLK+IV9AUveJvC1qm/yYb+YrPnNEEua3sMs8JgbYVm7bo/TgKX1sEVLqGeo+L
fAHejL0ICkzBam6wzaZeZVteJyrje8KmeoKfhf2uG9bfEhmRTscYvA6SGg+NF6yiG9SxzWxGwO8M
prmpXHc59yNg2tTb6wz2a4sBRGT7nVWyGflwSCxOOP8yTm/Xzk6OI/fsH/2y1LZl1r9M6T1UP9F9
XVImLRlCfJnWlCxtUMbqyWZoreU7Q0p0Ccze4eWHLVl7rMZCwEpyRS2LXP5zCRKc94rKOUwIQZKc
I3tal+QdRi3rExsD4Go2/mgDs7Y4QCdaFzzntgVKSH2oxe+suhuL4eKEHHdUXmUin5J+RvM3HwRP
U++gDE2zrargd7HT7xg6vVkfIvVnpnj0HJv7Rl3XSXi1C4VgUgvVpYOUdS+J3WN2uNOdvyGt3wTT
mGm2dxQ+G71T14a860LbzIzNFImSkXXoEhuXQKtkyjTrVVCbKHtUtkq5kdysVP7gZQ1mk9JaZezo
Nfla0RHpRU33ZguA37H1UoPVdcf6o3Xb/WiBgO3VUxvN68FJgLceZYsExTSO0Jx8DwtEJgmfiAKc
yv5UF6uRBMcGY6nalOfWyP5GdkhpR3Eq1W1Fb6poL1ad+0l4bJrnpH4B0MyYHOrPUF7iuF9naItm
G6I/OYPJw2ztY0b0XobvAK/5tikB6nN3FHQjHjl4gzdsQhg5IVZdo4beFXrbEWlFlhmHXAoanxxH
r3bMdI+LHiaxiXvIJJawWXwiDP7IkFPo/TEQktLMezyHZ2OgMwMm/q0kAyrsYssXXDLSJ2Ir6Fs2
hp3cIM9AGApTndSnGn4nRM36D62hzYTapaHRRIYaSyVu7MXVf7QqRCRAa+3FIXnWPECWBguMSKww
WqH9JthKAQxsEGVU8n5XpGDk/Uqleh4d3BOxpn/HaNeB+wSZcJ6mkg0XY0qHhrBUYD/RfI1iK1Uu
UPUVTsDZQwTpYZqC1rq2NXIf289yGM9JunVdNguO508E3SkhspChPirkAOT8YhGcZhYupjhMVjBy
spVmE5QmPmKVPcVI0lun/JWe9k8i3orYDWEIblM1UFU2qQxuavfTbMJrXOQBbnrUugxetc43e7Y/
9gD2CGU8gAzPY9uJKWuI1HersskgbBlDfyng0fN3pxe+Hlb7VDMh2/MJr8VGt5pNQ1cWm8a9LJ2b
7rHbkpxmkfNFRitaSyr6yGS2mG0lR3CGkj4eClCb0RaeL5Es8ck0WImkNMlZE7/Xqrlf2lE7Pxn6
qzEzZeaKMMmLc8Ph3ZruydytCQFn/HcBDIwk/0js6a4fwBEs/AKSigMD0b0T2+MTNDvCVhgEZvV6
oFjtem07629uwv+zLes1A7womS6Qz76DnRIgGGegwci6wuYwNQZQcONTNRk4oMXZjt0Q5DEnCD4H
BYm7aB6wPfc1h59DpcC4nko1CpwYAFhpvUZRtTZK7xSnie8SLcIUH8CxDLBaU/lCia7YTkhERSg9
AGVM/L+J/QXp6r22mfi7ilxl8s2WziaVC3ugPUy+WXTMEOL7nDmI1pybZjvEbXBWO97IFwxP48h4
b+xxomursqqfpRUizFGQPPMThBm9V3w3c/UzkuEbxJgVBLcdQObr7NLTz030EZntpbX6Y86awmUJ
FjXFSdT2UeOYATMM4RudJO/qFEcnRU13RJtiipxPmtHdYmaLmHe2ug3jPoy3eqxdiGzbgoNdma2+
SyO5aub4MNRsOGNqhza55y6PUvETAvGUscsvK05gWs+hIxYB76vqLpRx8tsiioL+Duf0CQVgYGms
+YgkBy7GBsEhFI6sxv6a4o2siuk0pWJv2/FbUiZHAYRVa+WW+RlLqJzgJfaSCjaWbD4W3JxFH4iO
SzF5MaZmG4pi3eN/t6btzDp3Ejxestu4uLdCOW2Jyl1zj12tEsBh1x1BJW7G8h7NMcP5ggKm2Kk6
KgsvXg+sP0r2MkTInfnyY2fC73f1c284TxVJAJS1vhZDyZ0xzZYZw8xo75RnQSQmLFMfBvM+mVu6
RhM1qCnZIXRJujMz51uJupNEo85qqns1tX47N8qL2TA3kVb7qVsKsVlLfLllJhppKfwT8y7ECDWZ
T+00/NRdM6wVgGeLB/Vfn8Gtm/OeATwMycJ1SXtwUDc7pZn8GdVQ7xkaanuvtJSbmk3ac+ssFxp8
Owtp48kxGI5VCE91h2QrZd4oA1tNJZm+SgPZDA16bfy06mJJVa33fIkXVAWKYY9QU0jHOLp6mr0K
a2WuNEvCraGsgbPdwRad+8kbGP9RXHj1j1dNSF0HDzXTrP5zQkVdYW3BjTaxyFJGpgFKnDn7juVQ
Xg3mqhyYxRI9wE2gUIB36eCyxQq/LRiGrWv/p+w8d1u31nV9RQQ4OFj/WqK6ZFuW6x/Clb13Xv1+
uA5wduzMPY2FBFlBkiVKLIPfeCvpm8pNwqRUBe1urBzzyqebOYriE9DdglTrlW2Fz34i1gGEeG0q
F9sD1fUsEbvk8J/HgkIYBcekVSeHXq4t76FpCtfLPiT1ZLJeqvjmpU+ztEL6oepw35EPgTTAKBkj
xujYWxPGhOBlvn3HAU96bs7mhGVJKiOR0tsgo50g+uwGmmaGauOMF60ob0Tc3tbla2BdYkHfRIXW
Ae+iZYYUGLPMUwPl2Tuj3I0RUIv5JbSNihiWjjLdeEmVksLR9qKh5hXGpRYjQ6wbDF/hxAKMcbcp
1lrU8awOQbloa+bAaSIzhln0Jg6rTVH0btrlBXPe+IXYHejllYLCu1Qc9bnDA0knE1uOZnOSzX7q
IIaTyBWOSfrInePgCKY+CNvKaFsY8B7bCklydZ9Xt17njuWTEuj4O9BsJ3vC2/GFUBqoLsJxF6ND
8FiLVia1uIolEQp+OOlrEl5UHobY3yrRzCGW504E11BER42QWNnUj8OwT9iAGk2y1gWNi/x+xbgm
spOmaZpU9afAKt2hrtaWCuie9RedAaANHVgGXrfgGERGH/FN4WS9LYboVWP5SLD1zHW6GiMY7vvb
gY47Zj9GDuNqxCM2DXcmsxTKZox5sJIQd+vafEKLuhy6Oaj5hfr4Ubv3zVe73BsaldmVckXxBGqT
hymb4Da2YmLCYtfrefkyaKwHJalIRMTiDHrZUtGDXpZ/ztLWmVhPK4le8c4nfhxAZkOFJRs879Ji
8bdYr9NE2RsOCDRel4IWQwLCD1No7kK8MFWHSooVbJyU65SNgsCm3e0VpuJAu0uUJ09/7GYj0G04
aaC+IB7hIknxSFt8D5z784IthoJZl8tVUoCaPVUIIMh+hxB+pv31GdB679dQ+GQZrm0lHnkMzLvB
6N0GHxUpRK9NPHwNtM5Vg9yyWXL5kBsPkfUqHSvgscJ7HDvzLeZdf9XK5qtnl0ZQKm/ETMZuMZPg
9Kg+BhqX9dS0GuEeY7WY9RJ0mh47Irf6qL4e0UtUlbJzJqg6BXMs1ZF4SxHe47TDPUwwM1sKYv3i
9NjkOqVBEFzOnEKTrvquPDZZTptffYi8btEywo/KM8Wb4JBQdjdzjQOrc9d9xhjW0+mBTggu09GI
jdvGIJxXUzj9AJ5XgR6ydYqPNXUSog7Ajt41VER09KRXZpDAMVfpRYIxZjb28W7YqniEePooBIfX
YXjpGPBb8JwI2HLMh53FVsTxNV6wSIByLJ98TnhjGcM1OXN3mZTwlGC4tjl3v3MCG6JwhXGocuBy
hqQRWIHbVq/aHSKknd85qKioGW2QI/CM0ue+l7r6RHjSkw9v3WG00IKCSAlrT8LHuscFYAUkvET+
2qNfscx50pFx0UPBU7Pp2crkqbr2U3WrAiTkGkBfEfe3je6D3yoXbMxPgwl4qU3wWyhnO2Ispqfc
ih5zp7z1Kn5SSfh6afEWgU0IYN3sCxJaCr7mrYhsvRVJpNG6Zk86bylPhubgSHfi92FKn1pPYzib
LtTSLOppbpms43wxxq080nimnvq0OpuN/TAp8tRbpb9piSJy67h/xs0wK29WdpZ9+lkNzDyBLSqM
uQnFDmrQwyqQTXQtSO9aixIUSQ7FW9wy2ncVm3UxxWfVGR7TXj8P5pxVUMm1UlXrNo1dqWjDiSKd
G6/B9xpI56EVqnNjZea9HqfvcQT8kcZ9DXsMpS/J4VuI/j4H4WaFEwP+F3D29o0k7FNT4xVrEmuD
RhKDcbDzdCx6yPGJtIXgp0lzukfSehCwT40KgK9zx4/7nB+DijuturOuDAsfsgxkVTVINYHHqBsa
WOCdxMTiRmcxRgXaffJn8tJPfvLaA6Q2hFAPDh2O4jaNohGc3luHNgZY2JFSMenDKINNSFcQjUfr
SgcctKkppB6KRb1eEFU/p8JQ/w51oPnboojdUgvXonD2daWeMzCxIuifPIe+L+c1JiRdeA1u13xb
ZVDrYFBSG/gIxhb+vhrIn+q9r6ka30N1PU7pMcNa0rEbk+VXMdA+DRYbtRn9L93gThCcBv5QNOrk
erfhpqs/0CeXCUtyGi97q1qFdPl0CuJepb8WKYb/wFMOtu4cpvqSkJdBjwLDf7TqIu8hrsNNGOiL
HhuFxV3SZHNGhs1+RqWCNSK2o98RRIPTKlgQrgp8kQMI+PtOvRaw530BvN4uai7HnBdmwhahO4yH
kR0263cHrasXmIvvIzCfNNeg3sOrTI25sWHnSaaq5SXNgSrFZ64mS9hzcrffS6Nd517zUjlPpCus
2uaYQP8MMx/jPUwmSQoAlymED+Usiwbo05C3ReTvUtSCYTXgnw6uY6tddUDcjo8mK0PxR3F4naPt
pF2rDRrmrHfalICbi2UTVEhduNqFegTPLztv0+EEyjGKapJ2ywh3u8Obo3AWilyFCH4ibjIhjBvK
XFZCQf7NmS8Gb5ul6g6c4EzU4HVFUpCBYSsuRqR+xpb3fFwQSDwxZzcoW2sfVirtr2E4UUnyzYLm
2lCPpNMC1TqfDjBpJnkyeVgjEneaJrqJcDLH+VPPi3fQ9nqbXvsqFLfU9tShYsXVoL3nHN3GHdOL
X5yVmqiRobkqqa1R0SfZrbULNHtpj96GoiN4YcJdxv0AQBSBCgyjtRhtOs2oCxMJmXkAFA4TPgMx
PQj23mq+xPAZsH3Je96l1AMjsU+p+bYDn3c2VETW0dMaHVQJnZzSvViJHfagRy1kxtMtDMZsSZK4
Yn9xrkIIEN/CmlzC3tjToGI3VLZDVW774aOmzIzQslzv7mruPrWp70iyXZX896Z2mnsMvQSCvO4e
g/njcPVF2EooyFlGE1sOX1wPjnrtZwg/22IR0wNP+LrbOVAPRkxtGDVGBI3ZSEf8zCOOnJo1xSQ7
CbBRocsLf4IJNu+I3u1awEkIT2UOu0b0oHv9XWU75DeEqI0eLf81QCGptA8xrvZGXUwxDDRKqoqT
qc27L+xpcUIuE7eqTRofBUBLjTAMw9ZcC2i84rQkTPqKnDAieCsoYE4vo3lwrrWSQRzwIRgXDfEP
dbnySKTS1M8BRYJQhCssMtMRHydAEhr6i6nXWAGgHCE/pvBMnwGkIkVhPl91XFN8sOsx5pjwLplZ
wVQcsDi++VV98MnHL3VJ+WiyLe3gCdeev9CQBU+2w64lhNPrwegN9hCu9B4SJlpDLTYNsVn+hNCt
FguJbCcA3BjIa5hiBTwMI49vfym6+tlQcWUa2oV415Pah2fK2+4VzIkSfIrY4oXQxb0SZs+JaJdN
5S1GqtdV5b3AWYt3h+0HhGOlDwcDjQhJVaRMhcu+aJGKR+OK1puF4YMAR5FxO5HAgrOdBJmagQWT
Aik/de/6+nA2QeyJ8mcLEG97dZadm7SizUlpTnkJJefGwN8LEenFoJVhs6MR5GjMbtj7WTcpEQ7a
j2k7YEZ8aTLkWorlBt3Gw/PdF18U9lX9BTIXqVyNXwjdMvE5oTgAEfqzDAJYlSoaL9/0dNojqK2R
MEYt/uBnJ88X5KSzZwc9v1Yd6h2BmgmLY6jiZcxegkYuDJ8P/L+a7k2n28wOFw7wXSeeha0gBGKL
iSYuaFfYGNBBUjFRQMK+EGmxLDVkxjnJ+Wl47EkOGKIHIpnRIjBL2zZheyBBCJB1blFn4Sf3gX1r
tSyG6AtR15QIqRyA32GAWEOVY5Idjlq4AOwMbd4ge5WQBJYXBglKwl1ThyM1H5PktTZPOlcQmZTf
nD0ewpLkDMaS8T3oV2OLUtNX7zHSnqfyPUOWbpCmbyqYc+P1OEZw6wm/blorPCU2uajn0ObZLMwr
1Q7cogpvtPQVLEUmW9Vnos6TvcLubDQlWtERCd5Ow7+qfobpl8fJkXMORMz9CcI0SfhjK933vbJg
D+rq4mJ43lUXnBuT8s/PrHvG1TKxqxf6iYWGXHjKs+KautxnYQFcpFdNczGrh7J0vfBs9Ge8GB3l
AtNVQ6xCUt3jvXJ0XtkIIXjTdWxI068yX0NrhyTY0/03AEOBTY/FJQ0eog5hK4gNEg/deJ1qVoBN
ax2AmArShInDmmOSxHRUNX01VPcE5/lXXYIIu6PHmJlbYdFReZNhGyjQ51X1NbZNKho1Pg43vn8x
kzvFP2veKSRgpX4zMMen99QiXXVUm1ntvbSWkutDvx7lf8wi7BtifS3g1nzmEKm6JapRx7ykOEd1
FK2QTstBucEEs4kZi8QYrSs+bWwQVzyzXNI+++RXUIaEIxTdI+OcGeFaYIxvT2axkDAjdXuOhxd9
fPfGbSfRdG/G8N4JkBo3qxS1cTqeZxdWoGwj75hg8O+PMWvgsEknbOxzQzeJU5PDfvcch3vZvxKc
Iee+9secB7I42Cy+qXJOSNpUr23gN4fU4nCrotPwYTnJvEqW/QSaMLC9KV7C1jmY6P8iBHAShMNW
1ipCbfz+sEUE3mHYj1ameVvmSFV5lU0w8fWsuFJoRdwIg4SncVsa64GsmQQyfWT4zU/qSBgS8TYm
8sCHxhGoE7HZTTVA1tnyP/E9VSieY55wNGosW7QHLDC5chftlHkJRx7Z3Inu7OF3xWREqFrf0irf
bSFxCM7pl0H86LUuIhpretf7IyUtE2ovrQBwkYvMX3mRulJbMB9gnbl+FbE8UU8jKlaLhFt107K9
tnt9O44bQ3swxGEs7pLkpOMRjFK2A6sx/USB74QUCd4U1cm3qT5vd3Jk1GXEJ59xOrf2yyDXk8WQ
om3TcpfJfEWjMAXqnfNkjXMmKvlp3VkCkbQfbfeFBGwlQYltJHYpLlIuFYLJWf1Ak4wW3cnaWMqy
vu8oJTQD6zCAtMhe7mYNCfdDnk5PlWlcZ8RfQEU/VtJYkO7wQqYrDod4P9pzoktzM4QEGXk8PmcS
AtGeLjUNnztBZqj7YYDxgS0UReGpP5T0I40hy/jTGGCFaRkBbyfQQR+1XNXcJgBwEzNsymOXx/sp
m+eUW+n02EpvhviiMDiHMRJfNvhBGvGIXsnpXgf06wLCYIXr9z3JZQcFmiibnprirRM4i6K7HG9j
TLt791or27C1XKOEDTTmCJrrqXtSbDwRtKoKqnyYxUhZReQ8uKpVL+v80OUfGYofZzKXVfDoJCVb
+8duuhq14pQTTE94EQkONziBLKhpNSbj4ZDxcg6mzZD0i4TrNZoPabYdAozR6TYaLo18MluFYiYs
P8gdWv0lm3i787jFmr8KGUuVmEypnUR0qn+a/bP09CUAGXlWMVrtQ9a8+j4nFwMX9VFHzSQWTTm2
A9zPRlKlWYTEyd6EvkDOBSBsXwcoWqmT4UX35Gu8TkKNbQDbKwUDmgoCYTR3pV64OqyvZl/nDVqJ
cNzLGVZOeKG/d820yEAHgmJthMOi9p5t+6WK1mF8J8l9zoGdVeNcIv3NuBIgZkuqq2cculP2GLXZ
aLI/Q8JkOfdybjSVuxbCca7pKhlrdK+50ssUw0X7BF25rH3cGZzLnF6MUb+VqF9SvERaPu60GL0i
LgUr+azSYhuU3iEZ6l2snRTlS5WnGobRZHci8hXIhuX5/BMH49IuQ4raz9nMUPnqSO2ONlfwYd9/
LJ2VV/huZd0MDSKZZmUP20Qib4pW8H9I+u9956mvid+kPcnilzqautAGWs5MZxXM0XgZglmteY6o
UxUhq2HfL0xM9/SYugG5CzUraYUyOjGpiQ2vC7vdd0zvBFetp4jZhTLZscgh00jpYMYaqNYSxR0x
V3u/WUubq16hJXfwhGPJwpjnJCMpXXJLLNR+IMxPCRoXeoW1dtZ1I5/AP+o2TXwzoZwdw1chCLhw
AIDsRYDXyVFuaVaFuCyPA/hR0d4WRPUBLkrFoGvWdMnKzGI+BUFbETrUlRoLBWq3RIrcT3uIgmVr
V+t57EkBNyeWbB0rgIAnMWcvjbMyjC+GPlKkSkybyZ0XEGNPak4U7UZ644UWHII2WUmh7Gxpurod
U05C6FQplpisN5hgofQmsrqRiMVI5lttVVfKkZgot0RnELTe0lOQDiHc1AOKuUJEvSibWvWgNk8Z
SIEa3Ydiq9DdPSQsM4AptfHW48XT69JV4mNuccIk/miSraC/xUSTAD7Onk/qrWidl/m+LXmfj9pH
WfbXRHAjLGRUDofbdLRJj8Gj5pVcnkRxrbkTlJxDv79OuLV0X9kyGe1Cck1YrjaesHe6dyCBdzP6
W9y1kAKCVMdmoSvjrUakLTV1i4oLV6bs0lQ/zl3PtNamxzznvGnx8DlF4FhIdCjfIplBWsQ7UV37
EdI2fhbxAKciTQ2tr+cxyvlFuO0zeAdfOspeaUNM7MUImhn71XPCzm9f5bZ36iyZnQmJjbZYJLwH
MuC6NzUvLZJSVSuAA+ApLtRILHQiEK/poU6YuHQuTDpVA7W6szFSxGJV6PljJUrGYbJcbtAhMWD5
3QRkG91TO0BJX9ZA8Yeko1qzVx9764nkow/bmkhvtfVtF/MEKF1NDlIwE/sRpZlXQlHSeBEqjnnC
X4aAzgipmg1or2GBTBk2KNcz0OQi62kmpOlRWPWomDvvYmdqum7aOYYriyJWj77Kj5aQNE83gbdo
5ZCg+PfC3diUDRM0UT+mytvVweqwkvQrXvs0DNJwp9ikyeVRdAN2jSYqLBVvdqw7y8DydVoF+/BZ
afUMpcrc/9kPUXkOFXuVl8mpECW54uSS4GUtixuSz/dCDTZOgOjIN3FuxF9WxHK3qu3GZESbJQqJ
6ssF08Rwsouigx3Iknojaf4ACdGxYhf+6BOUw0aCcNGJqGBDegaKfulvIBhS4qeaejzz8qIZqoaX
siLeXT3AEk9Qi/g2FTMHVzAPRHWpnhissFlYiP+UJqOVCrBmV5VJeBTmSHIDLuOMqGVOWBbZNN9b
U3FXZpILZVQoijPPuOVnEwAYEzKFicyZCdhO7288Srx4U+ZoLvF8GMnV2OXQmhQJmu/ArVZ3Zdk6
AHNHLLUOhBC38FsdTCFv/yHcRYpK1Gzu5/4lMkBmuTdgIf9fgloh2YqWNnXimhYsC99sNznbt3UV
OurJp39uMY16eg6UxobnqAuH90JnHGWgKERIdmCxyRjxnmy9hoTWxqkbMm9sP+iQ1QbWIx1MeFjq
QqYrSZH5nRKouluSWYXQJHcI/XPU2mpWo+oones7KYBpbunmQQ80nE5dFq8rqTs31DVnu7/XO/wo
PXEM05S2TUGSpkL58tfvDR3dMBX5WEaaG5sYwLOHOp+Wfz/C94of419HmL/BPzpPqHIr8VtlFFc0
Apw0T8lbrKTm5jlZvP/toSxd2qYhbUBvnT+/H0o1ppRQljn2xHmb1c0GLxGcfr8Ufvz7lEErCFNo
wHG6LaT2/Sjk1tJKPZGLNsTVofHLQ6bkv1wVMX/GP9o+OGkcw1Qtulu4ZXnlfz+GRROh3aLLwOeZ
9Su9q2u3NYW9D0CSNu1o1OvI6L66SBXbtDBQCiPQYsmKBzClup9++cV/+jq24MfSp+VQYSN+fJ0x
KdVgqKhAQJ9SrbpQw61NWNcGZMY8jMQLU5Y36KRJ1O1jSK/bivu/2PW5E7xqUQhP+PfrrP3hEth8
HcPSTMNUNXNuLPnHPZX5qVa1aWctI3yrGGgGGBnaUKrD2Hv9RYS4vfLEdI5xZkVHiuiYQWNiPzmF
yjKztX6hpxb6KWzGqzoW+CDp50VRj5yzGb3oWh9VBOgaRbKM2aOB4GWkyRPRJ/bUguf+l9v2D7+G
H6LR7yLQCPLn919DIIdaqaphLUvJFKFofYEhMm9/OcqPVpz5lrJM4VhzVZKkyuXHNZSNXWsTxmP0
4xH67fDUzR6nAtXW1NrJb1foR13Nf45mqZpmaDYVTQx/33+TPpHxEOiJQOdeMoB2jbHTZrw4jUCZ
i7E8ENnOw9kH50GAL7emBUFiP2NIza8is784SbKHisZ84PUmb29UzooDwePI+iUM43evHkhLS9kt
YNP1bgMbnUPgkClyRaUkXbqp+hmJpD3//cYT6h9/l8YPUk3VNE3nx1nUg4zmPkVYxNXm5PE5kH3p
x1hr+4kwn6VRzGiY8hFp6t7KjCvhYEljcwUvQ880qZjai0+MWAjnZBFLamAl0Qc0aN1ZwV/n5cEq
7C5N+5hLb9WTfB52uL19IOzmPXL2poM8izyOuT8qOHjDIQYCLZkkLMutyr2tH02LOb17qUbeM2q5
VypoUh1BJkJIE31K8eANm1wDQy7qbcc+3IC56loHKp40nmEH+3nvw0Fnoa3vQ8/I19YYF65qp59j
L97jmSca7PbSGcG7n5ezKmaZ588Bjd4toBdlpMsqY3OF5Siy2+sYCFVg9Kr6hDGbrAoLpjoR1VEW
OKaIxT5MdDlYQbuOsFsnlGIk9AumKE/suj+U8148jswPCsVALgGCh/6xxfXbRwMJAUG2yfz8aA7M
U4GNXhFdbNhot6WafLJ52AyR8kuh1h9XwX+uOtr3e1rmWlLF4Vwb0cc2IXNZT/wkgxOGTje0y1tm
KcIk+nNMeouUNklEuo7rIoPz/OU2/MOK8W39m//9P9a/UQ/Hsaf20AU6CRbaAlJsMee9o1xbgSxg
21l55+iXQkXmAj72x1vJZsW16LniD+af74eFy7Vbm5Rd7h/g2ZQYLtJhqewgvIvnOTs24AohimM7
VEi9LZ7yun7vPevOk9E9/ceKGyjedc5G8Co3AKl7wKKi8G5J2pt1mCrogET9rphrkemXgPaFRLUT
t61TYJx8PSX9upUd7ECinbUeflidSD5Xzw6GMm6gsbwwuKGMncNDjgL2u6yWE259AhS4NwURAM2C
uO2r1N4XBKYScLuw9JIMol0g5dozoKUx0xSiOUflp7SuqQWFidgUDYocBzA+uamsFR6TCOzNaG4n
85EOETArmNPRfMoBqC1/S/zNwbMrnuJwMxqIOIRyxNBMRiWJ0Ox7sxR9RxcsHJQXDoxMFpHiNOu5
TbICxnbJyb8xM5C9ycdWyvTfGeYubqeFOni0IhHEL5tT6NQ8gP1RI45NBTlMpvBR8ccnLfM3FMSv
8hpKLw02cd6cw67ajv7MKXjeOx/EdxcYMNvkrOMLXLHvUa96R7z1jXGok+DQdvGd02CaUHX9jEbG
nQaipEnVA6MxemLodf9OGeMHc9or0aZxYmXhZdNX0CgvsfEh+m2QPjoAs3U6HuY4p6k5NO2IFIff
Q1CzZHdboQsMtWpjqtGNEZcvjgSmdzz8jEAwXn2ovG0+PLD7NjiX8h6j5SmLYvb4IU7zUXnQPDdS
HqLUOPWaBYtlPhYUlM+OA+rehuZpwoc080UGOYxdgb+rnIyzAe4VJcamirr1oEcbwbpXe/UmTImC
GZapSfmDsvL19qEiLgXt+ugPRNkklxDjaI2nlWBqRzmNQLYByVU10iKvMAHh4BOw2nnJa5zZVyGg
2+TtlPY2qGjl/dKSiyeCtQ4aY/YpLwhzY+JR96HBfJBi5GlbPdRPfVg+ZbJdlAwApnmyHCjliUab
q8n/MuDfG5Uvrdwb7bCsCOYg5HU2gSJKkgRMEGM7MQRBWVjQU8noYXz2t3lFXkCt4Gp8FKq+9uqP
KH3inBFk0q+EeMnQ4GsAlewLz0aZ3bajOCY0IwQzxILK3SedoDUvBuJ3KksgTa9ySOtW19a+c04x
JRENCMuk7iNhuMNsVSHtwhHewYix6rPDHoS58APkg4Z5U89IvXLsAKRb61kxPyirXpF14/amW/fO
FTEyS9Gqy0CTi6klhcpnA5gk9Wc+PacQ2q1/qcZjzVqDsOaqYrM4Y4a9YTwzyIFrnwwaktGsXc0d
C54OGo+K1zb9u9mJ3ROYlzjTyYzthYT1663XlL1akJgLPYEbIYlwGD4mET/67KRD32DxIPA4jU+S
yHs76F1v5EYapEvL0Qar+dlT2X0i0XJHlDF40ox1ibrf9NInxRhPHgxgRClC14LKj+FyGDFIlICh
DET44aiUULTiU4/qjR4R7R52ZB2O9C0kDsKo2l5penuKAvMzm7rDvBGOxqPR1RujCbCnFPeRwAWS
Qir1yMMHKMQa99sYfxJojrfcR6VPpHA/F2jXhfHSFxGGTZPCG65tJIj+aaGtrPbOw06Ahnq4jCHh
aaBYhm49dAR6Cd6o9pTuSTQOllmP8y82UTkkpfPLRPrHt9j/f50I9ccsRb1FlbcW7ZCaih4demNs
ftsR/uEQ1HJoAk2MtGw2uN/fWJOSTyjjaU2sMGi7+YTDtfXb9O7v7+M/jNaOxtZIs20pNYL2vh8l
zbzJyju2R14Dle71DnEpQGwMoYynBLNu/vvD2cyedIhKKTB/fz8cCJMtA5s5hHyZ9aiKten4Oey9
tlY1MNm/H8zgw36886le1QDmLF78AMHfD0aS4aCWkm0DgcsoaUGu8UOiLB4ufz/On87hP47zc7CO
mq5ujRqYQFGi9LYvkxYHFTFfFTWJi7zN219mqO99yjMsYf3zdzk/tpC51k9VVs4JCMhUUGhRaY+k
+t6Z83B/uT1+OYWO/H4KYys1s0jhp8US3S8zFPl0gaaxjy9+20r+dqgfg+HQI3MiKM5E4Rug2i14
5BtSagpBhdnfr9dvR/pxE2IFIvOz5vyl/m1ExvxwT9HP3w/x2y3x49bLk77FAchuh32ePEZj09A/
Q89MZ+fpUURwzX8/3n9gjP/7Xifr7PuFMhXoyU5Y1rLQ6+omyjJUxlI3GoL0Oo2Mgp5UfPL/5Ves
qPWwsxOf7B3HTOi6/Ps30dR/L1w27dtUi7GcaDobzu9fBZYm0okatojz8Qj4nIgvjbdqYNyZlr0X
o0Wyo7GhSfG9SQJyQMYH0791EjJTyYG9MhRxYv+31P05nqojysv/kJoB7YkGKcutm75tCHC0z0XI
y2hE+6Xr48Z2ILhlZcFkl281Sa9xnR8H4jb8loBL3SKEUXfrIjw4fuFmyqxjSRkJm/cwICXHb9cB
jhWSPRdKNl2HpAV26BqlgtRQIGNgxr0E5BpUPf9b9fBKOJ99xpyqPjf5eN93T00LBZV65ltG+Uhf
ldvJDDdI27ibNXz40xC+BxjwOROEmAVgYcmGnMYHGUbskHE+JzeoQtbaNGudrJusaK7T5jSIT+Ks
d7EdbSmqA7Hqt20t0KOxLxZjvLJMUmeixIQb1UmwOnXacIdi5rGu4R8nZx2NI9JiAikbojQtM3LV
Ov6grTJYdB0PMnPFmi3nKQ2tDY0FSxLeiR1jdsEA7sG91NWnR35wAkCugVV3eIcJ+I5Qr2hYkSwV
vKd+MGaFGfWqTbaKy4egtN48MtclvYlmMAc/IaPwNoVQXnQRbfDYXYJywtFIsggyNgKLD9VcF/pm
6f7zPN2q/jFXjgktGl5Dj1ZsEgmcuCYee7xYKzOO74gNsqNVS5FYapJiy5kgq6gP3lV7TfXfBv/c
gU7VKzqiF0r+OEXxO3PtFn4/V8o9SICHEMOr1Y2WhbcKbEhhdS6JDw3Xuq0/R0JCeh0mEf6vsu6F
GDYTHao17w6NmbDzn1IEXzIDyiju/YYuS3wnMc2kJsQaQ4nDiNha43Zg04I4HwGVVjxRKLUn8XPt
NFRIpzBkytPfnzluOp6p74//92fux3oDAJHHk5gL53oCDkV2yPOohrfs133HvjTH1FzVcElSuwsz
bYc3CNnnSEXgNbRYNj4Qeyfip6JQTynadTODmByJqHeU4KnByYCe1c3qnti8krRh1bXq6UsHvQyL
1yG5a9llBkSKJuKVlhh0jfT80MUmIrQ46btJDG+JhS93/HUoL5lK3QpaLTLs8wUSqI0SdEsfX4pO
7gm2sl1YJVv2xAtlqs9mbrol34220L0qcEHo+XugziW3wfgQF96rJGszyJIONZZGMEQVXMt8+kAn
BhWvolmL9MbgnJBjkU82VRvqiCZlZDNl7zHGxeTEfKVYycYp4mkJ142Ob9+y1sTZ70Sab1UUK30p
1npyG5EYTziyC4LjThDBQ5eiRyD70mGLEzy2pJIaguYJSu5AgbIOB1yHSCfrVgYUS02grVfm1yDU
izSPD1WSLsNCcYtcO3s+woIoOXRMC0QXkadBGWFOoKZGkotWxQEdF2y+83qhsEpRIrqpYosHvHUB
XpFQEOFA3MJDL8WN6XkvfvWeDffS/5xrHqvRv21jeW00ZLbxH/DDnoFByItKUpoY2ucWQWvSkjVq
+ngPDOUX1HG+7/73voTGMAAbhXSkCnYrpPjxqm0UvettJxJk1o39DXtDiagNQbDvOFu9q5S3OCu7
t7YGo2iqSX34+3PxhzeRhuBYV+lSV3kT/UC9tK7pOhB/9mbFMw6QOQr/l7fd9983j2K2JlUJ+2bZ
84/9MbQEpe2jq7WJTI7a4pqGAFw6xuxZ9XWVpmQtuRWlpAMoGmp0mEXx35MtNpM7PK0lpYHB6sco
GGJa9KOixTC4KbbxvlzgENiaV96Vt1eW3i9zk/jDKqM5KoJMMk0F8cw/zqekv51IN6G5vB1bFzvE
9bSJpqWzwKsIjHDFgL1Cdf0bevfvedf+dtgfJ1kVc49BWrAT8soJSTswVYrQkf6cOQIgfePCx6u/
3zni33ghFJmFrY7oO0OnQOr7EGNqxRhSXixcWs1c56pG4nAVu9NSp/zsyt/py+yhX+YfzUtBSeIv
aO0fblsSjh3OL7/bdMz5MvwTIrVjSSFAMuFyuYzkavH8/v3X/eE6/vMA1o/raHZ1H44Gu9cweQxR
w/hHL3z++yH+sz399uQLOgfUmXezdCmpAvr+I3QBvRVP7Bz0wXvKLLKu6qj+GNt26zuD6yTVypLc
Q6Tj1k26SuuAFhZSLClUpJv0yIhIoDUKSJi6ZijuaEN8GEgu+fuX/DE1szwJodvQrsLSoSuhmL5/
SdmyOow+O0REKzUDnC4HmqZHbadaavlhSt9ZGwP2VKOyDfJi2IfXSRHf//1bfL+9//Ulfm70xwDO
T0hGIrDEfM0BZiuL/UGge/8/pJ3XbuRKlkW/iAAZ9K+ZTJ/yUkmqF0Ku6L3n189idWNaohJK3O6H
wQz69twQycgw5+y9NmQ9F5O3cH4e8esE+9eItsySYUDY5H+myf9pgvWDEIrIMFykMpk9HMRq5cx9
5OvP598jKKZBY5CbsWzN7o2J5NI/yIhejwN4h4Wlt78RBVBBI19+MaJv2ecj6VLtqHdPPz/byW9q
fxp6tlr0qLNUSRkRWjRwL90Eu74q2q3UUcj25BX6EGdAVETugOq/nxl7+uHMJj3VBt3gusH7/d5s
joKMRj6fUpKV4EPTB2Wf6GlITVVr30DXWQhSk+LQdBS2y07EB1PQHi+w8t+Pqmdc/Pzn/F2k5n+O
QDjC59SImhezhSTxJKkzrIjczhHxuBGspBzvFWRGD7eGaex14W6JY9mhH7yKS5ilNNtQBV4P1Wvg
F6gB66u+qNYNfTUlh8rITUU1XacEBlO7ysb1M6z+lxCw1lG6d313bSSwTYJlX3mQyFHkusbRynss
x6Ez+uNj1WprO0BcrksHW6pWkjLA93kPg5tMovEeCG6ow84mY1FW7csBrF9CXXqERgZ7YBWosO9a
aRGm5dpX/xDGu3Rr+1AT2cZte+nrypqWW5hBkylgeKlRQIOhRqu/LgPQ8SFR7cXRKFFHB8k+Kpuj
CerX6DVQLspjIOBK6kAdqefVjXn385f49hNnVsgGayE9cpQq84NIJ6Kg6XHQO6VqKjvRVa0j60Bs
i6DM9o3CJRXV9rk97Osq//c3CGPl/7/+fLe2vKwxrIrkXZhkNJzr/GjWpFBEMpWPnx/vxEimTLFy
quqxU4vZehKbqMfUOsTH0SS4mnMqyjvOS9h0ytTq/TOr19fayt/nMsktYQeR4fCY89VrSIzQcqPC
dBpPj7GaYj1kRwHnSOKdW9RnVrLvz6bqlm6gZNF0FEfm9M8/rZVtVrqIjCq2iD5qjyqE4HUuk6XQ
tfizfn6N3/dMHkvnlqarmmqQAjkbS9QmPPawkFd4nsjE6t+UJ2WNAn0DqWVJ7s0WPy5ZTsmGWEVp
L+DFL+Tbn/+GWaeYt6vJitBRD7ArsoDNC0la6TbQK+xxhSUJJhrNWUfekcC8tA7DNjvzck+Mxldk
1siWDovQELP7gYgMcPg5J3Ticfbil3moD6QH3UOEW8UXyeOZZ/v2LdmKdIG8isKzbCry9DP99C2b
uui7KOZbwrForwgJF7CGe/+qUEmeloux2LQhDfFOURB1Zmz5bCWEY+p1T6nQJm+WWGDjKppk/sBA
zpUlv81rXdfQTPHhbQ0ljTp7F0RWVdQQOOYy9K2w8lstyOBGWRgCCr3Xz0y2v2ebL5vD7GXMfrRD
541FonLKRFy7jG61fXAo7c2rehy34rkfllTIOgfCyh7rYwSaYfPzx/j2tBqtDVu2uTZpU31+dj40
U+hTljfNdcKc5BzQKciXv6xc8mp+Hmp2mJ/mNDsg6iSTA71p8n9+/e4xMYlA2HVBy64T5Lui0eXl
ROsuL1wCnEs0ki5+YChDodi4XhMCwJXQba70KsmeZPSw3kVpYvJvkvGWHw9NtxL5OyEWP/+h3+en
avPlZdsQKj+KebXdHRNvtBAX03i2/JsYifUulSc0Ddim9c9DKdMJ7OvnVzn4YZxUWLUZdHZzLEct
Rm4IFnv6/AoZmrKjHOwVvdEVKc9wSYK1eWbhnk5eX4fU2Fum5Y0lFVTm7FBolGWb+A0q+bGmziOp
ZgywtQ9XZ55MnBpGmxROCEM1ef5khl7UXhigMKlWcKqX8V27HTdY1DZo0e+U659HO/VMoP6muYUM
ThWz15j7Zd8gOAfkJSXmLRkcxr5Ozt6mpgn69c1RZDBZmoWl80Dza74VBAAVG86V42DBlhUAphUQ
1PtWsouNUVN64YBGEVQFJnRu0fz+hIzNjR8MBpsuE4a/7dOi2ceW1bYRy1JuxRyjzeDVJgFoqSZk
4HaZC/M+h+wK4OMy0Tqa3Drt4MKTYIBi14E4DUMxjkPvzM7xfa/U+LNsWojCFOxS8uzF97qqB2Yb
cmvyKK82VaWtUQiMK+GVKnxruNUkAPRLNavV20YIla6DGqypKn/4vlxeDGNsrE1dwv8aRAkiBk/s
x1E0m6iLieWjStzdVUk9njmSf60XsRKxxk9iRgS4LHvqt/1utMnNa7EzIqve6yT8KTaOy5BsVnsL
sNAJMLCLYTizrnybPlMVTlUUdjyWFUWfnSuSth0LLrSmkxmRtKUcZ11XXlzt5SwNj0E5wmr1lGyb
5ZJ6pkA1TY4vE3c28mxPG7opBdTv6QUZnfExlkp9zLSsoDkwoG0nhxVYWWz5Z+712ulhma+UcNhi
5p1fdbSszoxtXKMlHl5cZnWFJ4danYGtrCnTXRC31tHLLahxI0jDETXNMddi65rea+3g3dN/Z5Ke
PLYIcg9GESgvudm3GB7DkjM8EGnZqpJVmI/Jc6ZUnNUAquCvRxIgWgghoqMMKE95q1y+1IIsMjI0
e2UyE/vbdCirfT3QYNcbeJxY6MV9LANoaLg6JVpELo8BMdUyEB93oJeuuVCQrirpbrgl7B6TURz0
WxPr+nqS9X0gb4KKBZYEutvPi9u3PXp2bZn9xiQS2TyrpIbj6RjYJGKik4HcjKikni5LVMT+0XCE
elKkZZnj12wjIZ8v3E2E1lZrctAQso7TO6BTtqirGDaUpCLhyls1/Ie74Lchp73k0+KGhoPgui60
HcV3x9dk6vL5vvlKHkp1F2qRtSCtMF2KqtY2YQ/zO1IQjKtpQZp3RUIv1Lfi188vYfZb/ddfxEGQ
Fj8+S32+oSgQBUgWI7ZFkiYwhC0eos664jb15ineW98Zl5OG9OcxZ+eOf49JB4lD+N9Dwde34Ma5
aZTB4Dod6GFiyJGjgYWKzTPDKLOf5XyceU1QQAVrke24nPatfZQ4XG641uBrsi/NpUkkEkl7i3qJ
ouZs7frc0LOpXHRl6etDagHZzz2sxdxW12EYlo8FKWcXIvPL27yqz5145vebfz2xqU8MIzogppgV
GNt8RPZkW/S8FZ2eWxFi4gzLAUKaGgT0uyI4ClKBR5hUFG0/GDIhh7Xv+U8gnD24H3WmnPkIp16E
SkVbqIKKkDI/YzZDKseyG0gkBehgBqW3WKa55XnHKCgOo6H9/nlqzU4Pf1/A5+Gmf/7pB6YoqZlr
MsPl2Pt/WSqMe9I5sjPb6vw0+69huLDaOnIQHAKz9+zbQ1eYemA76O1W0S2nPif70C+JbTxYj83h
n3UkkC+xUnEmmjYXTCV0X74+ldYX2tAG2D5pHHQXKfzYB72Lu4OKfHjJXtPfApvRbn9+laZ16neq
Tqday1Yoq2qz1UoarJA2r0+UX6jvGhcOeasejd6JpF9MNIzYi1C9EQ3RUZDkNejpiA4lNSfSjohE
+AExsFEYq3DIC2XLyrerqISOKl63YpEhwxW/ZLFzcxzbw9Iud35QbQXE9rTERfsqKxTxhleb1FVY
SUqabEi8ISwE8Cf2xsFdlJ4Nmx3Hndii3VSTnYdfUj32kHWIr9TTywx+OoyJiv/dtruWLn0Ky7xO
5bXHv4ksYSiXr1J9qVWxU7ccz0oV+1u30KsrbAtrNXh1Yff9ZTtR65kM6bQeVkEj7+NhV/foEgC5
piSz6PJ6gj7nQ79x8Y5OQNqCxTTTm2Xna2ueC9Jef236wGpfSxdoZ586bYkjoLke0PUTdQK29cYa
jmpLtvGI/Zb/Ujzh1EHUhEhbsvygYFbum3Xe+3sTSWxHzllXwbyYGKPuM9xknwa6pQIPJCXG3VHq
JGNO1W/xRi618Q69dYkRIPGe895eFcVdYV5VxAsE3R8DOmwG7EZ1f1tJjlQZrbmvPYSaeZtBReoM
dduo1r5PLyB6+ep4CW2cg8NrKIhaosieZvZBDkNEwUsvZF40XGDjC4G2ur+RenObN78sIIGeTp9a
3oLbTxprZSrQUcwdnL6yIiAm18lKQhPsQ8wYIRM7nnGQdBKY0Bf4qmONzoBUS1XefXsicXvXKeDd
rHnwU2+RG9pCLwaStmBPABHNRXDjF7+jEsiQeZlJByXaNv5vDTKEmamQnn5XNbZfDGGVbt766W0+
ULj3U8wK7i6vrvK8fOCLTBLVeJVaN51dHyx7XfLGLTbh2rh24c8QiYf2w/6gjooYArqNvyJCFW43
IW4yD4vFcoS81d9O+Zn5owKeYtQAKtfAq9jo64w8ckhUZEzdhgL623Bl43OpemllGQ81uZrqijC4
EABOXuxzA4RZ1xcrD3xyk/WErUmRjgIAOH7PNzb8Q0OmY115OyPgHNjBdlKLFSywP4gqSV+8jY2N
Bk2wLyE+KWyEEgCj+FmYO02QxU7a5Rb5/ZJKI8QzepA9v5fwigMi822RqHdELsneHyta6369VFvC
watbe3wesUQpdNng1luyM7lcyV9R9XdVeycAdke/BmLnDqTzAt/+IoDcpHgZscfuk11VjsYNKUR0
QNyr1+gXWQ1wpGQNQAlvHKoYpQXS767cIRgKCOaVK0TCBXEaFtk73sZmb5Nd1pTHtvZREfOLUa7y
9L3WUXt723JYee5Ghirlhz15g4B4rukuADqJFumku7anPG4wNfl9X9wlcbvsxXOTEPqJg2BQ3KsS
Bm8K/1xntupAfMA5eoh79ehllK81wnZcFS5w84TKnmy5qnuRB7h0V0oLXxPnBHmKwLizHGhNdW9S
4CjSp4zzjoLaXiL4hVxLA7yYe9VVt1P+sNL3JL345NQgB2rXXQNJNjBQSckbkb+WVkRil+JUQJFs
jCxc6h785DmKroVNyE5kEr5Wb30a5XqJiBmQNBQ/UvbkhJAO9dg1FJC5RItnM32DkkJYIkR6hB+O
R6pzAcN+EopjBS67NQEHnoimZGbcBy9aXkHrO1DyhowULFsZcJX/oJJDJylLP4HRuvHqywGIRGbC
spNfBuVVAY5hNxdRcEzTvdLfjCmOKsHEVfaxFG/LpHg2NIzYo7bz+/7JLYZ1pJgPQV9exsp9D4kV
ENyKYAHgLwS7Dbj4NWg6QCqEBwtalFBq/lSCl9QWXJ3XeXSpT3Y2hYmLW8aVLboOqNVZReRLFbdu
Vd77EDwhUlIDSruDMKDOjNvCWPvS8+CZCzOLlkMbr8LmfQiRy3EZ2INVJCCk9w4FKfQ1cVXWxk83
JD8vNM0gEmuXSDvNu5TGhxxSTqDdksrlYqeoivEa/dzOb8DIDPI6zY4I9EqoK4PhX8QCSEpAgnju
bQzvOezjbRgvqmZBuiewRG+4JNd5rQtvX+RiRdb8CCfK0B5yMqn9dGfhC6kCUPLdxUgYixdvzY5o
HGVp5JfNmHDjA/0LML9oiXxCyiYsKHDhW0IeRmD3AD4wgYNRjcN32T+Q8Y7L0GSxguTnBY7SIY1C
ZlWHVy7ucwnIoPDe2rZGJPUUTnkR2MsM916bsC/xm+WLrQZCKCZKMlRgBY5ESkJjijRQ7qbGb/bW
q7Y9TvXMeHOTnJLrDRr2JeD0dU/7e9TsTToIfrYa29DSozQxZOxqgOeUkN2VlHPZXBdEzGZ7r7mt
8ETKWoXJ6KMoHnxyswv/Q3j21hpLOBXPSvIIo1SS/3T5dWdc19ETAKmuaYh5gpDY3sVQiLyJMwf2
GwOdBBa2dS99f6fUOl3pPVuc678jt2qrO7O6R0ML/OUi4HtpMlp4G6up+kYi/SJRhMP8oM9K1W9R
5lCyo8cWdYHvEkbFDKDy+DBQrkqLx7Z9UHnfo2oDUscdiyXZ+6NZWAb/QCJP4hcfddmIybFR2OjC
Bw/3Zo0fi13EBD8Q4Vccmg7C2Y2PrcStbrNMve9jVKQJIXt2uUmIkqF0wOb7ogTlYiCkN3avldZd
YAFx4vyy4ovAPQZLR2jhdNY4+hkBIgG2woD+I1yPVg12ZINuAbQuJDnelVOmSD7Fx696QKd4pBHd
ruqeFN+EuAitQOaGZCFLFpF8qDj/+MlK65W9H0LANO5tsggm2rg6QEESTGI96Z1Rekzk5nKQyiUp
tEyIbpXle4Ms70iDIsDd3k5/UdSAvA4hb7htGpnbyrHR3+yQGEXzyoa2rkSvICCrigSF7DAO94YJ
iqG+lGMEmll9gKBAGoQF4waMvhLsikh6dduAtbp76bL2XXTH1IIQo72XMGRGMmmwcFjedalcBGwI
/bCDeoJhKMXIUhJ0alqvHZ7OBCHf+P7z2fpfLdhPlaq/R3qNEqslBFVFxBFfj/RZJfVN0ciu00ik
jDCuDGmzQbKtSc1uyIJt6qIASm969jTwOEN958Em0Uw+pAXnu3ijj7FxIQlJKXfY+iLCGqzi7Vak
V0zmhBXsrPJKBnoYEWeZ+/aqyaaSBtY+472L2QwvQzdaWggfFeyXKlVTmzgutPYvXBx/qQOWNXBR
CKthTfzRkaYOx1K76MIPyfNXVgVt3e3YGMDLSbeFfhh1tq+8q5cJ2Tm9D44DPWg6ELGeHgphYLlc
W8OL3T6quJZLctUkwmsD9VoljI1cNBOgSIZWsQT2mka3rmhhYTQoVPiPAXctawILBfDLKuTvRFiQ
MrVSa2WxO5PVAtJNgY7sDUeaLLV7zCXpYEJsT6roqI2tk42gNVq6bcFHVN9rcCmKyXiM0nnN3TyO
bmTpovcfg6I5jrqNbxfNr+AfuFjo8qvY39VNeaAhA1pcW9Ir3pg2Nz7lrZeepjR6iQOqm0r3nH0d
rX4zQ2CYZbuKSV5uwF5NWbiBaDd+TKIRk6vFmQf3D7Ph+1iJ2ywJrgcbjFNJYmu3dRtjWaseDkz/
kMBiBGnjqG3KzU8s0+rBVH4X9XvObaU1mC/iLuXgTiY6gbgPFdyTMdNRsD4hncOcBCaDXDadzCxL
3BhWsEqqOxrKS7+6zOwHjrRxcR1OR+oRuP2FRbqPv29EAYytdAQ079btLqrhsjL/SKhRVZmspm0g
PzVyATbi95D+ScQAlpFtFvmyZCkrGwG6CiM74Z7nwhy3sl92Ados9QgBfFFVbdMSKUlet9PqoMvw
pRmRuyrgZAJCs+HJYcq5pH3EkhvdDBUREUCASKkKNy3Al+wG5P7SKn7rDbGSo+TgtL6Y4vLK3+WE
IbI2fbuSjLXe3cnFPmDRDwhDfi67y8F84+bX0bYQ47UrbWVNwUnpXyhlvq5QTePlcqj7A3tkZWw2
ZfxgjiQMtfXCDAoIumyGSEkvYLDsm9G+1IY/Kde/Lk+vGu1pKO+kkW2r11eKHF4YWruvzGfdI2ku
3bZsq5GLuRYQNWkeXAQaHLw13FUjV5bexH/AtIrqpIUADwxasJtUZnzRBGLD6X1NiXLiJp2pfJ66
2KMznPoCKHWQc35dfIJIxL2aEgTVxITaVIdK/1UMZ5a4WTH3XwvcpzFmlZhYIwRcHg3LsSlVQJEI
w2WtqQgoggqA7HD4eUGd/m3fltNPo81aDgbuSr/Uchs3z5NeQVHkLvjzCKcKpRzscELpSFKVecmn
N7vKLXNy9FImKft/+BtaRvdIgm/uBKrlrmKz0Z2aov9/82joBzgzIhlE3vz1Y0mRNHoVwiQn5Sx+
MEoZ9Iabchz8+flOzIlJB0Jl1zBpX5uzGlPRqQOGfUpapLRIHPBqGmz6ubrZVDGafSadijviMBQn
qJNmdbO0M83W9RS4AIakOEWs2dwWi+e4jG8RVXNEiu4qjLHg9w9N03hLLYcW27fG5c/PeqIoCflG
50JAZ1hQhf76SgOvbU3moevUU6iUQgXiWpYL41eLc5XIdVsjM5nuwLD6eVjtVEVa1/6WvRUhEN/P
pmnYC1/TCDQhYCRb0nBYlpyeipti4KynZMSBgQHs2FP7p7ixAQVek7ay6EkHDFLinUtpHWrXMq79
hFt4WgEVraPwRs6UGy1XqxVZOAerROfYWLjn2sxdqjW6f/HekBsYJNC0tEuUxpyu70XwGgK0c/GQ
9OYeXoDT9Td6Uy3CSiZv4w4d+qKNWBVSHNM55TxutHKKH1hbaDArZICu8HLVmv//gD3SK+Ubwdk8
HPgvx3m+qeGY6ZPTQvUpLzy0RbeOqCF4YmVAAWTywh5fyCU1+NfO/+BWu4rUR62/7sp7T3r2QGTE
HA6sTePdZcRopRwAq+dIvUC76mRkjMOUdy0wirh2TFjMnCl30rThTOB/u9/11R8poS7okztbjEdT
L+45xqEwLN/KJLxIUpCrcXatdSXpUOClVbN6BqKxk4hk1IkDyvRDX/nHiF4NuffyIeOIW5t3Ue6v
YfbcylGyaDHDV71YtZ6yCnpBjhKZrzUguyh7jqjSmHazd7MaQl7jKCO3557ybWZtxqrG16TvRW09
lI3ynLbxrobxaKrVsuUMOLTQu4zb3KjWsR/irX40c2sZRJg7st/DMIWYPBri3bVctpCd3eiwKGF1
dRspe9GrX3FRHZqeZFHdJdap2wwlgToR7ioKB0MVXJcy1ZUWmRWxfEUgFlV7m9T9rtPIHqvXrQKK
ddyXOpeCrURWpZ9yrMuGA2rLpeI9DVxP8rjfxIrOnYSuFHlkAZDDOLrXGwkqJShsohOstjygBaVI
1VHsaTZQrHuqIxRAgVpa/Bc6jTqTCJ3AvJJdfVGbE8yEIhsQm9pY2MEuMz46jPlU0OL60RxeFT6u
XD6EcbEYuj3IlJWtENG68QEgWwqU0eQtb3eA4gAYEGK/4+7CjmaDHMlIcTbHF7MwriUFqjQAzEG/
4u+W9ENCmDm1CmJ8Je1xiI728FZhbxs2ucxvjPhyl8tOADrZRv1/p1LLUf0b4qCXcUiNiSjJLgGs
T85pRhyoSZ5fbK2nM3bl/xlcfh4dX/zelJNjBHd/2QVUDBdpsTcgBytVuqmUe1X7CKTL0bodqajY
U2KaLJZAvKHwStWB9Drf29WAMqPS0YPnJoQB6i0qccR5xNFdpvAPu1dLH438T679GXTlKuhUCsLG
Va11G09a9ejGhng3SqBkOejn8lvH1kib+hVcK2u9u6JH9hRQgxi5hJQuqao+0X/ggQsnsytSguv7
MQ43Zkgt0L9uC5WC1zFyD6V8nysbbtF3cX30TSRcZCaUS8N4ATO0TEiqEd2bMPeJuSmGQwEhwb7B
FlZkN6URLz2yUfi3jyTwEdowsIxoJMw2pb40woJYDDLHYotaA5HaT2a/aeJxPWgkUI+3Y+Y5lsWJ
wn0etNKpK+RiUNd9g2iW2sWER2opWXYVl0z3uQKhoRfBAnpHWt1JHwM3xkh1lIQcruB1JNGrhzkN
LYxf3TRZ6uAJkK+PWI/jdHEz5JchVytCurQaMFa/G8tHAiu3bjjeSPZ4DE1iyp2y5voO47LjjU4X
8E2i7SL/TOv4xPHjy84xHbc+NbakaDT0OqEVAJhjWMcKoVRB7UYrTQ2HDfvGJDOWM0dXMd/+vGvN
bDh/u0+oSCZHE1JznUPW16EDTbUHMMG2UzuSt4JxKpbRlrjW7RvdgcDeBO8kiW2UM0qnU+cRzqYm
9n1dsfCnfB2VGnGol2pkO1ZzG+aP3HjU4Ezv+8wQ6kwTOJSSVjaFcNGppMqh9YoGyCEgFa2M5N3P
L/Hk5/vP06izQ1xdVHWBIwRhCkIKqFHlAZDktevXH3lIOnMtLky//0e2m39/t09jToexT1NmiKRs
sLrYdgalKZZaZvIiJzuhHNbN//h4swMVcad17wd8LA44hN9lcDz9tZw/SPmlX/+Wi/bmf3uds8uF
QN4z2BXj2eS2K1LdAouXL0Y1fqnZktCPgM8Kw/Hl51H/2gfnx1fNQjCJXgI3izp7zFirRCd0LAlI
/UCUL2MQycvmAru4trDuCGQDvQUxaWnvzimXp9n+bWQKRSrusEmANps/pqcrYw2uwFHMF3IkD15Z
bHqI/1ZIKKUOgnjUjkKBEnXmiacn+mnc2RxKVdHVMSFJTk++JMetDLh88Esdqx0Bx2u7+GWQBGG6
+e8mr17ISm8pVcQttcyf/45TB3bN1rDHoVCR8RF9nco2llEVdBAdU1HGThoMnAu6zilaayuToZZL
7F8/j3jiQqlrCBBlwbhoR2eLngwpVzGy1HYSOgku9plUPTPCydXn0wjTkvHp59lD0E4HAgOdHqET
grqVT1149HPn5wc5cQ//8iCzV1f2ihxJFGOcEK8boXdLxSTQjG4ZNOUze9Qp+cnnsbTZgqp7obAl
E52C6U7BvTKWmSQnTtDt/HglaUW60roiPLQmem/Uj8SAVj1BxKpN+KKq1Wdkecr0o/g6efGN2iou
ClNnk1Jnb9g0vLG0ylxyWgNE/ropUmqtpZQ0EVgrxb/lKp3dmIPqHg3gwmQ9c5aSk9h7tc1AnNlF
v38GwQ4KpAJDgI3+fPYDJmSiJtFWsh0jDraqDsEdmn7SSxdhHm9+/uLfJxZSDR3XLOJu+K5/L6Gf
JlbNNh7b029W4MCX8SADtVhC7P3ndQk8m1h+NPTurEqzxXAYuQwqNR+7bO64S7X0A35+jpPL7ecR
Zqu813tKnGC+cUhYNiFVaO26BMFBFEY3vpZxIK2QOsG9aTpOhiW4DcW6oTqevCd5qKxK1PUUeu16
o4F1XjS+6a5+/gNPvGhVEYqOPRnJMpS/r79gt02CQUojtE1lcUWYzG1Ar788i7j9vvgxjf8zzF8H
4qfv6RcxafVmKDkiiLhQNMC0PfQyr670ytV/+T8909/f1KfBLNLBbavmmQLQTJX3EeOkLapzBcgT
vwYeCVE+M0fRUFF9fXPooBHSj4nkSGq5raqcHh3uO1BNBy2V3/+LJ9LwkU9GF/Ra01f89ERkhIOl
i1kF8gYLco1TedukqBpCtcrPLIDfNw2+1Kehpsf+NFTQtZk5xJnk2KRJ9p7ObbM+86M4+eY+DTHb
lwoi4oRrMUSSuO9KJh1lwzvUbrIP4+GMmPrc08yWTznoMjFaqeQYRb7m3ZIue6YeePJhKL/JrFLA
ifXZCAQGknCaMLP9muamOaUxJeSDugi4zr035eTTGFivEbpygJjX/LTEU4e8jmkDLNG8pxjeHDAy
W9yjtDAO5IxfeM453d65Mad//mk+jN1QlDG5YE6nI+sZ1zrr/8+T+8SWy5T79Fiz2W3pUKv09u9j
KWvxUl1Em3ZpLJRfxqO7av755Puys8y+F925ASYFO4tU+axGiE1o47Ryu9P88EyJ9vuBl03MYLvU
+WQGxdqvr64W6ejrFQdeeR9so329pcW9pqJ3Zls+oeT8Os7sJwu6xZfBKtuO90smVB5S5SZft4/2
Q4jWA1tg4PhnJj0eMP72b+eST99sNiZYpH+vsUrPbqa0CB8kGpGd6HcR/UMiNsImucRB7C+zuv6o
hvLAEenYxsbKQD3k4hTTPHpdDYIos0SD2GqXsQ4DWKRI2JtQrpy2o1WZehqiqtjRPX1vJR6eaMzw
RMknbwqxkqPe3Gbxm2FAlHX1TZKBQbSj9s0YlWVQBxu4IhvDB1SZlOtOzgiThzdED0uBvSGp96FM
D1NclnRkO+D9VUMbkHTswKuBxK3tTtBUJi/UKNaGdR/pxbJCKtIqKA1Q4RA6EZZPZC6uiH9ZRTEV
roS4b5/oaPqOVQtA1TY2qbhoS7iA0aM8iQ5wj/tVsO6TpwkYrfXVMiog6rraYtRXoRovzJx2cfim
wYqj9esoSniQEgI6y8FR++vA9ulxDmtlErHYhYwyzV6STrkg7cYhBZiYtpByqLuxNGkdWNKqcT9U
pHx9Qi2wY3yL7LneQKNCOqFLBifrVk/hMi9/a36/NgnRw06zk8aDTv9W6JnT1le4Q5WVXJFP4IKE
N3ECsiCsBYGiyRSgreNsskOc7GVUbEN3Ym+oK8+oln2QvMuEZgrzKNN7lcfyVxbKJDKiGADQsogo
xKpEtnl0dUFwXpZDTcGtTm7Sor8SysAnivAkpQnRQ5bZ3o80mYOXFLaUjsTL1pJjxQ09g/4D9oHH
NK8T2bqr4/olbmhPp4FTtuGKPCS/IUCQbyxAidVJcynXl3VX72wDBTIHa8xXQfpEWoiD2n5FOXSt
8Ko4LK3DQXFiQKvE3AJfLReBchuX0JcmfRCfCfy3PkUEyef6dKd+0ayItMrYWEydyJWvK4cvDY0c
u3wcK5RQE4ihJoOFzHA/UsEQgLgkcLDSnkypCP7EvR/eI8sHQyqqvNoSfAWuSa0hb59Zp79fpFmn
8dBMynwabPMLvIrNM0AZIDkZ99edudYfrW7xVhH4tzIQsC1ggZ85yZ1+EZ+GnL0ICoVCry0OWaD3
qlXvGEsZuciSYL1yPa4SR3KqM1eCs0PO7gSZrqu95DFk7aA3XZKCvLV2b9HOWJdLdMu7n1/qye31
0/1udhbSBt2LCL6RHC+wOqLxaumCS3V3xlJw6pRPxUXn2iYLvt3smQbQuVnTMp+UVCf3rCFTcpkS
7gJmopQff36iUzsDQgNj8hUISq6zc3FYEwVTh5xVB398172evOxJ6y30o9BI6bDy8kyN8NQJTBB2
gFuP8cx5YQVW4xDVsI8dmATH3Hh3zdbBebSATPPPzw4AhlQZehX3Qq51X3+Wo5f3mhiYGoX820VA
3voUJhuyYsv+6b94iZ9Gmm2vakJ0ajBNi2QotkrQ/irlYVcp9SGEBW4a45n5cfIVfhpuNgsTmLll
p/DLblNXW4Zx8mh0+n07CZsJY8j+x9c4O4Llk5HN/3vFGO806YOYW0IE1nZ9dvU49eP6/L1ml1vb
lbsBx/70U5ZRbhLLuvf2IeB3HNvZNayNwNGzf+rZRjWCUeg/L3N+19UiPwQux7cTLTlPmvrSJvKZ
73XqwZiGZPjYkKKwyH6diIVNxAQqdu6eo7KQg5dBe/h5/p1aMD4PMJt/oy7ySksYQO6cgKy3wtpX
GEl+HuTUrPs8yGzWNWZkCVee/CxWhQP0kpCNVaH06Mb/GRh6aiMIgBn/eV+zGedWemVnAyNFTUa2
EwhLTD0/P8ypTwKEQtG4BELL0GbLXl6MSiGmS4wHimxJJtmtlSr3P49xYmn9cqGYvTDPljK71rlQ
BPWLZq8g/BA6se87VFv5689Dnbprfhlr9soqzWj1vp4uL5sJtn80lgQnLjleDtdgoJb1TflxTtJy
4hV+GXL2cxUt9h+6TJR5rds4/pMCeP9vHsoUuqGyFcIxm42As8bufY8avLYZvY32K3UAUhD5e6T2
HnDjAL0aLc/dz74/Fl1HFdCgZtuTB272W+oGkbqRFlhOAm9jCnkkIdCs9fXPz3ZqFJstSTFxq1Ma
mM0NkuRs9KLAKaTMKu98bAWormtz9fMouB1P/Gq/VIFnBXLMtkOCL9x15Cl1MxjXo/8Ql2IVcuWg
JCVF6AaaXTym943RJEvDxFyk6c8Cp0jZNfugO/bjbRbSbaJgEhjqleu2jp1/xONvvJ7EKauOLqd0
EiQU3gKxGIc95EQWM0+7U9ALxRGw/QjPOMa4Nk8Xg3clEbwoXXSVTa8dRjNBqmb2yFkVkUB+yEhf
s8jDjBJzVRiIgdHeaOLJx7QbjSHXgD8RrYTBwzRthld+cO8mXKxQ7NgxbTj3tgus61Eel//H2Xks
R45sW/aHGmbQYhoQoYMiqCcwMpMJrTW+/i2kWdvLDNIyunpwR3WrnEA43I8f33svEhOjACJijT0D
PW+xpIsmToXawk+AG2nDAT5zVbSuBI3ZkPYdab5m+thVrlJwsJnRB4y0dV8yzgtSea+oDzlcAl0L
0dFuewlpD0zXCKUNVl9sVLNmq82ZPOy2ekXnuFKM+1Se7VZ/H5KWLOXnVH6vBoJ/K4DvCs4oXH/K
o94Q1KbzjqV7a/gRq1tTc7oCnq7l9RVWpOYlDe6iDPR2tlVJ4o31Fuzgg49KJaoe2vJnBE+phFyn
JrBEXkYJH4b6cyrf5FGEAdM7BEQURJVxrjfAD6XFj6LBwTCAtca62O9T41C1od0ahasWGzHeGUiT
goXUkatumC9g65VOdH370ZJQXHdsxkG3EXE6Dr6jand0xaXiXWnfBPVU6YYbDcJKbD99QHUGKigM
LAY+mlqh2aXco7tfd3q2jwhzJh0Icu/dPAynWQSdC4B7ZnKMeB9CAymgaG6G5cmRkiA0MGnSoW5t
+e9pM3oRfjHfeKEXIYeTbYqA/PyPqvUhNGNg8Lv3Wfo1VskRwS0TBeWRCb7ANI9yqyJIA+OCJ1kK
k70yQ5GU6GpUsM8BRggQOAnnfZDGbDNoDXFph6InbxR7AcZ8scdnAVsxkJ8a1joDVZXcHrtFb/Tu
Jw7AXjXnjF5s5fmxEJuVqsd4eXbTQrMNvcTin9Mx4E8LQ9S5FlEn9LsrtlNhPWcfRo9hL1n1DQpw
0OB6YivDL2U8BNqPaNzlxZ3kc/7fknVna+HsEuOjhBtNBfINwbqoST0zELXrwyrIDiItBXROarYd
mshWUT+Nbexawo+8fZH4jNHmEd7AWKCg+l/iqDh43laLFQyBTopgTv+wyOBVbgWEf+ZE3jJeJxOX
3yT8FKR1J3+o+n3SQF2hl6ndTZI3zxu9fEqkG3balaIjQt4Ly+pSPYzis4GUug9O2oR4MJ1v/OCn
T+dI0Rp3oP0i+M2twrwVFOTyPvZSrIrgX7YAO/kKf5Z+vUoGcRvM94H6PgkQcqKX1OctjEw1JcGR
qNxOChnlEondb1Pw0EjNc6m3twbum1Ked0H8JpXltgx3aA6jwTV6nCaR+CuUyLI1a26wSzXZy35y
5EIpx/AzfzJfU4R1Av7RAqBxJh/lKXVmVbk3jZeOvsfgnxP/kLT3OvoqMNtScaC7y82C1T1MxTpI
jtKc20lz0IvBzgVy0YPbDnefFJG71bKm2PQ6BpSD/kZWPwDQtqm4rosBO8RhTNZGt6mBIBlo/ZTf
OORW/RDbH1Z5Z1i0PxCMBhDkodnE/CtJ/z7HvMe6X6VkwM8R6xyuqH05nlWkZoVwHuWCLOYfaXQf
SaVD1JOBVU7aSuFtS/5W2t+QxmR3vhtpMm0pHdwC7ujIaeqfNfc+fQAb4WgmP6ZkZ0mnIj1JsJ75
0nprXTUZbYzFoZrYBG46gnm0+l0aota/KzIZhtypI7SjV6eV5B/laGMNn+O4q42tkryrxXsyHY3q
2HMvW9LsV5+pj03dJvPXTnAZh5O6VrA0t9oL5sYuv29TdURjr7lawxKFlrCNZTi1H33LK4kfQ/is
eqKTbbpRhJcB+ExIq07iiZICwLJaYjp2Wy6lS9h1sHB3GAo4FLrqVAFOfiPMGI/uJptpy8N89afJ
YC+7ixdZYc/OE82ulu4tWm0VTZ3V2KuOBN9JwZqd8YKpE6bKifsOL9Ktav5Y6uIIiqmMfZmO/0Af
Ly9QUKJJ64EjvwbRayT8Erjsj7PnybrJq1uNpbN+jJgry1cK+0lqsFu5Bs4QcZcMP3pr21gnZUah
CqjZKOAlThzRF3v3IY5+YTKqpG1RgZ+r+ErJhKflNZ0ygqGjiYbahMJvPcUh4PqtH/tuL/NmOu0d
/O4qiT4VUPSpM0DbknOAAwrJlcIqH4ONMn1iENlHnUKLMx6eJGadBKgow6rPnl0BWNXRp9QbKQTa
Co0ew9NcbvRkAG7VHmQMI4tbuwlwSS5RuHJy8AWnzjB74z8Of3bpYwaKKfzplz4/7200YvvRnpDc
7PMqfUrmFFsj31AfuIr+HEznuHrMqZrauyR5m4iUlYMZHFm4SjTfQ/c7E4qJgcwuwXjVePok8S2b
5jVuLfZc2SXDxm1l/lvFe5mZeC9Et2QBs2quyDF0lkSk+E2Pk6yLYb9GL2ilcecEUKcjQAT478CY
axyze7gBUTgcpLTZp81W7Dd5dFCsO3/4KVTzFpSjrWFQE+Frc8pYNZiIm7S5ScKcx70fe4LSsbqK
44/UPMnRexsyx7qHWeM54vdefG/C0qu6ZAPqzFH08N5nWccaSUQLMvXoXjPfEDkQxMpPjeT6XtLs
TvAS+TYukSo6BdrDUx06MJvNxuO7F6w1ZO5a20vgoLBVGw4t+Xp4T8oHxbSFkigDp0xcA7l2HGzL
CW1qyOrqkqM+6Hb6EVZPjfFzEuwILLRmJ/KerzsQTpXPOuMEkjfGLSr7Q9Te5FjpUZyW8wYeOhul
raVYuF9E/SAjQfbfAVPlCWGdHjrjkDLebJ47YsWAgxn3RLdjFcM0tIohfg2PJTZus38spK1Fj3nK
z2lyo4U486gMvEZ4ikgUbldIhYrsVlYfdAn7zY7PgpoP06ufrJcmO2G5cnEwq41qbkUgyBkXLepr
yPchPsCLH3qe346K+8j4qOnc4BgnGFnOvAnFq7JrBTtg0cVRVmBaLwj0C1dGYAspofi7VHtJyYeo
jbuJRATS9biNkJ0qziBYGEDbk1U5ac7QPCm1U0XbsgIvKZ8G/1np1n51wlWtDLcJ4uD5tuEiItPt
TrQHaZ3rn7LymqYYcFcj9Y72ycxW0Lco+F9Zw1q63nLu6Pqzomeruj+T3oQERuZsPh8Fc41cM1dv
ppNWPDAkSRola/BA1D6iZfMsluWKeBQVPlflqrknZV6rHc3xAcYOnx/4b6xoaM7n9kS2hE95sJiV
SKuYN0m4HtSNoj538oaOe44neCCc4lcYuZRe3FmsaoI0TOsVlQwWq9fW3wXZXmvuqhT8wCaK17DU
WCSa5Elvj/WtUR75kKby0FAf1DtBZgQnbCh79kmzoymjCK/6vGVlFp7jBHm18NMnuHM++fWbOL1i
PdaxBigH1NX6eMb66munPtkYqNmTXYPffL5rRIweHyj1KRLGt2E+S8qDEu0Kkfm0L9O3uXVSvI2f
HTOpCI966kL3rec7qX8lSGAyt7hZy/6uiXemJACHtxt1O9MGaz0fS1v4kiw+we1EFaNoYCTWSeWS
UTCD+3sOmLppa1viXiZXvU+fwIqyPw7iBkDJpEHzO5Ut0QGHuXuql/wEzyyIQPitEOeXGnbT4LCl
hwMVE8hw+cUyD6l/UJUteXCVyXWKNujYSpIwc9Rk5iYkAenQWs983APRIkmwD3Rb79YgqHBC3PmZ
N452BsshPOjSi5FBSXHkZB2bD0F1NiOPO1ZR2pTTfhhcAdN6vhPlux7wu0E4ZLOa5DXNffDubbnq
HtXlCs6dIgh8yUaWKQII0hxar9bvsqFfWYUbprbhy7aZsoscrLRcQYVNKP/68kSmiSZu+2zvc0WW
uiRLUCFO9TbOV5p5Il5lYhfMyMOXljPbsxltojaBBncW5zWpHSV/Bj92ZdKtJjJ2BQ+nuSsrLlv8
u3Z2KPb0uXTS9k7O15GGG/EQgGQVdvnAGSrYN+pPtFhS/y5gu26tj1Z5isnXbfaUwYX1OhZ3QRWv
5BSf8zrs+MG2S3SR2h/Y8wGa7nKOJvmTET/WPWexlQz6YmmLxSREGOQbrPpxz0reUMczLUThDhO4
qR/L6rHIjwpn4PTk46e1kp8ZwEnuBq3ymEVe19xWyW4Qb5TqzjRvQzK2/bWVnogXjPmOhIdc5EwZ
O9LAvUBwiE03xsjYDs/4UPBLAmf1MH2HOaRIT++ilWDMCGuURnAr7bnvPBxGWuhiPA9U1oBVwY0q
527Q1MKwRxLP6T2rtxmfMD9vHH6K1Zn72CZ7kmvctEsoStPe6YjNE28iflJlqVwN3Gfp/I8JUrU7
swNJ5IBoDyn94HNgx1kV/aaiJLOIIFiX+kYz3YC04WxT+c9awHRy4RehSTPR0ouHQForMhBTom8I
3FjJvRv+qJVTIZLwLNld8rN+HTjYrtrmFtfxaBCTQIjcfjQ32Gxq+g6Y9tPdwPVT/ZSnP61hBb9k
GO+J+Q6tHXs5d6b26K/16U4FZOp7+fRCNIlk2nn0QiyFkHOVvBGVbWQ9jqIrywdteNfUlY7wSSKR
AA8zvxaLVpYcB4v5DBtHftAt6v7bGQhg7PbCm6QetOhRLc7sHlm0iXkg9o+a4vhDmZVV2DljtymF
mya60ao7uh70EqbJG7FiUqvVdk1hZHR22J0jculMfRfjuW/szDga9a40jqbF9aGxz7MXLfHINhWV
0yBR9K5bc2PGkArFm3pcU5ipyU5jG5/JSFmaWaldqKvRulX1H23M6n1rop42CdggBEJ9MFR3hBIU
ZR+19TRgsZ7XWUYIuuerL/14xgUuj3dT6mb9xiyW9aGQPIkpU+dv9C2aYQfxlB9frU5CQiDT8KOA
UUjhPX6k2SGdXqX8vYx+RtMbZTgW3GKZvBiod3WKGaf7xN5Vqhtf3ErNjc6/p2neVO/U6nmYHFH+
yLjSjXGvNk+4bHGOFPo2NvfEpfRcWvubmSR6w1oFsJkk3FUIT7GSWJQub37wanA+n1806ez7Lga4
dthEaWWT2xRKHz6+V84cgIQERxtJHN2Owpticq3u8RdZ5Uuj73v93iC3I/yBv1tRkY7aYbuupZMh
ewOvBwgsEdLYaYSdxj/tTrPiyOOac0j9UYeHIF6r4FDJOjlP842YO+H4q8MfEoa2OJxb7T4zPD3l
mEagTOFZxXtPwpW1nbKTpb2RpEb50xqnWnop9KPcnMSZ7gUO7+CBqZ5DlWedybHL5fl9pnk48OlL
tHTjSjIbN0X1pNAjapgLUvBGLyUMT4PmSGnhtBmZoep6CcawMskRJHULm1mAdZsTyVHUHEgxkYH/
YO6B45xQ+fjEqNwM4m5gEAMkNGkA1vCK9TsbHxPLU/unQNvnxkcnPirj3ijehzYBhTNwoU9Qw7of
b1QkB2L0WOi/WA8o3ZXeM+TMLqZzx3ndEG90nfLiReyrnTYC95Qm7MI3wEGH8VEWDjJKILm1hedg
oCrZBtJj035kwTmk+pf9pyo7k3WqyU+tCpLM04qb3pJXk/LakBuUaYqd+EzM5sT6bwbOWNt++dh0
n/F0FvQNyQuBumnn/QC3iU2hGe5VBJ/DXo2P4/wyD/yZqtfJnT3jFiz1tWBtWo2KIqULw1wivAzA
8Vrud5V038uvRbyec8kJYuKrPJ9jbk770a44ci8U9Erb9pjHaR81oT2TFWoaP1nug3zfoLCAFNa1
n2l8jwsTZwECkq49+jNWqk2pb2VxHadbv92P4+Oc3I7xUzqRKhifgvKHOm8ycUZ8+tGNvySUNWIF
YvBQVg8hepzcbloCqbD2sRdoW/BgqXlQon0G4AdHurzOgBlgq69onlHA+xytb0QNIoE9aKcW6ZW/
qsrDkN7hOW8RsQBnxEUlUgDL9b2JAS32hgInozMmN0JGb5fmjSdEiV0WN220Cwsv5t4cSQZtdcAE
BeeUZh0RMubzF5NAcex1IvXxNIqPQbYzulOgsAMRWb3RycQJHvzm0QiQB/6sm5dY+xllbB9OR7Jz
vzel1ya4G+iGTKSDcMJPO6+o7rLMg72wGstf6J45mq8DEgqGajePuyJ+5dzAIXjGvBbum+LW7G6D
YFcQ9SRydFYds3cqern5U6FUS2fIMTpH6wvyeBLQHsoqea6Y+ETG6PvaJLjthqI+htVlbOYGgl6y
KzmBUgFlO7GE3oaVCdvrtBm7tR7HK/Gt0mDU77L6wWIeEjO2vKmWXDGCc3DltSFpMs9DMJ5n0jUg
jin0fCmB0gwT2NMSnEGzUHlo9R3bZTqtx8SLO1fnJAO4rPLMch1Ga+yx/BCBuJ0q9me6KPt22tfy
rdZBC1kF6Q62a1LuxdIz6d/G256OMfk/wq0WAI05UCTQncmVgh2MZmC7sXrqHj6UD0NomRR3AsBt
tfoYejyvxzbxgupQVZwevLDeqMW+VbZ5yGrClBzKRbK0Mmvy70gdqWnsmUcswWqFuzZ9JF0pASDe
6L9IhadI5eywEYSDqlY2QDfZPNbSRqOTOHhifkN/pmSrxITiTsGhi7ZZ85JkNTmPiwD9RfJJKCvZ
0R+z7pAVm0CBpzzj/b2Jgruwv22HHTlyu5i/Yeh+idROwbzm+xdZkq3yxmwOqeyNuBVxpzak2nKc
Km99ylC0Ct0uZQMO6J0au0o/qaOyCrRzl7TgZEm/csv4dxtmiM8paUcDjdbSPIqIX8TPvuP/92oq
pNi1j3nXsZ4Eq0rcZz6rBnsN1LVgalY5Pesa3LgV/hKlR38+qeJLMkjk85DfZoZOIJhOEYWuFHTb
QTx30VnqDDZOzizxZ1eBEA6KU9r1p0UMAKBiHbfunEAF7Gva8o4sHZXkzq9+UXBxBxK2r3jSVnp1
pK8w5z9lsn600qOTL4lbo/2REboX6KxtXUndzY2OwIblPwfNrSjfj9qLIt91bWCXdFdyDn5CwzI5
3+BLGjovj94CWm8+iXhK/+hDCh2il7Y6xmTgtOdEIunqV2vct/kxp+8nD++j/jmZp9/bG6IXFTWX
NfhuqIt2XtauWDwE9TFtflbWOwsDYCFP8mlPsr6awSOdI2VmsBx+xbFRHsDOz/E+mjC8fQjSIa6j
NbtZTFZpl2ps9TSEQGFSehLhKH1SXgBnQrn0K/Y3A2ccQUG7SKRL+NZzNxDGt5K/VG7ZZtQ+i95/
rxqCI9kRi2kr6uEpKdR12e4GmQ5ryu4hBg0ZddQwyNr7x1GRgOQNfWO9htPE+SeTuNMW2+5DjxC7
ObVsZQeJy07aRaCjCcsz7WAeS/bcUrM4Z5qacex8oOwrldiaxtWsebod1ICzUdLlM3FYw5uMe9wT
kc+Z1gzpfXajuV6c9CS0tL22U/tnsUlpsxi0HwM8o/H8KUfpuGkMwSTayrjxO/9sAFIlYMsg9rIO
xzWVaGirvXCW5WHfltbowNxmTL305EqW7IQbLXSMAf0gLHF9t7fqmMRKzlbauUFWGCacXQxbzD9D
6seslcmdqkkTMjnWs7X5NUqFnqh8Uh+H6lkh8Q+Pqf1/Yt3nYQxulyUN9qLuxprb383Nu0W89zVX
hfxVKgc7Dx0LrADwJBgY/xZojKRLmVYyAwGGqrkqS01bp+os4PjqlSOIHTicGUu8WHGUNpBncW0j
ymvqJ2PdLVePeT7EbI3kIJSlSU5C2XCcrYVuQ/ynjGdPbJ04ktpt4dfFYVRq4alSZ+nKlfJXEYiK
CpEoWp4D9oC2XDn/If1e2CM6jV+TVob4KiXRposnt8bRcuVa/uuNMsH0BI/rqgTdgkSXi3FGfejY
D9AvT+WuXkqZtig/i1Y9kuV0xVD17TOR5ItWXyQn5PKafGoIH8l7+JqqIa4Uq7MrVJz+eA3pe22Y
C/WEj8XFFLrZdwTduDHK7D5tOUZY13JVvntzoGeWtGQQB8alIK33u6rKIjKYp3qg4yIS/ajxzlZa
baWbIlb0KzPiGzsTU4KpjQ5UA0BzKTwqiFttkx4eWOMaK9kWn7huJwGksaU3/cV6olsEKfRx4Kr1
/2OOYB1djGeGrOjqhXJDDhu+7BCnVjcZ9bFWSo1wxCQn+ycKrcTj9ihz/i11+MaWwLP+75DahdBB
jyJYuYuGi8i43PXx+9hBS5+CWHqVW96kGFejaEk3Uixi86/MRnElrSK1pA25oa1itb+ihv321/7j
e7xQcc4+OU9FCZ0qNUJWPsHYxU0lcaAEmVwo538//neDyYBOuO1cYPeXU6tpOi6v9cJ0JLLbHN0Q
drOhaOyMyMelIb3G1ll+v7/9BJBAMBVqizoVltLyQf2x1nTx2BKSicCcbSuI4avG6asKId7uU+Jk
+8BgA0SbWO3jWK1vwp5e57+f96u2SoVyZAHhVnQidS7/gMjXQwh1oLaHQSQibIKPJQJ3pShbLMnt
LLSfWnMVu/DdW9Zkw9BhgZFKcEkpkRLA7a0BKSQryMoVW3hsUnufpIFgd12vXXnG71YlQoPAqmFa
E81LWNbUFbEskmzn4MYhsDNM6VaCFJ7R3f37ZX43EFncqmaiFcdlfiGGi3ToL3ECBSEOslclVR9S
Gjlykt39e5jv3t6fw1xsUHWhKoE5EI6vkRcbEyo5kM6p0iqNcJb8e6hv5FU4/UTmCMoxA0P13/Nz
0LO86lQSrEqV0MB4IthaKvNrS4743Sw0TZMfCR3XwhX7e5h4znBDBRQpsyzYM+WhTjZtRSax5kPZ
VKlbqq2mDx8CHyC0ra3vT4coM+/mYL7Ba/oidZEHOG9ntZ1X5ZyNhHijcSc4ZHeBaT6YYu6p/ryr
yu5VG88SFXYUo6/SvEbGSKIS/UJat0qPmdR03Na0eFAc9VTo4cDl1+Qxk1e9Ua8XVKEE8ksfcQNY
HC/7zUDi56Cvm+LMvSfnsnNrGFy6o0iRS1cbEEXot4soJ5hu+vSh1nQX15WjpsqdkB0VaS8RIif6
OCmJF+SIGVo3o0R2HLiRyaljJGLxvqlTRA9cNy7h1K9NehuFtT0WpTtyftHLbqv4+5ietT+FjkKT
VuRQXYjcwW2zONlEVQ/2GdtO1Am20KRryCJ7pT+x2a1HbmJlehJRXZ8hkDzW6FYsTTj3Sn8ogKz+
ezJ9E0eCDtBCuiJiipW+hOFrYaeEUB8tjHzkS23iFxKAHGWt7biH3cNccq653r5xNehs2SaEEIU8
SsIB/55YvjnlitRyM6PelQe0HasOSOoqWSfb7HY4I6+4NpW/zuS/B7wo6gzBj6tGZEAMz1vVbs/m
tBMQuXHcy+zRrrbY2NfC8KqV78PztdG/LgwMDslmIfdQhV/Sy3oSUZB/Gia5nIm+9keOwEMrfcSi
om2jsP/x75/z62r392gXa4NE7M/YyhZ1cnCa1IaEGfobrfWfK9dlFNLzgCcQJGdeHCnCsagJdOCZ
uki0NsI4z05bo/tJWUauFFvfiH9hbi4IONAJYCp/z6Y/dmOO9b0ZlZ3p1KVv0vGNSZmFVcAlYk1q
aTtLMHDFEdmKNon3SR4Mm74lR1hTyXQjHSHxrInY5NJQk6f//KrxqKOvJ8YHx+3lDgZaIjetkT+s
bwjk6vnIydzPyzWrv3blfX8zgRmKPRmtMNFBl0EpwRAKDQ0gvst00bvpzbnWfW5tk4ykpXHx8hWv
/3647167qZF6gBVfZgtWlb8/0lwotMEiLxm/Qu90pwTIgbpCvbBqXQ0bJU1dFzndlaJA/rq16X+N
uvzzP35srZrUTIwZdcHaNTsT5sq99UHfxSbotHUblLbVijtZr7gtnPSNRL5V8V7ccHhvrywa8lJS
/10FQnxFKg0RVaIGu1yl4mZIhd7Qda4OVpL31tAdWVW2YPc0hVdc33oEcfurx528SdfDXRlfm/fL
ovRlfJ3iiIAa+IqX+vAobPC1msPyAwyu5EQu8kfVAXbltmv/3nq48nt/s0yZeF3+73CXcB8cX42g
xKC+4oN1LtF3OLlXPJYbrlnrzWibRL2v0IHdyFeMyd9ONAOUJAGqvHDq7r9/8sqqh0wjpprFeXJ1
7tDo46+IsjvW7uCwpxa+Rx76lYn2za7HYH+MenEojg1UmFMJki/c+utkQ1eUKL8Vd+UuSLOV/yyQ
NHhlzO9n1B9jXqzNSPSmUTd4UnltonVa5c5EneL628Vhzm3kY8ngii09Fq+ZE3jzNbTiN3vDH8+M
B+XvNz0oelNoSgRReH7zU2PV427OAI5cmUnLq7uYuL8pVExZTZO/WM3DSjbnsUKUL8c7+B7WOfCQ
xJASoBykjZ/bxDtFdiw/TE5rX6dUfpNSQxqBqXJOVHVCaoyLJWRsa0KAMCuxhACK2xAmaMvbwdM9
cX8NgvrNsfzvsZY3/sdy5bemmfVkrfGN1gf4sr99KeqDtS6c6flaIfHNl2LQKMKDKxJ4w3/1Yv74
meGL/qwvHv70FjHsOlvDC1mPu2qbefExOl8bUf667yxly4J6pTLEa3vxLoO+s7KUDdAJ83LT6iHp
svAOOYOLcbafu/FNG3Mv9Hs7Bm2CQmhbl9yzmYPdocVqdS6JwK8pBJ3SJFhN8UMt9I4wPHR1YY81
EAskPGP1yy+ew/yaoeubP50/2qBi4ARNN+/iA1cUMRMSuk5YGAJ7IkkwI6bfAt4SDbdN42+uTPpv
hqM0oT/BqzIIurpYxYI0taogIbG8gvcsecFmWC+/j+XyXn6YK3+VOciv07X237cpk04URhuRj00l
B/jvKWgGZWqRnK070w45lQ3j2qmO5paOImCJlbFW3MQhdQuvwGGxKF9dSJcp8PfX/vf4F1OkU3JI
LgnjL77G2VGc5ii4eEIeJBvh0pFbwfWVV7080eWIlIMcTCUSnKGG/f3EqlgpKSULqVjnzoXpsQEl
QYe6chbeMY8d20T+/3vMr5ujqfwx5O8W+x/fuSgmftBwHeyoIfHUJYsoVwDlEolQcyFf6coVT+XX
3iZhzjI/J5FT9LtEcykO/hiw7yvC4hWuNhohHajiw0o7ymUs3g5TmLwqta+aKEjI2UAwKARebipj
h39G1XcKMcbOlCrEcjIxzNcyEqEgSFpacUoH5fRf38zyhzIDlsgZ6I/KxZpUiGNXWiIXlbqIPyLP
jkLj4wc4Dv6w+/dv8HX5Y6ilOQ8hDkScdNnIiaNZFWJCstzgaXxRvAVuHrgqWl3bvAn30mf4dm39
+/KzX4x48SukcC4zhc/dHZBIxtp7idhNat5FoCX/frYvH9HFz33xEfucpfIu1FXXKMZNEotuk7z+
e4SvlfXvIeAsyDQ3TfVL0yibuQMgPgNdPOgj4a7NXjNkdlAz4EXd6AEa2OY5XUTY6euAHjPP4n3G
jXUhEiBMUq0icpdNx6elJvcVw+3NDE0GkLrkXUGC+++/9usmvvy1OvZVAvWpvS+LwlEts6LpNdXt
sszVVWEXzjB/xAJhHrK4EnuHFO0JxlynFlihLP3PwQsX41/sHkEYD73WWSDEV73TnHKv3/ww7mBQ
OxF1oX6tB7N0PP5a0pbhCF0jyEIFi3wZG5DM9NPKVmai7cotwpFjcCi2zGyqwKsL9vJF/mMs42L5
FEchb5gJXBs45RaNuPGieQTj2MmnT7crXYlO5uWf8kfLWopI4koR/LX5szzqHwvGxUZpWUFcm8uj
9l71LrvBDqTK1lxNDpeszvVm05ea92K4ix/S78RWTVlpXb8v1n3brYtR9fTpGs9a+u6t/rk4XXzB
gpokxkD7g8eaiLU+o5vAHLCi3eQGrr6Fx0TsTeUkD6KDgP36Nvw7NfjiZ+XCUmQ/pJdOv+liHybq
YpCAmuju2NcRUgkVQUHVmKdS0XLXyOPWrmIrwsWT1NRDaZHsLbGWt02c6uVKD5LqPVgOu2rf9Bbk
FIT/UmIqCY61Tnicy6Z8mnR9/OlrrXjoDEXwjHFg/Si5wjhVWUWsHcmPaJEtAwROlNY37WQoe6nt
ZRRrSYiRcTlsIVr2og5rBbeI3StKIItGbcFBP0AgoyaxtKkELv2zRE52k2bGnjGnyDCFGd0qO0yJ
vJPc92QS6+0w0VENsqZ1K7kW3gJWM7cMautoJQWZwx3miF4cm2099vKLJGT+duqT5lEdg+TJyMfk
0SoN35ONqCR+x/fT4mQEPThbrny2RpH6O4KsEooLiygP19DqUURp5pu4Cyff8KZumm71qmo33IO1
waZVzbryooHEcp8nfx7UsDuWbQeFIA/M+dAOWodbSjBRs0Vte0rFCcV3ZCDKkIxB6NfJCFBgbjpF
JfonEY2tOs3BMfVDTAH1XCf4i2PtpR5/KKFcb1PCkSjF5RohV7qfahkBzZDjozUbuZa5gJCLp26y
AGGJhhy7eSWhWc5ktL1aMZKmP3bA1u3WnyqcU0UonoreErF5ZCl7nY/AchhrcC2NyEpsBwr37Ij2
gjlGD10l+ypWMtyO0eS1kITcLEiGDbHs3baSQ/O+TuV+XQRQ/TRz1HaNOZHG31oDwpRgsSAIOvCe
2jBdUFrZzzLtCDCR4+FmEIy8x8UbD6A2Q21tjCMEthBtiQOHGw1hObfdjdBEyRrnHgHmU15jR+mB
b6y4mNOftKLyH6nERZy90yS3CFykooUgoJrPchLUhh3PoVStBe5vn7M4ks/RWBjXTgLLivL1Q1QR
DwAYMchLvSjdooh0m1jUXKVZhLy44vAJe0sLC8F4OdkJAmYoEbvRrVfF/0Nr45tagoXgf8e/WAj0
pvbN2Gf8YTBc33gfs/8cvs0B588RLk69RtVyuu8w2NRV3G0GP8DLPaXcwmd4CqQxlbj4x7PYaNE1
4sfXAzdDS4glQIHQkyO++O+XCzBPDQqWNHf02oPqRq7gijlNydkmoHQ9lFc25u/e5Z/DLQXiH2V4
1bdEcfsMBzXmNtCxyaHOH64VO8uMuJwxf45ysSXmYzk0QaTyi9nzy+igsd5gtHgd7cGJ98VNd22G
XhvvYk+MsPShmuKpBlvetVtYy6QcLj3NcFOv8+O1iuN3d/pfz3dxRhBQIzT/Q9p5LTmOJGv6Vcb6
HmehAa6dmQuq1EkNihsaqAGC0Prp90PNnO5MFDc5O2vdXV2ZBBHKw93Dw/3/s6Y99en26b2487rf
aXJi9SdqwaaVnTR+fP/2En9SIfCSvGMiX6k//iBFrgupU+/WD6Cy3Ytvj/z7e1b7qzi1fSFVCUWV
4lGOWQO4/IqBd2j6Up677uj8XH0GnN/jAdeGJhv2eCYG2n/g5z5YCqN1FXZTFS6Ofy1F3OV2j8hY
2eVCoRdDHfgkd6l2+Td8hQdSbbSONZci0m9bT27Ww3ytPiln63c2BQ4Ymcl9CqUf+5yPhtl8/mUf
hZ3z1nCVRgImJEj3o4k7hJUSEsQBft9KhMHlwca9d4D+trItLZjXVXyVqwJf+uSTU/pMmGoIWhuR
iXTQeQ1P9QBrPXzo3TZT94OoGy39JPhmpJEaqQ1q+CRLCD/DZJ/nKnQaaTdSll4K/OKFMoJT6W4E
ABt+FqdGUfzUektdcWiuPa9pvcOt9JZMw1syUaRV5QBM+QiA77frke+auJ1VCN+QeYuutOULBOpD
aZDh0FzJova5EYNHOHU/VLGEYvPhYamZw59G2VJf9a3eGlFMy9psFcJ3/ub3g6dgzx1F9uQNtOtg
VnQf3lk/WtiWDtveOO9GjeHJhwq5oZB9DqsxgZmnhp9AOz9HD06gD/ao2Tql5WZknjlIkdt6W5SX
UWw8SnS824AK+hB444b8G2ddLYOwoHEHPaioJlWpjONi7WdpvBew4Wb7ryZae7DskLtXXXQWquu/
6K/ZE5nzfbUbD5xx2iOXvm/2HrR4V898abG1/YJIvMXiDUvqr8gTfr29BlChc2tZ94SnePJvXDbc
lcUvDbZ2XG5ek7DY0mC+N7p1Xz+eB8Znc0eK9n7GnPYeZzPcCUp9m9WWt9BRAmBATbyvc6T2y9sJ
hioKc6Za5/D/OZmtfcaBp5TjraYNrlbjlGQfzgRC5G5zFxhP88Uj9Ml7kQHSW7gFJPVWUsEa/W4k
JCVVHC9JZdwSsReQJfG0fdnrQMh24Y4cPQb0vLd2XG6AY05mIfkZrfG5eazXbkbQLTo7HwbwI5VY
rVRVexS3vKc6vrbTUh2pUVUOVBxc2AykYTZ1BvmzsaAm9ek2VITuoyv0e+LxpbU2Z0RpAACxhV9g
4Acp7OoapTzB9SAE2Sjc5sP/QES+NtZyX+KtR3tiM7ST+dQZ1m/+W9kLCSFJvWaHP4LOu+v+f22v
meovfoSReWacgFxGCJjzn00KwsAAm3ggDuV+RRnuIw12z8h9ba/lt4iJKQD2xWQqV/PJqcy3SLoe
ijp9AimQyl9d+pDS7UqNqlmkmvP/ZHJ1IF6buCCqviWfYgEVHlmeyoAiyaJHQtoH3Li9swA5TufJ
hCLqkTeqNm9sW1YyTv9ssSWpfh7Aalg4ykAjpDERPZjSzk6QvDil7o6czC/6uRuExAYAjdl2KAlV
1NiHjtzL5KfMz8Dgqi5CDlNyCJfMVVGfO6UZrGon094COXUtA6rPpeZ4+tEPAk8cnlURQsWqCErC
CaROTUOTWgtCpOVbqRTpVLhRJx9kvhb2giwFAEbIAALwjKvXza5q/haGWf1mBlG4uFyC7MPLUrIT
Qy0ep1J0PjqXkKR3GQxhLI0fYeKUm/hsCqlz7cIDG04Sri6A7fD8w7aKbw8cpN/3oQbKrWHCrqMp
iqy1RCcMI4OioVoaqGnwFG0957XQnZJrEjHs55Iw+FlY5N+XjuZ+XdNqRDwVveUvOBB55Bo3NIPt
BymaSTIsoae0KOar+7dB9ASC1UtMdgG1YOnAmDYmOHm5roqsRywiPyk9KOaownz+uVd35+BLp1rq
oaBSILvmuUxpn/lRA1JTVsHuenMJHHQeTMCvW7/vsvt9AlqqQTKy/MwtmTIws/05V8CqAG+sdHux
a/ZuxW2oVR81OD6a7r38PMjfHanvDbcWOk9Etwo8mDjBau6qnVf1/OAy8O4syhKlL9x8gXXdmkWz
1iO9rEE1rBX3OYihtNwWI9koP0wj/E/G8qWp1iS6mXstUykDjPYyicWFCPbKz5P1+wmFyfrSQGuy
AIW4dmIFGx8B0gGURZlbbrp0JVSalzwwvL9viSZ/3mzYgVRd15XWljBUX82CgC2R5p2u4x2IV1Km
TQ5wPg/1tdJxnn4e211/4kt7rXUKQn0bV5cG8KE0SN4lb9p7Sw3r50buOtXgvRNY1MmbF9tJIBWF
oYUeJIgbN1NR1Zdflffzq7c0AA+Zgvb3chs9Ag2975n92abUThxS/Ov2am5pkwDVsO5fekI+3PaB
hSQBrmPFWf9hYs3vm4q1+9Jiay7Jjk62lZIS4bOCbtAVugpgAyRLvTR+NfB5D8TyVzZIS3tI5J6B
woqtpVag1Z54u6UulwUKNKgN2pLz6Zy5FAPzh/OKVA1K7hx7TepdPiUoMwQY4+dVVe7sCyKacodM
P7KWYMT77th4xu2a6S6oI52izDdRGgMCm0hGvNLMIHjLiwTAvFtQku7vyAJa3SjTAty0qs4zbiV8
+cV3O/Fe6/iY7U6VJV2C7KDD+VHo4DGIxlAJL51prAMY3pWySzqqFNhj4/jGPUMOIokOHSYAhVtx
eJVuMHnGBuN3C+8zEoAlhTndHyRaVg/kMwD4pAK6md+9BDcFit6a+s8i7VjgraXX3s/z8rsYfFcX
zedf/L1YcYsEA6IMsks5KBOTmHYy/LmJR9q12dVfmiA+UZZ6B9l2AQTNwqyb6y/UefRukv+gpXtC
9k35NV350pQH+7Pg5qUycN/j90jvigNs0lu0yWHNAU5QHioDdan1zqvHrt0dzxkAfO4Hybc3qKFs
X/9TSiImaeEpBM6p66EQ/YkaPaNbDCkufr4AEvpAGd4R6K/ttQvWBD1KHMkMQWXawrACt2NFQX0o
i31Pn0Vp+cD6/656v42uvX1D6DtCNWIRJQA+kyAYcBHa7Wyr/s+ycn8WKXJs8oFN7hubUX9ZwasZ
QBSvuMpAeA5flPcGhdp/a7Tg9u1x1PTuoMhzosTREEENbxnjKk25w0rgYsmL23Pog5ZwGbhi+B9s
MXiB/mylZZF94yIEEfetg6ukSkCjgQvh1mn9SPabzv6mYP9ScO2kLQIlwGgUaRNpJ5igd5uMivqp
SXe9wGXyEPf+3kqRmENmXENXaML0+X2lgovHP7qLmRzFL9nmMhR+3RJF45Lb94fm4/dzIoXVjZOB
UcaOtNmVMgCbgzhQZOTCfGrssUn+BjLRf3RE+7+M66+WWjrELJUqr7Ksyd4oBlAS9QnbUcpNol/Q
13f69IHA35FBids2tSlDJJm27UNlnqDFFUA4A/GJ5vQu+tEdpm/1pOzVVjytFw3Nl7T+udVmDL/J
ypdGW8aYvLeMElpin4pxqFOQKYaJdIzhwPm5mUdja+0vxZWSRC4ZG4enrhSDebtI3AdDuWPAmD+j
KSFoKivb3looBVTKB+BMGvDPQ1kJeFMFQt3PA/m5EXKEv8u6n/pJITXESLVrDB0ZTncutx8VPd+X
vD+Hgkb63kodVbpwPfvywN830Qjj+TwALKzTLQf/Thr33cUhTZsCG1g+TbFl+ZULnCOlDC1GdKlG
pQwEDwb5KVDqB4eExrH6Tda+tNPSE7drlKL3BGzyS/SpvKXPAPo8/Rt3rnfsIQnUf42ntW+FzIuj
Ehnmzi34JI/6rZxfB+Wb89SEU0unJ0LF5g3AhXv5WTYeja9lsQxJjqgUYh7dFxhbn/LneACH/PBR
M3cS9tCAX8bXHMa+WMbMVHLFw6P/dSxRe4AFLpoyHbKPZ4+igPdEoyE4hFkS7AQSfb83VYShl5ck
Qw8MkI8q4Lmu2rEoDj/P24NGfrsZFp1EIcguD0LunhUH5HXKFspQ7P/czN15+zKY9gVwEGVk3+jB
P4PD6hGgjbftc/ASDV2ovh7IwsPGWhpP0m5kThcMyn93nr1+k54OrXAXrLzn6EHo5845lRQuDnHU
koMHQZD9+yq5nUoREpHTdzmkwjbviR/cCXb1rucQGhZey4/H4eHfD/zfm2xpqA75z9m5pEntqoJ9
atXac5meRA9Ysg7AgfMHS9d4Rm3V8XWErdksE9CKUgoXB+nQ+QQli2IMUEmHjU8T9x6b/t9xXBpo
jS8z2vLUEl2/XD33rAN8c4OJLY1qk/odpVIOhXlOJlLRIdcoqqBriG8aEIqgSpNdloAe30kqLoko
6Nv2q8657Om5HN6A4PainZo3AG+BGzRQVRQZBl3oar3XcyDdJlKohFCQpBdVfjGZmtuDO847e4wI
hqpQFWtw9DZbOqOWFM8pla008KvErg1hGhXiwoj8B1v5jjvxrZmWvsjz8/YcZEi9HNY9z7PNDIBl
4bOWzw/s8J04CcfVvwbUrqFDeErTCxNtkL02zpl5HnnD6xOAS+RW1MYnAGZPD2SwkbGWDH5rsSXy
CWHwUGwSWNzq0yfX1B9d+tn6Gr8EL+XTdfgoreKOFfvWXEvkFb+j5AArKYNku71NNUGSp9tzVU01
PVTHndi8fgilIDxYvzuNfpN79bsm0S9FpsvNPjPUk3o5OsXIE4DYrZJeDOnAzxMq37OXHY3rFlNs
cvfa+D/VtiZ6okKkGff1AeiSsxBMp5M0VHvBK8mhC5Ia0ZnbrvQRcw9jcAHVeN85B8+u3A9G1fOj
O23lzhJLX3vU2vZKbajlpZQaRVpYl543vA2u17FuDm4LKC4k3DB/BzlIr/MBGmI/6JOvOYw32bL8
gEwyfgU64cM0hwEQ6QfhQVnyfSX/ZbZaS7P1QYnPE/pmfpynzps/bLADpI06Nj4aHkb5Ge6Rnxfo
Xpz/23S0HDZohyInBbKCxIjL9lOJr8I+8G8JWagYImgMLjHAmwIMAeSZghwhb/fKWZMeFK3ekZJv
+6C1JrerEYfXuMC7OcsB3HS3POxqZX5Wex7XHK+llp5H0M36n4RAiJcl3hYQ7Z8n4o6xowt/3S+1
7WtlCnqtVTj98YvgQM3gA3IOKuoVNOROFA0E4GJ/bvHOPvzWYkvXmCIQNGeqHcFRTD7ieC1G7kA0
fWDPLkPH8x+M71FrLVUTimjtsODkpHU7RgolDOUKbs9Pgx5Yxf2fR3bPEH2NgbTEOAy3aRLHkTzw
IgAhiy2MTeRUYEJ/bub3AmCqNglHAClEVTmRuNYhwBAULybHmTj6qzaHuWEo9eOh99Jc0bkz3e0a
iw7KRBy6bxRbx08PrcU9maHylYQHsh6o2WqtYHIGIkUTyyaOXwwSjiEy9YpE1Xt7qHAwUuCngtJC
0CJdOaNHoYt7C/q18daCGtdOVau1jBlOzySZS69FDaB/5fZ9I6RG9Dz4ebLvWf2vzbW2qHDT0iQI
ucuW9a3wEZMPDlCkMM1T9TKqokB6pAqb7v9liYlWgGOkahopyboKQEM77VsrYqHaCoCCpf16mL4k
T/kbaKcDYF8nj6taWp787621JNYwQ1fuVIAa6eZNGzX1oYsSR+654wSdbnRTzIVipN4gSlUgEjoh
n7pxNo6UWJv8PM3fReqfHdGoIRAhv5WIs7WmuSziW0B5gtkvzh9b0RmqtxCQnG4C94XrUR8Qbx9s
ou979V8NsnkMnWsaFUDD797AJQ51iuUAP8ouhgkWcRW960q4Vv2H+HLNHLZXlFg5EG9ctKm/EdX6
YmXcchVAu9jJwF5IHL8cBjUUIb6jAbJ+ATA3V4MrjC9h1kv8/PwSQ0j/ll4cEHrhYepKAO/1dGDV
n3+e83tTQDZE0yVJo0CupUZcgKYi9XwlzV4+u0BZJzowvClQnxmISD839X0X/XO2m9sCtIXZafDX
vs+2dJbEIIpywCC2TrbQvasL5GZAGMszAnhoUqFj/D/lTfxqUVO5owB3hOoJIsbfW4TAyKWgFBwt
2HO1LO6Sxku94a7jPDh83FldDeAjECWpJAXfpCVHmpJ0HKgLof/OLmNRJe09fMhMf0cnIKTk01DU
J5p4jd/H4ppyCE+XKQFFIA3FD8jdcpzG4EXq1Uf/qR7/vFa/am1bAgvHOqcpzZCAVWsXTXqCI0GU
6neA/jbjmXzBK8i3pfAe6Geo27ZaZ7SNOinlm0FYDBxKGno1Z+b3PNrKk2sEB7xPffAT5R3Gy8V3
DbKAymrIjVVD8GGCtp/E1VOuKtGLeC6z4eUKaqkumMXIv8jnd8FUk7ekyAsKoq7QsaeGAJAH7FTc
PEJhZ+Tw2RW1MC98NdqEjmG8B0l0TIhOARjf7J2qqjih3bwHirnlP5soCRDtVELY3H1pCiAG3xeh
cAXNOUdCZ+BvzUFNgobgILmCEEOicZuqvjipr5yVqgyWHKLoHWDBouStIW4GC/Qpl4JBx4F3AQfH
hIwhdP2+2rnuzfIK3YLzutX1txASRcpVKXGLuh0K//LgU9du3Syoe0YcweUQvPy80m2l2wzJ1Jsa
HBZaln75GV+CbSbMkQYRUhU0ZhMYpEtfc8FqTfNupkGCtlQfpm20gr/NJBKCBWSVFCKyjEDF+T6J
WnTJUsOvBDwX+VUbNsfa6gDu8kB+Nj+F4c/DayuddmONJ/FleJdzXSPlFyi84msvjjk/S1E/TS/9
hEz6n5tqq9J/NtVpkH5AcfpNx1/UWOxkMsJRXt+T/AaW+SxVtAdKtBUXaGaPCwAIkomEUb/+201e
aWzPsdMRmT38rvMzjCiktkKy05N66rszUh6Ix8P2Wt6BRJldkHrNatEevIIfzSkViJme+2wcH0em
vp+Gfh9ea4eB3yNdwecTiG2fn5MP50l7kvuwCQ1+XqtWTcfv7bSEMEtk8FZl2iGuNVQjHex1ioNA
0d5WZTeQw+ckij68GE1V+j2fMEjtv9aS+4SlfoprkPkebsTWafT3LrVEFW26Dcvo19Cd59vrpZ93
ry/q8HEOzq+btq/KvS1DjU74simybecWnhPWlAIEpae9xP3y0ic8PYxhnf2A3cbrX/rFGLKhnjk0
d+GnCHDTW0ImrthvwDiKF8jlho/Qm1q1Xb9PQMtci+olcNRGMYiv5TgZ1EOUQx/SrCOgWX1Uotud
5+/wmw6cJ70L9+VAey3mkE9SAQ1KTJcz62f59Djf4Y6G1Egf6oABRHwR1f99tvKMaGhYxNTvQ9nk
XGdFRCl7NcugOVEASYHd5YFsNqb8+/J8tzKtLedkVe5rBeQSIkR+4OEURkVOq+Bq4Wtz771Sva0O
PyI3CqdC3apWqKuG3z2XXvIcGNti9qs7/2tf/u/zEWgzrzoHfvKP/+bnfRBWIEBe0taP/xiFR3+W
xsdj+mGH/9189c9Hv3/xHx/OPg6S4JS2n/r2Jd7/r/b7dmp/+2Hgp05aTbJjXE2PSealvxqgp82T
/+6Hfzv+esu8Co9//2NPVm/avI38Yv+Pf330cvj7H0CxfVmZ5v3/+vDTvvE9sgWcJL3Zyd9eEs9u
IsX/fOufXz3aScpbRO2/uPoCtg/UbVXEw//jb8Xxfz5p8nVNgwwPjnEmn/hBnF7+/ocgif+lQt6O
BWzwhNSmBD8h7/hfH4HRBmYvxeAyoQTAVP9nDr6t1l+r9zc/u40Dx0+Tv//RuIff5IksQnxt3gMw
JLi1wK+2FEssAO+sxTL153Kv3vtOd7upJv7qvFQO0izdb+3kpG7OtrrxVuVKnMCKJH+UY+7Lx525
CLPduFxJY74mjRwrO91OxkybgUxbH5qnhXm+dyxtJmXdEA4Fr1dNr8t6dbYNXpavhHXnYMzFibG/
8LgxO9vipBx5JOLtbtZ1CfehNvNX5Vjb1zNjX0zIR0tX1SRcwVvWmZcrZ3leilN1I0+zE/jxkE2X
ezz5zroZQXUy9pkt2+dPDsrw7Kx0S1h5B/2kWol9AW59lkwc+2q+6RZEN7PKvp274Tqblodyns8h
9QjX+byJ/86FVcl/+glk2XzXWcoL8ZjCQNGtFtouOWpLLeWv0IcqMOJayUZapjNvb9olhFHzZMOD
ybFYXFa3V+3NEHrRpDhmm3xU2XBKlrNik21MW7aSaQ4xyCmfJ1PV8tbau7v21/W8+hR24iKfe0q/
nEMvU88v12E2FT/yuWgVdni4rOmqbplHSEQvK8DeAPcPuskU3hk63/BQ0It8RlvVZ7VgaOP0UAPq
/XZ+c9fxWrVMKx/nMw9Ijtllz+sJML4HG2GZTNKZvIjX7l6+djvoFXp3Wev6kCdgzIYL2nYPpjDQ
T3X+lNxevbVse4fwUM/dNUkBNf07g6DAZSaDyEcxg6GZNaCa0ly/UmnfFZgohj0v7Gph7JoZVprp
LmcyK8IX0xFzZ55YW/tyoLMz49xNJtnJWF2tKu7KFr2y4N6RT+LJPJGHfltqM2YRuYHuuPFS6ZAE
rZft510XAAPSGVegHPAVRsPsMFEdjBczkk0uTp/vqSc4+vIdVKvQ/tKysGoeSAdX29jzNc3pXg6d
1c02ULFeV9p3ZrCuGHNtVu/hB5mT+3uAjtfW+WI8U69902KwVDz7UBJ2pWVmq5a260DzM1LnKiAH
x2wiWqJd6F33ENkS/Zmn0KFaMDWV43q/PW3B+HCgth0yNbfmKcZXnW52ZosnR+zBNBnQDZFO7N29
ssvTLm8vQfkHMIdDwi7YBBsFep3udaNxBF0r0w5ENZsOR+pRtjGW4iKeQVSO9Bq72waMnmJhLDtA
BS+Ze3GhLZOjCJvpsoM8FFN5kSGd5dxYKjtzXc4TyBc/m61yiKb1XF4kk2SawgmJ3EGZ+S4u2DLc
CjrIYz5ONi7kx43Ik0m0zKbZpBG+K/DEfve2STYXVjM9QPZikpIKlQy8NBN14a4SbkSyI5ttCf65
knfTOUgy+3KVnM5QU7N0sgVUUC03jVrsdDRBZDs265vZ0AteWBFh31m5B/nUWXVWgFgzXY2kyV3x
JJ/q89MFUWGbjJT91eIv8Lvk++tO31ytWIZhh7SJLvgXCBi6bJ6cHNuhaGzadNOug0as8tFlnUyE
Xbbo7ModWmFS0aaH6Hldd51T9tEtTmUje4Q1LmsmSLSly4DdKq2QU6SVZYVeRjwJnLVgfJwhBbwa
gaCjbGHG1DRvSyuIHNnZb2LFnQPEg2g8uDG0GSLDHVI9Fg7Kut7L06vNy4UVOwk1SP8r21vrVnzQ
LdWqOj3T8vZ+2C0+wwNLM4JKmY6pFtzBVGpvT1XZp1EdR5sVIUSd2AkZECfewwZhNdn5N/iJKcCi
QMbjlwxCi/vCHoZqY+XcXjM7sPUNzyO/rGg9V08yrptlnqiBOUEMzhQkWIHOniFmUY+p8rjWqgdM
eIxPn7zcbG0vx80MSNgL8SSdB0wIiFw5ay6f4NycYz7gcVlyCL1anf1lzWpOi506dTAj2ixesZ/l
abryURcsmWW8l/uzFZy0mTI7WzEvhtF274IXOBXm8oc2F+b1nt/B5Bgez5Y8Vfbp/LK+2rddugqW
8oe0v9nSXuO3upWOGYFjNUANO0oU19L4unRs6NF0CzujDoS3aImtNPaIZmAjQyyHcRkIe6ZLhBu0
sWX1yjgPot12Ea46iFV0wmTNq0m9V6fi5Lw0N9q64NvLcoVw5yNhqS3jWYGVdZ+2AzoDxdGhEZ09
xhkDPCtO2p62LH8t7Fklpk62CHufF/UuuHaVpbZT5xAuyXPqkvI5hE2f9Uz8NNZV0GcQ+w7TCg1J
vNyuo6Pvd9MlDys70lG26xvcdEd+PC9QLNInOkTZEWJ6CXf6+npUlubaOeKCm+vgyPVCcKw0Trhd
wHIW8U4S+QXkhdselKR8CpVTueT95jq6dvU1v5F2xdFI0UDV+HqssanXDTjd+SweYwW8dbgGPSqb
ohBudjlLNt6uGskj12r0DZo6HGrPbtJ3tT7scixYZ2agSbYWlJn5yLTKQ7LJx1sLprAMBdbZxbPk
eIn6ySTYlMsMy6PtUC/HdJyPxMXtitbJDxlWPJ+pNmXmotlPL080ns/9Q2Kz+9h1bFtSIJr/w8nM
z9vNzarNF3atXrGL2cLsGkzGql47dnyQdnIjA3qjsdSFaSNV/MW6btC72TFHoblrd1VZmW3iikC/
e8rsDJV5WaPPVAZN5+s5xht64kZVZHZDZTCVLWEZbVA2nzdQ5yHBtrfz4BjOKBvPJvEMaiguZmGf
XnJ/q+ygNTaY6OKIUr5tWIvr5rbRGlvnbOodi2uu+YOFQR/zhWJTLPgMS95IT4JHwNwgObwT76eE
07h5lt8py6v3WeAHkSHqbKKjFA34glD3+ZMnymjwywo0q3A2et5+a+EeSPMUzZNN/LXcGWh5L5/h
GsFJu/APKCkdOhEWvjGWAZYBJ0rt54hadISxrFpc9h5FkTC4wZK7wNlaY+TTMUZq18znougMJIwR
9mKTjtRF8ze4gxU+rmxE/JSO9aOEjyee6sYe4AqgHy3v4GJLxIVjo6QUvJZsU84yzJmw+uXu5HPd
TuG1wwOQT82XVsnU3TcWVLXyOctwlHbhjC2Pg4gTUc7SMQbhyBQmERvgurjIg3yHXOvv2wMbyNuy
MwGnEBbssGLsLbdzP+h3Fq4dLrezcqJsxFF6infKh3NMVsKis5EmMsI3lyxxtJX64kp/r09n6LCD
rjguT8XYtYpVfkpP2Z5aO2lyscV9/UlS47Q+1dOEnm14K/94tpP1lGmyd5EXejOvp7FVjdOdOZOm
5v5iiXt13pnkA3FWVt2LXe2FhbhSZ9VKnMXWuzapp1nQvSz1WbEXV/VU2Mh7dS8Q751fbLjJVspE
X5+Prj015xDszdUZHGB4O8ZGnsnj0OuGS9fSpu5S2bg786C/Xyhof68nOoQWh5JlVibF+PxerZQp
U8O/4ZJv88G7uxPXxlSCcO+Ieql32pKJfOlMvZ2xMENUV71DPK8Lda3O4Vvjq/Fsu5bH9YmZkz71
9S3qXo/wSFUrnxEXq2qcraRPz0rt2q5mHeu2PvdAlzro+9A+r4Okz/dCS19BseD3y89007FAZ7Q7
1nYFeUI6PR+u6yt+3DwZh1MnGzj8nMw7lrLIRr4dzc2VtsjmFZ79nvJdbN443AhuV9+BN53M00k2
A9rMw9MK+5p9PsS8m/lxsPAL30pW5Wm7Umzpo17ouzDs5XYyBr7K7253RJblZTSjlrJeEBiHztg2
V8rJOBmki6y2exk0KHzUfYqOiruhrZzMPWHA1/yk7sWg61qpJc9QoXvlo56W0Ez39EM1lsfKDR0f
4h3C7gxbL9yN0NZt5LG+xjSw+xFYaXnd1ASHzGF5gz+iq0wclP4gQkJEpk1fI40Wd9rV2JzJK3NW
TqtVbue2s9aXJYkkdrJK7QCSb+t60BbVzNx5G6p8asvk/LapP9JJAbXQsj6Wdja+7vMNBKbBLI26
IQ7t2oF7He8cNT2Hdei2jm2WSLGKQ73QcLbIB50TRVeO6bGY5ZN0Uto6S/9BCnkNdWmTPsNqaKft
Pp6mIHkmY89SPqRJeGI9zb3eLFJpc9tFxfVHNq6RDJ4PLehGLxYQcOrKO7n2bc4qySsYiifiqoS5
zBZX5nuy0lkxdc+GdG3WoVl2Rn5e+3bzAFuh2ZhUOOkrPr3Ugxqn82SuPJvVouaihvjzlKHgrfPB
wJGqurdGdPgOf6r4/6AioPbxDOGbIsoKRqTcl1e8XRgItwHP0RV1Vax4HaLN6c/WZwHX/41IxCce
4eu59avXM3kUn6QJw+LdwNZZkmWcfAuu0wmbdFVP1BVIya6VrWiPq162rF1/XmzvUxzSlYvNdGUy
AuaiZRS2/qz+ZIi2a3HD79vlVFwlDIqTKLdqKzo1Fja8UJnSsVFEn2GEW5n70GqaqD9JloOAkY9p
TVh4p2oEiiEyZM6u5EdJfRM5VVfXnAm92NuVdNJX54O6kleOxp6LQDzkoz013gE+N/pwH5/Kkz7z
iEteXzQs7yxiU0Bhj9Vu1lnY0Bo97WzSqredMeRZeuIT0r89K1vLK3HtWepcnwlWsUalrcEtWsv7
Yq/POpvw15NsKHXWzLD+zixY9USeh7a7bJrNVuhNaSIs5AMzsqxWZ0ZlIV1zlnoeMmLfNjbRinlL
T6FlPOWDzkI6oXZnIg7HKEeRKx8VK8kiSlMZNXU5wWK5N+fSpGNn62Ll76RmMDJTDh20VU5ZenHG
+uozcN/Qt80yLBP2pM4GFBFBvZHPWY5WqfblScQsmAd5f1N69Sc1h+EuWF3oYrVuFKM6h4u90Y44
ZByozv3bCqTWBq7KFhbFWJq4NpLjNKIqbMSVOFL37m47M+eo3VkZdzPEjQnh9DKRJo0NEhbmrJ7k
vLo++cv6s1ip6wTNi8KZQsboc5rczrnKagzFGrUtF82//AU1b0zPR8JdoKzjZm7n6VJeu7vLDnpb
mHXKXflcvlXQrDYWRh4zW+vze2hvD9cjyr4GWvSIp3JeYF3JCn5PYUe/YaiMc7dab8OmwfqTvLZ5
uhNRcvKejR0vMYSANLIS+vuvBzCla/PQWWwPKj3QGSifBqvzQp6RK+QcXeuylA+KQQPiOOYIGB3T
HVsGc8U6jhrzLY58tpA5F6xG4WznFVLPgPWZC7/ETtzzLn4jTbJ9uMSU1RNxjNk7iCNzjguNQa1G
W6A1pb48z1m9ao3r/Y57vfR2dB+T8m4e0h3ONMNTPsIdHYyX+ho9zrzkHOPDJZGBrdrHCDY+Ono9
zoeggEnLF/woxxykTfRgu+bxbeMIZufnaZx2w8ZBrEYuxNBNk7Th46mQzLOdx9s+vxa1nrlmJFhl
LMoyZB59lsg5ZvlLzllCxSU1D9L0Cjnqe7mUZ8ERZcDKLpxNZyGP6QiWeeYc/ZO43h74kRleo032
1ShQes5GnfPVcHleSIwYtxUZanpwrJAbYJKn1Ouyf26wKzfeKEMWu2ZBxLtLx+MlPSyA7av70i5v
DjQ8EkSNSwYlwnlDX64DjiuYurWzwavkoBNsoJdfeib+MT4m/gSAledNjE3K+umMMBuBPaI5KSek
GQ6jjTebzgkGEM2wjWU02V772UJZ4ooiLPyTNk7K9cggbsd0qUwZobmWm27mOyyqMmWpWBoR2c13
5rxEcLZrRLv53VqYcuvErTAcQswTG7nye/Xy11pKYk+bspLlEhHhPxrwd+cjXvxCmTLwpf5ejGXU
03mhH5RJesIXQFsQTOBYviotfpT3sZXIfRS683+o+7LtxpEk2V/pH0DfCATWx0uABElt3LcXHFKi
sO87vn4MqupKJVog7uTbPV091aNUAojFPTzczc0+KI7j9OplOoKZD+cDvgw7KMMfiJ/ZzjlB/f2T
HqCdBTKHbbxRD9nOOttEkw/pOjiLEFqwcAyTHdkh9tmFqhYjpDK7GCklWrmRD5WgucHcOaM4smsR
yJBdvoFUewPV9Qv+0qF+rXbppd1bp2oXITWxbS/xpdwQrN9bdM4v6YXevZN0S9f1ndYTtk+2MRJW
0/zuIEay3qU5puIe1wgd8j1/DO/hnRz5G/dhYY8e+SM0KJRWj3EnwcXB64KI/I6AZN+eo63SXeOb
Y3yXd9UNGQEBOs24SRyRDaiO9Zuyb1fICgi36Bbey7N795ANQJb5xkF6fBd0GQiyce8JXopf48F9
2qUQ8juiM/+CMA3/wsYEy2k44W/baJteJMRuLf7IPJo3fBJGdzePwi17Ay6uvqfYFfd6n17Ynb4o
uHCjsxVfiv9VoBNqi2CpUz3YmDd2r3bVNgwmyZnt231ba+axejNPgOW++RdoXJeIf6xz9lG8Zdts
1V6DD2iug9f9QD8L3B9KxEGI2LYpYhrlHTt+h0MSQYB0yjqHH1/LA8O5svNVrZuqGDEmoqlWRSRa
IbKDaHB4RRBjnkBTj+hDmhRd/LuyztZHuQaTLN0HZyeHKsKkwemCgzmGutImW5Vrts+2ZAf0ofeB
+M05W+/hxTyWB+k9OFdvOT463VjvYGHtInfxAJ3sHci/rQ9yQtQh3FBsY/v6Cm13GAmOma9gK0WI
KRyrI2JjcmwRgRerYocwAR3t4B45ILJCdBEfcB4hMt7GV9xY8Jpwml7TTRdLdP9pmhmuVNJWfMne
q5Wyi48pbBI25er1Wr6Qd/5kfoUgIDhJ13Rf7tm13FTY0wXoDfFnEh7SBSeQ5syv9Koi/sbjnRPm
795sMRhMDUwQqehLilixO8BxI7vlx/QYXAQcF+buKxSqD+HV3Hp3EZcoHP1neW/CEt79T9zxmkmL
tA/WDJFNeEAkg3EJ/gxr0YXUuEPk12TlozyNdARir/KAZUNk+hU+oTgITJv5jjUx3xFt+BmCuPSK
SVSN4ln9tD4QIoPU1TlXpWaecFwjGq0wdbv0igAbH25fXcQcX0uEV8GZiJ9+O1UQCZ7Nt27t6gOe
J2j1tVzjBc5H+YkRp1fV1vD/skO2ahzdOwnPxTatpvVrtvOw2LglbeUD3eOaU2wbosNKyRHLnO9B
gu8RPb03Nxc1l5tdTcXzJzuzapLcYG7qmaMz7oOePRiKO0mOWZeqO0fIgYPE4EZenRtKSSd+46BW
JCEfWJ4LCIqvvVtyRL4QBafyFBzbbXI098KlfkNp643tnEN4opZev7fv3DuPsgx7Rz4OVSvk6Kju
HYIr/ov8gY2tjdrBRNknSCzS90TWs0/2nuCPUkROqEwgR4wFwqW3q5wpF4LyRbYxD9EVmUHkkdtT
ck0RtDZI6lSf3a9ekZjmupytjDscN42u2bXmdZRZeOTz2hNSUIh1kdVFZhj/iMhN44KDf8B/NKG2
XotTBb1I3Y8kpK6RnO7+LLniR/ZHbk8xGIS+KFIgP4j/RT6r7hNPEVKbCQYFyqO6S7xaV/NiHbwb
fqV8Ny8FRod07dxDypR/CU9ITa65Ag9OYdSnZqPsUZA7tyvku25wh/UKuuj7bh3as4SwkZvk5+zW
bgWIir2pu26uyQYC7mybHds36RKe5HN1a1fmha6EYCJskH7H5XJj7uUP/H3UF0t8IdJe2Pcn80Je
1V2EUmOXFscOu7YrsiavSOqeqjWaRM7w5xT3SO7s32NfU7+OAOQXzxCY/+wSsDK0tnR+HX22qCp+
rR+/kfbBp70na4FoZM0wSPkd5F/bZsNvuv+bnjBczLRyYbsCz9qFCbK4+Um6SJfkk20xcwecGe0Z
ZwdZ44ObdXD4Svofs1sqTNx7cDQvJdKBJ3H3NcQA/P5dJrj4tA7VOgfTHbdDQrtdCZvklr4HB/4F
yvCrZlORCT1zH/IHXk826s45isjyY1qiWwK5I5yxPDYdt4O14IqcbYsVvYOQO73Xd3RmyB/WLegM
xb/LZ+imIwNyRBXjlt7xufgrctHZ2pdpZThgbg2qmccKGQAY3Nd1m9zcC84besVxht9378VNhWUh
SXjEU/GPC702ZaLgEDwWN9zP7Tv3ER2DY3SULsHROgTH5Ih3wTizI9ul73Tr36ObBdrsLZL4NpKn
9TuGxrb0g39B2h5p/mvuIKnfZf6tg/hBXqs1v4FpIeOK/dal8KPPLgu7LVEdxgoh9Ew1FD2O/CXC
WnT7LsBuU14QYKewQjTWbFET2GFsJpJHxwLFGKyBvcfZjnJ35wD4Db4vvmeoH2DL7WV4gGYNhH6E
tY4nWBfs7zduV6+sI+rdJ6wSbhwbF+u8wcgDHDmv6jk4yjuGj8rf6zfxzO2US/6O3+ve0r5RuBj+
pUEN941svswCwlvVUT2Lu877dKXx+B2TsE2x+cwr/p59b8+oBMASKX6Mwdcn/ubfbWyl8pyfvWMe
apgtZMVXxQ1xxo2dsTewtlxnbO60RjCC7QvVoztGK+7kHabJ65aIv2FBUmwIbgdNUUwViNk/zX1w
s/fWrTqy8xM8qKlBbh6BJypy8IxkQ0+wN+5d+pQRjiF4O9qw1mbT7ar8Dvy3e6/fyRqe9QBU+La4
mTermHDn+C512w/7ldzEXbf/sEW8iX1BRNYcMXkYqXwubjBaCLmK5xrEEBecAdt8g+AwviMy674W
JBvcGZV+YHqqv/6yusOOLBFIFNt6n+8hewS3c0O0hX+QX8Jr5GdEYvi2W/GGxN2d8k/uBb+GPRDf
8W98gL+Otb/PmRInzq6+QOVQuElH51ReEExiriC3rZ5DKFBpiEdhU9Z7uoaQCacrx+ScIIpFeIbX
0UO+yTfSrT2gWxgWpZ7Le7pOVoqth5v46nwE5/pVPpRrca8c6R5DK97qV3plSMsdeHz73To5CO73
yFtdhCMBjfu2wtOjj2KFWOeu3BDw3hEEYXQIJ27ppTmW92TL3xSEkfE6r7tBIZruImB8dnrvcmzo
/b7DeBGTb2vc9dDM9TV8grizeEvO5lG5sVpzEDHitySUstKLGev4sj2mA7nLrQd9ibcs1wI2ETXx
ilByJaFW2UU/whEx5oUe3Kv0Ln6ygypNkAst3kRLg/fdKIgIX70Cs4mQflu9xZdsm68RfzgIEREn
rIMCv5xvnHflWO4RIbdI2Sk3xMlYF+GGkcIp+Xe++8S9ecNyYofgj2p8VYnQK19nWHfp2F0IMCeI
xDzdPKqFjpF475i8t/qOnmoBTgk/yTdIEu7w1917eReOeHd7TdfSTblhztq7XerpxTqZtwqj7wIN
HpMrH5IzonMBt2DU4vB7zQ1bB/+2L+Ed3xMdkcu1ul2Mn/GtDjcPi7lEt+qWY+3LtfNuX7ADyQY2
xG/gRJJuW1/wV+lZgfyseZE7lx9qxVN39yA35xjd5DN5xWmDMMRCVrg7/tQP1AhDnGPdEUkFHcbc
1XqVfb0imwwetsGp5yBvfFABRcDp1J7xnX+zZfyNtfoNPfQPgKuP9fq/RZanV9+5hv+aFOn9Wvwr
+vzXNoc7znLnPfv/ANclA6H3f/4DmfovWNfs6nsdnOtvVFf2HdbV/c2/UF2cKP+7Q/JC/gQoLAL1
NwDy/4J1cRL9NxTAKVC+gN8SmTAA+P6D6xLJv9FPAlQXOrJAAwvNoV/ALpH/t0qBtAaFB2H4c178
3wC7ejhqrsNzoQ1A6nMWUN4Xs5Lj/LmL8rkir/CtuS5l1jxWnHnTJEtOEZ8xLKPB4eBRwFRk/y9M
4G+QwO+gssF395CjoRDURU5y2ajBowFfYyMtm8Z3M+f2ecOSCSXIKkqtrNcy0BO191RndN54nvFt
xf7epr+9n/0Gafs19h6UzQb7BNemtWTkM6I1U7urN6N4CzhyPY2XscFG+iA6qOUvKOav9/TgwQKI
13k1jhXDJMKk5sHaX/yvgOm/ntwHONOIScxxVSMIrYkH6TH1iTO3nDDSVTr04d3Pv0F765DKbc1R
0aDhm5wfaLl4PPNDz+0W5Ntzi5bIaevlipE16yxb+tEYm2Ov//fXhHSNL9+eHMURsZrEg7AJiaih
xkjP0Sp8imoXFN/RKVPtKXpOmqewlNhSVKt9LXS1W0HRwszXaMxlY/jb33sGfn1Jr8WGeow4HVTT
AJPptAkNcUbn0F/XhTdCJ9bC2jENskBGRkde2GsU//XCXt9tYVHqimrrzUO7fK6zWAttddd6ru67
0Bdv4O6tBnR7ZrKKFW/KhQhTZATHjscZoge9tAiwvMJhEFfP6ye1lXCmZmght+lCtOWznCNEyYG5
od2JmgTIa/rzqDWnmQ+5NfP+RxtD7KGjWYkGtlYggMZx0lORBp5OaF1pjx8+tDn6vMVpmiVOo4ay
kS2FpTor9uWxOVM0BTR6NCM3/4XtHr+p+9wfDF7sOZY6Bw8xJFEVQzCgYvLmGM3MnpOnMcHJzrp/
enzPn7TEaWPbKmTD8+cCUqDhq5TaI5M09Ozu598MiEubUAxymDyzkPl10lsWqRsr5tSR5w+Yfl+4
NXEqR7FDPF8AGNVZEGWENqnXgPrP9hd7PkVOhbyysVMNavHPkOlZepWMClQ8VW2mQfVoDm7iW9by
14gXV5WT/eEhIvY9jhU7ZpR6klGiqa3QCBofrI6OXoaehtbpCcSatHm8rYbmrudSCiYIGR9VEPF1
Bc1Dk3sZXh8/uduYP+2onu8gslqAfoVXjZAvz63b6Ijqnko/n7NYmteuNdL6NrRIfbJHERJJoLHg
ZSOUuVmtRuC/IaVWQObLstlr6iWfPq0C5CeQxVeF8jWJ3JHuyoF9/cUw/m1f87ZF2rpVJMQaMzEz
zHhdjsURA8si9KzdImLmOyZkVQpqAK8/8fiRVen1F/2zp/v9tGnB1TRFx75RLTt622SZvJQZZEU7
fsJol05QOMo083VUF2nAbwk94/ca6sepIGIbgHKgAW4k9OKtVYWQcMv5F0Ltz9SX5pEJGK1Qn6kT
zioJ2IuM+eiSTMgsJdyT6BcrS62emkquJymOV80EVwJtTD2EbNakUVB6DgRdFeUps5UXP6DLkGXz
Vk2XVGx1x02njS9qUdkk06plCyKmIL8Fg3XG22u/5jXwyE0e7/qBI1roFvT7nnD9Nq0aDFcJgVUB
Ui4s2kmmrmN2fPyCAbMSej6JDyzQInaOOkTGSWnVaSN7mmQB8CgA0OOMWNXQ/ut5ID4sClvNAtOo
wy8CGi7eP/78XjPZr/3XcziVXUfoQ2xFNKECoSj5dF+kqN/V4OXN4VXD1lp4aLvFcLowSx5z5d2H
/+CN+koRYp0VdW6XigEoCsiOfb2cg55TF2b+1DcaY2RwA6vfFwjO3DyAxFYlG5yAVLcJHqqSeYAp
oiUZh+ubyZit5QWjKHUj5xwgnSRVyLQzmcy9CulOs3gBNfPBJ+HY2TuwkH3dD8giNqWZpAgbUP9Q
Y2eWMGs2Mtrf23f+Wcovnudve51aLE2pVauIrJas3iYxxD+FXYPaM6Q0C9RdW9Qb1GY38roBT8J6
IYobZopSOjV2vuLPLFfaJKiGZcGGcPmCRxAu+uGJoRUhq8VJoirTQqlmtvJZUVQ8XT2GUHuVgLvA
ru6qP8Z2MnAEsJ53E3DdFLCMsmGZQCY54DeUrHvQ0MXImAe2bde69d2d+CXifUm0QVc9Q/+IPGvn
qmYt2KcF1rX/B7G0Aafy1fj4bSVlQbJTnJI4yRh7c9V6XZvspbaTFPQP9az2E3MdtpLuQmR11qrm
oWx5jUt8wzYDzWG8vWjkmJ8VTjj1UyGZPh78z3Mr9jv8RfDZg8mXk40m48VJS0G4LXiiYTF1xFx/
foHEek6u4iQrCBUH2mU0QQVBLddJl3RLx1ZvyPZ6rk5qA1qrJa6klYMmgrTdRam/fzw3Q3mOr5a6
bysmQBWMqqCNNbJpqVO94zeM5xAWMHKD06ORAGdgW/wXPUUGwgKbpKaRoVhVzqquaMx5egwl6mDs
ej3gMr+0Pr4NhNac6+RmpBiWlAK7rrOYvVJ3YbbRyO3g9y7Zf7wU3w3u2wsgjyHmLpqpDYcalNNc
lc5DumioDOjWxEQ26PGKDL2m551MFgdCgNyaIbEzmLNRFkVHA0E9nk+NPN6UBRkZz8CuRY7ut/FQ
B4yIWcZEoxJzMJ3JS6FE760zMoyhC21fWpnPpBTa3SYutFNhGWyCecdk6S2S506i0Zupi7HIcGjh
e4FM6gucGKgIcYn66oKQWLlK4KQKRuLcAdvje7atBtBv9imGkdRzlV7NeoyaZ+ize0bNxWEhyHmq
ot1w6tTzFsA+oT7E2dvjbdSjNfi1XXvXJhCGpI4I5g5DnYtvpgENb03SM5QtdX5WGtX8D237Sy30
m1koHBE9rjAlQ8qgwWmi0ALAgxp98DbY5Mairm4tf4i6vkQCvr0kizI7aBoOwV4F/fVgWs9LV1Oe
a62cCrMEBILC5vG0DSw37Rm5wCmBmftUNdBUmdEK5eAxCcEhg/i6SH0bAy/WsVm5mKiOVLhG6sXW
wYv4ArqTJbigdf8FV5fHgxha+z6Pu2g6acz8TDE63YKONxnQvGCv6LXW+XW3mo6RpA1NV/fzb2Mi
vOQKso8sdWoZtVuBHTUfGcOAeXwN7duTrUiBSlbFkJe2jySA6GmI/QukYuqOEYEP+L+vE/HbG1Ja
5bJpIiSSUVHLkkAzkWQLGv3xGgzNTM+8xcKHeq8VioYCvLQYzD1+7Bwa+u6+YVsmyFYgZ28IzkIq
5wz3QguXhMefPRQP9DkgQNgf8HkbS3DbdMZ0d1ZO7JswoZrUKb+O7dCB2SG96grHHI+vQDNllA7w
qEKiK8l2ZAADroL0LJiQyq8ySBsYlWauIQCaLsIZOhMrDdRfUJhc8k9+NHv8roE92uf38UpPNmO7
wF3QvpVtCP0nIEcpN4Gk0cguGnIapHdIW2pelH4QSYaNVD0wrFAuApXkFCQm4YxlOE/tef5ScmOr
PzSibr2+2UQtovbB5biJ5eA1NKopmRYGN5WnxYx7scyJuESb8cTSx+QXh7ZB7+hWBUg81l/BJ79M
UYav8jEC/qGB8L8PREwIJyYuKhwNKN44spSFhQnEgjX2/AEj7JNCcrafB45PZaNC8wq1uXeK4oaT
jJHWDU1Mz8ZVFP9M0aaSwXigGqF6w8ZyjT1dnf/EBWJfXEEMwspljYQ8mkWPluou3Ra9UrzwVJYZ
+rkVa+4n3EfcEXmmWepskRXVI9s2zAZ97AFSLYHSon4D55On6C13vPVjY/p5RkW15xJsBtFU7AYA
NwEerstZTRvdyZ0RoryfbyCi2u2Tbxs7QS23BQGtajBTWEjUqFp7XqL/vo1fA3/3eARfQcJ/Ryli
nzTNUVKv4VyUVuSc02M1eEIMvGMy9bRayNFDjNRoXhtuCWmOGFLtEVyFCbw8B7xqjXbxMI+R5yFl
Oc0qHNiPP+rnnSSq3c+/DdwmvBqQANciF23pZUddrj1+8NB69WyXxm7EyS2PGEPeZ43hWGCP906P
nz2QXBbVnvm6PslYQrH/s2k1pboz7Vo/zuYCGcoOtUu1SOcWRNXHmJm+sp4/LV3vuCZly0mc3CAF
peRPYoWMrlJGWsq16qTgyNxXuRkTOkCjiCYQPr4VQrA0G++iJMWC1LgQJvaM8vFM8oonaMnqVEZD
kR/H55bjxInMslaLRaDeBWUGqri5lckvcWS/hw3dc3LVTPKgXmRSMuM9NZ/UTbuT5Eov3FgPCscg
kvBKWLxWAOeyJfuJA//8LKnkZ0lhI/bxs78U1Z7DIS1K0rA+0eCQe7PnEPfVWIIU45jW+8BuUbpc
3LdtWNeVVZaOpRgc20ec4Ye6C0zU490y9Oye54CyeY70fYuKPVHnrE0N5OynXD52Tx6wIKUXUERi
rDqeq8iGZGerJMs0bPqPx18+MOtKzyv5DFmRtsIpEoLIo0L5xLfbmSDIE54VI2b6c7JT7Iss8dDe
srygVgyeOOrEs9QXFOeATUQbZFaQc4assZ+pJugXnZFkz9B89TyOILlWYaOgaeDYCux8kqL57fF0
DQSnotLzOW5tN21ufyWrqqmE5Lu0CucFku/83NTa1eO3DG2nnu8xkTyHBcNjBs6xiZ7clE1Gt+rQ
3PTcTIGo1yzCBnGvAM4EkJYAaPf4qwfKl6LSs2ARUvRNypDX7CQunbmz5DSgfcEp6M3EsSzywH7t
QGTfrVhpc5W2MQg/O2pWzP/Mj5e2MvHByDgpdKK7U5+fWaKhrkZJ87ul/cExyz3jTjst0jZNTIOs
Gy1deBgW2hO30A6Y2ssCSPzH0zew6HLPyImt0kaEILFhyQFqAqgBtiW6daTr48cPRV1yz9LzJvBa
C17KSGfmC/gejeQlfUKPZXvsyG3VtfxS6WyKPEYwSens8UuHVqsb6zef20SFK+cSKnygm+nYtoAt
oGgx8urk+PgFA3kGqHD+/gYpzBwwHWM/dLpq8UcnT4er4pKfQQlSB35oxKMM2b3cs3srK5QmS0DX
KhieBEqv9snRoKWWaJbm6SjijvhKvjPDnzZbz/TtNDDDsJUlvEdZlit2M5fhAqiJbTcutrQ3wYp/
rqcMb+2a4F6T+eOJHHALcs8tZIh8LcY1SHaEHJocrPStBWvQ42cP7eyeX5D5GsS3CdJOCeWeUESM
JxF1jh5RR9zlwC7rgzSDNLDA7418dRmgnSqgWpCeUDDj4RQeD2BoVaSeCzBNt4yTSMbsSMWilXPd
V61tEQOGzCrAjhl/NimY+Sv22uSiRiX6lDiiq/mJLGuc4C45Cdx+PqVzlE0nbdKJ2Lhb3G/WjR2N
nEwDCyj13EdTStCjUhPJ4KPXoOvrMT8fD35odruff7PhSBArVbVxpbB4ZVWLhSarPtA877w14viG
vrznJAA6izlwQKuG7KHJnVYMxxIlfzgtPf9Q05iESYu6T5zTCW+928z4s2npOQTeZgHh/Ba1GH+b
Nwe+SnHyGK4rzv7s+T1HEJt+4kGUBDk2ss64bSPtW+kU+X8WbEs9c2c2ayqSiogCUp5NMq55Njky
C8P4WiRjuakBs+9L2wsyj7oFKOMNMSg1FtZ6Ey9Me6S4MLBp+lDIxg8UiS+RjmfiTfQ8zWfbx/M+
dKL0YZCiDz3plgMUqoq15ABJPC164Ve+rVUqJD7CKbdw/qxuJPaBkKXv8TxltmkEsTonuQ+lC+uZ
QIiGFfl9ZDjdfvnhQBF75kuKso5kHwdkhxbhr9VLOS8hXQiml+V41X1oNXomLIMKN0XKEec8WQXK
W8ONHLsDW6gPh8ySxvJCG5BUJKKmxJ+mnG/44h/Bt8U+JLKqzCS0YtTVXGUhe/k0tQT98aQPTUfP
dlFydO3cRiKJS06eZ+mJPSY8Prg7e4abyU0YQAumi3/jVO+kIU0dyVEfwQhDSsK+jNVVBtx+Xwga
iiGxHUGsxFCRDsjUD694idu3Wvn8oynqQx05B+LJjlVKRoS+Bs22JUdLxDEE8EDOGmTxv59ZBBoK
odiVTHOdaC34rP0366LoXRGBoeMfWRR5ZKmHAsM+vFGoqtjJbKQVyJLXbC0OIeuLlk84CunoG2OK
xd315gcr7kMdkeVqLN9F5b8LCwtogDODQx1N/rMIrY9stE01iUgsIDdCP6GSTZCo+8Mil9iHEQaC
7IhgizYRWTq6BMRNinx4VjsjVjx0r+mjCAWv9h2OoojGtt31DOBV3Y+niW5NVQ3xIODAejWXpgHY
OpJJ6f5ZXCH0TNwN0AogkAR3XeXmodE6HQkrBjye0LdvTqxKkmcAw6REp/ZLEp4LV5o+NrqhXdQL
xENLFRORxwW9I/wPZ51orjAb16sa+PY+ZBAlA1tJGFBOkru1wo2dP2fxyJcPmVkf/KdKFilY/pV3
EVB/cqELjhYMLPqUzBVtrDNhyL32cYDQKXYpX+E16NvvchiJkT+F8sREc+KCTas5gKrx2BYa8LB9
ECBHWtz0cpTIRTvQKvG1abxFlUNi3ZL/bJP2IX1B1HCWX6E6mHDTAvwTjMtHbkTdreIHf9QH86HA
GVdAWohAdC8Fd4rMZ0dhlz2n8ebxVu089U8v6IXXXt7IuVA2kuFTEHG2AlI8Zq2XIOr3BAdcDiKZ
BhVVZ4/fxn9NyU/v69mzVYmu25ihabDGWUeJtyoEiPJJIbp884i+RCr4a0X/Wnl5MFHVSNFZBf6v
svyMSsZpjKGAX2b5SS1r3Y3NRdHYzxE002rHRxs8+spxHN2yQH3KQl4LSOrqcgEaOZLOCmY/xW6X
f+e8LU3KFZEbMI2AQD4HTWujlLwGvWTUvUJZy4LmWfJbI/BjsNZQ0BghdcrK55yp+MwCZX4aSwtW
V0Dlckz3BHFqFv5cScCVFoSG5TW6KKv1NCjITA3qeSSlJ5IywDFCwxP5GyuUqQNce1LIM1uo9YoP
DxQURrwoTihfPLlKoc6LSr6oVoElyOdlIOtUye4RpyJ9iy6xNAfiXiEoJpRvERAgE2JzRpFURqNU
EGzn5GWqhlvVBAAySXjNd9J9HMVvAh+tGUWfmwMRefCHKmRahyKZZLJ1rjLhiTK0RUfmJOalJ9+p
pk2hKLocgFrJJPNIqZ+AfTy2Zb6oIiQDGUqViW1+lIE3y0R2QHV/ZrYu6O8gHZsRD8A5y/A49cKF
6D6J8DJbJaCmcvOlq3DgeZa4eSlIh6LgdKFxtkEKbqfYhgyLeoqCZhK6zjRAjlEO0VzNJxnRTHA0
W6EDpQyxeoqECqULGfwWIVeB05kHS21dpph7K9S5AlPGBcpKimt04RXPpqDYUwt0mF7aPmWxPy15
YZVH+VS1qmmZw81VvlZxvKyhVO1OgMt7TeX6DMT5O2d681qKb07kBrptBS8ZB9bXICpeeC4JZibI
++IwVF+rjF5bzrnxVj7jBDRcNTaWN3rNhDoH86H6Esb2JbfsV69KFmqQzmimKlAVFjg9LcuzVTkv
KXZ8CNT5pPUEI7BBsO7E9lZUYkmDPI+uOg3EvkCT2bCFzQHxzdXoHcxAkptIOpeLO9dyV6Sy5mni
a0pU+pplm2AuKKOl5bZ75G700IL8XBSn68hRn5DNOQC0X6L9jiLHIobCrEyaK0Rz37EntUwNn0uL
14rMVyfY0S+yb754XHbnVF/Pi3zJsXovY8FMCTS8garHJCGThmugF8Q3n2kDrq/HjmMo0uzak79n
R5S4E/zoDgwQo3RCvpEhLMCgBooLyLpCvetu6fLH43cNnRe909uVytgXQyCdymyaJXsCbJiv6GIY
joWynW/9wQf2MbJhJYUpekIBY1w2h3hmz/gVCjUpFCAQQzVz70ZGp23oVb0AXWZxTYMWtwu6ldZ/
4WMs5H8mtcbPIj00xpL3AyFJHzFbSGqJwjuWx2Jrz9zE0dQR/ixm5rtl+pYX8z0utvME7TGWBwIv
khqBJy6U0Jw/Xu2BWK2PjU1zZBxxfCM6CLi3hDvkQqrJZThLGk8LcbWMpWjmivbIRXvguO1DZZU0
yhXZQpDuQ0jOXLZZOuHBC6TMC7Dz5WOpxKFYne+d6jyaJq2C4TXZ1N+Vs2gubQDgeOaO7paaWnGu
l53ktluiYjSmQjU0st7B7hRu6So0M420LF4dFk/CpBR1Af4ACe6PiIKL1R7LHQ1Y6Ff6+NuWUEsm
2bRF/55HlyIUVoCYUkHyKI1gUIce33MAgpK4Lp9VpuEJrsGZyJP64byy4TKlP70597G0cZHarCSO
ifwC0fyPEMXgaTsHX5mOfldQvuXtJHrLRvb4gHV+bZNv88Uy5iSp55tGTk3EdekaDRHqRJBdd/bY
iIauDX0wrc0VAiByGXq4t+LJmtM5xJ0moq01etd0Mla1GXxNzxd4vMJCh1acwd68V3HG5soinNvA
7y68GcS7xiBfA3kl2s3jt/nime0UFSFYHPKCiEkeIxwYWofufd+eq+aeAyRQAFBEwb15Yrswc1d3
pHbkGjL0+J7Vp6YQybVUcIAviE8Sk2d1Ae7kvNUeL/LQrPQsXIUYlK0gUpwHMTgEfHEmIZx4/OgB
i/uqdH+bGCVVMlcufKyreHNR5QM+ogBMV27IyHV/4B711Vr4/QWFkEienVtz2W80BzTWfvxeKFC1
aA0yVpcfmP4+npaQOGayQGFlijINq3pKOoFzRxox4oE56gNpM870ywBypYYdhmBIaBZCKx1UImxF
0RvJ8XydDz9EJn1EretbNMlDHp5PLKZizWmeKYOXKEMoK6GaaHuANqlLRfIuVVHPyqqaF0xMNVzU
QEcZWjOJa3diJE1UiikOa8D6fB/YKjl0MOn05CblWUGr2ONNMwQd64NyFSEWeL/AjKQmSBpdzLRZ
ims5cle83SAULnY0thcusQ3BA+l0otS5rubik+KgluilllaW8bOcAHc58kED0VYfwouiXZ27FZgs
Ol3JDrwbaY6RzaQJPtGw9D+ErZCeG0GoELVFq5hGi6SAkmiltOLj7eMxDBg56fmQBAk+ETcba84s
QD8D4Tmnf2iDpOc/cIHnZSWDDbLUiIpnJimzCuzLEmKgrA1GDH1wU/QuClldRyGrFTjBl/KUPosz
/h7tpVVzLvRoYZ46JmDd0uMxoNJA2EN6sYKlAOwWEaAJI2FmW69cBvrv9knMZK0G1WoBWeDH6/I/
nF1db5y+0/1ESLwauAV2l93sJmmaJmlvUF9SDMa8g4FP/xzy1yOl/sWLFFW9yYVZ2+PxeObMOYqQ
zpbBvDXPKst2AKjD2/Kuvq9OwEkuN7YI+7jeGaET9uD1CeoLauVDbG3E3h+7TVtG6uItbheeQzVE
wX9KSE47YKHW4rafA4hhb8zsY7dpyz2bni58DdBH7ZBD0aoBZTCeleAn3Fi2ddv/69Gg/vzvlVuS
avZRXQHvSZ1FWrl2XxW7gXm/S6SoXeEfraqOqh5EcRCtmbKNdfvYV9syPFhbHB+gBTiCTrjgGwcz
bzOdltyKLJ5tFGbfIsWPZiZ5gSLJGTc9QePOAyLHaY5Tmj3lVnuekl9d/oe6mC8SCbpu79053dEJ
jBZDxfemkX7VK3NfWPrRq2Kt9u7wa7dwAKqZS/5DTJkGQDpCHBc6X6Owu6gYVuDhUh2bhVVbp/zj
V5sto4Y9o08XKhosMHpXkMt7KiGqWv5iFzvSLjpobiCdEWr3qR74UFK9bkuqb0qexbYordum1IDo
A3WCKCLTm4KiMJC9vMsyJ6jRgiL0z3VFQSD5X8MFL4MroNGqHezq3s5iX/xI9f0mLkExFxmk69Ky
QhrVpTHj9X5pLm5yXNjjWIL7jHs80pw5tAqyEVaoPrb6znfBl2lmdkIsRHcrDxHbeUexR2dovPW6
+fjKsv+D2mWQju4ohs/T2yE9Cf54fb9V40quQ+8SaFa3cH5szvZ1gyyZ3ZFxyzGpRl/d4btFQXYd
eqoZ9nfa45kesi/NJbn/f1/eeUF5cTfmoTiS3voL3n2pL9qM9XqSHMBEO5BnHywjHvZ6szC4Hu0P
HJEM1bXTAvwiPRx4t5uRiN+5vyBe4O9W9XNKIsd+EzO+viWKupHtmf/OZfZ5k1Udzr19WEB5DnQl
jbIwgZjyif0BRHC/VZZX3Eor5eH7RZumsSiSBtvjIz+f6/mN703hMHkbR8J4w558tGrS+bYWOhpw
4TSuDSCDdMvRAtMYICGYv5C2tG+oN/4u9GaPSPzB7fL7zmZIpRjNwVoRUOCOs/MlbD1vX2vDFwB1
v+pmfRoKN0gb4+CNIDc2Fieee7Kf+xGifR40L7PODaiDPpRhHG9Ybx81s3WC1BxCYvDTYsxfuzb5
opXJ93GBMhEXUW60rwXxQ9O2bsnkBZkJGdfBOOYU9COj9ysf0Z8AEM9p1MGyXhKwM2aUH5yah7OR
7LvR9aOZer88MMJF7qztDYe/1hZFl1ZKoEwx/Ows9N2W9oQAxnfmaOir2wz+IqDZqnJrfLcL9xtL
CbRo3IAtA6Qo0UDYlvxQCEiJ9c4xK8p7fTaPNh++CBRdprH7bnf6zVy3lyn3vzRs1SCym9/pCBaK
mZ9t3b7jc3O0m/Eutaw0MgbgcQXY1X1TP7h+k4fW0P2qO5DJDuh9mvUpdCv/LjNoHrEcfHXjFHK0
J/s+eEISAZ5wk83Ij6NQOvj2rvFKEpqTHiceKk3pdDsZ5NL3/NTr4xGpzHsgeHZ4Kx4og8CwJ0Dh
KiYjSHyoizj1YgXcrURggYfW83jcdkY0m9rfwSIRAKtnZ/AiaLn/Tq0S8nNleSLJAnaC8TCDkgMk
MfNXnYLIRIPKvAPqAjYd9Mb6lRn2fr3A0LBYocblY0mcWoDr36APSY3wcQEfy1i2O1uD2HjTnfU+
28imKWJIV3J0nY3oDsYB8FX/xyQQG/TAszs9WtVj4egbwZDitMro5EKIpRtWaKPVn1DKaXKI7PRb
iE/V4FJIwwYyamLU1hAfeo71EjT2cF+TecMVKNyzK7m0zJ/0zjPSBF16+jdjzZP2+Z3lZHd5N34y
XJJRx8jbuAsFr+ph8ado6fyI5As4+6y9nv81AJX1nHEPaOiPNhmCRjvaw3BKwdsyQZ0pNcnJq4+d
86MhXajj7XbdlatWVfJ/giOKEt067cZJozRBZRM3SRV23bLVeqz4hIxXnruJUGpi48bW37PMjgzG
0HZHIZh1fQ6qR5ncJWGmg1m5Ro9bInbvyscehanuMMVGHpY3Q2RBZcaOzXi+AeJwIwhVWYsUS6F3
i4ESMfMPWXbx87vG3hX6qdnKfCtWTO6NmF3aMqsckoM9x4Lcj+ByzvbX1+qNZuaDC0/ui2A8M7Me
0OmD7mjgny3FtxnsT8ZM0h0DbX6iQSW5SqPMAeEVyqD7Iq9wiRRZ6HoM/x+ImyWwSO9c2AvuKkDx
aF+IYE6qPORv94fjVAd0ZkaeBYeWlN9oI/JdC7GKQSN7UpCdMW1SvCq8moxUp1xMwprA8DqZfxb2
bWFNuED0EorK88v1BXvLNn+wYDLS3BQZ1wSHU2v3/QtexD7U6GFgdO+HfbKDkNm0M6Nsv4WwU1gW
Wf/+LkycMttNXRB8AGHixDRpwwwXaN6me5GnG25aEfOS1ezefULXB170+gSIGvtrQIBn3mocULww
iBTidgUjZjcg9Zr4kG102q+DaYWkBJGf0ObvfHEinw/hDAWa63ujOCdEuhKqMSNjAcbNg4DESQmf
SI30x9S4WwxHCpiMTaRLIenGvJlyvGlGvRvCKl8fnfTMiv5bntonmrbnRAw3LoPEpMl+JCOBo06T
13qYXiq7P/Rj9gw80hdtRqXcMvIIPZNhn7ZhPhs/atvfUX14JqY4TbYDdI37qi3DpSzNaFgMEO72
/GL0/pmz5MT18qHs5ge/739eX7s3Pp2P7FoKrUerBgcmmsAPLokRANmHeeeFOLUHd18d/N3Kg+vv
KjSnfjUoENQrb9l244/KZcto+RZcFLScQZZT/x73/XklmClvEHkhCF++LCEAEKfqWIG0CECDectr
q94tMox+as0cdw8s319pKqyYXViIvMtu7WjMd2m0RZX9VjH5YHFlVD0H02NjiASRULpb6/1Q9fuC
5sxH7fRZ/CHIo/89xmlmdMy10Kjn8DtzrqGFFnXzBovkx/lUW4bRe6YzLMTGne01JiTk2vLVW5yw
NZdTbZEHAYV3Duz+dUtUuCNHckdJYqYrlRiK8fSn5xcQ2PtcbPMfOL2pVYOpMYS8XQ+oWBlOHTII
yRbZr8JT/wdQr89GWo4wpnmaDwbkK+yBnOjsovnc2wgzFJVW+z98wiNoZwB7WBEExh7igQvEJG7s
YIUNLK+FvY3rVrhSR/IGulmRoTBqfAgZtDe+J/uxAAVANE/7BfXj/lAcDCtCM9v1TVdc3DLeXjTj
4tBJ1w76/IMXN/Zw0QCFmzXcEBsOTmFWMuTe45YzdiUuIwtijKRD4YyswMLrP181uBT/5YkQWkLn
5GB2D87YR5yVW1uuGlo61n2nDdrgoertm+EaaKQ76HS6gf4V8sH78pRFfgRemuvTUDlEGWiv+V7u
mYC2gkjVPlh7jrCmfHZ3b7ikvX+/ibNQbLeMuG8m9EoX6YLLxhM39QAldqFFmZ93odGXaVigGR6c
Snj211WK2xywC71Cl9OURR0Bq7Ghtb91D9Acc46Yn/y+PnvVSq9/fxcHzVa/UpnDQiiiuLJHkd6e
N3ZRNbT179BDbduAomJdfbpAEShp72jdx9d/tsLvyFj8LquF5TQ9op7ydupjc0GMRXc2epuvj69w
BTImP8nqxWsWvD5mQR/6lt9xm4UZ36rPK64Wmc/XZJ5nUrD6HeYGQrsCAiNsEVEPtcEJQPpx6C7e
7My763NRrJWM0bd0Qiue4jDl5Xedn9qyDy3/JckePze85Aay3DHsyoBZZ5l206doJQYTxsnyk51X
b5LwK2xJBuln42BrWYKPjH3clre1+OSPl14a7UCErs1YG9c/VYkWEZDgts15sI2N+1e1+NLFbrSF
ZjMOQ3Wyc2ufFxDUal8LsbG1CpciY/LdrhDGKEB0vdRAvLKHbpkCmpOw0W/NrXZC1QykY5xMhHBi
+1gi9gMNKno2xhmNjNrYSMqpttb8103knUAmfbATNBt/70wR5oCcXbdMxSGWgbrpwm17WFBtMIp9
Pf4lOliP+BZ0VrX0UtLIKDxQs6azdsh0547XZdwAalNAxQ6NaMdWbIXritWRAbpL4rDS9ycNgcef
Vv+WN/vra6PYVZm4VlvKbMHDJzlUCwV3HKumsCvzR0KhujmRLTCVYgdkLC4f/cHK2YJfn/KwHQIf
YITE25iCamnWqb27utKkcKCNoiFcM7+M5pFsdYaofvT693fj1oalDyyBwfuQJixZrLEdqcgnf/Q6
mXeDa25hjh4oIA/uaN2AoAPdLn6xtakKm5Sxtm2SGjbX8MtzHwn7CO9lXyujYXoyBxZdtxvV4kin
VczDmNRLqoGZDcLRDK9z0cSOvzUD1Z5KIbjDan92K5illyVRV3ZxueTPn/vl0oHNVu2BfsQvbwE6
L8TeAoGhPb5eH1yx8jKG1l5Gw0dPegrwNCRWJyOuE3C5p8J4Zp579EnzueWX4bPc03MIECAH01Q3
DvgZdfSeZvfX56BwCTJw1hZ51zc58EPtTEKkqYUGDqLuuIy7z40vnde5nISpZVgjzoYBL9zhWJq9
HjRzdmJutvERhX3KeNnSZpVmCSAjGjTtQXvkNLZgoHW0jTVS2OdbT8i749uKuatrhvUXXujbP2b6
/fraqH62dMmOhefpusXTeKnLQ1eYYWU3N/ZW2V31q6VD2/c1cLL6CksYb/Vp34k/n/vV0mkF6WBl
jgbGdSAYTqw55ODIab5eH1xljtJ5HZE70hx0vh8yGrp9bJQtGq+g9uJtRAeKGFzGyKboKsoHF7p+
BbrvtNx/7HJIry5+JKzs4ukFhAO2EHMK7yDjZatlpQdoAZgzk+VctE0I+hMRkKw+oEfvWJnZhndQ
TWn9/jvr1KoWuiNLnca05iACzFJA8rQssusmWni6qzp2Kv1kI25T7I8MebWQeRvnEuSjfPw5ild9
TkOHHsEvGV7ff8WRkBGspAXiZeoBe0g9/rUf+z4aqvmCHHS3sVqqCayn5d1qtZrZ2Ryv30MxikDv
UFKkfYain7bnOkzi+izWwT5Igv4HxIrHNQAQ+Igxg8W2rx5sSv5cH1q1QNKpdl0rI10Hq3LHZgnG
waxDczEuhQZWyOtfUP146XzjVT3UdALEZXbQV4ieQL3fYoRV/XjpdHtFC4JhC+VKdH4GBJJXPvp9
x/JzNNtoIfl3b62cmEvF0ARiDehXTqHiG9Xjl+ur8vFpRqvBv2PngOM0vFjS2PbFF5GJ0PHAQdB2
h7QONiGV6yb+124sGYpqOpbnJrSFy84CALhDhpac7HXNeho/28MQX5/KxxtsyZDUyvXLys+xwa3L
oQqtoSGhnv5eH/vjHbZk4GnC/GlyCvgHQl4y+zm3Hjvz2/WhFS2YlswvC6r8YYJwbBqv6PbZPIjD
+DyejB8rMf/aNz6BLvpzLzDLl65mktmkYiUiCmAHY2PWHipv2XChqiWSTzDzgFLSMDRZjl7uho0F
fgOuR9dXSbW58umtPdJX3jr69K1OtGCwtiQLlesvnV4ooml63WLocd/8XPVb0p33HQD6docsVjh4
QXLLN9oUP/bSlgwPZciYDokGB0q0e4J29366YwLddlvgVsUeeNJp1qlep6WNqTi9CKrst5t+mebP
7a8MB+2MMeNdihCjdWN9fimrXb5Fs6iorlkyi2ujDw0EdOH9JzxnjITtTLfaiZo+AKn33PNVEUi/
L5PuPBbmo5mbP64blWq51r+/uzQXuyoKtnqMoQcAv7MDnYFPdOtJ/3EAY8n4UO76YnQGuG27qL7P
Qnshfvmb5fUJ7TFDVBjk2OE1fn0mKsOSzrW3jBCoRvfbIRl/2hmJWAcY3WCf6ulThGsQq/53qapG
gwhUjcks3slxxIGYZpDP0MHyp8P1KShKY5YMDfUSCK6UiZ3GjW11+75PQ1AqhMICQnBqjHBJyNeE
etCsNea7tNBZPBogFai7DRdvruf9g1tKpn+FiF+mzx5u8SGM7C8zSLNbVMlP67+169I9/HTC5GVG
S6T3sNUTr7L8/yCdRq6V6bAinUgfGov3xAlsw66feg0idHUfatX84E56EzQV/TanfnB9tRX3vkwK
6+acNUNR0dhDR1oLfq+CpYFoQF8/3k3mp1491n9gT6gLrDVzBBdjfmB6drb64SeoSIKkmjaOsELE
0JLhT+NkW8ti4gyDUOy4kvZaD8YJrDo3Wyh7hZOQcZZmT/iy1Hglu2WOlrtLBXYSlzxf3wbFtSYD
LNumyhygVNIYWoMHv1ouFAf3+tAKlyAzvo6pTQzdAXxcEzcU8Ecne6RDsbdcbwN1pDIhySX4s0/w
yseb1qysXWMWYOlB5y1oWXTI4zjC/dyd+R+MpVXQqtUpjYmP+jVA17cjkl1N3/7ptM8lWqDx+K93
I3VGUTJ0sA30RmQHYYdzu3EGFKskgyWrxcnqxMMZyGkE5p+ocp8m8zuypGXqbDh/1SekW79uEmGC
bB/BaQeodJXwE53IC7gBj3WSHwbKN94KipMgA+ca2nG3YCuSDeVV37/x8yMBSvu6uaoGX8343V3s
TIvBjbakcVU/LUtUmN+Rsfvc0Osn3w29LGAeGUb87pG8JvxX49JAWN8+N/Z6sN+NXTXg3ylKJGKb
PE5oLOrLJDbeM6ptle50MvpoHPRwHyY0DVKqhWN6BghpV8x66Jb7679f4SVkQFzWDDwfGT7CwdbE
srig+xZERWX5cH181QUnM7VCoyjR8gmyIflx5RdsIIbzP1J1etqiyFCZjnR6W2LXOfoMkFzp7oV4
dLxbpm+VCBTrIwPMLK2CAiywIdAXyAOrOC/NV4vo4YRnwcYCKa4AGVlWF0Y+VuOahcXzb3kcLgb4
HvEEifixumdDMMefQ6JaMr6MFNyB8jPu/JHawUiOfgMJ3K4KteyTJ01GmWmO6Rb9mmPJdEBoM+u4
GO4OgNsNY1JstAwsW4yR9nmHjTYKEbULOgdIE7rC/dxZkOFlws1aH08c3PR9SIo/PO0DTo69uxVz
qWxJOtCeblk+7SvA12wnnPw9KKTivnkwwMqwYUsmvM4HIayMLiOM+WM1GGk8vRj7eo/GtwCcXi+g
cAvTaIvLU9EKbsnQMtHTosstMGrnR/YgiqA/rhzDQgR24AUUWmphcfIjdvdZu5XOt1kv2ZwSRDJ6
W1xGNodN7Z1FMe7Nyt8oWSgOoYwtA5/0JPoC5aLJMEJdWBFpN8IX1bNG5nIFHfMwFA4Yj0gdriKS
STS6wRv5/q6K2tetxjoFrN2SiVxbzUI5Z23hM+7Y01AE7gugE+hiL/6mZtCcG4Bvy0OzNSvFUZRx
ZladlH69FiC73RSRMNsJDXrIq4IFB3bee9Bj67txf92sFedGxpoVZc2y0cD9neqHuZ3R/kwDrh07
sKp97gPSJW5naPHuHYC7mNYcmuR1TpLY4L8Wbyu4UZmXdPJdH1yZWgoLNsEOXywaSOTQvr1x6lVb
sTqDdyEIqY1WdwcklVrI2XmmAbpJnIzo+tIozVdKvBU1iEsKDS8U++Cg3w+w7iw0TsUDFGihG7GV
l1TkSmQMWepnek0bpKEHX3/JneTSsGRv6XwvmvYEuowbXChbF65ivWQIWUsdjUwZLtxxz29XfvTh
J3CwmBY7tlAfDMbL9rxUz1OZ91X4CS3m9YGXXFpgPyeQSvRPqwTg56iPLRlMRkrNYGa7Hg42771s
ZzlWuNAt7TNV+CaTvKbMMSy3wfDW3RTR0AjSnX4/78lev9kK31QmJtO8ptrQ+LoArMw+2H/XNQIm
+m/zgnYBSJS1W7GJKs8r48v6uSOATLRIYOJ1EUxnCOHswNlIzvZXMACAIND4vo3DVdzEsoz7rPUu
KwUKBpYBlvMSZISzFYDoPAJ7aQQxpK3tVy6edPrHpR04LWoaW3c49rvmkDySYAmXXRui43TDCyg8
sAw+s8EuY88rwKqE/Pi07BdUofwWaPJ04z5ROMi35rZ3PiwpIH1Lc3xgIUYSCIEe3Kyatk786mY/
CItk3FmZMddLdCtDhUUP9yxe4iT6/WbE8abAjuob0iM8zQmFPhguRHR8/h1um7AKWdihNxvhEIuy
zQqOwnvJKLQFJ5KkrAO181LGiQCporXc6iPf2GnFRsiskA6u2WK09Sx2nbjrTvoWJkRhQTIdZFNh
fZrGAOHG+GyCmVcj4QAPP2zEb6rh1+m8s5+lm2yDzlke07kB4+yjVTMQ3sTG57RALBmMtmSuT/wB
bjwd+Q6VqBs25w99v9lIrHjryxrpRLg0RYt4FnsXHSTw7n45QsHopo+biNyZL9ppeUVv/3GrDqUy
IulSn9Kh1cCrlsXUhhCkAfhPuQNQf8OGVKNL8bpVgEo3RWYo7o0ynKdT771Qe8NRKBZKxqZlOhdJ
Ow0w/46bgelru7Flv1lanRqt+O0l80ZyUzEHGZtm6xOqNrUDWijduIzQG+0pefCXdCNmU7ltGZ/G
SUOrrkfydG4DciIhP1VoXUObRhWIO7r7pON+e8K9Oxe0KVjRGH0Wt/Nt4fxNga3oZj/Qho30u+Lc
yQi1sUBHjkbw4Gz9NqSgRLKF9TMBX7XbTY/XI1DVJ6SjXQ3W0nCRgdDD/JNDZtG1LwZYmPV5w6JU
O7069HdLVDloKUu4ncfaPF1K2w+dyXvm0N+6/vNVYcebBbwbX8y1J6wRGTYtd87MFU0wm5YR5J33
5PhtNI90XyT+n1TvjvnC91nnHVNfxIvu3VTGz40fsR7sD27At/Du3Y9I4BpLoxRIUOIG1HdFlBz7
E/InYPesNtKVqnWUTn1KTO4ZosrjeTLu9MrZG7T6XlXL4foUFAdfRriVWm53KCrQmDeApXtNYBk/
K/S20QEAWLrVKrMa1QfrJIPbBqspEE31NPYpiLh54KS/r//8t4P90cjrvN7tQGknNqG5hRK3EXRP
I9w7tBmenYfxtDbHQmLth3YAQVRkbTXkvXEff/TF9UC9+2IF6dk018c8NklnR2Tgdxl8ZJDYaD1M
szSwJ+sxS0gTcJOBvcEbAjppLXCJ6HM20vNgabdzO4DLXX/Mod4S9K6N1nILDDiMiu/OzMOJmeiP
ZqhcAeB8fZ0UViQD5RKDQyGozvM49/QL6g146C/fuGbtrg+v2l/JmbSmM/IyGbO4rMRvzVrQYyse
Pje05Ef0cqLmoheAYJbzS9WaP6vi5frIqjWRQvzC7Vwy5ADvO4CXudZFAFnTuhsr8sZD8JGZSLEA
J1aXad7EYos2kNhuFtxA+nhOuz+zax310Xk18i6eNO5Eoy5+jb3THkiLF2Zmr7QSkACYplQEI6tA
ZmJ+8+a2CMzOPxMDIgCjZt2OpGWhxb3vntvdgJXEDFwPEhgeyV58s3hsTfNCBv/smEURWFqbBkj2
FMAw2ndAou8W3lphMbvnglph4szPfofeC+JU6GMY0j3uGmRpi/aJe+UdmtAjMVsP5WjyALCqL31t
74BbiItu6qA24YJSiOfHwZr2VZ18n1CzhPZSv5/s7jl1yr2v1zFr+IvtFX91cF8EJurVk/A3LESR
ojNl9FWBer7u8AXMZ0/uy3LeZwGN/NAF0353zuOV0Xnr3v/YZMz/8PjRfrFTE/c+t1HMpLRoA+C+
Du1UbOTkPnbHpi9ZjTHqg8a0JI8d3fiVe/2JNRq4yY0a3AiLCNxmE/mlaGm1ZCpQkMO5w1gDeARm
3DMhQf813Y2BdXBOaTj34TZTx1sm4L9HwZSBlg4M2q5reMxu5ifd8lO0DPA+9CfytWiNDDx1HmBC
KQt4y/yYlfMpQfrb5PqPvDFAG+OFdHKfOBhXaNrDcc4PjTbnkecZv+g878ToPcxmf+x5/4q6Yehz
BANNAZ7qqSvu58S62Dl7gfTzN2saUYPT9KjUt6icPg6jTBnoyWF4o2cQoAwRCgRjyv8ObruzSu3F
mG269dJW2Z10yzmjWdaDNiFb6JQtkpz2ve7ku56Qu6VnkKAvvnEB7q2yvHFAmLGA93j0zzNw6oyL
320+bsQiirSVKWNBfRNtDZ2BZ8IoKm23gOPDnPInoruPjolrzXXQkOOl0w7SRa92q6OqsJlsWOOd
j4xoXZp3164rTGhSdinuAd08zIAsaHl+D6jNMx2Tm7qrdr5Zg3zBPRq1vbHsqsMo3WqFO8xQCRG4
NAcQ86xSdLyLqHE0GPrws42PKPBRpsycyYZZs/0SgPys5i8G9D0Dc6yOeQ9dqQlyOB0PB7h1ltOT
7b9SaKRMuYkW/Sq0lh9LVgS0nSNi/gI3RdgSekn0LabEFQf9wYrLqMpW2PZiNR0D8OR5ER0inDoq
UCOwoF1ktb+rog568BNfv4wV1S9TxljOuW9ZujPjdRtN0ZQEJGSnVcMwO4v9yhdc7IovWRlsZUc/
jljAJfavOTGHCdvochYL8zTMRbTkWw0WijeoKaMuHYu4eSkKGi93fbQKqiXRAsIW8BKQPT0ln6NW
MD3pQFA3Wew5BYAnh5ATiM0F8hiltvG8Urg1GWQJkat88sWUx1mfH+3eB3d3dzsMzqFhRnR9x1U7
IAV2A9OTEiAtLBAtgzT74W2V/t+KZR8Zrvnv3laap6OcqeH1nI+BAL876+bLQNCX3PV7twHvLaJ2
5MmG3dTRP+nIHoVX/QUSV9s7fnVik36HyPunPZlBDTXNvBE3HUufXaP70roIs3QnDaEMeugXP57T
8qYSHnpCRB0BYQmV5zwAUeq5pNMN7aC1xMd5z5EQp1BfTsCt7HEjFlP3VGv8FhSXf4ca0C6WH12z
DqY5j+tmix9f5a5l6OdYpEXT91Yeg2zz3HTVxeHtGXpmO0MnXxri7YxOs5BfMKPEsG+dPvl2fWsV
jlOGfKJOgr4ixuE5Uu3WIfne7MgPlyXHlJMidBGQXv+O4lqUUZ4ZFVZuGjjENWHA8HytrTr0oYt1
fXTFLGQsp1bmuYv2cBq7LlhJmRYUCCTRKQhDrf3X699QnDMZymnnLavaDm+QKYUO2K+p/m2CqWKr
N0dlADKKE13KuePaeRFrMUDLe3qnH53TWmLc1vhV7cH693f3Mu4nEArkyPMsSX+ja+Bwtc3YrKcN
0iPVAkl38FgWblXXM1DJ5rkADK/NkmBKn3VnA36vqCSaMp6zHDLLzxqGFu7KT4FRqL9M5t/F1+cA
kgJDAMrZLCh6fBVxBQ4x1ba6vlQzk7yUPfpZPfYmi03jNNRpwDMW9MalAzHtddtSRPimDPH00QO8
AAuP4+/6P9mS7rJk+k27+mKibSjg3S9ISz6MLh/PUyMQ+s81KOf17KclRn/Dyb9l8j/wxTIE1KVO
y5nXZHHusmM3IMGUtOOyq4b5b2JaP3VEVx6HhLaZ8J+21r1UyG0zrQSHT7JA9oR5frBor9Bi+Mbm
5nulGeWBC7IXRcXjstOAl0RJohb0z/U1U8Q8Mqw0S/FkSAmyii1zzhkovLSyeErc9ibvuh79yG4R
TC7k8YjmfarEAkbZf8+Picpp13comzccNtY9T8sUlkWkZU/XZ6QKR2R4aQkVH0fXUQZmT6vKB5CC
YeYH7Py/4uzcbnjL9fd+sNEyH2Mv3KGy07WiPYPzEixSHHdsXt2X5HYwJrSANBtmrTg3MisjOnBB
ywkljnjBsMK8aOndBJJgs/hyfcEUbl8mZ2QohRiN29FYm276/qYi4UQhiUKCERiQ659Q7okU+/hj
bQ1ugU33u+K1s/wu6NI/XRf32HwkuyKrIreN04cUmeu0rmI2uRtPOIW7loGplM62lpr4sibQYjwf
ZuimeFukqaqtkbIXCZA9be2gT8qAttWYPPbsL9G+VVssQqrfLqXCVwSehfoRjYu8vK3KPiZ9yQNT
27Bg1W0pg1LrwTDB4OeB1MO/AOQNescs1LQznrPIhiS7jb1f9/iDg/IfYGrbWwb1AShLazQjZjOY
u7I8rLkVDU3ah2h5jYjOX1luQpUJTyw9jRKvCC273fA4qnyZDFhtRt8Q04yUahvVZjD/dfbdwYuY
CJaTvedfkauOtktligy9KYNXp1Lz7Xp6QwmY7MRvf+2bEBqSf/gLeMpPzR//01SP0J/915kyCLOM
/nrbJIV3mnrroRfFg8/8T3VrmTKSddZGD7naMkO8frKQ2E+8O2ybSTYhoCrbkPxCyxO7nWZO4+xp
gNx6QIEA5GEW9t4b8mRbmk5xz8mIVpqDIFVwmIB+WnXpssNKmmfGW6hJ1fCSI6CTZdsdpygnW8sc
Wd1w73vFC09xrij9AVTBba+bYaJtlTdUDlWmSZxY3iZ0xMKVyIAfVoFuGPS5fdLfBP224HSqiErG
s+YsR5U8BRpFhGNU3/MvKxpF7KddGpLnbSiwwtHJ2FZ90TjXfexODhlMNLA5y8VBv/J1B6S4qGVA
Kxd2Aa0BIF3sSvsBHOAL8k87MZTRmCVO4ODyg4Bksb/+McUjX8az0rxLoDiFxGWJasPkBID9b3hr
8j8VjQ88qQxg7XLPSseW5jHLUityc+eJcpYFeMjfUO5/K9HqmM/tEmR9GehTenRIXwdJnqehpttL
UBbtr0x096tchbvkQL47IqogQBggBLynOoVesTnWYIhpeCDS9JZZy5Of4ilQU/tccGIEGhQXwsUr
vviWfm/0SdwQcp+N5RM3SmgZmQwUesBzgVdljxzx4/9xdF3LsaNa9IuoAmW9KnQOdrt9HF4oR6GE
QBHx9bM8z1Pn3na3BHuvuBKusN/DEcucVv+fhmIIEqsjNp9QcZ00bfhj5wZtEmDo6gKsYaOD+1j6
KlHtX3FPX2SIpH60FHeDEPeQVPuxdo8a8LihfpSCF9pMRE+JUyDcw635jK7jRmBtUe2uJPq5Cedt
E9kLR4g9+jy/RDtxePqrfcX8aeMD1URtV6I6fLppaOVOWfCRHW3Rw9E8rgu9LF78qUS/n+V6mZ15
L0P9NjGY3oFB2Yid2xLfj7uSvR052ZgQqY6rsU9rVYOFolKm4KcOlqNfzpP4g3lzrqP1vNjuZiZ1
7119awf5M9v64PQjUqNFmTaifxinCQAR7Kpd47xXg39nhZi2xqN3tNJsfVmhuk7KF4LmnsQdq8Rj
IAjGxd0Mk5sVVScTi0C9yG/abILGKLG0zV1B9x1+38mBH7SQ4YYKswughXjG3Rti1ffemXHstg6q
dxUVW1q2NO3qYN+W6hGFtVnhzalkDMUYyLVGLYGu7Ne62jvxlnO/9mFat+gr4UW/KYIV1RtTc/dn
endtVOOhkr/1HxXhT3JJUER9njt7owE4yDWes0nMVdpN4dPs/+Nz88bEcuhJ+wJQ9hi07uuoLUtL
HT4WhHwtQYvyTJR8Z5G3Hlz30w/oXXhiMzA5JaBHNuiL1yhYGbLYqqehmXhK4znxB4dt4NHetMyt
k6rQCTHlteHQolZwyDpQ05NpzwMU70Zjd228ENOIKlIN0I4Hjk6JD9sUuuUTjjSiYe14anWVETqP
yRy51wmKhS4avy2U0+2CBcDMAt3ddsjHchKpU4Wn/33cfwUntD9LAv82bFM7E4bnsg/uyl/LZPLi
28oJWsFLeLXwZKWx8O6kBRkWm2dnLZK1klBQ92i5QhnAtv17iNEjkhPlZhw0akzREkVIfUZC/yGe
cUCEYd+BSqNJ50QJRVEJn1x0mXTeuYHnKS2n8IDW4zQe1/MYk18d0o9hxf9I1Nk68fzqkwfmqhb/
JKbWT9up8JPVTo91IY5T3aVeNO86iNlStGzlFe2yqf1oe/xTW6wnLRcohsbNECPdR87qLGPnaJCT
FjXqQQ0wkpJ2Ry0agija6AcBHZOO+h0zwb+oCH/0wtvMN/TPtr2TNdrXHdtmTb/gUHL1d4d5zqmD
KfXr7jUe7Gs5eN9Sy61q4UEexvrBt+rUDoykfVmdXaftkq6b/vaoKMXzmXp9u5F9jajs5smWSzKF
y6ly5UY2PI0IlBsqUNvVU58I8bw7MVppmCuhdNAbi5cwQaxMkKogrhPI+qoktsHGCVQWds2urCqb
9Nz+Au5aQYXXt7ifod3t0GWHt5K13YZMzZNZo9xlaq+ZujezQd5sCcMWE+eAqEPD2j3uJ9TCINIV
PODWggRKJhps/Gp47jr37vTVtlU6LYv51E7NTxHMt2aebi0FcSEGb6dXeV0ceFHniaJ7qCzTiQW3
WaIEunTddG69Kechn7PKFQhE6lfYiZA0p6N3UNp8wxXArQJdrxop4gS9BiqQOzMUpzVuOsTu4uNU
qnxrqjkPA3J0esjgLTp7ZFgfa0rePb6G+dCXGgeq/Wt8+C74+NjSn9oTC+r24jUnbHqHfAQFpesr
we1Ao+XJZe4FQMFWFRUQeAo8NXz02fBsGEkWKa82jH7iFT+PS/yT+xcnMLITpcGDbdUDbsc3MvCU
rPU9MOZD6BpZyW61qZblwavFYR2RdEeHWznajK/9p8UtpTtC8rhxjrRFro/jQzvuuHPCW31shjiZ
hzkdOA5n6E83OnZ/BysPsokep6I8Q97yUcDpu+jqH+U0HTWF9N9zf0YTbECW7tvZHiaC/9MFql57
9/rxS3P8Kb74LMb+EHn+Awy+a+KVaNpwB5OuGsIaA6xIUi9fa+9pnRvkUEYXxwkeZ8su7ugdkZL9
PunwzDt+MDMW527usnJe91MZ7lYuHvgiD1WEnAFGXptibJPOLmkkZZitPR5Z2aOYsMdv23ThwyzI
E6nbne+vc9r5A0qbSaRSFfqn1h0zPsdJHDk6Kch4rol/MLq6NMO0Q0rIpjNxomVfgTED3iWR45WG
il+mxvxGtnyt6nKDOpktmnpuGv814RrR99zmNZNnl0S/pT+xRES8TRF0ePtjehdP7qdiwV1o400k
Ub7112olYKRZDKXHpe3yLtTPA7PLnjEwWmAo3JqliwkuTuM4WUd5yrQ9hqs+IKoVSJMH+o6tM81C
gkvAL8+LDG9zEL52a4Mfwrwu0aqTZQjuIZXHAFDbAE9rWjsEEZ3VcmTS2cWoakPLVb9r4exp+36/
+uy7nu0vLcljOAxuSjn5xOucL33xICWcWn5RJKMOZDLUGoyngH4E8kYESL0wweBDJx64Ve+rbtne
KYTFV4/TtVLsC1TsfR3hHbQNxISN+CKzBIcjrk5Pkbgvg2MXAeOmXZhUTX3zFDIfkPv/d4IhmD+u
Un8cL4gvHZLQX15oNJgtwh5znzjHpfjyuExMPealX7IE4v/dEDt5E8GztGCQqyO7C6ia8WQ4OxLh
6vWlfEU43JDEMj6urt7F8bytQjyUnH1GQXVz4vpUEJVP0NEtE8pcp2hA3dV4RkoxjpMyKfvuKv3h
MqjiuxrXvVtUY27UkBLplkeyiFQ4Y5+IInj0PAbqCDB1Urf8p+hQ/elP3qaQ1aOEriYZyzZz3QFF
XWbCD8svKJh6KDh/oON4IpPNWg6C8M+J3OKrC+JoN0ZBSiPIuIUmOeIkdqweN6PL3xYtr0HL31fP
PNWoq5et2tMVVfJ6PTl9+7kEXiqRY4WA/Y7u3aa5UVYCP1gClBZPe79ih6iJOnzazmQKg1E2O2gh
879h1/lQC01j7k9ZbKo7YonfkWx9YePwISwqytAhch1i1KwMsLpCSUEgaKfFppbiXczuQTMGDYe3
A5V2iP342Clcc7SjJ8mLf2REkmNF1SPi306R8dBH5oRwgDKVxD7p8447ENStJxlMXzWb25QRCEli
9QFB5YUQvNCBCRGuAC+k7BQONRWklvVn/VdI4vfHYpK5of1h9ME+4HJeiwh7hvJSWlSHwS8GHLxF
buMRcEqBEDfu/N0ObSbZcrceHmstcb44+qNBUY0/oQeIo+IwQ1ltTkL5bGMEFwol/axdit/Aa94n
yIqSaMAZCHgek144Pnq+/xMQA2lTOJ/+/igI7lQeRVXWkGi7jo5MPXeF2HlhccoifRZt8B0ydYjW
aI+kl2PlFI9e2z121fCwEk3w+ofbaZgQZVDZvCLIA5pW76gKe2Nj9eN0MKb1Yj4uqNQqeZUTWT/j
e7s5zbwlxLyRotj3tH2tVpJEfDjabrm4mH+4dg+eHbfTYi+M/aA48u6ozk16zdCh10KyQOtyD04l
ksnig3tUbSzRcK5SUZo1DQgZEtHMVyaghpvZuOMhpmiLerEOUv5E6OHYlsshDqerKCV0ELHvbqxj
MBgDL1nEJTbOhTYUA1LobEmln6doPqzBmo6TPFvHv3javwFiFYjaWQ6VDo914G5rZfZS+nUCScsL
EYhqE+7DRCuLHjuaGMHzqoNOiaPzC3H7UozJYqd9OY0b3F1P8QoQwCs+J79B30148kZ7agPyFIGO
9KZoq+r55EaFTcboPPt+nIyjSGsWHdQ47z1hXmIdvIvOyZRkrx4n54LCEKjC3xIdIgh4Pqmohj6Q
ocm43jvld9zhdZ5K/1rEcdpDvOA76Lwws/oommbNe0PnjHQlT+VSPXBrH3pJcXygdxZyrETQodmX
pLrLODhwZl7UipGnlo2fMD0HEJzNZ0fxk+BWpkUTXZaoQdVqWdpcTgUst9Tdi3bYqQbk0qSGxAMh
h/k9m7vhuXVlXvC6SmfP7okBRFs01Z5z9qpWLJorLRMtPOhjw7HJ1kW/tFgERo3anwHHUEpE8SqV
pakz6y6hMREJCyExhEmdJMpDQDdy3X7X2TkIPWNsD5ZzxUkKfv8Wxt17S5tr49C9tdNlQtx5QNHx
aNAO1DffGpQ/ql0fVlfBkxil+ORnBrUABtiI5orNyFWd/24CZ92tfXvGHX6RCyn3EP1dLMVsFuEB
7BfMrY6utrzt0dDuNodA1O/ah+Of0jDxWjQGQjr4i2fnUC0+oFuEei0D/y0as2HQ30qoeBIVoRur
9fPVW+oU9qzfOIxPsEbwfOXehaH1J3ENelLI+Orq7kAIP3sdlhA7rSz3aChSdB2hZQvFdwnGF/wL
+7HChadGMJftL8bbVHj/h4e+/+XW9zXHmTrmrYKPEcdiwdhvpPsZGjmNRY7WR9/xoY4v3hgTT2Qa
90vV7XSBATkoLTQREu3nuMG8YVOPOCJdBdUR1y9O33/YOW7hfehuJY+cXKCxeibOtuoNkj6JSVpa
Pw5d+Cz8+hkw3WtT27M05Zh5Ac+lOz3F7fyE6ePqtBIqCWfDrZ/XRb1nXZ2jw/QUoy6ScQYhxkvc
mS1DdECKEVIiB68UCfwF9846j03pXL1ePC/EPI34F5EzfVDXngOp7uMob0qqq9DFWXY65VQ80Ni5
AZ7ahKW7JEiLeBiIeSmF3U7eiiMVYkg24IAq4idSxM+VUveBQsjLxiuLv03A4GVX50lAEabavTIY
kosll1Tspmm4dvF4aKWTr8y/NbhSEhh3FL6j+o5cE7GdZnkIDWaRqBU/vpzbZG7n1MMhCcTj1tZQ
4crgJ6yGH4YNMx4MKrld8dUG3cXU/i/yXDa8pS91r3uoxtnf3XdvO5b7UOWmilabDkvBENkc9Rd1
Smvnq4O7LVdl4aTjX9ZlvzDsaDT+MlwD0+mAlPX190jts9bjNUQjoFPTvFIhUlKGvAF2whoGg+Vv
J/iG9s4hivm/wh+9pK3qHtZodop0cxETee0JR8OPuzOLfUaLSYHLMEq8aNgHOuKomS+fMEDlddO+
FvNXUNX/tHFQqMBoyheGztgYuHdnOyfBdPhKeX3xC+fshuDg6qLFfdgVrzjDMM3GlwIQEgyhJzPP
OeJQ/ljhf+ix3yzIG5cmymesSUpwQPQxTmoxPcYzext6F9cQtTu0it7j1smNHlKfSNSTrTsntiVe
Xj/t0PaCY8G8cafFG2wCaK2XYUwrq6+hX3aJmsS9wBudWLf6rWOWktF9QtQxymiW9VTp4sgiLOOu
H2R/9Psc6yJBjATkQ9iM8BFGBN2j668l+mVdUXOMMt3Rd/ZRwdKK1VcboR5A079dV4b7gE0LJuZl
r0R8tAv/Nkt0VNamlKnMi+SlwqgsI79CoG+zcarhI27diwYiWhn5JCW/RCP6qSrpZsIDFGUC1eQL
fHfGgkIX6N5qoQsxy5HQYOuYCHccKrYHDOTKD1A4Esp0xlbtVes+GNZPNsWZXaIlQVftm2yXK0YK
uxmjcG9qCBTFqk620l+aDsA44vY2OeyXFj4iHzsv66LqMRzVUz07dyPwd1mKSDi6pqbDzDsszzFG
Xj8GnGORU1cszdEMHA3mMdR/eN6hvuQIBPeCH6gxT6KJTt3qZaXWuahqgJqlBJYQfBSz+cYEN+O8
9NIQ/G3vyxTQdzKx8Irc7+dZ49vUJC38MJUd2RW0z+LaPvP5HmPRLdM5IpvBjBvVkO9lDHFfSXxY
oqv3Et2+TEBFjLbJxXH8xILVwPIvId3k/KeG7wOr4IWv5E5mKG1w0vMaez+l4rGfAIQi1/yDxutW
2pkC66UZdrbUNlgEJDuPbfhR++PW6cMXJI0mboDOn5WJY4m6yzySIIt98E9euMQpadoNx2hmoxko
jFrztgtO8ORigCo91FH13qHt2XPEo6eKmVuso1sz9EdvsZmlkLdxLQ+obDxj49/7bbuBzuKBogWb
Sb2zNXYt0W7FCIRHFWZbCvpTjhhznBrXmfQTY9Rbi7cfi8hHVGP2GoInWXa5dKakXtZ348yA0WkS
hfRelOsOgpo9Ahrgx1II4Yu6bNDOKST157oUm5ipLam7Y1m3GTXoOqq5PC016vT4kiMb6IOUy67C
2NC44Z06GrN1/1t2YlsJko3FdDSz+6z94IJqgK2O8AqHfr/njr0HE32GcPlXKdj0gJltCLEP0SiP
hdMHSUfio1nqSxWXTysFsuGa/erVWc/CI/oAnh3TbJBgfWWclzBIYaH33fYfXt3D2kY7XsT5glZT
SIg2vqlyNUbvnQzTtetTZF+fKwPYs5Q8sUGFMyPwXlioI3DWImu98SwHDCTNAKogqq4eBVhgig2C
o/5GZHkeI7mXOvyJQpW4c0ETd+F5bCwARdhxF5/sQz2cx8Z/byW8vxMWel+dHK2umhfXpqWfTRSA
WFC7Lp739aD/OkhQOG9vfodTYfU/Q4GTPyTeplzdoxgXNElr+MSJMjgho481wjNixu4RKU0nJBnj
7YKBPGqvKIzDcEWSmQDlG2cfL0db5sL5VUWM93amB1qoNumd8qux9Dt2dTrF6pVM2HBqoBj442pS
XzAYX+YI25iOPptgSHQQHuQaZrqNd13L6aZ2ih+XhjeHx8eI9C8aSeWh1x3tWL35nko8Tz36rv5d
bfWGzf9jiCbYAOQezVj/HGBoniW5Xw67wUUxK7rHXrAbISvZIFgHmcwGOt2swX8pRJ2h40QnsYcM
ETRWJKU/Y0eqn3g3xrlnogPKsx/Zyq4aM2lg2qODrqeoLaCm8f0r0LBLH6t/gEx+Hb4CCCTde6/w
YcHMbADXnP2J3hAeiyrUQB8g3VUpTvSThg4gFRE7LPH8KILmt+XdAaE5yDFZgBAIWH/EP13wnduP
eA/cHZs1VnbzCll/SlsYfBbnuZTo+iqhKzXowoSn6bsDLKwH8TrRMAOA2CEZxX91emTXWBRIldjk
22A0F6zzV4eNGzTU4LZBOsRYZoXBBeUqI7AE+Rs9wF/QQM9aS3pWYYBAS+we3N2uFllvDjzOHmcp
86pfHdsdK+kvtEYZhBmAZ4I0mCCf43G/9x3xDT3uMZy8G5x6L0zGu1ngAuyAKG68tv4XuevP2gXZ
WALx8AOB14fvIkwnpWVDihQLDDj4CBLjRF4L+hj6wbOuMF7GC88K9wySZzyVhOYxrnYvXt2sArS+
JeuwFa4357UeAeJMGN+IjA+4VfOhMFd/UfeyEM+6BSm3TjevdlJWWy91IIuzRXPw9WhSzPcvDPOt
WoKrj5hU1QENQzJdEpOxRIFr8NIJFGapqEoA5Z6NWz2ZVj8XJYB7Fm47J3xghqRkwUejloqkLMA8
GOM8N3ZBoLA7pyoeNrAQIe0fTYxJF8jj2EFrCJXTPyBEZz1jIluwvTouQFgQU4s6C8jkYF/Leq7x
hgY4r1RVuqmLXYYubB/zIZ2NwlMOxbax8z7qgod2LT87+XfYxPWcr3CRJMBCMBW0S1b3AFOiEa32
brGJFAfhM57QUV4kUVFeDLxpHgt2ZfFrJtjEKIYVH/RqVigPr8nyAwIlHRXo4wm2kE6huJaq9QPS
lX0fNylek6dSeZkb1r904YeitD9+Vb11Xv+IA/paddOWldBTuJ16m2Mu8xXyy4mE+2isMjOXPqaN
Ya8BtYIF+Jr5fDBhtFHO8iGi6jTOluw0is4RRbHkM/AvqDT3xbAeHHgy49BPfexZIgA3ZMWlHPVP
gL1NhsWx40OOEudtO73rukXvqFh2BV+AzSMlYJmAM7WXoOpfWT1tx77/9CrzD8aiJzU6j+6Ka9fO
d4i3cKM54MhmjcC3UugLEOVv3Moo8B7Mc92QB10C/FtHvrcrjsoG12+6YFBvaAdTXneWvDwAf9oX
BvBSjeuM0XrIh9DfdFy9zy67VH6PSaNF41/cJz3FhRf2+OEKBKugtGFI66i8eQ1Azjn0bSLwsJAV
BBQPZWa7/opr4hPW+LOtPMDCFG0/AgOuEqkH6xB4efWGS/Wbsf42kx7mqunMxwltGiFuAWzrsjEP
iwOKcJHs4U97ZVsz59pG955TkEgKOoU3XrRt1hseA7D/E236wLA9Hu9I2MPpuLzNQQu6AkuoVmeo
ekFtu2CPmgnzY7wTkfx1Gu8pCGoAfusBeVsZr/w8jnGEVfJB9CrXnLxVU5QGvEZVxbC+oUgLcAXo
xAQp0I+67Xcoe9rHUXfp5l/YvdAa/8sj2KQc+oEkbB9hquFjX8agk8ZtD5F6amBHr6Ppaj2bewKx
YWF0qnqWzTE5CTl6mTM4TupTEBDD+hBJOqWKgRES7tOA1mlg/49jJ6++GXbEE5fJuO0GdAXu97jG
vizMvwinbl0vY6r6EJoX8eUt09fAJ3qP5ZBpPXvJEOHcrpd+E4T1HSfiuQr/CsIMEFrX+zEaXBFj
NBe63QMDByIf7bqmdfPRuofBGxj28/VexvaBuuNGNE2G4eJu4bdG9ISIgH8DgRYTnJtGar531HCE
9Q+vVRnnPZ4fHrR7a8YtLea0rqeMYwzJ8PSi8KuHUaDXzjbycO62f6FkZMlki3uCMgfHNyA2kLa4
MRsZbOoOFIU734ai/5nYcpBhALIzaLfGJRWapvwP0r9pS7DmSu2lLam+iV66VBdBjhtrT8NuSGN/
vUmAkaPQa1ItJTgd8eUwrM4UZBLeYbqN6LjnA9hMSXnOTZk7AkdhNWHQ51fFvPdCDOkoOIgJwpGY
3/S7NQaloU0PmHpOpB8cEL20MTWH8wEm6BBfzTwK5EXgXvCF12L2ivLWBxDQ4BwMya723LNsXZKE
jKcO7TkSpDGslMhqQt0awMTmotvgBv6CpzrkF6Ocr6apNraKcB7IkyODf0pi0+K9DRKAunorF0w3
GOPE1m+ifcgAEMnpTWsgR+N8d7CdgsY+zZ1wDs7Af5xZUhwX2IxN3wW5NRwbUnDUrq6SAZAycJdH
6sQbIxi8ccWV+HQPi9reL0W+xu1b4GLiDwL5W3lTUgn5NDUTuCv8eIhsDT90M+CLiYGDKWOTyndK
ENggqVoNMGYK8T4F+3meLyVAPV6tj5YAIy+9r5A6J0sx3Srs0glaACWQbv/A/Ri2dl6dZmsAfJYn
sAGZagTosxa4Hu7LVw5VPbwnOwyr+EASr16A4ZPXR9xgGQSq+3kqHoYe+FK1PgtvBla6xjbx7XIo
MTiVDU7akES5bvh7PMO7PXsljJ/hu4ZyxnenCUqB59LrA+x+kA4YTrMytBe9+Hprp+ZbNs0r09i8
CERCGJw+pnHG1Qwys2kjTNuxQzO8Qs+qrT86aRiWf2lxukI2ZAMCpQgOam73FkoYCAGScZm/q261
eTBUyGZBuxp0SZnfYgfTAwIdSbCLgghgW4OZHSQohJ24baBT6ZDCvAMr8eA1mIUG3EtrHNe5PyNR
wHfI0zp6c0LnDsS2UQc5eJhaW6zlfcgygRCIHgOYsCvIZicbCrVVLp75eDkjdX8f+PYjiP0PyOzA
ExbVJ3WqbeiQPTqFr4MBVt3zx8Bnu9nQTV/hJVtgLfcdzFTOIDbrAE3VOByJpdcKvEwWOv0DRBKv
CmciqlMOGu4qdFL/RgSEWEdjxIfyIK8dehoFShiwrGxrHyuyRlUgXjLczBb3tfkOPP7YMffVYIXu
3XjXuxB2BLFpkwhvRVZ3E5QZY7mBwRBk25oXwFMWIh6KaNk22s39Vp8X5mKbX6HOtvLWwWBfV4Gb
VO56nAcUik7y3QfpjDALkgAAJ/gK4ztKAz49EAyASC5NPZ3IPFw4gGXelPxWTeVLVGLrBsWyL9wR
2s4IwD23T5wsU2oXi5sheG/KztsVpiOpV7Tneixz+LIjCKlxow4xfYo7fgsjvKvjYDZ9GH9riGJG
xq54S98d4ux8hvUUgyWAKw9orT/LEY9djegvxN+WfFGnqqwMTpr4r6gzUz0IicZA4BIX690Loa0K
627DYvIgiqndVNIbN0sLy6uRIFAqjEJJAJBlBijDFWyU7l+uB2VAR/w6Y6uut7gK69xjznJoowBP
7KiajPL53LMxD505xS31O9n1Xgv7TNH7OIYjdt5ywTDPgvMgnczX0wFf6nbB09Er+l3aNnUYZscA
0AYouzL+dHq8qH1/NOB+nTI8Uz1lsxpQQOqFYAsWfF2W6TcLGpz3QZFQrbfuspxQt/Ak/+QCHuQB
qho/AqwHnZlAhrnkofUrdJObxI9RrcZ7/TCJNl3KNZVOD90UNFIWvyt+Ayx7vdiGoXxwKBrAFzB2
Xdft3ekPBHLtG4EHD+FGKeL6c/bn7GgUjOFcHIbmzecAX/qoOsSR97FM9WfgFr9h4UEvGeSwOucC
Lj38nQt00i3PhOsCGnTwQTznFYEIh5qTw8LM3/3VfwOcOCvVqHSskMAXjmHiRuotDgqZxJ0kpxiU
ekOwHziSn0avOPfzZEDcdBmWxCmNasithPhsJwtbUFiJNcNJy1MPDKlTDnnPNAq16Asivm/BwtO5
GVKJxXqJWmi2OkjIRu/N9aDOKqj8IRMqLOaabeoJJIGMUMcy8FNTxMBb19xT2FlbttFRewQQ+29s
vNfl76eJ5IlzwDil62fhoACaiz5lxfQS+eWDqUzqtdUD0yzha/VY++G2VM23Es0mNOK7d7t/roTP
YDA7Av1iSmJ4hgM5ghKLwyTmHZ5FZCYP4Rmh94jShxqDYVoOPNMnYKUQugcBLCLCntw13GBGhJ6i
ecaOmWGN2mtZ3bzOPwXj39Jdqy5tW9B6w+o/9E7/Q0PkWHF9tT2ps2bgyFVfTMZMFeWQJ+VNDLVa
3Df9H1wD5+DaYcRdqMiiQc1JUQ174gRFzmf9zlV4mMPoP47OY7lxZAuiX4SIgge2hKEVRXm1Ngip
NY2CK3j79e/wraenDUWgbmWezHtFlPg79c0YD3yWSGYiavvilmgEhDT3oHO5ShOeJxqIuA/nD3Nr
nnuzluTwi1cwIX754p+LZCWuMrUhZ+hjPy8/m1Yct9Ll/0u61yUxDm1infiyPndLS78R4TDJ1LKC
BBIDjsv7mZl56EHT4L/3NR/nXGDsNHbkFjCVK4hFnkisx/EvuNmO+6Ox66aVO0fhnoQoIi2r94M5
IBjVtRvw3d27y/IhHD1I3VYctG69TGKaDjn8FT/141SVkDEyTn1viDxLL8JWZ1ob+NE8cjfa4aTH
elr/WpnX0X/TDIeZv/Sp9PI8NNMu6ApLO5UuP/h5ADQb8tIM+0Inyp5RxAbGEi5G3nBuN/bOMs1L
mpoy3rLtbUZe6iuszNz7LymVxtOGr2VvU8iChGGn3DymF+U3EbkRVDQAlfMQmVO/BT5VAZFbtYFu
TG+alT/g7NJtVHALBY11A5kPj1X9Z5ETD2uOiLZifSqWU5ezHkkzq3bbDNeAsfW37KaTlq7vMkdL
YzxvPYKUfS0jURPaY8KWi3cVCRg98TV/bP5YbbX3x8wLh7pkeyixX0qQ17gx/bcE4EkN494x6l/2
RKJD1K0XzH55zVf3QRV9mOUy0jTtyTTsB+Ftl5E7OTzl+zBgNplJPEw9tlw2INnmWtAb2TXbim3n
Kg/Gyyt3lQcAk/Q9CTKaMdtCFUfLQ7AKG9HrRBpLXvC6+TYvN1bPFEEhkMdpsNq5m2Trizd7O1uV
vC5HqK/8PnC6bvWbZEpE48YFwWoP44rwV7hi448x91NefK89MB9/ROrKaOu8PmCX9bUv7Qv3FhwE
weo8c/udfe11aN0XQ7ps90S0XpS0EfxTXncNp1n3lWoYVtXKIMgMEpQ2N05vWuZg9LD52pTuGfC2
MLe/DM7OXdplPMV0iRgUL3FutWN+smCmMmgObsD1LdteFe8T3uurtVvvzTbKdo++QG42s11SFGyr
LkJXt4xdzVlQ9sLeTQsqAVDNLufA0vwBvrE6j9wtY55gTikzwmkgCaZhePK2ptEYTgI5y6V82uVL
6LjeLrdIfhdsWko23XhyfD9MkFgjt23+ulOWHVs5d2Af8z4ZgaZzewkmqY/Qw/l+lQZNO8Y+S7L5
2ZQVaoDxqjyyIJr+UlrepQNjtPv2QePyyNeGlsqi51cp9DjQOIkkYN99/3z76br1ak0rIjf/Pa9e
aCOqT7VjmtHkuWs45PNB5RVtz/dxfnMeMDuD3NevjnEfxKCDvWHh1oT7bnbGi5Dr3nOKD2PFkeKf
g/bGGxx8AtbbmsNZ4H2M0rrOiucubRCqPP9jcTjrW6+ASVf2WaWexenn7EfaBROUW5S77aK06cmV
iKlWU70WYmP2XCGp5hYoGRJPSqiFqQa/KICiq5tRdQ2f0PReYjFHS26fPMO8LbLbV6ICe0GETSbj
Y3TvI/s2PfR4ZJZM967Jl7YqKpa+yf4PgF1kTe6pVN6uV/K3Ghdnx7Sxh+gKxhyFy3NYaqv75sUx
ElxlxGLfm5+7MgPm1xcdJKTeN6N32frtJO90JGuV9WhVH4utd+g90/gjZ5F9Gskyw8S/bMXc/mq9
Oo/M+ftamvIr4VlDQBpjmXtX6aavlpgf3cxwd6sHIeuk1WnaONaMaXAvTDxWZILORh51H75D6bFo
eRYAKQvDikD7HpZC/3bleG1T/YbSPESjt55bjHhHif0ImDdUG56HNV88rvzL9OmzAGbXcYkatvqf
ayQ8+vq9mw3dxeotpJVefvn8g2tL/9iMjjMkuXOGQxebifPHZ4I8To515B50reFdW3MmjMc21l2P
r9/71TV1KX03mVnV4gY5eyF3rHQEx99KwW/ePiAEX5h/qbe3HSfqJ2+3WCkQ8d3ics1F4c1woPpZ
GfZ+HQOQPia5BypsdNdqGg89+Olkutl5ytKbV/tPHfaeGF3cWizLynvIeujpYhi48SInjXfexx7/
mkn1Xta14H71PPv5O//EczrBzrRNwdxef8vexN4WnKqDEU8luSj8zDs6Q6VX1K55FUwUqWUGt93E
bEJvwwqS23WgrcXFK5zoelC8uRHmwtTbYs2ZIN+SvfQTvn2t+6cbZ9IRzIR9yU9PCvKGXcN6daVo
kSsMnqM2e7CsFRfArmNbz9RzmWevouJUsuskvd/O/q4bdyZvXKKspyGmga4J/FS/gBefEwsukS5H
jP9qPFYQK2XXKISbkYLsZmIV35yy7H7p+pfex5+EHjHCZRm8WGJOsAvs39J2h84wPLqY1MGw5b8J
nHdnu81rWyH0r+aHUDBBxYYZu8DCJJt50Z3fxVZvLW0PbeVhFL41rlJH6Ro/np7+4SxBqhQvanPP
bs3kJ1BM/EIcKGbcjfyrMx0gvi7tzzF3fDQCGjUb/7lZ2mvhyUfajw6Fw1bczFDHaoV3nD1n5y/F
oxrUaTQBDGcDlCNLTr2WGzh1OH4UJAlG1tQOy5ZbopNlEW3Id9ql63DTp3Q/shGtuwuIjWxCc/XD
KdlY3gE811fr+5JXJvRb62N/eis4E59Bue0V/pCdNDev8LkKOg8oZ4d8M7+8sei5XUxhQkCjzpGr
mvFf1jVxmjehNNxuN2ysmrHsQ9NwsNjIfOz2gm5C5EZhMXfeijHV9NPRkGPcW8WnAH9mu3yE7vK9
QZnykbivGeh8OWCQljil3jQ9pDqvfERxDNpyNxeADG0lw7zQ33wCqfC5KXDzXDhnTeFS+qLD3mKH
SCtdd6/r9ovjmVeospwKUPmRFcyTFJA9lr5PdkSveAyI54tFYrA2+xGaZj9wQvl+aYWkGsLcUega
Up4bl3O4dscoYxQwcnnoHA5wDWje9JKXed5eZ/1vs+Qi6mpxsGk6YVb4bSiWC1KDY81qhiTkKhEs
a+GHomOlQ16L/TBvn/nwq8+2Sz6KHE99f0Wg1gQuRINdgmeXmXOP9aC2VYPPpkMCmU285Kk6TgOb
PvVt2el3A63uf2ofXCpZF3RfLBKt9yNzeN02RgCzNLtY9Pazhs2A6UM53g1O/2po23VJ1Wvj8CLb
hqZhc0lxKEuWZHUOAq8NR66pKdbkXfDOu/ToEQng8tB+dYxqXodr08788d7inrKyw/spaHIT/PBc
p7zLiEydKmkErGX/MfvGq4M+WM1MY3wb7C3Ro8qXN4PWhJ3WTFfFTRylbHoAL6sjnMs15I1zRr72
4yFdZgQk1jvzTUGwQYsceUyGxX9tTP2PRLlEeTr08Bxxqm/6U1fNv9lSPAjW1d60TXNjt0xNPniH
i7oB6K185ISJXoz7kdS6aMS10f9y8qF2ALEtDbKAzUDJqdEfKlO/by9ML2nF3W3yg5UZYlclOhTJ
uAdZO2ypfJwKeVRiwS5xtd2GD+bY7s2yp2ByignIPPmyXYN9W6P1ww7XuGmI5GhpRyqR+UHosGuD
Ls6K7JkF7arN3ogl3fNwmVuUVe1L17nWXqMSAg+zQlxsxT5PnNhKxnPS0f/jlueu8K6au502rsvZ
UAXb1kVktXZbprm3uxg+t1S9GxacVLLcnKHERF6D3EbStfJLV/0V7HNCd+A0JTw1dwVW3/q0iu5g
amNUWGtwD47tcmZ2lXUXNWVntX47MHNcFhBnjHQ/LPOVVTvEp5zjsnA+GSlo9nQ/lloV8xy99+bG
UZmooFHZK3HI57UZXqbU0QKkYZ/he/7OFgN9FUMdQeFLzO6HtdlACzVzqcdWqLG82sn4mHf5z8jW
ZG/jd6+FDpSkHQavOVUpSyA8rE0wv53PRaMpcMcnsXy5WwESkAVebeJOIlVS6zkb21Pr87NssTrZ
gPdUTONnSTOLudLTpVyeFBJAqUv5LsjMJXPKWM5N0Krtnyy4G26wFdbw5Lva3hG0nBWY5srPSQK6
W9j6MNQZziwg9egdHTFFJTkeTgYegmooONTKn27LdsKYH7XVwaMj6TNYze/kSMISFdSWbsd+r53Z
13l0pvlI8hRwa8CbbfXYsdPIqHy8eDpbR3340p0GPmUVcCg61KGp6TDM8+eQdgeNk6lbtbAUnPk2
VICROkD2vhF3iqky02NDJm9kwX6JKH7nxXzduFykDaOSJY0om/lXy4mLh89O9ftsOOfdY2NVgadn
z0XP2KAKeWa6yqCh1UF12Licjukg18CnAw64+XVVYmDUsl9rizjopIFNsQjI67KHsa5udkXwYBw/
/eGvA2hC/+yO1cAPRmk/Cf6qspJ7vSZgbfvjQcL/0wR4M2iPXtL2H5JRhZhYxI3FiaHsksMR3cuG
dUxU8T0iSo4Y2aTrktfSMj9kKR66xgh44YerGvJgKGdumIb10VLeQtKuIpHE+0TgE4OqX9MMWbjM
WFRss1qt6DGf6m7feOpNeAVLSIvy4LUV5u16zASDGjeSQ28N+6LqmZ+JQabpS2WV3+udwTen+x1Q
L96AWI6WsxxGHE2LH8vciP/AvSGJ71BW78/FbvGNv4YpHrgDnLSs8kLo309tYZhl2uCwdQAK7Y9c
84/KTl7FZGF/T2y0dozO5JrOh7H6gef6Rx1rVSnqUbASVoO14/RABYMPO9H1w8UvnDAbV1p9Mdx3
7ZhGPf2+uw2qjS6nx0KroR43nXzHt0jh3/r2H3cibmori/cqvYhy/X7GaenVtqeHGZrHyLoTkPzF
y4iGwSJs7GwJOks9daYX+np9HRo/MDr/3s+cnO8D15oxuZtmpSJT0LTCaz/sOl7ui9MiJyoDi1kT
O1Xj8TTV+oEBZxBD8wji2y++TSyhq4/KGc5rDzeZdrci751AkV/cwY3e7k5qRmJm12/0O6L6M15W
F+4+9j7NXahdiwhl15KXKJbyfc3S3zblujWn818SvswkUoKtDkBQ1kxX/fw8bEOMVFMh05bhbJNs
MCSzRNsrlB70Ppi4YWc3zX0Ue1mz7G2st1M/LQVHy/gql+KesNkNnb3r5fxkWsV/ler+MtxYh74z
Iq0yiQ22311TMNBNh2JQvKUyLnGlw/Q6ybD0p1MyoeD2RLxSxexEvXVgjM7ek+ABfr+qQKXTcevS
z6JTUau33zAv7+jUP8UkoxGfLHXGfpeuLutUYNvhdcUx87bQNJ2LrdLXwVwCO6+vWprf8rq8FTpK
/OQhWrSp5h21akkDz2si0SHvclWEB96pUXvuOkA6diSRT+DshCUgZdo30bpt0aIJBB67YjIaPzd3
DdyiOYvO/+C3vTZT+aDy+SjGL63jn6i2Nm4EdLPMT1Wh/ddpLT/u9tw2zJA974DJYN4c7aQO3ful
Mzc3cnm5DMz6Lgwa1m5APsAVukK2B/7Ij09QVbgN7V4Y8JkJr4TVy68bXpJBwxe7KiMjGSgt8UQa
FSp7hNKJV80P65LvET2hlxT+qGKQKsjk5FlxgroM7by6DrYM2DsV+v1w5PRGZ6q1Y6lnTx2iyG6x
5TcGoLM31RxyaH/Bx51NkhdWKz+nDqKT3sCHwR6fWC6OMCyOg8NeI8WWHqvfm03NDJ/zmfUp52R/
yAWt6bL9abbh3TGrQ9rfPwanifoRy1fNxU3z7Xtp6Z9RJY+Oqz0A2T+tOf+GUZCb1Vq5NysI1a0v
Ttk2BEszfqwJl7NF1lSrdo8jFNkxx+IXgm+shGjmCHeWXVHm/wafWZIwhz2w5Wdb4nVgBMgh1Egz
N5e1rc4dMTw/y07QNBDBBiFSc50PQhDbKfpbkxsxFulRb0nOTyOjnKWdMQGf9Y0A/5pyH6r9v1Ox
XWQ//KOx4KGfkPnKevptRfHNFEJAsSkRrHgSKRQnl/rq3euldXfjupH86dP5uUlXoh3ONekRWwjr
BXXuHWvJWC80izf3eHGlOm+OrQhSbGwjm7Sd2bL6DhkZFwL3t6svBdcBx2Wzu7fdFtN/7+zxH5GA
eae7ziPMAAencE6E0h40GDaSw1FNiCrQKb0q9e2VxWe0l67/RpgKFBYnogP1ubSyb6fP/MBymaaG
tjiaixtmBvcRoyFGxLO2E6sV+wrTsyq/1gldb2BHJT5X7Ch93XMdOScjQdPS/FMq60raIOwG/aDo
VTIdXhWd9q+oUtT8ZdcbCCuM2buSeXdyzTep1KncDEYEKtQqHR67qFyOdtNlWGzDoSJ7Tgx6300e
tQnDwm6X8nMdfbAbKhc0s+ZN0f5MIzMTPwS0RXNedxu6oL/y0ywN+1fLZazhejWmG+eGOuTTFFqN
82HXXmT4PWSOf1rn8nlNtTMXpuuq2RsEuvnB2BTYnfUr+z7CwE/R6Mi4b4T8jVJ/lvnyXbR4itOQ
8EeDJyXj74bgCGNmBghLHI3zzSSeaYqNNDKIz5KWH+k9VVCssHEmWem6pciiiauMT2cab5stjwba
OCoPP6nR/evPzjEXObabm9x0AjJArQZTwHZyebaTmkIR07F+8fE/Zx0KBpgwGpLytILyZK73BX/2
1HtAw8ilgb3eBRBknQXqYip+xdI+1LnGYmg0SHqisTvyoB+55rW4MtwA96JFP3TXJ4WUzF+2idKs
+sl44EuwxJ4i/pDY9UvSG4zbznqr3UUF9HHcwWhuyZrWfReTHeiJ8VnRLhDmNS+byXsywJi1ZAVk
a92A+nYuET7LgNSynRv4cx2qo/PQ3Vva2CX1+R5dyNDtRJy6TAZLp72xMvjgNeo5ITFgVbpPEOlX
aiWL1jPtr1Vi95Zr9jZNy1Wq7kYP1HdLJUE6V5eJ0xl38LSo7dwPAzfK7ql0xjihkzQz8/2cj+gI
65zHKGh1MHb60SZ0f8pdjzQ/mj2Z1qhxvb1Wbh+isELNJsM+VdWNcYjPdyqPpFn/saU0nrg6K3c6
YogEadqFEgBntYGMujUJikH8YffZo7Nqj75az6YOX09wAmTvYuXqrUyBh1PrqLgxqMp47nv9Hcbp
wZrSZ3ZyhGq2T/NMqsmsDPzGJf0cdE67xenLIBPqQ3KVpHvmzArbPYXO7127nMaJHqyM0q2mWILa
WWMXqaTR/IfeZIFY5v/Be0bw4y3qwHMsWvLigU4N+fhgjp0CX2T4EVgWeunie8JEpiOp5pGt9on5
URPfpGrEOsyYwnY6UQ8yLvOONTERAbcmmD2qLpxh/kcl42FQ/YFLloisjBIzpu17TQRImDQTkGs2
P4rl3FRyhbupwUe3hxU4ql3X/2YHfyPh0pw61pvVkN+SVnOkMPQXhzX2Fo8rj0jIhXpD2MzYMO12
v8w/EWjlnCUbndbkDP3szqMY+c7xiifdopdCr+sXeyWFYaTe0dNKJEOjjrq0gK5wfxt7flq65cJD
jA7gSeIV6ttnXil6+yAcm3tdOYR62x/ExHd2cojkDX2DOT2fIZWjdLVOhca3c0mTWBObS8Jh+VSJ
soJ8+SH2gmw3q/gun68Z7YdmviL/qgvhlmtp8f9PyR8CxGfXZ+wcBhSM+6YxSjX31vgzUOFicDXH
Lfxchvwk6jLi1Diw7eKTkP3OtobfnntJnfpHGGA0iYqhF9AgtfWjmvJja3BIa+7CLCOpqqCEeInc
nlNNNjJ0/fJhxoJSHmm6O3g8VGer7SN31kJn5ChodetlKjyy/3oketReNqfMtfuJ87Xu7HEOMksU
JMmmB4vihVO+OHB0daQtzJS9RZbLj4tspUJYws35+qu7So713PzFa3jPB/fgmdMQErsIRakrFIZm
vVEL9tsn3JXEjMPhkOkmKlseyjlL3qbqnqvKqrj0hw8r73llu+nB4W2TVONr7aAU+lx6khVORYjX
tSF67gzmrz9vya4zsYFHe6uDzSr+JdQTIZj4nHkJi0LNHh/MqZZIzCsvsG3+Hdb81ukpJBizP4mZ
K6L7teuISYupDAlPI3BlVYYyU+8JQB80DU3By0n7F9Y1JXRLw/u3tXASLNI7tzVaDXvGwkHm4LzN
j88aqnzTyzjF9AuAn1nxbj27Y8aVW1tfBnTjdczel7YlrKV8GG4HtNDNntdeZIeGtyUVIEilXjn7
UTqY3nvp5gOJ5/p3HBwgjbk/gL4cWwcHsVtbghYj12tbmIGmW/GYLUeBLeasIpoXO9DcMmL1FstX
JnihBBsVPBwTfHgeaLKBucfvs+xjNcAOljZ56/FLdmRv9JYCHvUrnfGjMDGIB3xa3xjPqgGv8vUf
5sGdIk/RWJyk7DD+oq6h2bmZ9pI3KsLCPuNoBF4HJ91W5tF3gW5rqjdmZqwx6wlUwz7KyY5UkURj
g4A/Tf1+I8ouiiVE/NrnvJ5ruINs1PdGW5ywTKmksJIoXbx3gp8l5kmPEVAgHTXbEzzuftaJLGQN
KelRDa9NwUOukyDjXn/wqGafuKjtloRFxVWO+6CWl2ZJgcA8Jij1Wc3Lacohhbd0/iR4d0o3tstW
Larp5PJeyp5ls1hBTcQzLZJQ5OTGR+201lswjkDJTfGrZdtN1TDeYPfEqLNT71BbqaHabyTKebVb
AI2kxdxSPGsdsJvD7z6ZjF7mADKcgTjkkELS97mFZ4/4kh/twOV67l4qx8KexO2dKdHZaYX3xmP2
32brVzinMB8U6x6rvWYMz0yin4rkYzCmiDh1h+ZG/eheubx77bFCoGDmYG/GUQ5l7Dcc4Xr1jw9t
ryotLu3karj5B22PXEztW+7/lgMEyAJk03m2Tzo2v7pNe0oJJFqWy/lcIJfZ261xlmNlE5Ali8x2
yGc7z44YjoeCwqG+5nmFOAsFvRyWFBeBXZbJ5mrV6w9UK9I7y9qJKdJUFigBF8/9jX0iNJtwoczN
5rlczAcznb9bv+CHZL669CupHGFQ9Ugt2Au3iXurT2A7MPP2iNAbVVr/o2zxaRAO3LaijXDg9lKj
ExecesHJ7Mbht7aNq9V0cZZXY0AVjdjNvnhWtXFqsxKdiqi524g7SZitF3YVDnHRozAg9NyygRQO
eNvOAQUaHM0I2qKNBcD1mGS0D9gHNxuPY9silVWN3E119yJWh6G++GzvdWs2FSGty7eHqq+hHj5r
tb6lpXlZDcWKEcf6WhrvKLGmPIYQDnHWzSR9rAoL4ni+Ve7ynGn20ba6SKJpDLr1WBFrljZdclX5
PIgZqMd9nWabgcjB+k4+p1w+OY0k/Unqox2bva+mR81kb7epjlrjHEoTTGaEyt4npkUlGh8McAO8
M+wvXWEfdt4BfXbnwYTEqSFL8Mutuv3S+hFXlXTyrmOLmEbnmNWw80Py3tEMmDBX648wcQ1pve2R
jpQ5sGt4CTKLOG6oTgteoH4SSbbuNHrwFtlQaUTfM5ZzA1+T0x1RQsRWFhMJr4rEWwR3bfNUEFxy
ZlKAIKxxZS5nv/H3TdJN/P7i17OZrUzbi8CxjlMBoarnzD4tdqteqosyejvObJ8blf/ZbG0VJq2v
EEYHsj3WyRj6LyL59y8sfHKdxpMDlzR2dEl0vMpMBMX5bgPmoVFQs+I6b44L0QI/8yeX1h9jhT5q
sk+zpehto10km/KfUhr/+RZIEIs7d7ObxE3n/5A0uLL6BUCKLENS+88kJy9bjV+61qHoRax5/X/l
uFA41J1tKIN81W8eoM1+zQVHWs5UgZN1h8zeMj3HaEeGGg2MW5KhJ5kV77aYX5BGLltrQ1g6wZrP
QU8JvSZ4PbvjcOrGRIW8A/6Z0xYLC9NVL1e4+NF+lK6JaSuehMTw3IYXNDogolX85GDGCKPJVUiM
q1YfI9LcEVEtkXjHZGzebZsIGm4N9Wsl7XD3V2b9XVQVPSiOHlvF+jGZ6WtWty/2RMkmUUl1t7cc
+y01EjKCUKpYfh9IyK9rhR+x5vU9jKIFC81nu3Xq/3Pk/LxAbjCZYYqOc3GotgIMpJovtlAT3gT3
pEK1tKewPHMs3jV3/Ff53nPd8XefaLobVkY5iHrP1P8zsvmxX11esdkEO1ec8nI92LzCIbrnoJLm
HAqbMGMp6Q7UrC5Mfbn3c7nsC1+2uCItKuwAn1VuMqXrg/9xS2nRI6wP0gTwlIMjEWN4l1rz7d2/
WRLxwWDVJ0orKCpPGS1bpNoJAVYx96eBZBYvTmlkka6ncO1rSF2sjLrJeUPBeqzG/MHu9WhZ3Zdi
xDvyMoI7XkvwNXXxlLeT0JdbVpRkC7uqPZkt0Pxk0HGXpMuDQZcTcWWyEJ0XeKPYq3SMK1V199vJ
FNJaFpO1em398eTSJEDUefhMjT5MCj6MthuiIinKUK8NOzIW8kskcRwEkipabS7YSmIcGuY9bPQf
GHS9y6m4beQYts6wl6McWTwpmbGKP8lG/4dvPuj2/Gl6y3thDkf0VYw11n6t1cEc8vvnvTApVW8i
KT80lroiBz2W4x1Ig82w12BcKe5O7qz+jJwo6uTfat2TqduvrrR3zYdwmLTtxdWag51BrWHW8ohY
GALMgIX9aXVcgAfLjcp8eF2A0rVW5z26tM/k2HJaOaqvrq74s6rxs9W9UJ8dKptUEy1W9eGinh50
B3HEAyDz/v90ApAT9lIHD21poSllEaZG4UJCnR3JDDoRA6nr16Qt9f2Uqj8Lt9tCW2jKmw9zmXzP
vvvWz3VFhYv/oxLAZue+G40w/dQ0j6Q0aDuQjP0NSmStEZWxvL9umj6YWwcpNrPPIs2OAyqvy7V9
G5b6qGPMiZZyMqnbFSf0TISw2lslawCdITQkXBMS9TnLm6OhO/9NNZdBN+Pa3OR1WNXYSCXDGPuW
3rOcBWY2tVZmGU/8im4Zfmaz/hpTZHyMmb5U8cCpHpiuf/MdO67KKczM5Qfq5GSzxYsikApxfy3/
awbjba3v1z8+zk3maPDlzVhwXGSTRC01GruNV7ZHoI/z07yIoXxeRpdqz2wvIRqSYX1Niexyp5PP
hpifukF+E3HGMnb/jgIS08mmeC3bsJhwl8ifY+clhHp11jrKWz+77EY0+LORo7Fdt9irVKyN8iSo
FAjw205a4oY1ZTnIexxofReSHLrDSG7zSJiRRMxGNcW4ggMW0ryVZv1W9Xhbvjo6afmTVDk5i8b5
amuTQpfqXMJ1uG4eqUa92OPymHF4oSbBk5Nz3mWiXXbIRw+KUQeV7m9r1eSapH0YOuPZSuhnNcrt
fbaWh01gmyk+fY3s+86UJOuTxA7WcXslwP3plVR95AbkxgTSmYiD7OYrVv8j6vRxdMy3oVsWQMI1
MkkYL20Sz8xeUWJm+GdJ9gspc6xNIwaOPpu0OJPgvgmETK70oTMB3Xdc1nS32vdbeUkndG4DZDHt
bLYnpBToQPzkc3ViBUm0aZQiYUW55XL1rJE1fdlbXvjM8+NJjesnKfqwXihXAMBLMV+Rs+shHPP5
kS1L+7wvji4ozpRUr5mb/dVGd1/CNZeiua5GCr6IeNPJ9iy17qc000s7pG/V1hvXqijvhTiie8i2
9kpWrov9ZT2lRXsjYU3lpEV1h5Zi4y5NaItBBLnLXZ4lWixgM62XuerealyB42S0044WI/tkFdwV
bMd/0B1Yx6ah5a6eSEWmYnv3XOTzotVflknLw5ULLfUNLjLuBqgl19jwrCe7p1x4nOYLDyI/oswI
Mzk2gbWl59ypzz5QMd0ne2omD86G5IHpcMkbYHfIMigXIo1TFtKnlR58pIRKmXFKNQ09XseNJgLL
usccscNp1jl1zvhCRA8EopI4+0j19l1+T7cb1WQgTHBFdHXE093ipc2shlAUrU7unBuZ7b/RhLpP
q98WWH+ZM668mGn56nOYuc0JwMVizTJpkh5kgTqZ9dVu+qPg7C8Mv97Za/dcDOXfos7/geH4e/9/
nJ3Hctzq1mTfpceNCHgz6AkLphxN0ZMTBElJ8N7j6XtBI/1oFqvjDK/i3AJhPrd35koteUXpu6jo
DkkHbYVOOok+loPMk90fCO9O30ktZ5ZECx2rHwSOLCoKZ7yv+s4P2atr5btGuVg16vKhTtXYbWll
cPhu3L5GbTAP8MXGeUOhGSX0qNtZZGD/NQyaC/MhVuHZhUZxg3au2QQK3BJz1G+TXr3vfeu+AHRR
CYgFRmysV3UsvgwI57xMBmZplCdO24j1ACKA6LtNwWhdIf5/iOLkS+ScZzd+ChEiPlotIxjp4mYy
AlfJ59CGqInQSLJpCV9reYEEoDZfe112jKmvr5bCSlGGHLuabbcYk+Bh1YWy7RMZTdAi5xHsPE5O
fhfvBARabOo5eQEMkgXXpPiZyskuEP0DH7QztegWVGA5pV8Bm0SOHMairWfFQVFiylUL5JfCYFDp
1KsWFDi147K4HhepfNgZz4ZaeV1WkFPXeX2BdW6U0YYA75WH+ZBO830MdESRrNYVUSzwvXPElycQ
JEguLDa+cPFkjKuEzoWbmEot0zeDD8/qrVIrdJkMN6SCtcWkdj9YM4Ys5MUDNLVAUembgcrheSQc
sxZjbVZBww6Z8xKR9UR+Zb59iuvoJc5nza468VSnzZ2ZISdWZIliVfdiqRgF8pxuFBm6qvWMf/et
jLvHFoaZpAntxm/bzdyHrwIwvVBF+CrXmg2Fh9rEiMKsazdD7h84NLcUpn14jnFjbSfSslFzzPs8
CvF6QOyoe+k3R9sr1Fn1FeJG/Fep28QSxz9JPwZjCiBG/soSmZ3ZZGfU1UQh3/91YGrGsgOqD3oi
U9MbPXPMaYx2V/1QYi3pXctiNjY+805+kY3kTajpYQrzJ1HjeM+G/qkvX7sRxYssoeCDuFbacTmw
jZ3eTT2wEyv3Znl8ShuOosyYd1R/7DSRHoOuRMFEWR/cr6Olwz3NsN5pM1rYipHfykH1HvmpbU09
gvH6l2lRW2g1fLU+DTSrDe+FtjhSnXkZE3Si8GG6ii5OpdHc9BO+fEzlerVRAu0Zs4grotoMKFrm
suhIRn/LRtkTII0aOu8FQ2uiMr+WlGh96n4KFHdbDIOjMUe/5mTg9ES5BeZeLI7XVpg81mJzh6HG
nmUSEZroOuYQh4vVo/eF88W8LhL5uq/9PabxfSoXtmXO+4mTWFOIB6mPrivR/BrKzK2CwBOC8LUo
pHsjmh6wQh/9xHiiW77MgaBz1MzLpu6x7spfeQG0mt5/Jk5/9J6DYpj5R5zN72KDkKOZj2VHvxCa
d5mOt4ofY1YeX1PNeO3N8EsEcTSBEUSli+AyUylxICNGZIn18k4cOSVF4Uc/dvdGInt1TqHbiq6F
kbqcKD9pJo5QhdqRP8GQ4rlfYWqA0D6Zt4MAkLiXD30w7v26hKk0fU2YToktRk2mdRsdC1Vs3Rpl
zNRS2/y3thRwwhHU5BNW6clU5viqZE1L25YZqXWy2tySebyP4+GhDUrqpDoQpgJPM7CCxCtly0Yf
vYPvjIO41a7lmF1OtBD7Ylk+RLpgXGHudKl13eg9io8hM7yajMsrWQoDV7DQDCVJ8ouCyXWIKboQ
ovd5YI+U96aHZ2FfKLTp8A1gaOIDD4fRq2vF7YOULZB2PZTGbQv71JTptYeCHNN4Y6uOUMVBSpTg
n9Tvhzh5NwMKCrF87MYZx3lIOcb8M6vaDVoMJzKrQ0JTWoy7g+xPVIUgsZeSdcAp51mijyu6D+nB
RvMzJTZW5+AdfSfZvb8zqwMzQG6OGqofRmPVV+zjayfm37cScqZ5JqWNyNFroqn4BDQOkmyjyNXD
eG0SlAWh41T41Q5P2qvUJL8VLflgU9JvBmI5y7B1cW0DQWS7wVHR71HTzIzmVHNnv9g2YoOnRPxj
wCjtOm3D2fQYlDhw0jq9s/z6j9qFxSav8QpJJq2jIKQar6LokWp4piQ/Cam1F0KN5Z5alm5296EJ
CS3K+4Oq9y/4WuVNGotPaar8Rq7mxWWPRBvAuyxYGwxeqHsh403NR1767yN08sYc/6COhWyhkuSg
N5nNOnSUi65eyD5olGqXN0Qr2f+I25HVsOKgkE+bWpiwWeLY0wP6kVJoYvpBHzQLZkIxDXkS9fi9
VGogGgfJLWTMwX2S/THYEJYaFZNBo84T4mS3Uy1+EvHO8wGkXk9BT+1xfAj5SbCKX5I2bjUlwnY1
ddCFEY/J1t6qmeHF4Kh16V09CPe6KPyZGTuzIlJEqHR+twIGV8rQLasPca6OakDYrqVRY4VWfVMn
ymPXWnvflO6kObIz2bpve/MFQNRTNpZbUfWPTUkDQNaEzk5lSjKtFSM+6lIvbVS6N0W+iegq9JWo
g88Sb8VA9KKgtBMTsaFySqZTI3I8Sn9hd4pcYK+LDc5tDdUV6vxo0CAdo/m+HeMYBlEI/Cu03vj+
Kf7HbEWspzksYodKTnooEmQG4jA7IptUk+YwT/BRLwV/E5TvcRZ4ulD9kZeimRgPCIpkinDS0AS3
ooBDSO+kY12qiQOp9TNLhkfcOjcN6o4hn46JQpysbP6J5c5r08mrwZDZPvZpU5Owxmm1k2LxZTdm
7RCJYdkIu52RwwXXGxFyGyCe0RQgRk17sk5QO8Z3w4KynpFxG0G8FaYAIhFtbjOLAZkaqPRNJ4oS
3Pdix4l+DPf0Qyv8n7UDU+K3QDdcgbmA+ATwBlVMJvrtoj+pwuKkS8J1knGONQq3CRa23bhhpBwN
OaVrXZC5FcHzFINuk/KcBhWRAubkqu3x9/n9lSEOXjMpWx2ETUEmtzgnThJPEKImx2L5bMP8wy+Q
0qkiVOCBPGPwFe8i58GN3AYPZlg4cZeEaJ4oP0HUv0v51U2/GDoRd9hSyVITEF+EphVAluiyir7R
5fyqNdPrpeYmrUNQ26X+K5Y4/yYRfY3afChn6MYpSGBsTKhltIH6CnIRaldPRkyXqlC7TWVOTxTf
0CqgtfUzqjddILrSQPEsnhTX9FVg2NZd0CPdo0b3mkasAmpOWIZy0PGFLtK/Y5U1n2VHgy1K1FMd
B96Y50fcH3S1RuOTF9BdGVPJfzswE5H45ymF4JYdraqYE4pcKjvOPGx8kCE3Zn83ZNK8MPy8QJcp
JmHN86llzaX4mWUZiz9ycOrdiDjClopat59n1rEhnih1jdEtuEKnGeH3UsDOZ1hZjc+upuukB2aJ
RzyW7ORFGs6dOwT5aTJooRRleyO02j1EfAZBxNBgq2bjLqYyN1EnUu8wfO8nM3Cr2nwplLayaW/f
j2NxL+gUlkb1Bl8V3Vgs4xDPtpLEShdImMTNoqWmYn6kKv0rkxEjGxU7DJ9trmrdmoLpTtL0GYn+
dsjNk5kC+wGBa8iUe43eCQt9PyhcjP/NUZ66u07da4J+JaLaTjTrXmrqvWoSNGG08rsUtW96gpoV
lsCvOcdukIrTFyTPLQiC63phkuCxwyg9F0eEK89iH6NvGWd2kuYt6BynLSjYt9U1f9ONlbf7xkwc
mZQ0nj0tHYptjiTm11U03WU+25kk/F2kKmhV40YX0RHKeO87EmnmSRVhH1EW9SPl3jQkpwxFzGK5
E7GvxLj1VBryjTD/7f5ou0AtMXQobpoAq4hCMBsVa3u5bSdjq5AOgpCq7uo/Spo7ZFZyRkonV9K1
gwZnJBcNxEHiQ6QHn6UBCEnM/lRhaV5RnnhXiLV0pKn9jGd+0gwDpDWjrcyWN5JnlCE3S3TBKXMT
7SCnTWbntgEKEPg0VrIi5QxILIiobJfMC1ZtDSExZ+hmOXiCDPvoE6AO7DCtq3yOT4EFUNA0HxCA
nOgGO1MXI64fOIHYM3vAagy9gn50pQvUnvHEY5jahCTYID085bm6bwh1qXtAqrOy6J5eFNzksA53
aQjkvtMqFCXijlg2txjiQxyHB6vvHiItecG87F8VFevpIOHh/8rjbqe0yPsnf48k/z4W0Y7Fw6sp
0k/GN3iKDaXboBX7GPyGCQBiNHVk7K3iC3k9u7plWHbVuIFPuStp/IwNDqzBOOZUq2R8qE2h4yED
77jItmTomG1nkL7Q3+qi6TuZnF83MVjpCG2wMUjvA8Z/DFGL22HcqSKxDZHYHJVcedORChnVeMzy
8r72EblRgMdhhnJZCJo34MEHtSDwXWebIpCqtYlN/1UKMUtjfGSST0yvSafQjYP5SykzO8LhbVQA
cDjIXgM+qRB1azE7Smui96S+mnV5oIg3LKzO37NQe7mPJXJEzC0H8R9pUBuENEzuiVSdKvR+rHeP
pE7sZV97KaN62kQZC4YC508MJYiDAT5bEy9+HLOlpD6vOiVLGh8wH2d7whB56AJMYvH4PBtptSsm
ek5hYe4xeb9BMN+pI2g8pFuBoKROjr1ErufHRiqQKPI3WdOE5yfik4hucyguliwdprl4gFdzl8LS
BczTfKVG+GuC4eIqffhhDPKwkWTSuRr5vWZb2Vk6lpgUGKBq7OhTlRiW0F76xIQlKdD1jrII5McU
XSvA9Z0SvVr0UoZJvWuNUEBTq14LOobTiEPjlaT7uwI5VInIWRVKIPg84D5pT1pRkL/Q4rOMT1Im
HKKmiJx5YqHMsQ2FSvxbH4vHQpgJhaBEh8tFfZmXLHZ6QPTDxvxeHVIWpm56V0xqLpHQ9Zyt1ddm
8O+lqfnsAxilsa7rG5XL+DI6giH4nNmRpIg8KPSVmLQa+cOi01kH7J4wKh10kgHAI8Pj1sPtpKPS
LSolgjGlNnQ1Iy/q/VM3q/cU445aWXB/nGwSId6mDdyutgYAWuhPdOgeUt2iB1rc66Q3bIbZYD82
f1iW4HuBpjhjoPDZULBOCeO66mq08DXVNmekcEkdw7D9AH2iorYMfHQzVkzM1BwCtR/MW2GgRIdB
j/ZuB4WEzLgrTdBf5IF+IW2Y90WwAMvqK2smndBWlvG2wf/UZI/kGKAvIZNvM5JOsBF1kq5qH5Vq
wv8TX4eN7JGlTQ2eSSWxC0u/qwbG/ojBtRroacUjtZS+fcjF4CanaHVFfYiptkX8EOh7EyvxlUEB
B63QpsoSfN9Yj/O0xWxM8I8wObE/vE26AJi5JjmGarqXmZIHzcENa/O+AccGuN31R3E/jPGBG8q4
T86bfccSPahf6JQ5eArqMREMRPZ99NlXPk9bYz7lfE/VjFZBXIsnSwDKAKjZCUx5X/rxvvBn/p5E
fldy8Y4p9q6Ni98FhZ6fQ9XOxcOtMpGzCVonR6oAtpoOTJIVsTFuEkna/fzz0pkYT3WVQhjHiiXk
2AG2+WvyjO/CAauxsT60a8nrbN2tPX/DTvBCjpuy/Op3KW7y/8xstEolIuQDHWU2F3RPe/0d89YT
6hv6FJUGTnmkm1zWnzUHZo5ly8m4ibE5Qa1I8xIaT0S7QxL036YM1BgTbbthgqxcpViMnU36MLTy
hzK2QFrZIqox03cn61+d4N8JrfVVR/NHbHXX6QTMZ8yOZY9iKIetcuFhLrfx3e2tohDlibmtTpIl
MtD0VAfF1HXpSHvdFbdE8hx+vsq5mL1VMqrBmdaUTZA8epjZY27dZtjOf/5p6czXpiwZj18f91Ee
NP/nf0n/Gzj/iJiD3+72naO4yQHswn17wDC9aZ/xQQMkvbr0MZy71ioMuSshC+oIZT0O+zBcKukZ
wOWFD+1M7qGy5P3+cx8hjDPcDGhOkZXuA5inAYX2yI2ot44VU0F8YXRK5y60DKt/LpTUCoZ6OiYe
kSpHlRPX3xdPLtqGzIjsdd5jnLQ8amYb9tCPF97Smc9MWZ7oPxc1/bGYoFIIXp+N3mxUx4yVtDFp
rC0Og7SLXrUipvaECsL0H41mcLGZ+BcerXRmDCurGWli/zmJAx+5/hTczDZxxr+tG3ZHT5Mr2uJW
au2fb/PMzPR3DvnnLquM6pyvKcHW1DBt4UkF5ad+0DrnUDBdSIQ/9/pW85EMKFDNxFTwUt+47yr1
lMiyq2NCgiPpCHLmqoJy6a2d+95XkwMCtymqygYCQCk4BmmGba5eBYp411uKRb5Iu4WucNfkgOoC
taDSIbxP8vQw0/rxTeAbWj9ceLLLm/pmmhJXo0OnDl30Gl2TCOQEmYbF2FwYD2eyYJXV3NShz85G
sSA0Vzfviqb4wvtDZaO7TYBIR6HPTttFqXrhUzxzH/JqtjL7IBEb3HXApgo+ddGds/bCjZxbF+XV
7NSWel6FgSZ45jtODtrD+h7JrpNspNQGswzsRPN0F+7wr8G4cM0zH6O8ei1dXIOEyphLfLa4vXVt
BXdK+5sATrr8Timffh5W58avvJqyMOdhwqnMcOs/dY65bzy+RnHTKczxNKCcaTuo3oVLnXtBq4mq
DWnBBAOXyl9JYax3mRPblKaeEPiNGziCtrATL2XEnrvW8u//TBfKUKJkDkbfk9pTpf72k0tr4rkf
XubBf3649qPYsgYCerVbisBEhWcBnvxN6aDG2uTv8+/o4dLMfu5Sq+ko4Tij1gKXmqB+9akXyg//
8U2sJh+IH36ARoAlw5VJgU6c0FVukPh44VY+GG+cmy98xOciwOXVFEDBLimHoOeMc6Ini8dp012j
37/xd9PduEfYaHnLR6bf9G8/39uZeVVazQKqKobdmKD2NWYq6n601eIXTOfbn3/93Jbo78r/z+vP
G2GOmq5f9nSouO3UhjFDYq5xP4Ffu+qdZW0X7kCM/Xy9M5PA38f67+WyORBNTP/MacrGqB+XEnCL
bKwm8BXAjF9dGptnlvG/E98/F0p0q01mQmK2oxvci88QC7fRhpLzneKkzv9HJPy517OaAwJ9aidF
CZfhI0NH45T4KDtIMRzLadzg1/yHvIDauxRGfmbTIK1mATkspqSb63ALIQqcYCRc9/7kWVP7ZGbD
pU/83EVWM8IsxxWnSmr8yq3uJZyRb31P38SusMm30qnVXMqLHvri4sI3eGZakFbTglBHJlUhNDLG
nBN1S3XY+P3z13ZmvZZW04LUwK5WI/Y/8S7aSlt9Rx3Tqb3mP/7hq7lAMgY9LSrmgrrIPcFE42ju
fv7D5b9Hku82MathP9HCxqtbC56cTqgBzOxLSupHClTDHYxfp82posNHpwggV3Y0p15V+QR9KZU7
UTsxJpxyQGPy9D2r8iOFht+p0HlZAZOc5lCHZ7WtJlx1rU1Ja4d3WLiejeZJGJtfcRkQM8rrTjmM
Dn12E1qs0YEBXaMbs3t+52FMKNsr8PbTFH0ykBgEt4yzub5pYghykr6pauwTszGidBPotnGmPfSS
/G707efUgj4tcMFaZG03sLZx4+iLBeahQjc7ZvoJ6ICTkvs8EShQmBDyZdOV5/LWSuTR7oLiqe6m
rU8rW4rCu7KiXB7FaPyBbPBAdLxfGfWzptS3OXiGhzTLdlqJiKfJxS3BkPdxgWUwSWsVtkBylxTI
QUQDBSMlygQafSKfmrEx7KTiNJgF5Kyq4K+qOXhc4mWMyXqSReUxMcYDPiMvRvg6WzMwadF6VxPx
Lgi1z3BKvzJDdPpMdwVZpcGV/oYOZksL7mHubjNNxJrsmx9ShBZaDVpkG8FmaEucJmH3y8gbyZ4K
5ReFzicJ5ARpSrln5NK7ic64j6STKaiPVV3sTZH2DpZNRUMWVsTqqVHod6kGo1YclS3aq+twVr0w
xR3PR2KXWe31dXSwuubdkPP7JCjfCNz47LgaFbnCS2tCQRogyqDhrvTQ2ma6cgMf5zRM3PuQbevE
uCb2AaL+QzjUf4KhfYgHOtEqUulcyCq4NQrehmnwsPT/UZtZcBEtPSKXpbPbbKehQeA2U1Gy3G7O
nrvlTzXAsxS5sh3G7inoyMUJY9TXShI5UyFiEquTu0bD3Njp1WMSx5ByCAi4Lujs4jvqnGaG98xA
f2zjqbJNFVt/q1ivbUSTFsZRZqS7Zph/6TN+VS24yyrzCR26TW6UK0Bza5aG7Fx0tyP09VZF5aGa
LH7C3JkYTQFsCgJxZOOMgFqrkH3jla0OQijcSiWuKDpPT8B7mm0WtA+hEB/EMtnFQnGdgoUk8wBX
ovmEGPzV8GE8Y5VRYoqOECdAeAG9hXiDj6p9D2YVFZ4E7tkIKEzr04sWQBpPfYB/P08pZ2ZZcVmR
/1kQWxDbnAU5Fc1Fc9ua49tIL/Xnnz53mhBXe+5S5zNW2ybcpvDFKLJFJ9yqdGOQOhdX/TMQoq2y
o112q12YH88sUeJq1WW+VfFmVvG2kUdSVlGrK0Py0lUihNthc+GulvXnuyl4tdjmljIRZbFU855N
z3BJWdsonnAixmlDstGFq5x7LavFVjPMVpoGNdouHO0ke8uiSy/l3C+vltUUNgbEYsyNPR7pq/JN
ORSbHoPWRtv3Nyr7YuHOsH9+VOcutVpnu1CkiOyz2UpN5KfSJmPy+PmXz73o1RJLJwK4Za3jZTZ7
h5hEsbWQlbwG9aWntDzn//clS9Zqnc17goQQF3KklwDJDQmCmha5rSLvha6mn4qJpjYqr6m142jN
7zlwL62bE0R35oUv4PsdpGStBqYW12lIBZjtT4TaBdN6JQvwcse7n5/g323Ud3do/M+BL/i5noJU
YXDu2l12yjbJJn8mme+qpGgn3/98leXHvrvIagbww7gi1jKPtilPa5PJ7VEz0uyKjhQyGP/JGsun
ny/0d6v73ZVWQx8qSk8pvQ1wt4f4xJt2T7/y2HfCaxOiC41T7CpQHh6FwvhF22YnJ8IuomrXt1ir
p0tbv+Xz+O6vWEbCP7MpKMDUUlVOY21r3oel7uShwvg11F/M9/DVguT3OBSf6lRdeMBnX+NqoqgU
WaUjzmdCSh2LmhO7kSfugh2rhU0OvPPz41WXIfvdja1mjdYiYnnS4dvBIThixXlQSNKknleBdQ5v
G5mgLVV5hvX0ISiUiFS2U+b8RwgLYNL4myua34jWm3uzrI6K3N50MbxyygtsaEjXtk0dzWHTAoxT
egvGN2Fs1dC/qT7I5lnxX4VIfBBL2LZi2+zarlrUewXUWeJxVIHrsYoepESEblUOsO+qbYKWGCc/
oNKfH8D3E45kraayWTJGOYL7s0WwRvqHiQoz2qhYk4zo+ecrfD9ZStZqSrNMQc8aPO3sfQcSXoAR
G+3Dzz8tL2/pm7dnrmazVBHUpmcvue0FiCNpJu+wM9n+bP2aCoxTEfICx+8i/P3W70w1TcdAP99C
siUVSHocsE3HFrZ0LdsPxpucJrtGUWz6+ACII8foL42eM1OeuZryyH+HfdIPfGSQYTQFXkcD5fTC
J3xupJirCU/PaiUYkbNvtSDbgFi4ygNys6zyoGVw78roDiIO/ujoIZ6S604qQDMNNz+/gHM3tpoG
iXmdjDykGgAwvyVGojLpqMoXPs1zP778+z9zjlhFhDyKebgNGwCNz1qwKy6VMs/99Go6kzqR/KiI
BdwgDpU0JVLqHeHt52dy9n2sZq5YnnJfVuJoq3rtDlqBC6gCBIj7dyNlw0v7j9dZBsU/z0fDDT4S
LBRuzafW9j2Ou9f1oXTie9EuL1Zg/tYOvhtiqwmCHv8A9H+KtnFKUOuEYwgp6TMydDIMpJnUECNS
wZ7o9y2Z72hH4fMigtr9fI9n5g5zNXcMU1AMRI+QaSQjt5AJlW8yKIk///iZqc9YTR4wj3RVWzAe
c9M6U1p8aInmBgvRV9BOP1/izHdmrAa+gUdYT1o94Ph4Qse4Cap9KzX2f/vx1bgPOs6pjcbgk4yv
EllKZX2Mfuj8/ONnnryxGtlgA0S20xwGcknaGC3sgUsl5XPPZPn3fz5bRZ9HEaFItLXk2c1bR4L7
N7z8/Fef+1qN1cDWNLMNMjJ+vNrubUweV+MhOIouwj5PcH++xrknsxreLeT5klByJMGqaDc6QT/i
68+/vHx43ww1YzWg1SxCYR+H4ZZILBj2WYM4V0Y1ppaWHbYI2/qoe8nRCkbsPH6+5LnJylgNb4Mk
AmITqYdDgHapY4Gc37T73tHdaQtEN7nwYs6NtdVALo3RjDBq0zqCyVgkilOiUZnz2ZHN8sJYO/Ne
9NVwTsc0gGrKcPBHjHfyb8izF57RMqC+eS/6ahSnvpZP4LfirbiHyiXV2+JG3TSb+RDa4Sc0HsxN
1p9gs5wvLh2TpeXBfHfN1eDW80QCoNouiwiplG7mde5Ig6q9WMw99+b11QjPWfoCcgXD7fLmo0Pi
6LvmlQxWREKBPb9deHbLt/vdfaxGO+a2PFY1LdziEiUofNnJF55yA3gy/yDKwjN2P1/or1riuwut
Rr4xDymi/YruMcFvdtqbj4DMXHUiRhPy1l2hE8+qFum7j3sALpYC4mJR3S/Y7awZjjPi3yHRHQXy
5KYZpo9UyLIrilNXFXAKBM8yAjo8BGZEDC0JSRSh81p8ytEvZMy9EhkG7HN/JU1bbRVdeg6U8UYd
olslluEFi5eG6zIsv7vL1eQDBaOmjseCiBKT4QrGhXqq3dkqmiQyoH9+lmd6ypK+moiUzJKzueLT
qIk/93LX3wXHlpv0BpvP/CTYyn/9PFbTT9WIqjHHM43MV30/7uatci9cL0c8amiHS4PpzOSjryaf
qKJS32u+gGvgNgtUu4KtMA9bnwCrCw/szAyhreaeAPKsX6CZ3LJdjd18JNZegLdTFkGC27a2XDoP
CsGZg00PBTr0IOzqKnmm2HNMVIhmRWHeVKLRgwqzMHJVl5rdywz1zeeirWauPMklISenhzEe3Ecf
0ut4TPbtJ1xrl2PBnpwcb9oREOUpF4bhuQuupi2/ClQ5g9+/DUvcg3lny8hXA+woASlrJjmDF3c/
ZzrTkraav9RENQcaRhyq2lg6BhMuGY2uyTW0o80gWAQHJNJ2zCP1qtBN64iXIyB909pGojXggmxc
fKyehEdTIhtWr6cLT+BcwUZbzXgluJdJp1TOthyyg8Oj2JBb4fhbMkKY8TaRe0m7pS+j/rvXu5rz
tIr851xkJZXN6ctqrXuKem7ZlG+l2L7idH/ISObW58kLA/OG+FxHkRo3LrKXWQlv9DA5pBT55bG7
1VQcO6IiOUC6F9cYNsveNF1itkHclLg8swSBOUoSgwqFGhUN71U+ZlAb+yBGmQ1Eps/VnWXpr2wn
QDm3X0oyPiqm+liO2m8cIkAsMXqisNZgCpDdt/FnTgrjkInvGjuev5xHi+IGTD/IBdWMUEq8LUx8
lKRxKcMIAkIg+WZ80YDB5LX/Owxzd6yGV4ToEA3764lgl59H85npYq2axOUwA9UoAMdOOXXPX77s
osx38fj8/PvS30/hm/emrIYloAQCeCNUwHLaPfqEMEtRRk8px6yjCE6naq9jYeDqoC5UZE8NmbFX
s2wS40fcITlc+gFh6v0IjvVGncCv59FdS1o8yvY62oSjcataJLV1BS6eas62ho6pCQwZXCK8j3Pw
HKjKfC1MwwOQ24BlDQhtl8ancfTdvhAyu5mh0URRfyAlww1F682MksfQwDI0jq4m1++FVB3p+S2+
WNgEs9thZqdcAoDMjx8MmIfgEEhcGafW1clrCNPW05v+0dKLU5DmO78e35shP4aafO2H8muOgp0c
j08w5EBP8ld5wkzYcdg0yadiZt1IoXFT5pAEBXiRQ9DWGFyQNwXTTa9L2zqLvwAaHabucxaBHmk6
WfEgQWBxooMiKoxwoGkM0DP2KeHZC8ws9d24K8arsCGsNc51bE4moaU9JnzD7ZV2A87LyfuPfBCc
mpPPnKQER0hk8BRkl9QYUWHT10oMJ6ByRFJtaTDZKiXyQSpPTfqFt+S66pI3U0nwvo9vitx9pRIx
CUZCjo1y1YimPUhMwoT8atq8bZeWs4g63VIlokk11pHcSYJ+N+YdhBnFrLYZYTlmxmQm46VRBAhu
hSXQU3RxxQEK9SDYbXvYuUQJuXPzpY9OJ2Cf7VuMBuibCnW+CStwM1rwMcYwpHphOMWJ8vDzN71M
bt980dpqXxKnQSWmOpqGBLd+OoacozN6GOqFIXNmSGqrDUktl6UwJwgRCcx5NYLRLQPrFJLg5Ieh
/fMdnNH+StpqK2LlhqmARY+2CYGhs6SV1BsgUZUkvkQd7rRqPg41hgxDPoD0e5W09Jia2nGAvF1N
C+wxBOXfkJScG+KhkqEF//yHnXu0q93LAESihynKeTNot3M1v+WoGTTS5n7++XPrlbrau0D56IAa
UT6s7fwobuajdFVsIk94h4+0SSglXeqandkkqatZr0C2jzaCC1nlteHb8/QgMAQNpqDMuHAGPPOs
1PX2I2eAKdpS11PgTZNHbbUlpjPL+flZnbuD9ZZjqFEqqNxBAUFEzaAzmCCIi9MYEmhz6X2cWdTV
5d7+qY9ozEtKuDym9MhItuvb0M02X50dvLF3sC+dl85tn9TV3oFYrFq3Ioi+etxgzpu1TRRqd4Rr
e2PXw2uRPyZVeDEEbU9kOMjC7CEKZcJKUpicElpToBWKvyw6uXThzpcrfzOHrL0rGO8DARB6tB21
DOugFG3A59z//ObOtOwJhvyfT7VjgeMzp51EZ4xM12rDntjzbTap05XD4W581jaJ+x8L/n+7Tf+8
Q+xzfW4GRQCCDG9r/zXJNgyVn2/l3De+mg+qHsmMCGl9K0gAKxReliwFn3XRbX7+/XOlh7XqexHP
mLLE7gQMsK1KcIV0MsSuBrKrho0cg11TYO8KVbelDXphZJ2bhdbib1z/EaxtuFKqV2ebJbx2O28j
z7g2TvOfZtd75dMlUeG5G1yLwS2h1aeOZBeUAlgLPRhhbrWDqHexenPmS15Lv7NAFwQTZcuW7QAs
B8AlsXVhNTh3Nl/rvas6s1C2EPVjCe95ne4tmCSFQXI9OI1ES2597TouG69Sdjo+gHaAW5xeeEln
vjx5+fd/vmq5XHr3QIm2TfkFyq7vnmTzwsR95twor2YjC2+0b0a8kg5NnExyiYrWCAakpex9trCq
VF44Ep97NauNCmcYn3jBRb/KxqozsFd//Txs/q4x30xff3uU/zwdXcrLwZhlFLiZ5iXqeNLjLraj
wHSBHWWkvUDnBNpSDsMTWrVjJsckyGWRreek43Qm8sY8fe4bGA6SNt+bEsiv/8vZme1IqjNb+ImQ
wMy3DDlnzVPXjVXV3YWNmcwMT38WdW5q8yeJ1DdbW6UWJMaE7YhY3zLMZ3jj/cpSGE7qgMH0zcQS
7r9azh8yqLQJMPitBbWQjAB66LLuWSbozc+sUxEpvhzK0EHXYAoTLdlV2BADdeGxoUTCDzxoZUQ/
peuAlQKXE/QlPuZqdkpLJVSH6vH6mHzvzy6MyfcX+GNMEDsGMU7pqjQFGTLutT86pcDtWOqb3UIr
ABeN184ubqMReN9S/ZRU9UkFHxGdq5+1tB5grfmLlPKYm/oOCBmIZRvzRq2HAvuyr0rPzqAY3VRd
dGMN3R/0zMEXRkOvodGazyVMedVIv4uM/gD2Hc5a7ZPR4hAea/E+KiFKjWzz2dX5LbC22wxQw1jV
wbvR9lXUT5TiZ6dU3lOF/jVHAtOPpHloUv0BAPmgzJW/RmatzH3tOx1zYZjm+jY09gEmB6nhDtvH
IRj05qniJZzs3I9Y1++HDsJ40+K+riRbi9KXtOjeRNWXvoryvUdj/aAY5gmdPTAqyaoP14KHCZUG
NHIWmljB9QToT5x0ydFCPbIDUftXV4Gid4CEsjADlBxwOofonjswNwGS55NhO4A2TbSqUt6+AxG/
7xrtNS1l58EmaJdzA4j1/q9LUFthMJEBqdWD1cWmNe2PGu4jpKtfIPcHi0X/ZKb2Chy+V/H2kafV
SxYji55zOCymN30OiD8n5E4MSDtgMuS+q1TnzC23XBse4V8uvSQGe0Mh5EWz9OOoKjBYr0KhQIhJ
YETjsoOi2U8SVgEFCCVklL/HHGsuA3xXNZU7NkCtOQ47xYB6PqnhRTeCIAQOnRUPAIurA7483fay
yU6uKctny62+zFb5K/PsWTXIX+BPDa91zLND0zeUu9/QAXJW1GbiM+8Ubr+DnPHQcyCDNIApJRLQ
HsDa00EPR/WSC7DZK7gc5kDiRJHzLmsaJhlc2QG57MzuXPEBRxjrlcf2bQRKUdbYhzppUeDBkhe3
5zYrXsDu/cqifEdM58sxkhBOjirYHxKHTHrQnSoEZAu4QK0E66kJsTycdPCNlWLY4Uh4pERhIQVK
ucnyZ5hlPWVNFBQ021YTDVagO1OFoWMnEXaoyP4KOF2PTnlOVZR2IdTD/pwNBxhSVyu7i8triDrP
jom+KZpRi8VOtMBZoBUCt8BHfz3efK/g//shqeZsGckGzoTaYoWymgGcxAxN4XaL/g7NT0rA9NxS
62Cghz6tSqqbuDSeNOkGOoQTG3BQb/qxykNROjKoTOVNwuoGfy6P2AxtJxyYXWghlXIHAj4u1x90
Qj7NcXwzIgBI1FRvVpb4y0Ok6bNThp4qUW4Dy7CLEtdvzT1FqHKdt+tDtLD+zcWmYPYNmpH10a6w
AI9hdmhE5j/+7tngI0mEEjdhMUgzCQw3NMjsJNBwbXD9ly8cvuYCUjWhXanxBgUe83ebOn6iOxuO
jhfDvlUgR7t+k6XhIf/d4qgaM5CFirBgwfHG5K89Wdl3LLUq6bP0gupYJej/Go6mEMVLxK6scemZ
QAPyWIMR6adDezMi++f0JEhq86QMnyRKt3BQBDy+MveCtxUg5Ui94hB6bPiATFKndIc6H4dAi4eX
Roy764OwMAHJ7Kc6qtrUAvStXT6WkzVbAAvpUC/07fXLL4zxXFLmQNmHgFJMU5D5CdCR6cv1Cy/8
7rl0zJ7SJC60zDvYusFT0vZF02/qwln53UuXn+Uv4jpWG1Dr4l3Rqi+s4DdCLcKszlcKB0uXn+b9
z71S3KqKBqAahiW6rVgLFAVc/XIjvD44S/Xe75Pxj+vD56ipbIosoQOn4nsGDit6/8GPtIEjaXtI
4Hh9YkCYAynVHIErh3oA+iuf5fnKJ7D0gNPff/yAKFGsBiYskBKiaOr0rR+BcAaB8Urw/46P/xv8
te+j5Y/rJw58120XR3yXIWImav+lKmyfgHqmwUML9QweSLirKQW83LsUHXjApzIOkmRelEFtlT4V
6HhXWzh6wz4X5QfTiT7GtPgVJ3ArEvYxouWBAylqNQYg6sU5Ben4OLgwlDI59B8aiCutoYAZl+3g
puOVefRWd6TexmANrsSnKSl36Rn1/45hEXe0r4AlAYcRBm2wKoRC+yuJYQLcMhoocIhWDQZ7P7Ey
a5be2SweVqrWF/Y4oFdDs0AkgvGl+5prH9en5EIgmMvVkirtmVVjLcpK/VD3Akc9drp+6WmtvDBO
6iypCf8IJYelAGIM+aLFSZBXGA9PRP+VybYwLnN1iVMrGgq3uL5dtKB2wfgnB01ukCs/f+nys1hQ
ZEUrtBRahsR8MPvPqVGqWQkzCzNorl1p1XrkyGNPDb/Glo7yEcazWyGGh5QTGFwaHIi1RA0bOMle
fxULb3muXTG7PB4AG8Rq0tINTOT+msz6x2GabvnjiwcTHU5NOuqfDJRcBVZqjez2kF09XP/lS5No
9rG5ljQVXiSoq7B+R6HGGBVxrp0jMHLXb7CgRtbU2ecloIbRxx71z6H0zLdJs0kDJD4Mz/GUQ3aD
nGyQ+ePdyt2W3sRsXTcADUf9AM/T+ZOQW/PGXfFZuoHxaB7qrbvnMGDVVgLVtChe+gBnWcqauJTE
rhC7sQCghymofqOJDZIwaikwozb3RRc/X3+uy4+lziUtXV8gF1nnEAkz+PDiCCSMla/8+xL/+xTq
XKsCnVIh4KQiUKDTHmMoueF47hwLy8hxWpXbcToJEkt5SkjTbkYzfYRdB/IcEjj+rAfHNFZROqZd
0GYwS2V5tAU67FaNU+qjHe5QKxk6ZuM+oJkDA7bspGTlSwpfzkTLgnagYQZ4AEBtphYY3LrXpvIl
c8sdvJZfTaCpKsJ/1wODvQ/Kuk5+11ZodsApDkY9koYaNTtAs5vxwUKCGOC2P+MIbKGE4deYgCBc
Zk/EyiALbPYGnlDpo/s6z2AwLiobdlHojU9pucOG/tykZNfT6tCogLhl2mTkBTO46I9SA18Lg+28
+WBWHHYjAWcWLkz4DzSNTX52cGpqAbocIv0TABQBc3Gxp8Xow3P07LR5clZwZDVN/gcma9Ah1umn
7caJZ6f4wTplqB43Z9ctBtDvJ5M/4xZODmdCyEfEy78UB3UgL5Ue6Y3m7FT/1neumrPgCwABVJY2
AI4VaXd5ZcCt5lBoK82El8OvOu9aSTUmi57hPD4k5Inp8ldeqEEG53GYk3wWog4GqZ1aDTTm6x/H
9KMvzeDZw+S1BUzm1GGh0hdwaI8KDQ2oiwGm7sS4vX6Py6uV6s4OrF0lx1gii7QjReTh0HquYyuA
eUN4/fJL3/d02x9RXlH7SMJ1It4N6vvgODejylboDAvxV3WnW/64dF4ppjSKJN5lpzy0tvUTsKmA
PSXH+AWWdxA+lqtVh8sBUXVni4kZgYTdOSPbSce32NfYQT3rt24HEPgN2LgrYXfpVcwWlKIETjzN
DLar2yPsChOCRqyVt7xQeYCVz38Hq+jL1B5xQt6Zj7DL2SUbFsCR4gATqVAEPFjralp6hNnKAcfW
Omt7yBq0HLx9RKc4Nu/tkf25PpuW3vlcM1T0mpO5BY5xSCIbhxSgjCYOjcZjX5aHPBFgJvmO/h1W
u32m4bnwBc7FP1o72vCEQTtR58Nt9iHbwP31pGzlLQwL/u0jnyuAeOGYJHUTvrNJd1bt5NAYuqc6
tt/xwU9gkn596C7vh5Cx+O8E0NLBgT49RWJqhOl19gajaL8Y0HyqxCub06U7zD510cGrl9cMqgOw
u/sjYtdW2IcGAN3rT7BQZlSd2Qfft5kYh4lCRs/GITpKHxphD+7t945HApBfVl/Jwix2Zp87Qzy0
Br2MdxFWOAQwuEXqp5qtwaW+czGXZtXsQ+9dGGbAcRYHsy6+0XkRuiVO7G2t7R04ZvK4AqUb6QMH
Dn6923iV9lvPs5OEhbKHOn7vEzk+wJQJ7V0CSEwTAPcGSQf0SMf1Px33VWcWLirOwZaTLo5IzrbT
6AsIzyiy/Fp5kdNzXnr+eZSA2xX8NsyphguLqABGBU/jtgzhVQ+ph7UGQFuYj3OJkN01sVu58Bcy
YJjrF40TdrB9imAGgy9sbRGapsSFR5mLhJhgmmqmeJQizd8sK8FBW3Sek9Yn20SVxh53TZ0GNsi+
ZCA3TlwZvpPqQR1Z/3RCU+3ZHsFQ6xoFFswlvSRbO6YEBx378/qLWvgO5joiPqCY2xAbCYtIgTkx
yntt8ht9J2uL0kJ0tWcRwxp4nqMFhe84rG61rgnqSoA5HSUyhPEi7OThRi9RvXPBTUA+Z5sACr0S
TKaYcem9zWIJLfomG3BNLLGwzrE90xUr8XzpyrPgAVhy6o46csUuYR86id5HuVZcWNh/zjVGKWVm
5Br40Zy/lh06Bd8kXOCcsyNOrIBJ4z9qCNS5sGiwC4MAdDi1MRX78g8QZYHw4chleRBnwZXS09eO
tdMnf+k9zEKBHsNLoTUxWvmQ3lYtGr9gL2Oora9qRtBV5clFyycvYxQ81zRsC5u5/9EasTKq6tTA
LfUnNMN4EexfTLj0TT2iRn0S4E5c/3wWZsJceuRqYEm3HY7sWvEUwRxCFWsH9KV9kDX76tUYEDKu
tOhTfzfgYvNEIGmKAxpoVoAiueb/v1w1WZnSC5F0rjYCrN3FsQqrQTY8WvCnsXOQ6fv7BEWN6yO1
tLRb80gA/kDRJd20z9KdbbkHWRiNjNDeou3/EL8YG7Jr4+D6zZZey/T3H+eGvm06p0sF21kOqqpo
a6ircmXZXJpas28/GczezKaUkG6igycFpXoiY/sldqht+ssR9//2BLP9Q1cbMYcFE9ZP8pWTV8P6
x4BszZb9gWei0AckfnSO9t8mS74U09lImR5EB5MRN+62tSxe4rY6jfBzpdpai9/CSjNX+VCU/A2L
ZWLHNHRNKkec4z2hPF8frqWvZa7w0dpYdvUE7m7Av9rAxSQJch/eBQMC2gC9Uv83CdGduTK/FibB
XLfTND16vgm+FiWHZ2mf2hsYVJxYbN/oUtkYMDZBZ0+8kpJYmMzz3m0N6z8MsRSQeS1HetAmhRzK
tuvjtnTt2TQz+5ba2fc2Ta82lgpzatVorZXguPDG5x3bNUPSyLIRHGkJ9P2ouC9NIUlo5PbKt7hQ
M1PN2dLCU4byB0SlO+sd/f3ImEYhDDogK9zIWzgDrDzHFHEvLGDzDmw9V4cc+kQcrGFh04snBYAx
ETVBATQYHNM311/Fd3310m2myfYjaKHFO4XHJhrJ6wDGokGyIV9agJryljxPJNwqaE70Lf1V3he+
sldWUvQLjbeQ8/33rkxHw0cGl+idjB8tuDj2QOh1o3yzChStQHg4OiNMNGLbuMt7ODJnxV7j9kva
R0iDa5NhpXguHPF2fQwWmvxVY1qefowBqjVA8OtoENFIfCxlAstpvFjVeYDL3b6kxRa4zg+7taCp
1LNtliEriSLoYWz7Dl2W+tnsiW/QlCDZSTeJDseN6z9s4TuZN33HeS8GilL/zik3qWUHpuxWQsn3
zu7Sa59u+eORCyVxKgYLMJRd6RDguHiuzfIPuIGPSqXAPgSs7yby4xr+7mpNqT9oPd+IvNsoNfRa
0kF3VBx/6YXC4YyUwqpNUY+DgMfbZME09kez0lE1LQH8M2GEbNQHhp5DxTWQQ+aPmV7WIJ4oG4Ii
aJAW6ofdWCNGL3uBQdKxIuJlSJKj2kDl5UBR1LIBthu0OHKbondK6wPWwU2LwZUnIp2LrwMc0EjT
4D3YTP8affgZXKJh+PXMKGxqxhSkRHu4Fz3UNhFr7jKiw6gmgne1C49eB288grprKxP+xA1A6FQ9
j28iOB/7dgufTxseVo8wNoavbxZZZ13LP8aSrB0nF97yvMvV6E349RpIb5RQCXH3rcvbp3+aP2S2
a0izisjaAnOkyMc915v7jqbh9UsvrEXzvlaupgyNKOA1mLkDU6lTZh8SjD2BFEtFp3a3siFZCILz
phMYcUSqxdADKVjnw3lToAmPwxX7lWDFvf4kS1vEeedJ2ZXNiFZLoMEgrZgQuXER2iOsu0CJg3FM
EG1SGKZnKwF3Ycs7b0dxdINmTT5J361d1e85Pmt3QPueXHkxCyM210uUAzC8tollo0VpW7gisFxH
DXtlvMuKr1ZD49u/DdtcO5ENreLaI3a7jYlXHvaB4pnHdsdRRvQt3adeDUn4Wi5zKc08106UPGPJ
ALt07ONbEJoB8gxpUO9wwDrkm2zLVtb2pdGbLe05cxNLcoxeCuzdCE9dXTs06cnlOJnqa7EXIfZC
6J0rSVvKElW0WPtszSohqx0ebKva6LE4jcJmmyqxVqbCAvdEnStKNVSTSGmDMDUlmcfA8if674S0
r8/N7vo0WAhe8ybl1sR5cczAYs5i7czdftsaxco4LWzk5h2PgkXwm54wz7qU+ORv6xKummsuKEu/
e7rpj/UPcFfKZQpqMSP2FrY/tSJWRmQhl6JPd/xxZW1MjVEfMOhWHW9p1EHySbGM5KcI5DAnJsxX
evfWNK1/rEzOWyDHGihZcyJLmerf2NrG7l0drQSrpVcw26i7Mk04muORp7NuLIn8O4hzr/82cWYn
QteKeqMcUJ2g49kCCqMHsPb6lZd+9OwbVvgwGE6C0oolDkZ3bqsHqn5ev/RCeJjrkWLLUSO4BOPd
pschnizJIIlG2TxiyJasJLEXfv5ch9RzVJlHq0J3AWyonac+PQx8Lam8dO3puX7MTbumZl7mudjJ
0jNMEBT1IArtB7hzuj401LBvGL34AJrhyiKx8JXNZUnIwOou6MPQbzG0FSH7WnTtiqvLgl5LneuO
MO0LxSzxmqOb9KbYoGC3sd6wFvhra87Cj5+bApSDmkC2IDk0Ism5Uspnlq61Wy39+G/95Y8XYcl+
aDMJdC+nr2V2Nvid3gMBTU6x9pumtxBghDXs26/P2qUHmR9vRNFXrQMsaZEOJ1NV79BMvnLppXX5
OzPy40Gq2kk0RlD9q8IhZL5+xJYZVIsmwAYHq7K7cmBcmLjzLs4SgIgon1Sgtot5mgBfrftGthKx
l06j3w/34yFS+IPaFrpsd7rmQbMNC8SguBXbrgFRwMs+9e0QpEEW+eavVaOghUjynVv4ccvEAkut
78C/hKd0g6Hr99ktv6eBGbboNriBU7EHYuiru18l4E6b/gvbjnlfJc5c+QjCLnpM/MFXQ6gAgdsI
4HOxz8Iaza/BWjmVLIje1LnAq0htWXPNAI+ol05o1ewdPcVnU9qPrgphfKZAbBE1ygP8Am9LWPAp
efaHNPlpSMY90Op+jCZEZqksTHLngWpwiWbonaLJm5Z1rc+EEZqc7LmiPKBsBVkNung9C17QAIkQ
ZUdVuzkqVmjSX5oQW12DaTMPYfTjKQz6e6124JBqPFUJRL5pBa9qpcM5ODLd89ikRWBq7Fc7mJ+6
BrfIroLEBqxZo44Bypex9PvMGsIUh9hkVD7g9OznSmIFZctOtWUeqqGEjzSUN67aHFiS/jVE2e0Y
JbAkZOdafShUuwoyIg+8Gc9DBXKEA4+vHhbabRalB4fnmt925iOBXwGL/Q4aBgCsNhWL/miwEIBr
532N5mJgIUy8ujF5NrvhC/UmHqbd8MSdPKROA7+BttP2mS4+mQqAq412MDTBC6+oiw/BWbuPUqU9
lRxFvagz+jAaeXGujcKE3Wt6NpX0rR5y4o8amhrzKKvOKmdnTmWIsqR8dyqkY3RYT9tNKFJJNzhj
b3T43WvS+CXpeKtx9gbezwOcoHMvK+UrwMgwU2wUuG8WT1lkZx6HwsdU+p2w4R3lDudmUGEHCn/J
0WHajeNyC+7mk3bVfRxYr3Cvl9Cec/fQK8q2VtHvxlSUWNIhskAnSxmEOFUU6HGTTdbCt1aRIxDV
xaOtA79UJx9V27zKsn5m2qTXcRQ/d1MzqNo+FGOP2oBuv8muQDJSf21iCUMmF2yN4d6A8zLgGSnH
nFSCpq0KbzBghDuKL9qCxlJqJppi872CPZIWK8A8MP5uJF0SKn2zzzXjmeQIHG6s+J1r/05Ud0+t
7Dxm1IOD6LYcOmQPE7DHYtachxZNX8hGeFqRvCSRAhFocgPNz0vp5gUs6pPndITuwwa/309zqO0i
Babm4l1p5D2pmmNsyJPr0FvKtK0ymdW3sK/tB342rfy51dNnmugeSogwf09Lcgciyy+woE4Sztu0
43uaoRjG1NDM0eZSJwqsXDXABhmscXwjzw7cSvOTUOFRE4vaU3oYKAAgJIsIQ16CrFRzlaFLnsgz
FIM3EG9+EQr5m5MKY2u6HLavDE/bK11z02flCS16wAzF0WPidi+mS5F9a0Tzb9nread3D9pSzd1E
7EjGfdgN9+g5vL6YLpzf5z3eY6+Vdm9aYocIvmng0OAgh+1EjTeu+g0uROq5dVsvR9kKNEaCvdGF
bR0aIUTvfg8cVdCBy7Xu27OwMZh3fVOzLI2oakB6t/5asD9bldwtDdK0jP9Y3Ybc0ItKVjiSyKBL
IYmJoJM7wmd65SUs/fDp7z+vD0yviAsH4HH5FDcvZf5w/eUuZYLV6ZX8uHDmlFBdqbpAA0m2NwN5
7PwIDWBIiIM/xTZkbzwqzK8/iMdC5en6TRe2AvN277IoMwJmdbyDYPZF7/iTlPk+JeWuZ8VZIfnK
bRbOperswAX99wC8MWTzkw1QdebbdK/DBohtrz/F0iuZnboMzbRdBTLoXV9B5/4QkY9/uC7auKfH
+fFGmpjgHB2hFTlnwwsdlB0xVhvtp0f/ny0Rrj0lN39cu2/oCKGJlu6Y/qKSXV0eLD2oEJtJC0vs
mzL7UsoXVCeuP8nluhFuN02AH7drZd1zh7rxzjg34UQaqY/aTXrSwjhUgnwl8n3jJC491Gy3Lyph
c3AsxA4ug0FfR1sJjHVdwfVYKnQXoQ+8beltPlmod20GOh4iMzbxEHJrZ4CDP1yVu34NfDNLAXOu
sI0otPth7Hw1a59AMfIGqpa7toDbPWqRg1eMMESFem+NJ3H5G8QwzYIHa0UMPRVmUoWkovpSbGgd
ZI+u32wccEitoxqIQAnUyMueafiPr2YWUCDKciqUpxNkylQfYQWG0ZvaM+FiV7zzVZuTy/ViPNos
vAzS6gpW6fjU78eNWwbOloRya4ckCqFZpZ789mKOVrIV3znlS1OB/HfCDY6tSEWiDUp7rIOpVIlC
NZrUwm9vQGz9kdLBZvRmPPOJY7dWuLx8nMJTziIN6H11NRqgRBvbyTo2FV70DjwZJAqRN2zICdlV
CFhqI6DuynpwMYTijrPgM9paXGg2AyoBaBVHlPsIDbVVH9iYJcVqYmnpA/6fJmE02Vn1ZLgDXBDS
3VNbeL+Ltvk+D/jjWpV/8S6zqOSQGMcdDUfqMhjCb5rrfnxIvNEncN6la1Wnpc9s3h4M2+xhIBHS
G3qR/EY1sAI+gAdFMrxFsbhJmwEn7FyDrMl+ztwuGECH9CNinDVp3iYxJPOQlMBuyxGs8bp6fFYK
61/8AyCvmUWwTB9rkRvoki3j9hY5chi+g1bqgym/duCfvrcLH4YzCzHw3WqUtMQd2g1OKJOrUbFD
1cLrQ9iKHNZZnNP1Lt1nFlaQ5E3zrsV9gLDyKfublbbnJmsMuMVXOAsnNDGMxDag+1QP9CAsj8CN
HNjG6KABktS8RXcaevCxj4et2zrGaOmZZkEF1D3U42yV79r8trTORvnWxr//LQzPu4Mz4oCuOZYI
wNj5GuimaVUPgEpf7tuz+0uuvP6FaDH3D+jt1E4Ns0dYFCebfA7DeDvab2Peb00sl9cfZWGU5j3C
qFij9bq10L0xYCXlVtiab3mcP16/+sXNlurOm4MHZEO7skP/bNe4t3bM7mih+dcvvfTDZ5sUMLBd
7hI0TFU6jt+c+XZ8bsUYXr/60go47/yN295EwqNKsDbkN+CcdMBtoo5XBZrf7MuDLQKoqTdrsXTp
Yaa//9hxqQoZLZBfkl2LliwB3XpPhm0LkNT1p1l6DfPPOxFGmUsDG7rhXe9ORrVy3aUlwJ592BB6
CYcKExi+d9OFpzLSqttxSzVUOxEVV208ln7/7FNWIkqMQoPTlwoGtdbavpGu1FEv54UxQ2d7AGWU
g0OmJ+DadtrldJHff9q+fZ+m/vhBj2KzBm6blsULMdaerf1a3OhUN6eDhwWnnl7bVISc2iLeW+gr
jnBaU6Clu/6+l55q3uFrOl1ZRo6LtMJ99BDt5HYSOynndD8liNer3QvvZd7fGzeFkwllMkeyYz/K
ddgIrjzBwgcxb+/lca0nqWKKndrnn6Mbn4qaPYzUXbn8xXM/JH+zlRsqoMoZByqQ+H0fh2M3eSZl
j8XwtjL+SwMz+565tEeajUi+RB+N9Ke9M9RyfnWirke9FHKztcCx9CDTD/gROETEK/ghAdtW8hOg
jfsKmWkje0+0zcqTLMzab3j3jxu0Wp6NroOOe7NkEnth+rusyF4ZYDyqOckfArjLru2i0Mp0SJFS
3ctV85esjD21kzcl+d03+bZFdk3Rqycg5r3rP2tpfOcBIdYbUB1rTLzWCHhJDsSu3//t0rOAANNN
0hUSnRUk/WoqzdPpymq+9Jtn3z+J474fNFh6whe38sCpxAknz1ZWw4V5MG/wNVsjLxVlYDuD5nfd
oL2gSzCwY+zMAUm5PjALn+S8q7cWXT1IAmWj0qRoe9MOPe/va7Abr1/+cqlRdefCZVjMDXajjkiD
54oGT1ggBVkNnDHKER3xRZYHagOhuZHBxWLNDWdpmZ8LmonRtwWou2LXl/adoVWghULHHZZw4oDW
2c/z6E/fVEdRgpbLsltFi7YObf9mgxYw6fxWmmZteJdi9pwtNoIL2GkwrEfea8QR2H7VjtPZftig
DSbyYdq8MtAL83BOGWtcYMFJh8N2igQSWIE5lO3XX+G09bqwws1bsbNKtwsuUUWPzPYsEkASUJiE
xZAiuQfv6us3WdpzzGnahqxLuCcgPwjiwG/jr0RxEJ36QfqnuVvPOC99T7MoQB03t0WOEzRktqTe
MHT9AuXYfF1/hqWrz0JB11JX8KmqntFDI4/tgGofOVfd7+uXX3jD845s2tp5NOQNUv/FS9uflHSl
lWHputMa8WMtcFVROI6eJTslux2LnaN8/NvvnW3l1bEqHberxS4ZN4b13MjHletOy8GFCTnvl+5j
jDSvx2RXAaRdMuPW1aLEF72IQbDocp9aZjjyCPXU7JYCnzlkVofqqbMfhbxLK+qpJXhERR0d8K9Q
I2CjZzX8lKsGjMJBHZnqgG7pPLW02+RkCJpGuRGcBzokXV7WG15nKPCESMzzIJW3WNa3kSH9ss4f
zJT+hU84AMX2bkwAgqDap2XaD4pGNtcf/nK7KOAAsz1IYfSFYycYVXA1g+FlStC0u+To3FIP3Kww
+bu2B7ncmo87TfPlx7yg2XRSnd7fkI8gZphwOS+z18wRMG63xXOe8ZOjJoHZ2zsYKmV+lKXSiwYG
VE/5PCAEqWPxW0Qq8vHNbdM6vlqiKopuuvD6UCzEpXmrqeW0MVdykuzcejuwR1eKY4M0ZhSDF+/o
K2H1MpIcozDbk/Cxo3WUfCvSBHj6e+IrXvZIQQzxjKf0lO+jX86OHez9GhHHsNWlL3IWphKW94pp
osGklc7JcpNjy1rgZ2M7RsuXGjQ9OUVNfMtdjLfl3sSjc6NF403k6ttEd4+5Atl4UsVBApQKNpJn
2U/l0xq4PHtvCHsLRmVIMmWCsp7YKI6jCZR2MpR3bjWO3uCixo7CbCvKPzJDL4D+AMvXz5FbgSxG
b5TKfTaicp/BuKNuWj+uzAeVQhSftXuSFJDoGdmDGZnbPCcAjVPzdbSA6kvoryJjKgjAyU0vpd8N
YNVnqvKLRemm4sUhIsWdVYgyFG4dpvFw6oFpVCOgKQq9um/65mA6+ksOIVUt7N9SRBRAWecBkje4
3eGr72xf10BWFc19qeaxP8QOQJJNhJ+QO17iNKcozwO7SmG0WkQbXXRPgE4FcJQ+GDA+NWhfezRp
jDM3q9BKQN1MoteorPZCJa/5mN6yFHZcKKwHdEhjzzFhOeWkf3mfv2Yaa4MaXdxeHtHDmNjeYLro
CVCSPynjpo+1OQ6KjBPgG8sYBl/1x9A0Ty0xH0vHAPam/QOhxYm37D2v5KNt6NvWzPfJCJUPeGSe
UlDTUySUOBE2TBUXG5N1NpxUChYYJL5Hv8JBOGB6S9O0QZDlb5Y2llsb1fLKLr1cDp5T1aYnLUPb
tIUbwR4YNZ+afjgyP+cow2/j2Bh9pzbBjcvVI6lsoGbVTYH/N6vuzhhG6bu9uDOdLDCR1fCdkqFL
iKGpQg51BZKPua3jdAs61Z+q7aRfxVo4iB761nRAd4zi+mjOv2lbdIFL47avsmOaNr8Vu3tLm/gZ
8jzgfmP6p6874ffQZ7DE2hH0XQdUNUGU1/mj3hXP5aj/rln1rAr2Qopxa0m6Z12J2WuxYwForcZ4
uqml9kFGdpwCUekOL0bkjDBcEk/4YsRZR+/4M+nsF6ST74i0z1GPoSwEKtyWEZYRjI0tu3wWVvqU
5uPWBqAoMfmh6UGzr0fU2UuH9B7cAx8J1x55aW0jh3z1rXrIRPzMIxudeuUvF4i/tNW2IorBIe6a
97wFyaCqswoI2/ykdXRvSrIRJLqHUOSMOLbtdZjIlCatfKLDQafPnrEh/ahkF/YDyidus2OZFaqE
PTitijWLdh+d7nyOTosGJ/kXpLez1kEuoufnAgaZhYUPY0y0bWmldlDE+Z0AmthzCKQjbqWQbdSW
Z4MC8wmjOB9z73Gs6xZCF0gc/o+j81iS1Qii6BcRUXjY4tqP6fGzIcY9oPDefL1OayFFSArNG6BM
5s1r6tQiCrpSAqPB4zl1DLwKu+47zxIoju56Hrc0D6HE+YOahHGhRH01fGwKDj5mzz5vq1ASLexj
8hQKoxq9ohJkO3H8I1ncu3Gjsynda2Ipr6hPDkqffjuiP2aF5rdC3avYMJu2fcjs6SltceHOs4fY
0nET5zLFJzd/StxYCfI8PuhDVTz1ohQPmynCZMIRQTT6tdatMC2MY9aPnu64aqgCe5sxTJPF8hy3
w3R78tVKKvveMV+K6lNN2pdRXx/cwTjPWjmFja1icVochS0fZoyu5kY8VYoRttnkraT7eE1v31Ki
dm3dT3BXs0MC1Iq99gMxMGg3FoZ4hbvdr07xok/1ruhEoLvaq6EWOKwT1Og2ezs2742m33yJHfZq
uE+thkmoVN1nu83OQ7KEVq3eyWq4V2LNOqWNc100BKxFAiKXDrmnN+QSdHr8AXcpNIr10FtJSIYG
miPHgBo2I9U1OeIcwr64mDubpNxbb2M76aFbpTfL8bdvtRNkdG747qPWiChdUSnlMcMyIp58pahY
RUv2mtel16TjaU7dU1vkTTRNf0W/tEdCnAVKqvLeta1ve42LcMLPzQPd+1WKjjNC08kr1ErQQxF/
pake48+VtwFUYJYt6jUd3T3Z5beGP/ZnLLm9VcVvzEwyvy7aCLw0UIfRuK33gxEPUTGoymVzi2CD
FuarDamD8/pgJc2xLau3aXCicSQyPJtDxdiE77bOu1zt/c3iS0ncaHCtp9xQwmLTHoWqEVTA4b9U
5WV00/d+df2tiU/2SNjDGn8pbHc8l3djDUd8TLPvUiO/yVkW/xZ9Kto6qPLZpSUXlZ8V8rckRbSd
y+d27HSc2MqwGbNdWmsBe40LstxV+WDs7am7m6rqcRhhGraY0JsppdNmiVdpOiAwLeKfeUDZFDtv
eVGcx9I8S5vvlrbj2zyvvNxaEPGEMh7vsrKlsbYc5S4uP7Hgvm/cqr3aPd70YtwTM9hifWYo0eyI
T6NMsOJZVy/bpA+p72VtS4zvb3S07LyUY+3XlutxM+IT3uObhr3HVCQhQd7DbpHG1b1xxIQ9RHXT
vDS1fJu7acMZLmPfO+UT7j6Bu8Xn2mDkU9tqUGK55/Wx5hd2alA5xIU3YnVhjNWzaoFk5DyCZpNt
n3aE1xeDnfkU62FadS48Squ5Unp5Fo6WOQgxJ8rLosCO0M2VDC2M1iUUyqUXr50pg20oKMx1+2z1
ehKNi8rXRh8p5v6gpCvoTHHqFC0L+nJ4UQZCtbAwqZJip1cMGlZNHtXB+FQplDoNOueNZ9jL9FFT
x9TT5wWmT/omLPVeE9oRgwLkTZmC0PrmC6dYp8TQoW8Y5wKVjp4Z503HxlWjhIht56E0q18zkf+c
1qEr58ivmrtsM86amV7taoi0MX/fEP14Hc5CcsUssuh3Rqfslf6jtdSDok/XSeDdimb1OXfk0R6H
QOpz7Gdjs5sdfZ/pw2mrxLfsHc0TCCiznou/dr6seT5mi1L6uUEf4yzJQUty2HD6oazGsyP5w5d8
pthKj0MpQSfIcCN/DBGVVGQoM3nfmM2+azmvJX/VDM3bpYgcdmAwz1MbDdBAF9J3WoqxqQJvHWQW
YUBIiXmTyXbao42PbYFRlrqWoWlsTy2vlQ2b+UVrPWUaZZOWnZpmiIa+2scIQLvG8LWV99ds65sz
zL+1VB5oRjAls7FnUNN/42RdClF+JBlG+mpXD19GNvLk8AEPW5F0kZst98Z8GyCZTL827S5Nl9Nc
TIFuWj+JYQRDVU4eOXQkWAg0dlMXGAX1sZJP0QKlP+3tgpA9yL5bkgRTOe6mSnsoV8pZ6aiHgahV
3zDjs4its6Zu5yEX20VYMbee7OZTDXsq0LImkhjwY4nT15e2cJ/iGMeEKjG/8YQ+WAXpK2u6naZJ
KqSTa31HMHt3/03oWvemmvUeQ4r3WG1/182oQqVQ+TfJEoxOfaKIgJ+vzH1g1OW9CXl34BpIO/us
KhbVt9jLeh18K19fh7jcawvsSHiPh8k2zIAg2svWKHtV0AcsrnIRuSLeOtdxP0fkF10rbgeDGrZ2
Glh9cYnt9h2PNQpa8y9LlF06Oft+u50Pv05XhkapXhIywPre0ne1mxyVrI/91FbrqBz733FKPhvZ
lyims7fUyrBhJEkjUivVz0tu30XkpDzUv6OwzyalWmjopB+kxCys9bG0xW+h9zt7QosyFJgyN7q5
j7XtmZDJs6HlkUitd2XKSr9NmZuzr1xdfPSGduxK4tJkTEYuTGxZOcdtnkK3FoCzfXU/ElGSOOSA
tvI3K+W/uBaH4mZcbCq4LU/JdLRy7Vvv5ue65Yw0RzId2iJQEv2yKuOe/QEO5nws+PXD3A97pX8w
Z+3JNRANO8TMLRhWJyiNAwskAgv6ICutR54EG+sik9HY6rtsxbazGfu7prTSkMMISnxndWcqanol
Xk+m9pdkLZ4L0RHsAFDJ6nsdC/JCHd4t0b/XuJ/uXFNPPUQiaKNdajgxQRPs1MCJrZ0rpg89m664
YJoeZ+KhJeZ6F5vy2G7622xtMOHnPODmeh7UNkjz5WRLTC1NDHElxiQJKYKytr7rUrLi5f2gxrBA
M7QbRVJ7Vt7WPizXh0wdTF+YxMXY6/hlQ9s2jPVHkW6DdfWCHF1MAJ32sKtMLDwR7K07kt3Ockxp
x4o10het4W8KJgNjRchBGYdukoj96rTSl82yEvu1Rotl/3bTNJyG1XpYGzmRQ0NQVkNHRBC5p1hu
sLnud5cQbkwWRajrwJ/w0/son7ddQ+n+OeTGQ1dkxanKxjVIF8SPtkriLrtR3RmV8jlrYxVxpe82
vfjdev3YTePR6fVgLTEKsi0qzOpa1rRzKUVcNDdcXm1iXRGz1zQGNxVZZRr5bq1E0KQiMvNlQ5E8
e3GPhqDr897TRRaKWbzm1uLnm0tmyKjgi2aHQ5eX0OBfiY31KzYDwSE4hGv6Z67Uyusm3SlEuhcN
0xqp/DBry2eMa2MyGDIeLxNil3TDYezzayydyzDlr9O0HZYl/6exKb0U7660dv7Mbnwf8Q8LeOY7
2tGwk/2PkcfR2DcneBW7UgVOWZqHWp2PiWBYOmwyEGX83KzpSbUL7b5bEL+O8YtupAuHQByaq/KT
q6rnKplfqgo5t0MhWMe3sJvx1Kp9c+xHqte2NEY2LYh3J/3FVpv7wiWPBNJmoJTV0ySWS6LbEbS/
a66Oj/pY7i2VAGlhEf+S33XNdlLSNNTIQJxGDHW5ZOYpf08bdN8CgIJEo8ng5jbFgxGbvp0WUMWb
anpi+OCL0vhY3FUP6xLSmWGfNatRPcbPOK6vc+L1Gn2CSAwyOWtWfXyP9HtfjkPUmSB7tcA2dyrJ
NDN4p+UPlI2dvjbvZZvuMs5it5SX2MoSz4HV5A1bG2iq/dFXpt+b7s4C+hpyMyxVXQuVgXSZUifK
xrz5Q2epcZZ0PcPIqyU1KYHmqCRBK3Nrx5KArZPhU0eSbV7nf25SFSR1mr+dse0Ua3o1UvdRNTj+
bXYOL27fDBvwRWtq/iJsB85qpwUqzb1tOBdSi0qP0znzesvJ3lOXbDnwTM4+8pvcmw1Dp6InKVQa
OySjBh2gnulQYFINKOVmdzBWYZbEUUuZHpdNZCwk8lqZJAK2wJaiBfjBMrSN60OF+7w2ttK77Rhk
cq/19qGaEyAsfIs1N47uWhIA06gXXU7PC21hMSCNGbPaN8fbtThc6yKJ8lUqeMnPgbIlfmvlD5VV
3q2ITkqRv7W9+5VV7b8mSxs/lyVKChXIZkl3WtkcNgtUyHKcwAKTWAg+NboEt/U0jdpcm8JEs5+n
jl/QTchOHbJgIriqQqUzgyerCBcenHzzWKzXjSBmfvJns7nf+dLeV7DAeBSTm7xkp84ngM6gbJMg
rqvnBlh5tMazaQ8zAAHMv67uL/EI+tAK9I46r8exvzZEFV6JpkjXm0hRu8iIt4e4p0tqmqMsyodR
NLspSV/qQj7bmvYv27o7nt/2V3zqpNie+2o+oKkPKhIencVAHqIOrAR5z2cPyXpOI7PQub4pSIrp
amHYnCqSttV+klnnqUp7XRTDc3U8PSrwwmr240TfpWu/W43lOR3qUK3KB5lmz1MvnibNOtOJhXG9
XCaWjbVUlScq91Jy867GQFtiHuO8pIFO+edbQ0C89IK6p9jmaFSzd6HSKGnDw7pK9CrV+zInrtcu
5k4m6w43grCbEPBBgYU9uah+lROBZzvvfdnKSPbQRhWX7Cdc8vyx66mw1ZDosZ91LBcCiRtglWkA
OABoSlygB7VZgVx6uXk0vhSbNZ1yZa/P6ooype3ckJzVPFC35qvr+mPyfzTwMrSHPi0cv1ucbq9Z
BGrlWj7fybX+Slv7baq1yZNTiUJo033NtglQMGrOz0Z6i6DPziVGqrWCXUkzeA1Nd96Ka4q+4XbW
guiQVrLUceRs8l0OQ0iVfu/EMd2+NuxT0yUcb8Mrs+zNkzuRhiuUc60lf6pBA9RVxK2JXvVrVdvH
eRtJV7AUKlAVYDWrKp+UavtItuQv44708pkmSTTu17ZIIkCV3NfwRgU7cZ8avT5YbjwebH6VIee/
5MOukcYUTcBYut5iizLm3jy5gbY6Xqym34nQCdr61Mf6vRsJJkYCV3lqxooaCWJRpzzsTGKCdSYr
9YwlpdX61boiaVpKNslsvdld0fpYj4JiFdN+UYTHsEB5tDFMHuQ2HyyyssgLc6SvWdle2gTFIcb7
mQEcuKUxby63UoRGhQiW06wz9ONoycDSy69+kXd2k4ai42YkZF2nCbd1VdB6ri+Fzu0I9zyyW/Fj
0+dGi2b+OU4XTk18tgfaqGK4MwZ6q3rYj9Tmko5UOBWW3yWERV2IKC9zQFxmbo+VVV8g97T3mjG0
6Ngc3cO4mrp9MdhCS+j0nJB2nl6mOH/UbWq71Gq9RdM/8APlUEiUj9ZWNgLHTMdbsRqz2q3x1XUy
dyAKIVjybhW8AS39yEWL5cBwF1fdd7tBhFdGE3P0Zue69RKoKudIWUV6l/yz8+G4GfVpnN3zZsiz
Isk5nsq28cS6fG21c1IqNGqUxjIbHkq3dTF+3UJYRHeplMctbU65wVGhf2/FwMiruJVVbn2umuKs
4/0JZnQDm6T2oPRQGtK6uCti8ei6OBQ3zr3KsdZobtQQC60ZJGdNuLgTLfgY9+Oxz35JCSTZmUYx
JgMN46KsdwNeRqiK3hMjzMrsTZITbWriTlhTUMVAWcwFyB44pNWn3p10obAnmd3ntrekm+eC5Zdj
FiZdcpjMn87ognIZvVa5dlT6XGq7jDTmJQstqe+WXKcSIQ9WNh9CsaIE7Z7Fn4AN41xNkTvEfkJg
UzN/ra28ZmBtRZn41IfByKck0H1fAqVnhhnmknrJ+oyL4sdIk59csrCGuYLwdUjihexDk+K8ynb6
0O7n0t3NSZujZDd+b3krqCgn39WYKDqWILfsAyXnv1TbAslDxep07FRwiyVVas+x84dCyx6xkfeK
4r42sy/G7Hi7/a1lfy7M5WkxF8LVrUNp9h9JutZBq6ooVTm9612ZgcRQYRDD/aJkWuarhvUwSfWK
TulA4utnRh1QZsp+GkQEKd8v5786zt60KX7Uqr+6NljAoKcEWnGvOfukXkIhV5SP0n3pMJvPn2f9
Yg1V1C/Om4PVraeJ9SIUqu2Vps0UfAqbS42QpkOlbeQ0zR9TzvFYuO7DLNJn9B8gV8S36nH/Eadl
OCXjRSrQLU0FOE2eEEH7RFw9TyNejM1Kba82GdW3jKgdPQmAUJWc/MOtVgTc+WUWEw3jdpw05TrW
6BX76to3xa5aviBcRkrl+msbqes3dTGLZ/Bt2wgNlfNrsipwGwWk7TZHp1GfUlyaztLCwm4x8d6y
kBNiipJsL65qPiylcSjsLJB4OZh7PWlO6pZHm+4epD17ozaElu4cqvofADEKx3OvEX+eoAw2rpxL
P42l86zpTtXXXWwst0EpX+q7LojJU976hrALtkXf5BfEoB4zCr+JddI3jobo3lydQQx4kEZwkAAP
qx4NdJcYhxoUR0zuT+Z60tLmgT+6ApN2bqF/jwyUXnTXuSS1dYk55sti35ilfsrT/tiqrL82HAtn
HyMsVbT4bXPz+yxRR86K9t4x+EHlTNiHmt13k3W1xuEThW/DQKD9tA3xlEy3jlLOP4lT70c3Zw+n
1hj1rTgto3Z1SWM0GyOomcIsBtXhUtyThnmtuoqq0tyZjnbZyJHi/6JJStVnwIfwlrCYsfFG/b4y
0d2YwNVuL3cqJCHDsE7K+K/sYtL5uvoWj9gdau7ACu2nqWHwxXflqvUGwdK/nbYLWo/zmn1WDuO5
96qq728qanwUhiT2xzl9rMsXJEO+lKuHYxEFy8YHB8rqpxcUxGeDRnMyooKfqdnqUck/cxyS2kx9
i9MfWwNFIE7d0CMgSk9uRag500NaP8ckWLTji1jsaLB2ltUE9tZ5wwLpyemyUzKfy0S/Mm07icp8
p2j3ZgyVE6ew/eI2vZP2p5F/ahomm+qlM9QwVR5cvgbEKA0J76Zuz7i279dN7OLpZM09UzIwdAOc
lVbjZvsY137b1QfU2Xi+zGR3mFQt40tvZG/OWPpjT84G+Fox6edYfUvcs1gWr0Ilr7qPo2jvQErH
/jqkHOaG7ie95dsjBD9yKjE7G3m+OGUGaquML+KQM1N3j86wVF5eXJuxDFtMe0eFcY9DjHoBEOge
9LnyKtbZXPBI9bYvnSLE34yy7uoYKV5s61GfUP+YHwBZbwX6MLvhIAHeN2au7Pgo4kc9UU9NQsgh
pp3SmAMnuZsHwZb+2uQzlRXTP+o5xQmEvpxw1Am0tPRNiRdH/a1JZkpF+pQIAmcd4HZpAsrbry4V
aHarZzpqlVWcbAwwRsvxpCsPeK1FfdmwPH5WzixrXFAlN/RHyADia9P+6Uze87EIHc7ZjdF8Pi3H
SmZkOZFSX7xMSU5f+69KWxwcUn9xRTDlj7OGuwmkYEVXI634sDdcq8R1Kf5p5XFTX5y0ihgfeG77
EVNVGMZTBTw0OmmQxC+ghF5Hlbm6jyaIdMKySs2neX5SqQlsWznNNWVP3u1n0r+2UfijfEcZ7btZ
5k+K6uMTSqPOEhZK1OXuoSPLBKZbOI02/gMujbJ2WbPc2xLmsB0pL9lS4Zay+JP1biB/j7c3s7T8
WOXHNIc4XW8NRu2txa40nb0C7GSZNWCy7ml4JFb2/Zq+qsa/LP4b89jrLPWdhj9UpupAvoznqp1v
TW6YKSuHCuBkPPInVRpxn5O1g58fdiSTl64Mm0EJ2s0KXK7SdX3FNM9Xx5bAl+6oNd1hqPG+nB9y
qXFFcP3Ns2fEtuFpEs6ENn1IGsdEcUDwe9xNmpOjckkxvdu7tXVvxB0zZ3V7SPXic3TWlqlI/emu
g/TqPt9to86crDsmihnq023olvmJmXtT86oAusjU/EK0RyOnx3hGLjJYU9N3mdxbS3ahlDrif3XC
jCkqDeBPe/VmcAb63X2xUk/IwRviPGrQ3hukHVlLTDYymPaW8bWSvFc5fLhbmuTdEs3PbKI/rLMx
yBNn7+rPU9M9IeC/17PBnzAS1PDJNIsg7anMLDfCc+9glv/apHLQ+d9Dw4rIlKv9JnMOeUkAc7zt
jBanD26TwhIBmXdflsYkSE2DosuI3eupHyD8zNk4YwAxPa2t89W0hrbj5txVKPK3Nb3va+lZxWQG
oAph25dMK5cAHuKvVhfPeT7zCdKPdh5vJKp7nbywDhxXZmVYTzNpEO3ZZp84ffbcJPUDxrx3hKN+
2236u1X6rlPc3pOETeamyjjSONiE3A14WjGC2vO1yDEC2Io39TmDBOI49qPss8gc/7aMux8hNZ8z
HkjGmi72QoU1QPcrXzV8IVvovw0kSae2yWEuzpC5zqUSbPUb/tmerCA6zMX+1je1hWSKY7Jj7JOV
G4FLp1KrzpXf7ZKlvd+VW5BtghZXCdf4B2klm6zuaGTGXdGUVPubZy7vM0OwbO53qbCf520lvlnm
Xs0Qa0nfBdG+6W/VQNAAITD5xKWJCBQJHMOBlJ7Xjiou9Y2rzzQU3MPfO9HcNQpzI6ckxDcWyckx
nPMgxq/ZtY51OX1Vq7uFtqMzOjNTEhWF/NcVzuc8zXeoEcuINUbb7DBsNRlyD+BNi9VASNE7aiad
YWDD4D+G2gVo4EaZ6maRY23mo2UnGRO1eM7LANOacBNYghj6Nu7cVgE6tZPAFQM6ctrgxFwAYPvh
WVWbX0tJ792BgdAy5kk41sbs9Wb/uy4GlIbR/VVGiuFibQ/SZVYMs+Uz7S0zKrfl2xmAj+Hvbsp6
0Ht+8ap+NBTN+FDaYqXpHu4cewVCrQlGwsjXUJMnMVY7p20vjds+di2vPquedAe+w7hpfxi8joEp
J7o2KyKacLu1EINvANSLZOux5MBTFaMKcLYZQWyruI+kc3SnWYNQkSiXRcbvm4YbS2PqnP/qSCKr
BYAEJtL6W6od1qa29sIcX/LtZnGFXYiOS9dIj+rlA79hZhYNfsZTlOgGNjEgbIPpPCOQ1nyh0Xjq
ahywokEfSJi2x08GmZEq6p1bgHORVsnAS43GOAnroSDCufaVnLlPLg70/wx/NO2HidQjpIuTS1Jv
2ymRM2k7PUEBY86SkGfGyI1r3dnW9taa6z9L/9aYitmWdXAWQK+GkE3fgtnhxGAGSkvVWgWt6GIv
15ST1Xw7zvZWTPlzbneH+Xbg1gkHjrbLV1qluaWNVHHgbEjgwvVzNOIcgA1+EGeEt+n9kUrwS19H
yhIcdAGI9MTvp5olH5vtrpZgBRoFmbrML2Lqh0OyKHlQpkp8EL3tIE4QGrVPbwazrCivzIHZj4iR
UFId+sjDW47Y6tjiQ+LbrnY32bYMa7V6E4YbJKb6R/rKkUQzViu8N6TQ3tAs95nkttk4bjosCdwM
MEdFKkx7Kypnn+NLsgxd0Bq9Bocpf1KcNH0xyudl7WOa8ncdjvvOkTQvwi61qDCns5PMoTZDSpXj
AMmt3pJd2pmPcRc/EKPgT8wEAcosH5n5lWiZcHJ4O2WbvSxyu8wIPmIuQ79zMlZXLz7RUQ9e64ov
Q5qCOETzw0m2SCrWX7WNd9moMw92Ur9zRVj3FlfVYq9BNV8HI633TUFWLnvTn+P8OTV7sG4udKny
mIbztYA0e+SI6MdWcU7MXTEGBeXT8sNGXqclG7LDMwnqvRwTCxGbw8UaI6sx1ruk2uhE5R1l+qfa
zhQX85+MzdizJisClbx2NmlSucij3PnNpuLLqctLSmid1/aree26GFAQ2gbXNi45eTccBdOjeIrP
1Hj3ZCV8tjoMw0W8FJ28a7M5mpztR92WS68CQFoM2Hy56K/uBhAOIZFM83OnV1fX2M560t2Jtnot
qjFgkknlW4+XCdpaWxl7Y6mvivOrakjRjc5b7P7UgYWo1pfpcKz2a5A4wz3jumBrx32SFqe2ixms
zWCQDkXbiCeAK8ARoBVran8bTXxIhQvdac/baNwZgF63gVhZImvbTEgl9idd9CEz/rRFwWR6euw5
oLyNJmGulWM8cWu58U5d1lcrzXd19Tmp+U7J63Cxtv3KRbiMxr2IRzxol8dmKHbdqH73DuBlVxxh
TN2Na35cJnlisPppVMZ5WJRdvao/CEHB+/XtmtbDXUlRhYtlVDXypdn044xLVKiX1cNoJS/OOHgw
cJgA5/gKyVs5iTIv7uQhbZkEuMaLSKgXewn1hs7WrHynN/dz2+zhSzAysX21sF86F4oq3kzxRACO
dHdL0n/mLnYlbgKxtMmOzqydx35cglaZgYfm4WDY+sVuqWmGIizs+nmulDC32rO6yiNUrod5HI4U
5J+ZBbCVOd+91f7FNnW0pQwQ7Lv8uS81Rh9tPYRj/uFY+ubFa5UcuiT+aWsCMDhOD2vPtS31f7Ms
FG9pKKcRc4WTNAAiyy6w2uqsqnrIpZmG7tB+6FP/W8/lQy9I6C2af+XmvhXM+Zx6pAZoqA1zs9QO
8MY99sMFG27uv/4px79Kp1WoeFT8F1IctEycIm4WXkJHSBVT5tqTZxD8olOVEAyCK551VtvikBcd
1Vc9jb4i59e2oxapZX7IoGmJ8bzN+Xk08tYb211fvbrTRw+gzUDBZrKTZqEy6kdFXcFRch/jaD4l
HI+BX6SfdrbihK5cj6mswFe7/bZhtpOb6ZHlTmGShFqp+XOT84E2X8VPKC5OmnGZhurBUktPbMap
YLnq1Uc7rbRnWbBlwzWeZeB2zSFr6jNL4CoM69ilLkURxX1XPlOZTN401DQruekXaw/thhHhss2P
K/C5QxBkPMOfzN1ro4+Hrp5+EfvzaqbXpUihl5Q/ejfcu2vGmZyCrPGwxpbdKb28VjMCjkJzn+eV
HKcM+pFmCNrVhIG/VQZLrZoBSZ9+KSuK3XoHszR0e223Ls2uj7MFRX96jzeFTtIlwKWlL5d8TmwA
fggpjmIfbAULxFsCnj0SacxI2Vda5p2N6e6H2b6mjlLRN6Ej0cV3NReXPAYuH1Q9RlhWHJwpD2pt
3Bda3SOeVPxUn84ii/fSAZAuquVIKEjgAshGLujsrGEWRjWgTSRG4bZWLKpXGwn9kqoY+ziWfw64
GpStawqZJmkbJ1hM/SHhkvB0I6d6KUdcu+LGZOAhG+iFq3bWe+t+xGhsiGUk8BdhRl8GhUK9EVtc
8CahTZv1Uxm4rKSN4oZpqz3YWHLV0r4dc1PUtFyCyS3mTJaMUtReS469tNeoIskqLa0rVl7AhGW1
01tawUZuPZTTKj1ImhVDUS8FdmMMvMRs7PsxZxg7MMzsRyN7cqjy9A3zOYUOGSAW8cWUx7AdVweB
3mbuBK4W8OsK19n1s3VXOKCN5apgvhg33YvAq88W03EY3A+tICAYO+PA4s4CGCK8HeTOnx1w49Vs
zYeEYdjEAqcHzH7QMpWgcxv7w+YtxC6xisAiFIfeNouftVMVr17G/WY5RxO7N29u6mucO6R5Vmhh
G2bxrYPfVrtcAUVeRZ9pwLbV3TLcrr1cu7hcKJRv/+AvxYFkGBnr1MlxHXJkHDa1uZMp0yN9gUNt
5EH1H2fnsRw3tqThJ0IEcOC3BZSnF524QZAiBe/twdPPB8UsdGtUrIm76IhudXcZFJAn88/faIQM
BNO8zqrgPoEuv+pDd21n6bou5N1iNyfK4anU3G3R2U9tN2/6yN0PrXujNN22G6yjQ3z5ahbmL7Hs
ExukqckiAMidBc6fr2F83SlmcNPk1lEzpyfLAaoZAcvdpL22uKESG3VvkMBmtyvQk2IdCEAGm4EW
Hn6mNQBxEwQ+XlalEKTEK7qshUyVINRiV5qN144cUm3mNX3r4Xq3Moxul6UN3y/dBiX9dKhcSaF4
blY/WMqnTWZUMcido9XY9uX7TneOkFu20NEBr6J728WkNXSB71IvnqaroAw/zJ7JSGjRFhZKDvLu
3HZueIz5YH0jI0hW0y4KW9MjigguV/icxeWxBACbdHHTZ0rh25X96YrpWJtxdJgV5x0my16NnGQL
pPrEZumrzczfdUbb5QrPxk6QdamsfIjLumcZEjgAHy5zqFkvy59Zqb+VSzxEGLLXyrpjpTTXxBMw
+apvlk7onc6dHVtDtkJH/xB2xn1jO+SAzZ9tNL+UcMvYtkKOh37Maq8kmiC86+z+ziiQ1gvSHnLY
ZYa6bxbzxbR7USKVDhhuaf0unNBLTXmt0w9n2nCbWwLAgv8nrt3bskIvXACUaOZYbzIeBYDCq6F3
PlKVh6TREwI81FsdHf9gF9wt0D3TuAWryD8SOFYYYzqfcwS9QwOOtvqKYUSm/SrojWydliTX5M18
aEYT8xlLvoVRWPt9Wb1ICVmuwxkwkdavvpw7kn7dn4qt7iIb+H/BLlS3s3zBOana82OfqPGGaImb
YDB2inAe2wW7NzXodM3zaBp+krebiok8bJMnu4MeTkdSO9gnMGYSmNYF92PEKZjDcRtVoimogLVa
w7GV2hYW0LOOyKFsMsiTtDNRxPY7idC19JV9bWMlM1fCKzLDgXnLZFMOaFT0dIGJBE/p5K4nmBNZ
lXHKTcVnXINfTexfCqV5d8JY87GPnFdh5WYH6brIr8SIDWImY98pwFIDiJY39pgnXukkmufMAD+z
6UDBiXMQX/CryJoWfqm6cQcymEN17QzZpnfGD0VH2hcp16Q97BQNhHGAYOZ3EumHZL8AXtHpWP4p
BCE7iPUkSw1Sclah2nxGLCtkWrUb1Yiv0t5Aj97Ux9jNn4wZQ4vBeLLs6Kiay/jRPQdz81DGPy0R
/DSKbu/UxTtqBZIGOuU4hRUOXcgNGoNRrwp9WDvGOheBP5btTR7SNITsCqduvs7r8tZabKgHxbyP
TVX1y8rcVLp6V8fxTezMNBl1mvi6LaBjJ4avu0hZTBQbAX3eqwjyj6K1As8sTAfNj3LbmcV1kU7Q
L8q7esSo1FLn56Eo9w7UGlJDn+gNtlqPU2ULTV42xDB09VMUUy5q662bu2pF4bvVJ6xGWb+uAdd/
mfw0PIwpIZJR/NssYK2B7sQ8DZRCRH5L9dS32DflWHyWJrsD/SBU5uB2iF9Nd7QWVqlvzCDgRsCj
WHoZaSsYYa7gYTC/NjByJOWtja/m1vaNXvMIV70WutynGnFvQjLhueFLEnTwexa2Y5Y8TCXva1uL
rbP1o4cRUs7zV9QFWAujSaSlRsCyl5l7U6tfbGFAP5PPHlKVFQDH2PmV4k5eriZYg5rNqxqOT4DV
sd9rwVbGM0GoZGyGOs9z3nuFg5027Z1jUBg6XTyPE6VgmnUweuseDyavTEBx7FHbFXl5bKZmP4Ti
sZ3UDtYP/62KD0QvM2jz9QiLs96HHTqpTIXTbWa308TyVoZbNsV3Keih2QNCjIW9ndsQP+NyuNe5
/rNJzzswJkyM90PAwGkwHg02Q3XU3XNusqwQW01LX3WjZMZmNVu3B5Cj66G2n0SIRKZAaBHJj4Un
x2/HTQPLomYlwMLUc0inlIvTHFCmUbqbMkIBPfBhDGvbuw46jtG6mpCeQZc9liP9pAJt2QzicZvq
i22svm3V7jjqxqZyGs/t5M4uDCZX16tS5U1GKS18OH8YAyuyyNB9RYiDtoQBaYTUxExsnahvylje
Qpx/r6psbbkdMpD4eVxo9pV4qKtiZzSdvWTxreeR0TtoaFpzsNEmDH/FbsSa1OQIDRR5zMiZVWb3
UWryuTWGXciiLxQxpx71urLpmKoIgnvvT8bsj5LYJMu5ah02s40xbcB1bzIZ3edF/Cuj4vFQHftc
bvPGOGJtpLAArX6WAyvEOUjWbSRUqiPGrdW8iePxN8sXWih6TxmgrEre85S+tjAr8DBrHY/mTTrC
jW5GeVu36VEBPyu6Eg1JyjMwlhuLZHlETupemUXkiaT08s5dm1OzLufkZxYrb51TbScr+1ANaOng
QK995rIER5A/IxFrg+smdo4wHbYqXmOG7J+hau8Tfelfisc4Rx4xRHR7ZpMRZ9++yADOiko/yZ0B
MRDwoNPHm8iJlFVuwBbUs9uwMj/ZK/AsjOlbM2cHtn1rEEPYqDqTUm/SG4fM/AP63azyWpXZ14aU
G1vBXkQw/NsCOcMwJ3d1GK6TdGEVpwyQqoIPQ5YdBqXYCTLgCY6CvqCU7ZZmEfgHxV9FFJDGxcym
yMONHvYUoCwKrw+DtsCf4DPUA7iGldjPTag9Ij6C5+Y+OlHzEZA4TJvfdXj6mi+5oHR2M/1i3LWA
VrLElsMu7gczv00MAu2TbC/y5liNyUeQ55u6nDdVUvRrzjlEgRAg7yfJbk1HPhqAUUNNyaiYcscU
ejS65jkZnXttyn5qdn9ksIdS2UkvGkeM31CtiNy5mezmUZXd75CutneT28idfgRud9MPiyUF9G2S
IGsHYkMPLl/o46ZRAzDb3EGWU8OdTKMXqYtrI6NslnZ13zn5e9oWb41B6HFYKeveKY5NK0tvbibo
TeWtnNlfiD5+EgtZl/PH6/T2bsieerbEYQ2Jg7Omc2D6ptqHkrTvdWIUXm5LiF+uewt1a19I1EMO
3QIZWWC76SFmB7GKnPiYuzx7c3pIOwV1FaAoQt99XAsmCyDwpLN3g5kcw4mymXelb4JHB5rznur6
jtR0L23ZRlDwVB0y9KhAsdRA+nIzplucGXVT55DL/hXvrHplJsz9OBBfZaoEo0xo62b12oWKwr/q
r7CppiIjsIVtn8thbWlavQZFvG/RQ1p5/5S3C/efjpPAr3UTsBlvweTRtTE9J6x5wEB8hQSh1QDF
o4JY4hFxHK9UIz+iavxS0vRRtNGTk6ofbiE812JdZ4Pg4KYM74zW9cUS7o9Zage9HfVdbmi/m7zf
Ufm3oi38NNfu+16gHk0fYGR+9Z2FLZ6+mTv9qlJgNSeG5q6NhrZwNgcsPZIfuVFumDle3E5coQIf
ILhQVhSTrcso9Rsy8p7IlKxgMimbPAp8KRuatGz85dRQY6o6YKs32H6oMIG3RN3dp7bWe5UsUna2
2how7SXXRowds+pZOP0jI+d1xby5mkai8Ep7eFpcozuj90Hag3WbY/M1u7RtnGqJ9WSnje7PUr3K
defN7eFHiGpXus2LnIeHcsg8qUR+YFTbqmjXtlk9lvKrHo1b0fc3w8R2lXt3lXUQeiJcsQ1T9yqA
8rGATexW0w1hZGDdmnkdEBcGavhbwNWNVdCZHndTH/wPlkbXeOyTi61b1teqLo41I5uVAGB09uhX
gkSbyeZ8mhbTc3tXQ+CelORKVNmtKtxjD6fcNztO+hkFz8ruPkJbX0dT/UMLy1+2EiJlFvk9FMa1
xo4U+PcgWT9dkcjzZCrmtlHDG6OwjsWsWQAZxocbFB+KUn5aUSYwNK+v2llsuk6p1rpZfSZa9CPR
8vs6LDkBA0g5LPrH/iO14RRV+o/Idt/7+R0RhL7JM75Jr6Q/dKv/oY48uJP5PDc97GnY3sp8becw
UthTw6dwNsZYAlqJ9LWqwsfZjYpV6xpen7ogVkO+KmLjh5JmX4Op7XpT7sxGMocithbKzOFV3tu2
/CXz6hqvr3aV5drWHOwnAM6PIk9+xOznumXhkdjZixKwJU/l1qmA8Zpk9DOU8UM2IRgdxSEQkEST
GS6JqTBWlFAos1T5sNv5tbWh/rTjeFUl2dL556iQiuYxG5RtMAvix2LUxoH+rkDxobXchxkctbFq
Sqba9KnvtJXSKFdQNG5Q1nMJiomEenu4mrPG76P5LjfEHhPbleIAy1W1cgUJ8aatuy1RAO/FRM1I
4njrVv0B5v6tFfF9OgJ4sb913+xkfpmBnVX4702ZUlkVPqMFyKemoc7qC71AkXAEcEeKFElNRUer
qjA2nDRmlgOajXsy2bU5ui6G6c5kK4/5E2c5GrrGyNkJJTtXg3kFpp/luDwUkXvXavoDO7RD0NPL
dbLAVt003RWElHcgjcpntF3LefpNdMBeTqDthswe0sDdp6bDvY2kg/C9fJYeAMpLJ5NwDTADGshe
sOBZ2XXyvcGryZsoD7HNrsRKcd3VR3ttCftQ2ek6rYKvlLZW72uoFVq6aptgnQcschOgLAMer1nT
IQLDbFWhftYlg2ibGTf5wtjB8/NOICyBPfArycOtEwY3sqSzSCoXlaet3cqxZO8R9R50Q1pK7UBP
T3dFkRqonV0gVYQdUFOlor0S8Oz3YdCtRFE/taZ66KzotlIJ/4TJ+ECj0PpYIt8rlfMbdmy4zcvi
aHcQyozpduT4RhR8n+U5kxE27rtoHvZFEQ4bB/sC6JXlVZ6JQ60jYs+6x0TVeDoD+CIu2Dfejp8o
F78Kiz1WwtpoFcQG+l1jMzesVRI5QOLKbeOqHGhgyGfFStzMfxhpceeYceCVnf1ZK/PspXUMciV2
ug6NRkveYKbho1GMH4ZFn64qk+L1ueUrTth5YQOtzsraT2QjsISoKUoTwNR+dnMR7o3J2Dh99QrA
7buK0PykHl5SA7cUTJ4k0WI9EYasCbubIkLfreaPhQZea8WbOE33odHEXtBO8EZKYJzg19S2vyLJ
kTDHxW25OLup/BBxANO7C5MrF1ydrI/nhBxis0RwDYGB3T5VsYt/hmr8CyT05yzkXTHmrc9DO8P/
dLZdzq4ubtOn0YW+s/TLLvbUnM+iEvVGmZpdXAhINqp+TJr5I2pGPy+mH1PjrMJGvCp53Pi2mJ7D
0QEqtbUfadCTJwBck0qxLhqyZFvcp9ZomWmhIftwlKCRsA9DC6qlKtc2PcPcAIiFsAGL7FMDkILL
B5vNMeGh01PcpPRmdc4KUmvkbpaEP9jKz8Kg8iHA7Ffx0m+OfXlQZwwaFeiMTdDti7S/1qeUyK/p
OjMSDDg0f0zd41AWO7fAUwGiH97a+lqPyqMTO6t2sjEy6ZbPG/2sMmCKIYMAZIzN1SxafCUZWNMZ
dHfMpt9lTuRzNsMASGjV+ZBwxOMHwwbfjgP4WpSHVU0ydC7AoGXOEStqZ1g3U3rfOC0cmo6yh3ps
NJWVqApoBj0vU88oqf5osdwHXQeZwaAJ04rhOSSvBUMFezWX85qpf0SPTvTsYuWg9XLnZubeoYGD
gJFutaHbGA1KwdwgdbBLWaawMSAINTP6fcsyVFawUkheKRmSV+o0oF2LyDIBg97lYcgsiqzUtObb
wcYtRV8Yd90Iwx2FyBRIHYqneu0QjudWFiu3irh43JhWU1wt7BgiZYbBAn6ENKIPd9ok3tX4EwMA
QmMb7BjckRl7eDTK7gqF++2QK3vXmg5l1Qo2Se17HrS3jhk80UvdjXW/rutgiwvzY+kUcAMHMC6k
t5qub+spppfPPmZ434BGTxqAcepqj07X3CVK8RoHwdE0zC/G3HtZtLcdXPlsGB5ZcF5rqbHBdUVu
bQn2ICCzFG55NBwGoIETeGiDPZ0Ic6kF5zou7uJIpovvw2ZCHdR0Glor+9hyfGYhN5smtLsxt/gX
JmYNpa8F5UrUE8p9vd5CO9JWMoSxJHu/QQVQCXEbplCPpuTFhvEPSeEYDOG8HWvA1bEP6E2GpQrZ
0yq0G/YgFI9eun6ZF89MM1c6cv2wQSIpeggQZmfd1E31ZssRWDawMZWHBJBj6R3A9OqogoBrZdlu
irS9iSuj2cC0euoQYAyUbJ4heOHKzuhtiDomvycMvdLQ/NrtodmAYrFWMVfEuZYIUccjwA2kCGV6
XBSg/fiqpwJRhZZsO2W6smRLszVs5R+fgDJ5IpUF/wmOh6xlvMjr+1aypRaF5U2k1khYSd4smp+q
O5L2muOz4BY/mwRYO0lBkItielYQL9+pfdAQ9WNs+whWoLmI0do0QlcSWEikqvkri0II1goKXgys
AINxIbgPZ9OHmoXVUn7sup4VknUoJqIvwE7aeLrpSvk2dTBiW5Fvs4jnKK+0L33Ay6JpflttfjQx
zVvnKGx6qzvYRvIq8xGVXGdsk7RkY4fSLoG01kixBOKwgptKpGZO7eKloUxHTqiVlvcFEmSINjLf
QKNLuLVQ5JDvEtHi5NOCSgM6ZbLCGWMoIU5zbJkpGislux+N+VELxdNcz+ExM7TrKGBBatc2PJ7M
h5boaTCQvJ4HunHgoSUFTKj5ro+jB6Z+1n1SbtORe8pOxVqV7eBXEnZyXLnsL3BEMeA0zcoAbCfQ
2kAFqJBx18diMNfmInh0lCPwBJVpLn9ZpfSHuta8NtUeDN0+wH7lFabIgb2TfonCmXxnhMIrVfgu
Q43sJMM9M3Gqzret4TBz43fquDMd+rVMHcnuNTalDrmwKysPDjJU0856bZqsAXiPtpZTumBkGvHF
OITE4wsaKSaYZlrRpKHdipMr230Thf2SkUCBTHZPEfeKPkZt5651jZupHh343I0VrpDLvtYGGF+r
fIkWd5nuXcdvRFPSEZbIAmch48EwpJ0exhnefxy+gGlp/M1kbgN+Cm4e/YWEbLhk0a1aw6LCsfE+
q/P7ICmPMSZAMgRRURSdw7eB6ZXbnefaymKRUq30HniE08RP8ZHFCqUiS0wQhBxVA7zVOHgDeSe9
MDEXMEfDtSt8gZn+4MCdMJX0kKvcJSoMggn8F5YD4yMhh11v8URBuNTdbpMLG1aJxjPWOJTfiO45
0B5SJz90Lrh4CuO6mIff3EioMOpNm0zQWsnx1GsXgvwI9BaUmVeX2WfNanTotSt7cO9LRV/Tib91
kzxgs7ONcvdpMvJfo12th7L6ajXWyIvINGgyc2eXGmYLJkhEjANd8qDPCqaCkV9ZcKlHDOAsHEKK
zLdyzZ8Hd5tZ8EV6rXmSHFBUkxu8BJ7akOZVdUMGVJbpu8ECetZKpIBK8EYk3EQyQmszDY/+2MA1
gAJXbJIUs5fctFY2NHn0Geyi+yT40dUj2kll/kgzdZPM3bEwg12Zlj+tP9tf0TKBcf8XncHaCVNk
aT9aWnQ/2yy+8zKbVkas3Zi1wbIzbhu/NZM16YkHJjXuAJUi71QPGNFu5TgdTMP57MKl3A7eYBbb
krNVlPmNm7ZeD7F0Zr7dqUX3q82tdaomr00CC7bJoaqyNfRjps5h1p+SQTkkI91h+ytL7YfaBf7N
E8zbWv6aQn3wKpAld1GBVOM1QmMTOTVUWcZebF4g1O7c3PA6c0JQkUt3FcbDtpqdWwMWn4WQUss7
Xx8rbib9Bk5btrgA4m9AnYFtpcpDCBwXzYUv8vLHYAi/Jnh9QnUQdrA+mqI9drlzm8CKmGuQVbZq
o5sudzYNxci8YWl+P6CXk9LcMT96ut0+WgbWaJVz05rVshjnuY4Em8TuZyYF527y046b7IIZ4BnD
SePEcJI0CBXCpoDVwWW3ygcNDm7rHEQ0XrD+PGMTfJoVHGY1QRop+de9i9ZgaNbRgMcQSoUmzq5B
iR8NxbpkOr6Y2/3D1fE0LRjRqrDLPiz+pAlkfrmNt+YWH4JVdKj/O69e/cSRUnHsRsunFksMmXwB
/aMyaoMLqRHnDExP84JZRcFLVPkxRs9eOb/lU+TDfttPz8FH6P+XLq/6iftjFjjSxFMn282QJ9ky
rMZLZvJ/PIX/df1P7B4TUQQTWjLc5IXcIap+rOfkyhJMoTIqXk10EGYTZocyMQt/xHDlPpzYQAmz
+FIDA55TknlF0zHXW4PHKoM6a6C0isJw2gzlAvHHdLNImOcagE5/HuLZg/9LPwRfSx/xbGzA8SSe
ss5A+pVoP5rOOVbJ4lplHtHOh/tJ2C+aPY0+++zrscJ0rBz9yUGjvkDbFXjv2pXOVWzL66w2fxZW
UO1ipv+2sz5diYSkcjazCuNPNHyQPnmPYw6/1im95Upi43DBoPTMY6md2De2acoUR13YzTaYEv2f
RYVteILExafljPflacTlmGtdMFVxuWv0z9R4IS4Fsz1v0HWP9eD39ppnvoV6knwVdzhPiQqdY9uy
A6pxX8mq5k1VcdlUswsP5Ln3OLGezTAZIZSqoIAZzjp0oXyz8dbs9l7L8gsuodoZM01d/08b02KK
ynauSNmaNiRnrsttT3TOS7txt+ziVy6OSCsWbN9fs3ORKPqJW6ha6+0UUFl2GoZek/sVDip2MBHR
dvEesuGqH1QPY7ODTfMkB8NrNYWTSmXNYU03bFdxZGP1bNmg9DXWZBc+1XIe/OvRPrkhIWrZrhnj
4DxsSrKK8y1mMPvicNl8eik//3qDk4MoT7MuiiSGpVn72DVHF9WZZCS88PHP3CWnsdciJHxTN+0C
S12vuVLXRH8iv7q29tGzcq15GIU+pbegEQ/fv58483CdRmAnA8Cn4cJ+NbBkyjb5EwdG6bXvup8f
4Dyu7TU0SZzxVtOTGq8wrvNDf74rrsWqus4854Lz7Jlr+ufT/WW/G/dtN8pJK3a1eWwczGjes0sR
uecu6PLnf730JOooqwNeGvScPulZaY4dQqR6+v39FTxn+n4ajo1AXSpKx2MQLouqGvNTReaPmGN5
WtpvHQ3LvpBteVEeo9J9/f5Nz32pk/PLsclsKky+VDyvQzgb0XRv411cTxduw3Ovf1JHnCjIJ9lx
vne4SIn6qcMNLEoOevn0/ec/Z1ovxH/+Kjo+Vq3xx9Z6rW+E6yEY2mDHudIOATeZ/VXco8O5cHOd
/YVOSkKgTno5C+7xaRM+GGuonZvh+f8TX26du39PasIg2N6S20eQ/FzfaHV8qG2oIFZlbG3icy2L
pQEUgXEEFhiRsM0Q1aVakHhRrUBTdjVRutKyAfZHe5sOv4gH3tsJfi8GO97ElreWahwc3F1EGexk
q+0aZMQLrcJGQ/wRYzdRFPbBnlll1x2IXRjHR+nmuzpT1wHymckM38yk2TmQxqZZ/QynHl5cYXuD
lhzGrFrHOTtMBU5gKn7YMr5Sy/SzwrcuaC1l21fJl4nWz6hRybfmfijkiyoSEgy1tQWBtJf6E4vL
tyGRt5mC8d+cly/f3ydnrutpPGsyFxDh6zrdOcFzNvruuFfFheP4zFGpntSFQFoOEFWS7ir1TqXG
5t3d95/53Asv3+WvglOOLVYnBVbikfXedXeRKy/dx+de+eSphwiZ1eRZpzuUbNiuxu/BFnXGXv2E
AxcKEtXKDQrSC+GWZ0rAaTyrw1anU0Mz2+EfekS/89CA8qHLwebBqS7MEed+3pMqEJe6M7o6WzfV
PFby0ynxWWD/+P3vcK4ZUk8e+3QQRTEXRrbrXqU3PmPTQ84C/JRndbNkCF1OsDn3NU6efk1XrCoa
BPWlbUn2VSDE5AAPYggv/BZn3uBP6ORftxQ8MztE1JVChIQJzyoONEKCAf53F+pPg/fXy6O2k7WF
KxdhqWw282xlHGY/81luspm+nln5IWvethcevHPDo3YymcaGpSkBUjdaDrkmm+AWDYvfHdwt3UWx
upgzuvzM/+jT/kRm/vWthDT/96K162BrecmGLca4mT2oAwe0299fu3OT5J8D7u93mSuzLach2+lN
vHV0Rrq+xUEpjt+aZt4UybhdXPHioSTV8a3N4ScHyqbQ8I7Ngh0uouvZHP0GY8VCrdeqUq06rGmA
1fDcUVmrDdCBywGX/xiru6wRbOeQ2rA51/DLNLaYZuQs6MWqg1NYsBms8/huBndtKrbCufXMBh8f
GYanlQ4lYwrZPOjTXc8KIA4w5XGWqHA3v1MdBAKqPJqglGEHrQTPJFqkem02+g8L7L1DaD4Skd70
mH4EfIKMCJ0L1/BciOmfB/iva2jVvaVDLSYbbSvLG6i0Gnefc4ckg0CzW5FtmnfgUO9yruK50UU7
6W8AG50OBkG5e46uKsZipHekIOo+gi64bpyNXreG4ILgAZ9D72Ja65lm+88T8dcXxde0EgpH5w5w
2V2ZFfUadztTN3/qjbX881UCBzOF9JRm5oNl6bdRg5qjLWwcYl0TwRAUY4e1iG3M99/fwGcuheOe
jL7STgx3SGn1hg3Gp+vCD9fuuiZuNfWyVfqI3dUKw3xv3F1qx/59sDinSdCILcD4TRwPMyznphLu
YdP/SDKXWdW5UPr/mb+tOqfpz0E0uuE4A0po/aFLoBu94OgTFXeC60igD97V31+8f/+ejnvaQ1hG
ZroJmYcFDUSbpIewJ0tznnftEK0TbCe+f5szFdM5jWlmNEJ0bCxt0JOxbfb9VllXiRfvxSbnxHcv
fJt/nzKOa/xn41KUdjuBwieogLFsHbzSXBf9JTDvzEPuuCeP3GT2Za7OvDr32auxQBOjZ8S+9jB5
oy9WjRc8UAXHj/zCmXnuNjvpLQiYtgdVRQXYIbnp1OSODdDVoJq3ZTHcfv+7nLtgJw3GPAOy4bOf
7Oy+hKFrZzdGKTD9uPB7/KlG//cEc9yTvmKQePZOWK+gc/KsJd/ZIwgcPZyXoV0ig+//URCXX+Ef
b+WcVAHTCuHUjKTRxeo2I7Q+PlgFTpPrqVmJDTocv9hCRvv+sp0Z/hznBAlzpwHT4JLvpW5ZUMPD
3QivpeI0u+hmUNa6h3PAxXjB5e791zc76TaG2gmJsacWBE5zU0zQnER8IXnzzC12Gp4c5wMhKw7f
I+xxKNIc1hK21439l5Gpv76/VmL5rf/18Zd7768jw5jYDNlWC8g2YNeEd6xrzw+VwMBMhrEvumSv
msmeoMlNY3dH9G4/eojZadvvulLfFHr2iCPKVxSVmFkLb07zrQnq9v2HO/f9TwoGDD8TL0El3+U1
TkDYZIvdoO0nptLvX/9c3XNOakau50HfRLxBOsHOk+G+yInXkq1X5Op25El4iSpr0yrNZ86iTdid
//0bn6nrzkntcONWy/XRQa/cTtcCHlvhwAwJk3lvIa1nVyYufMNzN+dJBSkicP++YVYU4wM+NotH
5vff4OylO6kdlSWMxkGpRpOtb9CIPsFE8+Kreo9Rog+1/sLbnLkFTrOXGzMuM4TtyU68jWt1jc9w
knruuvWnNW49XzCbvGYbbi6eImcu2Gkas+7qRZmaGVWdfq1eaxvzKjxg7Xlrg3BP15fjxM99sZOy
oWXmrFsB1y/lCxms5Xu8BJxnEVx6eM4cHvbyxn892DVNNEA92wVRkDSsBusIqEVDhPb9L3Pu5U/q
BgzhVtcnLlSaggs4yr5bVD75pdDhc7/D8ud/ffo51XFWjRZRuMESo9J/G84cXripzr32yVOvNZoI
yIFJd7k4xNGnYr58f0mW4+UfpdQW//mZQxNT08bgdbPkCtWQZ4vbGH2PUhwysVfEhXc59+SdxjEn
ZYrLgQ6wZL2p+JTs83WwhwuGcfOjvi622t333+bs+5w84YEdBFWyoEHY6+wKP/lhwhbfd2ttjbT2
C8HB9+9z5tc4zWGu46jPy4a+bTQ3mcZYmmgXXvlMlT2NXs7UNuLXWE5m68ZyxweSqQI+vNn6VZle
ABvEmefYOnmOUxal8K3BQqvGvEqxCSRmCjtbG98z8qsNO8T1sGalm5gMv1i1ZbXU4L/gNJ2m674A
+RDuPMLI+6zn8ncYy2Mu54WTKte1qIhu6H8KFTMFad1EU/KzDlAjfH/h/+Ah/7hfTxOeYXOVbS8x
qZ9+pWSMHSRrGdolP/KH1XyfRuvofamyl2ve2Xc8KRqjUImrInllZz2Nh8FP7iyvuJ1euiMG+r+j
G+ljYjOtAm+6cA+fuwNOqghqqAJHa9YY0K4fStz1fMPBFDBprmEKAZdXP7+/lGeKoXVSUeIyTPIY
ItfOia6F4Yf6Fe6G37/0ubnGOqkqQuRhNti8tnovD1CJ2ZuZm/gQXrNlZ4CGwrVWd/a+vDDWnBsK
rJOWIbTDIqgF7zfed36wLTbRpjrKu8mr93+GwQsb8bPvc1JemlBFQ7WAMg6UInSBq2U5OKkeHgwo
Tr3svnjSL6Fof3Zl/7jVT7OfXdgT6tQtYe8hOqC2XNs5NDdsOTW/LfBFlwWZTPr4WibobXK4wkrH
7gFrS5wp01utygC5RhsJv4EswDkoOfkgxfBSDHDenellwk2nnCHQIWgIiEpbf//bn6ktp3HSlTXP
GeaKKCIbyCkO8F2LM8nNiGnl929wpvaaJ8WLaRUraM1l1RwOV3K2t7E5e9+/9LnPftJ+KAVkUiBS
9szEklS7pYm3Hozq5ftX/zPV/+sHPakktZHEg/gfzs5jOVJt26JfRATedJMkrVLed4gqlYT3nq9/
A71OHZ7IfFGd2zhRlxSw2WatOcectBOCXlekuuEdxnoDXBgKZaeemkbHQxm8W6b3XOXkQ1eomEke
6SkqpnH9UJnCm6vV2zEKqXa73smSCluqvCPYwQ6RjPdrHDG4kCMl+ePGanC1GjQOiW+T8f7nPhK5
jPhPg0ZvVpG+QF3VULr1EBi3IiajVRVlVx2BkaYiYpVB+5cQJRAg1df1naRXjhrGm1iH8FEYe9gi
jhG5cMWo5bIOern87snhO1Qr2w1Eu8MTSufiBb4Lgsnm0WpfCsIGkGbeK9Gnm8gk3TXXdRiytoy2
WuZrrVM2voRXkrqjNkBPwCSVmtaqglmVRi2CwN8j9RdVUU8lh52hAehgKM0LFoBd3qlOgzeHmClo
eP06V5BgZcopscT3ftDX3qVX+B21/MMrVGcTTUimgy+ORDHV+rjpLTB7pySrIGWp68EAkTTg7wJN
tRGSezQEa1F4EGNqOZa6DXCLy+NTLxmOJ1DLJbongvoDTbc2Ylg7N0SZdNKdVuF6MtDMDhX9S28z
du8EPa1b7RiqB5+0BxaBfTA++wCrPejEqu6YhOE15rFDcBLBS6uyfd/lCGpYxIHGa8OIsv1SEXGh
f2Rqs9VJN9og1tB87frXFunDV7kHTY06+U+1rkdbs5N1aisXVqiFvak2W6F6ww8g4DKV6A1YOCJY
RiDpiXpfqc+DdmM17YUZ5VuX9cNb1WbLFXiRNO89bsqo63dFbDZeQPfQzLEjjIH0UDDJ6F1xayHl
QioUHCD2+BemnKXZbDagMlOyDEnkp8PE2MD3uirgP52fb5ZWYW22Wpmin6KOhdMjfVivzfW0SbLI
7CRUnRhZyldY6iAps3U5/3sLG4p5PPk4UKM1dC0kuGxVivTly22JSfr8xReq1+qsPEZer9BX0Rjt
AkAyIBFpThD1K1fATFsiZcL+SArdK7Dm8sLdLKwF6myZkfEZhBUC+B1bb2ryHvnavjMQM3z+fhZ2
eepsqdEL1cRFkGW7cfpOo+Hk+3uvghA+gsUQ1v/2I7MFJ/Oxt7QtIhjaYnw4CNLIng0eOy1YSXDZ
zv/IwghWZzMCYC+BTiw/ElBXwSFnkPb6b1dW/ns2pfYuwj6LWI6jwamko2+KFx7M0qehzr74kAdC
foJG80AcsO576qcybSlQO79AOgxOklAbB70sbjh4kw1cK42tg/SJMy997IretKUEpKfOfMskyEHk
/A3L01f/w0Q0V3VmCKT0ZKTvhE37M5BiLG9l8hv4Ku7AKr5OSh/TtIfQATeBjOdQjgM8kN5LFxFV
mFvhg1oSIapL1ExGUp1pFiZR+0I08nviX9rgLb3v2azSNyqWpqHmYfnuKe6sfeO9n7/9hSvPxeat
CHkf5Fa0ywzXHljDFf3Cg134mOfScjmrWxLCkZn6ibZHWIRoRvstgJgBLnThDLIw+82l5XHmi3Ea
VsgRVI7HxUdSFht81eefzNLfP5stSpU0moD5bydJWA+xB/nKFAnzpg3b8z+wML3OZeV9l0X60CEn
1l3IlGSubHBinJqquipEdpt6SeBOqX12Yb0//4NLlRplNm2MLBaVOU2AhpnjWrem/jozRzUwy3rt
Y9gJqLKBSANwoCk2sEHeVqNpF1Jy4ZaXXthsdjGEEGmYPrCTGZLnFEIf2VSn0b90fFsQ2JlzJbBV
i6BU6jrDDkAXfaPszH23EbaE/154hEvnCWW2d8AznlvUBakJ4kgqI2XdNNXJx0gIz1DZEqZ2qg38
u0hL2Nw3MZYjE+h5Ja9Nk3gcEpHBVLw38WdSlp0zqvGb7pZPyBzBSRTNFbbeu6AUbTMa7j3RB2E9
GHZB4AhQL0QVHulUpAW0V10i3vmp99WOJBKK0qspdJs6Dfd46ROw2voxGa0tLBCcAIglLXZxXqGs
+okLZoVgBOnrt9JKzGDt4Poio+/aSP8QHP8axu6fUXGvgKxvXIGmq9C7jiFIyEFMb1917i26gYei
9G8nIs3I6Wns45OkahtFguISZ1gOoHW5DKEALhzwfd/HVm/AGPDrl65WQNaHR4XcWKGVVZzsuqMD
BCdQJCc0UfCPLUbBuo/e40QkmMlwAApsAYt+DGrxnubZtW7+Gszu0jq6tAv97nb9VT4Oiy5PC9CB
DBgAI4+EQWybTXSbH/4fLc2FQT8XTdEnGOsSruBOyJNPRcH5CUTIIXmJkm87vqmlT/C0AL8KFyNn
LON3mpf7sQBCKtZ3lqh8FE11YU5bmO3nAqvKSDzyhYtsp0rhb1FRbpASXLj00l3O9m6uUHTaYE6b
q1hw/PFZlrTdJUHAwsbte0fx11uSeimxBs7QyBkAB4YQ9wkM3uiZ+Cxl4q8k0dbnJ8ile5j++1+/
Eyhq3oQK00euPkfEtJC0pxr/uLOai4vyABciuSjU5yp4iu5rcKnDsnBkm2uIVPqvucqWaheBwISp
1QfvBFzm9ec4TTnqhWeztHh8//e/Hg6BaAJYW/5+5aYQ98SpHpDnSOv2K/gDAeTBevy3dzCbYDUj
F33RoBTrB08ibO3sGcL2hUsvbUGV2T6KLCOxjkkm2omGeAvpCnc+0hU9/VBMdFDioL60LMWhawZP
qgh6D9wQ8EMUdXu1Ck4yIGRLJpkziVySc4OSCNmoQxs35eLEhLV5XkKwABgfq94rUvQ7V8lZEYIY
hhudHk0+qFVmS3X/gu1rNbTdbvD8q6ItSPbwgPX5xbAO+uilEYed3re/RqO4T1vltUmT16YmLELR
/mDbfZJct3LIbKSjPkEV9QogAnlagaYchTDYNYlE0Faq7k1tcg77N6MGX1bBYS5Lbg+itiBg1qJg
Y7ACwOAN42dV6O5KCwKt2oVbTU03VqG8F1FyC8ULVBEasCKkF1HB57Qkt3BK1qogLj8aSmhuWN3m
BXnjXuw0jXGdSu5+0LxntxgaJ1BhPNbwR/WyfY0KyGxQxh0v1PdCqF3jf31LkB8qpviWgupIdQiH
XVU91RkpMZ2alSQUQKbIR+i8igQaRtGVowY4tJebu8Eyj208vCbt+AEydd32Pg55Mz34Q3/lm56/
CntY4r0O8LN59d3wCoTGb1H3H1pljEiJBdBX+r2Ts4j2HtiEqq3IeI5v1abfUcY6pUMhOnU8uDDE
u5NmIsQLmvZeKfTnKXpGrjsWaEMiXUlyxBo2gK/eeGbeO75Z74cBir8gt0dzJNFX7pKjUkr3hExD
dM37X1XhautxhBQgA4KrB9AEPjVJXhvCzRzWSQ8Y0mqKV62Cv5VI4lF06ys3bN+gBGlAc4YHH34E
4WFVvgJ4ameF9hp09a0yGKeyMjdpqW85UV2lmftYK/1XDxg1zgZKD6BZOq28D+vmdyh18LWAs+VB
i9G6eadjeJBUcsL14gGY7FUluDSfXM+2QNhntXgs9czRTBP9gSHaORnYRLyxdxHbkzhqR3fIyAtH
LWSrZgECwg+P4LVuxVB+JJlyW9b5zuqsHa2waxJjnn0Zt7o+KFBiMC9pY7214Jgnub+v8vAaTFu3
kgqc/TxYZKpQnGToPTpf6lgS7mSpazEOVRsexlb3O4RcTeUUWrLPZaJhEnfCV0jPadf9gddt910N
9iUZCJIucoStbJuA7Ez+h7B+c+VgFw9ERwR9Bjuh36oQNUEA82SJYgt13wbpCrBe8T22V91V6w41
PDhypGXCPsg4Cxy2nYduMkmTgnfK3NaGMLIO2pdadW849ayj3vxyoX9YSuit9bC+bYPhJI0EU0AV
Ip6leGjDcpWExiZmliIPPXc0Jb2J1OzQmkQWJGmOoo9/mejk/AZUo1UeDeQlsAEd7I9wNB0DxsYq
VoDQiggoJWQPXaivq5AonBSfL6wC7YSfhtgXI++RlA6khKUdO0zMn4NQ7AKdNVuiSkqqYyP1W3gE
ui33H0lYXleNtxOC1glagkuT2LsPuoYuSTXR7i2ynAsdjkkKOqSQPjoxdkarxzWu64+9iF9LH2GB
ldlbL/DFi/qm7UkDyRLOPjXtCgDF62CInIEnzcBHKpTkhGp4G8Fsf0UkhGoZtfImMD50V7dVOb4t
CsBDApI3208lRxWtdQJYMy4bNHBVdx0L42epdONuFK1jLYXEhXT3Q2EiJZWjD8JU4bU35RUj+3ls
lT2qxq2WxreGxevIWsJRJAsMuZnvlIA5qFYBaMcN2UJekREJNAjboiW0Nk9uejh1I5lphAhTMSGd
QtNhYIBzKKj6tARhwZjaKk2zZQ5+y3NjFQzCLzNEWCsp4Rdmrc9IdHc+iVeDoqyjWNjEufTiUVEb
3eI30h8772Vwj1BRTZ43PCGaeVLNAPK2BogkfXBHQmgSRzKrEjai9DwI1a0Bp9TKcIzDL2LnLoDr
Igd04pyT3aQSt5SQD89AEteyVQJ/EyLEWBqpVNiJu6550yxZXOUNsIOsV201JeRFgc5SZa3tuxJt
8cJ8MzPti6bTddmrT8CHJJhJH75BjoPo2uKQH4WeqNWivOrkHLJ/ndtpgYbPrMSjWVZT3lwW2JZA
7mWSqwTnthsXzFJeWTsDgmgL+JwQqXUWEQobqK+SxBSlURSiGFwa406o6eOwmIJPUCo7UQc7gadb
SON1HQMV7K2XqAtuNbivpqiTmE5CpCm0j1lCoogRZFtviH6L4Llg3/fbMB6UCRmPhclKttBPiPb0
4xj6HJmjcqc5Pjk8tKNTzl/vQm2tQ/zQuKcJ5Pb9hyKSdlLZ7IPI70hfTLfQyFZCFGw6EH5VGFYH
yc+frB6KV4HIvSoxTZEjFVnuSrVGeLJp+kbW3THsWF78pCYyRoMqpGTTIXK4qskmuFCQWag3zB2d
Zq4EJm+Wsvfe21XbaDsdjZFoXDjbLzVq5w5OAXZsmoucpdIAFNjK27Ey2oFN89m6U+xJH3BJub34
U7PDhgT6VrWaaZMIVPVDPRAmujb35Q4IhnDHYry7BC9YemazIhAxxHUotHhsVb16a/3G8QFaY+R8
IhS1XrepuS4E/beJte38FnVphzo3cfbQTgRr4IQmc7q26dP972OsV3Q/2BF+YYBZRVhfL51Klrb1
8nRU/GtbL2bxaBB2k+18qSbaal+wEofZW1xvml1OjhdbWlKvbYRhRGTIF4bidPEfaq7yrA6UDm7X
CVab7Uh7WWmS7VOiuPAAp0v8dGn5v/cjqJmiZxINrFoW3+K8gH0rXgHZSq+AM2+hcp9AXMKOt4gg
eiiN/iWSrTeD8NDzv79whPyuMv/1OOsxDdqSLOJd64qHEONM4HtUYqT785dfel1zQEBiJnUixIz8
yUuGrhbVRW2sSC3ZJpvh96XC6sKRUpx1froKlfzo0iFD0jrFVmWvhTk4YoOl0wom+CWhJzWY4vM3
tVBpnZsr02J0fUGTJp1de2oNSMfquCtKOO4cxc//xOJzm33IcqmAYyUnfJdg9NpzWLobYOrlK1qo
z/mde61cGoALQ1uc1RAs4k3xp/I9ySAbDRmSb3BhaC1VN8XZp0oCu8WhSqYRDjUUErxq9+RsSwnN
OCOEO0o88mB8yKoEGv0iyWGhPTK3X1pjItRDrSDzGdvXRkVTbmVkkeL+bzR639iFRPrvhdjc9ZZc
0JhxL01NC5+SOPuS67BV4f/SSnUbfd2PH3kyEof++/yAWLr4rMxQkDClSJqOA6qrxp2hk3XTZu47
pLVLpeKltr04KzZovTlAxUb5iurnQU6CVyktn9NQOqZMpOCwh9uiav6QOknCmOZdGVnSOBCBV0rm
v9aB/HX+Rn/+uIy5rUrLSzaQsAFQT+wsMFNV+R4Wf6CPX/h4f36QxtxFpbqmXmvWpO/NvqIcCuah
DZ1/+9Nnq7xIBoGrA1ffZcKV72rHTu+3QkJIhnxhEPxcVzTmtqkSZNo46hHNr+BVrus/5EzG2y6q
foVa/opZv7jwjH6eTsF+/HdN6v3SyxK9AlWJn02QD3KxqxNgacV17f+J4dScf14LfhZOK//9ndjs
uyqNQY6E8P+2kllswnoEyak5QIRCUrKGN5DBH2ERXHeDRsUmcEYi9eg+2L4mr+HKXrLWLI2K2QIv
6okiWCF/CZFJvrcuxTe1vuDVXhCHEij537uMGilU46ZOdsReO8am2Op7zwm27c5MV7Rh0Dn6h4BD
zkm88ItLNzObKzqxlsNBBYooxg8o+cB1btv23xYmY+6tShpBjaMUUs7kDiYah9g0h8A2299F9E1W
VO4uDI6fN0bG3FnlS0YYB7Bod/4+uYbEvqtX6gpStf3tqrIvnTIWWirG3FRFbpVPQipGZDdeowff
RCdqbYotbGNE58KFtXDhlZizqcGzirDrFDIgXPVOa/5I2TZvL0mTFmaFuZsq9nUPBSg3kPjyoRH7
Y9BRYAUt7dIvDcgnu/BCfl5ZDXM2KwgeMA1dJixU6zayjO5Aqi1j7UtUYfsSLWTNPEE+toviUIvD
J9HS1+d/+edDjWHOpgmZfPJcDJFemEF+W3o6sHeQXINm0qAUr+S6Id1FEV9GLF8XXtfCWkgM8n+/
2dpTzUAlqI7BVze2tNFtaUc0MRG03qPkxE6BWWf/z0NwNkPII6xUsnd4sqr4JpN0k7UU3HW458BH
MKGEZAIKL17ZbdI0PLmN9nD+wS6steZsomitvIitGvpKk6x9dIC9/4jDmDOUcuHNLQ3N2Zaic3O0
slEPYcfzHwOFDkVtGA5kbtssw21Isvs/3cjcTUXKuVnq+Pl2fn9EDkT2w85ob6wqv3D9b3nJ/z2l
GXP7VJsY8KU8Vl6haFdTJp2qQQmLlX3TxMRlMSSG+o8SspfUE/+PLCsGhTAR1a1xryDAMHX3KAYo
FD3A7iu/iumbZL+8DoCMZW5EhbZyalbETIHSJAd07+PX2khAX7vW2vsNsWmSIH4RRgS3PHEIicB2
g8i2RzxSRL8aBTqdnCcvmSxeNFEsjA1j9tFJoq5Tq2JFrDedA3F7Pdlow7V36jbqJvz2mpL/feH5
LkyPhvLfzy1U6TKHLn5wAjyyuLE948s0Hs+PjekP/unVzT6uFEe7WfoxoD0LCI606sB0nb/yt27n
p0vPvh8woZqpVRP5sq3hehmBDfBWIQ+zJUhOr9ZCUm1rkSKmQBpcTC49iYndO3yVezF1r2udiILQ
t8ksvWvkKQM0vQrjHIQxiXR9VdyXkPYDXX02E5x0HNGoPJAtYPAaSNFpGU2CXqzyIfsztsmmV4a1
SO9JGPV1U+QWB3ndOX+fC0UeY15z8VVvbAUtj3FMIcC2402/r+x+l6IB33Rrz0ZOnm0A111Cj1kL
S40xWy7jxNKKOOYQJ4SQJWT5vkuI9Brr/ppl6V2lGxQZANcjuje6pELM6yQnhHxW6BpkvPojTfy3
ZiTMkQAVPRXI1mgeDGG4yzQ+kEnfZWk60rGe12OVj0XFNxwVR2n0roYEErs1mmg99GoPr3On9cot
cwvM32rjK/nGKqvXGA7LyrI+/H6KEA86Ujg08Ot+yxFTc2+IGgXJm7y5encSeso5mnFduSR3FUnO
DkB91QT9SRmxRMq+sE6meJHQikiwJXXdHO673NvDsDgGkc6wCXLHQ5i2VgkHtDsaOoLYUnmlhaMI
xJxaNICp5RJuYSV72iT3ljbcupp1ixrqvnKTLXTlL80bH+q4/6Q8vm17+dYoqm0Sdbuubq4AAj8o
2tMoktqqt+HBpKdKmwWg+YXRs7B8zw2bZqT2YxFwdJVBMIDJOIT1qtkQukg+y57QqU2NzrgSV3Tq
aOvseJDnf/gbqvrT5znbsFi+ogixQgxiP0ZXllw6akCwDP4Ba+jBiya2rhxS7b01OocdxRpK/HoE
JgZveF36x2hU1yZf4kj4Lam2apfctfiXJ7555mlOTb7TxPittI8QcJFrjAeJDB65fijFmyoF/34j
orRv6n1F6+fCHS2sp8ZsPe3bBvVEKuB9JW5Br1AFC/VjXWi7BDuA7DU3hImuxPIqxq+jkKc1wL0g
F7UrX/vcdLKJUj+R6PNJYZVKn7pckjU7Ap9sV7h98vwhlCsGUWlrckp+TIlHXsIEIttRVNyaIdEK
aCpQVUOJtraBAOcoqC5MMgtLwNwuKXcEp4wh8kuSATYSchmNmI8YC/n5R7d0+VmFUI5ypYkrBiH5
2Yj2nbQj2NsdHs5ffaFcZ8zdkirMlDJOuDzh6cyNxSd9256hPSEZut/FpXVyYS2bOxvhucpFMTlx
kTkWK8/t9BWBIxce0cJ3+s3o+6sUHJOBlCCrxLkd1GshsjW32OW+SrAQfBvpYHWnTDucf15LPzXb
XGQ1+U0FTZGdHHWbTCDqsNV/15G16X1r2/XEm7WE07rp5/mfW3r5s+0FMcu1Xgd0RcLWv1KQkBEi
8VBDxj9/+cW3P9tiNBqfjVTRSdLv6ivVGXfqXr4R7jQ7oikh7S/8ytLLn+826tTILZVyKoeQ6+xX
fyXtAAZ8jAdjK65DJz1dItgtPa75LCMBpB9aSsKWQLcjr15IQ3gycXudv5GFy889iz1+xN4zgniX
j8ekidd1DL5ZGC88poV969xbiKygttxJ11eg8Un9cOMG+mdnEssgF2SYnL+FhdK2MTcYkjwtNGXE
PcRidJMmltPgWmsCz8HzdS3KxT40mwMgM1sTs/vzv/kt+vphOdOmO/7r+6z81tPMHl9ZpdAfrqr3
1Ewrqq9E3PUqpYpCWEWqdmgsHBw5dleCHaQX2US6RJRH6RErFOfZNqtINpOgYHY54IlO/NUVwlHt
u3fSXFd9WjDpshA6+D9eKkXXCJ+RTp1iTOlf5tYbL30zCyuZNg2Ov25Ghx1eEFQPm9ownS4bSY4j
GlgHbSOR70Jm+PmHtjTWZhONZLo9TnnaMsYE7y68XRhLwED7C2bfbxn1T+9kNrNIvUBAbNLTjbTI
JCbY7VXvQOWIQrap8/JEQuSvtOp/de5AZMdxlL86P7YTLX0adUlBHqCufSX9ikROeO1IjIKpPWR0
29lNbFKDBBsN8ZCaizjKhAfKy6ccSd84cUwT884tzE8BfPS/PanZHFZl6HxqnzuJ6nuteMi7pzq9
8JSW3vVs4jKDKeLJpLyRd94JgKGDOQZ4m3iLtxPZCYHO/3YLs3krk9CgmHXMLQTkCiHJcAkj0JJL
+8mFsTT3rrmSXLV9z5D1Y8zpHCRy8uL05sLzX5jd5+a1UhuFDolUtotbMiI0F3mg9W/Pf25TI3sx
zYgDZj7v1E0t/hHNG6DqBAndWt3j+Ue/8IrnVjXqIyVKVJYMReJI2IkkacvDQxFoNtrSXRtd7L1+
nxp++OLU6e38NXHETa+NAyzxXQCoH40NdUDXDhPO9ZDSJc3ciZAplJSEvYL6iSlrthiEz315Axe8
kjeCn3ekK1VMkWQ+yxKQBlfdFf1o13r3ULnKq0jmkVCV7Ups8TEM2FxKE9+w5BUbjAWrwQC53rvF
o+aXN+bw5TUEvrGlGBoEQpqhJBuz+2P4Axk2aX2TNTpJIjn54EQ243XIzHqXa6SU8nL7or+yaloC
xsPoqcJklOAPrsfHFCVmr/Y7hJPy2nVJTxE68hE6EhfJqFylbv5quu4qJaVOx0Acu1++0tvVmO1M
LznV+mdbTJoeSSxslfOlzlkBEZ60KYxLMpOlHc/c0FeMgFvVIIm/jSswMR3h3nB6iubJJrWlt/OD
aumTmE2uVuGK3LhrbYv8WBhPgnthJV2q7s6dfUmfiCQqxazeENvEfKMl0KRXaFZsdVNulWzDcRqq
3vr8bSzsSOZ+8FbxCC6QEI8IY0S8e/ESVdXvOql3rlVeWk4XNtTzkJeKznAzThUadevtlGO907ZU
RA6XtFILn/fcdeejd9DHiqkvlp679qoPp3CpN4pqq/6yw3paaX74sucGPGFEwErOfLyzdo0zKb4E
G5HiQcEv/v9wt0yD56dfmW7xr/kji4nna8Ys3pXrqawfOFZ8ch+VLfvDlfqieYfg5fxrX3pms+2a
2uqh5uusej4QE/jlTU8BbyS8WcJj9HX+N74rcD/dzWw2NAxVk0WP1kiqXsGJXKniqbKKXThOibq/
kL6uB3Ky1XhYGwkswnpcGwUfa4qjYzgZ2BVwy3tRspPSrZlaK0UO15LmqBVYgrq98CAkbaGcN/fx
yX2bJlrSIZ/yhnjlDmjKpQQUQaa0Tu4Vz245HLpUeYs86wC4FR3XEK6mpME1WTG/ijr+aBMQ/XJp
7YfEeK6k8eSp0aYK8kdppOSpqSOEVwvAQxfbcmIdzS44krQD3dfDWRfghq2D9kl0mZ+yCFFrGH8Z
bqLYNKC3BucFfkdiwlbaxvaDfiDqTvllmiQ3B5m+Qrd520fGJ3mf4drVq7vKCHQb5cOwcjO/gY3j
KraXt2tCbB+IMCX4RrlqA5rlVnvqs+ihj8iFRR2cNuqdzyIwJjggFA3fUSxptyRl+UDsKdMYhXyr
BOK9kBaHXBq3mfmM4nkkKrp593QqO11EAXZoN7hgHaSmjusVT0pFCJKu7mqhtQOy4v2IWOmAbn2p
cxYIUqfSEOoKFB+JxNoJGXEVKf9vKdgnQyjb1JO2XdzaMaoOI09vBpgRlkFhZ4pdkMsvs8neMwK2
zUK9kQylXXG6eNAU5T4sSFATqHLQlXA8sV27QeEYmbjuivRoVSXxqqZ2Uov4MBTthzgMx7zXt24g
o5YiDSus5RPeloNoWA9mLZ2SRLiqzdesiJBtRYRiptyl98LoeNU6ce/r4YtkmofKdE8cIEkOKdWn
NsCGmGtTGIx31H334BmpvmoLKJgtqYgIpiyJtLMMosn5z23pk54tSIYnaKNccrasmMoxvDas00L9
J4a/FBSCI7npJVf+0gI7d4aqCelr7jRNTbw+AHSO+eZt2Qhs6234dOmgv6BLNb6PNX9Nhn4FgD0K
hmwn3US/WDh2QEQJWnofNvJaPOKGNC9IEpae3GxrTp57TDsT4meA2BZHEu2y9ZhdqSpz0SXFwMJv
zPXCBAuKgeKxBuKx6GljeiWNAYGNdOVY2YWt9MKWZK4Z1hF2D1o8PTA2YL4u3TJdXNiVLCzh8nRb
f72LrjU7zwp5ROG+v4oO9W5qtMWH5oJw49si+sNS8Q16++v6I5vCtO4ZURX0R90utv2RfY93UJIV
sfTbwEnsGobQSlwnZGbtjNvxUsFn6c5mi5QlDr7rjjh8vzcnFK1YbSfW3vb8Vyl948h+urXZd1mr
KSlUpZrtsDslTqT6Rz+PD2pCZHjZf0oAEJCSPKW1v6dm85SimLIjk5ZcaPpQywdl39UDBHVx7Xfx
gfzaZ5LJHLMRbkKXXkjVM092anhjkreKkyewE685eXrulKI1Yo2EMl+0OFCyii0eTDxAm6WDVsLO
JeQwUuuSSA7aSlF8GtN+sB4jaeX58akt+us0yjZQJq81q3gyRYv+gqi+l/qIh4xsUEkUr4RweBPT
TLAJrCeFc9DvfI2QR1UVnSKRmlVYGHey566JDbzKRqRRZlBfiR2MW7H9JYQeDSMtx9wdDG8Qy58K
YhVXVe5uapYXHUakJQxPaZ+8pLH51Onymsf3IAnkkVnWKcCx1dVaSC54+KCoFZ6W4VjyL+0oqxk3
8EvVIXvPO84brU5e7uDdKHkj2mHfXytyEE1r6mc9RE995+Ol62hYD2ly0lTLSdWUSrz+luPkqNWJ
5qR4OnUUhA+C7OhDe2W23m07yjej6K99rKhbUQ22QT7cGGN9HcXhPR8jHAUZLezYyvpJiIUnU0jv
UsU/uLzBJlO5+VS/l2thrw8kkKp18EJ63T4Y8A5anmSPdXDtysl6xK2VdyW2EvmxolkWa+0rlfUH
VbI4s8kPgclRrruvGlZmT2vXidZIjjb2H7WKY8jtfwM7dCCAUO2XSgfjLDsOlh7FDIN1oAjPWYPD
oIjVFTmJhzZqwSVobm4zw3+LPfwLC9R3LeKHL+G7g/vXR06IZ0+mt0Yleug2lRKc+sZic9FBwcey
M7RTFs1VpzSrIdYmgBe2EAJkS7T6BFfTDhpWYUpKfVYaj+RUenedq23cJrdDzCzekGq4ZpQ7RgRd
MqF77Sp5P/jivSVgEc5zj+TL5D422Q6l9MPpTbmrOJW/mgRSADutLo83hL7u1LQ/6nJ3anLzpsXH
qOKGoytr7EI/Amg1rMxGpkenb+s6vnAGWyrYSrM5aDCqpi1kjsie5TFea8hU/mNTFA+uZrzGRL2H
zIMskOBp4qfz89J06Z/exbSG/PUuGl5FosjU62vBc5LqgCDArHvn/MUXDpXfK/pfFydLfMgK6iwg
zj+Bsw3dQTTvkvDCWrR0Qv7elvx1+Szr/UIlqninPYi26Ij9asqAIcGZMJh9fyLl177Em/9+BT89
p1l5UCfySYsmkz+hzY57EJ+AU8hv6ZH/fZ20VsEaXWGXXRgJC7uE7wHy152lYqA3Zk2vJqutaQYT
12ns3sS6sPUid1tll3Y8C29/bnwAN6FBCvuu1leHnsxgcMV8eZc2O9+n4h+e2tzyoGY+aemTQi0M
36U4PSn+UZbvhkwHMqd+lp2+8fQCJcjjFLYuJHZjPUcV//jRrV697mYQajtUMYQrB4NEd8+i7IFZ
Qon3ggI7qNfWNT0CP+73Zn7yvS+JlcYTR3w1+5gznCgck/ipJ5+rDbTN+SG9NOjkqTDw16vBfCy6
0LOmHUr4KDqRI3eP5rpaE+S9wjOABkJE+3Jh17C0k5uNunwck6aS2MuXwZqIIKKrLzWHFt78nNEh
COWQ9Aa7ETPBWFZfj+2TEl4Yvd8Qjh9e+xzOEYzkWeSRlxEe1tiyVH9is1zrETndpnvNVuNYJuWN
EPl3bcLRtwDvPtn9V6JY3FckzdNYB+fBawOO3289lIWjzGR+/gUubTHnuA69R2mlCqhcw6Y5SBWW
/B5JghV95Yl4zBKENb5GrPTw7AWhTe1/44rJw9jpN24W2mCLrs3U+1A0f5d4vd2XOewMeDDn/7iF
t/Ktzv5rcFmtGxiiQgkLcpef7CP1qtPvzl96YS6e+4EqSbPEUWAubvV7l/wqVX+KW2J/pKfz119a
vOaRa6LphZnekMPHWC04xKf/w9x5LFdyZVn2V8pyXM5yLdoqc+DqaQEtJm4AAnCttX99rxdkJwkw
k+iuUZPGQRCBJ1xcv+ecvddGnCEvDDTdtPGU9KrFVjgr/6NwDtLBP9+Fk57yfgolTjGfo7TYJHIF
usT85rv8u2P15aFYGTSD8hiixVSYTiiGq0g3t7lOkKH1bUj0Zb34F/fIVwuQYaWRAT6Vw8U+i5LH
Z9NCm6tVVnM82im0mlYbTwJAXkFQiV0NcbkQJf7XJ+vffcEvi1hj9XqqJTxflqnyeis6GlF/G5BY
ZIii9z97iy9LF4vzWMgFZ4jIdqsQ/NicoPh+ZO3wzdr47x7JX61A6piCaAl0Hsklj44w6ZEXyrso
Klymk+95qX8MZX9S0cOO+XLXspTE1fiCvt3Ds05OvPmd4uly0f35VFJyfL4YB9STYp4EXC4q5uRV
1b0OvwFi/utt+l/he3n+9VXaf/w3f34rq7mJw6j78sd/nKr34qZr3t+7w0v135df/edf/fyL/zjE
b03Zlh/d17/16Zd4/d/e333pXj79wSu6uJuv+vdmvn6HqNX9fAM+6eVv/t/+8D/ef77K7Vy9//1v
b2VfdJdXC+Oy+NtvP9r8+PvfpEty33/98fV/++HxJef36IC9FC9/+oX3l7b7+98ETf9F1ckyMhXC
6DXDvGwBx/efP9KlXyBeGaooQmjXJEuj3i7Kpov+/jfzF00TJcniZ6KsqqA3/vYfLcUNP5J+kaCU
Xv5RTEnVLUS+/+ejfTpJv5+0/yj6/FzGRddevstPv8Hv14Smi7ohSbIka7KF80386uRK1KSuDauP
HAVH3wFAKhQPrZC3VjmPhyEfUr/rqmzf6JSVcIvVymnqttv1WZyjJZ2jekf6y+wNi6TeNbOpr0ur
TvfwhJPYUQalcLIRCDF99G64Uc253SZjU7h9JKheWlF0N2FfHNvIjM99ImV3cqrkVLfpovyo0AS7
WtVZ51AeiUGbZwAKsRrIN2MWJgDDhGkc7JKMolMDP6/haTwAqGin+lCLWnpPAYf7nkgzpxYV6Wgt
s+oiIU6vhFxLaRnM6ZbTEyJgHYQEIQcdz4g79myF4XC2dItEINUYT9VSlKNtZpTnBJ/NamZnqdQW
TApD8Sac44C7N22PhEaEj63Yd8c4imMF6yIrV0DO+4/W1JJT1Vi1r6ZmfqxlfXg1WiN6VAMCMSTQ
0UTwhYV0J5V9c5Z12Vw3C+JUeRKNl0btwyuzGmU22TLkmbycwg0ZbKXdjlp4LtQ6WbcaStkyomsg
lymE8lqQOlrNinaWEinfByQrrYBsWKu5RqiJxmp2BbNOWMxNMdhhwrWegHk0R6tk+GUrxMnuML5b
23AyWt9MomEvgYV45oFp7JJ05vFsaK3Hi033RmqO91kR6CDlFOm6Qr3XgWYeMa03fXmHPLLfhMSb
P9SGKW7kYKrX5lDgBaHPuNZHKXzqWtpAoxGVM5TlBTqOUmXXTBwkp2h76y0jls2jQ9GqtqHXuj9r
Y+4tRdavKXfbrdYu80rX++y66A3xRNChdZyFsl7lfZ3usIwZbk1iLdm2RgddUa6tgq53Jgwby0yE
8xDo8Vtb1ZYbNtBNbAKLpoD2jGC8hQBu7aaeQy9sR5xMFZ65dV4C24KBQaWfI4cplGU4zwE0TXcM
I8YntIZEx1JKGZddqh47oCeeqk24qSWGMQcrr0lBVKQciH2bWtEm6FPjbJq9suKiiG6p3lVuKnGq
Hkd1mJ+bbokaICugM5BYa9ZazuVa3kyB0rpRU/aKo/aC4siDlWf01FTZTjRzXllp0/hapWcbcxKs
61Q1u6M410S0Mv4IbVETlutZnLQ7bRHTeyq4lN31RFVAMrUFXSfSbjIjJQRb6CEdqpLsJkmsbPJW
6Ta9klqnRDZmJ9SLCk1wF5yCzpAcBVTNJmkX8gcCKXoABt45XMugOSvIUhOX2raxgm430192jSpX
vSLm+a7F2nQoZcEkjVIC5FDL03TKRdzM6kWtU+PC22VGWW37oVxcAn/61yqch3WQV2A+mku+JJCV
2FdUq96GRZz69MhaTzPGdAsTx3iIBhA1RZksfi+1HV2RhPFC1GrxetIV8jIr1tvzkI8atRqX7LpK
lOFpquTgZQmTbqvLksmYr2gS8Hb9AEwKTNQSJElhi2kkpfbQGfFHyPiQGF8h3OSGHG0RQkikVSR9
uy0Wvf3IRYHAqNiCmmN0/WkYm/w60GaJYZK6vI11kLpKMTCqFU3dtWalu10kJYI9KggZsd0BXKcq
aNHcTzmdN1m3jlPT1Cjau7n0zCLBVtIn4W2D5yByUssEB02sxQtHOjgwaAl9PZk6uO8TGiglaerN
SPymS4hIcphGuRCcsK2Nd9lM9GMTx3XoxM2oMchVy+Aeud9IUqe1E8TeYqGW2/2YWf1DXFvpPjfS
1A9LOpRjEqPll+YcapWCXrBe8gawVVI0J3QCI+ifpNrqfRBoDjDmxcsiIT5zSueeWJdeW0+xsKBC
gS+vPUlw3c8hLF3NGyDvbyyxKu+qutNXmSggFjcgS75KgUJvrmGUnqVKsLOMehG8Uoykl6hviqMV
xJO/RF2EPEVU+luuh9BwjLRChht12nyzFCkdGK3EwZASdVKtVKmvz7myhIILpqIqnKppqutaTIfV
1IvjRjW1QXcaSVzeBqWfrvnq9VWaW92tOavNtpn7aivnQrxOYikhuUScwpE6Y8pesrItdpJCM8iO
BbnaFFk+Ei8aEY/dsta8VDJ0TBLClRsuNtbralbOE1V86hpJqG7mrGGYjPafNIE+gTUFC6K/s/QA
M51csGqNcBEf5XRJnpHAkdJQWNWe6mPwzFZrNmx6rI2A8+SKxUA4StPUXs/5oAMPqzr1OC4KUpxM
ittNlmIRJJ4yNj+suc/9vqyYAWmqDqlTSghIlmNJwkpej6eskfLAttqpudeESENF3bXmqZVxeNnj
Ei1QswpTQQvStQOBJ1bvxq0ivfMcbke3NdLlpCAfMF0u8KrayJpZmL6hNNadaY2dSSmua4TOoqPE
mjNY4nYu5TjaWXGXv0fE0RXOFFW5wJZhLhaHnZ3a+2LQL/1bVVKz+MUo0YwQiwGMzjKoc79Z8vql
hbvr9MZl76DXTc2QezEGxRZgoVzm220LsUoe43pvIKU0WXjnrK3OOq5WdEBtzFJuFuieOj0Uyh3A
S0lwQE+lqDujBf8mU7NkLwljbWdL0UrXrVCCgmqKVI6RoZnBeEiMydJOoSSXt9LcJSYUJHPItkNr
zqUT52NmuJPaWRJZ6nlmfphS2oueMWXNill7v6klwF/XpRpJCuaJi0gqMibBuFGziROlhyPcpL6e
tJmkkUybzsYwFRKuzooKTvEFRTEf0FkFt1ZsDJvK4inqtXMv3tEFM8l/BVK1zpdCaNxG0vXMGcxA
0p40NdBs2QROdW/g+8neW4umNbTEhKtSN+WhIkVBLDPWnbFP7GQMldouYqN+6WulPsdkxpauMooJ
NSPTIicMovakhSY5u0YxyT8WUsV/MJRBMlsKQi47um72N1HTEibR1fU6TEJyuCSmQ4pKIWPjP7i4
hsy2nWxdYf9mZ9ZYPQoDZ8suszJ77XEG+rlVN2dlkpZ7aWKY1JsLi5ReJoIf5Zm47gax5aJtR26S
ui7OYSsIO6W+BGkmhZhsrDHX17KGAQwRG1AmKQkapGVJ9VzjT/KHwUwPi5ZLx05Ma6h/Q71JYag/
FUNTHydBTqAalso6kZrhSQub4K5IsoGnfmN13pjmwWOlzbUryeP0I9Ks8s7QFWroSY7EVW5087kq
uuKRVjvehzYQ7pWhgweYmrMOhGNsNwPgr7umDUwCMS5uV9WokGirk3GbYRqeGZ3E8SkqgHSRj8dI
R50Ff0zVYZsOBDlrE+4s4BemD+eHCHdAV5ZRHLVK3CrsmR9CZCU87ULi9DJ5ZLakxsVGngNjlQUW
s6xFMvJHMR/7XS4s8Socq2ZtzoV80nUj2ohGbDhp3SkRLs66WVt61W2CrrKgW7bGbEup2dvS2FdP
od4i1xhKFZpIOUyPUZRoAs3xrrlJREycNrHMZQI9zAygxDVVFDmXZw36PwpahBC93G0NQ1xa/LBl
zvnRe7Gnp9OXN4smDQS6Fvlrg5rbVwelug0LMXuXswLjWVNNT20rwt7ql3ACMdhN2o98EKTXdJq1
q0WbtUMqC8OWB+XgJ8QCeTBiq/3cKv01M2DrahrG6pjlZXAV0ppghjkt3iginEwiQkZiJY18Oel0
P+8sZZXTInTTVotcGJj8ZYCM3qjQD9CXwXQDxbqA7JA0h4VGmC+cSjtNFRHRomSckslgjK2Ni6PH
AgPfSFpujFwQ19ps9H5PRghAqrzAiJZ0a7EflDUJz7IjAtj3SksUncDq6P3P8YdCWeeKSx+5QQ/K
h/+1bNsk55JfwNw5JftJ2yQKwC4MuX2tZxI/JSmbfBwmmUuXwrzKFlN/ELRA34GnlA9F2xkrs9cx
bFYoKMeGVrkaZdKVMbaWBOwtqA4mjt9djH5+XymEBk+ZwEw4D7JzXAnJWzxU2V0fLNGxTSXhSeFl
9oKcWscmAcWY16lOjIsUHlDYRysiNqqnfIQ10i9pfJSZO1+JqTx206qdxToTd8R5BfeBLOb3paSU
XlUU5iqLw2WtpFq+k8x+WS2dYH2kZT5/aBeLVNPmzUXRKivrQWrEOzOvik02ysGxUQBxz8E0+xV8
y0Oraz+EQizv6zBLGbIygBMHRQZsqk7PydjpTGz1VkLTai2vlz3zBssc0Gc9o6PZBS32t6ALrbdG
wd6Qg6rcFCTC7g01yABCC9JQ42CsR8kd5D48KFx2ZDoFdLwH9l/vUiPJ5xaB7I0+xMKpjhDwqBKN
d1tRk3C0+S5jsGoGHclwYKSTn0ORc5RQkHddpQKwj+JqFwwac3glkeVb2YqG26EU63JF7dYynTfb
8UaqeFghq6vak6r14YqVuaG4wg0+zJXAwjhz7yXy2G/6VhDPo2g1ftJIBmlCWroRM6W58PBMf8pZ
ZucyGpiL6M2DUC8DceOqvGyapKbAYe9g3AxT3uaoe7NpO6edynh9ktZFQHI1GL3aI3Sou5LqMjkj
F8+9WmbrkophsgpFWHoT0L8HMpZYSOYx3cVVlhylXokgFjbZKkqyDiukVbpRTE90YDb/YrJwrIza
Yved6nB7ZVz1MKUD3SsbkQDAtJI2QRurR6Nu2Lfk2iwy7CkKnz2CcjsGIP5Snrk+tVfnyUtXj2Qg
VWRDdF3Ds1TNfEsRZteMUNG5ah5rma1bTfWDXc6k+GZEnWpLLE9kTM3W0cyQCJRjFrmo73Q/5WmI
Vi0O/EqoNZedHKK7UH+I8dZu81GRDyaBoDZ14LSV5sjcdhOOn3xsB3vKQUAv1qw+JoZZ+Qvn0FMR
8G0k3TR8/tO3FPzpjSoH0mYY4L701LwbgVpsz2VkAN4NyfswcCc2hVV4VHW9q0W5sg670vL0hnq5
1UmNahmPORGNh3stD3k8dHJ5EIALnpOQmbNG3hQsIHV+pVVTeVVktmsEFv06TuJ5y6un3jIFeFPS
yxpcjToM3TwQj2WVIdnmyBKBOIkPZTeNN1VKmFZjkgBdJWbzrqfc56RgVI4BONJbKrXdTFpycebk
dfgGSFZ0oqiZXlkeUk9VZelRrMjynkVcdzl5755JnkNOAhspbrXQtbc0RcZtmcXxSokkAcvnlA73
dMfyc4XHlgw3XetPUl9lhEFZ1XXU5rGfIallOz6p10Xaxzv5AhuYhlJaI7eAPxCEXE6putSXBg1y
s6ApV6oV9TtFMowVvAnNCZsQczNEZF8SiY8LrDjfxZMRukIlKYfZFPB/46lpXoQ5yW/ViL20zdJd
e1Av4TYFk4xoJNYEr2sU9doK2pYpfJW+qMY03HRkBzDrkdqdUhZIZLHdNv6IHPBy9pT5FT1jelXX
GOzsKkUJuJA86bQ4b5/D3kJgbwDqmeKoKJFwZ+GmjxUFNK8phW6E7dczVaVCcF2Xm9y8uH61NtxO
OlAUzrinj3FPqacuxl5mCr0qMllXHJF91Q7awzh6gTb2Z+JV2hNbdLASJGLu2a2Na1RzytPCjeOX
sRLf1vEA2yI1sWHl1aKfxylPMfKgJMGJ1aA4DQhpdIqMxlZfZABJM0NC56JLfBeZIDwvIJz5pLBX
PcYLc1i9reTUVqwGzUrRLNY1xQIo5DJsg9NAMoOjUDh8QBeNVbsesMWjXC22ZSFHD4XAqmvCzsHg
UXfFVqwtGp9RCztEIs/RS7Fb7lI1j67opNF8aoTk3EiZuYmlGetiMM/XchaER4mN622E8X89MdHz
9CobfnSYtFadgZdhaGOUqXOMcqxCcSPU4vg+Dr2wM6vIOirWFD1Ad688o5ebx/RyY/XDxYAdsLpQ
lMSLMyyTCFbVjBkwNPM0Y8evQuUpKQW05SptLogezSPlyOjTZ4x3P78X1OpkNzbzzD5D6eqbQh2j
ByOf65uxQE3PUq0MZ72QGB0Xk/5hkpVja2OEc5Xr6caqDOtXoc1vzftPfel/TgS+Dg/+7Ujg0xjh
L0cM/x8OD+SLjf7fDw9ue7po/R+HBz9/4dfhgWSi7/x1WCAZ+i+iZtGo11TTlH+OEX6bFQjaL4wW
ZCIbFJMpgmxeEn9/GxZgTvnFsFD4WYpsMkogz+T/YVjw0475+6hAx0sma6Ip6RZyYl7sK09CqCzz
wrCY7zrYzNK+yAdUXWB/vaDxBcrtbFuLJzndsBekZyY73Tl5iwK/p6lLP/pyaXqiRoKnp2Wrdtxi
pnKk6/ItIn0jxMW3bqYTNUYyupqwv1COm80sbFU63bc4g5qr0p/usqtuPETmPlc3anIbxn6qULPS
szyY0ot0Djvs3N+MID8PzS7fWqGlxuxG02WLr3+RwPw+8v7D2f3tOv80b7loKD8fQoVZsKVaGkwT
xj+XN/v9xf5THbBRMtls7pQT3qg4h75hBxvmEof2kVS/5RB5yneC0S/ilp/f4NObXoasf3hTMs8o
DVW1uYtHl3itUeIxyAq2QktKRCZ1Gllr2ni0EO7BPnfDfVU7xnBnDW6mrnAGaEiXTmhaI9VPW1i4
DnU+2xHdJjQSRrKM5B7ABk0OYZ0EaPLY4s3Vd0PUz2PoP3+Jz6fhP9vFKtUELf2drNmKX/kG4kXg
AMZWc/BmgMb97rx/cYP8+R2/wg4mySoFUWzuRie5td7y49BuzHRL24mBTX+8ZF7jPE35KB59ZKDf
b4H6vtQ/eMzjqVsJt3997chf5Ih//kBfxrjss5ZW0Lh4QnSCAFpVekbbabFsPW1sxqV28iS06FlB
vZvqbddeJTXa203a+dMsezFUoJweiVVjZMN6MaXEeE4Rxj5a6EHsoGzlYkzr2luEp7xebKJ/Ag5t
wQOoS6W9ppXEDQhMR0wXVPE5Tu8JaNik+etSeXrsIoehsCfy4uIBiR2is6z73I0Z2b0qypkduYnu
l7nLOViupWRFDwkZqzZuCkgisGWoTMRHi6coCQ7kPiTTbQxAhHvdq97hcAj0GJWUutPmAyILAW0B
A6oDlEa9CrYlsivF5wXJ41VKh8hs4YmfpyQPmbb5aqL7fZZfjfSsVi62b73e5orXHaLnal4FktOl
Z/kBFFB+k5rkDfi87nJXrYLcrg587em9u8uegf8Xz3p3gz3lpmZ1m+y42kijx/swmONVm8munvVg
1WenIT/q9PPxUUzrQHBQRE5H6X2+AWQynoiFzRS/V7wEsWRxQw6rnUNL1K5m+SyRoRQe+2CVNCG7
RYDx23Kjn6qj4g13oBBuB+7N7dy6+Q+QL94FDJ1tx011BEoSkR9+3TjNXYaBHlqPXd6258oZd7U/
+pO3PEv3Cl3NjbAlXMOpDkwvFGfZTl57Lq57diIeqNWjtmKNXjNValzBcCXhbFDldfs+A5UFEH8n
XAMccHpfWPU307uRHbm2aEKMgUtKbSXt8te52bW77NC+Iik2vrEM/FQ//cUK+jXMhV0l2yeTxWyZ
QGpZpR1pjqqSGOFlN+X7YHPYMpVsRL5Ff5O6QfZYfqsgutxof/oMPA0UCXCmLP2MCfvDgppaqRBl
5tLcASrKXW3Tevq2OyW+aexThxBVe3YJ6n1s99MxeSYY+puF4LLUfX17NACGzL+SKn+1Qk6SWcqW
2l4WJr0BXcBwk1z2YS3epBrJo43lKmuNu2RtHOCb0dy7x72deBKWXSJjqURSBy49dO9vnpRfhC6/
LlASszldkXHMISb4/KAZYyIjZK1p7maI7KB1HGTRBFMzHUVbTtawnTI2h/k3koT6nUHwpzHl61FR
NBOZhSJakvn1qCCoSMFOzQ291DVjMMnvLugwMljlW4sCA12s9sh80clXCYWV8BiIvirZOVWUuWl5
foR0AlzmmNhXa4ByV0ly/+0B+im+/NOHtCxdQ4SjyShCPh+hUCrlJg/K5q71SHmoWz9unNZp5NfC
8qsRddO4bquXOCj9JbuNWslNyF02z5F5aNVdEx316hXBvxCsJD0lrmWmWVLZM4usNpyNNPHj6KMf
cAU0uRskr8p8bY1vg3rQ+vt8qhAKENrCFEzzR9WR6QPyENFYojaCa4E+UV30Fwd9hecutuXqLUqe
AxmvGuor9azGT4J6TpVT0FyDmNVouhm3U3KW5sc6O8ACKokuy20RoWl+MK2nOb1drP2yrAx2Dm3H
k9ORetfgMmAhR62O+s5c/LjbdIWL8MJTQuxqj3kACdWX5NWQk8X1rJjgurWTjsa4cERkzM+R7hal
I4pkx/mlctekK7lyuxToIicdvzfpfCu6ZqpB8/kxAoI3i2/fE/Z+bnW/nkdV1DX23Sr/fV0BRBOv
h1XGrEJvnbIfDbq7dIo8+UXIb+VwUzWrcMs4ZTAJhHCG3SV128TEkpKqdOryvTpSkb8oy42abhbG
KBdTxtMgnhGLXGEhOrDp6rbWnXZlPGMvcHoQpJO8HZtDlj9k7TsHmWyZ6Ugm0/AO5iySK1u0/OB1
eM8xHZY+N1mK9qXxdGWv0o22wYEI9Ca6nYmNwyYeZGSS0jqS6vIA7ByJA2mT+kIk+XdrwmcF369r
gipyyasUIoaiU538cfPZ4Mm0AtKj7rSb2alfFlpWom/RgYPvVNrVC9krGcvXc3uqDuXDX6+UP/19
fzpNdLoU3dSx8lhfbjepU9tCUjAFMeR9mTVqYK6eE1KhiM236aoOPa2CUCFhl3AQyM9qnUJd0zBF
8ohM37qRnAEZkwRK8qDx6Bu8lN3x9hLF8B2l76dL8K8+65ftZpDh7Q1RMVwWzzimZesFy3pAtHFz
aTLZgsEl4PV07S44Q2ecV0biWJhV0WM5qsWMwZ0t30C0JPuXgHYNwdBlH5S+za+B981x/VdlDMv8
P4/rl4VeNUdSUjJOqvxMMq1ssyGuqttiU50h4ql2fAhowD4zQsUK3Mgw6u3WCdLVcKM8RK6Iz2I3
eNOLlrkl8UkuEwKD6yL2v2MF/MvNwu+fk2fm54svERJ00gHHlMwkINwq7i+MaLjDoLM6gtd4xjZN
GNeCjfHmGzhTD03yzdNa/RdrhQr6VpINRWMgqX2VAhfKHLdDHoR38OOohfO2d6DGjUVi53ifzaPW
aLYuPUnNplE+DE41cLXeqBza6YLxKkPYq+/N8GByi1rKR8j6HxSMJoSHRWBwH5ykzB+6bQ7FqK5+
gIhhow2+zroRpVUpX+Xdq1EmjN99ITgM4WpWbsseJ99dr/sM3up8TeCbzBBIjzCqRttF28wID+Yf
lvE8aJto+VHyYKiZl823MZtEYzjG2uCI/G2V6qCcDu0qKF4TgxoyPXEPpTqMHYeeupy6TbsS56uQ
DbqhvahkilfzxySwqXT7eAtuVUudOfMQOiSTL/U3WXlVMzOZBp5p6jbW7MX4CHQmelA9bWnfkWoU
+Pl80BK/0eDTbOuIhttlfdwJ5WZY9n0004Yg4W5eCeZVkid+Beqx0NCkvWfmti5VJnDvfdgy8eu8
SErAAvlxErg08C/CFZDw7xXxholGBhdPFPJlSF1i03StrIRtW62pJmIoKR1uAfHavFREtOKIMGre
s+GkinCe1sq80nKSy8x9J9yn+goTSAz5la4p8p9n7kiRYuQqqn1zcfvU6a7kNTpHIuGM9wYBhzvz
aesAwQx5Xz6/GYpoCYFKMfSOthggw5AMOhvaYnCh20AvPYfJkzSvUjZWAnQmeqWOPO/l1/Qm6100
J9qm70iAcqv3jKSnHhGlwYyh2mi9WwxuknkosJpos3C64i0VE8/RsqEA88YbmbzNatOe5s6pzIfy
JO+J6suuZLv/ET9Vz+S5foBrbcwH6YWtXYiA3ly3ndOTh5vtwh6/nFfFa5lsOuNBsvZTT8LrfS7c
1voK7ZmTIUCQ6WHa+joX3Fr2zIfprv0hI3FZ8QijqLMYvE5rqq3yZHFVTk+mH3nGZiDNL3VFe57f
u2k9cS0qxEmZkKXRvflmZ8dkpy17q34xZN8Kb5AVaBzg7IeQunlH6bahpJQlh9PJL05HkeGZ5RCB
LOZoJ655YIaULrM99iyxzSsanHO6QQa3JeYq8nJi6exhpW0hcLqwCbfagllk3bOJceYblR24QfP8
oxQIeyLZbHrp9y1cCbu7Lx7Kvansa43gOE+6761N+ANdHpY2W/JS4DROtsqJ8nS2EhKpa7ZoZbYf
tfe23cydV/+QY2pOe9wnx8rYtc2VzmHBlIrdVNlLyEloxWxF1JUezW1hJSxr3jXKtubN7GMG9Cz+
B7IuX1acQdzMfgJG4tRbK16j7lf6Y85XBKegEDEJPJvqeQ+fea5hh7SPaeSO7hIeJixl22YdyzZc
2UO4Kh8ZThirdB+ucjxu8JxXgRuuald8mxW7+JB74Iq2eVt9SFcjQyrbPNWP+R6zpLEatsYV4xZ8
lI/att7nmV8wpbaBic52+Zh9zI/pnlOAUMJRvHlNJfUt3P+zcemyPbkszqohor82NBM59aftiaKW
ZhzlVnhXPBqS3c+emmMv3k+mfhbgYtQHrT5M8IO2IxcHmC1f5Z5fDbbqEuJVO8sL0IWzMT+L0XVa
VXZfPsnBoajO0mp0ja1Rxng3V/opWRzDE+741sqWo65mvIhwXbuDp3jZFmtwi3UHnMV3PaM/Ny/5
eqZOL0lSNXY6X77elIeot/GU3k0+xNXitr6fXKakly4KGgMbyj03hMPy6Gvw5rey26wizaXLMj8k
29j9rgD6GQPweZPz+fN8Ma40Vdx2lVmGd8l+vJ+35BW6UvvAJ4GDMVf7aH7PWc/DbKe1Tj7ZE/vY
1NZeu13jcTUqTrauN83HdFXcRK5wLxL+d+pXkQ+neZNLPvsiZTfsqJ5UV9rWLteyH92C3LbjK9IK
ySHFvPKIxdhhh0RBYr4mq3Fb3GXJSnwglJIZ/d2lhhEpYwiMhPK6ZjEdF5eOc+TRovE5U1L5UqTI
g2+jam/0WACd5qiuQ/87KpT8Ezf09WBZBp1iVdVVGvxfts6pUYh9ZMXRnbgifwJBpnRbRPs5Xmuv
nD4Ul6z2Ww6R0NnQzgZ1rZTrnCdCzNzXm/JDJr5Z2koMeSZqx6GuVjmFojgewnhbXCDqZ2BcOcw8
bdjO+ZrYcoG9m0BN2B6g7SVaSIvxfoqvpQZV9l6vjo1wCvPtQFQTZDiAiUpF9XbbYXOPpNbO5nSF
8qQ+xGTMWdteeqgkchn9bryWypsw9fX5QzSf23alW340bzrk4qvhmP9oWTj2SCnYVdNrzK6Gq/y2
Gt3k2KsOc2T9MToOnsgkE5qYD6g5oSMYHcT0rhcOZvXEsh0/XVZdk829BystoB24Gm+HF3Hfn9U1
V/NwzUOmvR3uuxd9sDOPRuH/puy8dhxHmiz8RATozS2tKG/L3Qhl6SWREo349PuxdoGtVvW2/h0M
ejDdMyWKTGZGnDhGnRCD90r42SYdXV6Py/4THNAgSQS3FEzInfOSw2GvhRxMuFyDsjiEXqZ9UH1y
E3Vq1U/Twpj2Qs+0dyC9wxgJdPIMH8UpkRfOfk3Se4aRPYr4eATigiOFl64ICJwAvHkyedCT4wLU
80DlZhc4NnN6tE7cB/kOSq3LXTiDy8PscAawDx6C7F7EUQSaA/VpAtWNowkZ4OtlXjmHHaYCiekY
T5cpBLfMFrbMOa9ruKL7JMR1EssFEg8K+zwSj560bEeHFZ440k4bn7zD21AGH7yTUyc+SfO43xxS
j4zNf/cMf8FnVOPnah4A/h+g2TE/Gw0mcvGueYcPLzvnufGUrA/TDk/83C13eLcd8Hxbc8HBHgQ9
89MdOXGyYedz44vulcTZU3C9B/MzQ+ODf71mlmzgxK+oojnIff64MESmTF5jLsyyo3mnWVsF9wG5
+Gq4qzRjdSfQG48up9UgRd2v9mPqWDKkx82EF8+78Ovh4Rxm4WnCJlN2Tg/gKzhZHsCkxpVVYhTr
F6FkOGxtpVuGA/aG03QGOHCh0jF5trYieEkPFXpmXsaX46d2BWufKevLF4y2/Qb98fj8rNuk3Hrn
qeT1q6svuuIiC7XxALfzktE0Vu75MsYP6RgPA4ljKL8bultO41EfFKHiSLPqFTpd/d5/YfBjVq61
ui7U9wMM0XcqB/39UNlY4SIUlu3LZ7SRlv9eAdrvrpEV8ONG36wAIYtkq5SjGPBrH2h7u9kQ3yuN
LqOz5ZCRJDyBpATs2H7pyu9KbivrIjwnbuFSC7au7GpByswnO6F6cKnMEdKD9cyqkUTFkTjwAV6t
MS7ofgukFajaTJTJBCoWjLUn92Bo7W8H68/vcnOw4ohzgcjId6l8OTiiZZiWlX1RPTl9ZEBkyF9d
q83Vy7o06Nbt+tWiEV5Ww6nF0KrlV6zxvctc+Ur7UMHkXJ7q5Uo1yC98ri7r9LTENhzKwRmWbDbO
6kAd/kYK4rbPxdR4Ie70vXPQyKwLNovyLb4njf4LHDE8LF1GaMa4l6Hvn2+FHjfG+XA2o91+VrwW
vQ1JVKzszjXH6meDFRuSdbt3Lx9g76kLiR7cPatccl1Mh9r1/KG/6cKErkfyyqkQyKPzPQee3yD8
Hxd46+KunAwzryB7wIP19iv2ElKHctm7vgqPBTfuZajSYIX7/avsm5vkM32MpvEDpbf2kDx1gGEm
hJ0Q6c+/V/m3Sfnv7YRxPEItyaCq/PPG9WIfG71Ou9+OU2Kej3a7PrHWt8fXuHEA62NOO2RV0CdR
wY10xQZr4oU/b8qXbivyUEfdVpkUdGYN6rXKhll+WBqjhAkDBSh5tM3FHiymVHadJLEFqjdzUen2
IZ71WUg2qebIpo23mRwTjEG1HzVBLi1AeU9soDuaKi3yT6V/PsyEbEknqx1A4u7chW+fpZu7AOOA
pQPIzZDkFvSIK6uqpRN1tUgw+0QZamJbnIHBMA+cXT8ANY2XYtvMmxkv5/I6wQksedY8CaNCeco1
3q89v0M4by9JknVs5RVJMaTv7enHAYRf3OGoQd5n+2Ht5mFOOrmTLvGxWUtu7gMH2tJX41yQA5uO
8HUJOMXvHILfCTf/uoab+jeJsCPLDK5Bn8XbZlp+8ZbjJDVQkRz1OAGfwcEO/Of80LuFF42BdsIq
lIeJqn0Nyy2dqezTfh9slvgoD+EaegklycUnqUqJg2bKGrHeUh8LstjOVoZnBGQmj6q1Wo/ziRHI
rvqIZxOBeldzpNeB+URHuLds1GZt7guqL6ypdR/i0mGEcNKZHpV+M6M5p9neA5E693bS79TXX7cE
aokIR4Vi9/ux/Xgser83rxo8uN1+l8xTthDc+BmoSWN9XHjNZAiAcKoe6Z1dfSHNGNMuoiIgEeA+
rK8PeOC/ruXmhEIJJxZJzePJp+Z4MET6oBU8zfQi6KmrLPtc79T9dG848nldMkUhtmUOg2+/ArBl
4FV2bhPGtHa6ixlKbhszUeW8LsqZvNHEoVU2fLXyujHbOgrOrKU/puBr3fyLRr0fJ2FDelpIlcGm
L0iB5IBKhXv76Cb+vXrM+ssJZko/7vvtCVZqp6RTuO9nL5tHI/WBUBGP0TNj41E6NkJlA05u1bax
4LewCKyllUkVBvdTq+1ECgxYmmW+UbpNFXs5Ogz9ODnOh0DBxmExgTtNjs5wzoFtPJDwLhY40cAX
qB1hhmsBEMN5T0yKh9dYqzg0xVfF4dmypWH10TvZx0Xzi6kUmB9R2E0Mj7X4LqGJhEc7bgzHjsKM
tCB5jElnAV02G/cEj0AVJ9sOtMq5js5ortx8ClC+sBbdJyM++99b/d+X7kCJsriRmnHrlSelp+5k
1WK0I4qrZeT5rvnlmFBPdXdeJ17sXuzOyQCB3pWvRvNjXrtx5Zw013Kle8Gz/8e1MP3UmMD+HnXk
V1XKS8TCjDrMQH0oSFeDZYVVljbvTuMyXfaTgS8zBA1pumM2SxXI85J5J90xnovHa3Dn3vylqjZl
rNYgwpoaAaHD8vvxWl9rNEcKvOKtJiNlvjp4qHo6nml22XrSyevgh3SVA1lSqQaUSXFiY0DLWAme
KjlndXaR77gmftsK3r7dKN11/tI4n28PgNRIMlXpNGGL2j3rvSKZnXHJOaJYKyNmAu6ekaLliaaX
tV6rLusuuLQfe8VNgHv8vpxU+UcVhUftNc2XfT9Or6xa6M93zXT+MiVWTeAASVNVjW3xdmzVHVAD
R9Ih2l2ejg+Ic6faqNw1ixRxnl8El7G2yrgkGvddszNxN0QcPzreqa++65Rfd4sdwsRDn7nFrTeW
UupKppa6sBUxLqNZyJnfOlnnlpFvUGqxIwdG5UhQje3W0zm+eaCS236dtvW8DHo8cmkkqYm/itiL
NaQuc0JRDMNF/V9KNEUgO46w7e/NW5Tf+5qpqZio8k7q3L7bEbshRKek3efRLg5P07Z0JH19Xle4
Mb0hppjsP6LZ8SmJRlbsG07jQcMPs6WY+/uRuRgSONtpvRBHMbaD/OHeOfB64ACEIkC8s3vow0Dv
zxvMi4HQXTNEVMTYPPz5hoia3GkXkxt8eoJ3jfcbuU5Lxh0ROS5LcRc/p8tmoXeO8oZU7dyumomy
jpBhPNAIpK+lywEj1+CJHB1CoFWMC2yq2yIKZMGv33Wo2xlpnHScmcOjUNbdWPUBqg62mpKwZg/B
718C/OYzBHlbwszorUYzQmM+rlzNPb0nj/w++/oJA1CyE2bCHSqP/LcnZfA6QqvEdwIi/J83AJku
5oo97+PhSQ2uHvlfTD525/7p9NicHd3wxGdse6cA5MlHGwJYlOgb33h9lVGXcjbX8R2znr+UiDwS
FZk0Yl4MC243rbawDFnLZZZlO+npmGO3Lxy2LMcMLyQ6hqcHfZPP28Y+zI+hcLVlW7TBau5Uif/9
OX8uDVavKokSjFuQ29vUVkuojeood/K2SMc1NCJrIR94m7oYYq0bXxGGjBvsGxBt4jIarXJsVC+y
e83wHhMp0eSjexVD7Wg3e9s42ky9JSMkbgoWCFEn7CbnXcKUNkBvL28Iz3BT04aygDC+tDxLmuMr
KUTTvTI5M1jLS3tQxBxhBArOe2Qt4KmkrkVfFyV2l8P7jZSQo2XcUThr/Bz7LNiXiRLsa57hOymY
VEOjo4y5jtM2o0PiH4RJL0wk6AcYIILptxtFCqgQ9PI5Y7LYOM1Mi0aC5uyPbtPOoNWBn7V7J6v8
iotOJgYcpr0fdwMRkFhe6eQfohDT8TgeaVD8pLV+GQEcVtEqY8rXOxW1c3WiZQX8Kw/PYvPYx4uG
vgvHn2pXvugEwUCaOawky0dxrMCPIkZSgbCoMo4HE93jT2ofXzhOD+Y4e5HTiQm/o3WKT+iAzmWi
vZkRGlNXYw4veEzDc2EsV764Kkf1KH0B1asf9851XflXR/0SzjOzMxy9d/bwDC9oux3BPgfEGTs6
sA3udrgLXD/bl24EbogoxEYY9FZpQVnuilUfdqy8HMJlxnTWj8/0vqpTLSzJIRa+sYW3iBGjfZFw
ULXpDkbIcansLK+Cngfod50OLIcMWMvGOwLAy7X84wudqpNN+3G2tZjI60wygCe0oLgGab1M04Xc
RUGkKU5bMsfAifEaj5QqQNwdG7OWBD4S6CCPjvkOrXNloDOoewP2IBmfB8gBBqJ1dI+T9upHyZrZ
EmNTiMPpJHOFcO/0tV1rdp06Mm7hxbwCzWS+loYHcdZ/UTimlovruIFdBHlNjW8Wb6bs8+Ek3dDm
XJsFOu/MnBwUV+nnpfKcax5wzH7vRV+1Baspe1fjgM+7Jhjz4ht7TXx++7QyzEWk+bw69XFSvx4+
rAlDh2IHTqeCg+/3H0eBSDf/JGFLu8iqlag84Hxvm0Co5sepFmyMR60rXNILOOUYs0f8ILTW7lLT
7a4NsSbRxBCfGibSR8vvD93iEn8ZaeGpkBCE9rlPdZTGJBgkzqUfm5dNwQQVG9kRw2NsONyuHUmA
AbUrwurBJZvWDuav6DBZ7Rjttl7uDFQeJhudbVTeVQ7rbHbBIC5xK30EYZM/LdXwco9RfhNhOUzN
hv2Jv3SZ8oQ988+du0+uvYqyU97278YTSOZEmpjPjd0HMYgWtinjzLeW3R388C9A7Z+fesOQwTm1
L4jPk7diEC9JIh0dJkko+0OSdeTew5fuftoNACaYRz2Lmlbe1mNGfwyahoIBPzqXKJMgvhO285dq
64/v9t2Z/iiX1eYqSPiLyFtoihacVs/atKtsrjrl+IKNwha/ZCgy2oQtbXi/SsvGvgYccQzTzBe2
mS+40VuDy7m8Sj72krt/ukAFxhBAXf+7sL8J7/2fZ88sUTIRqFBI3xb2Z3mvRtVZ3u5fTjLGI44S
MnCP/MHLVCc3Qz0G4sGTP3PFFpVxJsKFdvJ3oqapCEcgGm/pFwRZ9jSUCFaIBjC++PgpJIyhW/f4
kY+xJHrR79T+f3+aP676RgNRqB1HrVTJW8WGkjEFLfeKAAi1f7gEd83Bf/c+PEwTuQ6/IG2+rewk
tYtFdZ/JW20zPMJmWX8mL/Hi8IbHQXiZw3ixVUAMEaA920TIRe3m+d9PCS7WbXWJcZTBPAP3MAUy
rnTzig66VNKiUnUrv5Rf+6sjfhWUt92kOHjkVEMYMoyRSVh7b6FAER7Fdpclzp5pA86RdqeUoaR+
Wec+TLF74m6JYWvArzj7VvZyYVhwCAycmQ+hZoYk7mJGD6tKeSgesA4KzfHh+Ww66ljM7VJ8Eaxd
Gz1JFXN08tb8DuXwQxpNZNNpNO/U+5feBxBNP+LlkbPoHWLOgVDRytYNt24gWjCwe48YcoW1V3rX
FUTvkIzRXP1KYI5+4LcPUZ3Rx0M3HSBgOpNJElz93os7t+pcVXH0JxwgIL0m5gg2Aa7f+ZXhQb2W
+gXy1XKuKKuOQImYPrUOxOOz8iVLS+yy1Gxq1k6PAG6aLPXENp/Sq+H0+oQfdJBmkuG2R3t6LRm2
Bb0UXOsgNyZgaQJMDOROXfta1i2vahDDLlPgYzKjPHipRc66E31Ez8LYYm50wcAGIKN6v1i1ZzVE
6agXsnMXhvCYwDmaohPESi3lvahBEiTvFADYKuG/18vvlvNmudzsrVcLf7fTkeUCH5gE5LA+xAie
J7Af5EOwP/tnp94hcW0qPLJWEVUGMJcOEAnbcECn0NDfcRiFsf7XFUw5jkeeCbP7ZqMhbEmochIq
tgww62ycyCtCgQ0rOEKdwLmd8fx5lkiLIxYHuq/omFQuurMLKtXtAwVRVbmua9FN0q+4fsyaFx3V
0llbHfvXA7Sz+rBROR2FansmpFXLX7RuUunv5XkAug52ik5V2ipsv6ZL4dt9NMKbAoGeoXmhu53i
FRDuFfeiP8QHP7VGJ2NdHDad/qGdni9Fjc45H2UM4fAfg6RNJV4yStyfxyYL6CwHff7CMtf2uw7p
Rz0VpRCT76yci+ICSncU5MzEjoFSP0mUeko9Fj0Q3lqHXsUkMQ+jcmKVz+3ZzgCZVEgkbcgAQMcl
iFiIHMsUaIV2uz0SomqA7mZToKeKsbZczYyI8BSnmA5HRwtTCy+uoYZidMCLc/qUUr5jXLNzP9Ta
Z7QnwQbzB50MaH5ysalgOdOD8PeEVN6WD6ydfTe5tleYlZO97LaJnT2fRQabJIi94WUOvxxqG+YE
EMdi/itqW1K9qU8wxKYY5QvAM0O4cHbVdyjN3jVMV/0OdXx14A2OC1cmHxuP21Z2WXWtG0/OG2EZ
zwgEWmkPF0BBnNmRo8hD+1tvQe5jOmIWJpQqDNQhbKEc7DB8KZdQ2aveRuOOLMeUqUwdqVyWCXxp
SJFed/ExGYZcQHMhHo9jJqLayenhpUBfMqRxx2j9i2PrOCXZhlCJsBLtTwmKxGMyNYLOg005KjYp
EiBCxBZMYCfa4vDeL2igBQFpkNN3NtQ1l8WcvSWP0cVW9w409cvRUUzvvKhD2a4+uSGMK130tpbX
feqTfJXm7mlNu3+BvbVAQlHhd/Sxf4SckL5c7Ss0GYLukEE9FimGKkFxfiSjWD4Ra42OimCgFHH6
nf5U/gWTD5uFriJjkCxGO7e4J+Y4Ldz3RN1KCwFJ0LabtnM8AKDPLIckatGtXkS3/xo2VFse/QdC
k98F6J9XcKsC0nodl7ecK0jDbN37ak9E0EAzziaGOpXOK1xXKfKd+uEKo+vqyI2rrpK5+nX0IK/g
T7ArFQ8OxCQNpLBfkKbSuJIr48816pP1TDh7h7AriUsgsjdQzLDq5535VgmzBoZcNBGZxB+9wX/L
WKbXz75lfi9dbc3AvA9UVVF2bZxM4N6YSLIull98ysjbXloCn9Op+tS8ln5sLpN3HmLL9A4t62VQ
sLWItLdX2TY1Lx8VvjiCod8icU28A4wSyzWmUu5cGCiO9+sT9EfZKwV3IFCe3rpkDG2zxF6COa3V
vCWnGgcMw93HbtHF/sF80oUZ/yIV7tGvWC7ePa79dyTsH5jF9yMxgS0lQzbNW9CysbDqFNFKbc+e
8a5/RagK8TixLbq85emj3w7D0Gn/XvT406P6oLMVHGAerHX2z8knQcmz5otxFQTxATZPttHHnhHJ
E68NDNDD3CT0YNg7oO+/Xd29P0DZRxde0SL9ZmYVr3QFulvt7hHzf48yb77YzdFYKWItacf98MXQ
3UwvWChQ0236x2x3nsWt3QYMwJ/hbRdP+402jhH16lRHhPQwhsid60pd320XBmzwXzf7pjnJG/QW
FXbLtAstdgM25RZ6IkoloM5nYLRcHSGdUTnxnuMvc6O/8y5KX6eHwxodNUHBYAJDOJ/I5vTRyX47
ujde+g3uDXcNJz6shS3mEbesmoNmEOmS4Z0Ctbx9lQWv2zaL3IXXp+jj/DCqrgNJdSg+F/HkuNmn
C/XNCnOn8hmoYSNoKXb2eKfI+WtF8eOahrr9R5Ol14XZnzNd2bI30ik5PMpyDnRRYXMXXnfSo+CI
G3XB7l65gHzVWHloVubZwamRk+zOLvpbnDDcIRN6HwMbLIC/W8IfV9NmfZ/j9K5sB9p0oLjHbgXW
lENPXiRjKkqHuSeuZztIzdVuD8nsTid3435PJ3dzATcL+xxFanWik2FhS75M4TOvX6MJQ9dR5dXT
DMbjsg4P42GS1j7em/ve/fo3S7g1orOWC3x9YLTSyfcAk+hBAv1D6KBpdh6nCKUI50dNi3Tv5v8e
l/HdaV8lSzdNjRV6U1xiugbEir8p2PPwWp/Yo/UQ+6/ZoQqyz2QlQITqvfISpuw4ySINuuXl4jb3
phXa347Sn9dx05emTZ8WpMYpW31WvjI/IfTnA4IuRCE5PDzLHTCdc3TKNjxnbo2L4r6yy+sYA/5Y
C87JO5ZdFhaXpL2oVz+BEPVczfS5sSxxonPhe9SyRzkQpQuj5Zt0DYVbgkOqc+0WMRMPfGcMu4AD
mL9ZH/9+2X6LQYc7rIqaBsCvABTd3GH9LAlGYygs71BHZe6hOB+lbzi3si9BJYdOdIBl7/7/NT83
n3tzR8u8F41IF5WttsBjsCdJPvXjjTFndJLsWvpCc9TNTs4h6FLX2N750n99nD++9E3XfcS1KD/0
fLga7MfnIAtAjO06BCkd3fmk4eW8PQF+3t6bl7dMcaVuGd1t5YAOA3qZND072mP3KJxtY5dNRV8j
H/dbmV5+F553Pn94Pf/1+Tevr6KSd5TBANrm06EANCZRRygFcVBEdNr9JPaB8XmHkZdQE6O6t5a6
9+9LUH/BLH8+6dsiEHvenCAvmf1rbJ4cnQFNPDu/SlvA1TNuBCcVgyEH50v1GtTz0xanQ9casneI
eoSDALRAkCUWA+lIkQMyxFZApuTX6pA97aR0FVQlwnNDA4/O7iNhvH9n/qX97Tj68Qi/KXg/DgCt
hvitNhp70DvaA7AYef/INC7fj4+xg9F6CfujhfsbiDrodLfp31ToP4MjkWNUNsTtdnnaO/uPsgta
0gDxVjGTB2WdCOvTW5o6AzZ68HICS4mqb2ETTvffuHv1WuMLIMKOYxqCa9V7vFJavnHQXIJMuvOQ
vrv0f6yTb4nmjy9pNnpyMTLWafVUvOqgpzNr0buyJ6LN1x7TqPOPV3RT0D6i45vwSHzVgunTvPBI
CXXFUMca5brI+vmR+pFxJw6v1lwizFZWR4Cf0gz6KsbeEsYp8a6XfEZGEu/cWGUiY+t7zLUwh/Qs
I4DJwryM7bN3aesRODNA6zfHx/38NK4+jVAMkgsGxpMEY+cCbYQziKwSvBaYSBGjyvBo3DsoczD5
pWQ/jtXrOm5CsPd/L2pJHHg3/7phw5//uGHEHFuWOmwhJbOi64AGQyvKxfmFBaygAWiYWTnmpzQC
JHOx55hrr9GJLZX804Ps7ek1+QZdeGj9/VJ85lqZKrh0xMJ+k/MAnAyl90Y5uepngZV4jErIv77U
O/73PSSRR3HGJ0TrRkJIimDEijys79DTG0/6g+Wn/uUxfqse5Y0enjCL2aYig2T4iDFPNBpF0CoZ
ZQ0xISGoSkH8X4A8tSDhsZwfm+DQIUtft8ZaLnw8CZieNCi2VToW0RFSQJVZz/SkC/pobDReFREQ
+SnQt1X4e91ZmH+tP/Atg8SrMdX9JeFWBbk94p2mbC++sVDH0Qh3LL8MYvcwSR8YpxvjfBSP80AY
xcG/n/Ff+2fTGATR6KFN5ZYceSzMPS6MLYf+dUR+nSqPj6eJaroG7hEIKJ3LmF2q0nwZYpOc+wga
TB8G/0svALy6/76Y713m13r7cTE356WWal0rpb3CnMkuYMWIMG+GlwSiaeqfISvp414NZWEknnbM
5PvINl6QIeBv/gwjX9mxZwI4MQLAJ64+4RcPVS8UhBHackm7VzP/9dRBsKXJikJhcSvXukZ1FAti
NZw6+9W1cKMOPS1GE5GHuKeJfVg582Kp7dD3KLtycZ8i+I2b/75d/3sFw6b+4/W05DzFB5IraJ2D
bGNNd5kePihcHUZ+YB/Gqmzs5lWdVsG9RtT43fQhUNAJE9GgKMBfvSkuLkqZZXleZNtLsxGDVuDA
6/GRuODbcATybDfCJcjr4LjfZGibjRGUHeUJHTkpZjrZusbGOj6pn/UgAjqtEb5G3bPahkfo0Uc/
x0QrQ8oK2PZ2fOrFgAF1T1dby66evMn1qgI31+MHtR0rx8ZLzIcIN4hmI13DIlorJlz3EgXm7lwH
3XFSXLxKDiLdK8sRxOMjw6nWL7Hp64AFkmaO0aYvl4JProSNKgPXahrmMVkR2j3SlzKYpt3sp0j7
JENEAMcg5NddO4tKfjjqoPQa3Lhi0pch/pcWAcDqB05YOZBhgJIqKx2WPXgFU5KDMGYm0X4ZZjg0
+kfSSZnHTcQHHLyX2SR93j+Ua3ptAGDoIRpjBwDew7JZHp4TiGScK5B1X9E4bfWvNudFcDh5zCsv
Vfp+/UzGezd/fNQ30rp5y+A2TAYUl+gmFEZRiKpK3WUWpGzCKmzUXPqzNgfAeRSf2ilWG2E8usBt
xPZ/EnuA8bY16wkTpNDyYHXbODHZg8AE159RObr4amCFbPEAqwcvW7SPyjD+MExMD7DL8E4PmLgr
Y5TjMiUi4Kb0APx0XArFmEhQAwLr1zUkXfqxeamXZ5rlJcGoiVtPKn+PTsscXRk8Wi5cjudkofoa
9JOxyMk6zmbD0WTaEfKq0j8+HcMuyFfJhp/lXgxXDRNMYbAQG2Axw4YJYrDhjGIXVhsYbw6uuWAe
DiE7f2XsTytmfJ1JuBinb+1MT2HH2hVr9RHaNkIQC44EHI+1FRwmtf/NIVeDilTSbepC3F3j4OuB
zBmjgU4BLpzCYzk+GSvhFY7fpwHiPohW+zVxS4cHcwlJZo1McyTM691xLrnn2fDHDA/Ep/5RgANN
OvgjrucR4OCiRS0jzAYngc6DdONra5JqOBMNJdTKwDxOjyCSGG4IDsrGfJL0geSrRHWMiczVyZWo
wCWPPEbCiokbhNUNJlZ6MYbv4/OqZsTxSN9XBueSwsbJN6yelXia8iIJjvyhrHC87b8gwOKdCQz+
lOCGSbh7Y1O6NiTr+OVzka0hvvCEGbeWsZfE3qUPTQkuNb8A6keqsydQl5lPvi0XseVWAN6lrU6F
gabpy9N0LA2S8rC1tuIhFMU3jJ5kyYERptFGZqv92gKSxH2t3MPqAXhyddJWFEgH7hFix1J7NuRN
hqwv9Rq8Xg/7j0x4+vcRZv4umXjF8VeQZXUINFJvSiZVPYunpq/LbUtZ3LnZvJlW6BUd7UPfGSHe
tcDm/mBJpW2ZdGxKLyVOZ5TOOPNS0HiCasOGUWzvJCNsdYNr5CazIxXBSxys2tWMIjzdqk7sdJPT
qJrUGYypJNBKv4Jj4pNoHMohK9maiR9w8nB/GZ3QAwLHQsBYMVIwcc4CnX5+xQOBIcUgBvepJXtv
YC78B+j4vdtxc0RVSaweNYPbQW0hOoP8Nd3Iz8PE2RpXa3R1d+oZYygR/jwT/7z/N62+Kl/Fokk6
tlgKqW6KpQItH/GWUtBZuPzYMt76hgfhkNYG2nzETO2hfKAx4zXLds2EyRmSXHMtPMFxyIjUBbjo
6Bv9Fsjg7EYjVrAb2RHytEj1SGPg5+ukmpheJTjnAX4NM6ATXAmv71URXpl/jbQxiPHm0rjnfnI5
BsxPzijEUNWkT7E4bsEc4ZrHAWjt1RwL2URwlaVgeF17p6CX792cm/rqLGlRdyKEYNuYC4r5HNOZ
7ct5flz5FqFFD3I5qthUwGAmxgoVYGQh7TgE5lxcy8DZbH5MAB7//cL8ZkIPcWOIcwa7LCY4v4y6
9lc11g7nclsPe0+2jpEKzVOmuj5RG1/YpOAmBmnJmqGifkd5obwkKFP4J7ILMLnzCIbpRLyDR/6l
LP7jqr6DG3+UVoJ86WAcs24r3As2x1euyzEmxe7wqE8LeCYz8UkYi5PIVULaBsu9BygYvxvyPy/g
hpGLkf8hYYpRbvtvsjMneTu/KLbyLM/RslVuOsUSc1mO6120uoxwmdgiu9Tm2UqcnRbZpHgQV6hn
1ZWwUPzuQ//kBAjpbMraSXF62SgrMVSXxcr8Or4qi6tDZKPXjcSP/celsC/j+FVYnV613sFLInlm
cCoRxAO7bYpmgH3iE0Jk6pgzawuAf367J2Yw7335AW35cfeNvdxmpFyU4HWHsISG/IildFW5zAik
zQl50tUeFDnnz/3ysNiPi3kBTDJqPkiwqO3Dgn5eOQdDzYKFPEpF8unbuZjPz0gQ8OZoIfg51qs1
TxdZiYE0lbvNoq8m6PGuDpzaqTBORw0WiF6lu1glAjobYYsYf1SN22051X0mZJFP6eK1I4wQXa1j
dspRCXJBDs7afMMIGQsQeYKOG0tGueS/u6fJ1/66tf7vi3NLiidGkRwEkxUST7PX6OH8oH6dzqN2
xf1RNscHU5xFD9ZmH5ifLfXP8oqECMMup9jRNm8q1ki+aR6JZc12h8kJu8V8Xq0107ms4Zte1tJD
x3B8W6ioSVzzSZp1u2Z92YlvjLnc4+Tfm8D3tf7atX98l5tjwqpLrTUOfJd6fAElRXgLU/zs6k+w
Uf4Td8C/FuI/Pu/mlFD29UHKJTYdqrOwDprRt/2FgzT0zjeTxWGt/uur3ey5WSqfIzEqOQFfWi8+
2dWziLgPbin2PJZfoo2hiDvZMaTQioXpU5xTxKi6m2CvjmTLdBT/4BaZu0XH1Glh2mHZbytXnOls
TXAviWd+MqthDQObxIPSoUgDHRBNX+YswTaUJIdxuBiPrBNIxlIs7RQlVcNhtZcIZ7AhXKfweaEv
tzYsaP7XGJ/SE3b+w9tyJP22tSHhts/wPbHPq2Zxbksvp+adBAdo1xQX8RsmKWzNuOt1Xr1F6Xnd
NC8sfPyB2CCg+Reyl0LifYVZgiaa34IjibHNK0dcHAW8WoLqYgtUf8BhFxx8vyOI14OxWfLA/E05
+SoXBvFb/j6C6O832ZuyjYRHdYjC8ZDdFl/9Jr243XOPEyiSlMMcMYwn4Db1VBSDmGu/EAJSGLx6
Ioyqz6jwlSFLDUWiAOthl0h2UnmUlw3+rkcfMwQRCI6W4MK8Z/+C6vGERX8+IJ3JEVaPxzfn+3P7
GGwC4Q4wBEp26wtOB94Q0qu2u7xQvGZPaeNeXrTdeQG4cp6U0BNplE6k3HjQhPKn7O3fr9Jvb4M/
z9Nbsl1+lPumubC0EXJcpqcosBZCOdSUKFBWROWt4ZrY3UhD+ldOZcGOgm6sjUF48jkPNgFHaAJ2
efQw/76wvwxh/jzRbqYExbUmbOPKiyBQ7QOXYFyA2dkEph+naOwUS+pf5Gj36Ifm34oenF6Q32Cw
g5X+TUWeGxezME+HoSL3s9duik8x8jNxU/KkKQRta028yfvhjXcyyTxJ8lqJ7AquyjkxCD0GJrHG
pzmc82OJ/4rX00qW01Ik+XFW97tG/9JhasBuxYskUchGpGCMfP6lj19r3abEokRXz4sUYz99Rnx8
24aFDpAb9I0vm9MEds22U6Y1tjyyaz7wPi873RUlHx+V2GkL5wTTUQwgUUjHRftf7J1Hc+XIma7/
ikLrQQdsJrC4i8vjSR7y0FdxgyDLwHuPX38fsFrRRbCHGN3ZajRRCqnVnQeJxJefeU1FL9qFV1dc
W/1+SN2nrFW2SiU38a4Ozwqoqs6m0x/k8CX801f3na3uO8Xwj3Meh3bPXzs5i9Kx3ZSWEWTFfb1W
B7oM43bi/CbnPmVHe440JyXPd3ExvEIqPHx+et68X9+FUbpM4HsMbGaFCdR39hZtbAA101XdOybU
YgSS9rM2H2P7W163SBQe2y7YVS5+fM2OTa8ENic3owbDpC03bRcitfYFRUL30CRXmvccBPs6OwTW
msufCU1G417gElTC56EBoCLPVV8UyWtl3o3jbY3VAbMOjcb1umrRDlxF+iq4Vu7rb+qVe7R3wa17
rq6GVUORV10kW/R2L+XNhB9zqXNc1BwBnkHQsa+d9GIIHzwCee0fle6FcSVGEsoGdyJqjuBiHDeh
gcJdsI6dFfpfvrpJvWtBN8CvXmLvqR7um4y0xmJy2AKo8sNzQU0TFg/+FI/iL2p2Xtbrz7de/yja
jtffpEiFcSWpujZHP5ZWXBhj11h39tE8by/HS74NyCdmf8OtwUbq3p3hysug/xrahHJwbiH5JPli
EQMOBHIIM4+rowACWcXuusoA66XBnd0M5ya47SYk3tT1yqA7FWwmbW/fs/YGirRNhGRNvrbRUkLt
79WlmLr/Ju7kuFex7YgfQOXol3QJ6PWGmB2O99K6I9nCXdoVR1k926/cNcVXhznaJnEPRn7BUjF0
baQNIB1hDVlsHKRRvf0IER0VBpLbMtq0GaKbK6ifbfYizAMsWQPijYlA744cL6O1lU+6BnF/xuNC
xnOYYJ2Q27NfK/uWKq6gJQ3JGCkztDT0eJUnG+2qolNJ/smV1h2r7pgmN6b7qCCbAWptTV7WIimi
3vpofxGStnijTkkQSPuV9lPbodTxmngHE433Z4kDYPjVUc867m50/O6sC/ul2DnyRq4QKUGMxEc3
/TW9Q7AR7NiwqdjV+ilaYW32BQjZrY3Iwg/jCSSYPBn22SSgRCdnS7vfZ7c6vO9oxWxMXHi4em/r
JzfckUAM8SPpNNnFjgv7m3x2q/WulJgRopE2HfdHrkz4AEoKN2yVwgcBL+Bs0Q0MI3xD230YfUtt
tOYuvHCb0Pbo9mP+IJ3H3qzWYXTCWHUrOnkssNICeNJscOLZYMeJmm0JqwapsDHZRs54nu8cyj6L
pKRyv8biVIhn1djL/IHxmvZV2X5++K0PXf7p7INgslAeEcZH1bLMcyRejdad+cxF+qW56h5og3X4
dQr0JHdVtwcAUWkXqvuzz9aKdeTqKNJVgCmNfW+7t31wzYeNwES5xrGKKOI/GvEa9TuGKd739sq/
DVFjGvY4CwO5Vii2y3AXWbvRvCq7g03bKlzH2tYOv+TNMVb2RntMwwtdXWE+ark/kelLoWksUbg/
ghp5bESF+eilBnTCmfX3Fa8NG8yOrDsyK3EWfrcf823MFBQc45qvzmDoeTaJPf37Gr3TwrTIIUaz
2WKO1eoDNY8cxTXvuhXyRju+lSuPumqjbNI9h8Gld2W/Ii65BCTVpstrdsG8W3hWc+a2YtO7Y2Gj
3E/donaFDm8EGJDynsRcfDco9NBXWP1/HDBT51lt9lo1jNlOi87IQQcZ5p0otig8IQfCBcac4hxq
XHMDjSxK18PzUNwOD3SmIxSWUVcun3WQ1vW1Zyt72E4S/gpyHEX8WqcjLocNGhq3OWjczv9WqRd5
902t106zNdBeon1b7xz1KLWj6ezdlHT+JCyktMszpd0LGGlYja05hG3NKAlXrqh0D5oBx8296GBR
ROaz6W9L5bsQN1pz8/luzCehEEzFZCRvmgaa7cjlzt5CJc28tnKLQrOzTr1lJedjW9Jj//Xn23/x
1x8FnkXnSSFgfP/tX6fIifTaQnHs7Vf+xyPon1C/f3th65f65R8/0hq/jquX5Mf/+efpJU6G8uUf
/7fO4vh3q6C3v++XVZCiCfUPSxpk2ipjUYII7/CXdRB/yfgDjwLbtAUKKzgI/fMff1oHiT80XUW5
YqKfIzMgp+rhT+cg8w/L5F8O7AsyACZn2r/jHDT7zm0Tirum2QJA6CRCaZuzetzSrWhgcOuBPZ36
SOYq2kQPjJIghV1NqP94U1IhL7SlZ5yvj6vOvvKq0m3PqhwYD6jKQA3yt/neusG7EwHI/4HY9Pua
5+Nys1pLFC5fElKiN4a3Vu5aWirJrtpOcpa7llmYC5TReFkeC89qvI/rzpBYptrVRpT4/g1PedU9
InWgXbjrYi2+ed/1M/213i2LKS0t+oZr/K1bmJhpbzUj/meYSqDbgs4DalU33rmzmkxJqlOcbnpM
m3aLL3Vhl61Zj9avucL82vNvKrxQN1Oi1VBAQti9azf+vroL1ugcQoiId0sd0vdZyYd9tmZhMmyr
Ljb7ANPR8wA5LoFOobZRL5bG/ItbO6u6rEDi+xmzDpXr1qdxgJUgBS15wM7aKefjD2URDrv0qbxB
1X57ndJpFFVXbI/X2W3KUwNysUWg1wR2okKS+C1+nX7d7+9q2qWdnHUCcd1E7zQlHPAOD81tf5md
6/qWChsdH+a/kimV9kN/6n+UP0BxWQu11VI0smbRKDbDoAlIaG/6rX9KT9N4d0qxgpO/n1qfy4IO
2nvkxsejM4tEg22VuhGzoszL05i11DGJ/aDVArGk51IosCoRBce4xa4Y+XtiqZxc+mhmoUkv7QJX
1di/cex+LSsN+4cfcScwPVnANL51uv7K6D4+6SwYBWocm/l0eAGmbEBO0PZs9/D0dtGBFgbC58k9
StfkdN6Snsr7XPLDynMGdRL1cSzy3L/JemCCOiN8cfr83C6tMAs9onK11u1ZAYvzTS1VOG8LX8Z0
8D/ZvXkmVobVWJeSUG6M7WYY7mOEaAcoVp8/x9JxFLMIE4usykv8jW/iQ33oaRlvHJRvKL1vkrsl
MvT7/tXH1zJt6m+Rpa/qys3jyL9JmmHtp+6hK8iGsZ4a0nw7GPHKzd3958+3EF7ELLxEmZIOvsz8
m7BGBOUyQ/vXdvAd6YtjVVxmMmHoGddLmzp9w5+9u1lUiczQ6PF5nqIKjsDI2hprDUgLKcdO26lv
KgXKQd0vBtOldWexJe/yqJHTmZlIa8PGAC4yfXGTqndx6ZyDa1h3T91+8RBNh+Sz553FFBSqsJ0J
+dKh1Z/pkMcZ/ezxGD8znQeVVgUzhIaOSmBDCYR3pq7T7vXz97z0Pc5iTWW5FeJV7Hjhu1Bf4ekU
C4JAS/fiXGQ07+pM6cEc3vSa8kUrNlz/O78StAecvD1zNe3RbayrJi03VtFrGyfMMYhAs+bzB134
ht6Agb9/Q4VsI2vkvhyaYVsr+ETl6oNskmOlhfd2AmYsyNKFSL6wuXOkpVXYkYeGG1dWiNJ9FazQ
oP78qRY3dxYatKTKbVFwciHWrPNTum337flE2y0Ydy7V/EtBT86iQpj2uhwzzmu3kshPo2nwpo4Z
AvJdAhIsrjWLBaEpW6NL3hIc5RujTnBp2f3UvFlmMi2uNfv+IeOmtW3yXAiZ7ptjD34YYaB9Tomz
FGsWQs2buulv57A2gthMQiqcUUeWPxSAb/Tv4YiJVJrflMaX/+X5mH3fSWOGI8JhU1KKlMPJ2Dub
iU6DgAaKd0uMsIUU6Q1G+tuz+Y1ReEbDYdS1ZzXCRgmQJ11u6T4uPNXCJtqzLCLBft0KpsrJszR3
0/fwX025cV/EsEOOeVXow7ZSY4KnOqKZpSYvMOHDVRkBKtUTqO7ZiC6hB30jVVNtvfDjFr56e1bj
9EYO/mZKjTsM9JDlRjBq5BJDKMU+w20IrzVO1a/Ozn8/4lq4Sd7gfb9tvfTRGNPHt/fcIgavAYvE
00FOWim3U3t7nzx9/phLTzkLPKqfC5iX5CRjnl50ORqEIjBuP19jBq/4lfhMgMQJlgjKf67hVvQy
jKqCRWpUeazxqfJvphaEBCQeGdALxs1ydTwD8/9a1Lal1ASW0YzPZk+WdEZdRqYvTqNsldy+nn4B
/xHTgN4fT6o9CgnvSWuEKU8O4jWIbmrI32OjFNORP3dVJ+h2kR7hzuq2GtypQFXHcmOIFovPoG1K
BYsGo3XWqZ8guAaxAnze6GWIk6maF3n7eBjAxg6OjR2tjy0baN5eyH5VVqrW7NLREkC4hOzM7D5W
K8fGsUzXkeVqKFEwP/KrcKyDPx0z/9M7/OfbXPC/9xc/vZQvXvMyvGsbTqPEP9uGlvkHHpQOhCIa
gYLGP1Hxz7ah0PEVnyYC+I7whzMpxvzLclxz/kCz0dAgduswR9SJXfsvy3Fd/gEEF+Ej/o8/KeT/
nc7h+4KICRDSo0gxws/lxzEGnV2kQ5TZeie8CHvI+C7VMBMSRmKsctdb4o0urPQGmfwtCCEJ2dR6
zUqqD1spJuFRNOu2KN2FlNIU7y8AgZg+G6diyE5XVpUEiPcVkZtUheJUho/OLV9hj9VKHyVgvbW6
11ZmkXt3eoftDJdRiBouWwBqQonG82zUASu0SZB3eDwXKMDFsVGLuz52/X0Z5fUaQ9DmIVDcggJn
aLseF0Cj95HdjbN6rQQhkt5RV4Ek9/LcgmcPeGHw6+A+t9v61BRRJq+0wZMHs4qAIBlOUsMdaMch
3oZB5tDyypwM3kGYWdXGswrLOvM6vwAJqclQQ8g8Z+hfpNCLw1BYP402axnblip6ijYynz4SjVqB
nvUIbygq/BBpkirJipNiVx4TkCrVq20r0xR/C6PPG0xYqx7ojoyNKyWsUFCORK7V+7apMmbwsgNn
n+Apoe+DSo4YDCY1Re2ZUJXyS1QqwrgYtCGwVvh7tOZ5Jzth79qMPviaoTgEtUGx5cZI6gL6e1ng
Qt8Xlf+EaftEuR7G/lmJ4tQ+jiKafIVyBWabYlXVF5vhUX1j1jk4Mt+V14VAqvNFlnaZbfI8Q86Y
/iSe2emgZtsubWtKHzuvqzMa5ALh1ZiLu8eBLkuCnUwUPdvaveiTm1bVQ5/fhhnJd7trSXFC2hkb
o22xg07HwkaIybJhmDDXyrJjH9fRIajSPj6UNc4S9RAzeon4iM68IVa/Vy0U9+2gdt4AcEpT4ZPa
WeQd+eaYOideglZOGwfey1goNJx6fZRym3ISOSpuBM9HVkwh+66LvtuxfhxiHPsUxHO60cdQQDe9
+qx0chNTMGdQwr3bO86wswsjfG3qrgy2lpeNl0GbmUA1HUTvN7mMhic7y5NnxKqT7tySUsHooJB9
fYhsvQzOnChFE70wK1xvCr3qvylV9dTjeQ7VMQ91dIQa18GyUfqoCufVcDc23jfPGtMQfYS0pw8d
VQIySaKP/qFUlMhcV66b3ITGOKT3YYXi67ZtAVIEGJ4D5699S9yo0yEBgCKddlJ28oNuk6SNegc+
JAADFxtVs81zQ6oXrSgz/+Qn+J9X0kaFpTeyS1Harbofgc+WqywgFQC0kCIWWwSBceXrVRUfIq93
0p3vyf5ZF9ngXYYtyor7RKtQTktlkKloPlkQBSSaiiU9QCsSG1sRFeCoPHbFuWVH2i6NEdtU+gAz
qiwWBz9wO0yqzMQtdmlp4QgqdC/cVTKO77U0za/TkbnnWeCEoANgTwDh6Y0E0gePmModcbdF662V
BDo3x6xh5QYqOmUijNJdxqrmZqxsQIkouwfDRvZx6SOMqkNv8Rwvundj1zHYwTYJD205tPRs6x4P
glpTe/fgpLkZPiAwr2eXSqNH9U4ps6q44npHDQSX5mitsZl4lbeGikSNrw2Qfe2hU/CNj9HxcdtE
L7EUboIbz4na/HIUoa2v9DAHSV2nSgQsMe63Ouae5bruwxHsalCXzqVaBpayFXUZV2unVCq0Z1UV
FWhLFHClfQQh5KYr+dnYwHPHrXqjDLpTEqUVgDG2EU2qOCdODlW3aw1nstZTe6zQfTXPhgvLG5vb
0koI3vrg2+1aEcFVG6foW/eI3wTngekpHRw32bVKWKz6Ji9L5LzUKhyGSzVBKMH+mVaDYUPgskzF
OklfH4YGn4Ai0Lp1IUZKD5nUqkqDSs30FJpl0Yt8HXeuAC0eyzjbmGPnXFeF3pUnEdnak5oVEnx1
5Cv4xcdde2+PXX3SrFCXiAdJgJNK0TjfWqdznlSDeIwmXWciluTHTrXTeJyDX7Y1CnYKsqzSIi7F
1jCckGeO6nvNqzCTHdQyvdRTV37Vde9b6tZ+fJ+OPSSpZKMbSRm9tmFU/6y8zkHgKlVifVc3SoPH
iSrylrBudBhA1w7wMN/1MDrwPEO7wV+mROZHavBiYrzq8mtTT63XoPdQNDU0P+PUFkUXJy+BlGV6
XpUW5He9bXp7HzgCtk3h13287xg5+leuoUXfM+HE8RffLXv4ykzW8Up23JR/LHCnDKj4NCQdD0lS
uhCUtACif++7zO5AlsIUBg4pMg93my7xOsTxmwRsr9l3NtVWMoQI0eIouy8izzcf3TwHECTDTpW3
YwsWMcGHpcg3quZa2a1lFo5/66UqgLessfAMFZUYcA91ibt1nGCN03n6GB6sVtUA46bUhRB0dDMn
aPk9BaCwiI/3tpE0ysbHxhjmvGJHx0H19PO+GqELmiaK2Pmo+zhkSgUFKOvYtAkz1jFx7XTdc301
aw++rDyL6ioG62A0E9s68uRjMmIQHhl6eBrMUCnxDxlSuR40L6R/KEGiYPnhv3p61vU0LmoHTo5i
6D0S7nnQMvt3M/U5qqooWGOEVGGH6JWm3LpRi3iWFbuILVi2226TOkZtz21UfOrws8O9oapUGPl8
cPpq1Hu2IXTyAjjU6AfNwVDbKEfuOcDR2rabdt04sscFTYviSSW4FXDO49wKr0ajgFOl5clANYyZ
XJoDArb64Ipms3fdW/R8fT/NEdFpE+OWz0o/VwhH+L45qoIhVxopzb52Q4hrchyrl0g1AQy2eQ/x
OuuNcIO3U4roMwc2hQ+jdG2BJJ1NjDpz6ohu8kjTMT/Eo4OuXgPB1NrYgCiMxywc4/RYAJBoHtNM
zZVj76kF8te4IaTWWvGynPawrWlX/zWm09/SaP6mdQgnoJxDVYbgbWRrf3FEKPwvBnckMtW+kYm1
FL1qHP4rSqKwEgbDz9DRQPmNuvBg4ukpaUuYD/6j5xppsf2v2FXyNGqScNPlromxbx4jzU1B+mOM
/fAhU+qoPgQlhObd55XvLJMGN4NuOWgiffJ7UzEyeJ/fmm0kNMUMGfHLYbjKG9U6dWNkbrIeYYDP
l5ql0tNSWExgemHgkwDOeNaDbkPPDJjmRRsrLeNrktPnsAvLowKqchv5IJYsv6oW2hXvG0Xi15ow
iYVmYqtJYfT+8RzHKqoscsJN1OuQUqsepk6q+9pFzts8s0LvT7bWf6pXqlde6CfV64+yeV+58j//
s3IV9h+T+qBtoXw7wUumTsiflaut/UEMp6DVHYPCEeftvypX9Q/VwIGO1wbeyQZWzeH8V+Wq2X9w
jCacCskc8Dvx72Fe3ne1BP940zEwhbFwZEGA943t9ltBGdRk0b1rtBvoLtYm2nvnk5i7BJa6slb1
MV2JJY3j91PmaUULvDYQG2KV0GgBvT+ZtpYbAw8H54OOU3soHmyk9NQtUpdPS53gWXcL3QqcQfjG
aQvg72Kwke/XKmLf9ry4np6uebS2KghF2EMNmlnyjdW6qH7wpubz17xpWtHgc9eFLemm4eAyxYLf
9rNrdDfO1Qr/7N2wwktmFW6RuR/PKEthueowBcFJrI1zH+uB4TI5wIGuV93FsAPUCSUYgbyLxc7l
FMo+/CbOmWNZJiFvTnNItaCxUOEDFng+/aZ0bbxmK/UEg+eAPM3pfwD2mUWfX7vw14rzd5yHdedE
Dt6i1pm6Sq7aQ7p1D+3ka7tWblAuxTgNL5jNb5/d6dcDfQLY+HPvNYjVGmeZT2QW83S/Ggn303Ou
yksDG1Z8Io8RNq/pFQPqrX8R1ttJgAAYzjG4XmrNzEYcv5a3HJNeCR+0JA17/+obi3s50Hn1Ezql
v6+O9X5iUEdf/XPz9vNH5eh+fKdMKnUuLkKHRoh/v1jdWJ5qDUm7iRTFlfFGNZpsOPpmZ+h3eqg6
KFzpihImF26fFh323Z2IvglXpHoKcUuzE6SBqjiCGm6lvYqHLV0LCE81YQjX9XFAMV3zNcU7FIFo
oY1bg/SUjV1anfjuj4oJt7k1zKpkl0evhwThDy26A5mD61nqd5QiA/+UKy0as0i5kIESQ0LVgsqY
eGFlr0EESEKUdxu9HDqVsrCK5feuUpHscMoMV9FEC2L0djONtPS2K7PQeezMJIKb7HhpEb0kae4P
PxMLmZov9mAKaABGnifQK01PmBV4ey5bGjthnhXqWQs7JroBUEvKeupDEj3j0daDXO1xEvGV/EsW
por/zQ+oyrszR/HtAmGl2HexWegYtNx6vhfCdLTzLBMris3Sksex8mVzRQ7RuXcVarxjyTaoWnIw
O0Uo9lndhQm2v1IZG/vJUlRzePDizhBPqW9qSXYcuiLOf2ZVW6enJna16k5rDG/AB6dP9Ics0THG
vo5Jvydfsjig6D0bfV830BkSTo/lHNUOJhQ55WJ3aZvRWD6LQKM7fmZFTh9+GeoobLZOHqTqgyVi
w/oa9H4GX9B3s1JehIUfOFdjlJvVbhg1yMp+IU2m83ZXNT81GRnZrdkFmXUhhkGfDNZsHxkdRbU8
CBgxP08cQzt0gdXp0WhlgpK3H63biJ4CbPC0UHtIAIrxIxV2blNRKV7nPgX9QCp91iD87l2SsPvw
JjQyTX1nBXUeFluryYKo2Hlub2nQmWtX+Zr63lBuRjO3/Msw4iOjm1PZzbGFDBSj1gy2AP2CNMZ9
OE5D/SZXCsqBiAKP/LxOA5p0hp4Bp0x7z39UaYf126jRQiTtE7fM9ONoJnF+XkO0GQ6iVhIg0Sgj
DevCcRBPV0ERDOfeaEAGqhzfQGid3ol1rzStr+0poRrnpUraKniy9bzvHkKvy7G0pVSwTq0X1ZY4
p0fWoThnUJs0l6PZ5t1R8+JeBQbZ+IGnIUgSGvaFnTTqwLcsOzSn3LDGSWEcg/JAbR3Hh8yIFYXa
U5E4Q8ehhTGKqtaiXSUhbc5NNmhYeDa2TIeVFlk9iPg8FJ133WndKLcVKvzmdd0OCMYbfez7J45H
rV8bYarJ54I8EbNJl3T7fOwIo9/srPaNnRHKyD2kRUipZ/aDUiDTIOzGvOEejyd0dZ6GFgZWsrQe
wjiqtX2B6HJ/kHJkh8rSV5E6oiGC3HRKF2FtF5mEPuI4pf6sW7lmnKqc58G0ONLdWzfXBvlqOIVV
XTD1CSlL+NHJJXWkEm5LLwoRu3bq2j9vOUsosCSe4rbXQ6a1GMEPetudmsBGQ7EoxhHnkrIv0fko
BqAnSPsXePvQi0mrXTmkJvSFyq0m79HcHlHNofwBFZ9L5NmU0HKNY2A6Q3L07NYv9NUwZjVdUdGa
TvmIFFX3IrugQhKrS1qYO9RcOaPPpq5Dhp/SFAOBBcf7fEfhwzcPtdwoaK2aHgpv1LOps+5EFkZf
7azU3O+ic1Prx9AZZugjbGWGtXspPCpjPDb9XhXRyRR9WWKhHoylLJu10mRVDBNTy2V+8NVCIFwU
OZV1K526C9ZVUltotwy+6vg/9TLiKkAvcGyR/xWiLbkDdEk/YVUKjyHv2diOkYqnUB1kx7wCtnGr
hY2tXpZ5IqKNCDpip6LJESXaVoNmZhGHoMNlK+mmAvQMsz4iy1kkHdrFW64NJR1XViFkcjnGY2VM
CynSvspzNzEerKQv7Wu31xIYLXjKwyAWlmH690k9CKdd8fU2xTkNtsC1j7YJGPGuC4u2qo5py5VR
bmJmvxXGSQF3wFEGaZOdkjEZOli6eW+jqa3XQ5o8u3biK3tXaaV/Z8eBFSJ0YtjdeOF0lqxqRNSr
BjTUmsOYxNrOy/XBGtdOagw1vqJda6HxbMaRVG8oTUuMQhpPxcwh6tO411ddP3rYM9UpjwdBeByV
r8RCH0v7qVGw6RtrdFd5b6bZfmjLJPkR93nMCNEqlEal+xubk3RjlQQp1nRpIXI217BDZWQ30rYT
1qpJiHvGWdmFrIitTh5WO+rIvd95FUa6sdGHqOwpTu2RZbZxB/HSH9QAC4iOKcWIJVKtew9qo2aS
9pyFJMAasHlhXbBvnnyKO6f0MQ5q+9x77ds2GeK1rQ6dn6LqGFXN85gxNgOAYvltzi0Crpjrrc7F
beTbg75XpBnCYxxSG7x4SMN9VdBj6S6NuG+6+zJp/GGdTD10pA40G5Px3g3b/DGw0o4PafAVTQMs
7KuR+YMrOGjviR6qWGf8PRjy2X0iVTDhmV80CGgLP6ogVcnRljtLb4ZKg8CdyTbZRbIRkATVvjlq
XeQO8WGow85Q1mnj9CjXeWQTVDaDsGoTi2tDH2r1LHZlGn4nY3ZQKy/yUWWaL0To1RvVQesW93nN
LjV9oSafSxmTFjMnpNVgTXJ+EjbD+6Rt8A16Lc6AZiCpfnGLJvYaB1WUPtFTgs7n78Mrdd3v8iNq
VdvPM8YZXnvKTqe1Ldvh/+HqzoGnvpdWodTITqeyq7nNvBVxajxDhcbE+3TcpDhF7iSR4+zzhWfN
D8ihUDMEhA6dSpjEclbuFUUNc8rHp0vgdOKlGEt43CT4kBraeWwVC6vN0FrUxO+Wgxn8fostvbNL
DAun6jI/MIvbIBk38RuVHU7JVDxPnz/dfD2oLDDhwE2omk01/4ENFyae3igB602OJCYufNWDw8tU
0TSFxrpQ4cwKuQ+LzRpJgTdWXWLyDmPJXeP+RK57Yf/m6jYflpjVFWEgmlqItyIGrQl1JR7hW67F
yt+GT9YuuLRu+1W/MVbts/4a77qbz7fzbx9QdzQVSg9sbnVWPStRX2elyW4G6tGKr8u8Wni+v39f
1GcAT6Smy7moZdrqsWOnNUUaigc5dSltuTw5s3ZiG22tcLMIQJ2d/18b+tuCM2xAQQ/dqn0WNHfk
pCp2Iavo3F/7OGt4a4FGDs2IZB1iFPAmA/u/Xn+2pbbSF0o1PfCbfPpDsWIG3V58Sy7ty3qjbyEy
XisnKqRySVJq1gP48OCzw6oGnelrdksPgOe20U11QZ0aFbfk0krTmfytv/FhpdmZddMid3LGuZv0
Ep+lvTh020nMerGbNMWOD+sQX4TGZQB0abaVFZKS/sDlxqusL9UNd4a2GjD12YMt2Hg4R0GH3ahw
sJuF734evH89oSNtnU7W5GgyC6JJ7Zm16ndvrQV7ZW2RMILwbqzRxzuDnj65jIMXQL98KXrPWCjI
zk/x7beV9ffxlFLfGHuXt9jDwQYgDSfOv55ahDjaSKQ6YL4qp8VWyt/Ggd9WnV2UPjP4vFfY6Smq
juvD6/g06Sca59n6HJ3fpZbk3y2HSivwIoHK/gczXrX03Lgv2F51B2UiwOJ2EkXXrvDnSV+MVb2T
h8/j3JxE/batU0dSx5VQh8w6e6ERv4QQyLaaOxi6Lv6/Z+E6f9X20Y7R89pmXBxMW7ssTjtXVXtb
WnIxMpBg3qjPVdVMKxZ+a7F0uy1wd9tMup7lReKcibPbGn0akI3x3RsCELFG9KvW9c69DVfVxj/Z
SFk4AJPXn+/G32w/MCMQiNj0CfXj6TZMr7AE36+DUlBTfBmShWvl77b73QqzU5zrad04NCUxBF2l
92jto6+5Hl/xUtghbRCsPMyQEDDXNou9178J/+9Wnp3kOG2EHCUr04EuVi5+cyv+7SuY1WSTd+vm
Mtt61y3ap+NXsXTZLe3r9Nd/60WPZgQ8A/19nOqYBKLkGFbDv/vqyH1w/jUtUktglPM2ZAXMBKAH
S5QdSnB0uh1tIXH98BDTCmKCoDGr+4hDG+xMLSwc6jbJNJXlQdA++Pz4zZnl/PT3S8xuKsRjpN3m
LBFCNFLRL1hF+5Zy9gJlvHVOLbBD8O5neV4+0LjynhZW//iAAG8Z2OmaRDT5QyjgnpSlY7/FOrSk
puH7vqAgmJjtu5ZMq7uLb6r954t+uMnIxjXwCoCXqAtQP3p/Mvoc6IJXT69Ne8z8Q5TyXNrr52t8
vLRsnVtSABKCtg2ne3Zdqno2Gm03Tke/e3Rp0AEevLDXU0uZisNbjUjFPAdra+l1fkg8ZuvOXqcC
MMlVI7Xb2PJOHR9G5XmoqfW+lm21HuJo21a3mneZ6l9789m1nG2XHKPoPAy9hVtbn4L4u3xh+iF0
1bjIUFH/IBAyejFd6Ywfgn7uufNFPXY/wu+k0uh9r41bjrN9ttLXDEMw00Hf6ke3X7InnA/AmDVP
P0FO2kh4yDCRef+iS192OBzxDmxEofG9P07qeSbMSpxNzAvEmJasYj6GWuogB8worhCk2Hyw71cE
XuI11bT71Jly3VMTIWMzTRVNwOT7duPsim1OoQnxauG8ffiQppWnw4ZVO8Cwt9fxW7ijmZr4I7Sm
zXjtn3A83gbU1u3Ka9lnRCnx31oSWvyYHc2WnN0rQ527qWKLfuP2ZwWifIfmZtKM9i4FxHYHjlC8
iRGb2y086fSPnR2sd086u1SoQ3XDq4bprbo7sHxc4dt0j6AUmt6r5cT3Q7SYPeW08b9tbJpEplGP
LOclMI/rCxfE0OgvvL6Pb48+AXNTXI5U5NHn0aLQFWAzqew3Y9sxofoe2AtWnX/zLeBjoIPAcCbi
9ofST6mbpGekMrzN58wVvM4f7T5gMGhsGtLoRa7O35wOA/fhSZiMZ8LQa/Yp+JWXlnrDgtWmn5hj
a1QX/x9p17XsNrIkvwgR8OYVnuThMTxWekEcOXjv8fWbTe29IhtYtmb2RRGjiVCxG9XV1VVZmcpp
gCQc+MVTWARHFGuAbP2tYBOvBFRadKR39DYKGKfAKGCJJkLyQwbIrVqgNx9bDAdch9hrK1SIldGb
SYQU4miDazQY6Go9MshZtg4IvidgwkzB0t3Zh7ICWoMM28S5r50fkRTPIA3JM4/ri0qddaMW+j4L
l9+7Gtv5PvckD2uULOFIZrZZzdaNiwywfuAxdFFSFRLJr/2/bloj1fKMWKzfIFfQ7YjuSwPeLGlG
2a58hHwimxhk/SWvrVKnzpBRW5orWOXktzj8OXdPoc7Ii8lnut7KaxOUg3JoQRVaCBPAYtm6MR34
poIcJ8Sv7oXqTdOZiuzrwKUpvCzxOIc68kb67VHpcxlkaCI6YKAc7NhP96nXFlbjyC7At4XFqn6s
/fTKHs3VXEgc2qp9tThCegIiwbx/HhsGjes6e8TB5tGmQPpLcLl0VaDvlX4K0P2Bd0SP4BPvwJMJ
sY/aInofGkTLMGprqd850MP9KMBRxryEtjf1zw+gDuOklkodaOLiyE+Sy5n9EaSLtuL1u+kI4RbW
0V+7JZYLrj/VwNMRJV3qMFRLOTdNLsEaeGOQ1O3ByWun3gLWS8WscOV1T9XT6E9fGMd+81Ne2KWO
Q4RmpTQNsDtkmLMEhlt/ImT35c+mtPueFPAgZ1GYsWv8q0iuARulI7fAxwZsi4o5oHPhs0YB5+Lw
HTLgTvdcKyDTC+90gxDmmCVngQGE+XZcX4lEeZEovhs4L6hNXMcdvJjRuxE6Hu8S6QOiAZLbex0o
AK1wh4t4tnU/fe4Z7rxpExN5kI4xcIHQK80rrLUxVKxxee6jx3EMGfGbZYB480UyURfCPKqxxkPf
HSP36qkbWRQbdJsFFx8uBkgm8aAFBebpTI99YSLSgpCbiQmhN7FtIWYHZHeCdK7yTjgk2taRoD7X
uB2orfHyfw5C5jW89tbrn0B56wRUAdgqI8GZMZ0yShhBUjFVgbGfhDGotU4yDHSSAAcmx1GUBJok
DqP8xtxgZAnhZ3xDLjjfQ0/Equ3kPhws0VS/gUCQFQMojmxMiV7bpCKOgMlgtCaxOtnT9z3o4zNc
+ZCGZtNGkGhydUNRlqj3C4j2A6kPAt6Zvo9vFRSMiAZNb5NWEspjhcUMbwyDMvUyTppSF8qS4xFM
kxeQbxewqNtni0RW4C9IjVaX8PUSZSq2GMskClGBzYx2GPS4Q6M+BQ4LdEoVqsokuiRIp5wIEnl/
MYq7fq5R1qnjmHCqPEg63KcqzWonQ1UGtGd748TvkBeDagXK7oRtKHq9Hc7Jd7vxXWXqFsE8jpCn
5HwMbugjqvlQs3XZL5dNM+BtI9ETVXu625OHrTBpEVaXyI0Tc4UtTh+1+pknX7URIvPQKBrfbi9s
HXzQYMWMKo6jovOwSFU9ogSV+rA04ECe8R285V7w2O0iMGOBvPyTJMbBofsUbW6nnlgD4+tEFZ1d
FMmQG5OpakOlTksxDFWcLnBerXGCJ0jcWSh07qJnzsoSQjXc7nKXI7Tlt9dMhmyprwm7kowSB6lk
rV5WocQpE6aNwI9toYQFka8UhifkPQ5uqwBlR/hQ7oboUWQadOoSVLUAxsJ/3v4dq9SELP/iZ5Cg
fBH3jYBXpyErEZYw+RAVqGhDfUHHEONtM+seImWH+sRIihIxnbHc7A46Sc5y4AnJGpZEWLlYPGAb
i1JFUQRYSEEpDSyg14tKFAGsljP8CeM9x6yPv9ZyDzjZwiBSWb+ODfA2XNihbiwMHyXQJ8Lmcf7i
6nvFX/zmm3o32ogCryBsZl0im+tCgiHhFQC9OPqcdPJQjMmIdQ157mvc9EuZZLvsa8YTZ93QxrqQ
n6MEJmOQedXu6DldnFPM0OF+RG2VYGQWhBzBr76NQGLtakj5xCYXWSpaoRxI5qM9WF2YLrMO8le/
gn6I9Hk2QUMbv4I0tMZPXcEpaU8cJEWt4ZtwP1mQNctO3WJOrzHmkB2Gx25tNsYP8IolpTkMHVw7
URB0vBQr8uJIz+jn7Pg9zgZUHgwHrMrAlhJZNrv0GUbXVynWjAe6ASC8ASQmdUyabEzEafgPNALd
O5tIm8kP0Dc1+wduF7BWuU5Lrg1S4S+qumKUJzCgK9BN19z4KfYgG+dUHku6Y3s7/7uyVZKgtNpU
idhOxYAA1KIfU7X5qYzljrGDm3ZAswwYEsbxQXp7/dkkpRfkQYCdzhbc5LvkJ7hFanvZS3uSGFSe
AvwWK5hv7qIBcgR8OxmFK2oX5ShEvVgC8QfG4u5nYNsO5dOAun2KaQXeBYJtvEt8kgkNX1DD8pgZ
2MZloiJx/499+qhospxNCIV4YHrGR+FOUDDqnPTxNy8Ra7Ub1zV85sIatcWY7JP0rNPPr3eoDGr+
cif50PSza9Ec9sKMSnn/IQChEZwih3kuV48hEpwwC8ODCwXVA7pYPrZVGgxLt+DiHOz61B/JeIr6
QLojqGQBkfLPS8ewCPpkCe0AFewOq/ddo2XDXJ8tFrvyBArNI4DsVmM2X9m57flyuk7ziBlNB2AC
9/KqPThpOSYq+RYkMuDOImxWuodA7KHh4gm27gnPqqe4givYpILNPwfPeNcGrgE1lsYbvMiX/RH0
58VP1mdfPc/Ou/Df30XzwlYhISmOZbysobmQPCyGzwFMrM2MkvPW+b1YPs0CO/OFok0cBudD47kJ
yOAFphOUr4wosRVnL61QKTzfj2mZNwkEIe7SE7RxNbf25B+CFzzoHYIfmXe5bXHrMrs0SH7QRZ4V
gyNHjzr4kBYObplJbwIXoZpXDY/JAtVNI32JMJh/2+ZWbosUXkZ6qaCViJG6a6O5rIQxWHfIUUHS
BYHK4WGBuPQCPJpgcb8IVzJLgG7jcQT3vbBJJZRy0kx1OMJmcSeUZurnpxY1PcNSnyGM6LSPIlGv
95gNTBJzVqcGLWlRQvECcZDa37nLjLgWYZYkC/W9cEY0ya58YFe2tgIQ6RFiBlAWMCNHBft+DmYR
P2NB4X74qIzuQZRZ17JI7nl6ORc2DOpJ3XMCRKxbLKdxlw9o1y4fFRRUAYNALav2cvTL3Ni6U6EK
u1jFKbVjG6+FdleiTVhjMO62H20cSYBfRIjV8ODrWbWZMJzXK1kEsZ5QSJ0lftdmDYIlDeuJwDJD
jtDFERESMOT2BcygJhqbgiuBbfpo3NecKXhJboPAQH9P8QASmHSFG7tN0D0G5hDRdgct0bVlSc2C
qcMgFfJd2QOYoYasCWoYEMQGsojoeWKus/g6INozb27iLNSHvjJNHZcuGjEdRp6+Uao9CuVwkvIQ
YHzMRHlG0EGuJNHifSIYLgawdjpXgSBJBfV42qL+lmiAz2aN6FeQO7dHIRwOVTr7cVY9To3G6guI
G0fs6qdSuSmv1KWQIS9AZqWDtxojkY8Z+liFDTkJqMtxT4BqmrEn7IFhBwqL9VLdekJe2af8Q6rk
LFdAnYIOru5pEKyH2KgdPPxlUYv1YahT3o0zhprmACHLye8ngNsgN8MhfzWXAyhYAXKBVo9T3Zd2
6vYZZB7aATq0t88da8V0FCBjHConYcWyl4JACT+CFNaMr+IHRJwrjxV1tu6Lyx02qMRuSQIJBDUN
8G1vupeHZvPSWmDYtaeTdA9GDox1RT7kpaXd7XVuH/z/Hj967l7LMQgzBBWO39BYaaH6uhDZRTi7
t81sPdevlkfdEVIygnuqPj9rBVe1AKzhQKmpPAWAOnReCXTxiWFx46qARSCndTS5IMpKWRRlfD8w
eZFMOXhCP/sHQTp0JkjzFtSZgV/ZsU7p/+Ezf0xSNYm2mlQDowOIoni2io4EtWuivQ3x8EfZZ2Ey
twPnH2NU4ATHVCClLYxpWsmjUA9OmUl8zQXjNHL5TzwRWLQQ/8c3/GORipeFhPnSpMCOkpRm2tUo
mnEW/1DviHBo4WmMEg/rA1IxD0PBtdBw8uLMYN4yh4n/wJwlwy83Iw06ZWiTA0krnOPuxb3XxlUj
GgFsACKNI975rR35ncfCr9FLgRiwgNIqub8V9OXpN+I05xpmHnG9Aicwmh3Iz0yVwxXHcHmSOV9e
aGczAMyCHQFj86vVgN4c7CQZgJO/YcikZJJ6+R3RG0BRgVUvoe8k2hr5NRd7N6dh1UozCR2Aiyh3
xXPsTZayH3fIg74xVkY7O7EFNJgC9DFKigpdm0F+Akq6FhtYcO7iolayz4/JAwFxJJ/GXjm2d6Qo
ZDCrmSufPxuWMFkFXgYUNuiK/BhjhnPCUKtj+JqAIpgBOuX5S4JM0K53yxH6Xcy7ln6unE3KEJLG
WAmK03RBA1OkfQy+G1JFAUkPdAlf21/Zy7CL94ajPmef6NCPdvhlOc7QQ3dub/SZRoZ2oTP4RwBZ
hwBCluuPOmA6yABShiQaAEJiDglSxbGVPRPpk+BBtBNE7OyT25e75NCYAxo+HbQsMoulo7t1Yi5/
BxVrlEYbM64s8DuQivJGa6Y5g/6bvvnINl9aoMLLoHRTKGHU3FG4h7b3JRGADkYEIz/y1mZSWZOh
do0sg3jQiUO+PQh6gZaCEGRfuDBTUJdS8vDp9ufbXBP4LQFZgbghyBauv17aCXrEdcLkqMJLLB+q
6SQuP26bWF1y5327sEHdqyAy4+aohIdwfrETnRhQydoW9iFhyXCZV+qmH1xYI///IsgooGIrFWKt
BA8/h0ctxjky6KhjvP7X8tZY0Z4NCSUrWH02Eb0wdONB7Eg/SYRUD1U+HCZcCsljsDcO/VE7pTvD
420MAM4H1qFbFfXOW3phkHL2NhNKrpzgiothhgCnha8yjngM9YjSIskuBlkcHoWlZMftWOFG2vSZ
C+PUOcAcgxiqgP2ifso9qPvqR+7nezCeH+QvMcRqMh9puK29xi/4yqdyVzj5A5SYXHEP5UMv2WME
0yGDKKEr+6wrZv3xUYjjCV7JACMR0LLXH3+RlBZ0jv3kaNVLXXyL2ti87cybBnBPouCPJ/aqqTMu
sw5pFcy+Ay9nYdQYRBSMWZ317mIJFxaoENAtpWY0U4uyO058Hz3HMVhCuS//fBkaOkZAx6M9Dqe9
3qe2ALdFDVpXRwu+RSmgolP1LzbKIGUsjE2o6yI7JpSzqsq6yYnnz3J6VnoGLITOwwweJQCRcH+h
7QNMGuWEbQmiEDWtyZHrdoIfgwRHAHyA5VBbXwPMZgBGKYD5g3bneqN68FQ0goSNqvnK5kEEAp4x
Zwgz6/b3OKNWryMIliOdWbRQkMPs9LUdEZI5U6EuE85Ueg8SJbf9OiBs5RaEtsG9skNz4DXvrNA1
WEnZlkdfWqb8TR0GY+5zfCgAiXgM72Bu+T145FACJFppw2TOPiuCbORIUMMDFBqOARjWqlsX80nC
gcMXDBK13Tuh3z3gYeCA7+V79zZjsJH1FWnmIh3ecmWQuuZKpIOB2GGRGI8i8bI7aK+EJGvCXBLL
2MaGXtmizpZWqDNIVRrYkqGzK7xxGavSsGUB4C8wq8loLosicdqLK47PtHSoSJRTUVtpT7VFZh4E
b9mPtmKBt8BmCmmsLzgy/S0QoU4UjFcK1Ggwy5jzUsiM7exkial9Iya543nKhUzxsSrwK9QXvtiV
RbIHF2tMR65ZGrLGZamPgRY7ZRQ6ola+KRzqOTneDHnhlH3yssTG07xoxxixQOEMZ+l5xpNvIwZc
/RRqu8NG4mSAbCaHS0uznACPrkc3S37cDgEsK9SVriptmdUdrDTSY8Af5s6PJ4aJFVSA3lQqyjSo
Xar5ABvgaGl2MsBBDmZXJj+4623UAQEydYS9LKLziubcw/jUvrNKqJurxBAkYRIQeZ7uzo15Pwid
gsMB8lFTGX/OmAlkq59tuSsmvyCkCuCFCnjptfN0dV9JQiuOjvSwuOi/+fqu8atfvS05qRtY8fvt
T7dxF2HK9Y85KrrIICLqCxCG4S4i49kE60VKb8zWJssOFVnidgF+V8CsU4dxKy4EzoEoWch28ZZ7
BUhITAIyDxzdyv5CV3PTeYD40jHVKwIOTr8yazDHS7yuj44AfHJCqv68tdiKX3/tHvMnMMWY06lz
svv6R8b7oMDz+388AEX8F5cwyi/AnpGZnevvCgKOOOskfFdMD0tWed+jxCrb6pcOFTPBWv5G6HLL
Yc9Eh0AmYdKMvpjrtEmHZOHAKFJrr1LdfPZGmZng3v687UNbV5SOpiyBuGIaVDkL0V8EPD3mklif
st8zmuUTia/qg4TCIzj2GSnmuXpEZRtXtqh9jEZw3mUc4gDpyqc+eCj8fHeeWtv9m1UhRUOxDDxH
AHRffzEeoKsyr3A0Opu3JCAPOh+dIZQ32XKWW6eDjM/+xxR1Y4Dxq8R1iQ0U0WOP5XcteOKjtygX
rYDbSbE/y6xJnfVrHTNICtA/YN/EXXwenLj4ZFJk9AmM4kSMkcM1iVU3uS9IFeimmKVUEkPoT3Zp
i/pk/JAEKpjPCEECb4UHMtNOQNDSXnKqI3PiglwEK2sANqBnKgPepFBXHtijlz5oIHCBWYQBfTQt
Moud7MRoDcsvC6YOawlcBZPHHyLvtsewLFPXYFMoY6eBScfpkuVpqgzwWnPiEWDEb4oKee/RYFRc
tnJRneBZ/7NU8oMuPqIRLkA7Zurg9PvFjf3MhcjBS7ef8ZzgfQTS99vr2/SZC3NUut3XYrBEo4rJ
xuRdSp7UBUUQPOLleWY8wDYP+eXCKI+JQRNUtRFyNhkQlBGREuRv7nwn+kxvIdfpDW+hmZc4dQQj
ZQQFLcLAArioLzQgJFqszJ/9prBub6DI2EGaWSIZ0o6rg/Q3C2nrq08V3hAYhUCvT/InfzmEP0kH
BdMjbm0PTnaq9hGKDgMbarSVZlzs8EomNIr5QtIjssMgmvhd2cIM1mIlp8xHv8hm8niwLFLhNO2G
FKoR8J7hQ/qu71sPBGPWsm8yLJe0cVnp2mYafrlEKqgGOfg6tQSXPqnZKKLZmhmIbmXUcfMfRNTy
L6bbyT95y5uo2FMlYVtkBS557OrbYlcA+4CUBWOIGDALCQIZGdxtl9qOAVgm5liBKscQ7XUMgOrF
lCU8rg4MzhCp54NxEu5nAPZ5PzqGLqtUvVERJcOrf+xRCWMORra4ChDksl19r9yFaMnLcJv6sdr/
y6fUpTXKabS4aaRQxOqGDx50KOU+duJjeKxtzSvd+CF7YiaqW0kTNKfQRsUsKeom1CecwbKbRhJu
fdJW0lzl3XAzl+CKQDdzr7oy1KUPrKICyyZ1ceS8kM3ID1F7NJ7F4YGXvxv5N4afrG2IUL9Clovp
QEkD6f+1nzQZtFmG7nwJCx/iL+DQ8PTmE1O/00D8nJgdRKNtZkV7ffVfW6WujKRuuSmJkWaoTzgU
UMmGbMMODZ0zfQ7r4b0CjgBCfrVG6toA77MMMDesKaFd7Ja7+V4GqFEEgoR8QOUr1CkQ4A7aHuIs
eOJU3r/8BYRWHso46IHSu6y34F3UsMutM9jFD+WjxE8o3BJ8RaRmQ2Zp1cOXxhnt0uYPJesjb243
umlkJBEcQqsn6lL1YdAj95FCyKKD1xsXZxybxZtglZBdZAafdbzDhgP2h7EW4HFApHHtVDnEbUWk
/oSAirQsljvFT9yUjEDuihPBQLO6B2T/rgPslUEaGypDqTQbEnzhuJPMDmTKoPCszSYcdkHd/gpj
xWQcm/WtdW2QCq9ZB4mkPoRB0UO7wC0eOKAajSO0IdzkmLyyHGidIMAc5vdQTsU7cVXcFjusEDT1
eLK1ielqhiPpH3nt3V4UOXSrTcSTHzNXGIzWDCqozuOC2ZsKIlVR9AqaTlPuv/Phz6l9bPna4uLA
vm1u48rAoi7sURdxrhp9BGDfb8Kw4aX1QMZh6g9gfcScEYv0cdMlUVOHhAEYAVaMPRi/kkFIhBSr
DAYARe6k+Nft5WwUE8hy/lggh/Ai60aEkcYow/blv2ZLFJ/y/JmgpyuM4djcT6hYgrtT8AwsUgfp
BxlM/Asp4k2/vPgR1Dcs+BLCSuTFGL/F9wT6mtgxVGysweFt0Qd5IePdzdpW6htqShekUJTCe9F4
VYX3OPjC2NXNk32xIOreLQNVWtoSeYXsFS+R1R9rM9sZ6LrqPwWTPABAUn3X2pODMXJQXfIugRbX
bg5E4L+o9F1/Yeo+DkGRzMcBFhstz2r52qd38vDz9npJZFydQULxJhqYLgBq69qJsgnU0q3637ob
EUJo/0baffO7XdihLmBjDhpxjEKUnVLCEbjYEQEyOaEHyXHO5d3lszn+8y4Ctu/CJnUrjMbY530F
m7wGivckMeuSpaCz5S2o46GJJqEiC8DK9fZFrViMapug5zQJxk5oRkwDjwZXhBYyAMPLq6W7j4NK
Uln3wdYNi7CJCh4P/Df89dqwOqiZ2gh4xfB7rrdIRmNY5R0GbzCG4kYOKzPcchOg+TG6CTpU0KlQ
5rRFbeVgTnEqSjwidExnjYeheMrGH3mCgWRACceAY6xxM426NEr5jMiPTdGqMLp8155LX8bNl59A
myEDrDz4pFIq7pbGNDwgpZtT541MdoXV0CrJ5C5/AuVC0jgnXajjJ2R3g93sDFfdgyHAJ6NOw158
rO3ok8zL6thyw+a9FveJc/uAbjwfr37C+Rq4CPNVCa29IoeLkeejhCEY4Z3ggCEHZhVO4hSe9Miw
uK5FXFukco04mcY8KbkBFjVAoSKrPha+5klOzEb80oNk1AafP8DF6nKjQbG8gK1kF/oFcF6EJYDz
2CwBmx4sYPoYBIQyshoqrk9DIwfQT8BFJR6VsYIaeo/Z48yqw1+TnEPVVTCLtrBvb+U6PGDaGWSh
Zw0nDFxT7lPrY6YEYYljI8mmnB3K4Ks2v9RI/dPvty2txlAgYnxpSqMGKHJJyYoigancRDZAGCSf
gGnBcwNjo3b+JX8YTWZPcx3UCeYJ8knAy/FQE6MuYxFTjWAMzyanFx6S/jMeGCnORlGB8AABAIim
KVBBNDCOU+uWT1JcgK2DZ3dslSBFHkxCjoWIOhz/4qG4TnyvLVJXbjaNctfpSNsAwbNiUPRYBvhA
MmB9XwZc9Iolv4e6WT6zoO8su1SAHcV6bJsYK812YVibJf8xtT+LhTFrtmkFiTbhJYbYGP1OKtDU
g3YpnKRsI7MG/o5/CWtfUmbrtjeuxnkMQuD0xxD9PopB8KdCbIgELTxX7jrU2U/KQTA1P3ZQHI5Q
qdE/Yk8Gee6nkzncDmRnVvVzOhYex6pOk5N9neJc/xYqnI3jCDm7BF6K0moPWqD2HvoMKSG1b5zw
RScIITPzZmY1ZePyuDZMJeihUlXlNGMTjGf1GD326PvnTriXIbeA+4tUqyQUHH/1D7E9km4fBmX/
BeoA76sz3wEZrgZNEJUnhMoIWWj4s/gUAhL/KbkCxldir/0O0uLayl1W0rVxX11bpE4Qn0O1aGwQ
aAnOYfjRVSCUDGyirQX96t5WXucDa4p86wtfLpI6PHEezc1gwORQ4vmBQsO0yPaksxxpdYWooEwE
aMTALBySIPr0yFUkqRXo55FzLV9ys8OwKvr/P08c5v1yS3E6R5qRf6EbwXxNriMhbKtn6gxo+cI8
dZPkUV7PVQonJr2r5MfoBbuOlDt33L7z2HFwtaPEHCHSQscW+S2NaVWlODaiEjtqTCCdRonK0MxS
Yg0CrMIRyCpAvELGf0FcAe6Fa+fsMB8f8BAlcealssYW4lzzTh8nG4qojFxy7ZUgOMUQNWhPQFWu
qSuGjGSCkMkMU82ZbrS1WhHjVATlCcq1h+Zn8RoxoM6ryxEWNQJHU0A1ivFI6mkgL5qeC+Slind5
WH4W6Y/bMXZzSRpyf3DkaQAw0RV3LVj4WdZyUs5Y3Pq+fiqh1kHaNoZX3ZOSBmu6Z5XNkBVdGKTi
WZlovYxZFFB8ctDO7uvAyiQJGlnNXR00jsrF7u0VbjjhlT16ByF6OQ4GdnDJW4sLXtpZsYk03G0r
m9/pYlVUEpOm5ZhNIbZR7b7VkLMo0CO5bWE1ZmZg44CAFOQzu8gK+sUHeiWlCkw07ozjG+xRpXmY
Dtwr7wZmgYCRPv/zZ4MK+mYR8xs8NGVBsEwFDEnEpEhPbJL+gYAaKGAuKaYWjSfRTZA7/cW84urd
QBSYiFWEJ+Bi6bENJQ+4sc/gH9pz8TI9h/vKB7ztO2h19xzL+de+AcpUGS9gHhBlyC1QvmG0wigs
EnyDOH+zk/z2RKYyZVPYk/YIwajrp9ufccskSH2AiwZRCWjvqB1FawSCfwH4ikpOfq60wM5H454f
4v+fGTp1GiYDquIRBCqHGK+7/KfW9ObSswq8G4vBYBTwo7jMwGxBw4DAkd61CQ/34KEAx0Meouga
qw4YMEuGFXqeswqqRoLq1uhU3T5RH1r9oUPmdfuzrIH8KsK5gdqVDnwRiBep72Isc5BKbYZ26i/C
mJM76ZM5vRfQEblP7wgAF6p0hIpEPf0N/6JIZ5ewjqvlnFIjBtNRWA+ipg5VLDG7U5WzKARhn4vQ
2UE3mV2IWUcrmIP/IX8HjgsEm9dXpgBBvYYTG3y3MjDTBUlzyaq7rD8aGnPINQArRlEeJInXJiAT
rojFUCNZhY7fbPzSxUcBw7C3vxrLCBV1lwwKdHwNCSFeP6i1bFbKs2L8um1jI+5er4T8iIviQiAM
VdqNWImIrp8OeAHUK23lnmhZ5bKFSaonUhNnzrJsfaPLDaQy4EHh+WUJ8I1KiKHGYKbBAAtjZVte
B8IUBUg3jFGubhShjJU+IpIKeV960H4z5zx0eQ2Q3go6b9rLGCzmED4piWQmYwq98u+MH0Cc4OpR
BRwfAD/4E3rBAIlSqVs9YYh/qvADGlv6qEFou4MegSMdk8/8pQBC9J8/K84GofoE7CLybzpg5UJ5
bsDjcomQeSsfhBsidFLLmMz2Q3RJr0H48m8WiaECqL4gecQ9eu0/fBaIYZaRRYa2gTGy7wY68JwV
BDv1ObkHaRTo6u3bNjfOhYLWEOodgKGCJ4/a1y5ENb4Vhd7hIHNSJ7GZFaEJdBDDgTbNAJSGvAAM
EAr9+ZLYaKWgDDG8MkMTKD7M4mTm89vttaxrUuSbAUsIkLJGuMapYKVriyHHdd0DuYjH53CH16/T
+eFTfOzM6ldxXz/w39TcZHb7yQFbOSeuA+jZydDMoAGn3FDHcVsXxK7wgRmrxxyN/qNh5WCqI6ce
cNB3UIAzWlMrkmcC61cvzFL1aqlpZKMQYHa05MYU3yJrfC1fI8FMPe4t+RSs6qS9VV/TFIykweft
vV7PkMI48NOk1IgK5+q5UQHxJ/c9jBe91b5lP+YjRu9HUxCs+FXdySCj6e9EM0O92PiRfAWeyye8
r2yymHWXFT8EU0WkL4mZyJUAlgQN515a8EP0rxOEHTJ3+ibvVDN8JHhuJtKAuBD9qS+tUXuujIpQ
plnan9Pc+bN7xHafqa0zewSaRHklZO/qiT/J/l8QwW4do0vrlINjAqyQhSZBZUcxDZP7MNxyAltf
/NravAuu6eG+JRx21u1vzdpinar1ipPR1/2MLW5sIg9Z2NOB1NIIJVbs6iy33lwkBOHxOTGxD0TS
dRTkkiGSI6JWTxjzyNuFCNVDzczUPNG8V7+xuaPWuEviQxcmqa9a6GU+5pqIgsqD/Gs8pq9A6Flh
ZbKnHdeYccoU9QnrpcpDdYx6ZwBNt0fQ8PqP+ftsZ078wEKNbBlTUY7DqwVT7dAupKK7KOVxompz
h25H4MlOsKsc8gT8mwrORgxEWkzqKpjdB5MZta5+mZSqMHhQtjQfsbCYmDxCVvoucd4/d0bQT6Ev
KOig/FiddyOJo0yXpw4Nc6zJqj23OSieo4Opl5UErCEPwPtd2qL8QhKgLAu+SCiw7vvPxOrs+F6H
QxJu+eDx+4DhLdmt9vWuu2885ot6I9Rg2k4QwA6A9x9I16/PQTtEYiom+HgANQ2tT/jomm98j5QS
AI8HwrVY73DPuOkjt2f3r6SNDwpiAhxCDISirU2TxkRDlguhgbW3TvJoPEzoy43H8V7zCYAugW5P
ZuPNU7wTrcjaTXyShQXW8iY4HRoXIeAfJADCCQ6EmIJFlreevlTBuobNAcAed9CqE65qPSrNEn5e
cteDrsurADbL3gc/9EgsbHfjB2HE+Av+tXVV6tow9ZLIuDQd6nHozuMRw4v2rd4rh8QlQEn0Ob5w
vxoyiWUjD2c4Pjms1NUDjweKUULBG51xKi6qeqxLYQvDKK2fRo87yXbwPJ8xhSwm7K3AAYoRBdkM
DEFYnbIFJqrUSPX/jcFEalV4Dz3Sks2fWRQ3W8H3yhZ1yCLQicZa23cgtJPc3IGCg0tSh8piHect
j9bhyZjVkch4MBWi1ARUJrGKDTSMb0KMsjkgGvNc2ktfsL7VxnsJFRtUYVHswCGm4RIxcINS2WFN
sje/oc18gNqGSU5FQZh8Wffzxo15ZY3awdHQRqRIWNi4750ESutmnZrBrv4evhT38h0k2R+T1GRC
hjcWiekuXkNaD3jZisMkDZRCCGIskt+HB0ib2997W4B4WHccfVb9aCMYoscHTlJUPjCXRKf2zYTh
KK45bygRwhz8ZS+7yZ4ZdKl3Jr4W8CaI+ahIYNoRT93roAskilaqI+yMFmb2dpkNoIszIRtQ3QrR
hLWHNBnpb3uEPhIiYSqqp9QNPSSDsKjEURpMRGRf+oP2fO7aOYZTq5aamNO3ojCDO6hE7wKUlWJX
2Zeu8SgeCcAutkFkbkkP1WKKB9Zvo44L+WlAFeOBAUgtKnd0XUaVo2bQ5KZzegOZ3/ItriuT5x56
Vtedbt6uDFERVZNzfZK4ujuD3ReQspYLaP9H71gcdUt/6u4WIv9ZmMKphfRpBI4Vq32JHyXMK7Kp
filH+/1joI8H1Ab4KFb0xpnR5Wkhl2enPk+dQ8TlL0QA6Ai7skMO10WtSAqgAlRM+PDRTvcke/Gz
g+b9HT6czt9XtojTX9hqK61K5RBfMn8jwz6TL9sEjZ7gefYXswtUWFhZoz5nFEXzovAdSRxIglsf
Y6/5Zex5RHTg0J8ZtyL51y5uxZU16sAuZdI1goLv1Tr60wwh68wOHsdH7jiTDj/KbcxWAHUPryyS
c3Oxm1mclVKA6A6LRL+FDNdoR96FZqrLwhKca8mr1eEGJhz74F6lewBR3v6vN0oP2W7Y5ffF4/DY
PAd78bV4Lr8GO8kz9iVe/HaFgDB4sYV0EQOo2i/1kLuga7MZ203hp34v/s8PorsFLZdpi1ik5LIG
sgEPM3GneNCLhIICwxKVZ/22hOCDnjBqU4CLXm8zMoJICduYREZxT5j2wP2vmVlkhj9VwZxdkmGC
ZyXgrexDebxtnLpQV7apC3XOG0UdmgqfuD0Vy0GAhhMnMnoV67CHRATRFdengCx7dX0u+Hsu5GAk
OArIe2LgVto9If5UfHXPmRmGN8hIwQQFbbdwYuSUhAuTd6MD5gtYKcTq0F7/mHOSduHUsihO4NHC
j9GeVbxwatQUMKUN+v8c1Lc1Y+l05QpvUSRGZPpWEzV0+yUqE1sqIVg6CSz8BPSs412Vn0DDDeoN
4BoGYLnD2F4+SQrIrhetbrVr0zQGIBszjQ8qBbFJwEdVj7Ucm122S4Yvt12IRlDQa5SpAD+VU9zI
qdbCfwHlBF+POx06E2CR7o1/IUTq4olhcXU2qaVRYV5MAyNvClgs7pC5nPuvigdBkP0/zgwoQ1TM
HbRujpW0BkiuhHxF2828OcXoAPC99CguOWtd5LRdBUHKHBVwi2YZh7iv8MmOeo40CTqSby0eoRyw
huHj6Gr75pS/8KBnZ70Y6ALA6iNSQWhuhEaQ6xQUtW/QxsCxEDFfJAHRpO8InqqHxoqGkcrmmPzN
TboKQ9TCqTCkJtMQKlPfOFXvCPXXJHYGVb7P0xxDHqGZSbLF1dAOxwRGi5M71qnXN1DvaFQrVhtG
5F/ds9RvoY7svMi9GKYh1Cb13Kpk3qyDl9v+y1gtfbWoZLqkE8TGaaFCHMWJO40gh44V5/9nhvqk
ihG2VdByEDcXQc4EEe3ix9KyWgKMKKNQX67VmqhNh4Gzc4X7KWdLZskTr1tcKComF7QGY01054P2
U4X6OnlRlQtITjmbr6xsp3Q7tTFnh8z/EYyCtOwEKwvdKURbmnl1bHoGyEiJGAhENOkn01gX1WKQ
iEqeTDlSd7e0OKvDvHEXIxUB2NBk6Q+R5awiwoVJKiLMQGOA+ggRQfSaHdF6kzzOy11WaWLzK16Y
oVxFHTUgUAy9cSY1fdBTaRdU3FOXNXY4596/8Mo/pmjn71QNDFtiC2qrKYPaaWiG/LPeMJFBm98K
iqAAYRAyFrrdV8AnoTguIVeG9Db0TgkGPvfUl/4j33Fe/8CWE9ncwwuL1DWoBnyyyIMA78C8fZ5z
5qxCFdMROZGRwmzH6gtL1PVXFxhcUIml4u78DoAwJeinvoDc4Jv82Dj9HQC4VoQrIzJ7n71QuiL5
+wxe2Cd7f5FC5QAOjZEktygMYjDUluwuNnMoVqlQ6utQFiXFYqIIwczJWR+VBNYLwzP08lJRwWkY
rVYH4BiEJu+lZViSV4vn8mD4wLS5egSR6+BisdQJLP+HtC9bjhxJkvyVln5HDxw3VqZbZHHGyTPI
TPIFwmSSuG/H+fWrHllVDDpDAtlbIjMP1UzS4Je5uZmpalLLsaHiYmSHnpWEwg1LEJLfqGLwfc1f
JpY7hl3cBe2gwxY2LPEKvJVNm6wiR78jK+beTJ+FxwkyT8L615tvkS7jbAhyMlzOn0tVPpCqwycg
GX7okF+DzyErumXJbxAc+CDHWYFf6Tfc69Licp69UWgQ11kFBHUSWrJZQbrg5bLr4dtW+Pnlu6am
tjDjkEwNUhHku7Y5yt9gehULLQGz3R4YMdTiBloYF0+Fr0ZqIUeaAEg4S7Qd+usODXWpj9t/Z4CW
6uE3yphnA4yPReQrGnBFVV2XCKekisHjXSo4ZBs48l39yuCj41sEOsVvS2X6yw4QCVPudAot7eQq
gIxbRSwxhb9VWqsMfgxq6lxeyLO34l/jQ1nksyVw/0hlnYah26bNfUYKP2uaPUnLDQi3t4U4hlaa
RaItCP1/2dPK7SBAgz5blvEg0KO6Exw17Q1LgiyxpZVLLDLsmH+59E+Gx3bUiZtr0QtZFSMCtyzo
HQ3V2VLA/1evk55fkcVuZ/bJX62BYQikGEh/8pmXlkKIHL2uzJvrKNRqdvoMxDj4NyTgjAu/W11e
u/PPRSi5/2GPDwBKlWagZoW9wZ5ss7RYmk4HNW/6k6l+LHfcf01AHj34h0FuXxazqNRRhrAtgcZI
c/0LamxYw1raLj2jzr/3TwbH7cxM1idzLLPWTd8JiN1LDS+o1A/RHsNy2tlt/4jqoZOs0uXL8fzx
+xgmtzXDQUy7JIfpwTavBQjHIaW/Zxx8DFkteeZjjYzSIgHIee/2YZXbq7Qd5UoYYdUsVUfoZEsN
6oXTvjQw7tYXdHUyhL5EYJO2VlGD3k/Nu23b1E+yUmcLD4yl8XDXfVNora5IMAaAuDW1t3V2e3n/
S+dv2I8Z4y75iapSKaW459DUii60GD3INpokdsJ9iMQC8rqJo2/JVnBBd24C9YJNcyfd63hOQYMc
/YC4hBM7X0hUnXc5f32Uxi1jKDTtNOYxXlGFfpsWlT9VjV+K1fNY6g8GVdaXJ+H8BfVhjlvSTO6k
MUxhTpdBoqS+RHLqKcZs/T0r3FoObVl0DQE1q5gotlY/Dwr6tIa/6c/49C3E/gaSTnjNMzyAZLe2
+kM4UkIRu7ueVkv6ZGenzgC2Bwlj4EP5+qBa1WkxMfcJ/QhL1q4lch8h/r48c+ef2R9W+EipbHVS
iAl8puLjzoFEkAe/yVKWg7NJCke0mt/ARp096CdGeUedZg2dFOaoG9Ufxm2t3Ofd95LW9t8cHeel
hxLdNoZRMleJlyEaKBHisvha9J7UW4b/Ttzf0G1nn//loj0ZHuegadVOWQluZDS0s4pCugnQz/4r
b7l0D531MSemuOOcC2CYndgAWyoSe6iqxBaj4h1tjI8kKPdlXqxFfXpYmNazvvPEKneq06hPQTnX
NNC5zXMwUbRo3kjQQUQnu8ODxh339G0pnFg4DiZ3xuu2DaoqanE5COkDieleL4fvQHAtee0lO5zX
Tuqs7lqKe4HV+qiGjBOqNFuw6SD/0zmvOV6h5h5I2BsIeE0r1g6k+dk+W25GuDzJyER9Dg6jag6U
WofrRNuQRZTvcb9wFVw+hRD6+WxAiuCY8ykJXdKgpbXCkz4Ib6XxhgR3l/fL0ki4pcsAl5ZLGSOp
C3Sz5jEyQUt+bMEEX37pEujh1a3auI2Kfn2sS/Xt8hgubwsosHyeLLxZEypUMFBq215d0+S2gqDN
ZRtn7+a/jhXhCzkViaYurGFDiGcrlbYmWZtgQzHD74UQeZdtfa2gm7iVoddtMkgsWq45H2x0/UBy
Y25d9RoVuiP7SYzcP6vXh4t6KGfc1CdjnB+ekWonEZjU3QyRjkZGW1bWEwmtRL+vpucpXcqm8r3c
7Pn2ySDngvshaJtMPDp+9CKAz0FGlqVDCumqF638mGFpgS8aroGa9xlwHH0n9rRZjEx4iOmXD+FO
cawNlIosplWv1VfJVnfpBsEQSOvNCRJy6CjcL2WvzxyFT0PnHFiMJTf0DMdaBEygO+jh2+Wdc+Yk
nP59PjEvVUE9okGhdgW4e0HuvE5Prb6g/mUzPCiNzRxawJhqPaRRReTmPp+4rFV7WQPXKF5z8pqx
V8iq2x+AzQHqOHkcb+M1ejXv+j3QHcliPfDcup1al/nzXoGDXG0RokRrZYOg0o7d0WIdkfSRdUMu
N5mcywl+ssgdSJ00tI+pyKqrht+BYSG5zxFk1j52rOFI1wME5LPn8D78BtoO7JzlTzj3qP30Cdwx
haQcaG2LnmUIRHS2MF7uGVnfeMOQSWALuwZKyIpcVOoWk2fsT3Mx0yfT3IGFsMGYmj3zELvZA4/u
Sg/BDjZCgl3zxC0qsZd315lD8skcdywzZLXBtQpzkZjc6LS+nvPavWziXPb+kw12kE6yO8Aezqoa
FK0bgjMiZVCS9NnLO8hxtmgq1AD7tkLg5g0X/naxM3RxO3GXbhyoQgqMCYtjRkcE7VH3gnr9LvnO
QL6M+ECM3PoGPEFwfaGTsoLv0gk+E2B8mgDOEwmlFOpmC9+XyHa1zqE9jr523XoV9oKdWebtUZ7g
Lfxxed4XdzG7jE7mvSgKLC+kvlx0Uacvii3OVm2Xfuyrt1BEh+8HrvUFhEUjENxLTZ3nclCnY1a4
fZxNQia0DbyvUJrvE+hb7aDNG2segHTrTYp3fhO+JJV6NcnkppWUq1hqZufyDCzMOw/eqjW1MdtJ
blxTf51xpRn15PcJscSE/Lxs6Yjfu3Bsec4kI5xrIBulmjVP7ZRNAqUzUGpAEgEZDwIS49jVKqv1
CsOOb+h7AwW+4BrvAx9OxNYPlz+GbadL38I5UGTEokJRZeh7yVFzm0OyCiyOgalcl3Uk3NRJmCsW
shxlZF+2K7E1/WIY+A0FJHYKlMS5NZd0E4zYZGSlFIKj3IG+WV1NNl6drumhlYFl5oTUAo7spwSq
DGLnzm/QHZ/1oCdfwbm0SKUdJJzRwqL4yDFZIB1x4v0A+ujf2udn99iJNc656VmjVRWFNdxXuw5P
aXQNhm7yg3E5NkAZQeQODbxLj8BzcR2adz+mmvNq0B6BTx3gUxuv2oHVEb2R3QTivhYM5NEVuZKu
Wd0Dsq52Z1XgdG032b5cLVEwnwmBPn0F59iy0YA224gQqIZ+TBaCqhCNxAMomBc2FtuxFzaWwnky
VSt6lFiUXxknJorVj2/jtxoK5/EuAxPwsC5SNCtZSmjRB+NbbFg6qCIWtvfCYHkVBnCvC3o0YbBo
l7Al0LBAX718vjzS824T/XPQHgHiCmS2mIkTn51IaPlJkJtE+wOTeCj9aiVDm5GByxdVzs7O6oet
L3WJEi5LVClePsjjxav4WXcZksFADWSpynouBwzQ7l/j4jWAdL1DZ2mFrPkI3sPKk9waMgipm5ZA
dUbgeVWuZ8Ys+8aCu8kpveYhwAImaKBugAVYupHPesiTr2Eu5GSWS2PuVQOMkG6Yb8noFf3NWIbW
rGyB4F7Yu2f9w4kpzieaXZHoOcGuwSvTTZPYbgLZb9LHaV5CETG/9uWQfFjiM9pmMAtiWGtQ1gxv
SJFYoMtYGMvCtOncxZKZKpXFbqxdSm5A6nwbxaho9evQiPxabPyFo3B+PMCAmYaogO+Gcy69Gsyt
xB7m0wat7TZEjUCZm4Mml8Ej4NeWC9ds2b/O4IdFzs3oyixLSYGXB0VfJ10PD79UOgASuF2G9px1
J6Df+HN43EmvlETu0hHG9Bikyi2eNyDHCuPIuTyN52+KDzvH6PxkrwdlNxY9e8s0juZXaLhmzM71
3nDinXZj3KN0jP7CXY/cHUNB1ltQwCLTveQ8zxVB4QD+Gi6Phhm1LJbyDo7tz6IBWeX+rxR04Ua3
S0UDNnsXlvL4KjgZdZIYpkAk+JtkzVjj+1WMJqhlKOW57NGnYXHHOy6VjKgthpWghx+VzwepsjIr
uZKRTyc3dOkm5BF1v5IBJ9PIBTdNogZdI+M1o/jGRt6mwGobVrJq/CUXef71cGKJC2xoo4e9GaAr
VPHjqya350PisNYj6ta7do2rGM2xQOmAyXXpDXz+wXhimgtuShIpYiXBPbM4kt40hYXQIgUtHjKN
+kYH6wqxmbxo3nsqw1b58uHyoTmf9Tj5As735LRSs35uauDfcDG6+UPcUk8KN5qj+rJbPBearfRA
KS+EGAsu73iLnuxagrxqarKcO616u8YjqdSXAozzPvzjHHJuJx1bUahYHk7xu0fRJg69P7bmb9hW
Yi0QY20x0colVO/C0I6Y5JOhteWk6UaUhe40FKatqfWmTqbFJsjzt+1fo+Nl2xQhNgIxhxXmZaIc
DJXgtQ6GNWOvHTzNi9qHEQQSqCgvbdpzBcRTT6Bym7aWRn3IK1y/rOtJsHJXkbxU8sjVaAs+2aeO
OtjEAJ32uKC9e/7Z9bFZdf6kQkYyTbWuxpKar0yiR9Qsfdu+BU4DyC3uzHWyKr1oE2yLF+JWfrRf
jqiOM3vB4erc8MWZRv2k4iO0PWRR8BxpH5ofSLy6ml+6nSu51XW8Ma9ogedYghZzx4BIUrGRsSzE
LVE2jvaq09jpmim3AN9kuMbddHf5WC/OFHesxak3QqrgI6FlsuuuxLdQRRZKs7NruiW+5IH04l5e
i7vcafbBlQGUeffjvz0IeB2AWgXwIPAsnuk+qjQxitsYj+SgfIzmySrTp8uj5E8aZ4AP61HIHsKG
GeiFDQSqHL0OncsW+MuVt8DFgSlK1iMBoTIuvQApUW0NqONqGbHLuyreDAvXTl1GXbTqzDptBJ3Y
tLiBOoSVE9OS+2+BsERV9iVA4a1xNzmomoUkUnDpiD5LvLZMzLLCPp1tsA3gzCxRYPKuirfHnVqp
U3tI26AtXIV+vNsVU3NTG2S+EUcJ2rZzv9SGw8ebnD2N2/uGGtV01OEakyK3y+xHEkGjU1wopX7x
gpwVPg+Wp1krGDNSboxclkWaM1Igyjp+aFxc2rJLfUgIxj8Xo5WFvcIjmvsxpoo8swwBVf1EjbxA
Bh1KZFxVujhZojh53ZzeUTkorEqSX9M4uk6GeCebdCePEOJri82IB1qVhofLZ2Vh2nnnHFYG0DUU
E6JVd6PoVxAV6hdMfOny5SadJ/HJi1AbTVD5ueQ6+hlv1R+F6TXfoM/klYfuvkYicLSQdP/2t0Zm
cMfTBGdsigcTRga4nRJEblUgnS68X7byJeLlB8cFLEafB7kU6YUrNeGDFhMkdlqy0gq7j+5FWbzS
Rrqu6mLVlOb3BdNnjygUr1hhWEUJjhvhqOYJRCrgSZtXsAtC01BkQp8sc17vkrthnbhRamX2YtGW
/d3Tu/Q45BO7nCtKlNQMjAiPisEO/OYmdfsV8cPRUuBoGfaZcTGw+nQGAi7ZynZgaloIRM+f45NP
YJfMie+lZhAnRIWLp061IxLuyNo372K73nXoEmT4a9/YLqu1f8kT8UPnvKLagbiBFPDC8nWEAlh7
l0SWlDidD16qPd1oa+1JXKOCAeQ+RYoIPQ62sqfo2U1WuSf3i+QUZ4/vyTxwYY000G6QJrSTTwnY
aKR0pUj1bUXCu8tbbcEMn+sg6kTBlADnLES5Nae1PabrVqgW7u2F/cynAupSaGotQohKjTb2SDbj
dTWq0FUcI7CNh2nhXh7V+Tv1Y/b40nXYDWbW1X2BrJ8pQ1qG5fpMMG7oBnLjvyMi9XUeJaiMA3wN
mmQRknFcZEJVURhnKQHFQ7wqKxD6RptZaK2FYX09n5+tsJ+fHI5UgFpdMGXUTR+NjUBB0ybY8q2B
d0XYWQUKxgv2vsZbn+1x/mCMzRwIUNASMPiR8QiZODCPR3Zz31OLrGJfQ/I0hybRfV9bA1qxFsyz
s/7ZHTHzoEZGc4yholz7ebgRGpCV3mwB+nPozoTqqF3aylMNVjwBajl28rwM5WaZtksmOfeTkEbQ
QfkLAH33QqbHdv7eKo+ZWVg5nm/D9GNhhGwEX8xp4GlBueIo+P15hJU4SKY6YkHh73YRtEESJ3Ky
bb4e/RjAucVoZcEeHyUFmpQqCoW98HFGLrxFHXi+Mu7R3nZUORaXePd4+DjYZ2TA8UEvhQZaEPGy
Y3OyYUkVGnoQHTdQgXxYihyK7IsQH16CVR7bQfiZBI2rBnopQpjq32dLZUV60ZxyEL54yY2EdpHM
iVOr3DAkWbeXHtj/VD+YLoK0FWPzCr8nK23brefaCpCh7N+WG/a/JHPY6PEpYLM0DLAM8Y06g0RK
SejQQEOd2StumLBcs83QxNhc5U5lm4vJznPn9cQgf2DMLjO0oBRY5prxiferzhsw2Uvb6JyzOzXD
HRKzzI2g6bCqIQ09GTLZ02wJYWkvHI7zZkDGDhcAfmDep/ZC1UpVfdw80It46lKLgrwCCRVWLMqf
mtQyGIpl0e0s2eW87CRJZRVNwa/K6rjLV6FrDFa/AovEOysdCwgLtktFsTMBCNssIPYCkBY0X3y3
OQocQlyjWwOuALGlL3sZ+l4h1LVFdy9arrCaW0bYhObNYYdgaI3ECkr40IDBe4e+LSk/fL2xP30N
35UeatB7ozXmQJ9qT9Wu8aCJ88DukqfLi3zOxZ+MmofskTyPwAiIUcdTZrXxi5kuuaBzd+apBW41
zaSIiliDBW3PHobQBt/i0vTzm9/pqz+/df5aRF5Lr87zIiYguXM7o7IRB9gFfdRoaF2etC/J/1+O
5cMMdwBHtW/LRMGYWMrvWFbx0fttsRRxdLsUBSyNif38xIfHnRKrcgMKEIO+NvQqUN/S7L9/8Hze
bly0m2dp0U0Z5o31fLNWP0DVtoyftVwjNeaYjJTSWbozzrw1PlvlMhMTmSsIZqtIWEF+QXkkK9NN
YxCjTeAzBVPM3sDnhN6S/Ofi6nHVviAyhSnJNbZ6s0fXbXrU5GQtafVT4y8VpBZHyb1j5VYsSzn/
5c4kp7+eV4FDrXGjvbJRpqh7g0wTY13Yo18TI6eTC3m1z9smheogLWosabLObqZNuOqeGctn8S1d
a5523a0bX79Z5pE582z/bJeLxAMlSZMwhF1wVng5SH7TdbSq/N/oNDsXTH14Fpl/pU9RU2kSezKy
ftGZcZcKNuMwBteQDfpHqBouOMuFpYRu3ec5FbWMhJBwZ7XMCqQ/u9YEBVDpM9mmtrcMsP9agJJu
wfR+uLyaS4vJOZwsGQppyDDUDtwjpQlOTS0qrdFoZHtshG0/k8fLBi87HXQffx5pkiTF3FITNDXy
+5RuE6239HFBSW7JBud0omkUoBEBAH41NbtS1fzZLG+FPvX+3lA4L0MbMxdmpJTdeMytLHjKggqC
Buu/Z4T3KakymngrAR1RQOjqUOT3pF0o9yyeLM6RlH0/5yVJsAnm/rmLhtgOkvBeT9SdmaWQiDI8
gH/9kuSbWUxXf2t8x287uYSAzFDaIkNRuChngOOiMbmbOlLvKrM2/MumziQPoHYNInqQ0B+ltrhx
xmo2tWmJCy99LF/+1IMGydbg6BvVzq+X7iG2z/iny4k9jfOURTDVglJhXjMZooK4iRTZAzL2YRin
pcCBffoXU+AE1dBgJaKLj3OOUpMLSqgQ1lTfgBm3gBps6et2fJu+EehTAXVo+voLCKhxJ4X2kC/Y
XzLPxWKyXgzI22JmWf0GudT1hO7I5Zrgl2Y2Fh8x6tM/h8n5ybGUi6pNjivI8hXtnm4Z/g/VyPsl
/N+X0h5vi3ON7RgJoFGWWINZ0FjEkbeyU95lzrjK7cAzXUbhzKIXtA+5/Z5duNGzvL68Zb/02vAf
wbnLFPyzWlYja8qqH2MOII1o94fkZnbE2hqtcB/fGijKToBAF2hy646XfjYiZ7TYb8PGe2mLcV51
krIwmtLyV2yqAD+RXTORuuC6QbRxZBxcKv2cu4dPV5tzsHVb4/FdYvD6df3CGvwEG5JTgOLP7pha
6fXS8/dsAHdqkHO2ZtynWiMDXqrdEq/ywg21wJmJRn6IXS1P6Llr6tQa546EuCRGLsG1G6k1qBYQ
yMEGmbCH4Sl6T96VV8bdmL0treOCVR5+I+oZGidmWG2jvTgYVlO1VtstvmQW1k7mHdIkt2jQDABk
nbvUjrt2DekBR5/at0kbD3LT2eo82XqBV/eQgvA66n+UBvS35klfeoEvjZhzTkKRobWQ9fqWQoa2
dfT+jIWrJUt9cedCqZPl5GF/81iZgqEisS/QSLrTJlTiJb1F26QJbcdd1VJsqW4S/z/uz1Or3ODC
aiJaO6Poa7a6E6V0T4XeCrQ/GjX/53X8P+FbefPrnLf/+V/892uJsCgOI8r953/28WtTtuU7/V/2
a3/9s8+/9J/r6q24p83bG92/VPy//PSL+Pt/2Hde6Mun/3ALGtPptntrpru3tsvo0Qi+lP3L3/3h
P96Of+UwVW///udr2UElDn8tjMvin3/8aP3z3/9kEcf/nP75P3529ZLj1/5v/tbEry/FP+5f8vKF
/723l5b++58CpJD+RaAzZYgimEpNzYDfGN5+/Ugn/wLBgIlbWZFNYCRwDoqyoRH7NfxI0RlrPjSI
8I7S8Wtt2f36mfIvEOpDaIRJnCJHBlD2n9/4abE+Fu8fRZfflHFB23//kw9EkKFVoLALaQY8LRgV
1+egOywKUQ3DVLjXxtIXKGRgwJSYUdOflW8ns/OH5VNL/Fk7WlLAPkwkCRlbjbskqrQu+jmIhfuu
ChFpoH7RrqHr7Fy28iUBCzPIuuqqJAICgvFwN4ORNnE/iAQYzKPWRPysgpsJznrTX+EmguDW4tXA
RzjMooYlOqqlQ9OUc9Zioo8S1Be7Q+NMdhyDOU3DPbRFGOA1L7/yCtK2htIGY21bLJ7yd+/ROmIB
yNCC1P5LeJdXRT6kmdgfFNUyNv2Bqerktz0S3rrfozdL+Z10KXMdpxc+b5RzLUSBVADR2/7AikOK
DdgkU4Z2WOZm+raUVjhGqF+sAaUAQVBJ1skXClyBKiKVSX9AiDNZ+nW5rfbdygBQsrxKtyaUM/JN
ug9W3XxVXPXQUFla4jNb9yg5xmhBjvpQnw9JUscqmpwwx8WwrZsrZUZc03uXN+7ZdYSs2Z82uABj
GKtETGoMUpcAwoxvdLIQMH554xwX7cQCt08DCLH0JdRVsU+JJzuJNyQ4GAwKgY15HT1Id5dHdMa1
nM4a3xtWm11VCypGFKnv4ihCr/wxLXu7VOjCRfcVtcxO4MfIeMBHXhtZRdjcsV76HkLtAHoAhvbc
r9FD4cUAfre7wDJWSWgHV4vk6mcPw4l17jD02VgpOfDmB8mvH8fYMq//0Jvadnv0dTni93TNejgM
D3Ep6P1i6NtcnumzTu90ArjHT2cCshQX+ARGEh09EZSHQfo9ooNC8eS3ZBM7SxliSPic8wEqGM1Q
pSVQN+IcrayEhtQWXX/o8OgK0DrRxDn60bUMLAq3Ehq+mhi1+OGqlFRXmX5kYW6lJuhkJURZaJTv
IGpZGTY6AVwt9wszcdT+m9r3VireS2Xqt9p3mslW172HRmBXYr7SMjcybtrCb8zYLkCK2+ubUBMd
BXqAMXnQp3Eft2B+IbdxKNhR3dqx+JSaWwHq6nmPMnIBNs3sOQvfe/1HBAbPdKgcXX6Y5h9GqVvF
+BOVfmdIYJ8qTtgMXi5i74KWOX3R5P5eLTugOd/qQC2dhLzO2kuF7I4ZNYI1pJLTKr0/AaXdFag4
VHSvxi8kUB1csGgkvAvEwxQ8zvmzOq1b/UaY19BCs4Zisma6pfpDUPpkWA96YiXNndrlXl9/15XI
ktXnWDzoPUj3StkTDHSmT5Od9DdK+RNx2qqk9yTfEUTroL3axjLedyMI0BvTEZMKQ94rUegZkw4t
W8xPhah7omRVBT+bHEC95L4QI683wPiZD55s1nYn37bxfTIQi0rgc6KGnwXIiYfCnTonFnoxf6j5
Td9Cp5bs5kh0AznwRgpUM33VoISOEqIPAa+NMIj7Bn82H/dRGdoGWSmz6E7GS9ZXG70PnEjTG1tq
RDuFmSZXrXxuHUpyRwJhVxtG61Y0b6beL0ZMXBbsZ62/S+p1LO6S9C4huywO0EJeqiuAeVw1Dtch
PlmGfqD6qmjTOjPA7B/KttEjLysPKyrnXpsKrkDuAxkScEK3CyU4BpI4tZh6cdSupe5npdUWMDlW
1RDLbNUr1HJ3ZQnhzuohDwvbrA4T8jSDiTrugKmixUYRR9sMYzsB2Fboaqc3jV1rpLfq9BZpmhWE
pp/p/TUZAh8xgqVMg5/mhduXsZ+EsVtXwO6OxCNltTNK1aoVeRP1hjOAmRhX91ulv8jNUyVuJV3Y
KuIPQb0boyulJ9fg5UEVIV9nULjX4+ZGMFMHmiN2EX3rDRnTC02J+TEV5Ssy6DezLB7GNgVtbSY6
YCd5CNp2A2o5l3SAC5vRfqjuu+xKkJ+DEgoJYmd1IVhIs/VQi5tSKTdA03nD1FsxuDyF9EAr7I0p
30UCEN06aoREcINgAxSMPU0KoBOy1xfmaugjD3IAPjLHTlXWVqmSVarNXjIEljJvAu1BCs3VND90
wUtabwQQagZ95qfVU2I8TXJoTzlUc9rMNpvcGoBzNkA3VgSvtJEsU7qb28YpUtVSG91qyxe8mf1e
fWvG6Hsix3Yfz27UGB7pJKeSyHVtqkgdKqs+7H3NGG67KUCg1vtRHdtl+Egw7RrFyqrzNoWpcpTc
LvvRTJD+SEzsGHDSouNmmKN1iYnTSqjYUNFW2ue2aC1l+FGasS9J8FEj+mbSwemlyTNr2Rqn2U4D
zRXQBhWCvq8JckuT1G2UhFdFcdsCox7k4KKPwT43vKhIWQWT084jNCoUty/GfYae+qbGD0FOC92K
BhrAZX8vZo/6DIyMoe3qKttIkQE97HSVl8OmT4q9KSdXkBdbmVq/KgIk9tIedxF21SjN9jgDVyLP
Fq118MBW+AdQ5jEHK6xNSxoBGleAKCaZHYW3eIDcpSEErsz9jIr4pEIDPiROWEdelBa2qn0nJLCV
GN2mYm6Lw21L90p+nQ2FJYHqUgUp64S90gw2mGGsEH5S0K8qcWNkL5Ep+nWS2Ho3WUkLcYOmteZW
tkqNWhraZdufYYZwQfwZgaQTa23P9G0E+7iAjJa0L+bGi5kKKxR9lLaxOrlBww7cLxOgnSN3kvTd
FMk2GRtbBZoGOHLIWXU28xtDEFlplNkh0gsAMV5Nw+gp8ZM0fRNNsG9om4b+HECqlWmK1ZnvY49q
T19hJeFEwgnv6dhG6g0UTjeyCqpLobTn9CCT60n36wE4F3ldT1vKfPSThCaG/E6fNKceDo1SWJOc
eImSWxERv6WV6czRYOuK4SXkrqLgOCo2MXitWnAUGxJb9OthjFwFvZ/leB8FnT22iSVhd8z5flCI
PaJPCbkaW5m+U/oWILboEqg3gxzGiKwsuc4Ucx31yMLpikfq2ImSya56ui3D0p90rEh5wLCsXnoR
ptKiaN6dqeaI3WAZggZFi6cYpsWiB8ITjqaX7FL4OUqbdLzV6Z2MREYOkcZRvO7L1OpEdGmNULys
DyMAahMUOQRAiQ1ADukmwyFNwDkE+Lo19FDUie+i7HuujJbQvactvipD/m7Q7ayD/h14xbXSM5Sd
okC3BBcvGo7WYpvY6ahaLfJAIkVarAusNpGehKy16GxYUXIribtJS9gYrAqTPUorFZkjiFJd0yF3
5+5nC8jRNNZ2ngZ2o6o2odJ2Jso9NcmmbCJPSMJVWppWFUk2xVpORQS/36xJfQjgVEKiu0WkW3EN
CWc/EV28CKoRLEaS6SF9PylQV+kFaw7N/SAYzpRmnt5OjpaZNoTgrSmStlMS2V2U+8lMnGpI7CaT
bElNtgrSTijy2/1UuUqGPx9XTpc9iZG+E8nk9P0ed62FOozTlF6fVXY3TNAfx64WsDLz9wJzaIaV
E2FKu+kdbynsoAgUweukQJmZfpdldV+okw/dMkeRH6Npo+DOnAETViPZkyNo5ik40SEkIYx8l1Sh
M4eSY5Qoc+JvFUmQ4n4KnJp+M+h7bhWALyfz4EgkhpMv3TlLHA0d+AYaskqj8KhYOWOJS157l2Pq
J6gXgR4Dp2UXZbpl5K1ljkir/JWAOZNiOB8Hn8Sk3CMK56tNKiPsD+EjEO1o/CAOK0CTqxkMCRne
Vd6SNupXMg729jgxyb2qiBTkwZT39CD3xk4RhG2eA5OpvZf5VjNuzBQ9cJUAjXPo8QSVJyA7HXXD
bqigpVBGfjBehRqc9y6uBbcwd3qRvFTmz1SgXofwOQjlhfzIV7mgz9/L9+XG5iQIXSd2B+25WBeg
c2AvQSC49tlNZIMwx6lAqdujcoJwAOlt6gtPw9r0qR1tlt4QS8t1fPifVPjKoM1a3BTIXYA9g6Iw
xXp26TbwGDaQlEflz7+3Q46lnROTIhFQMxmxQwY7vioCS/eAFMNo2115+MWrv/g44/Pdx3f3xw45
FnJOTKbBHFShkHYwidvwJr/V1uVuOjLqi6tlicPz7/wTeyybcWKvn8J2SNL2mI8COq6AYBBa2R0G
Dcw9YW3+vDylx1X6kp45sccl9jSj1mqtSrqDuCkOuoeePQPkXfKqfsg3DMHQOpKXO8mmiG3zMXVS
w1oUglp4ix43/cmQZaXTe0HDW1TxAaXHq5sCGD3b9EpcLbFLLG5azsf0TW7mWoflzHYCUoys0bzf
ylfUnV0w26EFZPGYsL/4ZYIh+yAiTysZ6Bv+vKBN3tSBpgf0ADp0CJUobn1VPkee+KQcRlDGqrYC
XfpNse+25VJm5Qvc57h5T2xzyY10jkYzG4v80LSyPaPjhGo3QiYiEDwo5KDPr1QuXL0vnS59LLT3
Qiq/Tx0426uIHGiBB1jSIFxpN2JcXQ2hUVmN/hgLhyYWbVUsbvtYuQ3UeUNrZWNW5RZPSSdT8JYq
E3eu4l0uKqt0hkOooq0sl5VdT9lzQNrt2M3vea96sVjcz3jP0Ahxc/Ou59IqS5vVgP8j34Xup5E9
691Nq66nuLRk+LloBWYiLwXmxeoM/dXArvl/7H1JU+RIuu1fefb2KpPko7YaYoQgiCCBZCPLJElJ
rnkefv07orqrQPCIrl7dxe0uq26rLHDJ5cM3nME2mthtcgrGnxV8j+iwB5jhdsiKZ7+1XMOUdmPU
24CegpjYafAzNLR1Roz9lIbHIC49ab6gM7gKi7NKTuVINn2r293sC1YFbpp3dlAlLlg/dpUdiuKn
ZcJOI9X3VfuCnldMoIKCGKuBJ4OFLDWWwUp09BjUeeMktLTTON5KvbJlE53aEADxVjmTahGVBE9x
1dQ2n/oXyHEAYMI3veqRuoHMPUi4WhfGhULTfJl9tRIXdSYWKqTECYrr8z7DwenNPOd4dbHB/mlJ
jXOToJDPYW63uFQTrmTRx2Vz1zzO2MB8BMOaOhNED6SyG/hpdptqk14hUDzC4iEBify/8SaZb8q/
H2KJhxVRNk0WwUOg+gBEAWJGR4dYJ1Kn9UWXwk8rzG/GWmxxfyjiyOdFczc8zioDcM/AeMNenKZ1
dj8fn9XLpaL2h5b2n1v7r0le+lgAjWgNcsraO+jFeOpXvgtD23iCP+w+ujH3l8qkny+dv0dbLB29
mKpOKsym2gL/COwq2szb/6Ab82kd/c1Mzn/+5iqIx6RKDc18vW1h+8pevYmAlN3B69yyU7iQ/HOP
dWs5lYsrl+nB2IPr0dzNIhKwNj+N1+gnO9oL8HnDfe6GXgKmTrgFSusiWODz2+HviV1cvxNlBksU
bgfzegQ8mIkcVajsZizLQ8JLb0B6/vWFv+xmL192UfiNizFPiGk2d7iwtrQd3Tg9tQJsQSQepLv9
erDPo5k333Nx3Vq9H/g8tOZ1E59mbEnwZHna9SyKiUV6vPRyn+4KdENRN+HgdsklCtGU5STqMEpx
xOEeEqvZJajxIhSsXl2XLvbv5nW/PFLfjrf4fNrImlgrZYPoUHdeHYpvZum653wLL4ubS0Bk8tnH
AzlFzOKuAi3SxTZsDWSxLRHpnU+R6KV1cif05lz3dHRkxH4I6p+tgXuVn3mBbrporbh+1rigmOwS
HcBamV6jXrMXvBhslQpzxQQc5LVCt9no231xy9kNTzob+PtVrM7oANmhheqL0Rx4Qq+DfCcHWGiU
1BkLukpqvHfnb3k4XOAAfCAHzav07YsuzgEjgK16nQ3pXSZ+xhqkEIumsUOmrqG16jRJ7w6JLFxF
lTeMpRtGFuqb7a+m1K/b5nvH+VWGr2hHY7P1zfiK9LAz6sZ1HhnXEWvvVRk8cqtDfZTf1grVJiN6
tEwggMsI5XyU1v6LXfD2bRYHjClTwaYInw04uiPc1mZHvgPfFl6+Tbwmdy5dDq9N6w/L8s06WSzL
1NKKtlIyvUu2weaJx26e2umOPFj74pxJW3OeyY54/iPfiDUOnNLWjhTB70vstjfnGRN1MQr+dKPg
EOUwbtcl2t3vD/ZWSzuzmFduY32Txl4OJ1beZbJx/Mm68iXENerrWu/h7lvaQU+cunu58BGWewee
hPC6M9HsIhYcCsXi4JNdgy88duI8MPNoJbx1C1Lux8Bw6mTcAC7tmhU5cwGSTjyWjm+Zj4Xf7Qye
eoOW3FQJqe3REJtQRuvXR/tfDM7/nesTf5WAZojPOwyO/VKl7a8fb8E38w/8C3zD6R+g5hJugUwK
i0UU1f8C3+CP0MoHGoXLV+jN/Ef/At8Q8w9QanUumE5nc8P5hvgX9gZ/BFVBAHMo5DBRsjHNfwS9
eb+eGAM9ElYYnIMHyg3UkBa5VdmmGo7RploNBggLLF4XEg0GH+X0DER0nFDsBKKl28XjIZDxxkih
E4LyZzMBshsa10rE61yDPsB4302xY9Slkw2WE8aWk6Iz6NfSlZq2K4LEtcgv2jxZIrGHEsiJMHgo
4uobDCtWfslXQag2BlpxGSrRKl8NxeQ2HM0xX0OntlmHTfgQ0NodYAY7oYsTqtT20a3QOFmrgVzF
W0WsTcUBHZYcZ3s0BjZLg8g2M3WHe+jRt7rTFIbrPtI8SE7tOUhLyKSaFIcFfo/RXzKZnQ+nvw+v
jxO7uOQAPuo42C/VqinRuhqBoeRHirp4V7LVm+V2/PN3vgU1vY82P460uGWKsojDocAntMyjZn7v
jAtAV/rxVSD0hMPGMASFRKdcDFAKLatN1VcrCUCvDmsieZ7iVYygDr2JWL8LTPSAClTry/gw58g5
MkiTu0rdgHfvVE3qEQC7qyTc1RpzeffQElBhjfsBCyfMUT9vfDvAzytcIvPvasrxymKBPTPYBLnV
4Mnc5hDHhJaSP+beCE2RWtV2SwOvIhkkOOJNhtI/gSZqFu1JfTEe+zjDmAADPqPzPp7R+e+Pfd1A
5aPou2pVccDG0DcdnlWgO1b70ObdJjYyp0ltKga8o29nmJTE9FcIbryvP/Sn3+HNYyzO/lTnhI8B
voOyfBuETvRxICstOpsx88KawtGzWL3v33gR8eYFSB1hMOBYgH2Taei2z5Td6Zfe6LXS+36XzOPg
IrU4DjsgDd/PLIALRdLEmNnavAsLtlW6DwMnZWspqFPhQ2VdcQM1NLqr9PY0aYc877x6ejCBvpgo
5hoxX+6j7fvT7y6pHrxPFudt9f7RFnc9rduhq1VboW7O0LQWbhwC2IGqSlYGXjDrV3L08rvg9N98
5L9nZHEgW9ow+kWHj1zyxGU5msAmQBJFt0r82vl6qM+X9d9DLY6ojEVRAcmKajUOmV3PqoPpBfW9
SyMsTo4QHt7A22CEfnyqxF3dXjiaPt8RlmSAXiFfWmrQcZ3IAnyLatUaN834jAosYCLMtvznr2fq
0+2A3pRlMcJx5y62QyQaa0hrjFOi+W116wJSgtP56zHoq9bxh80AfWnA+wykY0s0U80CXdehGbpK
qxgnXL8qRtx0kdyaE9xKYt3NJBBk04T+co++874GmmMKVIRD8n4AtCkoxG+TRTdR39qyKpTdasO3
rmlRnovQ1zYi/KsSErax3220hF2lwzcV6xuawEPQiAHbCG/QxnTTNvaSgq314lfQ9Cu9hXSANR0a
8ayXvzSKnxfFDtnWzggPnUxsCXQKa3qHJkAmeBr5VdNvaJyAUdSw2oa4j1tO1rbL8PwCuxtNJk2z
HGCFVwGqqn2qcIQXW38YnFAXrh81bjXdl5qxI53aJHq7afp1UeheXicHM3uBQqWR/4wq8ZvR7p6z
6Sz94dSIdWMe+mi4bRPxW6FmGmqwsTAqwML0c9hh4lS4bzBxdSj2U165FKWmqLVsmuqeLASEE48V
2nNa/1QBz6FRsmY9W+cFXMDT2ImDg1laHpbIMW3iQ1ybV3H5q0UIMW3EbVM+x9Ma/tCvr9BnbOWj
JT1qpxay2fw5mJ5a+gCpy12Z/2BRevThjM3H1gV7zo37yZ2Kys175TWW5Y0DX/W1up4GuW8Hc92H
3/qyXEEPZcdB9kiBsWhLeBuoazX2K7PJr+blokW/ymiu3MZraWq3+DzomiqnxU2RjswNcgYkgvlL
tkAZSP/cD0ECaJqo7cBAZmma1yg9c6gp9AfS9UiZ+00r6vVQnv0Qjg3jPjVrtygjrzV7x9T5PpWB
TaFtL/lGB3Kqn6+HCF97qGZElAMcrd36lTvoGtbGTy1V7hjiHAdTtfw14F+K0gyl6NGVPxsLSJag
9yK4HpXwIRTBPscuYyLcKvWDEIXgTF9hzqH65XZAduh/RgQJHGE0iCIHaF/HhWNGKCUUxEvz1G06
6y7tbmqGzjB3rbF2a4R9TfvTDL0KzQDLPOSQqNCPOtBtU6lBYSs85VBXhaCIOxQgfZDuUQVQ0CfQ
PgBsdIpTNwcLpQqylanAYGjRJ/TNayvs3DJBASJPDpWgP2JdPUV0usl4fsin/lT38ipFKKvTZ8MP
dtDqsAWC0KZ9bikKgVl1T0D68MU38EHtPAQiIf/ZjC/9DDiAIiodoHQrMgRCMNyp6jNBiztodSex
Kjc8tlEF6MEvA2ASAnv6yQA6CI8vGgeB05r2HPNQrA2OSNqKDnCbdWCga5ujwydoTgItlYTTVZHE
m8ps9mmZO6FZXA9B9lTgt7Wm6cn8BkIieAJbGcqGkuRNHteYB2CLAE7ivFtFWgihqPuEIXco0w3y
YyxI6JwXT/5YHP0WugCcrvJ+dCtguZpGXUt5hrWv5+vM0YDK6gYfbRwowsD6cg4mzdrhQXILMN62
7wGUGck2nqGVVbZKuIZ2jX9PaLXhirsSq3+CmVIWeukI5n45XFmjuEk0HyEaSkEFkKAF8IJdWm8t
AaWQEQ7mOQfWYXLmN4xlc+b1sO7Mp66fVQLPDLBRfJyiP8BX8hil0TbM0idZabdRU+2G2r8yR8NR
Qb8etCuNm04JxGk9PSkzdgm+AsNx3YyVB8SRgz3WFPnKwEBGUaxo2m+pn6yqmm6I324hcYQt3K1o
a3ldPQMrLU/qRwSaLikn5AqTHcFWfkzVJtCAgeiviESTh0KCNxb7sAoeLBxQWtxcpSaAzZZd68fQ
avdjFzoaEIRjcAVA4q0wuwMpn4A9OlXtsAV+o5C1S0ZUL+NkhsGuqiQBtGabQcY5T+I1wXHXq+Gg
KXWP+pujjHBfcYAHRXo9xfGmZabjs9nzPtlG9bkKus3Xt+BChhlhF5Jagb+4zqShG3IRa9c4/1PV
5ggZpmKngEPnEQ4DoPJy1LF1M1mlGVJCSKQNIwVsJ3a5bnlUhvu4068HxEqV7I5aeF8pfuHRPgSE
iydbhN8illmCgKxa8VS6pPJvdB8cKjXZrL5P8C2tOl01TeJ+PSEfQo/FqIvQg7QKvKG6qGbYhmPR
+6ZVa2pecqB7VQh5F3vMwxgUzFXUl7j1Cm9/07IIRW1I3YzxcqKwecs3TEO03TbHVp+ZacLNB8sz
+v5mDgBUCKkfE271U7vvSvkY4FMkxCvMEsihGGC6vQkUI2Pha46uY2MrGDnRln6jJUHSCOMKpBV5
IAB8/QX7dOwavu35fXNqorvGAF7RAliwBpjWgBQgQUo4w4N9gOhmIFgee3BFLHyPUEQnAXjhgC+a
IENYhACyPR4q0hypmFaSvERxcAy1+jjvOW509yxIH7Ua2sTwDEhqy0us9NrvspUV9PchNzxpAT1Y
mE9ZMAEwfOLBlNpDNazScTrXmu6GXbvJAKIee/6YNMFpQmqim9VaM00nQTZWCPV7KBEwtRL91dJp
8titUwQauEiIwoYGGvDr9bFoTvxrw/z95ZZgGhyBfjXqybwsDzrOxLA6U201l3HkJK86zPF03+7a
Ol/j7PWtC5Hxh/rRzPp5LUZxhtokn5fvm3VTl3JgFcXoeb6uo3ZVbEMo9rCrJmvt1xf9R/XFuzzF
X0va3ju6339GA1y/5DODrl7+qv+BDMC5q/D/rz6e8yRP8+z/bOvkR/arfluFnH/wzyqkIfQ/DOxp
3YIWmj4Xjv9dhDQY+wMoPKqjnMwYCGTIcv9NAGR/QLaZUOQcAv8c8lDI3v4iAKJAOZ/TFgoiFirh
EFD6BwTAJXkGHn+WCYAHQ20FZU/xAV3SNswXPBXnLjgyOEqxq7J66gzwSDQfbAigagN0wHApxvyX
NcC1jHxLmx21fFeXILtFx8pM1lFceG+m8pPK2hJn8+dzEQkZNTAG0cpZrG5ipKHK+1ic/63ua0zw
SC7g/QNkD3g0T6y3i3+qzIzKA+iJqO2bHMRIRpcSugrKR2NVauZ56jOnLJqNYTUgqYA4VP2eGCg8
IdTGLXAy2MacUrdHw0F2/9R5YX4KJKIStWEBdTv2eu682dlTNfY0sIh+JtBGdRtd8UMPIXpkAOOP
utZL2+oNtimlrla8zLaE4R99Pf1LVBejYNtZqJ6DvIqWC13qzpR9mRDiF/E5S2Vy1/AeYiao7Dpa
avFNTuD11SePeMh1ZOHMBV79pSlxAfcDYsAWjqOe1UdQjS2IjzjU79yWGw/RGHUeDKzAAuqmlcGC
4sJTv6bpf1+l/M+nZij2GwaRBlt2bwceIDoK4/gMEKbpdNtilZ1zWFU1UPIwHG2XAq9SOZftp9/H
Jx/HXUROxqRSU48xbreSu2wVr401+sXrS8CYV+DLh/cDZdjQsTjmFfL+yA9Zycc6LeNzqYWGzYY4
cVVKZwnvU6f6ADYEU2uXQw4UVSYejBLVfR9Xg63XqdgPQrCNb7bcbUMJ6Deb+gcIpcUebQhwLX5O
9+g+gIg1jrdm2fzWVN+sMq0IkKPlSF06COzX1XWjhwdeAh7fQJ/FLuqSu9QablrRA9IbRCki/4Z5
wudw4B6B6+ck7NYRLW5QeIEdm6lviiqPt4FWyWuUYlA8FuERAIYDG61qlVhkW4D4vO5aE8p7gzrQ
qgeTrQT8agRNy+/bfdRpW7ONuG2VUPIHfWXI+QqKZf1Mz1j3Mz8syKYN0jBiSx/sBXRyBqez0l9Z
GGyikpzKoUicXLTaqtUCpB6W9a2JIwBhaFu5JGAvfiFexriBnDefpu3UsnKT902yC1UD+/J8uhlb
0GzaVG40vRm2ARN4olitvt6F87JZfG5c8dDwtyyAEcRrN//NORAYDShktFTnvg22Gaa2iyfXYqkT
j/zS1lkqTc17B81NCvY0xX85WR64JBhL8Ai1kxHXD1oNDoilkgqZI/suU26gbCB3eW1AB6o79wUy
4mrKDyKhoI7k17LI9V1BTL7mWhrYQRvc1kMBhVqIK2h5fDZUccYx873IyDmrjStRNhq4JtO9EkFo
92X0WDKBQn5Hz6ARegE3WjuW8mbMueG0IDaxKYP2Y6utBSIesIfY3soAfM9DEu1S3ES2JXwdBYRg
z0Ygp1Ud1U6mjffUB9nIl9WuCySaIUSuqA6GAJMo6VZGBXe1MVgrWYJpUtNHHk8IwVW2KWutc8Zq
uK9FFdqiRgJXlZsMbwgEe4cSWgyeidJ7j081mGF1egqZPI9h9hIm6jma1H4CLayOtykxr2sr8nIL
8JigVdTpUubkGQOsrSGJa/rJNdLb3war7tLa75ykAOmsrmFUEUMDL4XZHW/ZDUX23EFjYB317BsM
YwfHbKurWs+vBrQ5wd8Yr/0Gz66jem+jSASaVtUWbilHEFAzv1yTBmqWATlrBF0fLTOe0Qks0EGC
8CSsoJ0qrHesbbai0OoLWRS6JMtljGAFVypOZNyqc6vz/amlFTQeJQRTb6MBCFCWwrd4kFS7mowU
5i+xmosaKJrhR0en60vgNMI0+t0FAIPSDkQb6Wvo+Iwk/ZH4vuYh9yNQWwvlOc9kv25JDkxEBVHR
VdMb4S310Q2C/cArH6ItrkVa6GsTwmV7Q4W50+pD4EUpmH9D3k3E7UIJ8hbvCuWYPWQyXL2Y0T8l
9DiEaSl0xSbpqDh5CXsjf6BdCGV0ptguQGb2mMP20iMZgSZqMJE7XbXAxtZlE3mZDNFdy/XuW6an
cLEfxE0280WTqms2KgdeddRAqbHC+taQVn4DIxnNGUifX1d6pq1Au/C3+dS0rt/mYHK0w5VGBziE
DKA6UlQMSmUSLxkmBTpFUu1KRDQrQ/FHqUAZig1Iw+kZvihqPTXolOtK8Mzu2oFc+0jcHVGK2KWI
C52q0HEgd6Fn8npGogJQaiod3RZS/jCSxDxMUEm5S9tcwtwDCoLzDMq+OqusRo1HL7tdDT+EjeFX
5qEe5Xg1pBkoUEVlumVdBVtjKMW1Ud6iv62D3GnJ1BbtgJEkyjAqD1CDGQ1zpRk60M0c3Lg8SajL
iwjADnwaL8so9C4TBp5gRgfX8jm0x6jfrXTdt86+RtWaCVBpdRUlD10ror3sjQY7HpJI8HEcHsGl
KC7kfXPe/+5YnuEnJpoIRFiIz5der4PVBC2sjMmpTlJyU7AOtdymiIZvfWicOpjLftfNPv4+Tp1+
/PpC+LiTpCAwsAU2AXIiYik2amVxPkIngNxSAMFnGCxZh/+BIdeiN4h4RmAcvBkuBKQtpj4/x5uL
ZzA60H0DYt6CUR+him3zXbvugDF22UO6rldRZ5fb4gTFzLXhKU/bandfv+iH8H9+ArS8IbCOSWZs
GenoOc1Ij0jotooIwqkRLysp3wmaE4QuXTruGtr129YYQ3vm39hUx7ouVYqKNsnZrdXiFPezbryg
IIjEa/HtASSRAlh8YErgFbiYGc4Qgqk4FKesZRVQGsa1Hxnnr1/+szGg7iIJMYBAgZjG+9nPRqkM
fRT8hNgL9cTCOCFRYRcu/EuDLIpbZZCkQFhb/JSP7IWNg4eQ4KLW06eDII+CPAK0ScQyHq+T2JRB
yvipkGsG3Ymr2eomWhepBzpBfGyAGnD6i+aK833yfn/CEJihl8ctoBwRVb6fvy6d0DZXLT9BA9jp
qsFOmx44+ksz+DFHkgCII4VH8g4oJV2eA1GPzH3SGn4KSYIGKEGUMoCd3+CGjaeqsUuGMLucSqdg
k3aC0HPjtpm8RrB4BVemOyvMW8Tpxbaa6u9dFNzRroImVI3UOkxHAZeECdCnv+oTxz+n4C1c5bOJ
efvAi28OGQClgUuMBx72cQHoTf5rQBr99SBLCC3UiTAt0EDH3GBO8Pf3058TKFPmRsBPM+FpBMEM
HLybaD2uZje7S+7EH8PWxWiL1Etk0xDWA0ZjN+lBfa9t0dga7CX3z8Fd86NxpI7qn61uLw38cS45
ROeBRYTmDuAKr/oYb49IM1GAnUh60jJti/x5E5fpC026nxdmc4ZhvF/MczkCy0vqsyHCsg4S0b7q
Y+7TU9pXMCpT+ZryPrZpU+6HfvoOBeWD349bOnQ3pA7WX4/+2UsicjBgSMNQb1reN3mjrL4p8ZIZ
+x1o94rcMXSLvh7j4xkxv6DFIYSFNj+gcO+XS1yHrI/g735KBuJoyOqa6RLa4n2lFMsQEiVvhzDf
D5G0+jT1DYYYymhN+mM41Fvp/wDxxNXNCx/s8yn7+3XI+7FCStpxiDg9dcOwCkthMzDiUnn79aQt
Ss8fX2me1TfLLykjXBBIHk8ggId344/01j/Ku+kWIbR8Vhs48OXehSE/nUUBkVQIbQqUh+Y3fzNk
SfqOJzJkp6iszD1YcOw0wYHd9aHZ4fnh+AwmIKoPk57fB+2AvlzFhNNC6HRf9un3WkKuYMiml8GE
i0DcbCeCyfn6ET+be9zNr/mrjo7c4nKWzPfhbivoqYZcxzCz7E20iPzhvxgGLC2doOguCfbF+4kY
/alA9BJSIB+qTTI9M+qvzPiC9u4n72JaOFykAPgPy38xSD2m5piidoxAAxDvSsXwGWd7DieGC9Hs
J58V2nSoUMN35FXG6P3bhL3Ct+tHcsKJDoCoEscOcj92pVubODXupi56+forGZ8caVSXKAaYr7hG
utgicD2oAx405AS1D1RYCAoGow9QKECi6KC2K+Rho9237SoTJUzWhktCl5+cOO/GX+wd6hcmsnWU
gdIsdv0JSIcxe/76Heevszi13w2x2Cs8SfzYYC050RFaP2XXwH64z/JNpTEkv2ZR2EZnfgu7XEMw
lF6IUZeszfm8w+gzcw53BoOO4PtP2jYDNao0wwQ/pZMDNzH4SSDpXSsE8jf1Vfor8fpN8PD1K38s
vr4f9fWzvzkfzIKyWHWYVm3sxVY1rL+rFYNdRQqVnCYc7vyJpt6ImsRBDyXZqqKbvAZaBbi3CHSN
UMTRU0h0aF219ZvC4/SSGPIrpPrjZ/lrYpaRYWym/SBlShCadC7UG+4IHDe467vxvnxJncgR6zmr
gdxKCl5t7AYuP309S5+vvb+fwHz/aaCOn7IOdaQTL0FlBGYanc+vR/jk4Hj78T80D9oUBJQJ7xh3
5e9ShMCsRRD70PzhQnXyszWOQ5BhF0OoEn2C968iqd/0He3Nk0StLB+/ST2+rsJqI5riKp7OGgp7
QXgxupx/6/IT4i435/4E0T/EQ6FR1oE/TebJApItFJVdxNlvMyXPVq0/ixlTjqqbHqgNlMtf8sK8
QCz67OKdSQXo56Eui/+zeOs8bkszyTrzdQkNW/ITZW645Pl2BZm1fn+R9/LZYYlMRryCjwUEtN7P
sqhRJTNFjPGawg1CsYFZFQjAxpWmZ3YL3RHdKg9ZBHPXSxa2ny0k3DsAnc9EoA/NlGkgPqBD3Dj1
xlaX2mYAgVJ1FxHen7wganOAOKBnA+wJn++nN8cGH9qhD6ZSPw00dzNDbDvF9xnTHzuIaZIOtntA
fVkGSA+VuHRQfjI21yVaoOgzIp9fQi8ilfQFaojsBM7fKi+hjWXaJhV7wu/8hK21QLq5hDjMJYz3
UoZjPqFRCIVIKYoJEHiViyswNXsigyFHLMV1Wx9GWCvqkESFoqld8efauA8i6VV5CFrHBFEdZpvh
6KXhdICmUJJILxSgmCtxTcx4VaTTirVPbXwdVR0w2dTpQdFIpvqeDToqhQirvz5hPtsDc0ANSJ6p
g1+6LM4waOA1mYrYCeXNIAbYbTj1GY3tSN+n/paOajWgcawifVup34XWbJtRXDh8PqnB4REg2Y9W
qUSyv5hAqHj0YTenRYI1DglmPvw2lRVkaXpI8OB//ZevX/qzuwOrFCE1+tFc/+DWhPISq+PJoidi
httgOkoI9NAMHamwBl4l/yFT6YT+cx9Fqy6qvBCoPoNM+9ZEn1oPThm0DZupuk5H6hQ8cLg1+eDs
X1VqunBEfXLFvH3QJXFd9llhiITQ0yj2gXGfWfcXZoJ+OBkssDFQzZnR0pj+pd5GEIuGgaRPT5TQ
X2nf9+jPleRbG5vHOG6bXd4ZmyAoIHw2QWwQvaSN3gcm+E39nncQRZB5JJ24KX6jG7WKgxrqbj05
jDp/kqY+QtFxIjal3QG51GPiDyEqw1lkG2GNIry8yQLrpdCGVdBZu9oSKYC/NHuJLJCg8kmDPYke
h44cCHMiJewpnzhaBinEI9ut1ZQMuFQNGkcsu0fL9BHiFqsor/pDNKIlbWQF6BbtCwwyj1oPYbes
hHITJaUNMuSxKVtAp0jZOpClMiDSZa1lAwSulsDtzciOePgNhJuved5tAx0onKyobvvRuDFz4fCs
eWaQvLE1KKDxnqwikXyvyxyldt/fCzqu4V8J0FZ+N6rS6ywN1hpqV5LhR5ymP/KwPEoyAREKuNGe
jrFx00Y6EBF+N215O/7UWf2QVNrBaq2TCsw93OGvSdFDqpIFv4NWu4HJqmfprTqWzAKBB2RWKjLX
qmJAylCvmiX6jBI2axZpbTNpG0dvp3uR+h7TIDqfa1cA4B5F2Kz0lO9QFMDZrNAsCAzu5rF2lRn8
3EdN42C+t7mIHpu8MfDbejTO8HMWSZxkMKF+lHXXeSEfagqtS4R8HhnNHxE2AyRDQIMoxmxdWvEx
kKpz/IBB6VOV5ZYjwXcR7d7CZPwbJDZC7JxY3xpZHqxKiK+il6ZRt+14tOrBjSoJQOcBijdOFiVo
CEtIQAPmVvUWUkIi79ggt3GL5nnaAEZH0ZAbdJpvOwGwdajd6/pg2pofjIhOiyON8iOkTHamCnW7
H4C0Dq0QwP842vT6sGt06/sYwGY+K6afTTsNjojFVdzJdSnaFWHD1o8zqPkVpLBDTbvTZvSqXlnS
U74BZrU0z6j1GraehGc5+XdMFOrU+MrrOxOs89TadWm6HqLkrh5HdZWpZkNHuKblgK/LgB7rTh36
ZBIHlYYw5Kzb6kRmtDuQsC64qLfoIR+NkCebAbJw34aSnlEqQkGZHIeh+GGZ08+qARdQTHd0Mr0Y
ZD8DTSm36qDFxoWE5yYLgUlljYfGTL/RRUPsqk7pNa9LdQUbcaA89AQY6FqUTh/KZC2mrnUB7y89
c7DWugqax6FrwRLuULzKCUDt5jyBamx/f30wfchAUO1FzgNmN/IeHf+Zz603oURfVVMYoOBwC709
6BdaN+JxuEq92UCwhi6NzUu3zu16C5T59qJT0zKWWA7O3w+eKLSiYUNCbxM4nfyJAdHWlRN6l8xj
lnH3cqBFwNRrlMbTxOitiSYQuMWbAAJd9KK/5qVhFsXiok+LISkCditM6vl97sHoztUsVHiEdYiT
7FpU4KiO+j8trsx3i4WUQkc5AhISi4tdZKWaAFRDgkQhs6NFnoUWX3FJjf7DUpmbdybgDqiwzEjn
pcSMroysU9VontoKIrd+WGluKvJ9FPUw1Uu6bd0Kj2uDpxBm2KY23Lc5ne7B5Zm24AHynRa0DzWI
BR7zI5BaInGp1ffpE+IZZzNwpsM5YBH4D5lV6mNOkF5dZ9tu2920uZNuYu//UXYmy5Hy0LZ+IkWA
6KdA9s600709IdyCBAKBaCSe/q6scyNuVfoP5z2DmhZOULv3Wt+CgPxBXKkreHoWI/DukOZvLsyj
H3csKAvRs7fQfwNLH9T1f4fymI/9BPGMddvb9gFQyCoJBz+KOzqBPgit7jbztFryvGaLGfYLHIiQ
yO6p/ys7hWb0v8MJfh4zcJFFjCrCCTCjYYL9988wp1tYNrbmti5ufcssfGx4ap4uXAJ+nCQj6GvA
FQBa3sLPPf+x+aQ72yFE30LNuyOCrjxlNnMuYGra+IyuCbuITDstBX/fYU8z2MG1Ax12D+2L83XK
nVwLJhwsFWD2r8pHJAYguxZqlmjRbbw16J3gK/iIPrfuzTq4L9YeuqzlMkLO2yXQw6W/5GzR4jmv
u7wN/OMYPhC4thSdU088dt7NhSF1qmv89pPPFi01AVOpeBMep63c9Nf5dljm9/OCxic2zsVS9X89
7a+N4HzkECu3SR5o64iEoGcnzbc22k9/mHvL/4/Q39Pffv7b/n7aeU0nwEsMhtk65nRLBgsBqqF8
IPq1mpqEaQBqp7L49mf2aOwWepK3EFsRpBhIgjlJWNvEzDsv5Ivf3/h/fdm//6izOQzKYY1bZmMd
M3uAQQmCpPETmIy7DPLL3590PoHO9qM/rfy/dt157BuWT8w/gmcwJJmct6YBClzJGxyuU1nLB8++
VMJ1zi855w892+pzoomcC+UfZ5zkYz+0g1eG8bUiovjKQv+xRQWKu/PDGPoPFLKJlKH4jeNbcY/M
nWoJvom9H5GvkuTOtKHEXeEMk4IbJU4qIMit0LUdQjiiy5DN6xl3tDmEEMwi0wwxpScSge5tihPa
QxeWJmndLlhYI7QIRJrtmE0X5+kp8uXHIPt7zTjbji0cw6whqIpbSiDvHPqpufIpWNOy0V+GhykU
ZdtCIMzUq6FthETymc9lj7a32jkUXqy6G65aprq40M1z1CuxGEJ27XDnvQOZK54rOGpmK2pS3PmG
BbYkFtdm2lmzBiR6nD4UYGEgLTfXFkJbatPdQRR4r0v7xs3yfcQADMoqjb/Gvgt0dydKHz3YOnit
fPsrqhHEK4xMUGZCqb92914GFDxpGfj2euO3/coB5du47nNvI7OgDYFsGJobVoBYwbUNf0oH+nbn
Lnxj1naFwAFwho+N321hUFnkxrZBy67BRGDukYV8zaT7bQbXTSUnC+ysR/D+wGdwd6GF74eWzoBu
rTqYvjpmjiVg6KVk1Y4mjL0SLXg/d455Fa2jmj0yQfA2M7Yte0i7Gl6AEqjDbWnV76e9eegA5rC8
DQRB4AGYERDvpt2OEVjBtraBHGTjNdSxPkgJk0l0kw2x60GY0tZQOuFEHo/EfOLqOqykHrotYAcz
0DbMXcJftnDGeQJN2SUx6/UReblbW+WHzrO3AVDhyiFAX7veA8s8uqosATjhONqroAm+5tJmcPQB
WF1JgKxkfmwZ3bCuy0E2DrZSQ3nIKblFeuNwK3L1Asaxt8izfE3H8WDL6FURgCAm+w7toSLxomnb
9/Mux4Jmmq5KplKrmME8OBFcicMajp4CDrwcSVOTLefl4BkPQCkNhrOgEM+PTRijkqNSMgRFUjEH
+myXlcW+dzp2tIgDGPX8agbYhaPxaYQv0Ao7ayUinYE7gsnZW99DkU2oAXDklfjszjRihj9tTscM
V8sZxORVZme4lDLy3JC8XDYKCQ6wiB0ldriE0OC1LN0t4I/2AcIm57qFlG9NtT5auttRE5VxVOsx
1sDmu8BMEFvthe5mwCFdmo4+yNh1nl/nUUtjrYt9JBDLXUea4mfaeVIoOBht+L2RdQE9vOWau4BW
UTyGVB4obdfM1w8SiMY49Cqos32MNSPIkOB0BVwHkjQRtQa1SOboIZ6j/kgy2Hf1TLJnZ0K5IvKz
MAXWHgxjx8eBlNltKses3c7OgCGFyqhsMhDLveFdFVWUthiL6RTkAn6twmy6tmrTvsLYFhVroMxz
+ys6wkYm5+g9CuCismRQJhUICBtFBn+btzAZW5O/gHoHAiu4oDtIr/WcZqV6t+0OY6If/Ec0srwk
8/UXxjiCkxUu+CJS4zsT6k1wwJlUx2DfrXW7mgflgR0vozisqpVF8K14Bg3jGDVbmwIJPZpqQzr3
AxYLSNtL7KAMqwUnbpM4RX9geYiaQjesC1kOgNCYPs24mBcIPqFLngVIzPDuZz8Ux9YRcHoOcxc7
ugedfC5p7CJmIbb9povbqn9swhHhDEzuRE7e/apxT0axDspPoOe5ClfBgL6kaPvHUdn7XFvf8JY9
Axn+VBeenUzT+F6XwyM6FEh2NOh569ar034KCkwZd6t7d+82Ub9BppsLyyaAYxp6/rhxyb5DNovk
+jgXEghtDmEv0YehCx8Kn72TkpYLVqK64fLOWmflcJ0hTxmu7mnjVzDKMm7BR+3fUFFtAr+Ev8yo
dxfGWeKwZ6ahRO47cTeckGfS+yra8kl2YDvK8dt3+gJYAHbrk/C1D+wXn8J/79XmM5fOmCDgyEkB
QPCgTgbjuyg7Aj10u+i5eR6VAqRdtCsWyn3rMwHFrYcfPttXjaiQmCH0a+T3b1kOPqs3sg0te0Rs
WAiLxenyCwTYR0d6y8IPdz6o6sLPHGyhhKLZl+21F35mDPZlBYXv7KBoHKhPL5JfskLREGb+LsuP
pQJ+xso47gFZmEyGNGlIQZCczX7KdNr5sChnEb5vAwsEtyu8NVhLJiP3WWkBbc7F3kJzGY2EclgE
KFafigRxK+w7kztOGhZka2kY+4eQ7oLMfWBdcRS1ggJLD7DAo21bk+wB7uZnsAFvm86HNUjP364F
N+NgDx8Qm+KMZ6qXvDYwxcLYTAr2wj0Qa7yRQw1v5ipuI7ofsdJSGR2cEslVIQpCloi+gpCtwQa7
VnnwVJXydsxlcWQ2Mm9lBMd4NZgHqBDQ62G0SkYn240UPhurf2AEyD1d0c8AyFrHgvo76loE3jcn
DW8A52M/kmNYo94CF9sRiFoAdCx4E2XGv/tIoPU5QSfs8f5UqKzeLASFCNjHpdSPpNXHEP20Ppfr
SZzQtHZu4qIdX4XFHiyHvVqzuS9z8AMsTpAq2MIMHvZ14rRujtE0bXhbAqnQZnFjywNx4eX0RHlj
tVa0srMBZMVgBLQBAQ+zD5TB7EVVUtstRIJNFeeR986otwW9ZDsZfAvqvtTjhKuv/2fJql9sG6iR
wKuuGlPfoB6IFz2MuJCCOW95WHAJ48h+qbcKkyN1M1QZEVOydoFHQrAkpMlDGD3ksGA3uISlFiMw
mIxYgv2cwb3uyANvixwRC43Gy/JiK1I3xYBejeevndm508p5rrm983WJyrWjbsZA3wcRVm5fzHVi
29a1mNxXAMiQoTLubd8+DJF49qPch48hd9GksNLZ85eKnTDEHf3uZiA6CD5ojL0JcIVebNqu/YQy
/N73BVsWBT2YWlxlaNchYqVFYgCc9XN/RcLs0e31Lhf6UI7Dno/+var7dY4lN0af+QrtLZJOzoDl
B0VP4AkXIeW7EZ9v11MLpCSwfXh732u1BoFlRApmsVBdjxiFYIrHIF9ZxTzFLIvqBJHfIu6ZtZ5D
3WOLI1A9wxQ+K7jEnaDaDliNp8hedQorWOcRuIfxE1vUwaupvCqz/F7X5SLnED9Al4t0ojJ7qwRi
YmZ8v6mcr0MqkJ3EwwrYD/ndetMbfCrDqqjGZ9oi+ByHyjuIMZ3YzyRK1654gXL5CHrUcmxA66kw
L63W/oboPgVWIGn78a6RQZOEkoKnn0m8a2p9TPgKOZsoFn8LzT4X39GvEi2zHYX7WGUhosMGmO0i
9BfiiJv3puUbwsXHUNQLY6r7gjHwXXK+b2m9xmH8O3Ky70CWC0/KHW8BJR0kCvbmaPooj9H9u+5V
BLgn11+wD324Fsr7s7Qeu95UKeOIc6iw8l/VFv7b329mPxSq57eks+u9rvs5qHMrPBZX/oqtgU3k
Bwk3wgMK4e0KQUPLsEjnh1NG79gDMhLjleDgfiln9Yck9PzvOLv9Y0Pg7WBP4bG+at9OUFXotbFa
xXmCmKH0Ut3o0t3w7KrEat3bRRPgVwNO4nfFIteX3uzFX3Sqnv516S17YuAO9qNj3SBQBnYdWaxl
fmB2eVv4u5y8zJ3cZbA0NcU1neiFD/tDQnX2Qs+d5wy3MuZmM0JUAiw7PSte8sxBZInGCVHz5tM2
ZbfXfAAdGxRt6rP17yPrwis+13643IEPEdFJtwOfbhxrnXfdBf3bDxHT+U88q6qU3UTHkzTgj4xY
HUoUukHYA/DeSv01SVv8u1RVuPRVz2uBlnK6YKrxs5DtndopIr2RnXDKlUYlf0UvyRUvVNhPJu+/
xxB3hC6dDk9zV2C6LsPN/7g5LrlG/yCy/q1PhWhcU6TNUjgdbfds9oEld0rARbmRrNvv/O1/0h/B
4EbgGNJRSvCNhVhaS/RMYvterUhyioUE1fRmuOu+pvdL3o4f7WMPVM2//56z+anlSOyWo3ZD/XGv
WieOXERKTWvU3W8Ucnpa0zw0pU5L+Etxpf0GdgY5UPyhDXBSpbCOsmhdO1FSo1csO+xmCj5PucnB
oUMxaikcuZw86zCj06xskJQIoPgBeqXNFaLNkhmxf9K7drz50BUndXjmbXsHwT3ITONFtetKtrBm
JAK4PY/bDmkoLQoV/vi/7NLD5O3YLnxxJ+UJxY3z34+vihG9RM3NsagRa2CdeEIvv8/R8/L5nyeA
DwBnAjyd6KqcPcGB4CXLhTn2U7WAlxF9YWyMWfbw+2N+LAWnH/L/HhOc+mJ/rYRwStICGcj62BFz
HDzxgXLDpbXgv4uZ1MWP8W1syWcj2A4KSwAmxG5pxuo4KikHb9eRGxL4aKgrZ0ydhpm07kFecoex
SgfpjwmC0LJFOdR7h4nnWVuA6ucwsto9ji+/v4MfFIXzIX32rsdq1iVc+N6xYf1NgYA4uM4WdVm8
VMCbzYONAdr6V3nQHVq3+OAzsCXKTVGEQmnD20Qj2bESVPNseLAKH7OSOJcK8Oc9nbO/8DyOVUEy
AsmrJLCOicOpa4js9U274TGILBee9WNEUPjGIMmBCBrZ1uE5qhmaiA6VOOoei+Z1MofBsAuv+9ID
zraGbpaOU3UOXF7dPnSeTmWHC9/zx9w5+wlns7OQVmF5LAqOJ6Go2ybR8vTCwPDyFqgcxPXC6uNo
c3Gl/o+P9M+bO9sRfDj2Zeg35FhsrK1ZBEu47Jf+SqLig5Tl6g4UvBXYXMMVEIGp9yZXl+SGP7ck
GM5s8EVOqMXTTPt3MpdCdqQTYj62rkEluE1ONTW7G5+4fc3LINZGLg1qbb+/7p/T+9+nnn1PYmqN
O0c1H72ofp0UuTctWOp11SOL04aw4/enXfqNZ9/WJ+BWCmVOjXqEvW3ZqtzYC2t96WP+aOBixv3z
Ls8+Jquk3yDlzUUTyl4qFYsFewWqvY/1Nlo1y9PxJb/L4Fa6eAD+03I52/H/efRZd8TOC91TNp0e
3T52G9y4gLpLgwSpqGNC43FP0os6ztNH+u2ZZ3eNWXkWglM9D1MGepxb+SfHAEGSyXjbXSRh/Ong
/fa0sx2Bm5LjQ+IX5m+n9qmzzhczkMWneBbEJ1447V58n2cnlsKUYy/DDAvO3ZhGTSzW7arcW58K
5tgbiiW0/hLvv4/SMxobjKRnw+dsS5Gz6pFp7QVH+TGdFPyr/BWBdk/NFnXARGxQ5YCtKHYe2PLi
MfjCfDzfK5qC1k1o57hAbcCnu7fTclEeo4ObiitYtbcaz8yX3oVp+V9L7l9Lj3e29Hh68l0c98Oj
gh8k7KNkCuXKQUrF7+/10m87W2sKVpqs6K3gGM4czL3nGgHCyFlaq+D4+4MuDZpziWrpdi06OXaG
yzccWov+RiUcp20XUE3cYbpVtfrfpomcjxnvbMmx0ElSHjUZhAVIFN521xo37SGNvk/bPNhNF97l
f1xD/1nivPN1ZnaocmwcKujKh+ZJr+2VHztJv7qkefohOT6bDee4YcdY1HhRSf4sphnykfhyfAoW
p6RAnOEvN/VPb+p8fYG1N7ChDXdcSNP/3Qhb2kyuI0b3yKMi4fPaUZdYU5eecPatMj4aU9PBPepS
rQerToBPWFwYgqfB/NuvOPs+bAw7h7euh0NfvwG5qo2Bcdj7H87C7NSuf/n9cf81g/9+Z2c7gJij
wQVfyDuODkSB/sE0R6VE+vtD/hhef/tNZyv/BKAyylqYwO4KF4C42QbrYR9u5qdwE9Yx2zgJTbtT
XemmeHBitUCi8HW3vxy89J+D/++fe7YpKL+vfTniD+lAVtSI8C1VHF5nn/oJ1mroz6tLmvdL7/ds
R2iFVUdTDnljh6aQY71DZLTxQQS98IJPF7ZfXvB5bUm0VVdkdkRO6qSjpmm2nVbQrSxiBvLDk07E
/fzmJe7OX7P00gpG/ywZZ0+H7AJ3BxsXV1QrzoasPedFJLCoHCVT131DB+CZnACAE7HtbGu4HscJ
4GA56rgo9bLi6hW6C8R9o9VWNf2ztOmdRNd9b8n81sBx33vy01P5EDs9ZvLQZ8/9WOeJ47TNSgdo
mg/EjkcIZMHYd5fWPFFAcNicBFH5QtBzcKLyOsra6yKsb1UDKCoSVNEFGPZeOFyHjO2qIXvQFXlH
nMYOUJqrfjavzgmYpcv6aEn+xuoRrUByE5jqzuvtjZjt7RiOCz3rK8gWAC41QUoZEhmG3tkZMR2F
KA+B6yJEXRUpOkhPVZ8dy6jcq5OkA9DwjzmzIEau+TY0xQpFhk0e6he4XK60adAhQ/PXFk2iJgfs
y7B5wM4KHEFPXthU3ocUnVhSRllCQqBSqO4ORc+OtODDt8qtV9KVL8wmSOemFFrfaVy4dbvO7Ry0
BgTzLTIRmA0AtvCvNXKnuurDtcMxZZPeeYO59yBsP3h9heIL448StBqoutkcj22fL6CmvK69fIZs
soZRrH8rtIkSw8mhtf1rU85736qvykmuuZPfDAVdamtaonHXx8oLluWATltoj6uKdLdypE8gjQOG
PaOUBZnxxjTqVhN7PTnBpuiyYyCjuyF3/GWRk1i4q9nSBzt8hVPFHer1WBQsMdC8w2a662TNkZ1s
bRW3EY7eLtGMyPdEQVxUDPxzbnNoTOYMiZboL6JFtJUA9GCnBey5eimb1gP5mCRV6z/As/LtGoX0
Sf7sAQiwCFSDSGqNOOxawbBgUjtD302g6JUUHcDTtZ/dyDJaw1bGUYCHjNqu59Rh07NhwzYzNXpr
fgljUFlsHP+UZw700QxgdN7AZzKq8qtyQrgQsvkZIYLwW3K+EKw7OFWIdFDk/SZB4/sbDGQNDS9k
Qk4UjXGJbv6aD0Bc86H4gIQDeZUlBiU6vzanSBLpn0RDoeFGYnMZ+tfQSJUJcZEyU9nh58yKNYJQ
ecy4V4GPZuprhgw6EAlf7BblOBppK+nBzNZw/2CsgXrthu2NM/To0xjEYZs+hC9ioPlCcAvX6QzF
NjY7T+UUoIvo1CvfRfet1BK+D4ZkV251V4HJHqwOAt2WVGwtIN9KR7tC+5Hj3G8A/CJzs2sFuxd1
dV31dn3vhdHOrosvCBgAgg3Cg3BMtiQyuHhDOJ0H/lm2UAWDXhakNnB84do+P1ZKUIFUhGIbWbtb
hutBv86Wp9uPlfIFpsKFG8mPw8PpcaETIhTBdR3nD3Lrr6KbikLWQ11njiX/IhQDv05+3wV+7DWn
qh6woFD5WqgEnJ9/qnC0wavuzDHAnLAjfsfGYAUi1yXxrf8f53FAJiH59iPUKaGV+vegFY1VNKjW
m49OJqqF7EessF69EqFngY6FVraqRbBoqmElKljNFHhxoK/BGqxdWFwFMCsZHEQrhNGtvLC84lZR
JRlWhTVmxymovgG+XUB61gcIFyhJ3OcGlEqpUvDg1p0udmPgQsGR0bQPRhMre/iu86ZD9xDqqY4p
4Pbba0g3lgEs/iClAu3Fi00vsC8W9pNF6xdSZFddr7dUoxHqeu3BeNX9TEvkHbc8RT8TOQCOXJkC
2JcWqQsc/k3b3jeDu7QVT4kH8Z7VXI++t9U6W01OGQCzKY9C5bid0Ds9D8/9XCzczGoTHKiaZU+b
r0h1Dx2nz3oa9kPUfUjXvafaT9xuRvl6huJMjC8BKRDFFhpy5RXttz2SNtYhOcjAnuKgcxZ6CDcT
zZBhEMJGh+4H9DuDxbGzEAHkaf7knQhrVd8/acIe26i4cmX5QPJo4wf8xioN/MuhuFPIz4CUqEjh
DgGpf2RvAYA3HGB1As8AhG0o5sy2WufSdleYRmuRo33D8w8TlkitcuYl0uOXrkfXTpgViD4H/abI
UME19vCcWzQZEAhAFVIuMvTw08jyHjLB7zK3/9TMu+6G6q61VLgcfAvA/KbZRkJ/DrXG8a/kW2nL
nT9Zu7ojz1lVXXkjeuOTbj7mfN5Kq4RXJnqAJWjh+vMhz1gHXv2wZl71hpkeAJ+nto0/L8fImlbz
bEFHIv2E9eYKxtQPZk47C6DgEAisTjrTtvfe+tnD+DR2lBCCUaDZNanNLdZalOKzxygot+hGIxaj
BBiwApsQbPArz7UPiNl4APd335A6Sqgrk1KKJSwY31RNNRD0MHwgeDilNhojDh/DRFN/rzuE9kAo
xpeFVamkyPsglcSfk2YM76IK/K52onIXjRZ2MJtuXFa/GG3vAHbFociMHjRotEkh8DhQ7ixbXmL5
rvqnqKHL0JsRoe2qQxXYz3Dub6egmZOxhgKlAfqtGoGw70izrHX9TJz2MacKEQicgO1YkxfqD6/o
ET7OI4VCwMJbR87TDW/Vo1vkJ89f8xjkkxWXCPDopumLTEG7cUZ3fxLM2RSdf03tmBR0o71SHwD3
eIH161hbel/P2B8Sic48a5qDU+fFVeMqaOYtyLH8uX7J+5ysYYwr0VhpfZAz6xDqGUgjYgHxYiLm
6qPW5tH4mAlUDNNN2dJEjQPMWHa2GqETxBcV67ztb3XtvcyoaSfIu0RCp+vC9ggULpQf7SftyyMo
ITeakudipitsGYhQwWkkkzdTwNce6/cVjMWNNdzxeV6RwEoGuJRgojHLrpgfyGyBwQeqXsbzJGra
NbwKVuL3DWRD2gQJlFVQCc3FVefSJwKWHhPZIfTYESoeyFj4YgjkApeQje9wlraDXuUtThmheAGC
6bOM/HvYpu/DPF8HYx8uxq7MUyufV7KvFtQzKq6yGkcLyzm4Q+fjqF2ECbbQL9MU9jWDKwOkPjUi
sy1YmNqDybhauzxDwgaDnswzd5kZP/uG33mdd1pNN6EX3ZlBklSFxE9q6DuSwIKgzxcWMslyDSal
rjHK8rpc5i3P1raa1iCIfeYYzsjS2AzIko+FCDZTxOSjZ+BvMdC+bYVnodgfNc3dnOkFzjkABeUd
dAyB175lplQbzAqMdaKfCaN6QXm2K7wMKhgrhyt6Lp8cOqUCK0psey4OjW4QLEZ7EolhNmpOngOB
Z5kGc7f1ck7jGlM0tp380Z+rCWpHyJyICYtE2J1MjUJMSO/XBqZxnKBQqkODp2lxliuhx4XdsKzl
J82b8koX3d5iYD1MJ6eo9vCyI3hMpqa5hfkFhyE6vJRqfm+Z7abGLqDFKnW/ygZRbqOhNxC1eXyV
B5CWa5c+YjI8Wx5H5npgbbFMjIuytQ6RPQRA4SHGh1eIGjdhG+MAnyeWAU5JONACE3tYdmXbLboI
ZiJ7uuYw+02sgnJ19jrARB22sBXzVt1YP2d5pVaIbn0MK4dBl6p3CIOQa2SXvHoVjnRIyqFZhqwj
yNogMg+h76lrsFUBWoTkB/bmbM4elemKJQ+gHo6A1gx05segngJVWonNqICGhfoaqFLYhLeFbA+Q
PHXXTa74gUoPlU3RiQW3GV1kyPDYtojgSXIYMtmY1ylDTjv4qrVeYqXZQez7AaWbSloCRiydkK4Z
5qeQlKrftbm1hImq2kBu+cUk5LmDsd+sQmKHHVW/0IHUifYnxFv42fsEni9O4wJIb1Msa4vc1BWQ
KXY0GvyAAtht2dwCTYnY+ggCLn+6Hql0UoUIXwCHDYoPxnvJPN/daPh69yFHKvswRWYRdY23biDT
SyPe6ZvCqlNV1VBDi+kG0y9f1TbOKbIBwR+K5zV+vLWECvCxGjw3DmriIe8OyYt1FLTvY1OdroBi
b8JpTAoHutYB+StscOsYgGSodsnEt10G5oorWn9ddMDXt6VCPgnZuaJnOC6jCeATsAIkEKiLBvkz
G0jT8EHAPXHgAMj8jq9CzTctLhmulx3zElcV24OspSoTk9OrjID93nnjboQMVwx67XlDB056sAwG
96sfoFSkit3DHXowkdjMLNoVbT0jJUgWq8AKV/4p9aeDelsN8DvnuyGHu6JzSxiEXXupG3PVBeQF
1tvvmiLuCbFGJCj3ZejGI8SdcMzk29Gxt103XQkxQAPGX6xovkFinQuXPQzp1CUHfLIrMeL6ZEFX
GTcKROqQTqteIb2GzltkU6K/1A8vnFqn2zwS3n3kyyNLYt4OZQHRcN7QBA2oLW/UotH1ra0QeiKj
clmhQBKXtQtWPoSsvk1XqulwgWvvMxwS8rneaeSlgEPX49JCssUEV1BDfEgWbEjyIskO1NYufjB0
xtHYW3vsHc1iRjuzAfs6Lg0ipGQ/I6fHW9CmwBW19c0mr/Qr/miYTCaveMutronBsWbLEtd03BVi
P+iXpBgSmMvWbS7UFyxvDFFPWfQ2+OKuQ+UiGaLqHoYPgCXcCjJHB/xqIrHH8l1ehwpbTVnfdh3u
h71n+7gIy2usCiKty2ypbHmXjSBpUxhC5TQhcgoXtde+qT4DZt9kEYRt0LN8Zy1GoUZ4WixHB27p
3C32IytvACh+4DicWBjZ4+w2O0tXN3OEXkKtythH/w+zUA/Xkw2FxkSiTz8s5qToBTQbyt9kIf7Q
qiL3faXq7SyyHbBNB4BDwI8GkAUX5gr/SzOPsa8DmBrANqTys8VGFQdRd+DcgvnbQ7RqFPTQpJv2
hgc+5g15d32Sdi5bKEseBj4uhwgSQHQHLD6vqAuCr9t9ZV6xKuDET3QW3DYDbilF7RaLsiZ6a5F2
XJZ+3y65A/2sYk9RVgMfNIIY7WcHxAekHeE7GGYwLAAVcGfs7naOwzocDwvZYTGcvOlJNTpts+ox
CvUdqBEi6bM6DYqTkLfs3yNtAwsZYmcJHgY9twjkiZ6waeLa7tSHOqNrVXfXgyXgdCoQWedupqa9
MzU8uhIRUqgZpLPoblDnaE7CUJ7A4bOs4AoJh75CcUwuK2igY+4b3EoCHPSgU5Wcvc8qRO7QbGMz
nIIIsAIOVQzBvipBssomuZsYaCOmBAV7ilDf4XtXNluFzCTYM9yt34VXljedpA1ofAACYfxuLZA8
60B1LVwwMByi77uh3dUl1ClFi1M4uyGO/SIZf287z0kLK3svmiKCsK3cjSNQ3a3LN64CEhUejgWS
oB5RSEcoqvMocWhRpbnLKe4htd8/dIj0cyBFjx2c5mIKqcp61u424sirl+Sx7WqokAuR8rZ/hvdi
m1dtEkLijAvKDR9pKlE1Mr43xnhfsTicSJKh+OB+nXqkFrvI158OK61EF9lDJsVeITGrNgaXuum6
zNwbXhRbwp07t0X4H8rikL5XCi5+wKlxlNpIisIZSptCxPCXIZtNukpcqMpfumCfVeVJ5qDfP+f+
EYxr3HzzFQJtrkaNACxxKTXiR1WColfy113+rDSfW630B1eit5Y/8WEp+kvkvT/s0H/KLGdPOKu5
N5JZxoXl7whxVxdTZ7hHNemTtG2fwDj+rNvulsNau5x9NWErxz0p46TDtak6rRiIEmyxVHZyqUN6
TYWBLN8NFw5BRkDloH9cVq0dz8WQ1gXMZk2bpVVZI4RPEHQUxnHVFPr/kHaeO3IjWbd9IgL05m8y
bXmqSqoq/SGkkkTvPZ/+LmqA6UwWbxI9HzANDFpoRUYw7Dn7rP2V3MNtHGML4vvZSRXch6Abvvpq
9iAKmrDRq0pgjZqHvBM9nJx8CScxqPVh8m4Sr1SSFPIEe4muCNRMJ8o4uYwGvJw5KlWz/4N12Df+
ZWCbSvNglHWDgB71qpbGr0bJZQX49hui5bshV5yoaNj0xdJWjNLEGkUCMqdNXqLYYKwosBbCQVCS
eMmIojxBXWfJWa/sLRQFGEPobvBchka+ZbWDQLHG3fW406cpNAW2RPBI+K+AZprDY+NO14ZQLgbH
LIdN4X3Jgz/XG1joiUKdN3RlA/tb0Zgl9rK+6LW6zAdHMalk8Q3bNbsbKU5WUqOLzYCLkg0dECUg
3MuwlqgpZqnrNKNVTKSD4b8oq/LuxTbOYo6zj1KNCTQSHKgcVb1ts3tPuiuMle++tHngDyyxqCUd
PNdsRRNI8iy96AZKm63HYRS/y251UOBd8uLyVkKOSwlzQLmSClRKsmCOzfoThxnR4jwayPHyKH7R
bfw9vwQ2UBrbPMZOd1wVOkwZs9l2cpFsmk2GOkmy0TPrAc1KtyuQxU0J+uK+PmaHKVFPDWy5KW3r
SXwo79dKehcEzgATzzJd01I4i+G2fQQqlanjKODr2618I+8mPW4b2tJDYqFliY/t/Xpme/pkF32e
IruwHQi1EjgG837ZbCb6CIM0c3JrfRaER53USmncpsJx6NdgfX9FrPO2ZNHAm0j9u2/M2tK0JNAJ
O/R/ZXQZ4wu9+Eb8Ie/ivbttwebBhwFjUR+GY7oxbsRttF8b5k8zmO4SvxZlpq8OcmG2EOOq8Ft4
iL3jUbWdej1hMd535G2y0/WNZWn6XnzP2UGrRU1LvdygOySNtE3gt6eslb19L4sfIs6qEvwbko3d
z+lNiYGOv8UDYVOOlHAPwk5qxP313/Op45gJoi8m3QQdCdLEbDW1lWAVgp6jYAi+wObARfA17yhN
LfWVdbu4iM4amqU+8lYKQ6u0LBLy5s1/TAmqE9fRlZTH37zzxWSauPvWJGcWNdSl1uxLhmKUNI1e
qI6B0aHm/TQ98a6T4kOFo4au/MIj87lz86NpfFX1bJsk+JlK1Tdf89/qYNhjUHPCyPlEqg6GiWEH
ycpW+VeuP/99igqtRJMMZN1zWHbRtqVcUsPlUPTHu2YKIf2OJOrsw4LUWn40cLfodPGxsCBgERmI
PmSNUJJLTW8o2rnynTL0DR4lEIvhKaeOqxHdoWqcrXfTVeTTrs+PheIgTB7Ofu9s/2HJGqIY66pT
7ykn/YiO1T0Qg9j27qPfls3V6K6g0htsRrbHCJoYpmsbd9d/w6cTjE96/hNmnxTDjxhnGEt3VP3W
pCJWRc0XKitH8ZJQ46KV2cKkiMzVxMw3nJQS+k7UbpNQodqTQtR9PRXklhTaZnpE5BYnj0Pjas/X
e7lQ8GDpBqJa7EKgnJvWbBsk0+t6vqwPTm5Ve3nMfhGzsJPiw5WCOyH6GsdvMoGAMpO3hvm1k4rj
EGItkxzS0t+6nbeX3fQwkqIvhbvCwjLZCPFyrh+jIt/0evKoleEp1X/E7R8qyrDRUnE+am8wtXpS
Sm6kpGZFbv1Rv8Hl/F6pS2qSh1Mn3oxwu71spO4refZ6ARYBth480a73/vM3vuz87MpuRFahaG6l
OUKfIYW/lX1K34Wv1xuRPu92l61Mm9TZYcon7IlvRIajfycf7U8iTeM23Jrbydl4azjivv/WH/JD
sbYrTVeEy1V/3jAej5cNx3GBlUepGE4jZVAqgkC39VyjLnaipTW5gVil9o5F44HRiCkvhQbXOlkc
nHKEEtt6VPdNaABOK5ONKWQnPMF/xa5FqgRVnSKIlPOH90mp4GCn1Gtc/M8SZQ5HjT1V0yVwaaSu
L3+80SsyRbM9t+37dmveNA/C60jl931+jE7dtjkNz8pv82d3W9xe/1yfjgzCVDrbOAC5Kb08T19H
hVKIdUvxS4gE+z9Hhn8sD2tn/1IzE0CKVlQMFMxZ9yBzFkQcawQ1ivEiNXK6A5/odC0+RrF6LxbB
1zQpvps5gIjr/fs05+mfyV1DxkORF+tcFxkRg+i7WuoczH3BHBYgIcyQsGm+Woi48F7idiUpFloA
4pVzjpkAQY2AeTY4FLtsMiJJbrp2i1vqDBc4eFXcI2Dez3YvGd2EJnoxu1dobngumzoK7zX5+HI/
/mlktkvESYveOKUfuckETFqI8M71b7LYgmJRMw29lVN61o3Eb/wsEqvB6YuXoHxL1NP1v//zFsRH
562kQ7Gx8G6dz7YC86kGqiWfYq/fjHfZDV5er6T87vudtFNvvb37gMX4SqsLvaI7eKrJXIw4Kacl
cLbvpSnoZ2ugUQoxbUGpKUAav6x0bBqZiy1OEc/bmFd4iVJQtDoAYoTM/R7W8D597MP99FSKb6NT
c6fvzVsK5rxH/98eHVPDEJJxdiIWoJizTyaXhgaczeodN33tyjcpvq2rlVvb4vidNTGbd0pdy4EX
0cRAYDbSf8bKyla3tMdOnndsriYPIVwWL7+Q6QkBnA1mdvBNeiPpQkpNczfabbBLcCattiI1PsWD
sqNMeavvrn+6haV70fbs5tP7VtCKFVGIAKeDAsRJYCbbONa315tZGkSelKKk6ZbMjj57anhlo/pC
I/QOkawHEIo7Sw5W5vn0HeZz8LyJ2SMjdcUB41j0VUGj38d9zyNODZQjcvcj1dffBDmsNphl1t+u
9+zz3ZEpiMGPrkiaopmfnNDCVImoFmB+VA3omsqMb/JGuNfbCOu8vhR3sGD7u1CB5wvXClW/342/
rv+EpdV39gv+/sKzFa6mZHyS3OidWKgQJL17xKpqlZQC0Fiv+X29sc8V0Jf9/Vt3c9ZaLSWKlglu
y8nMRFXupogELi5b86111itNlibOed9mXxXhq2wlOaPrR5Oi5U3z/ZXL/2e5+KxDsztAJvi6lUwf
0P3a7FQb0uJeuS1u6mAb74VduUN0RSFkZVHyXG70Y+ggrB02JK9+re1mnwM+f38K2GGF6COkjtlO
0HvAeVuStY72WN/1d8Y+fAt2LjfUZhuOm+6FdMNqQd//ZwL/0+hsC0CQ1QkS1bNI8S0n14WfGo6M
d6ObP/KqMLa6YOy11HsT9fpWbpNo5SL06VpOlxWZy5AMmFez5jt424ujkBWEcztfsMXqi5HcZzwD
qlBY2YIWGuLYlTkuWKc6t57LXVYdRqMJwrx39EpBM/DW6hPMDdkR4a2VJTL9VbOtiKYw/4M1YpEF
nR25ejfiDBaXvVNoyqHW5e+alFlvKJK2Ic62CkQ7NfHumjZ9qSvetLmhCLBySel6hrry+vjcayqv
KdYENcX9DzHoZa9B2uWFnsKTykndEQuGwIacSf7ajdZKrz+vVFoijMY/yEKJqF22BBAqF1o/7R01
fG6su0Bfq+n9HD6bqsinmjcRv3sRKM5lC1lR94qYGx2ek8mPCEL7Nnw2X5BkSrZnZ/uAjMNm7R2y
2KvJWhmnQEis83dI45dBaVRW56hw0ySwp6/X58rC+ctUwUfdZMVjbjabKqKVJ7A33M5xqRQsum4b
gxNq/7WhEZX+yHBlC+0ZBiG8Ay6Hzsd3Bw6+B7PJjW9dMXqTMIq/3pPP5y83ZsXkpo+6Wf7kSQlx
pxUFtS2dvn1LzOpm7MedBRgYiIVdAvOZqgOut7iwXdIkNybufhS2YTdw2auAsE2QoUpzajg8H+DU
DuMGs5Vqk5fsmJT53MU7wqv//rlDs0SKRdw5FhJEUwFdUyVj6WTCU546lSptEq1e2a4+T4ypEX3i
GtPKpzrrUjRQDI4yjagpieHQ/D5g45KXKImuj+LCDL9oSL4cRMJOqplJKQ15CE5FeFuhvnI1W/pQ
mGYTnFUIGLLVzz4UiuQGx4m8/Fub9/NvsTF6xrtu3+/wn7/NKcZao60vbHzs80wPg8Az2bXZwkrc
SFANFP6O2JpgTwEXoZ8I3BtcHFYGcOFLnbekz+I71Gv4bpn0qaMG5OeNHAWoJqOT8pPd9S+1NIwa
jxyZ9CRcaMKil59KzZDZ+6GW/E2WmDcwyEmAuSdExPcKd5P/rcyRzY9oNV5KEMahNcw+nQC8NY8b
iWd3Cd0UGosXrsz0pW7pAOp4nGIlPL2BLrvlC3rhp/Ao2dfbbf6rfYq33k6wWzt8SL/oR/k1PawB
oBZusdJFm9P0ObvFmizgNm5k3vpmcq8HwBro43fY4bumUnem7BnHegyUH7hxfzRIG1MlwJJVyayV
ybMQE+BwIZJOhA23nE8xATUy5b4Btkbny7voS/OQ3DQ4uVOVS+XObtgiMpN3yeNarmRp0AkGcD/h
JsTXnR88Fa6hQh5zXHd2gwersKls6TixfoCM7DUbYNN+rXRvYacx2TPJqKN3m9wEL8ccj6esRf4B
qLZLUjsQkvuy6tcGdKURZbYaqXaL0QpxzdOAs2X6U2uaK8fOwno3pYnLTuAQ31NlNl1Nak7CVKSy
RhTvG2zhNMSz+kraY6kX523MpmeMarxIRkICmXjU8naXiGsyioX98aIXs73E8CUvFUaeyzG5MnSQ
W8vqAQd29ghd/vq+tThgaDbwxcKnjEG7/O6Y0Rdu3XuoELJyK3vqj0I376hOWYmjLPZIwahBh5Y0
bf2XzVAT2lURimsH7T2QT9XOXIpVBP8QFYfrHfpMXuAmiuLhv03NYkJFPLh1MdAjUy0q6C8ZiyjG
WKiMrQDEWrXz41TfWkWJMLGuf6p+SxlMMHa20kT6CdOM7tiOlJnFQQM6OnS3hVCWzFb99/Uf+smS
SpuuzBrhc9mgtvNTKr9U4IdlQl05gaijsxZ75SDoxmMqI7O3KjlEHD6k1DA0BGW8N4Cx1TYi3LVv
fWnHpUBC0k1MKDWl57pyxccxGCrbkuL7uvNOqSckWyNqtU2sokq//suX5sz5D5+NMM4i7diHde2Y
TfqsYs29kywE/WGBUu96S0tLjeCbpJMAwDV3Lvdpg64i1a5XjtFxaLffUsymrrfwmf00fQW8dtn6
sEP8hDtSEzNowl5snPFZeey3+EAdpC2+SsQysG9Pj8Epesl/SDsqSMXb6jV6XWl/cTCpnjNkzjyR
fP/lytBN1G2BpHeOjurgi2zLv4tok9kAsY+ALRW7+FXa8XdxVTwz/b2X72D6TYAGlRYFvp/CGZGJ
TBheB48bw84KO/piNLa0JaxptxvEW4O6Az/7lj2JEG7Wwt5LuwGXiinwrXOuzt1xIxVyQhHRdlfu
5fqbp34UFKnUT9eHdnFkiWvy7OHpS5rjcmQ5QzuE01rntBKC6dAF2FN1X7QsXHlcLe44+llDswPB
Ui0hCru2duK7+Enbo5P53jTbfpI/3flflF2BM5aj/6Sq5rZ/v97HxQVy1vRs9gwUsOQUGpEj6zgq
hKDcSuig19bI4vc6a2W24FOvkKinYY6GJyh7T5Aqg11xsB5IexfZpjgFbxU1FNvVYM1a72aXkszX
6mqA9upI4mtXOJ77cn30PnOIpsVP2oVwkMbddh4XqaDKRmUUlly0RFsA+H/Eno1YYvYLBcz/cATy
wiL2pCr4As1zfZ1JGYnYuKWjtOqezOImH36jpHyK1qRMS/P+rKG5g2AZ+JWRiTQUa8ihFY2SCrhK
5r+vMZZ4c7Bt8epBnzV/NzZ548YmSG3HcPeJ/tyJ2O4q2coVfGkGYNWK0xNiN7ylZteTuPaUOpVJ
+8kZUnD1ZYj+NbiIKTCJkvBcBrCpzx84eViFIxxpBHVKcJvU3ZOUYbpbNPL363NtsSdn7cw2CUFE
vWzBGnfAUVAsI+VPkp4e/m9tzHYDv+4LJYu4+pRZ8K2pYBV4zbfrTSxOrrNuzLaCwU8m0IGXO1b+
GFsvufRdXrsrrjUxW/WUmWmKa9a5o7YGH+LdiF9da2XlL51+Z1/dnL1EajVWaq0mr+DpvbvpDKGF
aSE3W8DAW9nwFEpDYPFeH7rlGUAMThSJHSHhvDyPTIO0U1fK2AfE6VeibjdKsgZnXR66f5qQL5vw
pQ7/ioGvI6i/Feu9rX7yRvo/dkO5bEPptFSkbjRzUtgUdfqmlGsGUGu9mAby7P3fKWkNMKrKHEL1
21I5Vg2EHvX5//Y1ph9x1kgIuVeh1pPgu1ljjHcbZu7+f2hhAmkSD8eRzZjN4ySSRkF268zpNO8k
U+4lKMlKE9Nqm1/ijH+amE9jYyRwp0bQWwugb4DVU3erESu3UfzHW57JYA5Cpd5DM1i5W0271eeG
J3UOWSFTmkeeJH2QCbzTN1EwSbdV2wSbxhYbDWqhr4/i4krlnmhYloLuf26kp7RJ45sVkyFU+o1E
VYbcvir9Vy3n1Infrrf1WaQ6HQZnjc3Xj+WXpg7+h1ho9GDCKQNYA53iWcBcHtrAj3wz7pRd9niE
bddt/n2+n4s43UTty73YEmfbd9u1WSrKk4qmym7G/EYSyAf0/z56MSmOJnUoSldlPivj2lDwLEBy
UnUB/id3FoWK10dxYfkiOCJxopiYZH8yZ1Ss1q2yrsgcS/7T6vD+rceRur7rjSy9ni0ObZgtPBB5
xsx205CDjhd6T4wsGppdXFP8G5pQIApUoda9qZWUyg75NumkfkOB4w2UjXtvLEMbOfl7bggSAVPR
4JmXUqan6y+ySqlHG//O/bAEo5H98XxvzR1zYdWQkyBHxqYAPXq+akq3EkzcGdnYRHVX9LgGYTjR
CHhWiWtxnb+R7dkKvWhr+i1n+9tAXWBiNE3mFIZwm2XiViyF2xT3XHDSRvOcqL9VQriyeNOpw32B
lDlKu7e2zHeD5T8inKCSYegpxvTLvSYo3h4XuGcX3+Z4SG/kVvkeGuJm1OXkYLjikw5OHmMnGZaD
+qXAasxKXzqxfc2EfguIZgvoazfoOVWqlGo1KXLpjmpOHLSD/lQCXTDcOsegEiugEFI8gCsvw/cv
jaSNCwxA8YJdVAY2gInXzKIMDn6MnLRfTPO91IsHNqK9XkWnyly5JCwc2AzhVMtCyYXEPfdyCBWv
B4AWkJhLgujVS4yb0bC216fx0lo5b2J21GVyWRtdjahAQkKBKLjxf5irc2GtH7OjDgCbKLZtwCnh
8p6X/A8cMo7X+/FZjj4N0dlYzaYbzKaqSRJC1uV2sKV9+iTeV9/7k/H2n2oR8Rf1nv03D5zfU7Id
jsXrsBbRWOzlxHyEpzQVoc2O22wci9y1ZLQvcvxLNpqX2gu8lc+12IYyEZuIMFKHNmtDhpEI9IsZ
YahfLOlH3t9fH8bF6fDP3z9PV5UWsy2mSNCpVZ8Kdcx0ylMjjCt751LMiw78txvzV1UR40vlyn7v
KNImPYn9drj3HPlXcA+Jb9ecCHfdmLh76Lf+znoCrXG9k4u74Fnrs0O2TeQxgeGBJCprG8fzlTfZ
b7oNUsjeroeoWzmO1pqbreKqqzH3MZj90Z+eXUZVP4bwfU2rvDIx9OnPz3ZbuSRGMvRIBYIy2uuW
sgn6j+ujtjg1kAmIEnkogFuzRRwX6SBlAy14QDkK8FRN0G0V8d9rn1nHZ83M1nEPw6pPWjQVeGal
enmQvPtmWOOGLY7WWSOzi04S9ep/4n9G/cz5EgKOuD5Yi9+cWmZ2Ns3QPoUN8gb7kaZhsPrGtzuO
CCXcuvgziU20gkBb6goRTModRYos2RguP7yn9lKp51XlTD5KI8Fi3Vjpy0I2EFCVio8zIRCTirDZ
BMZ2afTC8u/WOgIq2BiP2l45BvfuPvxmOdVLtg9v1kykPw8gbSL5oqyA6A4Jm8tuGaPWAmlkhzCF
u6yLD65+SkUcRGVpd/1Lfb7eY22CCGoy0kCXMp/WpY7LHC/+0tHH7D4SAXPEvX/TasGzmbnbsK8L
+3qDn9fRZYOzCd4Q/5WqaYITDdy6wW9JrnakjFZa+TwtZEphlUlyxehxJl2O35gL1aDEk/olNW15
kDCMSJ+vd2StienPz7acRjSjnudM6vQxLo5gJZp6pRMLQ0UnyLvAh0KhNH96CeVoZW1FCzUmb2X3
IXmPzdodayF4Po0UnGbuUhK177MF1KmlKHjKUDqqEG9HVcAoLEhuUc3eBnJ1G/g6+JzYNTeyWO19
NXkYVKw3Wlh2xiA9+nExbkVwS1tZqJ3QNZ8bs/VWpujSQE9F4AB58Zv/zDjU8CnxmrJ0xlp7rcPu
xvKyFTuZhRNZBgX5TxuzWVkrLqauTcF82Up78/eIjf1d5Pj7wDYO3TZH3P5U2zjJ/TbuWBkr3/kz
nhsDm/PWZ/txU4RdJHi0HmI01r6gTN5pu+wuOyGJptW19hYHVNOQ1clU2KMvvZy5MnQjzc1QHKVa
4e9atTuEcJv+l6921shsRAEIS9hi0kgfvnf5uzd8+ffLj6Qd0XyYbtN797IToZB1VlYFRNl7i8iL
v10X3yxswghvaICAocYJMHviktXt1LoTCgdUq52OyJ6TP5HSHY3g2/W+LFR6MwFIB/4N50xy1MvO
4LITD2poRg7gTioJkxz8q1nZ3qDVd2bWDHaQg8MRywjdi+U+8BZ81xL/oRtbXHnS6Fkvsr0PlOwo
xM0th/u9nBvkUaTi0fLMDZXVAe60MRSOCnbR9d++OEg8/wk4UAb3KT4USejrI5xHnKb/Ho0vEcm2
lvVirt2/1tqZ3Vo1WHj1GPmlE2lvTaEcsuSxwTRZC4uVibsgf+JjWBgqc/wSjfpbknK2sde9lUmF
3DUkpbrd8K18DrftZrJOw4y0XvXimBbbZZxAVtBnWgyfMb2cZp8+1xRwg4BQHYqdTy2QGdfC3ihZ
WS1rrcwOK6MClx12fgb40N20sIEL/ZulrgQlF+4S3FRUUyLsRFhoTh8Jh6QW4tRNHDHMcYts3MIO
B7wmG+xyNl7sK7uxBWt3ff4tbWbnjU7z5uxreZmWeGPhFo5PGXhjZHs5KVaaWJwR523M9mcRUEtY
i0lP/pU8ParCZj/tzf/xX1x7Ry+eyOetzVI8+gj9pHWbxsl8aFEoDwvYf6bduJgcxNlXTxCeTNHa
+xViJAWzTNEzbGMUt32v2cWo2qpXfC1N/x2Td9B210d7aRWe/7bZbUHudAtS6dA4lSu/1J1iG+Vz
LyTPQ9yvDPrKd52XzbVCLARGUjSO5ub7TP+iqt5KC2iSltbePxN2jkwZUp+3lsvNHtvCkyAkni0H
Mgl1PfGxJ/cLbM1x4rXwQ3OB5+p1t/H80jrAC3IGy3QKYtUPmdKcSC0+1JUY7/M0PcGlfecahZe9
YaEYy8jK45+t4v8rvJpScQc8JPkou8bbtKpG3YGauRsBRLxCjWhlqvXGq6VXyqG9bT7CQBp0UGgD
t6wOtmHjNdlGDuM/WYtBdFDWjmyU71bS3Mjm8Cz0uCLFPedG0h3H0ZUIYps4JKUdqFot2jcCiMI0
Ee/joLx1R4p5AlPb1iVUjyG8x1N8h+n6wVXHatsE2R2ApENaRD8TS7v3c9CHStl+M8v4Se3aoxYC
Le4sD8Ra8dAUcmBnqtrYajjI275LYcHIXfbDUAkz1bULDsaMkhtJyzAY9PpTUcn6CdZyu6063/xW
hpm888saHBsZ53eB5IIddY1qw1GPoRxi8xQRg4wj8oVKipojFqBjRrX3QzPDyu401BebaGIsNgFR
XS0PIzu3RtZnbFS7MJHh32fqb1htxX2TDgD0AleNt+CSw72CQfft4OlYVWdafkOkdjymkj7ukt41
H8dI0jdF4urbqM2GnVnWk6ILpCS+zmBo1e49EWp8pEsD0mxe9e4eot6wr2hlJ1hqfhPJQmfnVDDy
K9vertLeYxYleW2bgzFsfc0kczMI+DH2AP0fzK6BK+e36W2Q0UDj49+lDfG3OAwdHtr7mGC+1BXJ
niiVeRsHbQYLi5zjplHy3C5htfF/9fGoVoK4t/QGuyyfMFYuD/XOVcunwc0VO+irhv9Ahd/fYTid
S+ZLoUWnGM9ktdCaoyB0tR1hvwpiPr5TG4iPopZI25Y4/q7XVe9dwe1gn/JAgcPmH2uRorqYyNwx
6SseqZkv2kUWihvf8GJYgP2Tmuvazq9y3AcbXJ+FLP3eC9a4SQWD/SxwD6lyCKg8Gv5E9SkZ8mTX
CVxtkqr6UarGTTgYyiaMcB6QxnyfB/mTkpgAGTrKJqAyiAfLF24bAADbLPS26RAjkDEoW1e+JkHh
HbHfjjaiWY4bSejIKYXjbQTWfB940PzSBuMRmL5Y+rZgOdFuTCrFJsfKnquY4Fp3YoQJuA+WZKMW
5WOniuONNjavWgmgW2yeuiz+Br5Q4nLFY8hXq6PagZMMR43gXuJWR1fq7zQvuS2Z67YbVb+Dv8bV
Y/ukueYhAy5j5nCUoeU2O99rQS5T1rFl2wM3E4+Hvu5PYtfdqKLr1LUIR1EFqqSOr3XrH1W3fBma
4k7ElnkMc28jmHpklxFoYnnsfhiy8CyDAt9VpLPgk5n7oAhKu8v88kHvJLwC3MHfaubwCjA02hhC
lR2Q6qBEM/DqUCPxFTYO2HSBmFeTBEclpKxRMqyfgxuF+2aiYXimEu86ytg2iZQCDUW80WlluR+C
mIyBVAT7huzDUVXb2DaAmm9kbOg3fqW9pAbyysQa3hqrwnFD13fwF9HdWclLjSrE1or+ne3kI4uF
+waQ404NyZVpUfDAjpZsW1HbYJSRbUjrvPZi+SXCeaHehEZaoNNMYAYkzVPRtcPNGBiRbRSA2rPa
OPZp+gWbBPXUFNiMjAm6vzDl7gCRjZ2x6CiVQaxIrYJbAjBkIphZ/dFU6V2cxsrWAmW5VRUvfRGS
sEen16TFO0FHpbLFTEwqaHeBd8gas3gvFEV8Vrpm/NWPWXLrWZnxJBhpf5+JWdxvYkHXv8ruoD7g
yDr+Sti1DmZuZfAZq9tKGY17LQepXIxievIGpdjU7oj1cxYWN2qRDLhxB19G1wtWAmoLN0XARwQu
kL/zJv1baHZ2nxKHLoEZGqeOl5h7RXePYdj8MtpVeMZ0X5/dey/amX7HWTu+52v8T02cMtchfYYl
X1UebZIHcEGD/n70rYc0CKDj4/3ihXdyPQIX7NfirQvXjIufMV14zn5GQaFh1YpK4gxK+4a/DaDo
MV+pkl9631NNQMKXYgYKwOYxlrHosnSE/flX5sYeYWee/TeljcNF9DEc5ZXb/lKnztrTZuoakNzo
/MMmBD2MjY3xReCecf0euHQlPu/S3G+uVhI/z6oocpi2LyJIww2GAdD6NVPfUbJ1qlPlPR+4TPlt
jj26Jf/ErvnZj6UVVd/abdmY5tnZB4ypRciCzmy56wYfXtBviHbZrXTX9e9FnMHebnatEd8m6m3Z
FTeGq303p3MEkq1G4RNk1E0u+b/I+/+8PkIrN+V51FjpuqGqiJ860Lc3mZJvkuCO0j+OsZVX18KC
PX91GdNkOBsAuVctrGLM2nHN0C7L1B6EGpDmWtx2oRhHJpBPNQ7SKfLn86SV6w5jaNY8tGCf/lH2
HPTCa3TjOZMTrvjc7jy774/pV38lJbc0jhMFcgpXTWLR2fvYD3LPqvO4dSKMDav4Ixad3ucutDaK
C49XqjMnbKaMdAJt2uUwVrkRBmkSoXMZ4bprkdgfR924K9P0W+xjKZtHz+Mg6Lu8NR9VIxJsKuOf
OPLljee6ewnfhRpTDRC5v2q3/pZp9TEtkkesfG891XVC33htB+uecO/LKDUHuSoPiR/VO97Lz71c
3EpF9afxhkcrEq1dSDoem5bMRxPL05nP/xXgebwtuWNtu7w3Nonn/gmSRALe3CbgzrjYu2Wq2pae
P7YFFXZlBo4qkYsPL2k/dLN4iOP8RZBqdDPGsev61ha6IANUjGFQnY35yjtxcctDTm8i651StXN5
SNMLulS31IGGp+4H5mJ7nEfCGGmvZJeABG1rW4Zre9K0rc2PlPM2Z1tBLkfRpJUlUEwyvwElVbTR
xq3kO+g1UPZvwu6l4TxX+sP1pb4wdaasN7BSGX4HYbDLqTPUnlYlYVs4WU57zU/N+J5IHCSwyK1y
Rca6IJkmxa7JuNGLBtXk8zerWHuhOFhW4WibcV+fukN7/IC4+2U9MrXYFBEp1DekBz4zEBV18GWM
IAq+obavH70dyBq+oHATO2v526UhPG9q9uk6NR0K+kyolYeYInU2AbhNFAwb3gEw45vn619s6dQA
KQejD8YjQql5qEpWG4s4m1k49Yf3AMbzT/VQvktHy8536odxA82m/yNuiadu1zyil0YV0hS+U9T6
sjTmpVh+YcRxhHklGoYm2ruqeTC1el+mza0l90D8QuwzsopYY5EYeHh19c+qs96v938h8HHxG2Yh
plRqATsbeuIUjbuvyclt3CzD0aDL3rkYDhvCSXakaNXKCl3Yy7lVTuI3g3oNNFiXC0UwmyAfWyMB
WOId5Mk8wW4D9ZA2p/+he2ftzGcTH9f1aoY46gTg6qFm++bAU3jKoiq8xwvC5US5Vq55C7cujZuz
MtWswl+eC/JTtwdlUXqp46veowAzEcYNaP7rXVs47TUQKDpS+QnHOs9360JmNVJEmTOFbQcp138l
lXg7jln579sBxypNDmlMVmm+f8sD5gpSoIe4kUp2GgjbIHJtXIa317uzMCN0Eh9A1Dn5ACRP+8LZ
5aWVMSgc2K4dv+yxbfmAn7DJgxIvqGYlT7F4IqnQI1nxZLw/SWaNvuNA9c3ciQmzb/Df2bgnCvpt
Ld7gsUj5zFqZ3sIiu3hazG4uCVO7gy6XgCLNcd7o6l2WGu1G4hUp4dIjCb+A579eH8+le/nFxjYN
+NmAKgE+FEKRFY5+z7PxKB2xVbwdb8ZdaQun1b1soYsXrc0+n2oGvpUmtNZyFPkn91BRwhNCBtK3
0mG05T2H/u6vWfthpZ/T4M3Oelo2sLwDFWuQB7zsZ5vgn6MEHBh5bOcnbA6QX2MP8JzdSXZt1/fV
T2vlSrOgeIX3/E+T8+rpLK9ME29XMg0nOCTDTtmG21rcxHvO+uareSpvtV1wshwJC92kOqQH6VQR
A1vp+dSxTx0n22bKLEtVnfNzlKTAwCeuSmfA2wcuontXe2jV5EdRkl60Qv9SNN1JltaQG8sT6592
5/F4OQ51arUGLjm+9qPHtyX3TwXEIzY94P46Sjn1ty/VN3nrv8hNfszi1TfnwmaBEhQNDllGbkDz
snxRBYDoh3xzLsE7bR9AKPX30m2COBz/nW3zVH/tblfTMYsz7Z9W1dljOot63DNxIXNU4sFlCoHV
qSX8hvof6vjkUuYrmXuJaHw+DLtO1my5j/79Jnne73nhSmwamL7KKXM9TQ9RO9op7m1uF3wd18oK
oMUvTq//jvHfPz/bP1oN+xhZTArHbcKftUL2OFap/sqxiqutdyDdb0NWR7vWlQC8G2W8qfo+xlHJ
+1oL1S06h5OnxMAwTOFJcWMs0Up9CpIN+aYaMHnI/JOUKf+PtCvrjVRH278ICQzYcAvUXkmqsic3
KJ10g212jFl+/ffQ0jeTVEopnTOjczHqbsWx8fIuz2LC0NDog6lTVgBPrF8C5oxhPEKHd0KRLk6s
Zlkgeoug/fBojfiX8N5qI7vHH3ke3TB/OpLRhu1ps4Wz4pXh9DKoYOcaZqq4Ij38G5w+35rwyQus
GtVG37OWCem6oIZlYMdqGBelNoxGDcMN7DpFLV42ENdN3t2x+gXjATsy4aaYWVqFM/sR9odwIGtU
Au9XG9Yjany24IZUsjpD1wL2E5ZwboDnIoiiPDvMXIdvRgWzxsFt3QjmqShoiWvYZj1YcR3DU6Mi
QRfDc6frn1XmHGLm3Y6i27ZjptewKsoWRcV3LShwJtMfUld3qWs9eFLedzZK6yhu7mBidle54o/v
o1A6WeShGdSSDjAsU3XfBPAdgK8a/O1aP/7jsWyvLXcpUUKl3N2zZHySsl9ks+RVwfLbMi4XtgSZ
LLUfB6k/IGu7gBXaYaKo4fOa3o0x4LAo9qICbtSvuqM7uHbxyKn6m7xhzzGikkBl7p2wjbeOgDad
NLiT/MKa5ZqUWEwFO4gKkHTofgcGH9Bik8UQUhe0bol/7g8VXbDRqZY/vxJnIrIvB+fkBU5gHDrZ
pmqOedkvs8ZD7nwh0rw0wvz3n45L6beQoyniEm4ij0L/od6FdI+cSxe+zOGkLlH2nMOa0a8QRaBh
AleVNEReUcLTle6d1IEVsZzWPTxc4zyBTSUsN/PReZr0dESbR4UwQoZnS4t4Q1ds4eYFVN9n4FYD
Y688LZKAeQaEA8mTqBzUzBLrZrBGciVrr4ss4M/gElnDIiVFGc33rRQibfqjrqHCkqHhGUzae+Gj
lyzSWh1yaj3Cyg4KzrF75Vg66nkOAzwbsvl17UcQ8fbRsunffGaP11T0MOiEl6cWvFm3db0pdArD
ZVk0a6PPr3DlQoCBZu+JUndWNY2BPVrjGovAoxJuyx5FLc0a1aPHYWYW51u3aB8LZ1x5tXtbJ37k
dNWCTs6udMeoKtGWteALIfiNlfCNMPgSnqIDaiYucORIMbtxeqjz9Bl4oJ2h556rsDdQiAhL4Im5
jcZKSrwHtGBQkpmgc9jAcYJWd3xIoX6DLltXsl+q6B/wUNwJGPLpoXs0a5lHdekdzcHc+k3OwHNU
aahZfMUsTVdZS+/wo98HeF2HBZxbi6E0YWPGDkUJi/pYyveUpXQFAtYWFrevpYMqj44JC3EtPCcJ
Ov4+LJU817mG9ffaH0C3UU1zRbM2C7g00AHpxpeqNBKgZND8yot6W3Le4qsJvuBGhqvSR//TeR4q
RG8Q/wU+l6/dBH7eCa3RP3GbAGa+W9gyLSEZAK/rFPkMmMK3TSxytP4GGGKljzGc3KigEtT3OHRk
hkNvKRY6VnmFncpWIJn4yMK8rQmJRHSJ5KpRaOL2wvwNWxz4vMHjL4tzGGap8tYriIzcfnh1lX2E
DQBdQtbiJmFzqmi0C3gVRbRIYPCdJFNQVQnKnV765Br9S1sYT/5Ef6cuR/PO8aYo6Unkdfl1mTTH
Jql0AH+iQ9fDMyqHqUBfZL8tWh/rDN1By4VvSatvTI1cGG2A37nlLszO2Vau2ULiPr9JEHmgxWY/
yCT7Bf4lMga0tayhvaKJ9dTaub/4+fI6V3D9cvJPQnm/rnI+wbYNDgPlI/1j7dkawc6KbMRj8+hv
xzuy7tfWhTroHLF/Cy9dKJojtzwj+t1ZaQ/Ds0werdpAZCNuqga6k1Lt2ABQZGLCu+jnaZ69QT8N
eHKDwhU27jhL6mNb1IsRLE0/Ly/1CM4UBhlkxP8zqZM7lFoQ9GF45eCxUV4XS1TM3JWxIv9CYgAZ
wqdxTr7YYKMGUMFl9Qjo9l3RNdu6n0ikKzcNi7y5JLV3aeVOk69coasOM6Yj42aY93hlnfDnb3P+
8fk0oW91IuXISsfVsRrVJoYEwDS8+8K5AuygTcft6MCWtG9Xw2zKMqX/nIc8L+cszO6CMfmtbSZM
Cy7QlFdHD+1Oa8xvldWFqR4vHbSzEf5/xzltl1UpkYDAZ9WxnrKrdLS7qEbAi4ul31lljhq9GzdA
B9QoHWepCEviLZLJhvusilceeJD/vPTyedqnrTUP4klw5HTF0XGfUYcJIBgWTI35r87dfxbXnROB
T5ELZkgaiAhVR8v3FmiFH1ObPVzYPmfLA58W9iT+ilH46VEcFzBIiI/5tVzLxbQWFhpGyZW7EI9m
BL9FLzB/wSHl5cLY58/8f+d3cq8gKc67WKLc4wb9ItnZa7myV831vz30/x3o5HIZ+67npoVjWKhp
2XjojGUGHKvHKNd/fp7T2QMPYTokICgff7MSGGBXq1hdVkdNy5taJ4fOgjX4z2PMv+23+//TGCcn
Hkql+TClOAsO2ToeyjreGLWt/ldH7tMwJ+UbznqqUSousTP8m+JgBSICeogHiABDpD+ri1n8fPV+
mxfY3Qx9DHSlTns0AOAp2Jx6IMyPYbyarbSyX/wI7AtKNl5gh9WreI0Xl5D2515TNEwZFNFwSvF/
vh6yvhxznbqsOZqOEXA/Xfbpm2W1IcOR9qb3nz/due0B6Di6NUizIV14sqbjCDmwRtgQuDEcVIL4
WxvDqel/GuNUTh3AIm+CEBrGsAEIhBftGLSNvEQuP7dsSP5Q2wP393uRmxGmNAG06ZhT4LoyePa2
se2FsOje+9o1lixBG+/nic2Lc7I/oFpH5ooaKtHf2KuZV0CMIgMFQy+9rb3OV3zjLJ2LNlzOmY8E
PayZQDjvh298NSCBgFdo0SRQydQFbaG3FktNhPXGhz20v/H57kciuoA5FVBSwDmGSGbs0Gh9/BkB
2mniBfTO2ba2QRmHO3RfuSvk1u9eQj8mQe5QIlMPgGyivKLYsU2keB9NJGWpLl0gW+nS8ZODFYuV
7QCyWOTsdya9Dd54P0qqeJfncJy1zZuUxzcUvkChixAjshX+rUnUVckHJBJDTy4s/5ll8VG9w39Y
E3QCTl4KO2O0IMBrQEgD+PTRi0j38fMH/n6xoWKErinUYfG/bxLMXmtncdwLckTbr9x24Fgs4qEt
A1Nkly6b73cNvExmlAR6fFBu/9uJ+PS0JrUJ5IcxWGhm+jugDR/bIrliU3fMWXUBHfF93WbbFIje
zjVRAEBPzrzr6C7NsK2PfMSVksTJjvbO7c8rd3Y6PniPICS682v+9RKrcmRxMcV0vNnRDDbrPnut
E+NQGsefB/p+7GfpDwghQ9XqLwLt60C5gDG6W+XNsVMycNpt7z1nEiA/aPf68lLeccZZ5Oto87Q/
fSWYxmf4XUAgMtbTEl5mH+VWLPUuXnKYN1mL6dVZw+UgLNc/T/JM6xlkIuIBC2YDkf5NmBsABsqm
NkNKGlWb/DG9Z8viLl8ZoftK792j/ScJJZ7ccFxd0jf5vlm+jnwy4ypJOOrVGDnTIiot95aK5PeF
2X0/ZhgDngWz5wc0Tk4PsgJCr9UTVrVpNgMJWkj2am8Zr513suw3/AOlAphxBd7i53G/79Gvw85T
//QxR9NCT9cQzTHlb3TMQ4dfW/y54NmF9+/s9NBBhJo/lHegnv11nFqyShcF6gmtbUbwiIy61EHp
s1n+PJ0znGPM59M4J59KJKIyi3lzQlBw2WzgdQ6AT9QuZzfXajssVFityqefBz27PT6NeRKsOEZv
2LRCfytrjXdpG5GZGBeuK/I9Kse8cCkSYs3CTKeUVqvovQwJQXOsF83eXXYrAEs1CkuI/tpncynW
MurX5j5fJssSlu8XJX7OL+ynX4B8/YCkdVG1nvALNJGztZcAtcPxeStDNABmp4TiaETplbywsmdK
OQg6gfZwYANsOhD8/DqqyXjeQTa7RHShIxyMjbt2n2Y8zf5pWHjQYdn60cfPX/MMpRVjwgoY+wj+
jdDg/Drm6ArNS2+qj+ZKPlplMNJg2IwPQEiya7XVj/FdtxfrbN3e1Hfp8dKjcXahPw9/stBgwPgd
rIrn/EtHc7O0XU1/NbQpgnxvXd4l0T9/dzFjCCGyGYOBosHJY2jncnTNHqsMKruAK105xWGTdEt+
MVw5cw0AhAWyNHRjIddATo5KLHo1ogVdHP1khExwD35wP6wI6y9h2s6cSWRJIHxBUgWIj1N8BGqf
MqYEikU0dw6IAQ5t2j7/vFG+zcVBcQXxKCIVOAF880CbfMgYZxpIj0I4qNJz/WpzuwlIQi6cAvxI
bLkvQTaGwtuH6AviE3j8TrekajSol1xCLz9HLwliEDmqqusyaVFBV86vzAF7NHbptXZZB6TsXwyY
OHD4WgcqN1DE7XiQ6+qjb4GUhGEl7MDYb9NvF4TbBWAqngBRaLphRnktTPODuxn+hr/72giyvIa4
r42R0qo+OGKIIz446zrr7nuHrkxZ/ypGsaA9bG/SskgWiSZbu0qdbWM2TQBhMlxTeX6gTbtVmWpW
adJuZZa8TiqrQhfhXQTRxFc752rBBwLrzIzfGRoOti5IDz5Ysqt6dKeF4vw1LcWSZZYIalgYN7vp
VoPue4cr3h6szWA4FborPZAFAm12ZRZrSCOFWYugSAgE/fFYR7awd3ns7Sl0vYOKgolSAoUAA4w3
wtXSsOW11bq/WwudRqPR7aJ1UbPK+0MhCASFGR2CcixemrG5hXztoYuTK9Rq8AMYraJOV5ve7nKQ
3cwboZst2jhsASOJNWXy6CsVojkIeNqA7i+oFZFvjqjaSn7X9faTT4wqQt5yb3ZeGtK03XkjzEtj
5z6FxW8E7R5oR/llGWYCKL+mBSaUppa1BSXqXRR9uVQpgycKAbUwrqFszSZW3ACXNu6HmOh3gacJ
2YdY+GZnwJOtgK7W5Fx5deFthJ4ckFPIXWUUeeiJroaUlbFQ6HmhmQLbGOR4EkoNGnwt114BZmQF
rEyrByrFtrA6B+whHllOe2ibZAiKyuBAjYIJSHv8GKCYcnCEarZtPFKFoq0geEVIOI39doAjQtYK
sWaeXLOmf6vamG1g3o3mhoef6ySQ1kmnTi/ENF5LowNDDPR1/BpjExRO9eEP3nYEWjYwc2xqeOvC
EkYOH3VrLQ2kgF5DXnTStGhCQ77SrccxMBzwhqw++93n6PI1VjEuG3TaVooAOqyTpIiyCnxQndEr
k0Dxiwlnn0415M5EZR3hrtoDCucCEju4gUlrAwKPfbxO+/oNVnybeAAtIQOBJ67zdWL4KgIdHRQ/
I34aJ3dDnXckU+AZoQE+9s0Gbt1LQbtx0Wbtx0ALY9di40djmtTh5LgyqPvuzkgYxO6sj5H5oLhp
kYMENPd6DP5i1M5LM6BPhWrqrUIVY6EQIoMxCW/Xye6rIKvM+0F4RgCWkBuB89isdAdtQLArb6aO
jXuu2C9d+M2SFcUdQsEnxxiGyCklCLQVul2qhhQnGDOweQKObUrorzEzs9uUJhm2hTa2Uvd0PfXV
h0Sza6Di1whQ+hrKDGsA/fQiVaqbD3EaiIzdwhsiC0a/ubVz+w/4T6BzAusLH6Nfbom+fuOiO0i8
ODKKChw9pC+yIo8iiSs0ncAkHSu6iZlPIjoNW4m0LgTA6Ubb/qbM5cJK+W07QWKNUxtIJjJA1xls
hWnwFf6IPDUNtUPRwIF1NJI15GYPKu+RzFbjE82T57EFKLhoWDDo2RunB0stBVghppCvR2GlCKy2
fK/QoqSO3EkFL6IyXcUkDkt7gNfMAHlFWv6p/PFJuQR3UnUjYz8J8EJBu6kmLxaLXzxnANA5EZsm
BjLCzvJXJ/PdxdSqnQHKJrp0iQy1Svd955KQ8+HOp/lad8Y7qs7TcqLJPjbdhdfDN8T0oZJr4At5
5saY4o1rNV0wACfawRVANqFXigcXvWOggvWvhvcry2/qVQfLU+DiSbfKYieH77fdBdr1nkpnUBGU
awBOAatqyc38lZiVXCNsIGFlpnkkQMsKWYHLu5+GR9l2FvZ/ohYDhyvr5Ip9HafJri+qexvtT5mS
YZt48YOy3bBNLCcCwi5yneyptvtIoaYRWmm9Uk71aKb92p81w8BV241lvgUII3B7uutrJD8SnmaJ
ecQ7DLdqItZTUnh39QB1Rp4DYFlRMxjqXkTVwO27UdbWMZ6MdYdtAsec1I6KxuoCwwRYQse1CJCU
L93BN0F+g7+Ci57BYmynqHMpAAFWdVf1aDdpZh4lTj/Ep9m9JuO73Y4vKtYfdJDwMBEzgc4EgClT
pRnChX4JKixSbT4WgCOjW+3Q925yAe36S+9xmidfQW0Ug/1uIV0fmPVcuFJeGcmRbHSRbtISjRIN
uVV0hUChA2IuD2OdLaFZDLf2YdGybu81fRzQqVvn8AAyrHLFysqdEQp7rwdMvyih+wvR1AUcit7g
A5EHWgx3eIKnVTPUcpl29T2FX2XQEe/DHeMPTnFTaBMsCOqzoDOylWnyWwloSqlBGedlicc7G29I
yfDeFP19g5obFeyxkQRRxZDf9jR/NDtyTWjvRj53l4OjV5Uo98pwl22e/TZbc8SyeEPUTU4TWF3v
BKwh9xCx3KjGXWpnWvamfBEyhWHdlD2DyLK0zXIFw5VVXCTXnonIw9gWWfLM3eq2lQhYYsgvJlRC
/BiKimXm9RB3SnGgiutOG2sgcwFpMqZ6pZm7bUbcXD1vr3RGDu1UPxNtxthn9hRNqfo10nRvU9QG
fapWmHkdJQA2CcPPQ1/6EIE05Hbk4hZH88aIq6c45lde4j2nVh8BkZMFYoDysuLroq+qFVHWCp/+
XhoTPmHvryYg2YMu74uQVmMOWA8yeNrZ/pLoYtqmRXVNx/oBTm4qAkV+mztOOjPQi4BP/DFnORBf
JXjnLCvCfmDgrnDVBl1BVoNnHjqo30ED42mscIIdsK2XTaZWCIXRk2eIiKqphJldQkK4Pz8YIw4C
INYBT419a/k7g6OQkbXPhuvHQZmI23IifjjK4mpy422cm+s6GR+m1N4wka6rhH/EsDxwTXYUtfmC
KSc70gCryYbujnliNUxNtycJdNtRo0STr3+rmX715+s0q6qlKkuoCCfpmlDxMLUITxpIC2eKXqPV
ZQYmnhw1GkAf+O4aO6sIidEcoEE8RpjU9ZQWcHFM9EG7FL91sfPz+tFyUCDRrAQuAu+Zmkof8DYy
W5zDxBmaqOB/oiKVCRLVDt1RTSx803pTTvglzBHkbUQDALm5YFb3xi9bDmDagoub+nbktcOaEvxU
PDFHPdk3HPsSNur6OinUH15aeGaAaWlpBGJTGmh/WiOK/eBi2hSDtUiLMYmAeXxC6PDHadWLNyaP
qYDJSdrGoNk5NI/i1ucwvs8eLWn+aTzAw7PRK8NxsvAWGeE4q0elY3bT+vSgHKKDYmx/kYk8Whk0
pbly3027ugL9FcSpNr22GgdaPjq/qsEeXjlSxXtS6WR+eF8NJLkhGOc1aCHVi4RP7lz+fuOF9dYn
UDb1mhXqF3v4Lz5RZm04gdu2W1Vg91lQLnDg36ZrZ12Y2gmGAo9V04H8zaCmEwnHeRyp8QC16Hfq
oh4AEQNv1c58U6RlN1khH+DM+9uS3qIq4t3giSdBnYcOgq2BxwhENcsduD4PZlo/phltQCzk49Lo
HG8rZ+CTkSa4LHEIlqmZbkxjwuWVtBvPhm2qlxdL22u21Sj23iD37lAdCo/XweS3V36e5UuzBLvH
zMa1M4uq1FV/J8tpZ7h9GhWDXED14Fr2zkta0CHEgxixLrmWKTOWA7jkQQMuM0K+mcnu5Q+QYOlx
/Jo3WJ5ve9Mo8PTh6k9kWgcZ695gM8GgKg+NIHsyNeJ0+C7SnkJUsb2r6v6QpP2qFPLOURXgQayJ
Mj2+9E72aJuDCuLe2Nt+85baBIjQWK5bwIDbYnSWnBdiZSTWbcbJjrR6pWN3UzXmdZ50V60gzy4p
+8VQwrSyV29igEpwbJjvMVfOSo5wdyWiPlBRjKHJ8ycTptPgrGMQMdZ4UHx2ZQC5OBbey2DMuByr
f3VkvG/bbtWk5bI00wfo3B1hAfRc10SF0yzVMYDTMOphU7pkC1mN+6aT63RUK9ZlK7exDgC2T+Ew
tTdel2zyONkXIH5PTn1nTe4Nwg0vrMe0guiKfHPtdOl7k1pqr6G4H3USQtDizvCafQorZ17QHmmc
+tPAqQT2iwjf/KHbNVodpwTpm8rG9y6vfyvfhDkSQn5vxHvTZwyeY1Wytbi7TRpsYjdFQUw39Uvq
jE6UKFtFCCX8pVcOKrRI/hstADNKBSQdYPx4HY+5G5bav8szU68SkovIcZDSgCr6BIWOF5bg0kC4
6kYx0lHPrNfGxN7oNAGuN4CnUNnDfWUacgM4LhwCU4m5+v5SCXfTds78HplXomiA6DLd3yiR7AcA
DgFQ9F/iQunILSzQKFs88sIQu56OCwEgMVKCO8bKetWX7lNhCygO+8Z69IabpuL6TyWqbstUZ62Z
2Q8RkNe3EoJCga0be5/OoPpYiNXYGh9/7zJ3cLDy84HyGL/tayiLSIrFNtzxt+82cQhi7G/mp8kS
dk1AGkK9PB6UjWtW5ptEDTuj6bJAxvX9AOQHFEf2VVGvGLrfSF/em8EkQa9tFua6O6TcWpY9fRO8
WksISS9BW1HLzNU7xC7+Eh6iXiAZ16F24r2YqwVMen7k+c2fpjLrAEQXHgxO+1SzYh13w0vOuxur
wHUkeQNdc2CbjQTyiwkbtl46GYvaQKFgamSQyfZ6tFi77AAsRvCs+pBnoHgOKCBfUsj+Vm+aKzSz
ArpLQPJFgftr0TCRIK3UQ4Ji0GC9NwUCf4Vw+Z8XnP6qMqJKB3XyU8lJDWy2UXkeP9bWS+tpMAj8
tYeg8OdRvvN9MJWZrwwWE8Bs3xgiNFVceXEiUelFJhi24cxL4SsHfjmQ/lhesn6YS36nta1Pw52y
Q/gI/ZEUuJ2jWVlrCfreHO8ATRfKdADmc/Hz7M4V7SDJb4GjNfPcTlnRuF5qiLIbHNjScWd6xmJw
jUfssNv/bZh5u3xqq5R+2aEo6XPkLfaTjONVUmZzoHRhNud2HUWEBB4m9hya/ifDdMxOGpRbjmaL
E2B22YuPUsyFQb4zWOYNMUvVw04YZQJ60mMWvQGxB4fPaCSy5esaLTe6d1dmpFY8utSQOrMdsDDE
gV4wMAXfHJ8ru6ri0s3EUbZ8UQjDDiogmxUkE8KU06u6yC61jOajebIB0ThFxw30dWinnraC8ziV
maG5AQMdgYf5GrIvQPoWe7sBwN+46pEm0YHsoL/skgsAy284L2BcYNEMmB46xOAlntwaqW11lpKt
QJWax3gPVLwz0mpB8hwMJZZCGcl1b3INQ5x/vD1tlJKh8DpbHQM68HXf6LIxxEghQjHU7Ij30tpY
snsndUcuLe6ZyrUNLiRMRMC+/u6mXHEgBImBkdJN/+gskq0KUMfhf5mDRXipkXHmPGA0hh4ZbmG0
UU/m1ZiibYQECLcqX/l03Y0fP6/bubsRnsMM9y8o0LM/29eFc4gwJFMAx/Vhcp3CM23mCbqLHnCI
v6TnSxOa25UnexMDmbO2AmAKAH1/Ha8R+ISAwfIjWEvImaDSI0AEUbddP11or18aad6qn24sr2EN
oFGCH5nfRLRGQRhi9KBrGfYFoPSZbwRarONTCLrA484/mZInqFeUrsWP1eA/kBqyU537duEzndl1
X8Y4mczYW7ZIiMOPMPv66OuugKQX5+hbPOcktoOx9V95O/wuwYoLXEe8eWW5R9pxafOfW1MLe5FB
1d/6ruXgD8U0ZnZTHGMoLsPOG2FUKwsZpJMaFlY88RXc/fQN1xNF7oRkp6skgXCh5V+5ZlEsKqq9
lV1C9IZqk9+5KZTUfl6pM88h1MZxQGd5YJec2s7WCNWSXmQA9DVq03Bn5yTFkxtfYnifHQaRBIwi
ZzM089u5bPE2JUZ6rKxHy31znBY4rbufp/JXYOn0rKA1/p9B5o33aQf3sWlWmWVzyPMH3ootwf5a
0mg2PM4PFmi8/LIkwZn72/k85DzvT0O2Bc1IATumo4Yagv3cXlMYS6EtzsIuAsMIAdOm3sywFH6x
Z3vuGMEEx8Mtjv1lnyIki7aEOYCEpGVJ7EXFXB10bleFP6/pN3AfFOJt+F0ybF5Iup4imKbebcxM
pPyYT7pf9p7xq0dJqNbi2gPYW/vtIVfNm6LehXv27H6ZtXEhBwAazmnbP/N9NBEdszwiFQggdBil
lhEMUHb8eXrnzifeCTz70MGnuNe/fr68iCWBtZ1xQN9vS/pUB36VHWKtf7UJv0BIOxPXACKJFjtY
12R+Eb+OlaD6XJPYMQ5Qlmun5spGq3h28EUitNKiuHCb/438Tg8DJAjgDunhqsVSfh1usjhagco2
Do0jV1RCt1Z36EM0aRArkYW0AT9UAZIfG1DUiu+hNQiEGrsBannbOfbNRHToC/rsT842r+I1kdaK
SLVGKnmIabEkXXnXl+0rIfLF53MX07ogCmHNv+G3GUCygYGqjdjhdO/VvihwNdH4IDZQ0ptDBx7a
K/Vm3vPlpWf27LvuunjP4XA3+/WeHGSIFcE7wuagI4IZGgzgqKEPEqZ3/YuAJNHCT8K8CMiFJOHc
7eEiF0HSODu1eye3omX4hsXKPjnm9Vz6i6NJVauGtWGFHukkfkvKL5zn73ia2fLBnKEeroOHyT9B
eoylg6KdZuksmH4cV25At2wXb9iVvKoW6s0K44CsL2nUnDvNiK4BSAZGlSAy+7oXUf9Jnc6qIdJt
2QtFHjyFCpKnLmz5s9/w8zDzaf90GUuImfV5WhoHF94w8cqOoKgQGeH/26Kyzc+Xx/lZzQh1G/EZ
/bt/Pw2X66ZHQR/DcesKhacAan+ztuO/GAQRJ2K/GTZ3CvyIWV1N4DImR7elaJ2D/mxaqIi0Fy7C
s3P5NMwcT32ai1UUFYjOOW6LBM3F9qEyzaXTDBdGOXcFMscBxJfg/gMP4+so0FYQmYU28gFJUZDw
Z05BAh2mRQWdXM+6hDh08NNO7w+Gg0VcpJLQYjkZTcWlWaislUediyLSMdsbzL0k5HFpkJM9N7bE
RtGukUciTXQ0DS/Uln2pInPuFf48k5OnI01cI3VUL4/CQuWZ2cXOafw7JdkfrqajP4g9zOKuGz+5
hO0/G1JBxx/MCKhzwa/xZGRNKz5AyNk4JAVCttjtr6WABktYsCiD5DAayog60n47Qdw4BqIlS/oh
8NN+WEiFRts/PgvIVeFdBcEwH5/q5LpsTdDlx7jwDyOL0M9YdbEAIiC/sEnPfNEvo8x//+kodNIT
xMqRQpamHkPo7CwGxPH/fBBc97aFc4CYAMpOXwdxOLO59FJ5nBxbhKmiUe7jgfl5vc5sm/nhh2IW
yAFzPvx1kLgwhGoIxDNRed6XfkaXcHpIQ7/wyULUFlolw/QON4sPAonin4c+s4gYGgp2MyodoN+T
fVObLENrdBJHoUsdjlB2DsH3vxBRnYnevgwyP6+fvpRTpEqg04HrBEIXfWnDCXFYQ8Z3TSp6oU5z
dj4AanmYEsyFTu22+8HwFIJhcUzHul54Ql+he/gvSpPgPPiwWUTA43wrBpVU++hWNPGhtu6z/pCD
h95eBNHPN/nJrfhlkJOb3pBqymJU+A+6LnZl4a/9woikoAHP3GVStmFuDIvEsPYuetwZ7ktW5Bf2
5ZnHZs447VnKDekgO9mXRcoN/Hkjjg3zH6D/aAGXhOQc0dDTz7vw0kAnc21zCEumoymOlpO9UOJt
PavwAqQyF3b72XFmVz0KpgfCq5OXJm8EWprY8cdpaqGOSuULyJs6YEV8Ycd/xwbPxSDUTpD7IC0D
K+frlufKmNVE0WVgVmCswYJYlA9q3YoAAul7NK0ic5dEl7h454JG8OnBLQH1AkXm02wspiY0WVGp
OKRDA8l1L2xScwX9k8CEqErqop4CK6rOf3YytRx1soqHGq4vyYJKCLj4cpGbl3zYzhx9/EYoXcLz
Fs2aU3SvM9oCQRDqpnFSrqnBt8KxNwjhr5z80ntw5uOClmHNnBOIrX0LWmqAS9KROwKl0gzaD+Lo
8vFxGs0L6c6ZG2b2tJ2bLh5K7KcVEjnFqrB6yo/CoFPggmsVoCdyYaOeeRG+DDL/Ep9uTHPoNfM0
DsQgRhf92GHhNlkXEFbNJb/+KesSuqhHzSHCrr0Lg1+a4ckp6evWU6RHKVMUQAM2yl4URcYv3C3n
skYGii/aBwxtHpAyTqaYijqHFQFGoWRdTDzwkkc53o/aXCXGG/E6CLxWKCV0AYDCF2Z4bleiVkHm
dBXV/NNujCcdktUJKpv9qJ+dtIR6K/DMUBgAI7GtxSW6+7kFdRxYOXloBqKddRIPFco0h6kexNFQ
zYdhWTNB8ePnG/RcTvV/pJ3XktxI0qyfCGbQ4rZQsiVasskbGCW01nj6/wN3d1iNhhXO8OzFrNnQ
hlGZyIwM4eEOhBII/XT38Tqz7VQrs+PCd9Sfy++9hq6EGtujAN9nBybcSoAuvLoi8WDx3GrFVoiy
XWFaa0nrtJDZm0V5hk44vwI3/Xtg4+zYyn479tQpwPDv+q20DXbMBENKaYMJP1hOeLvq8BZ2lg4h
lNuEvIiUz9sjUl1JvR6nfEhbtNtTER2SnznszSf93mXkWT62wq+1TOLj4aEobqJbKNEMMj9MusSu
NZp63ehOpZOyCBBDEah1O7kBkQwucyVZ/ujVKKiQuE4ZOf2SeUDD/ZGEuqkURzOPQdHsKpEQf9xf
Pj0ft3EyAk0lvUPE2+dRIAxjxtgpmeIE2cg4AXitSFnRn1syMdHawR9KIPEhlmg9YUDssVEdL0r3
oVAgi1CdLq/i9168P37U8Jk/0gAuT0XCmeNKJB+hnkI2HPdlGshRdxll3q7YZD9Bpf2A6au34zso
rPZTO1R/1OHmWkMXTPHypZ8wHZ6zG6D5egpInzK9WvgbUShPkJjS0pAOhZAdQ9jILi/5d1vpkr15
/O6XDTooCaV0qDCFT6Co+2/WXX50j8ph2Gbb9AF1iuteZeTrsuWPJbFpr5HTpKNtIU438zdtmg2l
2o8UnCnE5hFeWn4BxX3g3S1HZE9A1142+Hvw/sNSKXIzdMyLQaHl/daWgh77TUrfK75BsvjWPHkn
JhWYEqxWrtzHx5elUc6UcGNEvtrsGHVIurSCFLGQonvOu+Cg+SK4fLCVsOuRuluteJfG1i2zX/+a
kxYJPm0q+NHiBiTwW0Xv7Ph0qpqGoRYEMJslm1EJj3R6r8a1EGbBg/HsTTwASGobH8AIfWNUzA7l
HNJOOko5oXA+VKcgSr5Tez9c/myL50QHY0stHXL9+dsne4AdSw9IQhYa9S43g09BVFQblgnNlVy8
JKMabgJlVfRz6SLqDBpPQt0g5ebiiS7weQmM5X9ehvhHZWvfxqP+WbnzTsKB12ibHRsflO1m7XlY
AGFIkCww/czoMwQI83JW26cNvd+G0B+VlrvukBzACFqbbm8dMoY+i5XTurBQDgpLpF6s06qdXUQ/
lLsY1wqyxAhz6LvSbVGKJ6BrE9Y2bDduAMj/8jddOD/QFjFNR/JL+jsX+2gzqyusSjcdSLSZFNM2
lvWpHZE4YYbhsqWF1+/ckjYN257dh0IBiuxrLK5Q65teZJJHAu9WWPlK+LSyonkFRlOFIUC0R4ft
rdq3YnKwqoRRHW/frFY7l5dEF4F+pEQLdBYMumafl5Cf077XdRsM0HUm7D3FfLm8cQvPLRv3x8r0
52cbpzbl4JqDGzworbEdInGnNvvLFpb8MYEe14siMAQF81MwIKaulRRiHEOr9n3xWWNKSy6BAEZW
sx+Z4OA/Ya6r/WEUxYpTWdxDhoynTA951HlQ1AZtKKu/L3cy7kC2d3A8RuA1Vwu6a4bk99sYo04s
CxB0PXhW9FB4wGVT6Tj00cp6FqJ3IDc4fehgYAbB/b+3Yw2xPAqBF0CE1+2UPYhSkHyW3eyrG/04
HFfp4qbfPXtLUfpWqTaK6CCB9H9vL3J7NaKXiXxOXjH5lGSxHeUJPPV+IG4zwQflUAu/vBqsdK4C
7fbq/Tj0HT3JNjb/5o6f/ZbpBTk7qk0cuAZyduxxxwyCXm/bobEFtV1JThavOGKnIBt4Fsw5gKKp
jKozI8l0crWzsxSSWiNkEq3f5cqnyzdj0RJ53oRSUxSeoPcLchuz9MSMuwcXC1pL1SaolW1efo3E
NcrqxeP5x9KcsboWKw8uK5Oty9BuE5Xuc2wMzx6EbpdXhLzpwoHhjlM0M+FM/BBaD+owkTXKAZzc
sEy6egKxAGQ69xZDhNe843YpKGDjJPQzhCaA18SFqxhSZHTWLKu9CvIMotAofyUjv2koONttFeVX
o2Lc6G48PoC5Q6gsb09VIjF6I1jp/RD0X8NBEk+jku9LwYKvIdMPUPUYm8KfqlgIuSGH8iuyqoOE
PrcdoKLIoDCqebLljTudOVZVbDy78PsXUFs3sONvozaRbeDtie0ZpXvQrArWZrOFoznqrnU9ejRb
foyZxYAIzbe6iMIj/byHxrN66JVrkF1WchVVBjFLoRbPvpf3tpiMyOhWCbMWrjzYmpscG515fEGs
x2OSlLdWzsDqMFhvUSpf6WYEgF5OmYptpvWUJTo4cfSWC60TpYF+7Rkg0/28efLc5jZwq/HabNzM
bprxNc8kbz9W3SN+8a7Mzaeslp88oWSeQ1b30qh+qfT42Onpc6IEX8vUt0kf4x3tRHmjFXJsx15+
mGIC3VONfZHDqKsoaCoauruJZcahI6vvdnXJoLlGTrEx6qw71Wot3Yyh/qlRFP+UZJCzhmH/uQrr
L2JbrjjCye/M/RJZIohf2hFEUdOBP/cFiRDKWab5D/KYyhvD7yzbE/1fmpYDnQniL0qh/WtpG+pA
TDGDzfnd8ZzXLDIT2GMLpZLDoMwGKPzWZUJfhaxTCg5luAKp+0iN897ab/aQswXWaooKVKP7qC0Z
2kYeunSbaWlh60mGmp7xpba867ZV+p0VM3se9aVMuzo8QdQ4bERX+dEkxjdPrrLtEMAZWw4ohUK5
tOKRl4KHsy2ZP6+S0TDUUxi6E7gcB7W7ZdZ7JWpd9CeyplKIh3iessD7D62jZMQoHDizEX6/SH0Y
9S+1G9pJs9IP+sgR8nvD/xiafsjZhodlbnQihAtOvYVXfNz4P1q4ZsB+hdvErtH6SaD5PdWH9gWR
w/1aMrBUkpB5awwabOCJrHllRa9NXzXyTHekJ/85dpJjdQjvg9v0k4H45LbeFTfx4wRIDe67Y/RJ
OAkrkg5LLwRvK6ESVR0aA7PAQpWFivJmqTheDbVpKX7PFf3QlxBWX34hFr8nMBVtKoqRjMwCClwj
xEFGYDpDbWzI8m7LFvb05qkR3O1lS4srQmwThVBiTwpW7z9oIY2lKTFC7CStsWnbu0gDo5y9/Y0R
uuka/ZupKPbeSFtoSZ8rqeLE8G1oGnqig7RpwaBeNrPQJsL5AGT6jx3WM7PTgiRX/URxip31JNrB
kfmwrbAz7GrLrI3j2eJx7Ugu7h/sq8SZ1MpAJb83ScoPBkZxZadRkLLvbUDfzCN4f7Uyuj4S9VkC
zDlVo9vzujGNoHDvDGmb3PWn+j7dZ4cpqI1fi1OgcOrX8EuLp/CP0Tl3I2ItWY82sOKE1gjfyBWT
bkdfvvVRgLv84ZY20aIlCqBzYtz8/V3PvEqc1XrVN4XuxJp4HQjNFfWWE0/or8tmltZjSZOEFmRj
pjgHFTWoJgdKzyZKamST+dqGyOQ8QMvEuvobS6A4J9GqSRbp/amQxTTMUdflwGefhyQ8VJ65RdWX
aXPh8bKlxa2b8KL/tSS/t5QkTesNUac4vTLRV4woOURbK1LWDuBCFY/+DrgGOqEaSc7MI9UjS4jQ
RwBkhv4tI6CP4i7a9debSc3xkdHTnXZQ91B8+Dt39xdLJDOl6iXq5gd8ALWKLhXdRnFc1TtRDRrR
REYNrIJF57KhxbwRHsF/LM02Ezx6/R/UWcVYoQ1jE6LIhdLstSY9EnwHV+JgHgkgYtv3VN22xOAA
SH1X9zRmyiDar/ycyV3NwzdLoX6pmuaEz5y9Np6UNfhnfLN/0q+62+RALI8bY+T0dNnSUoRybmhW
3mjLplDSAUO9/ygx4Nz28V88M+cWZm4STYX/+i8zPRSutc2VN6VeY4FdAP/ShDzbsMkBnPkRvl6U
jgS3jlshny4iaxrW8p6MbtyEemdbnnKFNihUfAqUEbL5RSq1QzwO0lMk+fdl6HVHow2/SWrghDID
yzntt/u8KZ68Qr0t6uoJ0YZNpVTk9IlwhR6EUwOasjsTfZvLH0RevNYKgRzPv4p828yBGH0LJCaS
ZcgAAD4meC5CVPNTCrWm7QJE3qSa+pQn0hEY2p3cVTetqNmJJkE1wvSr5mavmle+lj7kQASN91qB
hG08RKfATd8UI961dQEBjLRL45aQWWi/Xv79az9/dpG8rsxA8EuqM1jwG8nJp0yskw3sBE+X7Sx6
9LNtmt0QKyATjlJFdaJQRvMh3+Zae4rIM2iQrbj0hSXRNpzeeUpkH3HsaRgpSS5EupPHwSmqJYGi
ispE+aj9urympYr3O0uzCo5Z16Uueh4p1D67C66la2uXdIQw7j1Z24Fx5sv2Fi4/7yHJA2kiPIvz
Nl/X1W03NqrmyFL1QyikvRuoK2HzUr3jnY3ZxdQyRQ2VuFcc8Ds1U/Hb9DNFgnELQ6WyUTcmlF5b
tCtLW+vsv4jQJnY/VkhRcKoGvncKzGIxg1MoMtLuXyd+qD67M9M14N/iCkE+gErAFG282fuIW1L8
LMtpyL4q31sGiBO0Nx4foS61pqzIkTfi9dqXm/7O2fswicj+Y3N2UFw9j706rVTHRHemlZHKLV/F
/qZS0akJVnA6CzcNLCWtGJ1xKYm+2vtdFIM2RmaL9aVJdZ8W7ilHrUJNmqssd9ey+qWrBrMzcAC6
2ybBzXtbdSCIEB2NfLFf3S5KNpVdg9zcRnaqbdz7cadNc0Vjtl/FPyw8uPRhJAZ/qPVLH3qinmUA
tFUq2XFvvWP3EjH7TWntrjysfTn546X7jT+gdko2S7wx206vZzhN4Mww5CHGG6oR4TPZyr4+tsRX
zw1D4IRVlDSyE9i2I+Izpi3f6jv/1nDW7sfHLwsWV4TkWjMBK3B83++2C0GzmDM7AdWfaKvF1ypq
bcXj9fPXpjCWLIESZB4CpnaC8Nl3lZIithqr1JwMwiCkemuqrG155zfiSiD38QBBXMJN/D11R+Vr
lm8GCOyIPSfZicdi74L08uEzaaX9Zce5YGVKmuVJoFYHKzRbzthwWHxcqtN1xt3YmHdgauxYr17/
rRlG3WC2nzC4NGnmyXOYjW2gV3yfCMqZodPvkFl6jb3s4bKZjx9nmoueiDYJ72nXz46BEXG/OyPW
HYOxy8iQtxpdDI8Cnra2bx/P/mTJJDGCchXI2uzRzgvd6nxSPicvKQE0SXTtorWwkrAs3LD3VqZf
cRYL5rJWxT7siE44SttJd1JLW7sQ4afPtRP0jxu/zrdUcxCUY4hZVO+TBhG7rIdPI9kaXn2TKNk+
Av2PfuQmSyVbFDQHsqBNXT2rhbcDrrQGXF/cGCiVJJl8jv+bOQUtNahAh65G9AJDoJvsrC5e482f
3oT3bwbbgkICvQcY5yVjdjW8Mc0EiQPlyB6kPQV8cE16MDx/C4t6rtF71vQVaMvHV+qdRXNWlPFh
M+2SxtKcunmr3WJjiRAeMgA4dt2299ZY2j9eyvfWZntYJYCVY7HTnHLwt6rwk4loJlJXruTih+I2
T8Bn9nLedIYBKBn0VMO/tNmVF8D3oq8hfZfPLy4ZlgKYEuC5eH9+pYrKUlu0cK0aiMdqicKnEqCa
7SfBsSpWELPTkpd2QBsRbUY4vwsEhvDb/bbKkFqMDCiBQC3E23qg95DrYDFLn0C5l0+6LqDTBsvl
JvOLt0lsTtYaY6M3cv+vHTFf42wRs0uYJoWpBD6hbBYItuLexOpEO7biuZa/xp+dmnmu1IdqKEFC
0BEkEBO5pkAWxkz5Zfe4ZmRyn2fuxEelNq+9FEhDE7wGkvu5GsaV4vri0Z0IqQGBUEmcl1hELUug
t8UvBrSs5PxRw2kF3Rrtx7KVCccD4gSg5+xcGVKYiMzg4MsgvPbTyAY5uBndn5e3a/E1YXZv0h2n
J/Gh51H3pW81qeYYhWJr9bjtTWSbfFh23TV89bIpdgyArAQ+aObR6AbmCSMq0xnrDiTKtuB1YI9D
2DfTw+VVLboy6LX/a0qfuTIt7OCxIpBy1CLa1AYibR3USnWHziHCr223cnsWVwZLCthq6JWYAHt/
5syk9zRzSgSTGKUharCx3EK2Gu+rsPx6eWWLp+LM1Ox4t/QZoqgeNMdCuDVWavShS3hav/2NFYCx
EIgjCzJHr3l1Lmod9MsOpIZbd1TsAvhDKHy/bGX64B+eOG7R/6zMnE5rqkNNSUZ3VCnfuPmd4f+I
oMK2vM+QKe9F90AXaXfZ5PKXQqKHcVjZBID6/kv1cszMh+jTFqPIK8rxNpaurIKuebzymC4aIi9g
thPYwAc1oE4rkkQZGm6vhZBSHm/K4pNsfovhob68osUDwezjVHmccH+zW0XXuq/UVled3H8M6096
qW05IfvLRha/1D9GmPB5v22hLrVEZHhuWIVzWAgS44U7tul1oi0p3dUV3J9avgKdXtpCCe83zRIx
lDvPd/SG7l4i862YfLkOY/9Ja91jDSBJSMwVj75mavrzs0dDG4O2Ry5Xg7TU3fcaUAo3BZeRn4zg
5+WdXLaElBfVjAmeOctFBtp4bZdTcGvgfyv0ENbi72350zDXwIpL7yBDQf8YmtUczFKo0sYjLKkT
aCZZD3lCvgbEWTQCXphmIR21DwJCAXDBAaiG6iRFfvKS4B7ev5fLG7bQK2Sq48zG7NvoMszytYdI
Qv9de6ufLWhTenGjflafy1+eg0K7umlgy/182ezStTq3OvtOUQR/X1EnHL4y/Zq02qMZWz+bMFu5
vYvHARcxtciBXc+jfNjGa8HyOuqvJYymQtoEdi8G+laAalCN16ZEV6zNI3yl6GqIQomNBiN/7ALz
oeza63wU8bXZygu8ZmrmaOE2SovcaHlBYopsZWFnerWBzmibxMVKxLf4qf7soSm/v7x9K5ulpGdc
KSlF0FcCgPmIesrKG7941M+szMKxcACWTkVRdZQ+ve6j7JiG+unymVuKWlCS0ci4icigFXm/EGnw
UiMa9d5RRu0oedFBSqKNXrwWxpOXuCvrkRe/0Jm12QmnnQEnJJmEI9R29Bon/EO+Mq+kbbz194EN
l6l4gk1aoHHY25Itb9W9D9Hc7yESa7sG5/6dM8+DAcqVKjP8QLrBkb9fvEvDQ85kKs8Itt4CQNWO
JhzvGx6er14nPxih+RCaABL6EaLbofeB3ha7y/uvqB/rivgatl6STKrQuJ33PyJ0B1GtZN4BVAXu
g7S8bxIVWs/mEXYhg+JDd6cE42MqlT+AVH7tQvXItOJDI7T+pBOubDo5o3QtQgtIXa6L86vGj05t
zfxrigZyIfTJtuzLYAd/6IMwULIsgoOb9Y+Nhh/TGhgMJONq0sHNIuUTyohH2evMLUWX1w6NBV8H
6Btm+taMlX2mjsomy5QbNQ+fmDVgHCtsH4rWtd2uR6i9vdEL+AlV99DWBuA/P7iKRxjGRuNmlNVT
YhDyZ+6zj9ig3CNO7gJLEOobFJSu6oiNbgKQfTksOmbFqNfY090aVPQlAkW3hTa2Bzj/mG+AaB36
9elWXw14xzwa8s3QCQe3Fp+qQYbBGuE5wHdiRLPLd6/b3PrlVmjEZIr+YBg1PPMyag1afopNEWL9
4jVv6+umZ/Sz1PRvgmscFFd6DiMVCnjVuCH8JvRNUXXqjsMwQDeu5dfi0O39pLcoh2XXniW/aDr9
wi4/FDqRSTwJbQid51RDe63nyV6TYMI1muCXlNGulcOfkNzcIOvQsP3VMRTzXWvFX10feKelwkwU
1khzmcJ1KwHwLvVH0e2f5T78IVreLmnGW0kL3sR4fBu06nvtQ4qYWYLddNaN4Gb34CUgAnYDi58Q
MxRYNg+GPEabvmMyw/d/RW5SMvLtBvtaya+yON8muhzs+ii5bQLzplQm7VlP2Qtwxm9dDV76qrGr
tg3sXAZfGSfxMRrlz+lgTRzSQbgRxvhq9AX6NwbiMgwKonQ3Fsom1YWNUkWeXVnWKdT7B98L5E1U
Ig7fMligyANMbgxGByjSQ3iu/9A9tzzEYfvTR3zGb2XUllKb0QR9IwvjsdbUT2Us3QNNfKsb+QFR
htsi8o9FrR7dsDr4gbkdNPmrKqS3MRINQ9oc+74gBYOcwPebu1Iw70kBfERrVIf6Bl2l3oipABdP
GVFYnoRPMDWnm8oDWRrVqm2obmvrWfwzEorvWs+QQqXugNLaaotQiZd8pwD4CSL53E6C+FhH/X1f
jae2FG68MvkijuU1Q413fuAd2lLfF01rq6jUo2XQ7uneMKFtvhSaWEIN3u4hHL8vzQ6Sy0B8E31E
MdKuiOyqFLZ9mz0aMWvwIv5FHDxHJZNEbmcEG8mM77qusRUj/F6G4bXh0QXWzHGwyxrH6Rkcn6nt
M2lqt+OVWxrXkiU8yzLbMljpm9umn3oDWoVeTDW7if3k1pVrcdup/Luw7Ph2ArClsDBpi2eo5GR4
SHjst1kv32h1flTr5EUZwxu/Ta/Mtj7FQn5k5t9D2UCtd9kkxFIZnGorRO6k91xY5Mdt3QnPaaFv
fVN7gznizouap8zkM1dSV22bUu5vTMqRttZYrKY0joIaX2lmJW4MYTwNrXUl+b6F7FD5fYzFUy8W
CQ0gHcYGvf+i6vVbZ+mHtCILdyXxm6R7rV2W0r00KNe67x7SRDjJemXZidjeikn/1BUUe4NYGDeG
0sG2q/S3uj780IHk+EWC4lLa3kSB/ignSHKEQXud6BBKK9VNIGdcEVFYSbkXH8qzR2EWX+im2zWe
TJArJPD1+R5iLSM1WNjRNylKtpffoN/IxA/v4Jm1WZwhqEkvqX6tOnrK4B2jIJhLkIvxSuXU6bGx
6xWEi8hZFXDC7lNcam9pXuyoC96lBuoZbtU+mmPzqyq7l8TsTgAfv3YwAEH7oHS7oLJ++Zki27pR
O5d/+XIY9uftnAKosxzKq3w/GQyzd2B/rxBq9KRXV073f2HkLGiZRQmdWo3x2NOOayPzpvabo5bk
140p/rhsZjHYOwtGZpFYnqq5j44GsDAxG6jJIgGRCsJKuLdmZBaApRZiC3WlK46Si7emyf1Mw5W8
dgEoRUBDNDVNi6sybdr3H0Wpk0Dy0MRyOj23o7TaZWp7Y7TNT1O0GUZOk89987zdKt5Loed/UUQ6
sz0fYhOKXk4HSeudIEXowwrv8/FYlu7fVAkovEMBCe+oPMexR1INkaBi9E5cof7TpFfMBR9UiJKt
HCjN5WOxeMSp+zIbS+2I5vP73TSE2u9SD1SzIPlbaUA1De7+biXzXDwWZ0amPz+7R2iIZRL/Ux3Y
Ek66dgPL4MrBW06pz0zMbpHo+6nh6krvyAffUe3iobD9+8jOd/0vAsyNTz9rs9ZJX1yWDusFkFD6
2HPeCy2tCJtHEuqx/xR4T2HwdvnbLCZPZ3//zEvHhRiOicbfHwrQq7pjfi+I4U/LHZ2JXa0f1lrX
y5t4ZnB2GEKTCd4woC5RvyE1gNjQnfbJYmYs36Sv5iZ/ZMxH3bh32srHW9vH2fHgByXCWJe0S919
3UbbMFmjeVqzMDsdqN9UsdeL5NMZUqoRyhaaQpx0+XMttTcniAr9a5j2xHkhNuzCVuzKiKoOgwje
FKcMiDQeUuhed12bGTs6ZAgFqp21UphdPid/DM/OSWa4leKhITdlA1dWp6KLmclbt8NxZNX31EWm
5/JKF53G2Upn5ySWswpZwFh1tBp1x/ZupCcNwZX9N1agWQHdjnOYDyLo0H4z/zZgRbxjlH4TV1+t
4G9e+InK5b82ZiVFuR5GJDpZiSh/DgzHLB4kY8XEYqzFuMZEqwtt0px721VAJKqZ1Ds+Ta8iftWA
nY3+QxWveIvl23tmaLaWFBEnL9biwSlbubI7HY273iNvRyQPKgcqzKhZRy+IFX5JErI1aK10WzEn
oSrtodCDO6BX8vYvPuHZT7LeO/7MDDOtKOn4h01zZ8reXdrkezS/DpfNLG+xZqJyy5QyjZD3Zjzd
b+IYUhRCApFpvnQD3bndkYe1nrK7bGrx6DMtoEnoJNAZm60oz+pOVBoOJd2DzZDdqFJqoxi34kqW
rDDIRgxA2YYwZxZHxcRQ9PkZSgjdfhuGD7Lrwp20FpcvlYbOrcwOjBE0qSID3nWQXtxWdwKilJuQ
VqkjPWQnSGk3OSWy0iaXOcYvWrdZnV1e/AGQxsOyCuCNssn772aJcR0lyKg5gocqKxoo+kbwR1vX
vE95XiHblas7Q42hPALmfhhaaa1/u+Q55bMfMAuKR1SwmhTpUSqghY3A2rfWcOmsNiqirnK20y1/
Zc8XP+yZwdmHdV2xDuuAcMuzhl2sjoi/h8UOqdO1HtrSiwflCRgnQOlA62YumoGJUmkZUHXSdHwg
FX4svXrl1i3gTlFGBi7EXAaiLuacGU8ukn7oKhxOeGpPgmQnh86JXixqq/lXHRFQ290Ue+FkNX+1
if/YtaZjdRZODmVaQ5SBVzHT6pZR7Jui8HfNqKw41CWvMt1zBj+IxZlSe29GzrwkCupscLyhfu2K
8tb10EfuvmVZ8jcL+mNp3tvvRz/rAwQdnTJEg9IYbEP5nMtrs6DL6+ERkmE0mVDX79fTN0NW565E
n93PfolxeYjG+DSo6m2n9CtbN3mOecYPqvsfU7N7lSiCErdarjt6dqfig31X3njRnSJfVajESU23
u+yVF0/7mb3ZtZJDaKGZaeceA7nKIE9J1hoZixf3zMLMVwqBJpfClCclZrqlI5ioyG35a9pCy5+I
mUtO3DSONru1Ul+mjCkWg2PICCnn+jGoum3YZNfDqlj74oImrwtWQQUrI70/Deg8lq6ZgFEk9LYD
s843TeXvGYVfm4xcMzSLTgu5k4cEKR4nbop9m+pXjYVkEpKQl4/AsplpaNUwON/zqRU/zoxBV3B4
Wvnm+sJBFlArVdbc6sIUMD5P/2Nmtpq2FJsw6gBKmS/11j00B5B+GtM9HO+N+4OuiHIwJ7q6Tbjz
9om0ayrbOKl/USCYcFoAABEx+cDYpWRCmtFfYBS5NrZif6tk7a5KRHu0fl3e1MUWFjBjawL/srFz
0k8zhvEFiSbd8TWWZn0fEY2Vk3vXc5Ln/hsED7DYDqa+Ev4svixkUApwApiwP6Dwoa3Quipgl6ud
flU6wy30C4f0utkjpOzZhCRb/Q5g+pokwZIboQTCvAb8g3C/z9xIkqPDU8Y9wJNWfa7ljAGtNVWW
37QAc9c4ES5Z3HBjKru8v3dZYdVuohNATkEXQuo7hpSukcbctZ/MZ+tLcYOm5LG005fB2/g/18YM
lm7JufWZY+58w+yKCZ+UDdpOgtoiKPqjuaaEseTGzq3M9tHPu74wXV5OAmO32isS7OFRFTEl3+4u
H9DF9YBSU3jUOCZzrF8XUD7OrHZK7MdbM2fkTK77K8mqv/7/2ZldeyIsQ82LQnXC8rPM8KCQXxv1
v6fPAXXyu3QgM2mKDOD7o4EafGRlBuWXMf5SRa9ITln+z79YB/6R0w3nHxDM9yY0Ky3V2qK0qHgN
oCpozbqnSlp7xha4MVgJUwNT45+R+LnbcIWcYD4PB0e8Yl78prtrn6Kr/ph+U25HW7tSdsiJ3GqZ
Hd2v1eQWDwRgOFY4EanNh1ukxJJHKUvpbITDzu1vzbI7Fcy0/PttJC4UJ4bWKeOcfSliDah1goAm
nxDaSoPwLO8nrO+XrSxdo3Mrs5jDA7+VAq5QnBHdU8CYu4BenaVXSKOuVJCWHJ8q4uUZsmYGfu74
ypb4AIkWxREi0a4IQgfx8fJalr7LxN8xsUdPCck8sgFppXYoFDtVyGwRjDY/JNNaeTYWV3FmY/rz
s7yAWSIhKysuadv0X2uzc3yI/i8vY/qwc+8NBwddVWJBaONnOQECuj0jYpLiaNIGPTjjKs+UVz9x
r+UgcvdKd7hsbnHX/pib63T2KHHHZUqvQ7TuxKQ7WlJyk9T+yqLWrMxCQSWnwRsbzNe16b1MI7dO
om1brvGoTy7yw9ZNbgFtKUiF57TGYmKZueZRHjUipJ6LbE/2v9HUxC7K+2pE3Td5a1JxV1ivQ/yl
D75f3smlu0R7A64CSnCMgM1uLK36EIwSO6mFg+27+T4Nbi3UfAPp5bKhpc0kZuGyQK+FD58ZihrL
SOJUkp0udjeREO4s+D91eIEum1k66zrOh5kYkOcfSieFEYuea4UMVSjNJlezTdH9+hsLQLaIUlDB
mecisjWWidzTyxvHXzoIJXH89+QKeLcJFPZfC7P7WtOHL7uMy2QgpDwE2UHS4ut8WKsOLt3ZczPT
FztzC02thn5p8CTU7rhV0uamtO6E8HvlVhszTE+Xd20xvju3Nh3EM2uyiJBqnLBt4lV1BwZIOiYQ
VNRXzL876p5Uaxu+BHv16L21t97TGuZs8fSdbens9FnspAJPOM1RRdiownfx/2XAYtEIwpSTGoIM
cc/MCbpxJxu9Tyu5SYOnwk1vPC05DVqy8mQsXVlIWRRCIZC4cA2838lxDAyvnbpRbfGclOOmbH4V
2s8RKOnlT7Z0lSg+yjrQdgla29lychPQTQzg3TGG5iDkh3q1X7KYz/CsEvUzeisyYf9+KTJ1MlVI
8H3hTfPLeIuOTbTJbutrd5+c8sBW9/1Bvu6u/cPllS3uIETj7J4Fv/lcvQesdpKIiYvT67wfVlFu
hD449mN9yNdEdac9mjv3idL8f5ZmVzkPhnF0R/ooSV1v6sa2sq1eH4bgZ4r3q/Uncw2a8ZsP/qNF
SxQNckR4SmanY4iS2JdRNHCsCR7lteb3oFRLGzSYcBQMUOijEDFGknc/K2l0BEvsDr4uJNtUAfeT
CtFONLOtajRMo/UStBW6dfJyqTsUQf3UaSgtVgVTkIzVH+PQuzas8IHh7U/BpEwvetpj69bZphXj
b34hB5vKDP2nYkCsz9LylYdz6XhSotEsPiCSdfOzEyXI1vcSLE9V+RroN7nwevmQrP39M4cl1EZV
5nGkOMgAbOMRLotGXHl810zMvBI0GV7YFB7cKMJw7UnmvZIMKyaWfNL5Ls1i5dTSkxpaJcXJeqQ8
lHsrH6Bt3F/eqmUjJrMbUG5Dnzm7xkHku11k5pDra8CTtGbjmd8zz1t52teszD8IQ119nIWKM+hQ
Wga3MEfZLjCoy2tZ/iZ/1jL7JqNZhLlOX8VRzXqvlY09Jk+XLSxmgbwS/2zX7Jv4REAeRWceI3vc
m1f9c+gI9wAGj7iIeKs9+I/mvrwdkPG7LdZQQkutJegnqQsAy5M/ZKBQO0itOZDRhGp6LbdeD72A
Ym4zqd56UnFUm+hqkPOrThdstxE/XV759IUu+aYpFD6LAVRljLz2d8Qx3IUAnPVglykF098vl+0s
YqEMROL/5wSV94ZkxCuqxuPpkg/mITp2t9lLeV3uYOPYSS/DtbryIi+dmXNz05+frQvGgcKQGp6x
ekjt2EB1V1o5M4vhEzQ3RLSQzU1yGe9N6DAsqlHIsLDxFJ/yU3GnbAu7v5Yd8xS85MdyJxJDtb3N
NLJrC/vtyoYufrkz87MVtl6TJEFGaJO/FTummMvn2qns+ElJNnRFq/8j7cua3MaRbn8RI0hwA1+5
SSrVIlW57Gq/MNxeuG8gwe3X30N/020JxRCu3TMvE56ISiWYSOR6Doq9qRsd4ycMqd6WvHXpEQkj
9QZtgI2207XeceUwtR9QUUiszF0aYMRVPyyHS6RsfkDs3iPbRrTzrsBpl1Zsz2BWOlHykDsPTvz9
thbbfx+1YgQ5aPuLWb465UbUNbh1apO4c/zMTIl9bAtAGLVuMsDqBa9V5MYINHTEt0j0MVJceIhJ
/sDJ2yDC+EeE4LX0UaHApMSdMuYn3QFWQ/ToJN9un9P6N945iAsZQsiZtRUhZQ81bO2b3u+X8lAS
5S4C7VtllncOhl9vy9s061/yxDrCwlNHYTxG0Vnr/x714oVFo4fmwT4ryIfbojYN+UKUYMgTLg8d
FSTaevdW88mjfevO2Ga7LeVn//rdCa6TuQAnQRnOEvyEVmAImM6Yms1/WGe6G+6nw7LPAYnnmsFz
8rUDV0O0Qq4DUdS3jmxXPZgnWU1r0xjhpAwLNQ10wAVV+eyYit4i1aPt7EZoCCLbv63m5mFeSBAf
khxwaz26Faesv4vKfs1XXZL+9SdCVpYSNB6BkCrcqbxuDd4uBUpz/GuUfBzIA0GqcFvGZiMJyxn/
ChFuFdF7LCXE8AwEznOZ95pDPVplbk/jeyVmAKkfsGNig6L2ucQ27m3p28f4S7hw3fpyaVN9LaPx
FqXaXPWH/MALJvlY6zm9M8l/VQTIwbULzxqgKmmA1j5FkFKZn42CA+Sg91vUh2ksMw3JiQJP5Vpc
t3S9TitYX1TuzAhU7WCHBQkaEP4/R/r3cTiTaXTT5mupywbztu3+n+NEe/Bacosp1FnLIdkpTE/j
vStdKZZJEG93mzskXqO3ReEuxdbW3Ez/ySbQQrpWgjrpUvMEy3k2QOtbBQjrM7hnedvJqqsyXVbj
vAiaCFfHYUK/4hSr2DXRzvby5b9YN9qm1wJqLCpnDcAnTnr6WQfhZqS7WPiSHNe2FjYQggBtgLl0
QQutniLCMfp2AgD3Qx2zM6NEcn82BxhXUoJ/ZAiKVHasJCOHIl2ghZZnHouXpd5TnwXJc3IkewD0
Ffjnw+3j23yLL6QK7q8BvbFJMTp+UpQlTB3qL+rjAiymjPfezObHrpYI3KBbMbAoD1z89dlAA0eQ
GClZg70lQFLT6UnViQ90CNZg1QooegUY4luwMti2OwKh7Lam2wnZhWDBCSd6bBqkRGiTf+w+ahj0
D8eHpQ3iYHABNHs3feQH8Ad0T7k/7qUsuFvu8VJrwQlHpW6NDcLSU3FPgR9huYPhqa/ta/w5fzAO
ne+g9OLbHzNsbd3JvvFqnaJrxvorJliRUaDBJZz4lNsqrjj8Saz/VaaxS9lbNcvat1tB1qUQ4XQr
xh29dyDE5urHxJ6OqWn4czZ9z2rZztAGSfhqQr8UEg6zxiJV14LIGpjcg294GKoF9v4u9bi/BHTP
XvmeereNZ8sBXEgU6Q5awHzwwWI4Ql4eIj7s2KhJkvZtC/lXKbGZ36Yj2D4GeEqbKGGuOsGIFe4B
qFJD91VtNIlCsjMkwjM2jUM35FhAPrG3PnX5l3G3HBUPm3y2nz3qgXrElqlEQ4kdilOZpakr9lAi
/5qLxDXSxOPJR+7I6HM3h5Quv5XwtgE90QH9DyKR5Yk+OC90hzXZe/Zy0I6AOvXs8jh5mM7UAgJO
UddpXBnSxM/79O6+gZEISDhoHBvijhbj5bIoMxzNeGc/ge4LEwD1nXYcgHHsxx+S57XgjRH4T2yU
uLhNK0W7yqQ/A3Jx5b7UsSuJVXys3NMnnu7tWkZ2u/kFLwSIb1RCu6xdY/7WKYD4u59BegEOPoka
m1LW4Qk0PtA0ENvMPNNtFJN1ctJ4i/o09pnTKNvzEkyUt2/1ps/6JUhMDE0FQXnRclQBO6x+VkqQ
NsTryLRzQDR5W5REJzFbQoeiREbfTSc7fiQEDPXjsexlCGMyfYQ7rbbJAkRprJrm5uxrrebG8ewa
YAUaKxnu0raRX5ydEKTSomtRsYdC4AwoPLpbK1WJ+jwcbU8HMIGrB/NLcq7/xuy8LIKQnaVwwfUI
XDdKiuJtF8zBys7Lay++owdtp3mxp4AqdZ9Ipw4379aFvuuPughkAaRMwCpEjJOa8292YXxFMVUC
dC37fMLtGsqSZk1ukVNvfoMUr3IeR+sLnb7+N1MUwgErNutonpDxMkQiaha75hAHNpUhT6/G9s4L
XhyYEBDYxZy1C8VXIufuR7yvwgQ4wjX3pqD0k0CGpSv7PEJIYDhZN01Y8j/xCHTwQ3pQ4h//6dh+
Qo1cGEBXGDkK+u10ilsaWnOxVvETJ5W8kRI9DCGvrfmQNgW2P5CYPakgMI5STTI+K7k9huAkkmou
ejOCd63tzOunxNXVCXB6kpkqmRTBPSBewi4LYVhfA/FMWRZuyj6klowcQyZF8ASpQfqkUdAsirXx
HvG1P1raY2V0/u1PvwEMj4Dzly2LdF5pqy9NwRrsJOueUa4hJ96kO3Iy3CnfD507tK4t8XIyQxCc
gaqWrZb0PeiB4uz7vIL4Z3r1J0hLl3oJriBCW7JL0g61DA6Ul3YMqn7xbKsIbp+fxLEZgitIaWwv
4Fsjp4Xu0M8JOB+Azk7cuqP/UZLgBmjpKEuUDyj1lumDwasAtdhnDCO/dHYjsXCJUuI2fJ0PE2rK
mLfjY3zQwI7Isw5Y8MRX4v3t49uOaH+Zn9geSVUSa/HarVTvzND8pFWoUaKSF3SfteNK/jWHxB8e
yid7DIoi6Cq3RPL+STawJLFIU3AcZhsrGWoF5DRQ/ZhS0486Lnk0ZCIEr0GcWgXyLtIspmt/N2l/
VPPo4+3D3EyzLs5y/QkXbhykWzzFrCQ5lV3vDt1xcYAlhDKABgQVNf2jiPxC2urALqQpdaVMJm0x
XsB1txwMd2Sdd1sh2ZmJjmKwFQVtBryzTaZ7VI2Yp3WVf1vIem9uPObicHbd5ZRWaGhg2S3aNeGw
XysmxZ1sfnlbFwcznz8pZMWdulzpCNdN6DLOn4slCZvelMRY2y/GvxLE7bmSwrJagO6cOvpWD1j3
tH6Avc+9fVoSNURohDaerTpJ8Sw1yYIMswlNmku++nYZzfiliHAbqzoHBBfB4IqBZLoFaAqbTgDs
crWk9YbxxKxzSqpg+JMeJxa5//lC4lwk0zCzNk9QzbG/V8AhaoAa9t8Obz3ciyszNKw1tBY+oEJJ
n6efaSqr5m5w/OA5x/AoABqxG4qS2LUIJW0tE2Bwxin6Pt9hK+/L7GEj/APAEe6aELx1XqqFZHQt
ZBR9sATq/fRYPs1Hvrckz9Vm0ffylwgvY72AWqBlmFHrgoGB2JFXQOuLgxWhD34JOAbY9/kc+9bz
7TPevAXggdAAxootOHH9rUwAdz1HEFvo5bHXP5sj+DZmVfJubb6QF1IEE13qmHBLRUw+osVFWeJa
YwtmbcBiclVy42QKCQ+HEYMoquUwGrVM8Pp9dXgekE4Sm28+HYDuXuu4+sqQcm02XZWM/ZSvMW2h
usVC96BAAi+yHkTKrlpkeI7bKv0jzRQbaovWzVYK1upTgamLpD+naYYCuSwC3GykYTTzf0q9G0wH
yXHOaImEIzam5yQzDyanubuY4+A6NaCqtNO8zKcIy/hV4mJeWeLHZFoKNkJYtFQACVwHsV5yICF2
mhH0sjd/2xB/6ShYR4c9lozGq4Oc98NI93ORuYQlYVw7f+K8Lk5TcF4OXfpxKdcKzFR8SmwO3MZF
VoRb/8a7t/hCxnqkFw4Ss3G5MlS4vJFS7AyiABkpLf5gxwfgC4CYwjg1xtTFarQxdFihdprxFKmA
I6DFqzEuByMGT+9tT7ShjIaFX8zAY6EIa2zCnUqrhJl1XI2nrlnQDn+MmSKxsE0JuLIrTyOWV8RF
dqvIgX0DWmzAmDHXHgC1JoNw35KA7QrAVYEtAkShwnPCLV7Xi7YMp3WRgxqF6TaNMUsOaqvghqYZ
OPaAPY7/itQXRbIoNuCQ1FNyH3+plyfliR1IoO+jgwWGS99SQsAvfuQnckwkmc7GHQW3MVZXgMaF
6rG4H1VSAAgCpnAAs/SBKdhjzA+UpsHvG4KNLVsCyjACLHfhjgIsKKmbCoaQkzN6O3A8sru5fYIO
ppuABAvmJzGI5ZNT5IVewxL8MTC8xLPil9IJktD2hkD3ShZ0uWdzXz3aJ1nvY6vfshLLINpQ18E+
sQCcYKMXAwMJQltAbbjJX9MLMEE/kW8TCs4rCG/sOdIRna0PdylTcK5xOReqliJFNTM1LNNjouuB
I+vGbThXKGbAT+BMHaw7XrsjbhcpG6rZOK0Ta4+FM4Mrc9HA/DuYj9hT/P34HdJwnTEMToCQLzg/
3mYRuKdQhl35mbFK7OZoxjm1fvh9a7wUIyZVymQsdV9pp7hCYo9wJQNEyx+IIOgPWWs0bfwc8b9w
48C3LOYlBdeaDUomzxrak8KMt9syNr/NhYzVc13IqLJeKbV+DXQbAPRmoOZUvhMU5LT0T64vvsq/
2gjfpZ6mdcxuHIGpaf899P0jHRMJEd6mNV+IEL8JlrW7zGbklHf9CUtsj7bFPwy9DAdOJkaw57zr
WptiXQbMlm9z/aXTPk2yJEr2WcSoP22bPuNo9eYWdTt8li4qgqKEH5i1PzHki0MT3tcpU+cOrzvY
ESegOc+m+rVOZXgnG3HxeiP/+fZiZdwhc2FlQKA56YWn68vRARB0c0K1PCyb/g9ec4zqYXsbQyt4
KgR95twB3BsUAhHMqY7rAKlEePvObL3mYLqHn/6/oEH4/tgZyyczScZTvLxadHIVeTlZJkL8/npp
21OP4GoKox1AgKd96U3nzkfMTcPcx/jC5/Lv21ptDctjIeCXWsLBxfM4NBqBTOZrYWEFFYo4gzf6
1TNALfgLFvMkX2rTyLEGT7BUjWV0cf1K7Ulnx1qEqMHGUi1ZfQ9W3nXf6WQUx1sLZhrK2IiJYRPI
lATdSs3iJhi3sPJcu1M4+fk+qr3CLz1yAMWc5Wre/BJzNw0Via1sNQY0aq6L8FhEBaeF4Pb0WK0R
0fwMKSb/J9J+4sa7yVN2xR2NpRAdmzftQtx65hf+nKnTHGcVG0/pkL8CnMnLBuMFayCKWw/W49RR
GXTktkBLXUmwkRuKCwm8tNtuNIvxZFnZJ6vr78BZ9c2wBt8qrK89nSQZ9qbvNX+JE96ryFg0psYw
0pGaT8bgPCysmN2WThLb3FQLG102tUATCW9yfY7RvKhNPtkDUqhHNiV3aYWlnOXvWHVcxWkkj/Dm
bUdchOU1kIuZ4lQGUs+Z5kY5nozqo0U+t71sOGnr1IAsgNwGMRjBjve1Nn06ZPWQIiFMM+IW/UPN
z1X0B1PEyGz+JwTjveJ8b9WB3WvEbkjkPOYYKwAVZj9+uO2kbioCGcJnAUEBMacKkzvgdDr3xhhq
anbQul5ya7e+/qUqQljcUqfR2yIB8l9bHhT1mU/RnanGvs6wTC4deJRJExKbBlFLAWxxdKYH6jsA
43Ci1C/nGdS6nafpL7ePcNMjXSonXCFjSrkxrmAWVhGHLeiJGyzytDwBXtDi+Hqr+gZTgS2PHSme
Hce5eKk4+a/GIrjFhPOltoBfeDLt56Judl1TYQfs91dDryxScIZT0rX/h+nd41Rdp7CAQE8kDan1
bwi1lisZ68e9cLi21SElHQ3tBFouz+n7O737CGRBl8vHUzd29iDKsTFgjBz4HSQZG+DqDBPwS3NF
7wozfyJ4xPKMezyvQ9J8LsBDUKljwNKvt01myz+hBaqBFnZN38REpJuNfKR1NZ0AKv/K6smvCZdk
bTIRglEmU9MMLNXHdanzDj3mYzeNkqdjq5CJtYlfagg2R1SuG3PSaEiwx0C/R3a9t4M51APjU7e/
fWKbAcelLMH0AHrezzOgdk6jyhov4eMTJSR0LHCMxebeTM27slN9pXG8ZQVKGvNpbzTgSbIzbZd2
2V5nrV/b/PX2z5KdsmCsqYpKLoAutROm2L0kdzyiSqJImQQhcM0zRnJek/FEh1erYA9KmUou3OYT
cPEVxbdMoaUxRMgjVW7txiE/j3b56ujsD0paFx9QTFkKA7QPraohkGowNWbRcFSTkMsqTpuu/5cy
4jDPyv7UswZEE5Gp7/rsy8QAE2raO25gHZZLVPo5sfvOV11IE561xpmwfMhxAbpg8tWgwMBV9AGA
BC3HnL07HFdK9RXXtgNBkN/s6DO6hXPnlbrkdmz6zIvfITx4XdPXaPYgSM1HBoybEW32mPpp6fiJ
Ihv72jAXomLbEqhKOgIfEb1iShwU2Ecka1W8S5bZtbEKLJuX2zD6SxmirYBUKxvgskfQFvZBH5Pc
qzLU7G7f3a364JUUIfZpmDIy9NhRCA/GwPLSgCp7cJPtVJ/dZWesiTv+JGuEbnwpPDWAVoDXxOab
2MzN8nRu2zhTT0yjj7kFejA6hCYoJtxiMp9vK7h1ikBEBVoP+ALQPxP0q21bAXKjlp4j8CSq012X
fbktAOXE94/1GpgiIUNtEPmK4P86msaoQOnpWbGGr4muRDuag4640CcgK/dmdUA/eIdtuNqNrZId
2ixv8KLqldvOCq5JnKDMpztPBUE2QC1sptTRX01k7zuQb7lNMZq+DlhKl2XqQ0pBTBNrz2allECG
NOJ1Rwu4URnYviLjPDoQmXVa7upm0yMmV54IWM3dPkmBv5SuHXtQsYOQedktZQaKp2nx87SrwsxW
LIAGOm+ZWT0T1RzcflC8Ku9B0IadimVKW18Dc1PtVH/NC+ip7RgwCUmVgny6nLUzdaK7OK+Q8ta8
jF2nM5S7idPiE7UTc9cvYP+O+j4/mpn5BiqzB2VyUrePjTBTojdqLk9Rnaa+kehHPZ6p32vG20za
Bf1ArnjTYoHMvYeyU6+95kkDJAva7TFL+iVpwF3GwDHeMiPUlR58Xi0BwLqBSa+ZGB8ow6xAUech
6bTGG2Kcd8xBojqzElxKXZ14I8eHAEjqsK+tqXXLuP3IyXhIWFI+A9DkTR+qv5cmiUO97v92auXJ
Kow6uG1CGzZ6ZUDC85bWKcvbKocBpapH7CSIEtnc9MaVA/4XyGpNAM454AW8Dij1dCqbkarZuVyI
P+anlhBXm0s37X9/zNMA8I2GlRtNBUiq8JAu3ZTTZAJ6uk6aoB4xBF7F/bEAmLV/+9C2JlGAtG2h
RIA6CKCEBJVGvVGc3NSB09729zYKFP4AXkq/YhVSDJizPbbPTaIMbtubQ9ggkZT9gvVlE16+q18g
frcFEFeLHmfn0QMMrN95cUD9LlTDOkxD2SrXxpNzJUw82LqOomGeszOdF6AGq34DhnWsEUsehC0x
eETXYgiQUtHTuDaUZrIUa7aM7Fyr89co7b22eR71fJGIWY9GPLpLMcLR0WIANCH4DM+qqXBfY/1X
Sy3e6pECeb/pzlZRJKj1EFsidusaOIARBLWFDXQf8RoA59PhupXTk1E63pg9TNoXHs9+mYa3jXPj
RhtgntChItpGeOauT7GIlSlG3xmvDtbrFjP/a1ZkQF1bbUXAgenGSnaJh0dsgJk96Z2yV2y83Ovi
Zrtr/o5pEO0Nl7rJHox84byPAqwjc9kpbooGPwIQM1QTXXoRTlevyr6u04SegKIf4kXLXfqxeOo/
VceS70BbzgC4RgPL9uiz7BpsFRqcS9nrJ75IjRlAhPWUWekZG427FdfGDup7zQP3oR9Li8mrtQtm
6jjgt0CCirAdx3wtbFIwHlBxJz2jovyc2AOeIGee9hYDLxmlJmBflEiSUG5cQMdZgZ8NONE1pLgW
ObOlNyoSU8yidi+GsmDUQnXVspT46fcXEAVr4JAD4W0Fc1AFC43SOF34zNJzZ4RqguVM7aGYnyNU
2Nra9hNZsv/TG1+fJOq4QPBcceUIsF4EvzJq1mLHWQtAL7OZ9tyI/gbGAmBdxikNtA7EhxPSf2zm
pXvsIoCUNV0Qfxhc8ZvY+mAk6RPt5x8ZVVRfU8gUmq0y+szkzb2z6NHBHBLbaxPj0E8maAmRI7og
dkMZvuFfB7W/65IIwaVKPX1KDgQMk1XGn0ad/6UzAkCpkuQIlvIXqiT0jinJ5GGITPH7om13CziH
SWw+YJrD05SyC5S8f7ApQjM9LuIP2qymhyjXnF1SDdXKgViHWC/bg3PC9mZqjmHrZKU/FrHqInhs
gsKsZNhVG/cRwD2m5qz+Gl0ocVJimQ02E54iXj9X94Nvvkxg3gw6NHjYfpo95Uv2sTtgbPa7DPHp
vT+9Fiy4cX0283ZwkvQM9g3wPjKXmSl6AtWhyCRp5vtrcS1JeP5onxdACerTM1f1R8T5z5hr2BfL
IAPr2ZSDpgoYNgyEMeI8CHhRxiQqEItVKTgjY+wmRI0auyxuJNHD1tHZNnCy8DqsvRxBoWjsI6tX
a+s064avkiKse+ehU5cDK6yPt1+jjSaciRmef2WJC4c9TQd0FzX7ZFrLDjHEPcir6oAU2d1gRR44
IB9VmjA30drMyxxerqAgxKtK8zCkmayVujF8ijYqqJksQJCaJsj2RA8X5RgN1VCZbkFYkijNRw1g
f2lSucbw0Ix+oXmgSldIwPX+yFh8tMrhqRrIozFqskH5jfwXP2adLiIWZnPf0alY1WhN1IlXuLQx
AByKEczfMx8pGcoHQfrNBI7O3v79/SEItRBkgcgF/xG//ThUZa7rBhChGPMS+tDSHxFWe25/9Y3C
jKmuvaZ1HxizP2IDiHQt+M/okp7h8oAI3oMvZnjSge8QHZwA2Sgz3dZfPH4wjk7lkd6tdubpD8z8
6kcIz7XVW45ZRKVzqjHHaZRfy+q1UV7KQvYhN+4tgKFRTwC+JpqxIgiWNppzaavcOYG1lnevLYhu
y9/H7AHC1gpyjvltzKSJtQSWd61DlSY9Z9wJMeS0G0bn4DS9ZOBkI8RBVGVhmxpdO6AsicNGRTV0
OuGI7JS9tTPDdkf9FbNU/8nBIOvibTkHBAIwEI0YIC96tzYeN0s2Njg5013CtZespSHSGH8Ksn0N
tDlfGoVvpG6QZq6Q5xTw5O+mLzGOluT5mvCCigIs3xH6DVFYZJWnxkeefaDUp7O9H0Hwe/tKvA/L
gXOwosdbBAOm77Ng8NqxDIOO4Gcqv7G5/bA4hoyQcMOvEyiGshZWyNHkFfx6TawaywkdOVnly9xq
z87wqrdd0JFyd1uZDYsHi5ZhAz0EUKzvwBbVAUQySzFa6O9+NyhA8siP5U9eKQLiD1BN2RqoT0Qc
VANfqeIDOEHS5YuiRk8OC+N4euBUNpC70UcxCaJecPLizDCQKQSkVsL0FJQ1ybko4nqfE+uRN7Hu
6nYJkuuCGyCJTsACncJTsZh4LdXfijGSlWI2D/XiV6wWdJFdNAXhiW3gVa7y12is3aLt3EUGubFl
Ipeqrj/iQkiMxi+1I90+6WrroY4cRN3oKnHlsUqWZ289tgRVaiDeIH15P3w6WOBLRXSKqwa6yK6d
P7KMu/PK/MzuE6P25qL2bKYGJTXw7/ng1XMbJiV2QdIsAICdJO3YClXJik1hARQGvk3s+tWxpsRt
CgQo3VYwj5rrox9TDJJYnX7nJPy5MrP7tiffrTE7Oqw5N0l9glpPPGG7Ou4PTsYfQDH/xQSe3u/f
JwznIrkExwBA5IWwpNOrRFPmFs4BtHQNiDWT6SmfZQX3rW9/KYVcf/sur9JYsyFlLHvUTukPc7Ie
yjk6G0lxuK3QlrcD5Op6nQyKKSUh5arzvu6qGp4IfGqTa1nsS1yOkih2Wwb+Oob2Ec2In3OyZx1U
65Dh6AX1eL/4GuYYJZHMphBkw7BfWwW0rfBlaKdgt6HAOGnPq3MxWM9Ftkg+/oYIlGAdRMnAQYWB
CiJy4HP26xrgiZC/1Owrk9Habf59FEVxUnCj7wa26qWydUBXwLiKwlf73nTHopCNvm095YAZVVdS
EVx6VSyJWl3mxJYJLZjP7stnLIsHyzH3DISy3Teyl61NbgUq+oqObWP7bg2jhVMbqrq10V+GMSN4
Vj/mx9qL/MFDAahz+520/b3hnK/ECXdnrRUMac/JKZtDBprDcxIaWG/FqN23/DU+TEHs0TZQEDz4
v32TrgQLbxMbys7oeU9OCmHBPFQeVT7clrCBEoYPdnGUqwFdvAl6aVkcjVRymu/AAm2GlV9iGWFy
eR1isN0d/dpPK1f9ZFteHNaBjNxsyz4RPFOAu2IU430aVBYKaycMOfdp4df14KHlclvDrY+3woAB
w9tAePtzOfJCwcweGy0H0M2p1ArfNh5aDbM5VEYr8L5gB5wxBBLoc2jYeBBzy4KUMcKlkpygC9hG
DDQzG6qhF0fPQOd9AQKcbJNsI3BBIIvnYm1nIon8+eJdKKbGadZQAsWSpQlM61NXfeU6gOWM1x5j
1oud+qn9aTQMr0vM37ZLNIDRgEaKgB/wbgC1KlWtwnYQkErZg6PUboN09Xe/2pWEn5H8hXIO0yM2
pbD8Bk1LkBp4CB/CrJZR7743v2sxgiNJrF5X2DAD4KltwtZcVtq75NttVd6/vJBhAfsP61IaRoOF
qIvh/21sC5vL5dz4s60Bqf4vA+XxPPrrtqCNmOta0vpLLg5ttoqujDosK8+Euky3SheUt4+IWlNf
6SlBETI/L5mC57J+S2PrTsvzNpiX6mjQFoPfU7kgQpskY2sbIN/4VXDUiG5VB3tjwhmjC7roy4AV
9BkceNEPjaBEmAf1wzx6HWjxMJPN3PHJ2MN/BgMmAUBL/NsZCzZkcP4oAQNv8l3spxMM1YCgDJsU
Bf3Qx/ysqdH9pKQyWO+tL41Na4uCK2z92kIKhorOmHIKTVuzRlyNXeb8ZWl/8FxWYln/0HVRGwpR
NB+x4Qdn8y76WbQGaMhMOxWHeK8f+/0cGiE5ys5tUx8HcA5od6KMZwtfDvT2jAHdHmNf02vLqVsu
1CXzOsuT/3aVFQpdSBJe2CGNTdLkcJ9U7y0XHYLSdXIepkO0v31HZCoJL6oxWuipOxAUNfRuMN6W
4nUe+b4pTrflbN7FS41Wz3NxF6O5wp4AXgtUNwaffUCiAZQujOg76Fm54Ir6yjwn28me003DuDhH
wdcAoMWoo9LGusgu3vNdDwh9545JI6L3b+r15xIczaBPi13bCgyjbkIdcMRR8saS+SA5wy3vfHmG
QiIxaKrSNjVWQOc7eqclLgDGHS1IPUwJodU9tkE1BvLem0yq0FvIOek1YNNqpyj/1qgP8BySt00m
QHATaPZMwEvEtap5lbtJTZENk0zWnJFYOhUG2CcnQ1aP1xvD5VXkWUm1YJGVvY218yHh6o/bn+pn
e+KdR/pleGL8My5za7U5tudHT3lSjtZODSru6sf4bMZu+db5api/kU9AzvN+oPaONjGKfb8d6V1Z
JRWcCJ7eQq1RbzxF1Uk3700UcDLMQ93WdPNiYyUF8yxr0RfUzdcXuzJYEeGd1QAN0z2ax3Y3HeMH
G7f63sLN1oNmhw8rYzXTNvoF6HqDrpZiDgyBlzjfoqeZFiUtrLJKbKxP9o2H9RdwEVfxE5R8BHYW
Zi2xRe1NGqormV7u56r/3nFnVxqZ4pKRhk5pfeiy6Um3MNFtY9IafUY/np1n8EZ7iTZxd4oU5qJC
qqIXMr92qXpaTPMtjhIWguux8PpczcH21AY1GzQ/WpZXpaW2F+dslzQ9xhFpBpCI9I2kEzrX0+xy
BbAzrDx16YIpzMzMQzZrKoK5OPFUc3rpy+QVq3RfeBIDtTQp9qqWqS6P0+Zgp9UDzSJ0SbX80zzr
wym1+iByWpDTTfHTXEUHgG1/GjOr8xyWmm7VAYm9b/ldO9P5ZbGtJcgz56Ar8feGAK5iGLuDro0o
fDV3lBVvwJgKl7nhbqnYO41ErwnPEi/lOZgdaz2MK/YlN7KHymgc17Si52UpnsxeD2defZ7LyDO0
LvNyNr1wJ85c2ke511jFB5ZVecAG5WxVZArmGsy+SL8aN7Vm5i2JynesVKcQgQJFCJhWIOeNEp+n
7YM+60uo2+hJsyJXw6IfvJw0H7Fw9mAb9uT/viEjJ0Jk9pMxB/Ok14bsKIqaZ1YNaKDAAl7J7BYD
oIXbHQZUQvSes+fmEc1rsv99zDLkYhjTAlkH4rF3JYl46VRnjivEg0XqjwCxswvLtZzjog6/H/ch
5QPLG4Iy9NpEp6SMbYYBwwKpn/1S96WX9+eEy7bxNt7CKyGC1ymI2XdmhAUUuyZBwboQCBKuM/Pg
9ufacOdXYgS3g44GpklnBxvayqcoz1xjtkOMJQSr7d2WtJHKQpIBhApYxrp6em0XEeXVpCYIkRbr
h02Gg5Hfp/NXA9ffjmTedPvwfskSDg+Tjypl4Ec5FT37u2PpfZ/3O5Y1kuqvTCXh8AyWZDFbTc4a
S7c1PvHo1emUcMjAvDPLHt6N5x3PKkI7hOYY4hHzPawZOTk2eZHv9eaxLvWXrCnebn8imQgh/qpQ
i8rUSUNdKDW9hgG+Psok7kEmQoi9OjWxWUpiclJZcyi5CqStVjckpraGUkLUgKNa50Ix5YS1WeG7
4MnJhgb/jPV2XJpo+dyUO6e0H0vymLadXzeSvZzNS3Qhb1X6IigvMCVTsfXTOMnrMujgD1xfJe6D
rFaSZ2xa3IWk1fAvJDlaTpxKwY5ij//pLsqguk0UaZ6txB+XpYW/1fXX20axdZdslGTgCoDWpInN
/cRULHWY16Dc0e6sYdinafS5WVKZf9iyDCBRwLRX4iTUga5V06s8MvMIOUbStLHLCWCxWSRJn7Z0
QaSDWV7sZ9lYI72W0WoNbZXVqabxhzjJg6zO3I6MEnOQSRHMgU+kUMqVvSgav2CgyHP0YylvMG4Z
3aUu66+4NAXd6LMigS7F/f92pkHrc+Bh8XH0gRq9zzzr4f+DgWEjFcSLZwNUHJMuaJAIF7jXazgh
TC0iIp98wHx7+Tk6FW0AKM3uoXy1g84nYbGfvlcNBhc8GTfttta/xAtZlMGWEXUXnO1g6HdZOo/B
zBK/ajCrVlmqbHJBpqwQy9hVmWo1RltOAxAGim+64aGWtXyoP5c7w08P+p3uZbOfNyg0Dd9jXza8
tXXbsflvgs8NwxPYLbn+xBwNzXZSe4TL2iOqxE9YIxjt70tjuLlmSzzLltE6BMzaGF8Au7o4StyU
4/8j7ct65NShdX8RkgEzvTLUXCl6TDovqDudZjAGM2N+/flqX92bbjan0M7Nw9aWImWVjb1sr/UN
MiZ1pIZkoL5Q7+uuDFSoZ99OJkub3IFELYzPgd//FxFepCIpSpKpqJrToxXlx67671IdoG8bqMpD
XARd6XnTaNJBvuZthyLWNHTulLYhJGiMlRNmcbauzS8T5WoKI7evX0ZVp66FsboWxnGDHu6YuUQH
F0yJ1mp/y+9CAGcA8MZXAYL2a6QmcrrSqUcV2OQuQJGTejacVUYv25j+gJaA1/FN7WWjS/67ch5u
8RAIukJqYRxLZ2O0bUBPKNCCod7TkzP8iqudFHwlIy/s5y9BZrlSmGXa82oA2bLecFaeSwoLWRok
dr6SlBdX3qcvNgvkjK0hErVE3uL6I60dyHu2Kl9Z3mvLYvaxcCsjun4V3cwrw3R10b9Zo8I9Iqvf
t/fRwrRBOBEvd6C4r/51s0AQ0i40OenohevKEVYxFxI5+kaQsfBE1Ed/s9odA80u2HEArD5bCVbe
TEnKbTzpcuo58jkpc7CY1l48i1/oU5TZF7ISNJRSsGPCOO/9qam9ylopBy9HAGEC0DpY785lRsZ8
QB9CgWQ/RMF3g108GYazQrxdAIQg/SAn/N8Y1y/36VimYppooaMpUAXjhgTwc/g9bHPf3pc4MvD+
xYmBGlXS+cpK5KWGiHF9W4EjDeAbkB9fI6OC0SQx1OJxWI2b4Tn6aMPhlQVwyoXzqXapn6MfQ+Nn
aCg7p+649vxeOKs+R5/XBQVOZd51WJF657h2kqaHOLd23IbUplTA6O7bfFo5shY2wZeQsxdlqrDr
CZNicCXs3SEBhTdrDwQq9OH+PyPN3pPR6JjVAAhvqJqjqzLuDf0+rsuNk6zs6wVKPARO/nzEeRnQ
yTKa0Rgf0Xhou62KFcSC+DCM2xi3jTGYXtXfKIr9XGvJLOyML2Fnew8X8i4F3wHFExr7hhN7ZbR2
9C+gK74ObZazesbBJR0xNM0WlUvt+I73DuhsMqr9qkVFTG9e6GRteWInbqlGr32WMteC8PNalr7W
qGfvwy+jne9R9NKMBpjUEO918RINL2izMt9SxTZpop/NqPmEMl8S+V6P7KedOG9OXprbyNI9qFZ4
TeNa3+Vkx2CM9sFUt3utL16ymEVYflL1+igyUUgBq6OIhDvGw0/oB/ZeA02D1sgSP626xi/68WQ6
7VGJhjOPhv0kOfFy0cGSeBjv2Tg+AiL5HIOyCsxE8WG37etgtmdot3XnlNY/MjJkQW5HhqeLofRQ
Jl0Tql/cXlDvs3Rcc+AbP8v6MXV6NROAp/AuOmmkAmW2rDdadu2PsDVldBTPVj7K7GEBscoqgjfD
VZcuj7xOyT8Y0wKGSrRr53Jvd6hugiFz6DrzWz/CBbw1Ao7i7LkURuJCPQ1s3ilkdXvKCP9IGEi/
DsrNLkGNAVotP/t0Sn10lNGMtpN3taY7dCGf8LcvdWubQMhNWGxa4/OY+2lDznXCtnnTHCMZaS7X
tK3TTLHbCvCMqVUV36tGO7LS8Ow8+6VmuZcIa8Px167F9HtO4JnAEx/KhIfCFnBGUh4gs/KWDBHo
uf2VLF01B5SMfypdcnGshB/MhIVZnAJyZCXbsWoPVtceWQ8CtcgkbKLIcGJSFzsxlb+UKjnocriz
GkUBA7i9G3L1jUjtkjnThvK4x0jU34oa2X5m6VtHB/uACh7oBPVeo64PWglmohiSbTpk8TbLMq8X
1YFUGmiKNFfczFYBlyyK0Y8LeoD4PnONLtqnorwQUFc2zFHgcVj3e0KGB5Q/7lISo26oH9qh7904
mnZKX+4Kuz/I3qC7UjdU18iVnT6wXxDK2ZeyAyGhU787NnpVVsmCIQNWAL4Tqk8idpaqGW8hyU88
3iXtHvvnMe/R/XZy/POyyBw3LvufmKlvUo0uRao+DlZk4Tc2zz1lr9ZAI7e16hennPBPaOVr5uh3
pakJyMDoqpdP9b1Sy49SV5Lf6VDIg66SRzEoMawneOZWCe+9qqfveQFVe1G2e9BosDSK6XnkZeHB
PvqpVzvVrZP4l2ZlodNP4KBDnshlxLBdsy0Gt6RYumk1HMwaDPdBC2Cuw72pNo9OYh1Za70UUD2D
qkN+moTYKkmys7XqtXScR9L3b5DN3I1wcXCjOIPHYsTfx1LXPKUt1a3s8zcOXQxfNbOLoVh7Gw9g
aDETBRDU3rOM6SyVxuUDfdFKVvu3L5+rmXz2CFeU0oKXywB0FYwDFbeBzELpgZV2KoL1isP1WLiV
rGfXmgnYh8FJcTT16ROg2qX1FikrHMWVu8vczUBLC0VXepwHKvAzeMRtmxaqAuOd2VJvAlT79vSt
DGhua2A20CowuIUbooBcIFrBFU64QVvDIK2Fmd1ZhK4malY5uEn01ptVOS86KzaUNWsiVYvHxJ8b
y1z9YpQwIpWGxLWdnJNO9Rzjx0DfZP1we9bWvtHshhKLvCf9dRlYvfMEpsngYtcP22Yo4iDpDSUw
EnNauSgsHkmfTsBZTDwZK9IrWOcZVC3cpq1Nl0xw/vyLkX2KMrsXTaOqZHJE5UWrwmQAal7CSBK9
1WszUGRvt4MtADNxCwPyBpgptMmgaPD1lQBGAkjADdpztah/VTDtdjNa+pNsck+p0E01tbY7MKPI
D0Ipfhs9t1yuctUFMEh4OovvmazwyGx1L47VzCvTwfAUzu5v/8zFxesA7aSCw4Zi1OwygLOdZlFh
kRAuM79Kh+EgLD2zKl5vh1lcu5/CzBLZVBidlnCFQPcm3UMUEgfQc4P/neq1+83SUlKhEoMiDriR
QK19nXY76nCvt9H9MmFzNHCIZkfxyg5ZenqCGAf5MTCSQZ+d02Zh/zuVuEARVITzx+Fbe6moa75E
p2hHNu23cavttLf4ofy+Bttc+Fhf4s5mMaXSxvMvV0NFv+/NyW1weML4YGUzrkWZzWAprFZXe0QZ
psm1G+GV2SuorCtRFr7T57HMjwJ9kEWu2IhSMxJY4JiMbHt7zS2OA3QRyLOjnYJGx9eVYEgWQ58T
JdC2y3y92E9275rKGv9ocRyfosxSVwlCeB2jsIcjrQhqM3uA3stKdXxtINe//1TpsApBE0hpqOGk
OW6DCx41mK/WKzjPtSizt5pddGrPARYOp5rArEt3h8QJZLQGtF6CPUN75c9nmWWckVWOURqMhBCu
/kn7uvFzQJrgeXFMNVizDq31Xalzy02E4FBLV/zRGldy8/I3AwznmvVQopqtjJZOcV7m2L+a9d1y
ArJKKv0HlD67S2GQfyLMV8U0mXVcXvcQFF7AiIZHjsFdlbjVT7119Z1+asB4YJ78MQDz8qq+Vg9y
R++L8mTs15QvFj8seoowrLi2aOej1SdNlwUjJKxkV3k5V6CoWfRerKFqf3vHLc7rp0izURtE6TpS
SSwh4mQed9TNlAPTczvIwlGCgfwZzmw3tLI2eNsWOErSp9H51aVhpKLGbKzUyxdnDeAJCwsEb7h5
S8gQStPTHlpjqcM3igDYOWsif4zyYiURLo7nT6A5x37gRMGZZZPQlHjTphSma0WuAa2kP+aOsdb8
XRnWnIo8AnKF7B4Bktlx+AAlOzMd7ut0tQa1UPkBLx5cdQqBM0iSzA6RQZ+yeoqRTfK6EL4yZpuy
pkcc2rBvpfWeA/lS2NmzJZLzGA3Jf+9BfIqOEtTXjNkovCyB6iHhGEX7fqq+Z4Xc3F6GS4A+89qz
wdgsipHO1iGcExVTNBXyGNrAGx4w5sLWt9xUfobbq197ih/R7V/0ikxUvHXj6l0BVszsVimUmKRK
DYr3qEy+YkZnBR0pacbPt0e3tJNxhYLEHphzGrSCvk4ggyG5rPIaLSlorYwZQHEftwMsULmh1QAb
6Stt17piMb9GSEkJ6VGtRw4G29Ovixr1Fc5M19CHF6ivHdAheRsm+5yq/buejM7KrlvaB5/Dz1LV
NI4RbRi+Xqk/yrLbQ8sCgMBk5QqyQKzDKEFdAAAfvAKwCr6OEvZ9hkyqaApz1m+G0ipg250dTQDk
/VoUhsuj/rma6sx1CueYFBSlGJiuD2MOBJq1xrlcalxAPALQMPwewOrmNyKTUSSyjE5ADIp9obnF
owoXbH5m8JQRQf2cXKjfB3STHIu7FCj34PY3X8p0n8PP5nxk3Oy6FJ+8HNotFQCjqT0Kz2qk/oSk
3n9/cUC2EWBb9FahlDLP31AKyJmqD1Oosv5ODpZ0I0OVnt0Oe4eXf/Wd/0SbJ/GybY2RRYiW7UUE
LZBx17sAu99Ve8zyAZlgZfkuPkFAOr1q8mlgts6zz9An9Rhx9RqwgH06kNqZnz61B3pxtnmQgQK4
GbfZQdmvRV5QB8GShjbZVXqGwgdmnveimCtmMpAQBTvwubJHUHexiuJguleC5JIVrhOMnupV4ZTD
HqLeOqEV/t3GukI2ABnHa29O1WGmGMxUgAo/ikxBQ5sTN5JlibZBLQFKTRyfmVAByIv0m5HEP3W9
3MIL9rkyKtAQpOKsLO1/NvL8wodbAl77aOHDWGF2q52ybIohiD2FdelGW9MrHuhv5b4+Up/tU8/C
jIwBDIQf0ofiLvYZlDtXVsQ1wK0fMHsbNrSrJ2mNVgg3yuM45BuiwX45Ma1Ab+tjkpYrLd6lzaxB
lQvIKGLa/8LmFqSgMh5tGRrsPrfaQMnvIgIre3i6/vesoWGpgVsK+Pu/4ZiiK1PLxtaSg+alE5Tb
kh8KOdXWGmVxcUSwjrOxqqH0McfFKYhdKno7han24gjuKfk5yaGQB5ne2yNaOlw1C65PBGfD9X70
9VBIzaEfhaNIED83PXNcoa09rsEjW1oOIMsZkIO5aibNdqlqoGxvDliPNIE3qHR+AF+SuFA/e6eR
7VVF/siZamz4xArXKtQ3WTmnhsKfT9eeuG4cbDM+8QF0D60cUEqnm2jUn+HdF8AO5TDJ7qNIIPCi
2iEe+QMaDPqxslQZtLIJ4goNu76b7uhY+CllXjWae70Z0CiIxTNN0IfgClgCVwBuMCnEcoXeHHOz
F26cmaGp6j5j6n3fiA5mM3w3guw7mnkoKN4TvLu0GTfcJoqeofS6bzJq+aNablmmSFf0wyVTCoDf
G6IeDYt/06rmmdEmB8V1Oua2uakLGmi82vVVBToEiBRVaj9XY7zPFLoZzT6QGt8bUQ4FEdkGulXs
ukI9QLXwggvtOR1VaJXZytaRaHupxYFliek2FMJzY5t5gCu9QoZrO6XsaTAbOKJW9DE3xZvV8G7f
EigqFnXtO8xu8ZB3XmgH6bMc7XtLb1+1hhTuUAGw39r3VwS3ryhW6tp9TNGEMR+h31t5ZsbO9UR+
01qIkyl/N9Y9zpvd9HPUjQ3gZr/xRS8T2mq+QZMqYLVQXEXTgpZMDO3EAgAJqAe6dVM9TEr7Gg3O
typFoqZ1d5oAr/KA3zll7dqpsYSuMrVP6/G6+T7VMExLVdKhxZqvgrZ07TOeAAE/K4H92Gycn82+
usjvxv5v9tmfPTDLyaASARCBe2Zod8MJHZ7HNFozk1vq0Ji4I8OgAgcRXnGzfWZXfdGUkT6FY9V8
H5shD8ZJfc8i/UnPnCeHg5HMatmBNzxBTy8XrW9adpCbyn+3LLCgPoHchccIbu1zmrwtocQ2Qkcj
zDIQ8Uni2Uj/t+dTW0oqFEkfYjtXHvC8kpBl0LsseDyFAIS0YJKy3IV0NYwYClPso6Y+TWVWubXT
nwxIobQZCKely6EDbWSj1/PSJ7XpI+P0gRLJ9FDZaN8XKirjttbrm3SMw0xQtLnU6Jdoabt2RusL
OfHzz5/dP1WLTbRXBb7VRt+QV3aoj/LF8jq/2aYo4PptQHx7px0tf7ijW+bnT2DHv9+ew+UpBPXX
AHAJJ9rsXZw3Y0p0Bb8hh/eTTWGw83Q7wHXBze8BSNJXQI5NoRA3W/StDToWSQwsejt9GEjeuWah
QCqnWTn/F2+gnwPNLhysUsfeZhgJvJ24Wxjo2XdWlaGVmuB279RvMXMyF80PiHSlnQvT987rGwKF
Eae/1zR2MBwQuKsON/OmQuGPF/nm9lQszTWuxpZ+Jd4BKDY7ZyM08dk0NWZYsmFraJCj75pyrRy1
NN+4A0EtB+IUV1G+r4mNyKwuy2oyQjTNdrESQ5BIC9TBXtl7i2FwY4CYFu4hdA6ot7O04pXTYSy5
CFWDbp0q+dETutKgXXwioqMBpCOg31CTna3PLGuKSIWwV0ircnIZrniAWcTfoskSXlrH1I8q60mK
HH6ZZiI3ipWHiiLuE0Z/Ua3/hRbbC2Fir5YotjsknoJJdyAs2kDO1KjqH7c/8BKIC0qQGkV7Dc0Y
dY7EQxnT6JwOl9DuYFyKveKKTXeOD8yLdiMO1m/Vhhyb3Zo36tJFEYBFcPchRgDJz2ue+XSWNRJU
+wK85lAa/DAZ04vG5DYm/UuqamsqIUvX+s+xZjmr6RKo+xeODAVYfgkc2nId7rknp3ywJ3VlvyyW
tK5CVlf1QJSW5tWKBBqGiqJQGcbPygUY/G6bbMgevFDIaj4WYMYmv9cI74vtgM8xta+TSbKBWw1u
iGHCk6NuZJdWFp4B2otravpGq9uHsjH2qVZc4l7fQ89kVelsKU18/gWzz5mVkQVQSWuGPRtbAIii
X6oc4oDnNr9kFgHGpxfQG7U0+VDSVGxLbVIClZM+EF2T3juDWrlDhovY7cW9tOM//6zZl+dtlVtc
RfaiFEgjPLTr547d3Y6xuLrAVILskw6n5jlCIlF0NeYWPjiX2jOL+IE5yaVSK19X0jcABz9uh1sc
Epqm5rWAoGnaLFcCQ2YWqsBM41q6oWrvdoQcdH0lhy3eNY1PYWYnU1mZOu7chhEaceHyBuzqYnRY
BbxfrOxyClwZNPRQvIiK9qFQqZ/hqNwJAbyd0VU7JS2f7WEY4Og8jn+RxSHfjoo4NPKhJzk7kbQi
dsw2xWGB449KCWCXHkT1Glx3ser4OcxsT5l2m0x9PJkoDtHDFdiKK1b624K+FvEHwJfe1uScrzM6
v3Sg2wURI9Ta/23MkqZ6lEyVaoa6M3yv+vihbrptT4Cx7HU49pTGD3hrPt9eTNeTaB7zWvxBAkZt
FTvla+KAhEWKekFuhpOTb1J+IOYGvHdqZ8EkUpfqzG3l2im8OLOQuYIq4lULFFoEX4MqRq5r2XSt
elzwrtwBfYejhp+gRegxP72sVUwXL1l4NYFvDfEdgsvr13jFqHZWTHUZlgF7Fid1k+7ah6tTUr2L
kSEvcaidtN1wVF9uT+4/7LJ/ze6nwLMlZBE06JMUV33otHW+BlMwVsN/iVfoUUFSeZtP4+toab/V
pm6/0Upyf6L2Rpbqhgpc6/KBnsq+ucdzAQrthi1cMzKAyi8PJdiAduZshwYAQ4uUT3WrowbdD8cp
cWCdeVWYlCgjjuPvqXU0txsgYavDcYSmclMp1V2tdz+U1PxmanJYOQCX8hO47RDgJ+BnocPydbYz
Z0jbjCA/JVr9BGmBU5RpJ6vPVwgESwfOpzBz6APJtSkdM02GOvmWti8gmq6kmf9l2fy/gfwrr4NJ
h8ox8jrd6r8UYDgbtwjb9z68qvqNnj0+JLtqo6M+eFjjDS6+iD+PbrZymgr2sn2RmoBqOh+SyYtZ
lhLI2CnxHKXfxUQB3bkwUBVytoSM8CTRbcXNUaS9vYRXJ2F2rseOzYwoqs1wOJTPzWv2IjaJ5o3f
43N/aLDKDk1YH9rRLX6rf9E7hrkFMCf/MIfm6wgEMwKlZ2mGBlTtAffN6hZSEWtfeXEZ/YkyX0Zi
jEYAQXQjNGkMT7+T1pkr62hxPyDNmdCqwmtg/lgFZayOMiuC8WgTnab2o4EnlW2u9GqXv9OfKPPe
ydgbXKQtLjraXXvq98ZO36m7JHFV7o4Ha+sciqA910/O/i/k1C1IyaNcYtoa3jvzJkpj6TSNbW6G
FrQgmcy8Onro9fViLNLGv3LpVUNNQ78GDYtZWrGjuCTiemiYZ7EfttU2AfJj9NrXzMWjyl8TiV+6
1CF5wXAcpHwD0olfs1hl0WzUzBblZc08lKbqagLCy+jLMICfDFv3/2KfXWvMcOcwLB2inl/jKVKz
oR86GqFybH9o0h396p48TW/pk/OKTc8fq7C6QDroaY2AungaI1lfaexXv5x5kTsVTYYyaSeBskmU
Q7yrDjkUyE3UjwG1BzM69tU1tMbSTQedCOgAotFDwP76OlgCH+moj1UZpsTZsWm802n8ISvi4aR+
JTA2xiu53t2e4aWNjm4/ygvouUGOdzbBdemIxMykgWY8dkW1UbuVVPkPw2S+Qj9HmN2YY7VOEk0I
K+Sp/gIiULRpsfPdFhcEl9uw6obeywZQqgrah/n7iOo9NOTa0iNlJf1qMDQvLiSc5oytPnlq/Ub6
R2Ex+7lXmY1i+jQFeWbKM8uV41Ta8iyMlrpt3ufuBASoa6L+7nY1Z4eBN2A16AOEYMlHbk0JfkP5
mBRdc2ktWL+JwrZ8LtSj1ctHYCQCquUnFSJJMHM543URRDw7K32zLRV+1iH36gzZVozFCdorA9oL
Vhk4IzD7Y7+pqk7sHXsctqxpTa/U7aCR2SOwONJPqLmvLKhyNs4p72Ct0bYgBKPkvnNE7tfZCL2f
+lImPN2NZnSUA/8oFfL63z87UIsGrC7ASYcm/NellqBfrRQKnjFyjH8CGbwtK0hR3I6xeFo7ug4N
UkTBm2m2thpNGjavOILI9pmw1ny0OjPzW1qlh17DOsjFuEfF4EpXKZ1vo5rtpaps7Fj9m9F++iGz
JdihYVQ3xWCEGeSxuvy+gx7W7bEunWafhzrLi7notR6mTEbYSLoTXZiOxRatluB2lKUZhXQk/lAU
I9AYnV07cIG1UrUw9JDgGTLVl8I+E8vwsITdzrjT7W8GmeCT8tLEnV+yYiX8Qq4AjBvuopCL1mBa
MBskvL1qOYGKFBr2Wxx9UBgU3R6fiVU3SxU2Lo8qqm7UgIXAbMFUTdInTNZjCOEmr0x+tDnbtlbv
Ns1avX4t0mxFSEi+O1rc0pAa6RHJ0e9auMRGl274uD2kpTm7vsk1CnCkBvmYrxutm0Z96qpqDAdb
HOJS2edrtNa1CNe//1QxJFyjmYPeRpjgQLKHbRGv9WYWFjeqwn/GcP37TxEmoUU48wn0drsWa+1Z
I+8U1+rbE7VUIPwS5frJPkWBcoU2kdyBKo5v/EI6buDY6aFU8qsNeAjrxHRjwghoZd9eV9R8xX0e
2mzF9ZbdNZGBFRelOdiD8OXsnktI0ml5UI/yL/bP52CzRSfiNCpHk4/hlL5GyrucmpU5XFsKsw2a
wm0prVtQXVoee3HnvGpE3q18puuP/PeMUbj3QPcVmMpZ1QDMN0spQPNDoystAl330GW2P8CL26QH
JbC8OiA/qmafvqumyzfWfiX8db/cCq99XSWajOEZGuODNYH14+r0h4bILnpv/AE0OtgLrqXcJfAN
luWf8c42sNoMpCeyxZzK0XBNeyI7gH+GnyPwZds0t98EKR9qCzcFHj8AkgdYQ5ScohwSL0V+rzC0
vVO9t57UaCBb2jUvBVodrmKX5yrv+beIg118e47+ndvgwKjaaM/hSYCi2WwVwJZPJh13SEg4XsH5
i8lSSNDHXsaL3e1IC0BLhNL+jw4TXgRzdnGGx+ck2qgLWZTjclyzzNcmtqsLiEeOcfqQNg5cr23Y
SFl18lh25gp7YWHB44n15/Y6GyqVitVWbWyGav5k90d7TTV7IfOh9wMoP1BXNqHzklwkyrHTAN4J
SXvPhrNg38tuRX5usSv2OcZsRbe5UScC5+0/2jD2YXwsVFeF6bLfSg+GWNEl2RUBcVMf8pRTmASF
F7/d/ozXWZrtKfMqEAOvPhhf4c/XPcUS0guWYpRCJsTD/TU/GaaI91E89Jckjo4QqRtxy0aLSNf/
hhH0Ofgs7QPQ06Rdg0oKOMAnrdV9vU22AKqvJPrFL/npwjtLWyjsaUpdWkZYZKfMPgMxM669dP6X
E+xPqpidxDZgIFGU9xBHHIytMtJDo9sjtKrpM2vBtXdY800dzdLVJv1DNib3R6Y9tpBhUWwT3PVY
2d7+rgtjxqvZAdzsH4rSXHUogu6rwuGsgMd6mOitG5n3erZWEfh3tkEEG3sfODEoqM9xG1LVkw6W
rxRnJts1+duQI0GyC94wwe3RrAWazS4w1TakUSCVZsM1uxYTwEajq6dxoOnpymJZCzXbELbDeggU
5Li0KfU+06D30hyZqJ+KbKWYt5C/vkzebPHXPJap5rAxTHLhZbbwcnNlKKCT/Ht3o6CgQxVAVyHX
bs6uODUeO4VR29AglWn+oMXJuM21Aa7rYnhQ4JPjsqn5Zlkg7pMy2Vh1F/aD0u9hhugL7pxVKu/V
gTW7uoSRTmvHQQplHySKzO1SNnrCvh6IQImN9rdSoNzcy8jyYIjxWymN82BW3tRYvlYm44G0cFfq
owYveknecnXYlFC8cIdaOhuW5z8U29nAunqXcvyYwekC0mXP4OM8OS3AjEbynKnl7yYrg4qRrdFa
D6z1GD+lKKQ3meESBkP4Ggg+0PdJ78LQ7b6t1V99Jw+M5MDOydPA8sJvcGz5g2qD+zqeSGdYFwpH
Kg8TE2gC7uvAKMArOFd+opP3MZbSj0Xvm0N51gvnsTNgTxDpe9Gr90Vev9GK3qVNzdyITOcWVX6P
qSP3s3Ti3phZu6pMd3RyIJUSwbSSMvtXo9l+LwGNbCEB3KXTfZeJo9pNistpedFrNAZllTZ+H6UB
EBNbtSebhNK9XadbXlU/8kqeqACiiLW7SIhDOpjbEUzfgdGwbSu/7OrMr2tH8bVoeBpa3JpT3YGz
BCWRq0zRRqABGwwpmHhwKQgyJX5V4uaHTkdYvBevVWYEYkxfc005Kmb2zRY5LEd5Gm1o1T620DV2
NU3HYqHdQ5aNB9Q+2i0X5KhIfjYUB4hLbXqIemG7sockg21HUEQBbaWA25xbCB2Qxqza5/kI9y8L
ahU1ZJ+HNwY3Cnfk9RvwdD9ZMUGruhW5KyfnPuEl84ZcmVzwIc8xHON9CNs+pNr4WFvdi5EZT+DJ
w5Ambwp31CDarPfluYuyHVdjSKu1CdYf0GMuvFB+kaaGOIshhefgJVZo4pyn8TfR1LYLtB3MxZoP
Z8T50EoBx3b5PknzXuvo765Puy2NtY1M8neIaL5Bz+21Y8Cpm5K0AfhI24Rd2c26hyZFkOvmruAw
KazrYT8Q593JIN9cRWfIEZ80x/xVgclZj5PjdXqf+zHRNrY5VG6O/2wKbbowAZ+dXsLFGnifbcnl
U10mT84gdfAnzac6H6DsFxGgSxvNNdMe7dcJCjJ9Zv/sVft5KvGCkiJ+GmwgaRjeoMEkSeULor4p
HdyX2PTOaQySiA5HQMfaG6Q4SocHRmuc4LEKjRRLmyBODc0WIj1sQLhMJ86FtdCehk5OHjleBrRp
mZSBojTvkK9AG8KElARvzoNm3FmGuKd551mQDnFb1X60LEZ8sDQ2Pdp3Y8+8xlGgLzJ8r2kPYxrD
CbUWtBGIeWAn4tiEnPn7yKinlbxzbUafoICN/7lSanDYpCN7jcdpCxRQ75O49M2if+1LX7xmKZRb
AZRyXiEQBGO56ZJ0MHHOleKhnNhjp+MNO3UQ3gN9FzCQfA+/j9gFB/moJ8iKwp7Aoylrb0yMD42V
d2lFHpijPtOS3MPyr4QNdRIwnlxMO0+82pqCDGy31q5RJnQi14RGEEA110xyjmussNa8jBX+zU5J
X52CcxeqWj9babhOhKHEk5/n/HmqB2vXEmdTa+CxAzIS+dnYhcJxoLFYdBdV6IGj82+mQGMTfXAK
Kiv/cETKfFPRnG3XocFQaKD5Ay72GMeYPxBP95mhlQeA1FCdjNHL5aZ+7Jvr5AklyFh5b+T5R5vZ
BzAe/RIAUlet09LNkHwcuL/AUoE1G8tsY9dK03vaQT6BcIN5dW28WznmSOswQq5XH1XHt2ZZOG6B
TrOvpeIMvxyoxat8fEBVzD4PlvkGUNC3Ji4g6Q2xl56Lg56mLaq0HMo/k1NfBmHsi1LHT9GLR54h
L0wl96HQU7l9it9V0upc2O2jQ7tjzYfieZTAd49KfTUByvEpEudM45p4gFsAXU2duxF2cy6p+zuj
r4+mJh4ZmR7HotjYdflD4aBrODWLIYZH/E6JNhUv/C4z3gdjJO7/kPZly3HryLZfxAgO4PTKqQap
JGqyJb8wbNnmPBMEya+/i7pxtqsgnsLZ3k/d0Y5WFsBEIpG5ci3SGtBTHZYF/X8phbTjGO+ArpcD
mWLeb0Dx6Njr2nedgldGr5nu6EBquZHa/gS0ozoWSZJ7Ei4LktfPeY8xDZRbnVquIds8D7sm68HQ
lTZems+nqkB9uZ/uFLDFQN+kN51Ftvysze9mZuBZBY6kIiUhy/VDXto3EpveJuQ8XZPdlzLB2Wm+
qtn4zog+uZh+3tuYJIEYRvUzH8dsF5Xjo5n3zwvVT2quBHFevxg5/cKy5QSM+p2hzV6GJpJPzKFx
wDXiSXn1Xenl2Z8GZRdTGnR9oTp4Bn0DoddKxZx8HZfhrab4fy5lE0IL7/sIxKjXU5yLWobrdFJn
eeUyti7AbN+TIkP2mSm+AlVujVRfFhbFbqVhjAUkFUf0fyRPi6vTQtNnCRyS9cxeapn+GhPjXVPT
1yo1fwyDtaMWsj4KJJEBhcYlyzs37kH/2Jn5HrrnO6LEkTPRBWCAISnBtT76E2TVNZxWx4ybU2ox
w0/yHqF+NL9irsHYJQYUgGlHIRVQHcd+eEU16JAp7V0UAX2B3++TJdoht/Ij3YKaSYUMw9aDnNHA
Sq3HJVt+52n9EOXWEZIG7Wuklo03jPSuiInsFCQlQKiCqa8zHpS2fBmpbfkYnaDuovcPkq3fQdSh
RPRpgygxoOJW+MwoLKdOIMgn60+aPt7Mqfwu190PZGU3cQ8Xk5afnTIe0jyF40X7aKi+ZjFCUD9/
weagYlosh6nQjtW4UKxUBy9Nke1Jp9/bi+pjjPqpKYsnvDq/Fk16jDr7u9xbnl3be6sHW1E6Injp
0Lc2/CotJjfK8ltLXU4gFX9eSR3rqL2NxuSWmpC7KyLq10PW+FU8vSnTQDyNdXem1AfpqtZtdTMa
8gWTfV0qcmDdLBMcJPSW9AZQA3kCvbysqpx+UfRHHYzLDlGiQJFAHd0X1lufj49ZAW0XAMkONknA
qmUse2RuaOnn890AIUknjctXDK1CK2rRvhaG/a1Vy0eNVpordTIeX6bxGCP9dZgGGDaNsMF5rPYO
KLS+9VO5r+35VzOV1U5KUT4CD0rjSOXkdQsAvXEso/7Y/CKT8mhNdesNZfms25BTAtfJy5yYD5q8
vHVavzhqnUrujNHye02NMYJiLc+FQnJnSusWkym55c1W+mIwGu1y2iveUFHzxh67k5nFow/6wzJM
owj1wGiR7ypUcLxYwkUGjDFuYgllcAfHkSLLaFNvZPQ1yqpsl5mV33eL5iRm81PS7Bu5mX53PW5T
yoaj3NNDPRW4u7P0HtOyq3xxB/ly7CCdMXyTA6vZOA1cYDeCjcpVkfEeuh7SwxNoxZyxTUGepZHf
aaTeg6HcPk4ZFCgMOj70Ez5AamupH9MYvaw27pwhEY09flQduKrExbuFq5amVLGSWJVYqEJPhTYq
+IIwy8KG1mmk3NcVuiegJ4narFccauFZXcMpLZtUQWwkIVFj/M/6dByG9DCnjYs7/avdjbnDFEN1
FjVDOxGqHLYR2y7a62ERLV8MKGk4c0xLp4uK+1jrfMWg4AgjuIW0XWfZ91WSKU6rjkETzTujGQJt
YbJjLbPfJH0wUL0PZmI3R70E0E+Xa4xlmLctkMsOsKiVG6XSPsUvCbJO6R+HSZL2C1Urt28RDpYc
Y2eD0tYCSNDH6O21neSqZFI2lsnUlmh2QPhJnaD5t8eMFvtV7lqM5A6uhgHC3Mvvs4fsBQJAPjj0
6vv0KTuJJnU2n7t/nqImNzo/LKgVsC6ZwrJ/txhUoUSAeZEBrsqjtLk0j4tMQvDn+qkEnN4MKJ+g
vrpRLjt3TJMr2C0tmP6AgiShpuU7q6prZ6CIi8CaNW7eWKdIxhMu7Rvmm1XUCt7zmzWdsy3ULmt1
4LWRspXtMZzGG12/NdZsXVCU2EK+XyyQq7Qwc6gNtsBfBm8lGOkxcDpJbhIgidlpfv1En5IHeiNy
ju2VYcQIip8W+QTgXfUkdD1BnaLNiFuMxwqFMXN5uF5E2nIQA1ORJvR0MfzPjyCU7dirGCdRwnz8
IWvVrunqw3ULW7WjPxbw3y4/UD4pS1PgIg27njlkeSgl2x0A5U/fr9vZ2q5zO5yr61NlFQj+LFRY
9zLq+a+ms3fQxRTANz4mU/ngARFRRdaArTahgX65HtDIFkk06gp0I+XX1MQzukznlz7Lvw7p+KBU
mtM1eeKpatvgem5eC3Wd20TmMRi/a4vh/a1UuIfZShNPisSbUtXN9Gp2l1zzUzr9VifqKRZE4iuo
xAXDoCx7mxn2MZqXl3aGphLu6LtUlmq3xB1qRvWz3c3fr2/muojLRUKSGiOEK3P+Op3AnSotAwqf
oRQUqqPplvobSgG4J1CDYI8JUtfrxj5/uUtj3PGqZXXJ6nwFMWqJ26cW5lhVx0qJ/9/MrD/jrJ/a
TEreJmNrhOVoOrH+hJK+A9S0IB6Jdo6rYLadnrCyWzsk5EYrMaQvPS/tymXTOBnGQ68v6fPpxc5h
NAYzMEDUfWrHoJaW5+li6KD+Dvv2xcx+Xf/7nxcDnDlCgwyEBRBYvOoAuLxQpBhTFg6qmjlLn+31
tL6tTP0GM2cvpoTU6rrBzwu6NMjlOPEylajNlCzUje62QAW1YUTg2ltANhsYRONDSmHdvEs/qGwI
LA8pbCBH9siXCqKIgQTOAAzqPg6m2+xM7/qiPvs3FnVmkFvUkkQV5rcKJG7du54ATp48YNJF4Hdb
FIgXVrikJi6nwsKLgYWlc8N8VLsmFtxrP0p3JcdQ3PSNpp6xz4PoDupB1xe4uaUmBpnQ8YCsB5Aw
l1tqRpNE0wlb2vsg4G2cGkqNUMSGAp3TUyf3kqNQZnzrWlnpHywZlz+wo9xp1qicongNk/bTVAQY
fbXRR3rBl4RIbo+akI5G4TB5xo3kiTASW06KOQjcytY6D8cLMUVkVjDamLPQpE+19c5sgb9sLu3s
76/2zwLVFCd1UzYVC6M+9RIGiTkzzPKDwpgv+G6bljC4qqjQSDRNHowTSUqhNHGG4wbd1RxIYDZB
fsmtd+v4ygLKKlc5pU/9D9EOiuxyKyw7ptAixg6uNUdteFGzoDTfpFiQenz+UBgeAeURGEFRNsCU
7uVGavlEOrD/oIEDKmiprW6Lct4JtnA9vNxNeWFDvbShlMaC2upMV+bRl7lcdl2t7uchDYCkeaID
Ov2jnIXoawWFQfVdn2I0o1yIy/TiBzDCj02LJ2nVJHgzS8mOlrouCAyiTeCu8pF2UENpFRqienCy
u/6OrEXG67vw+Z7ARgP8AmwFWEogZn65Ceok1d0QaSjQzgBoytO3sjLvOpTd5Wi+jVkueMBtNJZB
FKdCtUMGRncd1L20Z+bA9ZhEp/Db9Hv2E0woupcartw4xJl83VXyXW05RBjntvYSKn82xFqQlkOJ
7dJuR6VlqIpMDe0psLv9+EqOTYA3rQtiEVN5yJ9jVywBKTLKXR95k69CZQnFBKwKrg+pDmmMztX1
L/j5Dbfu6J+VcbeHRNJqhsI5SIEPKeKA7bPACPJApMiw8ZSCHSgZgVNQMYFo5ux0klHnORg2oVJs
OpYFHI4LtYTKw+xrCOEfy9Or3eCqN+1XTRAMPt/CsAzcLYDkBriCeX3LWrJaMIWAPCLKD1Y9QYf1
sVBEt/DnwLYascFQh4CzzqNcOggkVJRqmaoRBKXqjqT00DAQwJjlflCF3Ixbh+7c1uo3Z9cEKvsl
kW22hKoMdd2sDRq1/GXEqyQkGD1TU0QzuLWBGgiwMIeNqhEwQJf2SiUyosbGIbf6EtXrZnqxs8Ez
7X4W+OLGmDJQVGeWuJgadW2WsH4ZEbKWkwImeQu12FHufcDvTlIOjQMFahVNNChoTxDZt+Lk5fpx
2F4rRg80A0JOprL++9neZpiCjFodrae53MFZDh18Riaiu2PdMf7uAAr7HyurN51ZUaB2NC31OOLQ
LR7qv0+S+14e2iC/F6WgW36JVBc9HsAUZJkP0Is+NCnT4JcF047zsLbzTcceo1ddVFzbilYQI4Pa
GtGJjIhyuaZuzqpuNG0aRkZ2jLX+q95a7//+4yB04D0CTidoiHGOKCfQ1GAQOwaveOL15Y92Udy5
tAVeuOUCmAgAY60Cd1d5KJ9RVUxSUhPUa3rvKFPiMJTom0FQTti2YoNPQYGjYdT1crvSdlbjLpdw
qHR0g+f1BrPMXbVUIhDk5qHCjNw/lrhw0ebABtpAR4azJMWgaMYrQJUa9tDkrel3ZDK8uq98bC1k
ITKLHBpMnIKxvSOiy3s9vbzXI2dH1g5XXNVML5ccqQtgCyQGw7LZ3hQaOIpyiLLmHXpVObqIvlyV
w8GEXoYLPmnIbKvW6JmJ0h7qxrJ/XHelD4g+92Ow6/jOuBjAKsKP++RxjNZB2YDyAWp6Rl4+yaDZ
MzqkEXHyZU6qvSUdU6ty0Yt3mPqrb0Ak0xqYpUWrBXxS3oiZyjGu/WzuoCtbPVz/eRvecfHruKtf
Y8Ug0dXTGSvQjEnALlV5siGSvtiIDhdmuC8C3bVl1C2wRJP52ziMjjrOnoxDVeCTXF/QRraMb04s
FSNzeHTwQ2R9BvbuWEqU0EYbEiPHDsx5kErCdFcb5pN5SlFr//cmcRujjoGBLgUzepfuJsdTF6F5
r4fEGB4T81ibYEQC+K+mrWfYpROLeB42IiAeb38Mrv5/FtW7vgX6QAGAc6LaA1G6x5JWgjO05Rfn
dR/OBAXhQtbIqJgxWfUyGazW9RcmSe71ndtIMBQw7mPyBLUSwKe52CSnyjCjaaeHQNAHrIjuzOW+
I3VQ12jcA2by36xx8Unue7KoCTjp7BJ6NmBJs9F6U5jkrEctkXvB4ra+kqmAr8jGAsFDyC2OQvI1
mWZJCxW1u5UT65AKZ2q20OArFBxvIhmZ7icKWJMCUjBPjQHWpjK6BVRJcTD18l2dZUA5mmkvNw2w
rlRpEE/ovarLAjfZ+oArIyvIRjCg+gmKarQ6S2Q8NkOwHPk5SQMLgMZkBkvzbB1JbguGi0XmuC84
NE1pzGqO5WY16Key+rbUm31OKr/KKrSyrUGUbm/Mf0FCFJqrmNREBP/UI6nThY19nq1DqZO3eLkP
qIWNcV9pVwb227/nuMPoMrhU0JABiBiX6eXJLrTYxOhlTMJ80HGN/h4IEQT8jfh4boEfz9ajstM7
qSChWb0lFIW0OA0GkE639gHBsqtb//qh2wgkINaQkaetNO+fpl1LqG2OCaiQQyOrAllHMxZfazRa
wdneuGBgBpMDKBHoOhLqy41rI9Me6xzL6nXQib73C3Cq/UOtiLDXG4f6wg53X+pN3PZthZaZAgkA
MEJmiehtsuHjFxY4F4htwN6yGq3ArGWOjsiEnrajxyDENaSgAjL1+vf5eGhw+Qmm5U0dZX6o5GLy
+nLnxnaADglYSUKMky+B4kGkDAx+hrtOtQ9+GnaPKoQN9iKmqE2/ODPLXTBMA6iignhUCPz0TY1R
FoUOGKTLDteXJzLDBeFCkXC2SzRvh+51qF9nZjuKtL9uY6vkcLGFXFhiSpqxVIIReScf7df+bnxS
biKPPMuvmKcOe7T57YOowrnB3IxYcbaD69LPsgBiV7mWZysEGT3jfE9rd6oc7SvAMOZjfBsfoLt2
qO7ogezze7Y3D8ZjOgb6z+tr39xf0BNg2BJh5dPAcVenesYGQOUaFaiu6c0EdFnrXq4b2TwSZ0b4
Q2cvSx4vuoYjIb9YufSFAK7bR8XegPCSmSSC+aCtM74y7QLdgn4HmLEvN1aTi1rvcsz0KfEdzcIY
mIZ/v55zA2swO/tyCqDowKBgfpRh3hIgNlcFbHfBLEKU234z+tetbX2ic2tcaFQ7KyE2g0A01uSp
3bdCARB+EWEJtgLwuRXuG0Hwu5X7AQMcivYjyapDPbxUSbmTleb9+nJEX4eLj0mZx60RVxNUkwwH
kC+A3wWMY4Kl8EwstarHprIKAmfNM25KZ7LJXjNboK4T7/pathz7bNN4Yh98mrisOgzgqkBXlkr2
BYNZDYYSgJJN+zupwtjidYOCzbO5qAs1RtC8IlUN6fidIFIs8ut1A6K94+JtVTVAcIKwJGzy7C4j
uksa7aQ0TTBr6b8Xk0fHBSryICpBnR7/eXmMwIJAqknC8Fen3BLCnE45LflfxAIVqbW+6o+BOYe7
HQf0WjSQXhkhuLtSVA+GJ/Bn/Ly+Z1sfBQyveLKieIJsmjugRYTOB3RDkdV27Kj09kNfxQKXXk8f
f8mDXI0QDCShl8+HtCzKetaNzMBIrbIyRO9tghFVO9UlT5+X95jV3myAIeP6wrYiD0rx4Jn8+D48
iXFn6eUcQdI9tOpfZAY/mFW6qvw30VSDGagmgMoUc3eXboDssjO0khJUe8yHaMIND7J2EkgoJPvR
uAoGRMpfHCMN7QVooRsqWKI5z1MxbwKuOjwK0jH6OY7knZL9v986eByoGUBNB/oHzu9WVem8avF4
JI2yU3RQsKVVUEFC6y/MAIaz9rpMmfCUSZjPbJESRkiPUukAepJTFgH2P8+9IA37yL95BwSJhYIm
KYrD4Ki8/EjtAPIuOpjAIQ5jCXyyHhDZui/k9oeeglULGKG9pkrfra70mUV/x8TeJ3aSeSzPDl2a
Gf6YYfDd7NgumSVhBWfDUdENQDSRgS34zDwEOgcSpzkSDA3NL8caML5WQmtQrXL3+n5vnMMLQ9zN
X+hsqhslm8KUfZdQ8dVt5mTDV5O9TCiXN0MpsLe5MOhpEGg6gA6GcNtel9YQVXM6hbn2JjWY6pgt
T4oery9q4xZDrfWPkTW+naUzmT7XE6O4VMA46xbqUzHSHa2lfZT8KNjzdVuiBa3/fmYL/MzWnE2I
+VEz76UqcRv1vps7ARu2yAr3mYZyJbhXMPg6k8mlcXxYMuDG5EpQztgI/BcbxwX+vMCQwWRpeIs3
86vdAdz/MR3633ZsdcmzHVP7yFBihhvZHG1HUx41ffby7ut1I2uM5Y73xUq4GGyOOUUmvU7VSvEe
cuRO0YA5TNHduHmk9smKv3VUxO0h+Eg6B/s07UnS0mzRwjzXv9s2BQ3PyvFIaHB9bRspzfna+PIu
jOTo02CIqwXEMm0LiDrIrqm/IRnw/pslLjvDSxU0qJOKd44a7ZiMB5z2s4cqBYbOBHFftCYuLpSZ
tOiVhnJJnMb7sZ50r69a5lZpedNjlOr6srZaINhByCmAww58B3w/Rq4awCwSAxp/yhTopFSCKp27
B0xHym4bRXKQdlnnll33zOzklPcjwJkSoN1FheksamKYrmXRt3pZOel1+14fuuqIQ18EBsbsBb91
9ZrPnvzPb7U4r2KGanS9nCgho8rOpqo3tT2YC2l504JdyzVB3e4yuU59apv7kbFYcPFvx4Q/9rmL
H9MoEM8yOyXUkwwIuxTwpQEmr69SZIRzNPBz92RKZyXsG9XR2hmK56KXxvbp/LMOzsMKM62sapVr
LdQEQ+f5qSLFY6fkr9dXsgFKRDIBalS0epBByzxmoNMXZjILoMQxiPfEn3+tFRDPOvRBfysdu2MZ
JA9z5EJAKhC1vLdKZ+DZRnMd+hmAMPPCwUtWGr1W1ivOc0XtJ64k3WRQyHKJowaQx/ihzTu9DkSV
n82tPTPLRfSkjnscD5mFEusx65UUJ6VrXmRVlLRtesmZHS6oK3JsL2ndsLCdvKwfXEv59xQh+HiG
jcCmYx4KffDLuwmerg0NpqgBPlROANZXU7ZLJFEStLUOyHNgzgGgKqS5636e3YBWWuvqMAILGFXL
M5mG3+CgEuS32yagAgKUI5h4+Wdioyiz3aaAMTPrlZbfzVhUFd70c1C0AbWCKi00arhFMFrnIP+E
nxsnKFQyf/Hozlbc6SY9KY/2KbrPw+HOuBl+SaFIIGEzfp/b5tIhaDnlcWcrEIKd4/2kQqoaA9F7
jOCGVU1Aw5BD0InemVBXZVl7TDp5NzbRIQXzXw5lRKOPbsBB5xeoVzpWI+tOXiPlvx4HNj8AXn8G
yAttYvIvMgChllpmLcIAxDtuMp26hAyK4CLbIA5CNobnGB6Zsrk23C49qTVVQ7JXtDrDdLILsYCg
8JInSDjtB2fsHD1zc+jPmL/nQ+ab0I4LRBCzbTcAAhpPT+CSUa/nfkHOGlpW+AXqLkrc9m48yKfs
PsJE4lfjaXHb0tX8zgXVxy/7pxCJul4L/N2IBy963Ba4ED/1wrpIp2pHPpbPfAj7OPkDPjNGlMCW
9ENIlr4u5bM1G2TwH4A+/gmMijoGJiMcW/0e2ATy0B2qoNyR58jTZac8GT+zL2oAgo/Fa3InvVcf
r3vUBuQcHxtktIBsgPwQjnW51ZI8M2bb8XqzdAcMp7zQVVWo87XZ0dzuwQ5xDq6bVNdL8dOS/zFp
8pNMMUlVlhtAS2exj8kH6JxpQeW1J/mAof3ZGY82ZsLqGPDpFYQu444pvpXDKk0rSBAEizd5/Oss
zRjZYqufrQBYLQD//x4MTv+fG7/05h+6iHh46wSD3hhHFy6mAVt7ud0tgupsZvjc8rg4CtmPoGe5
vr1b3fKVQfkfE1wcU7uOykMDaKicg0TlN+mgYnPbF08S4HDVz1gHBY4mSOc2N/LcJvfG6+dRUqQZ
cZu50LtD/zjxTHfc00ANyqB4kQLBGrfO6Lk9Ljmgc5dppY1tXHMSYP7c5avuG07kWPt5L9Ii33r5
nxvjjshYUlBhfCwOUnhKA9qRydyrYPdfbEj+lqLqicBF+BefYTMT06z4flJ/GLNXW/gsEhng4rte
mkauGTjyVWt7y1KVfkGj3Lv+iURG1i94lo50aRWZha6M4ViiX8feE2EvRmSBy72rvsr6fp1cmfX5
eybVX2RoPwgOk8jG+u9nq2hGajZ6j1BVRnd62roWJq+v79MWBv/8uPIkeXOfm6k8w5Wt0/wl3cOV
96WbutHTKsM7vojHbgTurHPxIR4mUA1pSHitbC6eMyUGbnyq7lOz+ta20ADTKzUSVJrWP8lH/LMT
xM+/YdjdTiBsiYjP5m8AmN0lcu21JT0WwGVc389tU3imoKZsYFSFC7BNlciE9TBVS+iVFDUIuSAr
qFMnm/5qUX8scfvYgESgmddrDEzyB5VaP+ZuebFIfVTnQZCSrT/68/79McWHVxByxlCfYxBGnaCo
Vb2DJOpxicqff7F3mFZFewbpAOg3L72dqmmcSRn2rtN+m+BhY1ESYOjdob32eN3SFuAIhf8/prgA
boJ8iZprkpUdDMstYyf1I8/+PrmzBwHW+Uao8LGVdJwb5IL41HadGoOJCXkOOU635YN+B5r4g7QD
m9D/wd6mG/5Z30eOfRY4krmc9RzU4GEh3+HdumvK8qDVxp70iSBEbVkykaajQYP5czCvX360uhl1
YOCwsMw0/FR/z4fKU1p7N+l/geRG2+6PJc7hM8xF1hWGVUMz1V05V1xTK59NIxKg7ba6KBd2ODeM
QE4CoWZ7xOVeHYzfeCn3u9iX3yDrF922t/SW/lTxQMMEpiiv2Dpn5yvkvNICUzQKeEwOUaQbbOKV
UwBSNFHEF1nhXNHo1bTuNOxj688u3oj0MUW+NOJNNX6Xb2O3cWOPCrxkC71zvqkGV/GrppRkoLlk
YfM6Bfld8rYcCg+wXetWva9vFRccrOyJ7cc3wUHfum3OtpR/39B5MMxiTbGnd+m+vbPA3vQANkhf
WTVMQcbuNd+63INIsScqXK0fiw+a55bVy4NRWE1TgQNXDi0zeykA0POkxOj9prPRU0niFyQQ+bfB
aq2dYMnrH75mmEtMQI5TqFmJre59KEtZHkQXMNrWe8iFqa/uhbNgAn8yuCTFZBC0tG1EAFRumQ8h
kQezdNIXsj6nXDA1P2NvJUe0vZs5Px7okFAhxLQ+1SRlpMSJhUmwkCUYAI/3wxMOKTDhX9rD+MDA
rHgjC2AKm6XIc5PcJyXQblebUaPhpKEGoHbzLteqvSI1EMvrdCfRogdMmOwSkrlUpqnbzHaoGMP7
kKOYY9QU8yfNq+Brb6WIoKi2IXaBV/ynQZ2EoHFSV5Ec6k/VYTrIL6nfmrf0fcFVppzGX/UCOJIg
hGzZtDAirgALjYGWT5ADVaKtTtsx7NTueSLqvApnj6KQsdUkQPllLSfCDvAnlwfI1uoYMyPwYxBg
OjbYapPC9qh2C+4CNxuxu3Zgy9SR2Ze/2NJzw9xFU0Z9MaNPjuUF1NeC5aDfgJCwPJluHLJb/UWS
HExwXje6Bl3+0J7b5C6dccYRGiNj/OAy0vbjngXJ/v9wWLeCw7kd7oohdlSlffERHJhfvKUPFl7K
5WE+jC+xZwn8ZPNxcW6Nu2p6s+wqq4e15d7Yya71BSJVnunXt/pv3e1QUhFFhW3P/B+fIXxtB6yc
KIAPBNuYYczGUNJdpsaCMLBZQPqzKigfXDom2F+GqV5XBW7eztEcSB48dLdmkHnlLvtqSEgT6pMB
YKjlJPtxVz9VxzhovOsOI1opF4u6frYbmeFHxJXp5sQAgE4SmNhK7c7XyV0kcMlEja0Zb2gL8p+0
BgvmQyXtpPn5vy1lXepZstoPuRHrDM+LIoZ8cg/y1klUud6sSp2vhQsmYJyDAMsSy2HSU8XFY1EJ
lIwOXyqzxSdUCdtPfZP5UgNaY6kkeLplIhWLzUfH+W/g4gqlimaDGBt+Y71rfeu0LRBHaN8PxZeR
vfcmqDOz2FFy081I6oAWUxBjtjKSc/tcjOlLNZPBIIlnXOGVEItDQ9hho+yOlemMkJtMOxGLzuaN
eW6SCzexApE6KHGtuUi0m0H3l3vs28q4xQKqOupt9gAa5Sp3hEmJyHe5yLMuMx/laASviAWqaSe/
ae6L++Q+fch35aF/liY04x16I0rhRSv+cMQLZzZ7JU1weYyBdVxulWe8LMP0NBztHeQ9n7pfTMgw
Jgizn0TbdQiaSDPB5TEFWlC86/v8IT2lruHM3vCwGG7liuKscJlc+AH1pFFb9cc9Ej8SdwjLY3K/
ZpnM659Bbwk5B0nwMNvKM8986SMhPNvZGGz90bBekZoC9Q1jqZDZjBp4oyE4IjgpAu/52PAzU+Ws
xVbV46QqKVTq8EyZph/poPoENv9T7PvY5zNLiHqkgpbyEjL526z/SMBFfN2A8EtxUQd9JpK0Db6U
+g0iLs1B81o3Omh31pNlo2K91h/+D++9rXfX+cfiY83SME2SPw5+DN4ztPCye5p50fN0VFMHuuiu
pLtJDsJTp4coiCDxWG+M/z2bIh8NvrNd7VU9hZgOvp8J0tkpfVay39d3VeQgXHip40aiZWHixKXf
ypLsJKsCD6nm2aPgbryeFxK+kKPQCTJbai+HGe7gUj/qcXrQpg7MrLuO5t5AyVPFaoHPCE4azwOV
1JWVqVB+C6XiW9dgPsmCpiAVIQZEnsmL9cV41izlGkOSW4LsUPYx6fXU7VHw85JH6Pr4sTA/3Czu
nPnlR2535hlo7tfSsBKXdN4E1jALnMogZidO8jQ663t1bTouyT4C0CUQMW8IzoTK5TmtlFXRsube
ur2PrRFEbIZnRk8TXm2KCHwkuhP4NxoZDLttAdzHPVTf9Y9FMO4lECDsINR4Q25iD6w6okaV4FCo
XKQB+6FNerpGTTtzpqh19KPxI9NFuHCRd3KhJU+IUmoWCt+yCkr7GJRBK4l/KhpCFKVrKpe7mAtp
M3XRxxBcds8gzjOAdh/m3WjY763dNh54uJ/NTruJFu1tUBMMFkFvsqDNv9aCwnTUP89gwk+rErkp
lU5FFp6y9j7S6z2EuQ7Xo5noVPDzqka/tHrXWDjwlVMcJm98xqNXduqd7rfe3PtQcQiaY+LTr5og
vgk+Jj8YOdNGL9oFxdYxn30qG8+45h+NLn0UrHB9k125ETT18o1RmaAVrwyc+zGYfSSi8RFqJe4c
aH5rCbPPzesHvAggR7IMxeSLjnEzZAYUaEEflH0f7Ds7D6+vRvT3ucUoQJy33dpBHfD+tIZvyyIK
Vdux+WwJ3Nuv0WVqqxlMkN1wYGCXbp0saAYHOiy3E7iVF+Lk9/ab/BezEtpKKfE/W8fFyKxDUzU1
wRlkNiD1BjgT0plOS9Xg+g5uQnxAugltMGVlm+VPlbFC3EdaLqFVRo5qBfWU3UKS53ach9PQSO90
AJjSMm+jlYx8aV0A6JzcAhpMqoMRcymulUpeP9MH1i07wW9bP98nX/3z2/jTaLfQe68iuoQo7T3J
6msbg+A6T29Ya+z1ZTzYEDca7AGjoEZ0GFSIolie4CdshvKzn8CVOCIQ+1d5Fi2hfLSO3UH1s8DB
PZk6xtPoa36zA6FLaAkKK5v345lRzq11pqiVWRAaLqw4piW5YVDQccpcf1Pb5MVKlv31VW4fo398
gB+XmYkF3KWMYpECMZtGa491qwlO6mZ4O1sS586GNqoz2u9jGGFkl46PyxAf5OLfq/Tiijizsv6K
s6QmruWxhB78ElaNvmvSe8Xs/XoUfJ3/JST82S7ueh9kiPB2Ce5Dddcc2jv5pO1R5oLYjEc92csg
XvZS7PT/6oncbT/MFoSu9W4J2xxJ4kCOmBg7kaj5PqSZV2fNEYNXIdVatzYLV2Pxo9VWD0utvkGW
1EsVlIqFnCPbmcHZfnOZgU5Sw+oYaLjIboWOQfuj8aEv4PaHPNCyvyCevfy83GMjtWZM3+UZYpUG
ChVj2PfSiSqKICQKjjzhOnTrg62PJnkEhbjx2JD5IJXZ06AlD5Fmf/1PB48H8mryvFhjgv2LFFy+
eFOnlgAcITjahAslZmknCSlw7mhTHoyp8a3++b+tgbsg7dRawLaljeAPbx7HhZ3G0RZcBKJFrP9+
dqwlA0j+MUN80mbJs1Ggo4rgQ2yCjs8iB48HrFQlAepCXUKItX1B8p45tl03/iiPB0tadnXf/qAL
mMK7BYI72Up+MN5oHfVizFNFZQ4VNUDRLCko4yQYybifdEM0KC7aBS7sGHoaS/U04SpCJdGtJPCs
yqNweuYDA3Tl0iVcnJkXTLrPoKGB+kEKNT+zfgXP+EMtpfsmYnvJTA9VGb+rtFgcyYBcCd46i1tL
0Y1e96+l2gbGlN+ZsnZkMu5L+f+R9mbNleJMtOgvIkKAEPDKsCdP20O77Hoh7BqYBAgkBvHrz9r9
3bi9jXeYU3X6oR46ypWWlKRSmSvXot+HiccGL/b4YKOumvcWd8OmLcEf3kPTiPjf6jy/ZcBBR5XU
d70zTEHWgbia8QFiLbaVhZRAWqPwUgVJGe/AsvaXgIwMK9sXA6ylXlPtJt7fS5LCOdoe4DAxXfuz
/ZBg4jRojWrbj8O8tZNcxUCRzSHFWH+QSr43xmZjJmqEZleDAQ50yGPHTVhgZpUbKzAwA4RxmObu
EcwoN4xlsdd5ZtBULAugBboZ82ID3ZZrlmCwciiqB9N3jlmKxofdy91siIPJ2S2g7Dsofu1bV98Z
GPwMDMEe5Vi/Nh7y79FiN05bPCvooAWVP/ZhL6BDDKKoyJLpTtvJq0zmb0qNL470Qt0ZN7QYD56X
fQeL9HVjQjaPZeUzlxOK2dwog87t4sGcds7gVtBZ0PusQqPf0TckgfrsaB68yrzywVkTtKn5Ns5J
HlkpjUkBGFiZx6SUB8uHiN5M9WNLJhY4Mn2bu+rGRC4Wu3Lcei19rMgYQuF9b9Pm2ceArT+M974/
gSjbZFUA4PZLQa1fld8/MMhFJtV4N3b2Zsrm0CkmOxCi3SgLCma5PEqj3IPY+GGm9V3mjFAZoFdD
50foYMWzJSNP2m0gLWTaQ2qCHWZke5G1D1+HsZUEhS6uMtabvQEZL+SaMyQNnG/MLDZFttasWrtb
FjdY2QNvrYcTaetIIz5WR+h//WzL/K1vEVS+XtFKvFjiVxXxaJU4uMeaFOLqTXHoG3dl0H9lOcth
RWgIWaBsxf1lJAl6+iirQC5itJ7VtHIDXK7i/JdpOIt7jFWlZ+QSrM8joBUt8PHbZA+RvI33Qjck
AFLnbm3u6WLB8czi4l5jzlBBLgjlBsecAit/7mbAoPrnpKvD1j9k9ND0a5RxFyc+MOkAVl2TuMxb
DshzXfPS7FBNJYd851txZoXtTXKkrxUg+DLKn0A5EDjgZNZXlf/Utatgkn/FYj9F/7PfYHHJOG42
1aYDJoDKh7hiX9mQiMTkgZ94v4uaQrguMxHAHBTQewiL7mvo2HVtfdeKqjtgpB3ioeBG+y5rcopM
GpTVM4MqF4S68kR5UVqp+mVgo4jMDqARLlod9ZACyVw7uVEWvZ2hg9iKUQVj7sbeiLdCkrrAJQI8
spt96OOBFu6JySKL8ppSREP9qOb2tmwSqGCk1yPndkgk1MhSTkNBMckxgHUizmv7ymqZCiDB228K
S15RQ7zPij5IR/uhWxmQwSs7VLJU9eTZBJiKwkLfaBLDtgQ5cmTNyXxX5a61KXxrwwz7Jp0a97aa
xC0DQ3Lg6mKNKuvit+UQQHogvnwqfH1MehCgUezyJxQARtB3Ul7dUahLglySofPcrvKpXjR3Ik1j
ngkUzb+PnrMca/AbN20Uh7kOJAEkid0TTVt1Reu/yUjPDC08TChuIVKU8PEh4RAsGd/nmv9NXDqz
schhAKwWdK4qcqLldMpq01q/cq1B4VcEfxFjzwwtbo0GTFxeoxEAMexhh7TjMdHKiv7CiEfhBMzG
WOGnOTA2+oTXghyn6tqmN3W3Bkq8ePYYanUxUAg00zLsTCybhOaaHFPSQiHXiAn3flj2/EzMdPP1
Wk47/1V8WZyMqjFYWJ7GrAoH6ZJjXqkseyc+yhwpe028mq0c0MVr/SyeLQ6ItVVa2zkKurlFwqbi
Qcf6yKffvl7V5ZLASYLFBf4ORCqLywL6hd4s01NHI4Aq2KZPw0xuT7ITfST3zvP42NQBmaO17v7l
1f1ndvkw6jARXk54tTBXRxIJpGdAnKRac8DLZny437/sMEucT6251zh+D6Ask4cGApi6cp5MRVe+
2osJi/WfmcUd7zcOVAATdNsmhixP3SGbXfmSLpFG2xgCxg174sH22SKoqrxRRuviDWXTH57dQvCZ
7SEr+2waSWRCYnBq6Vuhhlt0ogOIXMVfu8nFBeITtoEQtzFbu3B+p6ih9JgMiLE9+5Yb6euI1Phr
ExeP6szEwt9NZaQzhl77o8HYD6sB5WxC7Ks24Ssev2ZnsZFE6wEas7idTG/Hx+FbrdxYmGL39WpW
NmxZikGb0Gk9cDmBc+vBab7ZZPib7cKACmFg9QJR02mZZ7deM2ozrzw5HKUJjcTOA89CFhLv9S+W
cWZlceUZfTY6EFwGLz7ooqrscfbXRFEuHseZhYVnlWmv28ZsyLGE3godaUDM38pYazhezsLPzCy8
iyeT6kjmglj7Pic7zBdeYSJga3OoTOprgcZApFdh1Rd94MzmwtMsnQo6TQg+lPt7H+wRUFJYcbOL
999/JpYsHDlTUzXNBeJb/55LsinpL5eIgHt/M1LonRladBOgCl57/Qiq+Ckrd+OwT/JqZSkXd+vs
Kl+4WqYyMeUZ4H25TK5dBUBGzleu8Iu+dmZi4WuJB6IUz4IJA2UQjBQEk/iJi/tvvswzKwtXU35O
R6OBFUp11MlHOWRx+1f9gjMjC98ytJeWbeH1x74bb920ve+IRu7fez+/DgAX7x2g0j0QB4JeDdxx
H+MMmwxHgIiTHPle7cv7JlSBs0WvJQSHdfy1rdPGLDOsc1MLD2BKZuVE0Dxytf/kF6YfpMZ4pzvn
iRR2NKTd766s37+2efHhem504RNeqisyGVCN8r6PMYndK7REtuS1u4JmeBR7QRryA99BznuDRula
j/aSz590mvBMAp8a1E0+bi66kqZE/orNVX6UCbxI5V8Nc5/bWOQmmDxmmd/AU1SKmSt1k6IaZZD3
qc4jnz3qAm2XfAhG/y9uDiiZ4mqyQYAA3qKPS7MhoDEnRkaOSJoh1OAFSqyACS/FvnMLC3cpPXM2
PMNAVZmUsUUBDU2qF1fMsT/mfOWbvmgL1L0gOMBeusvSMpD90OpisFWn360euJ/px9QDh2O2K1n/
ZUMMFRQQ/mM6w/64bdSS4OUwUS3CzpXFEIM3PpicZgs10q8d/1IsROYANhlAlhld8qRQ7hq5M/X9
MfdIKEBrJCC/jPr311ZOX8+nT/rMyuKMeqh0qI6qk2IWCeb0mRMf8t4TdNdk0BRr44X/Ky18ZW/x
NeuWC8eQWJXHM+i8TvzZoMkzyAxj1MrzoMvdLpg9cKBS0lypBOjpYs63KFNA9A2SyUIMN6AwqyEQ
mt2JxshibF402u7DII270egfu97b+SWmhhQ9ThQFmN7eCB13pDvousa8gtWcRJAeUASJrCT9Pg78
QHv2MHRmlM7q2R5UnOIBWeVj4BooUZuzw4Ks7Xe6TOMagTYyJQcgidk345jcYaDwUOph3Jf5ECdZ
G1smeOjrOUyNYQdepVunJjtHNJsMEPAoy8Qv06yeeeJvy0TEheVG3WCMofSz45jyJigGvPEydWAl
UOueW11PtfFDa3HvjcYQeEVrhyC+s4Kx8tXGKKYtr/ULFWDb5ZUdDn16Q7QBPUlh7FsoaAZG2w5b
v8imiHsQ+fW7p0x7t5VX7LKugsqu3s+z2eCHTTR+OojISNt9q5y2DyBrddcMthtMntinrTsEKOyb
AfNZGxpulsYFGY9lrZ4GmiahKvOHdJrnLZeuDsDDWsZUFDeqVNvRZ4CjjulLoeebwcl2uVc96tq6
5QaRe5E797POb2XBD5B+/Tk7pQpJmn8rmH/T1jkQ5GMaT7I+jIJlYdbmBMC66l365UOuChQqvfRa
53MMuuMiPM3Zo0wMQBn3dDSYOY+HJCtDwSeQwXfuxgPuP3K4+avIeYYSoH/A2xAiwxQcBmNlvcqs
LYPEM4pQ+eJo+fN0peW4cVT/lqv0aOf0ysvVDqDibjsKGaVNgdHOItvawt1qh71qS4KKDLowaPUY
V62YXrO54PAgJ9+kjhVzw/lldwzYnqa5s2pxsKV8q0a2E9ZAAu3PRWDJcgwmdKaCYSzuajq/DiO/
KaCJUfgaODySTUHltvcyddDuUAWPM5DS1lLToPG8d6Wx1jr1QUJn6Hju7bi06T7HNF+ge35dD3kX
+rx+dGV611XjQyK7q0Rxjfl5MF5IzJ7YJS/CzuMPljV8sxLtBDRzjVAl6PCUhYTqjRFXbXYziunJ
NvI+qOrh14jepMXnN4PNWxDs1KHKzW43ds3d6BgY3NPjxqocL4J0Hs6T19hUbuMjKww3YjkhOzGk
NyCgP+rOwxcnoCEFdrd+o/28ixp0qTZeOWdhZ4GiozSrPURJgCblZr/hgtSRb7ZvKKpuRM3uRS7D
UZqHIrP2dUHvktz+gVc7KJ7S5peZAnzX8WfPaN5E5lbbwYUikWVlXmC19e9ZKRlCDNsPNC/+8Qj5
bRT5Xk50Uxesep4Sa2tSdFTcDk0820ckmac+zPR44/SyCR1pA+otcIAWEemmbuZsW3Z+aBXjvpP5
Y20TFfiTF871eKuawgMPrL+H3ti2yq0BK+avU8vuDReUJ/X4jkmHyJjrqO5RmzcGGXWe1cVzqWXQ
SqD4vKm8mkZ9lbSpDEleH52k5LFNPJSYoUGQMgW5jzm/mlV5GPqiDPCC50Gtip3L3XqX5vSumea7
Xk4aBXiP7ctGXCMylCF3kjzwXedHPkC/oQdVE9T5ujKABNFzUiQymDL/QQ2UxawlbVARD5vo5Ftl
QcKesdRHTCHOwUDbIcj0/AasSBdCRvVdNuy5EXKfkDEJMDTfR21D7tNyfqGFEbZ2DUKmgdXXySDm
MKHTj6SgCbyb8nDyjNuStCKe84RvUM8pY9GK18En8xUAellAaL3JTd8IID05BcC13DfJBL3i1k9j
V6W7uYcW+ARSqofBd9s9N7p9P5PviaOSkNB0r6GMFLQ22g+u0co4V8kRzRQgQhz/OkuaX2DQpmjQ
57+rxIhKWVaBrXi9AfttHZh27cRlBjcySnWTeJYKeq8h+6lnaEx7RkTQJDPypsVVru3huqsMhGcQ
jiF/YBEOZ4NMrT9g1v+F0CIN2zbtoK0lXkltTGHXCchKu519aBBTI5dWfdhgQCS08vZgzt69YblP
KZgxQmtMqoCCKPWqLD2NiSO0cTHF29ziOn2zHLmflbgCBPAfO+8h09bm71neP/e0HEJ3lM86gUyG
XbfbsvLzqDmRAKgZUqjCKENWk22Oci4I5aUfYfjACWue3+a56rdMdxvMAw371lAHZ0BzBnSt1UEZ
3k9s8zenPWkTzcaw9eaJf/cnJjZ4BZcbc6h/OtJ/qCHYFbitnT45AnJqvATeyJjsu8SwDoJW/5iG
kQRpSzcph5hxmCkT06oT+eXY7lXRWBvXMOByJb7btsdtR4nxbrL8AN0bEx0iApZTz4AsDMu2rIG6
uNeOOkDCWIbdmNCAO2RTjeqgU4XEh2Qby+f3cL6b0VVlXNPkV+VYIix1cdRZT9C188xrdBmSSFj1
T1d2t3wk9y6GdX8NplfFCYS/TT1thQ93tnu6GXX9fRAmCQs14W5xATuwK28KOlltBUPGylvz4APX
cPKg2PS6W2plryP6uJqrXVHg76PN9Ww13mYq/DYcuDdGPQCE4VgVMu51MoVQGpf7scMkSEXR7Hf9
LO6sCXTlRf4ghEX3Vuke8pFCUykx0gAcMZsmmXeuOf5EIxyMI9WhVeiADtLesX5qw5QTUCE5OugN
6H/n5Xe3EFvapXd9nh4Kb7hBJ+fVmhKgHEaIS0DCNmJ9HWcmUgjL+UFb4w582Tth02jKMTCVChFo
J+mQQnVX4J//PjjFa56OY2hI/1pngwuyBH7NOTs2udjjG4qopW4H2URJL6JGO9GJTsZA1MLs9wms
0xnAeqQb08hVKEvzWs4kstDh+4bbobypTFMHjdJhO9FrCdkUe1JgXXWuwYhzOznDFaHJi1TzwzyV
Ipoq/Jpd/djwud6ktYow/omrbXLjks/vXaHwQQ92Gsy9uuuR5bmi3ZK6BifnLMMuy63QNox9XiWA
rxigo+khSYRgUm5GB4MlEnlsPgyY8Jyap6Y3rol0EuTY2X1ZFLvShJCfSg6pP0WJ74POVoVDh2dS
CZRV4CT1vu2dF60ga+TX2RUpu0e/Yv/UXnWcW+8f2qnI6O07eNohSekBshIkNLr+R54MW1SLv4ns
NDzflFslAP9ghnPFIQqOvZnv8MqByzOxw60BIYXE5IEhjafUhhCWaYsAM5wskC2/Up3eC4MiBTSK
SKI0V5T5FqiRb1qUKJ9VaTjm7IqXmRkQ6Gc0ICyInS69rezhpjblY+q3d6bMecQpgb+7YJi0p/dm
SF8gPTYGde2EpVMStIUboJwm50r45nNr+qDIqjpE2+bnkLfbGcCcUDl875mqhMavfkSa8Sia6RkN
vycvQW42lnd2SW51Jjd5xjpAa/rrlkFN2kjYu10iP+NgT9Eiv84J3hL5ZMW12zzNzNnUdfkgZLlp
fP4OVtKbkkof9x67TkWCHwPEZfaLXZWzN6YRmyABJdz+hpX4wZ03Ifq6rL6fun6IVWHEGXHERvnT
L1Cu8AgvAiAYU7xJLKBUcavgBYBctuhfh656FE7yra7qvZuooEpLbGwTg53nnpm9v2WIA0lTRJnM
nvIMmBbpbv0Mc6Utb+ErYwySQRKJudm5bXMYkbEEhHlI+W07IKIZgPD178qSXJtqfGttjVYLfG0C
M4mJLMAg07dSFk8pkb+KscAMfg+B4RFZUd5iSpbX9JUkgEClTvoDKUtUtt7PXnDoLGJwCt9Eu2Nc
xCmvVKA7ZFmDTWLqdA8iK64AU4Ioux05Ch1SZpEq+voBe7k+dPaCXVTz5pLj4uid+ViJptkN0ASJ
OoszYKxs5AOu4R4M05axPSP5sUHuHgy1vLIM+x9hQ7C21C+cN0jbrHpfQTcCHRYa4pKGeEkHqjGr
mYyVWZOLBQSIcPxbPADR56IwiPa4J5Kh648FXjNFIjZDjZBS6IDIcaUocvqnPj+2/39TS5iOaGmP
wAalarqtHhDS9+NGX/ODXCkMX8Tq+qByZYxANhcSIx9rIlaaWSU9tQi4sqOsMABBE3dFXsctIf9M
bXrU6jYvrlWLF7RKq8gZQDr6tRtcrJbgcMj/VBmWM2f10E8+Cq6Y4XNqoPT8ayFp6OtupY+4ZuZU
Lzxr6pCustMsxY4KjF8NKMpk9hBgWHjz9WouF3XPlrPYUYoUx5NuYx5NE1RMHbyR+z9N9lT07ynJ
9h1HwpiLQ0F12Jf9St0OItWXHOfM/KIqNA+skd1sgDucJM41FMpzhN9qigzt7r3askJiWN/muvFu
wM6GcKXI/YAqlZenGYoIGom62d0BAzMFYpBPhY1EUovOjismJN6K3iMCehG0Iq/vtLZFJAhk4axk
6mJhk2fTqa+zws7jJkFCUKfej8xwt3MiHxJv/NHO47vh2Y8eQnPkNJl9qNJhDLlAdwUCZlcuBO9v
004O0MTFBBmkMW9bkGUFpeXMO0Xo3su631mtH5JxbkJST48Ayr16FWhOKviOWZKDMcyveJf8I+ry
kBrizRZgTs9ktStVuqUq15sJ5I14kmQ8sMpkOxFryzJZRENJwh6Vw1AzPxRMP7qduZFugpwp2zpU
bQYJHhcAklhT/EAp/bWoMC5fNG/u3O1R/t1ZRVPuTq+SdnKPVj2/a1e/Oc4IJ/PwVs59PxxGCGzr
GTjOWUWN1W+crPxhGIAAtJKEacGvE6S9xUDfjBZCGQ3xXtqRHEY6P4N3/DVx6AP06yEOAi7kgKOC
NlpV5M5k4/btCaf66PTAggg3rmowB3j9oQMfxWirR0Lpr7LC6CZIMKbGjGuPXudmHfvoDwZ5T++h
wP6P2agnd/Yg0iao8TD6WpUhRKib42z2zSMQXhAEHsWRaEFQoqFN3A/WrqbOg+7LGuz4rNmbxpCF
4zS9KGapbWHKZ8a6a6XlTuJpF9pto6LMHq/VmKHMgfdvX2WHqZ32Mym/4xR42CotriYLnPqd645R
5mTOHRJ7cYM0cNjUdEDdILV4zC1wIX795V5oGKANA30Dl6EOjZbMxwDhTie4lY3asJjrrVuZu8Kx
Vkq2Fy4QmHDxeTLmuHRZgdaTSaYyYSjZdhAnT9zNCCJdUDjFepWl5wI90AdTi3A3oJcIwQJvhvJr
GZJkBwRAoGQHZ7zxQPfVNWGbeSEK1Su7eHGJCJsEt8qJtnhRJZZVikpkC2V0C9y5TZbH4M0Hb8gU
2vzt6/OyL5oCCTRuZNxdUF/6eGCWDWkE9GhxcQBh37VmpOvk3cs4eLDnPEclp9kwfLwcZfIAgGwn
5o2L3lqOJ/ngpKCE6VCOkpl9C/VkGuGhmWzwfJURxF2eBRg/rl2NgSGK9LREDblw22u8alCiLGeA
PSeOHE9TlHSn2QaHFKWonOa7LOlLNEnsiHU62wCSARS8LdaoSj6tnJ0mJxm0tFwLqyeLTQZb2jzr
AuOa2m/23EF5D1HBtAf+fTRl+e3rff50cZ4Uk0AhZjMPcYIs8Sk+HWa0mwQKxqbeTrW1y/kkw7bL
9Eo++OkDPBnyoTMG3AWqU8u21qBIX1m0Ay1B4V7Jqo5Y5azlO58+i4WN086eZQFcJdxvOthAiQ+p
VeGiomzr8tr05mdJyR0ePt3NzFiOll4W4UmxMvF24eQ+rHFxcsSVBrc17HvcuSd4Dll1uplM76nx
1ePX5/aZ1Gex1kV6XYnZG7NK4uCsJy9tcQXVYZn/ztJhb2XH0n8FjX4ApH/8td1Lx4iur8+ghQvi
tWU/b0I1K80nmC2G8YGmzW+P5X9ughLHtvD2AkE5uNY+nqLXe0NOSvi/O1k/WTuLUI5z9v9oZOEq
aqww0A6qfWi6WSj2/Sj4H3c+mYllMCCMKIV+9qcWde1ARBJzQUdbIU9sB1DgGQAFBPns7nurFyuJ
9oWD+WBu0a1WdjWxfADqEdjhKsaAYBmYgvKVT+y09x9eLqdFMQJlKgpxOtx2H8+moK03SoY2DinL
SKbf8qwOJGrOXzvZpzT3ZAUqPtg2wPY+iQmOqWG4biqGI3p4KJIfjLKJqqIOdNPFbZ3F89qswZrB
hTfwOk81tJ0wiW9eqwpsZv53idxOo9UhbLDgpSukwhcChceQb0AsxEXCsMQkUupLAdDOKeo+sfxR
oSTdmL9Zp/7cy8/tuIu5xsFzlTJOwiQ56UPkCj89AxK+Xx/W5zm6032F++PfkGC7Sxi5zVTitgLc
RCIaIlxV7DA85VftPcThjyj7O/GJfhNI6SvV3/U79jdLPLO+OLpCY0ZE57BOp7cGuqbDmvjyBZf/
sLyFy7d9X7hixOjvCMUxjfpd4JfbebDWnP7CBww9UUjdQ++RnTBDHz8tYfBKqwFDlbWXyJDNHIUb
ZHcrh3UCxiw+4A9WTr/F2RXpm6ny5hIfcHKjY7GZdsmu3aOZD86qtWmatQWdNvbMlD06xO4wTXlM
kI8SYEs2aFOtcY5fMuKaPtJon2LTlvcRRdtGWj7wtT2qNQbmzjZ9VdLN17t2yQUgncr+pbTwoQL6
cSWGxSvLSgEZzTp9neXDe4tMB7rQrloJrxdXc2ZoEcTLuet8llWY33LoVcOcXZb9MVoYXyvKtoit
4I/9rGMz43XdtSXGF1wUlf3qhjdF0Ou1h8LFhSAgOJh5ZRQ793HHeu0rNXPAXwFOde9JM5eRPU6r
Zi4eDFSXcElA3pYuMfheKbnLgUs+2uwHn1BWLAWgOO9/fvoeSO1P+l/mZ2p2AB/t3umAA5trkFrW
PmQHrdAbfv+FFaQLDDS24LNdwgXniuaoYuH1mAEO4PhPqOcGOR4kX1u5cC6QsbV8YJcsvFCXn4uN
ma28A3/tMU1RXHWddDtjdnfFyIVTgREGInsLl7j7L+PO2YcvjZHPXgdkIK0fZT0cGGAPAzowf7OU
/6yc7vQzK26pUbJPSX8EfeZdVUAdCQ3Yx69tfK6gQm6LICRjx6jDcC9/NFLl5WTqbvrfDOIc1RG/
UztnyzbFiQdk5eu/uG//GVuWhfFI6HoL48AQB7mvij4s8psJadzXS7qQevjIrSwPemUW+IsXK7Jm
N0u4izJ3hU6MNZkRI+O/FR4jmk+/wYq5S2uyiGthCy3Hwjvz4wY2px557trqKFzztsvA/d+a97Ts
/mLr4NDQkkOsAShvEaHTkth9jUFw8HDvBjcLPIoypv719dZd+ngsBn/A+xUJ8JJWjI2jAAY6gxHv
xUOhb6rS6GsLF3cLea+HpBBp7/JwJlxdtZauOtbub/dhLERoVmssQ5dWYZvENs3Tex9y1h9PRGKe
Hc1UpY4l4FeDI8LG+WOObHw1iC+nySEEAahzfzRRF76TViY2qpuA9qgNGeP/rMTLU9q1SGROM7MA
VqNY4n0SHk6GMeuGxJdH5aB0mSK/VCSEjjWAn491qf7CjRE0fTxJ0ZqDRNvHFZG59AXtXXl0bSOs
s+8t5jNzwVeO/9LR+P+r+TgIm8t9y2paKTZTeWSji55tHgLzsbKQNROn8HAWNesu8T2lTHns+zJQ
bX9NWLLSSFszsUiY7cqWs66wCuAdN1aeX+FbWemEXPpOTukYhe40XlHL9GJqfDESlCGONeAGga7y
G84FNF2RC8R//kWeWzot9my/hgHFbl4TuNnw0pAX1K4g4LNyJhdXg1IHMhgTGun+YsN8d1IOeC0l
Bqv+IeWvQoCztl5LlC9+L2iSInKdUPvLJyc44Kqp4Y1EdV9hZkcNEPGb5wfaOFChzYunukxW6uGf
/cACSto8/QFENsruH7euAKWOURSFRE+u3dNWgpEACcPKg+ayEcij4orxoby52Dtdl8RIi6Q7TvrX
oNx9gRL/1x7weeOwAsQw4p8SZwTnj8vQwp8bPXjdMTU5AK40mNjvZnzyO0g7JObT18Y+uwKMgbMV
Hz8OyVu6Qjlq7WPwsjtypwx6ku0YRrNJma+YubhrZ2YWuZMQJpsRvDsU18k1Abo5t4s/jgIfV7LI
M4C2Vbp2LaxEzhsHwJTaLe6/3qxLq4BSEoWA47/znYuTyXJmd5Ka3dEQw8/c4GiymWuB/6INiyJz
oWgQwT8/nj5Y8oAft3rslEXDXBhRrqaVYPY5I7MIJj1c6Nuj3wEjH01QjXmkIlXdsbfK2AXn4OAG
RlMGVrvGrndpMRCtgCnUGNCSP3nfWTAD5oL33JjVEdBJqGo2qGekeb3yRV5y4dO9Dye28JhZpsyN
Bopc0x5GrBs08g4NskvLTFc27dJSHOQvPkF6/rlEqEAImmJEQgHxyGKRPPqDH/+5dyFYQvcZhAyu
v6zHVBypsqtrBU3aaYN+G+77NRHMi1t1ZuK0yPPzkBjl7tDSOko0mGTSHCS5zWyykhtf8q/T2wXf
OyI/6E0+WhFt0xo6LRWotG5Rto3ZdFsCBWrUb19v2MXVnNmxPtpJVVkZHU/V0WJXGXOvB/92rv0V
Kok1I4tvXs+AuYL+U2F26U4ADT3QA/enlQv54o65CPoYHAcJw1KYtcuyqlA8kUcAGkEKO0j048FT
or6NVrf9etMu3S5AHEEuz2UE/y0Oh+ZtMZqJLY94vAal8G9Mbf8eDO+u79QNwuafOzUGlyAtfKoy
fH7PcuTMDsYe5BF4WJeJkLlr5eALB2RScJhi+04COcuAObLeVgUeeEcrBdy4eqmcDhwtL1/v2uKA
GLFw46MPwVCOwa28nMHKxTR04OEAtmzG/JGrQxB1hb6LaYA1CvlFnPlk6fSbnH2iyWiOlfDAP9hp
+8AK9QSYy59hlz6ZWMR/XGJ8lD6iMp5l91qXT1ndPxljucY5vjiZT3YWl77F+5ZCZQRPceUE6QnN
Dx5s5qy9L5cT4/+fHYzIoVyKZ8wyJWNGVk99Q0B49QuaW6H1BuFO9AIei7cpxgQODcTNqiTD6Ro+
ew3+axMqfAx9cxQBLPu09rNjKlpAE0hG1DF/rrtoBs8xlB/ugCvakb29xQCbSjF9C4LzkKehXFW+
uLS1DvJPVNTQt/SW0A/qdowkOTgmJruLzca+SuX4rhrx+2u3v7jKMzOL+4LkXdVNlpiBG1T7fltu
7e3/lVDSpc8LEuDIQlHG+1y9pYk7TLY7z0et7zAHE5oBaNuyiEa+Di0L0wJBg7JRYKxK5V362tBU
9hxCUT4wl/XcnLR+0Zvu/yHty5bjxplmn4gR3Jdbbr1paS2WbN8wLFviCu4kQD79SeqP8w0bYjRi
PHMxN4pwNcBCoVBVmTmBXMwMMaQI7sXxL04bCiwqejqogGMq8tJTSDZV9cJeeVb67zTTdqwPS2UM
r3+ozXXgMadi3ghTfHwxN46dTuuAcz1nBETbfQX8xJ9/a8HGBhnQaAdQGLUiLmg46ZwkcWEjaCiR
7MZLaXpSRS1svrWHYwUrOMOKguk8mOJuW9Vp8ikxdSh0eC1UeQrXCLufmCeHTA+QGD+i2J/86an8
iYEvgHys9/RedLK5+/H/fgE+FXDemE/BVNXl51L0EeCsFnQ3dpXsSMJelLR5n3t2rxfJ90j4MPo8
qZeBBCte2eOSmCmOZijxwp6+m7zowwnjY+rJv52dEuR++U20vK+BYzGHZaG7ANpvftZHzjrNqRIb
T38rfp9boOMoZEJsU/AU3zQDniK0Y9AoQdfnchctOnSprGEWm2XfxnjEFD5gh1SQmn2NGljLysjy
91UMnoxB63oGokNJKtw+eq46wE+mvaI+XXf9TwmOL99oZYjzfaCvjbHuEAZNAHP9fmrTgFTo/BE5
0jyjrDVwEtqSl5da58aVvW/n5NBrsjelSeiokexbyvQ8xLgJsrRVngBjHb2uyXeGCS4qnaoPZSY1
/vUfLfoC3OWbDgAO6gRfoDBuwDHnRskOEryCvFVkhIttGTqHFbEyvCeMKBwb5udy6ZG6E0Q3gRmb
nyoYVcA0gfw+2zKYyRKvrgFPAXvq9R3bdif09pAcGw6ae5fupFczjXKHzpg1nNNDLKeW26eYHpba
6X52LEGV57O2+tWp/jG3hPSV9yKbTRn013DnHYEFAvzwoSjdJKz3mH2+s0dXdskTWPK864tcPvsX
q46OngIKmbLMd5aNSbOpFSNXsp27eNTPyZwmQayQ8wCvdnuT/HAAbL9ucyNBQ6HR0Q2MFiqyisLZ
5VIHtemNjlZLVFdbVwnzEyggfPMZzImN10LqAjysggC07B6/ThD/2qgDgqMctHOXJoHDLofKQBqt
Vu8OSra6MFHnB+I+bwo0mdDSANWWgxHcSxNdpvZyvnRn4im5HWk6+kPd3OaDPbuDpe6jGIiqCUgY
aJ/fd2AIFuzqZ/GEX6JuqKoOPkr0ufiHj4yJ3IosPK8xSAas/BFoxNACLt+YrVtm34FAx01ioLZy
AH/z1CO4NftzhanowYn+ON0Y2EoSFEMagEnT07XmGE1PzlDsR5l4GCrcQ7N7f90Rts7x6hdr3DnG
TIvUUoJsC4PLYMjMXdv+APPx4bqVrU+/tsLd4MYAXoJJlZDTEciBKDHG4LJccPWIVsLd2nam4O7U
8B6U9NnXk6MJ+ChlghCxbQQjaQtzGErNXHQdKPBKCilhBAwZJo6Nxly7FHyTzd0yDQcTABhn+FJt
zjSrL5oWBwWj+RJ7aSdBkWYrn9JX//5ifxXmxhLze3C47hzNCxu0VbLQsSlE3qRM9mg5166NUtd1
D1g25svJWNnkTuZADBIpk7IwIGs3rfaYzZih0HpXAimsDaAC6utuPn1cN7r5tVZGuWwkG6XGoBRG
2XgycOcaNyUROMTWDbXeSy6oxQBMGLXhTGeMMwLIB0IOQHEsnG0IQQm2cNPUguNCOcqEtCsXsh0i
9WUUU5iySVi1YAVq4+JWSfLM7SWwWPzF3q2scU5CZqcrjRhZaWlkp5mVJzbi2DYV+E7/myHOM2jS
6UQdsIMJmQLNvB2aKpTow38zwnmC2ecyQwm0Ozul/A2zdUGad79i1gvWsnlyV5vGeUNhlt1MgEQ4
A7LsDcA255Lg6bppYXkey5g+WMrel2e3oBODGEaDV6X+AbUKN5pF3eFNN/vHgs7dCDUQV502g0cg
bf+YGUSKy7NSW26Uf7/+SbbtoCUIX7ZAhs9997TtAQACa8gZLM/+WAdR4dEm8+VCFHo2cx3kAxoI
WlHOQCH/cs/Q1tMBCU+nM3DfcuEWGAt5KDHDYyeYJnbpDX3unhL0Wh6vL3Ar+qzNLnnfKszG+Qjg
vYMFGtY7Lv+kPMrN638zwXmDbDJnsBn6E/lQeVQtv6FUuZ9oGV43s/kiXi2Fz/aZRZBHaW1/Hpm9
N2k7upiGBYEJRvqYZZ5nJ3lq++JoVqiyJWVxaxtRguxmumkZugzXf8z2tmrgxwZ41vgyu9JmkTTD
R6dzOyRhVP0EKs83qGA4e3EJ/rpCaoxMDkkcVCe5jXUGDW/jJprOWpn5TLkrUTt0rMIH6jxL/mXv
/zNrNTCKBYQuckZ0Ai4dpUmjeTIhVXFuR8AIwSSkKPcS+Ef+Yt9WVtRLK2VqZKkC7o9zbX9L61+W
+tyaf3EZrhfC3VCgVTVjE+XlMyG5L8mZW1UofeWPuvrt+lqWo/Pl86zWwl1ORmlZbalX/TnKm+c+
kR8lHG9QabC7FshOEMyYHlRTSv+61a3Ya2iKauEuN1Hi5SKWRfReNYg6nRuLeTXRIJhmCWKGshUV
1zaWv6+ChtoP6swy5OMgVXgZb+ITCFR89hrfaqg+TXiN7jO33omakCKrXITM+hREXQ2sAnS2L/Ag
rId+t3BS5USQpW/uoWlgZNO2l8kdbg/7pjYqW6mmMxKZwaMjC/W0FEX8zeUAOAdaezSg8By83MSx
lKcBuI3pbOVho2WeDeXPKWYgadIFh2pzOStLy99Xn6sY7TnSJCzHIOlLbyevxFYjgQ3RargtU0kf
TUNEkPdlxuRBF/BJLdMbyF1TX5Xo7rqPbxszHHSkZbRR+BEhY1Aag2EqAD11DViy7zgNbsJI0Dmi
IXQeR/8Z9j5H9yy8pEybD3sx2ExqkJcvrj760ne6Y/t5178M95Iv8u+teAEhSlSwASMFYSjn31HD
hppWcIgWkNE6a6C/4oxuphuhXiVPhc2eJ7MRvLK2dnJtk7v+0QSfI+jWTFCo+NWxH3ZigQHrXSlF
pZwtF0Q0AsYcw9yoiHJXVaW3somxpOk8da0/xcRr2Y/rPrE4GB9tTXS1MA20AA6/jIyMjlGyBj5R
229V9cjAcCfZL39jAzMWaPigPO1wTp4TTS5jLUNsLRyPVk+SnnqtJWK030xkTB3tb7BRgFaVHxps
SRHLdonNakhQHirZS4PxBDg9SOyIh56GTxJXRMHBs6D8n6OvjHJBIpPmsdQbjZ3VXbzH5KBVuVHq
5YEUoJI5eeBqKV3NI2FxW+9AyKae6lvRb9isjKHXj4l8FX0vh69MxQNRIDSLaclUbfaFBamptpVs
lzrRS11Hf1pHzr1S1b8nZXdP0RAUxLBNJ/3HPF9mIqSAzvWAzzub6l429zMi81840MoCl0QVmRbn
KM8w6ItYrtaq3pDcFNLv/2ZEvQz3iZljOhtZ93lMHnulv4vM96Q199eNbO8VhsAwBrzwfHC3V2LV
ViHPjJ1nTRvcOIMmF7D+f/VB/jHC+WQFiEENQAtDt/pNyV9b6f36IjYTGQzh/28V3IHOtMQaSgVO
n77kd+VZu6ke8iPZRXv93narZ/nZfJ1OyuG61c2YuzK6/H11HbM51/uSUWiLNb8Zi08a3lxqfxiF
jQnh8rgbBWRTkpqCIgutAnChHeNTHqAD5S2SyuZ36Vj5OS4xkRjoEsq/BOLV8rgrBXR1qjUMJj2T
NAocibhWbp3l5DxSLVSVP6Ss92n5/BdbirGK5fWMgGlyC62VsYmHBo9ni76CNNWfJbC6wlzH/OuG
Nm+ZlSFucUVc9CCmndiZKj/GofdqqCX0+tN1I5+4oy9biCwA00+fXAecW4KAAFWT5bZkoXls/2g3
3UP5BJ6X3RBWB/WmPY63LZhxxAF4iT/XDHOuOUOXrRtklUEqZvTTffWTeGgAHKZDdkwEOfb2Tv6z
Ru6TRQprkM137EyaGTxLutfHvQddM+/6Xm4ettVWch+sTNvCIdRhZ6d+rqoaDM2KZwCpXwnnybZP
28oUl+MwGawOpYyvtqiXo35Th+TnUjwOdN/E1akFRVCZO5DqC5Yo2Em+FhbjITZ2OuJ9ajw31o0h
Pcn5w/VdFJng7i0rwsAx6DI71KjHMG2NULOhCRuPAsffvFT+2UGdu7nIBPjlPEnNuZUcT6Lah0bU
l+sr2YxOKxPaZfCNrTZpGoaVEEN5LFl/UHsMF5Z0oWsD43LTaY/xqCx8aua365a39hD1IFDLAz6x
NP8uLVeTnipEwUsiBTX0AD7A5QU7Ck7VlrtjBBivVrR4ED64D4UCmN4qBPM8o9kHUHmVCjtQjR4c
gX/hEZ+PL4zdfELmLlcz0QyPhLkHzog1t1OuvQ5NczBpMQpSgK1dw/1soOesLq0s7nvl5ihDQgHn
10xrxQV7+yNE4AdMSMgiGQWRJS7ZAOlmT5IBuRnwuT6bqEsHyy9lEf2FyAznBjrIdFtdQpKpqwQE
il3vxdQGewPpfl/3t63DtN45Lpaja9cw6H5N6NCrXpk2YOCOvesmNteyKPJZDjrmoMu5dIJZi5yq
UGEir2koz9ZrHMd3LBLps2859afw36cZ4I8uzRA1S/tGwiO1ncGXxyKIXt/1GoPMMH38iwVBIU0D
sBlzfXzhJ8/ykjTEYmcNcskti/cgQA8lOd5dN7PxaQxUlYAHBKwV6BnOqZvYpjVoMnFKpaFw66kh
LthCr9vY+DbLuLaG1NxUgDjl7leWU1XPLeR+Fpkat5ed1LU1ujfJ+HrdENCx2H8ua7gwxd2xA9im
JCl1wCZE+z+1DTZdOzNxRRhtQFJF8ZgKPd4hy97wvDpGdvarYmCVN/PEV4pW8yZZPyqD19hh3VtH
tWn2YFS5HUg1e03XxS6tsjBmzk6tLYxGzfHDDGVk6K0Dt6E+OnJZBCa172xj4cqNs2OT9seoGANF
gaZAorwoZDQhbNUPnlPG6An0JebjkvqVYHzTXdj4JZRSj4PcBnJi+HMj38yldk9BCg3JlhdVsrv9
YCenIh7DzIxVb4RYpyv1UHq1tEMy6ynIndXj3HQGesOK7amdDhVSBfynQ3Equ2rf1+2DGmf7ToVy
dx+3QdwaAaYlA4jjfauJ1IE1m+3yvE6QA82qp1tlYBf1LbrOi9D08GvS1AOthxsTMb0ZwH1PCxCf
k0K5jUv5rujjKJDBmejT1m73LNN+Amc2n0H7C1G/oYVyAXltirIDg9DQB2VCrfehQ3NxNAq/StCT
zSD87Jt6dYOZMxaUFZjgulw/kr54AjP8gULswM/k6lZO6l05MBtUzN0tdMK+pzaUnIcGzOVJG5Iq
fTGkYm/VjQzW75oGDl40k00yEJO2ng5q2Rate/DOhQmk5TAx9abqw4symjtAo05Wpn4z0qjFGIr8
K2+acKr1F2c2La+n408n6k8YOTgRvTY8Kc6DaeFalyPUmo38J5mHB8rkzoWQ/KuiRU+lCjlqp593
oAxj4Pwuf6rgjHasMZAg9KyktocWwA+oVUB4GFw92HL6buCTOXHzXKnZKbKkI1J7v+/BeVPSk0aa
72rO7oiJOghmegIwU6ZuJVma2xj5jd3qQKbFYIM1Z581FOPjTnwErcifmia306g30KnObidHOmQ9
iCTBpNwM00GOmztmFbuyop4FpeLAKvrndIx2WTXdTvHsR5qBTGSui51slPsSlM9JzE7ONBWY01VO
kFfEySElKBnBza4M36sMIxF6l5ZhNM1QGyg++gG0/BECnd935E0ex8aNjexNK6cTVQow8yYg5JsK
DEoX8wi2/rE5ORRdHWBvwUw3MVBvxic5Ld5jlj2Dlfce9A8JOKLS91nv4c3Am4EN8V5TkkMzWy9Q
VbBdowFHrNMEPe3iQK/aX/jU5xoM677UGW80b0qvk6yfcj48GmkVJLp2qKCI4jWRIxIP3Qq0uDks
VJQWfjq+7NiPNWEQP+jOqNuBsvnNzJ+vB7+Nqwmh738GHO5qorTsI2bL7GyDc2fOy6AcIXkO1kyV
6YLLdgnYX6Ls0ijAE3fRwOUSB1yArETrGLUjp0YipLhgIJ2MPx3cXhe1bDeXpWLXUIZTLTyqL29c
iGXVEtihUd1x2kcph3pHm+6iOQmLKry+gZ9d2S/L0hDuQFOAK5EH39oyjeOe4nIvyxnYS3tsD9Aq
BTfqnN7KTD62i65MkeXfdBCMJyn95rQQ/qgHaE6p0rzXipHcFUUZuX2GkQxDiw+jDM6yjsDVIVcR
DmaU49PTd9TEfIYpHjz/2tPAokeIVTB3rnTTHSsVk4Q9/WggEA2toAyHTQNzO4jKviNYUKjmpCGi
xcusxhQSjOPo1ZYKRdMSdPx1qqh32dzSA+j1QesUld/GGpEe/dJ+n2st7p1oetcjNd5XVhb7PThL
J3AzukSTBjfRQebPZmXyqNHHN3PO/KwyvIgNR9aB6xakpi/2UE03JDI/7BZaUY5V/QYPGHor0Qc4
UTIv7gfM1NvOU9+mug/5zudUqp/jKa13tc12mjJBAAwh1x2LqPFAYPoXaaBha6aDfiPgECjzX3pL
Xha91CqoGrABErOQC6D2t9wWcTVs+uTKCpdloEfvUDLgqHUQZEr0t1jJ9lH+GA3xv39yXCyHy2qH
RAPFfDOjCBLpXhyphyn91Qj5CTfzs3+WwxebpSgdM6CE2DnCHYQCuw4hhlFK/OvHazMArqxw78Ee
zDcq7VCvMqMnkHZ4qSMSuBOtY0kOV9VMbe7MoS0RKox2b6eJC6mb0RIxjW4aWR7NQB8u1Vou9vU2
JFztZMDbTLbuR3M8EMPaGW0nGKgQmVlccLWWSiUatStAbgYQ/Ko4WpDlQoKhCBxs05NXq+HOCwJN
Iw89tiyJjkiZgT24KdPE05W36x9fZIc7MRQEi62MS/ys0VNOzjHCopS/JokpcLLNm2m1Hu7ASIMK
LRxmwAVA5l9VIL6FBlzZay6t60Aiv66vatOl/781BUhU7iP1UGgYU3wkR81Ck6l3eSual7zqBzDB
nZpBliCTQxFqkqz8VljZoW/6B9tI9/9tJdzRKWeVlkUHP1Cj+h5v9cCsxt/XTfC8UEtbD/w8AEUh
NFuQLuBOTmxCuiXrsFvZQUv88TCfoCH6wT6Ai3uNfZG+5xbi5cIcd4J0FHMzOS/QwYP+sqvlUlgW
xVszZa82jTSQ3SthGTkgkTRa3O7GAdzzHvLlfdv/YHqrua2BSpxGUT1lNP4ppfLZqqvYrxdFumgs
RCyDmx96tTvcSczVVAfNVc3OoAFwUZMb9WezEJTktrBpeOojatkyQMBfBj1oUsdSXwPKvIAhx3tH
hiWv0V2TuvFt50NH5GZp6tqP9BWPpkgJRNitrX7CxS9YjtQqrmHExZqgUcvO8cv0gbm47m66bW4N
y51+KA8N4Bsv/d18K782vSuLbtPN47paPeeA0D1MsozqeCdQw0UD13d6UVdVZIJzOiWNCJiXpPZc
KT+nMcjs1+uHaNNLVkvgvERGy9mEAFl9VgEslOPeteWbHEOE162IVsFFax0CAlaTIxpI5vtgZS4R
EZ0s/8CXTHu1DC5MKwmGENtUpWd5QvM5+l7RH1NqBaP8aNQvphWJvvzmtbDK7LnwVmidXk8xQk9a
t56WvJVG65sN5vbJN8d5ub55m59o4fJYXkd4SXBrA+Y9N9MC1a6hAqwG0kOYhKy/XbexhbxCYvg/
IyZ38zRK22R9hGvBUtzmBXUE9IihCOjrEL7zFA9qd8TPfg5vosGgzXt8ZZe7jqrRiStUYZEqakY4
wfhQl+7cKQGdH68vcdMHV5a4T1biLS9JdoIehZoim9MfNAI1zP9mg3tbJhmrk8labiR72DFHugOL
nWD+XOAN5rLMdbxLGU1rDNNjOtwbpzkYrJ/wRMF7fNPIP8fpc5hlZcShSlW0g16jXyAfIQWU+aoB
4ULIEIbXN2zLEKrEYJhGqwW8KFz4yWQydmbeIzA0z5bx05zvtEyQJmx997UJLvY4kVTKaQQTpVJD
s6hHnU7t8HK9vhCRFe6Q5ip46eQZLV9mfGgg87QmEUpRYEHlTij0VSvoN1koN1nq94S0k69Muixw
4I3vAQYUgOdAuIIKPo/9l3tnqOocoy+EIo5CQJU6uWtqs2C3Nk79hRnOiVGnhdZLBnAY5C5dxTya
1r6A5Fcv/bn+VUR2luWu/NiS08EolSU5sEYAOStPiUy/Vnd01AVUSCJLy99XluIJWKepRLaloiPV
tsQvnCcr+5iTVLB1G25wsXXciWmdYU4iVKpR8TaDuVUOdTELcKIiJ+BODESoiaZUBC9SYMjLJvfm
KPPIKLpDRSvhjszY9SnopPGEs6M7KYMOJWRZr39+gQV+eqBJojYxOyRPdTwFEP+bUxEV/1YCvP4c
PDXCjNg4WEbFMEPL/OkXe5q+5Q/Ne/9anoyHBuUiDJjkfnacMCzxZxYBF0QL5O40azIrs6/gDHGX
uKT+Ycjfr++gwBV4/Hc/Ocao9tArpBK6+hkE4wmUV8rcEVVBRCtZ/r46PyNV0wKCbBR6K9MJfHtB
UmeCCojgiPL0oVBuRfuVYLNkcC715W3HYq/u/ijRx/U921wKxhNsGXyLC8X35VJaLYP6M4PXWVLu
GuoPyRbEmo3kE+oP/xjgzmeeDGqkFbjRctt5ay3tvYRwNKYuj7Haf2QtsBHXF7TpBCt73EFVMOiU
RnGL3FCafg59/gyF3udMF1GkXTcDfOXlvjVspDQxl9NqZuiUvQ8D+gDQary+mOubB/qWSyuxFA8O
Y7h69Aw8SPQ7UMteTk80YRB1FlXDNl1hQaPbmKsGcTW3c5o8awA9xogO5ntfJtAYfby+muUf4N49
KIOARWxBIipfKJeMtEYH3FLo2ZHKI65UKHkqd3qld0cdT/Co0ptgdkbzKYZ4t2Ajt9f2j2nuxiu6
SI9tSaYY6bdABGM+pbbIxKZHrFbHnSQ1n1qzBYv5eZrBmNcrJzkrfKbmgvtOtBLuPHUQ/c2dkdFz
Muy1Jv4wILwr2KzNlWgmWlwgIlro2C+9rlUUrdJq1N3t8VuvL0KnzGWVaMxnM8Jh+ALTHbKtgZHo
0orMlFqbS2RvEIgJhr54UGZMlRhWtpMG4Vtnc0krY9z315opdiD7itQdTah6QQsg3am+XffvTSPg
/Ad1IsgyUe+7XJHTKHXhRHjXG0q9Qz4a5vqNNgiqWCIj3EomEDDkbd1AlHdMPYeglFguM/nh9aUo
ixt9OaurtXDeXKmd08Rz2oHQyzMflFAOjL3xprwBMHIyfs5ecUdHD+gYr9jpf+Phy4gZSFQhbMIz
nJSg5J5qc4Aml+lmABTFSiW4IzbPkKWjJAtZC8yzcQ6OXjvF3CTOkKnsJ1l14fACC1soYoS5f0yo
l75Q6Wo79FHVYgbV+l7/KXzQpfhjoIbkT+ti7kWonSK0qF1apHoZJ72EbTOe4kegKL3SJ9/s5/xg
HKWjfZJPye66j2x64mqJyy6vsqBm7LJcJciCarAmJfKNLf2Wnd/XbWx/KVDdQOYGX+vLkZKiYqJQ
Xz83yUPWPtmSKGqLDHDHCQojyBPzEseJ/SrzWzP78RcLWHRGAKUBWQ/vanFrzwrpRnrWIZyJwaIG
8+J/YQEl7aWojZI/P5gZYVrTYbNBz8XY+NAPAy5ekIt+vta/BIOVCe5LR1Wk6ZIGE4oU5r8my7d3
xY01ePonLKnxB3sHeGFp+YqneZnbPuShqKGx+Z1WP4GLra0z05pB6BxH9l43D0YquvS2psZNBbpU
i1AdRgF5IE0pwQMhiY7zg5F7tQs1Ei5qR7j+oHkQ6oNXg8/XLQLgDUVKh5tnd22b2+DaMTsZ5NcU
0aKRAiVyQev2Dr4GUJJBHcvVVd+pw9ITVRy2NhXoNtxVQJKDdpDL+PIUah6NnLSY52T7jtZPdiTE
0C0HiPedlQ1eUCwvZj0zaoySL9taA8aw7zAi5mWh43U+pgx1Lzqx2/r2bxxmbZeL8TI4CJO2QMaX
NpFrQeiTimDlW92cBdutLJS/4Pfh32hqL5lSPkLZsAvqQx4F9k4HrCfycftXDj5bsi8eMM5yq+8z
QejdAujBNKpeDrSEIK/KXc+gBxtHIjc49Afwet5Gfg+yUtWv7kVQwE0XWRni0s22g+o7NGrpeZZu
MeHpRqaIL30z1VivhfPC1pgxYdjh4pL2XUADLew8bY/5uWoMkrfutwUS1iyQMlBW+vOP9O169Nys
iays85VKogz5zHQMxpkPtkc9Guje+KRDqhAjSaWbhbYPBVjfgrJGtzNfU19UKd26Rdf2OT+lYKcY
JBv2SfWCYSqvtZ+JY4rSkSXd+HIK//mMKpeO0NyyQS6LjCe6jXb2SxpAI9YdfDN1zX38n9fEpSJ1
AY3YIqlbcFRi2Dl7S4ARaIV1/63n5JJrQykTrHQ4gpf5RyYbRSEXNoRFazMGMVUiuT0a+K4BWrxQ
KaP7bojuopYdx0RTRRu6Gdb+Mc4rL81OZgGxiAPY+859FrnVHQkyH89Y5w5H8Wd10H6pECoPRCd/
012W9S60EqDB4Q4+qRaZhA5XMcoaJ7lHXING90mbLBFxyvIPffEYSKkCyI16ADLxy93NwQnaDC1k
/9r6Ho2+mxxT3QXGTqf0pkbX6/op3IwyKORjmFIzFkbmS2M0Qz+a1BoOQU8O2qDf5Yb1+O9NgCIY
5Z8FJAs7lyZ0e0zytECUoRmQHrLht8OP6xa24OJo4IOXxVp42FDkuDSRAacyRnWOoKzjQqhDEM7c
mIrLHpinhyTEVSBYk9AilzdMaWZOVgaL4CRF4Bx2iS//gHyaOwPj5pz/AuAGkC7aXw4etxi35T5T
09o6sQsJoqd1vrOyKnYja5c0kkgQYssd1na4aDUWZRYrswWJRrycSnRz/z3bMjjRVgvhvtQwGhXA
q5C+jfXMl1oA7EXzflvnFMRrUM9BDxygD+6coj8OLWIGkVEaP8ut4Q0Nc6f5z3WP24qAOnSzQBst
I8v/dI/VC6yq0P9KI3x+DEYd8od+P4VKoJ9EOcBWrENBAx132ZAxOMOFgiSdOzo1UMwk/Q1Oz04h
7T0Y/V9TR1QT2tq1tSXuNVaWmRwbMdQZWR3tWqJhGEuB2GQi+jqbB2dtiPs8rJ46KG7TEambEvaK
G4GO7xgfHc/YSUeFHaA86l//Vls+vbbIJVJWpFt5kTJo3o6OKznUy2vjcN3E1ozZMrm9hDlko3CL
ywCklhV0hyx8KOjzVAUoaYE/8M2Dqfgs6L1EOM+0uaaVPW5NU+PMqs5gD5rbGMQ2PL0ULWkJKfw1
BG5LDH9peJjh/5dLAkJ/qpyywjn6TM0K1DTmnbOrwvJWCq9v39ZpWptaVrs6TXU5jX0LtjKMh8X7
Dlz5NNTDdie6wbcqa2sz3Gla5mPifmzGc5ZW4ZROioerFdifUTNB0ZjuWRmTg2Mn++ur2/xWq43k
jlaUZMRsFZgd9d7Lyru4+PXvDYCgB9o3IH9ZyneX26fkIAIkGQRcoa55UNXiR8qk79dNbL6TVzb4
wZ9pAnKX6bDhJO4QTAHtXJCPpEHfu9OfPsgeU83FVL0hupA2iwNrw9zNJ+VD25EZGrjZAQiHGsJx
H+SYgdB+oXqvZ+g8uT0o7NzCm3bX17z13TDcIGPQdiEk4mf6WW6qpV0mI3r1VmBGje1JA2uD60Y2
4+HaCneSrXZU+kqFFdy28q9hlwbtm+4biYc+nYdpZb+n3nWTW6HehCLLku4t1DpcrGLmZPZlZQ9n
CD/+HiMM3c+2/mROZBLklp9XLR9CcBEjaYHYBjp13IEDIMOZbeIM58pSOl+Hrnnf2o7bl91TF+uv
ltL+VqvBt030vNqp/jWVC3CDjkCVWPvJ1v2qnva1Wh2zqfspJ9benJsfDtR33aLtd83Q/Yr6Y5Hd
Sx1G4YnkpY12MIr4lLXlucvNoFC7ylXryAeU/U032tcqjt6nWXlIE4yRZNoMZGAiMXdMyE+AS6oT
K4nsJl0tofStDMi6u9GNtGH27Mztqt2ctw99FrdYAdBuHcx5kN8oXWqSQJnKQ54njU80A2mNbT/a
Nvlj0HnX9fTQm70MzVvpEE2k9JgJzr2ymU6Q7rgr1Io9V1HbHOUmlkLqUNvXoGJ4mDTa+NmovDRa
8ZyW7ROgnCJ6+M1HOFzAWDRmUdDgC1GSyUgzAZD4GXpp7ion+zz8jgMbI31LMqu608nw8lB6JidI
0Fz3xC3rS/aEJxW6UUDPcK7YahM19B6BX9qbD+VB8Qt/3svv5T3I3E80VAdUNVW/eUoeupMwhV8a
xZx3LuJqOgrEDo4Df74rR1aiIZeGc8qqoJSVcGAUailt91CT+KZoi1BvM0wpF51nyKI8eKuEhbof
rlUVb0kV/EGXQbuQ29SuU2x8H3bBHMb74QEPllfbjw+Dr4bJHmoJt3Qvyig3ghrM4j/7k8yVH0SR
MXFuyIkC6erEVwHrQnlZ9FE3rllIPdlIjNHEXKLM5crSGaSiFLUVZHiT7dV6wPzEM17Jrvux0LeQ
s9W67S96AGWtL8r1PjNi/qOujXMPmL6n8kRQIEDWQn45+2FyiwO7d57sXR1Wu+KUfVijn0N26GT6
g0+el7Hz6FF7VnciHY+t6hqgRcBcQpN0oSflnNvosygbR2x1ccO+t4fqF0Up6za5V+6k2+q5nV3L
k0P1hvjlrvn3KQdM24vK0qIix4P4zahok6EY8QkqQKxBCkxEda0tP1pb4JMapVFYS6B/rdaFC2Uv
3+hErrq5gRieRi8UfQEMLnBHpB8zdW77HtLEvvxh3bcHNZgP6YMUROEUQj3kl/ahurXnCKWNttJ5
1Cpw6S/mQdfHuTCGcyu7p7Bc3JTPTshOuaftssfWJaEkrNlt5VYX1jifVdVU7tIZ1qJvwwd9SbzM
T0L5DBjnxxw0YXIUJcIbGcCFQW5j1WVeq5lgkEZ9WKtnSA66TZEIVEU3snrwBKKhY0FTFpvJWTHn
aQK+1IL0izoSYFO71IsZ+a1GxPIlFVe+VfYQtGZB0oj0ILdMo4JmoZMN4kvUKS9DEKsHUy5rEMqP
9iG3Mo8Wv0dAhiddcSvnjZhHvXi4fpVtnYe1Re4bAm87RFOczCCDe6mhs6JpfzFsvQD/QLmIVtnS
brxcEwGXAnBfTn+Gdo9fELTJDHSoROtYzi0fP1dW+Dyf5mYvMSmSzziSbib/TorJTck3hp27vmFb
UAKoliG1t5AcolTDhcda0fM6wysTkbrEiBVafmSn/8mZl3s1uvXqjVZ5cZiKRpc3P9TKLJdvU0L6
UUkLiEbNyL3KJrQyYV6zhQGzbBUjSQ7CL8pE3LeS6tYup3yYQXKYHf8fZ1/WHKeydPuLiGAu6pWh
u9VqSWi2/ELYsg1FQTEV46+/C3/3fkdNc5vwOS/77NCOTmrMrMyVa6FJ76XXwHIDcerJl4CyQ7xD
fteY8toQHIOomt5V3vhqL2qX5OQjSuVvkqbUS2kDuvPRuhmLTgtqNv0Yo3Yf6SzaqDOvXkFQT0Ug
CCF4Ajzi+eaKOwjyoaEeHOhuFAXQ5Qhwz6JMyDp3ysDcVXtst1V/Wd1qIH/RZgqYeR+c27REnpk8
wpGxaHtykt/KRG/QfVYlH9d32uqKQ3TYBG4Tz5Bl/5/ZckZSsGqFak1BxddXf1g2etdtrN2owBpY
oNXSUZFcvqkI1k7Nc4wlLbJj3XQvZmI+dKW6u25mdShfzCw272jVI1FBVRE6lXVMRXLDDLrROLJl
YrETTDKlY82xE+KpdRv6BL6a62NYP/j/GcQSbu0UBdcTSEaFvCsCvSrqm4mg5mco6l0ni53KwABd
F85zDJ6QZNCg9zVqYAfJlNGPe9CXoG/YraXxcv2z1lYQQi4QdkekhkLCwmWoQqZDpqmgXc9TL4pf
Te2+f/8vTMzUrqY2P4bJYmrLTOEVJM/mq+dB4FmvN4fI2OIIWI1dwEPw/6wsNQBSZqPm3sPK8M38
Y51iFBzVZ/tbG87JhK0YbXXWUDmakYQo7/xd66+ZuzyfNBs0RWFOVN+gfZCrn5m9AWRe2ZIOwLEU
7aMG7qblg8JujKjIUlzZoKx6jId+V/Oy3HBHWzYW/jttI1P0KS6JxqgCQXvflhsHa77OFp71bBSL
cMjqHL2s8wHbPgoS2XmZ4DedfWt0xt6xvv/zTgP9M0QR5lIRyOkWOy0dxihCmh0MSDmkGG2jdQvW
1Hs0Wm9M28r6gx0FDLiAFkPQa1lsUQyBHHFsAd1JH5yiBWXyvYJ/XB/NiqMAtwZEQWwwB14KL+KG
KPV2AFdY2Vp+llCf0bu6GV17eLtuaG00CBkRi8zQHNR5zz2SUgo82hLcARV6odVS+OVA3LzYarle
Y1SfWfURw+GNpgP8f24nYW3pOGUEArw9rf12n7+qz4NnVR70WgOytbXXRoU4G0qSUJK+ZNnXFRt8
YA7ajwfyCkKbwKpOU7wF4lo7Pw7OJ+L9eVDLiyC2Hd5lAwS3MuCmSJH5jVndXF+d1WmD/h4UYaFx
gqzsPNAvlw1PAL4lidmEZgKSsWrqCp/ojQ3/kP5KK+l4rNF8tD3d9YCZebFln4wYAMnrX0Hmm2B5
jikUVjXw0iKJsnQUuSw7xMdg6zGMPPMzIx73o2M/OW2KbLiSJt9qhrSq0Qe93kW7SMvwtsLePmZl
1wWgI8a/U1sAgzUqT0aa9cC4OfRVdDY7lqC9/0Pg42yS3BDgsXkUR7fm2LQH6KdH4Ih1tFurTlT0
ITg/DcZA/e80woOCO74EgsOuRulNnnUHPti3dFICKBCwXdN2PyHAXeylje6FlEFLt9dd4DcUlzTy
PVHywIzNBxElOyVS7rqs+w6wwYH3NTorGsr9SjPfMsCSXU0vnlKOuDmL9uOAYrtiEbBKORmi2JLA
1cRE+umg3GWl+FWVxUuhxruMFF6RgwDMsaPfpAbRi+T9XUTRRX59aS43OlJ2NvY4HpwmkBOLzhBL
sSq9HnEZWTSCyGXl8kFzpbXhxS9vo3Mri0sihRpBUukg1Ery3EugXarzn5juQI5bDQeXHuPc0rwT
v+z3PlHwgG4itAl35h+nbR+ixGlRiZieCiInb7LKb9cncN0gwp/52Wzay8YAI7b0JIbzCyO9c7l8
SzkFP+sEwsBX5b9gNsfoHOhJzG8kYM0Xp9lUsU8nc4a2Io1udPQwDGQjXF5dKjpr9eBVg+6axVKB
zjaLS4oOqAkSX312X4rB5bRBxW8jeLy8/TCWL4YWK4WOeBDbzR2EXdw3XpNNNyLXtoSBtkaz8BpW
V7XW5Bi4x3MFEjM/7fLRUX+3lR1c3wVbg5n//mXbRXo0mU2N1idHPqkgEmi3HNK6AQLOODzIcGAX
y8KgEp0nBgBBctq1iXS5+e8Nj/N6/MfCYj3UUe9bvQUE1bCeKm492U3+dH2SVu+aLxYWi2FrKCGh
8Qi4KVSCLOUDnIBe3zxfN3I5UTNZMmjhbCjrqqCYPV+JKiE2ZOrAlyyTp3r4bSc/r//+5SDw+w50
dFH5Qfi+RC3E7Yi6EAfXgZ6+mzHznQLtz8lWaDA/Si8c5hcri0fr0Oc9GqxLEOLQ+w7M9FVi7ntQ
TvcgP+DKAN5HthEprI8L7xET9xheJvPfv+xgaJZqVpMA+UxE/aRn5QOUBJ+nvv73dhkgIIHfRqsW
FmeZ4ITbgx9twHbOJlCaF91hKuONx/L6jfy/Lm0pIxhnzBRAGoGGidieGfVvQ96yfT127OZ2KrYc
zuV+Oz82i5NvjWpapDM9SjbVB1L3p27Y8DCXK0NVFIag5Ic8iX0hZ8wgCNaAbxOgZvAb8vIVmn/u
FG2BjLasLMZh5q0ibQ2HM+0LH8llZ0gfo2arOWMlkYErH095HdCsmWF4cTyVxM6qKC4AdB9dINA9
NKePQDPt1XDwZOY6LopL0oNO4laVa/7h8xM1+xpQYOrQftIR25/v76mwmrI2erS27LtTs+8Oxr65
kfutx/2awzEMDTEjLghUsRbj42UEEhFAzkJc4t6QfkCXHhTxHwMK9NfvobV998XQslMBjJfFkNkl
mjDYj1yCn7V/+y8MgP8JlxwuhQu4XiKbpqiVvA9BLQrtpaOuF/51C6tLQgFthOQnaMCXgkWj5MUE
Cc0h1Oroj+zFraDWnWL0P3kvNLfr2LcJfeXYH9Avum55bbMDofW/lhebXQC+heQLqHFqtVPdTJlr
2Jp+yFS+4fJWoDiA1iJvBQovvMIRtZ1vu2pQqzaKWYXaAAiFvcE3dvnBeK9sj9zLY3KfNW7+MXzn
z1vwurUholYAST8oSV5COofGjETJaBkOzZHQT5aVXrqlfLS22R3LwKscqTn0Ji7OFMr8cizzqAyR
JPTIMO0gqPJURpZHnGnLI/7Fzi0PMIoDBsr+lnapqarrfQS6tb4Mk1OOymb1o63uIYUYsD15BFU3
mLv35ou2L07NqXrRT/YBauN7Lby+cVbqq8ATf/mKeUq+uEmGToGsAkEwhuw5d8lLGrKD2GnvylPy
U4999ZPu08P0yp6bQ76RDFs5Loj5TbgBfAK96DSFrF0tUL9qQ16QP6WWDm7UMs2rKvtVVTKIoAgd
nOkQKRmabOOk/i3eLib/zLZ+PmxTExYFd0mLdnHjPs3S15g2n9Dn9cfMfrVSWbrKIF5MUZkuaZPR
A3f0uK864xPsq09lXH2oBZYnR6NaU0INe4yUArzHkMXt7DoDVXe5Y9X02hHjFE8WA8wI3A7mEChR
RW6YLL4JVX5IA/QLvBu3qmr6ylWKej/qrtAFnPUpF2e0mxKHxQ6qhOp+rpibgfq7C6eDEyaffefP
TTXWHkq6v+z3wmcf9s/21/CqfGw5KP0y5sNl9+UzFnOc8gxXLuiU4KHQiML4Dfj27oHB8IedwVzN
12Mv2yU+90xX31UnCj4Kz249ULr7re628KXHbL9VcFqpcp1/1SJo52XjsELiq2YWFtNrvCicGtQb
G3/21dUz7V3l5foh+1s5W+42ZC2Rs0I9cM4rnu82UHy31MktGdotxJLw/x854Bm+xgbogpsgJC/I
XaSxW6czfqbgww3LqLmJCUFKZsh924m+caWqfAPMrH5Zt4BAFs53o9dUROoM6CxL3ZeNCNVsAoNk
B+KA0tUsEPEkRYP/lo3orK3y1lV64puTdTcZSMS0vb0HuzVxmYX8WN92qdvLWHNR/d0XWfye99qr
01WHSMw86Ea5w/WL3JJWH4pBLd0it36ZwjyyRD7xuN2VpuSBWY0H0DSZd1ZRf4/V7KYai4/Bzvdl
TsDN3GknbiWfoNmvAsuawOoslWCIs9odag26AMUBnZhHMSosUNuaeCQGVyKxJeKnmdUhNXPLnaT8
wQ1NvhNYdbllCRdocu4lVFYBkYD1dYK4WmUWN3jws6AUdf9gthqkpKsRXSAKCMpjJ5U+ntIAc5bt
4Oqt/TmoAOYUhfazz+pA7yzlUNsQ6kKxo/QTi56yXt1f3xQr/gx5UqjzzbIx1Fhmzau2zwYwByD1
0SW+Uhl/yl6enNzZeJ9cmAF6BWQHFI09yIddAFjHQh0mNc2L0Oq0xiVlHjqi+SHzaqPasFJywjto
xpJaKpRQLlqjAIbMQeLvSCC+mrcZwa3cc0is9f74om8i2C5GhbcwgRa5CtggsB3LnoixtnQVcAQZ
pir1zQT+grvR8Ov6Cq1EAxr0T5A2QtEBfCmLaCCLNTKA0bsNAY7coSbw2ukTA2mp4pXFJnHO2p0N
kABwiHPvkrk0xjWe0BHE3mGukF3HvzWpseFutywsnuANAKeiiGGhK1PoaThuVdxcn7AtC4u3Ql1X
MuojWIi0gxG9s3+X3wLyZRbFJAgB8eJe/H5baO2YDQRbjMZe0rH7Gj1QE2EbJ3N1GP8xs3yJNPo4
VdyE+xRGu2uqCPLU7eP1mVrbvxS+EbsKOxllpnOHwEdl5E2Cw1Lqbxp8XgeZkfTluo0V9wstdPgc
E/BLPLcXswW5IJuUDHrzOfSh68ExAqoTgCvsm1SLf/AS0BqhFO/XjSIrgU9f+LqvZi/AQ0VMkqzM
AVFqEp8yIo7Y2b8SEFS3CeWe3tIbkiY3gx7d6twQni2tI+NwRqpAP0HSO2BFVkf16MQjACdOckf7
LDvKid6WQtwn6FXZ6U72kEDAzNMULUCnee+SrPJZPzlux5yTlYPBT0mtpzpvXpQO2Z+G7ondPppx
+wmS3GemgX4IxBPHGgD4phdtQGh8UhRx0iYHzWJ1o7px1Mmgt1LVZbNyAvTsYsi7CPBnVaaHDLlP
uhwvED78MRrlLRcNEDvJUViRz83mxDJUeHKon4AHHnSveV+hu2Sy8IiuQjDvPIKZ85fS5C9NpcwU
0S9Cjx7TYTjygR+mmg4vecx2xmTedVxBbaVUX9DNhnAg0R7BX5y4aqoLDx73xehUqOwMw6Ev7IPR
tfd9xT50pztUavUUD/INbazQFYxpNfuYgGeQDYqnt9hQjk0ud0Cq/KRohHF4Obh2FN/bFhRZVXhJ
t23M2z5uLA9E6ZmfRv2epc6dWYMnmWvyu4jFk0aZcBV9+EZt5dWJ4y6otf6UVSKwpzKw0iwoe2q6
1YB+kR48vjrEZrSB3PGpCvhY3GN6d0mRvMVZXLlUoh5lcE2cRibrgI564ioZoPip5tz2wAlBGIXt
Mz0/OSVBxEhIhhoassbQS3mLIM4RJE0ChaNY/7Qme8cVBEFZIhHPTXDzs5ZO7xtt8jsbBoQ7NQDd
dZnflFPd7ahM9mZq58C62Y2LegR3W43dp4MR6PHwQYvxra27B5XiWVBOyX2vglCGVwnEe5iFCZju
CxNZ0zSrn0nWPJoDUnTd8CYb+aEQ56dVV20QRzaYJQ0vS5R7kcfCM2ZxDGjFonVFw34jXfkIlo1n
iFCrd1nRKCDdd37SGFrbKdTkkqG8s+lkuQbaRNyipFogS/UPdcoXW4vvyIxmLuM916ELpHbVA8D+
O3Ds/Ih6/tpGyX5KtUDPUuwlXtheAhzAWDj3oCO07kWcNu4ATXk3i7LbhBl70ZVvgHLGbltDM8+J
1UM1Wt+aqYcUiCnVI3DrflIVkZulFRQbyPisahXiN/1FE6VXasZPXSsKV+MKog7jyHPkjIrGVoMu
Nz6d0mq8uMKWSEr1MVdRWkryuHApnwD6S9ETL/ThCNWqV8Yg/4NEjTk6b7TDVZFq7GaQ8inXjaNZ
TrvcMT9GjfcPwPD/YXjveVpBJahR5idc9g6awF9KXGpebzaNi4gbzMFoQw6cOn1sGsXcJZNW+bLV
oGiecoj1RIN9HHvxLQeSyzchxHmXafkHsh2qDw7SyRMoJLlGP/2WGd3IiV74nBlkDGp6iJCjSAXR
53OHQNM0n/RBFyEezK5hI74mGwHaJSoe/aNAg4BWDC1i1oX2uCjhmU2ei5A8DJlHkXAo7qFuXQOY
bh6tXR5UHt/zU6k/Rt/c/MX+jPAemvFCW1COy1ARX4KiAqAIc1EDmkTng7UtoNakaWTIfJAH1JiP
cEkj+BDmfr/ImzZSHCtTC9r/GfZgITi1lk0WZmkXLW0hjiAd8h3cYfexpv57kH1mYv6EL0kUKYu+
jZomD6kAAMGuHiYpdqAO3ABTXwSkmDcUa7A7UClFNnaOKr6YKYohz8eoyULVAR0Ai2ju2Zzt9b7T
d7z9dd2TrxiDBjkgV9rfhv3lm7XX1aJDdwcPjbj3c47mLMvyKkt6km1RYV9EQ+i8MdGNhlIaSOLI
MofODGixoX2Ahzj08OueoM8APQTXx7OyDb4aWQrNDGPWtKJWeejUf2j1i1v/vjj4feSxkMzCtC3b
LQqjKyitRx626nd4vKA3fjLlV2zWG9Hp6rp8sTP//csmiJHCVhOGcaiQfnJa4XMW5kYWpFstq1uG
FjGqEQ80jQBoCBP9LcvQNa0/TkZY/rsMOCoYSIrgyThn5Zf7TKEj7VQb8aJojwZcMzGPanzPrC2C
34vh6AA0QF9r7kMA18XyhuWjJQZDMBnG/Dipz0X0m/5l2dxqfZqnZRn/gtcOPU9o60If1eKQQk2u
k+hFbPDMKt0O2Muh8WzEMkP+JuRWwnqFiQhQNfT7/m0IAPpuYa0iypCbOYgC0eF00g5K8GntgRK/
2+oWWWlRPTe02Hay6MCuSBIYOvGnQg3yI9/Pr3tVBuNL7Y23W+1La+uF3hs6twagJXGJw7PaDHkm
JarDpszAxc3dOE7ccU4cZslG9eTiasDWsJAcUWdc4SVSMmvLiVsxrUOnAM+XpB9NufXgWxsN3ns2
HBGd2+KW/r3thTX1XR1Ozk9dWEFFjzz9wQZ7d/2W27Dzd798uR2cSaG8yPoabeBoVNK+6xq0lZwb
ZK3/9RrCnM1NWYDuY6tf4JhzodUWHeo6rHKb+UD/vpSoj7soHfdua6GT4fq41pbIdkwgCFDtBPBv
MX8M0jlZjdxcWBf6DeK+E8vLjREZazYICrlYIgOopCUi08gb5F+nAdgacCmmrQ0GUQ7RPfjcvT7k
tmvlJXpj8+Q4FfLWLPWnBO8WT5Ty6Ew9ddMpfRhB/WCRZD8i15a2P5xW7iam7eJuPNEc7hOarA5z
ODQyZOvqUe9RCKNSM47xrtCQkxS2dkdjpGn1wgyoDWnIoqj0DTzBmru1dXMmFgLpnLq8M3LwyFS5
aaehjH5o4BTNVLeGyt/1BbvYiGidg8A3qjo2dBNRHD93U7ga46hwYh6CQdK1y9e4Zm5SaUFmKhuO
fd0SGBiJrdtIpSz8FJJF3CoimsLxlr5uloehKbwuwfs7Ef+NKaBPLfDNQWNyiZVp8hyKKoaThl1d
v0EnACyfnLz2+fCexRBA+C9m8IuxRb6u40L0FFn8UHbOt4gqf+iQP1TpcKfmcCfXba1sCQClgNxF
aRV51aUSM+85al94jodOmt84QEp5BQJlWf67GDdyTEiqqhrQMoBoLo6xIbmitxWuJx2M2jiJLo1/
Xx/JWn0HGWH0Nv8VS7/AL6aE5nJIQf3aH8WNtZMPxm13sG/w0AuUffdUv2ofGxbXMl5As8yFaXSR
q8t2auT360gpAZEw985eDcpdd/gcvCEYfXGMN19Pq7cUasYzNxhkUJYFeNRoEkGkDUZHzccjzy2i
aWMzrFjA5QAELTqH7bl78vzoal1tGNwEkDE3j7F9ws67PmFbv6+f/z5OCuNNit+PWORb9T3P6cYI
LrazTs9GsHhgFirJplLMI1Bbtx3ivcO/y9LYcBhr2B9ABRxVmzHgK9yvCR/Q5gWHkZTTTa4ibZRo
H/34o+lVLzfNV915qidUksUfrYvdrjF9XiItw0TQ2WLjY9Ym9eu3zH//4viNwSwQHuJkteJnB43s
8enfF+3r789T/uX3QSZAhriXdQgSN1ciu0nKjQ6f+ewvAuez2Zzv+S8WNDTm9RqFBZtG92gL3jkR
+1St6nPM6Gk0Es+2UCiEeOP1ga2QMIBzwqQO4nXEmRe0TcnIao2VDBcGOI5kKB+a1wmMnrckiE+D
p+zrfcF243uFVtiNNVtpZoBpC4fZ1B0TTmWxT01rorrMY0wqGMTo5PM7K7Dd5iY7Kqb/31ibMdCo
AwK3g8B6cfm2bUmhfqdXYYwqa6oHgu/wbzcTilpzOtScQFLVODskxgON1Lvr07yyP9H/DYINirzP
JXwn5pVqG6KswqyfdqXTBDSL/esmVk79mYmFw8wd3saiEjBBDl3+aE5hMmzUbdbgT6hvzs4FTCXm
BSN2LJq8oDwH/Okob5LerR/a1/SB3TVgIxhP+ql/1qULCMEW2/faXXNmeHE6SJ2icdjKMLhTEqpv
5MAG14KsqAeZ0aC96aWHdP277P/9Jj0zuwiuFNWSqlXwKmwb3XdyFI6noC+mjYOwujm+zOpi5UQl
6yYz0wqJDHrI0RNi5+3G5pjnZ3G7WBCpAkzXBiD4Is0ArYVCiVPg1qL6yVRKKEzf1dx6NNRu4z5Z
G4sGQChS5zYa1pbRtWZGtdFATCMszfRQyTRgxcYmnOf8Yih4CqGsD4A78ibnF2WDusVg4V2Afsvu
bhrS20wrfdMCO3CJPtktDfTV8YBuADQ5ZE46Lu4otbOg6TPiVKnkXdE+VCvf2GKrKzOzNCABiGVY
Pu1k1uh9IuIqFIqDCtefUbPd+WGVKL+v3w+rhmYQK5DHwERcIMIrW1XUWgGC0AGrUfRiGd/j6DFj
bGOrXea3dbwP0HKJtAy61OzlFiBVU6ZdPBXAX+X3/T57pk9qaDwaR2enHky6YW5lgSjePpArxHYA
wGOxHfQqYUnZmH1Y9NofWoCHt4iVDd98mf6ZmVB09K4CdGzhzb+ICaGEx7gtqjTkbEKznawVP9Nb
BBvI0xXmiBYh0e1JND6AxKr3Cptrvhl3Hw1N+E5wHlxfyXlIZycAXwNKFpwvcG/Cby6GTFQhMgOt
uqGQyqMxZjtegUthZhC7budix/y1gzWE6qCq28uMgC5nIIAiU7C/FZ9aqR90Uh8Vrf9jld1GCeFi
FRem5r9/iX6G0clsK6nTEGR3B0WxgkGIjYfK6qzZs/TPXxDFkmzD6gWPhZPDRPq91D/NCByVm5pJ
W0YWV3lu5OqgQJArNMzGjY08qNXxQLKtksFl4nOeLyw+YLp4qGBtzucLlf8iNUeehugy3Bs5dDoH
8G/6FenAlsELE+Tave3qxpig6lsDiS2Gfz13f78A9q25L8dedqLqNbEHBWXtMHfsexW6l6lM367v
v7VNgVS1BuZSG/fJMgeaTUpciDFjc83CsDuXjZ/XDVxGoBjEVwv6+TQyHbc7r2EhTXx2mOGY0c5G
kRNdyAK1uA1rq+PBQwksHMQgIM4/tzZ0sVJxqeMW6fpdxIfHikJCFjndCcJxwOF9MvQ2Jnp/h4rA
DdXz3mXMQXtrHJCa/quSzzzyL9+yGHlhxNTqSzUNm/iO5o9t+ZKLb9fHu3IWwNqLTgPg/P5Wts6H
C/FYTWYySkIpci+dop1IBMCa/54o0tDUAIZFApYlnIrFUeiUSenoaMyJosQ3ibIvgeUc9fQu2WLD
vIg80OSBjBTCX5Rtwa+8uHdLhWnTCM2WsB8UcHU8aBU6d9rYFYB+VM3GdXW5WWAMqWV0t5i469XF
ZiEWiNYNhktezQNcBS60Czeu9/kuOncjs/sAwA8IdBPpm0VoIyFNWIgBd1WfplNQjMz0DSNKglop
yIOeNnujQWZ2av8d7AcyUR2VKLRk4PLCy+98Y9SWMyqpgcsrkYbh8o7cmlH38/rmW5k+5NcAlptp
/mYc9rmNyU4EVTAwcJnEHyrh+8raghRcPp3ncaBCgzo+cPyIDM5toME90gEfQerVbNB6ZJm3SlR4
tJJ3TPQ7IYbXlma3o9Y9VD2DLmjG+4CDMRtwemHuoL+duaUypQEvIukmXGzcbpfnD2xG6K+wEbDg
eW/OU/TFp8bQwU15g6BlpJEn5btVfBYAi12f58sYAUbm/i/UQFD2Xd5pRAeQbkwbpE6NFilGaQEB
YI7ov4n7j5Y3W+XFy+ASAI6v9hb3FgeWCbg2xCQNOBVn/Hoc0KcyqG4GMEVuFWcvN9FsDLc1nIQK
iq7FRu20PFdTTeAMSvYMxOLD1G05hctFQvskgLwA2erEQWB+vkhpShhLuoiFRkZHbBH5c9SzMYhp
vLu+UCsxLCyBsQFJTdC2X1RmM8qTvkgoA/Jf3JRh42qH4VCBnHv4kSFRu9VpcNngg9NhAGoDhRrU
/XDUz0fGlNZMap3B21nyl27XjcsIEmel0H7YjrJLZ0Fjie3pdaDk2oEjNGghQewmDg9HaI5qaj26
epqdZN48l6lZefCpudsVIvFYoXOPp8gomu1ggnCn+3F9slZXBWRgqIXhf8iMLb6dx0UEHBELNYDP
Mg3lMOL25ut1I7jp8DPLGxgKhMiAoYw4M9udm1FB4qMC7cnCxqYDoNXdPd6zyamX2V2RNjuF6ZD0
qNiLyvmr3delC8HUX7Zo91mqP3RON3hFX7yBHv+ALpzvcdnGPoQLHnqz/JSkDOoO+EDDlI2n0vo7
iBSCkaonOxodF4UQEWS5/hnn3T13xtzjNmjNFf7YGWAvUSJ2FAROQZB9K4rPoUAHgYR2BWl7A9A8
81vbE+6lfVT6tla+VgbAiwp7ahQn8klj1R512Htr0crLJYixiXNbV+ZeK8ltlslHmgKwzlW81yHJ
e0LmLTnwlB8zp/tRR9lbO6YQuHdiYFrtj9IAJJZH+S/B871G0MfR9NgLdX8bsfFbJLXv4CABG5Zm
HUAz81QC5+3GuT0eO6T5CsWy3KwvflGlgipFGx9qCxjgk2x87V0lAH3W2l7Xx1tzsl/KKdZdK5Gp
hzSaGvBE3JbZIH9YMlH9th2OJkmrk2KmN4U+lH7U6J6VsEMi2Id00JtmGDvwjSDaKQHpNF9TEB67
k5IVu1Zkz2DgZy7eH+37OBQnQ8Y3EIcZj7xOoZSXOo9trO4LtXkuavY26BX3p6H9tDUFHxOVbwzI
QJeJ6tso47tat3cWQd0DyEXTHVsj9puYDl4+ssmtev7DspPatcxkei31aPQoivu3imI8xRAG9KcI
xCscBf8NR7B23hGqgxAVNyXa+pZxmEQLZsYaPAja3GhOsTaguQUyFC4wpLpnFJPfKKT2Uf/93fRp
81ITyByUSLrSrNwn1pAByToh8dsdRdfexYVzyOrqU0zFr7qxqDs48b2q9MK1Sb1FK3kZ151d89aC
NKVV+KD1TpGGUPEJQFzmc8V2qVYETQw48j9fLefGFnFdI0o7aXoYgxjsJxCVd+isl65TbvFxXN4t
53YWjrJrIx27Ai/qDFG3gn6HFpLU4P73rl9iq3MHZ4LKM5YdaZ/zK4zrJvg4aQZ/bMKHFGhmqkkE
ZG+fHxPJU7fs1S29nvUY4IvNOSb5EtjocWoJOseP/yPL0HhIBiPA82dlBgWEPv71Ia7a+xviAD2K
Hb6M81qnb5RCaAxyS+IGTQvCHQ7UayE4mKeuejD+PfLHQaKwhKI+cnWLKTUGRTfrHMNzdLYzabUz
0m7j9ff/Oaz/sbGYwozFk4nsThpG/cTd3B4+ckGr2yZSfdnYz7gyxp+cU5REjMT0zEFLTzZP4Rjg
rzyCbtCwT6bxqPTVGDhR7bwhCmhOqWECXUYb3R1S/UedESUsFZXfg+jon0+RBpepo077f2n3zrfA
pPRJoUkEF0n5YMn7UbkbtH9tGDLOTSzCZ1qJUuEkTsNhrCdQoCGJow7/jL1aGFmsdaeQpFA4nhAZ
z90IQYCtR8HG9r2MYs8Hsljr1swSs+uS+biAbOYHOQy3BK1pdG/ujCDfxf6W+uFfQbdFXHO2OovH
l17zGg9oWARgfDyWN+09D9hx5D4/FnfkyfgO7uqA++07iA6KHXrmgc7fbJK7rBkt5naRiwPaKGZ2
ga+ogmGXvUAQzo0D84af/odcPgv6260i4zyV1wa+COgk7xylSrEta976ivqz5s9TZrtkS4f5sm/9
fGxLhkuuG60uwVMDmIdpueLbAEmJk+bzYLjVP5zEdZ5RLRbounFnivmt2H5jRy1BGHXDRdW22LXQ
Mn6wQcdkky2A3bzxlzOJ1ysyLkDkzPWX8wMuTTAFi2RKwlE3buyhOagDeZBEOVw/HGtmZtAbsvpA
PqJX7NxMRatIqeoxCWvSuOp4pNVnWW3cVZcuEp+PLMuM/EFNZOkiDTRvNMhUJGFPuyPSBY2rQ03W
U2T5QOr23qHVy/VBrWSH/xasQLmPxNg8feejsrsq0a0Ck5dYqQESPgVoAmb8RMM+R3dZ/xHHuQLA
XoTsjhU5Xt2m79e/YO0cIBaYuc+RJ0OZ7vwDcpXXk2zaBKA0XQCIKeE5ai0QpDkVUfl63djqGoLg
E5yVkDpzlr2jPXGY1qMtLJRyz5rXTJ5k9s/lCUwomlPnujfczlInozYrQ+R5mYRwCJqrokxnqdFW
WefyVOHBOaOz0QiDjXIBpOprRMgR0sPDIG7rubWrZRvYx8utOJtANkMHkhRYweWpslkXM+Q0QstK
3lA3U3BH0HdM4MM45bFnluT39bVBlRRLfX6QYRJ5IQLMBUrPS30TkqMNz6RdGmpJ17hGR3aT7Jgr
K8NxnbHbj/r4Ulnts9NFFQSq2VPd01e1UvZkavdjMnVoOXJyNG7pT+3/Ye67lls3tm1/xeV3+CCH
U2efh+4GmClSFJVeUJKWhJwzvv4OQLZJQbzi9r4v1+VaJSZ0ArpnGHOMSmCurRwTSTZFjQMbVNrd
cQkOEV/qng0edIdVngOAULcHm6/fs6C676XoPbIdY83x8OGTBsQHtWrBW4RRzPMeUbouZqg3gb6N
WN7XvQBtRk/tkRpqDQpXeaWDB3LpF0J1SIF+IG4OsYckkOG/qk5HCkHeaLm36+GcEaDUfZrz1dLJ
oJxTI1u5sN04JTyI+Ikrpreop3xDwZZG1aapl0kkbeLU/eAdMILlMmfVYXKbppU49yP+ri49xypb
MFCDHB3SOhlPg9h94NT+hnMVmoM1FWWDpZNi++88A7hb+1VvY+85C4Ib8GLWYP0qV2IIlG1ZBBEN
c3GW8cGikTTEAXR/7RSdQvAM78AjWVMedXW+VK27lIMPlASrtLTflYJPiabrN24sfPCJKFiRF5Us
KQrU/dXCfVJ4reknzV1UCi8p37mUK+qtGzUJhoucb1PPFQk6pBFqzHItfutB6IlAdipYsu++dDk3
b3VPM6EUFJNEDzUie/aDmgXPXC+Dp6DNruVxv28VKP8agpV/WvITU4hv6wg5cBkBl8TpLUmNt3zq
bsvIWPVZcge1V4eg0vQ19zvwT0QvmV+tgKd4FxLtqeuE97hzAvbzA3LpoZcRQB72FVlBpP/rThk0
vqhkKkJAonMnJxsFE/5zAxeHfNbAxA9UOhx9Tt17u4x/7lvg8BIZNUz/uMgM84owlqQiR47hDJ04
88iEUIOKuNPAQxLfdRDmd+2Vlbs4Cg1Z70Fb8LuaQNqrfWw4mKZA3OfhnhOffP+Kvf9diQmhZTzp
UOkCehJZq8lSqKni+2mIeiJk3jKE+0qg/Aa5eWxcBIfMhtc9z0SkE3pawMSDKBnCZHq/lu3sveDt
Wdn0komolUQ4Tl9wtb8OSn2VpVw4+3lFv6Owho6KIqht4BwCjDCJTtpxD1atjnOBuHXmGeQbXosN
8pfwSNMtgN/9Jm+JsQsO1zwJ8fuxjoaR6sUUoYwDD9HXZebDUoZTF3k71LJnqyrQmB2B6y2K1r1R
H6EXvnNaXUNBtjM3pFqgoF1mkVYqTM8iWBnJMhyKrsUcXrPTQpYo91Nsu8GtI9VQna+MwqxkqcOu
5xVUR8THVEswwSSVd6UY9NJDd34mTTwDw0HRtFK3ALI30JmRFlJbmT+v0cUWAKsEuckAlvsGlccw
+gjESjvQ482kUNiKbnX4uYlLiwGjR8GNCssVwJ6vi4GIbOVpgwucacEDmJUhxFbwFjikPrxEEq6E
eS49f0P5pQyKEyz+SCh19oDrnY1D10EmJNPTjz4Kt3VXzz1ev/t5TBf8GkStYEQIoCADxck0xeo2
PiBpCuatoepMuWlMkcaWe9BlEiyHW9wNCYK02gfKyjXzGnvDpUU7b3xyOqR60PA1aPZ3GYfzUmpp
l115dC9OI+RrQOQvA0A5TeqqmWs7IMvydh5Ys1o7RhyeJymyrD9P48Vmhh0ZZTwa9oeJ+a25WhRz
go7KSB1k9KFxB0wxj7i5faWdixN2akeeBE5bWUudqNRwtnSA37mg3vOT/+BBgm2PccAuBnRtGOrZ
jQdBXjWsYtHbGf5R8Pdxt/95qi4OAX4m2KlwtsDI/3r91vPETILMFgp1vCVKRBYhSGB/buLiapw1
MXThbAhyrjixCHd5l5atBY50qvO5GcHG/E+aOaV7JyPph2xRLCCdb9tZBOQI+KBs6aHJhP9g31GA
+B9wVAOkdHJM9loJ+ggemJmSS6E2b4sfvi+ulDTYO4n78M/HBHAHmhIAUoA7+XXqyrTL26KsvF3N
569KpptZrT5w8bVShu9IiMEAAyBnYBgebICvzRSJIVZiwXs7vhIDK9eFvVMp3EL2u71YCykBOUZP
Qu+KwXHpvsBGB38SowPMeDKRccWXYNmqvZ2b1JYK2jpS6uWvMocc9D+fRTBWAriI/5CRncxi3yKX
KknwUkQ1UUjTCvfAmkJtpr5Gj3npSIJ9hhJjxDuGoMrXeVTKqmo5FfZBX/MrsGMs6qRLGC/Ei873
yit76cXGYAtC6AV0ld92hl6RfAAMAC8S+dwC3qJ0oEAfDMWy/xwHCazKQKoPkMMQUpk8WVpSiSAg
Ud1doacQaRWJr6RUFn3i1fc/r9Sl3Qj0rDA+UWWHPW+yUnJQCKUKZmMg3lBrKYLgQLtWmXiliWnk
UDHAWFM08ADixjvKKb9suGtu1sUb+zSKqSFtg62mr8UCqDptYYTrDjTwbXb8f5opXfx6q2W+C+lO
G8NQImcbpf6d3WtXYoMX7eyz1ZgiGAy5twOuw+4jVaS3vJjFzGf2wqOpxmIBBKU9Va10Jpfba4t0
8d4eTCAIbIB5bWo+guWLjyEuCfwBvFA3NxIUikmbsuosw1euaUYMhuI0QgPwwd+NTaxh1ymVTJEz
bOhqbdZ2/QsV3C3zVSNiPN9v81zLrmxIl4cHITKgmIGsmU5sDnUoVehxhFSdGRnIp9VOeB+L+r5p
r/HMXrwXsen91dTk8G2qOPYTHltSG/tUMjxTykGzKRpXNqNLzeigQ4Qqi4LyiunOV7Yp1rGWsEVw
wqqodLAJxe3ezq8dvhfWClXniDkAxo/U1ze0O4AZdixo7q4OCxbFS7nvTIHvmFuBnCji2c8P2YVA
Mkzxs+aGhTwzXSK9QliwUBBaBZyZC8HO1ce04/mZZHuAmgCQovMsw3tRfiVSeWFCB9zeYGIMJCxT
7LleeGmhdQjqGilkprlbHTSykRzSnwd44Ub80srk7kBMR4EeNlqJIoM6/odR2Kxydrr+9HM7FzZd
fcgyoOoMlXZwob/Oo623ju94Bc6qWmU1l94n0TVD9uKEGUCEIwADt3NqTYCm19PyAkMp1Gjp5P0B
QjAPpa4rV57di0OB+wIuJYzmW/l8A7m9NtciDCVOV1HvLeK2vMIlc2koqDhA6huGH9BXw0NwdtcV
doVK6T5wgdTXXypcn8SyeJsWOBN/XpZLy4+HFSmSUetq6o7ZXeICo+a6EEnQaVTc9/lDEbuW211D
+X0vywYSdYDpo/IKFflwyr4OSYn8ShBzz0UusoK2ZLMtwYIAsLkysNZT0J2B3us/uLch7A3DGYpX
xjfCqzzL3barOmfnd9u2uANrA41RHWDELz9P4gUQPco3IROM2lEQLn8LREBru5ZbhEZ39gaBXbOd
23NtJrKUen8lHv/rrf1v5z3ZfZ5Kxf/+D16/Qdg+9xzw0n99+b8b7y1PiuSj/J/hZ39/bfKtm/Q9
PpT5+3u5eUmn3/zyQ1z/z/bZS/ny5YUZl17Z7av3vLt9LyAuOzaCng7f/Hc//O19vMpdl77/6/e3
pIrL4WqOl8S///nR4te/fpdwb/7X+eX//Gz7EuFnCIrX7+VviyJ8iX9Nf/b+UpT/+l35Y3jyofiC
UlrEL5F4+/235n34RPgDdPxDpQhidhLAn4NVGSd56f7rd06R/0C0k0cBx8BzNRCa/P5bkVSfn6l/
AHmJS6rAT+M5RMD0rw5+WanTyv0WV9EuAalmgf6M9PEnOwNQb3hyiBmikANBMSSCJo9170LGQyhs
GzX7Tksio+PAbZdxMRBDGrcc/xnf7JTAWY1/je99fuf0enwz/fsnvAhomQdWR3J2sdN1TpedXuzs
66dLtsAz/dmhUxOnto3M71mbAQ/y+cVTO6fvnN77/M5kOKePx7/UcQbGtqZtZ5zRfTZ2+s1kOBd/
N37n9MWx/c9rXxrSpHtV0ncsMaoelRoXlmFy2bFjF4d5Nrvjl8YfTtofW4A4Vcc8yJx/3hGXvje+
N70NJt07TdGl5i51e9LweD0p9xWkXQNlUZZ5us6Hf8DVmK5tCZziecotx/fHt+DXByUBojZdf/45
vlvgSCFKqQbm+GNdTcOSjJ+M/3y+Hj/qGtW2EGt9OfvOqcHxuuNPTu+lGQTkSgfPyt/9On3t9N3P
60mNAfDv3x059btOtD6EJAxGNV5HKF1u7MfnKBrUuPDWWT+HVsNGApHSaSzjDydTNF4xBvL1s9VT
A+Nfnz/+bGL84Th8JXZePz/hVR+zOSRieWv8gaj/Odjx1Vmnx9encY8TPo7z9IHqg0ktC4N6Dk5m
haYdABCQWHP24z+JEqqmUEI60YGE1ed7Jcfl87wHdnj8yvgBtsx61Rv94fRTVRWCm8jTP791eh8l
SCCKlbVt4RR/ttIE/NER5Xh1+pag495onC6ch7EXONTDvcHyoufN8Tv90EMUmPaWW2cCPf2O56oc
tDRdfNYs7yr8upCC9elrUdLWu6gwT6MaP8v0fuZrfbc5vc811bvo++Fy/ML4vpzzMS07I5mNQxjf
sxsR/lLRGezUSJVDftsT4uCsf1XGF0tJ8d7GX33+vpI11JU1n9N+arkt1kWghbvTO2ncb3RklNef
c9LZEAtS2zxYnNqMFVFBErv7txZRjhHqHqdyvMDXRRybRbVacAPv4mw2x/eHRfSaUtuOPxyH8eMi
nsZwWsjTexIW9mwhxw/GhUzF+t9ZyBhFIMPtqRhQg6bDIka60W1Os/L3Ip7ahPoPlDBxZ8/Gr42z
8I8WsavCt6rLfYc6wwIWbm2drj5e84cFHD8fvz4uos/30Lz4+3k4LeJnA+NTCI675OzmGp/CcQHH
y4w//rqAsRj7pup7iRlCOGDO50rBAJWLjzVwDQuvSzI6vuwSRVtJPaoFxpdBmPlQuteexlfgom12
pWEvx1eI8IYHRIU/v9nZdXyM0nmBQoo7r0yToyzHlpr38n78CDGhvSJ28c3426wMfSL7ERhaht8p
GbYGRAuVzysXWa/RKEj1+fgp0PquKcrIB4+/FfSsstzWE83x0yaU3DlEi/8cj+PXf45n/LQzcv1s
PK3BeeN4gJyLj+N47NpZjdfVyvRzPONn41t/jWd8MYxHH8YzvuJafS99HY86jGf8cByP0Q0U5cNM
FMAHATvQ6vPxU1voXJMfxgPIUfAZHP9Hlv5dEuH/qfH+xej/95yB2Xsy2NHF9FL/H/oBCqJv/3c/
ABocwZ9eQHHuBgy/+nQDOCB2/hhg6ijY11HFA9Kiv/wADlx0f6BID5hpVATKMrRxTo6A/gcAKKC7
AkswiAUQ50ZA9S9HQBT+ALgOrI2AdiA0jYLHf+IIjHWHJz8AMQPkrIFuQw4UCXJ4BRNfGJcPUrcp
xH1Di4jp/XPh0SKnirIIesRWfauuUT5/DLUbR97bDtW0DUoYoLhLyo8+X8sAD4Ni4d7jji5ytEm7
UnwwCYZzsIrnMy6xAn8pcPNOXoSQRQEQCYzaxPglVayrVtjZNMZJV+AvU62fYUgIZYKLYaAWEhEz
/ureZ7WXtuAOUXdBSNR+rhaWaEJ8pbbk1GprK01Njzbod7KSTFS7vIcNEdc5dZjy1AsAYdHsELYM
gkDLan52f/zphn1xu7Dc59HdsWuKyg/kTvDN8cfXrg11IGqAsuldH92E+SLLLb5f6MZWzN9K/dV1
IFiuLSS9Q4wFjPPBs5xuo+4IQoGy2aH3Ve6SrJYguSOjfm9XA2MHr/2Gl5iQ7NI57xMlYZXFzSIG
IgLRKt0Ew9LlWZ4fi+S5AiO64iILcB+UG8WxVBkyV+mToK2ymDNDnUcs1iUeCrh6OlTdu/2yFCzF
N69F1Kc4xG/zMMS1zoJKnKfGuZ3I6q62kpchBuNSYD8OSBz13bpr7lwxJI1m6s5SMfOQuHM/nLmm
w7jKbCBJUi+ScC+iiAlKaNri5zWaJhq+9W0IiJ31TUoMro9d9C1GmUV279KMesqDyzJQYnokWUQC
CSwxnicOS2fXylvG2PTkeURI8nSHTIK8Ti4nwDqh9QxoHIWoHckcAHQWjW6G6iZp9z5wCrWF4kuZ
9cJMCJbg3etYxAwsvseqZBdA3UhkpUcdKr0DVSz8UhwWVjQ/lsImdUiSmcXVkBoiE5Mbe8DIYh8Z
BOtE3N5fJ41LEfrKQ5S1eTlgn5CoIOUuMNUGJXBUAdRTM12XKrNg59AWtjaTExbLLLxakTwJyWPx
0A/E44fnG7Q6UwSf3RoFeJWH8jrISzUsfHJpUTEAi2xxi3JhFFrs4caj+pVjBTRSeapfw0iMkixf
VxBd0BHkA/GfPJBJf50KRWmVSs1t6RZYT+hTdFBUQYGsU7zl+itXCVCsTIYPpCCFXQeCEEj6qdVr
Hhc0ql9lnekt9Yy13NwZ5daof/HuM9SlWABgLZfkEBjSF5Lnr/M+R9UuSaWlyAr1Jn/2HJ85/a8e
+M9uHkUeESExDR0K5mikjYn+3r1Ib0kTEfWZv9UHiY3nNNt7D454FNylms5VFApxprRMlF8xt+3c
Gchf9GrFGesgvgvdpSZYfHIlsTBiEaeThaICTBeIHIaata+TZXOF6qAyCZNlm7pL+d6MIqI8OKbi
WiCp1ZB4hTCvVSwiKytJ9Co+iG/xByQXLNTzQ8nh1S3Zz8//yLTwpUsqsv8g5EDV5KChOu2SkbaV
UCFydtvmph2tRGWV9HNJP9rGVssXYrqzDah5cDeqOJPrtSDSIJw1HuY7XZcGaj6D+xQ0ffraASLZ
65ZKaxOXW4kALWgo/xAXCoTkjAc5Y45x03TbzF+L8Q3S5WV5q4lPSjwz4tkWZ2/w6MNg5fCoQMAI
dqnULJVMuNXDjRLf5vFtew0CMVgVXx/iARkO22Kg5QP+dQplVBy9rwu/FW7jx76iIr+I1/aqg2ob
DhEICTJ7zz0CCsybybMGqRdRMwOK21DIKAQrUpqXVrj0mLuBiolE4zvgrJMXvmHuLsGEvRQ1UT7i
gpSDkMPdlUUbDoyvi/a1698OFLmyVUhKHEor6KkATRCZOoZOSnnNQ3OF38rQ9+PM3Iy3wSYEHwRH
23SeP4UCqRyaALu9Kon8ZoskeGzv1Tto7ZQlsRtA3WkgE9UnJWms8BbEN7LaEt1ZpfkvFPaCgAra
dlBvDf1ZVRIUGW3rTdOzUqXXypmmkFiDH5ZnoCEBqAPqt+IE4CV7SP+lRiPcwoZZ5FBe0amsUztg
OBtcC49KwVrF6lWInRDU5sYBaHO4xbUTakpd8K0bw110dj4WidBxvY5uiLMihMFBgjkAosBfUGmm
V7Ta5ZurZ/K342Uy9IndhOi01jieK976i3Cnv0gPA5B+VSL8C+0Z0lJsG8xOWHlsXJIGzGBubf58
hw0pgO932NnsT+6wtMLtKCq9gC6kNinThVRRQNYBXAcVABwy4lJbfXDlELo0IYlBoEllVN6iLtXn
TRk6bbrlQe8l2NnMoEpu1e5e1ebCUEAQMSlbu2bSfIiId2v2bVVcAyFq3yzPyQxOrBqlRSl91uLZ
ziuqhXCEH7hgXeDOpe4N6tpFbZ2VN0F5YwD9L6hL9L8Crc4GU/vR1aQFnnnnL9WtrVFkZeOYqS7j
gcTGdEMWUyE40GBrhqBpKszG1N5Sn7j76hesakunkr+2VIjvoVYDGpO3utX3pnQ/7AMD0wXYK/MN
isrjOzyzxo2x83siQkEphwUaoFgdwtVA047bRvZwZVGvzcrE2pIBFKgySDjeNrIViLOgJ1ZbMC+F
zedzlHeWA7VAYEoPOkeiRwlVfMKiQv07ZyauqdCAKc4yE4iI3ncEAgSWuxoGBY2hOqQocQkRu7E4
0O5dY3oZH/ZvG97Z7Tg5ONtYTj0JfOwQgGXgsJnVNZVBNc5V6CKyBRkp2poYZgJ1HRRix4GpubA5
HMmClhfKzejPE/ndoJ/cXsNEn20KZR63Ng484RaQNrONaNHToGX5r7Ckyb0KAIaJg2HWWmkJGgsW
maj9bGcgpJFmSriUsGPD8gBt/+zapjmtfv22W02sMa/m4oTzJJR+CkSOTN8mOYR1WzgcpWElSPsi
Lz8snqO+RoucqBBjM8WCwnO1s6vW/bVVmwq/1FJdBrHO45iC0Z5DIQ48I9g8UN9AfJbizNGgIErg
nPLgLKxgwQdMgy69QKuEoT7s50WbMp5M52aKI+9SAYwOqYLeSLSE78u6ufGroj4MQQ+nPJRo91B8
6xBUey9SS+xnSUu8iMSoGBAt55ibg/evDzBw/a6yqnWrIl1DyvcwgR4cKbA3OER6SV8MF+4kPJSn
7MHG+X+Nc2xK/fRtHJMTyYC0mqFFQnAABUFHopcKIQwKjWHWhiyFOYn8d8D8YxBQfn6tDOPaqTwt
wyh7uVE7RFEO9VvqEXVpWBIYm1MGNhCwva8Us6f5i7uKkRLVCXxWCQqBV+pxhGt3+Sgncfb4ebwr
2U2BGYA+SVasZY1CckN/RodEGKEQQG38RZETfFq81k/aoTEFhjdrs1+0YB2ybBTPufsYHi1kC+7x
qoNImRm0ENoBMpUYFckXzXPxzm0llnVEn6FAvr6R5skL5OXAiINoBHVCj2QpNHxrTPrah+5ZMdNk
mtTgoGElCvZIEZD8SQlvKsmKlbmRzxxtp8gLxCwKPyDpg6RbojMHp7f/0Ty2Jr/2DRN82wi8Qz9h
l4f3ivMgAjSbF4LVgVs0cFe+dkC1T+08avFH1q5040bO52U/D52cSPy+YXjen/0tStpRXp51CxXy
ctKDiC4aRPPg0VP36O7Bp53kZpsRe6vftk9ifmV7VC6ap6fdeopIkysgm2LwJB2MGL4xS3Irh0Y3
6nDfYD/BqL5vWpzD6Rw1ghBA9HZqQ/MHfuduFeoj7KHePiEI7jPBYJw84+SNK5jJRopI8YhziMO5
ypAsc/fIaJVwrm2qrWsDMocEfGZ9O5NTM01oJUNHmMaIHF2rRxm96h8Oo9F2Orv9ek13DTvFJptb
lZm0LLSxtd0iWlJEJsxxqB5qiukZq6In1caFqbiE+U31GwgVJjV1ZIoaRTWkkkIC6JM/KLNy2wYE
q9KqtLlBFVUJwbueom4Jstzx/rqQweWNWQP3FypqoAcx5eOts1h0QhfmUWGqOfFc2mJLXHiGGbUQ
qYRlbQtMovqKA9j0FtKF/TGeaQsutn7ekr8Hn4Zz9KwfU4PE6yQwwKMfUFRIIypTbYUQng5HC05I
SP3Y7E19BRbTJ5m/cpNOYVGf2+hZ2xOTovLdsHcG/0Lc14OfV9yCxFa61TaQ2bQfqx0cjfm183lE
83+7dc4anRgOaZxkKC4bnZoOunsZ7ZlsBkuU/KygYG/gYKbp/jppwtWJntgFqu4WcljVIhacax8E
dwZdUQZhyoizlOS+wmL7qDTYuqZNpfIK4ct4sP4waGPiySlSK4AlNhQRIuoaFsBzKEjOEF95GZxR
6N9wRUtkbo4CKBI0G19CGbVZZY+FvZFoGy5clBk6B5t2JeTQoSji3wn9Y+ssI8SZoo0szq/clcPK
/9TfSZIAARo75DgsEhQ4O4SySM/EY0YLFH37BFESKH94hJvZOpFfw1l61dgd3Luf2p8c8BXgiT5q
GIf5UmSzrGY8Le+EbiuIa002FcQqXpSVh80PyXFocEOai9r5vm+OIVjTJCavimszMrT4U4+GHp/t
eG3k6Lpn18Gh+CgXyd57F38hwIk9jcRmN1euhWauPSbGxPvMQ1Dr6UYQHvoc5KBEsFTqQapSO7qg
NdtyGzhUZnlVaW3IXP04zInX6CNl5IOmMjg499E9+JmFm4ABX7wq3wqXCgdxG68R6tEsgbhMZekr
/MLn/jFc5wskx+f+Qd3ZlrBq18rcZ/WcP/RLaRnfAwCCgsUCaqpMrKj9lgFUvG7vtc7s1sUvf9+B
m1wjCmr1ferdVA/O68/3s37tfp7ssnXC+3lqYPWce0cFAm5bV7OK35SPwYswCFBYZQUCNxKB75dn
7tKmnMUv8UnLWxXW+MkQmWzAzbGAXWn0HTyuHuIHEGFoLdV7V8qVat+X3CoRVyVHOZo94lSPH7KG
yKAegOeBeGzuzwFzHc69RzshfD0L3rKn+pjSgie6YdkCNXCm0yI1k2qbFQdXfYhEyisLA6SmLXYG
KtpWwFsF/yAbi6S3+vvusXBYJBKBDvYuAoeVpa3FfaaRSCM/z+D3NMXXc2oaJM2A43WMOgoPAZjy
IjzyMUUwKO8OcbfSjJkKc4YJNk2xR/1KoaLZsDRkpfYUlKzlzT6lbTzHhxV+9pZVNIG+tTsD3S2v
kwauQ8r4ZJ55lp2vGv74c9+nENnpOWdMjhwJpSp6rWL1/YW9jFm/gtflrOHKIBsYCVfiRmPZ5U87
xeSgSfNM53QJTy5YgRS45rRLt4rbgPrvyEGYOLQXBXJfpboU4/XgiZpyuayFWQgBRX7hBwt16Fj9
7gS0tQ8VZByJsJWJTqAHvcoMq5RJ5Vm5TKDyNuQwbfeKSTJKLE0HoAv8EHEciXUnZgFgpDlfdSKi
wgapGU9zd+aI89pj2mOP5MJWkObiU/iRLBA87aJjVrD6WeHuOSY9/bxwF420855MFg4c1lVdxQgy
NBQ2ZmT1/noQuSogNEEK0RJcC9OFh0mistXoyxju8+G6rXjR4zvvxmRFa7d07WQIRsozb+4LRBet
0LD4elGSQderhygaleeOZeN2SpHmInZ0nQbv0pF41olptW+B6E8c9JGII9megUB2psJVl3cNkr/i
SpK3cXc1liIP2+IPd4I8PfQcUAdVRQUz30CEjlQf0QtsAXlfhQT5RdsExPFNhEYhiZnUrfVFNUOY
56l7s61kEyLYApT9HOKEMdglH/OGNRBZbpc8AAQGgOPcArslLW9zbB0BQ5Lj1893z0Un5XzGJkco
RNECF/SIwSGAgf8SyhSOLUhSEeobatm9cKZm8GkjZFsz0KxY6TxAYobWr51uNv4s8mfijX7wfjkN
UnckfE44qvizDiFUHjSYS+xaCHyYgYXy0e41uloWNpiEP8395CTOHFeowhZzD8c+Az+9S7sPwKyH
UlhkOpC5b6Ftv1DA2yta2lZ/4sHBuNEBBgg23iw7OkdEMNOVf9MvQGeavM88ii2Xwd49+Ab+DF/5
mxZ+lmwVLk5hf9Wtm7vmAP8rkIhakjGmiUIqB5zA++JGSi0PTHXOIVOXZQISIQYuGfVWzxHoGY6e
a/HFCxazCFoFkFehcAeZj2mRWuRUns+7Nn8oYSaDJChrQXwDRB/on6w6Z53Jh1t7VxfU1k3RnbtW
jnxO/uFIaxW7gcugT4z/Hd7qPAacit9Svli5wfVnZHj4v67T145O7jIlsGs9TdBRZMGHKAtXEpgB
rmT29cyvZ8nWLRZOskqdWQfi3JrY3SyG/dDWYLvt3jp/24Cey7YRSilC1iKN21NIqEn9MhsoV1kb
mHEowgdAZHftgo8oVayGd6n+JtGcJoixzMFWTVWcqYCzRvECYhOU75BGje+i+sojdSHw9nWwk5sy
rwtRqWoMFuAhf9ECMUJDFr0HtMkWpbYfSFA6Jmz4uZvH5CqIZPA6fprqiRWXKUqG2wKtB50ZBIsE
O4pZqJYXskYdLIuach0tIyZm+1BjYP6TaKiQ+jjcual6LQb3beFRzmEoIEeAqC4vQdIUvT3zCAyd
U+Oo4t2DPEMeo0Tgy5vr954JYA0B9d/WLpceYj54QNJlkzKtNqUryzEiC75MyKQLk5NazXyt8HJ0
YeBYRiDjA6EW7sFn3nsTWyX/Wss3HM2FpafPXeRl3rSe+G/OspMIkNCMZ4K8dE1PXsiuJXhbRX//
eQfWL9pC51vwZMU0j5fyKkOW1k/uQmPTC+sO9lCVIo1iMk0uzb5c2s9d/aIHy7aaGQcPaXD74Evr
KJjbyb1QYrchyCN5L0BMAfiMlDoTFUC6bkqRgTwPaQfhUeRMFSfSXUFwAM2hKCcjNA1ZoBLPBiJR
d76/LS0QwbBk5jlLXrCQCNimSHaDUcsEvCZmmDehWAjFBmJWeRZTHfK7Ecm27SJaJj0paHgoX4Er
CZY2q2l8w732i/AGvFUFM1bCg7PXd+kKvMkOtRRLeG226U278MwwJo00418E/zZJV4ikbqqZPfPX
bUOQL2st3nTBoC9yUCIlPTjOfaIvuud67a3CRUVdHJH2Kp0hefcqb0Xoewoso87eO2YI64EGF+Bd
YEFpd0wQRKDOMVimyjreSXNvZj/1D9qDaFD/TV+6T+pLDXQJkRB4g3Lbutr0D0WyTnfNpkoo2Mdp
MjNey0PW0uboLaV5tykcynkkvQvmurbyCp9gWh1xw4HCukZUmwoJKl5pNLwDBQ5Wbby5glKLY+rf
YNSowt1rAjql7hRE5l8j6tEsmGmv/FGzwEUKX1Fag80rflKXcGxNuFT1Y6KzLFhwhxjnm2qFoIoj
wQtiYjj1insktxKkEizGrUu2gUgMAzROWvOUw+r0RIeoFlBsCVjgTD6jbY+Q72t1K4JTzkpuq+2g
VFDdZluQl3ex2WyVVb/qzMHLQ0omxkFRWsVL07Ja2IVPhrT2ZZrD9BVA00qLPXIgbXeoXXC2W24O
selFHFlBClMoWPAlApddhKBuyBwTaAECMm17AfoykNolK1WxRB4qy5Q/VkfE2fu7eBct+5Wxxa6O
goOlmlDJJfEvBEs9hP8EAtu2O/qHyERH4XOD7ThjWU2cJYcjbQlOenvdrviFdAvCBUvjAUcgsrDC
tD5E8dy7V0pW0dby5oFZvLcPzsbZy0/aswrPEdk3JObw5EvgwEuJUVpiQwNtzUsESeByLTEfpkS9
bpDlf2PyvnwTBAJ0Z/nGrYH7nqcbBZizuxIAD/llky7CRV0RYeG9wM3xohnMrOKBW4rz49E1DVY6
jEcHK9LtkaQE+/VcNX0TOaKNcN/diXdIMwn9YBuqjwNPKjaF+CivkqfAsk3IS7gMkZ/sI3dMd922
S+4pQ4ZagJ3NLRD6TqGVnq5BYjv3A4BxrKBc9RvYKnF6+39IO6/lxrUsTT8RIgjC38LTSqRs6oYh
KSWA8N49fX9Qx0Qpmepkz0xEmVOpShEEsPde63cr8QeeAULHDZKvjZoeRn/5hFiuaO1gVCHaLEq3
ULHPN81HC9HwntUfkuirxADqCzNrXhR1prkVKh7q22Sd1qtOYZ6IJwjbeiVvxqexc+scyyj4aHcr
p7T2Zj760C1QFafXnDNxaQqjS6k8xj5O8fq1K2+a/jn7hTprsesfe8PirPBUq9ylB713eJUXUO2j
160oH6Kb2HBKYIQiLu3+GKmefqv43Uo0K5plFg0x7EtXKtbDtEXTQrpik5nBgT8LXvp+rgdzCBjy
j7wRAYKbDibilzOZ9sgU+v5XV99J0U3H3hAXrxULo2A75XfZZ2FA9JJ98ooJewYvmMDA04EJ4q3E
+HG0AcLLyRV2Xb+NTrfoFtLgqA+uomyqT5Dq8xIfIIMk1hAU2iG/P2lvJxLFlja8frfHPJzf1hKh
ibmZCg/L0Akn8wwBQ76+uajB3hsu43R3njKnrcAO7kTSHRrRYzRTFw7meHolzlqDbH5WjqKX3upP
zEQAh5zQ/E2OEq1axk/KrKQOHuxZWDO1yAzIqUodWKKyG61w6QnFfkrWCWVTvjMUG7qh0h115qDM
9o0ehCmGGNDmB3+T5E/zcDkiXE1cOOUsaGLny73FVNpjvWsOTMR+1EM7gnJRTf5BKNiOoHbbbafU
+1541T6Ng+RJvR0UZmz46nut+8Ze8k4mgA0LbOZQg4N2HG/l3wZWhJvCMbzI5J0SrQZipCJ2Es0n
BQQN3vzHfny28+3p5M9kSrfuHPZXF9dDb/EKpnfhAzmdy7eELtjUUCFMmwVWgewRwycJGls+NLZF
VoVoJYMZ1owmXjoyZQFaxNBC1SSnu7iwk5ci9BEn0l/fRetl7uudC21n1/4yKZyaHR6+HD1nbEH8
ygv4s0yNbKIPog3zMACsqrPf8fPQVMmEWazP74gu94yEUk8WowLN9raeh5SGBySZE2rw1/N7foNt
Aw1PIB6HZFMzpOpNGr0JH5LiMfO+LB25sHWQZiIXpk1MtKdqCT1PrOeCZK8HAr6WH/cV0ftHYQXa
hUh/yfjsr7kwF7VdqOQacxSRiSzWUujIbMy5VSt2TQq5RENknwnxjPaZ4uW9E7mD4lMwpN1WyHsz
l9w8jk2lugMUoCMZHPE11MxmPGSdjZE+TrZT/ajnPFrRqkxkMwP9pVN9ZLHdLJ6Xi2OmcrrSVn5O
4iZWfNjR1p6ucehfOv9/fcWL0mwMjOKcEiNzBPQsVqOBFNNUiJPwuloFP2R9HkfBS8zRFTNHjjfl
xOkjQdkM0/EML6StxegmjfeN6Bi1aexSJMiVGa90k5fBrHietva7QjZkcZwAGIh3DPGB+6sYFBBY
aKobtD5FzpnU39eSv0jwoTmRbKfCRgxsKiTxIXbL2iqyo5xdUaH+KGn7/nwvCmcpxYmRZrJ4NEJT
uylW7MRW6FI6JIxOJ3bfuSai+4rO+8ft/rJlfOsWqjRSk2ks4jvtTkVxa4aJ20LnokJCPH2Yr0D0
Q9VhuK5LveEbG2lTHroGiZkVr2F9+o/zywy7x4fTr+qNXVx2T+TG/jr9PrnJyRIP5Wm9bGHIAaSA
Dz+bR5GngWCLBhi3w2JTCL6KVwCYRti0zKMggffX6ahb6k5aMQr92vv1I5Pw7RZftkcKfWJYMnHv
rnZ0b4LIzaxJttoD9rtppZ1MY2kuHvoPZbIr3IxMjXkhnt4CushZF7hGCU5nBNHiNtiKbIaRn/Ro
3c3oUR1cjch6mH4R+DZYmNjKgEQZh4OigAod5bNPEbCuPkr0nAi/Iduqbb+wzpSlgR8//bvH+VmK
8f2LXiwkZksbTPcla/5MGMxKKVenbC8GTvzJfwx2/6q96bNOy05wWpTmFFtCYaO4kddfxXgZWO1R
hu0maVi1kmmbHnkZMejLzHM3Zd7L1NOoEwghgioUGmee7hWzw5v1x6Q89NyKTfIuPZUPZFoQ2WmH
j41DvJQTwGv0zJdC/OTDCGirsTWT0aptBtzuk2N8Pw5uui/ohSZfQFNJfOnr4hmR8r3+PEN0sUt9
Y9zmt5HZM667veGs5BZLuRVhUb/Nl2b3OLyGHHEAUdlugZOjxbrujkvHkE1Gc+hLs53cSnVLfsUs
khPcnnFTipUuTGl15Sn8xFvp9OCEOkJR/aVklhZ1J0gNYs3GLgUmOcO3BMgoUskcNgGFolfX69YO
deCZxFrYWSHNCezYXx7+nwju75dyAQjJ4YmgO64T0LpVKNggOp6NITRzTw5ywp0PhpcikMvdCAxV
ywbrmjdj+SNU/O1mXJxei0WzqKoeAD/41HcCIP7KiH7JuIOyXeoJk2k8oAN61FR3OPuqYOkIvsGs
LVSF4ANgofaVh/MXUjKfpt+u52KFtExLzZsT1yPvotGt3hekdnl0YlJqDeVaQgLnVJ8GUpKljdVa
dim6oOGdf1/Fj5Kp71dxseeHulYGapah20LBa2e3xubsTAtT2ZTe+SG2tAPC3a86a/lUwSwzv9Wu
rsKF4k888veruKA0xDKT+1PEVai7bBsg1AK2fZ++9MwCgsl/f+efN+Fvd35+Mt9OnXKhCHI75vFd
u1YQGWRm/HienGziYOVMXk2SnZQ04YvH7lf8iAJkfJzuaSaiu5iNYnBQHRyEg0KpBhiibrPsVunt
NHkRg10aHmUmZNnKtCNUPn8eI7tyRlvdBHfhsKYf1qGGKysO3TreTYUpbDnL8VEYJ1/UnAAS+xoY
Nr/Vf52w//muX2TSt+9a00FM7cSdrdwJFCZxF7LN7LKV5BsaJFq3PoOBt7ayngn7OLLyp2hVIZ7K
oeOsf9/3Lw3gn9cCTsq4P8xROD7/ys+qhaQYm34h3i3Y+FK71UEm3erkKUZjjy85Oruwu5OTx8g9
0W3J0fsZZP0lH7lCoBXaIEhhNm+QVJPhlPpi2yAYTSb2VaaenUfsVcSoMf0tuqZ6/0Em8+eVX+xe
kRIqPQH64p14l6wampXajToL6MrTHAnUxAr4XyjXkRVf27fUv9fGn599sW/FS6FUimYU7+rzqjxR
PEdbCcXYQoFeMnzGwNXBLNo+gRE6hcG44DRvsXa2IJlCYFFCACmOlpq6msopBzCW3TPOt0YbF5qR
KytIE3eGVdVbfYnVzib1Og9Xo76t6EjK5RNB1+d2V7M3Js9jsG5zd3YaFHR3HKIFdYumb4sUuX8Z
3y6X4BbisVxsQ4LmrmxV/8NDIBF3QWoo7sAL+Q23X2dISMmNcIBawIDGEECC3XnwZTTnfBH1phn8
GgKHTu3aAKEfdGHzc/jPx8/P6dtKSoUs6rqhF2d5raPlprI08/XgjwVFgmhh9KUJ/F+MrJw34L8X
zX8+9oJtTMNooZ2zQYTyQa55Xx51FVyyKhzliQGMq3lm0rBvRlN60bzJAXYcGABhBW8nakWfui95
kK8MHvmZ7/h2Jy5WQ5fIZV4r3AnlLrlXX9PaVF8py84EeVkZZk1eMtKIytKmFSZ6/do+8oNB688n
cbEi9CCrT8ySEVEu4EFhZjo4t8DerNjJ0uH2LKh8O7AH+/wSIN/liBfo520R1TEtJz7AwRGoHlci
EDcqfNLO8s1SdvLaWbh037zdXnzaqNpBNu67DvfbKlc4KXZt6V0jK35g0f/8LhdVQGZMo5BWE4+3
WXqqp7kA0qHbjXZJu2dhai3qLb4KUdurppy4shs5tAzZla356tq6KAPOwkIu2hOPFHc6KDsYHWjh
CSWg1UZObYd71DQzNDGLCbAb9f+/n39RAGRlnIhpxVuuxyaUB7h2vy89UG68VGZ0skrNZ0DoY7Su
2H9+/ftcuvo+X9QDchiNQicXIpwV81/niVVnLmAwWssw7NlHPu0GyEucB6ezW+YrsJVrEzF+EHX8
8R582Wm/7S5Vk5/O7Zn3QNOI4rDlzjbO3nhcRj5o3rY9zPR8jih65InYk/7libiez3cZrokoiMtg
s2Fk0XIeUX2xtOJRPjG3JmJpU6IzIm1d+EAdTn5z1cs2bxJ/7WvfPunixdeGTM3zMBTvGDs14lLI
vOxX7c3exLN61CqXVWsxjdO+8qz/bon+/IIXL3o3xaU86DOD/tzZklt7Uw/JLD3F3UHiXnvd8QxG
kwW/A+1XnoOwude2rx9K7j8v4eJdF9uz3ilVMO/omoGjIEYrDt1UBBzdNPNjZrUdredgDZjDYlfU
tkxmDewGRUmsrifh/d+35OdX79uTuHj9VWb+KKkkLGgBmJEBhmnp6VvZrQasK1Xy3HaHZgGLDLAq
A5iGThvf17k/v6Gh6v/7Wn5wCPxxby6XgdROCvMvKHY09WFoPANFpYSDzGW2EUYhALPxEQIuNuwl
A5BiVws99YMezhg+c1hJjHfM0WOnz32khkO2Ot3L9/GWUKmT/C68hG8FBoAAU25uR8ASloqWcZ8k
nnxiYAi9Tvpbbu+A3wFFuqiwG/lJL70mWCPowEWQXpu88ENL+ue3vahoFqlUDqd6vvPGejECOGIK
m/Ock9xfCF6fbWPBV1r3JDmkLE/gP4hKsLe3+2T06sgCJOuV/3sQ8M9ruihzEiM4K0PJDsAkFeBb
p1f2MRNdbGpcJOjLZhMIVz29P3Rkf37oRZFT5SfxZPTciDJe15Absg5mlYxmHPvpY9eu2/NhmW8W
TuaelX0K0pMODkr17jZQbhmJ0zjS54l5tav+bCOiMizpUxwdDKWiZsNwRLDQ94yQqn8BuPKtkMnY
iFa9dl26zDUfKrev1w3vQ2DdUbE03ggO68hurq7Ae650n//DctOXpN0Y8oKIiz/ryElriWwW2YGi
5baz+wFekqA21rlf+YwpittnKV4ZsS/3GzhJHnn0grbqWgaL/mNbQUDD/7mMiyKOCfJSfKq45Upj
EZFQklZjaeNsU+UjM+AXrXJQueclsDXqAisszFoDIVVcmcgFWGWbub0wuLQM4tIhEsfoPyOa9fRw
1ly2NBAxhu1IXsXiNTvNbuCf/RHVFLjC2Tq1Jl9xAOu1p5JBX7ay/7KbhnbwgMW8srthZjf0wIvz
l7R1muVOT7ZAIYNiDpqrNWZyp9sJjWy5qm8mZrIkB2YxmZ1wrJSnZMKAr1+pUf4Oafg6G/9zxy7P
xkSaBqADNE0KWoqzlaq4A8V7ZAZTZsLW29loJfPI6Bu1tSjg2J3YUyZH3qQIklAmPAj2NfWP+mN7
8O0xXhyj41AKXdVwUYt1+6p/lDRy1mLVfaKFmFy9uNW7bZ34AnThG9Ir2bBg5IKHYDVYqgHXdlph
qbkDaB3sUX2HgFQWvlS708IfXoP7eJci2DKJwkNB8Jtv8zT4+m+psCbpXqvdIf9Um7VkdTiVWTYm
fajojJrZWgv8K/BnCHo/SgY/nbIVfYCMLO7+3+fF1cV0cZwneRlry1lnNjdlEwrwxQoZRHVaQQpD
s1udEyQPPAcSmXqbqJqFr9ljd62ouPYQLk70rIpjiiauAguhsRfM4ffUOBnCBzbvY2M6Ty0NuwTA
ct0pNb90f5VR3xSBF0dIn0Tpmfzaxd04OGFZoApinCdIQOpVjgQzyQwU+lPVjV192F4rZX7wY7Bv
f/v0i8OCoK8x0SY+PU4dIUAV0hC/TgNjG5VV2iJMheEplgREb2Ni+PezF/+OKLkQel3c9l6pRone
KbzLo7UOkcDDL+J54+qsJIPG/sp5YiR9/IkjoVJXSl350mLWPDSWGI8QCrkpnXSXAWlucS5MNIum
iu2oHQ4JVgLGkyIwxQKhkbkUeVAHZ9npycAIie8YymZ7FksrbvyK3l8+4asdncy4nU42mExQmrEF
lzC62eRoE7Zfcifzs2sIZn+yRXZLHG05aJZi1TfZR0XvnCeEaLRuMG2l5kYnU6m3cpoPyC6JMLv1
WdktMj+jYlyeb7RbKbOUmAnNA4BsGP/u4fWhJLdj/HKqicu02+K+WmCQPOTRZiHt9WF9ivaC4qlQ
29ZpdCIPwPc5PVbAKMicdAxUBIN0AG10eMZaDRzSQOTH2upJpwIHru0edfBoy7pTs9LwZSCXFT5L
ZatWu4KWsbGqYbVUbjJUtjctTv+Eu5tOx6pfmALMvVC+jAR19fRVj7p6EKNNFf7uoveipfJqMAwh
aSvCGEr4WY93Xfj477dlOZ9nfyyUi5flospNqGoKPUcVmJy3aWrjlpKQjQY2DtQRdQk4P8K4ZOFm
TNPoma9tEvxwCh4n1RbgotPbuRuBkb1yVX8fKn9e1hfn/q3vy/IEYkLWwrulvOnl56S/k1EGTLdB
cpdhCh34d8Sp13pMtTLl0Kq2zYqEis2gbBv6cjQ22XtLmOqz2HlaapGSFZfHs7Spe785u8z+xPk9
p0ePpnBIU1d35Y1xixoquIEfXG7TW2ldvWbHFNQfGghElv2RThOqTN4EcNalWXCWQhoW5CcYk9Xo
9rgq1qenQdq0OIc5Os6WEPIxc+pKm+I7qB1OwerkaIt7cSDnwEIpk2DWxaibR4601/ilie6OmqMB
DkFrRlbA4kqG36IMAdXdlnTfOlz/6CVMMK1ONGJs4JYqmzmuoxn0Azz360OPwm1yOmR0e+1mEm1s
goOtYdvX0VNpXjr+qk5uTQZMTCdznh4gCTN9RxAU/KDUOFFwm6c93DtpcB6CvdBAftd70pPctA4i
NDLUTTYM0qVCN8C3XeLTQgQEiL8i+G9jgFSMxOUHLQ5APxY8docufyRflGRmS0bOn9hSZZ5aS5hW
8RL1lA1PUKHPQb2mECKFMDfYldL2JKxpRAIJv4+phl5lPCMJOgnWMj00H0hABmIscnXXn5bWSBUm
t0ve289o6S4UL2XI9VSPthKqSP8+iIauAibbxMjw52poOIQD3Y6VQPZN74tNfsdq7EP0wM1NlbxV
A1kGkdmivMmlmyl8rNfxtYZi+dfhePGGX5wRp4UeZZUshsC2Z4bTxKu4uq3ldY0OcgKC1pwO6sXU
9XW/fNQbIoiEASXLowHO0Xdmg/zBEXnPFzFiAHEbRvurxs6vXIB/7A1fB823RVhIJUPDYzmEEBre
48zJETkdNbffcZblH6q+PSt2AW9+r2+Vl3CvETamDObwJU7ZhXSGmGSP1eOsPR9Nw44Uqz1Z+ZW9
4ksb8K+rvCj15LN0NkKhXR5TamACAwebUu8DUb+ndzuAzon1XjhLRoPFCFVXUm0vaeDkO1p5Eem7
3t4ELxDoI7ME+7XkRei2sKsqrpI+GfomCldneyk60lnclLLXJa/ka6mpD0jxvjgS7XStdP0bB9FJ
eyVmiyx/ZUlA3EXtpsWG2ggdBrRudlQhQlgbOBFHixHuM8H/AL0mjlb7PtCqOwu/gUubialrE88u
KyjmnDGyUmbQAP/Sl5fDpwJtUk9DXsjkSWktWlP5QSMakPiW3+TvEs1HflTiKs+IuFQHzQJn6Jh5
Y/ewOO1V/KYLO1FWVbFGCMagr77yschn5Hmmv/Nq1Ylrsd4awU6IfWCHxM6whw6rGl+UwdF+E/NJ
ki/dswvh5BAcpKFiZPekjZxdGBv57apjd+4uv79El9/2ol7UsA8PfVjKx2Q7+zLGHaFr2OqVXb7S
/VQ3r7W7l9Mz5zFyf9zei+WfjENktEkuH+NPPfHw7GBaPpmAOKolbbBM0ilyQN1IhKPMAQ79ZnnF
Zv6XrOnyCi4a7kUYGfEy5woIZHteDDbDO+Gwik9lHRckGBReeeWVEv+C0y8/8qK5VutzHyCKlI95
cybz7nd4fpmmyTYKeOUmJKPrsRZuJ/lDlw5x6ld4x0M/L45YMpmJXZliqjqNAldxHi0R8mJQNL8p
QebSt6D38dJ+qLLdK8yptRAziU60jlQLce9/Z0mRBto9nDbGQYAGJCtxeQM9VAMwMjsLZT5CGnXX
Ys6V/LCw8oWtjOsOvxk1gqc3myR5T8b1At3uWbkZdOZkW5gu9Q7hoXM63cTCTgejH7W3XPPj2hn1
m3ix6UK3hCjpHAOZbnxLyJeUOIJ4X2Wb5bDPZE+UPerPKF8JZ5ejVGo349kPFtQItvYWurKdPRps
SeK6m27O00YhQ2+6l5LHkijBliKgCz6buLWaPrFVMbGW3fu/C7Hrj+yiux+kiak7Z96SBv/MLCCa
3AjOdNyoJJeTv6WvB/WGaY9ibcXj+rTcpMNKSg9C8ryQ7vKY24FnxBYXhL24Yb4hSykuHkqMcNG2
kL2y240BOZI3Tb7qo01BXlvldvG6PO3yahfmDk9PILEkWfULX51WsrGvQqd6V7qVNK55IIL0NGar
WPLFxpNUH/05ytJxaeVg5t1OitikCBjxe6eQbEOeJzCPgqOn3hm9m+6eEMTLHpPp9NZdlF6AYnly
BOlAwC+6/w16t8JaRP4ChybuD0odnMey3xA5kiVeHHoyCn/DCk+WQoZKsCUNUEAlAgBp88dFgTSw
zP2e+BWJee4mtjK44xER2rVGez7i/rV7XRyBRi7pzfL8tVcntxQFsVNyAC5/L0UUAV65okS9zUdb
hCK7Eqf8l0SFJc2QadGYhycTrPr18281QjgxLpJhE//9fhCjiJGfMBq8m6lL57W68jpediuXn3ax
Z4mCIQBsZPLx9JEBENqCWd2FbgK8QmtHmk/ip26Ru1c+dW6YL27vH9/xYtuKS7HsY7Q4x7awJM1n
XLiirQDgeye5LXCuBhx/gxNhr9Aq0na7HbW9eeUafnjEf1zDxTo89eqknOKlfBytDtixtsQ3+mm0
+vpi0z5P1vkXvHvpKKfj6Vo+0Zdz91/f/+L1knJZa8aMZ0zmaYMsea0uVrnkGTVCB09W6Q2Hbr8Y
dsvzIUP9d7IWRE6P1gLXi5naBSmnFLhAmFjcsfwt7W50pk/Jmo2yo4f+r6P6KmxDco01xgD1WbHE
j4KEg1C88iS1y6L78v25qK3yYYpE+gb5KL+QR9V/5tn8CG8lFv7TOXFImNYYvlyaCCinTXJTlOta
d4zyadQrUyApoXB1AQWOufytwkHpHhpJPTmOmodgiGCaxBWHl4I0A3GtFdYp6ThcQvNU+mx7y7su
3RT4Dci92qWrlvDU2cUCrIDdT3OG7FVPV2O6atKj2FhsObiEKTh1CcJjXUYz21MuvDOtUmad38To
LZV3RrvSaxSXq3R8E5dP0fmapOGHsuiPt+4CSir6WMqUNJaPQuyeU7vZFm63EV9ITtNeomOHW0Y+
/vtFl649ogtAYkrzfsrFlBqBSOjikGf7wW39kMgrDFN2pPsKp+vpVo5W2DRaT3Rx6kETCq/Ci34X
LlbnZg3JcT4fdZxQOJA8OgEr0B6r8aZ4pQHdXKNslblU+8fy+AJjv22BpWQoUSuxPXBhQHtWLvo9
oEGCl8sLidhSCHVwJto6Be8zLkRHdBsS5zWf6NvXyVb8yafShFLnnEwOEsWeYnWJLSw8MbH1flPU
lvbA+fglQJNPVvagDWSC0DDbZejAS+AOBNe2GIUXRc6/H8dfQoyLFfOV//Dty43JskhFLZKPEmpf
YlTnKEkBlwVdKKonxerfw2NgLSMX8C+a46azl943Tlc2/r+aosvLuCiXg76N4cLYgiIDyMyO0H0/
CxiKI1ewcg48vHzlpiED2sqfAc3IhUptzG+BKVy18jLX9ccHzrmn68x7JVOcn3+7J105qf1g5OEd
ou0MW88SXNM6KRgglw/0K0TDPFZb6YYQ6HW/rlO7e85WxUqYFd4diR3gLq58wCDi0Fglv5fCbf7Y
bU8HPXU0EfYOtCY/kuGD+zOZ/+8DJ43gpK8SQgzC//EtDrjvEm710tSgGdxacbWb/JWLwHUoezSm
ojd6wl21+qIGneZZfM9WvSVi9DsfqaXWeWprgSMJEG0j/h5/zH+Pmj0Frwl5IjdZs46xApJk5lWr
k8PE67WOzaD34W9gY1PRW+5Gq1o1bmOzDDGKHfJPw28/datxh3d5T0zgOrrFvctPD/1aNEzVeEo3
3JIVW94qP54Rxt20n70jH8oNl7OJVtp2eM5ACNba4BoMI0Y3+Eh4smJXdvr63LnijQ6oe9C2xbu8
ZuYZBj+HklfExvAabskgLMpdiEd4Wz9iXWO/7hXekayy+8wjcL7en4+Ti6rcmoiemKk9R3F1b7nG
PUggwcjAxdKMGN2Em5YMgTVZPetwNf8n/ornWMUE6PA01ksPfGEf76NViKN1nz7qa4k2HcMrWYoL
rNwdHpEGBWlln4/aOyMtmlVyF1rdNrqXPcyjkIn542SP+4gcVMRLa34J+trH6L6anQ7YY6d7xQe2
j54Nw29+RxCMZmKHNun5hbUkJHHajupdmsAEe5Bs/Qd5QUjY43Wrz0SwnzqzDSQ688EzYBDdieU6
Poo22USTbp43JdvoTEMp4hzRpaB6xfWpbYQ96uptvpbmwBnake4OEYgfe8E6f8FxnJIa7VW/iaH3
cgj3Hf5UiRNS7nE7C0cDxUiEPfKlPUR3/OhXcpO9wUamnrhREeY94LlnNhmQpt4554f8Q75dfCEz
TNw4O7Oh5mSTHUxcyxy01uFq5MdaR0cKGrpPD4of51iXg9hUV+kuuyMZX+eTBchGhghZuIfTD355
cVd+DDWP0q34k5waqVy66u3srpYii9hE/swQLSAzdBASclkBYxF0gl2TUoG6+01qb7M7HQ/eofzQ
RBY3Yb6AgmbN7yqc8UGXbfB/gVgPukrDHZ7Sl9Q/OxV/Fy4v8KWjcbKmJ9HEQBwRG7Qg95uNH4co
w4dKK3gJNvV848GkCuVmhCNWdnpj57GdrlEwPOjk9PLfg3WM6GEfCr97y4lkxH8TzjZ4pPcrRV6R
bF1Gj2FXY+5AFCA5CS4rq/gsJJ85aktxoyS7rLsldICY74MePuKIyfXHibXOQ1jAer5xMmIgD4L1
LHoOAuf0C++/Q+Nc91b4xqMcfwPqGsENnTFgrTutVSyLs39xTmjSsr1WY591yufocbxNXsPHHmYD
b2cgmLmAeNlSFo6S+nLrqMiauRPo5j4BM9pflEKLW+IKyVuobwymrXiaJ3wWwq1ud1a+WpAUNlfy
qi2TGYdxegd255YuHmePkCMcV0Aj21mTQBrmCk0LAmNmNtBJAtt3a8NB+qxywdC4+W03o5CMc0Ev
wAPu7eZxca+sZ1Nz5KdkMLjjFgU1Er7YTR74W2ZzxOl0JE3PZlo57Vv8qwkIDXkT4eKdvvEFcZU1
rrKOzhbW0YVLqPgH9mTSOfjbikOGq9RrJJkea3VVo1siJLLzmKtxRDuA98UmrtMtVwFfubGGByyg
Ksk3v3LZOrFj7JKHbglvXKW+2nkd0R4s/LVyq6eW8hncjqvz7yJ3mM0AsazFq8Gwyt+wbusuc6RX
gG4ynmodsOP0Xt/H7/0qe5RGQvW7fbGXsTdrNpvoLtxoIMjzSJAlcSiEtS1M4yV51daJUyh2fodl
UncrRNPg37I1N3H4ePr7pLSKfeWdjgZxudF6ekBCqxa2SsdbQbXJm3Ilk8FAA1ZZxFqjyCPheosi
HC84IW13w+scPZp4maPgOKMzHkw/x6EabPG8zimmrvoUvDdHckqd8IPOoNwyr93KdlLLXSTg2GTI
AwnuSD6CO4YOIIIA/u8+yNwnUxu/N07Qp3HFTAT9qdirGwzCZBxprd0lzvIpdwVSUnkbKAtcQoQo
3U3oHgtnsJ/f1fepO2sGTzv1gWzu03HhByIb8RwxenLC1XLP1HVOMPr/txzT927Yzewx/3QQH6qd
YSv3SuAvee4nm2TobI8edB0i9GYWT/iR3gS8SATv+uebcD3fBf6C3T+db4Y9/KwzrjE6NJyK8rF8
6x7aVbZuPoxVvQZHdYpdAS3JhJQ7Q4KPmFOTyzej4xbNhtzAJKNGZ9ANRF3Mdc/0xmwHtepNu+YO
T4+JEx16Aimswg7egTGzQ+IFj9qq2CVsesQQ37c3y027iZ9gKx8Uwvl7X3poHkqGsZSO0Pv8ZfFX
egOy4uRvZDhhNGOUwwOFVb1OdsUu2uuuQUgNH6G+nO+qdX2T8078Aiwh6qDYyZsFXEHGKGOrvu84
wE82n/eEAvpcrJbCJoS8CrHarVqSPUULpl5/E24FP2J/pT38GMnHI0HpiZV1Zifm9IsdoLqqdzKU
kNiPIhzAvLhzDfxakP2qW+J7sc7vMpIw5oO5vKl2mBghMg9dvp0Wm6m9AqRKPyDl6pI5XEtV0pkX
fVkODqXYlOpyQW2CHGyeJsVFxI8GkSKrOeWB08NOsRLMOw3bREQ7kj60O4286Y/AEZhfghOGVhrL
rC2s8pv/hXz1B/Dgjyu8QLdrrY7CIZWXh7nYKTNbJH7PTtyTzLUMR9RfzLfEZ76fobYr/cO1m3NR
uHO7plzup+VhTsigVAQfwNP5xuNFyTnarHT9yVhdhUuWP3Suf3zlC6Qo1Ue96EZleZiXFksEc4Au
mT3Kd8JSmxHg0ieKuMAwApnPmAMbeca+YRgYc0jOqzF3RiTPhgcmPwddGJw8cuvFHSZAc5qwItsU
JZRYWCw5yciKmU8tMqQaeM5flEvd/VwDqPZEwx/Zqnwf4syd/4Dqr30uyjkKCSSX6T8VcsKm2bVk
4K9n8UBGntOcpbBeRhyBigeoSKJIQAiEtIPDZmIZnwRlrcQ+QhJFf1aitVRtYgL1Z2mNvp1PT3mZ
OOUJmTS4ukWqTGZ3m67CpsW+V7vpwuUU0cQNEv6hCjBx134r37TNPioekrGF0yIWqny6Kk2Ze/eL
TvmPh3IBpPXNsl/qOQ8lX/yahqdE/UjS+8iNrYLIQKtR3FD6NZTWctrPifBq7gukiF1l2H7CLP+4
jAssLRKWaSfUX8vhRAv5a66usXPL+Bwy5+ziN7uyCH5oGP/4wAsALUrTMorP6vKQrOgAhHcJdGkm
cjXd0tZfx9/VhadrPyx6sJv/dKkXi16Uc5yDiWIc/4u0M1tuk0vb9hFRxQzaFaMma/Ag2zuU7Tgg
BIh50NH/F+6/+nWUdOj6euft6sQxsFg86xnuobSFe6V3DZjeKG8gD8txgAZrwolj3nV7/m/BYu+D
jbivnnRPfUX11Hws3ow5peBD70YLRK+rwYGa35HBjcUasp5vAI+x8DRfezdb0FQXfGA9TruAoGkP
lvEceZ2VRQ4y39pHskZrHpNUoKqaYhU/jR3N2wvVnEw91ZAXP8WLzjGXtOPRpn9qnPOTvtS2TBch
u4NhGNwThQy1JEl24KD2VJRzFVuR5xZk5uzIXwrSPKmcvERWwI9LOy4X1U9uuUg9bau+qh4Q6WYZ
3mUXUHj8R7kH5SI9t8+6h2WHM3ghfjVQ2+8om8iShbUOFgCzAtoKPmDr4C16COkguXRAotKPFtdn
1opC/g1nE8pu47IFL8MYnwL/gUaAMoOUQhdAtMKVuTTmzDRsIBiubNVrDaSShc7eHA9QYZkXLzXi
5+FcXjZ3wMmfORUzp2WshNBRwU/y1M41gP3eu709ygsJ8+FntgOOdT4oAVT2efkgvqETr6PCcdc9
iSEK1YhU5ZCJEaAUEfg/aG5/jwynldXODGg3w2Ig8+HcXNKuQmzfxsAK1RNbo7PTjhU/1hOLzuvI
Wz7AOGV2/QMmkQaQJphX+wxARnmHMCk/3r2O9LorP35dXJb5rmzmoW5TbaOHRUUMhV8pNxjAIgFF
SZztomfKIM1vNllu4y5Ir1XcMAikXP+prKtXza3XqpUFbvYjpZJhwU4mkbvYbAUgpbrimqYNrQkY
gvgY/xA3Jf0WeFZ7hGEWDIR8nS9Z9wZHfjQox8/z92jHan3W6CUAuTyCRX3KZau5U/z3ek1AfkVE
jFhp0XKpEcy5WDnWYjEs8HsJHUGaLZ7snAHwYdWQLvl9kjk33rG6wHKQWlVxVeu6QpXfJ61x1OVo
I1m/B8tRnoF/sNH8mBceP9Co8MxFbHNNFQQi9fg82o0lb+Tm7wWIihn0U4BuNAHekHB6b/p58kFZ
3vPPUZd5zbanfpN8ENptinATDVMqw6qHIl5DStbWKOe+X/bScZY8p6DQZDciE29HewZ4nyL5KL9q
lKQ6aKet3vqG9Jic3B7adEcWdwk+r+eNGhzy/Jg3bhV7mQQLzC0RmWnQhilXWbVCfEk4zw+6bS4u
rcOsqz+WhUdNLNyB/QClDetuAA/mBj8GiksGtCBn8uKYr4TMvkgd3f1XTh8q4lPvXS92pC+Dbjl7
CyL0y+fmGjvrcH1eU2Uir7mNTSsIURrq7lttJeGBmW2BRcsKIpzinDpEVLAQWVHaZN2jKCzDcpOc
F4nuog98epEoqTKqDuEnwpXlHUl8csUteAu3PzeAI86Vx2Kn/cTWG7PLJ+yn+V/FITWdITNKXaX6
7aeue0W5zJHrTPM5OiwD1aTekw0wRNyIwWKoFyLIWkTFCKF8M/mKvOCCld75kPONag7uiufAO6Vr
fNpg/NWGNSNQMt/GPUWnNan70UrFyuCQPCEO65Sfw0KlvA61tao9CfKm6J6V66PMr0b2ZZMxBWWy
rOPVgLIR1kEOcilbOCh37WcNiMpJHPN99iT74hEtqw5JavS04j1NWRf8jZNQRDfrCwpWejoqK7xk
zMWFh2yDx+IdQwxOnvN9vlffpQ1FlLlCd0dGHutEr5pxrQV89IFk5948oNCwiJfZUiHBnS2o4ucl
lRQpo/OTfbbm5bpo/wKlO92b/vjHuYXXCmU+QEds30qOmHIpw0dl4oM88AIEP15SeP+gq0U9gChH
aMt3+8cMW4uznYOJ9C8PI9Mn86SXwQ+OkT/SbIzFY++d7sn7+fe4PewAei4FEHsyBWXkxJtySckF
WYkCeNkhMQbEXJzLbkkVpgjzZqsCkodCuIpeZ0+4YXCbVxDoOtKaJODq+uzqB6y8X8pNcAzvIfVv
ZL/2+EejAcgxOFDMUEYaYy+/QMY3csaqI/buFYf8SpxTae8QqQWGyhJdNyy4e93Sw/VwjSo9MGfB
kRqy/DKdaVYSAC4UbHhIennv+aPQbBNPeOj5tPideIAh7W/HawPF7mYr4p7L7l4wUprt9AOAJ4rh
LZrfa237VGy7FTJlnDrb+JHPB1Fv4UG+E3bIaFvB68zXFsHhFFvCQrP/nt1gV/x7WvdLpnGTTxUk
GXFyymcH/ZXLSvdh5mnArQjaS071T/Mx/6TDOooz6hsE4SP5Mz6/ZsE2JoMOwg38UzQ5V6joXWeo
dN1d5JdCgxnwE65uFND2BZ/YWLmwjALCmEu+UqqfHPjmT05cBlP0Tf2cUTtbElsX11hlmhOvGydm
WHbR3RYVdmmjlfss8vLL61W2xXzV9T5jGi7OYdJ4CcfRxSpfOKf6kdTRBu5QuUT6R2in6HDU7VKR
bRwoifnQ6iEcd17THZDQ/JDDLZ5gIl2ifBXWJbIdX0oVDxzpvAQYOZk9PJbqqMAL17b/EX1o7/UP
Bf1rKlrgFLb2jqjkaU9Ab4hYBDqd0tiLCs5kDuLTioQfBU4CQcupk4NVQ/QtKPB9tXrUbgCMXC0Z
YXRHfeRqw9k2dS6siHM6o/lL9cnJgJrXA2KN5T0o2LiZLwYQTvDTV7R5Lc3JtsNPxH8R4keC6iG2
q8dE8/ucA6u82kl9TGb7WvdmWCEG6OkIjDNPCLgv6VehfgZ7YZ486S8Z7zf2gh8IRF3GURb/1dFa
hCMDjJyDrbGT1i1wC67mJgHgOs85+nFNjK30+foe9J78Ulf08+ojt52g97Av3+mCcvAor+fX86O8
OKvz/tD6I8z0odY2IS6LlPyE9/uentG79jpc1hHKUHhAbOJjfo+upMyPv8VUd8/Nc9o5I3UvW0h3
g+TKgE2cbsdhhWoa4yN+BUNd41F9SOyBW3+hMYzjan78kMCAu9GRCX8SrJTAQrl804V+dNQNx/xB
0BbAvF8I/bwQv0J9i2/bdDXGEwEDyzlgEPkjgZaHRZI22mBkpNYSWqQLih36a5HuVq1VIkAEjATW
D6p97AlC3wlJHqcuXAQdVIDgbLrorhIe+1cT5E3sAoQSxNchWGD0+TqDzYVKZGbPaOrRgjtkhwt+
aqKVPqT2ycUO9E0QNxJTJZq5oF/pq7REc/1YiltuyZy/DWjx1S6nzeXkxPkObs7ZSl71enHVLePJ
/CDvQ5kRAXc+0cLF+RWEe+HXGnxcJLdwmFxeXiC65KmfDHbOybO+PIDlp9f8rmGSIwKrsQwORVDl
VskufTee6rfQ4kERfgPAddad5HWWu1yTQ6+n186E1CKJoJMYu3R9NJZnBm7HKtw2AQK0KBNPbPmF
p/sODypLzO0zvGCfVpoav2AsVm/45Sf3wsEoPRGPRSBBgmV0fnK2lXaboBdBaLr4QYUWIZKK5Pz9
npZUJTs02zP0Hrg9/Feq+8t94GDZOWIrgLkOHgeGZp0K++xq7Ge0pz7D8qhHL4rgl90iMteBBiMA
izQ9IIOHRZtWYJJQd+b7ZcEYKoRL5SGKd9fN4KNxJLPO8hzIMXBlgbD+9+As/Xmc/k8VeDPBF+Oz
Ig+XOLof+y8InYDiqpFeJ+ejfT02KsfmuDzp3DObOhNuxvhGoBpylwshAuJzHKYLqj/NDZFVTF4D
kl5kBdt6kwd4aawK7V4TD8MZX7bON4ByoR/Zk3yG/TI5by7wPbJ1tiqdMLVmj8aGif5B3QL4uZI/
Ka1N4pXSO6BY+6HtS3TB6B0syASXktdAu/HIEOR5kuKHvcyyFf+uHiAYW+IWUL56eoyupIVvg7Ie
QV+I17y1+1ODigXTe6Bq9gxoO07D2Tq5rNvYqzr4vTXRzAlKeR6fdjXRAxx/t0QGg2OK7JyXvjaw
AoncMqUMErxQ9SZe6sTimjelfXxJG0lKwxFxwEaTnatPN8Ftn0KQ1pg8TPTwfmOT/Wv4/u899MWZ
/Dbv1vO0Odcyl2sh2jPhtAyEW7moQEOpYf4dbcz7zsZWBJWX5Lknd5zqHP2hcfQ9wzBvunldG8/y
+ByB2/HqUaPH6dzI/z8ILt0+6U2DSsyV3jQinhQlcIakFdzMcaI09oVgqU2gkX5TFbi92k3epFWJ
dD2nPFW8aNeNl3qNy4aimT61fH/qeP2yfrcNqFMhnxQVI+1RLaV70y10vV8+LovLqEUyhW3Wb90I
bp/rBmWlCqVcpCbPhY3eYNHxYb9cTf9cuyGHD7P7THyKGx/vv5AG/SsJQD4vNIsTMpe8av0l5rE5
3/ev5xf9GaVTpwcgg5+kq9CtgO6D3LKFf+x9Mp69zmV32gXb3mkWw4NA8oQQnhuTGC7h9mE2scQ1
aDdKg4Izbia4B1PR1byNrufL7KSPBuXRgi9j3DCo8WkKX8bX4qIACkOgfzPdkWD59yAg/6G/p0tg
LhVRNxRD/+r/ffsqm6gsjTSlmUoQQGQ0uHeVC8xgi5VV81UfeEG6rO8R/nHjy6oNN8bAGR45NVnZ
6LdaIwXoJ+gR4zffPkzc2x92wC/3drMDmqbvTwK84b36Wq7xxoNAaK6rR2bnND4PhmV4hUvB12M2
wRyxnkufmTfFYPjTpv/lJm5eThdBDFEV2rzjx5yrVu72/ihdmNI221KBTryQPyHXfrnezZEXqELX
FSIPLWYrM7Hlcp7+hOsARFTD7alzApvGFWfu6DCh20j6HUgj59dkDk8tdudS7OYYtAC/APZwYomw
De83Q+eWCTWlPAHtk8cz4rYX/2373PI78LdqxDpTGMzUXgRYhTICccnKqo2lxnQOfhXOcXYE09Ht
1tImGXwaKJS94f0Ug1yd2C2/HWeJJJ4rgRfVk0Sm1fpUrat4mWiHkwpvjj5fxNgKwIq+LVX/0vlF
71FI1IGTXZaAIoTcieym80XEaGyxsJnfKJiLXV7SmYeYsohPJiy51MpeA9lJCz/ZMwm9YuE7dU7+
Idf6vgFuz8lzAhctDfkiR9Z1zp2ZHq30xvjyajTtrHEM3auRAPYNK3tKgbkgis7Gby0tWRgFQKx5
Vj6BGPIip51C8pmz8ZC8fePf5pTqmFV8CxjKrCzTTBMrRGzkJWKn0bpbavVoZYYee4GZCExdfRO+
g1rEr5s52MMVBhIDzLMrU7xo89NP1Dgq9BbBHr5RkuuPkkA+bg3w2/MK7wM647PCL5in9JJtUqWq
udWBHSsZjTkz0T6b9yJ25zAEdbqpzCMAhjGfp+jan4+nek5R3ywzIMbnufqq7+N1ovvYxUGCXF8R
0sI+/OdwCJ/GzVH6IMSKwaLG51eMYN49BI+GhjZTtg1gNJVmvUcfYaDoXfNAykf+bMbgCeYJRImM
eslCjR5egu5AHGu+0PHgz0IkxEHyzqtV/KgtJORGkGJ2Csb0YME2yEC8mBtguO9lTAtLEObFim2b
uAJA2OYdxqx+kHYG4rGF3cQMxUFMrsYmk9I4CjpylgTU4V1T7BQ2i2KbOLa6Z9VFacOXPhm9c6tl
tr6+MPOuMv+M6kY6n1HXWjlB++KCgj3HywLUCeMzbKV4aB3R2ifhHj8ZdYNOISDZ+jlbgy0rIVZh
YLaId+FhFr418UJdzrbxA00H0ysxOakc1bCxSwj2jQNkj6HBgmQymS344yvU7nzVjhrHvslDy/NZ
aQeyl1cbdJhfxl64PLYvELpQkJ2t5m3jFLV7fVCvj1eUhtV9Tg6NKmTlZXB2zB9mj2GGl0S7mIVY
t4CbhkVFq+sMC/5pBoozmF8ZfRhH5MlyWpi2vqM98Z6XTvcZ7rWDbjpX43VmwrmlUcK8Fsv4uZEv
czADsttsrotyG9u9gqHHqGEf2OoOxBc4JuUdENfow3H2wISdwMuZmOMC6aLgbyurNFE4fZ/d0S3H
kE64O+35/eGy6h7ibfzBkOM92aYbXQM8hrjKKG1otSsAY/2RMSndflBdKNpuIvrYEUHlvSnmoyHG
OFHMjgEQovszsWdhrpGkW2UFmUzmDnfjX6OKicUJrXxQWvw2eph35kN5LBBpIxIIVrCj3R3YzOhh
11yPLMM4iQAGFm/ze4B856XYLXp1wZ3rGvNE+L8wiE7AOgAKozWOQDiUHIYAUE5MJ4G4FMSrmHLb
o7dwQUvVOe311qmvHykC8O3XPBsTA5pnWwS8s+BBFp8NjMtQ+AQN2IQMA8RD8nXds92+R1szXJz2
ybYHWhICAuQXGidX8fPdl79XxwMZOL1BK7sez6MIvYW4rlPsR/xD5PKu6GBnc048BWGTR5rpD8wK
rJPKg6XL8/6yEe4idL1HvASAv2zm4uG5H5WukTjepExYqrtiHxSPLVUIfYTWwQVA9c3YKbzzCmwD
YNfzLt2UR7Q8Xmnad/OaLo9E18WWe1gHXiB44j37C7hhhRVZdDx/5sfqpXa0ZboIfOMAaOMuBNZo
6TaCZyckkt9okCNuOdoTF+uQsIA88McZ0WSox87pE5zHIn5HbTkEtcpAu3yCtJaX8355Yui3xTEh
w3Zcuws3IAQw5kiddpkyfY3n6TP/kfbJ3XWZO8kxiX0caWSsHeYUtllJ3kzUgnBtIQI028iEtfNs
k1Trhq9MQzIGl0+gpM/gBvplFux0oHx0gO7ooPDRqC5ieXrI/Ma4Y60vc0x+oChVhi9JSyVepgrR
MbfgLVyzHwbBuPTP4VtWMckNdhqMHrxGLswrtOqgVmi5DK81BG2OLybmnBqJ4MDkTJjwVsOxzD/l
00Fp3uXZe5v4F+NHDBJqnkBoK2o/V/cZvSxUVfqf0VsBXOIOaCSN+vBBEbdBfDjViw6Xg/Aulvws
w+BntK8uRo8YfNJlr7u6M/HVBPkMOOzitbJXgRQM8X3wL2DCIrtjTmVqnyfxmLTrcniEQN7WCEzQ
HWJF5vnd+TlBCkCxe9MG5GZ86ri81YsRUIYBly+71TbxM4SSdFe/unU1Fx8GnARfuweaUBWSlouY
tpoNLeGlW18fmQ/J8yUNo3oPqs8CKyj75fK85U9A2r3qTJM2iR8y76UQkCkhaechovhxjkZ0E/Oa
R5yiX/VVAdr3tWbosZePTGC2iFUyFADeRBNrWOFwvOju68fBN48AnBA6FFEuuIzCmie7OkZzzFas
eKOdneBO9rNH+V09lI/ZI3MCjYGHue/jp1bb5cIhphfIn/gxY4jML0HVcQrqMaywkCFKs4J1MsSW
OhyaY7THIKU777UfyBLgv0dJL/h0QmqQbrmjEls9KLpRvBprrA1zGBShzseURpm+jD8BbqNyU+VL
I7N69c5UFh0khoXgxhvsDmmnpelz280LzEuxZ9mEmncFKQs+qveMi9uslJ15YNjBmOOYP86M9SVj
xB/8VF5wlGOAvz5vDbtA0Z0Jpmm1H6Un2LO1nM7pAtGFQL0CHwl1M6xOx+jxms81hmvi/O81zm/C
p1S530Ed+k15kZzbXJBFkE31x9grEB/ZpgLNAqR479KdugIA+b9e8qbCyC/5NVFSKgyZoZWL1lK9
5QuxPogk+AfRCQIEOakvO/Y8/pI2Gje1XHGWIzno+rGWg/vJiP0yAnEPV/CdI7P/vJ2SlP1Tv+n7
yho3K4vMeZiEJXm06pWaA8m3ReRDSdwc1MiaTQdWq4QF0B17A9N4KirQtRj7jKnexDueQq/dLLge
GMYJ8utYY1flBxI0AOIBir3hvIrcRP80atVPt2uUP9Vm3zL129pMEOXuFEuSvE/jxUxihL7/VzdK
eW/9j8ZGGGOrqcy85kxOatkyrogdfERvM0/FyIVkaomNA5y7Mx9G6KbHvy/K1Ov5rVxrgjpO5WFc
FMltF4nbjvzLZXZ6uJKYC06xvjoAVUN3H+u+CUUMUVnTTS9TknwTG/O23DrlcaDkBhsTyweeF62t
JwpWu98zk2LYYdN9+S+8JqeuetOKvKhXU6tnDe/mJwNNAPN3nMrR/GrME+XxinL0T43p7Q6DltCW
FtgxJSM+kIEdsz3jssyEFxouVH5fTcWmvrq6ushOPsE88yiBJt7VHxqn3z8lc3yabzXfSVKavNIK
ec9U9tC061dgp2Re8psMtvylhDowJtJK40rH4CF+A0lfAMLbaOJ23lT0KEZnjdNlCXQgEybu7U/U
sl/u7ab9KV5nkdrV7XhvcmShZmFX/YLcHmEb7Mjo0+xH61WDUXlII5Gm8udUy+aPLaLvH9pNX7Qp
dL3pyrFP5Y3Ns6s1jlh7X3nNaSRmlsBQ0P77G5EmqnDzJpy2p4J8Zvy2W3cUW2rnzQaWi0UihcBQ
fZe6M6bJE0stq1NXvQmpiiYoYasb1KojK9LvlQMKWmDlSjwGOzs6OTg2F6IVl05Pph1bPY1B3kni
Gj/FNQPHyMeREmDKHJ/KhZCg9Gtlfr0aSS4ouplvgLeYZ7N96sU5dJviDvmg/OHky4/amtEbVhHp
aKSAnK2AW8PFYkxe40H+JpCkQpB5Q4MOiI50Hn1YQe5UunOhj2tCdfDwCMHcCUfMsl/OWjxZZvfB
5ROLV/WpvS8258chBrtpN+e7Aggc54BmB/GPM0ADpua4LwdUftsC2wHDupCa+8SKcjFz83tljU2R
KG07aWFCpUsJlaWV7eS3k7YXYaMwnhW/+F9d4VZAg5YAFejsImjgFAirzeH4oegY3Ws+d7IgiX6+
HDEwB81Q8RwrnAl1fO9CmMMf8XOwrKTF7BnzT36QjYaTcIM0XbpGZMkQtuWJt+6muQXGzoz20fMF
d/dDRqOAlExDDWM1Mw8YhipeXfutdHfO7BP5sWnLeFLSTnTMHvDHogOE0L53JMPZzqAHMr8y36Q6
2qk/OuNRjtcDtULOwVHznXXJo9K+V+ZHjlgBw8HPtse06wHVn7kwe77U+747tDjiDtEqMZh/I9+W
PoaXxJ4l8+yCQ+22CdF1M+eSSJ0avCen57z8DGWDTgGdfIb8s2d+r/hwKXyxWamYiQQ5vu5r+Rjh
TGMb3b4auz4Qmie+sanz8+bYVuouUGO0Cvised/b0Vt6HBiNxPzJ0crEtWY3ZNCr1BZBOoKJQWo+
EVXHhIxa1xlauCaNP/FkE6fPbLybb/HcyOtLfxa68WrpQe4O52HTbSJK2A4NdBWumApma/IZ/zRq
+BYmv4a936+K23AixeCXc8mGcZo/SPbJ+TKgaB1xHWLUYaDYB/5ucvAn/amn+v3St8dtInezfjzk
zz9HYeoER7cFaoonEk/EHFuULEtpEYkIITX+ZL49ETVnN6dnX/VSO8thdqheUjsIa4xy44BOUrx4
vAvdOnhLlDF/f8e/SfLdFBazm3OxFYJer2vS35igcshAKAb66ozUDKjakasgWEj7q5C99EOMGQ6C
C3ctUiXIJgZbBS5VXzyKs4epOkD5U5f++5u4OSsvVSqoocib6GfzKwrkg0ENIjqXV0ZML2JjnR77
seN2R/AD8htiRbtrNjVaIAKgqLvuh2CshvNaOnGHM7vQ939ftalsYnZzrtZMe07ZiWyiQ2Z1RAND
oS1pyZGuo3mqLUYJ9d6prXa2xpCQiQBlcD1xuMtTweDmmK0HDcR9OdZKwIOh6Ib+8DjqSAFegqOH
6u8KTWZrWGuW6PvVUdGmIt9EwTK7iXxm1J7b5Ezkg4U+1gwIRp+WZ2e8BxDwNohNw0JDc+K5J2ph
U7wJgml/bWZaRh71/+fmIzxtTN7g0FjNDi2Pl6ntKP09JpniTSSsqrK4JjWXPMNJcFqSxFW5wxYP
cwaKcPBGmGk/MW6eLgEmn1b+NQiLSparafiVwiHPBh53gI0Pg1l/GNz8LiyoeBCHnIzCf4/9pngT
Co1W77M6YYePi4zy9GjPPPovkT0OruIYOSzHqZnWRLpqijchUDwllyGcEQIrp41sXOlVp9oguAFk
MLXpvgEsdvt4Yj9NhEBTvAmBs0HXL0pOCKwc6v448Dpxr+yUeZA6Xw7bSrvD/3DUhB9py9qyHweF
MpMB+HdY2OHFMXUWyH8/iEzxJvwFat32bcqnLYIYj6BiDK8DnHO3OSiwu68/icxEO8RfPQ2FBgBv
IZowNPTBl2I5lLqC4MORfJyIen//3k3xJuoZWpRGUUUTCkHeK+R/1ZF8s4MbIBBzaOhCft6eUC//
+2XlMY79556QKd7Euasm6HkxErmqpT76NSKSriSvKioOghtJPUgI9QmQ2Xg+S14c3KWAxz/EeB1m
WyzswGSXKERJ1Rw2LlzPqbub+lBugmBQS6dapomyV4wFxB9SQMYWuZu+mp+4r/YY2TKDoOXoyABb
8RrfnuGgPUMIxxcKHvHqfw2PX0Cgb/nT9domTdV8tZH00o2u7si+ROhlhJ7SbnWDZ0D5mm1OzPgn
yltTuomRel2SB9fsjnikQM6D0X92BjoOF9aOZG3yOSd249f9fHvOWQagwFBZeFyCe04fYMYjotUy
bRX5aICGtNBHNsBJmnjlvylu/5ozmV9h7NuVhbNwRauSkFwDcwS3bFebGB7yF+MR+9BPco5F8Pb3
r2DyojexMZAi0VC0St4Hj+U6WM6O6T7YzZzKPj+Uh247YvGU3cQ1J/b21z19e1DjElyvxvCveIwx
YYUxmdvmY7Jj2uKH7AqYBceOwIT47xf+I9zon/TP/DqPv11Y47iNJPMrvzIS1BVd2GafzAORVA2k
5xxZbyingMeFPRHIviY201IrY6J/kXEq9Sogt2rrzWS84MT/Mfkzv6qIbzeXhU18FceO8QU6QfHQ
iYtieNQi/LrR2whBkKXP2FdBJgozcA1koNiVloxT/+cv4CYwdrE8tHHGPkQtYMyO424uFjixJe+S
NkJ9qKE/4N8hWTJxZE4UStgI/pqUyLVcZ9J4ZAKRBJ+R382es9aD+ebmq8FNdyfYD+V/iRCVvtKA
vxwItxpYwqWJ+6b5OrA7SKBnR5shFORVTq1S6vsRvJpk2SP9xsTqy81IvWxTfV2NFFiY7yRrXbgS
1C0AOqv2Qff3C+M4vNVo7OCtiW4JUL/KHz2oxrRyeDY0Ny8s3VyopNMvGjqMOyTgOXjLl2oz9mji
t+70Vg9rCZWE04yAwI9CnL46w33cJtC+bD24G5Dzpo5Ee8ZhFiZZNEKuMAM7UClLfaTrsXleaZha
aWqJqCSFntC49fgb8VVX7TByUuFNgo+Vo2B30S3TMF0zhkysRv5UwqtOBNev2uPbHu8CJeuKhi8f
MIu0U/dIHCkfwBdqt3MoNtJ584m0y7AZ0RGIqIzs+usG8hM4ZqibENRZmJHvttA/q/HU8aLtzMJG
jIbbih9hrviKfEahL/pHwFLTgMX/kDbPpLHpOzOl21ylO5VBkiv0LpDNQhcG+aVPiI8eUqmIpyhW
MCdkeuGUm9B/iNL/XPbmk7yEhZCLKoEr+wBu1Xp9AJHmyxCkcVGkuTr1DCHw0cLY+3vInHzgm0+y
Sduma/Ia2vfAO5ItiVWmX0ruAQqWgoW5FToZ/+tlb7ONM57Cly5v5P0JsXnSQja/gPASUEsLD1b8
/Tb4Nvnh1KxhaqFvsw2jP6VhGPF+QeybXJZuKxUwicbn+An1Dn41aIcQkf7Hdb5NO6qkTpNLTWpu
3MsQtHm5/fuYdmvLoR2V4Nz/czH27111m3AwA4o0pEDkvU4bRLHM5RWxD/Xi0s4EIp85CA4yGZSn
OvlTe+rr779FgXYmdOqQMHwTl8IzQudIfXmILtWO+Tyi/8X3/2pU8+di+5+nHWPTt6tmeSb2qsZV
1U2N45oV4wKtw40eE2k0MK8Wgkjo3epoME+XoH8OfP9c/Kby6sIR/j8O2lH8grE9lxjD9iuslgzk
MiICIP7vWJNNbqs/V3z/XPemtsoGuaqznG2F6vIi8K6IX56WkQuMxRE20Kz9iwvUA9bl38PGf6g0
/7nuTcBKVUHWm6QYX/F1neRzKl6djArFI2xLt+biCiRI8rKrBYAmphnJoNF4GKwUEbVNGtjhM6zn
8Pm/iGdjX+P3Q/6fG7uJZ4J+7iojZc/Xz1e3uxv1SiKMHbgxoqcykXBO7fTblEIWdek0K9lzyXNN
uyNczVAS8vIU6TBgc1ALrcybQkVPxbDbQ7YM65kaJDyi4LcYeDHG+dJx2SH8AiDLTdBBAvAy2WUZ
X+lfVla+6SiFZ6VpioQtDs7gCQk1HLSZoc+7zYhYPy2k1BZSGocq3GOapxz6f99y/6FQ/PeblW9a
S0FRnYeuIW0N0DJYRo1TkUMIVjQgQBNfnP+CaTPxUX91gL5FlDAX0rCXqJ3ixIpGncl2B9JM4piq
r+wo3G/GHunsZap18R8aWv886k0ou8Rh22pDSY2KNA9I55Gz8YjGDj2b0XYI0rc7uav+3Bb+55o3
EeycFFGexHzRI32p2/yrG4sc3Z0ILXviVf6+sJw6hqQbM02EG/Jl6vFtYSWhaJvh3Bg70bxvnJGS
Il3XF2C6AFdMY0GSOxeSu8xrJ+f5v8fLX698s7KgDDodRoqxG+HvA2hVT69cA7S7cvchXX3JShDx
OKbon015gPwhVvx66ZsFLuosrfWBh1ZFrxI38mVkVICzwE6n9jBSSfzrBQV6QATKVM//DyHj12vf
HBOGWBhaFfLYozI3glCjDgiUhNQaBMwpUb1Hap6hfpP5E2/696Dx64VvzgkN/JloGly4vO5MT5df
5OZwEfl0Z/BaL+4J1XcU5eQHJKOlLbiO4fxwP5y2E3fxe0Pi17u4ORTCoEm7S18auzD2wWtJO8wZ
Enfol1emLQ5M54w2rdNC/5l6/t+Po1+u/EUr+bbTZ0F3GXFixu4UL4JkSYWIOZC0MlosEhfo4ia7
xBvEqU7TxKqrNz01o2uEU1BlbDVPvG5N5cE8I/JIji21Lga1+eVJGbYijAnnnLlQpAtto456pO7E
uk9857dsjvIyK0QpLMavjfwTTrujouZKdw2/BUDN5Wg0PqpOysNEfvKHycuv635zWKSDXmlVWhu7
2tY4rzApplh0pcIJdSuC0Y968AjKy2aY7thICE7mwFOPPm7Jby9+UOtToZ24gTK0q3AD0vu0wfge
Ys3FjxsXkTnl6RxgFoqg3VRzeepz/yrTv128NyuE5TrWvcb7aHmp30PDxfwmdFSyIEvIdvV1a+BE
b53PWHZMrf3U7rsJdMLMCLIkToxdhQupc8pXVbE7Q9Gwh26B1k8kPDfaoW/WzQ5qfuRcymMGRySa
2HzaF+H2bwnLTdATh9ToryEnWrwo9HmBfpea4Ajvr6LlqDNaQjGXoPXZ4WGU9C02ZDTI5CI58Ypi
1tVG2/iISpIrMDdARkmRDrBSfspOjj4mrYtF9NLfy6aNphUQnQBBgDnGZq/FJlVGOA+gngzkT3UC
fTR4OujmI5q9CDZo4jtsCrP3sIMhgXBKH0yu1uB9kSyimeRdcYvI0PibPSXD2jAfrsnFLkZBD+YD
qBMDY9TQEZs9ZCewFG7WgKkXDmro86R2A3xfvbzVGm3d/O0cPPUomSpv5gURCf2VfhLWilJzp4vo
T+m7QQTq86Z1n6PwBJbh3eKEIKTZ43fZuqr4nFRHk94MJBIwG41my/ArhssBBNPlUd9B4rmPt2Vu
S4yOMZ3mJEPjWWLgZ0mQLRRywv0pWuLq3JbegPWN5tHPKfFOYhgHLlp2CAQSFG3odMxbrrElSe9q
9xJodz1C8vyGo/Qenj3pPdBxvVuF+hHaX1i/GvpGUpidolSkIT2IwKD+wgINBTByR8CTgAlCbgfl
qxTOZ8oC48JDvkL3CVOEH/UKjebyCMqnHqnv8+LjItnX2THsj/A8rgusHWRxJ6PzVC8ZAZ0rO0kW
BdqnPb7DrZd7isrUFHEXm4ISSz4PhVEvLZz6U9UWqApto9Y+o/JzVhco4XSjGzV9PUTgS9v4GJyc
V/Qa/Rh7dun/I+28duPGtjT8RASYw20xVJRUypZuCEu2mYo58+nnowaYltmCeHDmptEtt8y099or
/GH7INuzXhpaIjQGZ61FpNQOwfFywkTuEF2nd2hSPyHOi7cAbcqfMvknFQ1qrDOkNd2hEjdz0wqn
hJx5AwsOBQO4VZITbsWDfjUY2+Ba3k6eeg14Ht4NOkpD6xRX2p5hMM7o1q4CNI90ELKsc3Vq7TM+
w7WEax9C/bfQxNLgNIvSYiy4B6bKSjC94bG7HR6LA8R2BFSRTUWKfIdIUr+jWd1XWyVxoFLYUNHm
dp0b2PV9igMlzbsd7+ERWB0H/0no7eY3LmtueSM48hv00UACR18dPkRtZ80iWvB95DV4ByK8QWfm
d06a+AhDmh9p/VxLSxsZo3MP9COMhiqw4YibRLhZWYouvhb+7i1EOZyYnRjfmOhIbTvYCEjO3Fws
V8/3wyuCEuFB9Z2xOIzH+GD7PujCDcLAeMhjanQFGaLfyyi0sHRoGSg9gpNRjKblFiXdJn3jvelv
AiRK27+D8T0zIIw9ChvRzcRq3I0MsDD5dErhY8SCNX1jq0SV35iIop1EHxFtYHhX5iwuwr/3qLJ8
KPaKaHHkXjAP/HTzNsV3CXaAjrqzcLRip61BFjrzO0ncAqWPCY2nmj+ENKNtTc5xfQbC9p0nTrOS
idbvEMAdt5As0ATu99ZeyE7BDX+YdJixEBS0awGt3sFumMVCKASPh9+vPJwutvaC02eW3wkMpoKD
ms36tz2jyesOGV4GE3nnDcVj2D8IqHDv4QmGr0iH4E01dW56uY3SHyliDMOJH9bYPgh33CQ/ydU9
TuhStxNNr+nRkfKAgUCO4F8Y0sPF2CIkxfChn1kfmurw//B3xoWXEPEAMLRntHJbwS5eff1m8E9q
5KYe8ikoYhgox7Yb0TwIl2PcMfVfLYL/nUlCqMD8m+yCAZ60RFsJSuVrk0lJOGpHE903TOdwkA5U
vE8RlbkaXJl+ByhpRFdWcql/Vy5/X3lRuYyXNGqSjBZx4800yfyu30o7tNF3lDA3cKfQH0/v+2O5
lsGuPfHiNJelQI4mlSduHD11LSQhkwMEsSsZhc6fuhcfLMc4rTzr2jUXJ3ciCoFQ1Txra2C06eqH
atY/9ST0Q1IX/1rEbbft2+rHXXvFc2LzKW1KTDEWk4SmdLgnhKIVmR+mnb+PcLpTEHSJd/Cvbttj
uF153H8XCX9/2kV5IityW8oJTbzZhngPGRXFzByHx21Sw9iSzXnXrM3ivu7g/d9KlpdwKFnIzaSd
L4rOMBIYrj+hX4ZelcpAfGzfSB83ljcZh3I2anCJ9PJToLoX4TnL3Gpyp+J8QaVBDc6R/phosDzv
feh5a6t+ztP/lcN9ustFJaOV49D6IXcpUr7sMW1kal4yRg4kuk1b0WleC1QLV1LHr+eUn666aHVl
YiRmY8xCwFYE954IQqx0TBhPVS6Eyr2CrykAtf1a3+crlW6sLGVN0jQNvQxjed28CKRcEMXbqYF2
7CFF3ZwjxDogjWVP2O1SvlnajZi+S9UB/KKB2nh3zrurFHHT+DbuYSDh9XRCgmRAJ9/yco40tEkU
lBMcfzylDenh5VbUD0K7vwgry/grYOFfd7+oudReaIwmGUUixexPeXFgOBeb7tlCxJ8R84sq29pr
esJXGNw601K7iR1xdKzIXdlPX4SPv25k/vNP+ziMwgbPyEEE8yD/Kc7JQX7B/656htWJ7kqFD4On
ppuVi341Xv7rqosAXRpifklyPh6sdsp70lKE1IVth1sEUl1nhp942+fVdWp4CGnjonl5GH4oHq2Q
ZqOcrNSW1FMbkJWe9N/9qya+B8WMwNfxTSNRDdhqdg6ZObOpNcLMRiUXxdvxp+KIv1sO27khm6A5
84N5FkzOCAK3TPfdDa4BeF6ZhxphhA3T7Thyk+Y9fuHYAnIkP0byK8MSzGNE6Pl4Zr3LT6gT4pMC
JKDcInWF/C3OJD2m6HF4g/E0asaM6zTEg4tJ2QwVnkrjDuW0rn6SCAzpfGPaU6BgIbTVI6/Xrsrk
tsLww98hm/D9W/9AdS/iw18vfXE6XXy/CURFFm/ly0hVdCVgVhaAKw354KP0Il7uc/8eaLLf3pkS
Xot3keiaPW35gGNUtPiVd8QPEYGAyNkwC6yPCZlN0DitsVOyLfi4LP4D56CM8LraKf51MN4X8ktR
PHW464i7qLjJhcNQQSdxyoq8b9hm2rbs90q26+BvR8jP3ZsYJI3jGTGQIr+OjDclf2olqL84hXny
LwsFPcqZY7f7gIT+iY/SAZjeER9d2wI1KTZuEd6aMBlaN2/xtPzR4AsUY+yIIttBC42NGSXbWmas
r7cb9IOGaGVnf9V6/+stzwfnpw2Vx2Wa5AYbau6azmgEAA5X1Kgeeaqn3n3/TZX5m333TRfHsCWJ
qWSqbKTBC3bibxGxQ1CTP4ebEVdh0EMO6s5usGNviMgQOziM9y9oG2h3eO0Iz0LjJsf20XyBIX2L
ZYh1TKtDhTcMqWOKWfz3N7sa9BZnd9zpYhNcFKS2qcqmxtb/jD/bO/iNECzia2uLKXucOcxGZkuN
h9BdHT1q88v/5nUtiZgXjaO6zPk4VovgONZYQ7+p0Sk5hg+D4yNUEMz2RI/9Ff5dV+iEwv6ZPTBn
IjqjuvpWwbF9K/6Zxbyl7glBTQkD47OCFpMtA/vDL5ADfwaLxiy4GotBp56uayojpNTcCvmDlmaC
E4CR+REHu+Dt+xeszGfed4+3yABMfRCt3uTxzMeGQ6XF0nanvg6obg6H5BmfWwQrz8Ov9tG6Q9V5
KmBpg6KiOt+EfxAKQMkS3D87Xb0X0fVVdxQhI2KYK7cp/7vfp33eIkuiZzs1YmWGBCJUYwyGnehy
Uxtrrmk42S/oBhZgK1o2yHkOSG2Wjh64NBtErL/gxdAGM2bfFJqwcQLZzBtWBx/KF5mUgUO2TPmi
AG5ZyoD1tSIWfgJGOZr2UBlJq3PNm96Vh0TbWrsYgXY8HtBQCR1VKNAiRHKZsr6oOzto3zXxPhAP
mvSuIJkedejdIuuLSgNaPZ7c3Fj8ojL4bl7TezEfRGrBwP9joSgx5o+x9GjK12V7m4aPcv+sAF+1
wiuZSh1dicrqPDlHdm3jt17WvcTqNVY2zuimrohmSo9YxjYGpvGIi/LDhBACeDicrimlOXAa/p+D
IVx19d4gNcVlECNvdV/ikiscq+gJP26RloiMswDgbFyI0DwIS9CdAP6RtsaHNcL4yRW5W9Pue0f6
hVULpepAoMWizordCjIg9riZimfSxnrYCYjCvI3ldvTRxXlo6UfR0amhmdwV0g1stCb8YaJS01KL
Dsk+VB80iUmp/ygpt2pwpNsd0PC43CK4Jq42/b+KA58/8CISVRH4tsnsxNvc5Wg6l3fFDTLoBjqV
KODi6TF7SGW32W9aFOHj95v0K2LL58W1JJj5g1D5+sjiarzkJxLjngZe7S1D2S3a+rvKrU8jXqLq
M62y7FF4WLn6v0eXlOO6ycJG/1HVP0TPPh1PyiB3WRXTa5duELgsfs1SLjlU+9bu9+hCrcX8L572
7+stDqhhGM3cDCfjnPxpTRsl5x6lDgU1+72l7ovu7P/y76VZzWui7Ryce4V5/JXWuavjTOULGcO/
b2Xx0RWpy7Ou4Fb6Q/ATkWQcHo7wz7Ji19O5NqGbK6QPe/weJic6qr9zcsebeosEn07Td9b1SZi9
8o8OPbX8lJKX67YlHMsYrRcG7DnUefF3+ajCX5kN+XCEOQ6kf7BgtWdZRWiZXuaN9DyNp3zYRK/W
nVVvgkc0h/Cq68ct9nEj1yo30FaRrwYCrD+QBdPP5uiWoHniAEHCOusTVeC+n6d9ii7x3kyOHd1z
ZGqGt7a/ShLUYwxGNrSQHyropOoOE18xe9OIHqaLvE92g47SjBeEZqjekMLRYb1L4RTJ5+QRchVF
Y/pqHMGqeL6Dq1z3HIQ7fS/e4GT5pjz3j/G74rV/5kc0TVRvrmYhvMnOrsWbalZQKozDVN/DoVfp
cyK2acIo9Mq5g99s5PfxZv4rj8kjHfpyRi4GB2COerSNvfoKKyMHM4HX3LyOrhWvv4uy2XngQAec
PrmEoAgirrdh7InJGYklK70y8H+fnA7VQV6w5jS+V16R05OmVjf13WxdccfMHH3c/DVz6nqjCES+
2Zs9zG7RKyo1EsvXHCeeDS+le1be0tsC38LeTW4B2U27qPzpszPwSs9tmXMfqdLfIDITRF/QoMTh
qTtPzbEnzUORyaxfa/GH1V5f8n3EbMAqGxu7oCTcCTjTMc/QD6J0HJAECl9YRLgPhvWzz8gAhvOG
eQNSSK74flFeBI4bnVazZmsYpz1Xj0b83sTvwgs93BKjPOEo5D/p3eraa9JR9+AxC+xBvKuSa0tF
sip+igHWVMH9ZUjt4WJsQgDccgC2tuCSs0y2sTHCP2Ws7crek/AXF99JF0XjoBIOdHrTx6nwqDwD
tgUisICt6RwzNcDCEV6D8rOSsdVMECphIO2ZZJRT+obWsiXCHcUzPn5RY8MRjWpLY7xNr2jiproy
94fT+zgCUIdbzOXyhFUYSNs6+6Erj/R7k/QqpnDTcUX2YtroE44B4t2ABRKWGggYFqwTbdvnuWPI
R35Aa9QfTmhNQ5W8rdYE9qR/ZwF/xYvlPDq0RqWL22GezY3u7BCCBtjbO1BbvND7t7VG3hd44L8v
t0jexOwSVVo1MojWHc1H0ekJci5AFpC1doHolPIzMc7ISbI2lQTHSRTIma30bvjib6kzkl95cTcj
UdBPtE2VGQyEVk050u3NW3SBnHGeXBSmy2QgezUu+6Q6xAjTu7l+tTrK/3dZ8vezzInqp1PGSDRB
7mpeXSZjqErwCtEkQAP8Jn6rf3RP87LedK9Sy6ihGlYqMG3t4sveilmaaVODI0BjkEFPcD3eVqhb
yX/8cRP/ukRuZs1GunOwbW4YdLNDUF1z68HldRtvibpBfdmJJ3wh6BVgenTVYK97q902GL2a97KE
A8hGu5KqTXBOzzmeg+bxEu7bPZkWe/wFU4jMDd0KUyIQo3cdupUrpfzXQ+t/TnF10bVJVcMSNI1T
HEGZYt8oBMBXQhBkoM6Ny19De5e5PdvRQRZyJYFYe7uL1o3Ydn7QDPOn5cA4qBTj0uQUz+MZY3Ok
cWcd+gS/jtVE4t8p299Lar6vz0vKiNLMzLku2pJP2juRnefD09DYBN1eFWjtz/2W3FMv+EQT3dZe
+fxK/66t/r7+fH+frh8XQqkrFddvD+KH/64BNLi27xC3QG7tJ7FSv1vjCHzRXP37oovsSVPpOic5
4AR1W8+CrqEtavfDAzQG6G/2Oxpyk52jOzmdImLnykb6epX9Az1bohi7photKS6IOsYWUy23mGi0
oOcy/sDhTcPmcCiPsyzOZViTAvp3Ictzf7ryYgtfUuNidQagHFk6YPbRVK4f7DJtE8f7uD0xYZY4
7d2y9VYW95eL7NN1l/vKKMLIymvjrPTPYf5i4FYi7S5O1LyG+W5UzhPZi5NYb4F8DeZ+/IUvrr9b
uYd/V8d/P/tig1nJhDxDz95GNbXBoN38OUNWNQaZoO5RUEF0eDM7Ze5Xrrv27IsNJqtTGSptPgOQ
YuHgQ+0iMdRJ27Z45cS72YaQmWFlN8UJXwx75epfbq9Pb36xvfQmiadG5eq12zYnLIlBX8wum5ht
4H2lnrgZ0RmPlrD22Guve7HFysYyMkEBdTcwsDB2iXmsRBwifdQgSFfLXah5omPgwkZ8RXxm7bm/
DKefnntRlAS1BKcT2atzXnn55TC6QFtIVMnOya9pQgdXwlbBKQwuwt6I15n+K9f/UIn4FNZCoajC
qeGw5Ks3BxNfEScrEbwB72jgQJIdKfUvO6x1MRyO16P62uUXSU83NUI9Xj4+eyLuq31GKYWD7AHV
sWaLwbmLcwrKtE6YXK9G9PnV/iui//PqP7ppnx69GcSYLBPsVTvbzImuVfzgTGWaOGRQelwKoXrf
D/cQXZy0fs6CXyo6uZG6X10DK2v/ox316UaUrCkreEUzBA13sojCUXpudthZmJC5AEWBUPIkZe0g
n2PoN4+vLnac2omiIVcdwGLyTVA3DyKWOo60q8EeyicgPOPVf8A5WHlWdbHdrMnQK9lgvQMLMhCA
SVxs3Gn9d7ZkV9wFnl0Wdkz/z22mLraZcelHQ5JY5uo2pfXZBUeccCyPCkwTbcv/gQJwcV0C8Cwf
s+kQOJ3h/v8CnLaQ1KgCebJEhaPFHDa9tKWiyGzgH+W2bbYT3D7ksnCjWRf7+YLbb4iKCAxDk2VJ
E5cXHrsLz52b0/3lhHr0r+5BAFYLtBQ0DFrrT2Gz6d6CWzRwyV2vo/0AEkmjKGNeOn1Aft4uv6d+
A+pzWOM+f7UCP92ZsXglddGVUx+D8s59CISAPue+us4moFw5oicw7LCHc77/Dl/0dv96HcYi4oyK
IaCnQilF/1i4EuiUX+zGiQR6uG2zKeV9hXGdKzPjAjL3Y6y0jSk+TZerSXmUrIcAgRCAZIRJO8Co
BupxeQKGgyKw/1Loz/msggzmcDVEfHVKfX5Vi4Kq9C/C1IyBccZpmBkCFjq4UJaYWdql02Ol+L9R
ErTT2vv6Eor/+crzR/wUnKbycvGHOQnsbZTW/C0pKDUnvLhsdOu9GjLaQJ91bVj5Ze75+bJzHPl0
WSPqUsuXeeDeFm7iX/rPi4MbpvhSwxdD12F6rNECirdrsILVx11kX1MY52JdzzkvCt/BFmVb2niI
dMOeSf1dqhAYw9GmDbFaM3+Vf31+4kX+dQlVyxJn+PuQeGHIMOaglVeKtS8qN9VAeXkMQav8DE1M
vDbwB7Pclsbxyvb4Qgz07+2xOBVqWY7GbCJMcSg2mFsL7iw7xEgdaYD2d/OMs3OVIoJJC23mu2w6
XBTdGmn8tSnM6p0sToqwH8ok0KkB2pER9FbEJdi/jsMt0vKWuMlN15hN6tyI3OTCYOVwAQZUwzY6
jOqOhthqhroWrRZHSCgJWiOEnNLz9JKGlCO40l2FPkwDMNtykufvA9WXnfNP62E5q+zKi1ROFesh
q3/I0XOh/LmghG1c02TO7pL4jFIOPgfZS9M/ChXI6eqmQxqKcizr9iu38tWh/flWFjEz0HGoMs15
U9SHiVb5joYq9a6T+wegs7MZWwOmcP2Vr113EfW6polFbWQx+ta5bxAvPDI6UOaWuq37HlFYyI+5
BVya3NRd++AfzI9lgvT5qZeRL01S/RL28wefhQhOo4hoJGTkuW8eXDwN5/iWzhvHprJTwZ3SGkaa
AgwqxzoYj3Z4CNyAtuUGk5qLLdVePh5R1o8OgZe80XNt47vgctP2T1oAGZB+sLB++q/FUXMRR2P/
0idFFHLGzlYfOHq3pgNgHHeBGGMDWA741dt55XL1bvf/PbbMRTQtxKiLx4z0vgFOv/f9e8yZWaAF
zgClePT74+CqzT4sT9Z+ndeycmaai4CaysGlqbOYjKt6Uw9puuvSh+mIATajE9usbtHyxzgE4+5V
nMGXfZvPS2cRRUno68EXKS3MwY3EK7FrbWhFDBYuNEG9oTnX6nuleXFxzAGldscq2frAfu2Vfbv2
BhYhtAwMqU0tatsaMCIlPSmnyLQI8Ew1kehZGaWNBmVhHTK5do6ai2hptkpUSR1vAKlFEPvj79DB
/wJL3j2i/JiiYZo7vHz/uF/ANP86u5aT1UiIBbUZyBnGW44uEdFbGmYz1USgayHZjLYsN4ExyZDt
OEZecq/9gWFk0VaRbIQEr3wdxsD39/QFHOjve1qETiOLxkZrWISNE2NfhHsAgn3a3FJJt7p+h/cA
zsNr8MIvKV2f1t8HFOxT9iQIXVpqOrs+AY3ie3n+m/ShfqinQwPMPEw2p1K9q9J7xQ7CV4k52Foe
8eXw5PMdLILnRWmktpv4FgXMpq2KIDBZtS5/KAia8kZGqHddOGLliF4izg050+pIsnSSxgJ77m2B
DUkCfSSdebKjiScPFp3p2um4dtVFkJOCKA31gk88K1VKycnwkY4Q3AHqZvhzcJOKYUBe3q8srLWr
LqKbpEVdM2kf7brezTCgx6QkBUhl3fKoIbB6nB9WLrkSTpaSnFkStWKuQTGiV8To2O5f58EO9r5w
FWRaFWAmXuEhrEn1qR+Ttn+dxJJsSZJkaYr6EW4/LeeoKIxAIRfAJwc7Jxy3inLf+q4ENSM2kXUe
dbsP9Y1h6R5CnYhoXRoAWX2KVNF+YKTM1PxWLm2jxeX5Z1Xgt3znZzjy0rq32/CqxKxlJP5GZNX+
Wwh2S1FP1eVRitBVPij+TQkrVP8hKDqOuQ8mPsBGcOoVVIH7c4GxDd71Boa1u/IaLeig3hTDscaG
BnvsEV0t32S+JB2ReS62eczJZ3nyNlK38syE26A7/wT+dXRjDI8GT/0NUFUdHNm0JRBBwSb7gVDu
D5S8VRv0logE4Dss1ZoemS00V3BFvRFpc51HxHaajSxGtkkZXaCra5anMLtKyV1qqdhMWnMdZKhF
o/DRHi0QLsPG8rmWXYNRujw1yAOkD3VeOCKMlQeL9hdSeoMbK2+NyLwd3xBHMbDjULxo6mZBUFW9
n5gHy66pnS0TtI9ulxbSWNqr2j80sJFEBavIDAHxXQUTx0+QCDfsuP/jNzd1/jOY6X7Bvsp3xbP+
a3aiTnO0uMcClNxvVeAhEhAXUruV8xlTP2V4v4CJ6OypAustG24QQjfCvSk6lSyLNn5M4f0PtuzF
xzp0YAfaCgSZqXMGSvY69wztECe3yWx53d9iUVklV91B/CHucQ66wP4FKqnb+BlS64caAszClt95
MetbHUaRFj/4INnZZ12+h18ID0+4ucHRBRMA0jYHiNo8IX6YrdkRSZPrawxTLB0yFJ/fU7D6Qudk
3i4APtorMfOQ375M+/mxC/FtAlNWAR8ucxBZe6HYmhkm1rba7qxH7baqr7P+lHbPxBbRDf8oBej2
n1hPY3lT5Vvp8icK7rTo1pzhI9FWCLzAL9w2Yrld66cMPzjGmEVQbTomwx2eQ8ANwKNVOyneFdk2
ST05fcyRvYzE80tQ3Fiy78Vx5pVAvPzAnThER2SnSjsotb2SFo+o6Vv4fg+9giA5Lm1YldTaSbRe
4+ouMm4C5Q3TVRxyRuSrtby5U3H6K09F+iT2P/rE8gYlZsN2dq8w4rBmGSUJCRTw7/Kxq1/FkoJ3
wp6ZtHseFGsIZMEkG0yoV/vWMDbDxfcmHNBrDNOx9A3HA/bLQXQjJreRtm0j72JHIaesXWPMAOHN
YaLevAwv4NniQ7zt7RpYSLwTxKeqO8b1TZE/htE56J7i8BeV1KV4jTt3DG9yyFg4V8lINIfnTvIE
RQOpiFT8VaY+G2zx8XJlml5QVhur32o3cli5sqU6KnJFLR5qJrwvdduBQscyI2NuLEBG9I9tgw9R
i+9p6U34RwKHYTMb7SbwCUaeL++CWHJi1Ulj26C9gm0TbsUyrLf8YOIlhJNQOd0V0w+dRRJ0f6xz
jBpTfhoub6qsINp/l9MskMSjlD/21vH7M+DrouifUPwBSP4Uiicju0xho0/30v0IxAnbeNlRgx8a
YqUMXUHyJkiOASu3W3heKFQUm/olUDdC7tCvcHjLL8N2AE5SYkC4HZ/j1w5tuG3xUxP3LJnxPnhB
+BofJv8ZKS2TOXux0vf+AjJNRvbPE3w84acnaC+RHLW5Nt2r0GTCO18CAXlNwA8uv0LscIDAxNcp
rkgKWKn33imuEb+3QdLMLY7pYg9XUs9KQohiX1m28Cr+QgmwxGXMbhs7Fx2ToATMZqUboH153H+6
60UdN6ERH5WDynsvnTT/FaLObW3ozuhgZuvbNt9COL4Yf4zuUDKRJiAB8YVwMAuxWcYxlR2/dPLE
S61fxivl1p+L2+AButUxzmPKcGzP1V39IGK7iG2kuQdxG//Rb4Lz8FSezTfxTX3LfgMJR/8qeh7v
vl9TXwI2Pn+RRZmSJYmQW6jCn0FlJ/VGw9r1pttF+yCCBbxNX2lag5kFRw8XwcsgVuI0BU3HAwtM
5FF7m80Gmq94EX+DM0IssHWkP9NP7E4NgByEt77eatKhgUSMUydetbjcXzbCFlbr76zON8kbBMqL
DYCrU2wdIXYAu6uKpmsfcFEQtXlUyENCL0Mdd2q8M4ItFPncHju3hf5hPiazuAZc2FpaK0G+mrF9
er3LAYA0krgEKmkbh7VymvMhH+Urd9gU0X7WXpJ0D5q+Y8Jgcb7/sl93H/5Ztdqi+mnSoJG11tCp
fhrA8Y4B0J8sdUj38DfA36NwRowXQBBsV648v85vUkZt0TrqL5lidhprStjhrGViJenSw72TjqYz
U0empxgS6nUI9Vp+Hp9XH/zLztWnB59Xw6cgo8hmOjRzG7WITuhlkqOlLv1rdB0w20BL2q45DRxA
12vJ8hfg+r/Cm7YIFLngZ4Uxb6bLSSMDta5HV/85+1jb2RujNliLeA/+IZN12nPqBQgSgGaleaVB
9wreL+uePHOv47svsSiPAgANhhHQRmscaJNaxJuA5dYXp+ptVDbqpvsj2QJd5OIAAtFylF8rK2GO
Ht9df1EoWXWTNKXG9c3H8qfkqOoG0oYKtwBOTOYVhtOHCGuOO+uBbCChKgXhslI5fcF8+fujLPpB
g469oqqzHERwZsHVrBwtXUWQrKq9gn8oU6+XEF8p4dwJZzE6xZd7DfeoflPNbaHVxbn2RRbxtq0H
pc5YJecaWKCKrWBWXdX5FuRxyOxL2FXyTd8/R9o7BqthuqGrjiadF67hi77u13zaJIuQKHb9hLLV
ZJxDYz9JzjB62GfBWuh+1duKVtGtnt4bFzvYweKbmLxvwHhFqNOVx346I4lDMwUr+icdv+h+bxYr
IeTDlu6bhfOBJ/+0h6e6LTN9ApCJPt8+fgn3wq8etqIByFtBgABZCynY0tFgM9ukOjOPCejgVnnK
1EPhakc/3yrNDlalM3ipOc/rHoE1ODOk8Kk+BTZIE92zLgewr8aBoxeNDZDLvpPtstCeJ7KdLb83
qECQLL/kPwDUMrBVf8fhsX7Vf5b2hz9hMc5mLdPl2Qzd+gZgY2WbTLTbW6MZ1w6SL+v/f76Xvojm
lwSevx8xr+3oI6cB4r6MqZTNe+NKGFBDbWQQQjPV8L7fwfKHPcB3X2IRzOUo71OzZ6Ho4z7Mb6iF
VRvPYTFxfGKc0W1r+4L0O7jz6rmCPFSVB+IdqO5t9megaN60eL2IiFCECZ6fAR6jzeuQ/ogu72aj
eax8bKEvb2Z8jIYXUfHywfXRMa4Ii3FzP3ZXHdRuvFyLPdIvJXzzYE5ze8icwSw3MxquZT3kl/fK
9+TiNCbbAoMt6hJtnwb7HDPfcDP+pjxXXyxjg0a8xTA9IZkBbELfAG2rrYZqxCYJDyPayaifnkuT
4j9577rrRL+OFM86RhpoLI1f7HR+MfKEdnAE7Gitocay+CXpcBb2/K1yim4FeEWMhdPX7Jy4TW3X
V+VjNQHCt2VSw218U96aAQK22v0srT4/w9Z0hGe/tCUODFLKapNZGysgc3IuZ22HG9jTzIRLdsox
OEjHvvDCxvb3auZpV9o2PZkn80ImdlIqT3g1gI2chKtcpp5B7ccLuzucpUTtlATOQK5P4jltzeY4
4kuP9aql3sv+SxjsS4pEHfEpK/o19Ls6esmbYwcCyip+XngrcUnEZv0nEeRRQd1NYvIQBacs4jxR
m0MgDS5S6fBtcQuBxyNkFL4pLzekJEYAo5qSXdADckBGqVMQs3NEqFYGZZKX9f8NevFTwqUvDv+m
7srioihznwwfMrwAt/q+2dTypkLc8z+QsFpJNvTlkW8WoeSntD1nxTodGe3kg9uhDa6+ge41IDJZ
6Hbx383oP8WDxckey3laC5Kpn/FtZ7YkoRLnTPRbf//faIkmkQBkkNHS2iGmrwWjxbGe6ZJhVWS2
Z/EA0yJOT9ACLgHT6oDuGpjNEePZavydhrtCti19i1b2gH0BWttOjwst0v7ghF+qo5hxjx5yUzoo
3gAnql9EMhdNGmMDDdZH9i100uRRQoTc2mWXExvRBHfhGo9k7vhW2wZpXeOW1mtmeHDKh5dIvAtT
eOoDgkEhgGRIcj3W8tXmsv0vVPz/Siz0RWKhVnmRSD3ZXuMIJmiF9q4LuEVnznLjuwFyGyZF1QYt
/9lnCuEbh/Jahvhly+LGeqGcJSCGaxqC80HwXbxeJBhVHBWmL5FyydtiD91+JhLRt7N1edOgBfH9
8fD1iOXTMlykEZJfN1becSzF+yq12+30LODZgLM2RA0H0spa3iKtZJRL3NJFnVTJ9EMwbBcbO1d8
EKlaQS6SZec2fbGUsapitxocDCR2WP4Qrsm8V5LKr0cs/zz3EsmUjFadpJk+13XCO/v7ntW/UV4n
lNeN3/1OXCnT15LYpeJGP+ZToJg8towDefwamv5mws57Sh7l7k5VjoglmKe43NLoylXXuNAIh8yb
lU9D+yaGx6G70f+DEnOlujUWwVYqw17sJvBcZbpNNLQFbJ9mcOe0rQOU7L1GybhHmWynWW6BYTtn
s7Oy/tbuYBF+M1PsW1EGGJLKD6ryotoidgIoJ4AgUzG9VH+X8lMhuJk7MnveptHDyvVX0nljEYab
0NcLIwEo48Osl29hCbRIv0TIi+HR7oTZsYWG94d2My7zFFj1uPYC5gf8Zrsbi1BMmRunmkSDIRQ4
gK8lr5X2hux2tKGM297Yg6PFOsQ/TcLd2jGwugkWATCpQgGzCpL0WWkZ3ZDaTl7/1x+S3R8ga7V6
xbXXvQhuvVqFwVSy4ERxmzBIvhzmvpQjy56qgtHPL8Ap9iXmFjLIoLHYYRu8KnA1J7zfvfFFyDN9
U6+LkQA7i0zAAq155tk5CykwTMS3qxFv5bBdYpGqS9EU9Uy+odU9eRl5JhBxQHGQzG3Rw+AVmSlo
rv/B25637zdPujSnLnqmQGb7UXM01a1ujzNhNLJR1NLzm9mjEnWP1ci6sqCXAgWCHpalMb/e+KQf
rIbkwBl2+sNMgZhoNf6J+zt6h9uVffzlS0bASmLOqZvasjFd+VatFDqQibE6FT7kvBfcVRI3l71A
dUQTacqXycXfqrKtYLcKVPjymT9dfVFjlcZQKK0F3KwYEBUQm5NE2Y94iYQJ5AVzWwvfZgZg43+5
uD5deRHB1cafLAUleqAiRG/O0x3V9OxvOAGWIsFidyGLuFn7yh9ogH8trU/Xnd/Ip/o+nYQuEdDm
P+uPVbON0P5hZnPTjb+S5lXR6AJ16gZ51o15rnbTNgiBanixvtFug3wzvjTu6JDRo7+X4R+6ka7k
U/KOtrpJ6nE37uf1YT7iTRl5abavlA1Sk5JbvvVv+b3lVJ5xg2zlNUIKvF6K5vRY2cYhLm24J/wn
PzzJo328Vw4B7bqfeN3eBucMjy+m1PMfitXmz2wtXTjF6Rfe7DSvwXHN6Pn/AEM2R5PvXtTigPGt
SC2Slg9UQ7cbnBrJNSRzsUGf1J3lcsZhBdb/RCHYQNG03Sm2LH88VJKtpXpri3Rx0vSR0ZaCBR9u
ms5ReR23O388yMEhN56AWwBJNPcVVJ3wjzAcjNVk+8u879OCWZw1aT1VrZJq+rmQnyrxSW49MXrW
7v+HtPPakdzI2u0TEaA3t8kk05V3bW6IdqL3nk9/Fktzpgv8ayoE9Y0gSEAxGYzYsc1n4IoFC/nF
QafFPMS+403uaDxIMTWtV5fPsnmMyp8UqBa5uLd4tbZX8Q6cOxGe/t1E5M3v29xMNt5I1WQCCVEs
TLQ/VRnlyR60tlm4zBgaRo59Ir9azVrLLXu2OtT1pzhSdh8HMvXd2+nN79jcTlE3R3ItEbNbD9Su
ojY7k7HqkH6d9nL+SR+98gDEX79EMTJaflb8CG2Q1X/Fzf28kLLHxJxM9JtWLsEHe3g7BMm0cuiM
ArYLAsdIUakHOT8X8g2C1ys8hMaCiryCbzQ/zOliuFnmaf2V+k88iAWHaTsSKaQwkwcpBtZsoqZ7
m7RY+VkImpGfrQmE4yEznzcnuT+MEhdc2q3jkfXQCz6SaEE28V51srKWIVnS3Rz2knbVyHe0hZHn
vJ5d+iMoBa17GV3gmkE8XU0T4dmbVye6RPRtVMHGfR1+vonEslX0CSYd5l17hrCdyHfJneppF1W9
JPauguOA709jnbvaa0vIiWuuNXW7UEUlBq3FS61eHIyRpvFF6UzfHDzF2nWfguEIyrW+NnXoezsg
gNP3VXbDuIlQ8tFPGnp/wUs13E3BHqVlGeWCNjoq9Pxk21OS2zmC+neqUJJGcGM+4LGOnFx1C4AE
xCiCHLcou4GFMetnq1s94Rr7LBOA+n2r76rH+Rs17x14o2XnXKpHHNNuEYk0zMN43T+j0BASDezd
tOJIdsGdiYcDUkjPn/r+qONrZh3oUyJ2lD5ZX40ZNQDXctVb6zllro8Gnjf69Ynfet2fhq9V8itE
ZSLFcv6olUjd7iyESbAPVFbZW1gS1Vdcc83sqcjuYrxOZt5I88yjhRSYvUMktqKbgZTCoUb3MGO1
bpEcLiVXLk/0zfT8PtYANfjNSHuZaTEj+WJ8Slk8nCdMdx2VGtejjb72HvaJgjdDvYv7m0E6zq//
kTadAwDgVu7u6tbVAIwoPooShemay777hZCTwTzuOoh3UbvrHiacBR+Tr1nqJb/0G5zk1euVn4Oe
MNxHiM7pDkFXBkhoq74AoEo/rTplv+bvynhCIFj5VVdATtoL4Ua6QiuD2UaeIGW/K7mk7V1Wurp2
rNf//fFpekWgfRReNrnEbPX5krfha1FgjZeiPxu0+feT83dRMFUu1OW2PS5rUVBNFAWBSNTo/fr8
d9g1Ntd0pZNJpQ71+VSTYATtFc4Z3Nah76ACs4fADNJVOU+rAt9QHArlBIVjxTagXvyvSMxIZ/3/
XPZ15P/mRIexM9lqxkU9qFfBQQXwol1KLNZvVPXnZJPlpH41nw39JnOD5FrwMUQhdnNPm8VCS6h+
7b9O6JkxLKhuQwK639lH7MoYQNMH3+sZ/gL4zDuYCwqCqybIFIzNTWyMk6GmKiV5BvY1+TQAfU4W
NjPAowFeZ122oH9ervWq5TqeAHEl7hB8z1DJOWGYU5wLBpJ+E94b0qNtRa5hf3ZwX9Osz2XnORbm
dvRd5vpJRlV/+gRia/F05HOQ9hFjyN/t5b35kpvLPLEKvXbWlKvba59XL5RKxvt3cZE1P4zCQang
JtjO3KQ2r0c94dPpX2W3eurPik8LvTvNSHSikYM+B0DHv+zTGoSvzbseXcXMa64bTB+/ZwjfiNBC
7+PYf7/+duY1qYsWtegR3GkxbsdefERkiA77CVHKzitAk69mSnCR9h/v4dcd8kFAMTfXM1j2tIlD
cm5nxhdS5Tqe7+T5iEInppnDKx8txBpBAgRziaVTjk+zdDH3qnNdy3e6+ssur3sJ47zhrjb3iEEN
8qfYunQrbFd9zrCyQJMIiPI5bD5baOGO4PEl53OzqraDV3OV6j5AGFI71NV5MW/M9r7FafGmOax5
/y6V0BW/KoefTVciByo6v+/W/G/WfFMQNqMhV+BVzLuMxvwpxPJ17dXvm8anR+8qz6kvrH4FIWM7
Qkl6w67mjJQ10C/6mUoQJqpV7ivYA5cZom7p9Z/t14eHtcdN034XATdEV8jrwONNyOwb8HxjxFSe
2r/3ItxfdBfTVXzIXXNvT75iXroUEuYO7DwkIzHbSrTsm+JqUqxOTcJXglsAyxPjIWO9Mwp0rXhz
vMr+CULo3W7am2+9idVxmg29XvLQZq/4mbbP2mOzjndjL8bw0ULPxoYbhAsTQywmKaJVt0TP30Tq
PM7ktJAIbyZ8x/K2aU/JcNAo+MFi935P/YSGeZkDTczOgbU3kQlFCyz0Y5WRzrlMj9WpB8YyqQ9B
6HfBbdQeNT/RPDDcqUUnFnWcF0m6Da0dzcl5Zc5aN4Or28/x4BbgvIv7QPqi1c8tOVzmg+ZFCDFT
77+M4UFzJeBsDpg9vzEflwUJjpCKyq+UUwvtDnyPemjDB6e7Akuc19ezfbLre5RyS1arcvFOELao
3q+/TdPAi0w2HX2zRcI2tjRpIipRua0jYWx8W6AZKAIzZDJ3i4dVIWrfgmD4P4Lw78duNsliO0nS
BtwKHbbjaOtV5OocC7tgooXTMNpOEdvjjx+72Rs0ebXG6XXKEk/SYegdKl9R3GCfd4cVNydl58wD
PTVrp4+D//v0HfX3+27vXFkJ5Hwmk7NnBKE/afE3LbwhWbNRwaP5aZkB6APPUe4V62KBOIhv6/Sz
4DcIPvW2YFYb1Qi7mYNByJn9xW/XgBB6jOEToGxo7YNgw0VESIN+vwv633ff1scAtXLTrqgFAbqu
4qYw3TEc2yu2L6MfSpMrLOgIZuIr9/1Rwu9V30IGMWyEPbYyauJsh62HC+k58ePrGI6/6xxsP/VT
WVQ3iFZ5c9UprekYiskqR/QUqbuHn+ucGkdSI8Jht/zChRyJyVmiNV5/1ZurJrItq2/l141ttZ7h
F3jrUa5Yu7Xn6sw78hyfwkoUbN+Hg75Z4U2FMsrOYkvlK2dJLS7KHsBZv1up9QqYluUo72kbzrRD
/jB+bKuRcsRlNw1p3MX5HooOqp0yrECDucl+3JctVVC6h7gkymaF77uJW0U+GEpX874OHLBoP9tI
eOGpprrz6MbIjtwtXoexmA+v3f3D47uJXYOmlq0yUYFAr0C16Wl1UUaxNP+s/BXsyn2Hvr+4VhDt
5k3ckqw6LOSeKhhwnOdEHnQaOE6HEeSPKx0CVAr9dZkd0cu+XzX8N2Zsq4ZgMrR2LgHA1JWLWIB0
rdFVdJWjgpe7G7Vk6ouXYhGyDx2hK7j2ftr0++EbVFyYoiAd6QrZKuoqvXwqM4rMIn9SEFfnJuZU
GQW2AKDR1W+kldNOcn9g054B7DMJaMFuRtOguorDr6ufEh5V1lmrr+oYkIZ41rKWDf+3rPj9Y7dl
hVM3jZpyk7Ze8hQelVVZ7IF29R6FLeFM6X0s8u/zvgVCDe0Y90gx/j2cBZxy0L7H7IkruF0h2g03
znSFCC4YffhVw0PCHZ65qvKNxvqi7xXRrfp+qvf73TdRT3GaohlWQYWOVHOV+oV+Qxv64Ay7wm+g
AO+0w+p9XMWPod/GIlDMuvk/WvpN8BtiqMBaT6gPKhzfrs3yRWo/9/1DaaNFVKK1g7+nfkj7pzi4
HuunMLgd+7OJHvFEl9IThAfRpt0kcnljxh2gSmQBFjJYhA3IpiSGuWWL1DmmI5FHi08Y/0XndBMP
rTgMZbN/5aO30l2WYxWogHMEm+S4Kcq/wGS+rd7TOYanohghiE3mJiBiPFDWRc2zQ3pjyUmLPDmk
ykBKoozhjF40yKDewhDrUAi1n0SffhMX+6SNk1h5vfci5zAmpz4+xRK+DACbtW7nPCDzGpzr9Epd
8/cW3C9EECBkgo8uWP4tbklVRweT1YQZiO5BxwC2wDSd67c8Iy0zzzd9hCc1JP1Vy6Ok6G5vBD9A
kHf8H8RSqQdLlBEPenTu2PM7hdufLwBTiYi5DjBdMJr/urT979HfQpfSHmWdMiEByHCr9OEKIepz
NPc03fPTgJSjLGaACE7Y/8El5RnYyI4LGHmze6SS3OI22vdfVnTWcl38Ek2z3wel/Y611ia6dVVg
AgYkvCwltGBzwbcO5CO+NpRoIRx4+0kxPivFHW1PuJUhDQThERO98ibCkbcXWZiAjJmWu9nT0PpQ
OWEL7i5MhK8iXGS8LvUyYTATHO0t/sh05CizSjonecBU5TAxT/NNOKtXltvaByi1w9lJ/wkUaI0Z
H4T01+bCmzw6l5tWtqzXGkmiE+fJiCkzxsvTm+5IxtP4S3pe5Saa6cRd7s4iNqaoMH6lMLz5AfXK
4zAKDlTQXOnSJyzR/PArKOf5WJR3zsGk830wIPGKgqnoIG8Cmqrn/2GQdLhz0Jaz9hUCfmCCIDhL
6jFebmBXdbSs/slhFjx8C0ZSg9YemoJtBlsPaC8mG8BUiu/jF3MXMkgleOI1iSbuH4bPLRQpq/uh
UkqemzExoSSGy+WmZ4zYwYP0++5Fs1cZP3waT/3xzwLnFpDEfKDOFizDGNaivDB6nbID2t/fDZbb
EbNbbFRxjkQ8XezvJrg0Xp2D32yxIhoKGU7Fii482Pjf+doAiQDRehSXEuQ8cgmHU7V4lYETUj9E
FdRWvihopiSTBpLr0aA+Vt0xRtKFtjbdF7d0dom9T1AHpdX1pzWjvQlmrdwWmjm+3tmvQyRppx3z
1Bu7a0ZHn1Ewh9R8MhpRlija3JvEbIn07m+NjW6fG+RHPRK460jZmpkLXWYDdUa4R4Dg/EqoGiOI
3/YmPTMqq1SMGRxn1XrmeUbV3MfZDGUHGe2mXd1j5ZdBzNoLNrfosZvMLOj7SKNMJi3JXOjyVxHE
fjc+tBmFgbx3Xv5BQ1G0ypv4pdnsKt0gGbR0+qefh+Agkwn5GUQusCozHOEQ6F1/atxaP0396eM3
/h8Amf+mI85G+FKNpWKpLaqwMHnMlfsmuJVfku7ULp62r5z7Ahs4+8UhTWEO2HbnJbpWvnUWyflh
7G9Ak6cpiZMopgtuUWdTx+ZjvTgz8qx3kNzJkXZMjoBaopyAOMGh/rlSABcRYkn0zG05KndTZjc8
Ey6+YR3LEp3rI9Sq+pWYvGRHCTDFQRMLD78vKfM7XXLWTfkmrIWalE4SUrAUwhXLf48VMBtgtq4G
iHgjEi5npPMRk8n81TTkyLzRHp40TI12VQ88iP7rxaR/5KU3y36VBU4hNF1Z6ExxTg56g33eKU4e
MDJytEt2GEQI4FdQ9wepxyu48c3vl8chjtVAxnwMJGzr53AUG9SD+THNr2C6HpNfSnZbtF9Mi0lp
/jIpn2o3WW00bhHPgI3o9AfaUZXJQHfK7pW5uAJtM1cPVXUsM+hDEhXB5Gc780cPHwa9jwxWvYZM
lo21CSJ82LzTN8tJboAHxekX0L8TlJPpKJn8lBkLSRVpGCyNf+nZ9Vgd9Yps+2CTBoMD5y8Bkute
EPTfyTv5e0FWiLPO4BDbpP0iRGcI8jRnE8vzMWrTROe8NcmVBHXUMwwMPXLHs1D4SDwoa91yAjZU
ePygKvMKt7CvcmFbXxDonE1s12S70w2JPLUwj5oN7qvYG/rJ8bL8oKB5DvJzRjzC+zjYiHLErWpT
XEaS2mrUPgtSLr7qMjxJz5Htr6OTiQkUXRdnFPaYVdHLbqJ6aTDFXwzQzOhUKPV1gAGSAYA5uF1A
xRwDBMbTQ19eRQGk2b45ZfivS3dj/BC2T3p0CAx0eNGyFLYgBJHf2UT+wZobObRfWxAMOVdHBfVX
7FF0LvCcPTyp1yYUAibC4vvDB1uyvIn5eYD7Z62TR/XpIx8/D30JSbr9Ej/RfitvUWICIRwDfsxc
ofXnx6MNHr6J7cqgytM08vDVyqaBXi1Ph8GdP9N3+wZSGWMfERpJ+MhNaO8ryUnKVRUNAUAiyMhU
w3D2NWolr7IP2PtQ5ws7LaJV3oT11jKMQlkLImMnPWK7OvxEQITuEoKPP7pv86k7hGLwwIdbndVd
b7k3sRjgfjgXPVvd0by48LJqFyEy6ePlFJzbVRkGqgSNXldwsNet+j+vAB67rsWbxxayHJjZtCJJ
7ZuqPcXHdLhq0tvBOATFVa6gtvBNmqlD4/miFXtcwLXjMVe/zUIC0vopP/ohm7hmNJliLQMjOwRG
7rDEXrko0suqxGVfAkSMRAmj6CNv8tSwnudoWIX78xnsKlhzJMMoPNuVfpOf2gDjrOrQYpMoWvEP
0xVWfBPTkmIMtGYmgK+KXjq4UPYWFpVUAvfJMeY3MIOWWtHrfti35qmbkKU7fYycCNO6pjkZ/XHV
IFChW68qP75ZfJMcaD9m9QVTPfaYIkpWPy7BLFnZBK7UyPNoKfm6K9eofIBZi8qBhxkLcIQvIXtb
+hJ4aFUJdvd7a61bui6j12iY1rbaNmislMZabb/aoIzeECAcgoeaCn8ejqPDOGuf4rN8EDz3vc31
9rmbuNUOst4r7bROSNDo/zLcls+OB8aKJNj2zU8F8xsx9Oa9T/z2oWuEeXOU2zgo5TJcyINXCsya
GCTVcSHtRM8ubI/Jg7pvDtUvhmftsncG0Vqvf357gN8+fv0Wbx7fhFGUaA2XooFsIDlkfFGOktt/
MZrdmpUUz8IjLHriJnbVtR4h1soTl8fl89qjzL82Rxu0FdBQCLN3wu0k+qybGBVPk9NrtAlXRGbv
6ciaU+CdV9WFtdqoP497W913blNdCRENonfdhKtW7qtRs9f69qT4FFOX+hcekq9KqPJT+qiLuuyi
zbSJUiNsHWdJOTmM9uv7Ve8pQnXEGzDzreDAX+xdlB3VXUkqeICbXvh/eII28SqfhyadFKbAOvft
fgkPEOjoVmXXIXqMbiGfdJ9+UeW2/0B2WLDW28q6jipVUiuejYknjtjYeyZw4ccfDfQkOF57AOiC
txWs9rZsLvJAA5tEITbrvlHe6ukRG2PVsz6Fvyz84DxlORbKfR7sNC9oXSBswq29bt0PTq+ziVhq
OCppOHOWQngboYfucQAof1e7GHkiO5P6mYxQjo3MGwAecewSnKxtJW1o6mA02D0yfH9BCL47AQ9C
7GDp79riOcMpdWUtKseyxfgUiUdZoEj4bqL5JnhtK+GwN3uIRJzs9X7Shl1LmbkvZuB0xBJYTvKx
3wWFSONDcD1tS0pFThy5VOhcTH6+uNI6yGTpIaTm+1Xea+VaI/UhHtyKVnsTx7KiTKo65qaYfsjI
zsIZQk8WDsqNcw1kKM1XRTz7gtKsaJlF+3wTxYLRUZXK4oWbvYwLW/yQlojf44eKMStKML3+YzIv
NiFnRS2i8dm3F830BIdNtNU3oa2OAtIvQ3oFh01+ChizRlxiHDyHcNr2B4Yt2qvGimkJs793+RVv
N9omrhnTrFTtCsmmtXNUkfVJfENejXurAKffVfwpP5mfi86vsBOWdrW8swCGjjsJ6W/3jxbC3laT
jp7Zy7KqHhg7A+2d83CnIHHrSp6+iykqQQlXXG0U0EYheLT+Xrb/exnsbS1pdZodtvAM76KrFQLa
3tQv8wq7mfbTk4lQl7GSl2f5evSk9lrFYOCnqR7y2l+NEwA4tL7aejVU7oh2EiJ8rXY1Owevi109
RUXiymh9uILX4WPBaZ4PolGK9vEBwuR9k+vIhhMpJj9fvx/2MfyLF/2XXvnjt+mU1Ud4WX3mTY/t
smuUnXIcvnN7+GimBIxdIEN7CBaOxwF8kUPOi3XtTk3dBv57Dc9KErcrPj51trzed28yMyPQJrPQ
yf1tqEz2oVHvLPOA4WaOaTcI37WHE1WX+CfyqnDjsWV0S/uLYK99fKfa2/I26ZogmiLg+DrO8Cc1
P2coSyTFSdcfAPzinYZR+aEWyqqLXn39kG9ePZQzbYxVAk7r5dVdUN8V/kj5UXHWnXXaCQXwygBD
7U3pzaTdBJw7UeUlevNNsM1VLYqMARwuFmkcYmBk8PFrnVs1bY7SIQaJKoZoiR66CbRZm0fBBNOZ
myU4FJAtvOHYauheOxjOUm7NyMwI48nH15m9rWxbqYdgZJE3wbfbOw0FCM1/RHzR80ApsnPN7p+U
PaKzuImo4xBaajhxFlVjp5U7I6COL6+zC9qzO+zglp31rVrJ/1eCHS0IYduSVpuHIM/W6oMdLXmd
7qLo1igInx2D3YpS3DccpsYVPFXwYZVNE67PgmpqDHZTS3Iw7VcrmazaGzTOoYt73dolooMueqrg
y76qJ705RrqW5Yhk0/qrnbt6uZ2lG+7scpV5nKPnzusQB4bXe4aw+YdFnv2aub15tB3mmRYnpMZQ
nWFs4sPOK2NAwYANUMbPMWJPiXo073KJ31xPr+3wNw9N46GKpWlmiOnc1salROt1j9R91kNQiB6j
6lQ+0wp/GH+sDrb2bb+3ZtgtiG4TxdL9AENjwVksw7NBuB6iT7GJaECfi0wpOdmddeq9zjmUDaP0
cD6EaNAGKCjK0aGXXLykhGh+0d7bRLJQVfpet+y/mzg4u/KOw7GjVACX+5qrBp7YQH3Nxv53YWIr
m0jWOY6RBxFBJbBu8vTRCc6jp1uXpvCj+SVJbs3sIXVu++WuyB7xjq4uZndRhi+h/SQ4eYI484qd
erMnKluKk3EkW1La8wphAB+UYcQQqc+OS9MBsZ7oaEyIycT9v5lwvt2OmxBnKOM46QXVSYGWDLcn
XbuRvMyrdLzdbiT52KyxNTuIbUkE96e66dvpXd0nfcI036juUcyMgWKbbkMbqb+BRhk9FTIaJobt
mj7wJBsS9/LdCU6ClRds+dec+s3K16biIHhA/jLgmr7X5ROEeIgs0hGZotwbcAOiEdCMJ2Ebb13X
D/aeuknz6t5WpaBhw6f5Lw1rg177orp6fCzTi6RfW8UPx/isFT8tBVUfeaWXpfC1zlaMTmMX7v5w
FdbT+WYV8qlNmi6ibMnwzTtN8R7zzWCPZGx6XoWYG1fHivRfCv2+2Xzq+nXePNdpnG6ezXFNoYKD
Eu3Ms+7118FJcoOjdZ8+IR+KI85K/RTdsIJ484oMf/NkFcGYpenA7WipX5xUL8KE6DBAWwopTvCr
xDTSXxLvD9d5E+UkJD6cAtjO3YjPCIJF8AgVG3gYIG8btwvPvqg4xourMdHbbgLdXOhR0ElcdIV1
REwDcloy+ioQCuyVPGl12eKi+1eya2+/7qYYzsYmNOeOLObVjmdEXpGBQESPiaKgpAUE7PCfJG2i
l91EtLI0IqVQeGwy+/Yh+GvFYyU04hGAoLCj1UfVOQkNfAXRTNtEs1At50CNWOKUDmoDyJCOcfAC
dPwg42c2+fWpe8CNEovQmhmcWPNREMi0TfLmVNWQWDZdLmXykwUvGST2WuCNbi2tPtXkEiD/WO9T
Xe4Fu1qw4NomlBVBZoVKuKIXYNV0LRbN4S/8w9wWgo1PlynZYT4oeKboddff9Ob8ZmZeWHXD5aFA
ZS1vmlO6WgzV4RnYXfFl3pf7WHn4l8Z5b/a0tolYETCNYNYJ28YuLA5l5zMJsXcPD4Z6IpFzlwJW
LAh1gzm59a9EK94+fJOf1YndNijRrPQlc6aPirPU59grB6/zmtYP3eCC2olvikbl7zqSvH3uJmzV
s/6fMtOOj/ByqAIy6wdFiYFO823a/ZjmxwXWGuIRi58ZfykEcHhMvr1fcLPAEulu1H4589eloPk2
lqe0OzYwWbrPhn6ZsO2QIetfz9GNRLdCXr4Ldopod25in9lXkJ8ydgpJfp+d0cBN/NBLh1NAkrtH
M64m2xNTggUp3asCx5sN2nSxqUX6SpGdduYhDv0M53jmZeBJTFyc194Sqjxk8UKgveiFN/Fv7IIy
TXqAodCIEiBf10biS/UhRlKnepkBt7h6cwj35Z9msa+QtjevrC6GVeUBgTfTYU8UpHRHeEu0JIj4
2DRl5s700fVtXaHCrmCx9U3w6yKtXLS127hCzAL5mPS7/JkkApMq8NbFQsvVGI//klD45mS89iLf
vLLWqhFG0BSvg+SH1Q2luRdWV+ZeVq4miBTgZboILR0hSmg9cR9kj/o2/GGWhS7A69WKkaAM/9dP
Q7oER9ogiDFABnfH28TLB7/HmMwXHClB8NU3QXDuIqOO4d+TtjV0SdcYyBbz8J2Tlf2qOtjirVYz
uxM8V1Cv6Zv416e0Y9B65GbP/Gx6HEuCTnXHNNrXZ2zw3JT5AqONHqcKNyAUeWn7iISPMHdft9NH
q7+Jh7ElJ82yuleaGC8dtWNEqjzhIUofKvaF51m02tsABiFywiBtPc+l7VKiyJ5yJHnLgMh544pu
bw5gGP+0G6Bv0jfdmJdFliiN8MbpD8FhgYyGWiztzSjA3YLSsPQn9TLFB8FnFgQwfRPAqhXPn0Q0
VkdXTc/yggJe7CX6sdIPxXJbx167Jsl2fhQ8V7DQW0WBSc1yozXZ1hpUv/P0c52Y6SN7etWPdLMG
9lfsG6IB7btAxDcxZCsoMA3LfxD1o2s4u/VWpxy0sYxWfqTzcUC+Fss3H1+cfNzR4X3JJ78snowc
uTk/yK9DlORF2ZXgC2yVBsJq/A8YIend6tUSmSQHFjyAYqzMfXVwcebZN4PoC6xJ8gcHa6uzR2s5
NB0LKI96nyFON3xa5wfBZ27t0x9+600ImxbVqTuZVtfo5t9aE9hDjeCQqz/lJ3qdKyLOlC5CpIVo
h20CmDVnjimn0zqpCI/ysz0hBo2uwXFF/w1MdMBp7xcRFFswgLa36gL9uEiRar++q+zcpEe8QaJ9
E/mIvlmHoNzB6y2vhOHj/TvZsjXL0dCI2E5lTNNOM2kV3U5wKTW8OveAWeoYpDXyQ6d4MzYZ6m58
iutjkNyKQrT+2j/5v1vp9+M3S62EuWaEROm74XPJkN95ZAqOUlXQ7BTs0pujulxHV8qJeDJ7+IiU
NXaZ5qHEfwCRWtvV7oxbrd9FOKnLJ0ALfXEJv+XWPkRi52vF3ofbQxb+VZr8xj7F35bbjNM57kZr
V8d+lxyKXwbM1Sv7BkvT9nt0GLkqbLd3029Amr3xV+7ZL9ihMqwp+Kd20WDFwbK95wczGu69ubmt
qh+OdNUqL1gv6ebzoaYv3TvXgXXII1zk+ucK82QTuNvD0j8PFdw2xEqdTx02cfGnvv5ct8POqn3l
AQsJ1ENRdx3yXSRj4/RZ6f4qS19pLnFyg9elOnjV9/y5oHzAhMYscjSF5+SCwBQSNiljluSgD8Nu
9ebCSjf5YQd/JfZTWV7NCTKQR5TryuSQBPsM88n+uh+O3E0zf8WoH52yc3vMSJ18Ny374RLYLyY+
heGXQd7liDXzSKiQeEh2qPG74Xh0Hvpkb/Z4Yfc+8KdG+6agRoCipYOxprxTvg+X6JF/0UhpQ1fR
bwO0KvQd6Q8cCMkLTgkerHhHPHTfp+/ptZKjYMdzU15Bv2EyqSqXOdkvGgKbrlJwqdwq2kkZfqaW
10H3B5gJTDPZV9pJr3bhryK4TMm93V035r1cXkOlK2aI726rvSSxa1gX6AfWS/6ju9cv8S3tuZI0
oD070U5/KH6p1w6oy6ekOU31Sb2JsET87qDcdSVjAeNLRwZlyxclwZjyNMpuX3momiy31njACnQZ
8TSFO3Ezs5BP+fdAO9nmGd5zFx6HAbjUrSOdhufi2vZSa6czNvkCvIhm8QXZO6KI/aBZVyGikiiw
m6hW2ugHjKfxklw3g7d0e7xbpR3KHrC8Ky+0ff5rNpyMu+S61E/oaAfhbhk4nK7xZfni9J5yB2ui
RX7T8gb5c3/hJuyhJ+BNuIMfUWMFVh8g+aXdLhpdp7iqPznJDfLSxs/lDlOD8K+wvRhfSrYMcH5I
Qll0LpDQYkj9vfzE+7IMITOuGyiCo3acP/EXi19acuitXYsrAFuB3txP9N1QydS+GBIF+C6qfOzQ
8tZljdD2LItTWJ1V59IfJ/hw1a48rg3T6cfc3YSKq8GbueZJIcBFRj1H/bo/j80uuoL+Aqmj1I7A
r1JUQseD/tV4HD4H5r7OdsXVeB9/Yp2Y4F7p99JF8ufyrOKrvFvuWPoY+XGcOO9bHFlKr5no5bkp
3dLmzEKETG/GQyHsN71/Rf+Ob5scVKv7VAl7GhHZCVgCWiL5NUn3jwp9iL8VigU5wf9Al/x+4CYN
TbOpGowVRK4f6m94Kvf7HHUp3Ksi9hGy/n7kY+2MmUB6VEsS8NE8VNkltM4p9h+99/H9ra454Efh
fZOcdpXRdNNIjmg+d3tcXo32aNsujMQhuB6Uv/RGdZvgzCQFFbP2Uzuc0ux7nT0E1ZNsH2CMoV5i
Rg+NNTBP9eLVjcU7z9m96B56l9yiW79XbZPLzo2SZ0MJuYWdwMwY2reDMPA5T/YxoiZ4n9JL6fdC
ucD368P/PnY7QJ7tIlaqVcQZcdoq82XlkLMzv9AhQ9d2H8CSks4GhuSSJ+OqLCSnvqboH3ye7Sg5
tPDbCNehbht4IYQKXwpQ9fUj2ddtV3J2egwebcD+yrlSkZRz0+mIh9lkNIfWuFnKkzrcZvVZKe61
5WWeTqEH2nd0I/i8OHjg5G60z3JwKst7mXEk/qrBlwBwlYkImF+2tauPNzKudg0dbuNGSzXmV5pI
bV0RbMHt4DpL5VpP8AG/06prZ/briskVZRLusOjPE6K6m069nW2cXQ9h79Wr246BsIwfaKKC6f20
8vfXXmPFmy6EVE66MzTIC6FHpoC+8adH5QhX1CaNmP24A10ZBLT4NVnUCVgP/UffeZNG2wQFPVkt
ISpl33DqaQVg7oS/GSrRuynf1yU2tuCl91wWmbghIHrxTZJnGkmw6C05Zuv12Jjv6Xe3OEZRoibf
EMLDlvsZw9pKFHzeL1N+r/cm9gZ1PU32Kn/Xehmqj4Wn1Si075FQRFF5neeAfuJ6wnK9O8tM7/DF
8ywTBrqwjBHcAtsJdp3Paq3FfPnWU9NjsND0j3xymIHZpZfL+H2FfiEs09Zl/eirb4KvOmitoXVA
GPAFX3F10ZccAeelOEFSW220EIZkbr8fStF2E4W1TTRdkrAvJ4xKEQnZF9krx2UfoRBjao+SGy53
66MNjZnDRBrjCq4cwVpv59Xx0E71CBmEte6AMJo/FuZL5j6fsEScE1/GhH2Fe0KPMK7x0VVUXAof
x+C2waZ9UQ4jsgTNme1oi1ZF/fhzbGfYjT7Hkx5yCiZ/QFsCZffuKGFj6EVH81KhRSB6oODYbWfX
VZMWQVMCuFOwqy0vMUL033BoDP38lCYPr+4ElUt+KvoEotv0tZXyJtCFSVxMS8BtivjAt+7EJkCg
3l3VeeRy1zys5iJkzR9/978r1Q+2+3ZKPRr5klUrX6CLnuWI7iaS5L3bRV6CVZ9FeofqqxM+O9MN
vhb2crSXU0HLikj0YwBFZXL70RbEMiB7aNqrtVAr2odKugq0hzy+WvARt56n8keiH9RpdYO0Hs1+
eurRp0vDM94Blv3U9yOQSov0VI/TnY6vXzDcl/31bCK6ijly4XER6lNMndTu/lqClzJFsNA1SQyz
Sy7ti0PGpXsw/5Ix8fbGG+PWxl1yJ6mPjVHvjebroO/l9qKjtCQds+EpK5+V4bRouw45TcxdKr/P
P3f1c2Q5O0N9nHvsqf1CQm70Uy9/o4QuYVFKJ6rkiTw6uCB0o5X4zAs+hSDwbKf2smPLfbyqw8Vo
uhyk9ApTO+VIj67r/drZUQD0Z80DktcLOwqa6PivsenN3ivU1tLDjN5Ntx+BA2EoWx1wCQg8xiz2
ASyw8RJbn4wUJXcK2Tk+lAAapvm6AhgrzV/t4DCbt2qCSqcknWw3Mh7M8mZUPSXjB9My+FeqQ29S
z1d34zc/2DCMdkz/xqcGh3aALo+9PHfj/yPty5Yjx7Fkf2Ws39mDhSDIsel+YOwhhXYxUvlCk5Qp
ruC+f/11qupOKRhhYvdMl1lbqbScIAEcnMWPe3LlY7B6BeHHN0jRVHPk2HPOYXI5lFT5cTCq/lXQ
Qb3DBgxWI4tWVN4S/wEOeuVRRJw0cGb2xvh3vzulk7tB5dy0qtEpedXDskwR1ua/qmqbQA5sKQA6
EAvEoQWSxV0CweImOED8bBuUc2MIMx9jigOQUM5ymYbEpE5u8vixEyvUvLgdvrej6GUAGczy2k83
EjogFLPGGAUN1shVZ17GzEGZogEMj7om63BRpuP+hD6vGjtTqzx5UOAwsTFWDYpPiKfsZ1303POP
l9WXXZcUVSFjDa04cFOsiXdbQeGiWzQEF+amAidFu+HBLn7VR3R9nhyk9mCgvJN0f8y//Od791/e
7/Tuj4Uv//nf+Po9zXpQzfvV5Mt/HoL3Ii3Tj+q/x1/7nx87/aV/3ma/k8eq+P27Orxm0588+UX8
/T/tL1+r15MvVkkVVP19/bvoH36XdVx9GsEnHX/yX/3mf/z+/CtPffb7H397T+ukGv+aF6TJ3/78
1u7XP/42cmj959c//+f3bl4Vfm0Nor7pT/9+Lat//E2j0vw740TnJujMdUZN/KH29/gtKvW/G5wa
XAr5+S2cnSQF4mv8LfZ3HSA4aZmGQRhiXixomdaf32P07yCBkcQSlo6qvIAIwP//YCcr9NeK/UdS
q7s0SKryH3/7rEP/dYKFNHUKPQ7Lwvg/NzHIO/GwXdFEQ2Kk3hF02gWEcGPd99ZdW21pmHuLlstD
3xUuUgnzpxn1O6qnkJDMCVmYXWPYoZ7cdYlW2VT2nV358c6UAKvKXD+UZeK/iCS4sULdKQu1SWtx
G5vipQv4r3gwHknl/YjSELR7rqYv41EdpYzJktLid56aEMZVHCjARtuBMwJFXIISozm4FoqHXWx7
Wnhojf5nY/QPDC2SUGUvhRkjC9W168rAxBfr5H2lIBfvoW2n4T0stKqI7bSqy2fpFjW9SrQmvQ+T
TsVy7s6c+GPBKLcsPv7PMHRhfN5rXw6kpVu95rlKc7Jy1WJAIFkHe/92FBgREvRF8D//dvnhzObo
nr7YrOH+I5pn0hn7HNoxutdfzOvYpnt9jQz/jdzoV/NN8YnPOzM62T7Qc9Us3+s0h7cQVA82TY4t
1N5/OU1/btqTTTrp/Z5ZGf3fl0cbslZVHYnY0WwMt+3pymJmutGqGtxjqqVqr8myK64+/1UxdCCg
iOiqfUcxpr798l+/+dk/fipILP39j38d/6z662sTvRwQQ34a+8vuH8b++IW/7HqlaP78NJ+f44+v
//hIGN358890Q1dUj5c/6PRnv1j/w6TM56pm40r95QgMvGNpWjq1MDfE4ZP4pNRoZETLKTOF4/sK
qvNo/qZ3fEDU7c8y74zX0cSURRhBU5FwBtKTKXIkT9ugaivh1HtzQ6+DvQG6k5FkF6qp67nLcYr9
Hx/MopJRoZsYYaHTUVRGSk0MeiqcUdOseWIoUPrQCUDvo3xFJRsBgnbQnDGLrX7m1yOTWrCsr7xb
FK7nPss0nsVngd6eITmEPAnHlNzkJROjMVhSxeWxRQZPVtnOWJib/KHeVBAHhhy2rdv6jxwTTMUG
WgrbYZ9jbLVcdqNO8FYsu3Vy8DcYn57NtyY1pfGDMaKbxNAtkzGszekJy6swM/ohkU4IZaYAchHv
Kbbpc7RgjyXU0RfWbwX85KER/4Ka0LmzPLE9rZsOvKdNk1euY6FRMOAuid6+9x9zBib7zVIqrNuo
1RzDj160gj+VLpsLQc/39OlDjN//4qLSzEq0gA7lkexH/qDhqBbv/DMvsnZzbV5xcbVwZHXdFFQn
U7AGLkxhVbnWHGOjS2/cMDtUrRfaoFZaGEmEeWPBVlomIA4VpiCG82uHx/VdUnv7ptHeOiRsIi4f
ukBfmwF3uJFDNK0iG14DGG0OBrNpop7TtDoGenft08ppSxUt84Qs/Bic4NJdmRhs19ExCjKK+rpl
bPI4v6+QD6dKvRQkfmMRffS8+mfiojBZM743OGYhDQOiXyy4b9y8XQ7Iv9kg17wBl6JponCcpPRH
wcims8IfXZNvuMquwiJ8Jaw5EFNjq+/3xbSaLLDRqZS4qsEbgivDmhzHsAtcHAfFHDey8w8fTMdr
aMwBO5e/h8dile4UqlvI3jYjAZQxQ8lwtitH46bOLIRdBMO6k12ZF6pIeIxtn4MR3ko3AZmjwP+k
Ez5xtBMTk00ZWMKt9aFxHegoWqBwNtsrAgVfPZV44ZJBaLOBSAoXGEz2exFCnNt9LiuWbuNKy+yK
J+sECHbbMtGq5phmjhK60lGmyIL4OlI92CBr7yZs9YUnhjcNBPUNN3/EBvgFYvMK2grrpjTeQtrd
lUG013VAi3iKoSZ0mGlaPpaFBZLFUlsbVSpRRAFmmeTuR26S0hbZ8J6T7IdnQOArT/QraGtfWX7/
7mvNQRko5+h+/0j1cKnaCjJ+KroemsxdYWQREyVJyGyLDljLCN4Lt4K/sJpw1+ckWfbK3KJ5+FYP
3DEoYKlF+eHH2b1vmOWh6MlTV0HiVzTRuu4U6PYRy9nfb7sLC88R2MPTmrqwyLSHkZqll2q0E47R
b7mI7arwZyx8VscmCw8TCEF1XHiSTzmIx7GufBCV4YDO8MazrG2NuU1PMxcp4dsWU02tt+/Ri49b
+WAa6dYUxyQyFoiNb2qzexUyAzQnxsM3W8/FMK2LipRFFqm0NlbHbnKdJDNn8Tz8gP/8y6VNcWCe
kcc01zvDMTlmW638uVbBS1rWNwjV779//5+37MnbwWXHJZwn0y0DxYHJZYcQkla9G5hO8qPS1kMK
WZf6QRwhqbVLQ9Q1a8gm9zYS4vW/oF1+6UG/GJ/yrdMhKTJfWZbD7tUrXYY/GJo2b+aTuoZO+0fz
kC38aNlezaFXz68MSwcbGBMcm4KZ0ysj8lUuvLCXTg5h0AZ6nLy/Lf01q0ACMjvfNinbIZqwdEak
JQ0ORKowJq4t6oYhdVNdd9oFXesL1MabNXQmMVYIqrXELiF8OJdxXTKJdBhnGexQOFOTNQ1d6utl
XEfHcaoJHb9VAaJabWU9g8ERanyZvvx+E50nPhYuXyIIxzmmZyeMDKCn4hneJ/WeSf6D+Nci+/m9
iSlI8fM1frUxSXtEGCqmGZ3uSBVXm0yxGCyk4SHXudMKfx+JwUQXoKGLQAIzlUf9o8JklWvkV62v
62j8qnZBgLqDm+cQeHUBi2EcslyWZwIFUvyoeQuuTpocW+CFvv/sn07s9IxZBmfYAozp0jKmka45
RCrsewSUnNryHTJnuW6TX12PWJI8QdSjm5/GGXfVdyYnryu0kM/7KS2PyXW141fRBtIJGNAY4/k5
4pOplue4NCePN9luvDc8P9GE6wyY3kX1AxdYnZk1ULq6edN46r2O/L2p6b9JIZ9JGjwUARgAaYOJ
JLf7WYXQuWVe8DLU/vOYjdltDPASsvdnzQNRT4EUOmnNPVf5qjBBoRrocpNkQbSNeqCw8F+gA1jx
V0UAux4kMdZa2GzbOkAPtEfhk/ce2etaiKmoTNvqpZqFN55tf0aZQeFC4Ul1uJTJ81uyr6krSoYT
ThbNzqe22qMJCnLmUUgoWQ05xCrm4t5PBMPJCo9WhZAoWCFb4VOoKm1D0caitRyzSVdhhVaOFVyZ
mn9XKArhsRhiw4w0y3hAsV0MfgZJveH9+439mQeffIbTlZ92JBtokXZBXPtH9ESuiU/ClScLUJ1A
pHHXtTRfeaJFL4azFyZzhaCrUnbqQd6oibMIupoWAG99yDF/qPHkNlNaaSOD5VdNYbSLgXD50+vj
R7cqtX0zuMlKZsR/UjomWYyKymVZNvemKeC/I3JgjYaRbdQYoaQLll2zL9Kdh0BmlZTBW0gE3wdW
hJmIjnUz7u8shkFYYQiCXJFKAW87iZwTnSVNawndiQJtUWaZnUE25/s3PYXQjmfMklQgRNZHKOtU
+xLKyUQZZWo6fg5qxbi87dvQXASxPJhQJ8usK8Mr9iwHp00oYT1J7lpy9L3tzMc4e1SUKDiqIkwY
qNea09SY9mWYETBZOvIRp40hhFpBWHaJYVKFxNxrbchtb8Tue6vn5+vE6DQnLtw4iVveI0povDtZ
oCfoHfVqjhXuwqNRigwIiykN3Zg+mjdQlfUc+UHd9wAyBPfWQP7duA4pCNUFogFciFRMj2yZNV7J
al1zLAxZ014tWa22niKrqoln9uS0U/2Zzo1nxeBjWsem7JB6WRMtsqjpxLsR8WR3j0CF/B6Qfy6H
j5H6aI3NOlc3u/QOvxqd5Fh9HGa6F3TUERb6otVr1zUzB+EsYsQrZELgJEiGkH4a2mSRrAeWdZYj
AwALBnCue8A6udWqC+fIbcYr8sS5jaYME9U5bHd2RuM0+EVtDVZtOUVhrJhXP1ku1OWL5DYa4cSa
gEAX5/nM853HCp9pKhJxlMZQfZSTcLHr45hqfLCcCBU68Gsu6t/u8r1fo133NjsOcBYowhjoiixs
yrErM93zpSQyK/uAOfmKrqGBvqYAuD2JDcbkNgACi50140AuLR/CUo5gEdRvYpqLVUkGEfgARYYg
6T27isqrXMpHPRAHV58jsRmv3en6mRQHgcFdcv7pUr9UodB7Nqrcp9Sp1sY+WTdX9XqMuef2/AXv
RDHSgDdIBWLf6Y6kRa3rsaW5jhi6DQEANK+LfeSxmTd3yYyFDjKuGEQZZ2lE5dJENzLPO3oCmuyR
WKn+SkTBv126w474amZyguOmlUNdu4jlLFuB138ZP1oP+VICPWR3P5NZBN2lDfHV3rhDvywS77R8
kMqkTgnydVWAgiMgW2o80m5uYvuz8T3dD19Njc7ri6lKqyPDjdkYpg7WppMtgCtW2a1NVHTqXst+
oLwIpm9MlKUBK58zETxyJBw2EcNTV3Mw3w8gjWNJBlaKdB2ZOoD9Gegi/G4TAd1QCH1NY9SRtLgB
DxVPTZuB6NL3wt9B3l3rnDx0OcWUR2Q0z99fkJfcLsIDeEMChhpUOU6fLKjyPvNlS51YNiu/bBcm
GlDfm7h0nyDgpITpFC1GJLKnNtrSLf24YdRRGE8B9ClZcgzFAdTQ8sWwKu8K6MINL98bvbDnT2yO
m+fLisWV7EnjEuoMvv+iMXmN2suVTro5Lo4L748jkkYQj/BGmObk/fE41mvRE81BvjxS3peljTKU
v6YN5CfLHboPHRTdF3Pu98LjndS+Jq4epSoaFn7HnM6FxiUKbRTovUaX63/7LXILKrkSq0bBvT55
ujJRSFyiUjhNcYiRNrflfZXPpOcXjjEfW/SmQI0Yt/PkGLNMGlmc9cwZotSuTCjyxmwbDzstbGcW
a4rsHgObE1OTYyxlpbmRqVHHqqw1H4q3rk2vXRH+Uq330yDpsQM1c+vZiPKWgdlDCmhFyFVXhC+Z
yFdWFa50X9h6L5dVVts5A1NfNlxz/TrWNiR2fMyk5Pp9qSroqteYOCx2qf4xyHhX1Q++2GpUt8tQ
LvLKX2dpsWJ+aTedhEhftxJJtECxc5WL/oZgKNLUNn3agc4JrbSqXJtS+TO3wqVjqeMaleMFjuBy
KsLU1llD4qx0sXXpWm7jJW3W2Vu9xiDWFnRp7F9Qzr2wbZHsWJIggEX0MK1meGEamqmObRthwt4M
obgDza18ZpkvPZigFD1R3KkoTk6RdspqLMhjSNR7qE32oM7clRBd+aTAVju5bzbaTps5KBfcAPIs
PpYGTSTVUxeHtpF0AWOljswgtJjoTlF3D9+fxenYyLh7x94rcCwot6LZMXGj0ZD7IgUOxYkMT4IY
t14ZaJRB6Ba9B4OxlYhb8LQ2FPsWA7auxq6jvFmQtsNUaPuSy/xKhP0VrdVSJSByUBj0YRk2OhsW
Os22oqQbnoHJ2CB6sqReu4l7cs+RZ9vNkHyEwndnFurCycdErIHNAGAZChET79IDgmCUfSKwTuGK
uxiLuol0zOyRmTd3YXG+2pnWxKlKNdbnZXTU9Pcsh3yEP9co+Ny4kwBBMuRlOqIsE5XwSR6fIyIX
RZ4jkrPNe8TDWIiFv45AlyH34gaklu/VQt3KcL5ge+Elog+uY0djd4wwpNOLzvCgjlxBse9oovfm
BFfyqjvKm+RqVN8Wi2bDV6DfmkWUGhfCfzT80DqFQzWYNaUz6Flc0j7iBF03/ycnwVPoZwEUxw3M
qukAkmtknXvBFvHSxzDUns00KL7rOYV+RG9yoE6tGyvxb30XAgup8Rawfl1Ww6rp1C0Yp9eBAZwU
5EbsCjpV0Pk+GJWElBDuuRr05qafPXmYN2cYsjYVQJnRJk/Jjeu2L21tYGhIoddu5Y+9FUh7KMBq
5CbWdU6iQ8noTdCB8EWTqWMU5Fcayh9DUuFaKx1IfmCoMRxsLRr2QZZt2l48xZlfg4MZAyKuz0A6
Pc4K8lpfplRx2yvrW4s23qIJo+P3x/18XREyQZmBWmOhjk2pdPUh7tMMtcdjgmw1HhxWveQlKL6T
t+/tnB8O2EEHjUnsHmT8E68SmA2xIlOEx4hr+8QXmGz2ZjKD82yYor4lLCRUBvLu6Tn3CgOaaoy6
Dop0oNaFyAXCYwrcCIU6UjYA70RnQs6zLg1iPx0RrcWRKo6J+Omh6Gjhp3U4MMcPwX2IkehAaosY
XLpp49A5XZzzxyMnR2FcyS+hptcVFoiCOuLgll2YQ+fEAt3ILlRbSOMCRu0FDTyt9fj9up3vDwLQ
AqA4Ei0iNN0n576NcmPADGV4HEpzwcaWZApJmJzYvXz53tIndnHi3E5MsdMH7LMyCmpXhsd0hQHF
wI4APngVR38pHuKPYRE90Vf5qm6NGbd98QlRLcQqGqZxFizAa6DBF6Gxb+Yce+XW8v1laaGhmEeL
mSe8EJcgD+e6RHSCf6bXN8/asMhyGh7dA9vrUJEIQSFI0DH/ZPtuNuqx3/ozYPNxD5691dGWjtY3
oBOTg5ckA4k9zsOjvgm29CrYqB1bRuu5Cii9+GwWwK9jDxto2cnVxHQ36lDrt5x6Ebz2H94WeLxD
fjAhVwEkva4W+a37MNtHPD+B2J5frI6H5suh8BMvUXy0av4kIynodtg2d/nCXWar2Ilv4gdMDhy8
23zG1Zx7s1Ozk4Pfm1mldQnnmCHZGhSyucPsk40Ha7puBqXIieRYkJ3GsL7eilolGKHvR60gJ9h7
hwpccdn9PGPbpacxKNANxDBQxZ+mRlbdG3rjuuGxhV4nKzE9Hq9mdv7Fp0GJEo0BxK5nCFtcCaqx
ohydUAg8YOwc0t3F1ajGE93Otp0u7URAE/7H1vi4X/aEEfdF51UdIEFLEHU2C7lNbtNNBDRvt2oG
KHeDJmeezOxCpGKO8O6xIvrZ0z61SiStCwxehccGmiXRFpj+UUILuaa2Ma7cG7QK1zPv9OJzjgKk
ACXh1pue7NbHzZMHGpp6QAbtsye5Bmcl8JF0A+C0euKLdD3f1Lu4V74YndxCQzT4Ljpq3HGL31Ye
LCJc5TPPdelMG19MTDyJJYDfZ0IPj5+yHBVUV667R/6mMJUNjFy5DB9ita3QxfHW6UyyeslZAgig
o56OfuVZlBvHTYxIF4vYIWW107JD20iUYBwS5XvrIfSFBCJZ6ob3SFRRzBySi+sJAAZqIBQzR+a4
w77sW582tUiYyZxURYD03YjiOaruvn+5l20Ag8gI0vyzXKiVcshQaMJlpwe30mW3ArRgYev9+N7M
xV0CBMufZqapUIbGLyAlheu4eJS02Em0wb+3cCn7Ri0HCT5Azgj3ppmBpmiIBhLqORG0tEdK5oQB
ArtpX1DwWKu1D5iZt+Qzr4+LC44MGDDsDfQGsE8+MXxfFknUSRFlTRIeSaVtQobiYsNqu/bKuxg0
JCy1VqRRj2iUHi3XSFaZR+UikSVEdZIqBdlj9MoT45mSYJ/oyRPptAcNJDmaF/B1HaNMEWj0w2/9
xG7TFk2xBNWwxAUcRKA8tjXcEtjAvFq0eZjYmkhcpB2mssF+1q/KGkQGXQ8lV5kAvxNEcmHR8NXX
mwOzhtiuB7I0C/OnFGhTczfclFYUAQahp+uEFeZWN2u1p4Dz3dKS/Cpl914LDQwjxabqDJDHkKTH
XEkKfCXGQpbcjSB1mYHip6JQLCz3deZ9SGreVll0RRTgglH/4hnhThddvBzMClASP7zzEnZfq+IR
KJ2jYYWPRS1vvUIdTLSol2lAwHCTRYdBpq8k4szuClBjpnA3izbxrktpIVPLUfjso+hOwWBqpcz2
ovqYxfVWhYO7SkX20IKDHRB8ZTd+4JStWEeKIy+umqdQQVJelvJeb4qNFQ23QafUCoDasVgRvDSJ
fPT76kD9fp80xpaAQ4bXbBNj0W1ZDMB8lNA/ysB53aUpCng59VbCYp4dGHjbIT2EkFHRXP+xEf1H
WSe3JERFHsMOGySPzx7tlonyIS1ZA2oAOnPopdQcGodF8xaCRybw6KveGq5dysjHJZw9pAgBlkaA
qenYBTuQZ0B5S+Zg9qP8nVRAbQSZuklSFSyMQS2CHCEz9VK+kIRttbAMl71fHkKtBtNuRQ5mCwBm
AeeJbW+s6haXYYNhDdsHtxIN5ZVWg85nAD9NQKH2WheGabeqeKjb4CqIrHctRgUoqtqN2aavJgt/
5Xn6ouII2u2c3PQxyHwFpvlD0BthujGEoBIy1kCh0BiqYlslPgKLsLkv62ETMxTlAitdDKZ7FwNm
usiG7JcQ2q8qAkWR1LL7Snc36ATdDSgN2QGBRAv0mnZ4C485EizmuxnIa2pq95whaPH6Eo2PMF9I
kz12it1TkV37Jib5UDl/NkM01cDXtqeUx8tMr9b4Frf7ang1hgo8W/yt7TNHV+UzzcAylWfRtkuM
dzpUgBcK+kQ89t4l+GSYcF/KAohY0Mz+wguOkfLTl5ywN03vXzIN5VSruS1rel+Vyc8g87cEVLAV
eyjDcMNL4wA0NpQK8g7EQbH7kRU8tFnrPw0Q1S3c7NFLyYdZ8wWP+rs+7qulSwN3aRDXsks/W0ap
WIpGLSsriUERVHVrS09v/Yr1DyKsgAY3CPyCkfJV5ZZXEG9NVil+SMTQwi0ASFtCqSPciE4+0XAA
5bHSWtSYvWudJoHdVeB8FVpgK0nd66r3QB0p4cKC+MUHKmDh++WP0GXPhlSvQM7ch0EDPoUG0ONQ
ddqODyYcMZG/rBITaJqAh/JdT14ZvvEe+U2JqntCUbKxQDfkyuRV1BrUYGSWLyknzQb16xhIxyJe
xaDpwAx3C7WJhpnrmpBN2bc3Xdng/pXDh5vp2Ayqu8mx3WzXhGw1Z8UbJaZ6BCQdXDcDj64i2XSL
NC/kYigaqD9Kr4OCqzbsJCkFCEagXEFc3OjYPmCakm9G0Dz3mnrOPVTNB6AQpAayMbfwmQ2PDQBz
Et5FLLhjqr5tVLgKC+7uzJ4pG+oAENVMdL7IOKbewOcGJSsCrv7vb7zzqxuNVRMNNENHi+sseQzj
IYs4etDO4N14IJ4q5bDxMrr7v1mZxHcqzlGq6iviuMbwiDX4Ueo4f1YwR8hy/jQEISsaMjqwYeZZ
mz2sSpqDodp0aCQ2OoBzaAjirphp+lyqKVjMoriyx9sa80SnMVVWCSAgVKU5iOogs1XVS6uKnmu/
fmIN5YuozvYuSnw79FRfqYZZSCA6bmvi/04j84ZiyQfAhvy4XH3/li+NMqBohD7UiPZmmGU4/VwG
5b5XaZHmRACUgxSG2dDOXtMlCDs827iuQREbr4YPtaML9TIvY3Lp7XMEuWgnSibkFPEr0zTW86yJ
jz3DLGc61jXjlcjnUMwXzSDhA5QC5RX2OV/1JVjykL6Gom7jYwwJtbK6NSOwVzcf37/LC7GmxVG7
BPQW7UjUyE5fZUHSTqMBQ8yeyzflew+5ZHPb6ELt7cTG+Bm+PAgarwlkbEl09K+9V7JoX5PdCHxJ
78HTB8JA+MWb7rV9JEdgpecYHdiFfMjimCDGLkFVU0wj3Tro00QVVHNoDsUbL8Q1qkWO6RqgTSut
F88X8RroAHGdl9U6aNNFk9FNbFZPmdLzNWEtNGrqq2KInpUmt7yNV71P6zWug23rQq8J8xqY6uXm
A7i4Aapvm9Q2rWFZtM1M1WT0HacljVMPNknsCi13yx61Q2cIybYz2nxBOTq9NdtjTkmfK7Zdsmag
GIVGGaCT5HMq68ualc1QB24npAMejPtil6y5RB636O/UDrIKC4yvxBvyEB5mBQ7HOuX0Mb8antSk
VAosQBoN4K6EtF73VGJaECLmYJrJH7VlNHMrXEBjofb85TEnnsTKY9lFLh5znJeU6/jWusEQGcgk
N2zZb5NZfY7zM31izxiJn7681qKUsVWjl+A0kDarN2oTH8kvBeh2umy3/DHf9ht/8/0JP58JRfnr
yzOeuavIQy807U0AH7WNG4i9rzyQKQXmdZlFN0beh5hBK9XaHMxbqai/0Dv+GGrovHOP+e+xyx2A
J70Fz0iyKYys2NdS3qcaxw2g3PweLPQt1HxYeC0YxpBEooGOXgYgQTW1merG+esjOMw6xzwRQUNr
CvkaBAm6LEWFARC9XRu+FSUYk6thxsrnnzndgzBjogSGyj0AxdOme01alWReGx0rsL3za7WiV1Bu
RJ+QgvS8ev5fIMzAX2ui+zg2Cvh0REfTMh/lkUZzWsP0lywj4Lv02pswJNX6+71w6f2hRT3iYE1c
Xudzz6MD9KXmuCC/K3Nz4SEWw/afOVaf5erpC8T4DXqdEn3js+JaaHha4GVudAxSKTECU95hunyr
R+AmjQhgVapydCt6bi33xqsFhCW74Y1Z/AVDpY91Fi96vaALhhKu7eZpAqJSjLBZ9WGoQMLaidyw
U6t88+oGVGih6EFQW74XIQBZhi92QWk46IlCtWPo6ApJ2w1POQb1u2jduv7PxvcQI2BQaqkVbmen
DfDVKc3eOYue8wQkerUJvXXEwE+6h4jCF7cdNXxQgeZv36/Fxejq60saXfAXX5C1XlsrpmLUPLOd
+TtYRZvhAfPQe28BZq8N37mAXM1Vxi/dxajuWmBNxv/r0/veEMrkVhFER+kvg+hXkdAFpQct/enS
h7B5+f4RL2+3v4xNLn40vWnjZ150NGht2EMpF2mJ5a9Zu//e0PltBYoQlJUEGlGowk9xrlEfplGe
xJqTghA1MNUCs0rCc1dKzsQy4yeebmzMwozOB2Vq4EFP1ywtvM4ANV101AdoKtf3XM3UyC69MoOj
3TQiQU1zWsY0e94WZYZ+Wmk9MnRgMVBRinTmdr/0uuDWxolJWDnr9bYhJBFZUrtOxf2FYA8mzlhv
gdVR82csXbpgsTRUR0UWAEZgx05fWORphtvU0nK0fFlAGBuE97vg2nsCAyf6aLO0pOP7P12f04b8
JGPB7AZg+QQF9oLLDQV7JCizSbUphdz7lfnh5uI67MCckssWkxapWroR2SYkgWZVCymA73fllNF2
9LTITzh8LaCbsDzZLWDNC4pA1TX6NuNoYLACmqpGY6NZRwcUnex2VBF6rBbs2NNF/BOqTSmdVUc/
n6ybfIrJKSyiQA+CdBhjDv/Oe82YLRF8qFXrWFf5Rq5iFElfgfIcoSjVAdPf25G4Ssxs7POTQ0Ge
BtKNcRYVDaZJpEVDremKCFdPjLKT36lNGKSr79/3BY96YmNKjeU1WdHEdW45PrAj75iJ2CHowfDd
2nvWbQyFUwjj3A7PbWXPtc3Ojy0sj4whyJMZTtUkOI+lbGjk5mBST9Hk79giC38YRjYTyp2f29EK
xgzBWDIGJpP9VHSl4Yc5chmrKlYcZHxJwXCxvcVggfv+Vc5ZmuwZD8FRMwSW6VjDFasOTWzteQAy
LypmQoXLL+6vR5r4h9ZPjcLLYgxhlD5I23hwaAvJlpAKnPFEF5+IY9AIRxH59BSCZbas7GsrspzS
0xaBeEyp3BTp27yhC9EjVumLJXbq8kiXIAIWvoVTP6xHfgwwR0A1LFh0H1Aru50DUX+60InPO7E3
2RVZbTal2QHlNY4nesCWxY/BAcpE6tlajUp4EkRQd6MAn1xqW3PVIK8CEeRNezWXaYyb/OyDgOtl
ZNkCcnT6iqtqcJtcw4NH6W9PVbapauBAAIeK71B9Xn6/Q0d/cW4M9R/ULlCQn175gIGlA6q7mkP2
aFHsgw1EytcQZpo5cpfNgFEH7GUXKm1R2fVeYebRsRXskNXGe6BVi6Hid15B9nmur1VQJQCUVzN3
x4UOHXYRMAUY3sGo0Bl2rzNUXgUBtBmA9t/oi+au3KQb7zAiBimkknVilzMFhose+ovF8QR9iUcF
lI94aYI5JmHgWG01yLSar98v2iUTFvns0o4I3CkNCFolGH8yGBbNrdCH9h+YmNuEcyYmp08kpQJr
th8fldFBipB8JCY7fv8Ul3yWNWLX0GfHvPI0X6s5fL3qKNJDw3urPHLVt5C4iIU7swdm7EzZEzrS
0TwxET4zzIxdJ6YBmtSC76tCn2k4XzSEOirREUIztPBPV374f6SdSXOsuNa1fxER9M2ULhunezvd
TAgf+xwQAoQkQMCvfxfnG5SdJpxf1b2DG1U1sFIgpK29135WPwinNAR9osA6e3UP9VhQJbIF5u7n
J7e2CSPZgAS8s2guTncIizem0Ui8f39iCcvlvZFpG7TEXio/T38eanUdoCsMaWLdxS5xEm+Mc1e0
tF4YCVqwFd54p8zy+n8awj9J5jRui+oOOiGfsqEKJatByT13k/5+XYOoFJcN14FVNK7tJ0NUc9mT
3KHVk0G1bQPDk9y8REE35gqQLAPOEsXvfzunrwOeBNCD4JVuCfQbOKSFR9S2LM+QgL6vNQyABkGk
Fi3Exac3KDcY8sJwIG7wgdg2XQWzGL5R5uPP0/i+0L6OsqyOT3tZYdZ5QA0Gf1Qid/5c+GjYcuAn
YSRDfa5McuoEhDAfLSvIKEDZYCC2Pf18MtFpHswy9CXsFIcxBrznAjoU+IlcZ7vFhaF+6eZI7Mv9
FVxConu4IsU/T/dvI/7X03BhBOCaAb0b1vxpYqfTphKCahCCFfRuBmzm5+0OFBz2G1Y3E/LrxhuQ
5UDVw97ttkcTyTnM3drzdgPIt1ARsVFHWN76p+cdUBH4GR9AmXHvtKq+JPNTxbWwzf81igTP+vNA
yw/5NFAhjJ5CTOsf0cf2R7jdlVvXIOFb4ky4uLZM0VOF3IWLY/hbnoTUgTa5Wm8cGbsqvN85vG1q
79wg3/eoZTJgZ6LzwER/wMnH5jZm0JIGd6IepM5Q9PJ2VPr256WxPpF/xjg5D0stU4Ix4R875OwD
/4GDD+UUx/9tkJMDxO8Dt7dokT+JYSzQkeW9uqq7t9Q5jNjadohgzwPlA0vtW9AHc3JbDzQXbWhD
EWmG+pC+dTmMPhLRbh+iXHHVB8aZCPA7/gQD4fWglQ8XOyyrJez9tOSGQDldo/CWdH9ReHrZFBVd
GRuF5UXWNEV6Vn4ge+JGg+vdCiZEOKn5GUXmm4DDkkWz0RRhNLtZ1DBggywhxq0NRiIItEbPY+Ck
kBH+UmaQeEVVxuM4xUimJI0qUDaXQ6jNPk+crrp2GKrXbNgAeHXZucFtyYFAgTiHhV5QjjHl5qvT
DWc70JZ3d7q1fJ7+8k4+TR/C16IU3NWOg0zQZx2XKfywtGSxYQiglCzD89yo1e3s85gnh3fLPVEF
ZhkcIWIESn5JnoBxM21cbGqhA5PAdGmYL/a5jMwykk/l6znh90ou4ctbP0WfGHmR9UOHy0wXB9dS
wHmkTrChMlBmZ5EOcPDj19MWAoaAnNnM177YT5M/dVuwMkFcXV+uUdnT6CNPRNvIzV9+/mLXtp7P
g5xsC2ZvANjT9NqxaAyYv3XjJXILZ+LXtUPh8xgnu0LOhcqbChOxgyzi6hcpfiuL79r28X+byzLX
Tyu05AA2l8tcmAY7MTu2A3FmE125Yy86C/RSgYDlQIV9slNnLSKAWtd0tA6KA7HyHQksXKthT9KZ
KOTlwQvNcd5pUt9m1jg/myMFiUoDPBKCowfiws8UFNsY9RIRllmjp53PeKi6nB/Qf7LXeL2dOeqr
A9pPI23W23Cq1b8XFPwViyDxa7s+JJgnXxW2uMCCQCd/6gLt0iLmLQO8pwWG+t+/DhSN0e2GbnLo
905eezloHP/TsF8q7YL1aoeekH+dnsLejx7VpSHeBeHtZCbIrGmegiHRsZuRMC2nqG2t0CFj6OTn
KCFrH8qnoYKTCHwynSY3TOQUdQcaLO1ZTmf7Ele+E2SlAT5f4uHvuukJy3bWRnQJkQlWfsjOJHRf
XdNHEjV/NCc0ouJCRz52PJORXdlnvgx7sgXQXrZoKetLXGNhGlbea+qNwEXp58Xw93Q8OT6+jHKy
GlgZtFxxwzqS2bhuLO3NqMEDg4T3COGXSIKiTwdn3jFT3qOyiwaDPti1BP8wOHCyghIM3n+gutGM
3E++uj/z61be7pdfd7J11H6B8K9AQZkT1L3Vu1bMITq5hQ7dPHlvrF9N9dt25Z3Q+bVH+t1c2XHe
nNldlgDi5BHhwwQNBhXnBf908ojKuR8nrHHjyIce7HcThmMY3gHliblw+D4HylhJUJrABi2aGAtX
Magfvu6XNZd5Y0EG+NSlRmrFdO/gDE2RG3/QQ32rfcgz58BKLgtFEOyeaL1dKiGnVOqatL1FNF3/
f904c6Qhaw0bqT419lMsgqjank/crTxUG74CgD7omO03ug+10XMLp3rt6DSAXVMVeh2YN9axNjFw
/+8vtcibOCjeQyu3ZOy+PlG/HVxRl4N1NIgWQhOR9t2zT885n6zUkwAq+jTMyWolWo0+UNZZ2PbG
KiqG/qYt6M6R471LRB/bs7vrNfk+CKyZnjdQFTd2qI3Z9ezaeVhUPZxRUfvHv6SEwStl8nP8WrjX
Qlt9i3LDuTrj2s0YxWbUMwNUfYBOO1lpea5b0yixs/VEXUKreOdVMKMFC/4ACk7KNNaG9UwOnIhf
fGRP3IZvqEaq2DHVRS6FAzAHjthx7J9lAw+begzznl5PBHtwQSqIbltpntuwVu4YX37zybZosErM
o8ZQ4t3QhVuO8Z9MKDKe/lpFh90dkH+b6jbYkftz1/iVgwBaK6D+wJCEDOSbUkfodSEJEkpT92uW
qAvyLc8B9KDnWm9XyrKoIeEuA4nGgio7DQWgzB4LPDwLYFZw2X+DLIz+IDj5oW0HvtvnRAdrh4Bj
oeVj6cYzIXM5Oa9nMQWUiKl8Ml/9WxjaX3gpSTSY+N3I1LvNb6otmNcXzo21+3l/X9neUSpDhnZJ
a39vMdaMvmxaH9u7VahdJbHk2/zu5yGctfWyFLZhU4I+cEzv67evcq2zCcw6jp4c7TirHdhwse3k
+FdmQHhY5BWJ5qHb6WJeYA74T5S3F5MJI5EexGcASpsX0ApiMjcgOtriPmjqKWkb1l57VX+gY/VO
nPKq0Oc8pn3xK4C5puXB75UY9Lkfu4fBgxB7ao0LQGLiLuueO6BakmLp9ADXc2Pp9RQS9HuEkoyQ
lhNRRsYAi+XRo7HTojhO5VPXDMnI4KaKdEhqTPYUeorAqha3WHx+U510GsTurC92lIzwtzWLfWE3
j/XQPeaWf1VaxsPPj3XtkMJ3gHwW4kj0J53WiytfVUwL0CokE3lsU7YJIpX64RQjFojPe3sYK9EQ
xsM+hdAYSePT7uKJ6lAKCHREeff0jcGIIIIWFH57DzUEnc8ZzuF4QSDBfeznia4IVCGUWo5+tCGi
qnBaOrZ8wUa3YsExuxQHBp+G6oNezXEWIeF7gMPslm5gMXu0U0AYbm+ye37o3ozL9vX8Z7r2CFxk
77D1QKuBnvyvKxm9SIXB4H/21MrysjPyZTWkk8bPBO+rwyxUCh2ISejYTw7LqhudDrkQ8xgsfTLK
aBOhZVGrLJX8/GjXBkK2aCkBoA8YlbSv82kKrc91vTePoqB5qOuIdCe4o/vN75/HWd1NgX+ARN7R
kZ061XmUrMuQgrHIk/86xB1ANnQzXYPDCCeL88mR1VmZyLMCBwGJkHOy39iWNaixBKJTolGlzW4t
3Usc78zdYOUkciFbAasfkSKAlicH9zhZfZNnpXFsC1BoCIfJd4vElutq14NOyJkXtRbYIG+M3Lnt
Lyn004jUH5Qujcpd7HyQZ9nzy+DKvrHDPMkf5w26yCIQEy78ZLyGxWyJfzx7QK081C8/4GTpd2rs
Srsm7tFuQSaJ3I2XTuhXeoXt78G9b97YAMOUJjqnTl/b5ZbAHxJTC8qOb0ga28z5jJZrC0DNAYaj
PEUr08a0u0hy7PbZb9aM2wwelP6Yb211MQQH/Kn4zPJdrrAn948vP2I54T7lT+osqyU0v9YR1FS0
hVk3vgXl5USKq3604C3nX9gVQjFa35uAO58ZfGWlLQwQKDLQXrVkIL4OPs5MLpio/kiOc8ruoB8m
6bClEXsfIzPtNmh6yO7cX+fUl2vDWrgYIIOwfLGnkWlr1cRRvhyOvJ1CSuhCLE64y8AbPadUWLv+
LHJibO7AYrrOKb6v9UqClDjwME5YwW4kLTIYUsvLPHEPIxpvNxoawc9L4VbeKo53wGJQP0QLz6lA
wtCRh/GZqR87ETcuOuZATnbovY503yTbULa3AbpYrTM10bUVDZ0XWDIAgqAZ21u+tE+LKVO2Ty1S
6wtrbzN1qbXVEpEYESfxiF5+DQfbzytoJcZbmHRInsDpIEBT0NcB1Vya7TBm81Ez6TXzzMM4Fa8/
D2GsxHgYA9ErRHxQmJ6WADLDEqPm+vMR4DAwYpEDHy6W8MoL3dgN8xs35ejNeVr469p/ip6/jH76
fVoeIkzNm5ENN0ApmB5tN6wEaK5+7Gz6IaTwZ/2NbMFipfDfnu4/Mz85Q7lvFR5yxTOEYO69FWjP
zG7efn66Kzd16JeQAFsUAQAHnA5R+BC75EQ/1nYqy6Vd9VK3nhds8sinM3vd6mL5Z6zT/gtznhXz
cC09EkPfTWUT+9l0JqA7N8TJerRk5yOq1mYUuI3Qqv/Ujnlmxa8vx0+zODmtHL+vZuVhFgMcqqcr
RZFOGWVEwa/ow26PAzMp9vpV4yWtA93XudNyfYbgJjvAkSIQOZkhRVOgP1V4Yf7kgLplP8+9d5aT
vPyRk0MpWGjoQFpid0au9+tnbXGvKzqCx5iLtNmZSb63rrgRLw4X5/kjq0vwn8FOk7xOOU42RbB4
RI78ahqqnZwB4dXhpKPJK4Ud8+cVv3oifJpccPIEgZ1VzkQxOZmwt+LDjabf2Y5D2mW5YbAXURv1
2zNDLmvi9HniOgUCHSINOCCdDGl3de8pNMceuwEIqqlAQzLS5h6/QiPxO/KgW27Xb80wf3hsSksl
YmKfw2esng2ff8PJulWkaMxWjTo0ex204MgBwn6qCr0NXBsjRHWbn+e8EtRBZPbPlE9CC7MaJZzK
MOVihm+FOWZRTmwZcdqfGWj1g1wwZjhwIUdEhu7rYmU9KWvdzocFjzqFIHaOkLU0Oprqq0cxdPd0
nh4drxCR9Pgj9ebEqyhC6mz2QZmQeojO6j03cPESDrDtwQM6Vn79/Cy+f7NQpC7ia9xObBeXhK+/
sLFMh4DDMhwth0dutpdlfmZXWh/Bh5UrcJ5QS55+sCOkn4aTQ7Co9+Hk/mqrM0nWv/Dwr0sYc8Dp
i2q8B7HN3+X1KbTwZ8PUSq/FHKZeD6njQePqERojKkB4ow9T6Pjuk+EUb7MMDo3SIXmdvRdXgS2I
FgeIY8tJCxG6LOCPGtZgpn6rLDlEZK5UaLcKpprunPp0QB+6yF5y6FetZvywanTkiIlfVmXTpFqQ
9TFiykspJiu2vL9+Bf1hCECUlP4WGelUcwcYoXotICo0v0Hqsg5r0oPFUYAXoTm2jC2qXtqgQNYt
H2CP2juXXWaWv9yCmxHE+j4gCjIpy/Fm+QqzwGrR2kRIPOjjjd3JJ5UxqDM9mJvJa6dy7hstv5k1
J2ZybpBVMn8bZXdbud11DTjdtjDBeSzgd6sp+7rPkIFqob1HEuC9DNRLTcUBhUp65k63guP++raW
9fLpbRGvdnBIzQMK6NOfbF9cwoZtYyZ9UmxU1AwhmCuR8MM66kL73dgYUXvFD/0D4ASbLuE7sNbP
inlXGseX3wSrDuQ+3e+VD7OG627jYwOyNz4Qcg2s1GUE8gNRaL6SsZ6yVNlb+cs8iAjW5fHP3+DK
tv91+JP9DygRDxFIMB/VfumFKVKYRUHMC432FNcx2j+WfPzTmUG/74IYFPcrfJOQMOPO8/U9uAzU
6VlbBv0rD6d7iWhh2AbQbxgRWJr3ansuQFjJ934d8/Td6zpFfFItknQPXIribgH0F6n9kcGhEY0v
A4+64tLBOUf+Q3SCvQEEqCWRtwJLs2EYZPJs7o+dAtgVQBn4Pp15pN/PUgyB3BWuBM4KrSwjwAkx
4o3H4T3bLIoY7849oKy1YWgaNs6kYlaMgJbRUD4BVhg76+nGWtOGdTCtmpEgNNI2Hbcyra4Aaf//
yIKu7eGfhjpVHCtUVrS5xlBN+egMAOHKMzep1QFwPiw6QWhATxVvUCuVwH9MOJL1ces52BPRMHPm
CrqiHsIDAzRh0e79BW9+XfE5V6WOJuFl9QHbf8P2JGlTfllHPviX1+wB2dNNEPdRCbnmsyki5+PM
+lid5T8/4FS1a/RzYTVGoR81WEVdubjrm48LrNKOvdtShjOgW9t/r95fJo3iMbSES8LzJAQxy5rT
ti2H49Tf0eatPYtP/n4HxgDBEjsuqmrrW3GqbwWY3dhHmH5LyjFUM5wj4ZHQAnRU9nPkDr9/foxr
G9dSN8aQiFcg7Pv6Gi0dpq+wHeuPAXZpGM1Y1oOXnRlj7U0hZYCWFWRosGGcbI6Nb0tcCckEJ0aN
pBwk5Kgaau3MivyebEIW5tMoy6/4dBR2zPXmEjKGo20/62C6SQKqgoGYhbZnaN2rJ9znoZaH+mmo
CqRukU18wAkndsgV8FDcZLdmNN7niXdVwgUzDDZNUtE4UFstPicxWjviLMTA0LUiG+NAXvB1/Npo
ZyGV1x+te/ex3S0eEkBvTR/wKNubMdK4Zw/1lYeLERHTgl6MGvVpAlEFvGuEoWO/116pQZNaXttj
EGrIz/zr9bjgWQEVXepR3xQFio9QNYFSeexFdVUQet8N+U448kykjhLIypQWGgtwujryaN8AMyNm
Y8LMzju2zO6TJdDrBHkiyEKFMLB6HV1/548chi2jeyxbpIfdpniaBuvDp/gYtbF9btAMb+syLNzy
WevMQzOYF1btp2ZJbvts2DQz98LCM++VMF7dzMsiagW3vNA2TcZf/L6D7MbgF94Ab52+/lUy/cVv
5T6z6r2Sno2Qm276rr2cAj2Px5q8OXbWhY7D4n6ULBJTo1KjHVgqOvOpndo4Z9k1z+DHqzK/DDNH
YBXi408U+gyioHHMC4/4feLROp7EBPNc2HhsckcP4mws303DTtF1s3NapTa63z5QeHyGUgNkrgYj
l5ZDldSBvoUiZOdV9o2a+EEPAjcae9Ve1GXep6AUv+om/2MwIO1ErRIvCFLVLagxib9Q54e8tuEH
UZWpW6BR1HKn35ahwslA3sF1AdZ6Vbg8ZCU0vwyhdN8FsbsRZmSjcBpMgGXlm7ZtnszZasJquYyg
3RC3zkJ7nEvyONbWe5/zB6nnd8D17TsDFi60nx4Wqr8tuo3nkSoqs/mxCMaDmFwe2dV0q8n61bPR
MesFuMLOnXvj6MNemBBxkxq83qAfYqLAs2rKCj8eTmC9xCoZu/qyAW0sMg16R/35QUNqM64zEkH+
ZwHtDWtq+PJMkTO6cGoEhwGUNCniWU48soIpTyoftyS/mJ9RsYT/XPtk5fm1PbeXARA3iVGSXwUf
4OanO0NiKuuPVUxWVFbaA3h6LMxn/uz2MuYg+EWTbjxJZe/Gzo0zpSzonIkIs3w8ar2LOJvhLCEu
Ay4kezBNuBpkFfwOBHjtvbXPPdVcEGfRetACTdo+TfwWIaQFW3hVdJvZK5sIpr9tZEgndksWxGpu
yv3EQJfMsgbNH4DlKQhGrADK6lwvnbjzkDED3Eyi9q4NSZ6Pz4VsC6QbjcdK1+EkbuDmZ3uqDXkJ
tbEj2RQru3VCF2sUuDxHjzxTRa0mgxiywGRsxcUEg5fEb/IHqrMXrzDRQ+UPzxUpEROOw30+5m6i
Bf6iG2fXIndQTAs0J5Kth+J9QeEJzdlwM1MJ8sMATXGudAhMc2zjWXU7IR8VZeWM+rco21D1Kukb
y4lGF+q53NloBRp0IQ8CHFGiZTCog2uYViYoreOZjW4eZYO0UWIFFxyphTGqffoMLegv1RJ7a1fo
kl5ckNFhxnesQV86umfAgmxgFpzz+1J2F0Urr1F43HVjDrCcUyOuqSuxnzUQJHULAQ0sbmhEArTW
Oxp/LCYoXMf6Fzd1HvUDgJzTIG/60Qtip1Mpda2tz9W2YVYTy17F0wTIYutiC2lhMrOlubftQVeK
YOWnR7PvXuQmrviCBlhi9mslOrj4uGZstzOwNNhlPAEgXe3mT75t8ZTR9qb2M7RlwjI+FE2zp6P/
i1vtITPFFfaSD3vA+6kEnJ5hVklDPc+qhJI8yTiog3PCzM04H3y9jILMuaI6iUw/6YIOpMpBwWfX
fS+cOTLVFAMqR3GLpRttsg+Q1Gy5ZtyYxNv5Um61etzODI3ofI6n0jk6VZbHkPXfOqCjh1DKZVir
UxmqxtwzAx1xjsGvkNYAcbBBksYV94zxrUnbLMQV/lpn9RTBOe5P7iDdCjR5AVihPkVkMA0str7D
oy/iQrQJykIzHOvpsHeIA/plrcO1aqaH0sr1EIzCPnZmUFFL7GGhN1bOe5/195mSUzRTXh9465KQ
UF3EjjG/WHl3w5ws7aWfx3oD02gc/RGMSOjGoC74ftp0LVrt3YGNZ2Lo2RZ0oS7iI/4PasrL1sye
e4rONRAAstSbgl9BCeqmY7+0RUfDltc37VgAQjOWMGjQeGQ2KLlOcNOpoLLW813Xuh9Z2ZZxjuwI
tGNyr5s9utG1MtHH7GqCjYc1OA/1xB6cxoWiVMBRhrLhMuD+PutRsRnaEVHINMRBrwNRZ0YCbR6R
WQCUaKrsnrTIMC/uwHgFQCMr/nu0zB2Fohgq7lv0dRWhD2MV7ArKC2vRv1WO+4EP/NIEICzPA23P
Rv2a5vmRZXWiMQQeEINjycvgWpTmhiIH1NbdS8/y59aHDqe20ayiixq9IVTmETW01ynPd1rHSJxl
wR1Y+/nWax0/4cpUWzJNQC4R2V1W2fTCJ+sB9ibo5fHYRaH0g6z8q65zCLAD1YdD3D0vyseaop5s
a+LFFNaLAb0Z4M/OURt0HwVO7Y1Z+nPRzY9uVS0Gus0fGcxZ2DL1oFcW4I09KjHGfFcxdjG3hgH6
JbaWgd92MHCVjfcEGd/RKuUb/AWRdHP6lNTlO7ohtbgK2uGAfsaIlIObWt3wwSfkNEv3kSokOKTQ
tgAl7Ay3tZKsh+Jd2vib3QiFHRp3m9CzxxfZWjhZRLHRZfmLVWM8Q3ctZPUgg/7KnLD9lxCwhCMz
Dqj8bUqQKGPByJTaJlGhr0gfBdQ7DH5fJJXWHisDZNdMTH5U+iotDK9OBgdWsQREWV/1dgRrltQS
5rYAejMj83XD7I8+owfSmTc+zK9DUoAWK7sxzq3lMdHdwLNwoH3YaqwI7ZnmqWWSLb7GV2Ps9rM1
bdAjHA9ZHQWc3Q+B/m76/R9fYkudRvbsTiwIK06xd+j6oa3nYlcF+aOhmYDsUoRxdIoCVswpeKrY
W4f5nRv9zkKEADzxRjfoxYiD37NZUvhqU2oVAgCjuNRLaw8RKJRe1rQTVp9ks73PCQsHMR/1uo1k
BgtdTVxwoaVOIC4sbb4YpvyPhgSjCJCiU/Nl3wTPs4eoqiReHioLCPFqyq4YYCmcOVE+sx0Z8vti
ZG+e5ukh3Dueq14fQ9ODOKqw8gps4DHtzOYpIDDbQCNNCAX41ib0oS6NyHYLrEG5BZn2Sce2zTJv
02ntpq+VFSOnm2rwOHZgORQ1fFBRPcMMyh/+uGiRiwrVAxetAEdlTIs6YFPN5g6QyWPuyTsHsjuE
Ypsh8C4yImH2bWKL0y/cUQKoqh7gbxSTYriQPt9PdglFUC/igLJ9yyykiQoehAFeq9uChuPPTR71
PvbHdsS/2kLJKJuHx0avrmhtxLpyP2TPstBz4IsCqeUDmj1gzQfqwaiRRO+QXtZ7/x07LBQM3Vsx
j6/Mr/eMBDszy551pexwWLK1uVeP6dRB3cawHdIOrZmsh+i1d4w/ZLCzsLfsd+HWF/ZAsckgFU3F
DFRPRzeFV4pQV8NHBahcqMEMysnnS6NCcGij2yRCu7eRoo62hNQAcQ553odV4KdFO8MoTozRAEk+
Q4kvhgh3gFGVm7i5AK+0BQ+Y6mgssyvuxWicHpOiRPejznmewHPt1uthnmLBfioOHEBqaeDFTasf
xnK0owzMrAgvaw+F7pLmM3DkKMCd8XHC8DTHiQH0eRY3drtjGr6tweYyGpl2mA0dIhcX4ePAGnC4
WmjDpxbp+OwRxKJ6Dwe/qJUCohA+W6FvidsKk0SovR/6AWcHvLBrLbiSVNshHICbUd3cSLtt9oNA
dI9L074y7HsT39XOFG2XSJ1CM92VF1kvXkq0x6PxxqoPjq52FNt8SHCbMTO8XSGfsrkbwjZoccD7
LJVIFISIeFPiVz1qdm3cYZeySQOnyAkhR94MH+3k3xvCfYCm9+A19WEkzR63OgINBs6dFtW2MHBE
yib+zrVxW8/THVcwIsCdyO7QxVKa2q6u9H1r0heTeqkQuRFmiu0KxUikw/McnCo/1Ck64mwO7NWk
5RfEm/fg0yetUMv0cBwTmDY4l8gMo9RQm/a1HAszhY97jSVe3xVEpbYlN4DNp+3gg6ree3Hv4obR
UuisZllfZrK64Qabo9Yosjj3l78IFNvgFACv1oiEHaQmUwR8+ITg4oTCBfhCI9/OmZu0/vDmoNrV
0TEJcvFQj0UZNsp+l7Y+hS4PcF10sB2UsH6Et/bFaJdqM2jFvWHnrzmbr/QCetdA/0PbF+rrd8w2
bge6nK+B8UcOxU633Eddm2/E4Bsh71FdGbi4B9EwdiZ8UeaQ6iOKL30DxlHp22lZ8EhU/V7m5V4S
N+lQB5lxlBAIniKu1ziohgNzOLv0ih7AjcxpErdrYY7SeMUruMapxC1xB8jvbkBUOst+18yVi8jZ
p5Fdlpc28x4UDRLHryQaFWn+YDMx7CG4IaHtzInZuwBY28UNwOj3dtfPsXRxsbOGdqf8KZLjuFGs
RZjv5ncuYWglHfh9oKpbRxZ2HIz93dj5ewh+L1v4SCQc4BzcJl9LYjdhqVqEL5aVtvn0tFzy8Znc
orOoiTQLtH2ks+HrNL1nvoaLpjS2qnBebMsGT6Tw4xn3lAFXEzDNaVJASlK59pZ7aTEEkdnu9O7G
9XFY3VT0ShvFpaPsX4YLWX97kLWNxiU0R8GXHtdctLDSisELqPd+eROwwZxmD7MDMXGQgz+pdQBj
c2681XX52A4g8KEApkJ95rjFCCt/wpkCj/NZgD0+Zm9KuSlcCoeoxtYfQib7Mk4Z0BFz/QvQBRHC
C+sWJBhzZ3YNdt0ZvbBwS0S60KhjJvRnlQMszTPvusEVIJwDmDwN9VOJxtuNsKUT0kLLD4yWLGRV
Oe8gQxxTAUZhTLXmGqyCfWBbb342X0EfAOnPVDzleqNQjIMzlt3aiAw7YOY6c0D9sHJANhzVnDoT
kq+aXRz1Qk5AX/shczMceqzc+k3/hGoeaPMQvh5zHNF0rm4mb7LgpuYdwMYAGwspYhSZg1jYPUPr
sLPVc9yl82l44xMuuthxsWvq/Q4fI3TarfiALPyKy55GYzaKl0orYzX45RYKrR4XQgQHiI7qEGp4
goq0hoON+thybfZW9V0ZUqRuNmbnN0hWdJeZ38T4GRMEW7LeaLWJzUYF+a3B3XuRFyIFlRmhh3JC
C4T6TWGZNy3juDN6NcSDcn4qUcOmKn/HbeV2NqhIGk1/CHxc/Uy9hxHAKMxd0FagkReBHta43iSy
5C99DkYCarBbbp7tQVvLJCNz50BIAr0sOgK+JiUbp/Tq3HWWgoBKbLhdjCSF3Svqfbh87GnaX1TP
51B0azk8B2BlG5nyFVZXrkqpeo+hqavuYh8JIoVgQmDJujQ4k5hc0R9bIJpDsOvCAsz+Zg+njFpn
VTch91/uGKEJ6BeJnF14lkKqlpFYSb7LcdRmStt6FbqXjf4MO2hFAWFBKwzoBgovKxxpM5sC5KyA
7VX79mDv2R2/4/v2ftxCxok7QrDBlXK8Qs0q5eeULd+VQhaaQZElBZPxb9nn5O0aldBMAb5dF+vR
lDRxvofPw4bDv+fcWGsLCTJ9A9jOhUB7KkoyZrcRgQeZMBI5YTDd9fyhysR/eJ1QdiN1hhojUs2n
Ge2m8nOPERdVOGfelrKA0SwsecMShrcjc+xQeEBnm8XWarpt141W2Lld5NrnEFQrk/3yM06qFmjT
HHJpWRApAWXiD0iSjikZjj8n1f8WBE5EHWjRM2DKiSqP/m2yuHKLAmmq4VjU0seVFfepASHWpAmk
oKcAaWzThVqWtItJwJhy2/5wTG9vZwQuLehOyfocKIgOKVDq2Ne8z8pQy+SjMzHQFnqUG4qDxUae
VHNxpTUyzQ04BGfl6MRKwfgv78tzpLllN/k2IwgMoATSUb06ZaFUxlzMxmBAkAqdJqmPhvFYSi80
TSwZRJE/P7+VbQZ+jQAVW9AyQ0F+IusaaJlNfVHMxxlWyE11h0biqPZkyHwS/zzSUm47nRbc4iCc
WOz3UC/7+pkRwyUdpBXjUdk2Yg0T3es6jtZHK/vzf5ydx7Lb2LKmnwgR8GYK0G8vwy1pgpCF9x5P
3x90b58iQTTRpyIqqjSoUBLL5sr8ja5z1zzIlf7ffxyNvwlSBXd0Cnod0lSSvNZ7YFX8pqPeHyL/
Z5lRFkj+a0aKQhxuUg5rTVfnRBGUPMqhpgZ2rsKDpp0jlXKB9en+8C3spssYc1MnuYRQVeISdMZD
ZGtQ2ivx9st/3A+iLywHFgJoSVrsNDjm0MzUN4LWyoTmPOSdv0fp97cgyBSP/NY2qbSVFR33JEu+
xarxqJXCUzQqx1L2toOsHFuxfM5Tacdp+poPJeeMKR0LMzwOenISu+Y1idWvShQfR1+U7RGFv31f
ip6DbpXjDm5/UGLzi1hYxyr0oU9EvLbbCFnx2FBsV8fIRW154YaB9xAOTbtFLQjaceC9kRxCewrr
4xiEqIkkxkOK8q0UVMO2T8Z3RR62euPHDj3AT6PI/1Kn42fsW/a9qX8xh/BLk0gf2kh/GgRBdbJG
gc0eD/gLqeW3tsx1m7OktCkvbNKgC+xaLD7eH/XpIJztDAZ96lHLNAhv1AhMLfOksmXQNVK9lDe5
P+7vR1ie1v9EmONTlSoWzERkgTZF5kTpORKBtlCo18O3+4FWPmWOEo3SNMoqg0C+8EPU0aZYU4Bb
DHDRH56lYlJk1OKY0B+Wg2PXhgDBspVDY2mjXbZp5etDg4M3jLyADnjoVjvwA3ZJ0cuUvt8fqKUZ
0WREmyxxkt2aMwLyth2KUYbTUdMDMuUnZKhsHTxg1/25H2iBmKjACIYQDIwRwcF5zlGl/uBiA0ak
zWT+2O1HbW9uxKMGLZBm70k8VJLT15v7YZdGUaOprooTTI6K8/Uoksmx3CVGcbDqXRUEDokKkMM1
+dfFYbwIMy2XC7iCa1EDE9oSkGAfn5LsTyj/iDr5oyBYK9+zlKAiq/3PB00ffBGJHlVMFa8mEpr+
5SsaaO8Ue3fF5wmA2OxoDTr1U0HxS1j1IFlAzlyFngbhInSq9JknJ6F8LijRjT5lKN/JGzK7+KSH
Gv3X4Mv9yVsLONtkdMToKsqAfavmhxRYm9z8kLeo3qu+05kGCNRsdz/g8jTyiMMiHrLgXyPyiy+M
w6aXvASGilyUmzrBf88rHaNPqIyuEVIWQ/HWUScBm0lU/How6TN6kgj44WxIv63og4t8TTE+l/4a
J3FxA1zEmcb48pMSeSzGhjgdxoCl91npEHWWV7U4FsNABZgSD/FWAs7s1DIR8EQ/Sz+Fn82z9hDC
v0bm8dF6ah71A5ZfiW/rriN+uD9jSxBNDhVAakBCUayYc1YLalPpWJLPh8ep9mB3Z2qTEfrslhMd
/T9Ii1WvpYMGWbRZw+VL0+ExvzAvY892PUkG9WMDYL7pK58UqAmoVWifFKXcuGOw14fnajBecWl7
EJTiIcqMl1BRfgDJ+XV/DJaAgowBSS00QPOWBGi4khokwTCBlXrU6YsT2CzcRNTQbp6y3/Wh3Ap7
84G6Sjnssx3NOWdNg+f/MRT//ITZbQWXt7D8EdgevdMdynyH/sf45n/wgMZSCln1s146GSbhPGUi
EAOhmWHqeGKNtTdIDbAhExV6Q+rtNhC+AcosqO4Lm1IIf8Rg7J37Iz1N6M2E/xN2nr/UPN4zYWzH
c+C+RxIvvPZwP8DSqXDxXfO8pTUkAO5GxTNI/mOJP5A0QNrg0ajXkM2LHwKGGgUwuhQ3SjaWUFRh
Y8mQu/qRDv732hX/RfoClm0y7AHPhsfb9bkzjFrhA+JrzoJFI28Q3VMEECuK1yQbF55z5Kz/xJmd
b/CLdXxXNaQUA2omnfbRajr6gtqhjMzXJBkPuf+mjsn+/jwtHXeXUWfrz0uqyAiErjmj/2z2X2rp
gNfm/RCLU0TvQ0etDekZcTaAUVeC6ErIxvsiO+mD/grzY+W9uLxrL2LMB08wA0VPiRHi9IjGe3Bo
9qJg16VtAdE7c26e1ghci/OFxAj8SHQToPJcr4tM6PtSRQnn3HilPRofQvlXXupOUvwZa3M3tbr9
ZgW2uiBNwbsGmV4DCK4EcXmWBPpGqQWBy5uVShAvs0I+yQKupH0oV3abZ8Ym7igB66n+mtTRNi3K
Zxpw28FsMrsr8t4BdvVAxQDyjPItFunoRn3wXohdDfJN/qllzSevV8i+UB+sgRfakEM1AOHaE2V5
YXt/WUzTfnUEUVyC/ITzEWYkhjavymDu2kYWntTnOuvpeXcPetV8KEJespLpNRt6nGs0gZuFOEWk
UMITAcYJYjvXM1ZqrhAUxtCfPXM41NrwUpn5z/sfdVv5nWJYE0iUCbr1cfbEwSeDLvqz7yqnIBqw
Oi6HT+XInaUP4mgXfbXLLLnbhLm29dV410aZgDmnvMLNut3XCDxB3zXIABc0UvMqUyMzrtGsxHJY
EyOoVvD6klVbumnM5rNInXlyDpqEkuZZi6vKXZlMj6HpulRgXpipM7wMO2U7HOiYrIzuza3C6FJa
liGSGODe57dlVHR9AopqPBuoyh/DzPuNWI+3AU51VKLxZCopZD9F/aWnzasggomQzI+pNeCAbFDr
04oXvag+hfRSVn7X0ihQGbboLygGpe/ZvqwjLg4UnCZKj2EDGTtNHnmj4x/kVQ7l4gqTlKkAZ7B3
4Gdfr2KINEXQdVBCyo3/qpKgJE/xe7NDvWtX/pb/66yUEb+MNu2pi6y7by0EjJqkPSdKTqEHj9u4
M4+aEL9VVnpIVeNQFdV3ZFkfKld/qMetMryx1isXM6Z9pr+0vrlGv1k6OC5/0rT0L36SoRuVZ3jN
9P6OW7tsbSyoi2/ZXvz6k/OellrxOv6mBfribVYJYzfbajYc0wK9iN3rvTmOALWYaJFLJt6In3uY
WxpsORSEXyD829YKg2Dp1Lr83Nn1KfYhzY+JbWT2n63sp9v9ur941/7+2dXZFwm2ZzUvfkN+DfAj
EdcElZZXrAr9gLMIVYE5b6QrU7gWxvRyI0cbR5qVuhrtkGDG0bjqnoMkfvBd82Mfp4MjpXA9Izls
dqqnr8geLp0e1IbwicWlREWGaDZ5be6i6KwMZ7/q7BzIqiZ+jYuHXvj9348o3GM8yRQk9m6YPxgE
JNgPNYyo8D2qC3tYE7hf/BD05VFpgNJxY0WSCkMPJlsbznzrd2xpXzu3+o1jxG9JrpLtv/iYi1iz
FV+LWSzGqjWco0S2G+tFSlZuqqX1hyMXdzKnOg3L2awkYdIFhe/2Zykxn6iSvHpd9en+N/zld81v
qUnpkgIFjXpz7h9Zoc4AzD4dzlVvfJZBMu7SkNK3EXm6nQwacOdAs7saVKLq1TGG9v1aD2raRTe/
gDvSYMYQ2prTvQOvbwLeMOQF2fDYlpKKTVSf2r1RjPYwKC9tm7U7AKnKv5g+FRkzsgAImDcdG6kR
DEEaE0a3eBvV78Xak/1WlvtvwvNPgNl7GXyyKCi4r/w9EWMupHhj7XBm3wb76CiUtuaU+7Cw1959
S5fA5XfNb8Gk6X0ti3pkULSv2gB3Y6zFn6WqIttnfJG0JtjcX0NLe+4y4LSML07+sfCVttHj/uwm
5Te8+hCjUv3v6MUDJ85XWVtL0SBr6exxalA3DbAo03s/GoNpVLutBGcriIDr2GPo0L7vcclDFjIG
24b55kous7QdLyLP22J+m9OUS4mMZvdImyYGd3Z/JG8fa7wByV/QIiLzhxU8e3NqgsBFAY+EnBEo
8aduDyfC6R1x13yKT/F+rUC5cGdfhpvXOnqxjlzPIlyunNM0dUKgXwXw7PtftRhF19HvZMZureB4
01qtarTd2et7CXFC5Z129uDUbbEqVjJtqdlZQpLJ2wuMCYC6eRe2rBsvq8K0Q77qf/zMiqdoHzhT
0i2+r8Fm/tLR70WbbfA8kNtkzP5GA8P4rH2EALKp3vr36pu3jRzhm/sz/tNtSlu2A15t2CYKR2Nl
8y0syimtBk+DVdF0GV1vvqAOrEaWk+5cZq5r18HEdM2xU7k/hQtn9GWU+dIfNNeVK4EoitK9Q9I/
aUXyIgFMdqy83oxC+Yr6UrsSdPHTUESUUWYHcfG3LHxxriit11gwQ6j2lt0npIp+DaO6csPeVCrY
b1RUjakeh82TMhu9UktzacyZQSlP31B8+hU2oM80KWgOGtBWe2q0A7I1NiK20mubfeGgvgyuTqpo
F98XhVVR5lLQ/W/G3H1We8ffWex3ycGrIn6efL2TH/8fUn5rkWeJhT4KQmapRBZzmB2BaUJ79eNt
EfSPgeQFTlsEgd2YllPn8G+1fhM3yRPS3/U2jDTK7qBum1iifOICpAuD8M/91bYyK+psX2V1nlPq
4ecNp+AgHcqHeqvvyn11uB9mcRRQZ6EeIYMDmxc96g7A4OCSv/XyY6t+boqf4/jLVcaNl/gru3Th
0uJRzqMUqdIFQIqhCWI8tml7zgXvY4hYlGMOxdeunMwmVkXTb11gwLehREVBlvcPZ+F0IF8sLFMZ
9ZrqeXuOYFfbntWzkL1GYxGXLymWXHY2Bt2mz8MtNnoBKOPx2Az50YtckI6hOW7LqDmVSvChRLDc
aaSMbS5Gv8hF482ggdeOKwiEXlKUOzFROjsOS9poOiK0bhD+LiT/4Lb9xwjdZpsH6WfQ8Uc37cG7
Qv3bWnJU225UIiyQh5/aXP6jF128MrULR4dJywC+MlUAxNqU6xEofalkFYUiNhvRmxxkD0rTH++v
nqW7+irG9BsuRjn06KmXHnV846U8ghbN9uA0v5To5xxdO9ng1dvv74dc/Cr6Xyra9Jj1zm83Rfba
iqwVcb3U2Ez0BuDz9yMsXNX0d3g9wbOipD+/TZrOH+V66ljWPWQ/hKEVZ+B94gSR/HY/0q1NCYuU
c50voZ9Ifj/tzovhGyStHkYdso/kFftM7HGJTamyIzoD479r4FCHQAYKESgzHFmvDmI4bojQ1KEI
DS0+y0kCsdjNz5AGNr5peraQDB+DVN2JcXDqrL60S97XjmkGD0ouy87o06G8/xF/38WzDIBxmmAH
k/6sOH+hGVmDcovo1X+P8Oq52reH3mk2zTE+aSvrbeEKvgo1OxRds5PqznSrczW8KPmBnjkypxo4
2Y+yIGDGHK/cvrdgDqCql98230PF6FpqGtWcWUnodHkBG1pUH+kCf0TwCmGmkgKTmsFgSTBv7cpH
pQ9Mu84N41gPwU9I3j/NClLMypDfXg6qISLPPq0aHQe72eEWgtfuyn6wSJEnIoID4nJSj8CwWrEL
1TY39cm0FUeLNknrIMC9M1Ym4u/KvJ70618wHfYXK9f0M9cL6Igx6dB09/Gv9oiwDiYR3r4/8UY2
Tv0+PqX77P3+p99uTmrWALRBaqroo8/xk8Xgm/HY+1ih0/FORnj5GUzzX/eDLA0veF7QyYAMZdLo
64/LVUyjsaDQz74ZPZaBu9M7qaE8Hu7UZHg2fTnfgGU9wl1e06xYKIbxfRehZ+Oa6KVu5j0M7/gY
v6Yo69anKXmGy3VYFxC/vZGnYCgQS7g98GKYrW4JH4ymj/CVF2SOEgMDJMhsHS1m3pL3R3T1kJhd
FFqjwogpheocP+ona+edalu36zMs8nXpxNvPYtPqXPq03UyVdON6+iJVGs0oZ9PKe2mHms+++g2j
/VP0VG47YEOwVsnZU6dYw9QvXE1U3UnVKQTovF3nwxkbcoOHQM3c6X8Sqr+TTcPku+ZDbkON/l8o
e07HE48SdgJXPMnO9Zfi/Fq61mhWZ6CltgR5JY5WrtuFBXkVYq6NFFLiN6OMEJrdbvJX7dAelH12
9JxpSa5lo4vnO3ZXzBvzRzH2+nt004XP6LFKXL/e4OX86ieCtIm8/jlIy403Wrsw1D6sLM3FaUN3
EugcF/7Nezlp0to3g//9wuAQ7vC637lQW6nbK0626Q5ytr0fcy3k7B4T4a52asx31gZg+Hx02nbl
gF44J3UyE0hikBJ4PM72gAm1PS7S1DiLow8cvxD/yK4XO2PcrHzKLVAPBSsa99rUT6Tk8DfHubgJ
qhZgce8SqdoiVzEYeIWMh0axpTcfLzzLpsXpRBsdAuMBercTrVwICxXG6/izE3NQW3d0Ob3Ourpr
N22CpXq0LX4b26nZxz/aTtzkoC6xghxXTjVjmqfZLXj17bNRzsMeqNgQ1u9t5le258VbGal/0PZd
6PSx8TNP5d+JFuJKlR9833gXkrjduGlxMFSMqWRKQvvEUP9EqdjyW2GHIWvg293gfawGFDFz2vGJ
0D2PJqomYunChoO076iZ/yqHpWRXsaxs8rLOMEvoJbwu4p96r1Ny9Fxl44fhz1TM40PgDeOzG1kf
aJkDKhThpeoCBOYeaZq91ta/yt79FYsFsG2jfCvU8jMiKI9V2P6kn/pQo94BrKXfyW7pOy4pRY1s
jB3U+o+kSl+SWHnJ1e5raaWbrjW+GYki2mPmbWIP0cCiSt9H30PCpdU2rtj/KQqETKQMDezIwB8s
PHeh8PP+3prGfDYnk8vCpPQH94H/Xp8hlpbUvj4O2jnN8Wcz8+EpNdNTlhZPZiZZthyVjfMvInJu
0NBRaSDMC5a0QEc5zUbtjGeWU+g+0kauw910pL98Qupl7Z5ZWHX4Y3CzUQEGVGnNvlAthVbQIuKJ
p/aoPRQUSKfynr5rf68rhN1epjB90GWkPsCtBsDpejhzOVORzBCss4UyR21IG68y7UaaVHnWwMW3
YmTA8S9ize+aTIwQPYgi829ZW7DRrvjsbdENoFeuOPlbsFvzJVw6vK4izopAk3hYmwyei/yaN8IF
sCfZv+oLrPL9JO8sbtRD+rl6yLGQWmtRLJzQoHRABwEHmVAus7tOy81GDlRBO5f1qXcbp9LB2UG2
vb82F14wjCnoQV5ndLZuWgVZGitZUCTWWaidYbC778ZD8Tt/8VQbmyMEs/dq6zCj1L1XdsXtHUdg
uJtTjwLBt3mmzrvJ7GsK6+eopcwhwz/1vbW7ZykGLdTJiYK7G7vf68VZR35XVUKvnRtVfa36+Dk2
KbHIefvdyzG7rXX5LPVKu0lUeRvBdtHQtbI9HcBzmwbe3otxJ1kZ72naZscPJwEjzoaRb2WVZUEP
S3/kadY5425s7WYvPAeTp/hreEhP/2qYr66gKaW6uH69GOmcQMBMtYnDx0EbuArStWGedsHsm9j5
f3E1iFLfYBzxw/DLjM4p39RuvIfCwd1pS3K0rZ/WsMYLu4JQULssppOEbLYrUmmk0+n1LQpkOeof
1H3RcQ6FPyuztLBwgKSzJSBp8J6cXxJtp4VljEgAX6SRGDjyVjqo6d+TBlkip/+NY9XKfriVeuR2
uIw5S1QkKQdd5ouoQZ+wFRGdLnDqj+A2D+hS0Cdpt90RUeHXmmzJ+rrWIlk6B66iz1IVbBStRNVj
Fw8ChHW8g4BlS4YvdLXhIZ1+QEnNczjsnLVe5dpIz9bnqJSAx1PBPYeitik1dN/YoSuzOW3z+fqk
J0i7i6lUuaiu90DfqpIaRXH1Lp6678qjctAdlEze6V2Uh+DIdXVUH+J9eIJ0arzqH+5HX1qxtJ7+
gld5Zs1XrJ+UcRVFYffeYdyiBf7nJrJ2ZWSsbMKlMLzwcIYBIkCzfvaNmRUjvhP7rFhDfvJE9zEu
Aa2JVbGyTJfmC/s9A6gaIBUEOq/HMvKHWGpTUzurOfdRom+9elV+fylFA+PAGWlwcJO+X8fwwySV
0pHiUYG8eHlUnWib7d2jhdK0uEN+hLelv12HZy18GvH+CTvbgHFoCnIOIZ7eNZAwTPhU9Xh/LSzU
wyEUchJy8ANaVeePoSzmklMyVD5USg/jpkSwPHKUfb+l7PCRM2Vt5S9lZ5fxZp/UhmKhpyGW3SZ1
lK0MqvBY7KPPFXVraRM/TFZcpVNz16O//77yrQsr8upbZydKUZXoFk6KJqq77bbhrwnbgaWzt1cA
y2x8y6FGsHef1/r1CxWJ6zGenSjeBDfS3FQDzG0CINlJB3NTbNAuQtBy662qwC8OMT6RXObsPm2u
xy65vNWKLLLOMOs+xCZ2QjrIvs74LPrG/t8M6UWsaQVfXOZxUJueVQYWFaT8E3KwBV6mzc5V7Hxr
7ZtX+V353R3MamUVLU0kWtGgnsnVeMDPJjJM1BG2XWaerU532gjzBFlwRHVNJ2Fh+5mXYWbz1nOT
J6UmqOdB806xLp9Q3VsD+k8/dXYTXMWYnZJ63QtRETdT+XR8rHfmXiAB6x9o/pkfu0e0uCBHlYjY
ayuo05Vvm/sUDaiCJVqRm2eopZL6ZWAnriwNeenL4K1S0YFXenNmDokRW6MXmtzfI45WysE7ac8q
52W6TT4qK5/zl3d+M44X0WbnSiqZrlDgJEd+JLz0m2Qrv0k/pV2yjd5a0XYftWQfoGe8NQ85gBz5
G/4eaxnL4lRe/ITZqoxShIhkCRVEs6uRKi4xBYlG/bXJBZiYXWyjGrWGwlvcCJPz26ROwjqa3Uua
V4lxG+qMcaEh1KY9ofZlR8a/erbgufSfOLPRtfpqBAQom+f+pd+FraOexk/jD9LBLeT/qVoGRfm/
v9ZJpv8JORvNEVswMwpE84xoLKJCX8NmxSlgKcEE6K8BI8GpnJNk9pS2xHEIcoFzcvypf9b3mYfK
60Z3QpR7WiR6w2ODVYtor3cxFvce5gESKt8opf5tVV0cmp0AFKqpkbKp1XMqfiqDXytbbzEAAk7U
2IHw84nXp3KEhY4kNKPF1lNPEfrCjwVOs+ome6zPw7H5+C88QymEUAIHiMwHmTcJrS+huzz0XOu9
EKv4SeubXIoGJNHWdICWLjcNWgbCRzCVbh7QkZy5dZcyaan43FgKNJDa9qUnJV5zdl6s7VxEmsPs
KEJGqeYGbOenXrbTr5OZlOFIp3FvvYm82Tc+Mpwrh+bSxIEIYzdTZqHAP7sNvFhDwysuOMXc4CMK
1E9Wrx7uL47lEPCUMJTm5TFffIU8eLnkZuG7lSXQTlEY7dfImAu9M9YC7fWpRQEmcp5UYuOA+lyi
q3/9BP2fwWl6MuIlG1G1Wc2upvx+fvJfBpudTb0kpa4Wqyr8EXM/QUvdzfB1qsDh+bW3jmuE2qUj
l/oFQi6oH9LzmZ0aiLih7YYS0Fm04s2kqJZYjhn/m7TgMsp0uV4cEailNKaKEP5ZOEyXJ33VyskQ
FbXR5XvonfL7ZM9SWLtCWi2DyUsX92Xs2YMqV6SKxxaxu1O3TfGOC94gLPMuOHlvw+fgZG5asK3K
2X1PQA7s873pOmt3qbn2I6ZlfDEAvg+3TXLT+F0tRtFGeTz8JJfQEcdSQllPhy2YSxDqmI590bId
U7f5alneLxPkdpBWmzHzz+BQnKZEKADUeGAnafHdakMwupDWkbvvN3mjBXblqptW7Y64in6K49Z/
EAvsxaRWQ/VTDD+0IxYITR0hI26kygZBjvxJ6U1j18dWvY/18CxLWbCFnhFuxDConXjA9BTiLqLi
3yKkShGLEva50L6JpfSuRtVhsOI/ZUiDowjdbeNWiMSjuTJW9YuWahFqt9HXrG0x1HAVtGSSjjcD
+uCoGkJlMbaFBma6kwfMn3Mv2CSK9jusLW1bVYa0TQwUNOsGgcog+uDL8i7Iui+FHmDLkXwvYWY/
oPDOI88nXe7bqN3XOCfxB6TKi2D8UxtDufK+XDhtaPVayIsAFoIVPptGoAgIxUI3RcVEe9bz+KUJ
14p9SyFoLFjgAmBdEuZ6pWhJhqEdxQEy2RRN1QD2apz+uH9oTpn+7IyBAPlPjNl2NIfBl0sx1M9p
s7eE+OCh5tlEn0scIQTjKPe/7odbOkD5HorttOZ5yKmzvK7SkjThsWECCIAJuHGP3tHah4Aq/lUy
Mg0duDue5eJNuySKsg5mUmkiyHNC64hlvuYmunBi4vYuwtYA4zBZm8wmSPaqMktokjSaaqdigHeI
Z0uF9eX+oP39e24mSYVrJbLOkPOaxckLAJC5mnnvcq3FB0EQ/W02SHjCCOPoNHoOKCWLFAS72fVF
R+MiaIOHygA60sYqiraufqp8llBt+tFu7BGe8iWhRtfdOGgN5s2BGAOjEf3HTFdLGotCu+tTvN0G
16jQ8rUEOvBq+Ki77qtZtt6mHNUB0dyyt3nfuUij+tshd5sdziK73DW5fX3zoa5zcgn8QR+TLI+O
6NfmW3ToBzSeorD8okjR90KRdveHavmI5/LCYIyETZ7Xs7w+k4Uyr/6nb0XdZQMHJDoZh/yX72Sk
ihPWxaIX+TA5jsnvRnscMqQz7Ps/YymXg2Hwn18xu7klNRdEwRh4VZiT6Hm+l5rSSZFRdZOVpGcB
XDtlp/+EmmXEnqlhlCga4bsXSfuRvu9zoUYueDOPqTNC8ki1fUS071GjO+HoRmEehVaJdqqLNQrb
RnsCSIWdYNC86JGpOVCQeOKF8cM4am/cPbvGl77ISo6sSYSQvVQ9JAZc5QEZ576sfuiaD8JsGBln
6VMrR+962J+aYeSVT5n0hPo/krRheDSF/Feb6tHKW+r2+IKWMjV6mWtS2jmpuS4CzFVcMXqv/KLd
cI5+lMvgZSiqz3FSNJu4Rka+8aO1MvftxscNlDcjYFFEUaGPX2/8tlAQkzc76xxinI0cxJMgYR/M
Lb2yjhbjUM42LV7A1JtnGz/Q+lIyh5r3VI2YeD2c/Kj65lv12nq9jcMiAryEyiveSTcwrQJYdB9N
3V7sM/bcB0z0YDijJJ3v74uFG+0qzjSdF7lPonV1Q+qunlXUXINY3sa6sLIhblfE9afMpqYJNSEa
e8pOQx9sDAWt9TI4+CJKxMFhyPaw91bmaGmvI7hj4puAQSaP3utvqlmdeFGgoQqNgWSNfLLCi8H6
2Bb55v7oLbWtzMtQs8s6SsI+UkNC9Tv/Vfzu01qxnstPuqO8+x8jZ3zDWSVDhsdWJcdX7TWlgqWh
NWAFI1VJ5nPD/0QhHbHcjqe9G6vAl4QeWffgS9jrgdPkzabuzW+THfTKVy+tGc4hikBkWTpIwuvx
LfqgDuVWU85K7eEppbuIEkrGyiQudgsuo0y/4mJlhmBo1TIYjAl9cMh3U8MFe9OHYiPvhmM1eS06
6of70zmdzLNbHR7tPx8229xjFhbuBCw+h7jH1PrZyHsgQcCHddVG03vlpFy8GUGgwSviFcDNNNsY
mpYG+FXwdEX/IbN9Z/jceadp2fS4bwZf/M3E9HHt6jXaNIdyEwpYt6y+aRc4aio8iP/8inntYRiy
KQXkV6jfsrPspF+TrXkc37LnBP0sYDq7yLG+mRsEUICHhifcUDzsY37dH/mF4w4gBLcGmajI5Tm7
M33Rl6XCBBgQiWhfuPm3MKVF0ojv98MsDflVnNlxp6PEkPkl1arhlHzvd7hCBJWtfFGdbl/s013/
YDnVz1xHfNZ2f3bH8i085b/X2vhLS9tSYN6IZKqUsOYpkVDnYx7gpgHe19zrTveUFLb1jO3Dtjl2
H9MnXLvuf/cSDpCIE3+NG5I2zWzLelWbdDGPt7P2kh/HT2lqSzlWbyRfvQOdYtv8MD271nBhxfbk
fuxpFc821VXo2T5O+0ZqzYRO2KTNpoCQ7XbCXl51TlyqoV3FmW3eAuuRIR0oCwr4Up1VTuLsCU1O
qk66jXGLk3/Lf0c/7n/bwoFxFXOWVeqZ4OaV72tg4bHQEU4xyKiodYz0Y16slJAXLjVCWZhDwkhH
FXd2qfW5RF41xNrZJb8v6WynZb8VBNPx8Qa7/1VLTUTk9KEPgZ0myZknU4XbWNSN1enoDQ7y76lN
K52iXxMePXXGlXbK4vqYuKlI/tC/nwPSOwTaqn4kWHjUds0egZR9dVy3y16cqosws52PIpMVd3LE
VCVN5uRe9SsT5J8QU4+tW5+1qjBX1v3SkYZQxkROhbLAv6/vr1aqBcXoLPXstaS+ZPb+ZzFZVctf
+qzLKLMVGEd+FcQhUVTD0XMHJJm5V7fhBhNM77fhCO42fkiOwddkkxerXahbW3Qev2DracfAodN5
mlx/Y1joVZTkpHaNj6YL07d194DgYdt4p+gh+SZsqRY9eoi7oqpsmy/JK3bFTryf6E/eRjmuAweX
MjIofeQm8H8UuH2zk64cpMAdvQzUG3Asw9urAZ13f0fl/iwerSf4asaJCtwBxthO+KR9Wtk6S6sZ
vohsEBkC3nybikEVq4LiTq/dKrYFbpbqrfntfRNfo0c8SY8xDhSbcBuZNqxIp17DPCydEkSXVHYv
kkrzzVQq6M9LJu1/6iAbzKua9iiae6xQVxb3Yhz2LCgOkX7rvJ81uoqYBkGonTXMQgpRfRPzdqfj
OqZZ55URlRfuD31SC2ZYuTSt2cZN8nGU2kFhhZMHWrCJNxXylY74Rd/l+zx7XINmLuTUf7lTgPlk
Hg/6tOMu8s7eF+rQUHrIAapwqo3kICXh3hfrY1SrvwW2GypZwfH+Ry6dFRNf6//GnH1jo3i51jU9
hf7OcEQKfnlJiTH6F5PGK/k/RavZWeHGWWG1ehK+o0vh1IH/4DXuScqjjQkB4f4HTZf6/NLnGU5z
CdajcVMFCHChUfpYwPQX5LDWNhhbvt2PsDRk5oRps8ijQJTOjp6uGU2z72VkKXB43GA3hsYqWv5Z
Fq8IB95+igY2kaoy+xnE1/w16SoxMhQC9di2a55R7A3sMcdA8f7XrAWZNsHFokN5XjQCd+DlUY9H
Sxkfc3mtm3l7U0zfMH0EmijKjbW0QjXUMuNEObc5RAa9ox4k9I99iRfgGDmiEqwoJywUljWiAAoC
Xa1NDejrbyrkNoxMxZPPqVKitqG1OwseOf6ev7tR/yPF3QeF+4P3o1FtFB3hD0NPP98f1tu9jODK
X+0sHunAFmZ7eShcq2tYneck06PPLXKPrSi0hyBN2ofA40mupAdRqr7cj6pPs3W9+q/DzrazFqVI
dY4i/kpYjYoYHZr+O4NgC0q2qeIG85HceO8bDxPp91KVHzXDOxRquol865T2X6Os2aSjscu8H+Wg
H+L6MQ48dPj9Q5L0z14obfAWO7RumtPTSbHv695EksBS/Jqqwgcdj0HVC36FIhrrEoAzjxdsXXun
zhhx2o5eLBQs7SAz0Vfpz2JJTc56VvX8SRjirS+QPOBA4PYu1trFsQmH58H9ZelfFDPcj4FwErwa
50l5l7pIeoQxgCtvm/n4bfXRv1hAE+iKRJMXIfiyWcqrV6k2uHmjc/LrJ2kj2f5Ge56oHNnLGrfu
Lyl4NmXws3Qubnb7Qje8R4MmD0ThjG2X7buYDpbiJk5dapUD5fFD4so7wTwY0VPS9y9mEdjAde0h
qE5WVOwSuXWagvpcjku3xBxRjXf7bpP36VOH3Vyrf7eMXUP9yVPfezjnrfInQODJKNyjog7HfLRw
5NScUKrsdPwglt5J4k0o1BHs+myvatrREuPPaWc+R0NM6j8mG9XAsDERnMFNn7KotBPRP8QA6cPm
Z4p9Y+nhc6EbR7XPDUeplX0HU2CTK36JuRcNhqap8dsbNxouWJbq0bfElCKDpqw1m6HW33svdZJy
crCNJBtY8q5w5ZMgYXIVxtv7+2XhZLrapVNOdXH4FaaF9hQshnPvo0WVxFg894VQ2AVumk6nSCos
f/f3/ZjT4TObb2Lq/4e071qOHce2/CJEkADoXunSKVM+ZV4Yko4OPUED0H39XayeuS2lcpTRPVUR
VQ9VR1skYbZZBpk5QANQGVj++5eYdc1gcQ1PuaMtij3pOpjJt4+mfvEQPPdsS50PjgnuKX6qgDyY
5dxCrp6iQRhNsNQOkBrD281vp6C8mlGW9q+1lz3apVu8XuwznDuHvgY/OYeyvmqrOic6gpfaBspD
XgaTN795hgCFEVyuwc8g44AA+vK0J1+Slf042mPFjmAN8Rcs2w+ccknQk7LDRjIMv9PYOqvGTUog
7RSNMrqZhpTd4sMvNonKxVxtZeXyhZCZLy1MEcLDOXKNuI5WfQw5rSIv739fCWeq3eWXRhYL+VEb
c4uTpaBqWSSgKEI8Gqpd4NO6bO0EnX4FHd1/QW8IWf0e8sxtj4jQ0oXlN6TLT2uUyOhjUWsNg/wx
3dEx3ZB6Cn8PcW592yBoaWCvc8j2njwUFGsNAlN081jApdeO13MHe+ph/V8EwbRnqXDRuXNOPndZ
L/LXcA0/0r64LSu6mYt0b0eX1vG514VUD41Z6GAaOKS/79UEGCypDQU7Etu+Igoky66+IBS6/Kan
xwGo1ajYwEn9qRnnCJ0AWdo7R61zMHprDepOtITpltGP7mBC9ayHy7k5oRM95Bfeonn2+f4d/FQ7
S3AoUqIAco6iiv4YZb7uIJkVwY0U//aauYV5pL2H9uGB5zt4hx3aAQ28yMuzG4fLTVzdLHqc+lit
2vFg2z0kdWDLWML0XATD0O1L7U1x+KoCwmFZhYsXuUoiHs7qE060AehEK1wTvdDDDKmRlNyz2Oxl
LD/SSPpVNd1EuQiTVNsnVPq1ZG6bGZ9T1AboHm2r3vYHEGoZvBfrMlkJqCTkxewBNRM6OfwIHQab
8WgnIE1aNuYfjVmfLcA0sPRy0/aS4NqZVf81YzjlYzaxLEE/Q47bQbfbTZ16rSd8Debp0+8L/8xy
+RrnlIsZcysnrMQ5p/Q6vqIqeueK7/QKSk1Vppmw2MhLSK3ZuMMs6FX/HvzcQ8K+mC6mNXCzOSX0
1I6dmA686Y9lh51nQXbMNiIY0JPhQh+QnY/koMZaeCE/qG0Ni0zFG9wflpHz7aDNFrJl5zqHWXLY
laN50MElfmJp9AZXUrdts7vGlFujaDN/HPrPKI6e+pEkbuO0FIKxFlb2TdcHHX3S/w6zDh+7bLop
ariA8iiMyhiWeaJ7tChMPhNo+rgQ+w5JBzR3ZN5YjrjLqQZPGzu9NGs6+5ygMMBTE6PdH/BxFAha
QrScHgcMehz63jm52+nRhRrvTCpggAX9v1FOyu8mG9XUZHoEFNeYwGU3e9Vk9RFTE+VPCxkuMnB5
IeSZkwXgzkViHCNchi/4/eScZIriGEn0sUmc62gYV3AnuwQfXH7tk6Pza4zTvQCQmBbNVgfRGb98
m47A2xSgCVvLMONhfKPhv7rGl7o05z6ZA2awBTw1plfW8rK/5G/QoXJAZuBgdgJ1E5MjzSZIz12q
QM59MkgcUYzHsAms0xJWZiDJRgXMjjo0NqcDdETYekGslFfKcRfgyjLJiOGWbLmXOnnnH/DfoU9W
Cw5wUHcBfz6mDOZw9bwms3oj1Pn8/TA5+4TY3Lhf0ejHefL9PZZjqUE10rKOjdLwUMk6w+MkBiRg
UOdJaV64685Maf6ZQi1WHfgLXmPf4zkms1Uu2whvFAYMnhX2lYtn8who0GCUM5D0oRj4+zOeXaHY
w8hRFjWxU/uvKLFbQ3So7ej8oiWj62Qwb4hLN+ouiA9cCrRsxy+LsjGiJB8NLBfZPTugCBUc+CLt
T3tJv+TstgakmsMDAi3m05aU6gEYVyqlUIJ5ztNHGf/9/YX99BJii6YBtw1w9eCodNo3sZMo6slQ
6MeEefbjGAc1hIm04yJiBT6s5YoPy/LEVXIXIUPGVIhcpGScWf6o+BZ8AXI+oLpP9jdPnLozEjxi
C+ZcMfsqWaFkuHCTnvleGFos3irATmBdnATpIh0gJdOIYDuevcgk/hzaosScnXPPZuOFhuW5YGjw
ohkKwD2+2Umw0a6NsYdM3hHuzW7lrIGU3HK79AkK8N8/37l3t6hVIgp89n7k/j0tqgI0cVxn7dus
35rGOuEXhnZnViBqZ8xY4FwG353Tz9MxvZjTeMDnMYTPkDITaDb+/hRnpuS4Lr/EOKleK6wKbaTY
TSBlB+D7QUFxMfTKjss017GDxcLqUsh/PvmP2wxtUmCuoOvxw5HNKLAa9Szi8F6iwhtM3JmqaPLA
ojN141nb2JBgWsN85Q8w05+VQBlbtIbtE6PagWzhWtHdWJNrVJrhYBWaZ8cSsM4avSK7pakbo7II
xmnu3BbkULeYqA3RQqG8qkzQytHFpmD0jcf8naYzrpbZelAT9prTdL7J2uy1oWmAn1FuZ3Q0vbLi
etAPDPjAPpHwb4dNdtOFVhKbflfHZjC15sZS8hk6zr3X0PnecMo5HFRRuPZM6lD2dJGpHneqsH0z
UfifHFj7RgXaLzFLRp/3/bMVDxuoWJgeRHJnf6Kd4/W03ylt9oy+WqHlHEYREFb0oWYAA1Vl8Tpc
J/qGGLBEZZjG9/Njm+V5YBrdoY9s37KbR6MzNmWNsSRIo/k4b0fl/Kkgz+BqRuXXCftwzBQQdF08
4kzdSjG8iKLF/Ce/Eg2I+QZcEJZOm5ZaqSdSDWD2qgTqyRajm5Qz2m9TASuNHgNyu8qBxGK415y5
yDC9QecLEqRveVXcd8Cn438d+1Drl4qEMw++ql46SnQbdTvEdPNVFilx44RdD631Xra55nZ9O8It
WH7WdrVBpr6yOHzJZ5Zu2SB3CazHqqSCbGrJXpMyvzeJyACmd96JAr2/dYyjjqTJ07v4XhozvYoj
qK5RZMquEaElpNIHQYA8moiV+Kio//Zwjt12smrCOmNvZs/f01QHmmIcP6Td6W6bNysW9VAPGHRg
A2IIEzmkf5eiz9xSks9E7+Gb0wJ4KuHvjV5M5fGaFl5cxGvRAyiKbrjRUuJiWHMbqfFKQUV0HYOI
EBp2Zd2JVMQPpp6D1DXDoaZRL3ODylS12RpaN52boCM6zbpnN/mqa4rZTWwwpSAyYrqoIIRLEuOe
A9jjz4Y53+Z4k8VAxiDR6DFX1VNiVZ8jk/uW1M/DSB0XWp8HLtWztNkqq8muT9CIsZU+hDjYkOnh
98fuzZ8bMY9uWs1sm6m8DXRawHApYvoR3KbaH1h21c3SCAUxHBcLZ1dPkrhT52wjateuVrNVpOpH
Ymu7UQ63DKO3TPaAjU/Dh1CafdN2U5gb05aYcYgO371hOw/O1CaBXVaDK8mAHxs7JT4k/IbjHkia
SEMPWOYPVDhX05zezQlcuSELBUbIoAdxFwUtgfbtWO9mQ70Izd5GAiV7R3wz6++kYV+NQxW5DOs3
E3JjaAlwbjNIpfB2qr3WsVvPJNqfGvY81jS9FVAvxBnBV2OfXLVkQh1RyA3kEbDkisekZaE+SZTb
7eAxmmxJmh4xzw2p1WX4YfSD6RV+1SZgRhR/gKWLFwYZVJz68xZuaa9iKN9g9M1cdMd2NRyz3HiE
EkhvUZhbgXHXK30r62m8MybzHng96IC2T0UtnsqqEH4j87ClGRxBybgfIu1matKHsamgIozF3bTG
Z5JFn6JUAVrycLeztmNvoXnBgIDj0ZqlRRlyQtmbNrTlCtKBwLzL4gOnwV3d1LtYTtRrdPOKDQTS
fvXgCSce0VPslN/CyctF5Xwb58X7FDuvSZWEaQcYNU/SO0eqDbbLc5kRH+3w5zKhezpbf3g1wYLJ
Fge9ggt7TMhDm48bLSp9+NgVrq5Y4lbChLtk3973CRd+OYlt0/LZxX96zqZ4l9j9MbXpVdWNr6MZ
lYEW1x/MykSgFZDDbLHuXW7UW0KHR1o6n6xqNyatArMRplsY4FjlcAmJi80UgTcUjexDG4truACv
mCiZ3+tW7TMDnahOo3PIKqN088xqXDS6Uwyz0jWbtE1Msw0R/TUuMiipGKPuiQwK2Va/N0ycW7nF
e9co1H7WSewOle2JEkNabKZN2Zt62Fj9oZzMO3De31IrgXXjoEGOTSSaq80Nu4LpyHvG6Utjz8ol
ZvfW2aMVEDNK/QoB3NwBzh2gwpuyUn7D7mxLC/rWfE7E8ETnd9jXuEWsrYaOP8S6DRH8pPob2clB
GPXjpOWPFU83eda0bkb1F7tM7JU9laAOVvbBaPsOSTVdD6V5W5JlYKKqu4nbH/2Qj37TsLWIJoID
R+CCTbIbbepXsWRXSpbAulnVLilAyOgzUvt6L+8rc9g0k+Pc1Pnw2BXl4FaDsxXK2ENEFsoos/Va
6OXjQCwdKHy89igqFiFQ/mpnQ+vhBr+q9DbzzEJ+ppLcOkr/zIbpmqglV5Hs0zAiLJDW8jqGFmLU
K+ztFAwrg3dw0Ylz8lKqwblra7uDfm6bP9SNpULwFEpcxlq9n/kQ8HwA6KEtmw1UmSCVZNs4E/I+
Cc0sqQKtJWYQOaUeOF2PnqDEtAQasDfMHFpXtBlWq2JWUBTTJku6EI6FOziqv3QRC+24ykIrn3di
jP+0DeAVBTh4ihcBR/cltIC8WMNGE5IZVSM9cGGVVxdWv874dM0N6C4YOnQlcmjK+VqBFy7hHghj
qwPRqxzd02Ja0ciJgx4PEIJHE7sVAcZcxMBWYstui0iHAFQ04B+wH4S0KnsvQfZFfxKntJhhGyo0
oNzisYVwotns9KYYkOaAx1Bq9u0MH3e35/O6idL30m4gpUgaX3T0Tq/LR0ATAkt2njMqIxySWnmZ
04yuxLBxpUTPYaBEDw7UzVaxHeuYeZnadScwCp151nqKZ7Unq7j0NAEbV+h73ldsQGokrBXEBicf
iYdv0eStsvOXyrHvtNS4nYdiM1p8X0fFPXbG+5AI3SOk3kXtdB1l8+SmbLzLIyegFXmUFRDMZa+9
NlXynACi7WqNmFa1gmY3ST7lpF9lguPPDimoH/Z1CtJMJ6I1TybcuWgEMOsmVs4bMYrRrVh2GHTI
OABHt7fzrAIPsPSmvJtgt1l7aYmLGJOgu3Qgb9VkhwAy5GGcU4/Am6zhMPMpRmvFNfMVc8u9MoHj
ovlLVIw+sdunyTbeDGCV34vECGKaIxHX4yc59L4CocPLens9TY4VGLZVepZZjqshNU3fMswPM6HG
Wpb0ZsQk983oxqdCB0UJaB8WODg2C+bAANzAom7qI9VU0MVgc6dDs6LDpG3JwF5BNtH81KkeUVjf
UIHX2LIRw9YZTRED9Jk8HZsgs0aYEjaNAm43fp6H8gngmbfRwqJ00ulGJbz0WK4Aqu5nIIf4uJa8
ORBqr4H/mT1oR4pwoPUVkU0ZdMQpXYdPJjwg53fS25AV72bMJan9MopKhYXsbbeF1UE6NwAtFFh2
AkQcQZ33mHdrRttiE+mzdKsuX41WFjIbGV0uHkcnG31QSyBMIVR6SJK5CKpx+COofgOFpvWUR6us
bUtluLCmFkiy4+IqbYx2baXFG0eKA4+N66I3V6M+VK7T434ROpR6TAsc5BKphsUix03wJ4LZ1OAc
4aa6GsADpYwIv7ATqIFXEsujiH207F5GiZUxKX6IK+NB5dFrns83y9C5g3yE24Ck5mjDijPI9Guk
2WbCtjfwgugDaUS6Ow8dUk6tuVJ5/JGO5pMw5hY10viQzO225aTwzAmZa5ZkgehSlCeCfXZWDult
A/lH3W3bcryNU6oHSQt0Rlkeui7KPJ1Nq97RW2j2aqscjvSY366Y7P25ivbt4iyRxrdll7zqavxL
dLnRrOjetCscsKn9jMolKDPQLhotaOroFnKfu360YSja1641FIdklk9zRbcqbvzKQcc+KfLtJOPn
WFd/zFQcqMilR8wBTFvpvCwGLm5sU+kB8QYehzOuMK+eEQtOz7Dh3EeVjqRvwuLNusd0JFeJSJTL
bOj8Qy1qdJH03w5wkBqrYoeOXuaONnlsasXCguEyQcvBJxnKrVEgxaOmCnXUdBCd2SiZRB68rmu4
a9k3aHtLF6TUO17Mb5nV/rV6abp5T6Bo3lZhMkxkrVkwTQBZ6E7T0letAsSnRP1qTmxNONCI9hzt
THtcR1PSADbQCbeguEMrbmZ+o+cbOxKVq/oGG47Zq0Kr32JqXacOQ/kEVRBXdLFXlmw7AB/gKRQn
mjZf26KSQT43IPHZUMnORrxRoE0OtU6vc1Xcxm38bAyxhKw0FBWLWNxMKbkbNWv0nBY/1BqQW3UO
LGfhy+g1rQNhO3vX5eJ5lgmUkkye+cVIb1vIjLt8jKdQH7GYK7CxfW1i0CGexw2EUtGPMtWjoeq7
nLcfaGlGbmFZBzWpsDPYp9SwISdqlfAf520AspgITMzMlgX8kJbiOIpkyzok5km/zdLIAcY6BQt2
ROE90n7wpgRGsG1av5NifILTua+PDrJ43ElxLT/Nrj40pLxPIevowrUDMA3H8PPe2Nhmc5XHfN23
xXOuOxtlNXd6WkPrUAPFoWLzPpnZE2dWjx4K2xY63cuKgchT5wkSpboJ0LrS3dIab9IONyb0NtSq
4anhKWnL0Mnmp3nQd0ORQo+TJfM6x0XkJDBi6bvDDNlL0AaZszYre52V7GAQ/BkaC/C85J+kon+p
E71XtnMFBQLhOlENbHSeqyBu82dDw9mnHBRZmZifJI4rnDk6EheGPKYaI+p2ZnWlR9PWmUjAJdkX
MeBxHG966KIdcVBnNuxzghjNSgz1JlLFtdYJDPHjJF3Xqpdrjh+SRUhBq+66GvhqwF8uPG+QpOA0
11HXBDq2JZpN+3giKLJFMt/0IgZDRtowTVIlOCrd7NWgdh4qiorDYX2YieZd9I25nae4cLWCgsJj
c+gsA78khwTYnYKNIQwskEA2VbYa4xY3BfLUBPDZ+450z4D1fyxDqTprQkMrtSC3SB8YPL6D4x7u
ArRwlqSEbnKjcm0KaSgrTQk0nlMACOQ1Fmb23Axl6QpA7lxC6IOsUMSWDuCyMnP8BGR7LzVKj461
uo+GDJagyJDMNMm9Gjcm7FiKleisa1HKe7CsVqqFYHIGDH6uh4aEOIMTmc99eg2ZSL+rMqTtk6rc
jhubAR2mJOZQdrbqe71JD7MFZ5wY1Zuq0Y+aygnyBJarMeep0IC5j+Z9xrFpGwHkNk84eAx8rRfd
XR9XQVTiaZu8WPEMhP4uG1bYfA5aQ/0ejZA8UI2NOoUmWmCKgfhRKv6m43w9J7mzzpGcu4ZVtZ6F
rHuVOjks2QfIDogi6TZ0qu6WPrY/MXnXqvJZH6JDK4in9/QOpD3hNiN/tg3xnKh0M0qwBDlg9ECn
8QfejOtmLpCRqLUatOusS3Dygjdb8LuktHA76wthsovoqivN+6hOrusoy3cax/4YMIIOUoq6vZNW
7kET1fYK3J5hYvFnFeXpSo4MAPp0WKQZ8D7qzFg7KQMQ2DRz5O/OXTMiydHRf8OZFCSSwNEjVk2A
PtK9PiG8mcc3IHcFTOF4EI68x8J5xJX6mLHkoEr7lnLxJE3Z46REt6+x1soiMCKr0z8Sv7Rb9QoH
dKumY6SIttYdEmCgfFOkQ6g3FpAyAEvWJPloyvxZl/pWZ2MwWvlmyvjRrIaDU5T30owttxTjVVcL
rOvseeDJg04XEECuXVc5vY4UD6DtvgXne6/R/iNOoq0R94Y3U1yVaDEhrx7Ltdn1d3aX3oA1tY5N
qFpZ8W7qkO/xeDNxtQdD/r0YFfKvRTjQJLULhv+Hlhf34DjDP9mwgtlqiqDUzNivARh2qehv66HH
VZ0JD72mjZ3bIJs5yLX1SE4u0GzHeSJ3bWxIHGXR2rLmPIBMyRROupO5A0erwUGbcGzSzNOIQtdp
uqXxfEfJ8NRQ6IsbUJBHH7DM4SYHOlfeYhKpzQ9ymJHGp+UGLV4o+6Ycw6B52gMTylwlWr/V5CdY
aOjkVn9nIpEU47P2ioDJTzuo97HU9mpYbuNczb1Bk3/iqLQ8W5mhYXTFRuNwLs9yq0IR3Kxqp9m1
y6Ei4/sGKBnXyCcW6Gm6k9kuZldJ1MNA5y2JEwcQCealgmESHs+buan2Uxvd1hXoRErfcJSybsn4
urPGV60Zd4NFngZWBzpuW1Q28yaK0F1IkCrjceNy1ddT7FcxMDktfJdsSS13xtxeJuqt142wsqEI
qMR7NahoPaZxjAG9g0JltMJqgMOFqgvwDB2bhFGVvqZCTTCR6SEqZsdvCaw9VGlNyAgMXI9gocPi
ZlhBZBeChkT8Hdu58KBbM7lUUd1DpVH959MNSHzC1gX63gAXn6KBiFVPRh05Oia/qylD4QSdQ/RR
LkQ5M+AAKhD4ZQrhJ+jKLTOWL6M8O83lDCFx9BIhF9mN91l6wVD3zJAGAUAwsCG8ASuVE55KyXCj
yxqPYemFFTpwVwvrDgCAWh/KC2Ouf4CyP4YawAFoULg2Qdc5GbpWsSY5hl0Q4JM4Upp+D4+FxLNF
jH4f+StS7ng1K/bww0I7xLq1qtK+8DrPAGbABABdZHGRsDBU/P46RazIgNQT2IfkOe4fnRqOMalC
L+zGyOJwMj/mMr7w1Mt46PtDW4i2WNSAMEd/TJohiQcbdxrHT7HTWx4EEO6trMQzmnepnNDJwwCh
YZdsEM1zQYFTW6g/+PsU7gk7U5JhYzjHEvISZkX93MqvVLeKhnL1+6xqGReePJ4BXD1oeAtn9ocK
WhmNFY+jCIzOenFXQKfb5S3wVgQDUwbgVaL4JRbpmYdDSHB0NZsDJnP6cDPcdypChvwJZ4lqHS+K
1sZo+0b5/vuj/dx7i2QYZRrgDc5PeqxudtGcRVQ7ogYDUHY94wD6PcLPzbdEgEQKxdT3Jx02hRpf
lwNW+OQ417O55/wTLczfQ5xBOiAGh4Q2qEtQ/Tvd4ItoWZXNUfbE98519bBIA5Re7i2+if4idXJZ
GO/nksD7wqECKCH8n36I0pSYMsKxQtOOJJJZUPByzVqnDTvMg/BZDZfKvxee8ecesykFlBVa9kCj
/YCiiSJWtlZIdYT8pmuOFq5mzHZMN4JsSa3pUIqar7SBuXnJcA1d9bnhO8CZk0L6HSiRbIqAaUxv
Ba0vIDHOCC5++83+YS5+Ob/nIk+djGjq6NxzXF9/F9g18VDOpK61V1cG5LwvW62ewU0sUWEZBS9b
7MrTHWK16L/o6K0fk018pwK2odtF55hDQB3Wf/4kXH3Lw+YK8lk+xhkXTryf+8amDF49IB/icwC1
9v2QXSCko4nB2VGZfVjXfzT90qFzxhLie4jlV/jyWs24HcwRHaojxidvIxQs06BcOZ616t30lngf
1kqDl5MJoPmF4+4MSnuJvPjPc5zlzilwiOptbkgLH3RxdaaLKPajdDt/kXjF9OzuwsI+/yoXOTG0
PaGOeAKckwCfxJDZUXARoV4HkclAY6DKi00LvAt9QqlmvTT/OTZqARdoi2bJQkM5xSlBzIQhv/0/
j9g+yJvCF168h261R/7+I2h4CUX381r+HvHkc0YJPHt1HZ8zBSVozqug1l44Bn4wX9L5RnNanyOT
u/BuLwU9Sa1yoqF5NyBoFwC9fEjXS2d+U4XyaVwvihc0xEybrJow2xb7S+K9/8Bsvt+b3x95ueS+
rGCSznEXY+oIuCJEyDf2Fh6RATk4HvfJfgwWY84kcOCvcunr0h8X9vfAy+n9JXDd1UXZZQjc+qPf
3nSrfGVeEwguJ8GwvoQePCP4sCjaGtgzSEJ+6hRhtmdMlDvqGL/NoaxdnH/Yn/wPu4WMxwt1i1sY
X2IVP/z+cX9erEtYUDKR2uogvZwcQYmDnls/2+qYZ/Q6pdqKzga0LTi9JMt9Bh30PdLJ0gUbvexK
x1JHc29u+5vFmqYOirfJB3LfnXb/uUQwsE5gtqA5sCjPniJBK8dAG8CY1DFD7a2lHyZ4Ab+/ujNH
DiKYnAFnqsH05uTV9aJoZK/M+Yjm/lpoYZPy8PcIZ27rbxFOXlkVjY5MI0Mdmf2YVbpbaCsjulLt
ltiQSrp0hJ6PhnUA+dzFs+6k6KgB1xM0MdUxek32dDUFiZdtYKPldft+3Xz0oDcgDypBPvMvKXqe
uyzA4tOgAgB5IsM4Zb8Aa4cWZ4vYzj0o+MG8XnROOniPQdbwsizs2S/3JdrJkVKZTOlNjstCZgqn
6D3JLmmoLD/h5NACBxmNfwN3Hwqpk3cpWQPwgsRujuoYUKQYw6bPFD7kenzJiOXsV/sSaTnFvpxS
iRz0qbGxrQQFsRPsrVVCtUdp9GsxZI1nZIBbDcDn/L4yz77BL1FP1r4GUrqNfjpOKykglAfRhIsq
t2duHbzCJTcDxh/t9JNXaNEurcCqwFX3RtbimK7zLc7Dh2YFFVNk5NCw2uQP0A2G7OV0aSssv/7P
z/fv2CcvlQ1gUSQjYnfwghgOOnKl/h03juusCrSXILv/37zOf8c7eZ0CsEBtElwduYB81CygPvvy
e4Rz5zzMdSlqT0xrf8jTpUOuugzr/mjJxm+Kg6KAmmh//v+CLGv1y1o0qyrOACnBLq73YhjCZriH
5++FOu1czo6F8e9HWRbOlyh5QeDBlyIKpFMm5JZWWAOEGMgrnFc+CTLMjz5Y65oh+gW6R+FWCjjW
pXLl/Or831+Ca99/CQvQlWjidMlKAHdYlgkNZAKti9yj19YhvlrMSjRABkKYEK0vSfD8q531Y4Va
aFsA7c1gVX2SkwFjKmcezeo4L3MXFaf7qih7DGqiTwBTD7LB3ijtfW5DkH8C/mJd1/ZKZhm8zOkQ
2il7NIbuoHJ7BFwC9B2bw1EN8jdbpvWzB+FhpHWlgSEJ8LJ8gv0r1T9KAlRkTnpMXjg0xXRA8+Y/
vJdvkMy0oU/FMZUVh6rNIKHKSGgpcm9nTYy2PePQowbkc8Faw2A6ey9rfeHUZ/jZmCfFEPnpW93N
mAmpC22XIeXctX2EkQjDXIJl43up8qMq2z9xPQ0urfl7FdU3Qo9ewHT609qRCc6kg7yfG63bxTNm
Flo3+Gps9BDiDwBxEYgIWZIC9TrI9z6ObnKtgJ4/sd+tRlReWkNzUyTXvCwFmsGYFs2A4GIkUT5g
znMnO3IAggBmA2lOdqXBH8cU6KN4miTMzMF/rtMezPDJEl7K840Zi4caKtO+laSJn6Xdulx+b4wk
w6QE4QZzW/DHU+qTsdgDHFiH3cSDSg7Cj43+ou/32ePsy2I5ue/gqjYpjB2W42wK2hd9Z26Uj62B
1QkF3N2l0+xc0QkNAIjkoeqDl+9pUsmIIwHTHZbSr/ftLQoGL3+VaxAQw5fqsFhCVDi1b/ULGPez
KebXuCf5EmOtHvUmNoW2Gp9ZaKxtAJAWngpYP7ANJz69JJvy/wgJ2/tFW3Rhq3w/B5hVJuhXoYSX
/xiZDHtA9KQLOAf8e/p98XmpADybWMAG9P/GO7mZsDoB+7AQz4T3qiG7v87QN26fDhDJZZcUSM60
xJBEf4l2ci9BBE4Cvopo2sq+BTBrP+80ALK9cgMnpluYpRwupe3nXyiswXCogeH9wwRaY0blaIAz
Q0NiToJ0F29hpHUNEZ8xQIvqlVzMPc+mMouVCCJS6pwWCroCslU2WDQR4HiZfs2BjPj9WvzR5gNL
cdF30sGk4lCIPSkkq4TRjLedegRis01kyPuNWceeEsAQQqvh92A/G2n/REMb9h/Hrh/kqTkT1Fw0
vh6lnzxgVMQfwSheGfv4QffSF3PNnxzfucDG/rnjl6AYE1CGVhr/QXAapsGU9RjJxy7gW4N6i6bZ
vJ4MtNQ9lz+M3hi0d3IFGhd0xS4kBD+u4pPYJ1tCV8Rq6ezIx7QHOoUDKvykz+sWFDUgGN8sYL/+
izcM0RGU6cuABNvj+54fnT6qq6hUj+Zte5X0HiDTS7cSEOfUBS8APcM36FDekgsvefmx3658POfX
sCenuNAxQScVwiYUtjRahdETK27KQvd+fz7+Y0ecBDpZr1TZRT6MmXos2iQNwSe+IoXFfEsaeNCI
j6GARbXfTF26LuNuPWN6vlX5fF91Nvf0kbNgqkbua44atjZAroDAlnfwMQY4lNXcqzTyIXLtvh1z
NOhmoKSmCpD21H6xUu0jG8fWKzHO+x/Srms5blzbfhGrSILxlbGDcqLsF5YtW8wZjF9/FzW3jrvR
PI0zMy+yq1SlTQAbGzuu5YaJGT22ZXSjlJofzur3DGloOweoV1jGtxVKne5SS42Fbr3cHuIiBWxv
GmR9uz77zQFT5Q3opKsfnN3ZOgXA1aFQYGI0mE1rzhM6C9Q6wuagXbnTyYOk8N7PrYOG5UPZBrU3
cjEOBp9NSNFpSV8r6Rs1Y3+ZMwxe65xjvoy5cczAz8DDhfE2wEcyT9cw9FM6pEr3OvcFvCIEOZrh
lmNnVWhn0aDGevZUFE80RPQ/jXaGAZTrW3lpF9f0DEBkdVmVLvGm5FihTW6Y3WuEeS0jGp8nZdyl
mTpYjawCy1f5fV3epV5DHuYHVyYIjKKxOeJiWoawK1QMrKuf6GEvq6frf//y3M7+vsnEBGaGCl87
4O9LfeiLGKtpQ4LGyM/rUthMIR4QDRlu1EgVZJ9QKWXODRgeJdASFDlo8+QQoe8+ix474FyAwiwa
R6dtnsiEKLJtvmP8YBejv7zDFFA/y8/6hNK7YFacyjhbrv7rizBQBiQZQ0QRl4nIikrus4IaUiBE
QLEMO3cdXokx2DWpMUZdKjRha+gaUyxiVi+DXvqcHWEU6Us+NgJ6jLBwrQGcG2SAsZWJoeVLUE/9
ndiP7pyh8addmZFrQmOPALkcrVbZw4J2pj36N16BbEGdbImJZRYxdRq5rJ2FDNm+0Wa0uuaVe/0T
GdVjvhCFgfMvbBJjntJUmAO4U2gY06THTil5Y9Os7/SXFMAyoJIE//Ai5zlGLZGbMpwD4FN7mP31
lAn9zOCw1MFujLk/yZuoc31hTPrpQiTzKOEzSCMDliooK/RdZHS4TUIQH6gV8LHRzxJ26Y6EOUfh
mBf/QijzQA3qnBYFtjRI5+pzIc0LafLMEegou2IzUzcaFgGg9fNhWQROjCEzDvj/y15ndYkGbOav
MzjJPsx5HmZKMczB9D5+Kp/tfbLDTMNB98B97HnAY0Hx5y58r5zWh/9/p76Sg+zIOx5wyvYW/PmM
VeFOPkPIBrDW1fgM8RD6vT/sem+84QNEsd7kX8vV0IZiyvi//FWdOZGTK2WVy3o/B5hZu2nvm7u1
goje0XsM5d2L6GS0TKfgJVfW23Di6VwIZfJI+jyUeoHWlyDd1/t1cWvCT/aor++vay/rt15IYixH
BmORJRTLG+3wsdppPnD7kIcAhPp6jtkD+T57opN54dPfDORYyV9ZrpONVSchjEGyMAdqlT8Dsw4A
O/OPJewiS5w+rq9y0/j8OUP2weinOo0xrIJFirWJfgZMo5WxyHnMmcfvYj2MF47JBLokaNQJqITY
FwAABFNr8Bker6+F9Vou5JBzxY9aU8MQ9gg5jgiq885eQJgLGNF9CQsX816W9auvaKLMXLNMN6V+
ELpVEycHXDieoKB6PriSCzJgIDbxfG/efWNRUgsSJ2jphVrMtuYvDvqgBXtNeKOR1E530m3mhHe8
bCJPPxgbnmQY3dT79RLoqkWm0pOrglMv2H6aTnSQMdmkkPsqr6b12DCHdAfCOh+DVR+SjbFB9API
HFdswyXRRZT9UEtakZAumKvQSNQgziB1EBmY0R/ooB+ahVKLaupHJjd3WapK9jTFirNoUQ9QxRnj
FqL6fF1bWfoCaCs+AyEicB0U8Nywt3zOQZxTlJ3yRtCtinmh2rSWMkJOdVaUfmf0yuuMmv4hHMun
EgnZWz1F0CrkyzcpNVsXSMpW3eStayyl5uWxiVaKRs4fBICMitHwS5QxO4NRSHDJDkAouP7tbOHd
XHcN3AMovSCVgP8zR9ZqSKahBlIE0ZsMsj9MkNzq3soVqrraM+Z1wOqhHaN7nmH8ulNnd46Ry1h/
UWvrskRTZbCAZw+DBr3fa4psz2n/k+Y52sybV6wfGAGRq0bRjY5hfYtOyysaqj2lixyziG60FcEY
M+Vqlj4bXeu3i4p++fkm6VdqLUV5V2fKqwdfWEB8N4FTAOZHDDihgnpumaR8yMu0T8qgbF5GwAVk
cPBAbc85lgv/g5GyfsXJu9FFRROOclIExfx90O8XUBWWGAA0MGbJOf/VkrLncLoexizkdUJkgrg6
qHA1DmBX3BW35REMWTj6/j5+FHk2QuYIZBQuxdRUrMF9hE/T/6Agmx+sj94ZfnT3gsPTMhZ2/ku7
T1fHaFkcgoF6VnFao93nmHCwAM7n5c4AqAm/WNGNQjBZok3qx+Sjk8fQLS52yYXrzJwk43vIiSaU
gMwp4FqNLgiWXrK76gkkGDZmMb8nkN1a8zPm+H1utZ1zsiwCWE5pGE1lWnwZY3Kj7oAS5Cf2itRb
f+e3ObJpZHavv4z1ic6KqVnN9Yy9FtdawCM5rkw54jscVov6GEKxeTRLq6ZcUd0vJ+JE4NKrGaWi
kAfrBGAvYVi5v5fJZ4pJbpNHln7pkTD2ijlHAkIpWlPYyRGUCumvwsWsi6NZ0w8ALKL2x7mVW1YG
vZ8I7nQkINHEcH7/JeSeUowDFojxyPvimB5GJprGWjtV15oO/Lr4e3jHc4QuXIR1jSdS16t7sqFA
+URKuesg1UztqSPW3Lj/cmGMY4d556Ve85tY2OTQfe5NP8uf0SFBg9laqgpFy6wtbqixbherKacL
Y4z2MoJtNY/rIghvZRudZYfMpxY5GF580P7tChnTLWC8qgCPyV9Hp+7T/Soxf858AASgoeFDduad
wjGqX879tQUyVnxGwtKg68kB0f0d8ED2+EoD7a2zV54oDPY7+qN6aJ9ES3CqYzlx2+h4msMY9Skn
s5mq0Nc2/54kmByNa95DtfUknp4hY8obSvpFkCGCfsCUS3tgsfq1V/nlT4Le3X2Fzt3QTjzeE8K7
icy910vZpJjxxXHmB9n8xEDOLHOoDC7DgfN7x1pqRYMPJAJLAtkGgCVJzgwgFnhgcml/TLYKEk6v
ku3xZxZwLuPWC3GypazFHk0IHjrIHYFbZbWo+IE5uwzWqyi+NOi59Lih+EXQzyyVMTEJ+qDrMsEp
igfVyw50J9wq3qqWPPJ2jkayGZyybeZZFiHInBtLzlCxUf3r27ctAQYTcJfiyvR3bi0LsDqnKRx/
1KEUr5glpx851/q/KMZ/ROhMQjGTQqVb02BfYTCusy8Fa5g4e/0NvQMtgKvveWHi5jMuGX9kMk+P
AppeLRvyIhi8aAcOtMe4dhTQ5IBbwC01Wwkij0vPs33J/shktAK4/T1G3WCfFd849ODFtnIvfEjs
8Dm0AGT4SF4xdc1Lrm0/6ScrZd4iYzDHtDCz1VKvDZDSrg7CXe/Eu9rP/eTndW25jFW/NP/PGpk3
SKUR2FbBgvzlHpXPsfNR7NMdcEA8XmVpVbzLx+CPJOYF0uZmmfMJWoNqiy10qaO0P8K2sgCg4in6
Y47Jj4h33TY97VO1YV4gmpRyMtRYnjYrwD4zo0+9o+/hkDttKZhW06f7dBC8WdAOaFJzI6F3x0ox
HUqqH2afusU8PlWRmgFoTd4VWXI3NbppXz8Dnpoxr1Spx6NOJ6g20gkWqd7nMXba6eW6EG3bxP3Z
fuahijSxM2RUJYI6qxHjtIXhLPICgM5FuVPS5qgMoOVqM+KMGVBiQBB/MwB5rCQEEDKtq8cYch5n
L4nNn4s5O83S2Rrg/Ea5eolnYZ8p42uUNLtpWZxQCF87WTsOZdPcFT29TWgM6KkFIApjI9VWG2m7
qpXuW8FMnUUKy52Rt88ZBmijYnmTCcZ/mgZ5dUV560TARilJVVsyWAg7U66cpQcdMPCd90nSYUqp
HiUA98S3dQRMinQBeA/wZDAJi54uAHYAlnZc0vogmTUmMnL6gDuN5tS1Zev69m7axJOQjjXsvR6l
YyTHJXJn5APU6KVFftIjaBNd8ia+YFbC7o/cKG7rpTwVylxeUoYg45AQ27TO6BKvfhjRLa3eVi/z
vvUjh/tMbr0tp/KYK5x0U1HTCfK0x9Dv7C80XjRZIF19WFvpddTNXfrt+s7yZDI3uB2FWg3DCPGb
pL22xXxvZAIHlXrTTz1dF3MDpQloN6WBkE21xhmAYOC+iB1yF74lj4YzHKTD8NZaQLao7fCu37dA
sOUOfGxdz9NPYK5nNWEKOpXXT+gP3ShaCkaoFcCKJe0uEr6p4XMLH6zqeYkW3u4y3oJOKKodiw6j
rCuA6Dpw23J5F+MiC1k2kh4P0Bn5MX4pX+iL6a0JWGUPRGDDSXet/T8kGdYDY9+ak938OvCTkLHv
AM9QAZIiqGKkslGR1ndmZa2IxIkvSo4Bb2XNowOLoXzk3RKeNn3lZU+Epy2wKudOWGNyhAT5XvI0
O5dtoABB7GLnT/LzmvEQHoEN9r39rTvAh7x+Z7ibzvgQU9kPQ53DGiFQX0Na3QNOU+hMplN+Sgf1
oNo0WimmI14ZeOstO914xiKNqVEY+og0WjElQFFKbI2+d8o/cHFPhTBmaCGxnOtAXAtyUKsNFI1P
APDg7OCWBp06DszFEACmqULlCqjt4skIQYCE5JcO6o926GnPkt08lPB0gRLJEbwdUP7nnTYY5zoX
UA5ocwhe6X7RVf5R4KScBkhQtun3DwCcQ0HyKDzwEnNbJ3eyYHYCB8hReJujYvVCyGHlwiioM6kT
x9e5rMWc+5uGfB6eDItOx0KHd7tOZo53QIZdYZqnw+isJTsvMrgO9WUdhBHJXIZa7bUqHuB4rp0J
4tuyz/FaAioRo5rZY7hvXYQtj7GFM9XQPH4fObxeo69ImTVHp3vL3AqdFmicQI88AokWs4vglNsL
fmol3Gdky5yfCmJuRhmBOWXKsLsY97eK5G78m/yGf9Vl/gQnBvMaE2GeNEA2F0FCvoXtfZ4/XFd/
wlsB8xQLXSI1moEV9JjIBp9Nr3ukpdG+LrUPfSSjhdY6pMzjEGRjRfZiDJgYUMrolww+zJJIgHMt
Er/vjdJHkt1DXP8RavoDpTRQzcQbga8VCfoPTPq7WZd8LgMIj0odmOe0dKcFyNwYerBQ8nGlssAI
fpgdQHXmSzEv98dVSua9T4tWVuIQSgnMqQktb8j+5R7geEFdV94DrhMU6tNn+0O+Ke7LA9oP/odX
knfjGRMH3sFUnUDJGxSYMzeOBbxyyvGstut4f/SFbUvDkGSaG4hnAxl1BpA7ehkou56SGzQFIZmz
3AIHxh53RWrzksaXnWq49X8eiYv5aNHo27pd/Y7BGwD29/lFNdL0TuYW9gB24eQhQQMW9h2YN+51
Jd5c9als5r6PmbjMioo62YhmZGn1Jj1yp//8snRo7MCrj9x8d+AWntcTY+3MqVzm+s+GWZRxhqpO
52oAV/wEyiFGcJofmt34KxMJkKIX3wA8DcDZLeP4P1S2tq7v6Rcw9iFqhMhcqIqMK/KgSfXc+wAY
skcnjF0tdgpnRGc0v5629WaeSmWMBqUx5kdDrHu05UP2JAI+dQcQBRcYiD4AZA2rfEIljVvL2rpA
p2KZOyyOs9krGvyQLNvLA7wp4HkuvEzvZubrVApzTYEfU+sAw8mhyOv8uYqBFuQHdh8Ap1jTUMI3
3lj2Zgbqj0Sg7Z6/0XmsJBI4UPMg3/caGjit6lD4DdATJM1bCTx4wc91pVHYslImlRPpa1xVIxwO
NIdtaP4mCQpbBRQZt6Os8zLSZxN62SGOayr6DpB0Tmcgd98YRyPCNLjegwLoy7eJv60gLrGjvYT3
mgciGd7oAWfXvpoFT8IMvZNqFRQFUHqM+VaAG9eFp+t27Lp+A/7mXA/GtNd6UUYUNaNEXYt+qnsC
yAeuC+HoN+hUz6UAAE3IS9AHwOEF4YCy4ptbKphD/fGhd4id1z4m6lru5f36u//dWKKl/lyu3vVq
XYyIkVLAxqHMALhKK31p9yjEL4Gxl3y4pJ7sgbfVW3zxAYD9NvpgDjEG83zkR7l8IpzzZEFo5Jg2
0Wxit0lf3pJxPLRCGfM2m3OkhEmjg0lijhPwTQSohukfEsrvKPrfpoHkh8/FCyqdP5E2+nX9hHkL
Y+7ekmtDWOkwkwJenSSMLY3bmMK7eixJZpJ3mBtpcfXKm+JOQbBm3GgWutas8gAMQ+f6gnjh9ZcT
e3L1mkwupzjFUcU3w/voArXvA0M/Rwy7O+lT8Qtd8dzs+WbgdGKUv+j3TmTGZZPWlODkZJ+8Z0dA
t6I4XezHG5D5YqSROwvHOzXmJW8qAMujD2D1Jbq3+KVA8+34uuzQxHCrfgLSGAN47vVt5SVOWIal
JNbpUJpY4nhAl1raOkSyehfMFkGc253f7kZQjABqF+iLVuLnAGYFsDL2mue/8ZbOWCRMXomqkCMX
B+pQsAl7Gn28vlKOgwgUj3PbU1MFUQguYmDc1sj5x470gkaRHHxZX6f6guQfeWsPQ2Lz26o5q2On
x7W4GcJkwC5r3QfIcpb52/XFcUyMwpiYHNMGYpnCBawrimJtWf6iWfdtzOOCk0vgCWLsikpbXZvA
PB1k8aOOgY9w8fqUN9LI2y3mTR+alCQ1ICeCjjT3pj77i8KD39n0XhEJYeQUtIG6xqhbR8FIRPs1
X4h8WV8OTtipLzDSlpT/vH40m4s5kcSonZCj7KKMqAGFwGwEn5IV9ol/XcS2Jf4jgy0OY1i9T7Q1
X9+4s/2F4OJXtviA1PJNfOB1mKwffPGGnwhjdM0o8YobaHINJBCvUFCl92Cc1Yafel66hISeLKk3
4MHhvaI8sYzmAVG1o72JE2tcw8+O8QdITMoHJA1AOo/EAmqazqygb0g8rhl8Lt3dtvk4WTajlIC2
r4sBtA2wzc1i0z1w1RprAXWqPQWJD75uawYdxUuX2TuV8Ba/en3X9nxVstOHaJikegYxRzB58YNi
V4f62bxr1tGFCa9DsgdBQ2oJhht5vNPejulP1r1ahBPRdUWaMgcTSSA8y7bsqsf8Gej5la+h5W12
+vvMIRMSJbxcwqahORHLPIX1EErSMBM0Bcu1L8nCD/BO7TopeedcHZ4cxt+uKKCL5XB1zt7GHzK0
CcwFNrXQi/IeWhTIBV3wz0qIJ2tjjE+bAU0kSqHK+rPhp9/Wwpf0pD1PLqAznktf8DhrXG/kNe1h
TFA8ow9Lm7BG1Rqc6LgCm41et88PwLjnvA/bkcWftbGp9DYBIncaY231e7mfXoCHXzqRK+8bXFC8
ujZ6e7/x/CaOiWXT6LRcwY2JgkATePHKRJyQyrwbuJqXK3vI5tDzVOtaEmEP5wPdoxPGQWUQjTCA
mXCAIM4ZiJJXY3JNGmNs9JT24D2BsdFuUdv2kgQhmUXuFw+wd4DnqnzSApwIJOCY7k/ewdjwjhKp
z+se4dwNg7E6VIri1EAUj1j0Tkt+t8W+EBbexm4WYU8UhrEvZTlkndZBiCYdZP2G7mbNinbFwewf
quiNlE+cy8A7SMawTJgh0YUZB0lRkVDs3k/v6W5AnWe6K33z5bo0jpthMNZlzCIiUgnCCrnClOI3
SQZPVvdTSj6uy+HdAMaiDACjGMgC/6+sRyCqU9BCAKOXUyfYfIRUjFMDDVvC0ANzUrlIk3kAh0iQ
Av5Rk2ZvAohxLHlmjvr9yNm57djrRBpzToOUUUVpkT1aMWWmAZUV20QnWO2aKoJMIbEzjxdjfkXi
7LVTROBw44cGHDLGtVH0ToiijoCN2128/JtyWDAFlve++QEKKq+wVTRFYnodOU60nX6WoF/6BIPa
HgQkLrXTAwoGgLnh6dBm5Hv6VatGn7zAWdbmaULKAfldwy9W9u5ksnJQ0OCVmm8iO/2eGZ64493+
Ta/yVC5jhCaadHUaQq7eW6MbHdN73e1A/+VILoqG/HVueXin8hhzMyQTGYFbUAVSD38/FseXSgEN
pCFU6DPsJ3G3ZPJvQSifFqmSXTOG69nkPSLUEUBQZUd3y6InP8Qi7w4GLXKvMMNpp9cLBQ9WZez+
7o0D/rW2IuJhzgsKw7ypDSieO00icRBO+ZGM6HQI55pTybm0HgCeNzQRE1lAMbjI0YrKAPZDLU+C
KRcCUaie2mnay9nyCLQu5+8v51QUo2NTVecdkJ3Mtx7IO2X/M+x5DayXJup8Maw2TWbTFmWVBEM/
dg5QbdEFmDfprdwCeFLNMfilIL0xNvQAOJvBTSbABlRA0d4Vfaretv30FJUx9a8ve7WL1y48Y9K0
SJ2mHAAF8By6BtPs6c2SLYPVgtodvDqtG80LyJ2GiqM8Gx2gQKBfYS8VGcjjCmtKwdOEnmSh+Ctr
3d+pRxDt4GK1TyCC4fgSl/t+Loqxo2BFbsV2TPNgBjhWnOiOpvMKq5cPw7kI5pULJ4kWepihAaXN
7SIybeCE2SlaD5Pxucsi+/qZbbiY5+KYx64ViDLOUp4H1QgwNRPMbl0lHWNwZGVK9kSi7mi24bsU
5iAv6mJ7rJafSZc/y0uW4t2I3Oufw9tfxhDI0VTMeYSvCcEphZajoeQhfl6agXW96zy+LIoGQHXP
7b+YdQAKxsBuIM+VS+VXALSAKPiWCL+ur2RV9vPLcC5nXenJOyOlS1WjbSIPEjn92ZIVYVDySzpz
xGx0ZpzLYS6d2YMyVJqgLuke9MaHyhZs4se78sDrCtvwIc4lMbofgmB5kBRICm8NPzqupSFQ5zny
OzAIMYTMC34urcm5OOYegFJcm0HKmgU5TVJ3iPR4p+lSYdFIjPeDFi5gbgIZE6inrOsntxEvnEtm
rkRYjjU4mMM+iPfjmwJwJABTDj9BIoh4NrLXvG2xrx5AzFNa8RNxEw/cnFOGNIn4j/ZAW0kOVoII
k80ni22k1OirRh7XyGRPK4WdlpIbgyb7qjVFe6miR1GJOEhZG0kK8CNIIsBgwOmxDl6fq64wF6ba
tASRCniBd2DzcIQf6X3o9N/W8dUV8T5CD5ndcjf+MrQ+F8xsvDyDIQFEOGWg140TyiAWz4zkPs1V
bLQIOBpDbWd/wC/cZVgexellAVzVBAgv0La+xaF6lMC9utRoGCR59S1ux+lmGHBWNVFsUeKBt2y4
kuefyxgrI0/Uvo2wTyV8pNldnNKJPdOO34TY7gmItdGiiRa7A6/MsGUkAfgka6oO/oULGgq1KCXE
kQNMdvULvGh+0fDqB/9FBf4jgi3lJeDAbajR5sgPDo5sI7JD7qb2DKcH0RgIJpDMmTS7HlwQWPIy
Ol8NtazpPFkfW+IzI6OfaEbQL/AB9rd3UAkjNkDqA5xPjrY3b7/gDGUH4GUCuJDsXeryvPWvBMS1
T2A8uGRK4L6RDhfPBF3XZ93cNxKKNfGcvndd5MXDfomiW4XsUnntNbwxuuJYx/0xBWZQ1GcvVWEA
oXDqbGCs73oSgfl3vhGk5h2X/WapPgut2qVRtqeLDhKCzKHosw1N4hikcMCoaov9/F2ckn1tAvgU
CNn3wjQfxf4gJ8exkG7NIbNQbQWIBsYfJiSDqvndrEXHnFJvmckDCOFcA3SxOiwFDX3JLH9kIeh+
e9GK+++Z8i0DxXE7vs85AdzVXg/1wQ6LB1XonouGfMvFcm+OO6iZb4D7sMbMgVW1mWVKoZXGsh1m
rZ/IhoUzshvMOFTEAbHnrxFAWVr1oCU1xyu4jGXWi/ZHG5k3e5Zr3LNsWmujqkeOa8JNQSH7H0wH
n8th3uyqq5qsbeu1i55WAEVek21IbfxU3eSBvBWOuR8Pwsv112bzWT1dHPOAR7mYLAqFtiuFejDN
z1ZJrKhEPgBcpsDmcClwcxMKaBFBtHPjTQAIzQxy8utfwTEphHnbc9UY5TTt82Cp+sNiVCtn27+T
wDwqRkhykDvRPIji+tinR6Nped0r28/HHzVhno8ozamuLs3aZ6QdkLfcd556WNt9+JlZ3n4xpp9m
A+icZOxXnmIWANzjEZceZTUxV0wQW+WkAxC5FB1WfsK8YOZGh1pyB4DnAB9yJ6WutP9X58MWPQXQ
9pn9BHF9dL8AR6mAhbguYdNVPdF0hTGqFKZDGQqcj+LTfecLKBVTV/MQpe04krac/FNJjMEAobtM
we2ao9VgnV1ofAM3GbS+jwPkiTvdAdE0d6L5Eg4LnWynUhnz0ZBlSssFj0aM5htPsZvMqTEOvzjG
CwC2rekO2W3JXk13Z6l263NVhnMBFMaUhEmNnGIFrVxLE/SlA/bXmteuHuQdLxrYwJnBYkGGBTB8
kITAVzx3ErU4Jq0QwTWV7gcHCRv5M7bXAhq5A3gDXsp79S4Fnw9o2oA9PO7BOL7Tb8S/z5SExriz
D2FdFTrFgMsLETLSd2A6e50fvRK4qQo6jvlgHFuKtYK5odQNNDdAOpyvumjm0gzBDh/M0/JLbswf
4oTetSwFOnxpvnO0eMMCAMl5pUeSCDGBhsQIm+lQrATCX0lb6QZQFWsxbQbqODBVUCn++2/AmTjm
DWiTkU6mUKbBbCJRmAohGjRnlSNkK99wJoXZwbRM86Qyi3VRhr/cNCDqWSOq0QHz8Fr5/NtZP6B8
nOwh8yZIgLAHUyr2MIHb1oH7Nsu+zapX8cYKtp7xM0HMfUBiVCNlid0bbWCd3cy/02fd1f1x3/5W
jvwHaCv4OJX3ZWxP8gu9nIISdcTCqAO6U6ez2tGLPVCzA2Rg+G5QlO4jh6ciWyb8TCqT0xeKlCbA
yE6RbRjQ1bR2+6hAx1QCnge+ldQ7k8Q8FsLSELOVIGm1ZclulfU12J0+/mtRzGvRpulExAaiViIK
5XU5Cu4KIETclR+e8zStd5Z51bEsYHwjwIbV1Jk7rXStOSyrmvQqGJlT3SXNsaG/OZZjw0ydSWGu
sr5EOXLCIHwMa/G9GUB3DWjTY9ikH4po+AkF1q2qgfYX78K8ZHsFfMU19UJVclHAf1SmX2HL8y94
n8Tce0QpUV7FTRYkimHV/WQRlJVnpbN0vfKuL38rgJRB/qog0Q9TTdgStqwpphALeRoUYJR/qMNI
tvuQ2rHZAFUYXPZhiX4LhHLiPBSWWk43FfldTFHvdmKItA7N3mdB/z5QQJPL6OazsT+vQpjfL4Ty
cKQv9eE8kc/4DKIOpp5ISMI3QSBPhh573dS6A7rnrm/J1u6DCtcwgWtK0P7HqF0z6ok2FVMWNEod
SCaIjQEaLU/zg0xLTvpI3fBCZAPIgdqakUeCgpGVjrNW1hGNgxI02UjMvxYVsF6VALwWblEaniC8
DSipmpWw62Ok14qfdf7aExCHyIpTLUizFZ2bR0ezaO+1GoR8tR46iaTepnXi1IN6bCeyzwb43ENj
ReldIv0C5blHEKlSebYU8itcgozeScljUopu3gRzmmgWAJIc9B390DsYyuEDM5igq25eSSYdi+K7
MJGj2iouicodqXgND1vbD3Y6AxRda6mXpTqcMcUzod8hDnqAhbfRwxQe86j0wu7z+jGvjwxrXVY8
cLhlMqYe2EqIIXVSYzRiEcxU1W1hTFF00aePYhYnaxFmOKND+iGJGD0b0RThXBd+qcoAkZaIrusr
q+MFA1oid0jKCnEC4em3EiATRhQBer5S1X9gQ08FMU/DmnLTtQyVvKqqB2dcKtNKTLG1l27k3Zuv
i3G+o0i8SqASx8npgK9gnvU5L6QezChJoKVp/BT2WmiNYhM5Y1LZZWuqTgdyeEtCtiSPu5cQvSXt
WLo0NEtbiKXbbiIvZdg3VgWQUCsea91Gb+5BDov7bjZvIgOVMaK56Rj+jJEzsoype5BxR4gw7aKk
RDLHNI451WpkQqXaFeIw9wHiWu+nzjSfJqrHdgzchmM80/tsiLRjVtftbU9bsBCOxFNIea9pw7dK
zH+HrcaxsxtdfKvxAnWFqQPLQmeRenQQGVA4IgkeztAHQDmaTTDegxwTCgPkdnAjcDO7C4IADbQV
3LLf6rqxR6OJACglGjLVoBI9d4+VRAOeZdMY4OUR4XNBeO1NaD7J31zUJOD+Z056m9ujxfWCLq8Z
dAIsjhI4T0xoBfOWKeUIj8HIjLf2PbNmGzQSbuzVRwMQ3t/XtSuYxC2f6scKOXMuJNhGmAnaqpUL
RQEuqqayFSwNh0v0ZkoCBbzHjiRGk1sBY3qvNQYKnyMp7dow5l1qjiGmk+PoVm27xDdyIMSoUgrk
AKEGMkOePBZUfqKKFNuLLILPGPiq7t+1CPhSHA5yIai4myrzEnRdmg6DHAlvbdw5YNtZ+o8uLjlC
NpruoQIg9wTGKn4o7H5MeoNUqKzGSCs0d5VV7ahTYYJivJ0oAqZ1pIHYuEQ/Fle2lIDPh7ihDWfy
mSe8m2swFIMmKxgFcZ+3NYbM8IzcDuOeAOpPjw+5zgNL3egmOV8zs7NSMhSaAn6AL++4v8NUqg/0
C3++EVGG4lGnbMQa59LW5+0k1miKQSN1asRB8fnVEf3W+/CTYgBHiznCDRMFMfB7ww5eVx+uXOae
DYvWN6WpxEEnmLf6oAIVn8y2YpBnQuguGgAViYxCPEvfDaW6nZvBqyrD65PGVwH8PA9AIbn+Rbyj
ZqLJspmXHBRaMTKMQMjZrYlodC3ym4Uu/YXzDWdenQU8XInRQI7xnXxMjuw2B7AGT4G2BynLW3+j
eRrWt+OBTa1aw1rUk5vEphwHs6VGP4hxMMvoSDK+SSsOcM0zn+t9uCaFsdsUrGcjelHiQGtbW41A
aSdzTAJvHYyDMI/zAuO9xEEVCke5WW7mGlFqr/1tP2Q9JXB8wduSV+fu/FqQkIpDEs1YyGO8hFYr
vxsyR8R/uQJ/ZDBL6TVKo6we/7rodB9/SD/BH+CI9/BRm4f12vW7kIfntd6ryxP6I5QJiMUwTIUF
8N7BPCyW0on2mLQgAwLBfYPpHswaXr9V2wrxRxxjQEcQ99VLBHG1Kdk6bOaQas51Edsa8UfE+vsT
C1akUwd4Nmxja7zORuqQHu4i/QeToOcawRjKNm2lHmEWQh8UzN4IUs9ftKvW/B49CD4iUJfXZclV
EMZG1q1R9+KqIPpzqqIGvc7sDvgH+Muip3dwg/LDuONl2HlHxhhCbSBzW0tYaJwDHrh5THj5tI0D
Q5YE7bEgxJHgWjIqWPZgpIng/QJNjX7DAv2ZTN4gy5xgdct5AHWyAnOAtkAQ5zH3y0j7tDerLgRQ
m/EM3J9PVWvv6wQwqOEICO2xWBNrUeJI6YC0fYpXxwDcCrDxLapnfqmKD/UYPfZdL7qYC4DVBOm0
k0qo/KJLKvWQIB/d66q8kWmUweCqwvNDicnAxNW5LpdGPIlpXoTgh/zCgLF7xWrh96qHypNFK7dr
zuXZOGwwq4NifBWoXnRnmoOei5Xam286qH+QhU51hWMBNvoN1j9MsC4TyMzk6/cn93PSlLjFs2C8
aWb9exiqm6icHqN4uF0k3apHzREwn1MjctdmYzfl1c86+iSiitL4R18k1hLtr2+yuuoXYwIRr8Oy
A46erHSA55s8Fd04CmolvC3V5CeGtMuTDtR0khG6+VQhvCHGbWmgeo4oxKKx/J5BJeYp+S1L6bGp
da9QwFEa9Ug4kd8tvBQ5C7q5tTPjlZLR75LbSiqdNsrtFlR0XfWmCsBk6zyhBFXcDNbNaHptmtZr
csFXzNiLO3pAo/1trsR3+vx/pH1XV+RItvVf6dXvmisToZDuujMPculIIDEJxUssKEBeIe9+/bdF
u0TkoOn5HrpXURScVCjMiXO26e2O+usmi5xEYvcg8h4lLd0qUm71fl9aed/mDteNwSp7OPiaMYxr
tTyGmETbwVA7j5ZQhGdnyMlozbYD7o96Mai9coTL1Y+xNlFtYMrfruRjipzEmE37XFMGLfRb5diq
FQQQZCVcDfDesGHXnNi9Adm776fAmRzsNN5c+MWsTS3SIsSrO6hplocBFr+1f6WSeCHQR0Hsy1wz
Ddxk4TwFV7zZXue3qaQGjYozHgxTo6idypefhyQ/mLS890W0zcbe5aJ+gyusl6Vw1E7GfZ5rdz41
9mjZrArw5EjoX8UZrJLAootD2PjmvUWC4ElDTbFP2IXmL7TbzwgAqUBTo6BIUVhUkAV9XiKpBDff
MNKMI3gMo5X2/JEUL30SPg/ano8ETar+leRQCPbh98fNeN8r4073+TaS4jUnhWoJZm6ZkCiqIwzC
VXqdWr4BQZCqeMzapdz9zBzFLXRKb6eUDeLCnz9uUqpym4NxcSRy56bqdYIqzvcz5kza9CnCbBV0
ZgDYWYkBUZO3EMAo7Gl2PGk4qTdx+/Z9rHOnwKdgs+Uw0JaTweQGTgHZllB3KWBkO5nnHn0bdPpV
/+P7gGTh6eYyiHGY12WiReYx1zHD+GEUyr7k7zm4aDVUHbv4VUivfkGAV27us/G2IwakiUrPkCBe
GFwF0PEZ89eyu6yN+xyH+ZQyDzCa06T8Ekh1VHkhGZWADKqUXgU/DonfdBwyZ7yxeASLokB2Qg4j
RbHtlXWTBBYS0XWHkoescqsgpR02G90sbhS5cXzJdLXsvyCOYsb/NYXmjBYzNyuaVKpxhPbEAPsk
2F1VtiTWU80nf4ecjRFayj454OPClWFh/1uYvx/L8eSILFsYWQoamkcNdaZQ9u2hkeyFd/z10Pv0
fLONSC8qtYiFYhxTAqfv6kUsoZXPbXWfIkwPefIQnRKXQ6UF5tEcTHEIGMC7QzTcdEovo4BnWnKb
5pbedz/aLimtdjQMR+naBy3v112sH3S0Hq20Y1eFLNZjEdxrBtTORZXCBb3bUV/YpOR2rzSh20q6
ZwzZ0/cjdKZ9/XkKzDa9XunDMCjxAK0nP9VOqluao6zbdfWD/JRDq4Qlx2J/cspBZ+cDBk3XDaoC
bgF1vM+D1kRR0eTCN49QNL6YpEFyN71Q7MkJ3FymZk+/7Zto83MvUmNeqrCDP04CWAwMJSjn3FUw
h1+NO3+VHMWFuKuuZVR/vMjN98sglvMbzZ+Pa86u1XkusbHoMNGJpK0yDDasVbvoPU3KeEviaufX
hQSlXlO+ZKa8g6zexaiLi9oUNyLqVmGoWLFObpmZECAX1WeUG45tK3XXPGP3XUPQImd+bKk9vaFG
fqvyDJV8oiVOlYSRpWrBS1vqqg2ZgzszMPdJoW/6WNMticn3vRbK9qCw1ILMjUdgZOQws10PQQs2
bkyQkcH0rjE5CKbdxgjJW99Hb3rIGleU8ruI2Frk0joBCa5Q6toJdfkmpuUVyuh7PSkwk7iUOvnQ
r4MhftVL7SnRy71St64RBR7lGTjqgE44ikjeKU/sqEh2Mhv3pG0NODxVwEGnT0Lu3SAl62xAI0Av
1820iZqK44vxoQ2ZayiFp8btVURE5hYSniCqbRLXgHOyNnRGqX8pYrKqCs2rfZ+t40SRN705jA7N
yhXJ02NLKjeN/MFKON+xEZ7moR7fglnxgwQ+tYUebPxKt6MB0r9wgBY28tFbWW9aj/tKaXVS+yOM
c7Df065HoquY1tBAHmWQX4Hhlq0iH1cLq/ZMLveBElIJ0nk4A89WkGxKgsUs9B+q6qaEUFJUj15l
wK2nJ2+m1o9WREuo0FR3am16JYNeUp9sTLZTkqwD303biTJZ4lmfu7mffqg5gkOWK1MJwtw4jhiA
waKNPcIib1K5U2NvtP1X3+5uk9WSlueZ7riqg40JG1xDw1jMIQhSCnuvkgofIjWNC+QWbriBNe5Q
YJxiEwuucpfDhnjKO7Uj14fK+ULCe+629+kTzMokRqLCoSwpfUC2ykn4G6gtGzk9nG7vWlt9JKBm
euTBvF5Clp87Qk+ffNp5Tk4fnQVKyLrIfwj1wZWaGwOXre9n2rnN8zTCLAUkctpWoiv8By16Ug20
p9U7yht7IqlwJOaK+gN916WCwHTmzHfs06Cz2V1HfjOUPYJOYP3BxTZgozwfv/E7ti8uxHWwHaEd
v/QWFwZzrk3AtMmmPMr9B14+a82LoAv5zrlj4OSp5iCOMayCVAYS9cGko9PS6FJi2grOzfvU3+uL
NjjnCkGnh6w5HcInc6NVGhq1xpRe3ZpXtde5fGvu2o36Vqz8t8rLj9IKPKct7DlVaLmh27H+fuZM
M+PLSwRoxQBZ2qTqvIuFhu/QgdyI68mgb8IIpoR57AWSWEHlbV0EoGk37QKL9IyAHHYCGS6cIKNC
mWtewIb4tBADy9lRrnwXvt8/aH8ZptVGljtPSmHjoG6l8ibykYLLRgzm1SZRuVf0xU6rbkFuc3UW
PbWx8SPm/V7qhNWC9lClB6AIvSSEmsso9hC7PYzNhSLFC8nqGSza508/e2NJNqgVNGjpMQQyftTY
z7KRwG+VhJUHyMc7YgWSJ/XxXZ0vVcTOnicnAzdLlNsiUEgwNrixs9DRlcoZYE1Z0tjSo2Jhszy7
DE5CzTJmwrRGSYFveSAxEMWybNVRYVfiR0hA2CZL7MilaLP0lvsJ7JKgdAV1ZFS74OPHfNPz/cii
erQlpNp8P+nPjiOQFX+cy7NwQ5gMQ1klPhoNuhPIb3R40XPZLePj93HO3pYnmPAfgWYnjgAOToli
YAXSY+eW1x8yR1D6kQ6+Xa9CZzFlP7sln8SbnTQ+wDC9rOBsT0Kw/fX3blXYJrPqXfODUSj9tDcA
e3BXX7IdPb+kTwLPDiDcIQwO9pT/kOZNA3Xg7D1Doliw4h3YFJB36Luvsm2eQGWq9aFNaUJKN6iC
baxIDjoknmmYLs+K2xxZo9HpbjvSR72IUJSR4cmpwL2X0ft4xI8HQ45mjYB0BDe2ySjdfv/KFk7S
uURMBuQN9c1pBMfcZdVdJ3pbhYpnIEPeWoCQCWwR5GuXNpWzM/Kv5MiYreyx5GZZ+kgR5FUDWEl+
10BjHUIVtaVAliq71J4Fem5LjL7z8/Mk7GyVD/KgoZ6DBDW5yDcaUNFAvEEdkW4VgBb+Gxi7qiML
VhVgZ3DizDd+KhSli0Msh5A9cl085w3EV6P0qitG7/vXeG4hwGgRUVAR1+Hv+vlYbUjaEIlFxlFo
P+TgVqsuiLZUQD0juY7H+SvIXLEtYkoZDnnPjnmU2gwVhIDEV1Ek0Lskt6mcOUxbgxIC8ppoD9U4
OCjs2xAnsXtUHKk6rBRRr8NUtVqCrL+BfusPxX8u/cKO+0fmXw7mcyXlKxrx1y4GzMnwfJZpdh81
NozE7FzcZsES+OGDcjVPCE4fanYNThNK9TrLADLShU1p4WgpiH6ohYx8zVCELup0HRvvnA/gJqoe
SS/V+L5TzRsJ3/SHARDKbcLvFPOqym+EKXmMlk6ZXPdS5qaSaSfDXdJcBuWxqwlu0psOJbQkyZ0g
Uh1tvAsC2BUlwcKGvzAd2OzMzk1t9NWGIuNgpRfnqPyOrQtNsu8n3dkqzenYzVYxpopcFVwYR+hn
7fygRIG5tzIBSQy0r4RPHFrF95GsrYl/KTLFQV/QNSoIQf19vcLPM3O2rls1kzNfxS6GLiNuyaVl
dP9/C2x+m6sHXpKkBjGwziG5+FKVjz5ZQkGeH09VhRkfRg7t2Nl4BlkV0lrFeApX3Q6u5mhr3Oof
JnVyQFEestUS8f3sFRGoij8jzgau0Ggaiemx5JV+8NeZV+/6F0jiXmurycq9hoCxyhalws7uw6dh
ZwmJHA4DTk+EzS6qZ4p9WLJzN7lML4Cxc2CW8vL9RJ2e4ssaP3nKWVpS6X4l0xhrHFYGFjVgmrRk
pqidu1ecPtEsE1F7X1P7KfPR8wiof8kSMSz5Yn5XxzjJMtXKTGgeGtzrODprsd21+6HWUCPLrayr
UUE7likoZKj5wxXI6Uz0D4dDy/dUZ+thvJQMUL8Kxc7ry2GiGcRs7edPtTE4sWBeHGh2jP03Q66Q
FJVlosJGpHBhCSxOz1nSE1URYUk1bZW4/vZ3iQOZlHZnIsErNsNdBFi/Zb5+/+bOVlFOx3V2sFVp
PKZiihlt6g1HJbaGO9LPfptu6GU/2abZo8t32RMuBMprCO8i9/sPcC5TP4k/v35TLQvIOG1xIlmn
FL2f6qIIX/viiHvi0nY6HTXfTNP5VRyo8pzhuDGO/mW5oah2/xxhAjEZNC/RCqcJ/12k2fmg52kV
ljAzO1bjXocaZ9c4WXUdgwTw/eidA1BCeu3P/WWe53WBVCWQXMV1+zBRNQHTucTcB628usV1YCGr
XFjmc+k/PgS+XOqBcWzy9yFKrAwF7O+f5+y5evI4s30ryHIqoGyG2cCYW7a4r5XgTQxLE2EpzGy/
GpVQLVoImKLpWIZWcgfpgUkgRALKFsBMNMDMLVn/B95y0/ny3bSYbWIslJFntVhs9IqvICMH6XAd
4hrSykcPZJlctzQLZ/sJsN04sntNP9JAf4j8S8OnnlzKuzoIF97b+dT15MXNt5GykLVaYETJPrwc
HWhqAE+1EpfqStpNyhuSpa0VL7DTbeCJR/ln51Sb8Fo5VBeqE2yNy8Lt1uPklb5Iol6YtPM+ENot
gdQpPnIovhnzn72/sIMuzKV5mydqwDdNIxnNGTm2ow7mi/loN8rL9wtj6USf1/X8oOopRIuQH0EU
QLLk/SQxrF/InubmPqxcli4jSzvLnOtT5F2TmBrIAR8EV+DxJlY02Qwe6Pv3S1XDpTzJnN7iSdlS
jDKEMSrsY509egL133AdbyeacAqo8IgzCH3xRab7GYUkpLV/zVpztt2wQjYKv8KgRqEV3GkqpJPj
J/1HsYfWCHoYkIkBCttSjnxHn2ADBf53veKXQet+/3IX1qk5247iiErch1/fUS1yr0pWRQOTHuUV
fpALy3RpLcz2n6aJDWGGOGx1IV/XLXTZUv1v62NMQ6prJhCkmmnM2SxhLQjQ7pg2/dADAOSGSr8w
Wv8mTforhPp5ruRV00VKjhAqtdIbiHA6QtitJR0FzH+sqbrtOzg6vn9HZ1v+pw82uzskqgSx7WTE
Ovd6p6twC7L29aZzRWUJ9O0d7jBM19Ytrg3DYjYkQFsrfEWRfVLUWmy6nT1JdKIYDPQZBYTIz2PQ
K2ULVBS625MQapB66TrcTkElOtHPsR8sod3PztG/As630RC2hL8jHjh7NZRoHUDAJaohXyT9/H6k
z07Sk0izgkECX7uO81o6kuJopBeRvtAuOLthA+ilMwMYtS+yUyZmZJ+rJTuO9DXOfsYhsdJFH5Rp
JX056f8KMldzEKi/5ZKGIDXF1kLIpi1KR0elMpZeYOe8MDnpuTGDnIMChp8payCtfp4OJTPNXucc
q27sHlQC/UzDi6AQwMwrXEHdmCSJJZnDoai7Fckmt+/rrOHrKDccfdRvg9A88ATMN7OWPB7wp7AE
0jLNbEUp3CA8QDMKrMTaNqItyq9rU4aBI1h9iRpd5rKnZmKXmPF9rmq2lvUADKguHvmFZTdqq7t+
/NQlss213pWHcWfG8HoU404JudcGoy3ld/EYO8oARulwCDKx9TMU7dXs8e9Pq9Mhmp8wpq8WguON
RMFoKfKqTha3iHN3VCxH1SSUmhMG8vNbqIgfZZ0cqw8g3AX7lGPIbnvWl6P7/f9HWFn88S9Pf+r0
z7/9htO/Of3zv/sNY1QPpdUPZMKkFWQoFllr00Yzn+inzzwbVgo8el1MlYag0sctLudXVGF83Wol
Lt59Lzll3a4kpX+rI7gR1KG5prV0BXQO0gkBNddiiO8iVdlKvLuWyviHn4yHMSuvBojPQp8v2/uS
yJ0QVXtoKMZrCGmKXafmYifpcnIYYr5SJWVcwIR+gCi/e6pZYsDDZCRdXtBjQPoRuNQw26aFDpRf
T2m6/fj640+//eVfX3/85cf/pFHayAlwVhAi7cq1GjVLaJAv+xgYygqwxJoJUi8m2+wwb+vGkH0q
6LHDUhSjsHpgqhtlqWj24XryaSymOJo5QefxMqHF/HlW8xKVdQHn72OEXd8cwgY6o+lgUw1yaUUh
/YzC3Jlei12EMkye6+sqGq54Er1lvQIwTt8dWpI+w7Fctouc/OyC+BW181etLBhECwLMzDZyiRlD
OS5qchfYMchVCP1NUs27kqCiCSzsdaFJOlh6XbMCHmgFWv5GS+U3c8hzICqz67DWe3to6bPWyqGN
+901N9TOUkNQ60ni34tOhxCaVCtWpI+93YJZasV5E1k6pZeQO9oqSnzHaHoVNuBeyqbjF34B+GZy
4A1/RFvjisEFqaWNbKtB2zmsVcm6zuoLOvrcSnz92HBCLXQWnwTK0N/vXF+bYZ/fwBxhQ3Ilx5rK
+NGo2CU6W07fsdaLeL2RwJp2QujrWCm2eDvW9YuI+q+Ukw34Yi9NWQXeoBDZgpw+slpZXsWt4ZUG
SvEMZRaThZUFVPQLD8G0HsYBUhZjC/29wLwuo/4qKOlrWVULZJUvh9X0OAyCSwZoGNg7ZtskaUTg
d0PNj1DItbryKawK+/sR+6i/f5mzJyFmGbWvFQLW1ICit/60c4xc8aKqzY8GoAK22uU3LFKbm5KU
8UbuYB1NaYdreKOuY2yStiZ1vqOH+oFVwVpoqRu21bCpyg4QXiOzoviep76yqvvGR+uwWWutD3E2
EoQO1AlVW2h14UShGV5II98m2ogHJVc0YZewfAswW9SHPgpLVzSYhQZh0L2Bbt124PS+i7q7aGDK
Wu2Q/EdB0OHDg7IjQy41MyGGRRFSQmCvw4XJwqqBpjIPH/KIRivd4INdp2MNpHZkrjpQ7qCOnsk3
cD32d10N1aB6HFBSDEizYorhX4ByUFuZrgiX5sa1NKI6KjG688EIcYNebXaV0biQhrO6LozKhQP5
ax4/zQNIsyrAF5rsi4RxXIMLJWAMhByWH2TgfYSd2vodgcYYh12c5GgLXgUflKIv0+Ik4uywQiYt
R10doUKc2PVjsmk9dCnhCgtRtZWc2eFF7aIi+Kq5slMvFiIWn3d2qAxaDfn6AhopYN3eEdjwMm9c
m2DZ+9eGl20D9+/fEmYjPFsGZdZqWu+rFGCgxiXvIHO5Hz42mOIA1y8XCL8WDWYBZ2cSSPtVUo54
pWRvHKYrfHgf2/BmwP195TtLjihfco9ZtFl9q+FV2sQdoulgco2aacWK4QDYDh8E1elH7lC+l7KX
7/eWLxehKSgybbBc0Hc25xdck8d87CsUQcsoQQBtF4EjwqJ2I8VLvdOv0KBZrNlNl/htyWvAZo5a
RKHq00VH2gMOURvZS+bX16NWKlbKqDMSnJm9uSi3c3annrJZkOXgfGHOjv5+yNI6Dzk7Zry4JJBb
SFh9//1wfh9Ck2cWt0ULbFhGCD+yWL7SfHC9zB4Xj++DnJ+Xfz6INgcKhGqrpVzgQcLn3mGeWAE/
fNs5v0PP3YVoXy5/eG1gY4K4B1FBzJTZAYdUJWpaKvNj7ZBtciFf6iugjtdxb8HI5iq+ULbdHVmn
t0tVtHNTkyiKDHQQ0Y0vyjWm3lVyOvTG0YRwmz86ysSuHzJXreSFR5y2qvlGehppNjELqDCRrh2M
Y64EjoF+sOnfoWe2cK396Md+DUMIIL6QiDU+JJpOqoJyhdRQZW37QEP9gWntTV4jvyWSGB2GHAJG
uzo4o2oFRERjbAolAvy6BWEMPUHAXSBbEmeguoVyKtldQ105rle6kqByGgdiAsJv40J6lkP/ciyr
2o00/G09dk96rTzEKS4wTSuMlVTEo5MHRWpHvcHXXVVdFlxvIEukXOiaBJFiFA513j3xNqUWYErX
fRYekCBCSz5CysHqZ1TGZUsuwtuk4M9lgJpioZV3elq4pCMoemcD0ofmzcwJnE2GXrUqQ6tdfG7V
CUktWUbZMjDh1E1K+Nrv+q3UjtuWANJkgDTYlvKlQaULVRp3POiAgowaeO9MGAgw8JxCkOOQLNX5
zswAAG5UGbObgN08L3sXfUpyIQCIaYi5qeDFS5TMzbWFauLXqhtjn8LMJloFt9rGh4T3kTP/0JoH
KU7gvfOKLWOlZ6M7+OWTPMAIC2pouEGugprZYZ+shBbbfpq5PZyI9AxZBdD7qtS6Iw4HieiXPElt
rFK7kn/C3HdhcXwtK88+9Gz9dy01mjFEm6fX22NWmC64YysVGzdnyR0YfbcGzPKKSHhKnW0r1XRZ
P+4TQOz86qDGBxlYkjDurDAlLisyB/4AuPxuh5ZbGhi4C5vVmQ0YI0yB2NWwxhQyO0TRP9S1TgvR
qpTb25SarhntCYHoaEOdwtdWok+9noGpkiBVCaEDH8rWoBQ3SeAvLPfzL1uhDPAMENmBiv180wyL
jutcI+w4+HSbNZKj1MNllXNv4NjIoMrdGwL6PtTBzLOLYGrWtQ5pBktp07Wa9C7JO09Ib7okb+Gr
6vmdsdZ1cZvG6gEHqeV3rxpbmKHn1oGqIiHAKkDFey6s1aTlQAvTp0de4fOARM38zqbx6/dv6dxL
mmi1sL5Ckqqbs7wq1McxAyPWPOqDZhnZBYIuzIMvtSvM2dMIs2mALkmms0HWjhFAAIWqOnIV7AcN
xe2WHXhv2Fx5/v6ZvkpjYmlDXO9jE4G80jyTKsQgtbpZSgCpTN3QyJHsyis2fCctW3p/PRo/x5rt
I3AkDYOi0FEv1wfQQ+omsJPshxweBl1yJL3ekvAyFtHVaHSAIycr+BJZZZ9CLwFAuc5QN3EoVl3f
PJb1TcX5CrIREKZQ45Xe9c+lIa2aAXg9E6UqKQHSUcVPRclWJ9lVW17XrHDqtLUlZcdyYpdJd2iA
xksjL4CkWs2hjC1fwI3RHilkvkXys06vYfm8S5vE+37Ml4ZhtjM1fUAotNmko96FO00EgJe/G3Xg
9Li7fh/p7NsFS2lSF6ZgKn8s9pOzm6t6IOQ0V484RAFaAykpSyqn4LIlhQeN5mD6stgOsuHYt7Un
I4Fd+ABfbwdTfZ/AHIxQCPnN0R6l3sVKasK3LTwOq+BaXbXQ0ypu5H219++NC2JpsCGwTJjJQ2H2
d3bS//zs/9d/E9e/JSnVv/4PX/8U+VCGflDPvvzXVf6W3dbl21u9f87/b/rRP//pvz5/iZ/8/Tc7
z/Xzpy/crA7r4dC8lcPNW9Uk9UdMfIbpX/6n3/zl7eO33A352z9//SmarJ5+mx+K7Nffv7V5/eev
E/bmf05//e/fu3xO8WPe2+tb+Vy/vf5yi4TlrfpFvP+yD3+WInurQiz930L88Xvenqv6n78quvYP
tCNQEYe9B7K4qa3bvX18R2P/QIaMPQccdlCRp7eTibIO8EPyP+C2h8vGB8MWxT2s1Uo0H9/6h4yN
gsqQZYTKicbQRv7j8356JX+9ol+yJr0WYVZX//wV4kaf0lhQVPArFKZQ6GKgbAZK/ecDhycaNXuB
+choc2FQDeYcfYbWViStR/kW1EybVjKkwrroQgDVlgFZLD0UmljBMbwA/KW14+jRLMJnBcp1TopC
aJqOt7gzuiCYH5rgQvWfFTO3C8ot2ADZdehm4wtjCawP0ltF6C4YsZ5cvDfJdcJ3qnyl+41dmgDb
+689kWyR/dSSp6pSHT6MVtFSWyKpk8q5ow2SJwpu4RZgVZq+wRlv++CLtP0brKcsE/+hTx2Ez82I
LSaK4Fy2R+UVxXm7wufuKulWqyObDsntqBR7hdwknY9HLI1nk2dXuABvsg6K6KV+ldX4+EkGpaYB
jHA05yzoBr6FElQearSajOEd3js2+sFPMfdfhL6mkBmJOisBwA4eH8o9K4UdGC6pEhumPNA6vS/D
K4iQIY+4VvkFLtF2WQPV190ayVWXbcIxs+hwm5PrvFWssTO2BlNsjTaOXvBVjvSZlvyCVxIcnrFj
TlQLhRu2aUa2SCCKZDDXjK8r7W3i38PIfkVV3xZ9YUe67ERyDHm11h5Iv6eK2PdyY9dltJJz4KyV
xMtVKD00DOqtscO6G7WmaJE9VD25h7MAEjEYdbP26BujV44+envmY0s7zAVgu1RWbNsIGij1T1wQ
LBOkRK2Mbys1WvdcTx0Vzb9c4Dt1+iKI8liMwaFnyG3CklzGEq0hdhlf8arZmUb7jlql22lu2Wzi
SRuluNbCB8bbt15D8lPwNagNO9rmj4xDDxANuqotLmD3wSkaL0J4U6pI4Ptu5pWtc4KaMfLz5pEM
3Ca+DvW5xCmk3BrU5xyfjyXcjnLNDiDCk6uJR0W7NhRQ1wPfzfXObijkFy9V6OTVSbk105sQegkT
Xg89AV4Gu7rJrLiTHDWACi7quR3ORluu9UeaMXdotX3SLLnOf97ff1u8gPBieyfw5dTnTLOwh1Ff
MZDwABtqmdWe0XJ4zkArRh/Arc7cxr9GgXkhTfqc7n0NOiVqJ6caiWE3KKtaeKA+CsHtLi8SOyyW
2k/n9qXTR5s+xUmUPAqMTovwaLwevNaI0FkYUle69UlvVwBvBaMC167WYt0L5FRXgX6nZ7h+as4w
KJiKL9Hgb7Bo/5tnR/UUOSiEprB1fv5UJu3VtowhR9xUL219qwCIG7GlEu3nTPf3AT4JMkvU0IWq
hkxRwwMe0QjgW99dajvudJolPamPI4yo/gM1889p0degs7RIl3xTTyHCc9DTlRldEWM/hK7M7k7O
y9/Pn9PzZobh+i0MfL9QnoG6MKbtLEw5lk03akN0mLTgJ637Fnhax/zQaC8nENcSaGOmsfo14my6
DvGQjFWLiEakrNr8CoCAQw3SCJa8w9QMnHDqliEQxt3gqopkQ61sa6qlF8qmlaaGa8LkHWdCYYl6
UXX33Js+HY35JC+HQqvLMTrUXuPCIMvTfVvbtWv91gQav4In8t5Y6KTNuOpfx2OaCCcLS8pig7Uc
MfmbAJPtsbtJIDmadhbd65ZiwBQu9SJhLxbipyrmX4Wsr3Fn9zeKno8pTXF7oPeaVbpqPMWGzvdq
CXh8bn86HdTZNS7MWcrkHi88Vu9KE+cvXL1uFqbxudVyGmOWNVUMDrwBQ4zCFRazsh/sJbXJhuKt
RQccWPApspf0Ac/tiCcx6axMnERoUOl1Hx0CVL/aDtrA0Ioy4mwvgRI1HgZshgtPOW0037yyee0x
inFTFDAiO5AVVDEIjItqC3plk119bi8jus6dZqcPONv3ipLJKpQIp3AfNJH1BOL+u+7tXybiHCjU
kWJUC44wPphEavQa6ZOHwhJmYIaf+CMM8mrYLoKvOscMtD7U27kqw+Rik8Mh+zbbpGvo5EACBWxA
1Us3xqNybA/Lbt3/ZoX/GflLr7ye3MNbRJ4sk7Jr5Y62Ft1JN5INlV9PBjowcaQff4/F8PG8vxXP
4NQALet55cqvOx0CZjq0qHH717pHpr1BxQd1gNI1mkVa2JlFrsJ1Q0fxxFRgSz47iHNoagMYkUcH
KCe+K17sW9DFj5zUbiRrvNQGtC/9n8O67JfykjNb9qfAs0mqhQmq01REh6wdrjsdwGNkhFbfv8X+
uPV1Da1lCKSHXGzSSrGTPtpDQXLdSIehWmIIz7qpvw/5ySDMDlN5ILwjIQbBP2II4PXtjIDTlz4W
qWFV1/AefFnahM4dp5+ef3acRoHeDtBGiw6TUDzp4fnxYVRbeewew+By6grPh1yTA7XC4WEx/PRI
sy1JBdsVEByGC48xp69lNMqhII+0cAofQukn/mjnCrC6EmoZSCUceenEPLMvISYagJShO/6lSJer
I1KZdEBqBDxWJwH+HRq2JMeWhBosZHoSuBYEBfr3QtvI42Om4t5TgjSU5Fs/KV4ISHxB/KD5UOGJ
fn6/Rc/q7JgCaExC9EFX0ImlE9Ls82k+aEZZDkTVrwcAYFTR2WlBnNHErTrIII+k6bC31jawUHal
IX/B1XObJLhJh2AnkHwtRLGBmQSKzMo6HCJnjIkHfuUu9FHaKyW68hPJ+/4Tz4piv39iGDZPm6KJ
au485+ED9XGL169ryMX46wTOYr8dnPJuibv/5cScBuck1CzV0ZOyVGlF9OtuTK9kbd8BYMUwYwRc
c/QM3jUaXToyv+xLs5Cz95GBYB+G09OhTmrkKKqNgZuJ5yJIN6ytnyNdc9QkWnGVb7UuflHHGi4S
CvjHZNMx47gw1l8GQCdQG1MMFHcgwoXa9ufZwcoR2yQcH655/G6Y8SFUpac4UxKnid6z/rWTXitk
vGYDaGwJgS7zvW8pHAlHy4TeoalDf6tJjcpSArJa+GRf1vHsk81eDTMyuGX2mnYtS8aBpeW2MIZd
N7aXDMDXQi7+H2lXths7jiy/SAAlUdur1tpd3pcXwcftI2pfqe3rb8gzc09ZFko9PUAPGgM0nEUq
mUxmRkbYg34z6PpWTsRbVa82PTrvMYBHKz/jRzRHdRY1L4qp4AkYO88FBp/qeQpczlnUth0kDbT4
TqHV1B8DXAzAXB30YDQ1NR+tqBFTQynQ/EL4kofd2i/54TgqmFuAXMajCGCgH0IURR5lmRw33Zm1
1KVBj4oVIxZpf9UtpLnUCIQsQmAyJToUDPzxCagTuHKIIE7c9KPFYmqvbM3kqd8i7ewHzdJo0GwI
ktoX3XnKxpRnEEPvE7vdtNDIg1T4YAsYJXUTT7rTK+u66bWtmCXXFWNR5Ptld9aVF94rVlqgSNff
Xjfy8/L8vj46S6eBx6Z9LP1nfTFwQYKVNjaIiWwffW5MLPgOBJxWrE55yZVdnTd8INUdjQw9ujPZ
hZvhE+6E8TfoLjyx3Vqk/enb3zxqqiFfPvQymfMeWM7u3IEVrcLIdbqyhdMZvbaW6YxfvCQhS9Ya
BTSYzjyflLlQqQOYNL4RWbm2ayseQWdJBxGVENzA2LXaGRw19xIkehi85DboQkOH7QvLAjPK2qzn
4vogwYQauT5BjKdfdbG+rhHDPqYRTkBSmw1NMOci2GX3wgFXvO4Wi+u7sDSLhroaaA3JkunwK6YR
oeyj/DWVIa9b+Zm7TS5/YWZ2OWm5xvwYr7rzVG4Y7ebchuZ0qifSU2BKXoYX0eJbvPR+rb3JV03P
oknWjsmYtlgh9fwmtCkNdhH9TSEILjmYMjtjcD3wRqSNfo4pnvadjQ5tzdhdSwkWD8XFFsxiC6tB
Rsanbxr34Mgg77Tr1wLndK5+HAsNqF7opkkQdZ8dC5WpcZixr8AifBSuv50mXOXfk3ox4DArsVJe
dp0/1mZHA6jcFKMNaXduVczuATIDYJbHelwR4DAtKm5Gum/6fYjBlXyjsMjlSujKGrAzCsa1+sIe
utcspWicpA7t7xPQcIejj5vvFx0eE7QrCESs44HsRyN/Sjle/n3tCCiNE54OZq7CZ1N0FPjghuOq
1yxGy4utnJ3AofnPHTSNeDUP3Gs2DfRFi7u/IdSy9tlmZ7AEvSKmEPMpxnS6pbnh7fRerlI7sCpr
2K+9ZNa+2+wsZgJt0BzGgYB0kxVwFSQOiaWFq9f42rJmB6+aYP8jwS2QbMONDiI1jHSmoISMTJH+
nam8tXXNDhiAP40sxvBHg5uSVd7Vt/lbv5fvQLkvJyZ4eo6hHYA+8XUltq2sc06ikIwDgGV+Nn2+
BFOHm3EzUWijIzUxX+IuXzl3P58xX7H0/8/dvLUO2LkepDq+XwLSCH6c5FMbh22a4/oM+wy6iSfT
zNa09ouLKGmVEYNlsNW6Y/jvOpxqDgBL/a2Z+dW1zSKYTliiUv4VrEV3GltXtwnEp6PNejFucocr
wXLOpxAFbaeHPtwFgxJPreqVCCp4ZptgpIf8XvGsC4NZZ7V73VtWnFSfxZW0VLpcx2v5LMRgPueq
XagYQzBWrCynmH/Clz4LKVxA7ab/8hF8tZ1oGxIYnw0n3o4J3LJBjD4Ktu5cX9vPFsvMW2aRxWcZ
bbICW1r+Tk8p+PHd4EhN9YWfgVp71s7iWr9q8aVwscxZiJFVuar7HBfepGKSnA0G7oMSkwzNJqkx
DwyVa+aITuEZmEBZOYbTn567D2RQQXmJAghI0GZrLTBnyQvetOeYQVurgJBSCH7Uyk17kPAYWC+K
1de390t484dJWFRUQ9QorH4/jFnOdBaTvjsPHJEUWhWjYjxopDZ59tknhZlUAOlpklUD65xjNiWt
DqlxAjPXlqaiA/7HnYrCSttJrjZyd8iPegpdj3DYGTGgt8j/Gh+FO7B1l5lvqyKGt/Aixuixo471
PqwVi4jqDsNPqOEarhoeWjRDRwM4fPFFhQavpKIUSt+ZdJ/EG0V4KuX7YNgLPLN9CvgEhqGapANq
0AfhuWwSoFs2VSjtQl01ky62Ob8PUR5Wc8UW6sZNdXlSxLyhzUpRbekE4pGrQcHBEPG/2YdDSw7g
4kJrzzVQGnnwyYFQ1cCncv1jLWV7gHWqE2edbvzoj5NaYZxx0p4zUKD5iWa1WbfigYvH7dLGLAFL
+7rRygo2ODiYq217U1rMBuhi9CYVH3RqV0d4lq66S4uz6MWSBkx8IyxO+uTBRrbRl0FexE7VLrxZ
E5JbvHxQWUQyO1Waf7S81Sbk/aDh0VCjzk6t4mbqAnG7a80W8yxrB3o27/Gvu+7S3OyuM2LVBys8
7h62Bc4F2XOwNbzGW9d6lBad42Jhs1uuBDrPn7TEkDF86fId/V0aWkDNd564YffB0TjGD6PgqBBH
BPTGmvQYgbqP1NXO3uIvQY0OdVyUD1Fr/h5SaFmmtSFl7VmI8EYABGt14H95W/+YmPeEhthoMr+u
2rOmRGbVCodRaazM3wiBZudiA3gM+lMjdhskV9fP4OLTb4KX/Xt1X9nGRfaCjxmg7pzjqDvJQ5ls
msopIagWQ2i1dkHX4CkW9GVrO6M7aN6s3YZLlxNE/XA9AIKnKtos0DA+JCSq6/asHsHSf1edh0cQ
B0LjdUM+ysNgy07zFtrZo/FwfdmLAc5Qv8TL1cnLvn/TUvchXI7J33M7MrvoPjEMg6fWGunQYqoG
NPQkd6Zj3n7eddMrMc9Y0nbniPlAsil2lBUWB8hOFTkyRChujbmjhb1N0uQ+qFeQ3z9bjcg1sEYJ
+EZE1x9EEnpVjxwANVQUUMynVuZGbgnswCQnCrm6aJe8oWLyfH1np6xpfgFf2JzzSiS+AVHDaWeZ
aOAyM8xm0CywNpi1tvKoWPqGqFNDhhvydT/Hy8GK3oD5nXZTdVhUDpha8PvP64sxvmpX8+XgbGAG
GCpwOpljuFB8D4VsFHFHpTIQ/f6xKkbw9w+lJQ2gQW2ehUgFe8VdgVp0HNUQO5K2QSl7PuZo9Vxx
S2A2OohDjCO4BaInlt/4DONW5ADUCzBTwwasLQ/GIFqtQXIb/G92qbZWlGKGIavFI6cy8H7AZFRQ
KoirjVrdKaC3D1CZ0QFIZpXkRnhQTdQXPfrlnOsmhodNA4ITPcaKU4yqIsdqe80M+89auo/aX76w
VcLQE0J5L9IbH3R6XYuB7UR1KMgDK6mwukL0gg4q2gww/uCpU1QzqCAXARRhgSGjfMTMcTJ4qUEw
WPwUCCE4EsBPBihbggSIQj02H4jVqHd+C8xkCwxz1sQeOndmY3xC2BsJmGGnlD/y5reey8ewFh1B
eys4BlzJ8DCmymPOBjOOMbkescgR4s6TG0zXs7u2Z6ZaD2YQy1soMjqF4I1qe5AQG8WUTNpdZkUF
R0teKz875lx6gxqFRYxqo+PfscGg4SeDRKS2qjG7E0UFVtCFD2P88cjJUwMVRPU2S1SvhzRmolVm
CDx8X0CECEzM6Bw53aCheNNhngxc6Bzv5pqHNgkyCzhCm6hsg9FLlGsiYD/ehFTaBFLnjD5U4tJi
y9VXxnVLSmVHKO/HnjwHeXtM4jt0cFjko0TL7UEB763W2XHNTEMOzwgqcAUJjBQB3ZCBnYqQuH4H
IW5kMTX2VA90MxUhzlSadfqUVvVjXqaOZsRQDfkou9ueji71GdD8tTNiUloV45tSaY6gGXQjGAtH
CdPljcemxpf2Lg7cIrwyR6nxkhF/ZHjLtMGrQXwgJJ1XSR9cEU0N3MJJ9KAnhlcKZJNq7aEKRPDH
KI5RcivrAO/LwA0vv6ZCd5Np1EUXy0oVTPUasVW2IDVNVUCFa5OGL0Hqm9zXTVHroKhdeTn4C/r4
LuDiPlEqLxNQII8oM5Xe9/IktCepPk0O3K6vPqsq2wERDQb6x1i4UzE1lXICXF5oQrfOqWtuJVrh
ESZuVTmys9AwE725MTC4JNKX0k/cpqswD6/uCS1f+zTc+73yNMZ4Eco3VbQB10cvPnL9g4C+e0ji
I8aCPgIMSlWNsq1k0W3D3gNLuJXTXWq0BzETDr0I2giSvaThU5/xc0JEt8F0XJmA90itn5jGP6XB
MAthQOMR3yaNnESEjqEsbkct+yRV5jW0PnZDt5V6w6QQta4aCmKLzPOBaKwEDOcljqHsOuVZZ0dJ
bMyEvXfBp0g/WfRqQMJAF/g2ycGqrcmm35Ye4iS8Tnrw28CLS5SZwupZ6gaAFgGoRbrhhxBFTOF9
FJOSUSK/qMMvEOMY8odYB16eJ1buN3d9ENidpDmylpi1mjgCnnGR/A5RPcz4jm5PbxuALYost5Wk
tI1MRNUYCOxWt6sBlA1oWce3IwRGlWPEOrdTMqfx2R6/nbFdVGPgFYOnrLBHqO8E4Mkmyp2eb/Mi
x2MNVdIqZhh3rKG7d/IRGLQabyQwdkTZX4J6zoBAZXljQ8LiqNKb0u3St6B1OflsCrKtALEpoQ8n
YHCs3KuQL+vP6kTUCqU0I3VarQNSFmXvbifKvZf2qRPDiX09dqXuNi3OQfU40Q71utvIN6Q8qAZC
Lqa3QANqvPfBKYxOUfwm+sBnZ09Z8t4I0CXDpCSXXsKRY0F7BvkbctDEd1V/rPwHiHOZ9STjIGH2
M9+GgWwmZWNJXL/jiDl63VtBoeJYPfkqQJgZhIFLbmqoumACyyEhv49xANM0tzP5wQheqX+MhNKu
BzcbQaXRZOB5oFaktWiiyw6PAXsmHKGsAez5QEEDmOBCzmExhB6QmkMMUfTdTIo8Iye2JtyWwoOm
ozDe5RuRR4cIZzeLmU2Hez+SHCokJ7QythqkNkUJz1Zsb16qLsdNj/EAh6EV2hm7rGosIQG+O5ef
RlqaY/XYD8JOl9utxh+HGsCGQdoHg26NrDU7Da9jjW0k/T1Td37+5PcvKbQwhPGjAx+3kByS5pwM
zKwNqGGpjs+CNzmJLQXXH62f/Lh8qavBDgYM15a1J0avcflmpDUAPs2TWh6yQsZRE1HtCE2N36U9
8caueTKwRwSRNKwrM6BvnTxamHo4Yer1FQmdA3VcU45u8+F55I1ZomAvafw+hRBFyJQDNTA1kcfe
KBUmmN0tFbOQJG7Btw3psMHY+qK8I3oDho2toiaWX4JLuWPOoEHrp7wTSn3XxrHZJi/BeM8xAVCU
CBOA7LcIiEIWOiN2TyPJSUA3TY+OiYYWN5Ip4EiqUnflQXMNcgTJGujBShDsdJDN9O1cOsr9LgbE
PHthfgHFvq1R7zp6U+AiMSTMA4ESC4z3QN4LmHDojNs8mKRQRasGYVoqy9uxve0DtslCDhGAHWiF
sSV3VA+8SMxtOEiHZUMh+GhEcOk6MkufH3gM/4I6pZop3qCKVpZj4Ja7Mu5qtQGrJuZVxoe+Ijua
KbvY6BGapA1TMIzRWsVIt0TntozREgEQ/0HyQcRF7SQfTQZOJiN8FtPnIa4tmf8aR33iybH9WtlK
8U2ao4NTxk96geprnwNHs+vwSCrqAv8VtVFfP2I2ymHc99QAwy3sL4aOCUkqR9Qe+5w4sfErFu8k
Ti1fANqFY+BAS+FRaKQXg5kGe7F4VIXezoODggHTUNe2XMKQAX53n6S4gaH+2R5ZnVtBdkgpe4So
m0nScCdIL31P9xGnTo22TSEXm5hNdCy/KEs8oWV3FX9SZCClwvyxZuqGh8LWB7aCa6OT+/05kkZX
AfMQhFB3bfqLP8sfXMTp7wcrTlI3MDqPdC9jBmRRUZsC/GeQbmkT7DkEk/0k2XZt9SsAXESXIjcm
H7RLnBaJSu/nuwzER50xtTaKDSgcThDbQ+rnUYRRpQm8AhdgosRWro1mEn4WBlIMuomGewW0a0nK
0Vm68+ljmY0eEg2vGT+JcCCgLdMG8P9gXrjsRvyfAPyU+UfAuMs0dqilYSeq+K9VdurBqxZrv/IS
vOa8OWGw5zmVdbOp5A0p633Xo+GJhAxUSlYaxNsQvD850+wuEZ0QNQAly8yEgDdMSl3c52YOVJ2O
2CBlmTW2hZPFk7hG7TQ4wgV7G4feGWV/N0SNLQ0g6xIwX9Q1m6pQUIDdyJW+FeRfAgA1MqNuWyoI
k7KpIJFM2sDNphJe98YBK9MQBNKsgigxdLRAJIbUKx8+dfIuCvf6qLkRJlJBpYcgDcfMrBxywEjx
Q74npYz2EZ4EUmX5TDKZfC7HY0Cgg6e/9yDsFijZZKCu94P+1EH2TVCDo4LJrqzbJe2vrn1iXEGK
fe+zYx9BIUj/S5W9mtz7uWj3umAFpWEK4T4VMeWiiR4YuSyea5tIK44Yg3IxQGCRDtR6Dd+GsYAI
05k6AZUFpHRa9lFiQ1j7OLD3SjvlJXxmJOEWPWFcgvrvEKOQUouch/NNHI+u0ehWHATPeinh2aI7
AaebEJM2NQH5eBFbGQNXsJ86TaGjW9DYTJLNabpZSPBF+xx3U2HHwKDi79qi/FyPtenX9JAHraVj
KWBR91pUA3MoaWE60mwH6qSj7OjKPc96kwTPmA3Fmep2svQwJh+J8U6ahwwyeRVFSS/9RJhyiHwD
Pq/t6CsTxYKNce0ohfAc0EJDChG2BgV/0Os1muQim83Cf1J011QKbna8HRVRn96uF1UVyN6xTO8U
aCGGxpnkxjYHPVks10hsUHNmWxrkmKclm04s7bRCJgwu8UF4JvQAkahcrRAHO/v6W3ax33H5m2b9
DjER24DLGhoBxhk5gIsEeR8K9B0805giVkyuQ+i5HQqMuSF8GKciSzZal9iYA3Ku/5SlitqkNw+l
Kx14ZH1WUYsVg/VCruPlnhRWIb626dN1A4uFF1SvwRoACObEgjPb/xaqk7Tn6N8qe2Tmmwh9Vd/Y
lQfFWu+Szbil/1UV1QzYAvbVIHReLg/bdJDjjgC2IDbeOOhbhke3ATYsAfwmBG8QYXyS2ne53DCQ
nlBJQ+0Hr/LS33cEd1MGOdZoFxqgfMwDMnEFOGNqeAMqDkGOrkNW2YSRzRgEm0rF5BvuKZxxO+rT
rVpn2wiAqKzJ91FnrHynRZfRCbRrJEAUJ/aA79sIyjvQmZRYGH2LT5LTIOoyE0HhYcLIj++YcOj2
azXmmUDcv3bz0ujkPRdnpzY4mFPyAb3bMNy2cmOq6lZKdwJHlL2JYx8UspFbpy2Cw0Qop9kGQjlk
Px2/vovGHRuQr8eepvomga4qX6kcYoL3Z4Hr8ufNjnYt43GrhWN3nmakAB6mFuQr9+0ek607dprU
YsvMDDNzrVa6Znd2fBmBfipHkneuyocUs7TFEB7VWN7l+RpG5qcljaIei7IhsMtg7p0VZYtuFCJA
uVHwzm9kyMCqqVNQ0I0V6kp35md/cDIEMwgBBNTFs60My6oD1wYq6wSvL4ydmZVmjxgQ5JViVtI2
EQPvelz4GXi+G5ztYQSWG53UMOjz0aqA5Mppt7luYtqc7wVDmACE6aupRcl89KGkZKzSFCYg5IY/
D1qSFrqfFbfCOHEUoV+r30+R7Ic9fCNKAYEBCn4C6VycFinwY6kSDT4hOjonbFyUB7SP3hYPNTpd
kKs3MZstv8momVki6vruml9OH+nHDzCglkxUEOX9aI8ogqT7o86w4PK2jlF/E980ca2SveiSf4zM
GyTFCGUC9LpaYCyis4C50tw0UM0WACs0jccRk2oigNCxY9ji9vr3XOjN4IMC4/HVIAG35+w0iHKg
VYGi8rOsIVeSx7sgrx2tJLbYNhvwrpq5VmGOWTdljCyu2F7yV1kkUIxUMBWEm+X7x1WVQRWQ7LRn
jPebR8FUNgr0gCbkEwqEr+swqyXnvbA3H2IzuJCA0i1A77KITZ3/GiCNmRsTI2RsIbV0ry9vyXNk
DSeFgodMAZD+++qqEhPvhSDys56jpHMfCrt2bRRwyW8uTcz6lWqrC63gw4TQ7w2jODWpN3HRZv1K
w3wh4ZhOIBI9cGkBkUpnXsL9KMOsqN6eQcZgDe+Zm3qiByqwicSwXDkNS15xaWuG6FC50eWg5mzP
EoZD/BISfd3r9S+z0Db/vpyZ40GQSNf1DibI7QC15NoEYuQoWLiLzeQO8tsrQXP6c/MYQnW0ATE7
JEHNe7Z7TVLw2PeBUaFetZU3DWYL2d+AMy3c3VgW6F6g+yoipxFndkiKOrIxfqEIUSmeGvSGOz4b
QIA2gARY8u9hiwelhSi2sp9LfnhpePbJBK0eJKXF/EBjj2BzqLdtrVvBRtygL3KvmkDzm4H2MWEZ
/wYIdcLK/9zdP6uefcy4HJN/QV79IxQPoLKIMcdCnD6pRSwKzWR3YjaaoEDjM2C+CKbFDlXXEEN6
ruTmr3I/we1Pq5F1WvTP3wU6eFHEexTzRt/P/5CIFJwSaPGj3YBcGY9vFLeBSxo1C4xOZjd9C49t
dVQS3kN7DeL59bGvmJ8LBtCiijptCLtzBqIIwdF38l4JTOGuTc3uY3DBtOr0J1TsfhVHssYkNiN6
nZJceCK8fXoggrpamaU+xaiP3J+QdeiQDvBDrB66oF9Yb0k0E0AadNfwJklKFNbWfWL5JFzYnxz2
Im0osmBkTYGT0O0m0nK73crP2maasgB8RDq0zlT7NMFTt3LSlyPLheHZEdR6kgf5iKMOeo9qm06Q
OyTO2b63BK8//o152+kP/vjMFwZnR28kedNwDoP5b1m2hcykt8iObCzVQYsUcrjiXeOobnn/N9gN
pvfRNdszD2+KQKloiV2Wb9A1tKsz5iGP0qvidYfAQi1jjV9zoeP/za3U2dgM5rF80U+wWBS+UCP1
jL3xoWxSbxpse62g45QG9noKuIBC+m52dpMXTTdqfQuz0wSI5IQOXtvuuJvmw31LW2HnXjy4GPtQ
kfECWfhDxcAQMfuIgiVQFVvF5R5SoqPhpAf9YNyCGmmn2ckB5VF7uPsHQRz3O9FBAguGuzmaoyFI
DusYdscbVOBThE6NWupnqwOwMrx2rvwbnXJg9wtvlZ5hylPmjqQgTUKOD8PafNhFUfBheVy0Z53m
t4JCPU1Haz3LoKsJfm1wS9ZTq1/LXCXG5dmqroHO9Mryl9IOheJDSwBWghxk9pFRcKszTKgg7QAC
cdd56PJogclfxdsOKPzESW7RQ1y9OZeSxEur085cBKq445EEHrYWeFnRLe/yNwZPZs/saRqGGR9j
G/wfKNb/j2udFT6KuguolMMqqBIhOL7lFYi2rHbDfgNCQOxqN7HEQVLHuW53KU24XOz0CS4WO9Zi
DaUXvLy7BO0otI2o5nGAVwk6JNctrX3M2f3DlWZINECTzqJ8aPongb9d//sLpSN4yYW3zC6YfAzi
BmxxE66sOei/ZRscB2gLmOgsiBaC35vwGpOVz7a2qNndogexH3UZbKrGPVJ/kP+sDYIufiBULafx
djAbzLGAgRoIepqW7VlWDkKlArbwyIqDDBzpyvZNbv3jwCtUFjF1Cjbo+aszTUL07Ydu2j7MJ5+4
B57yfEpRrfEzsf4BaBVf68Lc7JL0QZ3UxhLM+UdwFWyCXXBIt6LVWGD4MtUVL1880hfGZrfiEHWF
oBbT2kLwMpe/QOla5/bKBi4lvRcrmk+c8M4HnW4LI62r72oQ2oCT2JvmRpWVk7SY0SgI/XihY4xb
obOj1DaiEBcUGMapINhui/up7NJbUM/F5GO4Wm9ZfGpe2pudLCEYuzovcBeo6VlGy6iSz1oDXbh8
r5aPBM2dTFVcgbxx5Dorm7r85f4sdXbAMkkRRNJ/LVX1QCXL38RN4ADZ4Qw2ORhPsV2sEgZJy2fu
j9GZb2pCUfJkADjWfysxo7QHBIxYshueWncSbEzs/tm4g0LycYDUILANuPmkl+KUOMVjYCtrfrW2
BTPnrdpUlYBKaoGAbm3iZHbpsZviubRbR7SqHVrsr/1aN2k5GPz/DszLMtBqrXnMMEcx4TjbbeyU
0KEg2+iE9e7p3fWPvBhEVTzHgMtHmvPl7hd3kFaLRkRJi6d/8buL0JP1VwwsH5gLC9MvuLCQE0YB
SsNyskN+AsPrvaGZ9Dxlp/4eKoq6Ob5eX9LSE2CaBwECl6IuOy9og91RQdmeNGdQDVKrbjAZyXZJ
kZzAgoF2l+ivnJOftJ143V0anLms2LAoQ/LanKUAXMU1EMwS8JQ4PEAWUQiPDk297wdACGLRcKIe
gAQ8tscSi6+H27HJNmLWHRMDdCBhD8HAHhTsgLQ9JeNOTvvbPOn3QVofQjR8eoDjFIF4BC3uyFjz
9iVnV41JBQejdHioztIgsSlpIZAO6+i5VdadPQiPBZVX2gDTkZnfdZdWZv7QqoI89krfnNUQVKR+
XAGRulUCv7XEkZyU4lQwYAehyHbdK5bMQp9KBlQJ4GxxnlOzWit8vP/5uYNufZrgwRvJJzXut6xk
VlwfK0WBTF2arjjH4tMfOTxIf4lGdGMuwmZwuWggHd+cG0TtCCg/kmsEwJmuRw1A/AXhHnME0oQF
7Xsn5rElBNKN0gWghg/dIURtKqVAOzBAkMQYZM6QIfa12+tbM/nn/ItoeGvoIkFV8wduveealCu0
bs6DxI5gI+nIb1WDojgUA3T/FwulFQ9YCvGX9qTvEUESGvDpprw5l8UHh9SpmGLmAThn2V/L7Jei
26WlmUfrPPQTvcDKDPUu7Z7JuBLclkINWtuYdYPmGSYbZtdDWcQRIExYiR6DZ8vvTbDCuRKvbDqp
y0lA7F3/UksnFLy/KJrifOqgkv6+c00xRCQxxuastEDY1fe6v4uKX9dtLLRAdFTp0aKbSO/hEbNF
sUKk4J+s+bkJ39QqMvuguS+BN+4T0RtT/6aBxkxTbzSjX8u3fzoiLGOIwSBfHZB5YbhI+gDUTy0/
B1pk+apkx6l4I4XAnqGMz6NqI+j6x/XV/vTF7yZnsVspBcyjtBxdiRE1hB5osxHp3PDerQ3ZLSRy
sKTJ0BGYMBAY0/j+7WqwdWm86DH5uTNeuBcfGyT45UMGddi1pvpPN/luapYzlgP3Q2WEqUo8N+DG
msQsc2Bsr2/dQh3ou5lZfthSvw31EmaE++ShNvFi3hsQe8+3/IxEeCVorK1p9qHqyif4p+PntnpJ
KhBfb0mzqlv6IxB+X9DM83tfCZNIhg0J/jYAj0iA6jBCfeUUL7yWv9mZT82QeqwKrcXGdbfVYaQH
1co99QGMSoDJoZY1DZJ3zhrbxuLh+uN/8qygQ4aWghcfi8sMzaNhYEqJ74YgOaA+UvtS8SRZ/Lzu
IcvfzICaGspYE2Hbd5c3AoNGOkBo577HKyn+1Pza4vpf1438jPHYTLQVCPjFQNQ7hxW0pJDzrv8y
8jsp9o3x9L/9/dlh0posioYIEcLniTkoz1K5xu25+GUuVjA7RyHpjTEUsIKwPFeAJBcQnGrDZ56/
GQKg2Gg+X1/RQt34+5bNzpI+ZtBHyLAkYB2hx9o5SHsAEE7s8QvXAuJEPrrF7d8QZFsMtxdLnZ2w
IAr8HuTY/FxXgHGavev/DvbtTeL6tvQAu2njgBLTCdaph6ek4nuS823N2qxWzgYuGmGINUfbWjUN
TI7sUo8+KF7te5OYe//6DzZZQ6tHN4ALMZAdfHf+1hDjyPALfs4bgMElTOmWBUC67SmU2EYcPgfU
MbMRbIUCGHYAEu0EwMtl9KS0PkZhma2xj8wOI8AaQMihmouKNkROfpyTWiICON005YQmmEXj0YzT
t2yNA3HNyOyw+JWeGmmgTyKmmcWSADiC+8FfY+5aszLbWhkDrhketFiKCM7o+gMselaC7vj1LzgL
LD82bHZKWEJ8hv1UThKwykJLMcr5/N9bECFxBMWJ6YPM07laFKGaXgzKCdKvAKMbdqzz/+7a/FrE
pYlpkRevb8iNDrlOR+XUyE8a3uDto979/t9WMX2tCxOhQTFWnMMECe+j5LnkawWRWdD4sYaZU2EO
r1OGkignvqO70e7vh9wSAQxE8xLB8h3QGLPXHRljPSubN0+Ff1ieOdqg5LluCKJy0hpjmlYDnT/x
/RexG0y5U3Z6ojwm0EAw/U7/rNs1OoMlN7/8djMHRGE6i8cB6w7EByk5qzKwXvEKlGXJyS9tzAJy
6GN4t8Vk5ImVNwwCx/ka7cO8f/e1h/BvCdIqwKtpcycffSLnNfC0J7z0lXvlBeQcHkQcfgWHKrL4
h7jD2KeZ3qOxw1cf37Og/8P2zPulhJaRAiHbE6KQVW0zl9nVnr8MdmozZw1isLSVlwudnYMOjB9R
E8JYGj/jdWWmGNW7ftLmtbQf65mdhDDIoLw7CMoJvFhOZWxQubhtNxAbtdLWA7+JcV6j7F9b1OwE
VAC9AweNgK5Cyg41BHOoveuLWrMw83IiGA0BpBDbFlQ4XaEpsBWe6KX4cflhZj6ep41aJD4+DB1u
AlaaSaM6LQO2STXWmtVLR/aPKX0uH6oDaMtlaTLlYTAaUCoLRL7ZVnMCyQyAsyDwOx66nLvXN3HN
7izTblNZyYgCxzBisAtDyStl1EyE/05ncwJ8GuAW+M9ZBi76e6hnQ96CXAhnWUHa6INbvMZMdRY1
K3F3bTXydzMtRLxonmMXI8if+Qk3A/DN9SvfatnvwKGCpEoHT89syxrV1zs/ZuqpbnIrlj5Z9X79
m0xudZFx/nuz/hiYbVbdZLgnjEA9aaBdB9eQNTTqBqtxapbYUt/aVRrtWmHlOC07+x+rs73zoeiW
dDWs1vkZTzJQDqbgfe/MNgg319c3Hf1r65s2+OLe72RFKowMG0ha5TYsblsSO2PQ2gFyey7dXDc2
fzP/2M1ZdK1JpiSFAWsV6IitLHUzO3LF1GzB0+BIlS3Z2Rv4xtca29N2zRepAeI5cZwDrTjP4svK
r6NUxnYKojk41IlcVOchdR54BP2nQLD/xlNlyf0vbc4iIoP4a1ZKsKngaabrFnViiD4JpmpLL+zO
NzGArWxBiLuyxUv+eml2FibDCoO5TQKzZfdOC2OTYWyd4VvGSXZiXWiHnNqhXm//wYdFe11F15sA
3TM/h2NflUIgfK02OFXVA7TBJmQctf2brHpCmNmvF5OWXPfS5uxoanlA0fZCuMzRDBDbSUbrlVWx
WQH5XIM99/oSf3xPAIQBKQe9Nap+kKCYHcn/I+27ehzXlW5/kQBJVHxVcmq3O06HF2E6KYuiRMVf
f5fmnPuNLRsm9j7YLxvwoEtFFovFCmvlUpalCqgVDxFqQ7QdvtgAjM9eFVQ4LooxZdk0kHEx4NJO
zyMwbqRY63R24LW8o9Yu75IHReUCK5mN7+RAzMocSVksHSYPcxMAC+yg1YnXk1dGCgcJBUfCRHTb
aT+dIgmWTyRxsXxcAplwnU8M1JXGI6XfijG55cQ9STEeWhvTdBJzr2/YMkGiaAslF64N40glUNFU
dpDKyI0VNGUWcb+WOuImCpCo5qn7GKPZWbzSwhrDR+pDqQxuGSkbxofVgOHc6x905tT/fA+4S1QA
xOuKsTia8YTxMoUZ+B52z/XaqUxMpJoHuxOloi7b0P8JWmZJ2qmwKGCo2GGK43U0bgAm4E/x63Vt
Lm/oXyELQx3aFBggPbRRKfy2LTsD4A1K/mP0qa/IB60znOsCRVotbJZpNGrTFFrZGLDWki1hVWCy
5+tClk22/zWav2ot7HQsG7MdbKglb61sDTKnyQFv9/PcRV9PLuqoGPDDQKLbr8nTddEi/RbmykbU
HKQE+hlI7VjZLTCM3EgThDPzHzk/+H/Vmz/i6LpPR70HxTbU0zprW7HQk0sRU/X5W/HUzs35HBzJ
iOouqpvZ/OBMNHD8jk75Vd+1q3n2J3eSziGFl6orAhjZ8EEEI3t2KSyEz78fCbd7BkRGbd4/AyRE
MXPHBqYZY7C7wgS8ILAQbdl8Ro6EsSgdVMwaYctSYHwn64qbThTeX7cLkUYLt6FWUWMAihHLSUCg
7Mv9PVHvDQLNRBxAAnWW/VdJqHVSNKvTVFFAu/cp19aAsROcY4EJLnF+07SVpFqed6iDNWDoXZI+
r6+YwNFaC08BxCVqstkGmF1tWc6dEPAHhqp4hHb/9FV6am7Wwl1QI011PcaSWT1QDaMGeV/qa9Ft
34u4ieZtvnJyl7i+DRu7RJvdg8YBsKDiTaAoXpy/heoX+htdGfBktWirlkiD//WGf7ot0FMAeNFT
A0cAWQFSp4dQMFV4/eQOm2YlAcjFUb+4D2bfLSBAXGAj3EtilObLhvJX+OJ0TXqZ1ZxA+JD+VgYA
KPSV4Ea+HCLY8zybiXoG+ilP9evRHZEBfouhOTwMAeCf7ZqV5aFLHbyrAHZAkD4wB8gmAr9xwUCR
VQB/NMI81OeX/VosMrLaiBB+1Qke+DWi8wi1XY8Nv64fhAuuA/USQO2h/g/m42UTFVCuJTtpcBAS
wvw+oW5fvEkAQoqlO13pBIt5wXucCFtsV65NTRSrEKbVOAblWgc0TQpLua7SZSlIQEInE6XOxYHT
snwARJ0Glzu+Z0A2MVMgWovyZZf2B2X+/xOyuIqtpAjNcr4lE8D8o4XeaYcXdfqOLIFrFymzML+4
QcEwixHsM54BlPujB2JaCX91fckunCNszF9tZm2PbimitBFgDSFFsx/7YR/904r77CVOBCy8RJr0
pkwTLBeXX8r2ttG/sEECJURLtbQui8bS0JH5XpeBd4P5O+Akkej7+lKdJygWqiwu2x5kHpYWQwz3
RhQ1i8aJFaAn6A/me+dXpQdwwMwVFfUFummLqib4UFMZkyrsUIInoc7va1iDIYs6HEVSFgG7omM+
lJk4OQkcOB1co36q0ex0fQFFQtRTW+M2LVQZfUaHhCorwC6AjTt2Mdfp/W9iFl6AhraV5D10kaxV
aZrAxgFQefXyvwlZeAGpK2ytZtgWG7BFeP07U1I7ZvI/mtzyDrLqVkHPO8TU4JCxfuzdzJPRBvlv
Najd7vtf3asoHmOkVsWzjJzNcOvTREfgILJDmmkO6x7pJLh2zsOGeR54npIEQrBMwL11agXELrJs
4Glz6CecVtoZD3lpfijSCJiB2M+1EGR6NcCF9PRrihk6KrWgn2xP5f2mL8abpADQegVurn6Tmsnq
+q6eeUN8G5ruwPGNAUN0c84WfOQNW4qcjRWx5iCjpxgvchS3J/+6iPOwYpahzZrPg19n/dgJlUhu
J5ABgOTb5jZbD+vwRnnRvNbTf4rP0o28QdT2dFEvjZgzhj4wbZZhtZ71PCtzyIxQopOqT0sUTIgE
LI42K9EUwGalVPbTo8KTZ6YgghBJWJgNbcA+TwxISCsKQMU3axL5QJGE+fejze/bKSytFhK68kkf
Dzz6ub7zor+/MK4hHLt06OZNwIM3+8hNReBfRQIWd3nTa2VRq/MmDIlfo3GiKUU37UURGFxExGio
GlniYLXWVDepDRE2mEKk/LtWRKa6hAtS0PmqA0XKhotQMEX+5/ejbTDkmhd9WjeHBiU8b7h5V3/0
FpM45R3wrj3ry3wGC0PhsTEAnbWLBhSAmJr/ZiWPvmFhzh1gicu+xjdMaNmRS2AIZkLuytlgT95s
Cz0XBj2OSVqYcTPrGa4wKp/53ZoXTu3nDynIq9gknGyaDexcItA5gCtD5ib5UwMP+4kRTIk3h2J6
t7Jdpn3pohTZRfuYAUD+I2I5gw9oa6yUBqVMBb0AxbdEH/7FIToSsAhUwNI46AaBgCmanAIN900u
OkZLltf/WKAFAtq5rwswOIuDWljRUKvhxA9Wlv3G++lObuO7sGt2UpYfKs4x6tF5oDbbRAr35bDz
ipTvwMvijib3KpZ9g4b0Fe1Lz0CV+iWrOaoOJdDaAYHdTDZgAztR8vjs+T+bEsYXgWCKOZWz8kMf
dmXYTQQfrIG8pI2AGzoErFS2yHP5avkOCpWNKsWCB8p57wzEojUAez27gjPqNTNnbFD0mh8wS2Ai
w8A3I5cDC3llQoZfUZaC1LTykO3LfA1gUNcNYXZmS2MGlwkmetCbP1deTo1ZnWhdkBDFj0nKASGO
Y2pYa62OdpUuCPUu2TTISsHlhxFRHZ1+p5Js2oaTNFF+UGTuRta00UbRnLBAxJ+VPvJ5kZFqg8EZ
P2jVTqpvi+Hr+mKJ/v5isUY0KNqNVvKD1ACqMHVGQEVel7BsFf9zaI5W6c/vRyqkjGtjXmKVUAaf
bvJgomuW+qDc8fpNjrGJFlVjQUhw2QT+b2OWmRIUG03MWsH+7K50WzLnPe96s8WUkchZi9Zv/v1I
OUnOE7UoKxwwlBBZ27iDZQsW8JJztrGAxAK7tH02vVSWNZhm0chy0Mddzvv1lP0itRAAUCRlESLQ
sLaNUIOUGmASyCuVgWK/2T7HrCNw7h5DcKhnPqasC0Hl8uICHmm3yAK0vULQW5fxQwkUZfBkMD0X
GIM6P4TPHMKRiEUSwB4iCZjTEKHds9/j73Y1fBSph1HEyGEYbXloPAXJSIw6AbZVmikVgOrviDrE
Lh+Do69YOAs9S9KxCvEV41Z1Y8B8O6E3NzGOXn2fHETiBMu69BtNqQ8g1cW5NsgToZixkkRh96Wr
xQbFOwwSlBlncHS6alEWGik/DNRu3WLIPVbQXyMDFrbx0oNRwtLYt0Yqwd1y4WhjSghZ5RlrFVnK
hb0Ydl/Sxub1gZmFq9r1m6S/UnPFQ/35ut8is+tbmM2JpIXZ9IWtcjvp6oPWR0C5retVUvShGzVp
7cRq/gkwPPCr6bp8R9TyJ1PVX2PxUsoJRfZC26uWrPmqafllUv0Cx/ZDWyIO6EcJWPBl9jsHJ0NY
F8NqJpYwutcp4WtZKbyy0HMHGO1IVKm+3oBIIIwF5+HSOxOgJpqqmgohKvLzpz5LDmmWRyAhOtQQ
vU0q9KlJ7ufgWq+gMgwdYwdmSI8KzvklqXOTB8Yv8cBXMBN5KhXzl0DwVhBj8tf2d/I7vaPb7L0C
XdaPYTtgDkHgDrR6MLD/c/d5Infh2HAtd3JrQi6xD4O+Ubrnnot0m1dsYSonMhZGadd9LtkNZKSb
4Sb3gFkdgwVBv5/xL6yXSDxgMNveUiAGD2UTlQCMAi6HD028QQytteuD9awBitkljrGaPNQrAfVF
3fAr/hmDnvv6t7qLfdE41gXfgs45IF+aiLGUs44EripZPoXQVjNf7WJtmPvrJ++iqRwJWHYiRI0Z
T1U7C1ipwN7RdzTzIr98ATHJCr2uAGLMXNsbVwKxFxf1r17mIhbiJCuZxSG28ZVAv8n85JuCAUhb
g0rJRsCiBrkfjjcYvywtv3UaQVHwwg18vKymenpAwraqCiJBfBLtByAA8BvSbwQqXpSBAW8VrMgW
ilfLQyinWm8V/1Hxtd5kIJ2OfPNWc0oMpuPsp379LIL8O+9cRs1FORK6OIGqxgDZPeJl1gV8Ixtu
eijc6XaGAau3mScrvqh3/7KWqM8BegRdt0vmZw60ERLpEGiFd4b+aBNw94h4xS4b6VwE/K+QReRX
hhjq1CRkAoz7aF34dJ/sN+qd+jUjdip+vKUW8AWvb9/Fg3ckcrF7rVQ1UpNDryq8t8c1AYHEdQHL
QdU5VsdW/VVqsVVZ39solEGC7uSbaN0AONC+BdIy+HRFCGYXLnJTVSz8hzkaYDUsTluSqBkuOySM
GCrTVJ/xgm7s6LWpSsGqnVdn5prfkaTFwaJRmpd6hZ3qY9BXA4Ib5Coox2BQ2wEfq4OmtQQ0TWLY
wUtmeCx3cc/StE05J5ALTODBy9aYsfsg68KtdxMiCCDEg5iN9O6/sf5jsQvDpAh3iW7OKapw2xZ3
bHgB67TATkSqLSwxn6aiMUfImIcRaOnFLognvocHc4UOE5SkUZB0Q5e/XRd7yf7neMXA1AqYRJcJ
wDDW6ynUSiThwxsi9U5oiEq4lzIXQD//K2JhK4nWtBxFNKRiWeaoDfONbFxVXQL6I+BiDPpTIT1p
Bt3JRiXyzfOfXt7px6IX5mJoQ9LlYTWn/zuvumv3HNMdvcdAF5wEouKhaCkXRlIkXaJOBoQNjKLR
hTq9qMvpvCduPnZHS7mwEY7IVotGHPAuALes5CSg031OPaDpAfYC0KO8cZJP9JG+iN4+F43zSPDC
iaV6Ust2A91kcNJQ+nvUFNcuhaZy0YEdiVkEfVpBtTKfSyfck13Fy3wMOuug0xwaV77rg1FFXO8M
iMbEuIgiDRdPEymVAHAO8iMESHGI3vQCnYX7aSe5ld+A5XiN16yXr/7N9XO8ofOL8CjXESa5HuUg
AT8wELOoyY0lwmkRqLWcjQfHeKunEm0OGSKgATi99CcXDb3Nu3LllP159R0poTHTKsL5gPfNR6Tf
yxnerupjExfoYubBdX8lsBCycCajwcEso8AQywgoYeOnlL5oCSiHSC244kQLt3AdVmGZhdVi4Wjy
Ypf7TntVBkFQrl6Ugf4j1cLL1TxLQyVGbiZ5pCLe6fmqz8ZnNZNlkAda+6bvtmB/edCM0bXBZMMT
so3b1jVDUA7FCogUUQQnuddkOPiM+tyaPro8uqnU/MHsi0PIQtcOs+/ULAYnKibvX+wCCsogTp65
DpZZ2pyGRtfJVnNQEGDwNb7QaY1PoxBVBy4u0F85y5SLHg2c6yXksEnFSDLxSb4lcid4pYikLMKm
KTZznqeQMpQWOIQ+9egVBJ/O9SUTCVkYblZrVpkDAvVQNhFYyMCN2byR8uG6kIsRtGqDfFzFS3aG
VD31JzXJWGOENuIjNAOmG3QWf8UuWxmoqqDI7xSqlzeOtZPXmmDw9bJ6fwUv3OfIwVxrpBA8IhNh
3aXsUxW9YUUilr5yalls1xBhAfEJwSdYLra1LUoNX3Qwf1dw2XqrNA3HiCukZJg4HMYedJHU18Fu
lYfD0/+2W8t4HYMPQ43iIcwb8A2/66+55gp+w+Qm/TX4HLglErifMCgtAgY6bwyf44gjJRfGyEDn
2fQWrp3kB5Sq5El3qk0BeirkTxug86K5ZqX8aMEI/Kx/iqbz5z1EUMZSMKGP4vYSD4mPLTGHUGkO
ba6tGHvvBhJgHO0f3hMGwRNIQyrFxkQtStsLDbkMPIgQ/c17xQzBxdvhKfTesa+iFLmos/fdfySZ
czlBMYBeNZvt0e2XJnWOTKks7dsuvo2AwUZNGkwyAKQ75paNEdSAk250OjPtYFK1EBjR8vL9Ix4s
3Eg8WljQZZPAkNmqhLBJ2o96tNX6D2UonZAyRwYNjKKIqkDLM7iUNp+eI2VbaoQFj1RpL3d01VbR
g1ZqThpKgvvlLLO/lLPwY0NpdHoVEmmfbzgoCm86EO25DQjV0xHDCrZn1YJ8o2gZF/5LkxNdbnoI
NEyQkWgzjaiNlqzYjdldkgqGvs7c9H/UQ+MFku5A81mmi5sI/OnSZEh7S6J31ACWFMTfSQyskG+A
j3Y1yoPMHHyzmPaESKsYmasoHT0zAX1t8w9d9/JjtNM97QcVyR2Ak+4z+ljVu1FFw4wg0rlwSOBx
ALImo4htzEXkUxkWELgJKJDGWz0tYZadl+Yg18xvFBVkxtJByRonpyrILOWgLCZH4GdnDY4DVAOA
26Y5NxjM+ONnVElGnyHJY0G6ei9vCUZdI994q9fZjb0Cs58zvsQCfc+tCaiP4L2BAwJPAR40p+pO
eUm0IWUM3Iy9S3o7iCe6jQYMvo0tsKm5KtBwvvpOFTyVt9hCrGISIbZgt6k+ebDe7TiBqCIFUnTJ
XAYsCN0cHqY+FFjOBTUJUBgB5Qx4UOSul7uKaDQpDIgNtSTo8tK3hsbjMgi04wj3Zf9wfR/PxcF2
0CoC2noABZ811oUjs4nU6mTP9d41GfUqsDUDbN2pBuJQWzRnKhK3uELsrk/InPjZo5ve5eG9FYar
Vs5uimbwpkL0iDr3rKfKLUwG0b9cSWhX3FfDrkC7pf2YSoL1O7v2QZaB4RrwxFjgVVTBUXZqlhLr
2yElE9m32/De2EZIVYPbD+X8N8wWmXhpAOM5A1lJC8pk0TjYmYmiWQZgmLgnDVSrzq7JKukY0sp0
2OeK7YGUOHVKUKOjPiytSpa7HZeoH1eA76wjgbc9O/0Lycs7Ky2BItJUw77IQT5aSgH4YgXJu2XQ
OCPWAiAXrlz7g1G1WNhIS/ucFBDB9W8wXaMdPl/bVe5xTXBNnSXTlpIWysDLTXqnQpKCZrmkknYD
y4NG+S7HV96zVdm0Gyv+PUnr60fvolxLtcGhANBVjEMv3kh5P6J2FubDvgfle8WmoLW+Cz1xSpAS
17+SpvMB9QemV8HeXVpYa54wUS1trsstPEza0x6kErPYCR1ovebwGJTByvOQ/vwbBWeWMA39TRjS
WZy/uq9VGwCnwx6VFaftEDSq02Ecb8gU5LQJzFxZh2njhlSUWz7rwUREAcgq4GbMXXA6QBFOT2VW
6WUClj9jX0VqkEl5gvFIA+hLLPmd1+rvKZYdUhIvizFvWBUbe6huZZPd51n1PJRbKQG8cSo9auiX
MtJ2l9JxPbag9pY0//oSzd9xcslg6h6eA8gNBO1dOMyn39lwVhRWL6t7GfPpcvKt248REbioizLA
Agp8Cgst4ctGs2xoFITMRN230T4un/vqqScf19U4NykbzRWqihVH3ytgzU7VQJZdQqN5pe7N8JkV
wEWQ8qDtbkmlOdcFzSHjyXpZMsSg9xN3szGDNZ0KokpGO3Qaafu+Ib5G6yDpNEfRNQft216Zxkha
iZIMZ1fWLBINHChgA0wf7JOnIuM2GtBh2Wp7JBVRn+vWg3zDGxPMwOpaEfmES/rhlQUQBuSugLq2
0C8DLbNlWLix+ukQ8tZRWv1xlPgGxFRBbFubGk3qgiU92zvodyxSPdWvKFrDKIpI28v5Y5N8F/bz
kL1mQlzgi2IImYkh0YV41hBjpWXGp87CXVw/cYUD+yW6U8wkCPUx8a4biUjU4t1h0jxNY3QQ76M+
2UXN6A30pWVqYBGBB1fntVmaI0HcBI49BAHW0s10lVaOM6LuvneVYHgKZgaCWzTXrZu9dhfnKIsg
XMwwQFoEGKt3aje9F1VIzuoXgNHALakiCsfSEmvpQmwQo9IOEyF7cHQfqifJGR777/iRPIB0e9U/
md+xb4P0U7DGZ9XyWSza6GGjgAvR8VI+NZte6uOSlIW2t3jit1PlxQr5Vp5SI14RLdyDl/IWK+dk
6oPVx1u7C2/tgj9d3+jzGxQfgaKsgklTtPOfVdBlucnkmOfa3ijAfcRBC8fYYzOyx3io9ilrA8mM
1wbtXhQjFtyil9wCAgdAuuIKl89SLikzjKQEh+xe4cQ1VB4MsbriBXByJ3Cgp6IyzpkTh6ZzJgQL
jtT22aUdjbiwKXqY9zShnRc2+Y3eJt+Yrirc62t6yQMhjyXPfEoz2M0iOmC0sIaipmSf2nnQMxS/
ACVihNxT1MHVoxLsfLXIli4dWIwsEQ2EzmDeW3r1EHwCUTTMj5DIT27B747pKBS+kTh70wufVO4M
KcRdeS30SudZA6yrCR4B9H2A/vvMLUkGkN2kCdsY0o+xrW7yNF/1EXvoavRXEmyjKldOP7W3qsJ2
dpf9yg3MLw5KvanpuG1E06xnTQDzsTr+noXvMuRImeoa3yNvyztznW0xxaa+Ma/3amcCG12JToev
6zt+ybRwfhCBKHi+ACjv9CTjzgGBShWTfTFGm4Y/27Xl1YkisKuLUjA2R1CWgWUtr9GupYy1rFX3
vfRYgWBiMjuEY6KZ/otSMJyG+R6Mip055BEUSENuNQhExtItxrfUgPGYoiGiS/ZqacDaQmSBmsDy
lpZZbHa0jHCX8d6x8i9KuM/K+yr8ub4zl+Ug/4hMgIw3+iL0sJvMKvIyI3tFBlRtFbuozPXlvhYW
ibUL9xgC5f8vaMnn0it12+UDTKC3bzl/5Ox/U0RfhDVlQoCeleVkr6YvgMhwtCbMnLyfbsOyFtzJ
l9cMtPdkfnacMaoWjGlJgqtp34PCdExrzw7R9SSnAeWd4Pq5uGro7UVrFTzX2SColbTwEkpB9kk0
OAPIu9tSIOGsJ3x2BzP0LoF7nGuaCwtQjFGJ5JJqewwlmI+tr9yM+2hN1skqw5u7d/S9HGiBvE5X
dZABArh0RV2UZ+Ou//kEYEigMongcwkvB2IsycwbxIeNb8AHhU7jgBjEVlzA6xBn/Ox88HhjPmJl
mA6VPckTZTkuRjiIa9CLC2JWxDqLUIMXZqNFbYVFiO9jq/bisPqqS7SNjsoGDQauEY+BWXUHEOps
U5m6WpWsKHq2XEVrFadPMWw+jcKvuhQA4K5SAS5qIum87FGUOdU6TAHgq95NTCN0nuoarvIRboDP
FhQb+qUATUleiyZtLt3Px2Jn+z+qFki0VMCynGl7pc4/a2IcutBY9SPx4r4KKkt22yTeXHdD5zku
WCG0hI6Ic/A/iw3IOnCU5DJMQHnsXk2wWgXyvtlbmxge6bn6lT7E6/agvfQ7KRBIvqztX8nzETzS
Nh1QoLSbkOBx4jXyylgla7aP7rPveg3y8/oneWpv5FfwH6KoJtrh+Wwtg3sbqe2Z1xO8d0tEM1vP
zS628IwYCVitEWxlaYB8mw+0fccY0/dx+k54LfCUly6wI6HLnmL0UFNJn2yyHywQIXfUSbvCL7OP
6+t6UQoojg3cYgp2dP79aFknMwZ2SaySPQVKm2X/JHnncF2QwLvgHg0UzJFjInghnI2dFRWv0eCE
zKiNCUM8ox0GrM/reghELHsZcqZkvWZ2ZG8ALi3DsR8UQXLwPJOE+Uk0sAM5Q7UVZAEWSxWqiRWT
uCH7uSuYbtvn+JDdx17iSu8yHnXo+A4A7ol5V9urvPCBCa6zCzt1In5x3LmkDnTqarIvyy6Imt4f
NOaX0j/k1YIhnGq5iPppMShpUUHLqWxcBe3kdfxqmaKi0QWXaQJeW4YTN8B4voS30YG10lsWwoAJ
g9HFZDmDrK0rQ3fDijnQVLB2F5wHOtXV+XmOtI+xRJvsRzlXWhlPGVrHDz3/lTZAfbW+1TjZ9Grp
yt33dWs8r8jN+KvQbK5PkfM0GKaZSrwfYr5n6MzvNmxVvdjvljNf0KEIMUs9t30VL5YZiGJm6znD
0qTpFFUl+g1gmGnn1J50o96zXzOec7HPVuGNiZkVj6+lZwD7JU71APTZe3k397te1/rcTZ5+xyJ/
1PeYBkgLfIcctYFRAw9v+EoH5Hp13QWIopuh4KtzIbOqfEl/RHgaNhZJVGSUTn1YbtEM+XNS73E1
+URjnpbnd4W21qY6wOXv11HzYeXFViXIfpibzL4JaeKo9MNin1r+maKZtODvPKpcRd9EaO7GO8Ht
9K8J1XeSo2s3f6yMQz3eMgsNK2Z5z4Z9h3i/iH9pUb9OqgGDlKB0ne7K6JdcKiuupmtggHpyBvcw
gLyiBZsXX5dqGoxxvwot2bGo4emg24umL97QQwTio7b7KHXMTNpBzVEhrz9a+4ZYP213qMznuGw9
Wj0kyMxlPgf27LRqAexBKn0zmvkqbe47epNG87eBznvKgwyRWE3ARjk+KMqnQfdFCvacEojl5Nlg
j5r6qYfooDDygJE+SMHZnJsEPzI3AflfPowuWklWhNprXoVOwYZHuZLXbUee5bpzaK+5FlXWXacD
KgYIw9OboRVupup+G+abTGkdM5ycUn+Iu10+4g/Islsj3u8RORLpQxvXJjhAJZ4EKkZDK34zyTdp
+GLHoytHr2VTgD7OmrmggsTYDdT0pQkICd3b1G5LO/asHiinCR7DUeWD9MYj1nPa34Wj5Fg8fZbK
Lyb7cYRuhhK4y6CH6/SXSflhTeOgNXolt5WjgbCztd4jFV+qai4FgIvZv9vtBNbm1mk5cOrHn8FK
9xWRb+OmfO95sqYGWoLtR6BzBaaE1r/s0bQ+U4S7BRxlplTBaKPOh+dZ0VVBZ/6e0sRlaGkvItWX
4juOQf9yHMEhJ6+yqsdK276sls6QAUDI+qm7zu/1ac3ZtjF4QKxqJRkbJY58ufstkTgIZeYDCs/O
C5dmmS83b+i+dgDDstLl6kZhL60NRJk69yw9umklfUvSOJDwGkDzzBMp4p2k54EN9TDfjNdqtNXz
zMVEyk2LbTTa3Nft0SMt9XMACjba5KHfwKkmNHNXbI38nzNIb3rUOzHhzsDzjU03eZV6qtWBk6l+
lJTSnfr42dS6tYyhp6bTvQFeJ2zBWfg5FPdWVDuGHnl2rLqh1bhRaHh5BnL72NjUEpg2oQ1BupKz
VbPrMenTTWiZ15yEKPc4DHopuaOSujQdA73X/QyQm10fO33ROdLU7aXqG2j5Tt4VTpPV97n6msxh
E3mL5flvJLnDkQSoiXmb2d1bb3Y4Pym/pxrxWvm5SgvfZpM7DYUf8h3XdDfuFX9sVV+295I8wbSY
Z5qt16bVeoyLQJlM4CAWDiOjU6nrrs1vic0DrhmrLi/8ysLwl145aSy5CVNuYkN3gA3sKNELiFod
ewRNamT4SfUWZr8ZrdcxnMhg/w57gM6EIRB6fyKZOVGSvSIj4GaEoTrlWcamUt5p/VrX+V0i66Ba
b570fNewZEWwVYn5PrA7u/u2o2DOeWipjr5WG6iCiSvrXyMsWCukmzxOdgo4Wict6LLPtt/p1XPG
I7cy7xjH0GECEPZsx4tNXX+r06fZfKvJWz3tDb1wZPtngpeh5VMxv/QA62YNXpfe9q3kUXNLEUJK
EcWzXr8brdBh4KGvBzfNQj+MOrjaFSttB3j2O1v66QkwpzRtFbJHU6fgjn+MM+4qEViOQhGa1oUH
rKqhQI7AAwly1KkWrxfJyquYy1K9B+HBq8pcYq1r7mfrZItBTgfLTp944o4x6ErdeJdvRYNl6p9A
4/QlgXoO+jgtdPcCZmKZYavjpMi1REZRQL63W7SMatWdTX41VkD0KZiGyo3IZmi3csqcVpc9Qzfw
tpocxHu3k/FhWpNPgIRTSACUem7BemrJoWtJsTM0+6H/lmGlOfyqFZme0U7PivEBKlnW/lK72svN
2q21wUmNNhhQ3x4H6iQ8cozZsTVApdGmDJXHZDWmuT9Rcz2fCJxFJ48/zG6v5BRdRKA61GdXGWr7
jJPAarmjJ6BjS2tMCb9X5j1aSJ1J2mVltzHIuNelyUWpUU5vOTrWmXHXU8B6olRXgbKLv5vaXZjv
aNq7nfJdSdmNSct91owHmpmOOj5L9U2JCq2ldUGnDfdS02EEquofWCyvG6b6tfycYBntmq/CVvMZ
AEPM7ncHWPbCtl1Sf0fDNzdei/E159wBeLtvx73TmIUXVs8seSoU9PMlg19OkRP16BBVw59Syzyu
jF6JOnwkr/gIqvHBdswWDKzKJkx1X1Gbd4vekoI5cqfsDCPfxvZjlqf4h4FaPWUmciLmVqLRi1Sn
N4UivyVc91qFuTAZV+LlY/8H6sP0AOLqGWW5j+tqZ9dwU2i8TyjGYtMbELB7hfaVI/GdhZ3PUtSQ
0tKrO+JN4KWRlZuWK24hfzDcq1a5UXDuSqI4agcwx/owFuEOAPluxtU7G90DERAkk9AHP5xX5+F2
jkvK/HnKBnfmiuuVJ1X/7EZgDAwvvcKCxlwrxm1mrTtLxgtbReOl5Wej7mTTQ89eS1PH9aX5JcIu
adolkpegvgS4BYWm/oj3AsaSBOOmf2A8zw4PQmpEueD7RN33NM5rMcFVVpMNSy/tQBnjIIm7TcrR
8IKuwnH8rBmwTNugpSE2667vVXeg71r8FBVbBBA5+cHz1LHWtvQSfTF+mw4vKE5nIAQpU+Yxq3sc
I77KCQweK6Zxv2E3ZXtQ8pdyeIrsH2V4qnm8UnvJGxt2F8fGijLuSp3tGHTwu9xt+/SrUe5RZF21
euvjsAdl2z+j6O6qZeZHUbY1w2JHKa5AucwdGin+NL2ZKfEkqfWM4f9x9l3LkePKtj90GUGC/pWu
jKrEku1WvzAktURvQYLm6++C9omzJZJRPDMx/TbRnQUQJpG5TGhrZfguIGelpXrqympPjdiKjbtp
esqyabRGLbKp9gcCCZciptbA4n0jiJ5GU1sGCJ3i3tIfovoGDpQ7CIrYLCyOchgeSEM9rU0uZg+J
JkmxmTDsmFZbDcuc/0fzLjHCMmnPaukGQmt3ZWQXWw1t/j5dfD0OxECtHO+weZZu1kM89nSk5wDq
0SYKh3qXuxGFcEf1dP0dsnwp45D9Fmn2DhlZnpBaRSR9Gqyu+dsxlEaNrfLb1nhml4lEjVJBQkfP
mqB6sSA4eXMuQygm4Ll1fTwrZU8+IGAPQD1Fb3dOAZKNqDbitKRnHMHGLtx3O+lXvmv2tRMfzB0w
Sftql+02BRD4CGZfTAHAWwckkKuXzbEczBxTwRiN5qz6k6d70x7JIqT9uL4Kr7JtQXVWGsm4nr/F
m1U41FhLa3NAPE5nh4MdRonMyS4Pkou0+22Lz7vSYfsZb1bqUOMwENG4bc5f/MVHelse2U1sd05x
C5vT/bbp1kqP8WdEXqf4Vm2rk0k2RxkRG2cA9U5F/T7zW3xHDVR27Mja6m+2pnX1dfxtVmeNA51k
PUDIPKZSe2J9Vtoto+etYc1LlSnU6ItJwIdTdpDnuBHP2YPg6ra66x12WxyTOwCnNmoNX1S0K4tz
rn0Q0iAWK744e7t35dN47F0JFQ/jKJ0wtXDXi4660zrGTnRTF2+L1J52GvJ3YJLHyOpQLU72qdfv
t3bNynTzqg+AiiZgQgscV1l3U1pPAT03XJOo/FVIv6+fBvJKmYVfgsDOGCaqqfMeuSpEXdIHWXuO
MvqYtYkzgK5WwfdaH94l9SSVkqP3sGdsXrNsdCet25sEyThAhFQw7Hiq/DxDfhQNUGVKXtRE8gw6
2p32mQFaNDbMyyQCy6cPqOUc2w6uAgqEdImyp6I3NKMTB+9M/hUy6mVJ6dUMHkpivIthTf3Pjz3A
2eGx/ZUww2h7tj/lEc+fQiMxALXFaQBrVfaQcDzgBTIco1sYkJZWswtc5/r8LkuTiAoMmwSLdB57
dq4LUl6HRTTFaE/XVgyjzl4cXYkC1YPbOuyU3fVwK6fez3h8QX07E1DBkY1awiind+04lVa4l9DU
y55hiyHC+i92tvp4y+uRB0RxkuuxAEQyK5fJMNQ1OqLG6KS0+x5MXNqLN1R7vj6uZRSIThK093Hd
Qxp2Tn1XJo2laiDH50jEox+ZbSq8jptaOStHz88ws7tezBStaXWEyQ71a3uQncyBPbXDbOaCrp07
lf3PhYVhQwF5BmQyugFW0gIYkzLWymLCUgBjqp0IBpQubplBLgvWCAFyGro83It6cfWit6dqdZGe
a4qiHKncTjZRY6ksOkgo+j314cZmm2czXEfjG29s3vcf0wrqjhKkjDMKzmsUuX1/I+Z4pukbTnbz
dfEVSBJR9Ad1jCzgS0LVNEJWghwHbA22133FWouSLSPP+SaeR5ldtEGrtNFEUlDwJPGA6pkmPItU
daYutqPy1z9b6V+xeFsLmDssxnlTuo6TTktTGepUDPcLSr5UxosRVmjXw8yXxH/CcH4GWE2Q7J9t
W7M1QrPOBSgoAZyUR9G5JCgEgGCY63hJtNmz3mx5b6+G5L12YArR2Z4fwKJAVREdlcanYE+HArPQ
SIFUroBnLu7UenLzasubZXUdfgs5+3BaEBMZfgeNH6FhH5AEmpv3Rf0J282NBb81tllaRNsaLsdo
GvhxSo6R3uzGGDPY41JLUIRDxWBLk3nRE/r6gNjV6ISir7u4t/u0A2dyjKg/Fs9lU+9bNkAwwHBN
rT3VYXYzofrZNyXqz8m+kqKN9uXavgMFRAQ6FfhI5Cc/rxmQ4jJQJiEOFxvJUWp0GIoOUEjc6PTO
cxM+xu9RZim8Vua1USYNF7v7reXZq04KL4uqZ0FLjmqp2wlIKXj/7a9vja2x8dPg2xUaZGhh19rQ
+JJguNF0auvWis0tNYm1MwUAHMU08HqFVu5sAwI9T1BzJYhSqac2PCkmqAwZ75pT1NS2kGWrY/oW
bXaxTSBKZEk0Nb4wDUfU9R3RaO1+q1G5NiaO2iUGnuSQ2JrN3GAKWoPiGbab8CcuIPkrK27Yl6jf
kmPJtjb3cky6pmLmsP40QJXnSOEwmgyzb8zkgl5MV58aA3ghVKauL4blkH4GmeVTkhFplTIl6UU0
KntIX5IOYOBQsVj2Lk+9ez3YPNvny/37iPiIv608SeD6yiWCqWgyxcmfPNy4LhfA5nmE2Y7KelOK
mBimF0WNH6QketD6zjUD1RrRtgQEdRdAxUUOTKDp463YW99rtjqkWG37QovTC+pBAGrKp/Kuqy2G
92oLo08/u23t4SNDhfHffEKsfYCqdR3EndnZjDaQILS5nFzELLRAa0O9O7U1FZ2mrtmLW966a6ME
cA+wHgnQPWmOcxZpg6oybvALizOnCZGBo1OUSP9mqfBcToSgJH+3zZZKJRtJxYY8vaTUtJWphw18
6V1fjcvTF6kip/1/Zd0LGGLTx90odBhJY45oScMMDHNW0vIQlLKN/+uACmWPm85ta2uUI2xBJSNA
9S4Ks8nUDZNSCPFFgqZBUeloA068/zMW+3bo7KDvdkGseFDy+2wD+ff1QS+eACBbcjiiAuylgomd
o7MaPD/6vlbjS3QSbY566AY7t+XOa63OMT9BqLPHeqf/vR52kT/wchxmWiQmdAGkORqo6E0R7dsg
unR5e0nLCpxr1IHRQ+1V8dgT02bJ2/WIy4EClA6BB4K0BOgjPK5+HjaMpLos6MjRQzwKVNZbpQzL
jbRwh/Yj00Jwg+F+1cr7HpIWtCKhJWBnBgLco4YIciiBubHcFhvn6/cAkgdAJuBj823aBlHahypS
ed53F7PnKB8tRdu6dheYQ5RyMez/DbMU4le7hMbQChp7jCSHeBSTLkYg7kkUOIbRnUPdOBs57+xi
3GjNTzJ1ylE/1LKyyyvFLbUKgnlP17/G6uBB+AEgG7UY0LR+fgzIC5jGUOcQrUNRNh3OevtqDi/X
YyxTRgxdwcsCyFIFKcccbhnCJr1msDbzs0TBR0QDe4JSXWpMFzrITiP6jYF+jybcTwI5kLLcyKtW
4hMApggeNSjMLt8cwjiMQkCDzi978wAXCccYU1dFEzfJSmcMBkerwTRq+lMTCztjzLbi88vte5EP
TR6clPAIRikBPJR5ejLmSh40aLn7VfTU6JElxbXb9ePNYMBHjD4VhQbMj+AZae2itQ+4yKOsHzL0
9KLxrEebequL257/HKieYOeDJbLgFEDmVSNDZHQQEcR1WE0emOuRFR41iL6OkIcPf8MTFiibDSGA
lY2PuNjwMviHOooPs3tYpUlJh4wxf4iFhONyvFCHGmk34HUk/imU2JkSchQZu6+EywS5G+wQgK+A
caLMnsrXjVUprn2Vbz+HH43fkp64SgeBpj3zdcDJxj6z69K0DajldeyXmmtWFMO2DHSkELCWjdD8
iFssCB0i3iC5o6o075/3VEwzSQMkqg0yq4Yblkg7GC01Du1GSxVTp89eZT3z5Vo89N3HRnSyEl0D
zQvnL5IFbc7CyCZNboUoZH74auxMYkFG0kvtATgWC4lK7G1S61YC4sHPhcMhe720pahKiclRnjK/
a7RdoUr2OPIFl4+D3SsjxLkjoEArR05UtOHT/i4do914f33Uy4OOE5IxaCx+cylDoVGFccpZ5w8D
LOwLSxE/GuBJ/kUQLHDwjiTY189v03QI5JpLKPux8qIImSsBXzKm2kYJZSF8g2UDbSQFIg1QE0cF
bZZYijFp9NKQqS/qZWQBgAERgcq8TeMJvdveDUW1sFjZ/Jkk+QCl3LMcVQc53uhjLw81RQTFDMcI
iohLsj/Wlt5rvdL5Ea7oWo73uAKOgwbFn6LfePSvnByIBSwqNHJVLig3SxlSUUExH81fn4loheq3
QxV5upKVtsoMmKKRxuv1C8lg95yMfkgyGJWDPxln1AlJe9CLt+ufedFyA0pThKIdUhiwNDlr9OfR
ARk4oYgnCRyBu/QWNkjOZKH+V75zeU39FcwRPKk3lpa0yIq/YoJv9nVPLzK1LukKMUQty0dX3a2Y
JdpwMPYh4iTYxin5bDOLeN0FhPF97JhOvNWpWvvcBAkbtCtkCVDC2ZAhXi+aOQ1huAFVDqNErW6S
7NQ85v+8GP41uwoYChDKMOUFf08aR8BSq5zfT+r76ApWClkcS3P0MycN9n6z6962hre8E/FFUcjF
3pX4n9nd1AxyrveyAueSOrR76a8mvm+smdUJ5NpbJipyWMazTKsN+jozS63FqIrHUHSpDSk1SFbZ
yjsQoq/AsSRu6NG3rULCojPzNZ3fAvMf9u2eU6VE7IF2aiCSXz0WL+gsnNVbwDZgWGgB85s9ae7G
UNcnE5Q11BREfcHgjnV1KoiKEmGBN+9zcyg848DAW3wG08YWreKc2eGv6zGXxzsKygqXrtGJiEbD
7PtJg8S6vKPwGslDYEIvUgDAM93yy+T/ys97+2eUWcqgGVlmRKPa+lWIExZZSQ7rnqH4mPA8lIKt
ZsZK3voz3GzPpR0qxwwsc9+opJ00DV5rkJ2KxmhJKMA6gQ2+CK9znfTpmImJc31KFzhDvnC+zanG
E6hvCyfu0imoa4wW8EzmTE7lSTDWdFCHsrPRCmS3cyaXM0ZQp4RKRaFu3HPr3xREQewXPB8Wb5MU
aDPdwJ5kmZdVQHm3z13yeH2Qa0sV0jH4dyC/AcGS2a5saDlmah1j3yuaVZB+P8jG7nqI1UUD3ia8
WmQC2clZiKFLGYFoXOejrHwYAO7KUs3t2tqLx8iGNcdGuLVzBnYfmC9Eg4ga/znfvpooxpUBRBl2
AhLsEQoi6hQCvt9bfbYxd6vXMi4/gvcNMvtFIknrqWnFASNjXv1KbGrhjHGCvymwJ4HVXbTWCp3N
e3BtVaDKhcYl3tNIJ2fTWfV5q0V5D+esvXEnNcCfyE790dxA9uezfe5P0U3xRz9c/4TrI0XygaQL
KxFX4M9JTZsW1twlJrU/Bh/RoTgobuJph+HOeFQs0RNP27zI1XHC8xXsIiAkFp3nrs7kWANIAqa5
b4qgATz6lyrdxhbjB9b8QEMlBn/wGfWFAWHTDZ0alWLnBxGxGrWFIMIlh5ZpRxQo0eDV1Wx4qa9t
BoARIJMkKuCazvd00dOpSGK8PWK8rlT9Q2M94Oqa1cqhE3ZbarCrw4OemMxTVUgBzD7bhHSwLKE3
5wtgFAFOcEOgNpMIN1mfHFtBd8vNLbF2nnCVZrTTUVlbCHi0HZsAwURqjudrcZhy1Ows0GWgYwgZ
+9iC4ZVTPoBSxNzrK3R1tUDYCzcfFzCcZ6Rdk2cVxJZbn1Sx1eLNnKZPtfKP+9G4EVBBQbUQBG4U
LGcXklj0nVkq8J4Kq9DTp08VwNHQTA9pdl/BM+n6kPg/Nlub0GSFKAueqLwtPQumlQKNuwqK4VNa
7Mwh3zOpdsyWWCyBxHv9GMqVGxntxvG5li7BKgnyBLAyJBBjmYdVISwBhjW2ug3y0LN+EwJW33nh
RbZzJ7rbgu+tLBioveAc+3ICXtbGQiHvo15v/Kp+0Zo/I6pS16dxfUAGaHwoNcDieH4hhKSq+opj
IlSf4xHFj+lNsMEXogduAwPE85b+6+qQYH3Jy30y/CBnu07PmiQcCK8vVZOdIR/T2VZLZ+UYwR4z
8ZrnZGaUF3+ex1FqNKKgtq3fHcfGyh6NY0ct86Z4aN5QLv+dP3bg8jy2f6qPLbzs6uC+RZ6lgJJc
YKMFePpxjYTeBCc/ira+2LIyBUGRbzFmS1AeMnOC3Wnjm4R6RZ04Yp3tSAkR5hJIb6paPXruJfvE
pz1cXywrxwge9NhrXFltKTcyCKQPsRshaE8NZyCcWTTZibilybNSDIfqKS/EGAAfAQM4WyLUgNRi
hvIbNhlpLHgD3uJZYpv38r1+7pz0MtyKFjwqTWeTgE9WThWsSfD/0f9Woe72c+X0Sqp18PtufT3k
1U/di8EcKLwycsEotSIX9iab6n0rBRtYP8F8DYJHKAQvHMZpkWedqsOt0nyYYks8Rw9IoTMreCeQ
0lQTwDz/+WeE9CnwGUhsMdGzeolRk7EZDSRmpgDfdtMTE8PKqo1NuJJows8KGQrka/Huml/lYGBX
qpriyulNQGpAUYsLvyJ/xE2XhbXsC+U03N8myl2QJpt9s1KJ2IQpROsk6m/TiL+7VHTCCTrGauh2
EWxilKC/KQ3x3szYo0SmY07qW1UX9p1SJ5ZYSRv7hEf8eTfx/YHnLVfQwwzM1m+t11UMWwXZLwq6
C8ZyhxKZl4zRMZXvwzJ7UOTBo8OWgu8ynfkZlZ9N31J7rSFxhZNV9pPmRVSSI6lRQM0HWwvOClDR
XZptZBUrhS7sEBGSCqjX4wMsZj5X83wqAhm+VAxOSuldAC7kjQb4vGxDZbuyBcHaFIBbGyZ3Mdaw
fnVoWvJD6tswB2FooViOoApIAqmbPAi5ZdrSvqmOpt26itfs6uqoOuK+l+zNYvVyWfMh/zf6rFwi
twNLAx3ROSLbr7kLeHVEwtrup6OwMz8C5onq2TxsBV5bUt/jzq60Eo1YNTD+Z9TSPt3xkZK9sfVJ
V8eH3AY6PJB/WLAH80mXCyMSZACRmaPY1FZFtOLc3KaFDV6RJbnivgmP3b+d2m+hZ+tXDRR1GvnU
Ng6wyE6Mji+QoLsC8Gfxhtm9o3ntGQ46hYAcb+tSXV5t+K7fgs9WVSQELAlGBEfXy5GczGvVcxC8
U2dwSwDo5WBfdOeydDbfjssbB4GhAwfEGtS1FhKfcOsKKgCUZD//HO1wX3j5TqcXHUJHhdvv4VJz
/exfKRT/jMd/z7fto2pJQowK8UbxCJYfY1CnukcDADLOph1XKKIGvxXkEfphsCeXk262FBRW7jvo
fQOZbSL/Q7lzrifG97SUSRPxDbX+E+TqTRdmNn7YSammwyQkwFFIN0NSuMXomGPlIcEbt773MlEz
UKEHUgVmqwq0c2ffe0o0FpgtlXzj3Luc9kOTHVEuui16sjvBS3IXywex8zZmf+Vr/wg7Oz6o0LGi
0xsJxwfPtjN0IqzqBm3OXe6BZrx106/sZoQDRwOwZ1hozmH+06iAihcRyU+I6tD8TZHQjBHe0mqz
6bTsWWI+v1CDQIujDzDLKcYmJLmiDeTrXOTnRn5Wz8QrvdDbbNivTiKUfQHGQA9gUVjqxFjsW60l
fkNdXj4ubWYRjhi39R0Wza7Y7MiuRURmQYCDW2tRivU49RChIv703hzoXfur8+JLYBVu+n8w9Fo5
itAf/G+w2TlYZWZN9cwgvtnGu67ULQF9d0gWbmyBtR2AHBdVMoVrGM+/WChoUxHWAfHpJFgkEY50
mO6uL/flOwwlxm8h+LR+O2tkCSpmghYiIyF/R/2mlhOH6b1DlKcRAgvXY62kgQiGMg56yYBWg37+
M5gQVqKALorsyyD4aE57Ygd9P+yZgvXgCJFt3k1u4sb+Vuv4K12eZXsIzPm6XOoXhY+fgUmaSzKI
EjJKjlnjNOahHaGd1DzAv9lt3PSiUbeDlsXJeK9G3KAj+C7J3b+5uH/8itnJoitDaEhhxhMTWNV0
tZ3k8MqNvMoN8QucgkIsH9J1/4YqAt3BH6FnMw/AqxaEE0JrEOYATUsEE2vj4/KM+docz97VQgrK
fGhgjltHGV1YoO4Eu7XSE/ssH0O72W1mmWsnpwSVcBSzoHmGvtzPj1okoVqmYkp8OXRNY1dEu8iO
XcMxTtyXPo4dGpx5ySf3N0PzXTEfK/jDqC5BBJNDln+GlpHGE63EHfGfrDrx2rdYd5kNgT1XOOTl
Rqd+CWzE54NQgwIFSTSrF04jYyiMgRDVkh9CCTUOkl065V4l0QOBgkwio4INFQnWdIfIiLzr33Xt
qJMBMkLtCZgf8I1+DjXWA9ayAKElMTiI9Z+waaB/WzjXo6wdQ9+jzI6h0KANRI0qycca8qIwckf2
KwG5g+Z3MVy5rgdbacsBiqChNMi1ZfH0nT1HYyHN8qoGbK0bBlSdGma3uNl7DSKNIZxZJ+p0muB+
KZYolT+NbGNOV7/ntx8wJ6pOPWFj1baiPxnpBB0T4REXiFW0wCsVjZ3WyaVNktMQ6ofK3OLvLIPD
Iuc/xiAqJOQWuZ1c9mluRnmHjdq7wbE8GofhOJ6Ku63EefEg4oGQtxmA9aOjOwd9REatMkkAajDU
oXOUQOGj0vaGIuynTLEDuXT6EYwFgz5e/7yLW3MWdraWWqNOFDND7SRoIisKHvrh43qABQ8eOq68
RY3tj0QYeO3ZaRr3eVJJgUJ92WcndHIzT3DDHWCRkPV8pYcMMIDEbp3pZSPuoqw4izs7YqVem+KC
orItt8njpJVHpdAslOFuqam4Y107EDJy1TxwpkjZ2KBkcbzPYs/2DICWFRkpunbME/weumBPwBkr
RxAdvQgtw+A0vqAkrbrI8lTUNyEz39jjPjuL48YvWe5e/kuwa4GbQiVzkUVkTAf7Renh3dflKIqJ
7kCGnTywN2UyYBvChp0KpaNOHv6IUw4HlfR+4zPwBfTj9McPgMgdHL14ErOwuQImTBob+N3jHtdQ
4NDfQhf1My/a9w//Qo2ALzYYPUL6HL4haAnPDuBiLEdoEst84oeQq43iXoUoWONxNdfEFZJtJf21
HfQ95GwH0bKqGB0Ad6XumO6JDZWTPeQ4LWCaDYu9lk7sbZEX184KvICgpavgwQlc689rJggAIegj
DYi4Y4ySkXHoPbQ3dltH0jIF5bMJcXWg7/DqQhH5ZxwoHwxkMlEf58UhDI+Dk9zhBho9u+E5tCM3
3NSTWB/a/4acozCycIQPCWR/AN/hWZFxSLmQxHY+tLosNbSAAQmFPOz8VhPYqFLSASZEIcy3Kx4L
B+mtrZ1UgK6olW46YS/7Unwu/xtwfotVvWbUrFMbzCWKx5OjezJ6N4lFfhf3od2eQ0f9e33rLZKR
WcTZXqBdkGtNGIA8CCnE4FE3bqP69XqI1eMFjRNIOIoywIHz/oLaZrqB2xndNqt3OY2DIzBc/myt
PraeBKsbDXBTjidDN2OeR2alVI9Bhz7R0P7WBclqyeabi0/J/LDiySPvUUJHYF7kVxmbMuRw1G9r
Yz9p076MqrsUKj+QZ9obUI1SKPQpiuxTClKUeOAduzGfa8vS4JBPUGNAs55XoHVTGAspEKlfyelp
qBKUuVXyq2vEz9yI3Lw+SD3oE7J0wrJ+Zi1a3lX8ef03LF4KWDZQktdQkABFAqfMz03PQDXqAB1G
Tx+yaloYemoaAKQPFgc4bNdDqavzjXsJYvyo5yzYtWZvjGartBhu4Ret+lxN8FkN/or1LZMa4F6J
N8YfjLbuKAE/YXQ2iwZb6cEaIeIpat6a4YkxdjYjyOqM50FqLZAIbSWMTAud5gl2QsQeARVj7Kmc
miPJ5d/VpDnwODrL0D8UzcaeJGmvZwQcleJhgqxjSPR9rBVgr2myZeTdRy89lW1tizlM4VLhnCQ4
HMZfsdJeIHuzA//D7qS36/OyrCiCqYBeLxd6gG8xmMc/v8GgEN2kKoAq4nFyuHgU1NrBCnoQdkCD
ita/uE+w1vBSglg9dvK8dNLotRxQQju/B5tUFfMn7pxBU+JIPYqGWvFZw6KxKMStzH5tR39xwP7n
88+uzrhrswJAPxD+p8AToOuljuVRSkU7qx4lCpUuybDCsvSAatlH8P+SAvMUQ7Fri6+58jsk9EgB
3wRgAL3g2UnJ2k7P1QiXgShB8nD4IzWX6x908WLD9wRkG8NUADNc1KamDNrUWRw1Ps7kB6IVztBX
f1kTe1EaO422pdq1Op5v4WbzmpKojao0gZycKDpmwYvRW59u5ZRAPwVpFjYu12acPeoZMWmF9Kvx
sxO0ZDQPvndIDfaQeYlaQNPYMzzYws4S31Av3cLHr84maHyGjswEuKPZCTVOZAiTBBcbfgFAxaH0
zmJ1b8aPkvJEo/dAOgf9bw2z2hqQV0uScqey+iHRDb9IiFOb8KfBItjoD/8HND27PND2/vI4ANdk
cXaPVdanddY1PhlVt46lO6Jkf+IJ61ZnOnT+/+aZZiWU7OJJPzGIqmclAMNwIrGoknxm2eCxRPTK
ELJHKvhyaZ5aaqN5aOmCDEe8RE28fjLeNLPeQ+XLVvXsQW0Fi8aFi8WLYnuTe0r1N4c2XgOJhxoP
uq56lZO9pgPJGihWJ6dn0n5AqTY0VVvDF5KED6G6k8fU6QRYNNLa0sz8WGcBulLpu8xVH5Uj1KDd
SWGHMT41AUQLzdRmlebqQryfEvMGLS4w3F6U+gkWcscOKJQKDzxQeUxxPIQsgVD3PR2ZpbfPjMqX
xqCHRIg9IxOtqShAiKqOEenuUQ07hXUdgjEX4Z0b4Xk2WVBmtYRgtKnZexI0aPWA7khR3xRt75S9
dhCVp0J+1MEd0tF4iGWAl2TTDsJXlf2ZWjDiTfmvgPlQKmFfDIpTi0Btljdt/17GlQ0V33utru2x
Uk7QUrkpB7hQGXuj5kKDPV5sumBakV44VSMesgYSzmbmDAzcVDOAZW0HVQTY1zJFdFQh96j8lmag
Z0TMrlSoNMBa1sybTZb12uKHyAz05NBh44SBn1eDPNUwsZPrxi+he0HiIywNnnp6mSCfb6WJvs+L
96ZkdqccCUDo0I0/xHlvp8LoJqO6z2XNgQeHXSWVDWVBsU/dUZP+FIZXgpo6wVk9UG/j4SaDIooA
seVAfY4hH1V2g5cZEyyZqcUVmiPEjiRchKFkh3Fgh8Mt7luI+J5ynbjALjisD10hh55ydm6TwTLA
zh6MCm6YWHQgnvZi+ptWLMRSj5xKMM+FQBzKjL2ei7+h3zzUpTfC5VmeAAPS+idCB1csLzqOy7Kv
j8EIyV+FWmIICeSq9OLE9PRIPQ1S8WhG8k5LikMAmZDrp/gXrH6xw8FCglM7Zh+opZ9z3whRUTGI
Ifh5AwGmqbQBqPY1LJQGEs1xxQ4AbHeoTMsRhK7zBICpX8oEejPFGKvXlsBvo1btQd+T+G+t3DXp
ACaweGRxtwtjVNLV5xEqkyrL8LfvzYpCHvI+iQ9iX0JXFt6myDfUyHiahvjWNAIoPoIVo2G3d92v
oBLu1Ck715AqnQYVac2nMt1kgEuUjXBCARZt0cSClK+T4MzQIVGc0p2uCjct0Y+q+XF9ptYuIJC2
uC0mktlFyVdgEbSQJTwcdfU+DEN87r/XA6w8E/EC+IIugP2/QMQpHYnCroPITaWN0EAfL0wrbuI0
2THsOKk2d6DIeiwcD9fDLpFcuMjxPDDQYwWkQJy/vEdRD1N4IbZ476Sv1YHYuZs40ERSvoo4bIdD
FJSPyN3CTS7b3D8Dz/nUgSYVZcwLG9Tt3eSF7qY31l1MGMB33RGi1273S+cKerz9bf1f0AziSj0N
Q0eWjlMH/W4yq+MJupH3UoQ63oAlVtbib7nPPwoz303dI+WJsw5tdfm3mOhWC6FiU++sVrnX07tQ
g4T5udGTcz1AqTyke9ZO93HwoHaaPdXhmSj0rxCGO6nWvXyo/STPPTGUPQ1+RAVBC7YGLTXQnVJ5
h2mYgwUBOvM5nI4amoiK+FuST5PxUKo159a7CUhicQ2B2+FPJrxI5BBDSFRB76Goj0WRvMQ5tfW+
dGMBMu+Qj466+7yt3KDuP9Qu/FMat934ERovKdSFNSG7S/WXYsocQHQcpKbwFYCRLDTDR92rqhsJ
F1EvKmDNGn/EBhs2B9NTTlxjvE9BQsiL6FOAGl3ZR85gotg3wiFPRIKk/O6Kuwl0xkCZcMu/MdNN
hsdBuVf6W9I/9RCoh3ry9cVLVh6XAOVBRQjWupAgnKe5MCnrkzpF2ahJi3NSFJYK94Sa3GtMt4cB
IIHGHF4TabzLiQGGvAR/KtF4xDPwlKsQT8dJ0+s6pGv1oxjWu1bs/qoyKLSKeA8/tcy5/mvXEkwZ
T2H03oFbBGD/51mr9VJqyo2JJxAgtbUe2nL0omnVLm+yjXlZK82AZ6hzcTgV2Pk5fsPowkpuKwnM
n6Pudb1bjjv2K901LvEylyr7CKD9jfNrCTXDfsZ/YAYgT1/KQhQag4RKbLZ+ltkT/kCqFb7jl7j0
DC4simbVjQRH941JXavoAb8IRoLKMd8LOokqBFLQNgTnV4h+BrH72+6cOMVbsU8gA/GOl76yL3aq
vBV3pSCOJYezAzAZFDfmhDVMhln00O3/qiRWoJBGD8Uv6uDOO2m/QEP6F+8t3Dp8jqEysmBCcFDl
RDTU31vVha2YU0SCwyJoYI+fNRE3wTdrRyNI/kBHQuUNhLzZg6ST6hpWBrgVKlF7UAJzP+mlk7cn
ERrGXS61rtz3jmlMXHp6o4QCgUtshHlSgsI+Vx1EtWDhcxU2OcliqcbqNUVbl06i6lMhRHGqOLNc
fYwk2cFxAEeO2h0CyKmHj5qAh0cpJ8ccRhmD5hkCmunY3SzSnTqmh7h+68t7Uv+NVWhbY030zWQP
MAWQE7pTDeYDfKrFNxGSk7H8nfReDUioKKqeWCkHTZseDHO4K4MLXLw/gdexEvNJNl/IWN6kQN8b
ySVHfjSAE99k0i6nYI3g9Zjk2n1Y+aYZOxKjD0H1WEEzPxSSRxrBMimFPwaMJRrxudEmJxXgylAb
yG3+1mli1TBFIUPqR85oEtR/hnPX3NDqZorgtQErm+il6xJH1V7SJLdC7Qjsxtge+vC9EF4ENXzW
IOrTyKdK8fsKbJkJg2ZOM9xnE7GJfsqalx66TSw07JaVu4hGdh/fpZIXS+cSIuuZ3J8G+Fe0MOJQ
kviZQsG6aE6lhtfLoCSOoeTHEdYaE7ltk9Kd5PRC08dWwt8QX4faM9qPrkrsOr8Pk2PE3hgMXxK8
16pUcAu8hgw6HZrwYUop1BOqvVZULsAbNxFhNtddliEC9jj1SDugmp0IIIFDTuKgDJ/68EqYYAsg
jTeBaJslO7Ty9LuC1M7UobjVXpLx5fqpvXqWQoIVpyl3uV1wxaO6l1WIQHGSXPH4/5n7rua6kfXa
vzI17xgjB5fnVF2knQNJiRT1gqIkqhEbQHcj9a+/C1tjDwnS3B4/+eGMS5bIBhodvrAC03xtbd0i
OKp9cWRbaPrsropgvnuUvhhyGZXbRt4CGowhhy0EHoDsDOqAPIPx+10LkD6vK9e/Go69d54hvEUe
APkiwMIXt5PBqI4co4XGy5AfwOkJKg8RRm9Bg6rOQlQttkWlx/Cfu+9dCMCXdM8KtnOwGD6e7/lk
WW5+PMZ8UaIz/0ZyVJdGh4IkZHb0+mcJO6KePefkCqDCvDLGfFO/QD0xLVPd3KjQBQLMj6R+CZ7X
P38LNIdnMSpw0t/wDe3Sbcuq0vipqp8rdVtk1GfTzcdjvLtM0O3Bx0Ds+hbWxA3aw8IGV192P0Rp
0N/BwCyN9U3pKzfpukK18fHqdftOEAO84gU+ASQVqouvp46LRM1YlSGIWclYeJsJpoeNX6+8Yxfz
biUj535ANYX8D+wP3+u7vxp7UUOuEyHcxAWjUoRq0B5bFPMD72HucvVIGz/NduZVHoOOcQ0P+856
wcAIMvAhQQxclgZ16N2ZKdiVpxKV3Bxn2XiN/v5eGvZqiPkRXixJr4IgYQk23KWpnKxaJyjPQJ/G
xQr+Xc7aq8Iy8sLxrJ2Ma8jqedoWOw5rFMIQ6Kar4OUuCp+pUSoNNyz451C4aYEVZQg7LIo90JpG
H8Fh+uNl+84G16ENYaBojD6bu6QFOkY6cXD32tNYP7bDozA+yfHKznhnCA20DvjQofNjedbijVhh
0ipxBPSahAZIjQfL1SrQsh//+EUwCn47QDQYbJk5l0APlUmBHkNPoJCN+lmhYSRThB8PA4bM2w/0
cqBlpoxKpdbVNShPPMUmM2EVM1E/VwXKMQg3ev1HXvwYYPCqBFJlKL2KmFTfq1SsiWf6U7Lr2abq
ERAh6/A+ae2NUjSrhh6keu7StTfrWRlwsBof4FqjusHEAksgHzp5zjpROlg87yrHp+p5+sbSm2ZY
lyTW8tpvqph0R1FtvR+a9aNCBFGcnS6w8tKX3jddhp3A7c6iXPHhSEaGbzn7UtDNSJ4YRMy7wbdz
M9D1esU1iFYN30o3C7uxQuzRwKZk16qBSUlgAnEAZa1vJfumsJ1u3yKyK9N9D1F07UmFQZd+X+vx
CHGB1hfNERfGNG5zumrqUE8OerkbS5jbbD3YYapfi+FTMsayWc8+LBZ61s26KmJ9OHD1bBQ3AzgF
aVyywKVhlQWyCKEc5TRH2YSSron+0wHdQVk1zpapLKRJOIitXdyad236ya1+atXjABta9HqKYw6P
rkTfaM0nXq+psrKbAmKmTwwy6uJzbe84IEJiq8G1rOnbYEQsxgXMl1CHGNwvip6unM7ZpwkEGqQZ
MrlTDBp2rIyYCbXNArpBeE9AVtOy8UEzD0zn6PKvmXLIXLjC2Ciz9/us+mZ4kWdUvkl/UvfGzVW/
U04wMKuU75Y86P3WJGjCodBrUUf1cwfyO/Vd0Rh4ngfwLIS6Tfobqj8ahhEXkHIc+6/N4MK78Ae8
6FEkgSQ4vOjVCbEcKhWUDIHBnUg1f0CuxOeJ7jvuFFTu7cf74Z0b6NVuWLS2RObCU9AEO5XpXpg6
KJJn8DRro8od4o9Heu8YQVJpAmgECBvMR16fyazTOSQSoJBkJDJwxmFN6t6X/f8mVnjZGl1cqawr
s9rUJF6ohykhvU/ljQbC+cfv8u4FM+s8OCoO+5mz+fplANTQvJo7Lep82ISIKW0fBk5rO0wIIN8X
N5WZSAIfRcU3rhUZ371iXgy+aN/1A3rUGsHg9eRLeIzBKaPfA6AS26Fur/uffE+AZeI7rgTk7h9T
LIApuiAdbaAAIA66iGzzjOcQusggYZxT+EK5R6u2fXXgOFjSK2Hf/KsWV+kMC5xzVgDDgNh6Pcna
2DrwMNImrM3UR2y8prgais67pSnIJE0XtmUTDZKtPv647w47B5sgoUOYYVnuMdKxKUUip1MF11BL
oXCTsnw9uWMdZF+AeOcqqLj888eDvhOO2dCRsmZNxpl2sXxZo/RSTykG+8gaPdKsfJ2gbjrqWRFz
ku844lIYoq5qWT2OOtliVd5lyaD7rYu6XNqV66KHHqurX/kEb8H+4DpqeCAHoFO40C53LXzpxiGD
KM0RGyuyiV77llnd12X5lFldKLoq7Dzrc65Dtl6DlZtnA41fYdaSrVSLiDaoGjRQmFTRmWDw+pD6
I0c25OXNlXv97Z7Ac86gPsRcCIWMxbaH+JKAup/uHeWs2azAnUKDCpl1Yo23yqpPonu88r3eHmev
B1yEz1M6uyuUpnecRvNbXXq7tEPEYOhbmxUQX0P5owQso9bpqpfQZtfKkLrerUygHqQbyg+D91eW
7fyGr3fL/ECovQOIrQKhtNgtRTLgd+c2ZgBd4k7AdY6pQTM+FRWwVyK9kvS9P99/jzbfKy8i7Jbz
Rss4RhtrEtSIcnQKS1x6alGI6eH/lTjXJvy995v5CahjzViyZcE3ScdeKqIkJ40agWeDrO44galY
D5k7Nx+Bl63z8ZRBeKPPxXqy7KiV98VEY1aPKzNhO6vrflr9eCVufXuBgsQIyxD4emAbAAT5eiKa
qWBKg9jq1OZ2bKc/ChfJBaLKrJZXlvg7WPN5KBeLHDLBbxlMZZq7su90cppMNDZE2qMyVM5mcpu6
Nw+sm4ifF/mm1D+ZSrW5st7fNgdm0QzULjUoHKFSu3hPaGlDTNFU5QldbW0709CSEPZLFSwWfCvQ
1+0VFIf5ZjlfRDpm/tmcjS8xRw4jplmyTp6KivtmY/mNciX0ebuDX4+wuEZzW22Yybg8Jda0tUtj
JeqzQGf+ysS9NwySwbmvAvWWN7Vm6tpU76xKPU3bgxr0myKCAwuBvAM0Rotzc1NnMcTZro36dlmi
imHiexlQDZzFjF8vy0IT06gNGBUem+A1o6Aeerf1lmyR3oNarIcd9acH/Zqo7bVhF3PqSaOHVDaG
1U72qjsCOkfXer6aHouNGuZRWvguNEB3ZhNpV/bhO5VFvLE917jRE3pr8TTkrjI6Ri3RAdW6QAdo
HvjgYjUbd2/1WATXlVzfW6Kz5CUUnCCV/QYWVg9iwuMk00kiFConAPb79ZXF896ueznEYj5HYyqF
VL0JUhl048Qt/AHTJxnM8Z0SWlcOmLcn7DyDf7+P8XrNqBUS8Iml8sTseq0mQAsp3Waszdjpi8+9
Zn35+OX0t20RjOeiK4I4C92f5YlucSkbk9sTNDzll+zBOQHVFEFHf+ZmuyEP8yPNAngr44SZqWf0
arvr3SeYOTXz/2bcxuKNSZoqZoKU6yQ9n9OVZn/XA6jQIbsMvqvfgSE6257vfRXpwTQCLTJ3XnhN
O+OdwA91mxfPMK+yFzeppnCsoUaTp7RGIdjXQv3ZgBBKlIZszb8A68HcoERxvIi7Jvr4C1wde3Go
2yoXKGCP8lSjbyGAVQqBWKhQgDTDPsqcdd24QSr2RqBDCPkad+qds8IAeRpQ6rnkCpDg6xe32lRP
8pHIU8ksP0PnNkfE1u0d60qz751kDYjnFwMtQrWmB08W4v0TOAOwcuW+M/fhwcDofxbnadOs0s/l
rYoXhE7sw8cT/M7Zj5Gh14XoAFHLklWZmUQp7DqTJxPtn8L61E1amFbXdMjegQPPL+h4UInFQnpT
H080reG2g5sMrJbMH1Y5TnuACCIdYuF+E1ztbryzcU0P8vjz/yCXt6TZcwIdDd1KhtMI+2dXUaKi
dIEbOgoVLhVImgoX2Dj3iya8awv2nQl9NfJis9iF2rlUKMMp3TjfHWi73dU3Ge606aQcnC35MgJj
cnf1Mp0vy9ehNQqrL953sU1SxXGEZmBUXbUitW+OXIF9smLETVqFhj3BfRci5TqA15OH4lux+ngV
LRNS+HFBNQKi0lhDqIwuE9Isty3kfaCGWDpU2ODrPCa2X5bwns7whe3MPdja+FUY9pWQ+03yNw/s
AfCNvBRNCnSyXu/QqjaUEb6/MwlGi9ttc+5734vhzXBTrLwogQSMsfW2+U5fW4/oUyibazO/vGEX
D7A0sBMJvArkgAfIEK7IaWNCYe/juX0TNlyGmBmsUHNA9LA8hcyJjinzwBoBDU+LAU7cEtCehQ8k
ziyNkcXimpLfMnXCiDPWG4k1YnhAHRbnXm8qam8nkO+e4L1AtOKc5FD2VzMJA+UqRrQBDK1xuPKa
y8P216Bg6CI/1qFZvbjp4GADlbECTArQi8Js18Bkws/vijoAxchYKauZ0uKXz4MMjR8fD73cssuR
F1u2zTkugISDuAq86DDcyPIh0eS1z7gMlJajLLYoiBhqwmq8nwcx+20TV3YAOzQWwcFi3QQkVP9p
HewyII65+eqetXIXAbYHeCOjGl6rlhFS7DiVh9oQaCRca+G+swegDff3QIsQcEgUvRXz/NWFE6TV
uUx+fvyB3jle0CXBkQ1SEepGyyakxWvPneb1WJWZ39nVdoBOTg0tP0PWN2mR+hV6CblKruQK8zJ/
eahiAg0Qe8D5hZolKnyLbaDClBY1eA+HS9p9k0BFlwakIrLprnN+ylLxP37JN8nzPNzMUkeuDogm
4Lmvz7K+7tsyE6BulZXc1BrZMpkC96P6vRQ3YFbvChg1j5WEvpV4/njsN8A6jI3S2WyRDn4HCC2L
sZOm5EKQCRym1D2o2bBmrgbce2YcoQoUZTW1VoYF0IZUQ4ImQICMGCaCwNfLAKYZd6M1OCu3U6H6
IrsjuHaBnUL3wjG+mHX1MP7zW3aOV2ZtPuQCczduSclOBot3HlHHI0xlI5AkMr+tu08itR9atwNK
aFO4zhkEqWfHTAI9MdFbYueMCRSE0zLWq2u2eW9XqIsyMCS65gTaemN4AEnQeiCkto6uVQUNIYE7
1js3WdcQg5RJj9AdCQO/pi/3ztUAKTsDNX4c1HAnWU5DXrXGkMJx65iX9DDJfM9Yd8YJG2UJwoyp
je0OUCMy23agPweEju00B2TAV5gjb+8LaAraIGHM5iRINBe3MI42d8qKsTvaLYENEmr+howgNhXq
lQU8M//cyWsuzW/3Joo8WGUgUuL6f+OuIGTRtd2UyGOX8KMwQk3cAjOK9uRZKZ3o492xvJns2WgA
1y+yoNl4a3n8jHrCpsTMuqObPUwTUDojhLo6CTeFq2LZy6P0MhTEf2ailfNW+5XVjLsF7qKjCuoi
MKqmz0tzPQw1JCumjcVv21pfAYxzI3X3oWdGNPTo5n7RzWtOwO89iDXzM3D+IWhfttSFItPKo4U4
lkofYvWsquRaQXy5Z+Z3xXEHfP0c1uD/vD7vWGmpWU6kONZAlzXdDPaztwMf8E5jXPTeEWpTZ1LT
zcdfc3nb/xoW8vCzm639BkOskg54IGh7ooMqH4gKgf4xCwvx8PEoyy2BURCOojQ4u+a+BVRmXqL0
xEsFoNhWTHoWon3iW7m34oQeu8y+Sfg1dvE7LwakMWR8AbVANresf6INQmCtbfHjCI4LIfaqzkSs
Fzcfv9ibigQkeFDaxXczoWD2luCbMjHWUM3OjgSaTmqBza7SL9Lq7qtG2dVafj8a455OUGDWkH6N
eqCqd4Vt3KfcvFEqsaJ2tW9wfXRe5tOsGwKIG/7D8+jyiIjZsI8sqE8t0ayib2tVgfHgkVDnKIs+
1tOjN4KwAn6mrPak+nJlTt5M/TwnLwacT5CXFRIJkGNeYkAR8tInJRwtQjCvZtU1Etkb7dY4cM/P
9u6ZrLp4FhKEXNFDHrWPdHUVsjXf1S/DFrw9qrnIh5D6Xhgmrx8mkyzt3a4gR6+1IC0OmGUKlLzJ
wWZoHywKzg/r78aqf/JKb6VCHerjyXizrV8P/wbMSNVhTBtKjilxYiZb9EDLucUWSQ/pqN0DWMrP
kG+LPx72TYnh12sj2IU8sYNazSJaQ0vH6p2qJsfCUsMxM9aGA5gIELwxotM4L5pN1jnfTTOFENck
dpkLyJVl/1Mt7fkp0B4Fcmy2SwSq+fXkN43aNrxzgczQgOBIgFFNVh+/6HvzC+AWxEDRRUQjbV6L
L9aaboxmCTs+cnRhx+XJ7KFMZeEPWutLaRxNtmpyvh/bIfx42DexxuXNXoy7WONe5oyZWmNc4flA
hDaxJYA+FCpq9Sn36xCIlwGKf1dW05tzdJ5PAw197GWQDZb1T600G3MYsJjbCUSlLnuwujRQ63aV
6zwi0FB0oTDw8ZvOn2i5f/DhcIbiMEXxaBkLa0PP6oyQ48RizxWhhopVxb5Q2AGQsbjSpXzn5Jid
wSA3DPl15Bnz137xNYsiHZ3cVJSDqz/aJsDqtRfmvXmlVTV/mzev9Pcoyz05tZhdMmKUQbuxe+q7
+s+hPSniCr3wTQpzWSMvxllMnZsO06gKjKP0ni8tOyBpttOT6jFr3f1oW5GtEqwaha965AqXz/Zv
38d/J8/1+dfr8H/9B/78vW4mlpFULP74r1PzTO8Ee34Wh6fmP+Yf/a9/+voH/3XIQCLl9U+x/Fev
fgi//6/xwyfx9OoPERWZmG66ZzbdPvOuFJcB8KTzv/yf/uVvz5ff8mlqnv/8/XvdUTH/NoJ86ve/
/mrz48/fXURG//by1//1d8enCj/mPxXP7LcNL5/oj+VPPT9x8efvCmSD/zABBAJHH+saCEZ8l+H5
779Ch8OZG5gQWpoFQ2jNRPrn7+of6GUjugbkeM5qDBQYf/+N192vv4NeLPIuD7gXEzwf5P+//+cT
vvpUf3+632hXnWu4efM/f7/cyC8WKPQzcJTNCrTA2wJR48zHwIttwFqlb8fKMG5N92H0DlKsXHVr
NYeOf1P4l5bHk3ZIHcB4ZJT0t428t+m3XLttwQ5HXtzsTWWEvngJb71nJWnXin3TdQfHOHgJvJYO
CRSb9C03wZpPQPWG5IaoA76pEpgynUi/EhUUSYK+ujNkIKTvyABicRzEm9tpw742KGMWMzARWtIP
+U1Pb/MOR3uYwhsVjGO6N4+KDeWket2V+a+N+48W9X+7VF8t7w+X/v/FRY2F9t8v6pg90+/pb3fz
antm9Des7d/+HxVP7LvIvv+2xx/5q7WOX/ZrrTvOHzZWLZYrgF+XBf2fS91S/wCAHXy1ubBp4KTC
GvtrpSuG88cs9AyvW/wIqjCO/l8rXTG9P+Y0E0kKwnnkKq75T1b6vJ9eHsWQm5g9i2cO2YwEQjtk
udITo8hUPq0L/dFqmulL35DAU+Rambi9rkDOXpUFyIqi66wdcZRkVzNmhSYZlAeZRMBARXWvj2eP
59/StGnAZlfHsKDQ2Usd7d7UGdpwaWtuBDRG89HZJobMH158i7+278vtemHKvtiuFuAtgFoYcIfF
i0B3ZfESghQQSmtJE09U+ep68i7vR2s3tIhqM7u8JyWw+dI7mrXnxGafT2eIBu5ghtPsVWnuhopA
AELrqjTMiQpBN/BNTz0D55nqYL9knUFWoPl0nyoENnltedFUqpAUVlH1G5NCW6dQM/j4jczFpQ/g
A3ryKKWA7zPbKptzPvziAEKFqUqJq/UxkDF0m7iFE1knIhwZtU5vPDikDPU82zFx53ZlfaYaWxlN
7cWjiV7soFbeqp6ot2KqkHBZd2fCOP5/RmuOZ6VyDimv0nXaG1DlISNC06T7JiSHFVbKDN/okMVD
eQM8YlXsrNwpzghMt7n4NlU5u/dKzVp1GqZi8ECExw0aZYJUAGoTaKC3LImtUhObuRwW8wyk21K3
x6CRrqYGdNS7uBLW9yvTNefmrxYADuwZyADW46wTYmC/vJwulqUt7RkbY+o1K+Imt0ZR0YcxFEnb
QRPMrc5TXtwXcKSL6sJr/BHsybDIB3s9OR5MbKyvpCPdVxAcn4zJMDaDeaZiTI5NzrQjA7ReQpnT
7aYBasF5eY/yrK8jWTz1g7JVKdba1LtBb7MYcn35GVnFXmFQyWh4RlZ8MI1IaHYPiozlAbMM7UuD
WpBoRGMjg9qIbsRdBvh0WbvXguTlMoIzO2SnQGcCRRTzcqGgv1hGQilHqaY1dC9tKx6UprtFgOd7
isI2Lf05DB5Z1clzwznZZ6QxwwJiVZFUkvoM/i6KA9LCqyUM4moKhT4JjT7+bsskCSp4ENtDjQ4B
J2pmuMFffzer1RnLTGmv1XJwQ4c3d72l0oBahjiCXQz4O6gUkcXAHKeVCyV2zUmQptMuv0nsa6JF
y7MQT4O2OgCsuPvnGMJebLqm57ZQBwts06wwt6gtloEuOIEcwqjHnpVWnwvHhMMw7f2sTOk2BWel
KuWxcPg91KyczTQRLU5aru50ddZpSYBqtEu0/3g/bFvqQs4gcyvYeSkiGlXQBDoN0PsO2mvXJnaR
p8yvglRshtfNrwQF79cT6/JhzFDqStYVqwZw6HKZh4PTWZ8F6ve9NEH0FMNqsIGcZWoFsmrBAk8U
2KKpWlJwB6SEM6TV++gRORD006cVB1oQ0ArNupIMLDO5X8/qwNBNm+M3Z7lI4ZcxGEZiJmsPOkuB
zMsuhAAe3Qqjqz6R59EoAbLvyK4vGqjHAFbjE6ySnVZA6Ke3rsnzvrlMoMyIrvScbM15HhbC66nj
HrE8lKvIBvUIuUqcKY8mpXvmfKggdzn2QLsAvJ6rckeaPIsANyq2k2NstLl2wdyyYr5e5IE2uTxA
dk+2lhT6564y//qjkVhgUbUm3xoZiOqNQvSopqhIK1lRwajSY/vRSr99vNOWnWlMMhTOgHSA2zIu
NxSQX78VRfX619oevcxbiWJAoUwpiwiOTTV0g3jzKOTkHp0R5ijVLSUp2+NSsXZ5b3xSu348eUyD
/cTQQGBIQKKd5TUOdXMaz43DP0E+Rt3rkL0NPn5sZJyLAGV+cIhSIVJCVoC4fHkTTmQyqEyEsv51
g7gJzbeQVgigWVXeay1cTVVzBLG/t/VwNBiE/BywqT1vPFvJ1KDjn2n7JEuBS/K8jZVb97bUtb1m
Z5nPxrTf8AL1sQklLFAS4ErX2mgj6ahE5TLdSmgqbSuBokLj3aRlMX2xJQ+6Hh2MzmGIJZJy31U0
2w7uXPUfvoOmZ0CkBjNsGgqCd1UaEVPuwRw0V6JVlNDoJggbpaz2bZk0aEYgyqhtiprcZGmb2uMG
CET5NzWfbhV7zO80V4lN2bixDkUhcFat3ajyn5nieJuqNCICvFHUUCdq9AJIB1MXcWcDwWtMFRbl
kMFWlkB6zxwSPdI7YoU4DMzzjKneedOzCbc4dA58W8ijAW7e7hIbKV3+0ExtHo8NEI+TbcAESWkh
1TRASYO7qQ+CN79RYUQlSKrssrGClY5mQfGqSvJD3osnrClfmiy7rXXzOyda6l+O9y6d7i0wh/Tc
cA+XpeNYqRezJIEZoCfgC2twezNoTRIoNac7fSTwVC3BSoFaF4PXh2LsJl7GdIBY/vyBxxIbhgCQ
sUnqZI3zdTiUWor8yyjvzRHdybpg7v4yturl+XrotKdGBU3+1/KYxTrUio/bJCkgHWRkiK3IdIAM
2A83mdwQFZZspSX0NNT1/WXOJMKelUlyY51avbEiQwHJ7DwpV13JP18CLpuj2ZZMK0cR1l0yaLhv
599UTWVIrHQKs8EZAp7aZjg5nXmeRrpVIKVCW1VCLVo3IM9iaxvEJCDZJ7j/ag7ACkndbEcKOsZN
niZ7JSFebBbZ2WsGa9coTuvrFjTpJny0FcdXC6Xe/UxkU8Z8yqt1KrygSe+EMFZOa2Y3NqSoqtxo
jhYw6SEr7kevH85ebxn+Zf1aeWcd7GFI8fXxHMwq+AbxSniJBv6O8pq8Ah0QdaSDVfY49HihZocO
Ov9b2pun1uU7uwNXDfDubJMR7YmoKT3rFVpDWt0ihrI7LCXW2I8lhGpGa41F2R7xjQGXHq2ERY45
lPcuJVkgSCNPWpE+jK2bH80JnW9ig9yXAUIa0p48gelMzxkczn3da+WuRbn/XlaKCyP1Eqd0n9wq
rrZySoFDQeuLtT2osMtOcr4GSInfDsQMG6DoGDpAB1JqxvHyw83ggWXvdHQPWrpF17bRpXeqADyM
OqDT0M6LaN/zuB+bLNRbY0Zdl6AwzZ+eUGNDKEcKMUGaX8kzuNSV2GCl0L/oWUzY8Dx61X2njNa2
rEE5HGzE2r3HN3WDf6u25hCxakxWZopyNaw41pdzexwhuFx4Jguh4BhZU6eDNUlV36ZU2V621CXE
H6thN0ryMyUwA2BTpd5NiQvhKlp8ohydpk6BbYGFidVl/aBA5HNMtHqP5oe24i1wDayofU8dsT/g
STY9tdZwZ7YV24wa6uRlAhkhn1VCOSqVCWpmlt2n+ii7UJ3TIrOi+aaWOoShRbnpvFFuiCnZvoK6
l5yjPMUEStUFmuYSYhaydcPLRQh4SA0VIF2smj6l+Gne/Xol5NXaho+1syEwWjAa297rGpT/qn7U
gnZk4hZqeNh1qgruTAlAm807GtYgJUVuZY6/vjspinxLCoXErJysXVEn+A9KgDs6VTAxx1ctpJOe
LLcILgdJqg6f87Zzw8sDVg6Rvj515pEkWCyuaEIi1D68JGNsxI3d6Zue68bn3tQeegv8ua6j3ddy
w7w+krJTb6au7e+cHERYrAY1AEoL9R7XZTdQ4RC7VFHsAISfqEmcbgWXyDzMNKs643IJ6JxfwxMz
qKRVHxmMknUo+OHugUG6buJ0BB5lm07l58uFDUPe1IeDbLUaB3zdJkPlbX7jS+ICQiGOwT4xQEQq
pniwRuM29Y5Ja7H9oPafvUyRmxHQlsjlKGxDSLPwRVcq66lzi9Cs+yIuZKYHbu0PeqmftMyGanXD
QAUmG1YVyk3TKc5KEy1slJuzgpp2zBnPN5fN3CQjDL9px2NtcD9ZxIL1JoQXv/apBTBkrwLUotox
wY2km/m0ookN9u2cb3Fjqo/AYwXJILJtBc2TNE/aR6dUny83aCLVfN8oDTZ138h902ri13e7zMio
1H1sKIp5uNzMCXLpRJV84xI9CRoH8J1EpN+GwomTxlh1kDMcpiR5HBy7880iXZcQtNKHNHk2lT7q
sKVbN7nxslzbdh3P1/BDQ0w9EGv3lQy1t5KXLzsmShEmWV0eOsvbUouzG6/jx6xJjF0lTRcy6iwC
7ZL5rXDpkRAVGTZ8BoGMwlnKGCLIDgrFoa6zDIxjQHDy3jPONlVAu4XC7bfc5MXO1fu7oXHSvQJf
v1WV8s82pBR3ZSKTXeckoFl702ZQJ/dXaMHsNkWsB2UGnENn2IhAI6VIvg6T0zwqCvB0mZo/U+t7
43TaJygza5+46Hf6ANHTBv3EyECO7dcO2saXC/JyoPKMKVuBuzJQxpKtuKr2ayOFjuLYsODyL0il
ZVg2tfHTVPOV2o80dNysvhsgMvjrLkBt6dtl+6PgkuyUAgkIL+vD5T+uwrrVr1S5RirgZ1XbTLF2
0s+NMNUdFyo65oUBArAgbjSQyQttUoR2Y0MtNSH1sDcP+hle6dg6sxqj5tJdSRsa9R0143oIMxMi
j4pQoKVYUHpWZPl4uewVN/1EHZMcrBaQLkNBGVfnbayYxXROmhSkbG5UYW2P5WGqhphCowYBl7cC
5W8FgxscgmpTR7SluyGp97Um0NZvxyxGyc+veA2RHyjbzZGYAAK5LLVDbthIcztUbBTrhLDcjWjV
IJwkmOA66ccbOuRm5jdgFo7qPitI7eeTQvd11yW4fcF9lqrz87IhVLOCo7leKuFQpQ5AGzgASumw
Y1UR66A4Xwcjte4midhqqMwnynszcrECwkp6eigt7dzKqj1Unl1C5q3UUU7O+w3smx9q3UEC66ZV
3FIQ4T2tSiMtmyCOqdZQ0tPJdM4dQnJcSeXZk/RW6Yf2MZHSiqafHSnSrTZ0zYZy7VDi3+0ZiOfh
ZZlcgs9yMKs4IyC+63ZW+UPP0TzEDGLC8DFL7QybljQSFUQKgZEHwUGv6mPrpONa7WBAKFTxucfX
vVMN8XXq8EN6MwEBmEuUacwqhEyjecjn+LBVGYWQHpzAMseqo8Sz7sp2WllT9cXhJtR+tOkL2FTa
ZrTkl7wUxl4X1ApZR5F+ojWxceEQt2HC1oDER3bUW+k5V90i0geNRwavhW+hN3igeXqvoHISt16u
rDLhMr8pJxFB2LZaqfXnX0uGFcMtTqEagY37KOBDGCO/d1FdFJDBrHrDL4nJY3NMvW2f4FlaDWSW
qXQPl5mjWuse2hL4WxRZdq55Q1SDQI/OAM5M0Rofgj7p1pWNDJU+IY95qiJao4MTtCSVQS+ld0oH
wz3qQExUaZ/fICDxx6avj7LbeU4ZNqz9meFsuL38R4pZlUFd14VJzuBOyj1rTtjkaqww3qzp4Fr3
lgmIs1Z+H0HBOzLwf38tCpMZCGZwwuJ2zsPchZYVKUi2STsybExmpb7Jhuaotzr9/9Sd13LcWJau
nwgd8OYWSKQnk0xKIsUbhCRK8N7j6c8HVk1UEuQwp+bcnBPRXdEdVaqNBLZZ+1+/wclwXhxB2rZ2
4U3+zetfBmVCDmW0vu15huZEfpT+yhpId2rt4dPQjeI5M8d9HMe4nY90yzgwDuU0Nkc1LR5MHREp
b9aq8HvSe7uu024zhFXNvUKO8X+Si3WJRrwSVGN0ujoMv1bjWsi8yNaELr0pG1E89N1IJdOW0JBS
eVuB+bBO62DvxfPG1ljhU5k23wUtM/EALkP3FTt8/QuHyHCTalrybaS5vOs17XfX6tEaZhxVbR5I
dmnhNKkOAr4Isl/tBRI9qWbYh3HCEJ1a5PfCc8QoGB/ZLFmV/RiB5QahHUpJtxPSsrOTSinvlarq
7LjRmm0R6T8qsUv246icqrDRVn1RC3YhpumGUs2wX2eQERdnVRP6G90g1nM+clOJK9eQ9OOTGkTs
3m1wCMxcOwhJ/pV9r7blQMG7kbrlEItoZy2v28dG2h4zaP8rRS1xY26qJ3yljVslSW4Hv39WZ/i5
aOXJFrJRuavJvh21lGo+jocDfNutH+GMHnTDXdSHRylu7JKB4ZlzSSZrRgKUDkdqy8GNvHRf93pq
15OhPjR9c9S6InAy3wgOs6/wK3rtI+KF/KhQbJmBihmbOLiUddyWwnbcFkYG9KZE+bHU62rbelZ1
L1rxYf5vmWByUlTBA1uXqgW4ZsSqel9Xxn0tFXDdRXDTRqgmNxBeBrgkVP/BdAiM6k6jKzDabV/h
TNtiQ6FmkkFNyAv9a9CbRBcMoucT6Se958KNVMu/QRSN+6aFgXKZq9aqfJ19fjRP5faPn6HlHycq
ejQP0zqtFfFs1CZWzUbC1b2V+20rg9v1otbafZt2217ICgfl7znJJ39PFH3s6kQsOGOJzNiPNX0v
9LlAHd6HjqGS4xlKk7j7noqsGb1XB6cZseZvatl31RQTYi33+nuf+Dz6B6b6tch4hRYgeqQX2rEO
mrm5Ak4cyXjad7WqHc35XhqHpyTCnjSL1NT15kPTr7K9IZSI20OlxS2U74wl27y0a6VNVlAZU8y6
VZJrEw/MUffE8+uFIZs7GfkMNXmoRXS6UU85HJNvY9HpTpHXNoyIaou0M956JsoouGLTKpndfq0q
o6djBKROCNF6jPW9kXvmRrX6eZYYx7QngsDjdsELyZ+EHDNkuCzmCpta4+DX2e2o+RR0FL9XgPm5
w/2mYYFv/cwUxtxDhpgDyPUWjsuZRnJe+fFOSZEMygOGmAVCvnFK2p3o57fmpBYPWoIXYOXdV1m+
rWZ0Q++Nw2sjpywtiCB9O2zLSXf1oat3fgsiM050q/u8uRGULr+Rp4gbAn7Q3tT4KyU22nNWzz7f
Y3Ufptb3JJn8w5Calfs/gHW1GVG87MnwE+FE44NEPDvYHX3KNz2ZVmkG1dfaZAfz0Fz1QtuANRdE
tBRxvAnZNM5GYhxe+4p1pVtO6sk5BL5hWg36wP9KBHX11yVnKB9LqfL2jYRZkDVW0R4LsDspLqgj
gkRav1b5fmv+jnU1vJ36/lh48Tb1BeUmM/3+oArVqRPa6ijD0tkEI94bo9bJxzKfOrsLR9svOa65
UiiHmHjh26427dAypu3QZpKdNnm1sQI9dv4pSj0sfe0Wku5KkMbxgMJp5Jc0OEr7k0SrAHNwxiJM
Eq3mKyL6rzrwX/KU/yyZIm/a7/+zJv3mdz6TNurlv+r/wf78zCX/7/vzm/ZHetmAn//pvxrwqDH/
AwaFD56Jcoj8dxhNf3FN5r9DWwwVB7HZBC7Mxix/N+Al5T8YitCxn/UW6JTn9uzfTBP+Fk7X1AjA
6QjFCRL5FzyTdybUgM608QkIAdsmIn1JEqSzHCn1ICQn8X42lRO/YTcd3cmWQ+Gzjn5KKKzwqLKn
P/F372eIufGVPtE7ItY8/mzLA1mePuFSyxUJAeyFzExOXf8gdg1I459MUlek1118jQ869H9F7l7s
BjjSvB1p0VUplKIx9NFiJFNfzxLpWEKg1pvHXpVXqoWBJohRJojfO5lA0ryy28pf8X22A8Vdnnzp
aOzmDdc/WAkCBsbSUO9KYAi5I6E5LXa+xrad++s2mxyxrVYWVi8DvbsUuG+gb5R6yUoF+bR9T7BV
rmAxSsS0rBzSJO+w5DgFsm/TTLVrGuikjxE3EKxDLXarCcRNEDaxKPKHDWtbc0IO2g9Zb2K71MQ1
eRO7epQ2maSvZcVwqrK90UIcqQSMtsJwAuRvXLZad1TOGJ75Btek+ikquAj4ay/PVmMqu6pYb+WM
a6blgb8E39HFuFjqrOIhcpISY7Qo2jCNXKJtbgY5A//u1jGOgKUFKVBm50coiwK9AwVXvsqd+V1J
74GNv4zKd6Q6uJpYOID8GMB0/eYplsyNn9ZuToGD3QAs1Z3VGPe+mYAmo6FWu02R92TXtOsyLO6m
1nQGhZ0XK1TZm3Yh5q5m6u8GBQG6ypWh91dy0DuRNtpi3j6OauLEebKWNHkniNWWZuRtQm2RRnlr
l3VwJ4AqqaBfo9dhQs3r1uQvVimvS0Oz03Kwm0RwJeMUKGfvtvzTN1x/Uu5HYrJqRwKJKvlsZdlN
1hir1CzpbdYbLiS67s5X8Eo452SUaEm6bcTCHTVuOJysaz2V7jBc2mWTem6zu6bUHxVp2DcFybf6
jLgowo0maNu4NPemWWCsFnwRh9Ax23bX1N2xLi2nHcntNTKc5tp1kuiDXSY7Lym3JvBs2OYboXsM
o57aunGAltaDXK9juVqzzWzVzjrFenLO1GGvtJJdGY0TNdkmaDr+WfqYSPYLCGFKLsHXlk+hpnPD
pD6jniElfVUXL/EIytxmD1VUEG+P73uFlVVZO54Hs9sgppQqcBV5u4iiZszV7ZhYDgIubIY0ER+0
Xrs3oufRwrqWcNNxPAoCGhwVb4uM/q+i3YVFfhoMWq+0uO+HaFqVuR1vhN+0YyJw+U38xf9a+q6i
jOcqIC1lSLa1nt5LGysXDdefg0Ty6YkbMawP3Drwf4CJiwrOseLpLBdtvIlrFUwx1zy3CtQvutfs
UnAIuw2rX0I04vlOiKRTWpLnYO++hhmDglVEZ441b64rdldCeGHeN6q01Sd0xHGxSgeTnybZUeDD
qkffXFMjk4/harV4zKn/gW9Xkl44Gsy75pD7lpsTrmY0/TpSHwvUURH2ej1AWD38npihGKyByPf6
Riiw3e+/B8MPk15UwG5UhuaLXyr3UhLZRV9uw0lYxYr0K6yA0bTmNurbM0U1+jh27/ynUVou3Guu
7uVjUEeMUMoPRd7NISzlFgOkbSolRzmVc0eIo19NNp66KX2oO3+Vtd2mN6RdlPdPajgVWCwbm2po
f+tmFNti8CvUvnlavRXJbqqkvaB4T2L+IxdOWWw8p2LxFOf9Y5RbjqoD1Jq/vZRGYIetifanKCe7
SYvIHgBtwwTlGTlde21uMpTyyszVgx7yWrvnSPpqlIQaj4ZbElgleeGRcPr7vjWPiQHUlIa2xJ9u
qmOpfQ39fSqU9yJBNWWeujIKqDKZVuaYrD3Nt8eCDI9QewjAyVJVuqEV5Tad4ab01q3iR0/Wd+xB
nklxh9aeEpwAWa6rmlwdOYte/KR7bGAJy2K6TcrhFCv825V+13jdhruJqwDiVDkhAuM3URjWkfHD
r/lZvNK8uY1lzMqTFy7n21z7JcrTWbH2uR9/U/vAaSTTkQvpdhi4lKCDjfUAKgQey5Z2E0SqG8Wm
UwF5JuOzqQ03KjxzrzKfPAGKOfbZFvJSBAQxLIog/4O+lUvjsyQ20qr3wpOm9g+eiarENNPt2B2x
/KJXojkK22RffvNUy02s1Tjh3fg8GnexkNBOYucidxhwQIhTR++36tA4g6CQUJ46plS5pVrudboj
nVfc1G36VLZQIhrpvp43wn7aid29Itd3lXAbA5H1BS6WbW772TOW2TexJyh2pALLyucyGxzT/FnX
1a7xbUsiL6i1VrL6WxnFVT5FB6nUj7FmfsE7QHdkSfgRGV995DF9rtqZicU9lgVVg1mfbO7HSXuo
0xdZPSrlc9arLjcDO+5Nd349VZBgiQEqKyl2PrS2MRqHepwOlUhWxCT4uyk7mO3gxv5zJtw13lZM
4f2k46qOT7Tt7BGVZChELkBvYazNzGtspSt2giViOUrvAF//ZuQ4N1931BUtjY3XV/va/Dpq1pqw
hQ2pV+uh628Niyw7QQNN9TUnq8WHPBNcxazvCy3/Qnb1T7rd9kjMFGcQKNKPbDCILujpDxi066uX
KUsOVkaXsYvCuWflypnm0NZ1/CZfKUAW1cieUd1UBcCEjOWn8CcO1FNGdJIMwp9uwy7aq0ZGnA2m
zzRU2i5ah226LYQSPMt0jZJbHcaeeUwyncKi4NgOeb2pfKR2OhSlSn9Y2Jt5ATjVPMKzO4dD+12I
xVU3fRninw0PECl07P2OmJjsOcXZasC4ezx6yn2YYDw/+CClZAzBMU714q7PaKSihSOqojV+JGDF
WSyvIYw6Br0c/XfRlNCVprUE7OZL2Rr4gpokpXKT7RHP+KnybTO/puBecD7eFYsLFYLYiRjg+3qC
T9BXI2SN6i9FNf1F0Oca9DHJ+51/9V8lqYVmF5suS1p6jeSSUoelR0k6ZzQxj0FH7fzZ2xlISOBc
K2Sa13ZxXRD1cdH9z7gLtmpXiVFQyBT9cwgsJZ4bmHa6md2tTBvFxbbY4Ly0u2qbs+BI/vVSUerg
dzcrdZYSSl/2SykmjQxvivhWIjg5zZ2+dxqbJKM1oLu1jh8/r/rfa/Pmov9iyAUEUJfkowi6xnfE
Mzs8h1uqFVxa1ZO56hyiKHcT6jRHtP21dawlJ3iGgvD5I3BRuwQhXn+0gVeDiX8/uhZ1nmkXBEip
MbnpK0F6oh+3LpNNNhz1SsZ/4CiF3z4f6qNJS4wR2D/jvRdykvocAdd7yUkWjkFBdPpjpj5cGWIB
G73+nMsxFjxXS8Yf2+iH9KTU8kMgjHQwrIHIm2En0L2xwYy3avlbrR5khTk1vnREZFTqtDPzhnPn
xZ+BZfPcmoi1AETT0M1xL46t6Ycoea4Rp/Qm4OHg0+8CnW0Kqbz1lLVppbj9mgeKNhdd/loUAkg7
91VH76QgkTDlMNCCbRVkOzhSGm3q9kZskxNsa9+uy86hjTViJpjCo7OQoqvdtyRQbtL4yiXzgw8w
a+9xzJUoad/JLDHmjSLNb7JTHlD0zkmXxg8okldm1LvEF7aNN8Msl+9YCVbaJelJ+hXfarPD2GNy
aA7JYdpPbuT2kuM51+JX3hkiLAed5/nFPG7iyE8bpc5YvMOK69TKWmc7VXkaHdGBEICsk/K6e/Bw
kGb38mxBtQlOijafz78FpDdPv/kFM7mx1zFp3r99CsojzcrLKTv5LWUo1VDyby0GGYGgXZaPDuFP
eqdXBGxXxVxo0lPM7QWZ02Zkwxi6v8VZ/+3e/8EPeTPMAo0ItaAyUiNjWxisVUMpq0T+lXlybYjF
GabIXQVOkacnL6JnXhaEj1zxA3lnzP7XyyJfCWktTaul9BLCQ55XIkNwJ9pZB+aAg2HMSj5CMdx+
/uXnp13AN+xrsGEtbpvvnee8sJjSZqqTU1maJJOZKZdCgJG0/9mGB1KTOSsDLpiedGVNLxni85Rj
RZsGXkMmditLl3vsBzoM5zi1SANZdTuzXQ3b0NE244rL/owdXPmh1wZcut2bXHpm7/6U03l0COC2
4QZu56M52Qb74MqC+qAUuPx1s6LtclmHuhbQ3TOZh/KA1++33PzT0X9szSuyzo8+H7IY4Cd0Eijy
59rgYvswOpn0JnyGTyZpfgSrTQJsY4IWI6co6M1WR2t6ep0w/wqn/p+B0P+/KcVwOLlYO7O88o3+
8RBW4c8fTXgJR7/+kf8SP87CLwsvDTrMKLukmV/+NyCtW/+ZPS7weMT8DtEhs+FvQBqkGnsIWv4k
cNFTUS6kj4Ik/QcIV8VNFweEmUMv/xtIGqHk5UrXIb0T+TdntmmYCFh4g76dKrra+tVQp+VDM8YO
pilrjI06El2J06xFDJXMJKOSauBEZ6kyrKIqeKw4Dhw9an6LrfIjHpKTSUVrkKgrg32sxWwkobfu
E7ckLXA1NmK2gjOfuVIdqLuLV/0BzryoOOenlzHAlSDvf2gcNFaeYtWJFD1UYkyOQnGDVZOjUYk8
1/7wPbdo9kSTeKvrcO/q6q7NVTfT0VoOwp+JLwCXk+tdFQwAxuF4Z7UqxAZ9bRVfP39OdS7U/tlP
5+dUDESq7KSoX0ScQ96+5RhVYA0iL5zNGHPSodzGEP2KqantqChfAln9nlm09dtWx48/16HEcO22
Mu0RFDRea3oy3ipi/iBp4S1SpsbJQ5Hbs/gQaX1zO6pqQSsQbg94hmdJrqcLZxnuybqjT/01TOo/
jZ4XmyoV4TPp4+8Cqtl6lFti4I3wJ5xUxS6RlguBhHtQsK/yh5DKUQ/SxzQfrpyTOLm9fxc45iG4
4EWwLpbxNv3Y+xPJXuaZVve5ntjUp1Hd1OZ80e6HY+JDSyEauS3jlhtyLMATJ4Rerki+0lTwwjx8
iSb9R5ajyyKivq1aSLhNu5EDvJd031u3ebbxhGyXcW0Pp2nHVT1e1SVMQi89VxEMN4tbV9h8GYtf
g57slX50cgCVUVwP0rMeHNIkOSRQTPsIW8/hJqgeIpkrd/XYtgH0fXEXpAMU9mklCo+NcSRaFM0Q
lJ/iLu/+yPIIzzk6EcI7NgKCXp+cWfkm8UVbs74GfeFk6jkbuXOSFpOaX4JyXOtRuRE03kQUkR8/
SAe/NXa6Xuw9cmylrIOK5n2jn370LPhXCVxOgjuMbRJ7XOwgF45VTLNeOlWGvALSZzJ8CaEbVZlD
K9oVxequ7kSBXsjvNCmf4/yr50Mdt6rb2jDxVy73av2MLAsgtN/rFjPUrMgzzO+sGJYiekMxGDZm
Pqw4cEAkgOugICYx/6KHUd4VzBqhmWhbZSJxIaMUHfUoveZRumihz0uIVAXUTXSoJEXEZuPtEgqV
TPf6sLTOMvRpo4KjI5UxjQrObaQididaaz8Z7aAAZW87vLfb5C42a6Ac2I8Ellr5WqfTQOCM+kPQ
hucxYlrFmB/YnZm6oi8+60YFmpbZJVCaqSoBNJjSsMPMIKK5sZP8uR8grnqUIhDweiFej4LqNF60
TiGKqi1KkXD43iPl1oXi2QtNuPZnrQNtCx5F/p+SSavY0G6S9FmP0YJXqDEjZZ2Zuy4ccCNNDYRQ
o3GrZ+OvqpEeSllwDWyWerK/m8bYRkn3xYLpXmrJUaizZ5h8RDaprdtXeF4p0rNoYGY64TFGG8vv
I8cwyrMYqAQpcu7reHL6PHnv6iERWo3kfVHC+o5m0G1bhSPINrCqRo+LWEAujaGrw5TnqnjfqalT
pekRaenJagiiC0uGawoYUYqY6jYOFpWTC4dRjNd+Gd5lk/ISSfUhUnvaWtEcyUIbPwmfDS0++WoL
o010u7oP0P6hR4jJkFknUv0rIscwMn/ioH4z4ZQz+LVso8I9wGU5AmPch0rqO2U4Adclq4kiGxO2
U6+Mu0QNdnU12IWi/fl825Y4mxfbNlbyf9EZRM14F7BR5oirAiUn4dUczpw1q1DsV0kaOYPEe/aK
M4eTbVDBqbOnmz5q34ss3IrQVvE7P6pF6VgJjLthJgoE7v/lwy0upiCOpq5YqXyG/2yjhr4Zk5ca
eq/hCQeYs47hFbblZ+u+echFle80EUMCmDq3iJJD2Xt2rlWbQDavFLmLknpeqVBuRNS54uydQmnx
dqVmWhuqRhHIRNJrPzzzttdLp4Ylxsx6Tgm7x2VzhbruRYaAqpECWWqtc+XdvK9qVMJZsR/S0ZLN
AbFvH8E0J0mGPmqeZ3f35KW7C10cqwfHeyJv97rR+Qc/GaNS3C1m4xYF7GlxvmsxNVSSmMa5dgln
2s8JitnPOZ61OcORvnJnmR/+bTHxZrClncocr47dpWWcczILG9nW5Bulev78DX5QF+JdhX+VCJhm
GO/8UNspr9RurJSzVvd25L+0nbIuCY+KcLMIRm9bZCTEi8FzrNz6SP01P/kVqZA4Y2EXJ3cgkptC
NyC1a/FeBcywoTbvW0HbK0noWl5ybTG8fydvH3cBPbaykkaRWCp88OxLe1ZK13ctp3E1Y6U4yTZ5
zpzod3//+UuS3t7nXmc6uRYajplY58gU42+nWZLmedobvKQeXCas7cDqnVbcaWtpCwVqLQ6HPP4K
dVY1t/K2vTYNroz+Whxf3PJSdtwmEArlPIFdp9Q1mpAQ2t4ZG6WtH6fyAT3Qk4jMHw73vimbH5qh
uxXdfdnPdFuq46dBvYnTDmgn2VuD+AuS6IMmenZRCm4h4eKmd+dO8X6J40OhKBAC4DpxxGrUO2JC
7GNI9E8frUnHGrZa+UWvA1LWwi8YWUAa+J5CZkY1v7XqGlYFx9Ig3IqZ9Yycaa1J7KNTucnjYzm9
qvQeE6VBCtbXG9Dye0tQ13rRX5MefzhL/vle8mJniouASKCkVs5wop00ruypbRyYgae2J3Kil11F
9Nb9WNqddAgtbU1Wlh3MWpRKPESkxVyZPtceZ66ULz4g+p86k7p5+qRumB1A+NxolTpK5ej6Vgqc
cpe5xcZaCevPB/5o4qAURymp4fOqLnerKE80ucSi5CwWL6XyZEnfpeDJyq/Y4H306y5GWW5Tvaam
oQEp5CwQhwgPIqhvQvGa3dwrc/LtZsgR/c9veQXNLt5hHHZySr9HPhOrgbGU6cQ0d2q1cITQIxa0
D/bQcR044+tk6lYmXmFTHbl+MpyDBj4OpJJelUgCrChpyhelVrYj4RuxJGzo/N36HeZ5Awwio+8Q
DDNB0+/BNLpJ/yDSc+Sv5NcDtOA2DkmWXFApqX91DXVwFJh3yDyfhTB3P/96CxbZX7vO5U9eTJtR
z8RxqFX5rEkvad7SlP7ZISWpZfgmcmNnftNwHUdAkRvHKDHWKOfXQW3SG59WlSx/TYPQCZtig5Lv
5HHJu/J41777AlGIqtgv1ZzvHu1U5CTcV+7wTlt1xCsfuNRucnRoJ38VX7tYvj/z55kwE/tma4l3
vR9LG4WwFVv5nJiQk2S4xnhcyu3Br54lGty6VbpqRH6G/C1EapKVOaKVUP7fHAk0F2XOTNKm5KUZ
baWobSpWPIX3FdEe+Oy53mCY/kU/dS6ZZQ/wcVeBi6Tt87f+4ZL+Z1htQTAmk97Imohh8xTK/VkV
YDon51wvriEuH5bEFwMttlANjreQWQyUxsNdlkgYmoQ3uYaRpMQxizI/7dpV6qMWlz24tN0GQb8j
dBAqYC5ATIri2Gn66WcBla4dgmNtclVLyb5E0YsAzwpfEKLAWYaWF6XIlfvx2vL5YH6+KU8Xy2cy
tayGdi6fq34TYijvq4YDWfpOSjK3yXAOqCCCI37RamGVGb89Q9x5ACxJE54aXbjyPj9azG+eZrFa
kozsAtGjWFZGrjQKF7C2R/J910q/6uon5j93Jjm5EwJpSTgixYWCFz1n5bqsj2YlbYqUnWvAJz/V
rkDxbxsaf1fx8hyOhBuDrC9th5XQ78omN6RzjidZJz63w5/Pp+zCCOT9CPNUu9i6m6lMhFDXpbO4
b3/059IRXNUWbqzNcCvbwsq80j+59oMWxVqsSjEYHD+oNJ6yWQQXXNuB5rm/OIt08Z9Xpi8Woa9j
7+q3mnSu/Not5cFRTGJUBvnBKGV0UNAOg3A7dAaaau3GujqVPtgD3gy/WJoeQtUiNz2JGtjcTKvx
dvgSunSAmR+0iSQXCshD8HztBL72GfXFesJuyJKmgfcqbMU/go0dwRb3qvt+FW0rhyz31ZVpc+0t
L1YMmm68ikqmTdAYv5LKjb3ETpWbwhBxuRG2KppJ2WydOH4QQE6uDP7h5nHxiZf3DCwojAwft3Oz
Sn8Ex2kdvLTnZC04pIOrLvQ7zRG32rVN4tqXnZ/qYqVM5SRUhHBI53FvbnDh5nopOIgmzYJsCuRX
LtFMhS1x+bjyez/Y7d9MqfnBLgZuzWDqUcVL51Qqjkpr7sZum06PVvwkyYI9lMmVGI5r4xlvx4sL
tqM0ZrxCO0NgxiAV0i3cudpuRq7wfnXl2PxwPAVDaVVDEoD749vxSHYipWYS2YJELipD8lAPKf4n
oy23I5iztKpCa/v5FPpwG7oYcjGD0KAEqMMl6UyDDlOXZN/14v/mq10MsZgumuWVqFxlhpj0M8ZZ
KyOO1lThGxIUigeYoVcQn/mrvN33kE/QQBKJ0yMhY5mBGpa1qTXdyPQkBL1pdTi3XyQpdRMTGrFw
LSdZfr8aOI1Qv9FHkebA5MVG3k09yQz4E50nI1+NleSOxuiqcGOZj+u+kB/qbNrNCLcyDpsBzemQ
5cdeJqXsZIyyYxTyeUxPQQVYrMeQPoevA6yaIOiRQ//KEa+mWvFtTKt/l9Iwn3dvnntZo4VTjKDJ
a9m4OuWpI006mbAUECmHUlwBuIxKrauk+r8+9t6OujgVaNtbA9p4qIMR9GhYnEMSXtmSP/r+Fx9E
W5wACJ8HQNBeOmviN0POScrByMDIn3IldsLiSm/7A1CWHyRLEsFoCM6Ydm/XLK5l8oCSl2POg/Ia
PFp553PNKNeF+K3CQgjTp9WgNnYB177WHoehJG1VwhS9Iw5VKW6sortRYb4HcXrlPbxf2m+fbLG0
szCK/TGJ+MCTdtt708Yy8itLe57by6V2+eMXSzsQfNpnUiid1aj4JnhQZfEz9HyCTRMMkvzcNfTb
BGzm8z1rQT35e+rSKaYOnPMjl80XtHntmBk+lU1PPwndTSfL2JagaVG++t5NXwluLQpOS0NkwgDr
89E/6PLyXjXy4QiKk0miWvxopaNeJ75IPEtj6ejYE40NnxLNJoR+W7C6G0EtndBX7XIMHcW4D/Sv
JDXaMV5PXd+sjfJniINKWZxyMfnWN8OVFfbhN7l4vMUh2Zi9MmSxKZ6jqXlqEpy0stvUBwuTwGbH
8k/cabiCRfdX3so8z99NhYthF2fliB9DEQLgnnu12I8JtVaK0FuHw6/+9KPS7QuUtrKCkWeH92V2
Z0jpJhXvpgxs1FO2+PIExqzaYZoOBh8UxWz7ZxQEJxOuHHnz93n/pCanA3RJCDCLLajL/KoBHBHP
5nBSdPVcltomIQjn8xeyIPj+PUnJqfyvYRbbkKEm3EsFSTzruG340ldlAj7DnyfPuIa3N9hvwj/H
xitq6Rn5K71HC1S8tCizPn+QD7eBi+dYbFBFBS4wyhNy5rK7y1T49fK15s+HRyD8HuSK9Fw57d7u
gXqsDooYMETXKr+b/k6po2MUEeAY+Vf2tA/fKmlH2O0i4aFSWiy+YRizHGcMkdYG10wUG2658eDz
Dhyf53HFtFtfS7X7aL5cDrlYUFKeiCKEOoTv0h8xlQ/1kLmYAbuff6YFs/Ov+XI5zGIBKTTU22ke
xhvcEN/cDc3YVbSycJXCOM9ObOy9sWq8yjn7aL+4HHcuSi+Kar3q0qzzavFcNYWdKydclm0TL64u
vc9zDqqy3yjJj89/7PtCl5374isuJkwSVWmbxfzWCGVSLpn7yAgfq0ld+VF9Vrt2q4KOfj7kB92R
N2Mai+twmAnVgAMH68Cy5T/VnfAzvwm4jsZHUFjfkX6jPLDj9dUL4keL4+K3Govtpm0STTF7xp2Z
7xrx9odoNdhwBRzpTH4s+kDbtxj4Gl32FdFe7nOXAy82IBFFeKqKg3iWsVFSJ7Q0AhyCnq7HOhiV
9eQ9ybXgTvl4/t+8afgRNKlJpHpXgJc0EoQabui5q7NHtagPoVqBWd8WqcnOp+0yQdsMnX+jJsmj
lGM4ZgCSAxeslVfoOsbu6Bog+fG+cfFMy5chGblpJAUzrsH243s8mKuEeeaN0Y5pQ+flqfVpe7TR
CheZtZcV21yMbrrkCnHko83YnFkjcMRRdi8vC2GAOtGUUyahFBwjadxm05WD+MoIy7JeNmJZxy5L
PKv9KUIrIxaPn3/eD7fDf36CtpjPmPYBW4Eqn/sgc9KwuI2b8YiUxfl8mA+3iIthFh8sa2JPbnNs
SLAhgikAoOHTQU1wWTciO29ip0VE9PmQH9byF19nWctbMky0bor5achi98jAc6YGIc+BAzeKkOUB
CXgWP/Tyyr/DbZecymsIx0d3l8snmL/uxWaM0CERM51fLZchDdttTjsVOqBR65teu9IRuzZTFkep
JKBITk0+ZEsAe1Hc+cU1N+MPwDgWz8VHXByduDz2A53dee+LviCD24abmSOOu7MTExB+LeTz1Uf4
3ZZ3Md7iDC0rU2kiKRTPTSFsrb67q318zwdUwBg+NfKLpB4TKMdyQGSPp+yz2LLsBBWzNPrZqmyV
1wmNvVRpK6F6o43TcUy7X4msnVOv/Y6noogHV/sv05r+PvpNHLENahq8vxePTSt/sPR6fmz4Ic0X
9qF7fWUYjrGRV+K2aa7N8w+PJItoNPh2hDgsG8+6MsYTFmzTWTqJsMyz1p4JKY09YYDteDY0w5Vy
R4958/n6+nDnuBh2saRxg+2CFkHQOcVaMQ/3RgotK7M/H4SG8Qf1PfoKogu4nKmSvCgusI1rpAHX
z3MZ7wgqdIQAy6c2WE0WnZyKy6mXDK5AMyz0YQLJyrYZPbeMNZTDquD6abJPYZNls3wbvbopRvtA
Q6wm3GIcYW3xT/v2f0g7rx27sWTbfhEBevNKs11a7TRS6oVIKSV67/n1Z1DVB6XkTiRv34NGoQFV
QWuTXCZWxIwxE6u2Ta2hHtviKf3DaJ/0Gtlh0T6HGVXbChcUf34a+vpoQXHHFPkG+eguyI5Q5fZJ
daU39GiWQbzTaYnFh+ZWDRA4w5t4iGbTldsKGwR9zO0uKa5mq+uden5Q1YdeQscTtuTPpi8yZM8m
Hh2tAaCKweVhUnoUfwPRTeOMqolYIH8To4dGm/ZhGjiR9Esd8vsOmvnSUyzP1SEV70Pxm1rPzgDm
18JSqol+GsavqUBdWomHRBph8Ko0gI52JyguzG1+6NHPfTuOqrcUhV6uT7MXlf0plaZjZgAEKrSn
Tv1R9MaXsZKvoiyF7qNCDVvAUAtIPd+rdXhXt+nekgTRSToqw1SkJrug+oIkNWmvU1LLaHxmeM8N
3c51Zit+NrpTNd72vc6yBvvcUz0IsfTQ8KGSZqnZCRlYdEkaH3tSz5TLgmqkTRSd99AnESC6+KHs
5a9B372YwijiSBocGrjvLv1gX9sBV2Vr7n709ZZ59GXUueSEcN0DI44gx1gzVgbQlNgAafXZSBon
NbiN1ynMAesgUs8rQGzm+vd2ALOgHVQarOUzxzdNagl+lyISJvG/XYLLz7EIPhD6WzoasffnyzwC
mRSFqT7XUoWjbQINWnP6csuL9eJOsRpmdYxpcaZHszjXZwBID4HSeFnVkMfUbCHVvvT9y1iUVxbA
1I2lv2wg77b/1bCrEw2QqFKGylBz3Pj7gTZqmYITjAkXD7zEnRrnv3OZZONeDbg635AMqn7e8Tpn
cJ8djeC5qtpdvrmnLQfAZw+2OiC6XMedolbqc6j9VvX+tpxSb65fYPjRoK4xh6Da1drXwO9v5NqH
KAFJYBptDgBPQSNbKtFhqvKNCO2D+EEX6dYg6SPpwI1Wb1tFqIsxXDyf9U5ZbO1pjN+ov3x0Jzbw
oUH6py6MoHUDbaNFMAznejrTf4XU9xwc6heQpSCGr+ADemSXsnv5sKVo/Oiy8G7Y1WeNUQZaIRn5
c+0OXnQoEdCl+GpTVevQ71mVHT0ox8/n7h8ngXefGAoTLBa4bJJI/WLd+VKkuhiPvt6do7DQaIrv
HJBFVzMOA+osPjQmmG3Zdyf9ui1oWx7EvZrw1mv9ti7iB23gz1N/F2E4I6rDk47xDQ5Kt5bqu6U/
HKYYwouP4c6QCPz+rwlMYqCeBxgIFZ6YeArug9mAmHGfRQjzy54tqjyMQ3JbBc0hNVtvAvFiWf6j
ZAkPHC93maBvRSWLr9T7Wf7nFeiUv7gbkd9Z3Sxoo0i0OdG6cyHcBl27r4ENliF21mLUe2M3Ew03
dMz0oqfnEg2+JgscLk5Mu6naop/hXtnbGX1BB/wRNUoo+bkx8gdotAtARPQoDH9RaqozAr4ODq3q
d60anQ1oBaES7OAcvCj6m+bfyzXvYEnZahqkh06wtayRbi3QEVAhxIQb4uTvrDY8ScqNGQDG4uoI
9WayzlN9VOUhoIXkeepx3wHG4qgwJhFJHWPlJw2Kw1zv6jADMN7uZiygdIMMJ2CLxDr2PgiUOPFK
Yld1/Dlpr7XwM09AffrNSbTemgINemRMD7QQ2OkQPItz4aZxdD/hCAlDZSeDI+myH0lE44B6aiwu
2D/62TyMRQ6VCseMMAchMlo0i3hRL4FTolWlU66wMXlMZvUYcQ4VEwCeFMFDU0BjNXeD9APW0IJA
vpEjVKN5bKt67pb4vdXxeJwVCCNi+VOT2tceDrMtlOaPWS8e8zx47NTZa4uO+lv2u9AogYyTZ4kx
CrHhiv6zx2oav0upUaLhF4H3qnbfm3tzhvpvQRsqMYsJgvqrqXeOQoDSScZBiawW5VzojGZxwmKG
+ZzdjmlxpD300CXSY8uiUAGsNtlvP+2uY/N1yvUriZ6cUTQdAP5OhZMPdtz4I8nQORy6ip+spAZW
BLvZ0zBi2EnR/KrifGX3FT0ZnN23VRUDSJBpgooC5UoYlcZWzOohQ0KW5/D6+/JKbmMvE42tVPVF
yLw6YFbJuXbCCGQupfo8wcdJQ+mx0ARbpsgIGnJXRJHg9HS/yWG7j3RuOh099eRaIom4Im3dVqIC
U/w0AwGME/YPfHNDCpx6utVjE+aQ6oT+UfZ/z9K8F3EFkfSbEDFaXH+vjMrLcGqo68YtO95afxYK
g8buysY01wZsh3Fl4UxtQrrePFa4PYA6OKaTsYsljC20qyLs97BidzG7jp4/pvkuSH7AR7qKlX73
+d55cZ3hJbF30jSINkilcfB9UDNgnRRCzKvPI2ApU+8doIknaLfgfDYOpI/O4aXznG4xakAXzWKi
RUGiGYlrBPMO9tuezuTbWesfyg72m/zj88f687vfHQlYJ4lLV5pMMZsOglWwZihJDRGhAH9qhVxA
6vaLTE8h/TInUZWeqtSc7XE2TTsmV5CkxUmp4tA2fBlsMB00ac+FIKhuBQV0KriXso+/9m1wjtTp
WAX6Rh109Q1wQeBnYqXF24d3KOurIzPLqLAmpUTOv/2mFN9q5pYxKHaJR8bnb2UVWl4MtAqFJIXK
X1+I010mjU4cD16vJLaJ/8OYdmexHhA14VCr+xvDfpCOYor9ezYtZ9dfiZlWBAojUlpGrqXBba8e
A4jXEkdSBEUOwzZ13nLevbw6cBwaIm7zaF6WXOrqSTPwGak+wUZqFae8nlHQpnbjzLbvqrb8DaVv
dw1L/1Tvt+7pHwR2Ju1F6FYXuR3MhffPWqoxtmih2iEE1zlofg+dvhE6XmbaWLKEdCYKDfplqeO+
HyJV8qxKlKY5R+kIpvg6iX9B2xm7l0J4XhJeavCQ6m/pYtIwjbdmRTan9m0f3b5S1MdANG7GYSvj
+CfN8m69LT+Kg4e5zIIDwPn+RyXAh0jElM2ZcPRhiqZdMz1l2BCLeGU7YQeKztAaLx9+5iidCsGg
3N+76LqfOmP87ROFVFL3JE4w+j6f8hffYzkEuGuIfBCcafXVRFAFgOJiQmXEtL4qWEGh6/p8gMuG
odUIq2PGquQkg1VO7WUPzVH1CpKdxbXkxAcAeJsFtT8ZmPWLpilr2UFljT1utWFbytgovRQ0Z2ue
7sUIaAgphgRoYUmmAilFqFAbVW+LJHcsGOP0lQAlCG/koaY9ovbCbnopxdegavcgVHcBYMeeuMCP
by1fP/o9QKFKca1k/JKFxakL3hrl9fMX9tE58PcDrHYDAkChnLAJOmsjKUNd8OLYeKATy03r4LkN
t1zkLwUPy/f564WtToKQqyVqJ4H7dC6fmGknmXSQGPlca79Z1RtFFTfMR7cKsmd9bPafP+xlIWkZ
nWVhLT7glw0aQmOR1hF0rtWSdawVzFXoBpFhcHdDYkeT9DyC0mR7fIqJhTfGXs19C/tIiUyeutCT
TP63mvvlWEFzRxh1T5hPJm8sPXgfz2WzuKhiXSGWXeQGynUiiE+DIH2tyNRNeuN/Sck4Kf2mWnuV
W/xz+gDvAa4HaUnin/dbxJTQwo5QSrgr6tSJrB7RobrTuIW0fenKeUG4U3iY2LqWNm7EgmvdyT8n
33Ix4nhd9qnVnlmksa7pYTjf5cHrZNG0oGmvZV476VTspeHnEERu0YiuNQEkzKUHieCP5kfXUL53
A5jy/ofVtlApF5ef5qzBOt/4VutP9ScE+Ov3rUKACdnJEOf+dKf6D3Ms2Um+ST/68PCnlXLRGWDc
vS7QqEOtzJKvMYSi3/TGbyuCyqrsjGYgo/cc+aGrT1+L+kEsvwwDuC96p9SxwZDoWOieP77Npujg
O74RFW79quXF/BUbKLS+ZnGlTndlHeLM9VVPrRu/gE4ZkYNsXw2Sva1luZ+vjK1BV7OhTMMpthJr
uguS0aslbqXWQOGU3ABVlmncFXBBs27YmITrk+I/k/DfL7D6yALaX1zXGLbxJi90Is8IbCq5doei
u95zz/r8KdcVpIvxVusfWy2zxZZ9AuEm7UIndXXB1t3RmVzZbn/5nryhnvp4Ev/7fKuTsMf+Qso7
Y7oD5n5M49/xuBXALn/DX4ffxROtogz8O4yamH+6U7CdE1Pdzay3gBw/YjpH1L04/G/bj9cjrhsB
aOlIlahj1YzNYAdx5KTWnQ5MJQ4LepAiuxBzHFLCL4oyOgYidU4iVxw2p85ySH3y4GvVXosRNBJc
9ofanTwJaQuYTroBKDgBQL5JyXhvbEjrg+viwVfHdFuhcMUob7rzM5nMhuy2VmNrlXqNd/hMq5ol
ToeAXUo0ha2hl7/6s4ddndi1nxO+Swy96HhwbNzpw75xl1kr2sY93oWfr5ONSbU2DyZtwZY5cP0K
oq8lQlRJg0CQWnalhA5mDI4Q/P58wGWdf/Z8q+1HEjtjMBqFWaxCEU2EK5zcqbt0rtBEG3XqrT1n
fbc0OykuCfenO43WET+mz4uEH7c8USbNtDRVh27nw/7wT/MYfk+DeuPlrvPBF/NotQmpAUG9OPMx
J3WHHACz1j8tD0CnyamdFS9ykXVvCYcWzP/lK/73Sq2tNoqqUpNsTKaJWKN7i7KkdVQjuS19aMGa
/l0ESapDCwO0KDoxNIUI3owkR49dVJAFUOTvBL+3Kb40ah27PqeB1sCI6UJ110qNawBAlkVI4gFm
K8Lvvv0pAorvyFkmOhgGQfAssLBZ3gA3+TV097qGzU//5mt3RqrfBYA0QpOCPhUkbsanufwdzT+t
pPfyRLdHsBSfz7YPd+V/X8V6BzOkMq90bKDvgvIZhy1HRmr8fxthFdjpWl+oEoj1u1ovnKT8gt2X
9/kIf+ohF0vmr4dY7UZFj+lKnBEmTO3PQVksFhG2lLdihRk83nDDfJcNx9C4BjfsmhWrCeywNFOB
Hr/6MVk5KtdS5UNmeavD35n/K5Jug/RLXf4U1XLjFPx45/zrt662rw5+tqaMZFkUuDJk1EIgvvip
eXNg7JMicGiGvBkN3KibYiPC2PrUy7//K5jyRSX2DRPnktmnpDY+BMlWFPnhXvnXs622rhZHVknp
mUxR+jtMx50CF94MA1fgVq+SNazKduPTf7yD/TXk8pP+eig9jUJDbJhdmLMRxeR30+DAQLGFfb1X
C9fciJqWJ/hspq12DgvPZsooPKE4PvrybdX/rqr957P5w/CTjn0uhMrSZrN6iRV4hERUeCJ//D7E
z0Ifu4JBW6HKAWdYTp5iozZsPNbHU+PfMZcz6a+3qMxCTPTfcw6kvd3AgsU10/38sdYKon+2+r+e
a7XVm43cIFliDAL4w5B8rflSpu9J8YtoPbT+y4jZQj8DEilsBJa7eTpHyU0eUdOXO5BTIBvNu0Qc
99DOWc6aXRowAIoeGtzGpePjb/zvy1hNqTIotTANR14GZl4glRrjxtLDjdfx0VLB1lvRqcbJ0GtW
20Cj1nIa6s10N3SSR8eoN9xHyfeJj81p48T6xkmvXMwqjU51CIDc+ck4XFxxjUCWMUqT9Dsrje9T
qe1ty4wPmpH3Tiv695PoN4dgtO5MMb1PzRSYU3ilJSF0OMNInUYsD7VBc3fefo+7xb4itLVIhzpF
Ammui0Pba9i1IcHJ9a94Q0GSyaPqoEtlvRtH1W1qEeqaz3Wxu+Kif5qigZOz0340fvlsDOG0iwY6
tqKOaL2t53Rjei/sxffLlsVEZQF4oCwr6JZWc69qAhKyEd6kRtw4SVg5ZlPcWpbw2iJCM/BOB4Cs
QD6Pqf52+J3jJ9dYTDxsLeg4FSPtNpA6iAu1SXdR7Uza0apP4iw7ogBtTEhdsUrtOhWPZqXjwyHu
qiz2ioy6G5R+a9AOvf8sYBcQ0TQCqcsxpGInFvNzAjhuATbQPixpFXQKJFSl/wWv4OdZpjI/J7ed
0J3NMvsKEY7XF11JMQQPPOgRL7lmgI+NPzrcPDzFAOWF+XuO2WyRyHBb25OPOmEcv1q5tK+7/luk
SU6ko8vTA9LAIV6R0R40IZZ2FpZ3E9Vq/nDWYQPGsyOpGOjKIXmwzKMIfuuXyRFa8V2VR9xLNXTz
ZqPvar1qbUEMEwdMQu1hibCxwV+EapQ8ZCCY9AEYUD3Wst6gM/Cy9C3lTHnkOsAlxJzlPb2jVIYf
wmTaAMcoF8H3++HWGt+gsQSxSFP1bPnzOc5nDW4jG1LdRNjzmnBqLVwowgzanz2FmYSJsr7vI/kq
lIBfiunByOervpkPaTdfWaCqxyT6jqnpr7YaSpRx/WOvmzeThOWQVE2Ibl8ovGHU0yAu0XS7s1ri
gJx3rzy0IuYDujCG3iCgzS0k8j6f78gXW8LyrBhh0WFnMf3XKR8KvlqQhwKQHGN2g2HaR/UvRfW9
yWpvNONKbV/kQdjYhy721tWYqxikU/DszMJQPU9NYpe80KB9Cdp+A2nwp+Pg3TG9GmZ1hprB1Jrp
oCjntoldKXrLy++4Lz1hSrjvzfos0SZpa2GL31Lg2zkwC70yTpS3HieRxepLv4dBPPS14Yxj/y0f
FeLDevoqtdINYBnWPm4kKlICQXE60wDa8GriKsMf4f0zuS18x0LnP8MdYurmlyR+qCLNFXwdbcKV
hhUHwqI4TnajAp5kYSVxQ48KEJayXWOsMcwhXU0wBHtuFu2PIVTxYHypKVPTEOVFMJvgErqaHBzj
8exH52wBSkSNh3zpWk3PPRXNSnkIq1tNCO2kVtxwSDdOr/erks5ATbSWMhZdQuRMmT/v4wW/yasW
0/WSjpoIp3XTkdp7je7WrPguJPX+83m6RmegOH0/UVfRCc4ZeiT6kQrvIMDRGfbhNZXuobz25R3I
zFd0FSe0dpobNQ8w8fSFOrMlgN6auKsTJIojv0qX32Aob0nRfKk5BdPE3Ghi+HD7+WtJrkIPsaQP
LJ4D9RxhzZ0Ht4boHymGHKkT/B8X4uoLCiaG6iUi2bMs0yCDm/gkBFd+nmwMs9aZrb/d+n6Zd4oU
Ax9FbB/MsIHEwdaT7lEwh6seuIlpeGN9W0fYs7TVVWx1xwwJSpAknTMb0j7rN/Giy23zk51hnSqD
kJ2mItzCs4BN9yi8DNDOI4yPcRi+mXx918/4uwT8K6102LwfPp/KG7NojdDok3CwppztT9WmmzE+
xTLWqIKxEe68X51QOP6sFwP2nkQL74Vqo4+EyBR7zkwSvG5t6rYc106rjHiJNjvdfPz8mdac34vh
VrdvIzMF4NCGci4xXRvazhO6vW7JJzI7npljQqpSZGwT7hSK23PD1Qjy1Eh3dYVjpxJRdb7m8rTL
JesAyszrFvPN0RPLbCOu/3hx/ftaViG30IdKjRJMOedsmgmbdJKyzlQsxKLj56/k8la6+gKrY67y
faEZMmb91ADixBZPCLGgU3TAgSC68KNJcCz08f7zdYiywrA3MBXb+A0fz/R/H3d1BrbpKDbqoCpn
I7/raMRLqpMS/K5z61bCqa0T3lS6gsegP3ZVubFjb73p1YaN7aqSWT5DL0L42boy6O6JgxSW+Fat
Zi13+GfyWZrKJYoi5oWyoJjnWtWRu0E9IKiqS3+P08HTaJRE9GX32Jf9jwKFfZcA55G1O3ma8ZEL
y9tKb49JYD2mPlawWpncK8Zwp/Xx1lpc90zwAy347iZSW27ntKWtDo4Kfkph6HJ9N6e4NdGv7baN
juYuD/emKKEExa8t040ntRL2RW5eGaJ4FYa9ddsKeeJGWn0jNdIx69UnxCzUHzOU7r4lXPdlcytO
2m+/Mu5GXpCHlz2e9ULzG/sjrHYFuJzxEb4d0loSyAjasN61Tp3Rml41NAMyNvjvARd/Zwhx0FPK
t96KAdvRGfH5TLyMM/GvWTrCaVhkp1dWb6DPIzlVlL48i5nxNFbGbqoK3Oz13NZgh2RT5goJkcqg
DhvT8IOBMWdD84tNLC2Bf1Qpf2U1MlzyxlxS2vOcaftQQps3Km/d1LhIVmnbeMtyIO1puxF8frD4
rXfDrg5xZkOCWH70z8SLtMc0e5N2jLCYcOpMwaoaXLfUUwe7DsL5rs+H+97aahtfC26WWYf8h9he
lxTMXdbkx6ZKZP40K85SZ9RujslqNdXubA6dLcty7KZsUNC/U8MWte4qboZDPSavkJufaqBINA7r
CE6tOvWENLpLQLd9PiVWv+9/A0hz0eAtZBdztRc3pRLSlxVU5x5Y9Dj+LvTpYJXh0zSEhxZupzqS
2Fn8syQTN1Y5uC5VGnD6O/2PpWB7CIaf8bwJNP4j/HofHdC6gXJG4YeJhr6eMbIaJDH2riVcvWpf
+XSzCNHVOGtfM1GPPAjpraP38y/JoD2gCnxrBzT6YWinN0hVeKDjZF4MFpt9SQs9p5ys+Vyo4Zij
v20zQlcae/hW+ZVBBlEbrANX38orR+1uSCCiDZLXmOjKKy2hdzl/CEXrW4KjnjaprlQh6flGn68z
4OQU16pbzo9U2u6CYnzQzfRJiCNWe2brwde5RjM6ozQ3rDuhwSQKj0VDs4eJv9/o7aVPjzxM01Ii
rOY9kGGutfGpkzRHnxGTIgAYox9DQeFjVpyYE5LYwesH4RBT8S9K8TadVM+i7wvS5nVSjBimis2p
N2q0sMiNB83zo/m5D2HuBOIXFXagnOeeNYUHE2yDI8q0c9T1a+pDM1F5S7p8krLCk3HQm6L+p5II
gO0ncO3CQdML5gUtGD5GBzvF7E5tO19Hyn08BrdxFj/rCXySMXPGGS1ANBXI6mjxj9rbIohxCYdT
P7wYNfu9BCU7QfI9xmJsd/5wKsUOQDZq5bIrd6noO0mU4Yk3XBVY9YovRcrtnV/m6/eh8qtJo12J
TWyISCqXcvKkXOjC7KaTqPYWDVX6Nrmv+rlx67R6mmpaz5ucq0qY/prBD/D/OGpptfysGs1+SbEI
uX+oqvGGt3Xwm35f59GMR+AJVuzNmMp7swn31AFJrL2G1XCjKMF9aizmGnpwq09B44oxvsSmnzZ2
yn3E60SwRn1tDjTj1LQ7pdWzoIaxqyc0f9EfsbWALzNq71fKapMbq04XrYiVIp5A3s/fMKuy051K
Vo8uOpo5uL6cqJTOT+qP/GbLXueybLgIRkVdxlCFHU5c6yg1o218+G/VuaSZA/nmnmnr6a5CUGmP
HruWqx6MjaDussr0ftC1g5Aw111j5mF1Tq/De8Ts18lZcsuH6Sa8A9xvJ0cgzC/pne9iEYwLHr8C
A8J+R93D2rhVXcRXaEiBkKvL7k5Dyzpzk/Z5P2P5UWEZgS2xhW3tYtw7d15QbTFOLs7Q1VCrSJaO
2kgkLVmhXwwOCl3GrafutoWxKwkWBwKREXgTlWw4zikXjulGK1sd7JzibBhvIsZdQ2kdm3L2aqW7
Rnvl1P70I1PnfScn3016H9NOefHZWbTRf/TT3yQ9bMF8Kovrnuhaz7cMaLT38/3y963mO5zQIVdN
DlQ5NW6zNrzXWvQdUT9KNu14KEfRQrUm0LGp3sU9DL1a8UxLcAafZDe9BNjkSOr85OP/rMaJu+Se
Uv9GqVD3SKqTm0wSTMqNQnB00jkkZbkasA9qtYFbg0gDSotJtAjo9akcNCctnzvMudPrefhSGV/y
9odgJAb8x45gz8TLRz37g3TLJdAegvuK1KFUnuUuuEFreKra5zKKHSxYkrpA5OXfCKJ1ipONsO/9
JF2O+OUfutjIvWNEr6zqvkkGI2EMJvFMVccusR2cIvHeTP0rLP62Qq6tsVZXUEULQ00bRPGsPJAY
QgKTnRYa7+K9WTwG94FTAqjcSgldTInlAWmFhgFMhzn2Ee+TYKGaK5CHGDTOdq0mOybW69OcfWlU
/xbXV9i21sbFfiVc/88spBtABo+lKDQZvh9Ss4Y0or+JWUhxIHOk0IYsk5n3pBaD3g2WVnNv9vwc
3cIp7DafeKUZuxx/dbHLDBmVg8X4i8Vpd8tVBMi/Rw8bgCXHIGR0t2RqF1922Rf+euLV5QEcfT/W
mLCftSg76LXoBurzuNxZ9Y3U2/vUzP8+mg5RkGZiCVnu+1fboP/MrKxnA8q/jfnJTx8x9vk86r2Y
MH+e5d8hVm+vl9vALHyepcR4JoMgUmZPWg4vPQaK0HpFs4Xd+HMQ/BvP/uehuHvS+gih5QKKIkoS
LRDLfBl6HGpeEPL86mpHFqy7tEdFicGKVGF/RJwB3gEFK4Kb6SYDozUGmA28hhGE/IlyT7aPfPTq
GW7iBG16ptgDHso53U9mPp0qMWDN9dKDFDxnYAGMvkxsSr0HBddQpR6OTd/iDy1n9MrdCcKjgQPZ
qEvOrGJaYt2UVnqYa31P4Y859CMZkdJZoX4VCFJ3Lfr1Htc1rIo6RXWk2Xr7/Jss59f6DUGNh+Jt
SECv1nXYsgZp19RWfp4B6Nuqf8KAedgotHy4bKCVYReim4Da1u2XAANGYawYREzNHVeiJWy8L6xX
q5EOQoTfdlx/s0Bpl+a5No51CKwn+v+4czH9LDQFwL0UBZLMain1U1z7VWLmZ/Vm/hZAC3kud9T3
fIevnH5t3NEzI9Ar3Bb4xlvl/1Ui+J+p+PfoqwN0FMcGqxZGb+n8Lc5AIhQsHxOnXsgYxqm6jz2G
FTfkNuZ7WfmfYQF/0EnNwtYv64dQLLQxGtXi3HYKpL7woc1g4RlvkvJL75/D8DFMCnsEepDQqh9q
tVu0NIBrCnM+c+PFCC8aHdwspt1EmQzDc8rEUdk+lrGR7Qc9oGjbFLIbS6fBaId9MiTiwYpT6SgY
MeBcsaK1hNZQyTxGDVDDPpW+VxBCsPSVZ09RGgfLFYGryygFHq2epZcJoC2S3Uw3YUuzn4bqS5io
lbU/1O4mTem6jwUS4+0NHmV2NUQoL5FHBE80eNwmddjZqjnUiE470HsVaHZzEjJHk8JXSpQ38aJN
nyt+sFIx38DHukY9H7F7guOJ41gYIfqPpaFtbFSB7cFvxdAp9HG2AxE3LiFKPA1pK8CIb58vw1US
+Z/vtOjOiQFlkjUXN29NmRdlOtMDkwM/wGqL9yxC90wRzYmt8eDrOctGxG9V7HCaME9tJNxGsnYI
OkKpGWtUbT5JevxlEsTXvul9fM0Tl1XnpWH8+/Nf+2dXeLdrwKck50jPkALq4bKfupUSucV46Jwh
RB+gFvk09qbpo1HOx5qmGRWWSDqY3kDbdC48R+WDpQhOTWDrdEn6RS/i5srCAveqmzkGxkDoUD/K
zU6efBXqBhymSI5tg6Jzq751s2+LdQJkHwszLbTFsbeN/MXoTQrGhl0VOlwdsASV7krl78W+LalM
6LfXkVhet0H5OGX9HmEIctVl9qjEpSVpL7wAzdqu5vhW8eNTVMrcNbHmk1v9S9R0XyiEPMsNV5sB
XfhI9uhAO+afqjfpRywODKD6lUaBEuFDqzznYkdL4o8p1Z5wWX3EdM3lBIDaMG3EQKveTWbKEnax
pvE7l5c2zlVcOWRtNVbCANLH7bCeZLF61B1oyZSDnXEITqUn7hJxJ4CZb3Zq6PWRs8R/wiZR6v3V
6PKHrIJOlMG6NpkE5bkZ2wkN/4Xy2EOokIXA1szplBMQpRgXfj73Lg6s1eOvok5f9xP0MkDvRv3n
pA62GG6xz7dGWP79X2nTrpj1Krd4wUL4QxO+zam88Qkvz4LVM6xirWhSrBEnLZHkwXIOBPjVUfuu
9ib9lziMnor7IeGbycCz9r73+fvbHHwVhYWVEuVKx+Ope20HoEkEFyi8ICN3p53s1vPJsK7bX+l+
K2lxEcmuHnp1/KpSrSlqwEPjX+IEwT7nZqdnPybjv2OdL/NysaBVqZXp6GUuXH/0Usmwm81wBZkF
258eST2etF62Adrvwyw/UP563nin72tNF0P+Eb3+NWWGKZEIbRlyuRfIz92+PyxwGOVZPmy10F6e
FMvj8VRLGLO0a60mTx22vdgL7L1Vof5gh2owuN8Z5nywpv4o6ENpC8ljklkHhdPADZFU5cgmsrZM
PbEipdwWkStN0VVdSntRqm7QVMM0TlirppXYsD+KjQbuVeLon7dDGYJeXNI1i3vc+wVFkXaMtGhM
z8TBtpbEjqwWe1F/keLOI9metrHdxKdUeKrk0h7k05jTC1vsota/DQx4RrQhaeZ32WrtSSvuogqE
VkNzh6i51JaorHXdRqpreYXr4+3vH7yK1bTJ9yUxHdKzhbg9En4pOlQ5/2Vj0iz74+UolsEtBDWJ
trY5B3CpBNo481q8BmTYYT6Yj407O7OXe+LmvLnc1YjyOTY0HcYAMcZq3xSMzOomegvPWmw6Bb1V
mfq68UBbQ6w2zqHIq8Ai+c7OouzM4C4U3NBNnOyayNq3OxyKKNBt9vx+VEt592SrBSEmsgB1oOLJ
bMp3WIOWaCygHh+yX4aH1ahLpc2Qr0aKgGQK91ukJuWD78gNk8sTHmMS1LvV9FbjUB1Ks0zOkTxd
jd23YSQdbqR42y52rYA27LFrgj2OQg6FYbxvoCdI5EaT7EX1aTnogvxF1L8CdHbxce1ss2r2jcLR
Zor3dWg5oCkIn2qcUyUxOkVy4s5ipNgSns+Zn+xN863vVLZxeSOBJS9TYjVBFWJOVdQAB+HytIo0
cmtp2p265GzON5MS04na3/UznA5Jeu3V/k2fjRKzsOzUxy95PYIaG8rctdSeXoPOEbMO/zEc84ZS
clvBSF0tU1tPNOmsFPNyr1ZGYk9JuLEXf7Q//unjxOWC2h8Q9/e7jTpocQXn7c+yelb3Heb2rVse
M4wSMQ8+V4M9g4ocvcJtn2Lv/wkWuXzx1Yt79xNWC0GNhSjzY7Rog/4t07BJLqYvhR86uEx/USPU
D2aJCvfrVOExONF1qCa2EYzYNyBpldqHORr2XUnruYD3bwduCD0xGtCjVvaHQulei0o91hnndflT
RTf3+Sq+PKZFfjtFQIr2CxNg9dGNSK7ELtPTc1Lhddu9xIbsJhPEwKzciEQuc96Qamm8ZulAIGAJ
rxauNYBGnH09O5PauKcObuusnFYcbqTB8kLrSi8UtFCRO3Qv0nzXZUcBhFA2hPREya4QT15vNvez
eT/1gV0k5tPnL+KDQOn9z1ve1F+HejLz9wqpmZ1Rgfba8X9IO6/dyJFlXT8RAXpzS7KsVDIl0926
IdSO3ns+/fmodbBHogrinr0uGt3QYJRkMjMyMuI35vCrTA6tQcZUXvky4hzoMqC5ixs8aUZ+G4U3
ivAAlmXlMS6El/lziGAosG5htj4+RicFVmr6anouLASrRsMC3lxhM+rDyY5uClQOU73aFAY1bu1+
pB7vD2uK85fWBOgKxUKJHX2aJSVD0AxtknM+1CTe8U+n9yO77/Ab7f51uZMl8X6kxZxb+AuoTWil
JDdXABu47xmbBkic0q/UIi9sURCc/zTgF1u0BtY5qQMtJEU9D/VsuBzZMvXkbjRsJDFWLi2XzqgP
wy2WepPHgyHPDTt1V75y2hvf48rBvXqDfeqddT9QjXocnsrf/wux7gtR3Hq7pQMjl2Rg5B/Xj9J6
Q5xYavGf3NSh3LQ3D6o9bmkucb9YQ7ssEElv2R7jmTplARFX3aWQQTAYCETJYGN1ozt6hfIjm3VM
k22scEAMESo6KuB8+a71QluhRpBa+VGXGyxbZFsKKAWpafqN6t2WnHS7spc+X1lFMEgqhUgTSSHD
XMxFJnq9ODV5Qcpl/QK5/h0/HacxaYy7wO2wmkIYlxowVq/VjqJPsFkrA87LanEyfHiARWaJCrOC
Ag4PIA+t04u+00lrW2htiHkO3oWtptBwDVGS4pzkIkwiYC71tHJGrAyx7ASLrRlOnZHxFpR/TLQR
gn5cGeJS9CXUzIIUukq9dqnjYxSekWetObdagsfBBU/gKA1KiW/y9g5SdVf+do0nc+GmIpkYsIC4
gA4AmG6xPrQ08kcBaatzqBXH0HjskcMV7lR5D37FzhCK1PVyM2XVHt1LN4kbEdLD01TnD1FaX7Wq
f0JJ01G5QqvKRhECV8jzb6onU12EZ2PJ+nOYrVxVFmirebvNj0yqo85Wqeoyr4/jXPObnEA2BJ4z
Sci1iMNL0P1uW6hjffaStKKtwtttRcX2+hg93WC/sqs+x1IegVPBwEFbNSleflxxcQgvPA+Ytdzr
yL5Tt1TpPcb1YPvgYRT0Ey3zh1wie0ga62Q6QMUgn04yFzhNKfagaHZ1rzypRvjvFxGKKmSuuixz
5zGtxV7gtp8jRc6Tgf7Z0DBUXAyk/1ivnekojnlFGdCJ8ZBdgSd8blPyTf4Z1hLnovy7LWjUuVp6
ESEwSn/0efQ7hq+jyjjV+I/zbhFkIBs1LVlL7AiBzU6YjmH2J0JPtaoPQdisnD7z4fIx6Hx8nMX3
GeUh1uOKWYgnpBmEx0j5kQr1yiALYu9/FuL7l57zmHcvneWKafSCV6AkFNpJx/3dgISaPQ50OMI0
uJIrUCJlv42EZKXA8DkcfXy/RcavDX1Q1TOYrq5/etKLLv/7nPjjAPMDvHu1uARglni8ml40exW2
dGqFtiDLbj6uLJ21V1nkCdHQWYKcsXKEsTxlSXLTqYqzsl0/tYQWq3ORYwmC0ExFzxjjkO88CS9a
veAiVrii9mtMrhoLBFi7a/x8rRe1sgwXwZW2qt5MgsWp4ZW2SR+2ygRcdBMg+kDNhh+TX6zt/3nN
fVr50B5n/6AZEbpYGU2GTxmmT8VZs06Viuh4UiNS++ABk+NBaDKWTqlLz7lwj7nFo9pMK1foC6cY
K4fOM/cbMnhxGRoVQZp6MP9gpixbN1yWjQrn6k3jwQxw3qEpMW3q3+m2XQvKF1fSu5EX21Fv41GP
MkZupWOVOuWxdDxgN3YWHYK/c1WkBMZUr93pVl94MeNzxyJLOxZXoGWPWXuDoCEVx2McCI+doLpK
4m+VYDqOsm/LZWfLXesMKWLaqb+P0ENdWeoXI9+7SVhs3KAvU8Pv58iwMaF5Jts5jQDYGLiz4HID
X5VQBVqOtbAy8vyen1Ye0nozBJnPvywKVVKu4oFDyCjAcj1PQJzcYBsCT9HEPTQ3DD7W4DgX3/Xd
iIvU0oxaX2pUZl6tfun9ycpq21yzLb1wj2E9vxtkcaDG3DDiqGJDYYY9mOa2Gq40j0zWP7bxU54H
bh+GTj/2bjlJO0uPd9x6bgLKHWEo/ujV6aoV107bN9LQF1P9xkB4F53btkGtXCGupAJgIDrE0ngX
5+I3q1UcYyDEIK0iZHTncEkzm/1kaVshnp60KDzOBGI/BG0Q97fC5CPtqmwSX4S+ah4s1Edi6Rbl
V9vPvtWwEvRXFOKANIYVmmewVWOWUI9+YxUyRuT68vcBNIk17IpcOGQIoerlAT6tU/rGFlqrnQc/
wIvZsb6PSMr0Md4Jyo8wVMCyeggWYRFglgwwts+edKPVr4GIm/hsc9faei/P1ZEDBYKnlZW6sm6W
BZ+0SuDBtqybCFNfyRUd3cS5A23d8snaGCdxgp/mVLZ8Za7tzovR+Z/FpC5CFFqNVaU0fLjoIFSu
4vrH0Bm3SA38xwFnbYMseJT/P0N5N94iNsVTGIuex3jUFVpUsY5RderoXWMqXLsgEVzdRUjJ2rGW
7K58VpzUDR/WboCXk8N3T7GISVBvY2WcI6T80juDS8E6Qi4AfW7bv+4weUYk3aaITYHQXitVz7vz
q50yL4V3OwVSUhwgBc/uxVHdl6zruvybjJNTh/nWQNnfRK3KF7Sf/+UKWyQcYD07Uw3f3hiw8rip
z8reSu3kaj6Gur/FDfOMsNDK4X+hUf4hVr2pIL17W7GxPC0w+NwB2M64jw4p1kvakG+b9sUyHmRw
8HJN28XPDoqfnCRq0oPxdxgKt+i9a70BGyS8olx+MxaDK/LAmndemZmVU0JdxmxUY8XC4INUbqtt
RUTDN7kzi9C1mMM/o9q2X5uVz1isOft7t/wWEbxJenS9c2bFV+sNfYSTYHQA9u/i+GkUEmcCc+wF
4q5LQnsQ/iZhsueev/Laly6M755hqTIwWn0Vxw2vPY5oWqpAE7wbUZqVPk+tjAMAuhP0+F3ReBiD
PyknaJf67pAep+bWFwLU5daw7W/H8XJnWKAesS4Bb/nJ99UfvLDyFZ5IGq5C2KKdPzhC70ODLa+a
dmsE7VYQvwWjdRVBgM9DAxpRvpOH27AS75Mwe5wADVC+8u4SoXO6TnUGQOID3sfhiE4/4GxcfBDd
OGo5Io6HoQQzmiNso980mffiK4CwxFF91KLJsK2yvmu0fGXSL4X5928of9z7gy7GSTyHnbbRdyGd
BisWH2J99/WnvdB9YQ7fTeQixlKhoPky5z3Jwats8S9iH4ETSHZ+BpqFAMgmwDZl3FL7I85T8UND
Ir0z9/+LuufC9+I/4R5xdlB/QFrFT+LGjZVPkTZRGYkLc5sWdKXG+Jduohtedt6fqVBuQzNE9CHe
hoVug15G+UfbdpHytxK9rVm+VLWwbWTARr667RD8BIoLzvcZO2ZXFP7qJj/RjgJy/nHdOAH4sEnd
5+g6IPBgTyES6gGH6HQvqKwWTHwTLf5VDehjgOAth61sTj/N3IB4FvCbW3vMBSSVzPvOCCEhtvsw
tZwaT5s6d9HNdropvQu42RYK3KHkp6b2rh8j06teF7JsK41351neVozU37ml3sZzgl126TZR461a
p1uRDENK+jsxEk91V+6m4UWAjiePTzLS12O+l+LCqdRvifQjyH+KUYMIKvid1M92ldpxILd/aBBc
y0WE8M1IAbc/FJFlK5m1iWN8Ip5ES9pSxnUDP7qqlRjldJkuwZRovwfAg1bkXaVjjQ98etIkMH2A
XjCoHLFH6kXtkMPpUvChcepyvLfa6LUkXfdjiRVynYa3fVYLfAVYTlVxKzCVJn+ptZ35yUEEBpcT
K9PAFoTBziO4a8WmLerXVmjugkF66rSMIqW5zQHWtrIBcPAYK7B0/PsIxcpRNA7WkPROJzZ/Kv/3
1/thDuAf4wq9NAS2Z0Qf9xBzUXpRrLBNPDWvziOoC6FOnrKqv4qLDhmrZ3EsTp6mbL4e8fM+V0wd
Ep0ENGz+e3HLtuKebC5pq9mjTM/jbe7/NDxh5WxdG2RxbqFkKmpd1lTnvmzsjs5vVvRQulaBUp8T
lo8vszis5CpPu8lgHP85u0YfEZeeOzLT4nZ2lZtg2dvFptvIWxhyuMiM+/Tb15N54b4zP4ABbVcC
7/jJKGHACC7VpLo6i/ftZrhGS0Q/JQ8zTmtyNDi0dsUeeUhOxW7toP58Rn4ceZEm9nGXC3B136wn
HFHqudnUUGmwt0P7KyYzWXnTOf4vVyrNGhl9LBnE/LJS4WcE7qpgvHrTbxR3NggWNsVeOQ677GkN
CzY//HIw8OYmRWuDyvWSnmsMiMSatOnPtC0dPwEYv4qumZPKL4ZYQrK0IA6VwivYB5vs0L82D3Lu
zO22dus9DM/RlX4VHQmrq5eMtXEXOz6c8mQIG17NeIjoWwyH4nYWF4bV6uIolz8GV81pvFrT5buQ
1lFe/WdG39oE75JdfM/rxjCr+fNhaHcz/vGgIXq3CkgilU7JGgrtUgB4P9zimK9LSaU3w+y27XkI
gSeIt0m41jVdG2SxBTBtyiaPVXkeqsc6wI6vgiKw5gS2shTfClrvJq4V6kIIZL6XlwscD3c4I63s
rPmLf7USF9efqSpRiRPfVoR+VPbRLXQ4x7QlwIFr/mIXIBXzMsDcY1ZdED+BA01fi7xa5rxRvNco
oUjRlHgSFeZVkKiPyG5CoBWnTS/XqNaNRC+luFKNBqWXDry2/K2HGp31/k1GBi774k+99yYHv8ry
8PWcvDWdP87JnJ/9DzlOXsyJF3sIVI1wx1IUMndYKsAfje+ss+HotrVrXTJmf1dem9uCSplxnf8N
duNeFe3gVN/GruVq7tcPdKFr/fGBlscmKW0U8kTcynEh6v+GZBd3gUO7aFfjrwnIw9Ef6l/dRtkA
XVqDrF5onnwcfnGg5rqexkqFz32VvITdH6EvKUSIm3RqHJQpNqZ2kFCm1Lghfv3eFzueuC/gAjPj
vGAfsHjfLX+/0eKhDuO5QqpPe2mr3PamM75K7Db4zPImBDSlvUgYFiPJ+uhZyL5tbp6OJFurVDfO
mk87hdOHYqmFRomKk/XiIzRKoTdVw+oVSunnoFlHIY0eAR4FtlUL2b7RIrtpUslJJIT6uJXfy70X
QI9igsJOcNoBSLEXekjuhMpR6UfWdXpfCLndljQhyyreD5VX7Lo8aY8aF74nocECBitG4DO6ClU0
f66jokJaU7gPwuRHncZbqQ0rrL2sV5BA8a7vsXzMMzcdb6gMnEux23omvWB00jZ5Xz+z2Z86q8r2
Qgu3IMtcQUlgYtaCsqHrPF8DxZssQmlRq24Lv3GSTP0beeTGZogmbcrlqEV/iWpIkXX7sFCAORkU
g+L+zsQcuOt6VxhOxWCkqOfI+yQrcVkNHlLJI/ntBO4R/ZMUWid9DM8IpEn27GZWD+OhEuvfUjho
G7mLJpQFNNHOFP05qYLIMRWsVlGT+NUPd02T/ValfO+r5Z+slHAByrJ9UKieY1pJ/Ih6U+5mIA+3
VTm9ymN3V2oGztVN+xMSo7JB7qrb+HE/7fySa7sAFsPukwyZt6o/SiqkK7XtdqJn/tZRobIbFbXV
on7MAXrpFsfkhNIB8tsIumu2AQhMKMJw8/WKv7DTsRsB/EFbVgfg9XaSvlvxg9pE8RBhh4gVt849
zZZfSzAxSE5szFtrpznptnjG6OV23UVa/3zYfBx7caKNFS0wVlp71k2qHQiBpa3+0vvNTaAo5xjP
1kpLd1bZClv8jX7F/bjhYO2a+s6T459iFh/KHGphK0HsRd9CngJm6LVvpDmiO1N6jpTq0GXwvLJT
Og22MZZ7gZZrgQ5WPQknKYh3MoymqkF8xYj3UB3w+RoOeFr/1r3prpO9n1EsveYy1ox5D7PFKrey
oG5Grz3pg/HNS/vrUmt1CF3JbQQqMO9qBykC/nhgWWrzDmWCH/Cef4h++Ciq7e8e0etIHO9MszEw
dsP1IFzLRS5UVD8Gz0UMy8pBiZQ5djf+hvMkHm30ZW76F/+Y7VGpj3iPaQ+H3A23a1n6BfjFh7GV
Ras/aCMVqhYHWZCrzx2qKUGbbQxwsb6abP36Jo3PgWc5Y3nbpZEr9+puZTl/zts/Lqk5iXq3nMs8
zAd5YDln1/lNtvUOvwYnOQN0dtbX74UsU0Jrej4pECQ1jbcA/m4wAe3TNpUwDsMEdKM74RFulP+U
XY1biUTTPCPy+fXrzZ/uY57wccBF1SrgoiDBL2zPaX2Oq99ZhDNP0qhXo6dtUOcJ9Z+Fv/96yAuw
549jLnJbah+l3OraHCBy+wUC485zFHvaAlu7w/uZAuGOzu34Xf0+bbp7D5fz9VvEpa/6fqIXgaL1
+8TwKp5B3WWPsDd2c+uwv549HvxVItelpu2Hz7pYQ0ippGXWMVpD+wclE8eSHGEzy4grTs6nhRl6
v3a1XvuyiwywT+LBHwIF2ztJsCvx6I0HI9agn2IHPr3odYTvZLyS7VzYrXxaBJ640Gss46XnkxVV
WYzjKpul/1bj5qCGLxWGrTqOxr4cPCijaEMhdcSy3yvTTVCuCZeYF78rSCkJHxht/rPYrUONdk1m
tee2CO5EjOfypCCT8nJEO5ocA2stffULnOG8JnolqbHlIbntNfBvOeesKaPUmGaQNyIj5yzX1WtD
DK/FTD/2Y/raC1aPjVn8B7TPXmo4QnHN8bTImWQUUpV023HmZuL3trS2of5gIfEcxb0boKYaKjuv
Cfd5/tyjRMUZdcxM8Snt00OgZNskPWSqvi0tYFQ6olQaaaAp7uQUxjLmQHtzxMpYVNxU57fRFS1y
Za/JMsK+dHjMfjtA7TRhOtSa/ELFVnLyHFxiUk+2lP+RR2UvZ7s8fm4B2bUBvE8DwP7w2xyH777g
X2sW+ZaGyzZqTXZRIlA58BM4yxtLUe6+3vyXDmhVR4cFnhLyYctmaJtojScgwoQ7MGVqjZpSsorY
u5Tlvh9jEdOiOAMWGDGGujOP5RFVUNRzJie/a3ZrfY3LAfvd+yxiWdu32ZhgckyLFcdFc7TpRO+N
zZzPy67mRBvLXZM4Xh1zEbus3kPtxmfMfLTbDTmK5CLNfYgRC3ZLSj1udBQev/5s87b5dEy8e83F
tsKm1Y/bMuioR9Yk+9Sbk1kRpF07bD+Xc4kfKHnPhuEWtdXFBaXMtKkwCmydjbx2I4sczK+9AxzD
cfIdgYZiSMJkys9GeFdLd4E+gElINgaFnzSSD7L5Q0MTq1PWIF2fVy2bhlKaqQABBUG/SIBizeJm
6EN5Eam7t00HZMBfadavDLGE/BplU8nSKCZAfveUl1Fg09aC85sW7sev+OE1lshxL6/SHuW0BD4I
6hyBmL+06FG7YV4jhpYEELbbMTsWVpjeJnFc3UuyVmDUDcFK9CtUJDIPESwkMDfTAKoasxpaIFXw
GBZlBhI1ezCa9LWhReEr9PdDr9lI3pjBCjcRf7/NM/xPU/mx0uSraej3YX6bauJt6QvPIzaZ2zz4
Ffv5UyU+iSL0am4XN7mV3eeGmDqJjB8O4luBqP5UE8Ol+eNGpe82XXyeNGMbdj89gO2+VZ2m8Kzm
gK+Gkzw8KHV7bUaDDf3KKS1ECQYwCKABUku0o+GxiGfKEAylxNhMGJUXza6mCD4239QUzntguprY
OhK8MpTgHLWt7Sard56SPKVUppModnqQfXo9vIiZ4ppmtq0j6aYvzFOAjr2s3wa0ncTxJKc5obs9
R/0YHgGDoOlQYYHejo3kDCpiHJHoncpAO+W9eeJUowCfTT8LrRpt9DmDl7KQ6yP4t+km9SrZiRNa
oYaIIlDVtRE0+HI32wBktbqVo2K2CYCR9zO07rK5jdoNdtd7r17Ru1KN7ERW3Zf8LAIbr/kneXwO
KC8m/W3mJVgfjnsD8CwGhA5uva44XY1Nirn8N33UweE8CCiAQyWY/xfw/3zaBOk9KHewqTMUCsxK
hWmKnksh3YeG+iS28T6oq30kfO+N8FDqzabzruXcBMRdG+evY9TaDlqEfW6yMOYDVreBx2WA7DKk
wJUt9Dk8fdxAi2gfjK2vi5mcnKuC+z0NIPS6UhqBWX+L4uMuStYA82vvNP/3d/cBKfeHNA2ICg1H
Sy89GMUKgPJzYP/4RovAbiRJK/sZA0DlcdLqz1jIWy1eCetz1P4q7ixSUTOI0Gidibh+aG7k6aD7
+z4Krkbhh88++noVXHwhDU1q9BtUBKwWJ4iOXqNeaoTqSCoBgGt23YQ7ffT+y2EW9US5Ql2Ta0xy
Dqa7AoBblU2ObKzgrud5+TRv795lcexIwTSUmcogSOluDSm9Sgi7tfTqxas508pQb0fHu4WG7Fbl
J6qSnAEu3xYUoSrExrzkuhYf4/anL7fUN1TbQ/QiVHpnqp/F8AU5bjsKhruaAP9ffcSliHqUwOk2
elZlL9xlWNb4lGtDPfnvvuFSLL1sJLNsxJnImqt7L07R68YzDWn4r19GFuewsPiOJjxflJkMVbZo
O37cxWFi+oIQiqiqBTDtfGrw1e8uf6SxjZiBPn1TZZjLxFyIhgB5h52UvAo1oFnz2GrHdiQuo3Be
iX/DyHA7hAARd0JRJZEHW8ueBLTGdbg7lA4p3nKTMY2aHCiWEjsJ5hqhCZNm+pmNuh3mfzAlf1Wk
4BZXdKfKo5OuDjrSvemt2VAG1VG37KKXEuV4v8eixYpsrzLsWvqZg0CV4uEx9VG+tjDQ1rrqWui/
y2FhN1H1rOepjxmJ+iejvmog+5vNPRDfoyGisGDyLsrstFUBYyCTnd4ZvWSjjbAr5hND60c7t+pz
Aj5hynN+D24MdjL410H9bfDBhenPgvzaexhr6G7Cbos1QH0yLjv6Q1D98srzCN5Or74L8Y9YzIA9
fDc1YzcjRwqWdOM/jDP0wcj2en9TaL9SP380BtHR9MHpwtwRC8ANU6wDmQOb2QjlNlPine9/6/R9
TU01nGK7zu9F/3spDt/lVnzUa8qLCHvLTXZKJJIH46gCvdP0eIvL+aZFVDgN/0iopZrjdRDe+uof
E1oD2OQga5xWzbeyn1/V8XAbeclNCTq2jn6BbriOE3k7tf5fLJJemLPr1B93tUVyEQob4HUA6eJD
AWTGFMP7qCpDJ+R6S3J6NYAyRd2M7g4OHxNnd0Ah00u7m1bWnnSEwGyjTm6USHfDQrZlcXA9K7OH
3LP18NkArlnE9SGmCO7qeX7d6M058MUHHxOZDuE/IX5o01fDuAoz39ERNUnGp16mz6ZGhTsm0TlT
+36TUlpuadj7xq9a954zqT+hJI6GWwAtsUKSBUWgR0R9HhT5u95mMOvXwBkXChCUC024ZbQ34Jgt
2y06ik6V1DTi2RDYDt45AR6PzyVKu41tgpfBF9asbyP5ZHjWRhnXuIGfw+iH4d98Y96F0drSpxyb
R/EM736XjLLt5/nRF+6z7n4lqHweSZ69lCm26Ci/obP3MaYAA8+BfE85fSXhVgYDhscOdI+8JYk7
hfod3RoUZ2qXQjvgoJ31I7JnXVVLOJO91gg67dbKxPKF7IhHmr2+ddTYP2FxZK4GqjbxSJJQAkM1
UVjQeyPbJMm+NBrDQfgwwXoGXqM9wQvoQn0zpuZrbf2p9GcluMnr0C6b4ei1WMmPEvLL+u8WDfk4
lK+TWNmmaE1tIs/P7Vgqvwljkm+LPF47FS7A2uaZhZ8PLfKCI5Rayp1UdiFAPmw5+6HclNjcVzG9
0c47AmPcpx79oyzO//ojHZuAHFjUK/q6SCzKaBn5YM4r0OQkVJOF2lktO3lYbuLUfBTg/YjxDT5I
uIW5U9Js0vLezL+HtbmJqUMp/kORI1nfC66ECBeOahtRNp2gA1w1+QDiK0QcgVTxd5OPW180XHM6
f72yLlT7eX++IFdwzit9KTvqN5VRms2Yn4ft4DaPqXRb4IJjOEgn/VIcyXSDyh5wP1xbPwvR5bnM
z8DGvHXn6pC6LPXnml6VdYV85Sxvgu9b5Ebp92B6o5Lo2/i2UL+pNbIXK2nAm8zGx+OZDiSdKtwQ
EYr57FOVSkkaGbRorQd/P/vDhqdqE+y73bqk14X4RC94Vs63YJLOej0fty2i4Z1SxEV5rrbTdnLj
q8hNnfaHciy3wX2wwsG/AMhnNNoIIjf1C3ULlQhEp4/RrBJq0kZJnTSFoBM96G58MH9hDLFtSlan
jWg6y83OH+qV+8XlRwDyC2Bufo7lalL1kMZ6WJWzjvc+M23xpFz5G/XO34H43TW7/htidNwo99Em
2a2pM14olTEB70Zf3J+GXOt8ktaSwnvnqqC/Z1cEIBDCbjzEbns1/FjZPJ+r7rRtFKIgKpho9y07
7GHYGhl1MdAup8ENEONzxcFG/x2lGkJzDKYOOJ1L41ingpEiXOKQu+lr5O7PlyAFVhz6RtBVqKIt
82dNL/NMSuP6rAUI04nBNhtfBik6fP2yl971/Sjyx7U8ssDL3IvqszV71/e5ExSlUwvJgxqcBy/f
4oOADYy8Ep8uQnDQHZu12WUOGXl+rHdnrOGlXloPIf2qxI5v4MIiqsndgMrHcLCupr1ApJIVR/4l
f29gJHGzRZRorS/5+axjhpHyZZJhWJn64t4M97iLyVBr1Df9HcxVRxL7PVRkSlN/ZCl22mzlwP9c
Cfg44OIOgeha3I1dUJ8HJB0SSXameE3570KbijEMnfWCPDHBfxGcWpNaRoFo43lSGy57nX7ytQ7r
BNzkpnIrcrZlPdq52U/kSjd9Fb6alWjHIQi4tvrVZ9r+6/V14ZVRzpVEY9Yo0LXlhx7z1NAg08Kw
hBUc6dleXFNdvxSOZ3Fe0DCarqL2tviMEOmaqq8BxNSbkjsGuE87+sZd9xojinhrggJxvn6nCzuT
zi7dKZE6Hro8iynuMm48WeBXZ1mGqzbZufDUVw9fj/E5NZztLP8ZYxH0armvwyRmjEYCrx1IDm48
GwklVzQXt18P9TkEmOKc8pm6QWHcWEZ3yvilH6XtRL+6OsxpQrstD+ttls9v9HGYxRv1jaelFvLN
Zz+fHDOXDkrdHOWMFsHwr9fcx5EWC8KqAm8Y1Y6RxGCvDC8tA309Zcbn9tTHIRY7OY2Czs9weTkX
41SAwsm9LX7xT0rfxxtcceEmNRNaYHkfXbepIu29sZRcoaAKn4wAWDAWmQIYlXlxjtX4xBLGvLgG
vU9frygep6F9tJKb1gBwfyd7NwE4KXNKIDF0exUt2Dq/RqVlx1249dsrq1b3oTS81kIVbkRFfxDE
mvK4EjtCR+LZjcJ0yFOpcvQ0pPQUWi8lsDlHFwdv16UDz5vaQStuolj4hnTxPUQ3IuC4aWooleah
1kkxYtGV+nOqyrZnnjV/OEejj0AZmCA5dHSvQMlOOst599iqfwa1pArx3YKrtDLrHAofc7yPk74o
C6phz6xmzXRuuBcOsrDF/MBpxfiQRe22Ldca4Z+3+cfh5uPj3RmlykYec6ufzirytXnZ4tf5SwFT
9/VLfQ6QH0dZnIRDqQtGLbD7JDSOvG9J9vr177+AzidO4QSCuZXOP5bd2iEqTQm5m5GrAFK+1Ebe
aNYu3spUmDZZvRVdVNtd7c7qV+mFqFRe+GYa10ldVKDvoC7ycRKbwmoxyk7Gs64Lj2OU3BuixXET
b1Fvv8O97DGgR5amN+o4U4IyyvB+iuZAJJ+TEkpKWZtXoST9VY8iVT6azciiDIL3TUeVeifWytYT
X4oeFd/00QpuZs/iCsLOFGZ4oN220BGt4Ekc/6S1ZnD9kzdBM41c7jR6yQMq0QZ+F7iNtbY/viaB
sOmRyfaT+ClRkUmMD6oCR7uScWsdKfokGBjrg35beuVeTKCgGr6ris+AbLrsuvbPSajtLfpCuR69
CggsV8JTqOTbNGsQ/a1sA/BXmLb3dU9AN1RqwdxKfRwPh9btZa5KipjYusZ92zxZYoavM6pe8CzV
PD6VdbyfzUI8X8aLA5dznGgn/96v2r1e0CVBa2rv4z078FQW+qTNiydkG01BK6VBVSUe9kXF3bxT
rgr1qOvJMczbm8HsaBLJpxIdRruxulPUPXPgPeiIoJqxsBEsyi4YUbtyd1UagdMMyrVOEdOMa6jc
liMVIUrRf7Suu9Isc1cMAM/9W6+4t0rlpq2aQ0VsyPLK7aRq29LPS4lnMnUnoTNdBEMpvtt9qe9b
AxbSa4nyVSTXmzRTEUL0YaHXeAlUjoZTU57R22tvogEeySQiQUYVTn2lirAt2t5p9EfLONdB4U5c
jrT0Gfe6+0lWb+HeHKbwwcQzwTYa/bpKhifFilzNi9Gwj5UNZpOqY6Eo8/WWu3TSvatfvR0e7wJH
G2oWHJRa5JkqO+ipx44tzYVjPP76eqALt96PpapF9l4rkYypTCmefTlBVj7c1v690t4l4r1Cm794
8jvNLiDNtpjg/B+GJnJxx1eBuH1ipxSROMVVHElnJQ6PFf0ZpdcOXoEqXGM9iuh2BEbzVEyp6Bj6
tyRZzXM/C7SYaIXMTXvyPkAGi8NACurGH4tcOnfDN3PEf+KtWq4pGhDhhOUzwccj8YxtXweVnXb9
ymF06SNTaqDWADJcNpdUoBEws9UM/XjOpVNtgloMXgT5NGb6ZmWiLx0QuoUcLdpMUI6WA6WK0Mua
2jFQceVVAJDFZNdGwbHSpJmeSgd6F5mvJVKHoSoj3+pPB9+0dvXArerrR7l0IL5/ksVq4yNAtWp5
5RQ2OrWGKFEdMV87dj83GoHtvnvf+UR5t3saJfZISBnF8m/k/j73X+Ox3aSiusn9ZqWycXluKeNo
wM1IjZankyJ1edRP47mGxjmmL0Hx9PWUXSidsENVUZ9xNxg+LuU7dezcraRDSBxwwI2pgpwjptpb
wGRUMDBjq23rmB6Q0wNh5uob5fD1+JdW6fvhF3kqV99+GnyG17vMlYsfBo2FWn4twn8NCZtfEzlx
tGtg1WiLjzYEY11GLSFvAjGCnI0rdivYmkuLz/h/pF3Hcuw4lv2VjtqzhyAImomuXpBMplM62Sdt
ELL0HgTN18+humZKojTKNot6UYqUEgQId+89ZrIxsyzo1bIvqNoGAbwJZcLLECFDiotyhJqa2Z3j
Zn8/YH82M5vjOdVLuN2j9sDguddp0s+MHk3dVeem3rn+zEaMMSiwQ7weEv0Q1CzYdQ6Tvqw5kzz8
Js8yvZc/uzMLusLaomzopXoJhdxmYhGZfuzbbgKW5EviNrtkaVxpPmJmLzgAzt65sI74eQZOS2h+
af/4BNM4fFjOaT0mQTQ9QZJ70AtU64mavVDlXZCpEBJdyvzy5wa/yYB87vNszo8lzNGVGjOlgkLC
W6g5vac43c2kLKTrC2jHAFoJlPu5rMA7LPWnns5OpCBTBk1Q9LTLX+CukpgeeeZLwy2WNu6nW209
sbbU58Y7Jjsk1fzwESq91K3hOvFvECw/j8EsdrFrksE8uMcY1A7usn3hyAvbT317Hyyf2bJRNsE/
1fA30gafG57tqDRoKKuaaRBc6WXbcK0vew+TzpOrKa9nLor1XbQEwkhzmFsvEU6dy+p9kw/69Ajz
EkRmjEoJJz6w1JbiwvQns49sbTn/nL/bN0wZtPaBpDeb37w2kqxEIfqyLBx4K4M40lhX4y/c0cGX
CZZp6kh108YXMHkdCkfzhpU8p6P13VYCEjswCTp8g7/wGSHGYkGKX5LL3HyxAIu23xlC5+h37xJR
8/kNFy1CEcmBGTQ/LFkH2HnKB3LZKsOqacQqS0Xt8akqK8uROXo1Xhj13kBWoEExGwqDN2VQe92A
mhiFWyE9qSK+0gCdMFO2KoZg0ee9KxCvVLF8qIyLkoplm8ee2tV7vcpuIdT/mjRp74R6CL+lGIbk
0nLfLTFM6GEDyqegYA1JkAuhpb/qtryFV7H3827y3fb1odPzYnDWDXCRkB25LCJ9GcfqkgOiWr2S
kR94C8xuaUJc+6wX2HeX24+tTumnD5um3pbpkFgYaumDT79C1sfJHWUD/6IzqbJvpg6BlR2KWJN+
LCz0Pjc0iiCUeo/sw2AU98kg4HJSecGorH8exW/uWR+bmS/JmEmKkB6ZGyMgq7E6Gna2PNPCNy/q
UxOzIcuNUdUatRmRW2cXdlqCbUhdmhsAZ1QEZD4arPSq0HZSRsexUZ8rIWvE+gMBJHK8BTCV+aVu
xy4UNLBX1A+sT03Xrm8BeXCAUcPUg1HvyFYaGxYZ33G4XHWw16zHfavAgBkeqyRST2qGQoY9wtAn
7qAfUqS/Qt7+qhsI2+QVQtA0tuKFwpRhEdaD36XEDwMBYyhwV6Rc2ObjYNjrwNZg+22cmcnfvQNY
rMMRaRJqQDLm86vuFNZ2YmTDZdRk60ZvfERvZ876b8rOqOV8aGN27LBQZJG0tAHzNli1sHxOvPhq
IgeDEOqxR3FKN8MqRQXiTDD2TY3QgmmdCbwIHFTIF5uQQu9J3sBE7RI5GQQLGo7d/CrCOecDTt94
eeL8E/yj76bcx0ZnFw01zLqRVXy4bJHfICfMN9CPg3HRaxCwBK10VS448MuoIDaLkR9VHyXSxbmK
+3ev9eNDzF4reLJ2lVfoecoa3+xUz0QK6ee19R3x+tPozl/rmOhtDFGgS5Ovm2TRt1AJDSPtCK9a
07zvUMyShrnl3DyH1f22c5NfCMT94VA/L2YVhQKWDQummkHk2ONNcK489d3+Rz80MD3Ah422ly0B
X1gZoMSp7MZ+WBIoGRZgCv88gueamT7/0EzMqsyK1XC8zGMYU9wMDVKc2s1/1sZsNuqqzqoUiKnL
GCJSRvUQW79i/ernNqbJNLsCkI/DNZtsNFXNLI3Qj0wZL1IIQinq4IzFbQl3oknb6+fWvl/VEMum
kyg/secxX0CqTGdhPMLoAMm9EYSqCviGVNukAbxyAhFALUQ+gCm/rLDkc9vqPWokQE6d08jGJvK5
5zqblMM1Al85DZpB9rwazwuI0kMrpT7A8+iJShuwRw0k1iHmFypRlmFj7eosPxFI6LmCdtGyLOWw
gsNW44AmcJsqGZyXIw3Rv8E2YLe9KlYTu0pdI41SgFquaTH+GDBPWiTPUYWkuK4Ae1UHynNvVHAI
avQtoOmvGnL8rlKA3MybDkcJz6qV0LQHA+RxeASaXm6V/pA1q5HiDKqTDZxe7to6CFe6bBdilIco
St46sPjdsNFLxy4q5NwpICWFaZ9kCPvRgO7DotqOATxolQHZ+ZGRhT1CqTwWOSyhbQn7urZYKLX5
EqvIL2stO0y2sGUyXFGinFSmbHTF2EFQYMcUIBJFDMFO0ltwoR9OcXGrjdpeSpC1r+B1AL2ZHGzs
nvW1M7ZQeGxCjeAendvAImCjMUszWIByD10YXfaLMm4Vr4fIvWFADqyO4EaQ1o9BUOyMctKO4bD5
6USpw9QrzYAeLGCnxDAeam/fNtx44tL2Ah4/wEYkc6QRXFom+Kp6PZKrphfS63Kk9tvoEObqAiDR
PumhjyqXaWaeYMfpGlTANdF2CF0LDWBT2r1WdYq/0hYChqBE6yAKDXycQrcJUGC1HMeFqQ3r3lBO
DVwda1n5PY1OKo8OtaHfdgQFw4TvmiTYqqrqoU7nwTbCb5mEhr7mNWXpqIbweojDZxKjFC3GItsN
bbmoShBQy2Zjq7U7oJpIksIFcfKtR7GuxEW5b9vV2Dc+jHWu4kQ6A49QQT6oXXRJOw5ev70AhddR
2ocuhvCqpT6lqQRtEGZEkbiwB8tBGntRpbmXFMZicpGEq6LXGsIt9fJ+1CerzwL16F1mgRKS0HUB
BJxKXgJxDbCtF7cYJQQJTQfTxxq+NRqyX5C3Rx1loZcg1YCO7gzAQgS2b1g4IWW6NNS7YawhiVDv
bA5Gbyl2Qrw0urkkRXSvVBCV7QAGbSTWUUFVty2j9dhAxUdiOqfbaQrR7ElUusdCubDwYkaLLzgk
zxgc2UEAAvpdOiA2OmSIN3W8Q54JtUpYQAQXdVn5dq67IFPAey3x6p64bOie7KJeC8xSLe23uMUu
7QHTSkHu1WJLJImg2BZDO4D5lv6GSxdsBDDvldFtofNbqE9lButkJFUC23YrdgiLzgVQecmDu15b
g/5mabBZQukX8ymX0NBQXosUr2hw0yxxJCS4kxFvsVS2XL0atesmhuDqhMbF6rbajZJvsMYUTtys
3WpNiBtluCsiOCVZ0dXAAfQnsEmL/NGAjytdQYdxxTFGpAy2qa55HUm9BrXi0IruOo7KYGM5VtRt
cgEzKjK6qekT6FKMKLMq9WWSbSsZeu14V9mXdXvI69Qt9MJr6FVewNme0SVISq5tix0053CS7it9
WJd5uQUOEp4/1qFLSwe2o+se8jqgIlxEdryK+CV2QZfA1B45i1PPLgIV6PQa5WWabmiLLVPIW0lN
d5RyX+j5Gsl+T0SIpCkqKnCFDtdFCLaWft+mJ71/GtpLxl8b3rkAiwCboaP33Fda/ak2xHJMTrS5
Fna3gfxwx/R1nkaHBiTqoZnM9GxHzW6GtoexCV/YgHgF0CIeKRz5aoD8upOES6Ce2EtB9zzakHat
9rBOi5DdSWGVVe2YPi6MdAS57igmIoKtuPmwigeoSSq1E4FoEVdXahq7w7DhBqRtu3tUlYliO1mm
rIxQ2cJjHABnYMYRwFQXAtjS2ObO0D70JvPjUl/WtFiCE+Dq0CIczTsikFDT4+VQPowtWIHyKhHG
rZ1RbwiPiWKtsxaxx6h5IWZ+Gb2AEggDMrcPOGqngBwIQAmx2tguIxs4QsNr65EzLFvrsbUbpxrW
QXTqw9uBdGtcleB4fIecK0+VRRjqyyhTFzWUl5v0gWXtXQ6qTjV5vcp71Ux9vag8RJ4OV4MrLYGA
u8yv7bHcRlGHGmX9kAPdXlvjVVsvYvuRxz4LzFWBDbAoyxUTD0N7DAvN51rkFRyn2Vh7SlCjsqts
IkveJrS/Qvnc0aJsEaXGamyBGlPBg4OJWA2CYKHQyzgtF3UVn2xsPDWs1MrksZP34SSmFgIq1JNd
kEIJppIHhgKlFfNDT9J1nF0WsQA5sltW0HLUxUmd2Kli3FvFJK/FeexIcKBBrICktdnutImeX2Om
MMOJ7du2nLYjCxKo5WmA9wkSP4UJCO5kRWW1S1MkW03AAVjLxcqQhtdaYP/VEqCGblyzCPrK6UsU
QuQ0aP26DnyOmQXY8SIQAxaJjlVN9hGpg51MYFGR2zUgvSOA4gaDje+wbwP9UKXKHclgIc8sUuBN
ENNlLAM8pNp0QufQ+KGQkMpVvE2OcrLcliHO9n6AHU5UWSOw5TGe4mCHz7LelZizFgSfWhw+beF1
gXQDGS8hEO5EqXayYUHjNT1FfrOO0YkybXdma+Nmkw8vAGzcGUGiwEoRd8XBonwlhgrMO0jPQU95
cjiIRsNhSjKsapk9Q5pAxQIw9gR22XGNSDroMV+TMCt9kgAKiTAbj5Iq0ULGIawwY7DeE2gZHQvD
hGW2yN6SDMbCmtamq7Jp6ZF06USkuMYlSF0yHlnez9fUKfr5cCl+vxpCKwGlD9RBgYeckjkfLve5
TVGCF3l7QFlr1xqDn0RHyYUfDOYmUcWWt83Dzy3OAs8vLc5yHTVEQMOCcXHQl8Eq21jrzrc36vZc
aDnPpP+jHWB+zenOr31RMgmNWkDnA+1I3zzYh9Er/RTG716wxiGt+fBKhVXCv6zr8aVZ7fOAIqrW
g9BUxCFe12vFaZZiC8s7oLkTpO3PdnIWY35pbVaIsbS6zCko54cJXgzYhrYINsJpAEd18z22zUX8
ei49PwsH/2iSIY5QYQv+hYpOisEKssEWB6q/iNpwE5q74lysNo+e5q3M2eijLYASHfD2hOigLZW7
Jq1Xk76XBYkIfXIvqeFajwKBCv0yrUKe+mAp/MzimGfjvzzFbK7iWj8SpBnbA+Iqz256X8ekqap9
wCuvhtxedCp6nLoENAVsrS0EKH9eK9+NNfYMG4aukxrB+yh9WJ3MjOykp1V7sCKEFvWKw+SjPBMW
n2tjlkXgFQ/BeQnbg4wuCATqS+Fa8Dz8uSPz5Nr7SH7syfQUH3pi6WFj9BwXrxjie6yKXaagroO2
vTFr1hL3CwEjdS6Fm6W6Y7J+bY2AYaTg4mm7lF0FQXCmfP7tFANBy0BuBsgyZGlmj6TSTCOlaA8J
rnD9UPmy3lgQSK+hYFwnIEcU5i5UD6oYIbE7qcC2Wx061z8PzHe7oQ0hPIrYHNwTNn3+YVy6OFds
OQztAZrky1B5KkW3CbJfQfLAqruIP4OCdCZr/t2W8aHFOdG2bKy6B0uqPUCoZtPUIcQS+nOd+tIr
QFUQ6KGmDpQ8M81Zrwb4EcZ1ESRHU2l+tSAeenrUBAsYLgcuXAmeEl3qe2GazNU0dqh1GiJmbp81
CntoEiIFOXJ5V/AX3eIbgdALDh6430JGcsDixz28Dl4zkkNN7rrOoV1oq6AEqesSoPSkyt0QNDQT
0GaS1cu02xoR8GrKXd4EXmC30LKL6G0h8q2eqxCIUFeo+Hkm/BmRRXQL4zZX742cLccKF1dFuHZG
FoIjJQzC6EjIsg+Chao8tRp1JjftsM/cxsaXjs9akTuRpMsoGPZxdJDtZTBkz4ORvsRDuTWIttJG
ci0JFLTLskXECz5VgEkugmzf19C6KRCc0RpLoSjFXZIGJ9MA5yq1EYOyTuy0oltJcziwPFmmqnyJ
R4jp2Nqi5nTfq5Yz9Pa4qiYhbSWNqa+FUQLN7+aYxOFNgts7WJr5mRL9l71jes+TPx1mL24Q+uw9
x12dQhKbx0dRncbxNQeNOGjPYCfmrCxQsT41Mr+iVC1ncgiV+KhA9m5p3DY7+Ic8hbfas+XEK3XV
rtpzjCzzTMfYbONXerj2YpEkx06LtrIXS1YUnpVD1lG7w00YWbIK0w2IVLVaJUI/juk10bSNFZab
2CTHrMWlMmSQMisgHjKW9mtckj3pCn+Ez2wWJ47KAiQFOeIBfgs9v9cIpQlXKv3eKMBlEab9lkP+
vE7yXWcWJ7vTDwgiePVkgBJYZVDRqMlmkPppNE9EvZMcsvHRLZJI7qQFwLr7iT5nJKEnmr1mP1UQ
4Vd04nVFc8r6/LUTBxVehiWyPF6WS3HEBQrbvmG98kRedNL6FanxXovxPYVcQwLkgAzaJTEFaPnm
mLoVTVG7LNLXQrdMl5xzzZgjP7688tklikQKzUyCecUGWMshccJC25Nh5YMwyUDVXg0d1DU01FTr
SRzkhdmvbECctLHDU61uRb7USeJJ5Gkycfp5wz43M2Y3LkZAeubIwR0ze88AzKMx/EX5ObVa80vK
djbpZ6dypjX6SGAPfTQYXSsa9RpN9RWhL9PmrsNmlammr6BkYbMat1n9mWWgc4EKPwS5GzErWI50
qN2ilsHaSg3TSVukY+hIHquG6BeWFd/p+bWGpESsJruGZktYAC/CChItWblV4l8UmDLB33KkAwb4
QmfBkyw2Y4UEYYo4BVqodTguuyp9SjBxJsRvppVujNqZucugL1tabCd0yys6c6cMhDlCa+HQEh1j
ncM0rLiTZrgoA/1ImuGxYMk9QG6LYehWqRZu6xig4R5K+oO2iqm1hu2BJy2xDawWDGPm5fqwT4Hv
bazR6XpAU1Nkq3p7+fOLnqNBvkzC2f1ASyJDxszG5uYbS3VRbLreBT0H+VEXIsGgPznKjoOzGHmB
122qrb6F0/uZk/Sb2QZzVDDNzHf3zzlQdOCmAAAOByknJxRjYSibuAFuaGe6Ok3aT1EgDFE+NjOr
kXW9xmq4UmC7cwlYc85kpW7vpTu6hgvI1b7yiMudfDOBfdRltzA4GG1nZcVmBZppwD89xew0sflY
du0IlejOraB5sEp9fl/1S5xyHjZKB2buugMVpGV8OockmGOR501bszCYJw1puBYnRxuS2etmGR6Q
e6FLoMtWSrw4F0J9uYJ97qg1O11Guxlla6M1wjfW0HgJFI9/fqNfI5f3JsCjA+BFw/12NnkBc0x7
COAlR+El+0nwsSncbAf0yhL8mNY7K0M3A338YwAhbIsSOu7SxvwmUHZ2gJPBSI6a1NwoRvKRD8GK
jcgXFl5vZl5nPpTViVT9mZ5+O5Z/Njy/Heh2h4RcbSXHon02YWmUsHPYoTkJZd63+WVg4OMY6jn6
BrBD7RM/9w6Bo3cnG/96I3xmNQsXAUdgZzpL8/yaxphe5If+zY5CtY6NURITA7tMrwGE5MvS7+8g
EAl4lhMczcpNN+fTGN/uOx9anTaMD2FJQPqBK9HUatgv0j7xSPUWp/Tf2d0+tDI75JRUD1BSmlqp
YidpT0awDQv/55XwzUH6afxmCyHt+76OQ8yPlL7UDUbwmOdvGbv5uZWvweTsNU2P8WHAkkTPh8xE
V/RlyB11ASoBKhkJwIJ0o0vo2kFO/V+ltn+ZmLOK9qBRMwN4ITk2i+QR9/vMHW4KF9MSFavopsLc
BHOnd/hh8JorsNwhU3ym2+fmyezg4EHeNhC8xuiuxVpHoLaI3N7t8S/Ee1ygFpfKfz45Z+cEg1Ip
3OnRaFTdhnIPyRs1uz7TsTPbyjxKblKVQp0W02aS8MzponHlqj9BDy/dY6p6KHAmqDoufm51evAv
x7BpT0IFxIJWwex9ylQPzR4pnyPfiTVZBbvON3zYMp5pZg6J+WPe/NnO7K2FJjSSAhPtmBBuQflu
pR0nfefkcC4/ea5DszcVItAtKhsNTbleshIrtkQzZ4GAcxzrvEPv8cSH1Zeidppp8D7EQiA+Ksr5
ekLtQteiuInc8jZFlGi58E1RnHJn/BvxKXaY/xvNOdAjERFpAxWNqxsgSSAFsDG3oS/LhXDqhb2M
t8gZ8nOv8Pv5+Wejs2MBZnNJD1kALLzULdeT6zliPfkCZzr4Vwyrim+7u3Mg8f/nLPqz0dmpMKDO
qZr5+35TPLKLFLjoxI1vuQ+5eECU84fAD+5+XhLn5qo2OyMCTKBG1TG62e2kZxFt8jsU1BfZ4dwV
hk63rs+rTzchOTDRyRnEK+coGWJmYS8LIY/EQm2xM8uLUJZXsVXt7Lh6NhoO/SZI3SvZugTblEbR
dTTIC7hLS0dVOxVaxagfM3ZEauhIFSiawsMpd0iVApFiu7LvfC2CPEMDoHEOQ63QCva6+lRHiGJS
WmDHhqzEYtCT7h9z5b+e+/8OXovjP7rQ/P1v+Pm5KIEaCUIx+/Hvu+i5LpriTfxt+rP/+7XPf/T3
Q/maX4n69VXsHsv5b376Q3z/H+17j+Lx0w+LXERiOLWv9XD52rSpeG8ETzr95j/74V9e37/leihf
f//tuWjBdsS3BVGR//bHR+uX338j07b8Xx+//48P948Z/m732NaRiNrmy9+8Pjbi998M+lcYh6sG
tPwMpGDZpL/XvU6fMOOvE+0X1lXgH5lQuMJxDrKnCH//Df4dfwXYGDo9zGCIyqCl89tfmqJ9/0xT
/woyFih94ApP+hW42f/v0316T3++t7/kbXYsolw0v//2bg76YUYipQYNc7BYGSBbENgyZnMfVCQ6
IXl7l3TVbSS6I2SELpEsLZy+gWcNRN8WoOZXbl5CJ09G1Zrm1cmoqnRZ1HAp1JT4zUbGrKW6U2pP
piV66L4nyLCGSGmOKL7CtVrNIf+qldYh4I8EbhJB1u8MEW2GGlZoSDBYVnZZNoAbl70GzEoSPsbh
CC5xWHlJFULiT3Lo2KDeRACe9VoBN8IyBMyygXIdsUAKq+AF2GrwHOW0grXZOXQine2E74MEVTW8
SFhAYvnOQrdUKVgfhzGsYHyI8GEnUhAFSGSH82rSlO3c0IivC7WF/2rrhWOwbQnqs2MCDbCOrOs2
3tIh2g0MCr/M4js1R/ynl6suq66isTegZFsuMdQBNGZ7+Mqj8J5yvokQ4zjczC/KyFi2PNpbY/IM
eOF1ETZnbrDzWE6b4ikw4CEOMpEXMBk+3y05i/qKIu0N6Jd1F9nNHjpHrhpBiRCJHaomXlq3Pvwh
n2gulmWYXXX984d188fM/DgT5/Hx9AgMRCjTmihyTJ1fh3K03IdQXvQKoEBCO1013Fqx0nh81YrG
7TRrRTUQVaE8qFlneWCzW8R746hYACSN7kPdaNb/nFRaEVGr9GJu+OFIUPODafWDlhqQVJzEi24y
rjthXnl2by2CACKOSgW5ytpvUn/MwusMOBGLKQ6qxD6DTCRkKnzWXZoV4LJ0clsprlTUCxJQjewF
PM7PCG68MwQ+ruNp9CAGC5EeLGMcL7PDOhiMGOh+sOvV5rkmgKslQ7cP9AjoPMlGNwkqiOlDub0e
l8NgQjb4GThILrUavjsWvDZ7RwNPhXOYk2o5IKvBJngumHWrdn6ndJu2GY+AaCROTDo4ffJlNmpX
sAK6rWzlTMQ2P4418KXhdg/BFZj6mVSzZltSzlkJ7mIrPATEO81UbuAMdKFE7E4E5HGgSJe06mNr
Bm+NoZ8pXH1dB0hmIA0Oqi7Ey8D9m80DbWwKQmQAgcE0YVCQpPdhgpINBcqlzkEPy9ZB6l+YIZKU
OdKDfQWj3p/Xgf6ex/j0KvEM+iToBXU6E6XD2RV9DJVex46G3SQisQNZ4Tds0gucFc82FMRNDY5S
9F5pZQfNa+NoVxBNadWodFvFrgFJhA8a14D/lBJ0qjLTcD0IIVF1ocAutmWAwtQZw4WOwuBqzLFZ
G88j5ZHXiPgpIFw6ST1EQC7iW0WTrfQRSKNQdUM76lxgaC/NDlBKmiZb0lTQZniII7hBWLtMm74Z
fkPgiJTuYEF9URsz+E2iRFW6zVBUjkH60ZW23zMYFdctWzCp3wskb4N+N2T0LuiSayKjLYof26zQ
UF/QVw2lK7XRn7BzhuNeSGunlOS+MZoLnZWHwhaXkbSfgSK4s4TxHNvRNczrNgO/shp613N5iaJu
6zZttaLgxHo9f6yk+daUYwMoFCZ8buVQ2VgagBbaWXdb4YvLGuhZPaH33GwuKFxjKo0+ml2yVYJ2
AS9RF/Bbf+TasplwQEgm40jKDU+0xLUH9hyUNnwugGjqCog2JCNAhel1R/Am9VpcwkZ2TU2xKDv8
Rsasq6p8CUHKyqvCG1hynWXRNlTtmxDXwwA0/aRmO6my574wjtN/Tazd92CHBQG9TzkUR7Fec8g9
ZAG9g85N6kI/9V4E1ROkd+IanxsJShvJNJqN21NIlEsghqQBzQgVbmYQVX2zxshCeh9iVzTZ15Z5
E7fsrknUtaYjn27WeE4Vf5PK7CUX1wYXl3AHYU5WCRzaEK7tI7oqaOskKvTZA1YmENsh9625aKGl
UVbwDatKaxkY8phOguV6FrxJQJJS+C1Bu1W9L3RyzyAc6Yy6Dj0Squ9RW40z7DVSGwtnDOkjUFev
DRgOcQfBiFGDcwIkeYwGKiZRiEbf+8hi4dVUgauvtmRGtIVYSui0wPchgrkue3bXdbjoGntM+Dtu
xOumVKGPQzZGq6IsJTAiomXPcdO5CdTInQpFgnSoYFHHsda1Dv/ThG/Y2d+sntyPBgKugEEKlnZA
e3eTg5WhhW8Ww3YfdQTWgwBp6fVVpOG75JhYUFLPD0WVbUEiuwAI/i5A6rItUWlTrfUAxUSvzovQ
4WO6UKgcIFsPw7qiLy6CEGjW2AZoW79gDVnpGRZiR4AuFiZkiYX62A+AeYUjgAWHVOUebco1r9Bs
q6So0xo8dSjvry31uTYDxARdH7kpTQSkXyJHL7VHq8XTN2W66eoWBWmrhbI8XQapWcEfpeRLTUVq
NQCUIg83QD0DplnAf1RFDZEH9g3AbhDrNFdYxaekNJ5hjXYBOymchB3S+K32aFhiV4TKCk/SemTo
gJEE0DDS7Q0NE4C/oRXl0DYzoZkCU/beM4h4CNW+dZVKf+R1pEF7Wd1Les8M86bR+lcbas40w5Dq
OpQraoDh6L2swKTMeJ+6TaLtC9CKU/MZZ0TtyMa8qTsLFZ3cC1h9weP4JB41kilOzsybvtEfizZZ
jlI9RVy/r1IstNB0YTSwReF9dEYl2ub1s+iNy2rEYPWhDxAK7kP6cxkGYDKxdpVGQNaBW4QJ3YpL
POcVEtjSjbxoF0eot8IjJ1CNYwjDvH6SSLa0DJUsoPNc0IYWVcdxa7X0NQ+x+6rws4WSTZ6IC6PF
uTcZp2WmZ9QKhGgst+j5GwkUV8RR4HEtbQD/jB8oAfCggt+lUSrrVtN31AqZk6Zh7XYRxJmgwZMT
PKeluFn/OOFvunSKES2XCbbpEWXg9q4/2zW83KDDXsEIOXuCVyHqwRwKjl1EhFNO6lzT0ZNl+n0g
KWCRafUisksm7juNrPGNB8tsOyfqUDkdFXYHYNeuINdG1l5oZn6oEusGqtc40oR2B1nq7UDCpezt
SzJgqdJMB6qs1keUloeFLgn1ghQFMKgv/rKnM8cs7Ju8wSNBwuRKj2PoV4eK29Wi95mNovGE+iHA
8XvmKC/6EXmSMo1vI9O+0sv0WHDIVCc2PPDyA1zKPQ3gdLO9+vnsnmcvcHWhuDtDzw+iJwYgBbOs
l1110FRKAb/owvS6ttvINUNQIxXNh8T9UoPY4BgYx1jFSrchi62Pe5CW14keX6fYTkOTPv78QPMq
9/RAhqbq7zEmHKjfMVMfslZD0kZlxoXwWq7dZ+3ghAldmTaudnvasAggGMDYp91xbPR7q7RgdQGo
tWU2ePE5dfmI9wny5kElcDaRBgGSGQjHrMLG+POTEmO61ny69iACRQACfjYxoM1rz26wBrMSPWx1
2+v0Dpjk6jYlkBGl8UboeO7I8hF55U7TRatsyK7Asd6ZcOQAsemQNeUdaWHQnFq4ocV7vbZHR0R0
wUrdgRrtIS7ChUkl9l1xyyy50AN1Fxb1RuvGRZ1YXidDyBypi8rK3FqINyMmmJjwW++Cx8DobzR6
DXAZ/GPa8MIs2o3aCfzQsPsxxqlmLxVJX1mPzSi8b/OOOYz2fkj7fUtB8QAZRloboTwN0DYZ+SlQ
rEPNMw9nBvRqIC2HWJuXCJtba1GgPFFr/ZtULT/Qct1JDOMe/pUPpZZlC2HpuGyFrt4HVxJYplTm
vgoXq8iK1lIA9jxd2gZfYg3YXbBW4ohPVBCvt8m2qzDH6mpli/KxRERDEuMAvi+w2/ZNkw6+0ltu
1z7bPD1phnJRkfCi7G5UnR4gd4XzBIZd4lqIyLfL/CVK8lNb5Zd6wqDzru9aglpcoHp0vMGevOLK
Y1NLl5u9XxUgXGYEvsDGOoOr5BucRfyQxxcG+IQqHd7snKMGTOlFC29c+AQLC0wcmNZdBzUO/1hC
QxveM/u4IydaTXpdeP9ImUSeaQU7ipO2Gia3omST1xMnZHD1/2HvPJbjVrJ1/UToSCT8tFCeRSdW
0WiCECUR3ns8/fnAfe5tscijOj27g7ujI3qgvZUFl7nWv37jGDs7/oXJZ7FI8ZWanLFcyLh9tbVi
XzZ40+bNXaa3SzGNGCC110MZHZyhual74yWepnuZUi6wS6noltx+RLLi9d3OKPv/js39j0CzY57y
v3Mc7AN+9r/D1Ta/8xmRqs//qv8XIbXZ8Ot/htRuwvb3BzRt/tf/QdMUvHP+RWumObYt3gEyesN/
4LT3P3J4uPAscZ02cHv4A0+z/+UAmnHeSFOjwBPsLf8HT1Odf+EDy1+pWSa6b2EY/wmeBm72YRub
fepxmtCw2tZNgL1PBvF4q2kOMtPilCbBXeUk62BogqVZICOqo+k6zTd6BZFXq4a1NEf8IJWFk/mx
KwqjWBaE2y1kkuExp40rK2hhd1vjRplIPcI6TsuQL8JNjIgyChhKL2rDvG6S6b5SVeOQCnNDPPDK
d/jEncRtVbhJsblRQO2cgJygdrzOlDmrGwg/Q46jHSzFcu2sdckWh9bzZFnHwop/Fuq4QyNTyegq
LPX7vIEcWB515W0QT0m4G8Zk3au4bBK8QbBVHaBw6/VtXHrrSht3IcIGRfcPeTGRQ3E7JYbrSXQv
jrXOkLJFOUhhJu8GCwf02RVA+S5i9S1KtdusHW766UgewGGq8dslASIMl2pUnpycllGJ+qvWxIm+
DowVKrRlZG2CZCIOWP62h/YKvO3FC16G6cWaXoWSPjn+c2ftkeCuo/qNKCZroEvJbht2SZp/AoJf
w6bk0u7q4hQkT4aPWo92L77K41PvNW5ETEdZnFDkZOLk0BANxVbx7pLwXnpvwv9h+nd2dOdZHgYd
5JeIe9Pb1F63jJVik09EUJavfl2dyqlY8fzdCvc9O0FB1t34+cEpblrvXnGe9KRnapogs9ukyjXk
pQ4FXLxw0rtBGSGYaevEE0vbOBjZAyBgVXxL7BtnOub1rTXtjf57KQ5OqNyk/qMRXXeSmBNDcYXM
Vop55Eh8bosXPby1tOexlStVi9yubQ6GFr54TbyBIrJA6OqSQaAts/xKFeWm5BE11iGQGDBrD03/
I1LMG8/cJfWjFfzSen9VieQuY3BBA+QNBrv7rU8aSDNso/5nP/4y29EtpLWwB30VN9g6Chs90WsT
PzvJU2Ydm5FwLhEHV0Px0AMu0Gupk3LS7O7anvRVNhDLo+TWqvZRQGltpa9okMZNGuMfQMDbjyCL
35Ky2wlrU46/CZIehns7I3HUuBm0cTlJzFVQ8cHNK7Lqu6cfYjPeJZgEJ75/zMz+m3SUxyCqSYqA
IauK9k0lBpbuOE+CcJM15k3dDP9/RMIM5n1EYrEL/8/7+eOPrP3RtB+3dP6Lf7Z01RL/gkPwjr0a
yBBm15x/dnQGJv/ClxVAGNtq3QCW+2ND1/41O2aTY6BTMGqOafx7Q2dAIg2p2Q42aDaWdZB9/4MB
yRnrAkdu8H6OB44bAldmc7WPyPioUDtUZTecZt6atkyWvr4gHVmum42yi66DzR/35gsY3Ga080cZ
/N/rmaC5HCImtpFn6F8hcLYp8H4/ZQrgShPLV10bdm3NBmg5wwoP4Z1Igl2okImixQe16x/JLTLd
opjexprhdFrfKijqK10pFmXXbwjJfSSM4XuijMAEHgRvIe/zLH3WAoICEKjW67Sdec/qAOm4RGI/
Ru2PLlc3hdl0DAGYp8RVfhPG4e9MsaAhMohGQNv8slWIwIWV6RuZxM3G6URBjEfKV4T1nC7wrlIb
WW4SRX/wHGDGMopc+g3DNepwO0VD7sq6QSs/omKfpgwI2hdEEU7+4OZx7cAzRqFuB2m27nW8yr2u
fRxj745Em4SQHXVFtDHi4A7QgixUFG1FtuO7X4rEXhkW9exYJM6iSZSW0Ka+hXus3vUpLWVu5Qie
pfPoqWhD1OFnoOV3SV1cQHLPgOz3R/mPNmy2dnfwD/r46rSRJoNuNPpT6MhHNdVQnBdubo1LpDhX
CUwB5rovDrQWUo3+/hbx+p+/RGSM6rz70OYplc5WNq0I8XuidCc0frkfLmz1bigviOzOLB/my9Md
m1X0mUkiKXc+Xp6O7tT0iRc+1bWJQNnwcjd3Yrnga4E2ZsiDVvUveA79hiK8xfL1TevjB+Jc8PHT
rft6zN5yh8MjShx7MTRF4Cr2gMIswkIXY4PXSNPQTheUPuUIZmIqw11sBtfGqD///Wadgf7zhTBr
lQY7iZw3m3kz+ZNYFfkhFWURlqfhZ7/SDuEeAuxuXI+HmVx0yTDri9v2PvIFH2B3ojk/21CywVcK
P7bz0xir/lr17KBfiDYg5crXg5VCTHJZeBC6plUr0awWOnpCO9rUPVq7vEiX5CV+I6d2pwTpfrDF
usNsg/vn3ztjle88JQCrgvnMVPe5U3T7vioQnVi9ZV7o2OcxzL/79X/uGrcLE37dgYx5botfUd9F
XTzmJ13dq8xGSj9bXXgw1N6f1uB5UJiTqSKFff4eO7mdQhZvSrJICQGtYvMuRVm0MPV6q9awpn1Y
8ToGwtZYoKCuQtcZKPM059g5bbqbrLRfKToTimGyfnsSr10xhfoibLxV0qn1Yir1lVc6d9JGahA0
3/xavWf6Wu1oNZ8zkYGYTeYaZ34kcdgtV2G1VsriKqjKN8m9rvGUJRPMX2opgXWjnb3qekueRMxu
irPwlfTCfBuORKgpmQECU4zsdeG9SSetRMlt1MYEUMja2HhR46waK8LZQdPBV6vyGm8LuD5Oi7zb
DvNdohe7ptcpz7PxepIpVhEDXDwB+BD45Sbv5EGZxLeh6H4y5j0xriYWJQHohV6ieUm1DAPujiyH
Rz23Tk0KUKq3HjKgzvyd91OzTMCmAZHxnPQKe2f4dbfIBvtO0c3nuDYKHD96Y1tFxn5UTEor8lcZ
IeWvlhV628BA4zHq0XrMw2GrFAbZJL1juUmTXM/KGhTKCkE4hMbhRO/KqLoyUn5ER2Bt48jsm6L1
N7JV7seivKkt8RKNFOMtE8uE56J6ysrJkLknjTlemZ5t/EZN9Rro4aPv2EvogUtHG34BdD0Ocvxh
Zgxvq7q6qSDB1IPFOaQ8T6JJ7voo2pZ58xhG3U8lIbfdaEnbLdUR1bcaXRndpC6rcjh6shAbu5xd
yWtBwHv6qHr6I+ey7lZqYOzM0ryvEmg3fRG2wEUBjt9R8juWSrzsTTx3vBBM5u9fwllTOe9QnCEG
cZ/41KN4O9vPyUAzREzs2imCA5nuu216qHdiG13QWn1R7Mw1h3TmI0NT4ad83AmNXp/AUsqMYsfe
pN/6Dc4yW3nkuN2l6yBemN/+fl1nwqv3TeTDgmfz1jBKBTEzLCg31WFcxSt1q6zkHUbvi3GZrZjw
XKS1zZSb841rnjCT6kODLkhR/XiRfZirTt2a8WlKLQEgCyiehXn02jWNyWmZNtgmdvGV3cA/sf12
l3nRs1cP0Yp4GgUnlBzzjwwO7OSnzIrs33mUfjcniQNj5YffhaZfj7lxhwsDxri23ayx91E2ne1z
7uNSpCFtUaqD0c8mFx1fWK/fkFf8jGjvqtXn3LoEgkewZzixDGX1IFK7xY2CIofpa7yWPU792qBY
+KvgTOQ79T0t4xyxoWb7rrCbE8beV4lfT+tYGt73Wg0enHB8MRPRHrVG+5YP+g+GljfNSEGbNwfe
A5rC5HHAEX9hmxR7bRdnq0oDvBZ9RIS2nOMdkItB/5kQQydCbLNQfgt9z2eME5hbJ0c05IjyaZzH
PgxmvKg74K66mQZnWYq0vTW7ctdnZBl1wrmr6+zYlikOHSU6XA3vz7xH3QMC+VB1ZnSLd+S6E9Yp
sbD8FWV+UGWxr9N03cdAHl6t2PhpmpuqRjXbW/aINLwG8Lf6baVLDknTN5ZFjmSctBFisaPhPpP6
PYHZcmElwTenITgAM9qH1FAwTYuUb0LJGV9Jw627QtwpArs6PUIG6lvj6JYiok6NsuNkVPWSTXfN
VAm0NtWfgjJcp7a+LjBWchMjybZZMhv5TNG0KC1N2RqRHrqaCuQZB3rzPM2x0bFg9tPY9rRsAqtk
JmS/RjInC7N49ufDpUyJ9U0q876d8mYH3WFaSj18KCN2pchTHzvMVBdjV5F1WYX1QgKKYtVCSrna
CCtdtL7iYxM1am5ZpzcSKe7675/sF0cyQnEDryUEe/DQzqo+aBGJr7ZOeGqi/BDhHtQwqWod9cIy
Z3Sg953BgYk0Z/NRwn4qL/KkRdZBoPZp3EtXWagk5en4OJhrtr0LPdfZ2GZeayb+mHR6bK6ITM9K
sq73/UiJFf80c4j77+0pPUH/ucM7acX0biu37RXazL/fxy/22g+Lnnt+pp7f9CU6vxNgxyZd5RvA
GPIsjY25Ljb4cV3iEH+Uz9BPzreTLpoWm5qNkurjtteYmJMZ8CyOtSAZQ4ptUqlo3jAm0p/N8Vdj
5q/pdFCaS0qk87PrfV1DdSiudVP91EArRj3EbR1qx17GTxkRuXb/zcEDN2cKPCmDW/jFtXQuefF/
ur3zshxmsLmgQwnIth8vd5r6XhFwC44xotelvQeIXTNiXaPHdg0seC5GOzJbOztYWBK6JpQloGkQ
6nOBksBfyKhtQx5zUCXijt4KNddc22Pal1bKeigMb5m2hbdSR7Zz3OD2ufRcQBEsc+rhEeH1xlaM
veHMxlVp4JqDSoCH7VaZlWHrpx00enjG/jEJNT7pr1pCj9wHe4+ZCLkdaBQSxvVmQHfbtXVJ1LPD
RtUlRBXpsCOTnOQLP98R07z2YizT0mRFPzx7fAWrjkNiZSjyOYqTPCFzOc/v0xjlcQ53s9MDZamn
jr9qW4gDXYnuJIsxDbUS/WVounUWelcKmvFak6diDPQ5Pje78axkx9APwVu6tYPgOvWBhk3df1A1
RXW1ycBWFtu6qk23ht6ZGBbqD4EJc8Fp4YZkzGR8C/ZKlQc/SujLyzCLNl0TZ3sTQsu6AWmfO+jr
pFfdqrBxW8JKzW1qp7kqxLgl1yPbBoXfXZeyoJiTkyCSRWbbqqbKFaAVi9aqfgagILuoAJCuWtex
wnpFvq3lSpE/pZFJgmVcI8NPCtxOVJ2UU03vN05t300WpgFTU3Z4BpG7XOMMRSyDa2Nc9wR3AqM1
BfIdpWm1CbU5dydtf0aBVX9jcPY4DAHGfRYRq6nhMdnUQ4fRoPidTmDTeZNex1Z5k3KSLWTQOksS
jMd9W9BDpPG4jAhiKHXc42SjHvVkWgvFMQ6NB1MjMB98Goo709euMlNEtCfQnwZeDaVph+XQqiH6
sizfFpYS/PKMqNtLUTcbvbdzV09VaADoGWRmfhuqRsIJFvWJPSPdxTFPJOp7fVO03YFX+lU1g2kV
1iAsfdZTHHr9M65mYjFiTRTp5o+iyMp9Fpoe/3bfubma/WhV+zjGobWBmPRDB8TqG6QFQeg/yyoU
i9Lsr8MBHzioiwe62m9qGCYPjgjz23FArpLQyPlRSEdXb6xpfodVpo92CUafFJCbanFDGpVBhIR3
6PRcZ8/291qXPRuD4WPYxCEvpXad6jzv0sSKTGGcLeeSDgKnW7Rh5zai3g5FuJGMzW9l6+yUHv6Z
AM9wgoivwgCzKM0fCgPotAhV1yyjF7CR26GGYNEA5CeFtktgK/dx/dZh/qUqJGaLEI9uXS8PGdSc
0tsL/SaAUKgpwX2UdkuMGsndNdFvFUM6uMSNFYwbbUzcnJroQWn7a9Hq2Bzqc05sbegXTqIvty1G
7rqlQ7tUz0UJuj9NUpgZ21aLiLujGpbOWqjOKWyeWihZF8698/L7fZeEiYBrKZYOnEgfN2an6iEt
KLk8ZofmoK+GrX9olwCbc8bC+qIpzBenD+YgpMwbOmE48Js/rpaq7HJVn8rjHN4Xb4H3x0fy9dob
lIZe+KBd2XfQ3O+8YCPSdQ7ZLb7ooDT3MH8CJf9c8L9/wlmPU8MOM2VdyONM9MNRA+K69VsO0bHO
84cLN/fSWmfVmZGBOcYDz7JZqmtvP/xqjWWwjgkKneXN5S3+If6sE7wEW5+DQfM1gp8KFZKJPYf+
fLzNsYhjKWtbPQrFoE1UFdBqSowLV/f1KgwDSOxQbXjCH1dRvSb14bzicLLW1t1dfdNimePiYLeK
j5obYZu0uiTbPi93uTBTkGNJ2WSR2/KOUP1BoElwhAjNmjLCy5Nt1r/JVu7CVl74KGZe0Nkr8mGV
s1fEp5VTKJ/Uoxw5hKpwY/j22oJxYnTXefNt0rMLC37xnpgCuxBkKbTCMO4/3smuLyJF4NVwLDP8
cKqgvILHCEnRULe4T1yAFb68h38sdvbYQEFVhQQG9VhjpLuws3GTheIgIvvb39+PL9cxNMBaaj77
U8nXVQLv3TBQjyMcaa3A0TNAS1VduHXv+MD5w8KVDB6C4agzVfzjvSvaNopr2uCj3ZOh1YzWq0mj
vsDBptuPsQNlFeyrHAeooJb3AIv5lvp3HcUjSpg0hWFpZFdsj8tSn9xRG6GIDemi7PO9N5VixZSj
vWRD9dWNoQ4mMRUnfn7z/Od/vMSD2cZEqzMzFnv8KNGSrdrf9tL/bi6NjbLX6PGvUC9eaDi+2HmR
cYg5bVwFuzq3B/AtLR+t3J6OUVWz6yRVs8Qs8qHHZnFBwFy2tNqC6iO6bgjw+/uL8MXSFjIIojhQ
SiHcOduNQr0b9SQfqY42FXAZRpMHfV1tLoqjv9iPLN402+F9m0PIz9aBYJ33iZaox6nyir099bN3
DabHRtweigSqeJslZOw4IljVMm2WSmTAlx0BJQIyOUwMfHy7+/33a//iWRNsjIqF1kfgdXH2rGOR
QPUTfASxclAVMh4p5S48WflFxcAagJGgaHPm2tnuEeqTkQ8ynvdhUS3avYE2O3gx3wNd/EXgCtcm
GRyyAfpiZIjTvnnDCz3diWW0EmJxydXjq0vG9RJQApwAes/ZY5g4/vM+66ZjUc1xEnBpZ/7ppcPn
i/7Z0kEK8Lrg+HHOG8oxsmVPVzAdfRsD8CyEaJpX8ydto9uqPHiSQaYtQoIvEHYmb7aDAdffH+0n
tJTDCKMzTj8onXOQxNl9t9Lc8I3JHo/6/bgi/nEFcVtx4V0fcFFZj1uSDbz60qLzX3q23X1YVH7c
POKAjses3hetdu0G35znCaeWdEnW8vHCBX5xLM1GoWzhcz3xSZ0+qSL2+hhaVBCmJZhm8lA7wwwD
Y+MqrDJbGDOL2Y9a1HfBuhboCeJOm1aB490wbXzjVfDWoJGPhlJcGHd+9c7/+dPmI/yPPRT32kaF
LjUe+3EAuMWEt3+SxS7pLNdXNn+/D1+upVKsgprgLXqOUJMPWthjNo7HJh+ubEu/ZY53iFrrule9
N9qxSzX5F+uB+BMhAXMZqep5BG6Qq51Z9t1I+aFK7NTNo1WO4PBF8z1hLr8UtSUvTKi/eNK2YJPi
GQOWfEpb8RO1wrZWjsdJ+BBw6zQjflmp10bh70nTiC+8xV9dIScCmjJT5/+1+c//eHrkB2c107jx
SEt1FdVYKdc2GbfKiPRmiF/7RJ8uvMtfnEE2+zAYnybnpPmzkY0wZInRvTJwBjW7bN1s+/V8BrWX
tqUvzqAP68x//seVJQ7hrwGzhqOHZ9QSxPgUrkh5rVzQCT7T/CUBptn9/f38BM7yeXIn5zcTAwAG
5me3c7IVPzQUazgai341rky3/B1u0h1OEq+X1vrqsCHISmhiPtEB1c52d2dUzbApjOGIC7S/DAID
Z/whwgo+wrbVC9RNZgabQhUn0AkowIN+HXnNm5eG+kplX6C7j16nFC2Vn+QbU9Mj/AMDKGMxrPgp
VGOo+e0xrLGsRv0wkNfV3iD4llddq8RPMqz1zd9v3ldvPqpGhMT/JJaebeK19CdfjQxx5MVfMf96
TCpxtCY0o5F50drgi82bqTk0EDhS/HNeoVidaMuolOKYVZ6AC5/81jKfcBW9Nva2BTdcsZxf9KHr
zMSZXR0DkwrGOP39ij/h6/PrApsJoTndxty8fXxHuw6ttNPU4jjaOR12ZN6qfu1fReoUEKIA+dQt
Www2WwC0heimdl0PnepGzIcWg6N1+BhkJcbWURHcFxJV8IWf99UnRDQSU09YOrRDZ29YH2pBncXG
dKxXGsF0EOq/p27/Mrj6M9q5pbKcLuYxXVjy3Hu4ylJ0UxFL9hRLmCrrq2n7E9al/W5pEy/F6yVH
ljMR+zv+j675/17lecsX5FiUx541HbvEbu98XphF5LXw2ZruSS/aJzkgGcrgfK3tRFtXolZurMKP
3LJQfrciUq8I5kYNbVYvQPr7sRiv86ongUV2+dLstDvFJkhKmTDtL2LxoOn+94xXDz2J1EiGF6eo
bAg4V1ZDOJF11SH4klpmrbs6uS8t51KD+/UNpvKTCNsRZJ29cpX0fF2p1ek4qtuxexqgZPz9rTmL
s3y/n3gw8E3NIyr5aUAFOduui3QajmlBlGUb9z05Vq31y8ck3q2nZmsZbbsKK3heU9l2aySlp2mC
WmxHzIMDi9lkVpkow0i334jIOZAhXhLi0ItrzWx/5Hq7zvqs3k1DUKyVMbSg2rYdkW3y6e9X8on/
pM++FKoqGObBgv8UIxQ5s/lXVpZHrUbD6/RboxbXRkNmAnJwvUXAqPuLESQwb5RDNszAWbD8+2/4
dDfffwPOmlD3ASGRsX/cIkyrL7tM8YpjPFWMiasOTqF2MHxx29nkvk9hv1Rg0BWZdW+N/a5Xqhv4
7W8J5OwRuWTr08lW/c3YgqCWbb/TSY4vzHYX1vliHJU18YS3QWWtkjF7/PtPn8+6P+vj+Zezw2Kh
IQQt4Dl82heVlJ1qF8eEhGKBDYtHAPXgFAd+o+vnFzar8/dan/dymFCAmXOO8HlpOKHhhEwUDccy
zF1PsRYB9sJ/v6Av3oePa5xV/GlUh3k+JANaavM06cx6JnWnMKUpatJSc/BELPbK8cl3Yrc0mpsq
6y/YGXy+p/wCZPgwC6kxPsUuYqHDn3RKf/S08HaCZaoS/aOZBUas0SoHWblwxe/2CB8fIti3sBCQ
SL6DTwSbXHatHvWyP9a2vG462E+IC1HCtdAberrplVZYr0WtkT9lMh6TVmzvg6kgeCMT6canZ9x7
c7JSMCqnobJVNGgevAonhUqQ5msjLO+MTqKFkr7GZzX1D4NN5ISqIqttLecmGUrVFbaF4qj0brLQ
AMx0wmInvDK7rqoqwg8Tx/TQcZgb+DJa9SYlUOG0P4UMdlHbXbW9+ZPz/RYumu4Geu2tilKxUGA0
Kg4U3DI4GMhL7WTHJ/JI+kSIotk+lVon8RZQTD7yNLu1QvWxMWEOI40m7HJKn2h5HrVolq4ZSrqM
uj51O7/BRLUTrldGb02dj9tM85RdYcfPetRCP7DK20KT6cKHf+PaZfVDVP4vwwjXxtg9jEZhLi0n
lXvH0F77AhWJUaUPcpqmxZg0HCvSMFaa5jxPYfQourF4zjPQPAcNBR6Iye9IU/aKpr6YGv9F5dSv
MoFT21XJpulDJLiKgftFx6uqMAQlCyRv1s6Ayi+0hre+Kl5SWa6sxkPuEIwPdI8mnB7zu6F7o6sp
CtKTkVrDbK4HAVpOeOmL1lNGVnFx8HNBam0RdG6vAaM3aTESvNEsycbJ3NyQez1Ghj0ZvzJHvKih
Fs5EnGJrOmm4Flnw1BjqTVK31S7CWgHu23itt+EzOrm3rI8EeUzRgMoF8U023VhEuaxNZWxIrLeM
HRJGTD30LDVc0dW7zob6bI0JqeyK/qZ1ze+/fxHzdnv2PTgQVKF42HMvft4vhUj1gzKwu6Pfmj5s
bHmNKxRxN3r86+8LfbGfUZliZYQqi8P6HKrDdSIYiN3sjjLYdzEe7eJSwMGZtyb1JgRVJFnslajC
gBXOjpYeyF6tHQ35YtlORFeRwdSn5nXg6XxkmsmkWVG613F+rNZEBhhK0WwBN7PHUXjOhjF6oukY
UGMRH/eYoREyQxjOcPv3G/GJsMA5wuBENSwkahzF73/+RyM3+IOTJV3XvpeE2pqeanZTXRH9srfX
wV5eAPHsT0/YAA22KQhxGXE+0UHQfdcew7n6qJjaVaqbuWu13W1HPiAqbOW+60FbgrC4sLF/eZXz
GG7u6ORcbnw852OrbXPp2zWdo7lRD9jgMp2aXYA5RjbO8iLb+hy1m+/qn+vNt+GPu1pXbCvY5dTH
zDZf9SJ+iUj+IYSidtNAtRbhUJjXatV3y0JVm1Vsha+NysjAj4ruyrNyzle7b/YFpgRLK0JX1Q16
cMo7VEZl1P8IDSu4AIyoZznS8/uKh4/gDmEwKTXOuo8/ebTwCSjHrDo6Ud9uBo2qsEoC2Mp6fiDW
Qiywj2FAmw/PemtF69qka7XLhuAz4e2o7atFpPfjQreHE+VpucD45UeI0um2wZuoNnqYryLulw0Q
qYjpOKagfcuRVOE+5aGR68alZ5iPRulfZ/N1FqVtLK3YLPa0jp5betNb7g1wPoIemZnaGqciC6Nt
bend1o+Lk9migE5MpBuWDN/GLMkgsofVSRn8EicCf48MyNzUdfKmeVmxFJ73jFcxEcSK+tz2NlYO
vX7d1ONOzQixNJzhXhvHKwXO42pqfdS/horPiGd2y2Qmcw+pSunsecUqniSNZFZZuCoM3IjiqfKz
XSDpOaIGtV6q3Hlx/FBlxpXdTW8GL+KibPU33PqINysDzFIieW3J4gmexo2Iih5OtziacM09cq9m
BwwqhCcHlzIXk4/bxG/sRTnHQumeiRFENZgLNa+fNfw+4Jd46caOqnAlHR/jMMcqV3pBxOSoDOqq
9wrIE5r5Ky6UpzDA2kRPcdwvdez8sQ0h8lCKkF5L0qMVGAVonIGca25metkmbEnUS5zU3kX26K+N
zIF/x0ZhVwr3XdEWmU/NFhKpuogsY9lDBltMRQW/puyndZmZ5FBM8w/mhg8OeZy17238mCDHlgN9
39qe/VPUAr2jpEe5sMvNtePHg4UB3bu5Eb5z4tN4QtMG3Zu0tmBADTd/Uayjtbkz8LDM1/3rpa//
HIPjS+JTQGTBHEQCmp9BLRGcUFHwzzHaeXt1W717g/4v+INfXRSbtyCiEeEWpn5nX+zg1baHe9r7
1i1d3sKNgjWntZFLnEgvTfPm7//8Fv6x2nnkehzIvoAmVbCFIvR/Jsk5wIr3n+W03J0N1C88tM+H
tKH9ueLZfSy6rI7bKCvAMvvHGSIJXIJBMm+pL7tVi/eZi4o0vdCWfvXw/lx0vul/7NwyslNPQWXC
0NLfatvmajZ2bTaX8MVPWOb8kvy5ztl2m7WhLVuLiyOhFqB2wm/U31l75H0XT6NPQNg/a/FOwjMV
s+T84zUZ6WAXbcWL4iCprpbTEd8CDqEjNMFuZbiV226x7krc4eXCE3w38Dt/aZBRwk5EV2ihdvq4
Mja5ga9MVXEMhaYsEy363qqd4fZm8YDK5DkaakYpoIJLJIOQDWXwrIq0WgRpjh1/KJxtasrGbVIy
VJ12uu+q/EFTyG514NUBqCpwvWWMbSFmQJXsd6Fnb3CH34jB3w2ZflQsBB/VSFZm6FnbTg4Pphor
m6ipfmI2WSNSQqTbWyfZejejMv5OSoYROTrkPrTmwIaT7nNEyMi5K0bo6FMXvJkyPo3OdNdkGP4o
8jAQKeHE3WMz6DcytL7BzL511PG5d+Ba6573KxzztaVgexHhaVh4+rVXRdo2CLJsHXTeva6b3/Ar
OvTBCN/d0Z/JKdlmitiXVdUsGlFAZLMe/WB4Qe/2rVCnHVqJN9McH4uyqYHuwoOekV4PlIJ5ROv3
XOv0hgfHZhgobHOYt1qvPiDHvG6n+oaUTrevR5gAyY+xR+FZGFddjcBJG17DKv85mOEW8yBjWadk
qvo0UpOUv+zCN1d2PyjbRiVwBatEzLALbXCbgoC/IDHxF0RSWQ148ecdZULscOrV+U3bkxdszb/a
rmF8iEw7JZH8VXlzjOKg3OqieLNq32SUiY1U38Q8xtpcJSpCf9XinFXyq6BBUhNZ1WqUFAkjpH8Q
LspnNbEWPjwAjIrMl2wkvd6p+/tqkFsv9LJFl3bfJX+0inUnQAFvnKLB+MYvfNQ6/mJqT4xT6uk6
0/V70ZVcQjS+Nk6hLHN0p3AeVdj1vkzXVeony9Jp64fOUlqSWWHPJl4ur2HLlItCsR7VwWlwaMSv
tKnwZuK8GxZDqzwOGpJVO89orzUPExHLSFaRGmQnfnqxSDhQXc/MRxdFY7DD5NlbFpWFTyO5r37Y
pL81A47noEt/lXHerMlszdxJTeytLqt4jUFJtLBK2/rZ4WrkZCbRY11S7fVBdheYDZ/7so9g09mm
2LWGmqShUxxHxVkF6pOukxwmLvRk5xMKdikgTVNgHcR28ek4y+H+ofdoOM6IUY3HlP6PWSvwprxk
7n5hpfOjrMxLchpLqgG/wlsq+YXJ4AIngkWJQ+GFHfCLU9MyDGg7BN0JFZ7jxw1wdNRAbRqfO9eH
qFtI060E4LW1q8j0c3D+9P+LtPPcbRzbuu0TEWAOfxkUbDlKjn8Il6uKOWc+/R3sG9qWBOs75wKN
bqAKaIrk5g5rzTlmYZEsq3D0a2S4AVc50aVzWXz8F78DyxPzP2l7Fie+778jlIUsl4a5ONQT3sVQ
xU9Wuj1UU38s2Rcma9I+nWESCFuKUBNUmziJbbG4lN5x5smjJKDLviQXcMw4WvUgVcFaHS3QhE2x
jqvGUbrnqJm3U7P9+YbPjFhahQuqGCPy4uT8fr+5L7VBKy4YnL7d5UrjLQG+A3PXz5c5cz8UsVlZ
OTwYgAGO7icumzBG+lwd1Da04BrOH6qVrSPLXMciOb0/X+xEiMEXskAJOKbxz+nGknLvYMJ4qQ6z
r26KGteOlO8icS03BnL2Yl+ppAf3voPA/FFpgGVVSXI3kCWgaM3jz7/l7I1/+SlHM4IPWGbGUUrx
Pkmuoy59mURKQzTWsLiqF7aeZ7Zk32776CHPYzn1kVFXh3J6SYfQ0eYKXHPuYnrAT78ZanWFYGj1
8w3+wyg72rp8u+qyO/2yEaxyoZKipT2RFOV9NSfMfd2H1iVbTX0PmAC9IhlGJ2IbMMfEF7WML6Kx
PbXN30tVeo8k49kwrd3Pv+rSYz/aT/VKHnemyI+yyCIPSngJFP4huCgXykJntt4aMjqLrAaNJu7x
jjHqotDUjLw6gBDfTALY/1l7+PlWTgSNy2hmCkAVsSioTvzvbV+IiTkkFf3PAbaxPW+HcFOj2Xvg
KO1Kz8pVdwBPuvFvC+JeKU1D6tMuTBPnhtbX37A87y8vuezZLxdSXB3wYXNM17e+aYL8Sayr0BJX
qqBBoui6B1WsLkzIp60Gbp6KCaJihZ788dktlAREiqJeHmrRei7VZpUY8S+aPdRde4Pd5v+hfoHs
Ok9cPzMffr3e8ZKXdrFJlZkVfGiQEbMb/y3W7dZS0kuaYuq0PLOjD8egwkfHCK8ryrGj0wb4ZETp
cVscxGEe7KGZORxq8nvgT9cwPQdnrshlm6Z9OKa7WOrfm0T6GMYJLFrafLSG9ZSOHeELJQ2CLNvP
utWyEAWzEwkDZN+oeJiK+jXvSNbs/Up3ZQlGSZ+NEjWZ4t6vhx1i9OhOy/rYw079obOlcuWE3nJf
NHbnq9jEFfSvUswLjkH3CQKGpOWpqFr0+Y9F0s9Ag0gRPvte6+7lOHzIJmrSrflXDoZ91gF/ktoh
vU4bc3BLA2iu1rUf81RdK2Ydrvk/G4CH9F+Vgrlj0Ii67Mb+MaEFucvLqsF1kVg0rys2jaSMwg+S
A0cVhL9+D31Vt8w7Tvx2Kg2JQ4l42ya1ftX3k+lYVUxgmIx/II/oY/sVvZgKgw3NS9EepvlX6Gfb
0Nc3oZbf1cMID0A2sw30lMmT0vJ1EELTqUQwKXoJZ9SMN/5QJF7BORvEpowKQlxgLGDCRUh8ntoM
/q5QhQ8hVCGaKpWwIonTEVFNrbpi4nAR4BvC7irSbg98cAdY+0t/RItZqpFXFsMfXQsw3kIeblNU
0W1P9KIFGKSTlFt/YRw3CGHENvplxED2lNB/yxMFRKxYA09BP74aFJU2f6P+aXvjoSK6xmnntNnI
CaHpSWY9+fqMZiKRXiJx6h3aWuGVokDfTYPybupC2H990QECkw6a2EdrH6CIbdbK+9AY5DtP6b02
gknrp8ryNAtyTJ3GdxUC7tUwGYEbWyGRqAiEwIECa8RkVKO3LBN5Qx3bdND6/MGh5GVaWHldJKbX
+SABcZaVN6MnzLmOaejNRgDCsjIHW+1i2FSzcRvFJTllUf0461OOlY58TABsrdM3yUZPk82cl/dB
S+EoK15UAz6/XNcveTu/6Tq9AxONHuqifif64eeYdU+FWmD3HaACVNVAC60yzE3cpriRyzJzlIrE
A2X0bYvyqj3MDD8rSlGqhsAG09y6j2uAaXnvdkW2R+rpqXWMYCKRHaMnVWH0SZOPgV4bxBMmPTVE
QRBsX4y3YaRXjqL2wNMaTolIFJOwIieEhXmU1T25prjPhNxcVZo62xiR13VhfgZkpy1wSLpJEvbk
+jZMzFtVY0Mq5tSYLYVvK1Oz+b4fNELIUvUKycJm7PViW2kmuNt5HO0ORQ4l7H7F+/4zU/vMGnJL
zDSZHDgRvT3m4memLRqS/n1k/aHnmKT+ivADTlhCe2+p8MnbotVWdRhN7qBB9i/0PHDGWbwHBe1p
Ib6zVh8oeJI3k1DIgUCP749yBYihJFK3meH/tpbQX8iqldOXierCet0OTeOGUIt3bSPUV31jvHPG
3yla4Cl+uEPM8EaqpbRJkqwBOj0qhAHOC1YOXPU4CtZN4gsqyvzpLRKmbSokD4LIN6XMYeoSXKZt
rCHrbGtuZJIZamFtxIQPdXjXYqvx8mi4B8LnUeT/Y3CoReh+LfYaKWdLRzFVagkdQxO/6vjD14NR
Ck46DSST1UjlW1SJGXk3EAzsjCrspm7r1CtElDZhq6Qvkak7Yq2s5tG6kjqE9VguZ6A5irJKQMcE
E/OVor7nVv6kcfdFM9dOLwtra2ZCyQUlX/lFIf8NFDNzE7WSXCpG16VmAYdlOihnIUSg0z90IAbp
M/TzWtW7uxxGw0eB5tzJ6WC5VM8NN/WF3kO21T+otfQnC8FtqtGwZw+47dOsICkstJxJJo8W9A98
aSlMnSgNgNcvp3DgCXYpBbLLqKYNbgXbUKX5LafSzsQM6EVz/tJ3xIzJVaa5Ubt0emvqjKXFaJp6
ee8L5W1lUHcRMi4mNeVVQZ6oA3vjilzPg1JjDSq7kPluMbj4ZnmvNNMvsVF/i1ImOFMGcVtlRbQT
SnLg14MnayYJ3Pd7ImzlxOLd0iOid1wwz1PEsFS0xlmk/zLFzssmzfd8clHRJcyKJ1Sh7sm1qXip
jNcXPyqRt0l9lc6I3Q2je4VSSKoPOGBXqKt3+NXSSjOzezVpfJh7EZ9+XN+3urYOtGwzJc0doMrW
TtoCAF/Zxl7W1XSzZePFJ+E5mIGtSMXNNDSvTUT4SKy3l8r0/0Qe/bR1OGqbDXywYqg0xUEJMVj5
zSotaewnCGjGSL0uW+MmBoPYRdkeAIrT1/+U/tZSxSig2rSaK0RPII3GYp2ZOj/3k7naSaL5MY85
nhmKekfP3/l5H3tGt8LOilYyMRj4r6Vjx0nVZXQsqqqgTC18cpCXfqlvlhPhOe7tWncYdhd2zufO
gQasOQKqEXPiuDjeYSXMGb1GpSTuQy+OUWcFlG+VZiWlcM964AgKsy10CMaJvWCBRpDVFNYczsnr
C3d/ghvDuimKKl1uGh4QudSj01lRZyDumTyYRTAOK42UIqYsvE68iuR8JdVw0Oog+0XQDrgfjS5Q
VChUnYWsZppI/2b5DBOzGh4JqWLYzqYJ1n+kBiHgJ5+yFiGx8Tl2hb/K/Vl9a6L4U81i1iId83If
5+a6D0fFmVrrXou00hGIhma2uEJac5fVhMoaCVEJ5oJKLwGiraKhYWpS+3UuzLdJyMNRxOhpLP2b
gNCJSJDpeMbaPpnqEWQm1VZUY2gfQGhkhvouD1ngihoSKz1pe1sbwReNbKLssQagaYrtvNfkhBwt
AZZmq1fQQok2JiEI/W9udMEnplygxj4l27ulCTeHgeUU2fCozGK6ldoYVaw63FFI1uypy0eEMt2V
nGm7oZUp05fzKpIog4fGblTHF0nyb9W+IlJD92tKlAQVK3HPVJzNGpFc4h86Uc+6NePpJr+sVcjz
xJhtU6B5D0vxcWRXvaQeJ445+JA6/WtL38XyrqJuHBEL2K4R30ybqGzeMXJB7S7GBxRDb5ma/Low
ik6PQ7oIqW4pkMkSyMOjEQ0yfqaCW6acw2D52cZneUD24SQ3PWcHu4psSSNuUvHKdeooh58vfipJ
4NoAxWQUJ0B0j88rBTbpOlzI6cQb2FbwK1AMnM8PakZB0HwM/OFSZeFUHPD9gkezXG4KcoAxLj0k
493U/7L09qoKAk9goaH/CgSBtTwg9HqevJ/v9PQQuFyY8zbuUnUxEn4/7fb+nNSJYCWHAC0S3gHG
7+jMdXPhMmekL9+vc3SqnrogqeCrJagFdVuPkO+qbyLZj5q2SjsaCX1CYyD8bVTa5GUhoxKQ1SRD
7Moq6xoJgp2OsPnExv359s8Osi+3fzTIgtioFKvj9q36YWklaCI5hv0HODdaPPWFh3DuWRsyVs1F
WKHgLf/+rOEMkkPG7vmARRlm1+RmZQFhor9UEzw3mFAqKhqILjyWxwVmDSFcSqJQciAhyWvnaat0
KZ2O0RHQYUBVRxQwxS9i2v/++WGekdToFFYNSYViuFx7KSF9KZ3M5ZxYbSElB20SYSvrbONYiaoY
YC6npHrsX+IsAbcSbnWp2iZRgF6xf0nFcvPzDzn3+RqI6GFf61jtj7vtwwRtRZcL6nOGVNpCKXpj
KVHOZy4EWZaG7x0ZCD9f8swCjIAJHBF0NLoVJwswO6+sV+lmHqSp9qQWkE4PMRoUfVD177OSvEkx
9L1x2I2tv4NY+TFb+UMwa6hAugvj7Ewjmd/CyW+RMCuo2peB+OU96FIvWLM0xAffL7aBRvySMmY3
wzB4Ra1xOig+ETuy1w03QqHYRvf2nz8LVn9iadHO0pDSjyrtfja0grGEKIXb3p084k6urMzGH+iY
NuzRp/TpkqfgtMCkf7viUe05DcQWZVmfsOFqSTTXt60XkoN6kc/0T27G9+0oF2KiNE1cp6QpHn3D
eaBIdbLkI2lTsDez8cGok8esN26H0thaAHptK01RX6ofZuSjmMMaTPe1Wuud79WtdZWiAdIaELKV
fD0q0fuYlCnJPv4nQDYnHMorXSPVAAUSKliwRJmRreKuCRE7FxuCYxxd7f7KSfI3iZTAsUL/vpHn
HfLlbSZUXqopd60EGg2vrHat9EPvTXr9QKLcW2bOsBZM8x2h2L4Xm7XaM/lUtFxySXvJenMdtrCC
ejm5K8r+bzI0N/Wcbnojeq+o3NiIxULQKvCKMiEaVnVBT0iAc7mCg7JvJvb9ap5vSC3jj8foEUjh
DHRb4CBvhORFLd000iYGtVv4QfmvUeawBdeutIe4JnrB8p0W5i67PpVyJBjReYDh40M6rLLqIMjZ
Qxl3r1raPVhy9tKP2eOoAL0D47PJkvA2qZvfeWK+q0L2VkWSQBurMB/MNNtD/NHcPk9TL6hGWqUT
xYSBk3AR0cWv9Pw33dYDdVBC6VKtoCAY3qqh9V5LzX6U+r9WWGKPfx0j7aPWyZgoCoSuc6EMTjU3
4iqzspVWweaa0908KfWrKoP81YeZXYMZXYshGTgduZHhwp4va7PZKMJ0TRBWvx4sebouELivfMHk
cJ3UvidY4WeeALOrcaUQkZrdigKVTLrQONpM6TUaoppSQKzClzNjx/DRE5Rq+jeJhT0nHyInQrUD
nx/f9rn0Ps/xjiSgmUec3Uwh5heYo7fUKz6bNtnq43ijtAayLkuKiabSP3DAmysxBgI7hRCYNP9J
NeuNqgx0MYbir6xEr2nYVswbJAZExnxdEHnpBrLyKuvUOnpNSFaKoN2FVnAbT+w0B/2ulq3P3Byz
VdSass2h6feYqtaFBe/cx0+yqYzFf8FjHEPT0gm+RNBG/378iz7nf/DxL9PW8bfPdEqzFBkvhsPl
d3yZVqMG7lKOTBfF2OJvxCKzsbyBLOni7pKZ8twtMXHSm13AkCdK4S7jlBcJYcwMukiBENWvmm17
kRS2LMhHd8QqKSOuVpFXy8fuyVRsGNW5Ze0x/9p6Ta3pkvvpjNDIEMH5oLNF33v6cmoRiScGkvDQ
ruaV7FXr+oUq4EI1VleLzihy4xsQRBdWoNPnZ8gGHBgwaOyAeGXfX1UC6rAtW9/ak2GjIRZCXZNO
zUpuZM7eeb9X04otJSEGoYy9uxLLuzgACGeMrek1S4qdWHIEUtm5pFGubNTFrFbBkMyXT+Ln33r6
UxcYBn0fbeEKn2xWtFwnzLaYrb2gw6NIYnYs6kSNYlD4EnM0RksJcq8FSH/E2jQvPanTzSIUYh0L
v47j1DhRAYxa2UxaWxn70O/fJqlcScwjI9QchQ65mWVYNJdyWNNe5ePh5zunyngy/hBB/G8VBACH
ky8qSxQYcamv7VU5jl1Gz3OiIKDJ06IE6hvcSUa4K9L4Om/GjS9F6a0Qq/1tNKsNNffZAktqqI5a
c2zJxkCjKlQvfMvUjhumcGMpvPv57cC+2w0sfzMN+nMxjKZbyuJ1HoGZS+cBsFZ2TcvxkUxbHRW2
hVVKCLaVUezamOi/QlXeCbv+HKvSK+VehmAuO60uk2/KhO/gsxDcqRJ7u1SUbGONcU/ZhdobSqzf
LQUFV0J66jb1RD9e9N+jjCZJL0+PY0LJU/D129Ior7KlXt6YwR8VSDS19UDyYrEk2CQ2PyQKDDbG
BYWIE5Il8Eko9qwbz3hGnkBB3FmcKNw4b1pHrMxXP2u9RmCrxS4UPOY68BcbmtbrThBVq7mU06cx
Dd4lMyN2aybHDwi6Eek7fe4/89hXvKaO37oBeOgUircLNEUty5fMEtdtbMEmFWUgbvohH4oPY1Lu
cTaia5YYMaynVHW10J3Elr5ZDiv2wmg5HSwLFWARt1pLfs6xfmPpMRWTpfn7OHVg1VQPzS19hU1L
m7h8zu3RK1z5+vdFuc7prM9lgarQkaamRSHi+1TSjF0QQlyAn2PxQZoqDUyTZAC3tJRkBf0O37Bc
/sFFShqtbG6y3IgxJ1mPF+7+/M8wWFLZfBKse7SnnnmRHTxAf5/v4vtyNV5TnnfGZwRCzqVd7tkH
jZuUoyMr0EnlxazbKQf95u+ToVxV5S8rnb1MUS+8z0tXOSp5iEadZqKc+ftGUrZdJV3PUfrQtZcM
zqcnfF7fl5s5Wgm0BWWkU8vb43QnaC96zEQR0SXWOHtIpTdm2gvz+ema+u2C/5gqvuwSSr2i5aHl
/r5qfs/Te6E8/TwSLjy349M9LIuhqOlB7ekLujKtIH3YS9hD/v+uIn8f9Vgt2JrGtb9PzV8lwloR
QjzJlBeucm7tY8KihYThlgPr0aCuQgMBWsv+Q5T7m0BT95HZA3Y2hXt6rb8SFaPZoLe3pnERw3Hm
vI7XSEM+YWFipcZ4VPlp4pKOm8553djrD/46d4V8W/2xPGU9uKJrJV7XXPywTqU6xhKmTHjLUqpH
CfH9oWZ1gedZjuLDSH/dMbVwI436FpNwS/NlCC483LO3iOKNKQPGh06k+PfL1d04RX0zRodhnlak
EVN60FxFFQ+9CWXSr0pbGoZNRl4hEdIPoxRsFYTWNATvAyKEfx5PyjJgvm81TRLNUICgb1FYrY6m
UXYYWYOVOACzIlCFDzyjKG51aWwfM0OptkbQ1KtwmB/LRuyvA93AjyX4FSBRJd+0tSrjw6zy9Ujl
xg0FvXkb0r790EziqrgbKuOtVuzMMoqvxqYsnFYps1tjrgqPwNfudezRNCRy3t0iKKluungJnyHy
97WUGu1VYxyWFx7+6atebpdjNgpL6VS5KghtKVdpGB4SY9yyuUlcyl+fRpGPXs/24MLTPZ0TuJou
MXpYp/AMHw1maTR80qt4uDJ6Chsf+GYMZURL7cU67ul28fuVjmZtpKgTN2wGB//GvNJezG20RWr3
EriXEFPnb0nDr4yUEubK8vdfplHipwm6ZSd2ENhDyb1mi+1BzC/M1ZcuclSVVihVjKRPBAfCod0C
sYeeCq4uf/w89s/URZeH9u+9HL2efJ4TaZiC8JBuTQQG9yCnHcODfP9ckg7xPwB9nmlAfr/i0WuS
/XhUspIBsfApydRNKCU5LZGckicknuD6/80ARLuI9m+xdhw3TKR+NMqJNvqhle+HYlcXhdOTiHLh
OZ4urZxWFYPjKsfiU6yiYMWhPA95cJBmJUJw0/IojfQwk5ngavSwEawQn96a43Mk5PNVP0WU0VhF
rk2asTjfstBVq/oSMeLcp04SJJEYoLY1lpLvIzVQhmI00jg4FHpE0FUTJHbikzWndeO2ly4iFJeJ
8ngihWAjLiVIwzjZButB0cdWbQj7gV0wNggnhicOVXo3uRwBrqsLSlvpdI3moX+53jKxf/kQtaHr
zBybw75fza+4AnO45W7koRfYdK51hZ2h9abV7Im7+mraXLr8PxDen273aN2o8yhhK2IK+5gvdSek
FpUmBQWL2tJIVwLwZ1IRG8iB+pe69u+LroMlabJjMbuhuJnJw22NOneyaSC7byIIM0TgrwaWspJJ
d9nIDLiAeikIhKnpitaupGzaxm1yozfmLegHd/C5t7rKXKuA/J3qdf0aFJFwaWyfHUVfHvMy9r88
5kkM/ZCuAo/501yrjnU9bzA6CLnbO/kz8eq3/ADBJrSm8H7+qi5d+GiiFfpWanGeMZ6gVOKuRyBC
OSRTlP98RaQAgLaXQsOy2zv6TCZLzKO69IV9kCUfTdc8R5qYQU0IN73QHH6+p9NNv8m1oIGx7UFI
e1yp05swq1IKkvuhiNGNqiTVFdXBnFqYp9m0L0brwldyZiGR2EYSuUoirGIetwXaySLr2BiFfUj6
JIlKKrXm0H/++a7ObOg4+VHMVDnRGBpQ0e9jpCvmLo0tAkMGJ/tQVog5YzdjJWk9FMpIGJ7QJ16Y
2M+tJNDOgFxwPZQsJ7MbKdJ4uwNhr93JjopawMbMsIixHQgX5Vq48ObOjEaJQu7SoFj+dYxIaLSG
QKRZ5+wZlbdSjup3LsKIepywmxCSXPjqlo/qaHL5drXl13z56HAgA5YRONsraQiRenqNCIL/+aWd
vwTMW4Jcl7d29M6CRg0auVJ8+B7jTi2NVZHol97R2YeG5pSUPYVUH/PoXDFFs6AO8uTvp4fmb7DJ
rqjCAJEz6NBg/Q2vp421Q219d2nVP3tv/173mB3mg3UZeJmcrXv1oLfiRsaJeWHaOPdlgYT6v/d2
DAvLJsXPrJm6B9ocf3yY2lfRfPj5FZ39rr5e42iJM4ZZS4KcYYDMAtGx7LCoupQLLB0cPDKfFitz
hvri0ntb3v3J8Ptyb0djQ0Q3K/s+720JuVos6GxS7Px6dkp7XJfrS86GS49yeZ1fRntfLueUhssJ
NPQC1N6kOEv+488P88xYJPJUNulZ0H1H6//9Ik3aWSNtIn+PGWmldNezUlIh9J2R2Kb/5kr6Ahhe
6P3H0pU5qIq8q7nSmOcoZ4FcEUTEYq6G4pUUXuLQnGlkmMiBQBTQVxcp1R+tX+UUM20RiLj3b8Kd
vha9xsbuLiCqoBAX3EtesiK/7wIb5czmi9meFhDUQjZ8x1UKCR2YYkw9X3YVvg5j8QcBcEADWb9T
ZiH2yLD804X0byNMvj8/3TODBaImR0mCawHBHE/EVaQGhtZG/r6c76PxzciR8MsXVs1zHx5SCRCU
MO1RjRwz7RNBzvsCDdZe2qehG2wsvoAW38Jb48bAkFxIkZchAqzKp9+dDOodnNciUgHN932MZnpp
zjNNvr3FWPUw7rKrTYq/cFQMV7CsF4rQqoNeT3KatgtXVZOO11UubVMoJfaCPQOQ1eW0vpPe0RIY
wKkUuNqUoMaXHuNZo2YeJ2uz1wcPtmy9omFfeSVhmzdjJrN2D1noJdZ0LerCUw0fHL1y6+VK8hg3
+d++U3xnysN3VuP7JkivdWV4NSf1d4mBegzzuwkIyRRX16mROFqE1aOZCFQowue+lXcZOsRsMj3V
J7JMyZs7NaJfALaqovuvXzfT+GrNlUwQNn7OpgANlz4MSuSwWVIdRqECuGMcr0yhFG6UCd6dOErv
rTjuAt/4G41iuNXAdkLIlRN3VoMbo+57t8ppyARDL7/Rdw5+Zcwya2Tl6D5gw3yUcUNgSah+TESA
j32OO6OCcUogmPZkFgOoMnn8aLVwsusGf75oleTJQJmJR+E33bvAS1P0zZpabIJCw4Cdh9s2Gjy9
Rr+bw8JbF2pPGnffCF4fhJ9iLT5FsXpf+pj8s8DY5a0A2Cc1gdeU+lWTx/9EFjcJlKUmYJHMLPpD
s1hdjVIZ2ONgrP205HiuA+aaJKZKYZZ/W1UVXnUkC93IZNFti9CiJ6vJ2T2Rsu91VV0JLWcO5jzi
JpQcAUJTvdEwwCQwNXjXtHF2JFKsb+SgK1yTjK/VXJsfc0vGkGQmFHLVicBLqQm9vEiHLcArZd2J
429+JiE21k0TFu1D2ke3aBbfxjpFMzuZ1NGyK0kM161RYtDpWppInGzepqJy6z7d90V0QKZPwhNe
RAcO/GQjGnetuv41jsi1B/Bl5vSUzHOwqqv5UQFiaIcjkoOmkj4xtABbHOW7WR+JEo3fpJq0z0rn
HWQFAfQD/O+VXhD1ZipU0/uqyLy04aGnHcZ/bZp2BrIvsvVoyOXVhCS+1iQ7EGPE6vPwJ0xq1TZ8
TcJyrXc2ydHZdZgvQxlG3SrMytsx5RtpKP2lTUtVJq5WHP/y1ShpiFFjP0BXEiu2ErUGufehmF0h
f0huhrH/7UPTsXMz72w16ft11iIgtCZzXFdarK1Cvnq77efQzVHRwMjP1qGW+B+BPtT3Ud2MnpVC
oQqrVFq1CoPciqd4gwZdt2W1sq6Q49IJxqdmZxJaDHWc4jU4ydbOejqRvk+KVj1qzWYIJU7Hxeib
Dqy+cZ1ZiOqxOnSbJpYrh37s4HW0OreFlc+uHnJNYeAiShVqr7Po5246kblL0nRz14lRvCJY9bcv
WFRyqP/DW6tlnqRM4ysirpi4zsb1J36aMQQy+pSih3YKrLNQTUa6Mir2IOpP1iD9icXoXZ6D3FGD
ieMKaF7HH2V8R1JvbmcMCyt8VSL2j4YUxTmkCG/KT12QRvYgPZMp+Bx1wVMqgb8YUYWsQDcQnpSZ
t6Lf7dMo+iiUdiVYSIFGywzdaGjfex80ECJqux78D7MiwJXH4giW/2fMiWyuoTxMNfZz3Q8PTdhB
55jFDtmM3mKri6/w6qG0gNcxZfUzJh168wkeG3NEvhYaRe+1Kk3SSaFzXxMDq8YCnXRfm1YRE4gr
o0C46duUdOCh/CPCib1JxG7exKZWvQVCO9lp1JhrCdTRU2hZ24CWxL2SjdaTPlgRtIvwPp7I2pSE
hHRIgzyJT8nSO1zGwbAld/opXiw4jYWSQMe9Zsc5j1aOu/s8FFa1Ft2JHcSmwBwOyCR64FZZsRaD
tHq2EIx5gxUD96iv2k7Q743JT26nLDEf1VIGxaEW9SptRpRTlYCAXQ2vGMoFPWHi1GvAeJ4pAI8W
hcm6Aasx9xiA+3Ez5FibpqRInaoPohc1NrJ1JSrEbqlN5jWDivXNmG2FEGd7Qv+LzAxkRsX7HFJC
wP0Y4UHYPndJpZJVjsw7TAbcIALTKZERozAMD9hRV40o3Fu12aHEZkxK1GdWNL90OsXidRuIiWvk
NWCuvLyEHj27F4PQugg8cBewK/u+gKeByaInC+Y+XXZijvgse806XmHzALvtBg4BTpd362eKCmxr
/73o0fa5svSiLScuqj4kH/pVt/bd+jrf9xsCw8l9s/ubfC3s1JdLwT9nbOfLfvrfCx9tVwgX1mbO
Wua+8ZIPcZFTenrujOCBeGFubc9P0zXRD5eYVWd3ZyZbP06uBGSdSFpp2URGj8iL48ngoQpY9xtm
7IfRq238wq5xf6nmf6bYABEDZSWMBnRWJ7k5pdCEftMUFPvMTluDKxBcK6jHN9KOWYaB0CDlmTCC
jBOh0EmL5xS76UqbJ51Nlf775x3wGRsLB2pZJmADnadyElYT1FZlCvhj92wgdkk1j47emm+m0IcY
bVPC7vKPxqg1WxURU0TTJUDh6Q6cy9MTZQtOk5KQpO+DXJxI69Kjztg3S3J9qL9KGJidSR2e67L7
Xfbk+8SWb60zaSp3UZhA3e+QnOYBvulEz629jIjsE2WscuncenruR8MuUepHCgcW8LimYWRmCA+k
N/bDQ77NKVC6xQ3WQSZg8ImFOz4xONyfX8alSy5//+XsasDEIdKyNfazMu0w7W0mNbpw1jr3vL/e
1dFnRqoHFb5gMhAjUUovdTqO/Qa97oWC0JnPanl6jCkY75CTj5UcA+EsQ4tceN+FDgLX0EG5y+bI
LV5R6rQesCDBRRV66aWddu6+X/aoyGFGXdcNUmPsW4WlE0rJ4oIEYDiVsISbYL5POY2RSD9+TKp0
r7T6089v8PTQxfVlYpDwJDCdHGsNJ7Vsa44hxl4bLPZ4dgbOddDnJVX+wlg5+yJ1YpAoxyILPS7G
ipVaVTJrx741f6WsZY3xOM6vP9/Nubcoc2SFUsFdUak8WoJ0waz1JkmNPceJTaCsijVZae/+3bDD
M/w0bZoX6FM/X/PMfcEO5Mmhk5WoQRwN0LRSxGmuFX1PyhDQNsFpsDFPl4VWZ761pdxAqYNAFES1
RyWccVZCc5ZaeZ+xuvwDohOIAy7RoPaeQryPfP2fo+8oE1LPpsaxVANOhKgQ6cWxyidpv5AEl/pb
8Qf39FbxotWlCvPpIiNL3BqUEf5rYpo8mlfNqFELTZuV/STVpdOPpFpikgR/ZM7s4gThRZq8WFCp
diO1uR47Y9qKTay6otHe//xCTz4JfgEEWsVCIUCF5bglgvYK9O+c4yH2zXsSQu7UVMYNYGkrZUYB
+t9czDT5HuQzPZGAxr05jrmyr/pdTKMyTRBaBivIBhcmuPN39f8upCwT0ZepeqoKeNh9puz9Mr0J
+vaQxACrhf5uNLNLosCT+tjyBA3KlkAxkJUcw/rNesxqZLzKfqGnEBk6rhtie0iXJoe+kho3CBHa
SAbm37Q//Pw8T74SLo3qnIG09HxOCp2qmgA0UQZ5r+o+vcRk0/aX0uOUc48SQQ7MHb4MRsrRlwhg
gBwNIZb3ej/D0zMduRzosxK9uhF9KhNtZrTgvpvW1pXIB3miGOsx/Oj/F3fntdy4dqbtW3H5nHsQ
CaBqPAeITBIpUaFbJyhJLQFEzunq50HvbVtNqZr/zJz9U54qtyVqEQsrfOENaTRay3r6MakDgH/t
ZSF0ozPREjOlU3tfJsN6kiPIpR0SE4Yf4lVcKi/90n8Yc39p+3363LUJPsQpCVuVIYwgAdEuskx1
aqEJVkvMaq4WSur4MkXXHj7276f200E3T+3skIRcKrIE52RmRBQiKe0S6Yim47Fv5NeT2CDAiHrj
78dhrbAWf6nAM5ICdYKTQATleX5VTEW7iMtSljgLEK5tYOVbgBt+9L08uFqASPdUlqpTdfrC1Op+
3c0NKfQYXir8SswuydZtLy9xrexuFnoxU6lk6n5jiFFBhguSkdV3Yi4lq7BvtmI8rKpQfAz97L7P
Rt0eumoy8zq4By8YW0UR+gBoA9yd6/JaC0UsfPtWtgShdntDWVrAxfiFYHmQ/BHdyvxeK0/rZRYj
EblYMlZh3MjUcKYs0dfUY2oTfUBMkEv1FVYaovuh0EPhXWyzeHhKJ2Tc0hjJaEDSg9UJ5U6LFQwA
lul3g0eslt2DmJwOfVTclHW3qVvpEYVu5GSl9kXLe9WqS2FXKIYXK8Vt1vZvU1fe1oGoYymrxG7V
jx5ZZ2GFiXwXKoUrTcV7lDU7X1us0zK/j5L6m+qfXqmf2JMsFatTJtKkz8bnQOi+64GBwpSgInOf
uk1pHEjPV82UkqLLD6XWHkZjppBjiBT14aFvsnW/LER3SlA/6E+U1KqqPAaVmkL51gLS08VK5Kgg
fNfswS++GeT3EzmP3S7QIWlQ8Y8U1CUnRbsOIQRcxWIeo95f5qsxKYTDhNyi2Z4idTMIlLwoHfe4
rJTUcLEfpBKhdHYm6lbTSJt2ajrn0iL9vEZhVy3xrAc3Ry/g7L7C/zzX0zGfSP+qtbFVXwa2+7q0
F16CCKQ5lObFjPOLbfHLkGex4lgusf0eGBILHk+0IU0iQuXJN4qrrMZH7ceFJ5yf4GwX/jLcWSwF
CxenSI3h+NBDUN0L5WuP2OPUHDJg82moWfFAYqOMrhxdcs/54hj/Zez55x9uq2WJQXfgM3YgXVXD
ftk//P7hPgNYJHzXFKS9oAyRSJ/3jRZxfGpQLJ6OY+vLlkxNGe8Mq1kEwa1/Ov2o66FCFkDbiWik
6gt5guxeF96wBLIZCG6RyiezMwJ0eoRlbjcVWNGk3wy6sljrp9NVNiy7XdsYnOMYMnp9NuGg2viV
hU/80pMa/x369+lBQLDmaogpTMthfiFv+mIGsdQiTMTUbil/8pfz8XnN8EMWj0LTWoV2k5wuiYB8
McKMvJ9TJtCsn/LNQFALoU8M4SimcBTlSAiQxUWH9vdv6qtRiKtl4Cka8LLzfZZHujGo/lI4xsWD
oFIU/F9EDOAA/j3A2a4qYYhoYscAxaSulTp09cm/AGi89AxnOwk5bsEvCOqPyQjxLxKgimRy9n+c
qPlLfNgyE8JdWrf0haN2elZPhoW7yYURvggAfpmps0wn76MGFT5matn3uzqWoPYM2fYUXJSX+ZnL
nB09jISjtgH7yfjk2Cr5aojJoypwuOredAzX0rtiJXZoF49ISxnPKMO5uRsOln/hWP8itPs48Ln6
3ilfQj2AHHccR0cY06cuSB4JAi1huqAP+UWIrNAUIpeTqKt9costI7054U8DhSy8rxvZTU9vQtCY
RIcZLcJx2jaN+/uN9MWkyiqISMiYoF5gtJ2FrVPWB6JS5+1xWfQ7Cf5QW5YdtKahQXkH6/kOa1Ui
CC2CL0XDZ8wHDHkoeO/8kp6rhggJgW7uomTWbjQ1atwqyBP7919S+vwCFAH5c0PEEpAa8jlGDPJJ
F/dUYo4Lrb3JNdRNYsjS6Lostm1nVADHYXyVXfEkVLkPAavxjFM5mFKmrsNAuhGT6CWvo1Uetrtx
Sl/Q4Qu4onx/hWDcRi+me8Dtm1PQHkrs2QAWI3ND8+kif+/zjlewAaaMBMAfSOw5Pqtpcn3Qp7Q5
nk7qSyXUKOAUgVOqJQpc6EaNES7QJzG9ocFzpJsg0qegN1pH+BG18i711R+/n9cvvw/rDHY8J+kn
JHAeIQLb4Ih59LPUGcpD26cX3txnRKrEI38Y4gzc7IfZss3JvtizSJrfRd8SO/fqp8AxLHwvrOk5
c/AQQfFuk3mXymg/ofS/HhgMDiAd7C2kWYzqfj38EgLesjOE+hiN2MUmtRZ5mHs8Fid6nqm4CDwd
uclALnAKOHUr2rdWJ0WNJ8ytXXFRz46X4oNaNDKVm/BBVesrOfGKVFlRdEFCqKjQyyPqsYZWEi18
EkM7LsrrIRfelLjYS3mDG7GovGFgnsNkDbxwWXRmXSyOxhin1hAIlS1J/rAqxktubJ8PZWUWFaE6
o5AzSecrbZkKIl3gsj6Wvr5FyRnNtdojy779/QL6XFnj9X4c5+yaXARxIk4Z48yOlNmdaJcW7qCW
74obbYMp8Mq4+/2IP7f6+Tv9OOLZram3YRQJYVGzoEYnXiX7PSR/V7Rjh3AztKGR0mdRnbnXM93E
nuphTrgpYid8SiHleouDfuH+++IE/XUO5l324YpNu6AT0pQ5mM1JFG+5EZ4zLiVc7uzFDagNGymC
feZdqrJ/visYFt6fgXoZjY9z8NY4+WFRTlF99E+R4UzT8nERIllGnxZY1ZAszLGXI0xt0KzJI1zl
f/8efvYNPr0HasTAhEE8fYJY5ei8jVOsV0QvYXEVIQNGSwPXuHoMTuvhFIDywAzIomPpjELxPfeB
HbAdj3qRbzok4eU42IVZ4hphlJiJLrxyNO65nh4Wca06fifLntr30lb1s8qD2HndVdXJpDePqRqV
EzUprpW0SexW0F0AGDegAE5WUPe3QidvxnxxFeftCmGzK7UN1sZk7BQxOohR86Ck2gsTGppqMu6T
ShzctKpepx6iT1FxFklpM62UMZPXwqldyYUfUv7Wggvz99XOoSyMAhy7T0c06+xsavRMaEpfrGC0
aVgZmTEo/RNnYngbH4RdB6Tw0oL5ckjUuTgSgD7PCgy/LlQF7bKO2L86Cl7tNDu8g2dyi2EpJuq5
7Zo+ofvXmP/xi3Bx/V//yb9fc8zcTkHYnP3zv65Or1Ve5+/Nf84f+9ev/fqh/9oXb9mxqd7emqvn
4vw3f/kgf/+v8e3n5vmXfzhZAzDnpn2rxtu3uk2an4MgsTz/5v/rD//29vOv3I3F2z/+/pq3WTP/
teCUZ3//60frH//4O0y9Dztm/vt//fD6OeVzh1Pz+nyqsr+t6+Q5+1F/+ujbc9384+8LAOJ/wAwB
NwcTVYaOw0nev/35I1n4AyazQnUWnjr/e5Yji8hnJPkPIiEYZMTA1ML0uRRJhPbnz9Q/Zu7zrBCG
VMHsZPv3f87B4c/t++fr+Vp2mnI+a+LDNgfGiKobTSAFdCF8x/MrNE4Mf9BPoXSNAVjv0D9Et3ks
TdXt38dwT2HnyTgs3FAyg+N0Tw0pdijbuMpGslLn9NTts924WjodvYn+PTFM0d+gfK7dZfehN1rC
e4BIXGXWzmBLjo+TTvgaOJxXszBQs5M0ey6xg5rXVyo7QrLbCZEcxIud/BqcWrFwF/muVTcYccQz
gNods41yC5GIppy8gm3iynZ6o35bTiMYohvJQ/MPuRc9NRt36Q0YEmVugfigZhPZhhh1OZMdbzS3
9LTr9Fu41yVPdmchu9CNHjnbSTbmwKVoXTRGw+/0BLM1zs9ucANCAyEdgP1rdO1LM78uIPpU23gF
8W41PAZvwQ5893TbrIYVmqvv5chHFSf31NvlTr7JVoq9cJC+elU2qgud0pawb/ghfaeFvY5cza3n
a9Wp9uJLC3bCX98urGxVvWjXuBQAH2cH29wBL8ivFwf/BnEdr1jLdoREjDlsxUfemOTEfKnghm8O
zUKzNA8J0nVwh1kHvEyhpWZqhg9IIQpM3/MiouRoIxmUoZjSm8Vj9Rig9G2K2/AI7Oh2Vm2JNvX+
e/VerXzcdEAXWd1d5pu0g26KH5jjAAblDqS+wA+DAeYzXQzLcDiYrZNZP8+w7WY7f3FeiJ3tY3SB
veCm95Qc3cDaReEj2cZXuHveRy6q1fsJrDdSLq5+0zuAOLb4xvEusmP7VHqx1R+MG8zR1gjtMi5A
Jos+giUy3bNR4OD069RNTG/BYUeh2AEF7Mkv9BuCKzQUV0DwtpgBHE6Wv9ZWTJJT7jpT5HXK9uQK
TuLm94qteVxb3pJel+hpnrIGnG2J3vgd9e54G2xg07nGvThr/djaNVGhQ5WfeVIAOTFo8lB63Tq9
SR34dtseRLLdrVpXX2cr//u0w70tt+a+nWYl78DoeN0aHA4R2gjThoDDFY/FnAHhm170dXmdYBk2
2RT78G9zFUtdY7XCEkpcEXGHxx7JltO3ajVVR93GYdj1q7W4Cq6nHbGJS09Smz3U7Dl7nj2ctidn
Yb1O8FNYSKwN9KYf0I+KgI70a51XFFupVzjNVrOivW43zuBot76LDvZmeORRLXoLwZNuB+t2Jxx9
eF8mdhKWbwZX8ku1TXfie0SzgqYkzlUR4do8MG/V35TfIt9K8RA4zTqRk1PuIbAfxc0SFNbOeKKq
do1RmBO4iyvFlVAJ81tL2oWbvnAkPvJtdAW73KfrE4GWYFdey1RodoTxM1tas1GKDuiJPJeo9/Fg
ooVQIw1S3j/oSYrP6KU7/S7mCcq1/2NpljvlYGDnJRza70CNCzOwKvBYZobzpDnamVO8qfcMPIAr
lS0fPJUlO8iQ2Mtr/5vvDhqOt2ZHddyq3nnnq/hY7pMV7GfrpG90BFBEU72ZXbtq3RxB2ucWD0p0
Fh8Ca7nNdVPLLJCX4d3iSBtneRtYJLZczcqjZA+a9RNFNGOmMu+mfCGLhQWHBiqRUZo5+kYhmbR9
b9wsnfQBDPTOf8bEzhI8TICfZ2tdO32c9uOt+uPkNl5wVG2sDtfS9fJa+66ujTVV9m3sasV9ELmB
fC9skcUrMLP3HckLd/gVkaBi7RXtOgVlVISz29XyVtpJq3otvhubzKlHd6GahsgCkngRwhrjWU7j
fNVzHC+94FmEGVJY2SsiJ80TPZXlN/omotVYCcfjfXGPsBYq2bhPWvpjc59Z5UuJgaM32X1mG6GD
ksnJXraIoOcuPG2xJDZbI0tUmoanWqGTEDWl790CjytrhhwBcOk3dYOGhAnYrwKzeYcwrBqu45kn
kqDKZmZee8zuc6dqrclOeNpr5P8R5u4QcIM4gHxp/iORrfi5YDW3ZlrYTewFuimK24skk0u37Vm2
TNvEqOTmJF1H6/GBlHwlenMbv0F7KeDbfghI/rrs/5a1wJpPWVMTscgX7vY5w/iQuOS+lCp6wt0e
rZt1dwycOWVJ1/rPNd8/Xny6s3LDX7EE8Qz4uFkD7Ozpet+X5CIzxOvaoQF0xy37grQAp01x/XM/
BPbF5sjXj/jvIc8ecYRWPBjxQrxWj4MNU/NxvhUIYjb5QTLDzSU1lnM1x/NHPO+n60u9b4KKF5is
B7s2TxufjJQcFOXbS46OPyEkn0Ozfz3bz2bGh9c3LQI5llqebc69y+toh03nrWzPk2pAM3xN75c2
1FqT9BcV63zVPNQH5eUiHOTrNfvvrzG/gg9fIxJUqpY0ga8lT/cGlNaoxzrNQ8WxkVmX1tBPlsnZ
Q1PNmIF+VEkZ9CyH0bpC75Syka5oYYwwI9ZjJCF/Zcnfsjijx24JSCdDv5XgJRBIYTZpLmByONKr
gEwWMVa861Rkrc3gh8bdzYG5y67rH+lau1rehSL5EED0Gahvgp8n+rrTnmSOFMo2a4M/JdLaNKer
yks86TYzTMJMsNq/35dfvdhfnnGe8Q8zWhtQOClG8owwVbj6ZYzhzPJp2FaPfUZwlOnmVNjD9nTV
ohOI1UZltpWtEXgTy6EILG2XRG0vzfcL3+uL/fvL9zp70yXW5lNR1NKVT8dVNYnNNea7cUPNiySL
vvjCIWkfzQly19Wue6eObLxLhBLyFrg4UXf01l36Tud1iHnH/fKlzqovBYIgKTreNATLNeycFtoE
s5Vi+7vY1PE6M9axuJbL70l901JzDNcTwLlh7S+tJda1b3nsTZ1kTpKDWX2IgjPaxoNgLjncO1fP
rITq+8Ls6utBcWXNCpTblCwmB9TrdgGNevTZ3U6z1HAfPopPCeJaFWAkyVIrFFry1wWy4gh1pVBI
xI1OQaizhYbWuNfqnly5iBy0XDuaHYzHYHJjEIboieNBUV0vFLO7Px3bx8Ud5tojkOED9yJO8lzN
af1YUObCwWGyFz+gAa27dWTrvSXiM2IZuikQWi2pyaNX6Yz169A4nWTn4dXEXfJ6grbho6FuB4/l
+1CvVMMEmDCqZtF4pDBEH9IV9zwGCg8lbAi2Q79TShcBcxa8eqz58tGKqmcYOcm6WCteiBWcWW+D
F5S2wDv02YEY/cH1r4yd2pvQLLIFlbfJMAXVDHdZhmjbLnjhkj69q2u9wADSJDUciquaGVU8SvkA
KnDYSc3wphXMk+5mV7rqcfNGYMaJZTo3fo58079pvhk7Yx06iACN4JzB8q11N7ltrHEl3WprhNBx
UaPzjkhgYXalNb5G7z01qlekN1syq8kabdyDVigeS+zrQ6Cs1R8ZkcRprcLq3wDbidf5tzraytfd
Jt0JLjaOgpVcGzcpBIvWSu98CedzJ8CGGT15NuJOdAbsgIjZWyD85uy2omERjRqpfbELKorn6Pp5
+c/JPthn4PVIP5yVkTChRFkU2MH1oHkEgrCGBE8j+1oTzuj3VWWfsvfRUR6q1ivshBJ7v+kn7Euf
R7I5ehQ4sGG8BDLhDlMZg9B4QOV6u+R93o/32CjpCgmYULhz7hc8RcuJ31jr2oE0E+2BeyG30uit
99BPpdbtxo648wcgKQ2VOg8zheFHn3htcoKS+x2TeCbl2CGgb4D0iKr9QFQ+ywcqHRorvlcIb025
qhNvoT0ZJ3JvefqOd5yjyYOzBM0u3lbgXdo4saojIinNj+4Y3xrb+qqOnQlUDhR79N7K3ckZtmgj
riZbtgVyxcSdc43WfptlyR8TdmFjEh6usQpAh/cuXZ3wL7NOjkAS0D7V1s/U2U6vEDO/r68msjsU
VvE4vD8l3rQtXsJ9B+wmJYUf3zVW8JvWucGwhudWYxsQZjdF5OZsV+zWBSZcO8jBLsluEsThDYlS
yHAIMA8Kt3laYZN02/cvaY5W4eRI1YMc3/fpoypcq9DvzKhZZ9A6NHvadZ2l8Uu5Jyq4+mDFCtLJ
1G9SOlWvVB1gIXP/J+vR660kdYtv2VreoTiAWFb7YKjORPrAz9GMn8s4u5FpkVfxNvxeSWa3DlbC
pv8pFTLZp1ufhC9zTiuqLYU7PWqrnARb2U8e8KU77Rlz3F26065A4aS7/lDvIJrZ6vWwaXfNbcch
YxXvkmgud7ijWP4+eqh3mMQIboh5y3VyjSCxI14b9/33wVI3wmuIOqKlBmbtzsTcZFWusUkBnc7a
KHWvfQ0Ylj95TXr3utyRJr7OmTHMAi7xhXjXPASpVTnCkTzO7p6ZSErPkjHnfpl0lxnX1F3018ES
MaU/ebjQcj7oJiS2dHRHCtc+id7CqV0INfCf9GMeOMhl42UMjOhbI25OoxtzMLRWqG4XJV07zyes
wNQYu9ZyC4tPq3Yn7UFprKxEAyT6tuh3FE2iwtHUDal/fnqYpJVYPA7jbah6IbIkDconN2G+6Uu7
q7iqmL4pfe8hwJnVXMLIvFkP6qZ6L3eL/p7Hk/HWu4t9U3Q43TZA20qrt7WnfB2NXKtWYY6jq25U
K0EtqN6yDUyWWiOsJ2vxVD3rbsN9vW1/BJb47p84J7Objj1mk2xrXv8jP/DfSYfBmYqOeIVWdX/X
p255mPpbbu/RJ+DRVwmd3Wd+a0A5gDn+LtQ3kr9Pi70G+U+zl9+Af5HdY61msdSs8rVW6JW74HN1
xJvR0Hejh+ZdvVp4eHcIq2ygjALrrHlOHqhXUE5LTRidZO9R7hUYI992Ht/5TtskJytc+T9T44fm
qfwRGZbOn7srHrjnuF1fF5zXndfu6FB7zTPvDtwzy2ftNyvtvaDACBGDYsKBWGQX3bKymgfxARa6
/GywZNPUym672kQ5Wcd0w6yEVXKrYCvyMNWm1JnNjdCZ3fXifbkqnqandN89YVO3lXbjrthQukTK
p7JoEexJ7md9KDs+Jht9yTPcB5rHB1ozG1bSiXtGxnRdgefnVTc8bXykPsPESjwcRbjMkV5IUedX
LKDM068F/p+0dSSyAgjwWt2LVJHufRicj9QOBFN20OeeekeAiSfYy+24VXCAo7j2bWZiMw6rXNsE
6V0VQzqzUhr8m355xdTDq8UbxS1is1/5jnZnEEfsYgPdZ4vA4sq/5dJcrLMNHmQY3d7SED25Cucm
D1fvu/tCtXGHvj0JZnKfPwbuODfh3YxCn1fumWJKJMtH9LkKqzptxJy7ePGdCXKjp6w02xdFA0Jl
FaM3mx6tIgc+LcTBNwjrkZdu28fmKuK9g4ZcJVfTsd8uXC7nx/6F1kz11m7lwcuuiqugZyd01/yN
9tBRqEC8IIcBbp74o5vOQ+8k3mvoaliKi8veVfhm4Ah2s+hXhceJuxVeMPT7kdpEac09ZVC3uhrR
9TbF+8X3/qhwfUV8+I26Cx8nCrzqAbu58rrsrvvo+8kuV4iKWtKquZneMHEho61yM1zL5ntOztV/
y9fLucCy17AbM+u99r25ye8ai6uvbKi/ggK8F74RpJebYF/dU5LgxsyIuODirhMdtCY0cDPYZzel
K2zvtU1un/bEUs3ViYKGGd4DhTwdpwVxqhMN5uJ7+hi/szQ4+Nk/1gLEeO6WL/JaWxe8QyKQQbGX
pReakh27uR3bxJJa5ESKKa87dy66pI+JFW18p+etmdk3EUanB7t/ne+JHI+lS2+Ix8MViKuDMNvk
25yOy2skniTBWqwTuIObxToivsDKceQOVSjF8EJg4ReNrRXmj+l75GG0l5pd59SOsV9e6U75SGzI
1x0QSkBcelm68IVVf1W8Bo8TJFiujMBWxrXWOuHOd3RLbaxpbxzylRjRcogIBWEVU6Z8bB+LhdnA
VlmFkqs7SOsF7+G62NXP1MJtdb3khlk130Nef7lSnmT4lk79KJuzQE8yeMGDbrUrTbnm7wJKNWx5
3Xzr8L9E4tLD3/4R1nzlLdZsUXidKGHrt9rOOFSyqdyy1jk9cLveUsNyIwsEEhvAhU9q06WA9epV
Fqr+dhRY2Vtzv7wlRYJ2JTe2slrYamYRELjFU7tDd9467fvHdstHQCjzGr3oSSq9TKHgF1NtDjfh
k5jdQv2OvF71qM9vEkKwx3AHRcmUD1UwV7tGkRXLrKA6EQumcu07yVu+r4BYlNvpNV8Rfu/D0tSd
7Fvu1KtgH+8r1UbFgKkZ9qeX8N7nKd4MbLkEK7wPjnlsZVeIEMwxpW/d0FR4llZE6JNJLEbNTixu
UIQ0lW+Zw966gFn8WTQ5y/lVpB8MtMnBZvJ/v+bDrSG2ethH03Vls9RwC7WRN/s+PkYbNiEVzFRq
ufR3yoNqrPTG/bO03NpLABflmxZe5Z3XKTfRdrq/LFAhinPV6nffbsYufcjW5UA9tWOdTdeCV/b2
VNrZTlOcaC3ciGuycnoI2j5ud5l0gMqFUyxg9MGVnho7TF0FJPIOD9dcvAnLGzKgQnyoKIMBA4qw
Q3hUiax9MlkXtGaTuCOVi8AzWq+nRv6Q/QBgubTGydS2iYhVw7Ua7KbF97Z56jkL1aMW7KT7scZu
jgiWe9BrNoq51L3THWFFkzwOBPXh7UCvhb4Hx9etXq/K6qpLzLiGs7ekcm5PoSVo68RsDVMRd03q
9PwLSpoTdOvJk0eH5tVzQHOK3L+3m3efUNAjVR7QId+lh6XrqytEDdDogKt2l7tEXEuLlJBy5nwK
Bi8/axR/9Xv/KmqeNZjP/vn/a795duj5j3/2cj/3m5+L9vlv12/937z2lL09/9Jvnj/6Z78Zdvcf
iLjIAhJhAqyqf3WbRUX4AxVpLHjQukUcUeEj/+w3z21onIBnODt4j5+f+3fDWRT/mDHZYDIlQL/w
6+T/ScNZOoeXY8eODMgS9W6gSwayRL/uJq2Wm66MpuLQbxTVrHFphWBFdDvvarfk8rPjyk6uC0d4
lRqK43+aR8iXJGE/YSX+/B6z4Ayqpqgen+1qCeBYlMp8jyruY3oDBIrC1FD2wu4xq0SKJQO+LyfN
ABJ5itkr2tAKt8qwhP5fw5+Kp9xwYD32F2hon4jO8xcD7wyBCmEbWJpnFe2+9yWhVtvioBmBo+Oa
qxk9ziwpUgzSalga9tBsAvTNcdu8oAA0H7MfDjre7i8jL8+4YqEk5A2SOMVBRQrBDoEuWkVE41wI
+ksu1HPV4ndDnVV5sxHsUqkPxSGH3osv7LVa3/mN+JiD/ISg9mGj/HVkfOyDzDP2eTAEATWcmln7
Z+VW1EtGUaOweRDjXaFSjjO41ojMjJYmF0BXjaa4VCne70c9vzf+nE7kEGTA+OB9hbPCZR5hHzxO
QXGY0Q80mqyuM4MtqAkHwAPN4yWFGW9u/YXOJceSL9/kh6HPLlR/IRZhmkTFoTSus2ThAm9apep4
+/snnB/g07x+GOVsCzW+HgRothQHmey+Iu7Nosb8/RBfbtPZ4P6fk3hW/orlMeo6IywOTeAQctJa
p70zM8It48nw5h4EDc3Q/f2oX00fkBiOUXGW3BfO6uCRcYphtOv5IW5ufaHbGfiWYjVt/99GOVsf
Yht0XRz5+WEQcxuv2NUQnGylv2S/Is3b9uw1yShVwiFeghelhsjPP8QvySLKxyGK53UoukVnVYf8
ZnEt7fsDWHCXhrlFkpXdx8fFbqAhe6mj88Uq+WX4szfoG1Ebn8oTltnZkjaGjsSP6vyPZ/KXIc7u
lB53DkkPWCTG8JhlN1iQA2hv/heDKNjmCD8ZKcD3f53GUI2W9GzU/NCSzrTBsVdTOxzbC4viq9n6
OMr5yzK6qcZJLD8EgWHKfWCjiX3hYDqLZ+dzSf44xNkL0f1eGBKB1S1VhwmLhzS6CpKFly0LEwi5
NfbNJVz8/KXPV+DHEc/ezygZeipni/yAhAkVDMXW8/sJYXjBEC4c9V9OH0EOtCQgl59Y+Yh3Yd+K
5cuhV2+GYcSz5ZLu9ZcjgLDEVRGtGwSJf10GRdwrmOQK+SHVjmPwIwPj8fvF/OUAGmSIJUEJBPz5
5x+2K87cfYniWH4QgMsMYmXF7WD/fogvjwTw8v8a42wtK1GJJEbZ5odorbrgsaBSaA3IuVX5RiEY
fLVkK/iezpgNgVIKFFuFfPT3X+LLRTEbXUEfQBf4POljN42qjI7XoZZvQgpGunoIFbzhx+pCWHNp
oLMtFbZl1S3aktXXNBQQnnxFXZ/y7yfduBC6fRFnwFv69xOdbayoDX19xHPzIIDxizezHZniRhcx
CF/u3w/DnO0mmLClrzQFt1MH4L3WnKhFiI6SjT+gSi1a0XTpUPrqFpZxreA/s2XEJzbeEOm9WiwT
3pVT7UKr2p9uZtwDuGsvc1KdIsGlW2Oeq/Mj4+OIZzGbgsO6YYRpfkBah8anb0Xa1ijup5qaESWa
3y/F8ybbzyNRlWizwQ3FRH15FnPDSY9PS5E9B0zNwQexXaL/6q/R1lvLm/KuX49HRGAuXCjS/Ayf
n/Ffo56zzpSKNEMZ+nlU34tXGfgVIIN3AC2bw/Kt9GZY3tzyUB+WqOkfu8G6jBmfd/qn7yBzkkG7
khjuLObXMrlBXYc1myhYAhLnTx3wO/lSHPflMGi1SpDQsMdSziZ4IS+zegzi/GDMBsrdQ7q4aZnn
C69xPns/PowBVXQ+9UFN41SBkR0//3B0xsUJmxdsmQ+St9jTbnRPzoxVAR/iUBq+KEJ2vkYZjhkT
WS76T6WUsyRGKAepMgql3Gct3n2rINBELCCnvkSduA+UxkOcsyrWld+31QU9qvP5PB/6bHtUzYTq
ZucXe1luKqtUQBWPynWnS7X7+zk9P2zmgWY/M7zoMFlUxLMzjTx0HBQov/uwUr18QrywXagVYn+N
akYLhDBO0uK17uFp/H7cT2nwz4HxT4E8sYQXqJ7ds/gElKpWdMVeGUswFVMFP3LoFYMjDwnBx8gf
y02bV8q9rgYl/ZBwUp1CUk+XNul5vYLvgSUjzjFURmbvqrM1pTWwx2KtGA9lmuqJWS8b8MGiXN5q
Akq0lHBjnEh1Iypo0k19lwLoScfKm1IF00Kcp+bumpZN3zDcyXW7liFecrwY/lXaLZYJ2OtWRqkv
qeCL6XVSq7S/iziz6iFsKu/3c3oeWfx8FET/OegwUl/KZ4/SifKkNmU2HGr0Uy0xH+ttHeXFhaV5
ft3Oo6AphXYcsQtM+7OlmeexIrQa1rXoTYICWJ6QnzGXRlZd69g+gLOUfBR3f/9kX2wH6jiwzOG3
gjuca1sfNz56703oC2hRdCrs+hehg4Tw+vshfoIXzw4X6mfkGSjcoDF1Tq6ZJDmsl3nXH4z0tACJ
I6ud7nWUcjb9LEXpZmmx+JbEYSPe4GhUa6iUV3Gk/tCTPCDdN0ShwXkQMVRikDb51shYebjZJMW1
tRh7wXDbLGkFKxVOUo2gaRM8YBWMCJLYlHQciywCuXrSk1mTl8wj6npW/WgUzR7Fz+AhVOuounCe
fjGrIDlJd1DZ1nCQPjvfcrXSIhVZ78MgAYoKzSZcK+r/VFKe5QIKBVMDVPXY7eJZdCb7mQTvK2nB
UPSSbCn4b71VctjdL5Mkry6cKl/sAN3AF4dyAqpvWLr+uk7GdsyrYKybQ1Mu9nkb3w26fCEDEb+4
hH4ZY57VD5eQn2Sj0GkIjkZr2e1oCXKPn+h+eYLN1q9ommmXDqkvthyqVQpEMwGf709UPWVCMGXA
VPNaatv/Ju28luNGgjX9RIiAN7ftm6QIkhLlbhAjB+89nn4/8OyJYVcjGqvZmAnF3Iyyq1CVlZX1
G+ds1cH0aWzbcDhkZaAGez0B8H17N8ypQtgMFxGFTd7mfirlJRM5C64pp+rU7M0DD2Sn22GuVyAG
iywQDdsuUIDiXSjRwrZLdd17zB11V45AUJsIwHr+5XaYt0V2ORyTFjAPUAgPYHbx1rR+9818Hy3t
POkKKvfsk/9P91A/vvXpjsbeTLazS/UZMvqPNaP0peFhUs/KR08GC3NhqYyBDWV5yrxH/JhPDqvd
qD77CDTfHt1iFI5xznHFIE0K94W4VWCW5bn3SK2Ho9zY342p8xhp1tosXh+VSDcgHw/+G7lk3gou
V35O6uuQlm6eanvi7bp97ovhWa3k8wAaR5ej77JdAN4oUEMqzf0geX99viHJQ9ecnjk4OVkcqIFE
qVlZKgP1qweFZ9N+7FYSyHU5RPGKDzS0O8Q2qQouhzhiOTw6Fr20adBfYyv7bMTyF0SYD1Pvf6oV
mEegZG5/vuuchUuhjtX1m/r/lVQjyltdWVip91g3PINX5yr+dTvA9foggIkRoGPMikaibBuayEqT
+bHvms0DNFx5QNDe/Q8hYMKTdek/Xp2dpalWVoYCJ6BX+k3OfZaNsNr+uR3kOgu+UV+xrnRY5Xyg
y2/DlxlD7AvTpwIKox7/jmXQ3vmzEa48V1/nvln9BmL2TOtFpcy6jFPZHnzpeIqegvpb5A8HtNZ3
0HEfKgT6teZzbklfh8lcCbowOFI7KYLHKodHDPGexhUCBTQleQqVsN51U3znS95TEdqftXIctn81
kzN5GPU+jcvNrJRkqMIqj8qkGBosht1A+RPIn4Ow3FQA/rvz7TDzRL3LuldhhPTXZZxnVYRyPtI4
d1GjZxuyCrhCB/eBMbHOgL7Dv8uFYkiRvhHgGJ6MeeG5owWocZL3owEbUVtD+Atb6iqMkAkpmpwa
dZAAPjrWGZIy3Q0YUO7od65drIXscBVJmMMJOWIzaTyqmRTo01R/VwN//A+TNpfyWD3Tj/wf3b53
p2MRxqVeT7Hl6umAn5a+94pi6/VrXcmlSXsfRhhKiDmokcYxqq2+98urHg3JPAbp+Hp70Qkb6W3C
cFKhVsKPjN0krG09l0dEP1QLO3NgGVr9OQGGrmb6qwem/v8vlJAo4iLLjSyPgqdE1Q99NZzNsLjL
Wjirfbl2yC8Ny8ESRCf34HIqJnHbM9MobkbLTcoPWJ71lXJXwpHJTGPlkF36Su8DCdVEqpZj4xQJ
Szse963v3yEndGDxrSTzhXUNHsGSqYpMXuHeKDTv1pwWtCoi4pbpZnH1G//jD2hBfLj9ecSu37wU
LmIIQ0EEZsyktHZc/Ri+KA7scHlvnMoPoIV3EMr9pxnueVjrewslxP9EVbju4OBGqS5WSYHm1SrO
7/7TJBOy/m7D7umLaFd3T5IzbdXkeWWYc7IR0iwXrH8DCiu+NYzBxuLYcWcWIAj++Kgd1QPYxrWR
LeRz6liEnPR5IWJVJByMeWCnU6nYbp7I2lnXPBV1vMT5lIYhGOZ0gq0yFcPflRZv0/kuqNhuCPu2
DGIMd59Cm0cL+tT7ych/hWrlH1bmcWGLvR+eJcyj1QQFm0yX3FkGpvjmqwXN0idNP3f3JfzrZD/m
59L6EELJd/Bz+ft9h8TR7Ds1e3RThF5OroMwYi17ie3q6njveOHOkOUnqTdebo9yYXtfhBEGmcsJ
7QYj9Vy/L+qt6Q/3ltfeV16yZi+wFmie7XcbvPQRfLbUEjcPvL65Sp6ktjh0crVSN4l9xHl9YJnq
yIho0x66ag2pTqaGuV5MLpYergSfOEzNfWOa207JN4VlPajma9EkT1JUraT/hRHauoU1LM0Ty8QI
+nKEUmc7QVD1qqsrw1ZraA0n6dGwxv8QhvqdLg1pkkuPsOsaOfHLcrANN4nlbQjlvYi/JOrae8x1
PkbMhlKQZiwmYVf+B5IRpUZZ+ZaLf/KhCjtXCaN0pc5YiyGsvVAOPTxXA8fl4N56GFtN8cpT4ELK
p6rlFWIWlTSvfeP8tgswK4omHNsKlKT6fC9JNGj9l8FX9yTln51PIz/7FnU/PGrsMpYPdYX4hPQT
kaa//nBzhQ0Kjh9kWVeOFl0wZUFlGqbrOFAoe+DHiP7ir7gyq9fL8K2QdyjcuBlfKYLqeq2GWT+M
b8tQNcdN75ybZiULiy+EbDOicFLPRm48iouLvbIDxPm1CBso66iMj9l5lp9AR6L/bhgb6Yhg9bb/
svZU/lbVXB5tl1GFJJINYx9nluk/0TuSvA9RkQ3VOQH/AQWhDQNkEWwdDeAkqF/TqI+9h0y3VBgt
iTX0+7TsiuyYSubYHJupHU0kV2Q9+lXKuvatMHsbFHhjIo7oSXKpbZzBg94wgF0M9pFS1OUXOx6G
/NinCta5UYKr1sHwIzs7DlWvo/YUqIWy0xzJaj7jaO650+DU5Y7Zg5fgVG24yasKCQiEfuTvea0n
7dnU9dC1BqOULay5FEvamkVkSnehU+b9IY2a4UurVA5USgc0xWYYFDhDwYS8YWBKue8iwNyjmWb0
4fQYYsmi3HMkR5xHPR1A7ayGgV2esraIhp9y0MMfKSdpcHap5k3pNvV0ZB7V3Mn/mJ7UNyhep6H3
oVXsWSGrbKQg+mzQWrRPQ8Ml/8Fp20nf/e3pw96krfJ2yPFfQi4Lg57btdXprjGh+JlgUgZtr/1L
64Z5rc4YVNRxKWRn15TLxBzldjCMhaq6pex68AwdeIxqvvIMsrDtQDbYtJlBXWlc9i6DZHMHoeAt
wY2mgboHhOH46JTJ6faELSW0eeeBoKAu4E9hLIHTq12R1hNHG3RZ5RCeYgCG6jdr2x8gRQWn4QOU
gpVa5LrQ41VgTqKI0hkKU3g5trArWA4JZ2oFIZtn3a1ftfscC7epSPBd+317jNd1F2mF5hDGlzT2
0L66jIaieIk3Sje6vlQdnFbZYHD72Kraiwyp+HaohY/2Jj8LhgMZeoqGy1BKmeSt35IrkfffIIS9
DWng++b321EWzjnejDlOWeHzDUSYPq9LEForeIEYZs4w9BJl2t+OMP8NQl7kERwRfRmJZu3q9uQM
Q2fFtjK4gfUjkX5MSrUv/HpX6l8MX91Idr1Psr8vUAEQkKFw+uap2BJ3lTxGmTV5meRqzrEscCEy
/7SVufKBlgbGpNHdY0thoifsqqRlhbR4e7sJnPnYgBqu4r3m5xu7+NQH426anlXeXW/PpqgaPieM
2XR7PuPQXKPBfLks2nAcSfVD6nJi7ALDM45NE0sdDgOja9bdXirD3RSjtI8/ZuHb0caO4SoHrfwU
OfLX0Ur3Uq8/W214oAP+lSZ4t0G+DylxPA2T2JqtKoNDUwR7zU9eRky0shp6bux9qmtYlFl4Bte2
lRrkgW4PbGG5W7DLNfqyrHZM2i/HZRp5xaNKOrkolVMPQwuBtgjr6HaUheVuUXzg2UAzkauLECUJ
jGbAizF1tWy4b6Lytajrb7dDLAxkhneb6mxqzxoUdlSTt6ZWt+HkIhMh6d/l/jFQVkrHxRA2S1wF
4iVTtF3OVR7asT92zuhm4J0A/tnWT3/6eXsYb10NYd/ydkJmZZ7MGXNxGSQ2u9njLEnpSDTn/C5E
qs6/sz/JLlpkO5C7JxxSte8NumOzRJT9gqBteZLvgV5L2eH2b7keLwt9vlVwnQefKTZgJi0u5c5s
JjcpPhnNx6Z7jZO1onExxlyJo3DIRxM79pSstd1PrD+ngsztl8dhiFGKKA6thrDCJJ0aXkxJKmyl
9hDH2VPapaey/lan2q4L5PPtEYuvgGxzlBbodtOa0Xk+EH/OWHqxOThyzaNmB8oNLcB4F9WIiXV7
ZAnP+pfogz0hJ7V2EXgD0Vx+dj4210TbAHQ+XwkuP7s1JkGVyEH0pAbog5ZQzhEwaPKv6ehvrRhB
wy7ufkoNBPfednadihwJHPOx/uLp+smZrXHt2SdWkv6SEcKMXP4wob52coR/SieOnooWwYgk2AYQ
xILI/uuybw4DEUdReJq/OjqUTE1Ly0iiJ8/8asnDrscaxE7VtVrpuvN2GUYoJOwm6Eanz6InO/qo
J8VrqyGCgjgoxm/Bfgqac6GHH1L1V9rYH4Jq+N7Yym896ri5BDoGrHp9BJp7bJR2W6/t/OuKip+G
2iekLeAJHN2XK6BOM+z0OlYAdl8Qd2lTVF25S+zsZ2GzHsO1qbjeeZfx1Mt4QaZqmCv40VOSbJvq
LP+Zdug6op7oeYcCDXw091QoHaug3+uz4DKuUK7WVlbnWDOx0gvy1zA/5msrx83C0NBKoVqU2Uwz
HvByaI7hJ540SOGTWYQnw2yQaejubN9YOTsXvthFGKFUtBpDHcuYGfSt5N7WIJebRwwNP0+Kv6/b
NWOUtUEJB0Ou1M7Y2VrsdkOUYZU8JtJ41PpRbVwE+7toZX0shLO5GlsyREGTJ3UhXBeOqm9PTfVU
KFqwS0dVPTgKACTcAsOVc3Whc8B1DyLgXBJTIYgAIB8wM/Kt8EM6hEvQjTzkv6UXhJxcdCY20Xcj
gvF9O9EvjY7s/oZr4groCFkNcxtNiX1IArKS7YbBO2VZs+tKa/8fwvC386YFvoN27OVCrO0hNTwr
Y2DNyWvsY5D9ynR/pb+5OBaOLax3mcWrvpw9ZL2Wx3n5FGgPdouUiio/YEDwH9YfzrP/hhHyhVSP
mmdYHWG6Y6DlWx//qk4JV07ghT3FgpvzoGpwFr9Bq971hGlZjEPbyuVTqI3Fa5kSBOoS0h/NpNxP
lS49ynWqrgRdSEngtYhqQn41AfddfibHU8sutuEhFIVXRru+8L2tVsto6N5eDvBkxUsZK1ynEUwh
DPhSvFyqUzUoZhzmT9Uu+GRDXXtR9+FdeJJ+yvt4/2aY8BGRdYSugvvq2J/wdkRZc7VntvAr0PSX
oYLRmKBBcTlcrwljOcA54CktlKdUCT4adX+I7eCYOfkKFG5hZvFCU2bSpSMD/haSfdd0VhGEZvlE
6Wz/0TrdQ7kg62rz7zfaRRzhXO8sXNFzHfSWxOJQbYzrH3sjW1kmC2vTsRjEDPvgX/FY8foxooSr
JLc2o99z92zjF8Vd4AXxbpSR9hmmdiXi0vTRF+bKqdL4uGrchjigB2EWVk+8YPwTdb6xSaTw8+1F
udA/Ai3zLogwd45eqkWR9+VTvw0ftQMtR0SMi33/NMACgNKPiiq6yLtwjWK5VPOy6aj4uGaApzKF
8xMr+J7XNHhUw08EE5AaVJBXOwUunESUPc7yAWfhT+FXNGx8d63gnre0UG9fxHYu90CIh1ECKJUt
T/8qYh9a7Lnq85itHDSiWuhcP3OJYbsptEQgegiB5DaUQi9SOGnU8eik+oOcMVinMqNdFHKj84vZ
yBR/QuMxshwUz6Tsy+0PPEe4GirPhtxYOSHIcZdDHTuj6LyQlDrEqbIPbcgI26H2NPyoKgmxotQ3
1V917v8jTSHXCjvqvt7+AYtzzREI/dRCXV48Be24U/TMjmDkoWYTK1+NYMLuKEPHeFpJsEs71MEu
A2qeApBTNFyQ0ywLjID8igX4Ju67TTX228Z8LtRjGXUvt4e1cO5y5s6YvPnixvF+Oa9B1EKYkaTi
SUmSu8JXHjNEIsc2XcMoXB0a8E3pd9EVACaqXcklSKOfmn2WDa7sS1a6s7S+Kb80EYS5TVIoA4pC
qO7559BwAlSwa6Uo9gl9M+m+HkJDPcV+nah72Qxz5adpFra5coW/+rqYHMl81dlKj/ub2H7OatVP
08jr8MJRjnrWbFKjuUe8NV5t2l9lQyKB7gekiA8y0y5WIFNXxXrktK4aAp5JVYOSLQmVlR179VmJ
Mlce3MEdPLPEYmBMw0gPMr11Ha81UC7OcrwA/KZqC2iYgEV2t1fR0vQxFoy5aMHhfioMKlR7K84b
uXVNyUu2bVHqESL6gX3qk1re+bI1HG4HvO5xWDN/gW6mRkwOZmHdxt4wjq2v9W5/lz92rnHCyvbE
PVhpDyF+8dM+3WXBnf3YrUHiliPzuoWSyOxoIR6ghd4A5vKG3pWfNfrPTy0mCB26VVv/CVfPu+Rl
OKIC7xqfVkY8z+FFBuRpFT4YkF18wec9dLlTo1TWq1QvexclqUPjArRBgByxyHmoCDm1xf52wKs0
JMSbv/m7IlaDYKOrlOWubIc8IiiSG/jZQZNoCztF7uwMtV27aVz3Dd+yhEnPiosvpoxCpTWaRdHE
hj3gxqFu20fAbYdgW+ObgESJst9Ie32T8Y+Kkl2CgN03vDa2/T1KaStjn+fycq7nbPXv7xCqiVgy
aCsEzuCqBQJ8XzX/a5evrGD1en4vYwjfE0BR4TOPAz3SDu2MrfRlOmGyscUL41X5MitCG3v1q/E5
2Qcv3iZHgndjvAZ3zi4eN+39Gozluo55m3qaNsDueHARXyQaWDsG1keDO/l7OgBv4lQD5w+H+Ym3
FjQ/N+ETvgVbZ1esPWReV29CcCF/WKPp4f9EcPR90x/NYYBCWn73dqO0qb+Zm2FvfEZx7v96/lxY
/rzXU1n6yuQqYDUcS7C8hJoi7jOlsCe5d70AGplXHHq8i8dCWTnPrzsDjI6qAWC6SmMUMZzLnVTA
EG/g/fV8aaRQ+8/ly/8qf9n+cW6A+6uUzoWEzM1sJq9RrOkca5ch+3SsYTpznilKh9B0o2rnwsmZ
XyXIeAo34vPtZDH/fcKGoUUFqpbXF3M+5y/jKS0STYFEsugHKcP+ZCxrxDSRmF/ZNdeV6HywQW3h
LgHahD8uA5UtV9xJL1vAa2AL7tujfZ7JxeO5Ov71Q6AQSphDlQcrJ1SK1lWc7xMyqWby0Cny8fbE
iTQrE2zoxYCENOAPXtzbUdW6/mf1zj9Z9/mr/YRLaPBSIt+YHMMftwMupB2dU5qmBM6OtEKErdam
Uz9FjtO4UtBWG6StbCSnc5RDW20PnkRFStRag0MsrMbZ3o+1ASAfHJkwkx1v7L7Tp1QjfvVE2buL
4uRDEOOEgaDr7eEt7GmwQTT7DKrDGed9uT7ilDBZk7VuZNoPJWT/fegn+iYA7bK5HWlhImdWAc1+
6kVINEJbLJl4+ioSJjK0yiO8+2NlWD9B+/7Oi/7c28rKwOY5EnYYSYpeMN0rVb9qZY62nGWOZDau
NT5Z9fMI1ur2eJZOgPcR3hCI7w58xS6rwXOIMNs0TDsMfQ7mOX+evnj44diuB3lM/+J8w1blduCl
TwZNA2UpA/CZ7swT/S5uYqSZHk/B6E4qmt7DZ4tsLGv//HUQCgpA5TNe5vrxdtTtsJ+8yXtURkxZ
amgom6SJfiTeqtTTwnAuIs2b4d1w1HzwA7XpS7eTDlF7b9jerudsuT2chcV3EUSYs6rpi9QzvfzR
SqoftYO+YmcW+smYwh9aVj9ARhlX1p8y7xxhAc4lGRRyh/x7RaaBx961klb1rjagrXKn7nHeQet8
b4Dd4oD+f9B0WFjycBsoSWaIE6AZYSYTeZCqeMz1Ga5g2eiO6wFS32m7sjSWUjAXCRrbrA6IwuId
2Pd42Heofh4LHYFbucFPlxvZPhvUneHbezts9n6vnCXVOflFu+095wCJ/jDGa0j+paWjsQV4Nte4
kot942lU0iIL8/JRqcxvqiY9F6lyLKI1kONiGHhfFvSrGTw6z/u7FVrKBQ43RaGDcDG6bY3Qxbaa
+mzjlGja3l6nS5+QCZ3Z5nDyuKhdhoqzVIYdWuI1i7ynETxb+tPtAEtjAevI2z79qWvSn07lqCtx
q4Hzfpnk58g6DGs8uaUQJrxdrC9n8oG4DLOptu06njTXDlOFlzhF3faslnsvs+qV6Vo4KOnN4otI
lxR4jnimVEY2JamWayCq5K1svzZgWSYbIXCQi7fnbS7IxN38PpJQ+9ZyVw39UGiuXPnTTlaD6ICc
oH3QIg85YNUev7ftaH8aJlxLb0demk4Lgi00eXrqV4tcDe1AyyK+2GCYm9jDhsfB7ND5czvK4qbG
ex0SrzZzDUQ4eaaCKaB+07gue0dzWz8P9+YZbSiMNMKf47208kaw9OWgGNKcnAWGeP++XOheWhne
5EeaG2LKJdkIt0Xf0/gl7dbk2xb6D9xXeGfkiYc3vyuLcbQHgsSIFdUdn9N/wlN/LD/QfkBwYzq2
O+k4HFWQNCisF9nKOb10AlBRIXFFhkJFQcSVRKPKq5UlKa7z0T7i1MwzO4YinzCeQ2Z6rZBbqvTf
RxMpjq3aIarVEC1OPyJOcjLbZlNWGCfbGPsNX0Ok7yuU+OJu2IW6tbI9RNHLuSy/iC7sj6yMHR02
seqGf+zn8Y/yUD7H350X6Z/4gUR5LF66l+b3n/a0VgwtfV5HoQeJ+ggoM1AklwsJ+MTUGibDLr7q
z46bPnbnxgWF5z/r5+lOlu7Gc3BnPSkrF7iFXXkRVrjA+cWUGfnkKa45Ig7TfhujFw0V7dubciHp
ULsizvR2IKAYcDm2CSCKpaedAh/3Cb2mbWd9kuqfY/nRxNlu9UF+/kRCiruIJsykXU2KmpWV4ibt
FuMREGg4CCfs/wb/vdXlunDSXUQTJrCIgCf20BXdWft7RqF0+Vnad/hf5PgtoO/vH9T271PpRUyh
sWAFGKWPcqu4tHNc7lSUJPLWrr7c/mrzPF3PIzAKWiSUYaKohCxXmubJmeL6U/IpR449DH8Znnwo
A4wxrL/FFLPvZgjA/wYTCgY5NfzUkXPFbfOf8mwQ7qws9OXv9G8AoYEQNCxPVS8VVyq+WQ4GwZqx
kjvW5ksor7JUSuzcYb4aDLIM70fuvGp1DbLXLfFEvf1tRBnqtzwFS4FjgI40t+t5X7+r5fTMB+Ai
h4qb6ejKpjy/S1sVs+B8Vx+MZ+/kv2anmSapn9CXxaET3X55k59u/4p5nV2tkHc/QtjXaV1pfoP8
AsxM/4Tf2Ck8SxxDayoqiwcQ/UmT10ikEa6ImbrkSQg9ObJLLXbE5JgtXeyLfxAD4QBay8SiUNLb
1KIzQv9sLvywqb6c2qYJDV4zdJlWk7zlVRezqo+IvuFgehp/+8/xEdDDsYXqBIh1bkF7j1q8wbfw
Dj8NzETDQ7qyERfHj+4z/D+TUuMK4qG3TR9llI1uZyJBO3sIIkGLsNc+83j+0EKamNG27r5U2Ucz
GZ8gbq9UOUubh9YDYPy39or4CgtIYKpbfZBdtfyTpPShgzUW4FIrGPjPvyHEBJA0UuPXhCj36p19
N7svp7T/0WvbVRjs4py6XZNCXTxz38cUcoJJvLTKiGl/GNCfNDErAMbyWJ2Se+ND/xMAQXno7/Ni
r60ko6VTl6vFDMOeEaNiRZXA840lv5ZdqTyHNSi1ZNOl4cqpu1QK0wU2qAxJe8jgCbUM+vC5L5m+
7M7Cydhp3U8nD58xhCPOPKC8rkl8LH5CZGs0MFDA/22xodOZuV23jgRV9eA9o4p/HxzCD5OPTXYH
4lvlZXB245BWUuFCwciFiYf5meDA2434eKTmTRTHdqE/hgbm29WrMQ7HSgp3XozRWw2zIfuYyOnB
kbytvsYNuC7/L2MLOV8f2t6bdYvcCmE/Jx+3kfycy+V9Ha6BhNYiCQm/KwcU22KLAzL6InsPKoOr
p89j9/cXxHlE6MDSFzEhpguLxogk+pCsJde2PhZmeR/pfDps2z3tJxffJzL+yjJdHNh8WeP1D0KW
2IXpB7XtIwgYrj8idzl99+PPddSCqFmBIizGAcdloNcGeU189UERTxtnhUgXksiusO4Q4NwkNfu9
rP86W6ITRBsHVB7ZRRfRp3A6rcZvLNnNsT5xgMSrf3+XvoggtmzbJPI8J/bwnB89oP6+jtlKkPqn
0h7z3e0z/jr1E0qHnEIX1YaiLay7pFeVqQ5V2Q3S73b82cFU778EmLl/LAHyoZCE4WJyuHeS7Kby
Hn3MjRas0YQWOtzzGP4NIexSaQDj1zSEKBJ8n4oDdmd42vVbTcYPtts3PMUlv61z/kWvsDr6/xue
MH8TiVmiZ8sZI2GCjEqmkb/cjnBddzK6WdHbAczDChbqld43oZ1SqbsAS57yMTzUafdBCuIjkp34
fabT6+148y++rPrmeOxIcDPUR2+z/a70rMPaDs1B41gJqk1UwCzQtGORy/9h4fGcQytnVnAEdnFZ
htVBM3Z6blP06b+dztt0Q7qSeRbqKkTlNG1e3OjtXrWk5EiWOy2T55qjRTslmGuOrfzROeaH7Cgd
/n7a6LyR46jYISUJ49Fb1FSkcZwpu82u9dWtZ/xytI+3gyy8OTOkf6MYwuvUME4FYP5J5sltF/4z
7s1tfGc/AY05DsE2fZrZtGugieVpfBdTODIGCD2xNxHTmJ2vzljG7bsNXoBbCrcPq3be19f7yxEK
hWICN70YZKKNd805vpO28Xa6M3HB83drPOGFigb4Kt8L5cZZFECk/mne4EeJZ05UUP4LhnDjVju0
x/iofgTsGJ9NHLv30d1aT1EU1uYGMoelU88LMfWhqB1c+5NDw8SawyqH5mykECy3Vbvp4XrjIPid
EvW+2qML8OJn2+l7UB4sWoBPSGeu7MG3g0TY6xi/zC4+aItfC9M2uVyXqcIEJE49hZuW2mqnoCn8
GuThtHdq29pnga/dD1EobfGk8e9S05ZWKBYLCefiRwgpdLBSOZESB9GLzPX9HIu9hw4Z2ts7Z+Gc
wzqKLgftfke33ywH3mW1MEiU1kAB0QWsH27joPioGcXa3XJxJNwsedZiTV01p4cJtD7P7xDPnR/K
FKMlicBw/PX2SJb249xtI8lQ6Wg0pYXMmWaeJ+M847Z3LS655XFeLe1O26YgTtbw+AvzRuLkVg7t
C1SBmNZ6ixc0P2sHt3SCcNvKlDy292NlRNcNRJR1/w0iZrUiiHvFK7uBm8V0kPfJARvj0N82X5wt
xuCQvaKNeipepR7Hz7X0tlA3Ao4CW8D7zJwLhPrEhjvSVuMINk196PvuOKjeoa/NHRraK0tw4cLG
toYZ/kYO5zyff8q7NThaRugNqtG7SdOcmxp6xfRahcGuxjRe8REX1uKPWpVvPSfcTEgrD4N+X8Vr
TOGlCxU/w3kjzMyEZCHDtmFaosLHbOtVvenG7KutvwyZcjC4+cMb2wLz3Pj+1zE2twrumSvfeqGc
mWWq0JWxVAfIrHBOwv1JYjWKoMg/eHRXMAqnhxsdnG2zL8/mudpzPO8w+1xJdQtb8z2wVFzHWVB2
VTKNvWvmj2H/rQLnXvrfbo9tYa9cQDnnob/7vk0ZGUHQAeVMbedrkRhofq0plS6FmCGqM8sbZrI4
DOymxjgvnM71c2dbBsl9pPylH8l8OvG4BlwQ/qCOJqqwPGK1cnR0OzqXd/l/4ih86LzyHMTSo92s
wceXRvM+lLD34slLTcQmOrfzuUnVL0W70nZe2Ny2zclG62lWUrGF7r2HnkFvT1bn1ppz8koMv6P6
u6b7x7YaVm6FC+uaUDx+wBqxkW+cx/ru4weg4OMxU/gyCdIcaDIF9kepVb9jV3RG/H2N33k9dTOu
BgDi28Xqiidl5ZXkeFmsu532qwwh3strG3We/MvaAHkOuGBodKCZfMUPlMa2kEtJUcANDbtpl+x6
SO/b/3lqLZ7lH2tt4OsdygGN6CBMlFlFVlR78HodNNloAqfMlb0EtKaFHMv/sb+9SReeAJFhQAUK
5RuU49HZvPxQ5lh3YCiU3m3MQg42U8WjKPpBLWA5yKuKfeglxYpeAtvKpZfSkJ2vTeX9IxXeeQr7
ID5Z2C8GWK0aeX4f4brYn+K4H5Fe6jztdUDAq9g5ePo83/7ZC99bUfkSsmHPwi/ixu/UNHMmffAe
wzHWYKiYIc7Ea4qgC58AQAQCKSxfcH2GWOknNZxGs/Me7Vo5BWP+YZwesrrY3h7KWhQhwdieP0EF
qr1Hqbd2XpdvEotDR1qzB7je++jXyDTnKFz41CKfUc5TM9CGqHXjzuo3Q6ynm8TQAOp67SczTrSV
US10m8EMck+f0bkUZWLTlwZvh4hX1LsBn+ahe7BO8R1y0lKxj9k1+VnepcZptumRX27P58LSeB9Y
fFGv9KSUPDvu3Uj/7Xf9zuOV6HaEpT1zEUJYGCjr9TBD57GdTXr3fbnpPjkH6aW6z079oX5Q9tVW
vQfKDpxbWzlVF8omlZkF0URvD3aNeF3qw67ieS9nwyJsiQfRofztzBKoW22bPf+XgpBweJAYXOJn
t455+b5L5ElqSF0s2Z3rOV9G2unaY6s/eN1Ker0ueWFn0ZSUkQpCr1sclDGM2OMOcucCDSXvOPuI
HkjZZPeycWodf+srP29/w4VdB2sZ57lZxYJnHqFzAHS8lSdV7dw09ebniOBPkJvSptDXoM9Ly/F9
IHGtyNA1w17v3DH5qY5fGvvz7YEs3H9mb975ujpj0ukWXH6gLsuqIZeogfptx8GU7pUNNkon48gq
XL0ezOWocApeBBNOCyvFw8QOQNx3B16tjg2vrsFJPq3dQhZaEaDraQfwmDOfTuJjjlJAgUvltiVO
v89f5vcxbzeb3c3IJlw63L92vqTQuwwp5GEl0uW+0wkpq9+l/Fc+rKmZrw5qLjHebaW4lgAZDF3r
ptUGyaAH45S+wm06+J/aHSZ+G3yRdmsX/aW0/34i5+X5LmYhZY4zxD1pfzq3yU+Qd5t+eHJsf2UD
Ly3z93GENOHHyTAaI2Pzmx9DpW7QiFmJsJQi3kcQ1nkSRsFktXyfQPpgefmuyryjZCj7elJ2raTv
a2ntSVFdmzxhtfdJFNECICTkpXBjHq2P5tG0tyEgl2Qjf4j3A9w0LJ+P0rHn3Sg9aHfxg3GsZyIR
VOxVtNhS0no/BUL9LplY+6kJv0dzko03Pvu6uhnN4+2E8nbhFff4+yjClVTpqsrqJqJ4H8IX4wHo
4g5Jlm/WHm3cr/rGAHxz/nkMUaaWzya4gPm52tmpH4oj+gfpxt4Pbm1ssrWXz6XUA3IZDPNsdnDF
zm5ynHqs8O1j+KeatuTs17jOh1lcyP+GEW3+xtSv00RrWjdr/G0NidePV2rXha41meZdCOFIqIs2
mh0bWhqec8uajpV9aDbdXtva9/LJ247P4WqfYXHpvIspZDek+OrKsogZ/9Gfcbk7a1xhZldIW9lk
n/+nybB2hVnop14OVEh4nqRj2p7yyaKzdzRO3anaD/Pb+KqW+eIh+H5KhTQXOlbmBzmRukP8OD95
cXuBqjrn1HXa2dpcCrlOak27zSPm0jFegvbR1n4N0q/bm3B56sAOI68qy9fXv6qALDJUcevadnfn
eMUvQyl/jzymbEwj/KI7ib2NgGinQ/pJCteIzssr9F10Idcaquw5Qwm/CLCTuvGO7XHGFUufx3KX
ng2UfrJXSdvdHvLixnsXU0i2dd31ZW0wYlNrNzPuVTHWjpCFD8f9XZ8N4XgTp2y6PAy9Vgmz1k8q
V2uCfR/bT0zjnSINP26PZOHYoBENm4MVCUtQBBXo4dAOHqhFGB3lHy33P9pe9apE3l5qAYHfjrU0
JJrevJ/wKHqt/dRgY2P3lVS6Shq4SHp+yhQPDcvyn9thlIXsO/tK8sxPY5jnfuHrtDHXVLmqC1c+
Ao04Oofcpyazi425q3fmRtl69+Eu+CCde3cdJb0wSC4F8PyhvPFAKoqVBqPvVE4WtLzLtJgeNfdq
Ft9r7Zqk4MJ3uwgjJBFPyRQnwrjHdcrg3rGGZxQ3N0MAxE1LXm/P58JivwglrEQ5rgPL9EIyoxFs
Lf1rNq0dMvMFRjjFLyIIWzgaAz/Xg6R1y1T7oPjxOSizT/jC7B25/z+cXVeP3Diz/UUClMOrQqeZ
DuMZ2+N9IRzWyqICFX/9PZwPuNvNFpqwsVg/7AKuplgssqpOnXOZ1RaCoGqxnxf3FYmPxCnX4gfK
yxA+AncAuETE53uWUmKMmcLO5ot5KC7NKX3Ko2RT7bRt/oaBCHbsJF0zjTvg3XqvTAoXHPSzG5dY
hJ31bQFCSA3Y5PwAAFj0P0VZ9RmScLt+124eb+Sqa16ZFa642YUMpKljI0l8TNRPHoi+USCWhEbZ
2gTHVGYln9sW/t82WZBRuulJurXbaWszN+o8WU1QtibBOZEzKGNHsXugRHtTO+dA02Q3V7JJC9mq
BA9l+aRNoNwBJ57lHY15iKAivW+WBkzY3Ub3ZGJw66tCnOSdNQAShAiWWWnV4cwx3NopYCm/6vSL
VkjC5KoNDt3FG1XHn4KNflK8ClQl4K1oXnqX+jp4Prtado2tBWOMxaCax9vU4P0TNmg21I42BWZY
zRfUop+pPx60jRmN/yYAPGrbBVOfp2QXB/S1PsrAnGuFPRSK+dgIEOQgABTSA16XNoZhhpJpOAfT
87g1dhyOPRys7RhamJJJDv3O2j8+Zmvx8sqo+CrvtS6NB2ViZw11aav5maQSAvjVb8qHjaAZjIF7
sArcvg1sgjo35qrZ2T4uP1GnfAYb0bN6pMfJ3ZBfyVfyOn0ZPtUv8w7qRjJZ1bXloXvBqQc56alY
zobe6mimIDc9J0UddOW3OZZ0fla6nFCt+M+C2FNudDbEIHhjHPwL2on0YO/xIbdAkhylxRseasVQ
fG1LyG+gfmsSwAmwmv0UoqZ2LgMPBPeYNT3E0gLHauC/tiYEflVFw3rhyrrsZ4E0I34yP6cRyAWe
k99dOIfDS/1PfO53Mlaye4JA9ErQQ0NhFCg+tB6Fs65qHcGgVgG7G3tb7SGvtc2Pzq4J7NH3IuWL
cuyfs122yzdeGP+wQvz5KvsRK/EGL0zQT2OMis+5CmdxIbPeKxhYO7ss8x33rYsvZioTal818iF6
ihczqn/CyYjnxh7BENRB+O/iDpAZSrYl6h+PD7jMiHAZ5FDcadAX7M4OIHZzBhpR8gNtMYmVFeod
TNB+0BZj0gFCyYJreiRX49QYO96VsLfuwQ7GI/207LWdcjLD6vcSID31IcJb+njOfpk3nBGmegEP
kORKXznxNz9E8Froxqp0GfFDNOdTOr0SU0L1pfOVCIeQiyIAUYD+FW4iwT3nZqEgEmMdMuJ6Hz+1
5/E32dabbpttyoDsnG38bTgZh2RXAdPlhbJhmbVi5419oVblmgNmC5euw/FwzvZh2JcvuYmDYWyb
Z+tgBVPjF1vz02MvWoviN1aFA9FolIyGB6vV8/RsTmAFJ9+WXYmOE9hTQudLFalP2XH2ixd5JFpx
YY9TPwIkCt6Au+wSlIDEHHq7PSuG7ZvL4GujEyyV7KSsdZ/QEgZ+0gYtBxoYws6C5LscvHRuzubI
tmWzBDEAMj1YjNgEAvIqC5ceiBXvSbFGPxstiHP+Hhd9E5ddqDJMBdD6taqfSukL/L5Aa6ABz2ch
0C2F7JkQJ+zBW7wMCp3n9n3GKGK/VWLf4jzV6OZ8WQL33d5k0bzrvzY/NAnseKX+A9vQh8F3dwCk
ETPEGLebUbgaRaXWgmhe87mkYEgbQy1Sd1YWqbJy90oX7tYgP99XdXUIQZtJpsEg78IZYRYW2scl
R3zwlL04e+vXY8/m8e/2OHN7IIpQwa50r4VeT2Nakxb2EvB8g+72ZYx/DbT5J5dG4pWTy9U6cK3B
kzlcWDhDtYb6ReeS+jxvnSbso3gHxhJe7k33ZFeU4fLFRstHRvO89kV1wN7QYwTIGsyBQibVm4vR
EUWn6GNpGztIo+mJhE7Qheam3MRnU0LFvLbMG3vCDmqZphI3M+jZOtOTGRi7hCtgAedqHTjZHGcl
koGipTaFI0KauSbg6uJrHKP2l577GC+PrJf8LdmZz+2WRONXGQpz5cEODimQ1XOWRD7YLtx5WeLQ
qi5VelYtiGa6h+obOxtP+WcM0m3pnr5lsY+W1LmRZeR8wwSX5dxVAE2hv4rrVohTJVMZ9AhGihvI
+elsmm0KgfY24oeSbautFL58f6Vyriwb2ByMmYGjVvi4uTVrREl7bg9O2/mcr5m316DdxZlbSrzA
pE9dfhbu1ggsPScLMO4pY9EwZGVKKT13ByXxi722Ufwyyg8JSIWmNrCOObhxOXVAHRijLxuVvL9x
sGKgNDE3gLQBRAn4dVdBKO1JUVmtXZ1b9l5l57l9YbpsF1ei+o0N4ZhA8l7N3Bg2wJpioCUEwMMJ
fCrW0/Rkneaz+8q+TN/nISg36SaRDDGt7Ch0FkCiARgZ/hEjkdNMS2pNenWeNSdgS+U3nqzHt5IY
gfMERSr8gS95R2nRmrHCuoJWuDninQcWqAEhINtVeCBITyJ/1AneAsg1EEuYtQWVssjWgbt51Efw
S6JGpf/Od/EBV9R7H2oB6PE2ytvjG2MtoEL2C8cBgD+MTIve4Q5mAl01qwS0FNLMFw6NZjsnMLZL
0PzKN9KzsHJF3dgTPIWBDb7MdadEWwvdUi8Jc0xJLzv70m2cbVn7TuHTUN/9DSgbTG+otkNRCJAB
yI/dHoNiKsaMOhBX8Ja6DCotLnZVktSSt+W9M8IKThuYFDlfnMi55oxI0t1kYOder7wR4mnJ8EaN
pJCpfdx/RhNOYoO9CxPgQMMImUHTZF5eWUZ3bmPXjiraney4Pxiteczm3gweO8ldBOFD5pxhVnf1
FeFmeD6CSznWF1xMfq08jZDDmGXlYJkRYX9ihwH5qccUbBjbtmp3OXSCMLcoWcrd/ghLEa6bxU0H
tSSw4uoHtfxuxf/+6adCwQusv8CzogMCAqNbL3NiNTG8dCJnfVL+KTCAq01p5Ayyccr7j3Vrhv//
q5gO8n3WKIBYnpPkUzVdsnHxY+3H3yyF05B8VOlFAqZ5Krt0HJf8bPblu7rMR6r2O8/LJSfm7nKE
iC84i22Ux03wC4iEiLFXLxpTy/xMyDSAud2rzpQM7lNsxqU/zXG2bxpD2aYOrsi4q2U3110HhJvH
M4BLkmv3PAJ1TPXRBFXhRcnTz9ASCse0POQGMqEOVAaW5bcaeNU9YIumPvqLD3xlWvDFSq2z3lFw
rCZDCfqu9/tC9Vn7+7GVe49H3QslS0QLAzUNEWM9L/kCOTiFXqqkRn3e/K5ZpaRueBeM8A0x9Yia
ORoowMkJwchKWDarzKOXeCCfzGJ8JXr5rbKc3yZAv49Xs+b4uIJRrDBNVLJEp8y0WEsR4+mlaNx/
4xH6NWAuxsxQM4Z/bshEKRTDypzpX9QycCi1hwTaRvhszmbGoBkp9A0ZpXS/dxUYfLtrO0Ie1SdG
OxC1ISegh/b9Z16EgG5CUOySF9ndu+YJyHwh34Eb8F5u3DUJKgWjW18MwIOewebabVxqyOgY13YI
1ywOFZjorDuROXD2TWk7ZfUFigBmgEEC6rd10oUKIe+Pt+ju0YlPh7uPE+rB7+7kO0amjKrWwxeS
3gv7vN9g6PawKN8WwNeasTi4yGYeW1xbGygfQaqA5BP8vsIdteTV3BjjRC+d0u3UCey+U1kC3Z9Y
fxF7rw0JoQGL4dlvlp0HELtuIHzRbmgyK6HnDDJR27XDixCIxAQpGKa6hBvLVKxWs2roWThoFfbJ
y1LWG4W80u7r4293X2vEdl0b4h/36s7SF+hWoNSIkdFCiwYjf2IxeUuWX5jb91k+h1SZIIo3bSxM
nJPsH72nm4QAGuFBlqjNt7VOA9X4hbMSumNyUFC3G0bXf/wj1zYYlSEXj2HIF+Kxc/sbSz0fdQXs
spc67p8GqBRWAC/UmuyMrJ3EazNCwHQTMNjTvKgu89KCc9gYnk05FHLVCIhUEABBYo7k73Yti5XV
/UIy68R6ZgbdrIAiOiv/QvARYwIQHQKK3zDRfRPWYkFlm4F6srx0mHYJKk7qbQeci3p5KbsIj6BT
FVVb7dufbxSftsfq8CYF4+Xt4lwVQgoz+mGnaRjyz0NZp5cptdMfetvZ+8em7lFWcFw+y4Pckk/b
iEMRDOOGjOv8nZCCGk9617p062Y6OPgMb3ZJZLaDwzY1KWywnSWJPWxHpWubSDHjZpY46MqmauAO
5YyRmARURcYOwOTq2quJeQI63gd7Q0X+/fPV3lgQ9hOaJ7hkk5Je8kHXw5mARlTLk/4JxRslSJIs
fyrbJg5raKNHceUVF8vLF8ktf1+pRbUE3TIuLwMCmztiAOxso3pkMk5Q0OkidYKaBXr9v0uKiX0A
pCsfzBlTZOc8JuTO6wQt6aB3VLKnYy9rB923C/iPwXQKnzpA6VhMyPXCNedx0MmJz/I74PDxfrDK
p5OvMZ9kIbragb5B0loe6wlyu77yTUa/7q4EaY3XyJBXoNCBROzW3U1wj6pKPeVn8GE6ajDjOnzR
mr6DiDu6/+C/Rt0iqUMaE0YiTAXT9NnuHL0N5snO2HYxqtTALJpLUWlnZuJkcNSc4lHTNgrG5NXG
m5+HaqLDNp3bwYB80Qi+9B8mtFz17VyOqbsx5wTDzLFF0tlvuiKnxAfH7cJiHz256Sd1WpULjrn6
EiajoX110xbow8pUyshmCnVDi+L9HtoQrs53mRJ76onUZo9iQ+U4xTFOl7kKjXLJi2jKoAIZ2VOj
dYGi1qzxR6dZis8YqG+GqJwV1QnrhPX9l1zH+3YTNxbxfDfNnSIyF2TnvmOzUfGNxk47f0J09MIl
cQZMThVsajaTobe5n9hx/SOjUE97IjWGw/aeOgzxcZzLvsC8DKbfh7OiaCnbaC4zq9KvexrGnVeN
byA8zykEVnT23fEGtjFzi8VHqB72P6CvWyiv5VzVwxgUA2Zw/AV/SfXu5bWr781kNtlbHg+NDvmZ
jFkNJuWG0ok6jVbjN2Pi9Dt16o2TTzrDANzFaBz9uas6S4asWbvrrsOa8PLU0nEwKNGriz1+7pKD
ph7nXPJeWolWiJwY8MTcNsDiYm432GWjOd1QXax0VP3OnHZa3P+UBCxev7ypl32E5/+MCO+K3tYz
qyQMd/a79TO7GLvyqGMkOn3TguZSb2VD0WtrgtIk2isgo0BVRPhsdmPElFqMXmzMI4EjOOkvShyX
EqQJ/1vEReGE4ZGAAUaouQkPwFHJS5IuZXXRQXBhm5ZfdqaP8x6lzataveOXgdrQ+/PLBenOf0aF
S3VIKkxnKA3yuFjBjJAyPeX9IENYrYSyGyPC9zN0pnTEqqtLg8vRamjYu2hwEB1iC5KrbHWnMAWA
qxI893c0TT0jvTmXeGWhyX9MJyMEFFdSe+bbcLdNqF2AYwg8fXdETZDKytVpqPHFMFqeOsU+099A
eOlD+8lXZtl48eqnu7LGF3z1gq6dKV8QyqtLOp0VZwxmGzpgehPQ4bfkTK1Ywv2Lyxf9PfAafVSN
rywpvakMIDh0z2XhM2AbLvOpOqfgeWRAzFsAj0XTkVPXHf8YKflx8f9nWFjiUKfoEGt43/TO/M1K
8sbPe+trEUMf7PESV5zj5kblUeVqhZACY5499vVlmDX2DOYwb993+h9TCWM51/e2sJy0nox6GbUS
O8b8LKl9E/MiOb7o48WsRAvM6yK5wr+cNU4IgRrghHoWV/m5cy2M6/cvmD31tcqAToDiV6T1G/tX
NbmSV9qK80N4DLkwxgmBaBArS2NZY7ibIvBa2vAFr43PTeU9qyN5MhS21cpOEhJX7iv4Il6FEKUD
QFOcFWYVgwSX15YXar+1Wbvr1Q1VmcTIiuNzh8eVAs4bDI8LIRDqG3QoYgfZzIjkPv2Wg1MwKTIf
giCSPVtdDqISF5EEjZJ4N87NCJrNeCgutvPaDM+zcWliCeBhpUDCowWez5BbAoGKsJgiXVJcGVVx
mWqr8ie9OWjV/CXWujlIRrvykzkBOZXiyYbDVs4WaBbQndDwHEW3VfD6ptCTwpmS8sJQQ4XYbzCm
slt4xeMRljilPS8G3nk8ce2iNSGZfTGWX8hWAqVPgjgmG3WpgsT9hqTxwNReEu3Xtgxvb04ihDRA
FQWX7I51bT0pJRTW8d7smB77WbGofqIYsjm2tQwIbghTyPEAQVOFb5jYia5WxLE/mCTUKI28LEi3
LMLM4NYYA2nXcc3xr+0JIWQYGhDNAod0MY/6AYRWzx1HHZxq8BdrIEmjIfgAjzKipPUPikYnNBBU
tDv12yCcLJ1LhxzhEURDQVKDx0aBHBiTlKdX4pTl4FkDUU/uMSJbUWGZKckbtbzkRfKSdO25Le2f
ZjLttbk4mY0uq+vfd4tRbweOFiq4PGDdJenQsJyTTsfDI6exX4FnfYgpJgVbRJE5BOuAP6sLKHSN
QzHXgZtJvPQe+gXzqI2otgsWByhbCUUsd14MtzHd/JLt2Z4jZNqz9lyFGpAymFbZWgcDtzd0DO0s
kA0Sr33qa9PChkIlwF20ZCwvuFA3WVxjLIxO6J3M2mGwrOdSZyx8fPXdT5F8rBaJDJ7jkOQRD6Xh
xqOVFjBpbo0N1cFw79OjG07BvBlDoNvrd/2p3z02unZYMLXy/zaFw5lrGkKrDWKRWInfvBQw0Mo8
QN0lSmbZTOaqKdRmQcuBojPYFW6PiIoWkVtZQ36h3qkzhs2s2r43ksBBWP3jReEdC0wX2nBo44g4
CsxFduA7yEFkorbAl8f6Lom7qEurHzrBq+WxsbWiGsppaOG4eJs4uCpu19V0iockIKsuXVe8Kcu0
aajymcbpkxKPhwpsNqDZQ3tWi/Kl2jy2vXItcoZrbCBmIzhjxa3pyaUVCJLd8oIpBfgH243xvqHZ
sS4zIDJR1rBfHhvkf6GQJXAWGjQ4AZm7x8plXUbYzNQCa/13dtyosmSzPyuB1IZCMleRAY3vXR6i
4RnmMNyJeIopz3UB5u60ygpcTIPs3bxywoFc1T40a0D+JkqvMs2tFjepyYmmpAirkUWVOiabOCMH
4oLORB/fH3+81aVdGeQH5OqhTpMaWOyKAtvnvkPKF3JUR4IC1WMja6sCOp2TiwC2cYeDNuZ5yAs7
Li9G/U1vPqdjt4u1C4SPfaW0JO638nQBZgMtBoikI7kXc6sOuvcmY8jiqo5ax1Rj7aFMSXruoaaz
V8tJ83sXlbsW5NaRXiS9jM167YPyIVCe16FrJkIUwJWPERNUVC8Ew6bAyAUO8BxelkoC85rTX5vh
P+Nq30o17QbkPqDfrb6O0Fqwauk9uxIb8TL6byWCa6COUGVk6YtL+tvy7SKEEELE67EeGklc3gSg
5w9+R+ljaf0TolSCNy4a+GIqQnHrexnQHwARKu/mIVZ3/8NNZb8B5AaS0DuAHiv/cz4+kP6CW47H
SxC53JHJ25WbVmo1lZe4+VK1W5u+NcbnxwfhHg8m2BByhhjm6wy0f/imderT7w7Ub8l+NlBSBXtQ
ty8xFi3xlNWvebUsoSK0MDtzdAqTqEWy5Skp/20HSSHysYk72EBOqypjBUJ+qY2lPzdMDcqlP1pL
YksWs+r2eBm4SIuNeyYk0xrT3tWwR5B239r2tDXZJHnPrj15EOUR5kFqhkk0sbOX592QDBApvoxB
8ta+tWcKogv7dfjS+lUECd2zjGh/fVH/GeTh8+oss8qqIOSCHQJfeZTOe6+T4dnW/e5qTYLfGZBc
rvOS5x94xmE0cqNfIDUbKAfOdwMJMRnF+lrEv/6GgtPF8TTnukFA/8z0aMFWhk3RPvXa+Ebc+Hff
oHDy+GStfUPsGFfng/IxgLi337CdLLOdGbHO5WLmvmUtpz52/8qIzgkI+YDDHSqfeqk3JK3hnY1C
DbIBCI/BMInkAls7TBZgF2BsNG3sOIdUXXlDn1n61KVw8QWMzy3w6PqXwZMwQ67a4M9dQKYxjCXC
Ur0sb+c286xzZqR+WuxL8i/aTJItWUuygRjGIAPwDxiYEAsk5TzpNFlwFRdNdir6aZtg8DGHiv2g
HHrTfkq07DXtzX2XKVB7B6/Z/Bf9XPwCjOdy8UkkwmIZUi9LZ7TQRR0oOkVdle9qanx57HlrDw7O
iIPLnsPsPuYNrvYrM2ZnrFENP9kGrdFKI5+yXHnGYOLLPJNDV9WBp8a2X0NyURIM13bx2rJwQXvl
VDiz3eUXJ5/jZ1pUXuzPA4Gsmmuy+uvjZfK/THhlY9iSs6hhmg2D1cIBcwhqAMyxistSYlhhTKCr
okEgB7p4PQOO77GxlfCBEwY1VuBJTYyjCMZmTzcWy0Fa5mUYlnKsLS0V3yQ0mFPnyZU+gtfSpRt7
wpc0cnU23H7JL0tFRr/Kyh3p892SxRtS9GGWMXCnJs+T16F5KmuAr+RLsA3UE+hQUD8RU9AYTIIA
wbX5hZHZJ2AZH2v7S+Og/B8Tvx3jrboUu8efd20voUUPmYOPsyl+Xi2ziYuHXX5Bj9JPS8hIdu5T
CtGuBCiTvzCFhzAvLPMqlJCIOoMXL8Oc5pe01aKy/4e5b4pmbzGy+9jOSvwH7BzhEu9Frh0nnPRx
Sp1pYZ55GvI+tGvt01jZknrvynFDQdnkopQc5S62JmMXOn/LMGQXp34Zx7OHJreVSHZmxfGvbYgz
9rjgyJTpsNGxnyVxAzb/GJevuecEk/SOXvGCG1vC1hhOSxAsYGvS2gjqPlFuZz4z06dMBo1ce37c
mNJv77Rs6ajeMpjK9pPu9ydOe2WGzrbjk76cHkpWKdNkH1LwB5Mk6DFPsNi+J29sX4VNMPyoSFDg
YV/7nDI42bk/xmY75ZFsTnDVUeCHDkKXp6NWebta0ruFOeGdf9GLaK47th2X6cl05iL6C5+/siM8
6rwYyduAWYVLBkYlzOak2R4A8lLikmvvYaA/AToFjRKERMRaUuvZNRn1PrtAy8beem2ovRUbJcDH
nI2gTgMdc3qe4st6EKs7yPV5eOURTxXhK6Y9bs1RhdmcAgxUQg3KI9bPzlOezWxUNqqatJKq2WoM
ubIofM+aIBuIiy67jOOPxX5yydvj/VpbEZ/BA44PSCMEklu/qEpTrcouSS+oUpW+SZdojJdT2qjf
2tx5dtVUVqpec0QMJ6N/42L+D3NGtwbNOVviPLeSC1cmzn42QUkDE1W4KgAnSvGda4W2/5rkyZZx
acgMC/fp0oOLMqF6crEBiQ9Mos3byuhOfcUWyZ6teuf1GgU3GYAXbIfGTC75F9UNyG80qiIvqn4P
sz//dH31GWx+qsTo+vJAfwjhDr6T3JGunnyK4o2AKM/JJekmP1G1JTBruhkaJqvyrIVoJKAwg9sT
tCRCFDNyZSK2kYFEr+z83nACC+LpBaof2jJsHzvnvSlUi4HCA/gGmDb0VW7XZE1tzdwETdKKzrWf
6H35DM7c+Zk45bIZ4u7nY3P3n5AL3CBVg845pC5MwVxMKmDbVNpeYkjaVPGzV80+ToHkHXl/osGT
hkCPLilQ3Ogr3i7KRoEPEy9lfcnzPGzNd2+RFQvuzzS3ANIYPt+LOCUkugUzFzXWM4IZdM7pkkfx
v8YnZofpiKlpPsOsgJFtjv0kjpgMYraSYAEXjEQR3Sg0Z+5gukDHxzNxK4K5yea7B41SPt0wp1AJ
zWFXVpdb2TLML4Pj/4OCGp5/+zGn2PH0mS71ZUyqEsL03QE4Rah/j1KQ7Iov3lgSts0ZGoqnMtbV
Bz3oORMAngHkxjAjFDnUTXlBGeZcHGXD0mtbyRUmOMcRZ3wU3kPlWPWoLzj1ZSEVZmlnrXwulrb0
CfDHIdr7GVLxCTQPjw/CCnAfm3hlVngbjWqiFW4ND+Lz6FpYbEDRMbPQ0feOc7I6f+T8J2Bs8Axf
/5RmgaH5S7PDa5BKOdXXjsv1TxF2OEehUG/RzoXqLUt9YwMhrxCJyKQGU6AFHGg+4UdIeRz4Cm9T
y9svIGw3aG5T10YXB2fof6wD9iXdAgUV2Jt6qxmSD/4xZXBnjuu8cEQZpwm59WOzobTrJ887D4qi
2k+AiWZQtgQ+NIlAq63sAIXJbL9KSALeJFSSILVrzfpXu/UycG3rQ5P5VeqxwbfH0WRRkmetGpWT
BUx63CF1jkBH1yeflApvgTAe28YIICdstd8GkBsOIUqbWROVndLEUZkYyxQ0aYrNTVhs/BjpUJvH
gnXmDPnkWXsZzTFO/cQACkPyOljbbBSyeIuOs12JZU6Fgl+Y1AWQluyn5bzEsww2tXaewPIG1iLA
Y/iE6+13RoeMQnEnKS+6ORba57KdK/U5n5tUPU+G3VZfFtdmP1pmDjOR7PFdqELtEQO14BkF/SdC
hWC69khKaJdj7NrAy7gzRpCymakCHPco42ldMYWkHY0eB3MgAJQIF8BUDoaulPlyduc4MgugxNFt
rXMaPQ4TH8NPN16LUSQ0OLFfEAiBNcFrKf5Tj9nuEhRb1d5hEe2gHUy3Zph9J77xhbZhhv+ymXd2
J/mY66a5EDO3jStbuKspBJsg8afPZyeO9EDhRDcBsN2V75x+2v4IbYkTxAiMHILJoMB6vO67q4Av
+8q2EJTHGjOXdV4sZ6t7qWL1UBmIQGkVxvYiwabdb+StJf3WXdWuHUwSYyPJ8o/Vvcb2J1smOb9q
An1qqFnin3uojKpmZe/R5Rybij+os68Ddj7nb48/2X1BEk1/vKl4lRpEByJXGBuSyXPTzD0ToIAL
2x9qEoAgA5xhnwmpt3OvBYsxSvbpbmlo7nJ9Fij5gonjTl86Bj0m2uRA9pWzHpb9sMUYd4jnQfh4
bSsxBTS7XCWAszLfTa64Wd/abqXkFwtUGC6lKI65Ph2+kenVVqSdIH7f3Zw5cBDqHPcJ4AavYwvO
ZysA3sdOQU7Z3nrvXzgLO7iffQxAGlAXkXPL3+8cWk4fXK0445xp6NYFoWxFcryryGnyEtQhBzVN
/QxyyJ6vuqTINxgwrdOIWSYOP4h60F2hREbAe/+o5CcO7Mx86BPLFxetTuk8KhgbPyut+6lRMDXS
o36SDXBUMAHZTqjrdpQX6pZ1eZSTJFByGb/l3XcQfoLwHUwl8QpNaZYzyELArAWsU1Ht64qGVf7u
MWNDYvD99dX7H/oWt8rZMzBox/1LiOSV2wL/mlnz2cMolu7g3nA0H9cLGLuysNX1P+zBANfLx+s4
LxwXQBGvx2QgpMLc93QEwX2KiSvldWbKa91L5Y7FEPphCNUohAROrClON42La6amok3Hute3NSte
Id6+QWf/NaON5BOKUeB/ppBG4ppA20WscBRzYtc1njTHhv2w1J9582bPsraSzIZwtydIiYtFmacj
yYawwVSra43BkpbRn3nDx1Jw6D1ENWSOhmCGLVmSV+BTOXp2avtlOo3hkJSYResT5pulc6GZzjZ/
Y5MjHgBSAYmbcMc3SL31fminI3RXtpi+fyZZfrSJtRtn5dPU0j+M2f9bIl5+GC79mPa8DTc1MKm0
HmGubMZ/6Ej+sbK5A0ar//Z4WWs7Bh/nQQXDYKaYWDFmjL3eV9PRdIunkbV7LSc+VEQkB0q8G/hy
QCsMHA/wqLiFhOylaIs0TSd7BNKMYuT5aKZFMA+vZd+FQIgFj9fEt+L6avgwhvCI+iT+vbuIUtVZ
hoV6I7ww9hX2PKs/HxtY+2hci4nPZ+LhJYYHvSuIo7QOVmO6x4K8OZ36bCu6ZBkyK/ybXlWyzCkD
g8Bgjce8enJbKFm5ZdCrshx3LQKhhAzEPxieMCspnCVNAflMTIrpqJZgFUVN5pcxl9uZ6i9/Cnnm
28IruECQQ18RNG6360GGlvYjTTE+YylHAlopX0kBw1qM73+8O/w9oHIpQlBy3FEVAKHcgSdvOsZZ
ZwSENXh+z30W6qkpe/KIW8S5HFH/c9BCBywJoLLbJZHObBJTz8tTk7eQnMmo63yjKDqN/kwd+98/
Wxc3hmI7Ovao9qOlLdyBTV2AXYLZxWlIjXjwnaFkTqDTevqMpIQ128fWeEH9+hDBGorSaJMg1nEJ
WsEvqDuPWqIn5akYrMUIcq3Psp1SV2r5w1maOvveu7MHmZSFdjhkhpFBh+PxL7j7uICsg7QNqgro
wPJ+8+3HrZhpEDyn8pPa2dtuXN7bmhN5glLkD2MtXyqedMih4JXAjwuO2VQJAOWkKE5Ko03gVIQ+
kxnOqTsChGMvUBt8vC7xBfVhDmVJPMX5yKEYcr3CjC3DnPJTl9cZ3pDgk3ITFWMqfQWa4oB0fXVe
Gif7jHHBhfqmLsumxCPPfwBOCNgDcDhwfQrrhYiXbZFFz0+0bk09Ku2YpEHGSk+JirEunQ1LmW1J
qrFr/oQcGf0VoC9xBwj+ZI+Yyq4xQ38aNNqaoVUkrPMXAISzr0nqNSTQCUnf8R5ytCdrUcda0oRe
++p4y8GVbLTJ7rRdda1V8XWb+ZS2GZJy3XubB6gveCygaK1mDl18K23PSClkoOu1z405HXBqoA7B
awS3fqyNQBbScpxOBboF50LzCubHfWN7OxSJTXYonKWU9VjFK5Bv8bVN4e5ImjT2OsB6TgOlvmP1
vqLLQPN3xxMmgMEzEBtwqcOZb5dl10bmVZM5nmbbRKE5CVOISbZuvH98Wta+3gfXG0ZnkVvaQoED
swHUrvNlPJUmvlICNIM/KvTVtgY3MNw6lxzOlQ9na7YKwUNX5QgsYbOGacF0eKaOJ20efuRLufg0
M6zo8ZpkRoTdmYoqBrOCPp6SwXqrmaGFhk1kekErH+5mJfxAXj0fkLnkCam18TTVENoxfSTnv8HH
+ZY2Ui7r1fWgRcUZw0EsKqalBTgacDe14wdNREVwkPxYRb8lAccwpPtYpE1huZHJZ604oIscjVOZ
8oEfkQgFU3YUn81lJ1p4WdRZGt0ni1e+jjq1d483bOVbujoSWrRqMTlxRxVZzHkLyQ+LnVgBcZE+
3qjJeIYP+VqSSy6jlTiJcwWObAAlES3FTBfvPQXhYmInBZwERm1/rZrlpfHUY0bzL54xPNm2rE8r
MfmBwLryFPRLrZp2Mzvpw7wbvPYrp8G2qbfp4vbFSY/Z8Pb4c67t3NUaP6bIrgx2iY7sZoTBpk83
xjj7NFEic5ata23Xrs0I9xy4NCqnMWEm6ZJNqXZBDCoLY2KfkYtLHGTlBKCwB2gralLwFBFW0gOy
qWUAuZ40xNtmSb6nbJF8tHUTuK/RAdbxThEKXhqNnThxGFbjAcc9vzfSydL77wWGcM5UBa/De1Y8
UEPuKEnrje1JT6f0uaNECTs2Kz7mPpPeLx1lijePHeEOIYBZK/6edZAQIAG9u0SWYRqKuijaE9dL
7Y/Lk30xAbiP5g3vL5FPmC51JN/xrogm2uQf+sr7UFVQwccFm13U7qsN2Q9P8XE6qDCJCr0Mj3B/
uPCwRL0XeGHQpunia8/Ra9LRIm1OlmJ+rnX1CLG6n0DPfFPaUxrHLOgnKbr33lVubQqOXza2oYDQ
pTm1pjv7KnKDcs5k6t//x9l17ciNa9svEqBISa8KlbpdarfdTi+Cw1g5kRIVvv4u9rn33C5KKKFn
gIM5gDHeRYrc3GHttcQjdZsgCCNISTCToQsRhdtt7BtQBNZt0V3jdFTOBkudIEXpJAnsxHxEWUv9
VjiJvosa3jikYFsEUbeoMovJ1luzGCADmQAmNa4anf6xTQhSgKcn16ygnJMTNxMP2rindpyDJesi
Q/8Jv30Am+dHFpcfnTk908aOiiwLSAIWHqN4pqTwS4AbFvJ7otm574xgNqfPeoE6tq79Lbl5jJke
Kk555I4JwYAyqNTEn+Lmaaxn/twwKDGXJf8Tgy9UZWCBb5YAwvTVBeRm/NpZ2XJw5h4t8g45m8We
79+gzU+NDBTgR9TCkKjdbgeGMcpab0l77bKq92mVI9SLezO4b2XtsEV29P9WpE23+znLm95qr9Vi
hM1snlBJulC6R4GxtRgcERiCmDxyPynWizntJ4cO7VVJ1WdQUM4eKB/+vH8poresgpMcQ4OGtJRJ
AyWTQcoWj10+e0qp1IeyS7sgnpz3FjzgaMBFBveGPg/KBDJgtFl4WWRJ014dZDle0RsfCiX+WtTx
l/tL2to2TCXYGJJFbRz/5/YMxGoCGYs+ba+qWf9S5zpFD1zbOwKbRkTxAZceLRc5xuM5K7lrOc2V
gqw4MLSOhfmgGDt1wq3bDWcpNKZwt6GOd7sUW58HI6EmrFTLmVR90MXxKbMU34m/39+0rSP91pJ0
DpRqQIkwhSW7dZ0DT9M4dJSYHaA+sKdHtrUoUbIBFQVq1lBEvl2UY7POAb9QA6Jq9BTRI7uWzDlU
VvwwtPz3/WVt2iI2tM/QIFoTNejLPBakm5prXICOK0wXDTT7bl22nxifMPGodb1Cdj7a6okThRoC
o1gjeLll8DXY6c3BzqriWhE3N3zdGDO04yBFDGgVikNc7cICNQc9aPAT9loO67webw8WKuIIG91o
+cTQiqfEcOsrirIuRsXT/KWZqPNP3uTsmpbzs9Jh6Ci2RifzCpqon96/3+h6At4uxGbgu26/rZEp
iSV4M6+pqb7QWc18CChd2li/Wo05+O82hgYYuH8dUXteqbhMvdKRyl7qqxVb2cGitLkkWW98iWNL
D/R+14GtPixe2bf2pDsypW7MG8xdXlmV/hgW52M34oE1i+nFUeuzAVSMl+nVe4nK4TZhFRo54ouu
pVziliOKYFN9zXKwu/haZQ/Iwvska8P727kVfd5YEj7iTSQI9tcYKfRQX9WPdkQf8yfrpIRdMFEv
/zkHZZgcrGDHpHjCpKgJkp+oLojzgtqbdF7KuAMSNa9qFHGBQ4EaB5BbDVMvuTlPJxs0JRdkEjXE
yxsdcclS8kvJSbGj7bLy5biwKJC/okkxDC1fWFsp24UASXXV9bwASoQipPJrSPa+OwN7JRZHhVzw
auIplB50XlRdh8e4viKaM/6UDLdfHZJfM6B8J7Wc9iQdNtYlpvNs/G2ISTEQdfs9UYMretrF5ZXa
ZMZ8RvHZId3X+19w9W4IyiewY4s+KnrRqzQsTyyVurBR6/o/hcnt+le8YG74eUEq+s5OBlrP6P+h
FQ2IAyptcp4M1kmH1+ZUXouFYCyi1j4Zvf3Ih3KPi3vlRGGI4KYDKAuYFBBhtxvHcn1qqZOXV1T5
MfBcjbol2M8saPsOiWHwoDFB4OLRVCsmT2lzovtdwYt3V0pvf4YhHZcOUxJN7FTY28pagparNsL5
ArJhXtIN9Y8lMbtpp9yyei81EIcBUAo6B40AyyTFThrJamC2aXGdFe1ZA+UgcBPW2M8H7nTgIyA6
dZ/uH6AVZAtfFXI0yLMNkEig8y+ZrOoEJR67yK/9BGVE+5BdKuUE0VrtulyUI4tAmPNBz6Gw+V4a
MdmwcPdv3N0y1BhuKNP8mqq8DExkn2EHzVefAia581Jt3ETQcSCC/89VlGnZHMjMmXaS5Nextp6m
Kj+1U7lzEdd5vPh0GM8DSgP9jFUfBYOIIOqblRyVMkPFE98O6SdN7dj3qkv0zHemOc09TS+cwSe9
WwKaQt3mW8GW+BsniUZ8w87qakdVYWPhgr8XKlIarhKItG/3WGk5+nKWg4/bpwEKHl9iIXl8/wRt
3Fbke0DJAtYFtVyZqrvOALAsU6W60omoiq9oYNPwp94pRzTTlaoKBzJpKRJOk/7p7ZYnXoWwaMc3
bV0ccEJjUkCA+FeTR8mYzW1T0eqagW+lCCtVmYcDY5RMXolpduTESakuwf2VrwiJ0cAB5AtLxkQr
cB/yvFNbJ7SDj8+uNMC8suE3nd+6RwuDmCE7Kr7tj2bIpgfNOtCfRpiHtb8r4yeu580LLv0E6QuX
xWAarYGfkJ7ZX5oGFfE6sIYBHN6fzChLw1IJVQw0n/tje3T/3N+A9fHC+nGPMTCN2vBq8Cpx0ipT
tSa7DiCi1uMJzIru+b6J9Ye9NSF5CdZSVwHHb3bNSt3LXHpQrBKIe3Y08Q7cN7V5kIX8JqCrNqag
JH+v9U0ag1a9uladSz2D5vw0th2I89KlPQ/9GB9dPQGrT20SAL1JpezEQfp6rRATQLKEzUR1jsiU
PkVWcKNWrAqc4k7zFc4m8yHmmryolap7JevGcIaqAiMp9Fj65ELrovEzHTRm+aReaU3+2jrNfYsk
z5gTmIJiSZHu0ELA8utL6dqonzaBEWNxWmpUZ0cUoFg+9X5qKqf7e/k62HR7LsVagAtAgwLsUqp0
LmuUV5uy04BFKNnsTaQEpFrNP4O0mnlWo9HDjBb7ZUiU+EKo0/lgZ2yDXkku8aKcxm45D7oduNT4
TReSepjO/6rENcijy8ukx+D8ttgBMFK/wAYF/axGaWG96FpxAJT7J9e1Cwg7jqrVpoFuxWe8qJfe
Tb12cK88zT6MynhwE+VQsuas5/zcMOWc1Nql7NSrWwwYYqimnXO8DtRwjjGfJWJtRJ/y7D/VQM2f
LmV2NeZC8cQkmjcxZBKLuewJOG24BA3VCg0EA2jxog4nOX0lIe0w4CXqGQQo+QQIqJK3Jj7zREBV
bAAuBM1jsjfgJK/wP54XAlWY0wLpngwIgayeEvOshaxEbHBo3LVQVIcEl5b7CRzwTqK7YQycoK6Q
ghN5tozg6vXRGEqSk6iALgQ4o5AGcq/cJafdMoPhAHgE5NRrqlNQRKFWrmhWZKTpgaEp2uVmaLjK
jufZNAMCJeQIwBCuhvfG3h0S2vdWxIwyyDrTm5pPel0c799J+VzgAyGgxvwB5IcsJAziz98EXNZE
MMrfGlY0uJ3XIn0mv6o2Gs0X0JPsBFxbptCBRRkE5xBHQkp9NLteunnGgnrlxyys5Y5n8OtAu8Nc
dIf769raPbB4wWcToX8hI3N4zVxrtmGsbBw/mefASpKIW+zlvplVfi72760d8Rq+2T9zsFIz5cwC
2dRCA9T660MziPF0AL1rEDGjqxwkh2FvMnEtQyrsIlvF0AgKt6ueDckSk1aMWtH0G4z6/aPu66F2
ioPlOv4egvo6QB5wL67Y3NM3NiX3DU7MBsT+sNl1X7r5u6qiCLFHBypHD2I/RViOogpmf1a4RWpX
cRrzEpcL9G6D9Y+5/Lr/xbZO4VsD0oFXM0fRIa9gRdSFWgVV7ce5pa3njNCGIHT6hpm9nSd8g74A
awJMDb4XjzQ4f2/PSGlnTKkW6IMLoWETsrjx2b2KSQDlWB3Kl2Ynvt+1J7dhjQKvYOKaUfyDB9lJ
O7khvxhHTDMHeZgEe6pfu/akc6GUg4bJEKzPPS2HBPbqr53lYyj3KGb+INxM9+Bwutiyt5HE6zF5
s6WSL1HjDuPViECj8TKGYNE+5KlXfUhVvOZX82yBfc0DVeRJecJkHLV82/DUX8pOTXnz7r/9rtLd
R8tkSDjFulnYnq3HIsT1e+5Pw0HzdS//GGPGcu/Tik93b93iir5xN0q/8LqGh41qywGOnGssyitW
q56hpOnPtlka30jUKKiWPP/HVGb3+2jybgentvIDAtKOkBQja+Cygo+9/RFzzKhCzHqJ5nnw1Mny
DaOBTtKesKVc2sUw3I0ZKcrnOahfnAXjTqXxx8m+0abwm+S51T7keeaBM9i77xj2ViUygTdbWzmA
sROaL1HX/LFASKGqTybfawW8NjvvfUAR7r+xMqDF7rqpInwBx8A384f5OP2KDc+EuiowBQY4EcsP
6gPObX/Ij/OpOqQhU71dre7VciHPjedDPMgoFIJb9vaHJAXRC1bP4vCioHuJj0zoZwf9qQ3xfoCW
w8sO+vP9Ld5w7oBzgjZIFen4iiLRygZjMHpQQjpzFSpl7KW7vnbPhHRoIBoAvcwUZHhp47mfQDpy
SAP6tQ3nASPI0IzE2NVeIWnrLb5ZlnRyaEedBYVYEhlJQB/VcAb5UhSf6Wn8Tb+Mj+wJYuEPe6Q4
G4PfiKn/u5kr1kSVqeMkuEKi/Nx+hpqN4okJ8ALzx8L6k/6kfyaf9G/Kpf+oPxSfoKCwc2G2thrj
kyqEe6F4tYI9IvSixVQ2gpKYnKDb+5AAO/tvbKCEBF4JnJmV0oqJS79ACQik7lMNfFmOkaBSMfcY
ozdXAmeD8vUr66B0KdU+SWwrtd1rWT0WGJRrlnEn9d26bUDn/deC5DKHHmKtI5TDrtCf9SuoZpHx
KdWyd+aTeBVRI0Y0+Ep/AMaK2ztNnEFLstIlkWYuQUL/qTtQ7qjuzjfZiKBQy0TlEPpuYMySc7o8
y5NSGymG/JVaPS+5qxxqp+h/dYVBHkazTS/II/V31vKwNPRoVRSlhYSpLldrm3iaIPM16xEQL/Vj
mvP0oYN2eljSOgsZQIfHd7sqQVWHxjDa/AANiA/6xk8XRFsaM3e0yOVNeohVC2F82e01NeTiDspj
mP4AzEOkKRgHkqyQOMFr3ZI5Im1/KtL0hGzig7ko/szA2HJ/RZu2sB6ROID9Vnb4ut4zAMfzMprY
R9KnhV/wh8FqH6rR/Xrf0uo6iVW9saTf7l2/dE09j3YRLWneBz2rbC83011xYPHX3Dylwgyw+piy
A6YRaf+tmakdJ1Y4OQTsqc0W9PQhmurlXSbaBVDv7f8WblK0o5frc+rm3thUVhWyxemXgxtXzRhO
gNcnzyW0V/Z6qKvrjp+GAgSwFKi0I9eVrjumQJ0sHlDx0Mw/WgLSDdoeTBSC7+/zphXAIdETEvqH
Mt7FIi14cMZyjKZqEUptruP1lcnDTq/J4b6p9RsHWDHgO6jrWgBeAnh+u9nccLJhGmsn6vX6XFvQ
9xxK1O+b5ZFp35fSPEAA9aDmXzFDoHTOtWFTRNQq9bt6HILC3IlAxYt6++nFrwEOC4+5ha6Y9OLm
bdc3lV04UTGRoCjZh5k/tPGxrwGgsKDXqTkhwoyd7V7H+wC2AhsjPi0aqxhxvt2DrmVFY1ilBqoV
QTRSBtOpOCYf+tABZQ79YH1X9nZ9Fe4Li2jAAT2C4hmu1K1FcEK0WVdzLcKffdM66zNpnYMudJFy
9VCAXEYA0BqHAotq6sfJtnd+wPqE4XSJmTt0sEB38hqDvPGCqq4o8BuVFhXkYSivbf+c7anQbZrA
/BbQp6DaWLUaUfZtEydGPp7Hv/rhCej/wf18//CuEwms4o0JKSacXFuxCyWHiTT2J306ZGYZUap7
eHGgHK1d1fi9g5EYXUKiDyYsYIZxc2SccmH0KFEXJqhKRJFkZF5Mnl312/11bRxIhBSQ7hN+Bk+J
3BM3hjZtVWVYor5TT5pRRDhMZ3MeAtXoHqy+Aq3M8NCVtqekureogw/Fw0NVpy/2rL43wAHdOpik
BGOKaFPIHi9F1Ryz4dA8bTGqNLSgZLSIr/dP91esr32+C05EQMdQIAIxiwyf0LvOLay4qiP0/41w
1hMoPUOf26uSzH3GCL511uLcCCA4qFfeAozF2V6mzxMomaCmOV66Tvne9cuXBITjx5oDRuc0qX6o
htS9GGUKRdUiNs9oF7qeRuiejsHqXQRqULBB4G1ESRfQIek2F0luFFqKhFZD8Fd4Cnt3SC4sICFH
rAx2VtymWwuLHY+xPrMlqhvuif7bXLvB/U+wuq/CBDoIJv6NI06kVxfKm0qrlMjKdQ7I01z5ttJ5
cbonQbJlBghdBGBi1GT1obXRqmxQI8/wPI3HOTilEOLF8bTn09d2UD9FhRi2wAcPH3S7Y9msj2Rp
9BIcaOD/09hpsUKQRoT0pHychuc88y2fH5VgD3i7CqLxcOHKwLei/o7WonQW6FhzCwKouLq6EtS0
+iDEQBy2nEZr8txi7+jtmZO+GpCFdVK5yxzlNH9GH+hL7/DOc9lvAuEja4l35mJXwAewq9wsT3oq
rUVr47xU5yg9k4t9mk69xwL9oEKoKttPwPdWJx37cnDG0k1wsWgQz/7wJb6kfvOxeXGfAUm66N9A
bdQ/mw9Z0Py6fxnE+3sTh7wuE/R9QPsjMDKl9zmzLT5qA5sjqy+OvP5mGd+J9ZIOe8wO6/BLMiQF
lFwFrUut4riM/hQEmDG2H/KAQ0jDuFTf68up3tUcW5dYJZPSzTB5XpaVNc6oVNVndh0TvyTHpTkZ
lWf7pgdR5YMDCNBTF1W/UYtMUg+qVeZO7Xzzegp+xP/dYCnQmxRKhwkrj/TsKwOdTUp/D8tOHXfH
hgzpryvu5MDBV5E2gwvXcRsP+nsvSk93irdr9y/uBNreCNlBmSHTqeaYQaQaVeZoUEDY7TU2m10M
GYOb7b1RG76cAMAL4UIo1Mq09WWnxFkO8tbINLrksRsnHqiJQ491Buqd918ADA5hQQhCACqS0gJU
gIxsUY0lKtrlg9qMl7iYP1hkPump9i8+E94cpMugTQI2VPKYcCldltMKLoVb3xMt/Q0VCIjYTzvv
29ZXgtoAxr/Rr8b/pJtmulmXj4k+RUs8jp4y5X/qrt4JlrZtIFzCuArCQ5n+ISuXKTVBnheVBTQY
e9J+waytsvNpto41yEVewbMYlJOzlcXQMrbYE4yoT20/QfkG7VY939muLQ/41or4FW8yhKbobFJZ
Gh6W7uNCugc6zqcaOmv2+Pn+SdtejnhUEHSgVy19freHnHkLKajIdkEerTAvm9zHvmv+uW9m09Ni
fgSAYFRlALeRXsrSFjQSc7JE7C80HwDSM6DMBycI8M9fE3xaXn8Erv27+i8cHWrE0OQEIBHDOPKx
cyw6syKtIkjI5p67mMd0ar9SjpGA+wvcPHtvDEluvRrB79aIgAfTYY6C3tz8/b6BzQ/1xoDkshUQ
cIx6RxG5LT33VQd0wM2IaBdyizsOVfxU+fV9s2dyX9VwWKphRLeKWr3/ETstCZuUXsauOcxVB1hn
fhoMsOTdX97m/iExRBUAjCN4mG4P/NiYTZ2PzRyNUIuZQQzktvPOujZ38I0J6RPRsSsHncZlZC/9
OYWE+WwNJyg37nihzSANHfb/LkX6UpCIi8FpUmMpPvRovkNx6Xn85ng6eL3bF/P5/r5tLgoTOJgx
QokWWPHbfQOURZuSXl2iRSmiWC0jK57OKOV/u29m0x/BcwPOIjB7cmUoHoeGV4Y7R4oGPWxufRmy
5VuDUcCJ8X9zZVFkx5pQh1rxWo5xRXnf8SkqzP43qxzds7Up81CLIztZytaZA5RSDByC2GtFTTXM
8WQC7j5Fbmkxn4IS5VdbqsaeeuDWJyKC0hXDAw7oOeTHvALcDfSTHOUE+qRz9rjQ8VAm/NP7PxHK
UYaGJxa5KpHMKDNTs8pReKSoqTfG35Y29Uv1x5i1/+KqggkBMGQCh4oNvD1yQ0rqOUFpOELd2+O2
fkm7eOcMbB03UXqBoIcglJSnR3AGM6WgzhzN7d+0bPDIXjDnGA75jlPdtINjBggfSoKWTIFV19aS
F4aGlrvLPQWcqbz/paTnie+p2G+dAXGe/8+Q5N4yJ1NiZ2znaMJM2lFxlvw0GySH9OJYh/fPwZ4p
ySMsmjOXdq7BE6g5lLBo7WXQqgTpzp/328EMFfo4or+3El6pdLhRp0xGUIwk57hPj7OSvvSptlOT
3loORs2hEgVqaIDOpdPmLNWoODMZo9ZtbM+prOmcDnbj81Sfj/dXtBYcQoQv+ueIvF/hZxKiKM0z
M2OAmUetkzzktvqgxF1znlPTG6e6DbKGf2wWcrCTKcqhKHXf+tZCMS2FZYJUzFmVTHKUf9QKEKoo
g5rAMvKgNoCfIjS4b0bsl/S6I43RsaHguBEyY7e31wGOfqzKEkXNYoCAJKn/WaCedrhvZONewQjK
tGAwtDHJpN8aWdBc4ImVwMhceRxjEE5OATumAKn2O8/txrYhXMDdBQIaw19yYAkqgqlDUoltK53v
czM8Q8qjDhSF7tReNvftjR3pHOrjEnf9YPOI8eUfBYxVHsGUS3h/3zaNAAKE2hWehFVjYKoSEK4P
Go8yF9ijwgq61vw3n+aNCenT6I1TgEy2BVV//tOEPCl3yTfFZH+UXA/uL0b4NPmkgVrSQqEe/1pl
SkliDYOe4hBkmDQ0Z9U3MZWTtr9H+h0gi39xDKAxiMQSsSOUC6Wra02jAhmTOY+qEse6d+rOz2Zj
DpQm++f+soT/XC1LKNeJXpWAVN6eba7EwGg1nQqZruxQzFkQG/Fl7NOwaGK/azQsdY9wY33G0S4S
HWbhBfHAS4sbRmNZksadYPKRWxB4AAXpx/ur2jCB6VsYgcwqqrZyo0EbmQlmS6eJWA6lFsM9chBp
JNPeZ1orQKEmi44KXA9IkkCOIL9OTm+4+UIawGusg974y4ORAdobgVi5AGMUmgYHJT8W1YdPbXra
A6RshOawDgpnIMyBr1n5JUxOLaxULACHgOkRMDHWeeaZht25vAyqtwdhWrtB1PTBniHcIODEsm9q
2AiGgYzPER+tYLS4X6K5q2XU66p057JtJNio4SC+RGkfeTbOp3QsUWxzlwn5YfqYXQGWug4vArzp
62fi2cf+Gbpo6Y9878UUh/32MsAqQieUxYT+ptzJ7DrI88ItltEAGmOfN4rukeG73RCMjTQna/k5
LL+K2km9BczNRkle7p/atb8EBB2DCcCKo+CPYcDbRU+dmhInqZYIALXPfd+/zG57vm9ifTGECfQc
0RdDP1D+hrld6nnGS0RuhmD8HYKmVcIx34vaNlcCbmFg+NDgXHn+sbWMxKCIRJP5pegBuOV7dERr
d4yFgNVaVEqBTpLzg3oqlGRo0avo4599IepjWmjPtg+vECbjn/u7trkcDJqDUA/kcGAsuP0wQ0NS
ratiRFKxnnsLi8+13e/BfDY/jY3PAtYtzHHJVdLFHDQH5KN1NKHpUiJH5Al0puw92azNjcOHF5Nq
YjZAWksD4p9JKdEGqY2/xjz69oAZBEAiRg3tTF0N7+/cGvYNDAbyKhAE4D82VsqTpG+sonWRlQ6+
eRTq3lmYBuSxOTsHIQv8L3wUgnjUtYGGABZMjgeZqiiLVlk8cqvvSoyxWTsOaPe3BdvR/YVtfa23
hqTAo87BGqQ4SINJ41zceTloRHnI2R7Dor71uQCkQUaCCjoSe/Hnb0qnbdzOeMhIjjkicNlZ5kPR
ps0hXnrtTMyBHHW1hY6Q3X2pGAuKGbIB3AXdUNX9Gqk7eIm7fNFZ+1tV3M9URfulT9mpYVl5nLPl
qVfp1XBAa1jXB6qaB52DjDLGVFNIjD2Jv43XA2/k/y9Eeip7yrQKZBI5XELmZ+PXwrz0PPOJ/V5y
ERXpBoQiwIyq4llckUIsKgNtamrn0aB/TOipG4sPtPq9ZO5OjLaxIDRPMLRhgeQJNSvx52++TAa+
qkpP2uWpGbNTmYIvJvthLMahHfaIdjfcDxSTgAZAKQQMvzI3C9ja5yln9fLkqp/4+HPJd+oTW68t
6kYYizMQ2IpJpdulsKUfh5kb85N+7B/VnwxxDD+hqf3RvqhBecmi8rh3UTfWhNKbEF4EWBMWpQe+
csCYBzBK/sRbDXJPZUDyPampjavzikZD0gbkC0inb1cF8hV9MayRPzHto7J8IkkWmOqX1HG8nO31
XtfuAOEsmJ5Aaihwdpb48zeHAY956oxJTp9m4Ewo/QTRDI/Xe757jWwBRZALITsxo4nBJ1lWSnM7
aB7mSOnnj2jXhcWD5iVj6P42gTNL0eolWfiqouUEQp5tOGm9XxfhnmrmxnnBz0CREWhUpEMgD7ld
LfRDqpQIXk8WHsZQZ14ZPAsB+z6cA1J7EIY778Vm6zwFJsXWIk3BPzKfLR0hUVVSFkdF7P5qMJnM
LQzr59lf3fhFYwz8Gux438NvhNe3JiXXm/ZoRvT26yrjY2cfGFY4oZduHigJ2pe9Fa5vBMwBH4U7
Dme/8lvEHeOEZlr15OL2jYvXQwTp/orWHstFbVigiHHfBH307WfLnQZs1fVYPSXdk2LTgECY3egU
AHT2EPl7lqQgY4R0RttMRRxNcRzamRtOffUwjYbnInG+v6iNbcNDLziIIPMo2GxuF8XrPnHB9d08
uQRa3rbalRd4nD2KpW0rCCjEhL2gwru1Yg3cVpmpQciMsEuj82PC+E7OujKB2jNGJKAugMgMLVlp
z6AHSGi5OCUEdyCvZdP5AhDbjh6b+DtuEpxbGzJDrrkU0EjmZf1E5vlI6/LSxexC7CQosz4YdGXA
1H8O0ktt5y7t2ZWqDHEO3YeZ1UlUV8kxz0BRlVqBBflUo/9tT+SKSuIhybrg/tHYsIqUHHkOJN5B
FCW/MWwoihK4bkgdTZlycEZwe8eO/qme50uXQjeTDCeFCYF5d97pXqxBlyD1fGtaWjBnk8Ewu269
puYT2FlzCEvaPvHgIA/tB3c38BXHXPqyaHsTYI5BzYfVSqcntZfUVulIoqReTCMEQUOd+4UKIOHB
ROgwnxyj7fjJoU7Kz/e3efX2Ya2QBhWNcAhZrbTAtNnKMd1JME3lMIjYZF5pYQ7dsna817qejbaT
YKA0wYgF/nt5WpskxeCkeuxczeP0aJz4yYTC9nimxz1PrK0eG8mSuKpvXnOzacYu0WCpfJyf+W/I
MCoe89OD+j17iQ/mAF1jvPJ+k3rDaXfmTmQO0pdE5cHGS49pJkHteWu8A96EWdBlB5VwcmJ+8TEO
smN/GYL01B4zbcd9rktYoCx2X4f7AQoVCra35oqUQb2WluwpBhPuGNJOt0JqxU7+oXULG0Oqhcs+
z8Ucn0eSQqizTOb8kzNpMbghst4bu6d0LjtP4Q0kQ7sPRluGbd93XXj/kL2mv7fb8r8YcwGiw5S0
5IGTuSoRhC/siRH7YtVzCOztyXKqn2ipREpMDhlnITzn1Z36bwPLPUS6j+jsgUqitkM1twhe1Olj
lSlh0i8PvaWelLn/PDWK59rskbTLX7tIDkmeBBaS7zGrfNb+SJnma+NjP1beUMRfEq4ELv9dty+j
kvltMz+ikP+EmlHoJtVjY+/5zY034c2tBqRZ+jhaXKiVGRdPhMZBP0JXnmR7B2DjvCE/FyIaQmth
JWhBqzrXaANBOFJ47bk9JGFuHV2/9LozOdVDsHu7tlzVW4PSiz24fJ7wIeOrgCkuAfMbTJYGan61
UTIVo61Z4de+2T9AS2NPzn7LV2EiGUUpkC4jUZQul2JykJbpWfGkKpmmBaOb0B/xslDiTSUodPYO
7foqAyOE0rqGOWgIpEufz5xbJ0+JVT71qfIdAwxP41y/F/AG5/vWhLQgUOg1uY07/NR2bg9MMIR9
gd+inh7PO63LVUwn3LwGkBgmrhE/yl0wVJRAoQf1wKuef9WKCNNRYaI/d/UejkF+tVFQh24uAn3B
DYZ+ubSiLulzpyiy/BrPKQQYp9lSL3FmLY9q5XahkhPMRSYYG8J11q0n1WyXncdbPiP/+QEoW4Kc
Wwz2Secz5dQGF4iSXQEvn31znEePKIhVoFy2hxPaNAWSSBSd4YVRKLu93+00aJ0xjBnotSd65DoI
gpeWTUcnceydey67EvBKIKxEPV3F/oJ1TMrxdWg/JHXfV1dUZkctwKGfzYNDe2evWiE/njDkQkgF
YELACoEsldZkQBcILFtzcS2KKSjjEXOfuUfz753+aRz1cKTLy/2nYb2JgG8I6l4Q92IOQI7Nc6b3
SpuAfau0Z5qG+qzNGXRiVJKGyAn0PVqJVXQgFohOCMi20HURUIvbj4bcJlfJItg5g+kQH60D+ljs
GAddkH02jmoEKnePd4cadZO9ISX5DsqmpSivMtGo7wqY5qNtg5ApHvlfjDLmx4Zq07Nlmf2X+3u7
NohGHQC1uPXwmSg93K61VnsQ9MWglXRAmMlG52gzvBL2V2zN4b6lVXgHvNeNKencVEWB9xN//TXj
ul9YPzguQ1v8bupjhWn11uY/DTL5U77X3V8VVV43VVAA4mFAJe81QnoT7cVo5NpFaZVQYO3PvXVC
Hw8iVlmoAMA+BsZVPSCezlCuph57bAIOwkXEO8Fe4Le+N0RF1gfHKkCl+D23W23amTnwuAdJakL1
A4S++CebOcCwWjUNqjHTMatT2RWKV0Wz85XXNwim4cBxJxBxrjSlWjcnMZtAz8uttDogL8rcwOxn
+owe1y6L+KYxTE2LUg4QRLJqVz02RQnF2wKsjw3XgAvo3b8DU9lxRizFgvunauP8ipa9sCNkl2zp
MYn1FPNeeZxfM60sPXN0FxJ0E2mMoOmrfvyAYvR7OwM4x3i1xEfUcaCBGLj9ji7jFugleH51Ovtv
7Y6oR1gKw3SzRsp+Z3lrp44Jew30Tuh3gClYLn5MPYe6SQ8K1hoM7DywCc+/aZTmexJFm3bAGoBi
LSjzV9U3czaN0SRgXK1V0p6Zk9IwqUtjpzqxaQUJnvAEFsjIRaT65iKCl2DQs8TOrpWVKhdHGfkz
AJl7pdotKyBZx11HhxXFeyko65fsNXPPrpxxFDxU2qhfwJ8KoeH3Hz04TGB5AEsCCliyw4tscIAp
za4Q/Pb1xY2vJqY4QnfKpodULePjfXNb1wpnDlINOvBI4FS93bzMgT58XptiWayuQgBLgAZorZGl
ns0blATumxPe6G06hm8E7i3M04tXHvVoyVvNVlun41gmV0ZyC+KURXrm6Gsee2eCboPNF9vTWlY/
3be6vs5AxeiCMh7VdsHgd7vIWqWkN3pX+bAs6ewbfLhYTR/2cTKcWrjIncLGpjXgAATvImr6MndA
3luKopam8qGs7RYljZjPD6Qy+h8g29OeWmaPO99wfTQRWKBngfgJzxCQP7fL65bBdeqWZNeyd0d0
K/Dez0cHaJY9JfX113uViARiDlgAjIBKcURJ59EA2Qi4XzHp5/LhqJnK4ukTSbzRnc/TMu1ZXB9P
WITMHp5wFBtWAtFdbFWd3fQgvAUjwwMCUSXQR6cJwUpgvDvShSkMzYgJoFesyu0u6l3OOtQ3s+vi
Duwj0P9F5lnuMr7bW4kKDbihMc8Mjy/H7v9D2pctN44r234RIzgPryQ12aYk21Wu4QVRU3MmwQGc
vv4ueN+zS4J4hHCf7n7qiqgUwEQikblyrb6vmpjVLD3OSfxWKwqoVT39131/X3MIlLZR2EAxEXAN
4ZQVNJmAZAJHLzVp/JArNYli160lG7bmDZdWhNARVyRGygsrS/pdp30C0df2kelvTG2oTyfZzNHa
opC+gC8XLy2kAMIhVpuJ0clwEi42SzGarVcuOTnzospG3FYNYdgcTxG0VjRXWFcGxYU5adXkqChd
d3RBhNFCeHjAxM7HvxISKD4ZzLWBxcJkXdvTWBtGcpyY3p1s6N5965ZSRut2G43AQQ6wmcG5bRB7
heAAbtYxHTIrOYLOHjUrxd2MarJvjbTxM6ZLnHvtuKKKDFAbXqYcKHR9hpABIjfLsXVxrFcnUMCi
46aUXRxOdcoktlYXhqAOVVVUSlDevbY1ABCjtGxJjlrGlsDqgLHM0KvezJahoP65TOmn+99rxSCU
mVBcQLGc3yPCzdxj4M3IZ5YcGbFN8NIBrWcyJQ6cZKDhNMWygLSymTyugxsDpWsQjfPfc5HXQIGX
zSrO8tGCmJlPy2zLpXoD7OpHhxmAG0PsAyCaQ6Nup03qdMxjxynhidUwh30bZ5igGT5Ke/RuBYNN
cHabQ0cFTwSwa2zcmcRHqDlkmxalClfP1fD+R1o5vJhM/WtE8AqalQ1VFi9GFcauhtOYjt2wBf3y
+GGlVOwZZ8hAIxu5kyPm6zkI51OzT5IjsMRuGbImzfWtN2SaRDh4zQs4/QVeWujC4hq89oLcTsaB
enZ8jOsjatZ+60B2c/l6f9dWjXC1TWCtQBsgIhjrIXNBJsLiI62WZ7fV3jBEvHW84cN5GPaMnx8E
CF55EcIDAUmABWGJ+Dj1OUPJqmVBRlS7CIuub4E66ufx7V8s7MKicIbAOr6AqLmNj0bGHnK3Cj2n
n3fIJcrtBw2h9sgljmELvV7M5lx/psqulsyuRyWyRss3Jw9QBnuO6mksdvcN8V98lUEjcUa7jPes
UcHFuNu1oa6tllgtRi9y1OIBsAB921vpq13ncbhYsUzlmN91gjU870FRj3VxJhhhWQPDsIGbjE40
MEsNh6T8Nnb0oTUwjG1hPgg6viBjVWVz0jfuiDIG4jqiBBc5uEW0DvFSdeoMq0vZRIC30e2oe822
rnPZJbxuChGdj4LcDhukICqHRuHkRHFXBAPZxgroBiYJUuomKL2v568RISihSqtmA4GRTO2DeQFV
pPXtvlfIliF8J5y3LmYxLCzdJ6/ap8vrYkkO75oJVIGRHvNJpJvh5TIGV9OwwISe9nvbQGOpc0OD
fXSUBRAGDsT8rxm+lxe3Xl+VLB0ZzHACWK2gvqF9qokuyb1ki+F/fmEFk8oOVJP5frHkyWX0rVan
IsADbX//u9x09P+zHNysQKtBIU08rkNnqz1L4cqQDvgxv2lPheY3URpZ0bBRw46AgVXG3rm+tr8m
BW8rwSJm1glM6pUXxOCz1VNA85YPF6zePxRoelAAxWy5+BhESuY0FAXlqPXAgAcaT2BatRdQBMk6
A6vrwZ2E1g5qyTfj60szgm3A7ZwIT+1Hpzhh6huUqzKygdv6PF7PmI/n8x/QdEXJ6tol5mQkmlXU
StSH2jYJyodBCQZwvFsYywgARXpI9s3rkG+68jmn4dj7LpPcIbdh4voXCA+PZTZ6vDXwC2jB/NQw
AnchEn9cNcEZDjAdiwtEFUwokHUfbVIoUanRP8xCP66SNWpXTCAbQkqugbvhVhKQkLlSUhcYpDof
j5mWfEkW68f9UyUxIbKqFJSamVfDROb8cjOwUX0UuQ8OUHDigQAXQxVo5YnNxKmnUwoKUBKxJN6P
rb7JylnysW+9GibwKuP3KtpqYrswRRECxJw2iYYKAMyq9ynr/azMJIHuBqjxvpQLO8IXX7ROMcza
JdEy9V4YU+sxhkIHuBOgRjJzmENbHHqNPJpO/9Uw6Se7Sp/suN/aih563qkHbVUyOW+9V/66/xHX
NgANbs70jZI3ZqGuz1s+1nqNSEUiFRrbng022fmYQevs/2aFu9JFoG8aVYs7opMIvJO+NfzulTG0
HJmMmmwt/M8vrKRellKMcJPI656J8WrFz17y+/5CbkYi+Ie83C+eGF7YSIxMb0wGp1ca/bfXdtuJ
qL5dW7sU/S29iA9jb+2axQ2cqXpI6nHf02TruMO/8NvLnyGGSYVCMk7BhmpLua9zsrXtJoLs1ub+
cvlqrhPP69WKbjvHA0YAsaNk+twwQHSGCJyHfp/Okoi4Fvev9lUoampT3tkGM0g0P7AfpPDHYxHW
O/ObdkwP04amQf+WPOZbL3Q/jzKpjbVAhmlnqPNg4gAlEyGZ53QmVbUoJCry5Ry78b5kneR7/S/r
+2tDSAcmgLf62YiVyNs7pxhqXSDTfqzCJpig3WCGwz9LtevQej66X5Tww2Km3GlB3gQOXcAVIHJ1
7bTQ/lUaZ4LTlos6Be6ghU0+yuAQ60cDVKa83IncVKwsLLo1Gt2iEiRZajAugRHGDyP1Wajs6rCC
ZGP4UTLE98N4YVHY1CUfzYbMsDj3v6F45c+g4bx/AG7Q8u8mMOeA1MrGv+L4BjGmfDIKRiLLHzfa
4Med722nvXU0/eLN+EeL6J9y60h6F/xY3Ry7v0bFm3WsB7oQd0AgIz9movkA7dke9buhghxLcm4V
XeKeq+f8wqBwAkCzbBa6ilXmDn1xGWTD9AZq18Zz3I0SJNJKLg5nvLAlfLSu7AeKEU3uJu+KdeH0
aB9yoGu1wAiKZy90JCgr2eKEK46k6BiPJQyqXhY0yQwuy8fUQzY5yvSPVgPJxdLEa64ci2zKJhL1
SIeMEte6IQ0kMhvCWZ6Jqcem15Oo/aXVgLYaT9reAQuiE3Wp3x/LUPkmGxmRmeQbfHHnZdqoxa4N
d5x6+8xs46Sm7MPPWu4UgDbhiCEvFjuSel4qy5TDhFbHgac+UUq3tvvh5/m1EeE2Y2jdxfEykihd
DH9ZOD1rCnoLGcHK+un9uxbhKuuLuWT4B9tlJL5Z/2ySOtCs5wrgO/d7n9rh/RC1bg79OXSq0XoX
GyUkpQp6tS2JzKL09m3aAZbRVU9NxR7A4bAHgTcU8OaxklRTVk8VR9zg4ckFIsRTpZWVlZMOq6zJ
YwIIlfVkzfEhzWXQcZ7K3ATDC0PCoSrbQiXdjPVxMVOopIWltoSa9Tr3o59aslzghhTzPeBfmBPO
16imYKQnDc5XCMkv8MP9M3VhHfuVAVQRfkAwb91ii96NEygPxj9qaO5l4V+2YuG8QQMBoJcFRzzu
3rScbrIc4qnkAAJmf8hNifu86zff218hlfQSM8UUMKwV+RMqe0Ge/0xK3N30mZav49D6lf0L6hYo
dze7+567Glcutlo4j5jeQBdlhAtlBGcxB7z7530D0rUJRxFITAhpAq38npLUL85jgkkOY9d9qk+y
j7ae4f1djQgZwVt7AuSC36Fvy1Z/K2NMHaQP7uhPX0An8Wus/fx3H7hfqj8uBKVlwMZ1n7HQysZj
H8w94g1uaJ1ZJRXeJU7q10dOSO4W3+vltSpkg4yrj1n0qf5rS7jBh0wf9N5BO1s7Ka/O1+lAT3lU
ju9X+HAsXvQQQu67bi+TNV5PHS4MCzGnXtpUqVosUt+xjRaWm/yBHPJdGoxhfq426asmuZbW078L
i0LwAQw1KTWtRAnioTjQAx/VzCrfPGNe4JBAuUndewcZ46rUqBCC8jjt0V3AMjVQVBKoCidcUS6k
++br/LU6Nttxv0gWyv/K2yDw95MKIWdBO0ijOsULgc5+rn/1ij+x9y9j618rQqgheJ3b1MNuNhu2
ifcmdHJ89C/USPnqbPMHZ4MIV+oYs+qDIvf78VDs6s39kLAec/7+BCHmZNmUp2oJ3+37rwp5KpYP
cjP95/r4+/cLEQdCbbpCdfz9Sg2uuA4syplsMu5Wux3POT65jpIYMFxAw13nY848OyqbsY3dxvpa
nL1ttrXPfMxoCeZw2umPNBr3siRw1Sv58CSINNCHukFOe12fVxjWxM5B12wJvS00S3OwunCZwzlk
r/qXWMqhvuaWlzaFlfYNbRcw5fAHXg96/2MZb1JL1kOWGBFfW2DqZQsdMry2dLozmPtj9NpP2YTx
hfuut5YxXSzGEkJ0rS6ukdkFiRKwe1cm2DvUBSK5g08sGUvT+sf6D54ALX5MsVy7SKaaGAjLTS8y
/CEsX9DW5ZBoY+c8xOdlY+/zbRzK1BJX13dhU4ghdADVcZPqXlToxzqN/dqACrv9qtmH+/u46v9g
1edgiffFCWFk6NRe4UwLCCP0MD2VewWhcedt4kOj45KdDxCNeqYslPXeViscl4aF4FEUBNQu4ICJ
GCocU9j54x+eUNhAmk9HdW9JFvoO+xSjMoCS+AcNLNzqwn1HQbmn2WzxIpXfd1sVzu+7b33yRJad
mwbm55ZsR+iAh0qgfxq39rYPRuhjfM6/ZqWfJt+pGnjQrdnJftjqibn4XcKtmBlk0hZ38qK0Zltj
TPx2wBMnI+H9D70Wqy+XLzixCzVxog8all+Anct+bKSN9fVzcrESwWdb25ua3sEOc+HW8oUd2XOz
Uzbtxnqofxd78AzvZXBsqU3Bfe08Ne1+mL0oORSHJWzPmBX4WX72Av4FQbgI3F66JZv7e8kjpehK
HIGBQUEDk0QiIblrgD0Zz120nKwlf8zNlLz0laM+qb3lfZ3c9qQVJlwqm1j9rWOYZpAEv9tvyYkL
QAgGtDFHUQnfEtRL+lixWotSiIrQ4W1o3u4vcN0Ab03yjtdNIyPuOhrHMQx4YNfWk8+zjAz4NsPm
3A5oFaF4hdEysTM5NBqp0eFXI7KooVZ8tzMngJyoj4prOMvqIbexFEQF6LIawHzwoq1w8qeYgU25
pmrkNHh9pu4jQGdbo4HwLkTtP/xprm3xnb0o76RsZpQ2tRpN5bRXnfa50zIJ3/Xt3kHkhVcJ0Nt1
MYkovBhA08umZY5xzADkXJ69ca6HgxEvTX6kmFLqXm1Tscon4Fg72UTirWlgltHcAmE0QHxAcF2v
jg8em3OiYydLxbN8j5XpAJx0YpOQYS4p3VDa65bvZFP5YUAfuDPh7GAD43Jq6M9fm05Bgdd5dcY3
1sQAUlEWvsNkyNLbgw0b8BQMKuBc36DqIXkHPKGrLlGhti9qDTJQavcPbg2Wi17P/RbNm0wDKtKu
zA/XVfnoOee6A5QQAyzCzg6ZN+fOYI8RVLDUx0lTl4fEbdAdyimLIE0kUwpZe3eCr0bHyBdWy4nJ
rvdzSaukj7Pa45Xj2u/+MbbGXtmwdKc5PqcTQPl4U56UMx02Mp22lRsPqFMHaHsbukjg+bs2nZsT
GsTj7Eam8W0A44ppveX28/0Iduup76OJ0FnFMwgwNmE/zXEywePZuVGV7nIzeSzndt+DmKGp/FGf
JMZWwiVmSYEO5jQFAAEKqQxrzSYFUYATGfnT4Fa+YsqGBm5DGKgYLyxwx70IK1Wip55FHSdShxj6
R5+G0f1k93ulMnb3923FL64sicQoqZaXCabtAE1Bshs/Ng9O79d/nBf6hb9NAM1DZy2kUV350qLP
7enjfJOczQnNNeBQhZx+NNPMnFvTicAMbp28U30Elejn5nv3mXNwsZAkm+pHW0CqvA7TbSwrNd+6
JW5VDDFgyABkrJgfut7jBXjrunFmLTLiz2ru27Tyu4+yTuqAa2OoGxNdXNXsRr4PQuypokPfIWqt
lxlpfZ+/GrbMWcSFYMIKMH8wDfM5P8CthX1kfdZ7DKwdx9hSvENiZ0MQs4Jsmrn2JIVr0fMB31XR
CkVM1AE0ujnKmPrTBjNdyLFJmi9OtTem+fN9h7xdzLUF4UI1jAms9LmOxQB24lcMTHkWdi6wrFaq
WMnP6WVe974azBCC1xhgTchWXntAmyPa1sVYnYdtRnxP9zU9cI1HME1oUDXxgnbjPCjpa9Mf2u9p
WAS6ZDfX1gq3dxww3IGxUcTosMRRvKGtstNUj29qX/0G1veTpmUf31L4honAz13w5hZnljsNfT5y
ApEs0Es1BILKt8qXD384DPuBNECDY+BWE6L81ORui1BJjqmbgUcxZaVmBMwkBfqGddbKarY3gQsf
D51lEO/8f1oU4eONRMkxTVaSY4fXnRaCi603914XKGDTGMP4d019aCwmmxrC5mAgCu+vVgzQ79aB
mdfxHADKV4QOtqConoiB1bZN5+2bTK1DksWQUyfJ4ieg2JAkgSuuwtf6P/bE2U2GN0jRWAY5UveA
scRNUtiAW8lk91YOhMYZnQFBsNC3EEcpG1K1Q4/J63MzZg9D9kIx3EjrZUuzJiBdH5itLA9aWZcB
6mFOYw/KajwNro/gbIBbDKR35bnUnE2VFk8owz+PMZU0zlfiFqfGBG8pxmtRARTMAL+qK27nlueG
pUGNUvAi+T4r/oAOLPd8HIDbsmJhJos+90l9TqrqT8m80o+VpUA0qc2tanXDx92PN3wh8ovsFQFE
WM+gQF5n7q3ybKhvjVk+0JaGDmGbUoaVWts43hgFvRzvWohcn/HkJVnSmuUZ8/GBjkNWxv9iKWiD
vhfa0EQWZUjQd8mXcbG9o2cbQIENqhL2ZsU+DRiKDnJbGV/vn9ybEgKOLubv/xrkLnmRW2Fevu5K
qybHRPfdXRJofvmHc5ZTyBT3b7pPAyWUPRNvKRUFo8Jzxs5JnswjjHLG8vTR2Ke7cavswA8CazL8
6soxvlqh4B1kqCrCgLs5Fllfbln1mgwq+zxg1nKr4iGwURzKnljdTpJDsHKYORUhZjrADwtSJSGj
ilt3KjFBQo6aVrm+7cVKwFL1wdPmP5JvyNN54ea+tCSGw5J0WVeYtXPSKtUfDOKr5Sk3ULUEamAs
35rmq51XPrOqD44ywXdw3PgbBkRpiCfCChVMPugu2PXONaV/ElJARbejnz2rkDwPV74gHhZ8RA/U
typkta99FMBBt9cG1T5VqvoSm+6XuiwfmEdBBcQSv0kX6isY39vc39aVww6NYjAVIxnGYJhYZypi
SHj3VV6e64E52xkMMN+pY5jf7lu5qQRjE0HZj1wAjRhORSUcQLbMTQWWexdu4tNf1UHfLJjG8Otf
0z/dATlfICu5rgRncLiAmQVwS4wH3rzXypqSKXYdzEVrw2crdspvSTq2TwPU2FBwb1TZClc2EgBy
HARMrUKOTyTKKbsiyxvWO0eVGdt4sYLCK1Ba+EfNIRqgKdpzoRj7JB2gb1KC23oB60vc+31r7PAD
t5Ltvv0xfLALVUNMBwCqLNbeiFbMmgfh5qPl12/1S76hebDU4RQoFgr+up9sVLphsaQwdhsLuFUH
rQTsN6cOvfZgjYzLANpg8zj0h0U/tem+HyXtwpteBmj74KVcJwTM/rfEsWo1esysUSupnvTADioo
lITTzzJYXpSIN/OKOCCxb5a+TI5w3TLX97GA++biVterQ/ELIoE4vcf2F/b0B0ejKo5vHUETWCeh
FmRob6eh9Y2V/2Jb8RWBVEKZFpMrQp1jtAgzqi43AFLQfG38h2GctoIM832f4RfEdXjVUagFnQvG
rlGeEoegqdVVtPcq7TgNng7pXsuj2ndvXJgdTK7X4WVUe6kX5INdyohdbs8qLCLnQ6MUYznAs13v
bGqSCWun6rGjb0vzkLEfqHk05u7+AlfOBKzgRKAUhnTQE7wTLBPzbMaVerT1Z8c6JcuP+3//DXgG
rsmFjFTMU4KCFYHuehm48iZQQTrLMQZDI+bxZpV9a/OKfrcqtfFnVSWKr7fZYB06szSejCZBHxNP
76YNWzX1ZANVt+tF1Q/PdpAdco8Vk6wsTWyjqo3luLRQvihZOGYyqNnth4MJ+CXfTYi3i1fWTAdr
doxsOSYVWzR/ICwB75BqAtOWulqSbIa0R+SR7DP/UNeeyhXsUIzgMo23BQngSVuvsKf5uPyCWIm+
ISw0FUjQLAkqmvU31fXBYymDhK98Xbyl8frkA9QrE6zekis6Tef52If0UJY+PfX7ces8jL/1vXW+
v8TbswixORCVaCCMAjuyyH7QKOAsqfUqO3vDlzx5dsrGd8evmvlcSsU7b2M2AOi6CmkdwNxR2hcK
SdaYgqKnrQGSBvNfE7dh4xK/m2UNjVtPQdEdQQzdYPAC4Fq+PhtlgpdRUczJ2eudsNfLgCjV1jGr
XfLhUw5DaNfhasDCcE1cGyLgwO/cvknOGXCHZf0FU5mf73+c23PFLeAWQAkfxW0xHzRqJ3aVvErO
uAmfzDnzUyajh1v5KB44eCC4ABpDOIIQEIGrVz1gLJLzMk77Ni6jSs1fqkx2X698lCsz/M8vXkWp
oysxLbBXZpP5g/3DoYmvzucefZf7WyZbD/f3C0PFVHVKz7CeJP+sDRh3MJ+sXFodki2HJ9gXVmpG
nMWwYcXyjV/dDyNsdvRn7/rkkAbuqfmEPnF9guaXjJR9dXXgCsVrGRcAMvhru1mZ00EnRXKGvJwR
kNaMxkl5poW5bO5v44rngerAA1syyA6g3CQsELQd+ZBrSoxSjRkW2fDTpean+yZWIg8IDlQQ56N6
jUAneN406QVXTovPCrXeQIT8wNAt9Ac8u4JeT2jYtggR902ururCpOCFWWkWFmTm4nOeJN9rd/ls
FTJ18RsgJNaDZYEOlE8ugkxbcMA8y4AJ1tT4bJyKr/nb/KZ8yT+3e/d1BqHDxgW8R3b73joFfAG5
KnTtQVJ+ky0OYKcs5lldjlNDzssARWYj3k2MSZ7ft5uH5j3nBuNxAoV6Idw1eAHEU2FUZ1LZs99b
06adKplY00ol43r7BMejVT8m5YTtM3dkN2/GaNjTDYqRxzZQP4zm5t8Kbyh08wEeQMYr+IOalzFF
eyM+k4KGw0j2MA9pqHibKoqfxL3kwljJ66/tCb5RowI2aT3jizO2GGFeKBrd22rYqofC93bkccIz
Q992NIwRSyRHei1mocgLF0HijVa/cC+2dlm2wFjCMZcqKKdvXZz51VAEiyHrGN16CpYJPAHvTYFX
SaRntlLgFmw9j88QCQBcNM2+2UsmyVtWVwO2JtSCUMG46Qd0TQtClLyIz3q2QH7AyPDgjZ9GWj+1
+uF+1FgzBb4SMJIBooMKrFAtsRZXxTDbopzSqdwYZAnLhPiNZoUgEZOcsdujjKCOUjVqvJwsUYQl
gId/ZvZQx2dw++bIkYYBDA/6S+XGEm6oNUMGyhVIpJFiAjhzfZGwGPKKBXR5zwt9zpzIg1CZaUse
0GsBHn0hPKKBvIUjCPs2J4vdpVkJb8/Zb9QJqqCOtfYhYTkYGy3olHlkkSTsa56HThSnKeFFAXH/
cmXqCOZV47NVjM1umDItIE0j41u4LZ+5KD7YJr4P6gM33ZlugP5FvriwUo+HuAC+z2n8uHrRHSj2
JHRrDrIQz99z1++QK4tiQXKCFitajLiOTUUNNDV/1eZ63yo01MlO0bMwVYcQzPn/3Hf82w8I0BQn
okQLChUeMWGnXmt5iWUpJ5cUj5D6gMQ6pm3iCt0HLUM7s65+3zd4w1WMZil4elEBBdyCGxbetW7s
OEU39bA4kW3ZzT5zGz8h7A0iJ4FNlC2YaMJiAS6dtpLE8faU4x2E6Miry/zdwF3rIqWbbTtRhpF6
pxR8VXvLWTZTbcS+By0/v3ZkNbw1azw6IuFGNQKkodfWCpVmlapY3omoFA/22I6oRiAWR9pD72WF
JKysfEgsCRpkeOaBWVSsnDu1oRUNX5vT4nlHO9+eVB+KmEHn/SR1IzmEa2vDBuKq4YxpNxJkGXDG
hCaFdxqXFi/YpC3DhEBNCw0s30pjGcviSqsWpWILKwMQgtchhFhWFDqx3cl2T2BJfRrORVgCbz+8
LvvicXiYQytQQQPwCI0+59N9d70NoteGhQA31ulc9h0Mt+avFLAnxSpCrR/D+1a44wlnH8tDpRNf
D1mySOtoK7WqTDPBs6Ko0nCeau/TAnZlSeth1QpoXQzUO8EXKIJQh1xvu8zKvZM79GxrFlQ/JLor
4whe2zEAJwEmQWMbWFP+Ky4OWT9Boz0pVfdUK90QDE1l/urmtA8IxEVkFaO1FUHUBh0AHYf6Rg65
rmvIczSzeyKD+sep2ZcyU8L7n2Z1OfyiRlFRU2+KJ2obF6O9NDBhVqFVeA8lq3ZMk3Ekra4EI+7o
ClmQXha/TaeTtqv6yj3FBqSrp4Qam6ak07d/sRjUG9BcA2zxhnk4YVlPQN7ontDXwoVSbr1F2wMC
8S/iLMqvoPVE3RJlTOHQYMg7plwm/cQa649pK4gQndWGtfLS6v2yvb+mlW4sZ8dFfMW3Bs5TJEVP
vWroTCOFvF3MtgNN3+rc+dyqWkRcFg3jE0u+Qz5ta+cYCtcwPpaM9cbLtFORuCFLPp4Y49dwLg00
+QC8FCltTDar9RzzX6O8mk7rW7kj2d01V7m0IDyfqiIprASipKc5VY9FQjYT0Cn393QtvMM9uBwW
8A43HXVNXxR7qGDC7NF1qbJNMliP5tT43rS7b2kl6wE6468lfvwuooWnxI1NUTo4Qd3usbV/6tah
Zj9LWm/ykSCq669NJZvgWjvSCLRwTvDo3j6m54mVbgbg1CmbX3NIQaT9c6r+vL+uda+8MCLc/lpG
vb7WYKT8B0oXD8mvJOxAQwxtoOQl/VZyRg639EdZEW4lDUB9Hu8lhHdExPe688V+uhSNnx5iEydr
QteqG+vPYFCN8FYMNKocB7vJ9vcXuuKNwCWCjhHC9A7iPf/zC4NTB3k6vUJ8BIUM83tCMBVEXNlc
34pDYk0ohqGThEasiFapUlOZtdRxTgQiLORnnICNuMtC05JckTdjxMhODYDV0XhBjqqiKHu9nM5O
Y4igEOfUbukTahNAWpTP4ObMg3Rn7ewtw1jhIQ+rP9DtkiHC1rby0jb/thdbOfS1V8/Y6NPMTM+n
o3Lscvrr458LcDcAVnE7YxxECB7WrNRVPGVIpFrAtpfSAlYd6tX3jax9LTw6MR8G9RO8C4UU3zRn
pfSACD7p7c8BSEFMhgAx4mwUQ0ZYt7Zl4AfG+wz/8XfF9ZZpSHT1yWmcUxFbUeUWUT/XP+4vZiVa
8CSeV/qAaMPQ27UJa0ycqetc62QmINFJ1C+95QZlbx7um1lZyZUZwfFMkDkoaa1Ypw7M7h7Q7WqF
VvB9G++tTyHP5ARLUBxEIYw/N6/XkjrGQKH5aZ3sZgRM1reLrpyCxVMT029GPal3nlvP9XOv09o+
MKL1JHDxsogypUrtKlDjeYJUD630ZG+bffdnrFAA2BYouH4CUL5UzwWtsyzCjmkNwDOsxHCaZqVz
WC8eB9KXHsH/aaxY28VVOnqD3zA7SyTX18onw6sWiSHqA+DLF3uzTa5CmmnAMilDe8geIVmpbnsq
m8Rf+WRwOWTsKopUnKP6ejcNIyuXTlGtU67aUVWar2MvQ7ivrgQ9euiTIFvDWMK1CXcZIMragIHR
y0izw42Wn/AaI6GpZ+rHHRD9T3Ql0QdFp1AsaqeYUqFLqnknS/2VzD819i8eOajaYLoCLU+gQ0VI
iwdWTLvTmXfSen3sfVaV7q+sz12Jk6+Ag1zkLGj9o0KJfFrsqBE4lDpZeAmbu3GzhMa+3LGts5tD
FerKAFRKnG2lnH1lTxxgBozYAD4G9kDBsBsO7HMC4Le10zbT51SqVaqtJEyXqxPHmBPgoPsy7zzo
R3u/usK32+2Q+u6DGViPy759BDlw8cOCqPPsVy/sJB8KXwnuVz9ADLkVEsMqbjBskXeYo86DzLN3
isZ805VNoK54P0Kujgo+VJ3wlBRe/XqdL4aZ48EKTefQSJ/bpPFHTG3fj4orxxjHiwts4A3JFW+v
z9iAx4rXd4WLjJ0gUsRh33pf75tYWciVCeEYgzBbb2rA20+WWUGlsXRb3yYL2taUSE7xSv4HS0jI
EOAxHyY29XSn1sslVZzTYC6h1Q4bw2p+YdaoDlBmw4iKSb/dX9qKO9igZwOInqebsHy9ezWNB1Z1
jCctP5TueVSqDXKoQDMkkw4rfo8GDmAhBrBg1o2KdA1NXrNFYog8czDCuc6jbpy/avn8aKnKa5az
rZagyUJlY2Fr3gHYPKpOqFWiiSncy3lpGAVA7CgA9fbwELtW8pyrg/J6fxdX8CCcaRVzs4jyuKHF
R6zblIrep0iZOC2bHoCreE8fnR2mILaJpC+w0r6ELU63iPDooN4knGA1K5IGchlIz3o0VgIuf9T4
ZGxMEnjpMD+kHgWzhFKZvpqP+WYYqwSoUc1Q9qZbxlWQJ4r+ZQYuXduZeTXJmljiYUFmCig3aotg
kIdgr1gKoQOfKCuKIcqYm2/yorZeKiCgzlQ1mw+eS24KbQQMV3F5rpteuwaVIkyPjUNk9aCZIhl2
oNMmI0QKVYf3v/DKqjA1CYEu5ApcO0hI7jGDS1g56UMETFBgtChxl7ZvLz//jRX01DGPBgCBCPWo
NJLYcaENkavtqgXA/n9i9eW+ifeO6WUSiU1DlMQ7EugEPujBV3rxTMFoTu2VDWwoyuztejD0nJdp
BrV3OmYb0GyCFahv28dqLuMDLYo29vmZBhdFTn2MeGN8UyvLdGP0i/3LVnMa9IZTbxOg2HaVojZb
u2kBfWwz6ucKuHDmdDK/VRiMD6EH+2mhTRG0IwybaUwOxFjAymXXqj8tLbDibtWFitHTh1QxYxDD
9upzR6n21OLwSbb65oX/vg8QkOOqTBjAErFByqg6A+vwRRXMb54Un27Lh+nRPcS7+ODtlAdMfG1l
T8Q1L4KD/NemcJHQlNRGP8ImHNv3hjdXawEClDH5ijHvfWXAcAHui7rnzVQbwM6W1XTDEE0Jmbb5
7ChPMev7D15V71YAokCdAgjum45Fg+hUgUYfVkYrBK/iU2zaX3sNrYTYpEWQ1p3kcb+6rL8GxQ5b
OhFN6dV2iLTSUwOnZX8U5kp61qsfCMUDNJJ5VdoSjrkb5/ZYNw0iij5FQ6cctFrL/NptJPB+8dp9
3zwwISBZB6wBV/71IfRaorXge4EjLAvaupav189Km2IGVaZyvrYi9AYRvDAuiSq4sKICRKia1Tos
WpTODNo80zZJ0hl+rsYyYby1D4SCIyzhhYALQMj3LJqmljnAVFonue+Vc+lbiSW5ateNAPiMWTFw
Yogt62EwFLuzDBaBljcPYstafnYFcF7+/TC5tm0OVzgDpA/TmWJ0cNx4GmqKtfTKsGGd+zPTje2k
ygZA1/zg0gxf7UUwZpMzu3MKMwCLWZulJJCQN4rmz1jP3UPhlZ1kDG51WcDjcxgppldEb9CqVsnQ
jMGysml61OL4savdemuZRJOEh5tGMXdxPmrxP6aEUpXHmmzEA59FMfRtd3a5RIQUUTlp1AcH1x9i
Z/nzAP3CME9nNUhcZJ73P+Gap6CIj6c3WECA/+R7cbG3RuxBz6afWfT/SPuy5kZxcO1fRBX7cgvY
jp24k86e3FCZTjcSIKEFkODXfw/zXZyOk4przqmam9laltDyLs8il/EtneSvyUu23w9xGtX+/zmC
tohwHR5Xp9FzqwSHJJo7Hvsok1fG9uzS14HKWZKghdtTB6Q2Duz6EA3qrUpwUX4//mm68O/4UCBA
FISu46duhW46t8PpHo/El8vGrPWSZploiZIvzl42LJu2IecKAV/uob8GPfmwg6u7XhqNG6WKnL2q
un43STmXqR7OZZCfYl3cJYAOIQ9KUlzGnxaY+ZMz+abCfi3jeeMX/psu6o07lJYUNXLmYnmg2+Ec
BeHTsp6MenIqAay0LtJk6HDMXa4gBmnsm8/rMiNeobQ6c1I+rSecvlZPkJV4C5e0U8SodureajoN
x6Ru+yvT62kndLZcTTLsfn2/X74YCnQcRMw4DSvA++TToZEDuTav08e5iVAb9zyxI44DM+/GiS++
H+pTHQefDp4QsEqFXzgyzFNoSmv7ZmLU0cfuatkGW7Zp7ljh3iU7ufX/qYqm+H68Tzfp6uy0so0Q
gyLxOG1aOrLhEkVTeUxpF05FxBxzNKomoqAJgUeEn03uuUbpF8uJUBpNKMQ60A8+LVSCqmrGAPCQ
46CHPaFpESm7kTXffT+1z0pmGAQlSoQJaPwiAlp/x1832ejAMEstQhxX0/WmLruSQEUwy9tLeYx+
pDe0mDbmqoeyJbnqfo/wNC1Y2Zb11rtDTrg/RxL/YqnhQLtWKBBQwOPjhII09ZXREJ0Vx0QlSNwJ
T+Yw51Ek3JIIX//0Q9P/Z9TpGlWgfA92CWxicaGfBBcirqvEs2GPNWhvxbbduXsAMPMBmNP6bJnu
yxmCAYkpgiIETdiPC546VSah59Efo0BKaJ0vDbJnp+1hp6pJ2vyqrE3s5vuv/MWlAyILNjD6CLAU
OT2bYhk6J3FMf6Rzs7dteBwsvV0a76IK6nc6OucCw89zRMcPgTuOJ/j3n8y6DXFZa3kEASLNNstg
irFvjuBl5JU8R1b/4hrHWNi6wOKh2v4p3KW1B/IRH2E6/qiuxtWcokjLMI8O4hHYn5ye9Wz44siA
KbGqRuHM4NgHwccvqKwDzYkOIzqXFrfPuKvKXb2r3hOI+i159gbammV5CKR0YUwu/pFltoPwoc0z
XsCxXDVgae4H8vj9N/Y/f+Q18AqBPIflPEokJxewEXxMh9Zhx4wm73war5ok3VSkR45BujfrwpW7
8VmV25kfewUDehs3tz1LD7GufgIKP5bK6h3uo0uG1lmetAkAY0jMp7q7GGN+zZPuloBB96Im1QOM
wmC0mASvxsz+mUvp3zrOhzoCynmASkC3BJ8VF+DJCss6iQc1YSriub4Ni+kGvjfBk7gM8+bN63Lv
Ta0ytOT3OS28z4n7ycAnhzPqRl5RDwMn0OvZhAeza0CZy81L8LpqSdYFJl4G5wgln+96TBc49BWR
i+N5WswWREeajTE7uhwav8ovu1QU0OM9k3esP/50VYGPQ8MSw0WfTiUVY6QJqdhx9pPHKYkObVWd
yQG+GgLPFepYK2T6k52bsZY32VTzY8h+8YAVMvTOXGVfjgAcw6ol6AEZt56Cv94r4w8ZmZKUHUHR
LxIjDtV4rsr4+fYCfBE5OiILoF4RfH8cwku1tzhLwo5wjYQYihE43FFyy+Kw2dWyPfdZPgX62HPg
2ARrsxqY4tNGdStdBExhyI5KkGFP67gvJ8/fMye5mSiFgARXJIe8Pt9Anvac/9VXc/178JOTlsAX
sTdNwI7eOOiit+6rYKLJg7nlG8hz/P7+jvrq4yFwAwQFzDmw1k5GQ7U86ECoZEcSu/dVNvjFWDnx
/2KbY3cjuUaxcwUZfPx8gdt41hk9hvqHsPvOCJDR5+mccdZXUwGWEYz3lcIMRM3HURTUEU2mNW5b
d/4DVakxt4ie/vty/TVGchIMicVQmVjFjrVcATtToUR7JpT+PI31pcDOS+AX8Vn9M45E4rayYUeq
h9UJqPf6PTe0vf1+Juvb8/Hq+TjMug3/PrXCVYkkFKd2hIJRNiGSlXlIgzz2SV5R94INT9+P+PlU
IeVBbWpt9SNPP5W/gmbSbHBe2uOcPQW+hbAkqsEQxF0lqvyB75vIvyLd/B9JD6v4IXyccW/8e9Ge
BndjM7fBgHzhCJrPcpU+8ikxBa/DF+BcqqKf/PTcU7nugY8rizsQ6jXAoABphS3/cWUzIYeohqX4
UfpVf9OkK+WGpOF2Wjy1W/BbIcgVZjvqJe5GkFYWy0zC/7yJwHdDqvJvsRsNsZNjPTamrsHspUfl
B9cEHs85NH/4mWO9XuwfJ/pxkHUn/7WF0rkTXeZhEL9yTTlQiEo40/jQpXPJwzkBFfuszMTnXYt8
CK8Awst/JUVOzjjAkzTuakqOUxjn4YpI0f4mrf60wZV0t9o/B9/8vGcxHr4lMj48P1C2+DjF2gun
PgR79WigPLO13ZBMOeUpVDxIGm9k0kWl9OZ4zROew+gc6XO9F08XGPcyurUo/YBvfDJbaetIZawl
x8SpL0jgopn35o1nAoQvBllhRugII0RFCfRkq2T+ZCLXpuTotaM4gAgRlSZsWenXzjn91c9XG4Ak
EEoBhRXCtkCSflzNGeicsAsjcgSC+wL2Z3nrzWdK7eeG8D8OkZAgqyqKIRoHnR7Qgg/g04/F9zfZ
FxsfOn4RwEoegqpPivGV0zUkqgJytC4vAAS7FwvZJ9B6cUQLsEDw9v1wX34hkOfxqCFWRDXv45wM
APnMdRZypD7b4NHZZdG81VT99zsDMlJoFSK+Ao/qFDsXZgt0SHWMWS3zv9TzZtsOwzl9gy9O8IdR
Tt4dmoXMCQQ+kKflHniEaz06COJcdyuqCLZjPd8Zsfl+AT+hftZeLrYb5PRwLaPbdrKCDtVz0gEy
hyyrKmc3KjR19zAZxtVxPcv5px0vltmDdOzD1MMBqjvTZ/pyv/w1/Mkt0jcIMucM+8VtDrPPc8Xb
vb/cRBIqlDQ6M9kvrqwPc11301+38iyt3wATRI6kt/8oyNIVccJ/VEMMc0HNtnMPxcJV7ylQkGP4
fp2/PHxAFWMLoQII1MLHob2Md3aJsFGh9HDT9hM0K85lAl+dBehaQhgdjFkA60+WEtK7kxP1A85C
nTx4ifiJ5v9jk/ZnooavZvL3MCeLyFSiYtqO5OjPWXabTAE/ODGZhjMv6LnZnByGyghCtavIUcf1
fdv3b8LxLuuzJ/urMwcFjpXc76MUfFqcdcJ5NEE2YTYoEZUgPZcifOi9rXDpBi4bcEKQzub7rfDV
lkc9GJU7AJvQh1z//V+70Ce1PxJp8HCKX0p1B0bvah7tfbFaBz9/P9aXq4hyMNwkAE6AzcvHsVq/
96ZmluQ4911RV3MxBkvJ3f8sUY5LBLq7CP9R/AWF6WR3N4gRZhkhFkAl5NVa+ThQVZ3ZEJ+Tv49j
nDxfkHtjtKPYEDyd88yX22YaNn7LH+Lg4ftF+3KHo8Lx77oBIHISWziBqSrH6chxEP6PQC4vWW3P
6UqdGeNUvYoPpE1axXFYk2EXQjUP6upnvv2X++x/pnGaVKBVRsNa9HhOKM8X8wxsYr6WNyvGtkOt
zjz8X0xohcmjM7Vi8hEYftxpjDcVINQEE7J1XLgT67fVspzzrTw3ysnZmQQzksZVfYSNwnuYkU1K
x/++bP8GtrDZRkn/E1t/pM0Kxs/I0YGSrWLsPfReUW8AZH5C2jzvvt9rX+zqld2C+BLxBWLpkwPq
QbGs0RoZEXfCwgi/HMhURnAQX6rb70f64irASHhqQ3QQ14L+xw80JpMepMXzMI90G0zLbhz4ZcrE
/2ZCKHiFSESAzz+FXwezbhxkc+QYGHi/jksxOizvFicfWHJmy31xd4M9jx4eihqQmTntBkmpKjOl
65s680LMcMrjS86B5l2GNtf1KxjaZ0b8cg1RzwN0E1i7T5zvqO6ZwPfCPUfiLZnZToRhGTns4vtP
9UVJGQhzdEAgzLZC8k+zm14PEWq7CFRGlQs/h55XDTLFJZDz5bzN/EPyB7DoqAB/pzhH3/9yUYHj
BesRFCXw/z5uk9hZqnGQuMore+2EXlkp8Y8Aw4ux8NXTej/P9MzF/tWZRiUZGC08iEh/Th4PGTGg
PAmuW2f5E8WvAMWV3y/nV1MC9w80EdQNPntbNDGF/96EzJijlpMt2aWpgm5rYkNXBN5TKJ0rFJu8
Mx/xq70CNDGICPhrRUV8XMgEDudak6w+muROqx+cvcfmTPD81eXhQ3pjNR1feQInT6LjutOks5n+
UBDwy6tgtcGbN7xyyiUmm+8X8YvXBGWFtXy47krAWT5Ox22bOXbW8kLlLW/aAQshhpIETfU9qnLw
KJAA7P/3EVcwK0QAsHw4Bh9H7Ewkk5RH9VEI4MJMFupcTOEPuMb3oGOr52Fk2+9H/AzVgZjDWutF
SR3p5GcYie/WI1R766Nj0ttMglcMGBpefxjOBBvbqp0PAZc5bouZB2c26SfkNBKxD2OfLLBMwnoM
bE2OLeSD5uhtzqat9vhjAHnJOhuKrIuASoW1U8pu2+Vcaf2LqSMWRVkVbwRaO0DyfFxtBuF2d4aQ
8ZUIaV4l8JSPwDWa+otOQhzaVRuBf1ZTfzfX6v77Zf+clgE3CVxSABme1U3h5EM7bI5rGYr+COXz
+4h2ya7laigAuJVAt8C4t0zBic87T59TlPt8gHCTr0R1FJGABzmFAHfaKLfVFVqM3hEKGsUMl1Ph
sXwcz3V+P98GkEj2gUaHxjuazKebWTjV0sIoiwH7VXv31QLL49zpWPAQAl58Tk7gi2mhYoVkBucU
GecpNDCTItbz3LMjHBjHCypStfUraXfzsriFiUh19/0H/Dw5ACBWQisuBuBfT2O/Tvv9iLAMb743
vajUdfJREdhE+N45yvPnmX0c6ST+04lIFKrL5KiCq479DMmjQw9O9fv/Np+To9ibtIVYIup+1t7x
AU/wDJrXcO6l/XIuKajbgOrgaTrd9ouN50jDmPKIbRNudJ3cc+PuV0PwAhCdM8W/LwZbgY7Y6ui4
Q0bs5IylzTyhp4F8oxqzGOlTx/Neza+QaqhzyzC/71dwXaEP5Vk4vawcEBfd/VXAa33z/8pxxQSa
c69EegWwvPfHpXH03EbpeI9ug/c0I6K7pH3SPAbMnlNyWv/k05GhCwIWI6oseDzWhfhrZNVGnux1
lVwJ4/VQ/+mY8ztU3D1TBfm05TFBJNWrfgH4Qp+kpJm1Da4TDNOKdKuVA6maYZs15AxbaLXw+DSh
VSgGAQhiMkCJs/WX/DUhplJjF5zx6zjs0tKXznuc6dsgQe+kivBE1RxvEizr3kM2PppKNaUY3Ufm
eo8ovV7FXcSKtB1fOleWOlhuXeXORZeSd0eY11CwP/5iwyKwfVQAg5pgr/sbCF9eyrTfOaN4pvF0
iRjjVsfjQ8yDKz/Ud2KpnkDbSArSDfVFBzWnIiSwpx8n4pV1xnaMD1ckS+A9BTPAUXb/hKZ5jcw8
lnSmjzRuwXPG39SJu008es+HvssnIYM868XeD4eLaoqe1Yh6Rd2YIzjFuJIJ3iDi25L0syhIGyFF
8tJDXVUWHLRRbdtEb1jtBKXh0e+U+dVGjHYuWZ0ePCQkRYTgISditScBxSInSdQhUdBL3opu33H2
NJvQHHjjXWkobQTBur5NrDcSKgv42Qt/TCsAuxJRkTqvpjYpXesgJu9J+uB0w3zVKtmW1HTDth/q
5Kk3LC2sXjpTRFRkd64mwQPp9bubGfIMRevqCGzetFwkEAKttmM7wJ69jZrbMUovIINUlXU8iWsV
iaqQ6fJzjMVcBCHb+sl0Kyo5Fn1r+gudNSYfTR0APW/rrWOnNzXRrpyGWBbQmRMFGChyYwm3RULN
fgi7l9SlLxbnsWhIij6R6B77ul/yhNp/kmasi5iFP5wGccjgOxcQdb5A5L6TDRVb4flzHk+dv5lp
6yBhFS/C7258Dz/SV47FH7akF3J0SRlLsTPNcgCF3pZDnapNUznpMYugmF0q0jTvsoU/pPaIuglS
qh8bO3hPmrTabGLjJI/MdOZOEe3dohMYekXn0fiHiyhsKRYRSOCzwlA/Dqb3oGyus/SCWIGNMmUc
MC7hLPtMR8PR0b2AaZZeljbHT3Zk7nFgYvyYutfR1BGI+zf9ZVYP9A3giWHrxQ5/wJH3f7QLD+G1
ZbrnoUJzpgT/5i1p/N/MIxckzH4xp/rpyaw7BFROG9oIXQZOR0sNLY6y5to9cNPqImmYXwTwt6Pr
9xlTC3X0BZ3OUYm7xaAVnwWjKsFE9Qo+DDTvUt49hq50iqiWNSzcADww2oXei3TrHD2KxxAYwBy6
rqt+/dTnIpr26CyNOZiFbenMFTzEmPsrVhm9QHWWXHd8Bo92IjdBR4OCNB3b0AFeqA0oxiWLAbNF
bxk6i637M/SUyYF1aHL4ML6Fs9/lbQjEamJvusAzObPpu+H1+ywRkcLguN4FAl896r13SsDc6KO6
GNlwb7nooQC8Zj7+W+w2wLWP2d60YZKzzNx7dXgXVM1dQsjOJSa5aF32plz+GjnxH5MkEBQB4Dn3
4iXJmw7Sy0syTMWMZsF2cNsK+jdY2EwH7jFTdLyAW48tOl+RQkKHOEd3iuV+HWV5xcALbCokyyGJ
fnkdM9uM8lfbtY/xJOFmSOL+ZoKOxO3iU6cMOugEuKMHe58JkC07LeAlRxC29+ce+pNBjC83/xpx
4aK8QC/0oCA+n0EOIOymrWeoh1qAPcLpac6beBzK0TK2WxI64J/zl86GMhfcRriLmSpH9JNgOKic
aSi0o9onn7JoHzD0yoAGiPIZQN6tV3OxAbUwOy5R1ZezR2zJ58bHlVy1RcUHdklqQgGOWqINav9L
KXngFDNitTIkVXYZNLTacM/2P1J38jageb1OI+k3FRiiv0Qmo12VuXqbUGxSJ1v6XYO7bMtrn5bJ
nDRlJy274kkz3M1Qwd06HiVb0VVPOkF6orThh7RDwFzF3tMA1/I89qYA0iJh6tzrYfL3IaXdRbYM
f1AHf/BU1R7HqGuvQb387ZHYKSy3Th7bpMtpwh8qqmAeO45PINlNuYteTBmN8jcQv32uJm/cwHV2
uIHZ7pJH3RJsU2BlCjrB3YBxGAwETfIoFHYwdBuWIokjaHaHSbPhLggHILez0l13dFZl9YPlS3IB
dadA53OYjZDvqwexR6/sJ+u1yDPHfZyyocb4vvkdG2+4j1mUllEdV3dLSN/QYAkvcegJRC5cVVgo
fJa96f1LYH3s3kC/t2RAgWJeTtX9yDrb7aj1vK1Pif/Tj6ZoK5n/rOYIDvVOCzEJUNFXNfx0S1vD
AIGo4h9+3NqNtwRk7yuF/8YFNraHANmoKW6Npr9euhY8wxTJDf4Q6l+FNS7HJDNvfkBwbbjgRTyZ
MUu2Kuvh6BnNUx62ye1IBz9HveQ9DEaeMzJE2ybEfs2M5x+WMNHQ1ALUBRWilxbUn8KbtXfpp2S8
8uYaz+JiqryONd75yT6MPtF3k+90d4sfyXxR0GkdI3cAeGXAfkij9JlN6rWe4nSD++1tDBJ5cCMI
7M0oFpZLV3kXwunwGfq4KihBDa+XzZOh4XJg6aTyIKOyVF4FgaNK9peU6Z8ywI1LcJ8eegmJmXAI
6E1Y01/paIaCdpJfdQMued5EeiOy2VwgXnyincaTD8RLf5RSy4faU3Gpq5BddEPc5h2XtsvHJN75
DPNwaj7l7ZApyCrVXj66c4otGk23yiFmy9A4LGXdIzdw3W4rlkZu6jmUhzDgXt5bmP5g0yuwcA1c
RHEJ7iuCW2119Ctw3w1l2+MSqVk8bMWYAbNZmUvQ3twHslT9c9hk8AZ2fPwPpu6vFpq+clQli8xX
j7Za7phc0YrIJzchbO13Rsd2Y8JAFxZcsXziGV5uBtfWKLLeG10A/W9Sit0V2ecOTsCFZ8Cjr2EF
VsK51s0Hw6adCocxB9whwMOELNEZk6gEDKvZLSkXFwQB115W83Cd9NnPiDMQq1X1EBt4US4CoglQ
eUFYmTisHNM+LLpGjRBUGPwdi1O8enP3Porql4hjAyRVu2wGy37g3/wD4wfYGlZpAMHOzC/6rJl2
MaRYN/AGzyArpVukyeQ1mtQbq3BKrbd6kjf6xe2pyQ0CjC0yjG4T+5W3kSSOLpyRytuUxXEuWwIr
mbrrinnUySMSYgMdM01JPtgGePmg/u1WWfKsbNDeR8OE4+26AJ7nNYVGrxrmrlwtkCCgCyXdVzUu
eFvQ45ACmk2VtoeuVvIykEAph2YIlpz6YBVezmF0K9VcTOb3EHignqOamhv0tX+A3sa2UdCT+yiA
lSj8UvmlDPFLOnQaL6c0gk8fXlAYKekOfiMkOgaMLwfaN5KVIXeQX08Z1Gtkm0ADegkb8WP0F+DS
pI0nxPKTnYqMw3VlZLHYTtCx36Ux6XOjPbaJrYJvmQ44nrJEWyC9YAUUHIy3ZEVlRlGEvRf/FtzI
S5807aOQcOvJW27m7Yy3DB9koPAGbSy8Ftpw6beDE7A3YYR+YG08vyYK9X6P+rgjQGjeBEtAC5pZ
HB81vQWsb/dj1IJa7M71FtdJd4x6RGSK+nA64wg+5RBGW8WHaidD0xacgLYbaXxxl7Y4nFYBTu1C
fjqaEeOFNprK1p/poZFjdhAqEIhGHACtF+hZ+RLVAeC/3uE4sieZX+/lMKkyWLz3sA9efSdD+A8o
WrlM6gEMyhDCxTEkHtsGV0nkBLka6/EGmgLz3mvMAlMLGgU3ve/bF+h6ErHpQ5KUnhIVgjKKN3NU
o/McG38E3Tth28Yu/U/YinjbOCTej7arYgDqKVjejWsO4Irxy5FDWU9nE9anaiIA8FHUpNe9IHMR
uRDpatlU3TSC0XIAoLZEf3cfTM11gnbenhESFMb3L2LPSYqJm5tGL7/iik+Fb/op5353F3TurRfB
SwImxkAmP+l+LptUFmrSbzJoruM2u6Muf2xH9eBH/YsIoB9b+Ykt0oXfiX6VsI0oYn9JczaGPwIa
vYisOtiw2i0xZFhbWx1tP14BTnGPzEBuaOZfaT07eReN15nBZxVAvOV6FJAPjF869LcOqTUSL7K6
pG39K57VQ1eH4Jy38y3MOIBhV7HNmZzRXXF31oMADQ1gTiDoS2xSHyJf7sXsWfhxROm1roi7Ycp9
hfxAtoW2ZX9sNEgD1M3QSmUXSxMtZTZGTYGnzOaICPcoib23QXU/xaaFZl2wTyp/R5DolSblHpLj
6I9NFmjQ1P5cSAclez95G3nq4KQMN7UDLM5KfyqXNsR9Q/y5TOpsw6XeYATICg59lZMJim6cAxAd
yySvLN69UJd21r/TNrDAdML2TqGU7LdvUNv54bvOs2JNLh16H4zd62qT40EiqdCAM3WxfzlE4VbE
4kdCul8ezhYJe1pw1R+I7GAZ5sQ3fdjeoLyBfKvy/aIKtF8MtLrxmmEbOeFu5D0caCx9HhGMVbZ7
52GCimB0bAXylbGtX/th/A0/o+vGz34Fdfe7Jf4/mSOnoootpubNMmexe+1MzpOGe4gFF7fo0+Zh
TmII9NL0ZuH9feupO2H1a2LmZjsNiwdx6RhAcO6USBkPoZzSfOm853DRm9mIG9v1N11SlTTpn1m4
pAV2TlDqCTRD4HPiG956v1MV8XxIUcnx/Ue4Y14tlbiyXaqQ0ZptaqCYMAt3ygGOOjDb/NIh2csm
e+v4cCDBEECPoXlP4umI3BCbvh9L6eOyaxoe4ZBJuCr3NTILVF4KJOk7SYgsYWLvFVErj8yBT6un
Ea6ghZ53zQw5HRsYPMiwzuDEHNNluSFM/Ex5+mvuyAVi21sKOeQcZ5Thhgyg/xgjzq327pBSvGTB
u2eXd9XzX2RprlrIEpRRk7woeD8XUyjSDVByr1IzJ1+4j8KcfFjC4Bl4tGU7ZrrFixz/hBceei6D
Sbd10t5wPl3HHoAdPTQncb/A8dUhP3tXXEOzHX9TNaZ0SOeVtJmyzZJ4rARC28drDCr3At57Djm0
Ea/H/Ai+3iFArSKfFb2WGXLRiU31JmBZyTOkTzWfL/qlu+fonpGeXWmpn2arEGykbbNNB/5Scfct
sdU18RBkDIigI4pcO2L8yExz3RoPAjA0CXPWq2Qj/GkvO3Pol/o6ZdlRD26cJzJ9HhdkL0Hbtldz
x37PE/0H7ydB6d8NCtvNP4ceCB0PTkB4JQnyeg7A08FPIT+JlBJrnzFv103Y4t40e+BVhaO3qUO8
gRWzwYVawGGLnSkphEEFUjebsTV10dT6qvcHWQbg15Kx3oIJdy919NwsLinAVGL54NZ+oWDhWJDQ
/sw4GsxNEzllaOp2h+KFvyWNRZQo7JAb4aRFKx1ToH3CiiRsw9LKBhjjoZ27g2iB9uj55B38UFXb
Kon0chsmbWMLBvPPHQq4VbFEVlzLGprNuQnqSW6YEA0s48cAWwkRBtu0cyiAsMTu3YsG/nrJlFqR
+1VoD7Od1xpyUnk3bRXZp2U2w34mYE9uGiOqawAB61+27vsjaU38BAJVM5WkmcwB/AF89W6kXZMn
fbMaR4L/jxZYhIWrER0WQ6JZEY16OLYyiF7amfHCF968CyLmXYxhWOV0ioffozdBfm+25CcHA0wW
jteQIJ95mB6gnUYUosYOgCeQHpIHW5n0Ss42BtLQjW/dmrJNzcGKh54fvTWhCMCMU45zCxhF8IRS
W42aNXHbHY9G8mQkgh+4Afl93g94ELIh8+xOj2AtXkjKHBTxuUnKzgL1velcv+0Kr6XdTomaIIMO
xw2agS4GtN1TBxuDqBDWQyFv0ONvohw/RubJJRJRUmNDB9L2t35Fh60C5RUo0Dr+kyoKlWNpnRYB
6aIP3HdmXYQAPQT5MKZBV2QyBqDRZxN/VX0wunkA1XF0a7Vy0dmMbXY3Mg7aWEslTpydff9a28n0
RWg99WIB62sKHDI3KyFpq68DMZYuI8Y9uKEdY8y7HiHWFofomgXJCOGfviFZkI8tipi6NVMJ18D5
KuFKbwbiEA0Cd+g+jF3mXJkkrB6dxUEGVPnx+Jxkg70hWUxe05GbaweV6Ycs5fEh1Q2/aFurDjK1
zpakY0PQbzaUIuAKFKiMY+LvVOUPF5w43TWPB3EVZo2Dt9I6M6q1k5MhIfJcVYosdnatB+c1FHxn
ePX23sb4Oi1wNlMkxmFTzhRUttbt+53y2mwfQRnrEgLWEYTAUgUCUN9t2sxmhyxppqM0dbxhM8mg
tUTQOeQQX6lE1JdA89Q3aoKqT9ejBgyVd4q6AkQenoaopbvUx7JfQS4peusapu+X1Ku7YkDKgwpP
w+R20J6+EHVHh7xZHA/mLtA+2k1RIC96yjWi+VkO+eT7k9q1AiAfFPLS9LX3e3qHUN0e+rFGQqFV
b0rdtE6aO2v4gETQ4fD1DZ1tKsZh57rj9Ngni/WB+07YfpCRt5PWizfI6JsmT+F79e6DFfIP7e3A
0QvGFbeA1JZHTQcWgwVSBDWaQiue5RZylciv3OWAokFyhZqLLWphw5ICKnBw4Ez3o7GdvKtDSxQS
/7mHoQxs1yBy5IFJ2HIguLDPB3PFuGyA33HSP8IbulKhzffTp2K5VwxK1LnXqGVT42Z6dv4fR+ex
3LgRRdEvQhVy2CIwUwzK2qCk0QzQiI0cvt6HXtqeGksk0P3ejUtv792ZffPDWMdEDQy1cY+ssoAI
TU1vYez4hiqBDVIkSF91stT7Okn0t2VwxyfGp2RbFnO6dSpHC0eAy4D/c1+xbQj5pMa6RVV1nLZb
SR/MsteV7FKY2ok7NQ9mz+YwVmJmYtYmd2NqZXO283721QI21ufH/UL0mN/mxeu3yeqJy5ojo3aM
RCcrdHL8nnU9iot5Rk1oTcGoOqu/ZKbYdPPDMVV5ybaroCEaK/1Aoj8pfqXE/5K8cHx3Md2tNZPw
7KXqSypbCnGshWQ8PeZf1aOGHIlfPZfMxWPBnq/O/GDZVGqbtEzXoysrkAZ3OQ4raAoH3RzYLcU6
c0siotcxggyV93cpxB8pWICSdXROtuNmfpebqW9K7uoyH6gvtb7Tlk7DnDou34kzHknXqTagTF2o
ijkLspLA4Vgbmzd+AZud3gD7Usw9hxiLT1E0UePoN2MQf0ZZ54zaDGIg/B6yql4PnQoNV9LppyYt
/1hqN/JjxZzm6/RUmsYazKkL1qpZ85Yu0O8mzu4uepFXfNvOFodq56OLXvhmYmrGWEt9vZgdEDtF
7IQB3GPM+bI17TYJzIY1IO6bLFpK5LjUzB1qrTPDLFmmk9IlONB1lwHQaV092VXao9N5baonqYi/
nqM8+oDTw+qsJ7UuX9HxWXs553EYF960tYDgdjXa5d0waOJmUnt5HBRL/ban1PhsCnBc6a1JwAWB
06+cu1NipNUenrH5jGcPd0s1mfOzXdhEhLnoEZrc3iu9k7KO1tP0ZCU4kgNvdq3M92ykifnimlGt
sGcu6eSG6Uj365RTo1QM+d5ZJQuPNigHKamgZfEzgyqvMbVVtobMMO0PS7/S3tiyhZfU8/qZN8mN
IXvqgcecI5rbIFq4z/gOScB9RLUHk82zN7Yk/XKxgXWJruiIxeOew7Kr3mrh6FHm9syn9kiFAiB2
nGw12KDIsltEm1mf3SqHSy+QTjJ0PsafpIrGrkT/NXTrZATY78pPQjVsbOJzn3V+nLTFd+sCTvua
mxnuzpvENDowUmPVbVEl5+Nvn046fFOV/kxxU6i+VQlhkL47lFmoZsnqPhP94aonyDFL2+d5rSDl
w2zTAdapdE7xi4+hYLPra98bxvxWTE4qbjEY3Gth6iI/ICyRPbi/2l0WaJIgk8LZcEFNp25ukigd
pvnY1qCDftYRjI2+w4RQMY0y+cMpnnx5WmIfTUX2TO6elV8mKfKncba0Q112YxHLjVpV4PUHqVVC
+qaiqyTdxPqudOL1Uhj18icj2y9YvEaNlLFovpZpZq0z9eSSz4PxURRTsScJyDrmCymMPmRJw1DY
pAQKV9XLqujWNTMWlcCc1Dp4QhujWudIaE2NaUFlpi99Ry3kiVq45OCtcX81qD67m/SoBbbeeYfa
tRemzoUBkY/BDdKE3hR7Zgt21dJq/d5cR+lnQ+amlH844gHkNUfwpPlJKZ31rDHPXuQ8m0/t8ohU
JtrG/atXXr1pVTvHmzGgQByzNVJQM4RpV7aH1SLc0G28ZcfoUYdWnXQ/I22vHQDdOpyo+kvuqcLK
hx1Nt97MJslf5sI2fqzaQb6Byno3JviUyZUphmSenH0zWtmTwTd6JwakAcCu1g4Inp66LEwhqz/T
WnP/eStPatRabmoHzDBA4kWqZ8+lgyXMR+QERE0sV/lnobhTCTtTQHglRBW+eKKzOa0I8M3xcMbK
chjrGtRUl8VtSeO8CF1XOPfMS5cH2Ozop15o0xeZRmVOpc+SXXmdzZsZF2YDzA7sBU+gVUFSq4UV
ZJgJ+tBRE/x3dZZki994WjxuBsWr682il9p8BcoVVpiM3WOfydL8CQ50jLdV2/Q7WS/ZcyzLNj+q
oN1hRzu4LxFQjOynNBkFqT7KasNMXdT7Yn4AyGOiOMxUtQPQORC6/rHGsf13SitCU9fGSIagtYoO
qLOrOEXXJVPPhdeMUF5qvy/WSQurhtnrhLIAuNwdQX2JLcRU/axYi1h9AmQUzkWjLjRIaMZAQiKq
3AFnyBoFrGgk4fRaxTNmRuGOCXhlqf7DsFEYQQZ3dwf3ZUSAkmqnsLAr+nSIqsj/5Mpkl35VCItX
JrFKYrW1Frh3tpN55w39AiXDPLCnK1i+O3rZPXedlNtm1J17AwvjBbzEkAsO4HIb5rNj3NzMkq9C
mm3J8VjMNgSXVd8ST3ER0JEEtbFkkSZHPR45Yeq51kMzl949dzM79gmzz+RhRcKQX2dWkOEv12oP
yFQO9DqKxTPbbcN3Djwom/JfDfcSZmOyVVeTqa0iOWRuxMV7KMh0odVRydd75McwX4w+HyNzbO4N
m+HNUXCPialywxjnWlTJQdk86LfpyRjtTAaWkw53mqzisKrgiqVFfum6FH9sIjDjnNl3zbp7ssRt
Q/YulpF4TKyDhgEuik1Y8xmKztfNmWvbyQ3JJWrk+hqYpJsFpdKXl2IEn7BTBA1+PvTTJjc6w89Y
+oCy3M7Lw4x4Wn/pxjJCWv1KJ9kQ9MV0G2XMbdX3vfbKVWpogdNkTVDIaY9QjzqxsspfpwnY3odc
hpBu0/lQyeYYx/xNucguvVtdantlNHCqqPFKayPb4kmqLA2ms0ktu4/mxt4xl79UqRZv1N7clav3
DOm5dZf1m31/DlJpQPwWv4nJAOCNX+x9gEqNiIEx2MdslSdSbcpodFUAP9yUftnpX7bJ0j7HYx1Y
NiEMapxq+4UFMJoVN4shdEVLX0fLj90raRkiNaKnvpPj1aJXJkqtpvm0jFQNexJhzl0jCsYAtX4Z
hpj1hJPWn8mPkxkLt7u6DYUsRhOBoyZ+ERfFri8TEukr69rMle0ruti3Xv7SlD15ZPpFXaAYVJyU
IeccjHAMQuOp01NCWNxa8HfHScNTjgjFRrx1NzLN/lkc+G8yO3eOIw7Eq7hBvMQO29P0BL3FXeF0
u1yIqNfKbcY8YVn9vUe+Edv6SWeIly3TuW4/WwL/Z55GE2HmgZLT2exAdEztllDTzUCKbDGSZFaA
KSSspErXc5A6v620T02tME86N5k0EblSZ1Dqo0pMF+PW0X00h67KaX0sDkOz04z4GtvxXWnpCMTN
fl1KSZR34/50a3dSV+zQuvdatwSaO/3TVLSbOI6RjtRoUGQAl3FWtCTShvbLTvSoMaqNOXOfpCP6
CQ9hjf2eJiwHy6BW4VARCqHYkNTDfHlAYtq4nimZ2ZBhpu81faImwHICkU1bZVkA3oXxZEr9OJWV
E3jKGtr6ci7TZW/E/XFsLb7BOkx7VtfcGoKyUIK8Q5NaWP33UhgHF9zSd9J5PxSKYLtJnzvR28gE
+oFfoMwPo1W8AS1FD/OQbZeBmOJNnus+znjiv9tun8fDtStSuPy7Wo67bpkODv8IVHmenTdo5M0c
u0GTFj/u5O7oQtoyCHwkqh0qWjGFbcyqu2RDE9oWv4FskR1Uos23Ta1mQUyidJwu23yxcTna11gM
D+bgrFgfuvNhZS1YMl9uP+XPbeNcVbNM/NQi1s0lwYtlah2mALjlajTOi+sw0nLMtTo5CHIny26/
imLfrs6L3pSBHLMBA3ixy5czBdT8wsmWLr6C6g+q/sxxmwPd+Y47vqwi3+dCR+WQnXgj3qXu7Zzu
b+2yzUDicGlNyrczGmOQolzx86K/gKvg+GqundfenCXd5Z24ujHMQsuwA/FW7rOab3etd6l8zzVe
Ss/xwU/iWt/N1fOQjZt8mncuQA23ckVdKZj7gylr1mVHeNWZHqIIwOCW6ptFkqY5s1QnxgeRURH1
H1Gq1nu0rWDAMAuaUoPajVw8XuTFkHvxIzp+9IsGO03W3dxS7BntwLkeKDXg4K5MeY6MFNyMPcGp
qvcqq4D45h+lJ3iAikJFzjRytEfX6zYpS6lviDGqlkcW3SKhyBNfbfUdCBvi72FTxsobS96BYrKd
XYLZwIYdsth9q7Xqo2+089B714pzO9RF47KmMbkjtEE0gBCm5SPNqjXIWxApt/OJEA11Jd1Z1KhM
ZXIr8+RfMc3IYlq34Ybo2IrFSesaf1zTHWPTiTpJWDht8d3WsyI1XRBSMdj4ugQLpaMTy1fxxB4Y
VrkCMbzWX15iRe3sFqhw9D9TBWwik01uD+9uvIxh0hHOrUjzDcr+s3TF7FOKyd6hulfdaLdzU+0s
pYHVMeLX2S6fAa8+haG+Sk+88GA8ccci54t7GphBogIlSa6WMSawO/qfwbQ/5toWfi/SIjCq/CN2
lOOaTjfwzSe9XhEwifXfaHvciTRtHOQytFtVzkNgTPiW8ka/c8VkKInksUro5BsopT1UZfmWC5g/
zx7vZYbwS3Rh2Yt31ZDnYZzak15oO+byd8DnrVjXZ7W231Jd/UBEFxmZHRZm+epVZDnH+rflZi+x
qobc/8AHXign75VqtYOloX8xWxJ0RJ+GZc693XizGi6WVwG0PfRNhJXB7m7XVo3Wogr56bcEnG+F
rtKJ7m4Q4kS6AcxezV+uEUeLat5TtbzkotpWsnzKQWk0Lz+n68M4pccUqs+XJZNvpTQhE506dPTu
o3f6IzNc2E/Nl9DjryzNThNkk9OhFWuzGUlEt8Is9n9zlQfH6Oq9tarHVU1+ZCo/mNV+42T9nmri
sFqX6i0QmbZDk2j/Ak7+aEgC/U7af7spvwK7BaydsO1fuqs+MRKGqtNvADVPrXvOUj7zbEVcpCEW
UqGYZbs8aYv6llf5Esj1eXCnKFnLZx00wZi+Us3aseaCrdVbOy4+MmXaGtm3bR5zhw43Fta8B+SQ
MtSG4rIocpdXz2lvv0KFvjn9vYHoXvTrrFobxxOR6rZbY34Fc3kvWm1rFMSVJd+JtKHw1fcp/7Jc
pr+OT0qp0Cfetdm+L7UaObMIkTyS6rOvSp2tomDHzMafFdymMa6DVKkV+k4MXkWdntLm+SGFkYiJ
sgGTl7ldzaNrIBVJn5CUHW3LCwYt3eSze3a979phHkmz+hXMZYfOfGcocvBZM1+czj7xiBt+N7Z/
FBMZi9ToY83r7Fn1EkAW1t69g237gA3myUnEr+GScjMkFNDHbfWsTspb3+gvup70oUjXaLSVU25n
J2dBpqDVqDtKzj6hXxYk4EEHPx90cCdbuOAkXMvppkm0RU7vuhGy4DZQdOPQ2frWUqx/KC9eLDUW
Wx1Q5smZh9w37PVFybRtLvodxWZ7YmrzwJ3TD6GAA9uyswImWzXqIXK94duTOyIZgtxMgmLQQnU8
C++bSqjnoTs41k2RSuB6b8WYBuVo7jt0OrH1gZzlJEQeztrIygaP5BIHvsKPd5zVkVj+Ku0uZYhV
18/VuhdyXxjI8PokQruhO4rfZPuxqwCWZz+Zv1u9ei888+wuUMLoOpRmY3QVnLR+r+UQWJySDtxb
bVdPelZHKjh5xpbYOCNWE16TNnmurF81+6iU+zr3m3LC3FcdhkQ9kBHfyunSI/BRWQESu7grxHml
kM9V8W+GxNT52OLlSC3aUpYHe3p/HHSFF4rq3q7gU9kfQ31x5+QiTHNfq3/Noj45iiSvrduIqtg0
zQ+qjQjOOECC72sa5c2VGTS6cexVIwIjMAWak/TQ8tvFdrfVin9t/W/U7O3iqAdXybeK0wW6iy6E
r6ZPzgvVJgkqD6XaTAWBPsldTu8tY3ergV0gafkkGuhXroVAQ2OssNrzk2H2/HBputEaO9ISHrAh
YXS0Nsrkpf5azwfbKDfUH7IqVZExiattNSGan8BF41PONSvPSwd1CN9ydmLnOBvLs1M3z9no3NBZ
RDV/akw2VmftQR8fIG2gO881ynVdZ8QpudkwcpU1UjHPCBSAP6g/Qi7K1S/FGlCJs3OmOUwAGoMJ
Nt2ELq1WM3hoitZG7my9QOpHVazT7GNNZSEWYaOMSBidQ1MjJKujxnX5aC9VIjm3S8RMI8oS8l+N
0Xdzzy9JVa/K1h+KM/KWwICDdhHDW/GPhf4scyMLVYFSPyeDGxluB6gIdbb8EcljBex91LVp+U8U
yvtQ//8qbODS8DiiHOPjbBjph8r+9Nz41VusY+8kR8dJQ7rOp1Ba6iU1nM2QgT/l46aysk2DSnD1
5g3fnir4q95NJ41M/XeW05b6xBMQ+nPLB2o/aIb5g4qsU9aqRw+ii5CBQE+am1OKAO1PpLgPhhV9
8Zxtqqy/zskcssBTzDxJunYcLWgq+rRivYi6x3XUGuo2Gwx8B8kdjp94jmlADDIecq/jEss5m1ZY
8AZ4YLfYpGQp94F+G9iVY7zMl14bNrGWhbZK1AyrhdudhfsTSyT/enNquu9FW3Y6Erk4uVHOcIbt
O8TdQjPAHJlMAIUtWHVJk11CYf8q49+keW6dB6ZYv4j1XBPcJNO7I5OrGt9aTeyaMjlTQrqhn+Gg
EcNaKZtJLYIxuS5rsh3Kt8L9Y+hvdcsYLLrD4vb3Rf61Ht9v6fi27RydBWdvg+u7A+Mc5rMEtctc
BSaqjYQJqt/u5OqgmRNni+Wnazzq2tyDUFdfa4etgu6sbwWSNTQ1wg6dHtWU/c/RN/qyt6vPzD3O
SPoGuHyFtylxMhSx+bbIiktpQ3rbbUDusV/n+aZ5DEXS2XeTF+ltwdi3KZVfz7nZ1XjGVcQFv/q9
veyTcQ1we+0y+EgBiVvDXbUw8p6Tn+rh78DFOncHrKLMlnOoVCT1OZ/gqFw+fx0v3TQ9pAQQgxjv
0wJ8rWdkbdgobpQ3rxh37TRuyMoK+kG9xeMUoNgL0jk7lGv7NC1PwtT+Knq3m4UOhGnuWje+S1Ue
UHOGcEgflc0kVifHvqzP7lwcMc5Ec+beOg9hr22djKzdaItFtbt1xoDgT24cJZ3xYVZfhFp+ual3
GkccAF78qkAEDKWxUUf7kpWEsVG89tAicoMFcyLCys3P5TrEcMMjcsI63WbGY1weouwhaaIXIFTc
CdIEm8g4o/wcynxvJ9bObBD0ZMkbmjfcITklIrmpvq1Dfa1I1vQrymGorEHbbXo8odbEdifyMt/p
YrhmiUcsj279JNqCaE8nbLjuyn9esQx+YtlpKOukuLax8YrEwOE5e1DirvHrGTE7W0WCt9OlgeqO
LDnITXqxHpwsjRrLikoe1RllqJn3D/0TUGP6VCVpuM7pvjIbhjpt71qYOQjmXkFn/Dmu9quTZH7r
9T4F4bsxTS+6NYTcMvu1VALFGTk7CZzNaj9d1D/59DPKH5Rx717xKRXzNW5ENCruXqmV7aJyZLsh
ne2RGD7jJA5LJDsTgbRmnwQzGktfadMPxcoODuLUJec/pNpt5fpZ6aXVc+kPYoqGSrlJDbdOTYdA
PDez3zWcPqbx1DszIhZHgWxyZQZEwUY72RrwB40vF3gTc+M5XISlqX8xv2d+RlAWVoxU22WV3UKv
WMpxGcfl0hbzs4JefKt6fFa6lX5lS/lDXsjn0CQYYaobxcRhM6hHq4IBmCgvd51DqZpHjykyjbWD
Ni1+16M6a6vdLG0mc++QiTQ0AReQxe4q63UY6ktXSb+DZqKnIGq4kCxvCVMUOmulHMvWO6voaQ3c
XnFCBXzDboSUoKqqqx5PfsdMv6z6c0ylWttaO/j5gOKe90eB+jrll3F4vOjKaQahZ2W7q70dDnqe
+fmIjdtyscLE28GGjOMVTZlXRYHIDWCp1DNOcRCkheusN7PAdKDVi1HbCVc5o7TZs8UfyPm79ils
4Gi+l3VPX/FkBmai/Xv0ZzsGd6UoNosmAxKZMIUQV1dqUVW+DsifePReGHQYJql1TH+zwnwtxpnp
rApGBWOYlvrz4IXG4ETZonFUPJaJh5hc/6zqAqMPJJP5kNTWG0UfPkd7ZnVP2kfXAl8vw5znZddY
mXyEfy4Ly3IqS+SnIis2hTH/ZcPd5CVkZQpfPjkXFfLcFG0AyhrkMfnC0g3q9NZMwzGeGAomLXLi
hOe6OJpM/3qa/2vWej8v9tZ65OOC85fuwqhBsFDBUCC7m21MqAZ/UImeS2cO1ckO2nnatWZ18Iru
TqTGOVtaUKzqkPbZbuyZxgYs9qVM33TbxKGBqC7jAI6z7VR4V3MYAtmrQdHKsKhcjHC6n7XK1iID
sF9KHnb3U5UyMuXK6dwFLs1DU62gHSYMHglXqg9BF+tfsTkcNNhSqWahlqe7REVZXLdRV5rSBxN3
9Hz/0OyaUxqMmAcxqAT0sN0UbvwBJD+HKaiKJbTt4W0sll0RZwfiaC+zHr/IzuNqznnW1aBLliOZ
RzRdA6oxkAhvY1nVy6CqO8NQwnFqQpks17qdtrZihbSiT+14FYK1Wxy19X2A5Se1LMw4GjDHn6al
2BP3HJQdN8b0D+tJmKrWWXH6T41q7MLuDl7LRhFbl2F4zbxu6xRvTK+RXqyIZNXQwsmWgwy6IIv5
6vmagRYig7F1cbJkIEqDutHkH52nWsg0RCzt47cB8ZIbr8XLIKguVLNjbt1lnz0j+AiXCYdWnoFt
AH7XVoZdg7cX59Ixy51zp3EyUZN26dVmywwFN4Gff0n0ncmU1/b9vkvxdM483oomdwSqoDMzoL4B
I+BL/xKrWG0wUl47QQr+CvxpN0dbrqiRKafHCKXXm06xnwdvJYXX7Z+QtoOvwdJcyrFMXxuOBMgU
9HGm21jcIc6mKTV03vBaO8FfFCQPt1w3A8WMiVwxOslIWQR+fE/JIjW3DjRRnMTaIXdxYZORn7d7
5L6jX+Md812qN9DFu2VkGYWzH/VE3YE1pRtXM95xqr6tFVYqhhIzcNkmgqUFoAKafVcaT/iNhmg0
aYcancf6Ip0633Ums31urcoF6fsHMK/xF3qay5eyWep1kt+kr6M6Nl66srnMdvHbG/E/UeYRbEQ4
2To/Ejab0tYjQxAelU4WTMV4cJxvK6+1kJzfXVUO/Hvz3nUGcySUsaFvuwXtpeFNR71JvvvY/kxW
wwgqD21/n7ys4xRaDZotTWHpTbb9PGzprbi5cfXacGgOFhef7PccEZsyi7kv+D8U8mLao1/q6NX1
cdvYYl+pb4jIb/OaPi/J7LcWDGWLGwRQI1OcrQvtYzmd5adkjfiJTM4wLb6hKNdS0khMaroxynOc
jFevZkBpgak5ScI+tm69OwRmNUdxTPKi5mJu4jBQPH8dhwa3jbgN7KNgWiG6nkOD/taw2mBEseTr
VdGgw08fH8UlH62nxCPQd86KW5Lnz5YFue5hTquakz5k22XqDtPqvY9tvpvb6nf2mos7DCduyWhq
660TW7zRXH6Ti8UV5j7ttTca3jDvUEVsqvnfkmfOzNQPSArcufZ9TXiC+RNhwsqA8o37uKZtTq/I
5i82bl2Hnoz9qiuCKmtEwMF9w8MBqoHeLdHhp5ZmB5e8r1wcEWWF6W+N4nL5dufqpRum99GWV8Vw
N+rsHNC7kDiYfbsK2trYtraD5FVokB2XyLxXZNyq7HZWEZ/khEbUml0RyQVwR5S/rTboOLdi2y+6
dtPQhuArqvIGzn5fV67/svQu6bAuSJOYBepzjGeei1nxdQF17OypNUQQ23/OyZdTv6YOi+C0Klvg
za1Oygk8ZZi2xbuEMLBrEdpG/dML2ASjObgSa8VSf1qzgW1HBLrK4SCc49CUaO2UN0FfdWu9L47Y
zeXVUPudJhkC1OIP3dy6v7ASGPl4XzX7/vj608XaiMQ6PV6NHrIt4cIiKyTK2uJouXAnonP+GYP2
4/Vi29rpk9VagbZGg8bmmOPg0ipkf/N1dN05GPqzBSTS9sp24OsmFXqPd3eTGeZP7LlXt9cPhphQ
rHtIM4otOQIHI814s956tPo6XJqOj8tLm4PMtjTWBU5fb6pG2a2iYxJufX1dNgmYogWgVIz71AV6
TBVwtjVasuRJ5MRqoGeB5xyNPOrj344w5TRn25meJxuG4uF8ScHq9aeFzbatmdiVLXLdTZa2l4r5
b5RdoKLnkcU/MWl+q/Ynl59rHb1LhZapRNDpa7lso3JV3ttGu3JCf6wsk3VZXV2pYLtTX+p5vRWW
+zMtcOVef69VPLB99TxxgyHy3MwOqz7RnL9pz1SB5KtytXOCK82cqjZqS5ULHJzCUwX1CFz6jbfR
1Go/lHLfq38x0IRmAURS7BwWW20kqbN1GD+vnonNivJ3B51hfJqQcRZevGmU4ambq6dBGR+B0gXb
dX5SVMkbIg6phfYlLWN22dduio/puP4Wg71svbzLAqseaYOYXecxscWbfipgaNSmCR3HXkHn8K4U
iVdeVE3WG6eKO6Y5ycGe9XNYlnHEbMnMaHgwC8t2iKs3RyTPqqhfUTJd2rJ+tdfuS2QI/Dz1MljK
IeFahiD6budLtvKwY/e1+jXQwAO6R887Oaagw508Q7CdB0LaSKlh4cHirs0YMLK6ChG1fI6W2GcE
uYddwRyXVbr2omfqC4jlXV0HEKCscZ8SR+7TUtTXqS+tAM0B2fX9oO+sFm+8MY5HdJO7aa3W1wL5
tjrW90Klcq9u50Cs7Z9J0NfqZfpdK2Pd7yzeQ3tEJJTb1Q5TP4e9qP8MXbG11OE0U3voj7l6X6y1
971GiYPBWP4UtYruofxXEi4A/IgBk3R9YBr7YNRib2QdRjXxa6V5Eiaotf20f7j7mo5iG205apZ9
cIBL28L5gvZaN+TaRRhuokKm1dbWuhtaCJSlS6xupQ3YjKA5dKcFnY6Wflejh/UQM2/p7tC6n4y+
C0eTVaBUos6yLyxed8I4XxWtTKK+c8/0dn83ks6HOVpqi8qkKua6KU8PdXynibvsjGi0mpNCTEvp
9oCz+S+5HygY4Gdz8wCD96mSzBCv3Xly0U2o6g+GhWDKR3TL7zoLdYtiB08gm/KySXP8ETToxY+1
MYaFTo+1wcWSFmGj/k0RK/gy/cC8HsHibDWvgbYToZfVT5BLpw6fpjc/zRpiFr76wOi9zf+x7pXK
S8+G3jnWnbdhKxdtG6OjQrHDZVOj8xcEBswNTw3GXsKZNoNmfmZJeZlM7TbwKtAditH6e2o035v2
lhUYqx2kZfEsUg2VTmi6J6vfOi0oOHuywoBsRX32MikbMaNWoy7Mn9i2qBidrTM8Cw2xGNL/JcwX
yXRLRXrVVxw2Vfvije5tnNenOMYQlDJViYOHy4u4UO4AYZK7wQaTjAMRCVywkP72GEf2cE2SJ9X9
j6PzWG4cWaLoFyEC3mxpANAbOUobhKTuhrcFFMzXz+FsJuJNvGm1yEIh8+a9J9OgaT6K7CGtR1X9
a8yso/sE6FsrG8ztlEXWfNajhMg7f7JX7Eyj2eZo7mrrBCUvFk8/1/yMuI/o88nPLsq2c9lDlskw
rcF79FhoVlaHtyIfYTLkAl/YG6tbTm78kll7OlVL3Cq0KaRy/TLxO4qTOiOAjMw9qx2p9DUeUgq9
/BAT40ubv5P9/N44vlOyx4S+GvQBU+t3QdEY4eseT47lBRMtLnmeVYmu2AEcF9Mpx64CS4k6q3C4
IuwrAxNXJf49GT6Oz5EtMmVpb7P6JyKfUuLjZEKn98wTKvYzute8s/fz+O7B7bA00zeRjxrrp3C6
ECML2UYKXW88eRHd3luatmfF7T5pso5TbzwwbIcmVNzV7MTXzpy/UgVPoLxpYt/Gj7ycVhp5qD5/
m9TML+r5LGJ58nJKD/oRlmkHY/JX1g/LICYg3m095gbAoahkMGltFLUX1bhYtRFo8mbPl7Z6wYdf
0f/hKzAJf2CzWMz8rlhDgNMiVHh2FfqgVuS7RMOVnxoH5junOkoJHZjrBtHSauMLQQ5ICw2Pa+k7
cx0IbPxmLfYpcmSFLhAP9qusYExIczzLcUwoEzHH4jvX8c3J2Lv0S62syqY4xbMS1NHN09NLlmlr
d8z0gJTXrbWMf0rcPzJ8ch1D4djV122r/ci28fHH0foSYE21FL1D3cq05qsw+r8ZPLD1kJkhjtZu
1Q7VD0t6r07064AlNA3lUbe2H5EZ2eaLuu9d7VUS+FKiecPkfG/gIEt5eY4dhg7nuZCEreizzF41
Zbq4EtRNZTS7dEp/qjS+qP2jEqSKl07zsxYUElYrP10y91WTklmWLj9nL/ajJHKPkWnIfZRbcqtm
bPctnfaDzLEDscFeAssa39h4+yXz/p6RdVxNCsEkOfdkPKz8T6oZGz6BQCi8zYp8+abJC3XNCWXX
h/whYV2qJFVdvySmXy/1q02WDjEOOYf5xYxh90hAY50zLh766GZ6zEKzIvs3xnq9Jy+UhAsz1xHL
eUM2okjEXXFTG+cG/rvVpHvRdUzyP7XuzCsiKBj/qUHNSKE36PsTS92fFWkaIMetYr7gxRyF3ztK
+29uppQAmIllz4jVu4n0o9ZPMw6qQMtIeJQfWtGiMJsumzLmrR4ZXxrpRl7S47ZX1TOZGkIVIrvo
Gd8Nx1nJs9MUu2dwFiEEUkzvEfWvfreq4ROHzG6u2iDK0z2Tcs5LtnkG8CP+rPzpVa9CN1FfakN/
zSb9vCRsWU3ZDtQkO6K651b31r2Zf9mUz/AM2WbcpbtxsA5V0RF5nstLhGuMGDTJE/UzVvPv6pm6
sCLWyCyjtR7ABeHn2Y79nwirxDTuZlNH7Tx2GBmcKmYA4byVenqwhE7CT4Y62xx0HasFqdqUK5iY
yC0q8psQ1WtBQC+HP5GB4oH5sa6dZpNCmyS6fpYa5s42fk1ni7pde+3ZNRK19pl5/B65/x/eNcwa
VbAk+kYY9IP47FMWPJIHXA3KL4vZto3SXrBDXxKCQux/bamwiiArNH+0yfZZZfankUMS8vRhaOYc
pOIPEBBcwnZEODJNXqy599g6ih2GrfOe6DFIZZvJSGg++guA+03kiX1tpS8Qf9ag6Xn0XZVpFHVk
1wbK+LdkwNBokz8D+i3zQ0+VZ+UZzVnMFpjqJGz5HFgFDpV8kpcvI6OCtHyGc9Gvm8aj8x/C3jJ2
nVkHvWbgfuXl5NADzA2DNDEzoR64WU5mXHxNRrdVYkQEekW16FetTc8/vw9mvnYcAtFLtY7YOdF1
se8Zh9xtPyL+Ogn5OqgCyrbUrC0Qhc2gzUGdJMwTcCIw9oQteWqzuy0U3AbgThdjM6XhzAxGsIQW
784SKGz0Hqo8mDyVfsY51VJ5fY6FLUBGuNA2berHMnv+ppBovmvlaay3Qterb+WkPCaMP9xW5B0T
ZECebLQKmoFrVhVftfc5PMfpE6NZNISn/XjTZf9S094q2d/SETu3HZ85B5+cFVaQetV2Fl5mEXT5
jHdAJ9rL0Df7K3qmO1HC4jH7s9XE7yLVP92T7fVhuQy5MubgC8FWe7gXKYK8YrFvm4iyD314HT/l
Vc9910bzux2slSKSfZ99JO3n1NU7U9wLJflo++grwSOs8gwWOF7mSPfp2UIoAcfI4Iol43CnKVqr
z+whY5J81fR/RITgUyf3SeRwasIicY52W/516u6BDf6pRL43ifF/E4j7HUvVxNX0Ppkay7rBg5HR
ja0ErQYkJeGn02J2+xkiQiFYZSeKzcwzsTx1IOtKyb+KcY56pIaGZSHrwGQat3pC6GbkaqvwYlnz
fMU0v85AC8W81NQSUsnUrCVznBIhxWqbw/M713vUnEo5Nwi4ujAPcdQ8EjXewY45mtMzZQUTsC3K
dZmUYW28qT1J/7E6emnNSC17bWJ3Q275f4bICnTVh7ZY2DyVV2JAF2GaYYaclabzVceXr4248Aqb
Xa56dhoj59GojBQoatSSaRZTc7gWcFve9MYMDFav9r2zXawyXSl8GPpzlshO+YPrjIGMWgbxNH4Y
kXK8mboSZ+se9VPQvMlZ+apNuNKGNfGhET5sq+YvCaOtnnRHsDvbwqoIPWb8UlaoatdY11PyiMfC
0f55CElGwcw+1o7wOjDx45wZ8WCMzgwwy/qEffRNt7gdx/7LQfIzougUp9xoJJzfobh+ldG4A0WF
zH7tCgKC82/EIWraS5oRkx/dY/cMCM3TMdfcdzyF1hqK9T5t25vor3bbXns93pYIz1pO/iqXkIbS
aPhV0E88BZaN5+FbZSrULPldl29q2h+GAd97LS+RNu7HQjmx//GYDB0heG/teUpYW+JFlNpLkmIO
Z4O2wjBUg4wfq97Var6Jh2mrfGTu3MExWbNCCT1FMW5IrNLPCC/xAYKZ6XLCKvo8fDuCgrzzpOeC
QVGjY4Vv7VhYpnNJrcnxF1d8lK7q86mjs2nZpao/eok/MJ5vacfbc1HV/dMR13XXPjYVfr3JWwmT
oS7QLExoaf7hNe5qLCFENNMdBMyRCcIOOZt1UTPSFQGNfeeKW6e6n14Ot4EsPBSaMfpSqv4PvuRg
MYZrMk8PGctjH8dHaYtf9GDW9pjKeztm+A9rX1u8y4BZV0CLmia60YauKZnSi6YmFAfyt1I5DW6+
1NtBUNa6ju1iR8m2ca+c8BADvxu+mMBjx+RJI8FG/PYZ86kfJEafRhTCfY58Ru7pmvO2giGI9qEu
zLNqVIMs8FLml0mC4S1iljE652j2GP+5yXfaVxfVTpogToEalmp9NvDg5Zr3scTzi5FPu9QhKS2j
TWIk99y4t8Uc9JS6NsFTfRYXK8ZSvZACs9293sg7w/m31GyeTt/Wx1P8jlkCMf3SUmyDLthychGS
uFGgwgRmbjAzHP5GzCiUEadx942HM0zj/IqeGdrFcPCgn0khgB/QtyqauS+x0WnMfSCKjDejxdyW
Ls+Bk63tbDLj08gg1Zymy+Qgk6pT/+6J6ieP843dAZgqvgVNaotbcxo9bZXYww1fzA2F69CJxK8r
9zpWxa0zcGWaZu5bBIxwK7ZXr9f2KtPblqSei8Li8e967nMb6j8i3KZQYeDU2XBo5vw6Y+crNabT
LoIl7sBr6aQOMuayMi1MjEu5xj4OIokzOhtRIO0OB5wwx12J3JwO2j61GLGbxatqFnjhUq5d/Hct
1ThCnYOrfxgbACZDqDq/hauF6gBBbO7AzUUHZBH+ouW7tOKzVqB+P4GD2eAGuVECFvNeEgvmDFHp
i+mkB26WkHD3u+3kfxN3CeKBYFuZXqT4rfBGPtU3HUc7gVdfkUZAQRM6A0MwdBKVfzyDeYnUmUbO
5j8wP69e2ZAyoM6Slvc+xfyfHEIdOrO5aKkfdkTO0ivlzjCMXRwPey+brO0ou3e2VKN5yjO5sLAR
U4Dla4c79pLNfeia4ujl5adRULCCyZlXvaRYLOqfXB/u44D/sS+YK8X9+N7p1onhb0mFbpBbm05M
58JC1W5N5Fx1Ed+Xp5eTRicVykHtzFOj1EiFMF+whDgRGk1tkqkoBmyzg/vO94aXyNKoC3pGFAs+
BLNVxZYqB5VmQEB14cjr+hfeUrzINs4yL3EBNXSUpYNo9OcmRZnh0KnGbJcpXlzw1wTS4aFe3ym+
H90y6+GYSm2iismoNWGCrwkgx18zc4ddK7tuSzjlJks+9WmwmNIXAgtvgmZDDL5koovivTXZp/S3
HJ1im8Qi+hEqDk5f0KCsE/abbSS3rGu6JBelQAJZHlObhJVdnnltQmfJm4MHeOaZ45DmgNF9HrYi
WtC3lmxHs7fpMNeSf2Uv9FSdyAL4Tk1X2ejtWz0hnjstj4vsXDbcLiT208H+ZWLvF5nGHER+NRrm
WjHqH3jCv1Ph+eYC9xDS695Y4p0wmI7AY//p8Ed1XJtGkb52SYRhJ8JrkQ6cJYQJNmB9DGm3R9cT
93mCaG12FKPsEfzIEvM8ARcI7agLDXWIzwAr042i5PtMYRoLW/NE43IyesL8idXh8H0a4GAp3uIh
bQKF5hTLm58NOUrX2Gkk+5rAK3DzRN5t7kDjtUqFQycho6Rpzoan5kOdvtSe76Dvvp9xuVJwEdYI
133fXA2etedu931c45x2HPGnagiOVUv7yqTpHSBhsQHX95qI5YdJDrFv2b2QkAuiunaZFClbxwNU
kKRHMdYOE6NZ5w04fhKgUvylZpOSxgp0tGBw1IywybLr3JKe8q7lxVsjkR5WxMM0AkT8IJtmdSUK
4sZo+c+aQ8J1mu9e3O3Uwdzh5SIVkkV+WSIGEbTT/RrIk69Y+kPrdeugL1htjYn2ZyHqu4I+AMoM
yvd25CAQp2HkaI3Rq91w7vFvPCoyolhLdHsTG7G5riEvMmKCN2X/HSz5AKhMtIVekfPsMrBahnjb
ezH5ju+a/t6232rTG/wx502rKVEX2FVLHg4yTEVIElnO2bazM+510HL+WPGmwU9Lulw1MQIhPjo6
n1xlfVJVh7GMH04h38pauZRTzLidkk7RtvOS+i4WtA5VLNWlr9fZvTKSmzVIPyJfxoK933KsL+zm
wWuSfUSwDwjXfAFp2BsOAXkdc0ylfDg97glDPS62/kgVnvh+2XR5tQdCweyAKw6BJplfQWjAcwGS
YUf05Q6rJ2q98nOeDreAwA/S8tj1XraetWij9t49NqyT3bEnk5JMjcpHVLy3U0daANbX2GFmrD9d
R75bdHtNbOxUiHdUEMCAUPOd5jpiOlJd4xQt6plzy0OcMFLhEnJVYydm41i30RY2yX1I5D2Olm1n
xC8APjaSd9lAb29E9DX6/K81USn6XLghN8R7PMrvRYvfKxdoVlXDh62DVrHW8mmIcYYdkIC1hsgp
RiqBmCIYqb1J6k2JopxbKztefkxKaRWE1qD0Ly2Z1sZGWxuLwGE0kc3pYVqiF0WxXjTQweM4kLCY
djqTfoEwKrj6PBieY+ec1GUBmTVsIX9ulAU0hHjxBvvNpstdxiRo1IEeQbzkeX8oyDQycKS2zkbv
htRkQv1hRIoPdeeqACSV5mmb/4yWmKF/Iq6TLPdW+WxPmXqocbZXo+LCLoW9AH7KzBt/hKS4qtG7
qkNPaDaPGW1r4yZr/ujFj/aMP7M3bwB46zL5bRH/8MV7xZ0KNlstg6utbF4qC5W8OtTHQf/n8TSY
jr6xGwWOBqMWFShnZJ4GrdqYw7Tt0zZk2+Oxco27lyTb1MEbCZRsSCcusuxDcYYvo9Wfhl7IX17L
4H3C9C2OejTwQdTUAOCkhxVfEA5XCBV7xyybTaPMfIDlQ7fqvV1PjBNFSGh1k8v00ynzYLQQhqWy
y1KyMfjlGKMi6qqRe00WfLS1VT3UQnvRkgHMKTOZmrnxppcUVBph1imtt52JV9+Rm1LBLpIpJ6w3
wdOaVM39IXMOcWvcbfrEhpzNjOw8joghTO+cRazj3F31Lc9Gmt68hbgmxjzDIQ2E5MA2FR9k6NaJ
i53t4LCl1CiyZ7Mq+kCLvcB28x3lInwXZ3lNCg6OneMDfLq4WIdAoQd9B0MPXru1RNXWqXwtNP1M
AS9r1ieP0N0okqPhdTyTUKjtrPwkhUvp1ckQXw0U8DSIXVzZsFqJkX/FZRq6swYp2j43k/SfOai4
LI95MT4IBW60jG9XH3mBF2KbNjRHZnkbQGQ0jftR1f8s662OHc6kR5retS5qob7aRvNOcKpfTUb/
mtDK1QosRUnIsmcSWsoXSE6bSdXW+FrvxJe3ORdRv8SP7vnitnl6RArNFX80WO4gx5i8sPrd/SnU
3m+qd8Bfvud9FHWH7QXKkk4Zj+N1Hmbiasq2gWDMYmCsMNqN+sxHtAx6/W1U5gBxdt2N7y6TCU+A
ZGiO+YK24tDuGiRxPAz2OZtTkgFzgxp0ZRcK+VUif1YE8qSBN5h7i3hLyHj9G1Pov9lNUDIq38BY
RR724SjRvQXr2jr2To2VTV3+7TnDOf4+kte7qHcDfUJWwmVb0ty43XwBiA1sVP6h5f3pXO3ASnp8
4Pr0T3rz2eZqmz08Naqq+ykya97g89XwzekIByX57GL6Gdzmj2m6V7BvjCZYvW5wcLO29mN9ec2T
MhAsrusnEXbss7DJO7qpFpRNy0yEVsQrmYZ0gS7ATHXJ7jkTyHM43xrQIRsMVzyHop1ebEW7zXkW
RrV5HkV5HhVl3w/WaSS0ZqVpsIzexuXpdnX4l3ziyYySooqDGwFq4n1Gs8xoYtzqJl07dEwChtsh
5Wxl06cZu3QYJkr6m5csvjVkftPZWzYEwAZh3Qjw0GRxdzE7sTznsyjAgfE/LQqwOtUOEUJzV8Xh
LJYjDq894ZMD2d1TTfuqT+ULfzJirruZ6ZVnvPcl5jSbOwfs2SnK41fQ3GHfCNwdAt8VvpEXwos3
rS4J7jrrxXS29RgfBnJbvszUg917l8VxCQpGvpDGY9AAijqdX6OpJk2z15khMB4Zjb9Dbfl2nPmT
vSv05sRNDpwD8KBnEfoiNFdO18xKAgw7e6Va/kSJ2GJNBB0NYkZyFquu8vul3DaFfSQbfmir7rw0
4y+IkFsGtLmxu0OCcbl6Wj1j4zqRhHcjJpEW8wF9Ip6cbc069zstDp1KW8cMibzFPViWS4VoUeP+
VbXhsMg8kAabPhExIhaC8eMORjJfei9/T+gKOvIJFqlma/DK69JY1pmCbN5QTJgMKJF+etcOVMHs
cvbUr1nwXzkMM9N4/IvktnYF4EhEmaRGHS+Xz0oZfnpJeQsTD57HUagCckHD/ExGj0VRtrnuvBaG
spfRvI0wWuT5/K5T1U0WwBN03aDWomxnkkaxy1iuOgOWkmgwGhIYWnnN+BqVxtaeCVS5eWmsJKPf
ArZN5JBFTgZrw5iN0iFiPqtsnPRLN5et19iEdtSzfCa4TTXxpRH5I5VdFWdBVTH/oTsZTHFWgVs7
7KAuFvVq5fLJItw5Wo7n4SYNXp14w6tePhxmi4uogqLMbm7RX1PxpS45ZKmqXxNn/ZezDs8a6vNk
cLhaxBk2D/zNovhBf3pE9cB5ZGjfet//gGL/1TT9zRDkH3DpQCvjq171xO5XOXW5mXA1ZxZrDsrn
SWrXTbm8uIpJtzP5WTEFHJIgduYr6IpNzK8PByn6qvk+BlnCGU30D8ebD5bm/dgL0rRaL3en04+8
/5h1Y9hVYMu67Y+IyeQrhZ/DHV60YdMXxidG2IfmsXhAsal9F7LkXaCwHojMOXdp9uosGNftygjL
tNnMfX8ZzOyza+1NZjmwt/NxCzfgPJrG3SJpUJfxRlAJZXr5TzaWy8OG2SXXk72h5w8TSzC7lgOc
9zvyAQF0LJKeS6grzk+ueqsYFwsCLjBGjfbHMXKojMkhZvjdLN5DFPNLUdcfCVnACcQ3ojzhiApT
mXGseJtQHVzt3N0+7X4QnIPZSLb9+DvAJnRn760oiq/SrMIFposj2XNA050pja+h/oJY3VuRwMxI
HgOjgLn8quVXLr4zSIyM7OBzsyG6hko73AfqNCSIbdKxro1TP2Ap05M7/ejGMpu9nLg6YVBSo+zZ
5fBL2vRQ4HzSae1cwwkS1mkYiRnUrF0ierFLWmMHnoaehwAR9gQp2vUwprtBc7iN+FECBy/gSNlF
R6jol3kqfaUbj46jEy0cWK9RPgcncEB8TBrhXFOnAxuFbLFdNG1n5XCpp//hW/W3l3Gfu1W0Ut3+
c86QVhLeej1Q6IU5LSC5KR3DglSsK3QsUc6VSvVYRP0WbPJeloh0zNh66mGtZ8bjOZvJY/DCpkMm
5KXf5+UzIXTuiRIogCf4LTjdOoAHSx4N3JTCfRYJ0QkK3JfdG9CT2HbgfWIcf1sStOYcEY+kf7W8
Tk2JoA6VPLZ/CyhN4K8PyjTfQYXhcMJmT7AoVhnrzgTzNXCFbLlH1rQlRxWQYGsTZI5+exZrZEV5
MI3Mz3rDV7AVam10aVpxVvrsramVQzQl29rIHgowxILHgIbvGaQc/Mwt3xhlUcg0Kxem27yY22ya
P1JTB1+Rr0ejxTVfXLC2bGyNJJs+kzydUxZ/Gvv4yXMDTE1Z6mLsqX27MTetdXWd3wmMc+ypviRS
WqbIpETO0rQ6ZihTTkSj41KBpceme+NBw9r5V7aSEAi+JOAJZswgrn03QPw9XZboeC5R1HlpMFHg
dXYSf+wmgtFg1/Qk3eYMPiBIhhLTDDu4rsukYgYs1/g0khXffbHWjW+GuCQyeEfWuA4lZrWysRm3
4HPPqM4YDY7tLhvBijl64Hk4yp4LORTUpsx6Y/cV5gFSbvovijb72otQ2NlFwQraN6s2+aKwAL3Y
n9kvznmYArUlHQiZTJJmEyqdn6wzbEsJGwvEAaHAfc2LAgv6rDxYZ3T0gB7gxDjNYEGHKMLhavHD
UUluXB3vqt1hlPX+ZIbhV1UPZUWDyq15h5nmhKIxdGX7VuReaKtLMDfjARRuuZqLArqIxafhcgMN
9nOSiNgmATXpZrEuFGfHDIp7csL01SyHscF4ATin3qhm/WKW3ErYLS5pXu0ans+8ZPadGT906qFe
JDutwGmaDNjjsAFpJI7cdq8UHt8QFYTBBhOwY2Qjl2O5ICssTeix2k8X1gcwxAw/U3WKeBsrhHnw
mN2U1mCB9+cTaZcbgy8E3uiUxHvEmVjKsK/TYJQgpZhOWWgCScf8FTPSsrAvgQNguTQkXgGII95o
yfKpAEa2mv6idQVow5JhvbO1ra9BjffjpF+8YthMsXbSDDinib5mhIT3ojiQLwuEJX3TqgND/a1c
ez8m3VYrlGtjjCfbdlezNG+D5x0Z5bHxpgrmzCG8wLMd+4a67PoKliVZhVmPNo5tC26RG3sbtrWW
XjVl9h3i/smM8NXaKB0ld4VBNNym/9FgrzAPPhLtYLArZ6Yj/abtDqhVGyudtz1dRZJwHRMFMaL5
jr/2kBm8+uq1KrJzFJN3znPQLCNLPLARWZbZgSif1stsnRO9uiXt8x1b+65dnHAmXzOQ6jGIp7kq
L3W27CpKkzz+HHtM5Xq31j3YvAZwfLL6o5nDuAGPVm1Ed+zKyLeml94C0qJIJsg84EW141DDm61e
aY18Lae1OmYtuyXaKMSKuVWrvYinl7pYDgqRxXlAVrShxmLMUPGCiHZ5x6C061IkFald2S/GR0fy
eBhPBs11Fu1tFPOFbJoYl5Ax/n3soRPN8lLSSZGmuQz6rs9sKElfPZP2YQCQO6LQp+2fgVpaNBon
0D167IZg9kw3MgYN3mENe1pN1HOs4ZEwjoqMMozM5QCgZMMMaqtjRc7sj0pLUBVBEcVDOBlnNRGB
1T2rOIoM85SoxbaknYhayZH7m/Znx0E/Ng8FwbW+YfU3jCkK6Zx+TTNYYMKJLOBxPp3ffdDjotKh
QS7xZ8F14cLDiudiO09mYA3jl4pRS/LObHHt/6skWolG7qGcQr26K+29r85e7K2LyjjFSxyyGcm3
SF81LR7fYdr/v3Fo4UQNNwvmbmP+g2OC0pt/Q1Tc60n7k6BDd6UOKIDbgeiPII4SYxqJwSTFCDwE
cTeagDrPu+hJ5DfGfMvqJX8Ur+Df+fZQLbpC9cda/dOq7Vcx2oTMEIDRM6Xf5PoFKRSwRqz8UbMC
kDRQGs3MaKXlO5BP0K2LxhqatLmnYvzivCD7Gn20nYxhqw8dDCbxEXv6r27PB2HnZ2ZY70wBXez5
Aj174ZVU0EaQ0mpMJxCET02n2BDB4mPunugX7IGlRq6X62ix3aAoSGg5U/5C2P/D6J47kfDXsmiQ
RJES76zEfkPa/+jnzKPfHDZKi6ldsl5jQSfCdokbtUuAg6a5fW8dBvuGRq9q3jArsL70HAPjajxa
oIF+eIGlPjPfh1jHE2NazSFtWZKAyThQzfRfTebUMNrPmWkmp6x5JboAwcWc+DyivCJHie9H7QXT
226xSVtWodFG0HhmolTcQp+5t0BiYOsU2gq3KcxJooDwT2xHfPDdnqIy+ZQsEGMMNQIYt5QiqJcl
+fQGGltZTvi3wPtuwVhHYLfQ3RqnKM91O1pHpNrywX4P/LGShHVZS3efybqHusZbJqsXB70jeoiI
3QBaJd4TBS8cLSfLFUhwQvEuzTBOs37PtiWYlhTNl8IRSoNi5cwnVic8bwGtGrD/DKoRQvY9iJ4d
FTWp/grlNrfQmdlPADl2L0c6GVlmb5lNgDHLvo0e6K4xeEfzeZc2DbpHxxPEAOiRpD05QTo8hsoo
xYvKAdFZc7ZkoCRzJ2UhZzr9MSposWNpvhhJXvtmrABLMEac8FPHrLmPxrOmqVM4d8Z8rjM3f6nB
Fm5tW8VmZyubqZwwQWCf8awFi45rxbex6fMQ2Maq7Xl5GPKTVeViVRrPMQ3DxSEZWPnReSzxILfo
8az1aUX8AskXE01ikrsHNz6CVyy16OCCPY2Vcp82kGErdJO2Ds2+gbLKehvSfbnq3pCFcabpmHNw
n+JGI8GvsIat1Vtae6uMNnXFJWqWwHIiu92RFuSUK5TQjD8r+k0nBXhJJNaRuGrNKLoV8MfUOT3B
JfEbXryDLZjytnukgN90KSkPk9YnVyg2k6lQQOhUjHLAg+dOLBdJ6ogF1q6148MeVmainsryqbM2
Hubg5hdr3EFLSoMJWVSGyTi8pClSZGEr2AfLO8v2rgliTJowzbcli4gYffXWXarGS1EihyqmfJvr
EQ9AdZ1196S25SlrmqsUKZnxHqpFPwWyo+GN0xdLl0eg56QDscNPxqVUyzcN+ExDcAx/MZGJeULh
rmPtrCKntY65dhbC0kS8Bsc86XPL21F5hjzKHoGeYCeUKF7Tkf2wWsoiuii9hTxcsnrBgQVRmd5f
TYE77hkWxEEtz7acdzuc2OKyAafLDrke56rXUU6Rf16xEjH3bYC4gZ5O3nunYXJcgKr9ac0CW/To
WnNo2Jp2q8rC53b3ttFo/OE+hY4D44OxzM3Ku3M00N/KGm2d5Dij2SheW11KZl+Odlil2LGNLCgj
lx3mBoShskD0iTWV3wtGtdpX4EpjXttGIObiAKBzu3i4pCocgCFBRKiH8xQfrZoBCW6pwOmFsykl
S3WG5ODkww0uM74ddno4qDuGi/VZJTMJM8xlEBTx/dnF1jKr17gWaE9QymGtFMC0OhU1D78M34Jl
vRoAn0WnWAHSY8rqOcBkLY3KqpnlT4lZDKSPA01IfDgwdkjV1sRlGkyr3tOiODT01dOPupQ3YxnY
HSYiddVZ8V7vPZsMkLFxLNAgaS6DkQyfgPTZlN2JjX7Xnt0jwlOYPDrUFQoaUKcqL4Nu/jha/Nnm
CrkxbI66YTBGxBHRxr5btNjzqvc4186lUCA4IZKW2nen9n9NAb5Lf8ZtMHXf0KkJ1cznrK02mdn7
osRjyMp6IGQhvC3cQ2p3QhRaAxEiRV/rDzS3UB35YNyk2veKw3+W1P4Us8gQyZhMUzrc2CJdb3om
ElslSs1QNoPmu4b5uXgkZFGvIOdmKowLsqUFZ2TPegX8PQaQLiK34w437rAvWq3Dc2zqB/ANM9Y0
bbDemZe61IfLV/rsKhe9BL9bdC4Dg3qP6eXEFqODYBXSWFRB5lakKKiiKvZ1QldGHIJN8zN3CeDr
gte5Us83qWoUPmkEHm72h6fVMPPOEKBTCr/yylSX7D25sf9IO7PduJFtTb/Kxr5uojkGyYM+fZGj
MiUlNdqybwjZkjnPM5++P7rQpyRmIhOuXahCAeWCliIYw4q1/qG02hvVKtuV6PDzzMj9mDBvWRbx
Y1vIQKOs6Ye2QJi6Qkw7Ua0caZLZ9vLgrZFQOxQAwdrRmpxMvgyi/lFQUVl2Jhg6msKNXb+FkbYs
q0psdL2+iQeaF7ypv8ZtCiAeEKgv0h1A0h34WesKfVzapb52Y3Is9k0HyWUCPcolZBpTrzb2UD0p
KnKqXJzPqTBfI7u7s1L7ZyubjygYbUw5u6mtyQ60/hFlLlh+G/6m0QKTpTy/aAPWTAY3NOep3yDc
uED94anXxDOGUbdK9StQ4Wv4Rvuo1mgdpMisAOjqaU9WVzama7aPpKTUxTtY1d2SutS+UMWLlPtP
LUzPRRYDZTRNH7h9AhwLSRLNRKWMIlUDBLniWdj1CHyJfczc2CLYwjvZ9rVOxaw91CUGAbEwpu05
vIhsuFU66wBzknLBGGCXo69zPc63MAgXI8oPuoaVimdCZxJR9jUSikQDE+g8PaYNScAdkOONGBC4
U5IdddttnAoOdem+bhV6FHAiQ3puSb1rQlzoOt5jbTHsvSJXAJPh+ylk9JX1VtDyNrHJy7zmzTL7
t8KmlmpUO4rVUP17sOhaQy8yCwx8f5DHpS2Bpgyt2JCketHo0nse0CLApGFcjFShUFAwr2VUplfA
OJG1yhHVZBaW+LhB1Ouabi0JxJUxl9o1DdJfTVotyqwEAeG9eLzYtDFAujtLcWS1sx964x8sTSBe
atCA472Jy5koO2rCobJ2FZFvOaBrfAFAKQBinBRVxlFdK31Sf5VwE38lSe2uR9w/dRepeRigIn1y
+f7vmVYZD1jVhddAJlsKBiZXOeSxZl/7rQDHlEHJLIL6vY46/SU3J+WYBtLRoot5k9aIh6zSgbdd
OWbV2jBa76ksGwN0O2wdMfG2+L6t393iEkp9MYHOpSjRNb6XO5SNtwUqDXKoczll+05BP2qInmU5
2MYysLe+oBhs7mhD7b2wKdHqsXcZEExeddfe2KibMopfgfA9mdiiogxO2T2BT4QNQjYMEEQ8rkll
SvvBbmxlRfoRa6aFA7Gybtv+SbNDGfQNuqiKrrDj6BmNnf5dsgCUatlUsUtVbGvGOxQy3gzLvLfq
9scwdT0MoHiWivGbMgZIIzXY0LT+nciyF+DHIO7qFHv2MF4WlVRAB3QlENV4rxUpLFgp5M0VQOYF
thsBncWRRtJ/xV629gvcpKrevKkrGzD3dF3mjmoNG8DoV5aHcFhdU2sUerGPhf4mq9kj/mZfepMk
tEBz1NTb9t4soMIoiYprgXgHlTWpiIND1A1KD0M/jBhN4QhrKKBJ1EFEyzpVUGCs63e2w52hlg96
Jt1wdyEGIWj6UNzY1DGyEQkGIQGN406Pn7XGlTAcTsRGyepdjiIRzIsko4RWPWWp9NMu+R0GtQS4
jBCLXpCaeZm3r0zvHoDAjSKpT7qUY2jjbSpDoCs3lLe9rd3HSQVM3je5zj0cF0YLKErWKZwM6QuN
3nHpKzx4wnRPZfYJNuT1MPYrVdau+zjfV7bdrBUxeNsuBx0SKnRsQEyouELEiVvewAR3F7FiOV4D
htUHHd5hJBZ2160iP43k2Vi32BRF1RyBbrTQewM4BAnuq7BD0MQW3XE0Q1O8IoIfkU1R2Wwp+hYD
iP9ABvk0JMgPlIOBDC5OECsee/m6GdFooDxzj8/xkxn1HWJA/rrq+iXOqpsQclYr6F1gCZypiLum
+1yX96Ocr3GEHwBHxqiNhe6drtPo7b0rP5Ju6sh7NCHV5eiDpfKkhY+qUYqwhGwu4WDC/dBXZV+u
dJPsipVWU24d/fYqq5OvBiWebvD3kQ+5q3lsuPkTw1sNZbpSTITgVCq9AOtDaVhVUJpd0KkLukVY
jKUPCICPqKBnL5L+HJT1yveZkKFS9xZtlhInAuajv+ctvZJJfjAV2upJtmKLrRqw9do2JVvJUAND
pYmz8AsmANc5voo0rG4mFmGHb1Q2tqjP5mgTunDPVBqiADAS46eVGKhRICTKM8qGFhqq8q3cUAMm
4xiNglJz6QQwAEnq1gp2z3WL2auSXA/ddaYPt4NSXOW6u1OVX9hfr9kOGywsuf2pg6EQYPqoSMNN
kZJXmmWbCtHpBnWvwHrC62PbC9ptINTNsP9Cs/dGtD2Jj0rmH38LMwqNjb5uPX1V4TAX+u0jmlQH
0XGrm/pOT38Wvg7fw73VG8dnaowAWq1YFTiZZWZynRf+RpAF17lx39Gv9WPAESL3vokMxx2/eG0K
98ayQMPKIVqJdnNXjK+1ah0U4LJl+OjLX7rG20V5j0EZ73ZrajrjdhvwCqsmI5Fo6bPoczhbudvf
oC23aQHWyd8Qkb+WKpwBUWYJLGvZpPpdND6j1M7JXhCt2dq0TgyadliIqKiWjRzbUNw3SncnF++q
Sm/F+OZiwFQWyVc1/xFK/k7tozUgp14FXuW/SfVOkcZNOdx1SBLIo7pSKOZQPNtM4Ge/+q7DLlCU
l4GVp2r6LRri911ZX3u40XjZNyi8izR7zFA5NvNi4wE2olAgdeYyG1GtNsKbXr4V1W0i+u8tzoRi
QKzFoqFpSbsAektuQXAc5UcAf1tS1g2iM2hDUvFluWq58RXm6JA9hc2PAnRTPqTffMyUdLwYUwMF
tfpXID0pmrWzuQbou/DcvfYi6PbxrbAeeWMvYgRrWn4WWqkYgIRXams9pT21L7l5xDQTz+1kR/YN
mTi/tXXIIgb12/Y9BOM8iWG0qnylKNWqVOJdZcE0qyIo8h4VRiNfKkCeufMpHPnoGKLCDde/RsoB
d0pr+ILN1ZXv+sgfJ0tXehbxiC01lP/0pUeTADJtSbNTAPvoIABl9O386NXr7nAMeYoyTLiSGE6q
iyBQ+KBUt3hhr/NQ7EoBJ8WOYnqK41LkdCp4LPhQzkbZQBxsXOCZDaiUVWuA6abJG4RIR/CmC0zj
ESmK7xQrx9Jp6O+6QNZEisInFLO8QkAe8URaxLzkIfHDge3JhLKqRFLMvOUNvsoavBMzSqal5kyS
f22KBKFG7moUUH7Qvasj9WvqJz+LUtTAxqIvllFsc4WeGXULODmyAfk2+VXV1l3Gp0brY6vga2Eb
4laV3+uh2QD9pk6BzkiIJJnpce5Gd8hO7fOWu8sakhdO64Vu1+uO0sNQWl8qBElK9zoKRvuuHdxD
UGHcnkj6WzXKu75S4YX32otd13u8Nonq3pW9u9cT2VF98BIKnF/PverrkJeduDNrG8xM6sR+8mrI
3PQ1CjXc42gtFHEBMpeHvhVRei7K9KW0s+/NyKYobOA1su0YUXywpkGqJa9fQAGgAio1XJshSDsJ
zHmqUxqHKtZcNVpwZ2DTbknJddPJu1EuVpIW3ncpJskpGupueK1VPYUrlMNxOAT1KFs7SwG5omSH
LgvvfVzd4xHBch/5Ta+6j/DOiW1q2YZ+B5r9pg+Max898l0yCb60EUDGbvilhciCT8L/Wz+sY8hk
JMJdZlHV93OQ2jCRM/fRC6InUK8FMbvHQdFvU7ApsVrs28i9QfjgOzTlZ6ufGIY9ItulcN+rjpwu
VcP02mwobvVZmaG+Ue4oU4I/rej354BcGzqEslW8ZSaGndJ4zfm98rF454a+JhdVqJK0tGOtmwHk
b1NLN3Kgauuq9X5lLeCBVLO2Zeq+uX35jIjZbabrIBpVyVETjyypGNk7/quZ03BOJo07szNeIf2B
ZJywrTIS5xQED0Yq38HGfTHt8aHFwQFAIFRWi2SDX9Ne4FzJ758Hex4Dr41KlCT7ERY4bMoZ5I5k
sHc+9kfg0mOMayzAPb75HEEyWQqwX+sSa9WlVxaHFHiKiainpUdvVm69BgiIUxQLNt1Aq8vlUYIo
kd2C4fDzJXiFrRkO7yUgjR5xHGzS6PNHunvlK9pr1Wlf0SnACq3298h4UraQ0KWrja98eIwCm/JL
0ogrelq7odJ3HpCQ3OeIAzDMtZkYr4qnfcUOvlxqXLPw1bwl2keb0UR4ncXrKFmxi3EB17PBXHr0
ObRB+9YUKdrZjZMn+b4cR7otXnnfx8mjJiFt4NPSNJN+Y+M+kXhjgswk1aZcH6+6vlmbQtqk6Nei
w4FxfGs/e63q1LmHUyny37rVfNP0nhqyYT/pEyokR09F1YJ7tZEfBGaxjTeuow68pJoDnA6EwXNd
y3/IfeoY4J+B31PXTJJXZtHx3QGlUvMJuNsamO9PxfffQTfc6Jn/jrzC1lUayI8Zz3YLRUCJ5g9w
SoQGaFj3ZXwDAkVaxhYahaH8Q+gi31kIUVG4RKeQau+rrKPxgOYPlFks13Mr7RZ4LQcLqHcGNg0Z
p6dlwTaUcZG091nsgnXyWzBq+lpV9V91k13LYw6IVqh7Cb+u1hv4FPpTi6wRwv2IorUo3wSTi8H3
IPvipUp9W7jFrzCnpKpgWA9FtAkoadTwkXgwFEgvpoW6EUrzMyBp94rgkEXeM34PXwuByrJMFoux
7YuomZBSA0McxLWg1ubvZPg0iASa8Er95LvV6XuiIdFBZyGskmhSdb7XY9hGgwEO4N//+t//9//8
7P/Le8/uMJHwsvRfGEfe4RJXV//9b+Pf/8r/+q+7t//+twUXTbeEatsKoijC0myTP//5+hCkHv+z
8r8QgkrwAc79O6OT0Ym3TW4MzVp1hX19PpByKZL1OVLq4qZZ2ESKvrSremded83K+hb+sG+NPbnN
+6RAcGffXIiqfRofNX5hCc3QbZ26Ft6d2mx8oQIdqRCa6dCbWSL2t8QVh94DUoKLbqWtBzbypYEq
F0LOBqrQlIo7wH1OvAuu0kfgm4tho61xetyE2/PD00+E0vl0hq0IoRr2NPoPXy8RIx5GuSScHHwS
hT8Ut5zzET5/tb/mT1cEkl+KLsu2mAb7IQJ2dLVbWLHpVNgalJRguzHcmMPzP4iiyYYGo8XQdU18
jkKASC+lznL62ENlp//iVsGXJG0uTNfJwXwIM1sMXLtW3IFi4GIiY6JU3k4mBRwr50ejnFoB6Cho
fBnZEqY6mzSv5bwqq8Z0UKncDd/DlbQkY10Xb+rVpRVwakimIUjFWOQ2e/jzzEW6gna/HpjkvfhI
9H4Q3tsKpWaP7unmwrBOxjJZb0JXbEWdf6USkEJco6jnjLkPNLUOgZbQ8VJ4KXup7b31YZR8NeU0
2CM/FvSrKDeCb27R9A3MrgE1h1aJkmR6emrXgE7catkgFZ9d+Min9gSvw//5LWcf2SQ1jZLWFE5Q
dt7OAiuwbtGFvb8wGdPE/n1w/rUxLEWxNVXhO6vW7BsLM+dlJMHhpEE9LCmacbZE7+W38RrhfIy3
tt4SmNIqXJ6Pe+obAOfXhKXIhiJ0+/P3TsO+LhGrFs6EHa/0+6yO1ylk4vNRFPnU6FQb/KcsE0ed
JvnDttejwczqoRQOWp2oCQ7+u1y9v9PRv3ELeRuEpbGoEv896BAdPx96Oh1n82oqHDdINGqKxTzP
Imuh3HuyYiKvWGxkkheWFgb09bXLy3xEQZT+0dP5kCdWjKlYGj+Us8GU1WnOPwzWDEPfM9PeBAZz
V5pPLj66/1mA2SadXAwBVw0m3EttU4JSczt3dz6Eop6aN8u2YLUZXHPzgxrHSDcXVC0cEJ1bbRVi
JLjUV9Q+N/mtfhgezoc7+ZU+RJt+mw9TNpSeB0mLaDTWl1M/QVXltVYjb2u8IqiNsc3b+YDTrp0v
C5UzzpKFaTJhs2WBnDnN7DI3nQiYGDom7iqKqbSNaHyO8hZMy4X9fWKfmR/jzba3abhRK0RYHVzE
BLxxX9FbsvXD+UGdCmLptmELFednXZkdVbWa0dxVCoG1BbqI8VWJrhTZyoUd9fvHzOeOEglENt02
4UzNNrPvVySOgyfIgUYkoRbKSwI2bBl8d9+8G+zOHjQsoxY+L8attf7zEX4MPdtaZajZOgdoeQDV
g3VFpNG5SRV5Y+iYBZ4PdeJA5tggy6PZwMqc7+KkFbKslKFwhP/iYYvNtyPJXSRwx84HOnU4foo0
2865DAG09QvpkNBKGevuqchffbXbQPPd2paOBgGZbWSsukDaXAg9LbujT/lhkLMVA+OAnt7Ipwx3
yUNwHa6m7LJZJW9ofWzPxzq1OFmaBoVuvG656D5v8dYq8kL1VAPtrv4gaqgEslFPHkPDhfk8cfzS
P9M5gC3b4CCe5csZ3IW+6iTDKQOZ8oOPVkz651ksLx0VL08Yzbqmz06PXI0sYVk6KAwuFB+Ncq0A
/95e2GgnB2LaHFG6aSqyOVsXBlRhzGsTw4GT+B0Nwmc7rB7/+KMwkL9DzL5/UfleW/YCaTK0DGiK
UpIL1a9/HoO3EpchDQKhzb+HSCItikRkOFGOuHs9vMV0jHBxvPBOOrFfyZ/+DjPLZIAOdpkvRcJB
g/paMrpH6N60Utyp8PfnS9lSVJ5/FuNR8ID9vJTHxugMITEibABuAIFRfc5Qe0lV8x+sgI+BZnsG
+WuZ1q1mOBmFmaRCuioaLhwBpxbZxxCzw7yQkZVtzaw62Kllf+8Q9PD2WYSF+4U5O5VQfJq02dEd
0dPsxmFk/y/aVXWgUrqWHWVJV/gqvbUunAGnzlSi6frvxN22jNnC1uqmsqQ4SA4iQhU8UDZpDhHX
6m5Bl181EuZT2nibY2yGGcaFGVVOT6lpKzLr0VLnN4dbilz2u8J0mr2+77a8UIIDItRrY+mvaV+E
t/7WDFbnN9mJBIoMVzctVTZIAebpGvUzra1A3h5CTf4W4XTfYjqkifwOBcEXuZce5Rp55fMxT+44
zVIVMgGgUNpsG0ih2re5MOuDQYMjqWpEeSGnrFoQXD8ozGoXwk2fbHZXUfi2DOoShmYdPepTpShH
JUZGMRwP1JvWZfNuDMHG7F3Yud/PD+3EZcWrSGEebRUdIHm2KxDDNUqRWfQOM+9GxxcSDA+N3SHJ
xIV9cXISedzz2UjaCPb5LNFRWvQYguGY6KZ34AH8EtBPiAQUiIR/MChTNUh4TdmUf+/QD0k2rS2B
AAdbvfVdembWG7rR10JAFTgfZ1aa+/2WtZQPgWbHVtfjeFu5Q3mIX/qNdwXxyF2FfCkesv2XEhD5
Gj4SjkYXNv2pPaBTUzJs/qEHP9vzPUqMbTtUmhPSd1M7C500WFUqKQ1SbELkC9ApF4Z6ak1+DDnL
Nexk1EGtkY82emAvBpH/kmLztui7py5svlvt+OX81J4cIh+QGiQ1VsOYzWxOQzSsJDwwJBXPUcS3
g9zD6NLbeWiQtN4IAKRanw95aivopME2yRSF3XnxqcjiDuhhoznqpJ5QfEcQHYWG+OqfRNEZl6EL
S51fqUqRBJ03dIYDO+9ZhNo9QHhAGek/2AI65f3/H2Y2f5nr1UA/UC1qFBjVwdIPbj1x6aCaMo35
QaWbikEtnLeKrM4WBaSZOrIqS3cUa9/3/U2DPKrkol8Bv16WAnyti/cRxdLzM3hyKX6IOst/7MqN
RCmCyummZl0vpQ+gsq+qLviqweCycTj683gGj2dlKoWDDZ6d/mo4WLyPvPLQ8ghr5RttAHA+cZVa
p9IuJUKnBsexr1JMMQCYmrPv5hfY0sP6LQ5GQkM5tiP1yQqiACB9EiALhp4u/c2x9h7Pj/HU2hc2
lWref9StrFmej25djOWtJRyrB8WTeo+M+MHy7F/nw0y3yXzBmJpKGdSQhUzZ9fMdMGSsoUoLTUca
jSs/C+5CbLXOhzh1zdCdIfsmaZU5nT+HwBdWTtIiE1wzmxoWipKOK2NEXwah+/ORTs0ZQzBNw1BM
YYtpsB9uGZTP9a7zyPOQ48QxNEPTRJTVFhDMpV7TqWmz0RDhhc5ZeLQCzQBkiym1htNYIBkqH8R2
jEPLhfNPmWZ/9nVslUxAJ00mij7bzliKI8YhagM1OpQfCj1EVqBqEsxtFf+hkycvGawkYfaN0LMr
g65b0rmr1h3drchk7KZgoV9oQ50YOYVijUabzIJRrdlerxqcF8cxJpcu8HAOoR2O1oXj5FQIfVqN
KhBM6razz2ganWlKndB5fKrviNe9dzquk3+8VGz2lqFaGrnW0TtKxbMZoy9dd3LTe0fo4knLaKGl
0rfzYU4OxVQ007BY+4oyS7EqA4Pdcox1Z0CquRuUQwrE6nyIE4ve1hHVwkHGkBXKRp8XPa2y3oIU
rDvUmp9rLbxTBzlGGTe58OGPrxa+OB1WZotgTN7nOLEwBey3THOQzn5LSujIaWRcZyriF4akfjNM
/yqyW6w1pJfzAzw+P2yZMhgXGtvAPqppW4rE6SK4OPPgRi6uAYXc4B8B0/3PT3p+uiDLV1h1pPuz
pV3bwEJBEUHNL+4Fdo+RcRgAcqRfS7jL58d0fKkQCpQ6+RRPpqMaMJAVHM9EoDka0KoxgUcX//CL
n36Dunp6Ib85XoOfY83qv65qj12lEUuvx7e+FJveH5/OD+dUCC4rRScB1mRznhvGhWuk8PA0xx5+
ycEPKqSr8wFOLT6Tw0bnocKelWdj8BIF7SfhVYeuJIkBG+PGP1MNzlezKvAw8t0v6qX21KkxkUWh
88JSoKMySzI0TZKjkvPXCWsJhOiD2vw6P6ZTATh9dLqZjEuVZ8utAX0aGGULTSwbQ2ht2buFQMH5
GMeHA6UASl+KYVOROMptscdMoP0UumOG2c5CK6nGHQjppgtX/OkwvEx/l6uPOl2415RBVHtcCjJU
ZjQZVAswU6te2DUnCjnTcP6OM1sGalcYdtiR3iKlsVJW1ba/QhBiYW+zlfTtUsH/xB4lmKVbYKip
uM1rKVbQ1QZssfJgDwmM4SC6rZH8GiK05kQWtysplx7Of63pOv983U/D+zvi7CjvBeWLXi/LQ4B+
LdWh5YAOEepraS9NmmqQxC/UGk4crYrMxpWREKU1qs2yvzSSIxC1TXmoSJoKq/opySZ0dQDDbW39
+PPBKRAhFEM1p/bNbD9l5oDbtFmXTia8lQrvetcjQIaIuL4FCwneES+clV4lF2qzJ3YZ55IOrAAL
QkNTZ7sMabpAqhoKAmMkshGXaXxBN5LkIXF8fnwn9oCm6oyPjMWkCDD9+YfkUwATjeyo1Z1Yfwvk
ZFEjo6ZdBAFNszRbIppq6BonEsfsUa++DwtXkSQInfZjudOu+qtk2Wzw2V22t96qWfzxkOghg5EA
VcThYc4y98iIihhzstHpcdq7jpsRkH6sKTddaIYXDvgTs0eGRL5nmbrGzTjb2U2uVMqQYUpd+mMr
AcyNlG1cUOReQAeOLpUPT0YjmC4bUKePZrGRByC2MgTFosep/re2EbKMSKGdn78TJwjlIBVAEzUT
FHpn82dnokEhDiWCMPeWyvCFLtQCHo8cfqv1Pz+BP4WajpYPq88NelyatVh1Yu0uqLf4m/nd0z8Y
jUWBi6eNwgKfhUCKqopyLkpHyhDngVSOWtFyzJX8rRd1jvqcNyiohyHOFFzYw0efixaUbMtTTABC
qNh/HpznBy3VNV1xfJZGoclXiVetk+zCBj46DFl14FCoYQOfsNV5jpHIhWTnsiQ7Udptm8x6NBHQ
yfR8kjTNL4zoKJZgHieUIrF4Ts0hN4Xvl/jq9oqDcuROzmNw3x74o1cTl5TzX+3E+WdzKFkUJ+Xp
u83OP1/4Rm6ZDZEaazfk6lqP9QvL/OjzMBiTGUMxjIKF8vsV+2HtJUrYdRhjKCj+yfatzVMHrmZY
FNeeKrU/zg/nxBWJkgRjMdg5NlnT56Xgt1rYhXGlOEho4yoGic6EgrdA6eQWU78v0FBf4hJRzfNR
T46QzJYHCCA43nKfow6ZpXllVypODn+ESiTKW62lwQyGe3E+knr85Lenig/NXRnoF0f851B2g9pH
r7myA8u0QINc9dCgkNo4hmAOu0faNGmWBVB1jGKEwtPh+WQFRerf4SprpvvBLFTshKLGQPZcwQth
G0l686gqSPFvTNQUx72omvCGt1YiX1ttmg2g3xS0bQLXy2DzlmhrNeuhSBGAPD+0ozVvsom5INXf
OJEjzB16SUowikxx2j6BuaJdZW75mmHB1ONb8p+Fmh28suXaHh0GBZbFa2qjoxlaOBJfGdav83GO
Ntc0pOnZLVgXgk32+WMhqFXlfhMoDmUvfWe6SbyDSH4JKnE0cewvpOtMQAU6V8l8C4PbRgHaZwub
4bPNWzHVvruo5w36n36gKQ77l5tKlWlfzrJBTS8K089qxUnTZu/5LjYhOGHaPbp77oWz9tSGsvQJ
yMOYEKif/vzDkdEZZJ2KyTa2Cg997H0hHuLo0q49AV6dBvR3lGliP0Sx+iLpa5coU98XS+T3CWJi
btN1+P0SxOToG7ESDFlXp8cCS2JeelQxDa2wcOfyMHI0hDBWXtZy9G3ogho6YV2szy+8o/fwFI7a
1YR0N6db5PPIBi9uSjdMZSdsEdc3U/N2qADIDa19VSTlfWB5r7LQsn0dew/nI58a6O8WHo1Xk67v
7D4Jg8GPAs0YHDfJfuqQPUI5xmFeRs0M7t/5WKe214dY8+0V0Wa33cYenKi0rgctfeeE/tOFyERS
n7PolbOPjx7hYR432FEpgyOPjuy/jfgImpvzozgGBBDDoj8+9Y+pkMzXhpy3Q+SHMjHyu2Yi/Ym3
Uv6pdVAzJzGiBPWo8j6Win9wCH4MO9tjsQYYoAzHwRndJPwxiAAAdxdJ6x53Z7KAIru/MM6jdHca
p+AspCQO1nb+mhxgimdFNyCKu5KX6R2segB6q3iDlvYuUlbdS14tcIZ34ncvuzDWUyvlY+jpzz/s
9CivitbtmeIMa3c3fDayf7AUbTY2i56j+AjZVQmjCiszGWhiRDFkydR+QUG//HphCo/ORQDDdLZA
NPBeYLnM93UgGi+Ntc6pf8p7a29PsLhb+J4t/Wts3hzeEfH2jyvIs6CztxfdlCGLo6FzXNwQBgir
jXgD37j4D8emfv5GBXZfepkQBtwmKvDuFnrmvYzM3Vf3Ct+K5fic9ot4eWl0x5iY2fBm11roQ8Mb
pLFzEGEZX9qb8k1fF9tg6x+wMuWYXl6Gtv/uaX16ps9iztYj8rh1VgRy55Sr7As8MPdXs1W+AuMI
f/hf0N89mF/a5/o5frafzs/y8QLiQWFbNo92nmrc5p8nOUfoyGpaoKOoJxNN2OuurnAL0S71fE/c
QH/1JYHDUO6Y1wbczJDrwG6kg0iuEzY2Foj7wBp33uSJmba7Gj12fAIvNCFOHDGfos4S8SwHl1C2
aXWIIK26IyRzZCkVqUZP/mDzKD0/mcf1RsofnGO04NSpUTTvRMW93rogKQwwqvlTvmmvJoSquac1
sKLXdiH9OvHpVPCWKt8PlCoCLp8/nR9EiCam6eDYVabdVHE5Xo9mOTz6plduzw/s5MfjUW3TzJGn
xtHnUPgchZILT9DBYMl4sArLvxnsWNp2chHs/ADjAsN03ztDTbdSKuov56OfOKxVEmKN9UktgdPu
c3QlR4phkPTeEVq4lFEEqUW8Ox/i5Fx+CHG0/4LGkiUDBarGuPI8BKtNGZHpcn0+zKWRzOZRhaya
UlfEIDfQvw5DtZHi7sKKP0Y0TWvww1BmyyKyyqySQmZrqnnDlt9jdZZtrVW/HFbg+nCQaTeXSt+n
x0Xbw+BvW9Zn06dHeYeDnNpjVdy/GIgpYsh5IfE6lRWRbinkd9yoBvK9n1eB3LkVbxELIzdZXbvC
d5rAv8V4/gVXmp9uapdoHugvDWIgqK78o0mdsJnc6IpKafhz8DrSLMl2WR/VWv4F8g3pRsrrT8a9
slQXib+gSfaOeObq/HI5fZ58CDubV8+rhV3HrJduaW0RoXr3V/Wi2/AEfr9cvZ0Wxuc7SJ5QAzSG
GaLQj4CEuRhsOwOM7vr4AMnJFZ4rCXJBxvCt89zy9vzYTu24CWItAAdMYJLZVhhcya3KTO4dvDUQ
t2qvwEuu0Bq/cCSfGpRNws66mb7evBJTRiXOByNIzMDszfdcFXK11yGBJxutlcJ4LfdGrPzxwfy5
MDhLXAx+izqOeOVHbXznRspzZfQ3bvDnh8nnMLM12VuknU1G5afFVehWQy/gqodvcmHfHU8g8FUK
nGw7yNiGNftOBV7WWqzRdbTUdlIwQzsILukLlowATY1Lb5DjVUE0mHeKAXIKdN3staj3gEUoLpUH
1aNwoZjJQ4uMPdpmeGyfX3/Hj30KFjyGBfBSyp28tj5vaaNEDRndONVplVW+yzcgUzDLXWGvBPb5
0k7+DT38vLkoRk9/ka+TZonZNOpe2ncYovsOxqZ3zdr67h38O+2mmSwVFijW7/THZBc9pQ/Rt2LD
RAebi3nt8SX++VeYXQy+W7pJ4fIrDPv2pllH0AsXYo0VyHW19dbBrbzTEVLaxWu8LTbV1YXpnhb9
uQmYMrUPLy47AoxZCKJ3S0wbl8oCnfkVdt9bVDk22oXr/EQOz1jBAynYUvOV509LFqyeu1bmk09b
23ElMKRa1I63Fitji0cfFuGbS/3/E4f155izw1r4bTNkGjG7ZbvKHppte6Vt1anVtpUuttqOt+UU
jExMY2cCNpzl7ViahJaelNyC9gEf7kWianci8JZqm184qH+XyOdfbgK6qBCtwT7NdQQKGi2R2U9f
bo+/1jbfReMC62R9425hRjxgZ6x897+4P6kvZvniEazF+vzamSbu3C8w26miL+RCmxZuXeULNcc+
2LhAkjrx/oJD/mGMs3NnyGqNrI8QmElsy6cC3dZlunFXwTK7kYdNv05We/xc3QfjwhV/fOBNgdFq
mMogMmCVz9uiGXAjixMWjY78hK9ly0w8TGof52fwN27seAr/DjPb+55ld4ZUMj59699518aV8SO4
Nw/GbbITCPVukpV0B5ddXPhyp+NSdUOnwRQm/ZDPw/OavpZwwpyOPfmXu+0OxdJfYXu2FC/5empD
R6vIuZSNntz9sPT/J+rsAg58TLTHwfdpentXNWZgKHhv0LXWF9jar6KNPyC3tOjvzk/yyWX6Iers
Ps4LXbITnbEWbXfjytImcn+cj/D7/Xj0GT+EmB0xhh55vp8HPmmou5Wfo6vxutgH6/xrjcaCtFc3
9Tp4qnbIX2+aq+yqvKlX3dfsnxzlNNXUKSmgszY/XBOza/RSjnwnvVHXt8Hap2KHRPTqkG+NCwf5
ye1hGVT9gb8Bk5jty7zMEOKlGuqYo72wS/QGhje8wS5tj2lBHM3r32HM2dsC7fE0L8fQdzQn3Zmb
YK+vkHpYIvG7DFaXLuILYzJneyJFLrZTkfJ0Wntf4ccdveTiArt6mpZz45ltgA5zu7wrCaFvrX21
ra+6jb65rMBxjDeekNM0megoTEoQv4/VD5d6bbtq56Fzh9qH7dgvIKyW/VWKeOXG3sZYM6/85/M7
4MQeg8dNswkRCP4974P7EkRnKyg9x5MQmZD8ZT48nY9w6hq3IUuingMH1Drq0Xl6HbYox3mOEtiH
GDfkMlfYXk32GCUjkKoA0d4fmLusWrk9YKqOIc0lwaATK4SeLnTdv3Cs89fm/yPtunYkx7XkFwmQ
N68y6apSWb67+kWoaiOJspSXvn6DtcBOJlNIbs883cFtoE6SOiSPiRMxYQP6qSbxyYDeQgX5Jgid
uLMqcvvr4hhCURVYHTw+KFrZ3G2ilkaFKTFHgqweRI5q4hkY7VLAYwm9SEWOBVnRSmEC5lBEAhhJ
1VDHYas+cxaHdk1qRTjL/xsBFgGY66qt6YMy5AGjlS74lTs3EVSuVt4CE2AQVAwApgarBl886vNB
zRvZkMI20JC8Lx6Y7wn4pz3pR5X4E7DxGLbaQiVZlGBcR2gwDHuWjaH168Fr5NkNpaBeA+rARniG
3a0b36y/G9HTbY+9PhNfk/9oKKPieA1OIoZdt5bVGpAPkDcqnUHkPAtiwGtPMYG1QgCIb4fslfcU
GSKq0M61aNhVkRKAmdd34mly58RQ3U7rXyLs798vSgfOEKkn67LxMLzKAQZP6jAiBBbro5xI38xx
ETjk9SlDSAt+J6SBmABBK/bSH0vMhCZDV9IQ9YG7BtzDKVWOIGRWBK/LyuaBl8RCYQxxuoF+/KWd
vs0VWVKBqYX8xLYtwdoLYQfdfFInKJHXiiBfXwm5GB0WsJkGBghgknteUlsaprTX9JO0o3+kn8p9
j+yuuwMHZP8+ec523tc/4swTNbxWdhMsBpib11DTwdQm24Wz0z3KJO5SMtSnLAH7tKT6WhltYtJu
/tov0P4HuBB7qcHhuSBrcZrOMfOyBv1yEWhmDK7w7vG2ibWVAJQJzwC8izEzXK6kIy0GVooY/NnK
9xEU7JLyYrZU8JlWjAC3iKkV8JeBw4qfo1IWCuL2TK9ONRikQGKklOAnTCZBXsNc+DIOwInF22wB
/2nhGHEfxTGTtkzkoTrN0OCWIc/QdwbEVTJ3LiEeV/ypIYh2e/Oubz2A7RXgNABidFDb49+UyZGK
0l5oqNVOGU6S9VvK9WonO5DXKipVEB6qInNsm8+8DnNb8TgibQ11R3qpQQCd1b3bUAzwNotfDfEr
yIv9FlqDpvWQRc4uyx6gz3i0419Mda6DflgMNTxo//mJUkMC5QXYIi+Of9jQptBj2aMDEvhm2d7e
pOuPzzaJjSvh81xXuYy4RjO/ASOnSfuXvCOZWw/RPWnSn7ftXN88sKPiGQKZCWA6PCI9zqcmrh3W
bpC1sJ/nPcTN7+1GB5EpmIyJoQtuupUaPQzCrxnwiOE9uLtHLsCWnuhxDdr1CLgFIoGLpgE/ZUWn
I3iTACgbZ8imxL/Tof6FRpkooll1hzP7fNxr61C6StLmlANZlca5V6YoxiQDk0cTZEHXry5bKhju
AK5mXCHcRWRAnaxVGlUHFT1GcrQ+vyMATNz+fishE4wwuBjmOm1AJLjzi2FEdQAfTxUqz7MXbYtg
yRNfh1q8FOAJhmSgC3LWXPchpicCKK35KPggGPwOpxgh1OXJWtIlQU4/RGFWqJDB0eedTC0DOqa5
oLeytpHnhjifAZ96nqKCNZ6kqJPcrDEGTx5FLDhrJ+HcCOcYpWVmiiq1Udg63bemKrykLkqINMQQ
udWid41Ogntw1SDmZIHwx4e7as4OxKrRJtaAjWv2lRVqSCFyB6VAS4HBVGBs9VudGePcZBwii2BW
d0TKAn2ADhytUBiqjMMC/qJA4JJspy6fFPbIg4YHs+mOiiG+S7+IJ7uPMa0ThcWobQgF2Us/ylBp
irdxbDzWKXkqK8OCmm+6r5dpr1LzUJJBcPhWFwysK95P1Hiv+o3UyGM0K4ootCfTr6omBms8CPfT
v0bJ4+OhJYQJDbBesL7j5WKnEf10DOJHIZWl32lrvmh6/pJKhqBytLqcMzPco1kbwD2XBcz0GnRJ
tVDvHgcosN3+ciIj7N/Pnko1k9Ki6BOspZiesibxx1w6tlq9uW1m9TgjMMPQJ6ZoFH6sxembtC8U
yQmr+NHOPxTpz+2/v/rGYFpGBcQVuAc8MpfroFmOLqWSRuHolLvO0EMAkO8gMJ+6eU+YVDQEVBIZ
GmfNAjVfqHz+i308t8+lDUsmybW94GPpyjtBmDCq3xYqgtauXR/nRrgYtEgbw44WAo/oxu/SpKKC
OQP11NI7HZrgRSuahL8OFG35zJ7G3/aOQip7yKOwdPTabTHehmez8K15eSPQloSC2zd9qrL/tpUa
d/U7cQwUWcmOV1l5kq1sl/FH0vbBbY9Zc/zztbEb7czxdcOQoKAKj6TqC4GeRTo+a8DI3zay+sGQ
bLFRNZMV9C+NUCp1loPkOWwg22JpYMGftAq0J9IrpsnA/bBMreDSXzto6NWjUIViCsatuPOc5a1l
9MgswsZ5VYpfi/Z8e0WrLnH297mLPoOIbwXlHLZtpT8ZyTZXIdcdJuOpNiARKeQWFK2HO9dSAqZT
GcK5oTyld4nUtq66KB+318R+M/94ne8Zf3bLbG6heuqEGgj5iQX1InUXGa/Tou1uG1pdzNfjjwFx
hIfs3899rpioiuTHCUHO/2jH2QM44QVrEZngvr+6OJKCtM4Jdfqzt2M3j97+2xo4B8jHskWSgs2S
mqNhPirJ79t/f6XphkvnbJO4L7709hCNaDGExR/zUX6rN9rnJLv5N6ZQ5NK9el8fulfJd14UQVy9
unWYiHQAGEK6YnE3QtWMKqknwwkns9mRzjo20yKIalcvnTMTXOSQFTpUBFsdpxM68suQuA793f71
GDXoLlCNQxaJOS0AAbl15P00ymZu22GkVvVdsUDUfh4S28/7tBPMGa2sB7PamDFCFUFG3MqtZ14Q
X9Jcs8N07D0FMpGQZ0OT1BJcaivVK/BtYuAHXD3o218Brcoh0gfb7O0wfvtCrz1mO7QMT1YwbpSg
eG7Czks3IiSlwp5T7l64sMod16bqEkkFOXeob9MdkLey6xQuyY/ZKwaBitd4qx2UoNrkj6hQa8Nj
a2xFfLhf1cZbP4E7zt0MeQdVxU+IjtFW/QE2vj/O8+SDkmmbbJSn9mg/QDLqGD8ogbxLtjRyow1D
QYN9zS23IrzK2ucGaxewuqCvA66c8yxMfEngX2vssEyah77WtuaI0CM2BNckekVrO8/aAowUB9+A
u5FjA12BiH1v/IyOHrKo7LOgVqIJLZ5sgjiZYUwyNNNjDaKtw2Ie61nKc2RupNcO+eRY+aaZlKF4
xiiSCrYv6MKAVrNQ5FPZQ7D3XsKAGwT3OlSTfStPkn4X95YEtcS5lWQfvwgwrdnJtNkdE1syg9Ye
lC53M9mcu/s0s+RoW+ZDX3uSlOpgvZukZlPqVCq9ssOU6UZRyagHpLbtfmNCeqXcgIA9aT2IwjTx
Y17pLeaSVQj4dXJbdlBdHbRE8yOrsxaoBtpS/McgC6RmIKlY7Folr8g+smIIaEF2iFS70Sha7Z5A
w4Ju2lqRxp8QJGigjdSVg/QAQee82Oi1ZhTHuomX7GjprTlBijDWFcjulArArEPa5x7o0kY1kGrV
hGTLVLfvwHUlpquCbnH2DLTCzN0IgXpnUxdG9p4moxxAZ5p+fs2Pe53dQ+dYnWJrwCQ+jcm2trM5
2yljPsiQZGuayB1A6qI+dAAZbU0zLa1nU4qj3/Ws9/HOxP+9bBUEe8+qGsvKsWi6wtlA2Ls5aRk0
Zje6rQyQky7AnOXNXdJ1UH6C1t+xcMpMdR0TM4w7CKJ1AN9LZTI8ltWQoLozQ8Bjv0B8NIeCNhIs
KBMOZV6pbxi1IIqXF7LWe6Srq8Hr2khfnia9XKpAr1EE8xeDWNDbnWM92WGGwsqBxZp0gwSgBmuq
wEEeY21kLc+XA9pk0OhuIN5iu3nrQL90zEEUv6nnfAGVv9xaLJ2y0jx0KgDbIQreOPpeQqD0OTqk
HjykXnkP5dFFGr26cSbIaHcqxTddaK0HyhzjD0fA1Jk7IJ0z50DArbP4dIxJdaiSmbZ35VBCBWjM
YtXwjQR6bd7UWw3uSOgLLC608Gwm/mroM6DYBSghDJDGK17SVATqx7lcPUHAsVNf5LRJ0UuEVICM
RkSuFBCMlyqDZnuqytEYlPBw1AsTzZYPJVp20hafaui3CyQ4i3tT6ZPPwq5V56EdWq36SOImNT1S
2g0NSJbRcjND5q7ZFR0yLzD+RYXqDnKVgu0vm1p01qGiFUOWqOl+6Kbaj95Em6I+aqXWQ7SwUOUm
gIBRDBGwKiFNQAA8NbaKEpVpUE3o2GwLeQBHvWrH+bghCu6GB0iHYoY9ssFTquVQctPLeVwehl7L
+8c2SuRqT3S7+YNXBXFssmA3N21KVMtPUjMVpQFrFTvkpHiOAS1UbcPmgqZhpJkmz6YVVsHwvR19
ZQNkIWX9l19y7Lf78lA5G8cXwYjYNcm9HjCLTiMG09ioM2c2Rqiplp1lhbZTj/4cO2CThLB9L8e7
sbbexqiS3bgfNrcjOPZXr6wi1Qd/Ja4ImVdkMJpFkgv0UcLY+F5a247NqyjHHtqft+2svEboZ7FA
B3kOQERcoGjX1iBVumqF1qT5tM8epHTcJVIS3DazuhzwswGeiQLG1fSGPkoqBEkXKwRrK81/9s6f
qPqe55+3raxAQbFXjIZQARYULwz3rbRYd1JwVNihtJs25h8I7d4BoUS30CneoV6+cbzWl7ZyF1Qv
qk+CfJuJoIpr+3n+C7j9zGN8UDBc2yEFKS0uwG0yxoFuiKZGRGa4t11JVSOpLCzUgC5jVzquAoUt
pt8u2NC173a+HK5YoqHgKfc6s+PKh/YjvmuPjv0oeeZ9emwC7bAEdAMlx4f0D/EcPw+Wj+HYHNPn
dlcJfspKNAPCKR1sghhnhLNyVYBhdrp2kogdNpDueGvjcvmt9+Dlub3gVSugTYDgBQJkYGFwLM+S
SyOppXlGgyUkFiRf0/IZb7+gIrkWh6OyCuoMFHkBj+aBe7hP8sQCxDyE/u+WvlVh61HP9gsJIDo8
VS5xBwqNF9E9trq0s+uT28CZ9kak9bhRHOVBkqGQNtaCzVNZ6Hp1aZ2Z4IpOiEgMBH0wYf4YviuY
79NfpW/V5NoPUFf1i3370v6CRPqBgVIqv97SOxGAbu1cnL8RXHC9oA9BrQG/wF7mXamYH10+PSxO
+3TbTb4qobdWyuVsmrGgzQs6sZAJgHUvqme5xZ2NYXbMjnjAoB/G0K689AD4uS+fjK39HZFv9QJ5
0JN4ukT0Zdm/nzltuswznn38GHts/FF9A5LLvb1ekQW27WcWekVNOivDtkb2HRnQEqipwHfWX/ez
F4IzIQGA2SHntsJkP1SIAd3lPjukx+I7+VA30gHQCq/0qCD1Xn3bz4xyxx1pzdBODZ4l3Zy3yuxs
l0ENOs1CaN8SVx/z9zaaRAkgewJ430F1BE1c9KlRxufu7sW0hjyb8Ll0q4Jm9XCvjc63LqUvhVEe
1Lp/u/3tVs1pyPcx48eUw7grvGhMicZ5Z4VSESUe0cofsTL/sCAhqfXOo6r/i44ZkCr/Z8/h7pkh
ygAkYfYKR36QoxIq45L5bBAiWNfaUcdgNnhuwAYDsB23jQWJF3VU0QDs4x6j2c6sBZhlsTzdzv5a
ggNMEkzgQUe7SgPkjHvUVbuzpx5MOKGTgv2t+mPVolmqlQPGCIEYmydGAa5kZpAnjbpW2GaoOf09
2Mv3SlkEt/1AZILz9ZJo8dSkhhnC5ZCXEHCji/o3a4cYMzhQXYEAxxfm9/KeMCLMH6Hxa4QAR2MS
hXrta4H5yCZg5RTVJUH5qv41mg2xK3ybkYWCK4WHgKmRZJd1rxnhAL0FKHnW9T2AkrnA2VYuCgv9
UKBDDUwS4H8uF0Z7OvZAWIDztyk+23Z6d3KIVUf5c+JkrygYHAtMQwmuxBUHt8BkgyFrzA6CMpI7
uLNRaT2SbSOs0w87fVD6p4EIYpE1nzAhbABSRUYVwZeIoPnTKLRujVCT+9RbTLR8CW1Fk2erVmym
hQOmlGs1wblW7MpKZCwkjzqXRtKfSNGyf7NboAgFIz507ICYvvxCI4mVsUAtLCxk+1sUTXeFTDDD
2m1vn6K1jwL+W0CIMbjHDF2aMSuSNyQu9FDCsGMKSoEs91OovP83K9xiJJssGilhRZFOzvCnbt5M
IUSZnXfuGWJ6Uyb7IMiVeBRKksjtkAInF5IOQglxD7wGwaMASRs8SKbo86z1li/McRtHEtIvixrr
YbXs9fFIjeS0TE92fr/Mx5y+4oABxVb+C6c4XyO3j3SZSmrUiR62ZK9Pjwv9THURmcaKR+DygQoD
0DyACPNoJbB5Qdaob9UvFagCvq2/WdVfN6TA9MzSBejqMk1B9hvO4q+5TCDnXSTdaSpGcFtND4ol
4um6DhMcRubqWABMIonm2dzktFMzao3Nac7qcMS8udOmL8Qg91GSviUUQKy/dXF8GABd0NQFXg8b
eLmkKjftEZ3IBkJgQLN2KEO5cqxZQY3po81tU9eezkgjMKUM4Qpw3/M4dSnPWluL+uZkZ+rBNmJr
m2gUCzOKzyqWX24bu+53AJuJyUE2eY1iEX9r2wad80aL6KnuIG/S/LKLBgur76Vk8PMUL6LT+KhP
/v1uYgtBDooEGXQjV+9TRGQ6NrQ5IRlI35ZJtp7iLHov5Uk0gb0yxIGvhRcJ/BhMqoBPxBUn6nIZ
w8SY5+v20mccOFA9dh6TnbzLX0UDPWuf7twY5yVahwiwYsasmYTIco5xC/II0OO6YPMSIPGvDzJ4
IJGYY5xOZf+hXXokEPG61lUqMjS99OPiZy/pnqYKRVBXzSCWYDwS+GI8uGBUegvTkJSCCa0P0hZI
Wd/aLLvBRUPmUe4BenF11FSgYX/bMUV22Vaf3SFEbYkKJkh6qlCl1qR3PApuqr/eNrJS3GBkmv+s
jguVCyVS4iqFleU0BnKg7BzL7e564hrBEMioENUYCIGUp6jv/PV1Lp+zS8NcOkBtmjbyAsMs9DQ2
+SYOMq/F1N4SdNt+JxqDvo5pLs1xwZlZo1fRRzU9sTGmuIcoVPMs2MrrmPPCBA8cYhit0UQnA5Nm
g+p3L+OWbrPjYrn2fReoG9VvHptX8qr8Lj1RFfPKNLCxIFNkGFxkV1dnPFMwcSlrpAKDRLoj5rBv
zHiDNCiIdOpVA7pbVKQneuWegAPiVkEKhBuaEZheuueiQ7lDrYCnl+NjGf9ooEFY9wLM/vWQJ2eE
c5Jcadq+L8YKQ55K5Rpgrn3rMGjZle7wDPEyT3la2KQnYynYEzeKjuAg8bvjeCdsi7PL5MJduV/C
+U9pagkt6dcvSR7acNpnwfIt27b+DJyBJ98lgsvtyl8v7EEX9nJ7Y4xg91YGe7nRuI76qKV/PwjN
TICcCRLlSJKvZlcX2kaj1ffVKbkne2Wje8au/43GWraN7ofGVTfRnS679FPEs3U9Rf9lGAkMyhvg
auMH9ikl0oSiewVGAvpGfmm+chfv6MfilxvMz3pdUJuYw553BUbh/GYrmqG/znqZfcyasMlJNFP4
gRPQn+SdHkvlqVH8PsA4dNj/GNGv+bI9KEem+CfuS13feJxZ9snPLnQtjjQlrZwSE6Kyp3qm53xG
D443ebY7vnSwL0h9riJE2EPoySBxrCnFDxmqRZFARnAuwS0cAXRVIvkptOceUipBpEVbkuXCegKL
z/lTwgyyjAsERbygCsTCYyda8GWdZwUgVOKmwXBXB/Vb9Uv7jfHh4G+vXCwR3MyIpFgUcAWRKSCa
BdU4QOT17RwAyVC6y2fU+dGLEgJBiRpG4ZPD/K3/5tSu6fi3ra8d0XPj3PesSkgEFd1Qnko8Ximu
eSIKAVYtoDpjMgYYNvl96TFmqi/oTtHyNOvmfQmRRgdX4O1FrHklsJj4+8CPQ5OIj+uNzDLGxdGK
U3Ts31hgY4Ixsb1fAjbx/f+g92MRIOciSIgwLI++EHTW+YS8tRNijrZSYPRV9rJdfso8HcSy+a7c
0t3ttV0Fo6DIxVwRXB9KvMj1uGDUAuVzOlh1cWpsKazrbfxLA3plskTCsteYKRgC6zOef7g9hK24
SDTNNCqB7aQ4xR/6oYzcZaNu1ePsZWA+SfyfzuA3tkf3yod+B7Vy7/Yqr8d6OeucHyrLpEdaCet9
dsje6n0RRHv9pZxd+5SbruYRN/OFHDYrrnmxZBYenF1mZZ1Cwq2D0fKeRK78Yf/OwRFSBwA5TIEW
AMNBDiKjIptcRByrpBslts1t/G1o7qs5EoTcaw5jYQ4RkRrjmuWhXnpj1F03mvlp6drtorWgi25c
yRieB/p0+6OtRE8gO/7HEucxeIG0pdFhaWznN6VF/8novMoQvABrL92FGc414qzNenCy5+AcyfKD
LAWqpwft0dxXjgsZSuOP3PrlYykkDl37UufL47xDGZwJ/EYWljeiTAlhw0oWgEqFS+OcwSJglVUk
7CCyo+m7eVD87rk9dsB2bKVjtmw0ZC5RIKpeX1Nl4bCBpRrBNupwKO7wYW+ZWmouGTleHIC5fseB
hOtr9LUP9a4VNLvWN/EfU1zwq2gtJgtzrLBqfxnRQ0zeb/vgWhx2sRbueZHNKQFoDgayPybeT/Vj
3JbP5BnQFTCENrve17z4p3onvRd+z6heRY211ZvrbDP5GpamFykxFriJ+qi0wdL4BS5MKaD+MvpZ
u1tANSQm/1o/ev+3rfyrEKNyli0aVo1iva+l/f1oNC/ZmH3e3t3rzPrSU76a72c3ZFeag50YX54C
+YDa100PMsGIMQE28z2Juuauey1sV3RLitbHXS0IJmrdpthUDdqRrlZMf+aR3C2OqLJ+XVhiCwTo
AuVABQgeng6v7eQxjxwssNvIjQvADshVpAksr/hum/FOxH+zehzOzHEHHkJ3Y4/nPD856E14iUNt
d+rHRPCaiqxw57udE6DHGngHWLBcslSAl4pGg0UmuHMNzOYAkDVMJIXlg+HcRZj01w8Z+gOMSBy5
HXhINW4VFvS9U5lo2alDb7W2evIzH7vNohZZCCiEqER27XGgV8AEIlPDgn46z0yUQOOD2nqXnYyy
ecUw+SuYkj5apXi7faK+Km2XoeOFHZ6aqI6p1Odxn6EaoG1o6y57Y6d8i5Bl/OhfnQ340v3/PV/O
tvj1OoQFuLxsxaP6TnQ1r/g++ykOnB8cwKB55R64uFa7GIMz2GB/YGpqXuU5TzrmkKvNfCeiMLp2
GFiB1hiIn9DMvlK8QRfAhNydTE6S1D1D/OahM1v/9t6ufUJAtTBJCJpAUJFy64midDbMqSPIZVpP
rZ9QTnY78vu/GeFO8KBaM2S+enKCGouXJAP4UuZNqom0K9bWwmhOkTeBUvWq5TflFl2cUklBGfQ5
J49Zg0BciMNciT/QgkWUCFiYDNU+vm+gLrYMSLIkhY0//ZROWesmXhrY/nBocjd5onvDy4Tkwtej
EaBjOrPKk9x3VlpgvgVWGaNx+V48xTvGePhITs6T27lm76rv9r7fjD64eMEnlxwcjOC50HkcJbzg
IpWzlQLd5e/hUqyiJ9BqiyIJ0yLR7BZBsf00C1AtW3fR3vKqfYMJJmerBSyWyIP0uTmCAej/EUms
fPOLfVEv0xGtrHKisK/BwrJ644A9yY9fv6V7adttk8yNCldYEmT3NHcdXdjkHlq9Uqoy7mET/Ao7
WFQ+YxCJJjvp6ScjmNaCBdyl3zM/erITzCEIrnhFZJ7dGmfxBQVUEWS3X0vu203egmfT/N08Q9YR
FTTQJiqz2+77X23tGr+brbD0woLDW6vnboyuddTYdL6+vLYBLy39QV8ROfavkjd42mG8T3b2Lj8U
J2mvDIFo81di10vH4+6SSC8rkK1h9bNnbgsTKcAPiD3i/jdLbx52RjBC9KF+BLJO3mFMOBan3ezz
Xm0AOC9AegHGJFBbXe6/PdTgYuqwAdFxBnYmDYqjE0jH2SeufNfvhGk+c+Fb9rgVG007oMgBe6D/
i3f5ptjWd6XhzhgGk3d2OAuLeSvPDhqGGgiG8OQYV21YI+kx8why6lAf27c2+mFOkMuuar8dID1p
P5L0U5O/60BLsmEMFRpsxsbos5fbb8b1j2B6lxr62wzMg59yucv5aJpZO3ZSqIItHhMv5p4ukSiA
WTUC4RAVwz3on1zB0A01StWolkKtzEHwgQJRUWNm41+s5MwIF5NpY9UrfYeVGPQdLCOQ4U38f2EB
s4J48sBCeKWZaLZp4xSQVg0RIB8K0gctVnPbBHOySyfUEImgYGiA7wKYMa4tAVTfUA+xDMYBhfzK
SukO+N29lmIIz65/3jZ1faUzU+hNKNgNACn48wWysroexyhU4rtmeCvrra4J+ktrq2EKHEA6MbQT
XyE3i6qPZAMEHhCrdUn0045nYGoyd7JFMT/7uPy+nVviDi+UaTrbLEAqUMSSNyWTl46OC2yABwhA
L1rWijujhAXdUSb5iOI/l2Bkalsk0oBlZSN9hrTkOybyRUHW2oJ0iKex5gIs8aD4ppUmCVNasGGp
9DE17ORQZcvwhKZDByZK2viLEk9/XREBcxzuJDb4go4jf04l4DEqVAFBzZBm8cZ0KrKJi0gU1KyU
c5kZ8HkyTn4EXFxQ04Ixtx5kjPszxmz7Y9nVO2UBRffkKZ7hocLJakvEw5RVC3S48KJf80qmP8P4
jnD98vCXtoy7LB8xL61uWT25249bplbLqIJ1ML9ux726k8QV3ev3DKs+M8u86iyeiOS6GEdlYatm
AtHUiw1fwvwN+qvbmrrOg6j8s+ZC5wa5A25aUzN2nYx1Th+xxt4P023BWeZQCTOpw99fvzgLECpD
mxwcYDwMplhoVjs6KMLNbFL3qj0Vu1pvl+D2pXV99ECBxRgHHXRrrklZc5Bu2W02meGQ6m5pla4S
f/s3Fhx0GXDu0Pliu3r+mZS+rtu0N0NMEXiT/Qw4vOCOv14Dw1yBYQtIApC/8gA5KS+NFtMDAKDn
0rOlE+jipoLS48rdfmGC87W4ghRFruRWmGumBzgDxi/vu2l7e6dWyotYiI4QjYmdAhLOPP5sq2yt
MJdmgBV9KwcNlJEpSIYxuaOjRWF4TryPwdaEwVCRXfYJuMseNy8S9i9CYLxel3Y7s8IMZxOzYRNl
I323IZ0NdjK0R+T9cjAOfeRqH9WmAUzhr+FXNlYMojLwNepocfPMk2U3krIikRmqUu/r5Ked/MBO
Q1b+l2Brr5MPGAL5KQgQGDsw35kc0qJ0UswJYGu7/fxa/FAk0MgWrvGkPneB4inBdDSqp1q9s5Ug
NbbVt9s/4NpH2eFChxmdX7BW2NynJYTqmSqpoAgALkRRPqRaAFO//oY6GthAtoCTEK0gPr3H9FXb
dQOG8UfZ+J70ptfVaWASCNg71YdRVvvb61lpw6KU9DWrwHjEHf7NWWY5oV2iWaFCrEcTgLYictxF
ob9ry/QACobyYeFZ7VsJTF06GpjEv4s00cjuyq6i0gQ0GGJIsCTyZCCmMmL+v8ZwqQ6JeTUfkEmJ
GGCvHzdWMvvHBPfhsjRR+oJinVCYVaFaT3TIOEpIVetSQCu6UoC/NMVdMuZUmDpibqzmuGzMg+bX
p/gR2cy+9ft79V7f1ccoFL3e1wcDRnHzA9yCx/uKBryQUlKOTWGFqjw0oZUO5d2YTBXunnZ0o9oq
txOZQdZlFo3ggVvbWVC4oG0Jaglkbdxz2mW6lNpzYmGwQk1/l6jIfiwwFYAJoPNKWoPpWeCza+6C
ewbLBAoMkxxc/6g2G2WJxsYK5UO6a5NnrfWGO+oPuFyzdps/ktirITUneGJXaq9oOfxjli8D24VE
IR0Gs2SfmS4j/jf9cVN/OAdGnC0sdLDb+vI2vzTH3ea0qjDwkcJc3hafTfmr6oFbKJuHTjJ9hTRu
CYYeZzwUUe53syVw4hV3QiaHp5j1GnERccarUkZhi+KjJmUFMQWAs8b3uSk8Wtax21aLn1tEsL8r
X/XCJJdxs0l2Z7FTK5wz3dchEG5n3287zvXrD//ErC57pJBI8tBBeyCklSs8HnUSe0l6UuJTquaC
47C+c/8YYf9+9vhL4MAw4ggzYEPzHdykXjS+9MV7pCduOz0U/eD/tzVxZ0EBBZkttWxNA/KfZHQt
81tCdIGVlVeJIcbRZgGcUzP5hLWaDG3QShNWtH7xhkz77TQAPSktxNxRAn0tovbHv1gXKOPAfmOB
8IgPBk1oUkY91ChQBPoB6pm9OQ4bpxVpMq/cXVgXFOXYrYlxLc7Nm5IUSQzm0JA636z2UbKNg9mU
XktF7b1Vr8AMJ7D+wFVdiWgMxAFADRrUYWNl6LuNbmZK7zGQHhJ9wMM+xdrn7f1b/WL/GOQvKz0r
izSxEJHl9fuUWH6hKA24ZvT7ql62QO9tb5tbPbxn5riNrIolkRwZoadqjEFEjScl+uvpDDAh4ZXB
wCiuffRZ2IrPDpah0x40I5hLlDP5OdMMt16krQFiHdLMAndfdQuM9svghzAM2Lo01bUkJRaFKa3p
d02EyVTqgIP6ENNvt7ftehIei4KGNYBiINlH3Mc9nrIZS7kaDfhM++ppDKq7GPfEjqlXqV7itUeQ
6rCGhrU1N/13a4tbBLzagtWufDt20NQvnmNkLNwVEk3tlMqDAs7TGAgM8oaoV3AnrjgjyEjRFGPC
BQY29nI/y5QOSm9QLWzywiMpchAzIFrjZZa1LbKP23u6ZgwTSojSkZGgVsi9I0gPBjWtci2s57Q4
dfU8Vm42d2o4jnYT5Cmpn7XJmEfBGld8BizfFtMDBCwdPnq5xqosJbNIbDXEgLpXpD8TU3cL8uxI
b7eXt/K1zu3waP8qUrMykgw1jEvNLfJ7qxAxeK+0GJnmOabIIDQLkiMemim3DkHhLkIOAqjksC+f
p2/mw/yQ7kmoBfMu7iCI4ooC2JWsGaqXOOBwFAiiXA169bNe56jEI45E0Dw+YWwWGCcLPaUypA/J
I/kttHjtKWiiwOERNaM8c6WXgDFD5CLVF5XAsmn2aoCC191y1+yUbXVPnsxNHsx30ZNwBGXVLop8
EA22MdpjsH8/u8maPMpRbUR9ABFWoBdv0fxZZN09Kc1jMjR/HAdSWYme78ZucPPxo8qo15cjNAqz
LnEXiOO4GFPzYrkTXATX8RHGPDW02DG5zJA1zMXPfpek5tViAlEcNpS6S0r9vNKgR/33t8GlGW75
UjHTTHUQW1Jq3g+GjZglW4yg6uunfpnyTQvSkdtn5vpsGqjGIKGGghWGjvj7BwW4hA6tooeZPriZ
tSkJ2TS65Nbpr9uGrp95NAxU4H5txp5o8l0jotdSX1atHhZz8qBQBTCoIkyi5you72RKvMaaBdcO
u1YuswSM12HGGH4M5V2AYC6/mV3NaTJlVA0Lqdnr+vJTgX94dh0/ta29A3Ud5KBAiucStXy9vdbr
SV2sE8cVWR/w2xaqj5emlzFPF3WWFDSWHOjyqcqu18rjUi2ffda+QxZ4003pzp7Tp7FeWsEnXV33
mXHuie4b1JuqiahhNUivqgIlozED5IBIqds1JSTNjffYVDYpY70TrJv96astR7j4P6Rd127suLL9
IgGisl4ldbStdg77RfBOVM756++icc+ZbkpoXs8FZp424OqiisWKa8FFAvYTED2XeidtPBnzbAGH
t7MV147rB0OaPjNs39OqeFTn+L5Iw6MVajsgeDxoCFmcIAGy3dhXT4KfsnwMEDlgiwZZPwKjBeSx
rneqEcYqQe18cqcNmwShR9ttHcTmrrUHcs5eIHFN+XOJnPLmEPfZnEIi0OvMU5bqf6pomJ0ejCbg
DKgBSZ8qXhmVmZP3cFRTH8nu2Kr9Js7qv3kiCT7G8mazLVZcbQ2pKtJVri8Ya5GVGqFOfIoKa5SZ
TmXsy65wK1vUnVk7arZbgoouxpUWKyaxLCdKr03EB3PcUe4x4jin5N9cKdYqANsSQZLAb18VWS8p
pNCgzqzdh+0U7Oa4mrxASuH4ifEHMJaoCMYzsGz19ADoQFE6uXaerJBrgXsHqAV82jUh9FXkbCa+
JEvwIiBak7X9HNy20p/rhsScPH+JzgWx4z57axqUyHK5HGG5Wfazl8HTGmFqJXmQ0x9h+2++nYkw
Hs88ejGoA14KkwZi5RM0Q8w0nUAsd0O78HBdH/YnFvqcieD8cBzBOc9dpPjR+KJYtVMbgasNZHtd
yuqpnUlh/352aqkG6N9kDBVfxVBCMvWwQfVWBXbmhHl6KqrsiXTiShl1YmrVnDKdJsVVqelZ+msn
iaDUVt8RjLGgno9NfwTu3B3OwhjYIqVBgKKd3SpK4mOwY1vh1XFndbJQ956Pg51uqnp6H2fM9V8/
0rV7jeFR/DmkexhkYQ7v7EhRz9PrVAqIP5fWJ+jOtijOv10XsXqpgDaCZTg0AnGtL0UkaaFPHVgc
faX/tBDuSPPoKtgN0+6vy1m1jjM5nG8GHCxmv5HO+o1RSk5RFy9Z1z1lIXnOaH3X5oGgV7GMdvD6
nMnjAgBS1xoq7vBWiKfukXZ1DvjHfhcR49KqzFdZGjO36L4NsYOwg7HIYyAVXRjYy+VpxpM5GCVQ
uX3a65tK029Q+zadpJKP6lz+ieIxd0pVEa19MF0W9/tMKp/etU2GFw/fUJ+sx65N7hV18NWx+yyI
Rh056I6JNVVuZLfHrKMDu5jbsdO/DcPJYktskbIkCVg/CmetQV3YAc0VxB7zcIiK8VBIyn2iWs/X
LWntUpyL4bxzBKASq57wyud5dbCq5DlC90EQwa3L+O/TzWMKBX2VJ1TCiUaAeR6s9JjP9P26GivT
ehfhAR/4T5ESZQXTI9Rqy6MBuVNpvxuBL+2YOe4IJumAvayP1DHVYhMqiTfq1Q+a9olLo+6jSJOf
8gzuT72guLXG0Za7Y5+Vo5uMqQj5Zs3bwqgx/WFin17/ghI8c0TmEHVSxV5EG/QpNC0MV06AGdCp
0u/rp7LmJs4FcRcIcBVyODWE+D3M0wZ9imyGm9b2yfCI7Xrv/yeMuzcz9iDLvkRAYfahZyW1qzaf
AJT2NPNungSfe1UxzASxKgEiGB4wzyR2SHpwWPhRnCHqtOPbOg83SGJnT0omOItMlAusSzQtZEAa
Vvf47Mu2S2OQFQSFjTl/1o15P4/JMR5aT6+DFIjQuaj3tfaU4BH5r0D2g86MZKJd28zqQLBWqrqj
pKDJ95ghsQzDQPDhmBXwDo85WYCcAM9ssZ8bhXKEdjAkaXV6h52EfQSYE2pFh6Grb6MONJql/XHd
VtZFsg9HUEdDVnupnJwjvA3R+vXn0QSOLICnHGUKHsFI8kmHNnBCBZQAgCB/vS529Uyh4H/Ecs9m
mOukkguINQP6CxN5t4mR/gokc19o3eN1Uav2guQBYK5o7S+g9uexnyc7bIkfY+bJkeJxm054LOoh
mZxEkk69aYjAVle1OxPJXcAmUVOt1WtcCmVWHVMKbuUxfg7AutICAv26eqsuDPBQqEcAIw5TBZcf
MGgys4nrhvhZNTnEfE7LP20uOMJ1ff6Rwd0AbMhK0mBDn4I1Qct+fq17+03K1Luhi0fBGyVSiHOV
49g0VQz+AD9r1Y1VgLy4eiZE9IlEUrhPBGqC2KpLqDRJeMtvDPuU9t+eOGU1KRA4YMYDE7T88mGl
DaVkgJPB78PJa8r22eyjXwWpsUOaxYJpyTUjZwkyG2Zc6R3nmjIXsZbDyDGLRtXU05TfHShYuhno
N1TgM9bO7lyYcmlyiTwBxnsoid9Gk4FZ2v6PNjbPoDUQmN26HJQYGM4NCnvcN7KwpJTbc0T8INHv
jSk9SUN7CwwjQZy5KgbVHAS4KFku2p6gLDCnVMbZjR32/5RuPIBkw5dLBALfv6q2ytiXAQK2bEhW
Rj32NQga/Alb0rb0gZUoj3FsXJeyclkxsG3rGJsF7gKaCpdfB/iE1YBLJPtRhM4qqd/tbrjtcvI8
BOXhuqiVk0PMxHhr4HrQtOMMYbDNsa3CUvY1QL0Slf6diL1FoLC/LmZVozMxXAA+dHIuDWEr+9jP
c8vB+FmPKkLIkehgfzJ/Xhcm0omF0OevfZkkfR/WMqY68VzURnTXTfVjWpbP1+WsTIEBxQsko8io
MCIF87sUFLRdFGptJSNDNe4sW9rYZnsf1bW5pUFxbLViFxEJNAaYL5Am4yMcTMOBmR50OxUMnqyq
fPZLOI8Lst+6kMdC9svgV5u+E0zFW5Foh2n1I54J4S6zUtlST+Rc9jvy0Jt3GvLHWX8fQxGUrkAZ
fvZX6zpoYkOZtn9Xp8kZp88OqYfg4wm04cc+mymdhjSBNspOAxwBQcfaS4bNuKd3NtaCgO8QOlN5
ZFA0m/+naO7SpZJdqAFaaADjHoHD9Zzts4foGHiaJ/+asdPwyKiiDFRlBU/MyhLahcFq3DWswqqT
1BA6A6BrO2B7P9spMWii6hMjb+i2OoTvs5NVbqA2EdRZ2LXjQuPz26Jx1zKyy/8VPuu3mfKWCPFA
Vnqhl+oxwzq7+HZTmBVGsGSMmtUHyTFlr7uzDu1miBwjcuqH7Cn/IxoD+EpWrqnF7OxMaAP8XX20
cabttsOW5+zVT5jda9/6wI0O4SOD4o8f4pfC2l63orXjxNg3XgfMW7CW/aXcXtGGAERLeCQCmzpT
SBonbXOBK109Ula9NwDNA4QVvqkdok9E0IeaATndWW4m7+me7MHk7BgSrGUjHdMNfRJZyooDMAnb
5QCdCR4NfrRCqbWW6NhP8ZFAuvGAPQMJkHyKyAWseIBzMV8V1rMvhxKtVSRRNvtE+12jA6bXALMw
AtBs5rvr32pVIcQNQHNAhIexkctvRYc4lMMsnP1ZVU8JKJoogUE2ARHIWftcJsIT7Ddjdc2AVVwK
Moahlu2cTj5JXfiyDDuWMVZhGi9TvNSXvdqNxLggzGtc3gATMErYoQA8FCOI4YTWGZnlpsbnUoPZ
I0OzLeXZnRUwj03BltDyNRpfrSk7FRXQxcLYafLBG+x/URC//BncG9h3EmjKEnzO0M68ILK8PFeP
iurbYNuVMVmrg9JaN7YWpmiuf90VF3ApmXsYU0rtJNdxAMrOdKJHcxvfD7vgUN4YTvs3960tqnR3
IojMFWd+IZXP+42kVWJtgFT9hFfE+pvtk8QxYif/ab+EfnukzxoQFRKgSrkkdszf15VemvSldC79
x0im3pU1TjtqWq+hmqeEAOILbUHguCYGRSmU9zBQay7B/6SysS0jmfyh/G2bnWOkL1QXgDeKZHAP
k4XmDApdkGEbLwXCNB1Uad8HhcD2DzaZAA0HZu4FHHhVqz3meMrJt4JyX0/gpO8jQV9hTY1zEdwX
GY0wnIM2n/xMhXtOa4e0kSdpD9e/+/LZuVSEi13wFOWa3kCKFOfYNiv7fdpj3e66EOYxeI9yrgoX
p5DBGK2qLya/R5dAi9VNm1WOVT0P9bQhnaikvnwHoBKgUQGBBXR7OLBLp5lk7RzmKr6/Hr607V1k
hftOMz09+XVdq9WjO5PDHR3gvdJZw5C/n5SJZ+qpa8XK5rqIFRvAYw0KJyDO473hG9GG3cdzhEwA
9Dih0ysvWdhh+fv520IUOHsUGzHNgX4K5+5qHVQAyVgMfle/BjbsLHqfNEHlZUWRr50MFPuA07fY
qkziGoCNktH7c/XRtIVjtG9jJAhIV767gkF9G+ksVs5s/lWeaytH41vu/Q702uZfLfijATpZvKG6
oouKK48xC3wWVga5tK9xriJtMq0e1Yljnzy3yl0kCSL7FdNSEQYC2wT45Bj95p7glihS1doNVGlC
J2vw9FIRgNSqCKS5QHnHKNgC3bJulcKI7aj3bf13OI5uq+jOt+1KhUH9RwLf8JXlSdKlMO59M89c
W1JvQ/XGLkSeeO1rAPPRQn1FxSQWH1xOU1POeUw6sM18Gt0pBaZtLOo3si/K+S/MQGMrE+1p7Bbx
n0PPjGJO6dD5efdOMAba/VDoZ9rWruw0hheS9+8fHGBmZB3A4IjReQeWoU+tBPLY+SGdHUYJVCr4
v7ME34cFUJxWbO5TAfA+AxHjF9U1sD3MYNXtfWYITgR+Vwfrs6dIlo46arHOLJMM3VtFxNSyck/R
sgWAAMM7wrYW+6JncbpiKh0cp935QZr6Q5d6swJUmuoXiSaBhivvDpwBm0RGwRIDglwI2dhBNpol
vht2Hk5BXgKfWsrAbKgXN0gtb7BFL6KNXrlVmHzE3KOCAW+YI6ebNFRanzZTBxCI7qaazXfkk4Jn
Z8Xg2eIO8D/ZaBJyg8vjC4oZMCBW0/kpFvfA4eJkVePJpij+XrWOMzGcJtiaUJK0qzufavERuzQ3
zdxPWymeN8TIRyzYRH+wfvZ43fK/couFTZ5JZbZzZhu5jFfVirvOz2a5tNxYztT4h6E21htVAuUn
gNUD7WgDXSM+dBgDIrtSygvdBeRUb3tzHMzyLlJDK8FWI2iO3H5MU2wbBwGA2NTEjK2HNCXCi7Rm
0GhWw1MDzxs721zAQdVMq9Uu6nyrrLem/JlW92NUuIBwca8fz9o30ZC3s+n6FWC53gQWDPpprY8J
CNeSMVfSnsrgbRp1J5wfquH3dXEru34QxuAFsWOM26NzinXZ3MWR1bRISZIZpKDpNtmRBykEvhKw
IYWZ51f/hfv6wCUHliAYa1UC2dzXT6opt6VY9VXQIUT7eS+TrRKBf3Ez++lrdRh38k3z06h26gF2
L5uu+pzJjrS9rvbK57z4FZwNagGAI3M9VEHJdl+8AvC20kJXENyveCYDzwk8BdB1ADbBXeJibNSo
rAMFq+K16aBIf9u126nAzBCAaU5lGQkCihXkVADLnQnkjjYy+j6yKltBLa09yHdsq2B0Z7d9rHci
5PMVBwXXp2PlH/PzGOLkRZFy7OYBugFnQHXSqbxTwO/sJJoI5HPlEC8EcR9KkutBzgIIGuUw91Kc
pNuBxqWR1FM9Fz/LXPl73TJW6jHmhUQuLgOBd4qFqK9TbD6BLNA/RTjI9G10By8AE0mJWyEC21rz
iRdCuVdMj0IrV0EJ7JNfc+SoHgBbPyTM6mDe2C0rYKKAKNx0SrDJqCf147rGKx4HwDwIRpB9IMji
15pnrbKTIMM+j4ytQxpiElZ6S0dgPloAmK8AySJpm+sSV63nTCL3UWe1y2ygQMNQdWkLvvajZuzq
UERDtaYXQISZj0G9Fc2eS0+Dlt+QJAQLA9SkkTOO+TGpU+qmkrQHsdOJBBP6B6LXjf10zr1dvNyc
9WQFpmdyqe18HQ+UlvyZzMpNC8DjCVs7q2HI2TPKmQwgCoxqVvrO75X8UEb0Jo1F+cPKd9JUgtUd
dLjhq/mY2FYrY8rHpPPLub0b1XybGcA41CtRi3bt0M7lcKokUZrLE80RLU4Hu31Isp+B9qcBbsF1
s1s7sXMxnEGMdoratZx2/pzqOzspniRKBDnwqiaICjH4gkdusboZFKqBbYG489vwkdYUPYzOHbPQ
lbS367qsfhp8GQTZmA1dIKBE9ghwVBmC8uKHVTAwi8iVukJwYitSgHby3yvEt/WQlVpAqMMVsoPo
GQw3e8vOfEu4UbiCB4WXBI8X2N0Jpmp4HBmSTxEtNar44S19bbDDc29us03sBZ5xyPfjMfT713CP
evhRjAa18skwEoVxB4aBBm3Zv5+Fo1mmh0bXY9LciECU0OWyR0bNi6XwsW8T0e7kmqbA/cAAHTMQ
LMSyEz+TNlI6VrTBHB0jZWJ4umbsZoXb/tSpoxzoIUIFmFX8A7B679X78dv8fwBcQb0BIHygRsNi
D+efyjrXkq6gmClWjqUxOu1UbXRJhHCwYjcXUrgLjbWhhLSKJPsjhgPN7Idm5ps5FhGgi6Rw9zmY
7CGbmZQyfJxASxbKnTMHr9cvGjsQzqHbKkALURRAfwYFiMsPVoJpQyprWfZphtUvSpGK+XIW+xb5
iTG7/XVhK7YIrkFMmuMyMLJs/utYUhGxLU5fmaWjNT3jZfYke9p25vP3BSEhxi42TABzMdzR2bWh
ZpHeyz4GcZ9Qo3Aa4POVgbmhhsAjrn0kJE0oOqIQgQYXFwVHdgzEJD2GJIpd2gSbI84QVI92VYv4
E1fcO2BZDNTTgC+J9ILTiZIIvYw+ZTqdlOaUaKLmI/sDvClgJh1/GXtYDBP60hRkjSZtm+oztgDy
uw5PrmMUdEsV9bfZKfdg/ZEw+WW9T5by7VERC1rBbQCKCcOG/AB5aod1XRqh7CfgWG1ks3T6UkUq
Qb/POQ5G2nNJ/BlqfUyyhsp+8Vc7ThvVSzYMz6vZKr/oPXqRIHwQpWLLzwaROlJd1L8tPGfK5an2
sponVTHNfj8Hjm7d6KIUQiSAu8F5buWzNCozLFDe1cU4OoALEhFiL80cWqBThMsJtPLF4lWfYm1i
sAb0vyvLs43XUiP35qQJUrxVKUCbZzGZBUJGzgJjszCBYVDNvtUWG5IZv6q6fqmqSlBlXykKQBvk
6JgwQz8fRcrLb6IqYWbNbQFLZwsCmplGm3mi9VZpOvkuLqxnU6mbO5KN47ap6bwLyChtqwmpfDGF
8bfbV7hzMvqI2DhGdPCFkH32ZFa2Pqp9IqFBPsSBhwALENyJ/ve6Q1w7WfhcgEGi9rsMdcs4CTtS
4mSn4rWtQbmXY8Xn2zEbGC4RYSK/BCM4cCIuTxW9hmbIB23ypzS4GybpLwBrPRKU79dVWb5YEMOg
YzG5wJiMmapn59WMfWJa4YT+az09G7WceuA136VVijl9aiGLBBLkdYkrN+xCImeWUZCCpyvqJz+v
KpYhk5ex7H5+XwbDDgGGDQAmFz5Qb7IgrijaZEM7EAd7Zn9AzvvruoyV4hTANL7mZli7YVG2jmos
M4FQePCrjbFrNr1nHTXdacAo4tLNNDjVnxbA19lhNBx9N2/S3pMOInBDZgWXrwwGMkDbjQdG05eA
VHFQJmkvSSBXwPD3+0jk3umHhGBQUf/Rkqm664wsxoCdLNowXvmKKDejUIWnmhEec76/KsB1Uegw
T5Kng1dp2bDPwiwQdO5XMDeQT2BmHqMB4PfBKuSleZqVaVdRJLV+emufRq/8iDYoNW/azfipH6mb
AElctBW7vNwYY0ZbkKUX2JfjwyoqZ/gvU1p/wnhNgwr39Gyar9dtZ10GoEnhqRBU8ZfbSOMCK8Vz
6yey5ah6ukcLxAG8iOAFWDs+QM/JKBEjj2Ct0Mvj04I8r7Gj1gA8ZNxGYCdoD/OB0TqCUZaB4ofF
BnjwggeB/dFLm8TWKMOkxsIDKLf50AoDsJUhN1EDHDo2TJbsVMD0iKuKS89layA3QeVbYbxy/PMW
0gzQslJa+4Bl3M7qJkITggJowABJZjAIYu2VDwZ70IDAosuYgeKHSQtlDrMi0yvMXcXuHP60q2GL
ps51q1jOG7MOMiqlgEBht4q/VGmAeTWSWBHI+MjWBAlv8lK+tQxoGOcnoa4ncMUL7wF5AB9CsA2g
BET3XAahYrQRBZsswtS+7uhVs80b385tl2q/1ADQiGnu/QsNEfRgzwdpNK4zJ1HLY6ms7DQ6jSO4
jBXtoNqBkw/mXZq2h7AP3SH/LIJ6X0S5J+mN4phh46jFi+BnsJDkwkShON48BGAqzhkLGZf3IkTR
zY7sPjwlFFktGqvDWB7MUUc5Myw3hWK89SFKtzlxQkQzAHA4tuHv67+BieB+AtvthkkpGHyS+W9N
0WktyCTTk40XqrNfWyAZdE7TCS7jmk0B+ZKV3bHeArfGtWwScGLMg1lTsPS0t9preypcxpHWb0Lq
zHeSsDq9uClAoEUvCjBJDLUIwTp3tJbNwF6AHjTP9Ysm5b5aDO91RESubXH98bIzUnpYL9KshSVl
wTD3nd0wWO7Er/z6NxY2ht3wAh6GTXEYX9EMi2/oe34nHLJe+XIoxyA4Ayg5JiJ5vlrStbo9prLh
R6/SU31Qb8E3+hA8zyA/jv3uENyEx+ZNFvmGxYPLRjKwraTg9qDEyge2VmcniJYLy28GVNmJ/JGP
aIfm2l1YAuEkHrZ6jkW2vP0Nc3aHMt6O1V9J7jGjKW+uW+7yC7PZIzZMhTovYg8uRbLzsCwU5K5+
q9wO08dofsyTaENmqe2lDPbvZ2EptlVHbaom8GiMLYD5H6VcVN9dpi1IvJD6g4f0a4+Tf6aMrKls
CzhLX8U1ZZNikDZz5YO5y/Em6qJruKIQOJDwJAIlEkD9/OBWju3cbFbx+XJQwWxlYNLMN9GOHuSt
sgWIPSPWE3ymdYlIyeBh2GYsd/H7QCktPQ6BySzZmyS/nUYRwcXy+UDgi3vOsCIxCMOvx8TlOJuG
JJnAA3wHDdIhAiCqhHabOrzp3a9K/TaNGoKYc3ns95wZxTTS2QKKgIWSfLmXwIwFagUnHtStLMRR
WrFxBNTgUGOMDdqizhsaRq9kRWv6wP4HXpIKKGhrB36fHoRiViXR7fUrtewjYgYfGHkG5hQZ7iYf
dCIV0vvQKi2/9NJDfZveEycG3L/m6OEXbbKY+XfpxYiiYJYcM4TwoCZfWx4CYyI1sDd9uf+c5oec
gF44OlqWaERh5SQxe4eWNmYhMLHOt/BlIHvaUQM5SpodQEjjRVh/bNSX6we4og0iafBcw0GuIK1T
2tjIdAbDz4MB6MqVm7d/McHgdHEsiAQX0S08P+JbNhoJKKAFNOU0Ar1KlhrDz7pHieS7oesObYgl
/ii4SYnhpTnmssNM5P6ZU70MF9CaxPGhmMPiBd7p9kohDU1RG9jsKQ+YKKGefqPu2z32JrZFt1fE
nHor/uNCIu+Cc0ludAuKxofgbx859jY4GJ4K2ubplvyfqEC/QnZeSeyDMJwnOKwFyjvVkiBRE0XH
y0rerWOyb17i3FHug21wSu6n2xYcbjFmnwWHu2Ki5plYnsUtjYYpakyi+1KC+ljmZC1xDJpurpvo
sm2PVJaNsjCcfuAb8slYX3daY1iV7msP5W33CZKybTM6xc6OXRvEHpOHjlnvKIg7hW/BMliCaAwO
I4DAqs8i3q2HQo3yNNH9Pu5BqHQjxym6Vz+BcbrvJioo4q8ZzrkwLsaPEDu0thzrfh1nTpn+nYdM
kLesvd0X+vAvgW7EFaky3dcxo65JlZtZDcJ1ep9hwGRIql2AfjD4kFyiYS8siZyeiLgdllx77HOe
nSmXWxeZ1BZUhZrqSXY1lyRuHToy0onSK9z4FNxrgF6vfV+nbpw43VP6w8qc8a500ztRHrd+4ojE
MLeAW8PDkht9ikkwNdT9oLwxsZsD1lTvuvF+IejwVxML5f8VwRV5B0nXmrqNdN+6s3bKhtwUlUPK
TbQb9wmMl3EDs2JMflRu0l3gDjfjRwpSnuu/Yl1PhMHAnkZhmw/Z0L2jIGtlP0J9UM2HaBKRrC0F
oK+ANAkr08iJF+P1VdPXTZPbxB9QRTDLtzp6/64GDDwVARlbE1vmDt0cTKFcy9gvB4icRv60xeN1
AUtfdimAaXgWI4ElJAUSI0Oqyz8CQPx2wV2DIaHrQlaSyksp7FecSWlkkO01EqQ0x8lV31GqsJw2
A9cw+B0fIo+eRMHsSoAE8GAGM4BwE3VdPlwpWi0PU3A8+liWP4Uf+Xbcyx/jg3JKnmMn3gzoFr4J
lGRO5NLk8dKCywO9XCTqC96pvBhmWrM15eCu+qQ32idNPYD+gvmJHpLDuAmc8oEULjDmpr0QUHJZ
oQByKUtwVdv8yjYvT3hGjqWTDF08+2nYaICvRGHXTZ6pW7viqYYVo1EAecBg3kC/tqCRy4OmSSId
u14jm0OqPhv1V2GLEOVWnPZXBAgMFOQKROfBNnpqKK0FrEgAYDj1IcqcNneynf5jdgMnoV65E67u
LoMmYIGhOoBuIUAVF7FaIhlFhtWTAeXP4EgBRaBs2GorYz+VNNR9XNsTFT8VeWk1zHVgDwT1OwbT
f/nhGrPt5ljK0BWogXa2bf4q6Afob/HW9LGmeOq88jF4B+g8SDgdrIF7WIAS2O0yQsX+Bvp9uC8g
41ms1Nl1q5Z6F/Q+fQ1+EPAwVzusC+g/pz+BZwMzPbunLuCter90xVuLy0AcwT5qFJg6RqkUVcVL
9TGUbUVKjp0bKzD2dJ7fKganFZbBY0uNl+uarsliAO0GYBIR9vODQAamLzVAzHV+VRiHekxLjIeX
fqfpH6lGUkHcv3JHWK2DGRIStMUdId2Y12OEmm/V2eZm6MsO2I+kejXyRoQ2unQ8cDiQgbYOCBfR
/bs8wyG3c71K0fTIs9mmW7VJgoMkTfq4oxImPg5xPun6c4sydXLfKPEs6tAto0U0i79+ALJDthp+
KT9rCppY4HQCfFfmlvYP1N9doxmctOkcLRgFj/pyygm2ymYwUIOGsaKYcCkO4ZlNB63UkWhUn5ob
Eqd4MR/lewAKpa/9RoF7JQcyoLHl0O20F47TLl3tpXxmZmePWVTE8pwrkM9InOk+30aVY7oTCjPt
rnsLBS2tZYhxKY3zD32dN4otQRpNTDfCCJv+bdoo7jy5z5cS9APbERJ61Nat2XIL7Llcv3lLcFJO
Bhf8xmFByyhgMoAQX25jr3e6rXlsd+bhuqTltUOpE3Tr8CTIXRb8esMIDJkhbgIfRql4craPZ2s8
WdVYCLKWpTNBYKHLNkMoRx2GL5dNZW3MjUwUH1hgDniEnUr5FYFYYipqgYNeUQkjChhwYg1qVBE4
F9kD10GPjUw/hQHIObN+Ip4KHgiXtInItleUwnwk5gexzQmWRZO7WqTM40ppqs4HMvebGui/1T47
BRWAu+paNNSy5rXwsjPfCIRmjLNdXiO10to+r2T9VOCMH0BZBDjmIbW0F1PRgpM1hHHqZDQhDAUV
4NSb63ayIv3i87FLfnaJbcyey3o3K8CrrTw5HL2ir++S8WkMI28uQoBb7q8LXHGSCCswZ4L1dPQU
+YKupIRRGJgtMO2pvZsBH1am7zU2yzPd2ATCiHvlQzIOMcBSoVUHFGoW6ZypZ1HaGToF5tWc6G6v
kU0T32ax6kWlLbBOkSTu8VHacNLipoGk5smkoadmTyBINlTB91q2ppmrP9OIM82yLHISFa0KD0L9
r2WiZpfsJupFAHRpDukxejI9EZID+6OXIT17X4CqgkKrhiSCc75joJjNgGKIb4elG+lwWxkqyFjN
um4bq2KQPWJfF5IWmQNW6KUCcKWqP1W/QrnCoFrsql0u+FIrORG0ORPD2fw0lb00lDjC0utBEmu4
xegGXov4Fqzn+3YXPogqZavGcSaRM8MeuEbtAORQbIYnjpp/lv3gFirKHsHz9RNceSUvVOOskASd
2nQlBGGZ1x21d0m0erEuAJiycEbogPN0OH08dX2mZqofp5+pBUoyQX9y/aT++fvcSXV9ZJQJlhVB
c3GKzOIjVuqt1iuOXc7fnfdkFwm7CP/RhDuqOgxaucuZJsahlQqnDZ/a7PP651hzducyuMs6j0Vs
xhVkkDiwNrYRT26nzPkmku3u1IK3+SfYpwtBWXb1EzG0G4J1XbYAdOnzMloC6G+AULMo9zktD7k0
Cpz46ldiE82YBQAwBP/oB7YO+PsJC2OYsevbpyz4bXXHVBUBq635AyQqKsYe8O5juvlSkxIEJOjQ
RaqvtJOTpw8VujpBLSJTW5Xy1ULCNgn23jnnZqZZn1uSiUWpTN91hulpI3GUXkQxssSlgcGhv8/W
IBhDKl9trFOlqME5p3wxUw9+fUhvrV3odjt6zG/0u/RT2sX78iG/C1+uW+GaQSCzBcEtqn/IcTkF
pXA021quFb8K3uXkpbe+izIJxcCgi31TA/HLwhpmW8V2VFQqftLZrt2k26x9wE6TQMqaFtjEQnGA
bfOD+e7SGPAHsdMRg3hLyu/SAXA+rS54flasGnaGISLUIFAB4CVIzWBYBfpIfqOXrgWgmIpg25IO
Xt+IRK3YHAvMYW3Yq0fczAV9LK1DvwbLeWr1PAcfofQUZQ/Xv/pKoR0XB2Ak6MYSsEPx8BpmV02t
pDYKGvUotFeu9lc51liIUTbVLnP7yZvdW/lW3WHj0gH+guVUT5EnnGtZqXle/AyeOlDJZB0fDj+j
2dSHwHDKp9HJ3OQQ7pvT8Pv/wHS6EtJCb5aMgG4M2xCcuc8D6WI6wBy13bSZAP1kON0Ohfed4Rkn
bEbQj9EvnqYbEwXQne5dP/W1rPxCOvt1ZxHnTNogHCjUZQV/7B5tpcf2OffoxvIwObjtDplX3lHX
usn/RZmfnTSYa1AiB9nqotZbm0ZlyxA9IrSItRjfuBTFTuuH+48MdofO1OuDWjIzDYdbbJTduC3R
41Q+/6Ne+xqDJPwRjZuNfRCWdlce0wv1uO9qx3DeagQHUHth7WFoZzgaDyx8YwMoaeDqWABVXHmb
Y2oDrIf/6rv+ozj3XQMyl21Y4XAHAMihbeUY1m1xpz82v8wHgqIgVnnRxxnvmxtCj8KKLPMHXAB+
oTtXN6CpMgBPBdK1nf2e7dksGgbf3P5T24sqB2vh8bksHv6PWIUkKQaeC/rJllNabKNu5h3QkB/D
m2QbnYJHUU9QKJJzh6GtdmE6Qr1+m/maC2SRE3gqN4Db3DEcxeQkZF9ec8AoYbNJYgQXC1/fjaQY
jLZgB0r39k+0ILOXaNdj/Vz2rH3xFP7o9tL3XzBMjPwjk71wZ3eH5GalqxNkpsBOQSXGsXNRCXRl
FIBxEv8jg+l9JgMB7VCAzAx4CLv0IP0ab+XI1ffjje2WG+0XyTcswaFPonl6oVzOL5AinFW5+t/z
DNAkCDHHn2CmMDukj+Zr9aS8pXfkXrSduBIUgKuLcR+ir4nJRi4oSLEAnpX9iKBArQ6mNL+V1P59
/eavisD8AeCjFEZiyZ2oMmhNMBGIsNRsqxihW5fUuy5ixalitoGVtQB+wiLEy49mS/lg9HqP7dhJ
v0lz05vz31UxOKpWbDQjdeRJBMS0phTGtFh9ECKBtnIpMbcqk+QjPtc4qn/CANwlZUYFs3srVwwJ
IqrpLBdB+MH563gai3aeQYVUBhMwwZ/lJHOJ/nT96FYVORPCKWJrBbCXgMXqo83ukQRMINH2uoSV
qPBCDc71RjQuaWBBwjBiSok8qp26ofHPNBcNea+dF7hYGf0humAo2l5+ExJo8thKECST+Pcc6pXb
Gs1LZ4OG7rpGIkGcRmrdYtwj/x/Srqy5bZzZ/iJWcV9eSWqxbFG2EzuJX1hxkiHBnSC4/vp74LuM
BLGE63xVk5mHVE2rwUZ3o5dzIMjyZj8uf42k8mdTtim6ZtRo5/EdFGyhoEtxqQ7w9mLgR4JYyVmq
XVm/a/PzZCR3uvnWtlVgUknhYM0QsLoJY0a17xqEawKXSTItaK0nnvnTota3KlVl79G14hsQRP4V
IpycDhA2bCaCxaQqguXXFMaH7s1V/OlJeQOYD3a/1G29Ve4UGRPGWhJ9LliMyUVio9OjQzvOoVs/
ozaWbHLgKAMw9jeAe0Lz+baJSE7zAwXnLIwUpk6HmNMTquVBbyvfmmUzKatGiBUC/pxDjV3saneg
asqwjAvijeZPVxf+xEhQKzIYsTUpmDXnK17YO8SrSjBCUPhgMwQEV12jAe6a+O1shVP/WXZ5XgfB
ToIFUZhRFh+OMe505xBQIGXd18l5s9Fxy4Yft7/IqiboECC2oxB79WKs+9EaMuDMR6A1BhkbVuRz
EFHTVuIbVk2cb3gD+ZH3/sXvYhMgCxYtOEpS/c/QbbpX7VfzCLTkU3PvLccWLwsd6LlKKJtUWbM4
4FmChg3cR9jsEq5W0maDMRG0WLrSBka/6afWt0+fIBos6EUDOdt08EAUbIFUJtg9Sy0CAaqfmi8m
OI+sTOZc13LZCzFCJhTPma24SgFFNvGuwrjptHfvkl0XakAYAvqod+d9Pq/EQxdWjmcf71cJnjbp
tLoDNxzMz3y1wfjuFrJn34ovR6KMegVH6USTXWi90UL1RtXGFJE2flPir6qinkwv3breXW7bJ33q
JTF3xdgv5AkJUU+UtjAG0LC0zWNKi62F0Rc51cGqFEx6YGAAC3FXEaq2uhi7Hzi3rviG9xUgGrFM
aGmSG7Vi2B7Q6AELi8fG9TiUY7ZZ08UAAzHoUzd1waiZwV8YNt8axNwxZp3F8b5RQzCnAKCIqPlA
gHJpFPe1Lt37WMmDAMkAI+CrX7ifgivVpob1FSa8o+xBOcWH6sT25m/ms8O85W8KEhbH8r7e/4Vq
KOSg3Ae8n6vBwmQgoMYdLTWqnF8FSrKgOPdb8/PuG34VTTWeegOYVHAMaJmMwLqGkHwZDl5MA20w
jgORte7WDAGzYriqFnzr1a5CW2Xdoi6TGrXz0TDekvrzwBI4fsDE8kVLbENe+W7COjI0xADlQuju
1FfvXrs3H91q22/rO/WhOcbmzniUVbyu1boUql+61bkpJ5NifBps6PeV+sO1F8kFur6mXAAiHnYh
XOwcCZEh1maljAuAw9iZ7rdYLja699n+fO8RUgDSyFdV0dgS01VdTQhTUFaLljmbQrNzvKBtG2wA
uQrZfNaouShOlwTfg204wbu1GmPGZC4AoMknf8mfmHqqbFkgXz21DwojgOegTyecmqaXSZrXsIXC
fHDab1NzH2dfb+uxMpkPRVClRkOagy6ILiGvjELvm5nzipB9Z9znh+nevRsC2zeC9kf7qAFn2y9e
vN9NeFvyunL/ChaeSgabMRlnQ7C7KP5SPWXTWwrgm9tCrh0etMOGNKB9sSpti7vLMVkKhhIRPlP3
3A1vZAENs3kobUkfcu3+IKdDYEXLG8RWXNezVJva+kw72DdAT6tt7E2htchy7TVN+LY89IBjQPfk
UoRCbJhcbYMRYfwOUlngtrbat1L/myuEMgxyEGyXXmOI9E01G4VrzVExp5vcMgJ1gTQmw7JZ+/jn
YgRtdEZYhn1vQCiklU+Hxs+Wed93tuTzr5S0sDWEHipvz+AV+zGXe/ZhvEIjPa2MAW+uKdRRlGzy
wM035c4B3uccWn+KJzMOx73sa60M/F4KFvI5xtjgJTkEVw/u7OubZe9s5u/DJgmaA9nKZp1WElb0
VvGmhZEDlAUItZfWYZUZVSbbGiPLn4PskWEurfiYTGvDMbQHn+1kxXTuey6r2ZcSBd/kNljLyitz
xDMaqFXA7nNLxc8w/KzvrbpbnrseCFC+yQqgPADtYSr9WG36fHP7fl8ntei9IfnjoHSOA0d2qTcx
7WqO834EU8e7hckj10pPVN23LTZiPN9Q4t1teSt2C1ZwPiiuGio2YIQESrdY2dRljfliL5kApIZk
yo9rAlKW3pyLL58XpgFc/2OmzLkKmi3mxgbVy8ETkPWhybJX4pnHLrMlVZcVzwIyPkCcAXkXS91i
BLCLyaKzmg6RSsZjCUKSgKggFwQAkBbENbizb2u18joFusiZPMFWY3OhmlcmwPM/JD+Vk3sYoy5Y
fG8TAzfuS/FMn9W9bPJ0XUcAxQA5C0gAooOOtbIv58LtI81mvlE2G0oMTkKpK46Mj3clFuDqo86M
TRdoKSYhal9aqC7o4BJoal/HDp8UK2PNCLFLjVIzNwoUnC+NHrdoHjFRAadm2SO69cwxfuusYVU4
d4zKZpTX9MHUGOAzQQqJWCpIswCTtBQekPHtCjgR6ryrFZlJrCiE1xuA/GDqAJcUu9xJoy1Jn04s
MrSiD8FhvITIFz2f1q3sVbrimDnXKSA4LAxq8jz+8vDybNTstos5LMwQAncjKFJfQWPFOKD/92RK
5nhWAhDE8RUMIAYAEEbME0mlguwSaB5oJQ8hMDamuwZoqr4bmqfqJ0aUt/a35iUJpQRKPL5cuudL
ufqlmrFrNXlT2R029Jo7c6N9Q/thetIORsACFOv2iaQwszIZcylQCHjj1C0lcGO7aGEecOP6yOhe
AbrmV2TY9m0HTgPTz+Y2WEyKnkj2BRVsEEc6fuIC1TjPj5mRhIWrHDBlJfsGPBe/dRbcws+SAKVr
bTDnOfjk3RPT6b5xlaCkP4nuBqYBYkuvvsejyzc70InZzZPE3V27Hn4wHDIeJSU8GYSQ0aoezdii
d1H1XU8DNvgjeu3ZF28z043tD5jp2Np7jPubfi1x7Cu5PUTzLQbcXNwt0etZWVIqWDbuos7Ov+Wl
se208sSotfe8HTgLQsqSh9JZtonyanp5MDMjHJLl0FcIaqMHqMs/Tttvbp/H9V2//E2COxnMbphi
DReit1MUhTS1DLt6BvlVKn1LX3uuS1HCyU+JxyjGibuIgjRs/u0177dVWb/cfFUFE7Xg1RDnoD2A
q5s6gBg4I13sfOSXycYc9oPqN99arMBWz8sUTH2YuL50nGDVrs6EC1adpFpqN8mEg6R+/ATuqIci
1O6dZ/SKd+3gVyDazMMikEHAXEO/AfoFT/n/U1pwoO2ozkM/ztyBLrWvGaHxhT6Ue0P1Y8NfAMWe
Y79r2WT3DdCIOdcowBWkQGXrn/bfHyFYkVv0IDLUoPyo7V3td0pkD0duG1c+40xLwXZsm8ZKV49d
xJY6NEAuYpfPTcy29XCw9Z+37WjlSuBtgqU1dB4Q/66K2iAbG5wGZlQYf4bsR9XmPslk5V+ZEOHE
jBbo9KUOIUBzb+nLxJ7/Ii/BbOKZHsKZ1XUC8IcY981TKVobJCjAtFolsifqiuFfiBHyxwWQJc3c
QozVNj6CzmYq8jAurECVAUitnhlmLrESg27DVeepK3tnSRITCi2PZvOzQeWfKc+3P/5KWxCndiZE
UCepErNvNAjJKPtHc0jojXqQYsaN5hYwlN+W1vNLD8h/OSaodXVr6M5Bx6zz7Z8hU1V4zpVtQd2c
+8puQIJctD6rvmSNrAy4cm0RbzDlhH0clBfEIobZ67ScMkgprGJTp953naSym7tmHgDjx+Q09v41
ZK6X0Z56Nu2wZ95Fc1U4vlWqX0k5qr7RLWDuKSQhdlUhpKy6Y6Nsj8nTS2Fzn1u5m7RIs3QLaKuA
dLUr+u32p1lViEMbgOGIv9CEVC4h9VSXZdZF5aztnTJD3470x1g3H6bCkW23yYQJadxEqrrq7KKL
Epr5hXXH8sTP66dSe7mt1Jq9oXyKJU/+SvLEFqVTa/HSWjGNFOWlcTHrZ/9Uh9f/TIZwcJZXgbuT
cl100pLANDnU3DB0pU9qDSnpbWmrJ3emkXByZmWZFUns6bQY3kE1ipAw+ytZyIuq0t1tUR+FXyE6
YdiIsyOjGIgCp3BbF2ylNp62WAC2szd4Zk6P1d3ytd8VIZ9UbYHBaofjFgXcLVhifVCzbdP9sLE2
+POBGypLRta+Jkf049DbKFSLb94mS9xhJDUSIYwJtezN7Z2wBhjHbbVXXeW5GOG2dV6JcgkBzTAN
2YO1tfbtUf9BAm+nh+TEXmRTlDxeiafMOe7Q0ebkPeLbTam1hfYlvmizGGXYkkzxvc7N96VeOV/j
JLYPXt3QL7eVXD3KM6GC0VaY40K8ALp8i8X1PHuL9ZeslJSrV8qFNsbvMVfOgfXwDBYitabkFE1o
k6G/bXz3wEAZqPhH8e2QFqj7I9D0oTMGsjLlmrc8FyuEupSMRTZ5DjvNXebPVuxPgK/5i+PjCCaY
xOPg84JmmWnkBlOA5anG37r0H0/76s4yCBD+M6/s4kyGoIY1EiNPtM462aBRC9ns1Ug9XDBh2H8a
Be/6uWl8tXYlHc5168eDAoDmWPm/monPFTzpEydHzhsoWujUfsr3xd0frAibapOWPt0Vf8y/Cdno
rZvoB0BlzRXC6RA7U0kxfXtahmanTRhko3lWh3/x1dBEQwhFjemqm0adusLQq0uj1tSPUx1/yWI7
nKn7F4k2ppVwelin4MCgl9EaoId9i+Iujaa2fHdIjU0uoJgtGLKUxIJVz3EmSLCQxBh7O6MQRKbu
qchLINpZ/Q9DA3tJpT0W0/L5GVrOv+4CHgYIU2CXFwJCnprQbIBt2FpnhotjDLs4KZzt5z8TaISB
l4JSO/I4Xmg5K6QUSqmNM7iwT1nu7pnehknhngYmq1us3S8IACo7n2u9IjpA9hg3XjZYJ69ETwEj
ruZLUZdGAGIHlYEfLut+sNpojk7qyYBv1oI41ow5SSbmPLAfeamhZTaVm5ReG8VuY2yMXnlMFeWA
tU8rtGImI4VdUxT5MObNMFwLgcJXW5RlNvp5ppFRJHCI1ZT4mt3daQBX95VivtNrN/XtRZes+6+F
GPThMQeCZQsLCcSlkhQApkajDBBLx+yQmSzexJxI3sEQ6d1ti1nz+IDh5BSgHGhfrLaSZDEST5+N
U6sU4VT99jpJjrf6wTBYAgJQHUvNYoxeJpDTp1NsntyqaZHX4fGS5z8zoKL4gM2WoX6uqgNYb742
CbpCcXO2BVKe3uTIu5zKCx2j+Jm27SzxHTIZQh5ZTZoy8jmKk9qyULe9ENiY+9tfZdUAHBNfHlhi
Klo+lwbQeDneR1pDoySpLd8B9YwaDL2ijL7TxlYnCcmrCqGfjAcM74maokJqaZsgidZPRZHqDykw
R35RbRwkvmn1LmGCAThw6ItYIoGvbUyD2niERvmUhKpOTN9Rh3cWD/9MlH7P+uk1aeO/sG6+sITX
LIAxYeSX56iRbrbVxW2jXM/ouz1T6xH1CFkEXvta51KE8xvawmN1qZunIjWP5eQ9G9RN/DmWxZC1
q/RR20MrBp5XHKHSpinvTKNvo66Lj/2gPdeevgFAwK9W8WQPho+LL+ZQHm4tgF/B+XnFAkCtbHAW
Rs0T25avmLFEsxqgttOwJX+cyAEdp/mr/lXfcZqD7E+uojjvt/v2vTwlYfl++zas2SeAN/G0tjDj
B4jTy6+oM7tyxtGC3q3zUhrJbq7mzzcFEZPPZPDfcBY5tVLRk2yBDAo6U58smLZLM0ktYtVO0JPG
fBWKK0ARvZTRzSWQMkad65G6R6TWpm80dntgelJKDH8FAwf6nMniv+VMH6NzW81V4jgq0Poe4jrs
NTT4l+9KNz92ah06SHMWx9nqo2ROdiWzwlQpANvQMMRQhxigi1qbkFNVqBtks+6TyX6Is+TZTZbH
xbSemlj5cds4uCsU7JQvIgDxlvPTOiJaflk5XmovdhwlGFABzm+gZ31gKm+V52LEoPaNydjNTSFx
ZitXEXjPLq8FY5kECl8eb0pAfINGWRs5WaoGep2a9wPfiXD1hG2pU2iZJOisCtSRe+vQAdVOIe9x
M7dV8UlbYI6rdKMvc/tk5kv5Ra3MN6u18k8DQfF7pmOmH/hGfDzrUj/UGMuhHEw4TtBobTGU32y1
0ukkz9yVi43ZHyQF2KbFBxSHYtKhqLPcgZQmzsM8g0/5fCDFawXTJ66GXXO+r3ypB2rqbTnVPcVY
Y003SWU95uP4G4zubXjbDK/NHrSP2IDgeRQQBEWD0IrZ6hpam6ek/mOQ0PB6ZIq93/bfwAAU/IUs
jJrxlAqZjtjVIgVNZqfI8XHiRwtsi2rzbGEFmzVYNCoMiWLXTguKocDOUxH+LhOeFINDAdiK4cQT
rY8qIHmp/gbok91tja4NAa73YzQPbhH1MuE6ZXhaakPsNRHwfssaYztERqG7pgaGCcDWwxeLriCq
baexzTizmshQ80Bbnm2qgdpDlXyZlboNOA/PxHBFz9wui/UOE1ZGg94bvXPrIA09UC4rb1qQBInm
e6H3IBsNlmkmmLhiZFnRUaeJxsUNF6UPKnOX2rJpsjX7BvwEoPSxSnRN1lMOia6WxdhEsZakW4Pa
bQgoVyCRdbFbzj7KRuoWVMuWxDBWxfLJEyy3adcrlGkOGN0sz+kJeB+hMlUPmFQ79BqWiEERDF55
Sd69EjY/WEX/Tx6PNmffr+xVEEg0uFrzbHzD3C3gTPv6V2o222pij31m3dldfFpK64Etn/e5F7IN
4dWnouZW1j2QDU1C9gTMGFZZfP/8PQOn0/+qZwiXebHMNmY51HOq6b5c7Hu7kYHBXweqSy3EyKHT
ecnJ2EbDbDo7womPeo/Y0dB0QIotiba5rdKqPERErC2AiO4KPXwk8YD8FVSmGUn3SppuyJwHelKF
LJM1rlZv2pkobqxnxpESjXY1K3i4yr5rXvGPmUzHXJfxLcg04g+pMzFFOZF8ThrYwVTtS3CM+TPB
LI5h5D9bIG5IXNa6Uthl56CJqOwJHqvGWl3begsco9Jbu3nO3FApnP5Oa5gn+VTrorDbhO0ZOEFx
Wt4wkgXTilUbGXhi7p2uBkl7rhWHofNSSRYqESXepcoAvgKWCeNIrWK/1PvQ60HVAuf4F8aH7Ag5
GS+NipHYUFhKsFcTA+Q1/k6X6r5KF9CMVOmuJbLSxvX7GRcLeDbAdQdIvyvW9lJqdFOfwfqmDBjI
X5QGNcvpYdY8jAT9qjNJWr0WkT0U2JBaI2sCNvKlEXYlmEVGI4WnUN5b+uROr7dPbmU0B+qcCRDs
zmtjcKTFyNtBJ/Z9KQPnnmyGffVuPI1bLTBemySogv8HCgb3P5fvBdTJdQuzVsC+A6ort5yz29UD
/Lyw+675WKdogw5I8ZiB8TGEDfhWDbD4koNcU/RCIL/uZwIT1cqYlrHmAyEoX/x8Q57KgBYhLTdL
0PgYOA+8xwRII7JJro8F4lu6Cg4r19WhbRXaoIukbQHhssWMobbjqLXNjsr2tlcsBk0PztoCJwII
QyG2YAxjdJKqaSIdfarFuLNyGTbpCuwP8jesnmNGGKkodvEuj9Jsiri0MFqBcY9itHV/MnVq+EVT
qsqBpImGudci1o1uPxXMMDdlBohgdezUoB9B/jrlZrKl9tS3iU9Lbf5H6wkv3wLJiCEXHF0gonSA
10BxitFyWyQkJ0+3rf7aLXGODaDhYQWOF84FBcZ6aebUVMvIdomzoaUFypCxsDYY/C63t0VdRxG8
SjH2ACwytO8xV315VrPmZgPN4jLqq8X1rW6mWFmtv8dTf+yLUVY+WVMMsNPY4rGxXXP18SdCy96r
rTJqu/dy+kFs0GGmshz+OhmESphvBjsB39MXuXx1+NTUtaESZuFVYD8vX624/7oo7mPRGL9sJhlL
XdMJrIq8aw4ux6tyWw1GrLIHFm7EukOefHVjgFfWd7e/0vWlQXcXM+Lo1aBajRfd5VfK2qwnMdPL
CEU4tAppfW8oqmxbes0UcFpokCNL0q52bCbLjQ27MsooS4G9V06wBHN4bMsu9Qk8/G2NVk8Ns9Tg
jkalF4uylxoRMtEcrZQycsl813bZjmEfqqe95Cat6nQmRohPA6YZWkI1iBmdcgOHvgcbEAp3nf3N
WGZJNWTN8PC6Rx0Br2DeD7rUKVZ7pR2UrowA8/yMIZ/qmVLrQcvQ0MjMGrs8VSbbT+IPjUvX7WGF
HqtqGAGAXJGEdajjXleYSiLDLTCGrTzVzes4vC/NodK/anX5priyCbMVkVAN+wpgleA48sKRNtnc
JO08kw+0JuwZ7vI7bYP20+62gay8kQF9oJoYoQDMwnWbPE2xJZO7FfmISmrua0vY7ZSABEMJ7gOK
96uvZVJ03ZXu/KVYIa1mupUkWlkTJBzjpvrRgzwdjAMApTWCdA8/fLRkE51SkfzEz0K/lfYLNoMg
koO3908e84e96ZOvqg52hXRTBNI13utr4aJ+AiNFgwAzAWLnUJn6Su/jKY4ocICy3Aq95Ukxvjqp
9Cvy+HFpoFwSyl3cSJHHCdZSTg64NM3FPAHnUfFp0+vbrjD2KmMHtWPHKUYiXBdlVAKUCDjXkg7p
td+EdL60gQuJ5FusMjNzGPS+p+MppcS7bzsjvktMWb1+7TAdDfU1BNGV6XFsjI49qsB1VLevCSkC
FFnCuk8DvGHC23fi2mm6LtYCwYGF0hTesIKhtEmTotvS15HdaDtt8AJFfUszWQ15VQq24jhRBOaY
xVLe3OZzXZlVHVUZubMatpmrLDQy7+62MtfeEsqgAYq2JZrXV6U2s1B7NphljTbH7I/2l0GJQ4d1
/tKAUd0x97elrSjFIVFdzniH0xMr1bU6qos1aFWUjQz9FFc/FKOHQGCQ578RBMoWLK9jFFxMqGxQ
K+qFF0NQObFwdqoitABFHlQuyyUuck0nTAgCRQU8tUBM4IZ55jcKd85onyZVpJsdp94FAuHQH/Rp
kTSkVnatUHVF2Rp1E54ciBaRzEgYvKqu+SNsmwZVOL1jzQYAS9WGvsgWE1bu7IUwITPQBy4qhvlN
8anRf2rV++0PtBJYLrURXNK4VHnrxNzwNhz3z2ePOSh17BDrHQPqr4gsgaxNuuLiuUyOaQF+R+wP
CTe3SUis4wFSf7zuYHfdLt1igwhYEBD4lsiRXvkpCX4XzWzOYoOhR153uLQNDeEEpAygLrb85qGO
mm1yKL/HJw1rY+lmkbmMVQs5Fyd8tHECStAwuBVwKqdQ8QvQx+k/rJ22mY5yqqeVHTU0YeFuDSCG
w/LEO5bUo+GUVsOlNTBEPM8jYDYkb+ye8ya3sW9+z57Vh+VIj9YPGbzitbu/eJyJTtg1Z7vv3aWM
xh5Yq3MX9M13QFYHQ/ty21Cvr/dFJiJqOVhl2/Z6QyJnTDcJORQzyg5Sb88t79JQIAX7KjhJGKfq
iJZpYdpCMUoS9d3SHj3QheUbq7bVd7UzwI/nuKzCQp9Oq9+lA8/gm1Vn2MFfaIpxDySUWKy76nhX
BnO8sVbSiLWL5ce5OfvzuDwldf/4eUFYtAXvM8hE0JcV3lFdrYH7p4mLyGL0t2vQ42ItdTDp8eeB
CnHP8f9HFQJj1Lr4FHDSmUxEg6ASE7K59QVI3CBjAWZBIuO6WLESPi+F/Aq7LZjEF26ealBTca2k
jCY7To6xVVSbNt5rizZK/OaqIIz+oCoLhDgMKV56FFcbU2akUGmq1HwPKpSfjts9mQaRMWN+lEMF
k+SFX6DZo1ePXpzwlXTKWNmqJInmoLjTAyPEyNl9DiLh/NA+dz5HOPYC4954b1ss4GJuHEj0tV9s
4Lex67Cz79ONVwXsF32SU8NfZy28Av7vb+OndBZzMfCUksLNQfdR5uA8HVvb9V0ts5/6nE17jKBq
qT80ZfbttuGuBJBLuWKsZ8xWLAdnYu7GVwugw3lgPLmoCgI+bZNsZe/KleX+S3n8HM701MpMJfME
PecDJb7+TzYEzbY9OgCyDlAZZBtkarrf7KQPhuvwfylYMLNapV61JFkS2U/xrj3UQRkwvwuVpzmk
CF1xIMOvkR6t4AEnO80HA/sxHw/Nck82dRB/NU/DKz/aYlf9knxKiQl5QskNfbVOM3No2M0+wEw2
sOeDGfCQyfbaHPCUABkwQxdYfZaI5od342Z5QlaAxMcaJ5OL3qgBB0QvN9VDF6UBUOh32m5CDaHw
7T0sKpT2TFfipmeCMwAuBIWsK1Y9NNbzbFjSJHLfhtA92D/BrVRO/nRP9+nP/OvwGuucBFMLRhmZ
2EqIu5AsaD2lRTZ6TpJEdc4UJ5zZlHZfR1pXA7hL+47s+5pag597Uxq/wPlhvVu3Ol2GcbJqaBhY
RwKIrAWDyYLvGNgymCzBHY6PLvV5lsTd2hQUHKMpw5nLJkBWUl0u61+JgteY7ar0RgdnvpymbYol
zpBs9CzUH3ny3j4mvT/vpcngSqC4ECq4DmarVQam0yRK010O2uC2PenN3/jDc80EN2EWGrP0Gmfp
vixb9bXbceD5Zs8Kv7/DPNlWlsGvMDhcHqXgJZK6sliF1xaqysESesinNdDB+wAPD9h9hQ0m4N77
oHcbXqsNCP5oYHzhhMJKaN1JLjGP6OIlRheRv5ox7YCx30vXnLJU0/s5Vo72k7a1Hlrgz/+aAusf
JBqhbHVq/Vv+K0v4loCTmefR9pQjQy97Ksc/U8x+dYMMOXrVNyDeozWKmv3VcsqUFQTAQ7pyrAvn
xR4JUCXiEJV0058XFt4+v1WVzmQJ3sDWYoOhLaQcG5LgCZYUb1qb/W7c7vdfyEFThQ/GYi3gwxuc
RdAZPr40Jnid2APK6allh1yT+fO1YGmeyeB/fyajZ5mqYWkvwStvCIcHfdPthvs2tHaxX+x1YBHL
HufrPuxMouDDrKnDPowKierTuNFCNJdD+q0A/UETFYcqkPVyVtqiuHZn8gRjnzD2N7coyUbzDmWi
FHgIj2mQJwE5Yj7LQj+2eK4O3aO6l134lRkfLhn5O+qWKv4IZztMi5k7OewkdfHwWio0Cd3UBUG0
PgMlEOMcRd08Yor1mM72jnrO58fFuXw+bazjCYH7fvlth4l61I1N5Tia89YZESasyp+IpLazakHY
pEJRDI3uKzi6Ia4cjVDcPI09sekXW2RbA+tf8EyC8AWVGhjeaWsoR/fF3unBctc/ZSF5qRx/Csqv
MbJI810JB8X/i+t3JlbwXI5btTWzNeWYt/dTnQdp9YqV9f9QiBCF4naMdSWBbhY7APFhaqLEfLmt
B/+dorfHxjh6ILBBgDILZkC83NHqAiKGyVruzcrIAixdDHdNajUHrcRIfWworiRHXfORGKQHASaa
BBj3EQ4vAWqyqrEZVmHNLACo8Uvpae9xvUjq86tyoBTMHGwOVx0zXL6kd7tBOcb5vqZv2fjTZH9u
n99aaMEECQaiMeh+Xfi1mTPNRstwfpjGw0oYUtwBE5dTlWwmAClvbktbu044GvQbgLOP1UTh4DJa
YhWrrhUUFtA00gHWLgW1XhcBlleAnKOzKS7IANQn7+OeIiTng0/VOqD05bYSa1/F5Tyy/yNBMLla
sXrL7TrlSEaki2PyyOriRe1RvvgbOZy4EFMaICYQPEOVslIfmgqHpWd7o7C+Nehb5ukgYz9Y1QcN
UptPRgGdTIj4ZDSyxetGmEDyM2PUL1gOgEGJKYufBRvrQHLDO4Ovx4EZTfjyccu0ecCSeVSlQ+AA
Grkhv28fl2jJHxLwybFLANI6dEYvAwIqum0yJNqEIYBfWvm1Gns/be8NGbebeFpcDJ8IQT0Q9aTr
TQlk1ktMuwnPU7JxwHiSL+NdacqyWEPwa/8tBrkeauLuNRR3SitQzNv1FJHCNw/g/XxLDuPjdADk
UbZXwZDNftw+vnW9/hXI0+qzXEkbLQWBtp0iW/0Bn+pX+g93kfjNq9EjaAVwb0Bh4N9oXYuboHbF
0AdIrSECbWH9j3ow+E5+ERYnND/dh/FX0wYO9QHisOPgoU2oSY51RUmO/otfgbVb/Aj+92dKDmxy
iiGvBgwmL343AFyWNb4jG1a7loJJfkzi87IjtjXFhQyH1nqb2JRFyZiXftZ4nu9RPCaB4fnzsx+N
D4cANJkbJJpcQoAtqwI7tCpAdVKD0T5gQ4FdNkXXAL9mJ8hEw9vixGCLhomF2UkLLBhY1zFFCqPc
pvloMgOrV8n3pHurf3XAfRyRNpBvtwVdnyBqw2hcoDfuYnFGbCKYFaOzDbxmbDkSSwnyaslLYDbo
cRp2GN6VocGsiYM5YjIfXhAVVcF1APtxTCZMXqHufVg6FqgUSL21LOW66gJhx4kX1oEPjk8GMxTF
pFM61rNRRebTsnW27c7ZeEdMaWL5j4TSEiX/v51nRqI04UI3bpwk1cil7exDsx32FLgoPJ+ErN3t
z8UjnigK2AgYyVNR+gZYy+W1qk1Kp4b06KY1hpYfZtOY9EfdNNPmBLhE2z5MqjpPvl7XtbuxWt2g
d6T3YmN7+2dcRwAcLLwLKv34D5hHLn9GPmfmlJqpdRy79jQPFQkrkiV+G5tdALKERhKfr7XGMgUa
82CzwIrgFZpDhVtJKmQ52EE8OfGARF0hh2ry0PFq/BlwNfWwgDbckBHFrMnFkvEHjRjqAeIt5MX3
nKSddiTsfVLGgJD4aOt2mBZfEuA75mlyzFQZpeGqUDRtYLh8VkX0nJ0JbBirGKCs/k+ukm05u2hC
dYHVN2EO3LimMO5S8nr7g2rXDocDgfP1LIevH4vJXMzcaajt2TmarbF1lf6uU7z9XJFNVVmhpqi/
9Vp7bopi6y71m661d8ywwxYOqTPzXzOxH/GT93362ckCRC5gnergMeFR5Kp9RVscu+ok9hEG4DdW
HZhAkRkGWafnOmfCKDCKIxgExoQXOmWX9jyTUgMURG0fzTrGYQOt0pA94689H5bRVMxM4mmLCXVx
RmICqtdo95p1NLv0u5Yae28qcWc7Sfa38h2RV+J5AaNduSqNm3mdVTvWcbBTvd/Y6lxmu5kkDmga
hzLp9kM799jwUi0qxUa/VhFEI7idgMIF6Qxea5enOMZqXPZThXnXw/izuLO2vChDjvUuD0bgRbku
yqEyBKBrfUHsBT+E7V2+1yAWRybGigwF7jwavW55rBZq7l07sXeLO6k/nHhxnxCLZHBZa7cFThWI
ItjNA6iHyISlt+ChIbi/xxmt6KCOUaIfcH+2k6fvc6s+1Cq+sQE0y8ayN5iReh37BNi88fDaK8NT
0ttLqFdIinI184Ixa0yJf76qt/N7g5VmVFMQCeGjhTjRmuXQ5mZrHfWmDpyUPhej6wT6nD2AjrkJ
wM4R+8z2pr3e0YM929t2WO5svWt3sw76KKVjZH/bw1x/KPwiXkfCJDR+kiOE5L4i1mI2mXV0CAWA
Z+r8A+qgxVe14QQuMRZUHZrt/5lIIS6PjQaHVBLr6LL4wa30YzVOe6NT0tBw3SJolEYG2XZ9Ay6V
FPwIG/6LtC/bkRSHtv0iJDPDKxBTZkbkVJk1vKCuCbDNZDDT19/lvEenIwgUKPtIrXqpVu2w2bb3
sPZaWum4FSxa2GQuq8B2vvUAXt1e10J4A9VuhNYI2DDKalx93RSkfg31rCOPf2oj/SFsY8t8aQS6
npsB0ApOaLT9n6IS3wy9e7NlTYLEqlaQ09dBAH6FCflwjF0r9q/ZYqcGPWZPgEGeMX3bUXDzu/Bx
+a1hnx0lgjdDFAVYX5xvTCx/HMezZELgGHa+LuwjbfjGIFNQIXkGMVFEZH1fTW4g2zWomYrnLwMt
ZRJqLIq1x8ZBurzLDKcEZ//Y28emwhvX/Bac7mnqbAaruhsBRwHt0tvtr7pwQNBHQssB43/IeOeh
cTVySN8BzX1spsdO+zkZ/T6DZjHVMXmT8pWIauHBQwCHKUQkaYjh5qfRc1NMmYPQ4ZiaE/hZilFz
nMD3KrLCMXblI6jbYSALFyUkYSzMMc23kbIeCEX76JQnnfwsHbrJmyHAZbmyoOsbT1lCvKRALnhn
5yE/T81idBJYYu9xvkmnreoqexUwvaHxTQ91Z6vicWflDFy1IXQk2gC9O6i2INOFb14uUBtbqSfG
aB3pg/s4RCkNJCbbpyjn4EjEHftDGht/rRlxFSIqo9hN4HwVuf0capMbQ8I60lhHXxufbT2NMt94
qOVRq7ztaPPvQ7aP+7XW2JV/KqMKCaOqiQam6y9X6rV6KbwWRofEfkup3Avu3Q1lv2NVGtWp8dn3
AubQoAckDLQc10BFokEptAelw3EavurQritqEcjiu8PqaLBW0FhXg2fqK54ZmytpxonTysxosbat
kuejkDGT39J9vvWj4fvtY77kqBe2Zh7TWSwpUTm1jm00RBMgRWlEKNa0Sx4UjjV7LLpN5q0EBEsf
Tw0i4QvqqNTOp1xM6BQRu4XRXmR7VFK3JWm2Y0c3ZZ+GclwTn7tC7XxsKOYygI9WJfX5jc2c3nAS
5aFK77C+w3hEt+nQZ2n3ikW0Pxj7JI7Kn7e39upSw1cEiSkKXzaubRQzLj3UHVxvLKTAIp0KkzXv
9bDGXXAF+FTrOjeh9vnsJUpqc8oysAwdJ+K/Cb34x+HlpupRVsjKBzcBXmPoWZDHzVawP9bgP0tJ
v7tDtXHNMQTdwIa2aNzZ1gbZ88vnV48oGJVl0Ppi52d+RUe/QvaCK51NrRpi2ib5GmnI0gafm5gF
VPVYxbJxK+uoV3E4FgCcjb9vL+Kq2ak22NHRa8QQEU79PJ7vMo2AErW3jl4noAecRwmmH8cGgaI/
hl3SbTSHhFPfBum4Ov6ifv7Fm69sY8AHEweK7ciePVYIFUuPEVw56mTKU7ZRcvMuuGD5jz5YS1wW
74FzazNvFdZEC2v8sEZCsgGKDXCvA9RXno2HbCvvu7c1TozrtGW2wJn3tjaZLDPH5uZ/vZ0VAvek
5wDR08gGg/Fh2JRPIJY0Ofh9q+Na5eq6Ij0zPq+gjlWPASMYpwPyQd0IPY3sZd7vMhQ1uuyhZmmo
Tc+9BlFUsKAaXQPtZH5kbhq6+ojGZn7A5E6E9CGqxNpAy4fO0q1vP8tdK1ZgsEb5XbPJT1YoXjM/
TMP8B+hqukOzwwD0ftxChGBTvNmh99PcTRsRlo/2P1UIArGVXvh1gH+5V/OxKC4oZnlKvEcGXoLU
EJuxfxwI+Btt7XWIwbRR/sOzZ62H/As7yGGteL9qf3aXtC6ADrb54ZvFIckD/2uC69vc9Q+NVEn8
5vapX7pXkL5DSFR1eq+4u/lgNaWnw1yuxyG1vxvmGhXGVTivNhRs6mhcY+b3it860WMJBDs+LwP5
S83ktoDTaZPYVRrfGf7PkWorM5jqspg7FKaW1EOE2+xqrrSKBWolFIFhZ/4Fe2REdQxjrc4xq0vi
lpVZDmYZcWMyD+96PFYveTEF1NX3QGxEZrbWvFwwhRoZOouqIIrm3+z8In/PECLBFOVu9ibxCr+L
hvi/QJxKn7Wx87e3nWJhA00T3wsm0QJx5kluCWlzIoGJOY5Jetfq2W9/gFQym1bisSUz0CVUKZ6J
t22edo2gLhMpamlArHfHTktwuXhbW1uJZhc8HGMiinFD9X0xm3sZN2BQg09SxuTY8vTP6DhbjdYr
5GQLLn5hYvaeTJlRkhw00sfM9p7aBhcXNQEFpHro2topiZsDk/Lt098I7Jhq8EX1kKCYd7mssmMM
KoE4Vhp98bTfDn+Iuz+3TSxErqrEgSlw1DVRUpstq4CaOcblEHE55W89fXAqEtnGIfWKqCyn6Lat
RRc/szVbDoo2nsV9RK0jee7s+pjIYqNnLpiJzZV0dcHrEGggc8S1ZCr648uNi9sKvUuRINRwd27C
HwpHf2rifCUkXFoP2FccdE8wrQ9WhUsryL0nXuNvjjEk78t9A/3IXzaQYuCBZxhURSshIWtM1Utu
aID5CsE/qOxQG7202bYobNboPB0hW3fnFV7kC1A5WJOuBSnKGG3nvhelO6x8uaXQBqUoDNQoyk0P
c4iXZtOppJrplsaR3GV7HuVvDcY16jCODKQCBzVt5oAOAQD+/ZrQ+sImwzIYK9SQ23UFwJ/6kvEG
llPeuvvezIHEFe4TrdsQlAO/b3voUnyM8WFFfYS5MwA6Z5j92kwlYXmM60pWUA9QdHrc1QLL0KLc
FHt/mkCC79h/3CkGHof1K367dI+B4heQLLRkMPE/22aMdMo6xl8eheGEZiyDWF9rlCyaQOEaM1zq
gMw5itBBaahELek4TE+t8+7wtW7ikgFQcqNMhHlstLtmd7HVm96U5oZ5bIkI9Phbkb7e/khLHoHs
E4Bo9NLAijw7AoyhNzL2kAsXsbexXExSoNruN7/8wt7etrToDmjW4YbUAcJGRXjm9q5eDG4zmMdC
16siyBHcP6Og52/1Kc/CzK5dDHA4GRrtaBsf/VE3QxT4kxWvWLjNkHQqwAk6MehNz37FMGlWwzCo
cOzrX3oHfRcwW+RrI3MLu3phRP39WepdC+a46JfBCFST4hLSYBmLdKpagl9u7+qCg1xYml3OfHBq
rSgFPDB+6+hd5a6Um5ZWgkgAWt+oxgC/MltJJnNi9MakH9ukem1N47lgA1jnRE4DL2NJdHs1i9Zs
JaSihnBRTrvcN9ODjHTh9PoRgdad3qJ/mjJD7Fqj7ALNyL0VJrOFzUP3D41O/AlCkLm8g95gYK5L
ff3IOIhhcl0MoAPhu9trWnA41WLE1AG8Hsyis1gUg8buBOiMfrQqPxzj9wFqwOWw1tBctOLqGAaw
FLnsPDR0TNkUTevpR26+61DGyGqQtqz4gvKlWQBvox+syjYgwLgCVzdpRS2wmOtHdyJ3E0g+2gIJ
ivxWZVpoi5Vq/MLbfG7Mnj0ek24kmBAEjiJPjqlDt/7QhxjcD0oHOmTgHV4lO1zaQfVOoN0HeNYV
3xwh3JcDkfC93ApNDeQl5Ckx12R8Fq0AKoVuhmKEn3t4WqTCADJUP1a9N4Zeh0GiYmT/pNxYOUpL
vo0oHmwUAAkAljVzu6StwT0rPXLM+1wc0D+VRWD1vbbyfiysx8EAMjg8gEm8Zs5zuaynPh7J0bCS
w1iQLUvkRpfj5tOHCBwKQHGCv0OpjanVnl2oLLG10tRKcnSa5ldnoy7cFT8qY21MaOH+wXUAO6oU
DBTNbNMsKUZNTBlBVXZ47Jo61DX6kGv5V5Q41oR0luqzYGZGpUblWWjczeKTSRtjj1Yp1nSsHuR7
tq/BIsd25R+x7+7Grf0XcrW7/NV5WSuZGAvFQzQLlVkHpB4YHb3cTWEQTvPGmJAeh/GRH8hOVRGt
cHwrHsud86S/9E/ZQ/zqg1vXDp2vKQv837c/6IJ74icoXnhcJUC9zT7o0Kdu3kAL5lgV9gNP0BdK
QbK18tavGVHOe+Y1jjl6XIAn6NhwBDWMb+XIok+vA44CxhekRhjy9me1OKvsyiL2kcnmmhmWZRXS
fqU4s+CT/1pAED27CLOpMSvuwUJN42OdtSePQjnYysq/nV2UKzu2ZmwWDtY1lII7XyPHND5O4zsB
ZHRyXqv47+1dW7g1LtY0K85DxaZDdpLpxzLtolHPNg4mJnq73t42s1THvbAzc/SSiaLMjFQ/2q9j
aG/R/2P33c+4Cn7xQNFGDyiQsog0oZUHSbEqU6s+/uzBhHkQpEM9CvMg894n8Ex2AzgrOep1DNV1
O6YB4tuXBlTHklrozTd/qpo1QZ+uDbEubjAQYuDLxilDlnnp+T1mfEDLqJxGq/5hPHs0MvYNm/F8
e4MX3UUVOtBVBnvkvO6V1VYsgfsgxybVQpKSDYRIoDnGt6Axf71t6mokCt0WpJH/2podZuoCOGFM
2Eyyc5HLhX1YHcxo2sdRDDX7YADz5vBHW0XMLtwhEFwF4xIaPMCpzTMwvzGEO3Q2lthWW3uwTnGX
r8RVSx9LVdvUy6MGIWYrsxsgaGXvkGNcl6E2pIGpxaHZH25v4NK3AloQHBRwSGR7M5fIpM41O2/I
EcqmT0Ov/wHUAWzLw92Qf1YYVH0qD4E1SuSgursC9LOuZR7klMhR+tpOdHRn1NPK0V76LKjaIBxV
CBQQY84cvBCof2n9dLRTcS8y69ekx2vEm0uACeD1P4p5iHqvKghJ6pNUb/l0dH6YoHDSzbcy9MNc
htqujFiU1m//obug2qGgCATnFirJswuL9pXnVbE9Hp0OY9LZH6Nby38X3ODCgtrYszcRchZg2iaw
EGPs240PdWaEekxDN19L5hY+0YWlmVunudZwJ4ElWvwo0IcFb9Rtj144NxcG1FLPlmLGvhHbFAaI
842DfteZvhrlSqV6zcYsv66n2vd72xmPNUIImmFkPJs2VTN8+t1F08dHLVKp2F0rQbSiJi3F3CDm
Yr9KM3vgVnOnF9ODTX9/ds+UIUzAQcMOwG13th4ro42mFSZ6lOS31lqhz8xAT9ZAPwslzo8KI8A3
QLyiFD4LiyZnZIkv4vHYZ1+5NQS4KXYOqIDLSR5KdH+6VxfJdm3SgNbjlvB+YyZAJJkogEqxFV4T
ienb7ZUvPCAXv2nOcKyRwXc65uE3hV0kDsbG+qvYMWk05eBla7KgfBKhoYdr3eSPMvJlGADDSMpR
XUPPEFxAl36qDfrERKOOnObojz5ppk2dtNNLOfUu2tfNKH+P0k6+53brxdFgkOShZKRGH9/lzi5G
tXg3yUY8ycTiT0Tz87tyGt1vWqKVWZDKvHo2/Lr0wmSU8jV3+uFvOpH8S62Bq1If0H3gNW2tHTRp
dcwclQM9TX7fby3SZmngtsyAfGdvNf5uEjprvrTNlH53fR8BUUFqO0rR9PpN2wbAybzTKABxdnZP
vaG/azW9vOtxPfcBh/rvc9UDV+zE1ArTbiBNoDnJ8NPG+r+AB1pu4zFn36zRx3yXBfBLualTafWR
53fyHXAY+761HGSpTuvl//QuoUOQAZdzavvY+j71pN8bAI29S+azx4ZokAHKucx9qJ/7bXY0vDy+
awBfue/1aQQJUptK/In6/gnj8JoTaHiS9mbq1uaTEJpt3E+0AY9mrBv542hXFt3GbpeUW0iokiTK
ktKVId7+wj5YXtu92NPk/sPtmLw4tGm/tZAFOWZOFveB3oGbucri1A1Kr+GrddPrexTug1YzBppR
OcWU5KX72FnjxljheGwxV2WJjTBefC2BOMipHO/a2tnm9t++37XDYTKayPZ3Rfpn5eio2ODKg//9
CXPM2TQCSoNyvjo6/mPtBMkL20/BsIe8PW8D0Lht5MHa813SBxCp1FbKdB+E+HPzSLIQYhI1KjCv
HNdx4zepD/PCDOWGbPx7fc8JBII3YlMf4gemCAHD9IcLdZuD6IJkaz0QsLSslfsXr5DzHzJ7cRyq
KFGhm3KUxjMYWRG4P2bDX9a+5/r3pDym7Z0jH1nnBu1YPndmE4quC1qfQr9+bYp+ySvOf8rsIu/0
2BZ+hz1JqXnfx01QyjUhrsVb/NzGLGSszCm1M+hxHTU9IO9WmG3SR5EGGjhjVP5kGJgbA/vQT2O/
dmcurQ4cjJj7RFqNF3GW9BLBuNE4+XBEL87ZyLHK7pM0piup9XVBE0wwaHAgVAXvKGZdLk9W33ea
L9p6OEIvuYYyutN/6aZHi1tBApTRyhlSP3nuxC7aLGqoRiV989TaL2JSEw5jd0bYBPxRoXTMTXVc
iyEXvfTc0uy9AaKEN8UIS4rgBE9c2HsPg73L2b2/AWAJeW/+KmTEmWoxrqxSreLWKmcBrDl2gLSY
/2O7O+hf4f+BWid7/U8+crahyofOwj/gijVLpzDVZX4kMXVGynbFQRZ6VvCQMxuzGBbOkQ92S4dj
kRQHYmZNUNU9ZPDok8dQ7yHZPU/EnaXZz6PDP51cI43S3Q9dKHCpzAELWgZcRNF7/dEYNLS/ixDp
9gbTk8FkfR4seWlqdtAZT0ZN5hZMJU5g5OauSkV02zOWTrSP5PYDVIJUd3bWWFaTtOnYdITyXehI
MI9iLuK2ietYHYknQFk4yGB8vhqB7GjnuyMZxqOXTSgK2OBl68NcaCup56IZgH0geYeSDpqzl37X
W9DN6lKkBF1LvzmFP33Nh+KQtWP15fZ6FrYMLTcE6pgNBgBjXiAeyyEta1vi+q2/JLEImmJNV+Q6
GQQ2H6UH1O/RJr8iGjdcKaaUsREgEjfEDFZAjBOYMTduk+xur+W6FAZLuMlRWsc40NW83cC0wihV
EEMPEOC6y3Y5CPCr3RrP7NK3gQdgNAVDqdesFaXe5smg2bj67Dhw3K81BO/oGknVAuQQjRv8h4sc
rX8Mol56gJ8RtymQ1iAc6jf5FMgdO7ZBftB2mDa4W4s6ltZ0bm0W/6VSOiBh0IejmeGq0TWgPlsz
bJi7Jle10JFQAiNoIqrJSKhzzCwlXs1yT32kbts90N/mg3uvIWcDotQ4mLscXHEnc2PtjTagb/nX
2w6y4IpIfwEAwmOPqbv5bZf1XDNHPxmPQH+FffpVih9ljVmDTKyk2uqiOX+hQC4GpglU6kHNjSM8
X6QNDTDb6WpIj0wNGqV2n7TF3WAlKVg6Hat5nUT2PrYx8sHPLfDDLkRWALNQQc3HGMLZc4Xustvn
I81PAMLITaf7lWpktgD7SD4EcQUBnhWLSyvFVirJejVcOQ+b88SdRpBX8pNRxxB91GRnTlFSJvSt
1P1CD6rGrt5akJb+ur3S+b2lpv19aBmq6UnUbOdzRgzXrrAyyU5aTl6A6/hNvGrlbbyaglG7CWJM
B1UywO3sOYwDatokaanJT36r/5qoZRz6SfoHVzb0rvSLfAvSPP9B82I3Bx1zyXcYT3e+IcVxV/x2
cZPRxwJ2BiQDzhyIL6jR53wgHPemCXATaqztt6p1vW924g0QZR+sLA5c6o315vYuLxpW/PIgnkG7
2ldf4cyfBsvPdLDMYAc6Rr7FvLXveNF4h07U472X9sNJgxP+vG10fkrVtmOqEdgMBaFBufrSqHAz
ghxf4yc+5uYDiLXkl6Ql3l1V5OLN97W18tvHYzo/rTbOKkonGAUCLPrSIOR7vMHP8Z3TzCv3dKrd
SBjWF8vV9mDgRpko8dsQpBF3LEtYMPlZHkBZUm4HCA8hM7eGkABBFXXAXzZCe8Swj9z5omkCAS2p
AGzhfyYgkAZTPzAfMORGz3s8hIBo2AmQr3Gp/ag4eRa1cMLczkr8a34CRI+e419xq03i2XUQg353
S8d6PPq2lKHudZu+EH99Pf9rinZXsfHB6fQ30G1FmH7+w3mhbQYysF1F4iEqHZ5EgulPiePfW0n3
nMbOk5naJ87Ec19lXqDXrA/QYdkOeNw2fsPKDXr6KKR52RcdQlsB9JygXt+J6otFpRU2UBMOaO/V
G8tO/qRe+542I9l1du8FeUkGHHyX7y2vLLbNVGLSnVT9FipWvybGv04a3zCCjRVWlEtnDJkjf9dF
IlV38y4HeRLSzsgeIfVqJeRd6DrftKP8bCynHO1DNQHnFJMnc64XFN5N2fkOP0mGIUWWa++SkLc0
HdaowNVbPXcwdKJRcv8YQp8D4LJG67gtJhyjDN9NNEm3SyBz9rvITS309Sy7qyrwFupZlxw+f5Yc
TLSiAe6isDG/wmqiM0BNsESbMu/Jzbh8LFO/OhSF3n1JcA5X4tarZEbtqWJxB9MMkgqIHFyepU44
RS1ryU+tWWRlkNqkhKqipZ4C102qd73LhzSC0PLE9lCFf4+FQHFNVu1KPWce0Hz8DsAA0fXH/Q22
8svfYcaQv4TH8BOkJPO3RDhGjaJfZ3ghxvOaFRzR0o2F7UV+gytE3VqXxkbOOkEGzk+iJ9YXtKvs
YzrI8rVNmvjQV2RtkH8e6H4sDk6LsBojvv58GLvVapKIknIIcaYSszCFtqVGF6vSoP9bR8SBS2Us
D6QUMdB63Sij2151/fjiI3uYmzRxa+Irz9Zrlm7PnQbrrfsJh6UEdvvNrYZhTX7gqsrwsdAzQ7Mg
2PH6FKwdMGTtsn0+bBL3NbtTok962HmRaFBDCb2vjETj/docxOIawcoEOR/FbzU/s/lo1z3tscda
hyFUDeT9KDbf3ka1TfNrAXR+UE9H99cFL9Ol23SNFiOSgwlSN4UIu9FxWRinbbxN43HqQ/DsFl9S
aIisMe1eGwY/GNrcpkrIAHWaxeBWbqYDQo30NIzAhBXCUSGqb31zJse/o7FBwsxNwfp9e7lLO3q+
XPX3Z8FEidq4oJXGToAXjhsqkmwH0LBYufGWDj56zwp3C4AnahuXViarAc2W67ITBQvZGGqZRJfT
rFn1Uuqi9lYCpKWTjzcV/IUuFDquiHI8i0F8t2C42T2PksAwJxE12PEdyeIa4WJDX29v4uLy8I4g
FlNwIHO2iTGKUb5fGexU+tmYh6nntt9lJUsbU1xNkUe3rS09XCAoQa6LxrSP+PNyMwGM5aU3IMou
Na2N0jx+ipvxJaXx17KOjdBJ8Ca3RvN+2+ripnpI4rFMF4VZtQdnjgJIi9HaWcxOhVbkLKzEaPgb
L/c4FAB6AIIBaWy8tVr3VcKt7hqI5yEQRGKP+YWZ1UJa6TB1Jjt5tY4RV8y5gGbT779z4Cn3qc/z
h5KXoOAvUz2Mfdbse43Io241MvRIu8ZpsrQHKBojgQSjCcFberkHqZFBwiLHzo9F4/MwB9exv8W3
aIso7/GSRr7RmuV/+NxAYYOhEAyTCq58adTggN5CBIGduoZn90B9OjuzzhDMgjYpbD0J1aDWxasu
cmdNPH3Jr1XHGKVQOBokDC9Nj/nQpKxg7DRU9XfexE9m2WpR32TdyhqvABfqO59Zmmu4akz3Mr/l
7ENVIk5C+kupljiPxjYJpRaR/dodsfRaA3mJ84orHjMqs0/JfZfr3kAZCDWL5H5AP3qwOzAM6aSP
rDStZCAnSe+ILuI9B+v19vOn6dz87KPWULeheVWw06Rn7QFCZH2QAW66RbU3uSfGIPe37ak7Yf6q
gYASIRdQQCgJzM4Rd5wsj62UnRhGnEr0b0S6VuZYupbOTajDc3ZBTKM9tELAhF9zPcrGFmkL4t+t
W1dFaGQWpLUwAhbqJe1WagKLxxKgI9SQVPVqfiHa2DkwF1Sg16pSIFazjudaAIi0/2SVQ7yzjXyt
Ery4nSghOVAsApJ2jrG2DTzM0NpmJ9Q9N0NzIqz4Dy8mrvb/tTA7enWC7M1nsCBSjd3Xfu9vDS8t
X/LJqza3feOKBwOHT3H4YTATxEUYOVKtnbMv54JiI80oYad2yw96GbAXf5vdxb/NJug2aLw+Ovfk
q/1J7NuHUQMQLhw/BHNzj4TsmytsZ2KnGtLUT34L6Qu/rZstKHLk7vYCF64xlIr+NTXzzAZUFqC7
wiOCVkfx1WC2txkFbtPAy8lacWbBF9U8CcCXav74CtKn17IbgD1APEXM+xhN4MK2tzl70dG4v72q
hRsMRNAI91V3HGjyWaA6jiYbdC2mkLLSI7sHe65b4lnmAZ6LUK+gEmn/7UoZ3ra64PmKdAKrw0gm
cEuzi0v3uCQlwfqomPTTlNv0gavRrttWroDqyjvOzczcH9ydZGSsZMgx2gMk1UCKFjh2NFoBfdQ2
SuKofrC2bYiSBd1yc+sUR3Pa+RC9Wp37X/IeFBzxVmBGFRXc2T5bozFQ6eJpKtNqqxO5TQe2ravP
4hrVipE7qrQGqHjwel0eQoz4p0abavTUWsWDrZm71so+f6eoOX8MddmgP3Tnb55XmnWapiq1cVFl
CEbDG4aIDX75vQUuMV5J9hfeA4RJoDxWNQ48PbNbRaKTiNsTAaOnpewlHgvD2rfF1FiA2wy5iPx+
Mr9rZezgljGp+3bbg9T7PXvwAIGGUipRyvZXo7Z+bIguzTucww5E+gH4BAcoYaBKRgMMHfZsK2sL
aGJw1WruCnJwYeFAJ2LOF38oKoLZl3RAv8PjFG/76CUop+l6w3d4BDM9GJNGZT9F0/y0ddo0oVP6
f2+ve9G4Ep3DcAmIsOYhqiELjfk53kJDMPplSjxhBCUd2/s6M6etU8Xxr6qYUBRJyxWWsYWbAXc2
UgOU1FTqPFu2BMMCtwHVOOU8RZmzMYfAilkW3l7f4ndVjSIHuDoAdNWvOHur0i73IZiEY0IzLwSZ
QNSN+b1j/SyK5mmi7QpR6eKazqypu+HMmjswJPoW1pQ6oOTQJH0UctSj20tauMh9RNg+ziWayleZ
VY/Pg6OCC0by2ETcCSq17y4c5tDWUgZdYqeP2kSmV1GQdOO6ubUSPi1ccCAsVsM4ePyBOJsvMs81
zIch1KhHHk/B5AEoHHmjx35L8DWsIQ6WQn2VSgCLDmp+/wrVRpqUjGbsUCRRxPqn7gW3MfOekPsY
9OV90HWp6wZkQmgAAliqMAMumIWDFLSRe1NjKO6PxsgjkrjGGiX30uExFGBTR3IHoYXZqxObTDhV
O9ITT4wO0lVO88qKvHoA5XD2YkFA+MHu4+yQY0byPxweVCxwWaBGgsGN2TeQTcXMzjPpSW9NbdNN
4nWCVOTmtqMtefO5kVkcJFBXamxK6MnFFG+6aXRmMdDVUdL9hxtQlbBsuLSPydfZarSS11ZmGghN
JkHlpoz5yDAo2jW/SjEZv7qYO09VQfsv4OHV1yhg1D8+v/kxkAKqAwi0KvW8yzPbON6g1xw3RFXm
invIr5PyQEuLvI0Fy+XKUpetoTWG3MXC2VUudXZD4AUyBA4XPXnTkEWlmUu0kmKgJftiWAn41j7f
LGUl7Zg3lY1d5XpBArNpn+i0Rt2wdL0awKlBcxn1s6uMv8aVYxOq01M8tu/tBOQ+QLdFZHIDPTNr
KjdDzob/4pYKg6KGlmw0/C63cCzHuvPbDm7ZGfQvjW1tIzOTr4QjC4E5ohH1YgBlj8momRUOIl0j
c2BF12S9LWnVRwBhxQ+ZlZN3YLrWyEuXmi6Ij20EykDBwxln72FjZC7BkCw9AfNUhikqu5HNEarr
ZptEZl21IW5X6BG5QxJJo/Yex9LW/4t3ogwK7g8dRBLzol1LayFGrwTu2zICh7kPQ6Xv+vazOj6I
XSEW9K+Z2cUyUsW50FcUCfiwgepEkDNt5ZFc3k4k+AQ1MACj5tgCq0xLzzFyemrQ/390xsQMyWhr
ATAVPs6d39w5lbBD4tYCsrZGA1mZavR+3r5BF4/H2Y8wLl1Vs0BSjLYhPfn+2ItDoffTqVakwIEB
4Lsf4U7U8yBNnFSuHP6lrouPBxq1KjVghe95aTqpO1BkmLi8wZWjA/EIyb+pqNwNQ6QZdbk+AiFO
Ac3OpXvSMFMWoq1JHnhlishAGBbxdoCQqTah7oOQAkGh4/65vTmLV+HZ5swc3tcEbr8MzlZqX932
eYhlpDX2Svy3eAmCc9FSSASkn7PbHUhI3QSpTHYaB91/bfMuvzPaQbzcXsrHSMjVI6IoAdCjRUQ7
75hWlcOl01IEfqKvDjy3+yehd/2pADDsUDjCClzZgYGftQ1UETHO3AaJm032prTGxA4Md9LuS0dP
spCiEAWV2C4D4zydyE/DLiQL0fpMTrjlyKkweLH2BC5t0rmvzNy0NJs4AT0P3NRFYbEt+leR5q+3
t2jpa5s4cVC2Ac0uxPdm/jgiDe7ZhKulQXEqMDMn93bU0MgUGlZRFrvb5ha/CPoduGlc8JEgp7y0
55OqVN065MeYWDcf0vxLNj6Dn8yOMbIRdiRwX0C6u0HpGM1I9kTt18TZ8f6QrpQmFtd99jtm53AE
DKamLl5h4H3uxBg/UmLdpXxYyTyWzIBC6X8dcBZX8CIrjNbPYCbjr4gbXxrHfSxzZ3N7W5cuNISc
ilYYIQyul8tdbd3KHHSe0BMpar6vCIQT/boro4KXw2PhGQPYmzLvv7gOYD1oooDqBY2NS6Oap08F
KVokyCCm/Z30mm1vzDau/1iNSNdEipY2UsmioPkIFnGQ9F0ao5AHyfTSoicbw0FFIHjmQkhakhqM
8Fmzlp6qf21+b6g4BlQpKKaC+OXS2phXlgYEIiLfdkw2qdP3d6LCpA5t43aH/398LvLM2riitWnQ
tlT+uP09l1aLGxDEtKpDjv8u7Ze9XSHMRtDBxPQTGN9gHIZt34wr6cqamdkyO59iN12Yib3pRGx+
8FjzJ9Xq8PZqlirTCJ3+XY76HWfRNcmMpBwH2JHZAUNdBWb3+Nb57k+B8Up5UAsMNfBNFn0WeasC
GhD3AE2OwA2p8XwbKyb//2Pbiw4Kxp6mVTxqegzpZWZhrfWilg6hikpRqXJhbt7hK3U2FrmB8Klq
ccA9JrNX14TvBOPYes+a3oOky+Brnf+lgBiKrYgWUE3xr/AGBVBIfdkJHIyyHTH7ZxgHh+Ly5Hwq
Iq+TRhrd/pqLToOqMRSZUH4k5uxjevkoGHMRPGWgoJ68AvrPaUC0tSR+zczsdhHC89BZQ6CYCRZo
BGq7fR50AO/931ajPuqZa8ocJI+kRrTDNMR9XRtJkNoV7mcJRj88EUk04BeQ1MJRuDQTx1mHxm5D
T0aZmCUGthPzIWu4cXKUuOHKeVuqf9hoxeC6xDgFvOLSWJJWuZFz5EgQ6Em3qONZqLhrGgbfO/5I
8kR/FjkYj1MNYJTP7yaasOgDgYQW1enZMs0G7LPWiINeSYvxII09NoZNNQGWCPZHb8UT1fX0/0j7
ru3IcWzZX5nV75xLb846Mw+gS0OlvH3hUsnQgB4E3dffoKa7lUXliKern3pVl9kCCGxsEzti6aVn
CpwZDocJiCVd54BCnlRWLDmADQHzv5gBLjd/fT3HFhbrGWqu6I3WJQc07+1kTG05RmMmWUsyT511
IAnRsgMPDVzHItDD9J+mw0Ulh1yuN3Uz2FyMvXS16XOyZofOB+iPAb4CpdTiYAxpOQ1m0ySH6qF1
FI/7sSM/dnbr8qB0xs1ae/X0sv40Zy1iPaaELbcgAoASTmT3o2xTCjVa4/IXvtHnopYkoGosxz3k
IpKDqMi34Bt0Rj13xDJaeStPHTb0IcDvMXNWoMD786XK63JAQQj+aBjz/srQ69SuK2WtwX9qy1A7
Aa8UBG1mEMjPVgZMOmNiAt68KRUn5XSnywVE79bQcSdf5GM7i4Pdl/KAHiMuKqQgNhLJB5Jd52cW
5nFNAgbVfW6SECKXK+7h5B4Cdj5T0c/p72IPh8RsxKnQkgPFZAOZarZPKvntrx8HzI/9aWNxl9hY
Ym9NI8FwtbQHH5xH09EJW/0XTt2xmUVoUU1g/hpSmIFzw1w9QORg+gA0xv2F1aA/PI9NA5e2BNQg
LaXIyJDAyqOOpaBtsLN4p2HcRKPbXzGFQQicOlSvl538NFMLXaBhcmDy+EIF6V03I4DxUQX43s7J
Q4AG5h92Fke8r0NBbAsLdqzhyuDN6zSka/RJp15AVFcwgSzNlcglS4ZJs6FuMxUHbRz3oaJg9q6z
7jKV3wl6oRG9bvclQNQrscSplWE2DlMt4O+H6ujiTDCMykD2Tk8OUlWaG5aH94oRr8W0a0bm3z8K
WCQhL4oOGpVAelKL6Mq0RxZx+9c/0fFCZi91ZKM24rETJzM5NBPGI/IQ0ou1+Cv14mMji3OAkmqG
Bg6+EQKZ1G5Z7Waima18kvkn/RIioKQP2gVE5ejl/rwSMat5A2I6hAhAEJVhR9QstTN5TaP0ZFkP
upF/2ll4NkNMWAleGAQKvmCRLLc14PMrMosSmg5zxtiNC5dtwz311tKOkwfiyPTC4aUqq4W6h+mo
kffo/+c468NfFa2c49fj9S2OtjBKoGKzYATZoi01LwWYR37hzKGROPO7Q1B3iS0u66kCOFpMMBBm
6Q6z9PsygmDv3zOyKMeozLASuR/wOOgpvc+oOrqJqK2l1ae/yOdSFmEWFwdoII1jAv3mHF+l2ZZ0
rFdWMj/QXw42ntGZshDCVcuWQN6XZdfTLD6L85qCkls/Gxu+Q8usRuMqezSUxFixeDJmOA6GF2eg
m+ImrTOE25gtFzIbRdEBKoAOdQW3djp5JzQQLZGJ4KzJ15y8xEdx/sLl1Qw9YrBlwK+m1Sbpd1Ns
qxi8+oWjcWRk4fM6IeYZmxCDT1b7LozqdZznf7mNg/lYlLAU6AsDw7ksENA0FrVEQa7J5SR8Zzm3
zAfoVnXgxlAbsfnLucsssYv5ZoCNgQdcZkftZLYzugRnvZvkxk7MJEQWVipXYycYk/v97n09jhhS
xUgQ8gqo536hpZKKsJW1Cdg8SzeTh9wy2VmqhZkfgycxyDtx3PeZWq4VyOeL9PMlwApliKrOVK8A
oco/e3fQdOidYALIXUzo3fTh1MtobyYtate9BkpI9C5qC4yeoyz6Vi8O3TYsOmAjvl/7/FAtfgq0
htAbkyHXBTe5uO6YWY8Ma0LdpyzjK8uC1GrcZ88GiCXsUBhXCspffQsg6zP118w2iPx+YSxtOUZD
I6QhYdyEr60ZaeJdSQ0tu/1Y1P97Gf4neisv/vPzs3//L379UlZjg2JNu/jlv8+rt+K6bd7e2rPn
6n/nv/rnH/35L/77LHlpSla+t8s/9dNfwr//u33nuX3+6Rdu0YJg4ZK/NePVG+NZ+2EAP+n8J/+v
v/mPt49/5Was3v7120vJZz35q7coKYvffv+t7eu/fsPY0dH3nf/933/z8Jzj7108Z8/8y59/e2Yt
/qqi/hNfeRa2QzSOyT/sfv/2n9+R/jkLbMwkYSCBQ+X4t3+Atr2N//Wb+c9ZVBqvGiZLdICbZ6k4
VvL5t+R/4rSY4BCGSD2ibkgZ//bHun/6Qp9f7B8Fzy/KpGgZfpo5yPg8iEDHoaeCCz+LX6Kphhvx
83XgvElMmXfTXkrDO7my/J5NoWMozyNYFDSaQJcVXD8V76DWot+1fI1ffDHmMf8AqAdCIgCXAdw/
8Ag//wC1JfWFNqTq3gDqR60b32rBocTQYpVCxe2yd7ks7tMqRMMtDko1eQpV8JUcfa3fd2VlF4D0
mtvLcEVQPFlC55heilHCK3Wvt9QFM51tyPGtSakHIJOnJ4YntsxR0WwqxsgPBekvud1ZigFzg/Dw
8IWoO3+B6EPBNg7bHFqxjfFqNUlCqmmDgeu1+dpFI322gygJeRpUWmUI4i4DADUSAPCy8mLf03sp
L5ijcBEjPKJt0OkVQzgu8hPPbNBQhkTvX93jmTIcvBkQIgU28SsL4dhNqG5rEMKV05ERQ22dAkKo
1b580CXBzpr+kCmZ05eNG05r/A/zITo+5XNtBKndHPrA/X3t6UZalal62gT4gwg7JK+eDCdfnQNd
M7MIFRMuZjGvYKa1fiSIp+NKJoOxgmb52ZvjIy7WsvDmFua7+sGkTSAITsQw1C6sCZAsan6/m5hr
VuAtBNhymZS2ylBisCisgpk1EbPlhF6aTmJPGPM0N+NmrWIKPMqp74OpJZwQtD2/EIEUIrI6Cqqs
oE6i2yK/ibPabkoR6lDRGQ6Tg1Keo2cgFTV+DMVDJzDo5WaOxFo3qXLkgMJ5WWUXTFAJVzSvCAu7
h7g1BIwsVF+LaxXQFw1ykFqeT3auKxEUcBtXKYZ9EqlIHqCDi5adKjNk+RGJax9P5IWlgqgysbya
ajtmRm6O/yZV/5QOpq1aDSlHfZdJIJwbo0DmEqlNmZgQSZDEyAf0ZlsywWmgJYBZ6g2I8u1EfNfk
cW/FddAxjkmjp0aU/IxJ73U0vYdpdRlK1fPQQIxAm0jUhA9TLtq0RwFZ5zYDRXAKueDCgGUKTpZI
dKyIkzGFNLl2x4THXm1IUQgg01SILAr7oa6IkPeuHJbBULy2o+GMfNhqGkb+I1+lildaGgr6WxRD
bGvQSchTr6v4jT6AWc/q3WRM7qX2HZQHu6GtQIxYSWfCQO8K0dyjJWGSocTqlDb1xUxwBaO6H3lt
A+BtK0PzMKb0vBxjncQU9Hj6G3oLV6hAABfqRsmt0VB7fmEw7TSUtcuVAKmk3zclRr62WD8wntYu
q0HJkFQ2qAlAmHIL2tH9iLIC+BkoxZBfCvn6aPILfXQrMdt+/yQo811dugxMOwKVibluAG/mI3tU
zxAzzLTqtVJhxiGKCbCgIpghKSjDUQ8qBAhDHhIZv5T5dBYm6VYdmR1pb71mEUGiL6x90IqatEjp
wRFyIdPSrsWKjDp+ZgxqalZJEgFT4jp3AbRobEsGVlKsCSTgIN0tUhdRmoPRzlyZtn0S/xiNficz
E7p5xrBJwGDx/WpP+RQQXgP+BzoTBImLKGBoqgrAIa0K8O45VCsddS0fO2EB0oaIL7CZM3/J4pmP
kZOOKpO6oFBcqYghtrE2LHnC+f5kYVEbstoGOre05IEU58Rs0O8Pr41VYfKfA/cP1zgPK348I3BU
X1ATgzq2PRQwgkKjfsPLjS6/pt1jW68SM51az7GleUePDuCoRqEpR7CkEeM89MO7zAHf+la4lPx6
29rAg1+skW6e+kjHJhcfyQLCmeVKwgNaVgB+utDxcr8/aKcXhUQEuSyi2+VB0yUI1qR9wYOpyBwq
7XnyzNQ1vZWvcY6Eiipa239YWeR4Rq+zulNzHsSiDEQ1fdStZ8zdkAEouai7BpQI2pqiPa7re5x4
yH6yvKh3jKxT+5xjfapvvch2BdUzX3OhGtoSiKQ6UB7w4N/wEqVOuSbKenJvkWQYGPUEnH8ZxDaC
oOmVhFVrpHdn4W5JhH4uqBiL0S3I6LR+5qepW/3FSe3f78SR4UXYU4ih1ibAVwed12xFTO2qJMeC
Z2XisvcEZw0QefIOHtlbREA6bU11LFMsVHkHg4Gf6oe8vgF5g/P9YV1ISSwXBgjRz1cwBJFWNHEs
rHwvIrfO3fJucmI7K0i7GWzQ8lyCmteobP1FdCi02NfkvOeFLN4gzGv98UVRMPjZfgL5UegvfWxs
tFE21O+9eEO9NVLNkwdnphkGUelcJFiYiWVjkPIc+ynJGB8U9hXiAlVZeVAXKL7fN/PIyuJSVjNW
cOqEFqckzW2woyia21ynjnAAnfAcXNY3aLqpdpk4jU3PQ3uzxlB+0r0d/QSLywmcW93nICkL4qYE
ThP0uWv0nV+yWQTnEA/43MqF09ZajvRroByRc+9mjxBm9lWCmPOiPk9WZSpO3oMjY/N3PXohELmw
eXyXB6zQcdMVZ5g2nA4e1VaAj/qHBsGXk3hkavG4GvVUxkqMx2joNfCdGYEctb5i/qimB6tO/Arx
TJZegRdqVwzCeyJVQdQrROWmQ2N1o7agh2gZ2Mqbymll1StLBvT2sxresKF0JwsioyixtSH6HhDj
ZOq1BOlqcQwAKna0eBuKj9P4ijvvpvSqKAwi9yPREaKC2I+MiY5JD8URlWmnD+CxlPOgF1/baTOW
oOik3Fdovy31iShVDjaxyZHC7mYa9hHy3MHYKtmPkD93FqDr5r4Aq5ckX8Vh74lqs6+b9rKt8pxQ
jTty3p0VMjuPDOExaXu/qwYiQbUzLn+oKFsKQncn9MzvLNlv0t6Bh9rJeuSE0ME0uOaXdXcWGuGr
OogE2EcM8bp9GpGqgxBuexOzBzGZOeApcHvPYiz7OmJD9B62OZ32SiaCpsoHT6NbDmeVacGnqx76
eGhWO1mW+DH4PC2pddrhXBbuKmimcf6qKyByZAE+l5Ob6c7IOxsDX2BIrT2ND86kaw2Ju9C3hD1g
PTtpLGxzlDZ1HyVgKWzcQqcB19SXIczIOCUe5ggftXR0x2H+IqOp2WF9z7vEAcx4G7aJA3WGW62/
Dyu+jcVnBkwbaNruzTB1x7zMoPlcOlaWkljNbWpZYIOVgOavzrmmO1lIf+iGadNU9zD27pfcJGM3
3nQDiKrixB/02yG3CGQyXDBUu6Lwo9cNYtWV3SgmYuzzSeR7q/TDfDigle+3iVbZXf8Yt1hsCSlD
Iz3L5es+bl8AyrS7AeBtrRJzIva5l/d82w/6QUflqR8QfKdlgDKT09HUiaLeK1VMF0f8lubYCAv/
D7wjclwD+T+4Q1eRXG89K1TP6mjbjIOfCnAtce6mfWJH1uhnnTo6ZhS6mPr3hihzuqTZl2W+K9IR
OVpae6bGS8Jotp/C4hxyODokfYedHmrbKNsWquTzSbPb1jrkWBWm5CFM85YrMnJifpvGvVOZiTsm
GyHcSDpuhHJF2ydqPfbZiBN9JenoYZZPmAA+E7vxShBjvxZzz8rpS1i+q90AjVZz2smhctnq0XOd
io4yyA7tij3UtEpiyA+Vvm9zSlpRc2Ou2QlYadNcuuzYuK9E9ayMNMfS5UOR6/7QsB3n4wbZuVeo
JZiLD6H8lqa7RFDtXiw3alpf6qmMw51t+Ey4H0lOnHWbJszORz7dCZLqNHGPR3asfdaBhSAV3ETT
nK7t/LGFJqrFN2p2b6TChsrpZuiv2uRigg+kGY1IV5UXgqL5oVmA4y/146KICMZ9iH5VBSj5lNf1
FKg0tE19so00oGqL+pcaQPNlh7Gds3DK36QhfIYilldM8RUPjde0YmeFpRzyChiraSIZ8iMjQXWE
PhRQ+yzw/RlSDbMDvL/CVDMt0ituYX4xHffgb9rlcncb5RfGBHX6km8kNQmiCkV/1ewcNOx2dXkr
dOplO1LSw00OIAdFU9YrQZlcVyZBN8sWdbo1hPpJyKXr0LDAFKg4hiCQsYhxMaeSKP1mMEQUPlIH
asobqS0vKlQrU8PEnoQcKXtlayx/kvL4wKLILtvSSRJOZCpsIvyvqiO0RqBq0PuxtJw8qm6YkG9U
sbaHZrJNpu/6qp0PfbwHp5yd5e0mM1JM4SIrjfStKXBC+WtWs9uExbZVeaWIYSvzUFQFRMuNKxGs
udn0XnbZNuXhRhvPFaGBFqt014dXJnrEqpw6SkPdhJYXoQn6NED7u8lwRSUoBNlpdcNtmUBa41nL
Eg+qs6Qp1IuhCB1RGNwkv1Wk6JBl0T5uMptBkQrTIq4h4cZkbKui8Zh1oY38x2bGdGOk1B3Ks5GZ
nsneWYncuzd2IapE0IokdLJsdXyq4eqKKHLNztgooB1Km9TVcX242Ts8hCJQ+Wq1mS8NlW0plSMk
sgvB4f00VF5hiqC2UwMj7u2ZQ3zAshOTPWlK4RR5702i9iAUYcBilINU0pvVGSDPXlKYMVGL8VUJ
VUcvFF/txF0W63bC9gKU33POD6wJbb1S7DqbSAyqa85RqC6igxxXt0OpOZIJpVYtupUVJD4QbJha
D1NJZ1mCh6zvpCBVK4c2zKvBrKChgmXFRaBzxUZ/+F7QDnr0PuBZ03Pmt/StQZEHkRuebsWmWnXN
kEJoRQEFt/ZA2TuXpG1rRZeMWYe+rfGRUj8de4dWkz/wwgFVJSrMcLFJQUwlOiuHyTH1dtPkIFEC
/HLSOj/pOmdoXnDlPUyqOykrXZqIG0PgWyOM9ya77hpbsGRnTCoIMIFbPkxslcteMU5uAjF5Ge8M
Rs8q1InGGsRtHV7OWiJDBlaTnl61xi00y5yx16+ksccpjx0ILF8bjHpVmNvgR3QUMXQwxXZVjNzV
YmtbFtEmrdJbTE7sFVPYWkniNoMcgHoTKjWho1sCgZQsghq/K4FMH+IXNHEDnXInyoZrU8n9vDPP
Sg07HBuBCq1DTGdBr6ODooKeXAymcd0poT3/gZH3G6gLuQPKe2PVBQnWXhijh17eRMq+wCyBYusd
dM/0e4tbRE4fI4iFFT0qnW0SKCMeJOneUsKdOIKs1GCXIUNkAgfJcASn9xrczX3Ukbp7y5J7VjxZ
6St4juzC3IH+1DOMVz2Bsm96zSfVNo0f7XApV3dpXxJTfy1Ara7Q1AaTor2SXc3Z03cx5aLCBkl5
4Cqaj1i5c6I9O9NBOM23+fWqQMFagrNIUBWGVqaSI4+akYvMpk9RTagbueIFFHG8xldKrzhbA11J
a+nGIk3VlDLprBHrK4Lmps5ItIGc2B5nvrMBLqOv3UAKe41b52TK+Bmof5RGjnICs+os4KiRZXHp
RgEBbjQYpKGGL+h7qEoSU7sy4mqlIwFetpOfEi2WmSIOJcTFUlNjNAah1tsgM6VgGDTS4HG0ZEry
2NhkHOyQgz8OuLhW7wy4anX+1tGXKoJuDCr6CShdirs6Oh/jCy0DmLQHd45+BywcBRmYCM5svdtM
2k2uHco28uApK/Y40XtRw1wdMFNsvBRbFFTHCRKZd1x7HyPJbi3xwArfDKU7BL4e9KzPokpyUX5H
1JTZ5VyyL7mGq4PatW54kVR7lXUji4CyVmDW1XP4ktDOJskrEd6CpBX7iPJ0H/qF3BHeq+BoDOp+
dIzWrxGWmnJh14PfZfp2QO4DqaRsVEiBIeCZ2gB/HdDQHeuhW8gsMqX5BdUFp9Jqt+5vEkS5FJdW
htqPTO8SWpAs+2GFh0G7UNJkK/TNPq8TooeSP+qta2iz69h0BiV6u0+TKybjaGu44/WsPS6e3Sp0
i0A1RgBvoV0apTVJxcEvinpbY3QmTNBrLRICRnQlS3ajmtqjsiuLGutDgiDm25idxwPzB1D+iv2l
Ee+H8SY10VcZwKBqXeTSoazi3YRhP1Sk95o5QekJgxA9ew919T03S0dE8JxF1OZGEKHsDdilm1i1
i8aNbWoBypt2Q9/Z2DlJU4IQ+RWfO1Eku+L7Bpi7FuSlU1/ZCYTEprglYHbcjgPGLqPRFcHegqIJ
5Os2sZDbTcbtPGNehAioNvYV5vDDroHzWqs7nXYjf57yJbC2Ewo17CetDbTBcETI2Wd9Zg+G+71f
PO02MJQ3U23PzBw/Z/UTEud2gPxU0IG1ecpGYvWX31uY0QMnPO+niYU/rDS9bKX5uo4ItStFQT76
hKBcFR+Y8CAJ52kokL69g64VCBxG5GIYD8o9kW/AnIx+lupJyo3AJi82HgCvIhD/Ihr6tkOb4N4m
CLEgLDFFfgzBsV6ZiYbv4+IqF3q3V5XbaVCcrDRssFLff7+uBdrsjxLT57oWbkiN9SlF46gNmKtw
hEgX7EB35mv/MnudTc0cmVR2tFqH+S+e/k+7S8JyyHqHVj0YOBhEhtBPbPPIDp1iM9nt3Rh/2Byv
vl/ryilRFzW7QWVVAl2INoCsM2m7O3VaI2Y8fdo/F7Wo1/W9qoK5OGyDth/tcHhM2x8GW8NBnWo1
o2D2aWVRkyuTZKwlHesIz6qt5IhvmCgAn3DvdIdZ2XXtCv+XAt2nvUWBTlUp5hcT3K7W+Wht2+HW
cDNi+Zlb+PXm+4+0toXz7x89xr0E+F4hYnEWlMvyZDMT2/B8pTi3uoWL2lw1xUUEfuH2o+YYRRje
cmMHdPI+1VwUiXo3NMgaWH5tZQsnJVAuIxnEysDIg+Gm7dBc6OMarfbqx1r4KUMvZ6lkWGGhOziy
ne/QpUeHwSm3SAfP1uLEtTu1cB9yMggWaLJgDuqQ0bgbkYr9rQOxhJZziSVlNMBBgcr/SurkKzrB
ZRbPv2AFqDEMhqGBDdL3n48dQHdmWGCONYhnSFUDqrMEOS9b8bYnj8CRlcWxM0MdpLsdrPDpKSqv
MuhSyt3ahp0+3EdWFgdtNEOqWyWsiLvERO9F2Qybys1l9LNA00Sa27VmyGlnfmRxcehopNaSBN6/
oHGawNxJaKRFl+p2QIeiO1SXmb/qk+Y1fEmEjiwuzh3Y8Vq1rGBxbhrIfhuoLsVJb0lGtF3r9o7s
NP7/wRfOb8Q3dpe5glhyWsAl8aB2R1u0QSW5N64QZgX5+equzq/Fd7YW71VbyGmWzsmeHNtVZ2cv
0ROkhRqCClDSE4imRM6a9137kh/u5cj9RtHUm5qMpoXq8zuMIXjTBoVQ0r6bpN/KJPF+LeX7/JIf
p/nIIo9AET6iCIAAJH8WCN1LJHayH3Q73SHc9dn96hTo/D5+t6+L9yweWSEB3suDvCztnKbbXH9I
uOnKxV5PX2n0oKOaIujsKkOZz0IAnxU3ar8LgdLJkRRIcrhBsL5jxWPC5aAW1QczEnZhuFGQxZlG
6VnS85wqCRo6GZpCWpSD0BJ1wk5CxwdMzZVpG2CXgQxnZSk2tDJRSVAcvY89LWmJyiDkoYm34HhT
UWZWs00T36TVLmoKALFalLB6UgGwNK6+imsHbuEEZaWB4MTsnpjL7ipv2Ijbzg1JBODE+rTB6lFb
OENVSccSCuhoSV9PHro0RWsnwMzhAZEfRgeJdwzYk6fdfO/oTz+QR+dt4R0xqSTxTPrAiEze5BRO
DHFfF1B2DxoJnvL4vbkVj/8hJXZ0uotGTtsyx1nrldLVuehozYteyf73Vr5Akj96qEeLWrhDZRK0
WO3ntiYefQFCa9l55Bu+6f19Z//RtD5aEgNomkf9/N0gm5leyC4HC8qV7sxbKLm0tcOrVSdxsu71
ub4lnVUWVl3N899tSgHdUZ9um0Pjr/HV/JfjgcIjuKdmvp5FCF+jozelEj5YuuXPlZf700HHw4lC
h93v1xBep0/Hp7FFJB9TNqqUwpg+An+lMifSgCuMV3FRp1/LTzsLj9eEcqmP86LCM6iH2yLdK+DD
4gfT6Wx6E9nUqW4T8QpI8uzJ2K6czZMhIhhO/9jRhVdpM83gsgLjnQfZnGQjoZuFaT1hBDQWpj1j
Cwjj2uO5ZnThXDpA6CnPcCHUFhCUsSMMzC5/c2ELTzJmfMxzKUKD/4U/axB6pm/UToL4oHr6hl4j
5F6BK823+MvDBTw4UGDWPLy3uOV0qgSIAiHoSbdTQN1ugyqXr+7XYvrTd+DTzjLIUWJTHXoKOxjh
9WcXifhx3wG8U7jjfg3k8jFxuFyVgbkMoNwxrPVFW8DKB1lF2sCCQo9+0CH05PowqKXdpHh6im6j
WS7YgB0mNWdVotjorykoRipji1YldQveHwSDrySIpy6mMRN1ASUNYNgyHYitTha0TG2CaKjuaXSe
D+Zbt4ZKX+hI/qf2cmxlcUhVsLaKKdcaBFtDQiZHK0g+19nbyhZudYIyO3xOe4ZR064mllO8rBzg
j+GFL1sPgUAFol4zs/ziBOtyp9Ooq1gQyo9W9ixRzU7NnFhFDP4gDnAuRxODB5m2AwS5gl59LV8M
o7HpOQdGGkWAqsIILtgunZzpWwmpTKW+1Y3mgqzaFdAwrSzTKc36OpmSgTBoD+tmc9vQu1EfHzJD
9ENl2CmFuE3z64mGG5CYb6Wh9UFEXSQ1KaJAKiagFdTHHg5LLnMyNdIFnSa/48Nlpyn3cnrXtwbp
Zd0JdewcveYi38m97A8dwAhSfiVGF2IpOY12mQ2qI9fahtcDsCOIOQxU56xDIw03VHxuJPWclX4b
yRedcMNrhXTq3dTp4INW0QMw3VjszyordMX0aZLuJ4z3dMAxiGgrJW1OwJ/tWa3qxiy9gEQ7KuzJ
syLdAvZEevVWmPQtkwwnhl52012hVU9q43WacT5TRHq02M3qsRaygFpophZXPSTFqll0MrfFCto/
GvV040pXD22V/oBsaxTuFBBjSd0T6+9kpTw3hBKonjcBSMWm4FueC/Y4vWTVZIcJCIMtIFOsakNB
ot0bIpqphc1ki/TJvixGO0ksQoW5yWg6aFZsunS0U4vZFWQBG4j5ZdWTWb6Df8jTgUGnrUWMJMHg
IfvR95yIbe7UjQGeREZQdEdsnJOao9sIjQKRm/tBOwiT6mbRdW1KAFX2sj1UCqQ8QtTtpcsYpIeY
et5BvNWhkbLrItCKCI/DgMEJM7EtSOxm+YU5gOopUj11mDCSgOufs53GuhXykTlP/XIf1I+LKYNo
7YtkMU0mU87hikxTI1GuEwV6mR1YyacrMw56zBis3MD5hn9ncBEAYPZfNsEixQLjunerC4mgb14E
YF2H2gIRndRtasJFAszNKgT11AsJKY55NuZjrcuYACEwHhnKghJ3p+guKtywldWtmVi8/JOCpmo0
ZiyQ/ckzPOaj1Wschp1kC7viqbhVD/nKC3kyqThe1cKlhmXNI6POGQJhyZNddMcxNg1ExwEK8jbf
AAH+dxe58KETtZAmarDYCgbcX0xmbzAWQZXGdqOVdgvMQqnbfVa4USXYis5cK3/MqjU2qpNlH+PI
mS+KMJiFVMcGPE0o005ecWHsI7cjL9yhr+U5OHPXju7Jj3tkbhGMmNmU6FINc9B534U7ZqNSsKeB
SRQ7d9LLwl5jtTkZloDtG1z5sgJeyyVPtiULvUkrWMQoiSu6lRc9KQeVlNvSS5+0lbD1ZARwZGxx
kFAC7CZxrFmQIuxgnWuqAfiWVw7PyT08MrI4O70iKAlklVmg5KmjViJy+5uVO7i2jsWp6ChtwRaP
TVP9/Ll1MLcIsRr5wjgb7OLAtrnXr86mra1qcTKy1JpaFFSBohz3ZXcfmo8ra5r/gS9e83PbliXh
sFbbuDfwbeZLzsHiG7QXiD0Sl992P8THfMtuSmfwmyeF7tfP4cqOaouy3ACKt3IssKNifytFMZq2
JdE5975f5JqVRR6aCm0t4FFnAdAAqI7Z+VDb+ar238n2H0TqcJmgKKZDIxpbfZTMIwxKQ5AXzndq
BAiI9D6GqVpCfUAuXOB7G6K8rRNGnj4hn1YXizOmkrZqO7EAaNKNEfZEaOnK/i2oYn4Pro9Wtnha
w9gUwsGQWKCdM8RxaE7YeAvsysVMPzH39fVUI/1s/F/JPI93dF770Y7K2aiWijniTocYmRE5aaIV
fov/4gg/t28+O0cmUgyLyU2Cj8Zcg5RX0IKHp0eEd+iv1+t0J78ViISheTWL+ixZDgF5MMBO1DLA
D3ZiBOG3eG3S+PTL9WlieZ+rMbNCIWfzU2L6ql14qIJg8zqCwpLf+gX11/jfVha1vMNmWkFRVsGi
sqRw0hhHXVyLROYH4ouTOlrU4ox3IgVWR4OJ1oP8E7C/HkbRUJXLt5Itua2fePFZdL72SJ50jUdW
F6den7SwMBi2UpEGEgJpY7HcyZscsMSKsFr2UgGYxG66/d5bfWh9fLfaxamP9RKE31k3H8nBqRIH
ecZb6jWbaKenpEDwN20gUCiRoHPjjRzIm+xsvCrO1I2+b8401Vlrtq594MUVscAl3lALT4Se+x3w
SzII8L9f8uqpXUQIkqwmWsGx5B6NIM0DggEM7nZi/3/SrmtJclxXfpEi5M2rbNmu9mZeFG3lKW+/
/qb6nJjSsjXFc2dftzcGRYoAQSCRCUo/k2Cmw2LWZeZ04NImU+kCn6laqwX9vMnK8+DylmQXp+gX
Z5F9dkivAqu5QaX+pWQcZUpe7L+hdHGoqBwiE/y4IwOOslodDIylCA2ECUltpSWBgjtxq/C2BlEV
V19HUQJd9mu+mwDsVbed3HhggAJ92q0uJHaNl3pb1ZaijBvf1xkRn/XJqbQjy8uhi+Rq/pUfovQk
9TIj5WUYUKnRti7GU3zqsA1RfleUj3LN2Of1x8t5n+lJz1DzBcz7ziEDeZpo1ZbY2uBQRhdVdH2I
CnIvrNcLI0ipVJCqIgGDI3PklUEyXBtovfW/Soxt5yKLIW4901gsjopMfAEgnqpjceF2crPb5ro4
xafoqB7S1+Kq2uFlxpkq4z3P+mLz3xcXZRsZWkR8uKiu7KOwNqFH8S/PBBVnqkjqjHI+dGl9r5Hd
1DAYylkroIJM0MgDVwVYQYfm4Tz3pMcZYwmsQKZSYcUAND0PVXyZeMs9Vy9zlgTZqB1ufLs8FQ+s
M8daEhVNuCTBZFzSYsuCtzD7EuSny4F53vILUZIG1o7x0IA+CJ+EKwro8ew7TXCk0mdEG5ERjGlk
YwtVgyCpsYzGxlBdbra3oNioHd/RgUgYHcDqwazxmQOUkECZt5mb2TtJxaOLvwfnRuH5zuVlr/YA
tbODaVQqH2Tgx2qBJsVLD2MnV//5jOAfeWyY6dN6BrqwRcUNIU4g6AphvkNht84M0p426nVkSTt9
M+c1l1fG+KC0VF7DC2B2kGAMAxdgyXwkeWCK5PmykfnU/Tw1YATGqAoKDN9dikWoSOqJl6IBTxIw
UTuAAYj+BwYLbySwKIVJdDJGg/G91kPv2SDlBjG+VVwZQ31okye9+hJQLe+iztHy18sLW3e3sx3q
WlSrRs+JCDtq9R6kotVhsv6yhe9+0IW9ozvCKd+VpNOwdwAcbYgdONVmdFVX3DBvyPWj8HsxdB+4
AkV5As4KxI5t/eoDsLwrdyXotTVH8UhtZvflS+iwmD/Xc+qzUeqwK0ofpzxE9eBYGIXw5pHyeQKC
9XBcb4RJZzvUDVmSFtKcI74UF5rBE8TEJnvaTjq4TQ0sr0DzY+cDLrLP7PCXeHv5GzJOiTj/fXH8
oZ7nc0aEV6uY92Dyq6yM/5cW5k+7sBBLObpFUNs4GBhrHaH7Xvd/hXzTFjtI35ZVJwJMjR2sHd7i
IX6hc2bggYbMnVHMPsA0jEUxnPj7klgsShHbYRhGbFs8+Ps2KK1CG7E4HsLzjORwlQsAHVIIOYFu
DW0jav8yHR0mY/iubAPB7CSTWVuxDeKgq9rln8E6h1Dv8Pvyqdz4zt8lUmfj9MZC86NNVDQLSoLp
dA0kTyyl5D/kh2cTVBYi5crUYNYSWceu2nbXg3kPMrDHDsmvZMVOeJNaLN78Pzjc2SQVgpvcz9M8
RH9CuRstcCLXVomuFWaNgnvQW11lNre1MHnBCpfzRfwzXJ7NUhF5zErBhzLrHE8U9zgHFIwsut9I
iMtO/YeH229LtDIARlgCHQOpiP1HTLR0wJkBao9RW0fAtT3ZqhW7gD7t5BZzjHO7+aq+/juqjMXB
pRn9CenzWp4bJFqOsXXRaUBOgJG+y0tdjV9QsQQlJAg5gCL4Z3Sp+kTUUh4HdKYhGMSTYaSMqtvq
1bOwQEVIteJyCAagooDxzN1U7fvRwDDH3x2OhRnKzcOMN2RuPpNaswuHzsGAqAehWTvgbrMCA1vQ
oNbFUyNitKpi6R+uO8TCOOXmMlrdZS2itB0epPdgMosPY19+Zp/qtvjykcPm18IDChuBrTLiKOvz
Uc4faF2nBBoMz7rTuhKYWf91+YCsp6yLtdHO3vmYVJ+wsROJ3WbULT7WrNh/G9JnReHMeGjNJjiV
1VucQ8KWLXA5n8AfXr+wT3l9pWpCy4VYYrwNboVD5AxmgqkNPge+MrEDpijTegH8bJAuVzStnBot
HvcH+abaSpxNTrkVffKSmRyaR84TzeYBY42+ZWwu7/TqnbiwS71DOoOPwUOCjZb0h2H4aqRfQQrW
uoh1ITLODF274CEtXcoy1jfuwmvp3U9M4T24la3CTW6yh2IDaoJj84oevicCiV5vKyB2AZlmwYnn
c3Phu37TwCxSgNiPgFyZ264ika1UTh/93ouBgizE3sxa1elTxnNovUy02GAqEuXRoOn1fJKG5/ZV
sLOb4Um3x5PfziHcA/qCe2F1Q1cfuwuTVFRSpcTo4vly1tXnvkBXvX8x8sek6dxgYnJjMTxFpaIQ
uHzrWp2TjXFXv5KP1A5dDVdy9CHavAnySPvyeV0/R7+BELRaj8DHeqs1MAfe30OXQpZY1xi30zcj
789D8tsGfRGD/2Ks0LyeE9PwurrX9lB617+U9wF38Pg5jx75ruaB8PIZw+ogD9hB7haimYP5PwAW
1i+y82+h/NMXQkEUUnzLmXpMOXRbwRQwxED2gDmheT885NxfwTG17xbjrHD9g0yWV7gp5QMUSwLA
2+J8k2QsyYFV4rGlCSq+p4FOaiLDKwx0MnWv2aaCibXNbWHfrhzeNW7SW+6r2kE/lLNlRqVx/Q28
WCEV3sM4CfgqR3ow127nyfwIz0TVBTJr+xfH9WyIDuv1lIA2Dtf0oZCBGuN2PdhdLltYLwguTFAn
xOBTkCJ/I0lc39Pc/lfkNE/TVXJfunJjxp+sptV6RFsYFP+ZvfF11AxSiTXFmNfGbWXsg5s29gwL
U3JOeV3eASE8vVxe5arbL2xSGSNmNcNMmfErQwAFprlBh/L3ZRPrV/DCBhWpe7nhYzLBRucazwQk
bS+Jk33+h5UOC/tQwe4Tmv0bK6StuvjCLhWuOTHwQQwFXEnb3IbqK7j7zZD8/6RC/9sVWhihwnTV
pHzd5KizBmJmSt2n0SUY3W9Ye7gG/V/4NV2dHpEzhWHwvYdAVm66jXSDOTMrsv+GyXNpiAogrcpr
QejjEEqgAwohnMW1iss4EKtX22LPqCjhV4OkQaETSahhCqBhsFK7aUzpKtr2trGLnnkmmJtxzOky
dSkkZc2XKJ4K010Afizx7fKSGEeNrjobE9/jGY1T0GjAmpIHkktmCZTrZSusCKGJ/4wQsSgOXRZj
GZLZOr4nOpiPd4G2t1o7u67hQyar6sfaOCo+QIOgb3pkIohJD0AcWY3KaiGw4qxGhQdpMpJM63Aa
yq/8Sn8UH0qMwEeW5qUBClag8WNcHUyDVFwAHBOSCwUMziTl83gLqCStZhddi7a4iWzWFrLin0aF
CIifKW0xu1S8re6Np3wyy1/DW/xWvis3JcYJ81PzGVWezFIbZRqm3pOVoPfh1KClBTqM+pF3AP4h
d1xmAllrHIcUHfruRpNNfh/Y0vXloyoxfPyb+GXxIFBI7MexAdsYjnZy8SkpU2tKJVMVWhNKwOBY
nuwsqc2gV24GebLRXQhDgLsA1Ch1323EQwR6MGRMntDj/wy/wnSf5eGLpH3GCngnQIKoyZgBbMbI
kaLETjTDrPkE6G1gs6XHTky9yytieQIVtCI/yQKdQwTWp00SqDbIY+zLFuZ/4Ud6fA6LOtVZRxO6
5Lj5/ufB/h/Ikd0nwJN3uqWEbj0a4FX2TWPoGVZZp4QGvylJ2mrpXHWo0bBTwIryUt1FO87S0LCL
roXX6ZjehJBIZ+wnyw11Kpj1XFPJZN5QcOw8AqKIjsnccp2x+kCOsLG6s5v93F5l1g3CuIlM64VE
BkSbiwihrOiGjQQgEGZoJq52poT1GP7Dlp5NUR6vNCnevhoOv+wJ80hL6oI4DPMr+YazashPN1fF
APpGp0QeaV0+RH+4I862aaev2kYnPq4iBWB6DoxwGEPnnAb7imEPEN8d+z3T5vr1d7ZJJQ2GWoVa
AskfRNTJTUDDcR+BSaIxGwend7T7O94ElyATfL0eY85mKZecItLl4LxB8vqeX8kWZloSB9Ud1JPA
mom5Ct5kHtr1KPDbpET5KPg9I31QcIgGV0w20zseWC44Jq0Q7ShQ6Vr9PVil/85ToDIKYgZIXNDU
8TX6RR0XIJGNt52N4rWTOOFJ3aqn8TA8sNFz62s8m5v/vgjdVROBrMsH6JYb840B/lq5eGIc0vUv
dzZBXcFp1vnGMJfk+10LSXbVnIvw1V5uzd4mV/E+vWFuImtVlE+KNRfl0EObfRKwHtHqPQ3sYm+a
lR96O3sZ70Cd2bCqOOuOcV4n5YwSykWtlOPLBZPqFdOnMYLMENTyl7dz/eI4W6HcrxyTRhl7WPF9
zJ810FzTvbRCI7hGwy/8ahvFzHBnXjbK2k/K+XzUify+xX5Cy9yMhV9q/3HZwFq81nlVw1SepuHk
U2eEz2stkLOyOSThUWsEe8xOGnqLs+TZZUOrTbelJepoGK1ocEJFwGq1wwQiyEar68wZNqDAr77A
1O6OdxUY97y/aZsuzVKHIxhlo4M4bXOowGcgx+91+wwZ9aF5vLy8tQ+1NEOdjtzwo45LYGbSf0X9
TSJNf3PlLC1QR6FOcqkKFViYb3L1m2lFiC0AfkzRxVRKMqs7sx73q0AfqJlhAEJBziR9pxeLKMVr
BRhYexwPaYTyjoDhzdZs0dwuu1ctf28SzB11xxiv8ShiqOKtVrmWpucdX5gW5Fis1L5uDnkTv6S9
ZOmg5gVLCcj5crMSOPCBE6tpA1fwPy9/S+aqKacAtLMEkQZW3YYAUkMT2vQBRa04zVWSeJd2D6px
04oe1ylWVTPWPf/bdAK1XDblJp2kQHPAz0FKFdx2yjbNvuqWUUBci2QYwVVn/SgFspVUza02jGFI
iwjLG0AlLjfqry4+NdGtNCVmnBieKPYJ3qCs62iturI0S6WiUdbwFV4TDe6G/rH1hs2cLqW38uZv
EPdLQ/O9uDg5edrqOtETHNpM2ZbVsAtGFqXm/Ft/fqXzFlKH0y/J1GUcTChQLuX810i/J8WLLAhe
MCgOJxd7KfgMteEl8FM3Khj94dWsHuqYPGTxDKjr/hiUKJOSJ5AUxFaODveWurmVeB0KFJLlv0V3
ocdwiPXl/rZHT02AVkQKM2GObsJwlEuykTFaHVUbsX1GY8YRpmTDtb4tyyWenGAcrFjP+3WvOP8A
6shqUdfLLZ81B61F1wlEDtU11Djty8tkGaEOqKAVDdSk4HocCLkm/yXvDLNRFfOylXXvOy+FOp1j
HRMFgnfgZhvIPiobSxEheCaCd98HJ6NgmFLkO/4wuZfNroJ6FmdGoY5sCREIDmrcM/ui4ELUp7iW
Isw3WxMx8wcQ37nkChzYI3hV3dFOnX7fblTn8m9gbfD894VjDqk+agRKoQe+k8ArJZsBd5RyJgUJ
ywwVQkcfehOhgdOaqBjZLPpdqKEaRH6VCcbbeWHTx5KpZe8SCOSRi5b1V9oEFocHapn/S0elZcoU
uZVzX8NPIf6rVGHa3csEiCmi6BDYTQEWVuGryDB5DspUw3iu9YSx4/NSf8ap82Gj0hIxwPhRxMFv
gEIFIWtz1NPUGQi6ELB6+eOygpJCJSh5BgFPsYetXlUchf8S1FMeyLYyftTGYErCRs32waSD+1MG
N8P7wOV/F5V/r5buV2mGPwy9gF8gF4mtRhLo1F+x/26WZTexEpvgQISCSf4kJHjhQci76XiGl81O
9GO/RV6BeDuQvT+UErshMdQ6kpFtlrlJ9NoiEXOfWTaobypFMVTbcxFhalMdunuw0TkYa2w288u4
/Oh1AA9YRYBVj1osi/q0UsMJOZRimoPqX6ndNopeFRbocLWkop9t0MhekD+oIUcEkC9C6mUE3xPv
QFKlc+QXcAdf97JVWfFNwkpKlNWrbWGWvllaIwmSgscXM5K7TChsEhZmCkBSlb3IYIfV0s5UyV01
bQVghfLuqyx5p1N3pAxc0gETGfr7LL3ROGPfiuCwgDBLpQBUG95VUbiBHjgWA8S+MYIbGYoEoLLO
OtDkJ6WdjicZ4o8GpDJLtTejOLPFznDAOLNVyGROwo2i92ZtAEY3AOccS7tWqlFqUtxSAN9WAgmM
aBemsmloQA6WglW3w14LQTwyd3xiqDRJ4D3CHBQvYCZOB7cGRHWCnSh/hVngtH7oZjw4bngkfbxo
kgiMF/FnnlQuaCPN3DhlfmwP6l5ogFRUwFGhviWkfsmgDdT63aGXdSS/iZX5iRVCC7eHvoQYBSel
q+ykfGqqyVFqMGtjWMtvug8ZGrKTyUsSuMSvMuk4Doc+UxBxIWnlY0O71wFwlunYkcIeZrZ9ENTw
IFLoI8fowVKHYPkgangwZskWojN3dVJBSgTpTkdAeKfuC/09hahg1N3H8WjyeeER5Y0DUEerSzMX
kNsSUymfCgG3ACBfUgrpiuEpR4Me8r6WrH/qRXZs/LtZDUfKC+g/6LbQvahd4nDxV6BlN3K3E6Av
IkzjpiHPOgF0M2aJJK4/khenkUpBCjUoijyAE1T2YDf3hZsCdht5shlfhZvGA7D4illXnF/AF2KW
SCUk1SRKWsHBA/oKDa/sVv8MBkt40nIbrwCk6FA3CL3Kao4BNEVZWApGMKPB4JE61bk/L7hQqpko
mRSiffleYsQuuiKd1klSgxoRFMZgaAeawdR7wZxq1sQe89NRWUdc5QBTp4iRtdOBTx2kWWUO0Xoc
QFRoyRVQWlYIllKZGZzXt1ACTzPUeXmNRmvzScIJTQ+68LKSvEBOTB1E8Zf3cP2InE1Qa+u4kveb
HNTq0AHGadimBC1rkljx+FqFOSNnWf9gZ2Pzj1lkiboSp+EoYz05T0xthL6mrjlGwuidsXaNukWR
7GehUsMKF7ZmTD614O7yns3/wE+3Oi+DujNHXZ8mvwbreEQ8wmkWN3KWYUSnAQxxeNhZsh8xNo6x
JBr5BVm3QOtLWISuwBh9ZAZjQHAV16qLv5dEw6vHMS1STAbMR3x05lZAsDPQ9NA84vBvrFf8ej65
sEbFwgQUUUoTz+famTlYZn6d5inw8m1goXOHo8EIFKzto+Jg0ExiI+rYvrK4LpAE9AprMJVlYf77
4mSPIa/rQPxh/3SoObUn1a8Zj0uG7xjz3xcWUL0mQVhgz4j63vuPugDGL4DTLp/sP4S68zmgwsFU
SIPW8bAS8UAz68QpDWJDtXA7aTHkKfeYO0L9SHMTEANE/m0OnCi0MjdqgFS8YI6EsXaVihdphzZj
ISAfbmzBHbbQb0uPjVnbqWoWV5COgRKgOYaMRJ+10VT4iBQ50HwRETHr3yQ5tVT1tgb12+WNZq2M
CiHVpFVGqcCIPKFPLEETqLi9bIHh0jqtodoKPGmbFp+Srxo7QWvPJ4nTYgCsln2vh9oK0cFOB7mt
UJI2Snsr9v/uyOq0vGldVKraECxyKod9yUXmKAKbQsK/2suZ91EWeQP8Iv/0jFIAUrwSexQ9p5cM
YnCT3jGOxPrXOluY/77wvaYLRH+IYKGoatvXwXEjBYwIvzoJDPng36ug/HsaWrCmjB3OujtaMkYg
B+jOh2YnQMvOlACsnak/MMW/k93YSb183x3r+8oz7NHTbB8ZHQszt+4H5x9EhYK6LmIlV4dZWuiz
j0AU2iZmNbBgIX94HJ7NUD6eS42fopGDq23L7wY72s/N/nmmoQTbDjIrtnrrer1MgkydLBmyBtXY
f37OdspzUYuQN1Z2nULU0OSt+HrYzuRj+ovmlO/aTf4cXk3OAB2lU+AGrHn/Vc5OffELqAvQ1zRt
ihv8AoN/Kjm3R+9DBclPm217AI2C4WHE6GakWnqbWS3QvzEUrYVjEHZmXqpu5L8bnfrIiBer33vx
myg3EgtuUOIAv6l2KjDs8g5kJ1XBTT5nXmsIBCdWb0AYEeztrOLhKt5juR2Uf+V5iJHLCaY7VwLf
HvgdwRuZHPlt46Dwcd1YOij5S9O/Zb2QWGumnK6Miyqt5oJLnL+oFcqnCYive+/yzrKMUI6UlBji
yI35FoseRuWGFxvcKYxypDj/Iz9y0sXXo9xoKKO2y3o89coxvU9QPWhOEoktvuIscYgsnos8or9n
/UHiUBWQPiKgOzgJuYoEBVU09EdwDoJNyxxEoPhyqIgPmaOPqjORB6lHbROUiCY/5dblrVnPBBc/
m7psg0io+KTE3vjHOt0lG2UP/kMAYFB1EM3sQ3gogPRnfA/mcaMuX6PVhT4pvo2OTmjdl54xv8aP
hTO65X3nPUBbi4VkWI9z55XSyJc+FMaqIDA6AuOjPsozKYvitDaPcZTs1H+MG1Z/nGmSinMquFOJ
McJk0VrFtj9CkCTaJccgNxMofisPLaCv7l+JPyycWaJiWynx6ogR9AaDRTYIfEwoou4zS3Oyre4O
D2w1DYZ7fSMpF5czIVOl5gNWieKRKXTXRqyaIKRjZcZz+LvgYBIVo1JZa2JjNiPdjV+owh0adFe8
KgO9mGCNosVvWJ0x5vejopPS6XoZzfdU6UjvkgtNzz13JVzhzHzPhAQn1jtpvT2OXubMjamKIK3+
5804cTxqVCBGxB0w2NJhngyHsvGudKFpwHilr69uYYt2/XQ0lJ7AlghYbWiPmi25UIbdyzY3bSqI
XduQcmArhcxL+PEdF2Yp51fLSGjlCkmp8N4d4PdA+alWssuPABQfJCexDdvnLI49STl72wXDdAAA
g2bTqTHWG0BCfQeRaqCmQxQ03WYe2rYvB1Z59T44L1OifD9v6lDU59oYESHsigpzLSlO3BkuplUs
IeAtQ+4fIjF3Ug3UM1N7NFARr0DVrSWvadCg/hNPIHD6LOTKFkhqJaWwS0bhZWwLr+0fJyjcVhU6
W698HKKCrW96BWKnwleQ4804pk6uXGvNGz81Ztmk+Ecz048qM1ZSj2gYEeMfxLL1oMy6CaBj1+Yf
pCQsj10NDIstoAKRL/MA/kHrBIc5uB0d6F57sU3eUpO78c35SxNPeWFsO+sjU0lUwUPe109wunoL
0JKdsu824zH3UHzd41dsVM//wvCOp22mDWdC38iZK8AaGvzQXbtVrPzUOUh6b5BjmWCu3hQepqSf
iMXq+nynuJcOIxXNIM2tN5WI46E/yDvhfjKzY2KBAuI9Puk2gtpsnjjkSKBHCC+sn1i/YDbw8wfg
VSqLqmSAP/qfkYYostiBEwVtfy0yO/KVKgwozDrKSD5boD5/wxfQ6uvxfom3IBb2uk2Kine7/R8o
V1brgQtL1EdXU6HXyhaWuD3JzW/Kle5e2SP1iu+gteSo70lsaqWlu+mO+zsRRH1hnvqWWq110VDA
PMZC7/VddypOoTvrZpUH5VV/+x+Gwtc967y11MXEcxB8VgdY1O6CyPJvZKtGZpF7ifXet0Bz4eEm
75lzJ6wjQ+XRMkFnaOpwZOLUSreT3VaWsEEvB+zNGi4Pq4PbsOLoekFssbnUjWj0SJKT6HtzswkE
jbXHOUZtijLg2YMFedUKN78vOC1rWGk9gJ/3mLoeIcMzin4Jw7HyoQpfA7gEfH2j6KzqyfpbdLFC
6kIcO75oG4wpzYnp84ixYTffbYu7YTPcaApEa5x4j25343Fb1uauX8W/l0hPlTVNihYr3yC/wduX
cK01gtvDvw+MhxhlqsuR+ZuM9UfAUQRZ5tH0AiiWWqZaKSqZRLSjeoHYpQGt96axy6KyhgSjvMM1
4R746L6GSO4AEWDQyDgkhjpQFn/qmPovwqcuHQWzkrqdLgsHsIRAIqHZTBL4MtutgvFZoertaXiF
HAcEWxUrQmujA7+OlndWGNzl+b4Qc7cp7qsBhQ3pKGYYtBlBe16OZuxPW70SLFm1Y+VBHW4nnC+B
+yKQAgOZdwD6MEMovcs7sv4MOu8InZC0ft/pyVw3q0d0B2Urg6gOUpIvsp8jZYD4H0OxC/piDLur
mfTCLhX6A9BEBVUPu+lW/ELouInvOOv7BqzNGiTzzDIyyyB1E2g6J/hdjk8/7nRv2JYWZit2OYgJ
RUzG44J1Li9w1XMX66Oug4rriMThXB90cmWUIOtLK0cmp6npWFfcahxeWKIi/6gORaVpqJ21u9FC
7Wyj4R0b280GN7lbmNojiBwYi1tP2xc2qdg/GWi9a8UchQ+I/24fAJwAi6ApRAhGW8/fd7KZPV3e
UtZCqdAvDDnfVg2+YNwKptqPTiEdU/RiL1tZf/4oMlSmREGAMhIV7IUwUNW0LOfsrYdD1JYBsi/b
8HKX26qMj7e+pLMtKr5XhqrHflsgQZeBXP9VDLcx6LcuL2j1xlysh4p5eSwJRKixninRPTVKvci/
/zcWBLrJoEjZGHHFtwUFWuKvCljnLltY3ScQKoJVHnpVOv28L3Qi93KBT68YxzZ9z42HPGEAs1cZ
i/SFDcqPVC0Nh8Kf5gwK3+NFOUS74BNM03gpxBsggF4IdD/YGgDz9v+4khZmKVcKQvC9EQ5m+Z3k
tshQK0fbNR6L62G9yKYqAi4mSRJEug8jR0Xphz1KFzPH9KySHe1ABeVJu8oUTW7LGoFfvdYX5qhw
62fG1Gsd3hZogqIv/kurB1tQn0UustKAWUFctaYpsgFsjaxKtMhWXCh5kkP1Dt+u2mIo6am+0jbp
XWgPN4oHBnjRnhUZ2w0Q/ZcP5qpzLQxTManOk1QOATRATx5jV3lqRrVkXzaxfkUvbFABSQOcv0ak
AB3J3QC5584qPmZ1n15zanu0MYOpb9CjaEFP4rJK4+uBfmGbClAx6cJJHsR5KLF3gKzSFVwtxvf8
JXrcwXuDWh7L6KqzL2xSASsYhCqOdOypCmCY4L/wBJaiF8auruYDZyvfL8dFxRD1rc7IFQkjnsAi
ihaxUcrLvAj+jom22+KBRT3LOCnf187Cnj9OSiVNWFUCUvNEtRuh+Hdn8bsXvLBQ9KEOuKAGfgaM
CgUixKeFV8amzV77I1gtNo3KagqRa2oyws/m4yBiyoNzOkvYcR4mN3d/hxBZWKMickbaTBZ4bJl4
M9hQjNvFtr+NvFmfXnmY1R7/5eqoUNzmYis2KTYw3uZX0R7UHXjfzapH0Ls2mdYYx/zb7RefS9Ji
ohUF3LqxOxvaEdEeI+OY3q4cw9Mjs7/398WRRe28mpZiEFDEgKQOgXLqAwpjOQTTpGP0tnuaeH4X
hpIlFu2mjHQGWvsbV/jzrJxNUV8v5nKhCkaYmsvIYNnY67v4vrsfP/PAyn+h6IU29ogRBUveaJ7g
pI6W7DmbpTjwhwh2/hnURwVgt2l0w5+JCFVPV+bO4sa/r2N8WGU0h0fipLnFetSud5eBpVJlyFFK
vEw9b4Z2ELQ8RHQZ3Piah54nBJkQo6/Gh9jV7d4FXnjahZsUUGMLiozQayrYWfrqCVv8COoOHjUt
IVGF4J08Vtv2Sv2cB8prd5q76pAZt6uHds8q6bFsUgeM94VWxZefKdCGIzJOS8yDo1KwmAEldbXe
tlgcdbxErKyWAiwuC3xn5DrM2CTAEgInQbpkX2TQeZQOpPD3OadYjQQq9TF3lNEwM37vD7xpZLyp
dgrED6PdqKiWOPqbRgNOG3qDXZ2bWocCwAhtW7/1ePEXCWXTR+M2K9uTOPYmpH1d3eiJJU6gWQkg
/4ixyYSAhmfg9yqRtrIRQ1n0tlE+/FywxDCxinCHZGjX6qkNrLildK1tNHh7ltyzIQKALR5ViMvl
GDuu44cyfFB5jFrc+7ErdXtNexe7zp7Sx7ju3VwHNrMCbS+SKsNHjAJSuY5vhwqVhM5TMZ7WVleZ
kFtDi9abHzptB6JzjdM3MYB1Refvk0nZGSg5i7GTAL8eZB4R4IF6vzHC2OkF0coD1YvbwdHCxlMw
CJrHLxV4sRUD6nSNmzWnJLoxovJBxUDsBEGYUQemiDOrsnK6WjXLCAMSEWDFsrwbx9FJZuHBZLTK
aVv5/Y4fOdRbbro0tgCsNdMqxb/cbBJZuRUiH+h3CcTAxK65GAOhpQE1PODBCbcVw9DThtRJwtPU
pfsRWix1u6+byOqb0cySuwQYNHS0B59/SQLA5GJTHsCi1j3nmBPigV2b2i0pn4LgOc3VnSioZp9d
c6G4GeVH0TBsUbjSO/XKQLjKiN2mXob/KAyfkhhZhX7ko8TNlN6s0ui+gLB4AIXMIFcP+jjcVkPs
TFXhFM0nUFd22aOojcbkXdOItj7527aaHiVusvSEQI9ScDSI3MVkKyaqE8mDM+UaqJgBi0eFySg4
r1B5e4wKq9KLp4BzVYKOyTTgfKGHGh5K4xSQRy6+lZTo2EXiVQWAf+P7lpKLdgrVeb3HRG8lW1NW
Hmoc82EEQZhqpoZxqsAEnirT29ilrpLvFSk4IDcx9XG0mhrcJTyoLUPF5DBtX6IXBPyHlmN2Wyld
dVItDSqidXIzKcptol8FJAfXjGiWQ96ju8NbA8c9hoWXQn0X9DJ6kzq6iMJYhm6DCUJPwIv1jQrB
LGPWxdQfYkH1wrL6pRdkPzPk82HuxfgxcXDiOdXuJM4jqYELuBFMwOMa4xaKMW1uKrzvltJbSEJT
KAVbBF5f5V4kEVQZ0yN+aYjpmciw5PHOIMIu8g3LT8QDen5W3kESXsqxBh0zCycRo1pjBYDRcD3C
C7twX5EPKXkXgmM3+iexzZ0wfs1yDiZB8VOBiASpNvGRKdY6hF3hMYqKT6PlnlD4p6rAOyOoXJDf
2lGaAi4JzddePyVqaEpBY8fJIeryfSY8SuFk98UTMja3Qq9N6UuLV199DiwxeuwEHbqtZNyVo4g6
85HPyLaUPjUEm06r7Zp/mQrBhmB0QATTzyNbhs/VreJ0cnfQVBmo3VJ8FMitzD1FuWHmIh55cPRc
L8zOL60x1a04y4D2kDYaFGKVmthjLFjTqNhalsXwZbKZNBWCPMURe+DGiBBG8qC2TIrA1QfwIpBT
F7SsjiqqVwjk2h3GTuBSmckfI0e/Fp4MB3tn10CAJKfsOoOmDFt0c76Jf6QpC/PUC44UaTwFPC6s
GY6udL1lkF+4w0wyzOj0T1V1lLDchJjvUyJWwjlfhpdsUy87eVRKQR6x9O90Gm9yYR+i217a35Dr
J1bZbpU7VF+slXrNqUUacK0Me/XXjHmBbA4S6snT3tJTBVVu7cr/P9K+a7lyHMv2VzrqnT0kQdDc
mO4HumN0jrx/Ycglvff8+ruoqi5REOegpqajIjoylKlNABsb266VWSDpNTBprLixDTCP/lXWXfm1
BloqF1lrNZjQqWYYBmyIwnKQU68JG2P6DNphYbaJ3ffWW2tn1xUKni0vqlxNEXxJY+O9vgHm2+jD
uR9wIcMczCYSeFSkJ0F5kseU19ewfrJ/ru1HtFePba0GWJt+NN5wzzehE9+1T94Fcbq77IOb3V6N
LherY1y9MpxGSYghT9zLqR1ids3GuBSiJVhFl+7hFE2b5oMXoZH1u/u1TMbb8+o6rQYPm5rEniW1
qCErv0oSWnIm2er4yxuvU1EEugKFS1UCRKLdNR25Hv3Q9jtAgvSilZB+R2DktbyZuxDMEUO8QIDY
DqG/m2LM1KAzQAp0cwRieVplVomCqjZ5tlrDWDUKOomRaA6uMe05xNTNysJWJ8kBea95Ojhc92u/
Vsq4m16eAhtmTkqURN2BvttTIrTNZc5pKev16sU5MsawA05HjrEViGkNC9RDloSJeFXCY6a86sJb
q7+OAcrYLVeBVtEbFoIZMxglqRjWzaxA6JwizZUuvPegHcqAv1i1qAf2aFBTZVMPe87GrvvxXxvL
2EACLvS4nVMKLWYBx0bcDVlmScKNiN4/XWr3cX1zeo9XCQbBuv0fu/NZC10E3oAdybNWxh4ncIYb
8InPaM2+IcI/pWaBvlNRvinrFz+5iUdcHA+FMQIOJg9pIvIgldOb3z70+b2S53aW33XTA4WO1oBg
krLQEbsPWr+W3keva4gHtqe/naeF831cfHqGuyWQAZ+uaRtQq5hifpvBjzotZD1k/tqgz+B2ISVq
RK2qVQSvygaLV63y2bPFJw2dwKawmY6AXUs2XBJxztLYfuwhCYgYD7hgetrYafQ+u2ilxhvR+Rw4
/Pnk/nn4nzwXi7UZCfGlBFfs0MNp6tWnGI24njda6GrKSWtS9KHp8gBy+PtOu+tldaNN464TAxeM
2+YkICIDOo5/3RoRAgcEkwXKldltrWW72JNczkFw7gY7ulnopBKLHh8bHSaXuvEW3el00zxoTmIO
DpodjtkzBUe2qpnC7WnZvONg7B0hchX4E3SADK4B/Kbi2PEm6DiPBzu5GSZ145P5jYx2c0tFvKlA
6MnvzOGthLFsUz1lw1hAzJCJjuLvjIli/Pjh/7ZdjBVLjVotkxQPoZIalpFcFHgEp6iy/44UQwZI
EIBh0MDw/foHmMAQUsHHmIR3kZHXwo+2sRpySAHWj+VLCOMkgsG59KIS8EGS4gyDsB3gDI80AKWY
b44GkliI1weNFwbM+vTzXn5JZSzbFAnCWKZCfciQizHaO4L0y/9p81hk0ESrCjRqQEISP7fS4zAe
G4zln5axXmVDsvGPE2KxlzLRyFRkjeaqwu9VNkypI4hRARNb7KM9r6jAlSd/14haKwKMkAUos0n7
Lh7cSpPNQXmRWuArYCZfK37VyWjKRmZKg27rUmxSteRo5f/wXnwtmvECA6lP5TLCR2SH3ukNq7qh
r3NtEfmtCvLAl9UoJh+Zd17bCZXRGRMVelHSZCL2unY+23eBNmc4w1yMcH2bZw85t4Kdwq57wCLV
A4R14XPvjZtieB/b0i4EuBDIPmngVxVIzdnZddP1tbGM6QpBo0EzCfe9K48G8jk6MkpR55zWWd7K
GKOSy53f5j1OD4w2Vo7wr56ex4w6apghCwOBY+EKqca5KfNvPXV4jJVpKAl6AuTYg4hsYthdKeg3
TePXFLe/CELOPq4KM2Tw4mAvdWza91uCjGsoeECTPRhjbo9l7A5iYjU6ASjwMdYnztJWX+2FNObU
dApw7LGDtKCRgcQEyu4a6dT4uo1URy1ACRnyJM6a/mMzFxKZIzQUqURDWYT2CD0w8+zCAwPkaSVZ
1cSFBOa4iBaIUxliTYDPGoEWImTntcElblvNxSykMI+A3vSiUI1QxZkeUcTQD4wINBBE32fiNos4
WrG+a6oETAUkIMA7x2iFB5JCacCbXXT7ULrX21+n92zdOBtfAuYPWPiaAzW6ts9RASMXc/0ysfON
f5z2EtrqYhuONaeZiLceRssT30hHAaBEB6/NLaWM7ETiECWtjxMvVsSoNqnzKI4KWEGDvIVpZRl5
bHb0IjZuSlo81sm5kb1nab0fiXYQPa5+zL/+p55/bSij5ySsjaRXIF7WLAr+ytpWP+Ze9bkiTO5j
gKr0trbPXQykcwPkdd38ks3cgEpVBM8D4sNnuRZsMFtlRzfARzbFLY+dnXeQ7DVI/YSOoC46dLQy
wV9kKpQD9fAZwp3YSTbEM8awD1oPIpJDZyN3rm+kG4UCTACgvhn4vVDJKbbk2DhIcQDy2jsL+bMw
6zblzx1lIz4tadVYlefT3ADTS3Ilm7xmDfja0FNd3SsuOIuyfezysqDrvc5fSsyGgFPqjwUQO+Cj
ic2uHJ68+lcrDQ7Y8symfIiR9fDUx665EJLgXAve6kE+dkmxqUfxvq8rpzWOlIsaqPE2gzVGRkXS
qMRmTEhICCiUyT5A/D3iRgXmbrP2rZcdpVLNViusXAstoczdSi42cjGZpALeWXWZtaXZCOB+qox3
OaodoStRvbqQ6sGM6nNaG1Y3oj4zSjZN73UKTkolAXwNcs/kIFWXXbgPZSu8Hf3rBKMKvXKf9TeG
sUsHTGaZeLOEybcCDQwIsexEpLKIV7uh/CEj0diO97V3EeXjlTpWFqqxdqpcAgRO8O/HKTrrw+th
at223nszpJZ/7ueAF1fdzFPttGosI32TUfDRC3kbpTeawfOjVl2cxYkzhhhNoxESpNhcZVPtMlff
zSyZkLXhGHzeITIWuA9qmXSzZg2Pg51XVnsnnKu75CzuTOl+OEcdFgwtl/mWI3bWjZ+X2aAK0TXw
VrJBR9fmKuC54EsV6CTBaNk23etPb/FOdsPHvzDDtmaeDFFVJKpLhoTWxe/PWi+VetDO6aESfnfT
WTPM83A1T0DGT+hPu+I3Fay+O0uRjPH1wWhRd9JnO0UiHOfubXg49LqzRDQ0tA6faXT17V5KZGzw
EA5hHHWQWGFPy2u83XfNVr/wMNXS3CVHXnVitesYm6lhLkEBXjdrDNVW0bOkQ2Zv5oBHpE3P4k3r
di/Vc2bx3rK1Z3Qpiwka5dhTlCKHLKO76fNXxc8dHx05osFxGnlyGJvmATOLRiPkhGTckOCsqC+J
qjn6wMMYmTWOvQDLBTH3W/GjUekD3Dtjxq+iEgi4zsU+ND2KPireyMRqCvEzJgO2sk4UFvQT7atK
loqook0U6HalvJXyaduo5T4oHya/BRuLf6uUGsrdsNcFGgdMpaxMT7v3UGfvQiuclNtcKM7FdASe
IDAko12mnmv1FqbwSITd/9o6oCMbuKeSqGPiRVcZoyTppE89tWwP+YiOEa3bgI3AAv2sDexbKwO6
fZOX53GEDooKLiNFrVXP3Kqt3//Od6gaLhUFEL3ButvoR6NjLYzdQdzA25gb61F9vK2c6NrrTDxG
/Navn3YRK19IZNSizeM07PMJVWW0PJfnATiZAxCgl3a+Uw7Cjjv0vipPl8BKqGAUj7A5Ai32AWVm
DN0BtYK9msFv0w55W7hlnrstSfai9NonnoWJSzNT8Gg2b2Ux2X9nmxcfwbjovQgm6lDqWhgSfTPv
cm51D52ZmPkut6Mr9Zoj76dfjE1eyGNeAznPCrQiVD0M5ZSbsgNwAavblwfpyHcZ5wP7fs+/y2Ke
gSIqpU7vsbao2QZdgM4gXvvaykszi6CiripUVzUWR0j2QDfRZTjDykajDOBgEIN+zHSW6D058hz9
n/7Cd2GMgsahJ3l93PVARzyASMcIj3XKu/7r5/O1IOb6D01cECONOnQiept0H7ikPu8s0EkBOSsJ
eXXvn5b4+4oY7QsDXx+0Ets3Q8hVfvLJSUKuS1t2xfgatEQYlQzt9p0/pLm2lxhuwEyfioaCH8xE
PjIgPmL89kDJfS1c+8ldn3H28ud7BohHuFcqReOs9oNCZor8Nkx12h5G8VYuz6QaiF3ZO3rVOXd4
Tc2Xchi1aFMviJsCcnLdmlAGzf2Ok6JaSdl+XwqjFX7Xg05SgYjskGGKdgQvJ+jbMPGX78rb4ZgB
TopjJ3iLYjQj11siNSEkziMa6UsgurWFer+3y99a2VRTN3WF3gruOGLX1eLrzBjzpA9pPuSVOost
OrBIfQqNbIWY82qzc+IA5PavUGusrVeWEAkSBUwM0JfvXrJQAS87HPH42IMrJmbhDtsOPccTImwT
qDv2Oyc3s6acsmwQQ0PtAUDLjMPa1Yk3gCC0O0SIGAfpetQVQO8eJv+ds6Ozd8ga4YUgtpFGoBHx
REnuD7k2jGYhl/ZIRCfoAQWOfgUxqT4y9NGJCmAwk/BKra/0vOE4lsrq5oJrTEG0g//9mAfzijKR
o6Y9DFpvRTUQsXRkkYdLWdBtdUCrno8nFjUrT56OpCL2ELh95QOlUAaxh+cmvb6tI9/RxMgZxFcC
f7vrwK0l3tQgApHjjeglpkiNfYUVpgrYtzNyUQA2WW3I2eRRzPaiSVamuxlMeu5alPrW1L07efLM
TP814G+mA/z28axsxVfO/q+tHR3lhq5rwLojIqNYvaiHXSJX7SdOVlh/0EME+koF2iy9hPXTcOTj
g6+0pUgiKN9EhCYi/Eg2wkwT2vuqF8OpyJ6jaFvRF0BUS4FmT+FVXl7RZHSLmjOQt7ZOBf4qHCks
k7IvcVkKwKX1ivZgTDcDfRyUh9MbOe8Tq8eKIiuyNhtzUWZMIHC+qZTncCZqophFDXwxSbA8ZbDr
dLIbbv/ZSkQpiaBk0VWiScAnZAnIRj1Sjb6HH97YvmoCZrvcS7B/NoJYtw82YJmyeOXB+c7/WCJF
hC6pZFYZRlUaNdFbmQTwl3b+9vcKO8bY+dxqq0eFiRKZKKhLi+xUSaln1Rj5A67jxeB2B3qI990r
WlQ3okucKoZvz/PT1sw64Ar+lDh/0SK1XoRSWAvZhCdSqZ268yy/QnIK1JindWT90BZyGCWZykip
iDhCCTMT7m1/ji7km+5BepZ0wIikboQiBce4rb7Ny7UxL2WRIL6kMtY2vfWOZHcXSODNtI4SthPM
uCroVSUestXKtA60E0zM6CyYUxDswEoYCn/4HNVjdCtb7dWE2BZZrIKY+b47Q3Ro54oFnGMdpewU
lWRLPgvfBC7n6aoDvvyQ+flZnCzGMYisJfATooO6L9z0GFpkA9IiXA+fP9+49pgtpc0h3UKajC7p
NhUhzXseHXQ6HY1rhC/wgoZN8cH1gVbv42KTGa3VhkiIwxjSdPBb7yRQWo7n0jbdII8Kkne1RXtV
g95X4z1D1ufv6BUsAQHKpkjB9cWGp3FPgRRQ+v2heZyQk3DSq8DN0Parm/E7RrJu/s4kp/RNIqPJ
bdb0RdCPI7oTngpDwGyAum0oL+ZYsQXfpDBWTg/iYaSFNoIWBF22tIqsVEdmu9IEtF10V34VbmoS
uDLmrEoMD2jp9FEH4j6W5atUBfiWFvBu04o9lDRZRGkD0EaGwSbztCJq/EiAL0bHmwlxapDycFlX
CjjY2oUI5proU99XspD0By12kYXdlb/mmW5pm4NxYgZPROXGSpzxbHjp34vB4vsEK8/ntw9gb84Q
iKRSp/GQdKUtjNFZ5Z/TarxvMljGIuYZxZUwFgR1QPbVUB+mP17rPqq0tmwBXZnswm1/N09mDtDc
+lLc5hxPelWfFqIYrS3Sps3RPDMehDi1hvohy89VPvorb0GM1hp1Pol1RKC14Avp8uzYCdGx1NSd
32dm5msb2bvQyyy0qjTZatkL52FbMXzYR0lDLk5SMBDChAs6jeVAjj9zY52N6UAADxSO6M7xeWzz
8hwr2ArSUhpLMDZlsZY0IaQ1doOOkk3nKiBM2WegfdVBwr5rXcmiqCYjt86TvaKnhMoI1mUg/aI6
wiw0G3VtKisJmKe5aMZRfxhJZeqyagZgNRtzXh/bivKgDEMgB7lWKrFXX8nyPhv0Esw9aM8dM9EO
Kwkg6Tyk6JVoD7jFRJsbFzBhyjqvYq93UVQ1FVA9wSGjgj0xwOAWoJp67sz3ijH7Joq9DhMKn11c
VQflKnonhxk/r9nOSD3AvYq2EcjlyweOcq68k4Bomme7qQZXmYVpSmrPiCJs4EEt3ivg2wdgWyr6
6kkRW1NKABnoIS7TQ+R5vEsqto6G/DqZgsdBjp1YBwYOWg88udt6NY66Dx85nzebNsatxudhMF2i
CiUq61YjvUq8Mhkr5BTm5Em78XbSRtrPUEIYbOBCCa0UrIFYJQGJRqNoYEL+/LuTouhDpQ9FNssb
7GZXuKqFqS5wM9Q2HAargl9YmXtw3dQcS7gCfDZLxn9EMRBAsHE2+j1GPxGL6hOeE+4fiDkBWIi5
Uh+zp87gpKGNaRM3rbk1qpUqy3fRjK8kYSIx0EcsuqgNux7eKky/NZrbtkVpoqPHKiLB1IXpMikC
EBMpTgfKUKEKXdGYnoNaP9fBNKSUnqWmr5N021XUbdVrv26OoRC/a37qnFaKVZVd7BRzRqkWDKFc
4N6HBXmKC+U1ycOdUryESfNoEEEyqYexTpTK/4ZYGVlPae4FpGyWyTCo0HVDi8uJyvaMb9i7woZf
2Z4T6z80fiGGSby3aR3BjnXVoZ/GTe6lVpfuJ3Ktx0gA5epz6PE62tY1byGRMdsiHQQkcSCx8j8B
DTN7znJ0SDC1nw+/6jYb43L4G77knBP4z34q85jMIh5oAs0IfB/72Vsz4ZXnFLhuuSVYRWIDYbAy
p5cc3aW8cHblkfomdnYWFmK7MPFCP4TYKBIcTTlXje4RBszKK6k2J51zrVd1dbFIxnf0VK3y2haP
R10Bf4GMV9VI9lKYgxFLvynVdqNQDHnzMJzWdQgATjPMPzF+YPQoU50UPqymaoy2mN2os1uKrpbO
v0rH2CwrTv5opaSO+0jgKxqEqHO/wvdNLSTSgHBtPkuyT7Nub9S7BtPKeug/V5Fv9TNSNKnvlEx4
LYyM47CuvZpL4cwe96XYEIQB1aGkIBslve1zE4ErLty39TEeOCqfvlBMENFXwHYvVUDvquNG7v3K
0lVwQGLKBYnK6t7oi3mQ/CICKsHoefZpC8TdZsZQR4YWIe1VV/MMIHj9pHCv6+j9qa4i0duG+Vmv
1ravv+ZR/5DFaswxgKtahQwh8uwiUk9s2ltUxiKeNL06SOOE1O/TVGvHFsVVcarR3Yu2yza85Sx4
/Wj/FMkmwI3GV4H7JEBkmj2UkfpYyLFNk4cwHiwSAw+5rHaG5lvhcCYEyEp12U3RhHYeX3E+ZM0J
xNtsINuuI6xnx0GiMovBt4IPCUcT0FPGBQZNMxt0g6CUE0BibfrvdLLAPOvwBj9Xt2AhmXkPBo+E
OUl9tA/2Z379Hhg8LKN1rVpIYOw/8ntATRSwtrIKNnUP4PPmYsquStVz/fhXG8D50e/bSH9pgQ7B
2dfVi0UNVLUlKiN6Z0IzYdRybdI8WOOd8mt4l8403wxBRgK0GtX1wS7HHRtZixqUhURmP1W5GiuA
1MzPzgSn0puH7qxYMTsTsyPVTjf7XeRgCJuXE1qVi5wfJUhVzP/33UT6vqB0oHKEBqGDV9x3mP0E
WAlnO3lCGAPhga/b9wwY/tZCXyBAglMzcUF7iClzwKIODjge8KTylraWulVgFv5cG+ORaX5YGkWI
tQ1u+SK+JK5nzyIxrIHJXfvv5de+CWQCJSH0a9lTIbB2vI380lyETmoFD3PRW5irftkGkDOn93b1
Hi7WyGhqDVgHHROpcJKncz3yTameOKe3KgGhrDw3tcgqGz6P8pgDjgN+WGmUJh2ICY7d02tY9Ua+
JLC0dnKiyIk6QkISZQjKB7vXAIbV1W85AvQklZxUzBxfMQLntFzOygzGPehiWo6BPAeZBrEUElsG
1+VZ1XzgiCIRKMuIZpnjGYMkkacJmh8AVoMGiJ0M4NzLvGTgurO8kMOYjwahqodnEGHalXQTYlzP
IQdEpTZ4FRNbsqKt/tjwqz6rZnIhlTHRQpOTodMgVbuBAdmWGwHg8dnLXB7gF3z+hzWiuQPtHXOR
grnOYR6mJUafsZehWckmBchtPJiyABvpY1LcnKG/qw3Kwbys/VqqFQX8L8nMvfYnX1bKRsO9Hq0a
EP2gM4ERw90G6vlTSG0keOcIwT+g2w/FimkPKC/OLVxXpK9PYBTJ7wDtlMbwclrx2e+AQnStGfen
r8Na2enbMhkl0poBjhyFDGVDHycbd/AK3XIvCXhifGvuWAC1+WmRvFUxCpTIlExpBokdwIyGbR7e
lSpnmHX9Ffg6PBbfOmiMKqU5ZExvGHS4HI8JUP1E3EK7u6d3wX56Or0m3jaynBtdCeJwGfOxKM/n
qomGgNoiQJTcDlZeHsEmVpuR4zmExy+1niRaLHS+rYsQUp6yMilrLBRhDbKssi1SAHqLzoRm6Q6j
HK2NRtQk3suufhY43Nb3dWPwp4aymSLgC4MZh0B8b2F24RNeFsRC1ogCcLEJNqc3ed10fwmbf75Y
axuTYhADuEvIk7tJojsdvP3TItYd0MV+MvYmjsdUApru7FxXrq8Ci4w2LkgWTI3421y4Dop8o9Sl
O9S6Gyg8FGrO1SCMzcnTRA9FyaiASnSlSp41aKmlNAPHfZh/y4+0zmKNjFkBsVCbqBGkhJOxa0Ca
rUN5arFze/Tnnt5PZf5dp2Qx5kWpldFDYx3eqBQ4xyC8HEXAhXvEIvOVIOAPz1wNIGv5+CLp8R4d
0br40orxNmz2UzN3Vc88ZQnI54DCHBp2DuKW6a3Nj3l7BQwplEsOrdZvvV62S8y0TP6w8TzBbVNg
cQH3rMuOiZA7xThYbRps/Zxu8+GtUEpXF4THgdyKAZAhp+BcLu5KDNIEJY98gKe0jLUrplBSvXw2
DP0AyvmD4vHgAThbzCaveiGi2YA594MS7fOp3ChI70zGhN1NnSIfdqdPlGda2fzKmALbDCC61UEE
tBwaFRJ7AkwUPEQ3v52ZddBVxzUznHuhMFaOAAjZ0EbcfGE7Wv5kAt9O2foOmAE/+59UNNNsdS5D
IOeeKOS7vekiQSrkCFLRX2fKgWdXle400q5X27vTm/pZHzpxTT473xamrZjkQe0VbGqy6yeYUSW3
ptQCVRyg+8AUpLzXaKUtXXSYBeaABsZ0K6LowK0v854xdmRamYI2DWdvABUyoKOIWwCGO17k6BWI
IOHmNBbBeL+NofTTG8C5JZ+UVov1S5PYdUSGmWgMyQWwnj1EnOwnTwJj9Lp+bKNkfigxCI7KfGjG
hX16DWs9LEtXSmFsnaELftuNEDEPZA022B9uijMAkTsKEG55gS5vPYxdoUDL6iYJt75Mb1rDMJMk
4djuFQRyZFK/3okf5duqoWk+QSnlI5pZnfE8ctUnr3cC13Nb23/v8eA7fmHz0Ip5rjdlY7RAnlMx
2MhoN4Pjt6g9ivpZCfTgzuzdctcHZ4kTgiNu3x2Fv8MZgnXrBEx48DV+NnxXNEYGQYd4ZUNcQHFq
pZNvZnS85Fx1RwBXxiZvyetxDqZ0EGorYMRSmSWHtGt8yaOzI9U7xa22TT+y185Kzom1rWIgL3E9
1lWbupDI2NRRxFBOrUGiV1i0sbKd4oBmuHXL3uweFHuyRFtFSwK4Kp3T92TVrC4EM2a1auES5DIE
C71mF9XDID3PsLdcqPd5y37Y1IWc+QYtbArgngitOwXX8TB7piD4td/oBo7pkTdbvHoXF5LmrV5I
QoIamB0+VpQ0cBLr3Rhqm9N7tu6XLkQwnmGoVBMaYz/1A3jAB8wJAlIAmLZX/IzW6vkgp44eJlBv
IBX6fTWRmmCaKYMt7pRXIW032giclfgmASYvZ1HzSf84oS9JbJRWN7WgKy0keUdUSwCXKImm8jQ3
GUwOgIXH7cQr9K2e1EIic81kQW1FGsNqgu/X9dAN0ljyE1BTN/Vt+RTaRm/ywdfXPaaFUOamGT56
xZoB9kS/k+pHf0sPiQ14oNtCfpqc/iJwePq4erUXApkb1qCVkuQRVpkj8TQMna3WmH7DUXLOjyeH
uWFT6w9pUOH8Kju69TZaBGxHdKz2T3oLvwxNMI/Ays21Pc8fXDtFUNsokoqSraqxLY2hWHZ9MPXI
i7QesGNlu/ZjDlTCqkFeymAunDqkkR6GkNHYkhsRM7OpZAWZqdrBfW9XJtiwE2qX/OT8aki/lMx4
Kr44KWkAmD88u9kBPenviU1Es9HN37nRw9soNeOnYg+9wWwDz71fO9OldMaJqage1YLaVYc03QC3
G9OM97HjgZW9g1f6CKQNzJAh0cdLt61ekqVcxurEfQ1w8ASr1o+9M75kyNdgq8/1xxk1hV96X1Uh
BPIUwyRoiGNLIJEAVJFMG+Dbq5INoCAglXJx/FZlqJQaKlEkXWVzl2obNWmZw2bLGH0VTOOMglwC
wwaufhFt1Qf/hreJPIGMzk4DlZD2wotHFPBZo0WMZg+nr/yadqhg2/mEVJJ/gOcQzPmIQTaCVoFe
N4DsqAnAJ8jonJayGoYsxcwLXTyocYmXcAogRi/dHj5efCtmvdN5w6VavHaY0ukb5IGN5yZFF1Ce
nqdZdeEnvHkjwlvt/PPFZ4ho1mzlUAQ6XXMpIMccI/TKZ4b6AECMKphSA7oRBclVqyMBR2MuGJYf
9Fcapr1G3dv63m6MrnK/trGGCsQvk7Ab22fwDNqK15qeOJlyVVmYLLKH8TYcZujwwgnoqw7UfE29
E2OA3QAOhbO5a6/ucnMZLdFKKsR1g81Ne9u7akCcFNkdGsKzbCPCp/4LDvX8wLHv/FIiY9HSXiiq
KcU+KlfiL80FPgma7bXAIrja/HHh1ThsKY4xYVniacNUQFzjBrf+WbhHlskE1QCAn//C6taVBLMT
gOEQDZltqTXgzaaGPIBuY1DtBO1KgKxXDN5ztObMgpP7P1LYWAxNeoreiJACtCNQqxdudFNtyV7f
xhe81tnVp28pi3GSsqKipTzLUjYganxr79DRAHTy/DBDWHXHoTR9l/vurGvl1wIZJ8lvkT6PfWhl
5wbvikW3ka0+ac8Gwmf0JgPu/4lzDTjnxr4A04x2m8+mTE43kivfZ27u734nNgJbgFvBNcvM5I6H
wrGa6lnuLmPbokaVDD/E7koFsQzvKo0PfpBtBQPsB+muLUU7N+xOvfCB26Bj1q6Y3Eip7VguN4mY
i5bXP4ZZYrddFZljmL74nfZ79eS/3ob/53/kl7/fzPrf/40/v+UFWA78oGH++O+L4iO7aaqPj+b4
Uvz3/E///Kvf/+G/j+Fbldf5r4b9W9/+EX7/H/Ltl+bl2x+cDIjv41X7UY3XHwBMbj4F4Evnv/lX
f/iPj8/fcjsWH//67S3HjMn82/wwz37740e793/9hrnJhZbMv/+PH56/pPh3t3n8kby0P/7Fx0vd
/Os3AeMm/5R0IGfoBrA+qTbPQ/Yff/xI/ifFu4iQEoOpM+Lgb//I8qoJ8M/0f1ICSiAAEYEXSFPA
LfnbP+q8/fyZ8U/caJgN9PHgR+gbl377z+q/ndPXuf0D9FeXeZg1NZbz3Uqo6OlXUZk1NDRRI3Xx
w6uZswtxRNvhZgT7ONxiJA8DZZvJgDMg9Kjb5JleSZUbgAz7gJBfPc89uyFm/SrxGuHk2ch+2fyf
n8KoudYaozKm/XDTW7TaCvU+oh9Rs5fcyQ6dvs5MAYXxqXKB8pdB48GJFKJUNUMMXobBexfhhZDw
QFSAft8oyaPYc4iqGDf75wcyj3s0GbnWxsPnB0p2q9lGYKNf94EmhqkK1xhbEvENgKgfMCrkm762
F/NtzzMHjLH9+RnMayzqQP0SCT4j2gWXkx07GRz96MKw+jeQydwCp2VA3/UWmPkLzf5Dd77pyuxQ
nzog5lE2JCHLvORz/a1xIwmugbQ6xtIskGRlYBbJzmZ41cSdsl0QbSXxdTgDfV2A4JxaQ+F2uSv6
l6S74D/gnxWLU5/GPOCemOjyqODT6gQcxBjXcvVpi7Q/BfBeb4uT1R8DG2w/Vp24hfcgCnuigJ8H
jd9mntqZYU4gb4IhjMGtmTpx72hOAY6g4giQM23Thug9CkHVYjVoXwCS619oWxDnYzu1hHn3F66j
QPu6L0CkdDOj1MblueGD6QccVZYMdhrVjcSbEi1Q8rMUX1eZO6kvyPTLABUPt0pwI+bom8T82DRt
WrC3xFe0Pgs1XOL0qBAQ9Ox1YmKuPa62iXcmRJZ3UHM4yfs8tXxwLgxWh3LvtZ+djwAyuZvyu+pO
g59+N2rPSWwX6kNLMYLcX4ZufSYf4tv8UgpvKPr7ARoD7mewx194Z2m3TworjVy0VU6ZLTZOtZdU
S5Ud74yKW98qhp3v9qk5HJvSijQ7ukZ1IHbSBgTwzR2wA2/F5liMTl6hGcW3Uje40sLLIN5QYdej
TTPiBq8MMcWPy6QyfdxZQlRPVqbhpjGOYvQQVLeSf0bTcN/VdtDcyPQSpJK1BPtzFlkxIJMdfUPs
FL0bgEhWg72QWtHgzsh5thgh5VuBAlY8Vj450tTpSzsIjkO+0fyLrjwzhl3mPwAxPtRvOVdz/swT
ysMmg2tVAVEPge0cBwezPU4b7wDpY5J8F9ny9Ej026gxS0TiiBjiCwGT1t49yhm8NAuTh/+5nYxP
NuhCbogD7mFjo6NXsQCpkNlC/6ttqFWIJnVmCw1aJLGzxuAgPOnCWdv/SqxMc07vCJMd+ONLQGCr
iJKGERwWEl+LprqX4m64MW5QfyAmICPB5WYlL7oJ9UTnTcQdnGWiv58ymRfMj6VUrzBmgRdMig5V
tY3AHBgCe11xBcGOK7doN4Q4jd3qcIfhK+8kMz922BcUKM3Uys7G7qxWR9PJybk+Xhra+ZDfTyCF
g/0Rz3jMkup3D/rn9zIP2iDqfqWjRQKZ2kPqWXFqz2w/M/hV9tBnbhxatNxSU3IF2W76jSGBlc0c
QL8e2pkKREwLDfpeFJqGfD2WZyq8BXQ3OYBJIZMru0Jw5WdWUB6MHeApi8BOkCltTKqf59EhAX2q
I241qOMN4mKxOmb5GX5bciGmjzLGKafd/GzowEHst3q+/f+kfVdzpMi67S8iAm9egcSUUxm13Ash
qSVIvHe//q7UmbNVm64WE/e8zfTENBSQn12mdIfx/edPRGT56o9Dc/WJLBJpC46zIbTVeOnA/sqI
Olk0+8D76QhQxNG2SrfKY2BDDR2OXLxLBXtKra6zxsSPUpi02cz8L8WKJyW5m9A1VsJ/t8B/vpxF
to24OOo4uOZcIoyea1/yuINwwBYS3Q0getpKcSOtXW6RQblxrvtZxbc78S6I0FJlDxzJCngMepVx
aPJtIrhR54bnIEU/CfctzNoc1W70X5gaQQk1fK0gvByFpzQgcMLD/27zdk693JVKc+XF3UyVVy9u
kSr5OgFlQEa0Y46ooeDX9MzHXu4j7Sc8yVU3JIZVTlbReMLslwUEBR0NZ99E9CGBtsmtPPRy6CZ6
Kze2cqCW6wmtippUZjcmsFujZwC0NckSJGvIPktwZ5mVdl2b6V1gx58QIx4jmxMgDlw8J87a0myh
1PDHB7QEmEVhNAnqhJvR6qcofYnvB8VRGiJid0dKHuB/zgLLpSblQ/pqFB9a4tcxQMgyU5L9F0u8
xYjuz/tZ5AZ1akOjgsjsJYaqQVU/wCVawoatt9rES5KdML/UIBWv771vJ6Xvz2UJOatzmjeRhgdR
AdWmwr6n8UWYjEOgI3H11tJ4jOk2YUhGa1a3ZeLJIRtrpe+52yUrMMPbTc7VvSxSBMzjZSA0capR
RQaoE1xFtNTTxNwQhnLLsBO912SvdJepuwrFBhQ1WrsxzOlJ7SwhNXPEmjzfTUNg9pwpas7PX7By
swm7ur9FSmilrBpVGVUoJxE1+6TCvRC9QriodAaA8pNyGyu/tfpEvX44dvFezmE6BeBglD918QHo
moee5GSKn2fJjfq3krsk3CvcEcs0QhWKFTFgjiWUsDW7KS0DcrelfEbf0EgkF/yctGRS30dhM0/7
TnDS/BhPpCcBjMt5M7eg0NkFKyCP1ReySAK5BtH/VEQSiFVPhTq4E2V3UxbYQCkfRBXvxQQ9J23e
YAJQ4TQzaYjtBMPNBgADH+ImGQoZ0ARg9RlbYpuZ8wWSUj+/lAXF9c+Ts0gFRdOXU2q0rDUoG2+G
K6yjSQ+q8hRLkcU4+YyxoOd3SYxg7LYkrPcqOhwrSWDEecCzBQBx5Z4W6+U/72mRL4RCoIla4lCN
TnQ0tgxoATVHv/kX6iBfYfOHRP1VxF+1Rh14e0Ff41rMgr0v72AowEXn/B14I5iLw73X0Xu/lX18
NolM2gxt0k50kvfxUFogk8lHmjvVbwwFLyF1go+Vt3PzyLCJDAY5Ijw8F9lIaSMZ3r/5eGHgD/V1
DI8JAC8tPvRTX1o6HEOTfSpYArTmBZN31MCsgJJwI8PkqK3COqtAw2MmsitoZJ2R+7Uz+uPhfd+e
tuhw5FjRQq3Bw2Nz4Lq3OhRc8K5STJpuItmaXksg5FlzHESm0h6h6SqgEOL2Uu6i0skcQb4Ydvj2
80NbIIX++Xyu7moxMRbrcIZlL8qNLCMdXH8zotVYXCaEO1R2IBO19igMjl9Vh/eytYuLtwq/q4uz
/371PY2pRCWQk9l5CtzciZw62IIif+rxvcDSlq7FmLXrsbLh6noqTaJMG/GFcB591SoPhTB8fIca
lTWL+BghG9sMfsHDRk8t+TJvDLeFuaV2rNcIZLeLgqufvsg/o9hoRWbgp7OjlPf49SNUHZWjKh+V
4XeRn9VKMevy94SFNaBaAKFlHawSpz3YzjCBfaymXSnbKx8Du+hPn+gi6XBh0is0/vpEI/4owjYY
HhhflQGE4wR3gnYASxk/X/ULlfLTVReRP5rVIYo0pGJ0a7BMS9GxnvkZdOrKhMGooJ3i4D5ytPg0
D6GdwN/YzQl1RB7eN34hepH+oMb3I7hASe6noZeUrTXKtrFSmN8um67e2CL4z0mTZqOBJg1gfd2f
SAVp/tIePU6COTyZbCrZMPAOnUZ2Vx7QzWr26sqLEK+EYtZobCA7Om30WkT7PiIc4mtvgthiUZj9
wVgb/jiE1ram2UOCltepOSKQGDPJ3dpw4fbg8+p+FoGW1+SZainuB64vswmEvUhmj7NglCMgroq2
+Mgkz1YpNTdH5N+XXfqBVZ3UKlWJ70S6lH5hWAqmgaED6HkPJVLUJvqu1zZ0jlFPD5xbdfdCe5Tn
p1r2EjfkfLnac7WTTUchg9GVAGAUhG2xbRdKRysdwy4F5tueZ4VZtxupJhzvjN1eG+5zYZsnh0Tx
WshSETndUbTggxfCbnjlKLBdw08HcCnbKE9NJhoDCgyMsnK34aGUZ0vZvurRnpsGUVxOQ99ixaTU
SZ4SEdoimPqtDlBW72MRmGEaQ0c5+CeVNgZJOxSEIIFGjq6npqTkpi6/M2G5/jTBavkcYxiXvNFg
jVWxduj0RcRu2pFKUcsmI6qXQrpFk7F4Q0gSehurEBSx1C4t5nu1duZWiomlV9koGwWeQMK+cfEz
hW+NhXFqdi7rSwd0sOJqnQNNFTl3mNT0gTVMgWYKitVQJ44PGvebAyANdLfAGrZr8N7bA5Ork7CI
0/CYDMa5xetJPnN2ErBvDF4gBwHfE2yYm3PjciRJLRVFDkY3Eko10k5WnBOoEaLTTGwtdgP4krv1
GnLm9gLg6tYWwVwren2mw9f0vAAcXn3o6atexWYonWY5MmPm/zC/yBEsScdLCAdvjv5CDcnzmyK1
W/kgUbe2A1e1lOYxst+pZBUxybA+oLAGUBRACykE2bPYCrPS6svZogPcDcGbaJsH2cNcyPw5+K4e
hUXYb/l5lKiAvkRMbWCqUelSnkjQSbBwLDIyJxtAkYaOwICc99GYjLZYuzPdair5+U5urwivHu0i
DUQax4UN6z6Uzkygw5X4VerNvdsabgdUkssTEA5CRL/iHSFOKA9q+Ryo51hBAbGGU1yrZpc0Y2WW
sfxi1WxrawDlOxN0LiczPPe6G4s2dwc9v8bUUbtgD8VZos/JUNSH9t2jLJOZ9C8Gtxo9b88Xvh/Q
kpjcQutGkIqvvDSPqOqTnWwBqUPJ+NabUkoyf3gXahOtmCadWguBAwDH0VqLHbf3k1f3saipFT2f
gY1F7DAYOLs+do1pPFYY8iBJahAZeq/8aCv8ikj1CO3I1SqXHbEf6iljEbzVQZ3VtC9YEgnc4oS4
FRODJwnm20l3Esaz1h7H+G4of1ELK2UhswtH1jaw/aHqBuspoKypF467bjoP2qpU+trdLSN6Hyq5
1uMrbu3igWaboqFmpJ3L6SLI1JyKY1Ue68RRJDsYd1Wz7bs9bbZ156UaGR30mR/hJuj8IHtNhG1Q
vUD2L4fffeoGMpMLeGJZAXL2I/gbwYVDgMkw5Wpr2BpdGuEwhMcK8m7O6jJ4JV8YrLS+ai2CQi0y
fUJMi76cfyHVuVNdkWBBbgV215myZA+OBBYO8kIdej+Hhi9+yk+vfJEQujypkmBGkGKNVDcjUzf5
ueXfeGnb9weBfxTq+7CgMJ56SsbE5PpTlXu1XXOtqbvQrjXDcjINxGfm68sxmTJADYJDVECnpN1M
tS8Gr0G0HbKzoD335aUlXV3ir/mlhE9Jex+qhNOOQe1yvqHuuvhOWRUxZ7/gp1+4yCtKHPLUUNEv
YSXpQDY0A+VBS1HXOczHiE3jZn4792Q1/q/0jEvtuKwOZqURvwLdQOoj3cg+9i3ANpVut5rZtZUa
11jE+IFXx1Rpv0JY648OR0khO40OZgkIn9MnNkHl78bqPtjqmCnigyTMQUQCFpxm90JDS0LSTJjy
CSxzd5ghgx3q0m30W3NCaUvdTMM2h/7GDtBKXcOrrcjjt4qtCaDFjG5+oFhwGWYB3fv74K3GNgFo
Rnu+m94ws5FMGOdAieOh3mfAhgtWumZs+mXk9udLBqwG6F7YwCwJikLRCUNhxONF3SOhpkgelVuD
2X6RNLN60u8TtDpJT0BDtSUsrWSBhN1x6ldH9n/pcL5vZBFCjSQVw6YK/xl07dgujgJTgQh0AurF
S1/yhMixNT7/fI5Xr7sIjn3Hl70WI3NgmQd/evGhS4CbwKeORrhVTAWTCoumlqQTUTNXqXyrz38R
xIpC5bkURFx04oZg85AP5AFscNv+gzNEqw7szEpxXQerCaKg90RqSe/z+CELtvDuWOPJabe7oe+3
sIhqmZIUmjZhNtUQ4I96u7xPwJ4sQjMSD1p70kJoDe20bjSDwi3EPVoDwCLg4JpsB5gGBbo5Jr9K
Fc2Lrxi+TPdTeRDg7ta5IibI6qfOEfTSPGXGRg6W4q0JIY7QnVOv1rY8Nat+k2ku7dza2GoKfE29
fMaWpCe8aIfWGF2mbssruyA+G8JdzB1GHBX1ScT4yFXVu3nwaWArz9UEsYvpQwL8Jeif8uxRCQ4H
WSEMHL/euSm3A8j3M1vEyTiap7LjkAkYG21siaiD5GvPXq3fVxDGgxZGBCwEmUD1fQltyWTjJ55w
j3EJ/+lHGXSJadgHijUdoU/lqr1JuedKtAYJW+NjFm7jygoMk7cZMTK1esGsdCuXSY6M3cF40h4U
Pxk/JdX6F5aeytoHsajFk0jJYamOzVX1Gbht5UlPXGhXkaWfAnd6mYGASjgzLja030e6IwI6h36h
MTEfmLNdrp/hXDh1dp6wxTqosLEJsJp4Xz9AiCcRTJ43i7cyNgEvMqKN3m/azBMgW5jZXepAwLKG
7BH46pnfbGooIxUmhE1kAwHJUXsnpRf4R7BwuRISbuef7xe6yAhxqbVQ0GRjJ7Yy5FkXPuJGORMr
aPhM8lYKi/DfP190wf3/36nw90XZi7iqZqYYxggCFDIvMATidLcTXQaxa32pu/D6kc8Ogv6u1u9x
4zfGAcT+GSPjxq3x4NCMBl4+PPDiNh1/B83LrPqi4AszCovEzbAwSGC7dhDNCv5hzUWV0aZCT4AH
N1O91wBgk5SCSNlRbE+bOduIq16tXwqbPySZJR5bLxQlTCmSTOwrTvGqTnZFUtHs73NG127hCu6n
sRXNPqxN8ec5/lCzOtJx2PlgDDB8xE7D+ZyqWTBqL9CVhjKa6smrutCcZciYelnk9Pl5ipyf38pt
KI32n7fydfav3socaq0stMgOGWxAC1P/ENDXjKD3vlfobwi/jWXwRlauuvq8FrkwU6osqkS0Eyyi
1MfScAog2HjhRe9xG+nLIJ7K6n6CCJpbVU5sV4iAlpJiizu2OynxcjqabYrN8pkrt7zhCeU2g3hF
stEF4KCiLY4afImlQ6Dfh6vmaisRYwkV78UcbOCZG9ALDUQe7QhQPC3DxwfuizdHmN7AhQWlRPwL
1YzGebyAWzF/fm9raVVZpFVpUgIat3iCsHgVd3qxVbg9DNEC0VViuGxtJTgfhnsmiEB/J+NBEnx9
/uSw8wGY/F8Iwf9l4P79HS3yasuFhSrPKDI7tHvdZwdzzhnZLsU/59BtFjFjgV7x+JhZpQePgwZ6
b70ViW6NAVJGote5NjsgIs/1Rtzyj8ZK8PlLG/99e4sUpo9BX5YFqpCGtJEdCK6C42RmrjabwpxA
2K/9HEl9lnvMQbNpV/0Lc0+WSH6KEYtEE+eRUU8cTho2dAORAKDssMt0jMqddUdLoF3t8b0L+B5f
ggYT6cAs2fqaG+fqd7MI/TTg1DyglLXK9MCwPtAGA23pS60Hq/76UnYHRm6fwP1pE4LuR82eNI2s
Nrdrp2iRDro2mNUEiOuvZVXiSePnJD5l/VkEFxbFKZxOqK/wRHML4NEOPYYN1AF/deUYsff+w0tZ
QkS5GWa9tPwK3Mx7unKBeus+Insc3w3JqwEU4InuMw6ywmqrwU+LnVxvpW7PhE0geNA9gp21clPs
Hfx0U4tZT1u1c2hMuClg1yTOAUXLVN0pvyj1vT6/SPJviJvH+3Dymdoa+rV41wOWxZuS1hBZelCK
dzRrdlRbA2zjnGHVBn3tNKmL8J3qhRwlHRpnfTRHZw7dsndjzs0q8CfdWfY5ZUMhVVn58uiMEAw5
q81jmmyz+gIhj5Lzfn5ef9k3/+dwf0Ehr3JY34l8nSt4XvOdDPtX3U8zR8buNXNDP5rvJPzx+/8I
0q21E7cRJt/pU12E4SCN1KKSMKKB+2sJ/XEoswvdtskvcv4RjJmZCXvRKtmOoyOC+hINkYmXIzv6
cCi1S6U8tNnjrMomc7ZZ9/j9y9Tw+8ksorIg96oB6uT/zHDYuqFm0B+bqZCUblqZSeEJ6RvAwioR
UUKZq5OO22vG7xtYxN0QY/oqyfFqmBVkew9Qeu9Ta7ZmktlYdgGysfZKFny/P+pMdRFnW6Of00DE
JRlWOj0yY+r4UUbjAdPb2FwbWv9lm/T9CxcBNWnDju/YNglhHdxPqzBIp5MQFjMkYqjXqoQ0IYYm
pDLsn7/7v0zovi+9CKFhNAezyOZXDG0cwhK+fi2VuzA+JOKl5lDMSY9pdidxv2L+EULqpgyJlsSA
+AXmN65iPPZEz2Nrhs9j98ZJpzT5JKJCAMsCOmNszkN0Fp3CKSHrP8LZjn/OxjuD2oG0F6SLIj72
XWPV8kUOd7nLrVSIf8Ey/Oe3LZEtddpVEccHw4W79HYj+BlawvvqMO2ZAJGZ48qRBXHjniNVC5zj
TERsJCogkHsSJ9vV8ftK8v6asV2FGCnWS6DRkTbZdxw9C15UkVo7DWkGfGwJ/i+QcYOXdc7Ao+WX
3XFNHUNayVTaIuaqMuUDrsJRHqzRxtLQ6dN9VMC32WH6Qs0rRnYmFBfACvmcY5MZls9flenYCT7V
SVzYGDWx4V4H87ep3ChoNrtosjqBFTyrx0K7PVz9foGLsVNScrycqHiBlc6CYzBiLKCo72m3GaXd
VBz4aRf/qm2sEBvAHE5dd5aNSzQ/ylYvAYxIP3gOJFO60dJTqr1UkBvJUg3YXmhCzWDOHODJMwpv
nHzHj6fZlIQ3td93UOXqh0+5grIGWBtqbYnDvqB4HPO7Vnhy9ga2DB4RBIcHO0IT/waKmRKBSQmQ
VBK7kW6qGGgMvhiBcNpAvQXoiNgXdKsK3UjaROiMIUVyKuvJBtWjL6w4Pcpa6IRYiA1Ktm2gDi3r
TjPvDDvNzvgKFPHE2wyd1o9uwmGxDHoAF22ozdGtMbsJQAJ66YbtWcUWSbQB/4atfJdvy/cMgMnI
lYdjiW2StgPKrwFoB0UZGEqxhfFqMlkGWkssm0iW7Sf+PClAVh7ZIDZQN2pJYjwuEldm0D5pFIyb
gBTYqwHqLhAwJCLB64DMRaNCJ2jTWsO8SxsY8rRPfUetAZAFs4TTG07aeZBMBBYu3Y9vYvQeYXQ5
bitg/qWTCHhkgosPn4A61N2aRe1f9pPfX9Eiv3Y1rzYtA13zp+RBCF0j2CtP9e/mNHxkv+geMfbB
KH6z6VFvQu1+RNg9Nlv+8HOkXf2YF3m0Vbm0ksMZ/T0bSwEN2QLF1r5G0AwuEds3E6bpUKe6K4MX
qCOr+/6JKo44mSDxF+iEOAKvtRk63r/yyKx+tduxtPjWxf5czB112IicO2dmLnlT74nhpkkI7Lvo
PoajYUiY10VklfkHoHs9vpGnBMUC/mALUO50FJ97gaSPnEEgvw6lgSpw8ZVG0SlOfAUT5mfdcKVX
kdpS8UXloo6EEIFxPyAtgKqsQkdXynptkfBpr0ppy6E5nrFYQ6SScIysGmh0rDgkv4HFU/KblR+J
bRwpOlWQ19foQWt5UVtUAIJRynKkowIAEC/kAauKVdIAgu309WMInaTsYRL29XQptC3FOc8GT+68
WdjE7W6wm/vClo2Trm/EepPPpIjNuLGi7hDEx9geIICFlWArPPc4izUblKXTpq1fAsJx8Fi773so
+Gh2Fq1QRtYabG1RZ+QjnctG/Zqjy5umwR6DkpY68riZsfeuR+g3nKQYcM/5LYMf5aPiBlCqfy8P
fGJBLQOVXpd7nbzv5YMSYiTGndfGiqs5e1GPCJUUcXKDdw96Iy3cDiBE6JvkuwBSShIwvJrJhfCm
wrC/fwhMA3MIdV9zZ30649FxHzWGx6tt5s0CFDYNMMnSdLgXLXqpQuT/2aHKL6walLxKNjlSE+ET
bOITd1x7CLdL7qsLLvI0X2u5mmXoa5lPUwC4ipVlIphTcKIKpxMH6xFbNiu/gGGVegjFcyGSCoD/
nwPWbYTJ1V0ssu8s0DjNBWP46q41Ecosz1l5lCiEi6Ck4L+nghvz/qw/Ca/xV+uxVobfBu1c3cEi
cnNZFdZVho9h6qGoY2NSBhUHIBsBJx99nnqgYub0NR4fc0Cp7RlDUSfGFE1DTUNJBI6R4VIgGvpz
UO0TYNIEPynuCsNXuMs0bXPpPszQRdRu6sZA74/nQtn8/Axv556rX7AM+lVWaSkmjRcVki/aew+y
6DxfjMYWqk3ljsE2sWbwqYpjCGBILG2adJfq29YAdV0aN1LgFdNKxb+w0Punt7m6pUV0Rb3fFJRN
b5qJA8KhMacaCUU71KpbYFmNwfrDAGhCqoNS0UumUB/E4cjiEVfpK5/Y6uNZRNm4TPp8qBFleyc+
pjzWdo9c6Q+pS0VPyxyI9LKTJpvQiOp2nIDWfC92l7BC+blWbX6xfP6YmFw9l0VwxI63bZPsKziC
pg+Ln/q+4I5oGwR4eh9S/pykh5L/ELayP9SePh+z5hRPXl1sH6XMjTM3AqaGNL4ReSIUEnrd5Dgz
LHxqOF1Jes79+dP6y3tk1iJgr6JxWERKuQ/CJoxRHANunIkb0ZIyR4O+o11Bw7j4xQPxKux6HnRj
FHcYw5X9vonv/283sbSwyYV6KqFiM4Cz5U8SMp4lYyddRB7GX1hI2WKwVw03tBp0jXY5+EWx8jnf
3r3BSPyfx/DFQ7nqqihgRX0S4A4aogR7CESYfOiAXJ5gOQiqlOgI9UUxoKAkW2GZ2z2f2HKxi9JT
3kEU46GQDxSprBRIFx0h6dwpAOz+4soPANZmlNgjEInxXjOw5u1mi1PAnPZkyD8bZpCYfPGoYlyP
SWx8DKjTx2D+ECziSh4I52qGtaCmmeJ8LoWncPxIwY5964CEi91q1ebmVnOpK0hOkAtSpT+cs4sk
pHEpRvyldToS924HgBnEC8LTvAUyocJu/jM6S1YoPKbjnl7WyIQ3U9b19RehujG0WoCxPc94axB5
q6wMW4Mc2yn42sNxTUI7m9rTneLKHHjxHNpx819QGm/R3K/vYhFujXGKDC3DXTDIfgXiGTSrVWI0
3oS5tKVsR08y7JFtigFmMI0Go4l6wFw6U1Yi283keX0niygbCUWSjhnF+7CVd1G3KPbTruSJGDQE
lmw3tuzkGwDL0oNixRsoga1Ztt8cK+rwHpJ0kb9hIIp1RT7zkzpjm9LuUKzvAVzpW0thqv4SdmWW
4Lc79DqGw/ekDZ/7DJLQag05gAv+2+AZtkIPafUiCc7qSI8VMMtYe31v7L9fHVqur1IuHbUZpcXs
lMfho3CppZ1UwMPM0F5T+V99FItKZhj6IeVpwV80+sJbcmZDlsSc36LqUQIGUoP8hwoEU4uEfOog
FCpvc2z+tK0ugjkAohbjvHJAOgWw5LIHea9RaSWY32TaXz+QxfGhupSoY4s7BO3q0HjpDitKeCRa
Ru0p4C/E9xLwEExzVk6OPQYOerFrq00EJ8OC7gqQ/wtTeMTuVSTaF9KKDwHFtxgbHDoZoJN1s43F
B2JU+xKRHnOQyNI6xjPjdZh+DveA63eA8LwVwibdtJ/6TjsJVncPPJPVuul+vce7VVNf/+DFSe35
Tg7H3JhxPniLAhloK43V9M+JBZCfC4EeNCBr9OvbQerqSCwOJWX+s2XCzQgPGQICloeWiHCMzsKb
Br9kChjGZGlM163h7VjaxioEO8hKzmTv8qePf1H08GFdiD2Pj5/NAQVoF8Ff9lnJvpzBJHhKpS+Y
p/18TZ39sp+uuShuyh7+jyWnsGvSaA+r2dpCOuuSTZXscRvlgTbvc5qbdfZSqgDjJyFR+kNRFwep
KKFi0lXHRgqPsgEQJh12xRxYkHR0xLI5NcYulZonFf8LJhx2z0FVR8O0yh3zY6J5Uf+Ld6T6CLPU
UoF34Oxy7YuWHgapc6DWC2TTSxQ+BkpAhr4lQwg6fOjrgGbk4aWNISYlAlMfAc10p84PGqQ6UoKU
b+rBMxjY1AHyL02PXGGVmQZY4EnTjhl3n0U6BCtqWxVBTxmeIwXSTyiizDqmpE7YfA2O7iUojSpG
vm1ryk46u7mrJ6r184O/iZy7/s4XVVpXw5JyKIIZi/5IAVAGqisGiYJn3e6eIBwEm2yDoLtmwq9r
pdHa575UG+C6PJ7zGEFFhqMvUEIQ0H3ICNM+MPa7ZgcBBPFpJvq/kJK/CQm5+tlLbYEQpCilrb6O
d28Xuq30TDiMkV4hhRW6KYH+Hl0zMbu5R7m+6jKtZHBN4wak//GupGZ5L+FwoV3EPsVM/Jmo2+hl
rVe/ObC4vuYit4SJkSh8jBdc27nPljdjYskf5YVpW01O5CkbBRxsIj4pG6C8POP3+IwfvjZdXP3p
iwTSFnOsVxnedWvnqL3fsYDZNm5QmsYIxEtYmqA2+PTx//Z1fwneXOXxSBRaqUp0BNQU8kY+TyA4
xb3BAKVhJivWhCxrRakHw5t4eObXuPmrP3oRzwfoxM66gK9MBi53emBw2FjZA22P6qp2cyzSUPes
VHY3yfbXL3wRvke+b9W6zHCqJj/1W93TFNKEzogByQGsR8jb0F0OjuwMxS0iZKYAVh+SCbBa8WsB
TRh4x76uvIaVjCItorvWasGkNngN6r705VdGLwfYGht/MOEqByR/hjNYueZKAl9y7oXWyEOhwbPX
S0ty2jt4UxUWn1vY7FnZEXUc3Omm1auysuCHPPY1Mbr64LQkURI64YTroKi7fU3YnKc1W6JTM0be
grodRhVMa2Hl596aSV+99eUMUB15UaqzFCUkhG1to3ONDpIgaDRrHHfOBbFTvrD3LMHfKXK7DhKj
sWKvCqmuPHV5EeGkGS6HVMNTzykKQs2Rtpg6cAEMslpIZ4kmmL5Du7K5WAvmS9caXlHVKeLQSTBQ
LvW03hlBNLMgh4INfJ1sDVtd0xJcveYinuUjYIsTK9mFO6EwpwdgoW3lnH4ytY/pEm/+P5+sDEFc
QRcleUnSCiXDEOYKKnqpz71nXsMkjE1tX9xPcExFv+qtfFC3K7Lv6y2GykFW8aWWo2EfYg/MNMlJ
MrO+g1mrO2oW1kPYLkLuCl+1KT8KzysXZ3/5n8fo++KLzyjJ6RBXIo6R7BaHYtN7gtsTyco3ob02
V/tLkP6+Fvukr45sreB34rNlPTk9VK8SU05BkV/swiN2ldDzWU3JLAL/9OuW3w6ycTkZOX/h89/y
PvdHv3AVoK+T90J5VOULhBALLF1G3QT5rYUhGNTE9ihAUxVYC+xjtKOGLjlI9wUQwBJWCsXKWHj1
mSwSFz8IHfBZIaJJhaoBE/4+wXi/iN0BKkNEpdDeYBtY+Nuudh+3I+j361ikr76ZQqGr8eoVs4JP
22cKJATkpsYz5jLSBOj2/EIj0G6gBbzy0bGP6qfXsshSwdDQNgrwWuRTqpAWyLMAa4yhgzUVTDfX
lU1uYrpgfvOfI72ovSH6mSVZgQu2mNad9I1sJSS26T59FB4pZHCET+0V34G4Zj11Uyvt+8IKv5BU
SWgODyRWIuDLwswt3aiYHlZuWDv5dCxDFyqRoBKmqcM8SnRs2qDhr0N5pTxNmi9H5xKCKiMG39Ww
zdpNVyK/zQSqsesTs5VnBI/7xemswq7iVVbNuFztN68AeGG71JqIQFoAvSWm1ZBCaWSVK35zVPef
l6Pwi7AQBtOQzxm6YNmNAzME4aF0dAn70AaqWg+9umnpfZlv83YnO2LgjMU5gW0hR48BtnDJabUt
l34OyHAp/u8noUacEukhMg7U9GpbkcBds0EzUM+YqD6kzwmpfunYeYagSZrSScZsZIKkhYOPtwEz
3GS83RT4sPRXirGxToI956ke1GJWKpHV+2QH/CqegiMkhBrr6oC2Vw9gRKXgfqfPTeJ3XmdBEpY/
Myc3THzNDucZaAwXpERGo4H9RRjBac3lRjPCAnMrQx+c6RXAxvApIvBJA1Xg/3TolS9V26u7neM2
DQ0JZ1A8zQ7z9s0s3pdc1WGCuWuR/4vN+vcQo/CL4KZOAmpzFvlpjC1SaIqT9WUD9Et9yEL03qwH
NSxwVQ4B4E+zXcMo2pkFi1HUE5i44V/vQI+1Xhqr2vODqQ+QIiBDYgIOFkGAE9gwmKHu8c86AGMJ
JGhfB9jaQdUYRpMl/gpCXRkzN9mOmy2IzKPuZPJgVgMPYsQmmzaDHNt1B/Hl6COed91olRgIWAVw
c4qZGLsC5q6hFfhxbKUctFvqqjGz94hAgGDqM7utfmnzk1gDB8V95Bz+5qLMDu2MtqNiUO/VXufn
TKrwi5Bdi6Micgn71nh3dGpUJZcGtEssNnRL6V2wrCxwmyxhE20Dww1ys9DdTPd5GFS/gt310n9g
j7kOHr6Jz7wOsIvInoq5IssswKZPADFhZ9lesj2HESZ0gXM8Mme1XLtd//9vLlGWi66IF4u0jvAk
AEIDMaF7U8ks4eBhF44vqkhRDSdWB1cZDJfQe6b7NRTCTcC0wcM4GQbgkg7n6v8+91qdzp2kokDF
2AZmQa/xcTrQDRBUb60XtSYMKx3MMk/cc3kAcx62QmttwK38fX0Di8Aj14mmBAUqB0QZmPfldvZR
w+SD4TuTi3RcCRy3wvH11RYlkqKXMGPl8HPjnboJKhOnNPwluIxGL8L5+P+xd17NjWNpmv4rHX2P
HngzMT0XAAiSoJOXUjcMWRAA4T1+/T5QVU9KLI3YG3u7ERVVmSUD8ODgfO41XHViOGSOefXzhT+K
5dMz5POFT86QaC8emsPIhSfsryzPDYv3N+T41GbZVi5eQ907HFYTKWtIr0D29JMsLCLc80p77bur
dquCuGPUb9HKHXIX8FtcInaKDsjhqh7s4gYPPHHRG7PjJjkjJPatwPDnez95X4N9MVatwflnXOs+
gtj37UpaV3dB4ZgIDW/F2SQxGjvRYE+SSK8AxoLDDCHWdbE8zrSnqbgqiWNayvcvxTVx5OwZ/QHs
/2l9T97dUFZaLVWne9yVD8Zu8h7JnlAUgoYHDPYuLe1lNwsAVnpo0KnQStAf21COedBi5xzSg2oz
13WRaW5t8TCLb9uEJN1WHrEIA0HgQSO4DLzGtKsVWO3Kl+f7qVdQvefIS8IRfpg2EOKSrngJv2r+
8+75tt/7+wnop6nfodE0I1FoxVBBqH6L8AqZvU+HyN03c8HnbHAIymQVP18XjzJe//99WXXxpJ7M
hfLPQKsiVLYVINjzyWsA3PNgO6UJwTZ3hRt5Y26CZ31uoFhxcPbmrLotr6Od4Rn3yaLcSaso9mJf
vxvdcanAs2rs6Fet/+H+fZUyqlMp4JqNedfdSt5gOYjdVFdccJES3OtdfWPdU1BIGIsN2xhVYkBm
7QVnBWrjkESfqnmLZjIYRDcEaMk9WN6wUdYgz5lHXLY3xj3kwcWHWiU1eOHUxE2sv8NlRDLs7nfH
yo6JKD7ML692THKdG4rzZbTC0MtJ7drvfYZH6GehtYHYpGjr96rkDBgA1rN+IrKNHCBQohYg79Yl
ulVQlObB4SN5izJH4Y3dO/tt/Fw9h9e1YbcrfQnofUReApmrBNHIxM03t1gDgLlVLjSCQMfAUipo
ddn9c/6sUNA+Dt44n3TMrU0+MzYjf0r9adOJ98b8uMBS2Ysu5QWuLN7gig+UPnb/pq+Mpx4mzFZ/
zrzqmvZ4emsGdr8DTqvP+52+lZx89oESbxcWb4E3oW6ze8XO7nJU87NZ4JWb/RWHS8L8Fib1Ukbn
ny74LvL2636Rz0xa7w/lzJqyegcZesPRa07S0ENY16l1Prfgdaj4n0lYvwWqMHQTJVM0jMm05Gvg
EkRFr+SYnlX5MKE5iysK71ye+nYKeCzQ5KTQMfhqZnIY2tfhubj1fST5ff0prn1KQQNBq4xOVafZ
l9KwDcfWyXrOkJg2oUFORURJGk4EgvceQXr75zfzfzmTf1/+pNCJNJAAUSxxItRO2aN5f2CbtRU2
iksz8DT1dRCXOZzxwyoLF5kOBxxzDEHyTcEXpAZTE6dInLLwErrqe3fsAWHHgauK12PlqQIbq51o
bdXzuef2AbP964ny+8ZPE4646/u93ozXMNm7CvDAkbg/uiKifkyLb4dN5kuHbYEN6qGxu7mpe0Lk
heMcuQ+yYe6c3bUTrsZFs6nLGQBCLXHQw8M7xqrt7BJdy22wAYLROHXqj5d9aWs+MJxdps+rXXOB
RtNVciHdsjMRdEjY196AGPNdsYwW0C3zR3RAjMI2VPug2VbsonrQ1U7X3NO02a+Ofrwzt5r788P8
Fhb8eS+f5EC5UuBzlnYMPMR5M9NQlLKWlY3/c1C/NqW1RPb+6LX43kOleGweksce1E9J27S6k5lP
NLc8wWrboMc2bPvE1T28LQ4z5ISR1xdWZWHnzOkeepwuhRYJ7qpwur2XyfSkvDy4D70YSO6593Pa
/z8955NMq5H3+64PmGBZiwGQSjLb/wIY7llM6axf/89XO0mvRiHGWr7kNIjvSK8QaDRvesdEuSHx
0rOfzTz32U4SoizPMlMd6LJO7qxtmS+CCOG8DNUS0KJhGttGcjn0tX3IQNOHl0LyaBCZtOEuiHyJ
1n5YrvVxHoUtBgA+s51uUQV+hzH2gREPOxg/n8HTb2jvPNUXx+tgY15ODvbKyvRFLBr7moHQ3jVW
2TxdGdt4TY3wfliOXrzK2dBEJrpRK3k3MWSdkSR3tOOdVd1GjXiRZfBaAGhmS4WX0A4RidpftlFv
j3tilvTSy6t8YMXi+5/3+Ldj4897/CRBy3ojTuq2pzOTvlZ8poUYWLtyx0ypXUTjolhyWh7jeZ26
RvVSQ11VU8M9+Eziz9zIX1uVhihrqoFsskhPXjx52QS5oJZP6vF6/yh56kxaJQ5yVVHjjZeTxmPm
HecdFMRz2P9vJnxfr3vyQlTCUVRLY2pNbfR5tEaJ6sbw8KyDCyUtdFdcChT4GvegeupamGfY/Abu
2YnuuU9/8qLU0YAQfMinV1Cj8ICzXTVzXbAzGgjAVl6mBIOEoeC/yzPr/tda9+vnP3lpYpMibzyW
BMwD7ZMeMY/ro1vFbia8VwCC0cSfI5W3bYgGlL+zY7cYqu1ZSu43gfPrbZzsQ8CEsVYrjJ2Ua2Q8
vX6ZXJFbYg81mxqUpFLXKkWYBdV8wE1EXU9QpSmvF5amEy2rBZ57S3gY3uTofm4e+I36xJebO+0H
yEhJHhQDQA2KSB+49HgXhLJtjBdTQVMef9HYCaXlUXstkLIrd2DuyFZnMeocboVitvYYVVtVX5QB
6ABg1maxG67p+ifRVSQtaSzh5pn7ifhine3qfFOjfL33k4TsKB4zHOmLPwBI0UPEoVTYwlV5r8gL
JMiZBM2iR6ufF+3dmZ01pQxfQ83XK0/H9adUrE2yxMiLgSurniV4JlDhwBYqmkiI3iCljzB9Ubl5
jJj/uScm/3Xm9fXaJ3lYGSRR1onsavMWLch6OXVu9EmrTNhUgNDK2Z7sAX+0NLAjPNCDcCk0s3B3
bh4mn3mvP2ZDn9YAQWkjP5r5tPqcaoo/yoZ7A8tKRd5iW/ReskT2RwQ/MNeR9+ndo7yZcgQNxF8P
vxuYUPqmnDPX++bQ/7o6J2dtW+RVHsTVCEQSoP2Hz092KT3Xoxs9V7FnlNQqZksOJiwNIL3d+efz
14HA1zs4OXWtwmryUOYOJkSgmbhRsgbA4prNotWmNkVIRlhcowWY3nHm3ckLpMYa+RxF6txdnJy6
QqpGrV5yF60HqmFfQSlhSpXbgMdQSzSorN6xma2WmTGPjnMdIXJHDGBoOuo5qw35r7nL1wU5OYbD
IBl6YSAADOEyzLbIqXbwLHVM9KLQRVqPGOjmxP8S/a+FhclQtNybmMWoOPwZjtQtReNcRP6Yyvz0
Ap+cyUf9UFbhSGicNKb8yVwwmDWUvrh/qLiUIA/9ZNbeCCZihmYnrvS4yHVedllLtvQs94waLS/a
pdfGamqdjs+SF6zUJ2MBYZFOQDbXX/ceB8BTOkO4yyHVp4Jv59294WcunarV1K3CLedgB9fq4yvw
P+RpUBKb4xbltFt5BcRqHa3kxdSStFxsxZexi4j9XFyk6OPFNA2bZbGDMfuWXPSbw0peBdeWf+Q3
n3vPv5msfXl8H/3cT+951BeWHikslXwJb24mOjSnUzv0lW1/2Xl8jKcj0kjq1Zkj9szx8nEMfrqs
HlmRqbYc7pPbROrRpWw2WfpkoA15xCULZWWoup0OGePc5pj24w9742M/f7pyWYpCo8bsV8DFU6Gv
o7rljQsFzxPRAdd56NxsmV8VXq9ibxHfh+f4jd+ARr4u+ckRnxy1fBQ1Xt4ud8o1EjAIA9KROcKf
IxNAEXxzdqr9TVv+6zVPqmSID/taFSB15QLF/JVYr81mnYq4RObZshJetQFjt0UlXnTFptOvEK5F
/B5k0Hg14OihnClQP+guf30IpixPMBZRN06WwNzvo+5YZpRXOIYzlwp9nLGhxOFNUL6d7XZ+f0T9
vtrJhy/LrjDzmFgma1xtiqggDsdLC38khMcxNDlTq35AVn/6eCdhCrbPaPZWOkGRxIS2ZOaDu2MQ
ChZs2cxH+o7yUnk+eAmhtHMqY9aiTuAa74W3H10AHbUdEvAXmmLzDPJzQqH/ywb8vR4nMSxrxboS
LVZ/0nCrHOle7Zxy0XlT949dH7i1cO6t+z6l+n3Jk4BlmHUZlxKXrHCeVNGJ2XcUlhXle+YFu4Qh
iXamPviGyT5t+d+XPAlMfdh2sjzwEKRy0buWDBxOAMDEwa+J2yHmsAtlX7NQZ+lohwrPSrNKji9B
vEWAiZRXgu8ulw9pqGPNu0qUdRM0NijRFAG2iIZzsRpCl74IT4gFM2Z6g5zvzMhuYnNbo7JrUAbe
lqZNoZ5UXiynSNDMW835sAU+VMv4eXyMETUSbOtOK5jV1yGC7/Z+mc+QVqiPe9TecWYirxKGy7hy
O8TFUGbmikO23Ad2c06M6ey2OImaeWeksdmyYAJrEywmvwJGqR9ck3puudKZB/QNldGQFM0wcBwS
LVP9+Pqnk3gwpW6vshmva+25fNAIcHiDeSCvHOEqIL1KneqpjR4HDH7GLe+t11fX/T0UhD3saXUm
pjvEn/gpO0HQXnK6EjRjDm8OjbEz59V3Sc6XWz05QdKjWSth04Hzm3hJ0WGe0tIUZyB2ehf5mWZe
MVufH/HEyy6s1K9cY65jRnScYTVCH33+c/T8hin0deVOzhetVaVKtqoPcAVJXfWu++N6XEo5DDLI
dO2qXBQKIjh2Ta+aKjRbHheAVuChyzB5Cwx3KUL11Xkh7+8Kzi8LdXK0mNYhqbV9zvTVH5JZK9nZ
SpzH2/xXdsUQpj/YHcADqPL08aVFCe79VREcbjq7lYEQUtTVV43pR4ti3e6vDSRR7H6e7T3Nwkt4
gbDDedrVNyi3r4t5cjRVWtpoccliTgMfwUajsrcn9sGkjL1flTRNz3P1v4lIX5bp5GwSk7TJc7WY
Gn6gYlCN303C051n+Xu6eWf370c8PQlIX6538mrXo9C3hQkuIJsd6RQhCk3zDzCH+NYv4WPt/fKX
SQ33wuCy2hiLKLeThWba0o3uRz7OcAfDputbPeuLgfYiyrtIKPsZsOJfKk2A3lZhtoA20e0eMxFg
YmB+bOFd8nXQlCyk6okH23rvlgm7coHsIQwLKHSak+xIkhk2BVSVbrfUbnGInimoFJ5dAu3Mkp9i
sveVpheRXE5Lnmzz9Qjm6UGLvWCboVni1hec6cxbDrshW0vYtcaOJjIuwNNxO4mUkpusgOEoo9uv
DBTnmEuaDkrfsgfIAVsnaGn93MKa86l/5KMhC86irMKHEsDFAx+v8EIgpOrZnfSNWMaX3XuK+Baq
w14LpqNgMjYMF9rK7BYHT7wI/Ngni48dQXJMzFTusU2+SwOYdZFvXcgr7Y1bC64L9HWAdJrnWWzf
RPzPW+4UAz7mYRm0ST1B9oKF4srsEBy0gVKiAA0izTlcThI2Z2KK/k1d8eWqJ4mlUGTiKIQsR4Td
TWUDXRJaL029ahMfZ8ElYKoU0xQQKe1KvQCv5xtzwxc0u0KqubMplNFxZxh8Bb1QdxocCBjdAKez
B18iVxbU5aC5yaL2WnoPWL513rGnQW8fN9O0DMOIZFaXc622JdFOfMsr14JHkC83lYD18AxvCDoV
Z6LBd9nml898EpxacpwI5xjiqFexL5EHau2u9Oo1E22PtlmXrw9Ms0Ivezy4by2adNAQmDMbCU/F
zoB62mQVxR6qb77pVufgWdIHyeKH00c9CVedHIJLUomegeoF8g2gxf1GNGGybqDuDp4huSh0DX5J
g7TiVplD7eeyP43+B8Bmx3m1jTq7XYMn6tcCqGOc5FFsQsLAbSc6ywHoQr0yABjFSximqF1BD90W
6/Roo+0kH1zePwW9IIh0kptuS2g+KEyt26do0a1BMU+C/f0KYPGxILeiRI9Kh0p+Xb0I5TQ5aZwG
gWD+RwtBelmvxlW6C3qwKd5h12yIaYfOz9fHh4FBOD60MFEXyEC8DzcTbFxbRusaf9QPZ4hxnmzN
93EZ+2pky2+a4EoLoiF9TWaNOLXusk292nvxOugstxL8vHhr50r+lHhYLGbuAut4fJLiFNCIskTE
sBBWZwnZH1jHn57WSQivq3psCVA8rSFFdB3uYxKR9LSHJ56I6O21m6PyDBXY2YNF6GCxlMY4q+ji
dOm9mENoYqEri5s7rgwmqyJIRuouOVOu03T0rL3mB225mriFxdxs8cgmBDCxyiXesFB3TThIB/Li
46XgkIm3jiH/SmsvRQNZ4dMraIJJ/bwxR7uNZ207O2LRtFSHtRDPyWxSR8cEEdVJedHpGyUBE9lt
D3xThWOHFABk3EZOzf7Ctqz1smGeWp6JHCUWS5fd1fEiQuZLmPX7XVDe0fGEFn9XVZc6sFPDLYCG
xl5T4Ao30xoXsQjER6xonmdOiNuflHlKdxn3b4f+sh7munmzF3Gt8VJSn9ArUFQXb7K7slomT9Y1
pvV+99o/lU9sunE2ouMAw2BSqoX/bjZP+ibbNetMnanBTPHFdbU7kJy4I/SSw4IpXHaNIadTumG+
VSdFZK+DV7MVffmuPMykcH6U8Ku3AU9AntaC90OC0Z+NLJedla4lXKRITzDpxmHrMCtLZLtu67lM
FzN+aI+Lo5bZVrhpldVgvqbFWyeupeBa5BylTsmGOwkvoGIRKLeN8YLdIfK1DGTdNlmq0ptloN8F
PitBzL+wW4qkvSc17nEuCOdIq+eScvUkcQvEXk97haRGnqvkmLgLXGQ+Jz7E88QfF91V5EHpnFfY
BWm3TKc7ZVZuojNWyN/M2r8G4JNULmrqbDA67kLX3T1mOzbY5lSxkWEJLmtU/jtPVJi1O/Ur5uvb
dh0uUFrZjGRAb5OzExFknAWcKo1XLZUZj8u6OPip3y0t37qTW2hEDfkEr8hDtyx1V+28pPDBup8x
aPyuQ/QlipykiFXRdlqDyxHxuqg8vLEmQQyxdnOM0sEnL4eL0dxyAg4uuLTH0NPjjYCeYXImgn8D
bPyynqcC80MmWnI2UUTNDbUVo6o1q3l4ESds5T3rqN1nfqDQnm1XxI/YrYo/EM9zZSZo96xV+zi+
9Y/MqCfBlMDWTZscvmXezX68Ohzn+fxcefjdqOrz2p1Ky3fFsci0gNyyBSzWKq6ywNdsNZUQEFU4
qJ4C5+CfVUb/rnf75bJTyvupgN5H/0ppP1Ks2Cl/VRtrJVMCUr7UM6xvqrleQAs71+D6bg7z5con
aVZTxWrZFCR3HaPXYCWiR0Fjq5vcmqb8QnTbq4FKwAcPg/buufX+bub65fInGU8mGvFeEMnyatS2
2guALZNaneztfZwmMX7x+7W2sAIb2hSzEL2ZHWu7R4+PByJ7CJlisGEBa1tFfjpHub5ZFZa3Jxxg
QnFuoPeRgP8QTrWT5GeQD/uG3gHDactO14eLDvrtuNAQPAQfL2LG4qjdUkWLcyP+KjZS7g75OnNG
w0aNaTY+detiTYGxKkLv4GvmjGRTXskywpn2sAh2MR2icd7qDst8PNsrn0L9T/d+kgpoUSUMH9T8
/KH3GOd0xn0tondlIXbV4+oODhGuywMF4vk9dq7JoZ0c7yS0bYk6gnh9WA5A2AGYzTEUReeEJbrt
V5Oiu4ksqWfMwJ7MghcgKXBdCk9dgLTaPyeCcxZbfqam+bCd//TCaVqVRm3MvisZ/lFfOK0KDHQS
cMs8sOy0VVLnXPr8USj99BBODuYwkhMqKVoqxrXs19gLDE6K8IrlJX6Zu/vIJZZYbJfkUngumArn
9lSwrmpzc3gYsNuYtEo4hio7QhB5FQhzEixzAdfe8slJilkm2Ro6ffJVutEu9k8/t6rObX99mmR+
WrJUjpowU9n+rSeBQfAH1L8bKJYZfgmaN74MqOXhCsanWFE5dYWNgiY0oCqatzxqDNZUt+bfSGlP
wzM01UdUP+fSWxISh0JpUpxOoedxzvj77CxJ89xJc4oKlZImHSSLgy7CswarH8WNdbdvSXK8Avy3
iXQUsnSCjQh8He7qyCkmbgUk81/CQQcDies3SrQZTpfBlbWoNUcRYC3Wv8Zf+vb4du6wkc+8sB+o
9k+rXRdRs88n1LoGRO9DidBqruvSt9JNqe9CxVcNVyp/Df0GE1bwKbMynQPQqV9DEDPyXFBWDXVQ
pgLDz5bxWQuWb8ANn8/tU/n6gRGUUUfTai7BYVM4uRMqRvf6t/MH77my+FSwXjuq2hhW9NgkhPvL
2dTS7pA088TcS6yZEtwp+yXtKvYdJdfo95VHLdi9lrThkYfwa3WFiEsxeUPw5rgTbU44l3OdW4+T
2GDqg9q3wD2uQ2GNC0x9uGJO1DaOBd9AnkWyQycS70O7wdS+qxkEAGvLo814AI5yFix09lU9Oe0P
UVXno/JHUPdTy0YMjNuJF4m/B3zeN9sumoe5M+hO4StEMJc/4aSnL/eLZGn4zVJfqIsckWZfedOf
gx2a0M1K6BxE9zkcS/ji1Vx5q4Ol8OvcGPtcLfDBO/i08XVZGuUx5d5JsqnSKQZwDUUd3KCjQ63F
JB7quOyO7S7ovPxWXZiL8ML08s25GKFNqc8Px7V+Ug/ErRyb+6m1a94el3usrjmnR4g5jNbFFaVu
2K6wxFrpt9aiB7yB0B9+FtHDuO7mKNraxUYnOfE+OrASq55O7fIUlUYqYSxUTLdbA0SvOT3XBg1V
fUHpSMOxf9TeGj5l4Sa7sy2BM61T/SQCGUoclB0jw+vjmt6N6nRXdOxpkg7g2XJPWo30cmcoh4B5
oImWeECecZ4KHjEWXfwcTr6h1H2pDoyTcJLUCR4mKbfyZ7vzQ0ZsOkKKa4Dx9s9Xk6cU44dneaqF
3+zFJDYGjlN1Xi4PzRL37nKdZ3ayFTlB9jxZECPiW+xbewc+IRros05yG5AtV9ZhGdfXxzDAGPTf
cEw9e2snub8iHEOQvx8lh6kxhZJnvYV3n1ttpqexgvqyKTZETu15775MJOCDvDj6tFz1hawtG+Hf
cEb6UNj4ablOqoJQjIVeFSjd1DnH+zXajoZOGHdgpk6IGvkd27UZYl4bdvxgzpLLqW8XbHo/oBfh
D+s+dSWKh/X4iNZU6DaVoy76bKaiXbnUkai5qCZ1ccELzbPmFh9ST3+5d90UEWBXiFEfg61PB0hU
WaWlVRwgdX55KCg922XqtffQotbgqpDxipzsLV+HxkdUNURI1/PseBFrbjxP6Te9jLNGn1uKN3QP
+eF66ub8vBm/LzI/3eHJwRIaVSOXBk8c7UrgnIBN0Y0yXznR/ORBtw2fIQ0TvdnPl/1GOYo37tNl
T17+fh+Zythw2UlWBXXicnZ4Ue7pbVzs360c9hOqcFvc/mbR1WERvnTHXcA/HoOFn29EnS70wxM6
HeBERVbJXU6Dohl6zOO8DF4O7eIlWpUuTe+Q+RWp7+RmkHnjfZFNQppLqsFNCtjMiQQ3HP0ufCli
z7xOF/V9FzijjfmSQb93yt9iiBqJbQHEobHvatDSHGJFhSZ94HSJitZx2pxt3n8/ffy9vB9B+dO+
kwI9bSKT5YWdfznRVbkN82ayYZpEkXhPns/ZpH4HMf38RE8nM7FhhqEYcIbi9wBJx6YeFe3qNqaf
gm7eS7Q1FxP36kP25KJYNdr5hsm3hZRuAT02VVmRxSkx+vSpxaEr1YPMSdH50CsccdNtMidx9usK
9mPyS3+2bn7ePdL3C21IKvLooiZZp0LERz1tBXlSXRN4ok1HPnWVxMvOdMi3YK8ZB1ed0RKm79xr
uzpHIiopF7KY2xWCmlJHo4M+LpGWo8Outc2oPqIFKv1Cg1dWXtP9tRJsWuF+6O/7/KIFRZ2McOHS
gqlougldCb0Kh+NLf0nHbVteisOSRjiZ3ewA2qqeF+qcAgnHgqtB2oX7bdrPo2kcXVzu1YcG57Jl
0RBU2635TLmj3neMmDDRhacZXwfX1W5CFQqusEb82rhorwrCwaZFs89mZJDNoiNcvv3DIIO3XBT6
phtcDeT24DC1KgUmmHRLVLdVXZLgRJvp3rF+zOVVklx2kHpQ4EdOYn5ubvV9zvb7iZyC08eg3B91
hUyJYoWBFHKnx/iXIGPwddkVq368Y6Q8aBeWk76LXo+YYuEjYuLFkFb0zflob04H6F8OmE/3c7op
DdkaRn0qtNPd6PXSdg9TnRZytL8s4lUm8yZ0tpyvBxqSe9rMxRo/ZSfJmGjKrsyUz3DLewuAxWF9
tPwGq6Ae4gu+JV0021uAU+CEdnbK1sOhpnvFsyTfBEi/IRkf7uKD08Nr7S81fR2r8wMKmMZKGhic
qMtcBjI2wxIWxXgdBYbyLrYecN4VYnoiWuWY8v5G0HNIgljSR76WXoThoyD96oedFGySahEEF6m8
E+Ch9Qy4ouNWiu8C9WhnGMwM6mII1sfguom8Q7/cz6h2z+VR3yaQn1b2JFlpdLFSMwNxJURLlPdh
tseYua2XZbFA6sI1ZFRF0cIH8QS9kjXGoDkVWuYWTogbE0i4f2V2//HS/2fwll388VSr//4v/v6S
5UMZBof65K//vQlfyqzK3uv/mn7sf77t6w/99y5/S6mQ397qzVN++p1ffpDf/+f13af66ctfZmkd
1sNl81YOV29Vc6w/LsKdTt/5737xb28fv+VmyN/++feXrEnr6bcFYZb+/c8vLV//+XcQb59Oxun3
//nF7VPCz90/xW9/W1bHp/T1Lz/19lTV//y7pOv/0DVD0RXTkiBoa5SB3du/vqLhrqdyhlpkSlMd
kGZlfeCHrH8okon1BEguzRCVKW+vsubPL8m6ZeFHDqtWNg2woP/69F+e0+/n9re0SRA1T+vqn3//
Q0Di91tqSuJEtlJ1TbdUXbZM8yQfOUhVlBmdJt5ou9ar+h3z4vhqclyI3CN6FocSmAXz/hGmbPOo
VbygeruNjryK3ZRe4lYs2kdtdBjSG3q7zPGsranvO92ghceLXY683Gj1hTR1svtRec7i16a/MfKZ
dvAOdJyarHDLvoebt7GSwbaEtd7RVvNDbaYlSCnOZAGN9QWEWjvuMSCbKjcteYAdCxPgkq4vfa3L
AqSTbQ3O8X1iSJUVXMruvbOt19rTL7WLyS1KduRbFLDVZerD8h7tmiQ/8SReUdVR+l9Wvqawjptt
tsrpGBxoUtgJAgM7sbSZYnbA4mS/vOkr97CfRxfpkhwpvoPoeVRnSeyPjdMLGzRSwjv9UVjxw5F2
pc+KhRVehLFk5+0yK2bSW9gsI1YGQBCfArG3I+OnjZVdSNnqKC4Yq++tJdgdVVwffW3ZgVe06cbT
f81c84BVGQBbmhWYjc4Ptua0d/Wc0FU2u+PcdNBkTN7N2fENnl5xXXgw5dE8R9CJsfxC1XYQx1Rg
k66x7MHTPaKyMDeW0pu5sPzONdMdDog+TPKIXuJ424gefzZzF5Rbpm/4bQ8A5hcT91BYavFMk1YH
hAJMhloBA8rAAVRPD+VQLqRNs/eVfNsINwMyGIjwuPEuhYC9GC4np7sRH/DBroyV6KuPDRZWHmX8
cNh2Ot7k4VX4GMOlFMVHAZ2Z/bIylsentkS14rqX/QuQBkjMm4RliwlJNmcSAZp0jZhPCzWQ9IAb
8apupTdOccFyzfHRhmV60yEAUTuStoU0vcixvXGPy/YITmf2Klzs7Q8KRZLbcb6z5OWhXmHXHcxB
iQKwucIpo18YKKOnrrWpEJ9YY/7aKku9ANwrXB2RvozmGb1IEvphmUaLUtk1+2451u9teJO0l4O+
NqQngoOK/sd+tTdmVnkdD4joBB6jBi98y3eHCGbpnosOnuKYXgQndF396n0qzQTAIR5McNgXEgKT
76TVGnNRv3kxd9CnlPfq9Vdf0hFyyTWUbYM4QoYqEYpeU4+DjFvwrVuwBbfxHAqCbB/vIG8UKkhL
X6QFpbnhcJn3GOzkJPCYgYYQPLJ5DYIZoBmraj7gV37PXQtXlG0y8ggwv7trEy/q6+heJ8CA7LtI
tdIp2k0SvCXVI2S3wVgjrDyA0om8rP+Q7Jxa59GBt8Qr3xnHLOJZt5VW5IIIqhiwRirygf2mT+cl
gLdrc91gnASAVX3v8f7W6X2t2Dj79wpNpHV+kZazCGGD5+yt4p0wlGUhrfSw4c3nbhSsoupVaiGR
qc+bt2k1IjeneyUi5AN53uaL93WCO5kd3CjvBcLqTg2o+JC/q+I2ZdaozAdeQLDDlf6o9DBvusvi
+BB0d+o+nFUZMDDzRk2XRnRhJJqXOqrud3iBAL1JsyelhTscb8zUzfazwLrWk3ddQ3mwcKyXYmt5
xqpA9CkC/dxQZOJlJVe10yJl2jhHtGLpzFs3Q+Dvb+J1cwQ+wAJV5u2gvQjzDzvZjfaqG1t8Rgrr
pg981fp1PCxaYRGO61x4D/GcwgTOsN7UgdNjfLbUYKMY6w5uYSo5JQIhKS3QOPg1iGDzPuAkeASo
0HVMbakYs0pQvBAlXU3GJLARQVDgjY30UObv8au3ms0xmuto90XzIXOVBjmQ7lXdqtvqrJLYx6z3
L/FJN7iwIiKsYp2MrdJJ2wbQs3hTzao7EK6yDjwYOw2QAdE6h4ZfX2v3SrbowZJFIO/WCkoEhr7r
hDtleAn7G6l9i1XTGakxAsNtmwstujmE4MntZHIGmWStcMIykPvACCREUUbfL0oseuJtLT1fHYYX
UwFPNFylo8vwMxA8EQOmy3zbz8s3o51llD+aO3YbDDY4MRcFft6ohVXIIPOqcAa7RT4b0SUxwexw
QMbvEuKfTkUXkt8wzA2NAY6bz8HHZfW1QZztD+/meCVDs6qdCOwmmHfeL6qk/CoLc7ukayI98wU2
fcvcEDrs3laKe5SHsMNOXEsDsIMaVrs8hHixTHbMwG1632zex9gr0+m66rBIMt9At11CLc02dsoN
jO6oXNbRrH2hejAEP7O2VXWBrkzd2HEyOwKszxwapi3eSbYEx8TVwxupf+gcQ/BqMAWEHXf8k+nw
/zNLMktSrf/4V+72l8zy+inJnr7mlHz/HzmlIBnSPxTLVCzJkMksZZPa6o+kki/J/yCZJGdUDFmc
csf/ySoFSfmHqliGZMmiKCnImvEy/ZlWCpL6D9HQ+bKpGaopW/9XaeVHrfn7rdUt0bA009Q1jZtU
Le7lpCERh9kg6Dqudipot77KZk2JjkAhbfYqu7/s61+Vftd1qNNkgXn7aaH+THI/J7V/6U2cXn1q
l3xqh/RKKxWjpPU3eMBExi8x0mZqiR5TdGv8H/a+bLluHNvyX/qdGSAxkHg989EZNB1Zsl8YtiwT
nAGC4PRt961/rBdVVbecx65UZHS/3IiOyMgoR5ZFkQSBvfea8E0NdXv02LToY9QOBMJ65l6aFPPI
PN9+8IvMLe5fPYYrQArgYRCkPRsu9Ha2vcDYgCy6m9monOzGD3Wa11AJUl8o87EXBoQz1PLzb/PT
bacNqUzWTeMl20c30B0ussd2551mq6ES0MyH4MH11On6eldtqNXKBUGA63Hcnb+SB39Rb8fP7BXe
naBsx2fzgdPZ/Lj+9DivbvBqVVGVVYKzfrpMyYQ5EFRD3iMHrPfBW/voOV4tn4AkfZHH3XjpYX3j
LRDcqRZszxazcZS97Z8/Uu78ohS6fpBXywQ9qS7TCRdE/uexe5wFjMgCXvAf8A4CsPDR6Ne/hrWv
r3eFTBoiHZNSzQul3c+SCZjtbOO9WKH9uEUDBYigP3xEcnpvWv/y9V0d5WM0lHXI8FmWQ/TaNOCD
ypxqGEyClZwAQWHqQDq4CnXEa1E1Do/U97/6MccZ1fB1QeSdb4cDCZqzaTC9MS0SHlJV3XUNAm/z
6m2sONqA6F6F1Y4EARhqNl3WDKMPLwHDNwlveQLFhMmKh0hU28y559KzT6MAD7NxEWKhQYWgvSy2
1dggta/5REq2F4QvIxd9qUwDyuv0NZWTQCGnv+nYHuuwfqmDdo5AEGueQO1XWvs9LjNIEvPsoRT6
RXkId4YZld6R0ctP5SChHBrGc+yr1zD0b0pqTtaxp5rGN1Ul7oJSn6XhCNYNVm0xnWpPvhRt+kJl
qRa2hNDPKrJn1n+OwvK7TOLXcABrfvDs18zGP4QflxshEiggM7FXsLkWI0f/mmd8I9RA1pGy514H
1TJkcKOJ6mKfejQG6KkRJJuqvROYazVDtKoSC+8xHwVr36htk1AOGUe9G5GQihgh6HqFz9WCuACx
WxmG+mFS3reiRh/RF0cbB89+qrZjEqJSroNjIsAMsMVeBiAAjA6ckxAgq1YPWav1Ttvu0kawPqua
Pl04rb4NiLHa0M6uZAwDXkfV50FOmz6T312pH7OuPRVh/4o7R9xwbW6gf4ZVq0UfZegxTQisORk4
+WmL3M4anM+gO2qKXLC4fhvTL1N8wFtoVfKWtt5t084WN+FOy/GGCW9ZFhBQegWcICdvQ0dICAf2
mPTjSaVoqfkUgCbWY1dNUbgVsT6rqgPQPA1vua/QqhtEnRjHf/RlhBrVQ68VKkWe5AiyVTiG3bPX
UNDreJEuK4AHi2ICLRoR4fswqWE8F4J53fs9rAMHh8WqnbdpCKpMDsvmxWSRiBllqLqzpMIsnQzF
xpQC1t0DAclVIpJQ5ve0GncxMZ8xKUXgkQlu60YeBK0/RX54LAAiRoogzxZqMEkwA+3R7kyxt68M
5qlT1z9PFnt5VY2LgpQd1kKKGUl4ssaFCIsPIngNADcMeYt4P+odO142yzpU3Xpo4PRLo0cuEGkM
jWXi1XpXgdvN85gtpLwhcTotszT4hojv21hJCIR67zaLrT0ij/6J49Wiz5Aw/UuSWxOhUU0S9JCl
+C5qmIQBJdZD/01ikS2TsYHboVP7CJRWj5s1JdnOhlCEagClAinwC79iDLMp/y0g01E1/Y5i8rvs
k3CtPYC8QYJiXjAN9jm3NdLpJ6hQPPNVj/SuCOl3Q8nRCQ6TwaYul2UEulddvoykf+sk6F61V7zI
zPD5dXzK2g6hCNBmrkvefrIkAM3K0TfewqW2kjpfRn582yfTpxQG17IT6a7pSgyLwxEBXZLkX6zn
vnpmeraxV4Bjz72DP3RnY/OneFDTJkx+DF5SbgwHGU9YEsO6JK3OU6DqTdoP/W1B0N9QiDkBsbeP
HxyIHx30V1BpLYuoiIL5vDjOkj75DEnpErjaIyI5kfAo9x9lt/32oA98n0YEtS0qyD9XMnCiSifX
98NFM6tALw1OfREdbe4+YAz9WqfOFQX1GcNgVAr2zj75uWQaw9CbsgZdYpschv5A+m8Ui2voMFBI
yq0gx1iUGAQ0qw8e6bXjyPsR/NOFr2oM0FrI4Lc+nCyRMg2FzQ6Rbwi3JocPce7fVjM/XemquPCj
0YapXxJUMxTulJv0vlu8QsuDOQAc8zTmhh/c2i9F79UzvaouIp2S3k16vuDskYSZyyHeSVgRAMHZ
fHCtayTk+jFelRQuzzOPeim5zIKyfgsCBDKi5Xa2ev1YZvrbVRnChDUUlAt0N39eldb6adiUWJWi
eHbizqJU8eOHD+7ot68rEizwOYXl8zWAHRNeEjuMw4VtZygXyn7ky3YzfozJ7cco3S8MoPkJChqK
mamB3u+dsfnTF9Bmqol7Q4bLzEeYObjJGpa8MwUX1hl/22Ts+mpXa4P4+URxjuFqt90KYtjP7FMI
0ApRJA8GRqUIoqg3/TNQgTme+aNP4RdNxvXVr1aL8LJ6jAo5XAq4S1vMW8Nz8bm5zIbmaiUu4f2E
ifOivwWxDBK+RfCBtuUaEH2/PPPn5pxTRDJf9WddH49xaAr/wozVS2Die5qUz37g9kUHpm7Sdrej
0Pd/vaB+t3eLny563aTJtGhJl/mX3MIGoUsBzn+wZH/3Wfx8hXlF/7SC3BBwr2zMeAmDFjqRYN31
MCJ2KIH/+k5+YexcP7+rPVMnCtrMDLcyANpna1SBq/wEs481EB8IQoqdt/+oNfvtK+M4gaIAecvk
nTb20731SVR5pdfi3gxdEgJ25nhn+Jk3xbJtnxpgzR/c4+82T/HTBa+OWkV1gqjC3McS7Y4Gqhe9
Li/Bas52+OhzmA/R627650tdHbKxC6JkqlL/UoLqiVgDYhHYB0DIdnarIImQPWak9QBOQ+sF7oOd
+xdq9fvL/PeNvtONf3qyqohJo9VILvDhmNnKsJaSe70S8JNiS8T2wO5vBrMVWST7bt2c+XZCZimD
AfScSv5/99TnmdnPS3gcK9EQKacLuaEbBWZaug238gau3Tv2kTHxB0vqPUbmpxtnugaRuqBo9ouV
h+SlLUNa4ezJvq8OEeCm2Y0uvJ+Rl3RVf/vgRudP5C/e+bVHiJJMh72PT6h9RYP4SYCyBW9aOM/d
CvhaTqdk8xEp+xcj6OsXffXVNm3ftuGEZYbooU+oecVNBaLdnKiyNvsKeC1ZYfU9Yqxy99c3+4uW
/x9XhpPoHI+NXffqymIYo6ytUWOBJvFu/Nfd4eJ78TU5z6G6s01ZAYAS0i6zH/dAH5uH5txCXAYb
g5W7KZ/N8we/0X9Y9f/+la5KiK4bo2mgk39RcvxBlA/+ytQmy9EumFzhOwQxmfrewiYY9LtBnETY
C0iqgGohqOaRTz4UjUMJspXOFnngjcupD6PviUePw5B+cbw8jUrdqAhR9dzb9YbuiSpgiC7cYQzi
rxHVl1L3ELoUOHS7HHpd5diiibPHQSd8o2Tcr4eu4chiLckSznxyVbSl2moffo3dhLgsSGcMIlO8
VxqEzV62frQiKoGNIRPRqvQTCvSJUHhhNmdb14e8YDCBzys7rFybJtsqruRZFf59VdZHXohPNvBe
BIz/2qo4F32M/cdJts790W6Coia3XdpWJ7+DyiwpullEATUtRTvtSHY3NMi08UQmNlzk9zEFuDfW
4NbHUfiNjBPsiTrYoORjmK8w+ngLR4weygFCGCS0c2jCbLtS6fAyuhH4izNIIx79fJVLy/ZJxod1
AwruFivruxcjtNsNoKuNPPbXY+iVC9H5z3VdfPbr5phUU7LOmFSb0CLWra9avqgSuAFko73JRwqo
DzRiXUFcXZS3RRGe+lg0IBVYs2gFJMuw3O5vOuugKGmhVc+ria7aFIBKxhtYPCV+ucxq5EgETl5a
GwSrkYBGWDfgXUz4P+QUk/U2Fp90qX/I0fvkGyioB+6775XDIAPdfbYaWw3RBsfYqecAqtIBYK7X
SbvqhvZ2CPtnjw3f47hUcCqLv3edf2NHCs6zD7YUeFVjlaaLMVfPuql23PnHFmM6CAVzSNP93INZ
49SeuzTdeUkdL4og8JH5inAYjO30MAX4A3KGDIUJmh9iVNNhhAATkXylBnOrYBqzjYIRbkBBhTlc
DHFf6yzEiAaNemdicZ5yIHXlAIGeUSRdo7Pm4AsO/rpiuVuAwq4XaNybnVK6OutmwCCm9qqNAFo3
mRYSKZoljzp2MyTtOmD1QPU9sL6XvsH0TPeI1+koZoix164E7OjDYgbGMA1chC7OtgFFfTrh4UCg
h2677e6bpH/NI9NCb1BBHe5yuSxoDQYzOaZNfJfjDA/G9GTD6bMRaY6Q5Rqxz1F3qRTE9sGkcUuU
LPI8hcURJl+mhiXMX+83vx0sYyL+3zvgVbkdTNAZeAMO2eI4O0FNuw7m94vZiWeu7s3uQ3nab46X
kACQQlQN8Gx5tb3BbZXLTprg0gCmTSFR7/2PTrDg10sA2wCpHKxyVC/RVQ0f+VMc1IJPl5nTM5Mc
Zyt6Ad232LDDR/4nv+uOMBQAKkY598EFu7qhSOieVOFA8QDRy8K3HK656C+TJfm3Yuj/Y53/i/sh
UiCABYLv5hPMWWbk8T9jn8si1foNNITqN9y63/6sf+GiRP7hS4RNzGueg2uH1fMvXBT/KaBMzC9T
Mp/NPh3/YtsRsO1AY5ZhGEZgT8/l37/YduQPcOwCBpZcROdJVPR32HaAaf+0en/51a9Xr0xs6lLH
sr0rDwqmJSGUl93spT4i8gHaJOSnhKsAvDBYp0xPJtmQClwhnAIY2y95fAMuCAa2LFy2bF3nu/A1
R91G9lI8GHMn4vMktxr0/GIXTs9wpMzC72kH6hA21rR9NezeZ8c4uXQxgIFVArtYpHjxr6l6jPKz
586hvjHBwYo70ChYdtfZQ45/H7z4MKW3dthGsPYAf8kHCylIzw2c2sIR6SrtOYRiHsJNkn8D9BLH
Dz08+NLb2nvLYfLk2LmZQPiSDZx0NhoBSNkd6/bwe+niA6/XoroMYOFioG5WXrYLIA3qvwYdQIha
YcCCDFj3UI6Pil4mmLDnzz4SxvJ9qE6x3ZXtXoyHpN82+DnYA/QO/rxcHoGCLKbik+SAYZZIEKzz
2wEeIukGNDgljz7cdIuD1btB3dD+NHZ3Iyj78Qq109R9hsVcgaMeDh0U5B4ITCnSb3fN9LLiyc4b
buZ/oIlgz3AmcfkFW8TCy8Duhgj03LBHYx+RIpqpncfB34Cx1Swyh/FRDlssEGbETePtQngL5yft
bwK9Nf90RP1b+8ilLvHP/wCC7Uwb/887wfatbpL06888iPkv/ONzZ+IPmB1KITmj2FLev9t/fO2M
/EEIqLFwq+T4rMFu/e+PndE/sI1LH03B3PyKEFvEPz925v9BOMd8j1LQIDAP43/nY8dv8aePHecg
CTnjAaXgI4C5dN1VRn2fh7FFCkrM4KK1C9I0fvFj4YqFVzB4JskJ6YGVL7rTNCH2QXskeQho3mwN
lB7LwVJ/48EoceX42C+cNG6fi5GijLRY3DrmmzL3fwSMir2YBrvlqcxWJgBbN1O0vYl6aheD4dOh
K7hcBFmZbBPblQatRgJWT6Xzpym34NFOnlih+u32dkrsOuhTCNtiAluARpmbjnZ6GU1juC3jCX7P
OhGb3sb9pQpZ96MfkVQT57FZ4kkbFMyjtzFdCrlB12eroZdwKhtSpG5hs0YYYhv+kJ3FPhB5EKCl
KYYqQzOKTUi6V7SI2AEzHhrknqgc2SgSW0o0VXKV9kC9+FAjGSwI2w1q2wJqwI6CuyTRs1GpwUHq
Q0BHhQQAhTQrV0k4h0hltoaAHtUwbKt1OpQb2CHBmZoG3lqIEgNPr30B/RlxLUEf3+E25Qom7cNG
2AmmZAHTa5oqvdUZHhtvGT9lBIRmlpjx1gmHIr/2gIM0cDwri6LadpEY7upO4CVNcDhKE/Yq4tZf
e2Ux3gU2h9BuQMFdeFW5GrIOinuSvOoOhF/bZM9FXd4y30v3zCiHnhBDprhDUCwgteK1g4f+pqMt
/ONj4LYph9tVqqzeBJOgOxegEs5iNiwNqPOQRBQ9Wyb5qFZ1HSPX1IEgXTCcDiJIgXFHAzBtbjok
g/bTZ5AZQX1lqWEXzH6GE7JuojsOiYFdJHogUDyIEemZMWs2pZeGd1HNSX6oPHRIYIXFSrkbg6vg
nHD5Zx7Kfpcnfngj+4h9HrIqOQF9JVuref15CAz01zYrO6j4VZZu/aodH7wcZi62GeIXNzbYKbGo
cMp1YAXiHRbZxlLuf6kbW9zXecpvm8Dlq0KYXi9Gvyt9UEFqdtPHPXiVadFjRw9gQ6iRIwFRj4xO
ZPDK3egcGMpakYe+NOpEMBXdm7jTd6Opsk1fl8mPiXZI4ErbuDnniG+6kJhUl6AE2TjL+vqziaPk
mI20P3hVOG1lPJZqhco9OZN6Gm7BwkeulccDByC5hQv05LNVQWgWLVlR6tu8glCUUzOeIvR4UBYJ
eoOI9fjRFZndtpkP/Nbr08eOCm/rTw2Yp8imrUcA4FUNarwRt3lLQmj1CtXAa7rrwX3saf9Gc4J+
EuF6YM0X5k53UbUdNQ3SRZO17iWMc3h/CVU8x1OdeYsKKPZpGBPkY/sppPyx6RzOvjD9EdlkuPcA
et9FLUdagnhn9AL7D5PCvelSgc7vUXVPpgw4KggDDiPXwQY3Luzgr9vbzDtp6ZJX3yuzp6jr203U
WagBu6CEWYXPO1i6hXjKIIMXGl5COefuiw5Vci+F6rdjyCsCDkJYHWVWDg/BgCEGaPcN9N5DnsPr
JavFXY4PDYlSgt6HhfU2sBAJ77NMlW+EtzFy41SLK4K9079kpZTbtmfjSyFqwRYii3xzw5LefveY
aF+7PgVjVuX+lzwZsJioSZF3IvKoh3SmFOV6oA6Odw22aTShDTwARUo6vUhY2n3VtGiR8zdFzddU
wD4NDBDQa1VJkM4y9vpLUAbFOiqY+Z6jf0DGRVrDHFDbci9l5j8kRdN9L7KIo2qT8abvKGhxBh8K
nBzruiT7QsXxup5q1618oaJ+5ZJAr1MJ4mjhwTG3GUl9ErmHKPGuG84SX87BGG72xqP6hEFTA0ZG
GwzgtuOJ3paJCiFK61KQy6OyfEpHru6dP0334zS8q4XYcKwmYBJhOY7RPk9qg09Dt4gUbXkKWKgt
9v7oY2RXJh1I52HIEHxSe+IRl4L2CdQsTVdl3atPQwO2u+Mx1Bag8uykZiiAhhTSgLIrICvowvJG
15GvlqHphz3eZ32jmM9PIxgT62IqYHGbRxCMhPnMHvRcS5Ye4fE8dhLJurHw3UxlhHitliVgx4Il
Asu5SLYVSj0MQkzdxRuDWOBjSxvyMJVgBHe6QUE6VPHT4FMYWPlA0l8sY91h6qz4oYtp3MNAfXwO
+qhG7K8YcXJ4/p0qOkwWTFQN34AedY+xzCeMCwpXr2trEGDXtwSjncJj2c2EPf8LviH4Rpm8+G71
hA8rGeWdSUCakL4Bxz5PwbrPos6/M3CgRhJVHSMUILUFQz6aDJESyUS6L/yEV4s+HbznjGd8l3ta
HZ3v4h0b6vTRLwWDBI6y19ZLQmCRQVOsoeORR5lH2Sk1RfhiWpqDxBFjQAW21EuZTS1kuSbMQIui
ZqNKZR9MEhVvbcCnLb4JvquiFuz1WDsHZkVrq5sogOLdFaZbFmCh71IkXG5TJus1Ap7bpeNZvIr7
xI+WWmcpVDRlJnY46sJFxSx/IChWPmmeBpvUCjwKxg0UuPCqR2qQqPqltgGDISSIEJjJJAmsDoKc
MwhLRn9D2ik7F7KB55j1/eSWDDz7lNb4ZlQrdIAY4jqBh2UfDJuqdN6PFk7bd20ThcckK1W26hvi
n/oozbEECHzfMwarFJw4I8GuqtHRw7vSkFPLSLJhBQKbtRXyDnGFyQDCzKhBiGt81PUcUVTHEb3h
kbUNZnIySNBy5ATH+9b5JVxz8KHk3SpHusseO7xBxAGWZwPC0ii/TX6DDDHDhb51plY3dRtDF4DZ
q892fhbQcmVaDcdfGkhnNi3Gkz2UHfEs0TOeS2/hx4eZGymc+I6CKfmC7xeHqU3ybCVtnpeHCc8K
/rtuwnPyx3o8e7zun/tMgf4FltgEpX0DdtsaewVIMV6jEA4RwZd86UdtjlxbaAxBeXdwDt/GNJEY
20GrRddxUWRsNZEigp+Lx5PHSX+r4h/4RuCGAC5ZaxcBT75OaC1ZVkArDi7QMs3NqxvYhjeg7/AC
jWWxIFN9tmGGIMHHRn/KoqcueQzR7zbpAVPlZYVFpSFxCd+sevADWBQkchnXSOWmCkSkU5eJc9rc
W/1YS7GTonlVgYPvIMV0sN97EF6BYVXgh8DyZewAGbtxwTxzh29qP5rimTrzVHJ3CFsf5F99MZo/
IVF5O1azjAoum9OribY5mm+/x1yMeNWXmtiXhhlUTO2lyftmy7JR7r2SDZ8jhExNEpNNHySb+JGk
OT0IrdN6CTPz+NgG7hG00V3WIJXbg64DpDiM9f3+LRh6qNGrMXzKW2Pe2iLdFNi3ozgYvmLxjOte
hbeBgg+B1Da/ae0I2olBpmKvImwZCVXdJuOtWJRVRodVGuT1muvikoqs+JYyV276lPuYYHeY9JbQ
YJRF/CWKAU7qNPxOy/5O4wBcujCDd0SrN5YPzxF1d23ZItxxLOSDywXYf3FbTsuwgTxnMtFKpgk/
FXUIawKS+LDbnZBSOUEAyOtCrosOI91RhzDFC/WnBD7B8MXtsJ95PF+GqVO7eGQIemq97iGxcXvX
CeSX5gRHTRgVa9FaPG/dJuhmDDyzKlouHRu/tRGUNpWwFteTWAvEwmy2VuYJ0ubTULP7Wg0wcqTV
g2a9WHa1RFBZL+FM3HcvKFa/tJP0V3mNtPsMwnDpSXTv01IQeFGnEybIpobeyTU47fOUffM6lA0F
Vc+txh7QSJzoaVrgi/AEWTCFUKhqCLHTU/c8Jfiqee3ZTeqadGFkptbxAA5yw8AF9ChQBTFQH0qQ
vFg1EgJ1kNlenJ8jsg7Uu0sYIc2ItpBCJiEaB12G3yYcxItcD80ujDN4/Ek4bukKTgmkp94yleQr
7DgxtTXQeLg2lwtexG6Ze4XemzK3sLuLYdlqWv4iFUT2w2BCh2ZssD8iz4X3XI3q4EUdPYkg5s9p
TUE09FBuHcFDlQ8DgOZvpCJimUw9+2pZqQ+88DHv7gqQ7jzRlMcs0cVT7jH/LBsFzpCrMECHOT+B
ca7wwMskHupIHkEH007Ev6WtB2W3U6AmxoAjnvoaPtXgzIidYOn81AIgSK6LccpLP0buqkvlLMnN
HjQMbVc9jfN9WcvomzMiPulGtBdQsZNNVOriOa/ScUHANz2SkVbwlirGZoXVn6He9C3+djDqEjVP
6DDiMdFzVyMTBjGwwQaQWRPuKZvAspWBvFi/IJjXRLZEk5FJaLvwfW+Srq7tWRa0f2mmoEVMceUF
/qocqmzaBjg0598/kPBdi6ccKvQSWUtBAu6v8kgACpfljQ/j3qzXexRjwUsqoMReBXGPvDw2ldV6
aGdVOwieX7owDt9IW3cblZdodRpBpn2kW5T0YVhXj5MnS7oi4bsFsI+A1LqD+VGOcKxRe+kO4JiA
P7Yz1i5GCSU4kmXhoTBEEz7zIMhgD9Wz2mxCL+o3mcfSJZTE3Y6SKVqLEXCHSxTsqRWE6j6MnuCv
mgLun6i3zqIatqmjfrIEmciwC3Q/otqftrGPCFrPtNMbCZRGszgF5aGwDTk2nITwfFaJPoA0zE8+
gxFZGXWQn81tz2LskajsB1F+G5Q5/ZyJya5KNxY/0E2lRzw0vlXY7G79GdDTpZOHcqyA6PS9g/Rq
yMYj60fASAqH68oGZXGYatnfWgc9ooG04jHNLTKpQvjxsjAwN9PI4dpn47H7hPIpPdi6xfyUqvEW
PA4Hx3lRH0XkECylJQyxs0xvjGfIJiFM9/s4zDhcT8bQ3ia2z+FmYUokjiSR854gaUHmZ45GcpVS
4KYLVKfdj85JctaRtU9xCeHJGtyxBFYEsQk3iYWnSsJyvIjeNtUqMFOvlumYx/cgeQ1QzQ1DuU0B
4O0CA/U3COSJTYCwNhJrNhwjFFrOqYufD3m5qk0G9UgSloBV2iquH9oauxh47lDx9gYxvfAFROEj
yTdTRuuo4rB0UimUtfj9yrQYof9vepivdDto/24iImC00WLpT368rBJIRxaCingpfCjBULbrc10p
86w6R+9IjQ/sQKmCCSqvm1PRg3ZaOxBv557rs6uLrMZvZqLL+6zv/8Eg808OAxgSzmp8+z9g2hnM
/Lr/PO68/O//ArtnfPt53vn+V/458GR/gKEtINACnIJxZ4Af9o+BZ8D/wNgSEEYEF5gI1gA/DTyD
P3yMNWkI0IPjY5xlQf8ceFKOn8dDoDHcZ4JFjP2dgec8VP2JXAKUBAxCIllECKaeAEuuiGC6aTsH
IwS3bCLpts5QwANteFPEokaie0radYrYqK+Wd1m2KKSGQXfHYEDfxcWCxajEp4x0j4wm+harel9E
T3V6VmxqjjApg4CR6xSGYT5k4CTHp+ADbggGxjZl6dyNbPuD8dT3Bgg79Im2r5Z12cH0ZYj1Iynd
2kaj8hdTg661aIe7JkxA6HdpuiSlr6A0QPSlajmGCviPMXD5ooTLoa7NDxQiyK32MOoybbnz6zQ7
jHkANTskcOsOQbQyachJplWw8TI0vQkh36o+/4A8GICw8svzBS80ksQXPsjK5BcrPGeDtjK8W5YV
+jQxoCNGGRCfmyCIzzTS8BdooJD1XP8t5QlcSToRPKmu/9b6sF00ongMWt9fQWGh7rBjVTjUyuig
sjhe2ApijYXNixJE/OP7X6zcxC4mOQVNRZ+G4FOky/aQDnG11jKlz0wNd9XUmHs9IlwLtQcG2LUJ
9u9/9/2PpazsvrYby6LhfpqqZF3Uw/y/CF4DeK6HIk9vhC/NJdefelEi26RwGYKikvSR6bzcJ1Yu
ac3tLd84eLTbodLPJYvzk0qggiFxWeFA8Ou9hMH+TrawUwiGaoDsF/Je8Dzpho1OPMEsdB4eHRUv
No7S8Cy4jc6KW8yPKwZ7+LTLxYZ0sJ9PmuylzXDy1nz+sa1MX1IT3QQuWimOthwnsAKWhJe7rQ1E
AZuexbDILSHG1333zOnooTsJ0pv3P9bxcNu4frinioULRmHHBttZ74SRfAaDiRIwlrQbHsFuuSit
2ikm8/1E63qbVNv3m53yMjhnIt+jMz8kLlR4r5DGc2thaQ5lJZwpTCeXBiEyfeLU54zBAgZ2KZAi
5Yn67BG3qzBkhTsRKr5igyksPfVs0/PRHtISvp2hj4cmhmpnJ96fWcPjO4Lcd+0YO+Eo/qwpIrKo
X9K1P6EuDdqJ2w3QDh8O/WmzqqBFvHl/lRPmaauQ1CsJJddbP+ZPGTH70AzDLkVFdqIeDU+DPzzO
aOtWxJwf3v81YZ4GRxFMOSEHOjOV5fu2MRh3qoQfe+imDBIGyhLzUmiHVlSjO+jbol3XsfVOYBDG
06I2DEmLNvk6eOOxUjSC7lmGp9ZTfJtiHrQYh4w9MMRYDX2IvN35T17Rqf0QsWihFEy9WdyaFemz
uVfn+WKSg/7MXe8wnyqRHljQc+LJz1NUN2caF/Z2cCGmXl5x7gBCLbq0xuxueKUqsLd1MS0bjQmc
NcMx6xtzcr4td7KUJbwxoBxLeglzOebYMVH8e0f+D2Hnsdw4lqzhJ0IEvNkSlt5IoswGIVOC9x5P
fz/WLG7PLGaiqtVFGYqEOSczf9cq+0rPX9epEI/KMARymNaHRh2f4FJZT1lWY1PR/siMlH0cCnGL
aFftvETNzTSzz2bWjYuAScxm1pfxIzLMJw2QYdSq5lg3VX+TJcvcruiDyuWPsXZvWmPFT+rKQC01
Df0wjtbLaFjtPUUj4GmVkuzbSY79IrWeII/FT3Jbv0j1dAtJXgvrsTqajw/Rqix7FcksBW51qh84
zbCAyXYmZapiPmamdWVc9Hk1LrOmM6Slsd906hzIsbHudMyLjjLuYS49Jf7F/cxIKG2lU9xv6seD
hHosl8URk93QuAwSSjhpJgfh7xOmLWYOaSQYXssCQsxjvGxh4ETPtcaBLrUEUmMlDoe5mj9MQswv
Yz6g7i9n0xdaybyw0ViXvpJbd4GX5Pz/5+CXWUEnYyzw91toMQggmXR1P4YNdbxSKriPluWzMDbN
NlxR0GWZUTxbEm9VzUgXfXwxX5bYr/D5tqsE5VdEN/ixxli3/v3Xvz43C7hdr4p40sTSGxiu/jJA
OOaZYQA94/0ABKIE/1qRra6rbKGVZ3ee5OG9yCt30s3Jt1p58ZokVV60rJC2KemsjpDDwkrntr5l
mVYB6w2F32uRTNoyrLaK5dKOdPM11uvVFYxIDLR8ZAmZVRhrDKGFxyRauAxT+W6GvbabE13Bjln2
lQ7fj8g8LQYGMJb6IvQWtazZvMAPsHS4XGq9vnWVeU3V5AhqZ+vk4TRSv1vyeN8pshurix8390Yq
b9Io+Jaawr3jU53urzEJsNW6yUsxGFtMq0ymB7LgNwK+lvlHP67HWcxfK4vytLRMDwWwU+htAOnc
syJysxQd6We7E+DaFdannJLTE0Is4KlkWvBSZWEBGBzxqNHG2U0V0LpadzMR2ilJNsvQOLIgbZmi
+romwzhU2LGgBuKgU1XLbmIbEKdi2ybFNdQ7d8TSuEhC/HfpcHvBurZJhvGc5YwREyntzHLqKa3h
08vY0Ma2oqYeqXNuOUk9eTgd45GBFzzbKaKtbDzGM+yXy5FCD3yW8Dugyoz8rDS2x051FFqcNo79
voqCcIDlx3Qc8ASqNiykeDqMubV/HMTHgVgN4YI60x6GIhjCaD8YupusFeaNm8pw5f59oKeQ5zdt
ZRqS3EUFuZ8gbKgc7CQpXKOp/Biz/EzAPz8O7YGFKy9ML88kr20AiYhZl7DKFWJfAWnsUyxJSUCe
kMzlOV9T5r0ymbipNK6hRFuYeN4gzE5hqcd1Ruon4NQxd67YZHedYdKaV8dunTkP86GP0eSF5TYK
U6TAqiM10yEcyDw2CBFa8ntbkZOBjlFYmT9gkZx0oxc1pZsug2Mpldc17ca4yAAb0Uw84LxZSfnQ
lXhvztV2CH/yKtyOXC5FmRysKrTzWt/oVhuoSnFNlNZlIsWa56iAw8vDu1BAkTmtfiXLniQ1LhJc
v4mMKw6Pbh+JkAwhmEJ1+oj5bSLXlmiQD9WopHbjESWPuDkT6BKLM4rBrQaREN6L12Meogg8OTVA
hJPQLLbYfExoksezbJZuXkeuCdHeHM1bA/9FJsaEN/YZy7qd5uYRgqxnYm9lWfVXEVFYx0VlP36n
BSd0UIwgW8gjgw+j1KofJgyhot8+7z4SM9wuXYzHbkvTbT38hfQ4EA0BTa+C5VO1MeXWGbV2J9a1
L2iCm/CuYtkE6BUuDACx9+qOj2dJntsVD/lwYPJ4kyIqHq6c3HisetF16HA8sbQTJMqgj3ALY3pc
CYs/kNVljUzHU7IkIuFprH+azgzisfWaBkfOQnUIlvYf13PSLceyf0gnlT0i0UsuE5TXxU6T29S4
btQXuyQE0WQbDafOHyvdf3zeao1jZlYHoui2hQ4mUYnH2Gp3KUNRqB7eQOCxKhaOoi9nFbsnee53
j/93onlIZkIvjUejcixKk/EQjKJ23oUaBNgqI4ugsVtO5eMcd9pJZEBa64mbm0jNusPjJIcJHlKo
tWsmSPIUH0AEg0xXzk2i/X1xEyrQeZx39QogXxf3x1pYWMuporHo3mJJdhQqVZMZ9mAU16wYgPHF
92VC7+6VUcV5WE6TQV0K43gZvEX6fqxn+Z7d7cr0021Xawu0etCwNpK5ujivGyHTnina4IdBcVqy
iwQ4IerYLyo11k/KRdMIO8LuUNHWnTKn+7Wm1Hxrrcht1oy4nYXCSbtKEc+oI7kgdz6UlqNlJU7e
lm8jM/3Hf9rEj1XqRYilbDPXwjcbrT+V83sX4bWJ2WeX6y9hU7mFJAamTHBmMpxZJOyikP027rmZ
uXGibjebiictrScb41ljwYzKT4UAvbLSb7NmYhGrhKcYAsM0hschFZ6rzCdrOKsTUmwmv2LXE4Vw
C1pht9gl1RpHaliO6TzdajKXo1lxwkp26xZV+qyud00ct5kk7RV5CuRVCaJSe9dG/VjIvS33mDDh
g1bI0YayBtlpKb6mmRARuYJifFCdBUSEZd50p2V5sZQXIJhrGI77nJnhxuBgTjiPIsYn4E41A1iy
JzMxMMYjzrTS39I2LIGxB9Tp83vP9auL9RtC7SUhGbeuhZ3RmU/dkBymEgAt+lC6axhZr32MwtiM
wYKaY9vo+1wCLNUbb7HKfSiD3sRF9F4I5YsoQAjpHry1dvQ1oean1c9Kit7UUT1mAwoTPRNVB6XE
RlWfBZm45HIM8jALIiNYtAxlxiKjMDeNlxqn/pKg6hiPsk0bGVASwVkHQ76OVeLAv0ZmHFl/qPUP
YT79WPr4oQ0JqcuA4xplXSdzFwrrR4J7l8hRVgSSLNXs+kdurEMj6l96iWJACetvOiO8WBSvXnq/
K9armoD8CCWRcI26NUuR3eUqZx3IgVIDXhj61zSHT918mtX6GiXCszp0l7CVbsMUgDI+R2b8YsXo
B+rMK8FxmGSNb2h7wJ+b+taGtsQ4Fw70eoiW8k9dyh/V+ras0h0sgijFtv3oh+jQxuJnUo2+rk53
xYCBg23AUciM5143vTUmAySpA9psv+1WV9LwcqmUT5CST4XTV86Vr2BLGCWdv5Jrm66uwUVlF6RB
jEbzJnIRbjKj4XY8xU37BD3qXdfTntgLnAl/wAn3bY2hGM7/NTtcS5tdKfes5H5XrZs8pScBUE02
b8qSH3srd4w4/Rkz7ODa8FckzM4S2Fyr9ILBAPVrvUtYDyvKs87SDqk1UKRIu1l81sTumkrLF8Px
cxNZN431bzLWrVxvHndnsoov1Lg4EeLsIvU/SkIrVUh3xOxwVXtzsJVTV8uvHbBET/GAZyDIehBV
2nuV25FRbuV0fk3S+q0xxxvXzL2v6ndJoB6fiPio8p91JmxNiEZ76LtA58Yv2eHHkm5azeYzbURA
OoIIs1IOP6RF/xgsqJNr9TN1Qs3MaD0hEtHsxlzIUk3wNI9PGBYmtXo2V/Ln5kb46akfNupPr+QE
/GQY/y+mgDJF/K5Q7oFQYHA9VZajcqZyZX0WjAFIKz70IYsZTq9DpPgUjrOEhGOWGR2V5yS1juqA
H0xiQR1Z/EqYsC7PlK/EyHcJeKuqQy7IRoa/fTdRjWX7XBZ2q6wSFTdUZ4AGVloaML82aluxJqcH
g7ZrY/4LwxKdCuIuUBKArJAdS/5DnHD7W69ragUiS0xSaAGkDJhr4vxViLrXw6Ppq9UFAX9fFAWj
bYXNtdplkvFpCd0FtZmj9RFpe+hZDHPbSa4Fs3Udh33Fqj9KiyvVvZ+mZHqP/UukSodxbl71aLwK
8Ihy5SIVPXvvhwE224c5tfSxaMaS1Dz4YUMlCyw4x2Q2j7AJZGeQgA4Z/wWDYI3+PNf7sWTpXMWm
29RiPrtNMUECSkp7RgW7MZqFhQA/ZZm109Oj5omdvbSbrlDIDda/oW8h50lLcDIKEwLICb5TfGBx
cuZr1D6zzo0WjwhTIp0BdjT6iCqOcm1cSWKplvSytvN1niPK9mz4mMsnddR8nJPOlWgGSoEkFgJD
tVmH7zVb91WM996qXXujvM40736ZYko9Si+j1H2ZBTdCCPXoAa+0xrCHosIucwN12uEkcVo1xjHH
sSb+0uBkNWroSkL622kWnIqs/Ajhlil0+yoR9WrO4Ie1ArjMTgXjKhMAyJW418roNiTjWSLcvu3a
fRzJXjQkIBQJFYG4LWQMbYb7OOA4F2YHFJo+QOJrE8ESF7BTxb+jkl+q2tr1WYjrhuZK+ReUPVtc
6mOSw4VWtfBo0fGEj0RTyuKNLIhePcE5VF6Qb7jdFG9B+3MQayVLXAtYHJMSt4hHf6Ggl+Akdvr8
lJPqOsssP0xP34ZksYWetkrs9lIXlr5Ry3OQVQNlXVFuh5WEHit2a9Z2t5zU88gwZjOu0jtN7JM5
FOOhtziFTclAQIi8ZTFuI+Z2ktbRj6QHndyRkCxKGY7rdMjmIUYCpL2YMyyVseVmK07WitxJrGW2
GpIi4FZmMv4c0fnhhQPR7gkjkjPDXTK3ej8urCMQpz8rDVvQr8q+Xyw/Jv6P+G/suHXJbi3Lkyih
y5wxEyjJ0hRxZF30q2pEWLdiO0kBiKTqt6xDr80IGbUHsf2sBPM+S6KHRw98yO4POktXHBVbt3Lb
KiL2MdSHrSFDFg+9JG3TTfnovkThAOrmq0O2nVXdqeT02YgnD9kWqN1RmFtbiZUDPINvQa+2kSC5
UNM2eUyCUwEmnCTR2aI2FaH81kPsh7CntCTxkjC/19cu+ZoeiYN/jHbcxWDpvUbUDDkDvZHjIyub
BE530Cdkd9A0ZxTX46KG28nU6QxrzHedVmA4DyCFr4x+S2RxV+q4Zycao77JiL70Ii5QaimQofrf
FjeEhcxRDKdfyzHjcb3VMMtUNOkiZDOLdlX7FSI9mbkDuTcaXBnTB/EPZtHygWx/s/qoP3Yj4j+M
2g878Z6lMwQycw/UbaeT/IjuOat9jeLtVgNFy4ApCa6ueLfs21VkHlx5aiw6qaRdUl3Yh7nsjVV/
0YzspSKKmonkxTR7GiRuODE+rCIrIxx8WqG3fvxGnLGNZ+KLotgWa1hjA8aunWm3afY1djj4q4U7
rk0A0chd1WiXo2bopNbVDagzJau2VCduUcmvglzYakYBja1wnIO9Smv1NT7aydF0Zoi0XZh7YTo5
eEgvh1iHbpBGeeXkzENyrR/tSJTILghXWy3C9zCcvRZPnjQxhc001GdlxNydWyZXPgY5/55N1k7d
ICZGumvE2UyR6EesZYv200EDhA0E/wgRRzU6FUD3Ouq/nEUOMtzZcc23ZVt+TdqnMb/XOMu0hgrd
qN93PcS3kTxajWQWSJQwup86MFOjgVAl56q3wAdPIiLecaMNzXCzYHxJINVr1VkOYj9ccy0GFjDW
LR3wOMLddNW9TCmeBdXYNX3nza3EEEsJHS4yVxqDXhqerDghjFjRjjW5ZlaLu4ygeVOkXCae1WC4
zJ0K54epd0Eng6E7qeeNfBks2oH8OdQ/S3nH36YxnDlSg2glpXbSxruWFn6lzF41WRCEg3LBL7gg
Ck8kDiVL/CXFs0BQEZRJ3S7V1qtOVmcbW0EirDsowfs+n45rHrrMCz+a0VQ3nVL+hqK1bCh791Cr
sQJe7+uc5nbMqJEtepfPMTYkD48t7OvHRyk9p7aW09iS5kEpYi8NYUPyIUPVI1DjhnqEHxKnT6+3
rA9PPfBsYmo7k3uoQjyoLvGuE6MABzJ0MS2Iq+QbY7gTtfyqVmiJ6zKDIp46WCGh+dE86H/4qCmo
ZpH2t2bpyZh64pi2yVtvaVPX6pHVUtpcMqYBhtSdpAIR9ATtRYJYIH9BKHEzK5KJT8DGmLLNsJbP
ZpixyVZuqxnvGWM/T+ufhlZZTeP3qVLsBdoqA1eafJJ5G6a7eYo/MgbeslolWOhNTedD4Vja2Rd1
6znqE59a/rOcwoMWCyfAEX9cvtRtRyNh57oAF2e9tWroWXV9ErF4TbM/WAPZUUhGUko/TsLBXNPo
Mu1RRxMPKdLWUOwUY4zIc/KQOqaEcuBH8yftsAYboWIaqW6HAm/V5GpfVVsaTdcYhU91pPdTQer1
uDhgS/cB9G/O8F57KShz4QQ921YMwMtRZcouWhi3teduNbdTy69oUgLtzaeMcWACUuRaSoFfG2B6
hTuFiNRajLbpwhvSSNRKK18396q4jbEbsiTZi5kIaAw069bLUc5CyEDRvaexsCMWIGWqPXQwwVpX
rjG00cbMZ1IlrIvArQXRjBocN7EIAxV92NHtBirCjmESCGCmSC0Bz7T6KBuQcSqUukLlCngOm/XT
gs+YjmX7LA+OMdzE1s2SQ5d233CR3G4Q0Ef3dhZ3B6P/yJddOuFMCOxWrcdC0lzkZ9WPPtB6iHY8
XWng7bVgwCuGdi1tTXNbmFEglu+C9CymL2L2OfLWjZ9Qti4raeMWW8EYivBcBdeSEjuVCt/c6u2y
YylexZ5Ro4G4Akwqpx42PqfVeEpxJ9YhpAJ3M4oj5jyuNzpmnqVfR09pLLnTnKKVe9FhfoT3Il02
ZWkcR+otWYLGWmPomAbFgX2x6FJGSQM6mZ0QNw5d0ubBf1NKJFvGG3DlXibiVukjV48ZlPbyJSo/
euFVbbZWuIdQempHLIH7P1MBdVUre2g5xkk0thi/gL/9JimEMbV7M0w3IzrHDG1DI1kbvlWRfWgj
tgu1cGKaKxv6Dp7tW17gsQyZsCVznQnS8ICqd6YRSEm31VlF8rXCBOC1VRUsjvEAyIvEnkThC70K
wpUDo7ehfYVk6GIhZuNAc8rWFMBd9HMQxZTQnmQlslVHvVN2vilm5ywXrnGOV6gEIFUw/Stsjezt
Xu5vaUGTl3H6F2mBvGkGi0TtAvsqjzHS72B81uiyEer7GA0eFDFamGczXKr6nRwh62NSN42aFSyI
INgWiAiMJoFrO1MulYK4v5EOcRRLB6WzAoBofI4HObzGjw8tc29ZG656SjhysdaWU9ZWe2ipGShM
2yjnUlzgsw9zD4zX7oY6CYZiRdeQMc6EFZwd5jaL97KZokmCh2pJk37MAFa2Y1z1TjO32pMoxVic
Z3S0nSqcrNISDwZICbAIwktBKbfNPIV/ukkhqbt7tYRoCYQkU0+iGku+YHS/wJbLXpCWhV49WrCt
5GGriB1OyZgm/n3490NjaR/JoL3qrdRe00kr0BPeo7H5AsXT9uUsO41qmee/HxJooLaSmYhKpFbb
DypZZ3kkveYSwQQaHf55yA7c3ybTtEQ6WLhe+GaYPSg+URjbmD+KN6lJmPvVWUOa7CLeYNDdymVp
giQp2RIaefnoVkgU68q1ocE13NThGh3zhU1Dq0zVU2t9xRe7zU9wITWisjPElWH0bowv88J8TjBq
gkTocYkB7lmmJID1Oezp5bvuLEhibQtz0n5Z2Y+qCRPzxJnMx9XUXdMoot3ff5WMdf0IeQSFBljA
Znpg3EJ9MFO5eK574gayRe3sfiJjuhFN+aWu94M8aM9mNDDDast2n6yWV4pz8gb70PkH3+byLyuU
f3oH/4dH1IPEAoVGVyQTWrglmtpDf/4Pe5amNGIjHyFSombCEBz5144WLr9DnhU8VY1ZJbr5N6pD
8YuhUFm32UGp9eiw+kZb+VVI5qso5xf8DSiKsrBw076TmN3G8rNEI+/9j5f7kLv/v6HL4+VaioW+
0dJkCbxaeXBy/vFyM2HtlUicRLvBSyp2ppWQrXo9CT2xFdESuSKJwxdtIgIpGx7Qtt6iRFKAxvMQ
E0x97enWlxoXBigTabZeyyWPaltHttKiotjrJnpfyAnOpBpFuAFzduMytc5/P6AC+FNIL//9Hf2H
Oe3fd6TiYKxDcSIWhcf//o6iUjaTKo9Fm64dzz/oAOe242VWlXCaJdAEpRKo/xET+oZeJztBw5Yd
+4yXrCiYRRi6duPE4vu6zBelry3/f7y+fzdo+9frkx+UKRkduS79ff3/OOJjZGkkX7WinXGymf3O
o1sqHG0lneAyZQ/qdCIxNzdUwTzE4zM+po2fc/ROfz9E4/+MlPt3UTmv6C8bTFWRsyJthdD170dM
igVzsB7zUa1D2DxIwugM5cMxVB5Je68DgL3hOSV6jz5vV+mCvI1icjKLKM8oWqCrluquVfJTpGfz
UQPcbQeGGJrViHckG0wi0sm4/fej+J9UMe2hwWUdp8SzHgrd/3jJct11hZhpkaNGV2B1tKGrbX79
99/BjWs87tZ/3h4anZPObWUiAoZIp/0HJQ3GbBJiqxraikP6Zwqv39wsL9MR55IOGuxsr/vi2H+Z
W+Nm3MxnELLtGFR+gx9y5uo2KaMPd+Rdf0huxak4tdv6mbgsfFPfymeMaNqt/qv+ToCRl+mzuFGJ
Pk+n8Qf1RbVrn5oPDZd/B7hhvxmOpbe8GHsmLFgP8UkSJkU3v5i7eqvuwiut7A732atjPCnnZacf
tbN8hVzzBvnt1N2He6NvxkN1evyc/lkE0V5ywp25K07GW3fv7ulzeDXO4k6/hkflnB56r3bIiXWr
vXYRns1bR4N5NJxuXwWxbwWko7jQYreqr/oUVYdpF91lPz/wo9vwGJ0Alc+qv3rxs0yi3OKiG3mf
n8XcR3pqnNRL8hL9Cd/jc3qWSPFAOuTEBJniOX5oOAodTgAb2tU36Vk5tD/RXsfO4LPAXMoM1NXN
SmeZ//7FfYWYuPBesfEJznRK9vI9CnCGYdLkKW+l5rYH65vZTnZrnynI3MkX/+Do6yc7GHrSPvdw
eMHjtbe7D3JDXfEP2ZjWV+FamEH2T7WXOw3ILdGF4h++Sf0jvjxWN1t2w98kaE6wv4S3ZN3M44b4
rGcNIvMJGZxqz4eBkerq1c8dc9GYqarTL/sF4sQbP8P3CW+8qvhnusu/3efAxUtyUQv+smlOzUnG
KqTaPbI50zPeCu8Wc5fX/jV5sU6Ep1xk9oPZr1I/epHfsyN/fP2yzLtiPBbH+Cki8+EjuWa78uxV
O8tTDmTDZKLd3eQeoao7o4Z8Lt+nUxashwGBjJ2+rwde8Wf5nJnOagbT6mqaW1nILzy0InwHaCIB
ZxFikiDp4QE4KLZ5hDrw8XbAIyr3KBReFgxXg8u1OT4OMWNuVi6ndAaf43kaGNeOHCocdLkacGbO
ApHKkUnbTfHGQ3bKtyRjnAuuRX0HA+HE/GB+Gq7gJ+tWcroTveMNxrp6D3ey3T4zw9CJJ2VcVNg0
VinYEa7CySYJVI4fMhVO6ozaYN6CAz2m2FzPu3yg7YUE5YYaIYCeHNmFi7rqEWRP3vkQbUEIoTLx
d2g20wuMzyHCvtsJTTZiWyawx3JLDxWomwW8b45EVTqPdTtAInzCB+IjtocjGbxB4YOWJYTN/mk7
W4c5HVR25a+sDsXLSMi1cTIdnISD0NOJ3RZcwY29yJWCzn/c3ehWb8t93NKJ2eMzN4aDUsnpjhEh
rePrGFg2vFE79vCc8DLfRFn7kxy1m4kb8Ck7Mlni0k02X7hCBkqySX/KC0qEQHGw1PlAhraRbYdb
yGbRwBSq3eRbZqcun+Gj7jPy2oTaxuQ+OKs7bbPYGoFH5kvjprZpo6CyB/K7Qz8KDK8I5i1ScYaB
bySO3B5Pw25AgEC0H7ePNcpbnfUgOTMPQgKwzF1+6bchX55/+ifeTIApc9A4OoW+5OT3ddc4XGab
VXVpEdJngA3SG7FbR5sBO3eb/tQps4OA/soSjgXlR+GEvvEW+sUt/YnBmTbmLv7BxSQJoCSSylfY
S+9JGIEz3JwddGzKob/QU2dMHmWb+znbd6IbTQfGjUZm6wpPzFUx3NphM/CFvSU7aeckgXIwPxNY
T9De7Hlbe9l1IdVU3HClRY03fABBh9vS2q361hCcetwDTucjWV67dPZUXOv2uIpErd3+pMqmHVwO
XW/zeh63Jeo6Mg8+gTTy7tjSCx4mCbGm03FjtGAIfiS6feImojv0nlV45IhxP3U3gCunfh4PBBro
xeNYyEQERX7F++Y83QF2WA2huS2wqGye7q7u8i0E6F14lIDZPpkvJ5+WtSm3M36qyS2+zFgKrt76
ZhEvjbPM1TyO3uBSTjmy/TjdIPzIQ2aEMhtiy4LkmlzBC7nPuR1thgK79IfcQxbFfLTF+3yIApPr
oTjpC4d7o5CeuSk+H3FnXGO8qkvBiikdDA//dE8LGMh48F+5f1iifcYwbswanwTxe3HD88XOCIJK
dsku20n7xy8ldNM1PJE9lnfg6X54DI/5gWmajl3gb3E3r9ZTcS9zLzolnzqmfVu8LKQ3TNtxtKq3
po+JQvk83K1vfcc/5V8JJ1eafpZuTDJYm04l29amOEk451zUnbyDhkL2F4xAL/SFDfelnX/X3uDr
XBO4FbN898/Vjd7U4Rry5T+1p1IHwMJgh5beVNixB/KcrtGn9G2dpbeVKuCgvBWf1ln3hSfpe32b
vd4pD+n2sZXyXr4Zmh9UNvPy8PhT3MVd9klbzXMShsbGSewSpyJzWR82wgY8zqOAc9NnpJYcZ/Mq
vT3+e7xl7Y32Kztl7M/JaeAbawqQ+bC45XPBG20+CaA6WOfyoJ2Np/4NTRhPtZA8ku177rzukwLC
47lzXtuya98U0qdASK/kcR/UHVaUv8O93mYn8bf4NL61bzzqtO9yq31znA8UQLd2W530HQGBv/0B
cZPxVn0+3nmMJSsxW7+DK+9WfmV90H2Nw1Mf5reYFLuatFasA73Ey7zCa33aROcXg2Y3tLONslmu
ET2pdIBh7JeH8GjygpJPag8mwQflu7oLRGCXPOdChmuNB/nKFb16qp9v57fs3vzqV43CRdx1buPi
Iepi6X5RLvpJPykXYo03k917DDquyUndVZ/xJX/GTICVLjuVLJzib3Ya7vlzdCu39QGZ2uMb8210
A4y7xxcgCqyYsct0Z37t/M2YIcw2prgT/dYTgtZrPWlb7I3D/B59QWfgMbst+bONi63RxgEP3jzW
3RirbfmE8Du4sjDxCY1kj9oRPDR9PH5874ARqs4iTUzU5s5om0/1DiKx7eiB6vBleCaH7EvaZq+O
DHgIgFhctCaTnFLEys4k7hO9uN0VbRlE0KcJ3FlsfRz+fIif6wHDmHpP2TLcoxv3y+SwUTMlTzbQ
ubhHKn3TfXaf+XNDPQm4YH1bb9LINPpRI7AsP5ZkHEGIOkhs/k22BoWSQFj0D6sV/g7VyfyN3/uf
eWsE04f4Ir/on+o9CcqfBgfBlKzy4UMkMjWzZ3NTfOB4jC9+6qDHZHC6vlb4CDab6k/xh9g4851N
8kt6VV7bp+WoHVjrFwti9aa7MijXvop5g3fe+oUtS1R7W0qm/IzVFGBy+URcNoeNrIVogzPODwmB
mEDi9NCNAUwkMuBwLBxxV802tbnhhwiQgRqgsxJhBsVvZCoJCbdOPGW9EaQ3LDte5/BH2ffnZmf+
SYzNskK68zWVSUWg/lHXncloDhdpxrCvvK3qo/jIrtIXLIQVr8lt6Iz7+bEifnSEoxbX6jrHm/ZJ
1By4KH8rUnoTBsl+zpbUzPZEqlfjYkXBP4CMctGxXquPwc8CMqUNO5yD/NvwNG+5xz/Fqd72h9An
4oMzA3cCYvin/MI376IrxzXlcGAzUFz/vrLuheE/1MGVzM5zsZNdrz3M3rSLt0Ig7OUTzjHZq3yb
Lyn34vxmnbs78gcXKeIx/SY+3p5O7QUbkIEkjbeF++o4vES7+Ly+Jldl/6jDyqf5lUmfg1nv2frA
8sL6UK7RloxKDoG0Lz26S1Zt6pVdRfLacdkRKR6dpDcarFt/sfaI+5l/w9xR9pzIK9GCRWRTywmP
iLcANjSvPX0qy033QoH/3lNrZicWCuPMZPBpftg1bnhKwKPkntJIsEmeKkrS7BRfuLxP47Zh61m/
OP2G3JP39380ndd240qyRL8IawGE5Sscvfd6wSIpCiBIGMKDXz+7+tw76j4jqSUaoCorMzIi0mXm
/KCfwtR4bfLd8JSM223JmVYSJ15UfSDYx/jSe37LtpFW5sptp/1m8KNM9Il5iR71uDy9UMBchqlN
IjD99Hbbe+HHMVflH5P2wqW54nvNGRfaOXyU11ac9x/2WU1VJHkc+PXyu4fIUK1g2rEAdcze2zEs
xe5mXXCo9cOpXXI+qa6v+mzEilj9XMrTwpXG+MCiYqUly9w5JlQ0ih3g5+Y8/4IDYzSIinPYzXsa
S8YWZlRu00tXkf8zxZr3fmBS8PfC4MQZ3NMXiqrLB5OEGZSPC/+CEPJ50qgmOXFJ5Xgr9V/lhsvw
OtzxQdAnFRjes6vWutkxnbv9Jpl9ZrC7ad4PL/2pgMaYhe6QiTU3mAHr9P4eYo7iFKHHwQNt11rw
8BNMYXCDKOhs0iFjp1aQy3hthmk7JYPvcq84JKtghvbCUacq/UdYQbBC59lcprsDGdmRT+0t2Ip3
pztd5SrETGaBWn5brU15hm7/jW9bMH43nhz5CqLJ7Xc9lB+JvImicPE10k32VYMd2KpjQkH5nsF6
neHzIKlwhxwjndUxahHUvtMosDkfEC3EyMjiuTmYP8EKemLIHO8BPQYMBWs+KaqTv33FOvS4OYeL
PK7dqEFeNR2G17wedXQ2V8xNb1vyhCbff4txao7NVbARK0ymf5V42VE5i3kN1ojEYSKt+JzzeQrQ
S05Qw2+I1sN7tH5usYZRz/JrXOr+sDwXHfBx5YWmMdGiZqIwv7P1cM0RoZXYW0JfcaIINa39eXn0
cw/6ybwVK0hF/tD/Kanl2qt0jn6J5ySez604DbjNaGjfEntkLDKd7Ar0wVGgDOCA2N38OxfV02f6
merjbAMQ90Mp9kZORvg6fRbZIdyQS1+KW3Hr4TjPDT6Cse7Jq+w8PLxnCcWV7NQX82WnOGcgdOGZ
54GvDeiQMhPX+261STWuKMmg9Pt+sTJ5PiwkJjBHyArS+Xsez6O5sutW3Wqw0Pfy1tzr++cpOAw2
5GTnlPwV0xBfZP0lkVRkdPoZ3rb+WZAYJsLdimMx+u3mFKCwdL1yRIB4QiZnZ8+4ZobmWhcE75wr
EFBFmbZtTvHqO459YHCGCw+5IfFeXB4T6vZRPUd79W5t4OCx+ZlrbPyEx+dxuGPhdGe5h9GLDtHJ
rQmUAvX+Oep3/GYzhpByHBs2qR8/yJ+EIVnY23I34NmtnsdnS6PWxkKNGNeclbu0CzZ0iymZ5UWz
a3byotrRWFhxkBySg3VBJ04Be9JDwK4R/sRYtlhrEYnbkZ2M3XAWkM2VV+mekv4kV56dLl1mM3aY
JOgK5WUjuip/PFtbkJArJGOfIymDeZbu0S8mBJDAymW9/EzNWbbxk4164ug7EaQzau0f5VY+GDtf
jnKuvTIv9u31s5TOw3MJWEHqTJpREhJpuuzSOe8Km5ghqTYEesXt8aesHDhJ9JCYx/z641oS0VMV
SryfI/AgPSIx2ZX6rEWq7oWwspFTt+67dvghihPcH1igZmaTxoSJXW/B4+rOTun04zMFia9zglhk
H9Jz1cYzbDZUJpw+Z1hJMdIX3z3n2TppMslwmeldnISh1qOiYc2y13sUChMo59I1unGVcYRmuZCU
UFfx6NrhOQMt0a6I5Y1r9ZtN9dsL26Fb/G9fcKbJL4+mK/kHSYDG/K59CZQXbruzhfoN0QZB0dZ+
Xn9QHIZ0SfC0ImsOiWwcLxhp2uZ/b1GlSebkA9wqHG0D7vcvvrfouNMxqlumv+P3hBGAHT8axsHf
o30yG56xYQfz6PbfPR1uPuNrkeld8XFiaw+geNELZRqqM7g24qxlL/D+upm5Vbf9BU+SPPf6Fidl
wrPdX1J0Jgx7ae2Y+FL7yE4Ukzi+Kiwf8zt+ihHJWJfLjacT4hF5lQ5OosAqwCtWa39RocMtuLXb
wfGzTNc4ymib8C+9QyeGb4bb1ICoJ6bgigSnCXC08qAJv2aAVaj+NepSr5IgWovX+Qod9iz6UMgT
AW8b602yPLr1RD/i3l0lJ2JiMcCXgQpVLI42gdbmcjlLpsTWDqGOIAtmEf9af89ZdK4gDOA6LSAS
9VobaAyc4gXhze4X9RaqDizSwRE4izWGLw69+sglye6P9bJYZT88Ozvh9TAuDVcJwUNF6lX+aIwI
tmURcQa8fBcCO016HTtECuva+VfVt3+cNpKKlwAuPvZ7r9F64oDCU0oQ4Jx8aMs/3G79VyELGbIC
Lw4crvfPp8IYCeavHd7yO5UKxy2UOf5oOgZQDmw0vGSz69cvGlEhQ/wu9vW12bc/XKB6QY6Ip5Zm
R67M6GcSQvJkONmngmxIv5d/H1ILKpY/7NJbViSgAnJeAAgS0KdTGzZW5fIRVLBqOANGKW6HpfvF
Td9yWV3pbwlsWS9I6Mjs2CqyJlB4EnGMlyB7aJJdEToe4Q8uC1xokqBUQmfnxjnmrMCUzrN2+bmX
BZMKdznPzNz0yZnuobAZBuKORy8HW02WBLkin7C4KvSh4UPaEsP5R94PKxrJBkR4eMHQ1eXaJeXi
wOqefmjNh0+gs4ZzYZxE44TB9LkLXNI/MFcEUVJknBh8leQMv1vc20lEO2cYuDXsq39VQE1avO2v
8e+/QqrHO8IpsA5nogBoB7u4sxN8I9GY4VYmhvO5Vu1LED8CZxiPIB+0JGadDRM/fblB49M3x5pc
iqZ4hzxlOJ1ep2G/4RYZDpEORJasRPjB8Bj7u8vPOpNziKrsFe4IDCf0pujxUi9ijV4l0NtfqA6D
biLzXqwpzRBaIjnIXQhbzf38NNQj+KCvQEL3BAQFYAehG9l+lqzrQwIjGaJMOon6+ZuK1Jxr3TTO
0BC47HH4UjBbP7FX4eyDJyOGX9g0/UmbmhPvmpMuGLD47e9P2nnlOh7L8xxovbefv8zpgxrUc8D9
qAt1a1xeD/bvi7vC0PsKhYdN2lAQv7F416kkHeWHEKStuxtZjco+/Nj1A9cRrjxYf7n5TNtlvma/
gsZ98dti/1hOuuegZ2MDWxEqOTuIqN/3v4PCgOrq46nM4RP+YZ9EQh2A1g12oeK9Y9dM7eaO9qax
2aIFTVDs+vfxGeg5RLtMdoJl38AxBj6xnBjECyprpCd2WCPJEqFPAYb7xRUNI31SnP7esQoAXuqR
qWxqZJwEHDEYwEHLBY1e/akvg3VBlQPnI7Lxvto8ZxTv95rTl2EFomXxvoSziloFV6MS+tCt/gko
jCTC7uI59EC5+S4xj+XP+aaq4yDGVo8b7SH11ox5HMy0FAqNCL6vn+j+pU2T/laM+iOtxNiMPhHm
pfDHcDwHia+dAVbrJCsEYpPEFtqdw8xvag3GPouB0lAAUbRC276xGIOtybxGxaleXtpBFnG+VNY3
hBWsnl3CJa5h6roQHs2LssY2U3VeR3GocfScRXGzr5ftMr5bIO9iFrZtPGgmxfdkqoyrmXxhcAiH
CPkMZ27yEOWtcqPwzjbJtNl9IzvEqnHFb9Sb/ue7V/YBLJltfP9QdWeb+kEtzKL5PKIVitvb4Le+
vGd4EmwQjIN1cT/BqnfWrr1LOdEUrzjnk9ncsOho/sgrDD7ff9wjbScdyF7v5kFe61tjbV2+43KR
r9pR4mmH14xWUoRF1mhoM8bi+R6zcFyqJLWYPBOXwUj+58UsRO/1Z3FgEc1B/uJpguiBmb2w0eES
Lq0pDzZ9r0jZ38WI1IIkVEzaBJDQUHViPYA+FM+XfxnMSxyg/eI5a6kakLFbG8t0XMPgIGKGKMJz
3Egn3ETOlUHikV/CkaNQgD0x+ONTZI+q+ClXRZzAO8B8OHS/v1RKX9VWVXJ9DPc2FLkqvk4HlRbP
5yitXttq0nJcoJBSUaIwNxZWY2sLETd1a7SrF8kY8rB51sDXOLyALsulvKgX+Y7ci8qE2AqOM7yB
6Wz1fxkax0ZLLt44Gm1VXhipDduugirGSkSoCJ4LMM7RfCFpEZNGt9IpMBxSAPpCg5dtHIlag2N/
lO6UaRlbBWX8naOPFFKDj3E1SpFWUWWCEBGL6HzGonDj1Ynn2evMGBRHEpHu1SGRpy4BT1hno24M
85ZDkYlI7BnlZJ7KzXfCu5OPEhgo+APPp22oPdxyzEyv2NbgqvDDW2iZyU0sdETy/TTcYjGmHVsG
g56rX8xzp/QFPtt8XQB9fH7S3XNTnXrWpPpjkQRisMU9CO2Yg5Ki1o6/zKZwib0AW2CaXzerXbId
taR8Fp0MkdOyzQS70daQGVzkdXTrf4cvGzYkvHiDrFrzmEdS0w5iKonuIexFD4vCrhzYtOGLP2Uj
77Tf9Gaz2PiDayIZK6HoewIFS9B2cS6TAxkOJyj7jktfyC4ouQKuIL4i+LTRuNIx4BMtdq5n+7LD
mR+vlTNRt7hrXFttVMkzKZkzEYQdgAEWeABJLumNhHEgp9edegxZODka0rp6Q4qM3xJPJ7qpaDBI
L2vFp2vGhUEDFGkjKLHBPnw0pxeZC8eahUsGFoRoo+3nIT29T3Am5dqueqcnftVO+PYxWk7/9B8T
zAw3kRQsxpZJmrjJJq/QJt0ARyQNUeGp5/7z5YWZiJlKzGRdGw0uJQHUeq4u6CllrQ7Q6pHFqERj
Dk3OnvQ3ABkIeDfpnjfDN9XGaQyPu8+R+i//42wivaM1VumktC4JJIU3HauZTpJEwAPhglnKSpcP
+Q6wszjVF1kVCyPtHdiaJhYoRFusM3Hm/7rBJXuUh2yj0YIv1tU+INqULnjte6+cuztYv/GyB0tY
riavMPe6S9EynRbF3b/KirZ2bVNLyBSdnN3MbLEcinw2HHk3O6782s1vfO52xaX9aZfgj2v3e87+
sHK0OrJRkBwo4RbcRC5ia7sFkpzK1m6hGLruQFTTL0NGoVPWZon7+jrkt0LI/Qu+TJOMgUOf1OV+
N7v+AfQZ7fKTvB78ahcSPrZfSB9fgZblSqCzaM1BRodw6I8v/RRp4yc0SyAyhWkvI5h6ibbsPiMQ
WP1UrDgWMInb00yML2DRNJtJqDNR55IsUd8W50HuZGCISAw3jbgmELSJdQkG0gQ0XgpZKrwNrt3p
IwxxbeNknPhS2pNfU5ZSzPN2uNUWcw7wxbSf3LSv6GdTSfGHXh7eWXRTqKujgU3nLvkDFqCcM8Dn
ddIqBztBgJ94PyQWU/Z/bTrlBMUhv6DSl6XPcpQ33SW7ORDrI0j9nY26GveymiqPQRKpyAJB95IZ
OMMVv7CmHiWlT8ZTfpz4t79+9wTIfpFs+gdJKyg8A3A4DWmBUjuRwzbUSI+2I71hvpKdXrTjf0wH
ahnqfbf9y47sX5J9rlVAG+YcPW3SzRBCpCJA18rNMeRkelvuKHTdyaHxyU0hC9iDrXIJhm7gwGhE
GlyJ/DaFi/YTkHHQZyS9ZLfT5n3a8wFmAuTMrBCo5DUJkPhvW9tQu4hkjLHghvW2yuLHg5ioC/G8
dt4dAmE782Mv2kjr4aUkNN0kzi0FOrrTwQ1V/ESddKo6Lep+3lT408vJ5sa6aH8ayopowiQMkmBC
mXzodsZRvka/Q3GGfP6ef5wYOCVS3ytEGvJ5u3n0rOVrtta4aeyPaTzrFphsTz6n8ESbnTdw5aAH
1mj/QOWrSbLlXOr2A7iQZG/5b3r57mlpvFmU2Nxsm510619uCo7+vbHY23BalLPiff5kfiGzg8ix
GL9FSkgjAuE/zs5DX3vgBFUFo3RNI+5NCSmDP0GyOFCvglK9b9a+25JvRqAFvKDeH+B5cK+OkeF3
n2UuM/zD1nHHAa2njoA3BgqdzWNqmJdbPZyP/5noU2NFrCwKu9vWF6JeDSii7kgoBxSy8R4TLMox
+gmQcaimqsqBGMKhSP+bwNZGi+xKLvmGy0DjmCAPuBTaPSiIJVgZJgIVDCsoaMypeZNOxvWtuqo1
jkPY1djJQqTGhtVudTt4cGIrFwBezbSxBOdF5sRCDQyTIDgyFIeCKOH9EHRo+Km2NIvn4Eo09dZl
4QjjA47EaNpQyeXX4Wv/ZrRyAo2kBm4Mqbw3WT6Pk0VDrYgxSLXSSY0xWQhcE7P/XXwtALoFXmdD
bH7GNk614XNUPr0oRBJMaJgYPYIt35Hvw0X8168Gv8EvqUK0+xyUWUImBxfHOJKtxBf2lg+HBn9E
OBGfD6/fLoox3NLMolAVdZtOFzCgYy3DKPnuKDh0rh6tlx8qDgrRoTmlR1SUp6JAMzX65h4YC9lB
j6TSxEKNgfJO61eFj7/aW/ezgR3c09SruoMiee1zG0uefO9X7xNe6zLVTeY2+NFq4+w1IyGTvu5A
OmZvLwHk+aWTnlfn5IMQijLfDTQ/DBefAi+K9T+YbhTGu/Cmpex0HG7+qnt15v3wNiArBFPqTfmQ
/ZCaPlnOKAMJIdaCoJoMIallBOc81R6BMtw9pVSZFrm+NdX8R7I6P7c+KSUZqQiG+mMljfz3BYKF
FM4sjbAo4hVj4SxmJla7eJjYivmT/ejz92+6D/L1U91YFmFIi+zFc8mkOZIht7LG8Cike/4bA+RN
v9GoTpndJWoslEGOaQMkv/RJidkQaie3Ysb6sJzq6SqOAOVaNBvb9+9z1qzyVf8gJ6K9qFHFE9UI
D0iSLFajrUEokQil0+D1m6reN7Vp2LjylfYqKHoaIQ57WMOl6EHDIrkTbj/GMtWvRqtMBxisJrRB
Mp5il3gpVgXWvg4vlrqqm5r14dPe4GBSgnEd+eZvE3uDdMwfLKDW8aaB0elLgToDLEMoP+8JHMWA
wY6sJ4P5GC6O4qk+T7JTUe2f6c5o2UvJwbDWUgoMR7LN8Nue7qJdmpw5Sy2dDpPr26IsSp3B9nnk
nMO3BSiWPI9cE51PbTmA05Z1epFKZfu04RHSoxXhSO4a5rKQZ3EFA4YwDssrvXMUcFHzXoxt8NjG
w9/w1Ej+IPAYZg6DDrAFg040ydVooM+i4aoIprrBFEMSe2BKPEVkt3gYmIF2r2PVXmRgiHaSMC9F
n9QgPYNZyvQiolXGuYYZKg4pRuxKlsh3aahqJqUTCMpnD0hnXdn4w1pyvrn7BJpONumqXRKkagws
9F8NZRXDR3+ptpHiUkiA1XO8/mtcPU94J3R5dbXiTd6MP/WjCf6YguGiYMvjWUDmn8brGlF8/g2O
b2kb1626KPrzJx1zfsh7mjdB2F7fqDRWerINv9vQmErJtUmvH3MDxFtKhDuppD1RTOpsjXQH8/4I
8IEcXUCXlLcKYS+fy+2YKGDeRCkEZIvvQykcGDgwvDKZ6vMBeeKMUfTw/AsGJbqxScYDkc7TrQ3+
NoGC29oq/s708BY+Fz2LAjX5wGC2EZQlcexTvBLw0CgzumAXf84MGUiC2fO5ksqVop7M/qxH91fL
03S5rQy3cTD+9B7aOwEdmBOsgRSYt5iDF3ZyzLbWkaQDJDju74PvuQHdetRbnA2SbX0UKtkQ2wEo
HuCTFLGgZiRkAchTPFWbmaJ6CYMBkhFTFBHZuX3MuT+lcalnfp97w4bryi4LnFKdkLuleKSz/rqR
HmDzMZGYqYEKs1pFLb4SuC4hEvJpMeIMSOqzMmf5jphiZduscxTmOSWiTU7VXT7waeaUgURIvxAZ
nzvTHtYxZw1f0zWW4tfPNd6TSVpQUATVSh71I5VeEwnC/n0OrvqA2QUu7QwQEzHoYQN+YtD2Dhbm
iskhBV5GjrHhIBqMIMGINlbhgzvMjIO6N/fS3GToN8YeK7zWi1H3nTaLD5eQEnU3OAESJgMvxcEZ
QHNtrsfkPOwU/RIfwIMBEnF4Cld94A7XNVHC3GczOsZndFyTcJnPafbQc1JoOsh/lgk64dJJny5g
fGfHAAJyO62n3fp5qjDcWpCUGqVv/TH5Axze+iPJ1f3PFkZc+mvRHTLgf+QT5ZyjFQAbtuHvsA57
gSpUnGlkhDR+79ThFHzAHChFKsXlbFd3lCTqvqZc9kLLIIoOCgrytHzaHFDhh5qMnMcH9qE4I9oi
VDDUfw04aHW9i8Pnu8OG1omheVwGzASY0bddWpMn2OwJ36JDMurs2OciQ27rPZltDCUKtg3QlUtt
6aikzNmY83csKDrl1BQd85k0w7zRFzTplp8QJBz8DW0WALyscJtDs2LiDBykxkWlcqw9QRGqvaGd
sEM/9u1GTuskzJaV4Hka7nNkuHQnHNIyG3DDxuzDxW7EedtrqHaOtg9H+dj00rE1Nz10dfwK+fk4
XDzhBjdjhHTMXRAVqbQNp7HPmCdnqI3TlT6DHgN8vhLgFpKhUT0S6Ts4JERzJrwyfI3OmznmO6YM
59fOfTAlP1rBLGgFohSAtQ63PD6DzqjF1yjSTsp7AaTD9YtoFVI/g6yDOFD8Dsw5X74e/GuZ13Zz
4zW9HpFPYipIIN2Yu8Uf9jdGoQ++9ER1htA2gh8zKGvvWVY+oBU5Fkd2c+rGHCUN6QBPtUsOYC1s
u2gXrbJFtIIY66KnGWFZxQvBE9PjNorvOf99EJ3/8UwTBxozFztz6KGN//stHhjORLLAS9kL1ny1
El8TtPk+PzcLPR4Z6pG4jswQn753SKpnH2df2uhgfcF8zdfNpNrn62BaLrPtlx53vs624l9ggc6f
sJth44whZ7tfCCWi851MkyldvtnLE0w+fYw2xIUDMON2rZ7T8AdO5I1siZcB63dNsjlLuLXN+DWC
/zuxLRdd0yiYB6wAbTJYW3ttks/WN5z3J92c+cV7/cw2HRmjEG5a78QTYwHJ/4wqjG0KyY6//TQ5
NtAPBVNtMBULXdDkxOI0YdRndj4RlEOYtsv4V5R18wQuSrHPlu21py/7nX+Wghcv3m0JC1Iw5DHK
gf/JJJelIP6hd6BdnO7Nc7zGCPFOnqpZCOaczxWfUAhJ8a8KpbHjc4j0ruyITWLaYuPEE/CkkXit
0liQ8eSpNhIsZG0Ke8H5+nDRGBQkXN3hU+YTmWMgJa2mTNfPr2U1F4/Wuc2/DzbxnZ8TuodgVB9J
rp70sLW/oY2Q2iaDhalk+gB29u3lAUxxT5mV6Js+6gkHLSdsWkGdVHzxgNpUA5aTVoJkgXQcchLQ
B6+ggluAsbj/hdn4nhgjikFx5bHTgn0bLgXBk5a1p9vvOUaB08bvp+oqmqAadz/Q/+QRBl5zEUa6
FScC4UYEnNo5niH2mcQJmDb8Xf34WDghCElRLKTw/ekZTqE3wH/PfXkh5CL6mPSNfn2xIimELnq7
Ud6y3tmj9miyHY1EZNHcwV7+7bbS9bvF7t3RPej+IxFcIIz5jGf+1dx74Ae+7oWj90ye6B7gwBjP
CI+rN6dpCwQur+SV+F41/fIzxvxuEqt4bBu2xqKa8teupjzI+Lv9Lr9LY46ibHgtL4FvOoaLt5QN
qd0brJ+jYpyf4L3cnofnQ7sQyEVPGBbF2poUs2pczIZLidg4XFYw6Z8LyWtsyeH74zsypRFuitT7
8c306OTu5Yt8icA2T/oyXMgXBZAJT66Tusxn9IXK1rb2+jKYF/y2NiEV4Zv9Rd3++6UGsl4q8Lr3
iSJwXtBAKGYaLXkSBF4g4dUBLXcTGGuWW40fCUH7sX3wv0ljJ7xC8br4rvjEcrekYLNEfM97OUOP
HxX/LP6KQC8+e2zFrw35nEaj+Gfx8VhvRzwcn/Dn8RA/C4v3/37qgVxsNPSeI7zjeBVcE3QBA2bB
c55NAn/AjdLccCRPSh85gvNx//+e5HzfdBrucDXFwJdb+x3lnviO5n7g3wU+7ly+uuBu8TkWPNzS
hnUBK4xbz2q4n+7r0fpt3+/r/84meZKO0/F3+Z7pXrc15ox55kgSz//kUe8ft/Zzb7A7Ub2yJpop
t5vXU9m6Jx5Xc1OWzpPP6D9zzt3vpne/ixX436OzEnl1pgMzdQTujAJCvC+xPoHTeAbxW3fxT/lY
c/Ox+HHNlSffkTF/z0xoQuISwDkdm86aU5OFUvEcWD266yHXEq+ZkbimJD3OWlx+C1VGNRb/FVeY
gej/PsNVjP8XhyvY2r8fRzHAdcR29N+h+3J4yMda3O1/t56+C0tCHC3iuBHHDMvPJk/1vqiPxCEi
GO/lSJA3YXGzQVM2ruCOY6o5blGRiU2Lo4CzT6Do6NDvc0RLw5k5w/DQxXlt8ZnKB/G1EIfB+5r2
C3P2mXJSe+JooR3DAwkdEPO7+D7gBNFBxId2pI/FUwjulvgQBHz8n/ie/u+7ohklPsSziNgCw2ws
oox4zAQlVUtqAHxsI1eBmyuOPqRlSKNUJFl8OKW9AsLnQ3yqoVrT4PJ/J/9Ovbk6N46oozkJB/D3
iax83k2aCWx2HmbgCV2XCXP+hf5lCPen3YJYeSo6AaFhQX0zExh1iU4jm8IfQBvDUewjJpsC33ox
9pcfR1zZl8efdiESHWLgoljJh4q/vNtZNm2IiO2oWYnL++9hefIFHoi2PyQN+xH/gQGElEwceXie
Tz7X/6K++FqcZpRpR2NqoKKT7uKA+QlG/50zPakcgJWfLHsvn4ivZDhexrQTqhvECkgH7u+9UNtY
/Ebn4tIMCTeFjCoIueZZ0DuFYJDxufNmHq+FhFA8mU6ziHmJcB5An6zWMYPhdIDOCCy+hgKXuM/q
CYwzfoNlDDky9GMAj8uROMHz16hq1kzq2OAAkwu2DfYhFW1XCTFUEqi4rQRIbOLoUEMoAZTQ4lnI
NJbKtTg75IVR7r+kjWEBQO9b2aoejgbZJDfWTIuykSuPX/Kf1K7q6MDgM0ZcOq9828fPXy3UH1as
ehKW2c2uQyVM65pOdgsKj9lvFdXu60XzMrs9aampCoQXaSXdErJCtYpneZ7tIr3dSbHqSltZW1rS
31vHk2JbNI/qlsEWpBu7S0GFrWChvfJpV5w6A2v+GU/qFkVyqCgmsd8fM04EMjBgu4rIhgazivuU
zi4BvkhNKsPZu8MJYRSR/qSmH5nAzWpd+1oV+5mStTbmGNZNZfCWmwZ4o2Dv+Z2rKh3qXl9meNBF
UefjebpHe2Lm4MrbDgA/wC35M1io72Ipt1uFOUd0+jW6QcMeqQAeIpBBmV7F3I53GPtyiUFn1UEt
RiCPuRfzxiiX3l4Wy3MrYhtJ4ODARgHd8deTOgbzqXBC5yPraL6Oaurk1Lwbg5EyrylFRUOPPkee
jUPoGQc0lQMEh8k3G0kG4hCmlSb1HEuiMeeZ/ASqKcMp1AldQmTzUwBowEJCoJRtX29guaqEPQbE
+fWT+BdzOw+pu/tOFqUBwY5SUY/8Z0HTZP55+TG+EeVfODImyQIZ4+uzZBPCCOHaNTagbvXZhICa
zBahQQS0Fb5O8dDyVAXQZPDRvTYBhdW4qZDJ3rPg+CmWRXGpXtvIIe11BqsBzIpuaqxfGxVeGP4y
S333HK77bNcVBkZdRFNIlXVLTIdokLyn9WCahyOcuA1dWZUYkA+hqgwDeW+0AxpHo9i6DUrY3l8v
hMKlK2juqrMUH8wzOrw0dwYpI/NMj84P1Xoe00CK5S2wHuPQXDO+dqHMeFkIOkxUU93ipVwyLWU2
J9fUzB+5tGBDN/O39ZlUKnTHHkCq0+eW1ftZgioVQ45PDJnMMvWF9P0eXsVV03sPZ9ZnpE7aYb0L
dMnrB3BCWzrBlRJNrJc1S55kke13FRvW4TlU4JsqcBkjOAdKN0qlo5WPDLr46eOprvANBVnvsQ5f
Y77PywdctEqkux38hC/FepjbEXgUXnDmouw3QTepaMJGKKdMvygWXTnpjFWv79tqC8o3TLETyRz5
c4yKDcNM4cF5ISMntZX0ZNavp6KlImCkg3kBRaPwXcbRULUr8aERGwv0Kh0p1Xj4RVlUjr/9OkBZ
hk5Imcfp9jPmlafqdvAeR2jJvzQ4VU/NiMdkxABUsXkoXgdGqaE1P1uQJ7YKVf2wOUfGNomZgjD/
qCOL0TzhuAGaVrE5tLt6KtNlZV5EqqyL90+C31fy2gzCRcMoSeSyzVKS/92Zl7qXsLtBF9Fstdfk
kwNuFsdUOrSo+IIP/YqC4YIT3w3kSxlPqsh7lf4Lvmjo0ZKsGT1SbpThjcabYng+Q0QV7e/TbPPg
VsknQ16FsJ0rnzGkQprxvacoCvCDJkQmnHgNhH9khIWXgywKl89Flnm0rnEm63q3e7tROqJd8G3d
0UeyYXJo2ZzhY7pJg8bjJ+jx+z2wElG5K08KrktVf8+DC18IF3TFWGQN7qqzZ3Y1SRYaD9yq+2UX
RqQVmmgdDPCNQUiIGUmHYRAjgebDatbQ+Ov2nUk8+ox4aUE4FiODYc19XWhhAv0JE5d7WqZeiyes
5OHzU1zUU3nA/TiQxurnhN9L8xlBM8fmR9AS388t84hdsXGdF5md5Ib5HJe1QTwzpHGmzIY58/Nc
v0ZD1431z+qVzzR2gbwIq7lkHUJwy1T7M18/2nfVaaz2dTC4lOaMCQ+sAobItPX8la876Jn1NEM1
gREc0hME0DAFtO27xp0NstlYHow+PFYPHVSxsDLzKSQTC06bXVxolfH8XzgBwsTP7gPcnKcyRnvd
KhrMzZVegMo69K6s6KGMjRdDHdyYjg2qin7Uc7gVjlKOUQCAq5ea35lXNbjnNVYoo6Y8t/EkIscQ
bio2OK/9nOHFRjMx6fd0p7k1w9vgyqWiJSozuAQxvmBpjTqycNr4zWeMKGvoYdZcqJ6MYTpd5NJr
47E6PERk4YGtnvA8h2XK3SC09f3qi82sNYqGk0hZDpq5gbU/0BYW9B9GEjswGrnWLteEdkkzHD2j
xRC9kkNjuRjDNQWv+zwGaKf3GtMnvyvmW0APfD9d36SFpfu0m+Svg1W7hO9ovx1kXhBgUIYLkQ3s
J28S8zLI6A+6OT15U0TbZija14gSZzUSlsqBs2EpIwOLO2upW6sm9aOCoDRjrKPOj+bi5sI6xjHv
iddj4gpiaOdGCHRLP5MnFs7vqQfDrKggmkyB2hX02mSxNZdgzboBE//mK6UZ0Q6rLQ8snGZ58NqR
fESt4PDRjIdEMLxlL5cbIaGNipgz4DEnK+5mdcB6pePzWoBNttDtf6H7IP/C1KtFZDQQPfuefI8W
BPTz4aKT/FjCbNnlXX+BtxCm0jJyuhYK3AiJlmifYZTYM/ISDRySBR8J8htf2dbVNS9MXQRb+qw/
cG3YHhBPYa7B3kgQqpgYm8IQnNBmhxFhIUYxb/TqWfWo+FEY4+zVgovJK2bykW3STcpdmopQ66VT
s9ZvQ15UC9OZEC1awnrAFFJH0AEZegQq2tsVZlu6/2JaCg25mwJxgpYW9X7u8mroPA/xHERmNkaR
jNFgSgfPXCeUMMD1TFkgsaDrGmByp5/hEnwICMYsYFfiw5pMtcEIvyrWLVzQBKg2WApeDXmD5UNL
wraehWiiWE4Eko+sIaSeiubtZ55+vERfG+m8e22KnMCJh/0y8vViF1xU/S/LHLuilpsNXkzHdrFd
vHfG+n8knddy20q2hp8IVcjhViTBnCmK4g1Kokzk2MhPPx/2VB2fCfZsSxTQvdYfO2VR+HO/Zidm
0mn5Cjbpx9y2PpJl0qPTo/5goTSrfEuOfrehB5hC9/AoAu4P4qZ8E9LMgtAg9nNR2eapEn60FjLq
hMiKSPUginbRyQoqKv00UJnLob0q8HOGL4qL5YFwqd5O7YtRmbRf1vG4Omd9ZpOKx//rwsE+6IQN
ewLTaORJdP1Z7LQq6YzlPtBRF6nElA3PaNjmygDNumnBV0DBcyxXVCo0RDRF1MbWiLLhC1VIahN5
aM3t/RxIrG9JSZg70YmrPYcpy1ZStxnDezleUNngjlJKahLOsr5LqIVFWSKDprVXv4Og//C9dmmH
KixjrRWrrA3sK9mDaAbFxeYplL3TWOzT9F9nHyLnZ4o/zCtzOdewSeJvZHNi6KV9mFtegmb4MEGs
dBSYM3NluslP520U+eyV83RtLGf61VjAbBGRqCA05MYl2+pWnCufoM2LRQ10Df20a4x9rK/m9V62
ikOnSz8E40uLQsGHJ3PfT7J7dS6fNbRYNcdt++GBs3jUiKwb3SWzNluGbsrvfI1iw0pgh2sCojuD
YqpdbCE+czkDSsyd4wr7CPk8ljbvUdVDTl2V9bx01Quas+QBsSQQQZ3yY/vP+YOVgFB81Uv/CGFz
hL/WruolQZT7RNsyvtAJfk7M3UX741lA66o/SVgkIBUB8SitCOg1L+Z2Zu35UlYoE8jjK6/GH1+Q
fqCFJPo0/rqz9zQ349EmtABYiw2AhRs1Jd2C9UceEPI3MwkO8+ZatNCsxbztiHqdS4jdH8QNw8rl
J+1T/CH2QXoyOMTOLvJyMVneqHT0mcvdim0epZ11boIabNSXfjszvQWKcZZslHY6C0xLyGLXM7MH
loQCsc4hmsKN7PfvsUEwB+lo99vBGyGQObOrLuHEoP6mqw5dfZjVyT1OLfyaydLKc5pi5wO8t9cR
M9Le7UuVikXThcgnw7no43lsskao7pjRvLUwYN8F3F1wsrS7pxcMUNlVwfYStQopwkgBmhxBn+og
Cuto6SQlrpHgYCPvkI54Nbq/3HraUrInt5myK1LPhXRSKpuru34a2r+5XpAtADrSYpTbKqQMyC+D
KwqNSKxcSolnocB0KO6lLV2URtkkmj1LvLfRM1PH0HVhi2i6RgOeIfPPE0HAIuJvE6NnXhKN2Kvg
Spq5dfpyRhXzJ6UjMMfBwiDTWwrFwivooY0ooNvqBE4i+UZo+TOXruMpRcyCRvGo1N8pXlYxY1ZQ
x9XoMjwlzDUmgqnFgET9Yb39F6VRekTUcf41pscguBjFjYElB6+WoL2e9ZB9pv2wLts7geXu1pBY
TuEWSz6f+GGg8C1stMDOu8TRX7QHLau5YtNdC4QnPBhb7xbKxdkkUyMXwZkIz02ZGdeAmUPWq7lK
yordlv8U34DOK5V/FA3+i4dxE8nM321v/4lumgJ6WP9UK2+jjqEM/4gipavWcVxb8V7CVs6FQ20E
8dlyb5WbkHu9Clp/H4ge6WzgaG5rG/FOrkkdEzrqNUfHUUdkl0PiIfWY6mzkdrV94pa3AeLEkG3K
vMk+0gilRUMZ/xTyV51TIsQFpybxXDOLZVgcIvJgaquf60xvmVatyCo8iBTkSCNipsGmm0ffnh88
Iy8gk9pZW32xKDQJ0QOnrrj0DQTEGAuOCvWfaUs3odUXgSRciapPrUFaKaprXAF5DyMAf7ZNhnKb
RNI6RYpd9ka/yjTCe51xSSeW0WG+iqwYxSqSB2Lg+Zmvx17+prZ+oUY6Fj6J+j4SIZ/4Qasm245T
4HrdsE6P83ZMuTQRdroGN1aJPkvna2xw25UD58vaHoBUa6IuEEY0sMHY4GoHU4FIeQjhLAtkktnP
9FsmtggFDj+RR7dDduUUVJGEhEguLGfvGelsLPF31IR+KNUuGZKFz4bkVy81IwWdUajWiC5iwiMK
DcMaikSoXpq1OWZuDIg1aVADiHuftPl2Gm91hGhXPf9SzVvv2aAKOnwgeadzKWMCrGr7L43jWVdd
bOsqknc5ef+48xh8rBC2FPaX6+kjKDGhGWk08+P+JLofG3zBgGukSRe51pR7i5pHKZbkYgPKOoxK
pLRhRGAGot2OhkqV10BuLqHTf3LFAkaOyBrb8cOxPm2+CQL5eOgYYdgxqdRee0AmXvoPfYuqbGyh
YQ3JZ23WWhvaTYNZ20oogR48dizfRkVvYjapZfhi6rmGNt0z4Lga6iZ9/qre+K2UdzGdpfyy6nKf
+hRZGzqnpp/9K5XveFwz2NCGCAuOTrxt1ozILaMIF6VYDvWKgWPjt4+uQsDdA3Ux4USSNm/C/Wjh
edYsbielY0391fQvh7u66e7mhXsDDag6XLgJdQWyjg322FA0YCZUr0g8AiXMtclzVdC4yQjcxfzz
MWX04ly3m7jaKQDJ9sbKxXsCbtT4z2KOHQ5Z2Wzr7FnpO1dWCPnn7f4sa1Tzz8Z8TOOhenaqcz9Q
xWLPcu+gD09dQX+Ffm1nQq2TR5EMh8L/0fO/pLPmkvXb1DRi/fTWp4V8YxSWS0YhL2s6HEMGAAKY
9f7YDSszWSp/ceOa3a6pT6kC+xQiAhrnVntGOhOkl3JYN+mWIiWCyymUTJEpGzViaMMN9LufbuRQ
PRLLRaDOPE6voXYTbchJZ/OMcjHbtD/8OcqOM4Lk4kXmsUpNC419VOWNQw2HuVOrLQqdrD7qzRu9
S4N4WTvwdGvGrwkvxT0hD08auyZREeB4tPNNcsDWpXhZFNbwSaTLga9L7PRqx84X1HMgU3QynM8C
1R6021VPlozhgTabalDj9lPxfxLzVRsUV8GrQ8mNRzn/pxgvkf9lDGnDoQFrk36E//DtR2K9CpO7
nMUFioP5kLFOD78y7eWlSGPUvy4N0OGTD9CGs5E3eh7lx5DPyUdVJfmfcXOP7LtAvxu0MurwR5/+
RMGdriypP0TVWqPf18rsVc/ZZvSot7prhiCI1+YjyY6+8m0Nh5GciHo3ks7RD1/+8Gkkn2Z18O1T
aiHC8M4JwRI2dlO00gV/aC5X0IYWlpSVgiQ0qxiZM7Tuxq9t3vTuxUSNhkUc6T+QHcKbgrVX1B/A
Yla3UOR3gio/Sn86FOE5UiufVd/WnrQ17znImen8u43Y1iJDQCAnI4CAigKoUumrQNgXc3GEm7Kj
FZRFdzgq46nN+h+5/akAtZIYB6E8AUeDslTEwzQ4/iT1X+Thaem+DPndJj9R/Z0Fyjaftn01RZDL
F5Hb2UdsFttO+KtKE1gGBvpecD+RIBX3NQYO4RNz7WAoNk2W1EBbWlm+lh32Fk+WDyIpgwMToTIg
BNp2esIZjN1tNhw03hAJ3KVsx58OHVTvf1elYI1kSlLKZGHrm76jy+BU4onwgpwd0JoRGMp6Yz7k
6bOp01uaZzu5qny3ESOTjaGcPKmmGslulEWqW95SjSFn41Dl3rCQwUtO6I5jZ58BB0QATkix65Ky
hn+1khggUOQJqciQh5duI/+DrS0r4BPcOSaWXtDbFvOwHEwWHduDZWj52Q3GwkyXiNlK70uXdpwN
crpFCpU5l8xbZfrJC29a/Btiwe6XWnQwfA4Bnhn/yq0dZ2e/XAUUXYt7bF+SFlynu8Scr9Gi65pm
rZb61CN3CIvCOnkBaq0EhCYHPvH6XZ+ZqxL2oSlRBk6McQ/pz0oa4TawS85JxNMppiyKStaCY67w
NDwydaIvVI/LrY3Brn0LcaEnraU6WcrJYwyK8OHH/IQaz57PomFGtwWgzlR9DjUn7GXmVyAB/jwv
Fq1KdyEiPBwElSDqTvFdU2bf/OycbSattcxAMkUhCpsgLwjWkh7bhmToUIzT9dknKpLXTC7nSiMu
kkpveKI6T4RLo/6kLtpBThs8U5ITRgMUN6E6byBb2ErFKo4YWIhIk4iAM6W7Xl18bAqSVt28JP7s
ZiJPLqrqIEz1GmSY1VbKmtUw6fup3ZKf/dSSjoyno3iE8CHzv0BJwPiYP2nS2SS/w5ZJiF4T87M7
i5Y1WWgbz5KfTq/SF4oK0zbFd8hfbaTGoUnClerrMwoEZ5pe/hVp96fV1Ahoe606Euu5lNxQSuO1
oatEbFsvreagYK3YVQpZSNxuCcLNhBkDi5lvFL/sOGBYavUWrf8T2CX7mq6cVM12zRjZS/tn8uap
AdtPIHnhenSCbzvGwhd47HbA2HZ18jKiFYw/bTS/c48ToGh0eIvmVlDSV424q0MUnVl71qx7a919
cYjsY5Y0B72nLClDgUMnlm3I56Swju0UVKM/OswLem4u615gMxp8RmWqNuQWh5LZ9WQo1iPQ4lIe
CSYaQ3Ud6s1aQ8YnKxDeDfGOiOmbUOzNcnJDquq/UOS/tkDq3JTbUkyeCbk827ikJMy2QxNudX6o
sSRWloyRI+rcNsmPzKMHv8JJbrWvGsvs3IrncFJBavJWpuQUEGpnHxMPo5zFgynxgqcGHoOggRCu
B5RR2tQRm56qHO2F3oGVtA6doDX/Wye8iZKXMx9IguePiYIDtkKtyVxFo8dcEvlTroovy1xlNTpQ
Vdp3FbetCQcISDrjTPFneUqG/FhsLNSBVa/scnwjPsF4Ib+oOV8G4Kqs6rKEz5NUaOgtgcu5VD/D
RL+akcKILwjVaAoesvrTLJEQWOWyk7tTKdprExCNigUFdw7lDkn5qD8JtT46ZbMydmjQkPRxqFbU
6zjwmFt5YIlfF2Ah7CMBkhKMdT8dW1NvrXn9Z5ro3ai25mqIg9kOSTqlRw84RCGrtPok3LmfAcy9
VC4c2qApOAmGb8nGzkA0WexRCwZsmLy9hD3V9vG4YXIR0aPNyn0TMgbQTQGBA5NlAgXzS5S/mU8S
eaTQzTheKEu7aNJZDRwmKY87OawS6jQR9FXFXGFbjxlqZTaEAaNHzWwqqAhWgksSP8GDYEIi9a3x
lhcsPA5S0SBkEeA9YEBEqdtav8o0M4Ut2RY1aT0lx1ONr4BI8JboHLkkC+NYCypieKH94emr5WKE
fCrqtaLJtyw0lsHAlTTaya+Xdm4cMVUGmOGyAYRKH3lSm974Rzgxf4n+EqaHB2+cKUH3UgqeJ6wL
FsKl2qA2Id8O6X//6Om/59ZVgwJtos5jjZSARhQxSJ95Gf32CblZ3JEmD5ElznrFYmjq7ECqVv8V
YhE5Ou8H1LTDUzLw8VCSNhs4lALetGaMz8GAZ8FJTznCU9/KPyVBYqoTOoeCpFBzWOQqZtoiOQU5
IdgxmFvpet5JzU9F/9UxTmnaW9zTDuE+B7F2L5Ov1noB8XGuqu9GuGwmgKjjsB1R4hrjF3gpaQiS
whj7LJOVI1aunL+letOPB724a+rdqR7zuvvSMABXtbZROS19Yc4lTtnkPXTPkd+wSYGL3aQJaKuW
PvUsuDBpnPqsfnjMvAkS8TiPfoso3krI8R2cobAgjaxRSBt/Uda+p8gG53nu+XPVKgDPU571ygls
1xf8u2Y8FmIV5drDjAMKFWiRAbFqaD+PCRkoIALUjCab7NZn1UavXN0jvMrShZvZHuZNkgVECMzD
rG6116lhmGoMDic6YAKY0gJCeJHp8Na+TILTOFMrtA49S0ateNegu1pacJc5NJVqmPn8sDUTJNbu
j23pfBqsxVEkfqppW/fLl1lUYuHE1OzaJvnBYYNHxvS+HLl+mlW4SvqvrL9GWOAgTW3mDJUzGHPa
f0fWKBbTu8Q4kJYQSTnfq05FT2lRON3hcffUfRZ6s5Zfda/TOuasVX4/KKY+qpNHDyoYuKn788Gm
E3a8Du2lBkJEqYAwAlKBzwJ0Ihi2BSkUFuQI7pa9rhIT6EdnRaunHpy93+avhnUs4N0zOT8dr7pl
g7bBbR+g08HWA8XaeN1/EEUYb/TkLRb2Jdpk47hTt8m+3I7IZSV+wBny0HHnbClG3jP6dp0y3aav
usyJn3ZwI8fyXVRggpnxEPxmaDl/aqUdxFRDXDq/mtkfvLA8+hmlSEYyj2L1p7cJCFMjoOParcru
K/WUi5yBHJf1R0zCg1eZfHIBFiSFCpFRHRtXRAWY5SlS8AiOHPe2ThsNVwl9At4fmoWFge6jrUKS
jwnq5IX2kS6HJnhLQzJQh0AjDuk/Dh1ulu5paS+R/qNbgE2b9jf+50AIywmP8D0KrSobHyQZC9Ii
h7cOSQhRhETpLEq6Ll+2sEsO16cfjgvZujktcTqVQ8v9KsdYPLASJVwNCo984AT3MPb+hoa/ljHo
JDhV+KHbIiQLoHMFTUOhCOcB4vcqQjGoei4tNMtsKNdBC/Ud8FDF+NxrgoT/tZyqjUydW8qr7B9q
p9/oFJuM8n1aYRIVNQeOvLx8NcWdViiSsDGpMN4lCKHt5B2LiwcM08Pnwd4Ow5q6bj4Ke9hr7ZfJ
Ip2yXlZ8z1y2UYXwER0OlRxcRC8suPTHScGWtup0uFSYbIoplSI6O3zgjavVezblKnw2+V3D6jKy
67P7G5dIKWfzSj6E0iF2pKVKu1UH3CxnyaqzrVtoP9rhGiebabeC58eTBxpJwhL/Mqt8CHLKhTAO
nlMGJiw90rpXtmG9dZy7gpUiwr9u4nfWfJway0qiFmhvw71FZwYX4Dxvo1Peolf9wsvaRYmSNw4C
RL6EEMVfoZLBP7GBgf3I2TvAxl6q55p2g+Cij+Aki96nPmUGRcBBidFkpDa+w+DPa7tRomURbzVc
IiN3U5Cp/O4DC7JFhsvgpY9sVHcOXL4ShMThRtK+DPXvEDoC/Cn/NrxNTl2cCsRNu8g8kA9FdRvV
OWCCqex74z6IPx4L7qdz2l10ZY1SyyJRh1IQf9kJt0TeRw9eucdKpc6LnLKVKzW3FtCGtPMqzGb8
JFtqGILKIIQH2oRSFr1GndxqG0cdjzrxnA4dpvbSYPCHbynRG8AXaA+NKlLS6dll+NayTyX7lGzO
Nj5Cmf7LRKco6xAT8yGjCluNeBJadB74qxnX2NHm7XDSs0ObzKoHFEqXLgvSHabhoWK7byhhBJ3n
ibc+av1Vip1Jabqz5xKansgq3OUom6dC53NHnJSH8Q8Xv3FTrPv0l6c4xbXeonkbMzATdNgWe/o0
sEmiyNawRkS/Q3hzuo1+6cOYe8s80LSO6zyHslH9dK/n7cJUZZqgmrVHS9HQ6qyOI68Dg39pL7c9
kGefXjp9b3e7EYtgshzMb2cIMCeYy6gNrmEdEaOBTRNvqTY2jIkhGcGHNF2zJ9fZ5yhhKe55uIGl
iwKxYfE1jrmbm2hAQdyckYgBEG1zPFcpZg+RrBPn7YfQvEgYmPTOcqUvc005GWq2H2WB/556OOZw
N+ZhKOpkbatr1dnGPN992B666NxX/tKGtMKwB5FpcM8CZ7SnqGBCQ6yxGq1qkyXZ2rWREngqJsXi
qckpchsQE8lmPedMMiIE+47zNHA1YZDTx32PCankUpaVc6Vf6npZl2u5v5DqsXPEMQSK0L2tZO50
Z/4nmQuYsKx369gdkKZzG3b90y5eCeBuCTDHAQQeZ+oPpXyE+iPnp4tWhftFTl+iQeYPnmoF8alA
8uIBQToSY2HrtuWHTdUW4qG+ogW9PmSVXV0GlSievM0eg4Vjp5NfzYA90mZR1KUOA2BzQIuRiZuP
rTp6FZ1r2thkB+fX9Np3gk/ZVwzX5gdoxGw7+qKilNVmGrdoqw5b5Vja/V3yPF66X52LvI+lD/K7
sAoR92KyL+iM7GHBa1ClC1Oxvv2kxTnpd9s8TW+1quwTEdE4kNgU7hpxDqpiYbJKYS9DX803hWkT
OBUCv8lehd0K17U5tP8UWLSuuQyO/zAMIHIvXxYdyuewChADVl9+ZQM1u1l0ya2t5BzrgH/D8cfF
nbxTrLNZOM9TiCyZG0TQ+aTPowoBXviU5OCjTS5x9/K0faBdOudUstf4GsljJc2csKB+tzTtbtEw
FsGr/Te+JzALKe57A4fSkK2drn56EZyKOWnuWgQuUfGPUqcfv+9ZD4FfAP2QqzBtevImNXHFS2xa
ydyBAmA0HFttG+TNgTqYTdNLIBgXOVCWxaSe5GusTNz1g/Mp5TLnnUXCJEGhMk4eg43OUZpdD0U1
53Y3LHufB+mpj/1TrvAtC53VUtnoxTJoeeCtgfT1ZtFhC7UI4FMU5U+TGF7aAHqIiW4+5IG5MQrT
3DkFMeypinrITuYoEmIKIolk8CdtiqQSjGVrhGBLHgmFyiawqmypy5ABCQkJER1SaDaidSFvS/ia
Ng2XmdHs8ox/WsqvkCUFKh9VD93htunWA6qDBng5+4t6mivoRDEHjKE+tDtHWwcR3HUBZVpEQQ+C
oANIo+LVg7EHHKBRlGyIpulAphQYJANJqsmaP/EADrwEYliArfarsDjj+PAS8Hi4gbmNZ+u/Rgf7
MXQmcDaTTszZOdAoahEqktfAYAFDmDeOG1mGh+cOsHkWOp+Y7mzZau+ut0iRhq/LLCBxwM2ORa7W
SfRQwZ5p9x5bgCxfvvpef9Ftes09xpqUtvSQEaxArZYZI1O6+Oi8LwPhRiTjcy/YSEVR3LOONjVL
OTZK5Y6DsVLpyxyMcDsPpfye8t2LlnQnTVp2Lc4D2d7JFubqWnNNZrwKFovI9mbyhmfvRvmeOBiE
ld24toKLr6Bbs+Odl1bPgPWqKKipjqVD5gHZ0zWQd4cqQrYZIMnssPFgVYGcxsOrbizSnOCKJHWH
Azm3UqZIm6d5YztXr7iPTNQ2f2dYoCalVpkJImZk9CpXhevJKZvaELbRveX6Yli/QMIOQVNeTupq
9q+OnwkG7qS8+SSI4Tjg+k+uIgW3J4fCMV5phyxI++fzl1b5d2dOfkdl4N1eGIM7IFENFrb6XXtH
/EmQJJglCQJBMHOtqpuG8Nv+T2DHgshxCeHNH0Hx81LfU7QREwEfmjq3vWtEOr2FsIvddNvcq3W9
Hn6q2xTK/+cTgOViR2sJ/+Aj+NhT2LyeSlYIhF5Ua1ToGJnkN17hWp0yl5yXd5aOU/K54qLrJmx4
EvhrK6KbSJiJrpjtrsQbfdt4c/Dn4FL6khb9dvLGAbDM/C2KcfkO0S9dg+/oWxz0u7iwEw4/ym5q
oZkccFgLtuRUEf/5AamFAB8KG7cWYq0Helvj4Q7vWj5N/GqCdynf1jv5jY4YeDojiR3j6C29wH6Q
msKs6OdfLF2ExaUb720VsBWUFrlOdSsJr2/nYoHOYGakuyxjG9nW6Prn98lOxaX0URXfUfhDb4wS
XvAhT1bMbp/3KziG/39ZlB1RovbWyrMs7xOPgPwUaoGcI1cF7wKyJlz3g5xEDu7//xOVSRyKA3yV
V/eU3p0OqVB07fIvXt8sZnbvsBiF9Q5ik5gB6nfCZifGkuh1bH9ITzopPgo1ZMkr6mwZhPqXmTbb
TrEu3qS4ije5d6rIA6n54Fh2ctQl7GXrtgcQFjvBIDYPh2OqIH6+1M6mkBh4ziqDlgIKGjZv1wBs
7wRPivB3fSG9jTJ1azueQhH3dXGLjJeBdqUQD7/+taSaEDtprSDVDrzjtNG2iatR5muiigVFjZUz
wCE0Fae1XZ9Usc1i1E3xrLTpoMh4mOWX7VAkqCT9xUmSRyzh5pTLjZeQmscxx9kmOmpT6nRZeQYM
h5hibND7KR0W+piLypWM8NcZ820UxbzefRftWjR1yPF1SVWXEnAqvKi5LE3CA/KOQl1PBvttDQGQ
UAUk7+L+9kc8ZaWD2k0hPnIYMOgSH472oW7Wtbnr1YOQl1KCBbrNudZ77x1nXYPFuMK3Dt4p1/oy
AIduynLFq4yotAJ2RDfa9Xt9OjD4L3liLfmg1WtzXLAdifKUTnpVjm6Thnurd2PfReUyhfGaySKs
tmV5NXNSrZGye3SNOy6XzmYepTa0gUPoJCbIYFzLqExa/6K20U4njkDS2rtXX+wh3Q1IrHo0DX6l
fZT4xgs6bnqflan+UYxfZZQ3BTFVTYc/N/FnbUxcRoK4mgt7j8rILIDn0vYPhWNu8FiiPWDxZ9FF
hhpEyABPIVT72H71BITEqK9jBMNSnd41095nRrXQ0fSkFZiRIT4Iv7bPlrVGa17Se2r/og9epSQ0
FDUyx4LpiJcB0MJZA9TwhE4fhWxSE8j+DftMmJcKDQLQLCPS9rhsUgwScd3OQ2gfhWDRvt4LA6up
I9kU0eSO/YEgtoIVMVeN7u10FZsW4X8xkiaDCJ3BO+SF/DPIzZdU8lMVVfzj86DwsSFJU4iTzV+m
jRBxqAfiO24F0R+mnm5CbUCJzrlLNTBSjhjVQ6wDOk8inChFVhctyrbaZzHgg4O0ntIs6xgOKygb
5Qs5LdnwfBWp6YbyihnED9e9c7Gcy1gtSK4IKD8IFi053QvxJkbZp4fuNFAS0l2IdaP8uK+XNpE3
lXZJK9f74ajopRUIZFGgjEfx/FEoTCNr0DKmXGgoIMKxnVmdq/F/oYvOs/2AjII5LsWhDU8xaliW
Eu3VNJ9qfvCLA58NKUYOc5gGXmPMi/qrNdZmf1aBzD5yciB4mh0qqpkGYhR0/cLGQ9oQWgJzsozK
b5+IQ9vG+OeoH26hnGrvJ8dmyZ8D+xVPtG11+fT1Pfyn7X2hVGR+eJfGzU/XCOqlmM5reJMOqZPW
swUoq1DdpPEV3c5Eu2nPMtqgMYS77qhPGQljefYUD+XLOP6KswXi6lq9iJGcNiTczqKhXQfNYwaC
G36bRLVa3k2SvgW4eEZw4lbQcpP/G3x1axD5YyRM0uC3/hl4MweCIc6gIlHJ2La/Wukd4wp+wO0u
xbfX//Bh9dUDxnJeUCoaledErEJlpRhrNXll4hpVi0p21XGBuyUe95EXngqJuGGTWYG3Ol911GjB
LS9rQM9A2lsZwlz6q9SjP1xMwkFg+YLHqILk8IEo6oZkIIo8bxnBPsTuQr0b4y4kxtjOr2jMjJoI
QJfvuuKyQHVdhaw5H1SNkQHnq2fVIil4QUZU77hRsSkLsVO+mrPIl00Ab0KGZuXG3qIslgDY8XTb
F5gOE+QW8/bkSlPiXy7orsCoVa8tlWWO1ZwqX8I7iALhZEU1hgAFU3OBFqx22U1S/kMzPkOUbN6S
wKGRcxMTDccfPCtJhwA1Q7/w1U3pcc69Rc5hulSyh0kRbUG+Iv1TTBUEzch/GVmX4rdEAusBHzKn
eKlypnRMFttWbFlkvk3DP2Wp8mWYK2UK6yYra1qmJ6i2jp7j8KjsYNGE1UpVUS+XCx+rm209yGsf
iMzVNfTTnrM124j0J8+1y3uqoau9UaQBsD9GrkvPXPSd24SBLye1WnawlKtp8a1AynoA+E6KXMH8
rAibNsu/UlkXw58ItaVmbmwTjpHW64j1xJefrL4fI4GzsXnKROK6o0kjAqKdW6vBR9xs/AwQtNYR
yB3IVnmZqEJquB/fJ/QXFuhbK6FURAATVteoEd4K0ibSN+3md0DuUitkU5X3rg7n2gAvGAVLOXXI
vKBrYdTnw4RyYsgLScUIYvB+zDMc1g6iD2E9UOOlOMdSN0N2H7VLjRGxTdIZYze6ssRboUG1iqcI
ubmx5w6H0j4AlsxJ+Cv0d27Cz9SEaRFsrxESk1bbBpSx0HoqLKtlaZD6z8fFOkEBHokZ7ZcmNtZ3
mi7LaGXmKhNeAdXN3JNDdBP0QM4POjXR/mYhgaOliIlj79+Jxzc7rHrOA2k3yv8Kg1TP7z6bmJcb
K6RMzz2ExksPWX1jymLhrj/hPo46JphD3HOWqKA1Wk4LuB6W/bmPY1pI2tMIGa3IJzvYa/FnykLX
cEFrPUH3+p9V3kxgk4L33PlkqHa6LYtmjyHiu2Ghloe1AXzeqcceZWhErkWLhx+5cvrtDwt0M3a1
8zTXoqZE2cAwyfyTFQ311Q2oEYTHsOFlD2p/5IbU5WWobEKAWEV5OzyCdrSSeg72bTfMGSv5MYCk
9dlR6q668UgJRuFQb8ncTFB6nvJxnZBPFxyL/mBpf4n+LgrKeotjwUXssaBrujmTjLvD5KHojAgc
L42PGUWjHORR858i449FT43XoXJUHWIpmxUdfRb1WBLZ5yRkFNuSHrJk2VJrUCwH6wQiy71sY+bz
Z5p/mSAGje95igD/lIInehKAIzXZG1ix/yFI5XxL8pmtrgAH8tANs3UWsQvvIvOEkidwjmH4FXLF
YQ0yquSvbH1ryaFXSqdsPETlnrDbIWXqvtFi7DBXQZpJvK+PRL9rwQIp06CdKzIF+GZkZe/1C8Pb
s9BBasFvTIyJsmAw7iWsZkdD/TLyvQrp3l5D85yGa+4zQ39N62B5Qo5qWGv5CewH4AfCU/RLErNK
b8HXA7OCzgyxHaFAUXvmZ3yPsh2w96Dvy+jqoV8Jin0L0xaVT41rvuYSoi2oWSv2j1LwFPzFxqbq
H35/tAgi0Jhd7RXgSRdvSEK30Qdou2n2qP27Va051lv2xGAxXhHylfgL9wAWZDMmxkLFh1jNcaO5
jbqKZAQV9A1uW8YfZSP/j6Pz2m3eSqPoExFgL7cqFNWrJUs3hGT7Z++dT5/FADODTGaS2BJ5zlf2
Xnu49Omljz86FIWgXCYNnEsHg06pOyq3xXDCXoJhteejy5HWLfkNtI72F8EUP217jc2V0l2T9gt5
sdLNz0Vru9qqIf+vJex55QHsrvN9j4p8F9L1mVet5kJe69khSf9C/ZOGO50ppuyk+d4yjpZC6OQq
GukKljkjEuOMMItGvyhWre9UcMb0eh/nfrnMRbQyOVZLy6w+Uc9Q9M4U2yN/VZ5HUwgOeGKsx8gn
/xGs7ntTtoNR4HaZs61XyfF9e6wA3jQl4OY6pJ6PgSvDpeyOPqwO1JSO/BuxShsdSjTNvm0RpmQd
PZAqxrnSSgDEtNwCz7xf6Yc64hCtKD+y4hOSLNe+ekpSHYpPsFbUE2D8tFlRYi9q4mIGp06OjftA
C52b77ZY8+I3yloeLyWNenUStZfSYZS8xy8PBa1AkbWLsy/0KNiQ2O0cEX5j4k4RhstG5eTWvZv2
k2gSu4UqVwS90TKVWg5Bog32GauYEDWjn38bpGCmDe9LqXLFsREkxKjjYuiM1ulafZXlOPkCKjyr
ZbQSLM28cDDRcO/XPQvvJHMk3tcmPxHpTAA1w4+ycypcSxPEWEAQBCiedVwss2wKZO8tj+y3Uk2v
naaqvlPizCnrXYSiAiPUwbSkrWfV5yZMsm0W4K3RdXq/1JXZJFTwmbWmd9CqeGiSu2utgoGrPR4e
8yn3I0fdBeftXB6WuF8hP0LT7tKZUgCYA1ZF6PO8pHUZTeAPDOFyUrmsIXQq9n4hBlLmyFYjbjQf
P4CPwblK/NX0t2tL8FEioFIDPl2Dqad2Qtl7ahYz8nRs2Oi7hCWK6JtjpZ2UqUUMdYArdhi5wQtz
UWTB0jB6R22wX7GWzndu/5dLhl3AdikqIhWMEEZMBw9N4wvZiVhBdwNNiVXsZdTHAQOgiAFQWn1L
TN3xDXqwwQrGvWQ2ssykbcjHGXKDGu6IePZGR0DtYMQpel5kP4BHfDTcJCPF2kfh2hm4ZaddIWuY
cIDMFnBMd+mc9iIj2LIgjgK9osKGT2Fw20DCJL2dY5NH3qiPUcTIm0QB/SP2UFeqn3QcMHWfsqpG
5ipSUTdPn2yWBEdEfcjQA7ZZA2IVSL+5TVUBVWJN3EmzayPbEMBfJaua+YhpEveOz6RJlhKiQy3d
1bJdSIgtx2+P+oG1S9/sA/WlN7+BtrGqcJkEdJHNiM2LNkAx/iwAdBE8OwQUArgbU9kP2svibtVi
g2VGQhNCWBOY3r4CnIx5piUL1LTcnd7Kxja1fIUaedSQb313udnx0q9Envwvd7RYqwcnw1zVwp5l
nFbz3H713kfgwTH31KGev0bgvtcBWGEq5n4xOux8xkUX0MfBudabl+fvxwb5osk4B0m9a10VxKFZ
yqBihhmyJ+xR32pIEjV0ZFt5cCgEWFAO4VrzVlIDrm6OLh1hh0noSdBOYx8dXTpsG3Pfxxf6Khwg
LBm9noHfsJ+evTp96u2En/1LLPgowb3SzxCSlRBrX7+UK2yN0l83PlnDIxrbC3zuCdN9Mm1IDEIG
P0vEL0P4E1XGsZlBXcmbcNduAzrDyYiQ8/4LIr5OMIgMZLdRLa0SIXV6U1qMPoiteqn4F11a0a50
UHbwl3PzWAwR+Jr84kikkxFPI4IjZ+LYkS0b1o48lvb0MJoC175Jz3T0zWfEIpsv3/8VJXbm5nPA
w26MbKfQm/OXTUopSLAhLYfREZ1QdDcjtJY2tWxvOhh30ynyxTvi9TSFE1+8yN4RJVotbMB1MivQ
k0dOoIHkOZr/dOtXA3CZ7w+RGTRbIsxHjQYkOVj6ZfQvJvkbyNco9AVr41F2qcG6lnWa6YUpPjWW
i8pvkv/kfJpGth+HA59Ao9sJpyMyV7PYlcJNqs+YupP0KpZfISztEZe592fB8MvepsfjzzmbYgLW
0c+fetYQrt0ozATVXUdgEzP3Gd8EzUXDJQRqQ3amn6NiUhgw487yRz98i9KbdUjZsCpFYZmAw9B/
OhQfSnbTWKZKfT1f6MlhJJa04ncoeKDif1l67yO7ZAHlgWtLfOZ60UOiEMz9lXQLOIh3uIZgBgrW
nnWeXn9NI6LW/+JPlf4CaQtQ+P6tDQ+L5li5jYlIpQMWr96jzEZZOmulU9N8NLbe0jdeWuibY0QL
+JbJupgpPxRrPgVMyb8zQNkelpb/sQ9TUp3o0FAx0G0OzZmcLK7a4q6HTiKSEJQfiEqTfliZ8wqN
dnEuzuRM3lXGmdCywhvFjvTbIGDENxbv9HEdIgQikeNfAjkNyzvvEtLDiYWNkQUOC9BrGDjtAt/A
hjkx+Ox8tyCn8Cj/K0kCUOaqtOr+EYWD0NeYZHcEX68LZYPHHV0/RhEE3Bi3STaeK05+Y8yuEsSC
W+MsgtkGZVosOEQR7TP4T/QZA0oCz8sd9K7MKeG5xLscTCD9LzMlUG8g2+lyIfeTwhifmn2LHHNO
DsK72iQP71+B3ZKpJM5+krkuRJPugfpm/T1Uvnvy7bNVDI+MCes+uTJsbSHSDAvt5LrzPFo29Jb4
1iYHnopOfcVbyodvxY5AWqe6w8SSE+x3Kc/hK5InR6C4MUgINpk13LNhkRrLsTvLH+w47AV1ewgw
qR+5aZV8P35P5bPhhNJJZT0grWAx8zWJnC5ScpzUfqyTmKBltvcT0FzPm2mJu7T+zXGDJe2K/4oW
pEey2DEKW+FXCIs1BiSh+255uzi5/GCbNHc/OFF/au2tq+ay4t06P/zEaUeUuwuRKJfK2Z6BEx+l
/Geh0iG7eWtXd+lKq8bKOyBshAmwG155g1VgSP2GpnR8Bz/VNf0K2DZX7gmVeJ5+acmRRSlpEBaP
p7tQ2wVHgIR5gSRuZnZgbyfXDM6cYkF155trDDBluWYrw4YGRQe8PE53305bB58sU1n+2vGniJyS
flr8B48tmRfEw8WwtAf2EotRWDH86f4h7mAy525awnYDfnKc/H56idJ13a+EXxb6dCg19v9gTd4P
uOtumCZuiHmehL3PkwNLxl/yjwhWJdNvZy4ZCqmMb8I1LZICcdxDE7O2Bhu+ADZVxFp6cMPAa0BJ
Slj2zxaFaivo1jSe9CW/f5Cd8DALxYI+Ir6V3xUC7qnYXFHx5d46QAUMTInxLFgxQPbNkkavEi8S
PMJuH0rbAeSMvKHWLQZuy33d7hHdl83T1V4qsCnPqZUDLclwiR75S/7Q4HuP+Fs5dmf1wlKTGSo2
4gJtzAy4KHvX2rxm/jAvaiPnhMAaUQoAJYul/OLzaAnEZUna1tRH2PnIfAzcRQ/fmKB2wsH+PBoT
Bq7dzKBoOHiI5lRo8dl2MQlbPtrvcGZOK7NfQHS6qrbZp/oIT3fLVKWefRUClho14uEVfIF4h1Qi
7khv9qWBFq4oULPrKoXccOIuGODG58hBIIkqW++3PfCGLv9BQhmz+UJlBmXp/EZGquNT4O75/w+E
IoXL4KOPHmncxxEST6AHX2j3FLgT+ttkn7Fz6+Qn4x7Tgl6EsuKjMWH8jZQYtpnKox8CNfcERsFd
XFwNXtTIy7NdN4GHpjnIoLp8y6IKCVK5J2V5kqlD51HY/BPQRCFEI5jY55tOFAPOkIJOSPabs6VP
CJK+jlZCR2U+atqluBWqItmewk5cKtxDVHj0AQpoIY/1ixVU6qGQhF9k8Gu1oWdlrudL9ya9Z+SS
5KxZBMwIaQXiZyRZg+Qjo3wtoA6H1adUg7eGFsgkJU351xYwlPcSquKxgvs5LsvklZWnXLuzQmXI
lFjXlGtF6u7MtUrjJ8tX4HOU8VClf1ETYbbYKS7TQgpT1Ua/KjHccN1DDKS7uA/ZqXWPZnmPDacc
pleiFnm3OoY6FZNbR/WvzC4G8Cm5RgO2a8A1ATEoE4uwp7VRehi+F2p9YSuhRV9DfRnAhNgsdcmd
J51TZznsTosbavio/skZqTVmMpdjJm3xNaFGpa/XALXLfH09tpyOubxGNTZ6AFvYd6RIQ3pEP3px
L5lS5duqZV1uYG3bN8qGIxL7lTD1PubDmkS4dF9anS5TyvwKsGh/0iClZCuEUKZ1EkiYD7b481kh
7YYeJquCLduAfIEhSf/KoXESg6VzGyBm78ntxMyuBrikGDdZt7HRqccYLkhshNihNRo5xBF8WQEB
sn+Nhq8g+iNzxOB/G5LArqDhC1+hBBAp7ounJIEdcHXtDDaGJbWSPRmTC922sw5B/8rMA5oiXX8O
yZYhV2U+FGMX2G120dWjGZ+18GSN37pE7InQzruUQxZavfsbDJgIguiAd2tWGqHMBJvK1fHrVVOW
V48WvET7yidOrWv4rzyy2aoX1nWMaYuMasYuq5yzw3ONW2WxeaI83OKUagyYUw56HWhp8SgdXEqI
Tt8CAApVxITmuie2RR5hj2MK1odjJDumN8wj6+nXxwTRZ0u9X3D3KdTiOHOzY8yXXFfIDh6j8ePV
lyI9YEgqsQTKgL+VdSU7WBaPtXjgaM7dLwoAnMJudSBbdxAdllRh+hoppTQSnpkrK6S8IPAcxLcr
MVot7gJUa+oSCVRBr0kLPYSixz5SZRPX4TxJ9HPQ3mvrTx8veUPpyo+9LkcSEM+MbFcx5OmePe5N
RF3hDkwLPBZ7In1F9JKHV00XVJ49+SYPe6oKlSVk+6Vj/hfMdSts0Ermk0A6O9b5Eb9zKqHwhFIS
varhhT9TDa9tdTSSXSTsEJSmEnqZbTTeMPUK0lIVmPojON0gVVynsB+ldUWgg3ImFratzoNii92a
0XFzaCUOEW1t5Q56mbI9RcK9Xwv+qvZx6C4hbLWDvWDIk3D81exg41WK0sxdanTSVfov7h6i9XC1
M1caFx8+2G1R7hroLoIKldFdM+WC8NKaX354qRjGBsv0RzTsigQyczWFjpg9RACOg6vVMGjEPc6x
Q8s5BzSDGjNEPzcuDXmB299bwXRSK+KfRrwLBzfZB+OOT2gOS4HixlI/FV7TlFwKp48OubzuQSbD
c9hPo9aNLK2ARAXpPy9fJvkGjY+Lk2CEWIm5bzIrkF9UEr06LCNtSw9C79W3GzP47TCc9U7QPhvv
NxW2AFZa/TjqL2QtZoTxx0FPzozZDtCN+W8telZAHDbTWLtZtdGOJVECmae/8jLiUARr4EESsK7w
u6keWDIwRFS8N3gWXzwh0LUMh1DgdEAtuRRHJoN2Md7Udi2BWvVsIX8y2en/3wgy55OFJcQwA53b
zGL8+G7ik6CurfgcFTt84azdbInH31jjaldXJNZERA2n/8byXEl7A0CofA/yLQIqXdosJu8TPoZC
3wp4uYyFPh79cm+uPHGPnKVqFxYhl9REDaFrAYQxLkc71HdCAfAQERlP//QbedkJ5owsP/kVRqLw
fITD7yxeG/XGwx4Q+pcAixdrrATUT1efVHXFP0vcYABsrCuqiaL9YtJbDRQYtOxHv3EUkxn7rkbf
QdNUZIcYNr3L3OlpiXaXbiA6yCkGvw2DqzjcYY4gMWynWMx1r1wJQXRtKD8YTyTud+XZAHfaHNDe
3CS8gcU5M/mKvtnhcuZZdMMNMjveOZeIOCiW47wCfgD/Qp8FOPjD9cJnPhnW7Nh+O3QmOWDP8UCC
c/2t4LRnEaz+C7JtMyz3bHJA+U/KIlzpGfgdJhIKkm9ARBzDyOxh7qSr6QBqsFcE4t5MD1N7SNoI
CiNtOYIU9L4jY+sFc6B4PUgod2VKazWYIkytT/emGaKpJJamfAIFS2QbpJLAy4BjBq8w0mcvctp2
q6G2Ewn95p+EMpjsrGKh/FIBWuqJqG1qKuQPVuFICBl966JXJ01fuvGKojW2qNhttHHc2H1Aub5C
TuHrS2Q4qrhG5iP6wLdYhewbykRxIYEgjunhli1IJlEndUcAHvTqidyANFstedBNRBSoUdgYavii
EFwSPZ5MZCfXuFo+mpk5pr15Nf6OJo4NOd+6UZLt89hDYmCwHcyGt1p/SAcPGFODm7Y2SXZKvO9M
6GA71EiAJP3LE8+BC05c6J2N75fECCG8bdin5z8628eABkurkQxxS/PjMycfcoGCmG0EQwy/JPUj
DluQEJoECGsuEj2PFLybYi98/lUzUGJ5u6T8DcyLS6YtDsf8ZlQr+DXRFOIcozBwV1X8MPNtOz4C
XJDBCgA7jQ+XhQiGSxJY5vQMJyXLWEAfYg/kgx3YVfotouFQQQOXO28oGRWgXdgq9TXTDybayJzv
vmdi2oTKWsOfgVE7ZwQaUHyPwTokoKeDLQWn0ya3WNnnEnaC37H79euDIr9D8+mF8Ta2Xj0L61xB
whyzAfqRRFzTL08Cc8siWZSOBnokNIyh7GLZaLYaJzI7NGDv08/QGQrtsuUkZGv0dCh91Nt5CsOA
riFtaAN9QCvDW5AvFqA1/ynxtMfpC0/gLAzJE1AYIJFnpRdEOE/UN1rMki2HwJzJp4IokRb5AzME
OJuq5C1EVV1QPM/RS888Jxi5T1KjWoj5vaNUbNr3mBOuk0f36aYtx0nRw8iF0Sz7sAJZLrujuvC5
FHepT+itgVgQ6VdR3PPxoATivCQETrrp/bvqLoq/TYeJoLSoKhx7YE9Zr2rj1RVOuXgo6++KK5rh
GS6FdI6emnOFzwMxCzY9mSlDy/JeEE+UbvynZDk648ZCO1PqmsXbKB8jOVnh8Geiy8t6dQtstHxw
5ya9BmpzxXfMOV9ZEEakb6m+lsO/JPmROQknPY1s7bqU4c+zVceNojiVz4ULeyBO/IXG1rzCuWLq
CNoxjMzQZkuKEwT3kZdC9vJNhyZEqP96emPyvFoenTY8NgBhEywWObMY2f3rYmsvNX8yTK7ut0au
ldN569ZdC48ZuWOF/hC9a5qDtMLdWYxQ88qHq1QX1bv7mPlgMHj5Hl3qDyFDvQ1YxnV/IuUgmn8C
gwC/dVGG2KV6bN2tknyL2J+DgBk1sYDZS+p/PHqYoHrxis5U718vg3TQHnFVzy12atCJBvdCgoSo
EjaIt3ssroP/M+2teF4SclpzFXZ3aG0Q8wNpQJ3S8HH2vyIrhIvOGkrFwZryyA8I3EP5p1OvHdqx
tropRK1IbNZzBBi+sQIrI1bU092hh1Jb68ckdmKBEI2THlLW/7S+v0hAFMRoNF3TnwFWye1a27ee
tcjIQBNN03EjGOgo9CmbxCnwjHwymRc8gC+AzQ3dAO45eEF8CwYAnRIDuLouI1JYQdLAdQt3I63K
2L69ag0GTqY3osgP3L9aIZrC9WGa8SgVgAEkJD3BSih3MtAypYPgqB9E5N4y2mc1jOxCCJEuQCYv
CTSr4XLqB9bRKTTeFD2D65/tCCk8yMxwl6TbgYz7aq1l32msQd4Ay7Ubh3XW7I3gHDNLGbAFRbRu
fCFTNsTY34eOYWDMo3GanolgApPW/aLs/uhOAMKk5H5+SZwePOeC+Bmrfja5byM0/VZ/N4W7S0Gs
LIfsI5XhopbvxvCI67VJh68/0gHB8/gdVIDwur0RwaSBGDjkRPJ6f4NybcEmwcmpU6eF1xC4jACY
TYfcgDGPg3hM8eFE9HBdqRyN6F+lfxXyVTVKVOjJXge7pVoTeIouA+5filGiQF0IGM52o2GVdfsx
i9aiPswzlQV7vdB4Sark0whIEFPPxmnUqj8hs+GGylfSeInxuwmDI+n/So4yw/LJkwoWDZjN1MKR
Fv4b3Y/LIeZHbx26BjFTvvF2c30tDiaTQ+By4q+e/DAtFqZVF3Z8Al9LPd34U4rTwINLjJS/LaD1
RSzFEFlySQeoA71FysSPPxs7of4zTKq+1rrk/qnJNtFwUdInKlUotMz8DHcTgnWINqhFqx7dyzNO
7KxmqPsKMd2hIun0RUnEF9sy6IvNqfGdQr3REnD8tN210+0ebYJyrhL8eL+gkVOONL8/lcYlSDey
ex3LvSIePMjRALOk7ooQJUHPI5yBvi5x02jkiUMSB2j765p8+cBEqQm3MiGfhrfNE7IE04fADMxd
AKU6avWyrAtaAlIdac9YDLqwYZkuu/CKME/sjAqG854RddpoC6oKjfl+ZczN8ouotkp0RPTHli2y
dNb34QA7mZn3NtMd0UAEcc/w0xUUk3c7ES6mfI0RMRca+unMW5eqw5xoBLQtXaChKv0yxiliLUQW
4wj3FHclQrlqVyXDaM2iozwVmp3mABqWRg/y1LaUSbpSiCu3/kP1OIOfwQdEZSwRyxwvBf9eaStP
ZXq0F5kmxmuPkmCAG60Wf03gqPLW1A4BEUm6U4pf9bAbY6raAxS1CCW5ri2gGOjeRiI4E98HIjvM
rhLJ4HsiQH+zQUTiM0tUCk42PjqnH0/lyC8kfZIOzJ6F8Qkw8W+rrXoiTcKzR2bfiGht2/FBl76t
tnxg6MroDI1z0T0DKmy3Ih9Na9aidJYxrBQi4YWwb4WWaTDT6QbdmCk5Q/FHZJ/ZrUvyu7hIzeQx
7fTkZhfzM+RsHEXxpXX08TVbMIn/Q3jKCnrX+iD7v/rAU6K9zPSTJt+SglnJww4arfDGFBz+g+DN
/KOVFISfVbaVk8FcarMMebQZfEaGBjO0X3F/zzv4TwAtg5joAg8ZpjnMFVcCqsiNUAPI1eCuN4jv
+r/a2PeWQug5EIQRN8q+w6BY6ySugPdz42fGo+UhIZGvYZyxLZBm+tpnhaaZJa37Tz7+dRGNoYbk
fnxbBm/u5NVg/J7kk3gZaYDJF4H6pkTiRAzYeDUtpgHmibsmxQ0SnJmx5e6549wqqnvYa+B1KElR
nGQQKPUaLC/pKyMOfA9IEftpc0zp2IDQMxbFz5iSUq2Vtyo94YOZN36yGoK1Lq4k/8tofFyu7HWx
IPk6RE6ut/EYwDnUldvATivEl5urvxLb5QYZcV7tEU9JTGX6hn8O3BFP3KFtzKjKhCN7ix7XKT5+
RFe97bFmilA0anR7eC8kAXYH08MCGdACXxb9FnIuE8kE9l9+RKz2Pue8RVvrgxnsM6aYPtv5fA7k
bSWiKwQMgEr0ghRuWuiijqfmd9fA7lYDsPeu+CubK/Dcxmd+UfBkMzoDiGfGjEv54nKIvynJqPg3
4oINOmBG626yIknYGjUCXaeOboB9WfRJ6il+Ih8uTfTR3Gcznpue8NFXEWwSeSv350y4RDn+TJY8
XG4hTEXRpVala62mGACnBXotIKpMyKkT4ROVxri0srWRGzdLIzojJbNOBHmX/EZfBkM9VPuIl1WC
ABjC5Kseqx1FX75jEKhYT5axkfdrAMzC223dLdp4b2ckt1601dyODKyck2PTq3IS55mbCCW9eyyZ
qxBvbQLeCeGUpmZb6HOBo6UsKaqFb0EJxqeyARhEFExosGUlp2tX9CuRMXEOAKmrtHnSrApkZCLz
C2pwqkV8miqlWEId1nOxVvi6dPHPwj2O0dFzHSUkf8q3IxMy5azLdzp4eQpM5ep5Uxv6kICVhEdJ
XWchg4LxJ0clPJTMIhC8o0ZdLFRkGTkNiBy66E5/KxEoYrgzQFp2pjI3QmGhxAh5AfV5SyNk+UE2
aDvIe6M1XhrfgNvR7xNygA0lwweuV0DLi28xh11akcjhT1cljlaX4gimfy5s22lWXVL0pxerRZ50
6qtHFfwKzVRl8gsPgANYOPRweQ3K+UVTAsL6VrMvDHD0K1zerFoKH+sveKL6kba/Acm3LaIQk5Fj
hwZBQPFSIsHpzrqvLzRLZjeJtczcSO0qbJzaciJuBYo88YOpaJNWe2HYVuNTweWDINdV/j8cStTu
/OFofaJ4LQlQdHmdaHwCdrqXFgAn1UwDqCSky4npPiQG1Vr80pNNXj6TYqsT0SdZa/YBrb+ltRu7
Q5475hQGLzwHjcZ0I3XI+nakb1YB42uumvI1Ha9tsjdJwoWF5YY/CUsWq/9pPJUkYiae0WGoj4R/
lfXWl1S2pNPJoHjBDarDLMKLHiFmqCrCXv8PllQWjIg4livlJ8m/2vyRj4T7Uenn0KFbyNOlGyAK
bpitpDMW79kpNPP7cMpYwCrdKxu+A09fiN6wFUtxIEay/oxWgg4Qn41nOG6LIpuPXgWCHJ1Z80d2
Df1dDfqjKnB+ja+meM5jvHgaQ0A5nmtYmjXzGgmrFm6GVwPs5h2UBbjSPWsMaQbPBni/OfN2MVWr
hdm6oH3smj0APLxTZz9De/vPLzA4hz8tzKxsuPnEbXcA0juVpeDW0N9GvMNuOaB7HwD+1ug8AfWX
2BrS7NcHp+fhfqQLyh8AVLA6oBVjFNQ3fwX+6IFeqg6OZnifkf1otQTkojCKgRsN1xRBlRR9lfCw
A1VfK1WwQXLMgChnZ+kmV62jBKYEj7t7UzQzm1VqUH0l+VtUGIlwvZs4KKi1+E7/f/L7eNnqyBcC
9FNm8xUGl0Z9jtCtmQoIMSLaqTI9if2eY1Yq9ikvGItCARS0iPOYpGLm1oRcUKSJwxuMplBvzfi3
JvDTZpAxY3LcFvscaiPoMwrglxTyHhhfKeFe4WpyOtM4t+xAD4XyNN1wLhIsy4jRO08VoOhfoUMt
eo3+GcELr4NOaVicqvyvR/ujsjEQn1LALvnVxT9jmgFj3KXmBckKcwgvwwi96V07rPZ0RxUdrf6l
oQ8fk5DY44cyfiISZ7IXoqqt0mwCi01Tu2mkY1R9JtRXBMhb/fPweghKNinPZtm9jVsqUh9h/953
R2Cn1HjKLoT+on/wW0kE9BgLjLiLtrd7JEfZry7uu+5toNuZBlbrjsNYuWYaCF9eN1LS5d3AkpF9
zQS0SJlAujmD9wP7/bGdEmDFHqqONrPTcSumV+SpKbY9cY5DJCNLD7TBeMLMTCnnz4RyzVmaxdeW
+7ocJrTEzWuwuOwnO1x3U6Q5dZ8uLMXugqCiC/6hZ/fz5cz3CFleuRXJsAme9p8a7WYh6bhSmd1A
GzY3dmaaEB2+4+yZkwJqdm8gGYRGcCC1AmMD72bFx1TdhdEucA9d8w7cbpEMLz7ruc5Es6ndRZXe
44ZwBBUrOH5Qs2YfWnHY8j8XAKkroOAN1UOGRENh3zS4jwmuXeOM1RCFkt2EaxQ/eMJkJR0euQ5X
ES0SocR1/Cqtr8r8NoTiIFZQBlhbT+JLidFn5d284Q3RKycBC2lgfoZPojQ2fQBANd9nTs2sthF2
FSUFhhBYOPEiA0NCJlzi2QEnRwadQ8nPLWk+zCqT9i2hlOejR+MLgcGVzq1yN6udYREybGOywJWt
Y0yIvG9sCKToyOIWBRRWKHvqFCwweOXOppCpmh1onfaqB0u53XY8NEiPjOQkdpvuJ8uOlUdgkHGI
XV6ZTamtXfXKN59Ja5/QyeQzgqGvz8O4tOVqJ5D24GNQlvFdGP3V5++mFoCPQyDi9eZ/hQQqxI7r
misQUTuRlRKhUPjfVOnGUJ2XhTQx45Cp5ymcZ7p5c4frKtX+dSKAGPM7KE+so6ZvaDC2Eqhqpb4Z
GcVvwmSLxGN+IrF98TxuRfdAyebp285lSrIRCz6pna6SW4JYEBaKamPFzXmTRAFCmgDjr1lhSTKO
RievgNteQ4zsRlfOfPmfDgbTnfA2FXV+2sxUl7AxwyUkgWDBwrG679y/COrdki+dx8MUynOxWcA5
JMpB2DeIObH320kWLRXVwt3rLhP5aLn0GZ84BwJvSifTlO28BE7ZEkoKHq3rlGVOXrf5C/VmM4JR
CG45bhhUFLH5lbBKBu/iq6cRDYcuv62Ycmkjnhv3ZMpAGQBejdZFdvlKNrBPdMZKsb9lud6AyfRP
k9uz9n9k/2HljLb8aisLu7C4xW60KqGECoNNxRwzJuAqYc9swL3yxxr/ylugJ+fvo0rfZAio3VEx
6a/ie4vsiHZBF4FtDlcOUh2aaFCsjGmU2iLP+yfrCHI+dfHo5O88fQnq0UIML3vXAqVYamvdSa8J
LZGWZgDhMfZsefAWFnBytUBMo1/txpPWMoH1Bju0oPkpibVROGOT8UwaCVJkFpzhbD3dMWCKFuHw
kLE1GFRkEm6WsT7HXbKQGPWIoACyTVMesuFssJLDAolZduqFD4vAhBd1hDAEOXNKTAc0NMv8YB8S
mVGTLQAAoplxR3sy5mtBm2tNczAic9ZLBwNo0YgwzC/LJROlVWyRCR5z4nDb4wn+yw1jJtUAJJPK
TnJaY33dBX8mi/cOMmBS3UWmNXl5q/m681sXPdSUvbOxDUVzKbnGDA61PUIDoDFK2HYr4Lm8lM4U
6djU7M8KVDQlaQMBDZ7SzMoR8RvYspI7uatIYSJVt0JY1mkDC+BwjQCUOCzBPeoND1PWfyXKU6GI
yrPwNukK+1ZzJoEFWgfF0+a59UYlOenhJxlD3vs7BHBRedfZgW/GYccWMvZ4ihhXVSk2xU2ObcJn
CP/2lHWELsHHoTs068bNzu3WkFAnnzH9if1TD0m1gygrLIFkznJ6SijHokMb1xF9wxe37BhZC+FF
RPhp7uVxgwsv0rGIUT0HZ5mwNgpo5HXxMhVJdXiVucPPbnif1MJxalflvJV+KnkvoBMPQCRgkk6X
JhZodyMVTj4AWGVvgx+jaL5MEXAvFReY8h2W+AL0u0+AFg+FTUmeaXNPeUiJo5HDKa0Ga40cYF2w
DOZI9qUVazVWHYKqzNY5UxvNetb5IgbU225KD5YPzqB3/527+yCEvMToX0TVi9GGPrhFQ5Px85PD
YwHc4S1q/hXuXe5uegPexKxWWvIraZs6B9bjaOq20U1Qf0SwMKZBkoYh5UtHjIZQIwnvrQrcobgK
wreErc0/9AwNOvPuQ1KCHM3Ui0OyU75xhkfhyu78bK5Hn7FEas+6fiQNKNdJEntUvrmQEywUOT2X
goydQlMCjT8RndP+n9WekhExCoJXP2YstlWi3BboC4cJkBB1cPsU4lAghShIwUNpP9DXgwbKeNPl
VY1qQSNmwAMLaPiInLkaMu0nQMMdvjxr3/7H0Xkst25lUfSLUIUcpiQAgjlKFDVBKTwh54yv94IH
XeXufrYlErj3hL3XrgBeRm++jypPfhXFq25uFoFKjb9raywUzNzNu5L8CdoV0Aa5dVs191+1pGwK
YIWdDoVt8R7GTCGwL/7pEAEy+T1EW5NW31n+hkf8qfAtZcGXVj4zdNEWFXbA0pWRcptoK47wKVW2
RYZSZnALZDB8+BYx3bKnaQSTMD+eSFqZHqPlddMjC/76+Sb3TqgdNWufygoaJDl2GR8y2unUdl2h
qJqe3bT3Z+Sv5ruefmkwqiwx9VpG8EP0BjZ9eCnNZQSeUb7LxTmjqCo3UkQu/bXublJtrCpipjm6
pbsSPoXxHIM8pbJSe2cQxhVe6JpdoolKfgrf5+jB/8Eu400kDx5qQFvfZeOQs7BdBeopwMWZj/+M
gdVJx7gJRGG/K/BfjuKzHn1nFec0UOlPSoRKdVXZoIY9OifGdyMn7VDeimiRPk2AqFhGR8jztAt/
qO8ZW7Fc5qe4yPGTaguqB7p7y9ogM2ZreqIKBVWAIzWOKc0fjKMQIjC7G7EijHeBN67aLy5oHPUC
qRhvmvYvCR6ZzpLo3fCvPsnyQC38r547T5cREfR4zzqiLoan2tz6g9RsB9YCaIuhn+qpxQZ1FwXP
ltVpTuBwz9Ql+wmlbx56TXmrddbMBoTrXRc+Q3bOU3/2g3sY7hUmAmbyxEwLNaY0yIGDUdQuS/Sm
/ZYR+VubDiiHLrsa+Y95skZiJ8pPNptuNzHS3qhMz7A+jtpxrJ5VvpbyC/h2In5k/UJjYZqH0XoF
9Wcg/EnKOYn304TCxF20YzJtvr5jW7RsNySmenJxs4qXXrGQZyY2waaLjYkLA0XLga0urk3QIH0X
20x9c40+yC2KO8yI1Ui0iGggaQUEnMsARoL3qonOrcaLpW4NYR2Ov6GbjSuAPmc/ORWiV11zWp5F
CV2qOBNp6pwGGWqCQYYA9p5VvrRjlY8NDrcD7VLd7rj5wJyxFIQXFcGscPoHW0J0DoRXJO/sCtCy
AUHm+8U1nI4fw98IEOHSsJ3sEbLy3DTaCYAo8pFkfsvzY2TtMVHnLPrIQggws+9pZLPikLHML1AX
KU8zf9LSyAX066MMfJ8DJ/MaZcOufDlazwEcyJBLYv40muIgYbiINVR46sqCN91ZB591b5XxOllO
317b5E1kLJHqZz2+DPGep9+dF37rugTmqvHpEGfafKbijXHdGF+LEeTZqQh2QegphKuoh8UcD4MT
n+nqKJTeMDhpeu3MA+UVJPj1kjwSrnVYVOm+Gfhw/2kcuMGa+jxInRAlM46fHK9KxlLQCdAGM4WW
95Z6zq1rBsGWAo4DXyFdfNoP825IHXEizMJOQtDJNszarr8pOAbxl+CDRVcRMmuzPmSVAaT1oYHG
1DMsXiZBLxgMtoR1IfJB0uz3XwwNXDSYDAi7AoPjppO3DavFpgIqusoGb7IQn5F0zZC/0e6uUe2K
8CnDJ9JKrjocmHclwLDL19TYWfa0EZ0ANcPzQDnyK5VnS1XsKHuG8kVBhhVW2brDuJi3TtV9SSjA
AREFWDIDWbRN6TEq/8QUT5Dtd2dAbBKDXiif+Bfuk3nIVGZ9y10aHPjY9dFO+LwV/ZbWx4ExOsp4
okX5eHLxyVZnBIXcP+rp0LPoM0d04cmekVSpnY36XlkHekcIiDE+Nmp8oroK4yPLlkNv7E+SxQp3
boAHgoH0dCZ+6nlkvdfE9sxBgPs13c2gzsTiUv+AcZGokqME+9u+mRxYQkhT9OhIPkibYw95k9KH
1myMkYK9vtQDGaqtO1evaCrdrr6MIbInYHpIP/lPqW7p/vSBvBDrxVXBoKdetpQ8vAp3T5IgQXNc
pBhAPRqeWi2j76eZ95e/l+mfIiAn8z21PTfdK/Bvo7zVfTwWPGtNi+2L+WD4XidXCZOjUD277pih
n5cmWHyO0v+OI6Qp4yUEeHB3VXaOoMLIcMjjSLEV7FAWBz5VzsRHZZRkkfmvpPoCu7aK0h+9f4ka
ltItHfsgng2FAo2DdykNkRSP3AACXVXwB4eYPaUCU/0zmD8JVhTntyB8xtLJnViladhMEnmbNTNS
UswsvQoc8Fjg2mmvWX1peVkk9VA3j4p2gfifIj7K3EjJT8UyxoDo128n/bKslRpsIObII31v2vMY
4dlKr9i6+BCJmq43KInECjrTp09vMaU7CaWb9MwJ0xiCYi2wEM800D/DMfrMedJNdHboTLW3jv2K
GHeupv3qIUMpm+2Rw4J7Farntronogb3ZVtbJ4kbBDYpw76UwVfBc8TfXUPObbl4zOAhWWivN5Zx
m00WPkx9aw2SCbpgRmigpcOksNPR8LLuDNlC7G9F+bsQFkMoaviqiqeEA76IZpduB3WYhFMr4uDP
nrP0Xvb3Fgm2tF08/p51LoCUJCgR0rVebIbwCGTN53gvs1es3roAmOYzDzcVvqaiXxpUTUH149pz
tFf0A6Ac2kE1JfQ4ZsouvxoFIwzzNeNXwIorr6mSzOhS5F8twcXTDoDJIOunUftSRzgpIyI4wiZ+
ybpEvkDgUir/hTyStN/LoqbAqzqSH7sct7cxBJarMIaakP9QLhtumh9DtjdsTjtxn0hHU588lotQ
N/C8owoFIcWZZflXM7xX5XeV2Gb9WTLPTEJvRLAx5AZPBZKHY0HeLc2B3tk0sJPI9GZAs6jbykxI
sqt310Ta1z7QqWlH+S+RccoOWyUQM7oV8maJvpVxKEgPWceDsCh+LfmSsG+nr9BQBJsBaBRaRRRw
DH4kSFHdSat2VtwhoT+3BKt1jqhc0/rKOKOgXe60ly8doQFEbOgwI+EQlBldsQyvDwUqbdX/yK1j
UL6X0rtETJl4QWeUcq8lHQJvNAAb9CSKuQs0u51vRu8y1mewBiqRCkfKt2lyTUARa5tWB7uCEkJ5
ixeVR1zYYrRZiaPnI3rQ+Gr2XEORyDja7Sq3mXeTLnoamkNj+IMtahgPvRFXJb6GuP9l+1yq5xq7
4nxr/jFkpvkNkQMrB3F8a1X+DBNdQ/1n5KJT9h8yqUvhc8qGtRxBRBTwrDJVm75bsvoWsxW1U8sO
ZxGsCwahNflB7h49OHucF2xg6TXphNTolLeXKftC/LUKyruK9YUnqG+tfYlttK8iN2zDUzqdNXaS
9bKmlO65gY19G5I3AmGoCr6mZUapAhKbACljO7+FLWRAvOLWpmdADeLff+fX4nRyBbx4mrguMQFx
c6AxrNa+DL6I8+mK93AeLmzkCGMKBrYXbtJBD+wG3hzm0t24zocQV0roNtLWMMIdrBk1OKYyh0b+
LIPPSfmoK+TndAzd3rCIU2T5C2OCwwslH5lZTyQyZY6fG58VGrWepduIhcLkeBMIsWSEYSaQA6lV
VJydwuIXWKE86JDANQZTtYCFiAi81mTCj22HzaVUQ6mRXSqjHpaexDvWMEgjVIag3lncxyyOIAwR
DRds2GWR6hgpbqt8ZyFucQRJUboX5t9lrRx29+JKc2BXFpe0jD7aqPc12npG90pprDqUPzMDBySE
OI5onMGZEX9huHrxXXB9owMj6PsghsiJ+50eGgcVxWbEdHeGu9uqdEYkhhUqNONjNG1FyMBZyJIG
W0pNo5TEDeJTlKPGdbbQ24W5l7LHSnWnEv4NPcWKwFDECRrlWMf5tdb/8SB3wqVHm5QyZ2VlFZR/
KpOXfvFxFawLtwHBJFn1ngYdsTNsceTOaWvobmcz8N1Q/mrGh+G/0JMl9HIE2rbGIh91I1wobEP4
KQRl21dkCrS2Xp+XnzShT1JqYS20/DW5i+H/KRJbhV9Alqjf6lNMRH1FtBs9dFEtMKIOK480PWvj
L1OvtfZnsKCWg7OqDavqZiO5hQ0IMzzMz8DFJKh6kVNiHoHgwnzEZcpA4+MzyK87LKgz6Hw44WxS
r0nCB8csX7JxkSqia0WApYlUGtnDIHhHITPdJR8HqeF/qXhXYhgZUurv4yZEd7tIRK0tsV8Bpgfk
0hoDccP0WvNYBgeZWL8GGj/8++Y++O9EopGIwcAinjgrZWAy+jpfaigVOZoeUmuy5m1N8h9ZSBN7
OM5ovDsoVQzwsdccxPKfT++ejJiScDqyLvfF9aD4boWlU+chbmQGASCAuJOFCQn49KN1eOYTlEPV
8sYg56LxnqZXlJ4GOnp5Oc0INWOHhDDsnGnPcFnKiD9FDbu+t7kvevEgE3bK5WEBiCFYVijfJT28
WkRRHCpy1myQpUxloZJqBPOOE11aOocR2eGIwkRt0+zEkQM5Csjuq1TGDK6bFjCfCNBoXPbPL3Hm
CV2HA6i0AREaTo8cDlEufCnQqLJLWL/mvoJt+pPr/9ixBJPl5NAbZ/HWG8RzUhwPGsaHQ7Ab0Tom
fMZVv4Wz5Rgh05vcC7NjJTFf197CCs1ZAkWxE6DhAUWUpq3JAVHyj6v6l5JJKE9eZU8BRUJCdupG
ft7yNGnpwQQmQkz4dOt5nIEW9e3e0LbmzP+6xZ2hdUyjd1yR3Qinwx0lpybG0IoAd2ey19dPMTLQ
ezVO3V3MAOkXugdmJEryqGs+feZVW9nspqNZmRsBbbRPmGmCOzVP2XohD8XgJioXUcTZ5vUGAcKE
FXwrHIqLuoYcAkXdC70FboB8G3DgdK7tRZi/ze5YeiUeMFnYDuGiKVgA3CclvWaG7DZU0Boxt8P8
CJPzkjSo8+FNwTMOv9kUKsOltRhSwksFgRK8DMrmknc36HwSbAFAskipYVSKOPmTNf9OhAUpGK9F
tDm2Dq6ris+uOqnEFZPUx3u6LCtnYxcZ3BO1zUk98V/PKVHkRrNKe9nJJC4//8kOrap+u0U6fBg6
SAXCsVFf9fw+zjf8WNu02PblFrv78n3i1KQnlz4BeHuYl+KOiYJDTd2l5ACtsaOWjDTS8DJ3GGGV
R4/IqpfxHDq9dmb8Gc6jp8vHhUcBNyUhB/QfE1W/E92Gw1jtPfzErzS01qLvdSaG6dZfm6I7YRtf
ALrxZlrISwcx2Sj1s7NGL603UOWAWZs4kKCpMeIwLRJb9B2+ELO/LooXRGuAy+N5YcpouvaScCIE
X4P86DtOfNjpD1o1NkkDvVC5VSRoJemFbKTQQg1HkHV9TNuPbI74oZCf3FMLK15kG/q2tPtmV7a7
XHmHbI4DoOsPvgFYBKLGiD0DLqbFEIl0Eho7VnUMOEzmtuURbZKkHjPMbl0GOuOMlQa0F6Hq4bDh
DxU5GC+MU5IjZgz3BxDzV/S9BmZO5Clx+9c2LH2hfD5rWJ8Sm3veSMga0Po5b3rgRscO93QQ79EX
yCxYYt61KubJgVp+5Mvw6RsUgYGnqrgxJrpR489Mv+hJaalJJhkxVJjpjmusJNbIxTTc7UjP1puf
YfgelQPsSIv6hCgB9Ns1gayF0w8oQ0kDOLTSt7oI8EavkbwyohCj+JxgEpYEDRLrgvksOtWlw2ut
FZ6ryVQzX3W3p4uKa3AXd0PY6+MmUVw+zWSPE9QfmBHkXj2O9jAQZDZ9FB3dM6Ebaqg5EUqCsSCm
01WILeqedY988DsF0ROMlH0fk/xbJrsI22V0KHmHSY0fmtw2jBtFeCee5dSr8d/6seIqJXRavpqM
KeYqR4th0PuUJrrQj2o6ZRKkZPbgPeacBNdPnM0uoJDVMqezcmWnl7dU3ywq5pQbRaBuN5i2ECqs
ppdFClZNSODNHwnoNX6RLDp2xQnIyEqJFi7XwRZCc1UKu7k317avf6Cc4empEHYyZULUk2CLCEwC
RkiNMONd/6ralWpeK2aHHMR+95cfssJ3i5z/oBML9c2MSWHUAfgx7qH76RAlP4aRPeHIOjhCbsS2
sgjvxfAtVaiY6ohVKBiFjvmY6nXyGS8Z1ZJtQurqsYyJ9XDS6fZ0hdKb+Vq1YKbSxO20z8oPHE0S
nS7A4SmOzxKV1BS8WvhTJL7DWShZTA3oBFDSWvx9TL7n4hHjihqIS5nnhLEL/1pulxq5VPbdhzVt
EmSDglE1xx3XNmnHz6xdWHCDo2O+lUgJsAqUIcFXxCciGW8Vn2WcDzBg6VSyjSiD3iyDiNhqhhAg
YXpkA79pjbxUMTYqS8Jx8ZyVnYerhknK5NXWWWnU8zyehILDhhW9FBY7PTaOcKpM/2D63WMsVX5G
bCkkRjlzl/8VsScqCBFmz06BzRhkCKqAYhJVJxEcY0tli8Z6SP8tcUYwoSr1A6hYA41UXHQJ4crG
BcmCKsAnXlq7Zlmh4JGHoDuiLxS5qL0Jy1qztzq8Ls6QeIujHloQ5RmrKKsizQX2BP7rfIelX+1Z
UEYc8t4MS5v7EO5+fNf7nyE8FRp2Qs1ghoYYvk3tDr1P3PPMBVupZPZfrKXB6+cJCOuJ8PAR66sT
RW5bsvcEvsQjSj2vPIRHgiN+BbPqm8+CbaDZuQXrNYyWHTfVm4YpWGh5dF1SvXHALnj+mCn1aaa2
HlhFCf9qbPodZMZ9yTvCnJMr+dse2MgmP+s23CUCQbGbksMiLrklFMkZJw6HaJYhzbyRP5dUT73G
woLyrQS8HlDyKYa20fWrFaPR5eireBBHokXSP4i/w5eSFm6SMZHomL/42brvGDlYBAYuJHw4dAzX
Y7J7YFfZ+lTReSKvkzf5PB7B3QtxtCv2MgQeCeRsKjUEcpX0HBl7M7KXKAaFqoTxK7IzknYkjuQS
XTiLzKWETjo2cr6to/obmVlHMVlRPKeL6MPE79qMEDREfVdOi2OmYD1h3FONKRL/f0/+EKRBJyxE
KHfLKIUw6Qmt8t3Kj7754dO+SgXb5b1IaBi8xOJEZWzmF62j1rLL6jMpaQ1jZO7xU+ea0pFn89tj
8ICCM6stC4mGOZ2IQtr/UbtflWCCDqxT2Y1PEYxdEOuuRAUiX6Pog2TU8kN0Hil93+jxD5nSlZ2j
H3O5YsvK1jJX+FaaNWK5dTZsyzOsTeG7S3GN242nH1P0eavgi4wNxR0+I4sQ+hUfJeJPIGWr8KBw
lu5Ymt1NNgloO9gRY6jCgPgT4sAm9VW8dTfEkDKYr03MgJVmmjNnzZxksGWsiPmOdZEJWobqHU2g
a/xiwFP2Jh/mqf6hJhAonh3xnSkpi3vKIVtiBrLGqW3uivf2Fw9JsDc37Wskh2qFwdenoOXaxNTN
lbte9OoAYHe64USfLsS4acu51umMvdYE7I74HZzpzTLdzGHZoONJt8WvwpG/F971pgY0xJ58hR98
JbnpDyyY5ArSv+Hvv2aF3XwyZlWdhFvlArAa2RGTHIepm/LTb9NzA8WbZDeUipqjBmu3PSh4Sneh
hPbMLVZHHBGyoyYrcYdPPXb7v96rGxv7LXnntvAevRGKyRVf3PDUzh/i+1hvG85Z+kaaPMqVD5YM
Fe6ob6vw1DeCJvIQAcFf6fHLXo1TW67Z4ln9SqBR5C2xV8Eb6h2ZaZGdCYRC2ay+xXFDsSZ9A9bh
X6UinFB3evatmg43IvXbLDnQa3g6In2f1CdQYMleRn2DbpQ7ldop+ZV6N+pA1nPE4oWWSUjZUNP3
eIiZGOCTaeJjVR0ijEg17ix0sXYzeLECSGzjjxuXHyLWj5J4y/XtI5XuvG+psel1eHRkg7gDA9hU
39ETo9xFweNo1QiII10PBDeAx3AJDePgWL5aShOYZz1mCYudqZKohFVCeusjbiFMXwjWddA1Wuho
NeydJdhaky9qBoumc1LSuicBFFHypkVfQtgS9dXw7k1nqwG6BzSrolINOAQvZg0TTR7htkDI4rsy
oQZ+SyrOTexCKqnDbPAazFQ6n5Cq7Lvs5Pa4XSI+IExS0I9PMXnHPkI5dGbLXzLGb1hBqD4a6XOq
MhjAwh7ndP+L/WpMvDg81Pkj/miHU4oNCcJBPd/aYgfNZozOc/1iI5fWKCdoy2e6Ijm/sFzIUgMd
MBOiO5RrhkKc12SUYs0zE5XUhFPFqLnS7jiDccBYLf4WTuH+Hx9bmn1Mml0nr3lgHEXRVDNiM0Lk
MirrExRvRVd5SijcBwzUWAv4aQqGFRlS87EmuqKwp5FvEY9O7Y2V5faRfCdm014OLnX4nJJdQ609
YbTwI9J1/J5llf+bo/Sxeu2hV8JkZ+2wZBLIMX7VculIPpYRKt8tO1C93Mw6UKNaEm0yVd3YHx6K
UR3RUeOWX0BvnG2MSxFz9vofVkcybCadVNstbiVFc6Ycnj/CRgr/ZMV5jIxsUaSa7Y9o7nmJW6YU
aEf9l+S/+uYuyqhFUOPdWcT0wH3lfZbyWutfI+kt5lHlww3ER0KeiLmrqD7jW28ei+GcUDNO2Xtm
kN/AKK3bW9kxUzZD8i9If+nMmfX2hMtD8qpOQccswbyIwV8tTG9uwWI94OthiD41bzgHkUODE19n
M4m2bPRCFwzh7CHWWIkV1kak6ck1h3UwQKfH0bJIbJJIRMcpSIWTgLPQReVklZZ+DoxxK8OHE2ZN
h8JpUr9xow2gx7dBolSMUHIgaxMo1b7aQCBl58+cr08XgHjDN0jVli3R66VQIwmz9P2o4baMSm2P
G8Me9L1FczXuOVsY4R9y48TwtBP2IyoQWVI3inY3Y/8DMKhXpvpDiTuOLdYFLbMSexQKhqi4Dxgu
oUXQU+qUEBow00y+RyRKZjVUeIVT3KGB05KmxDAOpaD1B4OtvyK/nPTzeibNUlybBJo6ItrVva2b
bkE9jfCZ5LKf+kOi1yOwyaa6jb6zd0oKfN/1RyCs6Yrx23yCdWsce5RcHdUaDnFsIr9Y0Nsf/VZ+
kjQ0HkvwT52T4+5lyFJtWc7K70z1BhkWFdX5mu+v92+IHHBJNz77GkKlNvgVfYYF/4Jn9b1WvpDu
JPC1f/TCHnWquJW8hwSicY+Qe6yvK3DydJ6TTcR16VJSY0TM7pVvI4hElo+LYw+RqdwE1QaPH8cM
yzl3Bkz1DvwknXbmpwpLKfyVMDxiJaS8izd674Ym4Hu096tIO2L3rtAXdeeJnkgHVGSJ2rFW1rnk
yvkv7zbMdFo3KthZp+n6lsa1nrk9tg+dPSmVhhtp5wlmJWf0YLwIqqHu2zKBRWfsQaUg7biddnK1
iQen8BlvcGt0JytFxGXHxnrq0Rl65gyJwe1mu0I25K91GJE1cVGIfrKgql7g5LrYoC8IsaFz8aiX
Xvi1DGpiLJLaW6DgNkc93UGfaJCrpj4FQV09iD5kfwXxS6s3aZvtq0VN1Fk52N2VwLJAr4OL2/nU
FyVf1ULm6IGVCoRdM57NLCAGAaLXZR/KEZHjMr/P4uRVOs8UK1cJtdqEQMUwyFQv4YyyiGOAx68v
nCDgBJ/M00z4GgJ/rOPoj+PLrKD3wsVTWUw6Zab9XF+m/iybkSWnwJNNV5W9T+NRontdkH9l073J
DTdTaTcRQfem46OV0wfUByelJ++ZcdzV1Hmm2Gv1jJsrffb0rud1ok3hgQfYxzb4s+wQXVEkEmYE
kCG95RQwieCKEIkTQVkp01aKIImQbZQUbyXPmbysgFGTieHfGH0rFhg+ZsRtQo5G/4OFp0WjoTV3
lcY0j6q9GBdOhh9J8R/AOkwkozGGuMRAD1KaikNEOIjAd1VS3ZrnsG8JpGZ9I/rFwU9KciQnaA4z
44Fl4/SIldmB+3TuxQx4E35wXKKBgoCvPiUithIxc2+5xnc4gg7z8W+2jIrpDxhgcZSyj0x3Paza
idqby7HpkXNRiZX047ziMev+IA5gOFH8x18TCHOLvLGu/q65nAakA/OYs+1H+QXevU/MNUseao1/
KuWdNvFpPgIw/6YKMxZK3isHsTHZrdasixhJdFuGz00359sulIEioxnDDi3CbsfALWW6EwBtjFRj
J9Ya7/d0LhYjD/V04M/XkF+pHlKP+aHNNPQSargtaphGIV9ezMygDI4yrgOTsIwSppqkESTA9I5k
5EF9luatNH8iZnJ2XuNaTJO9NfFaoGLtAjwWZe0yUkZYrZC7nOMDRV3wYWF9KKEPBUicCpYS6aiy
qMPvPuCCjqkv42BXhYnDW73Xo8jRFvOvjNg4ZGZOGFCh7caRoo7sCoOawRROM+Zmi1l6hyMTPhiK
n96RCt72VNjoSYlDsZDwiG9UWyl/CuWvEVHtj9JDaYhW4vgL/syIxASMxQozrIkTMbL+zZEBcnhp
TKCcdPfI6GGFvFJMnDo/KDN4xCjOkFofAbSOWPkKGYyWAZNZos6r6IOYk5UQfPGU+fVvonBWZUtO
AqXVuwuBMjE522MWFkvbAiqNIw+tLfEj6/DcYZnu9cAV8A4y8FiZjRww1iOew+i31VLcISkQJX8t
z6ktVA0rtn2NmVBITdeSHhGU2z7/CNl/Fd9VbqyF8U/lt2+4DDiAIq7ycJ7XKjU6GVk0da+8+ydo
uONZ6+R0nHG7AChNUqlQhWpbhUQMAy5NgStWqICEIIJH/FXo4V5lvVnMTFUENp8GzJjMsFNAd1Ww
DYbkqI0HBaf5DGOXJch2grfdLEvAxaIvunVh09yeqSmMproF0b4vdqoJic1na4z00WHg7fWs5uuG
T3ac6alJujR+JlwPhamtDB7hED3VxNp77NE5DVT1Ms71OQhtJaLPbAq34TqPKCjMPjkSZkhM5uKT
/iKvwwFgV3BLpTWSESkx1L0cidu0CmFb0WIOHGhmQlMh9rhIpH8B5TuJLm4INWBo5YOhXZVIWLLM
/YhCYNHSz15YsMxiS0anVn5hRq00Y9+izsDMEBEkVRuYPEy0vC2MWbGwbpoUa2t0BJg+DZZtZUz7
SHI43xF7MdUVmw+RQZceXTALjjwY/bbLb7G4iQkeXhttBE8GqbeeXH1VezUqZJO01jddi13ZGP7V
moLWOB8xZsjdZVowC8QG2OEknorY0lZWm7t5rUmrTprdNEZBSFIzAF7aw0mrfoUw27JkYXo3VM1a
yZCzzr6U2JYgJHYrER4yqrQ91dBhPOJBQh2bDxOzBM6yNu0eCQvTjV5h8CXtagX/gQ/rbNz6Hrut
ZohfUacg2lJTpGTnsUmMXVZ9NGPZM80YWY8JzV4hEJD1JERdk0oroTwO2zjfFZN/l8fwKw+qN1nD
yuOXEkwOwZMSiycodIhCZgnQW/9CQd9MRT7REZaAaFhEi+nyRiOCatXUTmdmlUQ+ugQzb9qk/50r
I3XSEPuabI6/Y1CykElY/KO3kUew4eQRSDVFfmMNFqzEAAtvaSBhwR8kim5Yj0x2rzRL+K0oqvXp
kbCmMNp2rUnf8XCqMOkLlJYoTvqWeE1qrBSDC7JOIkehs1jijyjvcacttF+8NOjkUBlSlRrJcWR5
jyT5QdCNYZ0XFYUl/wbWqUKjg7auGWkfDOJ2LfDN8g6gPXo4FC79irUgoikpxL96loxtEW3BaDLS
BWVJbVbOO+Z6VHZsJFsB4C6sX6TrhDkQXRI6KEh62vF5aV5RT4kDb/6ZEi3GKwPrcaFk8y6ecsyH
5QLCDgnukf5UcdOysa5YabYWTRrJugC/U/NdI3S0JQeg4BH43/mOSkTBwS6TplrdA6aRLRartrui
2BevJii5uNO82N9V+akeXWCjSvJdL/qkoXSXBE5bjC+CQDKCl6NXsbjHRAmnbgLczDouN5n8trSS
DNq5DkLta8jZ2ptI44+aoLxVFBw5ajRClLiKSvFTLFJUZLXuZr2JEqYXvhngYXVuCBQinaIG3uNh
MEMMGZnNb+tpJ5ZepcwEcL1EYQ9bzHwFI2VOpgINb6U+4+RDiO/AO7DfVCsXXohWAV1GOM7IStc/
wvJB2vekP5Zh3wx5gpTckoJnJCQ0srJtQ6LNzAkvNreY0ZgRh14NdcAJUL6bZgGZKFCOIp4uvyjw
9jaA/9/wOkbhRxX9q+LLqO8GevEKF4rxwW3lxWnoLb6tpEfNE9a2UG7r8RmjfhyRsffyYWC4q7Qf
pEysCNyp9eti8gwiT8II269dEAD3bDzn8yUpfxhXNwqzKjznIlGoMrDmY02GZfCPZbKuDecaMRyL
HX1vjhKqwvbTSJS/aahfViGir548Pf5NZ2An/BMIy3lUPSOJwEM06HMLm31nz9QO7fCuFrdxaQgW
SXOMpTekrSt864ZvGGKHfpybiDDYDmyPJLCzFcc5uenCj8gfW4xNLAX43ZPdzGcozzE3Zw9Nn6wS
L0R1BjEeGwjhpVgQIANqOPvJSDfKzm7GI7riUGntEWIJCA0fvbh2paI8xda5Su8JVOJ2GT+qDDND
4a1lCl5hI4RJaMH8QIwviD/47VIJKpAJ8p9TeFiGiCpmMYRB7Q3Tfg7WfJz+wuQhJ5cuuydzhNdN
s2X5UfOiV386Jg7hXEMfIFM++4nTV2+9BdJDlWsbfKivweuavLnapQYqHMbTwYxbqBdO1fIxCV46
/Or1p6rd5fIiLPFcJkw8ZR27VcXqPP6BCcN5YuyqTd084w6nvfDd4sGfQ5FzYu8TuiT/quCCu1cO
gTRNPnvOLRFNrooir6F9Vd7IH3dTkm6U+t4hOjAZrAI41pN9hKJA7/scIJwE7YCMEcKVkBjjp5m6
x1C4YGw2eJOblIH0Fi9OJRo7fAit+fDjk0AvyxZNjPmWfYYQfKdyWrm5KKB+hP4GYAs5OEKqiJxf
dj2YWwVUHtFXgTlKxJzR6h6D6rn4NPF8wlysWF/uTH+bET1DGG3NetqWA0fAVGTZEsL17AgxxcUx
biC/yJikY04N5i3APDIZktjjLwTMIijCjSlw9MKFElkp7pJ0lrpsw2GIISlv/Z1VbavsT6JzQ/GZ
fpCtNWZHg3ilZM+OcgrcKtkmlBy1F5PWMrIKUozvGXZDewiaW9D/2n7udXp094PdMLwS0dGri0LB
qPHygUEeXRxVzM3xxQp8VuNVmu+QdEJiMm1Z3Zd8U8ueSGLMH3F3ljylc7014fgJ0CGtNxVdWc7v
2GOUJA+5ULbWyHVZPiWsMApBCuaaQmOdItbvuMGB0IojgHt+c3YjU3lKJN6efcjHLZfvhvyvaW7y
MuZ2coou+f94A+GqCMF55QKmY1XCfgmcf1HslgYXMRmt0ezjlfeqaRsYj2m8TcSTxFrz3e1ZgPCx
hRFwzgClHGlRgGcFuO1B9zuYxVWK5EP1H1Pntdy2sqXhJ0JVA41GuBVzkEjlcIOyLLuRc376+UDP
nDM3rC1vB0oE0Gv9cUCuVamrzQ6HJc4bD11MuYG17sWTRtIg4rfQgcBmkiVkYYOGdNa/eJfSvw8q
cy8mDO4j/vFXnEcv5WvtbbzulGNhkFQX4mzvuvUgXgVBMg6Sb+prAGbFUbX3RveiJKlWh9anAJgn
GyL88E9FZHjKp+85WHFIq2IQHuIRUwAGhLSIHiP+LeOp8FF/R6tCsNAjxyp3rmA8PCzTbDAJUg+W
uXUhiY4tKBNQX52Rt1qs26bnoqKC49knUsZIkPj/rfn+mybAOwZXjM1+smCoSPWt0Pb5M6OHhCZE
eV1Iuku9AHIU9VfuJCyc2UgOMkBn52yRTQ7FlaBH9axAkfXsnVr4AToM+zzfpDzypHh24BlCygWC
IAJgdNY6zJAnBqul1VaUp86Oj2570tYFi45rXZv+lzGOdw2n+KYN2pM1GF8wZisQgfg3UkdcgvSS
QnN3/ZcMXivvISnRtFqQlHiesa1nxs4a1F2Kb8jI/U1N1gWq8Xs1PCsNOwex7CK/zx5D8ynvTkZz
8IKNaB5MsYVn8X5x9dXBJ5KC2iUB0iYf5Ohaj6lFqtKuK/Zpn+1Zm1FREn70GJZAtnxEd7Gz184d
7fPUBheoShSPPnkvNeW/XE5sgISy4nkSDhzOtu2u0fg4+BvyE9HfZ0ti6imzUCBug/IUia/SeEVD
VpabPrxUYLnjYWi3DgfItGOgIM9razYbatsz0kKH4m027k2upbhfIWA6uuWnT8pzHz3Bxh5bNpJ8
OI7G1mUi9u4Ameufxf1ZPw7V75ybPgCnhVMgdBt16AaCsjfP9hLoylxorULWLSwVVP/KexU+uc6+
7/YT+XXYiq0BSwkoDkkK9wWBBt5eHH3IoxeMOf0LqoeR4ENEjkSzeDvOhrvifjwsJSDdLuOki9Nz
HlGaiWhrl0N8tzt3Of/srVnuWvswy1eOvSY9VpjZishemeKP4YB8osBqN00BxI6agHk9tnfpZUKl
ZP5W02/xGv7k8oelaHhq1X2U7DgElus+OuTqg9MtfbbePATLMMTvQB8GWTTjCiXvxsnfGFzR4SfG
UxQ/dLSoe68pmNT4nX/ihTzxVr1wP3u72tgL+7IkVKCfsYjG6jcWlSA2CTfr0Pjgb52zR1Gy7CDw
0JARtBNSk6o2Wb1Sp+ZrqSMjXrxeL03LYLWduZGUIZVy4jkQNk87ZDN4rYpHTQwrmy/5HMVKPtj+
Xfg3O+DAQHH5Ls4ODTn1Ki/2xjtgjHoHbh+f9Wufrdk8JaH/8Cp8a9A2g7nDZESBM1YuHgC4VH2T
u2PbA0tbq+7G9QGBO/6GWDEe+ul6CU3YI7glhgtfjyTODeXGuMajjrWAwkD6XnK+2XAN20pKLjfC
svuQ6obQFt3gGjtIGK9TE+XVnX6X29kF6MRNdSr9A3K18jVYSiQ2eLfYqxreq3dXb2lSFH/WRr2h
T5uYCn/Hm8t5i5yLC4Kwzv5Wv2Iyj0sahVcoeOtDQDrltJlQA1M1dpfiSv7ZIpvRFJq+2u229XZZ
bZ0qgjuIwwa9ZBIlu24VnxuIFPsqvTv5bjw4hIg6KwIaYKE5wikxpfRCpBQC3VmvnbWdX7pHaMvq
j4eIQPBZIiq6i+H9eCzfQen4kFjr/nf5oqrleiaYBrHAH97QsuEHAE3LnJ9eZIyed7UFsjH5oXWr
5Ciu8otKRX47mhXxOSCKM4kDukuJYicHGBfvCu01PqkepAubU78jNourqTrW36YgPeWOpxw/KuZ5
cLAY82C2NjAVvHN+o8QlqnqVJbsOB41/NxHqSaYlcn0SDrkspgUsBCpCsrNq+y2USmUvGkiP+C29
d+enJUHZ25TYMchYKtf8MX9h8O+QVi4rChQMok94dTJ23Xf0zWreOm/gRIpy1F/RvY1r/AfdQFtt
cNa5IF8JZxBkMUws850ms+qxQhjdbWFIqqPzyTQPn5f9creI4ENYURiIpTw2GYn7Zk3CWXC3bp7c
j/iDw4bQmM/ltnipvmzYFzIeQM9iwpWxCRHEzFBNvRyyV5d9hI8Mbo0d8af44hMwu7+YZpYy1AgX
6w67W4r8B1caEqpPvCrhR/JHvutXAmHb54za2LsSsSpNqss6t9SKR8fY2YAJlPSN+mRDrzDa+RxS
PoM8+OWS9tEAd3CLY6ANVnczldfEIQGOsd7HvxmnIO/CD5Z9LAGk4pG+vBr4x3lQYePYmOiL+dTI
T4N0MDHlcx2h1LpLeHoA/3ONUlHzgWwIir7lpGNF+RlPoHIwuuUPIgdu+CdmoINv7zAEF+UWbMs1
NwhdhpgA77sF7F7xndPoQ9z78usEInL/+txVYC3dmk4bGpk9GiHQxVNcb9EjvTHsPXXXTrJBBSfK
LcqTGkOK/LUF+tTFZsnfdHahfeDdbT0ovWqrs7u4sPaS6gJ6I90Vz72pR810hcRr+g2ZALvF8Tau
iEDgOpvnh8DCV3E1sw+iOpDq2vTD8cEw+fTy0Mq9zs8JGajt+Bvrz99tnRK9DsfEADrL7yE7xu1z
VL8W/kTyEPw5JyMDVda+CIqxVzPJkmifEapNOj42qn6QtziGySQqGaXtZIfrqbT5IbdcNHC110an
2x7da8+44/qkxEHSj8E3wuGOPD0TU9w2z5lkwiOOH6O6eO23ooxUUsk8R+SBkf1V782lEbcBqEN1
1umDxJPstJ+dScxE+KJ7qi1KVPyMTOUh1le3JGgc2zZirootqZ2f6acCRV0S4jZJcA6HvxGqzbE9
JCZCXfByNVEY2zKm0dHkuiwduHLSAg34KEO4th7s3oyra4DoQOoWvU6TNrtOMCirliKIadv3HXfk
gBuUNBHZoIsiBqJohzWRHxHS4Q4MIi2XSLKHPLqYlNXQjWEBt0b+G9V2+Jd7hi6gPx77wnzG/emB
fOBRLxv1Xe4JSrWRAUEmNe6hAbpvpy8hf2OYhoEyUAbD7Hnty1BjYEVqOWhy+5Ins+vXwi44rtP+
p80p6w3G7iMcwX+0Ve6zvv9MG+TxVod8TUW7DOIqMUD07HlfeyWeLyZen/vBJnac97WEckxG/Chr
3K+RL38lE+otSVFlY2TnkEHLjSR0QUgkFC0HXCLFoxichwo1tVPgVWlSsbiBOb3kVz/9eEzcWVyv
5Ey4Xx3uS7VkBnDMFC02utgx13XbEAUz0E/bhGdDZo9uNTasMwNePpJn6qElJqUCxMvjvefEmPYC
0sizmEzscGAkL+PLPASXuvA7GoAJ74on/73ISo5ZixynDKYzybA4NAuUHpBS0Q4U0jGOuhKMN62M
Y+XbsMSqI+dPJ1jVfWbbKonFxXYybE9mZYFYkMWovPxT1gS4oI9MBY/zDGdgn05YNdCHdAoZCIbq
7BDHbAdDXetPb2R/QH0zOkFChrJDRIdA10QvQOgCCORCME9qLI91xtXQvWiH+69rUWvimHqrqoiA
Xtl+B7r8Q83FqanURydSplVkbFVsZoeZ2IvcmoijEd7eYveoB4oETee+s+Ve+umvuHqXU0DBsrFA
xACTXoUOQjNvgYQNzJYUfeQWF7ZrXRzT/oKNdLa1LLH8EjAQ1x4/ohC8A+xKb7RDvHoViWsVhAxB
AfE76Zw+Y1kYlLn3aPvxPQ4+n1u38ptqkxjiQoV0QPAjIfMlzI6heuy5sMNWXqxyl/ejU+ODQ71q
hCSrlLHDDmJu4PEdW8+XngijE+/p8huL5W8sAP/TwIw3PnAxBr7pO4jz30ERfMWT05ydjL7DiHAc
nMxTPbB1kD0AmCzwr8zjxZyiHwKqyTbrKuSR2t/5FluX55gNNweOCXKp4qH9VKb/HYzONaYEZOk4
AaT3mby4y8qh/OloFcbvVWnZI/pP361pWZIbAIAAdj21Hz3TYZjrhqvfMGdYBbKlSS+HM6nUHgdH
0bYgJfjROCN5kqHXhJBaihJf2hYl60KClhHC9JZwBaEROdVqqT4cygenESOl5/hrPRfeF4vTkxQU
1IOEAdUVJkyE7XSU1BIEZFq0bfua4yooyeMKIHjDg1DsUm1q/IyWYst3yOnRJH/qlL+tC/BbSh/l
SV7+DhqfChrJFugbJJP47UtvCgD0GorZBmKTeeTQjRXuYgTkw4yAW9cLu1yQuDqkv9vRXemp/ein
7MNqgndt2W+vVeb/SdOhfhC2ezEb/yNyc3QQMxPQkPQIX4LtVHr3LtwsdZboiTE57+Mi+KGR6Cuv
EMvTJWx3QDkWBZYOqiFRlTlKBdKEo/wjUyWtkXDEuYkO1HHGo87nx6g7FqO7G+Cca6gyMehqnSzf
buZQRGRH9qlNmPonZBCxQelG6T47dn0M+tXoMEF2mRi3qjhquwZIMhl1alCHIvV/AiL/Xa88hn+D
3LI2s00oScWEmuWKdCUFf4V2x43OGY70O6w2wUigR9SSIJJ7iAw8VWxVWTATUnURRN7vzseKdTDh
gnn4IR/1/OavUQSagXKcSUOPHpQk3sYrKoJ6vGqXdsV9DsQigDUEgbOz9Rra1Xns9K+YGsbeBonx
0PkRm47u1ak+ZA35yXPty5/ydSn7v1WPrUCfRc7zo0z/EJ2bGaBVtYkd3JJ4+OIs3domg7d25sdR
A+sOLRiT7H6NloWUo8zpXqYsLhIAotFQrJAoqUMCa4UOeby72tGaxm1G2+4H3mnvJ/WvYdgHdvwW
lVZHKAsiPsdusCJoQYcEwp1QoFZOMnwr2Id3KTyu2XI4Neqj97Ve83SiFAtuGkPsRL7NEpAYPivw
j72vKsZB5AJKYJsL8AvmJm3CCl150zLiioYVfTJQ9pp/I0ZUx2wx8sbOQ5khUjBsAkwjm2fUwEFO
NyrRNTat7qwEnmGumE1sqmc8tLXhu1CEoxc90SgG0bAyo1Sgbihkn+30g0+HrO1gIpeNY1MMr3E8
f6bV/OQNw1+TZrtsyM5daKOd4qFn1xy52kw//awoH4MA4fVsuwTrzPN6YOZ3rfE1zoxt56ATSG32
FldLde8oHuE+NxAnXLAEHGO8si1AcJyYXuaNd6ZCEljxqBzhQddCILEddXbyc4xviZjV8/KV7fes
UWUxHpvcBuUwNYQZ0ptp5gB3JZkJZYOO3gicnxAbptHLbFWKYNhpv1uae3khKbKIB3nRZbMr3M58
GYY6vXSife4jNZp0g4fNxesn8eSZiClTDNorX/n73onGT9Ukb532ir+R+qkrc+dmXFJ94QWPOU/a
XRvZYmVgppla07+PjcxbNlKHhEoeGhD1//fi9PZ9mfAot/wM9YxdEAGq0u/eX1LPW19/N96S7X+p
BMufr8zgKQuxsA6qin/15ENXYzi9UwZ/bzZg/U6FLscVAtluUZr+0Yqi18rvL4wvxamyfe+S15SG
cy9DKLoOl6Y5y4NuWaf6lG6fcJQYJ5mprDLCjQUl2eZJ7N5JSz9q4aBa6kuiVEs9LXP0dcx8DuOM
DBrt1+mjs3RHRTP9vCrvvy2A3ab0KYNqcLlOqnTQBRlg2MUwZ2QFZ/dmyKqxvIHZcEzikaHENslr
7PvTB0IdlJg0NZrzU5RwBCtvGK/RZNJG2EnnhAbRfohaC9h9SjVOOBWCWQa0pTETQ0Zbr03Qu09p
5P4Jajfatw4p+Hnfgka0vfhOHSd4MkIyDmAwUOgygT3ePjuK3q55GUj4APfP1E6Ek9mZhONhAYvb
0drNGWd5FSn/oqKXosnhUMdEZI9zPhqvpkd8fuZYmzbJSHdB8nWiKO8S2nN9LsepQRaIb3NoTeNt
5gGF8KHOz64s6DuIPEpsKCYWTTWtulqPG6Psh9XgFOBa3dL+URp9uvOqkma6lGyCLghooEry4zhn
L7Bc6VtRJ+NazzQzhKGRPUzFC3eUex+7rXvfpqC9xMQd655jsAxmjVKQF1cssoIkSbemWxcPzHHd
CkXkFkmQ+PboagrQdh39MkI2IiqOCZknW2dCB9KgQp4Guz4L+WQR//BcSybCUZAVWK50F9XPMmAd
Lu2n2xetF2DvbNwf/Mc0uk/ogr0B2CZ+G9Jh+nCGeNV4pjp5Yc9H7FhBs2044I8NvMHt4yHBzQLu
L/oEXNIT65K77JxOX1bvWK+qa99kIzeZgP4UvtzJLqyesp1RVUybYdxyYKiAGA0HgV6kTaqlxuAh
V1xSqs6PjUFeQNIxIHl9MPo0sJMDX8TqNDX8uKkBloYTX6x6iC+6LlqcpMs1J8em2JhDdsqw68u5
80mA6Z4cv/iLCIgjMshwWFTjFL5nibgiqJge88gFUjF873VxyfZjazJbGw+3TzUye0LpjeilN7r6
3HW9tzVmBCQNCsFzPQFQtvmB0eMX5o75dW6p7EjQeep89D8K/5vxtX/t8vE0KBVvwn4MTgMa2b4O
041NVwPsiQK9Wi6UELzCnMwMwB4cRzfYbkrLvK9RRmWN5e+CmR9MXPku4Ax9B2HZf7dDlf12Q/Wu
FyC0GmN84jiwqVxnuhmayxQyl6iRXagv3XmPSs7f2SLOue61qM+jnb77I56oJgdNZpVxttjeiqcY
EGxI2xfPssvnysIxbYfeeM17m6VYVAhj3DijtSb1Zx49mBTAT69ZCz+FXbu9x1tprV2jS/dWChwk
B+kiPTXpwLKtcz3W6nla/oWpHuHSbIucqAb6bXlpGbL2jTLeTddqTp5sEZMs/xVY00OT6BzEUaNo
kGiuCoumlnnEws8MTgyPBzsy1GF1TpmePB45+yH3CObrM0ZY9Gepr5hFpvFFy6ra+GjBt7GBQKgj
sznWtnhcYkjTXIJkLy+toq28lwhZIny5F8fgX6sgDWbN+i2HsHw1RqgPJetdR5b7eRImVdsIWl0n
n5/HJJoPtcObG9BXPVchcVCDzP8MwV/Bk/AJvUJ68hBW3SWSkIJG1r8ItFj5mSLFvwvlgzdPDfkn
9UvllaTZOY3xmfoafYM7XmGMfsWTrJFct8U2djVoY6yAo0M159umQNOThmVBAkqAgmV2871h9WxW
LrBTbdbqUEdUZM0BfTBVXcZXTkHxyPt/s7rJRNnSRbuSFfiR7YI2xyGXrKiRtZMWS76h7Gmf+j6K
4TZFmh1F1KCmLQNX0tPeG5uXmbDjxyRjajfbqNp7NSlOMkZC32WBpn1G9PdYzoJTXaEUdk0n3g5+
616Dsmh2BmP8XT9XtGFN8FSTmDMMkbUkVbmlfjjW2BozNwsebi9Jh+tSdrgHspquztu9kJZAzTPj
qfKD0+13GXZD7BQwTGWRUDub4KCmNJqn2wtmMwsWcDHHA7OHwnqNq0W2JBS10FAPRle8qZrhTeNm
OMROCB0aJfD1gsnNsrGb2LoziXGNUYzG5OpMqmFtDamjceZyqzzeXG+NDdbe8TkuvemsrPwo8mp4
TGqAzapon4JcFgczRFyXtD7HeYcguys3BI009LJG4UHL1PyGuwpjHb1Jx91r5Sskrkm3d/p4PGin
u1Yt1WmdX/8yZxg4pzsQeB4c5Eimio7+GJ6lD6UosRgj0rqGforPbOb7zFzvY+rvvcisyaJT9r8X
b8wfZdoSBigie8dK+Dm4oOeO55ufDXZDyzSm73mivVYptardXr7LJZdxLsrhnNV+/dYTLEw+WS/a
7KgsLGvu8qKH7DWMPNKxh9o/umR5HG//JVrhY3Ir0/0UkBOvO0TCYIP/XvKxhtFL0vCv51vzgydO
GDP3pi++5Nhh9iaVlTs2Mk5L+w8qYofGHl7qaXDOIG/A/sMCS6QzObT/eagwAtPulzpswnm/BD0Z
RH+Opjj+O0w8Qt/IrdxnwQyB5wV1fHJ1Am2jAbFIQWExi61enqzAlieib+Xp9qVO42hXWynYSF6e
1fIi0igFu4tQL4dZNyB1c+/7ssCAuCx8gVAeSRCgNMrrvXOMeHeTzwJ5l0PUNwJcY9wNNt5SIg3T
YqYsSZTjGWPSSOWMj3/N1R7qtLrD+08xSc/jemMQYus6CqQ+N9xHm/aA5QvwnfYp7PtmX+k+XpX2
eCh9tz3fhs9KUDqK2JklKOoXOD6j7HUZhYueH27ZPkWmSzUd8JMbNOQrzgW04phBQhdO/F54KfUj
zMk7kPO2RJzrCAIJS40Z9PalQST+oW+yS9nyJomKZaZYPjV2yv//8u/XsMQ6bYVJZBLEQg2kpzZj
up9n3K720GL9Xcammf3gnocb0yuUT9fbCP5soqMySSgnemzrVQJ/8ZZi5EN5c1Acy6/FOCyWIXUq
jO6qkX7u2qx03txMjqeUTrmzdrE19TC0IvX5ltMJHjHBhtp30dHrNFNwMYBWx1FOGGgQ/fDHy7vE
Q9yduYIDJml4ME0hNRwETN8ZKXUXo+z3bVU3l8QjjD21wwcK96yl20gcC4XO1m+fqnki8DqwaoQb
dX21qtSmOILocb4IeBIwFBlfVV40+1l0XIOoRD8LNznPVbmN2yDDY5fL10hRo+xY3iNqc5D4EC6n
V4RBha1HJVq+hMDJ2d+XhkeOgoV7XMh0fBYOBKFLresh1Hg2VTzYlyHFoqXbi+OnnGFeypEvicps
E6d7iZxuZ+SedR06hERmX5e7f08es+eqw2fXhuF9ooWxcqs22veZCaNlgKaoqjbug8E07g13CA5T
Wv9uG7YUnznipZsA4G3TS8+WMiwcw4rnkGDeSEJ9tCNSwYOjm0zx423iLCSJsiA7JpY81ueRT+52
YrtSNogIRsIySm+plOBb2lpm/wQSBJkSoI90Fr+imrADWeCAm7kK8JaIRuu9qdQpSgqkuXVKeSo6
6zh1zXM+S3I/U5vOzIHGw3L5knNvuvfhx4OapqiuI+YsXdLclZMNtIM5/jpM+ozokE7hoRAE8bR2
lpF1TpIKDSawneac4EOyIe/E6KeIK+T47TSQrO20ZLAsE79sZ0Hyefpj5VJfRI2X4fbBx6L9nQt1
sezGOIkoZMZ20CQiC50KfKIm8b9JUhGL4RT8CMZpccrevmHVIkO9PVr7/zxfrUB+9CJATVUx4heS
rOJZN4sxyyMbKTRPkakfuoqcsts84C7BWS44+bqNIvPspRPxDj7cptOLmB7Ouh62RhRdBWZ7Uzp7
apQLclzYRaoq/4tYVu8NZi8wksTeaZ1lfHqhWZzzZtxMBRk8+Vz//e8s2CWSgbDt3mKfrPUcZPAc
mCxdqVXJtd1a+NE7F1a1YJgIZjs4WTjrNr5Tw8y2fd9CPEB51pqVmg1r13A5H0fb89YKy46bKPzx
drr1VIsrKoZzCO2e8FWSq3ENim4XJfOFHbO7mimOnyLjYwjnkNVMKWrSLeMYTuEXEcKotLOofoyr
9MEfqYmLOIDX3eh9uNlihW7GB9vk5hvztP2SsOg9iRvM2OYLaQ/pY4wrDCi4DfyajIeupsuhng/x
jC7FDhwqcUyNwEHBbJLejVg5fCQz8VfI8ukFFbplaI49ebMDQXrIv01fy9eSVHdmKvqXC5N6HQUc
i6qE2iSwMRWZzBlF4IBnZxZ3RGFP49Vg4I4zxY0eMZHcSTMH/rQlpWwWU+oNtkCBDFJt3meuRJQN
3XOwvYGo4Ca0TnZim6eutTD6lVWyDYB6ltOfnSFsX+cgvKgEE8+/PwUq8TEmeX5tKv7fzCOVW62r
nHxfYYDHVsjbNj1067pT9gMQ5SoxUf0OQJerf+td2SFqvd3wM1ahIzDQIWp4gio7ctb/LvtGjms5
9eqYYJb4t1ATE8TyGWeH25nS8oPZFEsEqH2nR4xzpRUN1zpC/2hF/UecNYoDiyTKKTQJe7cem9Sj
cwhkkFV8RMKftiN9SGT5O8viH4qEKDyYJBYv6nx0PrmHjuPRtW314IdNeHWROnRGkD6Mk1s8mIZW
9h6pc3mkVWO8dww60P6NuPWcvEe6fv13O5MnQoRUQ8FzX9o0SVruK4YJ+k05qv8d6yYJ4WMs+p1h
GZQZp26GhMZFxANmRplz3RyBTc64Qop90zHo3tbysX+dU6JLx/6RE61+jNhG7s0pONoNNYhTZn/S
IRmS2jxwj9SNuk8VEua0J9FA29zjOqoP7jDDy5iYijXhIdZyBHlWT9UwhSeotOo7r0iOA/cbZHcg
H1gJBU/kxjrqaLbf1eKY8adDmacZebqGeTa7CKMiEbzkHiFbRX6AHIc/DKYA6Mx23Ldpe7otF0YW
nP+dS07ASI/zdzNWffc0laitb7+3scf3qY8BLJzBQ+oFo7ucy7cXv3dQ80y0GPip+/bfGcSabPif
WeHabm1x1gFPj8AjlPrf030uBnKA8nCiHpMnUeiYH2HY9c90tV//fXTWsLtNrf+dX2dbdBs1qqI+
Kxjc0e7EuVv+8ttLPTjsrktprOMk4xnVIlOdh6R4DssKvRm/RmKV3IdRek14Ll9APupN3MLU3qAI
2Xm4jAEdOMED3pwv4MntEY5ATpV1yFzmD6N0xc6OIsw4XXGp8yh7tAqdPOkW1Tm7spf2+ZtwGC/D
rG1Jde4Zph2YYgAiUmvFe15h3HC7HOurIb324E4QNiTMDfcRQTRTRgvyqPXp35AdV6QIT1yytTJe
jGJ2jqKo0jce+t4qGzWt6pUFV4LvYR9oONZmtj+DXhAvkVeBIAsmSw5O0kG8Vu19XEEwpFMtz1mJ
esKHOtokZvUU6u47hW27DBZWqsYxs6+mIaWqhm3LJvrfC1EdYuUv8Vb+V46fCQqUXegGMDIk0nGK
iPRUFc35ttl3qHhuQw6syrChXkjvTDw3+xlsZzF28bzMEgPARjN5O6p/qACBd6owKNldvhSWvKo+
nh606nocCJJA9KiRDyPZcQedN/5uLIrFYy7VqTXiixGBnFS68O9zz7SeHFE9l5Y3wBQzvAP/IO9U
YnhoqBCIeLCd9ZA/RQTXPYXIKOs5lOdC9JrC9obco4UpaBaNYrRIWmw7dO+ianSI9mHIr+cWBGhd
VDTJtKEDa0KOIQVx5a/bFc7kOpLhociZTBF9ZYtzcLlxwv6PLg372Sg1Un4VeRr1BXriDgpwfTvO
Z4eAFdJ0kk1R+ihFFiO+nQXO5nZdWsr/C/WNZ7+og32tMFwXlPterMA5OUTUkcle47jwUBu6dmMS
00iXkDGRb2lXPqyfrXrqRhmLcjXrw+1+tqca8fFS2humaXpQJEjNsc6P8TCIczihkSk95qAC99mh
Q+3t22hE/6HSpjvV28IkSEClI1S8HX7FpUzfLI06SdWpBTGP1ueGugaI76xJLy1P3tL3h/qHJ49/
hKyg00/CrzPyERWorW4FBj1+KObHVW5hLm612sipsx8MXfy2qqniKOBHQ6bhZc5VtUNHX+9M9vHT
Q4JC9wEwhueRvkqhpidbhbDo9eL/g6JelQonpX17iObDnGyMgZoGIOrxqprfoSHzfTuZaKwNJG41
nmZqNhG2t9V0yUC8MLHaLLymsL1tZFgJTSLZF8t89uQZ4jNJ0KKqzK2PM00IsRsG906rDrqS2Uve
oOgKumdY1adcUoLEnUrEJrkWT0L7aDhDo78P6354gA1+6h1z2rW3fysLRIuUX3i7MiE/uBUj8rAU
fXk2BAyGc5zF5B8i+p8XQKdb8J3bf3kWUq3Ycq56xI7AqoyJrbcwlunakptiRCw2e9TCsIZDOoBP
c+7yiHNlthdJ7q+HEW9bs6xXbTxS+wFMgpC9WgZCYxkI55ZviaqpcSCyXSy4FFjFcHf7jSp102sa
KUq8jC+3r7lnBqAhjbHzfw+wuuSGGCpQDrsIKYIPHFzNOFXKVdRVRK0oMEsbFXVRWigMq/ACiIr6
PYumqy1cYsaKllMTnBkPuqDa27PxBfiCLd8Sm15WCvMnW4dVeFhO/31oeeFtrQlpVCh86xxN9QLY
vdih1VyUomvV0mm/roz7kFHmb+oV30HLYMHA6e3GLqOt3fZx+DX0wzVDfvCFQ1w6b+9O9wWMI+Do
ZrD9Ghtiz4Na0JoqwupUDolJzluFuNvmrol59Fgt66ubby06q+/n1EPiNvnJmmxE9RzgkoRxu5s8
98fDYsd8JYju4ibeCTdsjzBiRG/pikZunz7424ARB1N2lmh0bxe1aAPxx15CN8LcPPU8V9hkEMzC
NHYHo2/ejCGbv404q5+qQqK2WBaizIvFsfG3Ra8WGlmhJVpkI4ad+2R1BP6OkeVXNQ3jg1+Nhx74
gIIBnG4e8MyaSbwg2rBTb2nCMF/77IGuXYq1CYq/cQJ6j2FY+p1XAji4NalbRR9XT1MUPPcj3ZDR
CF/hBQFJSH0NxE2ygl9lewIsxiuRFuVDF+T986Dkzhktc28up57Fc+XQuOoYu3zoAGjyWg4dRJDF
1C+7Ya2iW9HGa19X/i4nMYh2RhoeUBHcZXgAD1hwK+hZi94b2gOKPIouLmERZVF77JpgOrVbJysO
yODg6V88etvN7a9qOkRkbkQB7FSL+IFvBO918WXNPWhXwj+cc2IfI0t61yYqexr33A+Q3vS1hlkx
VByTbzuwLRDSyeiKY8RDDnmjQkYXJUtYhN3eQFCPMs6jgcCmCg9rnqENdapSq3iYHHpjctKyZZ+1
d7cfqeTSgxF3/la1abK7Q4hllFqynREJGSqaIP3/4e5MkiPH0u28FVpO3ghV6Jtnr8osSe8bdk4y
GDFxc5IeABytowdGmmgRGmukgWbaQe1EK9EHZ3g+whkZkRkBWUmVkZmWbPL6xcVt/nv+85+Tof1G
dohy1GAXz9Fh/SgJIN/mXqwWbqyznyrcjeMGHnmsg5fha6iEAcIaqj8THSiIUkj1rL3Lm/u8znGL
KdX5WlP1K0m3bkPIcfiip/JlqCOZe+hTFGYIxZrcALh5KEvDp6CraS+rSuurUUUGWjlKIi0UPMEt
zW/mWJzAcU0RaBW8YepCF9WIdj9kiKjiQqvNfFTlJkKs81hRUi3hOXvN3kT5aJAHanphGUKGhK4c
UjkZ2JMdwj8Tp2zL+ducqZ0p3jizuSjKqbG/9ptXdOyAiRlrrZyI5crTi9s6d3IsfYFO5+2XEuWF
TaRQRVtVsLXyVoY3iXNEbxGv0WOOFa3MH/bA2S2BxJrCPONcliThog4QEgqY07N9CnPWksX1dC+A
s7RXm7JEt7BoiohyFvwMWdLyfbjPyPkX2pzjTMFNRRamqoxwQS6TxhNBMqnAsdlMuE8oingZCy4O
qG2WIibYpwg9SvGtgFNfAtXDQlgvizWEcQxWVQTSS8huyAzqkaJOovakq9AnFskszQvFlueabqTI
IaDi7mU1bNi8kSac3/lVSnTxIBtsbJkGKV3PHedSpyS9IqweUBTjrDw/Yp+BKyztXuK9RiGbVu3G
xD5UjZjY/+EHx9mVmrgQQRwdS0kDQOBAD1fXXjALE2FW7KjQKFqaSiioz0KjcKUUmw+mLPiTkMpq
NoU1bnkmukuV6d0iNIHrs8kvSa1Z7S4LrmtPnpRe7D/uc22cGLqNOpxwTz019HIT++yyyRbsGyDp
zhOaJAAKxJqED9D51rhT7SKKGvfSDO26bF6jET6wVVibdabcGtHaHIcBKv0NetZeGH9yTeFqDUIG
YLZbhZLpPBl40KhUAKteg3cJCUOY5i8tPWWcaGuMC4VqRXWjODOU+NYKYNWL0b1uuojcW3o6MfDc
GFShFk9c7Epxj4Xx3uYQbEMWn9bwMSgAXe/BwYiJhX058RzI3rs4ImXcbqb7qHImepvKyIJqFgaW
SJiB4pCz17inaJY9tpxIQIUC1z2lmIcqd+4MBC6pWD/r27TNb6YRVdCxKC/E9uXU7Wva7cTPTpuX
O/xrL2cTtYDH4CX7jy6sSZwRqMhpJBUsS65U3r6sUIKB6rNOiGZqKqdBToK5rqRPvkkxCHBx/ajV
DhrcprG/OEyrOA7FS9gSoKE8ar037gTW+yVUq1mjQQkygz3SMVSoz5U2OYrnejkjKCZtZ1wWGiXd
RV6CwxWzojCdhVjEH/XGQVmujI2hIgKMZtleH1K1mS4PwV2BVPt1jhOfigL4KkLdfVIReYzceq8u
D0eKitvvyDbW8CZiecMQDffQBPJ9Ja0kHYp2yR0Wtq9gXQhIMwzTxqMkC2+FRaJXa2gYHoYDkKhJ
b6W4niiQixK/qD8VFnZw6Y7bRyoYkzwKpVkm6tfUajlLpYRedhiAKJWMVVBzuJt2NVqDvz3CmY+0
9MowIory2jNPhWK0sPwkI3NKfCOXD+paiVEQdrOZXJnAvsTVglibgwDawEUmZOlsnVK6qkXDUrbS
T7ZGLpNNhnIyXzGXdlDmYw3WvCasQfoOkV7tVBcqMNQgbDF7cHFMmlp8wHcTtFzaHL3kb0s6lrCi
C7w82kEpy5KtNYnqcpbLzo3YOONSlEXEKtcYvLvR/BWkaKiHMSsBowFQMVF10o+lZT+I9XOS7D5K
lY6mWnt3YCtfzwIfZ0PAKegiTa2NFeGlFDE1qCi3akyCnxDsn8uxkYyVDDm92I9vSt9DZgnCAdkV
B3Z5yyDYVY09Ry8ZBLclBgpu6t2pYfPBEaiYhj+RIKNRcu0vZe43h801X1pIMsC0RBFvvVc+WA2Q
BDO0FW5NSffOJcsQ4X5OBH8dbCDxQQotANP1aBN77hBk1ji39vurpArjDy07RDIsdXl4fwkC1oaC
8XejV9pYbW5FK2V35IDmesgWkgviyDSa9XXqScYtCCDNZmU0jjQUHGCFNfMStHTsNWgn7a0YLZiE
eqXUd9EgbiDPqg5Ez8MQihLxO9AzoCY1XmChlE5BTEXXnk1DUD0ElSzYBIoRVGQlsLnz6wZR37yx
rg07IDUUIUVUZDJCjWY0rI11PPUdAUntHAGtQ1ztmZQE4jvhDgVlHc705tkWFO/1ouft94NalYU7
R0XDVy4kc7w3ittgH5lXjqvjQx0g47R7SkKzXFp7B3OBBM4YgA9RGrxoxJ3rYGTbLiITuZnOnZiY
LAKxud5DJStEybmTZSI6SENLR4vUCQQuWPy+iGninv3FVHEdSWBt3mIlUS1Su3iKUxgYCB03812x
E+aKOM0VuRyRzBKp7WBQWhRQqDL/GvtGPnkQ6Wo+cNsDtsi5jkdO6Y/dlvNRUq3U5LvqydQfCYrM
u9qweQlr7cpdk3sSRSGZxGXBewVHwLEXEcgwMig7atc75Ay8BvFqWmsevl82vAMtN8d6g4RlXor1
aG0GEmzQOzn3gY892aPSHJUUQABTNwcRl260NAh4gX8oujjE+7ZJRb4uRdZVaEjhoFTArWxmtx1Y
pCxa5rqD8uu8TIDCQG1J9Eu2UYw0O3lwd1EzEUqKFmGszat6v567Tj7eqdGsgDqkTloKYyozx4um
sa7EKqKa0ytHeZug0OwsGdoSjHhrL2WTSPCuVY/Cw8NqUePiupTKai7jQz0SSxE1SpViA2dXjVKg
6ODigx1Q8K9lfnVj634GVQ4dd38vzuIyepJK279ykXBt7bYPMzrHKnmuheR4E+TdI1gcEyNqRy0t
ESpvoypAkFYSK5vuHbu8y/HZHSRp8clgBxiEXvUQukj71rIQDPxs12ol68nsMJUPB5kt+/Go4AZx
OCw8UED/AE5l+/zBF8yPTVPyQhRYYg8+qeA2aBEL2LbkE3DCas/KyNw1C0Wu51LcWA8x1rNQx0ZJ
Ta1Sm8k8AGSgix8OYGNjOdog0EIUFNY7ZAEcKR4CCLHjFhLsUtyxJiHVBkPPK6iVddhoD0mh0IPc
ZFaU01Y7C83kUKBhB8g6zZH80jPsLwS55CIdUCFqR/UnC/iGWrvR4eoi1HF0ke2JOw9bOjcW40o1
jNvMwN9NMOuLnZhcGvBfpuhqJQvsjNA1IWOwR2RQQ6fsnvsiRL72QpVmTEqrzKv54XWniuwPEJvU
VsLLzteg7IZI9ks6WAO2HCNDTNcTWad2yt9hcEToy/3MQqY5k01h4LsWbjRa9knC+HBgVr4+WMu5
NReVT0qj4+e+pqrLB6qYWTUFVapMrZmWiud7hXTHALUBD8pYi0eICGtZO5jxNb63Cw+69d43cJoI
3EnU0v4Ey+Jybbi47ygoStYAgaQ0inAuRFlynjs6d+TQer2maibl2sAZFODYBN+U969xfjEECIkT
Er8Cgh5QlsGPKxHxfDP2rmM3oTdGlE1Zl/WFqtkrjr99G0S480xrNqWCTngTCfFNXTn2pRJBu36F
PcI8QcVbKPeruozCkQPH6kEB999JMVlFx3EXarFbviZoPJWKUQGLxZ1oVjNnLa0RYTFBjTVlf8mU
26/SRGpTrNTDtW9KEt3yCgoRVbl2li6Kdf05KnFTqZGduLUq8V4LGvFDowtk4iGjF3lLZPTXG43A
rqj0YhkXZltpjIVIKcGAETTp0seYoyzuctidj02BM1EFWev8QH7hTdxZaFDy4Ro4UoVYnCxJ92YO
5EDKjeI9C3bfztUCJKAsTJOU+NJCgNurRZC29gQmwze2/F15VaZBDR+2Wt8BHsBgL62Bym0jOCB/
moT6g5tbr8EEeUVr6V2KEIpWJesBn9D4sVThMlEtQLBhyG0orCTZbYCajuxR4LYL4ZfnqaAh4mHt
Bm6j4MgB2j7yVEqL/drIZlGMCMXhyIRhiKKz4aAKI4rIVeLVs0YD11U+cJPKOSw8RCI0KAyuHTeT
MqvwSDCtB1coHyEyD2EFYFFWoSCwPvzWPtqrHHIEOPiYrByzvLdtZDaQsdFWO9e/8NubbZX7lO0a
aTWtQuGjUlC5HhKAQC7hgSpYcZMwpQKVPDiVEDrk9T0WaVGz3+PiIIpTs9qR3QNdgcXtXSFD5Cz9
xljFFOokVVXf1tJ+YXvY2Go57K04K5XRIQoOVSTtoIbiPgkq00Qbx3Zmsq0ibOIGqCnnZjEjhvG5
wE4FONN1O6szVD+QDdm3hKt0J1+KdqpP9yrIl25A+TicapmvXwqlfemSokUOPIAw3cZVie2QZymV
YZvRuApTAmjoyNZAED77On5mrtWk6A+WyNXp61nhw9dRRPUp2mv+NMxgTCs70X6MgxyIAh1DQbMe
9qrTzNboHKG6jkPQgThpEGMOuFS++GYrhQcafBcqwueSJK+eyjoSlgiz36RyE32IcsGbOWl6n1iU
R3qNrHzIYxPefpVRaSgq6Cy1YeohbDjsj4JFQrmJnGCoOabw4KUKSL7sjF8XtxKhHwP6v6SmhHrW
tYiWVpvZ2SsEf5aNnCrnrTcxVSh+h6sO/n8UZwWmBJ2e5/Nl1BYhaVqmS7lZgJBzmBveoF7jDXu4
+klysEl4hmkIQyhkeUqeVw/Eyt1/tODLni8BbKJbSOWQkjRKXV/DhsgXsBLelfLtTsqmSUI5OFKD
9YxVOWrMSl2ERGajw2RLEgMnnQKeWGPad6WEeAJiYVdZ5O0g1XAOyXbZjJo2Ox65+sthdPQEeNmH
MnOrlq1jrkYQeODHAu3Er0iQDtkWjj1OV4f9Ot1hvPyKeEeWS+JCy5R7WOzp+Q4LVSAX6TK1BWMK
Ha8AYKRuipq89s4Cyy6gmtoFgzJLayTuQ+wVZN9bVFWoTmREK6+gA9dDROPcuRdfJ4Kj3XoOWXQj
My8lOUNo1XhOQhmHtQq58yBBkKfUqQZ2LXNg1no9loPsxiXtMDlkYiGsTZP9jSVU12gq1p8Sd/+A
vNuCiCv+KMcx3ExPg7a9D7ipIaSUaN76nppD0vvVegZ+SCVWaeSztA5DYswoQSGYtIOFpXDQaMHj
mpox0fYXmQULZ18YlElQSzmK87j+RKF8UkCgXnvAHzvqA8dlUwg39g74MtKHaa4Jw1hZm2Q9MfVp
AlR0cylRr8ukoF4v3pOKIoqyb+I7Cw/7Odqs6nmhW4zpvq2IiVeKXQfPSk5pLMSWtjQajzc20t3s
MBUa7CXmukJqXmoq/6oCLsA3xF3s0xShigOGXzaOMAORxPxkHRQjHQzpy1EN0zO4aHitexQXKeg7
hA6c3wF0GAUOUExKOdGJiSDvkHlA1nLZIBUzE+0cWrUbrymxQGf4kBQBfIymzk4cZE5BGa6oP+qN
793Glra7xdLmpsXQg9qNEDvdr6eZ6TAOoYQ1lFJ8sJFPrQPner27EezAvcobKvp8D2sFV80mTRwr
F6YCncYynGJFhUhKAooKNV8i5j7M8tftjQQwDGYoMxwidxRjF9eCU01LT93dpG4yVPDvvDr8y4VR
mRmYvKZA48NAqJxRBh93VDVZPjONOJqWEYZHFtVHkCbrxeGeEe3XkzAS9kuyZdy5xJooPbDVqZqQ
NyzSwrmXsLyUILgUihyBWRGxabJgYT2WgVzUIUJ26tofU++oyAl63XuR4vlahUBQCMW4EOCeuymK
yqKxJ0dZtoUngeMFH5wwurZyx8OONx25Eqz52N0p916MyNO68mEXohttU6r6gSqCYLBXyeAElnnj
WiR4DoiSalnkbG0YRzCzuBgokNTttTitOZlpEf3nsKDkkyBRmLcq0JHr3IWFdK8aTToJXSgxF5BJ
g/o+KWz52ja1a2pCxAN1HxLSJaYwA09KldsKysWE1Otukilr4E844jGZryGXgGzgpIJ5a/sZbjZW
CcWLospzx0SYo1ZBcHLFCS/SQLceUmSJ8tYZMTXie90ypaUWKQrqv65hzEqvupHQ7bpMUKXNBMmG
7+OguSYD81kW4ucJ2WQQmqfarSihQVfigHFTGYXiX4hVQa1myImVIEWOaxlLx1Xi5Zdrm2HIszo1
HyyrtD+kWlwNuE1yrKaYOdZNg8p2lnLVpKJqGrB5c52AQJxYpN+wptntMUbe7+eSJy0jRcR6UKaY
EzO2Sdmg26rhcIXKvIUwfYCCbZtF2HGb8gxquTQZ/QIDATmA/eKOHVOgVlbUioXY2iZCowFht2p3
YMF9ZtERWVaOnw/UQK4Xr2vvQCOaZD4ZASuPnRu/gJAZch+8AJ5vUC1QqMiNRfG22q2dWZiHH7yw
cabr/e6Jp3FWUImy82InoV2iG/GDAd48rIQKXntBLCDmGUbI8o5SE7PWVnp67bcRX4zZ10ww8Zcs
E/fWxDaoPWu0QlQXkA3SG8MJkqEQuC8mFau3nPxkBxXRH6MFyrkaRut55ur1AKE28jQa/iRSETTc
HlLcItJ9M4deiMRU4zw6uyZ4Vq3oyXZVhkJvmdy1WOCPlAbJPN976mKXiXOpxLOEor7kySTVGzj+
Z8XbGx9UWCdauNO3Ri0+tBkHTB5Nbxq48Y2PdL99voRrX3CvYqBCmOYDKeEkoNIaeUl0Fi+kNidI
aY2Hu17TckOLBFA2g5kq+op1t97jzabEZC6b1NPnELf20yrxzQ9F6UFYVm3nk5gLwcySUHMvcgkf
jSJv+UqqhLSqGy3B0XeDQCSBzzrYYd+b3JmtcmmRBNJQreQCawPJGekqTlkJMvfrFJ26HAWEBfY7
YuHC13BKYIbXSWwaBhrYUkBtkF3cK2TP50pMHQQuytQAZ/ulW6yLKz91UasLheZL6JEIUEQPKTvq
nkBJMXwcU8+KphpIE05pbjTJZfiguSi7j3JpAkX5gbe0Crf5gGQxMCeRM9fzQdFWf5R2vtCzWCNt
TmmI55Etg7SzEg3KQyKIpHemJYazRAXvygpbhcASGUhzUpHSflUEQbgIPaoRuJpqDxEs0oGukmWs
o9JFKAZO0JrCctU0hC+91x11EbVXddmFzKlIvBiPC0vorkQ3N1cqvq2uw50oTLxHQfOqpYM1sCtT
06E4ZJptBZxfyVHbChy8+JJwLSDdyoI4XJ92eI5TBBMhNBO49lUlytWyIPOFF3uQLF5BiLW/8Q50
wkwzIrzz/LmaB8ok2iX5XDHHYp2Xw7RFH9mfFXLF+Su8jd4nMhRo1KQV4S1CV66Si1eaaj00pFAf
HMMs5xK1B9QwV1eJkOd3HmwjJLj2zQfbs5Bg4HcRleXuWNkCjM8U8o1lh1A2U2VENl/66LnAsXkg
Lmo7+9i0PMRSkaABoio6q4y0uKOCZZNBzxwafkoxvpYLD1WJcj0J99sC0xJo9pRXJZl8w0mP1UHk
k10PUvdGQKF0TRUW8zxPkCeM5OGaRgs9r2DtBFPvEHpIlosSdoLChmxYuysrSKh52fmP6Qt4W7X0
IWS84jBK41PWEkTaEnAAM5UsEqYSCbmBV1KD6MA3Hllt9Z9jaBGqKgUnkpfIyIva9i0HwxPhGIX8
6b661qn78j0fqziGT2tRuJ3sfRY9Kjsit5QGlV/fHhKVTeZal74ffST1Ui6E0iBZjp94oKGgWtTq
xXpd6FMfsu6UOnRcFJsJIAGYf0z2PCmCYnyAkBvsWIpcJBPoe4hIZVUxNnyjuogiD/XVKoyeS5RY
1okTPKzz9BHbjeZcK2TvemcK7pLiN/0CSW1NfbKR0wk53jC2wC/H3Cv7JeYw6cMuSa8dMYWX237l
ixjQKpU/U2t5P2RT9DmkEU4UInG1riLpHjpQNs7I5/mWFIwCF/l6Bze+mvQzFs7VPSZqG0tu1aFg
qqTFPUVCpNGDi8gqWZyU68Py8auxgHKKsl4z8hgMKxflbLeoBpi8DBChSceoRw/WHxFe2IFJn1eT
6OJJHbqT4FZxBvpn8LlrY6RN3GG0FC6DCwpE5/Fcnsbz8iPl2OuFN8bD4RzRsIE3iUdEAQOqzpZj
a4hK4VidmgvwpgGr7jw9Vy/UC2w3RzkdcJNzrFmQ7R/ZBLDUliNIhih0jT7gMHmWSPsHY74d1ZTN
X4g3HqZS6A5p5+6DuaxnqF4MOVnG7sgdyJNkKU8A7q/cK4qyBuXNegt/NJpTbHyB0+xcvozmCEtO
qmtKK6+gFLbpbSQdnKm2kq7wolZW9cy4QpLvDpeLqXFeX2jnCEbgW5ROuGdeWIN4WT9Rnnwd3zuf
4qWD2P/+vJ7XfKow/WxN87kzhkUwUs7FMVtu8azecLfOgDeQh9gDwZ17D9Fn70Gc2ZfJohyiqDWE
5TsqFtLIuW7T6LfCFXpyK+OqnqljayUgZIxZXrioRsWIMSBtjlBZZp37i+RRudotmqvmCg/XEfsc
+eJzrtdDiCs8kjNVx1SmLqg2vFFnUGsGyRQ9OLR2cMdt3HP/rhmRQrlSnhvcyYMhskt3rcOIdZ5/
plwooI/yjIrnKZWtY3+xHwqTiCcTRnhKk/RwkBylBA3RhnP1MnjShzjnjHQ+e3cRzNOZNI2GbS/2
w3oGCIY8HPTWQTVo+MOqerHnyfV6pizsuT2XFphjjTDpgzYB0PEgPKLYMcMmcGZPokvE5MbcekfV
SB2r44JhSAYx5ljxIBvxiUt96S+caTrEYulz22lx5txRITeqP0MZ2j8oz9IjwkfSo3u5f5Bn3iW1
2AN+eoH85oKKihueVR/nQxQQH42r9lsVzMdzpLa8jXUlPerjimEyrvSxeeNPi0E5bHC0iqfrMfAu
DXF8DrNByUTBieQiGTx455hF8U/7BQkL+vX6b47RUTps/7S/vGd0gOXPH0j7jKWpuvQfeWvCiFTn
wLwgrweB9mM0l661F+8DRcBza9KszPv1PWnQQTZwH6xV7Vzg77kwwH1ibIcvdC5j58wXwOYbjaYx
/rjgn/OXw9/mJcVsE+sleiLRsxQWZCOnUG7pqsnagIx90XZL5WlRP6d2hmDuOf9M4QTPxyXxc7ww
b4SV9CyssNpiVjBs0nPzGDwc/vDwy/YT2z8PL8bAHpXn4QVx+bnIH2gbA2beHI74pLlPr/R5MMol
Ba1/CQWofI83fFxotypw8RA8FtiyQPYlQcQ0C8wMl1Vq4jiiJkzuuT40L8whYfnEHOINMnxpV6Wh
ITd03nopIM5wzkPivniuX+7n+0m7FnOeLTifP6K1fJ4N1rxH8yZ4KD8Lq2X7KKz1BWKIN8Vj8Rgu
WGQsU7aglNzmYznDu563iZ3uDQ4l663DAhPHzZW0wuRgIa2aVcNOks6EScYn8W5G4hgNlCELYooc
wbU2NabopS2163yyvlQp+V8aA22qTXXcHwakiLUpvVaUc+PFWaZzKPdza+rf+8tyXk7wUBlRkjLC
NJ7BBFG8QNOYYSzGyU08C2c25UVQGxKq4/ICHmikXzaBXEylLF9JO7DYUjVhlyXGh72FAksS4oDZ
AGCilcA9gSMAZ5RSuMBwZvbL2V///h9/fa7+3d5G15GPdFWY/v0/+Po5iusECa/s5Mu/30UBfx/+
n99+p/t//H3pPgN4RZ+zb/7WeBtdboJtevpLbW9+a5lP/9K7wSbbdL4Yhpmb1Tf5Nqlvt2nuZ9/+
6etz8JhtQ9cRxfTIn5828Yd+6fC0v9vQ2fbQ6F0db//2yzP+FVnbP9uNwl++/Gj68rdfJMk4DP3r
yP/WpcPTfKsFf8ND5y80rYh/gYKtypouWoe/zF/OoAvZxx+rfzE1kB6u+69/KW9f9W8f+JUx+Pbj
HYf6pOOddr71AK+j0w6BYv3kCOjyXzSDy4Qkya+PKHVGQLD0v+iiYUmipP8/OgSyqv7kGCjWXzQw
c9AL/eThrb+Ikqmokqi9To/X+fZmMf3eGugso9/7pd8WCsiL/3JYR+42fbMYv/sLx2n2voE3y0Sx
REP8pfOr7cJ6bfw/F9rfnyFEuiHfOOwWb37QbmVvvoyet5vwO7/TWbOvu9ObFo7b0aHbX/ryZVDf
P0mn48N2X2CQjt+cuNtkkzw7EGrajezLU7db4t9++fVz4j5v3m4YTPTjl8et5csjv5lB32wyzPi0
7KRZCKYsw/98vnbL+pPtpm6nozIJv59rcZgnUbw9tnHYLQHnWNw/081L7r3O2a/B9nRgoWObP9n2
r3maJRv/ZBwM0fzJgVhF6B5+rc+KpFis958Zj6t2JXR7rCumCV3bVDUVQ29NQdfm5z7jmpOWgOLk
U1QOJYM9S6awz7DYAt+NUv6fZ2b6B2c3c2ZzMhF1UzFVGd0FFdxFMnWqVU4f5wc+aLlNI3zjNkH3
qQxZQ9fCbE9j5AYUTX8/p37kwza2k2yfjt1ulwJUfKP9Yxq8Hsvg6Hs3eX/ggy42ifv0xIw4u9xi
KpD4m/CFod8edqb2Y01VsUxFVi1FlgxRliyNeOL1x8ft6N3Hfm1b/O1web9ZdiOLP//zN719XR/H
jfbtVt09Djpb/f8Px0Jit2MedjZc6VsT4A8uH+5ZbtGd0fK7DebNC/6jzSabxvWPE+UQ9L07xf58
q+377BwPag9dRb8yCp66Q6D1MLLD53zzEiVvx0DvobujZBs+O2fj3N10Z4PRR+MbMFd2gLNp+m4j
ML61W//BaTHO65NeE6MfR+gr28kfbHYFfTYkfDq2dIgcvrkP/8GGrzfJxs43dbfhb50mf7ThbZJ3
G3134v755XGPM/dJZ+U+VsjDNtw2+dbvbD6cCMcH+L0X9887BtqY+V/wEPAxZu9uVNwi23Mhq3/v
Hbze1r99PbCj7qv97ov9fqPnUZaWp0u9j3aR/u7AKTLgx8+OwHme5OGLe2zocFr10OyFs3l52+b7
i8yfX+K32xgdAff5LPp8Rrh2RoGlHXU+5FvR2R/cnAbbIHpOwJuez77/eT3MwAu27iTqwmTf312+
Pwkp4Cdp2YlmNfE4WD++YC6Yb1z6zl6v6uFvY3RsuZ0/Wg9nxMUm3p49bJOXzrmm9XBQDHbuEzfM
zozXe4jPkNGIs7fDoPfQ2eE+32QR+57fBj3htnMK6T3sKUNKWpJus0YPQckwQ1827m7XRg+r845l
P96cRqxmD9HfePPUXYRmD69vjHNu55W9x0b+/Db4fiIg5XyceD+xsv/xv7Lt2cu/TYvITTqrTpJ6
mGjzbVh3huIrgNmfH4uF+3QaFSBk+/ODsQDvyJzO4SL1EU3S35NRUHs4bJeblw0a/8+bzoVL6uMY
WW5qTCq60+GbIMgfPGaXG39TdvZgqcXyOV1+Kp6j2ZNGe1jFSw7S5+fuZNB6WBLLDVe37BSPlPo4
jKjPb3fJfd59c3oPk+3SJRA/vqnDZbOPjf3Qave8kAzt+DE/vqu9bpbCuZumm/zY3KHX76HkP7/9
3BLmv3R2NVnsISZcbetnB4OUbSd8k8Ue3t4XcP1dokUWe5jQK+7K9qaDfMlSD0fTipxRsjlbbKOw
M59lqYeQYhUF75IYUg9b0Sp/2XRva30co3dR98ojKz2cdqt//PfoDHrDP/7HWYt/XSf/+J/hs9tN
RslKD2N9l4fuSb5CVnpYMHebsDndR+U20/6z58m9/W6Bqz1MaC7dHqDd2WiTdo4VWe1hyyOX6p5A
urLWwyAPATVA4Tvnq6z3MBqf3gX0st7DZPvkBk+bp7K7Y+g9DMTrHvp+ffcBQqOvdHZHZNTZRElK
/vxU/vWp3nbenSHLpqSIFjR0SydZ+JXE7emJ+M8DNWXyyj8Pa77tfxtTwEp4+61hG30eCR0dCPX4
k+M3v4Upnm99t+nOuh4m3UWUZpuz2xMiQy/r2j9bbfziNF9j9HCwjEEvthyvnRDpPfXidJp9H92a
ROFLm/s+LotDRCf2sEouGeBD2qPTMlPvp4+Sa6CAoDMQkvXdZr82O78xZ3tMJh8oMsfp/i+US/4q
H0j7/tT5572JV6rOv96ruGBBdC9PfURs42S7Ddv87XHFtluD1UM4sdxW7gkI0EdKe7WBk3t23d5w
tofoe9ne2qG0vu2//P35+f098z50s+3L2SpjT+5snAc+5vYnkZffEgNf4Zodzu7f30DpDHTs7z/A
b3Sdt0MD9glHx/xWGPra/j9xAbdQ5/EB/4W20s828LZLWNKZqz0stV+bbfK0cXfdhnu4Gv2aBORQ
O4dwD/jg+Sa0/c3LNnXeTky5h4FYwhhBh6PTbB8ddvLTl9ZDhHpOIrl7w1B66Cv50afopfvO+riC
rxL3bLEJvc5k6CN1wALv5nz6uNMT79pn8/Zfq19v304HqQ+8cRq+gKydADMUGBw/6MfhV1ruvjqp
D8hutom7W4MkfzeS/v7xMq8Tu25OtzNuyD8/DK807Hl0kmmlKuzn235FI77Sdg9Ler5pNp7zfkh6
WNeLTZecICk9oNvLzfMmerdE+iA0LluuyQnXXerj9k3G6sUtugGZpPdw1tHwpj5d031wEi63cRfj
l4weXl3LNnze+l8jX0pmL+1770IVHAl/fv1dw8t14xhyBnHmaxTdXjm+zVD/gxHvyg3tDerxXTRJ
6mF23Dkb9/SWJMs9rOu7zc59P9JAjcfB+fHD5G7jkm87tnMY5D4ijDvA+DYsPN3mUNs/ftaP9/m+
edp+ZTjUHkb6wd1mQErHPh7Go4+t7oqynqg4m6LLm8dnfz0bQkCKsvzLynz7cZImiz08yJcPnOfh
JnXAv/96dvxP92sfaqh9ZAdWMSQ/v/7aftNqjPZwMC/dlxd/ezbEuuftoKnGt1t/va1+P1z5Mmor
p/VApITlr2e//ecrgf3th1LvRn1ODwmxw6my4QXhvPa//8t/S71NvTkbJzVIDj2YQKIKNse31tkP
wQB0pQ8KzZ0LsVGAoNNlpRgyQqxiD3cuktjexjtO9/SvA3cTIXbIU91AlN108nWWoRmy0cOHDiLv
JWIA7zYe10i3ixNbhq5SZ3V8nz++Gc03mMm73rGhdsegBEHUERM/fu/HG7/eCL4rPDvuRkjT/Nje
m8/oAZ1fcdP+Sss97EGLTZw5J2HN69B89xD45wFLVDnDq/4XRJb8p9Nsfg+T51duudBI3s6f777b
72/DhyrYkztuD6uJJKLt5t3DvYcz6TxKwb8OOPNkmzRbO0J9rTMkcg/BJZ3fJHln+39fHf3nk374
yNpUbHa6q/TQ3cG2Bdk626Lew1hPE4ahm4fog383TLPT4mLEAn4fXf+DV42LZtvu3ceG2n27D/7d
yH2XjDF62K5HmyTafi1266PwbZRswuft25Ewe1jRY/eJwgnUCN423McFdIwWTJhu6067PeBh420S
bMJus32MAwm67uhaPWzDF0kEOakzfSG0HIfkx6OaSc4NPOkMgtQHVXIK1nGyOUh9UCWn2cbv9lbq
YRRm2+Rkgkl9pDdmXFsgmG87d3qpjxNosclOCrsxM/752bBwMyc/DU2kPmrbVn5UbLyTCaz2cLNY
uOzr2TbkutQtHsRpq4cByast+Zk86YblfcAby8h/YUyOfTxcJLQetjWQ3M1JHl/rYYlwMc66ne0D
pfgdXQqpD6ohSYnypLq7j6MZPbXTjc2Sjm/xxzfia5Rs8hNyudQHr+MWxOIkJ4yw1s93uF3Rp8lm
VIJ6aPiwa1L034EiZKmHs3kVw0Y59rBdccieHL/88Ve3KjZc6JKXY0uHhuU+hrjcvnQPD1nuYaqt
SjeDgXA6jeU+jrx7L2GIO8ElSj3HkfnxMf5C7pmTMHiJutfGPpLaD21BNPMOVeNOdIGj3c/3nR2Z
A2qLAPOxrcMM6eNWs4JI0j1U5T7KWwFYt20V+rKbjpA0qQ/9mNdsMbnMLWn5bu8lmNo9HFZzdCqL
zmhbFvWNfVSn/uO/tuvma1czQ1WQ5rNwQ1BMTaTu4/sf98+D1l5R+p+F1t72v13b/3f45hun3VPe
rp0+du2LOj7BcPqAoMcwCqAgJm7c6a/Yw7k45dreabSPKq5pmmy2nWKMg4bpz7Il6eu+09c+zq1Z
lLycDEEf29E8Lzdu1ultH/Uoiy0gb5fmir7f8WN+/CS8Ipw7tnK4NPRR8nODpl/SafW9SuCfBzRX
m/zFPfs12ZyeUd/U7PuDgN4KIePN2y7LfZCkvsQZbZ/PhoFLDvWE9iD3EIZ+ILl3dg45r9P9PmRF
Pm7J9Hda7QPpvYzOmHT/lp6dhowcc8cP+/EJPW4vVGer/OkFigI6np2lqMoo3f4f7q5lp20giv6K
lyB10RgI6aZSYoIiaCKUpEHqzkkMcXHiKrZBqOoH9R+648d67tgjPPY0oOQIKMsgNPaMZ+7cxznn
7v4MEDOntjsbxUHYO0b81p5mTj9LjB1ZjE5Yo5/D7qg7nHRPfjmyeZAQdWr7H2KVHw9BpWu4LRc9
mQ43S3CqU1a+v7sFOeyF6Dca1v5fuCDtdTY1v+zuW7KN9Yaim6pVdfz1FHRqPagKD/SP7Q9We3Wd
hZFJTmNgq+RtwaYz6l8Mr13Ebzr+AiwyY2iGWR/4tz4UEgoToJdW1pkBUfX8e9hHm31hJAq9yt5j
6IicxEswnU0takY+T49rF85iwD7Bf6rSqhjmG0zOOVhJmSkKwNDQ6MG5DMs7rsFA8ZzhlFS+H9oG
6MdsbzP6/lo48FVhFYa0mqRBEhG6MC74BsPtuUCJMI2FPWwE/S7DPckJbOdhmibKVg+C29C0TwyM
YP6UL9ms4tNS7CpyqeHcn6vXH8dTqHfrjaJuGkZBSkCm+fp42JdxYjOGLgMkkS/UJEQFG7xCScWI
VGJuFWoYZYb4VAcaRmGycCbh+jq0Gnn4XXo9tz94X0cbn0DwITsoDFWUz1wGCd4DUR20BL0Eaksx
MIMj3/S53GOCfQPiPHW6GbDQaVhB8DDgIPnuhIOULh5+R8HSSCYfMQrgagJ9H08wAz0IXTDID/kE
8lvA2cuRIvvlT3sAofgnwWqvF1eIjsa7JKNiy9aaUTCqbUjGX8XRjcUzbiLbD+bxp2YTufNWCw01
nqyVvd53t3W52DW0BDjyMQ+KZjSlBNhrNZDJyecI/v1lbISLDNPSASCqGoUSbraRaPDH1puTwT3s
xNltkFr2LyOJ68Xiy+ydB9C8WV3v27waho+hKmKS1IHhFel/23MY2BBpeWodm1BzO/PXcIwt34GR
nz4NvxsxFIORd4riuuR3tWSEKnhKj7saVXij+sIz09VFawfpxlcfn+HdgVmxtqx+60Df3tv7psW7
Kyau7FLxupG+yhtPCct8bgRELQLwCvG4UeVnlCN6AUAaxRKpOfRnJ/CJI/03YxLgHuy+cL34rlQt
1uOJh9xgBI06NFEs9JWjmj85Y4TY6M1cwXQy0DNn8QIwO1jyNnpMmzVDBrNSsB2SRhsGwZWxVAwJ
yHMQg6bw+c2BCWfDW6xRtkDK0nL2Ggz0/oUfLe+hDlpfdGkz+Oig1NpSPktzJtforYRC6Ky4+8iD
4M7x/MiC8WAAXwZhRfqXAXuZ+CsIumV67uqcMoLOAYSQzVEZN4os8LcALHiTgwEMip7A9hb/Ikxn
SBZYnTY0XSM8wP+B2odMwSL3zqHrRVVBZIJBh3+WgEZnp/EzhP/y+LsXRMhyf3DaCbJcCZrM5qk7
sTQwkKCietlqYfj/6IW3+0cZxzdA7Rs71WW46GOIS5hvy6i6jDPgLisvS9iZl/i88GPFxznNUnC2
9bqqxBaj+HIJV81yW7gMmHYtMHQZ5XNQvQGlrl9BwPsy0JeeCExIBl/bm/KSHyHhdHyMNoXoeIuC
+uHR0yDu10tD2Po47pqGKM9GLPpmkF35v7tlvVeidmbT0uzzHc7S0mn0ZWeZs3O9ci9m/QKbBHrR
gh2lCsNuMRRmhllSkdtxGZXM8cMfiIXfB+UzD0lQ/fNfPoxtn78MdMXWFFZ/FvWtikO6IX1Ya0pa
ns3bOOO21rBvbJblRbOYusJOziKE/Z//AgAA//8=</cx:binary>
              </cx:geoCache>
            </cx:geography>
          </cx:layoutPr>
        </cx:series>
        <cx:series layoutId="regionMap" hidden="1" uniqueId="{960A2CFA-6FEE-4072-96BA-53973CD98F34}" formatIdx="1">
          <cx:dataId val="1"/>
          <cx:layoutPr>
            <cx:geography cultureLanguage="en-US" cultureRegion="IN" attribution="Powered by Bing">
              <cx:geoCache provider="{E9337A44-BEBE-4D9F-B70C-5C5E7DAFC167}">
                <cx:binary>xHtpb9xItuVfMerz0BULgxHR6G5gIrjkqn31FyItydz34Prr56btqpbSetYbzAPGKKCUYpKXd4m7
nHP1z6fpH0/5y6H9NBV52f3jafrXH7Ex9T/+/LN7il+KQ/e5SJ7aqqu+mc9PVfFn9e1b8vTy53N7
GJMy+pMgbP/5FB9a8zL98e9/wtOil2pXPR1MUpWX/Us7X710fW6631x799Knp6ovzfH2CJ70rz/W
XXt4yf/49FKaxMw3c/3yrz/efOWPT3+ePugXoZ9yeC/TP8O9FH0WmNiEOUh+/yf++JRXZfTXZfuz
YNLmAv38R/8SfXYo4PaPX+f7yxyen9uXrvv08///ue/Nq//n10lX6R966+r4luvdd7X+fGvXf//z
5Beg6MlvXpn+1CofXTq1vD6Uh+fDX+r/v1veIZ8ZtwnGmPywLX5jeUs6nx3EJUbY+XH9xPQfv8/7
pv/rvhPT//XrU9Pr//3/3/S3ZWJenj9dm4N56f7nPEDlZ4Yo44g5J6aXnxEW1MaI/TgU/C+hP6L+
v/0+73vg5PYTR5xcPfXH7fX/hD/+62Pyd7JwD+bgfc8yr07K76/+dcRObv1dsvqRx9bP//oDY7Dy
37nr+Iif972Xaf6+4eXQGchi7LMjqBDcFtgR0mZwVsaX71fsz8ThthRwjMDVNiF/fCqr1sRwE/1M
JLIJYpQQ4jAHLnVVf7xE5GdbIodILB3sOFKSv5P6RZXPUVX+bYifnz+VfXFRJaXpQBN4UP3ja8f3
5ITBASbO8T8HS8EFg+tPhysoHMdv/68oHrqip/asudE9DrKr2h9Wy+xGtke/sQO6T76+Ms17Eu1f
JcKbEymwjagDVnkrsTZZFpKMtnrWg4sO7fmwjfbWS7Yr1pNXemUQktXvRcKROdGROhjZlEpHMMqd
Ex2LSlJsDXTSlew6r2krj7XWrWn4GR6Wev17YRj9Io3ZQmBJHY7o8ae3+rWGGMbHZdB2wB+oO63y
bbXuzy031B9I+tV3jGNbOlzaED/cgch67TtTRFNKLTbocI/92p9W0bp3QxXpxI3cXv1e2q9uY5xJ
IqEiQO4n9okRK4suXdTmkzaWva+5s26Lu99LwMdHvI3FtyKOfnwVi+Fkj/bMQYQdUL92RRBt8Yp7
y2bYDF6kndW4FR/Z8Gij38mEg/5aJhplmcYCZIovplKT26nsMnYH3bTu7BZu4nL3Ay2PT/ydROhq
Xks0I82RIc6gUdB7DvPNoJbYTZ9jnbrtVlzjRhfOFXJzOAofqis/EH68/srEPc4ZSaNi0oOP/WTb
BaOH3UZXuvxqPNsv3HGVrLE2ug5w+kEEvXcyuIMpo0wiym12onkYD3Y2hN/9O7m27gKxHv1unW+6
Dw48eS9YX0s6UZOEadxWpp70CDkGJOlw1Nio0CXeOGlHg4mDxsWa6qRXTazyoHLzy6JUFVIfHRz8
Xoi9ehnnmDBe2XxIW5JmA7xM580eritV+0VQe8lFaVIFltalTj8I618zHgNLO5JjwTkT6ET/sqAh
H1E7aRmSbZwUqhu8JHQUL6b178P5+KTTaH4l6bvPXykXMb6YbAHl5k2ywisbPOr4dfCRR/GvHnVA
DIN6yQVEkDwa+ZUcOZEhH0OoU2IvAuQdXRh59ZbvkU/c1JMXH57TX234VuLxjV5JHItlySNISOA2
1mvSqihSHZzRQhtlXbIvc6WozlI1r5oPwvedRPhW9EmujTtpJiidR9HJFfGqYKi97mHw0K4NEje7
t4N8jz9wJBW/Fq63Uk/Sbx3RrGlm0+qItpXt1m2YfbOHgqsKZk9FeNe4SVa2Kizi2c1bMz+EuBl3
mBSLtkRT1ZqGQ/fSpwuqFBZpt7hFJuurNlywx8fRkevZQX2tjCX7izavZh1TRh5jQewLGc/DOrfL
QzgidjZnxUTdpXAS34I+mKsSR3hVMafb2H0UqoamoycpyoIm4tM2r021bSUjhZqjsfRrm4W3ObXD
xyV2sso1A2XCZXaIcjVQ0xGvTvLigMzYbnMSjndDZuqVtTC07gy13F5IlHhSmsEtKQ2lQmU4u7LB
WZDxnK3GdIwvqkgU7jTaqVGYOIVforhbN2g2hyFm1sWUJRakWCHyLRER2gxjVe14JpygLHv7IZ8p
5ooVKLXc0S7SWCfYQkybuSWbso4GW81JPj2yYqrLbbLwtlJDnl7OzJkdv0WTwa41hdP4FZE28WBo
HlMdZmGeerXVLheoj8NqHXayxKsktfNZp7ItLwXDvZu2YYpUXLTLoqwsTgfIjQNLVG/l3FGNE1I9
xmORBGNrddF6mK20UXOZYo26cf6aoXyDQ7Ks57yJdc1lm+plmrsdicK5VUkxFncxckyplqK3bqwl
H7BKIhzqhrDSdvsQ1XurTuJDYqMQqQxl0wUuanxvTB5jFxcsoyqkRXObOgO8UdbYz3HBlkyFJYe3
ChOpWofSwetI0V0OlcV3xcI6X6RxfJa2BVaONfL7PKKznyaO8TtE5I3BTkMUi5OXIcqyWBnJ5x1t
0sg1NcajZmld+31blJ6gVnNjIiZ33IraqxzJ27kopKWcZpioStKw8UKcp5Mbj6Iu1wkhXKjOxHav
iNWVtc6GrsJuicJ21c3J9GIcw28maxDncVo5t6NJsCI4mR+rMs2ueVl3qnQGp1Cx4IOXZuEcoMZE
CjmpLsS4rJ3c+jY4daKG2ozaycrZHeCYbklaTS7JSeemU5W4A7KXNcRsrWoJHspEUbg8M8vepmA0
ROxQkcH+srB68qANz89TJ+y0tIrOk07M3SXNO5cUSa0yjJeVsKdLjGJ8JxKcuk1NlLNUVtCiLt3I
hCxeattMMcJyt7SjXPVDaWszJa2a895sxir60obWHNSxwds+7+nNMvFCybBEa1bSxe+stttUCyWq
DvPFFyMZFO5r66YyDQkkSotVHSGxrsHnrUtRWG9ZPmY+4hN2M5qCu0U/uWHayssqT8NKS0yy3bCE
S+LTrGv9PO5aVfd9SzVG7QznoO37TjWp0+WKl1H1WIbxfN/Y0LE3MaO3OSnq+6zp6aiNyEJvmGW7
R1205Gq0nM4t+qjwHShVflg6ZoNpNXsckyZ14RAugRQp3snIiIBOYbdfZhbGOmx4+CxqK8RqtvpE
MxahMyuaUacjyAE6iXPkGWeO1xwd0yaixtItrob7oSORP1hL5jdhSLddnEjoU8T1IJOKqZzGo62Q
lZdSFXYp8kB2lQkmbpzeRW05RjpnTbSNFyo2cZbWemzZ4ImoKTxj2sesrSC+2qR2o6GH8sbHwo1F
860qRXZe1BbWfSiJW4q0V7hO2KbnQ/NYp6Lc9WbCczCkJfNSGTcKEtesymjErQ7F6JQq4U5BLkmW
J4qn2beR223sybgsLN3BrFb7dTu27dlo9ykc9kqkuxbV6a1lFgjSjgyyfUni0PEgBVzgASqBWWbI
klZ319MiDxpjtWqxoTSXAiPdLTRTPOaliuuR6DbqIt1aeXfB2Iwv2hg6FEIStmNR3dUPQzzdsDIE
/4TIArwvE/2hTnlZ+SiZas1RfWAl7/2YW0uqad6h8Xmyh2rQBC91r4tomTaG4/lLWDh83yWQ2YKU
ThXoYoWt2SBkzWI9VUUWb4ZBcKuE890MYWCwGHLdjiKa3CnjkumUJfKqaGhZrIoOo2xW9jz34T2Z
7OJrKpJp1nMkrOUsj5h5xghxRyMzC+I6dYMXXeOquZFhQzcjk7TwEoysKznI4rwsl83vu713eyIA
DWyHU0xgiH/bE8Wo6cqeS+jCWtVHkEKrszz/Gi0fzEjvNnsw1WLhcCHE6cCe98yMBIGYwrqf+HVj
tr9X49dB03EI5gTbFEBM+b1jf9XadRQ1HEGx0rkZQY/7UE7uXH2gxEdCTvpHKBwNxBAogfGkQjt1
ZWxpq/nye1XeAXBAF8IZIeARB+ETl9RpJbq0yBY9B+ahXffBcZYj56M7rtON8H4v7dfZFRKbTR2K
JWIMMK23/iflklnDQhYN7ceT1dDLdM6v6yg/zE2+sTl5+b24d7v+1/KONn7lKDNXS1Q0BsEch/3h
OMjl18MKXwpovbGt7F3sfdT3/zrQvFXxpAuei3mGcppARvGKsz4YVq3X7+zVhwPNe932a9VOgIcQ
15lsclDNDoi2VLfn3nF0QtuPfPbuNPFa0snYDaVFAtwATlugL+La9HpyHT1th0Lh3G0qhR6oLlzL
/WgKfe8YO5hxwSmD4Q2dRksblVACQcXCurCjJ0avfx8e7z6fQ74jknIA3U5CvxzberLEiHQ9daqj
sUJZ88Eg/c7w7jgwdAI2KjGmgp24aejnIXPaCQFggjTyMs8etfQ6F5qgoLxljx+hBe/r9B95J84q
Qi7NuIBOUTrqTF6N48PvjYbfy+GvNTqxWjYts2Pz74Ene901Oq5VDMO0cKPOM40On4ib+aEnYJ74
yJrv5Y9Xsk+hkGKYJwD5WqRbd3CJjnUTCHeM16kfBSxYPLrAfNvfx14afKD1r1ip4wjMEKcAxjvy
1I+T3XDDK5hUyx3Rner3lpdpQC1c7KWbeP+BtCMa8RYVeSvtxItp1iRRX5QLHO5hF2v+1R48x+3c
Zh1uq1IJrvgbWvHix8N/IPtPVT23SRT/ZGz//vjv/V808Heq8T+/P3K+//l0Xr+U16Z9eTH7Q336
zSP58vdXQdxPMuZIebz58Av78l/wKz+o5f/i4n+TfGFQ117Z/x36JX/5VH37tD+Uf3Fh3zmYH/f9
YGEs+zNFXADZIoB1oARRgOV/0DBwSVAgPhCSVNiYMQJR+5OHYfZnG/MjL0IAyncoAUf+5GHgEoCY
0J5ACwGZgQDO/5eab7wFZPvPz695mLdVRxAsBGKYAbTlcExtfgyoV4UuYzKWaTjBdBaEQR8UwRI0
axN0HzQ+J+nspxxKEahpA7l02vk4TWY1ZTKHqvV7j/m5H7vkgnm9u3hkFbnLxStHvKPWSbL5Lg9z
JDAGqp5wQCTf6pWPDh/DHIUKTz6WavQsta+vwzXUnqXw4jO6mV0TlMFHpec9RV8L5iega9cNaYyO
ggXedFmuwrB3O3mXVS92vIr5Zd46gempx5fOFdVqsroP0e7v3dB/ssBP5QlUP/vIz0CwvFUehty4
Ehm8Q+mkKh2fiu6qER4xMOWXlYqyi0re2+HLIiJFxWXcPiTRsKa0ATgGev7xasYwVuFvw3AWmbO2
XkVDohb21NCtmc/a/mLqHrNs3TvXsr6fjXB5u2/qg13fh8ue2QBv3cJoTNhFUq563sPU92Kq21qe
T8gl5apsLlOz7dtQT9GZRdZW0d/M8W3klDrvm03vjJFy2lDlS7mVfe6l2FFOuR6br3n4LS/dxukV
rwaVF0zZA1fSvujEdUMfcRo992Hlw6TnJclDMxQethevDCc/sXsvdgrXpgAWprk7FZXb56tC3o9l
o+tuMwtXOrZmdGf6PSBiQStXxn4qnXVKHSXojRD3Uf1sF3uYi/xquRUL853hbm6vcH9fxVwjAegL
x4E1ndH4G15Ghcc1Z6kS6HbhZ85VU93V/WbO90UZKhj6PBwP/tINKgTUo8wXNREwQOxSGybwCJ6V
rQR80aIqghbJyjWqRr+oM1WzWGdklcpLMKKL7ReUzqqupm053qW20WUcHSlVDhs8pFa0zd00LnTc
1mpsgnGxVD54ixVti6VSI0CmXbZO8kYJeTG2PcAO91W64V2pOX3pk290Dr0J2IpluYjZxQLOCNOz
xgHsQPhi4gBQ090UPtv4TKa5QuhLzmfVEqPjEobedV3Y2zpcl1x4fR309VomAPnIdW6CotxPVXQx
Dqmq+ajTEM5mzTQv5rPZRponV7UzX1YNuxw68TK3FEbyyEumiyg8dABEd+xMjrZHZpiDD7a9N7Nz
nUduHVaJcvBaJNu82sLcqMZo3NS95TajV5aiUq0NlEQGo9cwK0CZzqMs6MBKDrbAD85Nwubrciiu
0AQhOue+sB2XyuZxqcKtiMpRV6z3AKtaTWi+tprci2PbtWzPFo+mA8SxiNQCvE/BkCoAvJH4bpEE
4veJtaXqy60T7UbDNUBMACqmzjbEgJ8N2hSPcelnNHEXHqre/pLaMWBw/pClui7Oa7tdZWJj0edY
7EyOrkzzmANXZgEsR6yzOX5ssaUXe5cnq2KAuCCJ6qqAmMqbl9CPw9wTrVETvXBEvbMWlw/tLgbe
KZ3vBG28ugHAP7IDy6kD3peg5KD4sCL1U9JGqm7SCwlfTsZC1cu9AdB9oFwRuhVsJ4fBGwT2ejve
prjSaUwUGjrNCoCD2y2embLyVHcM2n2ENI2u8mJUNpiVdw/MMbpquy3woW7ijKqcpIuyeh1h4EZ5
d8msWFUdAcIsVknONma4ZrJ5Gnp+Hpr4Kq8i3SSrWh6SrIVmfDkGKnUqncjR63EahFGlYeDXiPrD
ECuWbuYsKASAj/Oohom5k4B5BBsPRz3QcDdV5CdzCYnxJm/2CSBUY/0i6vbamksvnEO/MmmsHHYT
RvN5nAF1y87C9mroMx2Fd+HSKwTQkC0BBULTZh6cHQmboDJPrEJbNBfKDPe8CHUBJ84evyAUAep2
W/VfS/Itt2blRKu5fOka43ZVBTbGOiz2E74r8jXrzjryGDWLalPbX/g2XfoAt52fza0Wqa1xW62n
aQC8/kD6C1TGqmxu+2TUU9iq1NkN0aTLEcxZujj5alsXnbUa+EsuD7H1XOT3gFO7NiB3Q+zm2dcm
28QJdUuzr+peWc5VRc8X8zDF5yaiemDkvLKlApqhmTb2EXibmngTm2jHcgAD2LLui2SXCOkXc+qH
fFKU5odI3AMqpWm2I12qcxKt2x7QXClrlYbEZQv2s7D2Iqf/lmT9pGrTelPW+Sa3GjX0YA6B+3OS
tQV4KGQuqkquwzwB0nrKQrcc8L42c6wgYxxGVBY6K6HdT3nQW8B4hqMqSNPfOQiqmhVOTkCXlOma
zF8tCUxbLbrVONn7YTHz/VQ0iZ4mkQEsN5cXreS2H2cSiii1Cr3k7ZdwCFOVIPOtwUnmAwj33ERD
ruZFAoRrkbvc4aULIUmDfp4GjyY4dK2mH4GlKDZ0TPwY6g+Y1Czkdh5hAlpIgGDOA/hxQ+bibnFG
j3TXFSmvUIY8AucbAQpRn9XjLir9skxUZO+GHoIqvWgnCP3sW8avjLgfq7XdiVWcrvpwnZXdObYL
jfk9T9pA5DsMIGAekv1MCMTS+ZACvh49LXRDl0kDxXJTzvWG2udTwx5qsZ0I5MwGakxzKzIWMOwl
wLdYMCiC43LFcOQzalZxC9tA27G9xYmtFueQQLoJUaTGdEsn4kZyVrKOVSMeHYoAAjiLmOUP5fJs
z9dTbK8wL7SM1iaEIpRuQzhbBFqBHvRYqt1Y1QpeEPqJQHLp8eoZAGkCAZ2PtTaQ5KfeqCgsvLL4
yuQZHDGfILImrHDzfCuF8Xu2ovN5Th7YbCkLzkBML6v5qm3gDdkXgwqvj0oVjRDT9p6Ty/FYTS2V
Zb07Womm9V2VIKjHTGdJuefivmZCsRkBMxJUjtcWxdph8NN8AUcki7YVvivHNZ6A3I+4T/unrB91
n1WbVOwWczXIO4qg+QIqXjQ6QVLl7MFpNvVy0Re7qfQ7uTbTBiMYTjdzeDVVsCICPCIYO8v2fesR
lrhjfjMBGkB8Pp0htAsdus9sW/fWBHM8oKUCa9h48vre0bDuClD6jhkKVfaQpbZqrMTrywu7LS7y
bPKSCFaTUvDmA1CRXwae3bfDrqb3MyeAd3crnOMggr2J7qyPA6dIXdimAu5qXZqLnohMCWtdb4vk
toq+tgMYMgl1nHzr7HgXIcCW5dcadg+KVFfLrqlvquUpBpxb7HAKabuuoRAfZDsBxzUr2m2rFho1
yLYxMlBAN1DOyXTWZLaSkKHzXQhhV/Sji3iQ41JZza6eTcCylxlcGLZoW9u1kqXYkApiaq7diazD
Zl8nN4jG2iKQe/suWNKXiuQrFiU6SVcJRBf10ukaWVuoz6uxJXru/FD2ruk73VW5LsZOCfE1c87t
5ZF2XywZKVN+TZYwoDPwEeixLWGpoh/WJbT9jbhzsnOcx6poNqGzrnqiMmgI7fGuM6lnlsSj5JbW
KfAfTyaM1VS4UWSrAkyVdxDMwPglR2PDUO+2+CspEPjMuLUlPSfsg7J23DmL9vORQZruqXVWp4E0
iRYSeKbmBqdndbZ2nEWN8oVElWJ01qZ6kPY9FbfIrJC8SPqdQQ8luYs64JGKfRXt4fLSNUrmvTtV
QVo+NvW6TG8x3prlUQx3dec7MSB6EF8IlTparurIB8JBh84eSMCwuSYSiKpsXSBXLq2XVgUwqaPm
kGkX6McRry4bItSUZ2dWb8Me0qqIzhx6PlU3YvnSh7ZKpl5llRcbOIvNk90/Yr7G5jpzVih5MEm7
iQlks7M2BApclFCSE21HmR5tpFo0qlAI16JXSWx7Xb4bxy+ZWUuaQDeGdhkcuFpkbpYk2hlvbai1
BCk6zyohz3RKtyXqVc5hxAAih3SlwkumTYSgrAudNM92FAc0gsRW7qMxc48KxPgCMvRgNhkdVTw3
qmj9xS4UyZ5h9chNCVSf2to0XASMZduaRfsmHc8s6IwbhiAlLC7wUNuxSreWgOaHJ5CyQrBTokfo
EhidlAXbilnrN33mhnCYsjLVk+XodjjE/bk93/Merdr0DiwzmUNefbWSdePcRbhyaTu6JTBHYWUg
JTyarF+PC9SN6Smn7pBtp3H2aglTlx92cM6jq6655lDy8DZbxiDBFVT4dQ6zGQuDeeR6nnGQw0DS
RwATJjegjGoH6tb9qsshWcM3kphcUfbcD7BwJCyohoFxVkBEnZX4vsyhchLjOfRYN+iySlnsTwsy
kMI7r1r4GhyWT52ecadicG8Gqyf2g+GDassZKC6kc0cE9nAk4otNT8CZtj9FN86whaUNNdnQAFlq
gca+QEdG/2BDSa1Wy4Q1K2M/F6uIfg1Bq4nseftgZ81H4/dxzfJ0+AbcAUv4AwGAb05XoFLYMoUt
ChoqGxCVAnZo4GDND6NL3Hk1S/f3OMdbrufHpC+wQLBxBcAKLPm+nfSrosV5ODKY9HmqKqdVrXDj
+Pn3Qk6A/J9SAL0UjElY1DhuEr8GiXCcwPQETLLqovu+P/T4Kg1XuBWQQCZVmUNoXSWwxlGEQAZl
u8bZiRqOFIAfv3+P77tWJ6YlGPZo4Q2OrNMpqDMWKC5DE1kKXtSPptwNzQvjGUwSmZ9E51EuNV92
GKJejqXuYO92ukKy99ocBheibbZNAQ2KDkvVKItg1y6JquLIy+gN/DUINPVXHXSw9j4rr2dYL+Ct
n8lHYPEULC0k5TkpLTXhRKfUVllaqYXEZ/2wxfZhLApI3t2+HKSm1UVet0DZuySyPFiAhnEoDuKa
bZ3lPmWQHeblUTbXZfHkQG/AI1/CCGPDS/cjwGPVRRpfk8JoJ4K6k9zVZjeEKzFet2UIGygucR64
uCTLI+pq37BLVJ7N4Ptu/srEmRxuSsOUSGHkXgl2L4drCTmJW3uatjBBEWVnt/189Xu/vAX2v4fH
a7ecQl5z0k+VaMEtbfE4JiuGDk13OU0fIelvGYqfYo5/fwD0L4SAfbLfHE5zOQ5cQhR62Hd04oUu
PRt0D0h6G+QalqvXv9frhOL8SyKXhBKbCnIKjla16WRGQbHjAqWjcz954dpRxDcBLB58CB2SXzMH
wQz2VCVwxI5zqmAtoxYglPgorlzDoqo3rZonRwFQqWOvuP9AuXfyFMHAjh1xX4lhK/btoW7DpLLh
QFlq1KO3uB0Qc7A+4B8X4T/aK3wHZAZRsAIvESSRXzbvDZtz2CwAO/ZQW/vlQca3x8qaj4ti/SOt
nkIr/L9PjGBECBIMu/AMfnyrXVWVS8SaxFLpACtkjb84SFm1/3sbkrdc6o8AgdAnCLglh8PfS7yV
krN2cRIMNiT73qP+GACftE9dukpdSz/xSzjPsGYL+FmjPt61fTc8IedL5gD9DljvyYEoTBSa3AB2
jwLnMlp1gdk61z/iJfk/7H3JkqS6lu2vPHtzXQMkBJrSON6Gh0eT0UywaDLoGyGBgK9/y889ryoz
b9ZNq2lZ2TGLQR4LxwFJe+/VxeZP9PTvgG0HZ78LCT5gZe7+Amzrho+A99c0mDZLrG9lkp0anIEh
qONtCRGA+wcI/7cPFzXUZrDiYaT7lWXV9apSr8KZ6CQ5FOtp2EftjsUyIRDCQksUoU88DbEHCXV7
+iN5/ZvNCE6GgaoA7uuCRvj51UIY6TUZxwLCkC2CNaqjNWjfWWAiBjHsn2jC3+wQmG4EaEJcUoAs
/PlqQ2m8qqMlNuPy2jG0XWcMuGO2n81rXt+aPxlTfvcyYbNzrv4NNCr/snQ8aXhDCa5n30/PfN9v
sliEqFo6tjZd9B+r52+W7ife6UcW70dS738oS0jBzP3XDq1gHMb2s/iRHrz+wt8OLfhMQQwy4YEC
dDzQNf+fGoTXCvYo0MWeawn4hq42rL+ZQeKAULxab9CJWYyjK8PR9jc1CEaRcXiKBNpOhv+ujOJ/
gxukznWR/2fD5XLfwxfDBvTx04Et81qSf2AHoVgsiAXgYwGpdxFDlUWmYOl5hohkgRZ6ojhfq8J7
TsW0JL63dAdp2iaCIgPs/jRO52qBlK/xreuM76Tth2d0/urSHlpMr8K07UoXxEvf00tGsi5epTXu
ppkAzpxNtms6AG1OO1VHu0+9g1+u/RpKOqunyVQ0XmYMxPnYAKFzrNUXQZlNyx3VQ75dmazuRDkM
H/jh7vJmgpgeOraDmSB+C+sO0uV5VsBCa7/pH12eYS90tihqAJsfFkSyoyiS3rAoB/J9yNKuv1SA
/LYCukOce2P6hn6vhVtnHb45o/TbaKpbOgZ5ZTlJ5oxglbzBA6ItgaGLlaT3nQB0WKRawhMxVHvI
E+vAwYgTjdOCPlRAeGgFaSft09RLSwWs7kGywcQ3rxFULga/15kUeLwWRyjtvCd/nXIoj9sV/TAU
oTVQiiL7qFevi5smQ09YOBOnO7ECGKJ9Pj/xoVBJJurhcfKAApUp8SO1lvYbcAH1DectGnpdWBe/
zmxI7NKaxd14nZ94Cu1AZjnlGQQRbcOrCPw1XVYfgHi74KFQbvxwBk6ZBrzGhODrMT20QlgOxMbo
i4eyICbw+WiHKhXlGna2tQZOw0HlFROr9yNb02dit9WO+gIcgMC1qQvIdsjK9jDYY3rJPFCJpZ3R
SBA32+QShW8prPW18BV5LAqityvAxmkdD9wduy/ly2bfaahYrU6333rc7WZZ0jmSrqIxXSg/9HAd
7DJHjedWW/QOIkYZTSsGfOKJDrYkrvRFE9pHlSHpwaqyPLKznJl4wr5oInuW4r5lXR6zsshepe0V
QLYbaoAS5uxq09DY+AAQcqAiphwiVXY0mVNrPVFrhv5pqD1yMbZ2a0wY+fhNQv1PN86gFBTnLvS9
4DNKEH7LRIttpQodFoOQMsiJXBPoodHaVIPfa9SotARloWjFN67y82+VdAceNDnxDoSt7ZMevOGz
1yOmbV11JpSecl+vNLEXWfUKdXo+kPmZr4O1aeqUnSdPsXEnOsx5pKnawB3qQqK/Z97et7tlDmQ1
DSc2ZcvG5R3aG9+vlqQh1XrQNMsuAG7zcG4H/Q174bZLXWi055YNt8IevAe7yLqHyeu9Z1ZodcPz
popMmdJoKTI3pmYm945k/cmHUhtmJWs9uBO1Nmzo6xefdcW7gbUDsvpl/RiNUyQe5JZPHVwWG5XT
qyCdpvix9Pd+MflPwsmW19yDCwKUeX9ZOUa9SXkysee5lhHRnahDWDj14yw0jyZd2ThkdJmQtrRu
YOCQe54z98vtPHtL5l6+8aIHHpkqK7aVxR+UkfbbNOr1FkfKBAzMmzYdMJfATe1pQxsNk+Q4QD68
2u2r4Ck+XhpS4XF2/W7xSb5x3XZ5N7VXXEaeyxpGlblNOBuLl8Ja1CXNUpCUcMxmweIL/yK9BsQN
kXPiZrm66fy8jbu5t885TKABtYCUdP7o7200cq88HbxQ1fkMOXTGlrillhvY3koOOp/bvZ+V9eM6
9f5+GCUNxlqCNoSN9qipUjCPtHPkOWLcwi0MNWQ5sgO3Jnmc12o+zzPHGsWhmWJlGsafV+Xy+6Zg
zq53+5zeMTEzOxbNNFW7rLcznDej7EWYmR6k2JQ5Jdm0OfVUoNdKZw8d1FJT4uu1O2vbriDWgKck
HTd4hP1w0vMERmgtfRo3U9XHuQcWh5K8+aeK6n+blf97VZ/9181K+NZ//z/fvg+f33/sV66/87eW
yXH+wV3f4RAzOSBPbIZW5m8tk+P+gyIuAxOeA3kubEoACf7uWGzvH/CTo4eAAgq/im7+PxoWGxIo
C1iOoGhaPHyi+9/qV35Wv0Flh1lMYEKB5Rr+dMy1P7crcF3kg6Wcd+zvCHiUglfPit2DFTdxed9G
Xai3cEfvFLADETPMEGkX5NshLF+du+x+3DlboEbb/I+2UEBUPzVSf30zYUEif9Vb4Rn9OqpZXs59
PquPJfc3DJiwJYdn17C7psue7Hretpm9x24XHbaXkbFuhpMFfw76lJ3tz/E8+LuuquLF/rKKz8qH
9aKAiqkCvdm8Z/29ydf7vsnAdPbQkzhN9dSRdFOBi4fTy7x46NQC1KlwQQntnAKuucc26yNnhYkh
Z4HuOej3+hMN4gtdhsfOPeQKTc8EBx4Y8+KmcIrNUj6bkYJ2nqKiSU9z/ywb6IRa4d7z4VxzGnTw
hBU0aLp73j14Apia3K6OCHWfkO7ZXx59BXtVB3pq7VHJPltaB8Ps43Bab0hr3+ue1JtBNW++7G7m
q2ck00k1VFFLmp3VFZuut6Kx7EIbipGh7GGMlEGK49JyisNAScinIoLW7aYbRnjEwPPMGbQzXlS2
SzwvTZKNr64/Jh7/krzFySFPNLe2ueoh8zg47OxAesrr6SxAIuUADC3ZhS5MrNMAu9niRYueUcv6
sFPpEbzeUS/FnfG/Z+19no7hOLfx3Nmf0H88FP2FuG9UulFPbTj0nio0kbN9Nzh+XPtAyjh6XTt0
irvaZVuvLdEl2KgX3pFDvLlogQpNkr6xT8WovaDGkT0sX/2wnSREMsVrP301QDttdTPxckPFpcnM
dihePHB1+dAnRtfgFfDubDdaGhSUFhgSyxPH+m6lVQBeeBFtQr3pu64ryHfWiDSQV8BSKL1HlGPQ
KBW45S9tXvrspRCPtlucPBtyJFvcpB2EYwU4tGmF26ZaDq3m1z48qGo/gAX4pIv8IsW6XdgRQL8J
IJC9ccQcE3SdxfxsN3vZrCDF5MYa1ueKjdFAgMiXkGfwrHkXbQ67CvuErAGKFFxjscWrIPbZL7p9
Mc/7qTF7AkMfSITDZC7CfbbE61AVeZjrNfQNOUpRPGbSDlrzULefNRxCizXs/Xp4Wr0xglVuN9jq
MKMZDhzoTxqNjsa3bw36XHh1suJ27m+Ye26kShTngSng3GyzixlJ3Bl4xjwZVd4W9oegE1lsVW88
80O/O/QQnsBBG5hOn9zC3U6ul5AaXErph+B67vK5idlgXb9NvHZZ4KX8pfE+52KKaMlDgxeubP3c
zkMo0yH0cCbMhn/5DXsQ2YdR5o35aFb8JpyHAt46JzBptVOEx8Jatvbkb1bbPVs1D9OCPXami0nj
xRY1Gw2hALhDuPy2naRH33c3fv9lYeWZnnzi2nrAqbQxY3MnxnzrVxxGLXbOxHhXZ2I3i69mbpD/
tHDsdzihRXrW4L4pywI7L0EcPVQQqaTz0TP70eShlTfBuNwubE6cbr11/CGsQfgai216C6K9dMbr
dLGCsyDPoMm2aTQCXMr7JSRwYRrYL83yjcoiGtS469GEW30e1r4dGBDcxHuGKXsLL+8tIZEt5id3
ye70ApFC2kATmC74WI41Je9GusMYHXVwJdZNGudlfuIW2dSt7sPGniLDzL5t7D8Yln4BdK6l6KcD
/wov/TA5p/Ams2nWH+XO3dBtlZgN20Cyl/xQn38jc0Up/mE+v5aVa2VFbeUAOQX91RbVDOiOVGF/
sPa27adQ5dclA6sx3GD5n3SlP2MB/7yW78KIAFs/jG1/YQU/3NFMCxT3cn3vlhEaJgRWrG4Ey2Hw
7+8IHcS/3JGPtBoBpbwDK+31jn+4Sj6WYwvjxVvtv9f1OV3pVgiIZrS7WaqTa/SfENzfPEHcC0AT
33WQ1XJtdn68XtnQSpLBfXedIaboLtMcc4sLXmbGcH6T4hSpDrC8GilOynd2AhRKWa/J3HcnSXjE
azsYqjaCUxkEUHdKQfsOow1384cHwnms7sbhbmXdH742tX9B769vHuikQykD9svx1X/+3jWmhMFz
rLdmabdVmcOCCDUH1Ermc4Tfli9lQkW2HTO9HyxnwU5sMZlflPXqtFCVgYVd8jVeejh6l2/XOVI3
7z3VoS/f0/o5nw6+/SKQGKEsKACgQrXla9tdmIIEF/XcPXP5UVsy0mbeZN23atlNE/atOyZqvhuQ
V9DImyU9cMb2PZUyRLzcQ9kNj61icVMuh6IB1TzWm8nmG3t0Nm7rhjWmgH6F+GMkG1ZUocq8YF38
uPLAuy+PtkJ9H2GzhYCik31UNsUeI0k0Vh+tqRJixbJ3N2Zo9kWab11IDu0cis0u4N1jaeU7N7u1
Vb6B0DSBEztJARfJvkk8b5eDdbbcAlJcP8SXxZgMv0QxF2Eu/V2GUCIb7B9OjqypIXaYwpW+AzoJ
5NR+zOrWmS+0NdGk8p3tfWZqhsCVBGywofkDxbE+uZV/GqyPsWs3aZoFKblFoA5gkTaQ9rEc/bid
asgcCrntjRuUOnnW/qdexWEBTDDfLpUbL1264Y4JLCSGlCm2X4o4PtgwIYZmMBNCexeNg4zc3Em8
yg0U7PV1G+bEjWtok69CByp3BTQd2oKYpEa701XwWYuIGfCRa3aW2V1vvdnrh9fjtjMRETXtJuDB
nZggLbIgQsmex05OaBfnjQYEJPOvYuWR0w8bSOR2YMLDtUnGxg0Lm4cV42FPsjvY/begfg7dQl5q
QjeMF7uxKLZ13ca5/x1KwAQ5SHosD2UjNgYqrhKARS9jCkTM0iIqCjcaZqjJcsRgjOeC3l61ah7U
ETP6JKsXm6lnYeH5G9U3oUu+l/7TAJo2W79K4Sayg3+qX985PK6FqEI/z/aNdRix1OrxUxRZ2K86
amo3qdL3DMsA5YU227nVKEokWfDmHdJHeV1ESsPdb1eDwLlgoJSp7xvHrFu9XnUlYJu16AFfiHht
FNoFHmdQb1QcqEeq4rHwbmt/PhtrfoaWfi9LGaoFtdkaD2O7V54VZFAJ+UiKcftx1w1iP3MouKYv
Odn37Wwd9WragLUSraTaDspCX/W9IdfR+inz5Y1yQVFMObaeG1irHXGYwk1WvhILalCrbjZUsyfu
QffdjP3WECcErBiZYXU2vOe3uT9DlqXYI1lUiDXxPk7q3lnGDbVunWLYjqM4oCeHIgkkOsSVA3Ej
5kJh38lIWcuOdCYuy/R1Tfs6kODdQn5V8s5W+tBW6qPsgUX9+zLxK/d1Pf9Au6HGCtAzvmX9cv5p
gkQykar3KzNLo3LDP714DteQxn3Skz9d7TenLa7m/lVkUWt/FR5A+tOmPlHvYx4OuxZBZeJtDsdj
F/Wgpv79nf3Ccv/zxnBfGJeRG+b/OilW0OCONlfvDRRgnptGphJ/upvf1FjKLIhGMIrCfQQD0U81
j86DbFWp3k1ohVfitzznqOSwIRxYZG2sKIfYIVBYCUs0/4nU+9dBGESpzxkFoW654lcpCVVwd08i
+1qhbe/oIcPhVE8OllSJKCpLHCyMXcNMoWHto8ngvOsKxaOVsIg736e6fqrMDFl6p6F847dwAt/7
OYaLlj0QBYYXuqDJpihu8nZZ5B96OgAaeDL/yYf81QOBC0T8JLJf4H7+VdtDW29I+SLfxWQCNawB
LdwTTJNfTS9g8JvmtwyxHDjD0lvB8reyLx55qY+g4ON8VklVqp2B+fxULfpb60xpXNnsNmvYx7hs
tXc7+zkiNARETx1UutXySCcngT0MUQ0qbIQ4O7XacQ30a22jmlQhFx9avo7us8mnXTVwDJsA4vgA
GHTJQp0j1QtIMiUPmhfhwKqgXOfEtJ+ygOi0RJCHQdYNgeyxsxOu7CSVdxlEYGU27hvch1Og+tp8
p80SimI4AHGOh8qLRPlW2Jesqw9UZ+da0ICw7+P4Yka+ZTbGMrruAADfrS0OtdUeN36l3+dU7jKe
7VwuDw3OyKl0UQ4gkrP3YsmfhLscO1rvEIfx0XfmQDRU4k2DE88r9GGBKp3k/NA1EPpBc1kAC/H6
JwIZvOk4UnpS+Z1gIuE4VAGf73zd7MjUJDr1I+6TeHL7eO3FDXOy2LEkSgscMu7HCuiQGwVJGCSk
LrYBBiMLiEBhj69TumkN5OvogTKQQhaWKFCAppv3lSnRC7wMDI4c6NJsDL/OLHe5kxYBTfUlzd1N
WV5HdcwhbnuyYQAIahIhYPZhEuJ2KGcs0od6FWGpzFEgXqaWn7MRIWRWwVLpZOrc41J4wbWUejj4
rfS48q1fd6HvPFUN1NIeJAfsHjr87bRcZ2+dOA7bkPbJKPAS43UKqrZrNgcqf9cFSdiiHrLqMRsw
Ercf4/xsZSN8GV3SDdUUMzadG215G7N4KHrmTiruRGIui1DapReuCINAywul71crh7NZlhOOkHBh
wybtGwh/PzOItcFUhMS2dgTuAL8CENEZ8kXoY562d3WJgm/1RzMhd8fR96OhlwJGJ4yb17J2zZK4
LdEhMdj50wz8SZofJm7uUqp2bQ9xwQTGJ0UiBppbNgrYAo6yOqfOJ2nfU3nw1gyeEViSmk9THQ3s
S7DyyOVs/L2aP/I0DbOaht0iQwHlqpoqpPHQby7FMrSmRCmVB46TgUZDcQNMcqOXpIXQCPFFG4Fu
hHnvulx3MhcR9BZgD2FcRsUszJtOv+fOGOXEClwx3PClwRCNUbcslRuOZQM9M4TrocG/r2V3yVty
N+PFcaYZlCnCiet0uuctehoErHwb3eqIvJ7NOEOneeJkX7gfiJEIeX7jaIx3UORWGdnyAdVdwrxS
zrfEhv1BnPLlwlZMLhm8W4+iqkO78BIOXqNh33gKN9H01HvefsRU35DitKbinNew1WXTJUNUkCDf
JNJgusI/skwcyxwglzWXt6wmcb6+LW7zYPMJEUvZAE9Jg2ylpnip/QoYq7SeDKc66uyCXuTESNRz
qUE9VTvPLp/MwC9g/yKKnpSv/QtQjl0rMTxJdmxQTo0/ffer8qWorBabnziRdOwhZn0BhRdiVCBD
tiKNTlrAzrTU61amsJy5OoCT/PLvK++vgpNr6YXX1qeYPD33XwNCwbJJ0muJuoj4rVv3vMRXn/gI
UU8aWaBGIjkF1UuFjMviaTj9aZb/TeEHcg49lo1QVoFggZ+r8mgse5kz+W7RLGyRMbFM4x+mxl91
nNcbxCfbiNLEaAjj8C+XKDt0UsQb34svLLh+18Q+TIppWOiI0bDcWls/NHsQX39Stv2FQ/xSNwEZ
QPllcXiXXesXMY0AG+948/xeAZi/uu9HswVbG5W4/NbRURUWoK2QqhP7B2vrRdCKP/t38H7kFz+m
oftYVoEAjvmHRug3iAZyvq/qKSSECDR3Pz9xLMexbRfz7k0Hqz6QOmHp7t8vqd+1qVe+5MpFeNeW
65dWK7vGdIHyf2dJ/3BNX+ye13AI8PDD9O5PT/lfFxCDokfY6BlhGHd+hTJUvjILNNn7SjQqx8G2
/pj4In53CaS9CAe9G5CgX/Emx2/bBra9t5Hu22oNWMkfS/LO6++zQkZbDs+jAs3izrD5wU7pjIG4
OtroSWX3bXuN+wJ4YGQEth+WjXrfyxrDCD3BNx5X7qflZMdysO6b8ZAZL0o9djtP3sVlVcI91D4Y
GXqG0LMRmETqbzFbl8WR6PRGYwbkHnpl52Vy5Imn1WNTH+x2v8LSJ7ohsDtrO7rq6CJsuM4rxJvV
36s+PVmE7mSvLvYsNjWB/W+isaW+eagFFNLmvj/OU2Lju9QpjtjPhLtHB+D1evLhy1zZl1WjfVMA
y5tbjE6xlUJf4UN/W6xxY74g5ghtZ9h6mJunAmu/Oy3uvkQgWOacFZyhI0WVXY49oHQfgH3mLnHX
f6bls999X/UK21ET1CUPSgUTDrw2rRWKft0AFQLYkSesghtgQRAkGALikxCQquGoXKb+mLPp6DJy
mVe24cMIXmhE+EMTquHYeG8w9zkVhmvSxAuVe+0Dm6yRpSjqTVd+KW02ooaTgeaJRx+9/I62l8y5
z0S7Xb0LASECIC3orQLEURn5+rWaMBd6bdiSOmJzFWI2C1ZzlEUeKEAeODvr/jZzbyuIPjWIOTbA
/V+lAe12yiPflrSPrsobRzY7CpajevYytK9YH60d9P4N8sXQz2ShJdoQH3/TQfnMAPhoZXZLN8PD
3G60sUOChb/Y39NswLeAPHA4V+1+sB+GNY1dmLRSSKlRwjN3gPdvOtnAk13gd2WF0Dk5hM2M6F2Y
7tIstjXsAnMBumQn9GHq75VTxXC1xRAenPx6gVH1ybJHPDGkHk+vA/xe+C4ZxB6S7GCBXlpkCFv3
Cnb6dc7ioawiwaxD0TrxuCIPoMT6wA5ZYOfS9hC4ZA5y+4osUggrhoRysnUY/Ew4G63mY/XMppzB
xby2fb6zxK5kkKTLj873wzKDNVLHk9ZXBQCCaKx4nGXiolVv/TGsVidsqlu/hM0XyW4KxFaZwbjy
4iMZoPa8QI4felKB3TwNwzuTMIWNgOIED9GJYZc8EbwbqneTC9NpXm3tmcCE+646DyScHej8iIg1
AAkQZzqoyT4UTDBCdx70+KuJ+IKEoeaBSB3aLQE8A/4fVhTCsHLA/clsRaDZvgDTRya2G/23lCOq
obtHWmdQMwx/OYyUgrzoPIcbBslf6sqL2UHKvyEPbOvgSPEaJDb32xzewtVRQSpAidKDR19X73Mk
6d4GmOUgHVHA0dPabeKREi6RcT7Ktcc7EN8lKS81c2+v+8x2+w0CJXc5EbeMb/EM+zXfl5CGoYGL
p+nCFkSwNbDdwZ/fSyTdGQVTaR153bOt3gdikrzZZYOGvRZ6KP3mCASF9gp+iJODuWI08HtjoXZY
fQVGkSs3SZYFAXNy0xgTp5UTtxmA1GJnyINxbiA9MQbSOZ/DAaQQeYbaIZ/XaguB1nZYIRLrYF+j
TQBOPFTTywJFLnLStrIE0dorLCLn2GQ9GsjsgbkGiCf8CYjD6BToSjCJmh693AsU0cg7GNEMPyj+
VFK0rj7Aa6uMWgMb8VchDiODl8EegyEDX4tPQbggerwLXxSiH/2ogjuCtGFRI1Fgmrb5+DbBgjgW
601joWnqxNWfHHk5kuthcytMUDVuPPuI8FJRzxBEjbERgqBAcwervgJfubW9Ba1kE7SwjeWjHV21
407dIFfC3zkWzKD8q7NMRLpbaG4K5zTDYNS20FTp7ZgvgYb9sCA5JqYeRqO3vnupFmsDHt2fQL+l
034ADctAPeYODQR9RDxkODP4NiTGCBcRX1JGA6YWTJY1tuE4YeT2QAsIHUtT72byDj4sXNs09F0Y
snwsVMwxxjEhg/9enWF2kkxiO6Pvzeuoyu/ZdD2H4zx9hzgm8AFN+1hGoscQwnHi2m4IwGxT5U+y
9IIe+5NMJYZ40KpX2pucNLZRpd661Ivy7BVdx7bJYXmVD3n1plwnRoLTHS1flUT2CGbkSVKkHo5J
b923SL3w8wLquXMHJ/gKJyOO66QczIayAxPYyKjVBODhCNuz91BbG04+wX7HLMcoAQKm7GC7oD0W
Fbg4DyAv5mHgYXWmYKh/stH/9yP+L9DkKr1r1W3ecxhY1h01NznWJGIUwax8OojK0uIiVRl7mbut
riglzEIMEYmkCGxwKB2kU544uAMCb8cXCE5D124jWpytMo3FarZdfT+kH0hiBQgEwrzuYIxMEbJy
S2EFG+YzSd/t8UvhEM34gNGSY7ODMYcHSy24a9x95TH0mmMCqRnMnNwNpL5jy8OUT4k33vAe7xob
nrdtxCcTVcQH24twAFgGoZfdlbK9Eet31uE4EX5c+Lc2GF7AC/BsbyQqSF7y/cL6gKdtQui3mSHs
k+KfuyFu/LO/Pq+rQa5ijaUCo3wb2gC+FgxSvQRDzO9La92nFXjR1ERFK44V3KaY+T2YGPy3pb4Z
shtvfqYlwO58CriCLgAQeWpr7Osb0ERBVuIs7p5HBXMhdHrG/xgQTjbC1ZwWiBhB8KcHhVfaIp/A
hb/QXyNIH4O11QjlAC3hAiBwP+dVJLr2N/aAFBBvw0QyG2Rz4nABJzB4AC4YTnvGYx8dnT3NwQzn
rqu3BbqcTB56egZzMatu26WvPaJXTCqSHk0CsZqgRM4lAlkDZ8QGlVuONUExfxMb0jhYFdmOenga
+Qsrhz3+zkC49gOoBR04C5JrvZ0rCVzkX6LZpf12GMvHRj1AFqOQEoHpCRHS9y1OcqgPrqDKZONv
FJAzg2aFsr2BzVCaatvpPQWbZBYGBKpGGWlC3pF9BleYsBCV6GRhV86J6ot941whOXNciw6KIjea
hmznkYPo3X1fvw8AWvIJZiD9zYVUhPoy4tjaBTl3GF56/wmC3MS4XTi267YgkCWZUwtWowZDQbqz
8V5c4ydi/Fhcio0BPia9NGjEdMWwXHcEMF1FzgO9c5Doki4QgkKbAE7dfhfzGPotqkkPe/vqRMr7
XoLPntQaGkgppqGIUtlFZcES46tXpDFjH0iIYJC7l1ngBo5+jYzV0d4ORtwVEsEkrJzuqnU4p5Si
9RbIAXHBnTQJAV/Tkk/XQTL3qF9W40fzciIQK3uu2mfNXes/WwXcl3yPBJeQ6SdrvVl6qIStKpSo
KuvcR6Awo2r9sIdPOqVh56D2ghbk+Z1XA4vJaLA0rwKnH6CVyLjwu8IUbYYKoR0w56MWaezT2TqN
KPWZ89TSNqrqFn7e8jRrcD+zBrHh43NLcGTo2wU/LXYV1d29kcjWQTYFsudOHX8nQA+0A/kULLAj
uFowNXvTLiGlNw3No6uvuUZMkkZGQgbXkGk6NJAlFAnt9uoiV/VwVyJWAyESkdc0W0bQGvgz9uJX
B2WxW3xU7rEZLkXx4YurUdAcG/AmyNY9KlCbiIQAANSUaUIcmHltwKx5eyksCc1KCbN8FSkMLF4G
+WaGKoSDoqIdchb4VoCedSGcoYHtqHhop8iDhmph4MDq13y9I8ApG/Pk1h9KDMeBXiwD7fONhYIG
0U1CDf5KR06hFi/D/8fZeSw3jnXp9okQAW+mJAAa0cmbCUKiJHjv8fS9UN1xfyVTUey+UYMcVEaC
MOecbb5vbZW6ZW2e84AiFkpgpdTfRI2tsqrtoCIeFd/0CJ9NQNTQio469GuV1LyKMW2LpyHlG/n0
uScp15wYAbpleEAp5IMwvmk9RRILCZaPjqPEiNmC3tHO4MAFeZ001G+6bqO2d9H43VveMgG3ayYv
mUDFnBszJ3/XJl+yeFf3kLEzZRHL77TjAToMyN2SxdRg/6bYmnQf/XCO1E+BMFEwHLMOnWDcBxHE
h2jbjd26jb8lSAb6BP0Ky3sos8DIHYMS5dDdJPF+9XEJf3oTWNUiMF4McAWhfmsqO02+t/yHQeJE
JPT0EcR2tBDDHsFgzqEP+KgvT2KenizuL2uxlY66TQ2SpGHR5gMNVehAIU3nqnHq9EvyjaXaTuu+
ffIyQsFhsGOtwu1NPSO5EzOoEVO6NOpqZeXezpPO+MRdXGucIqbTpqiBP3t27pjTMeNM0aznyJJJ
Kd7M4libFet7sodQXZdDse4mPKiq4QgllOo6t6UqWSkJekdCUYVAwRPvteqIzBYWJyIBfSEab93g
GsXaazPXb9ulpmCLFYb1RLuzEffgHTDrsetWwM0nKBlBYuACAH7eDQ556E4wZsHb+yAcqKMspzpd
FuzAdSXgZv02ILQk5WOfkWhPGM11ApKXlpOkagun4KBL35U2szW6hlT3wgLtgYwr3zDANTw08Zsx
Ea2N8i7JDba9FIMr1o8AFBdPWErvC1iO6rBvNXExEMGKyuyz9+FAWyAtYlJa4m+fW6r46iwwFw21
aeXUg1wijwhLirc+eVf4DY/9sVG/C76AeE6jJ20J/ELhKZUMJMhqPpvu3jf3M56h0g/hNHO+3al6
l6E8BSLH03TSmtuW87DCiay05mJkzZo0d7rk0JBkJPWb175YyvPAWdmnt2EnOym91RAMmdyu4+4F
rtd7aumrmBcWPsYmXXYwUmV3l2TJQqV6Us2fy+MQ1RygzIHASiEInCLt4ApIBhIUnIAp7mXxnp6o
bTSY88naBFawRj83TT1G5sSuIgcIJL+1boLXJK90IXfEjF5maC4CLdw2owVJzViY8qsZ9IuGhj6J
wAKmFrK9xBZ63Pwq0320o0dookAls3Q6FtVZ1bYTAz9a/TaSdxLFgVb1lln1xjpq/K9MO8OftofK
gx0SkMZnYM9a3iRldI43S19L/TrtcRORa6dtvdCtxi0gRiQwcKz8USlPBnld4fHmqi+lKW2RPXfQ
uxPWz2OhB/ZQvwneW4hesQUD0RU9myjqpP4zVXcK5udSB4NG+4sYTcFSTUsUdgGBZyb8NwkTD9vv
KEXp7y6xOpNaRSrIoiWplwU4Ua+0nG7AR2P3jrbDAWV7brrJnPj+Wq34n0rtnwVVGmnMaCMmQ2kG
OPjP0qU5Trrex8OX4tvQpiTciemKpb4klAEL5VbrXFnqZyuhpqvf/XtNkzYn//i/XXzu8f7QaHkB
JvhEzr+GZluSiJlKt5rFO0Knby1wEGn0XITTLqyjTSx/VghSaI2t0EWvKj12wrZ1RMAleePtfcgb
Ei1Jild7jlXHiiKH+GKWkNwxeGJRWerSz8T3LBVX0MtvWquBdWM9toNuRyPwRAlxqNTITkxGM5iJ
q3dvJXiMUnsdWmFZitYebwJZAplCBQoY6VM8vMbqPq+ehMAjNf+MxZcqeLeyuxAiulixH0S7AMVn
2NcQyMq10A97P4PAkRgDR48YLDNjXGo0dKW8X1RqxTHLPqGrbihHH219SBu4cBCxxHRNArRt8sBN
04rDoAHD0X9GgDpMX7NxtrmYaUH7ojERW/1oRhT4iIUzH0CMEGERUQ6KWduWEm8m/yYaw1vYK6ru
tkGxCpEbCwHnPB8ZKBkknGeBI620uoXAoWtU8TrIit1YiGdJqlmb5PbTyiyQsQQdLKn00CQ0RwOU
YKsGh54HCKsjpYYwoBk80XVeR6vGwLKlWGCaabl34ZvF6BMtg683gasLViKRLspORxXKdcApFkA7
A5aHwtVtmse8pr+v4Q72KUpxApVKe2cmqutnb834oSaPcGp32UifWF5SJSd2R5KTweyJRney3iNi
Hr8qNoLHW5bNY+vfiqmOTjcmDKRaWk52KfmOrhfbnF8ca8NmAsEVmkQcUkgS+soCcVTxo47urPCz
U8UVYRSxqJkszDZZcriI7bPISAALgiDEPGqoy6gHBxbe1lV+TqmrTIFoD0lIb5KaGgOrMvpr06ql
W+L1zKbpwxsdzozszwDHks4vNc0aUFnMuIgR1Vd8E2rap2+IM5APSMdNZ56jnG9VQf8WJa7qCRiX
3iUVyZGC3E1c1XQRvfpOnh6VlnYeXIqk2Mijz1+NlpE5UcG9GSjWWSJl6SeZU7qEKzgF/v3Us52K
QMdqKnrMlCqZjZGJuxBFk36SrdE2peqGMrNdZ9W2i1EDU6HtcD9IfTqXdXYBfrtA5VugIxQWb03w
oYivQr5qcBZFARCzqLuPSrqh4s6i4lonKx8gZaiKx6LZNBxxrRIhd8p3YpNj4Bwofo2bUJYP+qvQ
UUexlp03s+eMYNHrlOm8bRE8TMq+zz8kgiEDwXLQPOfSvZWvRElYC9Rjhd6VCBq7epUJQwUFSoPe
KNliZt7FyNpVFHApDkEIuy58O4ZyJLsg0J3YEja9DGlJhAzx3/I3DFoUMfFwD5pjJLUrhP2aFqgT
CRCkUgPAo7ovtcRtdOXB9PZtShXR0wdXi3IMr9FSNsgg+gAM4kQUJwrSU1dRbM0b1Zl0Mp1YxmzK
RJGFMH5q1V2VT7aJv0tkxximjdXNOWb0qAi+0+XWzVwRG/LELalM9cO7FkfuFCPkLgLXL9BTpv5d
XDSUacr+WxEjUizxRrbEG6Q8NiL3dQ1KExPoTZxTO2sGx+tf2phV49NNm4RHuG8sdjr3sbnJZOPQ
ptg4pNRO6dR3ZrEsfViPan/foeGtSu+2V+L12DauJeCpp8TTyuQ+6llI522B5ieVHL+API4IvJCm
O5l5QEmEF95g2+t3eLJs+gZ0RlDGA3drkodwIMnnxJVbjInUEpPmeYhfxOQgyrljNntpfIrDypWl
pyiYXYHdMSg+y0RGJYmeEaVHQVIbsdKtMD7HOv6z8lksPsbpPoI5VOFbDNDaC3AcTYQGbGJDgsFE
qp3U2snZg9CtFN6blPmPAtCxLvP2uanTxw8plRyj5mPS93pSP/Q+qCtNt7M43Uz1fdE91qTlPdSi
BJVhKGOwew6shyikotfAVKQ6qfvfaiGiUxTX5RSsFfoV1sCorOqoUGI2xXAlEqNNWJrNPGL8TU/R
5s6gRlyNqp3MEbRyNCiDWHjxRm81dapdKQmB73favgkCOvF+ZQ1vUneIwtTWjIei/Datu6kWtgFV
W93CATIuhsZzRu+2wEoUD64nVdCi8FX4gCSLoyx9/s+6UYOvaXoMkct69CVI2UNELwPxsj6ka3yL
NuYaQjK3zd+SmIqrd4oVFEmT9jxW8AONkwc0FpnErh7DRZ9QNZXVfq9WKfXPT/oNx7KhHWOsIoog
bRg4ha+zHmW7ieZ1UhuOHOqYrnWfCuBBnphd1lPiGmvBrSV/5pAm96KsYqhm+YYgdcW95lW3XRat
hiSRuVhuxyocs+IdXeTBG6maMfdKmxBjVzglEnGlksRnBjV+NGMM43F6/UWlloUYCUXw2swzh4TT
SToequZtQWmuJfYERSpQcRiOgXW1f/DTtyhln7fQDAfKRkuYfxVOk4ogc1gBSg1tZtZ8Ssy6VP1s
pVayK6SfUfdRVPktVal13RkrLfkIcR6nc+ElF55DsCYJMa85H+rUYIrh6OfxFZngr8Hmzwjwopc/
dFZupF3+VTvUOQ13YgJezIAFR0aT6F3T/v/Sx/4z3pwlhT9CPpmWalBGJs663jFcEjbPDpfEXsv0
dVwLD/8eYf56NYAIUA4QC6DCu+iaF7HYFUMsfIxb9Dtv1BiWjECyg5vs9n9BUfktav95MfnPW6vC
/7mYdS8BcOluIO7EDxwfdr2+clt/2xNVprMSt6PaR4VxqSJlnIScF6b4VdnMFPmUh4UPxKRxwtP4
QGoUHq8hW5Rf04QfVzTmSP7HawtZtWokW9jyNLbTTjbtUBluSZpfpBinUVHdax4a05HA2JQfPe9Q
0k4Ow32frUMfI+9jh+RFrZWUrb7/mHF8oVaxBe/C7pSp31V8EIV7LYcb2S2sRlurQ7QRK2ldgOeu
s00lI1/3Fk3vf3Z08Zelat4o44cJNsILn83hXQRXGRW3BTNwrEbBMF6Tn1UguDcS+awR3tTRt6p3
YGzRN5NiDIRMyYNfnAzvpo2//DJeAIFWNGlJszZCm52q1KipW2jZUdAe5ZHOLpTSWtf2oh9shyiG
dQq7uXjXgVr4sPVMf1eYiCabo1XdZtTTZEFElgeP9E5omTzWT4eiHhboKG2IHW6tFXaVoJSiII0e
sWo2OYXnXore8aatVc4KUzkpYf8sxZZLK+pG9gj2oxTiuLRDzwpymig1xZ5KbFAjY1dHbdmLczk4
Wicpewl7WoXkSw79TUhMJeeUXgCh5u/ZlO4Rfbh5jt6QBpflTzRbtQ2Agzh+07A6jgT1Um86VZAc
Bbx3MGy2uKeBtMqcAeXKk3aVh7OxokhTHNhtaS2FyibyzV09gARWMuABlBxicy0JsZOwbwWbOu6W
Y5WuxSBa+SDdpg7dh9AfYxR7OOxussnY5T6bdkmXKJrYRa1tMxyLlNM/B0EWJ94juvh9GFM2t06Q
lLfpkL959FSob++MVBzoiiUNk/9ga5E+zuWBRKXdbqpEVoq+7eqOXRSTwzIuZJcUsKkZ61i3X934
YTBVcFJuh/i+NE9dvWNEJDUklByqmJI/osAMxF0m0sMB6+zLwtL3OcxQgdDypOp4EssXoAVHXIoP
nRnsTU9UF7mBCSV6oHOi+VuxoymG9iCKviLk+XVdLWSzdoNWvc/E7SzHJJwdQv0ItSRehIGwUcWa
2jnOOKboeTXSxGPAqVNPT0rgbfKROI7adkClY8pF26y1TdHIN6aVPhZi++CXjOxILUf0k43EHYSe
dgDC64R9fJO0x9hoNhMj+npDWJrNaaSQN73I/ESa5WudIr+YoTlNRhqlJeoSdRWJ0npQI5LzVD5i
k3gsoYwzIYzqd1re+HFz0zNebRvF/SmMrC3/9xQk7YbOfIaPcdxbZmBnVnuP/NeVUaKOibgXJ/9J
aImy1EpjWkC5DWdPCJxvs6IJGvSnivJNWFGfbwfjDsXg1jD9A2ARWyniQxyKDyVupCgbliKVpCGQ
wSDDoZxpwZqQooyqzBvPak5Radh4eu6pNlwRcv9+wPxnJzYuDhhGUWh9ZXof0YbBVbeE5YvWzTfo
7jhgrs2e+a1cojMVl1R5Rvn8JX7r/VER8mA4V7Z/h8l5Jz/Gt7JTHuI1u8IN5dhF8VS9h61T/G+O
t18kW3j2RRSNaP0VZkL8eQSUfUEOYQ3nGZo3bGLHp/W6QDrOgQp18Hl2JC3//Zz72/qoAq/TYEVC
z8KaeFGbigA3FkI0ng3BW/Q0U3p24N6LUEdBKoPOKtUeDXftipjvt6vCUdKoveGJI2y4uM9WiFWz
GM8ksZt6xbBOV2KyyDUsmPy3ZpB/XETLN5MM0N7PP+PHiVqrST7E08jjpBjipogYGadg41B8il5T
MHrI31bQJv0VKbBTntB2Y5KlTJxRnrwWT8yRyUUd7udvsS5O96nrkq6uRjymySkFFtggUe13GKcW
16ewXxLD0I7+cePWxZKpqgjOqDqeZ9PIwG2GbzGEuxVtPVvYXK1v/hIq/XFrF0FZqGst/43nwY0A
qTp0T5fD1n/AMb+IHODb9r9/sr8oY7k7Zssj/9UkvtqL11rJ2jQNIValnco46Xgb3RsHON5Lc6Et
Gb3w2F6djmb8+vb+c0nl4u0BtK9iZj2fMwokmQ6vtj5X0RMGAhoaiDHC6hRLxyTTl5pGkye5Ldtw
Yab3jfYmeQCcmLan3k3eQA2ys+MmcQspc5KU2pj/kjYU7z5TarMN3aMOeVxFx9RPkmUZHmopgExN
QbwO0TvSwYqYipU+hN1DVwpOyYc64xXIoBCE1JuCUhdGmmDubcg34jz8tHoImbJhjfkmaxF2kyJF
jHNLTZ2s7yggAYSWDsOalHIbIYWJ5hECOMMPUv6Yt/cB+e1wm5iPU4WaKH2/8iJ//XDYeyQRHbWo
qxefKQ7/Og/Mgs+UcXPzTiAskQlQTGHiVuqG99e+nN+2V+PH9S4+1GQMS73OSqz5zUJM7+T6Wi50
7QIX+1oWGX1gWsUZ6/4KuWjhehtribbeZCnEbuIItrm88gyvXXL+/z/2ODPJjBhNJnscxZDhnw0O
/NBKxc26ZFgCrNX02nioX7dVXVZM5NgKWd9FNpvVHYNtah7jcmR3gbZBbklTI7ARjh2j9fA4fnjO
lducP4W/ts8f17zIacOyDtqiLf+x6B8ZVs2R8Q/L8lqm/usn+eM6F3uL0vWSVjXzvcnbyY7ZqKU7
Jl8vAVveAE6/9ih/3Vf+c7l/pq3/eHtZyuAgmcupK3+NTMJBELkclvTY19H26j595b1dWglH5g9n
XjrfW2dTWocmMc+pz569NfgzQuUFohPLtq6dfPPn8NerMxG7z0ghgATzz/pxj4nZDR3nESHV6DCc
czXcmCe0Yo24mBNqaYm4aUCjhAphoR6ufDa/Pt8f177ofqlFDn8/QoCwEY5z3cVza5uGqEPi7F6T
9P9+Lv242MW6MPx4KMeJaTdu75ANL6P77tnbYXSFW7KoVv0NjbLTv9/gr6v/xyUvlgUzlqVOzgkY
Q9Le9LUpr7RJ9V/Xw48LXKyHOGjLevCHcyowg9gcScfI/BHzefqprCtEovTyqrVZqssAMHZKQZg+
XNgT1yA1zsptooOhERu7sQJQBOc+itw+/lbRhcn1XclYJ43OVIm61dLudNr2Eomywrwvs3wR4tI1
TaRqxSmqORC0x4H0M+lGe4zeROOBWviiqJKlMYIxqp6rIralmuEQNATjkv4a6JyBRYuen5HrywFr
bkiyJH1lNOwyUXCMYSPKuAWVrRAzoaB9/fdXMz/6f/nsLwO+lE64oQ3DWTBXdRw6gukve+OuK94D
+UumSvHvV/stS8Kr+/9W2WXI1zI6SimEnsUtLufZlcpHumwWOAQZ8Fv+f21bPy52cZDWKR3ammU1
7yT0seet/1A41ip3rc21i135xK2LM3Xw+tKoleFslfuO3iM+oCuP7tdt8YfL+eIELccayzpJ1zwM
Io98hLfRKmmTayfL75dhSqSoaKD85ItgR05J7at4znn+oT+v6TPa3ma6LTeMQ3o0yX+u1jD/9m9r
nNDzritKXPUyzSqmqUCRJOORCw+zk2vGFmzmHFZ9CdawpxyMmCvhinHt7/vkotygoVLMJKG82AW1
EBBAWucfaf48ige/f5Dyqxb/v9cW9wUz15y9938PqKTe1rDRFgAFJCaSwCxjZJlbuHPxeXQR5E6c
2Igwy62MWukqXXve8/5c2VwdC5pkyLIpM5bnzwMtjZmC1WrmR+fOfAFAGq6wav6vlGlyOCTKIrg9
U4LdR3X9z6sYjU+RJRE+xO1/08J7N/hfBAXqnLn8eTPg+Q2wwcBpZ/r6xeuKZMiRvWR8mT7qAGbh
eC3uKR27UIRyWKiLRYpCSmF0XT5GmyiVUNe2u16BjAbStWgahgp1Rzm/RcDWYtktw6dAAQGCUL6I
xyfZaPYlptDJSFYoBCrKRoZBy1M/pSQn6NIDQXhso6pacoK51sgkhbLcir51Syt3XcnClWDk781E
l+awFeOdrsr6ZUXATKY20zRSRwsT0BdIjeWVbfjv85IL4FKUNJ0vQ/yrGyJmbe01ExnAjHbaJHAM
NUZaLObvEe/N+lrQMc+WvXx/VDbmXQXCBla/i4+xTVIM3/J0njGK43vsBPdzLJ6vjOXcstCpdswL
3lxQ6F1hP3K1h3VPnuwxPvlaenU5x5VPlt3mx2+5+GQ9ZKpspMM5J+DB4mN7T1G7KL9Mu1uKrv8C
Hgz1MXbKqwNr/97o/rzwxRaOKSwNeqH8ngEj8bpczvDIfxISp6Oyw5C8NzO9WjpDOHD57JGQUT1j
gQKEnBfqn0uUu40iq6rPOfYwJT1W6RuqNnBSzPq7BxXjp6TjIUBIREh0J5dDRJMf4YGZrLpAdMMW
u1dBwbvZjJJoU7dn6toJGQMNXJbHe1u8Z4K/KEVhhTzEB2Fn4MUQowet/Gzjh6Q4KtLzTDjMvJB2
KpNTasmemq1plUdNitYpbVxRrbGFvGQ+Giit3IUixKDwNPFaOqoKeYY+hcl+HmIFCdtua/BnFZ81
hH+I7FFOx096NDidXroCim4KeftqGpyoo5siN4ci2Cnyrp9EppJ2i7Sp9tKsYcbM42WuofSbkl61
xf1lmrxVjRwNFzZ2mEhSITpj+KzDFwi6khmT2Nem0anzB00uHTP/CEpUXWqyoRe2ofKy0NDLFAmG
K71fK3hyMHZqaur0FLDHBPFw/C4gOQ2Dj64JllPEcFq/ccAxo4LXVxlC14QHIVlM6wC1VnTvyGJa
eAGBbizjRFgrvb6R0+gU6CboLXq0BZRnr8PJiudDxb9XY+iXn0REkCI9+kDfq8WaPkYkxk6ujQht
62XT7fTh4Iu5i+hlIwVoZBkiqebI2WDbRWxnqUaraKR4FBwqGbGozEwn8yTHxgqnoCTuUSyY9W3D
MxuaudtV8RNYuqN4J2jZOinLtYiVZjZqSv4xUjZh/KX3KHD4O9ZHPFANRzVSyvco9hcNLBGZuYIw
E2uK/PUuUw+e/B2lNyn/RqrvDfQfYrwX1e+gUBZ6z5SpmckSYRWR7hFp2H29M7LCNttHVXkfp6/B
K9Bk8NkxnXGesOMCgMkGOvj1qmveGub24qPjr3dYQ0Un8MEWqt8RHcVMeYz7m4mjWGiYReePSHC+
huwOF0cR+AtBgU2p0PSSK2Zh3jXaa6FhABomp+1mBQlsrAa0V4pyQpz5SOWJejXWto65XNWXbNzL
QEt0RpaVQEYVfnuAs2twB1m3E5iUhhis0+zTrJ+T+qglaBqzyg6tdTK8lObk5OmKr3/RZ6HtZ/W+
6MLNCFLMR8Ss8wih4qzkBJmx+RxOX0ioFtm4j0XrSnD417F0sZFc7F9JM6lDMQ1nzfhusq9gEK+E
uIo+b0V/HPMXV7hIwvXAqDQ5Ur6zYlhVFTK/EqGxqGPDpXwo0e2t9A3uEjczvWck5bMz+rZCeaww
MXcY7yV6xlpRr9qeaahQ9t3UmIGMs5jZCB1t0NajGLsEg0sJtGFqTcxBSpxKKFYSo3wbbImA489E
xQyRSeSNb7a2yYrsDbwznbQpQnNjBf6pHdoZpo4wUjxATF8qPROYwuTQY/VumC7NMB5CiweJyC6I
2hsmZnxZuJ4GXXxq0xbuDWK5QV2p4dfc/cwwz/jysKyRuSX8tQxZjoHloVG1Q59XdjlI6wYxvqKU
rjK3OOfFX2Bv5nMxGR4CirXqz3X1KMq7ebxwKQEexXGLYVKAfiqKOMZbLC+034ruICgGgBBxOVIU
7qenJg9ZVdU6xUOzqBmtGCJ+TxtHq/11Hlsvgd4zd8actn3j3yncb6MXr7JV2/xK24tD15ztV2Ta
U9kigQ2dMtLt1oC3wKK0qN/CNQdQFDr+cIgHqozBiyqA/slb1Lr4oxLFLbHEMVrnUGjhnYU8f5nU
KSR36EyxtqF7h7dWe9UxWRtNfSOH1J5qn5lc6gJTpzsauPXa1E2ap1Aob9UCAw2GdLNoYcBaMv5K
XmUh07TEBg1KFhbkciIcVFsklXq80DVGxEmx06PpNdyQQ5nU3+CxyUPkCmVZ4SJig/OYxNsyrM6K
7VxR3Sgs74wxdC0fgM0cjYKqKVEMZYwAbmOqNyYyNX2FZ0ZKMEybGrJiJodVRD8V2jMf3g2GDqL2
Y8kL9aWGHfZDlhk4vWvHZutHkClwdybdpxiMjk+RAa9wFZyLnu1FcjmtbT/3naEkfBLwenZvI4bZ
kr7GJGM+BBZT4/WMasKaJrJBGxImM+c3wBzH3kQIIG7T3rKLscUDsfUw4U2p/pbF3q4th32TGneB
7n0g99znlEpCdLpF5ehMQ9SA2ZS1dINIGWePQu/6tqq9Yx/4DF5lb8OUo9OOK+Pww+OsxQaIGS8n
ro42HsP4Siu4H6dT2fvr1GNcR+6Usb4dxGiVR93a4EMPGIUtyXhTm/SZBe9o3Lgy+duKTkXQohMp
0OH7NDt71LN0JgogirN1PYddY6DaNTzhMZ11X7MUK1Wxdu/74FOSom1sflnJtBXkAvQjIg5DyN3G
VzF9YYIRZbcEbqMgQIrgO6OdHTpUo+OXaunIAPx7rxk4fhGeBnbaP6VBujK1FuvBvVEJMJzpQiK3
VI3PiPGzYWIUti+NmybybG0ct4lsLDPGs0FKeUkx6ITiZwK3PpDeJP+Ogw6pyCHKspPesp5k6RS0
+kEWfNdgAEPKkN2ypp8Lt0linjWhAYUsL1rNO5evpBjqOP0TrXG8zljLg7HJc38Nl2ElEVcwyQlq
r+4kFcSvFlfDdNIb3a2QaYgK7R7fXBjo1FsBab165bT4O86eN3PTNGHPiApTni7i7AmD/zCkw1k5
ZjtvJdmZG5gLzARLbCHgP99n6o3y8H+Psi8ue3GGKPVoMm54OJeOccwPMnmpYjO1YyU4nhsdVPR9
wL6uZtt/i+cuLjtH4T/qxwPQxiyQze9C+YfnZ276loxmcNCZXIW/y3Pl6uKcVEWKCvQXmfEEJP/P
ixkx+huBR8vY+zMCf3+NEpV94X3OJmjRsa9s5iqDSkKnPVUYaF8SFNZXstS/i3mzgO8/v0K6aDf6
5VhqPTCsub6hM0LEFV8Lx1wwPP2IuvxaD+mXNOaPq12kMXKXm7lhet9JtBtI/H0B4+NOzAvn33Nj
669Ulbuih4qcTtZV4EkXzzaF+llpff5tqoK6GACzyWnvxsW9FBY2ZIq7hnkiQqth+Q1OzaRD8wxZ
X/4q6bVNV9M4QGWK/vOuVJqVNXYYSSDJAJcDpAl84AjCDb2tN+1kdqQeKY84Bnau8mfHHiZXuA41
mHleHzIaGJV9Kbl+2O0VrNlyBWib0R4mjtZoKm4s8S6slM8SgX1b6Y8lYs2eNMNMxM3Q6Y4kBnaY
y7Yse09JXFDgvvUwJ+JawYbhisSQPsOl1fo1HVMXfN28CRMnK+Q08hOAAayMwuMon0KhejalD5Eo
h9rMbR94tJRp2omVG8X7fryp8ZVJo/7kR8NeNtO7LschiOyq7qIjE8HSJT5i6vERwZjSFUcejAku
wtoWYXfT4hMd9TNjWBZ10zkB86uWaVd9o+2/El3+9v38eK+XAp0s7TJm8wzngSCNvCZVQNdt4uH8
75/P36KGPz+ff3r0P/aBMdIi+Nl4IeZVoanLyB6exXtYBYvxAQlX9nhNG0PF5pfd4OedXWy0VQgE
UVehnqv9rKRD2l3njJvqp2RWl5Vrrabn2jcEIIVbiDNxX67tSvuaC1kiDz0K8Sn52CBwTPp+tdLa
ADGVJ+1bjPexT0BL9p3GWO7qwS1bGQnAR2YNrjmoy24olxUCP3SWyxQqkFHZA4YX4BWHoYeEob3O
7qM+f1HyfU1vxLBcMBMr5I3U12RtLVjTUUmHL1bVUgBE1+FTUZjCrcRoXEo8HpMO9K6zLSgYxYx9
wEA8dVmKDF549MTXxgPrIGTrgeHhLGeADXm40ifltSyz+yyOX4YOrr4XnrWsPZSGdqt7/W2KINOQ
A1eGeIQ38j4UDdiN6dZjsozOIIC8gpOcx4HdJAZIJZwPEBkYzQs+t3n1MA0vvB4uEOZqleEAhbet
YB6UqBY0dYJ+OdlBsxLSN7Hzt9O4q8J3L2TxhKVC7dBwjaDbyUPu6Gq0tNoZ5yOw5q2th4DP6vVl
LiIZlaiv5DQsCCuU9tj1PrRnfV8h/J+wLyTdrbIRktylobKQsj0DDHw9fjZrVh4s4vJzTE6h/ADv
YpDRvspPswg3iB7zfF815lolwM1T7WaawDiUN4L1NOTpuu8+J7NzLF0ms8caQNmlTE/mSCCYbBPy
/Nnhq5Mg41Fd50X1lvTG0dKojlbtuh3QU8vpwk+FQzm7+yHTtEtdutHafuETaDIt2StOIp9Ij6S1
TXBUIZYdEXOh5is0aafCewiTjeE/muTwikayTvE/eiy0dDUK95kEaVGWF90s4RzIv6KvvjfY8OSb
Wk9xvmy08HYIDin69fwuwoKK8HQVWji4i/dCgMqp9rsKT3w9PEgTHu1s33eFy2ySf+rDlcUEFTM4
+NJrwcAFv9i3ymsMRCP2v7zsmeGGtt4lkB9gSqnYNsAVs429TDIgxMK3M+UTbJRj+tgqkpcUCHoj
qiu5FSn8WyhDYzZyxMaqN52mYVp3OfhIOXoLUcLqjJeaho9gVFdJU2FNJwCNOnSjb4PyqMdvfkFV
LG7Xk/kYMxwFTLytkJ1lOegIihFCeSNh2868hPm43UMRQIpQaTaoxTnRJlCLwtLIUOwYkasC7xxj
UK2eI4vmahrpRj6H5vMoMxMFDKoSKLYxvKnIKL2Oyp/GkK5OplbTL6IeRAYcUCZ2x9oX8aeDVmY5
smTCcyCcemndmo+N92ogQTeGT5lqkyZxmnB06ryOqZGXBWPe0CdzjgkThsrRCl7TpDlqerKsEF0H
EuavguS6NJweQ5AMfuC/2DuPJTmOZGu/yrXZ51hqsbib0tW60QAa4CYNAInUWufT/180ODZVUTWd
Q97tvyRhgFdERni4OH7OgGNxFANSAHDWxiYED8xJ2VpJfWd27cc2+80Opxtgl7ixW4UR3Un/w7Qo
YGuv8WS+eLC6kXBvq3TYaD1AE+Zkyr7duvwvY3gd+vjQdGTQ7UeHtmvRvA6kzl6HPqd936vBBumx
H870vWXuf8wqqHy+hNbHyXjq8nIdQ42b+Z/V4POoPCV1xdBMfKi8mJe42cAlC00ucJqKlG/Mnd/0
Gn5XGndQ+jFEFq9rm3MY3M7KB8D0q6n4LRl6RLbKTdSBK2ZULESizbK+TiHDUVAZVq4gk2WfrNvK
rW4L39d3ZaD8AWThdoRyZ2DixWq+h8rMqB00MmW+RWYYqi5lHTKXCInLnRHfeCC3aka6erM5VJT1
oKg7DkG9Q9R+VaSwJVnl0aMLoIbtTpmQR4dEwK5g3bEYuL+vm5iaIMrusfWcj9GXvuf9T7PHLFJv
CgRP9IjacQ9/OE+PDkm7WsxIfKT7qmNoHHh6Ypn3CGtxl59LCxyFMn719Papt+47/b6YXugA5n6P
4AjEKlyVysk2BSnMYKZbn6vt10RjyWtKCcwv9B2DUQOANUFaEpMiRYnxnBjuB7OHQq1suDilsqm6
YM88HlxRz06WEHuET3ONeoZSET1+UOMPkUU2OSLYhDeq8+qQm6BbcljXbO3eTmBYKv29Mz5XrUuW
VR9nfdhnhnFbJiG698rRHtHl7b7XY3GbTnCmmt9mJbw3mS9VCns31g+iiujBTuZ0NlVxb51zkrLa
hfOdd4pJrTYy7h0GZ2FhCsoezP9dOX5LunsltxiLhU3NTXZVClWgsU+jYx1Bc8dk7URdPOT90JmI
KM3bOTD44DDFe989bddQk22rWzWAsNGG7q9jXKFl1rcOkCx6sSjmqxDhKdWPsvxgGwzbzD98bkwT
Q9k8q9+D8KEIH9P6AdanYASnjtbS4PwYgmqnR8eMDZyCp3kojp1XiIwTFPtooaVhrhqHaU2aA3Ux
Hou2+a204GkM81e1wvU2/OTZdDc+ckPVrECEUgM160mSGiKR+JBY4acwHp4TZ94q+afKntfB6B/V
UlslybNzxyjmtEr3CYcx0JxNYCY3g0clrTCODpMfYTERWVC1i6bs0BbOIWjMnTdk8PG8pH4M1WL4
qEHhh3+5j+jOt0r4EiX30eQfGj17iP3xEATGY6HEx7717p0q+AWA+f/yb/8AsHwSIG++td/+54+8
jdrp4Vv2x//+42OXR0307VT87e1v/FJ/07R/Qh6LICzYyjfRNiLX4Y+m/d9/OP+Eg0AoNKu0JwHv
8Qd/Sr8Z/JH4S64JrBbUtMiN/9SqNdR/0oim2M1fZcTLsPS/Iv12jhBwoDt1DVh7GdT1YEC15bYZ
tHFBaKNUyYAuM6V+SzFUDZ4ys50WEpM3ydt/Z/OXlkS2f5Iy+F6CjqGOx0eC6rH6ILqxylp9RNdz
q22z3XC7JAhwdWkUZAyWRxFWl2oVvRWnvj1Dk9Slxwiy0ZCR2oAxnpMv/fRrAf+Td9lTEeVt87//
OE+43pZlgn6waGJrLgh9KZFuQj9l8JiYMNKgYHZ2cAhD1fk6twspl1QN+WWIAhN6mqAReMukOkTo
OFAMhCyn34Uf1Qdka8ujEHBoD+ErIGP/hX7zTntoNt1du4d9jLGr1RJsUQAQpG9IX8BCJ9AE9g03
7/k39CJCnJY0HyprasDTfV+8ziHhVn/T0Ev76xvLt2MAxPAwJxfWpt42vVA04Io+gsH1i69Ad/vF
S6L1+3bO+z1/7uuJHanf0zX1oPQ1diymbBM9RtxPX1iKVEO6tCFV6xTUVCdNrGW4iR6m7bCH+RKm
3L13M70sgx/f4EsXn+lkSdLJn+fO1vwRc/QBhmewCFue5zco2nO8CT5Nj4zLfY4JgWAf3Cr7dNsW
yDe+v63aOTLncs0SmEVJx6DIdbiVzD1t5Gcq/LflI+nrEb2RQ3lrr+rPxjfYdeJVuV9CPyzZFrWE
E18z+GBdZocNULSnUQUWGVsbWsQqEJpS+S0k1+jG7++v94q3MU+Pq+QHrDALQr+CIisOo33TFfRQ
821mt0vbet48vNjWN6WNk6UZhV1mTQel91ir5fPQGv4+18j+g9EOjxWMbKOCmqE20eHudvkcQpKk
f/mLSxU6Y5bHa4aUh+nILk+ApaLWYKkuMSZKVS1MZoAg3jdyeWfOrcgjuOSg6pCVWDEeGTzdaof8
NfwMM8VWPUCctgROFp7r7MoIa7bFU4xn1SxVujJTl1pen2BN32tfhLVoPz+QNTHrFW+jx7/8Nknm
pMuBPAcydx3mTDgfamSFYqY+66BY8m0Xzk2yI12EQnXjqdbguYUKiY6+9mJpDrWUDrYBuqXjNBz0
KtiEQ/ZhyvobOw7pN+rQBc308+obqkm70WOsNwKvZBxtSgam6290+w/F+WwxzI6O6DPC0fALZ5t+
gLbJh0sBNrAANjLYaaHLa3dGxedDHtqd9yrilTGaaXXiQN/8YgsCE1JBu2UMDHYpwT35/iG6fDRZ
v2US3aAIhPCRIa0/aQqPr40TQnP0I0SHwUE7eA9wlo230XN9226pPe/CepUchzuw7/vmNX5e7NVc
XFnpR0iuofKtafYK8SMiFQQDegx5yKZ7/TdX4T/iPtrqjfZJbfU9E7otgGiys/c34sI7nf+EN+Th
iddQY6uBHACHmNhQocN85RYfC8tY2u5rt8hCjMECCwroVB4i6jnRc2OwUkijo4fsAXYjk9GNbFvc
Qy+309bD0bnJ7iKQoXDL3zs3APF2Sy/PtTN/+iP0c+ef26puZxprzQ173Q/0B+Nfic5/Jiy7up0n
6xT7cLKdiHQx2TSzTgjTb+iM77NDsw625lehpOV8pn+sbJbQhZcBtPiGJ0alQCWbfJV+AUbnR3MP
YyIizT4cJW/zt9NG/y/afUvLFH9+skxrinLglbw1Je0Ns24piz8Xqb7wpF1E0Ihe04wCVmtaNlwA
0veCn1zxqEMwQJBBjYrAns4gAw1izVc279+Ci7BAWBKYbzGTafOGna8HihoDHOCQkQrkd3kvaMA7
jzo6L1ltHXI1u5085Z4JbGcBpC9vJFheC8141XOIZwEpS26oyU3L92OKyoZuIylD5UvrVkawNJ0t
Xz8An7ameahVkCVcaoA6itoOYURbw1rpNwJkrq3g1nqamOhNnylvLrwuUhfIgY3j3J60rCkMjTQR
N43pRu4AcR34yG4XPNm7Ny6V6bD0bop/8fSZli1KrrQsGrAehgjsVKiUjApCKAAb7pg9meiiZSZi
BGa7cGouPx5xjiOiAw1c78WwAM3RIqGJCtEvKB11zO7GMnxS1IVbcHG9xdJOzUjXIGomY+wszBQ/
f13uYm0ffSRerL22rV7+8mTyr8+Hq4anUGjTq6a0mZ5izk2UUv+27+edf9MA1fW24ece5ZhsF2yW
RsCv7SMTn5Avvg0lvHGunHgTxY1qxLYZk63BRQ4jaNGYhn7TTM/v3/K3f0g+JKeGpGMZjFXuGRCO
kaV+bczoVg/rvY6ScxEEh0TR72DNyvWAIqcFqtLa6eBLq7KHFL6BhARlJcq02qQuXBb5VRKf9/RH
SZsdO4VTwvtKmqnpK9u9zb3hb5zTEwtvdAon+1v40YQSKxZc78mGn1q5U8oFPya7amkR8tyM22Xw
AcdwR47DiwfnoeGtOvtYuF/f/4JLZqSrYIKFDo1YnBR06dDK0AR5IZOtINTAfVoL+3b15p1unPSa
j3kdN0B2EzLV9ClEOn0/grFaR0+wgJIjo6ixim+WSAiunwcXeJ5lQDIhT2JqjevUeiheu6T+rVYE
3Zy+hE269h7AnGEwAuQ4HrXG8/duUrXG6Seau4J9iobPJtj6G4iVVyLnz/d/cYL2T4dyYk/6bn6j
JaEhSnzN1t/Dc7ZGA/gBLOeegcvv3sI4pEQP8qc19MYcHYIQ09bl1zzokBpSIc6f1mQch/ox2wZM
0UbrBmqalXc/br/dwJj/R7zWNKQEVu+f0ave7MS6lDAWNtLzo2bQw+3/GNQ/spjWVLPgMy5y4Lf7
xowM+QsgnV9I4pMrbcB9jqQpItW/Jgnt9cyDnt+qO2OrHJfeVgnK9ueGnliTPl/s6y3KsFhrttnD
cOMou+FnfczEbBy76kAVdKw/pIs4LwlUdmlXun/IIzQRcuKUq4701B/bAwQ3qL7TTNwUS6+sXMF8
21FkuEhjmRPhTT+/Ej7MsK6dcu3s31DpLn5Chr2ePhX39lP4CETxiPBJPq8ANhyXoqWrB+bEsnRg
YmVM3HbCy9hJ8Kn0b7U5unWaceHILFmRCgtjDTmSBWveqhtggvLoAg1cf+X4Nw7/yVqkF3bWbfQv
DNbyBnBpPrp5vOntpZrM0lqkJxMEO1yZOWtxf6u+QeO0Y7h1F63nm+AoOIeACSibpcrhwvmQq05G
p9cpEuPsX5AeTDR3Ig+MRVdsW5XZsWzhOC5Zkxx069o+JX2xQpRurSFfW+Uhq8bdjHr8BPzj//TV
ZNDWMFZt6YqzgQ7Rc2A0cOtY36CCWziCV1+2fx8OeVhy1nK/6ESk4zUVzJ87h4nC9xdyzYJLKG5C
W8TspwwM7afMrkpR3rXLBpZeeHTnpbMnfJ0cQ56YkLstfdnbCc8ZUydviZSd7MOdjcizAS6D7soS
vO1qKuXqjg7sW2VCWE5NM/Scx9nB99Y7FSIdQcQU7DXIkLRtDFWJtnCBr0VYp+YkZ+QMalWho43k
ys9ahz4cLaY7rVrqjS2uSvJGWlu0SJOCJDL3EeISq/Gl2ENIxERwCXQQzu79En520aTkmhRDmWI/
t0vaZMzqrrVXip+oy6ymDWiET/6D8/H9s7hoUPJScWlo3Rha5Wr84u6dXXADf/pmXA+b+CBqMksL
vHL2kQEXxQSNkW7v7eechARpESdzaALB0Zliv4kdZs8avXIXAv2LFhLvJBGjqTPvTPhBmHr+Tk5l
T+3WmpkaeKyP3mv60n43vyraVpk2yFBu1E28hdxJSGKs6mdRkTegTVrwV9fCn9MfYUktT8X1Z0q7
VGstBKrfuFqTdXvDkERzLHb53t6+/ynF0ZDuPNSptDUMWvHaJTmK2tIzy5jSK5oP4+xuvRzhFztF
0fIQTtQuW3vBj11boIs9lwyAydULR9bkWWpYpchs7t29Sf1EoNmDJ+rRG9HBfX95107qqTXZp9nz
WOl2gbXwKFrHwQ3A03W3ged/zcTdYsHyykllGpcT6tIVF8UT6Qjp1awlOpDModhmCZTbXbe0Irmy
zil1dUqHNN50x3HeJu1OLkNSF3Zjd6wISMsxeR5XJGsr7U2R11rwmFd379SWFB170RiHXout4SY/
ChoAvtZW/73dmrtsl9+jofL+5xI3TDqNLmVDBktsUTKRmZ1aFImbNMKeejPfpTvqE3eojR7i+/fN
vH31cztIJuuUtTTTc9DzlWKQyR6UYBKyUZPOVANTqzFTz9nw1QQZa7UqE7y72mHqyzKW3lhxAN6z
LO2o3qem4wq0mPnMaMXaHhjniAj9je0Il/SP8GYpw5FfPUgqHDCfjInDw4Ffk5za7MyJZQ28QzFK
bc7Psvk8uI+VuyD3K4etkhW5Q6vko6fUA5KH3jQEn1OCfh5Y4NJeztTk+x9P9lhvpsTQEdNHeA+Z
j8Uw+7QqSyp4blY9ulp0KH2K2gR5r2OjvjjwfSM3ZSycGPleY5Rw1AOCwl4Cz5AOTNM3mefHKs+p
h8KuyxORLCXXF45RtiEdjbCBj1YdALqLxLf6AMH73l5ZeyoJ63AxAb1yLM4WJDkqyx+astLppXRi
zrVIyxolw/x2tLrf0BI3Fpz+leMBWaKtGTwxtM89KSYyjc733AHElWX+7LtyDyjx0I9LrYBrH4lO
h6HxtFgAEyQrJUwtTjzifAGWwq18A4d+QzlmyneCmzFYGyMkeEsV3kuj4NIEEoreimdfVMotr4sz
dFIY11Z+IpBSRgtRyeXWiX9f1Ms88HUXjCG1FceTVnawL7vxJukgeZ5vKcEsJGWXx+HMikwWBU64
BE7MVKLpJPejrz3ZtBYUI/8czPOCKYmmzBG5CymMQAdaPGKmnCtV8xDT9iXN0Pf9xv/ZrNPdeOhp
Ihqf9R3ImPVy2f8itBM2OX7wzOBeL7tgjp8ZZWg5UH1BxWquk61/zG/b1+TZhQGpM1b1oU3fwmVG
F19AlkTatnh9329dlHzEb4BcBppJHQTixWif1+Wu3oObJtRiStOxzZEJcLSiV7xQWrlOBs8kd9Qs
JscjxUb0MzA78xNMPxqau+FcL1yXKweXMpSDEgphhKHJb6BRFroZNrxEBfB624DS49vCgoXDOn3r
WPCZBcmh+VoQgDIDp4coRr0SABP0P/f+47RJt8sIsItgxdRU3jmiIiqHBu5Geum6drbmIYBJWlDm
h3xjuAW/t5B5mjsmn56MheDoohb7y55t00Xiu6qW5G6KGZB3Y3FnGPLeCNIb3/vcvs7xug+IyIaN
EFdQPkL8AmLbOwJyTz9p8cJjePlovC363z9CvJYn0aBTe3GQ/lr0+PYjvIK6JS35bbufvmvxauGb
XjgK7HkG7VxSBZJpuYRPPB0EXsCUlnikokPwQd1Cm8qndREyEnd43byEWy1feEDEXp4dJcms+Fkn
y0TOaahcMTXtpTHF/NmBF0D9FnvRzaRah9RoPr2/zovLIezBSY1KgqpBaic9j5lr+U2dkoUVNLA7
dEXnaf++havHVXSsVVoVLk1y6bhOIXMDQ+0JPIWIBBFctvYkJwCD6z1BADQvS5pzF4tCaI5eLjAV
ATxwZaQKhbfAZaYch4PwuxYCXSoXq/dLNqQ7b/Yjgno2Ntz7AYZrpgOSA3wLaHLYj2SwDDQstmAu
zgbLgqpMODIYvYkuzs9Ghgy0Z+dsZNIw+vF7rfZHO6LBywAdhAy79z/btfWdGJPTc6fNfC8yMNai
1aw0aNAueU2R4J8ddZWHXqMG4FgANy6exyyHqSYW9PkpGVf9yKiiCAJv6vslYPOVpZwZEn9+cqca
ddbKQhWINsOa7wfUHtbhMBsLHkrs/nvLEfHNiRW117ug1ViO4Frv9u4xOaJGv3cWvLH4ZyQzZATA
3QRYgZMgBeiZO9j1OCFT6xpfwmFfwinkma/vf/tLZ4tPODUiHe6grevC8hhhy+8sSOneqgnNxv7y
31W9ri4Jfj+TgTvB9Sed69EcBqY2IQEKDIZaTfikBuNoTi9/Z1H/NiNTi1Ncayu/RrGz3YCIgLUG
RsGKqq/y0zz89QIJMYEFcfO/FmVI36lL8tm1WvS6nGncx4Z5MOZkIce+um9wP5IdwoRHiHl+4uAG
ZUk9Jsrqq9s/V3BTVQsnYcmEdHXKzOkaa8JEUv3RWE99/932F+L+K7eTBRDxi+I4Uy/C653cG+Lw
GBlq+srmoPaPzEE0R2Yvs4Ug8KISIr6HaajkLg6TNxdckmlZoUI1igmVt/c8ujGPgqefFG0p7BeX
Q76hoCMBg4nleHLkYPZFWLcN8jTh0d2r22Tb3+avyOvts53ydYm09aKv+7Yul4Ehcj4Em2S8dmPE
c+9VZJzxXTCvBUkJYro3/W16G2R00yAm2tWonhyWStWXzzobajMbI+g7WKcYojr9bpMVZ6ahMOIH
3c3bsw7bLzLIghjU3KmHvr9farJeS6jOTIrTenJU3KYsY0WYjI/DVt2S7pY37oahSkFRkhCHChWE
JRb2a+fTFhBjHikKInJKXwxTpI1tEa+MERkB7S5Lvr7vmK4YoALIDQY9xfGXQ7A4bVxo3kcY76Au
DKAKK5cgrVeepjML0qdKxqZ1W1EvSFF2EeWWYcclOyy9s9fO4pkd6fuoVanqbs9Khhshh5Ec+ruK
BvVOAO6V34KP1o3JvOcigetlgqJSgj7ZQSlons200Sexg129s17yY7mD8Qtx1VWJIumPesu9WEGU
TSOj2jIi+8di8V04c+nKn/0AyYdBqzjHZc4P8F5+wfvCjfFBIDOzx6VNXvqWUh6kEx7qaYmpoPgc
jM7amD9n/as7vcxwSyq0l5Xe37x/QBe/q/RAO2Gbloo4P8J39ghnRmvlh9Af+fGhg5kCJBe1ZYjX
l0pOYtukbSVhV03dEfBJTa6Sw242JnFHXo3el5OGPzsGifX5QXE/h7q7X1jkxcYyGqID5GVUxGEm
U67WqCbjBDg1hl7gjU7vZrpDK+NAxvfqbuotoh/9t2yT78cnKie74XnB+kUwjHWTF8oEByT4+6Wr
E/WOMk9pTjB8J05QdBPci/hxuR566UTFCIyJUI9oqxiE4OdOtIhjzUZmmOrBl25CFm4jniihkx1C
5440wZdp067/C87aays8tSs5oSF2B0WNsKve1B+NQ3uIjuZuvEcnZb2wlxcPsLRCaS/1PLIKmIRy
usRQfohzyuT8nqHvLZJ2u8Xu/pI5yfvEbtjpk4LYcb/TdggG7+Zu19Mi1jfhTdSsjY//x+VJzgZs
mlsqPulM+5ZPw+rAZkIfQ/lHP0zOasGcOA9nl1DaTcnhJIVfTEWg0hrjna+jTXff0xsTqiDFI0wM
/wUP2dKGSu4GGWPVqfJ/fT9jU1EuGG+y43DUAQUtfj9xHKQFMm0NqbDgqzYuqgWGyRMPFIk+y33x
2dhl23CDqp7QOdJ37R4umtto95cbjtTUzoyKPTgJZYJgNlTYO0Vzsz269kO1t8EVjNv0APdEm27L
/VJ/TNwveZmMMJNhQaXsGvLIreIPnhdnAIRShNQfhqELbtxi5IIsnJdrdvBfqLrRCBGD7OcrM/rK
N+EbFH502kJ9eJsV675d+XfDTngWVVs7lEk/vG/1ivPWT41K20mrbNbiiOafcN7/inDU5Qjn2lk5
tSM5z9RPPTcWixNoRuu1uIegYViZK3ulMqSTJOt0jcD631mcYXuqalqaxqDb+Y4GkdYaUybeBgol
2u2vy8c420LicuXDwTcARMKEp96gUnduxojVop58jyAmHzZI/m4UmKrf/0wXDzplOebLeV/BYng0
r85N1F4beAYoxlUOv6wZ6LdJ86QoL2rPHYDP+H1j19bjwBjOMDsT5kClz411apo0vQ4vj21hJ91o
bblg4cppoNPybwuS59ecnGvsGeVqTv11AuFUVn5xsoWvf1mMEZsG1z2tN9ihIKI8X4fnWYkTmvj7
GMrAB6GEIEplE4PPvGd/o88nzOGbeKup+F8IFQ7T6GatwbZViG3iLopYWzgFV7cNVytwTnwZGQ6X
VFEzwseQr6rgeU6/+PXRppPw/sdfsiF9Gnsy2ipKAafFemc8TLVdf+89RX3VYiXZvW/q6jk7WY50
b7pArcwyYTmed7TqO234+P6/f+0AUBZjuIaKn4CLSx4V6qAi90sAfBDToTsG7/ptsodWSsgMLg4v
X7WmazbtS4g1QKjo58fNdCsjnTIH6qq3QgnrEnNK2VHfgOkLFp9f8SGkZ4k3ieoF8BuHl0navd4L
01ipwmLlRLAIpCjDBht7fkVJ/f1dvPKVbMg1CK0FruiiTlKXDOl0sB+vqKAitPm1G/7GkRPIMhFY
00e5yON1bU41pG3Quy0m1ALbjRXe2IvN1cuDzQugcz8dUTq/kMv2nLQ2Tb9hSmeHlDuEzzfRfbOz
9sXR3uVb6Cm34XYp53wr9p9/JGYUWBupmGC0kU9gZmsIPdUJ4/q9qWUwbE29Am07sXtuoYc1f6PL
xPEEzvWz9JzwzpqqcaV3JerKyTSb62AIIYTRlXztJq63dZswfpnG2thHme7tlNr9LUUuJF0nnW0d
mrzzYbxSmp+qMz20TfODNvs6mHxrEzXw12cVBMdKAEFdGkxEhn1lCFZoanlznkO0FhVQ6uvFF3d0
vd/NyW5vtMIESKlqzDx4vQce268/6nCq71UbIu5cbbpd4jXhEZHW/g46SWUzeAzslFGqLbyxl1Uz
0L/MqfLdREpL//b8dumRrrVZJMQC6M+H624v1M6RndxWx37f3S5N7VzGRSZTtxAN8QgCN5M/nOOE
DIJPdNlEUyK5aQ/FnWi7LVYhhVOQDsiZHclp+LOT927L2Y/v7BsoA/b+8Qek7t8EWc1iwH4ZRYhK
mS5IlYhTLkRtx9HMnUmD9KzZwlD3q+CS7d9EfGkINx+1FAwMEgubJQGrK7kzqYcQusUJ03qXO++M
4A1qVlDaNffeF6eBeW0dvtibdstM7Ho6wJDuRP/Fk3x554VZU4NgCowbheXzQ9NqplaoMbXrPLqD
TyDQX/pF8edrm/qGsgSSiEyoHJoFtRnYXVWL+aBhq6NeMuxD460AYq6o6lL68NbV7+VN8Qg925KD
ufLosELwqxbRLe+OXAO1Gq9oWo2G0wwfiMBfwqW+dZ4FgGJ52P7yUpwbE0/FSe7FI2RZOc0TgLk1
WqjtreDqqRfLkpc4GJGoApGFk0CUreWAui0SP0vEOa3BTcCoug5uUsa79M3y6PT1DTyxJWXpXRdE
eeIA9EyPZpZskAEArDBAIJ9sGPjd/Bdp8+WVF6tD7lnXhUCY7Mkcn6bD7DBnZe7zo1hdjDYdglTr
9qHeLw1UXtlLrpyIgIE3WcZFDDSnReMEQSISL0ZTcS/aXog6l+v/YvL98nyc25Kcme4Erd6X1B/M
PdOpa/Onva72osSSf66O2ddIuZ+QdZtdMCD1enlnL2/7uXnpiSgayhFgMBHkKB785NayP5rz34C3
YASEhFDsRt1ZjsFD9H18w8RItYWZuGOCY6aqY+2zj/FD/sHZw5eyXkapvyX/0jtxZlYKy52kNgrH
wKyAEhkoaVlPyDA8ebuCiRjBcQbj5139LTsaa+YrNuECuvWCtwpma9Ztakwwwbamyg48j8fRGAUU
wHl0GuYddtUD8qGbHiXtcougx0f3gIioN219UPqoaC0kjFePsWkBsSUJJqGTi8y5nnSBlliimKau
YTQV0NdHc5fgEhZ9qjgn8l6f2pLcXFjkZR331EQEA4AApaEssxXNEAPWo2WBZOsywiaZI0uBOw7F
t4tqfZM2ed/PTDnp2RyEq2luuy+2P8dfkE4tP8Ha2vxelp1eodcwWZtkNo2vRYd3pMoPc+xgKHt/
DANqRUb1NDUN/PtZVpTPLcQzqFGa1rwuoDq+C72vBWIlnVUNj3HtMjvSO2053qeWYQXruVQjUI65
AqN1Zddwy83oNU1WMj6EJuQgfglUb1PX2qPhRiF8tA1srErZNeh5t/UxsvRy19MpztZBm4zKKjGs
fheBhElJvzO6V35RP3uRa9+0gx/t1CGG8SYwmCWsuyra+pGbpbtJmbOtl7bxFz2x/ENdqs3x/Wzm
YqxdHOTTzZb8fZF3c15W+KjSe/S3otQWrh34y0E0aPpHUWhbLsxe/8AueSiaApd5e2/ltTUlYMLj
sHvuUclK3ez3hXVd8b0WMBDHNWyLiqx8QRvY1dGu4YKqz5AL3SU36EL7677cJgyzzFvxkoH1E96p
/iO975f84hXfi2YhlglFiM7lIqmhKVozZCNcLqhsdGBFgvS3KP76/iKv7CMFNkFWA/EIMZ3k4IMo
awvmKOOVltX1waxyVMyHIVtAh1wwZXBEzsyIn3ES5mTRVFVU+spViJbZz2lrr42daGg5zarI1w3I
l+4oUMgpJPRLfu6K77EgNCLmAQRDsiNFrH2ONoUak+bUYG2mbb6p1uEOSq5VcQxvy/ulNOdyRy0k
Si2eFpICZr+lpfYEc46lA4oi2vpSmsWnPF1ikhQX6tybQqYCAI9oRwf44EpBQd72b+RyBHOMwkVl
/SWtxls/yCHopQI8VD4Eykuv1eVpPLcpHRQ3U5Uk6UBgvQkxRCs0H/RtcJOQLtafBxi3hIjA7ZIE
/FWrfDsdGDnTgRessVNKGSUFjsXE3DrtUBUrq4PXffirl4C1nViR9tMHLGclYV+sEn862Kg5WOaf
lMX/kcnr2kIgGHUEPAokupz8NkPnlUHiFysKDJ9yBBNqP9tCHrVU1b7ijGHWc/j+ukMfyZP71CMq
uXYhxActCrQIQ21Bb7+5YvHWDkzCTjwnu6WJxmsx/5lZ6Q1Iw0YfS53jEdMXaF9CMA9iNLX8IHLf
6vDXv5fjwjSiMwDCZZNudKc1mtWMEHkVDBTn3lM6LByIK6URS/fEqBOlM0DmMgywgNZNrTWWoz/P
O+1OiIsm62ZXfgvWCF4tt4kvK4/Yww8RhzEtBojp3D/aUZMPzoBKBRJEj1WzQz7AXjMPR2Pa/4Em
CCohIlJaLmBcOZeU0QTdFIVPcm5pK12oyBFV04uV2t1NSbuKkxCkyvb973XtUBpA0NhRqgbAtMSv
OHH/8JfodT50IvuctpO1Eo2DYo0IAhzsIj4QE9rrpd77laUZlJkg2qR27BBknxvt9DmoIpuksEWM
YoTtMC42ENWs3l/bkhXJd9DvSVqzxYqaviTe5yK5M/Kl03gJVyBePFmJ5Hv1rGon2ywKID3UI6Ce
sY/drnxYRk1deVg487pJUAUPMqDR8y3LUtgIQlNBF0YFfR9/yObn2UDmz74frPu5+f6Xt44OgkrW
Lqb7VPnQk6+Xtdpy6AvlFZUL1/iphwvhzZV7dWZC+jpTkcyNFgXQD7TMDvbJ8Bs9hc1oqihfqAun
/MrDT5/KYfCT2QJus3TICTEaQ8vNYkV9YK0VB91p1+9v2DUvS8WW2ILxWfiIZGINPwrtrNW4R85L
/1ZXsX8PjqhxUEb1NkuBzJUEEWr4E2vSaShjs3cDHWvtJgcZIJygf2fR6WkXYfHXqplntqSoqUWL
pWttbKk32q7cabdK8uytW2ae672GtOB9+Ow+LM0VXLm7Z0alL6ZQPeUI8u43zmsS6LAZp2vUi5d6
jP9hI4n6cPKQJsrzC0opBl1FkS+/Q6DzhpHCdYs6d/G0LCD/H47Iv21JJ74xjHbUhasdbto7Zycq
KR1CfYJdmI7H3zjyzNf9a2FywyyZFMWHYbJYlal/UwTHtl4igru+dzhvKm7oyF3Um71m1MrEo8zt
3ts33T67Z67rntIXFZGlUZ3re3diSwpinDSnMACXyCr7PFJERIb1Ndr7LzY1kejlb9REuF4n1kT6
efIoWlWfz7X7VsCHLnCb/oh3LrgbbV18dV+XhwCuxDRM3wuJBxeVB9Ab0nWe6jSpLBt10oE+hbpN
qTTZR6ET/0abdrvE/HJlN7HHeJBH5x4fL+ddY2JNXZ3yag3r4nN/B2najY4PXnt7ENKcx/1fdo7n
9qSvp9a9qpQt5ZhhLcZN080wHIUKvb4rdv1wWGJbvnxahDkSSrJmyGTlzDnJu8grnBSp2o42Ytep
00MBt/XWjLvi4EyFt+D8L58X7IG6cCz0Pfh6UqQ29F2j6UIaN0iBntnBVq3ahet8dUknJqQdzFzf
tFNDqO9asIPkLXzczl4pPaGo+nc+FiP9TAYjB3JRfLRUxTN8MZggGPwEoavG3Piu29jA9buD9vuC
ucvAhs07MSc9LxkTRNnoYG7+0UHR06yaPUdj1W3Sh+oHpxJ+gQdR5q3KzTys/G/vm7/66eiQu7TM
BAOLFIkykhvXfsFRSfubOhHCa83mfQuXL5ngNCbqEK1IuhLS4Yj7ogkrp6ATnz/mzk3kfrK0hdmY
JRPS4UgUS81pygFNbNwdhcunPPe3dvo3SkUgrAmfoFoRA/5y8y/t/MaecrQJnRBcAWHHM2HH74Ox
EpTXPTzqMBK9HqynaSnKvvKVzgyL23Hij13fz9PQJZJHw46249b5XrerfoUMqL0KD82joK6B1Pz9
D3fNK5sUGMkywUMaF8yLs1NVVtJyNtBTehg3/UchOuuBEfb2aPouCute+4pk/KTOzDriuMSfnywy
m+zCrTLM5c2XLv1Rmb8HykLMfW1JeCieNpujCCRMemgGVgNrJTO8gbu2ftg3+Q6huVujXFfRat6i
s7xRPi7sIkM+/PDzmhhNjBOj4uueLGyEvrLQeutHlgY9enKxmmcfjajU5oe+VINXBmRT9eBlafqh
HxILtXZ1rnw0oG0v2ldDmQ4PWRQa87MVzvRjyqTvdznhob6q5xSlSZ1mwgdfq/wQRnszC9ZhDkH0
mtSPRcZj3UZrfWyQSUysProNizF7LI0uh5wlrIbauPVc5Gf3Zp1noDTnVlFuw1BVXw2oUznVNBi6
gx10k7L1NC25c8LcfDT8MT86ta/QBirVbON3YXwIktrz9lUeEXSNZZM8Zao336aZ7+7seOJxrcfg
xVaab7GjhbuKbIER8Vm0FVAnBahiraIxzzdROvdrX3Oqre2myDGNJurj+oAKfGL/qLQp/OLbQUw7
wxC8p0xUl0I3uxyCx7IPjEOTjh61LLqjRoskXxq57Sfn/3H2bctx61iyvzKx39kD3smI6X4gWXfd
LMmy7BeGZMskSBAAAZAA+PWT1d1zzmz3jt4nzpvlUhVVvABrZebKXFSfHpSQc9qQdEFucukCxG4b
acqitkZEmNgsLcgL1nfsIRSg+eHs0k/nEqlhOTo0WF83+DVEzalVI0R3lmnRHXyyqS9EBuvULKTt
zH5qZXrvVoM9SvNiUHsxmoDejlyxGTYPVOZ3GNRAZKlBMArc+yCDDbeuZnRsP6E41j9xnfQjpA2d
OVhbIr/aKjs2oCDlp2RLyA237kc+wzjdmnHa90PUV0XhwjPHGdrNW+H3CCA9Z4G60xvGT+C4le2H
cABEtJb6vovdrUMgK+6NEJPXa/t1s9AelfI5oCm+A0NcUtT5+xg+FMgkznmj0k42oU7pLonco/Bz
jyRP7jpfGRhSaLFZRFfwjJM6CB3bD+k6+x3umQTJSC6rjVD8W+o4rKlsGlSDic6y9Wa/RbOu9cyT
ipiyLortFCldGSN3tNQvImuR4Jh8TNcwjCDiP3VJ1oYYgngQWdImJz2G4ZnZdgu3CPY05hap7cEF
x40PgwYrSuMdEM19q+lh6mFZJnTxiaxiaQbmvkysVY9Ljrx7k8AkN4tod+5Y6w59lx27lHwf4/It
MQZhHBDYI65SngrYuKy53hdLe8+T5bAFWHlldBp993g96BREZ6aCUzqBR8jVYk4YQXwspYTLWDoh
JbEfo28bItSnGtghBFxIZ2hwGetoDA9hKXkdy8zfwlcaOYOKR7uWuPRgx418GvAyfO42hCVRZMJv
8WHNk22nB3Hjcw7ktBUPk6HnayB8OI1H6JuOWdo2U5cp5HENt2rtb7dxw3UacL4Bd0WnLAxUXVDi
61Ho96XkBSBydrQqf1KTi3Zygpi15D7etYV9CleHUMNweWJopWrWY+Fwy6yreJqgV/fLQ5GHClEn
SPTLg+AgvT/orj1k8fqSdfxQBlv0xepRHty4uhs2JNmumOjndti+IW/t2E9yOclo0Yd5G++lDOI6
McmO9kXdp+MXcJ/viDl9hJFPQ0kP08TyiY3uZunapmhJk4r21oXwughYXkeFxwOW/CABwlp7qOr5
2ti4xcR8kr6HmzvZuXzQRCW7KEZcpIiZqmepkaO5rWfK4EGDBfWx5yH+Ac+veSVPU2gq3prdxhns
q6LgC+5OVKDU3feUI9DUYHYtyV4jHhxoJB+UhHeNzA+byRHArXRb99NQ3Dk1l8gFjV62ONpnZBC3
SxCZeu5CWG33fXcKZxMc5mw4qCn7smb80SU9PyYcc46qGObHFKkGSD/sxU7G9pUFCBeZHdON64u8
8pC97nSbtpdAg/5AAtNF8J7USDjGbEFcnJbZHefUPa1TUI/jD6HCAMiZayAoqjOI5uuMsd2C9TKE
VuUI9R8McXLxLUjXg8jEN9fPx3AbH+Fmc2RT91rIcTeb7VAMEZ6NcDzD3e8yBBzx5xvROHUefI8h
50QkSyUhSawAZdRbgRs+QCBxX253W5q/5RMW6AFzcmq97TEIvqcCXaaSX3wCvWK3fVFk1ru46/r7
eISFZb+l12yDpNxvjKjdyMnzNqLjGOD/dSZTjIuUIIItCMsdgVkplOa3hEIy3WryuPoExmD5xRf8
TWegwJBk98MP1wDP5JS00yVdw1eNgQwE8wSXyXcvNjOHtqA3yezuJE2wlrPyvhiD107G2AURcT4q
f4e40Qt38+cpI68iLPt9kPL9OOPxjtYYvonGY9mQJr2fSg6pCgZjwbnTHQ36At/HBI1M1BFA1mW4
SgK2mb60V47MGTgwbHrbzVn8MOf5IaE9MuAxXbjshmJ9QxHafWI4P2rn8qkfbgcrLHbDMYI5mPZl
IzGk16gJwXQlX7GDdCVEHF3K62AgaC2G7n1hIz+YKSIvXW87RKUjnj48D0WqXorVtOB1ocG4VwGj
h1w7BHxH5Vyl3CfNoJnfa4X8nmngYd0P2t55bvwh4rpF/p7IaX9olcJdSJCknIiB1bB1pYdkmoo6
zJB4UKhE7BYfIpZaFNJ9DYPRLRWxY/GqF969xQD7G2tCv0tyJ5vIh2DArkb4k8yXuynWw2cYI4VN
Qti0y40lpynK6Al105eQLO1csVjN9aasq5ZpgoqkZ2y40A7Ls5vhbeQ9Aod5l4V0lw1z2UzBRr9t
ZRl8AUrGWEPjZf7spxZE8LR4ilTgPLqjy9yJRrUxjMAdGALeBROoxgxXAXmkodmqpeCoSSwN4kOw
Iec82WKowtH/NfOYuoPqRoy5txMW3yynD13MxI/RDOpHS1ET1tJv6pFiWXkOS50dksy4thbTQk0D
/1je7dFeozwk+ehkJXI/IYrXbBQy3K0YaxuhXFBg3qpgLL7zXsvKBkVV5A7ATZj/WNLYQHcJyxWG
+FmoXU9doO9WXySVzLZHMZYPxYYrJWX+faLZAX5Qds98eaYbSY4K6qiqHPL3iHVZxZiPMPFg72al
9i7Wz7lxdrcE6JRhsOku05Ilz93WJacZMNwun0tDK8xBrTESr+E3iPo/fJr8suwZAmqdI4eFD9+z
TZ6Bte62Lg/PcZxi8nHe4kvUWelqiNrqLhWHlXePNIFjAN9Og04P1LS7ZcS6IOWe66BaE7BT83rC
JG6G2ET5vPbbzyXEYtjZ5ZBISxFwb+O9dmQ5ZEaFn3SaIOLL52SHLYSfe2cgj96cesKIlj+QdPD4
8F42wLyftyl/C7LcNhR543VSuKus2w47F69pU6bKnfNteQk91kYUwocl6l4TZWk1JTM5waYTcy/y
aAecJ8PHup3MpyGWdwO2Q22Q9E3skZie7JYZidZI7B2+iInsypF/C+Hxhpjm6J76rq3geILcZKf0
MV9HKBeIv0dabnsqRTRiA07XiqzhsbUcxVF+OwSZrqaBBXXQ608ZtpMqX4WCG04f1RPXF2/skSEm
3Qi7jzOMTzhxTyDbwcpx8LJTcBtZ9pvqds6aemkX3O5Ddlu2V0s9ZAeFxQtGSL53rfwYu+SbQj01
L8F9GKu1yZZh2fGx1YfJtg+REG99KR4SOoIvDCDV1VilG+tZtgPEiex4McnGxSGeLpbwfdjOhzFL
M9hoL0HVhm69YVIUt5NVeLjSwlWil7fcQWxTDqqvbIp0NuTTs4UcIyEPK4Btm5c7NSDAaaXsPUxm
c2n9YOqyJXTno5x/xkLWHtoUMoVIIJQ9vNCRNgo+iJfIqOWJJr5rmDB4sAWIAFlxyz9lY9u+dWmK
9b4wD2IqaNXavEpRltcmYkU1uM4eB+8cRA9DuUz1YARldd9b18iMKDwILO6THedFtqCcMMPLOLMH
6fLDqH9saj6XBgADDMrLkB8RtFXDg+qS2Rkh6NtPPnRXQZg5qAEJ38tow300TelhyRj6nGG8c45H
eyhBGh0sjznN4ksc+p9x4Wubb7omqToVyIOkC2gFRhbxLVx0cBlIK5p+CrddZK3al+12ym2GwJ8l
pU2YbO7OTfoHdyTfT4suKxptiG8e0aVt2r/6bZnKymFEG/oxqkFqpf3qgVVPQ76+MZD/5IK1b9gO
KFyzI8lwEvzgr2uURoVVZZkT8FDucxRa2EDJO0pZ8XUuee6aQaZt3dp2gkGwztwe23qIspjZ9Eha
7W+3PjU306BQX69htuucc/vJpqqrcIUzTGTkK1xWkTMyrSjS26RH17JEJ0PQa2arHN5mUw4HZhED
nhCEk1csKJYPncv5ZSPTtNVRx5O3SRs01hh3gInbFsdiuGauj6qJjJ2Pg7LsIIRZd2g0IKxnMjmI
OYXTG2nZE+CI+IQQPiRXa6QEAJooapomPkZvYH1ZReXqPxHMGNMqmCjqHxyJdHWiV0t3E/HywbnQ
Q2yyWfYMGF2dWD/HacV0bF+KoOgvE9HD/ZAn7JUhfuQ2KVR73X/5vsRo2r1OefAhpvk6f2KnNa/T
CE6seR+LBrRjh6FJX5jHgjjkz3OeT3VAE/fkERk0oTg30be8g69IhcCPxTaZSdwb6WmgsBsKSMBg
CiA/B5EevnSDa2+8yF2lQvkggrnbF6lHs6v15yKnyaXMJ3e7YIQfeYzMsVOAHnU3wCFlq0NeavhR
WG8uqIvJj1iJ4pDRfoXCQLvovBAHwX3PINJcdH9HxxHPGeJPmi4ew4tKWbov/Epvoxlu1V7ngKoc
GT6Tu80G23HqODoIpxBgheF+rGMKXYaUI7uhLYkElPzFcMyIgFxoWTHXBTy7v1ntCm8nTM3soYXU
tfJjmFRxbuef0ZgV8hwkHdvnXKw3mM2zyQVW5Gg9JorUecTUjS+5kJGqeL6msG0yXZ5XTBXTlyXx
4eMoAEdV3ERzX02mc4gxjhCNjdWctb4WmND6pmGvBzNngdEdIBwZKpo+Ef1tN2PTqTNhZdS0V0rX
KnhzK9v+UKMy2O3ntUmo0LfLQNvPqZ0ROVn6keynTM9vKi38Ra+922X5gKKFk838iND9PK9rz16k
oXStCVrmoxUF/Bm7DAinX0p3o2NGbvWa0EYaj5UQvVFogQKUvkIN6BFtPyISubTkrmyD9uhZGRxh
8RMtFaqYFUx3v803NA/LemATSjM8Nn2jjR0viRX0GMRRfJt2YwgbtatPcC7wHwjqzLv3pM2DI9pc
rAIus+MNrjDqUBi23IVyE7uZsKWJ58I8Z3Jo7+fcy2cRBvL7MoNecWsYPCTRsJxbM0Ie22tYi6cC
eZ6U2sOKNehc5kv/WmYUicRtmoJTQ+15o5ik9177Ma2GWKubEdPclzgKyP3qjCFV2EvRXYU+iBSS
if/CuFUA5XQAX2yqxNfFrXHTjn0fVqTEgglULE+/jdtQ3AjVEVzoa7iGhUXpk0NhFtVwrjPw30Qc
xrEbwrwWi32RZBj3ttDmQ+CGuywySeY6JJ7c0tJosAaT09+HaCsuiYPHQp26fPmGBWF+WYbA3Cue
SOicxnnud20sA6TGUa2PKJQxiW3xkolj1Ch8Kh5gP2i/CZ2QU5chQzdjQ9gglhXrLKOD/Lpx4Z4D
LA3fx1LIoxthMlTNSBjfqsIX/nXt2uJDxuOKViFkz4te7Gcjmbsfp5aidlHM0iZLfMovVzgb+9kM
viMAro3Ej2F+7oeEuxoo6HBJIZwwN7BUnl4m1CavtFiQ4NLNLGrcMEfnDMsaXOJttjyAmM8PRc40
cmqZ7A8C4A2WuHRcbiNp+iNRhXjFlBoKxTJtHxRK6ByNFwd+E+RItc2HFtOopD9HgrBdWnL5aXF8
vR3bMPm6xXn/mAaMfxajTsLat2IrseEVxQ/ajkjEggEwKnGKGruKeKxuhtmXS81Ahum7YAFQVLp4
uIvKEG5twThQi2swDjtvvQoOCbf6jlPYYlQrsWpHGBsJgDoHjxE9QxhkVyOPPTJlf6ZQcX+fVsAB
CLEl8wigMQDs2Y/zgl14RoxjtW2JraduiJ9bEW6mxl2LTFeY+BF+HJIuwHq7FAL7TRvk4A2w6mTP
cltRW6HYH+iJjjM/JAguwUUqkQQWYTBRYCMcVDAiDEySvHuIO1yipyBMBuAmYIhVdmYddMo3mVRT
dD8i1I7bSmLT700D9iAa9rEMKbatQsK8Dlk10RyFT8zgGZ8PzPA8b0oTYgL5ZGMUxT//BHr/A9IQ
AemwfoNnVPyvzsKyRyUch7CPv1rZQSzXjDv3Xt4FL0AKdhIWiih+aqjd//1h/4DHwPFK+Fon2Lug
Lfs93F8ksYjKLoRXqHonIcoNipjL/b8/xh+oljGpnydQOIB2RQTXLwy9LvzUzQFYtWusWVRfpzOC
vOLv4afo5MBjX+MT/JdJNN2XPznyVaXxezajgCaEhEUMIVaEAejff72RdTZ2FMaA11lJ84S8RJh5
bnV/hEXO8f9jYrK42iSDroFCD8EUv5zMMS7acMXzjSG0q+4hJtUEgQoagkO2p331Z7aR/0rG4nDX
cS04nFwHqH7hoNjEgznEmHqFVUaMviLiNjQ/RkxA5NElWrc/odiuf/0v5/LqTpwi7xBOJ+jhfn8u
o3j1eAZgY6smuOLI7tKm020hWFO6GWiYePr31+56U/y7w/1CRI0mT9psnng1TlP+Ew4G+pTPdjuk
YWCf+gLwezqO8R2NU37uFmCN//7wf3By8W0heYRvAkZtf1U90tjqwm34tsAADiuq+JFgicoy09Ap
vRlCdnaR+hM2/4+/8v895i+aozbQRKwtjnm9WxeMp9l9fzR/agryBzJSTG1DxI9IePDC0a/3KTyz
DEFKMNwNwM3spkfzgDGtJmlSPJ/N9pId4f38J+F//0oKXw8JATAUF8g+KH65V+MtNgvrwHqn5f2C
Sfc2fv/31+sP787/dYBfWOdhDaIu8DBUWJAGEAbPrgsbPZ8z+WnyyZ88CX+woEFeDGYLhuhw2/qX
VVP1SbRGbTdV5NDd+d12wiAWlGjNdcZN1VeTrxEulPkp+MdK+p+/k7/rv/0Xfv4upAf40Jtffvzb
Lf2uhBY/zX9d3/Z/fu33b/rbvfzgT0Z9fJjbN/nrb/7ujfj8fx6/eTNvv/thxw01/tPyofzjh16Y
+ftBug9x/c3/1xf/4+Pvn/Ls5cdff/suFm6un9bB3+K3f750+vHX31JoOf7zf3/8P1+7e5vwNmQ4
iOmdQi7yjw/7n3d8vGnz19+CLPvLNZcTgkDM38DhIsHdZz/+/lIR/qW4ysOucTYZHFdy3HjoS0z/
19/C9C8FdryrkvCqKcHbfvsPLZbrS0Hylwi69RKipBDzIRgqzH77nz/u4R+L1D8uC87FP3/+D75M
DwIWJ/qvvyFm4/f3fwo/5BKz3jCSwDB0hM/8ZWvIYWGgWUkxuQtW8j7U/cLlhkq7i8vAV0uQA8eT
o13yJy1XC/PaUYr0LhwDdzWCXu9DOf/ctvUU5+vPwbgu+OTSskP4inexb3qd0Z+F6w7l0HdVqNgT
6oz7xOLU7DXoEvcIzXyHYaG2Jfw0dhxDixg8jyK230ICMjvQ3YiRntiY9Zn3Q7c1ESOze4GxBtMK
seWhi97WQghWL2HBRU3x923gUW3fVlvRj8Ml6UfZVpSHnXpU/QpzPbdF/YZac8XDvgqyyJ8rJvPW
QxpT1KO2H3PoUoLVL1VerpLtWpwG/giAA+4SnA/mkYzgVGpmypmhEQJEsidxgFGnieWT3nWCAE60
27BGoCVhDYRSGV4kNYAvkcC3CdNKzYCBQaBs4+CCc2u7vqzxp2Xs1MNuABzNKlu5a1kHKGdxV8OS
sQP9DtB15UTllQtGOu283CKJzg+V4HlgdhjuBlP67UX0I6Hdd4J0lW85V1cL0zVTZcXnKfiUzmmH
3t2JIkBDw/WbbFOG/1kEL/sq7gmoJdAVefGt6wfoBeZote03JVuKstnpxPk9lsl2eEXzTdntrFLw
biZJRtHwVWwSYEtMkfSJFAR40pUJ0I22cAI0VIbidOezBV76GTcBjBPKYBZwJSuJ3h4ZCm7cJtgA
tufFkvkrRZYQCFRIrkcM4pHBmn2QcPTquAGgNyhTk+OUYnSoeAArsrZwMuUqeAlmPD4eHBBc2MAs
U/ITY034fnNhh/xw9YaHkDo1Q3CeGWKDdhBQhMERADEd0OGFXtObxRBglwiETacb3KPtWsehCAHH
DUMJ3rjcsuMCQkOdQJ4AmZwGD6AVpnxh2mQrG4zGFGGX9qcZxpFw20BXHr/F3Iq+oVHuzS5yyyge
HUVu5w7DnF16k/RSjSc8oHHRmEFKaCrRjYwZ5EldGKcNIDjV43WsF/UKEUJ/SIXWZD8zhUwNupTU
vo8+zrdvMWGkrWkcpPEJ1kqQiEwFmbajHRMG7MCWpOs/w1aMb1eCYM3RSm39l7K1LHybkVdfvrVG
D+vzLIJNfN+oLOO9Yo7m4F4ULGPz0XvxUIJ4648AUQJ2uA7Lw+dEeKefZoJL3fS5YWg31bCAfYro
wH+kYP1azCEH1K47xUySt5WnBc2BeKTQXESzCOHnkRVg3Zp83Qa7t3qT6hKK1vPeQA6pnMbag2Xn
BlUCaz91EN62TYx+yJ/hnbJue5hloN1D0i3pQCRv02Xscx/UGJtz4ylZihYGVisAlJMPAH4AXG0T
8K19BiGL7RmcW9jWQybSmXLKa58DAj0V+BhVCeOkB1UraLhPVWojAGArOr3KA3vOjqAL4/7sjZbk
e+kGWuzouJBs79ZCbzeZxfMATHj0+WUJpJr3wbgUcdVD/jF/Tco2hWsyzefhMrjesTOgx+C90MSZ
vYLTSfReBqKAnFeWjkN8Eydds7qk0DN0jBNHQ89cuCgMckipv+eqKJ7JAM/WeuNZBwAQwcJ1Ctz3
S8vWJQS2BGnTSfMM5zmcGZQhlilckyUjQb7TAp1YFUA98HXsEyAAREH2YSPTuopM+XBYx3R+LLHi
8FptLeA/zNEJJKUZaHOrLlujy4Rbwu6wfMG8MRz1eAEP2SNISq4FQJ+I30BjAuEYOs1px3IW/uiT
xL+nThFarZlcbwDmONUMgbZPcAmJdn5tHUCVuFiq3gIpioB3DS0y4FCEB822jHF7O2M6Lb+yewjI
QlDcCNni2Bn9xtakQBJqRNzWwMhIYxeIhIa6g2zleNzWROdZpSLi7WHosqGD7fLiS4p+v439rghy
uZ4zSxk/tm2afbNTFHU3U9qXrDu23qr5J3y/Av9ZSzYZdFSpBn4IChqLivlcRG3dReVDR/pHM4QX
VwJ5JBxpyL6Nq01Ez24uHuccgAPueJgEoPithsTSvUuDvB71lMH1SJIjSQJEgohsPrfTanYEhHKF
PfjV8PRBy+LANfgvgVF3tDq6CgDGN7bd4JKbXefIubkNkvBmnOAZmvsYiumO3+cifFFj/5SGvqhC
zz4sdZ/mTcM5JEX83Jrpj84Fb12W3QOKxXG9rXu4nJ1DrVOENETFDbCW5EsMvKYaeQjVKxuPfO37
SxFv5JDOMXYXTGzv0V5DbKlnNJ3B+GRleSkwdVKFBu6vCqYBu9SZ7hVBw0td4JpIiJIP6djmZyYn
CCQjEPSGDxZqeS6BIC6WT/c2zHoCVsvAU6mXP7p0QsZC4PorKix365i90WDsbnqnBdBPDNdBoTw2
/TJhOyNbAqZEmnugKwCMGb/zzgNmxxbxKCjN9gVL77DmmzcsNa+BD8GDDvHZTiPUXT0SsHCtDw4B
fkA4+7dSzOF9PzloHITVVUkTBI/kotyDGoo+zODG+43an3Dl7/cl8UMNU+FzMPWP0TaVt5lbP60R
6atR8PgwLs5f1XVtbaR8Q5Rv8uh7279gp5nOBrGgjYDi/tWbAFqJTaSHdC3hbItdsqYhf/eQyVS5
XG62YM4bHU682WJMs2sTdBVXZHzXK7lljN0U4XRnNm9vIH8c9itUL3WAgdJd6Yu3foTdZMYx6h5t
Cu7q8XTJu23YYVNv5piK2pRMHF3i99FCH3Dq7E2CewoYPGrFWX5MeBIqG8qj4sXRKPaituhdQPgy
zImtIs1uabphjSvB8476ZpuBCUBtAV9SCD4Gxh/GnpyWLv+eGA0TrXXfx2VXla3bW3BRfdQfor6f
3uCrp462736MOUoE7kDaWaenw+DL1xWqRNzT4SG3W1Z3MWC3dQC4CUXnQiIEQhXgnSPxiGL8KYUr
ZLvJGyitfCVaGBL5Ql8chhfYgjU0GrpgZ4Bw1KZfx30bjOQYBDEe4RVkf9UlU3YIOZn3suxKGKdQ
8SSg4/gCZ7P1qYsN+Sh53z5Rz5Ew5mKVndZBXOtgqPfO0KuF4+dFGhRLcJDbT2Io/LXc6S9l7JKb
1l9toNWyvGHPcp9zWoyP+BX2UMBfveEy7W97A/KvZ07uUYkDNs4JPcaotY7cl/JugTPGKzQo/m7E
4CfEoDz7mSXF+GD4YprMz7O4Q0k6YpJiCUNUy2o1tdkW/Vp2rWJHHvKN3LpVwosbyr7rWHG0XWmS
AQqLPVNtuZw4yul3xYEP1nHRxTAxyYKO7RJ4tj2lvqdY+VeT+xMeQ3jUrQvLKO5byodznC0u/SYY
zc3NYMIMft86EV8pNuflo2AEgwmzYDxMmtl3vJN1KVSQ1Tosu6KCu1P3iTKNKy3mDtAggs9AY1Pv
KKwG7EI+LWRRtwj9Ji+eKoOdQCZngi7cI1xCFQu+hNmyZsl1G1Ub0NW1okjrJs2WTEpDqrOYtVZq
CVDldGxme4PKtDxClbFFFfSL4bsIsi9DEfKrpDO/1oBwSY+kvac5tr+EfrQuggxwcPdtB/MFlYXu
g1kuj0Sb7DCPuKOnIM6ANU9ZDWByq66Y+8m2giCkaAjPWA6eWZ70jw6qtwfe+RjCG59iGSbDCZMw
J7GQVw4cu0EWK/LmISeq4Dz3YlT6LWEyu49y8TSBevrWR1KdUeBiczZKAEuZ7TEMgo9ydtn9Fq5v
Ysvf7ardbrKjPw+U9rDnJvw+NZO5THKdDhoP7C2qWY3NtKd1aZn9DIUiilXoY/eoL6afWwk5E5bw
rYYOo9/jrmTXdmIJP8ltSI8mWWAVmKjgEW0F2UEcB3kQmiiwFFPRJKW8ssu+gMSix5TPWUMVgFHB
OJqwQejglLkYt+I86AOfOaKquuSWzQOC5/J8vYnyFsoVBQldlRDRP5eciEu6SJSHW1hg4c0AB2aQ
M4XG/gBFbXe+cMOB8tadSnA2sHoxL1gXenyxYs+um0XroI9K0h/Q3NQJeNC0TevVs7CaQ/rYxfFH
6JOvPF2fYBeD605BYpfj5Kp2Lb+aNuEwbaDAc8VS7tgMHTOfoq8YNsIuH5RhlShxBmvYYVwfYCjP
0GhvbXYMaHbnZHynAvMi5ewrRCA2kHt/HqQ+tnpFlLzJboNsfFsiDbYJRcNAwvs2iW5K/KcJ1xMn
xQFT5phwCb04wg8GiD2BcycpNnRbtq+vNPweMwJ3zo/PfF1+eKIxBmflLequW+WJuc0pSoC4hfIg
G5OfpQggNLOZxR5JbqMoO40YA69gxxXv1hhpHwaqxbSLDxJ0C0Rb6Um15Nl0kO2AWq2yBNwKhwrj
oAIoPtdEfO+hV9svBs6JLTaROs/QKHYUK+CQwU2Hjim42i5M68CBt/Tmv0k7r922tXVtXxEB9nIq
kmqWbMstTk6IOInZe+fV/w+z9r+nRQsW9lxYRwuZ8NDgaF95y/BDGXSnMkbeyT7MbLGonkNff0ar
kS7fCBykydsnr0kpwALZgYhRbLLB6HZNQBWx4oLdFX1yaqbBqeBh2DFvgytV3rqIZK4M5KmtDs6c
NFqDXXWR5daZgAhAOr5EUYtAI67mpSU4aSOIfCc5WpElPVVNeULPUQSqQAty7AEba2L5i+JGvepN
5TT5wMUG8UmNrHtSwr0c1HdoNUIqiAanz0L/VFQKzhF91mxlsleUY4Xc1oBOrkQpie9LFRhoXVex
raMp26+StDUA/dY6fykMZ+OO8ZCHerpK0BwCWQJM1UvQ60vBVCSBONmtQMNeM+7Usd4pAy1BCbCg
rY248vaieWPl2loVR3WTjGG6q0iabTkJdl6Sjs4kGS9aaeV2pgjtCpW0h9zoD52fHMcYFDYZxTZS
/BdNHV1RADqfTfEPagfHWqN529XPY1yiNjkJkABFREQ4YNua5GhrVqHoGq2XkOIONLyzSbClmS4w
cr0AYcXNqlQ935iPaXYsRioHceI9dfmAQnmaPdOJPqSUpU4IFHq7seVP0ssc17maYLPqW/lBhB+4
I4orN6XUqzw3RvtCrIrRXFlFgFoss9pVdYc/m1SqWkrhYVDW2gT4i1pOWgMvsgoPWSdcu95KjMt3
QdxI/lorwEOsGrnwfjYtCEvX9IsJyIyCc5CtZXEHuCwoAbF1sRSurdDrHoTIk29UqOkEMAKFTEpW
T+g4cS7D8V1g0Taj2A2ur6jjXaqr3roVOqBAhjVirhMWAMV8NWm2Rt7VW01v0vdEErR9o5slaJuS
jEuX2k0gt5w/OQQoDJFAD2FtqaRpYLaZbNGxzMLUBxsENjp11SaeyDUjeqm2tyYrUm5irLSPqiy0
r6mkV/kmiiWubNmoU2ln4cZNrze0bqjg9NYxkRJ/lyV9zImyYkSUs5R0Wp+U+k6sZfFukj3rPgj0
MXwoABQMO3gFymEK1SDhA2fVfkgreVP6g3gbScQzG6EPgcsomZrQT6Tc5QKgllY66dwNAcTgVmEz
vAeekbkkVdI2nnKpdxplkh2MruCPACNcCUJ00nCyOIRS+lQqWLgiUIJPctrrjqdG4Z1fifWjVPmn
fOpuqDc8y1Vd7XKZYHXUK3WdhR4N82nNepNH68rPMerldSkA1lIHv1sNpvScptHJ88vbtgGwqrT1
vdqiCTVo5m6I5Ft1SNdxrri5ISKqX2u/kwj0JZlBVwk/0kEDoThU+ylIRDdCnpeA4K6Qstw1zXC0
Jcpmjp7WmS2XaUuyN4BMwld9Jer62lcCNyEPdWSjFdeEpsc2NInw9eh71YUHhGzAoaZAF1iTLZje
ox5be8HQXKECfdSZ3UjdhrIiznr5SdWoobQ5EGbJh52CfCRKsLnXu4JJ1hCpU79qKkPZx7IU3gGx
zu+0TI4iIqNZXWPMQi49lV+HqVpB8S5vHKCVyaEPNHLdVBRvBVHFQzfujp1FliYEBfDtHGB6HAgb
PckPrRpszal7nPv2vl+cKplyUCsApBhUyAtlD+AvBCro1c9K0ag2OHnA83hHu7oAGBAb7nBX6KDX
Jc/b9XoBBUMX7q1m+lZDRlh1g/cUKby/qty8CpVwF8VNg8zJYNq1SvE3E+VNFNJVD5PmFtIWL5uX
zinFHfXZt7xjPxverRGkpwjiBrrYG38cH5Je1VZpVnSr1OBeb2NhJ7XymyDIkGSACU+68BN/lR8S
CL5dFKI+Uglkwnl8743GYYSK0vjibgrMb/o4uYh8PdeJvKVq6lRyvVODaZNhrbqSxQw0erWd6hy9
SU+SbcPoj6MavMt+vU8n1OaiEnytduLaORmC/+wbJWCGZJ9TAfAVApA4He9KGSR6NJGXjEb13sUm
5a5wfNGGwbEq82hQ66wL8C+GOleRv1VmcFJKkNxqJuzUpKX2KUBtSn4XeecKg8IJROkZRB6ZMWEL
ywsXzInylPKTHNi15h/EiG80ZKSQIAEGZSdTyFej/L6X1cck1HBD0WqcYmP9vs+EWxAytzAcduoA
tFQPEJwoSocn+GcdTA+xR643ErzxqfPdWIYHgCY3eWV8CxXzR9iQmVllUa4KULPUGH2b/oS49fGF
uJNI+MhPQLV7ngDJzYvlTeMBv+kELIkDHt1CMoqXuqEOL2ESDIuCALIsnvmqd2bU7dsJIIc5bKNc
vLE6oqzSG/aRnqxNtbiJzdJVVaopRJKhM5VxYA+jiFGlEn6DmYcGU1b4awtTYYAKwU6I6B9o+c8a
SBSB5rNvKpspyt+SsbqlSHbwk/ZXOEIRUeXkKY6Q1ppUtxoKxAWVuzKhFz/WcEQp+cYC6sZe+SPS
o1MSwRiaqMekzU8864QVisUcRjmgViDXG4qgYKPJrJKuvGuC4JtRhE95XAG4z0p/G+TVn7zzY3cu
wxPiSE6RhpQ2k9QOB+ttqL23JtbgNQRPSm39FESppBZJDBiLw04I+mPsJ98wNh5thXrA2tJaw8m9
+LGGWMn37V+8SK+PVFAlGgchZ57cYRVkHavOTWdNwMmNqRRdpGfux0JHVMwz73jdDg1dTKeQhz9K
EL1aqodfliKImy5qfnTUuje4ZZs2V1y9VhvzPlNJUaNk1w7qvZcAcSz8FJp3PGhuYakPoSGL3M/R
XhumZ6n2AJuOKBZqk+lkZnuXmFpOKpfe1OUAZrBYtV601jq8aMdJSda9NBTmOoTUfzM1k/SjDUPv
ONKKo048iZBAwMNGJxFzz6OQy9WaOErZowag2PTi/dsoiGJ0qsL4l9p1kt2RLb+avqDtxgL4MMH0
pB50JTMe6d5MD2o+Tkclaeu5PcbOVj2zfRRAEe8oZw0HSDDVL3oP0PP7ssBVwBK9bu2B2/zewBva
luT/N9Y0SN+rSq1+Ul1568qR6oox1166wHMDFYh/FIQi/zcF8TuG91Uih6ugxjm5U7INjLE1InYQ
ShQUnvu2PZp9aWylvrjTCnFa1e0o2xPM1ZWVaixLiASNYFAgjgxsIWTtWfJELgMdzT0gPKuJokcH
vU4/qbG6l5TqkY4ge9OASYlrrXIfKkqzojwq0oMqEwcQZWCPpT6s4mTm85R/XbfqByEvEE1JSsea
zG9jCvXOjOMfOnyJnEDZboNYg+LXlVvZ877REXESM69TkqDhDdDh6xiYwqtW5xvaSgDBVNCqjQin
V3qrYKsEBogefRIcxaBgoHbxN3Dlol3oY+AAh0PixCPmlrRJ3GlzNjoITY0FEcsHAHGXtNOTEQjg
vJLmtYmFg+HLd3Un3TalPDrsREiP9FHtzJfwLuV1X1UBtBZgglA2IlzpsuLGsMJtLqAnL5fTKyWM
u9SofsIWfQw1sKWorLxN+ijeSlW3RZDzEegr0vM1BfxBoTGo6DukB/bDWKo0DwhmUk+sthr1CrdV
G3oSWhE6sJrHDYpVKbSa4l4d89Ieh4IKmhZrP0RYccSrhrou5VT7k5dhdjCVVlq1Q1/uEl8OHpWi
Dx+HmcenyQIFMLMf7szGSyj6Fqr8B4VV1aE3GN35lAy9VV0hRUdf08qoESOz35Wyfyu1Qn5TwzWw
VrUoC9yaapn8SauAa6EXPPHNwgN6ZZYW3UB2q20mZX+vJ3CLs7qVXQiR/osvhMqhMYNgJ00Ke15P
h0Ja8wrrtxrF2Z1g5Or9BKHYMXNJA0KZSyQSNX3leIWi51xo5+fJylQ6dagTSQUmdkey2ZIyhk17
ogU3UKufygakYqDwDGKoh1ZZIo7SDtgp1c6SVCodrOi9skJecyVTwMvW2fziofLT5cZeyUd5C9sp
fZd7xb/ppLE8eRDONUQw45pBEYsqjmNnCixTYD7Fpj/s4ikrd5YS9HtoGZoLcUN8FnxDaRysoaRX
hdaRnRSVPtegsttGzlGqlYDfekpebyS1qm5yCZB97WcGvixWCja2KPR1aozRvTAWYbWKtAZSJF+p
fU6VXHnR5+SrNuHbNZ1C1pBNWKy2ghbedn0Bba9tWrc39fBGp1fNTViiy5AqXbE2J+LfGED8Tuul
Bo0EoIhOl5u87KEBRlkvvGTnCT6MGBn2uy3O2O1yDJT3VPNzGdeYRkmhoVqxKzU+QfmkJVb+ICX1
KK58DtCqnIjJKPs8w4mXTSze+/CH1InBCx1afOLoPxSOWgaUhuJ++u2bgu4kiOT+UITKd0qRqmYS
9sO3KClzItJIPEbgeAlqTZNIRdXu5Mjo7yt9iiYHxkukuyIlsPXYDr4b1xpGe2yYh7G6gz3hwSYy
5Lqae6QmWEshNvq93NQ+QvvIcXvJxFOQ+XQpm06PnMCr2uRBQ9shXYOHjgJX8Lvsj+Qp0m8PDPC+
VdrpO5wFWbW7zKt/eJQkXsYmFehBdMoA834KzWMBfUWCLjtFP6QsHqDyirkGCTVuoKmMFlbYagrj
P13VEWeZH0D2sOp6ve4oG6VE5GNR9URDCjyBFWK2iuf2g6KVv5POB86ayWE13fjQBulL0P8qdzQr
CKMaNBDIUwIuq10s5pTzlTEMn00S9twZVWh/tpfx2LiAV2thI2F9oa+NVoYGShRN6NRjNrxJ2hZy
c6FYTeIkFlXAVa1lauqGVQbCMLZ6YtFqpMkHyUrLyaut3kDersYvnfaZ7L2hqBYWTirV9Gi0Liea
0njYf3hUcJNVqPlCYHtgnysg/b5i7iejNk7QbMgEO5IeKD2TuKXFG4EeKOuk4W1opZEEfCAMl5PE
kE+pokxQxGQKyb/zTKBXaQoZl62ut+2w9mElarbmq6S1/CNgDnhbc0nKm4gkW1DGqiupvNEONiEQ
riPRzNKbgFcXVrWgpeURvoIZHvOBivBPEO+JduyhWg/HGtnt73XU9gMzgGBzUCV+2gj6WkOWAexG
WmLzSsvFs/7IKFS/ezq28cCP87a+YQLpyQw6dKFrCkd2VAGKsAUzn6ifAB9pIXI0ZrHR0BbvnNrz
4xyqEfWkXWuJzR9VkGl2iIQtopME0zNebONKAzv8WFnqxKXRxOGvdFDbwkW5obWoJoC6xk/KssYH
qSGQFvMmbW+SMCRYzSl822FgtIPTeggzkJwKpohstVLvSrGgPY7+NvyqWijFIzuzrRzfCqkW4L6V
dk4CmIeUEU4QlJyxFOiv61571BqEsQ6jDLZlO4FlofcfR3LqsMmpU2sKXw7gS2ES98R5SLwNmiAc
jkJdTsZjLkMYcTUtrO70djIER/ebSLOlEIjHvRGBHHNJ53i+NN+Xmw0fwqBlZpQ+OXAkILAA8EA9
REZSrBqh6ADJpZQKH2l+h90RY3X4BtEED4eY2mNn0okD39FrcMxmKgxZS0LRoIAJFwix26sWd7KE
p3TqSl1GgAx1S4JSB9rGcrOoFn4FhSgqhwLQDsUQqaPClHtl9HuYDDBKiLkSREKPXPdlbp46IU9U
BwSP3q3I6ALFhh9BZTIOLfpMqehBmCzGfngEMoSdDDW36NmcBtk8jX6fvEUadOddbwRB+ZQmSNKs
G7RCiJBqvwhWEeGb95Lo8pAepaAOgZfwVwY6aEHLaz14Sk1A1GXpd0OYgyFVCPxobRi1KSExwb9+
64QGcqto9oFB8TqqdBur1OClk0yqV0Ie1d69nsnT775svclJZS9CkEIIp9d6NPzo4JldL620trIE
mg1lLx6VqOp+lfDAYWxDT7GFNKPKQee/+CPGpSDbxL7NDMfQRijuXGeYhKkKRF8I/zU9okKOst4u
1TLuV0EwdQQ4Vl0lG182zG9WL4wW2ulNrLuJ2mUCdAlDjuYVbYmaJj8sOFajjuSRImu17dElMPi9
ah3BFBp0VM51vZRWNObAzkBR9iJ36oGi275vok4bSpVg3PdUvr2DZ81cVJXI23fDNAg1J9Db7lSJ
fM8VvSvrzS9E4aj7wvQ4IkdCCyqgHWLngyH7ttKk1swDqai4Br10C+u9GzbK6Jm7sLUMG3QXEbYY
wey0R1PhvRr8fNL2hYD+odt0PG63dMbE+0hLMlQK8kwdSZZn0nodInFAr7KeOJlJLQ2u2OuW/71S
GnrXQpKEMKv49QByLPEBxisYo2TSO9VVedjmZk8gD2uVc+E9BjwoUBEntTW2nqzSzkW9WsSwXVE0
6qvQ40eHnpQX7LTYnJqbXuBmscvJ62u7syL+G/rekWpXVjlJdkghJz3JoBoOBm/G3krHuN6I8DV+
0nuELtVwfSOzLdHLWGtwecLnJIUy4mRqI8LNMD3iYlTvBu4Tc7JQ+xqa8LuiQbq7IS3PTklrUSIv
BaOiNTU1+YiKW8fJJVemdwJMGk0Fnp1JxLoVxrDTZEqdbASpVZ9lmaudpkvGg5J0nD1XgIEBh51N
MLCDUnMkTeKcrhCkiwGfpDrJKpAfYvYpk5Dy6ItOvQUwYngbk9NRU4aop3qvDHVvuRj++CMd9aAu
dtB4O0pM7WAAQ5n0nNSoD+rWEfnu1ILSVgSLYiqqedMEoS/tg5wqna3KKXoKA+J0w/hc9FVUb4fU
azEFymtp3Gs8QzHxbN/HVMUKVQAIE8EvKRR7gp82XmFr/BXt+gcUD4xUl0QTpVf0jUUdMOtCAS3T
PXBEHuCVbp3fUoeyZ42+0LLbW20bum3nzhbD8hqZCVzTzcCJv1MIxPKidevtBwDuBUzrJ0ArvwRJ
Kk1RdY3GqbbAqo+NOg5qHkfrdPguVG9smytzPefDQDzRTcS1UAXE0ISJWosB6sBXokCgGKa0cvAn
kHxwUPCagdcUSXYiJ/Tla7Du8zkth8SY75zhMGJXJlBxk53SndbGut8oNx369nR1bOmYP/pXzadm
1Ps/y/l5wAWlAhbRlHDiUYKl+IcD+CqTdp759PVK/SVmLEfRADnrCnbUfNPFpgG92I85fFfXPGq/
AARvZlZK9j7ZsxXTuL3mnH6OxP/PpD4Ot2D7BFHQe1ohyU5avEdUCXlMbsImd3DMOFjt9yuTm9fk
fHLIHlqqis0UUERFn9f0g15ZG2VxOAm64pAY2d1TvYmxy2gdbzUrIGr3V0Y7Z2jMc8Ouc96YSL/p
kLQWNAZKopDW9SpyG6d3mydq3u374Mg/lW2wTiIE7kRr5d31uLLY7NFwfU0s8/OGORvfXGyYzCfk
a6JWccQRAHT02kiIjl4j+nwaxECqHVaRhKokSBVpgVWPTFrFoEYTN+/fmgK99rGkqxFfOW2fPuXf
UXRRNVRgiMDizxcOak1rFn6pOCpGRfE+3kz7aBuvr5GyPp3pxTCL/UGMYSipWHCNCPtYeK/Fa/Yi
CzYNe2IxwmJPCPRQkjFiIrOjAxBAcKluV23CjXA0X4dbE7zzfTPsv96Jl9fon6+3oLtMPYkxOh+K
I8lVcouY5UzFF6lMQfh8+Hqoi19wvjZAdMOWkBe3olkNCTlCqIBCobxaKvs69IrV12Nc/IgmuGsV
/iPUmr9GRB+OcaTIYUNlN+Fgab8Ih6p7aeXzmkmnLIWSlK8tZxKuDHrpG34cc7FwFqXWIohMKiDS
j9iKXEXZ+9U1aedLM9MJa4HuKDgDIBV5vs95OXO9L9r475XR32rq1kOZ0rALlKvrp8rugm357crX
nG/0s0txVmj4MObixu+rcKBPF8Qu1f191aJRHG/atbBJWxTOr83wr4nDV6MtNojcSHVWtpTIzB/A
w93m0dsXyNqt9GfaSNkuvdXt0BXc8Xfy4v1SMIAANHiqD+WTfMhwWQQKs/t6/hcWVlfRn0CYCM6P
qC0OhyHTMRcBezqeCG4rgDIRHo1rb8Gn+IRvrOLeLcsGjVysk87XFT2mLrTGRHFy40bPW9QZSJaD
32U9XpnNp/d0MdBim6rmBIBHEmNXlp+M4tWzHiKMQcr3Ngmcf/Pd/pnS4rvRLg2mESa705QInEmI
WWwNeQSWKgbDn6+Hungs/kO8MnhmcIA6/3zUTsu5sDm/29GTt6FgegcwJOFQeCsE+mzr+zWjtgsP
Dsq+IsLP2hxPLlnIEp1hECbMTjVS8cEwaZ4rZakCDKL1BbrCW2e+OjqxRPm+16rpmtPopQ3zYXxj
cREk6I91JErqrID1KGXR64RYI+yNB10JrlwAl7YMNxs+5tw7orLUuDZFoOVABFRHRnrXpzfSJ5qb
IKWNGunK964FzpfO28fhFpLGKboqWVoxXGD9ApWy0kZSdwhOX2+Zi6OgtEsOZkGxNha7c0CZWRjD
iHcWZHvjP5cW90o3XDkDF1473fwwymJfimoFeNtglHBK77RYvg8k4/m/m8jic0UUliQ1CRRnIO1d
xYNFcb7UwN0pZAD/3VDzmfjwrLYhrrvK/M2M4R5VQ8C1rtZqVyK5KwtjLjb2CA/J0sf5kxX3ukeB
qi33xOuP/2YqBIvoaaiz+835VLo49elWZCp4+5Y+fJd9L5EJEVI0Z/67gRb7DPBCW+oZAwVRd5+k
xqsRdT9V65rd3+WN9s98Fhst78xyGqdorkKqdpPRHU3TzdczUeaXd/kyYwWqoLsAL/aT1r2XerQh
hSgl9jA3jZM+zKaR041uozSH3eKLEqwwcXM0d7BNjJGou8TYTZU7HKVtaIX7ys7v23vgIldNBi7O
/sMvW5yB3iv7gC6O5czGUJPTPXo7JEK+KZvBjbb5XbIxnr7+Fn+zlq++xeIo5IDDJKvhW4x71P9g
ZM3q5M0u3OuO+aji9xw8IMU8HeWb4MoyXDwfcI8lqja8Pn8NVD8cwrzLeFMmw3JEKvViKDsJnCMw
+u6VGV4bZ94NH8ahCUG1qjTmJ7VMqJuvsifVtm7mQNo8xDvvbtZKu+pJKs/H+9OH/TC9RSLXFBCS
ism0nGSn4MuGnt0K0cj2mG7UlXEyRjaWVOJLVd80t8Y+d8L1tQ98cTN9+AXzv3+YeEDjsTagXjpd
6A+3ZWzm6yIwzX9zL4CVQSFYgVqiLQ6sIqhRUBoZG6gGMitSRBFRcPStK8Ms/HT/5pOM8c84i6Mx
Va0aRhOz6e3OKZ6MV5DRGzr5B/WX7+qO/jirDDS31GfxoQnfrx0U+fLX/Gf8xUEBzI9g7wQkUt2Y
sKhsayXaOQWx2VzF+974K+22fRUf+/XoaDagpmPxx7iXhNW1eO3K79AXz0phtqEP/VFx4uEtTCM7
8vwrn3rhlvQ/nxoSPNV7g0KjunhTTEsB9RqIlqNhW2yQlaHR5nh4nXQusmJQiMp1QP30mqXLvFM+
nRhLJtcV2UafnDRN+nRAOnzVEes/cLK7+NAKD4H1mFvGlRle/IYfRlrsJXEETj2ihAQW/BkhpFU6
/v760rl456CegIEgagmiutgsI3YAkQVZy0H/cyNZW12d1rVy1Y1RvvDFLEJ3hVKfQU9psVBp0Eml
FrJQ1mOxQ1J5i1zeJrz3qHP7jnclnrm0PBaAKhJIi7T9032N+KOupTnRszLsZM1ENrfO0WnLHSES
dn1rXpF9ufQNZ5EJFVFZDv7SH1crAivqSsZDOnHtWwG2B/0GwrD79VItjIT+s9tRfFHN2blI53/n
1ySYOSEHNo/QAvJEUMbu0qNlaxvJ1b8JzjXXQOlSumNR1tNUgxREFBc7Y5gFo1HuoSqAQ5KDSua+
hB3qNFvlGO6yn/0BIkLzzKP48PU0L235D+NKi2tDKjqjAqCAqvQs+ldljq+166+HuBhLUANmYhRI
KTov6isBltCl3POiz/dG8htF3/w0Hn0Xz+tNfG+d5k+qxvb12vp8Xpc3h0VFVqf4rGny8riVApnL
33geVspKMX9F6P2q0num3copgKbs33xLjFbpOFH9Q5jofMd0fh7Lgc/O9IBuSSB7U+905VNe3Pwf
hlhsEyE1fDX0CIO7EI33GmhAVhb0Fet7vTFuslyG1B8+WL7+IPXiFurhLZhxGq2DcFDj7HEs8ZX+
+idd3ED/+4sMcbGB9Cm34LEwaSUECBXTOt/5pp9f20NzWPR5Kf//t0VD+vzbVnIwCBPgF0e50/fD
jva3Qxf6wLLaynO2ufaaSpe3zj/jLU5/U1ZhHyVzTQC581W9h6iJcFH2GD0qt8Bn7spulT3QYnv2
bq9VPq590UWEqGtRzkPLGqOC6kyAsiLoz18v2sLf7n8uN+z/FBPhHugAixcii6cmDUbGAJnomO+z
FZa3jR7au+tX2+ctK0tzU1KndTF7Xi8CQdztpKZIIVrmxb3pgzZCULlR/8+PgkwBB0cjjWeIGuPi
myVyXGpJ8FeoG2wybYsRoixYMyXLrnVaL4RB52PN6/chfhbT2PAQ00Db2oaJ3eMqnltuiCRYwEW2
kmxzwrkvtdbXesgX7lF5FiIDvaBh8c0Fcz5wa7ZdkxSWxz06vWZPuj2omJk3+zn/VAD33Fksp3zT
31x7nT4/8WcDL2txfdsMiIH2mpPi4GBayUyM9yHJQDRvIQV1KHB/vT8v7BnM59Fc1VnLOZA5n2nW
KhZdtcpzRgtQSXKCb7OiOGd/PcqFaZ2NslhI6tTyNI6c8Tpo7Eq7CdKnWFgXPSKEiDd8PdaFcALv
1A9TWpw4RLN8Ax0pZONWZH5ryCobb5fc5Du0Fd+uFgzm6/D8ujwfbVGV8WUPjHj6d7TO8W+gw2yV
E9jilby95oJ18StqOlESyn8aTZvzteq1NqnigqEm3NP05r4WbsNKW/cR2UETX3kHPt+NzOvDYIsn
VscwQB+LHucFS1opwm0uvV1Zp3lrffpyH0ZYHLJOAhKHUxldp93MVXHah8hJN7Ht7xCjlVfx+tpa
XZnSsuPFkzzJQtqlLu4tlnLqw7uvZ3Tt7y9eTqUftAaMjYrYDOiraVrNwlpfD3EhCT5blr+VtQ9X
4mCMUubJPdDcwJ5wz1Pa1bQGO7ECmQyheG0+oZQze3BW23EtOmQ8wgmRT3Ly7vvXP0Wa1+eL9Vs2
ykfknoFOBPM5C3Gi1zfVTn6ZizqGK77WjmTD4T6BR3eF+2tQjgtdGvIbWdXn1IQ7WltcW01QFLXS
KAKQtlWLGaiMYI2d2l5HmTCGlWvHjgoD5VpF+dIKI5VHUESgK4LrOD+BMGZrcSplwVGD11H6IxXX
IpIL1zGantyHok6/GajD+QAjhKGyLLKIJ/x9Sk6a8hRIr1fW7cK5OxtDPh8jBgOJF1ESuvIpeaJr
seHY2ZBbN3NUcj1rvfSYno23WCu01dFPQ7HObdbNAfDfXToAwVzB03GLLfVAV7MR2Ysf2xvQfl/P
9drnnNfzw2nJLDT0NBNYTJ7fT97OjJGpupbXXbiVP07PWlxjRjkgvRdpigOwLnMNqb8x5OSbZlXH
NB4PZqtcBXbMC7Q4eB9GJIU9n1Wgdhj/JIyI6v5tuJ22pkMT/YRkvnM9qLyQL/Pg/O+WVJb5QFz7
UtemjFajkfMzOwDh3yDKurMexMfWUdfNj+AmXHvu1yt36YSbmJ78VSxGllVdPHZNAA7HQBvBle7E
PQ4GdrwXbsEy43BgK65+U2z+75Et9whFLxNfUo1UdnH2sgwdpXCSTUe0HtsmR7TmF857/ye92Tkd
OB9kcfioWAnD4Lcabo/mxgjeB9xjvv5yn++o8xEWx22ihEeVmBHQPloFaW737ft/N8LiVKFWF5S6
x4cqvBS5Pm89NeXm6yEuBHHns1gEcVUKkLISW8GR7qZ1cj8XMdTv+S/1tToJjnitHHlht50Pt4ji
rCnARLNEfjFX1/VLvPXdSkRbCN9Cu7Nbx3i30I/aT1ee0Pmvnh/k81EXe1wQw9GCwmU6/oQLxzB6
sY0gx/ewSb/Hvf/z33xSC5CJZRkURpeFr3LglAdJ5znDLwxS2k34w3OS9xmhz2tZv11LZS7EB9TY
yKIMhbF4rRdLGIxJkoMZFpzG8R8oodjJXSivx2Oypj9hHmb5+OhFsrFQ2Cp4BZhXAtiLW+jj+Is1
NdUyEjyfTHX2Q/+r7l449JjjQ+dmLkId147250LG+XwXq2m0pVX0wNQcJG01NLBKN0qCfeyZol0i
RlWg+nftfbt01j9OcRGk15iaqCL2EU7ToJmEXA4+i1/vms8v6PmkFq9bNViTXIqk4Cm84CH8HpRQ
19AG+jejIIjPPlFU6S+S68M73VQDrh6xIjv9IDtqe8hzc6sJu38xiG7RIaPKrH4Cn2DKGaglFqoO
IiiZA+mLogWQir1odM2V6+tC71Ghcg75AV1xEdfuxSWsIXwhVpnGc7zDUtZfJZvSxd5mjnuCNYIW
j9Fbg/x+5k5I7JLyXC1zX9iMHHVAi5KIrvmnspMFzwGPK5O70qpdXEVsrpqjGowzOdnWNcSQ+vra
k33hOjsbc3HgVNUbZkQ3el6b5kBhPXjCQlXHJRLwVPEgZU7Z2JPmDDh/XkWsXzgJZ2MvDl/a4YqG
CjGCKvo3rXwJo6evN89nsLoByvTDB10ctQAu/jiUrKh8HO3uAMB1Gzkyij7bfJc7oJCvZauX7q+z
ERdHTwpCJdJMpjT8Eu3JQQ+D1nVn9w79v2rTbq9M8HNUyQSJf+iVKRKTXWxZEcBKrSEW7L4Oa2+P
Z6O7Ulk4YV9trk3t4mLRL5Nkk/qausTY4dUltNi3mo6Zvcfd9yB7+XoulzYiL4tkEm+RI/4tOX+4
TrTSC9tIykynhFSpZ99C6SWlEYKy2NfjXJrHx3EWK8TTh8deM29471s7IZHSXssHr4zw9575OJMW
oRrdYCZ1LZ0swf+ZQsK8MotLwQ+9G9YBAwSd0tJiGt5o9gXSSsgqtTaCWFvISgou0W/iDonpJ2Kw
wvYfrd9ff7sLB0oVCUQBkerA7KVljzsZvcpHEwg/xLW0nhSnULcz/wOH1SekPlpez2fh2pifXzPG
nIuDbHJT05clizqdcihDvJelO9qIBTuJg0WkgpnRi06XAc76ys+3VyOh+eicx3nnw86r/GEVywDF
TcyVhLlS8lNZ4/uLUL1dv87YJuVPsvl/pH3Xkty6suwXMYLevNK2mR4/o5FeGGMkeu/59TfR+x6J
DfI0tnSeVsRSxFQXCBSqClmZybd/WFusKN6jdUjMiHTNhq4aGNlAiWWTtW3M4qE/RggdguWb8i56
UhlvAhuPHIA1L+yR2LJwMIhabujB0oRp5AkE7bhZp6By8DRu+xXH38QdUZZKakxKT5oJkXoOKq+8
ylsMt8lGpdcZmDIZHkP+AjiGy58hRiB9r8AB5kAqfV9Z0O/WoHe4D11QmPaHDA1gQu+jmwHmvV+q
jxTxjfUT1lEUknKLn0B96kaFbgFe1FE/2OqBtIOh44hnyifRbT3ue/HB8Jj8uWseUzn22FdjPApq
4GCq1NK90h13zQCgoxtZs6W64QHtVWZXZf25dXDRK8A6omIA26NKXfS52IF6HAmbQ56ZZ2T20cF3
NU+EtoiyZ3i4+qaULepi18HIH8kBbJGJQs4kGk3gMjLc4aRhgEUzy4/O1c0ajA8QawIxvck6vauY
QX6ABk0BWRMA2jdoZ9XSiCRfSaA8joRRAcPuj/ivL6yzDUhd8bh/AfehPiO0ZcExlYEoY/ZHjOmA
0GrEMDFqwlJkredqx8APjDAiNOCuJ2N3l2cEwiJaG+hA7XNgAoOWxp5H/UnAqkOP/ZMmYJMRvWYE
06wQ4hXqx9yW+1R/CnIWnmzdFyS/BKpbioZ8Q9BEKqOKQJ4hoIuVOLKHerRCO+FL20WHcWc4/k6W
HTz8Ck7hYtAaMoV/PX4F41CL4iHMApiVzFPGA8xQg5UKKz4W0L3ocDOA+b8cWOFga7U1CQWADt0t
xGHqw85NNnBhAV34xpkLUwNAqNyJd1Nntg5YLLzArcHgzCg+WDapDdtB9gGkwW3mSLMrI/CKEHy/
fijJmbuIOlg8jYja6BiyxWwU1YDkaiOEDm0NCn8OZ6IsxcYK6vSEuSXJzKeAM6NOZXQvVikdTOqw
iI6ghod0esCxBUUKyLOwkDIf7FUeWH79O6jewT7x87pvW6u3NESt3gACLAwzQzgzJSyaA4ickq/r
FtYBBa4oAKbhDR1lKJ34aBzOOlfAgiC9zspdU51KlZEAbH2gpQnKCei9lRh2jVNHVTivHTLA7LSd
Vn4KhjOEg3ndn81Ps/CH/JjF5S/1vdzg4RrwLSGu3sJRjw9zJwumHoCbCsofHKNS2fxCC3vU0U0l
SP1CMDp1IOZjFUKNlv7ndY9Yy0fupIVHQKnpYIvA8qUt95CCCT7IblPxJBn8faCy5k0Z7ijUYRpB
6AeVdmyHKXsKh18BaEmue8MyQPW1I1Bvh2gMpc4ofIvke7GsGOFgc0OT2gH9DmRYdP0QFRDl5SDD
62QgYI7kCmfzlrBzX3djvc2QuIN3lsy2IXWn8XMtoZ2QZi51Ku1tnN58zEGBhB7Ntr/eXrCDngly
SChP4l66/PiVKko5oKN4kWohhM6DM92MfMm57sx5OPUyhF5akS6txD05MhBacmLR5DlHBlw0tkBX
1tq+4PEOEM0YxQzTp9GBoI6rQTD+JGNwHBoS13/IusuAOLF0l+yexV4HJ1cY9qChd6rBDna569ut
CXgB2HnszA4dZoJMTufacXSgVdGAOiTdFQbz0hCA3yXDjTg44zP4dV6iY4qHf5BF2DMedgBfskeo
mTBbROs69+zqH9NUVKyLUU/VICRTJxiItiMnQQvHv9ecYi84IohYmUqY50258hZ4alQjGgrscya9
WN0CnLtQTILJJn1qcjdTvgvGT4kPnbFCt7YnnJpgRReO1z/q+kDimy6sUlsYkjmQWIhBM1VkhwJv
1Hz2QwHI+v9mhNrBXQCpA2CfkQQAFmxKWetkJf+cJNXrv9hRAXvBe7+EHPlyg04C+N8xy46vJj+G
KshWlWe1axjOrB8ryN6Q/1ihvKnAySmXCqx0VgPmhHZfHWIbpB4cAAWDDZarExhZbN6MD8M/VBiX
tukjyEOdgetBtyY3HerVd18FbaEmME769qb44yH598VW7KQokCaVrCMUlUU0Wuo3cAUxjKzvmktX
qCPm56hIlQCuAN1zAuONpWuqfX0/bN4Diy9FpRsi1JOlOoMfou5bYgYWGTSUc1T4fMWdrpv6X47v
nzWjUg0g48IBrERQoUChGxwbr4f0aXYv7v6hzL1cOCrlmIIpqUMRlrLX7r1+5n+R4ZrIg5yJ2+wH
1/AkK0OJrVjsbixjY9AJSJSnYcVnGEBLUFHHAWK/rJrFoDKO2LmeW8fC34tJcwRxA7gKZwkuNg60
NiZwwlsgircDB+O/9oRDN3jBoT1E3uQmvcXv9Fs0MG61E8b+vme2sS8YUZKxV2mmoL5JDPCRw28N
POS+AmWH+ZOxf0hsWrmsIvKjwDTWsUuPU6jM5SAjGqzoljT+IFxwn5pgW3Uim8WusOnPH2N0owJs
UmWsBJgDwxCABNRVFUFxbAwBNGAc8nVLBnt1YYg+gTE/aLWOQz6ED2oKSIaqu1M4mcIYWYl8gniO
VReM+o/lHHUS5RwEqAOJkXhxM6cMs4ot69bczsnQj9Z5sFTg8YCKkEDZVsYAhRS0D8cbkL99RI4B
EthDYXGWDOCJZAF+ABKAyE49SLdDoMNi7cn1wyG5hxa/gQqgoGRPoHiB38DttKfuNfyCqIsNnjhI
CQi30NN65TzxZj5hsAOsdY8Z40hsZ4ML89SnJbjnQtBgnig9Z6UFQKHd2JxnvPofkc2C8W1upIU1
6qNGQTZmUw9r4LuzZuFVTUG7Gb7kw0fB12YoH32D5eC6tCPrC6oFNGN4rDVdbfViFuEKQdZyI9ag
qDVFK9sVj2hgOP6XhB4qnkAOJMo2aJYzzs3mBoPeLroXgiisqYXSKuTA441NDBa9qQbkFRyLPyvL
uG3NZD97SEO98Ha+VTwC5eKP0LS1xu/XQ9LmBkOZJp43GWlqXqYBoDKslTrBArQ2b4mWalVwvXpJ
LM0adxxo68xsD5KqHb8TIXoBonvGNbAG9WPVlz+A+uhJHyr+yOMHiHh8ceTDbJdu8gBCyLfhrbrh
bWhoMdFkWxttaZP8+yL30dMawn8TbKpd6UJF8d0vRyIlJD016HCZUIo5CTXyc6wLy9+t2xXzh4S7
AW0DDBNcmuZTNRaUoIK7NbRRHjvhK+hZm5r8DfqaASsW+pgGeb6l28chlHr4kEPHD0xPqRvtqjOT
mviZZYhZ/xUocCscEz4kA1zKCvDo1EfUalBM9lyT4ZmDvABgmO3wHJzIC9N3UCJ9ZwWKDXMYTpAw
4awrwMbSYxFz1iltO2FCUBm4By2anUn4NxMaNHRRZ2gqTwVePH9Dd8aHiTp+DMX3Wv37SSCIepMJ
i/+xQJ28IYsjaaxR+cb7aJelduXpdg0QVA5BEI85wrKRelxYo75Qqg1iWDRoMARq+5VE+lM6pc/h
EH2KQ/tjKuNjyoc3ZcHZo1h5UqXcgMibwQW2Hu2iPKaOnQadSvSF8Btam4xpQxEINEwk1OpfmJH4
Jbu1FbjiLvzJ6mpsHLql83SvqJhjvoVqIKK8OjtDjCIuzo6GVtmMYLq9L39/Urq8H0a+DuUOdiTU
B/5Lj7oRxOglzoT864w4A7K6PAoQhQFDqKmh5w9WehG3C2v3rl/TL5f6fLEvIhzEHKZ8krDUTW2q
XliehwHke0CNzPxdAv8fk06RtcZUYJNB9ir0ZDsjX7ANH/yXhqsGPeO6YFkhX2DhVxvVE4QKYSXh
FSfuA0gtAk6XMwq9rZv5YsOQn7EwU6VAnyUclg9Ctz1k7CxIsti9ZmpHkglWnuHMB/UThEWTHR/7
l+4udFAwQNbz+oba9BYBAikCXox0+lVqlnow1MpoF4kcVI2mD6P/iA0Wm9bmpjVEBQA1EQO7Z8D3
wtccPLR5k8FIqn9CRMYUDUaOsWUAqDfI6pKWl6JRDee+mUpNU8npS+Z9hSy5biPGQm0lqniM/WOD
hL+FE7qR6RhUhY36nMbgG50M51PzJCe6Yx0ulj/UTq+go8tPKRZsrqrKEsGLBF3ZlOURCcjUJQ5e
LLSd8RYKTAz9qFYH5aD34KuCR9ydfzDcyjr3J4Ht727iowTsBoYdMcjzL5tOEDE3ivYk3qFp/qou
0iTI1qIujzD9qvhovGoilLIU++/3NniNwcfFYzIdYnuXXyyFdPoodvAvNjK7BKVPluMBH5p4182s
5xUQCZd2qEuniTOUMDHsQPTK/EGK7sDcA6KFTm/pQD/P63iTmdlvHdw/RjGEe+mclnMQaMqLc2/j
kL0LdnYA9PGmwEwS+rvOPdRGIq91gAKxWtk07MkbdiWU75gERsS71S76vcoGjfwZ+HSOQRyHkgrD
YY3Xol8Vgr2UlV5sHglJwxCWAbZnDCpd+muMINIuwEbuKDXfP9VzGd6Ocq8517/l5pGQgYkANI1Q
6FKfsoOGKwrEEkei5AEQiO2hnK2h5U1heByLr6rNGPfAVsMPtH+/LdK9sLzQRj83YFH2gt1wyqwe
lZnqpgfWAjJco5thCgggAhH8587cC994qOgasQb9zuDONyArEfE2WKz/GqVFTsbCOSpmNpky9Al0
CZCA1nsAadzEk8CyIe/+MaYsTFEhM658kKDxMKULz4b/EImvYvZ8fXNsFZK4KAlxFWAksk4zLFdx
wskqBKCw1SXXOMaucava2o/ekSx0Z35qtnpi3QRbT0iwibkklCI47zSeQ6iFTm4CIB8GK0cWX41m
aH8qD5ONGQpXs9MDCyq7edEtLVInreT8QTc6grXYh1+d1x87dwJjKpjUD2zUONM/qkYBFqZPhhjW
1B+qN9siBBo5S/+OATPMc3bIbu1hF3y7/iG3YufSQ+piaJQQmbkCm4YGdb0SOC75G1QTGdfPZoq3
NEMFE0meUoh6YruID2CBvUFOdySlSHJCa+/QHxsXqrn74YkDbU9+Uh/Z3S6GnzSWV6yDjodcFzov
zfeQ/15n92P2911SbE8gjdBvUDBASl1DbQNF6VaAj2r5k4PYFV5+GdfrVuBfWqByOyiVgXykSVBn
aNFnB6HSTM731/fD5g2u6DjUAgEUwNrl5QKZS8CKSuRbhGgs7a32WYeYpANd+2MCmRLwAELurPEi
l5UJbTm3MEynYPPky3pK3qZ5SLlVBtSOtK/rvpHzQ1/PeA7QQf5L6Hlk8gsWaWsJlRsdMmeIWaNk
G/qjnny0FV5AxpM+yayMcsMdjNSg5UCQDGB5pr4VRMHruo1VrOMD2rkudr097mYoRKP1aBmH9BC4
0+N1/7aC8oVN6o6pMLSpRNBGcsK9elCO8ZN6jwkG8uhBmBunnQq+bGj7MHblelmR8gHVjZYuj/k2
GtettX6RlITotRtzUHbMAFHK6n2nNzbact87xfCuu7k+ypf2qM8I2Xm9zCrQl+VSaOnxr04UrKpj
xEWyzS/3yqUR8iMWe0WaQaYuE5IjvWp0CITMj0UPKRy1/dlCsNv0K9/qW2MXzgXrI5LbeWUZSFRw
cQkGRm+p21utIQ0e96CRatHJaPcieLrnY7tTPHLvqB8sWuyN5gWOuiKr0Erg1fXoiaJOVSGWYFGT
S5x4EaqmEBXE0/vsdfZIuCGhQsEcMN76hkuj1DfEA5cS5kB/2q2LES3QT8xA4RSebEONHGNSodPe
imZ2x7rQWWaprwqp5tzgJ8K23PiSlXYoDJRpNGc9Y0wab+BrL1eVyhyKRFGasTcALDsEuzoEMUNb
Onxnahg7S+4U8Dulu2mnW1DU+rh+PP4X08CHo6KEZoNGzuti60IAaSj0HFxnjQMpt9mu79UJDJxE
9dMsLP2+PXQQ77TL3g4fmDna9gr/MU7lEzlAzUNGOPmCyoIQxkBytPyj+oxfeXf0khsCxQ9CU59s
htckttHHRkHX5n+8pu4toZ3CXCf4Iv8HhLfu5538TGgwhr1olicWu/06uJOv+9sYTW5cGRj0hiw6
tm/QuvUAGVSpYV0g5IK44hBNd9ENvaoOOvZqVFeQHEqrm7apXdmP7koJKpG1BPIBiKNG6vCtbmdL
UTnWkm5+S7ydoI/Egyr4vNEWG6kvNQK9xxt9uq9uhx/KR3wGqI2QiPF7vFKVln/LeoPdtInWFagB
iYILjVCrBaWCKic2b8Tve74x8+xJSJgkDltXlrKwQp1OYY51hQsJ91gG9URUm41nPEqnlDf/Q8UR
H2uQlaOSwQg80/jmTl0Yp86nGtTBJE/gQOzfepswSACBaKbvpHD6LxgkNrYqhnEgHIbBc1Cb0IDn
oJBqfyCRloPcssX/Uq3Gyjywh5WO8EuyGpCOsDK5jbIJj6wCxssA8gdZCz3sLoYTX08t+D8bp3qX
gbsAvNAVfrVW6PhW7TJO/oaHS2v0ewNmnCDm8h9rggvxWG8++nYA9A5mjSC4E9is6bm1QZ0Qm6JV
jOE5QeHJB16ci6T1O8OXx8Qpu/Et8PkDwB7OdafW6YeOWkKBVIWIKCPSj4pRjETLn4oY3QL9PA7a
ucMNm6Z540td2qEOQpgGoL+WAFjRpA5ahqodFdAF6yO7iMBtpTa3et/sR6N1ZG58U40mB1lsxAo0
G86S4XOJCP1h1uf8IxfrCek5CRKzZ2f7/982k/+Lrs9Gf+k85P7bDpVZ8d2gc4kiRFjUdn/mCvP+
wxXGSjM2Nggc0nUgTyWwq2nUXZQ1PmQya6wqxPCyGkqUmbq7vj/Id7m8HIgrvy3QF1AvQ7J9HDMA
jXC6zUltXnux2Weh5kq63jOuoq3vgxsAu1CEMBMQHJf73a+FfhwLJXaELoTOuyR7ah7kpmBkL2Od
uoBf3dSEhzkouL8/2/BxYZpKJzoMoMVjIEO4DiQ4bl7EopcIIFEdIshE1tAKx+yLPptohL5OeQAB
XohOoIWRA0Ckh0T/dcy8TmNyRG8tP5GQQdMenNyryaJ8qmM5ylWiSNlPZhP6OzGIcyvUJrfVOZYk
0fq2Iovwxxp1SNNyRt7Og5cqmDSrUG7D/DZMv2b12PeMbbVpSQBIRkHMBKky1cKAkn06cYYWO6p+
C31EG6Q8ezV8TsIbX2aRH5JPR21htJbBiALxDhH2KFt54qNpDb5FZ8pD6RVKjoDgdxl2UcklljIr
7SkJgvg+9Q3Ru3541jkGoXD+Y5kqzTWuVPOhwiCjP5WAsmmmFJ7G8f9ohLokBIUzerHTY8dXSysx
oOLJ186YFfvrvmycTbBcaEDyklsCzY3Lsym3Wlz1UGBFTBtvGk/fk455yyQN2FoycF5Lgijh4gMA
8dIM9FtUKMVAF7xQIANeZ3Yi3wS+xqqaWGbI/lzcBImYFYLcQRYrBlrB/5XbLWdB4FgDpV72vfzx
C3LnrFjNMkkt4BwVUAoA8siO2sc0e/Clryx5vv6NNhq7Osb7ZSQNYMsD2ye11aO0UZVZFTA525nG
W3+f34WYEe4dyFoYFhmdZedgW25BgxPpiaThLZgmUY2rOAx6Hyab/kUIj4UGodjp9V/8Qs8O7TRF
xOsltSt8NBFVAcBphz9Eu9xuXrKX4NSailci82rA42UqjKUkf5EOGugNgCRDFAEi1KivFRZhO0Ql
UbjjE6vsdkrwXQnwohkzXNu4waEyimkjjDzBN/oGbzqoOgsTlOfCNiZz9dBKYvBVrj1BGQNiYvDc
AvSKUcTLrV6KwzxjdhPNfaN1jUDE6G966EFgVHfB4/XvtN4LAKaJZCeAEgopK2Vq5iNZCYYASMP4
UBu7LALW8++9wTyvAaA1AjnYsamMpyuhXAJeSN/WS/FYa5BrF8rH/DGbaoahDV+WhuhkPw3mAmrE
8EUa3b7GgM0pTO+vL9fGhD0K3j/O0MAiDrBYNHThjBqe4lYVzDTp7S6d9xgVTYKHws+cPAJ1Bjce
i+njunGWf9S1URqYBldCVP1N/kvhv1T/MKLWvm5jI+uHg0S5EREJx4huLeh+m+YClJrxSNfbErRf
Q7vhwFIf7jBc8Z2VxG26tLBGuaQGVdoGGtiQAkhnS1AAE9XRzLK3606tTyzpUqBpCqw/EmP67T0W
B1DmdtBv1/rB7PQXUWM9T2/5gWVDvocLUFy97us1p8Tg/efs5tA5EnqxVo7O6F54IGzY3bNoVqHJ
LuC3/AJZAJhWgVkmTzKXcQLNYDy/cmBNyZrW5GbJFPtf11duA5V8noYmIhNIxEAHc2lCFoupkzJw
0/kn3wMvgQCSMUsR0CYARTTascaM1kR/iuw5Ric4eIuY4hobSwsfVXSZgKRF6knd+308xVyelbqt
1NB6V55U+Wc0/3VIx+Q6UcAktEcgtaRsCIOQywnZ9CCOVXcZpyZ2UnTZ7vpibrTTL81QN5RW+byc
6zBDQAylYKKzdFsf8516h/79UQuYUMCNVx9iEWkF3mCwMenYy2eimImEqqq2R5t/rzA00e8q+8zV
aaHVemTDD7dtEtiSiC6PAY6Fyy3jK0OhCQ0mgAdLeIOq5/zMYWCDs1S8VZ+Bz75uRq7EiMwbZwGw
l99WaQ7pTpp6jjcqaPHI0H4vjnHFKkrIJrjML7CWgLuQNjIYuejeuZgBgtVKhCG0UEOziPufWZfx
SEP7t7DmH6qgZU1ybt02FyapDQPN9FmfQEeMDWO8gabNw0gsGQEmUmtNwAj9Wwdt6R/13fhMEFG6
IpoAP+S0Wm0HPpBuwd8XPxfLSLcnNCHstUzDMs7CTQBqJ/+T/3sVQxLogdQTwWHCY7yLilpt3WiZ
aCCB4oPBKmvVDEMwUoDF8+8PtIyURkEPFS1j4DYvtzpqqyCPkow8pwiu2JhCa/ZAE5OJ1LLEOFIA
UrrrJjc+0oVFcgwWVRBfanw3qiO4ErnBVNMYs10/UnYWwDJD/n1hpsnjXPb7ihBjzW+CO36lRII4
dIVHMnSEmdvKSb2RxSSwUQwZF96RxHhhFj3PSdLG1LDVHxC+A3oZQqSgQEXANOXPeXa6J+i84hq3
ry8q0y4V/zvMvvBRMhs20KOgiG80DN+EtvComoMNmYchAmM8dAP+vr6EuwATA0UH9pRVIVZFBYbu
0Y/AxzQcIeZsrpJv4yL/ft29zY/5xwzdTQnDqgqEBvyawXwXtk9K/84ND9dNbK4gQpUEXj/S+6YR
gYrc4imGm8hJiGZrjuxwvvFtcT9as9POphyaxrD/Fzgbmdr6bZaGBQ5z2pQYuwmcvMd8VKubAmBK
Ush5193bSoMu7FABxRiqdJZKsIflEcTtZEvZFYOj3fL78Ri9aC+Kx9sYUGpfml2C7XPkP6Jv13/B
1jdcOkolyjJAnR1kDAKHA+4ri764HEAzpWEdBOIHdccRiDvklQmbx4qdVB6CoVI1+Nnj1A+PwUGz
spvR6R8jgOiue7QxhEK+3R9b1GEXS1lQahG2COcfbwl2fRccGgBgHgEknR+KGw1IGCG2W9H1Ldao
7FadA1gKYUWBlp8Cdq3LUGN0YzJBZiYAHqa3FYCR9b2KV+HzG7RrPDN83cgdCLUh4Z8D7AdZ0aW1
OcAg2tw2BLiBfaM4GHZDAp0PyMSgXm0iqt3Xh8T2nYKVc2580QvL8qXlUdE4CFT5+KJudlvfFw/6
HpR/ttojnrGwsxub9MIWdWuMzawWmWZgjKgP3CCH2CUeVHStY1y7ZGNQm/TCDLVx0jwHEJLXUGW3
nMPHP6I2sLTpuSoZZ24rqF0YIl91cR0FQTMmHF4IHGOX7+fMlX8S3LjvdgZyMBBkh6Y620zQDTnK
K/dQh5CdQh5IKauCIlYN12GvABvWgw7cv5dRaqnFmQ4crAqM1dz2UkNWe2aKRBvy0ksUWLMwcpBG
7g5tYdakeAUJXWyBaXSyAt9Md1UOZLz/zjgTm59xYZfamaBBlsJghp+1rQBwA/Go78obYX/hHKUx
lcnhRVuyeDN5Yt27my4Dw4gHOOAXAOai8mqhnI2hVxpIdYYWf5CtMQJXIvAvoF3H/5Ss/oEd70j6
TH9WPHirAl6+ycelDgdg5VPZ90Z4frYlhBWS1+zZOcVWkQmE6R871Okg+WiGeXnApGzNnG963QRb
inpDkBmKJQDe47Ear1sV34VJascOaEpFUQaTwBHkN+R+LJ/U2DSI5svzfIsJLbf0mDNZTE+pr9gP
Y4gjpIeAo5KJ6QZnJXAyvAiQaaN/3TWLlaUKJC5qowGAGHAEuW3oyKmJfoiNu6rMTPUT9KomWPBy
j9Ui296s6JsqmB5Bk4Ku4RPfyNsS02bOcDjPMToVxh/CD2A0AEPJnjDuxgJpkJO32qqQmQWVqASQ
IY0LGUJ9mMYQenVRDUbrOjYrjjEZvZZL0vE0paNbhnoaA3V0x6UP28JvRS08w1FDSziGb9Vt7oZo
Epv9EfD94iTnFmBxrmiKHKZRaxecOP1L0yMZ+IdAtPwt1D4KOlGqRCOPMFsy3syf8b1yk94Vloip
f/+p2muv+nE6VoyLmZyJ1RovFoDaTMZQiHna16LdNZHbtBhgNL7qDn1l/pbXWenHVqhdeEg/MkHU
XREGfyAnZXDCLwjUgpD22JpgsXnL3lTTN4VT4gazfX1lWWapHCuI61oySpBqZcIu7x6mkTdrpTBl
ltLPBjD9YjfRQrWDz6sgdDlHgmjCmC2AsXf1DkeT6F/nr+Rsqpgp+BfmskvD1N1ZYKYtmEMSbN8I
s75KeH51e/Z6J7vHHBTGyCrmTNt23Puzdej5GkONyxniFYhDAXikFQjRg3tXy8zEGkGdbfE+ChHW
lbl5ey1sUreXIMYqGJzhaKpxVhE2phQ/N9Wt3u3DcDTb4LkdEsYJ2b5WFjapmywDr3UegtIU7Ang
A0EnsXmUUPxAqeEOUwA2sOSDmVWAyrIQVpsrDGg+qHTQMsVDJXU4uSRsGw2PVohO8fO4jw717pNc
oODct0CCwQhAW9UlHuDQsEJlgB43HQzxcl+XFTFHBqZ02YyO/Kv4Lin76mfgjeBuqA95gzKhTbyx
Mclk8EfI6CtthHxU0SBVRCEC1l066eyHauzSDidISzW70L58wGeuB4OtzwkuSqDJMezDE6Gbyzxz
UjhOESoFNye634Fqg8YNd7Xyg5Ctzy/TN/lbahks1AA5gFSYvTBKpSZ83mWzkPok8lWv8fcGN01y
il+rm+q5tcoTz2qibtWVMIi3TrylooJebR29NIJQhsEQ0on4nJ034mBKpTU6JDsoHMaqkstp7eBv
e3RzRwEOFwLeWFUFROOTEx3Hp+4kfRs80nJP9kJq+p89tLut0huZLMos41SAnxsdHA4GjLcYje7e
CWPMc4CSzMxeZi/aG2iLFKE5gb3shXVoNrcTHjVwaHBGQadPASeaoKtqWSwjx38J72c7gfpsb5Z4
00DPabDlm/FH5LJqpY1ZNUNdGqUcLlq1n1MNRvmH3ubQktc+kp/dY+oGiRmcSqd3GkjMQ3ZNDMzw
ZweAefLEbJxs7enlj6B6QfycYKw5KCI0adQD4QmK8Kgj3+W3uVNbbOnbrUbNhdPk9yzK4DCV+L6r
6wgD8PWNfoC+5S540Y4Y1TPAhafa4JYQXQmXHmnUMBsYm97izV0H8xciFI0wLDm5azo/iJzxM3kn
RKipYGmn8B1jS2b8oAfM7Hcr+hMR5d8Wya5f+CvIIfpWGixOshs+845gjrs6tqAZKiikEncTV/p7
cVzAgIChBKhEQKNIpIEYfpMBnDnAKF7NXBWFBQDnLbjNyJRN9cEqKs7vtnTYUEDcgxm0M0CMuuF8
oQEp9IyTy+2aX4IrW0aCjjeKtuYH4f1LzfhWgDyRNe1Bfryrgc5mbeONjAIO//4FdOu2zIcom3gS
mbVv0Bwxg/Yg3ot4V+iAzebuuO6BESm3rrilQersDnj85bsOLvcuHhecHN56nEXeMzI3edIzE6W5
93+0SR3VrhWGyvdhkz90r4Ldeep9hBdR0vSzQOJ2YicTJBFbfdizRqkGxQJosF5u3k4LwZ/PYVkl
/nNu7yd1n+kswfutfBuc0kQI9T9GqKu8NYDxhcJ95EgdyNLmm6A2lY8eL9njgTDpRKBsBBIgZ87W
rIM+0V9FxcgDnII3bfqVd9Yan8shPEFSQsc/xKh9PzvopBIyvNERMHBjTcxnmrW7xCqQqOhVo1uk
0OwvOlA9dTfE5GzWgSfr4PgDs1bs9jihnbaTOysCNMH0W+hnsUQD1tGIMk6d1EEohrJtzy4DjgPJ
mFJ0dJvITSmW0tkoMFgnc7WFLi3SN6vayxnEDxHvoU1kV/1dgC5n3TPAWuu2BqxgAwl4PMVINEam
LjdqkbWDqmmoulvD7F5lZyosgnwEQFA1a0z4lZj2/uvGhiEClY05VEOCBg9Ps4GUUQttGglD0mko
5TeFPxn3U8RrjFO/Ku0BnDprNoGHAFCBs+eL+2PSuSFLkE47Q1J85X0MmsjSTQvtOWujQ5QVjCp7
/bnQJ9aICAPaKGDeoRZy6HqpxWnEOKryprQPkZ6YQ84InqtKHpMKSxvUga8bpQinHAiqSPYf08GI
zVbVvymZBsI38el60FzFacoWlbJPSYspqBjy1Zr/LmcfBsidrhvYOFLwBhSLgoa2GnmWudx6cdk3
EDnBIKJ+mt3mlrz1QuHqoH8GVuzg8dm5bm/zAy3MUflEi/GEOU1hbqx6S4qeKw3Lhxh53crGrrtw
iooTuZyOkFfEMJfSCmaiF6bi8to7RlmHaGaYWqfB+ESojYFaRt8XAFLqKk07sZyDHDNyMuQT+dvg
XfwhfE64Uudv9TE9xq/RSfLA1fWqHHyzhDDsPxxkQNIwlgwydYlgFS+/IMdXRgcxLUicY4zeDKX4
JtBGBkveeh+CzBqKIBhgx3UDOp1LGxU3t4lRYh8WJZ4jhOeISZRCp7b4u0BIIwSC/QWYZZqs0e96
XZ1zjHMr5uDw78UIKoXAS/ZyBIy0otjIShhbcbX1YVKXARXEywfecTFDTjkVtFER67pvx0hDCOmf
Wb1ojv4kWM2+RW+DaZDe/ETLB0qoMtDMAopimpDIH4SwUmKNs+c7CXKJRoEMM3a129lrf6W3wiv4
WXIm2dJqzplYNRCwgOkDunm1P/xaGuemHgOwxve2gUZ93IJSJMKDRGnWj/LTZEM2GNIOIutonC/H
Zf5FWabr8VTjg3Q2psAZ2sARhsD0C/R0qsGKIeXUSpmFjXoMA+4xqxlxk47RZ8tgv5GJGCa6D1RB
XMxtVvg+LGe9bPco9pOmMpthBGk3i8Fi66MCSCuRPYvRD1pYpOaCip8lHqV+8SurJM8fMYU1a+71
iLbp0B8rBuUQKLPEKDVgpU1fMGN4RDphGvpN0LBqzE1DCGUGeZkjQNfLQ4FO4KQB/hY4zSxaAxeY
xpTbXPsR9+n+ukt0TDl/o4Ul8ksWqUFaVnhs7WFJqYxDGfrOWNeMTt6qXAc80YB8B4T/AH3T8IRz
aaNQs7nVB0BFSgikpGZ9I1rCje+Bic/iHhPIZnMPQ7MLoC39XzTEVyENhHVYRozlYeRIEWj6LD2N
kbDOI4Z5VZtPzcZMbU0DKA5fcXbqR/A/edm362u62ozgmoJBJKMGRkoAhL70V6+rZmyHInHU6raP
7urqmMaM56p12IQNjEeQZBVfD0Bo2kbaN3hDSVA7gshXtvgEjpHGnvKjQteJB8kUM3KS2vAikhCb
eB9XkbPi1ZGGXhczCLMDZfqPmF+wC60azOL7FjQR4VHGfxhbcx0zKXvk9yz25px2chLKMwasCrMP
bP9BtObnBrkRB3fxMpdYtWaDGtZT0dvyrn/D1XsgVFHAFYaEDDe6iuSCOuvdXPptl3MYg4pLq60K
s5D2uVgDbc7Z+SzvR0U1tfKggsm+DasXvIe6s1Aiow6PyH4dqefdPu72aiRZmnEbQVF2mmsTGkSx
yJNsnxGaVueY/Fy0a/A6ARYNcI5drhUvJ5MepiE6usHjGAymFt1fX5CVAczRkSEmjJDixXdVxsN4
iYHHMXJ54SCqmo3C17puYXVsdMz960BMI1RIuKOprDSPlb4sB423Oe2x7H/VRW3rAasUWh+csxWw
ssky6j1Eo8uFCn1ZKlrf4IELrPedQ3jNi1P6TcYunvbli86g0ls7BbgkQfxiNB6DqgaV3vCcEqXy
mAFLlvjqrtaj8a6I48DUY5/F1krn25DjxdIhpUHogX+0HFWTRyHmEkIRFbiPk6m2jbAfNAk0HB1X
mnFYJbupYhyT1a6ATULRqUDTVUD3jP5mDR/1c1OJdjHhOQrV+TRUjOuDZYLKrLuy0cKwhImqmSvQ
lCPuplbD4oUS6XsCuCqITCGBRwqBypJ+DOKkpOAlaBOC9M34rF4hSv4Q25FXfylHgozr3r7rJvRp
H9Mabd7I5VzDZjXnVj1Q+jeQL7wIeFk16T3nV+Q3dCahNBOtEKrw0a45Yb45cwJHc+QOLKGzagaN
DXIaZh2zqqTOv0FFqxncqwY4AajlBvOdngCgCwL1u140W0xpFI8Yg+IPGeIdVCkTPHQ2tV3k/4+0
L1uOW0e2/ZWO/c5zOQ83Tp+IS7JYVbKo2fLwwpC8Zc4EB3D8+rugPYgF8RS23C/d7S67shJIJBI5
rOUBLXrHiimAmtXBQSbw/q8xzvq24X4IHz3iyW1UXYUfImtIb4+HNMl9K408kwZGKrumabuF9BjP
33vZ8oaxCJox3QHf3rcLdaejuXiykqtBq/y5uFuaK00CTQOdL8vOCRzzfkwNwRv0Xf6I/8GcC060
IuoyvX5dOcCL+YmH9p+LFGRl6QA0rNqTjqLE2Lt5DF4md0UWdZRVLVukZmbuDK15jldbyDw2QRqI
7sRtDRmcpY2uH+QrOPt04nLBWBLOiHadPNizS2+sL+jjPMSXvQ8MmqUD1ORHWzgBXITXA5tDRooM
o1/cqhq0SPFoqeLArD6lCUa78twjfXQ4f/fwTuZVCthl8TBDqRm8oacnD6wPpCULpIxD6UmdhuM1
+OdFvF89gBLZ4HVg05rIL/I9fmU/jaUKJKTAcOOr5MYKmj2oe13rVg0YXxiDkzwvkb97UIM8Ecgp
JWN6ZqznEuit7Y9xCnMJJB3103kZ74+pzYapoRZcBTJXJmcTUZVq6UxfiYvGnYO5wisgsH+Xrsld
+ciwY/H6C7W7AdVmWAjg5fUAhCXPNRAThQ3cTJ8Tj3H6U/hBHlJnNDFrEgdDYF8oB4ZZy0pjIjf9
3lagMSJD3BXoHHg3SN5qUVqBZjoLdEkZcn8BeGLhJlNtjTvB2gok6VysAq4O9Gbg7RJkl+CaP0b7
5ciaUcuL7oUmLoYLpoPpD7uZkZVnICfZ4f+5asPKA8jX+Z/y3pQ0DH7jmQGUK7ziXqOq1c2U4R1a
JgtMiUbXJUa9modmFnVGCGS83kwrGYNOqQKGwDio69sKUIIZJnz6b8ACKH4ahsuaMv4R5tS7ix9X
HdKGr32FiDzfqTZo6pJGbRbETxlopYFgxHqc7WN8yZDH5X9gQO8eNgYnku37SlPNlhLMhXdZIN/K
LTJtutftYxPvCLAIsGInSkcFG/ABl3nsf3QukRfOtmElvBrUuiZjkwXSqHcH1cwL3xyb6uPe7mRZ
+SnZSotHbSZNHOhhAcsFfDVG0TBh8KXxHbAWaS+W5Op3562UT5twqvEeth1GNctoHQfR+FmP79H5
MFs/MhGr8KadvhkMDzqraUNjLTVO5WS+yIPslslNUwo5YFjkfOrMDASkoBxHOhnPFP6dktZ4lUYJ
KYMp6BqvYIQoy24gqG6Whz+4tublaip9ZRd9EbvSd88kdMCeiOdMtNOGMpmYeOc+VcL5KWFcLD7d
Ue1B9v/JOXy/d+jEYqlnpIEd+FbuHgGOQJJYYFcPcHsGypRcllF1gVmZC6oaAjN5196GVi/MbYNh
CbilICXnS9KZZqYE2LrSrvlZw9HkuxIVWwWZqBt2+grwWik/qzvlqbtPvutoOBa81d+rCvGvTWDA
t0LjBqdqVxlEG9tZ2iGy2eU9DeLuQjXQexZPopomy1KcWhFCebxzsZto5cAo4+lh19EapCdOwWgF
2TuC9Q0auBSTj6OPY00R04B3FTNKQFrnk17KZJbmvERpsEzKj0YlOzW9bYgRIjGLsQ3TL+Pej0HB
bRj3S7R43TwLriimyqmqDlKlrMfNwtEAd++pqqNkaC0+xvURP7VoFJGHb3jqAfYgd2sqWNf3LuBU
FtvhlQ9NZnMuuxSybDRPjNnias3dElFB/LalEXAikDqFH9BRHT6VMqZVXTSTFQe0uaURBpgWUM5O
gNRSv0ppLjDKDZWQtQTigMVKkZB4KqyTR2fomh4TtdOstqFBhuxONyfZ8ADwYfxCMIy9ABAAcpgA
/EEN/FScnZSJkthwouyZi/vPHVFt91OPHOdL1txThMYHE1hogWQZPYSqOPvo1OCCqagllpUnchJg
lP5Q2s9R3AierBsR/qkIzmmqdZTKag8RDLMvv9J300GHz1T2DsgTgIgmvMuFEjmjN6JhTiiFRNPy
6iP4GpAbXfZjkIfxUQaFSHYrin43boZTJTnbB5K7nEoDRKq39h59YejbTxGxlDcxGoj+QQJfhSVw
5xr7hqonsCUt1hJ1ailLYYxLli9JUBzZSI3xnIB3/BXF5KbeixBdN44cqrcgx0PfMxKeNpfPGqja
xei7SQJiZV7mXFjaAmRgGSP7v1f6l/PRyru6CLNIHfyOuAHAdAiq+lPN0NpD5NJgFumatzLGdG0v
PuANf6w/dWgfUr/WjWddyD6AE//K8/yfH9P/jV/IzR8L2P3Pf+PPP0g9t2mMDvHTP/5PmP5oSUd+
0v9m/+zvv8b9rev6pbqn7csLDZ9q/m+e/EN8/5/y/Sf6dPKHXUVTOt/2L+1899L1BX0Vgl/K/uY/
/fBfL6/f8jDXL//+7QfpK8q+LcZd/dufHx1///dvaERd7QP7/j8/vHoq8e/+X0Wf2h80/YGH7h/f
9/c/ennq6L9/g5399q/xhf1P6fV/V6SlCf5gyv+FbnEFmGgGylmKbuN4d6R//cw2/ou96QGeD/dp
aLhxf/tLw5O9eNubf6HR+4akFe3wk09MntUvMfrIHDH8InIF/HBunUrt0lrgLisV+16yVeJWpnlI
yooI7szTIPNPQUjdw9oxzoUsy6kFjnYHjBJqVyGxhu+Wpn0nevtgReZe7rVPERo+20QWOMlN3V67
d22Ap5p8p8YyZ5Ee6XMZxkuoTmjFfhk+djv/qdVKBPMoq9sZKQkJLNlLiWb6r8Z0V/R3bfz7ymb+
3DHhDiG5Avwf1EMQ+JyKSOqWGHaSViHut1ulqi7MXvPVNhFEAMwDvPm+PzVZieEulC6jSlPHfRVW
sbSr6U4zJbceJdfKfpzXRySIu0eQCgbOpK2BzkTpblXVPC4FqmsVJmmSQvbPy9q0gJVSnNuLy8oq
08SowiY7gAxQt56sXlAzEKnD2bVqdVqi1jNElL87qQuQmQNwocCiJFCFrf+5/eGuiykp6zpH3jAE
ZtgnUyt9LRb1YYtU4ZJ4EqlQvm6himU8j4tXKYaHbHvfCepUm5rgFkL/NRpU8Fw4NehIbQerSTp4
gh5t5anRGofWLJrg/NZvScFMEbC90c6Oq49TJteUgcSTVIaqKtlek5XRVdZZ4/68lK0lA3EKyjjw
0QAJ484/red6IhOabdxFz9ylCOURVYtv1cc4dP44nWs5nBOQlaiI26HC6ayVL0Zu7/pBhE20uWAr
Vbht0bupcgoFrqx1gkjxo1LgjdlB4A0Yi4QuBR0pcBTAuG2XrVK3a7sM6+arlboNmu4ddEQ1upen
orZQLnL8a73ehLF9W/lliXZVabVMmSkw91aAfl7fAogUJtmQFUZBTURSvuVp0ByNpjmguzvvUJe6
Eu+ZicplmBrVoTeKezUmrtlUgr68rUVci+HszWnMWiVmBi+Q2C7ppXm3LJgdo/anOm9Nn9hEVK0U
KcZZXlqhiVfL8iocqX0/ov7j2v0oB5rWi5JdW2dprRtngFSvjUICFXo4tYpLSy83i93wfaLfPn5k
12I4O2xTJVP7RS/DDmnPyLlXVBu4iMcoETgg0cJxJojR9UYrF1jENF/FI5i1ULJqvv+CLmgfRxYC
NyWi+1Mzr+fIVtMaujRUnXdN0z8YTUfd2rHBQYEOkvPSNo1vJY27gmSZSm2XtyiyaHeVfjTb2jNg
D2hJq8BMc17WljdC+IveU3DTvwdOXVJzjhCFZuGMCGFMjMv2VywboTWYBDB+inYJfvFaOk9RPw9J
WM+T4bYV1LESgGJMZewIVm7DFhixlgX3p+IdxsdwNQgcJ4BdVWE8A+l4yV0dDTqxiOJ2Y39OpHAH
qEMRqTeMioR4o/mztm8nNEqApagEn7Zyf35/RLK4U2Tni6ENTlSFUgmyDHWvaN+N5rmWbhxRNxA3
Vfrqy0/U4m7yOE4mKTZHEi7X1Eedb2+UrnyNTmG0Y/WHX3DkeKXgjQzoLMA4ylwRuC3Hks0qV6Gs
E3c0xs/Jsrh9Tn5h/dZiOEeuTaQe2iUmYazb8AsXJMKEXVe4xuRmlujgbpnfWhjnwzFxVxdoaa3C
GvMmkn4AHRDaGAQndksIkNyAKsXGhZBeP/VFizkVamKqVWhoP2bpbmnvll6QC924IdAP8CaCW7TM
cpK41GF0Oci4ZGC6aWh9sNEQdHfeuEVyuPWyB0eqlDIhYU+uSmdHa8mL+v1ciMKUzSVT0KeNygtq
nXwrcSETQ4kXBVGd/VSgCJhUrjEItmVTlzcZfCNxp6ppLyVmFU5OOJFjawL6PLsuutI7v2YbDlvD
G/UvXRx++9UhqloF2y8XO709fpA34A8vsP5+bu+RXdInFFnwzlKPufQj0cDfarnndRCtFbfvPRre
gAKK/aDmDNTiUMl/Ns6TcEsE28436qW5kWhDjLOfZeQSIMYHZW52UyWq/YjEsM9XMbCFumhcVLBi
x7ibsgcVYDlOJQoPRdvOlnQlZKboQEXvKlyLkbhDS90pEzwXRZvCxTjW3CUxZYdeAV+1Ku3UGQPv
y5Wtffwhf2LAXHSjkXqaIwV3tKp97TUEUAB003dxiy641qlEqIpcO9V7e+ZutdGQZEJm7E52ybqp
hk/yNes7QMOfLwnaHTYNgbWmA3gLNymf4+sU0+oLUKKGZAnn4gvaATzrF16PGrCMLMA0mXD/fK6N
On2iyZ1chQmN9oOx3A+JiISFG4D9c8lWMjgXQGZdKtNigh4/WSOD4gIf8dn0x696MGKmhfX0x1/O
e4StMGetFucR5jjNzUhB1sXWjF1rjldFpvkTBos1K73Q80Egjm0690Y+WUUuggPnVKU1DvJVNgkc
ah2mQQkSKw1qkEEq8qU21K5hjcfzOm6ax2pZOT+h0tkxOwPLmpeLp8cXEvlBh18xwZUMzk0ohKZ1
R2AevRHMBL2kseGmQy54HW86IzacjRgBYGR8RJ8PZdk7AxJYdXs0o0OnCu64TVcE9gtAKyNAxPjP
qbOzls5cphZ3kNJGvVfjYO2XrK0O89w+ozwbCcqImxuzEsctWlFRY5BYjN076WVrPjo6YLoKafcL
27+SwvlXo5aHsptw6VlV7eppaJeDV4rqyyJVOOealpZMRhMuaBi+zMWxGBa3igV2LNodzqPmYOKq
MhVXUazs5/iQZhhOYXDoIgSATSt7WzA+ouqJGmV5i0NqsbRfa36dLEU0pru5XmDSQ9cJkpeY3D61
tHpqiqgakSQfyb4EUI9helny4/zGb+qxksG502Eoi6FcsF5WHnWBPqipmzhjvj8vZUsTNO7rDIKf
jWizz1cBgr3IfUwS7LwezZ5RFY8FMhWmOd2eF7O1+Wsx3Fmpx9pOe8x3hot5yAFoO4KcW3Yd+vCf
ieEOC2AXp8UGN1KoFLGHHHmfTV5MrudWMHQlWjXuvJiGBKoGlZ0XegBQnuvUl4vzcl6XTRkKuIiA
W43nGp8hr6pYLaIiI2GeG59gay+gWLkchv5XVAFxKctQYeCXb4YY60RR6ERhAH3voVdeTXRQ5O3O
67K5/SshzNZXVoZ2eICMNbinJYe6cnJBUCBJVc8p7s7LYfvLX9CMovQvZdiaruQkNZ2yjr0QlPlG
ItdNAXan9hDVB1X7WB/sH9HOWhRn0VFOU9WOcJkBr2bXaY0PHd22/JUAfi2Gs2hpUPpsYRppy03u
hLqIr3fTylYrxlkysaMqsSJ4Mr0s96qRBLHU3DiZ/vX8xmxFTms1eOcfE6IqGOLAwZQfo5oeSoPc
tjrAbszi2ZSTfV92xNXMWeDetpzoSq7OtYxIYxYPQLdF/RyjI2VE/SURwaoJVpAPrSUnI/0EBIpw
GrVPyCSmrlEcbbsWRBtbNRNtrQp3HyT1XCRGh4NKfgL7GNS/SMF78ZFcsrGbVEg8IFKLC62LRUV3
ogFxU3VNYo8an5CuPG8UIhGcV6CKWkutg6jTcS6S1K/VQ0GD8yI2s5PrVWO/Ye0RAL/ZOBR5j6T1
Z8NlnVHxhfoQTYEcED8XUrVvG7qFGhooZjZ4j4a2pqmDXN5cq5+LekThUQ1YXm9JAEUmFYurLvKn
nIrw7rY97JtczjpyoIFnyoS8qDHM3jRZh6XVduYguWhAPQjWVCSLM42kcdSIZJCl7hlyFKw+8ga3
/WLsovv5MnPbxgVkVSdK/2yby5uKnLkkhkTiREa8jTbpXdeiFQvcT1SfBVa57TLexHAWU6iOinYj
7CAGHBzlqaYfLwrhHL99P3dxtEteJJOBzAJqKL5uxFdmWwHR1wGKZifr/vm9Eq0Zd33MU4PJ5gZr
Vk8YL5APk1G7si0wCJEQ7g5Z1KyYWjRphykNMghQctdeRIRDIiHcDZIRbZGcWCHhmH6ZvxOgB2S5
IJUlEKFwItLOBl+OXZKwXm6UIWi7y9ER+KPtAOXvzX/tR1+5I1L0M3AhKWpA6RFzh2o/uKO1j5ar
SpjxFWjDv1FyW9VUKYI2lvoT+UXS3NZEEG5tigDkGRsFQrs3D3UDzo+prDuEqGZf+/DkudubjReN
umBjNh3Omxx+Ap8OVq72Ko6kqT44mI0x04uGAGYMBDznj8vm9qwEce86oy/0uOhgyRNeW0sRzM5j
Bbaw5UX/IKXVn/HjShRb25UlyNOQOPHYkTDK72sYm3O/kF8xNpDeYIAX8+BonT0VEZExtoayAVw5
6jGmGUj0cS4Gry8DMoognrZN4U0W5wPQYAE22hjFTbW700mgdXckFaiz6ZhX6nDHcyziYgaCYBW2
5Jou+E+B4xeowMeKiUx14Mvh++P697koAFQFOGdtdM+bmEALPlyMZ1VPeyalaX6vevthLOzP5yWI
9OBCgSKKATo14rQoc2CWd/XkZ4rg0bh9Tv7ebX4cUY3lpe4k3GFW/dDS+6547pzYnaPrbIz357XZ
jnvftl1nC7o6KEhb61PdFnAyob3Xd+ktPShX6aV2oe3qvfQwCeJskWpsdVfi5AHgvZnmIMqw9012
s/SJG0cXJuadLBFMg1A15vdWskgiyXUaw93kj9mDAUJTyaPu/JUcIxchfSBCJhMZBucP6spJZnDg
IGtl3YPBrNK/S7IgFBBZN+cGtLYnQwpSn3BSEk8tvkmqIIcs2h7OCUggpZYiNG+FOdIVTvSAfCua
Fb0BlG+izt7Nggb68v/yn/y8garkipOZOEgyA0FjIwfKF9vXvk935DI51Pvis70T9TcIFpAHKeq6
xKaDDpm5XLkafTLV3fnztL2AFuh7MNbACAJPbW5O+sICPgIJbecLpq8mejNEhpvUn0wAgZ0XxTb7
XTYGAxt/ieLMe5FKzNAXyGBG1LhGR9rnqIxAgWY2PgFvpKQNuzEZ9udlbtv4m0zOxrsRGOeGM7Os
2cFKH9J+3zX3/5EInmeZyo1mpw6uVQtt8YoDlFBCfTNXBKu3aQmYY2U4OBiP4puSlLGNzYE1Yuda
dzGTwk3LShBXiUSwz1f+J7H0ohtH3EVErS9QHvIK7YNDQn/GOSs1OHubrLqWFNZJ036tjpKruOSz
46UEk5XET4BouQj89/aL38TghOUAixcYMKdKqYlk9OqEEzT1jZ+ieT3tJs+0xx0pzUPc2KFd5wGx
mxsrKvw4z49VawksZHNdVz+Bu4GVqK7nZkYhqkr2lh4O+eN5C9w8WKvv105VzLIhbQlLanT5faE/
EZzjqPumdZfL5FaLIThS29fUShxnJqUR57SLsKLOQTVcJaiDJLAf5Gu6m3bjUQxNvXmGV/J4k1Fa
NBS0NZ565c8ekHd5ekdFvUqiLeJ8E3CTqgXzWHgYmz+rONTaz+e3SKQD54doukyTgqntsLM+Ub10
dfugDqIyFPuSdw52tVDcbUtLTDGOFS50u0DrnX5MtO+sSWlWPTGwtmjBuIs36xfg5w2QVQ1WaMoV
ej2ooAq9IQIAWRgJAE4WpjL5+rBaZRRY/nhOpvVNPN47SnB+TzaOzcn3c8uVxREtpwpVGxXTLFFS
uErzRc2+k3Y3GLlLWoEX2Do3oKrEDIWiAQ78XVupWmKqu6hR9TDDcWcEyqH0lKsW0BzL6wioqI9k
K15hdTwbtDAgJX9HiN7EndXVE/KpAHEsjih6MohD0KMH+VEy3AJcQ/QfgOWzk8IZ4YlUztlFkr6Y
Mvhiw6yo9k3zSDNMufZPxBbs3saJOpHDOb1hGQp5XuYqXOjX2undAhRG6fh43kREynCubnTkaKEp
lrC2ry1QZ9iV52THpv95Xgw3rft6K54ow7k4C8irOTin8Mq4p0AzUV/52pKAuqPid70n7YtdHCjH
81I33MWJUKb86rrPFWI4qYVrYyiCqv0ykMST9K9V5UfzLwzenIji3N/QxFWuzNAvAiJODKC0tvBb
3FKgezmvk8gquDMNnDa7rPQRuUflNjf8rrtILO+8CJFNcJ5PWqyh6HPc5nmFGSJzl9af0bDpDrUk
0GXT/72dXx7nrLb6JpVUWHghXVD9aFPB/gvWSuMio2WeGLY8IkppyA7SBGRxyf46Ocnh/HptqoGR
ZdNB6fo9foeatNI4AjEznCLizUt8lGpd4Fo3NVmJ4HYdDYe17lAUp+wcQyIAHMwW8N2oD+cV2Qol
8UR604Tbeb2sTD0ycGEwWqjO6xC5Wp+VV8rIJXNFUL/b98WbOB54obGtJq3TAeLCqfDMC82PjvON
EebEdfYkiAPRjSFYRh5RrZermrbKBINQfzq15g6GT0fBg11gDTz/XZROQ29IUEqxjg4YEjVB0MAx
YPzpSlerxt0LchbFaC2CuY233Y7ds/LnxgPnke3LR9zxdCft1UOae9ix8+Yh0ox9vnKnMDsARcbM
nU73kXY3R/7573+tN7y7WVease1bCWgicy6iCec1OQLxtvTH7wp1I9/x2t3oE3BfN9fFZ8MbHpsg
2Ykwfre8HuDvGAcPYop37ScY6qiGqMN0tjRVpj+1zQJ6O/KE6eAv6mDUAivZuposG0MOANw03lOT
KdbklEOP0I9otls/FNm1ZX6bqsSd5q/nV3XL5leS+FoCMaasoT3sMc0OShlY+ldJ1NO/pQyD9wOq
A3wgxvZP983o0lHSJVwYeJ5F2bOG1EADisBav7LraXdenS1ZaKxCPREg00Bj5qw/amU0BAITPCwN
AweMzrpbZtZzP+M4F5PyXRp6Qf1yawHXEjmzV4t+KDorwoBePbtxCtbn4Sayvp1Xa+tsAQzGtE1A
XuEW4YQ0eTXKlJZj4raDNkauOQNBA/hauSY4ZJvarARxe2VmitQiW466efxU4mInL1Z5d16XrZPk
AHcJSRCAjgPF59Qcki6ugTyO3heqFvYes3JVN7ZA/cckoIQJ6/PCtvV5E8bFeO04EGUeEXhJ0vda
2xloscQZ/gUZKB+izQqz2wCZPlUIRdJESljMZXSzZ9uNr4IfcmxKwdZsrttKDHfJ17kyzAPLxIMe
1q3jS11+bJfrJRaEKxsrZgAo2QHCB4P+47uGARCVao1pleHQGi4pDlrWuXInWLINXSAE0zfoTQO4
KI/h5gBZZCETHklFmnlW5BtV6yJeESLSbcrBeDO6qwG/9W48jmJ6Fn4A3i3v00BLfbu/NfVhl6ei
LonNVQOEP3h9AEsHwJBTGxi60TJkitBhkn+S4mKZqZtWwYftDDDMwM+HH8CTlq9fWuPSZU6PaepJ
eWyB5EtunVGw+RvuE2OEKF4DqgVyeDrpypQ7M8mdMowa4g2Lv8yACnkqyK6horzkhks7EcW2bnWb
p4smFUpbo/C3w/v8D4imwZ1us8fikRFm1XsRJvDmHq2U485pCajuLO0hsVhyr5882blwyC+0v52o
xZ1S26aSOhoEVVnVT+Pf4+Zhhm3/giHAnizgpjPACO6S6yWSJUYGbIJkuentnWbfW6Ja+eZa2aDZ
MABfDqR/zp7ltpjzpoUaTflTib/F/V6nHy+aYrD9bxF8OcmoSq2WjZZh+fQvRkM9Wyo8afgqlcUV
GLcFEdWmJ7ANzEyhDw1AfOqpuYGdQZOXtsThmaeXrit2Uo3uR908mFUhOKeblr0SxW2P1S+o5Qy4
4OYxd1UtPyIwEojY3p43bdhPWB0eGeOLhq7DlDF1k+jXcXRdaIJiyKYrWGnBfsJKhNlIClVleDQK
uvH6Jus+JV+G4bOQu4lZEhfVwwzeVOH8gFFSM3UYpBMwdZ6UHHzVEVgAqGG7Q7N8SltUxzAR7Eqj
qNVXtE2cO4j7HLRRLLelpZ+pfaW9nD+kW89XKAYkJFw9oLHjL9JCNqJy7JDupP640/x0h/KYDlKQ
Yaf6eaCgFVLgUrdN/E0gv5KTJKn1iJdfnWJkLu5dqScgub2OOsHJFQniVk5bSDmMMy6ioT3W5IhZ
UHCS+irwx88v4eYOAXGRocHh4cUTUk0Nzeyc7RAx6DOmnL1M7kT9J5u6rGRwuhgmbSpngpmbQKlu
y6+9eUmHz530+bwqW7kToDa86cLdC3VMSqOY8TqegTdqBIwDObpU9irgXWKfPJ+XJlKK895q2zck
t7BwtbXsK823NPCtSBe6Kphw3/QRb0rxGTqtLNKk1wsYQndRWkEEKIDO6FyHBB0Yhc7rtH2eVsK4
dF2WFengOFBqUlzt2rlefIxUBgDKmXZyYIDWJ9qdlyjSjrsy+njMJeBIIq7XdkXj44XiZrafpJe5
fjwvSbBf/NAJULkK6rS4Cif5i63+cOx7Lb8qZJGtixTibo0uyZbZMJFAGQr70DYPKQGuovOiSprr
RD/Pq8Suh3dufbVb7PPV9eFQUzJqdrtPhuJlxeyq8ZNVdoItEklhC7uS0hPQT9YVnvtEkW/KGe3/
NL9Wi1QQPIjE8E6iBGCNOiEa0uoQTdbj+AmUG//ZenH+IQUO1UQkHCVNAZ0IaI7zAaBTAjvbNgCg
CxoaBqzfIThUWdoOkYS7VpIBHFNMgaNNtwoKEYUE8mq6CF4T2/77b3H86CEcXhyhxQq5TjNzTeM5
Nve/smhvAjiXUBrlggdRjUWbb+RiPwMzoGwFMrbKiPDcb0I4N7DkaavTDIuG/sf8sTrOYBmfG9c8
5kA41rzFY71PyDUJErnbPuFNLBdFjkmvVsDqY3FR/gk0hTf5Mj5KjYKAVRHYnlBFzjE4oGACrwmM
b7yIgQrpNY8AHgbHLwjjUxSCfXJkIYuIwGQLVOBkZTkfMWd2XagSIqQWZDrMnU+f6IWDWl+1/xix
62tW/EQU5ygK2uRNQ4FIpzShal2a0YXaC8KvbSfxtmGck+h0qap0C9pEOTrj+tHtMfiR5JPgHhSJ
4RzF0GFG1TRgjolzXRiYU70wfgEdgaUZMJmuAs0KsPOnXjXNkOBA3GUlLk4XegpVs/luxZKo/rrl
HtZiOE2WNEsAAYULXdPrve7knxqtD847iM2way2Di4QqC4ywoJTApnzuwQNUBcOh+9b5s0+C+SCq
EWxtzUoYn0vvasZ01qMMNyp7W/liPc2jwCmIJHAOLyOVBiwcbL7aPKvLBRtfSYuH82u25XjWWnD+
DlhJGLAmCHvqMt3rTyhe7ulyrdKf58VsxnNrObyD62JHGSKcl26nBYzCC43MzitburabD5gIU34/
L1G0eJyXA3EomesEi7foOKDdfqazl6kCi2Nng4971lqxH7GKSGxJT8tGxuppwCdQissZ8KqmDdRI
kKRlv9ATuT6oFtvKlTC91sax6PHimwfyXDTOM9ELwRtMuE2cMxjmfplSRwHD+9EIJoxY7hgxqVp4
ww5Bt989DyJgV4FfsDi/0Exq3sYK/ELRfBto71FJVBUQuQWLcwu2UYLGM0LKXt3XR3BhH6rI6zAC
CZq+Q595orFbwZF6x780ZIaeT3gw025XmjeLsbiKdNXIos0SWDjf6zkUWaomBbzdUmXom/EtpfIL
kZcTKcP5B6WhDno9cIwsWmYe4CmfG13PPIPSxUW68hfaTWDjBoDnMZCPMVLuQLVGnEjLAKfaAxK5
yW9wM+01EtSSCFJ62+zeBHGHaTHVOLFJBLOLwoYVzIfH8/5ne+HeBHAnyW5LPY3Qxx6mOSJu7XJW
FFdXf6oir7Dtgt7kcOdHygE1g2XDBimPZnVfoaRL0XUEdlZTcB2JNOKOkaRJI15giL+R8/aS5WpE
h0uj32W9f37l/hcn9LdKfKKh1AFlg+FNCJLs6jigj/5QJU5gy5ITDDdmtu+6bAiy0SgOnTQMNxoS
YWiAqcYdsHGez/+YbaUBTwXOXyBH8fhUStrkc68hWE7M3JWLg7kkXiXtDEnwWNtwUihYsVk1kHeD
eO+1aW7l3eeob0rTBiQr2kRAE0X22fNyOwbTjgXIlcjrsr06vbiYNPSZOvhvYOzLp3fJ0FbTVKsA
Zx3s69RyTb1xlfFS6u5ypXDl/sIQMQu+X8dTgVwso42qGgPsugzBbZRdyK2auWBa+a6Ald0FL5kI
nuj98T4Vx7mtVEoGLWWFmUjqLqMkdXtd+nBVk4kAwSxKJiD849M4o21ExAHvZKjJMNLMcRVl+oyu
kWsjFUhiR/j9Zr1JYsquTAMj01WaMfzmvNYGN++Nr3qSVYDZTi7NWj8SG5gixH78qOGfqsd5YrMf
Oz03YPhN9bv5Ypa1a6EJRt//Z1KY2axUm/S4JI0N75Uv17NxpQDcSRr9ISG783Le35Wn2nDeOF7o
yKgmytDAKHimuGMzuoMoGhQJ4Vyx7dC+6BITwN42yLPoZTNTD00c/5kmnBfOYW3xXALzupG/mcOT
CTzqhh7Oy9g+rH8bHD8MmpZlHNvKCOjmEpS3YOQzb1XrqOYP58UI1oufBsVzEBmpEkDo4DQt9LC0
j/rHn1An+65zfqA0napoGmQChn6fWjuz24Fn5rwWgtPJj4OmsT428gzTkkC4ix1R5M8Z4Bka27f1
XSUaKRKtGecLrLlVhwq9mWE8GamvgPKdtmYSWFMquJC2PeibDbAfsjqZ8DhLPM5wOnphf7FLWXcl
ZxJkWkV2xp1+aka6o3XwMXmigqg0L0c3K0DzotrTctnYw8v5nXofKsEYdLB26hgo096xdzZdGi9G
RkpA2tq7uk6OTWpezSgwdH2578xasIIbccypPG6vAFpGOzNHs5ge9nj1ahiBiPf1Dp3gLvXS4GM8
tyzrdSqO2zG5V6xyNrGak30tywcDEbQkwsEX6sRtmdznqN+yR0dy2e8YEI/k1Z+MsPd1MISKqQuE
8jjH7SCFTYsWwPsIv9Tb+qj5WWBdkdHtvkp7MCP6IvLMzQMGLkQL1Vy0j/CvKsw2YnzIhhNvip8L
2tWqqzQSxJT/i1JvMjivpKX1Us4TDjH9oe9Znqrc25fxUblYdsQv9oZ/3u43VUIHFvgPAT8JduLT
o5ybTeZoGcS1er4nTemWxnzTlZLAEW6e5jcxfIuHMgF+Hy1mZVjYx1S/WqrEM4swkjXBDbjpmdCt
htkijTGbcKsHJr1CIj3KQB0A8eX6M061QMKmo0D1Fuw8oM141xVnZOqgO4xspqleivR6qWS3ypJ9
I/uO8uX83mwqwzqwZAvFOBzi070pSz2plcYogQ0WLLg5xofz37+596alQA1MYdk8jDfA9SpFT3GV
9213NeXljZYkewlQxefFbKvxtxi++GMvFDPBLaISzGf5U61d/X/SrmxJTlyJfhERgFhfgarqprt6
cXt/IXzHYwmxCsT69ffgmXtNyUQR3Q4/jWtcWSmlUqlczklt5+/rIjY35ZcmKog3WjsdK/dlcfaX
J9hkhQBGeSkL7gVufkfa10MDwpuuxClWVvI+M8ukxwsJAMjd0W+O017wu1GJARupjhZzA77gd0zY
ds4GP12w76eMtjezsL4UeTOE3GAfGqT6AsKqKnJqIB+O7QvVyHSs2YSkXJP/NfVTE2R2o4Pbt/t4
faW3NpMYSxulg0sSbWeXNsl4kbuj6QJrpnHpF64nqFFmSbZzyDbGwKD9Soxi+rmVcQecKkjLma52
tuZev62b6Qv4AEiUdeTebyNGjYeRWWYk86SI01IfQjI188FP6HTg9S7KylYsB4XthSUHzWqqa6ms
chIokyyTW++q6q6Auyy+FRP4B61o9vdC+S2HCc54NAvBielgbb1c575PrH7WMB0+NVrcgTNvCMZw
bI2daH7r4KzEqGfTbg1TcpfgWSLk1yGf4kYm79wBfA5dGY57lcwth7PeVeXcpFWKFhsDDq0mNKjR
GEKMU2d+u26hm/sEAwXYGToi0YR7uXI1zmXmVAX4a+rhe9kAZG5wjgbI++rBepmbp/kNGOKLsXoE
nLDgIkQn46XEyrZ4aRZo8yNAl9PjXaiAzU1afb+ybAVP6rIZYAuGD7wqj8zyrp48Fjmomh0BLZS9
CC9/Pf7tpVLqMmamOVd47eGee0qHQyduCd2pKGybw691W3zN6hnBtL5O7YW6DwnR+rbve/9AfccO
qOO9HsLoUpvlp6xEidYuQeKFyC0z3k9fCYA9hPflut1tRm5rM1iO9EoGcWsipIH89PiT76U8Jrf8
kzH/JGItkajT9Z312/bFv9ZvsZuVQJaD9UcuSvm8xGBzaWSHvPf+uq7WphDTRn4TNDwIeRUhbjYJ
zqlAkNB3B8S/Z9v3dnJYeyKWE73Sw51p7uVDhgSMBAsd7zT7YNSlsXOnbJ6ilSKKR7X1bhx6uLUz
mBWtSJuZHeguvcVgfX/fud0HWbM9kM1NV4Rxc7wqMauDOZdLxRj+noBkD5elrf9ov+WYtBv1D5MW
e/KJ7Q08ba7iSpii35Raotc7BAyG91Wj87Fke+BWm+d1dQMqfk6AvhysFineyB3s2Z8jnLlHme0Y
3M7Np8ZyY4Z23EyWBRCxs0ATB5s9JtV7x3u+btebyiBtb4K4E8TstmLXXLRm2Ta4+boiCYTObtx5
OnZ82OmQ3czdk5UcxQYMKf28WDqT2kN/74TpoQiBR/GN3eg3SajvtGpvK7XMnuAy+h203KxF4qb+
gBJZngRpFhkYMhfuW44rcFz/J0Txc2U/OmnD0TwIBI++vEv3gJj2lFB2Ju3GQrjaQg7X1lE5tkFZ
1N84Iy/XDWCj6cgERj3GtFB1d0B6vvyOlduZPTFUYmnnGlFVWd7ZDQ+LewyQovSbviUBsxamLJov
B780GMxN1iRMC8ycJDIAbfHOlbC1dmsxytppc2N23gLr3LoZvclL8zMRBcBohuHd9dXbE6SYdZ2R
yekcAz7bdE/U1g9+7z9qfI8Id8tpr/VRnJppTHPe5TaQxsb+s11XcS7672gTP+LRgamK+cMfaaWG
w7XXUt2d4OEcKp8bUd5zm51ZOu50S28+b+B58JBwfdDqqS97ooGka1xg39uDvHe+VWES0RO9nUPY
xmcga0R7HVab27USqIaQfS4Gu0fNy7W+J8lHV2DE0vV3btg9IeTyQAH0mU8DgfHpC0MlxrKN+0nf
6a0zlgemWvBaL91yDa5ObYHogGNSCS8Wp3u22/ZUjtohE9kZ1HRnPJBOiVt86ZnxFXzde2wgm9Zo
Wp4H9kVsnPoo80ctJfmADpiZW344ita466ehCFg/lrceH5JTy80hum6TO0JVm7RzoyV2BqwFryqL
I+qyB86ddxrVXzynnII8EW/xIcifmTogkJHgUnwI0wXyqh4CJUmr4cgJ/T4Jsw2qiZPDddWW0/vb
XlomxuiR5UI2QdnLDmQhnkdd/jdvbnq3BbAwumlF4NMq6pM+tNMmkITvrOfypdeELla8MiAKJjlH
m6clV/RkEY4O3p2LZU+A4uopSdBdPcFnydm8EZgDdx39LSdttXDKFnETxDeDg3teZuWDpQE33WND
IPi8hyKzFYzBS/kEM/sWklHKYs2pOWlg88Fps//qrceSx039ILsv1+1gQ4phLAgHmIsBRpN6EzO/
aNNpcBmoba1IeP5hNr2jTsc7wZydsG9jcy5EKZtTdKWkSTezM/hnRdDO44vorR2z3lQHHLBIES/Y
A6qbgAMBpeo4sDPXqtCYAbrhsFtksMw9aupl9RVTNpa6jmFhrh2bo5gBsRw5gfGDndEc8vcwobnQ
AM7XHdG010+BgmhF90wP34Q5bbXVRQBe1DISSKpLcUanT1Rr+WetsXbsemvl1mKW3bs4mwkddWkw
OPcsqL/k/RT02mHeg17ZeJddaKNYdVVmrgNmW3b2U/seOcQiSGvzfhQg35ncryTPbmywmb3erV4I
VS3P0NEGbsHIzfzToA8fCU9D25t2GrE2TcK0LXQtYjLcJEpcVgGMF+Quff21n4zQJVXolF5IxteP
TMIeVmKUuGxucSMUOkzcsfVQjP39mJHTdaewo4naaFBXgBDxpomdq6E5uu55Qtu55TTRdSmbFvdL
EbXPQO9ZC7zxDlKsz6LPAxepIbMzAlP/9hZBHvDGneXJofLzDqasLauFaXs5C4rhWR+aG9MIrZHt
rNvGpWqYBOATlv0To1dxCu0srdRPGgbKuvk+bZqoBWT71Nwa9rPFv3ajsRAMXddtc6tWIhWjoxbv
a472+jP3vmVe5CRfa29nn/ZEKAY36m0OHHXJANleHbQpDUxh31B/T5NlcX7zqLbpY2ba2SAmz0Zi
VFO6GF1DAqe8t1k0tg82dQIg1Ow4u62rCCk1xwcHo+s7aunVrgvwuXPweGvdiWj39V47yOb3AxnA
RR0J9UP1Vm0McHqboBA6oznyrhrA9ZR8uL7vm4dnJUFxaUtBpEoTXKZDVxzMXrwI3f5R1toDNd3X
N+XC47hgVHdMhN7A17i8GkQnF+i0tv7aJCBH4u29Tpub6+psL9gvEYqN8STrzKrChgzVE0/fO68f
7rxQQYUx842hTtoBG4Lny7dxEnEHgL5Aa+dD2u0N5G6eFxTpgERjArTBUbYGId1kjDOWKzPTo8fs
Y0G1oHf2ej42z8tKjOJsGqHTYUaC8wxSSYDDHD3ywAwrSOThLdlHgwA1FBioLqqvviKKM3C4agX8
mp7dlFwEiRV6/PN1C9jK4V8IUaysR8KhzyzBztPJOS3A80VoH3qM9gGLEhCh3o7j3Fo+FMSIg/vA
9dBIfGnULuof6HKD4wRes3aU1H0ilfYhr5IxKuzkBeHd7XUFt04sMdFGjzFG8jsCFzrPytruoZ8x
vEjxKR3HIOUBp92OYlvmhy4q30NzAdok1GuVUykE12EXrLW/oIk4AZnLWBun69psHViUZJdX6oIL
oCsH1k+lZtXNEoXozq3WjHngaeXLdRm/awI2S+Rvlw4ZE4GvYnb4u0LzHKxYTbRjV5URa70XO812
8hq/W8IiBvRHpkMgylUsIffF5M55BUsgduiN4SzSsDQtsHkHRfvjukq/L9ulrOXzVZRdpmCmHgRk
JebwVOuf3Jl8ui7hdzODBGT+sPU68ZFlvZQwcMFHVtWIdWcTwXUBcHtgL4X9WIe6VR+vC9tQBzT0
WBcA8lmAeFJ2CISTTtUxqNN4j419MsVOvntDmYvvV3yC7wPCXp9Kdi4At1UUL1bV3XRZmDmvpzRE
S8VKEcWcHQq0xt6FIHt+0rXndg9Hc/mhl8HN0t8IPwMgQWAFqaiWE9Mci7rYFa0tD/X4KbWjmn9O
wBIh5oe0f8u2rKSZlzbArbbWyx7+2sn9MnBrvzik1djdXN/8rc2B33SXewFDC+o9V2T67FsZ7rkE
tBBD1QVmG3OOMbjvfyZHMbK8s7NkTOEGsvGr5YQUxHUdBvnMHf+8bLG6RWt1FFsrdVlQo8UWtV7S
BsX0XmRjrKMtixcicFM8Tqy+Qe16D2F8w8uhEoJbBrkJHc5OObCWO5XW1OfsTIsfXvafPEsCqsud
gHdbiIW+DNigDhjcS4uoxtlldoeDyqy/rL/tjAVyr81+yxcswHs+0DJdDMooRmcWtSSzJeqvVaZ9
rDULiTF0KF03hT0Ziqueem+0vQZr1SRnbfyPUb67/v0bywRgN3hNJERRnVQbWGRRZ4BJ8il4Guwo
Y/TQ6NXBpa/vMEKx2LXRb4MMFSD+FjVXt0DfedJDDzI9c6PLAyvpUQ7vngwpHo2p3lmyjdvtQtai
8koWgO1BL9rAsyXGo1vMX6qOg9ZyJB+bohBHW7h7b6vNNVwpt7iNlUAAVllumkG5liFM/FYBlYi/
HqgDkRTgTLGMNhAf1ehDzm7bYAoIHAm0PxFPf3AJkCtbifGl1xsEoihUHQAfhUYMxfcUFKdTOBM9
I3g7cqoHlVU8Z2JvnHPDrvEc/CVG8T252WD0SkKMmfeRbZNTWu4NJG5ty1qE4gHQPQNsiXak51Ky
iJmYmitMzEGkO9HnjiYqmeDg1pZMaoOetWK88StywFD09S3ZlGAA4tHHcwRHSPEBGBiqrb6X9Oxb
8+PY0lu619K6Uegipgd8OgDVLZGhoWwHsfNsrvu5+urPbuSN9NQ75Jj5gJbNsG4Mw462fEqGOprY
HiDf1jatRSvbZPssN5MOx7UW4uw46bGz/B+dfD0fG0GmxSfARTORrFIXsTd0XlNQdZwz6TSh5HoV
5iP62uo03WM/2ggTTB+ZA8Dd+HhnqQVXdwRwGNDqcfV4wkW4I/pg9qr6Hi+w4ZTSydopM2yt4Fqe
qfgfQzaz41OG+etHnz265Z31+uQ/dFmppJjgmDSN7EFpdy7MPh6a/FG306DRyc5Z2nLdazHKNTGZ
mEjwJ8bOuQRQnWd+n5L2U2Z7n6fZDjzWna4frG1xEIiOMwwkqCUNc0xQcrcTeqY+DU37yOtPFnk3
Jk+senWmfFm/X5KU8+U3FrOdVqPnOW+R5GMh7slAOHsTCXsKKWcJIPJu12TYJpu8y4rAS1ggikc+
RiMoTt+wdssdAWQoF33jShA3iInpVMOlp0mM99hnPpaBmcTaGElwiF+XtWngK1mKgRejm/M+h4sY
a/mip+QFnWFxOSU7U2Cbq+ehlRexHAJUU1m9rKwnDEVb9GyNoApiH93yQbZg/MIkcvH60uDiHFDg
Ahb1EhMtv2UdM/SeI5Pew/1XpDcVP5uVvtMMtqkNKgB4qXiAB1Inqws9wxx3YVVfp+IHtZ5QVnXZ
e5qciKx3Tu2mv1tJUkxh4mh2nkE9eba8Nk5H/mFK7dOs9w99Kg7XLWFblIsslk6weOrTwchqwZPF
6jKpgaMlbzAKX6IpfziCxvz1/U3YI5SI/ydMMbuh8oXelhBmEfZuBEdZV/GnTp/3wHs3lFooaBEM
geSQIP9zaQtsSOZRt+3qa2rpYeeHQ22B0e5l90m+cYwu5ChOvBqbrNFATHrWMA9M6d8Nrb6Pc/b5
+hZtScHL37YRrqB8q95+vpvKtBM4RRU9T+PZsdKAvZ43DG4HrQKAZjCQj1PROWSdUL1yCUV7bX03
DuOhYa/HCYAItPQjTLSBR6z6t4mUjTZ7CLinpvAimdmfOpnccaPWjmjB3ysFbZnAWppiAoR7DaUz
Fs3wiieTy9BA4k/OxaGw97KlG9HkhWKKFYyppNLw+uW0lmOM0SItdDp3r3tp0wo8sC8sQaXvqSlG
MHI0VdVCCpF6PFfzCeHl3UCdHSe33JtKCgOBqwlXiq5aVFaXn7Fyo5nVoSzn2Hit5OMTEEhu5946
GS4wQXoWJpQfDV7v9NNtrB9gMTxkHE2kAF01R+sarG6lAdvDIEFgSTfS3D3I8D0RarRQAQS/bE16
doo724mNPX7YjW5UAsNecDJRvUUyS1k2hMJ9R2sYt9D6UEOsxVw/puazTe9zAoIyk0bFSGIJEOl0
Z8c2epQvZS9HYbVl4HKlXtVDuToP+Xv/yI9aaAEUNKBP/ak8VTvyttZyrapy0U6OntLCGbBdjCEW
J4B12Gu33bhp8ahwLKTtcVn8PqnreSDjyKARWsrOYql+S5Cw90N3K0py4DQ9XPewmyqt5CnOYjJo
mvJhhnlIcpxMtLHleXRdxMbxvVBJcRLSa53Bkh09p3l+TlHDd3n20SPD8c/ELJqubEEDe3VmUIiZ
yocuC+T46LwhC3ChiWLqnpwqF0cZmlh9jPp4wMbyJiurtywY8jNoLAONBfn5wF5pkmsg1JkFqb4W
ThU4jhYVwxA0c7sjZuOeQOXxlxgl1HKklUvSJdp9jv6rFE90DZSTgOXZq6ksC6/41Qs5ioklPrfT
qfa0e4kx7mAwMREojL9ev/kg4sA0m+WDDkMlMBFJUme9V2NnuuSdozcPMs+fin5vVGXrdK7FKM7U
qAcBRHT4a5zQ96zqHrwS0NdTMwb5XN6wOj9dV2tLHtoK8YRAegutEMrRmQZtzusRNl2VcxbkeOMx
04ypjQ4SwY6M7b35to6qa9r6zyjVxOPl8gzpWVcmVEDeMBPgP5ZRl1WPpvX6Byx4qP4vRX1NWNpM
Af4PKdlgPBrud8cfP1udGVxfuy2zQ1TvoLSGKirADy51ETVNzWbJciIJ+Y6Q7nufG++ui9haLg/N
xi54t5e2Y+UEpdxodElBNmtWqLGmFJBrKIPbB3AQTTvabIpCPg13rIe0rbozklt52nbQJvXAQPVE
SRv0yd/X1dmytiVn968MdV+Ii9tbEKgjZxnyISjlHZ2cAxWRLIo/08dVlq7RnYbLEgfWn8GVYM8/
dDbxoHf3skA76+aal1YAhhbEdbpATUJLn7y5OSaMnOx5en996TbFIPGDCBXYWbqlBCI4okjc63h2
dUYV2OxLLrLA528IP7yVkGX/VveC0ZvD5GgF7mpQWfA5D0khd+6ESxPAmCTqW6aFShfuOddEcHUp
orAEwHRbr4uTrr2TjJlBBbDCdplfkf5hqPLXvfd/F7ic4pVObuJyN+O0jxNwd9caMupSS8LOaz5P
vdjJyVwG+L/LWjZxJYviAE1j4g8xG5vDaH7Mh4c5c8K6dk7UPdlI4F43CiUT/rtAxSpKMxvqXvpd
bC18FokcnNDwezPqSTfcctL9EDYSXgID2E5tW1Fi9J+u/4JLs/zfD0B7AZIBxsJ7eamxNMdCSpF0
cdaKU224QU7R76bv9aLuiVGuRY7XAR97rYu7dAxQ4jyVJthUO/dVEd7v2ii301D72uTY1RgD/+4p
B3Gcm4iTP0w727aY3K945TcxahHG6VsuR4JF6+f8UDX2GbWAnaaZTRE2/Cz6Ziyg2C+fryxxHpHD
bQy0h5sivSFOfirEHvPIZXT3rxYrEYqxj46pZwnPx1h05sd+mMAnr/3Ik/R7Q9jLG6xsJUoxc5ng
EYGU6hhz9OhiqCOkVXnnzcnOlbG9aMDyRobdW5qELxfNmkc897RpwGnitw1qSqb/9S2K/F+C2ufo
OnaHN7+Y4jnN7nyjQIEljXutPf2ZGPXuo/rUehXBcZn4qZ7Zs0wrkK+b0XUx2xbwSxvl6jO5wWle
mVNsVmk0w5ZFqx/TNgU2ZdN9uC5r0wOgExiEiMv0rqtaW5HlIwO/aExA11KT5NwaGIhP98gyNj34
SoxiaVOX0KJAQ3Pcjw8k7wOnrwLumCHi2VDLbzya3V7XSxl4/PcYrSQqHhSkeyglChfOQNoR4OOi
uQHCN+YtOuP93COSwLhHbxwxK3me/eymSB598aGvusP137G3voqHdWWTANdC9DHwd7+hP/o0WV2K
EZM937dpMyt1lTOWNc3UtyN8X2Okz035PJX+OyKmIGP1WzRaRqZQtHB9zOdcnma3aTrSZ20fe0Z+
Z9LqofCzW9LtJR+W/fnNma/EKPsHLuTWrlmH+AJ8J54IU80Ih8ILKxol1bhz4jZ3aSVM2aUyN4eh
9LFLZT8EGZASSfWiib0U0ZYUdCliQMXDrY4W3MuVa42y6GeK2mnaFTErgFLnNVaY8PHH621uLUdZ
Oo97QKnr5x64uRnogq1TwT+4cm+Dtrz6Woq6ZqXUdAduN0bD0AeQc78YaC2/rsieCMWoBfETa7D1
PgYMUlTRmgY5S//+Ixnq24mNXdLnQ4/FSjs0PbC7ad6jcdnZd/XJBMDmcTTk1MP5OYcakyTAWjpa
895Lc8sFoA6LPBbSKHgOLqu5ik34rHeVb2C1DCt7kQl75r7/rWnngPZ7GMCbGq1ELZ+vRI12ksxD
mc2xHNqo8Y1TO5Z3NdiHr+/NnhjlwJQ8NxIrg0YJ/4SLKtDKu+F1MJz/3BPrVVMOiyMS5kiwQcTI
E7wfeX6QeoOuEKt6wMyeAKuydfwzpZRz4zRAbxYugcCFe9ifkjpsfSsEWO+OoD17UE5PC4rTzKrh
boQ9JxFg396bGX+YJSAXW79+gwddLaOa+pS+rHqwpM3AfvaR0i9a4B2NuHVzL/l2ff02nQLQbfBm
t1C3UJ9GYGKzhE5wmiSrApm0N0a6Vy7YXLmVCGWL7IpUo2fDJ6QZPQ60vu+98sWkYBzw7Y9/po2y
SUnVsIFV8KLD5P9Fy+REp72G5c1T9Esb9VkENj6zoznT46on7j3R6Isru+nF0NjecMnyY9U7ewEe
+ndr1KrvUNS5yFGJjbuquNf0JkhHJFX6FL3YDhJs8oPQ3lcZu72+hDu7pcLkZWnd2FYFLwEex5Od
AoRVt7627nAGpcNbrHyloJJl4abPM62D7dHO+j6y/CNx88jd7aXYMXFz+XzlXsUM5D8rg/3pTQO0
oPIEUOUvb1g0G/DDHp6xOgbUL0WAKDbJHI5FA0ReQJDBy7pz7ddBXWg7l/jyTb8ZxUqSYuFI4Lai
zZbzCrDIqmiOuug+sySN7aY4TOzebMmHP9JNNfjaRQ3Y7uD4RlDsZL0ezkP9XvjARQNCzXVRW1Eq
RgF+jr2ibUOlCU3zuZOmzuD2hgojlfzGdzErRv1AAlOAuN5bTH0lTrmsvIm0TE+wa2XDUFwqkEoG
fEHrR/YeQMKeYop9CM+eMLUzjbEBOpcOwC1ZqweiEcfZfarG9g16+cCcxSQAYhcAz15ao4Zj1Rs9
S2Ot0B6dgRy8Vj/1tDjhX+yY45Y3xKvFwKwt4EaAEHMpqpm4GL0iS+Nu4CcQMx/qFlA4aX64bhhK
hfufuAINAiB/X15lGHy7lDN2BhF+2/A4T6x33TDOt15vzkeP6yygyfjdz1J+GEvgKU4+KLQxtStO
TWJap7p33Z0fs6EzVhbdRYBXASqcrrgtU8x60fdaGhetFk/uhDHGPLb5XhFqw21diFHcFvMSl6St
oHE7FYFfFo9OXe70XWw4k5824gAfBCClRHEmXl/JgWs5j93RC12/OM6dFmqZ9QJYijB15/u2TT/v
7OSS1VEc2FqmCgugU6nnTEgaT5aPJsC6iebkfUfKZ6ObA4kG/Mp8V9jZya0fnOxVk2A/rchAbdRc
yFEwVaYrVjT5k115BfTtjY9Ol0ap3hxc8XHuduRsWggmBlDew2w4uh8vrZU4aGbR+4zHqTAOBQdJ
cFGjSeKVZDr/6mN5GA2HSjraKy/lJGPe1CMdsZa8DVK7CB3finO4GH++78bq1JYZuniSDzlPgoGC
uMAuA8PKX1XH/P1XKOfBEqPgeQXmFwnofW/i4diIG9cT0XXL2VpUE4gYmOFEzIA+m0tl0wqon2WS
0DhtnBNM6Khr2r2Zv45f8h9tyDJYj7lezL+qU/d+AiA06MNAxuhGbEwOhSxuRr+4eb02y+Qr+lWR
TwWQ3aU2juWWLUkhJpfWAfziQQO0B0GK03UxG9HcMiioL3MuC8ORYomeVQ9ebtdpDATQewc56Yw5
72sBjm+NvmF/IAJzvGQBRVNdNG/6qe14nsVmkc3i4EylrCOr0UsJfFNqvm5C6J99AvoaADnQCQdQ
Z0Uz3rCszdyJxYWEtWUtOKPobanvUWVsuUhM1QH7E+cYqPSKy5iZXifENmjss+ngVeNt07GgRSbI
ypsPSXLX6sle7+qWocPGPQdAI4iF1KoIa4h0G6PlMUvzKAUui8WGqOj3SLE3xWAeCWUxcFOhdH9p
gdZQeUOdgWF56gGALYuoTatYBw3WdQvcErPE+ChUYHII3O+XYlJrMI3BdFjspnU4p+1xBCpY8pYs
P0CZgNgEIwcapAov0ZUiY43Ws7iszw5YOMBpZHlB/boW1n+sbiXGUbRxRl51rTnxeLCQcLS9W4DS
fkkH8jiaYg+GamvlAG0Jpj0EPYv5Xa6cV0ng1Ds9j/26H9HBLJDaADDZEVDVexh1Px8o6q2MRju0
zRs2INLVLhGMWUysSCwWy3kwI82z5WLgJAD9WhOBYmK6BXaLgbSKDnTNTrhBafTVAfcSDTKjJoEr
dftEtezvkVb53TwsWGOGV+F/e+Vo4L8HH/gXwEcC8zVeXJfLYiJ7UFp2k8YApGvD0Sgf7GWu1qis
T6+3XGiA5V+AszBzfSmoETMoJITPYj13H0rXCROhf6nEHlD3hotG7IVxWhttOnhEK/roc9eTKZ+S
WykoexpT69HlaRIPaWEchuZ1M1s/Vw+xApqo0BpNdIcoBpw1HjXbCcFrKXg0jlaIbpejiXfPq9cO
sIBoV3fhx7BLiu1m2HuayYzFrElPKfP+yusutOp5pxVk44hADBqVQeKHsWEVp8A3xIQOUkqRlLNA
TQEqvYKVB6bvjuYsm6Ccj+V9AwnoO8LsqWILnT55MvU9GiMP858hHZ3AIc3e235TG0w9L282+ErV
I9cGn5JKq3lcDmAztdhpNrQTZW9ImS5IomgHg7WhVKmYgFnl3VDrHYszjGjlaeR1VfRKDu1/7MwA
ySfauZGtQC7z8vDUDnO7VMJ59Z2PckkR+XR6J6z5cN3OtnpL0Af2S47yhu9kKnOZEBonGEd30puW
EkTcT6bxiZTDMfPORTtGFdvrTd2yBwxf43JGL76NQdJL9aTGMaOYgpzPFDLSG+DZanvMPlt+AVPJ
+tIUvwS9ygo2tQU6DC2B+y886+PyrPmb1LV44Oi0a4Iht729vt7FiFUjX0tUlBKdGIC1bdMYNZa7
rHunV/cd8Jq6OgKRV5jRyOLP17dvy+JNZHocOEBkztQrjqSYKgdTD4sTRw9tfQ5lRY8oHYbXxWwt
JWg4AKkG6EMXYD2XuzUIXlWzR1lM0cIfVCPGU4eGfB18+cOWfK9IvSdN6WsoWwzCJZ6GUAQpGD7b
D/1g3kmvvq9ze8f8t9bPwhQk4ALRCkJU2uhk4JnJ9TaNXWDGOTcj/qO6h2HQyEOX9k6pYEMYevfg
z9GLDR+ouicbxZVmxJRQ3AEeuBrObQNOkz3whMXGFBu0gIS5tE8AFQQwbpdbxVrNBvxqBhaOgn3k
/Rxzr35ofI6eKueuKus9zJYNpcxlRgxzNUhhIU69lAc3maJpK01joLkdK2cC3md5o9HpeN0CN9SC
GB+4dPC6QB5WLHBK50ZMAuFpYTxPVVi4Waj1B6I9C23H1rc8Ex6UmJJeZiFRUr5USB8LWzRNm8W8
Ec9t7T7r6etQtv/x7S4wSxcgKtwg6lBnXY7UmbMSMUSVnnxen1jvRK3mRNfXbEuTlRiVKpgnpK1S
wrTbYvCYh1bcOQV7Uei3nCfvr4va2B4AmthAu0H4i+EmZdEmDoqtwRJ5PJIii3LS/GgNvChLN8yr
7ENV7hUTN1Rby1Mn4awk4e1cVjy20LritfmtTPeAtjcM+0LE8vmq6tHUmOksPQD+dlpxHKQVNIjk
01c2ZP+0hQVcC3+QnV34Fy/FEF0OeTs6UyxKfltZ5qe87B5NmN/1DdrSBgcIMRFe+6bjKxsEMqxp
dLsOQb/FA6c9kuZd2+xcRht+G6r8TwYw6i5VQXtYX/KJ5nGLh/fDXKf6uXM0/lUvLeNYYYLw5U90
gsO7lMcHr5+xQ3nMcu2gu+zo90k0gmPtupitEOlCL+VaB71WqlVt7t8OrRNRu4vk1P2V5h+Qpg18
Szu5g3njom4lWHO4Lnp711xzYWjAa019LdvVhEFDm2dxa1ocZ0s/06zzA1K+ErL5X5cEdwQ7RAEJ
rXeXa9lkeqMBpHyKbfNJGt8q894eb2e5N6G/oRAwKJY5Ckw5+Aj8LsWUPeaE0sGeYscuo9SawgHz
J5ogOzmTDfeAqScTJJW4aWGQirUD6qJG5dXJYmr4bYfxqlz8TWxh7Xi9DW0W5C0b89G+uYwLXWrj
d+VAO4K3oDfgceZV9x7hN3VnvorU5OfekCVwwGPzJ/PmkmJbeSIbvS09smR6rBdx17ahrO+5uccO
tLFkCH+W8VEb+U5D9eAM86UApzJYnPImAg8EQAvNH9etWRnx/EcRvDUtXOM/EQWV9ZobZjW4P5Jb
xCGYgvXj3M8OiT0FDj0lQNjv+3uzB93JiGobkjXXpW97p19nSRHupX4hAOzi306VuCm9IiBO+9Sz
5w5gg9cl/fTZagyGN+7/j62yYaWVNizPJzjCoj6OiXsW9LlP+Y1WfgZ775Glxanvpxutr05SHJtZ
HtLdbPLWYiOyxQsLNwuiM9Uba77NZOMmc9zZHRDEmyfMrocazSNrHA66k8faRKPJKR/zRP+s2927
64uwcTYsBE8GLoQFikMN2No28XWklRB/ltrtOLUIQtjBBc3QdTFbu7oWoziUxk6AnJHhCHbg4jHz
UOon2f+n0JudPd2Ug1TIAl2v4/pU5HhU+mM5zDwu9DHsEy/SCpTaBLqkUjrutI/vyVLuNTursD11
l8WzZt0iPxeC0/y5cexwcN/QQYLEz8IUC65Jm6jJ5SqhZmoRiZqD7MLU5FE2kag29qantjX6JYZc
erCZ2MyjKddj1ygir04CXie3I8AxKm+Pnn3T7lYaLX5u5SwTXmuTkWDxfC0DvjCNaM3uQQ96uG53
G+4SzxHAnmHNUMpWF87sNPAB9EUaNy6vDo1m9uGkO3vTbVtScHpRtEOSDpPcyj02VzwvZ79hMdrv
7ygQhbX5dRRt/yXtypbbxpXoF7GK+/JKUqQkW7ZjZ3HywspkIbiA+4qvv4eezJiCeIWyp5I3V6kJ
oNFoNE6f83f+uTLB79MkJnkdTwkK1+iX6DXos5V4a4Wq3gRsVFkah1xR63pXS8Us7WXoRcjvyEwX
SIKsgltWcRRujHEGzRoZNJnHrJSSvTVm2j4bSeKXbEyD64u2GRNXtngoTjskpKkTvPeiUHM7thaU
VkKt+lLJ2mctj261Qtll+demK10IFP24bnw5X/hDAb2qCMjgB4GgKXeDVZyy0+ocjSB2BblziYaj
ruE1UTnaLPliatB7uG5vw3eQASH+KriUO47DHUKOlueRVifp0QB/B/UmQ4GY+9TJoi7cjb0NDwVq
C9kcbn98+Z044IkB+718bMr6YLHxBEiQL2WF38a1IBE6NwX9Z/z+wgWngfFoeY3l9jYZq3hOCYR5
HMoOSsEelMZEAX7uPa1Qv1yfPpGtJc6s4giKDdnMcKE5FUUSTjIL7Tn/0dvfqCXCqp4v1OWoli9Z
WbKdsbbkCfpGeA0z5wdTpKS8ORIFnREOWDXVC9aYDu3LWZpI9KTi1a0Fo4H5TVZ/6+Xz9QnbHMbK
DHdqDSOKDGYEhfNWepDteyIq527/PsihQeIDpmu+aFLrdlYPFELtS/f+bm6y0bM7FHKvj4IDSv1Z
DWWBJikm2up4EiwAHbHgZkRP49EO1V1yzDz1iR5Un+wiT0RIfH5YXRrj9mhRdTY1gY044aXSVRhU
bScPklPXhyQywgXYtGmBHpZTiHbF39Psgy0FTBU8I22uDaqaFkSsLNSHuc1Ccrwa1CaUX812QJFx
Ohr0r+uD2HTilQVukxRzLvVjHRensXhw6o+V/dWqUtfO3wQ8+rMgKzPcJYG26h8nK5JP0bArqh9V
/Kbz7tIEt+Y9ntkRhaG6KJcVUz02y80nRy9buu8kwxEYEy0Mt/bEhiKdo6IxGJVAB9wf+hdJLgVz
xl13LkbE96ywtAUETsGW6YJ+B6zWDgyWN5bX7JD0B9HOEcClzg/SS3NcKr5s3TGGxs9JqmdApY6k
uGNN55pzMA2H6163PX0obC9YJjC5c3mroQ8GGVqMLHM0CN2bYVQILHCNgf+M5tXE8gnr6G8YtAF9
G1TVP+WJm93pXu3R0/w1n93yFmR/oX1nCSZwMyAs5fo/o+J2q0qihjktIulUashaD4k5u50suMSI
po7bsNlgllKaYVyORA6RLHmWLMqORePgNmucqlbeZNCZi43pMe6bg1HW920lUnXcDD3QJFgarPGe
wl+kcwUZvgyFc1BMlL7iBKxLvEj/qTqCILrp1ys73AGqNiPEUeYCw8mywjmSVO2SUDI6MFDVVDuY
6An8ZbL0bejDPw64Msv5eF21Qx5n8HHAOHwTIgVR+qiIYD+bS7Uywnl5V+RlNQEge4qav+T+a6be
pvrT9b26HYaAMcNhZqAfnqc2QVOtWko6BoLO5H5n/h7DNHB2WenKvafsqrDft4LoujmqJeddcisH
6dX53nWadDKMFvmoSsNCYZ41fZ1LgY1N71vZ4LxinvGCnUUyBAiJ7Wq4ZWoPsfp5ehuI5o8XYOZA
C4I74YVkHzWVbCLDsl2dUyH7eQL5ZJyv7O0U+EjhX+3wIMeYmVAdLmBnck5aeq9JtTvrgtCzPWX/
joWv1aAByxrTqVk20lOuemOPCgpQGl0iyBW3l//VDrc0lpkT2tAeQt3OsZD8KX2y31bIvlgWXnaw
TKQsYdEExfH4u1U/vRF6fPn73L5MACQvY3SunapE2nUmO8ZTfXL6XHDKiWZq+fvqkBvHuNOIEpcn
Un9s8g+0PrHy8fr23zxvVo7FnTfRPKmsa7AYTvXBnkJocv233+cOG00tY5ThGYUK7Z013dsiQMz2
xQMs55CqWpQo+BcYJ26MJAW6/pTejsiilD34eW7bH064yHGTt0Gl/iz8yho3XXYbjWWWQmNcTxG7
6j7MVGPfd6JO9s0zbWWGm7VyBDxksKH6HdEbYtyasuFKU+/qrV9FInrPzW2/ssUl1mySqDwzqC/X
LPtd2GNYWpXs2aPiJgkULq+7w6ZHo7r+ooCwoIvOPZrMsw7W2rE4NfNDF7mszNxRlBtuuvTKBrc5
5dLo+0wjxWk2pOlBKSvruSSE+NdH8n8c73Uo3OY02dxNQ4KQrIaDz/zCLz3Jq5+B5gjysAmuW9te
pFdjnN+ZUmzkfQNjNv2VmA9OF9Dya5ILahHbq4PGAOA0obvBwwOgh1QYADOWp0afmYv7AvOkQj7o
ne5dH47IEH8E2JK2EBEWJ6VWYk9OQbRYg7Y0MiyBoW1feB0R529SOwPzaGNESVbfV8NwiseH60PZ
WhngaIEjwwOgrPD1FdOJJm0gBiJCaX8ZptGtFHZMEvML6KAETrAVFVamLoApVhPbRWvRk8IeSP1M
xlCWP8escWN9f31QHC777zi3NsWlaJE2Sh2xYKo/IvaA5qUA9fNDFZReFsa3JfRB/QylF091K6/w
UsGqiQbKuUfdNXk1g9zzZEEdkKDRoYLKvTOF6JtyG1GBecsXAU1GIwJ0jPDmzcXarmr0aliyUYCL
fkF+znVo/yuNRF3VW564NsOF2YbiioSuSfiJbniTpN2qUS1atW1ffB0KX7YYM2Vs8eB2Up5AGjN6
5lFDVMpC9bCADl01UPexrwoyiOvzZ/DNbSZ1ykxXqvLEyHRDlPleno29puaChH7TjAKoBZpi8KTC
1xQmKktgWkBCr6g/p8yr7KfcEbidyAR3cEhtOhvoA8aVDm2ImfO5GTpXNQS9j5v3LRUgDhsLjpos
f98yQAqX2wOsVD+GoDnQXeoPbqu5uuuE+U7yRWRni2O9PqD82cqv9vgyk+q0cSa3JhyPSpk7G1WO
Nhjs2SnF1jY9yZEfx14QqbZn8t8x8lwp1KwYYNDIX0Yl/eWApkJLje+VUB5KZIaLEwlelvHchceG
fLZ8UzL2ufyN6CKt0s0JBBgaBXJrwQpzASIGfTeeGFEMHIkDACqacDpW7NIi85KJ3ZO5cyuNfb8e
gDd38somFy2cocpYWaMyXABRVO4zIu+ab8wxBR6/GWhXZriAERHwxilRVp4mOwuVKPJL1YDiPKrp
aXzDdHl3fVSb6/VqjkfypoWqjYhRuGwMN5n2UYOidS+iVd7eXysj3NFlltD2aybcOHLHzUHgHFov
vORl6qI2SA+y34QixeTNXFBd2eQcsW4qpZxi7GlyUAJ1t/Cgt1+N0AyqMPfm9wTclTEup6lGGeql
Gbw+SdBPSeVDPqn+PFuCy6fABXmEsgq0bWlWGJOGbuVU3w/1jwTI6zd2bPyJT6vhLE6zuuTOA1L1
Wcd6oWvjcZIkV5qdfTkwQUji4Ij/2Fle8sBMYFsyZ0dPlCJuKzhf3iCNqHO98nNDj3bKaDV+ZDUQ
rNLtx3hQf5IhUUFgnvx13fu3MgAwJ0LXFH114AXk1s0erLKbVIi3JMrkYXKB6BB1Umyt2VJvRRex
Bgw235cEXE1t2b2DUJWmX21t2idlFIJw1C1a233HaABHe0HlLyI758sWTQqa+NEJ+xudtiSAdmh7
iqxOxDi4HTFwSC6d0WB+4easBuVgl4EK8jRFUO8hR13bKeTD9ZGIbHAjgeEodwYUi6T0toLsLKm8
QXn6bzY454tsEENlA8osZvrUax9mZDDFLMiQ/k8Uep2sxTtWO4nY+TybAxyspuF8rA5I/sLmhrA9
ejf9KhQBfLf8GXId/64Ndy42salNBPfFk9E2u5robp+mgox2+3x6NcEdg7XKMooqC3IXiFs0JNSL
W3l4AsjEZdLvd6yQjnYW5GZoLng5VlaTV5ppmo0MJy4zJx9dOn85o/GhYaK+7uVE5bMx1IrREoSI
hCjAOQJaTxKWjSOyv8GUQ8NqH1tiGHdSNZa3mZZ9rBQIatpSQz1oGX19+xDXtjn/6MwWNx1HK059
lzaubo6PWZ18qiTHv25nyzHQjq+CvA7SKmgiO/dD1cjydFRabFrnnukHWRKk0JtRbvX7/IYtIAfs
TPCK1nkYou8jJJDQ6Aeu3evD2IoLaNxCk5MOMOQFErSO0JKm57jZG13I9Pve/Mtwfv03E1zeIKGj
c3L0DqGngipD66bd7zF612y9DoNbjWocKC4iOc5XUjwAR/6J6MPoOSnxzMIMro9ne+VfbXErk5j6
BDlylN6ayDrkWtwBc/921n8FDTOQCEcrGIC6/P1JIXmqW8uTy0hvMGUURobq0/VxbCaRKyMXlybS
K0ZTYWHmD8Nzg0hae/ah/jF58cOSQBqCXGsrzq3NcTlrWxN5BCs6yi1jeVIVSfZHFQIAVm66jtV/
Z1TU47Tp2zbun0CwmtaFOj3uNICdqNhCZXnX9n5VwjP863O4uUtXJrjYbaIqoLemXpz0RPsKfclP
TqmH6SAdbTKJdII3/W5la4m6q+DNaA4F5x5Rtcyqh8G2PMOeBc/M2zMG7Crwq+hf59NHIlelhn4+
mIiLoJlBNtD8MHSyuz5p245nv5rhYjQ6SaUpspHBWZAlB5TKCqabKXZ11TNdPGTukqASvWlsHkkr
k9w5jnZjA12CMMmq2dPm2uvNQJd/kc5yU+dL1hwqkYTmpruvcsdlrlfLlVUgttXAp4BHocR3ppt6
ep6T1Iuce1P+dH1CN5dtZYqbz3ly8gjtG4gW5Q2lj6V0zMv/aIKbvwjNOZ2VmKhCIKubyC6bJ7eX
BIfR9pThdX6hhHAuFHZaiBeCMwsRQtcqx8u7xlVmyGADudGT6HPf0ve4O3qW/7HH7d6uqCfFmIE8
qPvvObgfy/a5rr5cXxsOV/z3lWzhj3ppukXzLWfEnmbAT+R2RlXFssNEGypUe0FgHjv+THsP5HV7
ik8YWBdGY3aT5qJnla24sf4ALm7kBeQMCMycIAoYJrV8HLvRuz7ILQdcmeCx02ZPoUpM5eIEFrVu
+Nw7iIG76yYEo1C504MiE596pIwnhZq5Z6RgJXGsqhVc+DavF+uRcMnKIA+dDYKVBeLp/FB3dSh5
8aH6jq6EHdAvgmnbHtMiIITimg6kyHmIMNIZ+ZfUWL+jacwhhUONXd+18/76zG2dUeDx/tcKt3V7
1IraUa9wJa+HG3Tl3HeqdEfi6sGRNME70f+ZvldbnLOD7EmhKdgeT3qoJS7dTXsb1xjDZV7lFrtx
byX+9cFte96rQc65GxnJuWzj7szseygIx/rjSAQ+IVglHpZiWY0zkgpjSu1PYEiTtI//aQg8JEWN
Da1pYlzNp85xbYrUK0VlptUFw9gKrujhBOMD2uigf8y5gdPb41gZDGBCyAfptX6jQofJLWUazLXe
u3E9CMa1OW8rg5wvjBMF/2GNh5pJ+93Gj4mozWZz6Ve/zy09Mdg0oZEUoTO/pdZt355MQ3AgCUzw
ca1t2rKIJgkVahD8zXHxdayl/dhVAvzIthnoWujAyKMbY/n7KlVwkgoLViGLnLXBzSs3bTS3EfV8
bBrB0xKoGYHCvtC5jaBSVXR4FDlZ6PImPyz6036bHsyfo25lggueKvhzNbWBiVijHq4tlTOELXE7
+9c7dszKDnfbAwUHitFOjTTVGPYtKw8K0T7Opvqe1V+ZWRx8tSxjS5gsLYWZAmTXWUJ9Kg/giskF
p4BoYbjVj5K+ZWBEwINBn+/GWd7rbXeohTh8kRnusKH5MEykRgm6t3DOGB39PWXocrKm6dN7VgdM
JngJxj+b25cJ9DxYkitIte3xxpxyzy7Tu1ZK3jVt/5rhw3KsTVJqgVoPCN+b2Pa1GRhcgYnNiwqK
O/8MhQ/NkKfQomkBKvdHqXejsA9JYN3ND+SzGuS7pHBFvIGbZzUaxsG3jA74iw6TcqitQgZj5ami
pUtL/TjLoLlpcIHo0AN9fZ1Etrj4LOWkmWMDV6Iyx1ltkvFbvRghfWe6cdYIKjSbx89qZJxXDKMy
6wlZYpwErkJSopVUrj46BMRScUxcHLK768NbfpAvQoLi8c9UAl98vnv7DiSWFriuT5DXOYD7+IQO
lRElVW3f0tlzyuKjlgL2046CdGvz2FvZ5RLVoTZL4MThl33T6Uc7YX1A5OHb9cGJjHCRFozNQIQ7
yEmYpD73c/SUlCJo+6YJdIQteBEUBvkCJ4iuc8UYkdPr031m78xIcOiJfn/5+yq6xlKChtUUQXwa
Dbe0+1PWmO949ICg979D4CLrFKW4t9oR0Gt1UrktRFmMgsZul4h4gTade2WIj6111TjoLF4ApnUA
nLzLdHMPbE9gjKB5tNjh+upvhvKVOS6VA4MpQwN9iYrqaO+hK4FK0OTpmkgMRrRCXIAY57nvKgrU
KTGa3dj0+yhT/OsjWX7iYpOuRsJFhYkC/D+0uJvGyofBeYzNwLE+FrXmJjQYEsHtRDAe/mV+6gq7
6TMk2oDffKr6+UafRUwZm0HHBuMrFGdscDTyTq0B1sUSbUbSkzbHUqPHOC4hHTYG5aDcxm0bztPo
ZalIWGLTI1Z2OU/X8FQg0UQtTpkufyDVV12rf8pCYKtodJybS72VT3gRwU3oYARtmIVjoAdipIG6
5G8XXoHXa5B7ywawi1zoVgclljq5Z7Ebtwmag56s5KMEBvNIe6oh9w5VO7P7mtuxZ9WmS7Ndrn2r
pN2ozl4zz2Gnqn6nTzfQGNoZseXFOnOT+NQbTHCAbpd2Vt/JhXqpti0WdxkQzPku/Zjtp738oJm+
FQLFF4iAb9tL/DopXMh3WuYY3YgljgfmGtY+S0vAMAVBeXM/rka0rMwqKFskL020GJWnqECBJQV/
ktHU6PVQMte2Bj+PhpMmJP7ZTEQcCNo6hoX/L1nYyihBi3ptTwDKZkZSY2iKT3U16CordQ1tCK9H
nM1pdFDeBhUvmHNsbs36JAMP1Yg1q8H8X8/PuSy5dSeqGYiscIsVW/YQ69VyeOZPJPIrq/WKthT4
35YR0PEsnWeqirYmbjvKzoxuZwndokoyBHGee33q3PVOFVyfsa3lWdoOVEUDGeJF+4+tDElUoPns
VNfQnYYe05d20mXXkHLbn21VkCduD+pfa3xab7cFrUZmAcEigSKndxnbGc7P6yMS2eB8wKpoh9wM
4CKpisLBNPaTNh2URsQPLzLDOUFpayM4Hyg90SG5KSPJL6fhE5nkdyScKOdg52ioMZs8XSpg2MU0
Q8Pi1Ckq7o7wtFIki7oZ6YCWRy+DpkMonm9AKSeriPoKZVHWuwuckwTFl2hPHhfIhSjQbR3TJuRX
wfmBUV20T/SVBL6TvilR6bV1yHZ3fm+iQHXdBTaRUmsr3Emtz/Vo6y2uw6VW79RpCOuMDm7C8gOC
4F1mVnetkz8Qp/luRapgR21FWbzHYK3UhZD4ogUBhWuZZrghD5IeztK8i2N3aMtdZvyoisYvRYnc
piOu7HGOGM8FLeF7KM9LR3V+JtnBEr0PbQQJqBOYCKqQdbhsd6xrOyFaAQeR2zRMeufWqc1ndEX7
SkpF5+7GcM5sccNJR9rFcovGNAhte/p8jOLe70X0C6IBcSehMRjDGE24O+jTt7zzBuvjgJJcrXy/
7ocbzn42Fs4N+2akhWShKlvroxLOFKzRcWLWAm/fnDEbEgvYT+jh5ENEI8042OMUx7pMTkUL1nW9
uwFGVXC2bvi1Y+Alw4JoFaoX/JVxnuzeZhkqCn2uuYbxnES/xvoAtYBRWZJg0Q11a1Rrc9zc4aY9
1LNpASM65Y+akXvMAiKsehvd+ktV0wFnroUGGwuCRDw0umd1qs8DbltFbLuWlXhKzHZqTQTFps3J
W5lZ/r7KgmpponajAmmWFTTyUvR3Q1Xw86h/sMF1VBetKxnzLPCLjXsr3voVvIvrS3Mcn3mZM9Js
FcI1J8X+nlfQjDeOZuFmsFMr76jXndniVkuvuxlQ1AQbCsLtXV4ciXI/RSI80wv3OXd3gBkDTJLA
nS0kR+fTCOW2LMcj1wuoxVchK+AOh2QneYk37Oynknpombyx70ThYtMXV2a5mASslpqaJp4n2Xgz
ON+mofci++v1WLEVktZD40JS0ZQJlWsMDdvJxTVWRfiLZFcRcUpuveKBihzQvYWSH8Uqrr7QTi3Q
RwvSewgGX/Gz3bCPb01XCim6/mZB0NicuZUxzu9ZBe1SXNlwqRyfzPFTNVC3FCX9W6f92Yi4OsOQ
DHPddyUQEpCsv5m0xCs7eos3BM2PbIJDKv0qO9ZfVfo7YY5ggFshfjWb/CPSPDHw9ROk6XO2BxGt
KvnX3WKrSr0eHP80DjVTCloiVBzL3+rveN/izbqyXCPUg+zJDiT/HZhY2IPwBA4TBczOnB9GDar7
ZrE0k80JbruVbeyHRhu/XB/W9rS9WuHiBcrFDtBO2FENu5uQJr1Ni+pPWF+NYvHLVbyFDKejdlCb
O0WAp+IpTKo9XXgP3NyySDNx19QQYvkrGl7cCy2S8AZK0OJi3JLip6PsJelwfao2t9DKCrdfM1o6
fQIit9PcglSbWL7RxsfKepvy2p8ZW5nhdqpWSSxBLQ9ppObHUea19XEg7yCBAN7xdca4nepU4E3I
hhlFR0v+CMqOO9uZ/C6NBZtGsDAaV2KK1XTC+zcOddJqHitSl8mnMdlFrYCWbntpXrDWYILUeVq6
vKPjgNw4+c2yLJ0/G9aM6lRRVaT4PCqJIcIjbscC1B5xlr/Y47x67htWqQ2mr90pQXun7SN/lNzO
RX046MJW8VoBhmp7Il8NLn9fbSM6GwmZE0DKaxm0fuMJ6m6uWVVu1Amqt6KZ5Jy8A3EHag/oUFPz
6FmJpADEJ5lfW93bGZDggK8D4rwcpE6dnue4LI2UhKSmvpkBvKfEwfU9K5o3zs/zcapUa0BVpZoV
X8s/tCjnJRbQ15+v29metkWKDBdAaBNx04aVqWSWgvBkzLLPI15i5WhyBwDPrpv5P473aoebNrmY
GuxYgldfVTq1o+2mBr3L6rvMHj4MU5S4Y83QdUduFGL7WY/6kX0jGe87CyG5+c9wuWnFU0KtV8sD
qoUSvG+H4Fi+kZA7f1o2AA3iIBMcU8v8XeSbrwZ5+ZOstDSIQuDw1aTSa52dqj1Uqg4gkleZAs/c
NLUwR4NYAoW4i5hlWWRIJQAFVMQrxzqV0EFue0+WH6NSMKpNr1mZ4rLokTYkjnoc8UqrHfVIfoBw
09LjKvAakRkua+6mig4TAzQN1KFfmZ0mHu3UB3kCX9J19zxPJkwL/GwKutFkMEBh+lDMPI9Sha5L
IPto0rt+0l0rgvRfJbq/nW/of0xAhw9FKzS/8UkzxDakHAJXKCpS2+tYkKUhApZbOvvrQ+F22qUh
bqfl3VA0IHZF/4FPvxtBHRK/lNzpyDwzkG/MR5GHny/SpT1uSzUgF1OqDL3vyGFyyRvbY5UJTmOB
iZcHodUhwjq907RxAidHdSrMU9s+52+Uv/7bAxbVWBtElKbJZ2KsNJqSaHNx3xbWbDyzWJe00FAZ
bsduIydq9p1p5RgFaJ6S2ifBki3b5TVI/JnCV+N8y6LCAOWIEru/zyoH4ttmc2tG003l5KmfM6K4
JpQOFE3aZUn72MzOY826D9c/YXMDoEtp0XYFFJnPQ2SmxyyGoCtxqT6xOGjRuUDum3qI58N1S5tr
ubLEbTVHa6pE1VEEGmtw/XaFN4/FY9lM73GZlZllO65cJh1lIjk2sGY2MGBSqu9Ahn2wzCG4Phqu
8v3P0r1O3BKUV3aSmCWFpcGO4Y471Ws9tlcPcrA0KYgaZK6vEXRDz011JEfT3oCNZjt3+vA0iXr8
uVswPxaoNXMGNOAhphk5wFh1P2aoZgFzTLL9oFR3hVMdZbAyenEl7QsKmrc4YyLEEVdYuPyAZQZW
k5kpcoRMai5Pzr4ogaeiuzI0/Y54067zskBER3LhiridLloisgL1KfWiG3oeAeAre0TKWTcPhtYf
Eifxseeuu8jFsnFWOE/sNdNuCi1BcdU2+8CQe/Verqu3sb1h6jgrnB+O9kyKYvH3uIb0XiX5zSzS
mz/PLy5MvGyF1eqAd1xlQ7NE4bmBZs4tODo9h4aK+SB8fVkO9rOACPlnrArkBcAphFIxN2dKqvR2
L8dp7FLrpqnVb07j3IzQFsgSa0dZirb/amdWELcpurumLXaOXezeumznn8BNaKaOllMvoNtperLr
fSVShbh0vvPf545pjZaDFs2oudsFyqnVdwOtRm3+1rDOzSN3Nst0SqKuVMpTCQG36U4RnZqXvn02
CL6iHwEqpTryUJ5SM2zSwyAqKbws9LkjQFUIrxI4mPEyYfHQ51FLRpVGTE+AeH+WTBZKZuNJzXNL
H5UWNEWMuHr+qMwfchvBIr2bFnqX5CZmd6Xz2CrgOIj1oCh8B3wKWvSloLk7j6nb0K9D+T3X33QH
XXbI+ddybpu0KIBIFMLYrsmGZ1WO8PZkfCyo8yYYBuxARcRCDRstudgbF+lqLPdtGhGr/GZ3t3Gi
QRP7sasyV3N2U/QYURF8jXdVB/3LeIYE5FRR0GDIF/QmzYDCQUONR9AuBJCVOljjHLTJKCgVnDsT
1H4tXFoWvRkFd1Foey5/X8UXFbsNRxyuK4bZTK6dqonXF0yQHi9L8OpQi5FFBhBZuAmKdsvhlezR
JlTEeUH1x05inqq0kNbUO7cg+U1SWY/XQwh3nkE2Gq+dGoRrl2b6ZcG4A9VQQdekVZr12O66WxDC
77JQfup9tuvC2H9bHv5iDBcLpG5orAdvnc4FlAxSpQWkB/THnLY+a0ePpBlIeUVv/efOADOYN2go
AFiyFHkvJaDlBokbIvdjbZr7yIpumjkN9fZt7El/zIC/YxF/R13U4LaS1spyx9RWf1QGwx8aeqPH
YKWgIgkThR/O4nNA+8gAcYOKAGDuc6cjCTHyKqbao5EFmrF32F+GjVbT7NgM9GbsbrP0L8e800AA
OwMv1ypPaf4Fr0qCOM19xaJ+qehIBFRsNYgu8WDkppHBdTSo5Ter/hCPlVumQZq8qdQIbtAXtWb4
PMQ2oAnDwxt1Kxtbc5ycR7OGRPstS7xY1A/D7WDsJrzuoraCUI0WTQgenU9mX2RSBYBI+Q2UK25u
yLdqbwlC3/lMoWyJjQRIE44dCFvLSA/OTeAkMPBYjf2bscono4aTLfcGnQTXt+55mHBA2A4zCrwP
oitYHYd3v6avJQJp5Z8pY77SjJYr5+ZdzZIPxVAJ6jbcm+TysgpCHKiuAhD6AurnjNWMObHT1U0M
H0ukPZmBRG7zxHOK5mdlgn64BNStVZTPlKq/My2H3BIhScAGatxbUv9dSsywzWrQY6k4eq5PxLJk
r/ESkjpIkUExADEYGTcOoPDO53sktqmxXpEfrURp3VFOnuLa/IwC9XOOXtjCrHeS0YbXbfJrDELs
ZSvYcKQX+As3H1Gn6Y2e6PojkcGPSqJR3xEp/jarkajuc57SYnRgH3GwviakuZCoyJzDAqtSxlpv
F9/srIU28WGUPiTTE2m8rBPsPo5NcjEFtSfA8HCUIjbjred8IpWU0UJlrfzoKEzfGUkDgqdWjgOz
1mq/LYBStaNfeAvIvEHOv1kQuRqIPR3Ktt9TVv6m0HLyGB47dkNMMrckprIHk5KIK/RiQpBNWGAl
V1AGQd8zr01VWFmblG1mPGZgdDcMEtJZ+26RbpfPppepkuCEvFhpyNQj9CK7AOck4IPc/GPjQXEr
lbVHWZLQZKIkVQzEbm1/M3DECFbg3Naf56lVzZI7jOcMecdkgQMENaDdIFuHORoei1IRdIWdx8BL
M/yGkQuoPaKP4FQn+64IZ9FF7zwyXf7+MsxVluRUXTbLMfoimhZ9EfLg9U3ldlloO4J0TDRf3C6c
i5ihNz5dhFmQiBkQdnR2ZiJCxG9PF9xgESrD9uBWpaRKWYJibUEOpiihkOwvgL6T4HpA4RKxfybN
WVjPcLqCJvt80licGZE10OwXmjyCtlBv2BztM2k8aPmw0/P+7qWsURqBRNjzgt2JqIjGaXugr5/A
3SdTmwJS2AGWkTHjl07sX04qgkqITHC7icV1Eckzun7Uwrfa21YTlO5Ev8/dJhOqxkzuADGnZDjm
DfpYatuYvetrdX7g/Fkq8Lbh+LWQq2jLR6z8W+rKtDe0yf6pSZigiZLpKbW7iHhya0UuVZI+cycG
JrSBGdmb0rBL29ze0iKZ2YkNGEitGMHYBgqFnmn56/oAN2dxNUDOF6MqIkgH8QRFKnmnTPOPvO2f
r5vgstrLgXDORhMni5wer05dYIfOM/FSn/idm92yx97/89AlepkXjYvzvtiWurS3sZPbIhyjfSGS
69z+fROIPshAgPuIP0ALY570RcFNJdVDXVu+LWu+YN6WuX/Ndv6Zt1cbXDRCzhcV1M4gZWFk7Gjm
7AfYr5xdNGjTjYlmJByJemiMZh4gnejdnrLalZVW9goAXlxLa+rQQs4bqCC3cwvcYATZ2PnxfPl9
yxytNgftwRmO3kE8iDnDfVeRHywtDnVFfjaqiV5FEZUi95Z0aY/bEJYkJSDVBMhGPyWfzWMVgOXw
VgnZcdqVUDV7F3LIfp1+bmugm16ns4Th4bDwMekoMhPBEou8iNsZmZEBQL6wjTXtYTYeWpGwuMiD
uF1AZuYMcgWY5jTdteXNktypqjuWIrG5bU94kX3Ha6/Mc+gpUdtWkCxA+RAqjTQgJXj31Vum7Guh
fu32lL2a4lYlGmMF1JlQ4IA6X0I+Wcp7Eg1EeryLwghE4M+dem4jjUQylqRSf3aKyzLiyk4g2NnL
zr3Y2Ssj3NmVxV2tqTFq/RKaidGjUCw07h7eu8ZAfXn4Fx2WmwuEjFZBwNJwGeZmrZtlmurZ0kAQ
9f5UHe38+6jjBnVfiTS5trOblSnOp6FUa6a6AeBn4+tHeZf7ixivN3nFHVC0uisJ5nLTH1bmuPUa
Z7D7g8N4aU84pspRegeVD0S+X2eOWyoppaREoQKguBw0kFbnJuabigh/wtqrhZeHsFUYdaqETrj3
g+sk3s/qXS95Wf/5usMtH8n7mykjowUBJFIZnqGPWXI2xBLeY0hc2igydo/2iFeTwQl6hupm1JZ7
xa6Ofdl/um54a3VWhnnWPqi9K509geAyH8JxvIlFL57L6l4ZGE9rPg6R40QL0xfYbmufsf5WsduT
E3/rBtWjfVV7LBe9lWx6+HpQ3Nk/4ciLQOiCZnBQSXvdgX6A5NAxJiilqnvHF+2o5Vi7NkYuDZib
pLWmFhgvyNqHQwqQkBR7YymChIjMLEu5ckNIZoDlywTGa9Y+RAkoHPvcHfNCkFAvgebaYLgznIL3
XlUXEE08q75JLVebjaColbBQRUDTzbxzvU5c0JsMFqe9jhtIQjzriQVWkOyoJ1dufJC+qUHjZr5Y
KUM0QC78kXpKqSrDOcBOkWrUnZt9N6DTTVQK+x9p19kbt850f5EAFYqSvqrsruVux2lfhJQb9U7V
X/8e5RZrab5LxE9wEeAigMcjzgyHU86RHRcX9/AWHuvKhhzb+GBHPzrbt8ef/5vzcqEPfEd5NqZw
Xr1MT+bc+p2ifHiHCPA6o1MAllpV5URoSZfQfKP6WJO1clNU7j0yZ3++pYmy2n9C3gTYPAVxE4ZY
bwmmSyvSX2kgqtAW9XhZF2764u9Ajrq2jXoz+sWGzR19i13nBBoAu+6wQT3HYXWqr3RXdRX/HXws
Wwn9P1Hc6atWFGEVUClurRbvm7l0u3r2E4yKLdO13rDgsmbbL/7GaXfSuFPKVnME5hfu2LS+s9fj
lP+Im8ql9b2RmhJRwgvjVRS/URs1dtd0HfYPJgDB4WIaUrddny+rI5PBja4MJmgjSBRXt8Z6Zw4v
6ywxBKFr7nTg7oeGOeWCaxhctV3nZ8NHo78p7D9q7r6xNb5SVRioTioKuGPbBaj5I/FqUKACH02i
Clco/lcO/BPAQmhRmpuuu1uha8Z4ylKAWLmtoz3Z8QcT3Q5josHSgrbYUX/gDXiYWHGtGjE6RXb7
EuXgNK9t5gHM9toG7FCZO9eL1j7ptayJJLbL11+OC/BYmI+MsldaoKTkzl1Opi+6El1hHsiNzM6v
IluSqYlvfv1V4PYL7b6Gna85BVbqRm3XXM1XrYc6Rmhhd6X0FV8GuCg2I4wa2KjS2+j/nAszRmw2
5RWm/ke82crpNKafItmukdgVXmVs/75TKGUdQJVTTOmSKmBaSGSU7TIdOPOJgRefjBMeoNYwvoBh
8gYcBdS1ckNSihDeuvqrHpwlGKTRlG4DIDesX45ieRYhbjMBAL/XJZKEGSdGDwCBiUQaf51/sS4z
e1SzsEKgqqqvtB/MJD7E1pPdWZhPs9xa1qoRfsGdPC6YELBHqflGnjJbYZ7emdpxlGJaiO16J4Qz
tQnN9a41cUMuj8zfnqPlsZ487at1NILlpC7+5QAsvil38jizA/NWVKwV3r8RMa6Kqf0RRaoX5dFx
cuLczR3TU2pFDeZq/GRokaeWstRG+htwhtnYjBlDis8KLjVsXm6Tks1pU/ddWCgotL9aDG+belSl
YweLSXvDbTsv7Uy3MA6XP6nYTNDlxtovJiL4gW4AH3W1qkZwNFXzyqY8KBagGSPZHJqI5RvKvMrh
Eg+A4MRrvtXg6G36pL+A4ttTn1dv8XU3B88i2sOSB4Mwxu8E8rmHpdKq0pEQJJiYIs0UMJOeRj15
HNIhbNVFhjwqjIiv8viWvmoxu17rrWSmZIOrJ+zbWqzBOw4L6RvAMzGlhb7CeQyJLCDo6imilRIr
QVcArG9svTqRuZlQlZ0YzssiIKwUmoptmn6dvTXRMaAmORyh1e0kcF5Uk2Go8wLoF308u0vxlDUP
saxdJjSAnQzOfapiSui0wTXHPdanKMaI2jH55hTJ7FpN0vkabOLy8fx2ljf5LuAhMIAO9jzgY52f
jxl1DKMYJpoijtt93viqVjfxow/6h/ZWv6Ju5NaH5UY/2TLB28G/EQzcGnODVwWnAmcYGlYHHb3T
N0DnIZhvqoMSYB9oOGjYlgDidjB/uayp0EKA4Qo4diQZgM47V7QolCWqJ4SmsnsA82sIY5WMk4gs
xMJ23zaqB/wQflovMoy80rZJ4CLvfrZ9e3Ry9Vkj0ztu5b0YztS1qdSndgbKhmXd21jKnlsMONc+
az5mbq6/XP5qQp0wnoU+MYBfwF91/tWqJIsryyaocGofyewa65dR1l7ajJo3BAsAyCCNQvURQz/n
IpKmMpiTwHXtgp2SLPE7Wj9kq4LqY/T9HdrsRHEJRsecRq0pAqxa47Vi6KGVds9FbReSIxJ+NUy4
b7MVUIqvQVprMaJ9WuHFkpAs7CPtS1cuDGNuo6SCLwoY1qugNzVHYIeUYLgAcl5zmzW+Od109cf8
Rz/8fMeH28nhzqjro0GZdHQiqrj0mA42O5YeSP4u096J4c5n0ONyakesksaj/ZzrND9FZVO7RTJ1
B8tJHpM6WwO1kI1CCHPC/WfkYlGSqR1W1LCcq5zmw4agp3jRwTgC8dtLpVv6YuMwCS5EtJvfsJ9g
uK6bgKRY4cCqX2phH5aSfU10WRtEJobLXiKQKXbphsU8IgcbiOZGNEN94emyYYieCBYme/9VhktZ
+ii15iFCdmt3h5ENh2xBd4d+L223UKpDkuj+ZXlig/9PHj9L2YAwfEgLzMYwvLYrLLonCupOsXKT
mZNX25KRIm4x5++SAKaSHF2jqD+94V3BKM5E1A1ww6gVP8ma0zzmK0rF9eO62s+4Tg+Nyp7itLpL
HFn5WHyAr7K5ZEDHT52nDUq2Jtp1OhouLYcg11tJCBGKQc0QiGcY+X0z0t6bqjabCe5FhjmwxWhd
qy9cVJMlIVF0/WLq+z8xnDZ506NcuL0lmb1OHlizKk9nMpxzmS6b9eye+JgpA3COCQ66OX6KnY/Z
etJGSV1EJoJzK4dGo03BqQHYymtlfcJkDkigJKmKTAbnVDSzlnnM0AUZQDyXgnDAnIC9IltREc4Y
7I6ER/Nk8VK2WoN3IfNHn+BdWL84Xu87R91X3emkXV12XYlWJneHTKMdAcQSX25lDfOGWXvq0nw5
FPIMSfji3WvG3SNzZWURKRGVmi5SHo1Uof5ggNOqXsHwaTa54un2tLh0WH+qdDCAa8McP44rWR4g
MXo+IyzrIdMWkBHfamivF3Z2YwyyqURxiHIcE+R9mN7FhPm5zWNsiyFCoRIf9c03NAhf1AI9H332
ErO+S7AekCBS5XWN3M2U+LQwc9uJ3tTfuZseWX0SV8jcxij3uy9NXwY6dp7zd7ncq4abYe3EkFmd
6r5GcbDoT4VxlVUBqHn+3DZtFbDuwLTFKjpP+DKUaglY0wTAtir5HDUH1QmJ8w7738vggpNCtWno
twdI2/1At8xLyckYHv83PbjoVE4xuBEMXI9qSnKXsAVSppMe2+8Y6d3rwkeoKS2XfLs0DPuetoCR
u+llSZnopt+J4LsjAB5fqrGH75CoGa6bskxv1CxPUX/p1Sp143UEgyRZZYNeoii1F8tFqVFrK2N0
UK/ouzxAsnFPCtWNLe34Px2Uw0WouFTjpGhxUC2mil3M2DdZ67hZ30mMTljE2uvDhQczV1urLlH1
BhQyCQ0/87H8/ZF+qa6VF+XYPfafZIhroqC3l8hFBdA0tXmB5WxMFX2chi9tJ0nKZCfEhQPdKKm5
JmhMkKLR3GZNPg0KxkVROvl5+YxEue1eES5l0erU0uoiRk94Ag1P86L0Qam3bpF9TlkwO45/WZzs
u3HxATD1c0tSzODh4k+i51m2Iyn++Vg/wkIEBqMI57Mp0KjqHgVacAgWp9pOXgw7l+SSYp/9TwSf
UYxRr+STifd1TyKvIjd4GvtpXru14RZFKbl9xHbwKozz1HZCDaTYxiuS/pS0n1Awm97BU+BggOzf
T2ZyXkrSxRm0CkdiWafOuOow+hpJPpnoDt2L4PxTzUZiLamC2YaEfRk7gFAUD5PCvNn5fNm8ZII2
89jdolRJJzzV8B4kGVDhAjP5gm6Y208/L4uRmQDnnVWbUbDDwwQcvfQ7RwGExuSWSmgqp0LWE5VZ
AOegmd3miwli2dsVRYnxo2Ieylzy1WQiOKdU6JKwYcJcstrfzPnjGn1yZHe28GA0TCpiE4oISKbU
PDZSYG/eduzzrBLPnp8JSAlz2Yy90P93crivVU5p5nSKjWytWj5jHSNz63L1L5++WBeKNVgDK1zY
WD03Mgfx0gKSRZcg1a78AnsDU+yZWnE9ylizhDm+rb2K4uy5jDOAiRYqRPVWiTkxENux64w+4kkD
DM6fcfyCXWmM9ZyS/HhZSaFN7CRzJq4DZVHHrgKinPbYprnbFOEiOyzxvb0Twp2WPtqxUSQojzPf
crEJ6WLA/Sn60ASDX90VAfabVO8damHZEIiIFujueeiHttOMAlPg+KDLULoTxugN1a1lLQ7hpbqT
wjkU65Q6R3UB48C6HWT0tl5vzdUHqoCe9J4iIx0Xvo5s3cAauAHY2TecV+jarLVST8gi7RRTeNWC
BZoJnNte1DRxQEnBXipbiwJNa5KTNrPu2ajX98SQ19+Bz2THgSQNBeDgrWVn/WFJZ2yf5PoSmJS1
wXvOECsaJhZ0oTF3Ya11qlvrCgxutwKmGtYVzdlt39VQxo7of1I4LweoCo3IgLFn8CJGQHIbT+pP
+qyjJxofiOSlIYwoO1mcmycNttLItOJ5O/fo2VSuvXSPSld40SgDu5KJ4vwa6GY2OFlRD5m0UFU+
AlYf0xufhkaGkCSUY6B9jS1LoFjxPZVkmiltKF42s/FXappuYn6ell9LIhkF/P1z+MYKgJiw5Iw1
W6wQb664u/ExM9cN6qrDoa1URUNU8cBK4VVx7aqYGI7LziVjAIKPYzo928UH4uSobH6I9b9q8tFx
WrctDkZyauhLapxQNHG16jQv3hh7WiKZ8BImDbvflEtNE0Xvu3Rb0dNNdqiUwu3zoETC2MXOkWWS
jEsYvgGJTzDTgh4+3zOxMoetfdLj6VXECHPHtLmNZVhwMhlcblqofVti/by4rcHkR5UnjBRihvD0
DmffKcI5e9SQGdcwYhsAO3DEbt8jgsq4mYTGuhPC+Xod9emg9YjXczVdVetPVlhXDR3dapDxwsm+
GefplaNjyG8DbMQYrhspmj/X6AdTGTup0NZ2CnFeboIPYbG3vohT2R4pfc2+LenBLvA/JpU8UbZf
+Y0HYhEBuCC4U99Qtc22U9Me/BW3BMP7V0mcKSdSgh7psh0Ij2gnhftwWVksa7UC52oAdoJvLtpD
ExcPtRU9N7gBLssSX6gAO9cw5YMNCx4LrR+jYc7Qg76djPK+ScYqyDFUB4YbFPMLWydHgHp8tmOs
1fd9uXrT1MmmVoR2svsNOLNfLSXCOj9uhNQgbqLdldnWz/cleoqP7lVPzu6LWM3N2cLjH+WZ5mo4
po+KV2QeHv7BNkzfAEfG+nlZplAxjNnpAIDTNwCM83itryPa5BryyqZvXfotBR2s9i6L3MnYbGl3
J5C5XClLEfyoPld+O9tLUDTKu1LJnRQuydNim43WgsLwZDaePXxfWBLQ9XD5cwnNfieEu950u0Oh
g2Cdd+qeZuc4G6tLIteIJFF2+zFvfHgnhrubBt0EE1UOMQ3WGzoWqM6vLOvddAhK5UeZSy5tiQ28
GclalSXtFWAlbCtYY9NhLDyczU+Xv5zQtl9V0rnbKVadgqAAhHdzYateZmU/aEqeLssQK4LkZkNX
wX4A5z94mztRS/HZqPahrJ709WF8z7yNDbySf0Vsau5sGYs7qa5sBXWi3raY4UDvcpU9zoWfCm4H
di2TAL2KO/28miMr0ZDqovegLLfvmp8H8zdggx0dfWaL85R5NnKHYervNgV5nJUAIP5brUpSaLEO
rzI4R6lWs0k0FSNeTTl9b4ryg45k4fJpy0Rwn2nKRmu0S5RJ1u4qtu9baZdrC+pvvPD1O9kc+pCS
6/+QUWzw6dTLDqrhEnfyN56r/pRKHERovDtpnIPUxByZtYDBHMzsfqkVYeFcq5T6lz+aTAp3kTWd
EU9g7kTpT3U6d06z71qpBRX22f83OZwrqnqSkJbiwhz7ZPHMeHTnZPiQTOvP/03OZiQ7f0yYXUZF
jrCSWeXDTEfmYf7EdI3C1IPLkoShf3c+25fdSWItUdtyxPlEgLLtfjozvUmz+7ZkksxKdkLcbQn8
qGyuI4r8zfzct1+Zdpu2x8uqCLvwuwjAb1Jp0RIzNMLxwH2Jbrd5dDCRPKjPxceNwVMOVifxVJsL
BqWRa8CSgTFg0u5LqlYfNt7TyyoJb0xbx1IAVsMsDJaen06L2hhmqZBjdGX8Y0nVO7ucQ1BZX08k
vu+SD7Vpv8eTdhK5cyLGgH5TVGMKaa5c8peuxqBPl3jRFonfRKCdDC5St2uEzbBtEjIeXsz+88z+
MpEGjAWwoT9c/n7CI9pJ4o7IHmZsw2S4E+ZtasDAW0uW3cp04cK11gHhaimw/zpE8dfIMv0EA9kA
+QAyCvMN4F1fVkhs468a8X2hFqWkvO2RTPfB7Cupm4On0Lijz+xj7LFj9tfydFmgxAL5UZMe9K9F
q6CpUi91MNjYxybWtTY5V2W7+nHXHsy+kJigMCTtVOSCOemZwcgG2qSvV4l9aE6l/WLIuNqF8Wgn
hIvkjPRR2RXIeFJciI8spc39kqmjqzvgdbv8CYUzkfZO1maluxg75+rYJCm27tb7PvGaq+ZQH4lP
Wn/8jUASyWxk+0AX/OvN9p1ug+21AnxXcWMfDX895d5wqK9iL/djX3YlSi2SixhYtJhtUqBJbTwv
XnyqDpFvBevjRkaRBSAEPV3+muKDMzekSewVWjweKe1tYoNFTvu5RDk76FESe8M66Qe6tLIXnrgx
AurZf2VxB0eqtGJqVsISGy86Vof5tN7lqQuwDT89yMiaxGb/KmxTfGclA0tHNJXxHWO78FFVBHho
kGoPdHzP/KC904o7sMEkhZYkNso2c3Wl0MYfBtk4kzjuvurCRfjIoIsxbRhElj31AS0icCpEsh03
mRAuuC8MZK5qh9TFHuJAj+Of2qS+5w1p28AQtMFr9IZJeSUYcp8HCyKWYGC9x76OsSUJD2KDfpXB
hbssMhRSjzCyPD/1yWlWHiIZEqj4knoVwQW7piVz12T4UomueMlq3VjaEhptfNQzDE9VrWSsRGzJ
r+I4t0naZl3zBbleWbS/1mjBe5JahmvHSUAYXhuXA8L/E15fxXGOM6XaVFclmg3IkO0jCTJf8ZSP
MRgMTK85Wv5lcWKre5XGeU88mCMgw3Fcq/mjMj83suRI+PNBdEw2ilFYHOc6XVRk+VzjrPImNvyE
TOatDsYriRbCa91B3RwFVYAoONw3c4wBYCQVFvJSqoFQLS0t8tKTTqs8DHfSR6JF7Q9Uq50nfRne
wxcGBcHmbWzA34QzeKMyB6zIZiAbVb5mP7qGodwuaUyILHAvgjP4ObamaOjxETt0uiYEOSA4JFcZ
8qXLxiCUg0ls8E45mDfgaxpqG5X5vKEWTWXq2qjRWgRrlK7ynmxlm/j+R87vUvLubsDjKVfVYUEc
qh9o3folYJ9i2ZigWBkgWKk6ivooC59fQLhZ0zKJgA6hN9qvslkRKTpAcqJDUTuyB/u5LEBdYFXt
dyvZxjYjemrbv+8U6iq7ADF1X4dF3x5YnHnZSO+dBUtzfSeZeRWKorqxQZg7KM5w5jaYi7IuBkTZ
wADFKoA72Pds+rYUny/bwrnj/qMSdQAr7qiAL+dh/ue2nCsAGBhhHudemZR/JUT/flnE+VXxtwgL
nrPhlqMFwi9DRWZvAw4hacJIGXylZl5pKQeQb0penUIxFCBmaHii2/nG2mAgSp+lQHZS4mPWqO6c
Nz9WdXi+rM15DPpbG0CLIQyYAOSnOv90An6m2dg1Cdvyr4JdNZnmon2a0IMWP+uTZKNQZAWYojEB
/I4NG5twEYEqU9WrNTFgBQNgkGJwolYP86x7aGJ9uqyXyBD2orZ/39l23M0I2EyrQ7Myj8Oa3Pcq
leQlMhHcJVGYbV5Po2mE3eD4DcNKV135l7U4zxn+OR3sVaF7skGJ8ximRd8lmP/R63DVb5bmm4Zw
o/Q3OTmZmmxZW3A225InSFI0A394zwFTYVwA/a0LNaU+9e0TlkLceTSC5s82Tn7rhDkBIOiCvx0k
WRpncd0Q2WlWmk2olUrQ0/k6rTKfZPrj5U8n8J+9GH78Ry1y29Zy0oR1NR2zQvPBTPXoON0ftfrf
aKNzRqBnPdAAUWsPnfG66X19zrwRPV6l/K6XMrw8mUpcrh2twPBedasJc3vx0wjo+xYL2DJKIo/Q
El4PiA8JmdOCu7jCATnl/aih9mR3v1bSfi2s7nD5jISSMNqDJWOsawPw/9xJEQwmkldtG6rW+HUb
GE8NkDOkbXTVF7YkSxB+PNB1qNuO4rb/di6rKEijm/UIKtmmP/YqGKcz4pmjrOsv8FisrYDIZGNx
V03CxR2s7qHGmpRt2EyfChPLVOadan1cGeDmJlniI4jdZ7I2lXcxDtCHeWWpSxvShLrV+LBmj2Xz
ONfX3fy4ZBJ/EpwVyB4MzPcA3R4fkBNmRBkoZKwcG4rz7JOuyF1lKnxlso6FFks6PIKPCJPYyA2B
Ho97ifuIpHQsplZdC6zL5tFaSeeqdHbLJjopTfGkR0UvMQ5BKIdA1DEMtN+0N2lDsuqrVY0pC1Hp
fbAm51jrMghc4fdDUkJBnIE6MuUCRTTpU6eQpg1X7a+qOWUdCIR0v5e9xwVmDkC2VzGcmZtFamDy
WmtDJ4u8HPuqQFnCPobMc4UnhGkv1cSeMZJHrqNEmkbvHb1uw7IF6Y1zVIw1JJN+ZNMSMOfX5TAh
FoatXCD3bBGX+3TEaePCIggTGZm83PHtCehVLwb71spaPgKPMjTYNqhN4MNot597VDrURjcB4TVs
qvscrZ408S3jlnU/tOwHfOIdVreXxrlUG/cO8E+hF2g2PXUESIVJPl3+dCLDxvtSVZGuwpf4WxDM
6naKLhnOqY4PVQbqBSqD6xYZNiB3kTwgum4h4vyblcpQVHFUm6Fd3gFzkvalN6ZXwK/582tpc08Q
L2zJ95vLgqpdW5O+YaFarV493mvYyWjLyTUqSZYqMjfDppimw1725q3nCqENb4/F3JghJoIcFgz1
S4E2zKieMuK8wwLQht/w6R3E1d9T07sInmEhmq2tw8JkbG/zJHuIOxnnluh44KcwaiTeG2fIuTZO
NKFzuXZmaFX3K7112sEr1UMNTqzLliZyHVAg4XmHegLYnDg5STM2akLiLgSqL3Vbc7wfzOam7dlB
zZ2XfB7CSov+qMb1O/kCsx+uI5DKoJjKg/FU7chAQ26wUEn0QzKEQ6+6uv1NZ5/foZtBMEWO649C
xfNviIRktBuFsrCb1ZfEmpnfVCQ9ZaoDZBfSDnc6zs4tq3G6uixYFM3Jq2Ce9JmUFMMOGCIMC3VO
j0MfZccmQ5XD7CvZGJooUhDMkIJACHRIUPJcx7JjxVAvE8ODqWThVurwKbBFJAa/fanXrsg/J0Z+
v2ctIFERLpRnk1k1KYU1pqg4aVbuMqPwDOAsRgtgCR/z5Ms0EIllijV7lcldiRTtx2RUoVmqmVOg
EGQPDCQ4Es2ER7XTjLMRiwFGZHKwHWg01qNjZs91Oj4qQ/102SJEwYm8iuFbjzbG+HRNY2Y4DpUH
gBmL3WWsB9Z5mJKXy6KEkQORliCPxeXhcHd87ZiF0gJZJpxqejuy5NAqCO9t/Zlmsl1BsSgsKm/U
Ldi24UQ5XTfp2YCPpySV6zjllUUKn9WFO9TVe2IGAvu/ovRzO7esPBkjQIWFk3pbrd8HLQ3L8pEl
MvoeoT3s5HDXIhsZJf00dHhF1S72B6+xiOHaJA0uH5JYDCIgiAEB9cfDQKXAHUhBpMXC2abqwVbi
yp+V/lSly3vsewO3+kcQ993abNEnvYY+Meh8teFXAkS8rJStKwvNG1BV5gY1BDo9Lj4sUW/kUd+a
IcrSg31dgHWwyn+tyeeuMSVhQRiKdqK4sKBqek8dtrDQmeLndQGOP01PRj+HDcPKlT5ZvsOiJ0eV
reBxDc1/YuCmIfbyMUjIv0TLNFXZqAICT0t6cpUvGHJ20uFoMiVM1eaUrKi8KGXuo8kaDPFCA12p
JVYjvKyxR7T1NrbFAW78zC7NVht0tQthNN4axUFTR/eFMQQYEnNj0LAqrDi+w1CB/kLANoomHo90
k1c0Mhcb9jOzY+EcQPppzhLXFgZ6pB+oKm0JKW88OQCpsSMydmEJdJm5d67agb1DhAlgBaDnmA5B
+fw8emBLb7LiXsGF3MfqIVWM6poowHi9/K1EipgbxCA+P0gK+dkBi+JxlRmbhdjJFS7sxhuZ+h5X
2wmhXMxVHQCVbW20cKPqdlcVOW4a9b+Spf+ezkATaZpWVmOU6MWvcy2tVlMaW7gjNXQI6fwyKzKc
X5FXm1hGQusOSD8YOz8/oCW2FmPIsiHEFJoWtDT/1dfTsbdXzZ0V7Xqsh9JLnPZA60FiGiKfwq4h
uhtbGkz5SuC0zjor9BnKJS/6GpT1k5bc6/Z9U5yWXjYVIQr7O2EGd3hVtloZLjJEYz1UumvgLCyz
5BkkFoF5tw08GtkTFyNagLxq06x1YbP8Kq3iOa0/r3b/4bKliy5+QL38J4TTI55RYJjitQv7YvWa
+Wev/SqMx1HGDCM0vJ0Y7vJK2sQe0nHpwha7AaA8PI2sl3wu0c0FWEHsCYP/FTSz3HVSTEierUbv
wrXEkpnBHmdMEBgk85L+Ra0TibH9/vp8Ig0h2CTU0FYz+NPJqqnJjAqvKl0xv6oZUOWyaE78Blh2
eld/ZWXqtf0UxqnqYR3/cPnUhJ9zJ5w7NQtgtZgAh2kY63NvrKdpnCT6Cb8mEsGNyRQvcYvLpu11
TJdsxQXVavkdLY3YW3VauRnGJJga5nhQS0Ku0NpfBfID2T2MkBC1H1Cey6/IarsNANOdeQkufzmh
vaO+CIf6DdrJ5TfYncpSQy1pOGEZGYjrANgO7e9slo0oCk9oJ4ezRlTuFhNjHkNYLOzKasobpso4
E0SqoB63TeSoeO/zF7pNJzpjhgAPfmsKSnDOlkZ/pMnkszXzL381gTZI2EEcjlTFpLCH86AeUZh2
1RtjWBIt+173sfm0ttMgSQgFCmG+CDsRJir322zJuRQnnR1mzagm2Ev+Sc9+JSmWji1nuaORXkvM
TWDfuJ6wRQe6XiDE003jXeFnIaQD01s+hqwjgVpjJR7InYlavNDIvsnnTgYuIpQHei9CsUFLsStz
Lm+ISjsbDBS4e+zC0ylYlB9T/UEnXmF8unxWAkfCXjqq3CooajWHr3NPi8WolSIwWR2oOqYm6g9x
jLnHtH+Hy55J4nRSSBe16ZyNIQ4Uy0Xp3Lrm0h1oI8P2FalkoKqOiYzfOzNc0jcBCZ+OZjqHSlof
rI10SaPXhlUd//zLoeQILlSMVKLQzdlEZZm0aICqFQKUz+3WCEi4nb9YsrxPkCFtpUAM05FtQ4e/
qJyhUKKEJHNY5fqhqWgwttldtmhXUUrcXi2+g8/F06z16zu0w7AovqIKQm9+2KQqaqL3SjSFSW4d
NMV+7OnPppDdwsKj2knZ/GDnV9g+SbtsjOcQO4khcPnucgSkxKkl15NMDGd6g6YMFYAJJuQT9ZWt
jIeW0AdWRofL30x0y6OTiGkWFAHxUuObbkWWNBpz6ikc0zhxRzb7JUkCE8XiPjMDlmlHp1Tu7Gb6
UKe95MAE4fBMNhd0s6xZIYSAHavVsLkZT8EcpUG/xl+0zH6+rKjwe6KAq2JTFAy+fJE6Tqqi1Oxu
Q4VXQAhSLvjL9uHR3/5cDnZgNdy9+lbb5zy5UZa5ovEy486qP1KmfVRB3GYN2ss7xMDQt7kNFS0W
TgzCRVxlDOpQloUpQ6tUtQ/dUgaXxQiuRVR8sBMPIRjj4y+srFZpXNorchZrvmtBmQKqH8k9JRBB
ESawK4h5Iw1tpHN/6pLaybqlx83LWs3XkmgIJrb+Ga7k74oIriQNHDXbfxgSO5fCgGSOe5CNIbGj
OUgmFh1Aeid7M4l0QWTF7Q5t8OLgcsrIiEc102I1pGnWudaw0rsF6K2ny4ciMGWK2K2ikYxqB3pu
57rMDq1sRR3wAF2Xa3VWj2xsnup5kgzUbT+Gy//RjdA1G5xrIN8yuNdZlYxKy1J8spJOfgXOgzJG
4y1nNIgH5anPZewRoo+Hugr+wB6Ixk8igRdpAB3fOoYZ2JcCo9C0GwzVFBKLFn28vRTO3NK4UBtC
BxhCN90YxDlinhDEh3+GJf23ve3FcKGtnK0GKzXpGupFqwHtscq92gmjzn5HioK3C47JoLqGiMPd
E1Vd1h3ASsZQI8m3Alvd7ZDdztGf4QT/rY/ze2DCMvBmMrh4oxpTziYUc0Jd178UFCOwsCUX1Tbv
sm2LjG4vh/NT8PxVfVPSMexKPejBWjY5Xse+9cv1JFt5EtnbXhRnCWPZqfVYW2OIR4ZXNGDp0YyX
y9qIjG0vgrOCKe867BGTMVxVigZbhjkn0KItzTtC6F4MFxAAWz6YdW8j37JLYFYyDZgzwPe7rMtm
SHw4cCgqymhSqqgPciejdEtm5TZOBhEUQNSNPzUHxlY3GkiQ6ACxkHw7oSVgwgkTo6jlArPoPMol
GSprTIO8OdVrr5pAnTmtwaKOOWaqyhsjktV2RakQ9ENBgABmaJsfPJe4qMbYm5k1h31ruB3LgrTO
D0VeuohVp9pMrrpC9xbUl+3Febj8cQUZMzb6AGeHqQA0QPiZrjVWUPEosK2hR63bx587BhyD/LsN
hK9ssNxEjz0llo1ViNoEkIqZdqCY4ynFT700va7iAUqWsFO2mfbFb9O/dOWnuuEIOcUxBgRyuX6s
nS9JJWOfEVjTmWgubPXJjC5zoi9hOqxgwvxl9B0YEpCAKiNMSUG3UfYoER0vzlbH02cbBMS06fnx
1pE+zwOe32HcA8sJpDeZ8dEcD3hluXESP6BC6SrJ4JlMRscoiAJngrkoAOgIM051Zw7biFaHxQGi
tpoMIGGamST5FIQ09LQAvgn+MbzvDC7/gBUBw9tRWWhk4yGLhvs1SiQrFxIRfE1mJQg1dpFvrSWq
hlbcGHez3hD/sj8InN8Cxc12SqiYYV7u/KySPK07qkHKWqTHvHc8Paqf2VTcLKt1RHFLcuuIlCKY
M3Mw/gRIf740Z9cYCwMB9hiih296tsPyB4OhbnZZKZEdINNF4gbSvq0IdK7UlESo2uXNEEbrYxq7
qfJjzYP/TQRnalGajJu5Tdv4+zdWtx+N2Rlh6JmMd0R4QODtAQc6roI3mW4Xk2xZIwZd8hLkXlXv
dh25W5buk9OnQTYPEoPYfnHu9tk49f6Vx0OQKWBtSUYNyegwJbOnon2aAMcLCUjxfSqMpz//imjB
oVCnYzIUwI7nB9XrmjLbsQKaJeAxZcvilkXtTnMqubZF9rAXw903tKh0faaAqwHglbsAFtNZANan
yZ4+IjEUHT4DPE7odfyOi7uCRdIuzjrF+hAurXkf0buxKe9JIulNiM4H8Qade21DjrQ3D9sJIVk8
dyb4Z8KpQHsFOciXcb1v8j+f2sXjALsD2CAAnyMfwqOmYkXWNvBTIGgZtwkms2IQK1Lrzgbxw+i3
bOp+0Uox//pzg9jL5dxqcWoQN9vDhPke1cdc7WG1Jx+Tyu/wXgp7Awk7xmux/XP+EfPcWdSh/j/S
rmNJbhyJfhEjQAOCvJIs210tadSyF4ZGhqAFvfv6fZyV1Cw0oxBqxR72oInOQiIzkUzznhjPsRtz
LxnrezvTBk/XpsMLzgPTI6hCY0RK/mhow5TaxUCaM0o/XkaFP+j1rgdtxm0xW2EVn8L4TF0KIRB2
fR6LNZZTZQkmR1i/Q7fjgzurNnc3cxjbxbAmiveABJK3DMOIFmPu5sO5IZWzM1jBfaOyY0yWpezk
puJrEWGmiLj2B4LqtDebWCRn3OgVR910stXPkHw5GvXS1kL0D4p8+Db33Kdu5WCeXNWVU8mR/Kwo
eJsJ3sMDhAa82ZJ+tdI2R5rGVNmhStLy7yuPjk1hoI9etOfStcEnBSoz1LZ8PS9UXy9bT8n6BiXn
or3IOqce+nOfjEc9TF734SmNwodhyBDlx06RwGxFKpQ1lsCOJ/iZk9liyhPEseFcF3uL7UYQSc+R
b2qqCYst/a3kyLhkbmeBMnXK+3Oc6wfa0NPozG+TRAXOuH0c1IGWkj5qNZKPga1ax0Yna86teGQY
qKyyIA8Po3KSfOuW8Pd/y5EastVoZ2SK8FjZgN3Ssze6/YjPMK8eUA36fjtsbGoOQ3qYTkEZH0t8
15YX2j1PXQPDtpWDWiC3ggI4qvnEjrfFbGrOQFlz6VI8H7kFkkcdo4vaoIH50PJD5hSA3v5i47m/
LWf7OL/lyDckMgB/aj2OU2o5KgBtRvdOnudeP/d5cFvUVsBFsZYCFh3F1GeD8mUpxrHvkTY7WnUw
ZvoO/63ioVeJkC4nzkNzaE2MtvCMB4Pb7YnTKj6GNxWGhgSCOm4GSfn1/Qumh05lmehSseho8Xxn
jvYpMxuFsjYtGiNyWLEFI64uZ3kTsGATJ01B0R1/RkvUCb8Z1Ucjuu9xN7evZdPSVpKkx0FEkRkO
Dd7B0O0CjCN7UzX5KXmwrD9vqGCbCQmrgRlyFO2XH7KK2SN4k8HPaAI7Kh6B90zC85hYmEXW0n2X
/Bma5H8lwSthi35XwqaQtl25fKNR65+0fcgJwG4zH+OFt5W3aQ2rM0mVApON6TS5xnCGuwZOX/rI
2o/myPYvEIP1Eoq2jWkY8nxwG4aUmRx3xGJxFtz5d+yEj5b56baYzXyFreRIxk0oegRdnw5nHUws
wC5L9sDIBJbdrgWIhWoablsauEtMR0dxGCzT0h3N8ZhmSYnsaGfuc2BIDdQ3XmH5LNBOzFQ41HIT
8jcaqve/hUk3Bbyy3BEpciALUCfgpC+8zhJnwNkew9YMRmjFS7NUodDNeIT21LI0CHOU+3pFzGx3
GLPpLPT2n5BW79vmBWO8zDHw95dNNFDhSucSWapjNaMYzm3Re7UT+8P4kZqPlH4g4sOcnCpb0XnZ
Mnk0d7ArgSKObsiFyNQYIuRZKH1iWPeMLwA/T+ijlVDFfanELKpdOTB3e2Pu0Nk91xTr2ED6Ckr7
Ba8FVjkxxYp4hCUxSXWTE9qE5xBB6c60PpbG29vutBXD139f+mJi+H5prQSFG1fQh5yxt+7gfhiJ
eary/IfGhCJIbAXylTj5U9ptXTAw1pgw6N0U+XDIvGzQuWc23au6+jMSt//H17UwKeOiU8LBn4nO
/Kz1X9pKO4nWAaR8NryghYSqFKiKl/Y/hlCkV8Mo6rk1GlzSEPHPdljcJbG+jysVNOSm8pB0oz/q
4EtJHj5xeUXiekLiTWOya9AImzLrrqib3RSqPjw3LduG3aGIiGkkGeIkm1ssB0YGlowG95GQ/D4b
+wol/eglHrSSI2kOJOC1VsY69n6Amtc7+iEK89foxn+6beWbmluJkaJ42w5RHM/YI2i1+dDZxQXT
vp9y818GimFFqqLSnOSwo0uaRjfG9mxlPwxsnJlA/Hd6rpCiOpDktlFWYLwlzPAsVfk9UsodjfsP
ZV4fmD0eb+tOcSB5m8kyeYU3CaYQD/ErfXzNMuNdLTTFgbal2IC3QvKAZFLy1ZnrHTIhvEJjnt7N
pv2OosDLetXMpUqMnDzooXDnroILzdalZ7NfVG4EDG+qqFRv38/TcaSEtXVDk6Ya5PS0Wkop1bgf
eK6/Aw/H4NtZo2hbbEZxjDT80p70ENmjcBivsDDVUfeERdIjSjr/VFaDvX/nzpnijy8xiSdxi5ZX
717q9I0oM4wdDTn3OrA6tc2/k6Pw2cVR5GQIS/jolKNdTk0ZjkgbZjI5DbLjsvlIhuyUGfY+G7O7
CkvzrUkAV6/X/u1zbakRr6yzpCjGMoFyfS5naPPIbpaRMTLdOexzUdm15zT8nyw1RvQQB9VC4paZ
oOJmYLJmadS4UlwSiH4kqZdFt9EKSvexHDWPT++IqYDB2TL7tRwpKDXxXLjOiGGnYjQDovHAccaH
FOSwt/WnEiNFJRc9yVGkUXduon4H4HE/bIq7IbP+SgySoutr4iXQaUKBrRh3tv3eMXxqUWBbugpr
WJzmmQFaWLUFkw1KsHJiTBorai2CPSLbCEdQMKK9GUfpSwKfu5IimQBzumaecwfhNflAixMRj52m
KNhtX8vTQaTbJwn4n+wG9ZOkGk5dBIYTQ3+YikqhL5UY6fanDoATZYXx/BDEPf3wAwHPt2YVG4ji
VuROozZhkKGKdSySh9MHpnXY6ebscNuON0PP05040mNEHWJqNvb9ziOICzUWfi2H2XeFuKvi5l0K
JPthxOjvbZmbsWclU3qZ7CGNLKdMxnNXa+fGfJzNI2HzweSjVxj727JU55NeJxQikT2YGJZmtN/x
dvAoqndG7lnmtxbDEo6myPK2w9xvA5TrkVWG7ITrqEBgI8pDdybvC7+qd67SmSSIy/+n/CtvkhGy
QubMfGiG4WxOekDbwTc526N368489msUQrxoGkBC0kXe6E7/cqd6PRmG4vHfVC9FxECHDTsk8hh1
7WB0rcGqwnksPhn6F5CI1SiN9qHw3DLzC/3PQGR/HnolTwoh3BaWsCOMM04iP/F4PnZ9v7ttMZvW
uRIhhZBMA0oppdhVsdsviRnYZPAi50sNvJJIBVO66eDYTQDaoQUNylRl1O06m2dojKe6EbAqfhhA
ZnT7NCoRi72u8pc+a/rZLbCAWFHtEAFfHf23020Rm8EQk364fez6o0l4LQLTZH3spHl3Nq36Q4+K
Zd47n9uYKMRsehb6doaFVVcXjchrMVbftaBMBNb9NM1fTJ4FFq0CUmGyEKmLwouvtQbIAkz/Lu3p
X1CoktZQvxnNUgcUKqbIinDX9fvbKru2sed/XzJjM86wpUTBkiWct0P2ASvPwZwch3Afx3/2kfZ/
US4BCAqaqxZWEaQA6E66KxJ8Ol0ae3hDa/rVdRO/trXj7RNtaWwtZvn3lZ11mINpQOoBFhRtPub2
9EaMs8Ixr+3s+UmWf1+JyAaatSwBg5nF8fFsD0Dhio7A0FC8TtsnQekBdV3sADzDkooNOjTEBE6s
yKOHuC7nU6Enn16irich0hOIEQvdFgz8o2ECvP4q25mMKvxFdQ7p4rORzx1mIvPLWGVfWZoyT28M
RXp67ZO/ruTpGNKtF8ZsxaO+RBX0ERnfjSw79PobrrKuLX8BitjvO5Gu3jZTsNwCTfUSizgAZGte
vqORCIzmaEWqFrNKb5LvuynnS28E1EpRex+GGLHJuPtHUfmX3txl7wh7GQCGvDZlfQw7NmXd9A2U
1EfG32CSVOEs2xp7kiBpLK3KOAoZUIjBhbrDck7UfeoBYqKJ91qpaCQtf+rp4+H5YSSFTeVkRWEB
IxjQHh+afW/lflMovHLT0jBqi0ErPAH4gLzWWBxHkV5F4C+oZv5QWJnf4jRNBGz0SbVJumkAK1HS
Q9NyUYx6E2aXzDla8X2qCv6b+lr9fff6KK5m9iMWzYHmXbyuQy+JP9SqLweFtuQ2MmkxiGeOPShk
451hvDXEm3ne6XWp+AzaNLKnk8iYDbkhUF6Y8EyOc+0Ntf2eUHHfu2Q/C8wJdzRRGIHiZmTAhsqc
EsHTBvKmryQOLBWn6/Z5bMyPY2MGIGWS02Cmv0Amg5tJotACWZg5XGYtfl8YWbeLgHF1z1vtz0Zn
fnoPtjLQg7cWhG3JewYg9XIsIeFVm09V23ttDEq/b7dfm02LW8mQnEfvjYkXeoQwnbjvWFMlXl/8
IHmkyAE2xQCn7pf6pKMURc9qoYNntkne68PnapnQVk3KbFo2tstA4bis/8gmV2WFVjcduGdC9+3g
vGdp5GFDviCqD41NhnAMsOCTAzAKC5fwtZfmoEbNSxd0FeOrqfaS15Zf+eOd8Vp7n99rB+eOHB3F
wOKm+kzYnYUSIOBCpJyg5WXUgOsPFAmRR4wHhNBBhXitEiHlBDoBwp/TwMCd6cT119n4j+gURrB5
QatTSE8bCFjtDMMGSG0zAMPFnp3MnmHtnPLwApteyVmOusoGtUpnBQEr3kWkO8axoSx8e8oUAU6l
L8miiUY1EergXwHESuZpwJMcp/QNGSaFHOlj/mcUWJ1G8tC4qRoxu0if+Wnes311cH233XfBFIh9
djBVvDLLE/bsycZkrEUAuWM48mxsIuY6As8Hchya+Hrjj/kdsd4m4z9Z5QPqRxG2t03iSZqkRYdH
bVZFIEXrMLvM+v0EQmUnOhBLkVVthu/VqSQlNmXWlSk4yi5p/r1sTtZwGth7W5Re2qnC0LZh4NMd
5WzAPcorbnPB69wh4N8MU1TnQP9jBNn48baFb7526IX/kiF5UtcY1ZRb8KQut4E8N+7dtFN8I2ze
jEWwwwT2ZReTJtdOVIe6Ow10Yccr6iC070Tu+HOZeMqr2TzLSpAU2zDFMla6DfKNCvWisxk2bG9S
oQig20IWXh5IsoFTeX0ax2njOLRj8p0NQJ3wJ5p1fYBJ3vBFeQ8qNr8ESWHUKlB5G1PEnozxU1qQ
bwiroWdXg+0XdfkloioCmE1zWwmUTMHWDJeTHOaGStJdz3OPlbHrCfpna44/w9BKjhRUx6qomaOD
Zq2YwNSVzpcapKm3rVp1FCkYJKhahloEq56b6i6lAFl3sbdmW380F/j8JFIsmPQ4qzBYgFTRaO/q
b1MeH/JQ0YrcjKIrbS3/vnqCcOeFG4X4UtTrjyW+fymu54SZa2+Id1H5Zw205yeSEhK0OLHUoiOn
z7CAJ+r7BpXlln0shje3L2g7Jvw2brkJzkqWgvKlg5wovcs5nlW3uG8M3Q9pqLAFhcPKRIJhWjGQ
muKSDDvJEeK6H2C9esnj83RJcm816aeyBPsCHoWhA3llS9Nd+9kCeNNtrW2+PZQsNPSYj3m2OINe
TWxqbjN9041/NL6vkfy49C5z7kelBy0X/ezxXomSgnZutsJMKhCQub1tVX4W1WI/CRfYjfZgelmf
mAet1/LHfmzGU1MW7v72UTc9eCVfCrNFbhtZT1G7mstHvftmDkGTvsQGVyKkAGtUjBM3hojSzPZo
SBV6HbSs9GzV6v2mBa4ELf++cmHGi7kHyA5ybhSv+R1LCSe7Ht0T1RSLSmlSZO2mtO6HGLHCZZmn
e26q+3aoaH6qbFAKrakJPKrUJSjEcEd4WaMd63QofJBIAdAp6fbagGXvv7MFKcxmtaGnZMBFaRZY
h5YaI9g561S14rkZk1bXJEVangqKEXCcrDC/kuLQgoq4Z3fx3ypQCrEAgdYBe9Quli3mnRbzyevC
8K6zbb+xqv5ME6KIgNtmAWQWG1Mf2HqSDL2pZ8OJxxIP+1DdOdhi97EzeyJR+vX2PUnDvT9fD+Dx
/hIkGXoKaCynncARq/XFbnazwhPYasYY0qskZprH2s+ZzYAMDEydYRTvu9o63P4F25729AMkB6CD
XfJsIXtunUo7us3Mz7RWcpBsSwFqCwoEC4+cFBu7irSia1GRKqY9xp4yfrx9is37WlVSJEPM53bM
+sHNLppZfctJ6VOipUE98rd/J0eyRGDOTCQ0UBVqjH1bnPXvMXu8LWEzWDALU8ogDjMNufGfd6PV
dHGZXPT+Q9Gfq/5U6ZFn84NGFGFp805WkqT3ghU5es9NllxyI933M38Tddbp9mE24wPmrhf8YBQX
LEldVs+LcWzz5GK6r7BvhIkfrdlPf4aj9NOHnqTImVHYGFNd5AniK3GPWHP2hNACTauC24fZtLGV
GMmGyYw8op+gL2qAzjnZw6j9iHz4OyHSpeDusYQLOtZL15n6TqBzd8+LKAsGM1aN+qvOI8U4QfUG
KIpjdqmSdDe41qFo231iqljrVWIWM1w95YVGjbAdRXIhRvtPXtB9qdv3JK8VEUBhas8Qfa2yiFjW
ppcBhB8aPYVaAijfAWhoikG2bbf5bdNUes3tcOK1EabJBckW3eUG0PWjAb3b23agOo70gIOevi7Z
DM/R7fkYZl+zrv3Xrl5hQVtRnNl+geCfCMogyQDv1fX9JJWlDX2XiW+sEB7Nkj0BBoDj+pX1HXtA
xvh1yu4NV8NXraE446ZlrCRLQdsZw2puWBhfeo3/wI7TXa6b53FUNQ6XP/MsL1+JkYMQ+DespOXJ
JeKGZ6Tntt9nleFZ5UXYu/ZFH7hP0mTErZlrLE8IzMOKuG9mtq+nITiwVAixm1aItbeFrwJoM/KU
UWo3FebDtPji2o03chyEqhYlVCIkQwcxndNbS/Dmtu0lcxG0Q/MiC3g6hWR7esfxLYRBf4BdHQq4
bnXB2qjiC3DbyhwK3iG0qpk8aJG72VwbTYzk0eKBbUbCI6n+pWWOIgBtq+tJzvLvqzgXkpjRxIac
GCvWeVb6pnLKalHHc0t+ErEcdSXCiUC3lw92ehkbQxyqwtS8sDTftDqZPFbP6YkYaaSYJNsMRGDN
+aU+yQqsusTOMOb8L6SOga78uuKJ747vepUclfpkU+jRg+MRemG6VX1N6uJjWKhwBlRHkeKN60aO
meA8MDLzDRvdPXG1IObNl8RRUQ6pbkqKOShBCzpP0JrFAO2dPs75N0ouo7tLbcUn+aZ5L6zQWBUG
ZqU8FkMEcQfQf6aXbDDCkw1qda3uTFC4D0bwgidpJUlKTewK/FBaIzIMe0ReNeyaDnCiX0rM3t+W
s6m7lRwpLyHNELv1fxHU+eDm+xocjE0DyNmHWLWkrpIku+wcs7xicNli1n0gZHqMgl/jXVcCXkJX
pA3/rWk+c14AdGGt+z9ARsnAR5FjHSuZ8m+J7ewKlu2ZdmZtdbL0Y03+jauPndnuamJ5ZKrf1AYm
veudAGL6yD/U5T1RETVKUFo/s+bV75G8gZQ8RumyRh5DWeNVZufxgQZYTQiqxjxTJ/GBQ/VGA4ue
plm721e86ewr2ZJ7ZLndhnOMpyXLp4+OXn8YqKq5pRDBpOlHY+ZGw3M8kInFDnNIUTZQdSFVIqQP
AjMHHhtuNbnMs3OftwRTKVyhqM2Q9aQoeb9dq/pRzHqVXGLnIcTtzJ8sIzAMxdO17Qe/TVOudmRu
NbFEQAqvKKbeHpzsi0Bz3Wl3aaEQtR2unkRJLpfaYx4hNU8uNnaM0xhgLpP+ilDVoKhKb8vPWL2U
pTGiItwPOFHy2RH3xLmw+ZiYb2+b8fPDYKGYGAYFnzw21uW5FEyH2S0tOthYCxyF+AeqM2gw/NlS
w+Ko11KkFzhumAAFUB5fzH7wQI1T+XWs3xmijRSB97nSrgVJEcoq+zYfRQ9B/B2o3g1MqJWjP2Uq
jtPn5rbIQWOT4n9QnBTgQ93pwmQAEnVRnSj6zdXnYvgMxDEC7MDbF7TxcXMtSjK30c3dFmWO+nMR
ArFBP1Khe2Se96U4ZMmdmVm+0X8n7oe0VsEIbyvz6ZCSBWKPMCMgpIgvqb0H6bNW7oD27OlU0U9T
iZGNYwgb0HE7/GKJhy5+MPTpTRcGU+gq0oznsW5RJPYnwAWK3rctyUkabaAgthSfa2oDiSlLvKip
VF9qKiGSAZrliL0aNHEvtHP35kiCsukUFrG8atevMM4Bwp+lVohvARmguBRTloErsfysAc7K5ulO
yyLfnSNvtrHwwthuMKIft41wM0qsREqWADDcvkuIyS+tTR4njBXOWuPrlooXYHkzb51MuqGmDSdD
72AJZUfRtAsTP8Toml5+1DGR22fOfkr0wCTa4fbptl0MXwcEqQGYKp6NR7muOZsaXKy0/+EY6uic
IB3QgOJeVA/oIptBqR9D4GU2xrC/LXs50vMjP4mWAonLBB0NTGpf5p68szGV0XlZxkiLbAavfxDb
1p+tEf2MxavDSvFkmIoEsG42vwyD5iVftawOaubrhmJiYttkng4mmUzft2mVmhpfRlHTMQjnOyNS
3Nu2uTyJkMylFTGmMOwQVkny1x3vjbsstspH06nDg4V9No9GXDuLWBNBxcTg/93NSZ5eAe5N7ztI
B/AHAJX/DenrKW58W7UDs+3uoGADRNDyhSQpUgOltV3OsJB+cNBJse+ivn4YQwJIYHZJGv04xOTP
C2pLiHmSKWm2KedciM7lF1G7s5eV3I8S9qNK9XOuIzmIReOFGvfxi96KvAKbWvjH0//XP0BSLmgr
TaNP8QNcPUYNNA0AxutXtgP8rUGRzm174NNZF/2v8iwgPGmmM1XwQFd/2xkfmy48a0W5Z4BgvW0x
m2/DSqvSJwMGbJyeEiSOHQUDXcd3dTYqRGx73e/DyJ8MPagXmNvA61pN+Fy7RJHjVdPb2+dQCZE+
GiJeF1MxTsgLjOyux6QQwNE8xyxPt8VsXgyAboDTYbgEcJvXF5PNs9tWCeOouleoQOjGD0C4RH4S
smCc6k+3hW3ejQHA4mXyl6HVcy2s0mi1LMVmF56Lc8TFPuoVWts+zm8J8tVgqAz1FAv1FIO0h67N
AjHYZy2Kd8WkWgNQHEYGkUoxH9sUI0kuBdGL/Win5GBmmIz8K5XJH3ZVVkf1iGXbS94L4OO1fuho
ikCkOohkAqQBfkuWQ2faaPslGshhrpqu2TTmp4t/zsgBviidcsyrijAYZkzJR0XsVVH/721tqa5f
CuMg6W3jKkMPyalabxzeOy189HUhvtwWswTGZ/nE6jjLz1hFM5C9C+QUbnrBrHSQ5fvS/NzlvV91
yF0UgXPzYVqJkmL04Ihq6pshvxCRegN5texax8KL43ejE9RK9DqVOClO24KDSSzBPAN6E9+TqHtt
A+0hNxwUqtMO/dLqNQzycFubKvuTogKaTXyBlEJl0uS+jXw3tvXdbRGb9gd0DhDWU6Ajy5Ol7jy3
GuYXpm9FM+5LZmK2q3sV2Yaidrd5kpUYyZNKEMbao4ueTtUbfh6O+56qgAw3L2glYvkJK9PrS7sw
RStSzIHcAfp4Gsi+1lsvLV8VkTik04/bitu09JU4yaHMqtIGLcPdVPNFmwOePI7F+wofXErL23Rd
cMmBtgegfAB5uz5Y12eJlsVV9zmJSoCuAQS+3IVaMLqKE22bwpMc6V0tE2BY6gmKcbUWnurwK+nR
oY9VWYjqNMb1aXASve2iObmkOXAEYp5mHsm1N6QWQSjil3zbr1QnmV3D0LAtOMwOcyIouJ/6/Lte
3qWlwolUZ5JMr43yjLVWkVymrNzzcW/lw8n9XuWKjER1QZLJEc0aNB3EDBfav+V6CoaMf8oXfWqv
NLYcdeVFDlpwLpuRJPa94Xomm171lvXaoP3jbffZ9tYnY5Oid4v0uqVhjocif4hs8SDALAitgU71
WOVi3+t/qTspfHeYJ42FiVp9OGuHhpSfgSDlkaZVfHaqjiVFbHesXK2pUTWN+i85P2fgbGHWeZxe
2UC3xPK/IgfaDkK/tSijK3cYpspJgbKzmSQ+iKup/o4luj/QewFC99s3thnCgUWLKSRUfjGUeG0Z
6MkD6G2ws8vkUs+oQIY11Ip5qk0DX4mQYsOod3NoxkiGsJt0YKLwG6M71C8YQ8LX3UqMFBVctxYU
UNsZKujdqYudgDDLDyPVx9BmVFiJkaICzC2dwR2NPS6S7od69uy2eC/0BjwK0UsUBwRfbCjilTBl
LrSGzMgYJ2R3jPVBmw1ea1CftKpljU0TWImRnChrQ+LOMLVLGmaHGPgEXZsfb1vZpgOtREgONHN8
ChN0+S4RBln02e+F5jvaG2Y/hGl3aLSPfyVORvjI4jgzerNBd4iYupdM/KzX8WXSi12bo+qcA97S
cYPbMjed9umI8nzizBsAH2MX6YKHPejGUwrQP2CIt+kpbBThSCVKcqg8slqO2TE0cTLiJTTDNCz3
7OifuL/Diod/+1zb1sEMk6I2DJRdya1sjXN34mhJ9hRUeV2BEoDdYBr876RIXtUbDUWBO43Rjoo+
dSY/YRlc8ZxvhiEA//w6iPTOWmERMtZARInVSPs77XLP/H77FNtm/iRCemaNHKBUDRYoLk7Nud+0
7dfWZJ8iED4CSo95fTTczYXz5rZQ1bmkNzdvTN6mFOcqgC/IHwctMArFrMvGuidi60p3y8FX+UNU
WzFgOiEjzjyslh+bAw/AXTd5U9D68Z4pfGkzxi4D8mBHwhCUPB5LBtMoAJ8CPRbvw+HojGTHp2Cw
mcLqtmv0T4LkCdmqdzvgP038YhycgxlE5+IoTomXBnGgGlzcWNCGDleypJd21EhKqwyyStfT95d8
Nx75v27qtTt7f0yD0KePtw1j03MZ+LJA92ag3iUZvJ0WFEECZTvXOdnuZVLlx5uGt/r7krXHI23K
tIZR8AQfzQ2LDlppogYZ6n8GxPezu+A6C1sRBeCt3JyaGTdnTCti76q5t0vL6zR/Kt/e1tbmaVYy
JG3VYy9qq4OMhhK/EK0vysd4VDVeN+9kJUXSmUYTowf0SHGJGdmPIRqfUX64fZBtZ13JkAJC32Os
uA2xLF1nfnkyg2Tv7uYH9/O4E0G85wpxy197VhtaSZNCQzYBQaHjvLgkuoaP2HyfGPqOsurQhO9E
oXonNiPDSpqUSORRHZYsE8Wlch5KrJkjrfDGePBdFaqaQpBMBcdK4E4mVV1cWChgbMCGK8OAWR8H
lUUsv/iG/uQEPJlqYAQNOFE9xbYHgotzViev2xag+RMJQCCCZd3kw1DGX26bicLe5RIRhvTzoouw
ZziHc3es0uEHIu5XYYfWS7LYpyuzpAQiSYt0thtsIVDy2irf5cYPO9Ff8hWzkrG43ep9SmPSFeDw
hBFq/47VkHiu0FX7rFuPu47+FRg1AH2HLvm1jMTowHEC1qlvtDL9sDaP+E8AGNIFluUXE/6vfEkT
aS1Rci0xYwlljtMJU4Vte6j4tyx+dEkB8ERFHW/L2NeCJK8aSBVaeoGo5OS67YV1/QCq6i+13RzM
6ONts9sKgCtRctkrmTGUOfV9cemrEujbJf2k1Yry0JZlr0VID22vkxTzbeB0ruaFpeFTEQ67cFT0
EjfGBA1An/w2h/+i8NrkWjticYu4R70+SI/RuTySvbmL99XxtsY2k5S1JMmBWgzOs3iCpwo714ad
U5Poru3yofIi1AiimIAqsEqyC9ZjbAszG+jzg2S4ORVaE6rKsVvRHpCJIKMAfYMLFMhrJzDrkeat
i7U8o/mSZhMQmJk/p+KoYT5zVA3ab16ksXC9EB2ESXJoZKkexrGLFbzZeZcB+AOjEwN/vK3dzQOt
ZEjfUr2gKKFT4I7VU3pvafqZh+wBU+R+3JFjqSqY//e1JEd7YPP8PpJ0l4zOQ2hX2D+1Ds4534lD
g22cN6Ov+8WuOOilRxTfiiodSpGxaArH7VmGdXJybPlYgNjBfbCm4fB3alx+xsobNGoVeZ9hx9sm
eQJumYq5x7JsxNsqRA5FcqL9qEzVJ/d12PoJrgqMaeDs2Q5Dr+NaaBFaMRiAKbjiozRotTdZwc9T
Pe7HSIV/J+VUz0VJoXjK+QBgYWc6J6Bo3Leo6e+jOCF7tF9Nj1nld4doRcCdUezaTjw4vVburTkb
vQRQWbvbur6+0ue/RYrWo9vqVd1W3bmv6H09mKcoo35GVK6uECNnQECmtiNqgNG1Em0wAbDeCEOv
dFXb+dcO+N9pHLBDAykPpDAO1mCvLxGjWVbcVwCsrzErGo8XyvYOODRmDPXqf5Ti/xK1YCtgAMDG
cKokijY2eNFBl0DY8DrRhn2X08eBOfs/vh+caFl1MoCRBrTcazG5lQqGoTOcSE8PxA7PqH7tWo0q
XG7jfq7ELN6xcjlgDoDcxKlBnGF87+IUaE8/5krVyL5+rn+qzFwGu3RmYypQcjFKK2qNJnhNilp7
RVCKnMo/KzA9FyG5loZd+QbjSGDq0bX+norEuq+TTigyxI1YAWjwp4NIdz+CRYlP1BrOJTjD8qT1
SKt7LA0c9un27W8LWgqBKF3ogBm+vpa5xKxw6QDxWW9ZMDjjsddYAWYlegJT7fvbsjZNwHySJfmO
KZKJRTlg8AFz/Eib4iOL2k8AKPlwW8xyA0+P1q8behIjPVqR1WlVG1sjaLETY6+BmeUgxi71cvTq
UUmdhn2eJuFuSlinKDxtBofVAaXXq9SLMslSLHtY/EPpHgZe7bj7IWzvCFPVGDYPudQWLIJJHWCD
X9+b5bSWIBgEO2sh/8Hb5nOcjP7c049xP+4SonkpVg1u63XTVEBmjicMzNxwsGuRtCq6Ws97UIPk
+Cb6qluNH7ND0am2CaWs4+cFUgMYvUhYUf+UvDgjdi0mDhKkNnAOc5DthQ9u4dazPe2Q7zE6oip2
bSpzJVBSZmcajXCjDC9zVQfERXXaOfa95Qus7LezlxTt/rYqNz0BFWqqY6xWd+VsnBq1OQHFfTgn
9SU134JK1usTFdn0VhbgENsA8oULonNAqV1fWJak41yy//RofrSQvWnvbQ8bUvs0cANxvH2kTevA
K4V3SrcwPix5XVjwwm1sPCMdaXbVJDwdNYGid0/lLP65LWozyi+kigBTd+gzguvBafQWaPEgATCS
MKgFs/b4sLX821I2nRmPL8ZSgOYKIIdr7dUmsbRS4KWvauw0ANSztA9Mo14bDkFcBreFbRrESpik
vSbXw5lEYBvojfRQWZVngLGhq1RFAZUYKUC1ViSyxIWh6zFhhyGsE0xau99IbXeHvzvQ8ktWz71g
Za2LmIJZJb63onNu3BvmCywONXe4D957Zsn5dAzib2KDouFsMntfYWotKykmkN/lUf5Hn+j/D0hr
SZIjhWA7oYk2dSAAnDyb8r3IgIsfFiArvq21LSdaCMdR/17o0v4ryq+0FqFzT5nmgvKreE2MOwfQ
h6Z+yv9H2pU1x6lr3V9EFQgB4hV6cA/xkMRx4hcqI4OYEeOv/xa5ude0zNeqOHXO03HVWS2xtbW1
h7X453+DkT4OJJ2y1DSxcyBmRX9k49Vuc1NE4zZtVPJvqhXNf1+sSOOGkSUDov+yYn6d831ppU+F
XZ1LpZr0mnFDVpO6GKJFdG5Kqxp03kbBrBk0pcGpz/UHbc5FOYZq/njN/UC0GjcTUgrg95RwasNy
8nbWfADByzZxqxsu2PYNH2gBIe1ammmmneeQcAFBALiRjM4jbnXvxtUWPeCqQV3VeqTrttMEc00t
b4+gSt7FhOzsTMVKuGoFi/VIB6hjjUmKKR+O9gBy31x4bLC/YXbfqxJVT8/6ahCkQI8BB19+Amjx
KAoUmFpIw0z+lGaH3mgO17+OCkJaTYgHO+iDsGFDE+2IrX1oNVfhcVYhKJQgQR1kz5LY0rEJwlJU
dTQcczww/CDr+IFqo6oYsnpiXlDkduw6Ag00BLb6Y4wsAUf7apr+qHuVUt7qx1+gSE8MPPvTLmhF
jznR9LZ2+B1KB3emoB9I/HeJ9T+OGhMi8ACIjF/JlWsFjogewwUgIt5PdXZ2i/YtRxMRAfTXZw0T
Oa9exhleywXyDPqo3ztl56Mm/GOCnm7WdZs32NkCSrKzptYd9DpB5UhkTue5Q1ifTIjBKKx59fMs
UCRTo04QItZn8DWcP8xdsUjAfUIvz7kzOoVVr4VUZB4ug0mDEE3O0QQ6iC/m6bajGOotrz9l7bvS
KU6x8Nvu+/W9WzNtML5BAcJGlIgH0uUBqkyn6XMT0dswFuAPHowvaFs6tXm6u46ztntzdGhhABbU
FjJPTCtYngSp0RwbtxXbkbHvI7hQoDpglKhij40irFLBSWfJnVXFJw7Buj6DnDzYF2rfKqb+diot
zcOw0sO/rU6KgTWnyotxgqTcoNvFFuxvj0GQNDtq8nMfqcgOV9dmQxsItUrTxOm6/GRQVYhQ1IZW
2tSX2yLoHpK8z7yxTk5ZmH9+w8Js2AW+HSI7OVefE6drqVWDKznt/CgCo0x8nswjUUlPrprhAkfa
wFjE6DrvcVVwm4tTbgq8jQyMb3En/XV9RatIzCUuIwbVXWu+URaBliOKKcsjaOYZETk4xnsyBk8T
t2+uo6zdS2SBMv+KBUrgJn1S21DZjYr26GbOwaGdIgZWQcxmsoCIJ72Kpwo2V408O6MrCa9kohJ0
XrM1KGEjV6NDZRkjhZcgFotM1vVldyzS6q42XeGRvn4qW9AW5ZoqZTgbrpyQWoJJh9YOzaYYLbs5
Fu3kTeyQWneV+BIhkVGb+zT4ef0TrTlZZA4RNCBP4zDZ8/WmNpWhg/1jTGs2zlh9xXTfu2YI5gdL
5tVU9ZpYszwTuWMwHQIUafHLvQz4AG0FhkflaEaGZ879Y0MVl15NLIWNr5mGiVQGOICRHKKu9NVI
EGqGiPiscIlRFLe+67JQcUWtLmYBIX2rsSmJqO0AZKRBWQ8Hqw6692YSpe2+bXtHsR4VmOQd6NSg
f7UisEI0g/uxhQmlcoh3caHqQ1EBSekFqiewicDojpnbbiryHOnaiSrjFRWKZAiJ2Y4t0SDOmNbD
EULsX4aw3RGa/FX5/z9BHkJ7JCF1hvhLHgYeysYZpgoRPhHiR9PdlUNfeo9pqYr01pazxJHuI0sT
LsZrquZIy+8siLxIu7eNx+uHdRUDdPq49GyCxJmEUSPN36XzmzUMk9zjPETNyiwib2Tx5P0TlMys
mLZJkpbQeD9qPRqLHfNdVDQn0sWKLPGa+5kFAv6sSOZVTNKmJhgVgkRsUwXobLGaJPTMiYi7KXT4
dqqie70bVWkGxT7KKWOBVHsTCEg8xwPXvQo6oegwLs6gbP6r9qA/xjcPQDkomWBaTfIPEcrTzMl0
5LXQHJu+E8U9FEuuf6jVHQQJGJ5+0HGGnV/6U8OJU0MEFAXTxPrY5OljlFrnKeSHcRgHj+e5YsB0
7S5EryICciRTbV1uvERXth6gRdo+RuxRRF9aZ28Du1Osas13L1HmX7G41lsn0WLKpuboCgt9A2aI
dgLN+bsmzz+fBwNVsD/IbsMOL1G4I1yqWXjRpqG2ZRnaVSdj6wyq+bG1G506eNPOxI3kVfWl0YOW
uKJrj1qcjc/M6pxNQ7T0IJBL9p3JOjakju6KIVTl9Nd2EexweKtYhklx216uL03A8GmnSXcMswo9
XC61tjXNK4WrWLMISFkiPEZ9wkIK/BKlMzuQBZpdd+xt4zQldGcjddMw27PLbHPd2FcXtICa/74w
CzY0RuuasTgiIvfIJE5uqFJhWfMNy9XMf19A5Ng0VmtOc7RcDAPo+tYs+cagKhHFdRgHZQGUUfF9
JFfeafGgoRaB68L6PLW/4uFJHxSP2vXv8gIhPdWJ0elNCEGPY+ccAhs0G7/aadeWT9c/iWIhsrod
xA24PqIH8phhCJzmree2X3s0M70BBUcUZwiS6FQOU6EbkvZ2k4njZPW+obENyjhbg6mc22oxEZl0
lBGRrJlrivLXb4Zciznq9Zt+S31QDvh8b23/U0tEGUxxP6zaM3jRiOMiSgUt1iVcim63aSrxQA+M
6nPZtt/HUPVOVkHM98fCnku0RZV2PCDe1gfMN1CwryW2SqBNBSJZMzGn1mUBmMtTiz1nWkmg5d0r
QoVVc17slWTO45TybMrhzNzYgpZUdBNb2jm2811qq0i/1+5U5IH++1nkl0Oda6QMcM2hMk889I14
BU0QZB3K9i4oFOdndVkulL9A+Icaryv5mzrkicYEyq6dw0HDdz+guTzO/IErTG31nC5wJFOrpyLP
bUNrjgl7pPwbix/H7tPfH1LIgaKaayPUwUzNpamREh++s3FIk7L0Uv1bBmKoCNXJf0ORFkKCFN1y
Ma6bJsM4ZASZ5iA8lVZ5cx1m7bvMmtMoqxEbLVVSbMC0XBuKuBXHJjX2QUs9rY4/m0Hoiyr+eR1q
7fRA2hhNEhR0a68q76yPM8yhFeJYJNFHPmSPQlOVVNa+PortyCsYBsxa5utywcjlmiU6hLQy3o/G
8BG1r12kJHpcOzigiYNUsw4HisD30gJSljRtMdlYSY0cSXo/Znd2W3l5t6ltRY/y6opeoOTYDQ09
aRsYgKoZdFzs4b6e6t0oAoUZrMC46HQCjYGNCUGEN5crKqCSIeaup2PYx9/Mmp0mqMS6sa5q4Vqx
ATTfg5wFCpeQMiPz3xduOp3avgoN5GHsbPLNwPGdsPr7VBkgGFIiloF/bekmSECokYEtfzjGZT1h
WkHPH5ChzhTHc30hLyjSVTClgpW4cJC1D9qzHY1QbS5318/L6jdB3DRr8dG5rnq5V0Y9a4mBTfZY
zzPXYQLZYRBjR6pLTQEjz89hoNJpOUZRj63Zn81JbAQbDrmrkkpY3bCX1ci6W9PoUqKVBh4hVuQL
y4XM0qDw/Su+DHRQ/9sw2Yh1E2UoiyA1GtL4bmSWx9L+m21CJS/k+zd8G2umXTPxHEWnxeW3oSXX
hSsQbuQB31SWvm3w2hlzVZJ0dUULGMnKwrB2nD6bi11WBIWeu65znxhIGFylqvqqFUAYHA2veMCj
v/ZyQSO3Qc1cTSgSFvrW7flDr32MXfb3vYBITsExo6kWbUqyN9PAUpcFTYYicfkxQh8CGL3N/jmz
bkqmCm5Wtw5avVCdxk1AZC3dGH0vgT7w4eho/U0a6qCWGCOkXzFOYhtvsYYXLLneNVV1y1qB8icN
5naRp3oob1Nb9ZZSrEjuSsVrA+TVCAngo5O9pllb06z3BPJNpa06rKvWsFiQZA2Eo1wc64AKcnPX
JfkWwym3UFPaveEUOejeQZbctiz5ST1MA4STzHg4ZmN8SkW2wfLuchDXX4dZdT0LmPnvi0untZqi
ZSGqQCb6RYqE36Jn/A3XgakjWanj8gRbyLyhC4ja7NyizJD76E37bGEOy+8TU3V5zk5FKpm4uNZQ
KZ5FhywqrQPiLFHYOmN3dPIY80EBtOkGfR/1GZj3nc9CvCF/iH4eVEts3cHrnUl4et1pLO4n0LSj
l2ywYx9T9/uMqtjM15ZFDWR60Z0O8lq5OYVHUG6ZAiwrocOm4MLXB+czLZpNnnY3lRUrQp01a1jC
ST410zQUmdwJj7iM7AywpiRo8L5ucKsrIqg3oRkTzwS5KTgN87Il1tChHf5TWGxRG9wGxtkYH5vh
DQ2ZLjJ6IH+h+PfVS35oLSfUzEiHUyDJJpxo8kVwx/g5Zn3q90Trf+hunSpSLnPkIRvi3EjEwEo2
i6JLhlFbqEL2zTgcowmiePaPLP2eoDMYYyAbNE14Y994adturm/qmvujuJjQK4EbF07j8oi5ILeJ
qm7+bom+xXD0TR1C7b0OkyMV08c3YFnoXQBjC3ra5EpoLyLGIao6HXvMzbQOO9R0+hA2hj8Y9Pk6
1JqrRYZ5ZuZAyzrU8i6XhakasP+VVncsB3SZuHQT2bD6RsWytGb1SxjJo4e21bRpAl56TCJ6JGhR
TwsO/7YSKUEauflQ1wYKd1lknWz60FnB7diounVVC5n/vvC0ydjhHuxod2xLiDaFKYWGg01UdPFr
KPM7iOHz09e0PYMVIQNg46u0NNhRSDCaVKVytPbhlxCSH2LWZIKw20Y+2em3fZN5BgRBGCR8rn+V
tWOzhJFeEU0KRoS2B0xoamBdYHgJxVXxXAw/bR4pwjtpzPV3pQE8pv/bNjmbELPInYSlD0dtnmKN
yS4IHyqz95yM+5qteXE5+qB2OjvOfZ2/oWx4AS6dJN7W42jVTnc03O8tDU+u/URSrlii4qsx6Ryl
OVSx4wjmV1iWLwTxIPngE6KS31iFsRBRmDqcwqtyl1kNTkF7rMXqg9bv7fGnmKUyRV6rLP01EtVn
8mh4Hww7mfKLnAlWO5S7aFwZ7GNco2EqcN4Vjmq49LUZXsLMP2NxbJ0uCCuNh92xy8TngHPwmAdi
A/2wrWtPCpc6n5zL6+kSa/4tC6wptPp6FiI+CiMtvKw0wQ2MBFroDNu9HnngOfzrh+cloHQ1idSA
0hvDHtp57SfaA6faocobX7fD7fXTrPpaktNwKpQlRYUHIUY9HswyOLRjvUVr9+4NMAhcLBTfEVTI
ZC1O0hfp0BZQMQFj6zDU+6E1tzWv//rGwL4tYCSjCMwKkwwTYDDPXLaY2PqWKCXSVg1vgSEZQ9vk
PRTqwulo45E2eG7uWvelmZjjDSsYDbxxpFyl9bD6lYhjsHleQbfkNGSd2Wbh5jVuwhzDdV3kWYSi
renp+kd6HWXOu/eCIt23ths4XTLOOqqjdmLs8xi1hw4yPZ6mt5t+HBUdJqunagEnXbyQO3UL0gmc
YG5GXjAxL6BO7Q0N36YY/XG74h2N0OZ0fZGrWznn8jCthWhMlz4fCOCAZutw6nreeLHzROeyDgWn
/nWc1c1c4EhH2LRTUVkZHiFV1u9yrm06Z3xf8/JQc6Tey0pxjbyOL/DtFnDSOTasCWSBVYPNjKxP
faRvwCh0c31Fq4a/gJAufhPjOHZt43DNzDcOm7yON15S3zaVwg4Vn0imA+mMwajgzGHtvXtgSeIV
Q/0eWbPN9fUotux37LHw6kjoOB1yOR26UzM/cPqD3k0KPy4Rgszxy8VnkUcQMfWdRaXWIlgaBVIr
xkc3NEAxR8b7tD0knE5eXmqPY2VtoBX36fr6VNsoHWcMfhCM6+N7mXbvm5ntx+a0qZXbqIKRjjGy
8qTvGvgmEDpuzYGcoJEB/stge301ivNkzD9j8bVCY3SLIIZRuPq0MZpNSiHG0Wwzw2tVqtKzIb+6
7l8MXS5mT7Svhi6AVHpGx6NVNiB67luPT80urEBUSpOzUSeH1nT315e4vpNzuIscMCrpUiioESfV
IHKBu7jKT0NlkZu0QhXI6nVVdml1M/HgtiFuAWZCeSQlN3qR9RyT2fFEfOFoZx4bj9SEeInY5MGv
68ta9RsLMCmMnliNDmGCYMbSnnv7PnNBEjhseaUSkVo9zwscafuIlVcaDcvhCLW+e4gz7R3Q5F5f
yuW+zZxzc1MswzgamTuDdMkF9lHcxVHEw3elsG6qqjpqKRqNxwYc2u5XvVBx/l4axCs42RFCRiqv
xZiE74bUeMpDumOuARJ6XWF3q6uCwOpMgYFiqkwpa1f9IEgfhe8MN7J26My+a1Jhekkf9r5dM/vO
6qfP1zfy8lv9WdkCUrquzDTvOzTlaWc8EpBszO/b9u8cxn8h4H9RhgThiyFBJA0aw1p9LJ4rjFKw
T/Z0KPraa9OPXFfFFJcW/hpKMouo0rR6AJ3NedCOvcF8uHe93kP5aHN911btAWnTP0uSs0iJFSfB
5MIeqhgk0H0eWb6RlMOGBMijXoda/0AvUNKh1d2goSh+axBUR9u+ZuVfskpFJqPCkA5srnM21QO2
TTTuLhzqL0VQKqIwFYR0B6Zp1cwFd+2M9od90E93U1Dt/m2n5p+wuJg0s+AG7yft3A8PUzN9HEn3
9TrCyvlELR0dDmC6xEis3A3LEzTYVmLQzl2b7Hi4G5yPLQNdrfmj7Lf/BiV9EsfoK9NIiHbO8Qws
S3KTZdH3IY18Pehue6NV7N3lTfv74FysTPo8kPzT0AFlaOciqb2gyktPK4xPoJXZQMzz4wDd5Ck2
v8Crq8Zf1rd0JhGBy0OPsXRiTT2sOWejds76EmP6w2dejIHfc65vCeveCyRgFFfHio/AUmc+BQMd
S1D/uTSTchCYaI674hla2pq4R3LW5+mDE5B/xJHcXphTrUPZVTvrnDzyiR1daIZa5dfOKRSNZSve
6GJF0h62hgkpegHDb9ruA/qBfbsPv3QB86+b5MoRXsLI7QRgvZ8g79ZpZzBApRt4vgHt7cbf852b
aFxE8R0XIN6kcg8W5LK0EJMhcOENBMlZdGTZ3w0x/jH2BcRsIQtHwewBPKWm0M4a+Em7/hM40bwW
ks2m4rusWhoxmWGgLcZCsvkSx9JR1C0iuIsWGVo/oyWeuXXHtwP6jjxUmL5c/z7rcGj0ceCbcDlJ
N4VVZZwlFD2FJDZ3LcY/DTr4SVzs8kpF6LJ6amfqPTQUYDJYNgWBcqldD712TtPhJzeyY1THJ1b0
32qEK7RQdU3PR+XlHfDngy3gpJWxYOiNEefpHHd0U1rTlobsIe/ZqaLhTuf9rplUQcvqZi4gJf9b
DLHhknkzXSS22xp3/BkDDCCMVzxMVw8V4teZRRFZEJnAHd04Uw3mM+2cdPnWYtWN4agaaFe4rXGk
FhjSxVi0zhDjFa+dDSvJNhxEJZupY2gIzbWnJomM/cBwsRiaZXglN8Jta6Sp1yRtf+r1FgmMdtL3
kFHlCge56rYwtEBsTJaDI1A6hmlfGFMS6MUzy28p3ycgrHwL9+y89hcQydsX5lT0bQPT0VLLONZB
nB40mqeq9m4pv/DHRBc4krfHbFuUCBzzs0jyPQHzFoOWwRBXh6Djtl/F5EOlfzOCtAMtaLO7fvDX
behljZL/R5//0LgD1jiG6W0YOn5lOPt/gpAbiruaDCEJYUKZW2reAEKIbRxaQnHDKCzClc45SA1r
FF2wiTaJrE1SVg/1JOJbY0gsRXi1vmXz/KYLFT60dly6Zg2DC+D7R3hlhPDOzae449/esmP/Q5Bd
JBTLglbrcClrY/ABQqV3WdEpDpBiEXLjXdEZZZe0XDujw/CYBvQYRT+vL2LVC2Kq9s82yX13jZ5r
WZnAC4KEyqdJfYhTkJQFxQcITv66DqVajHRZhoGYuhhTU2dHi7pDVWrxPuTBm8z4ZT3zj1jc/IEh
ymxIclyRYkgeJtvgaFOdVC23q7fjYtdmM1+gCIgi4rWD80ht7RMlUBGoRtABG6aPSaonQTVdYQgS
9dl/vc/LuiRXavZ9blG7QtBUixj0Jnq9qcI6PxplVH2xR1q8A+Wr5YdTj1Yplv90eeZ6tBndvcZa
lVmqjEZyuUPcNdQO8ZZINQftFTdjop9o5peNomyhwpFcbociKiYE8WqFnnK20TJ2g0HZrVam1j6u
/m7O888OY7DGAccG5JgsyTzLFPeXEAhL9fxeYwcLLOZtYHoDOY7M3lw/CqvhzgJLslIndaCBrcF1
GCLdRtGejJ/x8vOyFpFI5E0q4tVVOAdEh3jWYozHlrxu0FTZiFlLhKmQh/P1Tt8xB1d/jOH53vVB
Ov6Upaora83T/35BI0xF04+c6UrryWalOQXn0aT3XfshKe13IVN4rzWXsgSRDASsNZgcwsv2TBPx
pavF98BV8VKu2eASQrpHIKZRtSODFnJcwRiCfY+cqm1ts/zmukms7xfUNaiJD2VQyaVAvcgKO+pi
v5zY3UY5crbIcrI724YhXoda814GKlj/hZJ8iSBxlwcpbpUkBE15EWp7g/OvZuLUflpYp9JWEUWr
1ib5ixod8k0ZwynrdsK8yY3SPchRfqJ8HSgO1vrXelmaZBA9qzFqFWdAYtmHUaebEefYT1vySKC3
rdjHdet7AZNMo4yhn+2OOFaERy5YhgL3HcYBoAV1/XMpdk+OM5ygMafIxr0Jr7u1SpC6WMaPyWw/
X4dRrEaONcy8a6sswYvPEGAKH7JU3EUReYvnW9ieHG9YMLDeqlhwrmhw2yXdzirtB8HsM5oGv1jD
jQhUl8j8FeSn5RJR8usCmuOF6HGATSiOU0075q3pE1PsevMdI9NDXNsf4m5SGOL6R7PB5wB3i9lm
yRBFbLVlM03Fc1N8d1GJRnG9VlUd17/YC4Zkf8SqUYZBOQRuXXumpfPVUdUO1o/T/xDkLHieUXfk
JoXz64tPUxwfpsE4lM74DW0Lu+vmp9gwIt1RJALRRhLqwXmw8x5cxs1DJpJxw03n8G9A5DJ2gyI0
pLTyMTinIYYxxl96W93WRKXWvbpzJnKeYO3GMLAsR9dDzyM1DNg5mmtbb7Cqk5ant5Hd3oGqWdGQ
sIo18ybPLWfMfDWo7Wa8b23Y2gg2V6iQRZCz7cixKRQ4Uovgf0IkYwEkGRxULag99KF9prTfNMPX
zDhVOvMhTQ/jhr528YWPn6L+wQ1UfC+rVxbFdAva50G6QOYtWATc6QA9ddHEyEyaxWkMPyeYOtiU
k3aCJodHu6hVvFNXj9YCT7qxIlDioT2ngJtqvus12U/u8BZ7x0wtWrTQiw3il8sVNemYUlCJYEV2
uk+d910MwcKmUUQVq+t4QZFf9VxAusEGc9bZssYHSBX6JNbfv+E8LSCkg4t2/TxHs00AKYT8kLrH
GNqzmqkaqV1NcSF/hsgIbBEGk0lKSx63tZgrM6VL42m86Uy3zENvYK02PCZ13KFRIRozTb+hmPbn
32woURjpLkabbnbbum6bbbKu1ELdZ3ghgv0mLdHx9CFBQqqp/2rw8885WfxWyVr1NBvbIkyDsyCN
l+vIw9F0p42qysqqy1zASEbKjDQrpygPzjQQu8zgB853la2SIJgN8dX9uUCRbjKz1ONGxMzCs11s
wtDDY2/TO81dzja2uCd5t81Ipjh+8//zGqZ0OCbIjEV6SJJ3mNZ9N5chCiP6Udg2qvIgMe/jj2Gs
eq+seRjTINQkLty1KZPGNLQYSMzBQcgNitmcTSyYlza/hvyXpRWK4GD1Nb8EkwwkBVuyNebEOrdj
vmHNtzaa/Jw/GFW36fr0RuC/pom4IdCcbQfoebPk+/VDu7bBpstM1OTQI/9Km7CkVRsGU0/PVNBN
T57ZMG5RB9xYU+vROverfFCsec1Y0QYI903wjynTqceTCOpM0PqMVgvs78c+Zl4+PFxf1rxvst0s
QWZ3uLgmWj46M9MwOaH/RS9PJvLgln7DVFyc5hwzXsOZF7vAiUdniKppDM/pSO5LvTE8q+r8tCLb
Ifna1fpTm4iPdUZ3hZU/1gL97Ca9Ae/ACeynv7LBREva49R8Az+6p4l4Zxgx1M2bDSa8/QGCJayc
9l3fb6M+vc+Su0gbdpxru6J3Dn3M9zVaNvFxP1/fO4lY5D9ea671gOkK/J/IE1wuKulp2/VIt5yM
epsfyHa6CSsv9s3Rx7i3T7x483dtgX8QMYOEQjumZ9CYdIlY6NVYU8gLnRr+JPgHUEMrljQzILz6
TtTG+9LFxDpmQS4BJhQfU5NAqVdL431KNb92iecQCEqQLZIlm1wvc2+g7QlKLopX29oJowvo+e8L
E6G5HqdT7YDTFFVOaFv4mWA/ogmtnOHPMNTfTbmKw+l3NP5qtbaDwXkHjFGgSrqEnLICZFi6aZ1F
m/utgL4EWphFb9zm0O9ykTu2t0mjc89MxZZotpdGfJNXxKPVQxOWHu+Dw2DcNDTzQARzspJv17/G
modF7Pa/nyc5vQQTiGbfavRc6mfS6XtuQjcy9uuQbjBMursOtrr9mL2AVBqIx15V3XgoWkdLAca1
+mQRzyprVMPaz2X3qHPfzFU0aio8yfNQEP4EEMilZ6MvNigMmdGX0tZ3wvpshndtpqqXrlajKCY7
LRd9DuDFlI5OyaD61ra4lTXjh6l/QAe0x9gmiL6D9PimGD7kSeo3TKXqsOpfX1DlVARL9LIuW1jY
ZEWek+R+kSebqjzGyuvid0T/ypgXUFJYGZQW8pPcRtgBSUQQPSZJ6TlIhYE0wku0uzQ4hpGxKULb
K8ZH4XyNQa07oV2/a0BGm+HhWFZ47Ycgeal9J79xKQyc2Vs35TtzaH2LDU9Fr9J+XYuVkIbXHVTH
Mc8kNy2yfpwMc9DpueifnTq7megE0jbTj7QJRajbkTy6cbO9bumrr7IFqNy6CILChJdwCOepNp/Z
RDZh+QH8m34In1ZkzAd3/L60O6+aPo05V7jYtUO9BJc+k2tXQ1UkFQKJgnvgqfOSCiopNd829ju3
dRSn2lBssFxML42W52gboeeqdvy6GPZcfKrA6lVZtyHLfTsq7sMo8ZzK8jTjW5JOG0Qye4QFmzr6
UI/gcE2hvRM5fpfxm+vfYS3AQRkO7OgG7hv0rl5636pvM1r3KHb3IjlW09ES44kHX66DrG/3C4h0
Rxd6PBkpslnnSY8yn2lPvETrAqZ7oHgxnQlVDY6oFiW5NduOuMuJGZy7EXnHKnY8LUAGd3B/Xl/X
73yYfNx/89yjlQbs1fLdRXKdVLzt3TOmb3aFST1I4WzBrwmZv5+hCHyR2H5jaGBfhcZhk35pjXI/
DKA9C89lj7H2DklrSDltDKt7Q0yJCV9k5XXoGqEX+fK7Rm0UoyGFVWe9JeOWF3biUzTIf+myPgad
LlMVrldd+xJQ2vN6rMImKZvgzHL3mzlmm9oy31Eaf0Ir+wdijw9Bm7yvcKcPJK0Vx/n/AQfnNsZ1
kJWQ81YWyceeaaQ7C/CJJXnnx937Tpyy4pFM4H4p0MGhfcuDH4rPPx+OV5/fttESBfpJkFdIgZpO
hUXQmxyce8Iw4wyuRk+Uia8ZNPa44+qeo+c3Gi2mTV8nt7njejj1n3Xaqob05s199UOYjiKMC56G
V2kZiNEPQVxY+onVP6rwfRKpsvmrJ/gFQM7INBFkOY0k1U/wRB4v3gthQWn6Lvw+FarG4tXDu4CS
fDPjgkeVw/WTRr9N023AMPqlKXKCrzBmjl9oEiDMAos6usUuT8dQ5l0JAWt4Pejc5zdlcZuq5O/W
IGbmGdecn6t4rF5CiKxsu6hJAZHdEOOpLra6ULifV9EbVoFmL7wQICpMLZmpv+8ZBLjyHhnUrj8b
mK7nTN+Eercjpf0EXbhNbxt/e13MkIhLKa4LTEjIPGQORgDDmJXFs5vuaoTciLwD++P1Y/XK1i4x
qPxxpqlrWW4Vz1PIvC5Dh0L/UJGf6XgwyYfrUK8u5t9QaImYydvA8SDdfhbIYoORDMVzm/7MYgLa
phtGvqf0hiWdhy6EIO6964ivzQLUGTpBpgSiRXBWknWHVmppgWnlQOz9RvTbFJovfdgqcnmvPSKm
F5c40spoC9KzonTy56E+tMXZcBtPjz6N0aOR3UfRD2vY2KViM1+HdJeYMg/aFNtu3OZZcC7HuDkO
3DyBaOAuchq2rRwt87gNl6j3w7vIxRVg9vy2aeGer2+w8lfIB2+K+ngM7fpMIyjQmpafYYdD7dYg
j8bAH/QIRtVjeAWFVWoqOJxXtx3zsb85o6mJmODy1HMtRnNrhhSLFfFTxAIvdsGnGyRbyF/7A1pd
IKC2t8UNN2PFuuUrYCa7RUYCVzBeVjbqN5fIBcmKzIxAShtEwYa09jEJ3OfrWyu/o2YIjINBNdkF
FwVs+BLCtlBn7WZtwaaw3/G0vbNGA+0fQn8ctWR/HUt2AjKW9BXRbW1X5ahDR8OhfgjxtfjW5FCS
GjaNasZAPpK/oWb6RjA12vT1Ld7aTglVOfvolA91f5+W3xvj2/XVvN45aoCAzLYpxBlAsjD/hEVa
RbiD0U4ZuPsssyyOVVXnOxThojOrB+KXTqOAe715gLPQro4VWWC/lTYvHe2Cd+1QH6Ns/DxOw48+
iA6JNfqDOe3S4m/LTo55ASePJeYiBkEOZvaPqBgdrIH/avNA0VP12rovISTrDuwJtPKzAk7Lo/AG
uWGx6UpCFEHza0tA3Qdipzp0y8h8JVx+pqHowdIk+hp6oAjns+IQJtQjiOGvW8Pa51nCzLfSwho0
w+7EIEx65EUjPAPqZblZHsyxeagt/qvTRsVlsLIsAupW8O6CJt19VYZ0J8Ibklb0KKBmUPJyZzTc
Gw3yl0EVzOACZl72YllOAhEmgWnmY5p3u5z076yQ7vVaRfmycpbQDqY7GFyA8B84qC5h8s4sSgwq
4mGHDnGbE9/VK8OLON1kJH362y8FLj9kl3UUxNEN9tvdL5aUZK3Gq6YgR8GeXSJuWvdjE35FHcJj
Vry9jvXaxC+wiLR9ZVQM48iK8mh2VqqBHbmMvvBaqMrhKhjJNwwic5Oi4NVxtONpizmQ6GNmGKpa
4vx/WT5InJkE8WXj5Bw5goCuLdHqeQxRzHALLzSZ35kQ64Sb1cUHWy8VMy2vbfwCUFadLO2sHbjV
5xiNfsghqAFXriJsUKzJnA1zYQxpgdRvRiYCoucbizzSknrd9KlAft5iNZTBVffSazdxuSTJIHoB
YtGi7XJop02byD1Asht7WPqk3NTZ++vG9/pQXWJJVpGEmf5/pF3Zbtw6Ev0iASK1v0q9ykvs2HHi
vAhJnIiiRO37189R7r1xNy004QwGmAEmgKtJFkvFqlPnDA6Frab/ZBnfgB/coa9RWvn+sh054f7t
F2ih4PMEUdM3ig2elhtUOC7morU6yMs06MxHve82th3klbsBBTRq3qXi47HqG69GZbJMpDN9xfOs
CPX8Z199jq0fw/ByeV2rt+rExPLvJ77R5qj6miQtQqsurrW5v+mz8XjZxJvcUto72cUzK8YBdQ2Q
vSXksby95d4M6ZFoz46WHMCaeHT6I2c/FFaXB8mbmwwQNtqukMlGyD1fWV2UeWprLgn1etd7j9R5
irSD5Xwf4+sq2bfCDGrAhTB3cdnu6mV7NSu/0M2KzWYZeSQctMrX9WPEfsbONUmOQ7+fDNXIz6pb
nliTXmWLfFftxrCmL/Q57JnrkKgwt6V5W1XHtvHjTMUZvXrhXi3aUkKTTiaqZZmDy52kVzoHFCm3
fnBH35iRit9/1TdPTEm+WWV5lOhDXID5pT2Obn+jRd27P/3LcwBwGopxMUywSqFKM8xCjyrM21kl
v7XZTz7qR6NWIVffoGmWG/BqBg/cc19kVVR4epPQkPZ009Y3giXoFD7o42HsTcxPzf44577XcN9s
R79ofznO5zlRTIyvRZPTHyFtZ19NfU8TW4S58ZNNk5+Kwq9Z61/2/zX/OLWy/IqTgBKXUBgWhSNC
QIJ3JPowVw96z3ej9XDZzppznNqRTg4jmyVQpZYIXZ4/5JkX+3pjKoK+YsfkZACZqZ44LqOhAGko
oaAF2mIkTbFhyw+V49TJQuSv81zToh6Ynf8mNyzBrqBxVBw89NLa+lsNWiKFvTdoGMkZ5S59NYnK
apF/hhCl6wF3aMYtEuSwEN9s+0fUj9vGSDYiuq0Mw3dzVZlDtVzpgz2hkAwsB/a0x5DwnGwNNBE7
W9sw9FV6sbvsJGvB+HRvpW/AELdgB6K4dxWzwaBd+WNRBaDWDlI+bEV1wyZVy2zVZSB7ZC8zcKDU
lgIyKqokzQE9CWuru67yHwtrLplVpebVS3ZiZfn3k0vGWCmwZ54I+7jCMBRLrtK8+OKObOPqKqan
tU8MtGkxTYu6swk8wbkt7J6tWQU+MUZcBmPzIEznLmGfZvrclcDP0AqYGhWB7drlPrEpSwiNU04i
o8blNrpCB2lpdhPFsyIcqmxIJ+VwAmg8gW8we5/ld56WKC7amvOdLoKeb1w8gqQqhURWWAx0M2UP
gsfbSmdBY9k+dX9wzARf9vbf9E1yKDm1KLm7O4zA+4OmIbT7zDcwieFyglz4RznYEKsZd2yAlB44
Ykp+LJOHOop9C21kYTM/Hw4QzlH8njUvPfk5MhcTd9wmMiPcBTMrXrr4vtdsCPo1O4wjXl742qU7
NSQdpaWNvBpcHGVbPmbVgzN9GFSCr4rDlEn/PQjKoqwXkTCzv6fss+EC6pY8ju111Ne+mFRc1aoV
SQkDGI1S0xtgzmr3EdnF0852FbFx/XQAWyLgwjFQOTp3z5o5GZgWcMcyID76qvStBNzbyaf0fRrG
Fl2+N2Bsph6qlBC1kqcatJaDuINoy7D4h4kZfmz+spHxXHaB1dWcGJFcIKomM2IFIuIgWHzPvajb
xJroNkzDCFRZeqo0eDUqov3iIMQD9ySTnrCkHaENn4uw0ulN1dQPXW59jME02qTNC3BEu7TGuHrV
/bq8zNWg9WpWzr7RrYtA7qITPKV+xJnjD5UqPVj1vBMLyy84+bR0KTClGF8W4dzx2zkRt3TQQytV
6Zyt3qcTM1KomsvJGCoBB+/A99kYN1YzXtf8SzwZG5AxHriXby/v3GoODlXj/05MjkaQfOVzB+BO
aH/iiY+y5YZvxE0b+0PhTxvuA5wX8OCyUcVxOZJXunhx2BkAoKExJ9+cSB98IhrVjNdqQofvCHBQ
FF10VBDPjwxqi0mBYE5Do5qCYTxmhgMKpV1Xf03a7Fj237Xmdnip+ugwDbNiW1fv3YltyV3ALs45
RUM1BFPZlhn4oiRkMwA2Dhbcy3u5WkY4XebiuSeeWYy844zjczJYI33hmM0B50tr+aICasDuxW1t
8PQYM2DUmtyYAWHjKuaP1fNEMwCAaqRC0Gk8/wl8KjjySYOElITMuqF8d3mN67v55++70qNmiLMs
GjXsJrWuinTvkSSYsvu6fb5sRrEMGRThFlqSpFDJCiMRd5tRn41j4pD3DhH9jvsY7nY8UPZYb+j6
e+Fm44AZkdAeaiMgKf3qaMVd40ZXfe0FjTd8ubyq9Rt+YlA6nTQae69KSzzmCyDDMThM7ave+O7m
+s6bi3uADD7m6VNv58HY9z7kjH1DewCWUtG1WD/EP+uWGbi6GL0aLkCOwnLT25ju4BzKfsQzQBOg
8AaLgMJpVOuWI1tPJz0aSkJC7Sq6ifbdXvsI5KbR+N0O4MBtvtceR9Wr9Q18XTpdObSV4B80ahu5
ZjbTgzeDtF77BnLvQ2nTINMokiIUfpvoIMwuIMYPYWb+rOKDWm78m3z39cDlpIzbycC0ylgO3PwY
6fNXCOn6ZasCG69flz8HKt/6qSA6G3SYcZtUA0G6Z2bEb1g7Pl524PPl/KbURQRfWMRtjF1BMO08
uhBDDKTJeXT0GIkC107xmdIMPfBmU3FVzh/h/1gy0C40gNZGQmZKT5MoNrranZLoyHH/J+O+qr7G
VGzI8M0YVQzf51/6f2wBn+sCOQ18uC4jC3Q9sWKoKHPgGVPfyckmAzal5YB1FM+k+Too9TvWthG6
CqjSo5MMbgnpO9FDMbWzKysLY2rtmqTelbTZ6mRWfNvX9tADywM4iiD4Aznv89PCu7jIGiNKQ0a0
wB0/Od4YuMVjbd677bt6RP9uIQBTGJSiqFTK4k9J7pWMTKkeThow7qUHRHa2d+Zsc9n/zgPXWzOS
/2Hqs0XfEB/YIk3qTY4aYdB5tX1ox+YlaZSaqqvndLIq6Zw6NyGMlnEemj0GbAQ4etv8KmUqSe/l
V78Gid+rciGhiakUDNmg/yqtys7Twaz1Rg+h/eNzhz3Wc/Px3Rt3ZkJaCT7b/5oYpg+o545t4vfG
Peb0FI+clR1bLhDwyI5OMIawXLWTDCh2jd41JqpDItrZNmW6cwQNh0ZFtKgyI+XmrEyrzkVPGUyB
P13jISUs0JRhYfVYXEyWArrigsFdSnWyhGmm27t4W7h4EsbfUryoL5/K6jJciwKwBrVWjLGe75Yz
0RjiVeistkbqdjuOadVml9uaYNeDriMp+P/MSbtWJTnU6V1dh3pChuGe57aDfMz847KR38jcN978
uij5G8G5rfWRsPSw3egB6ML9ZOsexb12m8QH5Pc7fZNusg6RHGIeW4XtJaJdsr1s+In7MaNpZ5Dr
6SHdkx2u6z7dN4CzBMOGblhIuB81CodfdRLobmOKiqAWIQe+BSnDCsb1UB/tTUn166TNFdnayucJ
A3i/AWKWDWeR/DB1Zm1KmzgDyVO8tdrjnILIiXxmxmMafe9Uwjtr1vB+9jDDAa5tQy5sdlApLUAv
l6JMwY+gVt7Z2uizfN40zPuU5Vhnq+hwrXymMPD3alF6gs5ZYtYt4OegVXpwnJ8aqnxxdEPM++gv
5FFNtESWmUYDiDGw+Jz7h6vxzOirlISivG1SjN7NW2r8TQxEbR1aIbADqjnJCTMPYnFWnKMCIvZF
8mCNs98lir772imd2pAih82jXhuguoQMvtkYdQn0x02bh7H1MbJ/gDX88r1ac/ITa3LHmCRxDIa2
jITxWG70Ot47olJc3TUnsFDic8EmAdS1DHBlGNPtdHciYUW6IzJxUGsDMvzkAZhoqACQa5sHwnVr
ES51UJCSvCDRezMrZywnhS3hPVjd1VB9baPBjwUHWaYiN1rCqhyUMMmy6MsuGEiZR4yRpBK0QYgQ
/TduH3v33oxTv6BP7bilY+J3KvD64mBvDLp42SzoKoALpDjfDbrWlaRGWT/nfl/fpOYQVJoiuVzb
RBuCdg7Bu3nBL5xfpWLOaJw6LA+RpF87ZbMfRRn0lXM06XQ7DOy6Itmny264ti7otKEkBVA+AoLk
9FFDZqd1GKAEM7uZbPeQNwmmaFVaBqsrOzEjxdu+LAAXq1FfjOKsDTK3xXSoc7RpvUVl5b7syUFU
7l+4P1hMfvMGLxRB0m5SDkB76WJpaXFruPvIfPCt2kDNSKUQJpXi/kk2TyyZ0qPAyjItGQxOQnNv
7KbbKhBBM+7GYNoUu2xvvq/b+K85FxBgwApBHCwnUehe6d5YlqhpomREXqpuq0WKjGPNLfC4AUYS
YxOYtJOeimVdC4qUCUFdf2xp0DsPTqxw9lUTBC1GUP4BYCVzQcSW4+TUiEno9Q9LNzjfNX8hQOKC
jG+h5MNwATz8/D5xTNWBlSwpwhmDbEZG91HuYaS2KI6XL9FaLAfp8KKjjPOg8tuzmlvoZtQoEHbp
IXJ/jvm3y39/LZA7gB144L9e4o/kX15XTmVLCtye5DP449sm+5bnVyAxjAfv81+YgqbZMvOBiW6Z
xTDrG6tqExQ6LfKLC+PDXJgHMc8boPgPiacadV71gRNrkpsNZVroJsPGOYUACmaZL3Tt6avpjCqh
cJUlaQvzPBKd2/eg2NbGrcnqHdGGrdHqf+PUJwtaPOUkWSYo4y6gS8QcKN7oG+rsG2VFfNXb8OVD
FQcXHU+ycxvabLQgMUbBs98ZO7EV+8TZFnxTb/HpQz/D4oAG7BplkFv+rPwFxIcdL0CwHriYDjg3
O8VRltf2xEM9MR9IrvseUCucp4XfDGFFG8hguxsHasQ8cr/kXNU6Wr0Dr+blfKk1884bSm8GR/ph
ZFed9gv/1yZNdpr9dPkKrLrKiSVpf2OoVoDKU+eQW8ZIaFQExOPbipaKoLHs15v9xNceNQpEQCAt
zvcTXi8MUqNgxfXah26I7yR24EBrCtCWzeUVLV86yRReU5BhsiFFvFCkn5uqasNtaGTw0KMvtRf5
mD/1oXoMtTgQoxZ3VICvqY8Ur7iVA1t0DkxE9kUCWZ7wSfux0BqBbdT6h6l6Ghvbt+1DnH1iqtnF
1eUtzWYbbJt4Xy3Jx8mlEwJj2h2FpVY8Z+WxYNWWTdwf7E+xfjtA2I1ABujyjq7cQWQUmFZBpCQY
MZK+LF6bjZWIRx7Ozo8yie5zV3u4bGHFPc4sSGcGCKSpzSmaQglkTasYG+f6Qxo09v1lO+srwSwh
KmUWmonLbTjZvA7kLCTBJkEfO9npuMK60b7f05ei8x8Ty1JPTMTTlFexQC14KO1boCjgfRbI5Him
+g6v79mrocUlTwzxuGzEXLsozvbOpiv1HRibwRQRJKXicFSbJnlcbredLhKShbroqqCmcee3fa24
tSoji9ufrEYv+r7ssxxv+NRDQzC+n6tEIZug2DDZjUXUTqit0CXUedzPemtTtEC516kZ6BgDv+xp
a8YgkYWyOUTs0RuU3IDHzC01yMaEQLFtUIvbArn0EovHwsL8+WVTKyEcY79/TMkFl8nOMLk6wFRb
6M8xxJS7kn+diKOoIq2uaOm+U/BRYKxZSir6bDJicBkImBl/4s9fTVOFhyg7pLoqL1tdEebjEMdh
6A3yBER3zK0I8hc7RYGlYXrhQ0YJTPKzy7aXN2/N7zAq/ceU5NymMzk5hgKB3EnLdgsVGXvfDdFf
VHQwa/7Hivw9F8xhfHawIGs0NhHpNqbeXTdFobipEn7g92PpzI4U37Ko6tCLWqo6ertl6Fha9Z5G
Ly4kRdP8OW6+ZMlD1/y6vIUrz11UwzDWZaPwAjqoZYtPri5KtU4HGRmkaNkELW/rSZ/tDelTBg1z
76Uxyi2QBofLNlc9BOhTdDsWtjkqHZvoUL0ClyxmOiqhU0zvRinfGcLxho1JWaKaHV776KKSiRFe
tPkoaqjnS+xQs4SYnwBY00zB+is2tDZ9A8WfunVA/gL5q8ny435QjSwvf1fOZU7tSndO521U2uaI
qw3xnzDfsZ21JfdjQHdIfncq8rS1p/1SsP2zTOmTUmuaPlUg5EWyjQHIQ4p02zzWv8yd2MW7+fn9
R+jSpRuMzALvYjmr6JI5qRf8n8hDBxglZj/oqu/96opc0I5g+h1fSvAnnR9cOvGB5xxVwWZLdnbA
d+33+jDvMdS00w+zii9tLUSeWpPSGAaaj7ntOiCFhPvTNMN+qPc2NQvfMGKFa6xdOnfRgocKEDqm
lmTKTXnp2o1JwtLorkX9IkA7FznfrDkOTeY3nuLbuXbfTs1JFyCtaddBJwqO2O2n7p6Pm9xWfF8k
coB/ghde1uhhLqJGeH2dn9WYmLTXG1yyCKo+sZHep/TRaB9qjOOP7eyjuRUWUQbtJvA4/7zsi2sH
d2payj46MuliTnVUmNzM9lEkvNNKFFYdHB3G6r9dNrYWTE6Myd/rijtd6wxLMGE8mDxyJewpSGs9
yGuxHUGX2eQ3mHTeXra6doKnViWHAQU2Sa0E+h65Yd8Zen90SHPveip6p7d+iao4wiTAEJimx1Tz
+SFqbka8Ei2SsAa3Ky/ioBG3rU6vWNQExcR8/f160+cGpaMrGyf18oIVYTvzL6ZZ7Ms4uxtm1Zz2
SiQ5syO/8JBAiAYMwVWYRDFernck/ZAmV735ZEbAH3nFtku/CmPye7yf6aBCYrx10MU6opjpgXft
DTzCbD2dTSbwj1Z+Uza3qE9R42C17w4qsAJQCd6VKLfggXR+eEkxNWW2DAOhoEPYrc743nJ2FWGb
JgM/Uqe4dRLAarnx5/akzIGzOepZglXZN+59fGj22jY6NF9s39zVe29THN57BRZzNlgyIOOIeThp
eV7WupjlwPJM79ZMwIN6nXtPf2MCZ0TBXYT/LOd4kguZruVmWc5pqLVHO8n8pD2iE6BI+N8GkGUd
/xkBSOLcSJOPaTyNWIceJgdyiPfWnm5ASquIGG9rGhZm61GARd2aALAp3awUUsmDzQAuEGmYQdkl
il/6/EqznhtT0R5c827k2CaOBskcMEDnC5q6MR6hJ5ujQZ1seQzQ4swf9OlXZ5a795/PqSVpTVbq
NENGQBpAbAyJX7ngSMkmxdPv7ZMCoqSvq5Ghp6Ib5s7kGB8tWXSV0OjRHu3/bxmy6JlNxk6nBWr9
vKZb8P3edjwKSGkqGuurKwF7ngPSGg9T4dJuGamR6R4YHYAz/jDb0DJX/P2V9wq2ahHzWwBmqEJK
BpyqgjAx8udQJ/2BRR/a+DqNfjlmtBG1BzmqO6t7jirV/VmN5ejfA1+EtBDc0bK/1WOWgPQFce6p
vTa3ceheJ6BOO5Kg2EwHyFH+hdMB0gTmnwWjI0vSU80q6Wx2gD5gApb0ia+7321TEbvfft9xRaGK
SIG7WDQ2pdwdHTQGkowxD7uKbIcoCfW+2s3o6r9/LadmpK2zLMceZwdBoUeHtkWd2E70oJ4nReyR
AL//fBows48iLkoAi87leUiwtLS0OtSRw5JschGYQRPE2/ogvqTXZr2hfhmoRxnWwpCFTjSgJDZg
BHIY8mZO3cJCn7HSYkAuovQqasebdnKv0lIVXNeOCwTVwEm7yJQseSp7qD27RT8QMHt+SABQJde9
amRs7fa+msCz7nwLx4YOEcSMlyeCn0+HzLp7vysswRqvbxtEkZZ0eTGJJObWQUGI1OJn1DrP9Vy8
QFVO4XHLnzl/A1tgzgK8DdBQB4aWUzv5pBpZBWliF7NVYNMH+yzZ0uap1MCob7xMBvfj1g3QXlBc
2VVXODEquXnfNb1dM4zbJb3hF3OY9o8m+9iivHp5D1cePWerk8chcnPOy9HTMRrdl9BTbcr5Qwd9
0+2U6bnflZhfdFlfXlGDx5vOMPnWwKUJCo8Z95d/ydrX3lrKG8DQoOAll8bBz5MhCcALz0w+N3Xu
90kVgC3NB/FuO1v7y8bWvB93DP1jNDKWd+X5mRZ2ZxFb4MMiks/VvC2a3meq4smqDRBJooMEPkQM
dJ3b0PqsmG0bNqayCGL4TjTdZlzxLl78QHZOcHj9MSIthGm1R0oH+YRh/Sz41krDEs1IIOgTJLC1
anBt9Xt5chfkCMWhxQuyCBzSDG7/If6itdGxFAmqo6ZPiOV3xHeBe+rY98vnpXRT6a6Dxrbg84RY
0jROMLN405o/UN9+yLtD1z1nYw2Gd9v6Ak1xv7JVgnmKCCAnVASCfI2oXcB2kmE/YrS4jK8JqgKW
lR4E2xoOUOms3l5e8pr74DsKaWxgapas9Nx9MJluCYcDxFMWbFdDzJBh3rKyiMLMeqB5NbP8jJPo
VkW0LOtlgDj1bt10MzSF31ZPZquCmarsSLdhtsZuZD2CtRZ/ZG2gt7qP6X19+HF519ajyOtyJD8R
aWu3sY7lDHa7m4wd6WIfX4fZdn2Qul+2tXb3Tk7IpudbRyvInVTdCE6zUljWNi6NZNrElE15YNo5
f2yhV+3u8UHJwONeZJ6qSa/wEHk0Z3R6VmCWFDQgrbF1Ymdvut2dSVtFYFaZkWvAbSFiq0SdFHs7
+R6Eufwmq6qtPWmq19Hqg/xkS+VBFqvsiqxGGhm683PZHFIUpoYWVW5n9nVMlI769zb9bGuYJPXK
fTR1ezF2Cg9azVpe7538HRqpNnalQXNE1P5JGMme6ypQyXo8ef3USVe7ztKkmFFSDQ3eBI4jfL24
BcjM7zgq62wMxIDM4utlZ127f6cfCimhoLHmtHVtlmEKPmrUinixd0k13Qytbvh17Jq7/8+edBEn
ERUpi3gBzNwzBhys4SsYGihQVJfNrJ2Wh0oKGkBIJfGIO7+D1Ty7tojxHFggxGM1HfO4V1zzNf/3
oPZuQ1wUHJ1y/ue4ps37GfRdWvloV19H8swTFcfUWtg6tSHtlkuiGiAf0DBF1lAHYxz/4K0WiEij
QF5P6HfHKgjx2huUoFCKnBZ4cvDAS/XYmibenDV4g2pX/a4+5rv+MN01m3HbBuVe1dlZ8b4zY1Ko
nDrdntvlBcry5yG9KiBmULUBKz5d9oa1VxvseOBDgF7B8j/n7kBSowP0H+yV/Dr5hvHsPdvUh+Fu
vgdLwaG+ibbp58sWVxcGBTe8DgC9QT55btCqstnUR4FCSPyx0I8cWjRoYPn5rBrxWz+vE0vSFjLB
6KBpBoqHN902RtlNBNG1uJ42YpMrz2vF5/EKfV2WtI9GE09lk2FZmPa908SjkaefdPD6XN48lRUp
DjpzmuSVBRccp1vSPJjGE6eKMLQSH84WsvyEk/TGYCg2DxF2rcoeLP0+fT+mcnmuv27U4h8nf79o
wG6bMouGc/GIAW2/0EKTP1/eppU8AzZMF+PwGOUy5AmdljaaySrY0Porcww6d/QTtom0F5J+tiym
2LG1b/CZOelUNNCL0QYMxHhJRHuj2tvVlyr7PJvHTH9MkXHPX6L2MdM+UvcDArLCJdbP63Wt0nmV
EKlExxnP0W4ytnVMdmjuKz4Z617nomwNCBbafLJvI1cjkM8FnWVxZ7jPJiDk2ZfLJ7YeFV5NSOEc
dLpZxJwZWvbDgynAbDq7wZiEtHyfBN3vKhXO6o8huWGC5JN13YSimzmkW2MUVxkEojXeHS+vZ/VU
PIBuFmi3DkzquZc3ZmWDGdamGPfdd+QhLz+9/+9jHciILLST38h8iSQadTvDfhWuiWdBvZtierhs
Yu1IFhrvZfwMPd7f4fXkoiZ0KkejhGONxks8PebkU4bvKlhUFQ684l2oSWFoClTKQMPLlzVzMAJb
FDHKn1b0EU9RHeoi+VGLjZd3r+fMjnQk/QjtYkZ5GraOuPVcsafVyHzgDbZlWisqYGtrsnQbo2AY
HVjwEufHn5lZxRqrZ2HKbkR3U0U3pft0eTkrUWeZIIUkNsrHEMuReVhnwY2pZoUeEvJUmVexxwMo
1/jQzHwqrdI3G2dj5d+zrgyauNtXTrIZivrdkcFGKZRghBmDdcus0/k6LYwcUT4j9dfKm8y+Gcsf
dqyI5W+38tyEVK/RpqGgPYGJpgRmNgZXl2C+C7GMy9v5Np9czADo7Ong40Ft9HwlXpxrJumXLyvg
zhDrzpMPTdT6TFzZREWJtrokkPEtnyfMS8spUAJRwFKv0Jiue7oXvesLijp5pCrCLJt/Xuly0IFe
pkiXIZM3+p4RnmIly/AVTDDKzpP5YGOk8/KuvY0R5yakN9IgGlPvNfA0jhScq9aHetGEHnaaUklx
dS0gz6G/mcHwrjg/nplHDYvH3sDoGdmnaGcSwv9mLScmJA/IbaZ1ST/VoQEWGMx/9T8y3sR7PqT0
HoikSvGFeOsE2LpXczLAsPYSkiYab8LMaUzfIfGPVNcFKMRN1VNJsXcy8Agd7sqOYuwdncgHyM7e
R3hJXPaDNRNgHzIwOY8+DIgAzo8nKiMMRBswMU/lFpIIT7WIFb2LNVczLEwZ2QukD0OI5yYa0dB8
Hm0jjMqr0kZ1Q1zT/EvbvE+zc0kQMFh2YkdyaV2MLHZ1UoSlKCEtnWT7aAYiXJDhUPXOrobGALz8
01/sH0bNlniA/5Kr60lp5mxANhFa+uc5d7d4ayrcbfWETixIy4pyBgSQ1deY0cI4h+2GFJTTlxex
ekL4FBHozuoAyUknZOkJOGgi3QCvKduXYN2BcMwEctPIrzugti8bW36vHNyW4sJ/xqT1OHatQc8Q
ugUNiulW+liiF8O7TwAfV5jWm1Rws7XbemrOO/e+aqB8TO2xCE3RHiZoGraFGUyVKjtd/syFVckl
7L7vSNnGFmLQxND/i6zY75083hvo9Pt2yeeNOcVXvIVUqtl1Kpbk1T0FPhEUNcAGYx7nfJGM9DRO
Mh3ziKg40zuva/yy+VijXTgc4+rh8gGu7ih4hUCygZl5FIvOjY2MESdjYx1OPcTe0k0KItfcUBh5
+1VfaBDR6wG54TL8KB1bm5uDRtPUDKNOHIXAqHk8/szaOii78kNVly+X17R2A8wF6WMgGKJTLN2A
hHZ1B9UmM5x44zfdR6sfgzGFIJripq3tHRRtodaBxwUauVINxZlmQ+MEEiT93AaQYdp0VbVjTrO/
vJy1mHFqRiqgNBmZzXQERgXv9ADzdVsSvY+77p9oC+WRRbrLNDDVKR2QFvVRHenCDJ252Lhpt3Uj
RxEpVjfr1YScJ9sJukXcynEoNdmWVoKcP6kPuWYd/mK3TuxIuyUoAd+ZGxUhovCRk/gp4tq7nxXw
4VcTMjZ64FY65ZpWYMiwPWZ5Beaq4nsVTR//r5XI+WkBggnDYTgU8Kbe07nFgFfaKtqwqzfzZCnS
btlWajMAF80QNGws2QuM+xXsro8egGBSOMCKKcBRgBLBKxaRwJY+FdpcYKrfKKow6oEREd+b9rmO
Mc/YPytF21YiKN76gEahU44ns6yAp1UAATbCwo2JrqP4S1l80ZxdBoEJ3n+136eS8fvunBkzziNo
qnNk3h1A6wyV/NnO9lY07i57wkpAOzOxRIiTGoDupVFXgVoubPSbdN5DD/Shi+0rlr2PKfftWpZL
fGLITIy4hYxqGeZgt/dFhCp0Nj27QgSey7eXF7XykYVgCrwB7Q8HHzspWdUiURBovZthPYB33bg2
knlX19OhHzdx9XmBbTAIo1+2uRJKz2xKERuC4G3rtW0VdtCdNrLovnM9xbdOZUK6UdRlHpnRdwz7
OtrnUXvnca5o7Kh2TvI4LzNZQ52yAmteHdC6OKZjEeRTHUGvx/gQpZbfGv2WVr1KkXXdMEIfikTg
XPIkw3acAQBju2VIY3I/meld42k3wGzu3RySYpq5S3m1M3L+6fKprUaORRnrX7OS+xcDvudZyyDR
VwKveTuCG4R7t2n9gGpBcNnUauQAPyAyZ8AOoTt4fgEqbWYZ78cqzC32K2b0sabmgcfjfR7Hgz8K
tBw9J95cNrq+vj9G5WKoBYZM02SiCs38bhY7DL35Iv9QJFsaW4oLsBpJAKQki8AvdFalS5d4U2u6
0AkP0XFivmU/GS1m9kBbo4PqPRaKha188wGBBvgJc2oogPxG5ZyEE89teKaVSYuJ8l/xlF1DYeRW
NEmnWNTq/p2YkW51pqVaJgy7DCNXD6wJtNeRmHZTTzZaru3jOFUNra/v4uu6pDuOomKujwOvwmbU
fM2CJIf7ASg3CAorVqbaQOnCZYOe1gDkl6E34pkh9J4FdCoeHDH2iqNa30M0a0CzghF5V7pjEBbP
QVoJH3QSUCcP93r5tZ80H6JPc6no6K8v6tXU8lNOvKLOjaLWWV6FXiwCnmD+b26veidSpDYKM560
Ii3Pq2GsM9wqRw+qmX72RsdPTa6A4Cs2Tq5YxlynIA+Ej/cN20z6YfB+kQq4USPsVCp36273Z+Pk
t5prjCPTBG9DJwJ/MTtMOmRnxEPfK1Jo1c5JB9RgWr2adUAuRrvdIsQfkwGD8kQFYl814xCwfKKS
BEaw5d9P/IDXYB6z8qYNob38GYLxqCejaTtns6o3t7pv6JehZAU+SeiJnxuqIeM0QXwb6oCmizmq
TxV9aEwoqEc/L8fx36yRUt2AoDn3nyH5nRsZJHKSTm9Ct8y6yg4Y2hrtlyI1ywycarpT9DbQfkZL
rrwyi4YP1G1tj25KkGqmI4CjZRffgge7rz9qJsTIfdAOtuKjJaK53EA5DL05f8rSSGdgVRFu2oPH
Ec/f2CfzVFsgfmDtOF7RhEQQMPMqEB59M7OBp4+1SJP4ykvxlDX8DFC59005/ivjcEK2LN21Uc9R
1hq8IhyGDuWD8qr2XL+u3P3lDT4/yLdmJMdsa7OGBCMQXVP7UfCnStcCQ3tp214Rds+zgLd2JIdp
tL4BAHzKIX+Rp0HZ2vdmXj2As9ynenEoc/2hzdPd5bWt2kQPEfIdi2jvb4TIyW0YZmTeBkCxYUGn
TWTt7A5zf9zZWvQ+HfoNaxRxa3UvT+xJawQarhxmG8iWesi2DqOHfipu5qbzk0k1BH5+0f/dzhNT
UnWB5VarOz1ISuaObTnzNlGsHUBqqAj46yta5hAIRCgAbDm/5nZl4hVm9iA8i7YN2ekVXJDD61U9
qnU7LtpTwHwvxILndoA8h4ApxkZCTjF8zXcJe4rjPYueLjuEwoxchHSmCULtNlRECmpfC/HERXSk
OYSWnXR72ZIEUv7vgP6syJIi8TjqemaQtAwxtHakjrYpCn7s6niT2NHdaFphC1oR53YAJ/47x0P/
sY0Jc4ppORA9YPrrfDdH0nMEzcz+OATLoHmyNdtN6y9z5vV+HAIVydHy515D9Ftz0uFxQianA/tW
OM3sdjDJY5ap4LVr7n6yIrnSVRSMjFEFEwYzoCMwzXbz4JhD0/j/I+3KmuO2me0vYhX35ZXkzEjU
YlmSZckvLDtOwBUECRJcfv09TPxZMxDvoCQ/JKmKqnTURKPRQHefs4yu+Xx+7ba85BhMyn1NmzIk
DB1CouWH5hQGDtmZxb0+qMhStj8ckk0HbUOodsupKLHcrtcxd7NU+9G99rli927+fgPHBKxBSiCn
a2UGaXQGgKQ326s210PqmPEHvhW6NFDvW0t+8vHcW1gUK4cJs/nZN0jUFQ+0vVdzZG+b8htH3rk2
JY0mGEwxrUehv+jL/Xk7NhwMrY/gzDIhB4CuYynQcR2iViIDW0KW+c/cQXXHNO9SnyueOTdc6xhG
1hNi7czHmg0G8rMHa7ldmilu+Y2R/jxvzcbXOoaRhdazbs5d0oEMb+oe/eBmfh/d0787/uT3r/hH
Byt1SqqDpxIN/BhL4FGP+bVb0YJs4oAH6PJxLAzrfSX/t5DSAtlLxvsc80YJCep9O4FNtPEVi6P6
atKZiplFdxlnnKmYAw3HObvobU+xI8+72ZsxOFQZDKcgcGMtu/fp9UR/VuX7ejB+fSls+bViDWJ6
VwrHSG+DKuAMw1MjNE5zXKZTPPv9c97D1s8txXwL5J6/QaRvVbBhThtLoEWHsnCoLiA52gb/gHE4
0ttdo2rY2jpNj+HkqzTeHGqHGASR0ojJxdqfvOjR2qBc7WoaqvqhFcb5knGm02hZYGfwNdpEvNkF
cxM1fWwHN22361XqQJs+8fop5YkitogF4ibQxO0r+971s79zJnAnWd6f6B9/QrmyVrVlXdcYNcae
/TR3T+bYofZx7Yun844hjYX9cj/IJoBgEQ186FE9jQ2t6Y1OXYBRJOuduG3Y3kOpoGxihsso6ZDv
OO61ll3WLL08j7wZW4+ApaDEZp9M03pEzKOzy4sh4kOPZjHPDbUWjAF/BrYu6lEENAj6SUeKCJvh
bcdCvQqv7G3xZZwU+2zTOV6NktsnxqqvRUvBglTq3o6JqxI3+d7XFdZsRr4jFCm4Lg3mgn2NgxF4
uNK1b7ayB01q6XvjFfJ8br+IweE67Fg+5U/sku2zGFTNNGrj4NDs6RdH4QxSi/z/AG0jWNUGPPAc
ny7QYthk0Z3ZvidP2sPa/W+/DC/G5/ba2OkXg0p4bnuZXtEk35s9NHYWK0m5z1ksgm9uQK7GaVYs
kzTS8NYoyesEmEvHFJzdyfIwR9VjFrVRFrtWuBzqy/YSnZJx8/Ujfv7bMPlx22jpYjUroiG+llOc
unaU/2VUiuxr2/9+o8h1K2PmfclrnLwYrozMosGMo6UIf9tHCDq4fjmE3CtGKz5ylrV1MmG0kTbY
RuCmmsdPI7oUq0aLZshyGn4RuYsWp7WqjUzljzJrG8kNzaMrfKYb1znlYWp86tBx3AHam6sI1AW7
zpiisTbCCqNuEF6I/2gp5VAyZEGV9zlmlzq9HKJsyg6DSTzUtYawqXpVFrKekW8ShKPPLYUUb3bS
UZCGJgt10cbkWDHv0sjLjb1J0r3I2k8D1S66JX08b+Xm2X2EK53dNSnzeuhwCuTWS1NejdqnbLit
0rt+Tozp+TzWttviddFenygDeUJRcwedlAEI3fqB/LS7+km30t15iO3A8htCLg82WZ6W2Yz7FdH0
b35Z7pbZfBpzoajRqWCkV0Dq1yXNS2TXOm0vcvLVYOy73qr03f+fPfhqjeQUZuvXOhnwzCP25S3b
TxfrMFYa1nEea4pGIiWW5AjU8vKpb0Hd7td3nf2zDOxdyYYdtNCvAtHc0AKinaV330K3gr2TdudX
oAYfpI3ecTzEy2K/tJv90rHh/aBQ28+NOLS6q3C+dUnkDbYqvKFN0Ft1Vs3TAy5HDbAkOtJ8NBrt
W6QEBrWuK26A5Cy90mqVKN9WdnUEJ6s74UlEH40cYjMg3WPpI8q43nhDhv15d9/aUccokh8uVVpl
iM3oy6MsGqgVpUQ1frjl6uiydddWQBukJ+vPjzI3kralPmtomMPs651fdYe6dR/MTt+dt0QFs37P
Ixg+tTazZ8AIcm/ykOTfatUtfDOpOjZF+lopB+FJYwKD70Ss76q4ibQo3Vdhe7mSZFqqnGqtZL9x
uddPJx/TxGtA2Kbj0jfiXgQW7n3Nm4h5NwP5q2GfRn++S9mnNP/8R19SLuVPRlk5Q4vcilogxLWy
3LmpK6cJAz9VDWNvOvmrgfLQB2FNX5QDLn4dbrVL+TjpN/Nw6asYRza9/AhGckGro5OV97CoHoYI
ysw3Y6e6DG1GhyMIyf3MyjarDNEg8SoeO5CemjSzQYuYs8+X+gXq6vnh/CptAqJAgI5U0LZacqXA
8dDW667hSEcf/lXToSw4UTQw2zm6pCvR1mHQIbP6M1ApxhPNwtHYwCGFda1h3LYon/nyNQBRTcsV
ukebrvFqXyBBjQQqg+76qkKnKdSa0K/6ffnsTqqRhvM49huiJKjWNmPfop8XQt2pXUGvDwykS1/v
Mfqn6k3bDFK/jcIj7mmQ8mu0uxcQucRd/QBGES2/mN5H9fnfSYie619+Ac7IU4iMoAvCc+GI1Vx/
MRnXnjutu51bf3p/8c2CTItug9oMPd5y6Rt5tNExEwdUZfj308R3JWnjYs4OVaoaJN5co1WLw3Ct
VcJJirvEAU/LVOEV17XFxTDNceaOd/ZAotpXiY1vbisHOQSusGjyllVhvDTHyD8q/YnwIfvrprFb
f2NWH0+pDqJpFZHvpj8coUk5xSQMwSbf1ZPJdcPWzhPoIEVBQz4SK45gJLeby7mDMAHm+3AWh1Zz
qU/PfvDFNHddenE+QKgMkiJt21sBeCcCPSnwdkcuDX5fqCp9m87waoxMG1gsE3QiGtCcC/RcivI6
zXck6EN9Vjwdb3uCiwEeSImg80vaSMRrm94ec/e+7fZDuTNMdqvb17o2RcswKOLq+rveHPSQCvgf
lvTZLAr1pqzwIHyKfiXPZpdDwxQ+sL0yrxDrZz3Kj0TDzXkesDJl2ce5N0duOV1gYvYPLZHCdoE7
L21RI4XorRl5lRVrs0otQrEwcus6n7Llv0NoMq5pDfIwMAt39rPRXI36z/PurFgXuX19sk2HCtTh
knb8wWq02joqtQOFMa608l6r1ZZArp8w0HL4xmfT3Nd1tm9dhNOX88ZsQoH+Fk2TIOdAL+qpB9A5
5XSuZuce7MzhKG4y78XsDxgOWrK/ziNtbtEjJOnamVWTcA0tc+/ZVEJi7wfYb/ZGHY8YpzoPtOnU
R0CSt1kTZVXp4imfa8sDioz7Oc+/zOaiaFZWfDk5D581g4FsbUH5LRdQef/HcDA0aPyk7NbIij8z
SX42q4mRU6vEBhpxVbL64UtQZVAZSBXpleLLyaVw22UTeA7hd61xMdpOiPHUoH8fJf6vXOR1eeQi
sk89g2KaWEer+jetvK7opW0s8ULf1zz7FkeKbbNn43iDMGLS+Rc5/2aDysm2r/OCRozen/c4lStI
Hpe6pt4LjgxuATOccPPYraZHQdxYBz/XsmSKJEuxTPJdrJ8dWzOh+JTYFk94Lw7FAu4oriJO2Ixz
rwsls6nNjW4hwcJCaVzgTO13Valfnv9w52PCm0qsCdLKumRIF1HGijJnp/v/aO0PwJ2HOf/B3miN
jWaD2VGBkzTtMZ3DMTN3R/M/Cm8gyT4NpPM08CFL16zNE3FT/szdAD39dTiI7vABa/7VHIZk1Sph
cYrEu6ad0HgGdRVH26OTLiqYte+JH5+H2Vz+Ixhp/zRe0XrgRIPwdcZfmkaPKloq4s1mKQUSfqAP
WNnCMG57aooBNRevTiGb28VT/B+jr1nEDg+nyIgw1xult5r2oc/3iiktFNOYU2QpnMEVJVIE0FZo
P1owCJ//epsud2SZlF2jKms5RYBWlrnhJKyoe4PJu8NQqGhpVTiSM9StYWd9CaIW0Gdcgrb7wWL5
On/9kY36ao5cthCa4VYuQQWqDb5m3sFxyx0ozH1hf2SnHuFISQJZiC+CLkfBwpnC2ct2ZKa7OXAU
afxm3DmCkQJ2Wc9LJyZ0MrQlAUUqRn4elrkPm0bxaqbAkS+OdVXzVrh4R9DHdF/mP4N24mGbv3hE
pbG+sVvxTIGn1HWAaX2QPt1JcLZpcjJEUjpdGfUVVV2wtp45TwBWRzy6KsAQtJgNAFhFfutdtq++
1lpoHeaY7oLL7BDk799BJ4BS/HGXoDRGVNnxtP6dYV7Iof90xvvGhv5NEk5A1pP9yCrNIlZQgEI6
4SXBkFfwVwMxgLAuEBoatEucjwmqNZKcm1XtuKQWwEwQiHfzj2B2FbFNgSB3sZgtbyrbQjwtRgpm
MiMShbKGukYu6Vp6/MnktrbJ6roRiipr+buP08PK6Ofdjy/mpzFeq/qLiiv/vE3QfD1dIk5rrVgE
xOwERuQK9HL3YHU7vzAbQfTIJPSpn0JgfqB3+Bp1+sI5gPU6XrTqkGd092cw0snTdW2TVRBjQ/fc
nAR2d/CEdeuZlaLoprJGOnq8Jgs6PUDQsSsSMhZzcOfoqcKXNyIbPpnnQ2cwWPm65VVBE/rgM5yi
2XAAmcmkkz2dD9xVFQM2jQHbMgb4rQCXNSkKYGChNlgLb2MdKtgkDb51rvmYYerpA2tzhCMFArD5
IbjkuDTaeXGNbu59qc2feVkqNqjKHCkEQPiiGS226EmNWXHXexbNX1XzPmbnX0HtyBbpdCsqUlul
hykPr8+uPQOayJP11Xf6cGH1/vxnWz/Lm2DwCiUHHD/lFaU1riJFmjA9XsRTpV1n6ApUNi9tOtwR
krRHh7rQwACDL5dOnwwt9vAMX4/71Hs8b9D5BXrTsVSkTm31Ao873nLneC9ztmOFKutd9/n//9Eg
OnIabgaDaK0wcA5Uz32MZ72DP4YiNO576OqZF7OKXnEzgJqragZUezDFLLmDNxCRpZj4SIxs3hUV
Ksf5h3bpbwg0uksW0cYumhytQz6xL/CquBdVeh242sUHFsdEsIGeLgj85Sx0KeyCeQxEkcbQ7oll
RWarxXZXKZx609WOYKRNWjeM+hgaxQ3BRnuc9jfBQFppxaAPPG/O9sL8Nkd+5ptpT0coiENsfjF+
uGDlcab2z76YK4W1xctTS2/hanafR0PQRj4kdVRtyFvXOJStVlKrVW3mDbmd0TiBPxfwsD42nlEC
35vezo2haQqZSASCPoJM+UcOuSNIaY18yOl2HFQ5SdGwsB/LxPWyJy0rFeFgc4l+w4B049SxtVRj
HVppUfkhxm06BqGvaYpwoICQ8xvN4q1bWjMiDth27WeneDrvZZvejFIwLtOYEsWE/KkJY+E64zLh
hlgFLqaRs8+NYdyKPI2FVyquVYYKS4psZjpmDWngCGOkR2YEyqxP4xCDZYrc9KEb4hl734HrKZ5e
3m8jhENtMMThKQFSbqc28lXWg/fIRmaNRxXGviKd5D8mvf/q6+D6OA+2dUSsbBAmCoIO+NykYMcw
PYdqKnyi5Xiq+qp3MfV25yH+FTOSj4iV3wUK66DgNOXJXt8tvJRzNM7qh2Xv7I0LDcOFeFIMIfIR
m3G2M/CFIaTwgYdm+whXdhZIv2kkR2NOIpoi+Bzgz9ijR2KMtGFUhaYtX8FyrTwpoOhCAeJ0zTAB
OPVFzfGKWSZ1dsG9aU+GXdWq6pxbvfA2NKMxiA1meLDvSTFwapaSgSGmTPg4hMIvw5nR2MN1vyT3
FXpNZ3FgOvRZ6PvYS//Lw46A5XOe8rotc+Zrl4a+LHYecatp5iWcqoLRLuZQz9YU+2DTNfEiaPl4
QfegUnL6Tb3RbUqiQRa1LqsbjGfHSx/8ZVLVVPRW1ofaJxwFOnBQMJO2m+02c60H6yBgN9zWeXZD
6+XAMuMbrhpxgzHp8Px22HSVIzxpBXM+lH0r/lVeGX/o9CuZs6uuru56oiLzWo+NN/sOerM2HEI3
EUxOP6CjdQ60B1fReX6dZw9ae2DN14D9pbFrV++ij5j1CiadYXzs03KYe+QZ6Z0x3I1pFXXTTi9U
rO5bJwza7/9nlHyHsvQ+H1osZZJn9SFjC568xkHheZtLBCq8dUIZt0K58SN3c5sHDTD0prTwcgcV
bHNCU3cm5n/AoP7+2hvo3F7RpGUyhVam1EbsKCb/dgRpBGvrOGvMNhzIHLFOrxVLtenxtq+DC1k3
PNAin/pFy3rQGkwtbh8E1BRaHIAvuEC3J9svdH/eKzZX6xVKPstq6PI6Y7XaxqxoKfq/aGs8fQAC
QhOuiaMFM/nS/l0EAS2Pl9Z4iBhjgrJ/6qmeiTYjERhXwMAYIOTKxaM0m50sEx1NnCAN+5rv06CO
LU31pLYNAytAoQTJDGv9+dH73ZJqNXiVS1zbLXbd8eoLrceDsCZFGr25JhB5/x+M5G9NJpzCh9RW
AgaKm6UWV3ThCg/btOT1lJLlDf15Nvzcw8TWAEoNrXH3FmlDK3cU3qWAkSsuZGi6ZWFgR9DEtEf7
ymVhaiH4fXbnPUwFIx1EeZnhKIZQQ1KAsJeCSMjjqIYqqfc21+X1o8ltxK6WD6PfId9cpiuuPxHz
y3kz/mXUfHMe/D5QcYU+9S+/M0XVg1028WYj7oNlP7KVJrx+YMIE7SwqfZ0RmiS7ICbfl+g46sc5
9M37ldkClfSoqH6a1gdqS0ho/nfKY3Od/lHM1RbSlX6NV14npnMZ5w2Ps1x1Fm6v4SuMdDzpjC5t
ptlI0Hr/KoMuuBGIxKk+5pG/YXwpGKUjtGimMsDYUQEtN43sHJQzmcsUW3j9a8+spEyZL+qGNn2D
lRw68IP19iWG5q9FFUSjuxONfeWWqaJMv3lm/F4mqCmcLlMVDGCCLlBkmlxonjHDumLGkmDxQKKv
6ZG1ZAoTN2s0r44BEmsJ0RhZWjHcTNbJtPVhaRVI1R9EpB2qnboVfXv3/W/lQJV8CkfcKpv1CnCE
iiQowARkBIfzG3DTB911xhkMJ54tN/wKV8P7L4dzGLX/dz4En1mOccVKqEYH1y0jeweIB3wPUmZI
+2SSBlrODmdFhnjVXczufuxfRty9mOpGcB7mzXNCndrpWNp6kditH9fBlTk+9rXzYBcqJoUNIMwk
rP0BK/sIRIBPl2ahDlnSKoe7dT9Evlsa0J99dXNF0rfhAEcoWKNTFBepf2X72pLM6bBjtI5Ne9md
d4CNbQspSRuyWDh8IekkQZDWhUoVZO4gz2274Zh3Ecakdl0l9jbvrgRNn52WfP4jTHlqlRHDLnSb
oPNh/OHxK6ieh316N/bRTJxYfOAejMQFemnrGL/j2NKm1UphpVYKeWbPykGM9aUhdjjgFTVXvDNt
bCWQL4GCCfc1ECLLYxXQgNBMCHYuaGJeDuiHuQTdPBqVbMWCqWDWnx9lZProDhnyzgUawJd4K0yc
wrsQuqZA2YitJ8ZIR2BljnNduvhoFX0JyggSBHHv33JrV5n++xOzEyhpK1lpJcqC5AV0Mn90A7vx
lyddZ4qXs839+ro4snJkUTRuir7iItHT8uso6i9du8RpRm/zWSltt/UgcmyRnNTwrpyCpraWxAYV
p5s2T6SBaBmEfvKF3JIc7j75RthhOhf6Zoqr/GbIODJU2s94ply60oAXooPqa6k/jf50d373bjug
7YL82fMCaM+dOqAzsYnoHQ762igweNPEBjV2lafi3ts25DeMKW3bsstSQWoYglh0x5v8sBQqDQIV
hHS+WmMp6lGAZVcYBijY7d0wf6DfBq4AhnIID0L/Qb7Xsh4zQm3NqoR2uA5Aw8fr8t0gVPTEm2vi
GOvtGSEOp9Lpmiw4WW1SYbsKLYhcL0A2ZN8J933MmP8+uOFJ1sZweRAEcDIJRkdvgjdxBG6QIccg
RtnrVrdznQ90pkAYC+1Djh9AB1hmxpw5S0e7KfTEIVXsCgOipHNoKTW+Nj/aEYwUeFInyH1q5kiv
wJJoCP7AuyEeJpUo/GboOYKR9gu3ir7qHMDY7CkD76D7WHhXc/n8gV2JbgGIFuAlCs8Cpx5g5VpX
86KtkploIrIIzcMRmX9Y9tUHuj0DsK6BFgdtA/hHgnKW3sOdsK6SirdxXUKdGsSDiOAfOILA72lB
hwv0PpAoOLWowHOXCeLJ9LLML5HKgdIuyvudR7/39Mv5b7f+wVJyCqUveJuJFxs0LkoVnIExQT1u
zElVfZt8SH29GPRWcx4Ju6Aqwc51tV+xfhGlvzJ9yi3gTQ35Oqfx7EQDyURbXPL6okBnsd9l8bJg
dOfbDNWO8+adOuBbSOlIsEqtn/IBDL0QzwjZbFwWc/FpmvOdTvFUeR7rNG94iyUt2iKgu2Ry2kId
dPzkaSCFTPV7q9IOqR78ren2qMA7DeH/4SHlwtUClBdgNJNOidpjYmI1GFrtytgFBb0e5/eRE7yF
kE6JrqzSKc1KkIinPH/siKvt69Q0HqAQaCieXU8d8RcUVA4sbKuViHL9uke5XYu8zh/m3EG33MNS
fxHlI5meKxC0GiCd81XK4etayK5ooNbv4NPhQfnfYuMRWkGbefI61iaTgV7Qnhy6yoT83PtmxH8Z
9QojCz8NAxvMKgBM53+h5vcmuw/o9/Net+XhR5aYUkTKzBoEAtnQQ2yX3DLN+iul/NrL5ittgHL2
eazNNToyRwrnNm5M0BWDOa3+GSwqYYkJ1mq4Ktl46abf50pB17a1oY5MkzkhGcl8t501OynTW925
84wuqs0cWhsMhMCqOTKFR1hSIISwjh1kZdcmNXvy+n9m9jiIn+c/35Y9Np74oZSFEWqo+py6+Jjp
TTCn2ZCQwYwqnl5qKBr2HhiSUi0ZM+v+PNyWRbjcmgb+hWKo7BkBNawuy8shYcggBzTYe6N2CGr+
5TzMVhg6hpGcgueUilR4XdJO5Y4t7LruvMsPQKxn1Kq1BAUFKfeay8DjhYvIShvImSEt10LTmFWp
l0Qo8t9uXR8/cVlGldOVqVhAD6kXvcUdZCteqGtOCNZOqyz2AwEZob1ckIJFRnk7deOu8/85b+Km
bxxhSweVD9ewTB283u3YBKFT9bHvVw8VL6toKBo/1rOOKC6f0l3trb2rAx0FQbsMOhAa904SsGIn
shptyeLCs5dwwXB1HXwn7lMjwDuhpIlRGbvGtCPg3Mco9WQUXTI64hu6Ff0d+AoupmK5wBtGSHA0
K0xVAa4/PwI0QQ1FR9L3iWlCTpuIC+jihTaaOSIzaMdIVKOtcNmtsHzEai7fSqyFOcwXOJxLaGhZ
fQgGmrDPLxZP1TGyFZOPgaS4BZp29Do4WQvZNVAgfUVXaQ7Ro1KfIFRxp6lkCCSWq/985hhOimG2
wfsRneBtIpj9T4lqvG0yvAFTN6ysAHfVIrJbcO5M9F4LmlhUcxFmXnM4v1m2Pi7EvRDU8HwL0UMp
5ARlwBHYWAcxBBbNeYHH4Z82f84XFR/b+ovkNOEISK4fWA13WmqvQP53xm/8/GerXWbzNzf9YrNE
Gx7P27UZSh13TZFdHS1H0lpW+J+62YwdpHehQjjMh9lRNWxuHgqoMyOQWutAh7z1IAnjGDWk6+r0
rhN3uvFPmb2ct0IFIW02w6wK2+1MJ1kKEYqRQyD0saSK3EAFIqU9WjFZpVG3XWJWKxHleIPrEvgS
VLZsrsjR55I8rfedmnqL1iduFtT3Bihpv2NC8n0F7V+B+BVFPt/o4rBymYcuySwClWodNdq7alZ1
umxFirXF4NfSyxnO2IHApU31HkKdYgy9qWuiXmNNYvgNu6fQLtF44V+4TZspXocVH9GSYoYWDDYU
CKw+MVpz13j1XY509Y98TuYkHas2mHP0BCSN+F7QNnLpt3JStIVuRp2j77eaeXSILJbVDOMIM1a+
O8i4srAoFhpDJSX0MxV7ggpMOpuh7ziXoIOAbMmYxePg3IAeAgqh9HOtj4qtpFoeKSQsrgYxX9Z3
Se9lYT0VILD39+eXRwUhhYQ6CHLCRizP5Dw5Xn9Ne19REFV9Lyke1L1rQl7Z6cG4VO7IBNkknbyM
afrNy95H6v52t0oxodWqtPOzpce9uxrDufHdO3iDSq9MsVtl0gnqislnE+8SggaB6hoK5dS+gfhj
0YHscArPr48KTDp48gaDpKkzQo/HvaQuf2x8bS1kd1M8Tk0VjYNxOUydimJX4RVydQpp7eAIDWvG
Czta3OaO1M3FBwxbxVM9yJLpaAg93bOjoAPBPARux6a27+winKeIB39bxAjtQMRc5ehbx5KDtico
qaIFBZKNp3hNwaHta8PRGeYhhkl7acbn2ZoVzr714Y5RJGc3uOcPJPAQiYTZg/w4u+Wmq4ioWxvq
GEPycldrUwjTudhQvLjUyz6PUUO91BvndvHN93Ur/reljsBk1oHazCpN9PAETTMuF1KHtWOOO+LX
Ia+UjT3bljlgVETlN/Dks0LzvQ7dz4jjmZ5FtXfnzDyBvJpPVA1kKqB1GY8ODGiRpKVfIJ2b8m+B
f2l1bghVvNAJVNt39So5TQWTz2+LpMPCFUVj6enSJbT93BWPVAxQzcAdFU+e8fn9tO3fr0iryUcm
QWKCD1ML/7a8L6n14AzfaaGosW079yuEtIVYr1d6C2HGhLmQK8djk3Cyh49YEaAZQ7dMX5ep7HQP
3eEFx/dieZNU1l3Ou+s+//s8yLpB3i7KK4i0gfgEHcuB1C46WG6dUg95zuLAJjuGcW1n2WWoi2pM
1ZC+vT6/QeXuS9GCL49XAA26m8rE9ln2S/0+9pNfuxXjhNCtXGv98tGET0oWkePzudyFhuYgHk0h
nhZ/vNNFu+8d7SPLBQIhsKCi79yT381KKMNYbol9ZOd4Jcjru9HVboY8/Xx+wbYcD8RyeEjH0xx0
LKVDsO/tKa2RySXTMEdWI3ZZqyu2z1ZEOIaQto+Tpp7LR5MlNb3izm1qZzvw8aGopcBRmSLtoWGo
rCnrGp40fTZX0Fg02u4CRUdl+/emQRiKATUhtCh0ubNUMNMY0wlUMahvmOFis6u+6UlYYkxz5IWi
kWErzGEK5zeY9PUylqZ+jpJzQof2Ku1+liRZVcrB57lj8+MHnAGcVaYNJ1/7Wk4DnZEXU0k6y05G
yMVqtL/Nla+a298O1CQrzwreVORT3OcaaJYAgTYQSDoeTDD/g+4rJaqLnwpIikRN0U+CdxBbpuND
DkrmkocuDdHidP6TbcWelRf0lz3yIU6DVpuxUaGDrLeX3lJ8Em0XkyFXPGtvxVUXyRy8DY+1oMo7
XZk06N1RqwAz2wIdj96TXy6XjbAPTtFhogJCplPK7/mo4uTaNM/FXJaJEVEwoEq32LrJZpM6Y5v4
7hjPg48aBP5bBopUfHPrHsFIGWsAxjzOoTeRcGjUpDY/LL1qoTb30RGE9AXbPIBAaoqiKMQJQ+bR
A/jUIz67ZsinKa7dQhG/VSatX/YoaShLHUOC1tJCxZ6Hdkr3VqGSsVMtjhQaWnRIQEfDYSBTbS4m
usRNbu4rTPGed3HVl5PiKhKtuSv81AYR05es/zr4ZVS4zz2YxkmhOI1UUFJ0QJaVNsHCW3RZjjSm
aFAsvBJC86OPJtXAg1qvilF4e5nwLAgdZ3Q3yP06k90NJnq32iSf6xDyOJC6UD3TbEJ4lmnq4JEG
oYy0h6ZOpxBZS1liD+4hT5uHSTiK14zNYHcEIe2feu49jZZQsM2GNszFi2F+8umLBT6Z866gMmX9
+ZFT56Yolpnga9WVGy5eezHg+nweYtOpj0yR9s00jY3HKaRr7eAZQ+vfhAM17UXVAbJtCFhuMUiN
FhC56tVqLaPauuwVe3aDLJkLW/FwtuXKHpoUwN7rg9BDnuBnObTrMNyCTL5hD3bnH+ol+z7kWVwO
7mVuv6+17b/09BhO2qQzz8hoLvAAnz6MOrkRrlBcUbZ87BhB2pvukuVgmEc5ySYYxSjMCHunDqvK
j4fR+fF+JzjGkg7vKrPKxcyAlZniyeqXR2vIY9Axxx+BQYskDlU0HL2pC+Te5M0ayt/onLrI+Drx
Jq4EUZHybbk0EngT/fb/0kVIX85vLFxT5wIy1kuxQywbYjGLWx30nYrtuelzR0DyZzM1nU4jcRKI
cjYl2HqLH13/HZODrTPuz3+6DW8A94WJyXB8dtDWSKlibqcgd9bMPqmK63aILSTZBrty8cR0HmfD
JNcw3VW/EA9altxk3RkQRrZ7NkCpJ3gatflrDnqXGHP5oe8MnyuuqRqMVIBS/FnGQbOgTOUmIyvx
xP0PQlBb3Vv5s4EK43nbNvwCtkHHcv2AHvrQTqOpblFOfasUoJys7nsxhbZTlCGn/Pk8zkawO8GR
/G/sWmZBC2hICp/8IJQRKPeOF+cxtmwx0XcBTgRMSPgyCenoDUM+FB4uX0t15aKgnZvGIyrtu/Mw
W6tzDCOtTuVkU97W6ZiI+atmX3b5I3OeORjGbPPyPJLKoHUDHB11RMdQJ0ZJODQ7XgjKUgUaE/A+
/GcgkgdUc5f5M8jREj2rLyf6OFvdo6vZijCn+mjS+hsuWrsFSfsEp3Uf6W46R7zIcGFtGv+bR23n
utfcQJE1rr9UegkCS+urQ0ixqPRJCmaJEbeVyYtYjR66Pvvp4UXfsIYrL9efUOhRlNy2lwyEBGBd
Rs1Ypl42FtcGsTxGpzSbHQIC7caM3uGFVZFsqWCkz9kZA7oqcElJFu2bmf/F8y968fgRv3i1RPp4
0xSMnYnDNjEJbpNsQivF1O+7JqMfcsDfQG86NlKhzaQI8BacfrWHl6l8KMen87ZsO8IrhHRS0J6R
walhC0jAonS6IVoemu1lOj2N1lOQK7KUbV9/RTNPt21JTL8q19o15lnw0tnurXy5KexyH5gk4t3H
wt4rnJR444Wj7HiOsJcXX01ShLT5meIp6PwXVDicHFuboWVFuqQc7BDTTTpWINj0nge2KMLE1pFu
6q+2rH/GUcQzDPAAgjtWJEbZJUNp7foJj6lLS+LC696f5SM6vGJJ0RVzGG1nTxOwBNs51AibXPtE
u1KxVTe9AfOHtvFvbUoe7K2HrKM9OjWTKvvC3CIsNBqSIYt7SLuSv8+vkgJLfl+3FxSu69nnaHT8
Uo9f2pFHg/+pI89u2SocYnNLvZolX1oxDTDxKkds7S3vkM3Qiy2HF7J4B33od/YsblgfvP86A+nT
319SfmNfAivVO18XiR80d267XDkuOxh2PYa8SK+gybs//zU3ff4IT4oabrCUQdGvX3P5BCmckJeQ
FVbVYlUgUrDAZabw3Sofkqkxd16pXdvEiSjUhM7bsrmxIL8NwhAwKgXyFE3qgZ5mMjWe6F0V+uNN
j7Y4MOYU1sN5nE23wDUDebKHyQZZhtsPBG6jYz0kdVeG2v+RdmVLcuJK9IuIQAIEvEKt9Obutt22
Xwhvg9hXsX39Pdh33FUqohTteZob0TeclSKVkjJPnhPv6hRawvb7LvonY7hXGofr5taulfTE3PL3
k3wRt6NVzVPdB3TW491s6eUunkxVm2/1G1HgQAmgoLopN7P1xNHQqScIvJCJu7YUYNG322Qba7RS
fCeVKckhMuPzTyArDKaMjhjZYx5PK9fPuK4oc6kMLX8/WblJ4I0xFNhMw5gHLoQ1NNf9SphKLVZl
ZonLEzOZW3QTiGrwYu9z8JY2QFghBSqVuVcTH1C8ANa54EmSn4ICrOYp7So7IN1jKz4nxAa18H6s
PoDXRnFErYbciSlpwxoGH+e+xmuQui+aiL36r5bsxIB0nk8QujDSmHcBhjjr7kFzX4T9Nx//xIQU
ZX2Z56B/RYErHqk/lwQv9a+o2Chief2juCh4A1FpgRjk/NuzpKl0Z8ABa03hS+HOe1RPJ4ce58lC
8hmp4nhYg1UzEN/8sSfl67wZWUwTbQjQacRkUzY9Elz4N7NZNPswiqMNJkIyoKrFrT44xqEZyr8A
R579Aik2BjLbkPepgN3QqiDUrA20Iz7lY/T1etZbS7IQ80YZFw1TVHSlvVvkouizaLnO1gluLg9m
/xncExPqrgNWtgw/Xze3todPzUl7OM6moucmXogJuvZmLvzM0N4XbvwX9zEL2RXS5njCO4b04Ii1
qM3Qg5sAJYyONhQIzTrcT+Bcue7N8mvlR+GJGbmJPnY9pH4aQF6SqfDB2uZZ+eTF0UfWf7xuaG3Z
LAzhLq1zE1pm0iab+lRrIFQJlJXhHtK4D8RM94ZT7K+bWfXnxIwcDIKKuW7jCenC2MYg/inBbORF
Q/vQ9IXCJZWt5e8n2RysFPE85ylscdfXSO1XQwUqq3KvW42KVmMtyDG+7IKRDoOfhkzY0CQiHStA
foMoMjrf7WvgUtgB94tt1vM7qCPclOWsWMu13H5qU9q/NHYjo3IQgqY13wOrEAyAwlz/XKtRgYsE
ptgxUoOb2PkSJlPvGFFST0E+tDd2VrgH8Cje1RDN3f03Q9Ixktpt1Nl20QWV/c0JuUfjD6FQFY9W
A+LEGynGWVgVoslRJK9FuNFpGGjj9FBxNFC5/v1v/MFYO0iPddzCpNNkjqPIrspeBLXWg8f9p2Dh
vhszRXZYO7MsiBzitMIokkmlJDTnkZ7HMxrcdgX2icE5TEmyF5Nueh3TN8x5o7DVr6YJOMj+GLyA
oEezlk8QVA4mku1zMn8p5nATz7Yq7ta/1Ksd+XBsWVcZNR0Co8V7adhaULaym+9lpnoYKlZQBp0T
vaAzxvgHiFbcI8vWfe6Hc+ej7wh+j7/ZTMYyto/pPtSwpRi3hjDNBqcEwD1NfItkvmY2xzC3/+IJ
j0m+P2akKDcrt3YSy0AdMTJyPy+bnVbRD6zLAmiKPjdGobieraah5SDEK2oh4l+W+CTNOnED7GyI
IIwnl+/TyCT7zsYWvr6hVj/UiZUlAZ9YGXu97shEBhzpP/P8ndnddVClcw6i/3nd0Gomhx40+HDA
iQMFz3NDk2lnNIpwEPJi+lQXbMPFcHC5wL3WuhkiHFQNVdWrVsN9kR/CmBJmlUzpk1ml1UBeYsQV
qX/W6T7laNy7X6dY1apR2ZFOX7PXs64kyRRE+rRLnRrNyG5L8+qAYRBFalKZWv5+8r1yNzSraTIH
8CFbXgQazsQK6vpxclUF2fXAeF07KfzsvioxeSkE5qxe+vGFWe9QNNgyza9V0+DrkfFqSYqM0AKl
Q6OjgxfmN5nFPNLs6/5RNJ+M6qc5/Lgehqtu4cqMbiHTmSuzVaDvXetVizB0ZkRftSW6gQmpfSIe
cic+XLe1+q1ObEnHiF2Ucw6dejRVBvYUZniNTqhj1lG9m8t6f93W6o3iX1vL0XgeFwU4QU3uAgQB
dYjbanaf44Y9Rnb4N0kQBSQAzYCyBy38uZkhyetC2Ai/3gav/cYYPob8PjE/O0ylnbwszsUN/cSS
dFRFZmXQHlhqnPTpXSVAcWs7X6MyeQqj/r6FRBUQozvwRCm+2fo6vjoo3czmWYekBhhhg67q/kmq
GTAmekfTWoHWWw+NVzPSmQVRkq6G2ihmCKzBT5vbsfxexrmv1aptrPJHSoGASKDrX8048XPrns3T
geK/mt0rlm19W6HTDvgSSL/lM7hOaa0noMALQgwAMTYfecU3eWaAf9t8NopUNQWksie5FQqMu4vl
XRAmh8G4MUBKELlPYBOcaavIuOsr+Ora8veTjFtWmEvH/DnKJMCi5iN0D8ZsC7ow//oGXo+IVzNS
YrfCtrIiHZdoPARmikTbepzup1L1olpW5nJfvdpZVvbEHYeWGYdw2RQUNPVLQ9wyV8V7p1oxKaEn
ThbrAAsPYI7oap+Lufec1vhicIhu/LdFkzIsBcnClJvZEACqdxOHjpei/T65LiyP/82U3HewtHqM
oqYbgsixP7ciejfoOfQBjHYz27qqH6AIBldKfmwgRTzGDi5LonUPA3O7DQdyZxNprD7gdxBFWl/7
Yuiq6Msb28ZIgRR83OY2HW1LADTBbkv9i5joO0I+Xf9YKiNS5IU6S+q5HQcQPtqfHKvcGczIAKnr
d2+x85srjOGEAvMGaD+ZvHg6RHEKktk8MLR+WzpGsgsj/XPVFCpeg/OtdGlISuIhnva8LOo00Lom
OYblWPpcc1VwN4kY4/9mXBPPUOD3UDGQgmEEyUwUhjw8Om2yRyE1TCAarnNUxSqvnJttGN2k7Y2w
w01Xq17Cv7oar+kCxpmNkWWHGZiLx39kiYXOmcxmTPHqgbzZfoy1ncb6Jy219zbjn1sw0NAK2ilu
GN9moCnOxvi7E9fHKSKqO/bFYks/REoqrj0NJavRqhB54w9utquIKtNL9Aq/nAWQDK0dHTQ7DqBe
57kxjsfO6SZhPlXNoTpWu2ST+tpPa/LtPd1Ue2d7PVBXXDozJ7mkh6NuzzXaPBaZvMyKD6PbvLtu
4nzPXXgkwypKAanANIVQxWyw7eCGe/DGe/Ug3rrlmA1UMagGKVgNwNInLVxWkSRuHKodW15DoD07
AFDkz8r5qvNT/7c3p2aWBT05u8oa9Cwz0h+0Sut92E6eOZRPBQv9Khk3jaMSvVlbPAp6YpSAFq5d
Ge5QlazoopLzYJ7JJiHdJu+zbWG+mYb01+K9mll+xolXVjSBRpq32nHQi40+Ol5H2q3ouOIAU3kj
pd82ByDFYog2c4oPk5Pj3mRuu3Dcvz3iQCAGES+88RfU8bk3rpi52RWNdozL9KM1AoPCnPp+oFxR
Hll159WO/LaHPljfZw2avkPVfJno9Cz0zid69/U/uSPz0EPXJRoSFNSPesz3tpbdg/TdCzGe9hdm
MFwFgCk2EqCY56tGAH4r9dnUjqGlvyuJvRNMf1+hd3TdzFrGMVA1hWQUyEd02Ruba2OWCS0CrTO9
S4zyPi8ahSfn77bfe/TUhORJaVPNTkf0Q3ORe2HY+oVu+ox/TKxPILYH1mDX8zfz2cObU5tSaGtJ
PJJcr7Rjl7W+E9MNphygfBEpXFOsnjyiGFLMH1UZYH2NmO7bXtw4jqYIt2V1pOP21BN5RCPXemaF
C+m62T7hjh6RfyhkPk3FdU/xjWQqSEzgVpnoqh40QgX448ZjqblbNup716381O4hLhTukk51W19f
Pxu9FTB6mxcIirzNCyRu9MDCyo28wtQ+0khX1DPXF/DVxvIbTpIpBRyJJkUfBV1Dv4bV2GzHiZqb
Kqk4mAatSLGSa1nIwPTgvy5JkWdDo6HnMbqiPZ89C8qVLbCFbsIO1/etwiuZkriqC1pbbOHiH19C
/sMFJqC4izoFbHU9LP44Q6X7LJSFu6ocG+tIwWE/QQ3DSX70PbRZk9HP8tCL9R+REkKmWEEqfTCi
oRWmg8QuKKqj7nReYfsgKPtvUSFrGJVGOtQlgZGIfC6GnTlbHqjV6PTt+mda9YWA1xLziRgrlTXW
utiiY9M7ApMpj1XxozUPswp3vmrCIBZzIYlHXVu6aYFSvu4zPY+C2M02ds624zztSN//xSkO8SZs
UkyKuPYv9ZSTbVSJhCxipu4Rbau70rU2jp3fFVq9u75gqxnh1YwccXUfO1FFWQQRRuNLkln2sRha
FZGlyogUYXQwrLQgpghYbnhhxbeayI7X/Vjdnyd+LF/tZLloRTQj7UR45CDdypy+3pe1M/mxCAev
gnbVdWvLu+DikDixtvyaE2tFRbU5HcBgSXvy0OrHKbQ2kz7vqmjwR2tTT+nbDUIpc+FEMxZ2FVmq
gXXQmQx1jDlkEJy25xsQFWIUpXTxCNyZKsTEkjIl786MSSkVcvTc1ic8dwltxdbuW33DwxhghklP
vSzJmRfjuq/w8FLfEhWDUxfltxjLwNFZEhG0piV810pvGQvfa+B9JqXZeiIej92AEBr1Le3GnyYf
D6mGeSaTfwTsIyi04acT9++vf+iLp/8yw8LAqg6Esmm4EGE9/9LN5JCYgzLz0ELwm4bPrDG2ZbeD
XHonTF/XMt9o3kXhV4g4bq6bliMallHHBXJlmQ50L+SRstHk3ATg/zBUXcy3EXUjC5ozBjgaBKgZ
oqx5MkAEoIJ+y0fQL7N4NkBDCgM8Fw5Pmt64uAjrh8LIN3n0qYjRxXCKLcaKPAqCLE37ycn0fN1X
Oaf+MuoCNYhqkelSGTdYzXh/9XU4HxzNzsAdhDPCNMsPRl05ijBbW1VTB7U8BcUggIrSCWvrXa5p
1JwO2uRCdGrYxU0f+Vpo31TQRP6PxqS8ZzSDxc0UxuxmeEm6CuQd9UMVW4+ZSBU3B5VfUv4LM/A0
MLOZD6DyBBjNScijo1XZIyp+EG3L8aa9/sXkHAHmaB2dcQYYyIIrlL/YqLfZyFt3PORZ/SDCCuMc
/VOmt8epbR+c4W2VS4su5ixQ/FAQZC/vdMm9qOVjYmFM4NDN4TOGsUCQ1N31+tvoff5vBpJ6KKNg
29OLWwqkxeyut8dDGYsHplkf0H71y5QoIJLLdz9NsIs34HKhxDJAvs1kBqZZd0ogX0r3KZ6FB3ni
2wEDk9e/z+U2PjchhR4l9dCxphsPosT4vMiqn3mfbtKp+wiFVm2DOf7eb8Kh8eKsf7lu+tes7IV7
Dt64Nk4qoM+lnIngtsZZG8dDnVrmB9QpzJuJD0HZWKASsUFdg3aYD0hF5WEubGPy6jkfw32TVj8b
PtwAc/NUhNn9PIBXsODv+ibfZGEVelMNZmCko6eiB4OHqU2Tr5M88Q2RFfuwfhvQaYkFByRMyLsE
bwsU5aVTsCwKNlVpPh7Gvj42VrQTxfjTHdqn66t1uXEdZFlimLbBoPMtR7aZpA7JcG84zD3fZPmd
jgryMiliU0X16UJJfHEIvUEcJpAFBvGTVMUeRMiqOQn7wxwNm9L9ZA8/QvCUem4Lrrvmm+ai7hWG
fhF3Xly0z1Er/AQV3jxW3Z4uY9OBuAPONcxZo6wnX9JnRxRlZFs9jhjulTbxsvJYV1+M5CXLD51e
ebxSNWEvCsuL8zhHgTiA2Bkev1ICwZiAlQ8Od5/abfbe2NT71I9dz/SITzfToRgUi32ZHs/NLV/9
5IKYtMUMMD+avKwCiZd7oKzxcu2LHe2y6dP1AFoxhUwFBh3MruMQlh8KTmjxyZ2wmk7V+Hr+HOXf
aPwtiVI/mhR568IU0j0QtC4DugHJS5cWMWF91iN4xN4tdL/qyLHAZbcxhueBxriJmlxxyCz/3lki
ObcnD3zMmCyvmnEUex0Xes+2k8i35sjYZKLVFR/sos2yoEAXqBfmr10guuUDTaca9k4Yi33zSWyd
gHi1b99Ht2JDfOeAzoPC3sURIJmTlhKLNsYEXPh7V/NN5yGdFGnl8uL6a6gOnGEOcDYA+klJOK2S
dBmtg4yJ1m0yXCPrcvQjsGeAGMubY8j69t+muNqHFiSFHVWvVn4gAf2P9P/Hugyn5HXRleHQAn+V
RbtUh8QgR5m43pj0n4q5XtyQ4xt3wWLQpWDYwIiDdaF4Prdo0ZFibPej+V1k6caqmZd3B9Y/ZoMq
mVyk7OVmsOQvAtYvGyWA883tNrMwLTdr93rGvSzaUL32SHrktmK7XSwi5B91ZuEeDmAlLuPGuZ2u
HLNI6MIK9Ljxagtc4+WNm+PF0cZ+nN02uarpvWoQJAQgV8BVC+j/c4OFo4u+ZaLDMCE4KGH/iybc
XdZZ3+IIvN+NFbDlCXj9y11s8sXLV6OyYlrPoDbEJ8yZzln5EKX5FmPbnye7UlyQLw4dyYx0ISIZ
YAqVMcMF3B4x/O419EMfQVi2xZGHQvkYfjTd6o3NPxdGl54c2gkgzQJ32/mCVhA0qHkWNaBbcLaD
Nu5B3rVPBn1/fQnXvtupGSlQRMkoAx7HCvriQc+2woIIGHe9IfQoLk+19um6uYvc9csrTBVaiyQF
1M3OvSIlbzOIdndBydzeTyPefbFdWj1ft3KxyyQr0i7TwYcwoyeDIR5D9wTztKJ4MMC+ELG3Ni9+
fyUbDxqQ5C6whXN/opgkeaXFkHWpqxuwmu0Gjb4z7fr9dYfWInAZQ/nXjBSBc5nTkMY9vtJo77PC
QEX3thQJhgr5k0Ef6/gzmlCKY0ZlU/pU2jyPgHcAbAlW/V1eJR9iUEgCGM49CG+BhrPczmOGM6BS
lXPWdjWeaRg4M5cihrymYwq6FjwvQN9VJJ4ohRdqX7Tox/UVXTWylA3QGl7YZ2QsZM5NGhv4cDO1
D1oVb8nUe6g1Kt5Sa/FuQsydgBwI9V659t/0QwgOfJjpTUDqDPcL6qWquYA1V9C2BzkU2veYb5VS
b0WHMk0nkDY1pdhYeX7fj2yfQ5ju7St2YkY+lyPNtHNeg4CsoGxLWAw9l/woKFckpLW9i+shyEQg
v+OgcHK+o6pJm7O5AeOVC0ilMKvDTLX33ah7Bos/vt0jqB8uYBHURnGHOzeVQql3TqxFkCN1DiDy
T5JhlxuKPL7qD3rqCGbMCwEEdG4EbAR5Pc6JGcQt9U394Do9Ot13c7m77syvkcGzGy+SHk7eP4ak
hQt70IFFo2UGHfnR9vHNyLaVPewToNirety68+wTnF+lnuycOfTqssQF5Bnu762o3V7/MetOI+BR
oACAXy6G9OasTUj/ZcABvmDgXitol/qTbh+dJvrnuq218MeT+19bckVEp6PGLRotdKO214H3uofg
VcdbxXdcOyhPzMjddzOtiilpkmrpQllATQ3DXa19ETz0LXoTGcfrTikW0JT29DyMFGljroIu07f4
WfvKrD6YdPJ4x79fN6VYPxllVDk8HfWOtUFKHPbkFKzZJY2hH3SWfb1uSeGU3IJPk1Gkrgunmuke
VUwGvQRab4nGFCfXikcmiOtxwcCWQzF6+ZQnL+g8jqwyF4iIHG+VlmNSGTM/5qyCMV83g2L/uRlo
nSYIvBjuaK7uRSgOe0y4G5oKRUpUGZJOfy0TA8oSqRlA8vghr3OPuOPHWai67ytnFbjlAGJBiREg
Ohn8o/eWLrSclEHXvocGzbuElO+vB4DCgkwtgSPXHh0MCAeQe/SKcX5fNOTDdROra/XqhMz01pol
yJv5QoGOZp4o9loZbmZVa2flanS6UnJFiE9V2aQCflituSuno6ZFHwxtvtPmHAhH18uHKqh5rniG
rGyfM6vL30/CesQzpDDm2MRA1EtrBiCM9A2655lqeENlRzpI7I7VfQ28d2BDIsotmy0gOu8sUHUm
jorVadUU0pexDJWhPiRFNiUdim/MgZAOnlWbsV6UP9GsBPg3+ZxnlClexSpzS/CcrGBmsoRFPRJD
idLa2D4nlvDK6oGrLhbLCklHMQSIX92SEpDLmigZSnypvL11wQlj5l5aHyMMVHLVE3h1S52Ykg4K
GoNBd8hgquXWTUycYzYpjqK1HeUQ1H6BFsAUvCGFg9ZzVNA7y0ARJgPVsdh0nfvcZumPt29c1Jss
3MUQuRfSEinLmtmwRyPA/JM3MOcwNh8NPr2JoQDrBID8qRUpAnrWGlywwQhaK/TxlTak1YIe8gLX
nVkLgBMz8rxklog+Jx0tg3BsYs/RxpsimT+zxvqc1+7T0HYqCU6FQbnekzfa7IyaZgSz8d0xdkLj
/ggMUDIctPLLdd9W4+H1Q8l7tk0GlpABvtXgrs958W2akm1FVOAslUfSl5pacFrSCVnIMAdfMBRV
a2df1PFujGMPF0zF9W7VKxOFK4zGgRtdhsoL5ozFMjQXWKnjNXa6LYvS0yKqCIy1DOQAZo3RdDxs
LVkzOmVTZNbEAVesRQqvT/pdSad7yKf+M/RvE3D+f6y/2pJnkKsY0qPL0HNQFZ+n8a4ybd9sHuc5
Ufi0vnR/fJKvW7GeElcUpoFaY7fpUORjIz2kjkrYe9UMGBtsVKQwECmPuSyAWNuJ9CIojFudPKfG
RuSKVLf6dV5NyIgmE0JyLG7nMmjtyhuyDHq5pten+yJXlNhVhszzg8hIS5tPXIe8jSZ6MMI6M5uG
jynN887wq7gT5T+8wLTr4/Wtu7qnwP+/0HG44OuU9lRZZRUau4UR0DjaacWdk9ovZcHtbYv2SJL3
f1FcBBQE1L4m+dXQlQ4ncNXGnLVzEcTkfW9CMu+G2+/59BAbG8NWzcatxserMbnjY5DGmZrJXFjF
wWwC9oLWynaplSgEpFbX8NWMXJflgDjpJa3agDtfSR35ZB72Ikn81Mq8nqmKcAqnDOmLMbdoJ1RJ
msBOYlxp+aa2u5sqjv/ixXTyoYwlXk8uRlU7tdHQ4/BtdLaNhe4DU+xjYO4/mlnW9sRM28bNwMPZ
CMC4vAEa7D4RBkaq6eF6mC+7R7p+oayzNBkX0WOoq5yb6Z3OaMHMbgQEY0+NO9+RVt9dN7HyXc5M
SDc8TtJiNMrYCEKib0K93zXT9NCm+T/XzSz/zIUnuHctdbdlMkc2Y+Vd7pa8DJzyY0/eceNDy27j
MKD5F2QJRTdFYUyOtXR2w2pqsjJgSYf9WeyGuHukqDKXnfOUWOaLIYimiIiV3QQF+T8OyoFXpLoV
Ok5TBin4xZtmW9TUM0mEltXBoYqdewETxOXvzJgUfnNGurkJUzCgkh/5Ap8ZQJlheCl70fhD2EMc
IvroNPnOslo/Gm8c9tDa+H8ZdFvMn65/2CUEr3xYQ/qwdmprOlvih0XZvWG3Hh7fzwZFQ7B66+iQ
7LWUhCONF0kc503Qu7XOPccQ9ke70o1jrw25YlushRDFECqqBwZ6qXKNuCqGYXTSGnfDHsz+Y+pn
0U2DtxZL9K3m3o+qh9baTj+1J5VgUO1rWj2mNGhJ/akJjW9l9DYFoF+3KEBNXl2SjurcHauRFawI
tOHZMG+L+qUrWq9Jvl8PiNWVw+UTnWEgJIDdPs9ZXUGgbyesOrAZhMByQ/N0Tl5CW+wLR/woRudF
z1WqXWubb7nw/mtzCdKTdNzwBEzhzCwC13gi1Wd047w0ejLt76PKu7V0CcTkMv4HUm1LbukUuHgL
jHIUgWU+pcUTrrylUFzg10IBVQSQxThAV1tECvO5Bva8dHE95LnYJBFU4kBbdP0bXW5a6HSBdsRG
lxuHi8xfNY3GULVskf2twn3b7fTa8QrAnhKq2EarhtDPAegKRRGM755/GF7kIM3TRbGoH+bVHrKp
kOre6PH76/5cfhVmgnzQAtUrIED4OudmRruB4ItrFcEMMQTuWq2XahHmK6o3XztxYUc3DzTuy0yC
PGAa8YxhHqEiQZq8jI7wEnRCKKi4jAeNZ4pD7DKmYQvXW5STgLGA3tS5T0bdubQhCcEh9pKa73I2
eXbqiXnT2ao+5WXEnZmSXwt6W7MUtwsSuBqEJIwuBRmN2ZeKoFv5SKcOySM2rNLaBq8hOBRhMrcE
YR9YbF2hEraSqDeXPHfujXQiNTOkKdGTJUHdQkSAipsIOQcFJWhCdx8iCjDMmPtJbd2Jlr+5KHNu
WvpmLDTpmIdwsWCH1vXj6V1Lt9dDfe1b4cUDbAow4vgfyyqfpDrMTbq9IRwdHM3gtx4w3WGreH8v
YWBYwVMb0q4NgQK3jBY2rOfsvbWr984muyGP+HK7dJfsqaIcvBYYp+ak20xRibqwua4HNrml9RPp
E6+rVVJNl+DHc6dsKSwyVF+0FC/8oK83bG9ugbN/39i70Sd+sYXcjQr9uJL68LgCog76ooBRM2kR
U6qNkKAeigAzWhZGxDPLc3ttbw22b0xKJhppDaFPiI453qfIE0iB4Go7D4u0BUzF7M0oyM12a7j5
MUsGn7yRuhvXoEWi0IGAPDwCflQ+3Gk+Ay/cjOFRb5uNxhkmIpCQokfNcI7X43zFoVNLcjOPZVaV
alZsHKne7dtSf2SF9Z6E1j/XzUhfSXZI7uSFwNTHbAY3W1r+iMuvSftNG/1clZNUVuj51xnzNIYO
dGYcU5EBdGU/VQyPEAbu7jJzP1/3SEoQvzxyITQCBgnAV1AlPreVWa1j19xtAtC8Jh5v7J+ahQLq
dSMrDi1AbRuoSuDbL6R66jya2tDBpBl4oV0MVnfZBgogXhSm2+uGVrwBh/JCEm86Fq4s0skOPlIH
Q02he7TaGlJh5B6v+7dH2pmJxdeTjJomFtFKq8fUXEG3cVlsWAuGuWh62/G3fJfl0rCAvVGgIKZk
po00Ug5WER6bqvfNkR/6OvI0perr2pc5MSOPbkd8SiDNjRH+HG9fps32U2uXPyI9yrlXJMb++ue5
3KUYDgDnPRRmFmpDWYez6YFRHEH5C+2Xdlf103eaoI9Yvk3JZkk7ixkIdWMNMZgiK9kYBbCyuQOx
QwKm+1AbD3GmHSeiQuxcBttiBtz6AMDBpV/P7pNIKFlnghgI6iV84BuS6T+seXjz7oQJvCltSAwT
zNJJUdDUqCFUduIeewqFMK3edkLFwXcZAecm3PN4Lq3cSqMCur9t6bz0Bfhy5ulh0MSj0b9Nsev/
3+Vfb8wLur+R1K2lFZV7xLVuo2Mut0/5vqsGRRK46hHMSIfbkOatyJ3aPSbxLbf3TB+8LtrVlqIf
tPr5T7yRMmffljVkwuFNrkNQuOn3han/jSe2gTMaOoh4skgHgW5Wsz0lKNw0wIShKZ0W06Y0btPy
jciR3zvmxNCycU9C2ZhH4PUIhIyoyNg/mWsliUfbxCn92JxCVYNmbeUwv4MHEaTOABCU3LL1DMGO
J8RxwKhYhgzdCra7nmlUJqSPk7KQ527B28AhaK3X/d4Oy7fd3n+tGV53aJ0h3eCOI20c2mepOeKJ
ecxKvhuoftDmaFNYKn6ntZx5YkZmzB9FYgxUI+6xxD+vdcMB2G9A5/XNXywYWFwwr4tBDhzS5xGQ
sJpqtZXim7BpM1KynTIVj8uqJ68mLCmZQU4obZq2xYbhqFJk5UaY+aYls+LklF7Cv7/LcpVGwWIZ
3pKAh6PZkihqW/toJknhJSD2apguwJVv+pnJnx1NKAyu+/VqUFq6iIJnMexxquVVi+taeQe0T4Kz
2lTcolbt4IGP8r7pAvgkbZuZhSKyM6sBi+47iz265LF542DU77U7MSGlzrHImtwxcd7MrXVIw+Qx
ioC9G+MczPXFkdiWApiyuk1P7C0un+SdhvRhpbEROkW4MHiRNQEjWhkv10N7fd3woAFTEZSKZSyy
HVlcw5S8+dTHiW/33szfW70C4rfuyKsNaeFKSxt4UTPn6OYYrGQZJDRixQ5dO9YcTDv+64YUZqNl
dxyCIO6Rlub0WWvGKfEgoObMnm412r438lbBE7Nq0WRAcKMuC20LaSfV2exqg7Cco+42x7owAPND
xd4WXzpC3v/FNzJ/jVuCNRxxeB4IHMNqTcSpezTr0hcu3w7GvIGep+JYWHLySfvhd3yjAYziInDj
FxNeFTHiNJw5PZpRdkfpZ2J9zcWwRXvYq9DQ0s3an+o31stkozJQt6toF9YOziLRNI5n1i6wHNOc
/k14QLdRhyAljlX5rkDCBhxSpjCfshJTT/QOBzpQ6h9Qo1OkIali/9udE0PLVjjZs1Zvdm1jNPYx
5OXskVHbQNv4XQTGynSOPvdQUOjKbH89PFYj8dXmr2rNic0ucpo4nmJchEr2HCXgesqbyavdBCNJ
2uG/2ZL8A6JDJJHbOce8Z0cWPTh28a7AAGDZ/tUlBTPMho36HCj6pexnVmSKJ9paIAH4yO32BrUS
RQV6NfW9WpCnPcRgimwe8LpHZf1W2NN+7GYPI6Ifry+Zyox0MoUABONuz51jrQGrVGo7kzSHWjMU
u3fJcBe799UbV1qvPBO1pYHm6ehO8SMnzxNNMg981HdgrNnpRqforCi8kuntyjwsOWrtDUpyD8J8
R0Bs/Dal0t8vIiBE/o0Amdid9taYMDHbx2mAuJ029RtN8Ps6ahUxve4KWBowMO+irSdVMy3BwR+P
TsVTmz4PfbbJyN0QW4rEsL5J/xgxpTMQ5UaQadcaphJtoW9oEWdeN9sHw0wfJ8dUeLTswotYcME2
jqsqRj0vqAbGSM/iFE+joqrvWtu5E7Hi7b26Zq8WZHhXm+oVZklz98gH8s0IybaI9J9TqyKPWV21
VzNyKdaNjRQZHWb0pL1pBPUmO7rJCaZXQT7xF9v0xJSU2QogJQ3ch/HKG7qnsLoxovhdB5aI61ZU
Dkm7FGBmDYPUA8oimbgXwtiiER6MLrmJlQo0S9jKQQAqDAtXlGW6Xi7Sx0lBRjxbm8Dsyn3lEn+w
GfNKFwlobI9dZ2+trDled28tLE5syuhCata8KoFOOfZ9gVdM5XVxdp9zFZZnJdeBmwCqI6j/oRdK
pdsegzLXNLVwbTL6u95yv+Z2ss+66qkbkmOeh6niEbPy1c7sSRmi6cA5XU6w10QQebXfZVXqERv0
5G8bDFxuD6d2ZKREnzFOyzEEsAsYJZ3MO5G//czD4oAjBtxYmG2Xu67QER2Adcf7j6TDN9LeQco6
8plG/qMZKdvZqUsSw8FhxNA6KZthAxwR6CHfXgfGep14I+2m2K6h7DAxhHgKUlpxW+hf++L5ekiv
5NIzG0tsnNyuonBkqY35p0Cj/QecHvvYJG9PPacm5MK8Lkgz4hWGp0QYpdAugZomK4nXJc3uui+r
++bPev2PtOtajltHol/EKiaQxCvDJEm2JAd5/MJyZAYzGL5+D7W7VxyINSjp+sUPU6VmA41Go8M5
VEzKInDTWtxEDZgUf2aTr3UfRv6LFQcqeyqLheP/WvJKknBC+UhoZfNEPyYTwN6MyG3rH5ETB2FD
XV0d3S4/ZoCKzxLt7Q52tZaIQC63ayatZmspVMy6RzLdWuqfOD+gqUEi5rpVvHr9lb3aarTDdT7o
Od+3FlFPzCn/Xt+uDW+61kV8m3dxHHaKDV3oeK/kuyRM3E7WVbJtEgBgMZZ/mPK6XK8xTQo2t6Z2
7En5oR6/0CkMFCt7GKNvKmDzriu0vWr/CLOFh+xsa5ERqyaCIPNvC7xqwDFJLqBtdZaUMMANFwCW
S3XSnjQzSfPmlJRfCeb7hs9suK3V+1SRMVFtb84/ksQ7SAcMStUbuXNMU+VAzMbHhQRGeBmWwObV
A7B+wIMQ00EwfKkQvJvKMNzgHMHU/gPWgOa5/I7FbAckA8nubGq0EiV4U8DeWqQLsTtO0/2ysIyu
4oCrzJJBiW3KoRh1wETFMlYoWEGVgFfAGgfn2Fn01KE3L9SqvU3eEXFraGRCfwWafiFMUAfhfpH0
OXeQG87uLKfdK5Gzsxg9EbV6e7UDogxzAaEyAWMneDsW2lOBfix07jMQlgzmrqWy4u2WHSyweAQs
yAboGwQ7qJpZK7JGAVtmf2BoAiuU6RboVPuqsj9dP6RbRwj1QROZoKWdTYzhBtYaI15EzclqHrvK
VdobI/trT6dERvK9eUnooL8Ae6G5cDIKO1Rzc6R5RNWjgS4zO2z8PGkOMbDYZlJ5iHWBjxkFhlX7
I5UhQYktLM8XFKD/MOyy4IYhrXZ5rtAXqPVRbNlHHg2PaA73B4fchpNxM5P6sdAfk0gNUh1oR3Xn
xvhpMjPZN2x5Q1Qv0WeH0Vpgn+iXn5BMRaPl+tSc6iQMomw8pEAyur6XW0cNeBmgJcUAE24pwTCt
UJnVpqzsI1XzM5AM/Fgp7zl6ua6L2XhqaCsxYi40I+1I0aKjH+1Gcxmd3MYy3L5nnmJVaKraO4YM
CXNTIgjmQAaDPnE0kV6uHUHnObpycG2VMwni5OwgeajXBMhTGdDeHtWsC66ruLGSaLhHiwQeHaD1
fIbHWoWB8zygq0pvrKPBlI9qpwUtL7/PjeTG3zh7F1IEtQA8oUzZbFlHIIt5+qQd0pCdbZP50VTd
SFPYIoLfcgiepwgIyvRodBIBBaqQUTT2tfqRfOr/Oqd2H/r6ffsrO+q7zmu8aEc/X1/FDS+2Fih2
IumhQRMMwaL8BDzMHqs4DPRzpxq7VsohKhMlBDbp1GbNbOb60WF/THT3V09NdTPGkjSYCIv2vISY
KEHNCZcMOioEP5IkfVXOs6Id+W4KDL/ct4OX35A9C6p9/EZOiWdhGNRCVwVMnqA589Lqu4E1Yd4p
BEaoA21Wj4d9NZXcbRIzlxRwNxVDHQ3Bmob+SGh2KcvQFvrpCmc6jhS1RAsHb+NPqqWOyYE5XDE+
dSC0bwOHoni07wAIaoJyMa7oDVCvzOFQ2YViS9zM1pbiVgJSILWXFRfWurRL7oxmSo5hD4hFRtCE
k3+1esfjpQz+dvNooOML1x8YPNB3uDjv1XnPSBxVRW1rOBoY1u2ObAci5PvyW3k7B8TLfOqXT288
GyDrWrAk4WEchHticKxOc9h1UVic2jm/qaLSLebkwY5HNy8m/7qoV25GECXYURLNqjp0fDzq7Del
+6kvUbhCqcw5KpohiSpf3XLL5QbHiQYddK6/AkjOSzQa5nSAWv2vvptTN1d1Wc/E69tcECLcc1RP
ywGD4gBa4GHvj2CpdiPT7B8SSz0BXm/057J5zJKs98ah/p5EBnqK6/h7XmZMsrSvbFT4EuEBoqRk
aAAJXWC68WQkvg3YtFq5wxy25GZ/HTxBkI2WRACvEnupDV4aKAWW9RQB2+doDlV2itNZ3QO8CnGU
lnyuQivZAZukcmlqDp/sJAEBq6HIerw2zGj9CWJ2NolJTFBqKk41u0kdTBSPYC+7NxKvAJT5dYvd
WtaVtlQ4jnofI9GcqcWpqW0/iT4bE/8zMctLIhmuypa92hRxNu55G+03wrpq06ykNC6KU8ZtL8yy
D5oj862bygCiXFvGeqgtKtMz3rQWq4qTabdnY6rdaVDue2D61IAJub5u29q8iBJcJsg9GQqPWnEa
xy5ZEs3kqBDZi+FVbLSYIu5AAgp3PFFEyCyQG8WUk2w4alb6XSeteqrM/sngiXa4rs32wr0IWn5f
OeUSkJwJMKiLBZz/Byn7fWTXX0LL8tjIJQa3LMxF9hw6oQgOaC50yyLFLJxjTes0C0BgxanT0Xsx
9V7G71r996CNaJF4qDrJGOKWZgsnGYB3DRNMIILVOUo0KqmKo9Q647lgplflbRkU+rgzAQogMYpN
3VbChGVkTmPrcQZhJYq4YdJ9rjLTVar5RiPzbTazm0SxDYnMLV+xVlDw0KqBuVGewxATvO9IElAA
FpEs6J2TPcim8ySyRDCKNEXraZvrxYkw/aBP6ZOtVV8TzTplSoUGa0V/vG6WW4dspRsRNm+ws8l2
Qlqc8rL7NpPypkhlcMJbR2wtQjjHYdVo+hgSuIzRPjVdCyrZzPRL3AySfZIYIhHsvu/0rIg6CDLy
4fMwndMp1cDTMFluk0U0uL5wW1rB5eg2HuCYAxOhWsOkQO2fNMUpKmavm+rbPMsBC0cc2ZDelkWs
BQnXB4YoO3vgAGKyO0yslPTnMCRBByJ5j7LuEMaOZAxnyyLW8gSLoAUa6awYjqpUWk9fOiyBWXh9
7TYDgLUM4RQDZF5P6wo6ZcbwoDo3TTabHu+SXVYkt8MYPqFEW3mkIQfCrfN14bKNE05zpY+GhQZS
eEdkCafQDFhIH6gC4PfrciTrKEYYfK7Qdl8sJ7lUA6O1PTA3Sxy9RBXxMmZ2xtLSRGRRW+1DGX8C
OOh+5rL+tOXYiNfJarPEVJdpcW4iGB2ONmN7AIa7swowhSI29p01e30ORgMbtDjKjOLP9SWUmL7Y
qEHNfNbNAUtoVA8AiNVq3e0B1xpnH1rZC0a2W4JVZFZTxzpzitNkDw/W7HiDo+yua3NdBHg1LiOA
jDdVkeR4JAEvOLCKNqCKzFdcNwhbJOc1S1YoVgwRYf8IdABgeHzVszdXlBFeoDiFABOPWYQYYnYi
BL6y0vDiRKs0MG0/JaAIV12WP11fr21lXuTol+tlmOHc1dbiYbVsZ9aTb4KxwYvj+I3gVhhKuFTI
uBTEQ2TYWwOCci1GT/mO9fjPyd0IRHq6LIDZuqTWq7dYySoO7MuizeMmwWlSw72WWQtiFzh3m+Gp
IFSygtvn558VFKFnUZI31HqAm1X10sV8ltnfKfmfnuO5I+n3lewVEe54m4M+qE5wfIB4BgxM82M8
F248x5ImA8niiTd8mFlMiwlu+DpVbsIq2ulz608x8DXibvpz3fy2j+s/iye+DOxuypCahqxM/87m
3MOIfnBdwqY2+kIesYAcg4np0hQUQCa1Dk3JY41xw9lviO6p+Q7wRZJrQiJHzP+ihR2v6xH2ncKo
7eFTOZ4YwMonGSXG5oq96CMWMI1ySDMQYxenote9vOfHonlzFnE5qjqGWK1nSh+xO4zrxkitahGR
DB8qk36y7W4HHlmJnW2a80qMaM4Kug3AWAIX1+eBakd3xVz6U00lYrYX7B9txDxIFYaVNWMM/eSY
n+vB3gG9QBJpSRQR58wcklSpyvF0wdCh4U8JO/VRy/Ytl5WUN10NEJAxBuKoaNtaPmTl1opywvRP
hBVrVIDdtLsCr1p7GL3QAJ2NrFN5e91ehAkHJykNG9S30EofdLDOl7pyq+V5JumS31w7ILhaSNli
Dl4sQCmz0pl63piPavgpiSpfR4ZjkLWDbZ7NlRDB0qrE4XpSwgRi/R4XgE+zI89+dooszbgtB8Qg
mAdG2kY0hCTS4hS5FHiz7sec+CaQPkwSTKmkeWpzZ5DeRk5FX4gzlt9XZlATViQmnmFIISY7x+G+
0ciylJvbgg5bkBMACQhTp5ciOvCugyNE4cfYqR9A6fw5ZPEBjzD/Hc55JUYMCvRW0ezU5kfVDj0l
SwOQOudeHE43Zo63yXVhGzrB/UMjc9kaTXRrZml2PRkNflSs6ICcbxCqCxuODDRi45BeiBGMbSYJ
+phIjQi0OZSWzxQSOFGQ5z6AsoJ/pZE4rNVyK9Jbu0PyTpkDrjZ7A7NhITLKbxeDEHRpCsTcFH0u
hazsjTuRaVgm0pEz0UAJXPf60Voq7r1Sy0ZMthL1JsrQFij3FqoPMZoysrQDzJRiPnZ+uC+CKEg7
N/3JvcE3AhDMvyM6WIsT448Crx07Jgk/kqa+UyvmF+DVGcfEy6UJ+WXfhRfeWpRYvsHMimb0s8qP
Jk+8uR0DM2ybnWYOQaMMQUKMOwyOyuaTt2x+tZwicminhw1PIs6PTlsEZt0jMjHuoiiTRKYbHglg
TOAaAcMajETEzgOtk2rVLOUY4Eo9IMLdEquXXBQSEYbg9HrSxnZuDDnmxdUzsubfI/rmrvjFyF+0
EAGUkqofmY1M8RGgsc1BJfOXiMWyXs6NOwJCEMcuaKRIvwkub2Cc2iFRslPBlFNVqG6RtoFF6t9m
n7xnyQw0z4DmAFx0IipKYkxo+ejS/JRE3YEzDVOVuSS42rSvlQghSGCTheOD+h0qB52fYkQLZTXq
TZzJYAY3t/9FkGjImKyukjAEV2uegkjBuAOiwOfrXk4iQWz4cdAHhDdqo4IKvfFpmu11ZvjXRUhW
yxFWS9VHDn4t2PDcxH5mgG6l9FHV+VdCxGbhSgd6dK5V6lEzYMTWuDeK+5L/+XdCBCtOgFWPkiXP
T12XPtIk8myNeMpAJOa1eVhedl3MvaWKYxhFHuPmwRyy7tGi87TyZp4iSWiwKQdnEnQuy5CPOP6H
huN8RvZXO7a2ukurjxQUaIUe6NN79AG4CtqSAMr/iviJozqkMTACn8Lid5TfzHggUiewZExWm3YG
ZDYU1nUUKcWe3WkaBiUxS5TB4j3jk1vkDyaRBKHbMhZ+GgJ2WdSlLiPEHA1r6M5FrOuYdTD25r7h
1a4a7d07DA182OhnwSDPK2Q2fcjg32xYgNUaru7MR1Xrb+c2/n1dzFbQhkcIekGXXTHEEMcwm1Fl
PU6mY1Reaz7k+Z+0y926ANCK5LW45WdQlActCuhGVLQhXy6ckiiWXnYNvDL7ysAzoZqye2zLmtcS
hAi0jbWOjRWQIeomI08JbWlQOFl2mJfm+r6TMqlLNBIRDuscQPITw3uEaaZno7MuV/O3lz/RyQAD
WEiXsGbCoqV12ThFhEVT4u91dBwwl1v0QfZGbMMlSbkWI6JBtzMgycMEdwDJex9Xm987hT+NVOJu
tqxtpY2ISgEweRYWdoRuFGtXDdqu4J8ShmRO6Wa29fY7BzVqB9xYKuY5XvFmU95pauP0+amnNMia
ym+t8B740P9SzOIuVm8ER+2nAaAl+alWB1+L1V9TZQUoq0oaqTdMG6SbaHNHFzV4ksUblM1WkTmT
0h/jMDxkRH9KCrAjKJkb9qGMNXjDwznoQrdByQNGzFdsmJNeJAaIrszHqVfcpjCPHdXcou0kjXQb
p2ctRuSeQe9wTKNWz0/N/HXSo7u2k3GwbS7aiyIijGGCFAsFD0wO+oBu17Xf7AlNQeMNVSW3m2TB
xHiTpahCDzmDHIv/rbr50A5qEKcyLHWJGCrcPJk2scHWYrxpOMDTlflXZXAgg+Zvv+DW+yIG6jpw
Em2WIOLskoCA8iWpgCj3+/q1s/EmvJAheGq7aMty7sulwX3wRuvRLCLfoL3vTJ90QLvM/efr8iS2
RoUAlEdRWaKhEbY2/lbKvHDxFpkk2YJr1oYLTnTVXT5SyofnSP220oM51lzTOWRWL5FzzQwWOUKF
jOoFyNQpwEKa6phXT1oeaPTP9eXaVgVN5OhORKer6G3atgAtbaH1R14PT10J5CAzvQVJy5eikaGZ
bu/MP6JEwj9lQIql0K3+iFG0ArPsvddl6d9/pY54cFR7iKcOgw2nrE0wtwFUWMKz1HWGdo8M4O66
sOsKYVLk8kKYsJxWW8IMGONlwNHm+XEm8zvKvThA/182kBZfSsk6lWdTbOCQ0l8Y9XwwmnfUrC8k
LHf56mJLE0KHzsLFZlc2PbACeX7fzpVcBmEqWy/haNZzTjJraJCJWiptfTLN+6SMq/07dgW5AMfG
Pxi0oE2imVGC+Mp8rBIW7sy4iT6EvMgkUjaP5j9SqOgCNG0cCPg4+2OYO5ELquW7aRz9ATWE9/iA
F0HivCoIpvQxMe3+2Eyzj/4Mv2n4DUBbJPHaph+wwLy9MMsufUiXNlCwylBCC68D3Va/p9EAbB36
MTL7fTydr+/P5sq9SBJBTWhel2pvdPnCvkPzO9xsbg84rPcIWd5tCGvwShQ85zDXkTYrZY9x4iGI
9fZIIm2n9fnxHWLA7P38dMMcleABon6cGUHn/clsJ3eOSj8F6gyvZT1imwdnJUa4Q+sh67KmQCqC
T3U4+I2lJOFeqcLpx3V1No1gJUc4oJ0yhlVfIoqqHSXzm4qG3hzOoT9xR0MFhoeSJ8+GKdBlYoSC
5w5JdyKkWKYqjSZjjlC4TuCgrYpr7jglymnSHNnY7YZqF6LEJQTbrEGMtD9GSf+Zl7VLVDZ5JiN+
guZgifVtCsMLG3xZmJN6RVFuVVnKNQxenkqt+kGt7sC08oPTjXs2tT+vb9nmEiKtg/4CFMrAg315
bo2MljOfwuxkzJ2Xhci1Wj+JI3v6bARxC6TF/6WIlX/wNEeNjQzSSTHmQ+jQQNN9UI25Tfg0k/CD
FUl8xIbBX8hbfl/dSEPdNUZaIOea9cCOB+nYlMjABmUqCUfXsOeUZZoOgyDgskIn+mMUTYML4p3b
pLG/K1n8OW2yw/Xd2tYLeL0GqnSYcxGEToVR0VY3s5Me8oeKTzd63MvSyJvGt7BL/VeGWISJCPon
KJ2yk0VuMO5Qq5gRMh60+s1og5qK4hVg48liGUAgvtwjvVEwbsl1CzgnMTDZGG9zihEps1ddnYbg
l3/H0q3ELWqvTMJ20Ic2LteGAzyXfZdpx8wpx+A9Qpb3ytL2jrvjUkjsFJ0VZaQ7llMSVKG6S6gu
uWg3Dyxe9f8TIW6PNqqZk0d2dppSYMpFw5+w7wKtbN9ersLuvIgR7vN8xIhCOYTdUee2OxddMNBo
d32xtjRBGw0m/ywbkHxiYTG2R9KGGUU8j9F8MwOZDZkeWi1/x5lB2Q2j5RhBwOSbcGZMNWymNMal
FCZPY/bQyUbxt84kRs0MFH+BeQ93fbnnhLeDnoYIFSaMEubmsNcMWWPg5kqtRAibgaIrErJzD1+T
FvtJUW+qbPBClUpiUpkmgvX2vYpKb4/HT9rYH9Um9+2hlIhYvlSo8GLA/5/FEns2h75Oq1zByISR
t+xY23ntoVk0u2Vx1NzkVtG5DmYz3550uRCqX+4QAKNmjFcjfcSHJ0Op/KEuPD68I5ZD3R8g2si+
Ikcq3qQNsHorG7xCx6Y3A5Tng1IZUbd4R+fZhRjBnPV8KNB6UiLGAvBwzNpP6jgckE3033E40f+u
AiAeDWhiT2A7ThWjHdIgXR95WckeuxTzO1Yr2ZpLe8BsrIP1QkEZHBHP/wna2ASAbgncw1khv81x
X+ItVNU3PL0hsWSc4LUkQHhBD0Q5KGCACffSCGZQ8ekoYJGzwp9sG2ll6qrak2n8NJF9ub52QofG
ohUiKTyDKDyCCfA4QStnGjOzRynlnDbjblL+6t0j4gW3b/meR5o7NYfe2rf6YVA+lpUp8dyXgclr
4YI/ShS9r1UgEmOeP/FKw/GMLnCKeh9WD4P6pJazZAu35C1jfoggwYuAea/LhbUjk6lqCnml3eyS
aY+GuKANPyfkseo/cuks7Ot9BDTZAjqBIw3gApE1uZvzPqnLST3rXHHT6Cbq+hudBNb4i2my9LZM
1qL6KmZg6kSdKtPUcwuwMgej/LazS/iAqeLfVS1J2z+TQr24xv/u21oxwUAThtGPClPFZ5V9hSy7
p645umY6LQQGp5TfVDP6fNJ4D55VMFwEjvkdW5oVD5p2E2Js1J70g5H/Kg3ZPb0YzKsPI2DvQKgG
yGuxpXLIo4EY46ieY3oXJ37bhR5jIK1+kpyay+vnfwuwkiMY7lKU1xnvsbMDRtP54A3t19rKg9mq
XLXsXb1/MEs9MOYTzRV3UjQXNbS+mPeS71heja/0tQBWCXoPFKHFljGtc/QoRofVOUG9pIxBz848
e87dVvXqeQQWxxjMxqFiH3qaeNbwyyGPki9YSnXXvkC4sIxyIZTtGvWs1Xcs/5zEX8zu41TXvm15
kXMGMKBnSMGYNrZZpzpIAICbj3yR+LZIM7i1mA762eZPI5AYhsZN0Ag+vN09XYgRdpnPvWl0M8QY
Te1aU9B3uyb5OBipm4R3lMpGdy5Dp2ejMhD6LSmpxROLAUfU21FroinvHDfd0YpBhWWaLslGSVS+
sXgXYoQda1mIphX0I2PWb/qrMO4akfmrQd0Syyq5mTeOyYUoIelhOGVn2qmpnQGusB/C5nOFd+51
A9zWZqFWQjUZ+EWCK2rqwiQhHm3nsf0WgTSx4y7hjzP9e13Mtib/iHmezlu513JQmmHMIKYZ9CDM
ydGyZSMH29v/IkK4nHBnpUVaYl9IVO6mUHmqM9WLivJNb4z/W9mLGGH7tSpbZuwgRu3BTRYRf8hk
/Tcbd5EB8wW+BXrAARmw/L5arHQEXa2D+PPcZN/reheFh5n9NTNPlw0DbC7ZAqKB1jtgnoruvgaq
6gwkePKo81s0Sfi18iNxkt31rZcJWSxwpY2m5wsYEvCCk/o+njK3DH8kugzgaCsOw5q9qCKsGci3
UTVuNe08t+UuGtOT1ulBS+vfWpP6cT+caFZ+yWP+EbDPAO6nwSSdYt08SqtPEEIIrpBUi+dJO9fA
i/eLnv6a9FD1zNB8NDKTSZZ120heFBYOrjXmbZ2jxfYcqp+BnIHqvGvmP6bpZphkDRqSHRRhiEAT
DVqnatTOeognSOWyHvhehfuvzETs0tKtJNeaftDOZvghjMAF/s3s3wYn/L+z+7JDIgxWPhlqNUdQ
JEG/UfahKo6zdqzKL9c1keyMmKqOqhCprRFSxsLwCAl4dA6132r8aM6P1yVtWhyQlBC6YJwLSenL
o0W62ghD3ixXkeVprLiLSQ/63tYn5iSbLd7UaiVr8fCrY5yB1YcVMdfORnWnZr5ZfhnV0q0MDKC3
b8r1/2+bVqIWe1yJIqUxmhkO89kstH052jdmnfocHU7XV2/TrFdiBMekl5lGUtbjdq0/0BCYPulx
bmSpz82LbyVE8EvORFA1Tzr48kjd2zM/VEos8QQyPQS/05hWObdWrZ2R+wDHErmdjQdF6Y7XV0tm
a4K/KXsMsEcabI3Ru7w8WgP3gDvQSJtPt+0MXE5AlgcWuwiOF/Ost4DprJ3pUGKs87eafggxI9uX
3Iv4/XWdNjcH7QwLUigy1GKioAh7YyATg6zKORhR/EhN2fjolggD7yl4Yg3oWOIblvdzCziFBCIK
zaWx/aGb2Je3awGiJiBdgvPaRjbi8rg0k61nZR9reLpqe1CHH7JJ5jiXzRVeKYBefBEhHJVuHBqM
P0Xaucq7b0gm+5OqHBXe+Amy0aNTHlNKgMKsSvzblmWvxQqHp6q5ZqFZDyc0zT8kNl5nxeehl6XZ
tix7LUU4P3PIpjJzFBX++iPrvFrpvKndZ6pkm5Y/c20NhQPUJgYnagpl4ioO9PpX3X2sWOPR/DBU
DyBXvm4UEqXEgHuOoriLJuwYuFndNO/3jlV8UKofbW5LNmnTwpGnBGSZbtvAmL80P1xLytBljnqO
tMovkAillgy4XCZi+X11IZj9rKl8oOqZZPpupmVQJX+vL9fm5qyUEM5Q0lszG1vYQKbULp6PUXqT
5n+KnLsgZU3B+ndd3OburMQtv68UKhiQgwtkZM/gcnGTqToAC86No+LISufndVGbZ2glSjhDrCpL
KxtgCEbteI6dBpQhu5XJLtMtt438LtUpaucgoBFeX+B1nzhVDPVcD72bW2i070GD9DCbwHP7dl2j
7cV7EaVfLh6Lszwlta6eafhdmXeM5H6veFT7dF3M9sK9iBHsemzSrNJqgsyMOR86+tO0xkDPW++6
FJkygmkXSsTjZoKUMst8hfMdM8JfoLyBVcheDNuicNUtuIILU/PlutE2H/Q6UZHinD6iNJI5X8f6
FwXtzXWNttftHzHiawHAy+No58ikYoLyy1wWHqYYf44A17suRqKN+F4oHWQuKPB6z6XuuIPjj4BE
TcOnvH9HMIoKzwJuBlswxZHsQZ8YQk+smrPkJke/RDBiyDipttZsLUS4gnrb4HNTwKTjWT8ocQEc
EPMOPIqSNds6pAt0NKqjOh4MogUQdJt0AOpE3jmlXkf3EX2MMWpM/nT94fruSCSJRtCaeQR2pVI9
F1buG+2BkZOefJkABjGXkizj1toBzsI0UfFB1UcM4lqHgQdyZuq50u8tvILHMPQ0VDSvK7R1BeGP
o28cQHco/S5fsfLYMYCGS9vO1XNvTr5a8T1N3lb6fX72oC0MLLzaEpG+qq7EoQn21woi0NDiNnEe
6IhEtHTaX9dkY2uA7k4pINifi1aCp+5ai/cT6aczz76UeL6l2pfQ4MFkHvVMVqDa2Bs4AhT14G6Q
mX2VyYrzwXQm4KIpDHMJv22QTfKHd6iDMTUA/KIWC5Kby41pMMKbpgmHiOT73O6n6FeXHsEU1FkS
O9tcN1QwUf6CKuhiuRSUAMGr5lUxnamJBPZ0dJoSEDC3dN6T/u06ofqyANvC0ICUL+hUFK3VKy0d
zjP9mFj3ef0J2OeuVdwVZSGx6w2tLkQJ98/IrCm1HYjqux9or6zMj2bz0eh/JJnM+bw+QUtfOsUE
CSp5QAoW1s9OtCGMs344p9G+a+9jmR94HcLh7+MBZKPNXXNe2dqY1Iw0bTGc4/ETMAtZHWhJDVbL
yDWrU1hLSqHi9WPDESzMAoBVxiv1VTsnT1Rz0Ca1O3fTjZX0nopYJNNRhJXUCsUTBDmGCuPGMDkk
vrq0gTM8jLSvqnNcmi43es/p4wCoDsfrp2hTDErZ6OldBj5FoIHW7tHQbSTV2RqZGytfiAZA5fbz
e4TQBYrbWJjoBR865pGuKwWEAJTCixsnAGHBgVO6e7sYlPSA/4gGAPsViAqQgBIlGaLqPNfq1zxR
f8VGeVcYw6frYkR7XnZmLUa4swGoTZVm0cbhps97+oQJKUl+YmtX0HyFaWEEH+ar/J4JNgLDVmiJ
OrEPah4URqUzN5tarEQsv6/uNSNaCBfwpDq3czgG6kDZHqVS7Y1R7vNaraQIO8+H1rTmDlLqmbkl
+VDOo9vUu1EWdmycSgwtvyzY8vtKm4nN1C6RyzvPvXZbtSCgdxS3Aw3iWLy1rPFfldD5oWHwDs3w
gjsDumdTWHNcnZUUyEaTErtgH/6rWFxy7QjAlegXX+wMQcH/BQnPnVBvGLF1mDNsxCuUxtV6HgWs
GX4yezyztLgHv+2e5sj/k2mWlAc3LRAzhqoOQCJQfyzXx2pBC4UNPcJs89GswE/RlDTdpXl8VwBF
TCJp0xBXkoTjpIKo1wLDCWy9TFovMnnklQqRvRpk+ghvoMZipJwarTxH+dPg1J41fVIMGUKMeKc+
7xjK6rge0HxkieV1LRk09LgZEEJaTyWla9DaRW4hCn/EtsQ8NhVayRIsvnIyVUtnKDSqjWupyr0C
sIlo6iTx/ObuYOoTOUwo9KrjjdslmAzKoTyznOzNqffjMgyu+9Ots6vjXsDYkkFwkwsHqs0cWocE
dt418W7gd1mn+GO7IzLolK3dWcsRzpOeV7raY+TrbDXRUbeegMLt6Xrrd30WaJGshC/TSgjleq0u
bdwU5Zlqf2r9mGPsmE97En198+KBunRh8dLRzQ0PeHlOG4zgMbvG/oyz4WfA0yj7b1l10mSRqRhk
wbTRwKsDrWGRAnybSzl12zpG1/blOSHfeu2uQBNHw36X6od0PE4y4IaNtYMwRHO4/mAXr1zsrA5R
X9W4NboU763CNcvvGAvfa0QWm26cIgw260ASNyjGwMT+5LqrdY5eC5DHpF9o2bmYcdfVH9e3aHEt
6/wvlg5vOgPN3MgiIG4UXI+GybzByWp2ntg9lOBj647s5KTfqeNbEzpIJA71uav+ikCxfbyOW4wY
sZad2XwPstbdZN7b7MO8zGD0XhT3rlYcHXprxTdmrHpNdpOo8cN1nZ/5A8VvMICdjjYGdLK8uj8Y
K5kap1NxphPAcJrqo5o9RWnmqlm1o/R37ByAUOtj3scLw8dkqFywTB3GqPRsEvtp7lvN6CeO7KW9
dafiEffyWcJlY2W0K5AKw2clqpuwwZuN1qUdCG8Glzq9Xxmqnzeqb4ND8PqKvLI0DC8tY1PIwSGy
QnPH5QEql8GpTuv6b315b0YHPf5SKY/XRbzqhbAFGYJ2M8PDMtUhw9zzW5A+BNEX5SvZW7viU+41
svm5Vy5Bx4CCCbI1xPWIU8QmEqYkeRvldveNj1agkcfYeSBNt++HGw3YR6NsoPqV+xbELU5jFZFY
Js2SsYY4gzleAe4gdNmCXNmdZ5cxWVPCKw9E0GBB8e5CugztMeIAYkZzCgDTudzbHXWt/F63QrfU
7nt2uL5lMjmCUhO3Ma5iW9lhmMb+FKXd9IAEZ+XGms6DZmzf1pu/zCCagDFEwzKcHsBgny1otYgG
M3mDkdRyX5cfsGux/gPvMqA6HAxL1pX3yjwWUaBJxJsfcjQRRkwdEoAK5mN+iKdPw1y5WZvvY/tc
dMekc4KJRJIw4tUBW+SB8glYMqDQwa1xaR95MmXmYEfV3mKJy8l3u/zdVV+ub9eWjIV3CMkZuHJV
BGJKCB0jbmXVvmK7TvlWkoMpu/temTnUWItYPmG1Q31ntKA5Sas97yZkFfYJcNH48ihnpZ9xmVfa
sr+1NMH+5pw2oZZBWtI9KvZ3tf7GsmPK5rc6v2elEKLAENAvLzI/2FYaK4WBdcujG8f4MM4fG+Pp
PVvzIkLQhBUdAOqT/5B2pc1x47r2F6lKohZSX7X0orYdx3ZsJ19USSajXdS+/fp35Hl30k3rNZ9z
p2qmUuOKIZAgAILAOdBkBsJP/HVW76yPgbT+c3gYUeEX1sEvUMJdbs3ShUoI3OFqP1qvYNDGM9ft
wJ6vq7G5IWcyhO0fm0Yr5gIrNZMnau9qu3OaZR8ZEky8bTFoHlpDIfqBBTHpDPjxcoIqKXnm4yet
swCFkjgEjCN/os9vQcK2kDwFtcNSgri0eWXqa9X80LUDiz/4VrO6NezHv+oIwXUAlQmrI6yabd+a
9QufXprh6boim+fyTIQQW82kR6uvkkCRCQlNfjDDUx5/6uvPowynZl37i9QJoRS3oJVYScUcFRPM
TAUWilIXPRyZ+ZgnT6NxY3yQ9e/NlCFjnZXTKN5QxIY4NcFLAUOg2Q96gjwIaJI9Lo+ndJTkgRur
hqsjAg7asmFmIlwlj0Juzwt4a8Gv5ZL8OPGXYSgcs92VhmT4591NFct2Lkow6bzoyDDaEBVW95H2
rOmSsp9MFcGSeZqhIEuTAjQhGXrZW6+uXxlaTUFjS5Vf141tywTOdRHs2eBzmvQLOkR0+xO1Ai17
HPuPlhiF5RLsGW8ZfZqvO0Ob287Y0+wQdpIdka2YcPEpzK7UQHGfH5I69LrwGGovYcx3VuYq9l/X
F0wiSsRem2c45syCKB7e0z7QO6CTFKck+25wGSXF9t7gdAAmjQFaUNib2TLbJk1ItTfRJBLy70xF
25Amm9CWSRG2R08BKKokarXXw0DnwWh/WmQ8CgJ15T9OAANWayID+EJDhNyaMVloqpigP6QZOaa0
dAeDOIpxmNjXpi+cXLH9Wo3dKPxi6xLT2JaN8XOLrKkaUYVVHOIEiM3AxTkMbe1VdTAmqdtVj8X0
iPZ6JwSwXTbrnj4cZnBSXbeVjdi3Nhn+K1pYWrUuprY1umrPskeW+a0ROnm3azF5dV3O/6EjgCvQ
ZrjWAwVHHs4aXr4URKXWD/fmjXboUndy8zug3e1b7kmkbVoMunD+I239+VniiBnlhNkqIm1exzvD
KnaT/reeZzdqQrzIULyyXFx9mJ8WDMdoyiEDxKeezmjeG7xs6WRfs5a3xCCGsvG/XyN4S1MF9m3V
5tW+j93BI27r9F+YF6O9+9jcFbvIwyz49QXYdAFnEgWLMsek0RoVEo3+i1H9vVTMB2+QSwqUymWt
Lm+Py9fUE2yoBm+aDRIuLPYxOhiY2PJtlzX+5DJnZT3NLfeD0IL/e1ot0H/jOgoeYhHkp25VtR84
4k+u/6XxQ21/BzDJ9SXcNCEM4ACRGQEbeH+XJtTWNCXzAqdD0scEM1sYUhx310Vs7tKZCCEmqKAy
65cpLg5J8Usz9zFeaouYOVbnkESGV/Su8LaGuP/IAoXkOoJ3diIw4jdw3qTFAfS7QeEPhylQ9uRg
Hq+rtLlqeKRlqIzCj4oBIbdr1qX2DFtQvg0dYHlvI0siYvUU78ztTISwMbgVWKFOwmpfNpWDKojb
Tz+vK7G1L6DTsDEMhjsBxqgv12rOWQ16N6vaZ9HnPk0dne5McEeaL3kieUDflAT/a/9zlRJLK2Ou
tGOxRPV+Ic8j+UQWXx9LcCAdDS5Zta2NAfDvv5IEH7T0KUCRZgOR2vgrBnyUYSTO0g8Sv7PpC4iG
Hljk0cCfECmQMbxC2qrO6r2ZDuCH0R20LvsZvVejv0Bh4qP3zpm72ulNy8XZdmb6qV1+XN+9TU3X
4iIKVqjxiT1x6mR2Bso6Fco6zxVeJTn/Osqyua2wCQv/Vwa5tBBt0BfUlCGjrX+20WOYcoRpcCxy
yXpuysEkMkDhDXMNZpdy0nQGIaoJOTl5rvNTHDd+ZiUOlSJmbS7amaD10J25B7vPSvD/IgMe52/p
8sCqz0b89Q/25UzE+glnInR94E0ywKEq6Zea3rDpsZDl8W8ouaJvIGcyBCvXtKwck4QXh9HNvlfH
1sk9dt9Ejv5tcoun0h8PY+Tkr/+dYkKwTQy7oFaiID3VbkwM6CvflErywLn6tGt6CT6vbZe5VQvY
wVjYbluaOwDhoEPlJcIE2mKNDlFklrdpECbAwvEUtCb3gkEAgTQy+wUSm+orKb833UMO2o3rC7dp
3QgTOrg8DZOIBIdkTNgMhvh6n5gVoI6P5njTL41Dc0mCLZMjWIWq97RNS/jzOry3tfv1ydsO7zBb
KtFnc5dAdbEmJZaKSYBLC0+imvI4Suo9xqmm9WVLwxB9NaIvBmgiqVPY1v7DC4jlw+AoKr1AFrGE
QNWTqAnDFIrFNvp+65e0/jFUJ7OU4apuLCDk4OVuRY1ecREuFVP0sYmA0YaNanMnDvfjFLlpflxS
yUZthPZzOWLDLOhwLSu1ED1o+xobR6uVVGAkeoihoeVhxqYJv7+uZicZP43lTR0/LIVsEHfj8Fzo
IRhCASSpLiogJ9O/5uRLlgPFu5MBXb5/2lyvqWi8WcmSLNSVhF3B049dkrat99oj/URf6S7xYy9x
DU+5HRMH2f4hldjb1v6cSRT3hyZZRVnW1eiO+jEsrtZLQsT6xYKbO9dI3B9cIrjWmdDI/KTv+v1w
So40IAdZg9RWlnIhR9wfy8AUXwU9Wn/2Na9Gju9UJzSw+bqf7aw7QJ5cP6iyhRPiONG62sBza72P
ue5yNIDbRPLQvWVy51sj+OueT1Yezli6kh0K+1fauPEsiXNv/RPXtkeI4MB5yupBgQzlADCS/AiE
UK/ds/s3u9tXfkYcwLkSr9pHsgkR2QIKLjyiDHOdPWJsV+luWceBQj5GK/F2p4RRYDDARN64NkFc
Ormy75lJ077eG9pnQk5p+av/6KgySvMXIoRN6qzcSJoGZlCx2G3JjrcMA7ezw4vSvW5wG6EI12MQ
SuDmSk1d7DJF3xX6xjRsVR7mjjk/o/uhqYJuAS8H6IOTn9elbeVdF+KE7aE01RKVQlznabvWad3F
Q/uaPznqo73nu/RbtGMSDbcP8ZmKQtpFcnA7Aw0S0TYAV9Yh31n3eIcCqp4TH8gJiZHlS7Rc3cI7
+z+TKGRhTd2Pw2BAy9bvnw0/3dnf21d1R7z5ZHqhpFPmjS3lvTRMy65VDlxHBScF4CeiDjPsEY0Z
u+yg/FRv811yaPfcVe7IvfrTeMUszlPllnv1YD2Qkympiq8LeO0DhAPRJ0Yc56tL6Wc/N44TJoPp
Z338ko4St795uIE//R9NhWPRq7wYyjWsZNV9330CsbVk4zbjypkAwXElk9G0ebZqEhhBeBsdyh1I
VionP03B4KIU6KpOdZu6xen/YafbR/G3dsLZMLWOqomGfSxfrc/RYdwnfnL7EN4rLiYD3cpx678a
7GH2IlF621p/yxXOxzj1aFRd/Vnrm69A59tnLvr7nomjOoonY0TfTkbOllg4G2zpSgQgLHF+k3yP
YKULsJD3/Ka+0XwVZSYY6cN1BTcjHvpKCVu5gFSRnKsbjTbvo7zes+aG6Kex/ApgwD8QAUx0DNZg
/ANljcuQoDQUYP85yjOZwZ0xfrTUDC1if5D0AqrpbXYLZHMi2foYdUA0XZORTrltk29R83hdic3T
BZZjML2gmUI1BDsgIedqG+GWRcPo1CTLbYdJjf9OhLD5Ax4Dcy2cIQKIG1E4BXUeSlJ35LVb7uhM
j/WQn9UPUAQuBgzY1vsC5U2fq/qwp3mVehaxqiPD85A7tEN9Anho5KhjWblWyRO3ZDNxssxWfUxg
9UEyx5nf2JGxz2rNDMI0ShxgSiW504fheEhLcCICmTd2DUB4u10+lAc1wvwuSQviYb4LQJpF39xm
Om993JSoE6sh/jIZ+/LOHsqXCYQNwBvvwH4WgWPJSJMFkGll7y3AqnGLpaZPeAMqa0wApsADi1Sj
dLXEflIHFU1HhQbs62W21IO2VOM+TQHIpsy54ZfoZvOnLhscdaiUH3Oc3uVsSLxB0wo3iVXiDgNI
sGpgS3ozHRZP01Dfm/BuB3SSZcE7A8fYozOH2ujOFQfJR58XHjea/NaMq/6Y1NoUVABJdjKO/sMp
r/ghhdt6BNL8AsRvrfE6c5wce1iqHevxeoJe6HrPs9QGngcp7idFmT30/MW3htVG+37po6M+LeSl
qZvQs6oidpcMJHrof7DcCtYCTaoS4HL5jAEyvevQ/ghsE8z0ABG1sImXlHzxwEyiH1iO9zelnrIT
UJIVl3d143fgd3CqtE3vwHE07VDEZXcktpsXZETM0YtuepkU9jKhCX3PwAfjlk33syhVWZP71tky
wduFVh5c+MHAfGmTqhZiRKxa4NuVT2GtOWjzcq4frS2rN5HJAZN/nbgUm1PGgvQYq8Fam8UuRdax
7PLp9b8TIQaoNKKAtIGIjjwb6Q+b33XFH/jqcy0EHzSr7ZQmIUA52TzvYhwb3GYDK5GR365+RsxY
zsUIfggkd2k9rposGHwJv3D1NVOOJEU6imNuE4njXtflnTR0TKOLC24JpfXLzbd63U7MEQ4py16W
7MkyBy+fDn0uQ7HYNLLfcsT3/Byky3Hb6kgEo8nTq8krynT3cROg6BqiK+QMUI+1S1U6TKhbOKS4
mMyZWyQprgyTu8SyLtktYz4XI8TTkmaoAq/GrLTHWf07UzBvIIkTWyIY5vfWudG1X0gwZltfVLMI
OUo8ZtU4wzya7lQMzYM9luq364u2tf/nogSjjggvos7GvtjDSzLegDFYSY66JQnfMimCTScNqRLU
FFF7i25nNKprltOxm1Q2ELIpBoMG6EdcX+/ErsS4HedB0Svcfjl31czBjcTN+iCU4VZs7s+ZHGF/
JkMvo7o16r1K9urwhCf6gktKIeu6i+eS4a6ugZoacPti6VrvwdK3IEzseZfs6vQvrhEnre7L+q6T
tXRtaWNjVAf/rB1kYudGY8Z8acwGJTiMQ6eJVymmk1CJPlte7VyIYAFAeK94H0KfoTHRZ+nk0Vc9
NJ2Wf+35gYXGH0QcG6QAxFgvZGhJufQFSctRhE9YvdfTb7SPHAsV0j/oHQaJyQobjsIlchHBEYRd
2qkjg0oozXuWHXvtzL0QEf/6Cd2yhHMxwg02rUO9nXRa72faBnM8ByZH990S7WJi7TOO5Oi6vE1z
OFNr9eRnKWofgoYwK7B0far5RUv91JoD0lm7D4tBCyEm4teGIdR/hR2io9ZqfM2E2+6BJPeKckPY
03URG+7gQoQQ28wkseysRGKjh503RXvgi7gG+dXJwIe35WAChKCLAysn7FC5hJqVjHAHZnvbDp8X
dhfVB67LRhg2Ngbq0LWKgl5OFFQuN8ZYWFoSC+qY7HtKb60xA8+Z7PF7o8pwIWT9iLPdZwVJChCc
1bCw5gHg1o1jTurzkoafbRp9y/LsdrTDxxw3h+t7takc4CWIocKxonp5KbdpFODKNohD4I4uPAss
R3PIakwWxebH73kYTPwtSdwtFSMM3Vpyo3qq75uybo5dO8YSKZv6gJ4HM/hoysWI0KU+lR2PShQP
OLV94StscQjjB8uUwXzLxAinyMwr1qQcYiad3YRR8ovl6iHUjZfru7Np4WfaCCcprMZGAfYrrggV
/T4xY9/GZOW8MtAoKSO0kKgkXkcI3Jwxh5DVWHZA0W2mkv4G0N6HD6mEmgt4l1GUxIjJGifEDZq7
OA5tK8tO6Mccx2OFebGpOgHf72Pu9E0OIxipWsEsTDxFXxrCEFqlUi1ldir1ezTzOe0CNHoZqp+w
Zv8I0THFadnAFnjX56WHvUaVuutOWlyhxZx8JnZ0qIZO4rOFULSKgd9BUoLsymZUHIeewH5pcDVr
T0az49MN3utx3XOL+VSmP67vznuF1mkmzPUhRKD+L05mrBzTbaiR9DQk30Z6X/ToKpOhS6z+8izF
gjZ45AYzMjiEdThtSzg7dqYknWJARq/veRiYstLz+veF3w8sZkjRQMqENxnh9yupoTQYZGhObW15
ldk66Yx/bdRmOuLmc+GoLPSuL9v7DcK1Z01GCHA5Vv7yS2NTqTJpWp9mJ649WZajW4sTar+I4aqN
JbHrjdW7ECU47IEu4IwrVlH29EBXSMxIlmAJXmfdIPgc+82FGsgShAW0WaNUBpBgTjVIephC7vJp
3o+94qP92b++cOKk5ZsswJitQCA4pO97vkY9K+Yxz04GKkyNw/bVLvUypAtu96y7zV72Cr1h4HQF
WUR+isk9qHm5UyVvF8U2pvoUNnjy3HdgobqJaEJn9C2naJ+7rt6WXYDlgzIM7+FMsfXnZ1E9tLpK
BXNldrIA65edZnSwAcvbyclJzeqPRb5/VvJMlrBrrTobI9fgWDHxsjOM6KTwxGmjQjLwtLWAwFTE
MCJdAS1E40jCmY+5CZXGFlxXdu80hDv2JMuHZGIE911NA2GTXmDNIlhFFHAMBwzZj+vbs2Xoho5C
JgM7ioWuw8vtMS3w6QAdpD3Z/HMXo0Fl9CwjdgYme1Hd0uZc0PohZ3ZQmw1g4yZoo7HbhYYOruRe
bEqMbVMbcw2tKvIftJ9eCmn0MdWqiTenph4djXy3UA7VJq+VzYhtGTVw9f+VI+TDFWuXpsmm7mQn
4anhmoM2klOnKfs0eW069fDxPTIBZwFxgJjFKNelVlm40Ar0QOmpNa2jpagPqqp5rFZ2ffIxmlnr
7QTZFswaHWW4XFLB5posDpeGt+1pyXeVfUoLJ5EhTW/sETPB/ENxhDAuIjoEoOsxdMGM2SkclADT
7S68RueN8c2Qx7L5mvXAC3HwQpbgECYOAp2h1NPTpE4xCFn054yOHqnU+25A50WjsX3fyrzQRnhC
9QQtvDY27f2AatoVM1tAOY+p8tBV6v4ZuAmSKt2G/V2IEA4T5bpih0mLDLJResdo0WPN60At+7sG
LwpzISsEbKkEWlGU6QGPiFF2wSyWtKpAOztnpy5NpsNkL72Hu9jX62a+pdSZkDe8hTMPobaassy1
lp36UT+mcXIsyOxiMM7g41MUyUq2Yv/DaurI5VA7AdYsgAdUwTYaY8gxlUTaU1yVJx0kRUTRf3B7
eaTG8F2LMjcDxiV6vj0t1jAApvmTkXi23j9e13pdOsFE7RWazUC6Yawx8vJwm1GcmD3nySmLOy8F
+Dqpop1aPMdpi/mp4bVXblXkUteFiuNEq/KA4AHaN8IX0OdE0H+rSLTULJPiFM+76tjvU88GXJI/
+aAU/vwHCceFMMFbWiQiAzx/dmIMUEY093UjYKpsjmbDRi+kCJEMaKR9EXeIysnwxdIfo+hj7Rxv
SwbcGrSm6sje383MKFxLLYsjgKE04cXWbZL+ADGbaj6YsmG6jVAJB4yXN4wFAuzFFE4bR2POqANV
85RhCFZxzKJOFxe9xCRyyjwHMdx1YxDF4cF0Bb5EuReHQKfiK/2SdiDIZsYYUPQZKX8r7LHDc88f
yMBLMog1GSb0xJQpQ62/TMnYBSN4MyBj+jYOv66LEN3HmxqWtUYtLJ1hCj4Rp3WwU7xYBuBKCcJK
vSvS5AV8Tseps25plu2uixPD2Js4CluAPIoaonjfwZh4xw3aBVPypc6eOwC+FDRoww8yRVmiHCH4
c16TLiRLH6Sj5pnLbrIyn5Vfa1kX/ubynekj+CHd6iczC80uICvWe3k7ZbdzO2Ke+7Y3JQX5TYM7
EyX4g6Jeunq0rC7AkwwbjpTdhZOk4V90Bv+smk1R9zdBsUkE574MBYAU1XEM5hmMglbYRHub9IZ7
3QY2pTCQblu4t4H4Uni+DpV8GoCSMwUq4IJbg+zKcv4TMzsTIZhZrw/dlKtDH2jz7CrZsiNt4XRT
9kJY89FSztuinckSTI2h5YKWCesCJUvdlLO7DHBwCysl16fNk8OQaxKg7aLvfjWPszhfNSoQ0igs
jdLBx8jwjTLYrs2jXVayL9c3aNOoz0Stn3ImqlXYEGtz0gcNeR7q8tTG3X5cshurbfxaGlVl0taf
n0lb+1J0a4jQJMefe/6gJpHXKt8W/hAXMoL0bcv7vYaCfWvWMqXWYADmp0scjp6QBo9A19duc5vW
mh6uHZhZEN/mLGPSujwH6RVGMgLeFQ4ejXEH1b0KbxnXRW06hDNRgjZtmWdAR8fC1aR3KMtvp+Ln
nESSNsb1t5xnWqt5o6BjqIB3MpD4CWGVlszsgCGCwc0m9efMV2rq0OrFtu9p9DmRsrpubdGZOLHZ
P8vLCI/bUKqzB4/R8RMjw/Hj64a+GfRcg2uRANvz0uBsRck7ZU6mwGgNjyTzQUnj+5DOEkSUbU1+
ixH8gqVEDTX7rg/K1gZzRnvCLdW/rsnW0bFwu1gnRsFzI46M5suAeSCGB/OiaXInZHTwbNxkrLr8
ZKmNn3NbEiC2TO5coLB0dDDSKIf/Dng97hqrdzGB5vO8kei1uXRneglLp5fKPJMSYtQl8joa+TWX
9VDJlk4I3IhAIF/OMnTiVuT7Upk/LF090Kj+uykyJ9I7XXJYZfJWlc+8XDKVvJsssw8Au+BG1otO
7xge1oGvZ9Gn61ax5YLON2ndxDNR2RR3ej+MaDtM6bONEjY4nV77Plk5sCRabTqHs40SXBBaE7qi
18opsEl3CpXpBWXR0I3hmNwZUddqdYyiycoT20YI0gH02qBuLlLBKzzGoHoNj0QHsg9jfa9qwP8I
Le/6MsrECHEpzK0e9LjZEISz6uaW7rcdOAFMWWFHJkZYwmJCUaIi8EZprwZtXzqTGn0e9PhwXZvN
nQJDkA6EcUBnidgFemaXZp2XfTC0h4b2DgeoGVU/65PXV5NjERnKwKYRnskTVg/Yq5PBSiT6yXKY
+CHTf2aow8bP17V6yxXfRaczMcLqKZjIJ2MdTYE1zwdwg35HS+lT1jJM2OmnsjV8DRGeadyzsuHl
umyZhkJgXNC/2xsAPAompflU29Q3m35nsujJyGUzIJs28lvLN1LrsxMdtkg2xjrsgtauXBRDdsBa
80xDRki76aPOxAjenSfqnKutOgZFeU/QppJnT8VYutw+Gp2kLCBZvLcxlDONIhoVaJbC4nWVvTNR
lE2z5tEeDAdXVMm9ad2HKyYiVrdTULVXnYp7E58BckBAZ27tteTJxjU3AVKIeYxl0Doy5QRf35kz
K4wU21WV5SkzDK+axn1D2b1VyjpZZJax/vxsHes40jhZyBhkVnO07NfG5Kdi/vu6pW/7DgN5INEJ
uhsFfZY8r1pid2OQk/pzUWs+2l2O8xj7YZncaDz9MfRT5lyXua3Yb5mCYmhznECVgDUsQcszEsXv
NXLgpQygZP3098bxW8y6lWfrZ2uzoU68Rp3Aag5tgx51kBvIyjjb9vBbiOALi8GmTWVjDoADgj8J
kz1gMPYDkvZekyWd/4dD/C1LcIgpt4uqNxFOlHQ56gs95GZ95JrZeU2CO0/dPmIv3SRCOTGkP6/v
2fZiol0ctSrYyruucTL0A/LqMag1TfEUrTFP6kBkVfVtL/VbirBl5dQrxdhjy0zct42xuU2X/HOd
cKfGlD0qf951pbaN/7c4YfPqfmZdP7YoJVg/2Hgwkh8Twmdh30Z0j9dp/7q0bVP5LU3YPkPPRlMx
UExYdHTczqDIHfHK0w9uYcn84uYJQz8FBW07yvliUBkzhYVDrnRBXT039HNSozYruQJtigBOG+b3
DdBpizVSDWfWogOS7AmRmCXJLp7tQzXKUGY27A4lZhQT0XqLWSNxlqnpW6vI1H7tGx4C1tuNq3WY
Cr6+M+91WXuOVuRRTF6g/iIEx26mucKHxHpYrz4dYwEDOtrIU8l1e0vMSqYEQAcbfDq6cC+pSjq3
wNWwHoBVvT6MRqggMDO7N+pGxnX+roUCAO8oUwCyGrCdazVWuGalPFY1my7GA2pYrj5zt54fdRi3
Yp3C8etADW8OvxcVPbZ25hhq9/n6imrvIzNIGtDSBcxgtMzjv5fOd274aupjE+Po3pfzIy4PTph9
0hfFbapbMjzQ+KGsPk/GlwbPOrVOHDv92RivbAxUE2zmWruL82fJR61CLyMCsmP0dwAjnBBg0gsf
FXZ90XepYTx0nhEYbuti8NXtgtxR9rkf7RTJjfq97dp4UUOx7a2nzRIp1JK8Suyhre0HGs3+EiY3
OZV5sC0Ra+xGzXB9HTEEy1XKqrKVWGexU1jk1qhU1KZerq/ae5/8RhUAs0V5Eu1ZgpMc+wiMp2nJ
v1HzZx3iPlE+LcthVk5jJGtW2DggFkgQ8OCCCUnAnwtGW0x4WFDSgn/r+c8icuw6d7La/7g6WDG0
mIF0zASx5qVhNgS8wYueWg8KQBO69jAZvWsgwmDYzUxlTxVbCmFTKMHAJ+DOdUEhbQjHmeiF/lAv
+ylPnHL8XMg6L97JwPszCvp4RoIY/FmImXj0jgqggRnBZFsBR5koSkYvaWSMZu+zj1UOWjxM9OuC
61LURY3zaWFdZqP9/HsNFzwnQR0xL5sHt8XxzafvdgUs3U6S4r+L0atYrN0KR6KjDiZETdMshqhC
W0IAEK4d8Fx2Y7lv8/QLjbL9aC4gOJCBKm8tqI5uBQjErAemly4tBByCrEnS0AqSyo4c0JS6Yxnu
81KRTHtty7FNvDYjJIC461JOFFZZPBgRDczqbeCz+BlFxS6MZeWwdz4CK4h6KAG4mIm3WnHaq02T
JI/x/4NUK48tnfxe/ev6mdrSBAx+2CWMLiJFFLxQZ2a1HiapGTSNbsSvoBrAIB5YwLl2wyI7kc2T
vPNICKJoqURNFeUOjZmrwmeJfVoOcBTjTAMjHap1nNU39e7ASPw3sHgASTHsrqv3Lpat8gycYPQG
AJ9cBEVSamWqR1Wlfw2w87KqXVOPdqGmuD0vdoQe2Th5aV99uy71/aKuT8OascYqdGSIGbfZNHU7
4MgF4N87FFz1NEUL8IGHPxCDXmU0iCFPZKJ1TGMKzUhsBfVk+lpW+TF65JuQ+B8Xg8d0ICC+vd+L
98yiVpU+DoswyKZwl42dMxvKDTUUiZhtW/9ticKZaq3QsnmI5+5C5T+SRj/BYr2PaoLj9JZbgYCB
oTR/aX2KUS15my80KAfb02l3IMV0qDJNkixuagJ8vpXjBRYgYnv3ltIAgodbCOjDdJpppL+oeMOX
rNe7O8nqG86krEZ4dpQ4ixfQHrQ0oHGkO1XIvg2J+dhV+VNh6ZIbw/tjixwC0R1kVFg3jQqBKq/1
qTDqGC0BvX3Uh9EponRvDotvWNEPnAVJGWozYOHugC7OlRQRGPaXuiFAqCCUgG4VG0H3gRPug9Wr
fY77ZNz1nfKXmmaKq5u1sWuLavaUCdP9121laxPRSoR3QHRWAaJYCCUTo3k6RypFDX3Q3CyfTQ/z
PItEyrpJF2kt/BMBAehKBQJaWLG3PbP1TlGV1AqGQcGcfnfQqtZhqezl5n0kXqfrgOBnYHACqYCw
nm3RK3OkzGbQzmkwDrlL8/ilwjza1FW3mCj+FFb1r+vrt6UZGHBs3DFxlUGX0eUWKvaUVWPbhAGb
omAotBswnb6ASerpT8TgqgRAC6SYYvyaLa42nMLV9n3njITvML7uJVF2vC7mXYMdohVwsddcHe95
BMnMpToInnVHWG7idbLKgnopeidJ07+NZbF3eO7T3XzJmn0514ajmNNrSGjmm0rBXSNMph3V+g/C
/SHxQP/5OqEL1ia2PgRfflBCm0IBtQALhhiNDSwCjG/VRk4LDImhLf7ATCEQWbeOVi7cty+F8bJL
NXBVIa9S24CGx6LB20uqSYL1lsmsBIHI8NeZC9FKgSBbal3E4J5XDA66TH6jGN9ByOtc38z3nhM3
ebQKomSAxh0MAl5qk8NXluUUKYEWdifkjIeiy/3aAFvgUEhCwXvHCVFrCAAwgPq+Vcwe7JiP0RIG
eZMc8cBTT84A/vRbbuZ97epKOX8iecf+YCFxPcLoD9z2aiSXCrJ+4VVksjDoDHSlIBV5LjUz8VhU
vf7BSp4JEuwiQlJfdLYN9VoeLAXwKOjoG2Xh8lz9aKMN7P1cJ+EumxUmuscSmwUVhpIdI+sOtG0q
ty75zqz0P8iszoWt/vQstg5UAX7RemFq9eomLK07NQ3xTEY/fqzQKIsDDPLA9d1U0Cnm5mQsda0G
E49p7qJfvdB9k05z6+aG3siYFzeSYcBToEkW11okjOJ87WKTZCBROQcxf6rTzEvUT5ExOoaWAD52
cDsOEAYpsdz7OIqyDWLcyrBOV1aVy6UkvQILrUotwDSDX4f0K53Ko8JSh7HYN0i+S+PudgkH18xP
cw/+N6u/L9CqH5Xdx1cbX7L26WPyDiQvwrGfarIsJau0INJUgOX8SJXIrZLH6ydiw4etU0jredfg
Y8QH3aHLQRk0Yku1uAfADZB5K6VwGZGNumzKWRnkUabSUfzUL5d1VIsupVa4oO0w9LOB3Nhz5HNL
dqHeSBzw+1fwc0BBYDJViOLztIRGusBkMgWaJA/tdJjrb3NrHqj2OoJ8+/rqbVgoYQZQ9oGfgAu8
2Ok4W6MedaSYgypiYEU23TFKdi1QLpbYckKUOyt2IvUokbq1ludS1686O+2TGo+DRlo1APLJIcqJ
WwIrQpMCwW7lEOfa6YIBWnj4tvoI2jX6irleuFOm7kGcg7djC9STKwKU5ZBI8Ucj9HUMN8amemxS
WbPv1ok8U1cXrvxpAydRxp0amHm5b4h6o6i991/to2g23ERnUDZD0xagVXiR9+q8c9RORanzR8kZ
KOJ+hdOP6zK3TBUnDv1wqP2gqCaciCht9TIPcfLirP1EytjJUvNBp5XbK/xGiRIf0FqSmLRlOOci
15U+M5yyT5VkUWA4pj4BxAsjRpy4FNBV1zXbFIMDCCeKcRU82FyKYTPXp2bOl6BrYx/skv5Ytl41
5pJN27IL+7cYMaNUerUelVUbq8jv0Kr0qkbNx+PqehfA8DMenxCKhGCQ91lG6irSg1FV6D6yaNd6
ZqZg5IeA+b77k3U7kyZEcRLOaV0BBSIwhli5S2Z1Clpgk3p0rhrJ2m0a35koYYtaTEYXcYHYorLB
XQdfbHAGzpFrRplnld/4/PMPTOK3PLGuBcCUMYpNyBt546bqTQ0o4flPAiZOEkavkS4YmtiRqeOp
eMAAohZYbLmx6v8h7UqW48aV7RcxgvOwJWtkSdZgSbZ7w7DbNkiAEwjOX/8O3f3aVShGIeS78kIR
zkowkcjxnC6cSXvg6fuLZbCJ31KkJ0bzMZKkF9UcN8LbmDwJMav2Ab1dhTEspiVl2hamVBbccvA6
Atfo8hKVdVD5jQ9lBCPhUE5wRR8bPM9TAoKa2nj/k7IAcS8QIAjssPpyKY3kXes3WIiJW66/cTwl
JekeUGJTZDIrVxaL1iCZ9QElgM0rKf6ey9njbjaZsZno0czJlsxMYdmrIlDDhJ9DJwIF70tNsHQM
BKC5NWK/nZp9n7rfoHiv8AsrGRlQ61G4B+neoszyI84cqdlh4T4pajO2QHqFzTwK+AjdKzZ5qqIZ
WLmoFtIiT0etYEG3kk7M6TVHE21nxKgO3qMPks8iXoILxuqIDUnYJyr+qVXdUDGAYkgAr0o8ZuvQ
NkkNHUVHa5P22rZh+WOZsahF+vJur4D9jaW0iXVeBN3SE1h7DDsPqPLHfsbSbUY8M2wGrY1MZ1bl
6mtmcS5K+mKda5ZjRmDgBgIJ5omXrPeOt7VZu7HInKELBiGsq8ei97k19dihxKR2unGyV6F/9kR2
Srx4RiRxW9aqWaCIBHBI2Dpy/ksD5F5PkzJpzDjV7WlnAYhy79uVsS2BM7rjpVEgLsOyaOUQhGt/
IBrJArgbFvx+mVtqrK2iA/4M0hIniTLsKzkJC3nyI0GTk1piW7uK5tXquSKSgBPEsaK1dKkrdhdL
wG1C4MTbsA9eW/Cb9j20Hp4bGMtt7dbsBH5OR1AP4OqrkjvGkPWpJQ5maH3xYRCJtcUyLNnfFrIS
IGGCFqaC7dcA75T0hNjJ7CegITUxekzt2PBH/0MzjHbEWko2t0Wt6gOuetSll8aLPCGZMbNlXqFb
sU5YerRE49/peVopHqurldalOOWgWgvIE7hTlB6lb9R13EwCKINHpIkqr+6jqfC8DeHMi0rB2UPX
j09ZoTvYbWr7qMFeceg5mf7ttrprzuv8d0ivJiczuuCdgxCKeR+A/41xD20XMETw5A+KIRcqS1cw
MwUGpPPWilHloQfamsMmx0LQadTm4nBbqzV7OddKitYGd651MSAwHFz+uS7qkNTtZ0OoBgzXnApK
DRhNRBVuwaSQPqLw5nJBCoyBOWlsB087jYwc4KHD1CUviEI14PGqOqxrBgqPiVq/hxEWELVcCg2C
YnZoAd1qeK7GytJwJCCDv32Aa2bxiw0IPQUwzXjStwK0apfNXW3FTTFqf+UOQNo29gRpoSF8sIyP
ia7qJ6wcJhoJKEBjhwIFD/mOdzTREx9zKzG22A9lP0UZJ88iBVDyKDB05KZPA8j5bqu5ZidoygDP
BpEJqlfL38/CEoBmUZQ4czuuzGKIfMw9eUQfNwF5J4jfUszHUAsK3wAtgR+T8+WWWlOpzdyKaZLZ
UdKN2Q4DYm3UooOgcC1rnw5Vb/Dco+OE0YLFfs50onlQgFfFhH0gVc6LIDRz0A5r1RFQVwpRaw8N
ENvgKJGUI92TwhErm+q5EnjAe1RwdP0eI4AwRraZ7S+kahQmuWIfSPp9xHbYhoN6kl5GoI3McFFn
1IZqY/cPJVC1limkvv9a853TqUDu12zjXJ5kGyM2+wIjH/W4p84eaA/bwB+2Wl/sbpvgrwaWnLec
y5GcCAFQ++BPDaKgXOxL6hxtX9wnwUewLgOXCoDlZMQK7U+B6QKXdFGbACuGJtvGATSRCSy26nvp
WLu6xWSAq0e99yHtE8Ubv3oUgBBaUFYw6Clbr2/lje3Mth5rab+rmLVPRnOPCv0fmBPaicDfX4o8
KEleWi6ICluAAM5mTL1vufGtDD711pNpHaxGMbe0ckUA4Yy8CsOXgI+XkzevT9Ai6jTcRsvB4fbW
88yqMRQ93Qqfv9z+wCuHB/ROYMcAQQ9bj3LJM/MHp05ANxznqMaxwUY5fpnmJ4fbYtZ0QrwOjZa5
qKtcvsqxErOM1sVZz+im8idnNw4d2+ht6YWtMVT/ozzpY41dCfRTzbHikWRllIE1pOT5M9aA7rqm
oJvbyq2dIfJHxJeIMNFwXv5+5tOy0aE1wPysuOspEPXq1NwiyXPRQ6CqzYQVNwO+drx5SOSw8O1L
1zGdvLQB/5kBYIa72vkbwVE4OUnY8RdPfxhVY8dLICJdfrS1ca8wuo+PJk+SAKgl8TKum3HnplnU
jBbYMmvwS5pjm4QgJu2jbChJJIpx3Nl6VSoysLVzXWbmoClQB5AyX54rGThCCRvlusTz90PbbJI+
edHYu2EBlomEAEssmKfDUyEDANt5Ct5bzqzYtYnY+Iw9mUVeRo6Y3F3VGO9FX1wa2aBCWjI9TBuh
GXSpFWbqKuoGtR07YAzpwnQE90PDhHmPeZsxwuxOuk1r+vO2iV7eP7CyLS1ntDUwEAQYRlTTLoUy
4ZR88nkegyCAfJ5I/xX7EuazVnTmPpgLFYDh5Zf7RxxGfjFaAmRGNKOkp9fB9LJW9G57nNMJI3ZN
pFnTptBUL/zyqP62z3/FoN6Aib6lwCFPX/Rmjr6QbbPYJWCosIujrak4Dy6DiH9EAJcEgQq4VwIo
dHlwtEto2rtWe2RZGk0miGQ7L7Qad5fWXuQZ5F0l/X/FYe4HoyvQCcBCl+IyhvV91hgsFj2utVPx
GkQcbAz9sVFYxNrZoeyJm41HExsXktOydaeuWclZTGAJmPGf7W3PelVHTSVF8leaQ32j7KHP3PKN
SJoH5hbv8hL/HtmZItIXMpgYZqOBEdh6GZbzt7kC5F7/cvv+XHrCKyFy89ao8y6xnDSP04nrp2os
0CnLxukZSM7lphw6J7LKuXos0kY/YSDhfcP61+Kl60t7HgzIclhcDQ9jPZ+AV/54W8G1G3tmDjLD
FyhCA5/6PosTU3O2uglEQa02+Y4UrbO7LWrdJhyUi7GgigUgyTnwrOx8UyvsZ2bGuvemBGxdV+X3
/7/IP3uOOz57vpt0LO6wl+PX34mtfWrnp/9NCen6oGoyuhX6SdgD/zqO2T2bVTwlimOSOQBTaupZ
SX998+AzKkwByHUsff9+NXDVMWC4lOI8eQTE8TM6gL2IxYE9T6eOdcahMwqFba09PmdC5AdW6KOn
9f7YHVHPEfaXiWro6kcYcXTnD07XGsFpGjxTvN5WbVUqJq+NJbhF3i7fmRSbvVqes7g2zYOYewyp
aQfbLCPTVEG6r30qjP/9J0qKNollDb3J4OXS2g9Nd9wk8/smNf/xAOcipIfBpqNWoEbNYlP0ZlTY
9UNW5fyUW1qiCJ3XXrwzSZ7UO3KMws7JDLuzwdLE+41pfNez1xIjMar9k9UvtEyrYAEFxMtyojOV
2DTra1xUw3hr+KEFdrdRPzZI029bwppDsM/kSJ+nDTDY500ti9vSfk7nZOvlzlOCWbj/TYzk1wTg
PgviQx1SJdvAzJ8MrXrDVur7ql//msKZOpJ/E5oYktTsaZwOJ9fca1jTC4Ammf7JrT0TI3m4ChWh
aaEoi0cAg2NtISAPQd1t9TZVnJvCDORmMljRcoANw+CYuc+777Xx0gFfVMklsnpJf+sj+wO3C1wi
Zhsxqalt0lQcZ121Q6AwNHkvp2hyC9ssGNB1xxe9FRjZOwY239w2M5Ue0ucP2jlt2mZksQ9WB9E1
H7TAUESh618Ea7MYt0ViK/eEpin1h64N6LI59bOdeJxkzr4am08WQ0nrtjrrshbXCconHVPil6+1
zpN5oB6zn3OyL8GUWlRAaWze3FxVv1EJWv5+FhboNdMTp0MkrwPYSfTFw9xNaE1OPHR6rvCh64bw
WykpJhWtX042g61ZmYM16uAecDhHzXX+yBR+i1mqBWcq0TkAbpCGJ07keUSnYmu+EzLx/53NbxHS
u0P6NgHGvU/jPPV23Jv3oAmto5q/awrjSoxc15jSuWt6A0bdaElxYMTAqlTRZ/daS1SV09X3baGq
wUoqRtjl8BPzz4AxLmoYHGgcAJk8tGi9Y/ItKPe2purXrRrCmTDpsgrqGchQ8YVIbRkvPvU4jXqN
VlXY8NRQ4cNfVof+PcUzadJdMpGIF1MuWOxkxkthkA/cI1+swnvzCvbBtMcHg+iK7Et1mtKtYjba
q3MAV8HHB2Ech+CnBth7Wxz8URUCrTq+39rJdGoWsiDgfyHRA2Zy6KXeW6kZqrdVJUMy93H2SDfU
Jm5UwdF0Z/SD2Y37P/B4v/WQwezaBm1dJ4MMmr3a2K3EQGnqfPHLPwp70PzDEix2pzBwfekdnGBs
O0fAGhJwchIskHdg+naYrnBCqya+jCFilQENPzmFMLNGTAHws+Opszd+1YWJre2Q+P3JOwG2EjRp
sS0KDI1LbSpn7tJ6EjT2xD0zeFgDmG140obPtz/Omj1jVcLwsNGDho5cKHOdFuPG2tQe7ak8uMbR
JmY0Dxy1ETSPsF1zW9ramwRGGYwnYIrK8eQKJwdqRKlXLY17fgy6GMi6kWtHfH4fbs4/juFMzhVM
qJ/1JaYXWKyVTpjPFGgK4OrunD+IG87FLId79h4lVSCSCUD6Mfe642xXyPGyu4GmW79WjZ79IlOQ
a38o+WHoApn+AlZyKatxAoKmX4OSiPC1e6yfVscAtLA8ErnQNpZVG2zD/BysdGk7j6FmIGbaZaOf
vwy6ST6VwF5IwiYY8zIk49S328mu6rf3ft5l6xelSSAoL9MnknO0MbxIq8LE5y3nY1oUj53WgysW
aFPEyN8HgPfvN16m8ZDsYo5WrrlqVpd3qByi1CbGvY+hxtChTZhXmON5r1aoWp8Jkk4+5WMxaCkS
g9Z4S60Nhp7DimwwF3xbzOpNPBMjPWYdFfOcWwRJtf44ey+kezGKn6jtecYU3Za05sHQl7IWXm2s
Msj9G8tLC1RbcTv4yLfYiXwikwlgfl/hWtbeFjiVJcZFGoLNm0uLnQmjllUh0m18ses0/R7Edn9w
Zmci5Iw61+q2mgaLxsl87HkT6sYQlvpLq+EC5KXC8a85r3Nh0vsyAY8m4GSgMZsPhQUyqSrEqIwt
ft7+OgoxcvWI6GwilaNRZO/8TWBCrNGmOHOsEEDs32+LWjOEZaQE9X7A+gA+9fILOdwbQbOut0ew
PtzbOLvlKxn49w/EuNi3RR8GzTz5xTRaPs+k8O1ne9gOQYqidegrIXNXj+1MiJQb9HZdVw4AMWNH
exAaZhJA8Z3bfjRVqeL6rF1U90ySZNeYoIRRLy8zUNOi3AqZ/Tia08azw9r4ePvkVpUC1ZKHlVb0
sq5e5z7jXY+VlLgMXo2RAkb0yRR73qrCQJUc89IQDGDv6xOG5+MZqw6zVd9X6eMQdPugZoppSJUk
yeS6rJiKItVpLLKjyO71otzo0yfD+RMf5wJGAbGlj7UtOdII+qQpPb2yn0s9B8mX345RMWTzS11Y
juIjrWUh56IkyxMNkKEHMeIWTQS9kceJAS7HyKLUGCNme2EPVvfbZrHqWc+UkywwtwIH6zcjjXUg
pRIKrlMtUWzSKpQK5KpoNbp6N8GzFkUWYrZHM7cC9Fv69Gg2955yTnzNLBDqArxsGdkG8P6lAbap
ICTzcIaVO2xLuw1NrwlRlQU5LVUc3prTw5VadqstCJOdnmn1Ja8q2HpOAeTQzQXWo9i97/avtz+S
So4UHJKkwB7hUo9nrRd1SbqdcLfGQgWc9GsS7zIwRNCFEXQfDBkeQMOlZwmcHrZfgaXgOLR3IOD+
CBKrDenBUUxIONcfPf9jgtXuNvnhJG+858/v1fIi5JN9u0vGSvQ5YA7KBEBH9bBNRRqie7m7Leba
HJclAkzQgZIBSG1yNjQuKxEmePSO2LzZDsVhBmrTREqskzwU5IPfv90Wt1wg+UzPxUnmWFepQFpc
i6ON+UC3/Fnx6R7j/lvD/GKWTyD+2RS6sb0tU6XickXOkgnSNK0xNfiObs8w/v6xSw5a+cNy7/qi
xWjN4ba0a+u8PFDJOnlTDL1jJjQ2MWB2GNO5P3WajbFSp9AVruTX4O2N0wwkd5UiudWxo4tKNJi6
g354tRoLE84OKBUyzFxiO5NW4HbrvEM5aHst0OzQGo1HBtKFaaY73h5pUv/JaWMpDvt9GNsAmOHl
aSPEKhp7FPORDGOEodvQnl5sEWzzptq32T3vSsWU27XPxoGbBvClLAyFYenmUuCMTZKRuJX1XPPi
UOTTZp6/3v6kKgnL388MyBz03vMqGFCu/10ZH4ZG8R0V/79cJadlEmCQG6XR2ijBMqXvUExX3Lvr
0Or8kLBSc6nCPLOyHQrEvhMGKLmmvbKsevR6A+vrWQ6sJRVC0XKnrizzv4+CKOtSXqPb5oh5EYC0
0I90Ohm0BJb/c9B+uf1lVi/bmRjpy/RlN4msgpMcBx61nhvZbXegg6q6si4GIDqAnFuAYKR7VgCV
z2qBz/VctSJuvPSlnBusKpTvf0GXr/SfHLmglziDz+upyOJmKg6T1T9Y3udyUpGbrX+b31IWbc/M
uUdZyhz8Gi9L/ZJlh6B80/IDUWF3SNhHSxlhUQborMhUAdgjDzzN1Mr0cnJtsLk7elQvdCsE9Zew
K0UGyCPHiuau6kRkm0a+40lJnrBloCL3XvtyAO/B0gI4dxd+kUtdrdIRtM5Qy0grGnXEw/i2gbn0
bnfbDtduMKbD8emAGo3UX3L6Q885eJLRSa2tdktIu3fadnNbxNorhkEGwD4soRy4RS41aUTXg3Cy
QZI8/ZU6d1n2nRt3mf2TDY/99Pm2rLVXGqChwItCeoIFHsmHz7T00NhA0MgyY28190H6pSvQURNB
CDyrragfykDFvrxmlcCOBGYCgPUWGNxL/XCV9XTWqf08BJ/8HxVy5ZEdB/Z0W7N1KYAzw3g9Vmjl
+uWwACRoLk7RLFHApNoe5a8SS5PVA3AnFRHcmqylZI6RU2xAoVZzqVE7FRa3S1SAdQEMJexlghn5
wzRjspwrIm+FJLnxrZM8t3zhoTyIKdxQoNMGFPq+P/CmSvet06m+1ZotnmnmSbcKNS6wNC5xhwWO
EaPnYTD/SNP53rFf9PFtbPj+9ldb8yUGuBixegEgIAP1mMujzJMCZJG53RyD0kYwbJ/anBxoP4cp
18JGA6SZNYes+u454+FPRFuIY7CKoaM5IYUXNUAWWdpp47Hp7PtifC1G4F2In45bh9TXIxA/hEO/
RxVT8U1X6tILUMlvwfKFaEmflS107to85DVC8v7r5Adhx6Aqn6K8idBTjWr2mWvgQWnjjr3U07yZ
g3x7+wxWzAuDzcB+gkcAlJ38ue0usVka0CwOSv2E8eeIVCQNW3rf+KpG9Iq/vhC1/JSzt6kWnBoT
IDCOTkqroQLmRs4osn671rB7owmzZ6qDvnZ26DgBFAY+FX0TMHBfikwD1tfwCM2RHrOD2Gd7Z2/v
9IOvOMTrCAx7llhltvFGuA6qgpdi3Lzn3tCwLLZtoD1Z2Hl8HpkIh+xZVzm560NcRAEiAI8eAi0Z
9JlWjW5y6tjPXr5rhzsvixLV7LlChFzF6DHGiupwjtHL+WDwfU6PfbW7bXXXb+q5FuDiuTywyaqC
LqhzrLZ7QVSa1tGqfYVfua0FqEkuRbCKVd08iBSNzWPpvczlPigUucNKFeFSDekt9YuAunnVNMf5
YYqaY7lLN+6Rvk2bNsp2niJIuL6pl8KkQNXwurLjKPjEI32eO2OXFTs/d6NBV2il+DYy8pzeTHAH
FB6hn8x9ZrFjQlSlOIUq8kg+Bh9tMbsDkq4GtCNmaIGGwdDefGErjGBd0DKRj8YaSCMlI0iSCXg1
o5nFhaB7P29BtlsQa9PaWhPh2VEt0/4KOS9TI3yjZU4eW4vYMpO7N1ju06yBmeOxnN2TM7oRCJkM
52HQgr+4rW8rNCZo/9rbL3jBtzbXQ6P6Olvv74Jf/AoZPGkwjIUaSjRHXgd/14P5kDZe5KZ1NCsr
xr+u0ZXGIFPGphGI8a7Wb0AiaJSlnTbH5FX/qYVpRD9qkR0meeRExY5s3rfHt2QeiMWBjAFoNLRM
Azl8tXXQ8jplMIDE1N0BWuQA9sGoLlUjOatXG9uuwGEDKBzwkSXL8ee+JrSz+FFsnc/WhsRZFNyL
uzYCdU2kehlXrhzQ3pYHGDkocqLl72cv44g1kY5b8FU6FgXsyYjmWlnxXH6w9KE8A+XOBbkEq8Ky
V++IKE1/Dvix3Rg7a0M3uf2QRd1G39BtQDddEhmK2dA1rYDxgQY7RjHQ4V4u55lWGDlrClEJEouh
2s/G8FgpOYxW7vcCI/L/ImRrSOZUnzGvRwCR0kalt/eALppXP6xUUYeSsA5+mR1QdsGBgOYIolSZ
vtsSbBqQCfCj5Uzh2H8Qo4YRFitCbfiYzt/q8a/A33RuFo3T++j//hW9IDAuMD0LvuvlMaJw4NQc
UVms6y9Tuc/IMWiz0G6NkNWqLt3aJ8PO/H+ypEBmInPKDYf0cMxLLfxHWwlF6Lv8D7IZnkuQnsyg
Jz7S9ZTEZsee7IV7kqLTGbZa1oSpMdeHQQd+3rujDZBL/NZKejmxG0XNvkr7I+v4Vs/HA/XS/02E
3FOveVK3GgBNYwEYltH394C/UNngdWaGGsFvNeRKFRW895KK86P7l7/3dsNXsEFutWj6rv01bNxd
timjJmQboIYrLrLimzlStDazulj2AkmsmXckeQP6TCRaNKVBONhWCvtQWKCcDc6ukyc4S9gHTffZ
WDwBbFrBm7ISGZ6fowxIlTK94rSDXxqyJwtgrRZwLsr3130vPpZcIKCNoHYZwCAa71s7dG/p7H28
bdUriTOACxBoYJ4OkAwoQlw6BiAk1JNvtv3R0Z7G8WPtIHfMv9vZY5dhxd2+c6tDXum721LXvs+Z
UE8S2mL01sXOq3YEA88TSdrIGlSo0Wvmdi5CcngmaXVsfvndsbKCpIt8rdVAXVhwEfmtZ1RbZ0Dk
tBEzLfa3dftVtpScE56pZU4MB4vlW0m5RqsKkvlYUU7SNBrHt8mrn9usRO/sa61j4c2nGPEbdkE9
wvT74GiO2ibhzVazeBt6mGr0G/48Oipyg5WLf/GzpAMp+6qw7SlojwKQcP648cp5Y6KP52EYuT2Z
ehUpzmG50NfngJcVdW+s4+vSOXQeMV3gLFrPQGc5lptqP2Kx5646Vpvp0JYqaUtX/EoagNvQwF62
neViMuMJLYKhTo6mxveuGwkUBcj0Ikqcp/WTG5/s6ugOf9/WcTmzS6GAskId1MBW0YIyshjhWXDS
N20F0rcC7bUp/erC2DQCbFWUdqOK9wpmgmtZy0UFVvOin49K06Wsqp/GqkFT9Lmbj1P2lg3QESUf
5/0L1ZdyJDtJpzmnmjfgnQOy6FS/5gM+W/DlvQd3KUR6wIGNabu0oSTu7AxosHa9mSq+IR12v6ir
YmxasXyMJSMuBjcKcC7kr4RsgFNiIlqwAY/C69Bw45aDDEjc6V1s4R26rduq5zkTJwUKYznWDFEg
nJuZRrnxmFSvPNfDsvyYqcqeClFXk6ml8JoWdf8jG4DO0HrYFAb58WdAc25s7eW2Wqv291st+S2q
6z4lZBz7Y4BR+LLwQ8t8IH0Qsvn7bUGLX7i8VLCNM0GSbeTcsOtJx4uk+feBddehSR34itd77dkD
Wjyq/ChbAiBOLuw0Fh49z0vQEy5IhIC4679gtfOYlVZk9a+cb4HzElInUzwOKw8fJj/RJQRwL0Zg
5KRa80ATbbmTdhwdtrcTBMbmxFVNwhWrWPADsOP0C/dBX/5+5pWY7aPJ1MIA5+yO6GDA+Gw3D3p6
Z9Knd38pMPjhHOFw3ev9lrHkfWVU0CY3iQA52Wfu8m+CqxiqV+7vhRhJnyY1RKcRiGn9hyA4Mu2g
p48olyJviprpfRArvzKlC2nS9XX0yiU5VgCO6Oam/Q8WHOtKYX2/oKckE0ezYHk58C5iX8K6/EKZ
TXLaMKdG4wco2VlY92ixbR3BRPCSlRoKt1iBFRV9djBSlD9NvNKaz6R38+JtblhZPY1TkicLC2hm
Z0kkvCozHuZscMyP/SiW8aPAQmIJiJ2p0OYstHo0DOkHSlOMlImgIuRZI2VWbxy/y5ONrhm22FVW
M9ev77WQiwdSnqJkI+dJR8v2SHRzYzRgo8JUiR28/82CGIBn/go18BhL52lkvsh7glBj8mhU088W
MulMkb9cX11QDOJSIbJDVe4KnqNuB9aMBTOfx6CiG8Rq3n1AalWf+Nr5XUiRgU1ZnlC7CQpUwmpr
Zwwo/wNpyu1VU6cS9eVi5YscQCIAHwagx3IpItUq7FJh4+TZGj819qEayabIP2JanDYfLZe8Zo0R
tsL5hgb8gdE7p/iQ93oorL8MdzdPn6fG/YyA5NNta7m+6Bc/yl0+wZnj8s2JsaFK22M299lBQztm
O4xZc2wAubrnM4C+uqCwjlVXq97sy2MHFg+qc4gOwE6JhggQ6pbo8kxy11e16RaiPXkg8HOb78VQ
H3zSK9LSVSnBQhG0GCtAhi+l5AF2pOhcFCfqtgPmr/yyqyJsO4ofbEptxbjvmjAf3SQQ5gD91JJH
v/TKAoGrY4sT0SeEVCYgRQgg283y4Hu1qtx/GRz8c34YBwCAp4vVLCzYXmpWjV3RdCVpT5Ptn3ow
MFeZdqxH9wOvVByPl/fwWpTkn3MbtIeTnoiTEzT72aMfQSylwk5ePbv/1DF1yRz83gpENWji5Hrd
FtSOW99otqR/32X/VxUPDI6AjAjwZEtiygYcCXTwxCmxkl0P7KLJpIdhTLa3r9WaNihCL/Dcyxaq
DLzG8eMNvMr8VOS6vpvT0gMhPANSt5683pZ0/W0wyYPpFgNkgEsXXsodCsPKWkNP2Kmj+Wsx1Szy
WDUp1JH6I8uxYbMFne+FecQ0QVl2aWxOZw9pieHoU2MlH1P7R+3uSR1sXaR6vb4h+RhViXbn2B+b
4muSP5CsDmtXlXBeHyoGUUBKh5mh4Bem3eWPQCJNHPCZFSevask+dc1m24M7K2QAGFPV7C4z6X8U
xloXwlUYysJPeCmrIV1AeI1BKbFNH61Ntg222g9nb2z1QzIrfNT1TbZ0YL5hEBzzL2gPSz7KrDCP
QvuSnrS6Kw9Zjg2vQtTeszuUX7neqGrFq+LgfZf5aYxnyo7XHap8ngKOAkTRPs39cO9wazun9Y5a
7wO8+ucUAyCSBQFY6K7R0Lpg5FQEBYxzKjcO9TaF090Bp3l3+w5cPmL/ijGXgQGADOJhlT7WVOXF
ZHep+1x7/pb6ICzE/l0AyN2qDHZGh25JMSriyTVbDDBHtxDe4WWXGegG4AN5M83bEwrjERDRvvR+
FfpO8q5qxy/N0I0EmDxw8gyM8JuXZgh0NF2z/JGd4Kb8UJvbeCz6LQsACjgMz7dPccWTQJYDhhPk
7EAOk05RUCAkUz1nJ5MCQM4K+p3lK7v7q0LQV8LsFYLwq26WD0DTkmnm4uabL4YJ9qIBs163FVn5
NgYm1v6TIZVtitRsJ3cO6CmfWjssQGYSmoBtjHTRqBBUVaKk79MVem0RawZAS1Y++pq2mZvgocyK
7W2NVq7sAvEH9P1la8QIJDFDGqTtMHfsZJOahozM8Qw2ptz1i3CaDcXxrTl7SMMO+zL4B+yeRemz
yAwt/rZtJ1GebAGCpObvvD5qAjvZ/rxzRbBhaeyw/H7W75PmxAX2cJPQSi3Fr1g1lLMfIVmj1ehT
SmtfnAKBiPRzxRWBr9Qo/udqLWYCkDwg8gEa8lJL12pMo2Gcn7D7XR/rHdn24ejt+mjclttyr2Wb
299wzVTwkiAkAFTq4vAv5c2dntncLsQpzb3vwFXYA4T8ce5Vw7VSx/P/9fotR7J+X8uRUPWNOJl1
lOy7Pdm6my6HVvk226X7/00p2TAb4dQp7OVkNFaU8HyfaP2Gm+3htpil3PA7eb/WSUo2U9Khos+g
U2N8G9E8bRlG3cwTMYH7JVSMXWuWd/6hJMPgYHN2inxsT+jua/UpN8vBPRqlw4Y/sQiMKHg2xiLQ
D5Isok6JTnhhtKeqB/PErIeAabsbMvoHzgOPIwpGGJJHKVv6RtNA7GnO8FRpTRA2qCKWVRqnuR1Z
5L1gqwgTsbAEGjzA0qMrYEvfqc9T3wasbHPS5jQK/DA3vFALPpSjIjxbu0vncqRPhFvm16ZdtSfL
bbed0HcjcqzaN4+3zW7N7SKq/kXxvQTxkg/qzRY9buEzBGbOuCmN6gWs9gDj9njx4E2jotuwrtRv
acslOHO7xew3AkR7ODwSJNmTl7kdOIuszORfBqIrZ55Uykn5Y8CAGBFoeCUNLCf1wC2o3THMR65t
HXswaBR0mfZ6+zx/ZVfyPV6g4ExsIcEJylE1kKcB1uzx4VSOzkbwny73tpPbbT33eWDuJsv5FuNB
G9PRsBb5WfTJXsxm6Fr9sSSYTkJNRljGttN7gEw/2arPvaSxt36d9AHw4jBojs4ccuuwBHFlH7xQ
GoQt76Kl7F56PBzrQBFJrn2H8zORvoOj55xMfslOTj4fZ+FvZ9Y1m5Q6W7vxmuj2F1hzpOfCpEy+
GuyWtzle1T544EjeOKUbNrwN7KdDv90WdVsvEBtfmjMBCI5bJggna1bt0ow/+k76paTthhFNOSS1
+LDrT4eJflR4MdRvSz4uAzCJhfVTcbL309aNqj15Hb7YYb810fksVfXqtRcCwTgW5YCabYLtU1YN
uIZIhNkJ4155VE1iQ3WMDd8+vzV3cC5E+lSzNVmDMeIZmurskKXJB586x5FUj7fFLL/16uR+6/Kr
a3PmdSaQfepcjPw0syIqqu6Tz4r9PE6hYzaokpdm3JBpf1vmqmmcyZRCFF3X577ouDgBuXGf9Tbo
WasNKg+ncfhyW5LiEH8FgWfadW6NlBBrpqcKVfhS34waDxtV2111hNKrR4eqdOEbxIl1X83sQLIP
JP3ake9JCjYKVdl09QYH2N0C5upCcric7ZlGqPCIUc+gkQ+2hex5yv7Oxc+C7A2hWrBb+0rYEHMx
Selh29q5MkAxobYPd5gF9lM7D5/we4Yw7fhDVzCFRaxpdSZLDo5bd7bz0USAN1DnlP89FkedVDHr
9y1TuKU1iwD0Ng4PdR3Awkieos7hKYK8FKcKVH16Fpn+j0IFbrOcjHynUGtG0QPMYgDTkezbzw13
KpaT8/hnPfmQFi9u9UphHMDaLE7++Px+Iz8XJ6nk1Yk3YkcDqRJ2io2tVZ58RxFwSePC/0TgGBX2
0cs3QSghm12Q9EMxzQwlYH5M/G0AYBOK7Zb+m7A+DS5Dq31rJf9H2pX2Sqoj2V+EBBiD+cqSC3n3
urV+Qa829h3M8uvncHu6XqYTpXWrW5ppjWp0I23C4XDEiXPuqn52Z+PYYLL09hK3Iu65+dV/zrw+
Dw0rT8CBdKpWPvOyn1S300FJc9vKpheeLVKI62bE85zndnMaY8MtoEk5Vx8XnvmsdxYm6wdtHq8z
Y8LxGic1G6ZlaU5VkzlmtldG3QM1aj59ub2oTYf/145Ibt7lfVR0w9ycbDAi6uSrsuQOFBAkWyf5
QOLAd15RUuopXreKdjenD1QmYrQVY88cQGQwp3HXoraNv5839/HwOpB9CRTLrK9KvI4S//jf9kyI
6DrKlZitrNY06UAb0+szH3I/3m0jEm9j65ae+TSAhqB5GLXmFKcvJaQNAM/zI+r3xuc0HY63bQmD
a1fnV5yxtMMSipCk7k7WI9nx0kl30HRrfuw/ay7x58NzoTqDJfGJzRLL+UcT7ipATqqcQDfyVP3m
Hj92+wgsRZazltGzXX4/yV7uMlcXokRdsCLDOwafDVPhHXOm/DCVH2/vpOyrCTECNwedxlxpIRWe
O+METQ9rcWYcrYWAN6be3bYmW5EQJHJg6WoO0s8TU59nfqzL0/C+Rv5/PANKRCAFBxQVClfC7QFy
pyhrCKoQXPlYJZbP0o9JKVPsEcA/11aEE8XUplUVPZpOhD2qpen09mtsDhjyvdMBR7YmIH/ig05k
3O1b+3e+OOGMmdpItawZ8xNrk4NBy3uWKX7fGRIU+aYZZq7S8jaQ/iLUv60gWBdnrD9Nxo/UeLTb
76qMomgrwGLS5I8Jwbc1CA9VSNLwmcbPpf3EZfzmsr8v+HXEmiY2gKM8RfZD2v/SE0l1Y+u6O//9
gifXUIpAjdzqT3hQ7WjZPs51GDuL2TgJujeSyCNZjIjqX0KumRnFYhZw/dl0fkEj2H//yTxbjwgr
G4a6bhuG9TQTtOBaw2ujL2lRSeK2xLHEbLWas6gZKiwkpz4nj+p0WmRM8FsBbSVbAzciA03CG2zl
7BoalCZncan3J2raqWNA+4Ql5oNVJ2DO1A8gO5KkcluOcGZP7MCHI0nCMF2PpDbvkhjZVRljILKG
uhw73P5GV/p2az0ScC+krSB+BNhEiDpD1bJwnJQZTg3+cbZgrLcAdSKmxBXjntXZjpJxTymK/0Cm
gg1gP0YN6MVm5LOhurNS00nazI07/jAXmGe3Eg8l299J//v279z6ygytN0hgr4yBpnA2mB3TdEwJ
WDlUugt/2wM5jsv32za2EijooKOvh/9gkEx4kxRKaKXQ+ktPoak+91PsVWH8CG61p65ejhOLvAFn
8rbJrWXZmN4GARCm/tBOukxwoJ4zlazCuySJQbfcFrggmzJ9iXrr5bahzdfJuSVhcUBWhZay4DBG
2YcM7AdseNRq5kVGuY9H/RQXXs3ulB5qVQAt1Iw9oP8t8bX1G4lvvvOfIFyjQ271ekZB4jSokzvS
70jqEvADKD3x7RDMa9w16w+SZa9/88omM4BpBcgaaND1qJ0dXT6wTLP4WnhYW1iFn+5s33g1nMkn
SLAs77a5rUBhn1kTbiAjG0KtNJEUo2z8qa4HRx0Vp1DaYJi0u7Fnkjix6bBn5tZ/P1sczQAIJXHb
nHhyp6T/tHWPV5LbYeh2YI7KMkk83wpLaOiDexq4NJxEwVmhswyF4xi5Y63sitHvm+/V18mWOOqG
EZw//HXUvhFsxcJhtcRxE5vItfq8jpy5+Gxa48ug8xeVl+8vK1+YEmIKuE4bBUwjOS6MqlFciqnO
0oHuc5Q4BTTpmadbbSSpErypZAoOeW5ULCb24ZJbeYTkOMUYIlWflIg6YQl62hGDq+ZHqiu7WPue
5L/M3DFGOOui3amIDSGun4ZD8Lf3+obuBjuos2OlY5xEypy6lYle/EYhVnADuUGTwY3JMo7a1zyu
UemfZ6PjhyqtW+pOoR1a/hLOS3uILcXODsoYLcNBrzAcJjlT1yESAFqgxkFmCDjw1eASzwdOanu0
Pod2v+M625mL5s2qrE17nQ/BDIBFCFCYhEUN5/IsgdCP5ja4ij4bjDtazk9hn0iwj9f7itk8VMPB
t7Tqp1oi0pKSjrTAfLV7SHE4sd66Sag6bfnLGB5Z/TUBrrYI7/tBpnB/tYOC2fXfz8IEDg4KpUB2
7EFR1E2pmzcJ+HYlN5mA3cXzRbAiRNopYRbIz2GFPhYP1g9UxsmOHDDD+UT28UMxuMr9GnTnQ+oq
B/3dpSLBuhB5i7GibQxp0H3dq+MjG1Lb13KSnrI5bz+UdK4lsePKXd7sYTwbeRrQdiK9jtmzZqBZ
jz0lzzE5MFOynbK/L9yVdgtx42jk7b5VH9LyVEfvzZqF3y+4e5FX4GWv83af6Pdj96j3R3uUhLpr
kIxgY13jmd9Z0cRqDXTFe/5DxQT0K6oqj+SAMt7HeQBXTe5Dhmh/+wJ+e1NchFfBpuDrgO2VBnqT
7V7RtRGarOXgT0kfuaoCveZ+sIZ/1NIyfFKr7UPeW3ynaEXt4f8EAsSI+FO6GIPPciXF+EHYHAyi
EIDeK+qlfYIBxT6y7uuOjXcVst5dGdbqK4nLZt/VpfocjwjpQ21Aqhg6w/uG5PFBseHqBR1bV1fe
yVz7VjG4iNOCk2BIwwoBpmlPaLU56Rez+9o3spi1kUDBBlDUoOlG3DKEHCONzAkMnVF3So+jr3mZ
H3rsznw0du3e9qz3niqQiyALxn/w39eAbVsf7QpwThhbWyl7M/t22z3eWDwv3EMwIFz5ud1rWmIm
KLcBT7I0z8noF5Am72nhxNb0iUSaU4Ceiy3u0nxp1Zde/SdV1F2EGDJ5fW8FVpNLTuJW3fFs0djs
y2PCja7Wx6RDXVh3w+fFA1r3GW+P0TUcex+eZi912n0qOSibaRZ0cHELYQARVG+XRhsIz5Wt3qkv
NQPjq+pHdu6YS7En6Frc3vONJBVENCDNBFwSwvCiA1mDWhh0ToZTl9jupCsujwpcP4ceMmGTWaL1
/PO2wTXUi99YAwQaRkHlqr+xz56FHUAz+76qYXDOtUNinNCe8Mw4BfHlVxq++96BQ+kACIN/i2Hc
1hBiXKYXNtQ8wVbbsO6gl/Cbqifg/eqeUoQ/yVZeXeSrMTwTgcYDgAgA1MuP1jVhxjW4yomWSLwn
d058hf2+vXubNjA+Z6LeAxZFEeKalw0lRbU+mLTnMi9cXrdeb0qiisyIcFvTcazqCRi4U1537qzQ
QzaNztzOkqO15XoglfizFsHJSaG1Xb2+JYrygelfy+JeLyDHAuDO5BFNxma4tSiMGSCFBFYNDih8
HdZMmAtICKxhTCjOmT8VbNfWMvaFLTMmxnVALIihYUN0bzPlVssbmLG0lzb9og6n8Z2KhP+5WCwA
t4FKh9rQ1UBoMTOzqPXVhpU5HI0XhafOpH+lk2xs4irPgUufWxI2TTHKqVQj9IGXgfk6pL+jYvmL
UIcoh3MDnSEA1YT4amPKxCAxTLTz9AEPz9ZJmmZ0+HRfxqZMo2sjrtoWSmkm0H2QvhGfEV0Dhlob
8NXPw0x/5aT3FGiZOxDRBglgJFnYdsqNGUPwcq2hTnSFJivtoRuRcq+QntitvsU7jlzkvnItf/CM
Xfnc3oPgcTgVn62nWKJ1dPXlkGlhjAvvdJTlCO7ry2DUtCQHqyUyLV3TIs/Sk7XawWT9qusb+80M
UPDMXoW8iBAqogoi8cUytvv8znqMDvkOPc0U0j5YoOZGLlSc9jqYYSKvOcmykeubWbAtxA+w4yaA
+8M234V7010Oi9e5lQsizWd1BwT0L/m9fN0QFGwKGQqvU6DYGZLmOdB29a7am3eQZgLr3krOVfm3
g/1mig5o7X93Vyzp4MFWWMmMFRp7I1i8wq/2mdv7IHDb6U7touT53ivscnni6K06s2hKayxPpye1
3kHrtJklSaRsC0WkW97rfDEN2KAfSnBj5jvzqTzFn8C0sZsPmozwT+YlIqLX6KHh0PbYQ3Y/+vOn
HPxjmUs7pw96f0HruN433zVJjrN6wUWOI2yjkHZA2rBR0/VUGPsI5J/ZHm+dXbHrDn/jHwCzoDqt
YRRKnAAYTaOjoVXBzrfo5T9d8dhJ7qNjczdwh7iqU++zTlLW3FwcCA1XBBIe1yKqSuNRRCIIe+51
QJYTUDkzzr2axG6XGYObZKDjyOzei2zz1+3lboa0fw2LN0UGCoSa5jMej/ajQvYt9/7i71toITPj
jYBGiGVdl4ws7DAg2nAK8Xf+1NcYuL1tY7PIZJwZEYIWqUrWxLWCykEaQfUoLbM7xhLiKHPcOWqZ
pG5o6+nXoh17pwfQ1M/jyP7n9o+4ylFW9zz7DUIQI0XIeGLG3b4dk9GpNEs90rT6HvKaSiKYxJII
3dHqBmyVHUM8qU4DeRp7V6qMcXWlr4uBVCrwhGu5R7xlp7xRMbe3buhQ+mmtfA8jHdgqjKJzVNwl
d/r6da4ONlJWjHyDwMIWJ+1r21a7uoMLxvrvXHvQkjvdfLJzqL7lkFORYg4213ZmTogjUzVA17Gd
sH3PIGgJVBcYG1c7hMdhBCvSuOs/oWL3XZY6bH60M6vrv5+90EjUZKOewmpt/NBLzwIqLpK8MDaP
8pmJdeFnJqpsWDKiIEBO+R0xn0kiozORrUE4yw1IE0OlxBrSCFOHPeiRbS+dXm+fo+275WwZwmG2
m47HxKzbvfoM8hw38ydcZ/0hudPAh9ci90l96yixuZb+RBeEA4KrU8eUCKj7ha1LrFkZ1qwS5Mge
iLncaHLZkbu4y9z2G6KGbBJ861udGxS+1agVgIOuOUFGPxjdMZblcVtOfv73hU+VmwnGb2dkqkz5
EBJ0Mhp/AvUp929v3JZHnJsRvlUEOFWoNVgGX1lTMjMI02q3jNnhtpnt1Vh414KzEx1j4cU0qFW3
hGvenS6lm49PEeYNrQYE/TK6ge3P8q8hoUSsxRkxQWbe7gf+UasPZS9jMN/0biAq/ixl/QVnhxTz
LJ2ec+xYelQ+0C+Gqzn5rtjryC6IX7xGLv5FEl+3cotzk4JzExZz3cyxqGwx74a43WtT9AgUg1/R
4lBrlmur9qHN5++3P5roG6BXWrmjUNNU14vRFsxy1czRniB6YObZxxTMfzStd80kEziQmRFOEjEX
vYxIbgTJVAfAHETOVMSV22qDd3s94ja+rQe1KFQI0MYyRDLo0QIZdM1KEpiQBgap05dBV05Jujyk
HADdVtPdzmxeMGT5dNuu6PxvdhGU1oYVfF8sJqpzp4/1bOkBz9l9E0L6MB8CRZldFdRpt02J7v8f
UxCgM5GsoWsnHOcULCVT2lkkyIc8cZXIAilKhov/tpXNL4bB9f9aETIlNRk6c+kjLWh78F+A83kl
qqpTLgkam2ZszP7jY+EVLTKhxMk0tmZWG0Gbd15NK1ef24O9WLvbq9ncszMzwmoYL6E+14xGEFKu
fuoJbQMtobKawBqvzy+oty/zxwoys8uwYShjUpO2MYIx1kynSeavmZX80878vstoBeCDIfH27WWt
7gbsEfxOWJZugQmrKGwtKFFLHNPsIUxlbICbjm3/MSE+PUwrrUN0LvUgbE3PMhdvNO1vilkHdthJ
WotbvoACJeq7BF11JsaiFjQJmj0ZmFrq1ECrq8PIloOtcokvyMysKz4L7ou1YNLVWhDyxsqfR6gq
VvSkK7ISxrYZCpIOMDtT8K5cmmFRpNY9JCWChpRekg5BZB5CWv+FB1jqHyuW4HKdXgFGhPoueHW1
XVHWkN1pJRnr5kJQIcbgJ2jyUHu9XAjnVmqVekgDjIbsorB9jqLRbyPZCO1VdWQ9PWD5xjQ/CNNR
NhSyIb3TupXkVg9APQ5EIddsd8koeQXHSukpIFVxizZnTxmw0J5SRzZYcDXFA631t8QKI0mtZsvt
z3+MEGQNq4zBNJSSoK/T+1yZHS2yHqyxgGrke1EQ4roFR7GbpFPNClcw6YvDmJsHNaIQd0slkVay
IpGLvmmUkHehCrc3Ujdlv2iyfNKBJcyX6vV2sN10mJWZAagYAliq4JMlVBfGcMQ5JmF0GGn8M2Pt
SxHJJIe3gh/Ys/6YEcBALdLzdIpSA/Pwivk65RCjTPjcf/qbxVBkEyDKoxhSvfR+G1KIecgrOMLY
HG0996li/zR1mb9tLQbnC/geA9UshNtLM6VhViBRy2cQrPYo5ubaBK2uKd/dXszqteIFhfkvXLNg
60QdS/BqzP9bACuROUiryE2Mr4SF3qSTvdodh7h28mLw322QopOLwAGkFDZRMNiUpAkxID0HUVHv
OMAWJAJ/KFq5FSk8VWsdMPRIEpeNnURWhP+ARhnpy9VOksmcaIUbJG4VEFYrfrb8vr2oDf+GBfD3
oBKCFrQlBMReC/E2nVo1UNp4N4fxj9Yy70CbLWtQrwdf+FpwbsgPoImxEscIPjHq7QR9xEYLQjL4
rVocetCCQEvFGWcbbXg8sqLfRdFL9u+qTod4dGF2Xf7Z/ZjYHRknDWYXoA1WTYLE/Nq33E9b5oUc
xNxQHeGxo0Oy8fa+bq4XPTcQ/q2AWPHGHPOY23PVakEGqu+kWFwMnhfNP4sF4u+qcpMUwyZStuOt
awfSjX+sijdoiCQKPhpqga4r+4WjioEBO4YWeRYlbtIPXkImLylq15is4zAbbk1lQgabDnX2E4RI
Zqsp61XO1YDTfGf33K+h1x4mtnd7fzdugIuVCn6rQgpMGzScjNJYvCgeAI6Pjh3N3VBRJaY2Ag1M
rdZWJAeoyi59yLJnpdW0Cq67oIyWYuwz+YoXuxMiiJY15q5kQ6bbXntmUTgskd5TMLrCYtR3QPwr
bhZ+JsVy6CtjD4VOpxlmN6KHRHsv2dF6XECsB+WhlSPUEgnMigavmmXssavh5BVtezdLKXQ2/GOF
MSI643kJbkrhQo1UK2lA2aIGmZ78tEAyk1pgj7KUTHIANxzEZDpDZMPkBURrBDthOgyTMc1IJlu8
k9PPSeVzI3QXMNHf9sT1YwiRDX3oVVwYfVqGIHrpHrrRQ0kyLo1gTtr+jiqLrTsr93QosbO1IBsi
xuubAsVykbOkoQMjCYi5gmmxX5v4lZoxheyJeccy0PzeXtPGRwITEKZAkLxi6t4U0lfTjoxijJDG
2Wm5H/MUYTP360E2HiUzI9yorbWQtGJ4MGP0xcTw4jw7KJMTJ45GGZnYxlfC9akxiE/jgQFGscuv
ZMRWllC11AIe6qk71QzE/Uop02GVWREObt8UyBfZgIpNHCnL3lbBTuxAWrl7L2UTDio0rFZNMmhA
rm3Dy+VoQF9FbZ2QgLb6PjeI183sm51nu9t+sLke6BZZSOc0YL2EXauW0g4jNAqDXu3Uva6kzDdZ
+f6nMj4NBe4R6RWeSoKzpbqKNnJNjcCcl7HC9WREMfiVy5i5pjn0VPIE3AjnF+YEpwttNc+nOjKC
qszslzZTZ1fPkB1gRhj5FV+mk5pZ2XGwYvJ6eze3LQMotdbVdKiuXH60ykC5LgwzlFSqyAeVo2Mm
/H7MWI65gwG9tdntG6JIjvJG2MBy/xgVwQctT1rVVBIaVJBD9fJw8enEu09Lv4RPSRlZ32+vcdOc
iZix1j1W0MPlGjs9gYhEP9CgK2j8EsZV5VSLYnnpAqbeKtNlWGSJPTHMA9aUGvb64MRd4EQW9OKm
9BCRF5PLeHA2CmIXR24NZmepZJ4ac5WWJiwp2dM0L75pWX6pYuzfWsDzE9aSndy29+/ZE2JJtaAQ
YJR4efKh+DgbYKKy84dZa1H5tcAF1f7FSxeieGBMW1+6qMQK95hi92VGRjwONX3Z1bzwGmRXBJ/u
toNsLAsXpbbqRwO8dcUCx0cDfEyjYb0YUKozX0u+50u0o+qhtGKJqY3rBXp10MXDvCG6OCJEhc55
pOuLQoNcNf0Z7GxlR3yo7Pi3V7RpBtJ4oD3GLBU6D5eOkbUD3u55gaCvkWMNxmGqD8dlzPf/mxkh
bo0j2N5YjFic8mlXakuQAgib8VIyULC6lZDO4KgAXYlKHMj6xMrVQrMk6yknwZw2yuIk6ZQ+qEnX
vz/oX5gRVpNWRW0USkyCrspf6v5zMccnLZa9/zaiw1rooyAzRkkZz+jLTxPiGTTaNaykxQjVYChK
KuWJ6+FuzGVJ+7YpdJHX4SakGcJViaEcSAeQkQSghzm26t0KqHO0ufXq+X3aG8hlcROjeAMYLAo5
mIQU9i5cdDOcBhQxqzHcVZOKuNfslEnGC7K1opXCDEiatUMtQm0TJcM/9m34spYn2Veli4FO3Yda
KzmmV0yh63ooajgYe1yJC8S+yZwR0JFyE1lGNwFLni4HErZkV4D06+Nk9I8EgvOHtOqCJAIIN7Xa
2bEGSEtIXgxb53hltQXIHCSYVxDWLipJnWmNGXS08jNlvksTBPlR/Xn7HG8FQGTVqwypgc6eGJUS
XS3iNKUkUMJoBpdfAXo/o3UpIOCNWpzGVjYRt7UuDKCjIKevEgdMcBc6jCvrd0gCNR4eyyI+1ipI
Ki19d3tdW+5iYp4UM4T6quQqPPzjPoI0N85hAEXXZ1bZHRDAw6GrWx/EbhLo05YtmELMhXNirkJY
UogJIVYAcRxULVhYwTaaOyxMX6Mi0zzOZDLvWxsInBXucyiNYLhQyGloakz4aDYJmj5+MJpTA1BZ
qckAeZtr+teKmKhprDezcMYpsFEng5pTtovD+WerG14YLZJvtbmiN0wATjcgV+tvOctlME2KUQuM
gwdAyrmppp+MZPSMqTvedolNM2/QabTkUfcTUgotM+KlSxYapC2oaxtqdY8DyVVv4IotObxb1xYm
Q4DS/o8pwfusumzGJoepomKZ2/RafkDxIZOEqs1vdGZFv9w3zhYrbmo8WHt7elhAwD/m6qfI1B1M
/0g+kcyUcJ9Y4EkI7dQyoXNaNpEDJAC9IzlqlUXdo2iizlyyg+uZES/+8x1cd/jMJ+q0jMwu6tC9
Vrrfraq9Gk3lpkn2YSDGJ7BQlU7N67/IAtayyarCBW1hsR2Xx/mg9Oh4BBHAd11yoBiu1y1JRrPl
hedGhJ1MhqaI6jqiwVgXd+2gHfUm9tVMlm1uxXWooAC6AjZvxHYhJnVlGyX2UpkBoeMpTLLUmyP7
S8ZxmMOW3RdoFrz/dEHaA8nGWkjDlMDlB2sxRKT1CQxyMMx4RtG8hnoMYE/08badraN1bmfd3zPH
mBbMl8aDbeLCmqk3WuAm0Hkvq9dtbt/ZaoSQNM/psIJqjYBH5Dmr+AMqNocmy/b9WAR0kUEXN51C
B2Uq0nYgDsQbpA479Nyi0AxQBU0dxs17U1sBoG3zNy6uoy6IahoGPEWg36RkczMO8D6eQ3Gzsptd
VamQNviLVhHSNFA+4X8bKhHJ8geNTMSuOyso2gqEVhMtejRX8Nb/ctsbNjfuzI7wnbRGbzD8m9NA
y9hRjc0dz8OfFlH822Y23QHK3AaeVLg5RFkvbCcARwkiw0ReoGtOyH6YvuT5Uec/bhva9O63FNdE
0QLNokvvRp06MTqA5IK5AL2tSvxOrf5my0xMLAH1bliorl+aoGwOlVRbUObM7YcYUICGQ5BtlPXe
t24MvKr/mBEuJ0g72QqfVODS+v5uAR19MbKXaeZOorHdX2wagjYe1ihug+74ckWMlnVN0skMKqud
yn1YQj8OFHfKe4Ws1pcBWpPQ0MAwJvjphRBXsQqeXpuYCAYdRTks+7TV9qP5XkmE1QwSO5QfkUvC
2wQzidYvLF+Q4A0VRrxRTKpyyyOmTAFyy6fB9Io2MERqUWIRPtCiGDQuIm4E6hARr1mrEZBC7Z8G
JVV9o+yg6mfqXJFcE5tWoV0OURqs7qo/ASZvWjczAhDtkI5bRfJVKXnuWi0YpRJU2++jWtaa34gR
NqZawdBqosmDyd1L94j6cNAakprBkFjgBM6/aFq2q3MZF+e2GbTm0KvCe008umna8jhkOFdFRb/E
WfjM7PE0lorE2ddfKyRGWM2/ZtYNPrv/6nnklTFiAzvDeFLMGIAT7UVr2G6umCTqba5IQ5Mc0CEg
x8S+S9qAAGFYkIP1oCF2eVp+BO1LfWSVpjq3T7DMkpCtUDaOLWCeNFB5/UKq3s9y5dEc/uoTAQYC
NiMoxiD2Xe5dok5qGIYFDVg77pq+2OH/9zhIpe03P9HKsIZQsQo8CQ7XMGWpQWlkBbwlJx7nfsuq
J/sXNDL/5gOhOAD0DEWvQqyJILrPfIlbK6D6/GTQ9BkMPkFWyVxu8+tAZUeDX6NTIIIvG6j3cYsj
5WIsO8QNJt145af5z9s+sHH1YVgXScNbI+kqHoHTE6RDuLGCYkoyV2+10OVjKiuPbn6bMytC+j2F
RZZOKDAFEYcAVqLs9dj4MiKWg/z3/RftxYKEOM4aLQPbVEaDOatclLD3HdjAIpCw3d63za+DKjng
YCspuUh3NuiENyVY8AO1Cp3e1AKl/kdVGomrbX4d4L7fXhQgCRBui6xgwzSDFSeIQ9OnUX6I0cK+
vZDNT3NmQvg0pdHgQdkiTqsFRs9J3HnawoOI2UFpq4fbtjY3DaEagHLUvQCLuYwE6UgyUAWUKFpG
k2eUszdlix/WsoCzuWtoYQCmhV6GISJgeNhnTarg5GC2xl3KMkAh5f1VDYzy/mtCSOe6WVGgiAcT
fafvB/akdOZxySzJtb0Wla5unTMrwn7xpWJ49YRGwDIouoVLWvtFDapfldbI6BSSeXzJNAd3U/ua
gklNYn7rc6G+jIGKlbcS6vOXn6u0+wX4OgW9yjI9khQMuax5ipa/ADVATgwYA8Qg1MfFYqhuZg2L
c2IGdk6IU/EuPfXt0AeWMv0kvFQlJ3fLO1BrRulVB2gQQJfLVY0QxR0phvyDYUSWx41O98i0yJhF
N/fOXnvZuJLQ0BbKXkDSxQuEt/RgmaA0WChOtFSeCdTZ7RO1dXrfYDpAk9hoJwseYs150lYN+k56
U99lY3Isutgf9PGQhbLO9ZYp5CPg68TdilRZ2DcFbzyugkM7MCPNRSfNBWjDaebwGC6Syu5Gtrqu
xYQqKnRrMbFx+YUq4IMqbayQIxedE/HmQ8UglTGVEF8z7PuSUQk2ev3l4jFD/dg2wLqEl5m4sjrE
jJBGUNHD7Ah3DbPrHR6GYAospg9NPyteEc//DLFUKWbLRwhYgcAvAjQKwpWwTpCgQoUTqKFYSw9J
U3pjP+2SqvLe7yNraYhRYA5A6CpsZz2a4FMyAXZoBiDWGiSVQ1h8zqDETUJTEjK2nOTclpAnx0an
AF4cG0E3Z7slWpyuoveaCbxcOO3/ZlkEEH5MeiF8CMtqSgvuwVG/bqOeha5eFvPkDEad/mgKO7U9
sCTVkiri5upMAwUCKLev8wOXHyyOKcqHM0LHpDY/1DF/gXAC0ErkM6ZKvtxe3aZvnJkSYm+1wry4
hdOGkejDooIMOYHwZtVIvte2GQiiYlJ+fXMI36sr2mnp1obymGSfqlT7WMX1gQ7q33yrtbOH6hfA
TyLoXMG5CjG2hxGvWY2cDGNepbJU7sBCv4oUyXHeXNOZsfXfz95qNv485EuBoy+0+nNfGtThI9ml
czo6t7/RVtwAawICIh5rK8/ApaFizLO+1VF8Hcx+pyfUj1l67Il+Av86iGnR/6Uy4oTNtZ2ZFPIO
8ODZoHTqCArM+W4sLCdHU6VX4t3tlcnMCI7O48hoMeRAgkorD1qefGsTY59j4Oe2ma2rGMUBy1wB
eZgoEppqA5mtDHAgE1cKeVU0805pfv8vFizxEaWmOs+swaYBspwBNK9Z67NRCvTe2i4DHAIrgg1M
umLZv7LzQatIjlJYbo5+lZRfcz2tD7MiVZXYikAGeqvrWKa6NqEuXS5JGrOJ0aRGGbF6pCOYHQn/
J63BQ1TI9BM3FwWh+nWSkQFBI/iA2XWdosUIdm0+gmIrG6CI1RaOPYUykMGmJSTr6wNRxyUsLEpp
lSJPswy91TLxqrLwjTA+LmiM3/YFmRkh1hVIbbKYYR5rUNg+ShIPGj4vA5OVB9Y/I2YTWMef1axR
4yz81HA0mw4NQCCzXfpFOoB9mNDZ1cr+O3DclWPo2MbbS9t0izObwkHClHqEcRuc1zHVcjcZjVMF
wmVHa+KnKI0lb5/tBZpAuUA0EYgCIexFcVwAY4C0ZalWPuU4DqtfelT/BL/66NYE2HveFrLO2vbH
+9eoEPgwSqbh6gBusjLTBtN62oemLAxv6ELJ82DTEOaV3oa90IsSnLEyKdA0E4EzYvQqqkm/j0kM
f9HVTsKRuRn9ziwJ/kiH1oauE85ybSi7MUp8olX7236xvZh1DB9Qk2uBsbFrosrS4Yuxmpugka5D
F0SKX00kgZIkc3MxYGeEeAMEjKmYQ9OmC5OG9ytKGElK03LVK7i+/JUVgJHRcoA4gSZs2ZSbOSfJ
jOsvK+/rKL2zhn53e8s2jxKo+P5rQji+xsQzWnaDGdS6eaKTcSyNCT3wPvwYZpkkn7z8PGhnoLOB
II6sCA9sC9fHZaiooCJs0GpWjuEI5kcyL5OTkWh4BIi7lUSIy+9zbWr9KWdRybRQBpuSRsFcXOwO
i+q3nazIJ4ysXNnQBRsVBQB2blTlyFrbHo8F4CWvlZartTNpg7qA1pU1H0hWQF24pEbMAFgf5t4l
9dy+D6Sx/hT0A/A/QHDZkA0XO65WNJQaUP7W0WLjqaD1QQtHLx/aHZBL7zpj/28KQ44Ur1UMmphC
pp7xfCaTbTeAe3alk1lgC2V540TUkOTq159w7XH8MSSWY6o6rZMuU60jyHXdhLQHJuVmv3bISxOC
Q4Z5V3Gti9sjaL8eLZB3AmX1wS5khSVBI+O/e4biC3YMKAlbOMdEg84Tb0BBEy1H6wPbG5CLYF4G
poRvq0xqtpM1VdY/+O+lfO2agsGiZjrmAHXluBg61Lpzp4Nam1G4Mfdi5eftCHK9ieupxnDtW8iF
U1wetRJTf3RSiAKi79MA5GKx19Kn2ya2l/PHhKglw4zIbnjJlWNSfUrAWchep+WrGkFfQUodc+11
F6uhwqFW+1E3B5VPx8EMXQBS3Sw7ErX11aXz4+l3zganmJZvs2LUAKQ/qQnxNJQZaNFJtnXzhwDZ
hYEkvL1RO7vc1tlYjMiql+Fo189x+lrLsNWXgf//XWSVzFrrTmghCPluU+K66sNOORYQgY7BAKby
/Ae3IfFRyPDVb/fUlTue2RJixsARMBINXb0lKfdzr1OnjuYvilkdwBBwbKo9Ksu0bCA6OnjzFP1K
RjtzIqVyR8ZHx47sg5mbLlJ0yS2xuuaN3yX6FZiUadoPGvwq+5DEzyDzz4292WsOMR9m8/m2E29s
OLYZD4uVbxQSJMImtAhFhUZy5aiBKioc/4+061qSFEm2X4QZWrwikyxd1SW6X7CWaAggkF9/DzWz
U2QkN2Nr9q7ZnYc2K08P3D08XJzjCfLdIt7Ey6fKAe/f9UQM4/pzgdsuLyshJLN0XVIBlPN6UI48
9oydo3vvO+HmQVqMa+fUPOtkzInYW32YG2ZgAtq8SgKr7p5Q3HbkESN7/e/Lx7f+QeZbYYnofV0K
Z4fe/qnAvC9BYlebfagn4JESqdM0j3QoDnKkBg0dbTX/Muo8gr4dJzwRyjihamZzIfSZECoS9Qp5
tjvdCC7rtRPbTkQw3ytTBGtsylwIY5QNcYn20aNkAeT7i9hxmPI4kjRGEtYaGnlRoYyhvZRq4heF
myYjaNV9+jni07+NcN2IQkdqbakwtq5LiVRbBAG7J2oaKOWgOJKZWocpN0r38vntXD84vw9RjFZ9
PQyJaZZCKKNyGFlpkK3/TXmfaVeMrmFYHruHGDdj7V1F+9MQcXizOeIyqO2Kyqjq8ZDYd4PEhxj2
G7XVMBpRlgqwci23sRJtx3F9RWrjlhQ8HLY9WRgewKorCqGISsxHqtFuj3Wa4IapZA/IfIeu/jJI
d2olOZc/0V6s2ApavWyTjFs6yJDMBUpNJTha2qe2u1XrL5kSyOqhkwpOUN/z2a00JlDUQICnqRXD
IOrUKSQhyOcyuKzQnjFsRTBhQcaa1Qz82Doc45vYfNEqTy05VYednNFEy/jj6zB23cYZ6HQaoQ7j
lyKMgpXfRH4qfkSHwTP95DjwVkGYlZS/fFZBcRIl3nWhhyVuJEUhd4oQ1eHgz57i1sE82vn16K7U
OoS3oslAjP8tTZdEkHSjTI5266lNEEOt4rGISSg+GPbiDkjxPctLnfp6dku3dxWndIFCCSzK2NU4
IWPXQjaymYx1aoqo1URYCNYA7EHXnagyOZ9vz7ewryRpKvrIQGtn1EN9UYmB8B2FSjsFkS54JpAF
cgxSlUXMCevnxrg+Yv7zuLDYJRQIQLNBHWlo6I+S+KPrbkjzfNnezx0YIrAX9b54jSk3tho1xCZJ
28QIh3YunTjqXtqKNLaBlTYnT4sorBTAKpWVwdumOD9GCxMNWGiEWaI7xF764OnWKqEYxce4uTeq
1h60q+lb+0kIp9UYT8Uw/twY4MAUaNKFchXlL3GTRF+1uJYASCQkxs/LZ7mrEnYNgYIKsDTMrp4a
voIRhiQXevGxlh/K+S1LX6XR0zGLclnMuY1DpX/EAMLjVIxUYbC8iKI2lMSYOr2G+Whi6j0nsu9E
KQsNXTTTLAV7AJgcPhWTGkMf0QraJO2bOdykPXkDDIVXpvR3JAJkZs5BPreEej5eoZAaJkCJNtEJ
+7yu2x/B+HNFFrUBlUob4o2ov8ZEtyj6h0P8+7KYPUf7EAN2glNd68LCCSpNHoot4iGAKlWnKLqw
QefrXwjCthyyXYxT6Gw1B8v6IB1riB4aJSZ6YmB6L1la3ChqWnBiB4OUCsuXEaIwibYuV8KxWc9u
66ESMjrTx3H8JrapOwyzM9a9nTWurBYoCl9ROrpCCUgrn0bAElp8XV6cXni7rPJqJyfZPfM7mLPV
FyzPRYKmhQYtVLvVsy99llK/0VGcaZY2fljngnjQL2euCKHrOsQaWtCTY1EYhEGPRZNa1VMRZTdG
O1ohgHxGT6XVjZjI6cvnVdxKY6y0juUsnhOqhVXaPijRXNhSW15LqA7m8Xi1kM9x4fz1aTfy2O49
UAKSIlF6LaRZkYCnzBBdTB0lXjvO5WcNdj1IDG1ioAmFCpDXnXoGwvSilHKnhVNXeIMEShei+PHM
e66fOeC7GMAMYhgVH81c/32TR9bC2I2ZVeXhQBu/sTKokgVLO3qXP9SuWQCYDjRPoEJC5/FUjA50
HsyU53ooo4Ts1OkftRErGxsgV41lHC7L2lVpI4uJn1g2GE21x7ze0MheOuQHSSNOm80cMattse6F
RiMWmnHjYAyL+UBVNM+SbiR62KXkBVB7VrBUWvEsjAtxSCotXqwoqa+hgRb8C/3Qu9XXQTcwrazX
1OaTRUo9yLMcQ7BStc5MhiSc0B+39R5vjv9BFNp0TJICvMcqlkHQFZaDFRYrClcCgulp+OzFuhoh
Opgo5eDIFJagsVUHlPEjQkK11WJHi/XRzlre7b1rFhsh679vji2lAm2spSFhH6tO1nqahm6+9uvy
gZ1f3lAFKyC6tpIxAfeAsQpBaouVjpc+tuXXRPQTNfZRj/SUIsceTesNZWqP3RcCXlYtBs8g8D8q
7oLIeRfl9EewUyUi+BsWI1boo6ZnNt7yR8RIu+46p2seuuLLoMue2U3uEnHysLMEiZHLmEtXiEJW
KaaG129P3WrodTkQpKUfP/sSYOQwh4zWYw/8SdqGY00zYkdanWV2Ro0sCYyi0nw5aSLeg3svgsHX
wcAOPEqARTLm05Qp9g8qSUPlOv5dAa1biXpiWxSI3TWvgbhnqrqCfRSkRugHsVUEOmtUS8dqre32
btQW2FkCMp3E2/XbSxBWSnnszSIwA6jr1CPisdT0xShJCMBs02mM3Lf6yB4bJEhG3xzMTv8Xfr4R
yD498mgyhSKFXrJ0M5IHg0cesHtuHwqxUyDpnCk0ymF/GHmmxB6WUjgktdK2djzGA4dTay/+r5t4
a/0UIy5n7EjSKIs0gbCcGF8qA/zX8nQ1WOnXZJyBSm9dY+eMI3LXv96BO2CHCJeMDcrUTCZZK0iY
TlNna4Z0wK7el8sRbE8tVCuQcIgYQDHYhKAS16wRiJpPJMd/nkkuNJY/xZE2G6GWUpI8q+BjVRE+
c0GanAT88B2nNbXjaqgkAOwS7Q2ACrAt+r4XuqIayjqUp1DHHLL5Hc+tzuLVS3ZOc91YwYQ10Cww
vshEEQPAjwtmn1R4WarbCni8Dole8hAFdpTZSlGUUycDKEk/1EZSh3VdfFGsB+DHu6NWurrA7bOt
CT2TkWAIE5MAIs4NjExM+BW7Ra9SKRUeO69/WatNuVNptmqb9lpvqnjQ7rvntxG3ar65UEsrMSSq
a02oU1DsXhky5yEl78QnLIeiSoIuKKDOzlJgfR6Trhar0Hpqw9Jb7MQ1HDSWvdoRHN1Bqf3ZcoqX
yQPam6+FMv4/DWLwFLcBj1xrtQX2aDEIABwoBW87PMpPdTUqyejliRYhxTtYiGxFuFKn2Mmi+1b5
kmiumX1urPavp8bWD5nTlfOp1IdigFqIBG4zd8V1M00SngJVxQkre2FzK4pJmLNGToYE/AlhLIox
6g2V7LYVMOZH3A3u5eiyKwrYJxgkR/hDxY45xxVLE3OHydMYNwKWnob6bumzX5NBpn/xfsLQBphs
sXaCDiHjDJLZ9dpodMlTb8a4O1HrB+Bp9HxZnd1guRHCPrHHTCeJ3GhhURj+3KSGndSqW5rpIUtV
e0liW854W7E7AQWZwYdizBFqo9JHpl4gEZGLn70531pLcgPeZ9tMeTXKXVGYY1o3G9ZlF+a+6etJ
ieec4Lk7Wao7jKnuDvVcu1Y6doHUzR3nOM/r5UjsAMb9j0DG6NHKosTCdhcuONVtx8kjZudLSoPX
b2eC2lY5GBb1+8lyVGN0E5I/Xv6eu+YJXRGxV1g5tvQmdRO4UaREC/tBdaVsdoReBpx+6l8WsxM5
NWsjZjWrTeSkVCdaZ0GMifSxiDVXnHkLbDuxExBYyoq8Bs5ojNOdihiUeMn6MoGjkdSWo99SHl1P
vys62JTwsPh2T20ji/lqjdSNMllSDe3W+sVQcxtZuU8mjXMf7D5rtjoxcSqlRa10uqCGaOHcqyTC
ik3vi1X2nJlxoIKQQFmat2HOH6Nu5IzZ7X6xDxWN9d83X0yqlwV4b3C6tM9+EgUYg+IyJd5ls9g5
Rx1hEXODWI4CSQZzychdBuCmBmYxaJPbjKKf6xGebTzUph3TwLoBsPlQokeZhH1tR4JpjEMhxE9Z
J7iKmNtWrgMa2nLq+KXLeNJ2bs4TaUyINEcjTxRgFITT8KpEN0b0QIbKx9vQXozbYvhaUx5z494b
HGOkqD0CgXLlRWbsBFu7sa4AkiAUyAhAr9e6ehqVEQ8bVEH74qVXkidT/E1KgDTUw6Gv9IdY0z5v
MCe/gXHxpp51MQK8D+CBkwYjzaT2rAometlidg93oyljMYkSj1MHYrtQaxJrDFqg6hmHKrUE5bel
Wylaw/LSyCC3AFNhMTwWZkLaX0JTk4iTQuz4B+o2/+RHbJZLk7LQrKVsw7TV4/g1xSevXs0kIj1v
hHHvjticLPA8Tl2xwPqvHpcNDCqW/bz7paZmahPZoLaRS06ZABG/a91WEv7o1XKQJ+nt8pnveqkJ
XVGBQ9mUzbKTbigI5svUkJTpkZjC7bh0QZZNzmUxO3fvySOIUbOxOmMkBI8gSyjtQjvo5HpWf0Xq
59MkjP4gPULHGA1JtkMNkE40BTLSh6Sw8tjy2zgSEm8RI9FSDqrW97Ti2Oy5YihqY7gEOyjA9MDq
zun3MxJSAaeR5KHezLZVhUD3i5qH2Vw4chgWgzWDxogflhYt0K2srVwmUZLnUkc2ZkR4DtFryS3c
PBCfOlBtt3gkGF8uf65zqzgVxvi7leeUVqVVhiNK4L/bxJIjt0rUGtOiwP3n2MaOD6xkJSa64Hgn
ow3HJrcAtxo1Kc7CUogDA8N15vicA87XrCtbh1vQpLUT5a2bfza8rtKqyOlL6FT0ehCbmzCOSlPt
LIg26vGLKB36aLlXyl+TqmJHDiSklHCU3TlZdOwAkgE10RFln16ZIg2gwTKScEzbAN/zCssj30ZF
ebn8AVm9UAXD5jhmNg3AvMoqW3QwMpAMiqBEOwiV6Wj6o9iLTjX/kIrf6nQ1UV6Jj72EGXHs82SB
Zxe9URmHVBHtgYY0/aomL+1c2Y3IC5k7snB266oAkgoJgBOnn2zqMU3cTlCtHZvbVribMT821+Wh
EV2T/v70Ma7fCdkFMDpRF2OczqrrLs2aGryMBpHBECW1TjqnziQ0kt0JnXIQBsA0d1ximJ0L6CSO
MR6hLHo2qH1Rg7wDiJdy4VgJrwJ8bogSsJmBo4Ggr1sAXzo9RqNMFJX2QhNKQ2O34mwX8eikpeRe
PsG9NHcFkwOu8TtwAlv9HVvVwpqwrITjlD4V2DETf9RR7SYpAG1bw5GK0Jx+0obHbshaCcIlnAsi
V645xBZGvRFYcuMsNAV6qd8WfXTktHcqWnp9eb0SQ3OUlM/DCGpv2P/C/4nWmZ1QvZWGXrT+Cs6y
91dwpqCyz/3YLV8vS9tR7UQYE7PqSE6zOMWUgdkvdtZjWjg0RT8WCpuOXy+L2r3dPvTSV7034XGU
5YioM0QZ6WM/PFS0sPPGi3SOGOZyw4A5uDv+6peBGQ4r/sx9QxJdj7WVltl6Gj3Dr4PqqncnD7P1
LgjgOCH4NDaeC2PSTKkuGoEChDpQ9F96aYSqUB3KqH3Gkq8nYEtfFnncXzz92IZxnmKlXM4hcvmJ
7mNpZ0+C03rTHyjY24L7uSfsmYYaEz4KYNYnqoTjNI0JS7HNdam1Xo4wctk6mIv7XA5jHtUiYSAj
h5zR0YP4UPn0Kg6bULYJt2TJPUImFFfl0qbDCFlVbYMTIuwC63YJOrd4jB0S8IihT6PjuWZrgN4Y
fiQ0mWYukCYPkqfo3Y3ZCw6dIs676tSVz8UwroyJiUkUCogZlsbJ1fuu/JFnz/X8R4oOl7/VO3bG
R6ZzLmp19a1GY4VyCaDtgurNeiKhdkh8y6le86PgGU73Jt7PPgrBnnhIbuZHtIG4G0end9rfPwCk
KbhQsU+CXszpD4jTFtgoeo5Sm2TFHlEj3N7NrHD03P1wGymMcwMVQwVSignacuNqyd/SKIibT8Xf
M0VYTohBJlQHr2IXGHXmVVFmi0Ve2OD3A0y76mE5nEc89J7SnH07YFJg1hc4umdg5YKyAEt0pY4u
FEc/gqLSx6RT2tjK7eDMvuzLh8pJRVu/irnBcu88QXSDqZ21sWqyuXlf9UqjFut5CunPJpfdstGf
jGLh8M+cXjTvZ6oAsXedmMCsL+ocp8aRWVGfjvN6ptrarnP6ZmmMym3AHEUTVymjrK1sGi2azKuF
7Si4kYwy6ankZkH2JwhxF9T9I60PJHul9ffLvrcrAqCgSMYhCs/9UxGzNCftUBZdMIi3Znmttzdx
y6km8kQwzjVHKJIA6Bgiyq9NehCyJ5M3qLPzicC2jaIIrmi8YFj4A4N2MTogLUh7J2+OnQ5gRyrY
Zfpfnz4s7E5gN1sCZrSlsrjyAF0jyG5iGhQyGB7F3JU7y55MjVPiWQ+EcamtGBZYXle6PGoUFP7z
GbV52foWi50jTZWvtdKf3ir8SSs4wX7nG2GKEKPeuqauy7Hrv28i8DhPS5+A+yoAg9RhML+RUjpo
hcHJRXlSmDhf1noKtsmBBkCIbirB7hLUJk1eP28nmJ/owpj0soxii8JIF+jK7HZKfFOIPIicd4BZ
9hNtz4uxaRALRmRRFhoMPglR0z1iRsxPb9YOsOqLB+s+/XHZ9PZyjBOtmCg0l5Jc1REkSnejp/lN
0B7iEPsNTuvw09Cdu38j7AzOMgOLbkRaQgMrnZ0qb+wslrFW6EdDZJcVb993L1cDOicq8ljdwJOW
fTYX5URLYLXQoFH9xTf87Cl7BTD67Eu48ztejr0XLLbSmG8H7IMEl7BIg1wfjiOtX3tRcdtIDtWR
9/jaNfiNYsxHo/EA2oYSokqAoyXtZFfty6JzhjjecWTOjPFDCktoSHsdC7zlSANFsrXEXu4Wvw0V
dznov4hXvJTFehG72QMvEd2zElROMcsKeC0swjBpr1qLbYGyJTmAlsim0g8it+4y3U3lYTL/xbMB
8ykfspiklwxFWTQ5TnJJnyv1sGSvsXq47GJ7Hwt1WTAP4HmOPSLmYxXZOAwZnWigJ6oT0/mYCKMt
TwtHzK61b+SwpPZiT7tazfG55qPkY+LnQI/aUbZTv3J6TsDlymJeW2Vl9ZMMqI9gdgZXdhInPpKr
OlynVBqeXvvmgClqEWP/MtjkTu+QVuxQSDegV/uzuO490auPyo+K2mbjLg7aa74VYivK6a8sTmV9
L+Dj2v9HMKMkUfperkQI1oVrcTzUEsfBeH+feUpOUd41LUV4UmsVPDzTHYbyvcu2txvetzowvqR0
lBACJtcAI8YuVjPgvXmgBJL33yTOu9fXVhrjTUsSIQg2Mi5iZ/xT3XfOOufTuE1tj64IRIfx8FmA
ZFRR1vmyf77R6nybBEOvc1XJzBlnODkKSpXqfC2hRc45xdVF2Ui4lcIkGHK2oK4Lrk1kTrYZlNgL
tRXcJ4Urv2NWEE/2pdKzWltHa8IKeUryxLOZR1wMrWogggCB1a98dDx9IaD8esNqDJfUZG4wIcl0
adKgJsA+ypf8kdwlT8otmBsHwM266mE88O7M/dj48fmY2JipBY1BBomD7b/35NkQrk2B80zY9TI8
Q9R1nxLbeoyXtWWcSHICL4tnFdM26KgaXcHBi2Ia1u9vOVXfCGHdTJbjbEjgZtRvr1WvDkpncHrE
p/i/yqN2j20jjvEzIrVmRXVYfRrfLPO1QRe7jXhELLtCUNoFWCPGrzCCcupaMZmw6KdDp3z50o4/
2+axoX8uO9ZeyqRrmBgC+AMQFN+PdeO9SaK25VB0NOhL01f1wRmzBWtWmX49zd3jZVm76mxkMerg
tUgEQwCUF6okog5+Zi/vOQF9/1rcyFh/w0afTDVnFLfgqMtPXIteF5hftMA4UlTreInLfqzdyGJi
Umpo6bxudSPW9l52r7jTQfN0u0MNGeNyHt9X9z8W1uIAI/aOmnyqnJD2MRjkkSqp1LC73rQH63qZ
vsXJ18sfav/Owrr1fwSxHmsqgpyt92ISpreGvxwER7nJbjUH4+2fXHv+23M3whjPFUU6ZcOMCGTo
h9xys+L1sjbvI/FnQXUjgLE7MQcuAujJYXdxqji0oI3dJ3rszQmJ3FSbK6cFw4Cr11ERREaS2QBB
LJ0aVKJuZdSGjU5WZlsoRTjZKDzE0mx5A2mulrgtXQ27X3bTxapdi11mlzPIwOo+yx1lbjK3toA4
mFaRaospXsQ6bVK7J8DrAGpC5CL1aH0l17Lv8qAVtoAGgVuU6tvSohG8ZKIedJ3Wo/ZVx2G9UCAz
wQDcftRmu1+E2C7kWHQGuead194dtDkuxoXUUTULuYFZi91jKTzWUXj5e+yHgQ/jYtzGqPJYWUyN
BrJ4Y44PoB2zp+TnZRn7cQB9RnBYg/YEo8+nriJXhjAnGr45dUUHo6RuGRieEShe6iecos7+1bOR
xWSpmlDQCRAwa9q/+JovHSJ3eex98FgjFwHPPcc730dGz+x5I4/xzqpu5HQqIM86qIEZyF7vUNc8
oi/siXc90rzXPEiPQBz5Htm4/Z4tdw4El/sC2f2OIAldJ2kxIMa2qYle6jX+twYJ62Dcmcf+JvHn
++TP4gg46NwtgpKTSez1E1QsWP4jk3HlTKXjPJZxHzSecBcf1KPiZn57KIMKQcq6TZ3BE93Wyb5Z
eHe1N9Gt6Vw2LJ7SjHOQcaq0yUz7QCLjj2IYgLuyHAYwO/1vYhgfmfo6lWVJwLWMTSztXqRHa3i4
LGI9qjMr2hwlk9IKFoiWiAFNFOlPVHzvRffy3+edFJPK5oYxD0mDT1VYQaLdmFjUljjmsHsfblRg
ctexw4ZXXGd90JPUbTLZBZq9rWluMr9d1oUjiH3Ya6Qv00xENAHw72OaGA7J2qCcBK/h0trstV22
Js6OluYtBrLkFuem2ebDcN0+pbndXsXXazgZ30Y3dkR7BAiwPXPSs/2Y+XGcbN9dHrMyUgZYRHEd
BdrBDJcAay/Oug8ScdxoP2ZuZDGXflboyjj1ONEstQeX3KMj6BRXuj0CLtdb5xckzq2zb+4ABcNq
qY5KEGPuK8UBNvPWlMYK2+qQLZw6O+/vM+YumLG6JBluTaFvQPN2rZUcAQwmwt95koV+3Lo+g50e
JvQ0jalqVQ0NshBdbzf/Jjhg9u3wxNH9/C5yirfc5xUCd514I5OJQwV4bzusFqEaXn0Vl4CQn8nE
uT55IpgPU5qFIVcqklpMNgvzbOvlt6zkmDZPBvNxqjqfsO8KGbV+VU2Z3TU3Mf5zOUjs+g++Dgam
sZ+PdRlGE0zjkAqQYjRwzfw1logtKr9qcpzimyE5yHKoP3Pi357NbQUyatFB6EZ9FVjXM/aw70Fa
wdOJJ4IJsZMMYgwgyNKgup69zq78tZ6Uouy8DlysIEj14fIp7gpEuxl8W2jHnQ2el5imLQZ1zSpG
LcwSCXuT3JLcmvyxVx8A4v+RwZxba9RDPLXwpOiGhsqhvRp97JAfC4c7q7L+pUuS2OOjWVpPE7R5
e9ODNky+pAfkKd5yrGwkKsntWpxIfe7LVL4o9my+mxCrJBJdH4pBck/8EluMk5PeY0TGGW1uLL98
nOjZ49ds3tw5UK1rAuhDBKb0UB7pYTmurbLY56Wc62n9/6d5hnTTCqOoALZ4NcZ17scMlWCtwhmc
q2L3Cv6wDwxhnio0jQmI5Sg6cvODgdtpLdoiz3RjOw6soPUWR/JaB1ybnEvxsunjmj8Va2RDbKQD
rpBF+xkp92gTX3at/QC1zjoomM3F5BsToDCP2epWi0u389YbZDqov/5CUqsCPHM5wvZt8EMY42Sk
UDssfEJY605oUFQ4wMTVbkS/9lNf4X2y1cbOTeNDGuNoM5XSLBPxqNTs0ZPxweJjdBD9yqsCXi1Y
2nfqf2Sxb8tFGIFgleD9lc72X+6l3S63Uai7JSZl7MiuPED2OOaNHNu8F9BeJmp8fEJ2yK5cjEmK
ywgdEd1XyXUTHZoCTNr/Lu5v5Kxfd+PTsVpOA3iU19qW8rO8BTL0HRYGnxZnvM4OuRv7usexl33r
/zhVxuk0CrwZfXyXOLjpVf44BnizO9Ns5/elOx+MkCty/ZMXjEZjHE7B+n6U17jcVhNVndwDAgG1
dTu9x3Sf0x8mTpF6Lw3Zfrz13zeHKstgx8RK8lrPxYp1+Talsl3w8qndsuRWCpOzaXIiKyWQw/Hp
JF+wC2jWODFQDCdHcvp7kd8f3HV1jDyvmLvgHRAZVxfJoKZgwUGx5W30aCihXIhc8eWvCQZelNz1
gI0wxtPTvsirlsADBMEvzBLN98TR4gdw2nMscvdrfQh6nzHffK2lqMWMyDjHRDgqJHGW6EXpDxyr
3zXBjRDm7lQTkFxYKbQpwm+N3dnSa+lgCwv1k+T4h3exyTxpjFfLiTknIBVa8wIqu1OIxaRGtctj
dG+6ZSjg2m5RKNecDEPQpSutvZPc1h95RRR519c3WjO+DjogNe8HRNDO01zqji9qIDrrelHtpDfg
BgqpnYaZD1bk6/UFWt9Zofxa/uCc/W7esvkVjPvTWhLEpUCRZT6KjupgDPB2xGCKfOB9ZZljs+9P
u40pTdrUaiCPRFvPdFq398Cg7Y5e9Ef1Yi+96d8if/YxBXsVOeUVWBls/drQ0O/LvPGKd/Y8q2ai
Q1cKVddI8FURNZPc8BsVawoz52Gy20AwMCkARCp0l7CkcBrpQAI3pEkHhcXmh9Af0+m6bw0Ayz3U
VoLV5sbOs9uUXund17Tn1LX2z/pDNBMflmpBs3gtERrZM+1vZ/N7FAca4a3g7Z/jP2LYJKAfkN2o
OsQo8aM+ubH00hNOcFgP6ex6+jhE9q5P1W7APZz0wSBgEbxV2i6cl/SPAKptW5PK2cVyo+HOi1rx
sqn9gP6hHBMnxjmLl1SFciLqy+u80XyvYwBu7f8UDg/2dv+DGZgOU3Djns0ZW1WVWHoNi0yQZWR+
Re8X/Sprvl329vWznx0mUADBBQpoBMzAnVqk0FBsaa7V6iwcwvTYHgyMYPA3BvaUAcIJMmzAQcnA
DTgVUw80qnqrQm1euLFyyy6txp/Gu4r8i9lbdSuI8TBRW3p0nUokoXWggD3Lmo9YsHcuH9qeH1vv
XEIGwA3XRvSpOhTtsILMqLBmofgHwQJNlDy1Z3+9IkZuIrFzLawYQpjDlcHuiPW3U2lSQfJES1GA
zNJHyXxKcs6NvuNQJ3+f0aZoAJwYATP4UC7frPHFNH+LnWQLXWIP8RMqnxw32gkRYLDAyJSBlxVo
wRiTM3NCCvyvD9JB+jYUjaPGFZZ0JY5WO1OCQF96xxfByQGPgOl19VWmdZIVkQOR4rtc9GZjukqs
/kcaHTFTAAyOJyNNwrmsbWHA7QJwX/JQgb5LJohbg/V62WbOPeD01zAZTZdkaP3FyGiUznAV7WVW
+0Duj0L/6dMFTvEK7gsIZgyVsKuE1ggGwdGs+2BeAOoZKS6YGDwrijhX2Z46GDwHBA5w9BGgmI84
DoqUdh08gCTxbZ6m3tQZGKDuwpIknJPb8TZQEoDmDwsX4PrDtgpj/5q4KJMU9RgqDSRf/E78zLUc
XT9MXnOfHXnTuef2eSqOCSFYch4waIBssK9jsPCAkqMHvQkX+H6n7HAqZw3Nm+xHxehWZMYG0PDm
O0DTFHYq35UTeECVkt4amXUnRPfpm2EYqW1hWf+yOfKksxd1hq39dSQEXpgs0rMIZkjD9Nq6wyJ0
g+RDEqIFK4yqZrdDXfsSldCEUFseYwfnrNm7vDDz0kDW2wegVL4eFPVQN7WvT7w15fUoT2+5k6Nm
1yU6UKzKeRIPARCUnVbHBHn9sx8FVzVvUrW0U120Sf6Tc8JrWL4klA3bVZcUBTGbg1IN9iSD2TGf
7KiuQwDGAuC3PwKvDeBDk1dAPOzt1qzzr5kQN/blH8JTngnvcZQtk9VA+SEX8TtyxxR+T1NuZ8K1
IIgOya9UGnNknl8ppwe+fveNbfcY4TBEApmmPDlUC5RUdch8NCYf39o0v1zWcKf0BHHvCTWQJsCN
yIR6MM00+qxBXBZW92AIWNfp4toGF5SDjbCrNsgC5Q5pmhu7vBLbrgVvRDNxvZAys6F6MgRCem1k
vggQt8R6uazfeQJwqh6Td6pS8vcX1IQboX+ePt8wPv37jKUKU4FRfR3HhzvTFoVXoj63MMuSupf1
2Lk0Tj4TY4lCgk1wK0+HQFlup8GXMDwV3SoZj1Jk95PACIASjuVDLMqdGh9Ru1QQ109CqrtW8czI
7wdO15EngondA7i2B3WAiEj62hO/zr4tJmfImyOCXYqalxKcGxIOy5hvp/qQq4/TyHkT7tTE8OE/
TuoMaFRrpqWeoQYWKaiLwREv9xLgQzlS0H4HLoDX/+DVqXhqMbasLNlczQruHSG6I+JzHAXk823N
U60Yc66lYZLHEiIwqknGe6Oldss7ut2gujk5xpSHKcc+VLYaAE3dOT1OdeUM8w+Bfs+m1E2qHxZw
FS57z/onz+4TrKsBVRQbQyJLU671gM+JVi/NMsWwjUQo3LYeeZF79/vgBWVgsxDYpe95wyZymw0I
QkiPwyssoPsn9qi4QsKJZ7txYCODsYGOaEQpZMgwzScxvzWVnwpQyXiDG/uaYIcGNA8q3k+MGSzq
NKWJDilZ+qwTXxQe5oGzKbt7zYEz6z8iGCuY9EoEoiysQJ5DBbvwCj5HKv0GuLld5Vez+HzZAvbP
7UPcqvHm28QTamUygUbC8CQWgUKoPdRA0Qgvi1nz6TND22i1/oyNmBU8xIqm1QRqYveNn6MeWg2/
OvK1KmTnsqw9lVZUnJWVDrC8LGX4bNVmpqcw6lz9giKc3euP/fwz55UF9j7UVgzzhMinxhiUZlUp
fhw02Y7U2xQl3s68m5bFngdewslTi7mCRDNR5TqCYeTxDa1DY/pR1Z4ofb98eHsWvtWKuYU6I5Fy
8Oytge6Hlr/V0Z1MORbOEcFmVtEMuD9zLoYgma5E4XESXgfl34iQVwJozCBh4Y35NkUFEl65hQix
eKrj3C5R8rU4z9VdNTYymO8BZIx+SQuYWTwoti5hFKklNlBkOWnvrhgFELQgKsFEEvsqBpgJqWWw
QAMb4JrOj0oVxLxdaQbDZ513AlIQYDfNdTsB5MHMcRl6IkZEgCplBQIA8Zucv1DwtnfDE/pojqLV
tqbfkmbk3D57qm3FMieoK9KYVgtUM8l9jLLxrN+NMifw7Hkp7raVrwGQWWdkS+oE/tDEhIy+1QNr
utKM1P0/0q6rSVKc2f4iIjBCSK9QhqLtdI/dF2LMLkZ44X/9PfTu/bZKRRTRs/PaEZMlkUqlMk+e
M1qzO9iJa5QE3FnvE57+ZzNRvzNxrYJo3VJuojjKSYKhTvgFf03nH5tkMyt3NmDAqK+iZ7xwVSoP
E673g25rEyrG8djgjTlhLJDRd38aXNNIc0HnjyvbVnnV+ViDgM82+2NrRO6Q/pTpH1H/fDvUXC8E
NhioL1F/ZLaldi6MSkJ3oc1HTCxX4Ly3ioekMF9v27gOmpc21HBW0Hg06rHxUZpwDTDkGLXl5toT
gPEbO7ZhSS1+9IlBqllY/bGIv5PoVzY/dOFTvBkOVipXFytSyxtNCPGWHJgq38bTm6WtG9V3IpPI
ER4y0OynBiYPi9EvKWo9tZc1W/qU14f20r7i3izNTPQTxXgs5kdTPrHuSAr/dz4aZOI5aMUwGa3E
BQxwQJLHyMYj8qDdEH0skcrF8ienG8+hlbjHQevIHQa6OfAOq5ISiHEVlHfK8chq3nsgG3uMivFj
DBr60pi0XZVAj6SgLxPKZboUW5Ltazt5bn35+1lOVJQphIYxt3+M2VOZvw5D4071ux+VlytcvPbM
RpKhSiVTrDCLflQ1dav8S2JsqWhdJ3eXRpTro2JZ2TFSjMdUSI+kz07+PI6za4id3EpXt/ZMcY2K
2m3Yw7+PtHpMxdfeChz+8n7vO/8sSsjQCgxptgY+yzgYu7D6qzehZkcit+rffTVdbJv6Go9lKAwD
DochvXSHivgfU6R9cIzZwyzTZ16BqlXbFMpbi1Jni1Nf52DI04acw6ZNQreyP5M627XWNz37ensT
r44WYDFLR3oZVkFrGgTwl44nAIxJTQmlrtGRrtUbO1E/UuG4IS28GuCtSI/3Dv/cJFuVmqsq9Jtl
MA3ZEC4iC/bu0rId23Hc1aM4iTo6hTJz5/mODtP3tEseJ+tnoQfCLL1eNB4oGTZywsU3zp85i22G
S822TGjuXCVrTp2A9waUQ37qkMrV9PYvpIkjQNDgV6K0fcwH8mAL6PjWmWjeeQG92QazDgQf0M+A
7s/luoELJTnEOybfxKMneRKFnWh+JQrhvEptMvTvHfhWrI1yj3qHo5dsWQvNJAcVKbqkymabMegy
x0KnvmUV7CcUEVm/N1ND32KzXNzlcmMXTQ3kCpB6cVCOVZIeE/W3pqq7EPIqvQPV5dnt8+apHOtH
LRr8weYBWsQb14Ma1rA2zNuD3x/fEz1Zrtx0mNamWoKl+NBruh8GDewjc+TXfLhL89J2R+29MKi3
Lwg29UUVxcLlp2ymTQse14xO/hzZn3IxWKColwC/gkd+w0+vJhzeTDngl9DhrjZ0WC6dRU/Glo1d
xX1bK+7nirntlI9eJNqPcSa+JWZ66pzctxLH2fHp4zCwwl2oBixRikOno6ILBuN3PtsxAbuMrYN4
CmMjaOUqPylJZJsPqc39jLSvosTdm4zmEQp8D9HkbEAUVj4tpNvAVYf03F60Ey6X30A9AupfWXSa
oDeg9X9mpp+AX3Oi4DXI370ulNawMIIXCBh71VYjGHug41ZmyWk28waj67NrGuxXq4eHaNa/3A67
anhfoB3ntpQ9BK9V7+iY2js1zieIZ+ZF7oYJQzNqi6565dyjGA5ZD3CKO0jTlGDT2EZj08qMTnFb
3DXC8DmfNvbtOpbimQMmI4QybuKZoBy/cOpx5LLexMzf6LLsddBep3B0IZN5dMyvRf+tNzYeC6sW
HccG1Q5YNoDbvvSK0CS9OTiwqEGkttAwLAX+ifaRMLFjRXGcs32hy93tL7ZlU0nQ9LYHXK2aTL+J
mGuCEKCdxa4ANXw5YtwyfRjYR8rL/W8YBQgI49TIf6H7ernQrK6H3tIG07eNz1FxmnWQU06pF9n9
XqtSN0uCGcPVt22ueAxkBpfuCV6tqM0pNrXUyEQJmtQTeGZ2dQ10C9uqZq9c/XCZMxuKV8blTKyw
d0Awk4/2k0PBcNQ3QKgdoKk55kEEperOjTjGv8G+32bxPuQFLz3TgIiQO4zmJnHw1qIVH7Yl5N0b
J8IxKUELp+u+bmzpWq0cefD1MSjAIEWEZKnitF2U5WkzhpofUukJY9prVl242Rx6VNSxe/sjqum3
A5kuCwSBUPJEUcBStSpEXWRRaGiab8M748g52k3m6ePWy+hqTYoZJYzpuOR5GCM8dxySq2H3wKGi
4GmCn0o+bsneb61pOaFnT6Q4bzNzDPGNmGb50WB7JRl3tCAbW3flChdrurpyRIgKSFrBTNPHuzlB
Swy37u2vY1wFkzcbS9WJQWbLeKsdnC1FL50qTnkSnayqCXjSfUMWHsRQ/jLz5An6ZN8ExJ17LdyZ
jfQKJ/05N99NDdS+pNu3FfthZ2KfzpCqt3s3slv/9s+7unSXX4eIvry1UcBS676mVVuzWC7digeO
/mz0j3H73EexJ6NqYyfWHAg8nMikHKjOcvVhbxkYDYVwS3TKyMtgPEQow+goAJmR/R8NKaePE+Ca
wxCsERNAt1P7R27mu7LeMSBAbm/emvucr0i5J4ZwbCpB8KKJmO1Vdud15laDQTWBzhyCCEBRIGiF
ELg6o8FmPjZoMZJgFpWvxTxybb3aSLzUw6baUPZLA2VgEkJVKIgm5D/24Ma9dTKb+Xh7t1RXU80o
u6UZArqQA7cCy0j9KGZg5arjw8ATl3SDH0/m1tWzvi5A5HCwLZAIKRGrCEMtHSBAFoi+Bs1yCC21
1jFKzJwU5cZFumYKQiSg0kXMR1l7WfvZIa9pFrc9nt1BVEL3ockDWUQpPpX9cnsP1+0wQAiRi1uO
ZV3aSVqw7vR6bwfFHP3QhXiwJKYz5PsEM97kQRGwQH5oOQSzvOpIY5hxTcxjSwNQR9/NJD/Stnih
It+YfV5z7nMz5uVqBlHMk1FIEpiVpPus0fVDZ0bff2PL8Jxaklaw3Ktj/frcGKAN6qxAK8fAGE2X
6vIwJFtSoKtf5o1vmL4VVxQPiEynB09CQwPM/L0Y8wSpiu5DIseNkKMG0eUQ4TG2YKvfzCg+XTZR
ms9ZQ4IkqbWnGdzRpwzKfVCjjtrdlI5bquvry+IEz3sDk93qm7SdrMy2mxZnKG390ukPcay/smlL
cH11WajPQMYBIu5Xo61Sj7PZ6uFwel37vDR2vc6eB/HdNrWNC2/V5yyKq9iGNizksy59rpKp3mV1
hA0sQME+VyCajw+3PW51MYt6KgpdwObqy9/PgkEyGFkI5VsStCWu7Zx86Eh86sm0Nzvx7bap1c8D
BXmCTg10kBwlHvRaDOyGVpCgkdGD2aae1spHR9/iE1o1g7BmgEQZNTQVLKJB+mXuK2xa4fAByXru
xxn0svu4fGeP+M29zwwpEaFy+GQYlWYFqCe/pNLwWm18kdlWhrC+HkjCGkQ3QZKkmCF9Cj44C+uR
/QziqfmQAZxkD8VWar7qCWypUwGXjo6G4glTAfZfSjsKQKTp15PjQX1Fc8U0PlTE2CLNWfVsBiCc
DfU/sP0rDy2LR1XuNIwEuMshkBMSNFOtYQvXtb6kf60oW1dFPIvaNiFBncy/BrPeJ0L/TGT3aEXd
b1yqaHRCfQvlGDyIl694do4MsJVPY46EIR3TryhifqqQJHkSzM23D9Haxp3bUb6SoZnaSIVmBxXa
Mm6e8vpIdZ7vb1tZ8znEUAD2gYBAvVRZjcOaYh5rAUbctjxmGPZp2/SYifBw28zqYvDmXA4qReVZ
uSB0ojkiQxE+aEbMmCXFM0Nh/baJNRdYtOVRNUBiddUjzvW+aac0tAJz7oPZ+RXl03fm/IV38O6/
GVJegXbBxDyAYyuowJDnWjKnu4nllSsqM/YyJsVGhrq+d5xAdQHaco4qVltYlkYtyO4GdmpjXERE
ednvKDQ7t+LCqi9Y/xpSPA5kwlMGeXYrGMJhP/ShF9b1jhdiwxe2zCg5STLYdmyNDi5vx9I9kZft
Lgln02tTssW5sWVKcTuIIzlhA0m1YJL93TR1O61JT1LbyrJWvxBcGyUaXHiA412GBIz68LQYKaIP
Br4EYOZFuiWIuWVC2TRqAqiW67kd6KKJdr0Qkc/a7L1zqMtFt1Rs/n8hyn4ZImo72WEhiD0vYae7
dTL6RppsnKD1xeA3A+eJUr5aVJxMo7LzoiVBGoFVcR9pEVqMFg21rcf96vcH/pKi1mdgGkupJIqZ
MKnNBgnGqfYcCzwhM/jI6ug3sjeI0y/QKwsDSW8T3mdXgm7EqKDEBg1EaARgWAsERNR+I+icmVi2
9MyE2QEwQgaTBjaJv5vIPy2rus/61tWHrfnCtU1z8CQB0Q94GrGcS1M50RI5NHC1hAwf5hlUYGP7
MiZbNDxrZnBYOHoDhEA1Xfk26OCZYd0TPE77aUcleagJ6qups/GaW7sW0BLAP0CXgVNSzqauWSQO
M6ymJ9nBbD+b9vySGz9n+30ix3+/Thn4kciiVIL+lGKIh3rqyFyQoF/EjbvyJOzk85BAieC2J6zu
25kdJRKI3AzjHKsN5rhEbaQEN9eIYbH3aiksoeB8OUooiKrYxteJaSDzVnf51M37ziq+ZrT7nYQK
3SFIteLw2Eh8L/1NkryG+FNiB47WCze0u9iNdY15bNrqmq7FHTSeOYhjoQiA9rtiKUwM0JmECAd6
gWeP9SQ19k4Uzdu2LY1JG5kOA0zy0kQ7dswB6MoOkLzt57r3im46zCj03HaC1ZXY3AISHzBMNGYu
zUw2hktRhrUCKc1dVtZPkalvPHpWTSz9AuhCIjSqAHaZh7Q3UIkJaIrBOE2/Sxv78BurcJZ8EBkh
+ktKUKureiT9mOHITFTukki2XqYnW3u1emDOrCx/PwudYZflVoTBThQrka+hKf/dQH5TaFvdgWXP
z4EHb5/+zI7yTUzgcGYz1O2gKdKXLE+4l9fGD9pYpVuz9OftrdtalBIFYrSLSLscTxE57X2lO3+m
WV/vhIXG9G1Ly/G7tSzleHacaVVbJai6ZYkvtdRrYwatwmlPQnJ0KnawEuPltslV10NfYnEKoGRU
xc5YmFXCJxyiCROMB6BKxmM4J19vG1ndQZxQSEzCw1EWuXQLBGYDZDLSDgyeP1bh+CybMZgL6v83
M8r21ZzmIAXAA6uW4ydTYvIxTsIGxNRptPGhVncN7EgoKSOHw/jZ5YJCLvCdJsTRZkrT57SzZl+G
couEatXLOXDyqPQuGAzFy1PTGKVsBzwYw/CxGYYHMo+vYxTucnNLan7tC3Gk1Pg2eM9dVconIUiP
pwIJOib+SqP+VxjWd1Ex725/obV9Q3bIbKRwzqIBfblv8ZQI4mgFHtpD+9qY2R+VbR9vm1hdieEA
PLNMUCFJvDTBIL1cVFhjUNLulEryOIlsl1i/k1cD1fE/M8rLNE3aEKqlIQ1qtOahuuPy7jcqe2cW
1MwdYg4yKbvlk1AIi1DH66R5iOgWJ8Sak52bUW5Rqs9A5LQ2CbjogqkbdqAEC9LuJw/bjarBcsrV
6Ia80AB8Cx1AxpQoAE4SRsNEOujGmLYbpcUho+19jyqSFvJ92PUbzrbqCWf2FE8w0zRreIOS8iAM
a58BvuZ1U1TsWdL8Tl7FIS9OoG4HxUiV+RQPhAkkobkTdG333cq1fUSjOzvaGnRb3cEzM8qKoPZd
OZpEsAZQ6o9Umnt9iv3Sip6qzvSseEsifnUDUQZZ2IKXWpvyOiGt1BrSdE6gl1F2HKH87Wmya/dF
1BXPt0/tqheembIuT+0ASh+kWNrihU1QAOo96NGrXf8Z5VteuG4JwQH67GCZUC88rTe6PKs0GswD
NHQKMnxJo+yZTXi1liQ63F7W8kGuXB7vk/83pnywWuRRAr1oM6jI9JWk4H7qzOauIWx+cmRD0I00
JzzE9Pz7bburX27J74EGge7gG/v0WR5W9ExLnarAE7bVE9di0S/B6ucyY++dg1oSMbSj/mdoCfhn
hprS6jNeMBpMSL1GDIzkTugyK9kIHVvrWf5+biZqyqzQdCTImvTHQnqVUd3b1lYNY/V6OlvN4jtn
ZjD9ZutZtpwvzap2mTBDkGKwegPmueqBaD5B3pUCRqeiZqfUaskA0VrwFZUPJBeHvGvuqTySTRzE
+raBKUEHKSGeFcq2WUlFBe1qGiSD2IctKCDmck+LLRjwlhll29o0ZVUDW0Ez0H3afWBYjLmJo1m1
AvU18D4ASXPFJhTrsgNGDIspSbGrSgb4P/jxEr7x3Fs14+DdiucY9N7UpCvpFupgaqLAmKa/2r7/
2IxRAkBEvhEaVn2NAdOI57jD7Deo/pmvDfjl49RXCK6ZVZ8iDniTZOFfvxEHkKISzNJgMM1RspSq
g+6fbBHsjDTnwAnblWf0jHpFm241n1b37V9Tav2vhlSTKJfij5NIL0pAkG02+yRt9rdXtL5twLYC
tYsjpMJhAGzNFpIMM8ii6VUD/+V9E1V044Su3rPLnNM/Rpa1nn+b0eoLYmYsqAHv+cL7JP1mT0T/
NuUQzHNDo88st2A1+3J7bddbiEQRrbvlGbaUZ5TbIkpjLbfoxAK9y/cgtHpIWkjobOZF1/EHZkwL
w4rWghlUG+C2IfpoLkwWOENtHOl3oxwTN4sz3dXDpNu9d024IM62UokN+lRXTRZOTjC2411qOPdJ
Oj9nZfHjvWYg5YqSI/IUTpdC9+UXa61JZ6g62oFopnjXJZlPwwbwOafceC+vfSMd/SHQEgIyd8Vv
N0XgPk4Z8Dd2rIM3MjkZBuQoUOy4vZ7lYF4mDljPmRnFFeapaTHnKVgw5IkfGtnJKbJPrVnfx3P1
CKY2TEwm91ziZXDb7rXnw+5SCzBsHZRialTK8jLTxil0AtbI1q2mX0IfvuWxeeo10JCGWy3Rq7lJ
BrY2iFsvU0louIOj9vK7zfEwW1ZmmEHbIBGqnjUjdaPkj8ppP9C53RvGB938UXbdARHuyDa3+Wog
6m/7aOaivAaVJKL4jSAIW2M3AvqYF3eanSIhhKZsrR8STNhWLPVmQYFywBNv3PDY69QQwEucQAe1
uKUcq1jWBGlZiBJmQIR1z9j82gEXXPXai5k1P8Z+Nwx/3v60y3+ouhR00JeHN7D7QB1cbnUikfVq
+YTEt9fYU8LxmPDCyLS2OnRrrntuZ3Gxs+DZNYUBbRObBZEjvaHjfpKyH7B+Xzk6BDIz4TpJsgvb
LWbwtZN5blc5MhCu10IoMtkBA7BCA+vgoHGvS9LD7W1ci54A+ekY5UJFFvJal8sbJRcxkPoOmhy/
2tRwE4iWVc5zRrcaqqsOcmZIWc8sTSrCjNJAQ/c5z9rPkwSfeqVHH+pEh5AHP+qhvb+9uNU9PLOp
5AsFR+IbitEOShkd+oztJyYPk1Yeb5vZ2EM1V0BbOspGiktBACXvFll2wun8OObzD9Zv9XBWbYH0
FJgyjKlxRzln5lyijNWYTpCaU+F2UeK3c4GH3yT2xN4awFndvzNjy9/PfL9smhywKIsGVjGc4n4J
HfGz3m9p+Wytafn7mZl5HmVip4QGUPFrPVmO3xKjSLwiWxA/Qt96Fq2uCgNFmH4DWAp55KU5EdUp
xUQsC2LiHM1cPDdJdxil5d/2irW7B/gyFBqA+KEoFF+acfp21OtWhgHRim/cAg+3JcCTjIe5OQ3e
NpvCWqCCVwAAhiFJIIyUjzWPSWpPNVpUQ93fDQ0o/a3ujwkjFGElUQlP77X6Wfb2Rtxf20wT7WsL
3bGFF1WpdEDWrOCYo8BTtjD2TIv3M5HoLRqH25u5Fj1QnsYNDrgoiISUzRyarg5LWbMgtId9yjov
7ouDVTbeXP7FW0Cgbb67bXHNKXGFQp0ODWD0mJUmc69NkWCWSV76kHtaxt1I114hE0lC+8P7LQEh
asOQiVFQNU8GVyUbdExjBhPGFMyoD0g4f2oB7u6N8q/fMLUQZCE3MJAxKwHRTrVuogwthcKiXhQD
Hd8Mu5jYD53+7pLNGyUOnhxwR8x+KveKViVWthTOg2mh65Yfda09JfPWXNKa96Hq8D8rylEeCSYc
TY2gRW/ku6h8Fcw8TXSL/m9xLjXVwMACzpSFnI6qEy/Z2LY9ikAhQJz5Z5IZn0Iz3AgWaws5N6Ec
o6nIhBQjmnL1nAZG2GCWYAwoHzZuqlUzHEVdExOpAGQpkTZMdJ4sYPwgLfr8IUZxYxo0J3Ai+53S
GEsiCiT80ppfxmPUZnbspFEeWxocreiCBhxz9khPZv3+Us1i5q1zBfw4+sCXMVYbSOQUZmgHWdv5
EykPjkYxVdK6t4/N2rbZIMxeJsNx5NWGdgPMphlGBgugSuPRedg5mFLIDG1/28xayAGiEtUacBpw
kDFdrqYaJlbi4LAgnYxHDrLVfJyfBp7vkA78R1OKI1gYdZtsPYXKqDm+zpX8XgkKodvwW2X2G9WH
tc2jcAQIqRHcEipmeHaiCe2TMgziITy20xBIPT1ULP4Nj0ONCzRTgDag5qDcECh9SfDVZgg4SXpf
aJ0HrpyHPP2d5AFizctTBwrbEC69/EaEtY2kHMVBu64fpvq7BBDaJu9VI1iOz5kVtaZq4TmMQR8U
BwHIf+4d0L+RaF9p46fbDrf6aTCkgOIMDg+ADJeL4Rhh4pEpkN9ZPLAl1I6y8jRMW/MDa5c3xbnB
rCCKDDpVghu1+t7kKS5vVqQnwbt9YvX3MdVfHZYLlyTFnurt+0d+sIVnRpW1dWnIUlFgC2UXvugl
0BTspZk2IGKrGwhSikXsgACmrtxydiedMeQ8DATvHyaSSFcv+E4a3efbH2p1B8/sKPeclhdjb/CY
B5xEY1DZxp/4nuUhddKnkIVfnC77osfWluTrajxafBwprLlE2Uv3mNHsifnIGbAN6SNGJGK+A+vY
XSu26iZrF+zCNmZC3BmjQGoJL8H7k+RJxIPGSbRDnsifRmxsrWbtW+HIGsgeAUEwVco0U6ICZZgV
0qyaey3hr2i67ObCer39qdY2bWE61ZH0Q+5QzVRpaukiqxBZwTB1jJA0+nIWuTdVFn/QjC1NkdVF
AX0PinksC4Xxy0/E+r6M7EwjL3b4Me655yS+baf720tae8lAxQFdAuATrwlco1lrWyj/MuT4pNpZ
oXS7rrurW3bPhvIPMIl6t+2tLAqhYhkHQ6MW8EjlVBnW3MSsRu3d7KCFGTYfDAhrdY483TazVi27
sKNsXlbVwoqLBjWryDiwOei14WshaoixJDuKt2dTfzem8WM3Zf5tyysbCsNL1AB+FUOTywacPXjz
rpBF1nMnyLT623KI2woyJuXgxToHk/zmXO/6hv5rT7ntq1bTnCLECwO0m15XR0epCbeOt5oZq2Yw
eL28PzEOrd70TTPXbdzCTN/b/jRnTyPghdXgvP+EQU0UbXw8lTBcp14nop3x82sc5FK+cOGVOUgY
7rStVHklJl1YUe4PIKIiMXI0TVLgofxJCgQNScVGZrm4mPK0QG0arz4ODjq0FpR0wmYpz9qZOkHc
yu9lJePGbYdahxQwpdrDpDfgscAWhLk758b7M6Z/baNurbxwIfGmz4nT2gHPSrcxPxXTU6J9u+3p
qy6xsFXhIYDnk5rIaABEabMjnGCyeeUlESrBXU34bkwwkv1+U7ilEHWBOb3WtsEczQhIOmbTJkcc
MNW8CyGUwJwtrNzaikBOAXAMmDHxYld2rWvtrjWmJgzCwXgyrco3puSJkC33WzUDfCImOhcYjgrT
LRw9TQcbpcu+b1zwmvhUQ1Ws2tizNSdfWj9om+GKZ5aClqoGu2bxuABPh/TBDHM/lfP+Nz7LmQkl
iUjKYszqZnaCqo5zN20BhkE+Cu2wbGMtKxcveg8OBgJs3LtXk73NPGMWv+pZwKt4H2fWc+bMPx0j
2TdSbpB2rW4byjV4ZaBsjqfAZfymBSbfCpRNAp6be24Wh7wvjr+xbYCW4X9HvxGmLk2EtaZXRYKX
rTTYTjrOc6dNz5kFnYP/Zke5GmZitlWRzuie6q032CXmocc9l/rGlb62Y1DRxkT0ghIBPPdyObZd
zAJvGhZkYq7caLbDXVnq78fVLBUHYB2gcYXpYcIvrQx1ofMuxTu9ZEz2gT23ALGy0OF9EMsUUe79
e3dmTmVjzbNeA3cb5CRzO3vBnGLj8rA/zCC1vm1nNVGBUyNGo7GGpSl3kZkgZW5TdNLNWe924I+a
d2ESJm5uGJPHOzvazb2JFN0oMjccnfIgKvl++CH2lmCwA+9S6DOppZZakw6tZ/j80GuBbQ1HVCl9
mjYbqdFa3MMbACcZqBjMwyjhNZd5l0YMSx2YlblM77yGQRWUdfJwe1O3DCmhr5Xg5BmkjsdNEt5N
2ueUTIA/b71CLzM9G9AeAG8WrTCMZoPMWK0clXmP6MMi7k9U+FbOd/EEWkHplL4uxjsLgggbB81c
Ys+/GQUsotiKELhkzqhPwPrlGegTvQWgkTE/AdOdV0XOISKpuU9Y9GEaOcYkQushjOfmRCtMTZUs
f2yT8lVL5ocKJFYuhTSqLzHrLxL2SNuO7JyJpbvZLo5FXRggFGpCD5WybHf7cyxH8+pnI+kHgR2Y
+fDDL392pM+i4UbIfKLLD13i+LLU7jAUEYEl1wEJRT/dkw6/xuBjtGH6Mja97ZiNpye+FCoUILmy
Lk3HeYHegiUcX4CerCcSMpbs8+3VKYIl/9hAvR0rxIgknPvSBhvAadjoA/NFNO/BMHcHIop2F4L0
HO9h4sZ1/nEyphmYpi70QMJ1CM3mMc2iepcU9K7GA3/DT64c015YSwHDRyUYMHm1QGuXc5pTG4uO
+BfKereHap7VIp8+mc6H24u/zHH/XvvCNom4hdABzvLLtee11gxEaMx36mw/d7Y/RKbHUnLXC8yf
oCdG7Y2SoxIw/zYJhBiyQFSc8FRQbk+9x1UEmTDmD7n5IqLpANjqSavyHcugYtdUuemOyeDhHvHB
3Ta/K4b9bX2B2y0VafyjyjWUkZ4O0Tyg7FRnXq2VyHZNAMS36IDW/PbMjKOEylBEY16VBvNnLfGs
uv7CMTP4rivun6UQ9AqWLjrSeOVsdF2vF43g1M/scocCmM8quZszujExtnL6Qd+7RElAOaDgpnwv
UCVIEtVl+FJXmYj9aIy6yOt6KZtDU5csdGlj63JvtlKekrF3YtBgRfq7inlYK4T60GtDjR+jQ0i5
lBBEkgSyQjWOBC2HA02mIGmYD3ak0+3jcHnx/GMGwxyo9AOOifzx8jig6aKn9VBRP7ZJtrPElHkW
CaHBSZsNHqy3t8hFUF1WhO4bus/gOgHf6aWpupxHkFEgmBIw9LrzJCC3kFrzvbRn/VcjC3qgA6sO
aBjnX8ALFh97PRs+dZrdPQ+l/j2jfeslZmegrBmLaFe3A+RinDi6A+E9fU40u34ZAanYCJZroenc
GZSUFA8SDJAuoSkz5h1Kn+5kM1+a4l7XxF50+fGd3wOREJUE9EMxLISUQ/G9vHEmS4YEfSO8F2mT
HfMx3k3jtPHZV1aFtAZz2Khn4dSqjFqRjrJgM83UH8Lp5zQ8heX04AiCey7bNyhj3F7UyoG6sKbk
21EJ+JDVDdQPoSa0n2isuZOTkmcSa+YBgz75fsBoo9eUVeW2ID7cuFKvfBw+d77Y5eedFbgqWw74
n1vqG5b24GjzXWQaj3PDN/Z0Lc6DFxo5P0a8wLKjYh6KlPc5j2IOBVj7UOZ/lt2PdiJeijGLIpEP
nHb7Ml7GnDcegIsLqgcLTDfAbQO0uxQcLteXEaADALtx/C6Nhctya/AmjFA9mzT/a8JLZ+MGXTO3
PAThPWSZf1DOMRSnElmD/M+fkr48SitPCIRgDOKNeZM9W7gINi7QVYMYB1uAoWipMeX7db0Jut3l
TBidnUNN97EU8hNEjzN3iPPn266qgCb/DojLXAdq/3juXl3WhTHERKZt+NIfqtOiGt/709Poacfm
GO2MDWtXyQhO37kxJbjICTWXidbQfAVqa0eBTNAK5yOvx/sJ8/2uXHDl0PrbOA9rVslCN4Ygg6zk
6hmghcTszczxa40dkwayBaMhPag9vLR9vi/oF3sGdeDtfb0KOEvwtzC+BY9ZgCzKNxRJWpjjUDn+
IKoD8IsxiT/UTfFnDcViiH8l780UFnNoQBAbXRx8RyWMWlOSi3zKwpe5d3Z9Qj2eEk+MW1iMq8ii
mFGOQmegEWEMuBzyJJtAtNgO3pw0YBVHSW7jo13lV4opJYZOaW1NNdjJ/QrCnynVbM/iotz4Sqvr
ObuiFSPWlGMKpMDscA8EA5DJHuSPn6JoqzS/esgA0AJcAgDlBVxwGbHGSNOzZhbhi9y398TLDuKo
v44eOeQHvnM+/obrnRlTDllfAjcYSUn9tDY6r9eFFzsGpltARuSWde02XPty2+L6Nv67PMUtrFLn
fUWwjagAfYww4yft9iGq2UaeumYGGRvYrPFctDDacLmLvSXrUmNwCV634oA8XzyNFf8wxhrZcL61
iIFHPEfPDbkCmsuKJZFq1A5D26c8tcF+TB/SAhD2vpIPuWi/On15AmfAhjOuhQzk4BjjQqUeBQQl
ZAwR6a0yTLGLiMjPfGhbbzLqv3jTiB2t9GEPpav3zZr+Hf3R9n2r2Jp4HypXKbjFwE8DwucXR/rE
BMPXriMbif3ibuptfW5iOehn2UhpY001UnE/G0Pm9lyiW1R9zI0UOuNbFF9rHoJ7c0kKMAWFSYBL
W05TAgdfxtSfswL/f0sM3CeY6hrkJoZn9Uxjmnl54aKwioGRS1tQ9wDm01iOGaF3nMVuyn/UdbdP
G9MlAzpj7BTW9m4cvjf6V8PeYp5c3VaouS1MP7i5VW8B5K7L52Hxlj4F0XrhSZBHujNw+PnAt3A3
16keojGmrAlaFYBiobx7udiRljF4WWrkz/kvVCDBmu8Iw+3SYhfy0o+bRw16vJlm+7cDy+LyV74D
rXjklij3Qzb+0iyxUtFyXlK/1InbN/lnjCiD5shFs+TLlFleVt/r81ZxZnWxqM0A4o1KmAXk1KVV
qzZkRK2G+i3mT5v+0ZbiG8uZZ2jPhnkX6s2RoHsrTH3jEl8LAMssIgq8BE9GU/GoyBoy2fUdNjmh
0wnJ0nhfdXq/Awg8BS6jbE+0m53j7S1euWcX8lcABUEmiDakYrSdW03HJKTpD+3ko+O7S/gWkcuK
q+I9j/c20HUY17CV/RwIZOBBS8dfwvnbIE5lMe3i/yPt23rjxpVuf5EA3SW+SupuuduXxEnsJC9C
kslQEnW/Uvr1Z9Gz96SbLTSP9wdMMA8GXCZVLBarVq1lfdRHFTp/aynndqRIg6Z0xhiworFXmJ8K
vT8utoowdyPAYCmCqBDcixbu8kvXgFrZmrk4jnFdZVaYaMZnHEMSFEn9+fZn2XJCD1hETDGJ0UFi
SpZWTIv2tMYVRDL9pXPSO1ZFPcv/znl7X5t/g1gh4O2XmryPwuHtRoBd1AvF7BtgdtJdPpKsGARp
XWx7/bgfhiX75Kc+BhVnW+gEsmb1FW4vKdVcm5SysH4FXrrl1I31LnnO+Hfo8XCMbtTQkVpp/9C0
9qMDgCTItkOfT2FXdcjT9gXgPLltqW7ELWcVaGPI0qH1a8j7Pmdwnmz1nBioL2+HB0sXMi+p9848
OgGEF1To1o1UQwRWfGi4E9Ct0n4je57AgOs7cZ5/ZyluEZD1W8MajKiCrWtokmx/27O2XBhFNnTp
8XwG8EE+jQMFO4LvmrFVL98HjT1BisQNIEuk+KxbdlBxB+IQhWCCrbw8KtTyIPKHe+t5MrwDW53D
BEo1T0kuvvW9zs2Yl2YYnehCIXAcazT/TNdsp4PUPNTXNqBD8ePdW4dLCBTMgvBMjL5d2vJry29S
hiXVRdz1/1/Z0sauXZiQljM3yditNcKx3kJUPV0Dl/BHaJ0pPs7WmbuwI3kBtxI+OdSA9I5eZN87
MpLIH8piNy+ZHvSkSCM+phCX7M3vi14aYQt+t8As0r+WGXog1ZQ1eEv431cbRZ7bm3wdxX0kNAAR
48Zwce/LB8JKKn9YcCDSPK2joasFPfTkKk7B9bEDggms2sjvbXAmyonvqgGrbg445k3H91r6Q4fM
JhSAglbPY4OmQaf9ur2sqw+LKjD0xEUb1xNvQGnDzWHENKXdgLgZzaVI86wiJGjLBySr0ui2qasd
fCs4I3oJQghIX0lXhzOxZbRIjSPR2t5Dkvjuj9GrMsV3ujp4sIL2GBQ40LuDCqD0nQibayNbM1jB
k6EF11yZs6AWFCFZpeJR2LT1BvuB0gfYLqTNK1jZe62XYvMc/W5Ykl1TFA+LM4BUV0Wbdn3xinWd
2RK7e/ZeKXyT5p6hGfEE2Q9Bx2UGhs7cfcOmL2YJGRVMuf4ghVOEjT2CnAf8keHt77flKqjhoJJj
wjFRtrr8C+rMsWhV+kaMHP+RQwNPiGG2ucJLNhcK3WTUw8V09lVdkwF41uIZAV003xvRifPKsPcq
tqv6Bq1ppygCzaFDYLUFppj1CkqD1cL/BycSWQ6Kq0CpXbWeKruqFkQ58lwhn0G2H5Ly1Ll7w24V
q906E+eGhIedf9WCe3an5WZsc6MJ8xrSX3PF3v9OgvOI7AmJE0riGCW5NONg0L71h1l/hs4KRt61
dg45zdvQaPLHpMeMnrv+TZpSOxgASwXGqtJpFUf74sEk2Zecd+os0ACPrhEvXUNDzDx9IOsUeXN/
HJMsCxr8A0HTA7dUImdb++sL2DC0fAX1m/Dps/0lU829sYJhL/X2oADETLEKX7QVBMDSK7Il0IVf
UXS2fCibETEvNroy9rm3r2pgjUyh3bt//wH0hVYJyOsI9kMKoCw3ut5yZ/Is5LyA9KlIqA8q1u7N
HftjRMYvAZxOwNuDXNct1mPJ228rtxUY06tLDt6A1AvUM6agNZW7XqPTQReA2kY8j2b6ignlr4Qm
zmdk5OthsdMhtHU+7qrEShURbGttQvEbfT2M4IIM4dIbFrBZ5tAuhzcsuR41KSQYqVbqd7c/06aV
t1oZpokBB5UOG2dVNvSYf4vHVTuYGvqGMz/cNrEZJHGMoVLh69DEkGsBdQI8fOHhLvV4G3Ld3KdO
8go88qO5sKfO8ffaqH2BzuCh6KjC9tZZBj+RaMqLDoLcd3LB6ITNrUzUccmjkaR3ReJGfJ0eqlqP
1v7LvJox8XuF1a3L59yq9BgbQPfQzSUOcpc38eR4QWtPL6vF49sbu2FG1DiQoWBjxfjOpYeU1G0Y
CCuMuCTdXTI2X5uJ3LU2+33bzEbMgBkCKxi4BbhBcpF+oaY/AloRj4kNSg765EM1r+y7R1IsX/5v
poS3nkXAYppWE3MmRkwnZ2fQ6SMbl6ju2RiUjarBvLksG9kXSnGgQJQDVJKgQz6K80UXPer012wZ
T0w3D8mY7G6vSnwH6UJx4Pjwf8CuUZKSsryFQyNqWGcDvOXpi87pjhruT3CQKwLGxoJgRnTnBczy
Kg8wFzzi+moyUM20nka7weOU/Zj8U128j/MdoQ11PdCfgmgO83CgkZVCk55VqBO5WBA36O9Fq37Q
gioWs7lnIIfAxwH1F54wl57gww1Wy29xhLLsOKGAQHkeV7lK4nMj/IHpCyBN0A6gbyq/KOaCeHyZ
VzhBlreR6+H1Bq4+xRWiMiJ5NdGmmqEQhHNq8TamEOeIQJX8vonLfz7K+VLEjp6dnbo2GINPG7Gz
aA+su59BLLD0lYLje8vJzq2In59ZSYrMGuoKN24zGAHpp13itS86PU18/nb71KgsSR5QuvaMiWVR
x/JpPGO0iCI6BWh9PzS1rcr5ttwNrPti7kJo2sqY007Xertv4G4snf9mWtcEq/eYJq7CqzfXBNQU
gN2YdgMg+nL3hnWqkdx2RoxrEq+Cpjtatfe9IMUBiibv7fThkMLUf23JOGRMdqIE8+YPYxt1vhb0
3HicjPzj7c+0uXNnZqSHVjJwc849LGnR64OjkY9rkYZVoivwHBtpGFYDyJnQHQIOWfIGk5uTRlyY
YY6X7gcf0o5QOrdDzcBAn9uvaUiK+SsEe1WPnu1PhgTWRYLkXbXDMmQIS1kOSDHZ8OJB96oCPj/o
cmOfdMWX23t5XVES3wwFTCCtwdx31UhgGgUJiYkzXLsocOjUeCJJz5A7289lTd1XDq7Ab2vCAA6y
RiPocRuEVqLVx5SkI+YaUy2E0uYcgGNHNae5uQ8YTEdKis4KiN0uXZflyTL7IojNev1lgXBWC8hf
YBPIvTe9IrERv0u+MNHp+NeWlD+Vcztos7hfDOZ87qwpagk9zfn61avyF8trFady04UFAgslM2gK
yHkUG3yGqeCRPHujefC65q/OQ89z0BWr2shFIdf2x4zY4bPQOVZd14Lwy4gzgy1BZ1kPVjJHWZ29
Yqo8pK29s1tMsAz05bZXbS9PqJ1h/hVvS+mE9p5W1FlH9NiYpxcwv2MgiycB4hBVFEQ3DeENAfE7
MREov18pHxpjzTU9Hi3tQMFcXXhIFK1qf3s9111jcUrAvg7OHlCP4t/lRiZ22njUmMhzuysfjSjb
CSTIGNn7fEeVSJBNvz8zJl3eGPtPJ9QAdTTE9IA55t5b809O/an2bNX+beYJZ6bE/p45iDeAyszM
CiPOzVYXyMZ2P3HlVbf1HHsrFiG5Quvg6mGZD964VCk+kzO1IaUsnDKfBYPjhk6JUqfr74w1CwFb
Pbol2d3+dlu7CVodqFcCr4rhMGmJepsUBhfRVEQRCuBw1/ufXNBpjOjT3Da15Y0oFQPBgGcLGkOS
KYIqdJF1BU71/Nq5H8vmc2V+um1iczVnJsTPzz4YGiSFM/uJHvdt8cAcH7xYxn3Ksh03VLzOm6bA
hCwSB7j9m6b1mSm74fPAIHwSW4v/Pet/8LXG3FT9kyYq0NjWvoFNQ1xCEGO8Su6LaTWcxMOigCvG
EO8Qau7whClzRTQUMVyO8YLxFH1zLOmq2GUCNqgta64/k04vgqEZo9rLMC+flyFh/ho65hiNlq4q
lm6u7sys9MlWBGAT08r6G+IER/vJXLqdg3GW257xpr95tTzAAQTRMyr78p1SOLy17R61L8PufrcE
oB3QxhYpCTo6ftZq8Fc2edRXX/HI2ltOp4jEW1cNZpb/tS6tciQD6qqFr8cWfU6ALWT2a5l878D3
SM2fevFV63vFadu6svHkBM0KlDHwGJFiMgUBnmdpsFhnQ+SvP2baP+Kpi/6M9aB3qvkUY8t70NjC
tIUgzr2CebhLp9kUEIMY8Mn7zn1u55hrVtCyNixLf+/1UaFl8VR4dyumZPruuw2YDSJfOM5zqKVZ
uJIJadXz7a++tQkugAbgT8Ur/wqiOLZlCSQzM2I9tUPo3oRl+qkseNh0QwDgvOIjX4cEvFiQEeO5
L1IyuYCht5qjWUa/xAUQmEFnI/Ut9ZF/xGT6wwqeBMUr9vrkoJcoFJEw04gugNxRSRfjP/F0sb41
Ez6y9mDSd08EYd7o3Ih5GVFTUNcnvjktGGVImg9tZtMf+lSq0EnXO+djARiYAzgcBS0ZSrrknsca
35his/vZTDQoq299vnfe/2a5NCOdQsDzuGlCRDn2elAgV1E51oGNwcRSq0ENuQPXreItdu1/wiBx
xRZuNL16ndKZ+UMPHNKPCsQV5bBjzs+2aMJhUcF+VbakL2U0q8YrlDViECNj+m/X6pAhdn4t5b5Y
pncHF6wLQ4cQcEad5gpPomdt5/Oq6OOWJvfttAZ1ngUODrc727tJpRFx7egX1uSHc8vBvWMCuXIg
i455Ze8EzsG7wqMKTOd1tndpRkrLE4phtzaDmTy5S5ZH2igqNdfLENHRF1zOgldHDg9amRdtmddY
RvNxnu9Y9iUp3r0EAO3AiAayL0y+XcU72iJPT1KYcKYPdf4lY19vx9ONJeB0CtZ/HyppSPkvowGD
1GBbudN0gC40S18m84DX0bujqIgA/7UBNtVLG0lBrdWbzOlA8jowhpOZ/dSXk7JkKoUclCxw44JE
EuwemC+AAMmlmd5dgV5IuuaQlCeMqaH+B1WOe9qobn7Jq67sSDFHS3KP9WNVxqV7MpPnylIkNqp1
iLBwloeafMrMzizLmNZZANiqZTah272y5fldn/5tHbjaBKoEToRx6ks7touCWGpoRTyZLy6NKZiW
F6YIl5J7/WMDijOCeAr+Kxf92jZzO+JmZYzpwQA8OZlhBpgqVjiYPDl9ZUaKlPWcGE1J8zLulxDy
ixHIpw7lgR7sT/ovcjCjbK+qn6gWJp2bcmo7bCCcra1/N0seNK4fcHDM3v5EW66AWty/2ye9jLWR
0Fqf2+aAyaDA8L97BtAO5NUfVZ1QKdm72kDp7NCmX3hmYwM76wVCOoBQPZYOj8rha+tYO795/b+t
SzpCOu6hfvWb5uAXUOP0MD1Wnpy5DPpMpTMqpen/LAxBGkAVoc4qFzV1XoDpZTKaQ2l+oy0P8dDy
6a+SfzL0r571ESjS3e2lSZf2fwwimAI8BVihHIXabizS1iNFDKwBGBHuAdMM8UjDaPfzSt9ZU78y
Ju1jWlFADRwYm7y7yYrL5Aj8y+31vD0rzp5ZVzakcEQTEDsDFV3EyUNyGA/JXfrTr4I+4rt6P8cL
DZRC4aotFM56FgDXWrcajej4ZtnrYIfr+DiTv1v2fcj+r/snhUCta0fLqeEdfv1Bcx7s7Mvcfbq9
f4rFyAP4ZCEY/imTIjatJQJRJ+k/lM3DxMwg1f66bWozWmAAAdATqB8BO3u5b7XdcdvO/ALTwx8Y
mroE32b+ksy/bpvZDH1nZqSgtHZ6XSetV8RQRBvBwK5/s99H2Qs+dIQ80J0J0SNL8EFIPleW+ay7
FGSchhZZZR54P+qhV8TW7WX8sSF5GVr+k48XdRFn0y8goHbL8ml0y7vbeyW3G65WInlYmdCyy1NY
mafmiG8TtWlz35bFwcfLva8xXT1mAdO+++2Dnz85GeI7bSK/Q0FelUpueuKfTZUVCHBl9RP4GIt4
WMgLuvC6/7I000HzJrziC8XuqoxJOR8wyKNmA7sXZwlGtowHUmmhw+Y9YFe6promN2+vs5VJ13/C
qtXph7E5DPZfHf+dgCfWKMBKUNybdRuupQr7q1qcdNAKhw28NbE4Ovywq0O6PvP+7zL9USgTgK1c
8+wgyITFkzWnOSt5c6hyP2gIjQhmxRQuqto96e4fLZfW64IItYygFTd/9yCcccAs3kzHedRDV+tC
j7zmowb+wd9G+ymbjWga9lo9R77BggJ4+a76ofijxBZe3TpivAPzXCiyvRX/zu4AfdRnO7OL5tDv
jL0bggxaD3gSZuG0M3YonPYhhnpv27wOn2gHogeJriAg0Ff5cOXR2fK5UR84OOiMaghH/wsAKyX6
oO82hLgAUBR6BMhI5DeXuTjeym3GYhtJ8VreO8YPf+meK7163+NRGAEmDPUrIRgPNLcURjEzZjsQ
9GFx2dbhaLGTkU7xu9cCE6hHYu4Nk1lyujOXaz6BajNHBvLD6h86zvb6FCZc1Wq4PnJYCipikJ9C
jxiAvcu7zXOmHA7n5jEqgE8+JzwoMILTWqGW08BLsl+3l6UyJ0UUa8rN3h5IHjv9AZr0wdI9aQUN
fCOcEDJv29rIsNClQXkRdQQQKaBldLm2pvZ8qo9WFutOEg6ZH2S8+FgvT9V6rzMt0Er7kZpabHo/
QT4VpPWr5iioKjaWe/EXSFf6kHhjUhAHMwW829F2T/rfiGWHDgSwSv2p63sXZ+xNDBmUUgD+i7/l
7GQzTRv1MdeF2PcYmQP94Db0V5G5n2/v6rUZjGag9kjAniPoP6RNnXPDGok5ZHGedh/awgWL8/i5
mRzFWd40gyYOwL6A/MLk5WpopdGKFTBjGtnTuC67tXROS6F6xqjMyMkKoRbIYfIsNtzygY7Nnudg
53WsTJGvXMdAsOKDE84S4x8brjhNmI/XhGAQd4/+UITJnL+iGr+rDRXXzYYpVwfZGSbYbNC5yTvX
5ajkgJc8BVtU8ehRHbRyrYd0hOuHftTeWY9GKISgyZk1aQMx/gtwqE3S2KjmzwlQxQEGB//mzESu
5avqEdc36qUxKelrOlAfeaWfAhLrPyd+m4dVz0K35UbojgxI49J41rxSEYo3fAR8OmjZ2Jg+Ma9G
d3K9S+scYmDPdV18nqkHCtUMy3yn6JhIzrG6MztSsDB53mnN4qXACaVJYDnVsW6MJKzBVffuIyxo
c4TwgJjllu/JMZtzTP2CajCt7WdBFW2CwwZKBIp629bXwlAj2tioUYE/X4oUbttkA3wgxUNgDUyQ
K68Yn+bVEhjFAfT2GFZ/5+TM2w6eW5R2sEb24dVeDQ7FrnjE28MIODpZGJlVjWrLPdJ/LAFUjOsf
U2QAjVyGp85mWcK5m8aoSrBg4uUHg6dzUEMBD2qHLyRvSZB3dg/dvyrSmfl1sD0FmY5YzJ9MTvAC
YZgMDmP+h6xTukrBW2JmLQNZp2tjUneehlcwl6QK37+8wP4xAlDM2/QAYNS69A1rFNAxK5NbaCYw
77Gre+fU9S46lihMR+ViphGerSpQ09bKzo1Kn9ECpVPjATN25Nx6AlH2tzlvDrePwKVv/nddbw00
dJ0wJHD5/QonWwzov1pHzEftiTU85iutQ+xnWPp8x+r0rgcRmuJFcBlIro1KX6whFRLKnFlHOqWP
Vse+FRYPC6JSDBBRUHYMtM+BBUUGiSFuiZrQmCatcoX8D7cwNp2OdRP7aEfuXL4OH9yZg5/C4Hro
VRgxnZqSKIjvtlZ5bl7a2szRkkXXuXWci/bJJkuU2e4v0Dj8D5t5bkbazNGvsxIS29Yx7/NdYtWf
c6DTNWIqLu6N1ZiIXzrwkxjJww1+6ShNlmZeBSZWfLMlnjS6KxZyNyTvm9l8c40LM+LPOEvevDnr
xpqX0Kx3Om+HjMQ6mJ2hio+XqcG1FfHzMytNMZC5tVZ4BmFF1JhdvTenygd4in8EA6OvOGTbe4e2
LpqfmKSSeact6CtnDUAQxyGvj5nXBl7pPfJJRfO7acbCMAnarEJbTfpEiVHPud769jEf5lfg94Km
RNmlYMn+dszYsuOAKRP/iTa1bGdKjH42rcx5FqIv6dM0PBNX8V6Q7pW3L4SHJegl8CjDtJFcS5qN
Vugi1OSolcmhHu+Bm4rcJEVzAsRNdR1qDTRtwTlDugB4u3fl3NfGpZNr9Enq1ZzYx3VKd1DTvGNU
P4DC9l3d3f+awQWB/hhoR2RCbdtearPHLXIswHC6J3QQ02EcXMdAar0/SCAOgoMW1wmooGVtG+jT
JdYw5uQZ5W53eNDaMFd9so1oC+FFQVrqiu8lCznM/QhCderYz/k0fatpianL5bGEFrvDm6ixu2M2
k6gyVRpiGxcz6g++gdetYP+RnTFDVmeixOk/6/3z7H2eyMEFN8ZspkGlqUYVJdTq2xfD4vCSFpNw
CIRSrJ3SLrEboDGf+T57NqI1ZuFsBEVghGbUHNzu/X6ISSBIMuI1iyl2WeWhXsAWDz5q968kt2br
s9MuEOMF3LLi5SHV0xy4s9sneyMb8AVlMGYVIaAC9ZTLuLi6xjT3dp6eLH3dV7YW9sWHFC3BuhiP
Pflpziq+PpVBKdyneQJI5ETIUXem/eBae518teZln87FUza0UdO/bxb07RNeLFEK/S7EbsCnkKUn
TJ0HmcXvbO+1Wc2HBemO43/ty1UR/DfOhY85XXwmsAsh9ostOLtrgC21hwns66eRa3jMaOE6Pdoo
w+uQcfGGLGTgls00+/0HHlBxMLeJpw2qFJJVvwVIjs9Y5piSA2aKQotbj0uqEm7euApQUML4FS5t
EGvLB6I3EyMFvIOe1ny5n5n9sabazrTm90dKzCHju0E5C71WTzp3/qwPwCs26anyyHFZ0k8NroHe
d6Pb7r+1GvA4QJUU1w54f6RN06ANaJhDlZ7qPP0wl1Okm3il8WT5dNuOOEZSYooS4x87wmXOXMIG
v03faGZ+8otPw/iltd+fq53//quWIGiYy9XGOszcnYPeze6KBfABva8U17Riw+TXg9VN8wAiJGwY
WdywXyowyZeg5nfAvKhw6I09wzsP4DE0HwFsdiQXWKDPPPaA+RyHdlwPbcefSGZ1io3buExEOQ/s
8CiXuuC3ufwwjebPQEONUK63jJC7djyY+qPHq7j3h8guKxXpkcqeFG+Bx+xbkGLTU7N2uzbwSfLC
F2eXGeUhW943W/oW+aDXBLojkVeB8EJ6DpHSsx1KDaRUeRKSlv01j2jnYzjX6FCAvu3hG45xYUvO
oCpuGUkyk2OTuAy3v7sjKHiErWF+vG1oI7peGJLcwtU5uklpQSDD1bxmTX+awEgWMIN+I94UmPUa
tV57yEj9/qsZDWQTTO3gDBFaEZee4uR60rtVQ47D6P/2Zvu+0ax4YrZiAHDTQdAKB15XAPktKSLx
oS/qfuzIsSDpl2poQeikwz3Y/TDRnctUciTi8pMCE6Kea8JHkMUAznK5Kn+aE8ZSSCAumVGEvd8d
CbOmwAJXMBtHRbKxZQxYOrE4vFZ8WWAPYuB2N7NKO2aa+Xme7aCGfPaqsdid/N1tL9lyx3NT0jaO
NRuKnNbacVzrgw0RCFZoMVpBikLf1orAJoWuA3gm8FSWzHS1YTOgX5HyOhm4NqvAAE0aFAtrJW/V
ll/ghQfUOO5c0HOIn5/dIAWznWzwIMXZWMV+dbznlhQ/jZwdvLJ9GsDk+j+4+7k9aWX5uli86yEy
BKRfXK3ZEyDRoVarshbxay79T9QWwNgEjAnyXvnVZ6W0B9PlgmWBZaJASbstrXhu9CjRhghN1R1f
zF+3XeP6m12alCIVKwsgCcDXi5C/7hOyhCM4d0zD3teWofBC1eqkWFWSEWOfc05PS/Uy2L/1xgsK
/hec4+CSLkTMVgThayfB0kR5W4znYIJFilGmAxZNusBJXMzUBmNShhzDMmDcuZ88995O3v/IFPbw
ngUJlomSlOQkvpOURuvk5NgzELYZqXmoCg2jQHT56/Y329xIwH3f5ibAjCYtjGC6VmsLfDPK08dV
X8IUOHyoutmRNmT7ReuiuRsWxW5exxBU1EGZAEID3ULzXvz87Mglft+wRVyftGzuym7Y62V9BMn0
u1OQSzPCX8/M4D24MqMsyTHXyUuBZfWgqS7TJqb5DJy8dbi9lWKrpBMHSUQMY4oEXujSXpoDJZax
LDYS+Gpdi53m9kPkde26v21l44MB8Y/3ARg0fAfyXZdWNHzKVhC8nbTECpp8gYq0H7HMuRtA0ZuA
XKWcVZ/rOjHAu+fMpHTYFqTwjg1Ay2mpu6gYYrtaA63WQsHemcwzJp7HgPOvt9e54SMXRqX8kdtJ
3Uxpm550n6cxby0vTnvQhk1FogqVqvVJZ8BOx2LtnBLv2JZEtP6ddV80ew3KTA9AFRSkHAzdKirL
rc8ImCvm9yHpBeVYKYNkiTEmptbBpo3auVcDaQ21BKcJ+Qx+HJ0F6Pa8P2ZC2/CPSclzIEaK9oPV
p6feckJz8kKzL56KARWlAVoJP0uwHr3/E54blPwGdWFzqSo8NZ2key0t9HN19iWfVFKEG7EZhVOB
m0GgdIA3uTwReYVmbQ9fOnLDeoL0ySc6mlA6c4DiTAKWje/r74vkX2BxIMEgOljITMSnPQsrTU47
b5rxeh7M5ynB2HM60aM9eKqS1cZ1ijwVyY8Ya0PVQ9q+2aIO61ebHNtkOgANAYKMOqazE3W5ytSW
N9qgQUQSDu4KDBVdLqmrQMUDGvz0lHp26NATnfrQQl29ODJ3V82Kh8bW0YaYNnGhV4b/e+I8nm1g
V5jLADFMxGVuRQbzEFPyu9HLotvut+kXf8zIGVBWmt1Q+6h7T1W6t0cWmD3GJmgGSCPx0m/Q4Xy5
bXArjiAFx4MWfM4OCPukdS2ej3K3RU+OtwTA6Lw2bvFQ+Pk9qnK72Xuah+k1z5QQbPFx5Hvn3KwU
KcfOAVmZ7dGT6WkgTMjr+gAaONX7estFzq1ILuImo+cNepGeeAk8OS2CXgNBfE+itpoCUv20AGK4
vZ1b30+kJQYQSETo8lxu54rGt60NuE+Lcr1zeWSaPHZx5Xh5F1QoTN+2tnXaBM0IxuMx0QBqiEtr
BlAn5qJjF3WT7dNe25vtTIOxq4OZQoXztrGNE2CKro+ATAOLJ1ejE8eYINXjITKiuhjo5mLthmZJ
wwEQnvevCwATzHUCViA6TNJhSy3cnB4EhiDxZQba+EGzm2Ac7gzz0+0lbXytczsy96BPl8rRa9ip
+L4ih9l5pWkTzk00e99uW9r4UtAWshF90TYAVEG6Ot1hBKhdgyW85oJs8AMKOpgEXNAqrbyNgyXA
pYCbAA6BYpa8dXPuQ7UXJbnBT+9mDarAvgL0uRExzi3Iatr6NJc26Zz8lJlPNjh7tDt97HdZYwce
c6MOg0QlMQ63t2+jH4jGJq4uFHsweYAYfOnphLv5NOdFdxogKQFw60PumMGk/7Q8O8ry5ybtH0BF
EEzkBVyICseX2DbeLk9gQnGf2aKxhf7PpXGtTAlJl4KdGPG+5aN9GJvsUEyntugeumqIypneW00S
2YupqChsOCgII4BQhigJwBlvDamzW8dtWt1nXTOcMnS3qg8kGYNOp3tj8YOVqmTgpSm3t3UCAQvv
FEUMAem5XGcyrOvC63Q89aZ18NYegJ000JE/t/QJlK5BTz9p3vzYpekHUhg7cK4BOwr8qLIOsOHE
QPQI3UwDVDSGXIiH2IgH4lZ7OK0QN9NPZh3fdqfN32+gGAr5AsBe3rztbFsnF5U6ljvDaTSPyfDQ
qT7bxmkXrfF/f790C3RLjS/a4Pf75IMrPtcSDIMXWMhQbi9kyz/w4n5TYYCavCf+kLOFlJBZLgSQ
+IRJJqucAsgHQ63dGcewJ4oEaGvPkPdAedm2UUuQT2AxLK3j1az+vqbQ59aG+7xsotur2bhhQLpg
49YEXhOT1ZL/6e2ESq7fslNifzX7F52jCKNifN+IXhc2pAdFh44jEGpNduoNSKmsXeD0IIoDhIBX
j2427dP8WC3vY0J8O1gXRiV/6BeM9OY9oj9BJsz6edeODqjBTIVbb7gdxtpBxCI6cugZS2ZoQlnB
TI2d5iKDuNsUMfceTBJRriTB29xF4FkQKYA2AQb60u+qvmY+K1d2qrIvkGnPvICvz4kBznMvDyqq
0qHadIwzc+IYnLl5P660cFoOc+08N0E6lCsPx9yavjotuk6KQ7W1OKQ5OFZgVgLDkuSGrg2dMuDV
m1OXkMNomXvAhn/RfI3nKjl0HFU7237R1v75tvdvHDCRXf1rVvLMrO0xSU0yDFH4T8Q9zpri3t7a
xPPfL3lH1RFLMzh+v5M73Q6J6QzllEIPK05VIz9bS8FdjZqSENOCsNzl9wL/GjzQgSMyQPD1iodz
qQI7baT2wHT/MSElBCkrSN2va32aekgoQhj+Q+PhosqSXeXkDQSrWxbMlmqec8s1zq2Kn585omc0
fcLw36nK+8NY/ZyTvwyIDDa/Jv4LYq05hEtuO8UG5AR5/Z91ytkWpovHFnD18jRivs82tKBtShDb
PdopjYa0/jTxLy1m0Kj+d4qptH79H7L+C/uSV1aF0XuNhRX3C4CufhfMzq8KvE63l7kZuc5WKflm
krRzbSVv+/qtTf620n1r/vTp+4GnEFj7c8Tk91Kb9QNBdtye8sbXsl2eA8wYjdo8efcGKUmtyN4U
J04m0ysButZokbNThgmp/NFENZArkBEbCcDFiqRAjAbaamuokp0GEgChEZVZv7P4cFiAY7HfRxz7
zzV2vn3Sse6N2ltAnJ6ddF7NThEVVT93H7V8BPg7KLsl8Q/OuBAAwW97x9Y+gtQREqIgLQLxnHTW
nYYXjNOhP+m9/43znAIXhPd0x3h+uG1pyw/PLUnnO6uBaxxrvz9Rt64DcPh9tpvkMNcPXv7htqWt
F83Fl5MWZesZd/2SFCf/Yd45++yYooEczpFAktkqpratHTz/ctK6WM5qMMIV5Slt9C9auoT6lD9g
5k1xcyq2T07gvHypBnsZhpM2sScz90K/6k7d2j8STeX4WysSyagOEUxLxxDnZSR2SjPL86ZmJ7o0
WlAU3Wu+tEXUMVVFR2VI2jqetDjG88RO9ch+pLUVdXPzOtWq3Hdz6/6sR357VXpWVGxC7msTGibO
W6h1gKLJQF5x2/O2QoZQdQDzGvhsHCJF9MJKqFeMVXZy9BdAasBqByAcRM494672v922Jb6CVOYD
4k08mqHlRyDRePmVbNaajWGiVpC0f3nji8cjKLoEVTeCfP6VD97+trmNbwVpIR9cM5BoFDDoS3N5
avoD1ZDi5NzdYUQq0vw+NnIVmcmmGai1AwSKeV4Mp16a4Xm+llleslPr7lcCqt7ffaIaOd/wBySf
qKT7QO2CZlPy7ybXBRVfnp8ab/HTe3MseuMzhFExlWdYKVi0meAqUsBNthcGERp04AHzl7uB2Yw3
d+NiYR5KluX8kYG6zVXcWJsLEzhIzAthrFEW7MTFtKbgnhtOXak9tWm3R0716PUvfa1Cfbz9uZL3
oRH9rynZ+yC9BsARBEpPKZ9fC+1zZ/u7iUB50TZOkwb6j7INbY+9JqCEHTUDE99uZJbaJw9DimE7
ak9VpRrN3qolAe6Npjw+LQaJiBROGIYN7K4x+1NdWodqrhGxfuTG+Ov/kXZlS27jyPaLGEGCC8BX
UhKlKpfdVa7y9oLw1uBOcAG3r7+H7va0BDHEKN95mIkJR1QKYCKRyDx5jjV/kpO8mzwr8hIOCiu5
lfxsmEaL5tJtZZVUxZDz4b534w9+4YKSOYnMvpMB49YMqo3ibUG6YW+gshGYUmz1oFaCwdJmcNFo
BmYUs3CX9gcpeWcbeFe5frZgmVzSGH0TJKlDH6d0NkMXtNzviryci/vanfItf1jzPOR/KCCC1xHv
5OXfz5J3c3DZQGXb4Y+jdwlO8MDI6ENt8OPQbBVm1k7SL8S9C1QdShna8fWFb3TDCJHfvuzDAnKt
yu7CqtmiQl3LIhaEB0pYABdDgFf7pjyHzlKFv3svxfjVztt3dcL2NOvfxXwcMNRSxfvB/ia5ZQVl
nn5IaG+8/s6nYPfCbDL0qMHst7wFz3a1ywxaJQOKo8Zs8WAG2awr4pObsCroky1VzpW7iy6ijaD5
BwQUpdFLY6M91JnHVIbgUcUHP/NGiI/GGAWB8ns4GX138rOp3HicrBtd8gwK+ORV7xSK5Uw6DBkA
Jja+gWM5sNzhkOf5M51A3DlvsTKuuA7YFIAXB7wQaAm9heQPhW9CmxJVsKmqujeYHqPsrde0IkZl
qsD00O078/JUoMqLD7eUQX9PcGp3pgPBsxoQPUzbguEswDncJ9yagiJPQ/TZN5xlOeL/ReTfxsCu
4AOR5KOJc/n9/AJU4ka6YCMGb+81qCOX5KvMv1qdU4P5wKvC2S13fQamzdurXDEMwQaozmOwAT1w
nUbCsMdS9LkpjgkgeXzYx3LAk+nekw/OLIKsbsB+tqVO8yvd1VYLcCiASsA3Qv9TH/y1ASHwEyi6
HDnKVAEb+JPM1C7PX6z80UvIbsrv+qIPqUAoquYCsiVe0JMmJOMYGP30LG0ZJunbOr8fvHafzm00
W/Zd6TZOYJklwkokaBKVVv1sF8UurrIXCxxQXcfurNSJ4ik5NQYYtKwXFxjZANN9YWOXuyzN3+AO
uvd7FqS5EZQxoOF5e09Bacro54wVAQb342AqH+r6IwPPze1PsQSEq13BzDUSKADFrmQZa2bEfWLH
3pOq5aHg8V0ab9ULL0/sLzeDPPH/TPy6Cc9ikmt3eVbPlRH1qNi16kvJkoPB/f34hdEt/cdrWzin
Cyod/UoMd+tEtIoghx6axI/iDhKQ+d7hABgRiKWBlT0ZNwD3K8YwYuUj4KI3gqirXaFNCSVLY8TC
yqyMMhG0NgshNH3wOmOXW1vUbNehYbmvMfW8BL5FMOjytFJM+VUmlKKieWyCXkRWd0QjOvTi6LZH
aI0nfC8fys5oK4PMd01Wnaq5VzY1WESr5yQ/peCh7cmPLn2Zxs+dkHsXFF1p/8L5iw9xTZK+yNcB
rf/9BYDiLC+wBZWjPYpEUvVo/FEW+bMEqy8goE58Stsvs5fvk/zT7fVeJkL/GMMVhvasuYi7Ms2Y
mQ/MGhqLRV2C8eM5fjT7j00n9ujzBC44HPJ6iwLm8k751yIIA10MyC0ibvbll0RtGZhg6VH4DaZC
2uqdXT4l2UaB+epgAyEM9nDMF+Lhcq23mrrp7JeFQyPDv2vkncmOt7ftKoZf/n39VLe+gLYTJzSK
xyyUAwGkFROGU7rr+NtUTjt7zHcF3eLSvzoEi1VQc2MoZGE60lngp1HO3OCWFxXOFM3mvHcaO0wm
e8enfGOBV6dbM6UlqLKRrDJrLNBAkzsRwVxHVmGEHegXxRaFyIqthSMHxxqNSkzWLP9+FiJZhzvB
ZrMTjRkStRgwTMzDueZDPD7G5t+3P9y1YwAUvLgFQxP/Wmob0js0ZTG3o3ZIDjN6y2a2NQW/YgIA
VtA3YdLfBiZeO1I8BzWCVI6D27DZS97cW8Z4ePUqYAJ31sIShWCo7Zg9AdWvEMMi0CTsWhNa0JmK
/n8mlsBx9lFIuzwYK8+JKC2+AgmP4gyxPty2cf3hF225/5ahXSEkLjM/BTYxonh8JvEP6uP7Z3cT
CekWtmzVlAX1S3AdMveKh6zrTNVgPsyJhvmhqCJCcYukdyJ9aaGkfXtV1wEOqzoztfjH2c710KJo
B5Q1oqL+5sV3Ix+CqX1VOX8Joni5o/cNfQQM8V9RWePwGqLqkLj08p3yY8B4jsUml/WKI18Y0RZS
yJkSyNk5kYkXcUTMhO282dqCtKxsFyY1MFOE4htKJLqIWS4zZsiS2dGMcgDFaSRt+hBv4riuLzrs
GKaWLMgrowqoE48xdNIxwevakTT4KePqxN3yKFMPcxxuE9rqyZb2q2PopUlt/xRlaFDgtROVFf/c
tuN3ND0j3sRviq59V8bpRmhb3cizFS7/fuZ3KSQOC5ZMTmSzbNe5NHIL427m/cYjbeUkXWykd2nG
snvqOh3MGI0PkrjI6x9aGe+t9mCl326fpOVPXaTni5efrWj5KWcrqlJXZcgIUZyq07oNE0wHBrl0
sqdZleojOEyK6LbBdSehAEsCiwNuRC10o7IgcEPgVoCKVtZ9m+uPHgrT9oepeb+FK1z/Wv+Z0t66
lpxKUk02ttHr8NScUO/zhu4TasZb4wdruwj4Ngajfw3T662/kltlyl1AxWxQ0kNBtkrAypUf8dE2
At+aZwDxgRIxBmEgIKJ9rp7zIvdiZUdW/1GA0j39DjUcqDgcMe99+zutRaZzS9rlVMFp4k4hMom8
OBn+tM/jx9sW1j7PuQXtarKcDmjnHpvm9UkYY1jDUGwn3fhw28x1Holnzf+2DC/zSw8HUi8BGBpK
BGlauWFndvvCv2dN+lF1+Q8gsD8q8YX73oab316cq7t5ntZNmrPeiTqKlkEjpj6IBTiuXf+v28u7
/Z2umiAlKZKBthOBk39FvW+nuL2xgasWMOOFL45Iir263EA6l7PZ9JUT1XTYOaDjxJz8hluv7taZ
Cc3ZFMibSGbkTjR1fDcm1h5oY7v4enunVo2gDoU9Wng/dZhxRUYKhDiup7mdqmBSqDo5Gf1G4nxL
0mHNEhLTBZW1EIjoO9aCPGxoIL0UFWC8Gqv5QL35bTNsVZ3XQumCE0XReWG1dbVnXlWn7dymjh35
qnxq0jYO0mXiyjDRFeVt+9Wh6aey5BuBYS3WnVvVr9xatWqiCAxEmlk4VVl/mCVmMsyegSd5bF/9
zESdG/k36ElQAL5K9c3E4axLZjuyVX0a/PK+Rj/7tmOs7SNgN4CfY1weEx9aICrickjcnLtP2Zhg
ymnKVdA7nzsoVE3cCYGDCLN+eH/b5pqLnNnUe+f+oEixMNNH1UzCGrw5RSxCEXv722bWzq4NJ0SJ
GR6Pw3t5doXviByXLWi1ZF7tSokrEIDIraLylhXt+MZtR3JoCDlI/ObQM9WD1zp/EE/PF6J9Iz4l
NVA8y2NyLo/F/AwYf4S3zUbipeGv/kn6ATjHdAXQvNekl7bwmdnh6D61++6Ntct37DQ/jqFzKA5i
R55uf5xVHzgzpp2kDrG0S1KbRG3cvemdly4dDrxgG2taPrGe4aFtbePVD0A7ZlUuXcCYCHhnCh8Z
HkaLvOGdBZR3R2XQOsc/UBhBOgnqIgpCKDAAA8F/aWyyEx/TUpIgMXbf+F12V0h/Dw60u8remp1a
czoMp2D0zF8EzfVHjfSaGnVrw466GTW0ge8btgVsXPtAZyZsLXXoxIIPahsSNUO8A7vgQdY/h00u
6rWACsY+fCIGjwPY/XLPGKoZVSMq5HRmF9Z+HcqsDdr2U5Oau9c7nAtYBmZyl560XuF1MdZgixGp
kMWznedDvNFTUGpyjn9gBgRngCSgLA++s8sFIZoKd1i4/ERdfa5GBQy5EXqVs1EdX3OARQr+txnt
+Ei7900FmrAIfz5oy+rLILLvt1eydnbOTWjuTN14bKUcMR4Bzsx49KNuTI5VWR2bQpZBHbMthtW1
NS2OAE9AzgqNGW3ryp5yXPXwhcRF0dNH0tq/CpHxT4g7N6EFa9OqkbVgHCsqBMZ6RTgCRMrau2pr
6mJt787taBG76kRs47/sCOzL9Um0QTdEVd/InY3hqGPsZM3+9R/rzKDeLcZdPfRjhdiT8/ovc35U
eXOyB7HjvNvLato4SxtfSg+rtEVrE91AbGOVP1gW+0tUW1WutcBwviDt/dr28ZjEvAKxgjOEziRD
xYC5V+5PCFS8Dvj72yvwUkLDG8FB72vFbsoGYSI0KDEGGfgOOgm27n74g9CwkDD/NrMs+azcECuz
tUCB5ESZ096NQK2mc7W36JYE/KrvoeeCdS3CinpmLArl1elQksjxoGld1oBRs3de4+ynXO7TYtrI
UbfM6ZEonQdaGRQ5ahzf+1l1MvmbrMlPfp6mqLZvZeAatOffj3W2PC0sQcp+nN0Z91JpWhzA3IGl
I0aOSt8IezIaB9ur+VfDQ84XlHjssLDkMTu2VoyduH3m1h7X0ML630Zr33NqoEZEywQbPfEDmbK3
aQfX7Cv2oS7jXetM7+IiOeTe+OO23dWjcWZXi5OJm9K+Wk6f0/xwjCSo609dnIdd/OEP7GDDwacC
Nk1khJf+Ok6gjQUiw4qYN35I5JNKAdDkpNmDx3DjXbXqRP+Z0pONNJnxyFN4ESi/+kua9ItSEOzz
xhJtqOa5b83D7aWt2kM3CFCepQ6nYySqtm7Gps7siMXOt4SOIbrnR3MkXYDOSuDg/9y2t/rJAFsC
GsMBH5nezLbqqZ49A2fSa1UY9yQwK/+N7XyOk/kPEgOMrv22pAMBcTUPdZXjXZxTGtmQCUzF67gD
/zmBS2MFUjLAn169SueicLoqs+wowQXTiC+gjjgoMv/BwxTlWfA5Lsws6JZfet9gdIUlWIbS1ZBB
7z3mj5aDQnptHzKk1t5sHHqoUt7+TMvf1J8L5zaXz3gWodNiyCzMS9pR09YHSapQWmBmHvqN63PV
DEC7QHYtzKq698VV7HZdG9sRt9xDK6YAPNConm5x+645Haoj/zOjrYbTDBjaAtxEQwnpjiHF8K70
Ap7IIKft8x/s3JktLSYJR7QVmBDxWujqUzc2EWsmPEy2qtqrS0JZiSxiRkAZaWakI+Y5Ey3SXhRd
WvlWunSBtQap8/H2etYCBDIYZJuQFsKrTkvjHRR9nRbA1gglxe4Uz24RuM4b12mNHYZU+z1Unjd8
b7kndd+D9g+0DgHmARROe6pmmS9QCVQEdQT1mPvks7TaDb9bW9TyaHSsBX9i6gV00xfDXOSMRBhC
CpBaGc5DN2cHEM8q9eP2/q2u5syUlmgbedUvvIEoz5UiBFzy4JbkDwLE+Wq064nUbV1hsBQVBLDN
Wpnck7R98XgL5NfwqXGbQyuTfGMHby8LdFKXASIZjSl3B+ygOfJD29Vv02bY/8nOAYSEC3eRStc8
zzd8nM4RmTwmCkA5QImKvKn9k/SagUT6t5VloWeRruCOOxojcghjEu+T9gPNgKXNuzdCyD/x6wU1
Bpg9AAX61ZfEkhp1AUTE6BS7fAYpt+tteMJaVABfGdpCyHcxIqNdFT04GlqnQsmZDcXdbPU7cIPs
qZs9llRtZLurDnBmSoupIo+FmGq8u+Ou/djYrdyXZr/FuLluBAcUGC0wmOvBR7Rlofw8d5/SyWuC
uvLk0RtE9SeOBrjPbyuaC/Syoe44YSlAzYL9VZ2SYWukc+2iY2cmtA+T+7noUiHAIjF+of7n1uWB
k2/1T1aj2pkR7ZPYRZXmloWG8QAJONvYGe6jiTdjW+8RgzacebVGiq4DXnGLtvsVumy0FOGTZfyu
kWb7LDLfq91SI/U3a6Srb51za9oncks2zjNAj5EU7TuZGUffbnZ9PhzMUYbuMN9Vjoo64MENy/p8
OwytnqmzhWqfzvN9aZkCuzqVf3Xd0QY2dqqf83arQrtlR/96aSvrnI9OlAJISvy3Dd6oJWRZqtOf
rAdUMegbg5FC73MYkFqajMVL0uQFGpoOyDzicQ5GVWwEo1V3hIl/DenNjazg3kxTFOuV/9EEzDzt
f7Le3rlwlS3B+dU4gfyEoa+3gNuWn3IWxNNxMkFhj6c35BZ3zM0Pbb+FnllbDZpr4Md1wJOCNtSl
Ca8CN9aYoYdSAWZk+dFYxmFT/nBA+Mr+vv2F1oLFuSnNE5jxu7cW5+zYWXU4DOxL7vu722bWHA7k
HnjWgvaXgf7/ckVot3kjeDpRKVu0xh1QFsaU/yR8OBLAb2/bWlmSYyGpg2I70nBPv8tHQ9r1AOmL
qM6a94XkgUW5FdTdVmVp5Std2NHiBCqL6Nu5WJMzkiJAwzAAIkrtufEiY/NDkVsbe7hqD8SIaE3C
za+yYwk2BMyKLtlxMkNsy+ruZDo/qMm+H6hz8LfHC/BNtNx4KQjjLgQa/Fqx0hNdZmbjSCAPa+3a
pj2OqQdWoK3B1LXPdW6GXLqGl6s8sxy0Wx0TrEMWdyF30bnVrk/SrXO1cnSdZSYQOBawV9k6StlN
c79I8RKImEpPWT6f5k3exdXVAO0KLlLUAa86u/5sjBMq+ARsc20aTMYY+LL61m2SE645A0bMftvR
A56o8OTzEnwcw38RzlvDUYGs/8qT70X66fZxWt00QLrpAq6FAJt2dDFhYY8YFyKRUPY+qeuDNW49
MNc3DYVTpJFwbL0UzJvBqW2gK9H0oNme4PgGEM3q99TqtnKJ5Ql05dQYYwMkA+vBK/PS24hTTTUf
kX9JTLk8eRglKwLDq/aFPcfPtMvRB2MJoAXlJuvL6heDLCWKX0iZr56alqtI0i5fzDQ/x0YU116Q
kJ+dffANbyNhWt3PM1PakbIBTUywKSSabQWmhjEkpNhN7hZZyUpQBxUQ8NYAxuJ/dXlDSlWdVugy
RmnuItk0Q2QT0K3mDwKliNtOuLp56BFhnOfXuPKy4rNLt5tBJ5MMqD/3RVvum6L8K20KEjAz/pu6
+UK/uL9tcHVtZwa1exFcWKYDJReUVtSIMnP1XAB7WSY0RIw/3Da1vjacrAVfjgqy5pI2gTrdLDpU
jMxnGitypKXpnDDYLoK8N+sgB4jstsXVxaGSY2EZNqotyy86282smFThygJQMTcLWvlhED9tpwjl
+PoCLE40kE+4tUxcyNrKKmWbhaMGbOLkOu87Ix2+J2YG/QQnV6A5qluRbECo11YGOyAEQFcbhB5a
qQBqfGbSLXs58jwkwJ4UmM6WTAZjJjau47W4eG5KKx3hfZjnfQc0gKfcfVF9Y1a6sX1rjgEEEuY0
QQwOtRDN6SlGQR1LoW8q2HvMh7jJcz58KfP7aYs8ci1e4JwuvKKYC73CA8R5CfCgQEo7qvTBkPQh
Lf1HFhcb/Ya1HYM+NIAuixjqlaJxVYJ3sURaHmW9Fyk6H2eoq73es0Gfvsy3YobN1cN72UhP9GXB
nvwG3IGoH7IZ80jZ5wRQituW1vbs3NKy2LMzpFI3H3kCKE0DKTKLBQZmKfn8Bz52bkTzADWMgnkF
jIjGi7q2f+9sRtatdSwn6mwdboGCRJeBUBOYnfHApxJs35B+uDdcj298nLXvf74aLez4No+hG4Qb
0HVAVFgkyg9rUpENK1sLWjKAswXNDQiCWrqA8snwVwJRghZUckFD7I0gurUarRKKd6xpGTm+DdAG
kd900Aza8ua1AHC2YTo3l0Egau41MMFrFYK1akgDZf2oVaTS59vevLoYYFSh64gpKkSBy00bTAOV
3Q4Zg5llu5rXYdNt0cKshWbccb9N+FpoJrlj9U3ukIj4MgEpXP0oiK/uoLrlHHKDVxugk/UVgbkA
yNEl29OOTtkJt68N7J2t2Ju0nZ5jjCLf3rS1XBIJ0EKegp4ceES1TatMF+gZRiKov0DK/DhTI5j9
j5kdMPE5Nb7ftrbq12fWyKW1KWlmYWOILhrzPoAI0RtSpW9Zafz4AzMOw+yvZwMjpucGaGEMvV3C
TJ8bJxsKQBRzzVWydbetfh7EZ8bAuktNvdoa+26cZhl1n9RMdpg4P2Vsa7BydcPOTCw/4SwQDFRY
1QihxYhDQWBidAcKCxS7/uT9CrQjYLwuypOoCmlm3H5oSYNbDcWafUryEOQCe6/fZOJYDQYAl0Ft
D3jHK7wMa7OkwuOJP6Hk8HO22RcLtD0twCwpSvtZoU5yatNwqMsP+JV7UThtaIx2YKcA4Nr2i/TY
yTfYQ7GZv65+yrMfpt0gpW1ylVhos7exBS5aF8WWhlR/4v1nRrS7w6FN5hkGogf0S8wdq+qIuFm3
M/wxer3/w+/xrEEyjpFcLW7YoCEnMnPdJ+bLEBn7oaLGgQ5iIxdac85zM9qmZROoAWeCxmPbp5HZ
FMHM5/dOuUWesuY0aJwgCGK8HoxcWgZuFMoeqULHqUKZ3m8+Du3nYfjYsTeF9fX2vq15wbkl7bT1
WdribQ9LY+UH9dTswfPw+mryUvz/ndzr0JjKl6wxbDwnkrjfTUTd9zEoyGl6yIT9dHs1a6H9PPXW
Po+TT4zM0GaLauMjY2/i+v2AhnfCD6q9d7zn28ZWt+4sz9d8m9EGgyIT8nwI5u0Eepv+zP8gWVk6
3GhAg+UQpPdakMpRDwU2ZUGPkLAxrT3zmt3tVaxumWPhul34T9CruTRhJ22c9z2K1sSdDuD/+AmI
2EvCkySwcwNEImxvGuafnCLk+eA/wsDT1dgLtQbJZmtEN417R8znHmOX7DIz39i9tdQFygT2IhiA
Ao7exshHwzbsEmORUx4/xT7wWG51183p3Wi0G+Fn1RfAd+wvZwXdW+02ceoMC2rwoQbfhLIVmoNQ
RUs2EpfV4POfEf2VTPDYa60Un4qm5VNBeoB8IOCVDhPZ8Ik1QwCOgBMCr3GAlzS3UyWKrUWp7MiF
+q2RycjP/TDjW4nY2qYtekGYNVg+kO56LmtKLwdjY8RadkDT5qj4VjKx5gLnJpafcJZMsESk/igB
tRn9Lmjdna/qfTlHcbUlcra1Fu3+6ejQD7k/o1NSyk9C1DSYqrLY3z6rq0YWmWnccviPnrPYMkVa
thQIK8vcpWo6FIBd3TaxumEuGKWXvj25KhvPg1uZ/ewDMTq0eIob8ckcDbpTpfGuZ/2WR+vBx8fX
dxfuXcypmhbYBy4/D/dLu6IxMGQ1S62Hzm6SPRhs8o/oxPSHFGUwdAQpemnc36qlLX/5vKD8yzIK
ugsEYlEE04J3jLLu2Ma1FaHndEyzMiDkfetOgR07xyJ7cUkd0OHT6/Z2sYlg/QtDiXCk87tMg1B1
u2ABx5bubPIy2WnQQLA+Mb/dNqSnD7oh7c2R8b53hgbxlTqxF7hZHck4e9OMXuTkmPtz4+mV4U83
qF0icgTwfEgASTXb5JDY09vY6g+316THpF8mlvYgMnYwvOn9DA9kv0BItIBOd9WO9PzZTObAI/1G
PqT7/2KGOSCl8FDsQh9N80hTok0y1+hIN3O1s2IIwhXkBUE34N7WwOKGKZ23JqkA6XclnJ8VEcgW
G38MaX5U1hZTrR41liVhpgsjXbiXAALTQlMuXZJlLHeeRum8ydArZm76SiCtbmJZ6lmYzQQrkgrD
cpEPjIUSJOyz4ZWBSTehHVjqgH2pwcsoAnDcDDMKbGEaf8JkxVF4r00cdFtL2DpbTuUalYWZIdzm
5Y/eCbM4CbmfBfVrk2/djuZsNQc5tqSw00NhouvUoTO2CHDW4tzZx9edLE+q2VRLm7YRdn+vJl7v
oBL77CUWCVqVkKBK6ikoDdHu0DTeGqlfdT13GTte+A58vUNYzcOoMoyLR1P6YGZJhGmv4+2wsHKI
wCqFziC03sDPpRfbyz6XZdvEBDkeWGn7VI73nT06gRFnP5BTvxaghy8G4QL0RsCFgeOkZ0atlxOv
Mksgxnv/uSwwIVmaxsYtvxLpLmxo0Tsv+74WDcb8ivqDgNoOxLFZWexu79sVXEpfiRayaZyxaa4S
XEaJ2hnZ+Nzw+Wkg8yNLkwDX7wNV/cmx3GMPaenbtld8Es8NdHGXmiV0Y7T00p/jjsR9PEQ5avCu
soJkfGwqUC0mfqjseZdWXyWtN+LHmlEfTF0+dGgxLqdX/byRCN9VMTrIwLsNS989sXfMbkiQZQQC
adVxGPy/Rlo+3l7smoOe29W+pj+XXVkSzDiC5TaALttBlmPQVMVJOq+dQl0+KQCKLlhaACG94vyw
hCstR3AgW9QcQPgTmrvhRDYuyJUjDTAfHjmgclsQxVrMglQxeMIN3MNz4+8KQx1bTBq8esswxOCA
lA5khvATzTV5bxr/8C8kXISpDKycnqzhEUo5G4ZWTtqFoWWtZ3E+tt0RxPT4NkPxdz58EIuk4vT9
9mLW9ut8MctvOLNhKxfCASX8znfGnUUxQjl2p9smVpex6MBjSAevA/2dW5bFXKeoPyJgUEDNikB5
80lY9PWhFs71PzM6dmWopgKNUwNPnMo/dGUV1EP+zhXWoRpepwHvooqHz770T/H4RDVP51RrOJcS
PNlAQrTd+24YjuBVf5bJI3G3aDpXP8+ZJe2qF8olqlJ46pIk/mQaEImzyRZf5ur3ObOhHZlBdTFD
qwSPUNmJsKqqzyynFmSG679vO8JK3m+j/I85jIWV+AogoMakcCtJ6dNcPXbm26JL0bDZlf1jutUV
WrZFez5dWNK2Df1zMeFxjZ6gmf+YLLJjLVCVQELUPg8gEhmh4/FKjMDiEx4q9g6I1ly0nLVbo7NY
k6lumX7n3a7p9j4fw8wcA2drHnklYi/tIeT/4KLHFLwWfkYOouWSoszSmztiLOPIO9Rz6myLB3hl
D2EHxb2lC4Vii7Ygwfu8TmfcwEBEBqKcQ5btJ2Ue05QdevQ9IdMQ3PaPlTsQ9TZwo6AWuwIY8HpB
J8w3IVA0SWg6fSC6A6eQm4yLUzYD85YA6GFuvA2unHKZSwObBCIHyLmvLgwei4Kx1jcPVuGU3+TY
TbtEZs3dXNb1X8yRzbHIXbnRRtSMLl8NIpd4KaLpgiKGfttbswRQdS7w5sn68fPgmF9l69ZNaDZz
cqQzb9+TTEyfbm+v9kGvjGpXfV35qGCgfnKwaauee+kWh7o2SLsrbTQlRlTV9onZyM94XZDDbdOX
68XMKVLR5YAAWMiQCTvaTda4cz3wpklOsy/rkCYs5NT92+rmj5BCfp9WycZHvQxp/9oDwBQFT8B1
YPryVqOD20/VbIlTUmY7NZh7t/vukC3mjlUrWBp4wTF6gfr0pRWcmZx7GayUSBTFUAYYPj/4Yivf
uPxuvxaDqwbc4yBiQjH61xzD2RUdD6Y9S0y1nwyYMYvjjKPOne9mcejCztqSO1hZ1IU1LbyosclH
JlRyGmZbBLafqQBfVAZEjFssNStesXBLYXAJE9CWretlGlI4cih9caIZhcyAnO5kNkM5E5lIzbM3
UEB5XVf111aCNH6huyaouINz4/KL9QlNEtlwceJdsiMQjZgLK2qbdOMuWFsYIgoDUxE88MrdUc+g
ZjaL5OSxt9x+xjMlSIQCP/k7nm4MMa2awplC8ALMCpt4uaIWcGGJhBd9CntKI2sq8xOYf76YViPC
0vHSQ1W72bfbp/nyBvpnF20Cem3EMHTadap/qXxoqQJbdjR7n+4H7PW7xKA/BtttohzVvY0lrpoD
6y8yBqwRQ7aXS4xxi5az4vGp8Cqgr+YgTsDtOAGEtzV8dplt/bMwRCjweiNDweo0MEk2FijlZio+
EfQsuANBGSWi1+8d+MLxBkIKBGSythi7EQJqwSI7OST1zSSEqMvUlAGF/mX2zphUXrhBqQit2cZj
4iqKQHIeNw5K5+ij4Qdorm/w0WLzZPvHQtifq6J7m9T5J1mjvltI+t6XU2CmlQhur1ajSMeOYqJp
EWmAiBIq6Fchsk4L2nU2949uMrb7MYtfRC3vWU3yADnUidvTo0nbg8w7Nxxj/kAq8XMq1efegjbb
TMqfG79n+YL/JYa/fg/4y9GEB0MRW5Aol75kqi6bTaPlR2geHpvU2Q9+Fgo8GpqmPubVeyUHzEbl
h9GvN67Alf2/sKztP6nVgJEeqLbEaRqO7MFLvvcW0hzvW1p+bGi6v73Sq0MDoDb6fSbe2ehdICu9
XGjlZFJ5PSVH01Gs+0mGsiqMvd/5Vs/vvRmv4ne1w1ront62qx8hcNCjlY4NRrELg1P+cr2cXVad
wSZ/ajN5ImCzpp7xNp83Xvj6BaVb0FbmJIPVT03RnBq3V3Zoxh2tD70wOH9CJ0XUG6na1UaCrA/1
ChBAIQkG2ZR2YN3EAXGSN8cnVtbHiQCLJZzn2DCAgt/i7/vVhr30TminoLSPOiGeybjtLzevwEgR
QSRNT0TaB5zWA5gRA5+0ByLmjyYfj6nTfmGlChR1gka1QQPVGDsuMF6Vh0I9J12+VyN7Y3hlxGQf
pg6I+kn3hELWru7nXVNOaDIjkcZPn2mMSVTQ3DXieNsFrj0d9U6g14A5B3wfZbTLVfA661JrzrPT
ODVHJt8O4kc+FFFvffbogzVt1TwvXw2/jjRqZuA0QTsYncerd0ruJIbtT+Yx51/iCfpMrRughuGq
8tAjjBdFiS7d8+0l/qrxXH4pNHwXDDpGRxcYuvZmLtyuMevZ5EeeGS4oPsGrTYr4iSOH7w0IdXJk
g86wiEWJHfhSMUWDR6jAJ0k89nT7t1xlAAjsC8IfmYaJRrUe2FOewxOzgRx5PISiUQHP1V0NYY/s
rRxfV/z9HT//CyvLjzk73ragBDhohBW0pr63ppOE9SzMMC+HLS/SKsDXphY3OzPlCDmMwyTJsca4
YqfGqGD9IYHGDAGZpaIJaP8/WaAI8CGBdntHtcngf03Dp/CBcXNBPuHSNPdEYWWkIcfKNsPYnspA
FvExMeIAeY8deMmLgd9i0ie/9XZmH/nM2N3+CVdRZwnfZ79AO0N9n5UiJpBGiZv5lBdcBkM2fBON
KwIWmx9vG7s+sJfGtLAzmqlKUonl+hjrp60MDAXDpRWqjj0VIolaiATfNrm5xdp16CR+zqRsyRHT
YYc2hpZjDhgyH4PYkY+pKoKmro/2+OLN30DNd8IzIrj9C1aODaKTBx551G3QVNUWzSAOE5MWczFW
5++85G/f7yNJPyXZu7LboppY3eAzW9pil7pabSwzOCaU7pX9OTd/0Cx5yvnbkX6c6u71dz/QyWDb
WYgUUJHSghNXLmftOIqTiznihuyFuIOCcJDYf93ewhUnxUS7yZBVoheNB/DlMckabgq2PEwpr459
OqEhjXSycdyg6OeNJ9VaxEVcwewj6kMQcLe1M5nlE6CydZGe+jZ7J6ehD63anPAQdg9d2j0YVvo+
7Qoetmnsho4D1rJOVDKYipQf4Ftb4CD91kFKgLALCigTauHXtUy39G2FeYP4JTORvXsv1Lj3jU/K
egPVtcBL3w3uRh5ylfbACMBiCE54n+BS1cLhDFkEtyUZOc2s51GR1J+UEAo6su1WGW7xxvO7jS2W
KDLHhfQSECstwXLp/5F2ZT1y40zyFwnQLfFVUt192NVte9ovwowP3aQO6vz1G/S3u9NFCUX0LgaY
hxmgs0glk8nMyIgm6Qc0hU65SC0sjG2f83iyFE66YUUomxE8haDmYsgsh5S2SWNoKAnlKX3q2PTY
zSpuJvnYYSECiaEjLfgzuiMtxE4oo4nrwwTEYnjz6oMoYKmtwJi/J24V6Nb3++dh4xNBdAeEP3jQ
o7Anv8UX3Uxz18jyk4eKZUgbRLXEH8xoatCNuG9Kjl5YGoStUXhCkg0GJbmQMZmpPuOc4DTYPyj/
3MxDODv/GMb3zvUUt+HGqlBDA0UTJmnh8rrkeBRj4TWQ+/bJmTp6am1mHzFdUe5dr1wUPrEyBc05
HXZQFULpGcncbUAB1tfwWrsoTr3e7svW+tLMCS6EUnGUVpsHM1AQxiwXZkwN7N6tmcFKtAWwd+eU
Z6DhSMod88rdQIwLz83Q7+j+/rfaWBWM/OkMICiv+p5D43l5NczNKfcT+tZ0FrkOmWM8poR8kFFR
uARUSjFrB5Ff8EisGBFAR2bUbdEiStAJp3YOcg6yj2oJRm9+iLt0Zw95pCFj6hIW3V/mKmH7Y1s0
dzCLB0CFIx232RmcYgD+80S5FdUZwIy/tF4voHL9m00Qsz2icXqCPszxvl3xZ2/ClVjyO7Pia7/L
E7UkT4eKpuyUAK07mt6nudYDy5uCaVQRnKxiFkzh0KGDhfsOvREpZ8CD2ZiGzrFP6Gga4cDN/Cmx
NZWu3IZ7IiCiVg7lMyAQ5HpvO3Ja5QwLwms9sOdXhP3A7QAhGfeFyRW7t/XVRBsbUdLAQ2I120r7
ccho0pWnjhpHt8mCJP2Z9G9JX3zPwJDmV1+8vn1afKo46xurRL0S3Q8BjfFX2Bs/TROz8MAxanb/
tJB+dM9p1uARNQY5+3LfQzZM4XUo1Lyhduibsij1rHuQFyCjc2rdwd9XXvEVaoTlLvZSb1eaqfN5
ZLVqtHzDK4XOtiUaHoB4yyOjzEoMu7c657TEybEul2M5jyGKQGedts/3l7fhlVgZIhpAP1imHM4o
I1Ws+1V9ApKjCkbo0ThcBTnbsiHuUiQFqI2uGBwnr9YSXrHuNDe/UTKL0lwF6t7aMIwKw+WFINbq
8mw7qyYjBm1PTe0eipEFU0u+AR+903xLEam2FgP0MHSk0N1EwUAKVOOYcxAVZcPJ75LC3Vtj6U0n
CNgzFYBjw/HQDsae4bsgU5SLvTYHYb3XWAApJ92pp0k02Hyf9xyQkZ8cd859P9jYQeTFkG4VIDCk
cNJFXU3FaNQU1rx6OnRkeNC8Bkxtza7vuGJCYitqoLYHjWhkiPiHiC1+F3QdmAFDgp2diiE5z0kb
UO/QEjNk47AfF+Opsn/pSLESShV399Yi3xsWl+07w61fuNlQseyEHvjXPP5e8/oxY/w35b3ixaGy
JHlJPjf1zKemPLnQ/zvaLm/3EzJn6DULgCcYwRU9y017QqnRA5MtQIfS54PoIbNmk2SntH6t9FAv
QbARfynsj2Ej/qQIqAz/a0d6HRol4VPtInVkVV6QJWQ6mtCP41BWRVR0BnUvTcfs4Ztjl4X30jAN
sneKAyg+0u2VjfEA9DPFeCvQ9XJw7AePxEa2uKfBaaxTp4/12Wi5E7WtpXqnrU2hkvrvam0p16vN
AjcQsBinvMWLMYPyWG3s7CxV1DO2Tvp7M9Lr1McmdZhCyU6G9aOw3hbzbyG11xog11fyeBkbaxK5
nYWOCnRYUfq7PQOxx8DImhfliaVu1s9BbcSp60QjJgZmgtzZ4tr3aqyK/m0qTczcJ0ZiBNwwGcSX
k8bq08D1Uq353lE+oVZYx33sdBHP5yp5yk0jKRUnaSPeiuYP2v8ITOhTSsEiS2o7s8d6PlkNatBd
GzmOqt2xeo6D+Pm9CSkseCxZbB6n+cnHhHlvs4AUz3nnBk31NtVgBvHPS/LzfrhVrUqKD05ZAK1h
tPMpI+BpKBZgikZFsNtalWBHwoMI8QAZ2u2HHvNBZ20hjipKkM70DXoxLTpnHgV58gARuPYwZsXh
/rI2whBs4eUMIjoQgsnO5VMj95dmKU51fjXIa0XrwIqfMN8Q3bezcWLcP4k0ChfglZQv4brQ2Yhb
rDoBNOqX0R+Nvb0NMi38lzSb2eO0FPTVKQdXpbexZRkUJ+hQINnA9KoUEvShcGL0+IqTnlWnBBJa
S0rCilngnP+LjR+P6u57Y9InTGavL0fwT50yVw8K95umf57bV5u8fnw335uRXs7M1QvfAIEg9Cn6
MItJ0C0Qoy7OELsre9UzaMtF3huTnkFVjoSCmaiwAdEHOsS2AD1OOBh9NoQWJ7S5sLKAMOv9Fa6D
Hl5cSKLwdIdIDjBnt2ehR6Jd9gtzT+D1PoxQBrOS7lKhVXvfjIid8tUkWldo7GCwFfnurZkmNu3c
Nwf3RGj+PfEgMKwV4eiO9IRHL32yJ59FZCgTRQ6/Xh3kbFDN0fF4F6y3UvxCi3ZhDSXGKW0gaUpG
xsMW99aXLMvm3f0VbsStG1PSRs6usWhAm6E6nMfJjrgxCYfcU6EHN3zEgwgZaLWwJJAzSvuI7phf
eGVunrzS3NVQ6uodEvkZe6DKntTaFHYCWH3QF0A9aUWFjRTN00AgWIB3rwlsDtig9XX2P1NXcZTX
cQNlHDEYgLYfqCws6RuVeVLYbZ7ZeJfne9P4PjP7XFg/vPEfoFMU3r52w1tb0kcaqZ5NxC4t1GCX
/aTvMZN8SKs26mLUU4whrDWVIufaA28titW/S6wbDWKCkAioT4xB9AokSqH2MaWGP/VKE1A5A9Qc
EPBdwaZtUjajQbLmtKQDQnuvdQm6pVniB/aEZniQu+7QR3mqF6pxkg0XQQkT1RQwd0LWWSZDY2OC
0fukZKfGnUAESe3vk+aXl66bU1zb9tv9E7ZCvaBGdGNOdv4FnNx25janyZ+DZOwDO192kx4tEw1c
Dc+/wY6m9kWzfxmlcdCK44ByVdnXCidSrVpyWA/ozqoxsOoSUADtUIOsISP7Ib7eX+6fUv1tzLxd
ruSsTqznJUqq1snNgCdw8lAzH+z+EZkk5DeudXWy/CdDb8OO9PsW3fmhq6K0Ai3jCwfsKE3PPcZc
UA0N+1JFdbXh1Rg5QDMDADnM1riSV/sF1fyudJpTllrJ57QuXSgZmNk/WoMxl/vbsI6rGEl/Z0rK
you0yNxUFLRySwvT9FnXVLICm4sxkJqhqoSntzwUPCSJD3ZOfM8WY4yWhulj1ww4rRVvmY3YcwPh
kfbMZRWYOfmCclkHglFaWhGklZElNVZoL8M+aeYHW+sVTrTlq6hhoaEGpDmqgZJRRFarGrOqQ4HY
DXKvDyr/R1mcSaICnW59pveGpM80Vw741/3BOYGz82zX/nEwVDNVW98JvNRIWVEZQZIr5XxWZ5MJ
rMXOyfPSh6Q1R3A4ueOpjOPx932fU1mS0r6+N+2BZEBbzeVLT74WBsJI+uO+jc0vg7wL3LZ4gqy4
Ixy34Yluag6YgIzIG7zvdqxhEMn1gmQYVDRr6xcPehc2uKlRBIQfyLXMKulsq9RT9zQv3N63mUZC
gGzRlQGH/hEaURyMWHYTQkwMvCngalbUtTb385156ctNM2BkWe9irW7/1Bv2s0edZ2hv7e9vqWqV
0mdDuuI0fHSckzkke92Oz3gIvXpmicnG1I3IOP1j1u3z3MW7+3Y3lgfkM2rhgMYLhUbx/9/d8b6u
QV6BM9zxUw1xhRwsnVoE6mLFvbNxxG7MCI96Z6aO5xGqlnlxipfknBr+fsyT/6cJKVyYoDE1a1f4
CS65QDeK4oisVoWZVS1EihVVPoPhcS7ck5m03/sUumsOOjPR/+GjYCzuT7TAo9u63a2eGG3d6VVx
8gcvZLw8YNB5P/WqtH/jGOOZjblIUEhjDFPut6f+ks++i2NcTdoBMM1dhnAUQsoligvzo41whAoA
toF8R0EfECrp68R+MzbGFOcnbolllc9TQvd4Vikuqk13BsZFsObCiNxv7/Usm6iPh7zJ2UFbvIeh
XkKuRO9seAEBwxHODGKLyOtuP5DRmYwlfQsyuQnMrxn5YuUqzbSNlYheH5rSmPNASU/asKknmZkN
jnf1uqNtPmVZ1NsKFP3axG3NVYo5dgy1zEnHw3YaSODV1TWnP9CIOd535pWXiUYsMB14PYPqDyM/
t3u1GHMDGgdegERrqB78gZWRxfVkbzlp9WvmM/16395qVbCHlAGaYujrIa5JAdsjaZ4Vpl5ctIxN
vzSaTqjkuOZVa40v9y2JX36T5EqWpP1zGnMZAHDvLkX9CYJfYWI9FcmhRaNqHH7eN7W1ie8XJUUE
oHbZqDswxYcLhAY0KwsLcmj63/fNrPI8aUXC79+FacjWsRzsjyA8M/luctuQgV/Nqb962dHnX6mj
QIttfipUVKD2BY13IlPgCXSMX1RLcdG15GDn1Q6qoBd9VDEark6rWBXKAQDCgiYFB+p2VS0AW5RM
Xndxq8NUPDJVY3dzGbg8AQRAugqI8+3fX5IpXiAW2V38BNWGmX4u7PQACPL+/sfZ8gFwAYAuEzMv
WInkbrzhA2SQTH4hYCY3rX1vZYcivXT1t/t2Vrg60RJ/b0hytnIBrIyxDvv1OETZ0TgOgUn32QM5
lLv6ALFwlVbR1ga+NyhtYOFM6ZJ4bXfpCxJC4jYYyXP8sQltlBowKyRkuzGcJ67W1cChDSrErNBQ
9scWDuxxSdOriTHjmNuKTGTjFN1YEst9d4pSYyJF23v+2W6yPMSABzgitLehn4+GU/xOq29dsSh8
Y2MHceUBr+FCbUCov92anPGkpeAk8896bl4p93elg9G5mCnMbLggGPBwXH2gSdGCkE5SvBRpktKE
nHlDX8c4O2eO9mBDnqYvVd6+tSIxLoK0X7BjyojVLs065uQ5OeukPJiQZ+iI8ZJa9fG+s2/EBjQ0
UN4Fe5yoS4oVv/tWxmAtzcx67zwNw5epWa6mruoKbW0aCg1AToJdHdNP0qahaRzzqlu8s02hWGVx
Pw8mQPWCFuOaA6hugvsr2riVMOWDbF6wriFKSK6Qx062DLTTzlqaffE1+uQCDloOZQCVtiDxPt+3
tm7741i50CMFsQYin+5Lq+sci5J5oACEMsd+ApvYY0Ux624nhR4BC4PBC0pKiDm+VdNX00tUZ23L
TVDLAXMAelNAjUpB0fY4JINR0jnnHoYO0MbhgVZBD9NTUcBsGkL2g6lewW9qS4boQAcX2HBy1lzt
0TTjkGe4jdNG4Y9iu6ScAoT1/5qRYi86EKPGBss7j73jnZpuosDNNcC+lz4LAHX4h45mt6OGrSr2
bn7I95alINzXlj91TkrOkF30AZjuW9Lq0DNwUhfNU0Z9a3zpzDKun1wKNvXfg1+bVSia9lUXxdQd
NUWrc3PHAagG5zVotZEi3B7N3rL6GHM8AIIBk5lW+j/+lO9aQj76wP/PDOn/mpE+7Fj0EC5Blf/M
zeYJWhxHjywPdTErVrMVBQCBNACYAr5oBfzRGdXaxtURobsObNrdV0enANe5IWk+3CkQKwLaEw8g
Qd8n92vjqk5yVzPisx/30UzyaMx/LJYJQPybWxmBWaigDptrAxAd2c+fqWMpiNokH62YNtq59Okr
nZLPJlqnOuv2rtEpHnjbpjwM2It7yJKLgph85wxcT95ZxxBC4FAQUQPeFoBC91PtqGDvKmNSbCvt
qrExdkrOi2P+agv9WLEpxZRq99R9UD7+P+mJ0LwFhgr4R1tGJI6ZaWWQmtHOBuen2uLR6Lifln44
3I/Xm0sC5wLUqZB4ow13e6jSmiyZ0RjkbE9NHgLgQwLLXl7MkoEQWDXSs3mC3xmT949CqZpXCzk7
wH95RvyjWUigMV+xpq2EFa7uYXIHA9RAD0lH2O2hHEyHFosy46tHk8tY8M/cSSECV514W10I5ce6
Go6lPrZBCz/RveS1dlrFZbgq4omDBw4BgosQt5H81O0TF/GqcBBK4uTZEgrTILgPHSA/g15PXyiw
0EHHyt3iZirFse3w/c62tNetmw8N0cz4DFGNiGXjoWNdkDSAedMvFXeO8eRERflW9R9/wwE2L1hn
RAKKIHDrUJ4+OUPnOenvmbBul83T+KVKyBhgglqVSG2sURSdARHD1DpGbGQYNFZkUCb2t5jYP4VX
f50yc98twxOhw67L4wvQ2C8gqAGiSyXTtP60MI1rH7ISgnNa/rQYC9BsTAgkl3xpg3oYduASigbM
4g4TWmjed9/gGNL39vdP6/aKMbAFUmOQQgP1c7u7nGWG0bEcZh2RNZKA1VUA4qygypPIonGQGnlo
WA0IOVSVzvXhxbtY6P8RNLgxMC45FLGavqi01LnChwNvAB4QnEIJQE33lygCzm3CAzME+AbhQviy
UkDSNELNYUTa4bVgmBos7S9vqs5u3j9Q1hw9qDfdt7e5LCKQPoLtYzVkxFowTs1Gqp3drjkOyFQz
xNuC1Yplrc0IUjvkU4jn4HWQH+t0aZiRQb3zZwPI9442cYp+50wCPszjR8t4BHgwHWVIG110MMJI
0S/tF7x448S5gio6pOwvXscRwD+KfVs/lAQxOeazMBdpAYAlnfNFc6YSU9zzT0LyQCfoRYzN9f6n
WbsCTKAYjQ4ZHA+49VtntzvN00tnia/9EEd2TPbguIm8zD0y3YBWkApyuj7SUAQB9gAFAQE7lfcN
fSWIkuITXv2sfJ1Yuo/pDtyOU9jmT6QpgqXcdcmoAD6u71/Un/BWwhwxmD5Wo1PFtJT+TBv/aowG
Svt50GCMteZxlAKof3871y4IeWng6cDIgn+vvhiG7jXLqqEz3XR1BKoAUARMu5rrimrHhhmcWlA7
AKWM+oM8ARNDr2Aa68W+jvmx6KPSOM/G7v5K1psmsnMUw0GPgrq+/Ejnbuw0cz1DRpHw6mzZzI/S
sh8usdN7QWE7qstUdkRBt4mBdhNIZEzLOjL/cOOPRd1oxLmaMyg+Uf3KwrYvIiN+8s0PorzwmETJ
BmMHuFgAIpJrk8PSm+mE2a8rQJVDlwR6HJQfk95FzV3YwPMYIHIkfggRt+cqtUhGIH1p/HQpRLcm
0mWgP6ieXVoprivZFUAwDMADEVTUOMdQaLg1tEy8b/oq0a4sSzEL1e5p88lTgrvWX+ePlCDGKV0f
kpDyUBlY2/Q0HV37ClX4QG/LiDRh0z1ZyyNmdhRn6E8QeH89YUkgcwC2EEM04FOQ+YBdIyloN8FY
8rU8JcfuoAG1E07nMbJ283FQqZ3Lng5qASFcLJwBSQYKlrc7WBeQnaxz074W4wQhri7lAccohavq
MK730AaqEIOpSKWQqMo09phInv3Sh9uxScdwXn80CadBMYxvtFmgNz7Oqo0Ur/XbjUSUBVBFsJTj
aSqnE02ce0ZS9c61tjwxIzKxU928gNDg0vSTG85F2Ue1PmcBfloLkLaY23YSFZWZHPMhaYwpGMAq
cfNjxE3urOKlQG2dlsWvVF/2RjKEFUV3lWG0KGvChV6Q4rBpUTz918cCjU+UMcVkDEgw5ItGq4rF
9/uSXJ3kYXG1wNceDaL6omsjiPFi6B4j/ujny2G49jLWAKjqXhNwElf0h5C66oHmvB+JN6yI4jni
vShjwHVu/bOau5rWuW1f09mCJpId9UkZDSj13TezgssBs4mODVC9aOThnS9XFa3MqJ1xpsWvTtfB
muKFVvJWL1mQ2V1QlF/mluxT/XnIwRpsMgzbv+iYqWj74/2fsTqNUEpF/mahwyvI1GTyr94FAAlt
d/vq+cWJG2246ASsakgNPv75YMoFzBc4JMzB4Cq93Vgb7VcITlnmlVEWFsXPFMISDcal7i9oHc4M
IUeM2w05Adhh5PiiZ+gI97hhr+w3eU6OdB9HTTSl4bQrd/TgqD7j6tAbWJbg4AG8GDVa+UJw/HRh
qTaDJaUak6i1usA033TzpQa0k+gsKDRycdxAI0kwmOZHfRXGkdbhUSr6Zcgbbrd0qeOxbi1mX7Xq
2a+uE/iGVDy5q/cZmn5gRUBI04X43yqqTY0TU9rFbhoYiw35nLQCzb/B59Bv/IPv69OxaFm6y90M
2nZz3IcaV9HHbXxT/AZfMJM7aNjDe27XyUAz37VZaV0X8DLu6/10xJPUNUM3MEK6G4/Kse5VEABd
Il43GHnGg0BQx90atL2h1UjD2YtdLvTALTIeaTWnIRkS1SPUWHsQiMEdsBki9QPngFzfb50Rb7Me
Acc+ZFc7LPf82PzgO3df7CfV5bBel4WsD5YEDxw8Rnp/eLk25ShlkmtTHXFXPdVzHFZmrUiShNvd
XISAwAiKCzSbwDG74mlwKmayxijc69zTQDOfjSR09De8r8m8S3JVQrFaE8AXSMRwEhBOgYmQvpWL
26ybICl0TbO4248jN08jcpq9nypZiFd3q3jvitsdy0JHTT5vfc+YYY0d+1mDwk9zvL+q5W9O+nBM
rZfSLaMxtr5P0CW5H9JWMRrfCcsCeEBMaCDDuHXGYp6KuSdTfKVk0L7pnQNUsZ8YVhWZ5TAGUx2b
+eG+SbFnN18QvQgQ6AlWSNRQV88DkNl5ACRqePGQMkuCItHqOKR+nHPF2lYfTxjCgUbsQjl7RTQH
VqvaGMyUfAADtNo+8DJAmBuKFMgGcaeLn/Cu/+lwOk6lV9vXYbhA73DhXVB3kEn9eX/LNlZyY0b8
jHdm2txspwUSFdfKsCBh6tQny+4+TeyjSAIiLUe6RtuJVWxJiH/tqr4KCXdexsxNgPFXyjKrNk66
XYYWVP9917LvPSgyh+Rt0ZKwmUCmt3zcCVzLw9EV+cH6GV/O+tC7Joihe2Tq9UvPdyz96CNU/Hlk
WwDz4g0PFOjt18lNNg0xitoIElGRl+hRPxjd8NF1oGgKfXYUi1FssVdMGXywOs2hGrkyxw+axQoh
TzQZL/f9bJ04wopQQxI0u4I5UXIADGuhSorE9drtsIgo2w3Hbt9EXZQei30SNUflDWXeRgOMNKHy
gX4NGg/AG67wZlbnzzoruH214pq/pG7a7szOtz+7Gf/NBr2Kaq3goavTv3kTzxGmd7KAQQQ9sBZP
NakpRSYP1IOYMwHSwEYWqa/m/ZN8invQPrjX1J/8NLCGClI5nI8qgUzpOCPM4+LH1QWUAcig8Ki6
dZhp8HRupEiM9ZGcLL5ECTN+mHn2ev9ryssxkI3CHcHLinI/nlCSmWLOkmkGp+/Vi4toqZNjO34Q
mIyqnxCpRF2fCAQDctXblWhzVtoDQ36BWZx6OeWeYkLszwX77rKAAfF8APpMgBRQiRFrfBf5amtK
wZ7uGRfbKSPDqg/WcEgBC8L82iOHgkf/mCb8aGCGN7UfrSK0+1dm/B5MPfJ4HMzjZcoRLPkeDfKw
8ardMrza1q9h+FjrCj9T4OshVoZvixeCKfKwdz9z0ECOOeWG99Nty4CRfkcAaHSr7khdJyyhYTXn
YeLG0f0PvPIjwLEQDFDEwTECjEMKojHISkuWTfol0R8Xf5/Hn0oVVbSUbomFCfQQeuHIWpEKS/lB
yXCVO5NtXHC9/iq6ZqeBU8a1tEewmoej5oV68ff9RcnDT5JJVHJu99KhHJ6gWcbFZV+5bQVF50fo
XB1bLwsdpw/GsQjJZEbMTgPbfUxakC5PQWN8xZT1hRZBb+pBXBhhjRpFHaeKOCxdXP/5dWDOFh0Q
1Lbk8tmsFU6SWbN+ye3kGWQ8T4Wb7lObQ13LshStic3Nh4AgAMDAPRiy/qc1eNyPl9y8EJdfjJTt
Tf3ZKgYW2MUrenxBr1SJ2l7dvxYlP/bY5PduP+iXMSkiHbWBJHvsB+vZU0knyE8/7CM69cjh4b4e
lic3PjOAPStWxs417rILpEdD062OeZVGhq19Jbw5NpP34DU/h3FQxBT5xffHNNrqNvQ0RHFCflZP
OtBIkx3/zyVX7Phx+gzM1b4FOtP7cBDGDLKo8FvAXACIIwUwtnRF6sQue6nmLGv37RzrztGOuaca
9Fk5i4Av4p2OOXwRL+X2T2n3id4TbKhdJvspG4OiyXZzCg7QMt3b1fxgDrXCP1fegkAnJgFR6xdk
CjJnHlpAUPjoKfsOAvScvC30rBkHNsWKIye9jNAWwXsPlJgoAeIMODIgp+w5CHlNNl4EsOwRqvd5
ULvzFPC5+WT1hvVQxUv/2ZisNiJtYyqeKzI84j/moZYM2lokeAjxt/HIS2lnAMw1XoyXIXL+SsMm
TKMiBEbH3Ff7ZO/u7gdA4RE3Vx6Wi1wIOR7qrOLSu7WXDyX1uFGP4Mq/TOkj7u37f39jOwXKAsEL
7CEAREshfZrpwjRaThdb0yvw/jeefiAjyLSgg1ntx4onTsBNfwkbEOqH4OL4IJRYbCiyEtGOQnCH
bIQUZKYKNGFzycdL3R/y5pD5PMiMILFVqf/GRuIgEFR1Qe2ItFacmHeXsmunBQqk3Xjh7SmNL4Oq
FCFXV/4sBEuxcKpREcQE+60B06KO0fBuuNAHM+wC4Rf1cd5bgHmrKOxWV714uiBkYeNQJwPLz62p
POstp6uNFqzYEPkIvNnq9ox3TVSgAKw4b1u20OzCqQZaA30iyQG1yuqymhfjpRi+2NO5rb/GtupQ
iW8sOTkmc6AFjq8DTLncSUjRqk5iuxwvdh2CfHVXQTEyMNLQxpGKd5WibbwO+aDhQ58a3AngRwLd
gORy3LcHDZTu4yU/tSfQmF/Sf4yDvjej+eickm/3D9j6bpOsSRnMnJaWW+fYQPswPFS7+GQczD10
SyMVidw6AGNZoMMTM/ioS5uSV4yJxYqxwbIS0NlAOM9JSGAi6cwUIE/5XQhPvzUkxcCqrlgST4hJ
0F15Ag9TfECh9OK+Ql20j9y9fuyD4U2xi6rFScfXbDBylC6wuTwv+3nnhsveDNMw22lhvLef/SCr
g2Kvqk6tnR/3GF7AyHhRll5t6ZTHXmPb/XRZ4vbvLsufuV58wxTt9f7qtsw4KPcBaAroFx4Nt+eZ
NWRM29yxLqQCnbTN9iDu3YEVNvo/mBHCjej2Ij+Q21oNBbdoMmXzxaDPJTtq2kPjfPwooxiL0wV4
PkoUaA/eLqVZmJeXabHA2/E2FwV0/SSK58PndOcp1iP87DZsiEtDMBADWIW8Q7I1d3ZXz7k/XSb7
Jxm+Ojnu4eVT9mPCzXV/59a3pLDkgBzgv++Q21W5zBXwJFwebPq7NI/99BlxHiROpvYwu8+sUcWM
DW8X73VUzwFWwxtS8vbZ1ipqjcy7OAWvoqVML0M+7UHt+5ZnSxnoY6qFdmM+AO19LnqgXtIYGlK5
y65L3J/jvDsyszT2Gf6t2PONX4ZCO6ZPBSQaJSjpjU8WyJY3ps8vVkoDlnqBN/VAWewWJZPAxqGA
JfFdUU5Aai5+ybsL26+4NYNJr7uk/Zk0L/P81CphPRsehO0FikgI4qGqINlISA1pLILVcCsNBvdx
zg5s/DbyHWZyFPfoVtS8sSV+y7v16HFa5fastxdtSUPH/z3Q5xYjCQGEv/7q+0PqWLu+zKOuDxZv
+Rz3+dmceeCZqmCz+QXfrVnyLZcC75HMhF803l6p136zPM4DOzNfYl1Vsdk4NwBHA0cMpQecUkPK
LhPAmeLWMlq8IB9L09glbho11aNpLQGxvjX6m6mqgmxd7u9NyiM7c0cLv4phMklf0ezYG711mjUr
sqwpLJPfi/Y5Kx8NAE9HSw/GOf9Y+VfcjXj+ALolMJGYhpJikhl7fpWWQHBpxoNh7sbsizPs7gej
rYOByizCK2wBfCky3XeONPOR1i76sSg6aPtGr8AkNH3W8u7TfTOmuHWk8Aob6MkgxQRsQEYpstHJ
a70bpwQDMxjDBaOL+/fQXszql829c2/lmA7apdbJ0F9z89XK/8k53fl6ic4+1FGasGiPKVTSwIZd
j3/z6XD/520cXWjNCTJ4VE0Rm6XjRDSwijMAcgSujOhNAF3AxbZ2GOa1/F/3TYkNlTYCwgDYA+Bc
XIHXkDYc/DtE1xAlwJex08rhtaGV4vG8FR0EpgdlAdFDWj1PaDVCVDH2+KXbgfu3PdUGNEcjJKdH
saEhmJzKAwcljWIXN96zGLpHKdXHZY2HkZx6eBjy73q/5sjl3IOxr3bsMH+CGGnAwyIipzy8v5Ub
vntjTro+tIlaDMOQ0K5y+jhamq4KTMw7gk+yzhSmNh5kt0uTPhuosNKUxgO/zGeRoVaH+EgOZlCH
6tRbuY1i3e/OpOv2HNKHI7/kqFntaZTv3TdQZdoBZgX1qA3rL7if/39bKd1dpe03di5kwBJu20h/
419V3c/R4nuqh4W4EST/RyFJB3zPQQoM/MDt4mjcdkW+GMsldweMBLpj2KQ9EF7smA3TXtPdhzJO
FY+0jVvqxqaUErsNhHidqusvLpTq2uzN7qAh4IY9Sr4f38b3i5M8EjILQzEsTX/xqufFDJvkqql0
Dzf3D3e/4B4EBEsOpCUtKqdm2L/F7T97vY/sIgYEavyrLTuwcbZ7O6UKipCN6IgRAMAi0O5Gs1Gu
ELRAjqZNYTSXyR0iFj91sRUl3nK0/K9Gqn98C2+MyaE4qaiZ5eNy4XX1NWfsBUKgX6pJJfTwJ1uQ
/PDGjpS5gFABUZLO/DKG5Dn9tEQ08vx9893FM3AcgyaCKlcV5DvzGzjv+GOmEq7aCF439qVsJmc5
ihS87S9O/dokp5pmAdWu991x4655b0POH+x6bOaGwFcKa77UOvs6z5Ui5m+bANE8JN0EVaV0nPuR
Dw3I7vtLPV04fTJUg+0ygbLIgbCGfw1IZ5cvpEkZ7/sLdCkNwKisMrT+xEQSTvlx+W2FHLV11VDF
RsQAhgqlTB2QI3i8tKxZx6uIz0CGxgXYAGMnB9PTvHdjL3RTXzUWunG+8IS2ASJAboR2oRR8AcTu
ynmKu4uXuObJJZiZ7moL4rpNd2x4bOzahaiaBxvuh1IwcGno74khcWlbkyHLdMzwgNlhOVbu07Q8
FvSv+963ZQJtA4HDETAWuT+BvjyrIXHKLtx/nt1gyl+8RhEstq5lpMV41goBB8wZSluX1nMJnWBC
kelMkR3SSJQIyIFF2T5VZFVby8HXAbpONCsdWfBRM4y2x9wuu5j6cKyKMZzG4SX7IEuccHeA5/+1
IuUZw5T/mTdlF93h+7Yn0djRq24f73+aDfdGDg42HiAkBK5VspKnEEZxoMNySYr6Wwr6AYdkxzov
X7OSK+7ejQABjgUUy4FKhsqyfF9VXQUCuNnoLlo97bOuOdRU1Z/a9ALobKGmLBqnqxpsW6E7VfRe
c0lP9Un/gnwpGkBduTMj/Th9ELj35wu9NyadnFH/L8q+bFlSHFv2izADxPgKQUTsKfeUU+cLtnOS
0AASGkB8/fF97sPpqk7rsvtUVmaZSUQAS2u5+3K3tfCoSneFnPl9VurvLKF0wIb1dvrvd+kPR/07
3wYEDAI+0GB/OwozMk2b4qW9m8cHBif4pJg6Ip8Xn3WlvC7mn5wG/lSH/v16fzsSy0a1qthxJKo8
ntbsdS0fvcgHBKE08h9epj88FUhsxAAEaRs2Uv5DqRqyfYLT/HI3BvJlHptB6+OfVKN/vAbeVeyi
45H4D9Xo0chirBFzd0fn7cM2ztdit/+U7fVP1/jbOTGmGWIQVLB32q73LJVX2/5TQuCfMH+crP/3
Pf72wPEY24wf237HbdbN8dUiK6ndEFtXJPcMimK+P4BJ6vX8T26Sf6h4f7nw37pZ3bhKrzBHuJug
Vuaf1+xtSdt/GKz+8Iy/S9Df2RNUI2Qk/G0cqA7nuEznu3cFTm7TU1NCms2Q9bXYa1lg+FHl+b+/
Vn/+Wv93yb/9nqRmgWEHFMdtfpw0Nj/gHF777//9In94l/DUvY/fkGOB3H1/cP5thoPAAoYhWWrv
8OVAhKIgzVU/O37Zqy9uaV/++9X+/Iz82+Xev/O/XW4sk1ZiJcvebRAzGe2eRlld4eL3EWlc3ZaU
J7IKSFdoT9g/ma398RX4t0v/7QjGrh6cSEL1HqQrOqM/5v/kBPQnOAPKiv9dN8FqBBqlv365cuI7
jMOJvTP12Gdg6yMUKsiQvtlMM4zxOZYWySj8VBoUK2VefYU/Us43cmp//n/9zlBZ1FgDAwIJA3Ms
wsAX9q8fZScTRARImj0zTkbgKha8BELCYaw/zccDCzV5BO7qrlJhpdg2QCSOmf+TbdpfH+D/9yGw
4YNu+50hhuTvrx8Ca6pywYWLl+OA1X27dpmQD4z9U5ggOOC/vp3/eaW//fI6piLXvGnnjvko7Zqr
WyGAhTSZuqVkHfNsb2zR6U0pFdzvpHDFjP2jlEl65CdmDd7C0C1gfW0UfUlHVq5d6XYuNP7F2QLq
6GeCfUf2oThqC/t+M8myednSzBei52yN689KNDY/IYCS8n9JuwvziKbW+Ive5aGWWxpHWy89Fdlc
0l62xsT58m6nDfQkImCv+SJd5FFCRbUsE/wUW4n+B1I6yEfZiWdbzh7IAXXmCl0Llt5L7DE17fIr
2bFUfZ+7bF/FpfVsKfgwj9s+tad212pCamSdmeL6/j/2g8p9Ts+uWNrkUYbZp9XXhvh5vkk3zv16
JWFLEYmcHVv4tePK/NPklzG+FLkFfO+zMR4XT0HUVz1ZV5tstCPzNrJhZjZeiyLJkVCdTM0Uz7Mw
kdz5mECFcJcaPjKUsTTjsjfrUaU/xVI6eCAIpMmTt6wE2YndueLgzQUeI04cXV6stah7KL5jeynX
dDLiXFYC3yibFOWxW6IPn2vTwnG59U06fjj00lIk27kUUaPMb4Ff8qgQkFU1MuJecrgsxIfFIBPp
niioJjKIa3Mf+23OWum7WBdqhxJ7a9alK1fEvt0Q6cJ4rxjSob/xcRLw3ZpGAA3qbJsgpocxnafE
XieTZ/oT14ZnX7JqXYAmTq1NZYdQsNFf0h1LKCfkBUlsZ5XrWkFcrhNjsLCL1EiYzGaGZcm3bUW9
dx0Mm6hCD1W6PP5ua55AUi1So/XZw1cRSs8SPn7hFnv2VXiYPW+VS4ZFxSA/Q7tm4OCt4SiIDSmn
xUtieJFtV87zin7dliwV5uSwTpE8BXgNZS+aOp+dQcSWb81aFKw58ZwZ2ek8LhWyuOGwKO4kFZHa
PjQZM0PGOE07uiTc3dLgSHrxKNv1C1t9SP6lkOMGFeq2TcWTLNY9KU5uBGX5UlGvszthrB15d3iW
H59MkU7j3cj2SvxY24SHT0d78AqffGQGBSNBYla48Q2YaMSQp2sTezwmla6glKe7fLIpXI/Ph6jn
EcyuIftVlpBNT8j8S7x5sXxR9W/ejnOB5XWMeOm9RgMLCyMzUn3cxoTvJawwWuQ92mdMzG34CNes
7dGxStyGcq2w8bJwc/xK2gmcQ84p8lxSmyWQBsawlZ9VXbby+9iWlMOxJOiQ0mvRslEa5M1B4tOH
vDFt1YHXnrZhsgK7uNxAF3JOFjmRqYP0aA9fKlFIpOFAmS7b9/1E4PKQ8srMXhFKvL3oEpLsn6pY
J/6yIUbcnoQ+6uI8Wgen+7HhoriZeJLM9yOdEv9D6DopMZJrvn2Uoa2Wi7StStxQtklQL5RV2fyv
rcm9v6mYb8Jl0rPaSRe0299FBQAs8lSLQazrupy2sAjbpYLqD9HM6RCJ8vN5b6cJ/CESdWgsu8Yn
R/aplARZoF2mYCT/Ate3vPq0uDXPYhe5qovXONLEYR1zMmu82tmX8YxVUSU/pfhWeki5GHcIzJif
HBazG3oAIzcVXX4SJHw0zyipMn82ZQzmX2ODG3UujCXs5ODx34yDcYTEE8mMVOGUjyK4Gx8bwfNO
io2OZ2SU5PXTBAejRHXNogy7FYgjXvIuXWH9XHRNqXlyH2bize/chTIEmCskSdLV7qhOrpq243F0
ufta8aUtfGcMEbAXtEeS3cAmdnu0u8Xb1i31iup7OWj0sAWxWkJEcQr1UW3oi4uEbg+bSJL1N25w
EkOX5YUGlwOBiWVNF1itLdiddTFp09VlGld5rwEdcHbOmqhbchmrekyfVgF/36wj7RynEdoxHsvT
VOO2NNcVW5P6so9J/kAomAZsD+RiXtP+mEzKhzTOO5n7nbUl/ubY5mzZQBOabHy1q3PuNNfpUef9
1oIHYyDeMw4+j8LZtRlvVQUpyNgJR3QzFMi8JLafiIvZzWhCMt4UiiXknDbB7TeqSAWcOCqhVQoB
uBnb0LX7HBpz3jw92MO2pK4fU5G+ViuJt+D0ygNUFiuzjxzHWfHSToFVaxcOyB2f8Rg685y1K6Uf
DK2K8YptHVAopZjsfOcny6eHMC5HcSFHm8rsnelMl8tkimPOe+7HGG/XsWTTrcHARW7nw1N1h/vK
+POehViafh2n6H5DS+LEehaYZ8hp2TQKHsJusQjUQ01ag76WehuX4ZhxkpOrlZmP63MxmmS5lbVN
2ROr/RjOGddEf/ccuX5T7yqB3wxryAdW3KDannLxhR1mnPr39y0+I8PD8IG55rSYbYBAoOGPxiik
veHI4iVuENRb5Y/DWrsMsRr5+H0uYqLuyc7z4lEpsYul392yJfBIRw/Ch0zRBSnVU6mS9db4cEwC
auaNmDeIAjIBf4BE0Go95SyZ0Ytk0sr1k4CQX8OmtSFT5S+BjsdqYHEzNWufEjXbW7BnNjBYj2AH
Zf6ZWbLFkwmjcZ9lrvAnOhZKCR94WbYiQY45cre46JZFrePXkkb8Hb9Zh61sdB0MycFko8z7QRCx
VfkwmYkkiKQpV/kT9N32ph2glOtiPTJWinp7YMoV2YiaLQuKXX9OlnCfpTCssx026soi6eYjLtNA
tAAZTtzm+MuxN+E4BTgwxf2Sz1AkkDOtcKpeVphsaXNuCTwgwwlr5BGtMHHeua81XHHKGR8Iyvbv
cATXNT+hIyjDDfS3DVc3RVQz7os6qlGeidf4VfBT1q1qsZvBXH30NY2MZe+a7mocTxQr2eSEQRLq
mXnFUdLBztLUt7qwtX3COliddwHR8jOOJ0bE9Mvag5QRk2YI/D4/0NE/NPW8ANw9jNw9u1c+bzY+
cPS5ori6Osw1HWbYE11GZPB+yGXh9ocmzWHdcW6AXrjk3gEyzj+4OW/Cc8pCq7F6462iN8s4t8p/
V4rZgHTPZoHzF20qTjJYRsVkMc8EQB3i/kQ50fyJoNslWKaVud9hkL4fdP20rrphV2Mjv99VI/Oi
X9FiInYKTR+ie/o5GkCSsMGa7UA3uxXlwAtZVJ8zIug4dvXmqyWB3VmWJ7FfGPae9r5ZTWPbnqWp
SfVJ5H5e114CyAvHFYeDYV1cSvQ3ZcTRZj9Ma1GuphuZwB71se6pkYMrEI5Qn7RFV8e7JmV6Wk5s
Q2NYn1grFfkE99uxfFptm6Jf2qYZVbmBe8BhBpUyNAwdoNDlePAFOr67fC929uggiT7qDk8CZVtP
lZpHuIjMbTI/4p7w+CPH+2r1Gc5x2yJul23PNO2Ldt5xf5eiXutP7ZHa6geT3GSf0cVV9ANa7WL6
scp1S57tXqoacENFHCwD3bptWC5qasX7NTsILDNRYyHVu1RmzObTuy1UUfTRsZGaSzJnGau6NWbF
8UHsjQ6QMee0dY+E7U0Su1A0x34MZY7VhoeqjkCGELnlcpRauc4x6WHLgJ3Sk4xHsRYfmlCs4Xix
QtPseG3TlZQXJMGG8rMhmWeI0aghKzJ452nzHgXpYC39sVISZ/vNIatkucKXKzG0m3yIBEEslWrb
5WaquS+rM4YeoJVXl+xZ/t4Vu+K1Omq50jPGl6IYoIN08UVui09/VxLV/CPab4gHuyIdQ5qcTLWu
lNx7OUkxVGms+XQqp0ojb4qSfFrg0VzrlPqp9zY2bXqLpnRN4GOZ7bK62FoLfYug3lk9sqSS+X6q
crPtqoejw1J/P4TQWvSUZlKcceCNqbrC0oWiiZgDye3RWVVH0cUpndUAflJs7pLIIzVvekrwsM5+
TM2959Oygg/HoSPtvHS5zG2uWAcMqeQfRBaa8qNdRk+/LhIG0zdqxJz5rZjmJgJRbQ3MKlWxzQ7T
39FsVp4S26B+9u+vDKbTfRxb9rEtUcfYMC1j5q6rEIZ9AjWeWshVSa7oQ75qziikI4pNryRWrPiN
eSxkdMjgeHeUfYVU60Oe9tkWNQPa1JYafU7tIKDEQ5U2bj7XB9I8zSAc6K4HWMRM61sr9waTEsJm
sZSkYjKVnyDjrovrVqwQq6B3EWw7J3bf9od5l40177nScb7VeYJslq5ppjq5km1TyTBO0Li8pPCQ
7dFmChjE7jJBVJANcFCSHVDGGS/QZto4kwfUfYtuf293cdBeW5Lxp62mRN2WAvf/G9Xw+9Qnla3a
vaGjszGAh5bE9KgpI3oNpyadX3O1s3m97u2YB9nTEg0lHI4ENE2nGCY3pp2VCvsjNGlCekrE2EqM
jBxBp5/BjSbLr6BYSn85dJbybdts4b8uayvcZx6cW74kIGkI7OlGbGif2you4tHgMTCf3k3f5Zni
zV33F8+YK+5XczQh6aLiof6lj1l/xfEZ6XFbwyeruKOHnjZkj65ovL6nrnku0YvVU2oV4qhwMgt3
g8jVsbD9OKd0HbuZTfkme1UHDy2lc+k6D9yWlX+VCxxSfL9iQUGr+4DmM5heu5nsN9XOcALemBU3
TqPe1MXU6k4zr/mXY8wbngyT8BMceCKNFb1NMkHMK0SaWq5DSzeefEs3D+vTCwT2VfNsZlPs41Bj
Is/zE0cRbQ8El9km1feVUh5AFHJP8ep1RRmPtLwgE6852hu03XJOQGkuzN209Qau6cQcys+5nnLM
Y74OOVYdCz4ReIFMXCEyF+cBw2yEMCt4TPifZCQxnrOwVGiqZpIE0duMqXIaRl+g+z6VwWG462ya
m+ZL9E3ezVxeTdbO3wp8lpXBfgCmYXvHarr6uYcCjif2/YSftnt0pf7epcWkX/d88vVjKTJBB4Cc
iyhOcOsEDEFDtumPyRry5XbbgYfXclvPyYE5KZvy0XZZ6mFuME2FD5/S4MxedA6j3ylFuMr6sutm
rk/IU34tJXOwRoNF11c2ARnp6KggPS+KdVh4g9e6KTY33+/FIt0TKM3IUGhtXRgPVLw57HSKa7am
v1hYYizgr2k8vLVjXg6uPcYxdKk6muLjRtABkss0Ae0u+z2bdPMyVlNt9hPiQLHleTGVXQQwBoKE
xNA5bzHeg/Rppd0wEXBe6hOhtazwu5cbr7F2qm1pn7QqGLaWJ9AbcsQeYyIKgnEeOXr8KrEwEOZT
SI9YYQaKeTZ+NQqky3OivRDkVDogr5/zku/LF7W2dv9IF1bK+9HNYx2HQ3Mr8J1IG2Dmy8yxoVDa
vLJM9GlIyyX0ADPszs9xP0AYvIh4ZPu9KAsMRH0wDCQP6MsWSm4K42HOuHwt2YH7TQunuzWf2iuG
oTwGAIvzvGJqy8KWVx2DY/jai30GzgIDnhwRSLlVZYf0FWw1K6i1f5TZIeAuViomOjw6222eIJUQ
hF8KJ2xOy06tdeXyS2FhKvKtUTLdsVfZHHofcnDG4n4qjRU3ciEBNhEBMdtLB/zG8YEgl0epU8Nj
XSFRNOgp/1zhBwGmgVgeWTdwpUIDJIE4STEdXQGBs3BD2NGUf5PLBqlMvrFMnkW9uF/wiRjFGRUR
d0CVocQKXS0xVq9VNf2kZJ6/ASqb4v2WHtmGsQSHZPUJsJpnJfRRk/e/0P5L+eYX46oPWiBFrlu3
KTHD1qIMLojrxDlNTxWdhb/J2+C4vp1WdAKuj7acv5vDoUW5BQC5K3spE9WOR4+k54Pon61YDCCx
Eef3eLxCdlv54gnGeAkE6ckWc/uGOTHN3FM5Q8zFeomWD+/uPCFg5XcJIrRyPVaVirmHoECekCoY
v1TWavsqKPwv6bAd1ewREbbh6Z3WMt/yIUwhf9/qzjfNTo3RADxP3u5y52j7Do1hNluKDf+aBcAM
DK8sd1/mcOltCPssE1LJ2FWFW2fonWvaHM/mYJiXYKVYHYCdsxb0TjJUlh7R9+CUcN71WSYPVpw2
H+v1wRYimJslxbrmGxBI05ABuNlaPI8M7S89+4TWKHzGHcV4x5cq4x+TGQDp19IdQU2nGfo8/2gZ
VWQ+QQ+GruYE5XVQp0oFrr8H1S78Umf7ghlbw0xruau2JqCiuxqriAPK9Bj8ufDe8Dhkx25mi28k
3PTbtmupB/Tp5sC9zFOn3gEWHnZ2L+Zj2teOLJkq6OnAZqvfgU8sVYUEeq2XAv9pc59sANyDKlGP
Cssf23AU7G7ZwrHETgAsCWfkXeIWYq6K9DOctJBWwuXi43nbqlogijgpjBu2ArdsyBwiMZ6YjEwL
5BTv7jhvFFsSZUcI59PNhs4ZYFfUBsZfYlE4YWFuRR/S3TfxboorDLo6LAU26wf8qNV6rValmu8t
5E9W9gumLk26eddl8pPpep8GqdcSdEM5aRSbnkQugYijw6Wb69rgEcAGDStgwPSyL7xav5QtdRb8
3WZE+xVpM+/tZ0pJtAhbJKlRfYXjJW6d9YBm7vYFUpjnBsnHvIEhyMgmOYzreGRfhJmB1JzY6Kag
h6VMaJEAodNsv1oml/zempHoJ964aatOgrBycvidmzk8CILFinsRWtWok00TFNm+BvOA7rDNeVKR
AQOSoOkFlogE0T3KU1/ZE95pwb+wNObjJz6v46g+IiHJbqbDjDd5vH4BLfGvw4GDv1oFAdFnCKi3
+YJUFmg0iSX0vJikSQeSTTyiD5xqcaghAm/g/FRz7tbscd9xLnybpc22Z/BUwt3hZmBLCd1zquh9
LeTUfMcgs2GsmXJfbq9Fyh27mY6GCNT/EiPO7zJ1EN+fEFiGgOy+xNIGPFKBobfKdIfb87j2Ndq/
DEhn1ZoMTt6iNvGxpTjof7fVbv0DivSmMfxp5Z5SdOD2hiMzPH9m+9qWr/lq/dL0KUF37k+zD3X9
EVQGX8/pjKDZTk123W1P7GpjryD8ra6StmX+0Bg0Pf5c6XC8r/ILQ4oBRuo5eeZJuoX6RJNJ1EWH
Q0rijIw7k7np1hWd+ud5qsnyYS+nQO/Vjs73M9opTOY99nYYNuu8gwJjwCXL7Ec7bXvtLsDq1/mb
imBgsD0LGnkI5bK7faCeFds370FHyD6xSzJ+8OgT0rPg6fFIQlJj4R33GAwBMIivuzP0ayt4C35H
oIYDlN0z+1JiqV3PKEx2u2xJWpwpYjPW9Ss8YCrYINZ292ZIZxvlj3lVm8nPFE2BbO+Ir5jCBoI1
al9eRz+2rbr4ePgCbRJ82fdhG/kkfxVg85z+vKpUI6taUFVMnxZKLLxfiMj5L8moaX+ODQntv+Yd
TMIFqj+hn455j+W36mhicYFJwcrULdRs7XrcBg4dL+udCDY7Ozuy9Su1JVSvK9/i9HHCA1uh56+l
Tz4GZkW4tTvLHLohbKWWSJ+NCzIkYsZz3gGEcLBqctnMNXqnelG0i0Es8U3kGCduBBr6urpJXCkK
OFKvNi2/A0EjcKlQi28+I2bQgOBLsho52e+n6/OE3V0EQ2ZmdytO+FiGiyE5948VnKlg/5wWwYdu
NFV1CTOOxQc8fl4AmhUuvpVEkv04wTxrSS4Z35IHKezyaLwLH9+Pv1sccMdjnePdSHHQVkjp6LkC
7hKvcMk+0D9MnC5Yp6JTCz/EhWtZ3DW84Osd0QtZTrkuQp8aF0ccNXWpsRPBXTPrniwHTEgANswR
0COAgOIZ1FA2PsNCoT06JfHr0Xs9zmHjHagJ4n6kHKdBPG0UQvVs8DN1+jfX2xx+AgOP1Rk1JyEP
dU6E+p7ia3hY8ODOc/+64iyq3thxyDXr6b7SZqgJYWN5icU8HSXGcNbqb4E6vtQXu00Rzhc70nOL
l9LTPWMdt0lqe4S1OmAUI9jzIu+olDk6o5zNh/ykNTbelj4ClMAq1DthC5Q/S1rwHO5AtALMU8bM
I7SkUTNPh8w0KT15qJzB6csNhG+q4gyxmtzqFMUFU29xRqpNvX1I5lLXWA70E66J6rQ3PcQWcNek
2VYA211gsfMADluQ4pKB6IPhfyggsgNtZWyB0AMUnDb0eY2Z5gFgWbWjnYL/KjnB9kn6H4kEqOC7
CRPFAuqYukXml7TGECxP+VHj5HrOx6yYl0vNlgmJxQU2zeTbChNkgMLelVM+4AGutHiA8U/Ln5uj
mBXmhzRCuYMWRiJBBlqF645ZD2iOqeN2BbSV2+zN5VsLbhXFYEF7YBKKr9pZSNkRm+4KtqMFd4mr
wd2N+zaRpQdYSUEfh7TRrodHvMEgDpjJudsDvNUMA9LSOX0qyO71ZzbR97C6A8+d2B+nNEfwJ6DU
cKBSHSlv4YKAeaSV2wmRReX8i6ojXWQHd43En0rL3X4dS8qSbgc1rOKZu6PB+WliKP53DYMTDArz
iuuf0iVu5RuBNCWbe/DkId/QEzSqMiAXN2fqYZq9+jVLQ2iDRxiG6tuJj3rFvENShJBflmalwMda
vDcI5IaJ/Dlpjm2+bTFeOXUGhmwO8NMNQDB9QkWYxo9Agtv5I2g0wsAOqB2JvveIk6rUTTKGsfi1
Z3uyvDrYQ+QwMeV1stuzR9RO9VXyZSe3Pi8r6rptNIunSOo94BTkkE+93k2W1uRhxIE8wTo+MH3J
Ym0QJ7HOWbiArWH7kC5r3tyEDZYIN6AntgphXEyo23ykewmin5LmS34UYQUliz3RPbsH3MTw8HGl
V4Khyma6uNuTKqwfasNsk/Sh9qBaujE/YryPKATu88YBCl0XLN3IE2tAnE5nWCmZ9+vjJbQAHTPu
3A51J7XoiATgtP07Bv2DgurP9movrpKHZns6anjI3zQVoqTvXdhEaDoS8GURL2SyZvbYFqpVNjRe
lF+RrpG8MEfn5p5tennDxl55nljEa0RXEIKdwWRr7m3j5I9YAZkeQmtL9VztHCtVCiKBZQDkTdWT
W6rD6w7mJXXCexxg06SgPVhCW6MDZKljzWCR76Bpx9CKgZ+flla/pwnDWTzqgUrd6h/NMnIFWUC7
5HpBLLlL8yclojjmbitga9B0PN9i8xYRDWe/53JP31AQyQEKAthBxcENkDV9Ftm4tF8kJAqC3+ga
42fsTLvM/q3OZPPOgAlUw/ksJ0PkRyQL2kWdVu/rTJ3kPteHGKKW6Xrj0MgeHzxUGJl+IqkbVfUx
XbexwYHbkFn9WCjNMR5kFLKxr7TQhyh6YoSQ+ZA7Vc9Y8oEdMntFfi28iu6NQsfPBl9hhvcoWymv
ty4fuQGfg8FuWu0wajSxbwr2LIm5QUOu2XfQe2RqzilGEfT6IGb29KNsdGFuRHmgoQWFMI7VV5iG
x/YxBd8bz7g/S1P0RSi5LDsO0dWBbT06l0FjyM+wqQNeDrgeUjvTBp9Z+4a19LfF0T7XA4LiAbvd
gdCaxKcEVPHkBzC4h/F9WmGfg162tBB+hwjFgCF4TcVMmsR0CYulb4d53mBIdE5NETcYcMIwjcE+
fCfwQqEw9d3DTbPPqmnP4GZ5w6+tqqu5uE/RkYFGGDE7EriMtJujHxoEnkTgiLoC54X3YqKWP8hk
X8w3nySM+0GnJbZMLmvOMK9dx7jCAKqDymgqQyezqUraqx+zZsouKrRZkV9rL+V+PCUgTpqvCXqu
cnxw4yZ9/VnPpKbsSSImIFPXRBJCHCYlgKrngszH/CJrqurjW1R4kRDbhUS2TYipKxOIA8JDlhwj
hR97Qcv1Ycd+JvQO6ZKZBRE1R+KS19C2Rt42C/yTYGC0bOsTRjgMhoPWO8nhU6CrYoEgGEazLf5Y
8MknDWwWcWtzCxDlLAg6wB+Y2Q/zSZsjze5G53ICJrw1W/wgNEzW3mBGlWWdMu8Ki27PNoYYNcz9
EjOOSHcTPoWQoR2DUKOo1NEdgJq+59VO6tc24u4CbdelYLfbmBC+3mK/sjUDupZkQpieWcHvdzQz
pfoyVxhbHw6s0cKVlpt9xTvdFiWtmrNalAJ9rUBsz12BQr99cVikzr4H2sK1vmve8xk2gHdHjkjz
tUpI+S2ju6K/kJa87I/l3qLr6axB2bgnha2Sl9YQe/wAyJ65LxTBQPbX1Jr/Ie28luRmri39LnM9
iIA3F3MDoEx7y2azbhAkm4T3Pp9+PlBn4nShO6qiz0iKXwrpF3dlYmfmNmuvVeivbda1MgFkOumz
5c9kPYOXNOEkXdNqlMNrFmtqv/WU+v5e6R2K757SEoBbtPYzIzs4WtHpF0gY2Ybwg0iu6FJUehEG
XgO43XoAzmTDn0W2rDfypRwk6Xzf9JVVHCi5G/3D1JhZu4naMO2f86mWprcxKZTmjSx/qYFk7CLd
gamhIfDXTnqt/tOl7TxdwkuY57+SyrELulO5KoCgFXRjpwsJqXA1pwmdTMpPC6kM9jWXxzZ9jbRi
lg8js33xfViXctD4XEzOAAZIn4PxWaauo+0zKFKh5cnTOCqk7SBFuWrQo+qy/mKKtHi6l8Mw6cOt
Q00hfDHs2lLflMDsU48/yqxUd54HWRcbyQz0Dn6oucrTG+4AAyJFUFDC2hskC+mbVicZQVJPx6a4
pCNkFQ/8UX0heQyvp5AUd9PkFN9Y9EhsOCrEI9zCQCvtnRaQj2xVfZzSPyKV8mqvd3bV/87lTIuA
1IHr2NpA2SD9LPVCmjdlP6jAqUwJ1UB9T22FvOIykbKkoR2cTJ3hGdMYCPV6mBiZM25MLUX21k3K
SI223WwJ2/SFOaXW9dBUkBVuJ74e0olBnweXqa7SSuQK5p6Om1god9oICsObx5gMyw1Ky6KBpbaO
sL7VdTuZnZvJQRD85pGhdlGPcmr8BPLei0dQEtX81tXUCga3t4J6sjdMbdFTNAEvGX6uToH2g4Bg
5kWytLkS5XayyhZ4gAWcQp03SGIU2beUTjaFNFFpuvStTMp6ubbhQ6hue1q3YieC2RGF75CvKOVG
4s/Wr2k/Rxq1HDNs9O6inbos/UtFJtSeJr0KI3yc2R7jgk3TzJ9jKQGYNoVeNpsYJ5R/Z7EZ1fTc
xVAW7mzOuoCVEITjd2Wp8qheQ4Zj+/1EMcjPQEJJqBbmLSAsj3JzmxWepSRN8tRCQUQkYjVOBylm
BBiT0gqIwPo6zySaViZ8z/X9UiGg3T4aZvKgGKGaPue6M0z+YMRy/yMKKjt+KwE4mb9nOQ+Km6Jq
6uDKYly/fzJhOZd/CIfhVjCYU6U8CC6EYBMgT2bfU8bmne0Cy+IppHejmV45UTv20NVSym+xQu/3
m9lEhr2byyYRgeuExgSpt9kxNJt5vUiFw00eOs7frAs7SDWoy8/ahZqltvqzCKuR7DZrCaF49SP6
hQ1oKf26nka9fwlTO5y5jktrVn2Irq34scntaQYQMHEl+i14sOTXGOaGnW3SejLzb1yoYYXGBSTO
l1HpjMZNJeWSfKCwQo9Lz3mzyayWIkfFiDmzbKAK7SowvW60hk5nGLxXEMmqKP5sed27qvGajsbW
3VSPdXPXLe2kfdRpqEwRO5bq+J1FZ/Y9WIZx+t4oUtH3XsaBJ6iUlQLy1EJP6+4iIPPvE9eRFFAQ
JuWT/KZxrCEGnt0Xw/xqFLMoD5TILEK0UORR6aJPOes/gmg2x+daTCGRjp2PgtK3E0yoWbpybzfi
Ls6bHIhzz97PUlN0P6dmACQLaUgNe5U7UmJUbnoEKqQbUYDO+FHLcdhlHqe03Adk9uEDoLvSem4m
kjV+ApRD32neBPI+QDM03k4DdLFwwCZhss0DO4+/DVJRAY7pAv0tNIzgMhYxtxAws7vMUu6jKC3F
c9/P8kywPzu/gjJJyJ8jzsd9OoEApaGxDRzltq2iC5UKrp9nlpQxq07B9bEN0m66nkHblldaMQzq
RaHYFzWtoTTxiF+EjTgkebcSu+YgVGXrgENrXHlA/+iQxURM35xk0rhqlCgzayg3AqnSU5/KO4RU
HiWLtH4A/9AbV1KqakGPtF1ZxHdhQjv7TohZVx+0ualKOvpj1hjEO6nWbzKQKda2nuQLBH6pjLkz
hSq798tMG+vO02O7TS/HxiC0cLVgCMfDOPfz0LvwbdXw6IZlF3mWDGMyD3ZbWeqOnALXdQ14jEEl
Kr1sBbcxVB5Q8lMC7sv+Wrbr0XI7RvwQyZK63gWuMMyXebTw8tUxiKoNtRxDuqy1oQwA9ksa0aZK
pctVVYtIVcw5cz2gQynDROAKdWQaetpNhPcjwiGqzt/D4N4sgekD8cAEhg06jrwRtEDQNH0jNkPk
UHLcWLIl6C2QP6I4EixAQZ3yitWXTxOYM+lNqFFv6JtyBCeYuHE9Otro2oUw5x+dJoJx2IY8BUTN
Sd3M1l+qDunwWsrI7t5ZEQDu1m27Llf2IYetCT1lzPTowgnIuPoLYVCmy3dKOWcAR0MjswA5G3TV
yme5bbO2pi6f6H3n2ykoC4plZTAQFqWEfDJD4HobA4LI0ianIcPYpZArzxqrwfzDn8/7ddFYXIcP
RhTNcHDUOI/4W6ZNKg5M48f9U23mSRv6EiCeh5oXebg14fePtb9UXowMcaIM/N1fW5nT0hegJodv
jdFJzU1sznlFrKNaIvwG6g5ASUJPEVG8sBFtXl3R9ONXX8Zw1DZ3fSlPoISVjuQjAZoZD8Uc7OSC
+zwDBaB3+mGM+9FEgQtU4HRrkDTWjavSqimBJlYysfXQF3XxpCUOIZA3Z0oXTx5Fd2raaO/Rqnls
ucRi3StDHTAVX75baFsN8H0DRTilUOWnGKRZdoMQDxAjWnlhlSmenWYW0JdhLmdxqTWoF0+Xymw2
M+j0TJoLD3EaCngejJwjiBelscFbeQC+0zbyJy54xJytstDyBWOKaNYj0Af6W1unyoLpaaDXpAfb
mMdT3lvBUI7PvY7LeA5tIXoWtjUKbZ93qTkfaNhMaP5MncQl49ZzJtJdQr1R/0nzMBXU0ajUQSId
SXM0V9cAyRvn0mxMC1E2Ij9L92c5TKc/xZTjhEbpDAZVCSmnyT87FMwttGFID3/BtMNbYkWKPg5u
w4DBPH+zJcuSVL/rwJn/MFqGaxVfaAVtEzePJsV+oY2Wd89AG/ToBtzdZFpuzaF+jeYgT4Btaakd
PGhy0k9c11oDbJBRUxVtiLFWImsjWsBudIREnQ5/qZ8a8hbAXe3omyKeeoGORNsExY6HR5D1EyFr
EXM0cNTzVESt1Lc/UJgqtX5Hwyfofs/N4MTJdhFpGbrtkFdoqDwHIfOLCJp0/Oo9LR7N+BZPdpJd
NxMFT08kTa7fagrn7BYEf2HsTXr5GdRXtZXtxrLVY91VpZzWiDvCr+r8SqyAzNIdHFnm2mIQJuft
V0azkf4wjsI5dCsZhP+ONl6tZlcm+UzY7BlOUmEPbjJLvMlWHAsvQj7Pbn295mkjPhcUsC+g1wPa
7KV5OzVP9TxW0m9nWJBIrgnW2Za9OKIbXdBmSQFk8jcZ0062RwF6mibW3L/kQI/iAXB8kZMGlguY
4SWuQiPvNuCfm9LeJME4UoLt48Bx4zzr4he6c+o0eLpq9sqDklN3v8z0WhNeQJoz2Nd9zI4wGlK3
km5vmpbXF2hQ3KQT+XowZzSgGeyI5ouYhqHzuxJcxNK+BrM1p49sApQUW8JWEV2XWahakKqmjaGT
c7ZqrrSvDZM/43VKPK6/lEVDmq1Us2b94UfVRepNaaLIsYd4Y80dQZmgtOCM70BijJvSAe8/3Tly
YljRUlhodHayHuDp3OSmFRvzBdhEO/9GqaBsfFsapPzH0DVW9qerKSsXF50cqlrm2x1+98BhyJwd
EZJeP9A1HMrGzRidCJ9CJQ4jww8GYQBcNfV20HQXCvm6DwG7UfamcmpKpAJ0oONMin0nE1mYMWK3
gEpRnjC7PNoMacCV4KmBBBzDy8OqVRSPm52pqKt8GFEN90hI5s70lbYKJ2sXN0z+Z5ci0CW523MI
y2k3GjTuQ88MzYxJktKolDdjpk70VIVBLC4hVQ300e2HvItNPyG2knddwuV5kNUm6EnjQilRFJ+5
LNv5lZZmVV9R5zYo89ZR1mSo/yjUFy+yrNJq251twgoQpzLTM65kSVVZbfIkNsbyoWMPEh2geVfm
dzJBYjt5DvDD4kYQB9HYnIpOklpwOGojGZuytpJ6IzpOxnJo5GoAVN/p4XBDws0EmC+nphP2u7II
MlgeOYoGiqajOmp+PPdSc6s5ArSHT3o9ptd6qgt504S5nYCFF2UZ9mQ3vHAvjJro1U0wh4H8U4H/
p5eADoMfAG3H8BnzQKNRLx2cpi563bf6fAIhTFvJsj21UIQSX4eG3DTBQ4TOkwwHb5lFJXNuUpA6
+d6ujcZRNm0dp0m+sbuZp5dXqCjMjUgsZ34Qvawlf7Us47C5UOSlzp9aB/LP7E62INw0UH6EadMw
1Gnj1bYj0TgCeqQWLjEJimtZosddeKF1E8w4G7vUyUkoY0J29mwjTp5tlYHkcPBpeJjFVWb2aDPI
pl4VP+a8kWUSS4TgCZEFGmCQFsoGFVPQ9Uol2rs4ZYrwKo4nRXgV7XDaH5IeJqnhtSEdDWIwZ2xa
t6dga7+NmVXYtIVoXYs3aOMyBu0KiavrWvD/bzZ1SBENPEPbMAVGqNy1w7cRtA5EeojyyG3piQE4
gbkhQQjkiwVsa/yxpkQM9i4Thja/FupoU5WmTovkdEvqJdnQ/WWjTmc4jBlXogFkzeXdEHSlIdxB
ddpZ3Y+zKcpk2w5yF4auroamWiADJFkCjJfFrNqdEcQWnYHS7tsuvUmjKQVcEPMnARCg/w8gYMNY
RM6M0Cjnk/7KrLEh35ZtMVnfNDiY6ejrTmt1dHvnUqgciZisHLxTFzhFuos7KlrRLTMMFGs3TdlJ
srgqKoGoCfiLQHNgvyNGEjsnN8EV+6K1TDnb5Kopqe210pn0BlngrA6XTk7xy3HDTjfG3Et4R3s6
VsqY1MX1QPgTpF5mmYZ535ZgAUpwBFJExy9UnSZQ6C52RHRQMw62ZXgAMrOg8mxJC6TeY56g6NLv
egTbY7hh6ELF2ZUxzvhiOCIi0+0kmyqixLKVoeaXNMCNJFeSRJ4vSLWl6bwAU8G8gN6UlfpGa+n5
vBRlqwIG8voG5rJHcERGABBAZHgUw2RKy3umJkn2QHZTgkwrxgRosWuG2pxTZE4cASpALUZ0J5PY
srInnf5DzD1U1/pIg6RAZWkKOcfB00xXvDs4UT10hV9nSWHcgeAyFN/pYRgc3Yq5r+wFjqKB9pCg
HgoMkzhS0Yb7dqia/lc1NbpNjYS2bHapgKUqydSFZOUluLnZYmjCHtUm7m6K1hrJ2wYEsroFtWL/
ELSbHroGjcf8suGQK6NX8T+TWs4VDDfA6swEUWm/kek20AVN6SLHHsGMnXJISGF6xinrthgvB5lj
HLn9OLfzdRUxlFf51RQ20XeMNmgnEno7D32sDehvJh2zHKPPi6d2ByJISqromk6dyveBjknirIyW
GuXkiGHpAHaMZvVmBro82lQ/ooC3q1VVQCxATY3iL43VQjO2zOLpwHzRglJq6hpNWQ6HplSjbs9E
XtsWfjnEmS25aU7R/Vuc87eFrkj0XALFFVGMfTMNNTNJYyY6txINmqWQIPe1kiQeTb826T1FOPr8
G7ydrt05CEVqj0wOyZmgiwDg9g+pKa7kRnI5tvcAggBL+kyOjOHDDE4f2LFt1Hl0R8EgJenQkqhP
vDYY1eyG1KqKmXycSonZ6lqiOMhFLbheL9pRa4xv+ay3xrhZVI+jwbczxgv3IAsQ02K0IaHcvGkT
hOdiL58Cxnin1llKZFRTF531sQyTqxTqiSi7sDJtr6eXbRr7eTMSRLjsyiDdFyMg1buUInn5MNfk
0xRBKCmEbsAoifMScEUwCcE73VEsj9Vhzig5qr3TvHWNLSdXSsfsRrjL21otroDiSylphUyaOO1H
cAPydNkLwELmYQY8mpgOl1gWM2cygruUmfxMp0qLtn3BpHvhx3RFq600aHW4CNbTMZaINhOUYutR
p5SxSSvqCTnTHQWO2vdbGeSOY/FjQYvr7XNayKYF0LUDtKlo4E5FPwKjnLROMf3CzLt6p+e2IlkX
cthGarZVK8eYasiouI2E8ZTkKt0I/TDJlTaFX9PfVExLJS1DIswEo6Zzco8H2cFDDaNQEBbow+cO
3J1S/O3y8uL0zP6KiQEjMPzLBMmgMA37I2GaCA0BWNJ5nI2tYW7QOWOYaKMvKOfKP23qeDCfFpgF
g+Sipiir/3SKV+sRBnDuOh31R7v+PSKdGNbP1JPc00bWdAiKCcMiZJWEa7YJ2+ya8yiMOMttwwTy
XPFg5WDRCUYsDRK94S/gcFezUP6s38Cae40h+XhWqNPB1r6f/h0f9hVJPoRNyTsNZjv4j8cfL6nS
WB410T0qRBUiBL6KEd12FQSt6/KMsQ8760CEyr/4hCbTYtaK8qAA82cDZZMWwbUlwC6YBWN85/SK
FjaDd5RwbCzJscNfbbZVhxT1eEVQGBWAZ4ogdC2phsadCQHVG/SAnsxpQ8rHvYOaXl8EhRmFRxpy
xasw2qWcFUWGuNursu0BfLjFheaLvX6hPuUX+c68zi+m3ZcpyFmhDpxBoeoPmp063MquKg0yLAhR
sGxj095Ghd/rZ5h9Pn4pVAT4o1XNcphCWDMtqyXTqGqVGo+5Sk8dUvduH52VyjnmpeCgIWQNeRDn
Wl14tNdG4oA5AsAa+mOpv05Uy5Sruf2hxtfS5IMwP/O1VmRZ/4xx2DTYPuCwUtebZuZarZpjoT/K
sEeW2ZUa39t56Q7lGfWYTxZlqAgXQHanwe64llmpO4fHm6v90Laxp0eXYFM2NkBLqRduQde1s/uv
3r/OQjW+EElaiK0ge3/s8NOYywONx0Vl5Zk6t8tLV+TnpG1Xvo4LWLZpM9Smy45l6mvxzip3qBF2
uvPIgC9NeeUirHYGjGZqU6ODnG5OH63Vx+IAK8YicQLvjgwAdP2kSGAQshiCyscqvq6VG9EJV1Y9
2hmnzawJdxY+Ox4V+PUXeAuOvjpJgxx0NUVH+VE2h4MzWX7r1P4QSsyrRfGvCOUhuscQGBc7uD4a
/7T1D4s0UelTYArUIe4z0Gk4/m42MBNqdlJxyBQSIvPetm90505PH06bWR3lRbfWQbcRqgADLTlO
3bGZMJUZ66mM7tE0r5z4eawfzPH3aRP/KIHf3bkwtlE1My1LZcgYAcK108tlDZ1Nqjn/ZAHlDSMT
O/mp24iNiqjFF0kP2TJkF2jVcsJkWPbWxgYdoCd+oz8q9XNq/FIDmhRn9CxWh/g/Jng9eKT4zxCF
HO8ZY8oCPRAE+Oooeo3nn8yCbSvV3NulvU/mGydqzzj84mjvNhAjC3Ekst8cZNlBSujYoLMAPqO6
Dh5tKozWqLpiys+YWLnbPxNwcy1lKYaBiKaOTRRSQmY9K/AN0WYBg9iZNwzvk+Od2buVv/2zY7AM
tk2D2XatnjWXI9XjOg4ex/Ri7kEZyvv2qzHaPyOMZtK3lg2UttdkUmBSmGgOmJ6UG2Adydaa2k2R
fNGtFytwM1kQX4KcAXO32rK+ayV4exACo832O9y3O/sCCODvRYMm9u0z3+fjvoHYAKKDsqYBKdRa
xUofY8Jeg9cwNf3IfBh1qB9+nj6nH92aK8A2Vc3QOSIoEh27gBrXUOXqtfoHUlRbu+koHM6XBeJj
TuqTm9jSQzS0jfWgMh0a7S21nsU5StbVO8KWMtuqk3kuz9USoB3/BAivVKkaJ+PRqSIS4xmZn33o
KC1jFYN1aRB4v1Symp256D8eL5S/mBuxVdzSUs2VVbhWqrYkoXxUwO5d1fTwaZU06VetwMMKFzzq
IwTUSHSs3IV416FI2NqPlboA3aBXls8p/n1wElN1tIUU3mAHEXZcLUQdnFlDVc14lMeR+bfmvpaL
jQHi50y09MFTYPjgn/qiY6iScq2WUqpGF0FTYTza0hjt7SkStEA0BWYd86EK6J47QfkCILXYnfbQ
Dx8KJkmSISzDlkkIuvyu3z8f4yJs/8//Uv63JmDHsRXgBfTWLqzA2OjD62kL67dK4wZc8lUGG3gl
SEZWWygPTYHQk6r/l4QtTYQL7ab3KS3DQKzcn7b24XtZRJwazudY8Lzxzh+vp58yp2lbuXwiDhgf
7TJVnhgPKbaMc56jFP+4dUsewkNsEKHpHwLcUbIqvSsV3uA5d7OcyWmYsE+v5sPh5XGH1FYlVloy
1rWDT1mul70A1u9GWbFzhLEPQyjt4RR6VFNnUZwJz/jhJ/tHbAu/ML6AK64P7phqAiqMIaAfJbzE
CDcaw7QdMO3TC/uwd8hzIGQKmy4L5N9XPiHSri8LmEYf2/ZXlf0t4zMb9+E4LX++BczdsNFn4zwd
u0FYVTNdb97eLI+2tbRJYxDGlu2H7TIyuYnPSY58sh7Eh4jE4HvncVzHfErFSPHEyNBjGXRbBA9u
5arcn96yD75gwyxD/slFhKr1h3CCmmA95ECgF7gSxP/xc0ZdKhlUVymKy8Zgwuu0vfWSlpDFWLKC
JWMkDVndDFJP68GAi+cxA50fXQfnwuR1eIRTc0gt2eAAUf35d228u3mYPIwYeWd6ygLxiCRwBJPM
vhmiPELdbhbdvUJvTv5zelFr9+bB4CVWFo8jv7LtFW9qDtwRbExtQA4Hgn7hBoTEbno8bWT9pdZG
Vs6nQgylFmYGVxXkOUD34WuJ0q1l3idBvqVZeyYBXm8kJ5X9I8xwkIRDj2b5Oe82cgapUsOnJlBP
6pIQ5KazH9TGh8gDPCDo0i8ubmVt5RYy80HmZDPN71qtYr50ck7jERztpmEwdgKQpI2eWvbjF71/
vcgV778EE0QCNTpmqf7eZtPkGwnTto59kKZ5Y9ia//+1zHXOM3E30XgIsEe399KOSi9vw51qT5sc
vpo+mc4E8R98ZtlWnNKwkMGiFLpyTJpvU1Eq4LsXTPCNIadeNcc3dSDfTMC8QtnZnV7f+nSzn2Ti
lEQJCsnvzOWgvHOarC/mtqmXz6gqubEbqfVuGaL8cdrKJ6tackd0WonTkHvUjq1UEiNVQ72sKmzy
jRaYYHu1PaH4ZTE1MFnEz/8De0xAgkp3eJHX9c5M0IiEVxp7jVFFhyqhV6tkUnQ7w/Xqm21q3pLe
Bme42j85gCqUKQsXMxelqa++HaMIpca8KbEb/HWyumsdOIdAJSfR2+nlrSVutH9f7Z2l1c3SLQD8
IMkYkR7Kh6qZthqNu15i1snc5ljVgZg4xhVzrF5XvbQQL4xJf8ZzPsRz/AhSGpN6KI8Q+frqo6oJ
CJu+r4z/F8/9qz30/pKkOWdrD8u5fp+nr40tfvzOTyFSqQpYjBcBGuY0stYdtI1lPgAY87j2XOWP
gbbVmV1eYu1jmwodFjJDIiEKY2u2YkCDFI/QZAKsKcNaZUnbRLu3G91tU+jcGNsqwaNMleDl7c7E
LR+Xi2lDp4oJNpPNXbsSELts6NqC3hkSMVMLnrcB+9LDtskMWwPsDpbCLvjy5UrdAJUBgiZMUnA8
3mQwiuh1WAH9VxtQajwB/JJ3bfMawpJhoVpzen8/rpGbhwNDeE4pkNLIsbV4DPSi7pmGBu8PO0Ff
uzboPwHiRxmQ3YLlLBIPkv3VyJZcFLOkcoQ0NJzs1SIdboC0DyTaHxKEH548ST+iUjDqCd+te3qF
yxt47EBHppxVMjdPWaFIgBK49orMUwCDye0t4A9rnF1jcHYaNIpftmhToXP0pZi19A+O93QIYrqU
EGyzODgax8YVUl42UFklWqXc6UMw67+1ckwi2CPqtiFtEIxsnxMhWg7j8brpRlJTM9C8RGRJXT0q
hNyxmcMwTh/ftMzsph6mHuBP1XVG9/P0gte30JKhUEfWoZQhNdeY3DpeMa2AAq6TuTigbLNUilAA
Hzbj7+Q29Bqv/46K42mDq0v+g72V1yZm1GQw0hWHwQbgCHHF+COm6C/aP6ftrJ7Mf3bYOcWkW0nO
p67cNA/k2NZT1gX/MsUl11ThODF3XOdK8vI/MKVxEtWlBYvG+fEW6jFvdjlMxSG2b4HZeKb9YoaZ
r4SwEn0tRv3Pqt6ZWnb33TU+yuDogLMUB2H/tGMA6yUQE4AlgLVPr2n1mbjA0BenQ0iqxD+UNcm7
pUGGAVmfQX7cus1bXTkb6qGKdE7045yd1bsUJlCqOoPUwiFoP1n6nQYbEEKas7w5vZ7lG7w/UrSA
FhkYUqTFJT7EaQ3S81zO1J863TM7sMOelZ/5NmutKPaMkJMSKCoBVNJQFjn+OI4zAsfQqzhyswHy
DGmG1ktyo/l33Zd+1byEo+JD1+zlKi9hXXopzAsCroplVimqjHPP7xLEHC95+TnEFsRwlPWM1V0W
Eq5Wndzyc2habbUodwd7vidMdWMHqbuw8/NK82Bm30QDREXVK6fo3G/4uO38hqWoQ/GKypy5Ou26
mkFcPamAqS37pxE/VhOCewNT9FlxiAzQg1HQP5tRieT7K5y0zO4YPuPa6gYG3p0MlvyLXkAdmuSO
Wh1xCX9ZfaHahH3fdugOD+I2kV7j2G+0LyYgSyJOY52dpzOsUlU9doK6kZUqMwIcOirudNDyUukn
qKulmivMc6rR6+1dG1slkTOTa1kcCoxJzT5RLNdIdo115npbxxmLEYqPFuU53kZK4McrgolaGQzB
zBhMdGUEAcKrFExeF0FyknR+GQ/bKXtz8OvT32otkYeeG2ExVTu2kQjuw5FF+CGoIsi06DGC2WMc
c97S5dwEVn6pWP19kR+kBCYHB/RkVRpeFBoP0HVdQtH7PDf9pZIEt2M4XrXKvTm/lX331UCI37dU
mrlSLIK9D7GClUlwbwSF8ahLm0JChiK96CTzzD28esaWTTgysrofrYrxhhaGDwINkxRFuZjmN6P6
Dusrw2f2mS3/+KUxRshO8UMjbl6/mWpZ0igfAfuhXvB9hs5ADWYPfM22GnsIxX+FcbSpv/zU/Fvi
f1vVVhHICMBQYdAdGFuulAzk0xaYfGCLevV0xqPWCQkoAwqZ1P6Q/+S5Xl/QpNgAOZ2J4k5ooqdX
ox4Bc7eiXJhpDaeHItW/kjotFobMeWsNpuqPTLedkbP8cGZVUCMAZA0eI7Z4fSV2aVjnYRcZj3W2
5yXiDur6r4Fg+IQk0UwCmdSzACyto9i+o7APxSZVVGD2QzH5YH28YTqrjLN+YRAR+odqo0IACOtD
BlLCO1EpAW1GBiSugW5v0h1q8n60T7fnu+frZGAxZvN6k8mC6OCtPb6GlCYT5bD0NLsJtpddrO4k
zkHwOGt/auWr4Q/4BtwEyBfIAMqc61ogDCUFSETkDgLlskKfznxWpPtQ/6orGEQLOJ1O7RaBunWW
2sQA7C2EOB8pqlT5VfuWz4+nXf6Ds9Etxc/5QKTBIL1Wd7eag+oZIxsLbbKDsUOLR5h+z1Qy1kbQ
WqYfRYPPoHRD53n15CltUFYmMz+PcmDvAKZe8De6oTOduZ0+NUOjEiUmHRdYZ9djZecJfUpC0j7Y
LjhiKG2uEih7Tm/Z2s/+YU7IGJQF3ki9bRWywPgW2oPKR4mh+2zvEZ2AytYVAR1LXwX7d9raOv8i
e6cHQbBA6LFAecyVWzOfMUkBEdy7KpD6BKp9u3T1ziFQVmv7T/JF/wOIIc3YD1F9NCfSAjCk99H8
MounrP8jijfT3mfZbpheT69s9bn+yxaL0xe3+ODcZSiyjBGM4lDMV3l8qzs7OzojUP/pcv47d/2H
c3yXDYWQtciptuR44r4YFpBQW2zFvGnrO/D3Z77U8tK+C6f/s553xpYf885YHaaZgJy6OEB94fea
ysig/nB6y86ZWPkCjJJD2OokkmML7L2YdswVfO1p+JBArs5qos8d7zEmUp50dWHe7n7K8q/T61gF
LR+MrLYqMRlEKvSeLDWV4Zz9XvQvPVNYtuQHwTkJxE/cbAHN0hXHzfiXdvxZnKTp82HJiPMYia9U
8RSVguLZYuYqT12WdGRmFYeFQxEoMIZQtrB+18n9wExE8xaew6N9snFHVpbFvvOxqhCtAucTG2d9
K/LXIvyBropvjy8j/L6nv9EnvnZkalnwO1OO3jQxdMCLr/2xgnlTl+eehU9O55GFlavZhZqMESJk
B2bPfNtWtwuidOZWrZNiByshM5rqGUTpJyZ5UQF50my1ePdWJlud4ZYIFr/D0F7O2X7Uvo/dTSld
mv2tln3taV084sjWysnh+F3wieSxysAgthAM5HV+kJ37Tp/495GZ1Z0wBZNSQ7NDcSn/awm/1n4H
/ZmU9RNXgKoebDFqfsBk1wmeVYrIDCGdOAg59eu+f0qRYztze35yfmhcKQvOY2lFyKtXFSGtkolX
Kz8kzXMQdeCnXkxjk/eDf9qtP92ud3bUY7cuWWcR08U9VNMTREUuNAKuGJIzoci51awuHWonfUsR
gNUgF5E3HoRZe7ujyRCpZ9bz2bcB+sWmUbiA92llSZ1mZrOZt8XLzE2fwp7chfvTW/bJpUPr8r9N
LD/h3U1QgbMVPQI5h5xKogkpAGxwrohhpku/D8X/4NS8N7a64bI471qRjfkBSZ5NOl5nDhUyvT5z
uX32fd5bWV1ugd00jSY3+cExfnWaH1iRH5V/Z4bJTm/dua+zum80OUUfzeDrZHPptxbSsbVyxgHO
LWV1zcDoMdgiH/IDbM/ulD474EY7Z6NEL6eXcs4LVvdMkFsNbNI9H2bodlr+akEBB9OvG07VZujP
9ec+twaucIECgk9dXQf2QNpjwbrJQ3cRqq8iep7GN1X/y1z8GVf47EIgAgUMC9cuEf3qAA1DM6ql
AW1amkVen3dbq0FoQx53p7fvM0+AHg/IHCeV4u/KDLAKCjlqlR2CNPUNrfFNK/NOm/h0Je9MrM5p
GcNvAmlpRqQDV1qufDeCF1q6Z2LqT60QSwGhQAgLhNTxbVDzX+e2nmWH2TS2QJp6aN2irTS2Zy6C
z/zaoHHJHBB1XG2d95QhhDxU9zJG+ySKiZDoQnulXZfn4F6freedHWtVXepgxrNlkWYHS0g3U0fD
2YadSlalM+v5zKMBLNFrcgwDLPzyO97dogVcCV2VS+mhguLHgXN7S1U/nm/tcwOFny6IGB1uzKVR
ufY0LepyqJni7NAWtxBKN/R8J+P+6662dHcZU6D/wyjL8WIEPUl4cK30gPii2xvGtel866zmTLT2
6Zb9t5V/Qy7vtmyw5dmAoiw9NOavYL6Uo9+G/b2qb+csPXN0zllaXTdyxDAvM5jpQRQ/kGLwQpqB
/5e061qSG0aSX4QIevNK093sMRpJIzcvDFnQE6Anv/6S2r0VG81oxEgve7s3EaoGUCgUq7IyS+dD
Q350mgzvt38+/9s7EY8Htb0Fystm/gJ93MBNjdA2+7AzW8m7sBdwNkckNujiFsSH9bp5nfNNTdKn
qXEkkWD3hmJiD5xbmLFUDMEJ8r7veZqN+QtYps3sAKo/n00YkP7+F74GaVTUqFbklvgRD6ZqEPG4
Rv7iQvMDamngNCgfOnAb/JsZ4R1V0Kunea7lL0Tt74259TtQjHngM3xdTe/3ZwHGA/63HGHXeh1Q
gTyBnSR5rPQXlHcLTVaK2HWxPzbEnr3mxLWzNDO2DBBwcEjxNCDgavqnDRPrYPjU1lpDnfKXOjsb
VQiJGR9B7i+MYPbahZvhg+2qR+mWEN1hVpe/aGDT07oDyB78RRaa9xx5a0R4OCGnu6ggLoER/q3o
7jKo5nEr1O3pHxcjPAH1ACKJqWwQZdzYy8DcYWfaWcsWSb4uW876903YBF/VAGIPnD5YYaAH9s2q
k8OMvhiXwPGuvAyJjGVhzgADFWjgihEGYuWzjjFX2HEeIY0OMUdPtyU986u1CDaEo2l4DcZAzHK/
mOkHDXTEFig6zUBNJO+ZOC+JIHa5FuFodFALOCDkyF/ipQ11w3f7n0b6jU+fBv2Npd4r+ZtMU1/r
Dr9tom3hqivfuVjdHzEcRJICvp3TT6Xugi4w1JAYvvKWCka0S2ewq9mp0xG+DS6HhyxWn5idvunx
OfoXZpBAo80DhAuALpdmZrAutSmIo18q9mAXn1P+MGSSKsSuK2xMCCvJodtXNAlMJNl9aoOS7N0E
EZpK4nC7Tg1MAoj7NbQBxQrR3PWgeDbd7MWld+3w1s4iE5oQf7FZGxvCU8N66G92bpy9xNoz7d44
9ocl/nXbxFVCsx77xoTwypAYBKNDTLKXfo7q9kDZPTNeOv1cvBrbBEMYLtDxVbOyPogHj5k/6HYu
RvYy6iAnN096/pmBFpVXBzp8vL2mPQewMYqLzyfAJ6+QE9Rwxg7si9kLRSENNOk2iJ2hSuupqiSw
yQwJ5zOXrtMkZMheiPFd0w+sTvxGf7ak1QGZHeGQkqXUO3TUs5dhJeB+pPZ0SIefVlpJsts9n8bs
sgrWA3QtIUNxeTk7HUTyWdVlL6iKQu2vOvUUc+HV4fbxrL/2ov+xesLGihCqF10ZpoH22Usag2K7
tn2ABj1r4AAlvGfqcRqfdYf/zcrQGwV6eM0MRUBCDtEXK9FxUm77ec4+aiDIbp3+L66r/ceIiD+A
vEJjT2zKXqAF6tUTxgRB3jpL4s7uC7S1IkRQ8LdhEr9eYAWQa7NaIhCro8oWaWBnq4EW1PH/1u1P
PWv+cXlCXKW1kVqAJ2Yvy/hJbd9bneqR+fNt39j19M0WCh4Yg94qNSoFNuwjFHabARxmEzpYsrXI
7Ag+WMeNji9SHJWWaJ6t+jz5PkMxc4REyr8tSMgXJhPIfGpi0+oEHwnsrPYAIAFFnlSV5AGXLWn9
+yabw+StpkIXD34RP5rgDU26e3N8R43Xfszh9uIbzlaBgAExhVhwgzJWTFuL4fZ2qOmVELR/u4C8
hMvoNnZiEfhdgA4FqkEB1E6IeQSAA1CQlxkkjh9G0JXmLfjojNefDvDZACmBgki9bmOTtm0bd2ng
Bk3n9UmkGg8xfxt37287wd5aMD2Pd+/3DKf4AVzZsw2ysCx7gYYaZ6CYd6JF45K1/B5pFOIqykX/
s2IKBSrwjydQPcjxlKNe0IBkvy2/qfoUQCfcg26ir5RfqHWCAIOnFB/c/BmE8lAV/KDo45FiPO0v
lrx+hQP5gPxCxIyCTBAISVCmQyT3jYph86V4T+iv2zZ2HhL195f+f20Il7jP7CQ3QBiNRvrsMeUe
rxokn96aJfch7OI75ptBVyTuv5MvXdgU7jPRmhxk5LCZdem5cN7q+me9/wohmHAcZDxOMlvCjS7n
AUXcDHtI5qceA0RqF+Rg49Kck9sVx9t7KbO1/n0TPSA/ajRON+K8QDJdgUDHmN/mFPzQIw2ZrHez
c3CA+axTSxhnxeSn8IS5szPHHbjpkQHYYWGAG7UivyDu/tAZ45thUnyrgdXafPfqNV6Y1S7XWPLE
7rq5Sl86AgFcdjenjxaQ1A60QJdOcht3ojFGWzB9jKF3Z2WHubSlxmglaHGRvqDp+g5l/qeRTqeB
/QT3f3R7VbuWUCpeeyCIyCIWcRhUjPGBY/sFyEegi95Wq2i8+jRyiYfs2TGAlsI0P8LYVXmtzNCq
LDIleWnV82iiNbF4mfnIZcQze2aQe2LyCTEfw0+CI1ZJzNu+65KXoqJ+3jxV1eQR/tGS5VE7Dg/P
+2NHyN05sUYozsIOK7PAcn2X3xEFKrglcoHXx4wLU4IvoKUDyea5TV5K9xOkYaf6nOsQwusw+fP6
hwYIyhUFhvYBMNZCdGImckFnMSl6B+bJdHBCnXMH5sPXZ9MXZtYz3ASLyu6dNLUd+gJWy7BulUAl
9VOSThLP3nk2L8wIrgB1bg5sREzRCvuEiTuVf6yS77cvj8yE4AUKvrABHIcJTT0pMwGd4kHlyuG2
kT1XA2sEoI3gcQCSRQh3aconE5xA9AUzYF48nkj2Vln/m/sMLoTbpnZuD4a9VEBWcP5AbApbRpqC
WYvlki/g+ASU/2hMqt+boF+TfIXsLAncNXgLEFDXsVPBpeN+AClFj4m9tP4+NCHrMQda/CR4L4rl
9ZF0a0rsuw0xZAOTZiFfivQDNz8R9CwtEtSYHLi9dWu2IKRPsINzAkDCAFONsHXGwHrMDgzkS24q
wVxWd0k2nG6bWL3plgnB20xQ9i825eTLgHk/QPAZB7vqAG1GZNL2GeREkq2T2RNOyV0KDMyAzPxL
VWbvXDX2INjMvBoQ1NY8rcjx3JUBp3Yu1HYXxTF9zZgSi2tYorNQ0NY7kTrQCJ1TSY1PZka4UkBn
DYh/DfkyWqDQ1brA1AbPVAbJBsrMaJeBzswdo7R6bGCGjAi6RZ+SqfNS3klWs3drUdg1UXhBueqq
E2sQBhICYoNsbbR9SB6fNK1+dgZ+11iTpGS1t6KtKSFnnnOwqhY2w/nois/RVHLVOTAcWfq/Fx+2
ZtafsXkhoAhnQu0CZvL8PWBNLiik8eHras8jhBFuXyrZitbN3ZiChoVugcqffCkX7UMKgqFTu+KO
7HmOw9uWZMckRAhNndomAXHxl7yZwQChfVJQQuprLXKa8vm2qb0qD8jV/7iEECqKWOkJCnzki8at
YK7pgRu9P6fVAZIMJ+AJHwtwNlj9GEFBQlaz2IuE6NSucH+kYBj+uNzRzugt3rQlvD4Zg9maTnMp
453c28qtCeFiJc60QCsQYYJB13Tp70wWB0txavB5c3sj97xja0i/XIuRt4NZQvHtS+tCewLI3nG0
fDLLZiT3Ii36GSv3mYn/K04uWBk3DT5iy/pUW5USj9w+uPbblCnn0oXYXGl8fNW6MIWK6XIT9oAT
wnyJWIZJ1bLQZwMyqZTpB/DIBn2SnlmpBLfNCOe0mgHgCYBOtKN1cKEILs+cZnSY3duRCzmFB0A7
oVxJ6/RUOTipJjV+3jYneN5/zYGrE6QdaOKbgtcPmLmCYOpkR4li1Q/dDAUbotDudTHwyorwLCrJ
iroBO31kqBAyeK7nx1j7dnshgtuJJkSqyR4CUgraq3bE++4JIdbwCtboAVMb+/gXljBjBx6qlR7M
XX/JJvxNLYN+d+zyqKzSE08LVNPdU9mXEkcQA9J/VrSxs3rKxk7aZ/UcA8oTsTw+MjJAJZkxiO8V
Th1AeecH9O3TINXa7JzR4QkApvl1N/nqBwiuiGqI4cQaFpoVPT7YEvD+DCGtFslCd10QXDyY7lv5
ycXgp8Dl9RZScpHFhsnL3dl8C5VNVZI/7/rHxooQ/2pAlhzo/zXRkkyn0oDEc1GDRbh53dv4nz1z
MHuGUUzMlxrCobl9xyAkh0MrjT4cijGkJso61iiZBdmNEhszwtFMNW9KzIHa0TBbULOewpFA8A/q
XqduBjnDXzj8xpgQI0CDBh7aAfRxEH71iiq7m0F4NUK9/N/MCEFiQp3PbPSkiRSMr85Fe9ZH0FgX
Vvg3ZvBqAB2x8p8JZpSiWTK1ok2k9ySwGTsmRXLsU+Nw28zuCaFL/XuA39Yc4RkE89hiIB9rIruJ
j0R3j5rbH8wON9ZI3t42JQ6i/cfpNrbWG7aJFDrlcUVt3KDGGN4hRfEhu3JMx+Id9DxPrZF8NJ3P
aQ25DOjMdnn/zDTzb85u8wuEmKhzSK0TDbcLGrMBCMGDFH2xjlR/c3YbM8LtUtRlMFnh2BHBp79n
cAyMzUX2lrvQib69p7vhYmNJuGCs7aZ5hJx8ZE3TF7ZYUJzVauhXo3whWdNu+PvdcUH6h4dfOLxi
aFtu600TpbpyJKXmQegyuL0YIVf67R/gqwJVJ/5TuyLAJRxst33OcTqV9rWHhsrIaxQOKL3Dnw7z
XP6CFO7rPQJksRaqpAZI+QyROxFaDuZAZtpFoDGqQoiPvtHdiZ/SZmKSo1qPYvONv64OZVgDGG2A
akGaIVxoZ0ljlhLMrqag4venWLU+Q31Mf3RB7uKX0GEKIGhNJRXGnS0FpRtwvGv3B805wSjk3KGg
qLZFVNnfLO6eVCsO8MFwBHYsIIy9gaim5BDXf1Fc5saiSIQ6UOYWGcUlz+ouGhfoSYOvJp7xMoOa
tE4zf0qz950qq2jo67eHYBfzc5jMQikNfKiif0I+1ipNooxRzRZev8w5T9RDUWjUfIBYcDvSYBzs
yfjQ16WrzP4wOCYJZxOKux/Bjtin74w6NYwpWHpNY8ec4BoB9mgNyJ772FqKRwvAHkJ9pkA8zbNp
xcMUWnPl7GNimTjPxKKEnLWZN70PeVWrDzDqMIw/Jog86FWoLG0NxGlZlPp8XIq+zzHxO0HF9jHp
cr34lSjT8Bdh6GJLxGiXtUuWLjh8DYQVtot801YicygkJ77efHHn8bmBvGidIMKQOf6+CetKPoHY
Mkm7aNZN4nGT1o9DOiivz83xwYmpYox/r7Cq9VdsrLh5PRkN7QboCKfzicxtf2gmCwMXdjNKFrSX
0l7YEjbOjQcIUfUutOGHcT7lkPaN8PnW1GC204bPiQmdB9fJGfRYoUkMBTx3VbvE+JQkYuxt7HbJ
wjMyzb2eQYK3j+LpA2HfX8vrukaki2UKj0eZLENuLfj3OYTYTKfDHMYpK9Ww7p5fHdgB84QCAihx
DFQvhAa0mcxtMSdxFy18Bfb8JMaptkH0sTReNgdaKYMr7SQ1mHkHPTfigbtWvC99JYaItZI5HYmo
+tBoH/oWM8LquwRiLbfXdf36wt8dQBZRu8eYiStEV8WhnckhTRAxquKDNG3pIbeIBcofKcfvdSDf
mnLELez0uXNSHSE1SUru2c0SQCnTV6AKCpatcFBoYFFD8uRfb+OlTaHcM1VOVi1rGFdmCIWBLjmz
2SMUwiB9bC8SF7m9lfgAujwyl9dmTcEmFaVdeuBdd5ib6exm+eH1JwYCYyDLQUq3gr4uzTio2zqd
o8aR6yS/qjS/jyn9Drp7CRp4b+e2ZoTVKHgKNADoYYY5qhcD+BdhcqwBpXBc3GV2SiRZzE5qvQJi
/qxLSONZrhbdqDUQWYKqqaayrwz0Nm6u37NVoRcgDpoxfwZJpDX9sm0eTLUlKVVfpzeXv2ANZpv4
TLo2tzto/kU9gDOPzNHmKB6m/NBOen4ko2kHhVG8UrgDEQxG0WhCZgXmHYhqXBqtSQ0dK8vpItVd
/MYKTTL5DYBbqEJJrvru8jaWhBMFkWrSl0neR23agHuzPIzo1GZT6fXjAAVaW2LuOou6XJhwnoRO
SszmrMfXnxkM5E2cfzTsxkPu7BtQiuRx7825LGzKjApHOFMKKheONaYoHUK5HY2N1Od8DJUuA//U
exWKnuny7faN3L0qm40V3tpeGeJJ53ocKWjUpBwNr9o496XhNY4s11evc8TLXV1/y8ZHO9Z0YDJ2
62g+qwc14EeMief3Y6CGyRmMrbcXtu7WZVqE7wl0XFdFAADaRcxszVrLirW4jpr2lLWPqgzNvhcx
kXaBERrMOxB6EV5vjcVF5uQ5ieKuovf2aGpQo4ybMK+KThZe1gdaXMvWlvCgAqKYIevJSDSnOkSA
dfICzaYIGrbnzjXPzEEjuaWntEoOWSy7eXv7CJWN9ZMJlSpoe1wemg7eAKaXGY/cKfbGJIx12WXb
u9tbC8Iz3tC2yZR+Rh60PAAq54G36ZCWX1Tr4OREUt8TiaF/h6yNMRELHJvZPNgljFWz+qi591qX
AZX71jUgWv0G1Wc/sSrQFz/aytkiZwJ559e7JcjJMC+i4QWEGNvlds4WGCxsitxIc99jNGVk0e1/
f88tgdOFSCQgoGh5CJtpkZLmkPllUdmNB6pmgTl+HVMS3Laylw5trIhldGvp1SVvpz7S6kdSvMka
4lcatMrTytON94bS/s2qMNNhAXcEwlxxHo5Cx9fCHCyJIPpXN9zTvyrk8+0lieSevz0DAo2Qx/lN
rSZmrWmqjkRXlj5yEAlj9nHOj6CziNQ0CcaMvqti9gSSRN8omxDiKUDxFOc2Tg+WmvrMScLbv2b3
GFf4Kz6o8crq6983odLGxGSHqTYSZfFxGb63blQ5v26b2LvYK6vO/5sQojGkk9kIXlukRgB0o2Z2
qMpUctt2VgHqRMiKqOt8PrSMLldB1b4YmgLNsNR9ZBChtJrPsS1D9++8YIAIr86OZhiUDYQbZXcN
vkJABxGp8yO4hmP3pzp/qbO3t3dr1wp4uMG2BycBtdblUoy6mTAwiURS6UGzWj04yV1FH4rp1RX7
VZnsjxlhx5y87TR7MPGqZGDlTe7i8bNRf1Fkhdids78wI+Q3zbAYMWaCSNRAs2E2l5O2SI5+z4Lr
YoBppViDiwlPVjzacVKyhp7N2NbOzth3XpbPMvKUHQdbOR0BrcI4NqqWwqkUTlvXJYcgU8bao9Hy
I62VECrOkqC9E+4uzKyL3dzGviUDqSEgfJ6UufA7wqcPZWcV3zOlsN7aZW42yM9MCrLbkWgylv0d
z1vhXCpUBdEtuirLQjW7GXV7oOdi+JRlXzPMhCbszh6ebzv43lYCnQiwqgsZJc0RDkxVINVlGTGJ
6ik+pMtbfEtAp/31NZW1DgE6EHwumLiXwmWNi1rjZjwNUd25byAQdO82sniw43mYMEPhwTZXxr2r
t6maOS8Xa4wSyHU0dAmTWpIz7xSoIPeMWTkQqiPRuuID753JTMsRca2iX7X0R25PRwPwfQtKFhD3
RbIEaYAgobbEDfeOCH6AIAfu+LWic+mGBJyjizKYPDLqI0lPihbQVFKwFocV1lcQ058mmOIBZICM
u3BAk8G5Fic6j0jvsR9KGcZHw9c/OYHhDeoR0gp36bMSNMf+9Hr329gVX3g+KfXELX2MqtENdHxb
daBZGakZ3Daz6xx/licGjAruP4CNkUeK+zFdDmovuUXr9giZ+nb7NOGIjHrKy8TW4HyQsh+7AwSa
/NT+VrunVipYuBcYtlsmBHErQy0exdoxGmclYHo4wvdm/tmdv97es1232+zZuqeb6Gdpg1ZggHwE
ZkJ/VKGAWFD3aEPo57aZvSC7Xc76MzZmNLtKSrSrx6jPf3HlTdOHU/9rTJnfQ6ZJRqArck+Lfq6t
m7uxpqsQD0EfmUdtmDwtQR4qvuGrHvLld22g+o3X+MoBQPeAPWTH2wvdPTc0opBIWPiqUoVIq2c9
K/QEASqunszykDsQoVgmP5kHyY4aq7ddeePGkvAx0BGWa0wBNMPkn+nwbjCngI2Jv2i/KhX/qwsZ
xuLNd/qCLzuMciWDGRYZ9/VujoxFOTWzEqFlGyaz65MiQ7Lv3kN3E4/tL4y6fgYY0qcxBtqK3k+S
5kDn5hj3WjB3ANEr32ymn6wsCUhu3FWT8UAxT8KVNpy7IVAHxYvpfdy23u293b3ff1YshhG0EssK
jeUxKgwNuuDpPdTSwtsmJMcnhpDSBPZqiE10upYHtwu7mHiZYXh0jP9xLUIsAXeOhcYZTs/Rn6vu
K9Ul91q2V0L8aEkxj5ULP5wtO7QrfqJS5UfZXgmhYxp5o6cDjsPpaVjp7MFY6sPY86ClmPS9fS67
oRequ/g8VH/XmS5vtOqUrtEbWRNNWnOyE3JvZFrAHOc4Ku9nOsrM7S5tY054KDHC7qZ9jgASVz9U
+2Hof8VQypMr/a4p7NUd3tgRogXPQW9WjhMHhbkDuZHSU/g7qzLDupp8CsqWXG1CLSZ+kunRIi1X
7FW2NWhM/G9XhRBSKiQb1AWoHudB8RO/PeY/OQj9Ck858AO+He3D7VPce2yAm0RyY0FW4ir/GJQ8
duIsmSJ7JG8Mh1AMhNUeHfQPr7azImlRv1sLaxhquvQWEB6YCl/GJjLd5rnopvt2NE9kKl+/HJAr
uMjc0RJHzUe8AA7jBTCHDd7o+F1b6Ecrw4wp4cGrV4Ncdx2bQiFyFQa/XE3WAWo2WADWTIUJcA29
r5rxUKqN5OW6jhggjQO6FQK1AKHALS7NlFnuQqgOhGfgIve7qgnKVtJmvr7ElxaE/Rqhh2gTkPhH
tEkPXXvMWBloUwNxr8dchu7f8e1LY2LGwWqez8Suo3ZGmgvCi7DDN7effQRo80APruSTeL0qlzf5
0twaUTYpB69LsFlbdhcNyYfUAG9/g/5r/xO4BoyO5l5C37NWJh8rXaMQpnLLXmaFz3U0FoFx1oPs
YDzpD+6LcjB9dpQh8a9zuMslCsGKFraKhgwaQnn9vShqb6pcr2IYFCycwzQpninjFtvpKVxaFOJT
ZZWOSjqcYXI/BF3EjxAXfIMPFB8y6JJ0SraXYswwnXic8NUJQKjpsag/QurSJx8Nr44AsznJ9nLv
KlgQSIFAF+q5iImX7tJXWdpXLbr2afMN8/xJMwVgGpm7kwV+u9vhY+erDyCsjS1hFzlXE6QaChYy
+8sBHTz6jnitH0fdWXtf9z5NPXLsoMfgxTLTey6zMS0W5OdiMZPCQUzpz+zePLRHPfPVd9ZTdRpC
3ccveZOd21MTFA+KpGW6dx+3loXiUVPAc+YJlo3jqouWH/WjGjZHWbq/66JbO0JwNng8jdkIO0kE
OOl9FsRBfHKP43sSyGiLdwI0NL1Q81hVnddh4EufaRVoWtikRPmQqk89dR9tsHDf9pVdE6hBuKt8
gg0mn0sTiessVherKISC0C3Tyzs6y3jF139CCJQGNHHMlccCbKu/yy+bQNl3GAfMExRBbeVJIz91
SC3a6Q+9lXHT7dRxjJV0BvxdgOdhmEJ4z2Yd+pUsRse1774uVotPEtDPGI5fz80XpRo8JPqeYbUP
0AWQfETs+J6xbiCKYKB5QtPhchfTLKfFMOMtcPJfqvZRsZ/Y3AWrWKdOP5PxuVBl0Wvv3LYWBS8c
nF6ZEhOBEt+engnFQ32QrGnPAr5oAU41FfBIWULAGrOhTQ0dfo5q/9Q+KTLP24kUyKLwwQxtOvR1
ldX+xi3sdGp5kSA3aDC9j9MqCfeL9LlXf7rsifWy1G3viLbmhOwgK9u+B2FRh89dHMcTqAJ6+oM7
PwuXeWz8UmqyKvP6D4puD2JJCJNg0AZ4PuFmccXgja3i8taUfB5zbnvakszewHtDEnR3LAHIB8cH
BA3VeVtYmlYqdCIDpWdDrx9X7Ta9Z2e7HCVmdl4wTCaB/2DtR0IsVbheaDIsA19riepY+bH+MBvv
7eWLDX6aQVbX2/GNC1OCb6i12blKjakAVlLfQRM8q+nd6MZHaN/6IFXG962M4VpmUtjEhjJS5qWN
UgOf/bl8P5tPWvqNWhk07kIpYe/O5QJDG1haMYeKryNduFxpo7ZO1aLLVdd31QChMEjr3Q7se6cF
p7Px4YXgi9guXK95Yi105lEsshNgC9QgS+qgqX64oEawjFHyjOw04gHc+2NOTKZYlg9urOHDsg2b
KA/RW7E9w3M8/qx4aRBDtlCyvr0kB+yGBvoPmIx3AJK+XKCZqXbOa2xh/msI0neJD1H7kFd+Coli
f/FVvw7G0zgHMmrF3aPb2BWObiaulSZFnp6hzA6WmKZRorQwRwnmbe9Oo+u/knPg/YdA+uXqGic2
aeoQEun8OU9TcPz/aPpXzl2jarqiu8EQvqqsoVYubGHdQux90dGLig3rBJIQb6XwA+lZeNsVd9YC
F8d4KMTHIAwoUgsYSekyarMxAhd+aMdZpGeNxw0q8cGdg7kwIzzCs0U0urBmjKaY3hlm86QtvcTE
zqUCj7fioAmKVMnQhcQaYHgG5YCcR5iN8jrmesaYnFSQWgHdAsi6pHu8u6A/1sQhf6Q6rWtNKj0P
vXJ2ICI/9Wlw+2hkJoQ9W0bHbWI+jREz5ydXZ0+NJitb754+pkI0RIdVVkowobTNMrQNioYjZweF
WY/KwoMhlsFrZWaEhGjkZNSmrEjOZfXehr52aUUT/X57t3aPH2UZIL0xNYvM/PJSznrtTIaJEuuA
47fMT3b7i/W93873NpXROa/pgZA+WADIYFoNvU88EOvJbdIjNxkKdzLpFJnt2VDxCo4oRzqzz3VJ
j3DXkIMe8UqkhEKQYAg0JoVV2FgUBU/o4JwnsHmqqF+0Eju7rraxsx7gZkGa2bptzlFoHwY3sJoi
Gk33ePt8dn0ApSw8rchar3h5FKMHrm5yUcsHvLoGRUE9JOGwkPBvzDj4igeECY+48LTOy1yn1Riv
lXb92OXjXVm1/sz/IgG3UDKF8hsMuQAyXW6YaxEjty08qXF7n2jhYr++OAetN0ODsC4U5kxbeMg4
YCOZOuMBbTW80+oJhEYhhfxOUoSoNUqSx72jQSNnxQigqImE5HIx4GOB+huDO+eLEeiTfZ/NpVel
MqpYmRlhTfli9k3FuuQ8c+PEWn6uFH7SM+t02wP2fBmjviieYv7CvtK2xHBSYhHTQWEReIQBVJOa
bPx2L6GyAIBCkFmBUPgCu9wwtcV8t9MhBR79MVy1OlnndZ7lxZ4SdMf2TsbsvRfbtvaEhKPVS42O
LSr1yvCVux8HMw5M+qAVD7R9pcTL77Rja0qIODa4xhgreHIuIJm3tIOPxzr3QKDz8fYpqbvHBO+G
aitGc1QxtClWX9cs6QFH1n16qg5JQB/QyCcfhtA5GKe1YJPL4K+7HoiiOsSfAJJzXOHcupQAL5DG
yXmInbBSa7+yUQYze8l92vmcxWP6x4xwXAQ6HLaWW1NUTHbnq+qchPlEmtBdhvJNMSTvSOsoz0Zs
9sECkR7v9s7uOAu+a5E0rtk3UjshAoI5bmBQmSbPS3tyy88lSLOdxCvrz70uy1B2nqcLU8KNbtps
XqppJM+0/daPD9RKQjonHhYmWdO1s6y0C8i3IV7tqqiHXV44ANuqzuIo0FYtvYsNjgEPWUS/XgtS
IHQzMTqqYTJXpEceSUcw4q4UZ334NLp+Dv5lF8ShMnbfq5X81oFBkAWHIIDDYtmQmHU/O4B/nhOH
1F6XGooPlTWZEqrMiuDo7tRXea1W6bkt6WF0jeOAAs5tN7var3UhzjrCDHVkYKzFdBukjzXjMFHZ
gE9iLZPDPDPNvdw43ra0Hu5FtnVpSaxRdgpvmhaPIWg3BogN3FWxfkBs9lKw/rjkR9rIiinX8R34
UgVRAjkXojvody/dLalK1PA4wevO9UOslmFnQ0Lbnj1Df2xSB2D5r8CdA3mhe0kdeyC41upPtxd9
FarwE9ahxZVxBvUjkQZGsYssnccxOw9G5lnkZ9F/mMx/tCEsk2hKz2ceo+ifub5RaP7UrhNpU/BP
S7GEcAh+AKvPoPZ7BgTG6AbPGn8W5dfbNna8cWV71NeKjYWsT8j+a7sCitBqh0gz6ieopX5L+Rg1
zT3LDMlqZJbWq7dJlcc2syDilBTnGI5gcogzVxWc3zU9ozHf317VtROoSALBHIz2OQSqxJl2llvq
pAyKEhnxGFo0D013PvdqIrlgEjOOEC302cV8dzsMkVKVZjhWzeIXTZHdK8MiezH2TSFmqMjOMcwm
BHK1mfrZ6hYlWtI5VEt6t8zpQTFkoxnX8Q8bh0vjQowRM0NifVwF2gki2vkQqXUWTFl/rMirWSKA
qd2YsIVNy5y0WfQ4Ls4Y1g4hxRvwSXZxJKsQ1clKtmixaU/F2dHQolPJHaUyga1rb8YqQAeBMA6g
ASYgLr0ZLCk2ifWqPLOsBpI2HKhzKNmpRNnztivLDAnbVbdDjapyXp7d1IzysTA9yqYDxYQHG03Z
83f9YkDbHnNoYIPCZ7orlh8xB7GAsdAqzyO0uCt6MnMQnoEN1FF96DvcqdQ83F7ddXsLGdfv9AFU
oADii9+DMVMLdUrbKWpLw5+02FsaejdVxLeLSAHQIa+t0Fnr4/nb25Z3LhQMA6SM7gJk1kUSioUN
1KSsnyK36NwgGZrlNGdDByqWQkZHf91d/b1IzAWh3QliKPHyVnnpkMHqpghkHnfgDn4oyxO4AL8R
JDHo+gHwmB2VNvP77N4GA//the44EJBKBij30aW8jvBdUtaVywjwbauiKlIzSjEXUgROJqnsXWXv
0I/fGhI8FQoCdVURGIoXGo7UfWBGFxTJeMfz/C5L2i+lkgbqVMum/3a2F7N/a5X09+5aYhheRpXk
SU+maMJdhMJAVAwj5t8/FYyfB6SIrPplqw9OMXqDK4tm14u+sO0KGK2+cDAXWAKjlSp2qKkP6HdD
7nfyqyk56rnl2SWgl1Q2U3J9Ty+tCtGHgPgJXfR4QpE+vk/4G16AWpRmnpYOB6UZ/L6Q3BaZQeFs
TaUBLqjGFqfK5PcJ9ZCmexaYaJvlA4k/LlLuxWuvxQrhsxjKWomnRN4ESyvSKi90TExhbDtfwmbI
A6iNdbIKwe75oVS09qt0FPKFnQRq3Ig7YjQRH7ujs3Qh0IRh71o+z1A/Wr7nvR4p+l9EhHV5f8wK
+9lPxgSMP5Znjo03J++NgniKdRryMC+/Mvus4ktwZtHCDEl9bCfgwrKrOCaY5XFrxHIvRkIm8NT1
6XlOatMrWhUIid4sPeJW80eGKTV88YIgr7VKSJoAzBf2yA8leZN99WFy+RuE1U9dV6lu7jZRRQwf
5bOinjxjWQJjgQvXMvrB62zg0pqQRmdx0saZMaRngtS2yJej3sj4n3eux4qRQF/cskGkJOY0cQ1h
sriNUXUEPN2wDoNjBXWTBM50B0i0OVPJN+T144UaxdquxhuN4TWRt191MjXPXDM72/Gxpt8d55Rj
JPi178alDeEjx6qcpIDwQHbmyWgHbd6noVFp3VElaXdYbEtGRbTnmRgGARAV60EB+qqaqnNNVepm
iXRn8bUWmq/Jz2QGuADSWCxf/JF+NUsaZItsN3diDQzDNJ4O8H2IMbzOkzROG3zOEXt5o6Xax6xq
c79wuKeCfPj2ru64/oUtId50OhvAWYdFNnHtT9Y7jc6HvvhqZppXGmp429iO54PqCj0dDayoKLev
brv55KpRKISidpKf3f8j7cqW5cSV7RcRgZh5BYoa2LO3vW2/EG4PIOZRgL7+Lux72lUqbunY93RE
R3f4dCUppVKpHNaaEuTTaq336YQY67aUzeX7V8pVKEyokqVlWeUnI8d0RWYpj9yY569wHs1ujtv8
n9vits7aSiG04qSh8CaOHSdUx7u4bfPTsrTTmsgAKZiHFP2yZ6zQdkXZDF/HRgEExgJWdFmScCvY
wGjbb/HrapytqTWSzJlzPhxnJFUYJ3dxPL+UsfMRk9DepCLnMGQhxgt9EzABwHz+m5MPYBod5x7s
Rq4gHjMsJicZyU4dt041a/yKZneDJkOm2FpkVLaRFFCRTLkqOhF31EvuFPTEhhZgDqeRPSfkg01O
bPpUyNJGWwaEix5ciMgv4+QLZmrWlTHrwFY7aYDSmlrneancO8rT49LMkuO34ThR5kSRG6SiYFG5
erb1TeWA5gAwUwiCgXsWwsvdt1SG+rQRVaCSbrmgBEA+7GoeFo9owmsyZKexKB6KMgZGSuqESmvs
R71/1Qtc+iVCtam3j7cPx5Z+a3ZRQwPEWtQXwlGOfibFGqb8xFhS+Eavj+EwTfHJrKQdkIInQyJC
tzGDi2TBCnhw9YBiapHZbmL1kaIa7yfdPc5EfcIcdFBl5ZGNslqb4Mt+iVuf3CjnWitG2OW5UzmL
i9KYm0ihsxnaXb6EKcVxu71+wsZdSRFMkdHJqomTt9Eyd+P7kXVIVZlL8d6O2/hO0czmg9VavV8l
sbvrlEGV9Yj9HP46y9lefYBw63b5SCbap32UWJhwK5yx3sVJHb9ZSW+canssC68BRKqXFQUG5bSs
Sb0FQJKntEVp1wN281rqtNDtlTUT9SrQwe8GArBUHmdt4MTO5HfOqPm45WxJzm3THkwNj0wYHkha
Bc+Ux1NcghNtiIqmeTdqY6RVKkbA86BsVL8qmORZK1j6ulCYNodBAF4NqT6xE7FgRW8oQ6tGQzUu
QdvQGVwYVLnDyHMnuUZFn38lS7C9Re/bhQzNEK2gQE04H+gd9wGi5aU7888O8JUowQDNbkJxt9P6
KDX/0fRPWuJ4hWx+aWOnHBsD2kBQxT2CXN/lUeryOC7R3dtGOinjU8bi/DSgacNr8kL1Z91Jgzi1
M0mnxOZ+nQkVzKMxNNrGPZivneyNAZIEjImjzLuL0w+/Vs9ZSVhAM4XsjqBZ0fNGS8AAFRHXqx/q
03Bgqj+F1UMdNj7oIBWJuxCLsVcCBa0GNbdrp4Zl0A/NK3vKgtpHRdv0ZrTqoetsZyueHdx2Udu7
91tHwRhbPR36fhmHKM+0hIB2fRhPi06msABg4kOfTpmf5EDlui11e/t+SxXsMs0ZNWfAqEUzizrz
RRvuc/pyW8SG70WmHtVfgLVhxF80S1TeltgtjT5izaurPaHBymt45YF5t+wPuf2ajJK38KZOZwKF
zUOjZTpVmsqjjlb7ZBl9UPjgLVX+zZE+EyNs2NxpeZPZnEelowYYfPhYFSSi7h8+qn+Z4pkYYYe0
xGqZpXVjpAM2szoynXpm/Skdyl2j7m7vlIhDdCVLuKWyptNJTSFLu6+Olv+5v092FAetfD095EES
yMrY604It+KZaVyFNS5NAHhvzHAeTfLBmkEu6PHcGfcAJXF+NLT/QzyTn/qhEoq+c3gRzDbplx5S
S1jllgMZI2TxZvU1J545h1w2dbNlf+dS1pDn7CnRawulWgspEz0u9Z51/1A3vL1TW2cKtX/09QGe
ZW2JuhSBtj5Dw7x7Hxl7PaxCdtD3fIdOm8NtMZuO90yO2NWZ6wslVg45XUBCw6c751hFY2CE3d4N
yr84t/BEiN5ReEE3mbA7A49ndMoZY2R0d7O5S/N70ErcVmhza85ECFvDjLgt7WoaI1pHI9sp0+c8
+XRbxEZAu95U/2qxfsLZ7huzm/Ks0XnkpO6+rNVTE8sQumQiBAdHTdzz4JUbI2cIleUx7iQbIbar
/zonZzoIrq2dsyodFsR6MbgPXR6WmJvoAODdxd9oTw8cKDN2p3tdDk7Q1vTqHnMxBsAyYk8Hzays
RWTLS5yvqOgBLdK5TNd4VFt1xEjvEZRmOXGeAGEuCXbFTodfmqNVEukq5FDxVL7cvdipJ9ecnCXS
+eBnYxVN1gNatT2OhNWwGCCvAAdNCmzOzHe77xkwv2b+F1cy7sl/P0FQt5w0jl5a7K5tH5TyqMS7
VjbqvLmiZyIE91HEZqU6PbS0gRnLm4OrYKpU3dnT6fZZWFdL9O9nqoj0wyDTzt2e2JAD4k5bDXrU
4Gz1U9GGKnl/W9Tmmfitkikk4FyQx1tc1eHak5eEfgBzxu3flyyZ2OJY6SplloUlc4zGJ4YfU+CV
Lg9W//YXclZoFnRqYi5WHFyqjIzTSouXyE2ihj4S963EqEOiyyLcNWNwtTVnctb1PHNTsbbUwCi1
x0g9JVG/V3bFB5xiH/DmktTMpg2cCRL8YYl8SW0lHYvaHukS/SPoWQD22ni2Ho25pFS5uUlnstY/
P1NqHrSZoSUGkV9svlV5V2H6G+CksXLXtokMT0wmTHAV+qSyuStNHrGsATqp+xGEyadRNfxyzmSk
5Jv3/Zligk/oNBR3wQvDIhZ2mP5mhzHsj//Ffb9esbesQnAMhICRIBkhx9jXBx7SA4m6aDiNgRqw
vYLRqNvGfts2bDGtNY6kdhfuLmD5qF5m/TsqzCDyzCJAuHsugsHb0jZdxL+LCBrmS+vgYH7RutUS
R/2Z1N+WShItrZvwfy8eEoSXv5/2Q2y5E45up5WBqX+ISTQVS8CzGAmb3WLbktXbjs7OFFp388zc
e1DyxYOKMzwEqK4lB/1A9xmmazuP7MrQDZTw9gL+RIi9paHgNOZEbZa6wQpa99mrHvZeEYDGZ1eu
j+MdussfdH/w0537elvupvUjYw10SvSJonB8qSeA+8D1ihEA+Kr49Gta3giLkwwHbtMaf4sRxwJ5
iUmJth1YhObNcXjf8v0yPvfO+55LXsSbUShm2NDOqAI+UhM8h0ZoCQLgeIwy4yXF01v9JCV42HzK
rXNy/5EhegzjPx5jCNaW/GPrp0FzoBg21P2H/yZ639wktL4CERPZQuOqqzErqgYI4izKjiugCTs0
uxW3QbZJ22IwHK2Dhtm6agGkdV4Z+YxN+oWcMBzMn8gJzu62yYkgbb8CQXQR/a8csY9oyWOgxlKo
o+27cA6tE30oX9bRhjQwYfC5bzzyH0BSqYPlQCTzlJuO5Ey24Kha9AnWiwZ77yZgYhhrmA+2XDX5
lmIexf7TAZErVQW/1S9Nm7KpZ9Gkfyqrx5RLosBtP3Wmj+CnyiYjRVtjLYs72OIdP+gPzK++rCgw
hS97RW56+TNhgo+iQzPaIFpk0RDfo87EdJkT3Dy9ZwKEgAZpenVyKlhgpgB66wFvcX9qqTfHB9PY
OfYTbT+7xb7TkOJaDonyRa0nb27eS+xTZiNCqLNUFG+QGTZivuOhtmOBAYisZJfvbeRr1kPe+VOg
ed1elqfcfiLZNmLTdRaXiEMjWj9ViQGmb2TN4722y0IO9O27JQQ6/ApF4/NvElVX+7u6dcC1YqDC
7kCe4MqGzhhVTK+NSEIojwR4iUOUvnU7I2T3bmBK7pqN1C/GP4HwADxIFWMpYsojI4qZ2202Rctz
/Dwc+33pd1F8sLz0wQizXRLqx9v6XdsTYIRQ+gK9OCofWNDL203p7WGxwJ6ONsyXHG2gwLpRD7dF
bOzZhQwRm5AALSArJsiwmOZn6UOF8m9nHOgUUZSOdPcpG/ypeizGRwWp2czqPMkHXO8hPgB1xfVd
jVkc0WgGGwM/ZsFY5Nzz0Az5QfH7sDwmMNN14v62tOs7YhW2zryBCtfQxG7nkU81sFYhTD1h4h7V
gik0wmEvK8pexwuXYoSNSwp10AcLi1rpim+C99m0PqbNV1r5afv5tkbbG/hbJXEsvZl576r5Gpto
fnNcsbRc37oDFvNnZV/AKA1JGW5bINLO2C1M9RriSC9VAcVL+wVruDf2c2CH2WP2Zu4dT8MhB437
7raCP9HoLg85FvNMnuBVkxa486474b4FfJfiW4x7Xber1dfEtrycvM7uvrdDp31C0c4zemB6xSBD
0ZqdPn/NQCiuHJrhBSnDqcQcijZ4E71rY5nr37Tis48UnK6Rx4CuN+F0+x0J0Uu47yIKz0d2q9+b
JZW1jfLk5ZIIYWLHZlJ07Xovn5qj4RfBfFCP9dGJEumJub40L0UJLjaNXQ5sVJyYKX4wpndzLVm5
rd/HSBTuCzDZAy5Q2N3OqJukdXFUdP3Orp64InFwWz70/PeFjanKeXSLFL/fl73H4tDpFl9jP27b
6EYcs0KVod8KDdfoLdeFDUmWsicWwyEE97pVPiQT2iuLKsidaCy5x3rNL9leNXOPgl6Rya7B64zN
pXRhjzDUkWhdiz1aqm8OObh65uUKljJwl/SeFQc3fUrn59sq/3yKiMfyXGXBx6GGzFzAs8EN8H6X
ZJZnuO3npH0oes2r2/SOdo7XYPweJXsPHOjegMwOjwNqqqBICh0XaCdA8Z1bJyDO/KjaDAxpIfCn
PMfOACe6t8lbVr2bSR/c/vBNg/i9VVe3+OCY3NFwdlj77CDrWKb7yZIszqaMn12NqMJgkn/1FmfP
76ywK8ZUbAj6OGz7uY9PoyVJaG2eG8SamPJcAy7xpejwyrHoAjWQUUjUSJFhUW/dlNbZ7ws2VRdg
6HZGziIXXjXDtdK81sWuKVJPsYugZXvAQd3emM2LBTDymDh2NRi02E8yKdmo2CVWbQ71sD1lYXMw
P5t7fQdISH886ZK31NYmIdWDeBV/ra0lwiYNWW3xoUbko+5rLXTV/SQDB9v0C7ADzDiD8gmVK8EQ
FLdri5xhFZnrJYcREWPu/2wWMMI1DSPLqG6r9Fuc8JzSFbdW60zFmVTuyiJQ6g99Izk+676Lx/5c
o9Uuz0x7Sh27IBPBfWDUHzAxFAzWsKt7+82wzTe00odAG5CIlGm1/vmZSKtgOQJELKJTNUuAPnVn
t7Cl9mw3z3YSG9y6x8/VE66Lwqosk00aizBvVT8mfWb6uZnsJ4CGeQ0Yh5/I7MyAZqqeaUPfUmZ1
+2qM0fZB+cC92x+zdcTPv0Uw0HlORlRIcB64UQa5pe2WWZap3ug+A5P4mYEKx7xXqW2WFg4BC61n
jkLucl/dLTvDt06WX++tYAlzYLBbnu7zz8ub7Mn4k3rgypyACoL4H0cEPSCXe9tUsdqyOTGirKwL
r7bJj2F2FK8wVzSxHgFerWGcGZnOg9GNP3g5fAVnre3pGeZP8NKcgsXAf0f7oQxo278oMTgMu6zg
/kj0e3CEVR7QOuipsExJ8WLTKH9/uHiNqCgqjU6us4iqh7YCcs5920si7S0RDugSAJ+FHYKOl2tj
6gMdtBLALHwBam1uJABB0zrPomx/29C23BTieLT9QhB2QryvNHfu+cQLHqF0NQL5TD/ke/7c/Vif
tcVehlW/Fb5eiBPcFG1TdMlOEGc9I1Xsk0Oym5+VZ+cwHbjEyW+cIYjC8wH5VBOdzWvodOY7hmWy
YhA+8aiy9lOyH2UT9+sZFO0XCHg2kpsG8voiFgInFHENeBuint8veRB3j3aTezFId1wZtvvWLoFm
HaELMEgBviDCditdQ62kQf5hCDBF+KVH3lY7Wo8rL8TwXv902ya2FHNX3G4APGBOXHwpWzG1mYKe
+shy3tHuoUx3Zban1SNJv98WtLVDKjpukMIh2jWTkN24mKhO4HGH/jC0eybDbd1QBOhDwI9AWOHY
V51Eala7qlIYSJkqeaAObE+0DOM68fdC1wJd4TJK959bLpgEBhWAvIHpT/xNxK1Qe6RyFhBTR+Y6
oOe2xXyntk3mGSpm9vK6Acmf/Z3P/ewxtXzJKvtV64tTaY1jUJvJp5na95rCAF1VTA9KqnHPSCoA
7AP5dajVj40yW2Fr9PukGu8VBWWdlqE0ZiYfSAoEdz60a6vwIOvY3/BFF0oJgUyL+UOEufUcaeST
Mj6AKAHFzK+3LWH1Z7cWTnALrrrM6WDPc9S2eD+5HARWWqdiisV6WWI1DW9Lk2m02uWZZ+gVi9Ms
JnNUtK8DujbBh4tZWckVvikEnMKI0TGQi2TepZBi6U0rrw09qgvX57w4JJiyb8kkceAyMesZONOl
TEoD9C2WHaHT4bF3XIz9VvonfbYkTuEn7vXVFp3pI4QLoHoqpt6NjYg5fPK1FRrYnHIVY+rTvkFr
dlbk95We2j5r3JNrpohC68ozR8X16wQkLu1I+g8aWts9ZuQkRJbG8qayBr8Se4cpAKCWF8QNFrNq
Tkm2aH7uTtwbVGPwWmeuvYayzjM0N0TOFHBV3Hj7C5s4U0+IRnhFB7AtYrsWfTyaWopRO3qykkxi
ehslJEBW/pYj1hPHZEGb9+DakWEV+2Kqh92I291gZeLFqhN1Y6x53FkKkLcqUds4j4SaUZ/UXwaV
VV4+LT/KuPxix+hSNLp6P/IUq4GWtb9YDVB6IZ1vI+UtIqtNbcumGViBkcLeWPesF9RjxfG2jM0z
fyZDWPFMdeLGKQ0zqofaJ0pSeE493+dV4/d5IcNwXH/synp/CxMrd3hEZDl4tsyIK9az5S4BKaud
TZqozN33XEUe2LRDXa0k2YCtGw44AKgYrBAL+N/l6RzqmmlVX/Foch6QFFHI/+P3ERiIvRKmBcZh
d8jx+8OdWyIfE9zeo63AA+UVVG7BKochVEtQwG0wswyGWjMCudJDuugB+raScbnXpzyo28Zvkczp
7TkgZPR4nx+KtN/9zSdomNRE3RWfIhb63dHpFSeBjureQmmJoJ9h+dbtpkDfLQcmu8O3UhEGQB7/
I048oHaTxaNrZzwaT9Ze3fX7NADq++sKBbymI7is6WrLgZ/LI5cmorVT0xvmggA8bj2l/7ioFrrv
JO+JTTsEwe8Kxo8+adFOOOcmWjR6tCUBHhEvJkBtSFI4mxLOom1BjSJDCidvSh4RBrxr0KW8+xsz
AJIoRq6R+ULq5nKdytahbWZMPNLfuaNnnVa6C9en/a49rrUOWQFuUx/0LGBwXgUJr4gsnNJcNVKN
8Ujpnqv6oUoPt/XZ3HZA0693ATDqfx68s3tbz6c2TRTc24ym78a4+1Lb67O2keQKxUFr1PEBqIAU
FzhiMeAJ0JXLZYv72e0w+on4wG2/pVP3ZVIVth+d7lO+WMAESIga1DV4hBtHVfysV2RTdhv9QZdf
IMSPbjbUuaKWVpRqIx4sdf6illz11GJ5yUDDNg79Eam/x4XE4PBh6amf5+9lheZGp0X+tCBfFa68
nxbzaIAq0b+9C2vQIlwLyM25GvBJTfSWi+9snkyZVrK5/hxb4aQRXHLPmXLXW7sVRKif/7ktbauM
bBIdD3sQPSHZKQ70ljYGsbKKGi88A8kdhqLqrxlsWXc9PTaCyswPmrV4edLsEvPFZL2fOGC5G2VD
3Bu2B1wmAwgGQE7F43+1/TPbq2vC0hRkU5Ha+sP4Q09Cc5RcTBtPr/XwACJmZbMC0NClCGBW1nB6
uh5ldfZAde6hMBp0Q/bdikuvrcnx9spuaXQuTrAx263ZRDsT4pQc3eeqb7n/WFKago2IBdC8Krqw
LRf1ahHap0eTAzFLjs5EZgGf9WvtIPu3YKZfRi++dQmtlKdI76+QjiCxuFy+MV8GrSG486rRH3c8
QBfHZ8U3PGS3liAP5NVxqUTBvWZGXaYJw7WnJ+gbWSXyf1aSVbz+V/YieZvnRkR2oaLwcKnS3jBi
1piR2jlRM+uBYh64QsNUz+7clgba8KpNg6TraMOrXwgVHjFkSOtFocgJkUkFaCBCmqmXuJQtUzzf
OiFiYsk8dIiEOHTK/eyr2X9X/uI2P9dCrPu7LEPidg1RBvfeNveGKsmcbfQJgkn4t/mJQIFxYc6l
ykszairdp2PzZrfzfWGkX9zMDHTSvug5mIkS4x+tAMoEILV4a3wdCYyzVvwKMG+3T7dk10TEFdq0
uj1rOHczSkHqJ7t8uf37m1tmgwpm7e5ZifEuTxu3MHqYlrCKAcxuSfdQ1Zm3WBIhm0ogxYp7ZoXy
FeNK01XQppjgKaCQO2bu6SKbz1nzmeJdtmbrAOoMLCW0eF5q0TWtgWEUbkVVlX1e2uLVac0TxrQC
9PS/DZ3iL6P+2XHmwKWTxGC2HCMKwjbSXvDCiC8vRTepPaIOVvOoiDEAYQCqztKXp05RgrFWpMDS
691xpeiZNOFuqVXdwLNjtqIm6b4ydaR70yyPc88mv7bzY2yod+AMBwx0NXhuQTpPMxZJG8aWxZwr
LNw3c2woaV508CN6D9CACdMLendXldbrbcvcMppzOUJeDK8U4M3HiNtRrQw74FvyRva+kolY//ws
GCitxFQacGZF/dAeWlrf8Vn2ptpy9QACX8vVLsqtYqPHAPw9ZUpTErn1eG/X3c4piieXp/u8qU9N
2YeFiQgvprIq2rZchHW6hS4zIBxdqoZiHijTCVZPPWFo4dAcbLQFLwdZm9LWI3k9d//KEW5rJ261
uU/gP9x3yw40LnsgnaeZn36Zd2CXPcx0f9sqNi/rc4HCUS/7Ikf6BHdM6nrOMw96nx/iAF6LPOsn
sktPstfQVpyMmAf1IeDwoONeuDfdBKXeXMMOGgZ9HHQgGs5xqFAFFVJ+IJx7iGolVbZNuzwTKdyj
edKiG76YeaRNX3reeQU73F5FiQDxFqVllep1gQelYt7H/S7+ixqeebZm4iXadVll9gkUsMb3nbUr
ocMiCzY2Tc+GaQMDxtFxcwkbY1qNrgK7H0LunZ/JEXdn3pt7NcjDJJBB4F6fJ1xcaNUCLDzAlq/e
xDNxeK4pI4naYfiA/2OQ9OppmtogIejf1D5nyhBYYN64vU8b1g6xuNJsNMSu6J1CpNikVWY2GWaq
0tHXP5KgXVua/cYEl0D9unYzyyactWv3filRWNXYSYzawF0aMaOiSu07NBss16PgOMzDfMXT+Ew4
mjs+Tq1pDw91U+T2R6Bh1nnh4y4qe7afagpwQcq0BmDETYJMuW+MvMxDJW3a+aUpuklFt5RFBwAS
jUqlIAHc1gpwNfGfdjGpd6zNi1n3m2xRzWa3IPSK3/S27fvjMs5mLAMd3nicAosB5xsoRq5ruiKA
2Nhn00IKCxfBTv/YP6xkA4DcUd+h52GX+OW76rv9entnt5b5XKJwxGvLLudOWYfl0n9m/jiNh8Jo
/8Z6/hViXaVIC4B2DsyEWm2KzoYR6TzjOH6yP4+BFTYYWGef/kIpTPoDNQzYU6aIVZPoHUixFwXB
pHJaoJF6MP+85mMRzD05eD/DI6Nwf3mvKZ2ZanHbxi+MtH4zFQfAJHlOmUgc5EbuCI2+P9kN0aUB
viAhynG6WlH0mIMYARUC4lNtLlB1GHwoj76w6Rmxw7vcLPFEaI5JUYR/vpBrGRXMiq6FkyVoOTWL
MxDAhb1kDkZskvHIszzsyz9vMQJL0Vp9RsZ3/btwlwJFY6ZW1ZBoKXHoiDo3QTbO5Di06Na6rdGW
JwPVBJw1mHewe2IqO3NikIY2qRqxrxwktiD0cI5Yy/SL8myEObrCZD0QG/cDOs+Q9VsrAUBd1oUQ
qK0WK3GVTI1ctMOgRTzBmJL1yp+1sA6UoJW8Qa6vVEhDpwUQsRGfg2j80jDthWYdGMZUwJK02T4l
QOTDk0eGV7cpxUQeeM0vudDqUgqDVySshhR3+bq43+KMBLf3acMv4ZEGAlbAouNFcwVOyTWk4oya
RBVJvgPz5wikphNpmu+3xWxuDh7aK1AzdgcYf5eKGLxCK21ZEqCqVT/aonl25gNLmyOd9B14PO6r
uDtMNXmL9QkZ2/qj68gQjbeW8vwLxBPugP5dKQFX46jHrn/J/xxTAJAdyJS5QFE0Ddwqlxq2ZWYU
zELcyNS1IcIpv/e4CQPUe31FkeF4bIQn58LEF/aYznbmqsDbAZIY80tK/CVd9npbvVsS8Bwu7XEo
6IPBZOnU69cvlETbB9KCDpjOxNdvVY2N3SrwIIw2k1eBd7NtzAdc8GFJnfe3beY6rwpZCPiAjEeQ
qxBpN1NOJww+9SQabfXZVdOAGeoD2OneORjwdWgjeWlsqnYmTti/1NbJUuhQjdr5j9nsvNROuOcU
bUAtR3LqNm3xtyyxrY47EzXiHEHX0JDlNHOKNppcLSUabR86ZHqAlYrMNCovlya5wLm7/YJ4wGr8
eL+OzavvyLP1aIXqIfNlnN6bSp1JEw4YT3UGIH0oVbj3YFp0C1lZTCZAyBAYaqlagwMBehI0xyZE
sHqkitd+XSukWpCeALM8S9I90jVcP+osZzDwzuyyGXA2qRJWRzts/TjoM5Qt/V+DtzLwpPWqv8z4
wOqBX70WZXGriDjWyOgoBLCzJBomsHotjnXfmUCMsErUUHrNUHZ6ZQGyseglsdxGu+KlYGH7RrWw
3ZJWJIpn92Dl3ccCXWRsqY5trvhp3D/FzbRzlfjBKlMQQDutJAQTzh/IDHEHaRZIduFbkDkUnj7T
vCwub8r8lC7z9zgfQhbPj0X/rUxluIfCnfdLEkDRgci8XnxihdhC93M52E4OMqS2RH8N+k3Qszbp
fwhkcyVHsNfY7CmbKjc/VWkdJtk3Q5t8Ykr2TfCSV0KE0BGbpsT2ZOQnu6hP88IBzcpOeT59m1Xr
AdMTskeGcAiv5AluspoVbahtnp/aomVekjPQEoytLCDeNAZ7LVeChXYdQr88dURbYkIUcLS3+Tuy
fMuMzNetB72V4Ypsy8Fr28B4xDqbKcjpAQhsZLQ4tT2SZmYcTaa602Pn2Wr14PZ1JhMl2neHjCHI
bsEnhrpnk792FA2ubqiTt9tytqwbCUiUPFfkb9T0L1VqtGUEci2ggJd4CrKuDGqj2U+N7MW0pY4D
JiIQ5wHuC30Dl2KSRJvI4KbjETxsD6C88SmtnuYKoFh/WhP5aXJnokRjYI1KeOnaGGStp+9qm2qH
JLdTSZpboo/4esjypC8UE9uTGejbQ0XomKUkcKhW702dDv7tTdo6RbBr7BLqCGDaETepKAknoJg7
upMbJCCOLIdcUv/bcgx46IHxCJUYG2SelxtE2WIt6DjOT2Z3r6Zf9WYGW5TvgPOhaKY/t21QBgG7
GzqBAPtnX8TZJVlYy0SLUi9Odv2o08cYDAz6cnKVv0AJh5yV1FdH0gYvy0udMqvKsmRwipOVv4uz
hwzBTPfu9s5sHJ8LEeufn6kCvstlGJW0PIEf3TPV4YBXpdcO8e5vxLgIpMH7hyltwcFp4FhVST+z
Y5IAC+ydS33csLdFrJ74LJJYj41O1olTALkhmyjaGGg2jbhXs/ykDe8L/cNgv2T6gQzvS/1HbdyZ
7Pm2OCFw+SVOQ1uUg64BECcKe4MZMK0pXNgAHZdD47APo1U+8ZkGk4WpR83ugsmeZQ3bG6cWiDiA
/IU5AF1VbN5sDYdnXAEjVprR97Ybg0VBO/Vdd5qYLYlPtgzjTJTIxtOhJMIZoBiONq8ebaZhZEA7
WcYg2bVtMUhwr0APcAyCX52AvRdTUozH3GzuMIbll277tBR/zMC9GgeI8TQwr8ESxHwXoLSxkws6
8q3Jxqy4MvlNyQ72oPWSRNDmDiGHjlAL84cIay/PU7lUwMsuNXa0ikrTnpaWOvEP6radFeZj2TS2
lykFckV/cb6AcwpfhLGI1TouxRYjm8rYtscj0HL2PYhEej31F6WUiFmNWjxjK1gGan2A+AVy/KWY
KedJMutacapqdafG2WvNive3z9WGHwceB8jLgMQDASJ32UhrHLocmii10UVIgZIwce0vDL1mQWqy
2I+bWFbF3DLClcsY8HsIwDCzJqjlGnPn2vF4xCt/X4z0vmZ2MOrJh9uqbbmMczHCJulGM/WTPRYn
TJh5Ddtb1YvbsqCcw3r5Z5iOt6VtWeK5NCFyRfnL6FPujiift5qfpP1Ja1TuFZZ14G4huX03V3DN
qaEfGmldMbAcQfOk0WFhRyN3fXVR93He+4orm+TctD/01xFQx2omXk2XGxXnc5VO69frE31aSYYP
S1w1kvLk5jahhw74JcR2QWR6KSRfMP1jpmA21LoXruFNuiP9A8Ujv7vnMt7OTYXOZK3ren79ZigV
JSoUsnMAsahdoe9onhe726awuTtnUlZTOZMCXrWGD5gnOVkqewDG+B7p6hC0JJLRgg1lkAkk4MlQ
VRs9kMLCYaCXaaVdlqdCU3ylsR7nXEZuvnHJgzcYqAy4d3FcRWT4tCiTXk+0+Wgok1en2Sk1qJ+V
C3Ck3xTMS9R17iNZGP7x+iHlDYVAh4t5FZF+2SGFai+Zzo6Ngepk1YEZmXtqzv+fYoQTCwbDoQft
GzvWU3JK5ilcuvoNrGqSyGXDw6I5FAUDDfehgX+8tIaFagMZAc91nHh5Snh+z2fVDejg7Nocjeo5
eDJuL9+GXaAZFfJwnEAxIobLeFh06phX5EiZ3gZkUPIHw3bGv1g9EBavna9o6sY0waVaqoMxkGwx
2DEDYcWcME+t0zu3tyVnaT0rwhUIbjACXUB1AwQnMZIFbXnZWAiYgZPcdgBp4bsm+cbjr7fXbOPI
XogRPV2rUh2VMXZkpXJEpv0BM4k70Mv9xaIBlwEJ05UqFDHS5aKNna6yrpvY0e3AuWSjq0zRnjnT
v9zWZuvYIr5DnxAwmpBQFxYNDRNGAyLA8mewbLTjbrTpB3PO7zILzogXpT/ZzTfTzgZJOLa9jL8F
C0ZB9LnuGxO7lQ/Wq6XTvTt+jRdL1sggEyOcXARa41i4vXpsubKvkLef5myn2nFwexnFpOXPR8d5
mCdsl4bGfhCzt8Wppkvtq+WhjMcTjnqg418rLfGzxQTTH903TeJh+mx3W/7GQUYN5HeUKeRMCWrT
MXcRRQ82DzG6c+9oMji/jZW8ECGEYi51jLJaELUQPQs1nj3nKfdiIuuz3RADWCKCXkoDNMwYib60
+9JWOPLNcLWWPj25y3LkmLgz2ShZsG0xwOtHvLzmX9c/P7t4y0odi0bpAF++1B8dCiqfedRDtPZ8
vL0xm04Jfb0/wy+CSfJLOZ1eUdds8bxGn+jBSFKP6/1T131ghmzAViJJfGWbXM1KZSnIERxLY+05
lfk/pH1Zk6S40uwvwox9eQUys6C2XqrXF1kv04gdIRbBr/9cda6dyVRyE6s+Nm/T1h0pKQiFIjzc
0boXqxSm0/EgaGK9Lt84byu9Hq+N/65OhcwDkClZuJBcrlRLNN1Ma4cfBcrztzdx615EJwLtCAAi
8FJU0hettUSJqQeIZnPT+DPm+ngSNi8PuRxTtlvNDws67r3oNz3kzKjyRZfNWmoYyJwSOkLvo8gf
avtPWa13t5e2eWrydYO6mOWAHufSP9Cw5FPPWZ1qqMkX1sFfweLvf9L2iiIbW+jLVikGCn0bjOaK
H1rT6jpzO9bp4nbhAhKo4d1imKG2RgX5c3tJW6ZkoQckIw6yitdG1tmnNXes6KYKGtdTMAQQ07I/
14HzgPeOCDFn/6nDiM1tgxt7iNEezFlBcM4AEFq5kX2hVZgu13CHedWJmWBODPPVOy3NzlzX1sLO
7SgxI8fgsFdS2OmtXz24DEfvqNNPmZcyMezcJ5umkEYD9ofiOebvLt1ilmCPEuxM6Uqb0A3+9EYe
mTTWwNcK7MpfbJ8UjAfMFDeIWugpBzpNbA2wrPZlnA/A0KEwe2zNHU/fXNKZGSW5LbzSXCuzaFJ/
/daTpO8gSetXgGfGVdC83SOAnJIJrYmhIRSWlO3jNtgZVs1I7LwVT1Bys0A2ACoIuzQDaPf4O0nU
RqiAOTA8W5gasnUVNdWgLK9PWSGSFpNJoZ6NXZiPdndEQM7e/pxHeUeCBlGK0a+Y7+bem4JCo1Lp
3DwSiKdgzi5pGndndnXjkzo3o+IC5qHUQbUSzElbJhiUDHvtK8FQQelbO6FdnrqStAcYtoKQI6Yz
rmvDePY2gSGombQ2iTrPDIlW3pvvBMqbrH9e+zdSdskbC/YQBVGtRWFR7RYZbQkSNoL9Y231KKh9
GAoCjRt7p4mzvSyIXgeviJHXdPEsBuYcYkq1xkRSmmNIyybCKE1K8y8suMvX+RG90p2AsZWAYmH/
WlQjRpVTrVxmaD0v/V1jDNFk/yyM9RAMdYhJ84MYH1rz08LhmuL37QDyekldH+K/tpVHROMIyOsG
QiQFsFNQLy18P87n4GCCLG+kn0eHxRrKrAItH6jY8uU3ofoXm3RHCrLQjsXtJHbcSoVR/uecgV22
wRAJ1I6adwlooTYlyU3gMiCRY33uWBASZocMAGAxBYlbFNFUWyGr86+3d2MzGPxrWc3DJg3TD7ne
4yByLY9os0BCLisxzQfe4Z0wt7dKV8lRcn8ozKLsBHKUGZerEU0CiIiARb75q3D8sGQsRAMisYa9
O3fTNFI/tDwADUGcVUybq106weA3qaYF0FLMw6z5adRuRAw/ojMoeM0snowx9vcg/jJ2q84mZdVB
SgAhVrxaL2N73jZSYtYSCYTlw6JoQlZ2cVWXURBkMQc3AZ38sIfq+u1j3bi+ULzHSxldTAPFDMXH
V6GBFs42LNS3AMRi/K6h3mNW1pFXe4eatX/xcL2wpyQ1esN8q4OOTjI4xlOW1Qedo/+nj/7n2+va
PsizhUl/PgtVApLjfuFgPxc/p6HQYtB/H6hoPwoQKReOe8cH+tBXwY+222W6kJt2eZZAv0gCV3Se
8TZSmz/dUBt15WVmYnyEbmpSH/xvTJzyaIwlk69fRMhFdpYr9+2WSfUcdaPtlgoXzowh3yEx7spP
xc/qvgolt0VzQmOQ71zZ13cBuk3QPceNI+lC1LvUCiruGaPuJtNUfG2dF/DMPYH/7QAKoecxyL5V
1S7oeWORICFxTQjSWdCyVh/RZem6PXNbL+lG9tjr2kufaafbG3kd5tAZhA4o3mO6i9aMkmL1Aemd
3KM9muvvJ3G/Og0GK3ZsXGchsAHCRFcKVqIEptxpjeUXXcbLHkiVTzXUF+gQTvMnypsdp9g4IdjB
ItBBw2p8JZZ1mlUWBsv71G6eDLwerPl31geHpiZhpr1o3bLzkNi4MLEwZIrgR0PHzjaVhY0NNSqv
EnrC+c+qfK76Ss7AfnBBW4a0LNSn4q5o+kNj9aBkcuJuHUPde868n0b+USPEOpDK3umtqPPHuDEv
f5M8jLM40NYaiJutAgdar4mPPmgexJ77AqK0k0ZeDNGftIA8oKutWz/4REND47jYUGgI3g7Awy+R
D1WIWb8mupe/RMd7bqAA+iSutz4M5FfTxSZZP2iluXN/bn4mqHpirAMfKCQNLw1lpl4UohZeogvd
iLs+Nw5lHuwE2E0nxkWFLxFC3hiruDQyVZqxZJXG0rY+UWDMUWjP8jiHbvNffJCScs/ALJELpfdL
O8s4L9DKHYA4KO9b0zxwGtbr3hTM1mLwrcNrIQCEB4iyY0EPKlajtvt0Qa9FZPemSH27CKs9OsSt
k0EjURKUgwMJYexyMWZLTSNz/T4t9BYKTuRpgszF7f3aXMqZCfkTzvzdHbKZYcCvT3vvzjB+1vzZ
6Z/G7sttK5sLgYfZ+Lpk41z50gteC2Y0nZcsZXU3LvZjv9t63YrEeHqit4vHLgaTlEisTyAysize
p257qvwsGiEQsMuGuWnERa6Hd6cJaQzlQByQDmTMMPvUMeO8N6A4CWHkPUjndY6FVhQuytfHGdq7
ypGUNcsB6vH6tAIvud2eBvZxqO+96qMHAbnb57J5+memFEfuKXPzljt9Wjb0ZPTuYyDYQ66TkDlv
5At7DaxQbZdTYyhIAJN06WgBJUbhLQFMcUhX+m0ys2LHl7dOB9UAoFTRWkdNW27smS/7tWcFmjkC
hT7mxw704b1WH7vSjG9v2tb5IJeBJTlZAoaySzOOMa+lQQqOxsb8nuvtITObR33kRlgTJ8W82k7m
tLksPNZBmgM2NN1SPp5+XMzBmxaeNhZ70vPyXTe5J3TFdnZv6/oHzdp/zagHtEL5zi4QCXj1BzLB
uXgtTunzR3v9PZEPt/dwKyBgUAuKWQgJ113KFdV0I89znlrmkEXlkunRKHnx/zcryknN6PgXq8BJ
1a11XEHeWHFrL2GQF4qSSSM3w31jWijMo0556Q3Z6oNTiuOaXliXTGv/pV/+BJn4A3GOyFt4IrLl
G5LHpyFv03F5I6vM61d1bl1x+bZET9nVS55iUOHQMh4LsafCvRUjoDGByTpA4DDNpwTWti06DPxz
nmr0e2s+2pV/asvnrq+j24e16eb/2lEhOs04VO1a2Ph6Pe9gzN6Di1Lb0jY7B7b59Z6ZUXZsrjnY
bUvhJ0sjMFvcgHHIt14sKGSHukujYfB2Pt89g/K7O4tKZemgoUuxf8h+Po8z+v5BcADB5RBVVn9s
SPPjf9tH5bxW4Vel78PeWsw/A+3ZNCGf4Pk727jlFTJth640nANwp8tVGZw4RjtryLOa+1z7QyCD
3IkYVE7x7dVsBYpzO0pUGnPbHBoMJiTNIE6Wk33qy/bdbRNbjnduQvmCkVc5Lq97xNe5jPzsH9b6
CEYvt43IXVfDxLkR+SPOvCDIpxbUI16QVKsO2lTP+dQtIpkFhCM91P5NK/RmN9bqOfuLGHhuWPH3
oqncYaj7ICnrMi4c41Q6/en22rZujnMTiocPpbbggUr6dOzzuNNbcEH362lyywPgGzHSyzuvRcHx
ttEdB7ziz6t6fZ6NJkgm5wPuRKfi4bg8kOF428ymc6Cy9wq7BAGb8p7oKN69fj/ydEFlniw+KCyt
VBja4baZrSCBWsV/zSif09JhrA3yVhyI/feMJoYJWQLjo8+exS479J4p5YuaWGeykQFuudbPY3tY
xz+U/QTgvdCzv4joeOADsArcrwUW+UufzyufznNBSRKYoMzM/Nji9QGTXn9lBrg3tAjBGaA+LkBU
mDfBmpFkNpe4417CGFTyirej33C5Wyj0oH4FTl11TK2twasNBXaSrLoRZf0SF1MXN8AK3fYEVez+
9Uo/t6Ocj8Y7f8BMr5kEVfNO6+Z7Nhep230eSf4D755EuDxe9UfLwhDpUkbgzD/UdDyZlhf2GC8D
PmXnS9sMwVK5Fc9q5ABqKX+te8ivrE6Q6BqPmK4lkyt2cs/NrwyzKsA1wF3AFXvpKW026ijzoh86
u37YYNCSyFL6bj95MwifmVEifW1zUuYG4RhH8CGgCAoZ085AjjKdWCuOHiRBItPlIaiHd1x0cwvP
DCtfQtBQzaxZECRLbthJ1WT6o97zPfjVZkh08WwEthWj/WpIzMYSoxc5Qn3DvdgCVe084Q3kYgjj
620f3QwhGCFA+x0vVfx3eVz9VHl2P608FeATXT6DdNcaHhrv2Owla5t+AQyjZI+FuIE6NJW5a+fq
Y4YDG71o8IyDWIp0Ym1yez2bfhFAKxjcGMD/qTN64AJbPKhO4C5ZRv7emDsvaoC3j9ZC/GzoCkb0
Unc+cd/R7kd0v3e+r61FYuIDBR7IUaA2pnilaa1gp11wk/m99bC2bmR7IIKtvJ1betMMBpnRHsV+
IihfHlrmIEZy0NclXkCjLsjv3K6L1kn/GzNSHAyIWsyYBNJ3zhKdsmp473BcLy13rXCo7JfVXOdY
m9heL2pzQWeWlAXVDEXEHlrcaW2ki3FvZh+cfAcAsPXdOmcmpOOcLUYfaO9AH6xPwU+aWvS+d8yd
IvjmIqSWiw41F1nwvbQALAhe9tXkJ5j3OdolpBTZnJjmcHfbw18h4Gr+KWkidLQrcMWo5bGaGsJh
GTcS5+Oj9cuHbDmJrSfz4xfrBFlsyJ4G8W9vV8fxFTirmAUMGbVSvBQ8EGgpgX3E0AqQs52R6F1k
fJWykQ1kI93fWheVL/ROv9uDbKhcUvL6dNDp9jEGizId7uvLDbVyDkU0u5YL7XGHQP6MgEXd+b6m
60GuMzvuycFvHOG5RbX9XPu8B2su1hhUerjYT4b4TsW3nfPbKDNgIF/OREsMuWkrnjiKkuNlZ7C0
YvnJ1PSIINdm5hSJ5cNs/yJuHq4Fe/DWE9uDVG4e4pltRznEhazZ1HDgiIpkSsr35Jtc5zvn5B5B
9zeHSDjeKvf6eornJpW0u1/0iswCJrt4Pa7QWG4jLSJHOwxOmN0/tjufx8aF5qCML9ssPjQndOVC
M1i3OoysbmLr3+zqnel/Fv2HYarCPih3UoHN3QRVCzJiIH0wPKvsJuXTSMamMv/joD0UnUlswkHp
E0/qI+QzX267zpZ7YiJFvtXRr9BfO15nMcwjVUMmMrhJEIgnd21/T7pfx+Btj2/b2WqdOfhr4IB1
ATYDwujyyyMdtUGtPJhJ92v6Bfq4NXajItYO9AsPQoOCy80My6P9YceszIfVEGNhygSDzjrkE1T0
Lcg7SZ8ZvZksEdTpQUhZvtcONhj6jKhLu9Me0ZTKQPLqmogr6GLgqgeTluIr02DaYtFLM/Efsyfn
aNzVkfWkPYLL/pgf9zZ14/Aw+wD2fNmbQ3KgGGP9QEQeWF5SrBY6n/RuXoaPgCocbm/iRuaI4VPg
hGSjCf1G5c1Bcnck9mx4eKm592UAGr6yqkIABkN/fDuCHiqbZ7bkks/80XZAdbxosAUQ34H1/omO
ULdo9t5Rmzt3Zkbxxr5yepQlei9Zbeon/YrXLW1d8b4c/T32p63dA0TawRsJsGK8wS5X5LQO+hkc
vU3b+wgNCi6+1vzOb3Zi1EYuAn5ElNsw5SUbKfLPz/YN/MYFupGzl0wdWkdx5XusDdnsLV542xm2
du7ckJLB1VPBArcJWIq5qJAQEXYL1ITzN6qPyO8I64E6FViGXSS/imtri1E7XlmB4sxwIzfLo9IA
wYPr7cTbrcMBqaSEsIN3AdHpcttGU4Bl2ESnIahYGTrBGIFX4jtGug/M33uAbe3cuS3F54YMBSLX
WeFzpvFgFd7TYv/R+B7obMsRzqyo73G3E70PZRx0HKb6wSbNQ+UvO5u2AYfCaLOOhwK4ROBrppKW
tnOfdYNASQ8jHV+hDHFX2u494BBxXfGYLM5TZulRKeYwhxrPm90PfENIcgCqwW9QYcT5WuReu3KS
QO3ryLv6OLq4N8o9pr2NKx90HJLfyMfUJLDEl37hexiCzznMLEM2HvmKeU3L09p4IVMemsJkz9k8
a+9ur20Dn2pJ9kxQckhGqSvYntGBtFWKNSVZwE7ltIQEo9bWgFFHeoc5xNNA3mn6d9/+pImvt01v
+CYojXGiku9PKjhfrleU61gbuhYk3RTEVpsd+MzCCfoft81IF1du4wszyidA26afvdkZU9T8gJQ2
gq94v59oPj77FU3wVz8NpXXQpuVw2+7m8uSEIOhzQbOh9iNMjY6sr2ee2nN5EFkPZg3Uoln59iCM
Jt+/ZuTPOA/CLQr5cyFQkADvad+0d2io7pjY8hHUIRAbMT8OF1ETDLIKp6y9gKdTVkdj9Zv5f9rg
c1O6UbA00C2/r/I8sqgXinavTiWdQD09QBt0F2hEiTVTPntwChsljo8AVTodZgzEIgsgeh3b2Y96
yUNvfH/71DZCmUxsoFKNFzDyDsVebWsmZAJ8KxGmBpF2flo89uG2iY34D1i9nOnEJ4d7UzEBfIs9
dQJFaCvX7jRTHPqZGqE2OB8WQ99pil07IW5/SL5anhQ+gp9ceofodSAqQCOSeB3wm4Z+V49Q4O72
CNOud+3SjHJBN8whft2h4C28ZbAP/dA4UExnk1nsXAPXeyfxk3JeygULHN6fl+spWV42A7LrlLXD
r5YO0SKyp6wXpxKcvLeP6Toc2zruGbxTkMVDmkoJT+OUUUtU3ZT2xnji9KuuWe/A/f4YlPYJP20n
Dm8s7NyaqpDu1m7n+EVPU5aJA7XoqePWIWNmyAq2c51tXKXAC6EcAfklsH/CBS83EWxmA/E4dxIB
Yn7MrYQahdxMHnzTdO1TJSnv6ELv6sy5HwQ0NG9v65ZHWhgHA2pUohTU5n1dAMPSoN6cTgsetFkB
kvTgpS/2VII3zQA7ijk3CzFcfdO2PmSJDItOaZP/cAdIZtKvzfL1L5aCdxc4tECMiyG3y33sTZ3Y
dQAbVqc9u1ofjqP1bGbs+BdmkGADlCK57l6f72cRfsyMsdd5RlOtKaKOYUQrY9E4vJ0NAN2qMzOK
VxgGK4g9wN9nO0jA2/YOuIT7snAP/9tqlOt4cVmWGXanJf4qItMs4nW24yXId8xsRaSz1ag8tOCV
Jz7miLVkaMoytGzvW7fs3U1bNkDRgLwJaHnU8JQdI844OVRMWjLnxYPLqqTge6odWyYgWweuAVTh
ge6Tbn529u4EQuJp8rWkbYJo7IYjtOB2dmozHJzbUO4IaMjPY0DcKc0LswlNfX7XWlZSoVbuiCz2
DYABbO0TxBLx7jLJDhZlc4FQ0YCat+kj95V/frbAHlqvdPSwQH3s47yAvJY7/cX3g2lojIdgwFYy
7lya0GoN9FW8yNKOV4d2tkNvyO+HQf8fzSjeUE46adzJm9LOyELP/pENLAz497d/PcgY0OOygH26
KovoZDALIqospYOeLhTTS0OWeNPfeDaSLYz/QfQcw67KqRRNppWAwOWAE3dHzIe8Jw1N3r4SrAAk
HEgo0UizLk+lt2lv0LmdUmadTJKHVpnY2dsbMpgzA80lqpseJOPVFz0fyEAq5HRJ10GmZaDP0zT+
o0/6l9tr2XBiMCxJMJokJL3Cq88W5qoBKJ7SgZH7bkG7s9orGmxkI+eJj5o0rsHc6xhOwEcKWMkE
dqr8M8lsYD8i4+3vssscS3mHGoJ1pNJbLVk0EulDFRusjYBS2/letlaEmXBsmIzTOJxLB8gwHg5B
4BpctHpzN2leZIFNIpzb7tR5c8JyGt8+JBnGLl8SKLec2VO+TzIZ/ezSRjqcD4z04zxPUUO/4sRu
29lyhnM7ygXnuaOlCW3MUsOdrHBsuu5gz2SvBbJpBd0k8P6jtQT+nsvdQ6UqH+mKMWYPj2bfbNN2
yd7+dkD++68J5YA8b4W4C8NNXeTQcOps+64Q3QtEyf/GEc7sKAczSz7VbIIdSp614FuxDlCtfC8o
BjP2WFXldXnlA8ikUHkDsRLu1ctd04CeHnydaUktzMhgWsSEE/v+HuvLnhll50ZzICSDOlAygj5u
Ktd4nozQpW8kpEe9Eh4tdY6AvcdrSMX/DDYTniETQ5LXiaXzEMNSqKBoRcTy6edtr95c0iuriBwJ
vL4RBqtpfD5MKVnacJ69o4FeZo7u7d+YQTUDT29M5KlMWxmhpobPfwLqzDt6OXsXiPaE0fM9Id7t
5fzXjjpZVoqO9F0+wg6eq4GPU9KnR+J0O669GXMkUFkiynGVyq/4LLtZJDNQ5rApNcpjsf6u9Beb
HBvtLx47GMT714xc7ZkZvmTC5BanyAiMqNL7kz32h0Ls6cZvbtqZGbnaMzMAg9h5YOCFAIWrYf7l
5FEmft0+/61LQY7fSdgJRsHVDVu1YKroOBIMaQdeB/xk5cyHGpRAzd0K6qQhaoY1E48WL4Kdo9pa
HCaXJY2mbNOrfa2CokrpMaIlZGpPGIKL9FLcUS3YuYU2FmiiV27iIQcUAliKL/cw0Er83xZYaFto
Jw2NOsMLmf8jH1lYNTuFpo074tzW1Rs4W0nptAIYrzW/X0v2nPt7k3obu4YrQno2JNeAqlSewBPa
CyOt1iAB0ctdobE7ujoHZvQ7tZjNlSDPBExI9qjVRm7Hlm729N5KyinT+N0yQFcsBVnw+OO2+8mr
RrkfTJlVA4wE7gvofl2ejs96q8I445BmfX5X0YfGGqNm+rRgjIGKqNX22OVv27uK4OPSCTAi2ENa
0U/tmMd1/rsF7B96N6FofmV0j7Z1o1UM+CvKZygJ+mAJUJOuPChKr577KfWLNbJbsAxV5XHswIy2
poU3hpxlp240Y10Y4dgl7R7ofMNfLuwrd32mGRCwaj0Q9NE50jM7zjBjLchek3pjX0Evg/kXGLPw
SStxtwz6yZh8xF0z+DIYRTj7azL0HzTxqShH3Mo7brPhnhfmlPu+YlbW5X2ZpfXEeZ8wh8/9aXW5
Zp9u++fWfXIepJSsj+q2xvsK2+ezf8SYh0771C8vXvb2KHz2GQChcfkZuMZgaYWDz4DO932Qh+6a
RWLKHoL2FPA96ObGWV0YU0q6Zu6XA7qyMAYFH5TzDtz/U8/3Vp06GYBSlbsTSzb2EC9byNA4SJuQ
OynfeJ9XmW0J307oxP31IVtQXfsWTNwjz03RFZAuKT3NGN6e2ECkAs8cFP3BS39FHEVXu/ENzU6c
jp+gYh9pOj+swZ6G1cb3Ba8HRR8+bUmnLf/87IouXaNwwPjqJJ03Ht2BpHP7SJn99bYbbvj7hRXl
K/ZRUZmHAZ27ZmWhpU9/ignKOrdtbKwE1Wmgd4B9wmG99qTOVuIRD5oOo6tBAGyMnBq4run77PxF
po7HLnguMAEKiQ/1WR2401RjVCRPGZlOragjk9goi7+dBRw1CNCxgMQArgc/uDwWbuSE5B6K3mM+
n0CcgOPh8e39euXOUu4uEP6hS402HWQC1aX4pYvMSbBFcp+ibVB2zsOC7Q0HZypidM+msLEMdgfU
9+8iJ044aAa5t2XHt/P8Ni4HnGXrZ9NdXs8v1jLbQPZMGcgjvDYki7HXydm6ivAJSo0GIAjBwq4E
mXp0QH5oNkvSke9rlxSj99gtQzxlAzre9gNm0u6D9eSRJoJgZYc37p5y00bgufgBSuCpnM50IZ23
JNzwDo3xxUNCO2BjdLt8ELkXgjtg74z2TFqXfpARc2lYJ9aEGLk2FYnjgzUH83e16fWPxWSU7jfQ
krjUwlyog1sM3R8+r1oIZcqCLeBqtu2Rhj7zZvNAukk0TbSKlfi/XMAhpyddOL3thjUvTf+LN2ZN
+d5xWrpXwpcRUvE0ZOeYzH3VVUA+drkKjRVWXZgWWDKaPjYzWJojk1dxmZvHsfqEfnQ0UGvn6tuI
B8gw8eaVzxw0/hR3KYfOWXIMPqWCTLFW0jjPjceeVf+jGeWNs7S9C9g9hxSlph8FceNsogcSaDvR
beMSuliNkjGMXWEPAgecDo6mfysLzsJcG+d4EW0QUqr7b7d34esyop9FUzSVgnpCFT6xwbsb9ib4
TFj5k9r0Mav3yhIbJwW5JEx7AC6DiKp+2BXUga2gB/rY1B6Yf6D8QXd2TmkDUy3VZPFQwxARfEK9
xFe/na0F2nhJ9QDpkEN1LB/Bn+kdxniJ61j71kRL9hdbCAVMPEBQtQYMSYnhC0QNRyKB49rcgDk4
sssawq8v0AC/Hcg3XEMKLmNwG5HRBqX15VFBbpP2wDOxdNDdsHF/FQhDppaCzvK2nY1jAn0P8la8
Qy0MRihPN6e0Wk5Z7SWmSx8r070Dn3nke3sItI1cAY1WMFgiXAIMqxYqiacXwmuFmYicP5dB89CS
97cXsuUMFyaUHdNyUkHdpf5/+OX/AOytJ+t7+/AfgH0Qt19um9xelCRZgyYv0IKKRV0XvmhR24Ev
gAVoYlD32ONx2giyIFMDpQtwgnjzqk36bgYiybD5kjBaJ7n+3XLBh8HnSCP6+9Fcwlz/Oe/WR7cu
ZRTjoZ8ks0cclxInNOK6UBYelgTUFaDktmPWBlFXuqkJjicvs+/Msn3gwc9yncNi1qPK3Jud3HJ/
OQuEqScUth219VQDyFxBwclIRoy4UpZ/0HzcLKt/MDPvn9unKIOsco+9wjyBjZEjfoH8Qs6Copl7
IGSGdnS66k8GNIH5eJdl93z9ZYsP/4slzJ9cWqoz066yAn5SyxlJ8kU+s8vlKRvuIJga3ra1eYYS
vfqfZWEQ5NIYJ4Phi2AxEvowHfukQWwcUkgjxENED2/Hadtne3iVprsNo5j8m5zEzIpvTi3u2tz7
7dLpiFrK3sJkdvT/P6+rEl2ZD53Z5j1LCXrUfduBTdADs2ALuCIFX+232a6O3fQzc5D0aodGiGjc
oxremJW4XK+SwSFR00DXC2Y8JwRPA7D9RVxHAdD9GAOJm11s/1agOT9L5Xv0gsES+jQ7iUWye0l0
QZxqb1u3LgJIzco4BlFNDIBc+gvo65H1I6FLnGcvCJuX4Jn/4FF+0CLjidgHkK2R0LzzdwbZ9qwq
GVBeG9bgcU1PtNK/mw1KQ3dYHnSDvHmcDcqNZ6tTrm1O54ZbLq45DFlGSz/HXVXGc76HgNsKW7Jg
iHFNjH5cMSY26zqsS4UbwV+asK+/gr429MrYIr9vf90b23aReytpMNU8LpgGQLfQu5PndIeFNy+a
2x7fakYqcSPZAVGugSKaEkMMnefaQic3abkZTZp1cAz0Sky60yu9vuRgJpAkA8gOUBRR4qKT19XU
59RLGtFNXhnqQ+/YKe5FV8vBHW93Th36uF8FAAiQOf9YlVpvfB6Y7i7vbi/4+i5AB02OQKF9L2eT
FDfRctupPUk16Bopye7qag1t/Z+gfaj0vZf69REiTAL4D21HgEyvRstHF7RC9YJZZb/L4wFtO75Y
kc3a+PaKrkMH/m1M8ILwHfgHTCxfftYs07qMCiBnq9pJfB/IQrqnkrSxaUjywZ+FAW8wzap39dQu
fYMiGoh4yPcg+NRYd2C+DofsK307O5McnPQC+1VM4yov0UtqaUYDSm1AkdyQLWhClnrZ72zZ9fMc
HQY5dIfXLViTXWXLtECfiO4LkjjaeOzyH63thKZNDy7mgsTy4tTLjsGtDcSMteQhRYoXXPFRaMSn
fYn2CcmAoKacVQ9a17Nn30N/mpLSPAi//HrbL7YWeW5TWaQdDCVvGUbLUcC79xf3NHD7qbXsz6P9
D6ZsnkB/uRNM9iwqob7O7dknrCZYpQjrYgm59oFS/9h5T2vx2RfGjj25gss8AXjnV9Sn1KVAM+/S
8xsx2H4hVwgc1WPVYDI16+LB7H70615LdMOUxCFLlJHkkVMJ3jJocFO65FPKsx5VmjosRRv33UNJ
2p1reiNqXFhSQiWeCNyw/AWAD1ZCbHTJlsw4am1j1+gs6+W8s4dXnimJ8TA7Btgcpm4Al7jcw2Kc
iTcU3EjH9rPlPDeglbR5HEzvrX7nvXu1MFiC+Dw6iIj/VqC2pGhrauBhbMx0dMMF/IhOGwV7ksdX
xySn00zkAXixIWCp+XfLstmq+NykU/3SZmbM8k9V9ZMZxuH2t3UVcy/tqKm3DZG9MVtZmw7uEPZe
cDD8dufZvmnCRosSUzvohKplXreZ7MzqliYF21VMdeAKrD368qsTAdfdmVOrJJ9Bm3doIErsNPGf
+q47ZY77rinfPm4H4ApIGWRJHPgV1cWsmk6kyFif6D5A9i64V3PnZNp7XFAbKTsGOqA7DD5fFFau
Rjoaw1mN1gdEBvMCEFOb/Shzuwe8QD+g+dmFthin0J2yIPRp9Tw7y3cEkBEU7dML86vlrZ8xEO+O
pOvxZD8AM8nKd8XG0TSApfowd5P/T6UX4PSemyWLLF7tDQZfnaMvqS3Bg4WOgFTdUN4qOjEc4eld
kTaem7pNc6914F0D6f9bnR5U/njTorgDEIClZgEc7f9yLCBPzVoCebLgkTQsum1i4/sFPyew1jLE
+r6v7FpmMw2oRL0AscYLo3eLjvYF1KqLn39hRg4MyMKblKu+PJxuhj7AQE0QaxCS1NXHrv+IUQZQ
sFVij1L1KvNFXMVkmGxuyfqlWkGq2mV1yLoWKWrpcd3w0CzeVaAXEl2JSvAnzf7oj59vr+7qGpYm
PYxwoTWInvhr3eCs3IEjLMTIgxLYYUgflL+aeQGbwJfOfDFoupbNjltck2lLzDqKpUgRpcS0IyPZ
mT2+Ak/jQp0k1XPqckzULoWjf+8B95yTvtH1FUAyyjP3K/dHYtQhRmInVwuHec6zI8PptFZICzNf
Uj7kU/PSiHrFs8AjFq7CaCo00j1WNNdcGuYYP1r3UFUbTocR3X8jrXLjQjTBzEDE16YuShsQxjAK
8twS0MjZe0o/1x8qricPTAEmIrqOT/VypwgviS0yaDYU9vLOhRqYMNjXXsw7J7JlBqNgEjYom52q
ezNrggxZVrRps7rpMJjfqc6fbH1PKe46dUCfRqJ6dWASwfCiPFHbFnc8ZK1MMKliIhHoR8vmkdH8
cRcKYNVeuev6lC6tKaEBEunNSjxQmUJ04ziNmCep1s/MLp+F7X67/QFd75805XjgrMDACGbeL4/J
oWYw1ryw0pwML7w1w8waHmu04m6bkd/FRfoKmiIQj8kRYIgv4Ma6NGO1btsMUqYcjbaoYD0okd7u
CRb6C2Cmw+seb11VFLYrOwMqmViJmdGI121izM/4XN/ub5goBm4OJWxQBKg8GLk3CqhlQFmq7rOD
64AZZvDvfX3d2a/rY0GcwXmgGSSHsNRQmjXtBEgR5iFM/6kJjlR8r6adItL1kcAEKqkYoZSyrKpL
a0WxLs4CzBni0ZFn5AnNtL9ZBcSWoD6As7kaN+yl/EW26HUKusq466YD9f6PtOtqbptnur+IMyxg
wS1JUc2SYzr9hpNKEuy9/Prv0Hm/xxLEEcbJ5NITrhZYLBZbzskc8NMIxNweF2hyIYYzrloPiJbh
5B6SuThVsnlQDWsnl/GWSYPgvrn1A1ei+PZDLWyJBl+JfdE9NWI2+qEH61GrnFDYcL0mygT6NSYJ
EOMBkuL6yDCFAVVhGpUDuoZnBHrql9CqHGlwZyEu5toCLpN4gIhAYQY8sNeiqhoTldaoyYeg9miL
qqOnJJHdGQKLWzNqC+GhvlBn4xrl9qkfS7TaaiFofDTFma30pHRfZ7DU33c1t5PduKPRlAQqW3SM
gLZsMfzLO7qtlZJhrgW5KCfc5V6OZ0tma1viZV6Y24ogy7YWglAZYa+M40qRbbsWp9B57OMZr8pJ
Ar4YZscLOd5bpN0UsxptVAZW2yAJBUu5InRBwUZCAFcfhZLXQvWIFl0lUeUgzztamNsg+hhk6sZq
SjsAR0YZiZpibwuSmDXDDbEExGBaRPhzLVGW4j4OwP16GJxhozqpy1zUJAoAU4HNBqRtTn6SRFMU
Ky7qSiZnMBKZpLZHB8YhiU66AlqWD/dNZe37AP4BXN8yugtKlmudwgQNa5QU6iEfjzmQtkR4cCvn
ChcFHiwvgGJIBFx/PwF0Lub6K1CVolWzdaTpO6Yd1fatVQfsDEVxncIKcSERzhZSlmu0UAPl0BIV
kSYBLZarROnbniugrkWmAUuEoXiQ1tyk9WgGTx6XhuFniOZb7cGUQ48Vkd0wEaEi5yb+J2mh9ASM
FkYMOMfX5PGsJIskGcQPCWqJwEUAJI99f+9XpaBdEpAIFnwRPzYjF5WUKsVo+IayRVuWmnrxG6em
/ihyIYJzRAs1bl+mk+H3IIdz6yx6TzsAhd7Xg7PhGyHcuax7Xcb4HPQo6dTuKrVrvUph49tmNP9I
QUMbiD8Aa3ITLKRA/igxRGf4g5W7SSV7cSjZdJZFvntVmws53ImcMjz0crMwfPLUu/EO6C3bmjnN
F/K81CKHXSuhk/VvLAEQPMhfyDhIGpcWxALmANaGzNnYkdHugNYSjG/MkfxvAV+FLA794lKKo1bN
NDk3fGmuN7VaOIkMnMRRRDm2atUXunAeZ9QyK4t16IIxKlSeeqSmia01b4y1eW34MChQE+AHpTCH
OgQBXpQqGRJd0WRLNRURFqxZBKq4mDZCsIqOG86+2yKQIhBLGz4w06QWowTf7p+ftRW7/P7iwy82
Ro+VHDaN7zdFiqQ63Y0hcdSYClKcXDT3smKXYjgji5sqNsciwf5P5AOyAW4W5oqd55M3VSMgSWP/
L9SCMWOQhagYG+AMoVaIOpbIPfkD+5RMB3WqbSG9CB8T/FEKbcYYO6S4Gfi40TBrRsNZ1v00dfRn
a6tuipN+bmVHfuw3xEs86uo/364X2qcXBD2Q36Kmdb1dec5mIwY/tw9Pui2TeYcb3As00ZDbyyVz
8WB9Ue1SzmKWF2YBRlESoN9E96VeTr2+jdg2MrR8M45zBXguLd5URcxcdSCjO0lF4cYyyM+nVBvc
XE2Ihw7lySZMGkGBis54LFW+idW02VY0DjalYnwPrEG2SUpi780rhAGrpf8No40o+XGWFtIYSCix
TnwTKbFOLXdhTzySxoKwl4ttlgW6EsM5tA4I6jXKVMSP1cIeW3CJjA64KYo3Eub8kYM00gK2jaKK
zm14pAInRI4M4gektPsSTdPg9Mgkfw4Gu7PsTBfBU6w4BLT2vQrkdt5q0Q5W9FCsKd4p0meQzFMR
s5lIBOfT+hDIYAzpfZ8oSDB7Mj3RWNCFsLo9F1pwbk0pNckkEnLyrcZsMu/GRHEm9SEVcb2LVOGt
rQcdr76slhR+6NuDEWjght3ct+gVXdBasFDaITIwdB5ELmrKvsxzuBk9zm1gk9tG/qFTP7JARGy8
Jgg9GxiWBA06qkWcMqoEBnRGEEtVmbIxp+QQaPTXIA0Hljcf7uvEd7S9OBiMwcF1ImuJFiXOrrt6
qtM+bg0f0FmDQxB7hHEyfqssqz6TqiqOtVbrTg6Qsu0UsR99nnZbkmXxPiHll/u/Ze2KpUjOLeVl
eA0+AGqCaahLlLP8zuo2WVo8lpXoFPMFqz/HGJk/zKQAN/rm7a9EsWKEXaT7+efWrffdNtuOoR0/
TN7yLA82s8A9ra2vprwK5MuWAUhtZbTh6H70wGK7hMRxN5/b2lY9TNxuo+39NeSzDryC/GyPNDSV
Ihex7rdesCWbcdceqj2z0Zdlv7Gd9I8osC7i5QqiDOQHr++mtp5iTclD3TdZYU+A2xweUMO1pUwQ
Gq3YBXqoX+VwPiSagzQxargpydwn5sdQFyQxlhiEu2Ovvs8dtzCq+lKXoYeSsmUcah+R3kfXXO9G
jD6NarQDEeB3vEe+39+rlWOOqwvJfDSKU/MG5RtVtzzMy4D4IT1PIbNDtF0CTTwUPSyW33+j36sc
HktLwnDv3EuQk5toVtp06CXKmnwjoyQWdaKn06ojvhDGvZrrJEKJqcVmKeMZNOdz9T0Rdde/1OHv
KcS9zopUMSsSYsPg5HcTSJRzT/ItF5QzfrBbeJTVnT7YpgCzQ7BdvKesNDOcw5gSX2aNrat2l2Jy
03Jo9xePz0u74It7QAJJLCPCfmnPZLsoF7i6L5f2fJ48w0se5cyWBWG6SDfuKCtVlMssMIlf958a
2el1DHxUTvVGHLQ/HuPCOLiTXMVyUxczjCMaj7T5TYDynr/9gXO1eNxhluQOsy09RFjYpX72WEec
lsjoezmqSixIRq0b+2uMyy2bnitBxCYNQaHxGSV2J6BbUkT/KIRbNJymvEkYQhsZYFSHaGISwPCQ
Hg/hf937HmnV015Ea1wwnZkoZDeob/qdVpwzPTgaksDniSRw78HK0tuqaGBoasu2BbVOtSXqmVjd
lFcl+P5aFWtDMwlKFPL74HeMtieWbO6vk0gE5+SAfddkeQERJPhkAWCLlh9J/+O+jNUjeaEG5+TC
yQhHPYchT0AIirPvlZqhg8GLRI0Zq7fDhRwuADTMsKdGix3pkp1ZRk5W/pyj930Z21Y6C+xrXSeQ
0qBVDEAJ/GiZlehJ1wwKPFt50ssDaXpwz26YLsIlXtfpPzmUazZJqjItpBjnkjQ60nV585Gao2/G
mEBZPI8uQnoW6EU5e+hStPgHJeSV5SkoH+Ysc0HWFQjhzdft7lUvziZmpsRt10JOXu96ULqwg1pt
75udSARnDuB+7NIphLdB57gSIJP2oL6x+ePPLQCIjP9ZAV18xEVOY2agbOnxGPEzeaeaD+oQgtfM
nf55tRZVL+SElQSUA1SvfCMGBmotK7mNF4FbV6KAZG3NUBvF02UZucbT4lqQ3pZa3mdI0hSDUbi4
4qhdN2XkyhHyuPe3Z83S0MkC9js0bAO1mfOfXWeMcpIPut9I4WwnpEZTRq2wGQPoxuyE0zA2Aomr
yuHNC3BHA33b/GOUoCEDCDFQLlFQPKBWtClq8LVpkSVweKuCLFSQgFuHjkX+ed3mgCKqAjiHSQEI
0a/mZ9j9vr94qxIWEEF0TCwAxNzigVh5MIGcrPuZQYAMpLxHXyPG0kQ4RGt7hG4WtN0CfRGtOpw3
iOqKBlrYIE8A/BfNm3BB9OZRikXTRWt36dITqAD4AnMbfIO0YkWdPi05D0yyhuXJYN795Vr9PgwN
mVvQawNN+9qss6YPWVBL2JDiWOrHTgQeuvr9pfMDzSWIofiUeqqrXT6CJQ3vEmZnwydL1J66uhEX
Apa/XziAwejkpmxkuOWwcwPV06vOmdiHWRNUPteuG9Tv0HqKwieSF9xChcDiRsNRT3ygnaEuWX9N
SPTbqOSPMyhErU5Ujl5NYmhoNMGQC5oyYGPXelVzmrC+YLpPttNGc0HffaoBdeX2m3wz7SheCj/v
W8LawbkUuOzkxULGuWLFRE7wCqmYjRI8CEJOcvJ0X8iqOVxotfyICyFjEMU6UBGRmhnmzqN1HZ3p
WIqwDlalLPBnyKwBFpc/nCrpidQHeFwVIEoOAUUREUHKc3WxLiRwlzS6FnLMoCMD09cnHf0r8YKF
KfCVIi04C0DvV1HW6LT1Ewrc4mz2hulvnh0YG/hvobg9j4wirdRloVKJHelY+RmoJFgtO/d3fXlS
8G/5SzHcrsfhlOcDg5MZ6LtSsRnZN01h0+QZBYlUEbUGr0lD0g8dKyBxB1sDd1JZow15FSJwH1mP
+HYX4okdbzPt55Q8CK+btU1anPOCXwXuKN4/d31XthVaeP3OrOxOBwITALLur96arV2K4B5sJCCB
Muawg0ltnoYJpPeJ+j0xRMX9VTEayA7QV4TRdZ6PLq1HBmw/VLuM4KzOOriiNnWRCwKN5fblLQHj
+P8vhE9T1YVJcqoNIBlNdfmhXoApwX1QbyywBZzrKGJeaiSmk5nlfGxCiT7fX8q1ywLDfJgvRecm
Bgi4IM6oR6oMYYeXaXLI2WPT505YuRFG4v5NDrdlcjukeU0avIEYbf3GigpP1zO/zmi7Swwgdd8X
t751gAXBpKmOPhbufBlZm4XSUKEAE32Atxu12cYF9RcyCPI6CEnRi8oHpbk+BYBPwj0Lk7dZmNoS
qKajViBldYPwaADWOHokUE2+vh86KUsRNGZL6iAD8uvD2M8bZnjhLKJRWD23OoJswCQgmOevVyA7
xli2gvgsOKXa15oJwoXVLbn4PudZpcxIqdqX2BLimA3406dD9EYu3Zc3FgiH/tOBWywNlSrEPpDR
l6ew+KbQc9QKhsvW9+NVBBddqXEiKbglkDOsXWP6TOTfquIo0hsJc2804c5lQ8Z8kBIYcJAdowL9
pw+VqFS9uuEmDBj/0OfK92DlGIwyMTSCnDUJ0m8YIm7eIV0+CG66tSgRJvWfFG7b51YOkYGYlrzU
UzXbAOm2Q/JDL7zaeiOezp81uxDF7X7dZHILgnm8sHN0E1r2MJ4D7aGvA4FKqyZwIYczgVRVi4KN
OPhDa7gGqeymCAAXobe7Amgff+FkLmRxdjAGmExXCrwWgqH0aRhtlF6f7FRJRcd/9XiC+xyzcxhX
vml4zho1UOk44tVAv+n5PtZiO2Uf7yuzanHoQcZcvoq2+humlgqV3JLhxaDPZ/QbbCJDNOmwGum8
SjC5FNgcdGNWAYHZV9C3T5ID4Ax6cFubleVWvaP8TSsBMh//rxAPRTTrOUsMilstYg/dsNcxKPA3
9ZdLEVxcTbUI0XQOjVB8Bpqg1v5upIPSCLza6im9UES7vmXSeJAwxrOEAcG7IH5XGppnyu/Rk+yY
Uejet4JVSwMODziMMauJU3stK0bUGA0JjmnSPgQ9mOJ/EtDR/ZsMLtxQozS2Shky9NFLVK+SPEOU
Mlx9jwKc4z89bvIqQFtIOvjPGomvfemNOzRHWPVmdAI73ww7pbS19/+kFt/5Ry3QIaITlPhVmLlA
OjzhODlaRgTVpPVz+p9m/HtBKQOtLTSIAZNk3D9l9d8Ena8rx1NTDSNtEt2EtaUt+va3+sY0HP3f
rIzvy26TfFRRK0LwXpwxlT3n7+pB8HQXGDJZlvHi6d6yNM3UDqG71m6zaZvmx5YJ3P9qY8OFkfHd
BmEMVLqowFZIqpPDyJgXbmsgSnqqm7yViffPBXqxL9zF1mJOliQJ/HOlHwvVo5WnVpv7Frx6d16I
4A+/VMXGMGLN4oKBJWyTZnup/NGJYhvR1nDnH1xksWnEEDM0ftqdWfFOKwSFcZEI7viHrQqCZB0i
csmjaMNlu0zUESVyMfzjkAVdnfU5XAz5+qfgH7m9nR6HH9J2aduZtvc3Z62lFE9BtJMufVGIorlr
oKuRWa1qGEDwKziByX5TbOvjBFis0gEfxCbfWudCBNu6ahEXMrlTVMcSTa0AzqCJP5mzW5aajV5O
SwSYJtRt2c+L09oNVU66DPtFTsaT6jS2dkxOwUP1Y3akbb0NH+cv/7ia3HFCbFA31eLmyMl8LnF4
ww2Sl63TH2QPE3lbcu5EIfC6xVysJn++WLTEiwgXhkOwxZ10xMs32BmYEnq5kt4FvwRKrh6DC4Hc
SSu0TEYRBgKtD11tk8PiolTJ/kGeATL4M3QSN3dUwVNSZDLc0WNAVI1aCQtrYuKwsQeduiNSWsZ7
gW5LbHWTm3nVzeKiSWboCasrmIyioIcNVWgvPE0/swUEchu6pkCcYCX5wsPcN0NQdFjJPvrAWifN
R7sS9duvNuZdnHAe96Bqx8aoQZDn957iLUn0uXYMe3aWFHpxTD8LVnBxGPdWkHMoymQlVCHQqf0s
YxxQ2alfTOogkt3UaM4Lzs3k3pcoWkTOm6hTPxYBul98zTp1xhGAAY4qGkMVLuLyIy5cyaTLXUqX
V4b22G2WOZk5tKXENrc5XCRG0j/c10nkuizOkcxZTuJ8Uco6jS5xlJ3xLpHs+anYqzbQH8/me1OU
lhStI+dHAiPR2rrDTaBNHgVLRaU/EiboQFz24p5xcK6jDIErrizHuJo3U7wth/0/rhvnJ6ywmoJ8
hIDgQ7NZ2l4Dl852TG3DtmzVnY492g+/3xcqUIpvwrAkCT3SDWQmSnhotPmpjkpB5LHq5IFCtYCX
ALEY9OTX9lfJWmElMjZHebG/1EOS3Zmflh7ADFMftXdfpWUfuH0CqR66oFDrXzKR3CGOh6IJrTlG
agDjwxtdHn+nppIdsoTGZzZXgW3oVexqY54KDvPaQcOjlOgvYE5AFeA2MMwjqTaVCDHWwik74abO
yi9q6rcLNHN4sHLDI+bT1MZ2NlOgnYkgslYumkv5fPw1z7oSJDXVfJNsrOBXOaeOYnhZPW7ur/DK
abuSwxVoZBAwjjWy2X6X/zJnv240ew5/3pexYphXMrhEQl03RGeapPnR7BnRuSCCFILo+5yV9COy
Iehj13x13nTdTiGCS3/tKXSlwPIDLrxuntQymQuYIeCKN7rXbM0zq20APLnyLhD1f6za/Kvl8QPX
aaKWJMA72KeD4URoO0S3VgSrM4zDmP+WJ4HXEBkA5+GtGH3SSgVxbbMvQcPCZCchb68kIK//AkaE
UQ64jev1Q0/YGOOIa74cfIqol+n5GVCL2yoXwequKnMhiPPrDTiYqwr0fH4shU6Ux67euXL8/i/M
+UII5xrASDHnFaZJ/L45pOo3LRG8vJf/zzs9QHeiS2Opjt20qZOkTYK4SfH9yfieYoS81iwwh7Rb
2LkNmhV/LK1PLCl/3Vdr2YQbsQBPBy4lOEpuBr1Dk0zqHGaazwrjWc97R45iR1eq9xOdd0Fr7u+L
WzNz7UIcZ3fh0GQhowkcD+bKFR2ACYk9Zd+6qXKC+ln6m0o0AL1e1eNsUFNR20xNyAunR1LHG7n1
kn5Hmw7004M9idIAypopmibG8GQL+PdY0Wubr2TWBXOVqv7gaD8Ur9sCFbg/Js5YOpMXOsxmXzHb
Pvn3V3Xt2gADCeDhLIAb3IxMZZmkSyPm+P1pPqVkz6zOxTB9H4syqWsu91IO59KtEem/HDz1fowg
vvg6R6KiwOoFfCmBc+pTk4TdHFLFLzHr4uietou3U2d37rzBk9klgoW73S4wKKFUhLYioMyq/Eir
NleGFgAAyMfzzokk1e1y2R7TRBB43lr9tRjO6pN+iotpwvRXUZofMdncp+/ZmD5pUn/uQBtbmroo
YluVCH4OArgL0CDzlQ9znBDqAiTLx/CLUxs/xvxznT+SPHJG9rXVP9bxYANdzw076uZx4eKM7DL9
gx781lmz0aOfwyi4cW5+EcCCAdlFX/jZF9zH65NhaUGeUMlCXaGQDlrVHpWCuWma7DOr8nqD7s0q
/3L/WNz4NuCEAVcJUDcAu4F0/jCSuBpLuZP9Pnscq1MVJ3Y5gCQT2X9W9tv7wm7OBlAgKZrF0JK4
4MLwXY/1IKttIqENBQ2ilrnt+9397yu3C3glgMc+KwczsgZmtuCAOxNm2PICyYH+mjhMnLodnNjY
afmnip56PORH8CTK3VNtGVspDe05wFEi73I8D+7/qhdoqqv7Y1EbuKToKwSEMu6u620NM4kyJdRb
3wQ+My2fsEKbLP8WmuEupOmm05+msTsqPQbS8aorpvSxoXmzUab+V9xW+4Ai8SDvKsz1quwRNGYg
hGBW/SWXNxiit9VwO4HSdO4wPW8CO75qpdTO5PQpYsl5KkXZ75s7eFEGuBBoWcLEOSCnr5UZ65CE
1qRgia1TopWHeGocs3xOFMnp02clS+wMRKv3V3DVbhZoH8BcysDA5RbQahOjaZdmc2t2WrYrNJHd
rCp1IWD5ARdhrJ7HJQDjxxaGOX6IK6REhj3VvvadAmh0eauT32rYOdl47pNDX+f2nD6TWdrNyWHo
R7dWHuumcQD1sLmvN+96oe0CVw4wusVDgfz1+mcFctGBS7GefqoTEO2HbDsPsge0Rfe+GH550VsC
xBcMyCsmyIFgqtdihl6iZtSiYlr3y/K2omN5owagoBaaG2pRgMTdYJSPyTRUpi6Fz4M5OYArB0qB
nWSBYBN5TwYkPcxyLKw96NsiN73OYVVJQzu2zaM5NI8swlRhQLaYJ3YybdiBQkqwaLyr4cVxi5aC
wauqFb17TOvPSQQ+2fdUf8rGT/V5AODQ/Q3iF5CXxdn/oJnj3BcWZAHSsdOf43l616G48U9S+Png
MKmG2UTf12MmW+40pA8BUe10Np/vixHsk7mcxYuzxpowycsx6B5bwgDzaacUQxdSY0/hF60R3G6C
heOTxZMyB4bShf1jVFm2WQ9OD+isqi0FsYtIDJcqCEfQPgKDrnu0wsSNIzALV4Pdsnhzf+X4EPaP
GQBmlYK8FnBxnJgM6zbIuZWfOhU0f+Exqo89oCYmSWBuvD/g5XCmbekzwQvEzE8WG210OfWiG3Hd
BF4V4exZT5pgaMsgP02MgmFrb8kfI3XbLpewiOLiJkPBK7Moe2FuHYje5lSGMnAGD0tyHQkD4D0X
+6X2krcCryDaosVSLqRpfWLlZT4VpzKYHbPagJHBbvTFzv37tiDaIy5cLvS4zVkh5ac6PLbJcytq
cRF9n7vmI6SOpICGxWlmD3O5iYPt/d/P37j8tnBXW993qREbdXGayGcT5XPpCI57uyqfQIKWFTvN
+n1f3voRfTU5zuvIWYBByR7yqvSYDYc+doq3zvRwKumciLk3I6ZkVQEygt4pyY5EJRgSBU5acHT4
kdIUWQBGO1aegLpqh+axob96+akNzmUncGoCC+CHoGZJMmOlwoppxeM8n1giOCqCHeFfHmqeJOiv
HQsMjHxQf8naD0uE0y9aK+6M9CmJwFyFwyiDrQcoxUl81q2zkXrFW3HtuK3n2Q3qLokzK1mOfQFE
4s+pJNh10VpxpwWTynoEeMDi1A/Pc1nbo3zCdXn/hNzkFXglOPvVEnAMDODtPpXaC5ABCjOOXLmT
p2zkXXOUBMk8gU58W2DM8ilCU0pxCvQBFAdeqH+v8WS7r9S6CSBlp8von0DW8NofR1Y00zTJ+kfA
sqUjZhJiI5/PEjLWAOmM+2l6pklPUQY10ql+f1/2qoIL2BhGyjBmI3O3XAEgjSqaQM08KiYGzGu7
KNH/qMx/c1tfiOFULFjfVP0iRmIRkLZyVxnfOh73YhkXIjjLiJWyibMAIto2NzG7lqk2+qPeWt7k
pPDxZ1qwKU2lvjgNqu4MQNErBsXtg+hv/M6rMi8Bw8UVrVe6yioLYoAVc8hLxelG7TGtWu/+7i/L
fvno57Xhgig5TZo0p21xUtQHqWN22QnOq8C8+AogCNXMTEJl/VSSH2n6eUI0zQLBrbl4yBslyOvx
WX7D5VrNUxsUBsYOmsZXVc8MFYDwb41RlNNc1eVCDuepOw14wKFZsXON+cuRzV5i/mCJufmLLbmQ
sjiLC20S3ermnBlYsVw+dhZAxCcRwI1AEcodxkQBprsm4Q3VT+9M4vRJYwuzFSIZy98v1OjwPjB7
5K8fW6u1we0bZCi8BoLK3qqQ/04JkoPXQlojTsHRjfiv04EBOnwLBg0Ptn8Uwl1ryaBlTZTR/FRk
26w+M3pWg386hig7XOshM0pzYuCpUVagNC2UTxaNBZfzTen/+qgjlXIto8k1nYw1ZCS1rW6tF6wr
6/3Q2dkD8ept4IigvASbw3clZW1kgCYTb5q4/4D58RBgStm/rRvfkwTTqki9vDWT7kG3nitRyk2k
Anc5GrE551KE90sffBulz4X8bpw+3z/uq3f/qwlb3FkcpjTWEgMiwiL4GevJPq/ic1r9KIFSL6WG
wApECi1/vziVbTmD4TBC9C/rx6B1UZRsjX+66VECuhbRG6Was6osThEdQXBZuJoqymqJtOCOPRuC
amIJYsBZ+T19rejPRt/f35UXYoubO+ViW7hDLzdNok0ztkXdzp66AQPppvEqJ/LQh4kiluHVp9Qp
dtWm3Aab+7Lva3czcd3QYZSBTI+rv43BXk/nyNHzzHQ6VRXhAd/0h107BXCYX2+WPIDhu6KImaLC
zj5a2wGNTuRd8yXcT58BneWxExUUtHjtwCdBCGpHGP7H8JisckeqjWvWMjTkHCly8UntlP2PAPAY
95fw5pXAS+FOlU6ZmnZlpYBUsNgUarGXQ0Bw0NSlY2gHkvl5rIHeSzRMKtEtZjx37dD/zW/AJIQC
Ek/ARN4klM0kT5W4nOfjiIZJw2FetmR1TKffGF657UQcm6s6g3gEbV2AVsGoNufg81GJFGU2sLIg
rrOjd/oucttjlCKLJKPRhW0Fa7zs1OURWdbYQOYfpBDYTBTmrm1H0UuGOFifj0tXTQAmxYWnd9Me
9BokvdYu2piuQOJijbcSQdljgiYCefTFti68l0x7BsAVaAgeDydyUs/0Vc0mj/phSZMFheAg3pyO
Fw3BJgZW+mWkhSfZ6UEChwdFrxw1iexzTDZPvXFSTCxveprlDxZgHJUi+pwmIWYSH/IJWXwS25Lx
xltu+RnoRFgQVNH7ovEedUo7gHLlsXxMtYcEtd+3ZiCW76PRAQhCAKxBmZnbSFWdIvBxlfJxqs5l
AiDAJnbM+KM2usabO3wgCzRCS0ugqYBpjHB+tctJECcWUBJq7QfT3KxWbCoq/vFX6osM4KGi5wu0
HuC+uDaTqjE0PZKhj9ZU+8HoJZzyaKtG1KGpthmJKO8hksdFb/pU1xVqoZAXWzaIRKTZ7ZSPFUBv
a/Lp7UcAfVj/6cZHccmodVobF/JRRginbuZduWs3pY3WACd0RXxWi5fkztuVMC6Vn3ZFVYDbUzt2
yXCmQ3MAtZnASy62dSsCLTZwkS8os9d71bERvNuY+jzOSoRch0NBBNfOuyF5L1i45bfeCCKYHkVN
AnBJ/CFK1CwxyhELNxwUb8F5tR6AcYOFizaRICe5phM6UBb+7YXwmB9Sa/VoyuOQycexcqXmMGv7
cHjuDMGo3cpFitL2qxTuIp0HZWSTjM3JQTWvjJ0HlrDdMIkYrdauFbRcgLUc0Em4xnicB02OxyJs
oU3v9Q+Gg7menf4126tudOhsUdv/ylG6EsYdXV3vTQMA7doRheCfpOk2lVmjeK/+imnqhDQSWMWK
gePCkJd7DA0PaH24tj6r1TqpRaR3rBt2qjvFa/JGEA6vbBN4XvDcArWiYoBl9FqE1BmSYiSF5qNU
Rr1O7eJ92OKGDq3u+30Tv1EGBIcm2g3hHUD1c9MpBKh6KqvlBDfUUrcrjec47Lb3RdxYNvrSNFBe
ArlCVSnls+HzwKwAVVHTN1Vp2jYRe5TNgTzIjQQObCUYBWt3Kw6YM5iiAVEB3hE3nQUFxloSiaXa
UZ+7ByytY8TxgxQRh8bCiPEmmkFzGMJRdQlKAXWmLpZ5EVuABmACOXSnHVVU5N8TLVLOXakOTtLl
gHACa4adtAWA/9F11VfKUyFHB8zwlo5qQO2onpnAMd7u5kLXhP5RtCXgatY435unKQG0aCSDpE55
zNi87zJBV+/tyQY9mAk2VsTiJmZpNC6cahQG0L0qlI+tS6mte/GBOlK67VwLU8jSPpAF8dTNUQDz
JgGSODoqZeD08zPIsKmmVKdUPgb5x/5nER/HVOATbxcNDwuQAgF5Dxyz8L7Xm1h2xWi2Sg2Nmj0l
B1PEvbeiAXozEWDjEOCc8ZGFWhbWJEcjvt8ZDh0Tb0Cwq5uisuNN8ykCJCDZ46EEdB8Ar2vLwbgw
RjR0q52CGVE/OE2bwia45+vv6r74ETy2/q7cVrtcxN60Yg1gf0VooS69hkB84hxVJ4PrkYTALOq9
9mF58SZb+Xlp12y31FX9+47kZiF1MESBUU5eWjVBQcJZtxmGmTqNmEOJ2p2EkqpVbULlw30ZN94D
taYlckZLEvqxbqoqdV6BequrpQgBxfjcqMcFcbhg3aHVRaSpN3bHiVrUvdgvLVbNsYljJCTiDZE8
VZSHEn2fs4dQD4skqvT8ZHZwOA+TCNH9dvM5BbiDI7WjNAHQKT+lhW09WYcGeYBhsLPalbbsUHwX
DQbd7P8iD0Tb6oL+ZwFG6nrBzKmyQhD1Ius1fs27czidZbK7v/0iEcuaXuyJro16TyjynWSAgfWj
Bg4KiiiCan3x1nuK04bb/qY2JnOusXpZ8qwp51E9pPKHIRaUUpZg5CqC5aRwRkBBp4IXKZLdIJ4O
wmZPhvd0Oil5c2x6hxUf/m35eIuY1KjXTCTAmpA9t8nkdFbw3AWW929iuAgs7sxaykGvfEK7wMZU
hqe2ewgyEci5YOn4xEFr1GaSVR1qKkjpuSVmfkBG+y6X5ueiBtsD1TBFmG7ua7Z6Zl9NnHDbNZYG
kiZsKUdmuR1YmDdTQ8Hi3bQN4W5QDBO4jGCtR+2WT7EzkzFiFch/R3trq7nhoT0U+2U+NnRFw/ZC
Wer1ecrTVkpGCbKkXfCke8qO7IvYntzMDT0RU8Zt5oVTjPMPDNOXfdDC+qwP06HcK59nN9lEKPUn
nVN+nFx1J2IRWHMXl0vJ2bvasWpA2qA8KUq7QaxkJ3W6GaJJ4CpWxOgW2I4pYFYBf8znP2gN3ua6
SIF1S7dxDI5gpxW1xKwsHm5xdN8pC3U86FS5nSJlwwJ56IMHFfByVlm7BcDJ2wBAdngltt1wGGp1
GxW1m+u615l+PtbnurC2GYYi75+Bl5zjtc9CVQmxBKIxtO2jPfjaaHTasiksh+CB1SrKgATINuUI
/rQSOJ+E5CB9L79HcfgpjYE0q4mq28ueXUunGKPBM5yqCKKwFNfSAUkWDEo51Q9NgMaGOAvjPfAS
yX6U6tjW40nf0kqpBTHocq6vhFKcyiXni7worjAe3G+oAp00E3C35AYIYluFVjaWOSCidnPekgCg
vcTsIGs30LoBMN1r5eIkn4CMJyPhqIzHQf6YoqgnaoG8MSUMsAEGEZxKKt5GAOvmzmE3mmrXt1n6
vaKdi4e5XfYHYr7LQtyjyv+xdmVbbuNI9lf61Dt7uIHLnOl+IClKmcrNSu8vPJl2mgQ3cAHXr5/L
dFVZgjhCZ9X0Q5/jkq0QgEAgELhxb+OD/s3neD12lP7eIldOWntFb/pjLwOUnSUo+CEo54HcGLd0
8PSJP8RO8ko3Aa7/Gk/VjdaWB9WEbpk9hCYlIQGbGtELX3HHj3Of+0ubbcSK4LIziwuLn7AotUIU
FjrIaCsQynzASqRGndpobAfBK24Zm7YbP5GWhhGLd5dNne0bwZbYImJkccHbWasWAVWowrARcF0j
H6YfrWsoX5QahMlel+TK5zHhwxXtEnobacWbEQ+olaHVB20UkNbCwMU0Te0SXJSVXjugXay9yxyi
3E+MRYeSjZMkuzmb3cUUaiBQ9kGt+0ypNOuThlm9ox36xaOHj8h0gjl5x3oZom9ZpuP9+Tom1DBA
xOjqaCoSljHjTpfwCIZswJ9HslHnyqPof5tz6ung7nfHFC2FkXd5RcXdKlgV+8HtJumLkVH9oBD1
+8CV1O95l3uN5TxdNiSmHYsh7FUoohpomUb54DQs4DqZkxLU8weHfVT4Xam8EQ2xfD86hKAojGY0
FCeEiIBpbdMcIo8HA63a9RDfxU13ZzX14fIw1tzh2IyQvafpSOpcsaIH1j63wz0DGzCvfmQGlWzq
lXXBUYwKCGYKSdR5e51WOA3i+MGqqF9YQQo5RKpKjKy43LEREURo64Ubta4THTTjO7E2luWNuJIU
vadXgzfY11Erk4yQDMsWvGDEmWuUcRS9UqYat0rtOzIODpkJ4WjX45pOSUeV/0cTgq/hFRDyN8Wf
JszCTy3Jc7R4M4A7nyyN4GeVO9R1NI3FFxWSnnGQccJzz7BpY3nagmAJU4AwbqcmKx9TBYp7b0wW
fprHyxvePvBWIPaplZ0OsGKDooteR0Hbfs3m5H6eCs9quMSSmAuJloRcqLZKpaBRZB2gBm8ElYv+
sEyvUa7oShwlDi18K81ksXbdR/4cnvgSAhYkji4QI4Luz13FMk/R3vHGeXtoxRL+MiJ4SVrQcVYr
Eh0KpASpm99qQ7Yp5+TxckSSTKDI2VdkNJmNvo0OiEzfSYu3fO1jYgwPupV4VjFK/PI84Xl1zF+j
Wqb2qHxR221dOInhHNrNUo7LA777oxwX+cWny2OTWlvC8ZE1g0YjNM/Nn9Y03LX+X60tU31kzc4G
tQNkVjmMIT0YQRpmfmqDWmf2cRHfQXzsb45O8H200aJJxDSj19KmFuThz9LmomApJ+Najyi/Fk7I
L6DFmbGsRrBPtLrzVM2og4Hm3QcOhTqv7sGJp/SceJMzf7s8TIlhMcWIKgi5xDGPDvoEgeoPhXuT
pWXAep/VnxxD8sa5xEUhizredEQ4YEhCh14t9ejQTHtj+KoZEo+URA6xyTxi6FaDhGZ0sNtd094l
ZdCZkiHInF4UKIymRft5+n2LwS2CxS3aYEFDyt1iJaE5mTDhoIkaowGPOQaEu3nrJQbf9WnzOA/g
hht7icPLFkeIHdbEIL9M4IJZrdAdm/WkCXp0sb0V6recKXg5Qiao4r3xjE1Kd5J2SCcwAZS9Omwy
dOmHUcTfXXbrtYnDGxea0vF/eEEVPK3vi8xhQKgcJsPYmsn3xDHeO4PmFWYkcQjZtAlBkE+0LOcI
p5UNXln3QZNJb8t8Wgh7Tgx+RaDYo4Pb7lSIHKH4k4D++/J0Sb1aCHYcTQPDiMlBsFuC67zLoEbs
mZ7mg7dsV8pY2mWDEsJdObozUw0Ie1M0STqZv6SaUklH2aDEhrIuJXjsS8jaaei+nU7x9OgVe8q0
mM/oiYAfzOxegxx8Dt7BQfa+u+bWR1mLiC1LcNy6egojBbpx7br3FBbtkrYJhkkLL7uEZIks4/S4
hVBYYRVWB49wdlVyn+Y7q334eyaE6BbzNoY6uuIs4drU7yiVh2vZKJbPj5IGjXBK1CRT/q4JvEwv
scbRdTHFq5SoMMYeXrYITRi3/8l947yitjjXkQ1xGG7BkIWj05YHwc/ETtl46iPf/OTFkWV2q7N2
ZE6IaXmVpgqZcYXK0EtWYWNq1ce+lz0OrF5wj6wIkQ1t/x0IYVLlAJziO5tUD2D920Wx7lu59ami
duEV3PCqSPbGspryHNkVYl3RkwwwY5zgKTdvnczc2WD+cer3JEkOSq/7OZOVlFfPiCOLQrizScZa
a8R8jsDUoqNBRjC0Hul+GRCzOMeJ5gRKBz8jnbr5masu3qHv5EmJxDvELA5VpDkdJus10qXK56IN
GpnW22qcOxqPUCYYuW31TOFYok67MTkA35nzCaKmnqbK8CXSuRMCnYmb4FS3zR+3GLrpX+9MP/P8
7K9kqEcDE0JeP6gTkh0EC0KqbUKaq5q8GFMa/IXAemRFCBcVKfS5KzTnQIskf8kb092RKY+on/M2
klwgpPMnBIuakbHLDLhDE2R3f9yT8BqGRoC/73tCzBiLRTkiwWL12YHGhT9Y23KoJNnQ6naFRtYi
ngsVS1XYrhSC9Et68h9zOa1uoF/f/zqjR4dSrYP5y2lN9qgiDvnIgrnP7M561Ct1kvjb6kY6MiU4
t9rHWQ7+YOcQzV80JJAK92n6wZne2uX4WiiyIGCKUrwJdI6wLlkO3IS+aOH01T1DsaagW12XwX5X
5w31Ll0FVEvD8+DpYd7bkBtuGNZF43XI3GjbF3g2korlrc7ZkRlhLKmhdUpSJUiyyN6pX/PT2rn+
a6VQCODoQFCBMUzE6rnUihwGIOCSN1h8yRu6QVYPWq454oXbNiAqipsQADO6EEdTszGGTmuqD5Mx
BCCv1C1ALkGoB4bANudod6abViv9CizqxdPbYxDaV/DSiEq5fvaiabsZXFoDMXHeD3hFdbb5NIPE
i139LTPigyaxqrnSmyx5NPubzEVJqPtqSzVgzx0PgCM8ggDIrLkEHGGnjtcoOI/SebIOCjU9HBWe
mn+IZQyj60YWK7gXA4woXFnRskVIM6DJoTLmwIZcEZ5SPO7I+mFkZgSXIKmmEKfOrAMBdqYq8a5t
fW5je/vWZVlm7NdghBkzk4SqzlRZh8yegiier4pB94q09i+bOY/Up2aE43ROUX5nLsyM7S5x7so3
i27Ad4+HIUScoQUzWUKYdYBIb5DHbVi6BEx2MhjJecTBFkHGiY4hLCxMnvqXWVULJgNLn/e1p5TJ
VZryje5k20zLJQfCErxOI8KpKWH5DQVNBtEQk4OFzhatfVdM+Y3bmEHaZp5ldIe3r8+C2MOzqQbs
q/juB8qgruwbvCv2UQwi+bSlnhuPmsQL1qZvISBEs8FC+Cg2G/QdKjBOD6bmgbeF3zh5QBXkBZB/
q8r2+fKIVrYPFMuA0Fggoho5W6oYwuPdIneOcgygOKiVyqE4MhvCGukmaBHRQDx8mtEW6ym11Xhq
Nj44DgttvAdDLt4KJ9N5Io62q4qWe2XR2lAMHsFRSL9nhpp57mTIpGpX9hoIih2A+dEpCFSDsKV1
dIHXbHIXzS4lmPHqo1IlvDy5r2ee4J0nNoT9VneJWSXFbHxqJ8jTus8Zy30DYoezk3s5bX10WqAR
0/K6XPWMintJPXrddDvX9lVtVLsiYoE1pzs9vuvAow3GzzuNRjcWq8M5bvwytn03fhwNw8+Ys6lZ
fa3ggKc6KKNHqLpeHswrVk8cDOhAURLACQw4hLCrmWIow2g05FMcAeHSWlubDCEv6ZZYX9VZTTy1
Kz2tsrxo3PWQZtEhs2AXPgE/KZ73vJayEOzvjvOl6fInTPxVFz81dvOut9XtgOBNnT6gU/RQj8om
MZN3jQHt21udFD5TGi/WH0cFirg4DBPGoMj9pZ55oOvflLy7mu3hYCQfcy2+r/Rxn+X2FSBHktU8
c2Og9XGQIYsGruycTX+Y52mchwYHGlp1c7cFDRYDNVUvyQDOdv9ixkRWCLiRjgd5IV2LWnvpc0RW
iI/fz020m2r9ZrSHd9U4vVxe0rMRoVMGNIxod8QhjX6E5accJe48Simqb0Azlu4TWk09W3/Xy1r7
z7aZYEMYTqPhFdfWsoUqBj2bKfZ4iNZuV+KcspEINZCMtKxsFqhkXd5FzOfOXSbrA5SYEG85GETN
mwlkNPr4ddDDlHxu35z8ofkKoDm0PAAEhJNTWI+4i12dJ3q3763vpOGelm3mbnN5zc/ca7GBVQco
DtywaHs5XXOnSewWuqXjXulU6nWz1mzLpLmve938oeWUfrts7gwxuzSUOeBjx7sP+rHQxHhqjzOS
9tE4sD3YUUGN5aNaVQALXOlcjwM9HTLugwpXea8xa7yqhrQKy6mlyqNTuJZ6DdUWVZLIn5XLAAhS
cebpBI18AGMKkMHMbljqkLzd5x2506J4M9Zka0AWuByrg2nSg41D8PIkrJnUX1GKOGYsnLanc9Bn
FViLNbXc6ynrH1sQ9QTUNnZOpn0b0eKynwo39XpnlBGcL2t5ErEX7NORXWHvuVM7JS63xj3NeUDy
+ybTPNAphO2U+dZwByA9yO+S8PJgzzf8qVFhK7auqpjQj6z2NXnfRk+aTAhZ9v2CA1dRhcOlmsr9
3KPWcC2lazxjvYDHQrAA2ZDrLmGYCKulJnlhq1NT7zOT2Y7XJ2SY/c4d4iuTFuVNYqXqvT4SdPul
WkX80QQJlmeSiTzalVpcleiD9CJNrT5NmTK3gNVVHc7lCaK6JgplbJ6ogT6CIZFs7PP4hJ9tu+4i
2Y3uRzF4OGneoKvUrvddeVewxNObAdtbsrhn6TbmxiCOC15wXIZse1mcoxMjj81MLSOt2jdpC/71
KNR6e0fs7EfCWoAI39q+siwFUjM0RuOJdUFhnpqbk7x3GCf6wS6ibf6NFwpoGkfJ2bHmUGA2QFM0
3iSwX4T1RodHnM6F1u3zvvxhRu2PyP1yeUss3yDuQ5ywAA+jcoCLt+Cy5RBX2azabG+rIN6wPs99
mPIMkjgSnr7z2iXm68iQGNumSIvQ72o2eyOu/CYhQe18tNqrYTZ8PgaKdWOW4DNggVZnoAN4vjzK
NQfEjQ8E1UAnQ2xIWCyqGX1fZW65RyTLrmlU3GRJ0t1bZvzjsqHzcIqWwKUbFGUzAPtVIcLElW60
5owIoBq9NyV6YGXFlZW6n8eaf6wZuNZd5c1EJoCyA/SsglgEJUE8wgvnGBsHbjfobtu37U0JaccF
r5OB9G4REzU26ifnzdsZ8F/cTXB/XsAF6jLbRzvNUayGVBFm0wY1hOtC/yIxb9Jcxrp47powY4En
3sKhaGIPnJpxTbQ/pDyq947B3kUQLJloHwDJetXWyl8YERjh0YUA3m+U0oTTqKbO0NKYdnsFZD5m
++wOaqCMu8u+cb6Z0fl6ZETwjXkyeg1d5Rzttd9bN/bcRAIhXJuwYwPCXi5INKLWxWEg3zoWWje2
w8Mgk3k930oYBahOUAFA3wZA56er0oGeY+IZ7qZmDbkAxiEOEG2LOf54ebJWzSwFbuRBGm4Awo5t
49h0ksrke4d/iIHFdV8SGS/+Sv63tCL/siH4cUK52USdjfn6iusdxP4M9CFOngYBlEiqbHl+PKEv
GWxDKD7h4DBeRSeONo2eVbZTFA7HhrmPNdOznggAl0nXem365leVpQca+RzuT6A1sETUKo2JnTTR
OO1bmhWocg3EV7mVSw6ntSU6tiL4czYWVTZOFkZUfEkURDwwOEl7pWRGBJ9OCeOz3ZNmP4/GVPmW
pWa4t5uuOoLxt7QHrwIvwDXkBo0NZ3Wyp0afQto6d1gVDLNVf2Blb12BsqgMK8cp3ufOXL+83VWP
5kFszK5Q3qPEwL6eoYtVeLTfpZoE+bSys+E4mr5oLCDvEzvGmsIdO4LawtdyfozmNDCj+zJ+MQFS
vzyUNTsE/eX2woUBiKSw68yBza7WpXw/ouO3IuUN7mTBpPIrUpeSaLh4x2niAbIXDY//9itwTGSn
KjIjmk2G1MZq3Ofc/tqo6k3VOUGGRGoe3KspGSSDW0lBYFI3X7XfMDyR6iPtpilROUZnWbb7OZ6c
ZKOSAjoFm2yq63GbmZPaP/djp7TbsUqrg1tkfVb7Rl6p2kNR62l+aNVC0WRYo9W5AF8WGtPQOYUE
9jSmagZHvcrsx33dHgiUirjqRew9666L4fssUzM4712CepV+ZE0olvW941jMGMa93YPR2q2bjWbS
gNeAMpTdRjfHQNPwhNXRzeBWwWUHW4mCJ7aFVCUe6zxOurjdT9NOy3xWQi7sgbeezWUCjyuBA5bQ
W2gs0EQk6adzmpJOLxIV/qWbIIV+jKp3ZP58eTD/x0z+srGs61FM15yCMwOi53sIg4ZRVm8K1tyy
Ot9UU71BndO3sVdL0r4fVFlL+9rwDLz6LOeJbVri9un0IbNHVe1AQ694KQ0s1/Vj2R1nzS+PjQhz
OEDTKR5GBwWSrN2q/N4tUB7X2o2ZXBeE479KUGor4Qc1AWhJQaYGh74hBPuetQZR+qnbz268407c
b/SKfo7wUlM0skx9NRocGRPDdsTMJJ3Mudunhh+BbTUJnKv02dJAx7dQlUt1J1e9BUV9sPLYeHw6
KzdZA8JJix6I/Txl2zljeN6801ErZwV4mmoKbqMUIrbX7VCGl/303FeIBSIZNKC7mFW8s526Ka8y
rtNiaTlTpyAuvne9HfbZmzu1bERNvNvi8gO+JlOMrr0JPT4jR/vlrH/nOQD05Zc8lVX6zz0EdUHi
oJyAKzHYQ4TYNXDchgfw5B04e1/P2yGCqJV198cD8X99G/87fmEPP8+h9t//gz9/Y2gwpnHChT/+
+756KR958/LCb5+q/1n+6Z9/9fQf/vuWfmtYy35w8W+d/CN8/+/2gyf+dPKHTckpn951L810eGm7
nL8awC9d/uZ/+uE/Xl6/5f1Uvfzrt2+sK1HyPbzElJW//f7R1fd//baUjP7r+Ot//+zuqcA/87tn
lCx/ftEff/vlqeX/+k2xzX8uhX8kOng0xbO5DS8bXl4/csx/ooS6VIYNXHmR4uKjkjU8+ddvuvFP
HbxmS6P7gkXHveG3f7SQOsdHmvtPB32IOsqOkAQkpvHbHz/rZH1+rdc/gIN9YLTk7b9+WyLDr2wC
/X/goIKS8StrDWLiWbQfKitPC95vC7vfFX0G+E21cYEwbK16q066l86KNyRfjibn919xbPV0Yzkg
pAKL16JACXJNaAOIz07DOA5179IshDyun80mBNOqjdN9umzl1OfPrQjb11GZ5iZZmoWjAq66IN7O
aIGL58NlKwLw9Xcz2MBoKMeQzsg7o65R2zGts1CfEA/dMIeQdurhnccfP7b3yQb6M0oQSd6TT+/E
r0ZhC+0DOKTRvyze8ePB0DJC2yxE7f8hKbVd0sgurKeH2LkJIacFURNNKW2y0ACosaqAW1GyTTy4
XtUMm0J9NK13l2dSNqbFa46yAn1Am4IVLQYT08shsjR3EkHm16fvX+5+PqbFZY5MgLQJTyUEJtAT
nR0sf/gQXRtJEO/LULmLb6LHgW/i3i9uyh25Bk3GzrwriWTpBBKs8x8hZAeT2ihmOWDtIFC0zR/A
grwv0bR4HW8oJFi1jTJsko2s9vRaJzwbOi4OS0BBB7WITCt419VxDas8iAgyHy/Z8qDsPdPPA7A/
bxwQo4XDZ2UbfVK2zm54tr9fXt6V7Yj+bRPlPXDqYu+LSUoUmWqPEBPWanFTgTsdTKaezdjGrXRJ
0XQlvoA8hkBVD0V/XP6E064w7LKN2i4LE3uHTJa5TymTbPvV0RyZEIILJjJJ9JIjuKhJYHFjWyg/
0qy4cWSF5tVteGRIrOb1zG4mA+tWdNbXpimCDgKJs0P9RsGLgGLUOxSGg8tLtboTj2wunx9tkzGJ
XZQpMbhs0v1yeMiJ/jctCHsd9aOGqhlGNZPWq+lXvdr9vSEIOz2KmsktLQyhHz8pw11tybAmr4/2
ZxsKpMJoFAOByFmLM2WabcYm/HkMIQt4182b6S4PCh9cr7c2kEqe5vM7kgVF4tV/xb+PTC8+c7Q+
pISqmjHDdFPzaAMu9KBs+q9Tqhne5Vlcj1UWGFmWlh5EDmGdwJyDp79mykKU34MsU3w2v4fqnV+4
2XaYv+n5d8NQfC1/cDFMcwD9Zw66khoPIeW8lfyWZdeeT/iv3yIsKaqA0AyOQE6o1YF5jQN9o/ix
FqhhuYnv34ZB/D1IHw1cCNJ22lezqcCY2Ta+6zQBgToSKmGSw2A1Uh2ZEVayt0dXqfB2G3IwuIEI
y28KM8iqt72H/RwN+g6A0APSBWpIwjJOKWsrbRqycBrah7SPN5ZZSALiWpw6NiGsjq5XFhpkYCJp
d7qZBqTo93VZeH2kb3Q78keWSbb42twdWxSWiPc0sUaOJXLt506JPbN5R1XJqJbvEH1uUUlHpg2K
njPx4KEmetsOWB+170cvaehVnpij15A20Kv0vZuAhfGym68dLMcWhdirUuzDisGiVqseifYJVCAb
escGSc1gLcYf2xFcImYcTWEx7OROfcWsdIeng7/g3McmBJeYGd4VrQwLFKXcjzPbi9svHP59ecJW
3eBoiQQ3QFmsc8BmD02HtPMgmedN9ZfZkaGRhEeP1y2ER1BABwAXB7+suIX0SHOzTi/zMLebHfLU
nVqrgV6wB1I9Uk63cwmBaEfx08x8xyIqKWSfDxJZjLYkblDYXfi3TiN+n2csRYGsCA06F34PFEhQ
1EP/Lge7v8wD120hQ8RLCLpLxEQNkaIiTVSBQyBBaGejZ5jvq4xKnOPc/zAiQO9stFcD+C/ePMum
oo4y1kVIFc0DrVjizehykmym1aEg5UXGCZD0+fZlmUWLvC3CvE2C3nqpQfgFzPJlBzyPfHg1cnCH
RkVxRZO7ZQBKOklShnFRpZ7r5J9si29cxwmI7ty6vfUVSN2XyzbXBoY3m4U2zF1orISsMOIQWgdm
EY8zWofMUPOU6R11ss1lK+exyFRR08fTuI1J1EQSIWBpS8CZszKEHMYXY1A/oDb8AfD8x6pRJfRL
a+5wZEqkElKaiUaU5JhEwj7mrLyp3FjyzLuSzAB5jSopICHEwAuscC3oGhPBm0R1mH0kIF5Mcj8N
ig9OAGqEdsMirwiAGla8t7WqLpFjMbv8D2Ae84y/vBzLzrGVrAoBqfOLlPl5ngUGlb1BnR9VeKEB
JTDqEJBaNETNMMBYsWdNFEH1LjkwXnh2UnlkjG7G6mNkPV32jBX/OzEm5C1RnLVNHfdlmEazclsi
8wtzPYnCKdFkPbjrptB/BFokUCWIAP2Ojzmk48YSgffZmrbJfKX3Es+QmRCiq5rRis0pTKRU2RhZ
964gxp5zNbw8aUIl+9UTXrsM/hjK8juO8va6401u1nMZWmoSe3HRfmVqulUqUAzMVnrFqXHguvJR
pVroDt1nifXz/HlxkF8TKRzHyM26JCNTGUaAaQ5Mx0FJN2x6YvROzVmo8i8W6gFtk/pj/HLZ9sru
PjEtnNFDNeQ4reCbZP6eQVvSUTvJ3K6EKvJ610ctDEglkU2jHcnYAKMC77dAPzbToNKeu3kMoTYZ
XB7L6j5bqgq/W9JPF7FDdwqbTVhieXRrK1U4DNNLTOjDMFi3pdVJ7norpwuqtHj2ANx2ab4Rpq7T
NRYVg4lVS/rOs9QhjOfsKnLZbbs8K7GYBOjGkKmBri0YCrOOBQyRdd4V01iDotEEVsuh/5ZU8c1M
ZDf0tRVDW6cBCB0KNWf8J85E9cSKYMIstB3vLY9Omj+ix6eyJanuSokWMExgg9Hrh0QRycbpkuHy
PqeVoWRhuxkDoEbY7FdhDFUAgH2gfvages2tVEZqbQoB/QaWDWeOC/unRkctL22NYGNFX4nrOdfj
VXGdBlaQ3WTvSRFwcPHI8OyvsfD0uoKBInPTECnxuimmbm5BSVxFjIVNYH/ToBP7AXXbbNv744aX
gftSbWUX2LVVxKMG/BMmjbNVtEeA9AzWsFDRhzhgaXRltZHuK+r0HgIkkix4xRiyENz5oIaA8oc4
PDNObHXR7gnx4IIX1SSFRkz9JTHnjcv6dHd5n6+lC0C2QTMAyAL4qJhjpUmk245iMFTBvAmazAXU
ChQ/9+Zr86oN0jsDWhJMsttXTiIbmQlah/Hyg9xOyOt6V4+neUSza6urQQeYzmQmfpbIOHZfkcOC
o9i4SCzFAEginJGFkgb64hFayMPBTx4M3Ut639yw7fDFNDfqPX3PgvqRBmbhgbPv8rSureHyCmZA
a2KBwgnxrAVDWtfXKvrEmtivGffamfs1hGeHstpeNrUymegFwKsbumGWhgVhMjWaNVZvG1VYDNyz
EiiYIbvr1LeRAb6e6tjgKDUjviy6FoIZJUET02A3WLMeZLbJHtUWD/ADybGzNphjK0u4Ocod3H7o
LHdKmrDh+fNkVxs8925UJ5ckdivLczIYIWoxXe3tpoYZDR3/5F01xB6Y6y2TS9zgfDhQGcGZBs5V
3KgNsUkROiecmj1Ywjp1CEhzM3bP4zRtLjvAeQgGXgBVM9yacdCcdUJOSoNOiQSXCl3D0Vl+aOjb
L5inFoRkQE8mJPQA2IVKRq/1tAFj9LAvItmmOQ/sS78NuFwB6kTgs8TXm5oWKThVaRNWQbdhd0so
cq44iAXnjbYx960s9i0+exIfYA9XZqCibRxfZ0n3NJEBPI1wg8EfNmiLUNHQuC1uq80MKUDfNT0a
yCqur0jOU5vYqrhI4wKDGy3C+6mHJwC3u5EGmxNUEE0fLaKoPYxe9Tx9V3Nfuf2d6AulxQel9GU1
dQHXgm0M8Aze0/Gqjpu8enY7TFulAs3g2ITmbbchYbtNQpBXfV2EAP6DwZ5P8Kk1wXHiGXvdiAmu
1qH7rdjVfuGjgcernvQAXaC+7L34bLsJgxNiVAzRzrky0a5ZItJG0zZTkTpyyeF1fmIKVoQYRcH8
BeoifUk/nHflA90PL8y3HqLd6Oth9zDWHpUW6lfdRsPeQAuLDe0lsZA090hU4ToMyV1meejCjfG8
iXeYfN9vIk/31E828dwfYBUJQAATXo4wK/O6nNJ4hIeSl3l2xOQ0zxWIspbhCGKoZBoDA7zeVcTf
epIB8QGqcmxK2EH5Qjg0BwaItJYTHqLRjHjGRLXAZjqBxkLpXF0e0fkldcmQQSGOI3oBkYtpT9vP
LZSnrSZMr3qkrHw3hHoY++l1LQsyK5OH3Y6fjgoTEDBiWq4qcdYRPeVhg11gadsI8jzFrdH46Y9u
Csm1e438ZEdk1/CzU+H1CvCnWZGJSiUzn8eGwmzMrpxyuKp7+62J6qsJ4NV1wFyQsQoXjsowkwYC
ETxMkg9685DOUOCzLa/vZPt6bSwEhUAwyyMJB93yaczMnWa2yrEeQ6J/G5mCZ6ReRtCygGiFsIwz
+peJJWM4Sjw6pmddaoGKpWAanvnGp8nqs63BdOpzoJm8MqYEle98etfPLvUcO5H8gjU3Of4BgvMD
o64bc1GNYZ0MfsvyvT3UN7GryHD5K4esjnwUuwt1dgLIuFAfHBN3SM0UI7UgCVonU+6pBN39jt0n
QZsMN64VP9tUKb2OVZo3R6oe6A5Hfl7WV7YTyfx0ddxLXxJohPDiIKZIXWEMw5zqTVj07s7CPUQx
aWiSWjK95w/ZcFZIYfxpRziKrFHRndgGo9zgVze6H+9m6tnhvDMfKE5d+jA+saDaojVmcznSLOt2
5lhHdoUzyWBAMpQVtr+uVeAUiY37XG3roLeL62rs46BvZNRm6yu8dDviXr7QRAj7srb4kIxZxsP6
R/5d8/LH6H0bZO8j6AI2/rSXCaauj/BPcyLzzzjqDe1UrGAZsfuo4pA4Lq9HLdrMQxwCe3q4PKHr
DgOQDYoO6EoUr1Zu13Z1BYaekDQp2AI7jyC/1lTJKb9mBfccFBrQrLdCcTVDL6lvjSZ0+xpFw/Zm
xl2nKXvJ6SAzI4QdyOo0XZfDDFGrrQJpTkbbTyh7v/0AR0Per9EIwcWlsVPSymxChei7Zv7OzMjr
bdlFZM0Rjq0Iqa1Wl2WiUPgdcPybLkqv8zrG/KWe1U++Xv6F0+fYmuDlpNFjCJcOY9g498pAvFEp
NtUIDnmqvN0XXOTsaH+HiC7wo0LE5BkDLnvIhnCM0flVm94IRaZG+0tWHGgeLdh2U9y1Oh7gjXaE
lYQo/hgNnstvqCnJe1b8DUP504i4V22O5ryZw8gUVV477Hj+qOvPb96guMVpKtpOHRU1T2Fh+ILC
yOocJ5nyAIbuIDMaz6ayq/WKs8EKnp0s6BqfA5PymA5OM1SIq8MzKO+8Js0DAPaDWH2JSOP/lSEt
ZNkQ6QVASNimpYIrgcWUNkSf8Na0M9/tnC168L2/Z0bYpmmSVhra4cfQiW+h1oP+P1R0YllH8JoP
gCUAmGT0jOMmIVipBzoYHWNjmA3tHjBR5uXNsE25XUuGs5K2ITd0CAqINjL614L1UU7FwGQ+5Cae
J8j8qFs5NEKT7eUJO8d7LgphRyaWsR6ZGLsasheA7+NUV/3ho+krNKwes339od/jzUDxTVQP1MB6
bsjdOHrAEsoow9Zn89cgBdeotYIVNFXHENLC2XjLjG+OJiN1XLu1oysUfg4YO64t4h2i7qEnPM9I
5rt+vqvQjJZyRw0IMCD5FPm86gJjGnZjNT9rXeFuZvCMgoP/8fJkn4NDlsmGZPmCksNdUCzP6JQn
IMWZGmABp839/aIxCwUv8O3LCjPLQSHkTCeGhDl1k8IsNRc5EzESjyh4LEnsQFU/5dWTWsZIVTvJ
/j73VHS8oSMfUnd4VgBw99SN1DjPyNjyHuj2bkOrbtcr2nvJ7J07CiZNR5cN2h3wTCOGRUT0qo8Y
bvAgrgvau1wNGnT2AN+XP2N0gFH6qr4x4p355nwJdglwrjrQ+xidkIA2VtsaU2axsGYf5zrzDYY+
ZhlQ+PzxCZVHQGlQWEINGi0dwhk5Wl2s4ZkETFncNx7LKxKCScH03CcwJqkh9/WdIhW1XJtR4MRw
qQZBz0LeebpqvdHEajnZqInkn1iZQYsJzaFMUio+N7K8gaJSgDa6RfhRmD60gQHzV2k8hIaaj3v+
rs3oj5aakvvJuQcCXgOYLdA7qONjxU7HwrrGoCmbOlx/iqepBUdXxnOJly/b5nRbndpYfsNRsKT5
pPW12XehVuidjzeTEugJm/o1mQ6V+3LZ32UDWub1yJg6RoqedFkXugmqcHU8fumbVnqZXdzq0pCE
SBGhGZdWMZQrzG36MGz7XRf2H3Wv8oF6kcze2oCWDACcoFjmM29DubppHVL3YVfN/gCQi5JLEqeV
MG8uWu5/mBCzs9zOMzOeYKIP4529Kx8BTaNbgDBDlDSr0JJEhrURodyGJ7j/5ezKmuTUmeUvIoJ9
eWXt7ull9u2FGI9thAABAgmhX3+z/UXca7cn3PHd5xPHGtRSqSorKxMuztCVurg/fIkkmJ38rOkS
PfnhujfXNv/3Kfii7D5DDED0MIKFJvElpoeRap8LG59E9u5uYqkzZYaI6421CW/hnkHCxBXJAknK
JzBcb6/9Zl9dXuCliE2YIwOr8SIqhT2dhjnEF9pqSMKVbIZ63kBr5soP98VGntMQjOADVQHUd/F8
NJyOoCDRJUc3si/80pKx00Rd9u+9vLbKRXk1N0Y/j8Ekc5NGU9KErQGjIPO/LhCA5v32KRdnIoqk
4WF4T+bQVXuirdzbAlPmY3clcfvivUDzA5aULkbkYCR/mUvwWi7Khlp1Hh7m/XhkOckbms6xzNa0
T/lTm3j/fXZ97sChUwoBVHR8Lg8DJmA7JZZVgcPVJHb/YU+vjbLjf/9If/ecz/LOYJSe538cC+o0
f8a9ZRn9UVhIemU+2/HZjEvOsdfeRVDigt9yD/bdtKmWPHQ2V3tL50fiIhpivhbCHudhR6QaF8ed
aRXRIEQBviRW7iai8L6FaZ3QY5V0KdCnq+yPLxYEKQJNYdR6+OjLV79GBBlHa13/00CLWVq/G/dG
IpOoAJC3JNfAtK+ODd7gs04TuK4oxy9u2kxVaLaBtSIFpVD6yKFFt+U89m8hU5DgK0/TdLWr9EXv
BcpJZzANEQTJxiVi6iu9Vggga06Wm1Jtg+WzKvdz9DqZj8zJ8X8VOniqqyYh4ZoAIs65DNPS6VOz
+Sl1gSHc9N+H7Jdc+MUPjZ4CaoGzt8DfbMEmVHqeZvaffZ+mWKiYoo9HvuECxVBIHrIltbImRdx1
wOqoJsSjLNpeC69fRXdogSCyY3QXWdIl+ycK+oAGDV/zsIlVrlOWAk6ekjEp035JQMATqc7mwr8X
U/L/Oe1/LH7x9sPzPWCdHNdcvmLfu3tvQ86H/ePcRi3Y7vo46oXA3rl5iswdXG7kgXg1/6IBQdm4
X2oLnzunZkLe+jqBXbIjE7QGxBg3Bc/sHMMgYkqRVYGhF/yo86uf/cUz8McfYf8ZYKhlBaIjOI0q
Z6rN3s1s+pX3RCSZgi791cnN/z8X749Vz5Hgt3RuZOPcc6A5ubkb/dhOwGYfY7DNYy8Tae8mc2Es
8bVv/YWsXZ7z3zf8vBe/rVpaIgj786pzKtF0jPHk6Zzd+klfCHivFmpTJyINGQyyVBYCBEowZr1e
PebnLf3Xn3GRy4aVA/+GEFu+JBCjg/ho0RRzDBWUNj77ulxb74us5Y+9vjjY07oMHmlwsCcVpmS6
qdHNbq7NjZ8j5V/fBFDhbAuO+P3rav+2tUJYA1iLOMt1XWbnsR/oQiUAVBMZhMk4Pvw7Yn3Rb8XV
iQK89b/syC8jxdgoAQVm/JIanuNbTM5tO5aczUl4YQZX3uAvb8hva13s36gNz7BCrCWaTU0wbCy7
K2nt+RH/e/P+72suniG3C9EdbNC+tcLT1L2AcpAo8630pzjqh3gJ/bi5BkJ/VRz8sYMX6Z8/wKuv
cfBVbuHkU+K8hBLmcP/ZwsDYXCsOrq53kciEvVWGspXnG8+3U8xOXfEZ3Plw3YSezH87F3EOrP/3
i10WPnyo/LHxsJ+hXWX22mw9t3+8cgLPv/o/frPoIjka2jqEJzVu1ZxqkVQmJsKtOW7GGM53sdhj
KmfaVp9cJVV+bSj8qwvtn4E7DMtG0OC+CJ5lY1GI7yuEbNvd1vMCB4O5CMk1ne+vsiO4sIP+C1Ys
Gp2X6VhTQqbJG3GnUT9qoID4xCqbA0THwdy2mNxCYVxmkH69srVfxcff1714kkJp2RA8xfe1W9St
UU5T4xhk/bZPo2VbXZWF+Pv2eWd2rAtE1D+/DhevwmBCug10ODTNhn5Har4Pq3ZrhvIENe3Ea+sz
VRzQoUj//Zl/o5J/LnvxCii3q0Q0RjwHH6UYx6dKc0jjF2QsRGcmtqWvbOvfp+bP9S7CGFfVCMQG
67UeiYNBp2v06WH+7t9f9fe1+HOVi1AWddINWIRVvEXBadzPjapK23K49+i1gfsvHoE/17oIYZSC
YSEY1sLkoEfarDRPKCASn2yl9952VeyFy37tZfbvT/wilJ3XBUkF8F0U/NXAUwxFkdfV56sP1Qkn
7bJye24MgHG8fB+Ka2nLF/fwz/Uu7gOlbnCG2s6h+ozjwNQnDVOVhDHdgElyx65iU18dFciTgmAE
0S8UnxexmkLGkjWwfcqtco1HWDb49l445ZWj8kVtC3koUMDAG4nOPcSLG0A4CwKyIEwbTsZz59Ev
oIuZQAOQxoVku/80Axwojl25CX8/6H+ue3ETJnsJ/HHG02cGLwxS4KNWV47IFxsIgWP0LIFIQJHo
0mnMcJsJWjPhmnfVSQ88ro0ncXVO84urhkUA8P0azfuLxiTNLuxk2encYBASm1e+q84w4jRtp76/
po/7d34HOPm3xS72jJQlGTFKIPNwcjDtNaadGJLelWnAbserROdrq11Ekblby5CZpciphP7kWmVy
oBBrPJoTu53C4cqv9cUD8Me3XcSRFs0ptQqi89BSicG+G9FdIJ5KA1Mg0Ctk42H9r7WcfjX4zmwa
9OY9xBIkF79ly8Sfw2FikcgX3sSNv2a9Ijln1/Dsr7YRREsL0uEgnfxFSO7lTMYeZqw5M8ek6uxk
LM+mYHUsTTOW8hqv7hfL8c+c6AwT4STiTgMA/qsIGAdXVhj0yl0IL0JvlrB1SysJ5QlTfIeynvmG
KObFllANRPeZlYxWvcrUIHom8CYHVI0XMBI31WI4m1pPZkqNwYt7X/pHown1LuotK5d0mjOLd/TY
BxPkV6lH30P8gC1G/gdz0w5i+WH3dQQHGDOaT1wQWKuaA0v92grj2aIQCrJc48pz/tVe//7tF4fI
IWEJaYUFBALOHqaReLGeopMQZZXIMNj5rLkyf/nlgphdRTcOYy+ATP48Q2NgtFpErc6lq/Oyj5Jp
IsjODEy3tbERPf/70fsqooGr+7+rXdx/X0PhV9ahBnmpjS2TxnTRsddcA1W//ChIgoHsgFcBc7kX
HwV3S9IQbuZdFGQjndJhRrNvfi1Br/MiVvz7o754CDCjBGobdP5+pdN/rtZPwjYM053zCndiXQ5n
asm/V/j1hv11JX5b4uJYaDsYosbvYL/dNbD+cQvWvHMYfARPvgW67vzAMIfeiuaGN14SMrhysyrW
3geEE7Z1WxgWSyVoTwEXCcg2sTUAGfGDrGvNQrrOcTar+3//xV+9KueZa5Tx6F5Dm/fPPVElN1XE
A7CuuPXd1kPGvDUjoYDIivP576W+3H6EJh96fuj1/oJrfouCrRh6NSwG+vLDgEPleE1Mm2jz70W+
/p7/W+QieeJBuLpVh0WE7RRNIOOG2nnkPQ30//PoA/74389x/tw5Ua5r0LaTmXuNjEuu4xndKe5e
UxY+n5i/TtRvy5x39bdda9aK1UIaZm74bR4MeKWEHxS+oKmycqP3n4XLrjyQX8woILD/tubFoaAK
JJIWB+YXWNDSOIQBVbG4QOyapNsau+7TDuM+vMqG+YJ7iuTGjM5mDiD8/D3Cs+iq7twRtPPUvbNO
ZTHkfErsrXtiR3WoH67l2igzv9pfEMAwFAGC49/V9aChdamsaMon3TnWJtAK0Uj18LkzGhKRfK2W
6gerQePO/MVBg6lqOsyugf30MgLS1UnAu3YHpyn4lkGif2ObwtlBd6fK68mD6JTXiE3ErD7V4KHF
/rQ4yQCZiFxihiGdPV9loIzRTQh/z6QmQXfr2UP7iAE2G9U2REZgtDCY5lawtdxUYm6HzK2hapGj
N1azLGqG5UeJsacoZgJzpkkEtZ95o0FJ2bhuP/gJryGYkuPxaLLG8stE2gbdrmfDFD7VZjFIaX2E
A7OzMVjqTSAnM9EKf5rpa5ZaXgiqZzWRoiKs3EPQDWNbBGqLY6IZb3lMKITmF1lHFK4QwZgNiLEy
b9dAFlTZ9MFoOkFiZYMuCATloHsFK5PK/LRn93MJIWJciQ2hZLNEtMQcpe8kDsZjIZMNeHjt2kyG
NfJbpVoYDlrP0u+PIFK8isF6hbv4lMAsOzE6VTCDPQ6l+WAjeEWWgoveRJ+4W9+ypc0aaRVhoAFP
jiSWHX/qpzafOExua1oQUkZx08rXaq7TcV2ONut/WJU+ztzar1Ah1sJ4YV3zUFKv8Cv9sXRQLKew
ZFsGpDVLb52qxd2TwX/oGvMIv+tD5Y0nqRlJomgsAefbhTd2aOeo0d4qWTeI+S4AhgmynqDrNl2z
bWeYUA1RF499eTvT5qZ1u6M9Bz/dZk16y9xie1gialXwsnpnaj3pyNj6xnjr16g4ahjQVb3xPrXU
3Gm/rVLe2WkXGDi8kP01CIEfhO8jK6r6TBvzjRyiLcP4xdYUsxMbpaljZEgwmeMPncmCkzKqIG1q
ZJA8ctu4NEs3Kw0BDWPbdGOXQe5/nq0hZZa7xtFZV8gYvSXmfr8vF/20dPptDX10VShZ0xa/CfVn
8Hg79NrMdT7yKKjSiK0jTB79t26wxo29rOUW9IUnWy58MzfsOy0x91q3Boy85w7KpzOhOTQF0CtR
3Im5Oc74v2cokaBUxtkfrEywCnbC1Yfw5Ycypm+VtaKT3k2YqGLsYWiGbjfCIyM2dUPimYNI4HL1
c/XdzCqxRUtXZouJG+MOmOkNQvnsAG4AdE4xdGY2M9TM3ZsQEjYja1MdBZgGbjAyuc7DmyXKG7Y2
dozpriFZW/dxGSxa1OWQ9zhCLOQZMARoLEKzcwnfIRvoQdGxMdKxGoIt0YJurVG1iW23h4ELI3M7
+e6H87P0whTOAs+28B89w98pXt5HerzFO7DVRnDHaL/t+vFUK2wtZqUHhOqIJczu/cwym5tJLVO8
amkmVWmt+3YInG1PIoRzjDKMJfKtrt9pt9tWtnd05mWztPV3qETI2HcHXEMjlX13cHX0A1v0k3DF
4pLJAzKcxDfEM9rVfQyZvZ++XHZrp+4r8ExwQfJ2kJ+Lp+77xjjYbN3oxXvoQ/sVIlB+ToR/RKBD
8OiaF0vC4VLbkCbrCf2o9Vw4c/i0Kt+Jpx4sY1vU8ICx/RcXUoUJjC56/PbLDtNSB7EaP3Q3PdC5
2/WEIUf1mzvIsuPB6EyeWqXcTnJ9a0b2Nivnhz0T/FrwXMsMaMCkVlXy1BZdX5hiQvQcywfekScz
wC8dCntKV9g8xFEbil0pYEMSjG2Y+2F3r1sHYjjhtOma8ZuvFhyoaIYz4jJ08GbWVuIvFUwhjapL
TGt4qBA3psr/Nkj24Hot/stCZNG7FLwzq6i0fydk97yGDtTP5b1e21vTlncgyd1DAzRZGzhwn3Uf
TIjVgEDy7KjhpSFWPLldqiKyscYSY+HEPGgSPQyiulltADiD675OVKbmpIu6UglyhM3adQcN7HEl
JDUHOy/FWjjSyYeIPKpoOHVBlQnL3lCC+hvTUuHMNoPp5t1qZxyTu45h3VR+k+KRonHblEXt1juj
H49ahPdRNBzxwwN+Z3KK7Yrc+sJ8a9txD7efGxGsm6q3PsqlHmKttYhFF9xyu6Y4RvWQWKSs477h
Cam8jzFsb7nTQvtlKDdgzDwofDIoGTmz+dbT+s2zeNrVVWJKZ1N6a8oN+yb06L0w8ThFCAQOBWen
6ezMw/A+9b37gYd7ao+Z4noP/5IboljKjOFYWuEWsN9LHSj4kpabEjNpcNMtv2OKaru2cntWNgiV
lY5ulHi+kbZaQVKdZasOdgub0q5Xr5pyeo4wxzk4O3QEUOlqpAcQDfrUcW9TKDdT47SScK9J89AZ
4l734gQv6h9sHdLOYrlD1W0wW9uxYoXqNUzyqm+zV2a9Ew7xbHRL3M1TmZQGgeGKgkFiYzinihuf
MrRQyNjVNqjcV7sv23h0YXu1rI8lZe9j1D+NY33frtJKeYV5YGoIDRvnZoiZXdaJWykKbF/elsv8
3FhGhOl8v/CjMYj52t5rFzQ4O/zhcWcDQkxStQRtasp2K4H+DpcvvfIPlu0fohDDTwG/sVvc1c6F
95U9/UAhdIRxVCbp+tCybueE9QnWManDphutnXcnWItgHTalDyfEIJgSQLsYuw06M2/wY3OLjSmL
psc56PHTw5WpJ82Q+pOD4dXJ+FGF/TaiE0Zop4Y/2GRuUrcKX0gU7myASfHSE5JwbFLidej7AmfY
2aPaj575uvLhQAXf6Tayk7Klxo0qPZkQd3HgVuHXsZaTymTXoz/GKxwpYG6qgTWvMcxZF4Y3oKUd
1rHb1tJL6ORtqPQYwrTyEWCNCs++p8DZ4Ycu6r8Fvf9iIuuJHWt5qx12WuBpzJf2LSxDH5YuqkpA
2H5ou7pNdCfRgYisb+YwWonmOkymhsHOrrdagBvyRfWmdWNjtPV4XqOFDL73CWNrzErxmhxqHnUP
UamXpBVukyxGcKyGSu/sue8e57ANwaNojHq7YCBvRBEqxvugVO6jtkjtx2slo4NhV94N94UOt2Vj
mm8+JWERQY0CuLA9qSAfaQmlD9owCR0aR5sPMuzsKJltE0llKd1s6qzmqXLqdedy3e+kS/B4z9Xk
FrqW5mn0DPMEZ9coxtsxFsoDoy5sjOFbgLiRQTH1WXBhFZAmPjWldQRXAcjjciSse4zg14x0GowQ
o/omAvUJxZ+8IcF+Maa4N2xEEMGxTxV7Meny2g3mz9anuT2yXQkHH2LVHxC2R0x054PfGiDCoUwf
y0ikasaDT/vh0+b9ydHLESyclC/1rgWpNxMmMWPDYG+u6N4NCtp1NXIv5YQbBQlsEU8R3h5GnZtB
+AizDKPdFTkE1nSjXLE1x+rY1jyLRgZLGFmnLiTAfLt6r4Npy3pzo+myoGPpFCPK1NkOVQKBk703
zk+DG3xH9gbJNeVSNLprO+v9GTZ21vzkQf4y5nqY4tAjO5M1fTb45rwjrCr6HpdgRrWBUf07a+kK
pnWh14XGZjhCepfNsGeBto5nFDUWRkKHwOk3fSFHuEbo+h4eqnVWNqqOqUGGgpYuJsNVy/GgeXBy
5t57vZzNSEBNcqOxiv2g1UnFJ3CFSHXHTf9Am/kJCnNPTIODytj3nrLx3gPKX3FvL1vn5Dv2axgs
IoOZ+JjONmLN0AWPne8P8dqEQaoVmElE1iLu6Toj+dVOsVB/a7ig6+CUsdivwaYCjvvgO2vwbQ6l
mUJkMPUl6fJxQYlSan4DB6fPic8vsCItRONvfbO+KQMjVcEsE8/SzYfqlh8VHZ5ooO7sGiG26ocT
OqR1KhWIDdQSbjpXiK2iqr+Z5fJoSctMPK9KnLLf1rY8GWLwY9DKIImwTN8ph3o4qrm4dIeMuu4G
QO3RhBeINKo9LcH1GsMdWWBKA3OOLcxIn/hUbcyg/SaE+8pX85nY+qOnAYv1AnaFEtPJ40pnYYTs
AfkjUqQQ/7zsMUUUCPnoM8goQjo0szsXvQfZo1cUIARac3AYkckgO+Z1voSW3JpTaULXnHjJMIrd
aBh5Bf/MmJnyxl4UkndIELSBSlsGJlYwNTTGzYaPol80qLLEIg6WMW8GEfwcbGArQln3I/Ictzf3
PYXkJx1zTAOllR88Oit5oj15s1mUWyu424gO51JRHKfIxtMx3vQT2UiKh34Nw0ceUjy9GPlUM5ps
lb1rRuQy9fjgcIhRKWP9RMXEUk1XVE3D7TiCPhWxMy1yeVtlmNTG9OhEiE0dnbAr4sSW+sM1q/OM
MtSzhoMtozcoZxz7qH6bF/NeTTWm2i1ROEtNnkZh+BvqTpCqbbjzYYfsJ490EA+yepZK0RwEP560
EJi55e1c7ZFMgSMXIp2ZOvViRTM8X+u0XftPHfVVOjvGIYKgYCeXG7uHt6/j47wG9FX5so0djz6h
uMo0TGhUp7eVw4uOchW7YP36zfBUgZyZ6ra/rQncYyLvO1+W72Hn3/WNPugguPdG986HtWqtw592
B9fHGv+kXCPoSfn3qpMHAp2Us+ftBAPx9cYoS1ilN3gcaicHEsBTTdYnEdj7Gf9VWtYWdWzRNuNR
EaiZk66KgNWbZhKE6paPwWPrMXOjVoQJFqwY9G7LJzIv7+vU3BsEYiudU5Tceg5YiTsl4NXWaivG
HNBTx/itRYesURrpTp8Yq5+3S/TeDGRNBKK7S5vnmdN9yObD3LZPfgu0R8GdGH/UQKBv4hrLD8tS
OwwwwQU+Kup6eFwX8wPv0Xd44p6VOvTBWNgupJgSBLEh7fvoyUK0ij3dbqAvBqzRs/aNHuBs68l4
pMhSfX8z4WFyxuAukkjlZygTBSM4rjBcamV9bKcaGX9fEIdhph8j+w6BL5EVJW1VFcLQOzEGe1sH
W7Ml790gg3RUIVzgmvA5GrhzPzQO1InnSOEW6ipZ7PlhdMVd1DlNao9lBVMqWnDLTfwRary0Dn+E
frUbnBIstEBtV8wOJ4vPQDaxmnNEdKrv6KJ8D8vmU1vGD4v5D2bZvADFyKeufTKm8CDnKmVUA5Vr
qkfbGw+jRDMFvmM30sEzAWQdSa6s92xaX8LetTOLdHtU+imc7vbNEqo08HkQN8w54G7czpwPCZtM
eNpHa6ZN/D29aDBP5ZXxErJN2XhZ7YIv6NkvMxCBtJ+nT5gQnbRpwgtjhJGZV423OlpGTLyGJxMC
aHE/UDNxZ2jlzvbRWCAC79VF2znoLazBYzmXx7L047k3jsbYv1hrc4e9PlntUEyy+4Zk5eBVZ80v
lnR238Yt0/cE8EhVWdnCnIdeqe+BzQtSg7faBnvVjna6VIAmgsa5cZHIQ7rgJiAY+/brYIvW2Ats
4j6h3vDo1IjwJtqPJOI7w5/fohWMgtARpwE1Xjz45Wc0VHmHNnkSld5rCUkj1P78ZAbVA7HnBl4D
Qy5NZEBhlIvIerahPYgWlXzuSuzb6MxPbovuhlkGj6gJbyhvn2tGC4niPKyGO14vm34EaGJVwe1E
+qQXzimiHkRMNFhGhrfpFrAWO9nNCVlXBB7sEqrnghjuVnvNfe93OV+NvSO949DZB7fWWT3LNiEj
Bo8x73rjtyWqvaZYHTwMg13g0m8NPMFL2L+punwYOiNTbPi5qBGJXosqYZVPVEKtS4871gJxWto2
6zBFGLslLB3cKjiyGQEcFt67YOo+LFW+zRb6+XbJ+njshJ20vQHkbRiMHysZVGLWCyta17qRpGmS
cvWB3bhohfhwo5tYbW8WQwW7bgiQenji1lxLnB7H2vElOHou5s+6MbgtRfRNRM4Td8xHUdonb/Y+
0FS8m7rxqa2M49SzBJK8OBYK4V++W9x6R6/lgyLxjCE+s1sQD2dzwIFb4sqsNqAgvRicfQJrOPau
AM+eiB3cdQ+mgXGnZX0eyLCFDGPiC5Y4UJeAuQBABgW3nDpbBwN1/4TKDl4pkZvLtT2MzMjmwbtB
+r6p7B+o+Ur31u8ICormBqnbQzNEBycqY0NANlruvbC6GVoXnbaoiY3gDKrdL77chSLcVfBorwiP
p2DKEGTiVlnFRMLY68YkIiJf+aujbrt5H05TpoOlCDHMNpu3fO7uqDf/nGGGvnVMrWK2ELjTSAIO
kiWXvDHGTSkHOwmJXaeWGNGpKvfMrnbmYhzDkP6EmMYcd4vzKAw3ilEu3fsyLDOjHSoMgMEiZi7B
hxGQ4p897yQ8UJrIEGSaTScKCDVgDYtDCXs3YmYdc+4UpFDKEagKnWJFl/cOLGAxrolrVBs61GBf
RRsFMBJP8n6eg6fRb9D+qvLQUxuce9REgB9p5B8X3W+Yg6aV1Tz3VXNiNrk1PFnYZEl9Binruitm
fWfY045a6n7ArDqgPeAkt66PYl21O93bifD8ZF6He85J0qP+Cl1w4YEE1i3kUZc182E5U63RvQXo
Iynt136Z9mTti9loj773XXjoBvgOFPoM8tBHeiOhPaI9umfaPTra3SKFibXdFWKVCbjmDb7b2gDf
vB1V9eoje/NQpkXB+xx53xrGNiYOcEHsD1WTXKNPOA/WkaiBZC0NUDePaVTXW4u/hEP/HonxVnjh
m5LfB86SMFyyoWLfIr98BoT/01/UBsE+bwESKgnj9aBLBoIrr93TwtRWQpxFrThU58q1MTZOqZJS
+o8SmLtSbMUBmh8sH3/ypB6HJdy4Eb3rPX7wNHOS0e5wh8hG1TRnYG5T9dCPPykywdm+NdEldlAZ
iAVR2B5KFO+PtB3j8dyNB+bGcXcGau3POLVQAN09f8MnDlTujdlNKk2aeS1oINaym7HvEB868l4V
6LWn3hykdTjfeXRJuGsdJPFT4JopWFtgdy+ABjFqpC1549DhZiq3AgabK1rJ5gzRCuQ9cQ9hw9kV
ew85chuYRejwNIK/VgSJicjyUe7w3aTpFgOpb9YgM0MWUPKJhfs+zM0tcTN4iMT9NMMi667219RE
jejgqy2wmFadTa0dh80hDHjiByRm/F3WZlKHb9Zqxd35G3mYzOMEqr0VY/QB6KYoYGZwg9Y36qcg
W4Nm23UO4gl44Quq+REab1JlkXev1p9hRRLR9oVVg3I6AW2uCeI6En2BBiSrjqIOUhdiPAqIe2+4
PxEpUpvjly4XukVdDkb4J/ecE1C+xFwOvryREpWV6wL9bLakN7Z2q2K5WB9G+Qr4PxMjxL6xNTVE
5sg6JT7YoCYHj0PouFEQGtKA6GEEhaxKtgCNqFuU05xgkHfXBW0K+fo7Iep0nizI1H2jlMXEFGij
9al0DsMoNzA9wI9963X3vRJgxkDukqnmtWvpSTR0RPJ6hnzG01TiNrjOoWHffKEep5UnTWMlK5QX
AzSsFN7u2mli3bIUWF8CQ7bcZgRPyFjQ1kK5bcZknNKRoWxqmtiZu4xFTmFMFYCZ9sNxmz1AjpfI
26wRfkp0dygmMTglu3G1UCu+ojGTmjzYUoMdWD+9DeaSNQbbMop/mX6nEdv6QGjdScNA2N54y22F
qLj4YWwQA3mCk7qLu/P597aDe5R5V/fBZvbehYlY5pDnGUAcq0J4Fbk3bSC3DfqrJd4fcDs2QDd7
dd/R6kXbNFcGlED7u1DNYD0uKCVMvJQCrqCLGbuO+QJ/pYxCfrAO+wTapVFcWd7DhMID0TpsDxN9
MTqkyTNUCv0O1pCf2rmLeiOG+nQ8meOjM2+mYckXgnjffGJoMQ10vZnI9FEGXjqDd8KVf7T9eUos
Hu15G6SDuQK47SDtpm962914ZCosfRT+bm7qOAoK1Rm3uvofjs5jOW4kCKJfhAh4c4UZzxl6Urog
KJFCw6PhGsDX75u9bexKXJIDdFdlvcz60Zgkz8at6Ph+sn1fTrxyS6T0b3bOxTpc4OwsOpqFcRk2
feIDLj8D0KBwmqvhHKCJURELU5BpoaOZ++Kw2rPNZyn9eO3qF1ofJtSsa7Racaw8KinGTDnqlfeb
mCqLi367aZWM/DZI2jHIosHEBBZU9h/P2F4Z3h2bMn2ZGD9p3LzWMMbSx4ne9xFxAqd1q+IpT4+o
45EJa9R06fcstxCnD9UOIVBmgMb7apYqXAwv6hz1VmZyB00RNXm1MxAtuJCGe1uOSmx2f6WTJ7rD
RnhNu6TVl+CqNNGBqHemVt8vZRpbIxK5uxsFerO77TUPmcu19p4qEqtF4M4Bu/wM5KAMs3n5m47k
TmpmWNmkSaCS5tUUCzO9mFafsG2V1UOV8dSzvG0KZlpu7d/UiLMxFkcPOWnrxaN/f4a0JqeFNt78
tD1ZXZb4vSAP0Yv0yT4JX+4NoX8xHXhus2c2GvnW8mBzi/q1vROpdWT5SzynGwwLz7Kr6Et9SZYP
Vl2dV9MvlucgX85KLw+l6uNsaQjeGfNHTY6nSsx/RlUdCBfBi9OnSM/cpnUQldazX82H1ihfJU2z
MK2jbRYntvNEY4BYbnRPpU+TYaVIt2sqPjdLXIhquAFrJnpaRP74HRgyWlbzo2nda7qVuyy1Y6ea
jp3BgiRtbyxObLjq1XS1xHMazKPrs9dYz2JSdbT43u91zY+yhaVGCnfd6iHly3qV8162V7uHyOgv
W6E/96a5z8tq1/SMPrkdsnx7qDeZaBQowdvmfmiOuqCGRWqY42qxQ9Pe7tvdoL952AaB9padWCkW
VlV3MezXMTCPBjHYvvZCQ2JWh77mN8o1ZrM/WZOnYoTs7h/A2O+9irU8BcJ+2vJ2r43onUTIG7lP
w5CFRpPGwvvF0xRDrcWl2e3GsToiRSfVbMeLcHd0qHSH06HVzqMwj23/4hviKBqiPq09E9Nkq4u3
aRYnevDjsI7xOmk7baYrVGNUptwFlf6mKnWc/PVnZQTIXHbnynyv69spLeRxVE+EwYfdQESp/Dug
SvbI53WhnpHTaeLVwXCbYzcxSshsvFFtInLt5C489AXqkXSM29qLq11DatC5q2Dlyy5JNo5+1AZT
zevc6DsrA0tJ7YKQ2eYnD9rjXK2fpHHFaaP2jpW/ETKVVF6ZsqdI309dELFZYK/Z4yeCiR9ZIntw
jGpIqkr8oitjO4TVBYRf6Ol1cbu6DgeDHqn6kfqs/xieKDEsFO8pieKRWag/stOTPsj2VWE+p8P8
1vfEjwx0FIjEy17XgvNYBPRWQBNWzezGmHXesPlfrencyHY4NhW6RWflIAxl7pjPSymnW2sZ+b7h
6x6qaWDibqkJKbgaDPOkWttI3Jl6yM2TKSvCrT2T/R+1VcuaMUJt8l8u7EnQj+cgvzX9L0r15gSg
vwsaO2r9vxrtm7ax4nBZEqen9q0datyf2pwv9/F5If8uJpMJsOwaFCRlfVDfXgv5Z/MeUGLiRuhX
6TjHBpG0VkGsjYze2zDn+phbc+fnOBzd6ZRZ/geQTdj4T2yw3LsSwAVpdSAcjXO2c8pjoJFoYq7I
SNOhYfIizQx5sY6K6Z13R44UHOWwqxgWc2Jb0SImfWf0mh+Ti8Gs3EuHnd/JMSlILHhojJ7plkbW
I1kY//Rs617SYKg5powptnOXoXXVy92oUfUubXNitUNoj8GPmNPgIfOcIC48bzummyCSR6unuMhS
8pSEZFTZzN2J3cNVrAGE79KB2bGocztOqTtDvq0xtpbKf2znent0+16/VNPCrs4MCZ/d8850ULOt
9qZf+xfQBIvFftB/dfk7y7sfmeu/rYltmtPGGjl7a9ckz1wzamX5RCzecFoGnc7J4YxmOrMe5q0u
9/myDccKPP2p1rmYrJTiyAd6v/RjmSXFWv/L5WQ9DZx3+64p/7bTE3oV/OMUK7iyaF2XIGqmMap9
9csrxd7q5Ycchos7UiCP+QW9ir7hzi0u6aH3sjSuev2DvUVp6DRWMpvm2c3Mndv1R0DDxLIQoorS
MuLZ6K5FgWiI6ejflpvaoa/ghNPgb6Dv5PrjKTNa8yJcZ43NtvN+roKbZmwCpMfSYzSvB5TSqF/L
Oqwt95TzC48yQBtg5KPq5V6tFfBEv/dTdhWkbrwRUee07DkbuQfYFZo2j/aEnO7XidkSx4x8bi4i
7DsTaWqJ5aiOZGLH1ZDtNL99kt74IDb9stjzXo46Tqee0QaCcwEvonV6PBreOViHA6V+lHs3WBBa
NOvoZJy4/NG7ZhfkOqLRa97+ZVqG5I2APtyvjJszefDm8uQsZx/XWLv9yDH7Z+nTpRFtYuYuDTXv
2pDtjXY+oIBeLEcczIpSxp4+PRGM4eKLpKSB4UG7yLrbK140yaMAsYZrFfaFF50tu/F97qBs7avQ
jf2UrfHgrse6WA9d1p8BEBJVO+QzONxy4uRQs2lBfgim5ianZWcjiE9KXLrBvGE627tIiLpAsx5I
4rHlJ5J3Ghp2+swTdmytaV8Flgz72X5pp+WqGe7vaU45275Z3sL/fPgQJU2mVMelvzNSEYLEjsPu
1GOWWKYsURoj87brY1c0h2JLj9v2x9vO0pzOHSN+OQQUScOrOdtnW1afQUVzKG9iDmK5ZXFuM9AR
6rfRynNR9E+FUf6aqumN+Md9Vt1HNr7zSSkQd0OdtP5FG/N3GpMT5UBCTPLDZp8L6e9MvC5wLqHb
1gQNFvTzAQenvvPU/MPA7SH1/rLsIxwzGrHtadPzFn2GJEyRHZqsC5kGwugxpi3RxsbQtplXLE4f
btYInG1kYen8zNql4YWV/Fa8zY4rRSFQDx/WXBThMFT7ViG269rn0iJo9zxXpc1S5IbLoTw0ZZ/k
Dp1mxzzJtwnGq05DfgqWYV9BaCvVPVfwGsqENPDLD2ebDqXcvs3cT6pWD2vBcrn5w131g1uj6Q31
RaeoM3ioe18L/U5cRorYxUIqtYgN7EOlI1T5HZNKArdZCVB1nzrvrd59TfNT4OVxURix4Rncm1+q
SQwu9zxL1r45den0sNzDzBAOJMCKMg95dx0Q/oTKudeiTmPKUTyNw2/TcpCvSIddti9/BWta3Iio
XFRa7RygpOZ/rY3pzkRFurJYkp9tNmOfgUaRmcdizo9Nrj11Xnq2HeTVpgtonotokHM8aV0UIPMY
1uOmBSh82rqvDCOuGdDRPkGnqGuwkS6YdWfHG6PRNmLLI324/fKbZV+ZzI2aUM/EtVqHf5zmpwyi
v966WPYgMTYFcnMq2hz/TfFGSYrNYmBK6dm3LrAYxyLFrhnLxi+8WLeaugrVP9ILhDJ1XZxd5eoX
thwxe7IiEkQSK2Xg1dEL29Oun3jeLTSMKjuNKYm2G3HnzfruN3/8NYuYSiArHrT1XOhstB72qEph
n5Z7dyBWTevitW8fS4vfHFqySK9me0PXD4fxWAwW120dq4XNzdZPdf80zHHPDRxZTRllqFnGn018
Lv6IhGXFc9dSdjILJfmmcz6tQkEf6aHpFP/6jgvAfgU2jE1PkLbt4LTgRBmD2NW2p17Mf9vSOvaW
2vfOFEppvVh292S5FiMwbtAuh9ySyCDrMQB66dguM03HvqqPpBvh7St3kKdOPIyaGy9FcGgbKlbL
goqBD/LXc0qasCeKo5YG8TwUCWAL8BhjqwVFLbf+qfqB5u9aSoM7eeFBhmRh8WqxiYMw/FPhDTH3
/nuGkXayVbQNP4L6Mk9h3bTgmGGaxxhFg7SFFbYZY/rneZ9pLeK6GyP45HDu85CVKNFM5RJQ5HZN
cCDdAjO/9731+t+sBvRPX4ygRbIgHbxaIivgmBbyWvbBaYFgG1kibw8+G8OnvUcwQYEAuUrH56Uh
GrQIolqksZshiA7Gi88cZhV2H6Wtfcq2Ni584+C48lKiQId2aQI+Lr+sbHgg7QyqS0a2VV41rQBx
m7nNDe8A5fYG3XL2Jpc6Z4pX/hk7QVhvbsTIAunJSlKXG6H7LIrlXDMcWo1PW5gn7GixJr24WKyw
bYi1Zj665ueRyXDFwb/6lCP4mBq3OBm2l+hrfdiwgwID095AfERDz0tXrU24YFMRBhepnPaB3sS0
rIk3tmA3Nf/tExAGcYgJVXm2kRtNG4Bv6+NqnHb3hdxiC+h+EC2GNmYt58UaUhYEmS+zuRVIyd1B
TFxu1BHpBOSju7QeIlpsVhsX1bX2+oSd2zGyQsxIf1+jqNt8ipwoIVR4XOW/hYbmvhIIAUfZZ/pB
LjMlRvDLaP5YNluBuuCG+Q9I5lFXMiK2PBmDj44nep3fy+rZ0NWlQFIoCZTt1MEG0w+1uj8qz45V
WfwaXTBMCW7R8Tc0MzGnNkoLhmzld8aXFZk84FEKJ3dLXEpcB0fMXL34y4XRc1LepbRxju9zXpSr
XT6ur9ryJFsrSgM31kx7R9pIkjlciIwB8n6h2fPro6+bb9LWHzW9eNXt+aFmycd8t0Qso/XTpY51
lMq/OY5NwNWEJ3P1m72O5GsuXjzbhEJmVpgH5KU3xgEwz+SRJRPTs9WjIzSoG26iBlF9MF0zXGbt
q3f0o1eW31y4j7TDLbWyzHfQ66cinf74RnOdi/q6jnStWd90oV03CCRZ/yVQi1n3HotcJk2lP7ry
BslzMidatWw8GD4wKP6jP25tJIjMuGPYBVfx2OjyPFJmc50fZKASE5HD9AhHKsGX2BVsByPaTS0x
2MBVOdQDssyujd2/iFE86hjDJk8+ZIX5R8CajNw1IviwV/vZYCreZfWtkKxF6fqDHvDxdc3eLnJG
bR3j/RJ+zXx0x2thzS9aF5y92k8095OlpycRsLN9riNjfRTtA3nap3agv2Dpc0CzDb9ynriNBr0+
9Nz6DVDdwIx6LFYk7PrOP6BLut/GwvXXIdHRco33hqj5SEu1XwvM6ZPPUmf3uEhxrhQeIsGT6Z+m
THtp7AmnHzmlWDcZ/ERzk8dZ8Bks07PvDb9apLEOVHLhM8iBoqaM+JkeYpJd6eWwYSkpo6r/rehs
8vvAaACWVSJWWkpVOZ/Jk4+Qp8OgZ2XEFiRuLt+DbAZsVGFu1JHwqsNkqaidq4dKsyNJWdBJZF93
WU5A9BY09XJo8yJWNrVqg97EBC1qGjZUc6KmTfG4evJYeqSRuqw8lZlNSEzenZm2hop9PrlkbZZk
4+qyHUCK4swe4o26yvaI7yn6C7xmrIqrMYlrmhGC3LTijQPwWNV2mLpPc52fzHrdwwPAJY6Xhr1H
KeRUw36nodm3Bc2ABe3d50HojMVrU/sPed3fvBQhuP7bEpQxanlMPfsPceIituojlcHNnC6jLFzy
o/PHkiGfG7RTBDFBmNJSnJwJaDbQWY3d+NolmOkrgyXquxsW6ROJ14cyANvWF2Bl+WOVDQMKJiyb
FUOhwXuJvc+IZ+0SSbHbOtUZa+NeIDHOvnNxAxYMdMb7MuEdk36ke85NpfafuhkfxTrfahiBUZ8O
9Vy8TPZw7a05JlLtJRjyLxax3tJqeCIDMw11HfpWbQbT8vmQU8UVYGCj5z2MHAZuwXAnp7ZJK7M+
tGX2O+MkoN78h0/xMpsMvw2rRwgXyxbqRNYfRswFsIsmOUfLCCWLuKwZ6cNiiydn7J6Fc59S+t4+
NYBsR485iZnzk2Q302ITWzlTFHUnfDVhsJlR51VUK06KLq9FUi3x4LzPDap4x9GpetLeRPPZ0FVa
yuGC7F/dXL2nZfOl9PrV17awzoqnYMkPrcJJp+8xOFhFzmSY4Zu+hvdgP0m5KGqVzKl4dyyDBvQB
DWk/YPpJ8TkEs/XczvepGVilggNK1w92HacPTVb8Zb3hY8F+W2jMBn3df0Lb4vGxmIWM1asah+Pq
bVezXOpfuLaYKFabCn2l9pNvMsq312u6SC3MPJQY5WdmDKVLBTBkx7nngbwLQPriF2hTqTyVQevp
YWuL9mhCemNfNtxo2fTxwx0y5zpyuO3teiXGWLPTl5xN56z11fXLum23TKvPnpnurKb7qazxUvn6
FKdLMSIoGc+Go8VacQ/gmtKDrAR6QJrR+w7yEmykv9kmKJ8sxb825cEWTXeqFwwJoBLhMPMOmUuR
s56wtpOtKNszWs619PzfmEXOYFmPIoB05VMuj95gtoSHqy7yhvTPZC4XtAvel7Y5zq7/0/jWbvPm
ltrP8hlloWSb210C9+01WmnBWJ2nQnOcksDGHdZYj6kdYH5IYXalBJorZpu1zN1EtZjm32uN6YL5
7Wkj2/jV3QzmFNUWnPrRP2fsmU1nWJ4VUgP29DcukvdZkbinZBlnKyezs1kPwsgOaTa9r3Qpk0mB
UFjFJ4D+57yARFTyZtXey4q7kT3ubBiWXLOBxnoWprmRlwNvtDltIQGCvAQpcH62KqL0u+ZmlVZ2
crAOUm4bF32BNS/hrAn4hDXOWSfh9+emFPCzxno3J2Ufs65FdZf/0tv/nTa3mfx0vGgQDYyVkwpJ
gUY97S/l7Gnv1WCRlenw0c7BH6E3fM4NQ2jboA/LDfHJJomPtu80hsDTD1GXnFLo4S+eNqpHr/Wn
BD5Qom3TuquGKzxsaquYkro0dHRcQ5ffg54XD15hT7y/7OsdS6DIIsAXFZpFjhYjoYm9jT89bWwU
ZlTeP7mNjXaGVmpFxjjxK0nLgptE+n73a5r04bmH/YP03mVB+6/pyu+i2p5zk3uq5dCP0SOeS5We
Kv9+JsjprR6YwC0rk5ggRYpLjUYdfN9FoDHKfOdn5Xl1mJbn5ltqQRi7dv4vq4YtlLP9Kmc+Fy1v
SPZmN2lYQ2DsPCfdS1DE3ienaJiP7YyuNBUfgDwnaaU3Ai4PTvleZ+bVsoaD0YE0rD6sDPLzjUeW
ZEYQUh3nSgvd1o+f1vTbdVYMD3ZSUVxBZOfh0oqLljYPBYvRcNqMvBmVMxzTZdz3nvpul99qIXah
v2XWENUrHUlwrstgh0+QeNBEb+aoWz+zAmVt+zUvxMcwPfKmIkkX/Y/HOk2/LC+FzwSi9eJKBJ9K
DpzxPePVzZHMDBxUhvrNHhF/xvngL8GLoZpo435bdfeJki252+JIGhCcVNvOMDgXcCBeICBumcFQ
nhuM4i+SdRFl7fSoZeMTWNVRh/7oMGXNRkGTscXwKX/6bXzJMcLlisNvK/2D1TbXQTjOvmjh3TmJ
hof7bpfQ1dydMSNLCLJrdmp03HDJV+ZV5G7SdWg83Juw5CkAhJwMXmW6fh0Kfma34WPucC5vrr1E
XdmfhMN3nnu8kiy++iXMhe3V5dEy8WtlpnTDKlP/7BRgoABpsIHTi5FdE7pFZV/fmpUhPzHcD9ng
vwnbv8xZEeyDGklwqqhM7GGKgcIZ1OkuAAnfbaJDQUXz0n2PnjgvenCs5pIisJhvE3+N+qk4eA4v
U8pYcBUlp7pVfWqDddZd+5PdIGu8aPgFelqqNPWvst7YYNWLD/qFKtG2+7+uqmNl9CNsLHZjrDfF
wcQ9F63gCnEwbgl47b7PcRbWOBaxnpfFk+YGB0eiIGp4mkpbW/Yt8d3H2WuNaK4hm5h4FF41PXvS
ggjQ2JXYrNre5ZjmKJvM92UpYTQ0bzv5nWMmi3LSR8EG+rMuF/swDMsvRzgXPx3Qp5o/cysOjt1N
IYl3fmy1JW7UbqQDV/qRhBnYhHIFwMtYBKj7/7LBfFULuIltye6KLdA/z433r28wVOFzIM+3Kj1M
QcFnU0KdVcCQoeKqrix/iAqLh8/YKjeUuiIip/DfFmVlXAtWAeA6XtdCeb/VtlV32qU74LpE3brL
NDrmkYMPOxehKaLpucsztRtly2Sds5Yr2M1Q68H8qNZpAcJqLW6aHoCurKDofboeJ0CweGpd8B7q
EXIoftt+8YNb/1g07sdWOr/Yc+b81TmjQ4sFntcFGYzGi42vGzxdYPVsoarbCGf3ShXdt3Fb1elu
wj+3M+1RApYVf4mewK4BErrRvvOE/WAu5zaqGthi1zvkxXrNGoXexa6zSAb6a+7rWRKo7dC1nYq0
AoDOEsGr789varDPKy3TIoFvoDxCC/+MN2VfRb7Go86EbbXwZzV4bnVbvVZIyamcflWe5XCekoiy
1jvRE5JSN7E35odpU2d3AKNoq2UvceChJHMKTqDx07ad9F6/YfqARYSr9Yoj/tVzU4gZayI9XVqf
td55XlkeHU21f+ht7s+lbA+sOmYTndJfLYn8IsxZJrrd/pOm1EPpKvurxJuIyKn1caO2k1Ysf4aN
HIfAXY7sK00jVUCoZJ0zH/CFlneXtBYbJS2/aLuB+Xz2CbP/7nL2RkGJcD1tt3GuIeH1hoehWr9d
HBqIheC2qYs+RnOcHVzZZjcHduRSrsKNvMYbkfi64ioAMkJtkM6TjhXvUSpbfYqS/JG8dl80DT9b
7TgIa4WfI+bm26nomGncg2JxltRaVAb5xMMi32pnOzgdN7XXAqsGhXYxa8a2qyhus5i7ePCKKxS/
G2mzGJPZISatpuZaJIpTozPF8J2jKbUOIEdHXnUV/FY9IlRDADrMx5wlq9/7AAKlcLvsEHQbQfR4
ToC2rH924O5snC7ApvzEiARIq10jk1QuU2yYJJOWQ/87rbp/k2m+2OoOofr8lzaIfd05U8jsM33t
cJfKNSRPlevc4UPWcgs8r71qgzjO2fpgrRzQevCTKXMBCsHYO+UWvxc3o1KQ/WM+eF8T24kj4pkC
cm9zXDgaE92KrijfxPe4YVfP/Rmk0x3PnVs2COCZEfrD6F6GAep86SYtAiDNf+FkFbGb4qbIOuOx
mjvvSkx9lbQtuwX8gUYK0JuMV4kngjewulaOgtTe+kQ30lcW21QU0CJA7MjxLuIi0UuaQEskg90/
L916FJ7xmPW5w4DROeBPP/fQJIkvAtwJo3YMGrCcrR2wdA5XUE9GiXZsjstO5Pm5qLlNm8rY2J/U
nrtuPW3D8mjmuEHrNE2mbYQLQJbdyqsrK2Qc+7wYgl5kAEIz8YFKE+NhXX0sxGzTHmPu4hem+FWM
2HIXkKqwrPV3vk0wtvbWyfahD6o9M8W/lmgumYbW3FulSdOfngldWmOxat/ZPDx32v1jNFtKBeVE
5WThbvYSP5cPPhwSNNROZMWr7XrHxau+WvOeCiGsn7RSp8BRd8BfP2i+fiy3+d1jXB5iUwMpZMpO
C9hTAY6Sia+HUfvWV8X6e7bwLvMJc6VAzQ4sYMkd5mKBa01/66y09oVA252UfaPVsN0w75kH0pm3
r0pMND+17aEdeeBjy8YqkX5WIQjmemA+le7TXEtP0nPhaJYalIM7K6oCd2Bn20RpKVXnPdPzgHqy
+AGnRhnoz5VrVslYTDZDazP7UKbSDvh12+dc23xm44WO9quBdt7n5ROcjSc98am2sniAk+Tn1fim
MyfVT7QVYg9lxXa4ZiiOvjJAQKdJMWuCFE2KoKUQwP6NAuYt6U3n3dml3tLdsMxwXaKpSeKRytF+
3+wJpQWBu/5D59NqiaFSnlNde1fjuNMbx4o8TI115/y/zqWOTQsYpAHWfTDgZC6bnIev0mnIE65H
QDyzgHfUPSiaoRduotkURoTm6ffoklzx/hfD37HrnmsC3J6hH+yHVtn+g4UPLhyVp0RYk7OEnWwm
DSgg4+JLDrr55Uw9fCoM26Eiwp7l8ev8a5XucG2k6/waXIZSdrc0F/Zt+Y9N581opVsQsal0CXPA
jicxNyMextJ/skV1DwNag31XacberPxvWZka60I589R92O71nRWvRCFRr9fqRlQ7g8jRb8+mM+rh
0Mjs5Kdp/ctSPOaW5th0jll3UKbbJsOyGmacWd7yvGVG8eaQFeUCAGIm9xacGfSxwd3yTQeqVnXX
9QjDntS4V8M9KqwO5v3gIpdlM1MVIdW2XzZfnYxxMN9MqYJdrzkA+8NiJxQHpFuMrnF1U+b9axtc
jQA9mflm3oMullVNDLQTtNxrmPmDrVyfdbvp4Ugz84ZlBrmjNzDl5EtzkkQ/PE49PsmYv+s88+5Y
T0bfDP+U7U3PBEKIhd3NMn+vbDW+9qlt4HlcZRUW/qi/EQkgELmV/9Jgyj+zdVNF6zIwZzfZDY6V
wneSZWaQwOM6Hkz2mu5tzStvvWNYh6y27YcaRzNgKCWY4882cvRm4FBNjXr75l77grk0i4gdOPCV
laYFr9OQm0e37EfsNsArUSXnYIebF9BHptYDpYL1YKwC/AIrhDPuAZszUKVObe+d/n+EVjCjfk5O
JCw3j6wtKK52OhmQe6pYqJ/c4jFTGPLHxSjys7+67bGHZ9tVJddSsznELKdZQXXeITu4LIhMJOZM
QLtJHJCqEMezPp0/5eZhYTF1Svt2owrEecJyMytXRrKJFurXZv9p7GmDIWMrRzxt7n+0X7zh1evr
8dMbtwH/mo0LOlw8hrP0LjO5RrQk7p+JbcoDV8HWXGs8OWRKLIqiZmO9ndsHJTENHeMtT5cs1Zsq
Ro5TPv5xxoqnGGMZJ+ICX0STATvN4luDNUZpiZkbYzX+x0Lb5SujhJBVTrYJUsXcrNZSkjho6d2w
dgv9vVFNdswDOyVMbxJAAKlyz7U1a3tHsB3XGcruvA4aRp3NtTgISvtIObg8tYYqj2yGFxnQspXi
WGry+st0J6Y9fQnoW3dcl2090nVTd+IkHVKmPW0F1j9zM+GTG1ugdcP+yjTL+L1WnLQNbBMle0/S
nlGJi5P6IEI+elCfpcNJd5AIl6WVXywIqp+ydm7fVp2QE5u9L4yXFpKlycTPwgoY/8Qd1xwtbf6u
ycl5E4Nefg2LaTUPq1PqNzMo6DHJkSQXIlidb/NpKXvnUQx0m72hC1isfEf99myNc3ue6saPNFKA
oqLXh/NaoSxOy9idHNZ9NRohrdP4bBbB1WmMx8Dq6BLaB72YKeCH7cWzCfcS5mNeIOEXrHU19C3p
O4VkTfnLjqGffkPDHvry6mDtD1c+TjSZ8jam+rHNxbEmACFc3Rypc3ASMTnfdrVeUWT+ta317o4O
3RuPpHJefTnxYU4M7902Fot9dZXzGWB9jYy8/a4KeWZwe/LYzIYSuHPr9ehtTh1uvX1nTjuy/Tfn
day9Bd1teANyuXkLJf8gtZWhBLfRoHrEQTvNE/OewyFWG2dSaj4NoipPZCFBx+R1HfWF/lWuaw3N
ZN7a3jlyf0E+64wE82Xam+VwcYzhPk+Yn1eP8bfsWu54tzqXSMPHTSENK1gtnsllOlojYEzu1LQK
5RamHc/qWDcH1cG2dxpivON3+0k2VxLdklUvTx500jQaLzURivVUv6k2fcJRiN+zP1qTx5cOXmTr
nzsOMHsOPnwBzW16sKH/cXZeu3Er2xb9oUuAVcX42oEdpA5KlqwXQpE5Z379HX1erq0jWMAFtoEN
GBbVbLKq1lxzjjVI+yqBneWM8T2YRLyuklXNtoHiDpbaKs45U6khDyafyBRe2tk7I+SCfaLhLq92
k9R2U5JuzGz4pLmwi7vuZhrpp00jS7Jl38ikeHNsTEp+iV8LDsdSM//DRjnGEJxSEcOsiOZfRuTe
tTmlPB3F6ym1aENJNig7W4tuONl9jUIzQFIw/BTTjoGSX9ofHFAZomsJzyTV4afBbez6ZydM6Yhl
xgXYISsvcMjfmmWP9qQ7L8i+xAKQi5+ayaivnDT25pC9FvbTgsrWWRW20+/7wL2aZRZcjYPYU2gT
xqTEBAmzbDqwVlTlMZIxEtVVI5B20+Apn5NXTD9UYPUpm9UWy9ExIgdDUsAKsOQS4LPc+kPC8bhE
42+1MU69mOQHmCX/Yaj0VSWJr4kxu03r+pamSL4o5wAhrLdfo3h4Kyprp4dp4Fmxy+MSuxQ77dEZ
AuD8tkWw3r1HN3PJs3DQ9p0rFaFlQulZNPP4HmvBweeUqk8JfsaKfhlNAle1d7OZPoushrHkovdn
2tYnsMsQ0HuchA9+qe8QapbEA69NHUerkhwM9EsZJ1q+nwqbXca3F5I5YCczrPkqdQXaSKOVO41D
BdyRfh35hBiijifCxkKvt81WVdWZBJG2MQiAL+rOYTOa4xH5AAxNaurvATOa6UKQVoqCh2AoT2C1
ghVgsc0QyWdblPdmknKOoBvfB+8UYDQDabOCKrtF7EEjCaNlpGJa+J1eIdoAohE2IwySMbitLvN3
UGSDROcj6Lq5qEP93nDy4+TOS6ssN4bv7sVo3bSkyzMzQxSU42PR649l5W8ZybaUTXzuy/k3lb4X
q3mdOmR1SNUL3AWqSFdxWG9YcTByhLdW0e0GZd73jfsU2ZSCbWPup564V1X3p8kIvQv8a8Q1kdoR
Yw552/T6sdCAcEQNDhmCP7tc8w2PuY/n2bRPWM5xF/QWDhU3IMTeLi2caz7uKyi4C1W8d02/tjH1
+fFV5rxKvHMl3J4w+qjqJ4Z8H2rreYx3EqHQCNx1Vlts6uQ0R59T1KdV6ldVf1Nwl3Ez+9Zj4twN
Fic1ciEcvq+7wl5cIkOoAzfEEBZ1ygx0c9X5n7K6nQcfaWpadxZfDq7bKn7BabSaCf0E/hXtT/YC
sabXYLXRpgjsZZh3y6y+C/Ry3WcDOz9ViJVtJ58+Gs7CPMW+5F42yQi9jQqjfUnY9kPbyzIENAuK
ELZmSD8TbcoeQ06nTecqrSifMWu7zg2V+GK2n2XhbJxargHmP5uJeWXhBgn7z9S/pkmwAjtj1ueu
py9p/soqsbflvdZ/IqV1xPtUqNZ5hpWU3jA46AUDOJcdErNjvrb14MGGwDP9VgIig+YSxo5nyvuc
/KYJ09aH86Vomo5EC/rRuSswSTUhPi586JL8jSK0qfT7oMEm7b+WEXKyUDAyOHgOtDJsrP7ugDmj
nukbP4VaedXLYknF8RDQOk80H00xgujawXbCbnLpp0cy/+xweDnZYhIYYgpmiujt0lWvCb6lysKs
TBKIhowJyyyGeedGnLuSEd2voBB6sSnTI607MeoUFyL4m48iTa/q8tFsgczm+srIxCFWpxwjYBh6
0r1uzSfRIx6pp4mYIUmUiyeaLg1lUeLgtbuQOzDmOy7yq7uLyMRPIbK5G68bcYYzstQNC8O7gRQ0
bObhlKQ3lQh21chYEudXMZmrmIe5DGCzXIRKiDVR2CG6WFdhr+5thfcmADM0xqc5sPh0Pj/w0Zfu
mrfwpey1A2jCdZIF+0Y5p6hpPYP7UUpi0v2t1smlJbH3pw1ZnXktgtOgkxZkDy0JD4nM6wyT5neB
R7qlmUYuJ5k2UdWccwNjdjgzCiM8tc5N1z2V8gVV7JqsHaHEwWMpBuzzqOrnOTyE2rs1PpZiXisL
nYlWSHpxpzb+eUgq4rLF0rQh3jRko0bBwYVm5hTTQ4gH5rAgN/rjCiBw1d0kkVpO5e8wO/adeegw
+EwBXgP/gO60ysZjn97DNVyyYSL+/XJ0n3CaWDvFrcupz6/NI0bdYBGH8hQb6ohstmp9B2NqDo/O
XFThsfJt6oq7IHvyUcoQ6g18WOxLs/0uxMOUEnygL69Xe1JAi7B7b+JqZXY3TXKyxIvFX7X5Y2DW
qzL+jIlx+HXqDdY6GwYCOKYXYXns8kdnSLYqus8AzWbuSxRCq9fTnT8ZC20QmNN30WgBDi5IntNG
IgSmZZLT4CnLLA5hj9jMlyrjSWY2nJUvRzFi9iVnNzKypn5w7FMXvWf4AhuemXp8D4urwiF7zoEZ
l4ienvqJsC5D8jKUfx9HklF+0mZdVgaZi32Hl6KZuW85oRucWsHMlMqeXHNVYYc+G9ymgJhxbrZv
bcBFE2PR1JwNq3zNEQnxLobXES1yuGlNukJ6I+FJ9D57L9VbVgGezI+p6n4NNk7Fu5HeW817qTSX
TXxXuJzjiq2pYyoH4jXnyym7mew3R77NF28FO+RUX4vGwg6jXWeXrY1ywa4+ZpIy9E427sxRNZrx
uMQAkSSztcURyOdiQFKYWYjyUGyLydkyoN2zEXYikmJ18QteCemgRTbdW+Uhpy0es0qj6FSRczNm
zVPdAcRCygyKJx9G50gfUQvwMOpPmknMXYLG5XjT0DcvJvIybA9VTZpuumGK2cUIt8qTO42+VQ4m
p4ZupuQ5pBlhEcAeg9UlDT65T6n5hnNvjWduqU9gzobfPdHuWr+XguaCXMfFAJ0Mm4n0V23EbiBI
GxlDU+7pUxsodgYuXH2+rt3mtsW4tS3q+LX8z9C9nF7BjGSc3Ay1ca9Z8mWmkQkVo3g3df8l7NDg
Gn941fXmOR2TdZ0K9m0GpuTWNjV/1z6zIvlO5/ShTH/5itY4w4F7EPA1eb8+onSyPhST2fOnKP/t
ExvRZYueekvoB3v9oSAHS2N8JfqHTO+hBdkA7Y5dfRzI/GZRvxblQc0P4/Q0jqSZTbzmciZTmV4P
cXPd0BsizomokjBmUXO8isRAGyV7EEjFakp4CpDDEGiUeZ5qtoi5GhcaGYkSV0AESbhjZ6+CCrp6
9jil2lmG7hEPCo4FjFCVfz0pi6djltACB2zl5mG2fC9EEsv14BzlxdlW/rEPnaekNEhPVsY21aOd
sPUVgUVP1c4rYbW1WzgnLBY8ziiVdXCHsWBX6v2mHpujlhVXeZCvDD066LQEu9FZ2/PwIBV5uJz2
9tIWGbpQxCaG2BPRk5rPtmDRiJqOI6q5Djgcswr0H+2QXYmwJCDWGMdAsDYMqn8MkRAWrRzIPmiI
omBc0d5D/OFGsGnK+Ez8ZW0aA0UUp52yh0Tb8aQ147arC/o0tnorgzDc4BBdGrZ7HiTVSmXahAom
qKNSPSQhFSdkCacBOTA14UPWWr8CV9xBbXxHTeWQO2wSPfYiTXqhEe9Vhs6rOUO/Gv3keur6HX2Y
QxbjPo61m7gtzuGsjvFU3BvxvKsuXSbVGxxYx+g+FflOSyNOeQFyCE/qJrooD0V4Q3v+BJfn1BPY
6X3KtKw3b43CvqmD5qYwgjfwoC9zEN/RuQQ/X26CIDkmRfZJDIeggi2OeVSd3JY8AFSEqEv8ta7l
n7Hw34Z+jADpYFkxzenVLkW87N0mXVPKnWclSeZVABRM6F7zMMdL5K8GDm4IGKQluKp23OJtol+c
sxlMGynesjR7wPeHKzhvm8UgAPkWPu6CdnyHiYLEaVQksKR4zi7pE/BCW7uOoBpiOglsigH0Gt6e
yLLwkFNqqo70WgL5igxCcxJaSEK4G/YdIzVw9s4n4h646euNSLvXMdLuAaaRLEoDLDSOYD4PeKWX
uuDQudI68rfYhp6iNLCx12LHeMbpJA+la8lT17IVRDjqtkih4ZWvBB7rMkbnwzW/niuy6CwciTiF
cVcQo9Y0QmLRyW51EMBDexc048ucRaTyin2nko/ALm74SSQKKBiHOX/SMQuETkufIemJCCp+UHGI
4xS4QK7d61SfHik6eV0HNiuRQz9PV9dSynqhJCxWodkOYYr+wzKRl2npOUzqEXLdJ+YuzkaH03H2
OA8k1pOQLIEeJ8OaCUpiWdRO55kDrtTK4WwVyWE1TMWN6K1FXTdvPS7KxmlutVQGh1A2fEqbZqQo
FCy1vr0icfU7GrPjqMD+5AofuIiAEwsUIt8k6jCPT6OBkTk0ugczgqXUooMtnYqNuQ8LBIUAI6lI
ymmVGzPBktT4lbbaA2/H78gct7FvmmASsD/RgbJXpj3SZBti7WAOSXRdBMB6VsbQMV5KE/IEa5be
tBPgQGqAooXa8GzptrbG74N9uhb1W2hWOiNBNWGOp7yEkHtoppxTKVXnFiSCsQkH1e6RvPJXac0d
9KU62dcqcw9VXUT3Aq7LKiwhq7ThBVc/0+8bGghqZVdhSDYanDg6SUWNZe7YqYgTZRvgQw7ldG+0
cZDzAfX33Ki6i0IamZ8qbUeGG5UxNh4RXooGHyncg1zCOtHOjlmdNYNpQcsx6CECtWXKQjMIps+4
ZjOUu8TBHI2fHx9BWeFdWxVVUc2wHue4I8ML0GQoKtJQNYvfOw3CEAvwSLsKLu1M3ZLnV0bS5gcS
NtltXOCks+um2EbYbpfI0eWWlADkPOzgj3YbzuepsMrnqmESJxoyxhZso2QgAzgOftC8ZlP75mYx
o41CLPGqBSbt+z1VxWhv9QTjUNuVFOP+RzWPh8HBIdAkiGaa+xhG9rbp0dhiYyuz4UHv521nUir6
dB9WZUmLtmXd3zU+ES+Ux3oRRFC3zMjeI4zjUOVNlvMprO1rH4OrNBo2AF4Ozl3GQVEvJXN2P2mx
J2oMwLy/jRh2dqhtlJQHySjopSpNYnGWMxwjPXqxE1Jv/jw/9j7yb5/d+pftPFf05W0Xq28GGhWL
5j6kX4uO0BB8jcf00WHL3PvYqKaFyFwHaoJxL3PDopJqf+U9SxJ12EpLp43oGRpkcqbxu/CZOBMM
DWNvawm0v2jN+LTr2nlyKiq5znl3U5P6V2HYANyyIpS90sjSrNgFQG4UNPWlOT74o/lWoRSH+XzX
BtEvZaII6RH07GTpdNljCbSH3tZVro0nllCyVbb0oqCa1mq2tK0r7ADgBRlYVRX1drYn8k7GmK6I
Wd3FXX/bWP5TkZTkbMaD0vxzmg7JwqlbggAMMlnNtfvC1nQXqASXy5NRZF6cy03WjlsiQQM88tqr
rTxaCk0/mNGA2sS/r/Lx7OCvNEyJDltmO2tMxanRutyLWGVJBBKID7tUEKHBrAFncTu20FWm6Nrl
iIUxa+sm6Xs9Mg4WJ1oY1EejJOxuNTRktWk95eHvTqgPgICIJaAMZ1AEVrOKIxoS4JW6aDOGvzJS
Inafsrjom6F3nqwxPzXM00AXzBrS4xrEjfYFH8azbHwqGHGlC2OjjT5dPTl59I9WWj1vL/qCKrXb
1OhpsNMaqyTbRpWJTYaDYbDfJb5ws6qiQ8uuLnv1YBlkHC6ST6snh6hK4E1pxIbYEh+qsHyoBmrm
Ji3PrUUjFJ/hyYxwW2ZgpRa+E1/PeuZJIi6sofH1UNZHgZK6yFOJiwEYKhTG50Trj8xortaQKZmV
kV13F1anrQ5ABK8gUnhBXmzLiW6CYc7Xie5cuTNHzMj1Ujvzisx6aKPiGXNSsECGOHd8gTHpWzHN
T7PfE1GjGepOV0liXWllv88rZyMAqWcF5o9KkZWcd43O/KUq0A7BZG9sEJEKQbzSCfbxJlQmni4o
9nWwa1z6lvBOsmRelYrxYVW9s2yAEKFDRDBKROC1RnwrgvQu78NpMRSNghnTMBMSNAaznbijVEzS
ZyZRs1FJhwB5cQ/S2dMW9KNBZchzbVs7mRMx6qxVMjCIMNOOtRjWAKMXPVxS0+yv2jK+D3x7PTaO
2tnVfNlVNlWfZJgkwb7Pkr27hiVSq49q0o4GASSN4A3ZJ8qYYCL00DT2Q2xWL7ntvvT1fOkQ3ehF
CKwuy17H3PrNidrAk0ipnAFzWNsYBXkNa5JpcTMt6HYNy6TiWxbRfD271VFD1wP2Ox3sJu05UteS
TNeA4pZhBZ4GBrxNoO2YeMOYNb1YG77zqwuSjdENuzZr9laa0NLWi4ecyjcPLjwOnJ69LO9K0Wxr
04InVRHJhIh+I7T0Dk7VLpJpgRlSXfmdf4LnS22hD+axRrTdWDbQlQFEIiFOuqbalJzcoL0VdrfV
gmh4gYJhoWjQfxoq97cxVwoYYKRwyWcJ7RT57LsTgNu4X8xD+buvkvvEzzHMmuI+tCc8u3NnL0w5
3LY0FM9GotmbePCJA4ICd0fwZzLXDrmToVb5Vr4BiyQeR9kwyAEWU7iYIvPSoMtmrG9I8TEmx0Az
oOJk1X50KjZNXXPP0CPMEp0yE9p+qDDYrAZbz1/D/tKnYzymNv7Si5kH3I8xVIBsb7ZR0fKIxUYd
o/USv4ZfYTCveREw0Sh4UuaoRuxrsyi8whf8oxrk6e8sTV2S/0FrrfSss6CeQgx+n2et36Z0+H/H
fhyC6Q/s7FVXMalUlnQmCJHd9Z/qMNc/G7Nyy30iLpyduZ112gc+9lTTTh/0YCS6qJGETd0h3qBB
g8nM88urDdK9b2PMpdOod/6Bfn6VbRMAV7umxp9lWaFYMGiDo7QNY2Ie4f+BJcy3OacF2IWQXyA5
pKssmTByNPTAwQSmt4lpOxvYY86Vlg762uom/SBFzCxRf0w2JdC6lagx+moTVA+iUVrjuS3qeI19
6jDOBhbSHrSOHWUQnZSMdwod6zWbR+NyHNeXRdt/BJjpHeVTv7pMkLgeyYjc17ZefpgMZWUjKbOt
EZftFQcbMM/pJpmHp54TFZB9a7z3kQ2os5O3pE0emtY92jY53UpGIHRgEDKnKTiUcXYfj/5bHLTG
OpAD6N+pRHAguNGm40OcG/ZBD1uxsop8WEKr4JTcMnYSpC1DtwYao9UF+p9KYtmynG6bC6k8rUIP
guizXzTUpz0VaFc59V3Ee7oCzPJS4NBF8ZxeUp1tv+K7weHp59siA8PsgyOkt4b53khzpnbMOILF
jCXPiAu5GFxiSzqDgi4v/Fk29Mkx9r2WWXWqKyugkcirFEiCnRT5700X6TvSqzcShsuuauUvhGRm
U+g0oAp0IQN+epu10PKhrRN3GhpWN8FAawdnGwNYdMgA4SvHgH5dZuYxoQ++MIc835sif6wHo0WP
yshXdn3pzRoGoaJkelNkBTiwuv65RFtYmlP+iziQwojK+LuwjIHrRBE+HFoDvIKYKv4Tmq4iKBY5
QUAI2kNDCnCKIBtHZfYcjeHrkJOm7mY3w3KdkN00YDuUCQSERi9SKsPwUaXo3n3bk0xUpcAJAAsE
AzRcaZAi6qHmfdvGojC7Zdc1ihP2xWHvTulTGKfjtE6NeNqHDcnRUtjF1ooKXPJ2Wt/SAEZ0NGbn
PFnawaDk307l/MjAk3ybiL7Hnhe5b410aXrLykZTGWQFswwcJ/2lcXoLUFwsD7cRToeIEw60cZgP
Y2NC1skTPc3WlRjq7CqCafOcDhOJT9uoOEyJVCZ7pCKeyXZwGgDqqLcycxsMsIJKMu7oIkSca/12
D/wRQAhwdOw+zCyxLp4QDoUbjsv0RElhQbNiJIdRkkwUWWRxsLJeCW7E9B7Htyo3X7SQZ7UBULyU
NqsLqyeCl8xBlraq3mPGhgqL22vRdXHEbop5yxmo3BMVlsegxqXu+ml+1TfBvBxoKhuZVXn09+lr
hgzXCKzyyZAxulGj7fiSUGqaAh9e61ZQGZhNkmP0uLAxad1ogKJ4jO7NdODGX5ZZxSqHKui2ZzNh
h256gzXdtt4hrTEKRowPSctPbE37zp4TIphk073JGZuTXSV4YA3eUnb+p3DgWQ2M+t21Td64GQdP
auH/1Kr5iSMXD25m4V9vjM9RS4lpj/MR4esxVtBATGmcm0JSmjNdcWLOj5eIMngd/EQRwEF09gW8
BkGfciVC+z7STDaRqvmkH6w82ozFh5s77qEeivxQsQd5cwnQoY/1cZnlhb3Gs2Uee0zrqyjX0Jsi
59GAcAtRQH74Ey7qYoJjJybwyFRVQDhBKa5UZmFwjw1Gj8AJLdaIMTOndlgFwSA+afBdem1F+jyQ
agMj68YU4lCrVzYqDPt+m8xLltQJMsDYWViX0XNDE5yNxZCOZWzpIRAO/aKth4M8F0M/7RMdf0rQ
2HSughLREfAZgyBcjJ4JrZfngsjcVWyWOsBIG+ufYbfboi/TgwBF+ssUYkT+1az7YPTj3yaDmlDY
mMcFRSjdzgyB9OqidB6DSeXbPsQ5JGI62saUa0elZ3iMeQ0++pqdwJn5Tkq/qQ9N4hLothr31hjh
A0ZhSgo4IIPhO3V1P1iFvaeErfYFrIzbunbw6w+G5WNI0aB5zgIUSI0CcVunabtnnOZ8cLsa1Iae
I9dPRU2/Mp267IJ57xjmpLnK8qJQ4WArANSRKc6VGjeSpsyz7xcjenw1qE0vrBp3qdv+iiTZn2XZ
TGjbnU4iztdiBHS0pAFVC3PyxVLJYBBgU1krL606uidHI+Ah4IhReIbkEQ4tTklMCkEbDTqvTPDf
B2lEsWtjeMaGbW+SSNYcQSImatS19VA2mPtbczzC1ls5pnM9ySK/n1ufuFmfCv55Xdpbv0gObWzv
fBN6chIU9SmcumjL7nLs9Qjw0YWikNOOZIl5SSEjr9Ey9GPQuVfAy2k+Dc1H6ZBFDtOBcw6hDPiB
53kOknORghruTZpnqmXQvN76jLgK5bWb6ldd6Nxz9/cXRlneDTdmRWYgdApMovBTjPHewG3h6MXV
XFIQMC+ohIOLbTHoOKWVIalgldK4UsvWh97lJjzbMcGkJieQ11ry0GcBmOM5uCNMvuvgDlIYfZIg
zlZ6zq1hkgts+2jJdt1tSCjU2zZwSuapWMTJdOsWhcbYmBO3KjFH+ayFSQHGvm23KAE7sh4kjfOY
aWNKg+iAdwewkf8symn+6NuBWUVjGA2UPICmBt/Mtxpr0G2UV/IuNoZpa9lT+mnEZkOCTvGKLYc6
IugXqmTfzYKbr0XyWkuq4aiC3L0p7IqBnGFjABrBaY6cDyCYxFHQceQeZYItYiKQH1HzrqZmnJZ9
58TYhOBgX8xwD70tjBv4v+bLOPgcevQiKGmTlnahjmNaNk+p0bRYgbRZsi1r89lsHbltcQ5z8nWS
oEWhT8V5gIe8lrI17oTsOXlPJv0XXoKyhPUQ+I9GnOf+lroi3sylY930jjV4QQTPSKtkeGznrF45
0KjXeP77J6Vfhk7Yvd7ekLKzD9zAYBUwki9ZCz1Q+7oLdB8kd4UnNplYWZEXc3M/hCnQF1kpoNyd
0w9cW0QVz1AqOXmTAhH7jNamFxUCoYJT2tlnZ3rTtayqobZUmrmEiVt+ZBnnzXVZ5PnkBdaoikUa
CrxDUrXq4rdR6yZObVJNcnrWEhyQtiAGNGckVYMgN44gAuqdYY4XTynMuLnzy8MQzKBqiTAG+Arn
yOuzLsfPO4pzZIOm9KMo3TZUV/U6m6z6l6sZhVr9D7KfSMMUVpwjgd+ppUbWJSViwGDJhYLBqkGt
orhilNCqGI2dccFd2NA9YENc9iofzLuvWAKojaPoNob0KuS904B05KgImPzfIyK/m0P558S/LxMV
59yXCnYa0w3Njm0TJyRRoPSHodPfDVB1DWZpW44yXRKbf49trFVedk0YwHFwD0b5Wlhvhn79//gc
jiSlZUoGC5tfBlAGnIZTfFe6Z8FjwL2XioWp/zQ8+7t5mkzr1nXdsBi29HU2OGgRObApMmoyfBAK
yzKWUzZbbEw/TS8W334v/3cpV//7lhkWanNhcKneQ40lle+BL5tX2kN4SyDeYz6CCWb8h4eBId38
2K8DNv/4hK74+7KyLQivO5MgKB0/28FlYHEcDwk6N2MZ2g5VcDV2evwUIK5zejaGdVtg+eCVQxQ0
2nVgMBhF0S5foWj68Ik56aal0XF4GN/6ssFw4OAugBdVm8N6QlypawNMEjXJOnLQ7njtmQtX0oiA
f1yvLWiL+Nr8J02fz2PV8bGr9ObCxjEcY3thmlBrvFH64Xg3mXFqTbdFiYnUNiLCojL5LCFzdA2/
YpgJr1PhXVRbPieWAMCSPW4peswFQEvKvUY86MJ5KWx1IQNFTCkpX8DOPhYFRm6qPjoxQK6o0bpP
YVAZmHTxzIzEOXMF6S5S5xhzTQYfRDm53xZ/bzO8EoLeMb25X2fYV+hROByQZ4xtPs2vVqTXlVvf
Ala81lF7l8IMnqgVOJlecHRROnlVCFPCROYytLLyfB/eop866GHDvjbh+VQOQzIGgNLMQS1/z6p8
x2uG2jd0ycqyx98X9HrYT2ptVtSYQmKn/vdrJ759tf94Tr+MmLVMfNYNlnCGlAqPHhH3Pu2vUi/Z
4JpZ0bENh+vmjmlbPywp4rvB5Qx2cmhHCVtBufv7SXWnWWP4XCc8uQGNg4iGXnnXfWi3jLnZuRvA
wMlSXuuUjlSVi8DrfvjkP13/y1DokskOZezzwY2Ns4clswUse91umh9G+H77Qv7xMb8snQzWLQPh
twJzP0chBk4NdzUlyeu/v8ZvrqJ0QQ3gSEs3dPVl9Uyy0gnbsBfeTON1yuHGnf59AXFZOL4sLH9d
4fIb/DG512hNhKIpGLw5GuBsghDTIgreXiTriKF6CJscBB2wBdlEMWaKd0NkVz/8DpdP8d+/g8sK
IpUhDf3L4lZpHbGHphTE0kl+MZAu0MIrK34gN7IQsKf9XzP9m4HwTxcoSLk4nuL7H36Hb++DUpbl
MKCQp/fLnW7RDDvhM8UtDM2HyZiA8hZqozUdHkQag91MqsBHsgCOcVUbJgw3/4cn6psx40qHu+0o
1+bbdr7chXrs+hSWp8Bz2Wq4L+izOvSok+Z9GBvl9YZ8+/dn/mbX/OuCX5YIs+J4NIMr8hJOtXFP
CsSqwSGNK4uj+L8v9c1q9NelvtxdZmiGqd0U+I0zBvBtXGEccR4c/30R8dMd/PIst1RuRnNZetRd
fo1lYQeU/xTti6W9Nu0lYskq+d0f0gOjUn648k+38suiVw5gKvWA97RZIwp0S/8m2IotU4QX9ed1
dA/J4wjY/ocHRl7OGv/13vzxxHxZ6lxS6hMGH+ExaOAaE63ZrjFS0mpVq2LjLuVpptFNbmbJcm91
y3iRrH5e8L/96MBPTNOVunT+86X8sYD4mZsxiMQFz0VsvCUUo68cmkAOsdx/3+RvnyGieQqx2zUs
88uKi+WoaGMo554+30ctdk9aW/H/4xpCx+hE7NJS8ut6S7t+YlYMMztKlzZaUf2C57DGWtD+cJ1v
5nkroZuOVCZTsqyvK16Uk5ZvYol0Vo0RDOlxx6EEElSfny48Mlxsl6FSVXz+9y38bjsRUum6Ylwj
f74sMXOT5bBkEcNiRsd0sb4BeLD59yXEtx/tj2vIvzeUQcUaaAqugUeHsUCLZuH/oulhPMxbZ9Uv
nUXwez5Ud6W9TLz4h4t/s/djALJsw+bDWZRPf19bTm6sYwhsvUFjqBXZak+m4s3Sp11UNveJ0eyK
cvLysf9h5fn2vhrKouvkSoVq9Pd18yihTja12QuGhJA12fPkpz3y29tqsUGagiLK+fr0uymjxRhy
g1/6UHOku0ASVh3DoChAnJ26gRMpMe/b2/R4ec2HK/xP//5iv723f/wCl1/wj/e8KI3SrFsLuS7J
kC8EM0VIQcTRY0O/Cs36VBF5jePihw/+3VsvsQDAGJGOa7tfvlJM2Uj4LWtcBVbUkrY3Y1CIbPnD
p/v2sSWdBTGFMDpP0JfH1rSGCb8WZxDjpmL40zui7Mpd55/mEdgtDvn5ZvLibbxn5pWKF+r93zf3
u2/3z6t/+ZQtdGdDpJw+ZlduGW5Ih5T/SeBJVyqjfQ4Rjr7Yv6/5zcJt27T3AMqYcJ2+nngcmH6j
ZkyDV8ZsHreJsu+KDN640/zwVv50ocvb88eTY7pF6Xb6iEjVvU7dMy5oxkS9J0x4/vcHuvycL9uh
bVsmIgBLuGPpX95C+lbkCtJRshPBe3ux8LX9+wKXHea/L8BDouu2hdBw+fs/PgjNuLHKGALg9XPI
/N2zgVQdzuUS0ACC8g8X+253t8mWsKi4hkmg9MvVSlGFfZH0GFhbnVFhFMtk8Qac6RM2SXgPZ3cY
x01uyEdsdiPdeRIkkXFDC4wBQPCgGgNYs8Ug4ng6pUVPJa0pZn7QGCWilCz/fWu+vfd//LJfVgcj
HOivBfrg+RPzupziU4swyP37Gt8sBfRipeEKB/c0ssHftz8NIpdoPP6p0vhoXP7b4ub+9yXkN2XA
X9f48qy6wJmmAHeaR9NqWvfXaIL1Offyu2AfLTHV30dnGnrXmGvv+PO73Pwk9Xz/ITlL2Y5lKwy3
f3/IXNVmMKhJelNSvYRa/+Hk/n1y4WD/+5N++4Uh+RHKNoRkaf37OnAA/pe089pxXEm69RMRoDe3
EkWqfFVX+xuiLb33fPr/Yw1mt0TxiKf3ALNnMChghzIZGRkZsWKtaohaKseSdSMhbZhY2YZLSMv0
1NToJvKmk6gDqBIEqOcmaNj2YtN6PhCGFlYqXwZfy/y00bxotYiwo3Gf+sVXf4D0qFA33rXL5S1t
Lw6PWoQUtlE4doHZ3kuD9TyD767v4MVz4z82IIAwDApbF/7YjXorm8igQX+wSz9qpU1t6kADwdEe
s3GPvIr6JO3hGnhhlnXLTdbX98f2wk9B3PQxyNXA1YXXMP0CV9OGf/w/vt4fC7OjngS7AcxbXuTs
IASMYH9K6WPg04RGv8ZGNvOoJoBs8/phKFGf6I13G3u7uj5SZKCbRL6LY5CYXl8lSIm5iF6M+/4j
BX7bejc9iu0uvZEO0Pwieb5Rql4evbfvSQ2U+19D7GF5JJLGU+tOw6YHaCicPo9y7QxDsbGxqyvT
JJ0amazOxYbzfUXiEWBrEgVupP/MIKQeX65v3eoquNAVDf4TUtGF50t+nWgqVFZuo/2qht9qcyvQ
TLluY905Towswn1sMhLQiZrvajsqzTfJa+jOnyV62crol7nD2zfRZS5cEvrLB5mm1Eh29vj5QMWW
kWBdvovlYJbyavt9h67GxqFe3T1yBwKwrkjmMofQzU4LJx60blAx1sEMShvsTYAsG/s3f4TTTGJe
li6JEmIgJq8xc3G4BLnoAnFKgrf9m2wJ5kC3em3MXSwc5ef4RnXEoxTd+eoR8kfr/Yb1NRc8tb4I
zE2GUkcQpQRH8LoBRLG74SZxPFt+VphAoWj7HjV3W/u5YXZ5ty4XvfDMcYBwDRZKNtXFZezpk/qs
vaiOfIx+bZUU1z6jzjOeM2CsvJbqgL50r2GqnfHqQgpO35hnsqtJ28gYZk+/+JIknOgVqapGUnh+
nNuMBoJScgmUsCAfVEllxlaG79HXA1T2YiODiW6SXwCaiDcb+7m6SPJdU9d1SZWXCXyaanVdiSyy
cdrfioOqoHyopD3TA3vLTQ41DO5oQNpbBfZV74G/QJtTbElcHhElGMa+VATf9fXxU65MX7MyP1xf
miyv7eofG2/x5/TySSzVDwM8VHXDd9qr8RTwIJOOqLTD9f2L0Q7VqW5jm+k5f1d9gw1/79vaRrFk
NchZOuVociSal8v7ALntobFS9jfUTZQZBmbHPgn+I6pTsA4zKtj/1FG1g+JuIzqsbfD8BNV47Fvg
CxcupaCvkKLyAuQEbvkoAIIs/mW9Yj6Jc5/UpJom01tfhJ+0TnWvGVmZYXHSETgaio27dHUNlqkY
OvUmzdIXt9xYR22kxsTRJrlXwx8iswjXXURacxHrjwVjzj5PXYTOXNgOWeDC0BK7piU3P/1M8mwB
SNSzH3Sim/aldoxqJlytjKjmBbHvFPDRPE1AOD5d/zmXZxEidD6VTuFe5Z/F26QQxLYcporSdjgy
FBa8CJn2GVZsY2PZl/t6bmf++8mqkcrRpbKMInTfzX1QfffG1+sLubxwMUD/QQHUg88vX50DWgbc
7DC1i0kRQZ7JNHdTmr9b0UIfwnp33djqaii1GryoKSEvr0ElKlQVVEnk6glyMtrwFeLhX9dNXK4H
Vz9xk8V7Km2ZYO0y4GSUriQ7QMuCacGDOVbuMBbxRvawdhmcGpt99uTr6D2zNiNSMK4lQCcMunLX
wY4GyOyQq92tOMS3CKltnOWVBWqiBMBCpAtuXdR0U1rafph44OUKTKIzMsW3oQ9NGspcf72VWOLh
DVSE5+ky8JuRKkCyJ5Mf+w+NZj4I0pes/dHrW42wy7MkaTifQW2c4sdFNbX2urrWzDx0ydHutOKT
zvDrWFob+7ZuBZUcCewLRfhFlG3NSld9jVEkX/ABzr0k4RPcGvb1LdsyMjvMiUMwVhnpsod4o5wA
oUqzuIXM2btrxunv460mqgr/oUOikvOcG4rbWi7Dug4JhExfxCoY4Ro+xOurUS7PK1/G4LQqGuNL
MD+dW8mL0oCRAg/Q0Km9j6cGZgnfGl4Z2SwftKgVnyOmi6GAqAWmaHrLEyHfGPPbQkKCz4t89cYs
IDcRoGFEIpwB6TIp+vs0UwuXFnMKh0FXjQ6jBBLDlZ6ho4+WVF+USsru6xTSBBjNLEYwWu13kqbQ
s3SqpPxuNQVZCK+U4GLxGWtOUhGdMYRnnR52rI0tWEsKzrZgEYC7ij5nC92SS8eveoHcefhQgCq+
LZhNhyXTB00LZvio+aV30MYUhqE8cK5/houePdf32W+Yve7Eq8YmHyoZoktXvA2PyVN1PKBFcRDv
7K0qw1ps4Y1i8PLSReo4i+8Nmapf91HPSQzGzwxpZkxSFN96VYbnkN78xrJWvGvO2Q1d1il+XVw9
qSeAL430kGVB+gHi8pDv0732ELxj1NwOX1vIHA/XbaqrNnXwb7qqUghfvsYhfQsYwPAYU4kA0Q56
BJUtLGxilbzAH/JaTPMwcjnkN3mrH/JOZTQ2UFA/KdW7poLqqCnTn9UEE44B4zoAK6bfoujOMMpv
IdTUjKYLjPpUVWELWWa8iFkKhUzfpPdp39G/6SYkmhQDlEPXSm5jdrXdMwC/l2Yqg1oO9uDGoaRu
h5dUD763GlinIGg+IzoMHqAanhN0o4aOkWrVfBIhhd74IqubQ0VdA5JAsqgv/KwOqloxfD7IqN9V
DDfEqJdv7D+eung9UZf+Y2F2wBNPnrpG10sNmkgZBpG+e51KbX/dwkoEPrOwCPMpoZBRdC1028y8
VVJxF8v6M0Dvf7MQy2B0n6axJS7fYjKzDV6WcVIAJzeQmaEz1Jj+Vgt87YMQ0ixr7m9yay0+SBD5
LQUR5FTFyXtoRolRhUz17Os7Nu/I8puYlFskbhIouJYvWhQsSggueNGmhuDmzc/S/NT2KqoCGpMd
xcbnWUvj9VNrixsyCCO99DQKPDOGoblhPo0yRO/oTvfw91gFAqdOJ4WnHAGGZ90inilarFTCXNOc
OmiUayCA0ufYetWAHF/fw7UPxetKIr1QFGqYy+eP4jO5qs+rgketGj8W4bTxldb82uIK1kG9Qty6
dLh2SNRk8nSfCkcN+0vqxkbs5uPkXl/ISkZrUKais4OInsVyzg+oFIZFhU47D3EZBuHPkfWVAO4O
wnRfJ+pBtLautpWNwx7gQfqR0Ggv85jChJBfmEtTM7wWIkLEA5kjNvaiM31DlSY4qkf6FcLGKlc2
k2xTxvD8j7js3/uJAldeyIUKxBYuMLQGvG9N8vH6Vs7ffHGuTo1oiwcrrDt6lzcFz3roMx59PeMl
MjC5MwWT9q2yJMFRpuF7YRX1t8o3/XfXra9tLE0zVeNcazr/df4hu1AXB6b8Apc49X4A3+57Wxi6
tV2kDEVViBtcpvdzboKhK5M5G3bRhByBedGdXL100t/Xzy3eppZC4ZTPRYP03IrR1y305uSgEPQw
vIVFFCesjdra5bciQsjULSSSXEoli90yssxqBRFCzQkOIgF13Eb5Lg3SfE/vBRCtIdmAH/11zwqj
Cvg/QgZJ1zLbSoQmt/qAx0LbQJmowwfwet0HLtO5cwOzj5zctro26EJMdHcHAMEVQtADCkCq9kSJ
fSOsX3rbuaXFR6pkYaghXmGyXiGVl2bJpTIPPl1fzqW/nRtZJA9KpTeGBg2/W9Vxvken79sEuxUD
rVug/5XVmDJ9IU0E07yCDeWp2MOwGdLIrJn4NPIPgVfb1xez4nFnNhbfBuFGAanJJKHYyPBoDhPL
DshEfZei0ldCo7KzpISOx9jquy4GfnDd+spWnpWvFlUSxFfMQWWm1U0Vho14gd/7RvYbpSh1w9CK
C54Zks9dcBQmHeYj+IlFtZzsuLLgKs2/JqX5Cij2cH1Rq7ZOqksL/4AlHR14Yx7QTxh3nCDa8+SW
0eZCvROMaCuT2bK2CBkBsvZj2MiRK3rNdzH4LUMkiGKAzXvCvb6u1Y91sq5FytQNltV1IfyCU6XD
2fqMigPsBdnGl1p1+hMrs8OeBAug7akBsDNyfaQFPK/5kcrQ2l1fybwn51cixUZz5oWnoHTZceW6
YNgtM9kzSYfRjDIZ84Xm99ofbovoL4FkpnZmazm4U7RQKMPXF7lSyaCOAWcjmudWsBH4LnBkSzOL
k1TIFlzqSceSQjX9zBxKsUcVS9yLGsKRKaPpDwCUDcdXkEQa2gjyFQ2KNUkRdbiVRv2hAn10pzRN
emd2gYokBwRFIMcEFIuszdfv9e23FodRQN4j1xg6dnW9y+DmNBFrFaWNHVn1I2jf6OLDz3PRzchQ
CIfkdELfRSzDY6dazP7rDE5d96TLPJUaLz4E+nMGgIrzmTnxVgk6brbdi1wm0GGDZi5lXwejjvoK
I4fofv2Q4EWwu7zUfl83vHbsTw0vgkzg8X5p6jpyGcg8QHS/iyCno/afqt5GTrJ27E8tLQIMytVI
bkZh6lr9c8Bcaw0V1da7Ze1AntpYhBaN5CAcIMlAoty00QbaJ0mN6MQ3bdTv87D5NysC5KHOAxdU
tJTzj6ZD4Rd7DSGm9BK7GX4lpnQHb4Rz/Qut3azKiZXFzUpK38sIwkSulWWA4MYGZQpR/GKgtgg9
zks/xEdYEqo94kxb27nm+wB2dV2jNKvRTTlfIJXfgWaNGLmQ2cBjVMnKkyX45ufrC1xzQRVACW91
ktWLPnDIFFacGWPkdoFwYGDWTvnfFLK2UvvrKjNPzhNLi60MeJ1FuUdwQwjzVhOKZw/uzeuLWSmw
zs/a+Y0CmFMFIXO+Z+hsqhV18pgacx0c49ZW4V0pTAhYDEbOyVZ5OT0pVvurQ6J54z5aOWKWiIIi
PRwmcRhFOreNQlw4ybkSuooFr9P4iwfbbYZI9vUlrhyyMyuLWAXIOZIjESsCrOKjXh4Sqd7Vg6NX
suM12UafY8UHz6wtApRBkqAj1gxXv6bcDIm3T3zl4/UFrZmgGqVCfsRXYxTkfNusGl4+a64/WGKV
2Rqo1S8ojRgbz6MVN2dCmW418xKGoSxfsMAizSbJibQ+2uGoenf9jdRY8GO3NTouCBZv2Fu5Us7s
LWJhpotlKZVxRF02hVoRopYazSba/voT2MIAkor41eKKvr6Xa84B3OA/CNd5R8/3UrKgE0nNIXFH
QbnJ5Qxaksq6UdXmIQ7pcIiG9+O6wTWf520jAWKkzgt2+tzgEJbAGxSdLLlD+pTRnfdRaNBKKcoP
/5uhRbaRN6oxyXGQukpUPU7oZqGT+lAL/et1MyvdkRkw/WdBi1slDPtpHHWCbqb+LLNb0VNn4cBD
H3q2YvmHjJHTKrhRQt1uBMW+bnztJGjQPJCFqJQPLtC7GgrhXSbGLoItEKpLj3mcHK6buJjsJcO0
GIGaCyAchouESiyzEs5sCZ65l85OizvQNypy41+Fdy0qFvfVowGbb/9ZPmob1/Xa4kDGAXU1MX0x
tIS4LSwVIdrng+j/8LvhfWulv68vbu2MUz+Sgd5BWHMBG5myGn6rdKTAbb4mHQAK/diKgl1zzK8b
eiumLJ4eLOEfS0v4SNaPhpgqUwnCyPhhOModedW0i++N22Yf2wZMcD+vW1xdGpVaelvzk2fJtQBh
TYN6qpdRe0bKKbvxCn9fpc8UE67bWTvPM2gJCKtkUU1anGdFm1QR9fHZBQUnax4l4H1N8HLdyFqU
OjWyOMsyykJiJWAkh0+vhYlZY3w0g4mTSv5eSoYNn99a0+JIa3FUeWWN5wm5DOcxXCdPigTzh+8n
47vrK1s3BWRJ0iyFyes5mzx5SIhZ2KIizumCuMlNxJfCgyo3/BdFTIAN/1hZ1oIhlOqFTmH/WjQa
guquUjZgiavedmJg4QUBsu6yNwcJq0S0KBT6b4JQ7bvMdGKRRvr1PbvwBp0ehMq8gsXkHS2weU9P
9gxsi+AXqpjP4INbMIOoZRRHpQvuQsj5/KreCBIXn2hhbl77ibkRinajVLXSpeTiZuVxTGo3DjZS
3YsNxAhfCElv8rF5EuPciAnXqlKM1OP8Fu5HKBqZ+kr7TLVVL0s+ldCqHa5v4mXi+2ZRNy3N0ng0
vN1rJ8sSO7mFEJMsqisDsrUhUx69TJuYey+T90OsFQ+N739H1jK/i5PcdIe+053rv2Fl0ZJI8V41
DZPse9kfC5Sm1CVovd0yi4zbMkGaxU9hvi6VoD7EjTFuROFVe8gJExCBzjK1eb7JeS6gI4mIjitk
UDIPLx36P7X5Vd86DSseIzGi8Y+d+WY72dosb+Nk7Lzcbemg2kk86+j5E5oDQ+P9myVRitCBq8MO
v0yn6qEMGGfsc1fmMyJCFL7EcZHsB2F8hXZyI0W9uJG5hMEa/mNsEYYjOUkLhBnmonEm73RFaB8R
aUw3rKzu3omVxVfKsqAPqOHlbuk35l4awBlkBSTxQWdsTQ9fvNXnBVEnUkhrTFVb9l1QrywLRBZz
V+xEcNu5fkBC+BVljQ+MJSJbMJWP1ZCgrhaHf+360jwuIVvUIXlCL4EgYx4L7cRAvWtoXJjSaMGH
aLSl26WoRKVDWtjXj9pl45upBpoK9G9BoNFYXST6VUbZFpaY1BUg29jLDXM1dVA7kTfdTWp48OJC
uhFJsvpcdozG/5aa0HJ2avW3N/n8M4CMsXYySnkJBfY8rUgk0FSuqYQ/e6l88iD4T8rxi6pmbmkY
G2H1gj/JJDXV2GBImjSui+X5GKRmzCH3yYB82p0t77XajRzrHToSdgrDX+o0+8yF5/n6bl+6MFY5
j/PY+4z2W0TzasYpa1meuTnzFKMPJfu7wtwysr42ZgGo9Gga99zioPRdUmlICCN+hmqojcTNLv6a
7kGA5btpD3vcMThsIbQuIwALOzG5iGxgGEXIoNLMlZBOiqIvcb7Vsbkg9Hn7Yicm5r09CZ5mkaFx
hwCpixaVuP8MTTjE4vuZVMOvbIHKhW3uYPfPdvvgAHXo1hjhZXIxr5BCEBw4oLiX+Wyn9pI1iny6
tuju0gGTjXdUUVDtJbhg8ubwLzyFyQOQ3OAdLs6DJE3Il3nwFqYGYqM1JS7pozmqG1nm5fNjPgYn
Zuab8WRT6wYhq6Dl5uv3yfTYxjfyITyEbgepoPwSHIdhV7ib1EyrzgJ1gCzO+P+LWRV6jH3cG+ik
0JWyZaK4rXyn1mXs0UDf+fsptr1DugXru7zjKdiA5gNMZFJiWAZW5Duazuy5EKdSLg/o1D6oAixp
k5XcyhlUktc/3+Xrn43VDYA3RHMwa0v0khgYmRfGY+4aDWqykhQ4gTh+KjPlO7meE1v6rYrurZZE
r2rW3KlVv5F4rwaB0x+wKBvNoxcl9KW1KxxDfSd/hBw+rXfInB+9++J3lMEP4VauueG2qw7F03Ie
jobB4yJ1K4swMlCPqHEocY+Uvf4xgutLcuFC+1jd/v2c8hwV+Kr07XjPAt9fPDAoSHWh1uPAmpFL
rtbS7YTNXLhNy6HduJrXgjewLWOGvTEIuHw5o0o+DQXFL7dKn5qJ3m19ZzbZ7YbjXEwrvy3oj5XF
d6u8ZmiLiKeELt32tODD4ZuJsp1QUlSRex5plR3BDlnQRtqwPF8LZ6UILFvk2zJlK9BTS8zTYGRa
2Xpm6kqwIStosb3ofeqYcFFUqEEKCFj61b7qfaf0BweF3L2hvl7/CWsxlqIZyddcOKCPcB6NRFh7
R1QTAJEFD3Ip7LwaZk/9m+wlAACb/XVjqyfkxNpFJzaSMivxPVKOD3MGUDjSp8BGivk+v2n2zYNg
bwa+tRg01/QVnGdlHDAPxXQK5/WhHZTuESL/ABEy/EjJJ3Vn0bDfybvQTvYoh19f6opdAGVg5SHD
WxkO5OjEgcjRcFP9ri9TMO1ftebrlH27bmblgHBTwY/C6LJ6OfJLVGdgLCXvQKt63wwfPaa6vHzr
gMiXbnpmZXFAVASRAglqYxfRjM/QW0HdaIcfQCzbXrqPbuuNfv1a3nFmb+GUqLcD729YFZLA4S4o
duMBbUR7fIxe9Z+itSuyg7bfF/vx6D02D1vFzg3zsIqcn4k4gmjZ71iu1O5kZJl4wznyXtgx945c
Lf6aJ86EtqdN8r4TWjt0tnK7y0rvjKP757sye3P+E8p66Jq0Ywcgbe8PHEvk3OMdAhZzOpk6Poxe
PBpgqtk6oSsRCcNEJIkYz9NgdriT7CQs2laIYnhwjOow7j1E2vJdelt9QnQ1Okp7Pzw0rnHzL5xY
oXlE+RwxzGXtQTb9aiw9bIpwjErJg2d8F7cmn1cSICYM/thYZMv1kPlg0bHR+R+96nbcnkqcP8ki
lp9ZWOxc01iRQrjOXMv7WhiwoHxVy/speErUL3r5wde+y9X7MbC2rpCVAH5mdg5EJx9MC3RfrH2c
lVJDY0NA1z0hIuKidFP/olHALA5uijYX7Fu2vEUVsRp+TnZ18ZIVeq+tTPj03Qz5UcEIEQUY9qBf
/j6Ynq1xEX8aBqrraeLjBWnClKewkyXl2Jr6cyYLW43gLUdZxJ6Ax2unDNgyDRpw0n3TixtnbMOC
uggvwADSyQjZtDq5NWYlms1prbWUkA2jgsm3Ae2+DB+mgqIK2RkbBn277R/Hx8T2bPN9Me4Qwv5W
uFt4olUv1MBRz2/7S/IEqxNVwpVau2IJBbn8dWwevOYlVtBqjX5ejxZreb4OdfB/bb1VU088vkUB
Y9CMMne9h/hd4QzH4jAiybaDN3wzf9hY17IyW5RWjRapXrsMQ31rxu+TZu4kE7n6Sb2JEdK+vrTZ
ty5CyMnK5nv4ZGW6OVKazaq5WDnsAqRGppY6YnYQ2wdBfKWQukeI7f11m1srnC+EE5tpBmduXbGb
ncAN6/9uumhnKgOkytOuazbIQFdd/2SB899PjIm1UVSWiDGx/p5792Xtb5yt1YDE8OhbtYfJzkVA
apTOE4OCHVRyY5YDlnNIGaQpO1gdWisbn2slx8MR/xhbhKW8ttosA7Li+iIhSXsMqmdlvGmGrXfl
mh2gWbALquJMarFYFFpnvQDXUkEOm77rOh7Pdqa7PLusfXgz2oi/xAAUdmLxefuxt/bFlLnhDFXJ
zEmwuNWKQtQCoLSEQznaR9OEuM7Ww33dBDc/Qx8MUS1bAUmsCx3Ed5krh+lBkp5y4OnXfXzLwsLt
EjVolHJCuGwoX1pft0cptq9bWP1EILD+u4bFNiFklWVtxhra6mcefW1J20qkvtrhx3U7a/49I73+
a2dx28vo+zXa7N+sJBNnCc9Xyxe28u+t/Vo4XFWNFnznWJFfBhuhsLv4Awqv4k9919vavnKVfl9v
oV+2dnBxmMahHfMkxmY2qE7Q0bk21GMjxwdhijY+1tbyFle85cPx12k0LRNGNINARfRok+ZnLRs8
+VDm4pJvIHU08xaHkBo3UT+YvBeyGimu4pNco6bG/0NtyBBu2nQrI9zYyGXVdOiYNAVnkwPozxl5
/Gr05IT172bc6mS/wa6W1xVoBuSHAVnSiVo8Uowc4BeUAViqg+e8rHe5quz7uoMxBVH4hpebPjOZ
MBFkoPOcpajev1c6cVck0U4PwEHoP6t2o2O1+nI6/VGLO7Ty0xh5PH5U8SMt9ylqYFDfe3btSHvt
d1sfRntmOPr73h+8GTDd0ZKjwnrBjGOqFe/FSubmLigWGck+zzpENpm1yTfaKKuf94+lZfZjDWbR
QW3LOZHKh4jHkvJ+Uoebvqmd66FmNYk8WdMy9wk7SEx0XaVFG+zag/dbPUSOsBdBvu2VfWr7r1ub
uGlx8e3o05Ab+3y7zkFUC4dCmc0uDsK4H23jY0V7aItj9g2WdeHDJ9u5SH+EZtSjlsaUK/XR+zxR
vogSHD9NchNYaMN0v6a0tXMRFcVE/lFZ1gH4yztfYUNQJ9Qhus4a62GoafOkcnr0OmnXRfm+rPuN
G2w16T39GHNMO8mcQlT5FB2EqpvF6U8vQ8qsqh29vZ/QqQn06XEwuHF0/1sy9rafbhHGriWJp9YX
1xuyO3kInwm75Iv7xuDDxD+iwbTRNt4HRX247nlbLj7//WStUSz0Cgh+HC//4o23nfcqho+NWm6k
b2vVyNNDu4SVTvQ9pbTE3YRahg+pZVrod2rAbhUmuyZ5RPA3Ez/LXkx7pHdR5e0Z1/dbYeM22trb
xcUXTW2i9A23UTSUvClkuxitY5Bot205HQVpc9WrKcSJxy9uP1Tvg5Gxkrn/JDxZOx1e2F34Eth0
Rx3t9/gawhTfffmfvugb4e3JF/WaHElXFf8pUHwaKCl1aJ8UFYpy5kbUuuQPo3J24qpvB/7ElKYi
iKMNLE91ocqGLTqzh8k2PvkHRDKRXWwJXtV+rvmmaJpLe8GkP1vtx7st/sL5u12JLG8/9OSHFB6y
aVPHD0m7Frfp7iQ02gsZ6VEv/aYH97qf3Vzf5fUvy5wvSTQo4uXjB0mn3lTmnCNGOFCGY9X4bm1d
P6u5ExXt/9pYeKvWWZ0x0LdwC64BMdD2YedvnMtVExDkz8THVLYvcHhVjOZxwnNHbAqnnxCcj/uN
S3T28YtvA/KCoc6ZiHN58gNPRwI4UWYIKMQDx+Y40w6gkrvxQS6InGmV6QCC/7Gz2C3k1MQggyTQ
lZ50V5HtyVH3mV1+aFCHOFpfERR81vbRIXwKAe1S0D3+C4c4MT9vw4kL0huoEBydCndKul1ZBru4
EZi6fH/dyur3+mNlebgn4K2j2mJFVOMHJVNvxmLYyjXXj/WJkUWumRSJmPmdWLgZqeQXBNic6Smb
W+e36a/4ENgock6c7Lmbg8SQI9rVZo1r9Vo6+QmL7ETISiPNNa6lvnIm9YMVovvZPdbi1szx6oVw
YmeRklTAB9qgYKlWFCBKWZYfSCqhaTas59ZM3wcVnOPXv+DSogoywBRl2qwmk84XuPLYiuFK9jXZ
ac0g3gXqPLxt0IZEh7irwkcjkbboTJah6s2iwfSXBowdBNn89xPPRCQi7Zg16J0y4kREXxSztzv9
+fqytows8ohm8iQRAvXeGX1/V0wPvvFQZB+u21jbOuCLZP4gDy55kvRprHpDhXm+6pPmh5hXYGMy
uXxshMa8V0fmU3wQCBvfa21hlsacElT0cN4vn3hNgpjvqEi9g/LEryqIn2QrvlN9crPri1ue7Pkr
gUgFPanzjS4icdU1yhhAeuB05ndR+F1Pv6//+5cn6u3fPyPvmD/BzLL9bfVA/nzImRy9aD+JUn0c
Gu0wxdGTIGy9ile/04mpeaknDue1apWPOVvmD83PuDDuRYQ696Y/fLbk0FbCv739l0tbODgS6G1Z
VVD4D1PyU0WXRCSPFCPLKTUkgVCUY0QPhrDr+7nyvaDGgBuPmv+MCFkEySwRogEcVedIKTOHGnPF
W3InF3GYdREpZINZLBW88BJOB9MR09QMHzgwn0OQPHfxMzt5KhzlPnHyD7BkqTvsfpnMfX2Twte/
q9xsv0VEu+I4/ApmYVCwNGfwxPnX9I3cVKBA751ZTRguJC29kyiClvG/iFNnhhYhJKuKrM49OAS0
6qUPf8Rtuculv2V9fdtTRN7gtAA/CEb4fDWo1vcIMjccZ9/Ja3Wn8QS97hgrAcNE1QgE5HyUKVqf
W0iDOOt8HQutsfeyQ9yrOyLuhvetGiFWoNAANTF1kHMjUxbJ5RQhoFD3066QJnQkPwrFt+sruajv
vG3WiZXFF6G6L9RmHfUoX1lP4sfxa/AjsPUvwSfrq5TsskP2ksT29C8iLtDRP2tbfKLJGjtkONDK
E0f/RszRpI2053HcSEu3dnCRLg7KOFQqguwO983eGu8z4V7bVPO5gDfMO8iU1Uzj/BZ4F2vp/DaS
vK4ZnTazniaiRDdpbh4hWdb797HxaJQ+Eg3xjaR99gP/RVK/5uT5uvENMo1d2n0O9fFGHqxXCPI3
3PRtyvY0L1/+tMUGBEnujV6VKW8KUjMTYHiA+v97+2Ach/f1V+p5H7gg9hVVvWgn8rY7ZK7y3BeH
aSvhXAulp5u0TJ3VbMoEehVOI8ujrQ7+cRpgC73uzGvf+8SIvigST2Yphmgdj8gmIy+qK4N46C3J
c8ROUw7/m6nF1SC0cZqZKR99UCc3zqiu5dGjKdrXrVxwYLx9QJkckinFmUVJOY8BfiPqSLzmoxOq
unwwq/YOmdadATlt1Bx95Slqh71ah0dPezH6J9rgN6P3tVe/a4NI6POB3v3qgmajJrx87S1/1OLu
L8ek1TopZe0Ix6e9ke3gUIHytXu0iuJB76UbAZCqigDMRkRcNQz6603KQuZqXuyGpvjwQcaj00jQ
+BiVcFNLXbWzZO2boAiPEvIdmjbdA27YOkkXpdS3NWu0yd/kLC56hqNY6G04DCO016kdVtKNHz6Y
of5Q5LktR95jVDzJESKseXln+danXPxhbuEq58N6cZhPfsLiMHtGbU6W2Y+OmN1Bye/AQPVZrLt9
C9rYn3Sn8reoQNbSAhjCoMJVZ/bgZV5sCNDKdPmgQKfmwNj47HV3WaIdmkBzNvx87cvOzNWzWAQ3
6hI22bQiK2LW07GYBnfFj8nNYPt3Cjp345Nud7faoXXSm+IRzjpU6rdO2XyKljurIgqLjgjjMheT
4oBTk1zzTcUZiptIKn7Efmjukqx1A5otUwJHiG8XhubG/Y9cn/ZJ2SLyQ1Pi+ias7bYq0o+mgIII
wjKp0L1IQINaGRyjkuBF69NgJ4rDwRq0Q+p3G2d41aGZaiS9BXEsQn54fpZqqWwSOGYQO7gHj+vf
IQvjxPuG1O+gOrmzDWlZXd4fg8sx4UhmWlIaFC5jAfnb2voWKsI+Tvwnz4g3Frd22ZyszVjECQEu
WiGJvN5p2k9K8zMrsi2PWbtpVDg9Z1UMRvwuIASNF/TaqGLBplBiBwAZJ2kvqoAZW5uhg4fQ1gZ3
S0dhfQv/WF1EgEDOc2bSFMWpgTAgw90M+zSQqgdE/MLD2HTxFlB19WCcLHPhJJZZo9QGq68zOOMh
PaDH5O9aytn74ZDb47GKbP/TvzgEfywuwVxKxEw3xQHFyT1r51Vjs9Pr4F4b6SwXZnG8bmw16oAU
l3WL8ZSLoUnmanNBr4k6mRl8gKOw3yHJjOJkeRShA40Va9dY2pMy5e+u211Nuin6/mN4cYMiN992
LWOPJN3FzQyGVfcU3egGyje9ExzN79vI7VWPPTE5//3kwe4nqo9yXTI4ORiAOnpO1HzXa9NGWrQe
VjgRMwUZNY7lk1mbzBHhRa7o4MZzgck5IRlm7WhucJTvkl/T35ekEIv5Y04+X1VmenVktcRMK4eQ
SM/Ip93K2CJXk9eu3lMzizQsh2JPlD3MNHZ/mO6b58Qe7oxjE+8VW3U9F1nrB/VZ/NHbw2NwjN5F
x/Rp+uVTgO4/yZ+2aiHrn/LPohfeQwF8nNJOoPYCTYBapzsISXeZ8XrdSVeDzcnWLhymNvysiyZ5
cDIltSMl+dWBWG7r7nFs9HLj6lsN2Ce25t9y4pxjkKYqIIvBmVJtD7X0pyKB9PT6erZ2bfFMk6oh
HMeAuY+oYzCy+JQWn0d1Cxl10Vee88RTT1mE6FLO2jTKs8EJP+q3mc3MstuA8pE+os3kXl/Q6sMT
aRsmXhgHky9qR1EUxiqyCKPjaXCKGdWdLHwLq2wneumuDno7C9SDoQl7FHB2VeztsuldVDc7JXxq
kPJWfsuUd6BIcRlcvbn+01a/559ftgRVjHrRj0VDQqWOxa8Qqfsm1Tagjxfd5redPrGxuOSLFq6m
qmKnZ3VkJkT38bCbZcJpI3hgV0Pbt71f/9uyFtHGYoiirEaCGyx14PcLBEH/TWXp5Ju+xdeTkyDE
o5lGAyaQkvWSO58BgVHZGgPb+jyLADJKmeCNaq5CC/3SVPIeHm/7+k6tHraTj7MIHrEfiMOoxIOj
pHD597qjQcOklhv5yZaVRdjwVCJ+rgW4gOz/VPRiNxXqUW+25mbXzdBWmYXJeB0sIoc8SH2cV/Xg
wBbU7OLaOsi5+Dwl5RZz7cUk+398+o+lRfRIgkoVoywcHNXtP1ZfwtvkeyjvGBNhIDjL9+oGoZm0
GuN50v53ZYv8bgCNXVF8VBw0zA+T7cNPsfds/X4AIKQcDFdw/3/k6+b9unhu/bG6xPLJwTQp08jJ
VZXc/O0Zibwz0rRyUZQC9/N/pF3Hct26sv0iVjGHKdMOypLlNGHJiQRzDvj6tyDXPaYgvI17fAce
qcq9G2w0Oq6FJDvIVfJvIaG5o+Vz2X6cbEIcbY0n28Do4H01/7xs8rKP53LeYW1XMxkVHKZ1V92a
yAiqG+zix/2t7rfBJAldRV8OrJegpjR04HHwCciqFoPiqBPOsL5Pqz6o3C6wpzGqDIkrF8XIQBlg
aHHYiHtXhW4cDCZoJhxS2ha+4h1r+yvRr5P6qcpvixYzl/l3yTmyKh1vHnuJ3K121R7xwFRusU5J
tG6rr/W933SfN1fzG7DUOesQ1G4fk0kSTAqrbXvJ3EXPXVpViwVdleRFy+4xEBwu+pUxn1b11gB+
XLbeteboU6L5VAXOZg9wN/pTLW5JMwdFVwTeInsPxL8JpOKM/BfDFbzd1p06FbmOqo9C9YPXqn5X
bmczBa5Djwiwbj3fbFUQCmAlabytEAXP+icLGLSaeY/N0INVqyctx0YMmdxnyYcS+UVGvordcAzt
v0OKbeAXE6dCSkGVeA43258O6VldfJxQMHfgwwxH+K0ysKP/UTBnIUU65+a4ov3iPC1Rd7vcDJ3v
fklvyEn/DDrDoMWmkeorkm6CMLbb68uZR1GAW01rhyVWjP5uqZSIuG5QaEZEevK80PIE0N6Tos8n
0Ao9GfMkCy5Fz/ZePvc6JJ2pzvkCtVE6n3zL7T93dSJ5Ul9DM/72OWjNANSA4fzwDckWHOdj7YEV
Z6PuJ2WyPoGqDMPjxvwyFMnBTIxj11if1grNZc/+ePnDipzaTjYfNhLFtUunatEVWhM0dm8VimEz
5V6RRc6ig9zL4ULHJTPpplQFGoSrfQAE8lU9EImxyERwj4Hl9IS6qwuwdOJFXmLUvueihnH5vGRC
uLQ0b60eA1kYyBjqwVfG2FIkOaCwPQ2QC9TmWFv4HQ6Lrij1VrBWanYCBAOKXXkAKibku7hxGOjt
r8wnGytw6w3o6mOKqKGMirj5dFlNkZ/BTDwAWLB3/h6Hj9IlJXZaGGxrf/Ytg3xtVRuz/yv5dlmQ
MB4CMoKl6Q6bOufn2IYCM/iqA3Xdr+WH6XZ7nr8lP7JPzs0UKof2bF6Rp+7bKluRFOgHoCYcrmmh
JOTxuB7aOjraWCp6jF91s84fV+3rqrr/via6F2JwvTGPTp6Wd80aY3vnejSnE+02me9gRs35jjcy
uHtV1nZWzuj6xlgLAGxyMB3ck4ns15z9BUOxUlI1gf0z3E7WN8CKALCh35YNMrUtjG1GfwJ9J+KD
Wh6bdurzZZsQfhwYHcY/GLIT33OqiGLoZWou8dx/rtrUTzzMGvaSQFyoyE4I5y1Sx+zaaZuXuDXs
YB2LaJ2af+8rAMf8Rw/OV9TOBHDfbVnioiJhmyUPQ4+NkstnJapIvBHC9Nxlr+ZIgB6eTUtc/TK+
F4/rdXpVROORnNJTDqS/iAAfh0bzYVwiK/eNH5fFC/KKN9I5czCyKi1XJr1YmihziZ9sn9vEu2mS
GoxoslsreKzeSOOCEKCMKVRJOyPWvMInmxUU/RIOaR7m0naD2Dywqgg8bdC88MH+mGzoNoDhKW62
l9X5AFJHyYcT6/JHABdZtMSYDLNBnb9almt1MvxeJX6bps9T+u3yNxKkEx76icBpM8BOhV7bWwvp
1hrL9X2PmneeAnS0/1W17n0/dWdHUTN/3JwrWoyhqa1/c8N2crmvZdR6lvQa3hBvMg8beKmyTTZ9
IHo9oBvGgbAqjiE/fvGyBubk1rMEcIi0eL7r7+u7hDWEYpDR3xsRuFJCQHBIkhaRf0JmwCZPTED7
8D4Q3smytBw5C5mvncQ8dhnobmrp8hKzAN6178Vw50cx9omvliG6Xgv9k0tTI+odooa2nRgBaVf3
l74lql+X6hC3G2PyVqaquRotZC6Dl9k/HROwaqpiDL6uFEPElqHitlfps7qqsv6K6L7sfywXqKer
pqjES81Y7QB2sgB7swdsjeTOiLwNWC4BEYVJVfVd9rPm3jATrTPjdOjyj6uZaxEd0jIsgJkV5M2i
nmx9k+4t6aLvsJPKf4dhHDKHDhsqRFi0bFufARF4L1OICZTuv0FOEZ7lTiB3ltRwyTDOEIgey3ca
GiH5Whzq4xTOH5H4hB4mUQ6XXYSoh+TtT5bzRtnWt0tlL6CeDZaov2+fMswATOEKZtb6a3onw2iR
fUiuCIaxjqHzAH8ct64zBtrYW0Fn5Oa3tU3LOzqYiGIAxxBcVlJ4bf8cK5/qqEQHKM+GY83I4za8
1Lp2RUdZzCeqkYNrkFEbgmT4PUydtW00HUwTIwWzBWLVHpgmuT5/K+ekAxJQ+dAqdkw1bLfYc/tE
E4RsW0NPaJLkfpbOv4xVll6KrAlAE+C/RTEDoNDcWQ9tb/aJPZjx4rSPs9Z9Is4gaQyIPieSO1Ch
ImMBABdnsFszq43BKuhbYmIIp/0wr0mUjN45yZdHq9pkY5qit3Mvj7NWAJ2RrWswDVUSkLxMJ0A7
+Z33rJsvly1GlJl7e0Hc2anmOLbAN9vQ66wCp+5fOmMLSjW5rqf+tGLRQPG+m9upXIzjZcmij/ZH
MOZF3r7Za2oD4Z1AQ9v5vGQATZtlV1AmgUscUObMRi+FhGId70ZtxTwk9lL+Ny2YZ93FpnixCHVU
XHMNMPh2oUZuK2MSFZWAMQeF4X5sKAHUj0deQha3jLkJGUOUHLKgOINNjxyKE43M4wRqsR9/odJO
HDvWnUpZvdpeq+dmbAFNGIz2AYgpJacmVYkL2EBQkGsmU8k8kOPQxWy7a8SI0OgEKAjLEWKEprDT
iXvgsKu6umBHADwfwKvK9eMKcvLLpya8sBj5ALMFlsneze6UE8pz1FHQCRjLAKnX2dyysMO4DpX1
V0SuCOPuFobKwPMANsq338ebx8S1M5g1Rbm2QMl8XAK7+9l1AJNqGkn2LRPGGYOhpHltsFtqunkw
EO/UjJbvASrPSj9mlSz7EQa7e904u6ATnbvNgV0sZzB5ZljyPpYhwbOCcQSfbr7S+9MJuwo3jerL
1hVENoLKJOpByHrAb8R5wsbaCNFVzPmueQVE9dS3UV64bCTCpxPVAgBLGwzB/V3Tb67L2qUY+BwB
rgzs6Oxo1b7pRhg8JeDQRYzg3BjbWVbrEqpmYACSEcXDQjmTKcD8kKrNtsVudrKbZ6BRSRQTBfLg
F0IdjSn3rp/QraOmJxhoj7ui8ZrQdIr+qusL82eGLfiAWpsWEmUELp/lqBLR73UDchYwo1GxAf/n
O/za0jQ7ByA/Bmjg5zUYqPVsJerny9+Nffq3ecobGXyZa6g2pUPfjHVQx9NwYJuoZqwfZZugArfI
ID7hRRiWKoZWOfMnmp1aqQ1d1AON9YhBYmTfmKPXj0ngfLislCAifiuNc4rqio3QFUy+cdv4NkAc
oVkWmz9G9BVDPa7iovaNL5dlvveSb0VyYdRKhwWvCzVjLzFvB49MEVYXrzVakgDJtExBoWnsjpML
ouZWTynoVWCVWzSHpRlUUX4HlsHAnQKih79XzKVzv0KpeKU1DKrBnfAJu12aY20seD9HM2pP02EG
9JlSh54adQD5SwNAq5i+I2vdCk10J5X9qt2rDUqDvk1W1YwLbcCOVwtUWrsOJ6P9opXWQ6sTw0/S
8rqyFMndeH/18Ul3gjmb7VNQPA+UgI/Nbm3f2owTCuuRplhlaNWIH51ljJt0JpJUR2y9O7mc9dqp
YTrmhGPO+rDpAjVis46AtJliFeAQ4AiS09MLKpFvdeXMF1myZmGDyowxHqU7fhtOiJDOdpDHbgge
YPq4Ga99SthX7v83v0B4f3ZKcxaNqsxklahvxHZOz2Pn/UqdNfPRsXkAEunh8l0VpAZvteUexNTT
M7DgWWasVBTugTXNi7yMa8W6qg1qn+0BSIVK1p4ranzqR0WWAzHLeed1/yjLT3QMi9kmBtUp4vfn
WS3CRsPcPJWYryDkgJaM0x7b1UAC4FuTIGbcSIbJslj7zgYsnCMgQRFQAWnDOINx4TTfbL7zJZFB
D4vt949cPld3jCy11QFyjbslGk/GsQrSm/ncXMNxHPIb7XT5awq90k4clwz12uLWQOjf4qbRw3k7
TbixlyUIbXMnQX/rgVqt1Oa6wOcqK+V+cwwgJSBKS3rcyXoxvl8WJrSNnTAuosnGrgPBg4W1lb4H
WxfwHisEbABHvCxG/CLv5HBuFd2MPAXnGQJSVI3MIAvolReZ/oyqUXtwJeVkmVKcK1Wwa2yCNhHl
GzrgRTb9RMEIt6LLXKfMFjjXaZRrqlopolCq+TbwVY7zHYmUx+1efSo/Vh+Wp+2bISkoy67ZuyYo
GQ1PGxCCOk8F1hpAlQIM/J/1U3LvYCSsHzHuEf1GB5UCVgmPFaUbB2E9sFb5BXYX6O1Vl9hrDCyZ
AQNpZjA9Y6lCzQE2M4XdB+0mjxIH4N+ycxbdCDZHxfAawN3CrwwnRZ9vw6SyxF2LPfQSXd/rDz1I
pD9h2SHQguZHmZ3W9gVwMxLZIp2xfYBIHh0RtDG5l6qzzFE1KR6KpvKCDiCblH5xp0IiRZDP2Iwk
B4kMwHzfbxOTvOsXQ6tx508AbjcxlBk3AEUN0VA/oKo/h6iSF7GslitUDpgUGB1gNXJ+HQBV/rmw
MmWLZ+v7UH23TLQIWlklXvjxdkI4dzYVPcHoG3hm6219UdtxfUGzuw0UEHDdrrYle4YMwWOH7OUf
ndjfd/HbMlqK2dSGBUdD4/Wa4c84t9t9+QsPBFxNJjtD4YXcC+Q8m7PWKwCICy3WH6oXi/jdGajN
j/0VBW29jzJ8UKIQDxrVv0kBQGgElhNsUOroL75V1E2zptMSnOtoJV9ydXx2/Tp9GDaJ5xZsV8A0
d3I4/XQgoVVdmiBWO7VkcENryeZ4JMrTqPvLkoSUqEcwDr20yXR43bX66UUAIfFWrC0rSpwsXlxi
o0x/SjZ19vW6Ah5Wrw/hsD3pfha5iDT/IpPd/2LO/WOju9+GjG5x3ufrYcFUaaF1aix50YSGho4i
2ydgrQIuqlMqks16lWtwSkacBdYn0LBgmQb7Zf2h+1T/dIPLAkWXFcxOto5wHNEVP4dCs2Q1Moy4
xVlH48rpsRFexxY4UC+LEczR2Srq/yo8AqghwRP21q6yYTVa18VQuHreoiwgZxddUuegh+qVNE8X
neFeFheG94tHUp3ONO5bN6jTF4ItgbzC5sdL3t02oxN69MW97kJ1PsyrxFMwPfioeC+b+37zYHmu
RRcaW+2DbvogWiHrkZZHYklme4Sxzx9JKOy8PdGZthOGb1QbLml93YWoOr8IgHxxto/pnaysKbQT
DQ80g7HBp+T8gjGMTrIkA4b6MflQMNiX6obm3y5biSjyATP1P0I4pzA75lw6xaDGXftzwL47ON4k
dih6NrCEBxwPG7hJcOdvD20obJL1Lpts7m+LtAmq9kFrH3viSK6VUA74RADjgWHtd9hMG/HgxGA3
sdHkN1VWPoMwC3E9BlLAChRdPjXBuDCAT3bC2I/ZPU5T6fX27EKY9TRF7eyjMKtGQ9DeWd+aIH1O
rwfiY/Jiuq8Lf7mSTuaKvhr28x2Lke+gisldbUDzdR5dIB7Vy7ONW33MY/veYDXT6jSCTzlAgGP9
kCgtOuG9VO6S555HgTwEqR2KR+mxDpuPzGEWD1hXzUtfC9pH0ICloewiMAvhL/heLmdBajlgNJIl
pGrdnmp18J2hORYtdgK7myV1MH9kY0pSl31jkV95hRvBPgpQCW0uQazcrTGqOkUjsCiTWB/S5CHZ
tCoYM7d+bLI08QevPxYkx6DXMn/TluoaNvMdTFo0oNO2nKfaUkJrLJSDS+vxDmPLnuQ3yn6i/tYM
G83rRmdEj6XVf+pa/2Do2Moyokrpw84d//WsLfjJUM5mjWWcBv9uzTY4euc+w5ulAz7VGYBJIcNQ
FL5ZjAZNY21liOENmxqe19Lcwrq8itxSOyYhtuUjLHueZfVBoTffy+LM2WwND8A/yPqXQO99PdJQ
cGgjXFwGEyzfDBZsI0OxnW6cGWvWkG6tAnlsbFMLT3m4KK/FMQO1sYDclYFs0FZ0cXYS+XqRvQGw
qx88bA7MZQT5V6XXWv46WHFj18/OmHXYxO51kADMst030eO1F81dHm8zqsrwoGymatdLl/utc6OP
2qfLLkmkIJABdAArANLZ4FFTFzJseU8RsoO20191+oV25qnPf/Rl5YOKNJpt60avZEmewPtqGno6
YDoCFNG73g4pyJyXQJiIVaf1c7XwPU0yXPGa/HMuD5MbGClBNxMwFXxMWilNucxaT+PR8y09mL93
v7bIDsp4/ab/UEBzsYT0F8bCruTTvqK3bS+bZzubh2QxZr1F0vXdzQJlueoxRIoFkMfu63xMr3N6
1HXswR5pcQSEBW6KjEhLeL6IxQ2AhWB6hZ/DxC3Ruwa4fnHZuyd1G9GhO162G8HAPSPPA9YKWsbA
kOSLL3besDldu39NLqePQOa4Nc96VD/ZBysuwyx0w/UM9mgtqB+Xu/YrkVK0iCoFYHZCEMIGh96X
WbGxqbikw0+or92zd8X43RiqBeNdbeI8kjsgwZVEdgn0RRA6wngtzv+oxG3NBYFLTPWPdnFrF3mw
tZILKSriYoXAQ16DbwcEWU5IQtQyQyrSo2G3xmpUo2FnnvTTGmDHMU5jTVJFE+nEEjeA59hYCde5
96IGtgpxa+g09doRuCdw30oEStn4sr0I1TLRgnQY3h1mT7hYfBu7rdNWqGUerD7UI3pVgI2v/qiB
h3R6qm9kOaLocQIeFe4+tkKADcTvozV1XdSLhymkEei7Vrw9Z3gIWZN1epLTAAjVQ+kB5+cCFQiY
Em/jiMRN04Ei2X5d8kY0BfrP43xkC2aA1mYrBX+nn+4AZxg9QawUcB9uq6ttsHCqOFCaYtEFmOHB
EJIxGk66D0jj8PIHFISuFtw1ThTxC9Y/OHFzrdEZw044zuGULaeGPuf1r5FI3IoofEHFykP3BEy8
79+jaiycrW5xjsWG7jFDcsG2HPHXaARSt0wnge1jixL9VBANG947IKOmbPWNJC3GM9CX7kHFq24+
gF0laRU7Ge4lAg81CqYmPhbGJTjLH9pEr5McE5TeiNFU7ZGSD+V2ogbCs7WSyBKV4N4IYy/DLq3y
mtQr3OzVKtKjkvitEa1ZpL9uuExxD0wo7VQDuBMoPH4iq2+KArQ30tmB76QTDBjbWYOvtwTFS6Id
jBjt8Xh04zXDNU9ADIKmX+CFVDrlww7x/SGj9IfiLSMt4qKlNQVjvVPhkNVz9uUVqCZqDszDNKes
ArGyrF4jMh2DzWWZIHux3jUAqq1K68JGE2cYv1nptWa3QZb9uHzlRC4Mc0MWVAIRkwGUgrfHWZZu
5VUelOobXAYAX2VggsTO1/ct1I/eF9lwo1inP+K4XAilzQVse7gOerb6q1ZdDQv2YhUZhorYShy0
EhhPF7JvTq2hTrKstrRXK7lNnsdwPLVxjpABC0tLiCW9A2qhkeQshQayE8opp+k6IZsGocYTOhiP
mp9G5n16PUda1D0BgUNyEd8hwLPACNOV/yjJfs/uKiy00Wu8Pvh2YfdRwSNk/5pjNg/TNDjTwA2T
4xxhumEEp0aojz6bT5f8BpZ+vbsTu5/A+YK1moAlraMnZ5btiS7TVzqOt30JvNzC1r50LthvTfOT
5JxZBe+SUM4FaOWy2BubCyuve3Sg7XvGXLpgwE76RdnP5yVZ6BOBjxpL3e/YQ1MbuFdVpcOvav7i
hVisW4Fvpo3oFZl6YPXxf5eFim6JBW5zVOTQhHu3d+wVjK2KvVC2loaE/MoNxMD90+Vj1Jl5cMqB
zxx7MgZ21lGg4u4I4tphcGsc4xKA2EUDUEwXkI/uYbgtznaIJdajiiaO+4PAgpsf3uaDZQk59720
p8PuBf9DLFtDu09j8J58YIP8VzWGGqc8DhEqVjGLopA7qT+akx5uV5XMaEXJE0NXZEUSDBe+8+SK
u5pT8iowNL73JxvBPLKmPlIO9ZUJW2IjVthOKqJa2uEUZRRvZHNOwrXznGJi83cUp4OtPkrPs28g
mNsixoCWRc4c/UUU8kYo5ylay6xV6jF3mGLbC/MvZn+Yvb94S9CtRmAKq8XGPP8dy652dTWBFNY4
RsmvjJGKZr+nx45wPt23yxYserxs1qdm/XGs5/MWTICB7hQzzvL3mMMQkCVig3I6A20sIpmhCryB
DSmsA2ViaYMnFhiqwvZIbuDTFf0WOKAVsCmVBTiCUA5XEUDrSCvw6PONxpa6JCkp2mmO9ZxWLxja
9g2D+qulRoTIatQyYZz7bpGAguaWvSDOqVZAwEjvS6ROjZMhcusPlz+X8Ph2mnFuu6+1KScZ5grs
cfS1+mOqfLgsQJQhvTk7ruA/d23aACf8tz2U90Y4mIDBKq8WDE0ana+EMguUqcTOd/cCt7pVJWUB
AwR5RtBhA60nkkl2wVPwRiWu/rm6nb2CIgLdVfPjON27dRp4qYxRUBRJvJHCpZZpnuDHs3eOMYJb
jW8GQ5B15wSOImBZLRi62wDkX5iUiDBm3gcqkY5HyL6ezTXuMmPW9EmBquXJaXz1Jg8r7IuOJTAV
yqh9lg9Gir+eCxoK0Gu8T6iH0e3TQYFBAqcR8LJjYBmfLlukIKPFuf4jga/SYT2U5MUCCUv7w6sf
suW7ndzRRZaSCRXRsWqLXTLUWPk8Pa+HubYpxBjEPXk0O1UZlRU7RY80Vgw0oLyquMT8ngEx+mqb
PWeKC2vGQOV6PTfFIUfjcyivLUKiqSEnI9MfqHl2UuWj05YS9yG8CX9+AI+ZS0FsiVWYlMZO54Vr
j3F9Y37ol/z5Lz7ZTgwXFSW5qS3KADF0QqlxpMdWye6TlR5yXcbvIvxsO1FcKKABKt9qZm+KKVYq
J/U6B2j2ZWVEJWqU3P75avxUd4dkeUpAPxfrlftEhvmYm8vZUOcT6vGgOzJ8rK0EdLOfK6/1G7uJ
GnrXFmlgYjM8weRDMmmgPzIlTk2sOCISFa1RVHs4t9k3Q+4mHgFjlavkUZck6qHOqYxqVnj5ULhi
5TLM7fDRgenZtVmXDkPA/zpMxyElYeJ5QQX2MskpC/XZSeI+ZEVJa+UdJFm+iWL85ywowyaAiY5R
bft2nJ3xisui2NeiDhc2M6oUi/X5EMzy9YgBbOlJ2lUzpn+8KC+vzdQ7dXXrK90n0Jgfq6V6mo3p
rBuLr9R50Jt3SYl+oGmFVe5cLfp2SmbLb7Pjst0VxfOy/EDYE9f9z1zFHoU6RkZjBxhWCjpgfyX9
GAy57YMTHgOBXqx5Mq5Cwf1+ow53iEViNpXVtir+600JOqqNJx0LMpG79LPkWgi+F9hddI8RK1kI
6Ljnrp3TzcvYEHO9fKZr5SvJ42WLEOliAkfZxEQIGtN854LOPSbJWCRcOqD/tcaPY0oebaLLNrME
Jg6iqz9y+OgAMxs6GNHg+LeVfqp09zmzgLbbJ/TKdmUdH1Hq4mDcXANysovRKF4rB327Wh/HEfE9
o24uQze/BdBk8pRgjuHM+DLUDQS1ktsl0hErgxCKqjCK0ZxDNqdhWTwHHe0i1QtwejXDGY7TCJrM
rFBtHLL433874FWA0QazoSinsm+7i+m2tPLsoq9UTN0Vqb/UwwOGA27LTLadJWpvsW069CA1jBy8
K9o62mKCTRXHOYaOD9BWMNKWmb9+A5ZUtzxgkw/7NgcagYL9MD53o1/nQBg4NKOv/3s4YHBq7H4J
uy87lRN381RF0ce4Js9F+zK5d5t0akB0JV5L4ECHQKTCxw+utyaFm9ZqPFkwkvRLWWFEJJXUNATl
KBTaUWf/LYSPEYrZa4apgg/RS9SlNy0w6BNVpsABE9yUvNi0C//CWHYCOeOsqmJCwU/BSF2OGjCg
Gu/RTj9qOZHM2Is81l4xzjk2VTp4IJ8ecXreN8D5/2iIJVFFJALQCGjUo9bF2oJvjUBjTUG69Bgy
AzJM6Rb3i4L91cvHxRwr/2TtZXD+qspqbXNXyEh65bZPvMjqG4A5Gje2Wj4ZVn2arfU4aTIEXtFO
EHYTWZ0L7yV2Fbk7rVX2luflqIFiSQFjONDewZS+pT+V+SWZ3GjIvjpKGToy1yWweawFY6MONSas
iPIFkXTy3MyyHS1erZX6tDJuckX/MBWlKzlXgY9EoRCsSwZic1TXufpON6g2WdVJi3ttQrJL5m80
STS/mvpzUqrfL39EkVZoGmPYy7UAz8zHVUvvmcuY2VqMm4amQV2cN2Ue/UpdJLf5vSAEBGivgvUL
8Y3Du4zWGlEELbDJlWN72zCPTan6uXH1b7VB6wPmzoCYYCF87jQZmaYCYxXzct3HdSgCIHn6RJcF
4u8N/60UzvDrTQNOvY35yg4zDRjlwVpF2i33mb0AEBFQklaKqc4Njr3tu+iygu+Se44o9pUYa+fd
196uMQIwjCBxaKJV1cLaelkMK0iW5bbcskdi6tEwGIfcu53tCrzFlt9gsn4G0aSBJpu2+lOSHZxC
B+P96DdVL/mB75o1v38gknAVbC8oHjI72P1AK6NzutYjfmCepT41vcBIS98d6TXJ6D1Wpr7U5YDZ
1wfVJNjY+0LtX27/LfHyu1Q1e8lVEv4akP85zLZxb/k1DSsx1NpdtfFg9wSL7bfemPqV0wF993u6
FGBpwfgHwum0iWnbfFeUFMy35CohL6PSSk6Gtxp2MPufwnl9zVlKpbHxU6g9RzWpfPaWdchluvXe
QTUecN++TT5cthf+DeWFcr7EzfJFJZsCyt2mXtawIboVGl6THBLXrEMT8dHoTy7Vz9M4UEmO/85R
88LZI7UzBbt0kgSYYuOhSuYzAWmXYaa+jpFVZ7zOO3JUG6AqrFvkDp8uay2VzBlhYRt97Vl0PCRY
+q27Z6p2vjFZB13xbsduDJrOOQBKKxzzj5cl8777VWV4bjgIFM2RYnEqj1abdzNTuRk0BJxWZ59H
x9EChPZzkG2WIwlwxaruJHJmBUSAqt2MrDtQbT2U2mPufG62s00zNLhyPzXuSTv4lS3DGhHfrJ1c
3rJMD8vdaDsdtocpsj6DPz0LMFGVBxjXtdB2MQnCbZ8UgayPx77dPuxgRwyrwewRdiycd4V7JbHH
pO7B+q1tZe5TraVwZcnDlOqyzUs+iOIlsY+9s99paDO31w3wKwMQH/17f1J/XDYXmS5cmKZa3rQl
AySo9M71fpnJjVLJwjThl9ofGPdclWO5gWcDQlpsHoLuyAixH6d86w5ehHmjs4ovt4XtQdamEl0F
bCBgA0rFSMK7Oua8rNOKbbL2UKT5z8kpTpOSh9Qsb5dURr4q/FC4dJgdBzwRmKvefqi2aNPJViBq
UmbfTV9mz5M9JOwa8Vb3uzUONjdst3Ai0MOZTewftIfyuj2ZmBXBeuGNcQatPeg4ssNlsxAd3V4Y
98XaanXSEbgJB1CZgZaq8PX0u7I8m61stEL0POwFcbWT3jBBulWZcFfYlCTp7WCmQb2ZQbpNx6ar
AqUZJK/gu7oDu1Q7kXxjoO0ZAt4C3bJr704PjGsgsri++gUgUg/zY/+zfJZNvokuGQorQP4GFDF6
fpxPNts+mbs07w6tZkbZ+tNQllBvZVwaIhvcS+H88AAS9LTqcJSDsRrXWad4d2QxjOAvLGOnC+d1
tyqzEclAF6twHpqmPDYqkvuqq75MhiZ5WmTnxjTeuT+iuooNvMDuYORtQDB6pmBjuUWIdFkldnPe
3SyL0QJiBQH/OBt0KgOzUSbE9AvAFSaGoFP1bdRO7mnMMH/Zy5yu0Oj/COTrCkYxpJlDiu6gedNh
G75u08nIsbM0P20Y6+v+beX61eABnIaKF2Mz4tM5sNf1STpAv3X8XCZOkBVnMJf76fTr8jkKDJCh
OWG6DOMfKC9wpmGptTFupOwOefvFWVMfe5CSLyWTwBnEVmR9SjMmIceDQYuIKj//Nx2YSe5MTqXG
WJIVEvQsPeZgbyoM+uWyCIFVO5g/x1sBkwMCPOcNmtwe+2Tt8fop2IzDfvNmBLa2SY5KLAVQeQ6w
ILGDxxl1Pw2O1xjOeJg1G3Wr635xgsK5uayKyJdCl3+k8JasbQ5xqAcpbbcFios4z6oCi0Tj+KLZ
L962gb/2ZGlfi/F2sn65q4U22/Pl3yC4TJioYvsS2BvHqhL3xYqClIROCRRFyawEl3dlqciwAGJv
WXHelijQpBK/xM6OcxgQaWNZA98PJWyutWwsiqJsI/jwlObGWG6V4d7MdWS6qZ9mWEXR/XGRbX0J
LR9wWNjBQrv0XRqZDzqte0cZD9a4MlIfy6RP3dLLkO7edc3hK6Aay5rRbUDVjrthbTOXjTLl8yHD
hhJWIs7dQxaTANSlaO78pqaUhWlCS92J5D6gWfVrbXTlfCCzi36R+9SqytEs8+NlOxF9NDy9xmvE
jn4NdyF00mzVjCXKg+EiLZtQ+zrNeJNXv8+wJbUNtR2qU2mci6QwrpqlSWW4tIJnhq2d/OcHvOZR
O9eiFZvV2vXYHYbW8LHkG2jL4Oc6CRL1foa9XlZXdKp7aZyXqdxBXzQV0uo6OaRkiYlHDsDblyxj
iG7fXoz+1l9ac4NF+h63z2tu+m4OWndGCWo89pMRkwH7scqXy3oJIlMQdgPlDnMDGFDn716HSd/f
1pKUT83jbI14ZgAqYkuuuCirfSOHO7+COFNvlozz0iWf3MIKe0sDAOxTCu5bs8H4bZ3ELegsCl3/
cVlD4R3cq8id6TRijhN8osDyB/cP8YI2Tu51kIEkvlL6bPRX1vsVORcX+9M6aJoRH/A9MSB65K5H
re6gGGPkTT9TUCVc1klojTsJnEppUfVeMTnI1Q22OI1d+loJ1rmTpC3vRviY+9prwoUgNrXrDcj4
eFszNnoUD4fiBj1F1Foi+5MSysAq3o1+vspjK2UuIm/EV9xLkFmLlWdWAd/10T5sESqfB/t+AJTV
6M/+VgbVhzFoscTvI3fPQdAguQzCY8WIjosxVwGDhurOjpKYUHcD5jNQfm9cWkadnUp6pv+PmrBJ
NrWM1QHuVSgBmtd22AQ+KDXAHMjyQhtz9Nul/FnaJFJTMNxp1vfMGK5Xndy22GDxPaUgwKMfIrsi
WJgePptLe9jy+rM2ONFl4xJ6djDX/+fXsVPaOVasJOttpeAjdG4blMir8uyb5sSb85hgYm8epmjo
ZFif4pP/I5O5qZ3MFpgJFP4Bp5H3D+Bxu7JW80Nngbzysm4yOexR2cnpctUEjiLTbbU3f9kSFJxQ
ex+Wf9sSfLVkYHxhQ5KhlPDxIpaD69rybDyP2cFMfzRYLPoLTf4I4EPFRNPSSklhq9l6lY/0sLF+
qqLJIlLmSfjYDFnOf/TgCcq1BRH3WMPTtN/Hxm9u65iYvvlEfmCqAa1v53RZK+GjvhPHObYkzwhG
9qAVcLb/j7TrWpJTWbZfRASmKOAV12Z6erzTC6FxVEHhPV9/F7p3b/UwnOZKR6HQy4QmKZeVlbly
LZtH70Eh3AEMAJHsmubteVvf4Ff/u0YIymR0ZS2oYFg0MwY6RUoUTroa7xMws9kDyX1aqls9zO5B
nnqsZGO0Uf/4oCynLh9HH9otN2QIvJLonhqnbiXWkL+Lt7Lx+8tmDgJ0+x0NG3yZIZd2Dka1qgGr
KTN2Q3x/fhIWD4SBHiO0ES4ItnRBSHmUY5/igeblcewAeeGgh8v978xMcc/JuRsra4w7BjNFqwA9
mnYCMn/ivS2zn+cNLc2chVwyEKPoLUKj4ldDSghZJ8VELiDuiueAiw01+SZpBzzY2Nt/Z2rms5RO
BKNF8bYtu8JtlZ9ZcGW1IAy01qhS1sY0c1pBluqQWoUhOf/Qh9BGK6Zr1FB01MVKUL9mabZMJYlQ
34Oq/KayBjdIpI3cphsTbYJN+35+8qYdPPcrp+s0XUInG8LsVE2oJsZkltIUcFY9QbEMiNy/cJMn
duYsy9j0esI1jKgmHxFouIaxcHJ9LYu3MhptFt3moRVAv2IaDSKVZLxO1pg2FhYGyC5KoUYka2Aa
mi1MhxjMzDmiBTMCdCZ4SKA/C+KwPXKkf35Sv1iaLYxKhZlmpJhuYkDJ86fA2klkLb+/VMI4tTJf
ljjRLV2CFukmA1sYs9Mdnjb21AE4Fne5B23QEjD2KMRbbiVyXlgpGAYbjTzp0X5TSO70xiJtKCHE
g4xvqsR+Z5YrM7hmYrZWzdQkQrqg2JD+J4hsZbri4hZc9pchzFaIdCBIaQh+P4oJDqhsQcXYecHw
ev6ALsX+uGkBjflFxYiA+OsJbUNsBKphIzCsykHbmi4oSEaHvile4gvHuj9vb/p1M4fwxdxsVEbC
k4qqVbsRCTB1Gn0aBXmEQv11CLYMfQh+doa0FgBMz5fvNnGmwOeAfvM58KiPVAvttWG5QWfbrXIA
tGSfOP0NZnRHDumlsvK4X1w4COT+Y252YZAsgD5kgb3XRbFLjQphDTSmqjXExjRT30eloRNgyr7j
DTpbuJ6NcRpgJotaj9EppCR2NgabagiutTa8Rq3Gjc14y5LEO7+ES+lLrOFvy7MB1kOScbPGlqk8
ID8MH7fwA+AigzM6pZ16MgjnARo4b3R5Un/bnF2OijSklanWeN1DcRitW3ZhaLayFs4vxYpfhjY7
DaneAROfY1KjHd9CiH6Ubd2wu9yuP9mWbnNIZwPA7rSpY0Ff7+n8GBe9/8m8zs6GFuctDyWMMQ9G
F7xATmQlG6krnmKVrnFIn59PSIt+3T11VjOrG6ZzqH1O4r11fFnQccULf0PXIvTGdCIpiOIu1AB+
5WxOrn9mhMABgi5jU7vlIXg0npSLiabK3EQv49byqG3a3aF25AvdLXYK8uDMXntqLOWFvnzD5MdP
vkEPBAS0e3wD2SRH+WflZA6euHfpbeHLEMBbQ3AuT+zvIU8/PzHXW0IzkyptNgEvN6xJJyXsVyu3
/s6p/bYzO4RFK1WUovV7Q2IbeiCu+cjBXO+Iz2yHDjFIg3tr9dhlh/Pb4uwINopUSqkCi9xI9lr2
bCmprY/vbTrYWkrcNP8stO35E/EfbqffNmfncRS61qAIjJnMbOMun/gDrsqtMCF4ov4/xOWWFw+k
PCBV0wmhsyHSMU2lOCrbTSLlDgXyp01Bx9/dnB/VmpXZoMqwgTZaDSsxyFU0ZLLjFyzkisP8D/v+
91hm3qSF8mOsBPDSxh1DF2Z+F6o+PZC38N28YF70IK+FlGsW57mKiNCKtixvN7piN570rG8LB0yL
6SeqS/flPt+s9pouxmCo0v3fes3TFsgidOMwBS/dvngcIRphR1C4xLJ5ueVM7DjhavJyzaT69XyL
PkiEoiFE59KTktYOOhXWVm5lf8wrz9HAUHVJsT9SYKS96tg9pK0f577l9XswtR372I0Lr3kaVwKX
/3DagCmCcieSWXNQMW9yS61HhJzjm2w64VYB1VAZAlHvNrv6Mjj+XaT0295sLlFqCXK1h73aehjJ
VT/8SNjL+bO2vFy/TUyx4Yk7rscwRx4awRiPP2S0yChh6J23sPzIATnaP7M2u2AaHluFGKekx2Bn
P9VHiKxdigt6l4L4I71N9+VGbNYEeJZDhd82py10MiwT5D8DelqwUn0a7QiRRzc1gsQlAavtcOD6
XyQIcYv+Nji7blgUqyCUxlJlXgNSRuiWuMzvrpMdNDd9bWUjLh+A38ZmbpjXmSpTycI7O2b3bEj3
gx7vupGsJOiXQNkgSdDAXgCpHRSIZ+/5TslrHe1UqFaBIuUyPKpOvAXGTgbZpGHXXhzYrWPAmShe
tOc1Ir/QXXsPLZ+5k2+YnYF2ZHodDnBhA8OJqzY52vJHGAdhoB+7wmnWylaLk3ticHYihCInpvYr
x2CF+6KyPJU3thbyP4T0/wr9TszMTsWY0EoT0YC51T8D/iasZ0W7O3/yFgOSExOzQ5BrJWSoJMSw
Y//U9L7S7AuDbUP5MZc3on2FToV/3uCiM6ETSwpR1O/dOXqQx2pIEI2kRYRU4ItcrHiraWN/e9Od
GJhFBtIIHSTNhAG5Kl2Sb4fhRxV80E54cro7P5Y1U9PknnoQJTVyPYMpMdxVibDl7kZqHkrxrsRr
bBor0/brGJ6Yipuh1wSHqaC/KUnidM1fgAQmItx/FmZeisVDOx0TK2s2Wo3rOEo6t9RM0+6JfiUG
su3EWmV2+Q0MbqBforEK+cXPdjKmIZREqlR4qyU5fY678lZXs8GJs3I/FNrtUMcHQL78setxt4lt
WcYJSmrjHTL+pU30MViJGRan+ORzZh4zIAbaicMOT/JidOrqNgqez2+XxQvnxMBsZ0YVADRK2iJf
CJS4IRHkDJ/bAvpRTKw8GpctAfhMQT9I8M/XjSmaMMsGSzSbMtxAJnI7yp5WfrA0XjnMy/c23NQ/
hqYPOVlCCyiIoRJ4qXWO4mepC8mzwjYmZnD9Bw/AbVw6UD1hmaO8n5/LRQ98Yni2WI1WKG3Ao2ZT
65Ut63dmfkOap/M2lnwjANwglAPaXoEm5WxwYSUas0EMCXKUDcSikA4X1WVYhlsmybuRGyh6g2wR
T7mVnThthLkLw+0MdBvg1uQbnDEEbDKtRgRcObqGzM7mIkRpb7SBo+myq3QdhqrP9z7iNzS7g3jI
tPBHmUPZqkBHAZmE6GekVeih786RteFDsvrPrmS+Lg2Kl1m1tUnj8qFXtW0vLAJ3Z7126EZFx94O
Ki3BTRY0iaOV8j1AJKFbG31gg7IEyIvxIa6M2OMsudDlxLCVAgzurI0V0DbIH2lfXllmfsgb+TqN
QGJFNDAu8dwnWrDvLPYp9T11LEl96bPuYLQcSINo2MSJdDP2/T0fuqtqyJ/RVfqsBEML7sQeLAE5
xO9QoN+SxtxaoqzsblQeQcH9WArzpSOlY7JgH6jjlUpQJKKZ+ZJxIqMdqgPJqgaK6pBxCdoo9CIN
6BVT22o3qnLixG2MhoWmSm3DiBSHWqXq6oxthrpTACzpDk1dyq6sRq3HWuaYcZT6hRpRlyWgrstY
/gCvVjnopW5Rq2T7kWvXYAy4NFV+ASiM5QhNAy+wPhog4kHPWqc2n7lmVr7VZJkL/kNxUaLCgWJ8
1NpWTlyqdJrTKeZ7oTZXEBpkLg8KByC7Y6qmTlkbYAfVgoMZpceEEe7QxPDGCDTdYEMQkeQluvpZ
KuExYKo9Un0fkPZAaesqIddBuZd88tF8leX2vR4hPBsXpQde78jJSyCWefiu4WJglSGOMYohthTL
d1QBe2Zd7mvonCaRvCkVY0+HVNikzfyClbfIoPtpLDmaGDa5nNk60K5Be8dMEPZYn2Cvv+y0j641
3pDzuRm6OnSajtihDF7fQn9pSLWXVPBVqfG1yQxPBsmcz8fqVa2CoxS0TpwX4NqJh21jyrBh7ZQ8
ehyVEXUa8VoDAKAqH6EqDi07KAWKdlRy0UDnKbJmg8XkIIowdTkt7UDmm0Ewv6zkNzRfOMlw3dFo
K4diD5y7hyY+B4gfV40su2fCJankS7x/EEF20ES4L8fIz3OMUJS2qh2DBkwa+g+ALB1R3rEKXQCa
8mGGxr7JdIjeCLAuxSP3qWTs1E53pMpw0ArkFIF+qaO3Nyz6Td8Xh5aDHzTCyRmQhA/Ea5lbb7To
93Wg34zK20Ch04Dsmd+0h0aXXlrTvM9k5qghmCNb7ckC358iBzjOsaOoUB8jx7jULixGvTh6GOPE
RcvMJklAH0eVjW6Jn5E1eo2mbdp2cOqkSW2R36M2vdG7j8GqdzH6JrJ0cEumvNAm+4C42QAdWHKT
9PVWyumTHGJPq922r7N9r5geLozLPG/cjB4NE6qRqnFbFZYFqayqsqFrgAdmzHYki6FELbe+mWSX
o5EzBzgUTDCR9mYAVauRH+Gw9uqIGrw2Xpq98YwyFvqUOm0vgG7Hhgp1N2c5gXiDeZB1LXWkqGs9
cIf29pCYt5EWDU6ayPcdVzwrHnPbyjq0sxI9cJKQ/SR17AUquVMZFD17K7gSah87JaPXpCWVLfVy
tYn6FB662mh5daET6HJIoqqcyBQ3gpiKM5LxoqX1bSe0y8qyjmXFHpsBPWq5AppCI0ZjaGVeRAaU
0eo+Lt2S8HgDR13AhwFLzIwcOG2L2qls3hqlJG/qSL3NVECchWyhdQlSGKbEHtGEjpJTl/mVKUm2
MqDfU+Pqc1SKg5CrFnDP5lDUcKxpH4bgjyef0iAHaEfMd+jL9BLZBGyDjcKuhPQsWnLb8PQpHEa3
zPizomTDgQz9VQuVa6jIHZRQbaA7abwQFYo0Rg2MGTXQyjiCCMcLhCCbctRN5E/rxO8UvOW18q7L
lBhs2WS0UUa7lYzmkiTVjWwCisrZTylBm24kVNlGiZF4qVSYtjoYD4mZP5dykdkKqby2JsdIGM9D
q8XbWNZyWxXqgXcTU65lJJ7W8w9TINmS4X+3VnCM9PHeVLp7w4oOwGldBhYIwRgWy8iGJzUaP6oS
38qHBsQmRvokaV3hGEV+4LHo7TGjnwpBF2+nBh85s/ZDNLxhSVGrqZoH3lS7ruEfVKFvTCknj4fh
pQ23g1R3xlDx8jq87iVwBYIiSHXTUNl1afZK03iXxzp1FCN2JYUfqDZctSMuJ94aflUVMdZTOLIR
3cpjJXAUA5zQJrrIiv7VCELm5WCBsZWa35m9bLqmBtnFvNEjN5LCGzpQP+BUOLqIIKbVscjV4g79
v+h19Q01ix7iVFEdIsYWftmS3UJBx53FM8keaPbcJhF9rGV2kSD97scWrheu5ccubx9rkb4NwpCA
9hGprdDmHrQw1ZYV4U2h8csE8QG8JRxs3o+OLBlwKQLwdxAjKWF7mZvazaDRy0rjYLgfFciaFfqW
DuKGSVpsR0Yr7LIk+4xbvmGhXZVF5kU/AOfXygG6R/mjhJFb7fBo5e0l5cW7NDBfwKnlbQrsUwP1
p7Z8zgfZr6z0ucsrx6D61TBGbqgOqZ1UwV0BGUnImFcvddI5Uq7ftFW5oQa/bWIaeEYNQfAAnyHC
imLS9A6Yyam5KCseLL0pccuPOFgGa6AsQXu7SOg7t9QryiBOIlshctwtBHhjW6eqx2TpTqnIhRpH
1OGBpbhyLB770fAlI9jTMrjmtN4rxaUqECw0fDsS5W7g3YEXH7r+CsfnDMaYeBnwRjYxjNsaIAya
HqOmvWo1LXfqsd/I4QDOK5lGNhk6P4H7kbPubiyj61LNN5mhOjQGd3TJNl0DMhbDzDWnt7DHGqxS
Yx00dE+gX6HeFi290Sx5b4IcS4Liq8MJM50hU0wnUMD7y7WNpQGChDxZWHM/IPcDl3cDyJfKAREK
Dq6e1B4fwyfKQqiZoGzCafskQv3SMjrHUlS/z/pdxyq3T9B8Dg6SW6nrrgM1YU5X8gBNd3zbEmvH
I0PYRlQfJNweNg8NBx54J8PPQq9yuEfD8ZXOM5vz/rlpEE1UOSp6ZZbH7qCC51HvpySGsini+IAb
G0GkdlDqodi3UnoQDHGSBbgEI5eSXtYeOvE8OHY3k57KofaGkQNKEXvo1Ycole6r1HTzOLNBLOtz
rd62tDowUl32Qr6JqkfePBL1NUherLDak8ZyQcxxaGu6aeBnZAms8tDXHnFRj3Wzo+ZrFqg/LI2m
k4N1dUly+wqhmVbmB2YN6FgiF4WMxTWsrRyXx4n0KGAX0lDtAdrfsogBzJY9qGX+KBc4w7IfhvI2
aghmVDHt2uwPls5AcciwX2KN2TQpX4eifI3TFuqT/XWrp7huS0N4pFI+cFCPQ65fKIyDCat4F4UI
baWxPnWLPZZRuydxtmVZ6+cmKNby4GJoh4u6kpxAlWxWpB8RL8Hzk8E1FaAvtq1WAhQe9FR2qGe5
PXTiyMsIOmWm5NAyvuy66lIb5a1e9A9hXt9IQfrY4irwWrO6GooU2zTPLqzE/GiNHlCWnl+xrHNq
I5VsPLpWHnXzhyNIT7/QZMxyNhoPeZH00Fmqhq1EwRXxZEV/mHr9ZQJtAhDdowb6mGfZQQUgN9Ik
YFGL5UuCRCSx9mZKVt6I319sGMeJkennJy/vwCAVLxXQfRh4VfT9FWvWaLnnr9D5MGbP39xMAq5U
gvhqUSiOGoWHBm83h1ed5Eoifi80dF4VZbqSJVkYGAhgkFGAIAsSyvLsZZ/jMVB1yqCDnFYHK0Qc
XxdoxXfPP+3nCZL5e3eWt4ARKQhD0BDpIniMU+uqoJEbp/Vzqau3501933DT0xqw5knUQAeH2teF
qpKJuLAxat/UXrQKXb/Bj7ZbKy1MW+o0YzCNx5LRPgUw/mRotlZN3fRQRh9lfwT5s+pkeP9AhBHN
CE6W3YM4EICSteapaR3OmZxNYVeoNA2EVYMxnX6MCH7txmhRqzSPEm/uU836b8c42xitkchSAmEU
6HMGFw1tnShK7cwcn5U+9dEpvktiwBEaDZ5/QAted8jyN7V7PL+a33cnJhqCRRMbHuh8ftVvT45d
LzIQHksEo9bFhgW502RrZClrJqafn5io0VehchkkZmM63PG62dIqXklcL+3J01HMtkvX61VKKgbm
ozZwk8q0eV/Ybftyfq6WrUxuBInl76XQvJN7TU8QGdHxSi/vtPx6XMOlzVN0v/a9gmaIaftPajlf
5wrZOa1vLUn28+SFo9ZkjrlTtg9NdMUQZlVoHGxXZDkXt/1vi/oM9JN0faEbDMxfDJGwZJROQW+7
7iOpc7tYQzMvT+C/o9NnrsPAazzI0QTu0zDZCCG8rNePiWz9YbZ47uhnJ7kOajSdh7hKuKz5oCX0
SZJ7oIhxquru/I741s4zNzU7w2GWSArrskl6BNVWV3+2rqqf1a3xilD9Iz6kP5N3cLmWP9KHwDtv
ehrEV3f19b6cJd91dTS6WoUmDxItF72kX5R1CraW4JCttiR8X7avpmabsuzqivST/M84XBfkIkF3
Ll3rPf7uJE5tgN7p68a3kJQJzQFrFiUU/V6j9FSVwe78lC2NAzkTRP/oswRx2Wz7FZHWIAsMUvXK
Oprhp1a+heLmvIlveJdpQ0AxF1wpk/jcN2Y5U1LNtMrwcNXv1P1Uuw1cw5Mujc0kSPH/UIJamrcT
e9Zs3jhP+zbjI/WjA72ZtOiFG3r8Eh2VKN+5ETA9a/fkt+r0bIjzCrnBo7GmANSD3L/xZM/w+Q12
3SGwIzu5Yg8rE6p+3+fAlarIq4MqCP0b06Ke3B6ZaETVoWjnx4/5rr4qNuAkshsXT0nVHuw1sP03
dCIGB6kLUJoCqwt+h7kCW6f2etnIWQ8qVdRINiJD4NHvJH+SFeLbxCucwK2RH9qZVzJeh96wNW/X
WoAW1vT0G+YI+SrJ28RILNVvtcBLipcmXgsXfxU/Z95jiuVVHU0F0PWYh/QgA4mLQSD20AEUxCvI
4bFNc6wkc7Vj+qnfgGjYrZhNKifwkLN0QtypT+eXdmmYp98w/fxkZaXAQCIF1QZfNz6MzNjVVF65
2xYO/JdRzvaORFEDFoXU+oEpe0HwVtOXmEX++WGsGZndNpy3FsICGImV6pohp89RN6nHNdGpb9Xl
aWdS0IuhfWHC5c93Jic5a41Y634JoIYXwmdkh+KHjacMeBGd0FVe/jzgMVQEO1O/BIAw36gSkrZK
wlBrOmSLtds6kI5VnN6HurYSCS9cZV/MTC7gZCOo0E3gqkAHuBpCGTlBVx2DkEGHdIpYazZd8s8q
iMY0lHjR+6fMHxZZzOIETXyqTzbgfnLgn3WntXtIVQLY8yA+pBU80eLY0I82EZxCNWgeX4sqTXpo
qap+XegRDjO/Ipnll8QEn1quvp7figsvXBU0sQAggNUUDcazC66vEPdkjaH6TLEeUxV6AHrR/sj0
4IKp5raS+w81rlb0B5a2P3YmxF5kqmEZZ2csk8EAHUzbXzVLEFzlw085VoTdB/rj+cEtG5qYNGTN
wDN6loVQB72Q0GOlQq0ZGSGKkgI6wUPQDv6FGbw+gU6Hc0Qj4dfNiORZEIQDFiyvLhV9z1uQWq/A
oJaWCe/af03MQjdaJhnJcwVibgR1l7gQqAVA9xtpt1hDZzvpXAIOr/PDWnK2pzZnMVzdSL00No3q
N8jj1AzVJlqYf/6WAJu/hfWBvC8oQ+dYUaoGNE6LvPMtQAPfm0Bll22k1zu9HiFPYZLYraLYXDlh
SyODZiSoAwx01JM5l6+Ua6LNFIJXmdXapEPtcnw+P3dLZ/jEwjzGMqXBbHgB7n0R1Yh4EELej6xu
VNB8YkhyBR67ldVadPYW/Dz+QNcQdHhfd6Ek8Qrqt7ni128JQMzMqS75Q/RE7MGXNpmvvq5dL9Mv
nAcEpwZne9JoQBcjNUhuD00GwFDnA3ngEWagpVFyab6iM7E4oyfDm+1GLjFi9KA786GTwBwCFjRb
VM1P2vOHQnRrXFdLnuNkbGQWI4dd2ctKi/UDd9dFUnc/JBZte+h1rriOlVHNM2Nx0CWkqMzW71Vg
P1rHjK6NYHA7cX9+P66sFZndl32JfqG4sVq/KtHvVEJF27hMDNNDjXpYozFaPF2/V4rMvG7eQz64
HbERFdWoSh+pQQhmkJD1m/NjWrMz/fwkBiAVFSKP9M43iHjTUIkOknRtfdb2weyqAla7DDik7nwl
U0FubhysBFxx0EDu/2YjUHij6REIGpjZpJmQ20kkESJUq2+HsLCztHfQXWK3Xef9xbSdWJpN25j0
Zp1KKqL1TGlQYwpvBqGvtY0srA0YQcCxNrFyYjQzZxRnWR6Fatr5Ha2OpIyPZSM9nh/HwpaGCRT/
LAOdi9/wWjXooguUsju8BXZFdhzBa8oSj1PLCd/OW1rYBF8sTYf4ZKOxUdaSvgQZoRl0Xm6+l5l+
UbP380YWbnik8ECZPQkZq9/S1ywFqx5Pks4fzPgzio3PvKtcEC69xmF6mQXKrVDFGpP50ioB7yoD
xIo2cdCafh1Yz9KaqJ2ErTASVxWyF/25zN4vBrx/LcymrkuplYRJgNi5McGmxFwLQs3nJ27BhU4k
e/+amG21YsiNuhjxyNH0+i5px2NOE4B1oh8s1/3zptbma3bjqbyMA6OeXtk9KtRSnG9ILmkr41na
16fjmV10FDpHQcDB4FUacvecQJLO6awhdTIjNZ2WaJmLh0qwMrLpl87u8tNJnMcrFWYxRM9O50+V
8oIBs5ECAliodppfpUNxGBLhgkDCOT+fSwdLMaZ3Iu4A6LPMHh+iUfRWHeHB1fLNBCcjizInD9d2
+ZqV2d0XB0WitFKv+Uou9iwIMbHaRiX1SoDyDQiMaBIB1u/RzFw4kQsBhJmmIcmVPaLhqrKnxJru
jfvOzdziPnTKzdr5WhvbtGNPXBMwJoRETYicNRYO6ATlTohuKyvx2kW4uEGQ9Jm4jw0DPelfDXG1
ABVCovQ+qj/HGHg8wB4M20zLt87StlVjbJheAfNmrnEwLcW1SCX8tjxzIU0sZ4OQI/JLiTTxQg/A
z/KidbIdRWcLNHVfx+vz23J5JU9MzlyKVSaUdRwKD3ghbPLWSf3Rjj8Mj95B8NJP3gBccuU1xPPi
Up4YnTkXTa2UVCUwGuovFqAGLXBnQ7Vy4hZnE5I9BP7SAip+HnCWGmMkoJbm18/V56QvHXoheozd
0oNI+P82TpMVvZslB41aNp6SYKaFitbMoaW9khbA7YKSsP9RJg+m+s6ru1heWbSlDXpiZU7wqBVN
0GUEFYdS6JdhHO2tFmgnesXJeyuDdjeIPkWwpnP2rfVrOvOnVmcejJeZVg0c01l5ms+c9Aow/8wF
Th0YJewXG2k9J72RdgCyAfhXoVF8rQ9rKW44/YKZd0t4zriOZJuvo8pd9E4/jp6k53baXbYW8Wi2
mg9bWc95fipQQU8mZ7DYOTIS3DVDt2xyGW4QiV2W0Fw2keNGS3y68mhfW+CZq2MII2jBYHbiVMDb
dqODVzDar71qlUU7gClAoAxFbggSf/V0GQ9AvQ7SfAyvdQHK3jc3kmyP26Gzx421yVzObPMCEF0g
cN10Vd9gKcYABdy/5mduQMrGSgqEhGGG/eUk4TTkEl8JMZZSmtqpkdmRjIwxGpMENUh6o/ijK3ee
oXjqrocurOYYmSMHrrLGiaotOTjkGi1LliGkBM25rxNbilzQFoAZP6fv+ohBpUCdQaLH44gP81YC
7lN1mrqAayWAUr6i7cQOIJ0m1wyYCjD7ixxoxxdF3hYjGojwqmTNPk5VN897wCRzINAD4GDvABx0
lPQIVE5dP6CaEINktnQUdtslnc3S1D1/WyweB1CIgR8YUmjm/GbMdAU8kDkczzDQXZHrP3Km+TTG
kPo1HuLFGTwxNbsKsziseh6FxG/gTx0oO1xHvXoxAoPqnR/T4iY8MTQ7A4Ha0yQrAxzxgX8MdX2R
Wdw/b2KpDo6k3+95m210woe40XqUb9nO3AyPU52MdOgSsMOHNzBvuYBqx3bzatynq/XIpeEhpoAo
BegWJ8qirzvRGnsiir7o8SoJDnnO/SL9i+SpBvQWnr4oDaKFehYMIoFvaKMker8eY6cGs30i1rRf
fuEs5kG7RgxUJCBvZHxLY+pWHRkqCHl9Xe3KXZtb9UOIfhxfr5PkJsnl0o4tgu4CRGY2Ck6Nr5FM
8saqVi4wK8EGKETD5VkMkvBSBdw31zn+laGtanYpGBesUY7fkzQYR1cy+pea9lBJTwLNlWujAAcv
72tgw/PyPskAZA3pMKI7DLTzMousztaiFAqHo1rc93lePmRKIh9RGxqwb/XkYjDa8DZPQIIA+HvN
3FLmZNf0HXWFpBeAGItkJ5thfRtmKRqfBKDWQ57mByrr7CjLgGpWOsWxPr8pF3z/VDTGUYaTgvuf
rZqqCtR6COmBzagRG9Vb0A376na1ZLxwaaOugwQJWuGJjEvm6waERJphhAbstH641U1bqTbZMbzo
72IOJghb2Rah3fxQXul9vAOQ3gF9X9HYirrpOGC7oEcqf2SSk1ytPSd+9ZvOttSXD5tFE1oVG6kx
4MM6JzzKaIS5Tjy8YvaWU3titJPEwSvGWefyXTiRX+zOJn7UEk7ReaoDgwBQW5q4aDH5i6U9mfLp
C05eSmUSSDrUj3HmN9G1vm23jZ9cg4p8e97MwusdA0FNw5goJfH3qxmmZSRGl0XvF3XphlXqNZ11
kNMHvHBsMTTP560tXAhfgKIzR1aKOsfF1+vgF6+2hlCg5t1C16yq8815Q4sH4wSROrt5uC6FAKsL
aGMOhSMKanegDjFzNKBFnVOwxpUzdWui2/a82YVtAUVpUCqgjm0BdjAbn1DrkCYM92lThT5VwMjC
/hxgBmkOUMOD/QXrhRrU1wUrM7PX+gpONNHMp4FJFxycwm0YrmQHFlYK1wFgE1PZE8Risw3ed6MZ
lKqu+b1hbMyC7GMyEat1K7fq4oOEQPwQKkUQ4/62/4q2NLsoRfRKbsyN7iee/hTepBNbFmKqK2sf
bc2n8KrY1n7opxu2UpZfWq+J7whvPYvIyjzE69QUKCcIPfsh57ZU3/JxLZmzGJ4T0MpCCh3F429K
2W0XApEdMAKlXSRjwfeH/pLnaiN5ldu5LATlt7qFfDFChzvjJ/fXoEwL60h0C0woGspDuNhn6zia
TEDaDVGL3D0oRDh989pLa8WABScCI+BSn7bLJGj5dU9mQS+CBtJ4PryWw9vUlsfnEkzqgYz2Frri
sZZH9NvYzOUXehJpioT4FaVJO6THHBiAUqzUrxf8x5cRzaYtjcHc/+t1jq4Pv1fuo/IqyB8gSG6H
kXBCJO+7pll5MC7N4iRDaUCbHtised6BNRWQ2BZq16LVt6p010Ew3mI3RljaaL79Y0eFzMa/tubZ
Bx79A+pkobD19i0d1zI3C0fri4XZnmAhGptAUEH8nmRuNrUdoAf8f0i7rh3JjSX7RQTozSttsUxX
+57uF2KmNUPvPb9+T/beq2FlcSs1WkGCBAygqGRGRIY95/YhtjRhfQhKE7SBuEg8/26nnTO5t9rp
Z6qwUDw2Qh+gQmFYDYsAeFBoXAallAUEmihzzX2SWGVQPudKscdin63VitNU+l2dYznvX5xMxVo/
2uLY7afx1WcUELkBa5luQvLJeF8mrTXyP24L2TwZCJgwEQ8xVw14PhG1bEln3FCRHrAuaAb1D8XY
icHjMiJ0aqSH2/K2rgujO0BdJUj40ORLL9FWRVBlRCPUfH5NQuFhBAQqa1doq2AI+AUUQlQIwsY8
+RWruGkRjAATQpiAlb3hGFnNmY92gR0jHuRtoM11lcuOBrfCUAgFw48IgBwcj3YXjcGNfE+EPgz2
Yku28U3FKkdwz59zP3lMTAnbcTbLt2+lpBdiqRixXQbRyAP4XdkjAxTi3jDBNe6VSEASS7YJgpP+
owDgbG3+OQ8ISongSYRu4nFDI4FuhojDjFU2BWPAy7Cf5G9GyuTs3HAhkIB3E59WviYxRM9Ki5Fw
q8i4xX32Fwi8DsqjdkKKYalu54Xn8u22hm544AuBxGJWuhNgMdYYhVF1q/BVW77Fw3feSJw5e8kL
1gwWCUDpxGV9NqqiVdbCJM2AT3Mj9YcM55vXoznHkd2zyBk3rPwi5KbOlDUTh4yUV9wsSu7jECl3
P9zlyTia1ZTWoJ9MHpa2rRjvy1bFThExfIthThghQFEuPyUQgOJlxGqVm/nxpH4obuGCbNVw0C7I
4++KhbHtn6zS8terRX/UlVD6Ves1AXNnRbq4WlubcmFYeOUAV2KYKhJWXvgF8CKLa14M7vO23mw1
YHBahFkYDwRlOF2gCfuqi/kGmqqfKj/6xmGk+meJCgPQIzDIjb07cIu5QWAxPQBxLNcn/i2YqNlK
Y/MhL/Q+w+h46whu9A3odGfNyX3RXhxwyXgLs7u1pbfrk1JOvGgaKQ9S6G1jmMUnONjLu8iaKtRD
zNyqRjsADIJJgJ93447Vft2+XwzdoXIpq8LVJhcSui5GqKsCnAWwIym25gvs2kcA+1EtpetNox0x
Lqmb9dIxHuQtD6/Auf8tmnK1UcpjywY4E3C16WOBmaQKcO6clZmjHf8VWsJL9TKkJgeQ5Nuqtfm9
V3Kp54yL9FrSRkF1h1owE6zOL813KXjpJxbS9JazXR+Q0qQUSGXKVKpIzUUv1UVHYLLSbXnXtQRK
dbi8FMMIdFVuFi5mEs/WFP0qENxWwKdUlz8Ppi/ui3J7eZd2eonAx62U3uWC2GlQhs8Uu5dBrySy
Zjq2NRPTULpG1uYwwHtph1w2hnynt4obnPQ9LspuDqQUl+1Z9ZrNa1oJos41jIk0JSVMIJgBQSly
9xwAN26r3Nb2i4Ke69+HoXx3PmO2C2Du6pdTwZbSTw77KKWv78RDemb1rzYyrbWwrwLByoNh5DkK
FD5Y0CYju0S6r3gg9/03gwcXYqh0RBa1RMMdqW5WiU42Z24pCHddwsobN68HxQyAj2GlB39f6kGE
ACLMZlgRQDkcQc2tKI8ZHuGqZIK6koA0m8B/Ia2/SunLzADozQQXDIAVexhM0QEQAgk367vuvByq
Q+5Hu9xFxw8TUtE+OZWM5PjKGZJfgENqCPzgEK8y1XTUlEEy8Av0j8Xlvo1e5gZ/SZMzurwtvZC9
5eLYuCJr4uAqtqfk0u97JXB9midY6VEfRvCCYwCntIF7EgOrVLF4kxestnK699vmQF/pl1A0H5GG
IWuR6KEzZRQz7KVgtFZv4e1BFadEf1hroyVQrpebZW1s1EZyq+BctE8Tdz+z8Fbp3IsWQfknEUtI
Rp+gbwkvfBR7oKppgjW3/+YkIPMVDTzOMvSDErNMY5YsvKK6oXbI8lOUlvYyhd7tC7mKtshhQI5N
MkkNy130BnEJZLEOZDrwgS8D4DNeyRQDkMlO4Yk8x8t3RFsPrNTgKteihNJLxFFvLFkBxix0GoKH
2cGwFIqViR2fMjuxFcS1yS54y8/ozTGsbUv/SCUb6HKgWb16WiYR64/DOGPoMf8cAfSHbtPt7/mV
qa2DyK+jrSRQb4oAaDqtiPA9FRMLxCocSgVyi+6Af3Yp2C0EoAEHZ86bvObE3Rv+xIoqv4oot34B
9eKMc8JnkYiP2zrcWb7rYODBA1leyuzpR+gt+wUfWEK0lWE/gAc2ggig/8xjBVtfREM3fgf9GIVj
WAUxh1eCrEbKTu3Bwbqz9QX87AZ2+zIdjEfNAqidJ5oNPoi0B1+MXVmGX/Mmayh5y2gNwlpKpkXB
GEHFfhWSir7Enr6bLYWVdh9V484LazyGmOTVkbG6hZ0q7PujF3T5YqXiLAcZUIncQiisxSgdebgL
KtXsyrs6+8Ny+5eirWQRVV+99Xo25mlEZHHqAFihCtCIP2/r8lXeSYugvhm/TFFeDxAhPfVOfZfu
cWtu7JXwEy7BxRcfGQLF6++Hqj4GumV8QRgopboGDKdtiMAgBNTQt3IGOlZ2DPZZ+6YADrCNHUm6
k7OPcPxkSN5Qj7Vk2iO1cSG1TQfJREVJ/QcYRFbiGlbrEvrXEb5IYryF5DCUsohYfVLJrBHCa3qn
dsgrbREnCdUXibN0ObSbWDAlwA6M4O8cghNfHGdVdhgH3fCAkApqMIJ1iteDit2KRGkNRV2wYIgW
yrwAJSWO9yEY1Wz08TCWo2JK28mAa2ffFrx92t9yydWv1BVgUD14jOAXE7/xC3fYCR5gonasJjbr
eJQFdno6LyVYdN2y/kzm12lgJa90DgmbuPh+lNkpeRbEeZfzbmd8XwJf7mtPKDVTYfaBRPJTr/Xj
9xejrC8vwz5qY5V8scCbJHtRACdpz3ftR+ykpwWgCqb4LXwHRjXw+gQZTsbKExOJs/DC/9BZerNl
IKB6h5qS/hvW9i7vr+VSGbBkqMpI5/xOhJDDzJmpZXzPj8Xj8Jja0UP0EkbWba3Zek5FQUICQEYl
EDRS6sorRbW0C+xSUwonnsQ3MVdtNWwcnQOoT1TZfdzfR3HsD814aMFCO8qLt+TBfR9rbhdKEZAy
UUGJl6A0dYV/zcoOiIE1j/oGr/u3f+yW7sGSUSwHGdhGe7AbW3EIoeJSqkPYcQqfbwvYvIOVAEr3
lpZPGoW8Ycb0lCSYskn9efh1W8aWfq8PQWldnAelrPWkJhUJp3T+HpF+f8btuOz1tqCvNJ7W77Uk
8ktWHqFqARirJPhcjQvGUqAKyI60Cx3Dia3ouw6nixlLF+s9O4Zcsr53Sy4VVyeinAW6iBPy+3hX
geulw5ak4AynlhFsbiWXiLOwW0F6GfzVbnBW92kV8LAZ2Qt38ylG+9HkfeWxchasj5Owq0DYJZ6y
l3kXOMwK7pYDwfQEFAaLRci1qIOOw9wNE36dG3zo3nIkCwmpNezFb4SOt/BY8jaCH7xiv8VRka+k
TmFXkuoaSKBzo8NTts/7c6mnKCVmHuMSN9V0JYx2R7MidOWMSwRQXmlm99NT4WLfIjSVU/SaP4P3
bI99En7HqrBsmuBvuSpRrpXSYuqOnyfSqMnUzoyqyG8BqStngs04H0sO5fekWUmqccD5JoBpDPbs
ID8659Z8jzVRmEax799YL/TVdAV52lYXqFJPdJGPujhzuEDpqcMgn1PYwC+1W4RC4vvygBevNaud
tIfh7DQ//nH7xIwLVamHm8P3zNBaQQCWAXdVfS5mwZ8K1ZQzFgDHtuNZ3SHlRpu8KLueRM4kBAKO
iKvvyWoJOMFAWonAE8RgmRM5rPkYgdzZleNZyaVcaypMVRbN+L5kdl44Zudul/uqK/6DxQDW16R8
q1SXithje8GdDaGzjQKQm4sEam6x1GU7LMLSvX17W9WkC92hfI2aKJUkC2TXz+M+u2fia+b3aV+i
vVjajTW/qY+3JW4ZiIiSBaaudYxW0XEsYvUgazF17S4A/MwXULv134Gcbt6WslUeEddiKJswamnQ
OuJDZa/zi3Nynkq8F1jPdRtLsSIH+LzWWDKsfytWXgulbKFAS74C+jgMbZaOXNIDzL9whjF4RABg
lXKGoXmQDIU8Q+ymYazlUobRYVYG1Kp4kbtvyXN+p7iLn7n6fbBT/WEfPpfP0aE8tz94xlUy5VKG
UXVSEcQk+RI9HZUKYDoX58jFC+KR5nTvAqDkkO1Dl2NpLbk92iLXB6bMJJIAsqJ1xCL3EwKQwp3A
ViZ5nCcf2Kxvm/a/lkbZCJdkeq0vkBb5CKEdgLf7GurzBOeL5ctZ1kG9xVxac8ZIYL6EeX5QlWNY
VE/oSTUM89gUg4ECEUMoIFikIwwxKeqaa3FxUX2Wh+c+eRyFF4YFbkUx+P//LYM6iqApS6c3UEr9
hH28Z6DL28odoP4tgELv2DN+W0UP0Ar8lkdFFhhHA851B3mkbBUfeizJaY+8j+Uft/tp3LMYMbfq
/2t5dESRCmFi1AATRcEwvIvuRYcEMqqfuLpNVnJiwDU8GD5LLPlqV5r/+5S0+6zkrNUVUmkZZEdO
P8cWM6F8DSKL3BqAIor1OcY1bpraSiD581XgJGOYCYwdEAhMBSt9TcUTh82dsfXk2eem89g4ov6u
KAexKCyG6K13VwJaA9kSByYcXfozlgAwzc2Anv6xd8hov3aXvS4OGWVnFT2Jh6Q/61oU5VDqbizF
GrR6eHf75z7M29BScg0Uj7ePxBJDeRIsY2eYNZl4twAwvCDtDSzX35awqZZ4sTGGiq4Aum/UGxSW
TTzNfM9/uUbZGoFRruxkw2k9wwFeuK0HXlrvZJikx3Je5NdffcSVaOoZkvQeuFfAKnG5FilhPTxo
JdqL+SSbddwcW5lFyXbVoyWB7/qs1PsjJyg8dhqKRumrhmmTl9rjLN6P7kR3mUyOaXvMb0tpiZLl
nZGn+LagihBtsGZosLonWJ8t26U/CD4v2mjlWzFzYXTLYa9PSilOGyRRAv4NAN8qB40D6a5x32Pu
5LbubPkWLBlj9hb2jviMyl1AxJEVgQgQAyPY83lvpdPoJvpHzsmnRD5Micawhq1waS2Pci2JLgK6
fjQwaTaVZ35SkJi1oPVJlmOhlz8w03OYJWU3/jkB9v/qze+DUjYCQpdBQYFcckH85FTdUwwPGkes
+dWreYgvMdgeAOgy2GmupjBBToXmXZBoyAXVfe/lXu+S2SARWdjti9uUhFajIIJiCVdHg7N1laSO
QNbRXD7JbSEGNzOUswAaRKVgAgp8B1r/mWq5nQwsYJrNZ1eBwpAcFFh79EBrqPWR3Pe54EqYMrMa
vzkDkRy7a8CIE02ydwToBpnl5LYepbVQKrZIUjz2YxsCkjTJQaMSlntDzB3wae74Tj1lRvhrSNWP
ce4LKyIUWoLSfwAN48ftz07MnfZ3KCpjwEEDas7V8Cd8T8lJc6RhyiAtvBncO74Wgjhp7hvRmapY
cm/Lu7YXIBoqImZ6Md+lGXRjeWqGBhA9AGTFVp6Zpp9z4wjVd318wN6nY/Ci1TCJ8rZF4iEBzSEW
OHjqQ+eZ3FWa0SOjkRfJr3oeVE6tpyTY8hVqNbKG2QA3TTn7LS8wTrvljdZfl/IOaWIEE3iBUNXg
FqtXwesEwCN07c1MOrTYT2Stqm9q8log5RUyrZYTuUD5OfEnAOxKh9Sb9jw6rg0cemBVDCXeculr
cdRrWda9knacjgp5nO6AGnOME8UGQY95W2lYYqg3suRq4ENiTc8FblCBq8ImWA+iC8VgFE23Hn+8
xtgP0ARoC91nEDIApJYAknOlXBgdPE4nXu69TMmfukF9HMOWMdu26fOgkZiBxD6wfrWTUIzyLA0g
B4E1PKd87MrGbFbLT128z9M7Xv7VdYUtBLvbX/PaHsCNIWH5TCJ8o1fVCzEei75Mee2rrIAc2x/d
aJfsWV2bzUtbiaF0vzfqtBMKiFEAz96LT1PzF4iSGJqxYWB45VH9IU1vEKlTMUXeNinGmwpQ2ukx
2JwGCeB8U7JYQyfJB6MwJK/Wlthc5nFiqP5W4eBCNOVW0riOal7pddeQHAE7lkAC/6KVBuZzbma/
6t6KSPc2MXlMk7Lq3f+HdODuk261CKDwy5RGT6SxkUcw5EwuYh0XNYtz/HM6kG27CUMVAjaqbMXH
Fjvr2BvXCmw1rNFgEQ3FL7oplgKdM0lB8wXtkdz6IT4sO0BZmsK+m03Bkpzq1IcmC5l2K0qGVDwX
BEHmesWlwUZVVmEwE+VLzRStyBLeYk/zCHRM5akM3JiNESE8UpBDgh68ifQZe3lZer5Gvtg62jcj
NrU3LNUgQK7M8X2wZoAq8bvoZfZrsBAkJnMS4foTX4qnLIcL2jjvgTOOw2JSbbHTXf8z/FD9zkFN
9bk+52e2Ql3HAZcyKX1qJ4GrZ4xGuQaglvLsXtW8PgSAucKa/SNPwmXAQQQBohQoQCq6/cQ7rXLx
eNCHeVQQACwgQmza3uz7iOEUNnKcCxka1Sjh6j6T0CtBgQF7QjZ5CPOH9MWwentyWldBjS1x/kFF
j3E0jco9ArCNCp0B/Enp3P+q7wiefme2pUkw4HloKuezrHFTovI7tKE+ZjYmMt/XOGjIZ94oJmYN
yJLbr8VGdR0f87cMelbTKPWuxXOB1tqxO44fxltpaZqpvYCyUN0tToplYnNiYdFtX+FKKvUttUxV
0pT03uvZ0T3O1Haxk1vivZLZZI6NmD2pyv75o3V5WMr0JOimgCY0tHO+i5q9rp8rlndh3Bld3IhH
sdGVCScDZ6OtZi+6ytp0/D+uDANnGqpO2IqmjDmrikwQeoggSELlo3IIbOKjC4Cb9D4iQZfVmWRK
JIdeWbXRL/+ZcMNQpWIqrrDLLSxCySbANOzc7XfFiaX7m14SG9H/PST585VIGQ9wBlwFxa1VgCI9
FeJ7KL3c1n2WCOI0VyK6UAiBFgNflQGDKaucJtu3BWtub2PMBDqnigDxQSRDgCIupYxpw7cZKc0n
fuHjtcH0vBWiEhv4lVP7qVd9jUyOkTnu9K95SdbtbWokSEDQqEdIKNMrXoMctkaO7B8ssJFnZABI
ysvkj/fnVeT2KIH+VwrtR2psEadRDqUUPvV9vRfsGtV07W6wJie6G0wwpQLiI3G49/7AnHMnZnv1
6KxkU5+YE/s2WAB+grELDKM60w74MW7pi2ZqZxarDrv5lK6EUT4k4YuozlPyOY15XzfBnWFkh8IA
IkKoMhR0o0V4+VEpSx8Xrq8VETPFKKQhix3OyltkV2/TPvkuWNw+/Jba4xsrQGEdkDL2TJ2nRB/R
b62b8U7pgOC3yB/91LyWJffXbQtkHpCycr4dx0DlasnFVqr0yX0D74cjGbb6jHAzuxt9/pC9GM8z
K6+4zgQvvytl+WGSGAACKsB3NmogbB2WY5eCbrONymc+DQ6JoLLW7Dd9DWChALUPdChkn5degOzp
1PWAVgzQXS2ZE80aqEUZC01zI28g2DCYDBKQFyHtpCxhGPpmSbkRWdnT4vKvlWvWFvcYPMtP2atg
7RWrfGrfJMYtkt9Omd+FUMoiEO6BTzJAKjiN9/xwIFzsDDVhSaDsoBpzYVHzUHST2IyxtOg0kVl6
Y2eLT0AFxFYfCvicnfIsuRumcHEy6taWhdf1SpU1NAh1j3eAeWVjWRU0rMAF6V3i0bC3/ZM1r7Jl
FdggAM4JlrYJviVlFVCfIu8F8jAB7QSvfOVXbmSnXkmeXMyRWNPpH3Qntw67lkoZRdMGasNnkPq1
o2oBoBekqniU7gkpyYQ91UU2ARVtDE79xrhflmgqz49iIFqpwZfo2RG/K0fgMJ7IYl59JAtDqJy8
gUyeFfoSraH1FqvAmJIGqAxST0qrsBLNLSUhyPpv1in9IIxO+rlBWh/tWafcUuK1OEqZeH02piEh
h6yN71UhWzJfvd/+kNvf8feJKMVJ9FRCCc3AdIWWmKPG7zL0RSqEFt3IqKVtpOwadPS3KFpbarmb
wgjvPZl0EmyYhqvdCR6Gv735IDBAtljnovQj56umaYEr7wZ9ZXdVB2pIvIaIrAtgN93+hBtPw8W5
qLoPmAUyeTJwS2FzJybHnDPMKlZMeQGYec1YKGN+RCrBq7o2qgSyjz5aoyNbqVO+6HaGHc7aNd5Z
ETXjI9LcE5nIjVPYIH9N295aNIz+qAAcFhNP5Fhts41CNdEO0K/ooLxHnke9Q2Kfh8aMBUvUrwJP
2wmH4U31CZJSiBdofGNRs22algKMFEBQIBClm0uNMYtGn+PShgEgAtEnlzM8FEsApe0Gn3KSlOA8
uvBRGIUp56yu+MZELz7Z6gyUjhviood1jzOQcbD+ZOQm1AG1tm+CHTucU+y+wCu/Ta/aa/dTSpjz
BZuKv5JPKb4w8csINCVcWQrQqzaN7RZkDkopZWaXlecM2F+3Le26uHt5YEr5+7pMpxChlhv3jZ3o
slf3lRkbiS31sdkDz8mo+YfbIrdfVmiIDkQ2YDHSqTNXC2XWirjHrzcOPvJROnB33CNZUQGL+weP
GRlmxrBtDSuplOdvOa6cgZtJzLzwxQzT6MsuxnZaHqD9+E968dvKtJJIPQT8qCj1GGFIq8F8L2cq
u3QyJ96sT/1P441zaluweHt4UA/YehCsTDb/fJEVl7v6AZTBiNWkRw0XKC5q3M4CWI9OBjRi1+z+
nxdKWU3JC7HYRLjQAYXy8XF+6UurO2hAcef20stw4g/FaWK8skQxr+KG1dkoS8EmPBd2WLByh1Lx
50J7T0tLnopfmIIDpoYIUOf2R10/MU666YKAcIV1fx3dXLqO0AzSAMY4mItw1s41FhmwQ4aSmZ/6
4Xvuc17nsQoHGzkL7vC3RCquT0IAbWFNTHGjBKghZWcq7c+g0hlB9qbf0TDTQQjdxSvQ3FKMwjnp
8DU14Zhyr22ABRdN98E8acZdw6Bh3DZFcLugRwZaY+w/X+ZhiwHExxzbQACAiO4Nt3yMMZ6tWRL2
AM1mz57a2jydjjUjRPGoAdEDK3ObxwNfQ95SSVafpxjsR467HCfjXMismIz8+CvF1AnUFDmeSu84
RnVrjL2EzL3fd3a4k3app9zJT70d7VBPtVicjNvhC9bINfBD4++vbHRVQNPilpvzAYcbrQlwWsDT
QLtRtmt/wA6I5DMMgKjb9el+S6PMDrh77VIF8GmEKDQ8CLsSBKyfyZ1os3fSNlUfRK8AlJMhkcaH
aDUhltIZgXSEMbtlTMwufNAN1uLw5nME9DPsDIPiD7VO6gmck7zhYlIbHFzBHbE2DQTZ6Yd6VND6
Un6KRztlju9uuRHYGo8KFuBqrqBPa80o8yJpwSxQAfyX160KjGe3b+orcaJvCtpOsOZRErzqXiqA
EV9EEK277ZSb8fyMRpE95IY5KqDJDfOnIcgeCObLrHGYhpntWThWvDtU6V4vsKofo4IdVgD3Ag18
IpoIjHac3DryJB9bMH+OxEPM6Nj1smF2AF9MQSDTVboXjFi9C4VDkFeezpeMxGArfFZAgKfIAg/w
bbqMOtZhrwMREk9qNlsR4GlmLjW74KBOGuNR27wi8HVh9AKN2CtM1yTjOzmcdASbXO/0ernX6oDR
A908DEaCgF2IoS/UOC7dYIxy8NxOAMsAvYsVgnVMXxa35HorKIV/890MWcOSGJbFYFCXotI8FwNO
gtnK/Rgc4iXM73X5rsl2Ih/PDB+x5W3RLuPRSSbMXTQx7RQJoxaQKpsuHyLpHqZlNcDpN6rcRL2P
oeZb1wSoWGxF4pLAcUo9JUPH8U0/4+GKdL+PgI3Uv922I5YA8ucr92qMXKBWGqq/Uo0Ri/x9ZuWf
W15OJa4bcLBI12gtmKuuF3sZaXWMZlvzkZWATNUC+/YpWEIot21U4YyZVHFxM6WNLeyIv2dR+X3p
UpVxH1tdKhBz/z4O5U2NrG16GRQDLrdT963lps4A2pDOISAQEbaxbp9ra4xgLe4rBl9dDzDsxBaQ
5qjSHcu7fKf3dmbPGJV4499DH5jBu+EhtacXafaSk8iw303V+H3Ur6bTSnak1nMkc0jWmrK1FT79
rJr6G+N8jIv74idfyZjLeGpacj5uN7npY77TdmSOOLZagPlYgpO6IA9jhDCbBrw6F2VTmZ4UhfT1
TYV7rr/T1F2oH8fghJyNoS2s01HGpQVl1EUpEocu/4gz5GT8U708Mj6huBGyrDSS9n0g0QErAtkk
IxTPORpT4ZGsWKK9bRk2s57JOhKVc81didqfjgtrHVRRXyUg3vcmWcyNj5oXmNprwBHuC1aawNJF
6i0ZuHRqe6KLpdraRnM/1hPjrpimRvkQTkpVKSMFcbLeuNgtuhrDW1+bYJcgeXRgokqcYi83A22O
zGptss5HuZUwkP/T0e/42Ypnw2wn1kjLtgjsjxBYWoJIdunpBa5doijDXIKY1JzZxGh4DRNrF4El
hPz5yp7HLDCCQcVHlIcjD0wJLopthr6Te6ADP/S4/j4H0dCViBB+SVaJUemn9pU/5fvSCnxVsZoD
74cn9IKRl4N3wuPbw8iamds4Hia8Qdkpg2QEM0h0yVHgxAqJluaO0oMu/NIGRu1IIvdMHQ74tiqp
GvFgGKeDdblbsnDQKt2tHRE7fYKtHcLDfNefyr1yyF+E43zifjSqh/88aI7i5fcivIo5eck+Ptfu
nAONKP3sTuDR2wUW5+pu9xGfFUapfGu0RtKgRCBbQwYI9K3LO1BrLQfRBUYHRaAiAYLNMkDEhLHB
Q2zVx9ollB9PwRs7091KZiQdWSdP0O7Qt6LsRAdExiimGOJ77dwC88nA77PRPALMjYLGY2MVJ9aV
b734a5E0vWSnVooRRoPuqicRiAtAcrY1K/n+NdRvFWwY1w0Pi4o2vq6BsRSckHJ13RgHQcdhKLT4
Bi4XJ9z1nllasWV8SPvZJtuWrGmDrfGRC5GU65vEtMHEN47Y2XZ37Nzlvnyr7MLX3PShPCkJdkqX
u8wUHlTDFJzmtCiM+H2rZCIB6R6VfFCPYHmDck6yHAhkHUX/yrtlMpx54KzUymHJCea0WMOgW3a8
Fke5Kb00QmNIGt3VgvwXXy/+nAssl76BRwBQxNWZKEfFBWWo1jnOlPkdFpG5ux6VGQvwzidAt2Jj
CtuR2EzRMEtV/0iRajIAtrb0aC2eeqkxCStnRglTEceXJT1L4/cpZURSW8UZ0tUkFTWQ8F4xa456
lYISGpO8pFxCrg1DrqCMMgnVXPLBAiTZuDVCQ4KRWvwLBBbUBzXykVsSHc5Rn1InV4BEuniMx2Uj
mAKeIA6E0WQyR0E5tnJBxsUR3Ir/5UTMHzgNB5LN/lg4WW+zZgU3QlEyeY4ZO1Rcr79fXVT9ksPN
umP8VNSpKYmGJXenXMTMTcUcN994OS+kURpRdwMXCRGkqScCcyC+KgfCoFkeIzJkisZZ/5ztGo+z
/xy2ULsQTLm0oeaNetGxEZkA4aQGxK9usAYWN7T9QgTlwgY95mUpQaIcF7+WQLREJbJkgQVDv1HS
uJBCPT9pOChF1GKsWuff6yCxljq1ahRdy1j6Fx5xLepqAFkO6olDUo3uCql7Yp5vgiYOVnzPA5Ci
8JS/bqs+4wPSk8dzpXINN0Lzp+p9WR4r+X1UGa1oacOAL85ErG8VupW9mGR1HmK9uFG+6yUfmbKM
eY/uoMu/RGm2+Mjr6+Q0G+2+VdK3YWp2Nd4gMbEBTPVTUSrZTIXPCcjfZto2fqiVJ5A/O4X+3gXf
x/x1mTorDBQwpYAAoU2snp9QMZlRzVvMRjQe2yHblQOWOW5/uq3XS8XIlYLVaSBnYabj8lxBIZbg
n4NhNd8q5Onpobbq2sQOB4E4y9+7n0z4201FXEmkHrAsl0t5maEdXFbqZhmOjzk/uHElPM3S5DKO
R5weFZReHI/yu2jPyGlE+gvpa/86PE0HgiAy1KCHrSwWLgrzW1JOau5HrMLqMLHsqO6NQ4Kx488J
Wk+iu5AZ+jDF0a4p1OZ+mRUeL9jokPbCUPqBXX9NEbR4pmuHBfG3aWirq6M9VT9xQx+jflghuezj
PYgmTF1++Td3pukCNlFRDr2K0AfwPEhGDPRdxRTBB5gBoT48KR6B62EVqcRNZVzJosxai8asLLB4
SRrevhDaxll8QOvLU0z9QUTAgzkCm0/M5MfizYItnTDQ/cl5uc35/Y5FccH6LZQpFkmdSHwiYERI
jB+i+XMYamfhJ6tQGNWxzWtcHZq2QIQJgjRw0NOmMo3+bgEVYjuwhki3IixVXImhbE8UA10YFmTt
xbF6LveB37szCK8XTHHHNmvEhXUmyvYwKdgvWQqlKSTBSsejEL8hWmJ4S9YNURbXzEojJxXpbM8N
Bo4Ln+swQI2AgNdZjpklijK1WeK4II1wHhlDLkvvS+GxAexjUz3etrZNOSjRo/0goJdNZ6Vl2QOM
IEcRPaj/qrQPLQd0GxZcep4Vf3zVQ69cMYAeMX0LgwIJ7OVLk44VCpcEQlH9IDtJZMpf9oN71QcC
qrk4x9Cp3tRj6Zf2fAh4a/ZGlkZuBpGrX0B9U60YK31IATbBZdkxDSUnqKadEEx2MX3t2ztKvDzd
/rybarkSSUVdSyoFvJpBY6RuNPtop+bvbfnttozN0OS3DBrGBiXUpMOMgORi69w18vxOiMvX2yK+
Wh03Lo8enO57lcNfuDzRa471QfYCTzgWgK7XHofcTF6FPSwg22fewOqWbmwJIwJfHY9y0WWpAzaO
gBsWR8w2S2BFLXbRY/rORj/Zqg1diKI8sBjNTZfBTtBvJsB/wN/DiEB05v6TRZGFK56Jm7uVbF9I
pdxxXICNtyLgpY2dPZOFPSxEf9WlGwyNxljba33dFNHr5nxWdrNVIbqQTfloXagygDnixMFpxoQl
QQufdgYKkUmMLbPECZzeYqgS+Yi3VIl4pFUkrbZJOQF2lhSrB1tyI6t/CU/wABYC3LPB3BXeAPO9
1B/K79StOgixMmGAZsycXht2kZ7seGiP8dD0p2G864zJTJr3KSqtdMgQbbf2rIHGasgtZPTeMLfm
IuZnnmA0Y1hYS6JnEczSUf799pfZdsV/O0iVck8h+sspOIuBMSv+AjaV1c4nOcKGaMmCZdqo1F5c
OuWUkJRIGKZE0JNUz3J4ntLCjiUv4PsDp42OkWWWkIb27cMxHCGdE6IWywNXCOMB0RSe+Sb0Oim9
z1UWYddWPXB9NjoX7NJSTzCy9VUF6S3FTXc5mJ0I/j6aO79yL7VS7Ap5IqqRc2sBByuzWJM4DH+s
UQ6r6jF53Vb4CQXW2ZrqZ5Gyatisj0n5qcHg+rkF5Teh6fGkHHgQGC0CizsoiN3cNzKzFsGaFdUm
q9zKOhrlqsR5GbIAezXunPjC8pmyWvqsg1HuaEQKrnUK/v/dNFsttzPKuwwAk7dVcTNxwhw0od4C
JMrV9NIc52MZ9XC49a/wsfMlIA+iIfEQnCWLTGaxBsu3zE1SQRQPUj4s8NMhFijHYwAf41CEuLlr
wUHEnzn1RRB/jNpsRgJvloLGOiNRMtrLroTSpf86n+qlHWBvwyehcmyt4py+SF75LJz+QW9jy6ev
pVG1x6gIw7xGU4iEB8APIjwmmak9gGbWwnoKk61gK5Bbi6MsDGyRHNfIEBc0saVqb3WsOKHyIwpD
ZxxnsxtF1qO1VUdYS6Qsjg81Pq8b3KHs6Xv+lLip1but3z+xsQg2A561LMrI6r6LUdPH6cikewXo
4QGfErhIO4nhRzZ4QjTMUelYhgMfwf+Qdl1LcuNK9osYQU/wlWSRVe2d1K1+YbQcCTrQu6/fg57d
URWKW7gzd/QwCnVEJwFkJhJpzjHO8EOYVlapWeOFxum+VowipBhrYndG5dE9MDXAXq2hZJT7VlTf
sbCOLKBXL0EfZYmnX7vfZN5lA6bz9HuEGzBWurxjJi6muPqadB9Dmu+0/I26kakt3lJdLcVLkd7q
Mj6Pzz6DM2M52gfhQlzacVWpihAB6Zvd2j/q6fBhzMbvilZgWEdrHTODfMoO6lhDzwy/60aPxd0B
ABqPymB5/TL66I3zqYm6jzr5uQ39pyZauF6bykY+zwRzaaNIlHLTr/z91Y6qngZSRI+bv7ojESwE
JVF/62kH3Eql/zVRwG8PQK81O/KWOIbMg25FKn/0BvW+U8kuxmQIpiEMjCYYnpG8Nw7QAq0sMFXp
aCNfxP9/NI4qmPrari0IpP/XGIzrFDk1dsNxsGUVms336fGiRBMv6paYDm4FPmykf4w3nJnLuUMG
KBqiNLCBCar5c1Q96Z79CghyORXtVon4yB4dVbD8vkWGN7N6LRzf7MhyPU7XkYZ4H9+3v8kzqJPw
NJbdTpuPnuN1i3euqRBD0SG0ARUAhx7HhZQCILsL1JChh6nwy2d6/29SicdShVeAshSKqRh4tFq9
FY1x8pGj+7HOxvfLd/1WwHIsRgj+p1w3amMsjXC1n8Ylw+iBrEmZ/wZRQQFfBQo5AvA+TYR000hT
gk8BuI6pHn/rJrCHqo8okIfq2vizK4HM2hpc4Q0kCCVAr86r7KeWt6oLM+LRwizxGydJ7sHf0L5U
AafLaYL2I+W0OYAIUQMWZu+yM9vaTJAMgBMNbLjnY2TJQklCcXOFTdp603DbdC+XT2tTFx30x2Dg
FKzuZ8MOFrNy01IoBzpa31CN2NPH+loBVZUTub97P71KI3mbxJY3OxYqqGLaNZVKRggF32pEiyRg
8eLPeevZVhVKFrgVlh3LEvSxtZvUZnXGFzhh8Kjz2S9lN/oc4nh5tQ6XpW09hsBrCFY8ncODoYn+
VFuAe4gRxJiRMMY758B+q74JtlJP2VmY1O5RiNrFoYPejPQ63bmB+aQ/apIQY0Nl8AWujiFwzQAV
p+Bcxrxoatqg7s2U2gMpBkilZMOU/88q/8gQzm+dCE2bGjJMsJa7N91uDmzMhJt+47ea794R7O8t
B80xvwPJ8gtA0qQ+dOOWIurnnAcqFrAQwSyTxjRJrZb4hKh8GqIcOKHFk77/D5DMNy79E0l8w4+y
J7Veg0QvhqT+rR+AaFjdkIjuF2hR7427/tr1ncfkYUBH7968ziR9GVv2icFAPGKgUsQ8Q+xTChWQ
kTb6QrpdWmKopfrWP8+Y1RuCJah2+UP+Mj5R0GZI9Jhvn+BjIdbCXBIyxygJCdtrF6NDRwX9IGOY
7DXUrW/tDPCZXvwTw5coKEyoeq3+uivD6VV5MX4238tn9yDz9BuPUz4VCcowtHGpZ8iBBj5Q4VMO
Ya2lXq3PXhs30ZQ/Xl7sVtkEETknSgRQmIu2idMTbrvFTXK7+KsxZTzcchRLIxoOe1OOOru1saBA
xfwV8i8o1ggb25KOks74PM/6UP1Mf2Qgg253w03zs32UH+TWDh6LE5S3iWc9ISvEleVrj0JaXHvp
9E2yfxsXMgbKeIufRQBqKw6iOFoMgssBDX7GPfrofxjgt0zD7HuR+XnUYbAz8R3mT/tmJ7ucN1eH
9j7TsZCnMBzBt9sArVuHHt7W7m+Y+uYaj4ki6VrauKqAaAWEfBcagik9QTeo1bOCJXB1bccWj812
gZRk/qLX08HGxPrlndxaD59RRzenpeIv/OdHrsbUhw6AreiQ6pqvsTr6yBN7SvzjspCtN58L8GHL
QkWIoyMJu5blaCJKCGzbuY8jY89HEmbfDKurypf2Q26oxoks4X2Z6UqWjeZEAEcfP67B8NSjAQGQ
Alwtin31WH20dxybnr5eXuTGLXgiVzi2ZUFU8dkaazHMjqNO6VFqyRghJEJE/IJumqfB1vlGlmCV
tw8GkSgf/0rBC3+yWfFAAiyuYgdxaylGr/fQhzyvbwjNr5Su+dUb685i+qFWmp0xIV295G0piZo2
tP5EsPAG1JAQWQFIScJhSpo+oGujd77pZu5Lb4ypR51U3V8+sK2X2IlIwTGC9jqe5wpOpNsV1g51
p/qB12Q4AH9F/bLfcVxsee5nK74/kSt4SHtSU1w8OESSW499uSJWmdN71SxuSDruKNUf5tYNKsu5
GWMQRFHMgNTkDhBmVZC6w3XrYPCviPPrdkjf3by7q0b7lhSNxDNspKjQngEMXT78jC7Jz17wI9eQ
9aqhTLRAV9yBl420fXu9AI4mk/LEn/ugE0GiUrddMq+aNsOnoi3lGvhtaeCgKPJSoadTomXSMxf8
nVYuJFl03O+Z660/pl1yXYcAQi89lnEcS/RIoDYNxFNp9LjxKOB9QRoedIBdRmhx6mhH002R74Zg
zoSughE8v9IfbCDZFns5Uf3GMgFbC6Q9XFS2BahnQbWraW5z3fzs7V2+6p2HDhOezuTcW+qL/drd
O19zKbLkRqERYSvhnkNHj/TZrWzNWV9kPNJID7gdn0Bw5pW3NgAtQMxs+PGr/mp8u2zD587+ROKn
Dh/pKBuzsR1mSNSdt3XRvbl7drVbd30yNNmIz0ZF4VSWkBCrgZ6/xBNk8WfdGnBGbYW/raJqV/vD
tSxRumEVx5v5GUIeLW0wBjYPOsRhHOOg23nv0dIA/oBuyzJ955cKFobJa9XAW5GczdqWDHQgfQxJ
y1h5sfG7Hv9bCYLHY5W7WJOdYGagG6zvq1qvSGFaraTl6fwKOV2HYNu2U6GDwcYVoimsfs9aNUYC
t8VwvFHo8ChjIvOQm0d0tHH8g46OaNSZlpkWNo7jP3Ea2RTPUfdJfeYMLsVOvXYPsvBGJlKMpKw0
09ReccLV+pENjwnYth1b8p7f3keeUkDxzEY1+nRZZFgNwBHitDq7rj0ozJ1Jpvuh7TuPdbmk6XZ7
QX+ECff+miozUfC8D1NgxOej8dyuNBxpJxt32FBy1AF5FlnH++4sqh6ylZB5hJwmTq7qge1Ngz1f
dkYbSzkWIZa/ByTO9CXDPdaZnb+kFPRLj2mXy64w7rtPQzTcIH9WIla/qd4VoLPmYnZ8tMm5LtC8
wklWjV0HtO5A9iQ+DwlP5QknpFOaK4PDT6hXd+qEOFptri21LD0LfDc+yBhqz9bX0q9AWnR5Rzfc
+8lShWus043GnIfYCd20elwUw2MOHK/1SsnPCTPtl4VtvFJO4hDxlbKMIEKbsxywEKAm4/Tk6uQl
N0sIcI39LB0pOq9vnkoT3ikN5s57mkIa2w2YVcUDNvVcjIvxABRYREgWFhgWa54rUCBeXujmrv4J
7MQYfyztbCoIkg9u1U9f4kEDhM6yrPcTcjDo9UUX+gOZaC8xdFk8aQp61E0NXhduZobTWL7ZNgiJ
U1TQssUncXpQ4vKwmObdWtV3nSVJaW3a/tGCBTUyulJHXgTJX7MBxmpm0j1geiWXz1bIhW5mAC5g
9BLPaTEz4JSdWicNznNow1y7qgDCyxuLbaRiy2uCwTQkJWoM5MluhK3TtDTc2oCWsDHOxb3S0SVE
O6segVsJkp1uUQ6xm2AynS5BxmwaJSQhgR7n9e6yBm3kr9CjBNJlznGPmojYKth0ubrkKio7qJsS
XweWFwaDvAxc1gc+DyfTWKk8QXdQJAaA2ITNnUMb/CFhcmXt2I3mZ3uwdYb/Ilg/XZ6gMKWTNas9
QBwHK1uBaRAfquvZRzM1B9WX1Hu2tPN4L4XgaLJnIDWhWSvMCQa4+8x4cWpdgvm05cOPZQhKMs+J
qqgxZPB2AwCR7TkhSitFy9oYUj/dOCEiSjG23cQD9CI7FKBR/lkBmMFbjaAeAew4fjIAq7pn9KAh
3mlf2+ifV69O5XNjOTKGcciaqdCwzlJtA+J8tzIZlMfWM+BE9QW/nZsUuj9BxOS3N1YICoTJt+4M
oH6a+8r04ieZgW9dFHBPSAkA1gOdRcKa1rysyGzhHW4oAGYd78HAECR58b4qo1foyROLSXDZvGUS
hSWaVaXQZHVJSBs249mBC75A36JXdqDsHOijUo7fQNglu3+34qfjhQpP5H5hbFxIjMPz3rSw0O74
eA1A9kHatxb7woJj+fnz8kr1Le/5R6Yr9lc4Y9OYYwqFRVewFy/5V9auXqJZwbB+VTtU5fv3Qo0W
9caCJ1UxPjootm/Zt1b8gC42BJLwEIrllelP0lY/5xEtA+MclMOVbeKvpvusFfO3NrYkJ8R9ghgD
Hn+2EKLP00T1PFFwQn38Q53Y/cpkVfXNcAgAWSgbgAXHQK3i1JaIYzbK0mFrJl8L55cOFS8jWm7q
Rzlv4saIDuz2SJbgN7KqbnLdwtE7Fk2DZtFx4GbWaYe0tJskKCgoefbqalXVwbKs+YulNGCU6/q8
exk0Zl6z2k0AfKWm9MfM3OyJ6rbyY5qN5ksPHtTWs8Yqq714rkE1pyrJ8p5NNZKM5RIDyzk3Y0+b
S7Kbpyx+JbrZv13WsrPTwkWJNkREIHjnAHhT2MmuLCc6V0UaOR251VOQlBWjRCHOTFYQIWwgyMer
Nm4hwq6TkKF3q8ULyrRvcmC3GdpeWSRLOrMbLs9FJxdeiBgqFJeUTG06ZqRPo1Hrf9cOsABs+qPo
nS9VHYONUv9+eQf555/p+5F+CD6wL4ZKp1w/mirxBrCIGpkTmPC8tplLdvKz9nYmywIgHejKkP0U
62UpphXzpmFGSEjmq2DubdLaXxR207I5QEtLaBZ4i4SNlj2uOvMztb4agY5XWB/r5Pjt+Ksqbkpy
P8Z0V8WNp6j9lZL2K4hQvpFMKXcNIV+banxtk/nDKrLf66hLIorNUBuQZn8vgSvk0TUIOkmVNN1q
hvNS+ati7Ijd+OsImLP+SgP8DcvXcEFLlyEJM84UXYUZH8kVFB05wdJMKyQ5l1Z1a0+Ze6P1uiau
o8vqsJVpPBEkqLtdOquaLgtafrpxl5rqnYKRdJq4B1rmj6bNXmYlfe7cYk+ab3l+q2r9VWMBKl/H
LXb5U2RLFjTTJXXDBoovoeZLDQIVMhbhZQnbzhFhNjrTHJQExdSx5oxVlaEYieAXgGHDh+kP/vDb
/Qn6tRfDG3a8nwu9aw9AeMvTz8nQIcxxb76A/CP8NxEWIOzw2sA5w+6F9SIRUM+KqiMaieNdUhcH
ffohWe9ZowXABV0HvZQmEGxUtKyeau+s4s2flTVneGR38W17k5o+e+KlGTR3qQNIftKP/itcd3df
AUMq/pB4gLMj/ZTPMU7wQkf7lbBEdYoTBTQYTqgo9NXE4zQGWN/lNcpECBGWXto2s5zeCRNWRo4O
mFcmCxHOXCaqd6CMh2+GapwzvDWOUStxgqRalz8jmxcMZh1ks+4XiiKxxrO4jUsCqw5nPt7gOzNq
WtCswST8mNNDzNYbowBnQdpK7IBv+4lf/hSDA1E1AA+fFZFzJZnKeYBaLPV1SZ6NuD4Q46urloAe
kA2kbZwP4LEdm+iIufGiF1Swsxjm+dwc15uFfiZUNfZAKpHRIkmEiMULmhR5ruoZ7uwBr0q2fu1y
IkPV2ooLjhbyGeQd3QRq1yRTqiEumFbdz+s1mLQl94DhgyjXdtBLU2JGfly/XVbv8/c6wgOgeAFV
EVBUKPwLD+g5dRswEsV8xvqvFrgYvTwYF2gO1VUSKC+XxW2oOqSZQFwBFsk5KkreMruogKgRJSub
7pN8sCOTdtW+rYYpKApHponn1w9fHgaM0LxDMFUrpj9Wt0ByoFbSiD+njWu6IFn4F2kBuUcTfx0U
v/7xK1AQKWRAWNoydVFbiomf5Q1szn5R9Ddx09+0Kr2LqxK3rcYk+7ph2KhuGOjTdAHPe9Y5tCYt
G7QWEQ84uoM1bcJ5+EVa8+vl0zs3AzxsEUdaNihp8T9BV0pK1iJz3TzSoJ56HPZx7l+WcL4OLgGF
UB2xqgao19MLpaV17jgYtY6qzgpc1fQzV7umVDY5vikGjJq4qNFtdcb7qOpTo+ZFn0eZY3vWoPid
+Usj6u7yYs6DO8C6qn/EiGWGOa8zs6dWHvXW8Dhq8XVXsMabs/IwJcN7xtIZo+rIfqzx05RrMqjy
rUXC/8KnAO4VLaeCZ3Ta3sxHFXtpzCmaROb7TMlDJdMlKdvzLkSs8kiOuEorwQWAQgc282bxkUsa
Gj//UHddZH5r3lgRNi8YtL7O3mX9tOe+5FSuoCsZKgCgSKaAXdaz/kdplgn4EUt937iTHaQY4Q0k
x7m1oWg5tImN6qVpiMrZFIlrpc2YRkgzoKOVghqPXnGgQHTmv5QBIpx/3uSIvT0WKfiSqVoTq2sG
uC9G94U9PwwtmMrH+J+GxlwMwkQwTcDwzqB1MzW1ignN0BFRqBaix4R3Xfe9JCzY2D8wrQKBWNNd
9JaJ1YxyrSunYHCMlWmGrVMHg/LFobbkmDak8KZU3C6gFIPDF2LCrFtKeyY1jTJDqwJlNi0vN93O
q9giIwbd0MATUUJs2BVLjJf8TCPAvjz06egZne47BVQjlbwTNzzviSTBlrOVtgPwJ8DkZfxMtNrT
kkaiAlvO6liECBA8goAjX+sJ+4YoJESv0RiMKqZz+6E+jKmueena3YCXajcx9YvdaJJjk+ylaFwA
+3SLNelpRFgcrC3x2UwPhY3hl1wWMspECUa1xlSZR9rQKLeyzGNVFlnahDikN1ELXr9e9hrnYZ12
sq3CnUlxYTftgnUZmKzJWyeYaD4B5sWevNKNb43C/O3W/ctlobIVcnU6iiWbRqt7NN3C0vRfE9p6
lXn2leFJrfaX5XC1Ow30TxfHbfFIzlgYqZuCRyQyqz4HCOz0Yx6dKBuGsLTzp6mqHtC4/sPQW1mM
JVsg//mR4ILpeMi4MHJimYFLAXhHNDASkNhwPJuRRWIcEvP7zE0fiYsLw2UTG2HojgqaucLY93Yl
eWieP5pO91JwJv08m3VpYy/LXi8x8h+3frva94le8lSF9lpnsuBYtomCU5nTJel7HRLdXKF+XRFe
tLC+KanbemPPDpd1RbI+g+cSjvawShZkfguNRlp1Pzn0eunf2/hVc5drNv2+LGrzuIAhidwEH48Q
41Qyu0aGf6ZRn2BkNDeK773Ovl2WsXnNEMTB+A8GLj4sOqKkGDNjSlhV9Kqfy9vRBjZbkow/LsvZ
PKQjOYKzQgiZO1RZaNQqKznkTFm8ZlhXr7PcO+TdTYmmy8QJ7iqb26SodaqEsYbu4dhYHkF9fUO0
9AvS9jJHvKkSqEvzSB99luJsBYsLmqpzlkUtMBQ8LW2+r7NxRyjo8pQx/3Darg4u7+bmqWGcTXcw
zAGBQnBAdMVV4xL1ds2NH0Z00MeNvls0VdJBIRMj2HKa9kU6ZEUW1YQBSyW7TRT6ZE/x43+3GsGA
k7TTanuAmIHUHnZ4lxeWb61vl6Wcl4oRsHHSyb82Dd2ip5Ybz0msDeYM6r13u/bXcA2AUPI+5UHd
AVlgCjmEWPnsfKy29y/qxBAOkahcYJIDXROiQgLudC7TXAnnZHku0vktZTI4pa3TAtW1YYDvA9w2
4vw0OJJNmhYDjQCwuu8HUDBUrcdSmQPc8krHYgRLLlSFAoyW0Gjus4ekQo92nEjCxC3rNXQ+D4AR
PxCaCQphd4pemgscX6exyF6Tt1Qv7pZOvcrN5OtlrdhcDRJGBCEfgSEJlqS1aVLqY6MABJ56bLlu
ZZNDm6cCoDgN84o4G3HKLFcKXH8uyXBfxP6M1EZqsd3C7PDyOmRi+DqPriWgWU1r7qZ5NBfard4B
LV0D6x1AGC6L2dyuo9XwzzgSsxStloE+MIuQlflRNMaXhSWSko5sJVw5jkQYBlKFFdxONGUadgqT
c16sgAdtImnvS1bD39Zi4Id0/9+HI5x+UaxTx+w4i3r0dCN9EqfOE/hMlNsm19h+QLa+9ctOUzC1
i6GBbzRbi6DJys5P8xjTG3WHlr1Vad91Bm31yWLHXxrko8OWtuah6dIyZBPuBatRrW7fN0rvW3Sc
H0pUgK+mhnXNwSx65WqZFhe5/zl/AiTZzTDN8TtbWRJaZtO+V/g1e10h9g7wrhlMoB/ekVvVg1lz
24C5tZYHpF8dP8FqGk+NmazixM3t0i4J18BC2qVk6ppFcaKqu5J1aZjoNNvlHQHETFomw9VUxQAH
XaZBewTshba/fE7nLTDce4IBALxgmGbAg/hUJ5JmAXZU4eCcAj5t3IGBKuSEiqABKr3en66Tf0yg
9CkRWP4qPAPKmoILGlmiA+KL5lGBcoy9Rqvq7Iz6t1pKbqVNg+KscX/JEcPJMXOWUWN2FiVLkQD5
9ycYVSUiNo8PIxkqT3fi5hGUnPYZyxjaGaLswLuHeCsWkGuldTquBaKWIHGLywfs2aiZCK5hWpey
rUyIcdFvsCzdDWur31ZTfNWZcqPTuvLKXlaW3fIVJk/42xZPj4veG4+KZlEU6IXWzFHfa8+aUd4n
rvlv9O9YDl/7kU+qxm6ciQo5HF1OAWi9g5BhB8wlzO6Mv+i9tB+QO7mzzTxamKB+pqZxxDGXP+lB
ouWTFKBjFZo7tWpvAjIkeUg7Dz0XebDslZ8SY+P6cEE2EeKkpbNTIyYWXywnmQZ0MzrLlV27A6+X
R75bH9muuk06n+BBJ3PIW6KBb4O8pM4vZEGHnDypEqIXeTQtyjst6994/ssKVJs6g9wgEtqInrWz
DA3K+IbBkjxyy29K/CUvv+Xll8tbKBMhhEiaO8TGoMAUuob5RvwCwD9/orXkjbNpcEcLEULKWlNU
p+R27RRdVCVjFDvd97jTbgEqtacGwELqUmIIWwvDdYnSBi86nL1Im0Gt6ySt80hf30H7Fc3rS1Ot
weXd23KJx0L4z4+MTU1YxxrGIMRM74qieTTWWnJAWyLAnwneBCC2GSCAPhUxZ8OYDSjSROrS3C8T
e0tNK7q8ii0LPhYhuIzVQnLHXLiIar3V9cXXBhKM5vs6qhI92LJXB6wTqIkDu+UcK8YE2ZVpIPRD
EPOm5knv2Yo1BVm57K18uq8aKYzwOaoRbkfOhgt/7wCaQvT1eFj09ZrhduSwGMOTfWViKkS7Zq1f
h9q1u8tv0A5SvnHmcfxTHrSNV9aBbEDu01RFT3X8GUKoSCkgXxxMi0QtxqGq2Gs6b5oxew3/8ZBg
pjNCBgjTjkESrJPXXTmH+lE+3LB50Ed7IegShsDilLI2j5qV7npYORglvEV7bUdZ4WGjyH267YJO
ZRST7iMP8oFAZF43s475lKlNPDRNvqOxFGwqJkbPZ6fx6dTsymECYIervCjqKFHubZX7c/7C9QSv
6iiIcfMo1zkt+/cuvdUQsS/mR691EnewVZg7Vjaxa8GINbOKHayao+QVmTc+ozPnyrpbQm1nvvbv
wAf0/oOW/K2w6Ui5xEYGsIaBl52LnX8UihffziCQ+8anZRwMlwKYpPDGOuKXYu8X78Wv9eGy/5CJ
F+6Qvp1hCVmTRyR2d4i/oylOP8ZFPyiT9azE0wPJ2syzWvfpstwtF+9gEB8NPPiji9UtcMECTKiE
38rL36Xy1abvdfPx34kQlwYwucGduQiMrRnmfZOUYWy0Er3Z9PFACLJ4Xu6cgwLlcF1bxg5szG31
5BK8iqZmkIAXbNrBkQz+DUdX1TwlCwC1MsiYBgqun2o3kmX11rymng7We7+r++Tf2N6RTH6ARzL7
oUm1dsa6mu5HOpXBUBZ+juBeA9XhKmO33lwgsKlRUgXr6hnWE/j/dDoxAiPommBRwDkxlF6nV37X
N55LZS/NTV/6R5wlhJ7VarQuIhfU+unyoZYDgDfBNphgvihIwUNxWQ1lwoRHpTUjXrJTB1jcVhGS
NaKZhcSMsk/GX5cFbWqiYyHeAIc8Wvz4Jh+dmDXMNcKZtIgGUGs644qRm1kSA8hECDcDHNXasgQb
V7bjdZLHAXFbiWPgv+LssnU4ehCAhEBLJugdsmS17jZDHiUdVR97oiDB2MXAadLqbA/HZF1P/fw9
Trvq+fL2bZ/TH8H850fbN+stpj5tKLzG7hem+0tWeLH2kGhDeFnQ5gqJBRpjBz1WZxQhazv0LsaW
oH19UXutmwKFMvGz7rpyM6DHTMn14DLJi2dzcXgvg/4A9nXGlKCWlpuD3Q7Bbjf4k234qjm8jWrx
Qkpb4nY3syjoFOId5gZOUUyrAoYiJ8OAThr91kYbWX8/DQG9NYNx17wkb2Aml7XubrStoafddvBS
AEDTOSayTpFY6ceqiHrzyXgDpIe37umX6jrB1CeJsieEh5FM6PkpElxfHDQRlxgIywRrW+aauMxB
P41bEMSD4I/0lEl/aJcqTNTuNwOHR2ECxfqy7pw7ylOpogE6S6a7FFKbWv/Sqtpr5ui/FWu4iwlI
L7pC7SQCzy3+VKAQgmkmrRejKNE21JBbwLncarG+u7wmbtGnFn8iQmylUAGQBkDwvIhiq35aTXSw
2e0OZxr8d2IEPzxnejs3GlaS29mVbTdeATY701klliY5oc83zZEbGWuSx6mJE8LkkefG323M8/TW
fljqaElSiSvZPh0LCQZAalrwJqc+i6rZ6sbuhK1bHK8aeq8sXi7v2vn4L1ywhn7r/xMhuEUbMWAx
9moRWSiuR1ZIr9q9+xTfaI/9zrCRmqp2y35UJGq3EY1DrGEAb4UAoPSM7V1dugWdcjHE/i/DofZa
Pk4R+AcjM9DfwDfhl24oe+qdu8kTqWKatB5mezVmvp99+WZWzf1UKiB/j5NrvceU/r/YWhTJwLup
Iz/kiMlfJzEzK64TVNIs4PL0AVDswDcPikptDPqd9ZsFtV9E2STR0K1FgmgRhWTMOeE5LypNsS6T
1cFbWiamLgq6W4BbNk9wla1E0qfpiqZ9LEpQHmUysziv+iJSE9p8uEpe+dQh9c0IAJg78NDNNwif
TQwfgTE4HiztNp/1OEJTIbCyWWO8TVODnyQ9+reyanJeapcpwYjQFACK87pXGUvv0UMTS5pLtjzS
8WcLvl1byqxTpwJ7nwGOLDXaiI7181TJsBK25YDMF9SXSBOKeWWjqmaFUJwEnbXfrRkfyGgjoh/z
6LKmbbkJ3XEszNnY4EYV3QRAzciM9FMa5WS9BdXmlbnOsjThxrXPWyL/CBHOOlurAhi7tvIJ3zHT
YJr3vHkcaGMPGN3Tnf8AE29z/4DLBCZPlBzOWEPL2RoTcHmm0ersp4T6iH1jQwLCvJENwbqOhOin
PjZOMjXPVHgiPi7K89Tja3KLoDQCY+eDLtG88+f4qTDjVFiaoLbhaFhR4dTXC3gXjSwNVjXquwHh
BZI+MUWmr5RcjRsB1KlYrkBHl9bs5E2Pp2sZkffkyfSByfzc743bv0DDzetlL6088IWIngFJUQBd
YhAXUDyCiSWNPlZKXZSf/p1TPBiAgN2PAGNVg+Z5ev3H/HS4xkD0ykE1P9uDhI1NqiYxFT7Z0Jv6
Po0dPzdTBMJuMNNC8lr/TNmcr+2PLGE3NaOIG9LCr09XHOda8wAuf5iQRsqupPvIte9MFkaWgVPM
wTnEkmVdsrps4V2jJZpDXndrv2uPtmeGZegGMu3c8iNoYfhbmGAK0zI6mdNBWO2AiCjxK8wQXfZU
n+d+aT3COa1ZvGDkIacRIt3eQzPo9WKtvae5K/WN1XxvygLcomb6vV103Ufk+zrE5XOdLQ9ztdw1
Jg2SuvxhZ4o3Komsd3/LOvlsAE/mQ3Vd4ebMm3oxxwL9UKBNaGrAJOSgJbcfjJbz8lCQggJ+tjkY
rWf4ILyavFnxbFlAvhmQHX+E4GfrdBlQtzBoNOagYucQJfV1W19lrzxdqH3pHgCHjct8JzmYrbM/
FisYbNzqMUB/Vyg1ynWfDHj5neOP4NK+13wWTvs6GKnEG2763mOhwnPH1WilZzqagNTOIR64IMAn
MthfqAt29pp+05Ph1jTqULHHu1LV9gvr3tMsk9nzpo2B/hpJFYdnJoSl573BHE0ry8h9rl9Sn/n2
N2Aa37Qe8t7I9l/e6K13JTzi38KEJVuD1anLMCdRNhup15vG/aiZnl5UDynYffhclJRHbesaPRYp
vPHcvkJ3h1agAXTwAD0OErXRAcbDK5D5mOdEBgJ8K96PyZWsL3kzZvgjGTHp6b1TK6S3ALNefipV
9ZODHaPYUCPbXT2xMAlR/r28u1tLxYvis5SPflcx4nJanQwGSVHJZ+Z93LMPu01KD8AJkohrK8ZG
fsewkNkG34FIm5TPjatnA6wFcMt+0SgfxWr5y9zuxr6VZTM/AUtFn3kkTKRL0loFUXSGDv00WTG/
Ua9W4tvzOu5mPVt3aAIqvdKawHJYo2xVdXhZl26POMbubJ/WI0ha+Qi9EzsmgKRaK8j0qnkAD+b8
EC/JG0bMjB0r2xfVjkFgWKXKzp7QPVlVXfbc6Y6GaZvC9hR9TjyXzKpvMPW9ZT2YP+tm8AoQ3PmA
R2x2heLYIbOGcYchHd0nvPnOH4xl/mLHxH6+fNCbB3DkqoV7xNTpsGrAVoiU2fbSqvlSU3Avprd5
nUoMVuYYhdsefV/t1JkTmmSTJjCVkLiJxPduKe2xFxTss+qRHkGXNjy+xgI1RTnGGj1tkRV4Ly8E
A8KnxggCCTd2KujsSGyvyjtPm1SJ+W0Gmn+Wgo6nUxmgKTSGvsEMkLJf/LbbVy8doCXzSBkDffCT
byyoIvZ6WRVk6xKiFgyP2Mmc4xJh1DnYpQuQFVP2SNg6IsxUm0ANMQDkKz7lmVFPpd05aCX9xC5s
UMgAmwFnFkCeAvysh6n3jAdZf/ZmtHQkVsxXVGlSGLGBgESN4tvu6/xSPqaBfmA345Ua8sSMCqpA
JZAFA1vGhUAaT0kkndAyJxhXuqIaDg+CAW/Dvsm0O6KhVpwUgT3/4w5dtPhi/B7JLeSsbVFdtNE0
UMWDoLR+We2dqT2P/wGF1qZWHosRNKR3s65oXOWv0+vpjnWetU92o5ffIGkNiK8k+A8IW7fCClRq
bGD9o1n8DLmTdABkIQ6kJuqw00pHu6G0vGKkf1KTdd8RIPrk5U08OoHWY7ogY2WOOHg0ny6bx6bq
Ao/CxNyrDe0VopsBcDhVjRGTSEVaxaQ/HOU1NgqJ4W9ENWBoQx8UZoiRJBDv3co2l3zNjDSiinYV
Nz9ICv6PAeU2pM1NsAvXpWRVW4+wE4lCHAXmM2ZP9H9Iu87euHFu/YsEqJevKqMZ19iOndhfhGyK
eqNEtV9/H+bedyNzeIfvehdYLBYBcoYUeUie8xQgHuF89tIcpqPpUwA53ev/QvicTRF3ACMW2g94
yNoQjGBTvHs+b1VHV8Pcsrj/5cZ4UnZ+i6T2ohm++WZ8n2405nEUWW/6D/LLGnzndqzDMl7vaajE
VTTLX9eyH8S9ESyIJ7ppgcGzdASUPvyAl1PqRUqUfXFxXy/8HnW0OD/IxJ2FgfEWBSQJpNIz5JZa
KUT39LGI1aI5UGCQ8u5Vx39GF6+hRlolFqxdWMfBIQhpAnaYPMCKuNZmkooxRxxru+6dNoV7ACnq
X8ug1XGftWpQk8qNGjIZPoPfBqSDyGuWd8OnrreyaILDjm2AYDiVkmuBYMW/+2nc+uu10obaxgzP
J8U8jdkQJoZyp5bud63xXqZlus4dXYY5FJx0EBHBlcu0LDzSf1sF7tZhipcKNSD7Fm+5e+tu7bcp
M54vZwthCCZIAZMXB2wSLvWTdYDyBtWyePXgSbJCFlqTPLcEhwteUx44NIBOgo/GRZiVgaarqzNl
DwgBAgpOAmd0r9xtzH2NEtu/PCBRp+FdPDbi3aS1PQ64OsWIQMkMN90HsALuEFEeQDafRDbe8iSY
rHA+yl4/osUL5gmj5QM6cpb/E9TG9A2GALHp5WkAGtcWZVU+QVZSld0gRV8Nqxs9Z/D8QA/hcnwy
5VO9LcgHelP4pN7i1JLhYETrHVI5ugsWOaTg+K6vlxaKR7Qa6KwJr4x8XNGMAs8BZZA86rwBrCea
wth3ouHl7yecRRjh4o5gmOCvc0NT7abqXW/Gi86AAq+mwfhs8d355QNRbBUBYF8DvyHuCk4MpaBG
ggwPQ4dwHCHbYD9O6c/LQQTJE6AUA9kT3XP4HHBDyceGkhUNj7jMxocpOQD34Bsr9Q1aBU0mY+kK
iGrgHLiw4gM/B/uN10FscQ9foWiHmSsP1Uk7dJ+Mm+G2DsBpL4Lhq/oVsgMP7dN6bAKZhpNoPe5D
c+cTzbdmVchUxLberz51yctSTMfLsykqLqCnBmIXSGq4O/KXR+hQzW5KDIDbPaXZ8Giq7YB4q36r
Jp5yUNdCi9Ysa8Okg9I9zZvsqrAGaMcC63WY3WT+prvt9M8vtO9+E7sT7pJNAbVaeB6pRdx20D0w
rlXo2GVzFSSFhN4k2o77wXNZ1NKTZSIGPi5k4eNh+O7S+9yt8BqH8xm0UzrDkNzw2A7g7kAYmQOl
UcCPgHfmdgiQ9F1izaA9uik63oVh97FG6upKTUyQCECfMGNFqzSIHCbA8NrLdLj8uUXHBviCDvD8
kKREx/r9zC5WXxTw70CKAxh+shLcl2e/X9TXRmklKUdUggVLCA8vPIIY9peb3GnTl9ECiyuGXBEz
qFZycDXyyDRDZ8Ats8a2jaoy7EdfplkvHuWfyGxj7daPa2HnKC7WT9/Cm71aJ9+qk9bXlPHFhUKl
5JuKEhKEi6Cpgg488xd4H22yqTtQBd90TsCHynFVn8dDQQ/aAG94Kjv4RdVeh9ksAgcIQiYc896H
G41iTCoNcld63J26A/O7H0IvhsIWoNWymRSdGxClwZJApQM7hVsvqZc0SjqYYJvlX6wGPRoIcE55
LrldiLbhPgqX6KzBGHEhxsE7Y+sEqrPcA9FMfVVXXjW1eAHHEWqvSl5GlzeDeHAWM4914Hf6OzXu
lommNFaHniWOKyv3vW7xnfmb+wGKC+5/+p8o3GLckqoz6wyEvd7sIyfV2sCj41FLbNm3Em+4XSTu
Y2XuaLpTi5UxA8gbqU44rP/nL9wc1e6hNAMrUI/ZT1lg2Txyn6+tgZmbe3QNgerBxeLJJoCnljJ9
LeGm3o2OW/e469qaouBrqctb7hzq6i86an6zyC6colMXkBpQ2wE3cZG53u8vr6SwmljxvdJu+TTT
4k0bOsmxI8wY0LjEAaDDdY+HdXea009GxdY7euQqnEKSJNiK2S+2FKKGdfyBZb6Lxp2mMPqFSFIF
Xm1aTtcqGkLt5Hytp03yIhHO2y4Ml+6hEw6XlakGlSu5z8iXqv5+eRiyv5/bR3ahAcmXIKk3889m
wk1lLcLLEWSfhds/FLzdxEhxFSLd5NsT7nim53vLacg/ewON/nkw5iTJ4PCg0/JpHCpcelfnQKtX
E9Lq/JYSxWelgG3Dv1ktiSbaPPtoLAPvUh2xMsMtywK1O6X3pzINxuVHn35TgGu6PCxRRQkX8z/j
4raPVm7zpDdYbZWzrFGlzy9ordyW1nAHzO6jzSDr6J7cLZ2TB+pUfC1LJN/Lv4F9J/6StfsJPGdS
XXJt7RasxKEFBArw1mJ4SWSuIqLFsg/C1ejxqxW96nPU6DsH17l1+6mUsDUwmrwLZ73Pw6Uffvy7
cXEb2anMRFsAh4uHDY5uTmekfqF1r4BHpYfLkcTLBfUiDeg26FewGd4tF1svDehXIEEt6/CrHvHG
t43yjRbtTd04w78Mxn7MLhik6Ma0MMEBNefpazprNTpRt/Bxy1X18fKwhAsDkDUD9uYQ8uERXgbN
SK1mgE14HbRhXBvYjDb9NfSThC4kXBuAq4HfDdHrM8TVbGpbaqQgg3ae3h1avLAiy6tPiYYrWw2H
lGkZP7LkdxG5pVFva2JZXVnGbWHDMRZ6wvp9pw3JJ2iFejLoOvvLzvYXrKFReXFN66yANrXtavcW
ptFas6Cc6ntALd6gqhwnVRHNenpXe3W82m0NkF79DORetOqmrJIi/Ja7H8GtGsX1sq1L1wL8gOYT
Tcd7bRnuCgeVm8trRvgtbYjBOygZnmvFwPTUWfvOyWIts+IhHf/SlykLqdc/DJv+pumj7Dkh3Hu7
gNw5NyfbMEIcHq9+OtwpthujkxYMqvujSWoZU0U8OFuH+QIkXs9UaoYmhUutArKgRdI7OtNv+kw/
K6R0fH1Rn7eh+UgGA1L5P/H4ZepseB1rqN3MNj0R0/sy1foVoEISqaTf1U9+hYK3jjCAopyzcK0q
L0vYiZcxMDBe7Rd6O6jBYm3bU5qvNBxXzb1RTDI+bBNUZ1UTAv6aVY6hCbKYBXkRYzpRFyRZD6fy
kZrT8mMsi+SUrXik582UxtbSeH4Bv5sbs0nVgK7WeLT6zfKtfh0ju620T9BxrOExYU5hjZMhh/1E
A5G+St/AyAV1+OhUNvKqNuvNw+UVyxbI2eABp4BiD+CeAH2+z6ddV0LoXjHAcBrWR8Vtr+koMy0S
QZYd5M+/Y3AfsmmMMfNyB1ySsISbY0SyCMf4EBQhkuttn4Xqd9gvht3dKyiit3LLENHu38fnLpte
jntG4uZ1rFjKQanLwJ2faucjnQLQZz2m+SagXxqNq/Qkd5RDOnpBDT2XMZUB1YQfaxeCm0g9bea2
tEEcSBWyfHPtZvHBU89kFpyi5i1E0+HBjZ6HgDu4loXRFMRVDhMKplEKgBRg9A5EKwLdeV7D+gd6
bZ20Bc4ue2dLEbckpvIloql1w5CtulfFSkM/Lfb3EgRCzXywzGsDBkIT1XwrNSWHr0B01IUiLPru
FmjB5yyu0rWqvu7x1dyquC8G/eQ2SWjN1M9VsLOzR3WjVwP0Mma3lpwVwo/5JzIPMaLgbKZrslVx
nTyBvQZeZiqJIFz3uwjc3p5RrRjXCRGcpnpK++XWUKwDEkl8OYWIzoXdFHrcqlxRukuzasGqtNsY
AKRo8SCl3urXprWclHGRVNBER94+HLebaZl7hZZiE7TNNe3h7EAnf9GpP8wfmj8cCMBjYCOcgRTN
Yixg4aVXsWk+1BnA1OMNxCrDy7MnHM4uCP/YgnIvnEiRHKmSv9aq+2pMaho6RXe9AcwtWRGyYNx7
yzUma+0I5o5QN3Db7WisTZxtkMEZh+jyuITLm8k5Gzqu0Gc9R90gZr5qRQ168/xFcYsfmzM8/rsQ
7Cfs3gI9GBcalFLSWKVwjOtKv+t/XI4g7GQChvD3KNgW24XQevBNlRUo/u6rTiCuiVMrf5j8+RUF
uTk04OY8H93rPJSB0IVblxnkeACgn6N06LC4WZVUKaRuSu9UbRPMgWqngSuN5DMJK8S7w5FvMoz1
iNd+hvVXnbzW17/BwDDMg/SzV/nbsxzYIVyBu7sAh4gjK/6BJK9yIORUreqjtprhBll4r/9QfvU0
D3wsD3Y4fPeiV5oin90mjRMIpUbNVuu+U66vlxeI8DvB40ZlLzf8yyWj2Wqn0dgmMCB7LfaU+S8j
na/0bvhyOYyoWuuCXgYpMM8zUIFmOXi3Dmmm5KRBdSJuvq6BSXwtbCCjtpm3bhEyUBwuyLHhvciW
oeBIRtMUxU3mhcAa0e/DKqQlljm2aaxNRX9oakjDQFFP079Nah/lKq6kQ1VnSIyNJFGJKkMuzFGh
0wcFA4TmMtViDCSbVQ25N55uGNaIRMDF+2Msb1uItsA+Fg/5G5eqbTt4eeE9DGNuGrMNoFYBxYU7
aMMsks2qKKsgIPR3VEwt+nrc14Seqbug7VcBSzS8pABHDJ8GL2BfFApAKOzh4hFTGm3A1sQykrWo
h+vCHJJpPeOeBeTC+2+qr32pmowiCZb8GtSPzaENrNTPA9t3feWXPKJgy4Mkj4WLIxSgAj7DtGD+
bWuL0a5Gi67lGiZ4LDmtGXRJL8tm7Mdzd0jEgjgU2pYqbKH4mXWrvlsoBjcQH2KOuLZ6j9MVuR4j
/bDcrteyTyk45VzoQhiQPdNwSvD7nxhlowGXDaSfM/ule9zQibq89QUZBhHQEAVoUGff7f3nWkoj
78B8r+NmW/ysO1Xlk2M8XI4h3gG/O1vM+gTwr/dBYGPQNUsJuoIZwzPXjFr0CfUn48oKpuc0lBUt
hJPmwQkYJS8PnlncRzIMWNzpCerLo/ZoOyWu2rIKl3iR70JwtypzTOcGAHtGrangmAVOEexy/fZm
uDECBt+V9YHECRrXUpNZU4LazT7jLkHbWNfoD2IhjCGjNBaHabxLG+ozpUvyqAKPSAzfag8JNLov
fzzxbP6JzLbfLvJWWmZOzQz6/sq9Wj+q6wcq5MAeuSbWN4hqIBe+D6CUFaRcFnB1qu7Wso4KmgIo
ZVwehHCV72KwQe4G4ZGhNROKVb6BHdxnV677LLWwEIiOubBpZPIgugm3ET7zedvsuXUOaHfXApdm
AGHwXSlApAhKnKD2zcLIXhFrjBfXxYMRkcACsktWIhSNFFrC4Imr0EU9YxcSHHlqrmFlomfvl4w+
sS23wyJrsIlObgRBmmeYN9QM3k9omqkr4H3Y0fghC8oE+bbeVXPX/nI3IwnqJPmhqtQ4dtky36PY
lJ8uf0/hBgShD4mLXS7P3k7VSGyTzhgmBGdC8tkOhp9Z2MLs4kQ/M9GvWrrldYyIT/37iNyWd5Jm
SWulYYhzcup0cMrgVf/Zi9sDMf36XqZrIB0hN8PGAgf3umhBEwVgRY2qsDT9yR9CLVBvxhhiFZ8v
T6lo4fwZ3xmxi/SrM6U2HCds565X73XwMRUZXE54EOyDcKdNblp9lyeYRP1hDdwrO5iSUAlwtY3J
FZHLzIhyF6v44GxjppU8Xq4vqQuJW6wSXb9FmTWwxjm6PGsCwUPmsfUnBJcex6rK09yCtvocwArW
85Paf1EO8MeEUc6hKA7jUX+q5+spMg/qsVR91Hl+SU8H0bVk/yO4E8+yp3W1Wtih5C9LCKZnnPco
pg1frYclaqEEq8pYQbKJ5TZDS8ySaGSCPQkwOJVBAxWM2ssz+/+slT8zy20ACLPNpE/m/6WvaqHm
lz/xMj4w53sllDGO2A8+293oLTK6Ayw/+Uuk1mtGS6mKB9AMOk7txl1/xfo3a/m8tVnUFI7kWBXv
b6xMnOYODnT+4qVtRgf6FqaQ7W9ASEofhrDZgWkIqmGr+Urhy4iq4pisDwGMEXYEfw9raohijBpO
qPUq+6xH2hFgtMiCXzzUpXxFehETFXpdE4xKaFjpjBPErcsm17I6ScEdM2PPCCwamH2ACkfkhgNs
gnyVhGQJ9aPsDSLclBYqG+w9CxFSfpyVPuVQ1cU4mSozUwVfI8VvDvVPcsNsElWIjgbddeUbxHfc
wHgB9buA5Xp4eQWLNgmemNC5wpsaVn/c6EvbIm7HmKtut+LJhZCjBLsjytn7CNw2LMyq7uiUAptq
AIVegkcQEL34qWbu8weGgg8IiD9qbeeqRXh7jXMC4hP0mIAjLCGT9HI5gnC7WybaRCxRA+THXQMn
EzXDyYJXFTHoDWTVjKBP04dxag9N+wW6a6qfeBs09kk05CA6Zmmku6XsNST8ZFivgIrCIR0Wje+v
NeMyDOBy95B3scGGMRKo/A9Fb0puo5IofGm+2vJGUTuI1Vh5FdJ8eOh7KntysZOUT2iQl0Lj0QG+
3+SJJZTW3dCtKM6DIzzfelO3HvKkJL4JaR6forcY1nrj+tpEvSh1lSawFeo9bahTyBKd6OIEihXE
AQHDt03+EB4SE8pyJd7n6pWOraj3cE/2AnYb7l9x45fcDEVzyxgTMOIDmO3sEo5GZutMBvB/83ZP
oPc+0+14eaWyNcDP7D4C+wW7t4TSlTOUrvAUK07kROM6pgfnaoypJIxwQzD5E4BDUHDAPft9nC2Z
tyLtkcSGaI5ASQ+zxu+ORjzfVFdVAPWny8MS5RLw7PFmRr0BV2ouHERCiFUDCB7Pw6PlXm0ZRMPU
6iNfB6LmjHvnQJGD219u5bS6Ap8MqHXBFUO/Tj2ZVJZ4GH9H+N2Q230dZyubvtEwDC+3nmuiZKeJ
1tSvCyKT4BFdGZAh/jOW3yXGXaR5WrRxAmYh9vTUt8BZL3UQjz5tRhu45LUwZCAvUZ1rH4/ts128
jIwArA2INy9R6nlfG3UMGdU0N+SKJexoOlvju7FxyRg9IntyXJRQzJic+qs+yMKmi0otdO/XEHLH
Ab1uAbdx/CT1ZeUb4TjBRMQWxjo8w3uVlWLjpMHTEnKcSTBMVThv9M72qqjbVsm5JiyVogHydzD+
+j4n+tCYWC5rF6irv930qd8HMLEtA+O2tyLlbb13Yh1k4qI9XN5wwtuRhzqBB3AEqJB8ip6tFdS/
Bi88JpiH1Mj4CMDdOrjkQkWakUw735WhbET7AxKfDrPtBYGIf7ij9e7NtQa7RtQWT+agv7rt+Ks1
HQm9XrCAYNSMsxysC80945a0fTE4nYvbLeRz7e4J1oIBmbSDad1oevqBl8I+GG/Qu/XQKO4NBGOi
81oI9lr14AVjtEWwomlPuUySRFSNQ0APWodoHkCfjbvZ2ZNrTXRamQiKGnSftkN7N8fTtRMkYzy+
AGJ2TFeIB1xeL4KTzQNJRgcaXAf5kA8K/HYN8UGcB3TTw0lDD8H9wEfbR+Cuk9k2Lc3QODnE2U7L
OoUW1YIN8tgZqMBo40nOAk1wkGJAzKHFQosLHj7vE1phKmizLwhHvtrE7++GR+crdMxCN7TetDfj
YQvoqZ18PQRP4BlqmZenU9QC8kDkt5h5ECBn/IFXAAq55ux8NeMk3kLj6J5MH4+vG/mDRPjpAI1D
9RZ3W/iXvR9prvQKqhDwe+oyGql0DWbNlGwCwb6GwT04OJhI55zGPfcuTdwGZE7TGp9NYLZ72j2N
aSsR1DofCYCkIIuCmgmS3tnKH02blpR0zMunPCZKHeIYlHwYAWAOMVBVBE8LXYkzXphH2qIwC3hC
e41+gorYw2pDRAL/uww+8mWgztqxWBN/6+qv1ZL5ydyFAOHDGn7yp6Q85E3tO2oKKSYNZPLyl6n2
8eY6gadnN11LvkxkDfTBu4WIw5PmlbY/q7PqL/N6xPv40VqcSIVB6eikkgUvnLvduLizpkaBTU0S
cL270Wp8t+if1HmUEB/gv352dGP2gIUFUgw5/owlpc0mxXIHix0trPHGgo8rHKT6IlpJnwfTsjlw
yjJo+ktNTfAIgO+sar9qkuat0LUxnJQO0kMwfT71OsmOq9s0EH3RPk8NiHONi1LIAjyOr8MAMmgr
8LuXWlMPRtOi3tz/auf+yV3Jl7oePgOp+AlfRIUUh+H61G3vBw/e3kZdHupZvaaOcVDrLA97NTM+
W+naRHjHHNfBw2/eAjPDkwRca8eH/RoNjBrvEnDQPusTLcLCmizfKztYv83KXQLncEgSRctUHYds
1sI0W6/ryroBvLoAlUrVgtWm2NgW1Gu2xvFC2tbPeBqdvKEDjRSa0D5d+ixSVIgYJ3hfet2jN7uH
ZgEiwsq8V8Bu70ia3ttT9cWz5uFea2ozzCiZI8vxXttlI6eEuj/gRucwuHNzQ+ZnLV0idZwAwv++
DOm1ORiFbxKShaZbkhsL8OQDbb2v+lqFbbr1B6fT6lttxLUKaqI3ejIGZJQ5XZ4nCawNCFwxh3JW
l+Hu+FWVbW66qFm8GM0bAWHfZRRBqkhVbs7vxiwQQ5egs4OSGpfwLKqmBpIvFiGeR/a1AZMM92iy
NwwKXA40pIDPbF/16qAA5cKU96RkQeFmwymJ9A6bNp3XmViWBoAGyuRL7Nr2J6e9S4r5y+UjRBQD
ewlsS+aQi0bE+7SuErVO3RXTaG5YKXNGsatbW4ZVOL8Po42OlzxuqaBHnZnIeptez/kGXHSZVKG+
nEYVEkHJqe8loxEtDqYbzTpYaKzwh5SWuEoJ+gOs9Ej71VVHYDO7Hx1RXv75pKEAadtAmgCDyFfF
Mq8pjVT3oERku9ezYkL6UCYGfH75BMATYGtUVwHvPmsOeauRO0UN7lQy6eFAvputG4wU7N7yRjU3
yXElgHhiJaNehJKVjWnjQSxWTlVgscG7MW0XtY25GALTWE6JTYLRNWMV3fXQgNUU5CZVF6uklNza
BN8NDTgACBmBD8ZL3F7LiEPqvocjnFOoPlAEgTlUUVM50eXvJgyDYjWj4Vg2lL7fL/a1dnqapWjd
VCgBZsrN1AGwC2/Ly1EEJWr0T/EsYbQYlG/4MuBs1lDHgmPR70b3/Ng0vvKIlBE3UXc7NH56kEEs
/p+IcD0AQQaQGT5X4W1oNRQO63ENw89gsaH9om0xbfPXVbWPxly/mf12oGsfpXry4KmlATyoFve5
zM9IOMNII//3Q/iyYKbSQXH6poy7HJaZeadAmM92XrRe1yRrVpBS2BPi70jcOaB3pdXZOowztsE6
jiaFSGDXxGZFHntLChOWBdPfLxxcv4t11vHMpe3Psr4bzTzQF1i3tjLTVtFORJWdCRTj/sPeZ+8j
Vak5GwaF65c+5ChWJHelpnxeaA3bcrJ9d80GsIneDO0huW+s5OfllSs48t4FZ4fFrjxT165d1gT9
UwodvrF6rmeYXS4QbiyfSZb6diUbrnC57EbL/nwXMHXHsWwtRlWzrhXbexpKmKYn9PvlYcmisK+7
jwLKfdev+Hr2imkEsmqcHgElDi9HEZyk7yaPe1APG+l6y4JtGFALwTq8dqPk1BHv8t1scW/brlcq
JdUQgYTwzDQORti5eNj6EPmKtahNDpnUs5Il3vdFNKSyXUguMZszGnBYEyX0CqrjbGgRsRqoMGwN
6GEwMNLQm03So7Iun//NZEIr4f0nw4u3KLceC0Nt07fOw4NoaJ/+XQgugfTdXG5ah1RFHUiHDHX/
dVJyRXIWXF4UuMS9H8dmtto8mvD8dLd6DFId/khLrksmS7Iw0Pp5H4WmAxKDiYWhpGEF8e8rI4Sl
WhFCb9yL0/+uLypKiWijobCPyhRaztzWHWHfhg4MHJOmg3HYsjssRqiOHbCVUYCwtFsz9/tD1d/8
Fy1ZYWhQFW2UrdDu5p8AVruqBDAIWBkpCl56k/XXNOSQyyrxkC4zdPNX+qi23tFUlfvRKa4Mvfzk
kBU0zlL7sg3K9Wpqd5OlHP/5gtIhIIJ2Fe6eZ25Hg5tBJHvGIdxvALXBVrbvZWKp4pH/HYI/Xp0E
UiUOQYjVakJ1c30jUf108tBsl/EgBBdQPAjw6EC3CzBEvrJrjNriTUwzVYP6RGrcTrgLajQ/rPYJ
cuySw1xQyIL02i4aG/guRTeDZowqs6DAE/yQW3rozMPXQdMiL+9PkGv+rI0rs/36ruJFHMxLJmE4
ivbpPj6XvNcpx0vBgy2rY9iR4q33mlZKZMVFp9A+BJ+9O8VwFB3frqy+9MVLotx29B/30t/PIpet
G5KWCjSugN5TyQ9nVeYvSarTm7VHj/byWpcMhseDp92amPmGwTjY5w1dfBQbQrpIDm7JVzG4FJ1W
NTpRJqLAYS600iwY7H83YwaXn8dEMYE6QuYErxQ+b22g6+gJtZLMINlLPKpyq5YE2vnMLjeroHHu
Fquv2uUXY4a/rKqX/miMdvTvPhCb2t2GKvW2B2cfObIeDtlmBqV7i2uQZNuKVwEA+qoNfTpANt8H
KbTMyepUxbiqu9l9abObxHm9PA5BC5mt6T8xuIF0JZlcdYPxAIA2Oppb+ZUdtjdL5TP3XTlKWZhh
d+HYkHfzZqA02NWrjoq6Ns9ogpbXiZZ+Mu3xyZlMmYa6bP64rNc3RTX2KtZ3tX2y8xb2Y8jmOZGs
PpZY+Dvcfga53KaZINhXigbc9TgF4IHd1q1zmEBe6j0aeFl/KGCTc/mriTfun4/G5TqcKbY5FAuu
PdlD4cLuT/b6E84cdINx77BAtOfpIV1DbHs0sSraCSjkyfsFLc1Xtd4k6UE4DqhXogIDIj3G8341
OAPUzdIZYbp0OALPExH6gcqHiQGAPYSCD4SQ30fIhs0oCwXXqM7UUKhtw5w2EemJpOchmi9YFAK+
gn6EenY3UbWhTzoNOnVF3940NUStTeMqK83w8ncXJbpdGP5+YtHZ2PTUAgDKKm7byQqa7qW1lsh2
bBidSta1ZEwe93E8d57Re8OYUiUJ0vRpShef1jJMiegFtB8Sd0LYOl1NuqE0BjXpR4eqQU+0WCvc
N8WCCnkBTkvTOf6We5IvJkpE+7jcwgBwrOpTYwbyDpYuuZHDabyJnCHBY1ySYmXzyGXYprCylbSs
1KiBeAQ5waXPDz10Fi6vDVEa2g+I/YxdZk3wzBrNAmHQ0pojY0rmSKVkCQwrycOyJLOvWmv9adKA
WrscWbSL95G5NGuoPYwgciiAdGP12mVWGRHXXD9wFu6DcFm21J3NHFTIadHtXl3Re5sNCEH++Hcj
4fJqVcw5bD2wv5ph+QZoeFQZiiR1i1aDA5Vlg1Xsz/G1E+30Esc6JsvOH0B3gX+B/iMpiw98E4ar
gHOw5qGCzk2XMtZQgVUs1DK8fvGLnlJ/ykxZYVT05fdRuPligq8URRPkb+uHY74V5Nvl7yHapEyd
y4WUIwTB+bp5ppfzBIV7VHrz5za/UooOtsE/W6+TtESF49jF4ZJQYk0N0Cgp2JDO+Nwt/S8d8keX
hyJ8guFrgFTpoggPtO/7/bmN1lBWLuYqtazD1Bm+MrThrPQAWOb6neNiPVeG9X0chjQiTvFzmmRS
nMJR7n4Bt08bvYNcTA0L31lrY2oM8dhRySiFq3sXglt2sEhVvUTPIdCTgrZh1qgaGDPIpBOq1Zfn
UxgJmuhwBgY4A12899MJmFu7JgsAstlSfM0IeaypaQdL2khOQeGk7eKwP9+lVSfT5rYjWBq4J0eT
YQWZs3xk9e1CcCsjazJPMQbYsK9TFfTu84aG6+XJEu6jXQTuy4P9SpPWLSpwMX4UDnZTF1vNX3C4
CT4Sx0R1xnbQheR96ybNSWqvhw5bWg1TMMyooGzECB21u5oXT/bs+90H5G/erIeHCpn1u/H5/tuw
v3JVhh5tT8fEqVBYcP9rjDx9HMm0PlV2mV53qQK6ZV+vQTsqzqfCULcI1LOt8+H8oF0RahFoclK0
j5I2CTfPGPylhTL35XkRL9a/fyj/nPcakjfOTKCR1U63QNh+coblqs1MyZ1G+JiDZAMD7mFGzmit
+lCok43MHwMjQK4mt74zoYEfWA1hclLJdFO5VhcMQ27fkVnZTsuWm49dlrrHZdo0yc4RLbr9j+EO
h2ScvIJAkDvGDnrzbNjKK9rbqro3a/GRQsY+FLtk7jbppq7GUjrsiuWlzJtB630yKB95FLGmEdT9
XaYxzKWcfFAyp3fYJb8xgmKBYE+qHpdepi4jWixAdAN/CU7MOSy/p3qV45mMVV196bT1VA6dn26z
5OuI8to+CpcSjLR3Jpe9WPrFwNM/6VArWenh8rpnn5jfoPsg3HEAhwezUHQEyRX0tsEJodNDYwC0
1eHF1/szRMkuB5TNHbfmNOIsRr8ioDEDwFVD3ICmAe1kfTWByj5uI2yfMdyIDh75+wUHiJ2ztb1b
oDrfnYbxABsjAFWi+sYjB1SNA/NIh0B77l+rKD/IOFrCTwc6GDCRumqdvWm7dqgcg3hN7PXVjdWm
xwV6qZKJZF/m7MsxlD9yKxjLPNmtd8ZSaVKljvPRfEIVu/bbqrmdoH4FE4ioW2UVDeGH+xOPx+fa
HXW9dYAgZDkwv3M3hM+bP7utJBELc9IuDPfdSI9KuGNA7RW1yKtuNB71Ro2cVY2IbT1+YCnuQunv
lwjgxsR1FoRacjv1Sdc2p6VIf81EbSRPCuF6YDRnAwcvBGC4XdaWKlXLZUTXYsiDfnkuSyW6PBbx
tIF9D6QWEFs8DBdSg9aoE6eJF4dkGEv/PEAaKmzS8c7F4y+8HE14VUbBBgwah9lm8JIWi16R1qpn
LL6uTv2xMbSAWOlVmhZf50Y9DGQIGugMrOZwAwuu2Qf0ypb8BuH6B+geLyggZV0e+auki03WAmUJ
WEt8c1L9c2U4cbutWzjjRYV8uUrObuEGAD4Mh7bB0gp3hHkgjlfoBSLr44SePDMkbeyVf12eWdFK
Yah0hAAA4kyLv1v7frFQH4/rMYc/exut/SpZKux38okDBEC81WwDAqT8k60fKlJnLDMmqxPgKhgo
w+eqfixMiJCu5MaBqPyg/rg8LNExg/oe9IHwoD7Hi0HWcioLB/CmXG+jbMyu1moB51hrqb8WWwAl
9mAk5sPloAJuBq64u6jcWQOoE15wOlIWCesX7WDUwC4y2hoNSROhkx/kBxmLWzZQbpEk+UCTvsuw
0/Xth9ZZtb9U4xXzn8qKufPhwtj6je5IOmui3b8b6G9xzd3tanEsgFQIpL8LmH2GBm51/gg8UGGs
x7GeZVQN4QJCS8IFLRdCjPw7WUs2Opf21kAgrphPieP9TEgzBZkO/u3kdbgSOY9OT54cF2S3y59U
ONBdaPbnu4FWXqbWpAYag+rKlZ4CZ9uu7nM/JlFnjIfLscTLZxeMy9r52HZN32NW+8YMrdqFPa92
l7aQCar1T+AbZb7V9IeyeOtV/SY1xq9q4/6s8+xQD5vkqBIlO9YF+s+Ucyt5qTLdQrOxjLMTdb7C
UPY2L986MpyMQvYSEgKwgOr8ndeR3s+gdIqtbg5sxuKtHEJklsgsrDelbe+2njS+U7jXIH1End3C
wz2VbFnh9/0Tmy+fK52rLxYx/oe0K2uWE2eWv4gIdsQr0NDLWb3bL4THCyCE2BHw62/iiG/cR4fb
CntiHk+Mq4VUpVJVViZPTEOfoh4o/sLHGAs0sANh2Z9vb/BeQL9aqFw+z2kDstQF938HKP2lzibz
wFsyP1sDUeJLt1ziVdDdCF18G0P0gCi+PLh+QTnXXDRAgch99OIVQ/t93IJoaINNq4bvdgbiEPi2
cVOgU9C2kUsvi7sKKJCgqeuayxL7TEeOLfACQz22YYfacpYjE1pxSfuOhQtjDaD9xDoWY6GBN6Er
DoUDtJu5djwphbmcOMjG/yLPu/6J20V45cmlBXQ5ukI8waQKLmv3sTWQodvFEYyGigtvd5+vvob0
7a3FST0rQ4fJmZ8sgF2n8VspUkVk2vFQC86CdwWKKsC+SnmrZbUUqrCodnUmQDgF5s8DvwOXmd7N
n2yonAZzaSqqUnsB6oXN7dBdfcN68p2RWLDJu1oP9Lm0L9CKB+ZJN+swFXMdsNGcQ2jCsTBf6M9S
A4qSz/ObFMqrIV6UA3SlDdUVuOPDL36V9AhvwJM6WFYHJue5z0+UtcMl1zMeE8tMDxajKj63nSsX
KFjUhs2Nmxd1+5dfAR2/AcpQ6CFbOsfg7oy1sjRMG3EgrnvYei6Rlo2K47uTp8EoMl/UGVDffJV9
2mM/5BWMEoi324Siiqboi+5YAI+WDa04CJ+5rxDpukPcldp4M7DFObrUvM8GV/Es2dmpFyak85Mb
Xsa8zcTQFGdWgpzFuse41tmEksbtULt3qbwwJW3SaK0pX4YFGcokqnu77sRphlRaRICrIpp2sHyt
e69pYIxu1q6LaFUbip+g+p5SwNGWfq7EisU6dhnWPhjllh+3F7kTAl6sUYozbtt2jHTbjnG7fvSZ
PT/6FAp4etp6AWY926j3aaMYKN1JxmAUgmjbsAfqulLCqTXCSVOP8IQjrB9sn7JPZTMG0LaKNO5a
yUAdHi9VKxJ98X1F3rkTWa+NOxJIteI6UPVrVie59231zrrzbWq+3v6o+9v27/ocKa66tV47YCnD
R53zQ+Po4cRUrGB7bgByVnw+SCQDxCN9whbzR/pcL1gFAdXb2C1JqxtQ82DexW09xStyZ7+gqY3a
L5JnmJLLNo6xaPrYMDAqi/zRnHsa1Z110bqeBBlzLmtWvHVpdpoqoVLt3TmesOxDUMlB0v5KjJRX
JmhGzc3bvTXW9THK+iV0MUoz5G5gW6vC3/Zc/oU9KWd1i2EWmQF7GsQWzfYu18zQyV2wpH+hAt95
euugMkv5nx+YF2al3VzyTQio32C5Bg16/rUtVD3VvS20QMyHtq0J/I1cCOAoLuf2trBWVAd9KQ/m
2IYtIsoMfBnUUqKu+c41P77tCDunFGNw/1r99bmvLvuGeW3r6rDaVdqx2gS8WV++Mfox5KmK8HnH
r7eRu22uGgQsr3rT1KgaslRIzsahiPOpOfK5uB9E//n2kvZg2y/sSEcEAvArTyesaTl73jE7lmdQ
VFxKsDsWQfYZrcn3RBGx9pwAVKngf0VtBYAjKUbrHU9to8V0Sdv4TZCa7c+sTHHxGTOYupithVZq
KQ7krsltSgAEsB5qVdLVN4DBdinAKZnMOghTC6SEPTTRbVBUVM9emqvcbidggrEBEs6gaEWjSUZs
UeF5qekhM9HPggXznR1W5+xcoOiBWScz6EKG/27v495x2XBVQDK49mvlsXEjXWM9Lncj9QIuvhX9
/aQUHNtZF1YDLDa2b6OXki4CU4PQWKFBRa8UWf2+91kbu2Tgpz9eygsrUkpUWcWMPqODSZmuv9T6
/JYtR6NY/jzxApTu13gTOjiv5uNoYVWmXdlFMs1OVBhovzd2gFmSoLINRdjY6zgCvYfiAc48Rk/l
UU23Mv3CngjwnBCnFIHJfTyBFrerP1dl6oAtxV37j5lR+G7gLWKMTDZlMcsYekGWnRYgMtFZplj/
DveGD8Asyo+gTgFTufxA3ZoagMR0TbJ0gf7TikXC32pvSDSF/vP0tfhWxUVMFKd07wAhgDpkU8kG
B8/mp1cBtKSTZ1MOwE1erZDM8kiF8riSkWLHF+Dov61IIU3DJCmaZgZeI4SfO528Y7z+wHmnOKc7
t8ELM9sddbWYmvJlnUSGIi4c74x3vIgcx60CfQIDgrvYq2LHdu0Z0Mh2IBWLaSTJ+xw7q8GEB2xM
3wCoRJ2hCspliRx3vSNd8xe1/W1O+l9rkhdqDGR8U+pulTfM4a3ceIvCUB+C4qwPZ0u7zExFVLm7
bWgsgVdRh5ybnJbNGoPUaO4Dzu/ZH/CU70Fq6huhR1OFP+4ZAjcdEDHoSYJhWPqQDakhEL0VI8b6
gTRftYEB9ffldhDbO+nXNqTPR/ran3MX12rJxzC3eVCpxsx3HRjaxJAvBzsjViE507quZEhbHPP0
C8sPuhO3DzzOoyHQykD3jlp6cOMmwSVXqYoe28mWKmnInrFFGLRGdV+uPkNTrCsMDsvakbHYfyzf
1OsvGWjtIGKfhOyhO2g/hp92XMU8VFGM7m7flfXNT678bgYwkBVTXifm/LgM30aQwc6+gllwr67z
YonSxx008EyVHqYKljN7V4H0H8NsJaj3ZxFV79C3SNh7lc39dVmIx+hX44UgJSmGmdfC3J5Ztbsk
q/jJcx6vTIWO3uH09LGy32a2k3v1+azSZhjaxcpEiJIuR/36G82jin3kTyJhZVjej7HOYvBgbjIS
UyL6UzGFWdiEasWvnbzsxW/ZPsnVb+F0hWIycrIkw1Xvah88kK/r1hCK9rFOVY2LXZdE40t3NqUY
tE1fGjPMxpkgQo9T2+iHsoBYOVhRbnv93nowEAgtDjgHwKvSespxGqgYUQ0kLr5t32afBKDMw0jz
wHTqO7v2lXXmLZDIvogDYyLZJD5Ak5JJlDsqp3bXFtu5UbSiG/MelF2Bc+Zg93Xf3F7f3ickICwC
7YQH/YFXJbeaWXgdw/VavX/f0zHyyF+wMGw8cqidA1QB6hPJCzyAcnvqFPA2ULpz45/SwSzUX0Rn
9HY9H69thM5XVPmzM8yulQLguRDtUhZLXBd/MRgALCFK9mgjQ7RM3hdvzJCzuXWdFDZ7I6Yh9uz6
vp27Px8OAQmxiRYRXlJgBJfusjKnc11DgyjJM5DW2kvBLvripYp936nvwgp2BWPjeHDLV3PW6lNm
GRwaaKyJU6pHJrUj4UF7vAdJB0iEWKUqlexkOxBeQecYrw3ymu2UOF075daIEWLXPa3E+cZEeoeK
zN0IApLbp3on8MIUclIAC7BG+RvaWdeZWmO1iaO/ZXUX+uziA3F828hOaHhhZPPjq1C3Gp1lCzZA
fa13DtizaJkuQ/ZodnPQ5yrO011jCPOAugAA9YonredmthornGgGkHlwrIPDQZM0201YNWk4obN0
vL26nYwATa5/DcpVyImmFJQbU53g7Q4WrPEtmD1oCGZGGgyDeZe6WlKVzRc3Vz0WdyLSC8PS+V+R
ndbEGEEBrJOjP5vg2fMUjxbFx3SknTMnXlPM3mHnujwNuDc/5lb6OBlLH4ycxKbLGoXFvQNp6VCn
hD4lvE3O7FIrb4EiwKLK0jBCtrAP01J+7VzWHW5v2171B48JEDuB23vjo9nWfnUqS3T+1sqALhbI
RU5LndpB7qwo/OBd7FVgJGh660hd/x0IYE9Dtnw3ePNu6enJJamiKLu7ZgjnICIjJXilPyygjjvj
adjijTw+8kmE3uzeT+LPCfeB67kyIyWPRZ71EJHS68Rtmzi3s7uqVR3J3ZVYOooxuI8JusAvvykE
qmw00FdoLPKmCXJf3GOo4atfM8UTYw9fidfSv4ZkwPRExOiujo1PllixCWb2Anyy7/PIe2Pdm5+o
H9axdqKJdufzUEXwvbdIyKlhp5DmgENTOjhTTnnpWhTXW2YfqwUs+LU9gq6FmYq4uXcPXBuSHvOs
FWXTDXhrdNqUvfPqtcN0ASo790SfRdzOma14Zu+vDEVXwMNtPDW3v1+5xKgLp7ccrGwGpYFmQTmw
f2aqKZO9mAJCfeRSeMq/5roaXFS50gVdG9odueEHmQP6fKKHtPg01YvifturP20gM9vA25qYr5jD
wcyHOVWAV5L25xQVR+Oohekx/wr6syiL8+R2TNn7fh7aYCgUOjbgv9LxN/sp86oURIa53jhh7eSH
pYBSMuihPv+5oU31Dt1Z4ItBwvFyo8xh7EqxboyJK/gGzTo2CihvFSohoL0bBoccpGNoBWMiTUpI
SWsWVZXjPIC3P0nBRj1l+qfbK3ndp0HfB4FeB1UbTtwrye6smWafQUAMeB+Ofkyar5gDmFEp7ls3
0AVELJfCy48Cz6QDtboMU+jZpLh0Xjnar98AaSyTQEgVKJmXn5OAvrHWe69O0nHOQlLZWrLSukps
qy2OKWgd/sYeZo6NTdRiYzF/aa/JfUZTsUBGWGPBBBVtwc2NP6jX6sPtz/tqB7eVISQY4IgBnacc
q8yRTq4FCciEEetxmIrLSoc/PfSSCSlKFYVGxnHMUW7B54oon5pwJrV1oJimV5h6FTokU9I+UTT0
GqDbWOLbNJiz7ogh97Bs8tDl9w4pFbuksEak9rIQoin1AaIDkz4dKjJcVvNjWecBsrnAGv40B3i5
NLkw5+bNMqcL1InNcV2CzF1/ggb4gy+Yorqze9R/HwgiZXROQ5yq4sh6XFZEaGqEbvdsrSVYTxWv
M5Uh6Yzrq00rDFfVCVmcNXZH70Ef4dZjBeV6oMN+/KdzTjY/uLq5qnyiZpXinOcdytCYzvwHOHiV
DMV2kl/UG6Q9kqKuP2GMsDFx/Iy0P6E3/6X3vMPKsmNKqzNGO5/5Sro/zQEkm9tnvloYz0o69lUG
7nhmvh11cgHJwJM2t48OAuXtb6g679vfr0xB1cMkTW7jIeOWGK0gQTfYoeZMgWHFtq7iN9o+1q2P
KYUNM119VO5Zk9QIfgHA2Y+6PoxhC/ZGxSdUxEAZUcpaNlA2Y11c9FFZ25eMOh9vf7ot8NxYjAwc
taqaroxsF4hPP7S1fgKZ3kODEX5hjV9Nb3q2dYRFRKo/Zkf4dTzAg7rJbvrosL3cs3QpNDptMq3L
6iIyGeVPR1R46gp6LEf+bC2ZH2ZdVgSLsf5xUVGyLfucx1I87UuEknJ+HpziWLqqIbTXkx6SDcnl
Bm+wtZq5LYRS5rvuES3K0IYGbP3EzirFJ6UtydUwmO2AWBK29LOGkr7xz2bLS+YkP+eKaP/68bmt
C8A9cKhB4eBVH4YPpcMIxbez741Py2FMijLAeCn46tPAawM1keBeOLZQiiN4AIJBXk5NB15lg9gu
swphsbefPZ8Htrj0rWoI8hfUVPaFK0syUiTvbZeDoBdliWA8dO9IhuJLOLqB8al84yGPC9v33aW4
6z60w5FMyeofRlAoRo4imu15/fXPkKojkJerJ6PERQftsCjV1tASf1yrwCZem5Du0mW1Rget0CaZ
MRkZTJpztmfvEe0Z1bCdai2Slxs2S33mYjy7RJpvDJfGV5XoXnfUpLVIzkybdli6DuV7O8nGu/z7
+KY9l4c0mgIW2J9a7bH/jkFFxR4pDuWvH3V143SY/Ez7YlPQHkhkLB/q+QwkR9h6ilxkLzxfb5Tk
2U4LZT6yfb9xtJFw11odsXa85yX9Pi5TMqxQdicg6wr4opwC2rvnrm1LtyrEB7MJCgHIIuNNoSUP
VyOkYD+O3Kg69SfxaK9R+qBCG6isSrfrbHaau65IJwtRHoRXxysRDymrVcQBeynR9eqkjNwZeU98
gZSopP6T5zVrsFoY0+B2/5QZ5ls0Ep9da1aRlyjOjTxwVOsChdES54YAqeXOTuhSPUw1sD4WipPz
//gFEmYMjumAr0jbRw1vLIW1XXLP/df6sEI42TnSx24Te2exCel1kgWq3Xsta/LLG39blbbPXl19
mUyLJaJotffAcjqRbebLEyYD9bgDv2XUQfU+6leok+lF5wfgYgZvkJOhGtBbH6lXeB8L4DCeHU+g
mmO2QF2VeREiAyrvAAywT7fzn/0A9fv3SscgzS2LViYczODzxVuNU2o4f/FwwejK/zZCfo1pBLRw
osJG8Ll9GDSMPyFcxXYNajOosBz/Zj0QvkA9ApU+ub5CLaPxrMWFQu7qnIRmnsoq/3nbxL6H/jYh
xSRuLtWgzzbup7IxwmxNz0PffkHTQlVF3N+b34akE6yxKtf1rq0Sc6hBVFpzdrTKSii2R7Uc6cRq
vp7b64AvNro8Qj6I1CdoUtX4vmot0jnj6QzQ6ORhzGX4BAQvoQp33w8s/34ruZfTW/qYe9u/X61e
OORDUOpp6Gg+6ngqH9/9YIAKAxKN9hvasS8zd7SDlgrsJEiTyD8LfbJBq7pgeOb2Idv9XldGtr9f
XbD6kvpLuhmxUQln7/jw7b/9+9sir/990WcLeq7YD9ApcLCkrPSPORq3UHi1BMlPfAvAxJKbmOeh
b6rp6OiP3ZzcXsXurl+ZkDxkzuo29coM4+Tmc+/OYcbvCDTetXT5j9shOQlzHNrnLZxk1kg0uA+L
aSneursPi+vPJXlIPlVuN2wnOL3Pn7RP0wmjNR/H2E/0u+ITUI2H//Tp5JvYaLWumCaHJbX/UMz3
hiHOjeYkNft0247iIMvzbVXpTKs94SDjuCU2hqu43Sg+3f7D5fcx+IUeujrMlNgd0Swcg/6gQ1jc
Du0mFrh4xWkq4hJtg01VmQZl7NOoqk9DGRVpjPFJxSfdDsGr9xO4XVwM+0NiT0aBTFPpiRnXKUpZ
kxWsDnu0XCDNRhbTtbmgnXy3LNrfxL1NKtHBqAum86XHUqPNLkrtQ5UYRvs5N/tE48YPMdqnehEK
U5szvV7eb1PSowksWR1CYt0AXFWEoHYtCXRjey8y5lMLjpnbx2Y3yF6tSwqy2eCA68JGHmVll9x7
53PwbqpakVsZ+NaCpBg7gOukWUSDbkFZfxsN7wK+QzOYu+HSCQtIMr34uaZ43tgEpCL04+0F7hYt
NpTN/3ZOisAuZLOsaQYVRrUURpyOOj1wvxofRsiRxKPV+FGXVfRQQ3claldjCZoW2Lq5wIzi7V+y
66FXP0SK02a5OpMoCUsaD7V5Ywh8U+Whr5t5211wZUMO1EM91XMzVonOrXi0R6CkKAgsByhk6CDM
o3hNBuVgHoAsAXF5c291RTy3/fH2Sn9hEG7tuBTGp9YY8nHNK1Q4PpGEf4YICgHCDVwgIWYc4iFx
UVzRm6iILqre8358v/oEUnzPTHeG1gxONBISHXorIZ50fViHoFisDmPUsFMVqxas8KJXzfbFXPjQ
IzAOtXbgIwjR1vrQUu2/OavMNt5MExgP0qlKynkNrBJ6OdkHYahuyP3w+q/DyIzjltYvPubJoSlW
oWLaeewLW0kdcQxTTYBcNQ096EUv/uPapEDkc79r87qokmwtn7rZONgkvRA6fb99NPeCKyYxTTzJ
0eoGV8zLfCwFvwl3M8SixqHgFMJQmMi/b9dG7s+PQ2kqyph7Pg+AGnF0SB5BqUAKPlOXM+gdoQAG
9MqHac5Y4GTuz9tLUtmQ4krKRZdDIQ/hNTfqoLPWf+pRRZC0lwBer0P6bDYZnRIjKZsNjwR2Mfwo
Rj8Gpf6Z0L9p9F3bkoKHV7T+wjm2KOOXtjKjEmLmhtOoYtR2jcox6tqMFCfSjmLMJyVV4kKHORgz
y4nXdpxOExSmMXjG8sATFWjpQYAeWwWdAq02P2N60A6KwqKH/7SH8rMqG+iUOy6vMFABFRBggmng
VqPiBbp7FSJ3Ae+eB1HdVxM2iw8JSiAZcPjz5R4UQ++znPzDJxtA/Kp6I3LMCPTjxe+MIawsc0Ih
bvj65+u8/gXS3uqDNk+Yw97WOUANGjxNqaofuOfh1yakfe0yd+E68GkJXieY+OTBqo+BOT4PDHQa
qtLBXuD/bQwTfVI46deZVG6P1j7RP3lQHhFW96b3esVQxZ77XZuRsk/SY4QvR2c/aVZ+yD37CEm/
sGud2FNBhncLa9empOxTNGYDWgV8vjlOwTsQ9In3MJ3tk18FA3RzUJoN0o9FJP4ZtIAnf5MjXVuX
bgHXBAieoxWDIVrzYRnoU1338e0juHe9XZvYwunVI0ZL18IyoV6b9IhkU/UPWY9L2cW6/8g1PehH
xUCrauukGwCqho1BffgcW7qD3kAr1S8iMA6Exaidbq9sx5QLNUZQXoLxAn4sBeney9MCAmnIuib6
VICmHyPyGPkpmoeKjp9v29o5+LDlmQYw3zZIS6RlWV7OCzIZeKSslASp47Qgbky1Q9FQVcxQmdqW
fbVhptnrWtbhflss8tZfta8pSy9i6RXPlC0uSPfBixVJXw+gtZz6BUYeWeF1QWmD7j3VmyUQS/NN
8OnbbOXv0I6/AKQR3f6WOxHrhWUpKK7rzHVrxb41fvZjStuT62vfQI32zh0oeuTVnzvAC3NSgByA
YkfDxUMW6UKpbz0Wvg70MrqOtRN0sx7kmf8Xd+21Sbn7jyZjWXc4Mkk1A/WapUI/aGU6nQRi9Wme
mfOtcOomtjDJ+3aa5iIGVhEU3/q4fpjcTEUF9Hp+C5wwV4dXJpaykc8Cp4IvAETCJ8cuvpRdegT6
OLJpGaHV9X2yaj3sVy9p3f5LOjlQNMbIE88xdtQOyoR7b/8tHYhgA4KfEOeSfMkQfjcaoEVIwHHx
oVzHQ2VZICvAAOKc09jUhz8FsWL51/Ykh7Ltkbc1CJyTWdD7IiUgmRgurjkfbh/rvXB0bUZyKFK2
nes1epMYTh/XGpirtOfZsYMpKxSW9iLEtSXJgZqhhz5rgWDkFNDZ0EURTJQ/aqA4+m8rkjynNCqu
TWwBlwtN0yeaDd57320QLXq70w9MqxtVbVdxNOSHZQ9qqE2xpEnKlVyMbjzb5vxuINbdOLX3TFOl
oYoPKT8wW13POpYDJFaU2ce1rsrQXkH9C8IaSxHzVJakNEPjPeCdgPwkBMptzeI+t7PLAtDXZgpD
qi8oZRRas1Sc9nAupuvtpeADMAiN7d9DnUcP3dWrwjYTjeKg7GXa1y5mSUkGs51hZOvUgQ+wO2kk
gFJqYiX9aTQCNUhA9S23v19dkB2t9VQXcLS80g607Y6WVjyOTCXYtdfp/aU0jo4fqq8Q0H1px9Vy
AqZcr00WTBM6BRBA3VsQaK5Z8E27b9/Vb5fmUEQqCMT2qaR7+YVV6VNa6WAxg6KAzoeVxS1zNdyP
Wa44JntW0EUBURNecGCPlb6h0zfZkM8Y/VjN/kvXDFkwW5UKP7iTYmAm47cRKfACPzFUIK4FfnCu
0qAj1s9et45lZn9iINsLUqgir332kZmd4v2wZxh5mo3qoLGNtkurWycT7boaAL/OEP/kxrRJvFlv
q1Wvo86d/WBYSRM0hT5tMvX//HHQ9K5tS4u2nczAYCCYj02SWm90stKz1xfmFLSNvrKAakWj2Mu9
8uMLk1tMuHIIg/BqaDD9lYjzUARzxL+PPCIt5rTnIwDYX4cqIoE2R5i8L2MlSm5zA/nAXi9Yuo2q
kvRz28H3oZnWnKD6fACvI4Ydlgf6gBGxgzh6hWLFO0HOg1r4xtgB2pxXKi9DSVDEsDGymkGK4CnN
nPbYtUYVYpygjPKiqMGpWM3B7Y3dc5lro1IIF32dalYLo1Azse7A0tV/IN6kIorHaNve97xanBR2
DIdWmEpHZysTqesGTs8/ksJc3hVOY37Oewc1XdtvokWjZajXLShTqJOSRx98VjF46jwM2XYk8HKv
j9xS1M+gVfm+as4cWakpoE26AIDtfZkwUf/ZZCtgE8Rn48GYxnu9zbRILNpnZ6w+tPpy5qXx5KZa
ZLvgYTaWuzVFlb2uzfNYdLjFSpgCMVmTdY+57/agyxSXUdM+T1UGwhRd8KCbCszNL2A1yeraCwBb
Pmc8f4QUebTWQx/UILbw8L8GzHPiugN/rrGCHbwrx2PRFVqwLsUX6DTe6cb8zjTqg13yo1vTU6G7
NLAcdsY2dMGc5km/0piK8ohxzo+eVd0h94x9XO0BuEKT3KVxuxGBO704zllz9EHZ6y0AJzUmjXXO
z+4yvhsycmpXKy5t5wxd5yMEpMFZ1ybcL56qdYpB3X7WoBzMR3raQH7C7R/ysvWiVR+6oM3qBtny
AMJQ/6Pd+zq6he57Oo0PDhTg80b8AAAUEMvBeqQFqm1+V3328hZ9CUf/NrjWuV/BS2at7Izdn2Pu
1D+osbqhby1pkIFaq1jGNspX7n70ejs99ho/lWaT9HlOwtqmE+i5iQ+ycfvtulb3PE1Pop5PgK2A
T56kyUxMTMG35Dg6zv1sOUeT9M+zmLwnDMh6OEnZcJiKZQH/6uwGU1oCPex0z1qn4axQIzTI0L3H
6GU8jWYeZFoJErUKERTzVHZk1/TNNGsY3/W8NQAH3xDV64ijwYZvOQpzEekNMMuxoQox5dwlnq05
lxSihMGygBt0LDUaNbPfJ6jlZTEfjO6RVeYaCkLHDcT8i6PAjx3aFFGVZVgiOvTw9LLNQcdS/xhY
gWqNpl1cvTzPxtgHoplimrsfucMOUDa7YGzpMzPKUwe3dUhrRBk4f55a8EQDURUQI7/Heb1zhxmj
JNoboDuyBaRY6dSBSc3XPzgUJCkRg3DnIxqWjhk7Tb6aAdi7zA8i46B69yY+BWW94lALsAgNU3tq
a+/CDQwsdd4UgaM1onoWa6TD00CQJagL+g6iKlMw9f09w8x1WKK0jdL50IIAbBRRm3ZtWJPlS19W
TmRO47u+AgcyVGPsQ63DiOP7X0k+WyFmDbwvtV5989fxHa00kwWaT+qgEkhYSlFYgYsebtMUfqhr
zAjtwndwAa4X31n4vV5N4MqHOkUwE3IS1D45s38S5cShPpe1BgAvQJTlTUkeUw9TzF47fLWWGU8A
Y1xilDabYIZAWbQSJu6JWZfBtJgQgBiK5aGrvCpqdP+tX5rZwW1S74SicolukQ9AjRDOQfS0ebBz
G3zWa/Wp9tIyHMcsfwfYAhrbIwif0BY/ZZPWoLE31GdgeFHctOKMGG8EXx6MKhXPdel1p8xaQdDc
QXIpa50hZDU5W16WUCv/brLavhPd8sFZs7djr9RZ3MuAPXdjcIPYAVQ+5Df2BESPXnH0i/TzfNdi
ePGXuIcdd16YH1SIgJ0M+IUx6SpaPQPtWrfHcEvpmgEa2qd8ah9nT6h4Ure7+9XdfrUq6S5aqSXy
PMVdZKVfixJa05DmGnQrMNo1zHDzDNRQPNb3Wrov1rZdw1fJzGClnFoMH1KEc0TZnX2Yj15oOEF9
Et2hVAJWdpcIoQoQLWHA/JUsmNsWSAQd2KOLE42ad0F36aM5g3S6btJPfWl+aV1f8V7ay188dxt2
RfqLTr2UsFkTJazIkEqkXm4fhrnrAr9tUL/UQIuqTY9ZXby5nbzs1YBA9vfbpJSlccOZsrRgaNlG
4tBCvDKej9BNuRujNNAj8Vb9TNuph7ywKFUPDNwgDfQGwY/iGWdn6s6YV74Qh7/zNDe8vbo9f/AI
Rhp1EzQpoLN5eWaQhLiTU2Y88cqvAy4mWzzVnopiWWVESuwHKwdLHTrBCdSWjjmSD4AayHmCwMHt
xezlmdeLkQ4H7WvRkbYD5Ka1QpB+HJpUlcr+QmHJfn1tQz4NQvdHrdzmeEMgm35Wz25YHHsELT9k
AfIviMOG9OBHTTIkWaTCLOwd/+tMWnJx01p7Q6wlSAFIahQBsbXlCfprc9yO6fA8zqn35Gq1CrSw
6+hXebV0SCg+rF7ZWDNmA+sIYjFF5BrsbnTah34VH8B60oZLpx1v7+beqbleq3RqmpVCDdADma/r
V7GxDidkKe9q8+m2lT0UCF5EmyYyKGBBzy05G8hTB6TQYNgxLOSiGkd6N2c/PDs7myv5irpkIvzp
xNPqgVQUFKrF9jvuRs9XeOLe4b36HXJjl1BkKSwDMqQouqDAID+KdwoTu6Hs6qqVx/c0zslqO7j9
suVLVoRu2Cd55IdA/uta3I+JOKGof1DBc3+NKck+c2VWLurXQ6HbUwWzE5AWwTrmIuxLAula2/m6
OjqmN/rmCOWmGPfxe3dS0pNsl7ps/9pnpS0m+ihMvUIDf/4mDjakY8o5GI4iNg7ejyJWdSb3zu2V
NVleSy+XbMDy0FYWF9I2kCD+2AGbfvvYqoxIfd6+dJDo1X2bZOnHHIS04svk/nk/EoKP/14NnpQq
+YXXWva0mcCba82eFt0MenZXOX+OfHlhR8qUWE6ntJ/KHrPh4Avuegu0MIMK0LAXwq4XIwVOtMWL
NINsc8KZeLPy+dyW1WOTbm8f3ftEQ8qKkwEkMQeNb6GVD2ZuxQ7TQpahyQLFOTy167DRs/fIY+np
9l7uJm7XP06Kr7qr9UW3tWON4n1zamJkp9HqxaI/eOfpi9CVQzF7sebaoBRaK9aWFl8oLuSaBSRr
QHekYgvZu6kgKAQ2JxMww1dcyaOBSSk+sx76PnXg1c7JJhOSxK8Lah+1oUoLdzMmAvYHZKM7pKaU
e2D85BtEh190pwUVLp6O5glPI0UI3f9yvw1JTgElx7TzIfaZcOenX1PcF4p0U7USyRsmx8zmxYQB
6h2XHmUWvBp1owxx6US3j91+CPm9FMklGm0ahrWHpZL/nJwTRT3LUg1z7904GJC1wRRJQJb4CoFt
V2MDuCxa8iKsP4gDqlQ8qOFJaAZgPNfwwy7UTrZSpGfnK74wK62t22inWZVuZvUlQGHqQCMX9EUP
xXmuAuCVwEQ5+SiwMhXh3J4zvzAtObPFvbEY8g1kBzoluw3S0/LUR/PB+FrFAkW24PYuvqZvMg1Q
yjiGDX0gB5yH0k0Awj2m8Q5LHSKf4eGXhyaqyCFQK1bwDbDMGUicvAu3bJSj0PBZYX47j9LdSkCa
Y6FgAv6VVyRjdj9DOZxoOK930P01Ey+mj2COhNrTKQ0A6/8/0q5rSW4c2X4RI0jQv9JXVRu1l/TC
kKX3nl9/D3r2qlkobmFm9mVCMYpQFsB0yDx50uFZ4K5KbSUyGbgUJmqXYgEOIMPrZz0BZLfJrMoW
bGnBUY3EKiAVlQzOQWmScHlQQweiFVkKBgrOX0pAWBRyKgGZULaLncgyqpXDA1nbu1aRj6DlrL0+
LX8RNT7FKnntJDloQHZimQLg8tr0RW6y3FoAjbXkfDxGZuvWWede/407Fo1v8fETGbcutUshYGIa
YKvxRZh+yYDMSwnvMbeXMBt4KiJbxkpUUMUzHgrcUODp6xPsvcAXLxJbDZpflC84OZhoq9v8OgNX
ImPN41ALixJBYn7TJjiSpdiSFWUWWGZvikNrQua/6c2cnZL53AXliyIGZA4YM/ZEV4nsxBVCe8KG
LUe2QyDCMpe3bXZftzd3y3zBPI3jZMY8G4wZ+7UrzcowICuAO6EarWmgMzOu+YmXsNLru9DsjVDm
2Vyp8piPE466wpqUwbSykeeldjVzI4Kx2VzHvlm9gIg6BCjrZJAfzaRxPCHvGEyWr9d1HY8xZKBC
BFqch0l/uG5e/+XrqJSaFwxQgLQxLgBNmMzEKkRElWWxJC9S4WhBlGfHhaMeiWV8xwAzbwnX7rHQ
qQOJHMjNVNa/521k5i148vwxf4nIjSJyEo79U20EkPNTEb3BwqgQ91Z+1nzRHb6mTmbnOgLHareW
/Mt05n8VNDYiGRdSCMsKXCXOpNV26MuODEb4yAaaerTpRmf0zaYTPzLvKuFGKuNGErDoYXMZpCqL
3elWeoiCYXRykJ3/wIhY765uiach35Xw5DKuBPXTrB1kyE2xtxpPKY9SF2gaJk1Cp8Y+qSzQvEVA
sfvfhcrNiRl3Qog46tUEybQiDDSiGswBZWJZbQXLSwgipeAk3zlWspP5A1oK2BzyflpVYewwzUAW
MpcFrlm3DZ+4QLRgM5jVzRYcGfod9uIMP+fOSt0B4drlSN/NRz6ksziotSiNfiIZpNeQrio2VMvN
7BQ3DrIbQ7HFN57M/e/758AsFmoM0yiMStL4hfA0VIWVr98MHi5jL6HdXCo7alMgc1CTuESdtl/u
lCJ9raT2Jitbp9FrnnXyzsNYZ9uQfFJVfEBdgpPTbBUJ5I8EBCbiTxr60gUk7li5zqve8o7ImOcg
mCbyF3y5UtSecni7Mha+gNb2mBsxj6VwP6XYqAlrk5UkrhnaTv46PlEukfxH6mBrcm2lKwhsLfT5
gn8X3DcyGWs0urjWuwkyZ2/OPdHOTCeHUKwSihxw+tiaGqAa9b8aBBPdU7kyZexK+Y+vLdyuor42
Fq3EntDBkHLXPBS8oLUHrNk6AZkJ+Fo2rOYyYTla8gr0DEpug2bT3p4j2Biy0KzQ6hIXXWAfYANe
PsP9uIwHqmtJTowKF50PtuQV7l/hBUemD7//HJkbXjhWozADHmZVmKtBvUAifp0BLM20VyXkoLMu
cwHQewJSp+no15gggTwP1Sbo5gVllkHwmZeAmBf3AC/xKmWXDhQy8Fg3TUqogAbxuYw8nJoiDSGj
jvy+bCwRdYFqvG8AV+kSQF6KL730Sakei04I4rWytLJyrvvwnR7L+U9glEdop3WRFwUIDVfy8i/i
S+7Mp8xdvibuGHTeat9oWGnhk6D05Z/XZV8Gr3PRjOrEfWMYkTH0flEA/FJDgBB5kSCAtU+yhbj2
rovb/aAfl60xStN0QIREhVr7ep28Adz6WWhUjgO41EsU4IDkw5oCFYvi2WVJaqtFTWPEjT8vA6gF
yoeyIUdhiX9cP8lOGklkLK0EtRs2Y6CTwuhmLjaijL1MYN30Jc94zY5jkNnLj8WJ8DwL3eWNZ+Y7
d0eZgcEareHyVZH+/abdHaWUJ0WuwDmF1S2FpAF043POtGMLZyLo3W5E9BlA1L3UDL4Uga5IQePe
So6DigxqcgCeGv9Otrh/LExOYQqU0gUzGigXWZLJzTBQ5yXSRn7kJK752DgzNnzllvna2imqSvb1
o3Kksi0aSRYGkB2OA1Ct2X2fq2/aJHM6bTuKiMv8c7ALRazmLKlkMvhGeZpV2ZKHm7ngJJ/0cs6f
suRMBuM5etTH9MSQBt+s7oViCEYwmKYpEDSLHQHuVhTDJwk0jtfv7jJxIViYApWnK3d0lBbPtWTU
yhXQi3n0DTk6ZPMhB6JMIgMWrHPc/05go5JgZBIGhC/5LMA1lMtkqmDH7U+hJsHaPScVZheNL9LS
uIqOap8UWeHwqS41R6h+TSvnfnfAOsAJiMDrgbIdi0nYMUZpliqsvRpHn2T9l1JsQSktCG9N2Lhh
Ff1IteVpSRKMlYEZEUPMxxx9Dc5t72gqtmsY4GYlwEAg6z6/7QSzy43S1KM/R3GgJnhhJIRzyh1N
PRPBmKCYdmuIotPoL+UvfTgR/SUMebWEHdeCpghWNMnwyZfbfru819O+qAdw2UleZ5yAtSzcNShP
iycOR0E6tD63prWnqBuZbIsZnBK5VsSQqfgrOkwoFaeOgl2d4GPR8OxenkVLNoBdkA7XDWT3k32c
VWXcaNnq+rRkInWjaAGgWgs8jXVdxF742d6nyiTXtVHqixpDRnrI9JPurYHhyDnKkgvavBnwvHhf
814su/Yo0wVNdCBLw6LDc12MlAZ0Ds00+uq9gTJG7lQ24PERporcNMDEyl3Po5HfSaxhgBuR5Fxk
uMqrUGsQOUNvxmchRAkK/ZTvgP45KjlqXubk9ihZw3deiNjXno/DUo3eBMOu16U+zGH6XQsyrxaF
bAHw1Xq0SMebc9w1wM0hqUJtRGGbeZQZNQ5Zy3VkyXMNSvL5UHTNPw9JZ5fJKGaL5SgiWdrRT/oE
F0lEP1O0Uycmr9e1c98APq6OUc5RNyPgeYfR1yM1aAs3RnfkugTejTFZewpXqesiPs461y5gqzG2
eHTPzcC7Md5JGO8rRIAgxQViXVVLQV6Xh7VdXv7FUbBPUaf7CE3Als8/voA1J4YolIMP6nGsRiah
m+bNCJp4Xk1l33w3khg1S+RZxOumHfy4Ar9uEtQeSvx2Ysso+eNxyl9cuvO6QA3342iMvi1zq7Zh
BQdcisatLta3OahtBgF0KXJ9BFyZww+1H6038hi9U6ccbBUl5JEZ8+QKvFHTqs+tASVUCmeeWiea
yqfRABuInoI1fGo4mFR512lsfgGjl8VST2Iz42OWi4Aphpyc9CF1TOllEiK7ax7RZ/FRPvssp42T
jZOXmZKFhZs3bavZwFxjUeL9nKpWLA33IVovZkXsMCzttlgejTo7DKPm5+kK4P/q9Z3qdLp2iLq7
KQUYdRJ8Y6Rz+pqNApLTJaqdSx0nG9m1u835GHtIiNKkoPEZfFFuAi03HroGYPcy+nzdJvbD20YO
k5KQuq0amYbuZAGwAQ0wgOVp11P5AhhX51aftBNqWRz3uAPcQrD5kMo+T8MmLLp5Rr7ZjevPSemC
qE2O5bzaqlK8GKt5Y5rrN50M97WY83R3N0H6kK2zN5sucVblCOidi9EZzJ1boIqz9cxSWwuZvJMr
4OzgZRE8ocw1q0ldyiYVmh+wCDUJkuOIgjVJb9CWcEPsRHWkifPIpOdgnizbO2bJWEMlbU1Mvg2+
mj6qyn2KiC4nsjNLum0O4DwjvElhjklerMcAf//aEAgUSvRZxC5I1BDLpBd7nZsnjtpy7pNdkZE1
62SiMIDDWaOjezWyMC8Kj+TL4CyOdpoAceHoLMcgDfqLNqlD0ZCsKZqq88so8oW0eclTVbAqY15d
ztl498hED6BC5alq8J6lVSqQFVSPg0/Rm5YK8rAQGrq8rQo0hocB3g3BH4bBAhEms+zjVYXcqIms
Qe6sseThZ/YvkZZxEIBlbBI6v8Q4M8OoTRHlQ4ygVrJyIpPijpXC+Vb7J8GqIqzhNbC0iLE20Es0
RlcDd7qCIlQq0VIdg+sfiSPBZLJlDUMIWalB15vwpo5bK0w5jnlXAIguseEOdVnCrh8K13KNpQw3
VRqa1UypHQkSR9F2HcRGBP0JG43GGTqxpeWF3rhfwbxRZs+raDrL1NhSh20UU/xvcklVAXc1Ns9R
RvJzgdgJ1Umd0QMOLEuBpGM2r2qcvuWwqOwApejIwYcYJjmZ23DpuhVilv5mwubnMSvBZzU69YSZ
q+mpjp8abEpRQNyJpzjGpHj0T/vp38cPeM9dNhcLjuiY1Ihevij6lIzcGJwUZPZ+51Sx+750mni8
lZr7+vLn0CyrXFxUESlMyCyn0zQpFh01u67yZDfJVAG7NLH5EQhMJuUCSr1u2nJFOSqvgAQbO5cI
4mlqzE8KpSURzTUg7foo6fNwCPP+benwYE3C+YGMUWlJgxxgR8pq5SmG6YrSbaIZ4GwAL8EX65k9
6DjJrUA0zPiR5k7GCBt4VcfbBKm0ff0g+3qPkppogqpcZzem9eEMczOQ8oSFPD7EiRwdw3VqHH0y
3zC8/EL6+l5QjZJjbpdqoWI0mgI8UJeRzIsR+FxWjcXIytEvXkNsMXMKxVpo29pEoc3PHCSfQsDz
6Zf5HSOUMYaqWtXOyCGUgqrkBDOxlviSeskteABVS8S4PeZeJ4tXwbjQFYz8yAqmxgADNUSozLmp
LzU+eSbBt5gGVqxGnwvzpHd3VXxnGF+uf81LurB3UaaC9Tr6O+nmuSh11EihaRMKNLJmy/rwghHY
k75MkbXIq691ojsW/e+o6f010U5mhQH8ajjIuYEyY30rYfNIXqO8WkyYChY/h9nIy4voWS8SMSyQ
+X99Y+wmqvQxGpUV9ekZdhMS0M51g9ssgtMOpVePFQZwc1fMyc/rN7MbbFUUphUT26rBlnF+Mc2E
5bOCiWLHhHpVKT4USMVMXgViVwg8Ou2XoFvCooiyUAaJq9AOmBQAehG+dGq+VDJvEdXuFW6kMJEj
FZMShGPwbk2ZWoX2tOjflwoLgNBCnIuHOP48EF76/B6NLj4bqqhIVTRsXma9OIZ/V3kE4SlSTALI
XOcVa5CqriDbzZ3+uXFHpz3IgeCGARh7l5/i57XziPx7qFDxLByAHJzrn3P/Dj5+D6NGaqrrZUdo
mWysK2uSu08anfDFBNVbIRFPINmtFhU2GTXvuuDd0IL5JUJM8R15f65HxjygCKqghZPVfVDMABjF
7VRwTnfpHQk8xocUFl8TJ+sSrTQ5aHE4l7i0ZtLXbhij5kkp/7Cwp644J6PO7/IT/zkZGzRBnK3O
6Qi1yjRHjEoP622KdrlRsoYTO3mCaEjaZARNqSvof1H9BQdGuN5qY2FnJHfx8OZIughu8PeaSHe3
ynS3r8hoSW52Ud5WEhwvNvpFGNzOqjshF/GwRjxdC7chMecSpYvDvYuka4vRPqERlTlcNACaRR+a
Ynk3Dm/jeicmd1lzqrFTBgwCCHI3EiYa5ug5NF4xEAdas8YR50+l8HhdUS980fkPuYBR1ksLJiUR
U/XCcdVXd+pl4DV5w24X5sBIYdyqKjcCGesUEVX/JSyHGCXR68fYE4C4iaVjWLGtIVs4v884DZdq
mtF/LtPCisvQEozX6xL+S1bwRwQ7ShbqeSESKgKkEN8gQQNPy8Fw5ofRBXqvcjKgkAfnH3OI4uY2
B9OZrsYkllJYtbi5rvVAQ3JsM6D7WxBDcDcC0XfkmWGfSYLPPL9CQR/QsQErAdZGkdrDprNDnjWm
nfbEns3a1RJAP8rWVyL1KNUh7wFC//Ur0tlOYjiOkhYLZu/PWBtXOrEX/lQc00fb760J/qcvKbOg
yGEAP0auIv426OJ7lMDsofKFzjK/ji5JLOJo300nebsudc/QPj4kOn/n16sb7STpPYTqc+q22mp1
4ezMoLK5LmbPl20SZtae5Q6MbFGNIs+UNZ2l6OgOqT2quQDNz1+BNEGCJ3Gc2b7t/cnR2f0SFepK
SVZAZIh400mvgsYpTfDOxHiPSAobeU4gYMi607QmX5R++TSbAM5peHZns1MVBuca/4u1/zkUy5rW
Gzm2Pxrwi+JRfI0AwAbc3zOczulR2v2mnUYDdBjcGi/nKlkCulLBEqhxljqUPKMA+y4bUO/TvZD1
Y3mn2mLAbyRevvzfzf7joEyaOIEFBQN6EIkFeUGlUXyLOwIWvIx2V1qRw0Uj8s5Iv/YmrpejFIul
bkBDbToA3Nnx04DHrd+66tE4AU4TP/DSQN4hFXIuM56iooN/QVovaAc1Tu2W3JWD5OhK8wjSH8/o
q/vMkPw8Xx3TQKHQDJ+v2yXn1CxaMJcasQPp9OiLdW63WO1Mpn86Inz+IRX6Czb3OndyM1LGcz9r
7rT0bupv8bJoKt726J2D4JX68XRkIm3eVVguRpFDSov6V9KHqTUqC2cM+TKzPX+gssEoBeNIFTcr
5pA9NPM9cDqg36Ac6MKf0gVQleNhdpwzyl86SmyYJsO7hdFJPVOKHHRoSMcUYXBIYn7O51ayM8Nw
rqvBZReHHkwFMs8AQgmZH3N9tZzWBpGB/isT1CcJHrdjWH2SMulGGLKHUcbiZTVzMAHkSRkPTrp/
yj+y3y99oyGD2U8xkDxALOmZV9XVgxyH3wvCm//d853bM74zUm7kRGKtzuAro8X46tsMaqqX9bt5
11sd+gzoNKqYD+TyTe4k1CBsEEVw6WHOAYOB59pvAni0mFmH7GVCbJU7YjqmaCheb2SvrYnJjuvf
ce8q0foEioBIdMyZCUl1JmTge8JnFOQfZXRTKY/Abl8XcfmYhqpsZTBvhBUroYZaxxthkufRalXh
thtbDMm2YMuNxN96WyR3TV9iC0I9K1YWmaaVknC0KgHjeM2cYKAj0lEoCeU7rRoG/P/xhnSj5sYS
ioyaIkiOMK3jaZ2rCU1cNX8NSyL9KIqKl5RcAmWYozD2NY0Y7segOdUI0Pbcibc1ihA3wFi9mW52
EI7tr+5Z/RU/cAH3u98J8DhZBySIoonP1aIKC0FMxQYqjy0yLrG1BOM+0D+3zR3VTxObOLVdY/iH
8/Hot2HSWbqn5I9cxsyNsTVaSQWYJcaQcQ9EUitaVYOeOUgOVIEHRNrzydiViUqABCCiynahOmz1
QBcC1YYkp2iyNRiEiPP82bWvjQj69xubVtVVwIARkLAhGY99XzygBge6//pImjm4rvi7/mNzHLbY
nJK105UO3lhunMGlxId2BiyIij6LhNpvHHSd/zcmW2kScPnN/tyiyQTQdh7ERGvhHofit55+kQny
Z+UpK4jVDr0t5U9hodqZNrr68CNEnnL91FQTL6VjbFuWwKZ10X8TpsEsJDDW+31425uwT820NKwn
nlHGwdOyUDkvLqqBl/LgA1H2kOQLZI+xTEKddzNKwCB8nEVshnkcUN1WjG9NU9spBlxDmUd4uq9E
HzIZjyYpPbaGVbhhIj2I0ldRv4noUi20aa/fJeEJYswezKJaXKnIMSlNWJxa6c/qWCsH8EP+mBxQ
XpVua0dOFwCPCPIBLFKxMUxsgx30OXniTaTxfgvjCqaGJJ2UwPdliv676ohrjLIvxtMXkGRwLIfs
OgJNBPMyWAiAg2TCUhTXZrmswLZFTV64+Zis2ITTyo6Q9JrdlsuNWhDgNXSjtIDFq58iUI5ZiRjd
6tppLnsxQIIwOkk91GC5VBbLnEEv1YPw8iA1hWAVTdNbbdJmN+U0r4nVZm3nxNXYe9e/374HALqa
SCjLYekNU4voc0C8xQLKOdnlIfSb1s7x+OoBBbNpobir0fnhQSovyRtokNoIZZRGKMdFF1ZoZ4ba
tF0Sp7iLTqUXOul3RE8ieG+KpwW06URbc9wlcPTbXBjkRjyjJ8hAlakOobOtMzr9c+mAoimgww3d
c2svwT8HIJ8fly1IqBjjECIQqPmK5sxef1B+JW5hgzntt2ZVhX1cHCXgkZfthmO4G4KBCpRa2a3T
iyQKQmKoaOuguFlgF02v3sYG4SXZu1dpyBLivWlAi5irNGdwPcotukd5ZRm+hJcshbr0DqXfMMDk
60wBCDk5OrtTwdKwZvL/hbL3Wa01Otg1hEqTAV5TVMbl1u3F/GWaW2BDRPQ3ZOyzA/jFyqXoCHII
3kTCTgXv7BcwViP2WT3XGqxGS6VP4A5N7CLXj3KOyrEefirl2ZGMxs21CsTHMwdcuG+yH8dnn9hr
nA0YlkDQpuii6KQpVje5ieEmtvFkgIdvXH1hDNaf12991+FtpDIOr+zBk9oY1GZl4zS1JXxX9M/f
1dtbZd/VWqW0kKEDGDPFTjp2llz+bKI7jKxyNGg3UGzOQo1nk2IJmMJP2vfnmZHcx1XppqrxVEmV
p67hy/Vr27fDP7rKDh+A12LSlRrVCCMF/VtaO6uQAi0v2dfF7LU5tnenMho5q2HRYCsq9Wkh2Giw
0zFx0ydQpB2pIy9dQ7Sy+9Lm1Zh2c5uPm1TJ+U0uUVHrQhmNfpundrl8NtLfALhYY1N7RvRSLBjZ
qnj6v5vxb2QymliD0SABueaImQfVS1FbmqbOjXokV+Qlotmrr3hj2WBU22isqj22X/nn3rcGQzI1
NPY1bKU5P3fej6kkCECb5JjXbEDQLGcHzhelV3cRpYwPEUyQnNShS7pGpIAMypzQ2PMJ66PsxZPd
/CsvRtF/7Jowxo83CWmFggpT8/KTSdrR0iLtV7YWXipmqdNO1XOjlhyw6+XEKw2MmJwUDUNRTfz5
/BZVfcgatcK7e/yc/xyOq6d7UqD9FqzMpQSNo+LpPmCvtnnQwank8ZR31zY34qmb2LiBsRVXDaQN
wC+GbrG09rB8SrEUgPMdd9X1Q4pOVWkrJRLT1AQ9FjIs0S5/Zkc1oNQMILc5LOAVQEoMzlSBW/3d
/aIbsczdhmVXi0qPJGdpgNNcFTtJb8v5RygJjpjlbsUtV3JuU2dvMwpLo87Hzl/bz3pzNEuA9Exe
usq5TBY23LY91SS0zsD8P4NRxBytdIR1jCVeVlaBKYbVLgZEXTfxBu7s7W6xdKOwLIgY7FDT2gmo
/IrHLKgFu29nSy+DBFNIkisGI3YAoO7BM8595/7xLVk8sRiWuSGOEPtOrhYfkuVLfq/2VohBL90n
DglMUL0Bk8an9dzLNkD5I0p4u2I0BQP45+prdiiuNgNkaxmmRRZ3um1sVbcGD8P+AFBbiRPd8wxz
Jz5vZb7fx8Zk0L2TK23I4eHboDBDYFs+1XLlqsoTxzZpqGDc3lYQ21Crs3ZtGgVQ3PTQH5bILu9D
R74bgZi1VDsEAyXGvTh51F6HBDIpixjAOxgnZcJXXHZ6spbosUUF9mnbir0+Z0fdFSMHrh0dticu
A8dOJDmTyASruhlXIs7IDUbQb4S/pSC7zeziZrmpvPqW10bfcQNbYayujm2uGEKE6oqsCd4qhoG+
dm5oRhzChp0ArKOWotF5YIMoLIh6qWS5qlM4AinpMNOztl+lJVSs6/pxXQh41891Py7XCWwe0MM1
q62pvu+mX9cF7CrDxzFAZ3guYUbXKJ1L5PIT6NYMwyZudJQe/0Ne2Pq8CsmuNcumrlDghn65b1lW
sdQ9o5Mekx1XXxZXe+38PlgaMLEI/SOKbp6cWv8C9YNv9UcomyR26rysEu1DxrF+IuN3We6ttDwJ
4eCWpeQp1RvnVvd0cCuQUXhtSER9wXoNH1A0gKn7Z0xVIUBgLYCOBAdkuxhrAROMxxvSvpg8Q1GR
9hGwTwPbG0DWz6RRUgsOzGotFywe/1yZgqvW2K80CM+D9gIycWuRwGqKcdVQ0d0xEzkZI+s1KRGl
jukFEfQJGph5GeFoqsVDhtKTlytgmiGZWy4/uzbQxJaTge8I0rHXVEOkxZuDsNuymho7cyoyLh64
e1PsC5nr+GCsoTsoLSd5oj95659xJIzbY1+rqWNYAmX+c/MQxnmNe61YvXxpbBGVUrmWUDgtDwOi
USmurjndEz1yOfrDZhnvYlUJlB46tkKZbFHMIMmwtmKqesLJeDA/04Hx2VIOs63by2fBR33Bjrx/
3DpnpTKRdmmVRluoVJoogl3/FvkFivBgSPKWoOGUMN4nwy+ulgKe6GIsQ2MJbwbsrVeGJlS8Th/j
30D/5Y8IuuXJ7OPeq9HMOwwmWRsLE1kqel6jAkCw2eJBmYnSc7KGs5s1lYLygxQVt5005LehMNaA
1I1GMOuVjrpPTSRLX0S8B825zVyURvTGnvAqK21Basa7dGnIK3bIat9CrH5zWoD3sDt9BsmkaC6g
pZuK+M5cFOJgx65uGaMRB+nQAKHXKtpjmuvzr1Wb6qPWGhiPrBTz29AtvSNXFd1/JMy/QAI3mDeG
0KY3woSVT6tG58ZlVVwdrPsaVWsq+uwTYMGz25MyeWpjYXEm8PtbS/JDk+v2x3W92rUbAFXBEIch
BZl9NEaDCVaqkixeIh1AuNVEETDCd1H++bqYiyz1XZE2cpiXY2/WWa5jRAeKZDxgrZSNiP9ioAsn
uetLwn1psFHyL3FoiJk4EjCdjJHKc1z3c5eBcqr73ih3hf7IOQ/rzlkBTJAsZwOrhFJTwXnIsZGr
nyqeif0bJfQbq/WtlB+w08b5G+k+mzixgukP2+ShYqZqcWSkktd6lAzVPGFcgDypRxX8zfVtwQtb
9KIuTBJgbvSiMX4ErOq5OICmE9OcDDyDn9obgVL8xo7hDE4E+j40T/8GqTBPIuNySjVpy0LpNNws
RQhl7hw6GSaB0Lqxx18Cv26y61nBQo0VmdixexGjgF8Db2MtLR5o6KwVba84Tt1YBaFfRR60/jdH
c9hKMfsBqUVuPmBbR2M/ySF2TrmoToP0sn4Lb2h9SAwS0boubDdWmR9mwCQdidRGoTDBuhvyrGOX
Gkh6i+6mU0fbRA9+hVeR9JJTMb1YOcoekDH1Kgu1Fk5F8RTM7JgPZpudVA8FjcZK/MXDWEcQruYL
JdDVP/Feaf/Fz3ycmEk4zE5Lx0TJqJ8Brd8jrNLKjsYB4K5H+dc/r2gwZ2Xf/iI4R6qlnFHzk5bf
Uh7VVh9h2GEYg1oGGCMSopt0kL3rX/UCUMFKZYyyFEulLmd4t+EYPyPOHIu7GMR+IAMJPfJjtbtD
b88v+Qu3ScbRXfYhlS2pNoBTW/WWY3NXYKnVj9munolV27xeEceBs8PDKMOlqh71Gta8xG96vQCk
N3CukSeCceHFkJZGG9JvlxtWGp4GjWPqu47lw/pYYEaN8RzshUskL6sALx6elWh0F8DySN45gA/5
17WCdxzGrwyLhAlEKUZeqk82XUZezP94cIFVPMafpFVYq8oAxRMCmoQqbu6s39s38aBZ6Z38Wjmx
m78Iz9cPdvFAZKUyDmXGFs9WVt5zh78wo1kc9DEqTQ3KE/rvDAsmKpvwhh5598l4EmImWly0MlwX
qLXKtQxCTQr+xckIlseDtV8CkRjLWiQA2tzlqaJ6vVMeiD35gDretwG2AEk2VnijjKVwEpe9iLCV
yETXKs5igl2DYD5esTEt/hl2ThJ+Uw3BQpvSMKzF0O3rh6R6x2YQW4lMKtYn2FafJcggVAwXLtny
WJTdK4iYX7iNX/rbLyUBWSkRAzgoFl2Jt9rcpNKsecZtfVBA4WXaMLQ7QDycv4Fk3r/JP9LesZ6b
ON5nQqzW44px5accTAM/osLSfiXH/lS7K3IjEmBbtAAm6wgcvX8Dr7CXgBLQXf3nsCxGFtwKERmy
RaNR1p8eC5A8mrcYw5KQSUi3gMTn2KQcc3zMRW2ImuJWKqM+4STHGUjfVE95yO6M19wJDxSjXn8z
X8WAVxni3TCjOaBRklLEVc0jvnEsvfFEt7H3Pi/U7Cvox00ycSDJVq0wJ1n0+gTvyTpC1TpyKnCj
mSkPJsATxSTveVJOGJLUUVYz32LjcRVzW8leelWyrtvcXuTZfiYmFhRrnPbAeGneuLz1gO2RLPNU
7UmDmWtmzvNiexn7VhoTFchoZKCUgN11bnYnOZ2fevpjdEDp2G484RPvTULd/RUzf0fybAyv6DGq
rM8wPNWs0O0ABa+iBuW0WkNiYoKndMWsOVy/z31jwxA6FrvQ/zInxKZodARNafVi9XcegqLJvOlH
TpjbizeAE+OthWc4DQnn74I5rfSyV/HN0kmyBPItGnkgo12t2EhgtMKYqoyCoVWvFWerGn4ZJLKl
4SaVv5YGB1K/G7O3p2FuTJca7LntYLvxQfzd3dHmqXIwb1e7OURg9MZKGk6Y2XdNm9OxWQIRtJ5Q
b9ECNjo7GhLi1DGeaS+qeOK2v3Z1fiON+q6NEq6mKoxtuuKVelSO603nh075pt9iBBB0kdObyWkt
7CrghzgWstHmqpbJLRTQmO5NtNakWzP5cV3HOfrHojXkIapXM8eJ6KBhA7RgaIqcU+y+zjZacVF1
l/tymoxC8ihMaHWwL6j/WvgAZnqqbbR+w8ec7XrczcXR77j5TkO+CCZKmJpXVXd9dp/14HESnvX4
9frlXUx2vAfGjRwmiIDPYSVTjJMla3vqi+fKaLycyC9anbopiU9jRG4NHZWTPuGY2q473Ehm/IbW
jKEkRgjJmnxquk+DOnqgoLbk7EmfKysxFJ67302zNgIZNwL2NrANRlCU5ZjdYUXebQgk7eLQVyCQ
dZxIxr1YxpEkMennNcIHVPwZ2wEAHjwkh+5AuEsBeCbG+I+VLpg30FzwhHHC2KRkGRgmDg2Ol78g
32AVhXEcsjg2MTbyqTCByY0C7HTo7A4EAQ7WGbv560LZrLHoRXwcNYBcBY+jpxx7YHnk1jCXVqIi
Vuc38adEdItj5IbP6532VH5bnMornuqvZmpJXzhyOd6FZb2IqwHEmyuUpnGzb+jx2Siu65Fl2rSZ
EKVWZ1jJPbd9wfHSGpOuZqFRlI1MfRqQ4HTaMEEcSvwaw4YNMC7k8X88JeNtYsmImqmEvPSgHctP
WGCJjoTVBtJxdodD7ta/ZN7F8j4o43jMbgW1IkBDXnoTfdOOSTC9xE/JrXxn3o5u3mGeWQzCO/Un
56S8m2W8zjjFyqKA2gI5H90qgQ2yBBsBBmwEaC3t1BouL+LyFIjxOmY3JKDnR3qUTxjLJfoJqww5
n4+a3kVi+eHYNMbVpIVigjwcriYF6hzIhEDyicffPsL7YoyjkYt8WKYKjmaMvgniz1A3rUarHMl8
vf6NeMehf78JfUUbpkPf/HWcoxxkvuwP8Ju8D8MRwzIjaBl6V/P67qCjQA5MV0ZP529QZnM0juVC
0Lseo9EECkCnyBS79LTJGi0FlZLQAsW8w7MsTjzQGd+hxn1hLDE+kxqBDKhrLbXoHUP+dv0jcXJy
tlGl1L3eKwrsqJUjCyysydB7kx7I4PCqAGm6Lmy3NL/Jv1jcH+oFbWYMVJpj+Bldlu6YEZb35YBs
vTeQXsI7bgTn6LvOuIq0rf+PtOvakRxHtl8kQN68yqbP8lVdL0K1k6O819ffw+zZyWxWdnLuDHaB
xaKAjqQYDAYjTpwzQkiVOsi+2gHss7G2kuQkz+p3U7IL3Hi52/yIBt944qyW7tCN88yi/8Qqw1Ub
wmPUIL6Db7rTCti0fble9gL//cHzTyZ6FEWqqeGAQKzvydN8AH+xJz4OnhDU6OwIruZyVscJiCwr
ayylCnbytDoF0lD9c3xUv2S4T2W/C5LCJj/+63VqMBFFbppey2gMFlbty+zN++UroBbaIduZb8tz
jLP4/51t/JUtQVoA0DQ618RcqEAiE7nGMIdfCc9T9mpEHNjI9Y94/vfp3y9ipKq3QxsWSJ6lJbIn
62BlHefMXQ+PZwuM90v6YJidiG9mVfeW8SVfQmdKFTcy35WqtROoM+RS4XN847ovno3SI3mxLGW2
injqceRaT8+RZbYBKpGI/9Z994Jzztcz4BlknD8EhECQ+xo1GTzskpWR+AAaefGH6jdB2TrkBw/W
9AmnzXoGc4sKwjBAzZjeot9I5CGZ/tnXDhVSoHB7zDDH6MWTg9D42gZCad4/qMBea4bJVPbiL99k
TkMjK01m0fuV7CgYvt8LXmfnu3glruJnzoZyvOj0NS421MSoNoF0CoLLe/8Tj8yVtkLoPmAiNkI2
K210X9xCXAGjjHEwP9w2fj1+/71OFnlUJibRBhm2a3GfFegrRQDDFPdJZnGOyh+KRmdLNKBfrNLC
dJTQ/irga2+Sq+3oTJrxnK+zO0xxevE7N6Lx1sbElybS2xmTSzj/9RqqzTa4daE0LzslihJgUdPt
LkO9qgJlAe9a5O0oE3nAGGwZWQLLU/ywYJpSzcu7rhFsM3kyW0hIdF+HjBdN//D4PH9gJhiZKjhI
DBHHlBIlg8LqNV8lrV3cUbpkBaI5jogf4uOd4szoJR+Ic9uT/pB/nO0zcUkldSeKp1RAswEnOSKN
c9NHewFej8qNEnt4kFfcpgUnyLM0rMXQjlMhI+sZoUE37SqfSsWargGEPKYdPFAi8joXXE9mo1M3
ohcr1bqfREYPthcdcpuSmLU/SDKRXT31sqsJeeMCeZk5htYBrz6P1Uq0Ws0ZMZwSFHECImbStd/+
4xYwUUtNtCG3aD0lesHDw9wQ/8lcq+60waH286foH9wOnEPGzkamitoIJBJ1PzffZBAzD40f5vuJ
2/X4Qwn4b/di5T8FVUkFWWs1uHe3o+XF1IVaxbvslz7eB5y6G29VbLAqEpCiQSjOr5UvKRIfDAe4
hVXbmcEbnKen8nMee14WE6TAs2jMUgksBBQy7DYFrWN41wgDJ/pyAhLLPtUU9VwnGlKtyfoQE0xS
SFnpjmVgjtt52RXZsKpj9em2N15//ZxXxsQjC1K8/UQknEzjbUkDcdnIYC+Zmrusebxt6Spm5uK2
ZslJE4mMgiogCEBhpNyWP/XAsrVduTddSOcAP5ehq4NWwcztYnItM7lR19TZApEpmoxJPrgdpkf1
ZSY2hc9kOAu2+q045BJEuoCm415wNNDc8h0mEIkTHudmJtDE7FcFrNcO6rgHqWYeYDLYL12l8vXO
1he3+lHIfMllnlsx8aZStHpOTTyLAMiaPUDPQQc7gNoPsqM4noKHDr1uy9gTGQ63Gl7IYssrHtf3
p+l+JltkafRLUSzTSMRhbd603h6B/v0Wo4QQ4yy9Ku+9YBNiQ6RkK4sgdQfvGe+2/0MZ+29PZ5Ee
YprhM/TwdMmAXIoNbxv0Y9HdRZHbFJt22avhl9sef8rLbmw9O5M9DDP0plN4/OSHQYNhkf20QpEB
up372G+2wACCn9Y2V+WR7OVD/VXjT1nwsnSW+CwHVfhYWkCrUt8HJ8URY/hue0KREjqWT2cOKQmH
hCopQNSv3O/OiZ0qk2aNdWJIY4c0a3QGF7qpGEEeOrvY9m8i2tOZa93Je56oOiffYDu5pWYtqUEA
KEhFP8qsfV7knLuHF1NUJpHSJBCxW79KG9V6WsvPgCtAThhI2VNS0z6STfaYd8hbuX1Wzr2nMuEM
72V9KWdElO6tAz0bar+bcVzFGPsj2ErTRxwbj/9AQZ1nl4lkg6YOZDZxhEen2o0f7QEazajmy09Z
ApoMa6NvY8/6wgMbcE8RE7/6segKw4BZ8qbeg4T8kK9AHlViol1HdV9wWr/eaXhgGi/LS+4mR17o
4lyRbOe30PShEqkDT9pD2hhBH+Vele4HAzqaherfjhm8DIptAvd6Z7bqLyhH+6LihrKcxlM2sksZ
c7hZMk2RbkQoth1spKGY9HmFrva+WUMP+4dUecZh9IWgCdpqw7PHOZfs5I44Gro1CzqKSSAGkMv9
0Lzc/nw8A0ywqXVQ4uSYD/SHFJdbkQWSOLq3TXB3iEmZ4rZXpJLm7/p9A5AbSpqbzkPJD6KK2CHO
g40TPU8DO5cPcoFg1hHKXr5EBG8S1BXJKtBLSpxF8cwwIWWcpaKaWvpAW0Y3VtC8JltV4eGUeFaY
AGJIclxKI72LLBXJbJmktpFZ36shCle3N4nnB0zMMPQxLIx4ALtwN69w//hKxRmVOsH7bhwdto8r
5upCRhPoVDXo1mj5IfDna3GX+ePqX2HqL1JntnebaJ0RNbTQlSiFO2IIpMLLXTlk0b7uwU+LdjE0
KuZuoyurWXhXMX/+nz4n28Xto3ioB6sD+qrbaPnTmOQcA7y6iM68sMIsg+JEiyBL0xTpTQQHtXmH
qS7Nk3K7QQ1f3UZuhIRlSzb8q43jLjr9+2+nbJhaaMDofi9BDXCvTt//2/djQsYctW05hzKusLbY
JoNBHDHteaMmvEXQ6/tiEURtVDlPAA2PcsUWI81bwoLHC8s5wWyD1sBlkeoJ7guigMPXBhrkoL0K
joFZblsHIPwoee2j4PJmd3lmmcAxGFq1TBRZZswHOf4RQkCdN6HOS5TZQdkR043WHMNG9aYdIQCH
QnbtIEqBrMYN/YDKmFUPUBt8FdzvnFjCWR7bwG2VCDPAIUyHrWHr0WwL+XY0eIIkvJIY27+VxrDS
U1rC1mo0H4e1ti0KW3kQH3s3fpA887V55rWmeV/1Uw9XsYQYjknx9RZxFB8fNahWhU/JThK8/1LX
gELc5FHeVHRBHR4pF+/TMnEFEqOiEguofCXhWzx97zGpk3Cf+JwMkW3qSpZQhAkogXyIN6ib9E71
1BJPazAmu8pG9ZUPzJ7SYUQ+Bp5z5j91dvu0rXPavM6Xyp2yGKqiPMwq122YuKJDF6wyYzycKRd0
B/2YaWWuWz9bF4fSj9z4WfduR0ve52SSkWzUrGmgz+a2e8D0DtiEiW0BqK2LmTtjcv+2Nd5FzrZx
WyuLFXNE2a0D8V/1XdsOq2wnBODq55ML8ervbAO3gmgdBOxwBmdwfWp29CBAszryJsmLSr91w6Pi
GDXUrRzuJCLHVdhBuWRqyKSAa96Pxmco+HkY1+fsG89TWCIcIbfysYiQff+CoWfoHYmpTZtyOpoa
uU/+Lfjq76oOOw+nly2IMjpcSPNGk3cUNJQHSzD8rEegRaA+OTlCUPrqwBWvoxnkjfSPHY8z1aoy
wTiGm5AMfvs8p3em5pFxp4P2K9zmGS9D5z07TLq/F9e7lqVECQsEmQFjx7NHi5fFSjqJM4s2jx2G
EzbZwTnw7ZWlTjCkNBm6X2hj0CWDa+rvnKNHo++tj8iElqVPk15WQzorOnqoDTk9rll3QCdKcuTY
BtE8L5rxFsbElg4DSlqR9QiYffyG6a/VnI0PbTP+q2ebhWEFCVNQMnsS0nwRlyQsFz8VoLZMvk3a
Ns9583F/AHOfrdDX/YVLEDWatbqESxTwfMnNgCRNggzYXNCjBeOW9wz5RG/7q4Z7tsdcpmNdQeS1
ODUvwyD3Ei+EHp2NxprdrZatmNmQQf9Kj/sCt0y9SA/G1ilfJ8GO/l2ye/4pzGmYs3JOi0TEi4RU
TmQWztwLnD38w4k726C+dPF51biYW63BEQd66XvlU+ySbscPmGZw+XPMfyhzna0xZ2Gox1EbDDQp
GhRoKZ5zWVzhQUB5NtoAGoNnEJj8kYQ2jnAHCRtFsHv8Hs7o+PVL4vwjmONhlFgxGXA8ln4zJ9Um
KjpOrvuH6/ZsgsnlAb+xtNoAHIfWgxdXcZdttc3Xup8dtTUnvlwHiJxtMWWA2lKgpYVJJb/viB3N
6To3R1sw3sXwXo5RLI2H9WSOK03alFHBWyjdsM/B7W/jlvi7+4j41/UupqknsScwCg+pv6wEp/dj
yBT/LA6Ko69QME25ZGKcTbToV7nw28WEDruq46aX+jYYZ82duDwxnKUxgafLhTjU+kryxaz5uYzl
Y6GP72RQ72/vH+8LMvFGBPOrqUxIBCcltuUU/FDa6Ity5qqEJ6vCO+ws+7wpTKNl0hb5/2Rx0Lne
qm65LkAaqD/cXtgfmlFn32BCS1yTEVJqWBnRHpRMs/XpQJQYlbfczqyvFUm8OX1MR16HmecZTIwR
NAllJAhd+2BFKJNDmPKUJj4xvzNXhMUEkC6M26Gjb0x6ujOgkcMvSmePAQV8GB64bSDZ4RWrpUGz
rwtkwwZBrDe95L6lQGDX5g1b8xbMBBux0Jt+CpGRplbiDqlsxyFPJ+R6RnHeSibGqCjtKCTuMYVM
jlIsuYV+IDF3svr2QgA+/v1MY2RkEQht4k7f9I0KSZdoA2LHtfyGOWc784U1F916e10KyzuDV5+U
mL1G+3aLAi3RU7dYxmDKAqjQAuGO3FdqSLrzUN/UQ/4cNhWWWlLSWlnVU9wPc925hGgQT4NGbvcs
jB9KW/Hu+NshBnRiv39XSzCJIsw4iKhPHBVf21kgDMUzswKuPU7QF23w7LSzCl288IMTBHh7Sv9+
EaenXi/NqYPt5ZtwHNbzPlyDlr19o9zMnaNu+9fs9bZJ3mqZsAO45GI2DdL6ccqRUdQ2mb5ojWIX
9b/L7P93KhSRjTS5kLcQ2EQ1zU3XxrdoJa1CV9t3PxevA5s+rwTD+5RM2MkGQnqdtknGAUgqRdwb
4shZEs8vmVAC6cBqLkOkRkUCRllZdSHT7enqd9LswGjEKUpcf12ePx8TVGLVlIQQRU9fSoEKm5+t
IXFG4V5cUscKD5nwZYp5MOnrpTpZgR6yhPFEiNn87o6dUkiiTLGf42Z2wkAFqWsle/mPatsr9hIs
EKUjuAvDB/VrfG917hxxFn014px/ANtohY560/Yg/EPC9BgX0AWKM5foqXv7DPCssNmRRKxc0RpE
UlDQobMBOQ7IeS7f/psVJkPKwYIB1SiKekgwjhU/qlZmp8vTbSPXCy4XX4yJXrU6KWGn4bbt/Gan
foCx1gU94KZ+o3WB+hg95l9vW7waQC4MMiFrXDDyIAHh5xtjdKyj2J3S+h6KR1tJyx5um/rEb3xK
JS5sMcEK7OPprEu4CADSdIrB0X+SLwR4JVrU0d+Wl+GwvGd8wkW6/5/unwuzbOSSWq026cTiX4SL
kKuKAi0AbO3ftcMvTDFRqxB0sywSmCpMaH5Yz3LOcZCrYeTCABOzylBc8rbDqCuaNnYKme86WSlT
5nbgpLbKrdp1jmlI3n/cOCaQYLRu7KCxhz7DMXrIIru8b5/NL9WWvCyQcbLHp+EZFMq9HXFut+vF
1fNy2ZasqvStMXcw3HrxU/7QPZZBEgybcic5IHezxe3/X12IcVK2M6uknTqLFBOj1fsRssqZIaz6
Rba7jgS3Pys9Wjf8ku3BTnGtdz19N4OjIhAHdZtYA+8D0qh0ywYTT9I0G1WjPfk+dJu+0GJqZ/du
/r0L+Ig86ny3jDGxpOmU3JA75ObysrfCr036soi7BeClbNnKGe9lcr1YduEcTDghXaXkIZhmALu2
juLLsiaPzVcBLqm+NQ9ksmXedcZ1RyaSDCIRE2HB6aurONDU+slclG1kxtsyFqXVEI/BLOerrhi2
IAX5iMrFrQngy5hentdVM76mNa8bxvMhJuDIeSrDi3DFC8KzEEOvUBDc217KuV1ZwT81AvGgEMNC
HH2U3bLrrNZZZpVXW+EEabZZW0F/q8LUNSWaKtYG6ipRkH7QZJ1fmOOsiG3OQtMy0doW566sD7WJ
dysG9sfvt78azznZ1mxutlZUtCj+gXJedrPCpfJTxrO0ye7UwS4i1HN5KfP1uwFKG4DdQAj1BHC8
eH0k42jJOc0dBp9ODWfBX6ivFWdp17/f2Q5zB2WNVqYTrQik69HDLO9qeo32UpCvKeo09eZtv+Lp
OF/NUhSIsICcHXz6p1LrxdKGYTI1wQQRXzFJa8F6NVAyisbOqUSeONHVA3VhiUnzsgKURKUM0pEi
7iFMdCA5z9Ppw/5TlLywwITkbpr7KaVJcUiaxbFm8q3tgBNOSjX1Zanw8Hx15CV5mFRwmGY19zLn
rZD+/eJbyorZlmBnVQFfF505jPcLfFMAb4QHJlGp3otu5se1zSs/0Eh0a9lMtFZ0MYJZAubGaQ6W
TrbHBLNC7eIpPbiKu8K97aXXq+8Xn5mJ1VbWzE0JRgUfkmyLXc8zuGdLX5mB6M0xH9QAEKLnTin0
G32a9mAQ8xW9X08hkGUJRPKsBj+qgkBmXe6hvLaK0bZuy3hdVzLhYHB4G8LE8CVaciOa4HLN8sNY
jhUvxb9+bV18CubAzrI8zXJpzv6YWVC6RZFgRA7XYhwe/ax80lxhMmI8ZsbUzaqvjXUwiGELrVLi
/3Ybo+Gxw11/5Vz8ICaf1ES5kZQcdLbiRtWF4MTz/LWzO0+RZXfpH3CwnfCB1+26/v44m2WHpvpi
Ko2JEtmWPwd3XLzWyd+hphIhUFqQsMTMxDfVR5fLj3gI7+tP8QvTzBtVG3MlFsPToQMkoV/Wmg7+
0npwFPzv/CIBQ999rd3FGZHXUxHIkQz3lPMBkYH7Ha4GcGiKq3j+K9YnUQ1JbWMypMCVzZvBnT3y
jYKuOzv+GN10BbEQhwQ179K4GsE1Q5NF04JMGqsgqFWxLpq0f0rhgJAtKzSIUoDrEBh381HHgzB3
UruOMSfCW+71CvbZNLvto2rKOGMWeuy6q0h2Sey4sptjX9vLKzlaXudJzvhEM43e1j3iyPbsdpUj
E6d7ocJNPPj5dWjkxQ9inKGtSn2QdXRdDcle3saX4ou26iMMyFaebNnZvgYxN9ygvqug4zyvrO+3
Q+P1eHBhn7njWjkaTKM44WOyQ/cETSFX1RwJFPIwTEmk0Ye0ClD42xzDVyOdriron6uiKbJCYJUl
ZLqZoQKtHVMCIVLDT/2+9BvMLzqTp1Ah8yIQHzhW6YX66ebRDVOGypoK68yFG/bEghY9MliaF4HU
+TF5DgF2UlDxbvbKncFhZGMXaaoG1VCCO0M+3TDYURVVMBsBjy7ZJ/okOsYMoaG87FzOotgzzFph
rrfFCjVDWbAoep7MF4sO4PrVSgsQTp3scdjzSd0/+Q1rk7mo6qKJ61SBzYk4wqNCCciDVrUHzD2V
O9mXPG2yY4+X1rKJwy+rGnRWoJuDUiazfalcNFY4IN0cRXDpjltrOBgqRDDRQo/0jhOnrm/e2Rj9
+0VyFIZSMumU+kmLQjSzrI2oVpyO/KfBOXZBTCZUkcoadZkWiYiTvYze4mrb5dX8ot61uADyO+Me
XGy2uOq3vNGt605zXh3jNODS+ovPMV2GJ0tvchBaLy8lBog5J519irBLZDwllIiiGjWWSJl0Ke1T
79f/gF+OvVRYM0xi084tGStyckjT7nIQUgBkp08/+5YH//n0nmNNMSmLNeA/Fu1cU6okycWY1F/U
MJQ3z4y4uI0/HLa/9+qUUVx4ojlnQwKqxV9RS9z3z8vW8sIdhYxEzvJDuNNpxY0TVdhXOLNK9p0F
GkK5K2fsG+2Zn5g/NubOCBQ86ngZAccXWU22KVVRNJmwvlbap/2hbldZ+8hZDsc/ZCZ0VFVddIaF
TVODCJoy9rLKHelQ/OzBCAhuxX14EPz2Ky/h+IQ8YL8iE0RwtSejSL9iuo7vwBWzMRwlKHGmKWCY
N4HF80yZCScg0lWEhNIApjt1Y/jJxvIqjz7GcQ/AHu8d9wnuw66OCSLqFJV5QRvXVEwP+sBetxp9
SLH+gxuHE41Zlol2MoiUU/5UMVocoWjtvKwdjo9wQpXMxBDBbA1FWkzao7LDxpbcIbat2Cs6R3ul
zRcwSOJqze3xGGG896VxICvE20POFccmx1kJHr6CQlWGxbJz6B9J8qqQ71vyJY559Ew872TT4Xjs
W0mNSgnNfnd4q9YKClOWt4gBnVznE0ZyzjlLIBEZUyZYDc4gSb+ArCnFaKdc8+IWPciXKR7jk4r8
+7UNhZIqNWnTn3IloXqYOfTQ6bbkSN4QdJDO5uQJvFUxkSUeOjkZKPa6ST5066VXduX8/bZnchyT
JY/owIWvFRpM0OBV+FnQeJQImTfQwYsfChM/jM5AMYpOCob7+E5ya7DBViv9MT6g1R/kXxv/9rLo
efq8VaDFEVXIAaPt/ftWhbJR63rdKL5ots5UpU5NQnvKjmWvrcxxtBug5W9b/IPHn00y3mGaaPCr
sirjAYD+uwvi7EfBmb/Fq9znzzpc37azMcYzIAvWCCUUVrFt5qYNsqBHcOwCHp77+tV2NsPcMZJc
ZmKp14qvCCgXtrPTp8dBfQr7hPf1rp+tsyXGPzSJlF0vn3B0oiM7rU3c2E8CZAV4sVcBD+J5Peaf
zTHXy5yYnRl2WNgSDm4oApAUv3H8gWeCyU5LUTDoDU2zHHmTP4DEcIsH7960rc2vO5p7Z14PF+dF
MZfMvKgQyOsxLqi+Tz6kXuwKc1LZM6VqIB+LR+fsec8mnkkmYS0MeZwnbZT9pm/Cu2gOBa/EE+ux
7Q2J80E5plhc7BhO5ZxJEWbBunFtDMZDn6N7E1fu7X3jbBuLglVifdCKDgikNr5fyk2rfdz+9z9h
OH/dIn/vksXEiSUX23im6Hua2RAXSgh4T0teuuHF3E/FadYSEyQUqyTS3GAp1AMxHggOF+MNwGmw
14Bscj090REiyzHercZWdLuPAcvjJfu8z0n/fvHASFDybpLCkn19eVKl2JYEbm7FifUWEzqge6K1
BBKjUCywjvqmd8g63IBuHMTc6QEJ6h5SmyBCAATJ42zl9YfMeSuZKKJHCPoSfV1A0l7bt9XQeg30
cP12TpEmI6209czqXSvpi70RWS1mi9LKzzDFzrnueGeDiTWJMDdFCE0ivxRaRzN7G1BIGxAO5/aC
eZvJBJgeAqdivMBMDxxg2j70IWcdf3iPnr8oE0+SQilndB4xUQ2BNGlXHwqXMr4l62Kr4DXlqq8R
lw/sD2+N/xnVWJBsB1G6KRJL0VdTqbd7LYaMZrcR+lG2DTPclVWyGev6qBvjIymtdTylC8eTqKP8
OV1B8/H3UzKKVlcUJpYdknRXRsdkFj3TMuwBsNLbW3jbU9AD+d2SvLTh3JAEh6WQ10OWf0jz+LNU
Gve/mWFCD0i/izwCASzmZ1/76LWTn/qS09D6RKXze3hDDeP3pXR1aeSZAButl+h2/gC0+D75QV6j
xKYjpkWQHUcgRvMjL7B+Kq2zlulHvghq/QC6v/l0DpzO7YldPWnf5JfCL50K0JD6Lf2oDuYq3lhf
invem4BzRDQWIttm8l9HJHspnpadtaUTw81K+MhlO8JsSAKpClt+uL2fn5pp7JKZCCPo+SilLXIL
zU4+1J/1A83PDM+4Lwdb2DQOAhzHhf7wZDgfSybaWGCKbWOhUoCxFsH/KO2oVBYkqyjhl2wnrsUb
8uOdQib41HiyKpWKcF5Zua2GP5tmZ5qHsms4Z5C3slOKcOE/JBW1JKcfUw3Kg+qUG7z9j/K6eGkO
GDV4N75zNu/2a0E7BcALe31kWUVNGa5rj5JOKStaXCR++QOIZAfK2z5V/9M26Ra4yDXHNg0oN0Lb
6dl0YXtWUy2e61MSQufTJJsOyGiehfFaweUNyHCi2+nDXxjTK51AeQxvsKkAd3GzVdHgqtTH20vi
GWHiTlUZQj10CtTNIHKvrafsMZ2fbpvgHbdTELhYSChkfThJWEj0svjhT8B6HHWdvqju4Mm71BNc
gdNP4vj+qat9YdCYG11OVTyYa8wtROnbon+Z6hcBwHHOymjkv+UPTCApKw3sUTnSX9BgHchdC39o
XmsXVRRUvf7rQw9jtb+HalGJxDGKFHgEaD5tlKTyF01KO85+8Q4YEzksdZEHbQRsm5L6KCtaq5S8
f8CGyPl4bLl+nMWkhFYWOMlXkJ30fhHiap6KcZ5/Mlx6O7MG8e3vHy+CYODYl4hTYjzbUb3Pe8kT
AQeeJ8ONrW3ehpxowfHCz+V6cUrNMYTbVxnE1fcaaBsU/U1pOUMZnCPMluylllACcKQOJOntNv4e
hV9lHnkPL8qfxqIvjpTZRYU1loi6FBEugzAZys2Ubc8IwLX3Y+QiLniLon+/sAdS6tSUDUC+hGad
qujXqrslMV3O+eX5BN3CCyvL2JuVbOFWbj3hOE9ucwdM6hZt0sGBgvFPjHy5ZKOvmj0wJROPPfGq
cWgHSLqqy2jvM+fM7OK26macs8HHD7DHZ9BYxY/FY7V8PzEG72XokS2lk5jvzbjm5X2nAu+n2HU2
z06axGIfyUpJpzNOU4qaCvZE1MXAId9VKLRooKRRvexe8ECUQ3OxrXGn2IhzaJGQH2AoBVGuu+x7
iwv2+IT8OaVnF7+MOaljpNaVAJSAT9bRqqnWabdtQUv7nhmOJtrWIdooDfrog6Ntqs0gvRlxgq4N
D4B0PSW/+BnM60JXJrMAZdWv/uWwU70KAs1HKhRXrnHf3wOj6hYBcH88GiaOY7AMgXluoBeGXNkf
w7tqDMSusFPzSdAfu/o1S3izm58wXuznZlIAY6nmUaHdMIB9Bjc/LJ3TPgPdGAWlhTFHyREHe8kA
Uyh+8Lo411+rF9+YOeZtsfyl4kZ5Z5o7ZP/7CHVSQDrvTQ6I4HoF6cIWc9gTgBSUBrebH5b5+zzV
e7M2J7dQsi0JMYPfvFbqsK7y8IX02G1XX57zr7KuHQE+2sltewRm/MciGa+ahaaX0rw1+hxxAhL9
1LfOJJNPWIJWThZtYNTyvs0/UpU3AXA1rF58A+p6FwFPz9Q8HgQYWCAUTPqtgKl/8YUTVa9Wki6M
MIFNUEshU7ta8smQVxj8UnInq5ZVIfS+IJJ+nZkGBHtVYatl2bouCXENHe9czq/gLJUdhAmlNp1z
eorkwDoOu2w17slR8BA1gn6H4sQ2vefC1Oj+3Ng/dhIGBcopryndgfYIyOSBNntpQ1RB1U5yCggU
0tIooA+8RPQTK8mvM6wpmqwqOsDejONoRd/rKgWyj87kSrvimBY2cJoi+P7vo7vukPkJaDnp3Q1C
eq+GFhtZVcE/mOe9mvRAPfZ/P4RxMGMSs6mhRLXKsUD0VnY5oHJ5IHy0rnA/vdC51/ZV5hzt6y+M
C6uMx+WLMEozPTf5S/7RHxKQwBiO8G7a1UEDHBEt/X+T250NsrnrsIQ6nhgGCDsI5pwsMLnJ3+vE
K+X/L10os7Fs1pqEbVJMJ5KEZXbmBUzZ9WCbU8s5LZxtY3NV0VDqbKRCemN1iPvBS/Pv4Pq3hUTk
RLjrFZ+LL0dfBRcRSF7Sv6CFnau8qcSllLvhHbQ3KtA+7MhhCCawvfg8DtnrnYoLu8wtNy1tXi4Z
Esq0hQxWoziYmbCXCMMXeWmn+n1mxvbcTr6e8WSwrwf1v48EizaZC70b5xrftheIK1Y4/oPWxZwN
vN6xvVgfc7tFwyin8gSMQu3RyWUdHIPZcwI6VkiLHFNeuZLmPp8D3XlNTLxZkNN2C5VQGd5Gr1tT
BA2C+70Ihmb+9BHvAzIxpcsUQQ5NTB9pS/7Sj2KBCcPs++3r4vptcV4QE0EwQGxJxekAdGVQQPpG
TNQHveG9CXnbxEJJRpNA35UK7uQobEbZ0RBfGvFuGn+KZGuVePfWuV0bkCUAvaw+Zhwv+UMOBIlf
oIktS2M5zfIyHNFiwr6pwehNO2Wnbct9+Y7ZsXvAfE/Y8t6lEgQqZh4xDMXF7Vzfy/MPYNxUiqIh
zghl1BBBxC8X77pEfvybrTybYHzTgE5vK1tYY1M+daVkj2btdLPl3bZyPZBZlmjpigKUrcl4TLuQ
aYwHjYLIBtQCgdApHcpsNLqVPaEgCEqu/z8w/3QdnI2yfWO1y5OlypBgWD34lGRPOaKsWzsZVRqn
UL3a1e77HRVBJnaGF9Lys3shD8pHc/8veBzZH8O80+pUVocxRIFDwowzhTlg9v6YO9ND54X2uO72
/6COfvVtdPEBaGC6uD4UZYiiMsFXL3aUiFPdxF+6O8nOn2mHVPT7NfiCpvfcR4OUU+yj+/kp5F1Y
Zi6uSik6Usz49L/ARcNKAXAcI4mczOJqILowQw/QxQKLHuJLuYAyVUJUx4Q0SKkkdgwc9233vZqp
XpihP+PCjJUIJA01XfatZnxa+uYukiPVVhSocgjCqtI6Xui5evAvDDIHvyqtRDJbbFyJVgeeAXbE
lWm8ngZe2GBPflGhq1Ph2w1vv8rzkaffUXwAOag+HuuOxKvhXL0HLywyV9NUErM3F1jU7MVv1jpA
dNFeRVWs8LJHXrfsevS+sMaEnNFSkrhVkeY2LqR0/MwL1xgiXSWbBCo66QM99ta6wRsgcvJ/UBG5
7ZoG21qetcLI9QE+E5GVPG3Q33akhri3HfP2ATfY7rHZ94AfNCqI25ZpD3zJZhY6T8wbsNd3u1xT
PXAZB7dNXluXLMqaIiuihv8ybqNYSTPmpin7ctmt+tB6UAVIstS8IaKr23dph3EWYSKTKKpwFuuR
3Em7DqKbhzGYXgs/RPDSguZDauzkLl31d5k7QgLKWt1e6LUsXxY1S0fp1ELDhTn0apIaoZoush/L
dE4WbfPU7krFHmseuOLqxIYsWirWo8mWYTHRUh8kWe8o8oiq3XXQKQHd9bvuljvloQJ3ieSkq3ml
rdMdPwrQf5oN1JemmQhqDmo8R8hQQQjTufJL7KCmu4rWFH3XvPMVOK9F0ktzzEctgJHRi36WMRb6
Nc+tVdckNkm+9+0XvdU5UftaEKUaCIYui5gFY1HPSib3wpiLsp/hwdQZvV2CveS2j1zNa2TMY8mK
gY2T2OqjmjRGLHW45046haC7jqFYX+4tp/O0n/+MXuBqxffSJrNloU7CdChwMvpNuO89DK1/zzzD
l1aqgjJk443ISds76HUFOJhr4en2kq8eC1PSQAMA3O6nzlCFIdRwlLGDU5Y7ofY4dpZXGKU9Rbyi
+9UbCky4f5ti0he5zsicn1jSXSp9WQfgV7yrXZTaIc9srUtP49xQp+7Pp9NgYUwJPoNqF3vmoVqs
SJA0lf0CZMIaxmRDTXWbfnHlBcewCR0jnv0MemBDIiW2SIa12YpuPKpOa6RvjQSkXd/teglCZWNr
m0PtzHO3/j/Srqs5bpxb/iJWMYN8ZZwZzShbsv3C8jowJzDz19+G/F2LC3MHW95nVekMQJzGwQnd
A2n8tENGyVYFw/57R1yTbVknuo0OY37gkepaCpDqQas5f871h3hcBAdcZIALRMhq1WqNGmdQj4Wj
JrdS83j9OO2+8bZL4O4TQyHDnCyVHES68X1I5RsSE9nt7cbrjfaUjInqVHoTO4uCAYqhQJ497ySH
zvIguNhES+UuHC2fB60bsJfqrLqy2jg1lfzri927O7dr5UMS3c7arkP/QEd74uhy99K3S4GiarYK
sG+3VrAxxZOQYFihy/pkgLaHganUKhgPJXbNX31QgyCXKViY6CvydCTZotr2WsFccsT8Od4YqW8e
8aJyu/teOFKwB0HbtXG4QPVmGsE9B3GPAe8pDLGVx2rx0jhKXNxlnWBtgo9GuMsZjCFTS9oEDePp
ivcFRudBO2pJmsDM3s24XRQ7nps3htWN6EXsTbzVkg94J7qSDuYYooVFmzqoaF4/iLtlrK01tuiN
tRiqL1qMon4AiTT6iKmgyTfdIrB943M7vi6BHcaujE4rIaaLdpMDlKa0bBn1DiWIPpA79u7owiSQ
j+jdO1cv6DE4GN9EFNXCw8lBjFkMtB0M2GTTO+zpnX6mBxIiqe/GgSg+3s2dbreWwxFTM+vINmEN
zYmPTVCG0cFGjkic3xC5AYcm1RCn8ziXWmD3iW+O032yos8bTB+r20yziO1xN9TZrIuXgyiiodHT
sSWBEeNBtXqKUzNF0i7zdUe6TGCVnVD69kgluIL2P59i2Iqt6wqE27nMSTXpKqESUJPV3vH5IJSS
QGCHPRtRURbcAru9G9rGGgcuCcK5VF9HsKV4QDN3CCOPReHswQjubU9EQfcWhfIhx9YeBy9VM5XK
RLC63quO9CjbrFHuLrtn3frET78n2NRw9Nv7zC+QKFP86FU90NbBdAzU44hHQ1FhbtdFNzvAIZHd
1+1YTWDS6dBXWvS3jVo5c/NBgEC7eLexwiGQFhWyKctYd3Gub+XVkV5btCkMnwZv9cfPVqAf1Jv4
rgpF1b996NsY5hCoaFdZtTQYXr9G0DSKXkq//cA0JOSgsN3spoemr+3VvmC9u966McuB0NDJWd+h
HglYwPvOgzbAqzw5842Mt5bigyoydnpo2oaiWo7oa3JwlKxNNc8ayFgGWXJyMEaYRuKsUK2/vr7d
6GmzPA6M0JkwIlZExirPqqAjL3jQCnBAsJA33N1cWcsA0auVBU+kytwyaQ+QG/HqrvauL0R0PviW
WduQ+ygvcPzBLXDKvBTZhfQgWz5LO2CiA8T/Xtp6qdc2J1vQiilaIoc9adaNVk4Q0zRGMjkFeGXc
ci7QM6bUIpqw3VfkBnf4hlktrrNRV7Gdeljc99+0QxIwTcKv2kP0sUMTEyMHSi2ncBvMzwidkKHa
FdR7e/ptPqapaLJkyUBZ+dR++TmYZDrp8wLugeZfFMX2wcbGe1VXQEzDs/9FJIcgIYsY22iqTwux
ZHBSaYuXUDvxdLBWwPXN+eX6Sdp3iV9G+RBcyVA0hQYPBqHX7xPqpiX0ha5b2I/yIUihGGBgVlS+
K85E6rmo2KQh03Ohd7Wbu19Xt75XD38UuBkygFGzCchuZM7Bi7RZrNXGu59lOkBwVIHO+iT55jNT
g5YskPKb+rFwUXQXrJEdev6obAzzfq9XesQKdEw9FX28IyufonDUqbgB/03n665jbO1x4UZiR6Sf
WSuMdheFQGQvv6in/KDIDsUYp+nMfuVDchzPe9Y873aij7oHAoZq2bqNriDrN5rFCNPzSTMgNC91
yyE0Lt3BMv04F/J3791IW0PczaA1kpbi7QTBa2TH4yfUWr3G+LSaiS/4gnuOgGKxhU4bk+iET5Kl
4MaSouINatgwRxfaj9qjfsfuvSbU7qWjqNKwu4Ubg+wHbdDFmO3YbDu4+1poiCLoYjpWN8tOKy2i
ubX9tdmqASYmRfuNOZJq8lzKM9YWKZ/HLnfMXtCus7+WdwPcndBZlTYlDKdr9TldqZcMEBiI/uTQ
gfuILQHpr9/aa2VVTzFVVWjBrETQryzxrEZZv1qMH9fPwt52bezwfbQR6LMmMqK9Q27uKaYkF6IJ
8OKNtIPHi60Jzn9pPJlKrk947Q1OcRxexnN6KI71TXNJQhUzomilCSov9lXcsPUpP7fH4Wk4VqlL
nRItqiLlG+ZF134O9/0qsD0XS7LCyxBdRnHrRmBhMlsfg6snI/vWEmGfNlvgNYvci8KK7Eoqi0EO
yF1zbII61D39I7tXxel80efkHE1DCdFQjUkOMvVH0YBh8U/IzrYfk3nHxpOnLFGrjIWVzVTdL3p8
UZPky/Ujufuw3dpgOLmxUZuTnE4mCDr7Nx0tsDZ+6DAe3aNmPXm9W4OvRahPK9o47jUAgmMjNxPE
P1aG8iRmT9s1EjjC7rt5uy4O3+NBKUe9HuVA6XvdTbOod6pcOaxyeq9okdtm1V+xrjzGSfdYzhAd
aBJjcaaqnMLrG7yHYNvfwUUOVYRUU2RbCL7IpPq5TBEsjIQE+VJO/nVTuyWDjS2+j3WyoqGyoJSM
KAXks6DqhughehxczCpCINBTb5DSErxLRPvM97FqoCtOrdlGgHKBbhj6KaOAFWH0gELgXTgbKcAT
ntW9rOs6HiY0UxbIFkBjJ+xvQMuE6D1HzQnSlYAwxpPcfxA12u8Gm9u95XFlGudBj1ItKCXzbCYF
gqG4OaK98qmY8htFz0pIEmQPTbKAwyMhqmPkq8hX994N29/AAY7EWs+sFeD+01dRDJ4Q8+oOIy2j
OVoh10//8URxCLRISze2OU5U9Nnoob8K5mvJp36fH6z2QksPXJ6uuH9mtxK1XSgHSm2b26i0IQrU
7kAh/lFKPCNCyxBr1V1dxtmgvJCHNETncukSpC7KDOxfVevkorwf884rtwkv4F3oWpN2UsKewzhv
4Jth2uri94UAJHga+DRr7FnTMZeVrIanlvJDvUhHUMUJnFWAu/xDkOT6qGUJsD4uinttlApHn6wP
14+MYMf4d5+52Ej1RJ0cLGl0nvT6GyRqDnXfhEOrHqd4Rf6gWe/NzhJ9KhH68VUYijohsVPcKm85
JjS9SSDtZHO+mj+ZIWRmBbu5+1banFJerHulVFmbDNA3fowemmN6MA70nIGTLjqO0NKVHlialrxU
t/o5O4kiK8G35AszjYbGcoV0JMDkIGjT6uiDBUqD4L99TA5whgUt5YTi8kJ1aQqg+4y1qgv1AiU1
G2eqtfzQKnZ9KEZl9a6bFiA9L9UtSWU9Sfi/QTMazqA/1UPv1Rh7i2odzL6Y/SxEqXYGKld8nXCg
g1RTksPdMWBnlx8V2Q61tT3MNPFTbfzr+uJEtwnhIiB9GeoBAtM4q3XYpoOLrqJwRAdDU/0g0ex0
eYd8qI3G0HxZRJERT5HPejG3x5aLjCoJfWhLgrC1HP5q6XhSS4xZR8d1vgWNkUNI52Gg0hnBPXt9
0aITy0VCWlXbGq0B6rnpyYrlIgkuCoD2Ml2bpfFVmnlO217PRjAfH1nPW3K3mieJOPLklt+j8xJk
h+why32QDFKkUgQfVQDiPPdaOU/aXIxwETnPvbIAN77xvbFEely/EW5zn+83CW/bjuUkRdfbGEhf
owc9d/o3Xdj8Ad3omFrqQukxd9Njfk9PzQdw4oDg4EBd+14cju0Ohm73mwuK2lwijWngec6oKlRX
84YXHYXU6NOIsVgMNKFbbXTLcHaqAKwZGIbsEY0yaXPc1fUrBZWyPaHOKmqMFbkXL/4dlZHRRkyL
e63X2TFW8kDL9L7VMYbajX7c2p5lz6AmAseGpvp4KohmLARYwjfPd2s79z3F1dD2w1891HkS0rh9
WYb1Qu+uu9X+hasja6GYBvltnisuIrkDIRPOg9zfyEZ0ltLkh5LR2xV0rKQIi+ULMTuR2vP+YQfr
t6FotmFYHICpEfjxFKvXAsU8muopWiGqTkQyE7vVZPybX1Y4qLKpMvUDI02ILoufuOlJu2WDccnD
H7VwbC1x4CQTw1iGyGBPJzPE4Bv44k2cVlZmTXzRfKlg8/jWfCu2tKjNYsCUiZEwlsxd76wuEcQn
+3j7a/N4Rrc8SeosmmBl7FvltOhq6upxZwmasERrUf+eP0jrKbOXElYa8JOrRfuFdF3qSMUgWM3+
MX9fDQc1Q1daWtdmWM3/Onq0kAGJqHF6d5R7cxBsLuShxkQrZdLZQbDQyIZmHkzsYSxTeyyg0874
+0FsD9ofUfVLtD62z5s8jKKRetVzrI/R4ynQF2Lv2T8rb2+XxwU5Uh93iQJm/SCxkpdUy22vk/TS
mbPheB2WRKePAwjaxWVaahFe6kp2kUr9ZS7kj9dN7HZJbxfDwUMry9OSzAkJMIZwjFwMnj83x/GY
uK2LezBYXTa9qx+18N89U//hxfF+JjnQKFQzphSyhKyK+MxAo3XTS/tRDqB+gGstuhX2Z+zHbv9v
ES0Cfz8lejKl0apiVweqHJKE3Oljc9/lxRGzPtAaHq0fY0R+KAPSarUsIA/ZT/XgglEV6AQA9TkX
TCJNKRvdYEd09BiRUv+q3fZ+8ageIn/8dP3j7t6gG2OcHxoULMCoxiAvaX1LpNt5RAdKh7ZU+/t1
O7v4tbHD+R1EApspYyjZTnUYqeFi5M6QTt51K/tR28YM53e9qk5gGAKsMEUJDZGRVX0ZZWe5RyIp
/qyNUDYPkzuZ+Lq3BEwsunHJc595BUYoZC/OXbW/LSpBQkm0ds5HSWunxdCw06R2vprTQO6kO2OU
w+uLF31Kzk3HGNHYgLRZMGadOyiRK0ejn9O7SFQt2geEzS5zDhknPbqaKT4m9SY//tKfVUQNMZoX
6lD91Hky0oSzG9+z2ml1wVSlqN2E/f/fnpDv9vkErDy3WToXsK+rsVd9HcpzWhbPZUIOsWF9lUEc
5M5UKJy4C7Ubq6wksrk68rprZq0wUYc4NsfVa+50P/ZZBL668acOZICizIfg3PBZWGQ2rZ6gUzmw
xsFVIZs7GHBMQTvIfhC/WRYHN9AJnY1VSQnK+/TIemrHQ4EK9HIuhWxtogVxYIOWKGnqKx3Bha6C
LGsAJf1Jtao/eQBvFsRBDWqK0jpM8AM0SD4tQ/ZZzuzTdVfbbeAzNzY4nKEIk9qSaCRQH6KHt3Qt
GG/Tc1ejpUXGQVgeBQbZ4bp25DkMWY26S4wKAQXrT9Tx6EueWMsnyO4DTTCgIPpKHI7IeZEP84xj
p2Kue6we7Mx07FwQz+4XxDY7yGHI2qokjQocu95rX2xHx6UOBSc0XeZIJSYH8/VfaP+wIPnKJvJJ
U7pSzc5VDLUsJ0hpfGURJ4s2u+fxIs5bCkCKz5OqU63mc10BpEB9/1PJEtUaYSPlfnT0vpF8elTu
iJ1lGhZFPfNkTx8LlpM5KcQxzXPxQ9ZcPH7yQNSqIzgkfF50JlmdjDniBjU7qSkIFFrUBkZBW8L+
K2GzNg4wEimLTBIDctFOWBwtlKAKrz+QzwNIbCq3/4sVJSo/+6xIjjT4ApcTLZH9fYP3et6Y1cr6
nuSHMXU0DAexrmDbb79Svz4uZ/2AppLjdaOCO4ZPjuat1U56BN8rk9JL1iPoyAToKDwvHJLUtCzN
vgE8MmKa7pE1xKau6aB3ANxqrC9OE6xpP6DVMGdpQ64P8qecxUmJRoKGuZ+ekPsgNpCd5IUZlJ3i
gywLnrDs3/3m5Rpa/GXbQssMP+hYraU2EMiDBv16k4B7fOwuhqo5vfogpSKNqN3vtbHFHdBBLuNu
XFC4KmqspozdWBUdw923yMYEdwy7Uo5MZLEJarHpobqj4Cyajk1oeyIu9f3vpKP5HXsHaTub+05k
RdVKT0wS1CAsaY6Q0biQR6ZoicTjB1ED+G4LrLmxxl0zaAaimpbDGv24GA5F8CH7uV9eUPEguYPp
NsWljn6TYXbbu+5k+3fPxjR390zLiK6AGZcpeyWsb3bz78u9FrKO1OqUY/TGF3n2bnT+yyYO59/R
pNFosVoNioI5htwG0OUXbe9kZHQSqRIcGXYifnOAjSkuUKV6KycY5AM2KyeruK2j07w8XN/C/SfA
xga7ajfgmIzNENUttjD6wBJ5ldd9qJ0GTFYNOqGUG9bFaBsOqDh8BZJEjriWu+t5mx/Aha3UnNMF
mQ8gJf1u6aljrx+vL3F3YPr9gMIl/r7EBc14Sc5ga3LtO9VV/QIaGwY4GUenPoM2DKMSUlj4SEAI
AGwfojdr41wes7dtb1pYGyux9vf9E+Pgjs7oulXc/gHKv6LbXOARGHf9+1rBaEFbytaq3emnBWNa
mWeikx/CUfSF6WE3btYK/XC/srtZJwc46UrSJmZRdHbOb8dj8U31oRlxMu+P1jP1b9H/6xNo2qIT
Nn0SCgrvXhMb4xz+WGM3qtIM/JlcAw3o5/HMElrWcTytj9RfPNBe+Vi6UDdD5J0c+FAty2TCPm5R
gTZpuJDhq1T+0XPhfXF8P3OTTnqSxnDP6sz4Q1u3dulNeWRqSKKWHcE+vr0vN0gwznOfzj1MKeMT
GgOgxnhpxyd0eDmxtfxRKLFZFwc7M0ok+ZKpWFdO7wvJeB6kkrpK0b5kUF3uFWt24sW4W2d0ya5y
5K0NfVKqVfRmZt/oCsLycw1WEdNJZgLrJNPq0Irk5dFM7QI0grNU2Pe1ZLbkNE+t+qSvinXKJrt8
tMoMNGfWZcUQy7fcniww2xdZORx1qa5KJ6U1DcYh7t2x79aTZmvxdLiOaLtXkAFNV6i6okta5yCz
tDIjxrwz5PWKKmjjJ11t3aK6WRYh0yP7T7/tz8YSB53oYEgtU4clEFbjhkOtcj6wwRZ5dN6YkFxh
7LIbJW0scpA5gaOl0FJYlLo6sLBE9SL3n5G39jQtc+f6aPSPPShUr+/ori9vrHKwWU5NZWBKCFlN
2gRGqr5qQ+ljpPvTdTOCu+7tvti4WNPrw2AUuNA7+p1OH0pbcJvvFwA3bsXt3tjo69yifhsoTelO
6ng7yo/SJDltBDaiU1w8dvKDLpXP15e1u3sbq9zuSfps4M7BsuTOCup1gndEQbmogo8kiGttnopz
1EeixizS7HwM/YMBFA1uj7pn4/JOcuGtJrq9eU74FZSxRZkqWNZD/mX2NK96Sp56UCkmq6P5FOPA
Imku0fngrpQ66vJ2sZFg1hotX3x9pCYIimediurt+0H7+4HnZahn2taqbuHAs8cjfZ6/0W9VgBnS
286L76XFWY40RgO6IwqJdle4scv+vvGAfI6kRq1htyHpq27Pz2TKRboZu6C+scE5gd3U1iqpeDdm
x/p2eBO9a27FxAK7p35jhjv1sWTOczJiKfVKbFcaxqfajs7zEImy5CJDXHRlzXNprVqEIWPtPCwn
w3otJpHej2jPuCCqHEEonK9YTMYep//TdxQH+4KbS+MOuNQadS9bDTLhECHPDRRtogyUPvK5JT+u
Y9I+WLx/Hp17p1XVtCBuiiE5h0Z9BQPoBCyoyI+o0D+M74S5EcFH0rm3WtRPFWkjrKzzs/vlh/pi
nNXZZSTv1J/9BOxTMgyLyu+C/dS5MKrpqDmlYD0J8A52o1H6XFj9Y1pCf9oQZeMFJ0TnTqGi0qqd
JyzQHogWoOr1Ci6l05BUoTZBLBMzJK66tsceZF/Xv+RuXGrYhgJuLXxPfqIfQ2lFj1kkvFA1ufOH
uP4yqHrYVsMno1hDVS6EcwH7u/pukdtVMBY10szyJ51vhcoThJO/gVDILS/6J+OSvVgfoxv5VfQp
96+bzTq5qM5Erj6jBaySJxMjhAX4ra3j1zxFuzqYltGpX/91fWP3s7IbixwYDwapkoHdp61vhrKL
ZsYbuGPzKh/tz+1Z8/W/Ktc+209Cw2wDfw8r3zeYQ+i1LDMrlfDUWE7ogIMmte2CPemr6uBSBZn2
9WXue+a7Mfa1N1dOk1gm5gnxTiMpyCgSOepcvVWKUKu1THBU/wF03m1xTjIZiZYuFp7f9Y/JZ/LX
lgbQwQAA9ElQT+pE4yT71+m7PQ62o15WCRnxBZvuQUJXP0H7//XdE/kCh9ggviJEVvGp7K5yk5z6
pvw1l14HmofXDe3Hru+nkX/qyulIOpAesEOBLmZMokWHnzLlonZHwabxD11lptayMkdLcqR7v9qK
SApgv6q4WQoHICDk1LJYxqYx5XrjvB5M9MexJEx9tA6NOBEqgEj+GbuOw0L6Cqll3OOXWgMNiYk8
uTGdktI4lV3zSfCpBP7Lv2O6qm30doJL0Y/V+aeSkf2BsRsbkGYSZnlF1ji0qDtaNAtLTCwh6vXH
+KR77Rk0h29oIfIoEQy/Rc5buKigx9lGsNb5xlfWRQkYvh9PI4h3Y7c6iekN9i/WXz7Mv2oqSZab
tsFxZMXMLkwvP0WhhKnB/bf8ux0OKwhGrVRpRcqlh/A0uq9CEKqCx9hEVhdqgIEoIhJ5GQ8ccQE5
rRLLWtf7Ou4R//wlOIWCU/+Wldx8KTT+5+U0Amyzsw2aZPNkMjacgDxWB9PJbqdzDck6sVTYfo71
3bvfUuobuygJVFPf4/QzvdzhZblkQek2B/WOSbzXAQi/xPRNIkjhZQTW1rbsmjUijkHEeCMvduzo
x85rj2UgNU5yEjnC7rVpqrYBQlMbVDPc92vMQU26BQaLtnbk+LtZQ/CNzs71j7h7+N+t8JX8Ja6U
amaZY1ZcHy49imJ6UJyEwdUuhmzscOF5raqNohXsm53MU3taD5ILDYaLFPZhdRFFHPsYsrHGfs3m
hFT4E4HwA9ivnspbxZsuqV+66yMmS4/TMxDyXvSx9o/HxiIXPILZOlmiEV/LgJBUFCpeBbpwNDDj
RC5Hce5baI8LHS1t0RVLgu+1SMXQZ8Zc1jvl2Q4Rw4VijBTa4+4AVR3NaWywPjY5wejEoON1IG/g
pYHYSzQtJjqWXMy4jFkrxRrMsWP5c45RD8TP4f2YZ/PZuHixWqF7bWd420yYQO6Pbfj/koAi9Bct
iAP/XFdqkErhexVol85PzEwCziyRnwlAg3CgkVpqqucs1jaUsz5dKuVhtEQ5+90M8fue8UNLTT2R
Ji0R7DTRUPuaskCpNCaZIydm68rLgCpfayg30hgDFs0UQtdsgP06bIk+HD+8lFpKLitgD8Js3Y++
P9IMParJZ9rd9MXordRvzE/NGous7t54m6VzuDLXtZEnE6yuX4cf2tMbYQOUEVj7u5Q7xZf8Hnk7
dH6IQjDBZ7U4dCmsisxzhNC8TDBs1w1OGRUOxhhE69uNGTbr41DFlBh3VSWhln/Xe4bxKPs/Cbwn
euwlFPFYV4uo4qCyo//bY3RjlIOWhdKmAfc7Kg7gbhicHLc4WtPLECxokMZ7nsLoLdNs3NpQPWKF
RPNxulGOo89KxwuExstXweESbQOHPnPXj83KXpHFOX7MD8F6Y7vqXX38xBQCpxvR1xWBKz+cVCqj
bjQR7KkPSDq7qZ9f2jANTac7t0F5p9wL1rf7ptzsOAdG3Uwly7CBEqxto4wddIuE1asEaWEdXWC5
R+7JU3ISLXN/Sn5jlgMnKuVZs7Bl6uHSut3jdAF1Yo/J4zLx0PU2u5ZjuHmgXJIH4pmXeXDtA1ro
xUdO8H35eSZpUNe4kxEa06r83pj6oauMF8EeC041P81kp2onL6yvI32ZfNkv0PUWndhwzpI5ncdm
HNcLYzQVdxTuJ0He99nmUGq0LEiMdjAtHepb44ZVDMERe1IdiMMK3VdojcOmCA05ajnjq6JaHKj+
eoDmD9oroNMAjR1RnLXf6bBZG4dQdqeDcKuFtfEje0SRG9ZehafUh+HC4i3zbvLmF+XSnPI7SIIf
BB9V4Dg2B1VDZ+lrPmFnWQsZC0sMELknnuWNJzkAWzMaLKT7hTgCsyw4voKQNodHBrRSeqjjAR/C
KGxQAh5PLND7NzI8gpuGb12LDbtKs7Jj6aZDTahTlE9ZLuK73r1GCVppZcLkBfieV0ZKP9oJOnpb
OgxOtfZQMpLLh6wD2QL4Pt3aEk3j7b8IbM0ipmFqUIng3h/WEtVEiVFf0e4UUD24GLb2bISvTLkv
OZTo/hYJgO7u5MYi54VxMxY5xBOUYNIrTDcVLpSYbSm8fjR2UWZjhHO+el1MJZNYi6a13C9F87Ks
khfroHMYqtsF7RNeVTTedZu76LmxybmgJa91RzpspQzG2ayAvG8qohEUmeD8LIqqxJRnlFUIdJ8V
40ZRP15fg/A8cC4FVjMLRPYlq7epP6ZbRlKculPQnme/d/sLk5S8blF0HJhPbJ6kkTw3KL3lCFgR
KRrLN6vp3Hk8Xjci2jd2XDZG5DQ1NL1ocMKr9I6iWqMa8ZfrJkTr4C7xalX1So0LVIPMPoz0x6rN
vcV6+E9G+Au6z8dK01oc6zZVT0hQYNM0BTRFtSASEuwXf0nnaQpF1xZAVCufs/peSCoq2Cz+JraH
BYnTHm33pal6I3g5XJASfuolkwhwQGSIw4G1n+WsiAHbqTWdMVBzF9mrX8u64AIU7Rf7++Z82XGT
EzPC0G/bz9QhCmLxcvxw/dvvh4nv+MJfsnM/Qk5Iwcf/ySCu+vTMrlnbt2+Kt7GW2UVRGcnn6ja5
aU4UHdyLYDtF6+TQQTI6dV0L4M/YfMpTiM1Ool6at/L3b3f6ZpUcHlRZqRkpK+eCTMWDrk7yTf/C
LiU28SeF0/Ps1278sGIURXfRpeelTn8zQwXP0X3FWaGAB2anhykCrynEnO/ijPWDXYpL4osyF6Kj
xWFK0SqzLSn45umcel3yrYzjcG7/iGxlsx0crFidlhfWCHhsaknGYHCaoJl0FmDw9c/6m8qXBeqJ
n71t9tAUzrQOhzguX64fX5ENLtBoimoEVyvwUZdeJ7t2UDj3rlvYj4F/7RWqf3/3wl43h6FKkIBB
q8Oz+oUNnuTu8MA0LjGN+xH6et9QB3Kn1/KvPBBZ3x9z3FjnoCbSVMgVZLg5i2PzXOLl2PjR3QJB
gcSXRKkmtln/7CSE7xxvu7QzJHZLz430WoHcYvFaS3ZU/XacBgcKOwfdOC1955WxYHhcgEJEZm6x
gbqs601p6mAas/KoLkQOFBkx2BODSrm7ZVuduqO/VqD6N1pMzyc+fWxO42USdmwxILi2BxwWQVUJ
qWwZ3UcrVX1FfpmzxjP03Ouh5oo8m8BFRNY4WFLivIGsD4K7aTQ9daxv17w5gpGyclZjOaSRJPLJ
6/BCZA5e4qiICgoe9UBvvrfD3RB9UHLBLc926NoOctiirU2a9Ss+pYp2XWtU3bh+WgwSQtLav+6a
gt3jS+jGYqSz/taShrZpKn8FQ3NknbX+C3ie/tuH4ovo8ahWQ1shdMl6zdVTdAxq34fkc62c5ywV
2HrrRryyg285gI0zJKa9DHmHjwTqdaQRQKz4yFpWkqMZQoHJn17mM/DAyz8w9k4ImtzqH5Gud9oz
QUw9eV0wEo9pt4rhSAC3b6m1zS9b5KxdJ2qDPtf8Umtna/16/Yvu5+be4e7tIbExMCQao6PH4en8
2RsYhScj72QclvX9kDDRHcFm7ydUNhY55ImnQs+aHDcIE8CJb6aQDcrYKJWBNu8gGjoQwTlfbm+b
dInWBnHIz9wCqABPq6u9yQmJlOX3M72blXHgMkyrPJIEkR3FcG3/dfRkfz1mb1gaect31uMF5sxb
RgQQIb6DjllQn9loUBO7tjCpzpDl90NNEHGDk9+SeTp+dKFkcyYBWJPIPKUkey1XO6wU3Ued8kwn
+jmVLUFwsA92v0zyhNpTR3NNXuG0qmW94mSdUfrFrENd/9E78N0OF4TMQyYtDagQA20BL/ic+e0i
0knfB9V3E1wQEqEKstis5UWhGFCRS9eG8EyZ3maYYRa44G7ByX43pf39KtaLVNGGniUcTv2xY7IX
9Tm5yU61aJSeXQRXToTBwGbr6z1eNZLJPs8DBf2wbxyKJ5YXGLxlhOrz6LJBpjKIhUdxH8XeV8i5
fEUmM+oaGJZohqFG6BY6ICIXAIvICBdIDFWamkaNhlyT0mNu1i6YsASfav/+e18H5+DFug6FaeCe
iOLyZlbtmylOnqp58AdC/GZNvesnQ7QiLnaYI7pOYweklCwTHF724E5M+fC/GeGiBwigksXSJXSr
lfG32S4WZ5SWp+s29suZ70ecJ2LJVtMyLUmSg1mtfqRGHypNEXltQW2nWI07y1Zzp6MjcQYj/SFb
kEgV/AD1+tE3OcSwlwkc0AojDv5cQH6cMXE3B0pxzanev2gpYy57xdN4RpZoAQtjMeNWhUxk9hwf
wJX3WW4cNjjcPs9h/CS6ewRwZXIY0hX5nBWQZggyfUW/zujqteQWEyhAku5ZsJcClDfZsd3ASGFq
5WIubwkM9ZQ+pjdoXXaZyGx37o5sCPRfVGH2X0q/PM/kEGSylE6r2aAYa2Rgk4op+KaZZkd+92cJ
gXdTHI7QCtSOmWbJQU0zDDYlT1Z/7BP9j4L2dysclNhUr+uuQ1wi0coGScXkZFPioX/uYx0rQ3D9
k4m+GAckWY1HJt5VCKabEdxrZRHQpHlY0+LLdTv7Yz8bP+fAZKz7eUapVwlau/OrufHLVXcqrXCJ
9GlFkGxFfUgIRCBq9ZjIcti2LWQaCk8xWt9uXqNeJLu834P+/ov4BjAkQKJFk7F0sLIGmu6zsa4M
3CCNnz9PAQDp1B17BJ6iU/QPYe6vD8zTuiCFQUlD/hdY148g4gH1nX7HhsniBLwBgp0XfGKe3SWV
datuf8a5tu3YX1lKkfWgkbAd3OILE9DKQpFu1z+UGd4XycGOkeRya7JJ0clNb7U16L+lYPciYFsh
7D3EJIlEhQZBWEs49MlKPEKjHj0cilG7pNPcfr7PqYEOdSMgGLKdx8a9vreCa5invl7sZpiVDHhn
tclFHquQZKKErCIIzXg+l44Y0KsrYGOEbLfs9+fuMT5AiLB8KMPWI6ecet0ZvMEPau9M6Ck4Xl+i
aFM5NFptQopmRaShJMXRbKC8kd7ay1Me3Q127+u1iHpFtFwOkMzBKKMhwrO2oourZcoXUgyxY+k0
d3SaelrUnfN8vcttuobXV/oPD8L3I8tBlKz1Y6YlMSCq9FmDU+w3B7P1kI/2oHsocEvB0eF7ySaj
qIxOgX+kkVo4eRLdghQ+8a4vSWSEi20yI1GzuER0nVfWJ1BR+2Pa/HXdhOB78STXSVMTbdbenijp
oQ0ZtwzjLxNtlwDE+D6whaJZyk7hBTIY5TsMCqpSmEKY6fpiBLESz0at0oiWlFXFltU6DdMr7TAj
GLcQNv503ZDoDuBpp40itUstxVljMnWModO+VY8DOpDVQ/sqCS75f0jl/DrZFhe46Ho8WnELZNRD
LVhmyHlG59EF91uAMSuvAI/m4fr6RJ+LQ40pzoyyHYEaNDN+xEV10ApVRd+eLPCivQ+GagbRQUeg
mKgo/D3gnM2IqhOmyYLBjE+rVq0OkTN3VeYnW03/j7TvWq5bV7b9IlYxh1fmmZUt+4UlWxJzzvz6
OzD32Us0zDVxrs+DXWWrSk0AjUbHMXb//2tay6IsUwhkhTxBzzos4VvLH1RuHzLbbLYu7FoGZYJq
ORz5ngx+D26rWxFKp8fe45ziwIeO/Gu2pReRPf635UGvhNLTDLmUc5G0IKHB74ddew9f00p3/W56
ZhNxbTpda1m0RWoUoQPZHRINP8KX2Ure53PsGA/yk7pb9sXbbCf+8MzZLG5togd01LUWS4LAVWBS
GU04R9mAfR3147yIqpmHlWqPUf6L0/o7rU6e/0/Kci2yrAQmqZHHIQihXa19lYMXbr50wuttEZu3
er0ookwrGYNRSmVBRvDCFw1eHYGW4yz5qcfQhE0mjVn+1WZlaC2Q3PqVQCPgo7HXoZ2tg/DxBRHs
bHGv7ZtgNxcyMqoflfvpPt5NTlCa/V1xL/7M2CMOWxH0+itoY9YFRjNgwPrqEE27DJCxqZcdWgyB
XR1oZi1uy5itBVJGZgYNnqyO5FL+aj+jd2CR2JjoRkfDXvlUAPFD+tFY2emtZxVVP0GXYdpAA0Jt
NReokRF3aGsA/MmOTMVLQIoSfVbX/Lb9/BJD7eWYFq3RxxCjiYCHrhtz6t54sA2FEePB297DL0HU
HgpJFXZBjkMrsqPWfBu0wowL1WHciG3z+SWFMtFjKzcDABjIjajQoYWjSveBnQ5OZ5a7AKTzv6K9
yMrSbgvVVJGX0Tos0GDbXCIZQpog9YfdvMR59BPQtKyFbW/flwzqqncg4csNkj4nkALLU3rfozYC
nsbHEQazvZDudBZJyrZqfIkkn7S67MAfkfsxxxMu9g98FJpgUDNMjnu/fWSshVEKmE6xwQG/l0gJ
3R5Qi23Me0rHHKzfvk9fq6H0L0GjPRpJScwNPIQ37Vd7ns/8CeOxNqAgkjMICmxjL/v1Du01CIf/
b4uk1HJAuq8FdQmKEotky2Poakp8CPWP21JYekj5DmGut4mYQUpUypEtcuNgtXrDWMrmCCLK7v/V
djpfq4dGtwB2jLwBgmug9AnmrtpU70B2TKgEvfjS8ibr+f6Xp+5LKuU2LOCuFQMFUtOX6C72F7/z
A3dBvQ64kl7osoJehlbSSdqpGPSRRzOZ24yzZUR4UOsBOVMWsAVzM6kkiSwkoVAgF4SCJ2mVB1hr
ZJawWKQ/d7b7uxE1LIsVSombiiLIgE0CHbWh65SiVCpmsgYFttgASn9kpi8C2ImCveKXXnjSj+ou
9PpX7b44CPfRA0C8AQARedmJZa03N/nrM+hWRyHUhFIHfJNbLYdeSkxd22cd49kh1/oPv08UJCCV
KbIKSPnfjdhQ9rEEwBCMD6m8mafgPc72yyTa6Yg53YLVtLNpMlfSKGMW81UqTzqkdQC1F46FrX8n
WYTwRIjqJat8TO6LD5Zx2cysaoBM4nlJRAKaBqtFwl3QphJTRMMv4xihhIFkrh3sDBCTwZpCj4h/
Ulis6aVNLVqJJT9fvQ9jbBRRB2xlt+texeGJ557+wpyJuiipEi9KEl2XWYBhHAhoVnGX6qmTnvuB
4T5vHpYkqJoItBhQZVC3IMzGRdVS/P5OOHehYTe8N/A/OL1gWMxtOYrAA0OGB6AwUdHVPmkJ2mD1
DN5jyp+wT0ICyhHSODUyzP9mxlWT4C3KoijpaAH7XVBt5J3YhBLJuI7OYmf24ufXthSSWOYP2h1L
AzZJxdYSKX1XpZKLDB5phZaP3b6azGFq9mIn24XS2dpSOWM32oL2DqIHK2xlm1fPTVedgDuANgD0
rorphStA74bGpKAS93r8reeBc6BOVq+Njiw0xyKHAuOuoknBSsCbkvKAKSgLbwkxcW+wRsI3LdJq
B+mjGsYo6xMNgXCAib+wtrlpMaPgb4BN1ttGuQON3PJBWkEj4uWiKmehC8waHBs1q9N2+3lZrYdS
8SHVNfTQ4YrykaVjPBugrPWzlJuLZlWfvGFOzuAZO3W2g7fbd5f84j/MriwYOi8YGmBmqXctBqaE
zOkzTFJSItJ+lcVzOg3m0gJapX4cowPu9V+k4kFt/49IyhzlrREtqoBN5eqkd5uyVYFer7LuGDma
Wwuj7hhXxwuXgwHKzT+1X+jPfgSLsl0cuLP6JJMiboUxTfmnCmWdTINhELedoNUSqeuWpWK1NDN2
lWTxCju76O/xTjWLhwTlFBBlM0vjm/dBVmQB9lFQRBr/Ss+FeglDZE14j3vUMfLV1E7+rNq9nd6p
/rxTf7KNyvYOf8mkMjWc1o1Ii5PLYQBlMV0ic5qNYxtV+yoP7DABFmiTfN5W122PSNZ1RRRkRVJo
xAm+0NDnEOEt0B7r2VkkgMNd+GxvDGh663zFSx5E9PfVloZL9N454B9H14WW+qD8sQhwFGvImyjr
H2qmiOiFEgRDwDzq76acyzKlxjSajqiosQsDHDlB4d5eM/kVt0RQRihbQrGPSgPZTBRfo2DXKKJV
NJIZcIc4L+3bwljroQxRqytRGckx1lOqJmpG5lA+3JawqaoKiBV5XkXHCD1Yt/BlEXRzobt9HphK
AFhkKTTLlDWetblrcCMNwgBF8jO/H0wYcXNYAZnWDcP5YQw0AKQZ2aVXgTw/iW8TP9zfXpa01QGG
sOcfgdR1GDO14xIl1a+P+rCT0BSJIcgdJqh8dRdboZ/vSRmQjIRn+/A6HEKG+rid5BC27/giMgg1
Njd69UGUaQ+bXGvyEG9KPSU7cHWa0xDbHes4iSn7QztXUohCrZ0mRRJDwcAFkJdTXx85WUM30Pc8
fbq9vazFkJ+vxJQdJ7danemuIH/IEdwL5TOov92WwVIZymqLQIPQQpKuFMHoqGT3SCc6pcbZev8I
+kLztjDWvpGPWS2o7VNg5wAcHPjFCfhc5dae1GGfyVVpFhwLM3bzlV8dEmVCpqjuhIbHZeASUKYW
r6F6DJWjXCdO0N9J8Dk0FtXc9hO4EkkZEnESeWXMoBdkQqp/k2zSNxt9I2PX0zm6Z4GxbHtQX/Lo
tlUhEPJ+zKAgBI0ldSR7fE7s+Lnbl0+DVz1ru/nAwojb1hcVwRyPx0jmqSWOoH0MuRQ3XsmehfBN
DsEbYFioDJlNWjq31WXTLqv/yKK79pNsSIepxAkG+V2Y+31fM/Rx8zVfCaDsJfpkcyOBH+r2/K6O
PkSwW4Xgu5Uzu5/Iyx4wWLVYC6LMpVwJxhhKiIXFOTeLcLRmmTEe8y8q+LVnlAEEB3hWo81Yh1NU
gCcp3y+HwVeceKfsiz13xwqDt8N71ZBVDakaSaMJyDVwfvBzgS0cXNWrz6RHKa1NQlgv2rFdAG4g
hblnDjttW5IvsdTlHrtoXsI+J5qfH5Kn7C4HLihaIw/qpX3Nd4mf2tXz3/CGaQjFeQyqi8QX+918
YXKcB30RnBKlvBjqPgJ4Zd5/3tb57QNcCaEMsqyLcp+Rlan3OkYMW2sB14j+SBBWUjv5wSqxMOVR
NllVErkJ4xIX+kIAwKZDjuarBT3+kU9yl8wpik0DslofdXK9JBf1MJBH7TI/kGxQC5ehOqQpGCtH
uzoTmB6UDJ5lhmewefdWcinDlYbTVJeIB90kAJILmNtnjeENbfKprPSDNsdyl6bcvBBzYuWZOeTW
/Dwc+VM5mdVP2RycSLfT78MpdtvH+MK6EpvOwtf6FMqWccOogrEeeiNi8l8cL202mIXG2MTtGutK
CmXBFgmI9pkCbSmO3CX3p0NqCfcq8nkIn/fhM2HIJY20pHuO23F4B4Wd8n77hjAOki5oAdl5yPkQ
DAj1+GNO30MxZcTqrCvxx7iBNtSRVoc6gCdrcwKWSYk+YRmUkcVDY0Um6wpuOiqaCiZcQ1J5gG79
blaUnpMyXiAuWB5ZXNF7WaCbi9DakuhpMZou31rt6fYeXqEY//BgVzLJJq88sar5b9pvvM9f0Ez0
QMrzsScLZnMg1WPNbJz8SQJnuegDtPG0JGaS2IyPIAv78yPQoqcYYDJDNPn7R9TtkLd5iHoovyeo
LZxDQJbaZyGxsp+LH7ka5o0IGJta2txTkMMCVlbmsfKE2/r09RWUSutLDG3K8BWKUuzRfOHO7fB+
e6XbNu9LBHXCvSBkZa906ANK89ehjS6VFpwGfZmsNm1/ZHK2uy1v06/RJfArkzdZpCeo5GAQCjTX
YTw3XO7UsMQEYN3tdC5eTDVS0MrfYXzLaFkmaFurvuTSBlBYMuAqkDJ6PKMFQ7SS3exU7nJtEoqt
6Izc8tO0X7zsZT7qP0efRUG2uc8r+ZRCiUPIAb6DQNuXo9mnktknoCRH5ldZ7qU4dW/v8mbvK4iM
/rvNCqU5ZS0UVdggGSRi2jIEc9bijyjaBneFz7u8XV6Kj86aCcu7xwKR3fR/VqIpjaoEuHnIFaFh
gR8etEDwqoHzB0T5FiBLWfmRTdLp9UIpaxGH/TjUIRJQ0a7/hFfioCSGCv/oGS0CHOnhTnFAfQNC
qflQuu0Oc4FecV+dfFY5fvOqrlZNOWBagAGHMEGKcRDvBIDpJMHH7SPdfERXAijnS5UWHg2vEFDm
glNG740070tx9G5L2ZwqWu8n0eOV9TWkTlNqggaJVuW5DG150E2ueTDS/mhkv/JedSPtUSmEvwk/
VqujXK8879KwT2EWUiV9EJQstUJDVJzbi2OdEeVnaWEWlBMx6gqfeqEcFeACDB5vy9h8Mb8WQlf5
63LoY8CQYiFB6Amy9iBWI8mnqfZQL+irb6y2zp5Rlmd4eCLDwNBVv2jWs6ZWoB/X8ah8Ng1f2+lO
v69fOBOUU2RM1pHvZDjQ3EcNTrvOzDKgCqHl7W/hJzVdVUkHlqYgDf67HoVhogk1AX8Nw8aM8mPV
ZqYuMHy+7abIlRRKbaKlbYOCqM3Smyicvf4HBVLcJZFFZpJlQOVlXnmIHFZH378Y2K/1UbqE6dUs
LGpUvGygDLWzmX52RwmFw+pggP2MzCL79WvvlrvBY7fAb5vYf4TTfaeF3I7qDK4loJJFXj8ntsDn
h04YgWnBokfY1ucvUdS7JeXNopWAqgfoleT23uD3br0ToVq3r812gPJ1kjRWtixwqSTHOMkMHO8x
KmzizzY1ThGnHEX5zej3hsHZmR6bevAjjavPTnyqwELEN53FaZMPHCOzLFjIFtsphNVXUW/ZlE7d
IhBvpbd0L7ur9wRNKLuQPhMyKNec0l9AgbNu7wVry6knbUwqke+ImTLEYzR/cDJvyulBSFWrMmar
Kb6HusgQuYkPs7qudLvH3Cl90xVQZ64bw5cQz7cViMrsaHOKCnSWwvtvFhAw13V1zIFuoAO1V0tU
azJK0Ta6rMdfqmoB7InbpYkQm0k8pS9DMiHK7KrIDoVScuoyUy+392pz9GT94dSzqImVIYsG9DM4
NU8gjjqBH/qptAGqyERZuG7CH0HBShsom6ZyVQW3Cjmyzk2ehOP8HO8nv/1IAWeTPxDSAbRinwlP
qH4oPiRzcLm9ghQTM7PFPC3K7AHMvmg5DnEmIS7qkdAdRADgCn7sST8xdJFailc/Ybae26cYwBkP
LA1l3gvK+k2zmqclNAA5LoBpHjN38KdvpLNMu4dgIFwYu8QbWaCW27HDP7boWvJZ+SY9RqoWWcDF
GDTgWvQAMSo5cw7vsuoBDSjAgmLMk7KMkkQZP76OMl5bYGezo+pNNmcKvhaa9b72DKuarRCZSwkO
ZRzY5TdWuWgT+UIDMYEu6ZIgGXQjs5SkaamT1Ro+v6/9ERaIjFj3nBnuc6vwy9L8iPfGucXEZebH
l8TqXASkD5KJRmEmWv2me2GohqJo+CjMdf/+ni9V30lDPeFrAuX7sgjHJMYbV/T2aDTf0K7PcmeI
Zf3jrq3kUQFMOjfBGCRgRSQdYTIax3VM8+qmGPmDL3iCpVhzAXyFyUnxR0FeJ3hQH+TGWliFy02n
cfUh1BMQq1rFzcaID+F0Z9TelIDF47bdf7QSQRl8ycgwVU7oSwawfASfmj8hLa6drhkGszuFONrb
VnPzhVkJpIKVptEGrkLzG65vtxPQEkoYHNjzuts12JUcyjjLI7D/FgJozO/Dl/KtscW9+KlcQtWs
zymGWqunK1ULyrGqYRZnYIIdMRnp9iIydsOLhA4BthVnKTJlxPNInAO9hhE3usYUQ81UWk+Pf4X8
S7CMfxPVrNZP2Wk5UMV55LDP01Dsp+Iu0/vT7ZNkaSdliFujWEAHjmtZzAomvoHhZjCCpk1f82sN
tNFNG0EWuQz6nw7lOzrbL0EU/GiDSjXDnNXYylgNbW+buQyyScBqMLGI0U4l+57XjX97x7ZTqKsF
UZZF7LgiMSbY1faa1FMOUWQOGEohTrvqV7UZebclbjfJrCRSJiRIx/8pZM/W4lZ272DkyIMJrxzE
CvP3ATiVcmIKHuARAJxh3OW8WYAYGxPtD6zK8+YTuvoU2tQEzdjGKW7kOOVmxeEiAmW0aGu/ly7x
+K2Nma1Qm30YK4mUrQnlKY5b0l7G70WrxQsq7/IdAQhh5apZS6OMzWgMTccnxDtbvkmx6E816BUw
WduFpsCdeWB33D5W8uE3Xii61ShN5mjpF1yMdulrK1ZLNNC1aB3QKwbGEMNaS5QVybiEgM9DYaOd
voexwrSrAQhTVjs06/JRpkQqx3BKRaynkVWzy0BHo0uMLWMcEc3v2XRRrDYd2uLkgWBYpbmbavN5
EHSQl1dWLIh7tWMNujKOSaYcFxBDJ0NIiAtUTr4H+0dndkXsqHXm3laHa6PUDX2geT0TMZ5T4P4Q
Q/lcIuzp/THcV9Gx03boyy1CTy0cTkBEBXgSp9XNVDOD2QkmODJHVXtWUwwC6p/z9BNZf3NKB2A6
uUnqkVRxZJfA8uA/O8FVv/Wab2S+TvDPzUbbLZrfzIc5P4ScM+L/e6cxXAnsntyPfNgJ3aGcHqXx
OMo18i+YN0l+VYJTG7LFiRi+Ky5BehzSDyU9SEBOCzGWqN6V6XFuvFQ0lQ9u+BakflH/qPtneflp
sJhhWKdDmUa9qBDhj9i0epyfknxyVUn8Wffcz9uHw9BtmTJ7fJoGUpjiYdFlENPraphZ4bzsbgvZ
zkV/mTq6CN8CMZKTWpg6xUTDwZvszPtmB2oZO7LCH9oDYiQNaQPYiV3rG3bkhG6NlDSGDJj8e6xt
pWyhyBVZk5FsyhjdK4J4kLrCnAsW7gPrOlOuVCINerKQGfK0QSoxUgonyVNvEDEHo6CywI+yCZYH
xlEy/BGZsoZgSRTGgcRkQ1jsVGnazVOLt3SKv4sT93r7RDfBBrTViVI20VCrth8b7GMC0wteG3iq
E9wEFItI6ZFhHRmeKV2i4kDFq9XkpYzRUFfnh6yzlunn0P4wohfGuhj6QVfkdT2SBzRiEv7C9MzB
DB/Gj/LU+IT3WI7MurXVbxVz4IYllfK8lE5poqjEbkrTt1jX0J97DCJWIx8rmqKL8FGJUQhxxDsG
LMzSbJCNQAE39uKdcY9s9wISeDbZEsO+0GX5sUuCVCNueFBWlVl2kh3M8fPtQ2PJILu7zn60zShP
PVy3XEmf9X46cUnCiFe2eyi+9F2h7EYeG02qSdALuPiZGXh1ZvKeOFvREf8kkzGhk+KdtvvX8MnA
lgIjiAyAwpD5txfLuguUaQEeRZKKU4Rbzv3A+DCS7NxDDvxdIP/uJ4WFQSixNJMyKnFc6VUaINvQ
ANEKoCKYFS5eu1csv/aTY7EzyGCYrR5Vu3KkPZ5Ht3FihwM7rPTQ2oaXHAgZSGw3e47Z0s4KWBTK
CKVFIqeY6CIfp3uSne+RCunQBLGgg624B/AVE/WEoWp0EUtV9KUUSdyumOK+PpO5/dxKvhn3gVna
KY5bYGTaWAIpJw3JzLptMXEDjvnZlKsffceIk1lWgR5MLVWNF7gWtqcBGSG4lezoEThpui2bnCc9
ZyflO8ucs86Nxg+UZlUP6hqLGvfLq76X/MAGz9G9ccKVcUcffSu37wxrE8nPVwaiwYgHUOmgJ9lU
N1YiGJgik1jpMOZGUmZIDGvM0OUwdaNVHZVH4XUZTBDpgU5VP2IQK5ns0mVVh67Vnxu+tUrZJYEr
lKQnVX7D7x1Vt+Avou8p9lo3dUIn+ql5eJLhRwWWfFBdYuFZQTxrcymDxCdq00vkVYmC9LE0Zi+T
wEP0fztAygo1KKsIPQcrNIvhXhrDYy7IDB91u2L6ZeHpgR0NlKoDxjNI9kPeC4+DnZ9bgqHsKs7w
U7Pyo16amZ8+svpfyLffOEEaM5BLMqNtiEfadCc5wRzxoFhxmZqRsK+ywZH1gHHjWQIpk2J0SRgE
pEaq1PdReOwS1EUaTGAp+g5t1bY4/rp9eNuVqK+d/QMt0GiFLu+xQoLx0p/jvYBaEJBz3dk3GPPS
jNeRntlRp3aOCgPxYT3IrTnw+TnOQPUejpjfW0qHbyKGa8qyZTRCYNfpYE/Wr2ozOtxgCofwpALp
NTl0p8Fj0+2RN41WF52XdBFNqxh5VKjrFvexWCYzesXnvQRi+cEPd4T3l2VYNte1lkNduZZrsryM
rj3iDV75zAUoA6DYJkB8ZU6QWKz5tM2IYi2Qesw5Thy5OL8uDNlAu7o2ZgjnfJf56FJ4uK2Tm/7c
Shr9kEtGMtcShzEFgjnR3GW/0ofqHffd086Bnx/7o2Tl9uzX7nQebQE0VrOvsF4MxlHSjSlcKuqo
LGPFZBJEAu1p42DQivlGbNYk12uloos54UBuMOMoJ7Btd6+DHX0n/qp6J7+3rnFfPSC5+2y8397h
rWh0LZTKX4hzGKjGFGGsrRb3aGGy2sYfVcnWuJp1BbdeoLUo6nkXRwy0NLJxjWtsFOrBEj0R6nRE
pJI1PiFsSyNTY50e64bQw/HxYARTnkCF9BPpJCSsZ/ITCYIJXwy7V5ylLdRLHwtlA6QgaAt4lrGg
ZzmFq1vEpsS/9unj2PlTzBqA3nL+1xtL2ZoswGCiQGZGZfkp5ApnVlFdlljTLywplKWR4kSbswV5
yCw248WaQNPQe/r3XjIVgGs8cl76K7VVDfXsv/Aq1sujLM48NEWAlj4UoQDgBGJGS5leb1+Cbc2E
oZYA9qUAreF3xzNpAEgilzqhDqjdbHgXJ2bDwdaLB/yPf0RQajEOURslBhzAANTo6C55WuwkAZIr
4bkoQDlpzsiR9vACQcvI5OHbciXWwikFmYYaaLVigDxXPqPbQuyRe6otIw7d1gCsusAXp1KIdrc3
9V8u3teSKYXh5FkNVRH2LNvVAIpLQe6l72RbQd+R8MGenN507NerpPRkVPM45xNcg8EFPfxORaeR
GZ7+w9c+eVVqhsxOp02faSWTLi6O3KA3yBnCfHJnTnurlvdg+laribPo932BEXHNws56AgpVjN0l
r8GfDsY/u0uXGhW+bLsox6xPCgCh8EAoIjqMUQiWeKw8FgrT9ivxJYx6mvRayNpswjKrsjLr0kEB
0uzjN6l6vr2qbRvzJYd6jbSCywyZwxFWmj8DnDRodqP487YMxmWXqGcoEMSpUWNsnDQ9qjNIL1hR
0GaIslYKypxkaV/kSoWHbt4nd/lb/dJh9vE6hLGcQS+AScj4HXS93nhgheys/aOsjM5p2iTzJMwM
OqcRHrIImXyZFYOxdpAyJwamhASjwSlFYfQRypxfDBUjn8JaCGU7ZLktp7qCxcrr+bD06fsSKCd9
FhmP2hXq59YtomwGyjfg/ArJ0+mNTvOk7LKdjMnAEqP1uLm7+VlA0sOwMEztECYncsNGTGEN4Bwc
wNjAmvJgGGq6vtglGJZpRUxHxbNsV2pvtmFsT2B96R95/XsSsPKGjFeJri2ORRxVC4/lhwUobYfa
KpaXyjhUIO1cjI/b945hQ+jyolypiqzPgA9oYsUanobuLX8KM5a7x1AcmbIgY1sqScTBUmlqAlck
dvJW92tVcm4vhvXY0AW5MRPUsK6wc2iSvExHrnaiCyBYL8LeWPCGp49awkxrsnaQrH2VH6vrkec4
Mg8caZ2VJ5qzKOgpm74lGYs6mrWLlB0RgzTiKnTRuUGiAlcZGJrcW5izRsQ3Z+xXhlKmDMkozUWV
xVgQaeNSvdmRjpKPh7SFP8m7ndVX9uiLD7ePjlzpG1eerr8BRGAq1RInVwmcXSSPefFSxJO5oL48
9D+q4LwEDImbs1vrdVJWZlR4SSrIwbVO/KB64ZXAnfAp1ifxLnAnSzfbu+aUoRmTR+8pq7GEccvp
upwsBwIoeWFVUmm2J7Rd9tXDBDAoOVU8CcyKt/d3s7l3tVq6NleAV6QRMgRc4Yu6Hx5HYE81l8lf
HiYrvWus2C6PBJkutoNz7LIsKFM65aook4oaU3216M1OQHxZ3Q2dFaLWMWYWBgzepbfGqk6BpTra
pTkxEzLk999QL7p6p3OCOAYZzpqEm6KlfdNQYFms+q7xRp/lajBeYrpsF3FBHSUCFjtNrVnJ90rx
fPswWQIok1OMdd4DlQ2RUdff19pkhkL667YIxptHl+yUAQ60JkFdolwwSyE3xzFAF+xnx30oGgD4
e928LXCzK1oXAIBpIDMHVC3qjQgbQvxExvKH1/wsW4SBmGBqkdIgioQWfxSQkFC/AeCDcTW2Q6KV
ZLLdKws+IUCJOTKgj7bzp/q+tPBkmEAseu9wLUJm3LdteFbyqOPT53oIOqIftVP6IMj2KjhUZvyM
ZxEcOwf0YXnzjoBI1BfOVr6z06DbDtbqC6iXBKFRrcoFBwW69C8/pN3hMLgVYrMFvf64nfY8AoaB
VEBIAnE+6Mgf2B045yxA8risDrHN4cD1yVMPjoE2mrIiISJph2itEhUYiYzBeCwWhO006WrdlAM7
BBOfAWWLJPMmsOplLsDEnPxIZGk7Vm1i0zFYCaPel5wDaVQiYVl89mnIP7opBFcLUFBGRlM7Q39F
nvRKrvQ3EqImzjNk0UkRUrQAwjOZAeJOkAXa3Q84PYwLc41i/7Cm/6zsDxy6Uk17pUghELnX2PL1
Q2z3JmnD5u+NR96SraI3S89wJiA5e9kl9dTIDASz3sl+YIZPGPZ0RnORWBbk9oaLNBs1km3p3GvA
HAt+LMgp1vsSWDDGGS1yCA9UV/eH1Cz+qsHxS3tFnrJbuQ4mw0XG05II0oFftNdYY9WxmSdMWShQ
XCpcz8FCzZYKp0wHPIOn24TZpfN4UL8yH2zGTQGK0+86JUq9UHMkBEt2oJv+IEyz+oXA63Ve7CqM
uJJh+0WeskdJXPE5wAhIUmrYqY7uEd64cA94BmBi8jaB6+XRIcDusGGuk7I9UawXuQzC9yue22IT
UIj0JKP3onZhe1nrJOd06+JQ9qfPokbNBNjd2Sp2XGlGlvRT/P4LDp8zfHT3/4v1kbt/SyJlhIZA
mqehQ3yX6eO71GpnIQXmjCL74L8FR2Udm0HSBqY2N26VDIxiKctQ0HhWPDDekSjGegdXciOrfyYe
X/ZY+eNLZC1HNMQcZDu8b12kjxGfFehiVKzuRXUTB3vxDtS8kUmgxXh+gWXwu2qjlzJW+hi4MWQG
aAD+xgkcK65hjRKgC4RTCKWDu2GD+AfjfjBxBtMDYLx44lUrVxY71PpKVxJonQEZwzhai/jLAMWy
gtwoF5nj9MjPojkW8sttJ2vbD/+y3FdDsxIsAsN5VmQIFj3CeZw61ZPq4TB2xS71k0vOmaTvSALw
UhWC+ojlhxOrcUMbr/H7Sjyg9/6ncJgN6GWTa4A8n7S/wT1aGeRrfLsSsqT9FEci1jhov0L5vWcl
2hjPzLViuPr9DRcja0KKyGJx0OPQaUaUXpTERMWZUZBnbRdtnPLe4MYZlA+K9jADYEmAM7i83lYJ
lgzKJEVNUPRzA0c/SZre1DN0xVVlvo9LnhFRbEb4K9WjLNHE5z1XRFcAM5J2Tb3xyq7FQtNnvZXX
K7A6HiFXklwW8ZYQSEJwK9qSr+9IBJHf5TabGGY7XfK1rqu5WckzkhKjFADUcXMNdlxSrQEoN3oW
gSpUAolAHAvmUAUWsCXvdKU/jy3IgLT4oALYdhrDzkkbFs70NSF545rRU++ikQVxrV4ftcHWP+FW
e+qpd/TP3Ck/F5d3iktkRXcyXMXE5awaVSDiL2JsB23jCLF85B0zR1rM5ZMMMOGDz8oz2qCc26q3
OcG0uqnXPoPV1gUDOvQiAh9G+gim93TPq6bhggbdivcww98TV7Xjp8jA4wBIG+TuANgJ02TY6bfb
X7Jd5V8dIuVgTTKw9bQcykmmtwLcNDN0AAnF/2qPqlt5ujOhotOcmBDS5K25dVLkdq52ANPGVSu1
kJvsAi/HHO7iKXvCD8DuA2e5Otc5g5WscEKdNSHucXZM7gioBNqW3PQJGXQS5DLOluXSXYFFVtI6
PQKtGCnoyF551t8q3YygYqPbvJVoDSGgadme8Jkh0vQZh7mZ7FkdJmXSKqlINZH4ruBPswmXH6ar
pTMZAcWbDkZORjj0LxZHFgBUDbBCoJL8fohCOgW1ii47dGQKwH6qEcECINSOHggYdWGxwq9/cWC+
5JH1r7Y244chFkjikjgwvDPtekQF9WIS5xUX5oO024+X9PI2u9VDcf93j/iXeCrgyRJuFMUROhvN
bgkiImShy57hKW+3GAlfQqgL2WRSllT/gbtU99xr9j24r88qgJgmP7Zqyco+RztazOmcQpsCS3tU
D6HN4qm/Vh3/vJ5fX0Fdz6pWAJFP2kYmt9k19mCTrrEWQFCp0z/nXu/VHiahPNXWPDIsjml5p3dV
Mshhds+h3VvRfQeDBXBAxvXaDiS+PowKmJZlHoIkQm9EO0vmEp5ANsGKprdv0ZcIyvmY+UYDDgwu
cOugS5+QFFeHxRttHmzB7ICTeeDUpR3Atirr5BKhKwcDFpMtWwREXz01u9xB3c/Jd4KDWTZbRPhA
2qv5pxTN8QzTsR0ufS2aclKqsVcFlUPjFbojzsRxkLx2B1gzi1UT3nYi/xFEN642UcOVhkGcVEGw
YlBs1y9ye1ENhtNFFPSGAtPU1hzfgzmVAGqjXZVDo334tqSMmGK7sP51VekOVQP4d0WXIKnGe62D
1C0SFKLTWgOQoA7yZbSLh9rtTqPP6p1mbSFlh4qo0EXUuXEHZH1fd/UjP8Z3FQduaVl0GXqx/U5/
HRdljrKonOZJwj723LEUelPrd2r5qhQYqa5ScFsDJXNGv1X6XOqsagLrCMnPV9beKJuxXFRY+7o7
CoVkF2gSSlhRwLZz/rU+stcrIRNoLMY4xBkmu+VI6A2nvYZhYP1vkLX0la5QRqWrJq6tAuwj0ZLC
FX52fueQPzIKi8B3sXmPPJlMykiiC7fuAWVdBA4lfBCIEZdghFMw7OqT/kTSgtX5fzMouV2IXq2T
siOZEVSlgmE01JuC+/FcI5neAGCEeNgqxjQA+MtyehhqQvNXa2Ucq1yBFZbR/yPtupbkRmLkFzGC
3rzSte/xRnphzMjQe8+vv8RoT91TanXt7UXsPili0CwDoIBEpiNus0fBzoiZ2lG+Bvt03+6H47wu
OSPknCjE0pmqUiiOEOE1/SaPbtqk3OPdveLcPM7JNJlkJ7ZAFYvqNj3nksdgm9cAkUUYLah/mF/E
hwXNy+mgvyT3ui/ueOGAt6aMh+nzqU6GCt+nC/sQWoiauC5VHtUUx42xGteqJgyFSU8A7aHbTw8U
+KgJLT+ivAvYWGDLdvPEOy5/eXr9vvAsDdC4RPGQS3gMiKveC7bFJvoe78aDtMaTEKq1kFq6Q931
Qf82oe1DIBthw+cG4K0v43U6cYlKsGMDWJOHdtQ3thQEjsatunKct8k4HSESmkkrESh0cXKEEVPz
2UE0dmZm60XvSMnPqfk2dHh9FTyEHu/wMm6n0oQAFS/kj4uExnYiQXvpTox3UVM6E3okQ3HbLHfX
LwxvTRnPM/dxaGgBwkVQY4ZDWVtKYS+8wi7n4rNSgbE5lmJTwchoQIcHGZuac0rHvEeOxTyqtBT0
+3WFsxG+dXtcCapa+InfvIyr+I6kVnoXQ7d3MuZE5fcodHivnL+UBH7fEItxPEIplUOp4NR07vyz
noF6tFWn+YKJzS/qBvdD37WPBCn6j80eQzMkcO6LFiuEJ8VmUxvEPhnE2hZyrIFdJdqXGvpttqhN
IMoWBn8I+sQeSPK81V67tq6hxKQYttRFnATyMpZW+v1rWCxtDKxwb0kfETtcl9vSwaTuRsKM6L/I
Di5H6ZMtZs+lzqihxmKgXWDZ6rIpHisMzhhoPKX1gV5YMOldvy10Af/MC04WmU1OdaFLiwEXVE+3
6TzYAnSQtRBkbMnzULhLWbjX7f2lVnAyyISUWKwh0JIhQa1e49pBucAltLnhCZWDMrKC9hrP1XNN
MrmrJihlWdNsUOvhAe1o4LCvdiq6w5IH+u8dr/z+l9zn9Inkoc5yySaZRxSukfsET8tDtVHcEEIO
zrcgw3THL3ku3mOKt4tMHAGiZO4TAYrPYVEt7jKKtZ1r4oIJj+6QCeIdOgI/5tDgnJ2LxBxQV//f
i8pS9URtVig11ZlGdPNwYjEAJaDStMvX9UrddNvG6zVHvoEsuVPezO/tWrlRNsImfgkLm9cq+Msr
7PRjmFDT6umoKiIwQVTBHDbdTfuUSTb1tYg6Uomd/Ca+6Z74L9nLMe5kmAk4Sq9nS02FvrrPQILT
27L8qA3Y6vm+CnwBp7xsRPv6NfpLH+u3URaSW+iVDAkPLL2wXvx4XT22duylGNwddpS8LFvLkbbJ
GikhNmSj3183/5ea/8k846jKZays0AAAonvVIKjY2tMm3qowqwr+6C7PaGU6KnQdH67bvTiwfHbi
WLRuGahm16b47M5tEBQJoxMfhhtSa5BQrABtqN/uk7V0yO6sTelVP7TH67+AUqUr/pIF8haTJjTo
luNuB/Nsz0Z7P4uhYw1oLkTSIREyTgeMZ4/xXejkJGBDhr1RukuXt6x8VsLKzsrQbrOGd58vF39O
u8o4LiCQoikkMbliH4ARAYMq0QNBwQbPQJN42Mmbzus3uTu2ztzZgdf/p5mqk0NRGT8WS5E4zlCs
9TH25IOn0zYniXNzeAvK5MJxbPyDVsnjxh67HvWL2wRSmZL5RRN+Xj8sf+k4nBaU8Ul1EA9iSzih
uioPgtkAeAldglFQJztLytdeBRN8qwyS00pgIJ0XDD5Vt3MVlJyP5t4bxkctdTIWWvvR5DTtWUpc
eRlXuvE6pZHbDu9BsY/l+zAr1tmSO5HcuXFT23iIWMXXQhL9QUUBMkZvXNw1UuxPASYiC3FzfbU4
fpTFA89aFQxhi5w6bVK7lm/6MbK7+VkHvLPTXtQOSIiYU2XnmWTc2ATW+i5f4E5w4EEkoW5Gf943
K556+8ek3hWvwcpGwFVqaUeBsvWClRDbyyZzBQ80Tkgkc4AOTfRoAjc+jP6475zkbtyFKAZNicvL
TXhxg8UBQys2lJIOi9yhmN8f5VWwQth2zFvLAX2ghKQoB80zxpXd6VVc856DvGSaRQanaZQ34of2
dKZ/zabBHedKsqdy9jA2NmDXx8epBwFE3Y6HOI83STG/XD9lvDupMU5OyJWq6E0KIX6xqfxpLW+I
olK2RZvfc6Q/dm3jGYcm5JC212hQvBkEVw8MTM9Aw6KQOVk17xwzTg2z0q0WEoDUTKtNKxfvUzy4
M8ga83l2TGlYoY6zkfX0/fpa/uWN+tu/aYx/WzJ1mWa6P/0224heudUesk287ldUQhmc+NHaVp5w
oBl4zMP/V+DyyT6ty1mmHZjGkokA/aNqq/naulwpaxJgKGMbIkJrJCC8kjvvAOsUQs8sdmbdyPqC
DZ23Okgjgw2hTIVVgo419wEuXz88bFt1qYESFwzyGvVtXOa2MqwX8Rg0OarviP/BJp/XWfbQx6Ut
KBovZNDRvHJ0WWafRsmKsBAQiwHO8o1XiDFC5FnbJ8g+fLQ2wDFi3Xd2uhH3xqq9Te60jf4SPpjr
pUWxjPdM5SWcLOnPuAipllv4NZTdz7GDHuRDifYv8WT5IwS6ctBWdzav1Uzp1bVFYNIvM4lFqW7g
LtX2adZbW+kfr18h3uOU5QFoUmER2wQJXuv1z5BIpQZv5cWP+YASQwXGHV47hfc8ZUl/1HKZF5Uu
betNrv4Gic0cz1MAELcYL4CKYsElqOOtIuOeIByd5uD3BpuyJaKT2lYveiRwziv9jWs7xbgiTZkU
TY3x/KuyPHaMSPYMTTmoZTbZrRLexJbKCSS8j2J8j6KKTd0IAJZ24+SD3P27shic9IT3pmWbpCmw
ir0QYd50wZCQt7iSvbxDdk90SmC7MJ5FOMW8AmOi/FX6cv1g8jIFtnOKttswhzROO/ikNAtRUfSq
ci/ywyeqPc5u7lpf0ht5F4JzZL6/bp0TN9mWqpKFZo8bD87G8BUzak7RdfYQ8+Q5eLkAS/gzQJDJ
XDp488job8XA8vH/u6Zqu7QV/WhUdlELXZbB8mdtPMxptB67htP+4H0p42E0IR0QwfATAtB6ijIG
o1vQxZgF53rw/IzBpD1inVn6RMMYlPj94p6LfHWj26YtPSPT42wgd2mZzEcr1aAwycuIkLLoj9VD
92K6LQAh62Rbv+fv188L9/MYFxMlWZuMJII7+HRRSEMV7N+ApRSeuM5WvIIbb9cYbzMVgRoNNaqY
5dTZGFZ25aSH9FzlcT6LZ4dxMoE05fpEUFu0hSn0Vn55gMjoDWDrE2iFwHC7yW94BVP6o1dcKdtJ
lZa8mMUEQY9EGiWs4wi2LXn9/zXDPL4KRdCXWUPkm7fmFmoJuxStYX6Pjfc1Mr72LGMrNHM0FIyw
o+P+i+1AWan/wgwvQzGZwrZeiqAOowM/OumRpJE1H1PDlI2WwN62G7T3uXSenByNbZ1mSylksknF
9PYRotfugk5ULaRwlRHPf9CJvnYoGP+hBkamZRZKzB2oPKMvKHNqop0+ZZUrHFFvxAvK+AHsb2na
MTKxHe+wcKKtybiTRKgVlDyxupZk2WkHXZKi41w23mIyLiSrOsgXLOh3WVr3s7fQBDHMAJXNuN6X
qsapZP4FHvr76WIyHkRpwmZUZFgDnS4U1mQvvStkJ7jVXWo4K08fuAxHuAXdCG/ekFe3NxmvIvbq
iGwaqYv5FTJDbu2Na9OxMsytAXic2tX36EuwKkDyFa+MlSVuFN2WHwZvQR+cD3zj3E+2lWrGCuT1
WuDeJp+4oIe1shJW/MkLXtrL9lPlfFGElgJg/DaBOZwAzoSJ3UdrDH/7XBDuReHAs1I12z4dozTp
rV8RCUOdwIVZsp3jmRyup03qpaBso9YeRDT31du8D14gurPKH0VXBQU2N+cnJ3fl9rKzxaDZFKSY
hhxiw6VxW5DuutClbWzZzzxrw4Mb8ZJHi8lq5KKJ+zqEvY6AhF4XAz/ZrqDlMNiqS+NFVHABz5mr
7uYHcPw6nLjJ8VYW460msJXITQwYIxXc0MeEupFxKPx8Ra5q+UgJGszTFc7yhWOZ3Py1lWYc1WRZ
0ygSYrZzoSqAdyrV9Yp171LQMY+8NJ2X+FiM1xoDWRgaVO39ZF9tgi0da9Ot3Rrn+t/cVk5CYjFu
SxuTWgly0H8aXb82KtMbe9NZePIFHFdsMQ5KMcfRLGhAXABsvjYsN59Gx9Ihx/CfpAh/X1NJZGeH
0cVRtYI4pPLnFFP3+o90G7kiMUErDUC2JGwLOpPuieeErwcAGGbSn6EB4UxJpcHh1aRcgUS4Wz+/
s46xU2LWX7brCBVJ9V5c15ynK52Jv55RmGZSokErVLXq8Kwc5eVtDlVXFlNHLKHbqqWbAR/PuRNX
+0qwx6RGRV3WrdiiQzq0GDFMDScOV9P0OELiM6lvA4gaBOWPunq9bvZ61R1mGSfUlzn4B3Os8IjH
M3T8cDUCqPmlh7K2jWPyQhX4xdF9TPS60WHcxS/9Ovrar3m831fvDH4H44z0Vk7LOMNprs1XuZvd
oAMcMuG8I6/nn7DCOJ6x7BUjIJRD5xYbNbNJ7iyGYqGnlnbhAYO/er67vsBXnSwsMq5HG+JJBtZV
9lvk7WJ8lMPWUcTCLuZt0RVeLPF0v67XQ2CR8T6VVHYSLJm+dPMhHH+InPFQPwmgyIje6o3mqO/x
TXHgseZz7yrjj3LDGkqRcgf9QP2S5gGvvi6yoXRMhW75Rnyl+5o/QLmzK53y/fo6c64rO0RcKXNW
pkOm+pryvVBuu6S1E/2mFu5kAByum7pe35bEj38/ey0pmhiIsYJHmbi1MJ2dPcSrEhBM1LdX3BLB
1Zwethg3pCim0EAhgCrMhl08ktKm6YI2AcyrFZiH5Beez+UZZPyQVeWTtWTICiKpdmYJ7jXlhP+L
gUumu6BZGpBrzJWYDLkz9BDRRJp+yt19ltxghsQxE87Nu3wgz+wwF6GXOhkKPx8EFOm9hagxPfY/
hKPq9m67SXaoG9+WD91d7PIK4pdRgWeWmauA9kcS6VQWxAD1flxwASK3/0JvFqJsQaRGWjViIOn6
ubzcwP5tVmHDdGtK2aBJ2DqSZSVyBGhNbag2UexyEEsTlxFqFLa4Htdgel3+xcDK5YrW2U9gA3Yr
5WVDCf3ozOCZBUPP1kTDeHTBk7rlNn8untUza8zlKCqr7EsqwsirZtM6OYCHvWAbH700cS3srQ03
deWZZK5Hq+VxO1LWVeyH/bIhUI31ofdNybq863fcZ8nFCHL2kfSLzrxNqJZdpI5IRChN726NF4ip
32s5ki8aFOhAgK4UDshpHH7v8HJ2cGabicqWqYImnZCP6gp8YLcKBhelR3BjeckXmreKneiYP8ru
gBBaHav73K3R0sQv4h3ty0Ht7IcwgTuo6q4HUQ69VQ5Tacs/s+8qjndwS9Cbcm/eSKCMdcUdt5fJ
22/GWS2hWMkGoRKCw7SP7eoGY30OeqeTd3wjrhHeAbvuHBU2eiuSNUuqgd025dnPjGbVpv1uUI8i
d0npKv6R4J4tKeOkAq0C9RBB8uiqkjyiAhVlaSvu6eZc90z0p66YYoNzFyfZIpa4p7/Ki9169KN1
6vPqX5ffeadPYgPzNChzZxE0qsf4juIXfulAoL6zJ2ghADMrcQf0eC6XDc9TOkYCJLNQM3hO3waf
8J3zT7S9PwaXul3gz7521+611aLZ6W3mJXcRBwPPc7kfi3LmH1qjwoQZlb+TTYUpSEpoSULg13w4
1xuRf7u2lYw3kvrCFDDNRhx5+nZ6gA6203+jJhuldtmKN1zLCaWgX//s/VRJ0kqJaIVrIOu3GjRX
Akz2VA/QcDRd8wE8r/spdfsdTw724ntEVlUV89qWobMtZ2Eog0AOYFeZLXuqUNib3tqAx0V6+WKc
rDBurVPNqI9p2l4VrXVg/ezke1P4ZipPohUBgnabxDMneb3sz04WGX8GFrAMnWaaw6xmO06+Sop/
/a7zDDBZFwRJh6KgmGzONwYGsVBF5XzCX6756RsYzwUxMsloDeQ5wyt4R93BtEk/jtqtKJCiNLvi
3rHLp/63RbbHbI6WkC8TfKUFPUxIoHWAfWbllwJ4bQMcx8dMT6Fq+6ZFvgLpSlnj+M/LpcLTaWT7
zF08KwuGPaixQORtIN6IcChdqPQ1EaBStgjJXg+NNjeUPR1oG9kpI9sSbC4VBWVUf17/00IwGZcF
UE1SNphDgx4sJOHpITKAbJlQGDFXlJC30Wzr2RSqMBZ6nCXiMIjX44/IhVw3urHKGwHReJOKl+fd
zpaZcW4zKFeCeEK/gYohqkNT/ErriAcZ2qU/QmC3UYl2O7RLY59qldEOw9gv7cBH8lx8zZ79EMbr
ZVGdiAnNNbVetYkqm3guc4wLjJj2G6FGA61mDMC2a57X+4jE1/aXcUgzoFtKWWPFqeNC+uw62fSy
LTdW804S44i0KjF69KgwunUcMExMpCb5hpJoqsLwWtF/CZKnc8t4JaEqyzKjScYE0Lv0brIxj31n
wlrigXuDc105LtBg/NMQiYEpYEQJXh3/55ZdDzHHB14OT8C0W5qq6OAg/hwW47EM0ob2acpuRnk9
1oWtzLwBir8E35MV5j6oKNMZIZV0Wk8+FIAPgpFpXeAx26zBfrMtNxGEvLkCsn85hCezzOk3E6VK
FZozJ3ImdNfX0LXBIUy2vFrH5UqOfLLEHPdCKaclplJEcBj2kETBPE4P5op/xXVzOYacbDEHfpiy
0CoKIoBxRKdCJQfKZ650RGroJXbylfdtf4kZJ3vMkW9bQ0nTAVFSsa2b6pt633pGCfUSzR8PJF1i
QH1CcSLdLo7kvv9rQ+1sdZl7YHWFVA3kvilYQLjz0K3rV90mNGK/4znvj2meP13X7+9lp30GHapd
EFemRwZSf/Bzd7twK99+w1B9Z8+jPd98eM+9dUyd8VvnETgLlKS78kVejT/LHYXWxs++Bl7johen
rqOtdlt7yuZ6fvSXp+zpdzIlEqm3KkOXwddGdDEZfmdsevnX5EYf4ZQwb+eUbgvAgGBLqssrJ14m
UDltCTsbZAXxP16Xeqz9KvLreyIEGl6K2w4TQuamWsebwZv3w9fuYK7FF2V0eNkUbfu1jWJ812DU
2hTOHxvVbUgely43H9NCd/cPM4opmYaqa5LEDt5pYqKCsQLlvzh4GKplLZhHUP7ZCjpl13dUvvCS
tixFhUCQJFmixs7i6qkkCnVBb4Wb9Bjto8dhU36NV70v+s2ufJWQOJg3ph3YjTPuRgzg8o7UBddy
/gPY8dtC76RZ0OEwmyDubChWurOlfV1SZRs09bqY1Zd4DtZ6rDzoWeAJBnB7qI3aoyH/hwaLZZkW
ZDghx6Sq7HzK1BtBnFFcivbqNkITIF/HEA9agBNZWdvE7vA05eeJFzfgzCpzpSJIgYt1gSJ5O453
1pI8COlyrzYgzVn65SDNbWrLYvKq9mnjWqnsBVHwcv0MXAqVn7aA+QlBPoyKNnz4uvwNnSX9h/bS
goHII/0RSAiNe3lffOWX6C7kGp/sMgn5YBj1L4jMZCBaTorTJj2HwOPj+DA3ybKwmYYkQoFGZ5MN
VZljqe2QPBHKXT2ODvVi+xUo0L3KSyK72cyQnLTwqRJK3CbgVagEgAr87WOQ1+clqReS408/h81K
hjYw4MjQ+C6lwdbl8LgI2TYxspWZqiBI0jkI4wu5FuyZ6FeIkoqch9laHdj2eiY6VCXK7CECRXV7
sCyeF+FZYTbS6qS6HFO8rJI5vFnS7FkVhXtz0u84B5V+7Z+befoaxvsmSx2aUHigN44IEcjWXkDZ
VW5kzDNxi6cXcnzL0rBosmWassIKvg4qCAg0C5eCHuot+BrNx85Ojg0c4bzmjW0pF63pmIwUqcan
sq/FNgzbTKK4AvrK29ZDgxfvUxMRBgMo28CNfPlB/l74gteho11vEntLsKbK6dfKbXCsMEdm/Rfp
XgyWm+BoMDUwSolMCjQbTT63xMk9tosjzEC36DXntXHxOhgg3zZNRZI1g8krg3nC4yarIIoS3ZfV
D1m7tYW0c3WM3nKOzsUwc2aJySiTQM3NtKG6i5/e52+GX4JxrZlBkKSA1y694aWwvC9jFq9ZplQ0
SeBSVSenG0MbbCWeqja2OEQb7hPx4gU8fR2L6FXFKCynEtZmp/fGxRlbu8McD97dNVx4OThtC66b
fyF+R8v2x408M8z4l8wqsrwTcPNbLz1KbgssuPC6bOh5UIO+fdLtYWVsibqQW829GD3OTDNOJ8iz
FqgTmCbaQuoYjphKC1zDIdb4ClTjvFXmLTLjfYJAUJeaqL0M661Rnmb5p1W+/f+OKQv4lcHWEYBv
ACVOYR+ViTOPmuMP3ybZK8dtkb1E8sOiye6U3zTG63Xbl0+splK4gBtS6fPPavHZEiSNhFvix9KX
fHYxjxbP27iXUK/jVQAumzItRcRou6WwZX/VEhu1DHDtl7HeWVFztDL1i6Aou7Fun+B1LOf6p11I
pzE6drLHRN12Qle7iGCvX26GfPHrcLC78K1PH6/bufQ++mSIWcNkkvuqDv832wDNlei1dyTwAoT9
K+hdUPjqViF63By7F8MHRSnd0GRDZ3nKugr9c1VEEg25ExQbYwgL5PsFcjI52ny8e3Dx4p0ZYy4e
iFEHZTFhTMcDrL2RKt6o1+WE9MwCc9NKGbRBfVQjE49tMDtjHaUBkFbICGhbhEhf3olra8N73V68
32dWmVOSTLO2SCKsokguyLmNtoaWvF/fKZ4N5oBEhVyjroCTKAO4BmWCHFMlqrRfFDmzr1viLiJT
HwKoSJzktqX2Xp5swnsaA4/8+Yv+YD4ss10hw6UmMO90XMJh4xl1OotMTK/FRipqCctIc2U5YO/d
Wv3eeCZqJ9i1x9AvXzhfSsfhjyB0ZpGJ7WIQL+lSwGIGWosJdQmadwTG6O1XH5HXfb5QA/j0gUxo
r6gIElGxpoqg3pFmK2Nc7rsoPBTJmNtlnexCiNjZiVx61z+Uc3hYJH3UZzW1bBGAenlllOU6Tt6U
kDcJctE5nx6kHz7uLA4MCZ6DcorEt52gnRvsZWjHFZndY44Ugg7u9U/iGWO2TotaCZ1KOMxQMSdH
ksCauSCFCCtgtwpA0kQuHvgCVvX8lS8xu5foclJqOsJcalR2aSlOaH3TjXUgr5bSC6sbJdssA+fh
cvnE/K4sfJQ7z5Y0LtW0DIixnzAEIN0FLTlRdfNyzkvF5/Nv+yj2nNmZ6lDOsXbwzHcTSsLWcfSL
Y/HBQn592y6fxNMHMSEgbKW6GolIppQPynIfLC+6ysMGcI7GRznw7GNaTa4GccKiEXe+5MYeFFLB
j5w74SreD571s/AqB2OzPI6aS0DbT6vIxIElaf4Bp49AgS0uuCrhUiLIsRIWDKzuX7PVvLq+npdD
6mk9mbDQpYY5ShHunFl/67of4vR8/e9fAkN9+iYmGGBcohM1DSeDFlNzewzZQ8fBFWyCQlkvJIvW
ukBkOakv+wKocXNIWPHpMi71sj79Dtr0s03tIKqFYs1He2QBNdwvNaJlJfqFV6w0TvGDd4IY5yKX
AEh0Mq66HKaO0D/3RmsL012V+1wKzktgmk8fxrgVNQJtQyZjgavSJhb3chVs012GF/uAUBR+IZnW
1gWX689ora/73XwXdpyIf6kFfP4b2FKqrNVSolHLi9gy2tWwa8HwHdz2K0BHHQXIwtDJfTQo0W3P
PGO0S+yxeeRROXDOssI8CeFbja4VcZZzyK0kgWcWNSfdvZjOnyLURzHl7BAJUSnjKmGtx6X21Cp0
o/ZdbCto1PCeY5xgwVYPUyQdbUQ9NnLc2m6yBSfd9Bt5zWMQ4i0a43NmbVY0pUf3Ph3yr7moreXM
4mQPvFVjfEylTMFSLvCnaRjeddLwHEjBs6kbh6FI19fdDe+aK4y70VIRr0kN/ULtZvRkb1kbXgoW
nl/kiLx8jHPN2WaJmZmVpIbUnEzKwtECvLWaxu0z8VlH68TMRa5yAG+3GMdSBpg8KWYsZecPLtH3
Rx+MwqTmBiCLL7jCI2dBeZvHuBfdBMl9muDId2i9iY7kausYtJqWo6zQ8UK9GjK+By6A7XJi/Tss
sW3JrgLlhUqA4WhP0J3pe+wNayLEgTDFcMhW/62mc7rZKuM7JiurgpakBklTpYIkMWhxoVaHKt0Q
O9m6vZnXXMA75Sp/vh5OH8nkMtqoNgvOEGGUm42p2sp7ugLRzEp2jdSLudJonJ1kCQazfiwKC8z+
fgPNSHM07UHVnEJDH5MnovuXl9jpyxinkomKGIaEqYf3ajGm7s1vJFEXELkvONT7beKBp1n4fv2s
8j6Q8TOKmYM9kiRIc6t1rCZcG5ggrBvjuxS3366bulxvOTsvjJ+xxjjL5BGLSQ0BYMsc5QWNM2Q0
nvAErSqouUZ3LUaGhpETgugjrh0aJo8RgwpyyxqhrYYnHXN80DCzzWrmuGzu9zGOJg/zspgmXHvj
QQZXQ70KvoubcCOBHerVApJK2EBktPnGB63zNpHxN6MaLOZM/kYqBrufMjdOnoz4QY15gEjO00hj
bl/Qpuh9GMSyk+eD3U4tKsZBEe5HHTT/lgEuIVvT2/alL2TZ6wWtVzlZEy/dZxnzgmiJupFQpfIK
/ebNxynC6Pb4RbWJBXo6IEninJ5Ls+PnmRpLkycHyxjGYMX3K4y7lFCWpdObPUJX1o/cajcfyhUG
qVGjAcfJBxFIdD9ARVxztNoWMMt4/RpdPMwW1PtU/AeABXNjtSRCqQgu0DckMFMV76M02WLAjZoX
k6kzM8xlzeOyaSIBC41q1JoANYRpURxx3XKavhcPr6VLUMhSTYCsKayd5YeKFSe5VuB76sJyDGDY
pvJ7Kx0boeGdnYun98wS42GhYSkZWdXAmZf2/Jx7SwcvYNejbdGQmwk26NxPnub3eickdgYWJ5Gn
N3J5707fyuxdJ3dylhBOqf45ucCLYGTJOsSlY8A+yd3rLSTIuoT34fRhf/i/sw9n9rIpSwGMHWTW
W14VzMGXh+C7dqB3XAw1KJnLD3K5nHlmkfG4fWJogki0/+YTbkx+n+5obIr0klo/gqiL0xzLm+gH
j6jqoxdx7UsZF5yWpWEJFnIgwFnxbu42cMJutU6BZP038/eXoG9owJ82lPG8ZZToZkNMrr/g0ojT
4UbIbWClaXrHehK+LuBajHRQuVWOrqyTJ14+zTnULAVi3i5zIGpYabqnypru6b+qVnGOLkt/aMXj
OLUfGrEP7XN2S2ouQPZ54UZbTZDLSV1+V/bSXOX56rKkh1o8F2lCGp2jo271O+FG2RcPkWvue8AL
fxaoURvgeqQWf6VxnP7lR9FpZ1mKw7gog74loYHJJ/3n6YFmi1tfWNVf+KwrnAuqM55p0Co1wyws
OkLaN6Wo0cvjTv3Tyb9yM9gxE7McRCOOcU7izG633WtwpxLryl33Hk92tYtxJ4tjeQv5bpHLDMpx
8Trjf8ouCeSpxi3Jlxu58OrstuqhXyny9uzi2/JszxivA0wGRuBFLOPwLbqdMDRZH8cV6eGROMfs
zwBhr7M1f/t4d5DxOnnYFa1Z4vsyqJODO2utrf4riPjTfWC9TSEV2kB0p82r5EPIYJu909tH8eYX
3kPrMtTwtJbsIEqcql0+V7Bl0hikDrnD8GhBDijcEatr7MRQWsGo7XF4Nr8RzOZfwBU428nOouSx
WOQZjfjKOoZPpX6d9+NjHkMlWsFEWGQ66kiyzYNTjOmTnggvcQ9UtTA4NXgzBFs2EieYpq/X0y/e
j2JSYF1uxi6Y8KNKdIzyKHBV5TleUHwOjlZxf93W5RbB2SYwudEcdJPZkxOiseMe8CJoOOzRk+bi
Mzgn2GAckIQemdHSsB0JoUk7OsE0N8nLXTl+jqU9NAOjEUwRi7eIeBWVUYVOVVhsOKtGW3DF1RmM
uxHDoi0zSgKoJQASGQigAoa+FX0FZWteH/qjBXXNGuN0dEkY6iVCQatxZ/CaxJ482lFnNy/Td/QV
KQ0w7mawTdtD6KBPXef21LmcL+atK+OAqqZXk5lmCDU725iHxS9uU6AKip8YYQKSAXNqq+sWeQYZ
TzQboASaqAUCIglblRo7nH5ct8BL5ViUVBgE5i+KTGqCkDI0EvcBsHWCSYzvaAcaj9ctcjIcFpaR
9cWUIz9HlMp06DkAyr9YdpZ9u26Fs3KsgBw4k8IxoUaZHISA0KLxLb5et8BdOcZrRFXX91mM5RLA
SQnBm2mnHc19HGOQRgLZVuDx0m7eN9G/nz3hIDc8zik94aa0Am71zuA5Ql40Yh+9alfnQUNjkQZC
ELgeMJsLDoZVH+JNET8Fe3p3h46ighEP3G3vxi1v6IPjIFnGQ01eslYmyGfyT4hPN4SQ4A2r8c4g
40yWXKkHjQQBAj32de2nZohOmPOkRTj5GMt2mA7gztBGWAFLkS1LN8v4o8EYp1HEvIzssivG6Jiu
y5KlsT3uYgRPZUiS6jTlR4SG5cFyvhEPbMwNLpdGTpAenYwxoTkY4AXFEWUwFW4Q6YmvvcZvAWSR
4x/gKwZgnGIAuEky9NLMGxKXp9lGLqTm8h6efgZz/frUmNHVR+Y0+IovbwmPXK/SQ4ySkEKgsiOf
vPUvL6WTTeYGlmMUhT0Nr8/gNATBIYhgVI+406BncZcdyS7Y/da4mu51Z8P7WPr3s6svWY0WDITr
7NOHuG/ceCqcPOTBoy6U4IAjR4FIMjEkrwN7/NmMuqjQcKLWXuspvrAfHYg75S8GpMaLDfQGXHA/
5aiiKDvr2IV27xPTK1AHW+s5eB93vIrghWm+zz+HibdDXqjlTAUVKb5Pmgeh2cbRnaWEfpjfGmMP
cjwL1dHbLueC7f68UJ8tM4E3LkPtF6y13xZ7mo2IV+G+B2wYVQaPt7m0qp9Tm0/G2NqCvkhx1lOD
Z47Ra3ns+9mVtJ0YvAOGz/EUf/rXz6aYXhKw5W2E2VnkbHK9MkNtM1rBURHwtOmHL3K/+EOJ3F/P
1teP75+e8LNZxmU0UfZP+7uAoE3afu+Dpyl+FEdeSOZsG1tNKFoMe2NogHjF65txWk/5pslv2/HL
HFT2JDxO2cOAERO5L1btf+iLf/5IxjnUsdYuyNEAU0ZXwniPwFNi3WVQI+NBOP50BjAkKTJG0yRD
xrTQ51uq5/rQhYTcrdTnUBntwLyfY87gF/3YP87kmQ3mY9LCaLIEYyW+OJd2CWK7Jsj/y6E4M8H4
tCXW61JXkdGDC96z9IMYrpTULiSTk0RfXi7dkHXVwtggW1KrszZtrAaHojLeswIyeSDKgOIjx0Nf
mFahXTmZYc44qHaTRaKzR8RuwYrE0OMtSGc340GEcPE28XMH+trQq6vd+BH0RplNtejIG3elm2Ks
3J53SgLKKS4CjrcAzHlZwr7LAppHaPz4CKXEx9gzN8vaQp1NfJX3IFs273nhmWeTOT9D3UxoMsCm
Nr0sCcTiZtmpVQ4U5QLA6POaM0eoLSrMsZmw0rnV3lxlq/TFeoDaBghlbvKVeGsc1YfhufGsVXIU
VuS705frnu1Cyvz5JzCvYB1yEbFMp4tm2wHNnqAzYIHYFIiVVYiRUWL9RUfg4Sjc0aug/j+3dWBe
xrmTVRxveIPPvkAMzUiQZ6xAMQG/b6WS5TRVB06TcDFWUtjX95zv/bNh9ckgi6ey0jhoJBMPq/zn
dJNsBoABJdt46X+Iia3eFOtlKytgLwOLwHeqVv3fX4+fzTMBbB46YcwUam6rj8u4D7t12Txc/8QL
EIHPNpibjCYOKLMbOPJo8z+cXdeS3Liy/CJG0JtXuma76R5vXhiSRqL3nl9/E61zdtgQT2OvIvZN
G1MNolCoKmRlhk+ogxxh/xs83fR4vCJcAkyMx+rF9bWNNKZKUmbMfYIW8qKwRPS5Akwq/A4PARNt
sRrbF8aoszm0ohKVLaDhpfzLb999/sftD0jSsj/ujsXfp05lyAHuNoPE2A3H6bGqw32mYRrRAP+I
ym/0VnY7v2SgGleK8es9o47h7ItouvOgWevdyQmRofpn8kxMxj3aY/ed9Rx0AezdWiOVKc9GIzVq
Dj9snPBcQJ5+03nTQ/aiO70r74J9jocb3c698G7cqXa046zwddzlJp5bCbITLV0nP7IEQVgbSzZm
USX0mPapC4IBDP3nTj77DSPYsf4+FWzCPE0iMcHfV5SHKf0WZYz8TWIYoLFVU5LJUprg5CW/4u1o
C/YIstmz7HCn8ZDbwj4/FA+qFT8W98G+RD2CtjBIE1FPzwHgpPG+fS4Q+ipLNNN7n3mnrWaxX35N
A7FmLhiVMAe+pdR9s4gjO89Lbwr5jRq37u0jxIpBNK/DLEJM2SC8TL/9uT7F6C8RviLZ1fcTsLKs
C3sF8nF1gmgMlo+GSDz0KA0mxYRG4LsEXsrEap10zx1HRzjm9wOTnmgFnXttlApF6mRkXEdSWeUE
pXWIvdvS9xGzABpuUO4hfRWf8lfIU9rg65ft+kPblsd4U/5kch2TFOjGcabn/MI5luZpQEjMD/qO
e42xctkkzXnCwwkJE8atvVqGLTyJilayJkAktYEnRZNsT31zF42DW8ThthkU3TR05aESoe2WxznD
r0hYurVOKmzpszCr6oRNTtBE6H3VVjugQYrZE8TKqfuGMcq8nqAtFkpFJL0YBDUls8w1CL+Ex/yA
OWPHf4fy2qYH4V9uzrvfPBqEwzbcNIBeM+U3GXerTEUtMcIE5xxhzTXECRKvIvQo5gwSx36Tb1jY
k/UWyteKFZI/LWJwKQlzb8TwJHETnqFhhjmvcVfJpn72ByvacD8x0WPJLoYKIMTgWwYyQvUh7OzK
kzfpkbl4hqcpVL4UKUGR1jN+jvTY4abq7pI7MhYcu9pDuu+d+i7bVgBvgwON+XjBimE0jI0buG7u
SHZeQCL80D/F7yiJnOi5NZV7GYN+vvkvKAoY+SmNcxpUseSly7QpSEIUaV9qsTmJ+6z6rPmfaA/Y
qVJahVpbtwM242DR4LU4LNo6Inm4MkPmWK32ZbWb+Xijy5CJr0eGtRXYxFXcVKgUS+bmUElJ+qHe
l6BFGPfa8wxoFfEqY/v/H164NkZFK76PE8MnnxSdR6uBxEbKghSwvJQKS2LXqaWck8RlS1iMeq9z
td1fzYJdr4QKRx1XJMXc4DRcurcbzumAtqvNFopit91htfxdRAEq5sT5DILHEgvS1NQM4hddS61U
YARzVqyhG4edBnYeoYfTxRH6/sUdgX6Ju8IZJlO0JBsaARa/bQ75L20DODzgQ7yrgNjhMm/NnnFl
rJnus8ihFvulhDjbgwdLOBBxZ81RHtAl3sh7AwGOjXhZachfbSgNXdI5ZZwVAp/UOtnt28RqctXJ
NN/NFMNqe84J69iqpmrDi5gMrTlAEavGKorQ5YsG+sSdqdfxtyZND3kuPN/2AVZGRXcjg1H0hUjB
9hDN0fGk3icPwybbDO/KhwqVlfY+cX3nts0Vah/yQSTlwuStgzbl+vrhuIIr0g6O538ILugfnmve
BAeE2w1W9hx81B70rZ5lYKzARWY2EDkAXu9UfA/c+d03bN7jWxNC96wO9/8oz75+FnXwesWIIhkD
Ihfizx6EvzGGwAInQCkkOSKmJ7zb32EFLnD9HagDmBu1geQS9aB6LF6mFxjEG03pjffiFmBU/qwc
gzO63ntxspWz8nnb+noZ89/VQhjhehP6uh2EgUN6B/4iS8kLK8nub1tYmV1crg/P/9cmmmIOtVkj
WHswm4Ii3+PM5Jvkkn6j6FSWv0VvzxVBoC5gFiawoFr3Tt6mmEpM69ft11KpXklfSJk/kNn9Ighl
1++nwp6lPLFrVf4mZ3wCfUj4EzdoYJWSBmFT8UzijPVnIlHjJUhDo8lLY+7UAsNbSoORDgJhEH8C
QfigOcW2sPuCrXBGPuwfGbQkGbxKaDoR4q8/fBJpmtA28GThFAKiDrIch3fIQ7l2JNBF2QyeiKv1
u/hhekTP0f071wYFE0RmQIYn0co686SJcte2pGYC8PajORY7HwHfye6TDXl+bcEm7Og/1B60l5zd
syCO5Lb/4wMszFPZQKHNJXo4A6iTZQF9Vj+wRcl/9RvDxbCuedvN1+P7whgVzvK0a/uIpJBk1nAa
scoCnA0RmugyHlcExSRg+Xpj2FzMpi1dPcYL41TQqtu078CfS7oR6ZO/60YL75+6PYCj1eRt4ciD
hA4i3LeXvH6yF1apyCVw9cxVAbY3BP37/Kh/+FZtp09IJz0wHSZHozGFezRfzgShg9L01fAysAej
KclKMldz2q9fcoHNLUqZqA8lkLBh/e3b/AYmo4PmVc9ZZcrb9Ff5YuyyEqSakWt8cozyeDWTWBim
zljdQ5WyJB4O9jZrUCUr7yJLZj7YMfb3kmQv1qfHPQYWZ6xvdKuXGfKIlZUcfW+wfVNyMvdf6Miw
LJI2xMLiJMXZNEVYmBFyJyBM35K5PSlpFpqiMfemPnFuFE/eEHD3HQ9+iUHFmxDn76G7uwtlFu/K
ehWx+M7k5y5+jqgUfWsE+ADSqT6MeBLqzdxLvymX2pTl2KxNJf++MBZmAXbRR+6NSslK+lNeJabc
jYyIQU7Hjeh0mZhYWDH4QB6LAV8Y/cMDpJXAdi276Y4VhEVy9m/ZoQITr3Dd1P83ock/M5Aw+Nv8
1X+vT/2T7Aw/hVf9nVwHowNgoMW918fukTxv3oNePDn9VYm22EkqVM2BMFZJ0iFU1T8z7RC2f/dC
oQg8ob4zFJ5ufoaQ7J6Tsv/dRSF8vDPwyb+HW/Lnv8sXF9aotCJJRVnPmou12SXKpZFD8kXN8U+q
OzG1AVcGTJBOLexRB1NrR61qCtgTwBV1eUCMML9cIluWYxPShFsB+qyZG9gK6CDKDTONIuv5w50W
9qmTCPaqalQV2M8P46F8JBe56HYQVaktzuYfGFfM6hW+sEYdRUiqNEkgw1saR92Fn8M35U2IzPrc
fEx36ZP+CxQ3xwRT1MJkxrOJRCI6K4AQf5b3wylxWb67Ar++/vhURuG39Zhl5OeQXLY9g+R5S9D2
ySPrJXw1BC3WTR3aKS87RSYsTJNaPnQ+WHTFIUD7U5Ls2194vd5ZWKLO4yR0k5Bk4JkCw2rj9Fsy
Px0DJtwc8ID49jejEeQTygohAZMkiItcB1c18ftm4kaSJxEEe7KJtiLIdFhtjfWW3pcdOiVIjQ4g
bELFlx5K0ayfcjzCiOegg4hDehd6mWtsmQnn+q79s7ZL+r8I6UOaqG0PMjeXq4719CMNTry8YezX
aqqzWBcVb9oxVRWpx7p6F6e/fZLB6wQVwNrRdnNtZk/KS7sBwM1JD6wH7dWLZGGZijz5VCsNV6GA
woPpdiwFcyiBueZ5c26QgETe1J5vr5X1OalQU3BDH0s8DMp9iprsuShO/tSYt438jwPwtWlUiOmi
aeL5EkeNiJyJP6P7zFIBH74wQbyXm+r1tr11GMbiM1IxhAczvayK5GjvQuTq2r56zm3tNT8F9/oW
HBR2fKdYrSUL1vTYHqPcZJGVsD4rFVsSlatjnoeX1iM0JNOnDH5ThkzK1vWL4uu7UoFF6EUkiSRn
bUHwKWO4vziqeAQ1APUNmFDf9fJr8VWpsNKGjY8ZaHzV4Btaek/lZ3NPBPLIo2v4EHs9aLjNDAqk
icsK1SujrVcRjaYHMwTJ8HnCHTTsOmfG629sq+/+oUeXm7eNDWlpDB6o5W770XrP7mvFFz9bBBu/
AewONLXYxrfwCVItVrEbv6tP2ke0bbDQ9qi9yw+3bTI85/KGtjBpDHJQypej4t8p9Wta3vV/BQxY
rIoKMoNfznlfi5rLxRAk6Eu7TpzbiyBR488E5h+/vDz0LhYh8UKSxga2y1fSYyBwJ2EIWEGa9aHI
vy9saGlXNZMGb8wmtLuThxBilOlpfC0d475sTOwZnmpZIzirBYUCWRboZWv4jzrXjTR0fE0Qs1wA
erCweUwqBQNP3YyEaRALE1ljYPId5/m1+nn7m66naV+mqbPeiaAUDUc0P+b8KYgVR05yM5Frmxuf
bhtaLwQXi6TOuZyqLddKiCriJrvLP1MQLgSH8KHbgg1rx4J1r7vKP8uiJ47msZFyv0aJlofxvT40
L10dvDMWRHblT3f8skF1ENoO0g5igwUReSBC+dwcs2Nv+q6ykS/j+IPH33Fb1tLW285fH5IeOyp6
tZQ44qKDpW7SQ3YH2l4oYuySY+kQlac6wWxsFV2QnyVTiGP9gHytmjrmQpmWkdZi1XLtVhG6k8pP
zjBYIXK15btYI9nfxTGMhyEZhsuYMYByDjg75Kdx7H9OujbbYhzwFheX2VZV6tnMylL1OK3jGQ2i
VRdScQXIApJsQaVu+0oM9Mjv4EI+AEJG3juVJDGWuepBCxPUue9lPJw3PioyTv6mV1sDc/HRpyKY
TfJ221dXN21hiDrlQ5SXcUsK6xy00nUZWmO6q6Yff2NERrdYQOWsXNK1xZ4NyYTtqJGdFAA/+9Xz
mGMAfXq5bWR9V76MUI7Rc1ArniPUcRBC28t+/toKUL25bYMVqugRtXaYMKBCyFGlx94OPIgB2OJ2
3hF0L5vx539kIV8ninI0eBlGZQiHtCoXR6ELd3nj74CiOVSyGJixDD4sZRzNMRDMrqy/yaLi6RGY
OavgbKQxmBU1dRs0BsP9mR+Bck6wI2MsRiQH/d7f4E3x2JrRlidv2WjdsXQY/kcu//URKA/1G4D+
ZGItBNzX3+RusEss343A9kEKPhY4ivnRqduowWAXH2UIol0dFc/iFNamHgjBplSKcK/kg2z6/KBt
uRHXLwdiJHNqGsWT+FTa1V0CryggEKWXKTjv+gaMFv0cure9kGz7H9fL4sxSnq6B8x4s+6SPq4nc
k9Zk+1rzDWec8AYGjd/Svm1u/WB9hTsq8Yn4ICkNjcQiCdqFigjln5kx7/E/Et9/NpnmUc7KSQrF
FEsKvqVPYGjfjKbyoFmcVf8ydoRVttuPjFua7OMfX/HrIjGoS3pU9STsDexzikua0LMr4JfjUWXf
/nos/zXE6wsLfG9VVl2UWLbibjw01uyFJ8JFNDrJG1unah30tlgXdQ1PZSwbuUryVIjqiWbwUH6m
NrS4bACAPUwobpW78Jtu1nfy927PeRUokZiI8tXra/EbKA8FP1qV1GQ7EfadsETyU0K8IJfAAZkI
R6GeBoaPsjaT8lFpCFvoCcAgeamDrOAm2RIRMNZmrmNevo4ejdQcJQXZB3/pXQ7Qik12ZO4CjACo
EAMQ+M7b4IM80ZEKEZjs1+SsexixcZttC+Tobcdi3NwydTkIg6ZFVYtjWYPLPX7q51PHeglbP5aL
5VKRfirnOlUULBecaBi1wBvVhoDo6j1hnJzscTO9stgjVl1nYZIK9yIEl9qa0BFLg2pO2WtZ7Cbl
R1ccB079G6dZmKIifSL3UxLMRNJN6b1UxIjUCDH28BP3DSQAfsTiJs4YmdB6t/nLJg3QTIK2y40B
X3TagYof1GBkSiBG65L14LV+Sy8sUfGt8g0OYtfwj+n+d1s2Q1cdCgfQLkeh+ndvJgtzVJgLhTJR
ewKia5xUtBVX8DgrNaUN/5acBedftGgY1xINtdRDKaymGetrbQyOHgT7Ujce0aI5TTaRwPyrTsli
hVRQq7MyF8cGW9dCBUYSJTNIHqREY6SYjGNNYytLzeg0rpc01299e2ieeW7eaNzD7dixfkks1kIF
j9Io5rggL1zxtnZH178oeowYGXWUzU8Sy3S09Qg2ej4OvAmGE4cVvta7e4ufQMUWTtWHLAHEgTS9
7wHPtuXE6U+VNXr8lhDlSd+qE5hcntkid+vvCAvTVIwppiGrJRmrb34Jrmxlu2AHrqMtUbknxL3s
Ns56Zb6wSIUaSAD8J4dKcQAtQhuqQr1wi76iq0KUCYjsjbHN7/Ds5A4ea7hivT39ZZ1GatadOMgd
CQX9W7nttwKIA7LjdAL7Sem1TuwRUPi05SDfkm6VJ85m0ucwzioNztQTv+mFHKid2h4xXVE/AYa/
bd4w2OH0m3+zZFaKTEUjseZRpJPgIEQ9cuLAaUunLs/5WFq3TxLjuqJRlmHk49WkR3UClZrQjSSx
sNpmbK1YUqFJUHKpBbXmcnPb6GqM0BXQ8hsqlF8vWcqino7lSCxmn1zL4QhS0mrgrURIEXgNOWSs
bx3eBtLO/9buVGbVB3FWA3mNBe5aDBOTqRwisDoeyfzA7WWtb9qXKSoo8XkjGE1CjmUYQTN3MIf0
/bGIWcQo/yP4fdmhIo8m6v6kkDsY03NPJF0MTyoa/MlzCXFoIFQRCmYHqeQr5pwcAwESjE63V7p+
Hr5+ARWAlHno8RCMID931VHvqx/gNGEwyJI/8Ud5s9g3KuKEiWIojY6M2PeLs9RDFKptoKDKjY1Z
8X1q8WWA4xAxRm4YC6PfTcK5K8AzjU9b1J/JgAGT7P+vuIOXma910U8k45iIfprBSaTgrOYHgXsU
9Jfbu7Nesi1s0NGjMvy8IE0xol40bwmz2I/Ryp5+c8mw3H6947AwJ11XiFEgohYlqRNRUdZ1Zyy8
UNlmeP8ldLX1x/zBJxZYYyuoczCNr/ZTF8aprKbH3NfcDlgrv/N3kpdsZuhY/qsLn2WJiiSCMPNF
TLripEZTPLC1XWbc2IMWq+FxsSQqjkhiKPhNCNevksKJczTIusFRAUxluMl67P/nFNNhuFe4Jmxm
2IH0uQO1MCUyVYz+z970jrZQsc2d8F4PTOWZ91iFKCssXxBiiysgLKOu6ny0VMGBu5Uhx+ZDRczY
YJLKKr7fXicjLNND/pOSNoNIrjjoXYMBKHPK9pCllc2H4t/ca18bR0/3A1utg+kRvihPnSkGj6oU
mrPGQCCstgoWRui6SKl/Q2vhhhjrdcGTgE6ivGeBVRjOQSuiDGPYcbmIOtYHV2WmnPsRjIH8bKZ1
DV6jt9tbtJ5MgyZckwkdA0Y0r0NIPKL/0RhwxXjrb2oQ9xbH6KdsZgdtw9tgRIVwkGar4EVglZmr
Z21hmDprVRTqUSrAD8XMwXItHpjHipmEkID7x2WmizwP5i+Zh+7K9fI0zM5ATZFcZsf2IEJWlDBt
TW52FoEyZ6ErVyj+ccUsrFEhMY/nJIoJ/fxgFS8g6m4xUw9uQuDqu8EsHTBdEB66f8XEQJzv1kKp
fWxGvs8BBSQxst1KHmY3SLZlgXuV2T9iLpPaOk3yDSOskJQ3jnbSN0T6qTnOiUXEMWXoKpd3IJ1P
Pzhmd3D1BC6+L5V/QbZOkqMAhpOit6Nol+eOAoEP2ZPfR/5DrlVGXrmalCzsUdmW3kqA5F6ag3P8
GRuGI/LVM+MAsjaOSrdyHQMopZFLbowJLw7zdmGLPi+orWL+XoA0YKhuhU7flKVsa6yx6vU23dcC
6fpuMJJGVOLLTtaH5g4MHuDvJb7T2NnW2MkHnnD7MFa8mmAujFJxdNQiVZt4nEkhhSYu5BJmIPSR
RR9/d5tbp0222ZN0QXMzs5bVsLMwTgLG4voLCjEEOgcp0/gjzqzsgaQThGQrtuQnDMGch62PZga4
kD4Zq2b4Ll3vTYGcjGWDT00QUMO3+aRusoceUs6oqXWZhAg3fkhiM+kgJW+zc5t1zoLFyqng1LZD
Pg0c7sjBEtzhrtzW22RfnpP7CAoVUJIB7xf4YE3R7l+as86bOQhp92wCxNWkYPEzqEAVaYmUCJjF
cUP1h1E8N4Fux/obGxuymjQu7FBBKtN0GfSY+N4xZEBCS9jXXraV/sVFxggSKhWUWr4YQ03Gs4nf
Vo6vt04ea4w4tJ60Lep26sjk6ZCJCnkWuSieO6Mnm63TQDo+sZnttfUN+uoRUCdEFwGJKkFPBSiZ
dpocjN4bAM2DkJk0nIvPsLS0X7g92dC59bv6yzB9VytdHAtgDsYVNjkDZg4eOYc8F0iWDFEej6XD
tR4JvsxR5yEpkJ+LKhxxSPDqIsu7WqseVKOaGfFu3T++7FAOzzVjjndhZMFZGeFSHhBQ5TR1b4cX
1mIob9fLME+KEuWzFo97LqpsMFi8Klpo3zbDWgt1IfoYQ/8tJTTVhhX2meknE8PX103oui4AJaPx
OnUfCoGkSn5FAKnFYDbxc9KrjA1Z72rCwn9M0G/GBhBq6EyRamHjx1v9Awz2ZBayBih0NqePaiOB
iNuOMA1ZWTJK98jywSQaEPZg5/b3XM31F7+EOtdDEgdBWCNr05vUNLTQaoSXIH/m9Edh8G6bWn9A
WtiiznU/i77RdLBFZAjKkw5pjvKO9wKXeceuXnWQKhM0Q1AA36S8RIzLZtSBwEXoHQ/6Ud8Querx
e+314BFUTcHKMcH8W8+c9Qi4GrwMRVMkHRLx+mVKcXG914IiSzPRO+Ej6a6Nkre0mPdix20NNMwY
frTe7VkYow6dIjaZjBqX3KjqpoRO53DUzwTp2zzNR3b2u76DC3vUTROVk6KLPiIJ9LM81c9Oo8qd
Q8MA4L7oXlMxOULt1hl07sjJMet5af3ULKxTu9pOampEBe65wYLWgzdivinxtD2UvFQzgfKsdEdU
koQj4ENTZPIHma2JvBobFj+Big0Aq2ux0GLcgd8lXuSo76XX/ZgtvDblzj2hSGHEovUG25dBuq8Q
K7ExVBLW3Nr+PfcjlEyAMlFBEsUQUFKg0hlR5rCeRBlOfCFxWzhxoMZKk5BeqCE2wD60iLSilfuy
mYefjKBADv0fZeNigVRQ4Ae1Q0THAntX+0GUbtHJBrXRb/oo1nPSarRbGKMueKiVxVpE2Kp6UbKl
MHSgImiq0WfHTaYQsR7pGc5yIW1bfMU2mcZpEHC/Y+r9rKq1I4kpo2nNOpESdbcbVSZqHOFLIWTe
SFn8Lb/FBL8bjybrqmAthwo2UzEo9UDSiLTnHZUvN1M+MgTIWPtDxRc+ztsm6CbwPwThRuK+9QBO
1Aoo5qtT1rass8WyRsWTvKvlWB+woAaTEsYbZzZWhsGM9wp01aJdg7yNQGEClzkSStzsls9TUYSL
EiMPCLdU6wougYwFOxCunnRTsdL7zisYF+/6xhmCbuiqBJp7yuubqGzEJMQ6qxlqj6q+6+qZYWK9
i2d82SC/YeHrmqIPIU+A8NA9Rawic659DzrZ2G55MzpUcMninXxQdkN57bIXeBGs63h24hX6hbaJ
2xB4UgSrMYg2BTc60iCdAyO/EybjPtHa8yhGh3oq3NuRa+2rQhOQVwUdw70G3VseA4mPM/L0oRbf
lWI0VVVg5Gbimp8IAvgyDE0S0TykNk4ZE0PIC9QjED5+gXYa5qPT1gr2kYNaeUeEZecdaFjQpwh5
q31Id9N39Y5FzLa6zsWPoHZW5PMZbQM4a1wZptSAt17ordufcrULJKEBrGJMBKh0eqG1KhlcpsB7
9KO/wYEwid44Ljm3OdRmAXadAB1ghs21dS1tUuvqfSmNlYgcQjDscRF8tQJoMzgSrkjeLneIoKzK
9pL80Qd/aZOK1k2u9bxaw1VzKDxu/PsW2m1YLE4JtNus5i60AC8ncosAO0Xv5T2Gp2tchWR+mmPd
HGttv+VvocJ5FYPBYGjxW/CYgIE4wSP9l9bBCxqbSHst0kq6LGlQRwDTt0TFdT8q5JbvYEt4jF6E
1J1eFJgD+6jVvnClNXTmaBFMNHdmYrDXooOM06MZknjJya8Dk5wF4SCTLr+8kdwJ1LYvw0fgGAB4
VQdSAYhvgpM68vcI0JIP5oav9YAW1ulCrwkKLpJU0o/fkXH8wItjUA6NIVpuBGPW2c02Ooee7uHs
PrKhbYzF00BhzJH2aipqmgu9HaSoWRqCDaR7DLTu3FexK0vDezSps6kXNeMmXy1Nliun8jpwXcu/
U0jkdW8g2oPSd2NLOwEUs+T5gTVAtJaxymBTEhTw+ot/CHAADS2IBelP6Xrv1VpwTJPwuWjF93YA
mJgROtbissLrvMZroA7/48mq0/g8mcNLI7O3q4ffvHsqigC8JZkRqA7+xh4YizRd1QTpj44EV4YC
xFOwOMWc3cATzBmP3f4jyRcIGabBCg1roVGRRVniZbQoVJoXqsj9RAwJvpxUOR3I8KARtpkdCGAD
YNbtmfnQyimB9I6uGbxOZlcv18MiecDDWd1DwZiU68C0IBomQLSDwmHDOo9r8LkrS1TQa+pS1niS
eUFp1uXeaoizBLsW0UfvLEDo0WBhlRwX3AgV869MUrGP65JKTUDn6epFYcX+DN0/1Tb0zB79J0UJ
XLkJoWHgu32cnrvguz98ykO2E4NuOyr1LlOBJ5KhjYMaO2hlJzeaDcO7SJr7xw8ECRjZbQ3UXFSW
4XfSfyAjaEYBIx3bCt6Ww5MI/o5NYxMcR34PntV8xwbbryF9FcmAVDTG0QwFRPzX0dnwiymXyceZ
dvWWcLCB3tYh3Hohnn1ZW7FWTCu4AyRJlWVV/+MaSvIkUXgFKZvoO8md4mYOyaQ0S/sIv8lv9R3E
j4AMU2zGB145ToquK0jjdF4GARp160eBGqExCqcjuvKRR+gFwfF4NvA+qrpDCA1uZgOM/El6T5GT
imhgKiLRJbr+rmLBz/Ug4bvyimmc9F2267/L5+zNOPYOyRjz+/SZpeiwtkwIcqu8IBtY56V9szjF
Im9Ik18giQv9b7V4Vyisgk2UVu4zxQBNhybJErJuWmaJj5NGGKA56aLS8HRwXIV96jSCZkYqND/r
s56Y5bxPfs7648Dzdh0iQOY7zIbz4WOpZmabnNrICYoXbrqrqnPcPRbGfZy9GsGRCD7mgA8PbjKA
B674ng7vUqZZVfSaNL6dczsO9cz8vRUdfwrw/ttAlvtebB4D4a6JHvTklNZ36eip8QNu1qYLTSE9
QKCP0w56HpvhaEbixkgsTrCFMzQ9eM3kmrdweBS4BMpmE0LDUYhFS4y9SDxp7dtkvHBgCfvWCVY4
bqPJDCavCXeiz1sZHp85zkKHrS8Cs5HsufoxpIcKcOTKNgbAebLjqFkQ8NNqK1N9l285s5e3fv0Z
tN9b6bPEQLQu75IJBIjG91HfcINoDmBbDe1wtrn5AK40DqUvIJpTa4fBQRIxJmb6reX7P4fkrHLg
UoPn6p0n6xslOnX6L51v3DgYTHDFWnnUbaQhN0M8rsbPutZg/BpUXXxria1uNe02qLyq2PbRbAVA
jHXHVH3gR6cOvCLZ6ZOdtftAPzTBwwTILyaoRKAIpEdZhKJzrJv99FaFL4XxLBe7SL9LPtOA8Jj+
EudNrHZmzU12EJm5+h4nkpmPWzWUnUjZiZCQa4v7ZrpPW09A9qNsZmnHt3v8X5VvjvlLiz674YJ6
Ug5fwnzfDadc/eA40Zrbu1jYFMFs8kJscvwuwONX815HOLzt96G3Ct8N6k3UOpzuxBMEtlVcKdK3
pLCrGcntVFmNshuGz6GIzFR7bpMPzsdLid0+VIHXo6Xnn4TuWQB2qIg0Myig0C24XPikgAiyig9l
4I7Fdy6PXHH4NcA/Q/5XkeSMkmjlAKsKboALIY6C+HgdNEJBBNiaVARiFlk9yJRACcsIhSvdvisT
5CcsYkQ4jEZcxBMJhYMjW4QFJwGKiQDOoObDmPZcaxirKrImGanaReXl2pqaJUEnkTkjnCYrPhtu
d6wwzq6+z173k0ggYBLoIB/GBOVe6DR7Fl/UWl179QOoDpMohVykVfii0ctoi5afOBGGX8Hgmh16
VFrjZuBsCL7Yt7/y2j4i5IsIgDLWTqdvYHSZxEnCR47TxgoAn61+3jawNhOgLi1QaVRVTXKp97BA
IHyEqz3FO4uKAjp6njfJAafeztzqXJwCl/VNV66AK9NUOmXUfIXogk8a47lDuigBk3G5v8DAXZmh
dm7O9arVG6xwUny3AXEZ/8MvdS8JQXLkh4yCYm0278oalQal2hC3bQtrislbTQTRQL42wYJvYNCi
2WSWdJe+YNziTB6jjcpSdrI72Bj6dPXvUE/xWMXUSkaIn6Pj6cyAuDMu9OtzI2IO+Pfs3JwOJ74c
vLzOt70YBGYaj1ADEx9A/cVIQ1ec9upqpz74VPu5Hpe42oNaM4W8tSZ1e9triWfQOdEyeaA+Mgdi
hQRwWjyD+0CSy5LkcX18AjmuI4bxEy/lLWNbV6sNA10PXUBlig9JfcdYFSG9PsJXB6uNzPi9ugez
uIOrAoQab/IBtduz8Hl7kaufUUWWqYloiSLlvN46vMkZZTThM3Iy2gu1N8gsfoe1JpaClB2tVlAi
CMjFrk2klVj7Krkm8gMIm0Alkx3RrntsRtPYpy6KHMLeWL6QSbb2ow8gkVC5ia3fVXsWoH51sYtf
Qv59cZukTT9mARkOAimoXn6gBc3awdX7Cs9CEMQUUKDSOW2qd1KfEFQD6OhcAjMkPUIejAES7ism
MnplPaqCUgEZu6b+2e+dk/w/1ZC84d6COwmFAiFvqnDU0wftZ+SyDvpKmXBlkPqAeT8GaNrDW4yy
sfS2sSCTa0Yj6+WIZYb8+2KfwjFHKn8ZfFBBQDTcddVbUr/fdvy1htPVWqg7CfywdZcHpClTWlJq
JQ/1yX8H6lVHJp7slF2B8TQ2XyFry6jrKOxDvlKJg7T2KFkRqJWIRmC+H96ic7eVAV9j1nYr3aer
hVKRUtRKKVJKdIPibmhNuY1+NkL9GOsdsPyibEnT5AWCdtDibO+PMQQ8urswil/CgAVOXQOFXf0S
KthUFTr5kAMgo2q52cadmYWRJza9p0mNI6rQH5Ih/Doj9+o1M2Q9Ha/Ec1UBqaqCBhWP5xEqukpR
po59Rj59opvj/JCijdzpR8M4ysxp8tVtXtgicWLhwXMW9Hiokck0efYiuNE++CAahb8nyetN6LBO
5vq3XVikomzY4t4tSZ4z7QhzyOj9aB1CAsjGQ66eTnxJ1O74ihp9ZaCX2opaR/BOqVu2oMZWP4U2
s24fz5X+LEz8Y0QjLcDFB+SCrNI08vIRdblZla2NNm0vTq4uzM5tS2tP4lemKL+o1FwtBRl7RYDo
+SnaaPeqS5S0WfUFa02UU2hG42OyH9Ez5tPC1ILBiTJh3yQylKFKpiDR6lW0+IKUQ+hA785Zji9I
eBtEC7iMU+jC0kZwikfWbMT62fraLupiGPQoFjgyZ9jKL6r0kdeN6xueFr8JsW/f3q+1ZHPpGdTl
0HFtOIekSNMHXzHlWHrVZDThqio3xUy0Sx7tC0nzbhtdazwibAh4MMDVjiyXCl183GRGIiPjbt3Z
VdzEaffjPbDQW9Hznb8KHwtrtPcHVZiCnf7/SLuy7UiRJPsrfeqdHnD2OdP9AATEpjVTJaVeOKpM
pbM6Ds7+9XMJZZdCiAm6a05VRQWxyMIdc3NzW+6FNC0AbrBbIgOl7VQQn09lrOwBEv3L41uyV0g4
W7ZtISUiz300iUWUKBMssi6eTJa6SrbqBi4E7Q0D9W2KjmicDkaFjyuaxP2ghd047XzdprrN78dd
vOkfjVu2rX9O2abNsK185PS8+FHarZ1xl4zWufTZ2isaXSTNVKFkaah5Zu0zG5RnjYV3l+dxUoPZ
meHDIGeLrhRgc1anZuxURtywLDexom1odGz7R73bZSP3ZPnlssjloMFUO2higGiJmrkUjRGKEcU2
p6z/plAQFi+CGB711vhCb+N6Z/gTZyZnf8FCYykYCMNjPSlzVzeOSYIWWwzVJoqbgZR2qJ70/A8r
WRvf0oI/FzS7dSodWygnFkOyGwK0uBOn99GEuElu2ghegmN4vctTcKsZh/VikaXWoSmNhs0Opb1T
gPyj2uZjr1a1BbU1nhM7MFV38rLzfbzPXZyWnlrjoP+MDuTR3K2muRb2C7S8g0gbTbFw8edY02Ce
GXRRZCqiJvJPcQ+yGaTAhTelRBtQJ6AvC9QJq0mPhXUKqRZRAeOLOpI57g/XY61GxZHq976xnxCu
BXilsv26H7EUFcJJSbHRU0eQHp0rrjaYQmlySFK+wBcedL+mwDCe8BLkHyhosJzkd3sASDzS/m+1
t2tjXVit+AFAIte0ye7NWwmj3NQlKif4AeZ3dew3JQLWhKPk3XxKjY2K2mr0wDiXl+vCTokMMPhk
gBkFYzhfNgrLScL0Ejc1tV07VO6EMB/NMNtnfbehebS7LG7BsFvydLrXNcRpPyV2QKCagRIKxsEy
qqvKRjpWK9dOvQu29YOM2QLta6rVZterfm4AiYt5nOziNF0xN0t5UaTDDIQSkM9BLm5m5kYr4hEf
FFQtuiADiiNX/4Yad5AwZb6ZOzIOEZtxYnzclrf8JQRhypqPs+RiW7IuI+OJZBX6T2eeR2knvMmm
X6AFHLAePcjz+MtbecIaJcyCllhYejrIlkwFGc/ZPmKYUm6rqY0eu4xsuf0MNiSXapnL5BAJmrXC
saWz8AdxM/etZS0NBVVh2hTPCpDj3iCHH27Nh6lIAaH2bWmveHFLix8iEShBGllXzXnQmeSlSDRe
2TBuye3gtolDguqY3TLuiGdADYMMt8ldRQJuCtKsweqpeMG4fpA/vX92wOCyCbZOUtroszWf8nvb
j58jz7zu76LrwYu/aVv+alwrK6txaa+2VIRsVM22MfA5axzqVSslq0qEY5HPkLOtHgUpCDdOcdp9
Gjopd7oKyDhr7s9SaPGD4HkQwFJKFg24w2PpaXdvTb6SK9nglfrV4NAhvLmyZpcS6B+kTgb4bJLL
rolsgcipjyylWe56cjTyADhEG9Cibkj3ZQAsSfLYonr23xjyZHZmvtiZcKzbj8LtXhRVZ05D7g7V
blqvxrEBju73qXIsC9aqZlemWJ/HF2C7xjikmuoDciRV7qyAbMaDvBvDjdJ62MWkABlSz/562cAv
r90/VQqRjY/DbGguyqzDMDVxT8YrjrSwr3pFYHhUlF67yX+QdUyGyf5cmtuZfQr7XJdtOtkngCwJ
zZFLp66dFCVqU83uILng4lNvL490KeuBG2rDJtpwsj/lqTo5NBpUZ9m+FhU4BmH9ZkiRlVgzGZdA
2g1ugk2G0hhkV2sl4GRM3I4X5pdwMFjjDCnnnmJE/ZOlEKAEDFRydanlW9aSepu2dbuT857nDvYf
2+/sWPYGLUYkxazYbRmVYAfLE/uaZypgDntVXwGxWaqI/jC6uUHidR8aVmKjMh8QYSO8zIkZR5Jd
4LEMADYg20b7VQxH5RWnZGkHP5/Z2d5qaNKgm72F2xkFcio2YkBvPNdWrN+iyT27fzMbJE9mcRix
QPR0uKsGEyQj2yxr0BMqrwV1ltye8wHNDE8eWaNsUgzIlDwhoU2u09Zs2/IS+FMb52d00VERhkR6
iwhoPyfuz8iPakcJwu/V3bCN127SyTX8tOgMqL8BZAiTzAuvyCjVwgrDyf/Af9RF5r+s3OqGblqn
8zmYYW4inBCmPF9/PZCNbO6lv3Q+sHAk+fNXzHwFbo2spzw2/FJS9mYTbfIQNSX6A3IfTgoYBa3k
bq0wR0nWQggLB0FINkDHaCsaTp2zo1icGgpaSnrbz8XwuypM9MkUQYbeXxeA2JFDI3atc7FGmbzE
9PpB7MzAhh0xURMDW1d7pjPldNTYV+y7ApVEaI9IbpCll0ZPRXH9wYL7QFwU6uVXAI3xSz9SD0N3
y7lfAXolveam4hio5gUrxFqp4qLHeDY5M4sspY0NbjIJZxlD+G2YBtFIUUUke7Vpb4uMrazlZU/m
TN5MDUqhWn2TQ57YAMmpdIZi0zwAPEqgGSbMEcH3+PN6Amp5kz0TO/PBo6GypDyD2Kk2DlFNFGJ6
Ze+8RTabr8joZd3q3K4p3sw0U9kQuVDgK2YkMrG1yZLDpU74TE/Ng9IW43VdNgZwMPp4xcos2jET
gHQoyyBY8TPDLOVyATx5RfcHbngjKTYxkM0ub6uLth8RDhTwoAsVTMYf/QccdHiqGCgvqprK8ItS
Qw1blLeORPpy8/8SdYrEn7mDSlkbDQc3IcD85M6RZRQ3DQW71Wu+Cli1MqrTWe5M1GB0Vo9TjeTX
YpNfC4ffJBIIdWhQHBkael/6qxhoOvlKBdGa1Jmp0O3aaGumhX5ibpX0awjFkLaX53ApIGWp7/fr
5A+ejYwVVohDdiJhBVRHu3DSQ3KTv1qqM3BHv1Pc9pp+jzbZq8Lc+PGy7EVtPBM9W/MmHy1T45hU
cwDatvW9639cFrAUZv8wuGmCzwYXZ4lMch0lNBWCxIoHcHTgL5eeOJY+9ZUVh3Ltbs2WdWXYed5S
LK5YupUi1RWt5Gl0DR5g0TCfTdpsCTfEYlnLQgypJBvRMieMMaQSXMLtrdk/XZ7ARRfrTNhkyc7m
D0ABoiclFrNalk7UvI7iD7lM3WiN0XRtUDOjEZpwf9pa1v0K4DNd2GxCCVTUwGDJu70Z3v+FQdlA
UUADBSKF87iLXkkSaNRKCazX+qZIf3RhHxQFWMZBHndZ0lIu0EK05U9RM5VI65awvMiwuEotfEpt
ou1or9TbMG3Ft6bI0bJRoFS3LXSknIymD0LCjODyj1hcZWe/YaYwvTSquZ1huK1pOjKo7JWHywIW
A1mIpCGujZIti8yzPTEbhF73lTQFlt1hA2jeG7YtdhMnwFovyqQIc59VswgObDJivMrcWtW1qkqi
5JJPzC85YtjqISI/FXFVTQHeMPPXGuCX5dnofUHM07DmDQJ1wfK6JJCX5eb3QgNOUKp8J0P+u9wU
W0xtEOumF+rKyj1b9EuQN0P2xdIUy5iDgLSyUqo5Qh2wynbm9miQy+CFeXEwAQ7LGtpYk6u1gOSS
opzJnDeL2aQyeV9AZm+PKE1Wg6TbXdaUpWUODhsgU5zi5HNwCqY08aiFEXx9sNmoeXYsNNSlicgJ
gb7LizUHf1ExdQXNqygrhrMzD3u2mVIVZoazhe4MroRisXGr7QYUT4HIcGUfnSzhXDF1hFjRAAxx
n1pIQ5slYVXC+Pd2XjkpjW4Ja+4rqUo9mbabKo2AyxgZ+8sTurTlnEud7aA6NVSpk5PQ18yh9+o2
+WYlxVMb9mtphsWd9FzSbCclTZbnVY2pbDUkVZogDzTu2KAP7Tda66zzRayNbGY5s0azJFoVUJWs
fVW5/FBqeu4Ycv54eQaXdeTsxs3M46iRMqlk3DjC9b3oit9TRiPXDAF3A37bXa/W3OGWOFRtvZW7
ZFvofC1Us7TLojwTuU8ZUT1Y0o+7bEUsHkpRLfnFTytQvYo5HH5X4+MI6IKXZhMmrvia7EN3tX5s
acmfS57Ncj2afWGUsNxq9dVswIzXr0UZlgyoQWSUgmPNA1Bqdo6kJXKdLYOESqToJZCrxO9iwKeo
9o+kk/ZKZg1ur5P7RurWcPaWVOhc9GxxlIAPb+MSG18ePlI5gEV1xGqJ5pqQ2b3L67RLiDbtfTnK
+FHt2lg7QsIVR2LxPhHAlU9VUgrqYj5qSChVcleHkFKMg9fRMfVU1B9sLi+FTyYMxh89yig1lZHE
/JRMGOrKMFPeSb7C70JwAlsglZZuCQgT7Vx1gfH2n54UJ3nouJ/iLwTO2Ew1dMsYABfdSChu4G7S
AF07OlbV2qg+La5Jiq2hGQ110BroRz9OXVInutKWGFXRAGEqY44ZPvVgphK8XBnPkiQVHuXkV6ry
p8KJrCyTUuqmZawDF7QZvdJGK1Sou/2wlm76tJFiUOeiZn55GTeZIaZ1Cx8BHN9SJvx0aOvbQjIM
j6dgCmqrnq7YqbXxzZRwsLt4tOm0lLPWUekfsam5VfQUtvF/qu0Y3UQQiKw2vMpP2zZIVRnTVAGr
FN+3youOwv/Lmv5p0Z4EwF014Z1/LoxvdUUDwxg0r7Z2bf+jHlJHxGt9l0vTpUPhYPW0qSZgZhma
kXPVZlA8ZgNQUlL51SgoDjgccBlGIVaU75OFwJBQjWoTHJlRRDkvflB7qWxz4Hz5CiKZG9H06C+C
HVrxN5b0DvVWBGFTxI8+1aOjL4Ip+mQiONplKXUN9HeOIG1rDIApoA/t8m1anEHTMOB5q8YEcjJb
unkYG6IaMCYt2cqoX3FMazhIrPBzrX++LGtp/kzgqWASp1z8vC5HJ1kRAalQ8q22ckd0L4q1jMyS
0p1LIB9HgwyundgJJIRDvk+bdq8zsAqo3QrywbIYTVEUHbUon+Jvdasx2EOIySp5EzW3qT36vFkj
71i6NWDV1TXMl4ou35nXxFB9F0WZicEo5SalpSNltkPViVpR3fyVO/MuambrTKmTClaMkj8U9Tce
IkNBgRV4WcbicMBuiSZwBbvffJMw6zhER7GOYyULbJHBRYndDkWnCf5/WdLSJmuCw3ZKOaDCbn6g
rIBkxuO8ApNLIlwmNU49/mGlBVp7iWuJ22L447K8Rb1GszLuEsp11HlNkmqLKOxUTfLlJjlKfbcF
d9H9ZRFLGmfJyKASywLk4dzQDZxEXTVgSPCcHcH2Va+5DTBTL0v5nPyHhZvq1lA5N1V4zS1ciuOY
PDBuomS22iFD0Fz1W/26noiygPNdB/ktPOX7fu0QuaQalm7BWKKtHJZoGv1ZCEyNuToimwuTV+Zo
nMyleDu2o7gN8yi/1tWuvbs8zqUbdi5v+j1n8gbgWA2WhPVL4iKgJTuYTfFXbhiqczEqA4mvuU8u
0ZA2KXYMv2c3GjLUafnVUFfKLBeHYQANRYPSoVZsllyzaJ+WlQYDIfPbpnzO2Ipefz6QTuqAMlWU
FaKuCW7Cx3mikhEnEQ6JftFTr86yIJGIdlOW1qsIe2CWNnXlNHr2UAF91mlSaXSSor1vEn3NPi3/
EtsAggh63mx1bjx6gGShyQ76Lza9p3jxRuscEyyVGgplk9c1RqilLRh11QZcChNtWvO65yK205F0
tuGnaHIRhO5iUCnT5CqsM89IV32xxcV9Jo58nGahAwNe4Qbu41D5UUJuqzF9Zbm0Vv776ZyI22nD
bbZx1EZt6twuxsBfqdUeFliuv+sF0o1aQEKftZLTgwwnNp+keAgur7RlkdBRA42EsP0zDQr5kKlK
j/smjw928Qi2WadJHgxgd7IudNBatEnSFa1dmk1bfhc528tymmVtKgrTlwbF4/Z30unbdhXoVsU9
+RCLOs3lu5SZ30TKzpTSCJayc6WbeJtuOJBlgv6E1VaVDvXX8lRLOnk2rFOt5ZnNikA+MSL9Zvqq
HjoDCkJ7Nm5F+BChFy5aE7ZkkG38RRztbQSb5ztal+at1gjctqYGNk2aBrl0xUxE+JrXy/qxKAhL
2oT1QvBi7n7qoI1OqTxZ4nTcyKQ6VGm9bYWMlPvo/wVRKENFDF1B0/zcIud5SYHnlGFv69jt0Jt7
IofXNaqOJBWqeFnWyR59Ug/gspxqHuC6zfReiRqeWG0N9dibT4qnHyZ+DlQFoeJjommy7lfkLcyj
JQM3SlNgGz9DEpcVTt9R1QJV84q4mls8gy3RYPcG4mpbHMnvdDdHqe9zjxT8iuiF5fZB8vTLzvSy
lvKx6EaMNFNKt5tI4PvDINZKidekzObTllhXlzHGl4WjlyKJ1GaHIl3ryFuQgs6HKbqMhwlt8uNY
iponBuUNimlj6TpMqNOV3S6lbMXN+txejUo7QG8pCmCvpmaMmfGwmWmj+QpzVnna3o6dDtThhivJ
jnQv76yb5HrqFJja2RJXd5pDXfrtFXn89/Byl7ZWBLxUU8XCsO1PqmoC4aQtbPwYO38GbbdHy6NS
/F5qYNgcABoDzib9ehxBd2dYmzBTVlbK5wqpaS6AeYZ/DPjQc882Vjs5tjXMudigyvShCeI74YY7
4KPQr/XegniwXk7Fnxy95sy1nsV+rUrxc3wav0FVcZbDJiXryC98vO9CrRmcNQOspnl3jMvwWWR8
awFyui+kTaTUwEOQX1gNEq1+TLaRHe9Wlu/CbvLhB8wWUWpkRdJ1APGbcuiam26iYmdvGiBz6S5Q
C6lfJys6uKTq50OeLSi5CI2yrCExCRFhKion0wonVNeY09cGNtuM1YwZw1jkNAgrbCERlYonq1Ts
ndLrwMupKblnMU+AhNkTu3IAhd24TTeCBtRsuquGFsZeSOG4VmqyYC0/TPds/bWyEEXKYU1AzH3X
sfC6I/o2oQWqI1CdcfneLhxGIQvIlIjkwE2fR2A5SRFFJhIienEqHnmSZp7NWOMpWtxuraKWHzRb
ZU4cyunTZcnLo3yXPB0fzixznJGmajLc4h6t28ysHWLd9AAbjYu1MS7aEFgQw4I1IyYA2D6KKkjb
qeGQ0KBOG/M40ET6wVS5vcqtrDnKWWPtGVo/N7I0iFsSayRQrKy6N4Zc9mKhycHlgX/uO5nWs4kG
N8Tq0H0yb9iJmYkOnQIjr21H/ql4pdtu7Ye68PTEZVs1mFI+ExTgcABgWP+NUGetb3jZpCDyaQNw
T8OPmK2vRsnhP7URDapEG39GBOx7spYOm8xS6VYtU6BNicLedpGgV4lpth5SJ+2dTpn9FwKxyPTI
1tTkCGDoeYKWwvcCjzijAeDpxN3Y1Io3kFC9BYrmqlf8qRFtmvgzWTOVS7hEcLCYrAr4cAhwQ+JA
PaE8ruXRP9cyQhLiLTgO2gi5IFTxUeMa3eZ2TW1IOk6wS63qAWEraNF31r/Uz+kt9s/gP8a4mMkk
H2UC5I9abRGaqFAeb+qeHns5xpltbRanSZr5jh+GNltMOIdbIpUxiSl6s9Clbxpr9U2fSx9mI5nd
p6xB3FyCsUJ9bOul0rUsHMAk7viGlS6xdzWAQhzmrt20pT0H7WzIr2GjRW3JbE2oDI52VMZAlYmz
45DUTtLi7rUrKZQlg3suZbbllBWLtVRPJgz73tfaG836aVfAJJGOIziP0xVpS0b2XNpsK8nijkcS
xZgU0W/7RDrELT+kdrbJmPZ42awt6sX79M151DSENbUhG2mQ1OSLxI1Al+TN/0/EbFUZMR0KrZFp
EIPU8IdRUO1Lz7XGvyxlefGejWS2kHoAMpV5EQHByNga+3FXgtXP1gI9BUqrALfVBszq3KFf1ppH
PzdsTHpvIHuIwll96kz8uIKJyjN9UMHtMTW0ox3ZqxW3TG7BKLirMqe9jvaWmxwTl1xb6d1aQnFR
MQHPj4SNqQA+cza5Da1EU9fAMSwKAyHViAWcZW5MIz8EOzbpAFQtxMvlqV5ccmcyZzNtA6Exb9E7
7MtAImT8trCfzej7ZRmfMeynWT0TMjNYtS1hH0Tlm28hx/xVeuKA/AO2O7qQm6d2zw/a7cTqFTqJ
k6NcTVId6Sv9z3GOZj9iZtL6qka2OMWGAEw37pQNuOUG+TWJkpX03KJzcT7amQ7VIKzgCPuaPn+a
dKh5sCfzSYHFCbhXAfzrsPImbl3lpfwSAxOr6lY8ykU7ALcOyRLkUj4d2Kp8SEo1wepBNP1GloE1
gb6Ky7d0TcTMhppCVusxUWlAhVUepVpCAaU8SOZKHm1NzMx4JobcIxw50KCztR9Fnfioulgp7162
Ne+zZc1aCluEt/NUKmnQcgELQ4H0Ca/bt0bBPYNRYPDV9Lro4x2LFFB0SaiWM0bJQLpVCSpVvUlU
VTi6muXe5SleChGhGunP2zgPMhvof6nFdBuntgiZ3qEZQfbCXel1XkKu9N6NNqstpUvmAOgEU5EQ
ohufUM3ZwK3UqELYdwSFvo/ehOcRfWF/AJ82/jpujG1+Y+XOWjh98Yx/LnbaRM9OIsoE0N7nDBob
4HiLU/ROfxyZo8uO/hh5KbhyNSA8OW0Qfxt244P2h+SVK3qwtE+f/4SZ75FWIDzqMhMaHSf6Fngp
mg+3fXCZEmWepQ/55vLtXVJt4PPhXxXEJZ+z+CDLM2ITM22GD0LciH7NrV8UYAHJFUETZARP6nU2
p9MOV3ICAcBbB57kvhjXtGVJWYApYdo4003t3rP9KhYMoT3ksYLBBB1ji8glOaKnasWaTWt87u1a
KooCJpjBz+3VdZ4lKQ0hRcsBDQLYxAhAKKiOdZjNERBonLHQN+l4f/n2LI4NSXUUwQAm/FNfam7V
Tdm2cQTyjXb0GjSIvliEdUFfJlJwWdTiQkeb5J+yZtqvJvKooBcVMZDMa36faOoyy8l117oB7PNh
1BzbW6u4XFKOc5Ezbe/ZkKhDDYIl3oS/h1W/Lfo1cpHP9w2xOqIRBbW/qISYpwg4BfK2iLCgkkaK
PSyCQ93we24BN1trfyRDcqN242M5jO5pOv/re//f9LW4fVMN8c//wfX3gg8V/J96dvnPG/7KvtTV
62t99cL/Z/rqnx/9+MV/XsXfq0IUP+v5pz58CX//l3zvpX75cLFhdVwPd81rNdy/iiarTwLwS6dP
/rtv/u319Fe+Dvz1H799LxpABuCv0bhgv/16a/fjH79NJ/P/Ov/zv967fsnxtQDDZdkL+zH/yuuL
qP/xm6QofwceMOr8UI4CzlmUP/z2t+719JZJ/o6lJaPSC2U3BMEIaCArqjr6x2+W+nfUGgGxAlUs
ANlD/cJvfxNFM72l239HpkRBTgagdxOvy2//+m0fbtL7Tfsba/LbIgZ/F8byUV2mUoJT5S3+kCYD
QcWYNPbMXMHjHYCan4C8cPyWCVoeBq7yw0iSdtNIyI8zgIFx9EPhxdODPMSq5Z6eRqzhh/fvnF7r
/vzg+1e4YfhE1N2RtWgRL2SY3AIroXTU2pIPb09FPoL7hg3owaLlsHm7lLh8MCUdnzxdnz19+1IG
bA+kNkLQdaL+0AdFoXAseQDq+/Sg61Hbvl0Dh7FpHZLlTp5mwyFLC7nYg5jGPEox2Ceg7Z13+k5Z
q0OBmJhCdihY387/Ts06HcJ645sx5kOQVnHhDfi9bis11TEGwibQ2+z96er0QOq2BWvT6V2OtLwz
dFp1lLJfH5SnK15ZeOP0Gb0EqEzd9AedD8P1SIxjgmCdTInhNmPCn0MtuRnSOPraU8s4mGaB7L9Q
imd0zzybRZLc16jgCnopBEtj2uYH1BVbexAj2nGeH06vpPrIVhxvKPOHrWLSIRS+mArUBwRS4M2d
6RCOdImwNVO5MlLS+7kagiBrehANUTMni0i954jk70/vnC5Pz2LAU3q2TIWDVcD3pweSyXyfpbTI
3l48e3p63y6QqbN6oL3ntJevdcA2MZrdnB6aTsluClLgJnBrh9CxhTRFk4KqMT7mHTUDW5eOGdjf
cCoYZE/Lm53Vy/pzUvVgIFTkp2ro0q3I0IrVhAZ7MMjoJ13zMtSpFkSoX3NpboUeSXPrqFutdQzR
hn98vzy9xhjX0R5AHk9X72++f1bSyQAQ4ph6XVLtmJkPvi43w55Y2bCX9RCL7v1aAUoDcU/Xb2+d
PhUKddi3vP7XR9Xp++9fOj07+0xt56B9jdE5IxnajRBtfgXiUgRdO+2mZim4DBojrYNktJADRbPn
LmllNP/2JLoZxu7VqJTqrgZ7izuMITD0e8M4vD/kZmKeXZomt9x4EL17+kg3qsgJRjzfGFo7gvyC
1c+soSkWaxvu60QL9+30QCStckMzBQRZYvGNycz0LhqyZNODk/BO1xrLs+JUWvFxNNjeMycHmovN
mBgwzsCknLBkZueptpfNsMch4kohWLcGcAhwFAnR76BtUA+uta6ZPNOOD19SPkpb3tHMVWloO8SQ
vK5TX8qMFNd6y5ALEtPTsRD5dgybH2+v2QCYjyvli6Lc0SGuvgDoWvcGGcBDoaGgQHrsonY/1ghL
OX2pKhtG2t7pK/2+rLL6SqU9uBBS+iSy/JppXev3SlLTIDc1ehXnarpLm/jqdAUFPdvDfu0T5/vC
Keb37v69zQxSf9gXTvXc831BHcoCUNZZdtUO1Ta0pegIMoVKTYHUXZ8eU1Phx7aS+PHt+vSUtupj
mqYAZ1E5+vKLuHNNCc0y2hA312XS/JHGJUVNuPwDvRcwY5I4dJIpbuio2rcpGJcze5D2ucSlfWXk
IXNOT3vkFJAon14VoWwz5/Spt6dnH1BZ27lk6NHJMYLTzKqr62JIquuWdLXi9CTR3THWD40AWYdt
mc2NojNDdyybPgC82Eb+8DUt+1A4faKxY8RTMG2cnsZyw44KB8mGXESxwyta7C5P96m/7Hy6NSCG
o6IDDDmAcMKMzxQxRKk+0azO3ssd4DVyFCCDfuhfD1yWfl32RQGArvfr02fa04uzj7998vSiqht+
3Cts+/6R07PZnxmaQn0TKvBjz6XwCiwiMtoPN0Ym1UdRp0gJpmWy0Rqk7Jyu0cE7oHDYVQVdwHtR
5UCDESL1Tu+AcgLv6BZiy28f6iXGdqYRb99eO317egDaRf3rO+/v1DSNtwiq3kSnP2Oe/sz0aSmR
wCgHxHVHs4sRuzkImZ0qo+P+dG1ML54usSSJD/MeO2091g8odt6Hen0wygFgJmphVQ7a5PQd0HCZ
1yiUPJ6enV5r+Pi7RWjitPFw0xjqpqwT+whucm1qh7o5XUnTJnB6JuLkl1P9wac+X4b2fGuFXiBP
hXgSqh5QdWVPBuzMPettnYZdopr7rhpyj40duaVth8xzJsC/TJl6e3pNGZXOV9VmdEEZiZJ0qkaD
E9k9HB695NeNBX8okuBcTVd1qKfK2xvo6oyOAj4N+vv5dZcSHuBo+TNvGmnflJQeTs8yPbR1lwsV
S/PjO63WYpFOp0EzisadklMwzxgF0ocRMTvHtjoLWexKWPtqMMy90cAfGVCJy9D2+4imS3uf5qN9
QOTOPgihgH2KJLJ3unx/AEj6r4+8vwbfwT5U8W5sdnKbD0cU5vN9aVge6mf7Y1aoQCk6PUV/g6T5
PBQ3/VgAurNTabRHJqc/MlmkAVe056oPk0AT5aPO7fCQhmN4AA6LUTnv12CR+fXO+2tJ1CuuqduO
nlmjJw9KXrgWBxI/D/M7XW2iL20ftj6XURJZaWTHWwLDU5Yd9y4bjxPR8JnxAIIBKK6mgCNqqPCv
NjMecEClCqFP4RtiEN+5Nt4P8Fv28vRQTY7X6ZL2N2bbqLtU0KMAHoU81CQYaQv6ZdNiARjOOqcg
mX0V9aYFDqPWvjpdKmMdHSQTWFyIqRxYTzyCteMXwHJy+5pVmxLlARtNTsavsdl/iZrR3sajHh/T
wUidkZvZBCQsu2tFQScm7E/DRjW0gb4tC+ZzHt62Cpq3rQqmUsFa3xi17kuojPExMatXTWsdHUmz
HNt4kGiD4WILU/anB3N6NkqauZPJY4UE+JXG8v4qyuQ/lHDMQYA8DnsWtsqu7on1MEaAVcp7to/0
utjX+ZAflTRjx5waL4kSJwGZFPCkhRR69nas/j8tgPYxQIYNATcXzKyg0bF19OvPUyMmI3VI8Bv8
slekQM20+FqfHsqhNYOutP+owrQ5DmnEwG1BYAKnS4UiklFY6jUvKtlViU0PFEl+t2HdXUe65jqh
qrTNTQWzpI3yzh7RgViI2ro5PcB8HHTQzBxOV7wZwp3Jwb4UZ2X+iIIvL65q+1ptbOKEFRZ/NJbJ
Q2cNyvUo3wgQ+cX2S83I8HskrGSTtQ1zU2RpHYVDdJXDUYpK7Ah8LWa1pBIo4ALKI+qm0MswDyoX
akY1yepqv6NwXnNG+dsDCTMAIGoF94HijdQH0vtOZVdGgJcJChI2nFFA3vaa7FiZYbtWDqztXm2t
W61JrVu8CbdHHOGQhUGsKuXtqNPqNqnI5K7hrmh64XK5ebKSJyTFh2ODQteN2mZYIWudnXOfdVII
GzkVkERiQ4Dmz05bStnDR7d4DVRw2wyI2nDdjbSyc3Hc0t26yarj6SGhJHXqBmN+f61LS7TQ6xlx
KUK/BxX12xuoHxhxm0pc6UqE876BhFscBmV+Df9b14BJXxFHHu34ivcECyAe/TDu+RGxWtvpSA+g
uKJsrwkdSi+kzHAZ7dJjZRTM682m3qSGzcGcUzdb0hrkIaIZmMbKa6qFm0RCh+BlY7i0Xk6VB0DC
VADTqs6iekWaNqwfbOH3HWairQdy1Aol3YgS3MmdqdyMUtkhE9wXbmYa9Frva7Ktw/wR5RGRjM78
pvd0NceWWI43aG4DyIjCc3AsZK0OyrMUGGiWdpdzM/+q99+LhJtfengVXTTslaIc9mOb1n4TKw8i
pf1BsqJ6aynSLozEphyy0AO9Ecdu2Sq3rOu/JaW++V/KrmzJTlzLfhERgBhfgTOPOVS67BfC6apC
YhIIEEhf3wtlXWc5b3dldIRDgSQ4znMAaQ9rrxWxsf7hOe125pH3p6z4tXfL4FsX8qM1fi3g64dA
gX2yaXxgAFzXFVRcx7YL7Ali0ijH+dWy0F1rd8JH8SQYoeOkVg3gE4PyU9+tbhyE+k9d3j/Qqmqy
3nP5QSAvfLSI/Qe+4wQ7Kc9hDC3e2Rsi6zBzsHdwSSF2UdNrNwxXu5j+mmFxn9thknuK75A2IYeS
Sz1DwH5prGvka7H993tv1sJfdwRA6CEyiaoIzwV944eNkGmHCVd3w9YvBi8dvWgTW04DM9An54Hz
6Mgr4FByZp3HQebnCYbNWxPXS5QSnx4QkKMpuLiWuxa9uouBuRcL4YMyTxhT8fm9iSZ/oyEonbrS
OdnxeSbVdCppsZyZ6OspMYfK7pbzvDZ6RkHEwpadHU/HZfLJxeJWcZ79JmvmsoY3P0HCq5guviT+
3sqt6TTUQ5hNLvfTQHj8cQBPYycqgEDDfhO7s5fwlsiTM4Qpzcd5/apLMqyugpWHTTY4xDrQhtBr
ZTkbcDsKSNc5c3F3EUp6a8REfzj2p3wJBrH98TagZAj/omgtHvpwGyYEtDoLD/y2ws+1ZFWDEIYQ
Vn7rakEO8oer5e80FNZ1Hl3rCt88P1pTdGbDDEqTablIRCIOGtvdIfTVq+audzbN8vNoGkE00dt9
uEFJcnnURZVNFoq85rUphXpuW1Je7EZNFxYKaA+2zg63l4Nypn/45KFbzYwP3xZRL2QRUK3rI4r7
IZGJ9Eg4xQoP80y0gwI9v0umOJzPlh1V2+Kk2jxB8WPzlyrog2p3fkP6c9nPmaPwJFjaIodSTHsq
6HIR4QEFf81VB4Hcju7EDzCKN7nkLUJPAXQdQxKfynn5EpZ1cKJ9AywyF6jZlDLeIZ9aZiwM4HdL
uzrVa4Ni1jElfa1SUHTCiVibSYKTEyi855jx7mIaXqjuEnX9RWkwXzmkW7ZkHtUNejbbRorqseiw
Zs2RvFdsCPZtAT+NB6xJg3geka3VL47bWgnTvDvC1JWQfbQQUws4u/IuDIBesqykysvus/jNmur6
+NvjdcePDllZeM4f3KOOSg2zL+/BSwvxiCWgJ1v7854i4qw4yGPiwVl2YQDEuLN0P8YwkjdGCND+
oNqvsOa3uu6znjtrSXz4vSPwgGHgJa0t7Qu4g+okjxokglHDHvs94pS52hSWrQ4yvtsomzxZY3wg
yikPVE1g6Jjs6YgQT9pLTva+BSb2fgQHqh9vFA+GBMlq/DSWl/UiaPdy+QzwEfwvjyJWvTBExSMw
lsBz/bqmu2Mlu65rxBaiv/gDht9b0UzfAcuXG8tV1bG2ozMSh+XNAWA8hXxKtIviqHwKBjmdxRBn
hd3ue49XCPf1dA+uxtUJCoLzEMfTRusWevFIDvddwH/zNcgXqyYussWWWdGq1zG03b3ZCEs8csfQ
3immyDEk/CFGUDVI2q4UCQeL8YFU9V3Nk3NRhNMnBLmHHTisN91Qz4mVu+LNvpoV+ZbPRbBdIuof
5dr0SwX2lcW6sG4hR+0HKw4cJexxb7mZBWmDHZ+7adMIH/mLUEWPIsijR11uBhuq80q6Jwmxqgtn
YLr893XA/+CqrxsqaudRQksQTEQ16IcNNe5K5fex1W9d2h18f2kew0L80Sx+fWJTh9Wahu7WmyNx
8RxmH0hun0TtTfsB5b9JM2lwGQj53EBylDXxrusZwPUkdhFpCOY9q8DAy6P+d3/0qwz7mUYa4iti
RuSpxUsqW++14T67oGjnDnwByxQQvjvsQV9WqPFR1iFIwa0ONOAQRIHkGDi5PV0crT7K06Dosfc3
r95SLUmvxXAOK2c4R6qIT7qVT7SgzjkuRRaWQAh7eVOdTONaKPQAvbyXanf6jN3H/FwfXm0IhyKL
Dmcc6m8ff07Km6lvfI1XewzgUM4+3aB2J5mmXqdWBT+E9dafS9R/5bNTwgIv8QvLcARnTil3M+4x
CgWfWeVhSea9m7X8pajL3dRo+SDctoJuVm89ebno9p63GWDxZbkQ+e8NHIuE6z7VFgPTg7NQ7NZ4
0tm4BLe+Gi4jkcVFFA7uqux+MFF+Aojw193xly+OmitUYfsExB1Q+vtomOFt4t0i8RwF2t86rZpO
y9yTQz/VF5TasO1o2UDwzrFMBzUHZ7K+nyX44lI1swoEnmOd+mNHnir1rJfI2/V21+zHgtxB12In
s4qRFJvr5VK4cwAy+gqx+JyCmrmub30ruiviM9vSh+vuFQxkmVPPDjbW07ErUN4TYfnZxbH6gf/Q
/bJoNxML8hP4dX6gLO3BZo2V4MuiirxikFm15vap8RN3zU+0kd8cvSZE2iPeKt2GidvTTQ7WLRtO
FEHlYVkeRBQDci34M7LY3nEC1/Bx7EOx//d31STBf/2NnZXuYH1dIWAG8fMPC6XSQwm8WL0tYvj7
Xh+D69uOL8EE0yqfRQcqd3RhmTgaskhWfNFEeRf3wQzbwHnqxByaJveHOqWohNq8jaGcZdPBekyZ
X7YPLcAoaW7505aAu/DBjCEmZWczvKZNFOv8MkG6A/TUEPHISj5CZWZqNbgL3DaF3Wn/8Iqjz4Gb
E7307nFNZMYKnyY+nFFEZW3kG2cE0szRtOhbFQXl7n3cJeDVeztPBcNfrvTmm8IWkrS8aZ4o3NXt
2FjxccyL8UJ9Wm9aX8uXtphe+ThUB4EcIr3DhcD+xYRCxExNG4uU4YuSEuUSCuEe0eThC7iO+qSS
7nCRdOFnrvyXSNhkV/htmdZWuBxbDYnDfKj5Bawhxy6OHIQVJL9UkUYpI+4SAIoxSBADOkKzG0as
81mq0pC8/nrjUagPhhDU2cJuABvbrzce7CqdRYKGbZXy6KXwwq0c+/oLmRoBSjsr3Crs61+D/jfS
dOJ7HDR6g/0CCOza088Wy+8DIeK7N2iZotrPvriNvnZL5+/zksYbwof4cenDNkWZwfwVrCDPShQV
tFt73GmgnJKo0tdCOv63gLIoYbZbPBdjLTahFXcnxx8zhKq6J1p6F69h/dX0kN7nu9hBjXM8c3GD
sbmVk6ROYjUeAwFFa6fdZPOrE1F7j6e62JSoiHJYVzwj8EN+W3twl6qLM8gvqrfYs3Sq12gJovNb
b3amzVDl+FHWSQgRxSdIU1aoZkV3jhAz6huZxq0i9xjprxxW0Xd/ovJWII8L6zbqREIgiJI0nRUc
7Tqyz2pt/HqGW0JLJyGzss91jBBJInUS6QnyuUijPgxkRs4n9OU3i1mnEc/1X5OVo5bbil4JfORk
jOBfl8NgbVDAos5jjsiUl08QlvOWj5c31eyZy2k5xa/eIJwkavJ63wyBlRYhQ8oOLA13wVbCbT7k
5yBui4M7QaZ+1vFywpoe7sp4QaYKqKqNP3juA971OiPD1P1W+32IbVrxr73X/aB2qX4g5nvA49Ci
dhp/vDVAaJbMdeZUIvgTZVyPg3LEOSDTazNQYA+WmC1H5ojlaI6qn0dL8SnTthOsUKJfnnRgRBAv
BJwfuwnKXT64JW1AtQRdTr6Z+hyCxdRvk4WRcNdUQ371Zh2AEYxVahvASsLDglBQVjfKutTeozll
DhQ9gFLgeegR9n1v+rULRY7hmKsxeR+nOiYnn4q/zzVd12U5wBvrFab/fvbclTSNnAEK9+t17xN2
FyMdXbgqG6NKneTPxmPTP7tmwozVVuEeu+lZLoT3SVMw3AHf/V7nbrkXHau2slSwErrxDk2q/NEK
a3ENPJQym3Ef8b6UNI46kblYrp3CJle0jgR9s1B/zJIckTlzkRTEM/WDkoLvjBNumnkKoGZsDpvV
duqQg9rUq4++LIAxsAG21RpZHpE1TRsPwZ/KDYV/rACKTiXQdZmeeaUS5cF5UPDwQIMdDU6SF+qF
u3F7lnY9PuYjty6LNyIXs4yPZmh05mgDWAL2i85xd1J58bmYyR6C2e43cOKqtLJ75w4PcNgPCC8c
COgZbxKAPoggYKFBJvY7bZth3zP7xZZhAM/Q7kCl4HXBcQmwP9cjA9C1YCAXYVXzoxHP0cS97+PY
Aws7j8VeAhCxKQlHPA/mKVJYZMbrNSJhL6Ioicg4nExjW8jx8iJcuoSE7nBy1sbMhO24OptrX9b0
ODPK92bCETpPpgapcvydUFWhxErJEpDuSiPmnSHEgfB7vB0Jtl0UV/UIIzeg40kg/zOLBHwN4ent
0KFzeyhRwqqbEjNBhYi2mf7HOeawrlhOM7IgHL54Rb8xg/5Sup/4CP+9/QATinJDRNyA2wxg2P66
/WCvZO5Q2PEGVRB641ABV0zLwUNZfZHZrYsqB9BXZVAjbu/IlTV3c4QKPeLm7rbuybT35yg/maay
VLWrLAsGA+sQK9Q5TGNzSIoCYumduyBcKwt+NIPmaLE5VmDwttZevYNXNpxNw/32jF+4eLLLsEpo
7rsvthBNFvhyuTsgKP4EXhCunug/ViewhIIbDFhnVOIhTAvs2a8/RE0Um5ecQOktgD2gsnqiYqOo
iHd8mJsE8NeJJEtknZeuKtJhpYUHIPZFO5N/gtmbA4SAbhmO024El97mbbbt28yGKvBhiSUC17EW
GReReNQ9PQIE0F5Nz5ok0vlx92J6S8WHR+V3xcbtqLsxY6YBHA9uO1fXsPcmLFZFhl8kvjdAsf1f
vaH1xEO/Njh7thdECWaSSdz2F5Ta0imkr0DvFhsAr9tTVEDZxokYTzgZ6Gtkz3/UYNB7bNz2mbbs
HMxjd2nKahdrf7mbJkel4j1q9Ncw78bj+3jQuv4mnMEJEVhO+Qlimrir5/rLzUL6CXKdSDyAvQku
5wdreSSWFhBL1IeuUt0mj93mzBGUHhJzaIFtA8vjWLRnn7N803Gg+ADeb89m7OPpUekiFNJHXXt2
YxTA8oKi0ObDZ5orzWdIrw+BWxqA3VjBckhWkb3WiIIaZJ0ZM00zsxmcoes5MK2GM/UGsmddg8Ar
ht7Hyft15ry3mfVTF3yq6bWrC2w1EqyjHdmUOcLZDZJZTlKLGJFvifSw6ZqZIIiri6r/Mh0sRcN1
WBvTBS+Yd6j8+U5sirrS9YPeJ2HP5NtmmSVCT/+54P16wCGdbBQlzcysmXj/AOV2eeKHgFGZCS4D
G95aKY9cuuBQDUW0190MY49FX7ns4psYnfC3ov3LjIaoP76ErJuRnMVJiDYAj6ynZmu6ApKFSVy1
VaakFx2b2Q3v7jJb4Lrr7R1UyyeE8kIZbpjP64yv0+acbkCqBLRux8Dj4SVC0k8nbuVMB2t2b29d
MzPGCmo1a6PHtb66YGmQT2A9b2P7bJpoPQpnJ0Rd8LQqazdRsC0dSJfl1Xxq3Ly/tDYXFw0wjsxm
GMGpBDpyY2ZMM3IA0BJzuCgHBXk8/PY2pgicSccdYZIzmz64CpuDQ91nqH46z9JHXRAwI4+m1wV9
CZ/Lns6mW1s9QgQ9Lfamm2Ph2jnjYGem605f836ubx4PrmCBRoIJJR0RoEIe0IB6chJq0xYbsrUO
jt7bOY0ztHcz8Y/zJnaFYJ2408bKz6KDinpAI+sFEL96b0OyYmO6saQ6k4iI7k0X3CPASoHY9GK6
QARkji3nQzxDUAbUHPnJNL2BIEDqhZ0s+jw5yF8kzJ0fCeDe+oXVWPBqv54OrHd82EMthwbO5IfJ
LCNQ9jD7taR62Ms2hBcyz383TgGtmrq6fRgOm4O99O51+fXspfvi9kgAm+vhHxypNY5H5ZbhxbVI
eCmdY+nhlaq9ecQDtA6ZyaKdVCa4j2RHOIZ/T3Na4ynDJZ5u67fz/h5az1Gl9UCR9QDcZbkgVDi/
NUWArueLeRfivXUZ2fd4Hg5IHuGbE+ReTyW2JJrVTsgyt9N3MQ0qGSrHRgoGjb0M8P7FrA+mm89e
f0PRwnboR7tJ89wZYXJDjY37sWrSBeHLHnnig7dWavDqmY1e/mc7jX/6HuB9UHqG87cIdslLpz0h
jqO2KNXWTzwKfodnkhLUIN5MA9aa4YbI74Rsbw2LYJ3AzQN4bm3eJ8yYmTUTHgfC+f0K3rrFMY4t
Xn1344GjRi0oVvuJ+tvAm12AZlgZ7WrbOc4t/c7g95+povwKjT9+Rd1UNthLcPI46UjWrZDHdUz3
PDhxuDYkMyevY9N6nump9VJzPUXY6pMUABiyft2dkPMgcHTAZYqsH6JPH3cny0dyRbA53y41QE8A
2HVfeIFaXzryx2mQ0CxjelM2Af9SRUydQ5HD81na7ks7BqjSQRp7SyXtoX7EQV+2/qqAiH1hReEd
OJDa0MX+z1gsuHeg669thsr1qA3qLyyGygGc/bc5M/zzGvM583rrzNDPcfwm3uH91J/jAZm9g+mh
vg2aXtbcJYDAj0fE2GrovDT8Mapk+xhLd8kU3A440uiaCeiO3SU28DNi1e0jzL/xWml7b3rmrAGU
zTtIpvrp+wdpCj+5aormYE7J2+p5rVhAnrLqkddEI4upP41rM1WySJs1Z2kmBsT5T9GQU0QI1xMb
Gmgs93xDPZs+eRFzk37wnYMJ8nu6IeeRqpdSdUBKLapxEwcQqoM52R5zcE3ZUYn40EiSiDHrAbi0
/MFf2RQ7RyukyTFWTm7+EJZTn3hV78O4R9dMzJPMpqoRN3NVQ5fqyj1vH4Y9YpGy6TKZx+IBxBv9
uVsAe3YCWHE/u2ZyXM8AD8TbGYVf4ozyP12OkPKDOc0MRdq9eUM3PCyw1EToVABurq7cgs/IHB5H
qS8RIkjI6v+9TQ2e9/eUGRQtBAd2ZnCY9bO09be6RPDnGk9AofnTQ6EDpz1KADM+Mb7JxwgzEGKo
REFIHZh8eCOGNeQfoMLOJwxgT1duJwTYtz6+yyn82VANtdCY0WNTkPiKCGyejmFxG0at06aug8dG
h4AaBbRKeECAqhmXP4ms2ItFYcwt6ayHdGzkjMQ6kF8gWBlOcVfJpAUU+xyTKcisNaWWzzniyL7z
BdUNf1RLeMtHwvZRIJcH0xTFd/DNdPdOA8nX4rH/JAT8EXFLQpDOItKOjC0IuIEB/2DU+vgLQnCr
ii0ZutqC4IpuEUEHHpsGHrBzhAEL0wIGW3JPAxnekD3lNpZqe7rIroWVFSCzWCPv4VICpxmQORE2
ZGfiEjFhMMh4J5FvoMgF6WhjSeBqyJLPx7Ic52NRtl4aUwcRAl79Vi0x6ivd4s8iyFHr1vH4XPf2
17mcaiieh/KxXGunuXIzqMVEjw6IFheotIWotjkDmwx9XgqXyHXwqgpy62L16LWWe/MhqXcI6/Z3
isLkm9s6v0HIczkOocfvjqdpai/1uabjmA1L59465FwOsgi+9XLRl3AO9cVfmxy43LRGzjdx4Q4l
7ZBbX6hE0ZwLy/HY56L43RuWHWKS4ROBDwenVX01w7PwkHd3+2hjLgJ8XCX24C4XBJraLxWUFILZ
+jKVebSF47GXnV88jb1OrIknNbHcrzVocjbwpz5jWfro0mDJQzgZ6ncriMqDB7qWRf3jFQijekAE
UI1bVdrNdo5CdVI/m6AdolSX8ZTWblEnpTsg98awUZtojruE7YXPSb8GGt4byJnh1i3xjw7xwRMw
Q1XSkvxlrBR+3rqnV51bxRUkssVVeOWnJL7/nX3EGw3ScPAZYSsEpPvXLzTW4DQNZ8AEhV6mJIcy
9sU0lBUVKoh0BVgueEvM2FJNxQmchhtr6tqnPqAi6+m0qiotzRORdAIzKtvbQ9w8IQgxn1UrK7DO
lipFij3OGIvDywdbPmjKv2D35jvH0oUDIQCPXWr5h2YqusKIiK7maAL0ZgfDGJUP64Rp2j6v0lDF
kJw2l9JSBylDfDKzkPO7zj8GJGCsZArUHUZedMItKR7meOLbvJNQVZBN/+SNCxxQPDTSkc1hIhwO
KpRKAQpZD00jYw/0EQxxxfex1aJAVqMt/U9c5vC/gq8BcPyQlsQCBooh72MOD6HHuZoJwFUaUvS3
sH4sVVOdmyou35oulmLDtdemXTEUD3KM4jMEaI7N+uVsVfN9qG2+AVYgsFP4jWTvAV2ZsiBraZi/
APwTnaKRDenQB3ihczZvaJef7LLTe7thcaKiIgWQSCSqzKwlDrNoqZtd6S/hc1kWaocMi85iUH7t
iyGGBN+61gOqEe6pM76OhUXI25iZ8EWUyXiazqZnORyBzD5oEBKBvmmBiBWUpFz3Ulud3IR2X6YM
W91ZN0A/agsRxAZqzHY9s1Q4nrqgejnliNWDrhiF/TA6STZBHfY893J6HJG8b0NIFCx2hUqaZnQ3
AoT4yejkfCshPptwwIT0WlRWJPEo7V2lJsCvgTiFU6Csr/+eKDSJwH+EPrBOoNbPRmAYeEtwl34U
mXZU780xH8S2iPpduYLOnSJwARdZMemmDySS2GGdee5l2e3nqjzF4wzSEtTg9sfw/ZC6pTiawS5q
BcwXoTKrpP2Re11/NEemGSxwZeSRvhRgyq+Tt4mR+rsYtZPK63Y06Nx9IbDVqtUP0FG03ETeSBQh
qM20wpNNszhhc56BmEr6xjvVyj4wN3hd1IgEG+dCnq3AlmcaojHdQGxGVwVHkPo3p/dG52QE3b2H
iiULONGcyPEQlwC+zzk59q5DUNqXJ3OIGz67DT93taP3rouM2L/fCaMB++FOwLjHho3EMuDuHxlr
vdGzrV4XPUpZXHacCgC1tZ+3WQcBxMy3ouIhJ5GEM+i7exYHw8VSFLnHoLp6nayv1gBo9lDQfhNo
1OQmZlDQur7yRgRZOUs/nUirUx9CxnsbrsJtjIchGbDm/gZ3yO/OKO1jx37CL+pELcSAorm4jWuD
RGV3XaOOIMa7TKLnl0YX6tS6YX/rJqQjsKs/u72an0nIjqrgUBOdgnYzrhUWfC2rmEwdhbaRRU7q
tcTCjALKcIK4GTvRtoxvnoLS0NA654758c0MxbSujqWzfBEuarkSM7aMqAqVNcGKsF71fvLP60NY
DEkEf3qngGi/N6X9CffSf9lWeGt8INZR1Gz7YA8gH3BIFLyRJXTMuq3lA3YTxIh0Ocqbnyeuod3a
28CBrt2yKC48ivYmGoSlwt2AcwTpX8GTaU3/G9iPS3ofOJWlQdbsKyxbAN67cWM7lfUU1Mzam/JB
0zSUWseFNN6WBQh7zEDjPBLfiwGFG16pzQ6DsvmB6EUelg6O7FpyXLXQNfZi8eLjtsCgGbPasvQ+
kCi5iSCKgOwv1ArisP5n01YjKvbeB805+cgOYImHKtpqPy6msm9tTPd9rGrmsE7e++/T9Vj9RYdu
OtCljJJywZ4WjGBEqWM2pkMTg9TGc6oUPHGSb2OGNCMeg5BVbcbhVm0iWtqHsR6hqLf6MXAv8y2C
yyrtA1h6jl0Gh9AGpaI16t8R5AEiX42ogOgi5zGo+iTn7SeqEo5BPn54ZeFgQEwHherhqs/xq00y
CVWrcIymbVO2eRqyiezHEEHwTU+iU+Pbw6moO2DP4aikpaMpyr4nuOqy/2FsZB4xsS0j9jwEzgxw
NV2w7JU8gWTxIy8BzBhUf2TxRI+0TMW6ipqGuXzahn31FYGi5Tp2+AmrxZkubawRltQN1q71doLe
9FiP6eSNdspc1KRLUBufq4b/3ZhuQ+Y7IIbNng7zcFZBM5yxqd6pxdguWNq+Sea6flyc2IPwNhhq
lEWcY+3E1abW7usY28sGccse8unnxRHZ2M3xoYBVukez0UO4x41AmTlWsLqvg2Ow+hPj7BTHQjtH
hlRayispj6RBGXjus52LirRjgdx6VuQO4JcBYHmLZBBaa/lzRCk/WTCSzoLYyEGacWRMdo6XF2ne
AME1sdU4W58PByDoyBbNYazGBRjvNeYNyUsU/BN72AW8J+kI3uetDEh7GscBxWNwWC9OW7hnKetN
z6dyq3JBd3geD00R58e2CIEmRzwziZymPeIPRM1MmTdHJ1bBXsMiAQGcOHlVAVkxEY7iVK19GSpy
gLwaAmbh8Ex765uVA5hqekK7IuusVu+KnOapBesHzCCwr2cRITA8wAVHxkw8ITY5XlCcLp70YDk7
vy6j1NJIoKTR/GRXwM4sRf9UrJDVkQ76EBOpgAHIATWy+iNZGwY/5Wi68dw8sJZKgBPr74twnWtb
hePzSF9QJae2eFDLxBKlPptSD5j14am1T5rSoE+conFhIqDhZW59Ylb+d/oQpR8QHYlRYu9BuPlj
eQuYKVGJQKGWHC14YJ0ZNQcgd1+O9lp4YI7MGEJRXeqxGUy11TEo4vJpmpozluk4u+lifc8qrfct
8uWnKIBwBPaCY5fr4tJG16KIrCOxe/ek5Tju59o7dmuFd6dovfN4++xrGAmODw8ynFEMLkINqFy3
d4FkugkeoSwlGPHs5DDf/t0CcDzYXb/G+jxAGSBDAdiV4wC1hQKGX1cUIEMXMsdNuYMVnFS6Q2Ga
dl4LwfyHt8aZnV3hAcAFLZaqTKPcsUBLDbqAKJ7qMvVmH/i0wmv2b/NAkL8Ms3BP7x8hgMuZeRze
zJBXVnglgPbcOx2/lYPjHQl1h5u/NkMvhhv4y2/NMnhH7hfj29DPcdbm63i9+ABB/H2uGVNE7ifJ
nANzaH5zfRHfJrsNU8/rycZ03yeUVW1tCzSJAjfw5lbcPxSdfLIlQd3B2khSuKdhbkvs++uhB4aB
PlnUdLcG7EdmrLKPsivvlsyLr4oStany1t6bLm/i1EIu/QXfuj+37gA8OdAjX2NX9SkQsyh78hb2
InmZuWKgX92lU/tuoTZiGvi0pUdMNfjDVnR8stxxfFrsMJOuu9wpQS8KLKgk+raNekOc4RbNeKd+
tzGTZqiVLkhBl6k9mLGwXhC8xdYBYjNc8NY09AFcVeHF/Ae+spodxF2Q613PyAOvf9KZyCWk1Nqq
qTPfZf3OfBijJbmo2YdPhTOBqNsESLXcI9/6ppEzRRGx7T/ZbTlvC1SfZvNQBE/B4olb7SxHwVGv
kCI2//1/O9dcSlzxqiMnxPIrVyBh4754dHq09VT+gcqI37xYsZfCZ/PWR6H6UYRVeYeXwlNzBr6j
dGbvh91kBFTTKTSUo7uuF+gHWJ7emy4jHMQIrapfA7fIhjka/8yd8nUJdPXCA6k3LVa9c7c2+EP0
xkwgePVa2iVIMFhhZ6Ji46F1aki7W2C4gEHQg1xUyxq4iKl6hIZZ9Qj01pc25/nJ9ODEy/uEKu+i
cFKIDmyqONIP9uQ3T0iAHazRI1+wTsDMaXWYmq5dodIjcMoeewG9gg6kP3kSkIR7JC37WJKhL/9a
8Ec62pVPdTDxFAjlYG+6YzUMp44hKDL70AhLh7a7LkUorgCfAn6MIhAQfbdeZrpu1QPO2GDrNa+U
eRFhqTm7cPEmPPXIzsMW+rVPUQK+g3rtlLy/t5XFyUZAJiaLGv805r1/B+rH/W3tBaCjuPutTX7D
Nvs254qWmLkOWbe3uVGR/8d15jPt9VP+7br1fzf/w8//z/xlSON1NzuYvmv/MZra7hVcCXWmkQ+7
MLCTgKygIRnwv963MZwhlWk7P8B9GgLiFEX3UVnsmDNHbnM7IC9+Je7mjGHhf4SkF89Lb3k71fsK
3j9lT+5Utok5g8f/w9iXLbmNM80+ESNIcL/VrtbS++YbhseeIUAS4AISXJ7+JEs9rbY/zx/nwgii
UIDUskQCVZlZ5ibE0/7N8yZ/7VbN8yR6nIM9A2Zbg7rpNm5k934eA4GIk/KbN7UvAJ3U6eItiUqd
Lmzfeg4GE7yBoGgvLT4M95nlxxsrltOBlgm6KLksU3vcuS4D2jSWOV2XKZuZv2c38UEW0l6WY/R/
rBU32ObRW4qs8mX+DWEtbQFaKDNgjYLCdU9FHDzyHL9/+iUj7wdmYNAgUaX8R5YJCGOGgFMtSsCm
FyKO+bEWmfvcAA65AInto0uj1NXhEM3pYrNXsU734+QC9+yPdrGcpEHog0uzq+qyfaDGm5ZuD8h9
DOa07/qPPu5PN8GIlGdaWd5jAxGQRxuHGLtOyoc+TsRjI+R7Ztj03eixA7Axt+/ihjPQNnK+ooG8
F4B/MutlMkLuymCYy4Mk8VsX43E4z/QsFPqrewAfAck9XfKEjr+wwtqe0eAfecZPO2BMNm6ePZ5e
lE4Ea2Xh96NZtlamdpBewJ3cypCfhtzGd8u2/qmMKh+suM1ACO6hHYAvyyNU1hex3efP1txkPeKm
kasegyRDz69PUcySW3LoFELammfpiQZL1FLBpjVqbqhrWQoa/Gybl9Bk0ewOzy/gEFI7+GEVSAZx
1/mu1FAhpKIZ+PZ14K2Kym++Ze2wUkEe/ICEN0qql8a956xp9omHVBgiMeUzy9Q7eQR8eHBliyNp
YJ6nSUCmqhPs2/B5lfrWP2T6vCAv7vfs26fpcnGbezq4nWTEnwcPSPcwRb6xqvpTq4B+8eYuTpzu
tpzooN5Vr20XAkhfp/E+99bN5LvnWa5sHaOI7NIy9ZyUbdyFQpWjU6VYvc+LrArOdpWCfYXErQSE
o21O0sk+miorkVtz2sPVXrj4wMnjatPBdAzsyuyNjGbMxOd80UtrW+X2P7itJCDroMGG0Vn3dtes
LL/9sFkoYrpTYYdI4+xCAzGe8ie74Puria6q/K9eVs4tyHnxxVMFyUtd1CkiHOGr6bP4Jk7YW+Sj
WLTX4eFRFWVyJ5DuWyrbQhkfkC6tRQM00LpFWQAkoDFMjgULIYdTm2rBKs+zFjKy9Ekk+Q7U1/iy
DGi/2PYVrQf48tmOTXenCMqFHpt7xS89lske37/oHPt5d2c7mb4Hz0vfm/EcTdhk5hZDXibIo/i2
do26y1WHkiA9kkIZy9UdNdqPg0Pix0d7spdN5S49HTpPaRboB39Qy2DuVWHn4AYsdyEf2B31Up4B
h9jUeCbOgyosg1URo8oXdVmI6DAKDvGVcur3JAXusvZlvkUsdniqmPVPYFXNzzIHnp0Z/Q4AeAAG
5mQdYy39Y44CaCuZqhzi+gpcNLg2sfq7s6T/FBmULCtEHuwjUbd3sTXT11WqfqptESEF4zku27A4
R+kczbYcXFv/hro1c7eDAn9RlM1wois+jMj1fDrXOFT6N44E997Cs4ZcQGTfePUYHhrAcs/V3CRG
qnVpV8GSIMhkoytVdxHk4cQFvXy106Dv8Zcht4e90YkPLMMMcL6uNKK25ZlslwEwjq4rjV3qbWru
sw34wN9lOSR/j45aAA7q/0C9Vxd3f5k9gooagnvLo5tKhQZYXOhdmKGeXj4ntaoEVL3zfyQSmgg0
KYK83KYDIXqNO9JPt7HZS4YCD27ajG+iyMobOzfVCjnq8S2usAMWhfaPf3Bjs5v81a0fuAuEMCA/
sz0cAnUju/TVd1D3jU+efplcMNbByuh/1FmyLoE8xHGx1qskV+XPIYEWTpYP6Stu2mLVVa6PNGuU
bUPbnw5Q2igOg4JCmT8JlJ0ZZdTdZXVxJ2b6iF3pVZ22wV8TS/wFyjZljwOzxg00f8zBs2V3ZFUN
YHCDoto28kwLnnP9k5d8EbNa/xOk+tXmJXvty6JbGSn4bZahQGOghl3mA42uajZ+i/wfNqiKb37r
lLsxSwbIOZTjt6z6SeaEx7+ZkXZLF9MwtQ91HOu1FfR65yS2emsK+4y0WwMofiDv00E8V8yXb7HO
cExkJt1QF9oxFcI/1nA20tTPiJetaLZJ6enjiJWulXqLpT0tY5OVB5O76kELQMU9Z0CcMqvc19Lr
txMEmh8hZybvW6t/8ME+exWA0exF1bmrLFTPDpQigLUGH1EqoJpRYdR4yNs62a0oC3enPPY39VCi
ovMWyhTm5AIQTrZrA7BqfmtxHyJKY3cgezibyA4sNaDt1qa2F+FYtzeiE+NbxX+muFG/uHoYj3XR
IkUzm7uUQ9y8nFoQBPvxLR9//KfXlIQfa4nxh+tw60UxDlx2o9MdA7vnPg0jvg1wXlwCQYYXqNIC
wi/cbzeXPqJBcpHWiN1bwxTe14kK7wXq6sWsd87xbDJu59z2bbekMTUBchZO09EKpwoFzBt9aAPT
HlTvlls8QMe7lncIXOFX+pI4kKjndRn/CHoBOYoEX3ecINdV34Q/JJhtC6N3gBzL5wZFaFfCLkuE
/VMb5Wx0tZuwX7sLpi5b+bIv3grHfkF20/snq259HLkXKsnsZY8CIIjoO+3eKu3/uRo/R//TzzLe
G4TJ9KOou9cumOoHIzN24mXClwND5kplUCmD7K53rqcqv3fH6O8cRLH3kY0ghxX2eEi6LH0eUaWH
/IPIC9aujgL8crzyvQWZLUzTb1UI5m6qcOQEAzx67Mr+DPjDevDH/GWchHXjCdGs9DSF7yXqDWaF
aO4RV/bxSIS4r8t49N53vUKCJypORYKMMPbC9/XsjyeeXOOtTnuUXFJvrP7hcct7B7OlFNF5KFr8
dySphwyrG0IKb7bNTeIK75AmNaSl0KPBwNcfV7oCb0hov9iR7QL8LsSEmqatbi8rX+fRZOZCyxMQ
oqqAcodXjfpwbXDPaf+7i9Je+oCaaB8zyqzw91Ov1jIWP6K+t0/4VzxHPnQQIUSVH8a52ygvWIas
iXY0mg6jWotpBIdxHvUhYrVpGk+tqcu8LNpFVgTR8EAVz/jkM6CFcxe7o3nl+TWQn/lx6dV9B5hn
fiDX0Yd+UTqzrmbPQnH5nIPvmiKVtknSvFp5Q4fwpjTO0sLtfEfdWpf81PnlC/XY7FH40DswXWwf
yBZzXeyVV2AvQ/FQ39UbFKxN7y4z6o5vwAgu1qJx2MKPc/tW2MGDl4j4TaLS5jLFl/8uhEb4NrO6
Oe/WsZMeW1QkQTDyOcxlhT1pOf10cWakXw30Ob5Mx2ZsugOG9mO6FeMrjwxEtfYdAT2DBj8vS3D/
CA40BLsgRvHCTNPvU5FbS3/uQsLB2wApn25o1G38YZX56bSjUeNZ4aIpHACYZudKt2+l4s0tG9Tw
MgBCXXkaqlC1Gz9hU7robZwAkSatdxPkac7IJqgLBtqpAVSRCep2BNgLvmZ1WC8hs1EfCBI98WqX
Qj32Efiy5oEhJHABTgvHueE5Tpo0KU2VAobBQtp6hlWXEENDotCs02IoHvKMg2VmWSDtzSEnaqbp
tVP18EAdyLAPwFdF/Y4OoGk1fvgLn8sGCfPXAVmKBz/njz1ntQXGacj3cZzaa6GQlweiwvfOPaQf
jgpqV19sFh5DwGCwdkneHj7QM5sbGmigq3DUrr8ku2Nq+6BBDO9rrp6G1j93XYtSCSjE9pRWUqxU
MsZbGqztKdsXA6KFNDrm0t+bIOILr+uzA3LNqAlolY9T52cHMlmd+rgi27WbxFFbXqaR8U9TkMi2
dyDm4qvdPDHRO+8oSIlacE6ZbxDpdt5TxxxMFlRPfFA2stBTu1RcOO9dimRvPdrjua6S5L4orVea
7sRDsazyQOMMBaJLWaX9smqz4oAKs+6rnQfrvmLFE5ha7t2YT8/0MA9HwXZOXiKmPHvRpEgH+YFG
/3cSeUlIIolZHQ9J/A9KczdLGVy7dEWEZ7piPM13geMAPAb6s1+X+JZenf/vub8tRSv8ZgvxVFlX
UteL2IDh7ytjN5fLaIgmyKqACjPJiu0DPA3FKiHjZejLBOmOqNlVm3ZFRmrAnpjK02VBKAT1W1VG
D1VlrYCETNNx7UOocqEFhPAWY9zbZ8mj6RzF9Ra3ygFhL/lhIrv2ynEXoPbb1X6Zyjv85vsQ9zG3
lYAJVV3Vn5EfpA5NDV0+g0UgJ4hUKF6s+VwZmYHvnZND/WA2XdZzGbRvx5Q9iDzFnbzF9yWPrfyM
PMSEQggQghoT93Tp0QA1TVvvkQxzkYCE79UeIjN9lsb7CcZntkMNaqxxdQnw4S5rAUDcl5egS90l
ZuV5YCBcvS+zcaaBko7bssWlT69gkC88axU89EFlFh3AwWtiBhJHMNfxbZaE0G6d+YNuWKcnz0vv
r/xBSGZUa5rU8sIplk0X3iIALX+b0M7TaY2g96o15FP0+rrI56sEGTYzGW6rY7nPUOJ1k6EE2Kku
kjcBraXdpVeq7uQy4QGoNY+KEF+fMseqeh4hGzUSCeVhMdkSyEebyaWL+tJfhsm7nqdARDbaisz6
dlmVbLQCuQge1QdeZBB3+XxhuqRR7Y3uAvmxcN0CVeW5YXfg87tKrMQG8RzREajhoPHH8Z9qxNcj
BgTy5HqRh4Kg8wCkUKJlCz0OCJthhGxBKCEHR30I387KCaB2XYw0/rG4ALR+wtGXHPs0fwGKAkB5
KPA8ijI5AgXRnpOoqB5bBVC6Y80ALiUhV2Kqp2mCFs9lcAghaZbY6Sb2/fKx9VV/BxHQFQ3SYklf
dktwM6HeO68W5TyFaHD+QoM0KbGAYrCatxZI+R1ltVAAFcE+iC2+jzow+98yWkb7Fzv5XqPvn/5f
1mj/9b260dWn/RqIJ7uMwsva1Lu8D4bsbSdvRS2zIzZhzT1FYfpA3//BNEWRQDrH6HtyBc7gnkzU
o8gNjq9/mkhr0cqfE6WBiuQf1qJlPr2uy5Or79eX5X9dCxo74viriSbSWp9/kJncb1E97ynnGNOn
mTyp9/kX/GG9//o0/rDWH/6o//qAzGADBxbw74Ept34berdWCwnrJFZyE6ReuqYNpGX8+D5Xf9MY
WfzS8pYB70PI9GA7avKmPJXj+ES9CXmqxwZVMIAu5N1lh1oj7LeWLedLPI2XCaJ7pwrB9GFh2e1g
Vky5R53j20gjpFN4GWhb0GuwbcXDjNyL1vl3JjTlpw3SRvWCjGoeiQYITUyOgX5aYJ8KJ7gRrI3v
Qy7QQLJsZ8magQ31r20osKevKkeuyYUGINvkQs0cEliXafNcqA0fqrgaT2TiEaKFtRIL1rLoniax
FicJIMj+upoGcIM2UMIOlmSjmZ2WIDrmFYrxzFPJNnkPSQp9kChVt5SO8qbxiXqUqvrs0ZilAbCa
PSl1NPdqxdTtr56XFJcpHlqIrkhAawozfhORK1a1NUUHB1JYOGOIp8LEX+15loPsOeUniF5kZy1t
BT1VaM6ljs7O1Ng5zy9XKUBLa6jJVsvfB2bnqhHYffve9y8TZjt1IQkCySGer/647uwWa7bUBj8p
eiMXt7QwBwspzRIJCwntnti+mTS0Q3CPHoN1ihPTxyVZs0xabEleorWmADBcTLhYySF1m4QtgRfY
4S+MtsO8lCBbmEYIqujMWxlwuw/U6KKIDyMEbjpAZf41Kmkh3gIYUmJau98LhRs3GO0C26l0isu1
8u0eKgOz9TJGq1wuiwTq2Lztdy1OC+emgpJZDzhJ7TZZuJLN1G07IEsXXavDYJuH8meF4/ruMjy0
IApZ3D6ZkoHCM6TlDNJN4/VluK3z5DQ1hwpCz2xxWb+OvbXnDiF+kFDtLFkvNkloCugsQWObbECU
flxZHhv1okRB3Dzr/V3TOHzH7BJhnVRKD7Gwnt8CngIdHchWXk3gB/PbuhmeOjX6e/IaZIgJxoaw
mtfPKocp8MtBu0aVhnZpQw/vnGo8B3037S6NV6hooaGIh0T9LwPkHDnWKQ9EccPAnnIWZItZ6QED
uqc1yHJdTfsBpB4j76UPoW6Uc/vZ0jYUGecmLa1kXFTh+BcTVrL9YqPLZgT/Nx/yJfXiz2nUtcoI
nHldWstOYwMdIiZNuBrIrqan3ItTyAwBZnNtyI1lYFb/ag9b6a9xl+2WQRs1SBluHdKXlihxsbax
XVuDB8gfabAfPgbxCYyLMNXfCz0uL/kLhooFt3P3kuqgrm9NX7uAxH3t/jY3waiD2iSLFr/vG+T2
pkcki9myll22s10+PTImnUOIZ/SCRsnWF/qQozLMLZlAZPLWdhsAkZpgPudud2v6en/1lz3EJ7rM
LqE7gyV7L24hqIMjUmvefQTwnUWAgM9Z1mF5DpK4WEGoAuHjdED3OjBf0WiRQpgomJAvW9GwSTO5
ysg4+/w+79cFc+SjlpwNU7fKheVuHK+II+AKWrNyhi5fX/qpX4+3U7UTji/BpZldoE/z4ULJH19F
6doFxn3pAM+OyJilf/A+ijZ1xvUxG93m0qRumS2gujBCJbHniNX59YIFtYdCbAqlZlnUbyBH474m
kE4F5DEdT5HoUY0+ylAbPEI0KGOph/Rt4Z9LBB9mOJz4K50p+mWF1PcU5TuRWnrbMy9/ipMf/x+K
Kn9y6dyh30Bx+7sdgIwBlJKvcfj5fYfIJpRiqdwLRoq2ctQg+fzFjqyCXE2o7nCjyviUBVH1HXQo
GxkCJ392QLRfAYQS4LtTD1s2NqgxVGh1QLBv3LaaubeOTNhKJkitGjPDGRtXfkc2+swz9mQD1wiW
nwPdStX6G4rMB4mHtEhnkpMTDv1reHc5rUMo4tQHYKbRKZ3mtPjZbcR8tL/OKSurf43OiIhNC8dU
yTkr5HT0BQB4oLkZYJqNfrQR8Z87l8atHy2R6jmbgPEapQ1H1kDID2HxmyaFZloeV/dp5Lb3IHG2
SJGXO3qjGULdgNZxf0lvyRvALtfGK/bU9YHapEliLNrHyq12ZAaM+WOSgzP3sctyEEYL5h+4O7zy
NkofRlHyh9o306ZGeaIV2agRhZOBOu/mu6sNcu03bjxEJ5qVRaD+AQawvi6UcCiHs5QzaDxgcWpY
xJ1VU+FBc7W1hf3PZGKkCNMKVUBMKte1hPQ84nYQ34ZoZnqkPgLvICJlSKCNnRJQhpidQk8CpXl1
cisBeU1AmtdfnGyelvhxzP7kySUexSU2F6jbNnzTbtUdes/0fB2L/EBdlJXB+cbrnqFHB4UsWas7
ahLlqDvpyjWCOf2JTFPjtzfp0N9Xvqj9U6BKf8OBc4vcPFrl2tkJHxUYJG/YBvKC47cwegZmv3hH
6dh8hyDlh1llz13Y4e7XQFQ7tBEZlc4DOGkdvnV2sg/mrums6Awtlx15tOa2bSCX1zKnCpfdYPDe
f2vAl9v5uVn3KB7emU0YavfvoH8BTROQm35St4lq1DcU0ZRg3LCjbQ1qPTh/24PbnKixsIe9XPE4
FSvfkTMDrGgPfQEkHFh9X2+4TYx4OWokbbIGZaFB5FuOIWoDgBeGjWoByTjIF22VsvplDXrwmgYr
z4VQkC2cDtj5aU82Kw1mmT0B7bwI2m7HsItX2Ad537qocZeJifFOWZM+IBvzs0wt79sQYw8JPj/q
SkkFwIAAcJ4mZHYXozxUAS5y5wGtlbY2CjzFp6KvQNn97I46RQq/0NllNKNR6vqVdbp0P50FUpP3
aZ+lQO+itJotYlRu6NM1FCadpy7x+GHM1LQAS9V5ilDE/i62wz0Nph1Mqe4W1dAGD2SSufhZuyo/
US9qIYyBKQdV2GIV4k6K5FiQ2hveFeUxNFoVK7qECupkF+7hMppmBhWXhI0HQ45H9tBkARTVcgWE
Tf2d9ucMYL+lme2NgWJEATWmArW88TkkoB4ranmL0FCWVGJJQyp0/B7b1+lYgGO0xG+v27epaO76
ROplYGT8F1L+C8fpgp+xRgEczw1KpKxqJDc/fRWScVBkciPyhSiR91zZCFIq3R7VnEMHkGmPAIr5
huQBoFrJaO7sKoeKqYqSXZAlwa32kKAuemXuk0AjyQlU1oLwVW7AzIkpsG/bxLjP1KXRVjJ26SaA
gS8G7dYnYYCUqFnebCwRQGO96537CeFAFJES6keZ6BvfTdzXP3lI7oPxNhmF/APi40X/ig8AuYm5
Qw3Fw30mUwjaQIXqtwEKoA/OC03CJomjePI8lXH+McEXyHe2QWaBgjenhxs8fX0fAoIQPHs0atqA
IeC+epDTgywvCsdkc9caoAEJNl+ItPfXSa4r40fd2l8mDahNYxXNbTUT030NKnocADmUx9KsOHHX
67T5375VaLOiOf1MA0CQ1F2TjVgBZLuuA1mVFFRjuIAxWgD9pb1zpe3khtdquI1BsggWddoBylb2
J6uC7TJgVe65GI6XSUkf9be9G/LjUEw7wZtArMdBO3sd8/cWqqFi7TrWsG1yaEaT82VeAN2ltduB
a0YrA6WGV4uQaVtBaIKvZTYOt+ROTdo5L4ME+7GwJZSP8XHQH2nbIsQk4NWoS3+ka2S4QNVTebGR
M/mRjT4CcgaX9MPv8nlS353nXT+r6zyaQmupvyCnbEGyVxw91gRH3jnBMR1HBGqvfbpiZVAuRDTW
qHkLxyGV9YePWA4S8g3Y1pk9MB6Ptlsjd+RBj+sczE1hcWslQVBfjjRCRmo0QDcoaxS720bl/bnp
jDlfZrvhewVK2xKF5CDkYzPx1nR3GjRfACQbG3I8+PzJPCEJvdZVHV28EMV/7vLCQhpwsh7stDiQ
l8kqBdK6PS6aJqpW3BR6OQWBexdw6d0ZHTuQEMbRezZ5s4nsTSy3vS66E9mpqVAkYRkPQ7tFVhjS
tqKbNtAQAvtaNzmqGQ74akPF/f5qywep7+XckE1rCKGRCzV5kZtllCco4xGldXCeKwU+1aIFycbR
NqjbAzu4fPDXcVb2L2PhvdSlG/ysCkgaohzf+3+6Vn3wYqFm2E8cQRHDbT9cUxdCoNdVZRqal9m1
nFdt/nfVqu1jlJYslz5QD3cMosqrsDFqXVcl9qazrRxFu4MqwYhkzL82SK3r04gqhu7sQW7UiHqA
dKxVnesgCe9cydPDUOYPw+SGmyxH7c4CStMn6ZfOSdf1NC7oMh77eOnaql01XfKvUaKgxoncxwzo
R8QChi15k+3L7G5WD89iB1JsyKwBiD2vWzCQl4zDNsjqOIcAIaUP7GjoH0vQmfdDam7sCMokkAlU
D1D+TJDWcOIldWnAYfa06Nyq2pMNexz1UDgHHA/1fTh3QFGGgALUhhY0Rl5FGjsr1hXWmlxoQNrW
g2PHuAXNLxWX4L1BamBzfXWUax23zpD3l1enSYkH3cEybcfd9dWhVrDonSa7sWP+xHs2nahpPOBl
FjXAvfUwy9zMAwwfAv4rwrlSFBjYl+44pPZlSqatYBdP/BH1T+2TDlBIEvKj4FyhML2P0iITn4Yz
NUEXD2dRIk+AypkIh/1iD+p0bYs8RJVBxCIpnKcyzxxGB+hQivyJpDOHROLZ7aZZcRwsHhzZfHuB
gKP/pZsoE69CgbKW5PInv6utQbqBTXPpink5asx8FUFdEWXVgjPEk/qFjyAVSHgBf+S9KI9tPXy7
xCnmYMU0e6TYKNyQ7dMD0s/8MU7jdi+4RAkqaMLcecqVi5jL6VvdAgbMHFacC5DQdrWx2ggCtIiM
L4DQRL1PF8obYfw3dfQAEWu6ioKguAWFfoMaXOXxaqKrqcz+MTV3d7/Zo77ullbi3kOYGthtkHKQ
l6xwv+z7TQUk0C0DNGw3lmDSB3FTLxs/AGDSz/27IO39uzizko0n43oJ9itqVUaQqDkmNbQ8Zhdq
ACTMIF7Wb1mRgozjohoXq3CGpTqSYtZZcjMB5oVx913BanflQCfobMOZbOTGgZSE1E0dLSmUZtom
2ItEP/0ecRP1t8nGtzwDv+4BYA1w7vTEXlBjNln2qDh8H89EUsibqBMEc1HhJdHp1rYbcH4mHNCl
5/8ccT+dtxzt8drIIu2OQPrFbJPp2yhx7QMNYn9qbwRDGQBQpm/M3KSJxn8jXQYjCI10JWXBgHSf
+Y00PEIufxMW8iXsXewqEf4/6AZC5IAvquDjMm7ekfWF1MqszoXSpelW1D2EvfB5OUbnL1GXBttI
uPHWRQT5OXKK27BJzV9xhWOq1PlwV6PA6yGJoCUUQq34r3RN42kM6nc4tf6hRMIB2SbQ+4BS6CG8
6oMW374rM5pD3CPWjScjTCbQH4NXt8QaoGLLc70kl+sARJyrye5uCktkhyiBUjxQhdnh2iVbMA/Q
FTUymQCGAIQY4VHhtquS+r859VNzn8hGHRBKSR+SQvxtjyBgUm+aT/tgUjjKTPdk6Y2xDyKL32jo
4pThoJeNulhd5whX8WXfpAhqzatSkzl6j5y5OFPPDuLgnDjl5roQODLhDqqDrzLU2xaZzNtmbujK
nzd0yGd5l4FoSKCgPOVvwL4xBOqa4FZ4PLyFxGW7B1kJ5Tl+mT5CUHAVqhGlY2ffy/TIde84JBlu
PlYLUY9RZMCAuCmKtdYCAjWrUkPziZQErXH60BS0Iukcr10klJ4GFAgTCop5UepNK2X/9DLbOUok
k04TYpzTqoxKZ+XjQbYmSE6s/eSspvGDNDbTRKIkep14UpxyHMG3uO/NPA9oKOddiU2iLv+iHjVF
iNpyC7ocEwN0GOPQVYms09WFrjLGJWqmTmB7OyhYWk/6zbNa/7EYo8XYRO59MPcML8IlBOQBA5u7
TWv5qJran5QZ9LKqZL2R2EJkwK+jWiqefPG+8X30tbQAZA7MWXhteD+kIrytcX+9OMc4hB2iPP+R
02AuwnscQgqoJ9aPJhEveQhJvIWdd0AXQHOAxAfGuUdCAyRNoPAtAJ9CSaRdQFjHVzldXaaRj+T2
H6fN0gShSnDy9dm+TliMg24L2HzSMBSomy+ZZwGlr/zdVxsNk3vo4HYcq5ityJuaJAW6/dJHrSvE
Y7oS24Z5MWpCUGWAnED+AqqTNyLs8lMEuskuHAGBm3uulefAKeAqnZsRGQw8vwZkfzj4nhAUh/Hq
aBBe/dLNUDUHMtZZCFDmL340Q6E8Dp50uDnWYeIfrHKWOpxQABgUJRCLvI3FveGIouXDkTkc37jP
ruLKUgC9BtkC8EhzcYznYfIBnVx2gAv/O8dPPH9djFAEam0UglzQkhCrq5O6vIWiV3zbMvspgOD/
TQDVsltqRp2huhvL90Ak4j+cbMaTENjs8Fz4YtQxe+KICt2AIv/nucDeriyIv+finGm7Wk3gZjyH
XEFeH6qJid9Yz+DUnkznT3dVpbBvGUUCuJZcEEEy6GWAqjqFvq+N1+zroS+3XZg5T03FfpIHmIgH
pNHkG5exWUOaxj0EkmtEGoLQ2zVJrHd/LIVwqYpg5sIJDXKKahECOf6lkAKNfCmdEIQa4XYe4/nx
q+OUoWREHWeQQkceZ5u1/l/WXOGAmmiubnDt0pXRHdgKKBP9m/3qG0PHeYui1X+RSSDGjlw4VU34
XI6xHpBPUKzJrpL+rIcOtZR15dy14ASvdJnka+qCgubcSUiFgYRZf7+a6KoZRlQix+6YQ7cSCmLl
hM8b4JVtJRP7jlxSOd8CcLpbUpcGbIlHQmS5K1rcHeVWomYwYH7K2ossu/Pn8vXQsRvOdaSAvJsb
3NjyFcoDOyu7biu2oGFydMfqRg2ozsbD9NvIc0gxUg3WMKp3djwiUgX90nGuwFqTfqmUiQEzaYbu
Ddwfjl3F3zSySicf6NinpOLpyp16uauzyTyJYQy2pQzVikYVNF5OrEi+02CN2+PRscR3B1UubpkV
ZLfe3PQ4lOH2H1TQB/h3gK6GZlS7bMRvm7rxBN1TuuKDFRwnPE9pEQidAb5PS3UT30I4hx+BLvBP
XfZWqTE9RKgFcQjmhq7+ZPuTy1B0YBZm0+r/njp00IJXjK1JSuaqMnPt0tVFdIaGr5ozJDwjZ00a
uroOSLsxKEDsOKgTitHrWpk9otZShCKpfHB9CLfZUbnnpgSaDdVXl4M9SezZ/MzadVMtD5A1kAe6
muYR6B5uvBAY7tgJNERrIeNYh9CcXSlVsDOYZnNUTTZ5eITQD0RPK/UwOuOThQTiex467rrPZ95q
jy6C8YuuiGsQ7Ux6QP2MfAW5u/hBTf62RY2RQzM3mVRjtae+39soWdKxfiN6JvYhdcnJ4UGCupmz
/+Wy0erFDfJx7zg1cn1FlSAP3+ch4AZQN8OuBoLttZZQwPaTwzD3yHT1o67f+cXSCkx1qGS015Xf
vQCwaHaWmAlG2jPvDJj3CBuR7z1QoOvWbqy5jID7gM/9Rwxppe+yLfGs4ENxh1zTwlaa301hAqK9
zf4fZee1HDeybNEvQgS8eW3L7qaRRtLIvCDmSDPw3uPr70KCIjgczYlzXyqqMrOqWxQJk7lz7zzf
Q+M/H4Igvl+rpu1SIZVyZ1zw+D+iFCQrsQe8ou3oWSr2jeFoe8NGmDNI/OlDoTbzjX5dVG9V70sc
jckTkA7rNiF1vYNhsP2d5EJE+TbIqMGyTJBwONV0gYCBT8295U7GKZUuLFWliTLP2rtsCv1Hscks
y7TPgenBQB0CKnaWW4+1DJXpuU+WP/6eZkN+3ezQAA/3iu+eJQBlyuHS65CFmrXivQ98QIUxVCIk
CoNh5zYDhMBLU20bhQlMK8pXGsqfYJEzncNcRva9BicLVQZ/PnHDCA/60vZdFka9U0MamKy51T9N
PtgMWW7evnfbe1mKV5ZqS7dNV9hJ/Bc9FBVdE7l/Zyn6fAhzmjpdNxug2s9j6H9p+Swi4z9j5NZP
Wt4ln/u7cZiLz7ZmKkeVx2Rurd9nB/yQME8ATqUfyZxPGzVFSzHgqg/gyocpgN0CoscSOlfolByv
tVYGjDQYELsKYojLhQEjrGuLx85hhjsHlgwr5foXhOa7MfZC2nHpFg+sMvoEXgtSpsUWBMGIau1P
r8zEVvgKHRAOrY+JXvj8mPVhP43zeHLhw4TgLYA+uQ7nCLpahbX7ozch3wvNuYajstUvbaedfN/s
253YMnqXWhRjvHqNEaNmafqlJ/CNfagd1OFgFa2qXQ8T99lYaATKZn6P5h9yb36mwnvnhA+Ah5Jj
gCr8XgnS6MFuFKrmqqFF1zaJSDDmdX/KMzX9MOeFvVOpT/zHU6Kjj+DQX55jPLSjF4MzME1uIXxC
5dJ0Tm2yvYspIj7EepHu+zbMD8jLQ0ddJqV1nqjsmDwoX6c0AkFmL/c+l9+IK53tqBa40+PgZvnd
FBnJPOzo4Rl4yzKVp7htlafRCb9EeQyL17ISe5gn9jXmzRWy0QKSZc+KfwPMkKBih1a9NoKhmZuq
T/aR+9FA9+JdnfePgWppd+FC251YNS/PMn01hMXn3OO9eTNNM0+ewMWcpbXhhvLA/NSEXFvcWBnO
lhp18TF0p/cNXBDXePFKCO9WJPjUEExCB865dZ0LdD6PpEAnleJYqNK6MX9Ez4RiWnviYqm8NwPF
fw+HHpAQXfsmK7FnVWSi0uj4exh5/DXM6sd+r1Z5f5a4vmr8p57eZi7m7gfTgqQ4DjPtZE5++SWe
ulNBhf0/oQK1mx2Z86PiefUD3cPKXl7vk97dJfw2fm0WiWcDyrhrl2bdjd6TL4ECj1tmjsYfBbxZ
jZRO0xnRWNTkfrRRSnXKr4LftdjUDhOwnqeks7q7uS9N6IwjNFZH41Njmkj/CJMw7FvxtQXpsVtr
Bd5EJuztul/8irnwCicJeTDZD3zZPpazn12k7hxp6aPLW8kt1xJuLHbn6+e6przUORF6Ru4YXNdy
kxboH2w6kS9t1dnOATI/UsOVDQdVNQDd04bsAL0vXL48kJFlbAsAm7rxxYyNy6Bk8Y/eIMnVBlny
sVaC6RwAyLxk8RwcSouXC2fRSDdJMPMkDlPXVdYyy6mnPhtlLQO8+PERPM9TRcP5VJhuvQKnzFIt
DooWx4d8DODenNwnlRdhBOX6FlTEmMzXYRlkJoNnwEJvx2G/W8m3K42kZQdnmHBiD/RurUTabcOF
PHcWrSuIC0ZhKXixbWGyS+zLGUAFXKCC3alcHmGyDqI9VTj3ZC3Dug7tBsrepP0ubEcVvBD5Tl90
clb2Ix5Hrjo/wGcjP3r76lc9P7sJ5ljQLgiaOKV2MKdweOrrZoC8jxnC9Lz5G51yFFtQqWii5+o0
oU8bDectUKK9sPieN0l+eWMn0/RQmb15Drz5XWGX3xotb3k5DoxPTpl/K8YkgoBL6Fw9GNbiYDwj
yKc/UR2zDkoYGR/BE4CCQBPnPPSaegq6GMou6gvfZJbTSL7ONlu52YwGGSxLgai7K7X3XjI+Bnbd
fPZ8av29A1GkLCFjgQY8iZFgyqzmMyCKRU8w6x9lafiAohL3d6/NyicSeD9kT23YXMNq1z5IEBJu
MTRnXO5k2WjdhwzAfaiXymM76vG7eFIzYBLNF1nJkDe5DxLQgGBN6b1r7preNV0Gj5oiN5b+TJMC
BXzSXCcvLhfgiaZ9NBcmPNdIk71481C1HvNAfS+rdcNj6jb9x9DLiiPcj8PRhBHyXQck55TR7Tz5
4RMgowdFjb1zDbIfDmYGfY7CO43mzN1od4m1I+lZPhlqPF6aXv0i6vRiqnLPu6Sa8c2u0uIAFypi
eFlVAe9Th8dU0+4bCvgfxNT7E+IDrhtevTaNgJPc0zeS6EdXrZqrDEhj22fepaFJyeOrW5efh1rt
T6CEmlXYGmaB6V09ZZ/yUvOu3aJ1LQM3ru4YoJzNdeOnrawhbS8T/SKb5mWnOEu2D5n/j+2US+oD
uUhek2PogtsYgngZXBUg164K52aX8R8OfQMeUG/QWjtdgGsNELNDdrPXwU9KP0FnQd/mw3jBS+hP
zq03jj6gV9pF7nrIGhgh5Q1jbqKqv5eXD3nPmI3K5Upk97upJa9WZskusvLpXeXUNP3lOglvm8bh
HXz+4YNV5nft5ESIOPj953rmiWgtJRYzTcNWqhifbR5eQrO0PuW0gT9NuvKnmNWZRCBwCeM4m+N0
1PIwPqhLDj+H7euOZtGvKDwArwlfNBXEAfHfVwkTu+gqyEycKLl+ldUrIYVluzihQdkHU3sHq/Fw
pTV6uLZB8DzTuvH10usHMvRx9Jtbz46HxjjQosiuv4T1VF1Sv5/elf1Halj9kyNPdHYEPGyuZm6/
k8vdzG4+NmWOdC2Jx/oSVwGlyMIYTh2gHO5MZnylTfUC/iC4DagP7loo1t8Vnf/FpdHyC0jJ6UxT
Cn94rReh/623O9TlQ1oTk/b3CkgHddPoi1t4020MwxbgMrs8eAoOvQuQdorCjwascodJH/vbPBbU
vJaZugybbVumde6Vu23NftfM9d3Mw36Tt0+JUpbc7qvsezNCDW1O4zeSWTE0hC5gGzXhwY4/+bRT
TB5bARzETdB/TFqQdV2GitbqhUX8t8z2duIUkzZEj0lqZY8+ICYIqq24rs40uef1e8Vt251uIDDm
DpRIZXDAFcLD7vCZU/VXDFL1O8C1j43aDp+KAtjNiMjV2dGN+uovtFtl/GN27QTpKy/gtjcvOJnK
+GzM3XDOjNw7tlocHT0I7A797ATv6uLQwK/6ZDdeQsnMnrRTorT5vpuy8J3T5RjVPv5cjUpBGo8N
MmipqVwRIX+//EfmxzzmXlbX+dXbg6dTwt+QbivOQ9b+EQAyumm1eW7c5ddaSlgyvDhm+e0v/Z9V
rpgHrNvMDiltzala3/Wu9WO925dN+Z3PSS6DBkaNxo6/L6v82lZmg+BbTlezo9TWg7UMMkvc0HpA
ckU9QD9j7dNhTuedGLfA3s3u6hCUpdhfhcCG7pzBTv5QY91CkJSjXoX0WtXuajvTT5snMKmgjDOX
2Dadux3JZwQvx/JuLBDBkJXRT25xWB0GIkA8SRV3DYiuCxf8+H5Sz+3KFQyeGgbhDnaOGN1TMcI8
xRSmp/F+jO7XlTgic/oMSQbQLei7eMxPuj+L5ObYVf0jdGqSTrEz/oZ40nD2/ci6TKZbPPlcvA7I
nIbfDKe5yJ40rt4nZcXfGxKdqZ/8WXVTT6Hc739LDPdHTi7lJiaL7Oqja7sXWU1xNfzm29AANYgl
Hauxid/DKg0OV32v171/1KjPHmRp81S5UwwjuUSLSEf0wAO69T5Z5uOQKzetNc/K6B8zo44+D/Hs
XK1m4K++7Lu9F2jWlZpxc7IQyYHTTuFJFf2RVY5Eq6m/Ju6TD6XE1Sv6/Fq29cmyNPPiZzB8qppf
XjTIB/dFj5ABNCbxg4oM5OTdNXb0+2Q69TFbiprgZ9v72XedRf0hakHW+KjGLS9RMszLG9K23GxB
8zSVSbj6tCXqX0PfbK88appluORTwpunOI+Op7hcwUmAJccpNtFMm8PiXmZ5YVDDlzX4suKed+v5
5uRXcfqtB2pwc657UbG+aJbyx0AHfR8k37Wh1QD3T8lTULnRrQ5RHmwzO/8M2PJJ3gKg2fvi8Kv2
KUIW5hQGsX+BiKC9r5HFOWjphIZYwNUdprnqwZ+U/nNuBbuuH+xPPVR9T10/fZUow2y8u9iBhU6W
Fi/VB5d2noss+wTwkKOV7yenpYtx8tYoyq31yW7Dd3kAYVlM1vFit2b8mFdBdFTmwvrEQxmYz3LM
/xyrj9zzrL/cePpUoen3pY7gPVPKLF13q6NqXEjfxI88Zj7vrvUo5TodFMvuLIXSI7J35lx+TvIs
/kizMtocWWydaosbUjbDKkrv8n/KjuZ/p+qtRw3OyYcEWV0AdTga/iLVPCi+zZZqwtJZ1lfHrb27
cUzojkp1/VBNZv+Udr1yXhQvSQAk5b2dFOrJAyDyPvN8A3px3f/sJPV3UFjVnyGw95WdZ1SpbXVG
dDWCaaFVKXhGtutpuPWjM9wU3qAoBM8XWVlgt1ApDcq4giz7Z8y6Xn2ZkYw3cTWaBvVMCEGALNcg
OcUv4UdoBi8Fe4vQggz8NYWP9vikuFH+IIvNHAJNeAxn2CWazNXPbxwSPBq9fhg9FPvc5UjHqjKV
alQUXuok7uGJ19vI2HM3eYCg1/o9KOLmPgro2JnIQ/6eGlV1Zxs94pSL14PS61jGs3cWb9TW7i7g
OnETb+O47/TO1d81HoppUVgkd4nDL00JW3jS6CEi1KfWgpQHaFDoHL2WbtI8yfv7oKwfPAiuAuje
ET3xPaAgVfS+07SIZAdDAmtwDLvl4xqVW+V7koPOLcobmrdnBVpMpTHiiwTLXl6CEPtuTfO0nWJQ
xDoOvW4f7AlWNy5FYX5Gn77cUwFsH6i1gj9aUkzzkLpHNC/qow+RwQcH4u93U9AfKd/D2zdZVMDS
wdUvEqzwqnc1VFj0SugL7/2SBmr4Mn60ThVetn4LeVJe7KbNz17s28Pziz0buvrmxe6dmZjaTYa5
CSnj/GIZmLHOS4+b7dY4qzUWCSb2zdv01cbNGLulfgRtl+3kcLWAvaVSVdSGl9dvqT7wWmXv4zHO
9lJakOEtF/6v1xIq1Yq1mCFrNUOlKyXBXkQBZV/XanZDZxkPVtd49XkanXanDYBVNGq5D36i0e4l
UwlKdmOQ6yCL6/Rm86JHt/czoV7wuw6+6B/8eShJjzTsWC2tV0lz2gj0tp1io2F/PhUjf7jiqNV6
RBG60C4FT7tPXeR8EvRWnTTcHixzXYnvZSW+JVJgX7CmrpHS/fkSWUeZfQRh4R2lJzeEWm5qovFJ
+m+NdKhOnhF6B3HaWZb9BimW+NZhYc42dOhSpVXX9nuIx+3ogzhlT+IY6S73zPxmGe43Lq4fusRQ
APY3zwOPdiTJmwcx54pvq+SjNXUX+21zkjC9MKAaEj9sw8OpRcWARycEjv+ekHm7fpWgEZes8yWV
04t+wiu/TGn38J91la0WijFSURV8lU3Fw94+tnidiTQbcpk+uzmFQzZFpl6UUaBSpwWaS/nbae0W
thUq7gm3QX1CsviFQEiohLaluXARbQxEigaYKk1CB40sWigkGDSbD2bQnw7S1m1kRvjOML/nwj0o
K7X8vnVpS30nKH6s3ITWc7S0bP9t/xsLZ6z9f3IiZYVOc6HBUHv3FDmtA7TBcAArMOuSyH1AVwXy
9jS7bvahslBWHPRuOBlqMu624O0AbTll2Uv+JANB8fPg3OvcnamS5cyczH9EyqfcU82iyXtZ5u0I
GHOZZd6k3tV28iedbqiPiy1FKRuscHjN/SAakl3ph8Fj0Jnqb2k+I6BVuWh9V4n2W704QrW6r5eV
RLgmAllp7kOEtWyQgZLGruyoZfdj6u7rtB/XJIjd6J+SAJGHokQ4h6YjvT+qlVEdXBWRhB1YHbgS
vfpCkYIUb6GPp96vAGYJN8065WcTr8w2Qm/zlsVGjG+YboTexqaZaV90NKq1+6CkHwteyJYLS2Es
HIk/V7M728PBCWgiCKk4rteVtDGPvFpaV7mE/IrO04undt8CyDzIRefNNUhsMyWmO79wPsqK0PIO
LdNFhNkJ9WT3igdUds/TOwPE0r1E/+pQmG4REJx6b71WNnJBlMBkIROlKwB1GwDStUpPnpM8bgD7
xVQspjWHvixDZUge1QxCST+KW9rjk/Z+apsfa31Py+e7TtOtJynvmdxLDrAS8i6ONAud1LH3NC94
pGwCp4bamVg2s2123immdwB2JEJlyNrpj1lV3LMA8JPl/14N6LGVpQD3ZSbDCs9Pg4rsP2IOr2x1
BU2YYmo8DwblI8xhPAjY/P7LMizS05r0f1muNQKHdthzoI6QMbb8r02mEv8mg4V4MewiKLunwIhW
m02jDjolyaNEhIYZPdJ7fKGRwn/0ihG9qaWhnEdgId7ktq/eDIOWLPmlelk6aecfesig9sgkhE8y
GFMQPSUBKeHC0a3TG0eehtkpNKh7vXEMsJ+QwqCK8XKSQvfSzhtNyEFf0lt2014puM9XSW9lkgeQ
PJaLI6YAcymG7+mi6SsDmZV6nckyULvvBbI/5zd2WWamWj0gbUEj3ABy+1f766mI91NCRgfYULBf
HkO+O75yGMZ0+ppZ6XDUdDifaL5O0TPI/+cI1/cPdoGycxm4D8psgk/JSkqLfYO2n6+ruzJv6fWK
x5QSew3HqLnwJshg1ZZxq1vroNLdsJrEDllszz46y2tNKe/X5bbNLq0vfmfQ4PL3bdrCuwBvfALg
01KP24YtrjCD8jhQzdiLVxyN5r5zAU5eNsrWYrCpUmfxdWV2XZYIcEbX9UoklK3Bwu/Ka+vqQBqS
NjOxidf3TGh/y7035BdQjIha+aH+UNut9lBnrTHt5gp2MThw96prYFscOtyraAIua63XwnM2IkFS
9SSPD+KXI0xVNfa1G9NRuATKMBZpNC10N1/Cuai5jXCYONYT13W513iAORrV6F3QqQx+s13/o1sO
6dfCtLyjPo4FCKoo/ToV+UGj2EIeMorvuRZSo0Uo4JSpZXquiqDZF+2o3EYttz/PEKAv5Jkw4yrQ
FRu/d2b+fnQApupRjLZAWs0XN6+indhk8EO1fWdCTdtCKbDaNdv/7g0UCSVAQyTQtVyLBhTSSCKA
bRUhjVo8L8H+/9MmMxL/5JIE0CprCfRd6znwDdL1zebtVJ1k4QVx0LOk6/ItQTdlfwz9GNMsTdpa
nJLCk+VP35rt2yJS7Y+xAtou4ZtZNuKT8zbfP88b1JxagpEjVeM+J0YlOyrLRHWi4CBTv0UbDcHZ
ywgUtTptadRf7du8iFW93maNCW8v4m5rgxY3mfpmNB5d6h+7snbJ7tOaWt9PywD/QX0flSVGWZsJ
eQVwmMVJYsS9BcpyHWzl96kPjdNIzpSkNoMeoL0tM6jF/2H7X+NCdMNgyrDPclzQuj9mx3JPIFqy
h67hwWEnUxlMgISFlk3n0vayh80uM7HNtc/zdxbcientfglpIxv6fsqXFOT4jG2vzAb5SB6ndmls
qjeLdw5KYXDXudN8qIyUVwWggVCYMAO44hU7mcpAVQGOFciDi8W72X8ZLMd4C4BM3Nup/2rTAyPc
qRFYuC1Y9sqOwtCyq9V/5yFUVfZQ3sw3hBF3Y5z1V10gYN0CAUvRHy4vMpUYnbv8wapA4NQD4gq0
4KYq2shE9kh272igLY5LU/Z1E8kTpTwZikUzb1v+yrZtk1Mk5I0NoailtJDBTrQI8ak+neRod//z
M7ePU9y6OMJdMOychQXDUoy7IINxvWrd/BGUx0KlsODFqhl5wcXx2rbEdI111zSjCwnoEraY5CSZ
LU4tHGHSqXd2n5ACGnqPxHRit9HCRJvcKnRUn6dpMM5QYaN9CVdsSA9pE8OmoEIvrioT9P1hoWjA
dnKH1+1xnM62kf4Hlmk8Rs2TsrUMz5FNqNBUFNbHdY/4HTOH2XlhzJPvp0Qoiip+a0Mz888vLl7I
F22IQfkXyWBOC+eICbACPD+edb39i7cT33pSJUYyGDzwCcbq9lY3DnS0Q9Kts7hU9HIn63Uq/tmO
zZL76M94xep+tFacnsQr9jVE1vWAGMV+nS6n06/Q3kY3vkzTGF07zwkOgetXh3FJefSjRxOhIjmO
WtOvRk4hTzxd3UNquGRAZAlb43RxUx7FF3sR0U0Cc+ax0gbrtg2Wb4FW75PPgGGC8xv7vy6BuFs3
2SohHvtDAGzr/s2O7iX8ETpdssOcQIsdmT2/A45Vn+u6B06rh3X8RN87ArT8BA+vjBqlh7vUhGRc
YhCPip+MZdCpLT4EY8XrJ3vFbiuueguS/Lxez93Kol5ExWm/Xbah3mrWa77Y1ruBTD1aKQ9TrMT7
NzeHueBlTiv66jCp5Xhv8AHwAVT2zqMqfIUXauShYh6p+eC1eF7MD7IGVeDuii6Jj/HiFtsrt4SP
alCe03j8Jt68Ab1SwiYq3Ez5QtokM3CdYwO4aGFomqep3sO1yIdoTpHw1ESrz07CZBBGJ3rJ8r1r
6iGKhxpIUDpCkOzQlOAms1nXgxv1rYW8dPG8mhZujgrfuks2KIGJUKZKu3bs0OxgLo0TC93MOhPb
nEX+daT1/I09XDZsu8rRyGgiS+GN/7tDQra9E7UR6gJ9edw+bLDK+I4m5G+C+WnUpQxnD18EH0Sj
y4AG12JTi/mLRMyCGXqJ+1ebHBAuKCNyuq/OlA1TCrvHpMVoXEGHxmPf/LFVpwHSQvUv6ZJGIcU/
9ckwn9SwjL74MDjsSo3sMomHHPBAeGjyJP6iBIF5DbvGJhcQK5/64rOXLkoEvDwsY8jjkb8M9CH8
qTapcZTVGuNQV7T2YtgGWzbKmkL/8+7NLbb18C1GSXx3/ZjNFsPHcFZo5heTVSPEe1w/1huRLNut
c3GmStffTbZ9UkoHAbLA67SbsaSIZSYDaj/fUOCZT2If7OJn3Kst/5i+bFrjZav193O3j3kVI5/Y
etY3SlXAaJev8+rsX25Zd49dENCi+EF3AF8pyvgxr/XgIaRGt3czvfwKbw4FdFuz7s0xtz/SZH0n
9txX6Fd3R/eAYA9YoG8DsiZ0DQOsdnhhX5hVyq9+7L6rXIhxoXNoUI3VkPxZ7HbTOXu/HIab1XxI
HSM5KHmsXmVwg0a9Rtk4ZLu3a3FtkZs7geTjec8Ws56xrSXcMaLx+eBt+3ZksH3uq/AqCdx9SAfD
PkAQHbWW2KXf08gPgd1YsJZjk6GcbOc6uFWXr0ZZi6dePDILNTSt3u7ZjjDbDpqObf3vR0oMyiyg
iVTSJdu+7VO3Y159qnyVNzGre7a9/kLhbZcFnX5NbV2/mrxqGXuZtqpuIwEKrXG2BkhUvkSJf1vK
rFIV/SozGdZ9Eu1r48HsGuNOtompgXCDV+GXLWJ0GqsGZYeuoQoI01tAmoLMlJkgMWVWWJV23ZZr
dCnAzW2PL2esvrex23ly1Lbctjuzca76OgB3DT50Cwt0myq+Y/b7CThNsRvIllKKG5ro5scKcq9m
r0U3exnEqEVjVexgvYVlXww62eRTbvbfXu3c9oDTMZ4D1/NfnVzSpXgDmmIAcRm/tAGlrcap3vHn
XDzQU4wsc81tcretc/5IyRtGymmzvYqRE1DrWU+QEE8gGjKVYfYBy3JV8VFA4QPSpvsz66bq7LZN
+kBVj0ahpQlQlr02z+2BomP6YNTc7cfsIgttsUyOy+OtxNHundGLaCgwIJcTj8m4VWBVsG3q7q4t
1OJhjEhVD9Zo7bcvLrP128t3WdIXbmrcb1/21Zf3c6CUcdRa+1fGqamq7pBn52mY9HsdkZ8mH4cK
GWfA4geqn9Mtq7ui2slUBgDR063YjLIWz66MjfG2Bb3ZI8t1I5zY0xooRsMIymr3avsr65tD1v2B
1pGSUfsvOtSNZ2Pp6UlmMBoymAto0IIGaHWUIsZZQ2D0yiiB7WJ749hsErKdH6basZ3pKigdNwcs
wWDX8/NAL3KwqFizJtU/07Skdju/QhxdbFPWA93YwiGqHA+tjbSzLs9pv3xao58v4Go+0XCzPOfJ
Y1zX/Y2ic1vSDGddSN7b5t2QI3EhcsATKB9+F2x2yzQYWh4N+xKa07xO1xhymMkqHiwhsm/dYkLv
3eyW6CaNn6PfnhhlVTmdbFouJcZNsoqOv+VIiKZHmvDaT57d0RiWa0Bioxoi4aB3ZuRFSy98nLtu
3uspHaahAZvqTpSY+ymwrBOZlpZErUlzRWAbsPqhOHefdSFRat1Sqhz639dDxNPmVnfNjXFhieRg
+QxxlNlXE7YdCMOWU6JFpW9Kq0tsjxAcLEPvGQhsTyC3G0QW2p0YX021ptOw+nTOaCrZ+WVPURTP
uxPexCAG7C3kBBajMT7yuKfdJEycz/uXbduHmuim3bVBcpNN636JfnN838IRjbrBCaAg1fRsLvUr
ErjcUf4+UEzQr7UVPDuqzP0Z/d+3iBcElMldR/asczlOfK+tY2LebKfXzsZyIS9SZLZ3SGRHN1nL
bBs2myN3APGsezaXtRw0eaULBijbbfZfHSO2/yHk1cf96hg3hWV16JK/xPkq+NfTXx3xdqcqdzOx
1kPq77yhS/ll+vmD+fcf1KuPHGo6ZXO3dHZ5CuMKnc/d1UJQI4W5EDoJ+2WgDwXjtpbIqSdtspOp
bBd3pEPvvx4na3HLbPuI7ZxX5775RIl5Y3vzUVpXOierhuFh+Z7bV/jXj5SQ9QvKllefvn3c+u9/
81ENlXo4BtTGDKKdoZjVHSLF9s1e8g2zOvYX2xogj2C1DUak0R4lawluX3aofYTn7/vWaHUmDX9a
/atFohyjX08P9Lyod7wkgAHxtei4/ioHGk8/MpWhWB5OqmXQ5XdE1kiJ/wxa13URHvV0qNeN03ZG
0UZNeJKTaq2w7P12qMzWk+SQV+f3AGBsVLD2RuWAJYypTslQ2drz7L/btCqEeFNijNH/n7b8r0e/
iXuz/H99yzd73yy3o1Q0/PZRpKoHOw5OJLppclZ7yLEyi7sF5NQFNG35DgQwDNpeTG+8TCUmgZvq
bh68j3MC6dWun1JK2stmGWwLMeGmgfZps62nUovuUarS3YOcpQSOjoCRfEKT/0VKKj/kEWIPy9Oj
DM3yfLcigXkMq8Hh6H+KrVscVcwzz8Gy/sNjs3WLjYiGXHKaW6OvveR267n3qSLBEbE4JUKVBG8D
h8m9jUPCxCEzYVaWXX8/cm0jfnEMXT6fjSH7Dj8KCd1l0BK1OTWN/QXaf3RwlJzErjjKfOijkzQZ
rFZDCdN1j/j96uZXiBx1lRF+IN+qXEalnxZqYdijQss5J7BanCFMyu47Elb3gVKRk0yzHWA7fpfF
Jl666p5DxLa6B8dLjv5g6zuJ8SYF2dXtMNmzLWXjPJf/aZLUPYk9UUlCdQYg7yF2QCgaXto9WpTL
unIubyqk648uSLJHsQfN0N8rsHW/sYtTtVwE2SLkp7YNtdNb2kLVqh8aGk4Oa+ByqGNZVzUIYQT+
e81oKxeJY6sjydI1YbkF8wUxL/WlLfZN2LbVyvIntAjbc9iX1Q2p5uqmdD9nox3AFoUY0ke7yvyT
eCVuC3lla3kMdpERNkbNpJ+1UU663vvrUm0D60kcdtFkMInn00mWm8OozMuQ6sH9ZlKdeL53kXSk
LLpLCs29SgJMZjJIospbslUy2xxv4gLTnSH4XAIl5s2W7ZjtVB5QQgqAYUmTgbSTG65SnkSPeYA6
66G0NQiMBoThdR9CCmB3T12lp2Qc8uGkdJ55TSoAOnpB+9VOpjKg0QEu9WWQQNBIz7ZtX1EjLFPX
Y7gXW65QFdtt7u0seqt/euQc8AfFtYwuNbeAmwz+Akuw3fR5KTbd0OtTMUx/aZNh1dCoESKOLe5X
tpdt/z12/UTS3txgl89Fuq47eE3knoTWPcjK9r7Mg++yEvZ3ulKebPj8YKiE9z3j7ZE3cTVcieIT
mhDe0e2+7pb4QAM9qirWeJUNVRVHlypu4SZJ7PlDOqNr56TlGQm75L1PP+1T5Ovkw+lQ+gpfrbFv
goavhZ7OJ7eGGmDIta9J4k6n3oSlSsJ4M9gVxVh/Npu2A2d10Kweue2Xfh0pNBfRROJSjENo/Kwl
vyorgxcODmqmVnsJeuX5x5T3nIvf2MHFQmjlXgbjZaZrTdTuAEyj4RoAu1gc2qC3KbxUL1MnaxEc
KF1138Jl0u6CmlfNV36ZhvRDXBF134e6FbY7sVXBzNOphKsVNz8xznSo7/ROKyEe4Jw1Ru3S+WIN
dQXOHWXCB6/yQKJEOr+rC99V3tvRCZSPvRJciW0lvEqs1L+nbUBMMrwhvaJLJEZvl/bXVwxZ/59D
XQrI6qHVwj96LwO+ZQ7Dp7xNi1vleyHihMtUhtrmr/rVOum74kbNrN2jeQwq/SVQHLIsfSiaUvoV
1n4ROx08+gSXrhEARzHtb9UfilVZ3qVcSPHaajTo75p91ELLOFoD88UzWbpDOzaNXfeyWwaXztMK
dP55Fr49CZRzYrgmTxpypbtVimQWMZNlWBVO5rQh+Se6JqVD9xhs4zntQPhFq2R1y3rVPpHw561y
yotCisRDqfFTNuW/xNsOPH+pBTePVo9XGUyr92gvacBaA8xMMn5Ui89u1OeALVRsCCQQucWs60Vk
Uhtg9lqPA5/3vNuzdMM8rkH/euabj9iW6xeCwHCEZ7BTUUoZLrm8Mi+vxzKTYZCX6W2dvLib5RW6
ljfhzS2zdDlHZrAS8XI9pX9AsWWs58s2cW5Hvdklyy0knpFWUIoOpVGvJbm2AAlUvQRNsAASZOZE
EVkt29S8s612D29Cksnun+ELRqYPyn49qF22z91k7poYZrTYCC3+qLW+g0Njcb2OlU8ZvrrjUqqW
ryEhcsT2NaYps6HFWTaLcYqhEI3MCHC3HC7GN1/OsDL9WFcwH9RWHhrHMoohhTfR0njKGru9+l4c
DT/ESpsQ2HLDokvStNPxgIR4qwdP4gOX1V01s/cuk9KEfQaMCtabq19WxkMEBOKhLaHKKWmMXgVc
FNCRUG8xQFoG96yuP4hYSyTyLmtMFxohsqpctobAQoM6iq/wI+8sUsjlznD05oZGQ3PTltm2fOuW
mEhLRxSdjAgYrUpl7+11Jo77z0ngIHC9XGa2K8yrK1Mm1yPdCsrd5veM8hO89dkZrvTgHibt4F5m
b5ZRyj03brv5mEY+8gpbzP8xdmVbcuLK9otYCyFA8JrkPFaVy2W3X1i2uw+DmGf4+rsVlIvsPO4+
90VLiggps4ZMpNCOvann97hjXC9zXABczXEE6wcWnWe02PNg3jK7x1buVIz7pun1I276dJA0NNqu
ds0djcjefTgXG/V+N0SeFsRui/t3MQ82Wn95B8vcf7fNb4u10HTgOgCmgKFAaZKyuZTIpTQv4EZg
BNGvZKGGcsVxdkKl7DSblwQwFnEgCnPt8gp4AVYd6ZQgkgilkJDZXml0wljOIsvh4uGs0eAmcJVk
2FTeHWTuTi7LwaZyQn5y9C1ZqDFkAr4y8LmJCAexh2R4GKfVISslqnX/IfFOEyhDj28XfG2hmGFH
P3hi5Z/9AeRt9POaZY/L8jKsZtvy+yHvRyzZl9/ph30xQU202hktBKJApq+fjARyvd7cLfWgPFC3
b5JzCDqb/SCqATVFKnIQpaV54NgHVKP0f1n9QnVBlWF7fMz7eaXQBgHtoABYNBMaxVF5QGZSKdxP
/h6n/fgFesUauJGTdj8ojDXZWt5sZF4lNxrJ2oouieZfaQTp7eISdqidd0dxQfW0uFDP1Ph4hDwz
VnXFBWrH73Yn6VAswZIcCsq6J55druNqR0kQpy3Qrb02NmemhvjGfTENkTwZUEN6Y5a+Siq7fWXG
4H8KQh2aCghKmgQaN9rwmaYkvQjOTE4cByo4ge8B32o/VGvymv60d1rU++dgduxWrHbEGUwK4mzH
OJFGMcoZMCCzZdvNfQR5WqDAwCzjd5tlKjmWedQzLC3fp9J6oZGtFl3CHmKZFBD1MZz9w5JmxI7S
hEhXSVtGkWmXKQITjFWiMisEOWqmTNT0DKL3HOCALcWCyhT1QtQF1TCup5oazCvDlvO4uTmRAF2E
G5bPULEN/Tb0Gg262ZZefpfBxCAt8ZxCPczaOaHTbNMEDIeoLBiv1CRgUoISmkTOuzVqttPGdjz1
OTuCd916s/PqEOh+/gKuGXwYWkixR/abk4TWrZ3YG8VogAGetDGEYHrHrLfBcYtdYxqATqkVoH8K
YG+j+Xvd0m9DMMlDpi5EqAFflQSfGDvreI7uydTT/cxDCDD87zPIEVrTuRCihebbh92IOnA620hA
WnpXoY4xz6yLY+MjVoGAokvMej0TAFB1f2M0e9s3+jORANSKCSApM2c/onYJvIyKE4CMqQOSc9NB
ZfzCDMCzSVxyxqEzles7wAEhWB7lwHSj/kGeqClUz0+q0oCECyRY7VQLvGYAEKr8OQoLDK+4A3Kc
ycCG0jVOqJpqgzV1YzWmHrlrETqQcKSgHEdJmTBtdWekoGWOVXYQxnscZ2bwWvMs3y3rPrxWW8Xu
oUy5NzYyH7dm3I+bUbrYhCQDqqDxvYj7oPkitNfYgUPsKwWWCHf5OCeiO7U5Pz6OZxdZ7ybcdclF
Uy02VhtwIISru/Xu5tcghH9/QZ5sLEgFADTuT3dNrR7PgzC6FOByeN7Hv4v5Zfv3EBMqPfP6/x7n
+hYwKfNrgn5g7RrQyPndW6AFcwbmWZ74n3gtkm0SpXxvI9+1cSLLgvRlmgOY51yLyHqnFA5VmU6X
ZAzFTODCarpwnyRmiihU7FGZHvUgLo0aIOpKyVHKFu8sRTgfOc1zifKQC41Y2UUHPJGAG1POjwie
m38NZj+tUcUdnhYmTuqRzQCaBxQ+H+6ubD/FhYlzY9eMJyeXI2r7TMtr/X1QI3OF4qSmXVGXNdHF
MTtrD0rmIDpClaZBbXeWryulWjVGdXs0uLui0dKYShzrH4fkwP8gKDKTDgjDSNVEgYcCJIcDlFpr
jir6XpzsLB0uRtcER1Q8nzrsHG96kQa3pByMndnrOAR82KinQbEGotfnB3NmOOGGJSBHoprKudIy
b3rbSwdU7M5jKseE0hkQhKqGkyKHoN6GLvboIKZuD74FTDjupC8GgIngs1XdeYyXvVjf7sxSSTFH
qqGABBt7kRrWYTFRBDnJZhRaAcHKnAF59mtZcjRlE56rJHiz4+/Id6EyzAncG5+Yv9Z8nLzddhTg
se11T/ZJsxFJ03LU1bviqheo8hoK90wjiou6KN6DRMtdg5bO3TVDNx1LM8EL7FOtwWVBPZU6nnzY
OyXMcjZM6TwkSlKDHD1rfM8yfSi2hCE7xUXJTtSzUVqCb1kz2iw2ckRJjr+SpJYMqRh2TWEeTXOw
oT9Vgwp9pwWu/RRM0EZYOXny5odOcCIbFBVsAM1QwYoE1lrYOtt0RKoibCQoDN9mKJvqIYdm474I
vIDCwocINY74JI6gXrhUzg6XzdDonqbxC7Tc/vGi6O6OiGLuxnKA2rX3MBOcnXKd5DyAyh1oLQBB
zs6aIfMtypQlkBu/bOSowAXRAJCPGGqsqMrPnAVA2gzJvu99v1xxHyTQI3WZ6poFB/v6AFJDhdmq
6wlHdOoujVQQLWRQgdNSMTTkI8gCWhcAIafrzVXvhAm+E4LYw56Re3kS4M/90XBQV+Ge/GNMPe7m
0xHcANgk1sYvdwHFnajg1j5kvD5qOhoJTDuIKbS2Po748Y7Um43kp0gyhk6Eqte5+zCdgiJaaYmn
5fApx/LLywXhVs+RpPcr2R/pcox69GehXvhxL7g4/tFGIbnThe/3gg9TluFvA5eX/607qB3XK83S
AbjXZXtNAKESQMfToz+TaZa52FC3JOTd8ge9i6I/JnkqgtD9dozLP/xXkCsluJ76N0A2p+TeMrZD
gEuwbzrM0eSYYx4mZnJb+7E49XZaQ+0DugsBD/bAKA/8y8dQk0HUvGjM/Gb4FYp1LD1G0tEBIkxw
F/kFNJ2Oaol5HGShPxvHyAA17SCRwvFrPAaX8Az8FtU81qoYQTRpjje62Nw6ffk9q3yvGVvIXaPC
vVtxRYA/d8sG4gk2OIkS8BkeaKThsuo8OpJ1UN9Gl4xxV0hPuL2/Hnyt3IKmMWlxh9n7mkdFnVTO
Sb0Mf76tNUALb3EspaCLdyE4gzxLse+EKMA/DPnUYWjLTag7w1PKXB95fJQEZr4BtjF7/ELMwX3t
WyikU3TCDKQ+DJUq5yovftnwzYza1hb1IEQ2zEPzp9NUxRaI3v44KHq0TjXUI9vDcAnRDKyNihjM
MxSP2rLCYgvq5NxV0xuEkNsz2GYgJ6kUR+p+iH5EafM6dubwaoPdb9t2sfDA2J6D70b7o8ez9gRi
RgAC4hzox1gphNB4aShm/Ag0IbMLapV48MoyD593Oh4vz9QV+hQ+o+LggMp3XBArr6tMUVX/iSd/
2lT5Dpt47r40tgPpN+TR6pwbADvFldiCzV5uyhBZazxqQLU5n7djP1iHdYpyYjpe08kcmyQIqr+f
z9VRffa5JxTgVzOZJu0A6OG/bAPMWt9xIyn3D/aZaHOJe9g9EK3DwxSytdEuazjo6ATPDI/n5XgE
70iBXWQwjaCRyEpko5WVxrYyzn4yLk0agZ1mjpz9FCpovhjNYS8ra002WmhEZQokSNVyNKaF7t4D
eXSrMr1Rh3wxkvdNPQFtoG4vbQWObqr6vbfYfDNt1w7TdFwN4zwP6i/EgMlTMz2ac2el8eyiKGbG
mOCn2HRie6FtuMO+2Y4b74zSqc7AHniGhsJgXHwDg1MGhwywAxpVQmhgbCi1bEXdRsu2GguGkwMZ
GwnAwBmnHgfs/dgaURNzptTdBn1NQz+LOr6KK9M9RRKwerVbmjdOuKoCRjUfhSeBvUltQFxxY1I+
UZM4brQdMtCDL7YsBzo3GwAj1o0bmY3iSxe67XmoQSBiT4GziaDvAVhsX1+QBa0v5KAe2XCTMQBD
7uBThYiHMKMZhgHCDt2u15IrFBTtXaDKOCKq5fATsHjV6Qs2fhWW+L0905IRN9sqFoz2+ADhP51G
1NBCag2yQ7eu89K6Nde15gdncNCzCQW2Lu4erPGFbACCafWFun5uQ/NcZse6heKRmSLPTA0NqwxU
KdiE/ZhvCjIBLJ+6lyjtBpjwZkb0KQNdMdyNIRltHOfxHEvTaJU+G/EcBV/jtO40/2di2l/TVrI3
MLgXp1I3Iy8suP7W6YOzm0QZb6TTfjPBY33OWjD+Dewz71E0ToMC5G64r/c/06gGkdaLjItpK5oe
aWYVTrZg0DRQxcT1PtDzVxuoF0jPjxCdlCxd+RAIPNCQ1BTBzpWusoi924gkAtpU77aFM2LMrZdc
ig7MBgzglzSoTq3iEu0UP5xNVKLLmNzk+Z3NzduymJeQWs88FMh1nktEpcucecl/HpOngNazMIKD
afRQIag1CbZiPdh0ZVyv53EpRASBa25DMlj5HQ1Vbb28GZaDrGvs30IUgaCUIJT8GFPXUsWcNKZm
HlaKgelurMJpeDedaYa9RwnqeomDkC2qcir/xddMfcNa3CXNd/V/Rwf8zmbSdX4Wa/qmTutyRQiA
x0A7n9ZTBRoQ1zKhPomb9wy7TeiheNR1FUcfymegUELjyOHZ0dEcPm3uQkenN9cu2GK8JmbQbpF6
vy6LzHyzkYbajDi+bSsQYz0FSPs9Q+IiWCUuQNG8quNnatJ+0lalb5u7xaaVYbHmkJnaZGMo1sCX
uhD2sPybFWklStzDTWNL7UYmasAR1WxAEQC+tT5woO+ggkeTPeUOKPso2HKzbm/arlgNXamvQF7T
nQuV7asT7cxSu31mhcjfJmRfVUqwmXrw7Yb6s00jkSVHN/M/p4G9Mbk1nptcbZjuukHgV8A/t/6q
chz/CEXC6cx4CRt2edPZVQ2F07DqtT8G0YJw+8N+t+K8VtyCgseqBSDRtPbDOnO8AP/EJu4jpPyW
tzXHk4Fed9I0/GkSlPYtMct7uXth4wpuMtyJ0w+3vLXElulOgmcT+cb+Uo1iXLf6YKBgRILuhoyL
Byo/hmdRHqPHxrdvDL4F02TzhGxEc6htFq7Akc5cYOBgtPv+mKW8OUdu3jzh8N081SmeSMCU52uy
UcPTaLoWoZgnFQwbzdXQgww+APp7t8Q1ow4R46APVxEIU58Wx/I6H3aRZn97HeXQMmCaKhBjoOC6
R1Y/8//KoGj8KdbYuLdDOewmHnafx8Z8BQdP+jNtxW8DYvA2Ww5YLfXMS4bO/jOIcF0P1srg1TbH
aBdOAYiPy57dhA/Zt3rg+ipMwB1hRSqX7SA71VZhs43S+geNFjsNqQn9AjUX1EVyPV8Xtg+iJMXr
5Y+iX1dhqnmaXiFJv/B8uZC3PzqmhcL4v/F/UQTZJmO8GUY+Hsw8yz3sMeItJZIpuYzqHEB0LIgu
TWCdJVMeRuXRiO03Mi3JaVQjZx5zOK7CVK6avEHu67e69+Z09SDAeKDycH+n7KRhOVV/qFJuXM/+
YvYkGs5lSL2HqYtNza8SEIUtpiES/i7UcDWrNJRTY7KUzu56Jv0ZUt+69n37OJxJf3xo/lIwPfrM
eGpOLOIvdBtRKVHfQmID9XhDEcX8U5/w/hCZKAeaLzCaJMEFrYZNzQh+EBsMMHMGMMtCuUkGJwcM
AJ8xCUaoddYlI3QVgPExVONzcKlgCw/aYzVcwD80JBiQVce7zi7jMxCA+i20QFxYl6BZpeEoJnaj
XtZBwsZCalMEBbu5qsmK2gUGqRpr14vCCGTEQL8WwCCgLpnnp7oGHBKl0q96xoJXLRvkNWTlC752
w9nUV/lB5lCmQ4Kr8qIutzcQmu/Pgw3tRVJXDGUCCa0EWEyl1Uh2aiRQCFA/w34WLOlHnvbtikdm
fxq6/O3fL4zpYnlUhWxl0YSenuf1+o5nZREOHAUEQZ00ndZE0kLsKtRIMA/vsDv9GuRlhoIIpKmn
NMQV89+HdzYN9MSBlvE12aiRfS+3rtODFF1tnPs4Ubvnqt9YqPFFUQm2y+TATZx7c3Wvs0MQ+bu1
BI0UlKiWpomqjRvaYLv8sFsahK1KrsShB0hYPziqWmlXtYBzkEMkYbPLNNGv3KovbybooDe2AFTK
N2QJIvtIlLe4SNg26jJtjqFAR9TlBtXIIx59o/4yZUnjlW01bSr1EKuKQD+zqELdzjKmXjsAk1x3
kN+cyG3rBsI/5hhF+LMfebal46KTmwwSCmnUoqgXd2zYMlieVHln0zBxk0DHxLFq3X2oj2sL2dJj
EPbDkX/0aEgOsvVRA/DSMib3MmVZYbFRr5HQIdL1vx7MS/zDK+p9OM5vhWYs05YZYET+9VYeYmj4
u/dINsNp7YNe3bh08YOqRu/aagUlZtvHIXTQPcb0xoO6JS6MoW3wKcxyfPUOrFoVoT59IltlGiCq
0iTqHWv9Uz+BerkWY7Elpx5kyarqHHBqa3rySbL6G2vi8buDDdeqBunRDdx8OmA4ZzM1dAA6ix+T
2Wp7zvoQbAy/mt43WlSdoZJtsVEv5J29N0z/52IPChHezMJxr8geQFxsr4QWQMET+U+a1fhPTd9p
YAnRGW6EDY5uJYoNnrFsXQSNqaEkJO33dp6CAUOF00RIiY7nKovOGYWQTSnOpfio9bHzOYvTZE+p
5iUTHX3kpC0HX8GdAf4hlZEmO4XFhQRXM43TXNE2W4FjYXsHrtihSXzUCgJOHOhh9kRNA9LeI0/q
N3c00tlEdlMdSEzk6vc+HnIgUQRtAZRmsreE1dlTYsfDsc/wG0aFDwoMxVAd8Y0KuDyqzU/J6P6I
xyLNPbMDCHTx5iMkyVrhbIRfYtsK8WbwOpF08NK4ph/hShO5uMUWqt9+r74S8kyL1w+OOsPTqDb9
N7L3Aw+3ZikBgPjYdSy7C8jISHAa14m9Tkrg3immMMQwb09Gm03byY/+aMcwPY0l5LKgqlHFqyE0
xk1AonLkGkjeoVEqcp1q8HE6g6ISqPdYfWGDGv4qFPAgE2YA3uYovEANrg12ylFaPi64WdwEu8Xt
JNCzrZNbYYB2YgJ3hr3mdjGcprDYWUHlQjeuxU7KNa1ybeNKFKyKtjFd86nYZyPOm2PLB3ut47pg
L3qAAGmY5aF+ZT2oRyEsm22bfuogQqzmUWMeWmF11ztzjOQm4N69x1meHPBXGG/47IZrUHOCLkC3
LiPL/b+Cvsb7H+xvvpMPXtxZeHBAXWx1RwdOXeIKTxoQL/sWlAZ+6yYjkYd3HZJ8fiC3PEvXYvzm
mMX0JkvfwVVaWhysXNNfLKMABcUEPrgxTHJP1JGqZ23HFrAqkIE3pn4eUBN2bqKIIe1hgHvfTfD3
7koHhFkhgCiNbQarAZwYW7dNu3PpOMDEKsccI5SRPK3d5EfH5Ug1wbTYacbvbNCKA51cCS6C/0cw
vSS+DtbjEJbHh7eyvAT1tBZYV8eo/mJ1B+HB0NZeI31YcTAWnuIhT185uNw2bp3pGwP42dfJDaLz
kDHscozCBn3juLKRX/tk30x9FUXC2GtaIL/GpQZAMQSabNwfbSGxe2eHGnEPkJSbATluJsWXKW0g
WluHoBGE0MYOCfdqjzPy2zxkTpOd6gmq6fGU/oTKzCpQEjImYFkq9+2eRNSB8ajgEzTTwA+5HWrR
ntpBdieANrq5t9gqV8993EeAacEwoD68eCYxin3M6zL+TzKA/V3XIKHFG8v/ZMX2EzTNxm+9wco1
2S1lR7pztkMx993u80SDgo2x96tyV2l1e7HVLXzbaNGhNkCKR6rxZIv94ZkiyGSoa3ucfbQVOakJ
3O7ZxHPkcY0R+sumDZ3QUaUPcxH0YNATSb2yQ7/b6nEDhs6yjbPN5KLaGsmq+uKqhs+JQtXtIlC8
tLZ/CrmP2XZf1bsuKf+TcsCUqJGql0VRsUWpVLdC3Rb4nxc39dwpCy+5+2hOFB9q3SrmZ8iM5StX
d9iWjIXVlZe7pRK1fqLWp/Uohnrz7KAdwktjPa4/yDAErAIaO3OBwgMpnjVIlCrEQ7gD40AAdmxV
xPBYzzAHPdQ70BC6RLuygIwSTclSCehu6BycEnxdIOQ644DGLoEWGpeW2B7rqa0OyHbdkio0QbGt
3O9dPwiQIQNPRKTC7+ZQUKTgXb5VBTsaokANyhgp4Nsf0NmRULJ2MdUb1oBxbcHLLjHUo4aAtQ8h
D3HzgkvM75amZR7m0TDoim+QGy62bioZBE8HMznN3ThsU2SzChdn6UIXXqdcc7dWz7o7q11yHwly
FWD2XXIq8qnbZXp+XUz/tTy5alp57qo1B6hgA62iFppfDgKr8cQYZAp+rZ1GwvKCoK680deaU4LS
vWIVxkV7Yo5Isi1ZcZkQ+J7bFccCRYr7fBisYkUeau7GcyRZY7VITOtBnHLysJmfvHm8+B/n3y0l
WtB/mRoIQAo91sDeCfEC6df1VQNW5mrggc9WfijblWUE4W7xRCqGhrLnt2qyxIFmVAV/n0tOpv9R
tKiiJN8y2500+4T8/mYxzS+l1Snb4zz6bXHQK/kWiq1C3PNHBlDUitDolJhf0wKgqckRSEOoZvjo
ldDDK1dzGKDH5Yr8NKZeNIBMIByi2zJlWeYuTL3YkHTIwi7u5R3wppJr6RSpR945kNw0pnXmd7LM
aa0+8QDBwgNuQpWwy4AgJ7XmWZgZCp4G0m7h2var+ky2WbxZR0nFvknjHzG3ip0vS3YxezPYjsIX
B7tysk884D/BbZT90KpeYfpt4G65xY6dH4MwCwmy7zwGAxwCoPqMfaFk7JQXGRjtXWDyU/3nZI3W
awJE4ktvReu61qxXMhVGvdZDcLnSSE46Uok8udBITMPgcaeTh0qrbDyTK22jabW7adV0bJyyQ1Bq
XoOt/5Ee4lJmyUYPWzD3lmH22sWRjepLG3gc9Uy3wKz5YllfaUDxUdr/NMzMPtMzf6jCZDMxqKtR
BDLKEAjsjGFFi+F5Ci1b4a5wA1584U6GjJAGvTtcPFr7CHWah67I/auZcyQT9N5+qy39z3wc+v+4
T7nszf+0nf3dBtPxPBdyLcUt1gL7bi5zhmkthDvPxT+lvwIiBBlLhXqOcPm86f002CyoZ9MG6gGH
6xRl4AYkRMt6Y7rp+EwTmgF153FlfWddPAE9l38DUVn4A8o4IEN1h+gZB3ID3y8hB4MHHFXwNa4r
7RXUitxjk159AuWHewoK86+0VyoaQ1x/zcbcPDtAzX/SObSzQyQ+32OVzWicVdr25XNSO+UnLZiQ
PQAP1oYmMOwenmJZbSy/kV6u+/7GKqb2LFTTq2KqXG0kqUc2386YN6rSK3LEjgtVBjMY7GY19ykK
996HMR2Kw7IO9Za19dAaDxHuDfGOCxC/4nK0w7dP5CNVlkQ4elG3SzrZQD19KM40tlQwN7JgFbc1
wMlqSLb/mkMuVJNil2UhxXI3W81phw4qbY2xJ9494uFD9Upwoh7ZFpY+ZrYFpP3E1wc7xf5u6oPN
TP5Qu9RTAyLvHsl0E2kjoN9XvSxxgjLd4GLkbgS1ETBkz+MlhmwsTHDkB97qfzGrEf1a27pvuC/1
t9CUjwAd1EH4bupAaqajPAaxgDifOs9So+XaN+Aj03PCnQBwTVsewRD6HiG0ZKfbeSm/69DLWeXA
jUI4sYixu6rs/XIaMRKOxC+NP7x0TIF2NSQgQu7g/x+fdMi1bg1cgj7RJzfQGiRPB5aDcR3OuOfm
LpBJAuAfviQMv2dXoGhuHVDYtfcxlWIz/L97smnyw/wdgM/xTpNlss6ZDdFDrTnmkZFaF+wZNnHV
iV3uTDtXOO4TNTqvQNzV+H/o4/Bu4kC83RKzW1EAZMGQ2NC6ZueaGri41UyKHSANA01mNz/kkDGc
Vxt9mYBG23Bw+QVqgtSJ2g0VM1HJElU0uZZVYieorxcT9ShMUCEUjXV8jc7VUHqMr7DODsA9E9RQ
oPPjDXLIMU7f4E8iG1XXTB+OuZyEamts04w3lQ3l6rDPvNIus5srg+wGBovs1veQOWgC8NBzEbvm
KlduXoCjPMviHxSHDC0cWloZJ60JDstc6qWqPkc6u8U8LwRt4nVqTdaZVlxeVdPSTxHE7yAOivew
2Mcpq1ecWcCHfjjCzpc7LYWqIeO6dkpl4W4C2aQoK6k0MO3DRg4aLg3ZyEs2GrZaMXpm0Loe2VCC
pVXzMjSuoJP0Pl4mlijZrpqy3v5uabArtZsiZeBrlwCRm4XdfDUcPfL8KRlfm8htkesPomeODeDW
rlznAqnsDFrvE7hIUMSy91l1y5kvVgXvsqeQWekT+FiyJ7u2TxxH9zPZLXzZbqCGBEEuUrNzFS15
wHUUHEPxczMbZWPVm0oHYIzAES0KZa7yF/IUT3vnioKpEWSqwBSrUSE2wHeKWWMF6q2bqJ++k47K
oplyN3zQXyFPPSEfg58a2iuoMM+BnJmcdRRlI+iiJDKRXTHUHrdw2dwZlX4lGzWm8uLtdMKWs5kC
MjAhX0ENACJSMISsFtu8mlqjDJEolFDNpFiAFiNP4NYDmSCwoVEzla4stvUxHumobcbFtstxAnDs
IgGdcGteUd2ErFTgf2cxqJO1SJrXxT75QD9KHv0kEzkpnnrNFPzgatJiorC84FshbMgqqNRXqpJg
VdgFc49s+OPscgkKYHJSs8TS0C2ML0be/YkHUXaY2jSHNB9f53osP4Fq6wj6APsc4J7rjExtt68Z
eyLTYqeeNozYx1PclELZM7bBCUSePkhLgBDVMsscEfBuL3T+v9aqS4kqUjDcrjUtO814yslC8ZI9
xl8rE1dcweAjbdrFTvo0gO/Z8MHSMsose2pBcfkkhci3FFdMOi6UKS5vrTkOtAjW2tdGlYv7xYSx
sGPgGw+cGA8sGGVflBvf9yHEqGg0lnlEjwFa3xfpo3brLZAATwZGfTOCoeTrUM8tyImy9mDjK+Xg
QHgC5UzMvFEzKc6MiuPatcRV4PrBoXHnu6EH44HsgpXmLU9RS9vi0zvy773UtF1pYgfLeqd+ARqw
edFNWQF5bvk7slETaJ9HGchn8AtKEKHt6FdBv6kw6IazL8IDmej3Rvay9yPAcKf/igW/4Bzbo6AN
uHrpQgZDpJuqDeq9XUX8i2D6V6is50+VIdgrVFGRlen4l6zKtB2K6SF9Mj61PUQvLCL2Rnb7MrN5
g6AhuQAyEOymBjIps3Em/qZQatLQx433APW32a9NfXussvpkWDw8pxKKkCHqAb/mvmutw0DKQ55H
0ddyUqDxQrzoRh89N538TFFAAvm7mEFSmYa8zCdQ1bX9pZMDnkla4h8Ey0wAWwq5m/fZarMN6NAl
xEb2Qnttx+TONW3KrTT8FqrSRZPvyyC7Zm5/BXs0qM/tErQWy16yqspJ39JGUELYdct0N1stO8hG
alHxsrJGHTKQFAqo3SoLbOvwjwwvxPVCTDBLyAjNBK0v9ZlcZrH/LpZsHbTp/AJ052BeL5h5Eg1S
vHwAxbhVAwWIRI+4dpyLqwUhmhVkStvdmEfOlRzUlI2Ue6Sa4jl4mdGoaeDeRBGGrSR1sRI1NN8P
3CuOT1NteDogl2iMaIOaARQwFhISaiYpIAqlfRiVA4OcOJnbAVqJZJ3HkIPcinaMDmQr0+LdO8+h
aDLqUNTdIC2HPL3K7rl2FB+qKr2BjW7Sj2TrsvggjCk83mXp5q6haDh73OasKVDkEbKuuvPJwCFu
LYVWHcD2w7+4rXsb8o49dx2Tn0RczOZS6PWxNwcwaaioZCzuJ6WDuLlVajz7TTFPCrQ8WkGAIE3c
HXiUPIa0+h8oXGtXdm06IDvsi5c4Dl/rSS/+gLCWtbGRb95PKswa2xXkc/XnAJeMI3a3A2+uUkzb
HqjNbz4YiDe9sBikyJv+LWPju12AvApFvPq6Di3z2KqmS6HuMPec0LofKkf3YHsYfoQ8LPX/WJ5C
cFtb4yV3VtybN2p0zTZvTYPdmcSxav/gCPifRVt218UMoaTyOFTilUwtsqE3u9w/SHjIRBa7KrO+
LnzwM2f8EldVSigkAzZox2P/K3HEF2SjLjVG03XNiroU2DMxBzbqU1VrXbubtCZ8xm/fupoT8yI8
vZ8HZaJeBG71AEmP22JyePSM5xQkKT9CpW7iTkY6yCwoGzVjZLoejjL5lob0KuXYO5u85SkuFbok
8FDdWu1bG+W2Zn2sO/vUxW2+c3onuCyNKNMQmfIWR8QpMv8MUpbvyJbbNg6HFFjl8gtdX9JVJd1r
xjVApXolQ6ATcPNJjkEDkkM0CepqYWp1DY/husBeNS6rEJqi6tbTHgFCBmHKAR8GuP0JkctauJuq
Lk1grJlMnbOrqhRMp3POYVS0EAHuX9o832e2nd6QRs1u1BuHJLn9uRiDpE9njz65u6kGlnkxURhQ
ID+F5QM3rVaihiKGBlfOoBMCkYNyLLOiIBzW0LUY14uN3oBMxn5bNV3gLUslaq5uG/7er62ffWrh
Cp2CASyyTxAb2T8sMv8AZtuikm0YD7Wq3JtUNZ9jCO3alRLl7rlb7rnsnH1h1q9dCGQoNUHkTthk
E6a0I/yoqZClS8BoHAY7zBMdiSGGWgAzl8891Of2UGvAqTPW5TPZbCNRqjPlV5clzVFK82euQlGC
MlykL/dW7cbPdTjGz10g2qem2kN0tQ2AO4Q9FT5Q4bH00rpDzgyItc4cQake5telGISKRiR/9/n8
OY2qN7t07OfCisRTOT2ZSdvEgDLgfx94ls/zsPdLe1fxLPMotvIz8VxVAV/7Rcc3NCQHKmcHXJc6
yYGDbBng6yRf523LbtwGPXDT1g2kGDDUcovdwgKN07fTumYJX1sZRHVYDWKPStVOpH7AcY1pO0Cy
qDH2UOk+5P0LsLvOIXKmEhJNMkmNVRkF9QnYpmHPhmqvJUV9Ar8JED6GOrDQmBqKa5xhKOYpv3Mv
tlR/LlKUIiSQAml95PV93JhdAoUuzxr23guiZICj9bQUFDMoSIUXuDx0KaaCMN//EfZdTW7rSre/
iFUAM19F5TTSBE94YXnsbSaAAcz89d9Cy9ua43Nu3RcWuwFye2skEuheAbttb2c2gBjCI+sd1NDk
qUrz13gOvH2gl1zOnIMdAJ7cPFrq5HhWNy7olOt4qHkc+lberEBKwggl0ZNEl0sfoOpkrOEBloMa
+W+usfVfgeKEoUtWJCEFAFoCGf9nGoWZnaCJnk4Cu0IUDioY3y9mnvRHWar+SGf3wz0HWb1ineYS
hEhAAgtT/AL+AAuTuHEOgz7QmeF22sm3AiawsFIHrMHcXjko8GBdxQTkPHXydqD4dnmbYIhOaajF
ZwN9h65aET8wNrJNUWi5v3oAuYRy3IlAHCFWYKCpgXRms27aZ/idmhK8+zvixc/TeQ3TQwDoNPqC
BjRufgXL7WzJ61mEWZWaW6zwkyds7qITsMhn4jI3HP6a6JxAuyuattDdygA7Td1DUED/tBqddjW7
Fpxwdc6WBnDpxYne+4EJCncf9PxieiY2wgkkFKCYPn3QgAdnUrgtpZu28SFzl2vJngTFdVBm9WmZ
Or33pICLXsxWF2MznxhQn0XBYH8/TGnnQx5TU6koiW1juig479FwqcpD5cdfD62dQqfrnvxrjtSX
zL3nA98OnAvYaPNeON60T+p2hkYNwnsO3h34RCgu8/KhTUAV+V/z7rlc1dau9L9Xhded2rLoTmyc
sJ2iWGUosLsK0sfFiO6zPuDNXJwgPwtMPczw8JgHQkclOCTjqSCDPAGkzCmyPGczuuW1Sfu1H0yw
eEiN5qnHagGGk9mwoxxQ4rBEttEallO1EjA6PeWtAYMkK4VvdtABhB/kDktXUY7V9wi3RiVHdQYC
C+C/rheL1vLElvEIZcXp8V7uoDIFmHNq787W6a8KCIW1BgCNI9tOPmo5NeRQ0F2WQ/kArs2wbOqE
LYfJwx84GDNnhff+EKrSBc/PsIudkIbz6BR+vIzKVKDCoNxHJ4vN69w/U0ATMgC7VzmgFyvV13jB
B1D903DdTDoSvyl9mmiEro81wsa22ss9JR0FaV4BH94d9mJr0g+lQ5JDF/cWN5X/XARxvs9MmQFA
AM4THMQbLRvy+7WUFz6AC756ppcU5XmRTNs0gGcTiwdsYuoIPkKoeucTHk101grzu2M19g6gg2Bl
BdBrNXsjv8LSFO/FUpqhGQ8fqNtWgKHk45W79nD1nMKC+KM4tzywtuAFDmHBXLn2GyaBRogHvoHK
e7QLjGgv1cRC1w6eA0/2GsT+6dseeytqSCT0psE3MPcUj1GaH+AnzJcF9HCW2pTlIdGHKWn6Bxg7
gAnHFQdMBbnMsKpDboA/0Gd8J41Ivk0zIEZe4uYnlkpxbWIvXyQm1swQNAFrpbCPZc2sL4cWXh7H
CB+6Y3vqcB+kuTzmUbeQg1fD9yFe0TM18OdfTERoHusnLD0c6dk60RPz/pj9e1jPVrl7tvt8Ca9S
vjFjPzvPpczPdEYH7HRBJcn7eMX0qDUooFhdp9igGTWeykEOWOcCndXSjzDXPziypVQKVDiLd9FD
VUjd3p2jAx38EcChHZ3Coxl68+yWT/WM6D4IFnJ0qGOsT7sxe2tZ9Uy00gbLbZjd5fBencpok3c9
PxAllQ6UryMrCH1wQleUK/RcGgA31drZrnqm/NhYQ7AccBOpb0Iz7ne636T2+2XNgvbRKTlIngMM
COEPa7wkQFgf06KcFlKHYCEH+8KAfGjjZDPaGpDYATRj1Ac6s4HchlBYJlf3XMoKcSzBwoBS5p+J
lJSjK461PV2xxvE2NHjP05nN8Lg0FKjMqMt1IZjz/RIiHM4xz0B4ZRBILKpAQe8GB2JH0xl++798
3+Drv/L4Ng/tAisBHGlIZt27n5vF5n7t/ZLUtVYjB7OZGCPx1GMHU5RbINnGE6W+HCCZdKIZlS+3
tzwwVUt07NXy/qrFFwsN43iqYMyM169hCGkvmA3iT8fMwwCHahuNgeH3i9nwstWgQdb31CDHD2dM
1c4Z4fMU8aHb3pmCRDKE3e/vASqQ0ygN0BU4+33FjXlIySAq/+s2NOB7UgAK0AdwYdJqO9ZdfZme
jiMJ8/g1aozA6EPEw/Xw7LVy7BV41+zgg24dkjmwDnSGvZar1hUqq1DjUlvKudCTUGsHX9nbnL5I
8aGhsBESEROQcrZC+cNb3LiWf7Ezq6KCL3gOfZKoSqPzWAcr1AOdPVyD8DUhtibxNmVqzwvRAEKK
VdNjbJrV1uondPQA44cbatIAb5h61lqBWbujtkPkS368jZIbKsU08p/zvnQqaHTZ64VN7Y078GcY
fj1S7ovXHtzbdecXpVy1AK1U6NCfuDaSJjfpzLfEDv5lgDrSlMiK+5DlgHbSHOHBZG0x2Sg+47X5
P6+rVZAvBwU1S+KLCM9uT6LluxsjhEI8inY3+giFWKDvbp7RAKv+12R9Ld0J2NsFdHEXsy5xu2Iq
LgzNtXr2yjOl6CDL2l+x1vFCCgHOkxc6GyrxZS7ls9KCsRWUmjzd3KGP7PZ56z8EfciZQje8Mn7Q
h3//2Cm8TdV/GreBQo/noM8VRJ8JfBVP01Ty56kGPD82vHlLoQePKnjUzOmKQh6pCGCjEdVcoEGe
HYPll2Fo4R6OiGbMdQGvyOiBOwr1c5V+ClGFJd5Q73NfDetYCLHDH3d+jrh4pgkQQMEezKyDB7s4
Oz00cu9NFmqm0CEGRtMWWG3dOypjIYFEyiNj5dtjcsyaMgEVxgaY8B4nESTJm+4nDRpGjXc7nf4d
l3RdVooiHJmzAI4TOs3OPFzARqzCJBPix2y+czzKfnp4oC3KqIbgpGPEgFQHydPMbSAFsEBZ0QYt
EzE/BoFR5ni2CtBCNJC6J54XllSJMJwNRXSIidh1j20Nz6YwYQM078EVCqnxw3usztvAxibiv/tG
lLtPG/DgvfeNxjSINxDQBtmmN5pjF81P0x8rczAPemg+SajcD+2Qh6APmiiYKViv6Dnkb456BIwI
8ytnpTgOusXuz6IOWZPLXadDyyy9DY+DDDrp6MenpeOcE9k8UGTydyc1/U2W59ODFdvJsrJ49T62
/skzYuOfwlfb2S+8j1KlY4giqbEO4E6N+0HvsoK88XYEVQ+P0DQdtz7Ko4t6csAfpKQ3g3zEsJyY
ZIQ5cHBylykX/tLpuvYCFGl3qU3sEQpQ2yRvVo2BboFunX45dPlmZJFxrMwe1Sz/teLZKwwns7es
TXs0XlS2xtslfUtn9IFnQGjOjmzltwRNTeDQ0zetDX+QgHOFNE2IqVtyH+RpGs2CcdvHxsERvr3k
c3rFvpwfoYLIjwAAowrhElybErFI662eA20LPFJv4zQ/gjC0wGYJjjcBXLjm/BjkAhaoYjDTM0ST
DPunbfGHxjbji1sC5OyztjjBN9N6qSrU9il0CvY1pNH7ZKYn38MksvINVo7zshpV+1ixcQBnYWY7
ZhnNYzCA1BvZHzQGbcDmMR/iCKJxce2eXYk6VJqUKyiU9s9OZHWHuAfolcKkM4LrIN2QolQ5/XNa
Q6pgBjMNja7+ebRSEXZ46Gx/d50d7uLL9qdzS2e8hpReCjGJFThL0wGOTqBHgriJcgIwXwaM7/xp
VQRRu0jg6HqiQ+XW9QmlgD5MINe4pBzDP/g06cM9dAru7QrL2FGeZtDgXyGoOe9w0I3g24z70oz7
PWhuCy219dzgg/trgMJIVhDxhDnbCBxpW2VhXDjFOU47c2nwbH6VSYK+pBP947kw8sNu7TNIY1Tr
irJ7mPL0Y7Dr50m/BEmFjemzMq8KWJJP5Ypy9wEoW+/wlCqOtzxjq1wMfAddDX6YnRaoYzq9xU1i
HizmAgI9Cy3NgSk6FdfaNPLvS/6+eqhByY5qsadrbB6LlaZ4h2UD6QmAHD4aYHLWOZAZWwpjNPH7
6D1uzHprMKNcC7NLP3I3XmdDUn6D1MW0h/Av9lU6XzrzczwZ9Tmdp41yMn6pI4APaw/NRWZ0/GII
l18c6AbspsLJsfv9N0dn2Cl3MLC60JXMtbE3LBnIHHm1bFUMi+Os5XstuPId6yYUzqAB92RB9m7N
AVc8QrgxPlSwht1YeV5dZeyxsOBFv2SgAYb0wWB5eMmVRIfXg+NYbXZYr0w+Xnk6gt2MWAbaZmwm
hzEZ93IFTThwcsiQjGbReIs/E/jAiVz6md0uO2nF504wdVBRFK/RQYm/1Z0NR0rT/enWM1bUvvU+
quD3VJEqBb82geWanupE/F3lVbP067ZZtVoETmgyHmcJNEZkY8FlRR86u4++xjON01TTdOQGAOQH
mni/hAZv85wRbusyS14CI/hHGH3xOM4pP4wdNkZ+kDffx6Zdj4FXvUISpNzGwahtV237fVYfNN5b
4FHiXtDBSvv2OVbR1evm5vsM/4AwV/MmK5wWxJv5hwuNy70YZXMlMc00N39MkYsanFJsYzuDj+J5
Cl+JLCj8PcVJxd5MM+uXkPTc5Y1KHmav76JlMG3nBgjkWzS1gGZOhWzx1cTjA28ndSqn+ZvJ8uix
HYviWMJ2OzRMi58bf/5B1RA6OLnE19REJeteMEmF1S4rNFDxwQPwr42AI3L/pdNWe8PRGZ705WGq
niioql7sBsd6aUtuv0zCgMZ8b6a/htfWSZtfWcd+1XCy+IaGbYLn2+Sf+s4R+7ad542Ck9416fBp
8Tw1P4YegDx9ERgg2xl2FN/xeZRh3cfu1YoS8PYKE+3byoBZre03oCz5YKHP7agudPD71DoUcNwu
g6gLFpQD0ShF1bSud83g/54H6XcF7TRIJNxzNDmLJOx+Z+94zxfVwKA1zqG8UEt1oYGhZJ+zqgAL
g37AzumBW84guPoUNCAuOI7UQn2srZfokr50yjEXFQC92Hkk8iGrc00mm40tYBrJg1Q5ujvMi771
rf3Dskv2aw4LvzS+JR2HOjtUoVERaprr3AqAwSd5MJy4uVLedIsvKXDOKjRaoE1NbYZm4sugFzB9
zHLzIdKHPDGmI0eBL3BK213QNMgcorDnoptI8yh3Owg0jRPhuPg949rbZOEk+D8d+k05gEkX2Dn2
xPlwrrseBWMXDDSoMPBdWaSPqKT8Tt0HFYMntQcpkXC2agNivH/m8B4lcoYy4aZzJASWo/wfeks7
Hf5btQTTlN7gdMjh/Ql0mJvuKewhG3lhprWgiK6qYeixAY/j61WVhIyrgQICtJZTfwMauLepeF7s
RjSUFp7rNI90mNGZCcsa2IqOifaWG9Q284R5pQnoqsudOeMJ6IJiKEI5OSJsTfH7AjFl/2QVTOdN
O9FicFoC7stppeUBb7GrGLiv1jv0e+dH2drY73pM/EiGNARRANw81r4lWEfg1SQuZgLnIujBVSYK
5S2sx3WYog0X4nVuh7cfJTk9Sv2jrX25EgUE2GBODwwF/XA5DVcZ5EHHwgqrMYpA5Sp+sg5rTfyx
+XlyBT/j687PqCB068idsQfVudvcImUvnl9f/IbD4xAPClAw0UCrSu9SJdWE7qsJieQ/OSevxEYF
8dX053YzoKj8arcQhey85NMCvy+0E2afoCBtneOqgSik1SSflW8cakjphknbBnujZthOsCZ9iEwD
v7F5l/UiXeGBY+ch3FDgfuSOUMHCjvtRlqidRtVV6YAysM9SUMzOwdStWRXCUYA9Wr9m057+ySyI
B+SJOzxDOTtdB/hxhZE9yeHMvQLqwKXVrVtjkLvGmAbsDeznOWUAp1cmR1WiH8DfSN9u1ZTUgWJI
7IBee1PCRAU0WfBo+u8Y/yOPkQOgjJt59tHVBdK5qUDHKtrRPppQR5NBZO0rHXnY9lZLmkOzMx/L
Qm/+7uCni/KMWdX7yeyLXSvAE/MMbENrVa6YOUItSod1B5YPndGBiRHrq7LtQyuvyzOPLGh9zwoE
XNeftqgoFUsexNYLHCa/hm0CWZH7aAL69yrrpu9dr/rF4FnWhaeZfZH5GD+MUB64pyydr2vnCYWu
cdsK3z1x10pearmumW++pEOevpRy3egA9qnz49i/NE1xcI3cvzhza77MRnmLzN41XwpHfIn+jBm5
lT9PYEGUQE8py/hWTZX34A6ov7A8fu37pNv7vEehVw8OZVZC7CW112AVf5qd7y4BszSu4HT/YF48
fTi2oatQQ3yivFvnP/I++JqfA7D+hjEY8CBD80x/aEVcGI8Amy/NhJkvU+xFFIG8iZ2LHvszk8Z0
ZGL9+sJQAjvOk7/pR4+HrY8FUAwc2hvbKtW2b3NXTIcKasAYGqc3u805ZA+cBrh6hGh45Hn/Npvp
eMiLfA5jkU9vpoEti8/jeGM1BjZ4cN0AvwoIoQPFM74fhwom1HCi0ONf4tZMngXefnDuUe9Wmpen
+4EB7/ElBCHivY0TPET/M48dVYqXBbwK6YWFAlwPNvFsoT7370vsnru/xeYRwsZeMYY29EDeVaA9
J0z1fYB+46pLO7WHRb3xlDjlMy25knooQ+a64gwBawWAd+wuaMBMjE84yrJHF5/rgUVg7Ed6DQe/
9FUWWZd2BqawRanyNHTO7wMH5f6UKexoQQeZ1kJVBvz56EiTykM5xex2AV2qLCyBjKa/PVLpsdub
c3Y80Ol9gfTlufvltM4DTBWT/L2Mus93oAfjMRvOLLH/LtOhP5UZGl0ysTMQk1i8rXUYjE0Mtgtq
FjTqpn6HdmvyQYMZz4qTPTEsjsJizuAl5sH9SrcI6NCTxuWsUPUtZuw+B3RuFzQStbB6stMsWVFY
9q0HjKEBRpXNxnCw+2wbm714Kv0iOdsFO4NGJ54CdAWforz1FilelzvKOXPSHuc4/0AzYOk0if84
BIAvFj0MC4w6sF5dGam1h/+LDYWg4oOwGk/Aa9jZGzSLU7iY+PUxZcHW5WXwwAKXeXis9PUKOEYY
HOvk/QBG60tsmPYyzaDObxmWd0q91gMgIfVvZ6KYGYRvcm851A78FGiYJoohe5PQOA4zOYtjA6G9
Qxeb9hrM+ubRgQxoKBwn++641s6zS/tXJPu1Muvyc9JWskU9MlCgrR6qywQ4oUNuMb7rnf5yVy+9
o1G6rHS2g9H/cuOyyPLFyOCW3Te+cs8Ag2SgaaLcBspyf41mDeKZq9rZz+587TiWRGUciG09z9AH
0GyWCA+ynAv7gYgsRhA0m2mCKOud6sJL2J7hX/+QaDIMzSgsGYU3OYc/19/uZpvN5q9RL3NB4EOT
LLzDeA2OplgpLbUmCO9tYHb6UzxWqzu0l85qSMzc5lJoJF27BfaiD+EPBvoMVouLdEjZk4sy/mXg
/c7vssNgl9W3zpubbRSLZDP4kf3mB15Yj67z3Y3bbol1R3ycISF7jT2lFpAgitcuKnTLRlenqCJF
B19mu6RO+t29dNVqUQEapNw91HMFShq7e4qm0S0HxX8pie0fWtma11GlsJ6Dl4u3iDxQHBwQwZxF
EsT1pnFyhvWPjoNcqQdYudob+HC2t9DX02mgNGSxbeFhtKCcR5ekEzexsXPjr7fwcyZ3eJx90kT6
D9Id2sY1dyi7vt5vSvnCsou9M8dPt3tSrp8yaFkMDyiKyI+kQvECoKGfnY11RO9EzpPTduMG6wCx
G/upvKL/Eyx4naqfrN3zzql/oFLXgXZXOA8W9Er3BhR0wCVj/Ysn1Uesb4aN3XGQc/0WPRhr0i4h
1ZLZ9+ttixr5XfXki/Q2TcHztwDyBuW5RQJU9WKwIFJ5i2kIUL46nObA2dZiemrx//DotUl0Kkes
lz1jZu9QVBKhUXjy5PjT+JRAYZTykwl4SNJIewsFMP6OJUDJCyxBlfugGhTN6fne6TfB7alPMYRp
PtIEv7T7K+L2NijzgB967t8uu+Xc0l1XDouOldJrAsPoQ9KMI1U3XnrQVVo6k2vXqCYFbZgYJT43
kpabZ+XsgTl5IUE5mh8VIj0aCVibGl90P9ztACj3V3jPjSpLgBcVL360gQhiKJ22YRe3KsUZS0n4
wXkQaMHfCYu/P2fDFIcuOHrHv/K1MMtzKaCOoAdpvqiimC/o1PEgzhQ4/W1A2aOxkrbLQ2DZ83Ma
OcfeEmYR5nVrAjtXm5vRqYNH5XHsYgRb3kYryMotS6do8IzCqIBu7uPkgbqI4JapRntV+ipZGd9J
2mXQzQg63MIRYrk3cbm/hmmOZzkN6A9BueoN2HHj/X9ItKgsFEa8s2H4QIlzqEMZHjCGlJNan5bO
0lh0sEEK8I3UV9BkGqCwKI3Qg7jMMa8twGVooDOyYpn5qQUKCe5sd+Jhal3/WNWSAVVU/bDlwB/j
zmaPOYPKqJ953obCOFHuNQHHSI/RwQI6ew0HGbEEUIc/sgBa3n0Cnd3EntWxTaCRikap1K1vytAh
imxs4BNveonRYuPQwWTQtYqyqj8YEdZ5dAZvR70YNGEiGUCROKSkr+fctNTuscvNT25WgJ1R28aE
7w/4ceV2gGX1Dj5pgLIADwxXHTR17gfK/ZmWZMA32COvV1Dim0PWoclBXml3DzU6o5yCIRXLgDKg
FDmvkQcbhX7rudu595/ueVa1wJMDgmMwGUMrc57OA2wqv42ALHA2RM8+JHYeR9QLJ52WJhifWCNB
Y0yHFWjdG3/0+5VRARqVRsawU5pfDM+ZIxii9tNkNv7aFhZb1qNynoZiMB7cxNtQBNaX8/Sf8xMP
Dr80nwZj5UZYpQS3+XSRnp/r+1N0n+/NebqWfQmrG12RL4KuGhcADP7AXLahnLQZZDz0qG2DY7Do
TICpIB7EFz0zEdPQ/eAOIFL9XgaWzr4tChsNoGz6Xc6jdeqX+FYVAJ8ZoqV6Ko3flqwzID85GvPQ
Q22hKwNQTblzbYjDx07WJ9hR/WfcDkm1w1NaLVruYvw+P+pTLLAtw91aujrQ8Dg9xTaEgHQ0Cvyd
FrpYIwJw5KicULuRdxEZOP6zhCgn5Why0MpxycaxXVFu9PmpBEzv0rZ4vZX+Cz6g4joCZYHFnvGt
YzWwqiO+iBSyCTLfwp0icEsxmojRhazbkOwnaQNAO7XVb4V5BTFELPuPd715SY+/PgY+LoCI3F/o
Ylrj6UFH1uzYR6bYALmKyvyYQYx9aCDLrs/oEAEWfcuNBRs36ZCc7oP/z7n/a4oflOM66XIJgEyA
tXtXgeySsmZbpRxVLghAHgdWqHVeVcljZwOrJYNCvSUKtiVja/5jazZQLeGIDATybm58vrGTxtwH
gw8RGTa9170PF24oOUM50WqeU1W/sDhPP7MWHmNWEdSXMurro8gMtaSBCCuHksnp3YLRw7qx3BLs
lqy9X+nbnMFiEVUz1bB6bzjavpnF8qOo2ofWi5sYxiEvYMrCPacofjYma1+bwM2WSVQ2F2W3fDOO
BttjPwAlucTYxzJAQzErTOgIJ+yQDWBD2g0MwOO0HXZVDKupSrPV0pzh4Fg13lLgslGODqJ5bgs8
R8D3QRuua68QlY5XKp0U1LBSLMALiNOsUOT9N76Pz44LRJibjyc2AC3jcTxVanMY4YbpFhsbLa23
zKwep3KMrhU0kvGF9t8pfZ/VQvrxzbTVozGL6Oqm0znJavZDQSvvwbVYcHHCpyhS8TcIJdUnM8Be
l3b/HLWBJZozzo4N1rAUbJgP7cD+ScD/fLKjCSWXJhg3mcHaF9cIwNfN5Y//MUG6tjZKZaiho853
nIQP9u2AUkbRR1A90CENWMPEjkIGrwbLYIoXjdOKYQUPtjJznmQvvRP05R+b2bOfZq9wnty6v1gM
38eKlKIYjLq2MMVN4Hzj580CWnIJ8GM42DxLjqaKfAjijvbyrwEKaQpN7p0OUAmKoe9R7mMLgNHa
hVoySDWjlyfrYCiK5xZ99ENsoo6X5558rl1pP2U8pDHKyMyEyneQiSPlDJZMK1OqBC0+zL9ffrvb
5FpPM+wurE4+86zrn9JshXVjfuyTZg1psWkn9YYeX7b8SHkKAUnAI1eOYAiDf9Mval3VGxuzX+I5
2YWw57GP3ADu/Dbi6ZLgLW586wqQWL2lHF03UZnQ0xVDikVQpnsHqG66DaWSUQvhwbZhWc0FwGC1
EUHCrwJC3YxKdAQScZ1aoDc7bBN/WgXk6/rhh8e6NiwmAFliG6ClOY34Ok64epmt/LsBjNTPqmkO
KH/2b+5YyxUks9QR/cYWUgPZJXKx4ZxtDjBqnbfv0HoT0GB5d1iQbacKnTMK0yZZZ6jqfeub1gYw
Ffy1TE+DOubbkHoC4MPJOflOG4c0HzRTU/utzWcDdLIrkP4/Ka8quI1mZsHWnGfY7BcjYDLN3O/g
dfH7zNE5yCP2O6gC/v9GHT2P7sIc+yRqEyItup7VFPDEyLIRynl/qmBgySeQabvHw2cLDuaRMl0G
oE/hVvFRtqW1CCrRXkqvtQ/Y1bjLLHe7z3fPi5rPlkl/iZ2OiaVoCVSuAJmchu0mADhVGS8QufQ3
wmwB055bFCoz/1BM7cOEGvmFDk4i7Yuf10vutRXq9f/m8SuzsFwdku09hxJyDd3X3g57ZZ4qMb0T
rU+I+DUrXedqoqf4EBgcKrqa1hcMXQUSeW/uZT87r8J8p7QtG28rTHdYUaivlp5wr9iFqYcazP0v
V3v49++DelDH3JzfnYo3L8Lr10Br1+9jlcEyIe/NtSGC6n0o2gPEEWLIVNvAu6sY+hM6nzW8DT0L
nWu6HNRmlGpxeZ353ZfLgaM/QHghfp55g1UxCgel4UGzhOWbfLLid18FB1s47KmRZnUu0hqMZJ3v
O6tcNlY07g1vsN+aT8pKb5L7AAWAJYVp5IECENTWecb3Gkoq0BSjiiYcNf1TVk2Q5MVHHWLN4p/k
NG/utUyaoTy2ceYJjAduL+rSr6ATaV5cKAUdgO159WpbkyGyvjr4tnptCltdC6dRV0pFSNU6NXtV
tADjBzCmDuQEb5jKQ+AkYDHQqZgjPLR58/4lRxO/xLdTyjoyV37oT155cJp5UdogVASza/5IuiUb
pvRHZtV+mKLjfo4hj3SMJAgBrJHOe8MhqN8p80cZedMiQNPv6sq2BVCoSTYgXxnPrRvC5ksBLOxk
V6DlYuwAAScSonW+S4goTmnsvOUM9ZwMjTwANJJNF3D5YrL0EYp41WfgQ/E+SoLpUpS1e8hdyFDS
AL4tCYC3371RKLDNNH8Ia9Rr1uJToAkiN9892/Of8A9RuxQ/ynXW9MZby7vbHWTUuGHUy+kEB2gI
yEa1AidWnT08eTeA4YM478DibDNVaCq6shLwldGxE6NdeIsndFE3lo5vq0D4mwGQPoKZ19U++FvR
PD8MTIoHcKc4VpBoI9wHAJUQD1nU8YUS/e8BO6/mB6EH/rqCBuLIw0ClOATo0HmgW/lpy5cKmhM7
YfKXyTDcdw4M/RKqNyhIoWnzagNlY6Wd994NldpkQ5luUul77/2EmiCs274pCCTvVRuwJeXtenyr
2ih+bOpCnEE+cBeqmsBLM4xhyyzb2ILwNoWDX/NnwwvMkx3l7xRFrTM+McCh9BAdKis44uNnD0Zr
8ecCovuLMgvgCoaX5K4z/Uk/HccT773g4PqAuOvopjcJygAMqcBruIX/Oc92jOEEi9PXZprb8zik
9jbVPBUGMs8bx1d4IVU/HE0dog0WtQFkJuDVCnJ/BIS1TgNi0axQqqq3FI6Df01cT63h0tZvJDFp
CNMPxdUQW/fh0Es+lJu0BP3QheYo0GfYakTVoWDAAzGU5x4HcK8g/++VJ2zN+Q5baXvb1VFzxjO4
WgG9KZ4dF36wrjVHH01mnLwA0OSFmjaiqpqLmFACBQUQxMg+UhcZ+NVxqPJmOVtT+hm5HtY36fxu
+Pz32jtuMuuiP4UpBl+qTDjQIfhc7oc4q6dj5QB/V474fMcRhHpX4NurT13Lx1dvEApN56JdcLMz
rq052rsoAIM0ALDg1XSBQveV9ZlB5VcCTQPVdPu5gzr/yoTHwlEZsTx25hysskR6z4Eoi8WoxWN/
jZBR/idQSbkwDRfG6AkAWGNlfBNxZHwD96/flwJfIgrhXAMtwyGz1hTmVgft97Sr16ibiNBkYlgZ
gZ++Z4b/XdZZdMn6YL54WfHTMu3sPWvbeuWhxrbFWwMhukReL7NXE19kuNnPdkhXB0PlL6ASNpw6
r+ieR+/3/FZZ7WascramyzkTDzVeOk/FoEyIpqBp5j5OKDg+Jn1vP/YwljH6xj1SVMclaDIzRKIp
NDrMGH3bxwurT3Z01Th40DO3fTwW/r0H1uvB0mghcT41nn27+Qi3BiXrtZkkkIqz57dsHqYPlhZO
6Lplf4SCIHsU/+Ynnff/5PX8yI+mjxFo93Bsp9/zO/yS/4+982iSG0nT9F9pq/OiBnC4Q6xN9wEi
RGpFJskLLEkmobXGr98ngjVdJKu6OG1zGrO9pCUCCCCg3D/xigJvpAuC9S5YpgFfMumguW3O2tuM
WcRPlEwuq9M9wZ3vgbb/djd27fq2IeI6fVojknS7Rs7X+7as041R8Q4r1GOeR0fPIaAJMAC6sb6t
MjRYhfksjC66ysYUQtJpMW0isF9o5uD8zWLnQgf4F18azeik58yuz19So1UzizR/9iVaHtZjZNiH
ylm1/aQS9K+yUrud2tj0ZybAD40tdumSja8on75pxqV8HrMU0YU8L67LOt0us0Jmuz4X6Rt3aVPP
pNH/mpuFNzaaFqoqoUWi2Qr1av6oYbKuAHdBSoNi4q+isK7cuGvb4LxaPy1rug2UH8BdKoW1c6lv
PWzdDJ8UgOdHuS6hDuwERdv8pgOJ+L7TsKYay3m5a1RVHExTLWDse+NmrmfhuVF27xRVd1vaZnxE
0d441FRSb1HGToKkscS73MBKSl/7L7NBg9cu609rxhcjIcZHWlyMEBSRPWNEi2jtYyfx7WLxN8Ym
TKhOi7mNBl47Ym4xT/dKdPU9un+6Gu/TvJjuTUxY76ooJvU6LZ0+z3TsdMx2IEizDlJ3uieYet1T
L4cD4jHt3dePNvDdGpCu43ll4uDPB8jKDs5rpV2RSOrxl/NKC97L0+fzCsxaO3ZQXkZDdERFdHib
GNV86LXMPmm7YHI097Ahhu2lwtcWhRAjuiCxkA+SjPj8ubuVuBsscQFeUeZHQBYo9wzL09d6k65L
/bLUt98Wm2H6uvi1WpU4dOpOGysHdZtlngNTRdFFoa/GVSYGN8zFoj0OFpGIbA14+qUILBPBxMbl
RZNd98F1cI4wkvoV++na6x0y50SaSFwYxrM2aebDiepydf68Hpv1wzpaz24l1c7u5zJYC5fkJ7M+
jHg3YFcW5eT8k7ubcTG5JPztEH7nJTJ1Z310h1h6UtPFw5Lp2L1XLgreYpguDbS+IJWc/h1Ocstr
Cb18KLTRm+ro/bln9XsL6xuM9nlNrutDAGF19M+Lv2/9Q4fsvFieNjZF9u3G33TYRN+iO5n1/pnt
dia0NROqyqcOOkVxrdeCBd7jV/7beXVczyOe7CfqW3XaxjltMxslhsPWkvtUZczNSxLLvT7/aQe8
gbXcXkJy6+g60ztWn/8dDbs/Iph9981nX/8d5PxAVT4//rgzAloJzaGK/fO+i2adr6cs1E76/SZC
Ozirtq9n0f7zn23Ayb1zEogMpvtV4P/8eeukYZ1m1c3vm84JVj5NlVnH887OXyhNqrl2oZrd+TPR
S4qoJVLy8PstuI+nS8BLFREHkWnaZuv+Rho8r5GFtqXB7+u/+RJKzMqvnV7CDRxN4us+umz0pLyT
rlQe1JLpo2U01yaqF281i8bLikzWQXaj+UY1+d15gwFap+cwcN9FVYlwjRNpQT99iY1ehMLMnd3S
Cdp8mY7Bs7Vd6IDULs6LKpGOb7jZl6Zdc69JM/PNolf59Xkx4pV5MpZ7yj5QZbHWCoy0St5vcdR7
KEJZN7Y5o8CYGjcRnLH3c9dYu0Ho5f68mE8zXRIiHz3CnvTrxcULJc7r/uulPl9WWUGWojoWHdMt
Uye9DEf6m3syITov89uVgVbfshrwlqu4wLYisn0rN8D0nz47/zHstriNs3zdJYsbeb+vOH+D0Da/
IAN9OH8eDZXyxq5adxMZz42l1AXEEeNiOS2dPzr/t5U4FZV1cF5Iy2W4SSmc3pwX5zLTjg39oPPn
X7f450qujNjho4iU+z8/O/933pixLg/cCmH53z87/1f02Llq/JAAa4DKsxBn3Z+RlHqEtLFHWQ4Y
pl15ruWm12fw5dcVMFbFkfbj/YlUqYLzGnaTh0pmQGpdNE9++dt//OM//+PT8n/j1/quprVeV/0/
/pPlT3WzdqiRDD8s/uMJ0fq6PH/nn9t8/41/7F/rm5fytf/Lja7TT13d11+GH7c6/Zp/7pmj//br
gpfh5buFsBrSYb0fX7v14bUfi+H8KziP05b/3ZV/ez3v5WltXv/+y6d6rPDUeHiN07r65bdVx89/
/0U45+v09TKddv/butNZ/v0X77VK/7D560s//P0X81dHSm4LNuuO5RJ327/8bX49rdF/RWPPYo3t
6tjdKcflGFXdDcnffzHEr1J3DdYZ0rJgAKhf/tbX42mV9atA/th0mYsc3bCV7fzyX6f93e37/Xb+
rRrLuxrH+J4dc3j6w6e7fDot29RNEK5KORYyldI0DMH6Ty8PaRWftv4/K1UV4dBXldfJEU1IcWEG
xiX+OfvJ1+5hEmVeeQRrcGkfv7lAv/2Q7w5s/uTAp/XfHNgs8WhuEAymz0D36WAcSv9TRnPI30IA
azvH/x8eT35/vLqNs2Swek+/pzES4Ilx0PxxN33RAw4XqOAnhzvt7q+uKzfw29PT69mKRvD26dvu
qpF+fhCv8UXqr7uhucw83dOC7H96htb3h2yT2dwqlDuQJDsWqJoU3MUuRDkPk2/hJWEcjN5fn6VS
fzxNh/hEd6UhdeGidfr9MWlVRaujZZ6EtFUironNm46fTtZqNHGXyLWzPWWkaDdYK6SxWU/zYF1n
MZOlaO78FtpaQQ66WeMX9NjXPUhdDYb/YvZ7yL1p5rXn8VAvHBKbegFuSj+uX9+C55BvjKYxMLWc
6uvFRF/fg27XdDfOUo0SJ/TZTn2QrOaFs9bOo9bL+RZgR3wrLXDmHiwxOlZN4bTisls6K/FQwFPm
oRzLE4VMbtLDbPFUHMvbTvfWHqFnw7RxCOpHM6v8xHWy60lO6/DQJ8P4aeBH4/dRbclN5hZx0Ina
2ac5dYch2eogAxXYBKQvs/JqNXJD6koI0Nh6dqSCL0PbWY2nrBrTiwxJBNDdcbaGo0oWkPKuMfuT
Mnu1U5neBP2ciTt68sjo0Adw9haB6fNSW9ulpNOMznSvB8CqLkxsWC+3Zp6OqcrKV5A08y5BGzws
uiF/KukNPW66aaWekdOvg1fRpanfLVNxMaZOyy8wpsd6BKuvT4N7rWtqPDbwaQ6W3aovRqIbH9rV
Xa63QhAxzJEiPhjXXbNOOsmVvvrZso1+a4zo2yRW5R5qu7aP8yabOxh35YM+5N31lk3LbVTk9psV
NvAl0hf2Eb0BJwQbAAIe6ikiR4uF/NBWX4DWIzePtOTFkLRbGoxI9nZRSEgoZcXDbXfoxKwgCGTT
YxSimnp+AeudZddZLQlwUDnajHCslPUsVaO+mKTflTc5IwpQaoM7hVNfKesQM8kNxCgd/PZq0/r1
XV8irXEKTqwHnZ7OAyebjbu+sduPxqy1wGRivfs4qumEJ6OxIdl2w76ymaa4QsF3c4qw3VoSMyky
B6CHIQcPus9shrqWFa9Wp5zcE2sJG1Dk7gw7K5nz2Df6tEWvQ5OGvYOmZH8wo6x4ivUh2afDCCpR
R7MIDyLZmrfrIql44ExSATGHKhBfNLlIpoM5lO39yabuqYSddr8J+rNBFel65iHiL/dDqWmYLTrN
RTYCNgl0u9BRS5BVvkcFJfrC9V7E3qxPFJA0Ky9z0bb2+xwjpPwVNguwsUaHSf0GExVd7nIbDIA3
iCGL/bGvZxm6euoejVS4AOhXu3/fOgTWTTmtIXSpiZYq7tw7XVvk0zTNHXlrMkwp6Tiu0FT/puwI
px/WTzzpxq2+6GOIszH6rRPz7eXQDO27SsdfyQWSdaApjv2UlRhp41vmwIhhoa57MYOwdfxCT5yP
o6WZvsa0DHzC0hfK5W1OYJ9Uw2Y/Z+hUvJVyTt6WFlpYDm6IfZMhMGQNzyDYWn+gxHRHz6J8wWoU
LKmY2zRckdi4okIz3Myu0dBqqzHUbRN4gM2ctm8HY3Owba/r7mNVpkvuVfga36CvYO8AlNiemoHZ
mW3cU6pVKCZXuja96sao3ViLab+dpjy5iOHfvzTRqbPqFJk/tduCOlqTe+2cbBeajPvQmuwuoJKE
5gzwMYqFGNzMfZEfrM5KE2+Z6FL1LdW/XNLXteCJX9oLbj3xqQ4mi4rSVZzIwwBXnFqe0R0b4P07
J5vo4wDJvNE2lV+uuQ38wLXr4yy6wZ+7SuyjKnHDXi4Mv+xq5Ckuiu6mnFqkWYYkLrxl3Ooryqbp
bu7b9dqJbSq+ND+AEs/Wq1a6G4IHdfdJduh0L8IRe97P049t8AIc3OVtN+obTZcIcWHytCJspF6h
k+ciSqZbvN4wUfEqaL1RUBf2nahebyTEQyTImvooTI5kdTMlw0ZvnrOREhFyEhEseTt/ojOU3xSN
1FB72Kpw3LLmWl/rBreZqcdJohz3NOrL42zIFD4X9XgPVCq4UiN1vLUbsutRTOV+rMz5oJYxC5Ac
lAcDDgAVCfSNDFWYewM5xb3bArydhEwvY4RxA7BBeDetjgy1lYbWvM440g4iuy3bLvpIzwy/2q16
XTOuXSaRwF5n10UCEPStW5buVdeXar9WfRbY0QkkjS7OFZoTzAgNmM+DtiYd+j+x8eDkkfmaSru+
QJfTCPJTdlzGQ/mcZcq6FrbmftxyB9CoNJpPIsdCAQUuZlr8m3aFXjQ7BjPh96tYjwu1j7ASxvIy
uS6hxZxvgbAGJGo6faFd1+YftjQxXgZlkrFgOKteajUNQKgSGJF6pIclYsFXTjOOTyWFYx+5oSqY
aGv4/bBYaOfO5ecRKP6nfDCxw+wLioiiwRKPqPXeNCyMktbMfq3BUABvcbX1Hh4TblUO2vUGMvm+
KdLpnXKKMgSGigl969g7pPbia5v6At1EcC145yA3LYzhqgWk1QTxOjK7x3bSEjYVRnJbpVBR62lc
brM6oVgsXAuxP35zkDGrtGgh2W6QODR0fLi4yb4ftyQOc0PlvHA2p1aoiX/bcdbjx1YbUXjZ6JZT
WE4cSJ1MHFF8aUViuXGGxSyxs2Mkmy0/r7boiAKBiG77GpkCDwkKyhB4Uq3tDp2b7qPKmhLhPERu
VDhEsP5CixH2We9iaWK86PLwJ2qaMsBdatPfujXq3KAxjSk/lA4VrAOuzni9lXVjmCHG8G0SQEtP
Ga7Hos6XEBRrF++q2Mw/asu01B7gUOvNXLbCrnwtni35qbRMhEKNeVnWqynLIYjHbWyNx9RwyukT
WrOrCYXAwbnI5P0xCZyacOv7UxNJqcWDCrBciFhvQ1fK+k6zxByH5gAjy7GS6ZNm0XQjY5qvXdPc
roALLNg1zu2VM2CX0mBlQIW2cz2RL6+qEemdufTNk72Q6FLx3kI6nwN8gbi9EVqaBrqum6itINKc
z9X0WbnT8CL6dMi9tV6tvQ2/dAfdqrmvN0fiJqqmA+7dZM4u9AwZR+B64cBCOTdcQI5Gu+spFnsT
TFZ/6OF3Ch3fj1ku1qWYV7Fr+3W67OD47XoNdvNSV2hdVFlLaAyr/46a8OohmFf6nYn5cob9w0FE
NGqzNLHfNhKFSXC9w2cmr/5y1DYRe+tUttdoyy6hpKMUDo2MsUmiQrm2mGjeIJihfJ0o7XCO6f+t
DP9fZubfJub/uG1eq8ehe30drl+a/w05vEX2QrHjXyTxH9Ly48vH+fW7tP/0ld8SefNXnU6mtF0w
WjDYdBLWr4m8UKTkNvm6cg3Llo5OEvRbHq8Z6lcLQovrCknyf87W/yuR1wRJvgAd5yhdsRo+67+T
yQt1yrV+TzkVMYPh2lQNsPKwdOEYlBO+TTmxY0KSb5opPSHdvx4wUFqyrPUqodN4ZP6qE+dujOZh
CGNrVsNLzYyM9qSZ5W1oaFoKdXVzFyPDKMcpt6OxmXV/L/V4cAPbStYBNkpetXsUjQybBEYQBH2J
a9U3u6kpMVcTC4ZbYaljRBy08H7zAMWjRSeW0NQd44URfVIur7sXYa5p3WkdbmJ+biTIdFOhbCGn
urDgQlMDmxQ2SDCmF008FW2QEhkLf45WnO1TEAM2mOmqG4JNizbt+lR/AaU352V3KWCSHa1sdNyA
7gUiQI2j8HnR8QDW9yk8tmQvRc4QnpczKQJeHW63V1Oj5GXngCM4aomWqHeuNndlMIEfJ4xbp7G+
aJF50albb4YWe0W26rrXxbSgxnxI7AM6HhWs4W7gspuGCYwLjElauyWdDQKnWjMuRiT2UNkQ8Nsx
oWw+u0OiHmB2aw0z3yJ07PFqLF6FjtoOCB6mzr1AAzHbxdOcZJfatLb4/UIFrJr70sp1ysQtkXJg
Lq6aHxd7aqZj5mQI66+A9kUw2BQDd8CM8YCPiaYqD6C3W8U7zHcFCbAFQpdMLGOqiRYjYHrtx6B1
WxdlL0CZ0UeoTa6nzWntNZKSBR1KjwLSQG4dYRWNCGRZ2MCFFhAAG54ek1TYYE1Fc9nmkaBr1qtx
ap7K3E6X92julfmeNuGijmbbFn3YiqRu9jaOfs5HbrhbPeqt0E+k/klPsp3EXbS7XMAsLMGMn3BO
RI86CLDAvOXgIeXwft1nhZ4KiBgZ1lVTZ/XTkfHXHcEP2k6zd+JMNQertjNsnMAiNFcItpnGh9JE
2nQOhmgjTtMA7kwBSVKe3BiNrqeUBky3pOOcpqKRYAREHe/o9s/DfquLsdAIXFUv3pa4JtTvLEvT
Py9GbG4n29JOQ2bNGgU4D73f6ImaOnaYBwniZzyCf27xUjdokCHuMBJMPG7EKcTzG7C9p0nGKO04
RUT7vBytFietKK99N8m17LKSEqc7y8nn/h3CqPbnUldmwYM4T1N3M0s4figkRCPqlP2UO2hoTUy1
xHi8xqLZUjDcPPTtxdCW8wxH35Sqj4NVUl8I+qLsx2fYiVjEKmbZ5r0pZzc+xj1nfancWbfuppy2
BpL6W9WJ90XTd85HHpjhi+zrQQZLbg2bbzaOuRyBYzfiXSbXhKK7OU92OFciHYNBN40B/ELezex6
6RbtIU+6DdbD0jr9w4YsVHO1bmvZ7Zdo6MB2FC5xs0wV76uP7nrKhV/srdxXC2ZDl6mGz+jBQP7M
vWumeUxDu0Mddg8sI+4+x5hmitRH9LEyw85W8TtZRcPLIHugEFo9OG+21GxPfr34tOE0Gj2gW0F7
wnYQJJzzOU0vrFW6CLF0OdApclCSM9cj3UR33BvLDr3rvGxzdeXUa+kiMB9V8X1tFFt1lRllaoIT
r7NxYehL+5mcekvf2h248EBaKQzaZe3muvbN1tQ76yRUMIxHygmDe7AA0EZfEsoOzT0JpZb5YKXs
9i22Dl0PEmMrjGpfVCXWalNn9qbXy+3U/SkrJG7/fyAwrOdivvmX1fynsctLKvr98PJ9Uf/0ta/B
gGX9ilkljVvDspSOfBi11q/BgGJSl9TtbQeMGnV15f4zGJDiV9t1LQueknOq359291tR31S/GjgB
sktKrJZjq38nElCO8V0kgAEO1XxhS8IOSfJrEFh8FwlkBMHgr0EbMYdGhQ9VqsXqc7A0DFAkgAlU
ZbMlrr2uX6jAW7S83duo13Mkk6iUpWGHHiPPMGqMJr5GmjVcdw5d8vDU1zRv80nv7zvNXJQXOXnc
eJlEGP/t3DdzHUa4903X7uZiRAbyiQ7vCSjQ39vGhEkpysEt8X8z6fMMydiJBK33doMfWJjKvai7
UYsOqDs0wwPFNNFfFL3TLMjjlKJ7zOWmxcrrBplFFAhQmbjNxqGXjEtuU5dUnfFkeSnBwQ6YD9c0
enMf2reNyNqgRf2hpwuonwwqsm5mEsvl+qgnc0dtwKmM7XalYMqk2xrAHtMS5dG3vVOAtNpSR0+C
AifobbdSkiSkyrcaXwhs79zhFt4CYMkk6dchdAzgjzFwowZhw4Q3HKKNPrza2UIRzFJLqS4szI5S
vwYr6+xtnKGqw9gzKF+JKuurd5ZGTSeYyWGnIEmmJbnAZnzztlVWvrlGaxxS/j4xUre1BTi4nHKz
vImzz3k8L2PlL+BlVIb2kNYsb4hrNlyaE6XXehgVkUmzXBnbopBJl3VW3ldwgXCfnhItKi64Nkvm
Sydi8MThXZbF8pxPmjG34WBNsGxIQuoYcsS0RbvGYTq7sidEES/yYmnjYG5SV75EahvVU68Bnho8
UFUd5melISkfl3WcUN0aotIfeWppnw9uJ6i5WIv6iDWfXl4MRoyeeTKQlKFIkWoF81iF7E+65XJH
kcFYjtTrUMErxjQeHpu1HdrbBeb47OnceRz/el6wZyqvri79md4bhnYxdQUHo48lUoj26biGJ8il
TL6hJj39PCH1qgUFQf8Vtrvaoy3c+gi01Ey/lOW6YCc6dUNzTUCtmzcw5AcDxXNBCrik7Ndfpq6Y
930C7teHxmCUvj2W7j08cii+0qojdTMiSqd7iInVrV+KPHpezKk+FomzTgG2EfgTZK3MNUStctME
J673leHVeYv6Q691aE0Xqm6yoBjS+QHvU6t7l2ZpPz1QAcjXe1PHp2gMm8JCybet3KrxXYj22NMI
2hd4LJX9fDBqaoml10V5Uz8WREWP3Ypl0NsmIzrBRaAS0QcK9k5yI9ylpCIua809IrHb6hc1zxzF
mIZdHAjxnGVfx1WLyrFVx/ZuduYUSXjEpigLwB87tXya7WVKNefIxF0YFHnAEnrkGzNxYwOpyt/K
1cJOxLbXepfE4wbudlwhviF+g9bcoBe2P9cSq+wi1ctnBOacS0VdzT4WRJcVRovw5RGjkm01XJPh
NCQeWz6gs2GWI1VVqOdOuZdEU22I1c5aXbebTKGpQ4W0fAdRH/ohxmRMPiKddh26dJyGgC4oWNAi
nWzquGwSeUmfgcCiRSvc1TNPxRptl0xoqHKmm5janUrR3UDLSyW7zewhyuDidQCqpGFLmOUbstm9
VR2QOkA6q1IddIRxjO4dx06vqsrKeBm4hH6aIKS2dO52P1H7xGnSqkw0jVwNWg2KZW/IQ+X1OLlL
EQ5ptPJe4Jx4M6fjCQRctG6R3oytlBVmrTYF7WB2C4r5nqrjvhK3NCr4LZeNchpiJodb0jsgQdp2
/agSZZb+NCCkdl2oPCJNQD4CcHtt61EaREOWM4JrjiCCskt9jbBX0TvYYVVB2UfqoJfQh413eWEh
RONxySYGYsvMA2am+o5Ca3TAAa+/HYoYdZxhHQ6Fo9SnRrpqJeeRaN16WpSu7ifDHfUJ/USrxc5w
m4Uf9anA8GAqH8Q2ut2BQ1C3X4px+ECnZQTMp01ljWB7kaQ4PpQmnmmAROkNLia9MT2ftjuizv4u
o/Y2Mb/pyZvEMYanaGqhAKNoEe8TQ/bvTGPbDg2kEYggmUO6COm3fydnvU8eW5uQ79GwouLz3HIO
AObr7VqYs/2uMzZb49nQTxF7tsXjp5U+wnqrNS4ALloX8fZqtbK/A/ZdJu8Z8KPnpk+LmtIN/Hpu
1db1wWqMyc0mQM95zOTOh8Zs9DI00cy7XuvMcpni8sw4qKg1cU5MM96jsp2r8uguq6CHMnbigdAe
AQxsN2YG/UoJ3UNkU7uaI7nNwbJpmeX3Y7cqz6kami14vYzo+fUymFXmvmkg2X02F2fp/Ml0Kd6b
DFwHve3sdyM4p3eOk4OVOr/BE5ydBzczhkegkd0VyMvlEFmtdd/RudQAeS0TIqlmNr1rs7naMb1t
11GbNreT7XQ1D3TkXHRGCYSTKZfqpr3au5Us5zUptvpaRwPtk1sWyX2k9PGDahf7Ysn1/snokb80
uwLHAsqfbmCY/XrPCoNZx01J+t3oUaR5/+jMohb+skTLwWyr6bptEvfzmNsSFM9JSSfasJN97bZG
v9/Kootu6qmBPBGrCW4ryb32USCA2zDqCYYOr3JKJ0GCxgICpM6efAlcj2euxcwcqYohuzKr0XYR
w0DPXzjT6I3ajEE03hUkpIORBGvb9yCa1mp67EpzfXH6QnLKq/qYmtKimGLF5RdaERqqs+nmaIFW
IALv15aLRro5FoiHurGYRGiYZOxk4gRmQT3Rp/RtYTEom6uLKRpRBvNLusnsKhqH5bKlAULvsx0i
xOBqSlOhUZVxF5hN2jyNk4PIkdIzoTzAq4zadhZT9uHz7V21SPRNlakXNXmaVrV+uoz2gFJRJt44
hqI7HFtr8Yyz2/QIWb3G3KYwMCEYEEIwkwQ+TonphLo3kQOcUD3JlByhkbmzdjG386I/NblmQbnI
Zaea9zS4W5l6TTyI5UtE6/GZJk/1XI1rA6EEP7UhqLqZ2j88glhkAU9tpo5T1MzVvga2ZLxJdIpJ
+9SeIRAKoPbmQ5xVy7wTOV6Pvthi27xsm8WKwy2FUICcYTTlkde5+FQHpOz4lSxFwmdeOs6rVdLg
m4CJe+5sLNOnOTYacv4kSvowVv3geoXM7WFXoq0ce7kq6+hRS8XJZaJEh3NXxth/vDGQ6l3oz1gy
e+Mg6PZYwtC7zXTDEp4uJ1k82xrddvr5lW1id1Wsy6ubRlMfokc+r3da6hgaLqybHEJV9NJ+WDP6
eig3pi6oe4lkWaCSNbbeIYmApFo5pjtjnLfyKmpiUR/IRtfulg5H2ftFbk355VZtsjwshqjbT+7q
gvo1kt5UmGetLRrmXZGP6rMQqDVc1TNCwGE81sYrhiYyB6SgjzW4iwz2nxi6U1eclclD26SA4wp8
LHR8dvJc7FbXqTRPTphR7AuYLQl6a0VSvae1o6WPdkyW7/iu6DNm+mEcW55xhD96QZ1In2O0jzZb
NCEuAg7SxogcMxnPhCQhVFi3wxFmMPNH0LyVvbd66Gs3livtF2SicgSvk8ntnkH5ReNeTkbrPtWm
NTEGFZPBaJBY5Z2VxQWBMD/9OddHyeuEk1ZcfWqtIi6PeTaU6gCbz3LwScZu5iZec2ybE8Lj6Fhk
VpmF3xSW/wz8dEJV/V6qtWEfKqRK+JHAw5F7cPXvE7SC6dZiMLfCPsTDRYTbQYXOreEbYeenu58h
g34A6ehKCcsAL2ZbwG8MYArfHy1eMQR2Ns0NDTlB+2iHDvUMQCo/Oakfs87TYch9BQkswHJX/AAl
I0HKsQ/B/MROmuWK/q64W0a5HFoQMRW4ncj6IBccxWAm6R/nUs4XZWo0z3KI7Wb/179FfF8L5wKT
LgppE06RaAtUgr8/5cimFl4ok+pPgL787XV6gNoVbsG4zw8ocPsUsx7WT+mT6Xd+42f7+aoMktD+
2SU5ldx/uM+A+ByScNukMXBC+H1bks81ZWttNauwF9X2sYhl/CzsaOqe3TjtXd7KaNk5MCPfOGYD
U7PDnBVlqPqgMIN9kyoAv96g181jl43Sve3XOBfkv3rDuKmM7v1SR+InP/kPF+50E8mPbAcZSss8
1Si+/cWMHplpD44bwhYsTA+3sKnwNwQ04PyR/Rc/QZAZf3gTzsfDDocnh6P+eKMAJPdltyiOZy0G
lLxsum7MbdvlLmLxq44OZzvYSUCsDrdvK0dCiTUKiEix4B0RtP/J7/kBDnl+VaiY0LERwDXpZ35/
+rmEfbglrhs6DNBPnUqHo42Dw/OwVWguJ1t6l/cbImF//bj+yVFtJQzB6fOS2j9e9FSfCnSDrYjh
TkfLCdqkh/GcwrEtR04R/fnriKQj/8lRT+fy3cNJlwjxMvpVQp2aRj8MQmuiYq2KJa1FGOYYGQ3B
XGTbT1CJf3gDzgdxzs0pV57hr98+T7HbZJaMSMTpWHlLDk6EWF6DTlA/0AN4UxV4nlUbvP6/vqJ/
em4mfTAiHNN1Tapw3x5WrVywzOGwkVuERn7BjPmTMfwP9+x0Yr8fQf5w9axGtAPQKCfM8Hsanstt
KR6MjIr3RSTyOPNP/nkmjV76Ty9/fW5/eEUtXRqGcqnuAd413NP6b5Cz3LFIDfQhwwbEVVnQzC92
o3391wf5kwsoDQGWgmqlS23yh3FA1R0g4ko5oWtGFlixrCUei+tU/uRGidN1+uEppLwI9Ng0maN0
XXx/NpWTNpQMZ3zhvTmcruYb95P0oaHv41f7jeVVLymCGeXt+Fw/2u9/NjOepoEfDy4Fr4Bh0NQF
Dv/9wScAYfBvTlWqDX3DR0E7ZmkvQTn85CyNPztLiZCrazm859y57w+UagJumwLrKvfWhXnQwv/H
3plst41tW/ZXcmQfd6AumomCYE2JKiypgyFZNuq6xte/CfreCIdvvPAPZCMYIimLJHhwcM7ea81F
Fosj+I3fb//5e/vbT6SD+DC52lvou//6QlG3tLR4U8srNcF00ihgA1HGwj4r2h5TXrMc/vn1pPVM
+vUQrpMRvZF1LJq/HMLGWGpNlDkPjIfRk73aFxygTel98QDz9ay6rDXckKts/CAF3yflNwf2d6/+
y3muU/qJ5IZXJ/BtW59if95Innhof3NU//b7++lT/jpXottMmhbfs5fFtlXavR+iI0HvrHqKN28B
N/7mqP7dOW4yTERJNSgBWOvs89M5DoGEADX6D6xfVF/aSG7tlE530F39AlrcSV3BVc+/ec31TPvl
m+TSw7fIVVBXJX1d3/30mqKuKb1aJVyKT/kZUJtPuuwuumpO5AF9/s0n/JsPSBNEwRRhsmhUtF9a
FGE8C4CVKuR4EEdZM7JtohH99Z8/0jr2/vqJJMNglWdw4jEyf11cRMa0JEm4CF6bjGA0ObnLS0Y6
fZSd6IZDSgr3//yCN737r69osZDRJVwd3PxyNsyIksMWHesGybYLbA+qLW1IO9rEzuKQYPzZW5vf
6/D/5nOaospid+3c0lj6ZXYZs9lEat9Bzcz3UbBvUOJrVX+cCjKLLdHLrMj9zef87/mM5Bi+O0tF
CEPn6pexYpiDFQR9AgaG80455D50Dc685D7xf/NK/z1QENcoJtsXkenFkn55pT6KwmDUyZDo3DV6
5rpulgxPqByNJOHMVrzC7+3RoYr2mxdeR+Bfv0pZpxlHM40Bij7nl1PQGI2xrGbKs60X3UFRsEnT
3JlHw5fd8iHcBL9ZKEm/e71fhk4UxcrIiizcyPfpWdvcDDF5zGVCdPE1utVvvsL/Xr/89eP9MnPG
WTxKyBlw2kREGRAuq+raRk7OVW88Il//zautI/B/P5ia+MtliZEEoAnfIyZkzaeS7wbJ9Z+/r9+9
wi/jJJH7aMJTEiJGah81Yb5U4/zln1/ib4YiXik2BWtX1WA8/nWCLFWltzr6WJsRZH88J+jLMZT2
rffPLyP97Uf56XXWifqnibhf5kWQKHEx5MPCFx1jI3zEHvXtzibGiw6EbM9b6/P2qv9f9/d/ZZGx
/b/r/jCxdNH/+X/fm/jr+1+0f+s/+7f2z/yXKCpcR0y+dNGgQPSfdr+k/0vFPieZBtEzirpq7v4j
/UPex46OaVJXdPZZ1PD/aPcLqv4vDAqWZqBCNYBd8Af/o0u8+3Ha/DBd/r2Jb/UQ/nR2sWrmeqMY
kqopXLuRyP4ydQRYeyiPFzTuI9hMYjW0W4S9g0182XBHKxYVWauWLoEW6n2dpIiGx7teydsTwbfC
uebisUUf9UEsrXCO8Nw2ZXjM9PghMc15b7VhsWGjUHtIqMdtFllbE9vLg6EXwVmaC+wNUfe7yskq
k/j1I7FMVmRFNlA2KqsO8+dzYKxN0ixxu3qpjg2sV/Rrk+uDg90HDX2QiV/EUPVHZeof6hYxTEEn
8Qzc7B5Pa/YtHmsfNE1OxyQ9R4ANJ0m9/HlTEDoFezx5olr5oGeddbzdLL2E4vuKrH70s0kdLkE0
4aTuxvCxDSjN41fUnMVo0+0wDICs8zggV2Bqt2XVAj/Mu7tGnENbrbXAXco+e8o78CuGYSx75qPs
uTLIphmAmxxRZ+06uUdWpyQ08CQ5d7IonLzbXaMoxf1CmM6a9HLRcsXc5aH6eLuXafDufxrs/x5M
PxsxGa7GX6/mLPYsE5MwolaKkQzVdeD/fLDVuEXIMlAWBSPd7wM+P82B4KEjy5LKbkMkUNpdyrAD
qGHZozBdVJO0vQnjxoF+BEENtQzViMf1kb6QFNCHuuVcLeLU7MNUf7vdQ8cYbFVox05cZKsjI/3W
01bxR4Be+xa/4CwNYw1LPAJioo7dDrCK+NCZerifs1Sxx9vTdTgS66E5bSiBQiqF2MnzAIs4rRkH
1xKZMVgRn4QMKJnQmwcKa4/xSktfY0NBqZSlL6lh/FCIknChN+GR7/TSCRSLz7TwcKJaEVd5lA6P
adgFPhmuglNhcXzoZTX1ZHqDx7LNRHvs0/rdnAxHa1JHrOm/LhH2MLrrl94iCixBywYSgqTNW4Qm
io7kmGX5FovgvG+GL/QMIPk0M3iiCUYRG8SawkH+UwZBoSH9t0aSR35AW+U5A/QF2oO+kvbYRN0X
ChB0ELVZe0ziJsOFJhs7AsJ0ULnTdxqy+Yk1av5ULEQ3CmJwNZuieBqF5RjUBCM2zUuLjHIFgLcX
cdYCqBOtshmsHj9Fr+nAX8bxCj3b0zRiFZsC7okRD5z9JeuubCYG1s6ktrjLF/0FgE+x72to+EMs
v9OhrFeDUX0Y9bCqQKkY9YGFnObp9I7WiJi8n4KH2w375YtcVdO5MUJlr6poM+Ihu0OBq17paMWX
sU0+q+Uz0rLGZsjF+xkoEyvBuPHwPsRbXGKRP0SB+dpnD7lFlhkiQNEbyKyDvI3FnWkwHn1lTRLo
iRoQkii9GDGq5qAS4i1Nhem5KsUncyqvhMPRChquyOyjh7SXNFfFdoKo8rxULKpTvU1eWjHerInr
dh7K9XMszRbpB6Lq4fyvn3OF19fJ9nZ44ZPUFB26aA4fgCduWiM3tkKhJsK2ksb4vmiWlqOgr7LF
+UsftvlBDhWigJT+fcxime5eXRxuNzMISNggUXEQMYm44SITsMGVxbO0jFlFEgbK16MSODg24fb/
eb9d7ytj2uy1sX9Y/ojVmmrNoXeWnm8JWBmpeAAWT42gm9tOGq9zII8H8Y+bSOvGQ5WG0+H20+2J
Px/rq6TfC+a3Hp31LoNYeIvHvnFEqpra3myYy0YLWkV2M731swSkDZWxeKOu7MMGkZFNIzQ9DUX8
3isSbJCMEE1ThW0T18Jdvt4QKJPfkft6e2RQA2hSrSTczYhO2xxtNqsAmgxo2Y9tqzxJkYp1dtGr
4+2h2w3qn/rHXUYhOF/iOX5Ak5HNRxtj9UH9lOuhVUo540yM3uAGp8xbIxEvI6xPgwbUOUj6/JwY
yb9/0rIw8qZJEp26LTTAd+vT5nrT6/ztokJLfXss6wJ6Egne40RVKliRWiA6FiB+L4EPqrvKMCgn
tX5YDaeaWoz37MkJdu2WGtVTpWIaoz3g4A62jT+enf54di4Fc1/m5adezfM5LQTrJMe7MbbuM8F8
sTS98G5c4x/QuxvxmCghXP6CWHjiypDPycRF8Ia3MoFrLWXRuaZl65FUyrxujD5yF/NDJelyWCLp
tays2qZ4Fz5ytKRNQvlr33MNhFlcEPAgvY2KziwhYoDdRMglHAGtGIZw1iddl87eKk9xJVp2pn1L
Fa7LxI7qRD+bcRS6ixGslGDqj44RNMkhC5autE1UKn4VCr5lJT+CPeNGGx5pB+1CASTKLc6zkulG
hoqKedJI462Vc/yXBXZG3xfJSUDU5YhWK7u3u38+AYUTXlMwnG9E5xugGZpNyQpnZT3/+DEvF8nR
1q65ihL6kkSlvOtN44sZZJYbZ5JylnrAImVX3KVi3j/haHOaOSX5SZ2xoWE7dTismicsZftaDGS6
50vwIYoC2GSlJVjQrGOi1Mlo69qqezeJrJw9iSpp4sSSNB/plN/lic7dsZOlbYNACCUMFfxZUEGj
IMTZd6S9IONK1GCv1pmkkfbBjxI4I2PUYUmHhXxCcSKd2DHFe+Lh91HZASW5PabHk3wqgc97zJqx
8+Ox9ZfTYh5sw+KilIwCVrQqUtWNIBVUN9Zo0xSW17FFwa9y2b4olMSY3ju4aySuxaw5Np3eFG4X
ZWSxDUL0fRyL7HB7trXEwZmlYHSDqHkjU0B/FJOB9KiULNJE0x5vD0mpyBCNUz+rS8O+Xbm09cql
1kaxUZQOG+F6NTP7Hn8LjbSNZrQFnf0FfyWSI1+3SAlulDi/VzF52EG7nNJ0FE8rPeZezSu8fVlX
7m53bzc5/Emnl+uVSsCvxAu1lS6HBZ43z4AetZeczE1MYvB4b3eXsDjlQGkeQmwK7OOzc66qnxSf
s5dQ5SJRFNiDhWjIXpKUlWkrR90l7tvxURziH49LMLL2hO9V7u1fWQMSQ7ihUFVb9GQp3sRz2xAy
k1T18xwoCaOMjI3QGOIXalJsSzNSP1CoxbAyh9dFNvo7pcimBykVtqLWzPB/8AHTva1dpEbymfSp
bK8LUemXZmdezVEgCU03hs8e5Kus9/vQXMhqE0DZ9jhUkOUy90jjMpNNJwv+bVk1d7GFZE7ckd0Q
PWi1LrlhqGlurFUBwsqS2lBY5nei2Ro20kdyjTM9O4TYwje85X43h1PwiOr9LlAT8Z1+TuUYJeFB
zaSa5zhFMGiuT6RV/2iFeJuiQlzOYL5Crx3iyMf1YT025XJnyMrbLVc446B4kja1G2kAPJ6jYcWD
0LSb27rwz7u31OHbL9+eRYSsXZknNkUtoNMCFHmnmqxXawPtw4rrvooiHyHr2+FTZaTmTbYdZsn0
0WHjI9XG4JB0SnhlWxXaBn3t9znrZbiF2nIRCCrbIfA9pkOYubG5aC9CoN/1UpdSEW+8SI+zjxZW
pBObYXptIrYvWSm1+6LdsusJ9iOS5p0eKOMeBWm7V3qksOGSUw/uSnE7IRM9ymNFa6G2lhMZ1gGA
+Ew7U1jLwGIuXwJDWBdAMpl7QRSx/F6092pMrgsicFeCw7vDSJ27ST+29zFA7s2EROg0jSj35nTu
98BeJxiz+L1LVryJaJYApLThgHFq3mhmHl9ZwaezrGAIbdt9l3fKsyiLLCPr/CXDsqi0CsFUqkoQ
mi5JLopBcaeEzfySLwYiLFN9Yr/kxDmUZKYi7dWsnvFU5O/ohQuva3dNUSv3nQgTQEK7+lVeckSJ
Y/hWl6HgzvnUHI08IalklkKXWQutqVwuW5gY46EPChVhWA3fWoU+gsrOG2ti5PBVwBzrlw9Q+gxN
1H1P1ZymtrFmgSM3TAe5fhvG8k1SPrFYDA/8oeGhMsPOwbs1b293Z6mB/AywnpOSXwFm4mSmnLuj
oS+bCM13zwukMtZwRcuMU2o2WEay7DuI9dSWina4Z0RArQAvRtgBg1QhmPaM/6j1eyMzjuxUh20x
5sMBka5GZ3hCU94YFylp+vPthlCw/iymnE4MRNUe9PlNAVz4bRBrB/VUjfh2RCS5kP3DNPhtFhLh
S9gNsxP3CZlYohmgrpHmkzG06c4cmHuKREPW2IXCjtMfB1AfLf4Q9AZMzWTB2Lrk17IqAkeMFevJ
Qt5tG8YQvkEteslFq/9UzBQB+o2FgXguaWN27zO6XFH6xLXzJdP7atcqzA5crSM3tWbxnGphclBI
8tsEWVI9o6x8blN9+myDCKhbXL5gG8oJnE+G42BK6SkawI2YzGGvxUjOB1vqz1pOPvDgt0+DiKYi
WtphL2fKwCyBzydbmt5O1KF8G+EtsPRUrFMJZ/a+jbXPcorKNznrNTadZXkMBn18kBrlPhWs8m2Q
ddEVSXvdM3OLTzCit7fHCXxdvMgaP8eIyS7pguBpNPJ9mQBZ1yy0HIMZW0x9Un3NpPDzx+OtHCB8
1emKEZp1yUbijpI5y95lUQBVZ0TX0Si2iLPSYxEkbyB15OeuzGNCeYccH5AuPTdLJwKMbWrv9iym
JstVBaai27MoKVg164J8uN2NRO0RE4hwud3TcT53ohHdZ1JzHMBgbVlYKYcG1AbDNDf2GRnN+0jX
hN2SROaeUZHtaoyrByNS260o1vKxD2LJr1ETkNDRE5tscRFpnwG293aGee8w9hOLpaFu0BFmBWKm
ISmvlMGIr61DqPht0B37SGWnLxvsR4Je3EBlK56aOfw6gov8VIJ0p8lT/VpaiuqWRZGfAsJcj3Ng
5B6+k+KFSPLTbHWai/A0O05Wjp8/bNkjoCMEroAdzSAxiZP6Mlpt8KYCD/RWDfuecUsMUaV8uz2v
WhmrfX2Or/BCWLTOsqNaseBByesPpF7LB6GEuiIag3RfD+rsALAOXjR20yC/ibRojnlUMtM3S/xF
T5flJVJE2YkGrbmP5BIuQFD3h3iAC1/yhTpyFX5pBK2BeGxCRAqz8YRnT/E7sZOOqhC2W2wkxqFM
xGgnEDx/sJpW2QWGWu/jkgkYh86yE9SiWFOkrG06QKYn2rTctk0y2LmytE6JtuJBaSLVn1Dr/Lh7
ewx6gxstqJGTXMseTCMaN6y4uEy/Fxry2dgoFmIXxztwusUjVicSEeZkA/LZvOth4z0qiyXYs+mg
MQsuRRPUPro7ArUFsPLdCGME5iU+h5a5uxHlGajQlDmg81N41sMrWYX1t3zsHbghA1zFAc59E+if
RZ5/4CSQXtBBransef6AtGyAk8PMmKqj4RflIPjixJ4Yko+2j80ZVyDGxvMyJIFntbl+H9Bpc5Fp
n+NaYgeI7oyMa7bXo11OfeYZVg4+Nc1JyqqY07DcWEz70UeGmP+SLNH4KFkdHDke7tNQ2weTsgkn
rtp6lw1vtPJetXbN8SBZ9jgDkHU6FNRv7bWKy3yvtpYvyUGb+FEsD1v2effWZCIvn/X+EcLK4svL
EmWQ6bvieLsJ1exu1Jt0z5cbbaUGP6Q4pMOlU7T+Iq8/6SABfERZmn177M8nmE+zjTmHDZEV/PKf
T6Cirz0UUkzHqGpYtod3CuDyazE3pTvzxja3u7ebuZovQEqjU4mH4ypbVM0iTfaJAGJGXx9a0578
sTrwjXN9aOvpmhXydEWLjlvBCohVWh/DL9Gfc0HZ3e6BHJ2visxFbBAW2FLrP7jdYDA6IFoGsLI+
JMiNHdDfO4jgKY+tjebNOqJ7Dn7cFHUyN26VKQgjsF4f2lbbphmC+XgRCVyTB8iHCvlQRfJN6nXJ
s1L05MKINWrqVFgn8tTt86zbdKB6HbWfJ7BOTea34Xw0kpgU35gEJvr2Skf7fnlqjdpJEmqul1g8
RENiB+UbRBZL3Q/F3kB5F/RbokQ2Q7L4CnYtVYdUn5JZWXPt/wTL5RbVg/Cuj6EjqNqhalixizVb
UwxW2n2cTGSzv8HKd5rpah7xgThV+x2hU8/KGw8Nro9nETq7JmBOKEYvNZ5DkwrAuDhR/zzF5Cab
30fz25SGW81IdgWOcN64qXsq6/0Y93Y1S3cdWJ+vvP8BMLrakE31RZ4oUaC2N6rJE7pnY87AHr2v
b0cJSJWtNiSsem32riyvVf55W7VMhTtF7PhrRy8zZpg9JiS1rx3CefwmjfBwWY5IgAa2Bi31eiOF
cvLe1D2/DjwXCqfaOmL7GiLEU9r3qDGcOEarL2/LscEO8ioZqht2ryEpjxnHeehSl2M98kYDaf0q
Gmfh4wpUQu6wadhaFmx5rShDaSy+93xaCUF2KB0r/k4/K+QzsHPC04HmySapoWquunInjn7FJUiW
vhSgCkC3hXxRMACc0PzOUseWxW+5csXEQV4Myy6NOlHxdY4/dMTIavyR57XflIGbiE+pZrjBdKfw
xWhy70TsnbPpGgC4Y2xk49vYJiARBTuuSPCtdNK9UxCw4L4Hm2Aq26Rq1St3QvEV241j1exv4TWn
q/TArq1P7Lql4Bf80WWRv4d18c3EW2rzBQwdtKsoszth7bKEfhg9N8NXAjQ4hAl2K7l4RK3lpZVq
E5Brd8B2l+BFtySnKNiJg+XSSGM1ARpI7jrchoa/ldZEN2FUxoGeHIf660LEJ0dwdqx5N+huLtjm
p9y500dSe+LM1+2QGWvgEK021Qj+x9WrTTo5mLoKjeOxEA8vqfJ3/SEO9rripXD+RKcp9/Dt0Odj
JKUoCry5VaW91U0eDJPnvmoIvbXjzlU/Z9o4w450KzuxqmdFBjBhY8euMK41OwnPlmQD+kKj76St
p7aoGHzy0JcSaYhnPmJHHYetBo4dqxA7S9mrKMxT5SBy6oucAnR4TrJLHxJes22/CZrKJcIp4wP1
RaViB79pjWe93xoNBVL8lK4UbeT4wL6slh9UwtUqu+DK2W8ssiRqfyl2bXou5Q0stw7kBdvqxBEF
umTsBbfphGuOdNLR0fuTSVyvDpUGgIZtjKTYtPpngL9z6yWgahytdNL+AL8lDjbKtBUFlzoytPLF
dOrIk+eNkO7F+r5tdmnvDIE3aDYHQqs3Zn5JNDZ4VAc9WICW9cWSHuuGztKdIu2H73Lm9M2OUyKn
8NtsZBYZqteXl1rYy8I+KC8YOKbhvYImndb3YeSK6jWsccPdLeRlkP+7cNmtX2SmtuhZ0e67ma+Q
rK720qtuYb7WRDGornIejBlthzZT+48fhSBwAwJaGF3Sk4GqJUFT5lgaCaqjrX/SFwEINQVEsDlJ
dtJYOCjmhjWzPu077TSHe5OiMzkOiWvFl1b4LioPqnDt4NGHBOfqPXwHH5ogNibhEFfvXcUBpFBA
0JO16YBHQ8U2mUGMu0ay0VialL5Cu1oBuRfrQ4+2TMR0adaR3PhM+TohdLVPoAcFkIw9q3VAUGuT
L8FpxUKp1ZxqzWao7Zhix8SsScWKwuxJL54UCnaYnKiijXZj2knrTwudhNQrBKcQrz2Xng4fSBkj
xdb9FsxKelFLNlTYzWiZ4i/1e/pF0EjUB30sbU28qu1bL76MM1xIvxvuouHcgoCEFlWp79L4Xe8v
RYUKwwlS2BW7XjlY+iXOXCI3ldhd2tIVUmcp7tnlMeMP1Taa7hqto3KaHajhuPVUgP2gXuqwjLRD
cY4ODe+N8BS7TY+t9ZQLey1yxJGGwllP8SJttTfCb4UCp5mLTHbtKFROCMMQl2bl5AplEMT7djKC
qMeV4dQkISX7uvMFZcOugflAR2gUsgBHAecC72vx/BVHkUrwAJKKhulmLDdZRLwN5Wy8szXwlLC2
a05omnXT3gocMk7W8ZF8TR64onyUUO1UBqzNCFqAH3AL1Endaq0D3awHntIAbE1dtXpf5mOwy/2J
NJ9wG4/bkKiL165+mHIQ0C7vW7IO4GsTyRsICXDnyefdgjfXmsM8SVhBYVyS6OVQmsIoaZNwZYtl
vFNJ1CgpPptMnl14SSrGUWlt++UgzzRzdJKtoEVZ+ul2AxeEIe529bJXgOl5dTr4gZVDrMvnHbQ6
1qG+ouq+2FZbGW9tw6xWwHNp5qem6jdEv2wLdRrsgc57l1anKJYclQ1xdqyNauR9N4eGkK5cMKSd
mtDryKG6lHmhHxaKzm5MW8+eTgjmlUNhcN5P8UNb19E+iQpHpgR3yFqyeEIUAIYAAwhD15aWNamy
mX6pJys5qMlAuQK8ka0ZWuZTgWSPgucnmb6SNrDHDDqxziBVUFcPE1j+ATngCP1lbrFSt8UmDVty
uLlkxct0UDTIpgp4UQeHtCZtje5Z44qb5eoOsvxmkLo72qs2hFIKNAOSf9ZT7yXexr25BOVeS02P
qwVX5i4vPyqhvixW81Yu4YnSVbApEVR7qQUZRSvuhLpt9rcbSm8fU24+A63r7LGyswMq3hgWjd1p
XJSSsTorhqbaOCWJwaq/TilAEbbfivi+lHBEE1ZZ2XicuxnjFdffZZAPZvcYqev5qOO8xGyM/xDF
tSsmpJ2JAusUD28b9czFNrXJ5zBIwUuw1l/tgccCvINcu/Ny8JUV5RrtFDnfBSywhlgE7dfrYHgs
5QWv47xXTeNjKvfCci9Fj53osEIgAxI8tb0u5Va27iR6imFb12FLgkKUvMfL4ESQUELjaMYHsWs/
mJp7F0IvHwJXsDnQNejeFUqCLqgjuIi6jRumcKRA+1TptZmfinIRG5Wo3NALhc+qalg8jbgeN4op
2Br/WVm002qq+eP8EhixT8gZj6ppNm/bjkxnCqUE4iCANVp/6b/JBDEsY46eoTqMTbtdim2ohyee
mfXg2TBhSskyizl+JXi8/VjPGdHIwnGAT5U50FkVsYWRs9wN0hNexWvSVK+x3rwSPvCKTPvSzy9q
KT2Zn41WPypD+F7rnMYTIOX4UZ7G7H6AOLwrZ8aAQEdt0L42deR0a3SpFDHHFnxGgKSoOJqAPCgi
re417G8JLMiZI2EVnZPBbJJkyk+m+DnKsYE0da72SqK5zNPE+dA00BqTLdxdmtNfSTUrd8Y8EOBm
A3LMTdRZib5vWeerTB7R2LKkxEVNzXgU4NxgHC1UBJNdq++Y+MZoeh70fnru+mmxx6b3zGEc9k3w
WLYBs2DdV7YVVtJe6/lt1MAfUiFgIpRnL58cGgJeSjSLcFZSxkwy2a1wpvAopGQ9Mk0jShEvZpPY
NG4s+g+Poa6yPPUri+BP1B0qYXtsh6jWEJOwhONrXTQcFekRZ68LAWerYewvijcEp54oJzvkIQcj
LsiQJGOlJfTrrOnPcZ/TzHtoRU8KNuKKkki+N9KXqKntkLGwjFyF/ITVeqe4evO9jh7HeHEgg3lt
P73O47wPqnkzx7qfp155ih5Khw2dHdoW49tV2JDHzE+2zvJsfonKbVduB2XLhcUoyMh0hmqvog2q
xZcY+DCieg5ufwdmeuB0Ikl8ds1P0/Cs2jckLxw9fi7HrVG6Q+sIxsKS/iKYm0Rw8PNkG4gDS+Vq
mM0NFpHAy8xlrrBHfhs1Jyg2pnQgXFgGIaC5Iu8yYn29rj+5cmW1l44s31yglmBI1IVz8Sw050i5
0HoXHBbHQkmr0Q3kQ81CMPW60g2lzVS6wbArmHGmZ9azUwCf0y3oFka2TnUqTMi0oqu+icOdVO2l
hcythaKpV6YeI4J/F37j8s+zyI4gA7mRZMf7+J5PaihbzgNT2mTmvVV/kaXDrLpZ5QajU5Tbunfj
0uFoSAX/1HLa5DnHKKOeYUXM45acsBVnoLqJkjks97qLwRqo7i5aeg9I1TLuLdZ1bXkUh5NBuIS5
KctNZ26W7CUKXKpLGFg51wvdG0WvV3xUIObiW9quYKrgCGv+UPtxuFc5Aq3D512AgsXAZilEb8Nh
pz4O29RXzh2eSP1zOZB9dVXv6EmsX5IvZrSIR36ekuk4dr2tIG7B4jPXoj+o6b6ixtoos50VkUdR
6F7V+KoG1dYpmZL2RODIdKB9rRTfz2J1mtbF9GNRfna6uBMMlyp+wtdBCYrUuokPFiR2RZXJ6XTF
19Fm2GM3SC52mVMnmRtan+mWFbXWcFp/BOZ7avqStEfkIYeunF+amVwKmqIXFvBktDBnz8KGrU7A
Ai1NjqKw6SscPM9d8molF9asuu7EQKfbL0maeRSK67WUfs5zw1Hyk6CfxPS5Y4GisupsliPivLL4
EGCSxN8i4wRXTB13XXpJktdBHJh8NqxFFWoTNdmh7Ffap/XoJcD7EnSlTf8QL4+9vMtlaa/LGY71
a4yCIa96JzfOEweyI2KsvubdE8AjG8yqIbhLyNlvvQ2wi8X6ivEpJP+M7OZF26rf+piFoMoI/9b0
KUSQDQb1SfdDlPcdlJZM/CYIj+SPbSPztOB4D+7b7FMXAOstjzm1hNTuo13fMDfucMiy/MQoLX8F
CLeLSF/ryQbo5K3E6VopnhLcBxzTQH6R59fpYW4XyoaE+sWutbEGemQHRbSNRiFf9FpZb8Rz00Hd
C7q/5FzbP2piPUG/qByQlh9pmcEtR3iHK9hYj9sOLFyY3xUMtWB5lPkEqkiGi3yJqQfFFWzP9W+h
C3D7BJHFfVpEDqOeK7taHyT2Js1rXQIE2or5FnNTE3xlQSiy1k6yK29PyJ/Wf55dZ3YgA+y5Ve8i
bU190yiclwy/0aUjXxQbdiQVjnjzXdK9OfNCi9BAzhmdvR7W53NL0PZEKFa6gZmvjC9knykSIX8h
uDLCzfVXFFBO1u8iwwd4WMtMnKk9NHv6xpbLe1tEyZaqFxO2DshWmo8yDfyYL0KiojJI4HfmUtvM
FNGMSDE2BkubzphnL+QwCIFfmf256hKAignzYdOTgxeP0IG1+RVCHAYnU+Nq3Sub4hUZE2EvrbY4
U56Tuyc2nhQLNQPEVFyz6S3ykFrqS94c9VD4WqSTpgCddjGDjV5+MyflOMes3cA/TUTUiJ7V1R3n
fgxkNivuy4oiWCGIr3I1wkYG7LJsakXfIf4l24aE+zO5Dxv8iHRB7gpqxuOgPsh01Wx4rSknf/Iy
Do36ZTDT3Vj0n3FGE7Ag/4vKM/07DLw2iAh7JJuD60H/kWjfm505439Y0mdwOJ9WklPjgAsfj/sS
UtOcRvcz6pdqbJ51mTchKhJ1JJo7xXhtG8pSYYpDayY9b8LaT4FUAEvCFI2qlYrRdPv/f+6Xyp6M
wVR9XB9oLdp0MZMOxJZ+LboTzF6y55Sn4CjgVgffdBlQVXlJeCDm0ykVk6ILx4DwAgC1ltifo9E6
q41wHlksTDkC88D4H6bOY7lxLNuiX4QIeDMFQZCgt6KkCUIu4b3H17+FmryeZFV2ZacoCrz3nG03
kji9lxQUBLPiLv9t+TOEA+27dFudAE+tMLNLlZQ+IiGoQeYJ2hLhooRAFI3XMzVsIUSSm2+yqj2l
dIEXLkRj2KryAaXVjV8+Y3TR3/Cd2ksES4+cJDkQbMiPyvEbtxdodM1A34MrHC48+Tuhw6znR5w9
dsW/Ksmzqi6K/9Tgo1Kb596yvdZ/GmQA1Y84ODXVZeCNnRh95nXVHZSWZfg0SxfyrcL0qUWk+hM5
yvesyptePIX8jjkJRXNUnfgzgXAS9BsRpG5Fb5hwLpTNWJ39XLYruwlcJdj3Bm9izi3c22lwCUVX
Hp1E3TXW+yCdjXc1c7rUA2y68Yc4eyB3WBCj+hJqB/pVxXJvNY+cj6u+7tODGbiisusCiumsVdtc
C+KImmvLnVOTnJ7TqMYyJr6m6CjqbjF8y3Rj4KDrbn11FiUPvXeWeqLJFf2TDN9S643NVWx+zeio
999ydVoS2rpTrhCh6VqRrUPfQ1FKjKW+R0Vfa3KLyJeZ4KxsZ0qfYb/r6j+aGib+bl4gr1fymobC
WjZhtxWeUkY5tVvdmmKd7MXwPaaOjvZsW4xWb7lXpBJFnPk/g1ZfOSsvYjj/NNG4zoduG2amZ4wM
0k3xU/a8mSZ43n+/pLlJplP/Psi+K5fl36BwDHd8UFpSrxRhvBPPvI+b4ceCTFzlg/RC/rLtEbqQ
ew+1LCC2McVpK84S06GUsWzgFDejmqBMMtyF9leVA4qAp3Zlpka7KSbGL9W81XWUuTS22TQDI6Wa
NN2TQu2ZWj3/DyE6Iz8h/4Jsx1BJJk/TtyQVjaeyDOaNnvcl/2k98uXOwVSZXhw2u1Ahp450gwQs
F+Sw5j0Y+4+YwitohEsSxiZB8Y3ry0H/qNRhQ4HrNhd9bYUw3yQJCFcX3Sh6i9MnZU1JpeLW9v5K
svKNhcBhXeJw8YqRXUWyphi9s24eRPjRjlClBumjiWrAoej6pplSua4MahTnJsVwM3D51oP+ofrR
Wk3G5i2yMn0XleZT7IktDay6eiec6I8RYNvP/XScclJS2kgcXYNRFk1MbhvxXtPL7g6ywRHO31ow
jSKl0xGJ8dCWQ/qhkt0GYw1q1vjSmq4upx/R5qPNtTThPgQKK8heXHBmmeE8ZUfeNQ1wqRyJBjiw
yliNzPMe6WhiYmY3tPJFUmL6KmHlxLIUbrUfFVc0IpjHjb2FGo2g/6k4mos0z86N34T013MqPPNB
LchKAIIw5iX5KHdJz0WK06X/wiHQNsXMXGHkhhtbjAiCNFbuNEcCZFyMOAPekKw1IrQI0rGJ9Z3W
CWqqFTmbLBYZSxRZUE6khNZBIfHP17LIlQLxTemMfj2DH6C3MOR1VE+oo+NZqu1QFX7C3PDM1hgc
S2y4qQdy1n+SfZeTuVSCSFoTZIifZge17t9LI+3tSE4vIlUDZKChb7BcVdcZpElxkzgopS4nJVXe
JiwiWBlWDNnmG6lonprcURdz/G8HLScfQTxYNJGhM3kNXEZq9y2bsLR6MYdbTr+4GG5hrIMwxhqf
LNAms/JaxTxG81fS9dbONwKnJaJwF0F8H5rAMPeoFDUFM2WncTtWyqb/pcRY6oDXUvKNG35KTeL7
roricy8JbeQlCBknkb/sv1+Utj+0oiZu1GSYUQrQNFImZ7nupc2MqPCAZEHYdmXAFi2vUj8DlQ21
UxNN5Zb0w8EhnzojECJp0QsamZOF8rOs1zSDqa4sIJ+jqZ0MpP9+6buXmpAIGzTFUe4VaS/k3f/+
YgyUbmhCka7rBQf7/1/kqAWv/e/3//Ov4TwgW+Gb/kbOtlYKHBwGD1VAMCX3U6Ou+37B0FKFPR6f
SlJ+y2r+O4scsWErbTt6rkdpKI+tXCpe0LYPKaGuNab1VLSG5qPN6Xvp8mmwM4yxbpBZ5ceczGcV
Au0SpiFPHGXQ5s5s88lJ0rp2DLNY6WLRewn49pROimfmxYY6GTIyFNkncyudY1dqqboUg3w41KTc
uGJvEOyvRB+ol9AskVSw6nv/4rd8LIvZ8oh/5gnjeDA/aBhS9x114cRQ2ZIp5R8jieYev4GkXkdB
1QNKiON7TnWdPfenLLxHVZfblCRaRCXSARECX3dK5wWWlt1TEsL3XQPQYxa6wYpSuQQp6rcWGYMt
VYnilHQb28T9Wc5Ip4njQ6AbCT67tAJLyEpaD3V1p2eK5rRjd5jR6oLsSCd1qMnhq6TbEOnPKgYb
E2Hrc1lz5q7K10Isv7ftWPKmWdQKCuV7IZnzzvSNZjskQnRqW3q4JcqG9aCYNiOBgytxBDYzB6t1
elVGs6AvIJJqeFVXTPsUVNds4/AE5XioiNdwMUKtk6ws91QBfUh9QV95jOi9W2LM1bboqGsgrU7u
APuqU6+V67JiEGoMVlLtUM/oZjLEhyAxk+kOoz5v3bTOFw185WTol1mXshiqor9LQHxOGgyQQLKe
X2C9MOdkO79TfgiiF92mgAw0Gn0v+KxfjUEy5JArXldZgWNSdsQpYv6MRJ1ZQ7cmEO4WRQGLrEY7
+Jz/ApnSQ00d0nWcuMKbTvycM+mAByfa95b82VlUbrciMBj9GLAfUyw4UVjejC5VrsMYUwSpTkAP
IyyLUh+VKgtdfKXUXkXTTznqyAfGSt0N8fRTteF4ra1mvNL0W3qFn0Axtep4LbJsXWI4A00CzRjG
glVPb52plJp1ea6xRCKFNa+I08xr3DQ1+2KCM5LBBGGmq0ZlRCN3Xa8yy/IdXTO7dRQVBDoo85vw
Hc9d61hkifqK8mvxKsjDn1TiGjUYAx8TEwuqtdLzL2O5F2Wh4pKoVrn1iDVcRcE/OqIIPYeqCiB8
YtMRSBkttFOePhS1WC0dNGF2nQIvqcbVOB+q4YgGysYALuf5tqafCxW2l1Ea3vUAjqOSOhrDQeTX
NprBfRmdUeDbRgW73+UuXrzVlN24QtzMouk0GOxQ2TbVezhxXm6bJl2rlTeVRwEl3cAN3uxEeYEZ
VTdi2q5LIt8QN9e3Ot9OPBoqlDQqMcxEg+yoPNDmPdTeJ4gr1ZxXlRnYAstgeOYNBT+ReN9AEUFQ
U7CfTt7rueZW8X4IRY9TNJ8OxHCu5HpyimMs80qeEZxcq3+ZSZZtiyrCPTQ8+kS2XIU43ZmLyyhf
lA3aori34vdS3lrsKfn4mcc7TXxyqPXirjdPMlhJQpw9CF3xkxnIMQPZ5uvQ5H4KwQ203Zi/1QYO
peRfNLwiVh/+QfYX/W3imj6RaHLN6JkmL7NZ0x4lRF6gf8fStYsPUbuR5YMU+7ZsHUcB4sl8xl23
QpykZignkPgWD3GgyddPbQMmz5AfffzKSmRCr8gksc8nGI+DFTq7lK5FdRyTe22dDMj0pNFg5Dsn
8RqS20Ypd7SIRtsMNQE/UzyVfU0uvYzMa2DLgLL8CkHqxwnEhi+XEOUZrpqChfUEm246GbNup5gL
idpJyBaWZgPZGcgpB/+0QFKhLQt3klyKtjhV+WGnUFg8PKNT7rOc0MeCMLa1JozINN/8Q8H/oRqu
Ptip7JNQjPZvX0trwU/qraRzYUzFoiucN4bWngP6aOjm2ShTZDHbp/aa4WYlkhaofZaRN6UfpgjK
scU7Hik3Vbk0wiaINzCCoHodNHgVbxTgdrE7imBqfv/Rx2dfuHX0J03JHkwqnv41uEHS/JhGBXjs
rlbdvqidWn0f4x2UEgGI1mqoKq9ECtXVrmKcSDdGDgKxYHV/fmNuaqhBAYJDfjYFCcnE3Q1uv3iN
2tpriBsy5JPIPd6EMP59YWfHZENjBdNZ54TtxXyIY8H2FZN3yrtfVLsqvKRwjXwMl8e0iuCS2mx5
H5hveBzC8wQsyW0rtflqppUoWwfmNu5SgLhzKh4zinvYGHz5z+9QUJirkWOohqETL014k9j2yUcI
B8Jjax7Qw0Tgn7nx5R82gaE7ThDVfJU6FQ5hdwo6p9R4N5qVH69TdncSGOhKsJFHr7RbMzc3siCO
ekAQ67ihP4aqgC3BhzsS1QLkm3SPLeQ9hA52NjUq9lAUPbiOTqwNJi/HALqRgZRUhETKkQF2O07b
kTqBvuYpkf5p45rXUfXKDvw0xB40AMLXGj70aUtMN6ImwLLoNQVoIxTcPUXJu8pPJ9sDdga1J2rE
MdB0w7RjNCnSwc3yxxAzBPIf4dorZcRrxj2AQ6esSG5dwQLwWdxYROGF/pqrqOTNBY/iZaLSMgZw
cADTPiJ6l7I2qwfecVuYYpnTFZwsUXmoumtuoNs7DtKha3b97PFpT5RfvVAQ6rzJPe3rmn5o818r
/4kq8Gzpj8BNh/oAE/NJcYxyc6XrT6GKXNJiLVJvTWZWBeQIZkBfFXyTUUiNkx+s8ulT6mTyX6+j
9o531Wvhe+eaIYzZatn499JEQ5tKp1tziAPeZK20Z95f0UJV+4O/fG1Fy7E+2qKkIYlMUNp8JinM
m79vlBPkXNJ+xNDrWrE2pPJbGROO7dgOumPTbRv9IEeyI2ms5WW66bEboHFS6wzUFoekOttiehO+
ROlA4p8wJ4TAh3x7MRHdR8m6Z1TIjS0ICHRGSV1FfLDUJUt3XYn5Cj/SFZG5U4NbyQGDGUlziiw7
vsJ+8SaPe7l+8NKppcVy8/DHvdDe4vQlzZ4lYjZFjgM9VJwqL/RPuQStE6/8+j0Ojqbx7CH7QBNi
cFJaSXlp8RHduRJdo4ANclP014wCD/8Wa0efFTm/heZVHneT9YZWZK7vmnas1BeaHLFFK6/wofWK
wbMSalXiBIdWhMxhE+kXs3Dr5FHz+yjZ5+1eKXchllfVKedbXt+jP8gPssFOfcslJbkyaUG8byj+
hIF3bF/4v4F/SzrMiFszvIQDvU3JsYn2CQFY5N1yA8HlhojOdnW5kVncbS35N2f7Dj0FPY3KpkAM
N8d3uYdGxj+1a6bTZB2beltVxzzfkP2qLhMrj80+xd5i7apmZwgUR+wSgjfzE+VgYfYX+q/I2CLo
gVCQ/ePQ0FOO1uM5lr8nc3op/ikk4r3+0ZSPuDwxsLX6vu4UxAt0mfrHIDlElIX0kKlvuUZp+5YP
BCgIIPgBmVOQ3ar+KnfNqokuUf8IS7rdYDe6Y64dIwmvmy31vwknoDm+K/K2i049Sq3cuMb+njeA
79QXfqQeJrj6RDmVc3otFwkHko65kzGamKTatnDurHwF8VD3Fi68xZ53GOFAr2DUeow5vduPzroJ
/Y8onwblEpXHWHVzkQm3RHJ1lEVXU4894qKKdOaaEWmhzRYz4Qq+LjDXk8LU1bvE5qHbOSvBR5q+
y3ikTZyCqEAE0j2HnWjdlBxmFfvhht3TyLa14VJgxyl4DYmuSf4pNU63kp+R1xneUHlN1vORP2fy
YVLXIPusaQmIhi//qzpe17aQ33z1phX4mp45U0ZzaGbEOD2QpCcW5646HrR8rzc7qX+OVYFhvQHr
BPUP+Iy/JKjr2vNrEs/kf33+14wvBB0h2XiJ12raShKXpyUuToIqMtc8KTBvc+hXaoRNwsinLTra
yXgOw0tWmRA9Wf+uyqOqMxWue2ajHGdmszNHV12+PzBF3aF9rJQevnnOpWvfHDJCh4u3TEDQuBPJ
rjU3prHREA1iLCRM+DLnl6nZaSeFG6HGbJ3D5m5TKpTmi8QbqFO2+kSXJsXQ4ztdOsT1d8lDJrjl
Gn/Q+Fnl58w6mtIh9C+GCsS51q5CvB2jV8WtEcWHyfBGVIh0NzoWTZYMUgH3I/LgwOFvTOJPiLJO
/1b8NRE4knnnDY+nszqdynkbW6ew/8owRwD1yv84fOJQt1MDqfUK94hcPkLKmyY4l0tWeSPiWSQo
2r4pj3zcCkA09JvGukNnpMTvtbopVIeZKp5uRr0Xu20XOAWytvDMna8jEUTUcJZq+nXcadj5B3Rk
VtvYaXLUhgOwrbZTxu9w+EQjjHaWvx5hxzSeLIQStNuNa804ifrTQt5keLyJovzbRJ+8M4geA8Hl
fdAJeeDsfHTlMWs34rkWN5m6JksYLXKGgrcXbEH/6KxfiY+L6savKEaq5TXRKQmQykcnX6dl75TJ
9zocbCKXiattQzeQ9kP0BlthV9mtk3norhZKYwZ7NDjnWr9Gxht6X8R/Pkulf5lTh8kbBeKo7Zdb
iflYI8ObpkujfKuTbWN6vnxI2OIqZWVWV5lZO3QIv6nlB0ssTpZPahs1zc4hQOUD3z8kJYqMGf1Q
c/CtnRK90uaG9qwJn73BnXutk3+q7glvg7DpOW+m71EobPHDbD/q/s1SPzNpryeBs8jFLoWFeBJ3
nu8gw9SLgx6/qTGVXmsdgTGNCmPyGNNr1nzKwwOKWVFBuAOEbc9UeXIvNOOjGY7E4Tm1eCvqZz7+
VcGdCwJetcK9oN1z+Xuon6WawZNV2jr3O0RE4AB8OXHR+G9I9XggbSyC3VR96t1RrVsXr51ddRkC
vbMJTx66enwywVD8GFql8MRpl6vPxDJXtFbUoDfMnhKDLbLgFHK9VaZsjeZyESD7BacBZSPiI+dq
Gs+FeeZpKOdjGm+Fcc1YM8b3JIW8sC1YnspVrd2cLETKi5mpROtgcOUj2Cb5b3RL4cCjP7THkjGJ
PPao/SiIE9UZUljveViMtyh/Lgre5B/HXczXexcQFfvhgYmbSU7EgzxdxvzEGlPG22TYG+reIsks
K68zglTz1GQfgfnFpcWhapivghmRqwxdMKJdub+P6Z9iXTiGKmL5ExvIpw3ZvtWdLL51vM6m8mZx
M4FQ9K95+FyOImMTQKVbF74840Kn3qjQNqW3tnaNHiVqcWEYui5F36VwGeJPPV2FAcMEIeKR8i/B
ABAuzyInsipBSUlXnyh//mOouSZ1iiXBv9IG1yLEzXHmAC0fCQr/yAOkRNJowLfzRPrrgC3R03O3
jK9T+Ql8EkNtRD89Yo3s1jb7Id6X1oclrQ1A9PEqjLRNrefhL0j2ab0RaTlhs7cV0ICx2Fq55LhD
jKxS8ckPKHuGcpETVM1Giw6RAfRb2lup+TTUjVoFt1JGIuCH56KOvnO+MA4gYFlCTmwpcg2C3Qex
d/spPqfRTNY39qnS3JMsu+c7EFtlZ4WNm6G/GvxmEzWfJOC8KAMaCOwJNj6UFPaId6ntddCnr8V4
J1npke6zFW3TToKE2AyN1WyaeAAtPscETo23ehm0M3MVIbnVU2XVIYEHUwUQQe8kQoZ99ZphzzUy
9AbDgzUvQjt1VVb+dckYhqEpdpIaiRDJZUPMQ7RJ+g+1jSOn3WmwDknjzOKHFHkDT3yzK5o1dTur
yvAOcXOr5yM6PtZ11XjWtV1PDAHSRy89uBu4KqTireeRLvyNAHqwM/VtSSD8cEeDUNPuKdmoqWOw
O3ENEiR6KHvz9g+Fd0gNuLLocwa272hvdH9IkqmEWAGn5mgTu4+02HbtWb9Y0w2NDgZtlrHYvKJA
GkAAYrM8CVbV7tN00WqrI4OTB7fft5mtRddK+ZmwfMiETMsi4TBb3XcNiObK6twwPzXvBZHKRDne
BxrW2X0UPM/5Tx2eFawJjbgvhpVGtg3VYGZ+KKfbXN0V3N0gMw0qpPxAhozTsT2kxhU4n1/ZGCKk
g9Exget9SdWdXKdlmeA3dXoU2otmwNIZh6w9dyS8NfsSO64aXYzppk23stxNCHN5XH32xfKJvFkQ
9oaFo2LSE+w0QnEgkBLFbmfyVNRconnfOpmxUH8KW1KBTLtRojccdXiWpQd3HGJ2I96xN5erRXhX
OeTCZ9q3Gu7VjkKHvZF5wIq0RGsqvMan3j+QaMvyfUrnRVqfjLtZ8WhkH+D5PiwVQfRvryLWJOgA
7KceDj2m5GzFaG1wYs7HnqNQUNjwXVwXtDWLCE/kbYopO3KZOCDuLdP1nf6ldOVHnM5Pes6xSeTC
iKMcs/XEMIkGEfFfccGGqyohnCc2Mp8ohDPsBCePOZ2Yr5bW2OGVi5By9NK4cfpvsnbWeGYqG9oN
p15u3hd4Lc7/cqqZ2wVGKi6U8LbtYaivVv5vSkE3P+uFxYVLeUj1Tz+fWwHlv5umDHqbWbmmI8jU
wShPUrVSRBRb8LMX3fip1IP1D08+/xu+TsL6OWrK0cCdhULJJQDfbDwio8MMudhZDDY4szWBq/0+
sB/QqTK8kM76FUIUFxwxGe6htDPCRwVIL796JoTkaLIlS+sS2Znwy2fB8rW1jzaXLCCinwZm6CH5
FfuWR7RiGYeStYX+mUqbnNlmMV5rP2rz7jdoMu7S9JnFT4HGT7U6WsVvHALwh2vqcHp24S+U6LV0
nVW31fasOryD+njqxQ3zZPcx6EyFWrwqNVaU0f0ZJWVTDqwaeNN3aX7K/YpD59D0rw6nUc5siXdi
wjx5bqR/oklHHgQzfZ78r/JHJl6s/iuYX+P4LLWHDnCS3KRi47fezFD0o2teG3qRtjVjl1ghpB55
tC24yqJtXaH1Rwp7iEsOpU06OUSxtOzlKC59r2i9xN9El1bcRvMr859wArH6IScHq7up1kYuP8jI
CuWNbmxT4dIOTl1eDEYg/1gOpJjvuXYY9iTjjt0J85KuYRWE93TF7BBwwCJpkUtqNW6S7gjjbZJf
jJ9juckktxhLaFMo7FWLA0Ok6OoCSaB2x1HdcHPQfCI07Gy4Zzy0s1P0Bm/brhNt/M39aJsgmVlN
YczhYxhPovmBunoSFCrfAT8fjzm9XpRqg6g5YnM0yhvpF+zZOV0zyHiZ2HOCykv6WxGiruq5s8s3
I5RZG31UlCZzKy40Dmu/5GwC430k3VWeJBwVxpuhZas1ghgaOqpVpdH5jTnBNmunq8u7bwJaA8MF
Vu9kVrE19GHNEKTEr6WHaUZ0YqezRwkO35xW7PzWtDMDd65GoYdr6RtE7CqHMRKUkPdXIm/Ih98k
NEOaOlsf9uDBItaxUHyKv1mtrWC966sptCznT7MR//mCugFdWb4UmsS2jk5F2yu2cSQpgxeQ0PCl
2ZEHJhfixgE9N2VWYOzIQfTJVAdh37f2Y+6QPSCSVGuwL65Ri9ctFo3DDGIGX1K2HvTvMv8doGXw
5nPochThNfF7kI91kGzKN8FAuqIQyGAbtEduVRk7CXlASIRcLu8GKpqNjg8yd4+TFj8Ctwscli2g
JhP+AitxCClbV7myWgC3xjp3eD/Kk1gf6yG1M+y35WX2scudYnVTWxfmoQFIVTyOSH2D3B5wFctA
2hOhaoF+q4CCJrhCfZhWEhembDYkAuroWBlM+KClCdFg/NMfR+qFqDQVGVsRzVQcu7zvgy6sGo4P
vC67SuDd75ji8S41iHqZz8q3qkObfsH3vcLojGbsZBmLgHZG+F7w5rgyn69YeNekwJ0lwun6t66/
VtP7jAW4VNex9m6UP6jSi+FF8Q/Kq9wJp+88OVbGV1e9g4claHAxNfIAbgqFOsOAbe6uZ8+J9KyV
NA4HPxE8fG77nHOCmwBtqAVRUAP3GdW3T+P8KBprFFt2Iu17yrwmMvvmCTcYkoVJKp0h+qxggWUe
B/CswgC3fVintEVOF3LXMjqqmxIlHFXHZAD8mvVWz8R1Rk1LwJCSqw80DSWcfYg9xLfTclNW+J73
bXWpoi+NQwHHDlM/03RrYEm7c0b76FBDZP8ZPy4KdSt7s3zEWaxQEhpOjB0Qo+nkoEsJlU0EGpUI
Tqu8J8gDG5J706jaRnF8KoCCDe0jwDu3IgfKXhncW5gItsjwoJ2p30LDRcKQWzKdhAZQTL1uLYxr
QbuOPvrs1SNX8Tt/Q1vxGrpoFdIkANjR63t50O8UIR5IToRE+lcBx4PKBqY91DzBKQXM7cFItnl1
GtPtqPOAPPXqwVru4VTjvCyrC8QIliGAFb9n7seqhImmMX+E7D4s7jrD2kogJqVmrCeRZsCWUJLG
HXR834iejOHbzASnaB/GrMDQU8pXNajofDjpLSoO6VWbE9L+ft1Zn3NiOpJO9BOkF6sQbRfgr9/9
6B+Nwne7DItghRq7qrHnjpjAUv64GE/MCTy2k/WrGvq9bwbm/qDxxggLKXGZkELNruujZ0jVblaS
xdyEn5oqOxlSXxmlV+H/yDD5pXb11XRdShFR9FQNQc5ISOF66ZjxWSNGwstK9PrmXswfRo0XBl1H
jkZNszz+YqVXalaDyutRT40a/l01/BowyMyW5uoy/kwUdstLmxNyY+6NPjs6M6OZg+37icOeBCKe
MBzBH4/RQ8qlVc9ky9iWLhQoAs9iVQs0TFUDAm92JEFxFj9IYwmORFmeoPpHxi1l4GfTqW7F/JZ7
Cud/JgR7eA7BZPVH0S5Kq9SQ9k0r7iZV4LweWOveUuDzjkWtzlonrH9EscTmQm5icZLIxCSibTUN
2rYzE5IXUW8is4iQmKvF4mFA5JOR5y0yJCjPspmcEG5VLN7NhgyW+NJ3Px0VVsQykUGHYFHh1mF+
tyrTsano+dPFds8JyWP+09IzilOUya5JtEctTOu2pfMxkT1V5pTyWVhHFO8LStf0ll017yBQtay5
TUulUb6XFoB/PDUi5UIMjs3ykcTfNLAxgVXnfyRp2Mb4bTbNqhL9i9WVIHQNIvtPjYQyrStZjhcH
itUd0IwhETcoUIXR7TGB9ur6QDOKjStA4USqzfviYKOtw1k43ygUgaHMOzFu86rwWqvj/XNC1HH5
uPaTjwlVSdNcsbxsLVzACloEyg4DJf0gZe04QbJWDl4DITjPw0Ejmg4S1zZSIFZYYQ1Lt9m/4r7d
5P80PV5l+uj0BkdGRExBh0GoF67Cwthrf4amkHd3i4tRhZ6kY9O6l316q+FHxS48DHAxMgwr/Bi8
m8+lL9dnU7qXe26wqDD5MdU88TtZwWiJWoEap8vYFJsGsbPvf8YBoYr4XRPqYHzlIjQYyYZdTP6m
Y8WxRJ9UsspjPlrGgGBfy3Q2N16a36wMnW/Xb4/6dKI+mdZsclcGfQO2ThgGYnNxU0ErKOCtRfJW
tuiypfBoIIeJlzvNOiZWavdytmuQcMqWCiv1mTLXh4m1QuebcZYxLNiaNqwtZuKMi8SXtkzlY554
fXaMF/U8ZWTBqsysdDuIem4TfftN3KezkGcLzoOG6csHsY0HblSsyUH81cUc+UCaATjMdflRVIuv
DVS1fhfVGR/FXhAfSvsE/uNcNHAkmXlzUH/DhhhRtl5mdHGnyEhLExOJaaFAP5l+76DM/WtKTnul
rZFYk+OC6Q8YK3QEEzNM/GXiLC7O9ZBAA65r4aUwvcRcDCocF4luUPRGfdDEXckdopxrxbD/cGg5
okYooSZNF9R3AilsqxwogFQFNNE2A3PevlnNRKhjbavNo+Nu7b8H48eYzx164AFdeRbuzeBb5DpM
01dWH2OtYGekAjts63tqQD8EAoXh80uUHbA5aA555IQ5yv5upXI7Wswj4WoiWMHgnlWOao4ZcC6+
k5laVAEBN0lK2pl2QLvDCpJX6Jg1wjOM72UnB6OyMuj6bqMNHOwsVKgXuJez3dDxgpgqI6KGzPGe
dO/oJwUMqsA9yNvr1dh/NoPgVLwi9mPmP5WhHK0UsttToX6LGoGeKilfvN3WMNuyKbgjMTz+4i7a
zPFMu1tSOZ1YE00aORrW25qoO/LYOPEjA3j6O8NtEQ/k9xQ6GyWYIdvJUgKVYDmlohx9MlXQJSXr
w3AjPs6zTASqcSpx8cfJhti2kFU+RnQ+KoiFIchEBuBRl1WHy7LFMGsTnWTzIdpYOR4y9MtSuZnb
0pmTndrJX6ZKTlgmEL9V5+Zjylhe1j3PszSDgiM7pQIL5B0UCHOvga0/slTcNdlPNpwYf78ztirp
e+4/TDqHdRAw8SB0B11EEpGK3asNcEdWUVevR2CavrAAUbRkYe2mx5zphjfVXbSqE23XB/CT+TQ9
SKrdZ5J08AdBXmkDeoziZSUUuCuffO5McSmrktdKpDyiTP7OZWOBn/no07a4GfEJIqqyy7j/iomH
gJsy7F5kz4qn8YNMJFtqCRbD/qu3MG0FTsZzwHCi0tSHvi1s/lomH0OD5ZJNOnxFuF91y1464d9g
80hCAxBERzEx8RHye9+yFVIVEClFWNYA5oCBAreWQ+oh9OqHp1MlnrsNncasH0GsqycwWtVCRiaL
2rYZCV+xPqYU/U/8R4mxqI88e29xdRmF0/9xdB5LjiJtFH0iIiDxWznkvUqq2hDqMnjvefo5zGJ+
O9NdLUHmZ+49F8u6bhyFcRqbfeDFP5Ilv7LyYPKoadMzacoYzgCFfrtev4aKoWMqkdf5NFCMx++w
bw9JMdwoEOIGjyHYYpp1pqX1YtQWqLas7iOSPjFcLPpgPNrB4HRuvqpaxLRMy/V3H5/TS8IoMT6m
PSPBXszMslpW4toN44euBvtSRksjtORhobNY9ar8UgKRHUinRfyAyOUNXovc7WUf/Om4q8sCnfur
5IrHnvqwhh2s3rlcISSpQKsVhg1YMKpf8gQrFljwu6EhckbKc+qYfg3JF4wDKclLhNUFxIrhGXJX
dr382Y+KwSHWmQvDCzYi+oo8jVfL7WsuQrqbtgw4MhqU7FGEJzfXBraN/WvQ6VvZ7BDK+lP1wUdF
2dVkr3CK7S5wOAkeO+/Pa275sFG6etYe/eqbiWWrwTspKHmqPNtqY3jI0X45jWl4mNntDSxbtA1y
9cw8hdo6zNnDGeGy0SEnRab8OWjeOokNdO8KCcxiPuJztZqnpxwD6ZQXPy5TVsBml1rZdKU3HlLV
evYdR25R6wjOOpTbFcC0XC/QFtMs1w0ttWVxOVWS/PRVWNND0JBg7lLXaWznGnCN/GTWrCDBe5Gg
H8gBmQPSHNHqkyBflQzB3IWKNdEszpL+aaDQd2tvbuCggPFK80lQfIaEYy2aZ8pRlUz66mIS8bSz
eUvT6ap/dcxwnACdOLw1tRMEgB+cjkmBp0dOoQVvy8CT31sS1kyfzrGVnklfrNWaWSR224b2Nj6p
KhO7sVkDaUdiUT/8Ho4zuK7GWhAPPam5V4YNbie5D5L0bYU07YTswXxLiFymIHimgM0wLTILD4ur
Lkdvr/OXUtaaThDah1gRp1aubqgfFxkUJM9zZ8NSDpBxt8yyCygrnkNyKf/x3LZbk5YGUSvLBX0u
6n9VuMn+OiU6Ny1+NQI2g4VarGQNEGmVVL95s6j6D0jMbuvo6kV3bwTAz0IV8y18lcCYZXwYTbeL
p2NrXjfXpvyU/AusguGZ+f2/cbBBVUhzy9ur3tOonE4+8uLP6aWZCVEdaNJJhS8WDpc0+pbMfeCn
KPE3RYmac+cZ67g4y/Yh4HeQHT/aFs3aCr6VkLF9eu3VnVw5vrXTmHseS8x25PQC9fxJfPPfYPyU
9BkmhTAECGZLDUbXyRkXfytTxrxH5ckaKZVxDnnqb0ehA4pQCbaxZt3sQTwizftWWy4qbsNbBRqT
8ydgKeO75kKpvLcW1hoENv8t+245Vyzt22VY5fv7QdQzoNJB9OpRCIjTACUasnO2nY/Rdx7DkVmV
2bXFA3wa6HEsd6FhJ0S6YdHRMsSNXkV0QfQv+Wtd4equk1tjJrjOpead8izQzbKQ0hu+WN3ktzKa
Fx21E8TiDo/7PZYYlmHTgx6pP/1A2ccaMYR7Y1x20dmElxO8dH/NoenHW0u9Dv0LNtB+lHaJy7j3
N7AXUg3mewsHFSOnjJdzYBe5taOLPV7DnuHX04oBkv347dl1P3wB8gKBhP6yXPk+Rk7S7jp7XfoH
duPsyqEXrgKBdLrjgClaE3Gty1S8UeaBN57KStpB+RvfmOz6meiYsfmDfhpEv2bRBrQqYGP+v4zF
WuF/gbPzwv3Kpj1Gz+bD+tmAHM91+nD5EOVHdkxX6iLmqF1q8WyuIIW98lb+lYvuyp8640U1gKK0
g0yi0k7rVpG6zGoUqeecPtP7ML2TYbxLY5Xnf5J0FuEjDfiR4q2s/rAJUMMD+8D+7Z1zlx/80eUc
dvdYdRLpRI0kgr3RryJ3G/VILvgZV0032Zq1ODzCzjv1QWnMxziHB1dAZDbBNRQ+4yTTO1uJcCql
Bro+Wwzph+8BqjsYOnsYp+zRZFss7FAod84IQkE8Sv+3MhwpcqAQ1thiRpVZYQVR2VDesY+5jOB6
1EV3WTmnzZ5eFyIF60iEPLlqb8oP4TtevE9YcU1tuL+rSBrNd355DpRjLTPnWkv5PEDH6l35M3va
0S+eqvRqGrKIkSnVej5nFDq4D6QjNqt0m8nICHcwmuhHDImD7BS6T6u76cgDozXLeNQ9sn4NzH/s
47UUgcOTjZykXCpsVQDDxHCs2dCK3xrBCUt3eFzoaZrO0XMnZB2nb9mMSOm25WWa4PDqcRjGm5zt
MySaY/DpUttF7NtzNObrsuKKx7faXFT5aeCdS1Gzd5yEWryNxAG/sirvLQlm90H7kMS1tQ6+91EN
b3AB7DqXRm4vVFR69mEsr3ztgvEbG68uwHsDljbRgL0oCOj4Eo3+sirNayedffEnPAYrapg8LW1B
Ejooi2AP6FCegU+/W566JteAi4fXkBfu4IarcHxoUHGKFWN909iZJvOnoxmsO+nAR1YnTh4AfuoG
dCP0UwmTvBmgQzXeMB5TM7SpUzmazaLBuIUFZhwjfAQDxOJCShap3rXsvzPMowjcHFPARmZBMfeY
tFHFHUIyL1Z1oB4Ghrwztf7KiBmr1DND136EEsLXFHIL6NFR0x79AJfz2o6OX+4ja20bL14v094F
YfZVJvqPHijMB5hhdXWAlDE+MqFLLVR29y57jfQADK4K/+jyVnqQHMzixy5+rDHaRUF6zU3jQysw
PChNdQklLn60RilZudQOYt1aBLQna2aGrNfQSKUs/gKWSKN6y0GtmBefLWNh7zSZ73bt9fuhuOXd
XRuCG4m1QNvQ0GHmHQ6tv8nV3eDjX+mOebBt3EsoI2ZA1vgvnvYduCByxpblAM4qGn0UMzbrYrFf
Nl2M5Nv/koKWPhTsH/bOrV7k/7q4DlbIUTMEPymuidR76sIloVcP/0lGtw8K259LevAZpgiQFJsD
rI5eWZ6wde72amI2c2yFwbITZQUKlC47nXbXRHzPq5xhtqsWjMP/oLRIM1NjnujxoO+ZUwzGtZc3
berk2S7Clzr9rUuUnEryh8orsjYRfgOGR+zjEY6lkoZpuZNvvtVwn2FPnnVafkSapc3GDLsFwde4
MMAhKQodXOiVyjz00f+wu+e1tjiiarr5PM2ODSQMf659mcGCLUHb3SU2PUhHctTHtnaetu3FfBRX
nEpFCSpwoeNntRYYP+AqefkK9kGjbIYRwumSP6DeHLKY/mibZRuD9kej32dGt05wQkOSRsPDlAK9
bafurWrdQmEkd/ihBtucPxVJKAUSiAU/JAUfy3ZdXobIcOBDrKJcWcxV8O2jEqC5rdjywPTBo7j2
kn0vnCFYMnYT9S4BDuBfehPjBx8a12m3G+oXezjUIX4k75PKvROkwbCGTaMcme84RBqG9a5bzT5l
yziZFcOihvJEJoZng54RXZNxNtuvSAcOjOiMlWiWgU5bqNqOa9atcanHFzcCkzMgwl4pKsL83tHF
ZpaTPRMf8ZhJ/8zkyJ8OGqdWo01Ewbweo3bB7fGCoZCyegjPgLhxJS7U+DYbdxXsgqlZSDXq3Ezn
cCWyBvGO1nMy++ltzN6JDefBmPli27mn3n0Kfyn72aQXbgc09fWaG9WoOB5x8VJ5FgetvcQI6iux
rxHckmE0Q/I2A3jhmIBmX16KJL+aYV1hnto/TPYmU9s40+s/MthXKiVju9og1ssOXdiMIMcVduwZ
0qPD3DoF/hJjYRN8qIc4h4+pbnKGUbReUF5tnITnvv1g8TxEc0+8AcctC9I9ii88IaK/sQL/jV1G
+cSyfHaM5zP92xtflXdry5tR/grxiQF5mL5l8o1gTu2G8CerTn56YGvCOTt9SlYOUugkb0arBEvz
7Upf2pkD8Z6W3VdfL3RQXGI8Rw372VWPC99XnxK66nqdu+eiu/t/PiA0+uLmFDWbeHhkaHbiGoHx
RdElx7CGP3PZC/isK4WBBb9DutLJoQnHTWT82dMg5ZP0ExHHi64JV8BUNQUQFAB9by3sV1kejGhn
4xAXP1x1UQve0LX7W8ASMWFOojigcJTw1zSOCro1RlESUBH2H/kjbv7k5B/SfxQfM83+pXKYmai2
unwVe4Tb9OM8+Tbbz9x+ucqfVx647yQ9gdHNhSIlbLB6bvqujfapiOKZXae3sEStqOWfhAvhoui4
+5FWD7wvkqetDQ15iAUioXbRn4c8Eopyx+w2yf6RToIrWP02JTy8R5wtveE2Ic8qhqUwYD6kbCk6
xIRLBgOtzzHUXJGulj3iiGGhx9M6dcYI/t4ZOPv/GVinMC9r96Y7j9yB5W7l55vCZJ54lDA7Zf61
RG0xrknQFJ95yw4RN4DLdCrEda3im475DQkGruCbaCjfg3eCkLzs3vNW5Kw0iZVO92bGxpjqx+z2
DNND9aexSSHZqxoiAO0Wl6vC8PcNIFqlD/wVLuaHq0cbJnIfRvxOkBSoB0Y76kwUHXuqa2o5i7I7
dPWrgGvcAuOwpIXadD6vkb1M2HahA2OKs9CJo9KNuRJx4NHcQ9FKGczb9Z8ZKhuJKVUKT6AeYySy
uyjslhJT4sr+S6joiG6SW6DQaJomzRWmFzWExOEH9AGVwUJqtNW1V9xNHbB0MNorpriuni3mERtP
y+tHh2uKs8kukAzTJlkmMX6RXl7loc7XSUJYZdlQ5wsnyLTqY7Djb6ZTy7L5l/TW7+QlIrhspBUE
IBbWF9YteAhIPPFCJBlv2tvIIHDsn6wpcwSDivpWeildupTiBnwxVwZiKGeIAtUV8lGGEHS4TW4d
6OwWnbJAHaWIfrLXzmkCMpkbzUbJY5gtKL4YM0dC4pba4eVJsR5hbt0Wmr/EPdCIlFsqhUajw4hU
Q2tV49meGSpAvsEfXgFxbEwCGD8XtRdPM9mkADcqKgmyoOl91WxL+BBB8DW5PZfCLUaOgvmbaSlz
AW++wXLCAAw7prB43puHY1tcWmX2ik1mlQ3TIdnSOHNlJg7QkP8ZdAq53X6lyDVKGvM99QnONkU6
KBH+bz9iKWp2wyrRzJdSVUccc405FABXjC8yi449YyEW2li1q5DIshrNp5lNE11M0bCGUY4lkIQq
yFYWCaR4YHaW4f9JMTzwpq5ZSvqlk+n2R6HVEuVk+1kP9ARWDV0mnw1q1cwLm7XhGEtvTKQPN0NU
K7cqpm8QfCzE/VZg9QBcZMJ4LRQeB9n/kHL5FSNLJG6r7ezb4H7pwXSASMks0EU4l2iaoEbIRrNI
IZD5Ru6zrqY+8fdIxI0FriQpRpgtDUzOPObvuWQ7Sd7SBIJCUtkRFHXN792IexlmrWNrk22zRNfh
F1m/iwB3uO5AGkrW4OslqiqgaZ4VZn5j5H0Zq96c1wO7nyIhGQ5OsM3tOWnWRYc7qRoeUppflFhT
1rHy/zigpmzIQ/nCw6zLJlAQb0RCallbz0Z2RQLKb1eHBbOuoofPTnMXMx5VC8wOfhE/SuvFcpcy
XeTPTMmVVTSyFK2hgUVR+sujmmIhibKDPv0LMVxsXUkOYK3IgcPQKQsvApJZqH/GLWhFm/52rKrF
UYpkTttBiynNjVvRqxe1vdbiYBY2MghrKzyiJqYBnpUONHPcOI1OLZRQezc9liJmR/lVYx2RRg20
G9LAiLOgIDX4I7HKVAI+TrcM4SQjyJ/5+LlXOGPnul82MNpc6+EKIZx+GLkrpv8aE3MIj1SZcOTh
viAPwZGUrayU/0C0j9h0soNWfKGXbEY8B/8KgwhQAHnyGVIOLhz3XP/1hKZ4UG+17ODyIxTar26+
6nfcvg1VzCxfWkZoDdvqj18iL79BTCLT1gfkNkisC9znBS4QtrDMaQl002lKa3RawjJ2RSmWRrRv
238q2089pKzK2I/fE4T1Uy3TFgwucHPsAhfGK5cUU0g8KRnAIbYHy6HaZHYLxFYsRnTeeqqtaZ6A
edcLfHbTIdTPgmHgXfnnE2MXyWcrv/ObJSxUOObtcVP5DGK4Y/H5YSIyFhodaGWsGTIVIRxo7dpQ
TXUxNLGmxoTLbik76uqmUHYwTzsaeKlEOof3NUeg+xfX4LUuaWfCiI64XS2aqXPUsYiTNkL662GV
av4PFGB+Z3bsGSNO1nECbYuqQwmzYvaNtxRtmsgRVCjQK1bMu8SyHr7qhn1CmlS2IxH3DomQvZhp
ZruU8JdQ5b8Mk2pG8qayrYS7In5UliDffKTsPX1cWaayRTBAWdbkZHbxKwACRlOJD0Tz+ELGjc4D
NrkyouirKb25xbMe86VkyOhikEkFduNA/5biBeV+WH4jYJw+tkD8FibOUcYaS9sDpQV1WtdXyBK9
jJWuzPeHdyvPVx1GOT1ctxr2PYWFdnb32Rdr1I2BWmO05pSRsWwYu3484DIKlYOm7rX+WfHE2bwu
IniAjpz59o0qCl2OrtzNFMHMqhXrot2o8XIcN76+Q63gzeqQK2bv9lup+dMrPiRIZuoszj4KYrrl
dZrvUF5m7a0rNmp060ywiedCu3bdDiUXEkb8iJV/xixdq18KFZnEXxXTFckk8OUnFmgjq11swiRv
mBoYl0S5Wc2mwFdLqNqsAxUwJgWal7fton7/p5R7/NTCOhnp3ZWReToK4nr5koT/cGrk/YlTNTD2
plh3ozcfMI011anhFzTWYFUHsc8MRIUwgW0nCyYp9wwkivIl97dJnijfESxb1ac7QlWAnoOYl947
826F67PwvLn5gZex+J4N6SMJjon9R8FkypfAuC7b9M/13mbyl7pYP6hLL36nzdX2p48OoX8KtVdb
w5OdnE0FJyTmXyFN61EAjD2Xy71r2a8dv4Wxcfujp10L9u8TMR1mPPqvRvAJY0npsC3AOVVPkeSo
vKiF/R6GoyrfubuXLbFdJXlUif2bSA4rEVt7oXFVsEj7dHL7UDiRexDlV6c/3eCsijcPud998L+Y
7m5ylU8MXoO/b20Va6ZYo7LFsw4DF4Y0zjuhHgW+vt8wM048H4blIihqzV2f/k4sc4T+yMXq6ppg
TmoeVX5nDp20F85JzT96+cWQf2nQiAwqET6ihlTZar1t4yvL30mOqUjDWXUQ+jkBotwgj4gGVkXm
RbBJ+ARwj0jZYl2MMY+fUTfvsMyfOBLZrasu2ULrot6W3oslzCZITyoa1WSfpO+hu9gdbwkWfjNh
zYU+mtzmFTPjyHaCkgt3F5SMpvajmdOIn1ii4Smfjsc0Bi5RmTOfZtZTMYdlT9+698YWog9LiVkI
nxISgYe12dOepETK+V7FUNIs1GQ1eDehd7MwQ++zMcUmR0LLtLhhuRSc9AFY/jbpNnq3MrPTWNH1
b2t1WUnP4Ggh+/Pho5xQS+rZJsn2WrgzxJEtlb0sikUAhrzarkBwbWv0vN42M7n+naJkrOaU4T3P
n3hmAmtXeJsK8kQNgXYzlhfBq6pyuju9tQF/VMd7pdu56fluAoSNUWMi5/IOcvhQvYNf7moTQfIB
HkZtXWT2m753MNTvQlpJ5haPVB6sGTIutRlGxY6hZI+1Y62PPLzbwXRGaOMoNgZn0qzYDHqWecF+
46SQ1sqZ36JkzfarxIbDMpX7u9C9gMlKyFI1Dmly8SGFJEfZxniy6AiLJGt9WSOr+z77ATRLcxfS
Q/VPGqj/JeGafUK+y1EXDDuPnKxyk6QvasYdhLpXq3yCwI+fPQL9bJt195KdabDDHClUMJJLX39R
BGOLihqnUfY8WpHL9XPkZ+51wEVH19oD1WvbBWihDQ4zI72a7R+0etqEiO8CvRG4zGCpGodkm5oH
1bp38RLDj3DXqO7YkunZOjGe3rDpGASBuVX3hrXo+g1uGkks5XaNXJZkMESUTeAwnuPBZLakOpxB
ScjWzAnDUyCt0KAAqYBeh5LJTff4ZIV6w+/WaVR962CJsE7MjaHYKIjbmtaEGSTwCXGG40MxN/j3
ZXItyx2jZEXFYNGdo60P/EYduR0uE1Sl8bZTFGFji3Oc0y/0bNdANlNBMgJXGbTg7U9Pmu9ue0Ir
vAZglzEWn7mXoCSJk1fX2/BNwShJUHdgc2BkGFmKx+BXgp8ejpaO8Lfc4rmMWci18bgM4vtiJvJT
FTxa71CTo1Eym4EA6ln52pwij+C8pIusjJfTlsOv5Lebmsj/kS8FCa2jVE4JhDXfUKTZX6Vof3tv
BJMcSYw0k7Ld9pV1N2iRE4HqI/NgbRT8U739r8HviRSZikNXnODOXFHhvsQq0V5ajWiBc07c8Ngo
s1BKjVUv9OkECAC2dQ5kQG9BL7qhD5HqP5lRoFafVgXbvPpEG3jo3c/YQlEavu0Ou1DfDaC4In+a
/vhrgbzWNsly6/L6hny/Lfdq80EWqutt23wbdEtdVtNZxro/scpynY+UWelF8gdjp6Rr9IeYD/Al
WV1rr0LLZkyB2xC1erYpizWqEK1dK/ZKQSVtzLvHoB3Rf3eZ3ju+DeUXC3ExWsrGJG9A1Zwxa8eL
kJPsqlUi2uoCiqD7k0ndB0xHDtODaGIHU5mudId85J+pcdm0EfRl6x8Jrw5SQNQcinSzscstkLzZ
LsWnRzxA7NQ0ViRU9UAlZcBG9qbTf20oOh6SWo2554CplpVqnR0jscd7ng/rVnl7JWNhYK4fGSZh
VamvHcZXwx1mdake3NKp453INwztiGpGRQppHwUYT0Ge/YCUY2CiTpTdGuPQfYivhuFD+Uo2KNVh
h1Zcqrx7LKjd4WmPuJF7vjrHancehreYGFj1pGPRxMuTSStZCpN5A2F6HmC3lK2PyNuSxcgjzoyQ
xVXRfdqIvlmO2DAHbVc5S5pkfI3Kv6oOkCy9jKS/oHLoCjaCsJq9j7S+RDVhCWcNBqKKtXSnElEE
eTHeNoxNNdQsEmNdHSrYsLETp0H0Pu0Jo1ULYsO2Kc0m2IUOW93laMP1X2CG6LDbhli5k+GJIrcL
HkjQWv+UpptYd3T/U2Vv01nLNPIRU5+DwXNiRFQxoxYQWSmbIc4cif5wfAoP6+G6kNcatzlkKNJK
kIlb7HPwI9czHX9A0LxDkx8e0Dk5e1kQPXuRXKW+uca0nUUnaGfRd+VLQYMN3pBYnneEapDGnmGd
CfMW4+uBDzNI95Q1q3ByWSaHkgFE2/81/SFKSAShujj7zbKqPswm5xSDsbrxBbuujTny3ErJ1YY1
k9k4JPGVt9YnezIWqOlwDStYQpu+PhfST8kKKTc2ub9rW+Y4zuC9DJPZKYBBYdHrZB6zu8bFNqsh
f8jqZmPALcO6pVY7hZM7Ias8SP+14Wc//KbeA3QsKY+km9KCKYTf/uRI5YYR5Ve/alErSoC0Da6G
qfxi11Tu9GQjWrbUWx8PYs5kdKZbl7xYplBQOn+blA+325TMSEEA50YAunqo0l0RsBOJolX5RKGk
Lo1yydyV5UJluDt7zC+2soVQ3JXsiD65GFzvw0/X3YAOPolXroIeBGBAfZoyOniVwpaFLgsJY1HE
jpXdbKboSDYTZeNXFwVhTRp/CU2DM4nkEU27dyirZl9IHT+bb8JdVL9qNAYN0anpJbTOevgbazvX
Zma7zslHQ/3JErVLWMNZCeel0iI0cM1uV0WkQ5mVh06v3sfJ5Py0MU7jGlduUIFm7MUXXXqVvBRG
ALJAs0b3i39WT3addBnoPqAuyG7NqGqbAAaV9R+WjPSt8rLvDkD6CaG3+8+U8yljXEYeHm0k2YOs
QRg5usnCo6YZdMj1NIKGZ9XbnhWNrhsvKU6h4Ih1GdBS6lnCk8n2OGGc7fbDF46z+TjXwi+z/GcY
a27UxF1T0oQqdJmDDDRJvopJJnDxCk70G9pX00UP4zAkQfMDL2wXqA46Jc1eGm9Thr6OAPiZWofM
hJn0StG66Ows28VYbiOSbxLEfAdr/KrHdN7kP9BrPewwLpJATJ1K7diDwR3H5GzbVP/YCHb5L5qk
NLLRgcWn2sYKi4yfzVoo5lVpPkUP1KovpHlme7vesJmMD3NqJt17pcUPqgok/lK5j8OLRdGvuDsc
GWjQacqh0BHCtbTGXSHfJJCyiPBmnmHMSvUzcGdwv+Y1+siYH62W9o33za8RgX0YbDRgyVtyX8TU
AF6cBQHRes+KnFZllBcpSJoh+NLxh62tCK1kOg/CfDF0mK1I33FjVI453KOQJvdhaf5pQinVwz+Z
I74ydQ6Ueh7x58MtagTMMQHUMBaS448CxVAXvBo+eNM7MlWaYzpjuQ/iOV12NeQrFQtCVEHKIp+M
6XTg/UysIJUCSLCCyqwjHZ5ocZjRgVjEmUTGE8Zo3hpIds5Z8x0Toxm7fCwJDjAtYFKNx5+B5Sz0
dW1TxJLTU9R7eGKlhtUJBQ4tPHTvnJe6Ge8KTKBVMoEuS3TxkCok/Rrm7Vx9mWaxrdTY8bw/q0bC
pEr2RBsb5zJ3mU3PIdPsIL2m0Yywp+Q21AZPWzWesR+NYD6gN1Mm4zmM9oDSUGfXSugduV42I8GX
1fwbJH2V8PMmqLlLNlYZR3rPmKnEUpBUJRVbRYes84IbCyDq83Y8ihHBY8BzSYqgjL0saOaVkvGh
6khPPW/XEW9JLCjT3XQheO9U0PXWDTmrAwhzQV7xAmJDMExAS/gLqQ4YzNQP2C0jVIG8dJuV56Xk
Tio/cWx5KM095K9ABFVSaHrCsRA7y4tcA/b5kTJ28/5fHQSfeon/ykovhjfQuYEVroXEnJ6izlOP
pPnJw1JAK2WFnKwVy+fdhSsbwi0ITaKVhvQzKzdlRJompB1VNdcpcNi6lZdZjjAih9dRDf53KPMc
e9xcfZP9pGG3a42arWZ9jEqebxqwsRiIE7X2gRI95CEDGaj9AeS7CiiupbikKhMH4hZWM3ESE8Ut
TJsVgEEezLk7fpitgtFVPuI6m1X7cllaOeTPlnM0eRJLC7IQViMy1X0L/7sGpgwFOiY0YOQvv4SD
kgCnH3614FcG6OAnJ20pT2wg0fJNyjzkI6YP4rS6lm9rW8i7vn4EvN1W2S2G6tQx3Kt2ITOVKP5X
dr8ooKSe10FdsYJ1442xzZjLRfkvgdvzgdug6YnpZLNT85ePX0zCmlKbPD09kozyA4VrBqJ1qO2X
QEROa90E1IGDu2WvORosEyjERDgc/QxgX4r1MMICSiFoSkuZWAvmYZ3S01vvOooJGX3MsIFN4gU4
xv27joQKquUY3ssIU/80JEEvJ097XtqJ7FWNl2Z8y8gsyvitWz+DrVGDTeOtu9S8GvizqkQCfZBS
M3h/AxmbYHmsy4jdO8Hh4Fkkp8BEcMHgtKz+Bf+AxtcUBa8IXasU+WswqcewBm9MvJEuYVHkc7q5
pvKpm0QJqScjlxEx9oy+wLS+/ZagtmL4ssIJj4UMGElHiGe/D0/gsWZqyGjhMMgV9htrif9+a8Ie
kKnDCkYdZphO7+ByEv4PxcHPlKXKVDfKwkXR6fh0TNgmEBF6QvaQKVgAh9tHnhMJWyZrmcqK7ME2
2sKeqIkgb41t5/80zVdpLLPi2vvYmGc4l+sG0oOqLkq/PGbxjx+fCsTOQ3MafM5o05wV+HES/FWa
1exgDZNCobDOCfYK/jgj+PZda9HHrxZMXgALvl3L8J1k6iOOMU9v50bhsjM2pykxB/Qt+aqRcDVu
hHcHq3fJCsrd+lwdkYqKk+2Xyfgy0a4DQY3Ifef6aM9V9R2imyg5bF0fPJUxK8qfhOpbQ4Ec8rPb
U1pZym2Uo9fP9GF9yLRLH366Emy1aX9KVE3kAXAnr1Ah+CQRTyp7YFxkOJ0Vg6AM77vENNNW52w4
y1hDO5oDr+0Rsj1qFt6DR8KaiD5UVLGtnC8yEz6KoPIiWMGr176tv3zMDtrQwBawbn5en4mE3hOU
6ij0NSOTRVwnlMjbKowXk3k2wc6UohVLiZQsYHuYPqhvXKgqeTTTNiZcafj5K6SKw6rTFexj97xh
Gduwr/z6VhWZ3FcXz/q4iMFREGzXYstwrb9SBHMTG6qSYAdBR1D9khArjqrQUdzoCyIwO7IUVbhI
ffsTFKT1mdZcl7/biAwPkW18r3cGqDqnOntlVX2nuJci5JxcsR3tDzDIAvSIkDYadp5gIAcAwBR+
bx2sqFmJuYffBhlsLYbJtAY75cmkV1LxbZgb5uRR+hnRMLc1XmXYSrmxY/Jue+0ihxXElI1MM7l9
2oO5NpmiUR6bwdxDTKeXTqHkfN4RA20eEDCdIjrLnDAdlT5sH243vX6HCWeK7q44gWO/nis4QEiG
CvtH773iSaP7VRsy0waUXlPXwp4klzo+1BG77zbjqQCaldgfnY1b5p/r/2Qejv2PhBBOHZLpZOcO
f0ufAEx4HFU6rHy7XCTc61WLUS4aLiQBzFX8qVNICD449iW/PWIQYgYIEPpkkd40+qKQvhrQPGTJ
Ox1vaSB9KRQgcTSuOjuheGbAyYtqPBFwhCPP9haiKSRQw99lOE9tMrRk5qBIErLf/6c4/LJxAZqO
738gSq67dcqvFJC48x3H/I02MANiJzGAEMHArAqULBOEimywiH9vp/dL19bTTJX/j6y6o51iO3a/
plW2NJxsj64gbCAaqmi4f7mICuXWl/tR3ibpI4Z6KeGuHeFUoVimUx6XOom2gubXHr5k3diOAyBn
ihyCpXMWTvp/RJ3XcuNMmkSfCBFAwd/Se9G0KHODoAxhC94//R5odnci/ulpJzUNWPhM5kn8Zzpv
vWK1G5M9DnAgtMnUWmybDOURTUyUYywUtt1vQbGXyavvfDusS6oiAgT8mU+fJXbItt+tneIdGmnX
E/pjsni5qIzjRco9Bo1cb4uJf6a1i5RqoysUbMUvBYtbn7tMzihJb71FAz/c6wbGlFDIi5MTv7KF
h0+K3pOVk9wGJMNk/0b82lgV8UJvSGD1Kbp0/aVFsoaSQFAFFSiA+JgG1Zudo0ix2YyQTYM6jAF6
jc5sIjObDksaKO4xY/qCLYH2G0y1L6J51WO0FIAmoN4Fj987RPPklJHxmxu9sVBKOsmajCwyxsTO
mz4c8f+UFbauR2MxtSi/J5wcbaKO89+ep+WjeImtR1KZy8rDC1j9tMF747drpSGXYUyXPqo5R9wR
oCqlTiH5ZMASFu86+SmIeqSGUlBZ1xV0FYk72TgPygX4ik8RI32SR+k7rJmmfrnAC4VP9DZBSiAV
8ZEjgkB44uQkkNE05ZzYBjYP1T671m8XXEImb4IMSemvGn3n+BeNPOmxd9HQ8krpFMbFnv0I7LuS
lktuPHPFHbxSd6q+J2F55WChd8ZH1LwFecHbzIaIFEYfz/utRQNBQWXlr0wcGvueW5eGjlvy6jK6
DoNHqOwE0yCF13XaTMYufFfGSOvC+8qVmzYv5VtOUEXr4oiYvJsl8QOyXVHjgygA3qgWc4fpnDKt
Mhj9RLiO7HELe5wWgDFj/jEI9InRVn13OAu9liKLRFF7RfbVPyDpwxRL5f5jXpJauPHbbpEg0ssy
Vk5wFYCOxjly1ODXDhECFiDyoLj4yKxKPHL0wg5mmzhb2YBhWrlHe4g4IVfNR4IBuUa16NeERU4x
nDuhYAakwaibT8dme+ouUtSbSrxXqoZ9qzMPdAJu3kid7E30MCN9IwWivm+JiBHI71m3l6M9N1aV
z94HrhcqNoQW0AD+VTx6k804vFGwdvlTlO9aQTXD9JWMgwVe/lnD5aABWAzXjQ621AXbyW9EkCK4
zU/MYEpYZdgIfRGTw9Te5CS9ET8JG3hD/DoGqB6Fz38e1zU6R/4WIXpjv6mHI4KPea94bF65VLwX
L3wk9rAWw03+ZGRBhN4DF1uBXGf6cMcSrWr6MXLA2OawkMXFUJmvMH9ywuFUIq8dcJZ00929vxF2
TtNTzJjYs4SPirvCPgMICsLTod4p+NNL7CkDxe7UhgUennjy4pYVe6CSvjh2tt14StCe6k+PVyhn
bKnk9xrI+7TttfQfjlC/sReJTsnsQAz4C1eI1k1t/tOs6BfxqtNAiojFi+U32m5wvikx3+ykdJGu
X7JOsLX6bLzXiuu358gqKHHCvG8p0c3NOGAAwZNG5hocjyhob37eXTMlYSyQc5nj5cHvzPol6296
dbBwSsZzrBCzBHoQQ0027tBgVKEuR4WIRGndfZodU6PfAq4nVOpru1oL42z0BIFm2UbkzguZCCPS
jHZvIPFnG22mDI4Uyd3RoYHNQJG2wrrrHddoia02QZ3nht5XqlI82R7TqD4p3zsILdHOMA619Oh9
nRnFG7dr9u/TyefxYkgG9QW1Vp6X6zZIkcW26V61Mog5Rf3Ro7UWph+uDRukraUH7TLJ288GbTOg
G8O5pCyFB3p7bhePrDr2I7cEnFsqd5KlHXrLKGUdC5LNZdf6VFFLaR1CHe8zk5wlab1KKwsfbYCY
dRUIDI2Wf8kDn5XnYAJEIHsBPfDEWJimjMmX42EXxC3h+B9pNPIhpmLLCoYYiGgZJTJA1NNHBnQc
2ZfStzNnsjXl3YRBpvZf9ioCTTtIXrPBPRFVpEDuwOMWoM8bTZhGdafMuoxB/Rj9NBpONENS8U4Y
GkeuDPVXG44WCVaon8M+gEA9wZLjSeuipuFCiAZ4Qmq+NvWIuqxkeymwHpeXzmM61ctJLg3BG5lK
7Dwtn3TZiOu6fVGDirSTfh3lSKW90mDDSrpArTibPPgO+rUNwzdTg3XuEfAEzaZTPpxKPu2AWNT8
ZTBeNZVw1oociaL7Bt7AfBvojAMSRRvNpUpEAh8VcB0+k+oWWllQq9wrw4TDhIgfrTZuiChUb3yN
pmNHWAe2OOwaSQ1kmJjayZX1iyYa3J2NtepgO1BnaSupwQPvGDPOROcf5ORUssa7eOvqm01shSfO
qKTL/CsxGN4yChh6JL4iZUVojagddZdWoeniXVo3S2M01rrQYAwEpIpIi3zXDPlKYwM1zxUWmej8
veCLbI+NxUcRERYAIK0z90HDrVNPnFXcx++OA1JtGPZpTGPMvmgvKvylFWEKECG95GB8DZHP9FXf
RANcbwgRjUfAt+SVE00/s0P8TancFTRRFiZS+PvsUIx5SjHVJ0SWCvu7J9WKh0U/kWvI4sppu2Z5
7CZl0HwSQyoy0rpLv1tVVXnGD7prsRhiWySoEOcsGGGg7wgTm5WlYtct3I7NEqfyMIEj2/qW6Xic
w9dYvxG28yo69512sATcr3O3i71yaZGCwwKI8EM1ubVRzCDsy2+Uc1rFb4Y+XjMfPXsjViE7efvd
r/1T3rnB0TA1WpFlnXPYiaLpjgMIKZAK1Ls6KYdDgNqZ/Dsds8rwXjLH8Jqjl716tCipv+iiMxq+
lMGv637IX40v4WntEwmYv42vVUT7oNWzVNE2yvCFuCIFjd/pj3TABmQqcDxy7wPuAg7S+ps9GMVP
x5PGqL6v8oC8pApvalniS2pU5WgMikGEs5idqn92vuewMw6o2Yg5SSC/GunCUlmO/njlBiy9hSVQ
zHIAy2gsevol2USgbur7TqIgzKx14R9s/wn2AEzfvxiWAbmQ4U857Lo6WRWJCexGMnfmaCFJ46XH
kKD25yFcFHJlWewqlxrENNs7hR7fTj2DwYCbaiFP1/hGXctowTV/mygls0I2OHTNCzaKqc5Itnnr
c9rfkzHegBHkmj0YFMlKtzUKNOIIhvJFoS8j7+BWrxTDqX3SW5By9ptNTN+InAIviZjqPlTCRAZH
9V2zmD5+DT35OeAqIj5FGbbkptyOzTUHQ0Bl60SfI3c/jXsQoL/0VHT2S5tBSSnTmjIp7yAu2KiB
LElZ1VLM4vB7wnjU1upwQvYo7W29s+msy3DVQMcne8LdQqVNZWguOksylcUFkSaZZLTGjDaxonX8
oZCbSfAw8Hao8Eq6xZtLCUknxBc0Ox0rfoVl1pLa0bNZlWcWcdADwyE121gYa0ILYXJSot9iuVOw
0bFWVVNSXbobvEvJ+S3um01vkBXmmXR5KT7icBMza21ktPEs+8owzqdfStkGSMIZPX0fePnVlwgp
qi90VsI4NHlQzFtqYhA4m4j7exzwMdI1Z6e0Kany1WfZAY5m79Piy9OngcF73JdsHMmij2m+o146
C2qsjkMxsajqwhbJUlmNN39Mdnr61gThgzCdXQ30oZ4jFuP+FlZAn7LJVasfeGKHMSx2TeKvU9xz
CpK+Thk+4yK/QS9NkxwTJO4GR/hHy4IkiMxgSJBBh173E6TIKFMIvqg7cyV+hDI5oMTeqpzgkb5D
eRgP7sIWDiJuCmxmKcxMbTSprt32NKSocVx5CUfCtVobhZpXkJUEuWo6Pf0FRJIYxUK07Gzakfoj
Hi2odyr7qu57xFp0sD1KSBK2wkXVMmsCvQ2Biexzu/fJTkYlEuW8Ii38OcWWrAiLsl+UPlNMyyUS
WhTMEhPNxX6X4lLUzJpQGFwWucl96F2m4ZuXKC8lko2GDDTfDStOrD5etIF/iLLbQHYW9gt8Uqm8
5UpP0EZ97P2BAEbr6A0B8TfWTp10DvVPGNJT1hruyoi41ozhkuM9GyCJLA5AdgiJDaKZZ0a3seHh
tMRiZZm60dMbwfBMXF4RXJ411qgQFogbFOSMUTvlywBRrlqbh1hG72FlHiwuVtO4+HW2slBmDMDP
uDBddtlEQfSRvVF1jRAnZLfmQ7W1nxbRKAIHnRI/V3FZaMfGGV/6dJybIOBxPtqA4C0NwUFZMBmB
zxKRgVOGQ3/rLSr+SDm3+OHJ6wOiJ55jfCvIWYkW4VG/wudUcnKejPKsfKbkXeFAY0Jix3gHXfeo
ZYnYVh5TL+F8DqU4YYxGLaaaXxb7jQLFOjt0XsJ247kIk4ZvWuSOEIkIfJH7MalJERb52LQZdScv
/jJJKkw+mWD7Hjl82AB4+sc4xgl4cMqNYJKWrCz0JCgbWWkdhvcIgBGuN5vu9cdvlwzHS1o5LE3w
ceTWYWMXLVAhjd1dwMVS9oZC7/NNRivqPMVIFo55tWy7XYWj/M0sKPpHPvnBM3ojT4HBNNMyBAU+
k7HSe5HhtwVaZrjKfqdlO3Y/MMA049h5dE/4QwRzJ294/wv4eoXfXjqr6bdJCeeOJwhuq7LDzE7l
i+3le2TXX+PoPL3RTuYZp+bSXOoO6Oaqh7jg9AROoGYjfKP9thu12fXm+ObWXAR+NzzN4SV/Fvm/
kDBkyjyES3OP7WqJIYTPdTRi9Nw7Cu3xIiDHZfhCLULv5bvXpDGXGgAAGJ7jALV7Phr7gTYkIOdY
bGFoAfrAGLfRyFRQ3sFyqemBUaUT3klFcVEhNg7sn/pDNu6/gPs2bQHRvNwrmzINYBzmG6+Z+jAF
emvfw+gbw6MzvNuJYp/BQsJWYj5jYZ4wPEfM9U4hK63kqq5TUQCxCm/EO6Qvfc0/hH4DYu+qytRX
XRv7udGziE0mO5TJHCsI/xUeIvGFPYYvBN6D4uaO19Gd51trWvlH9zyEPmP4xIh4bnkpo7jZGREV
hdnlWztiZN3YXP/tg13eXh9ekMWv06H57gXMoTqRJxvpC/kPk2SSTwDCO7ypUE3Q7phnuz8QBINY
hiugazcl17Rmrvt8xxXHfyOzamMrJTaEKymghlEtmCDWCOLdmWG8RUFxkZ15pR9a+LsxxDnS8YY4
l8ng6IMEwGMUrnC1dOZJkziEF6rDEnqhdpsgoh/pfztLAZCtLQcyr4uHq33JgOKiOxrBbjQ2nAOV
giEbG+dKGCc7wTY1LUKjE+5RPQjPquTw7rLohEZZo8PtRLTR5ZKBLRJSleRUDmQsHQRuyHleM6cI
5lCpubOXe/KJhfeTMJtDTiqZovXsM42jmb/V/YH5dOMbAIdQT8wsDFxJB4Rk24oHydKS2r5TfsLu
onMgbbMGiwfosqL4BOqtUeOZ4tGK16HFeMqdkMzI8QuzD/PQd76HHR+rCIHD6ySqbRwUJybQzbnE
P27OucrxwwysfMMX8DH8KwR8h/TEysSar43jxFsZryRGMO9SPwB5Ft6GcizzNiTpJG/I7gyOUSC3
31OuQjvvVTw3skPM4GHyM7L62bq33sehPtQmO6GjHyxH76wA6kNdLDF9NxksDmfczAZ0/jYFMOJ2
xqXRRS/6Za6++jlGGxd3mSrp30SuDnOZXQxvFdgYW3k2y9rCAEernDrQteauXMLFjRU64XJromln
mF1SH6krH9yoQWnZzUEKLTw6KO0VMxMtGDvkaUgcc3TxLaP63FX5TTjaj5v/hHJk5YaaAENSyQz3
n4Jj1l338RtVHKgZSFVsPdlHkn3G4IFkWA1izxZrMLfLL5fyt5HSR63i3rmNmXOCg7+VUtukFjtm
P+PmJfqz3jsMaAlrbIRBOlBDz8By0feJHb+XOHM0s8U0TuWBPkotTg1xAOZgzvTcnTFNXpgT1aHL
9lIUNy1tr6NS3TSsdV5A/1BqK3PcQ7M8K3b6KbEaBqXKvSNf2SkHAl2z1uMY5H8EmYGGSy+p6OtN
OqC2L0X+bRodNh24kGm7KnpAAJA8TawhrXqL5Rtmn1ms8poLCHdBb4JPuUdG/0xUZoBqOIWNIaIA
7EcPWzI5Di6DpoC72pjVLelOBDE72VqvtqSs8SrvmvitiYHxeXZ7MxACJcfcaOKlKt7HBOWL39Yr
3x5J/3oV1F1BjBVfH9/C1DzrPJAWm1A9eB36hhKdS9E187rW/rUmANDcWLCIuqVENqc2oreMvTBR
eziU2Lzgn3PwAJnlpqMUafnGzP0Thx6QYkYmt4rNo4oBaA7x18K0J+mAoVMAXhLaY4RWPzgWY+hz
CvdBJHJRTwSBlFu14Hi7p4wsYuILM0w4Cg7hsn3v4MvE9CzTem26PHr1xxQ20UqMcuaN2hqMJ10s
TZaGELheqob9lliCfqBh8yuEsstKAcqkPZIeJbnBwnqqYq6D37oMPjoTOX9sfBrU1v5eNw6EcxN/
GUD2Rgkpqn9Jnx6nNXFqHgj/zWh/rQ5Gor7LBfaK1F36vAn4odVFxRdpZL9FMDSqYW82byWqc3Ql
cXvVm3VgEAOTNZifw1fBeNlilFXqvwPGiRqhc3ZhBFoZROlAGRJDBoJPXylUaToYFZNMvonbrh6E
Z23UzvsJ/W4zZM2P1JVfcDYP6YHyPAcVq+MCSmClbpQIgbGhLSoEONLeD0/G0U68W/hsHLJLrLxH
nHP9taZcS0j/oAeAkg6sU7967NxcN0/mrkInHRFdaxrG3Au1jeES8eSh+/vkWvQ4pQc2DkxbnT5e
xgLtpRMD868wBSl7tbRfEyR7WO1WJh6qBghniR/JUj9bB7Q5wATPS/YY7Fr6VOPXC5neGeUma+Uh
MJS5pTlvOW45P8ZgpkHgYo/KtWQr0kKHSLmTgUvYqKW2XlXkkKasSkfxW1UHM+ofLsRcvyrwcMCb
Zi1ioW83ggDvk7o3uECzzF91y4YX0ckxtFTpTjcPTp/NjQQRZMud9d4irNWNp/F0QWx5tfFdwyCA
e0O8W3V0CgRTyRbzGqt04DTnQr4NOGcYDMJR1VGRFZB0DEfuFN44MQ509qL7jGpx9msmvb8Foi9c
mIZOSRwjFp7KzfcgXGoNUG/EuHGJy6bbFIlNfwhwm5Y7GH4ab0THRe2A9ldl4jzyeg3YweriiHBI
W9YNI0fhFwc/m5gA5sqmg0wRv9rGXec98E390PVkNcAUkO21HKjCWYVA/+vdVYlYIbDp6+yYySDc
AQaaes/4iOnQYDOYJhMGvju37cbybsKezB4UpBXaVoQbdStoRlGaxMF2TIQLpJry1KvIPAsU2FXp
aijgAeXwlTiXxOcwvDb5s8w+EnNcefQQ1hThBDzC0JR1LvGAK+3OZejKZ3+NBXKR9RMS/grkajXI
aA3a5p+qQ5a361n5ZSjmIcj5kHn2IU163hXt6pePob5XUE2UtputrD5EpB9x0lJKJoDoE9tDnnXw
/GlTks2s4tdWNUyb9dKo/Isah/s0Qoauk8G8FAEwf98mcIboQoRjNmyuOn3v6305Hkpzkw1by+fc
Lj5I28PpAlPVfE5CmBpcbgk5I4Qj6Os7jUGqjqHI4ENZ0I3Oc015UQbe8PIUcqeS+b7MyFuo85VT
ZnPxtPA8jAESgKxTUtpWbQGrdqa0LpBKBzs1BC7Wb8hHgQUQ+Q6nNNvnwphzakkazip6Vt2Llg4M
eNGpcgoHtjsXxSO1260IEOF6+Gyqh0kTEpi/HaKuSBjHgA8TR5KBcGVcKXoAGY6utGjZiMl8eEvL
gRHHQhn9FeALTsDq6uL+7/BcOWyHuW2OzNo8qOulHF+4/jZ22oGJKV5yS98FoQfQ89d4NjpiQOOX
kcK3odxHlLakTy2ainQMZgL1JkTK5fXJSeVDYHojVzfZDeMuHgW9Gkhq8ZqYkEfDkhLHbBeZQCvG
lzk5tnmApoTIbkX0VbWXxrva8QUTc0OFanuUGbEgrelm1zelO9fuZzSaJM8B+cTwT/dWB4zMo6tl
ppuat9LKz2qfzFY6I6ocvEjvbq1pLZxmvDZPg1AJwx4WbnFxMm2lmM0pDkNjkcXx0hEGuj2f9njI
XsuawCJsEBloconENmNQTsbamUE1+nvGq7xDXf7V1jR9xjI3uJ8NMV667hiyIBSJyvy6qs4S7r/R
dsFritXfVWijs8pHvGQj+isMssmG/jlWcuEgiSwN4syCmUkwLm0eymjLRPkMxvomXt0xwCGAlTs4
+ANjt2JTfJbb4VMJ4qus7m4xnotBzGOcCjNT2jVvN8wfTb2CZuIE8Neq1+xVEwSv0hxldKqr+gSs
B16/4F0icT71TU7DeKu1zr6X3SpibZKhysyU68h+ewy46jNK0hxnht6wGmsvVXBMdPvF8CYwHDVb
JVaWoqIg4YZkq3cfUNw0do4IJ4p4uspo7SVWsuE6tAsv8+wl+7PWLiZYo/tZmcOx76t+0WakfarA
9jsC7TPS0bSaUD4bT1fwokFlyVkKG4FchsWrki+zXwcppgu+JKhuUo1UVKN+uWqU7kruIgWF+iJt
UGP2rOLJp50bTUfUVWFZSSG37attqiFO9TnR1cz8yWDSz2UQ7jEt+e+8IdgnmxSJGnovTJY+MMxu
mqJoqOV1FXETL5Q+MD9WiTejsYziaRunEnjMDlkYw0pBWWnFL55hHSMFr0NXAyapN5EO/M9qz6XW
4Z/vl1JTUCOhTRAO4zIpmhMWcTpn3mqNZD49mdSJKyhLc8cbDnbHuZkpj1o88uBD7S+mWewoE6Gs
R+i8rZMemVMXN2+662dXnF0mFQlqb8q+NAi3TWxerFEPkejjcKqqN2OC6LljsqnatuGTP+0Rh01t
9Fvqx7oiGAqLjW9BLBCIgyTzZMM4eVq1oUVHfp2GX5rmbEJuV24afDgJmQ8dFA3CUzEyA+mcFQju
cuCMJTplj6+v43yJIs61BHqkmHkSVX+609RdhTgwIKlVA4njNg+FbXKbKr8Vm/fSE3APs3mPRoJx
Tkiz53+oE9+FYY1baVzLJgcd1fOhQ87WoL4njp5p2IwoHulfipYgegYC7GvZq6tjB7u2RZggws+4
Jg7EJQ6CBlZXuK24HJ3iXtHWJ1Sdlt6eOuduWQ11fn6vQv+o5axSWSpM0XBZFSwgAsjurfa6RYEv
t9JAzMuXaMxYyzlL3Fdrp08WFnAQjYwSO4TkhN8qbR0IyZj1UoWAu/iRMXLIE5xDTjaSp1VhtZ17
TBdCMCylN8XGMpYfwpeAJj51KbMsBgmgXu304noXk315+mZhdESVSA1+1978moloNixIS+vsuwcH
P3eyvcMKt5wk203z3hV1AFG3W2eq9Q9xoNOAFiFZfs029K0dlZVGB897W5X9vdLfhD3cOoMFVcWf
XGzjHTAXBu8J2cfdYRbw0dRC60sb1GNT9ZAEXG/nE0TugSJSeBWa+KRinwz4iBd2/2ahqXER9XfW
x1DByW5At5h+e64L66YDWjYIOveKD9OgiMz0NfLkVyDb507HHVOTJSevUYQxftwpfoyrArQDS7JK
WEtGT1wjOiPcyPjuGFRYUcVR89Fm/cEgmGtSSaVjfyh9jNGRVy5qo10YkyeDcJdwJKLC+O3Uz4Dd
QJUBDcuITLXOGK6kJVjjGItKtHNlChOJfsosYLHiL+uEY7+Ltou0dlcGFAjJhqVPViBaaX7561WG
RVT/GdlssN7dBpmyy5lbd8YicjlGzJG8BoXmyiKRVcWHvq6xZvQetXVVLHP4oNweDDdaujzZ0NUv
opgUT7oKCUMpFj2xmiW7yg77VlwZ+4jMEWIfrwHNAEFAq6xv/kHtPurUCK3H0Da8kYoGXKFZaDqz
XxLq8Bjx/rWk74FnZe2hrTxVRcwFNixc0cbiIbWvdBDckiJ4vUgjgoL9o6qB2+lF/lr25VrnuiyH
eMHzydDX7oJcXmpouil8o/ZPVeftaiQAaveRcKRHGuneEm/XFJ0SETUnSzxPikWuTLTvsxiMe3OC
qkFVN68ZlaVw/TKSdFeuZ3N7incJnhyr3lkumlKa8b0wadSJWSqt/DRwfzUDlg5NCb40Hc5WVH/J
MFyqpO+6ofZA/WHHkvEWNicZT/JC1ilIee3se/pPR2M6OO4nOo7sgIHbKiPMTWDtYe+AB443Rix3
fVezaPfINnBOTOMBhcY/CQjoKq6+ogHhua9g5cQHaw6rKWl07I9qCr3Tq7dEdjuctTb2E1fgzHac
fymzgoJUL+h7y6QldEtwLM9HqkU8SlMQt+WwYwAr2pmlAfwebMmza4xllymLxgnXRZ2sO0AgOXFf
fS1PhtsQ3PY2urhsJhS/E7IHH7vsVqaoDxqcDWl2gwVzHAXZyeqypMupWJx0BNqH0wRKmFDTr7oP
NmPy8PvME6GyEPOEhV+BGNvZGak84Tql4M8i/GloyUYiI8MldS5b1nTOVFbSoXSbrmxbqA/zEKwG
NwF4YLiGLYI5nLsLSyhPLMTZrIaVTWt9+pFc4qzO03zpa8naYOmLXmGToavIW2U1BuZGmoTVkR+S
Rh8sWyaxcpBigMx75FgteUskwabjoWn5cNSW2K/Q+y9WPnAzjjytAk+VVmG660yTN7FiWyoThRY8
Bj7VQ/2UJJn+/RmnLc3T30//fnB/Q7biu8GquZ0mAlKvMwBWEJpMd8BLAXql9i0YRihESpGSq83P
/vtLuyiugs15p7EXiqe/8Pco/v4q7oAE28DWy6xsN0buC6tuuvDpIRllne3ixCEydfol/F9SHwzJ
48qOxFewLf77DllMNt0AQhiNdVPs2ir53x/8WjvomkbiXN5N3n3F4g9UQQ6yYPv097V/j+Pvh/8+
LGn7eJkzd0EoUdMixFbU4Yt25qyOeBEGhx7rP6/Df7+u1xWX+Gd/L0MHGzIhrzF+2kUbei95zRia
NYsykFmjdAM50oair9SIVNcOkVA+vR91ny764C3MWO5NHx/TGTN4w/exhupRS4dpZYEkf2zo0fX+
NH0/Ck5eoemHRGELk6C/ieJyZInMpKQ0QnvDUhEbkRueA5MkxnKyKLmlD9ZDO4SGR4OhmBsxvcQe
0sq0FtE2ijJ9Ra18+nu9/36IdeY9MUwGfDn0cOb0WEYnzHf4VXFexs8h6rHzBGYrmJqKD+P/3wKo
w87Cd2flrkF3gI66zHd/X/n3Tjs1krUh+Kz0kuVf2O/iguDwlPjlRNG3/31lZJBYy0Y337osTrTl
35ubatwXpM6sI1tEHXeZpCv7XWFJkkMbbLGOE3Lx/n2Pvx/SlmRRzeUw+/sl2UQOU+fpxf/7wWqJ
LYgcs5sZkWfxrkt4PX3IuNpwHxS+1U5x7Gr39zM5PRX4BFqRBEs/5y5M+erZLoACh0miRsv/n0+N
Y6EN6ElCwnrM+4vDMBmc/zwv9GP/+y///fPZ2GBQdMtVHqr/97BNx2aaGNMD/H2SurQ8SG8k7byZ
0lH9YKu62Q3hl9yFOhEMMucE+/tmvbEPkmJjoDZhagZ+D9HOSe3khc4OWb51VXkpY5VD7r/PXwlv
GEL+5VHDdKbkqGjBHkkfxQKfPBSxd3UQK7JhGOf0a06Bm0ORnRYtZKwwtnn2Hqq/dnKHa4zSqfEN
8r83aYk08e+4iEw5rOazcl/uvQ3sDOQLqApW/hqjLHomGpF2W278dT//sGbfrDqpdgZ92ecgWHwr
WqUtc8SoflE7HCJm5w2L5JSAbX8Z0RLJtaWsgCEwmNCeME7vLvJRuWB+gs6Z/4py636S3juMJ0db
QLsr3onDzfwlagASiqcgPbqqclE4a4hxJKRAwXLqOd8OQqOdo/1GKLpgSUdTUBjQEphdkVyx0O05
TvAA+RepxMEc7z1JgxV2WRrK6iP71j9phxjySAHLywTotRQhpEdiiB1laJDMRPfWR/1I301CcPsM
7jy5Sb/HlgkKKrOLBNnoPKHtom7XJ9CkQsSPYLwMfWeeyTl6QKOdgWYxqQkW0+9xk2OfgDvOQrSM
fgJBxJz5jfwZIBUwkWF28wObDS+9ieMSBNrcPgJiJmYjsJgogk+a9w/CuQ5pvxD1UudjjZ4+XRJz
oQaEFy1zSA8uZyJ5KQtQbkigsLczdOEwOXBbo5aDVv/wMf5NNf4WIQSPn96SDo7eEY8Wr7UfzhTm
AlAriK5jj02dNidjjQzqFr0y65tyyVwkRtsKVnoRZfWiv3twyBC2op6Y/jm84/w79rO/E4bQMVAh
M/GjflBVmrzlAM7YK8zRKYY/7hMRXv2YjBVyhSGSVh1eFPYNgnJZZYbzkZ3Ig5cOsJViL5Rn949C
SVIN/GCi8pRF++lil8BfBl8bCBlFO1FCaBB+Pbxr9pFIl2mBTu/DocDcaWHS3v1iB9WJQfz03w0E
W7siX/S/NDTlpf3Ujv2JdWy077b9owNeukEZjb5crEAMs0z6l97TB105zRVPwPsuH8539o+/wANN
r+Yzoie6I4LmVRCTYG5WglCSc/8cXMdn9o9fMVQl5yEp5smDN5UrgeuhfEwrtXHe3tllDfjbZ8a3
+Sm++3I2PkPsjGL6Mv7OeM9P4ZkLrmbJAdFy+j3YGQ5kLRqsZk7Jy947v/K3eXg8jmlpgyAUgNgD
oTZ/HEAzxDlLt0Px+UyZ59VLYgKwwj34Cuedb8gXlA/SZfLmwPdWHKJfeGTAYh7pFW0k/VqEOPjh
Eso6C8+8OTxT3n4ePG86VoKRtcf85HzzxfE/C1VVMjPeETi1D/3J/xnv/AP+D+2anP6Ui8X/CX/q
e8fz5AXv0cLPaS15EVRnW9Ystc9cpDFLIuJahiU/Ae6LBpghCIRGWnQTVdn0MWW6mNxFMl3JNhgp
zp5PbBSeBoqTRnAOXIaDot+ZnwFFgjtzbsldv/A38md4YB1ZvSd3C68JSuul9eLcwu3wbd34xHOk
QLOfXnSeL2aBA0pU8c8hoeAq3dnAuBczONr8fUhcOApuNtb4gHllP7hbRM8Yz0G6U8/RF0gWWAev
9tU5G1sK1ohVsjofPhQToxa4C37NqNslEBClW4YFWge7lXbOU/XA/mOJ39vTwL6o8DmaUOmGUCEM
EyaR6BE91I2zjo3a2GRpQywuLfmalD0kPe53uWSJhBf7SqjThSeBL4YaDXjILxYWFsAK0s3JK8O4
EznmrEjmPGe6BfPITWQL359dGg+Ai2tGuA4aUaR1s+FfCvLzl6EGv2AKwme6G1c6iGG0jizVqoXd
c+qhA5npvHPF3C0YTsx5dyG5cdUso0YnrtH+Deo+PglIOk4Wn7QyZOz/P1Sd13LjTJCsnwgR8OaW
BOgleoqjG4REibCE90+/X+s/J2L3ZkaiaECgUV2VlZnVh5xtDrDqk4+kBgR9Nf2P0wJkTB4Lhy2E
ldO2uEPTGvKUF2opCoM51QNEa1yU8IoWWjpmMRCq8VBChJfthe8DY65o7mscrFdA3EaPPaIH8oJ6
z1Dx0NwYcANAGIOpwYIgVhbBTz02OGTUyBK1tEZLONknr4b1zb0YHQjI7dp62vfuRvBGcrjDAmmN
rfzdvDdEResZ/BDYWTgiRDzjk1y5/kN5CoNTNznoD7CKQ/HOXQHJUvCO64WIdMm64OcvbiAIujjU
MGQUVGjOBlRWSLQYcyB2InYG67O/xzfnk/nq2CtoR4Zsx8adueA9dh0IMKZjfEtvoBCgxULIuqaX
Z1Z3fLGa0QUah8s1goVGcrWJmLezPGOUumpaNIYzXDUCBj4xypmLnrgYJaCyNGD/yKsmAxk8cNcz
0+MzbxF4n6srmt4RRq7kwga3YKTSN5lbA1G2owogHxvoaNE4wGJ0KYFdIKdiKC8Wd+iGoWjclBtR
HY1mLmIRHuWhqy9e//q9380EbLb3P+r9dFWuTC0A9s9m7R4GYs1GhvEi85Pol3GWTtVXhlmACInm
fbqBmmA2R7jjC0GO3UI/bi9E9y6At5E6OZp59Pduc+IPWHP+aDdpo9zqi8HrQPUu2cl89IZHTMPc
7pRcOIvChPDG7fBaGxBiPaKO+tAfwYV4RPbKxhB+ATCpDxvLtH3jYazFRorjA8uZhOWcPSUEO4gb
HyZkdWYs0SDZV45er0N4lEvHpyteMeOsa01IqWO4svUc/4SuK99xvoFAUGBkQqU16PZBe7UFQpiJ
OUI2EwzVCYZV3tTfZkW11dhyPNe0tmcwOC76TNeiF7RuTdqQED0hC3dBy1xm8Nhan5Z2yC1hGJYO
QQ13F8WwtzmfzuZlFguKF5w73tqVBak4nzOVDko48AUIWUInd5ihe2L8+cZe9WsV0mq37K4o0QAG
C7dLXEa/2Nh7o5RV59ED09mu/mLsASx1x5x9yWn5DtGdNFz/1qA6faRHkNcI2uY3e7OKRtyjocok
kxSz+Ww2QRAibh673+GKN0V6lDEgZOgRFfb0W5/5rGKYmSS47P7JvLvyHs3V/IZMgnMrCxEUFGcV
45dcoTx3x+mXuXdV5zaf0+/LnvnRwv8O7s0nw5vMjxeLOv7UP6BefkckEbQPoO7Is/4jOPP+/Yd2
qK6cpC6YN7/oOhkqR8sWsiXu/ZwSjqJ4k/75zGSZXARXOSbzILO/IKwNp96GHQ0NGp0i6gc8VcQB
xsms+g0/0VqQtPAMmnc9XwDCB2irDW0P5hm+5FyWuYxN4e/IIGYuckGH2vlAK0BuB+9OZv4rFFOY
0VBjZt1d3rRP8xPKNvcriRKKeTZM/sbNCvCOKOSfc+koW3E5QnN5qWASyvPkA/PdjFPLgM/fnEGE
H9JFEzQhN/6lx+afgN7xGmYaHCuBARgMy0SexQqMdexXeE16VZQFFi2/PAVaV47cq/BsukA85W2i
PfarojjESJuPNGKXhkqLXEmayx/NL9e6ug7ALAy+/GaxNSaV84wbwcTiDBlv78VYo4zLGmQ0cSNj
HZhLrV+jdOdssppKaZ7gUD/u0t7jqqgK3qtbdODCippTl8xjB9cCt8WT89PfSnQLUsYGzsRQIyyb
kMF3aPHxY50xpIjdS7f2mMZrX/IlmrZxBcNhBik9wuGAzMoU6SpJU2wuiEDxiVQs+YkO6XtCyGDw
J6otMi1SoCxdketOuEKQPa4nZ/oJ0k+nKAkcKlzGODHQFPWBjgp+oMcXV+eeIYIOVRQ1Dxo+cm0y
HQPzmHl/H0kFK9iLGzYDYov02ZWD6tmp9lszefn1AF0lnEK1Y0/h+MLMLVskyQvkuGSoqr22tXlv
rfIWhP1AYIjrhdyiVnLFdnPjCF+H6osShUyNHJYklR806pEnaUL3lEe2avEHksQJvM0pFlNLyRf2
z1dlY++/MJ4dmX8knkO6B55D6XQnI+Og+RE1UviFQIkxpXi5kmLyvcI5Lm/U2K92SY0ENDfWXgWO
o4t/pxFHbpc6hLGWmD7DIi2eRNgAhJxicuS8uTQ6yVwgn+mlKz8idYbyFa8Ki7HVvDvKa3Jqhoz5
nqgCXb8zVmklMQI1gTCGDu4h71soj+fwxnDgipSUU4A4gaYX2Ya+4A0ghx4LShAqy3FPUk9D7q+c
48ipzzh4ASdW0CehHLkKGaENtUQkp9Jn+EUhKw1CMEXqyA8YCqHpGYViiwSxxxjFEJ/FH/HddcRY
A6oZyA+QmWaUrIyOZPcga5NLVz3nD9LJSGEQJxkmFAIVah8+tD/8gis34KZISWvuTdRcLNaf+Pu1
s0sZXts+cEx2dZQlzHV/mOSCPrS5uQ925GjFoRxCY60kqNxwX4NDFB1aDc5vnFvdLhpoYcaEwbjC
CC+y+JDWQmOs0BzKdl1iMapedj6buvspden5MgvVtXtpW1qj7BrWYGK+g4uE5itLfULNmFSdtEoM
2hYdwG0bvNZKCXrVhDBQWzNndbakgIqKOTmM74ecxfGmiC9xlCRMHURZZxgBKWxCpO4VMgH6NkxT
Rs+jvtr3QSo6T4v17y6CRyL736PBtOxCh64T0hTMDXVVxZIzVyL0AX3RwvRlNOXUOpmHnYIE4u32
lc5sVPo2hgWpLUpRQJUTuWXlM7dvLFkk6YSrfNmA2iTZhLPljIOOzS2FBDUCNC5qFbEqdDiK04GG
YosgBeUw4S911K2U8NFNXGHrMZGZKS28EimBlfW6QVD8aAAQ15b/gYEV80Uwq575jIisC9ZR5uuV
K0vaMfrzgJiw0ZHxdKfdiGOGQaIbknjlQ0f53MTODlL8yemZMCEDgzNShHy8+oSpM2x9+GT07pW9
gS2iXhtwJZhv56Xm5MBv8PvFNMIgC7kC4USKY4Ir0+G9BIpQgpXTtomF3++L+ZeDkd5ZcxPuxV8i
KsDdg/Ly5H9gLDnYVu8h4w9HMLttSIGdb/PmLiCWeqUjsxk9pogwUsWZVj3ml+2STrb2JKQm4ZIc
k25ky22FDSz20sN2Nyg6Ut7qNljQw80HD1E9Eaop4EJXGT1TxxHOYw4Hku0e00pKhniVCOMvBva2
wKwYYGaLvvVSa3YwcBC2qkdGdOm1KFuO0kqzQ47IJztFd4f2MJQ2HT7qk1bC+Bl93HrMlysFyvih
rpPX1GJvbRheZGIM2I70qztUOghJZ1FCqjYE+lOxG5oCeNFIiZptWY5cKgZn+jV+CGkD2Ru6cGwp
91afKJngT7oOg/rGADLOywfhTnug3Qn+sar369pB9C5Vr0s67d8rdPcUmgtKeCp8c9gybAhwhUsA
7CNKaHseiHSajQkVIjW/CRbzpBULAEH8AjyjSh3xw8Qvha0W3/xgg7uCZncbZQCHynUm0VsRtmQg
NVnw9UpIqmKMOqtabtxKhZY/0vw1Ehulqw2vHc3frMPne/1qYgseI7e2PGyD/J8KOb7lmjQlyKI8
tchlJkxLI2kZhgFjPMKfrkKwb5bO++vAbZjlyzx4n+g2oaCBzvSlICZP0ExvS3+vmVuqJ/YK29/4
xoOIi7KLbYVJYETrXrK9ERnyWNJ2lE3jOtGmRf5XemkSkjvZ7b5Uq4+6dmqGH1uLiooy9ESvkAoM
QRbFhMZs431yGeOrX3tgDw64mEGbzGPF1hRw8U6F6uy8D+Y2IHkb2BUYG4s8LHjDgtsvuHj1h6Sb
9NnVy1ApDDsH0xOBnUI7hZehrtX8rbMWuGRW7QJr3rLZW7QISJJiF0Z4Y/TDmzGM1PMeKQEM4hRV
lLPpYMBIyK6WU4vLWZPmO1hdV9M0Tm0PNblIAdsCpH3Um8FACDcCLPrtOhngQxjHjrEVOgNttBAT
vl7GqkS3NGxxI3banua6Yejspl9y4G+MAh1LVBRuveMtQaCkI2uGSdfkDdWtuXFfFl/WRr9DR2J7
py0HLFOom6l32Q+rJxIckL4Q9xo4ZxsgQqaU6/+k05C+RVcTyY6WT9G6l6JLVfSLQZIMrxigU5od
FiIppxxlKD4LwDk+bTEopQzyI3E3X0207GXr2vkMJtdNJPh9231FpRqsBqW6ZinUUATKrYEsahr6
L906xKYKgNGgTMaaaovLBEAUMzfQ4ehrqMOMcPgbod5ykxTMLCGOdJJn1x5lO8sKVBf0SHmxgiiQ
SJdhoC/IWgjE/YNAD1igfRr0qxemylzH+Qs5+nDCFrvG/bWxt6EMh73sV5UEolLLiAYzeVwbr2FR
VqhzSnYIoqey1g1M9xXdXnZZ/2sp5p7ZosHotLRGqw6JW30rlCpnedjMOGdoSQswbVeWh/cXiCMc
/zuT2DaKjYkGMsR6myotV0w/cP+BeunSuZLbFVwMViYAp4lGcsIclMpsOI2KjO8muVKrQAErbY0B
QWVirnNd8iQaK1Q1t9S8hoiDYTJi5FtpHm2N8GgLx0mmDBn4n4cwKBktPeq3TO0NbCLpWzvsH3jm
xcfBNIyVX3ELhXjh6NLYwP0A0VfsbnaqVDnbSgETobLkBG6AgkMkyxB1RXeAnI/Iic88wYNHSOoU
HadJt3vC/Ffv5iNgVMATcIrxTezOt/hdvYMwgVF2N5JQcJWbjHLq/+P0FOjcG+LhLwVoBgSenYpg
yVUnySX55V+q4+CnZGTHDWspSn2QJv2e78wzebh05IHhGb6To9rIeWbKU2x4WIGC2v7ltra95JkP
clv/nKsimebAf0rGKvBmHDZpfNhfw3fSXnJ3MEkbL20+MfRMZ8ZxcpsBKoH3MCUKKKi7tbvpFq+c
DRCBCRWXc8zkXBqsOLKM99RYgD2I7gaNP/ZptGSek2xA9IEF8kvwj6wc8Jx5qhijASqTqbLVkYgD
1UYiffU43+ybvB2GOTzIgdJl4dzyHPAlaotkF6ydZiH9TktwwfRJxv1BmAWCAhTlOvHRHLMA5Y7+
GdQU/fLD+nSuiDekr8HZoueSkY1QR1K4IwDGDfQ1yx/jDxCk9Cufw+dw8nf2gR1IjAmi6tRWxgnn
J0ZJIc2TbAE7dvqEsSFDpW+ccxLXDZ8K9IvoAMEBNG5Ck8jzCT9cOBiW6rCtpU1gnsSJd3AD8Ug/
+FfM0DMWwmHKYHz0VogW/m5z3pVzBlbDGuuepCRcVfX+V8UkPouFE8LSIRKwNvlZ+qRPQquqIwV3
SF9nZBe0nGxFVBq8Be0qzhwVADc9izVk84KbjPCBVbEf79QBOELTu35pR0fvDyklqFEV/2DBX6pv
XJiMBOB11fnbHmWfNDPeqw/0ea+SUR0z2puYWkjUy2AenFIJW1OxfccwMIjz3/Ubz9C2NdOQuoWC
oQoCSOQQlOUSzTjIrXRWxK8Jud3eb8jSQXrnw0e6f12l0wuFBkkvxBx89gCpC2BV8ewQQ4LE08sK
CXpK2ssNZobDFcPhZQeBZq8o2R1W7w8/W649AD7BTpVohyHshpm174LYWhdjsM9QsZa5ynaARdks
zSQ6Y1CPVLPdZQwcDV4cL+84t3Ff6oK178fYsAn2GkwhZuT2oXlsCoj22rVXAZR7WLfrqKE5aBfQ
d8cCKC+3130N1uBSFnKqAeExDvvAFglZjROsokuiirtB+gSIcxggULyJsI49ODbjYN7jXDa/pfyG
bIrmozLOa+Hm3Mq3SfbYW+qFhSHhNqPXLcvSqu9UbsgmpSMmz5v3dt19DV8lHW8Ksx0mNIzCc9hZ
3qH8El6sJ0U1bRuqY5pbon/yEzQQcD3aN/QC+aPxlNsl+axohjlLnlFenMmrTv+lcdxmVJ36Q2Y3
OhI2WEtP+c79Z7Z0V8178NPQZCGaqfVK4BIRJP85cCYjo6J/hBMbYFIER1qFJXcAD8CsFpsZb0gs
8c/OW3ZjK+du4Y+9zYy2OfcZQAPnjKKHenSGqOOAT+SpjeuHCb1zboY/Q5f5SPVlj1TBeBZfwb/q
PX4vL4AyF+dY7vjIzEv2+gPclKyhd9/R4tM8omvJrPan/iCkxZNHQ2hRzYHW52Cd4mULAL05EWNm
i4hnbZCxzuWFL3pr+l2/p7g4Lqp3g74EUzj+OlcIpWbhCbf+dXIhNB61jUHEzVhuc675X7O2adl8
kqi+jApBtllVo21vra5/Mx2poHlfvxHdI8Ojm9DFa9yPiCxh71KdJxoWLkhoZ+3d39OvSjPhzkO8
pp0BXQ/Ce+7QkABJo68cn6x0M4VvDmUFIYGJB5nX4TZCd8uavTTwv9nodl67QE97orm+mTb+eXxA
JAfkeBCAuAL/lTHqHc2Oe/W3nMbxLn2qZ4dpfLVH+KHXRUhio+lJgVkyILu2yzUmxLUBoJhb2MBF
vM1498mWKbTIljkP2DWKBTYj5HVPsmmBa09zuoUvlAt/DWpWC1BT8ToPKDjZJ7n4vIJ5IVS3NGj/
QC+a3LQleKEYpIPzEwu9mncnwDNuQ5qE2YmnSk/VXtEDbZ1v7Cuwl+nbjZyY/2gOJPDi44XUr/TX
W4DsBdhVgKKe8gtIJ8PhI9ZRoWOt1i/6mtJ25yd71Cv9Fhix/U6ph1Z8PKy2k1XOtCvkPo0UBlHa
MJt+CRqY9uYwS4J5eS6xS8LX4EP9LgAJQcauVjwz/tmn8jt9++lXzIv/MCvuFFxyZvq7QxLziz02
kun4ShbZe3qH7OYjrq/J+OuYWDq+G4yngzfCSM5oLqxSmptDYjS8YwFS5cSKH3ObEl4jfBRAadFU
rawUtiI20yBFe6RVNT+E746Kab4KxTSbB7QQYTfNMkonmyZm8sLuzNqyhCwgLuB5+c06kje0w1Zt
Nmq7pBVTK4ehPCTBgRZN81mjRFZOfP/cxZnAtTb+w7w7G82zgNjjReHvpvEoK6eEC0qjPGbIMVA0
ghqcuQKG1CLARSZLO6SQ53ULWD/Dsq9LPeaRIdqRnkQkRipgNiRfdAlnLVo6QO8DeHx3pTrEbCRS
iTgzDua/fs/wWgFIUA4KB2TZRTTB08DxuR6A++q3YhJe3N5ZqMbezFdO/8YlZMZQ8gAAQh1aX/w7
q8i8F18xPXTDWNDuA2TvZv9Iul4Xle9HWsT6J6iyUClSCKP8wG0JFRQJF73I0CXAsCVPIfI97g+x
7sF16nHBbi7udsgECuj2GhsRUgmiIU/m9lJ1gSSwm7DZgzZyw4BA8lc6cdx2ZGyEBvYMeCf+sKBK
PBpvwEAkAY3vgTjSZaYtB6MG3+vnRHaBVymdhztVw394JcSUQFr0PeCH6AbrBx0bA7ZnmgIIzlnK
+ZxtvqL9gRgM6z/YmF2207gqlAD0lDR1Y+BAyYwkZT4+Xr6OsGs8jxEXGxv37ymKKMoxEyL1QHL2
4/zgZwRdTLokzWxgZcIa/cabGBSeB2RrRpMHmRZ5FKjiXMYeSFmgCAP/D7rFFLv4rEBwjaKFortO
t6p9yki2UMysZv033RJk56RUTv6VGPu2gIIvI1Y4h7QZApB/sSpIWOhQTC4uQeFn8wteT6uE1TBa
m1L1QPOxdck+kwc4fc8y4QzwxW2YS9DNZ/S76Lc4fAr//rJGyJvGM84zh+jBWsV7o3l3btOX84TK
kEI1AqPvJg8hMHPdsJe70X7Gt9R6Ep5J/Zsv/Q66pChL9a6NHqUemDPLY3p5FPO1S85GMkDSR4VL
jsyS8Zsl5Z9crfwSswWv7rf22UfPKdrM5pnLTlIHCl34XsCKEJMc5mwW1MEZd6IF9+onUHZFv2Nm
QAPuitEzPCvazUx4n1Q6fzBk2WzRUGpuDBhK6EG8GpFBqjZXLQ0Rbnnk6cOTkoX6mxy4XkApIZUg
BoP2sA3B1fAfwEIUQdwelHgsf/aljDHn7RKqyd/3DmqX7IAOfceUBEa2mHwAOh58GbADWzQdRmMM
pXnDLZuLYCReC/8X3jTkTMPlmkS0ld7qCFb4oH6aWKHHTniu8OxGqI76pJ4DKje0eBqXKcFSA9iz
ReMZ0IZhLieipslVgDnwbMjpaqDacIduHSee8fenWiZHxXCI9QLn3cWjihVD30uin/FLNM7wLtxb
a2M94h+FnwUDY6ktAEjpOuFhgalA6yIXachp1W2aLCcV4af7QkSs46y4a2U3dTzREGTjAT2uZfr/
c4MJQu+TF27ZbnIkU/SX8XPFlD6Yo0bSBlpurr2YpitbN21Lxc/cQDvp+M8Vs3hFmkVMzGQPQ2Fp
gFTndeY/3cffYUbjiKGjU82qXXJ3kgoKFY4+Z6OGG8YoTsQE5YVGjTURpZZUowSvtl7RVwKAI+lT
BAuARhMNaQzkXhc2YSoSWit0ZKIfmkps0sGPcwxPvJBSiZXf3KhuSDlY1ezYd6o66mNBT1AFN4d0
Lmo8sshUXpPUIZ0hJWBr6Z6QCAiCabwm0oEN0qXhZiDToAanqsO7v73LNF8sehxzcpQSnxNswPBC
eaFRm4egPdW8/0c2v4GSbVTUJKlO9+JlUDdLUrLJddUDJeGNuKdow0i/TrFkAnP8XaRuazApMA7p
u2RfHCvfILooR3GAD/yX7JXIKQBC9DkJLeebU1/DR0eUywYZzYUkg3wFsBA+HC022mMloKlHyhWf
RMV/Q876g50V5xUZKDkMtwjpSs2ppPiu3SZdYX1JcNDQ2k0iPYNfxpM7GzR2bjhzyA9ckChbJGSc
6PYUOucwD2YoBXhyPLqQGjgETLNYH7jO5yi5Ts1X9JOe8kt9SXBAerIdcdFIZqNZ+Y81MZ6jhwB4
iznfIgQXZPwe0lvYMcqKn+u/97K75Vi7tr6rUb07cCoo3Cas5VQ0TFjRYoL5ihcvGUQNpcqMrRZb
ZG7Qsl9wuvXv6rdJPLgctuqRS8QYmtTzXgXOWujfZr7uzSU0UWJrYSOig+QmGtIEZ9qmWbgpjf1L
FS3UKtka+llp9whgmaf4Fr2OxGrxJHVLVzxNCPqLLLlhbsvdGKheBk29YUocBhKeppBHL3MDvwu8
+O6xk12rfCdZHnpAmLCsfebzCMNojA3woSNLgBPnvpjhQ5JcM/h5ph3arfVDpw6TcOng/Jjv+A9k
c+1QFl527T+kn/Ca/hINCAL9hwnw2c/Z6fgt/w7O9dZ+1/7Rleb94mu7lS7OD1xiMjLVn5sng7el
615+hFcLQwqYVDjYoZl743/eAZ5VTuFIEVLO4s9WFieLbrS8TYsFmxU7E6nTYKLQXBMdw4G9wcux
dxogO4nEKm8+mFlSTcvWXCb4bKseqJ64WFymdD9FKxaOcet3ZMyIbIM51AKoAMQk0jH7o/qE0EAQ
rm3Ruh4IvwwbYRg2+gzC2QMFKNSLX+FXjHqgxZBgDsNDS9zy/B8RgYvLGzAGAONRBUgA/OAT311e
J9szQjnpGPwFNlYbF9Mtmy2hD6ss4qHdzEjJtcTrC5eN+sr7wVKofk3tytmxDsFe/uB9SZE5NzT2
pWAVfyZn7A0J0kTi/puTZx1gB3yg7JIOzVu7zcQ5DQfB7+i/s2uOLEomjx8/yu+EbgcWQBdoCJiV
kR5y1eGY0JvXZqZF50nwC14fyZkX8cZcYB0u0XfE01hIWIzEeL+6JCIpvu4OaFQ+iHzE1FZKfHBi
uhUL3aAbhPMSZIOXm10LOg2fCGFp02LQRKsPwGGYjw7VmltPzMlbtc4yxLljAqD2YNPSn/MZ7qf9
I/UGItJFOIanRbccumWO6yLa2oeNcQb23i7+2kJPYI4fOjbPsJbSd4DjpbFpdwJ1JEA9OQp/XBCJ
ZZRCdN8pu59YkRLvaIsNtL2CJYlrIUIXiCaE3kHH+mr5X/eeMM6YojR7DyvcBEULHSqmADwFopdB
miBXBdXicfIWMly6JKS62U19OMfiBnx6Sb/y3R8eSRqbXxhigvWvtKC4APeLDtOTDBiiAZ1oxGKf
mE+On7BzkeEkM8+/Jz8CmjhgkAwol7kvjf1QjNGVnrW/DHHaUGoUiRA6lyoMZNw1oP+B6mM/yXQX
akMQ9BDDGM+6DbBNG5gCIOjxgik7UuKRDw5UK/zcuvq2ODKNwRccnpDCRyUAuhQu5HvWr8HGzKQm
UmrklEAFOPvSssBS9nd605grQG3C83A64VZ8ZcgjFyqatcRV8G5MXO5boiSjvLi/IApb6iJOD6x8
qCHxsLIST0uWcukZRMZfXOzp38LpYYlknxU3GKkDeXUhMiQKTZuBpPCWYJRw7L8JQcb2JsPlKdUw
x8+FSM334VtBcqLCMpLl8FvBbOHeY/QbU1ZCcZdzpLCawnQpvmy54Oa0Kc6I6pCT+apX/1sYTTWi
QKN6DmmqM2GZ2sycc3u3BwwEySRMoGsHhafYKckaWFY1VHHWJtBMcEwdwUvnQXHh3gt1Cc96pLYH
LsaK9ABKJFqI2pOuyg+Zh34HCsLdA1iVNjUcEUAU8wEMQMJJgUVKQenf80ro7vyFhWi51Ge8OS1D
xK2C1Sy83PwZ4m7GG7NJPv07SQx3idgQBdbAZrmOfqiDX0t49NwP/4HpAquGiPcgDzGOIEe8feBC
3ShdoD2zdJOdcoTbD3iFOBVUmrm2fbRz/hieuUPVPaenQX5+DukJ8Ga4ZQtBAvRsUoO/RkMmmgik
PHyCf25Gxg97fCJQPFQ+DpbXxAL5tfdgQEqyofimI+AD8OOZPXmA9YSAWnrDqI6kHCCZBI3XU6mT
wIAfRcUexwthVQouQuPi2DwBXehuczZATl4HcB2QSOg5J20DcHNizgxCAU44b81JLDJasfPMYiLg
3Khh1mJIjf2hmwIvKGsuZGMuDESXnJNiHwXvoI5J5OFsROPcdBCCLHO4eGBpL6zVxCXn08zQdZ4j
VFIKpBqWDy1WniFSIq7koZXf4e9C8mRRlPhu0pRQ0UjB0fFo1cBzp38sEEn9UXwNzMW4MJfyQUO7
+5JxFOJikYZRgWNffmftBD8sLy4nUBbvx5emycq3hTrEushl3ERFyc6y4mrY2OVRf0W4CxGPgYSx
iQbqFEGRH0BHKOYurIsEjcHfmgP4ILmznpT+drBknUM2pvsMFaQ4gb1KT76e/QDwIrrZD/meG6cB
COVBjwTVBhETvL8A8WSwIl/+zrIGKRNl3YNeLlQesc4Vl241pT4NlpHxFB6FXvNktB0IgSp6EGCj
NF2AFykrAR/52hSh0Zqn1en8AxVLyMJ8pnRNyZMT3KFE1ktc/pCuzlt4U8W6sghUcCQwh6EZdyGW
MNq01QQRCKyiIYHXXljn+MBMJaVnOCDFLHrKsd76bFT1X5l3/5Id3EAcwNHeEPq/+GKsOY6GLQII
I98hqeQ7HKd3etDCPRdVLki39pfg37gjoO1s+JUD46XARRrJhAeFnzfcsX+wdHmnTP7DgmEgQyOh
LwdexZsy7AhOW0WSTifuR+hHKBpKpsl75oPGE9V1eUcnQzXB2eU0cjxcAOASHpQf3Mf8peLdREsE
fISrwWOgJpx3AcUfjSOnSD9TdnB0vEbBb5GgtB8fMGj/QJT2Xj1V6MWvJR/NK8Fn0i/xSYQtotRf
ZIA8ZXwK++pPcNtz+gUjekczjz9ywvga/Eylw3s3lstwBaGveO3iG/sgbSZUDzf50d9BvzkTA73+
StRo3S3AtS8AgIoOrC/6kH/Q7IHWmPEJVYvKnuYPLwIaAKSlNcThcIgdWz29lxnf4J5++efokIBS
Ay9xglhqSBtygGTOqDOLaW+EWC+JlnpxI2Y6R16xZz9nUd2mJ2/YkxGMC37gFRw1eQKDiI5s2jiX
3uxzv5AfHJC6bx+AE3wwz0QgEV14R/2Ri5XKebIDTxybYNyjj5tBcqOJKS4d2wLXpsarVzQOp7hi
QjS7YAWbX4IyL+5SbjV2dFEp/5IMkw+SioZ4cVwjGJO3nohEgXyKpDcipGjBgYkREL5UPKjQBAU/
8V+9xhYgYhNXFvSZCAG9fZczKMhlL2NgR5F71GrwuBGj97vyAnwz3AhpPpMt5/kP2QDQUnS3viia
JMISbg461AOPgo3X5cwZ84kB+kP0i7mvaToghqbDanjsiRR5Awz58L25sQNSoFEchif/QUHNYueO
57wv61363rpWOzDI0RAkxGI0GB6cUoJKHwWGN+YAPUpOx9ehdNC0GFWDYflwbCxuIJtX4HqUYIIc
uAYchZk+EfK0Nk5JRkjSgiJ7M1NGuau1sRu0unuPGJ3B5e6ofVp6xJOv+kssiWAXfWdBHc+rwFy/
0lHfmGbnLKfBZgpHAvIfha1+mWTmzDW816YNnZATWv6GSm3uutoWaneak4Y+ZFvVpz2FBRitFQh6
iwQDXWbooaLzUXEDLTbGplKYFpm1DHhl1JoYvhz4x7Zy7G2XwxW1naT+SqV66dihdHsZ/bJoKPKi
oe/ONVaWe8hh60K1GSuWKtwlWvSmgAPnfgR+l3fYnPpy/VtM012J9fJfoNRoyKSAs63iZaBoDGf4
+wdRurxSLTQ0Jl0cJ0akXb9U9YoolXJYb6R1EcXaNS/y//crEtNuW9Uh6Gs+QswOYvlNMvXuAyQx
Gk0swYYBSytzQL+YsPACWZ5wHMF62A4dh8rfklBh8+uIBecRf9piDnMO82/xWCH+cWoS0cKOtcXf
Y3//NHKZuHZZJ//rsenljO6UQEv7e9nf86pXCagO71apUhnyT2ic6yQWyFT3rSDArua6Ma6HqhyZ
fdAYZ82MLBCL8KtSOjDqtOz3L1/u938/OUP2j0slo/D4P4+3hblxuleD/4SFLD2Lb20LlxYLLva8
0IxuVQuGmzFJd6WIv9ZRD6nWkCssqCwBbrboOy0tfM91n+EcUrX8+23Irflg+9JVjeCnT1ghYJdt
QYxNy89Cj/x/fdSiBzQ0ewOvjkGzfbPAusj/N0hKvQgqaHx/T8PqrY8qQJBXaK2coDQ98CIgCT/w
50ZT4sxW6NespFMwGmWxdhS0fEGuDsSBXD+3OhD8GGfGp9Un73gGRLeshEZuqQi4xUUxfEc6/P0T
NS8dnSTMypbJhF1v1WcjC4Mz+f7fL6acNeeicNiJHHJYrUEqXeeWvmVaQbrtA6ZBtEkhHzSJOUxM
NzkaSqSvSkspr0Gp48WSju+1+C3CIhudpa3s/v44xTJRssILajIHfdW8gmhtMS2BCayyvU2roVtm
sp3sS3wAPKvTzVOVAglHteLfohb/uDbC8TWJ1IPlmMMpS1kzjY2uJvcLE4UXEyAgpP5QFeTlQK1m
WtuiyfqHBqncirvyUwnGhlGTWvkBdAxijlcO/U4IOVNZOMcmxjJItZxu35aJtSAA5W+GZjYrULjX
VjNL9M+KVa59aUh2UwLTVyrBPfy+t46Nk1jHHhdM3SiKVZdxy5eV1d3yCJuaqLX+OV1lLSxbHZd/
v2YKwzyIlZtXy5g5Z1LrU5uM4BKpGm/+fk2c0Fm2Y/eTh9VHkOK+L2saqoxcgjmZDsolDbFWl4Ie
3ac/0BpivSiZTAR57VWE/ReZqa8ccP0MLM3fToE+LtH4n3yT36KqxXu2KWDjJnX1bol/Xibj5yYb
ECyzVLYY8ZjZA1bO/v7ySrWtHlbxF1Nblp2BM0vCJANopdqw6zot3qWD1zTYyL6UCeJBlx3V1GZw
VvEqQXbFj1Ef7qsC1BAbOWYil8UxDLvf3AiTT8uBF2KkmoQ7O4bPuAbkjPtQrzSlmbFUlgz+hT/x
hgeDsc6r+JC2WFLBzC7w6C7Gdxy3AkzafNgmkZPh38ZwkTJnzGjQRtU5jAID+ncxEtkiv8UiTA6x
Nu1QbPRO8Q3P+UuNlOagahRII3ZKi7CsYE4yYfhgO8dXlePbJf4Z8Gpa+zaFeR134J/4Cfz9ow6Y
BMjiH7tm8XHPQps2FyPkivd61LIlrkDdmy9pMs1ny97FQXS2ksBfj6kt72q+0NYWSFLmyG+qXfib
V4pBUA7VmHFpGdRWyN1kWMF09VF/485mqkPodV0U7QdmmculJv/6ZvMwmZRLSgR2RrNrGWG05Mpx
g5+JE9AG7jKF1WmQ2wc6JLuhmZZSDl24jweVKfPFPcFVB6i9tm/2wIj33BnVw4u1nZpMvX21WJZp
OM0uklqVEas44QpBlrrtdVmGIF+B7I+veusjH9TDUl/9D0vntdw4snTrFzqIgDe3JOHonewNQq7h
vcfTnw/z74kZhkbdIkWiUJW5chm9bxdXCtkHC4OMXy5k+Y0fKBEVhJXw5h9FHJ0wEQk8JViiy38P
iRR/cMfDhu114Za3FItDkOu/41s1T9Pv0NJPEo043+bS+OuiHjN2UTZ81dK6k6oaECGaSX+IhgAW
PaWSy05bH6r1gR8/dJP8ZtZV+FJZpuVoAknTbTQKT6EczgajQ0RLbMpWFDuVImavjVWp+6iRsOop
ftpBSM5JMa9UDmmeKBYoW8KFsbZYjTc2SNlL606x8bofP/Ksvk2KRE/eId6B0AvYiix00fTxRJKk
6MhlNO6XQQ7PnZU8xEIKn22bubOuoOkzwGqoFrTXOS59aJ8wHCLGhvLSgeoLCWRjHRepIh9L19JE
YY9PW3NkLyidSuuEO1UQoE+ckDQ9pB/JXPXE1GLenCVETqlFPF6bgPavExoBCxtJ8+Yox/pSVIVn
hbF51oYPaeJzDkeZ+5KVSsDdql04LaaGQsOCDpAvonYwBIhARc5N1VVFftZRA0Bkk8Zd+2hKdTpH
SUfC6Pogjsp81i3xUcjFalP2mUO1zQmPyPJKedfIiPfaUbegWHB7RbXE2ISle+fzhJk89IOr4e+o
hD1ltxGYuHyI+U0jOnEskcDFjEc8c8khUYUG2Ybp8vjvocSW3xTF5DaP+WcaIR1sBYllNofxBSN8
6PbKsP/vW/89TIuEC09OKFY7j/rxv4dsYe+LJWyN//vfKGwsJ29AyMM0JaktqF4yqS2uoRj970GJ
eiBe0vS8pmiCgyZqi/0IuMkvS4M6A1YuiD9Zva4edgWztoyhEp2QorTiqe/17qT0ZraLRWZ7aiLL
mB+yhZmqHmGGHPzvK9jnVLxh7JmjieVUvfL9LcVyhK6HFKb32DIoWboamenL3WgtuKaGdpGXXLzn
ddX7/TQCC65/iAWiutOnQdi2uJ8cZHkx6VzXL5d1Nyr7BB5cpUq7UBX182ioqd9OteLpjX6TMpg9
bWGYEP3maMAEkaBLacAPLFsQqs1hKO41pWKEH0ClKpIj1SO3bhpIBxHF8ps0gDH1cvBiDCmK4xFi
xBI2hC1KwNqDUY5+HFTpYZ71CdjcyCHYMWTk8JhwBtVQqSGBWELlnY28yMv+bUpk4bD0GVHUan0O
58JLxkA5lQNz47RGCqDIs3pql/J/D2krEtoUkJAZR0txEjrAjVYZTL8IaAcEGolYk2uvUeA+zUug
HSiGMEToKfCXoX2xLDP5EyCK9kigwXTMTabS1ZZtXB6nNDZuk1onTqzEHRRw/aL0UfVI05bQzypM
r2NNPJZcqfhhqvMoucRwIJgEFdOpWZFBNaXDcaSeFvajGQ5H2ZzEeTepinoKWNu+mtKKLGFlwXXR
BXckiOAcprJHmfQ9hjk4Evni4+b/1UtQp+Nk4K0wWfeCE7ZakNMBnEViTER6d5n16Ec2CEoKMjQ4
HMR+MubHriG8xpLhSVe9h71jwcBDvysgUwE+w61fkvyNVc+272VXEFONQ9eVBflRKQWK2ycXBNeB
EfRHVpgr4nuMcLNZmn8DFjVwNhYgX2qnItO/knD4rnqVWZw0fS8VwzsTXJR6VMKl9Ix2By1woSMD
7jE/5u4uF+KZp/Eg9foGIFv6yIC02yvm3l3t5uFfPrKPXmLzpWp/ovYnwcNhekNt0qcviXQjWjaT
XuL8Hg43OX5VOF4z5dI0dzM/WsaTCqCC0ENPgaRphUYVaAsu9e9/YkWQvy8Ug8CG8kA4MSXCam6S
Zw7QZdi71LTgdAwqQWhyvOpW7IHemC3ryPdXCpmywnA8W8dgwLfMHU8vvgv/LBdErXyP4/WpcZpu
j6KCsRx9+DZag5MApn2MaABhgMzmXy6iflH71c7FeumJg8aHBls/PM3QuQl7nEg04H0mOx4/zR8K
bBantH3nh9kZ8t43f/k7dIx02NMdgwVcE/JpM/+aP9OdCvYKolwdlARhyZaspt688OsUAHrt0ZIv
6PNQCsH0F5ozhFnIy+OV18bjDIhExxq9rW4lrndfoOXabIcCVq5/IIz8wti2xUfYRTj2Y/oXI6jB
CyLbzr+4L6BzY0UxWjsJ2+k+7HlJ4Q/abL7hmavDCINS31r3noQQcsI3qrZtGW8hVRNh+TvjO7AQ
kxyc68YrrwRbxIRJzVe8BFZkqIa98k+/TvcxxLKaOeV2YQYar4TShc8/u5s/+dVwtdPkWfcw3DZv
8sd0L/9wEIBWCgFktbLZ8XlORF+7JUYOlIr8ohigIUnAxEtymsKLtwLsFdAZuJD30gXTx4ptA903
3PNrPafb/KssPhW2choAl8xkZ6B7KUDMYWjNuGptogqKDfYLu+lefTH7WnQyp3dz5pTvBEIGi7It
rIMe3TUsGyymNNuZ9zN4rAIDPcVKAXNH+TzIFxklOWsNfgMImfWQgrcGNQaOWeAjnYtSk+eEvUu1
LbDmE48kGzZyHD8kJzNuoXqFeg4PCoJgsoPKzWmwjetTkfjZvx6bUBg/T7l4cm0SYwcTjFXfx/ac
OwwJghS7P+JD/ar+0ZfrsAeGJC+KNOQw3BuZjb2UVNMCORZx2RBZeAHC1dkWXoeFSuRFFFC6biOE
1oCajT+QdFk6ZLz22WugXeFew+C7U94Rl4WvJczjarorZFTU7IjEKMomaGF6Qq9ldecMJ8TCT7tL
UDjcB9xwBLLKjw3BE2SY6K8ziZWb8s9Q3Un+mtTLupNNLktNk2z8I0e24eMEa63ectuiEGjOcBm4
BaZv1j5hoJj4Y/NIsgf8cBzoSCNnDeeDbeXXseDyIzoGJpyrFy07CZBdRDtqDiJ+AYh3XptfnBdZ
IISU92DPLaEVIIV7IkfC8gXTiapyperNUt4j1U9qm7/AwuLva8zzSoMcm+2krteC273u3KI4z2jp
ExQ+VvVWdpc+hqGD0gHlZcmXOr8V8+L+bJD2VtsjfDLGe8lB0ZAQbeTJUwloZI6wkf8NMVlumwmC
FFQt41QJ25CpvWQv1T4W3yV+/ltiIjc6evqqRlQf+hWjrbS/YM85cpsGT02/CPI3jHlMhqntBKwA
MYABM0cyHL2pEDhEG9v2KLlgTB5PzKh8fhtxwLR5ORYmdP3yFD3SFzKMFVCtEIvqQ0tuSHKJP2XO
0P4Qx3uDVVcY+0E/Sd89cDSxCHL0K5ZfVXaDK8rT1jKY0xvDIC7spp+frWgPii2bNrb/Ddle+qcj
Wscx+5mVAwnTesTcfoS7Qt22CW/dG5EgYoK76KXsfbnGUcRgXYoP/bgQXT/88SJI08oSr76XTvvk
ulcTPI8bDpQpVzC7V8SSFF9hfg9ER0hvFI9l5WSabxyUI8y/LDoPCdaHp6b/N0gKb+ajTL+N4a8v
v6zmwWVRlcMokZ/qY65YZzjDcJUUZgDQZZgEMYgmjK89CrCtDMog5GjWJngV3voXPk1SkMlrx7QG
i4wt8mASjeUSCyjjI0tvWfau45mg4kjKmPmWmu9a9UHrV1fXgEnlsAkP5Wc974fmAekSAQXp28RY
p9k5j/8QbaseN/BQeh2FznyP5u/GePYaBgLPhXBU/QqeZAYMUUgbIIfS12ssIl+X+g3b/TFhRHGa
SDriwOzxiFy15JJwrKxDl55Y9zVkhRkumW1egugOUMxAKfkyUAl+cpzoBK6dVAH/4jdD9Y1lJwOZ
VL4m3ZX5r9DdCVZkSmjN11T6OE7j2rn6bprhXxyTDfCj9rt5dkk+sqg0iJCOnIozDt8G4p7IWigg
C+06Zkh45V+XyDGsw3pHBSsxRHK4QaV0Kwk4cNnkvS1MKbkMkleCcZ++tbdlcKj5IEdfk7cwQeuy
DZ48cfoyQmLNsMlUHiSIFeJtEj+G6gdBvG74gvQRWKdpeKm6e5Z65uo9C21i05MPafxruZ0x+/xM
LpOXfZM3xFZR49kDpSzZFG/cRILxFDWudsQt+tVjRBHsUIIUjO9H32C0o525fLzbnCChe0R1qV4b
2asHu4x+sxE3rOymraDVtpkoAMcfDULQ3TIdikMdGolpHDlhWsUZAeh5/bo8YpFCSDA3rzkg3JEf
irCysx2CCYU3SbYb0GQKHx0fKkZBRORWhwR9zF1mbrSaoMHD2aLydiwSQIcri/MpR/ueupE1HkJj
wM2gR9uyTc/sj3zqQbFNw738kOj5N7gziBU6SUrSRLD1dk/iYpzRSui+qMOcOYKzhqjdpv087cfB
x0q8pricSMO1p2/SByP91Kne/EIIAyofbT4mxMRBp+lw2kMGyj65Y0vLibM0cXhg3NwupOYlw1WO
b9b0T5HsFmIPN2YbvydDstO010w+JwMxULZICS2MzEvAIziNONTpDCon1898imaIcnHfj4TSuWX7
2Y9eTKwk26W1K2EEIQmU32dlH2PwOVycMDBBYl+1/qrGzbZEY6nza8nL04g6P5y8POCebDFdCK5F
d4zKH642dSKpT5v6xSG/N7UIlxg3kj5uS9xzyKFISfst8PMYjgZcw8zyytBfux5RXQ0ROS/OyTzB
FtKRBxNrUl1g0AZvqQIZsUOJhG5l2hs5hwExvaHghQz9Uw4WnHiw5XgXxJdmyN0KUxyhcnMYR0X6
3si3ECF6Bt3VKjbMKk6MtjGAyV9k7SGXD5RPGzTe+A/8U4U/Wb/KyBTpPvv3srub6SOo5o3yDm1G
JFQ1hPYy5ZdCOBnpXcxCgs7x4avEnQkdOcYgQUADboSHaD6UuE2qjLlKWbAXQK+FkVIJ9aNQv8U/
QJT+s8UTajM85tPynb/kf9EDMRintfrRzDvZbw6Wre86D6HPBpMtez5PvuGM53qfvFsH+A4vzLYC
lS6X8nOjvGH+pXGHU0uQCgtnMXGMN+17/ONqaG8d2t3T4i1vySURdubfgDsTdaevOYO/0I0j08CQ
168YOMHvSjcTFuuDM2luOtqZbEeP6W0iIprmk+jGdi32kf2a0sFQPA5HXfBMikB1l58KqizT1jnT
TYd1ytfm4IUpSYEOxrtRfxYHnwKYakdTMYzZYYNftayMDa1aADIKV34iscrjnrNsMr0oDYmnttgF
5x11oIouKbH1lC48+ah0VyA9TdhGGCJgGS4fMPc2ZFuAL8feBUs/O5fxPmTfqNgq1sc6vbIhW3Dl
SRlD4CM5puDWg0eeA+bIkcMqWfBpb1chJOTpfnSpeYEq8Dujhy8RKlEkLifI42LtLYbDTqmJ2GAf
+GvEgXHqtuULLhzMCxCToy3AiEpqHDi8aEwhvar09uKpVO28talJhZkz/EUlA1HaiypJ1K4e7DE4
hvBiIPpmIAck0cgX/Ow/xAc4pIj9G4bH77B4Z0KCSGthPH6il4i47lAGwdxgUcFj1BDp+wJ11Xji
EnL08kdUTUmPUcM2zIAj19oXE4mBSgeSJC8TbVpMHbaIuvmSRUQlgohReiOrhUDFlktuHiPjEmF+
xzyZg8csXA15LZtp9YEznEb0g7nLCLzBmeaXZzQO40v+SV/Hop6+6cFJGTeZEyQYMG2FVzPaMO/M
yT0Kd3RnQOLYOPAdDHUQdWOCAMpJ99C2HgQ/5FJwDKL/WCFwh2A3wyPqNIRPOzqutTu0MAfYUJNz
DfLQk9BvVbZabCeUE+PaavHKNE80i9odRI9PxBDJaNqJpO4d5S88YGNi3b6UxTEhi/wLyWElKSo8
BMLZ7AiXIY8EcQSa1/Vf1bK1I4WNifQIuigOUiESgPW2E3WOzm2gXyWinXv8Usjk2Q2Yp+84j0jM
FPEhBBMdt6ztEuArpvxCAr+LyeksHJzUa5a3QKrxtkvYhJHOI1/BrX7DHgpSw+O9kbZk2uLATjkt
lNRUNiJRMllq4Y6LNfeaFaBf2IaUC8rG/C2+a+mgf2iay5FmfLPlcHNY3xzqHHMLZApkJ1/6F9tB
cw3+zYyxsICjjexdA58PPNLx/x93GfQhpGusYMSS8D5W7uWme1bXxR8Z8znWof1cEqdPMZnYcqLC
BP/Kiq3J01Ugb2ukQ3rAgnuAXgp+5OaEX9V2mtnt5HMVqIQ1QIYQJdKuw/xgtWfYEpUoUlg9hG8O
JCAw+iQyDSZi6KgwkxApAQRAMAju5B3FdfIunjQBlfGOYFiO03Q8Dhcl3glvQNGauBtx1VSxrIQH
tCl+ke53YLqmt87TSCwStyiaKXTR0WfKBu+BEaFr6YbJlp+OOcGHXYEkbmUJ2uUnN4mc2vVL/Ud/
ygBMYW8jwQmZTAkBbBtypEJHMBlJ2pF5qzCkq102HvoQDBM7VLzNoxf+mSRRa26z7ES0Iy0bC4ii
E2muzIb0x/cEnMWTwyJRiW+rclcBShK2S1FYuQH52cXeIlpSpP9c9yGmcmxCWrFWZwiGJpZewCSp
9eduD1VW7V01c+RoBzsQXASSmxh89abP3Qav5ikEdputDk8Q7SC6BdYXonUYNbhcYkCFkhKnYGAm
5Adrt914GGawhXGGi5ODc2MnHJVkz87YqM48wYN0C+G4ynBSB9sFWXRyMMjELuF+gyWy3BGW9Jg1
IP7YsI1iJ9drH6LMmTbQWfiSvIdeo42UaevNzwwdOSlWM0LwVsj7Ve79wy8JhB0gu1kBJVdb/ETe
z9aFqGiV1119QChuHJr6YDzgsW60Rwpd3kUIl826YDqa4vIt7RfpRjhiOjtgBlgh59R27LE4u+xC
mbArD03QroS2pWxByOACKeleDb/qzGHLgg6EOzKctSL1SmyUKQP5fAA4ZzsmsTnHvG8zX+g5a2VT
pk6c2Fy/8QpghKaMCpv9iGJY/cB19Ffk6IAkzSUOIC6CTbJ8PtSP8I8di+/ClaDO5rSsQ4/8BzYT
thHYy9/scrQjQrM1DduEiY3WEg3ALf5MHvVf/zeOnvJdnwhEaC6UKdz3t0548nkdjMNwMQ7aMadM
sQUgJmL6KNkO03O8S0eVUNpte0+NbeFUD+O7cMgu8yYPKTugjOmXqU3dJb3Fn2x6maO8EVZ+Si71
CY90TnJ/eIsu+nU1VGVs/Ad8A8+Njyt+6qm56+UbdpcQ13rXupQ5pnuumu5FySW/buKqGF4DM7MB
lNkIFx3MkP7+XzzRIFBVOkQjBrDL623T2h38aLh4uHEVJMdhLr4Sg5WICOLtKMJ7tjsXVVGTXQ19
2yGV/0RRlyPmw1pEQigCfH/tGt/UDpr5EuF5hJ01EhEkuzbFnqBsDahPGfBRoboRN0YKBxnV8W7R
PzvlKxhO3NMpfQaQ2Zoo76H4r//yT6o7Nq6enQGIFK7jQl6mK8hUjlsRertmC5DIe3dC8iXvZHh3
WDNjEYrAh7egup1hN+pOYe5hocayJekQINHCZ5C6l2KnXMUXI4UKoZmRswBAcJp8MMqBgpJTq8K/
IIwTEuy/lCGZCCi6h5IirjTXkXnjVkFiEpLL/WDTYv6eCbiHrU5lKgdkcCjFg9h+SOJqY6YqkNo9
AdfJhTQTD5M28jch/IGNYfMN4LNan8FTAwT4CZzsDeApgOfJns0ROXrW4ICjrIf/umxJF7bFFMoG
umwypglYoVAmHmBLzcdZ1bJYy1t5gzv0Ut4nKHuCrU2HKeQYukymX0VgrRvlR5wZ7G5nbs+cWmOj
f6JNan7oSzILN8Bt+K95D04RlorY80GlpHcyMY7xzdmm8UshySM9Rd8EjxHpPTcphDNcOIDLq/ti
/Rh3LH44kTuyQjhwyTqjcADc/gt87jfaUv2DNpZ/u2/OZMoj9J8WZI5uU99Gzr5HTpUDer3lZcru
2P6LZXyQNigZanmv6gfsYCphb3CAIligW2b5sjjI8oPphszbr8/pPbkOx8YvrsO1e1C3Ay/wmbWo
lcDKPmirTcBc4ICP5ntVs5/7jxkli7XK4P/P+IPLwRQZ8BN/8OSf8pnB/fg0XoRX9ZcCrPou/7Rv
ZlzvHJGEK4G/iOF2/JQAqK1DQ6kr2ubCPbTh0MXu441qutfAkzH5OjEIULDAoIbCC4TMghaiFcCZ
Fz1I/DiXP/UPW+X8Hj8NFyowvEJGFO1xeP0/Gxc4fNq+fBp7BKXP6TX8WF7FXbet9mF5Mv5IPYQG
pNgZvkS/0iscYQjQsNYXO312r/oP0ybOJvZhyKhUwgm06cty04H7uMmICtyEbnyikV0MQJWz/EG9
l32Deei/nSeBcGJkSfpr5PChxS886NfuO3rQMq11ILIfT1M9q2RbYqZJljLcgu3MjqG7LUL1adO/
SNVu3UYf8h9Rkq/yf1USnm0lUxWdvnLHnpXAtidoFOowow1rM/I7/nd3/w/NhFAPjwktxz6JdwGm
80RdbbWjcsw+mis2KmBqxa8WuVRNGKpQaLN/jIi76fDAOqsd+PVAs0SN0J9plmLqOIpERGHIgr+5
Ei1HAgIhrg0XE8CFwcgLnRwtHYU++zRvlneitQ96AN6KTjGFbyvJpsNOGVD+banFvjQGdwPsyq26
0FtdrGZXXKmY5lfea4QaDFwO/wyagW1+539IXxYiuz4Tq6hwLuPsGBMSSNQuxitb8V8NLZQZFf5c
Cz5kW4DDBkN80V/RAYQIXo/UDtlD5xQfvHsR1mq16X7ns/rSty8jqOwq4VjrwfUuk22jti3VY1jM
5tq/iH9rSQuoAuEK+AtdCrgXUGFwhM3ECo5qOJ3rG1RI0UW5/ke9GVOsU11WO0ZLbE00OQGnLR9M
/V/D851d+pfqsgBhNNv0EB6Ka/fEdAtqKmY6UIExFtQ3AZ2P5VZPEf1/c5rxhF7eMnKGrBXSWHDa
7uwldyJlRx2sQvoPN9U1Y5y0UXapxyTUcsxX6Qm0nfwEr3Tj1+WpvsCYFFhzf8Y3F2nWt2yZ4x9f
KuKmDf0qPPahz1qMKHFRvJhHmFR16mrBjm2opZFTfRVqJuo83gmYP276GNQ+KLyT9+aDpdZcx2mX
4R+NEOE4PBd/PuVe7I2v6r8KCQkcQKTrqR8Wu4oZK4Tgd76BiRXnLlMHdhPEmBtTcjkedZAlJ/Pn
8MTRVfjaDxuohjDiHcyebRYIi62VU50Tji9qWOo/5ZfwE94Xp38VLiwOCZcyfzgm1/zMDlg85X/j
a//V4PiD9oUP7Z8MIwGUef3Y1yn9fiZwAPyFt/GUEbcwrfoFHKPVVAaXoZ43n7MP/ZUuRsYRVXS6
X658otCIdlfzC1tNlgMfhfnaVKjCtnm4Lty1F0DSQm7ufv5qroNffcwLO3n9AoCZAOgjcecy4Czs
lD/aKVmHlRr3qJd8r0PiXx0Xnb8WCIYrwfizcem8MRQjIItzdd1ZcEQBukEUhR8zqAybOXAHCsI3
AGOWLqBwf+PEgGtaUF7RMyHD+RBfi6f1Ht//G4KAh1MSQg2Hdr6XfshTD7nxArthv/vWntBgdDA+
rEVHnMKxBdrVbzWivk2reBGH6hsiPlR5OgDw4PCokIGHnTQQobZd6yBOtzPaTEOhNlg14imtSWJj
EbRGfAI57hB8tsyhBhv9pYDcj1miuEovMeLghxByyjx1e/jlxceYwMLsNyFqtr4FEPugK7+GeDV0
W3C5D+bs4/q1iTrqZ5EJBuVuTSckLetmR+kJSZOr0Z+rj+aDs7R/AcHJ/wB6k/bAvs6kUYGFOdh1
tyvBINCmGRtG1PXwBDH7ZpYmmkcTZ2IcLbhkxa7NfFKCDQylwGMgo3+puLO/joTUaFBX90Rz5dMx
MY5afMj1PaQYXJF11PEJ2fEId6EnHNIc/eIBQka7XDKuCGU+gd2I9UU/Wg6wMxXLMzqvindhaecA
QSqketb7QZygebgYhYrxnl9l3evvFvaF2IS13tD6orzvAVdXm3ZX1w5dQ9zNVYlfguWUpri8b3VA
jfZuYpuU8RYwkmFquIHHnqMtTB2+Q6UX44egMELfDZ0tQfmHMlLcysWVJ/puBFA7mmmdkeewM79Y
XGMMtmPXJO2mBPZ56eJnxssouhP9IpUCypsGo4+DJO36nGXMh0ywy5YiKqzxEQL5Wm/aBs93tgkD
PwbHCl2Z6oWAzc4PeNr78gQTYceuaeiXNaaOM3iBZDHmXwoCyIEmJ9lS6H3W9za8LQqLYXUP3tYi
zh5OmL3xeRTuis53doHPAlYXo834juKag07FlSB5BfHgUoert/RuLUH6gGBHpmmzRlIdYqgopd6K
K4uQw0VU/TqcD5LVuMz7JP2j1T2Iojs5m9yiIyKNQVsOJJvyX1J1hzL9NdBO5rhVwNQh0sw6DVJz
iYJx3xQngtD/Fis+60l0JqF43zAyMGsE6fx1pNBkSwypehrmwZZzBmnq8toQqtnxH26TcWEgrvzr
DVw1kErwIZnaQ60EVIzZIV9ckUs12usfx+BQU2NAbv0qhCc/s7QcZkiLLPW8bhtBvE37zyY2KYKT
lxYnQGyBHSLRQlQ+pPeMvUUEgOiJurFbuRO0hauwU4K64y4qA3CPR7FRD2p2n6MfCUHsQHlhcDuH
jPcUksDH8jAr6Wk0KXRbQIWYDVvQThbHfT3VK7ND9I0ZHFiT2JCs4d9QDg1mJr3IBrevRflq0V5l
qvVscxWNm3KuTDYqmnldbl8ZkQ4EvvYdxIi0i9EzoOHBNEAp52sEXZZergF5SmJ7XBIMJLFfSYCi
UaqHirQdBBrCpqXaN5tscKoKiC/V92PW3pqMkOsY9KEuJmBDxdXppAIpvNcBMcnZTzQkgd+lyIRQ
hAZ0HqIgO1WL8WzE77+fyV2nlR2D5lzn6Y1oSaxYJ0SPF0HHp2ts2+Bpielen9KrMhfVTrIciarx
K4QJCva6BzalwYlIHzOiyZlUiZ0+nCcfApNdmoIvN7gg6M3qz12h/K+z7jljhp7E/XUujzABnWLG
Ik3KLnOChpTgnVmFggZ820h3XRbdUtFZN0gEN7Lw16hfceRFAXSqU8c50CtvHcl6RFKL9xBDCE4d
pF24B2msWHIe5AP4Qp3djeBgDh+L+C0lz0x6jKfK3AflF5y4Hs5cIhza+T1lp8nKP1WF4r6zmmNb
bLOrig5V8tnkaI+pSmjxsO9gnIx8FqAOV+fCG3Jo6T48kBn+N/pCABbUFYd2OOnxNaZG4XhRvHQ1
M7ABnpEuyLEXALWCsIJNw6U+m6JHCUjnqrQ7g4Y3o6oCZwKUXhgy+1GHk8oxnJ+18NowaW1pNPw2
J2DMFWE4i94MYiSeGtPXMSwfdz38H3mvgybP1iMWrpGJn+fAngx7GtPt8tqBsAdoydgRoXRhk7cg
fOyVAsfAAOIG8iUgSkg1TEh2ZfYjT08lvynr9K5CUay7i37JkQPXzFydMrMLpMZCeGSmPrI/aX5e
fAskj5i3yNjPXAaDvogwZIa/7QgZBjjQzYNXrQEejWjTT630jgPytE0EN2wYcz0Ky8eYm4j1JHSt
+bySyyc7Rsk4Q4pjsORU4iGMcDc0LgvsIT4e62aJ9yE9jnlCLdwxxBfGs1FEAJ4yspr0EkvtvNNk
4SNrNM8EtXMmi2mZl4XsCSQb+rryTDqP4lYUL0VOE9T5inosCbs3NxFa8sim2E1Ll1szhJPoLc/u
qojHCe+izCaWnU5JnG/4xcrVcVBhziMg9BURoeA26j3OeZNikn53OvI80y6+879Wt0+aZ9Y8gWTT
jokPbJSnnu8XyxsVV1yIgrrLo691hwEduXxgbCuV/oIZHYYO7a6+S9SWElZl937xensJbanbxjlp
LZc2veGRNCiPngbeqGlgqPf11nghEZMM9p5Z2pRg5WT1eypODVhp4T5Wys5nQgjNO0svlNsmL844
v3EVll1/UKJjrriKvHMGy41TfwgZFUEf26f6QSFaOzxp1VNNH7r2brbkLx842qfiUrPw5OXUp/vB
uoh7liPqCxkoA++j+EtQjiQuar0byPtKOJUZdtWeQJxO61SWPwfnOvNKmUXimeAKjZPNjkQ6quk2
4yGJj5m0M3NPM9w2IZ3ECSUaBEjAFFU1+JJoxj/TO8Ih7k1RfknRlCl7brexPkeWV5NDxUlAqYO1
knxsMBmWni0259LNiI+F4UVQ1x2wklChkwx0xiFpT10Dt7fXpfCcmvNdgIzRPQZWPYNLaEnmDo3b
LulZN35RfhiGH8rPnLCElvDFbUIsmqT7XX3Tgr08Y/18i0pGwNumEd4KyXotb7NpK/DgsMNUbJH0
KSz66LOBESEhLr6pY1Hnxem+si5Q9MdDbz4q6Vj2jlUwPPDCdR5xWe3akvkuq/NTJApZ4h94lbhd
mN9BqN1yoqMH18KijNk54wgwol2tMPDx4RukkzehFh0Qa04eOzks0DZjNPecOC4suDBM8xydTRH9
N3h05kEyWIR9K/oWJCliXFtCDzIcSz+Unrh7/DvMf2SRyu2xCsAOT9BuBRn8kszjxJdCu4LsCX1u
z8Xj++z/NnNn1pExcBS15Y9FBqWrw71Kk2ghDRqWteVVEBlnoPENWF9sOLr+GPoHm/rSuOy0hr6H
cbAyrEbPmI+dfgr1N9G4QggeUUZo/lJ5PE7MMWido2SzBC8M9hbcLUzPIACwPg3Tm5V+tq/ichmE
U6zsJfGcGPc434vCOSE7WXQiTHD1szCcpXqvoU6hAMQynNbzJz6otuFws8edk0TuuscgiKnPMyOJ
8hDoh0LY1/VrKHpW/FKGbD6YS40W8dmYCuHdF5665EWg2l+mRzE94up3QnxaSrV9Uou/qtsXa1Uc
RttkOhAirZi+KFxzqLPoU8kZINLhQHLjbJ2H1oaqVHUu2ZkRrEFZOfWRoyo+/KXICbAZVy71iClL
XdN4SuJyNcT+pCXKrd5LxinGmYoMMOrofLwQvVOoCDig9Xtd+2DrZuBq5VDapz/CZa3/TgjwMg5o
0JolOymF37FhsS/CCCvtWvKCPWJyPPlwneEnHWQUM4hEnPlNvDMItGKaXzMiJueEWQS2yo9C+JA6
OGcey29WKFlu+YwV7VGw3GQgQ8slN1LC8MQM3nLxJDGqTvcjMlk6sF5776xTufjG8GYB9Fk1Q1O7
XE5qsi9lT4gOwZ8uzV5kCicTJ8zkXs0HMTrxMQYMZq2HIB+V8U2Y4Xm4r6q4pxZZWpu1uDQ3SfvV
GET4Zoat6TG1kNa47MmGeSdhU4xhvx/ZZCoVNBWKCmJbpy1c+f9zdF67jVtbGH4iAuzlVhKbRHW5
3hBuwyr2/vT5GJwgOBkkHo9F7r3WXwliKMjKNBYQ/YaLdU8xskXZgmannQ3iy6Eq/38X8bWXfs/R
jN4pmz1qV+sa/Ivp7wUyrjXepBBNji0l3BcEl7kAHCGsJIdmyjdSPD81wzdZ/Ct8DBtUO+yx7MGs
ekbEv4i/z5/jj/ylTM/ak2OjbUt0CWFGf3S1/QQSa1nsFhdxiALPjqoQtSh5/JnNxPfAVoDWJoY3
Z6/vFUdBhYI3E2quvY4kJTyDsv1KATfJogeRWwPtNdhHu7YoYnOq4p3MYCM9N+nZEL+f+sWEISO9
DWKtApQalltdRDtd+K10gNHaDdPXeaTtBG1Csl8OoYyFmxeryB8Tw8V4nPqTYHxquDONMz4ecP8W
E1MmnwedPCf/qV5HnGrmSqNEt5EkkMiNoPfKh8UPSvD19JoOXo2D6G1M2bLy95aAtY52WQh0Ucvd
KlquRUz46oDtQhuEj8439yUsk7KHD57RUmnCi9S/9dcGSBasecnPaf+2LjSpAFCH3kA+9GT8/83R
Pa+8CfxlWn4Zl4rQwTrHMFdQ2x49cJlIeaCsYS43TQ3M6hCpez6IMnlno59zHIZHcFF2pnVdqzRS
jxyCPCHusavUw62stuv0dVYbmF4k5k24QnMLBWoqbn+XC0QkFJqzlquj31qG3xjexBFjGuyra9fd
adbh5Qg1hoSYrDPUj3JOrU0xUSR0G5RbYr0NoyvXDn7ckE+EI/YjTQNNCgwANyXQsRTZRZRAhlCW
ru91Imly5UsvbvFCMGYJga281eTNwICgcYMfRlrDZReaTKvvCGHb7bMJtNaNEJ1DGd6W6FVIHaVh
2nV661VLHktp6/Kp6l/b0MtVV+19VA9D7bIDSYMjxnu9QjbsQa9jOwQOjRS3w/sCdPtVfQCQNHdq
1qtdkWE9QCj4CqugfUPfl/oOLnx49P+/+waqo85NEb3AvXBoGinpgLqXg8JLrFFMgyqxM+F3b5EX
Ku3VhGDWHi1RL2Z/5X6Qt8ARrM6zeWEZAR2ZIT0JXr4AJKMY4eMosDUA9yGWbwiBWhEOuhEG3lH1
GB9j7QJQo7UfnDdDxMbgCuO9B4WD/hzl8OsZjZ9mRAom8GyrfpTo1mPqw1TjsCrPyCfVeUR7yU9z
9IK3Xv6w1NsCmEuMwDi8aM8PZYIg/scv8SSAVTLdgI2MJW2315w4KWhi6TpBHlhA231Y4B+Ij/n8
lls+rw+aQrk8VJxFBWlSgvJqEcXMZNY5CB/W+UckiZC4CmAtcqThR6Gwza2ApUPeRyjngSDParyn
TUDTjjnxqgyn7QGjXTZeEUeN096kP/D5/px8Vg2QrULclbE3GrasB8XwWqwEAf6uMWjGQJVPsfHo
rItiOBptIr+0gDB1uwJi9fBRTlfyar/TNe2osoeezWgNv4hgrvGGqIDiBytlddsrok90S9i7z7Yi
Iu6FimAr8fG8F9o+BT+o3H7A9/udazQKexmN6GgiWGrh6sqzqr8ryp+us19+xSRPCIQcHMGmtBkL
1Uv7ZMHYdYhTLbtRvcm8cu6Jyl2sXnQjQLKLcfWZ8SO9lTMF2XZc7eP0IYhkyXhomnUGqGkvht4Q
O0j2F7ZH4uRBDcD3dK5Yh8/vKfpDuFdTf5remDfnLuB7YC2UJqaM4yyz6pzYDkRpPy5+Eh3HJ1CN
TRGnhfy3iFyMNNiPeD93ssKmcU5Hv+MEFrVjaO1aAumKHeApTTjlbJL/TkTrSMcYeia5Rl15kPvA
aj2o3rYP4vVKtqG0dQk5n/OkkaTxmsZrWYuZ2kBjFHbbvSpfzeoyULEx0LmzYtJx6GrN0ey+zRqU
tl18ZYoRPvr5dADRujT1sZfWy9e8lvKj5Uu1e8NwJ+GaQs0aJoSWlpwWqCGlvrbwquPTa2unN960
8ZRYBw7VHiOf8JIMQV+fmD/Y99TwJGa4Z4OBmMtkmzLPUYIhec7U75+C3VIlPB7yEKW1i8mzBF1p
4sUfwJaZ5cFkMn35yQrztZPhcqU82X+KRIIq8K2s0WgMxNM0vAsEiS1QwygU5toZzN+2DiBoEOtK
RHfNgWKQvkUZx+GJPDp8rbRzxI1Y3pAzjLJjVTZSmHm4PieX/xOll4pqwfY+jRzbHClW9rDUcx/d
E9Rq8S+a1XE4Ts/3YYQxYFunHRRZj9G4c+LpmrOuVY3XWWfgQzQEQ3VNQ6Y8zmbIzUJedoZ6K/uv
Ea+AYg+Ca8pkintLchrVT924ioU/SYci8gg5nNmldc5iVkMblVzyV0+zK1rssFn3LX+FstuRw94H
z+5nzj1JOMMMIQoox1UuZJjO2J1zhblmr4eebsHxli81T3/qOMC3SsjOQYSnO6lotTg53Db3tMht
/wc60tjWkOWwDAlBg5hyKV6Yc7rkIEcfhrrDFUPu4Slr3mKmDe2i6MEqKUhLZM7oKXnXxDV2prvU
HCiNDm6O8F0/xdgfjKMVBU18WNrj0F6rlHfyuekgErXkxkjICo/7QuTeiz8yjMLhALwc/w3Qf2Ae
snKYczetzxENH923plEUHa3bJUNZHrqLsNNnN51/+/FDyx4Sn9AKkQgHtpUlv87RXkMaBOBfBLN4
sJ7g5Zco9KbpXIT0buyKxqnhViW6y4Dpd41+HOr9KgGrXKjELDnqpCpxKi/z22K9aK0dkxpmF7w4
z39d8iJndwP1cDh+EqJQjIdVcAjWHgaRWFEwS6SLSopOq292uek1KGVQCgl2QnYRUiWVfxkAyX3W
9rUVsmNvipcFqbayDwXbEE99xu3ER0UGMJfFtFoWMpq+IetSF706/8jJtkIK1NtpHl9c4KjZ6/ke
RrGMj2Vh9+gTCAIDJfpfh4mPO+RL1TXzU42y3eunk5T9k+DUOuuQxGgQk4NmfeglHEqS2TGQtgF1
Y+WyF4WvRnY1pJdSWHVNxfKZdiWnTggVoLFVGGgwAln3lO63MK5md44zR552BU9CJEBUh/9jWHNg
1HcDwdsTvk3J/4UjJGYSxMlZjPb6+DHRJiPe09pbe/uW34RUP2JKsKORiiwG6OyZWsY/0BMYTIXZ
F8emfqiCmizURcLoT7jR+D8o4j1pAR2h+0W/719kAst2qkFtlIdpWCfgSDZnYgdbkYxZgn8SSWar
gurOsYKANj/HW8quJOlfERrDNtlD5PeZ2zXMuIe+DBoJFhIWIDZA7EF1EVcniOIyPmlS2Y9GdTTw
eXbIbAqEYJINX7at1Hs64/veWxiysKm157o7dQBKTy403zLc8mlrPIrkGlnb8QYCmEzHyApwH7Sj
jcTxmfuQJG3rPGkzme0lZB3ciWt5mnjVah5x4pMrQv24+RUc7N8lsrGQeLqSWyd8fjMIFuZNb35j
SDcWM4CKZXATJrlnkFP71PyF7SvDrdEjJ3oHIYrVoKrOZXnouv1RwPPO3OSUid82QV4ENRl1rZf1
BDXjXTHeq6bZl/O6D0bdo7VAfJBEEuWpdThhz2HutRbNAO+xeEcEKwkvZoT7JNDQhddvRXdSB19M
3Vz1ReWA9yAXzl32oocng8y3PgCmmqOHYXqLgjD3MNOgK3v6hPvoMbd7aTmOtYffkiea6RV3HDOQ
VcKdBxXBOxpL7rFe9pKFdtIzY08jf1J/65WVKgGC63h3Ynzg2KBJQ8KDhhhtn5h3VfamBP+sN5f7
+m0Iby1/WNM6WL1HCYYJvDOTTXwdDM4UL/IQITQdZMKuM71Q9GoTFTGYyUXCNtssJ5XohhDw/2dg
KEj6QEeGuDjDTGuam0UODBXAPpgmLwrqUKRydeyjNwWDqSV/WcMH3TA8lWwvOb12NuphUIJlfB3V
U20EOCGLwjcUX0rO/AoqexgoSXdThFw8ptnXEDLtH3trK8AVoxbyoxlztcck00QgoCv8O42MN/sS
6XPqpSzW8p4bIqsx1AHXEQzltCXPitM9r0hKy8HOJlcvAjE94DmJi2P7GYLJty5LO7RkOPtJuRtN
pxe/25SWq0Aygsh0ktgBL26I2+e2790EZnXadSMdyz4CWSU6QAIaqCGgN/GT+orhzYuXy0E8O00L
wOg+G0ck8AzMIMR86SzzYVSvIkjmgBhvwgVzUITjtEIPbkiL3Prz8gp2NHKK6GHcaKXTrSXkdjFd
i4L0DlDqqwqFw8dXL4qf7gTtE18XFAS1OH34+vyEdefVwrNmxS4jWWoxsbEncg1DnZ5riozN66h/
WqlLuePYn2izIZ2ZkMZOLI5FQbku77TYB3BQfb7ytXO+LxZn6V20V/BK897sdtVyE5qDQgix3h+l
wpOmQEW422Nm2WC1oxTUNnoXxVe0nLlHoupXYb2px5ch/tLla1i/0vQ4aZwT+yE6MCcluiP17wjX
6uokaw7C6zg68NMB5IkTnvmgotyKfKcnoOx5nF8S7noiphWkqE6S2whDQgxffDvCxoEdhSNN9WOr
vaWVl4wfJoncIQUFhScm7GcHqQlEsuTmz2y6C7XDXsByoZFxELMCXK2V7zzj31M4/3Hakbta78qE
NdkTKk+N71X5PjZfxHpULMKd44Tq1Zx88H9YGZ5i8FJpOWhZ4Cwm5IFdodEQ3axHp9c/CsCNoSA7
U75QvYl+UkPCGk/UQyRy9BU14+BV4yNLQzwGM6sCPZpDYR4TIisXm+MlXRz2KdYofd4+/8lK9qJk
Z0vznUm+ZZzNBKYkrjCs23P+27/ump+Mj5+CFaKZjaDvT4p62pERHSrcmiknZg3e8cxkXplRelEH
LFylgSBoLqR/uemjKKE+p06PowUw46DTsdQtsnnwKnSKJh5Y0NkZONMu551CPH+0K61TVx+7kqti
F4rHkX7E5c7gh4plQK8SHZroRKaQwJOlOyCjWnQqeo+vP8c+WvgeZHZ0RsVBJ6F3Tq24PEwIc9gt
stxTu2AM7311aiy3A1xHQ/qKjytRHFwdiRXM2im1GDFu8oCK16WxAHc1ms1xPKBzzuSg0g5wut4w
44Q4LTIyiuQypQ8xparkH85JU15/44q6V75vAU/uT67/zspjXJC9AtX6Sn1sJpgfF2WQYnK2urxo
A/mVX1DE+AeKeLebcFSTjEOpLh2PlZtiXnhRkO7EQr9Px22eslfta8U3Vd59WgQAoFD3ayKCUvQP
ytPEmDGWgWT+4KyA6VfADKYFSUIgzrBV71PDAQ+ibjkWGkwB+GSHZ6ugECDV/pV9oCJQ0P4kkguN
6UDMS03jD+wujRJroj0GTcL6t716FJVzxpvbHIz++Fx2+bQVjX2Rs4XzTtA2Xf4COxvtVp1BCVw0
KXn+wPzG5MbqCb9hGeg/IH73+uLxmXP5VkoAeoKez2qvIeJ5Nj3ylfHtkhuZ7lDukm1Od0IJJozX
yXSMxIXFFlW8SwGPG7Ccqjplw6e5F9pdxluBuAIEkI6CiH9hz/wIMqTwx4N42LAAIchbJwwkHJaO
YtcR1VXLsiqFqQRZDznVXyKvirgTF8OGBNGnn950OuNbNcOgUFkTqfAy2OoUnq60vqqt9ZH3NdMP
0l2Rxm0bBKZN/KX3jNG9JgvhT1y4oG4d07ULri8hbOUuDpB7pdhzsAuuCiI7PKE1Gv8NhYVgMZLR
4gFJLcRbP/WvZYKwuzJCAT+mgjNAOgl7lbJZfD4EwM7vXcpJuF/0Sw5sRR/EUtd+RSkWazKToS2Z
DmYKnWAD0NgVDdw0vyjXsq/oCSXF+sD3Sniq34DAKMJPT7cBMaaIR38B0SYsxRV2aH0vssWRur5q
B7X2OPffunRUK7SISPDL0p4IdF12TbolvViO0Kr0PqYd3GpYOskzclADovecolueoyUAEvEYn1T5
2E20k0dOPl3wswiIZvNrL70jLZ2+cfYQ94p1kSKEnEU5sjyp+ekpDQIWmD186XpB7cV5Ss+rlSsB
ySaFwQXHQzIJw2cb8iufByIJ6z2iOBzMUzoq4kUIkahdk9wj0ipZ6A4GymX5RBOJ771D1UufZpBI
3hOhJwo/xPU/er7TakI6dk9rZxa7WEZqeFQ4YbOV0obiwj6r/0P0I9BITr1lZS+YqaQDpTL6vpAO
1mMkFVshNpu3X11I+6Ix0auegSFDMZDle4B4bFAPCF46wWgzkJwqIuYVGcTnqJRndiyJ0BsSgxld
f1l0qUHaAJOVM2aRYBFpk7JJhjdrm/hw4vD1b1JMmxcy4Ge0ElApanMRO0fEswC5BGZFUEfk9LnN
TphlGAJjsnW8tMb36ir5sZuDkm4+0uzbA3I8GjhBGvDwtT5jApSUiaQKG5vsDkrAFcPPW/5qr7z0
WukNcPYZDCkkHh3klBFvGPki0YV6SAsnVS5MpWbyV+lnU3GazmcIxh5XvrYxxkFYlO04QWJyFsJm
EkBC44BfLmexI1b0dS6QAZzAQGPqCTuU637ytJt3okqtiuFB/RfOCrliqFKBQsyHSR+wGbBYodEG
BeT9VyIbaRhJhvwn2BkAurTGTwithuze1YuNH4IetBXeYgrbwGJh7oJiG1QbHVhmbifQ65Sav0BD
Oi9drPluUrWKNUPe6UQHv+d0RZJyUKQgNyuuq2hBr12t/OU57zifgXBILWQtb5D+ZtgoydzyR3z9
ZLdLW+PN/OO+1BFWYBAkOZr1TcdMvFVo4KZQpOKBp6F3n6aHXt937P3ETvQkYqLcJzNJvSVlfgH/
J0lhhxw1W864P5BzmNuGfSne1q1TQw3zQLO8wPSTkYIRYavocGzSFt7wgiKVvLxs8fTnocJfSeRL
vmuzPbtmEx3GWzn56RLoyApI3JAdhfxdNPACNm4aDWC0fHaBhRmXuxsB3BPSz61lX2XDMxiXz7Ca
Q/Ng2kuFs0z5kWX5zeKI1cmaKVa1DU43w9MlF7YGnkI0d0haodp1fZeTFnJigI/w+SG8F+2Ue3ly
kiS/jpHkdKtnM9wwdqO6FVsn/uD2NEXacb0hOoEw2yZeD507idHCRw1SQNcUvhg73eosRMRzJvcV
OahrAHIgM1Mc/uJcKpPj8PzcdR1gshODt6NhwyXOuwzfKOwm5r3UWUo/A3XCZ8zEb8wO15JguGgB
QlBMjDgImd6Xmu+dYGmE1+5Wbu+KfDAytKzULzbw9qiz5VDfVUyAIXFivpY5fGY8G2QYl1y51Cgc
E+AVchdRAzaE+BwWIuRam1sTwVHc8p+S87MDNmAAL2aebMdknwZtFf1S9GKRvlcHtSIO+aLYShTS
VDv0gOU9n9OTaIPTo2A0qUIkGiDJcentjcFJyFNJbCZI1iFX50AlxBq9BC3n1ENlXtHtIwF+dP3t
qVxy2feS6F2vXxs1eFIj1zkmNx0EgYG12QP8N1/0Sf3pmtrPk894ogsvIC4A3n0k54GoR9xes2Mt
F40uSv1ArioCDap94TRydHPQqNwgTw2YBwCagQa1jE4XNDpx7GQWCSyPnncbqDA7NsppN0q4poQ5
xYIhkFaNkxMbErlTonZBHQnqxI+sHXdIhDPJXnFKcsg17N3kw2dhxOUK7mWl4Jy19duW49+a2NV3
82Pcy19pz/0FSuHqZIGjaqAxTXCmhD/tdib9VkQHvEGVyh2vPt2aEg2RpWtHpYyu+lIVzAJxy+By
IgMTEU66Pytu9cQ/fKu7b3ZgRsZ5xbt/eKXAsZEyjTmGT9T5NFOcTEIzhz++pIrotXqkKqf7NuKc
n7oop0QL1bco2n3SHcZ43koLC5s6ZYVDnOVE2lj+wzj+RKmHEpPPQMLroXjFHQgqfQJlu9xuvA/x
c9XgOhF2GVLkpmARPMI0b6RhfkH7AsyBIpGH0ps2MubJd+CW+HhwGQ0/wEwyS3y/gUnT/2BkYs2H
Q2vu1gHDqPpantaHkt53/Fyrs5UO1c3wRkqM9/RYKJ3oS7lPUIxMHBRxYUwenEw/Mp3JiTMTrcNM
CIIlUArBVLdlsZzIMMMSsOwUbMPttvamiyUiz92g0IbaaxziLA9ipFOY1EbujEeWDZ1zdieLe/F5
CNFzGn7Pk40tDGcPDhoixY+kLhzKb8HT7vwj0lzMHQvfM3a8VdXX/aYfkBD8jHj/sDHBkyqNv3qv
7tIHNPb0EkmbO9HUYIn8RVmHhKWVfAsUt4C/oYq2vlQQAupdtsNyAVO9HNpt/zmyC2+aO3Nacuge
/StGt5/aS5k1OGnXqjp2fXXAcYpdPnPqU3EBwMhJgYAoC8KrFtmjre8RejjCKZSYTzaZm7jKJ+FI
iGurbwKX0LsZjBsbij8D7AVO8TPfFKIzflZzGNLkj0VyGGNAcgnX4J7NulvGrcF+Ybrh8fmq4nrA
SYVCzKMeTrbDygEdORZeD+LyMX/E5/HF5Dc5kDtFp8RVPhYEMG1L2zobP9YdtU/yL3aNS+LAdIT/
V/BR0yebDkPJZqE1fVO+7sDPkUSApbILsy1R8fBOcMmx/UMqws4+qR5qw8rJvPYLDKTfL5cMpT5x
VR/mvGsNrABbye8H+uCkp49D3Eswo9c3njv1tUM84mXX9EwIfMraR280ZvpN9UZ5c+gz8RCV8ETQ
MvnzF3KmHR/hm3pBNGrZiW0dUACh7uztZmcVDtgBcfMIq7D1o5mw5X+A4kO/L3b1kfAhBLDGIb9k
r0De4ZHOHYwOGwaTRjsqXvULvRsRL1Rthov84vAG2IwOXnYMLxy3TuVEtnohBviSkFe8Gf/iH/EF
lwCTxHf/h30JC+WaMIlx8IrHxkk82abp0Ma3NX6U6QZIMmgOpSt5rTsegV++0zMtbj4tycfypedX
6qNyI0HTCc909FwSP3GBsdzhzsP9q/3U8wZG/XGtv0Nxq/FK/t8npV2m83x7fhPtjuMNIT+owbtp
I5Fj+fgL33KvoylJ+YhfeJv4yfAflh4mRO29u6j0ovLNisfkAEoS7CofCd+uP8hvgi8E1kM/9YeR
/2X32QtPTP0sRktC+MsdE92ZD82r/OiWnSSHWrZ9ciXSz1F2/Sk6LLgB0Vnc0o/61PhH4cy7GF5R
JVym/11J9ak+tSfekp7/WLjDyiOxCz/Dl/DlVdQtDD3rmBxm18zjEyLkpf7DXsEDuDDycotrNoKH
kLWZ4BSHV0Nfg8weYCeTvE1bNx4JSiN0DjzJx0aGd98keFbajl/RF+tsOa8/JlJuGXOpQCt5XiSH
HdSs3UFg5+TCeSZca+RSaBbEz97kSsS+EL4qUcCBlT7PyJ0+Z7QbmMmJXigx8joDXEtFqCf+IwhJ
7PdECAD3Mc3zaxHExWjjlRLeUGqhNdQOSKee1+KOUAVZt3oxgZN4lEoiDWdKfV4BkDAVTa09NT4O
jim16TE0PqI3TBVQrKO07+IbnLBBNQBXNP0ccoBKFZdhwB1XkBhUbpzlHTsneo1X1n1218Xax4QS
GRvtQcQN1npTfrVm1PFFtJBLYayWmacSjAyZOoi9ETfIuegDzb4HRR2drHlSoCfg5Jwq7A9K+tZK
W0KX8QRkBGzQHXsjctGzDtkByZFd+D2qj034D28salv0RUe0sR62QI/gEg9/+2E+ya/ia/5b3sYv
7tLjfH2+wSxQuTaud/0m/9Nwbker02ctU4PCA1slMsOhXlcrj12QP8R99z52t+jQku51ix9xoN+K
Y4bYrhVKYgcA8szkUY7K05Ol8d71/buSlbodJ3CTSS3cq4g+r4TD9qO7k4XG+dY8sgPqKI60aQd7
zjkmKp6JRBOt6oKO+NAx4vnKz/JrGXbsVsF4WjUCax96+IAC5/Qi0wYhXH3bcTx3P4zJQBXtnu6J
My4j8iyM7+ee4+FVCM8IzFIL68Omw9Fmmx+YUl2EcrfpXaJzHM9ZAmS8tc7de/g5zzZWkDX6BIHd
wgbr548qKDD6466dd/03epzP+d8U9EDqG+wi1Rnj/maR6EWlFHcHOo1gLH6B/OVKpSsvqvYC8vs/
8vPeaq97j4Nak0mDMQmUGT6o24JHlze8l1+H1Uu8Zb1qv8Jju8cLgUPTK+9qQCSWP9fhDlvkSf4b
fMmhx+h7fCuO4hva7p9INTFx8xg99eWegIgQg0in9Ih1Y14m4JmEDzmcyNaQJAJ/RXVvNXQfxPnP
UMWk4OiYDks9i05hXUOptRldoC/mUzhWeis5USK+gVJl0ktXf9bmR1vSDMkJsE0lmppt9KgjLwxr
F78HySpovV0+UKCeQttOjZ3QnfpTWBsMQ+kMGEtEyl5bMY1TWuPJRouNOI5w0b0Rv5CNDtGmJGj5
zz3nLFHvWIDMHcx2hgQxptVtC+3C8yoeRnw+2tpDTLyyaQOgDXRAkmNYBMCLBOxK4qFijlBJmTsg
1pigynI4sfkZVyde5054rwE5y7KwvFQ6EMZEmqrFVSK11leD1wOXr6LsrEpGqsH6UMYKViqkq6E0
7itNe2MKGssLxqiBh8PYMm6pMzfkdpj2dX/BHEeNYoe5+FdcI9G2V1Um9yluiu8ZtRmT3Lzo44mx
jUgJ/D4XDJgoiIgAp+fpajw/YT+a+S4qj0h9FIM78cdesIiJXrlCiMzX9pPOWBtIB4eWjj0sDSL9
IFU4ZbUbP2gcLSuWUL0mGQmVd0QnVeQKeIPYiazpPi0nYKGwvLTLkSVLIzVF2w4pPym35Nik+Yio
ax7w9eIHA4DprkIvY458vlnjfigc2iiQxw/ZqRttUWdl2rTnhUCccttazoxgY7nxlFQ7lsCBYlGO
L878H8w0oRJUuoOfQleD7BkIsY+5e0g8ZIUgRooRqOBJ/RHqU8AcCiqgFU6LxbLm3rBD4jXXAlk7
3Fq/9Vv5FlNTpu6icEcIAjSt3sJyniONxXDwAft6HguB44JzQ/ZE2ZNJo+tV5tgzK5BOsIF2JA8M
Z9w+p9aavPpV5LGjsvKiyi+R9RCtD5PJad5nCfKQDSG8GxDTePhQlDclPfUYUosyYEWFwmV8twRv
wZmmneb+YE3HUAwkSrtWpp7ALKdVvZf+HFFhM2KXv6LYJD5qBtUjblYPwFvJdFThADU8IOAQ5L5g
aeNY9p/aBTLrX9/6dXss1P2Q+7mCSNylPa5+tCYGxLOlfKT1RdAPU+GSONs87YIIweyYYZCjGp0I
QYi/HyIBUpx6bwl+PB5BUGfjzk82S4lDC5bhyqUV/zbKHcKXrEj5RUsviXmtB2gHT8u+p+FhJICS
l747mYzA0S8tG0b/oDcGdpw9O1M90q6H7CDC71Pgx+TKQjRTAB3U8kl4Qkt6CgfxKfpF+Lkuyzs1
2pnggYRjWdNZEYKkerTFOSN+pL1RbrMWeYM9RwR9/W/sTC/wiDyeWEk3ON6rah+SJsh77EQT8WEH
4rK68jAJl5rEGBoGffDUBf0CBB1BQ6B+NMfjan3rjsC5xlE9P7HbmX9thDf3VS6PAklBiNueLom4
RkH2gZvRsSIFmggGvRvptiF2ap8UXjujwHNa7cCqr8lEU7RMLhTmBNGppb4kW08svP4cYyxpzHTl
tnbq6szHQ3ffYByQy3YmdfIHfXHUxWlO5rDWos1cAQ6hcLvmGP9JFzE7psmpL177xDe7F538Mx7X
cs+Pm84dcwpC/Zq/5IONgMc81diW1sI2YnbX4j+KFp5OCLxkT0fhg7dmHF674ovNoSHmjNyptXh1
0x3hzk+EKtS41qcDle3/smpDs1GlE3KDYpW+JR6arDpXX6bpEx5kvo/+8066zGnmJObEetePpU1o
4IblbkNaw4k2uVj/P1IaoPF3vk8vLZtquTNofdhW7sTpSoJy5AyMbyyuvLuKjY3NANQlqm20jYww
Y7tCK5OhA92s3U4Lmqs5Oz5bvXRUGmfamWosEj1wGm/bx4yKCBEJ0Cp3fDFuak/bTXyynL0MhjdU
c3uFzZXBF8Ev8btEr8sXUYgBCa0x3S2j8psf9VoQbKkkV1MRTx2nMcV6rQ0okGNXUG5T875U1x6B
qsA2yaZOmSFBRyhDFq8AQ9B+EvmK5adm49oA/QEMNeyy6IMx6FFgTS71FroSMQ+TI+DTGooQb4f3
hpIkeSuHjIW8lqBQ46pJZ9QFHs5RhqrOU8WphP7GJnrrmRyf9cmyXHTboI/M3QKVv7zkxHq6hI+q
Jblle5V8GEDyxsWMB/n69BBFzP9IHUTYgGTBkC7SjF1p9e2ZX2vmwHlhL0Ob6BC7pzLB77lYD7JG
vrpTElcUrrYBIIcdY18KtIfEjYmRgG5PWhNjNQbhZ0TowT68KjIWUCaa5mcedgDbggf2EKoOhBVa
Wv7On4PpmZm9/dKfO3UPw3gy7sM7f3Qor4KcTCp1ETgjsQ2MX+UD2Ri5sRvKukd1K73E1+yeHhWf
5lmk2Rzv7FEsuthhNzjRi/EqVgiKzpzurUFxzollu5ncmKgHIlzIl7mMkg1noSIfDQ81OmxrJ12U
/w3urF8V+CQS8030nlAWph50cxMiKGI3Ann5RH80+suL/J3dZd4itz5TjylwwtGfutaCqt/cgsfp
VF7ym/CPx6z2M9Z57Ho8Fp3HC89XWBCkTY5Vokva0jxsyQ59zEYJGkU25G6K7vNbVqCx3/ZcSG8M
5FwgXga9dSvfNOKjAWbLPX/alccj126ATFx998aIou5PoZ+b7ZRvrlyvcU9Gj0mOYbgFkFX/H+9R
aHJTCumB30T4aEYbyXmxJ+afpajb3NNP1gLBJ7JZ/e7+1j7iTxyMNnbGO5e88jpcpy8m+5mq0H+0
gN7IPpXMHa9ziVeYmCEwAH4vcCUUJE7bHYSIjCAyVe0CKzOBj9luHBy+9eKTr3/t/qgp4hDiT5m8
hUQTUbmA5LX2k8Vj/RwNOPVghqlm8kjxU4Ol8LfqvfjR7uK1+GHGBHpb19t/+AUBvZlU2r3mx24L
07d+5Xj0436NLEhf+FGNGBBI2LN2wi8vGEIgiVbbLTJZDhIGWETm7O+sQevDRVAEWQdopcKdYRDO
CFrMp+PpNVm+dso4w6+wxPw+D3EwXrNX6SfFq37lwUbArmmIHuzIIIpkY22qB4iZTtYz8T7MX8gA
oUA2PPBkgKYVIsRfpkvmVr4hCGiWZdjvHcnLtCxTxrz2KQ9HzDskCn3XpsNgxbQGWgVRwPErYvHi
aP2tgfC4a0xychlqyBx8mBjkWU7d5E0jDg6l6FmuAOlP+KuV3pZ4rqhU5JtB2fQjfjbRjVeTH6N5
jF7l03Lhq9h4sezZz0/5Lb51AIWzU+0oikS/TYMRbQNkZhH4uM2aHUlnOEvyW7Ev/v5j7Lx2ZEfT
K/sqhXM9bJE/vdDVF+GDDJ+R9oZIS+89n34Wj1oDVUOQBtCFqtOcyAjy52f2XttGDbDQH7VgZQb0
8CeenoU+AzMDnohoPoE10a18Mso00L7Na7f1yGMPLmW1rSzCLBfex3wdgdekDkU/gvk1QJ7mqM1Z
iU7DsJUu/UPkAjeCupa/tNIGl7v5Q5hqBarzm1uRCy2XlsORMyMdXRwSPBmC8oL13xZEw+5C8B+E
SHLFcN22vTsE35Tr9Y71uxoiO1335iZmtifhmDhyBGrFp5h5cgu8eQwB1M+guk6bwsfVIl1YfM+C
aKjDeJR5EpfbTGPVgsXn2nouIwGv2bC/EgTTEW9mbUuTiTLGa0hLG4RbNtvGDKTokthiNPb2T5Bv
aftg6yys55zNIhKEJtkmebYi64f4N9rlicCWClcmkqC9DvwAuQlP3gSWFqhiV2IiQ9hX/EUWEinH
xIBwCWuMQdLdKHad+RSCaOeegtXVbmJ1n7bfSk3hzLh0S/ZKxwLd49/aKlw88qp8pcH/DJj48WDT
FsykjWxf9k9VTHmwNKyNj/pV2zcEVHOMQXLt1tzhCXFSIE9emTQYKLNCXLmIYQ5e7vAVfrfPc0vQ
XawF9ON+X2nPdfBqeMsf5J0a/hN7Q/npWfd8ulmeO0LNj7YaSqV2kxuObzhjTdCda0ZumR414xjn
e+YMfOyD4D3d583S6zaJv/darH8LEr1L6G5P8I/RU0qRQ+KVma2AIUBxh2kLMRWhFKsSZguyAmGG
dgAuxCrHJkQ4ZcmdSoTBgTKVQtSOF9lT/jo9Tr/fDLYugNlGkCrS/Iga4C3wtA6gVDC7RurCTn8O
Zo8lyj3kywchHyJ7PV+jMMSRDwFp7CCOLCfzZH4TtUezEeeO2e4QbpfU5enNVk9eUS1WGZd8cixo
aptzT4ZA7HoWDsqdCXkFBXex9lXEZhv6P9QltM8QGJAPDwyirviVqhKrITOAFep2ga6OQgQEirGy
GQw0Cyp5RkJfuPBYDtTmJvRcDKpcLeGEBHaXbIPRCVC+Dk5DfjWtHliKOZBypUE8i9eeumu6nS0h
/9lH3RHnrxJ+WjxyvJRdMr7jNR8f4wErXwX5Bj9uqW25SHjA8ItY1fQdC8sF50PfbIm8ZR+V+2uL
7QOtJ8QJgDD5jlk3C6epwvS1Z5XB+QmbhcqyFYB2EBg9G9IKtJ8ybZNp69kbM78JFE/cIJA0JCZP
q8FetxCC4xOdHZov9F4apHZA8JLLdc57Lw/IKMDOXMmPFGhPI7fAXJAjP0cKd66kLaGGOf4AZUXh
14WPkn9TKjoSfjMtLsgV2njMGns0O7mGZcJRaUTbk0mXiDIcdieVFaj/dMv8nBU7N+Bcf8DC/t2O
Uf8YrIVgJQjalC2724SDnncs2obdhpu9OlKKKKNTFw6dNU1vghImdnn/DcZ6QYCR/qoDKDeOqXEu
xitoajLPa2vRF0wODg0gx3xX6/RIh9C6Jx3I7oNPZTPXFOuQW4xWecoORXjJrQ1P3BL7FXg7iWs+
P4pxx8SsC1j2OA0wi+wxJXQjdCOEHL4zEQLRrGqOEOse2/dIcKle85b+/LmUOOFdGTKgB32lcUfT
kYyLNJKRsCT3R+ROnBwrXJcsCUzgs5eU1jME7jXzpKHprngT7QuP8UBfRckpG+8q6MYu+ikl+cvj
Fmh81DEt47hB5mrgjeC+ZHxmX3sgESPuN7HpsxdhHDUf8p910IerDA8h4GG+luXVhEjxM8YAv55C
pp9W1F5FjnTT0sijNdYRd0myQ9PEql5j3s9EEs6+sjN+z6SQEfT9Khs3eG3RHWjIN8a17a/HzGUj
6imOFB0Yv1AmjZsxd3EAJa2j4heiDK7XEbMcY1fBzK/JgEAkhd2BJPgtVxfiJN5+ts8Ci7K5i5jM
p7wDEPaYVB9A5EzBOiDLHN0GfY+1wm0Q5z/4P9rMtWPEJ0vEEkzdgxaqt3iwZaL81gR2SuFagP/B
DArkx1/nPyrOP+hCbE+1+Wfl2RtI1bNm62Zmm6+cBBkatYxNTe1m+sXQ0KUsTbz8CUfVXrUIR2C+
U9EVn4b86BP4UYWuxdRbyY/kejWvfMZacjSBnqxzOIHRuvB3FFZMofmgiogxzJb1JlRWSpeV+mru
WcAEx/KZDeiueeRwSFnnrrtHmQZzGJiZLKjBWT+gHOkHiNATJrIcFedQ4+JrCq3ZTpP/pla+k20Z
FhKGyD+IWJ+qyTv1u/T8kKLtYm3J2TItqdCZlpZ3sbE23Ulzh8cBORFn3GPg03v6+5Y9GWktNCSM
x0TwWoeb+oPHlU1AyniQVkgp7LufHhOcmpA+Vp1xSRECsUF8g+FBD/HcvGnItBeE3rZrRmCwdD8b
FgrM6t8GmEEOr8I2FsCnNrQeYJSLnYAdx10FnmODyRBIqdyhv9xotCP8Ao04CIa4C1zlWx5nFhDb
2fzCMydvnHl1IF1GLg4Ea2hPrGmlJE6JF7ZamTjoZWxxwCQuU7PpK7a0C/5KOoKo/N1LEBvD25ac
qBqKEBfiyv5OslUF4ireqdWmYSbSI2V89Nq1zQfDG0e4VOvMcaox7LxMonqjvsxHbLWVdppQP3uI
L+xvg0CuRTqWzjRprt7lLsyCQ+1Ln17UoO+o17pibry8+0KAW+w1I3wLI/vpK1Q5Fs5CIxHyse2e
7PZIFYA3n4Al9rYWUBC41DkL7vA8kW+A0aZT3BK6gTnL0ujy0hBrFQUdcfMkZziCPBvQNPmOZ5nQ
kUG+T9FXOSEB25p0YvpDpfnLYbhnMSXrSeM4iZfVaaSGl7dCnMyKOPQLIU/kKfGagZJTVypEk5Al
N7Hz4EDeGPAM+ITSRxupfomQ/+Cb9Fegwxl3URMEi3lQgwBPW9ntHjWirLzDI+k80I/NRWr3KpOL
dDHS46p7/mCMC0q3z9hrBJSnTDkIikKuuoXbjgSVHUO8zCUmK5vQ2Mc6g6ejDucLHYHEHT23ERR+
swgUF+mMHNhr1oYM5n7Xmo48fnn5rvTx6F8T+yBA99Tbij1quOtCh6MxgPRUOaxce6bM5x5kC5Y5
3q5hjo9gkEPkCnZCQEg7ERAb0jhNfpKLu8UYP3sabUepXBwNub/De1rCKz5M35W6admECmllhsew
n2fH1XCfZHGAQEI0LUx6ygJqnXURnurw3pcPVvcUwmNHIZXkB2ZfIt032qWHfioZB/QaUvhZamRH
MTk9qEBs8WPJtzq5J9lHiFSOUeqe0rpggY6Kxr6WzXMDzqO/dMQnTE5RLXXWl94p9h5lhqyYIzD4
f+bVum+fLRHeYqs/KlXzPEhwECufETXNY4CRPOLN/0rkIlgxfAN0QmKEuksJuZEUFxcXx5oE1XXZ
sh4aVqkHwE5fE2c+bOsHnrrk/k32LUjfB4AY+MJp3hpS8Hi5ZNUQrjIdZA2b6z4td/L0xI6nG44B
5Cf0PKmrzdF1DGnZ5JmL+CF8oUoSwdrQ15wkcY3wY8beQzRg5HKOIp3ODmj0lOlgsx78OH0yyM1K
5IdiGnoA8+mrFCKFLTVrp9rgY/QE+zutYJ09+2lA1ehVHAiqRHUYoB3LK3IHNFoaSUMhUrF45FpK
XwrrgAsuKhg5cpoOm7F8kY2RTfoueaL3+kTlObYX23eGbXUKv3IJocu6o5uCV+iaKGh0KmvEFxUZ
KE4Fn1KOtUWEeG4ovtrhoQQniRaWSLRkbSNBwJAKoL3217NFiqgE0w3SnawTnfJqI3yf4+zMaVw1
cGRYl6Og4wGrbPCEIPFFKZyR8UQJIO0QZRE1I+5R/IydkAIfMLeRnnWkoWy2dtPwWGpPciFx0+9M
8EfdLUPgEBczu9WRGDcjNUOd1Dzp4FiycDUBAOcu941b6J3z8k5Mt6k4eXxIwqMFSINk+CrfEvll
s+3j0Y+aFxe2xCtlrixtzWFdTMTJ7cVdhNvQu0npvuQB3n9q9Rz3juWazrX7GsxrSH2qExE03Sr9
raR/HZyZseAvjEO8N+a3oAA1MwI2gfNH053M+RPFbYiOMeuyQ30YUmRKu1j8MMfRgbJ6IOndAXsB
NyBL7OSgj4sRai4vLNwCKeeqylqEgQT3EapYrQvjNPaXBiZO4uoIrtbJj6WufeSqNPyx9AYgMHyO
GJDCgU5Bz7MrpQiJ1mVJKhPdQRteguZEkIddubp61nIkR+p47xr5QVF7Y1uG3GOjQqpKOD0ZLVvC
xrGt9FzCGKZ4hMnNDIHcNzTLaNKqXQZj9DU6Xhn+MHaaKXnxiSnN9MC2KhRL02DTua5tWPVI1vDw
7dL0XFjPzQzk2baVk9hg7tZyuFJsqFlkQjIsol9weLSOCaCIBZubGlKGgXRzoV51p9+PDyNqsmTr
e5vmrf7yv+Ad96DuAgYaB5yMXsvQlq0Ck5m3BJCFtbPx7uZbCY7Vsqd1cTgJV0t/o74OF4ZeBdPq
kAXQsYzuXcdB+d74DivVkPI124cPbNfIcGPZQsOJzzg7hOqOB6HSXUMupJaObzGgFERvbAPXXmYF
QWMnDiIkWVS4DB1DZuzMlgrKsJWaHzFkZaj/PpmmcgKZcy4Pw7YN3ZIByOGrrNY+Bh/kk7C7MPyS
bq2eosFha4r9nel7ip0S9kbzYEPjMraCp8GEyu5q4KExlG3YTE+jRnxCD7tEkGIc49P39QJIiY3+
qm8AzwmL/s6YksUoerZVCYRzq8oelZJyXpEb+GuI7pljMsw9DtOaFRKDm/zVnpYWBohhFY07vTzk
Be00OTTYL1zZ3hr1jvd9fGjQC9rkJ23H5PDul2cdV9Xolrj4EoSuawJcQgbhxcXOtj07UqRIPPOQ
tvEUDDD0MRt5VeOXpDn14qExqHTmAIZWW3GXcWcYjO4Lep5jAziIa1onYBxxL+6S6/RRW2viddJj
PFw5YzB2E3kDsrJmxzjNNwIaNUVzQws6AGMuJxaU5Uu1mJMWG/x3gD4gcKJyjB0LTYeFqYoxMnbv
JUeNMyCMMXd6fvHFwSKxW0ZvzM57yY+Rr5BlF4IkM5WoAWeqL2pwT2snJpcKws95SLcEO0qsbAzO
tK0i9gWV9nT0LHhkToe7Q0fRv87FnALD+aw/Ssi8eJ8z0Jx0lPMqTlJ3KgpSk9En/FzTihARapho
VCzbyjJVLuW0CcoTu06AQ+A7o30Ys9h/yNNN+2Ui5cOp11FOrxTktt6xgcPnndQ5ZnzvDa4VQMvA
CLLk1DVpQqODV1M5HmXPIe1Rl50c5AVQqO5Y8jTJMCKciBAiVQ0eUmE6k447nk9uZZM10L6Seip/
BjCmarj/TmEyOGRQsBEsi9JNhoGexRAXD7oQhCfKrircAlDstGEbl15sJMdM8uudypOM65lrRFE3
eay/Gg2NRxeCxu68mUZr2Y6v4NEePCtc1wG/cngMStawC+zhPdPLkZT1nT5uuzcFGiV558majMU1
/nH2wywqeLpT4IGrpCaC9iiN24b0RrQ4yDzgFYWoQ5dMW4kLguxe22A2QSZx5IkxgSneciOnFyvR
lW3psxiJOiyGnVSfMl9GZmWCGJpmcKim+J92CYI28HCu6XRIhsA9XfGWRkWfL9vK43OH8jjV8o+Z
j5sosREKdsaPGkuZUw0aSjHcKjkx2JuqODWieIaQiS+i1jESUvCEzVgDtq2/i76b2KABu467UdqE
ooHKVLuVYBTqMfNh7+sYOikZTzniXINjCvl5g70AaTN/sVDwmnDn5cZBBbXA3oxrz5jwahfy2iab
b0QJUWhcX/D585LpkTTJzbHHcDnVuAuaVIppvpVDkE79JRwtTHKNa3fkJyfyt0XeEjSwMLxRNUVk
Nwv9KVYvaf5WNY+smyzMbvecIAQ9OGbVZyuetJ59Y3ksvaM5rsn+IOiTtFIAJLpxj9UHyQaTzShb
dk3SWOqVwqiSw7y5SXREoniVjVvfP+TYHqn++nbf27eieOI+EQZX5zY+aP5NKAz8ZuNEi0kHp3r0
EYWgh7nFRsnhs9eMm5GxIPPetZw95T5Q7xpcuVplqLnrrUdbd4dpTxJVk0EvfSJXV7QQJlyNIcVg
SqHLgoQmJKDBKPuXqNhaZKn8FBHp50uPqs5W7mp96HBgZV88twM0ST4GZ89eM4JmhrGsfB1FnXA4
PdE6fQ8kWIWW/9EUts0v6PEJeNq7VrAd8VKA8hYUR3rMnrF9WgH1a2le/VTUDP8+aHsJwoJXI/yv
XgK7OKqzcZR+NCSTwoj58SiI0PJRKsU2wmkhwyEhgUGSCos9MQ2oCFxzestTIPsIEok0ZvBhvIHS
HKudMCmk48nWV2P/MJC2QEqyHRYMVIwP3eccKhJUKYFNAqTA6f9R248ULdOpk+8FGgrZ+wmp85X+
S0TrIN2rwXMfXWT7SSHStSayLLjwGSf1TbIveoVR5FRUDxzw5InlgVMD8kHi2JbtTF6nzTVKWg/H
Mnmmdm6Fcs9nYWe9SlQ/4HdEv4lKi8ZBJyvMJp8vFIg43A76S8NlTwX4bWcS/64MI0ia3RNsSE3I
LCc5f2Rm3YzUpNcIPUt/rQRkaJm8RgMkF/umormk+IaGtwpWBsd/hxsDfNFLj+eXtzD0ISX11zra
xuopDD4D72LxbFHyr1LCz3GS1A2P5zD4CvWTiqS2z/n2e1u9EZdbyB9iznxRWYdLsDURQhjWR0cJ
P+K23mRIjTP5XrKlSptX5hhlcdfLjej5CKcGoN461i+Z+ihz54bBD26q3EqrBUv6MM+eA6Vpd5XF
QjAIWIRLgFe88dnTpaNfD8BX6/Pr9NOUT0WEmogDtcD1oIvX0qTWAXckfWI2YMfpkRdRuZJxH02G
/Su4bQYUx0B+TBXjMlQxx+uxfu3HU1ecpuKbvkjlNgCQwHCGXXeQbtt+2xQ8CTdRdO+7ezl1GCZ+
koyQksjNKlegDrTrdzs9ZcAGtGNPXVClRMCbC4+FJK7qgnhoztPo2OiOEt7FJc5uhdrsWn7vnB/f
TR/wKG2jXejKu9GeVbg1JhqHl0C822IX905WH1pgfpULXCFALMXaolVci59PyoEIkoaNDMS+ZFoU
5muKnggipwaTvmdn8ejF4SOJjIMUPhjky+r3NL4NylFJH2rB9Pk99B5jFGaN/5Kx7gMJ1twDPgfU
KdNbdvLRA0Y7ArSnU3wv8B33/IPaAQHSzNZO8fBUe8VR2kduB943AVwZas7ov8OPMttbpTpD+ICw
oygIYl1mJ7ZvhvXYQVxCcJwW1A+MUjczzMm+pfEHJReaXYqXhsMzih+S/DP2wgBicOKYWU8imgRl
WOVOZtvL1pnrEa6jpVyC7GFSjqnv0kunQOBU1iPJPJVjBTR6YtlwP3q1K+mXlkKLs3SQHpTCTRBv
D+za0JhidSyOAbJpozhq4aPWU4csFN3RSfxCVa/ukmxvhR9EnGrpgWx2fUbb7oclLU+SbsVX2B+T
+jnTzxn2eJ1VeO3K8LEnsD8vo4KgphVs/NsOGoAHrI74C/WnQNnewmjkIxLqTfr2/TX2atldGJAA
I+tu8mH3veP3EDpHdDM8SrPXNHozIGPHDJdZ/hwiOvXueVRvItvopaujdNMvosXLHG2l8GyJBz3D
WVdu6vR1GPcNhU/TPqrWc9K+G/ImDoFNP/KgC+tyrxACUXgMjbrqllrbPOlnT26BEFQJ5KUFQLP0
1rag6JEDi8QN5BfhyJY2Y8BVZxBCrEx5CFT7Fisg4WSJT0hktiOFiM46uUT4+qpUA4dYhmFMNHsf
IxYVKrbLUG5eGmPT+y4FvAo+N32Iw/dEvQ7Du0gOMf4wk9a5B28KFSYVF5pFZXzLR9DJG/2Nc6vK
P9uQPT9wYYhl2kEu9o15MYyjVOnMUa88S5BaBDu7eowROSkcO558i6rHDm+BltyrAODZSk12vnZI
qMcPfs2OEj1EtuJaYAhYFctK3FkE5uqnJl3H4FJ9lObGZw8EJ5+F3pZAxFxfQSVpDCh3L8qEXl1T
8Ck/2+OHUj7EFRiu/lM3X+MeEcyGMWFr7zJxDJu75s2Dhjy6Nf5xMtwC0Jy8NdiwsannaVk8mSAI
9fRZ8/Zp56rloQVkX3z3yds4nczyKa6h835kmWNOW+ouM2G+AWUB4A2Mwp+W/XSbMBZD3kBL3LLz
MXYt9sBgQ36kaZ4i1unWcOGEI4cN5a/646eHlns65txBZ4+ch71m4S8jXkaORILakUaM4PBDg7wc
XbdwhLYmeNHzdsD+yX2NZ18snbJXvuniTLihBZPeuBTqO6JGO3O49c3sO4DC512aFL3ErgzfPPAz
ScT/d5i2pecEH3FBWqKQqYvqcK1JR1FRghEOHrx31WdtUmKZL126SqtjqB1078HTvpr0x8QtHz3L
1mOEVLeixJ5Ze3ufWTVpXKmjZwaEgasH6RyXMJMICeFGe+BvYPwk1Ycc72iCl6CcUCszlu9Tsaty
29i0BnhOqQsRYYrD70u5T1m+JVQzPhpfs7rQtgTycRjaRaKj8TC8G7T9pHCZENc0FZKjkGfHrMxA
9iJVhAp7r+ywp+qxz4+9t21KGOqIRQhCosAhPgR0xnSI47O0ytIPRXuQ0ysK04inJyEkNh8yqOyf
HmRNcGXYbNUldMuLcRgEh5CTRNeuhkKvf/AICcvjs10z92kDOnpLeNRJcM1Z7I0OclVh7eoDT190
mRZlvF4xlJB+WmI4+2JvFa8Cqx4xDms7ng1AOy8/K8OjAV6xrrfq8FpNW7artf5YS3cm5zmFLadE
tVLGsy7hMwg6dtRXGe+u+u1rS77YKycZRV624o8pfVcGJQzntmMaDwIFcf667IGEXaqeFDEskYS8
MEypSAjklPjdJg/5UzKBmXrJYTjml3Qv6hfOuoU97Uz7ZKIb8tHEK6ep3HAZG/2Dr392WMl6i7TM
5WCswt7R1EuungI2oQjeohbqtgz3bamVc+yohKtTuiTJM2mCFkoW7+IDsYvMVZcjg3XQm2bSpQ1R
DYAAUZ0+3UTKjh7RfudFVoYER8NFPypb8MKDxXyC69Gr0XaXOjKd+Mxiu4Eggf8ZXTAju/6UBycg
o3aE7fiGB7CIn7qCB7B+SvDXhVPHHPm1aM/jvBVir9TsU5k0UuiR+8xH6QbBFav1mkstqaBmL+Xs
rpVrY7ho3pUaKVNfBKsx49TBivjhs+ENTYTTqdeIqeD3NL5OFbdZS6WZHQW2Ouw/gePHLDUPKWcZ
qSix/lbEl9JCIgL9g6o7dIbJiSYGwNdR/uwIPtiNJSmbSBfnGZqwd4m5bK7pdBgR2xNrhMm+WWpk
R9Hp8lrjAssuWKUDFz4znA5PEgFT03ro2GIskvImUkrIp6psBWaNF0YvChpQPoT+nVY3UF9ZATLg
tBiolUv+JEnf8NO5eRvxVbzUGlyT7UQeU0gswnoBejdsSARjJw5v5Ncf//aPv38O/+5/55c8Gf08
+yNrU0YnWVP/+UsTv/4o/uN/3n/9+Us3dGFqtqoZpqbJmqKZKl//fL+Fmc93K//HMhtLHaqR5LZ4
U1gQA5bjD7YTC+VUQhgOeYMg+zZgSeIMv7wCva0aYd4umPsrBCZrKBUurKGmYKfp55o0h+ylGLf1
b1aHHJ47lO/yUs1gR/4vr1zof3nllmKpsmwJQOeyZtiaMI2/vnKv1/vY9Fj5x0FZQtibw8P19mrr
Myalk9g8oC3xAh+cXKcfPAmkm5gU9UUmoiJXK++jt1V2Df1E41/ZEmokk+WV3NxM/sA2qs5dbJmX
xtAQ54GfX1mqb2/rzjv//gT+7S8fQf37I/nMCxbJftD8y3/+456n/N/f55/5f9/z15/4xzH8rPI6
/2n+x+/afuen9/S7/tdv+stv5l//56tbvTfvf/mPddYw6bi239V4+67bpPnPS2n+zv/fL/7x/fu3
3Mfi+89fZOVlzfzbfBqgX//80nzpCfu/XKnzr//n1+bX/+evxXfyXrX1v/7A93vd/PlLFX8zTdm0
TVPYmi0Uy/r1BwZvviLUvymmpfI/GyZZL5rKV7K8aoL5UudLislFoym6rNoy10udt7+/pPxN6IZq
m4LrX9E0Xf31n3/3P2+h//jA/vtbylRU5S+Xpilrpq5aurBtW+GLiib/9dIs7akPQv6dFclfIkV/
kzwERWoevXY8W6aNuKonRNeSUU74pB2ZificQiY1vYnGKtJjlwEVnIXObhatUglwAYQQhsGbp2KH
T3W2HVjAOgvkVTWTSXtuREt6aLzmkozkEFv2TahWRxT5LFrk2eJNoTvWjOmNeq7sdOmjVWHG+dmH
aBXOQlKBcwlKx0gwgVGTLAc25qGeGp7kmKDRRCNtycVs5S9wBmmYkaVIhiQrUgO3yyyAhwlmKvWz
sCOWCFQ6nmI+5RZS0j4lJaUp2fFU48j0XdbOqo9iF/dn47M7NLuv8jppAXQGQJ+lCMUu1wmGtuay
gvBckkPNmi6gLUGWN1+lHj2OVX3ps4/eYEtJuKeqEFKm6gJEZg9CXcZWFqjKuqHOUJmrLetuiJYt
a86prdGVkBRLL+CoDEujLn1qDCOExaAe8tIkopdooUBmChoD9bD7yallBeU1fhofWP+ygxCL7yCy
re/QK9FNlJzVgUw62EppQpSZnr/vC0TPfCJJ4v1oGY/PbsCX22ihU/k8qX2zf9MsVxVYv6TuKVOm
nxdZagjK8hs28iSFj8SG5/2PMjDIGtrqnBf1pbKIISjEpQ8a1tol0Wm2VB1yQAYNxIoyQH+aURHW
ZTG4T2nX1OtMIWRxNJPVaEr3aUAuQ5ZrIRBLtNhexz7n0W70zwDib0OO4tMkLE6TmRNYNVKCdNpF
IYKkgW9EIaHeB/A3FmO2IB3XcqtDRo5bNI8lGCe0823VubbFcLQYih4YvHRRBz4L25BDPBGMUggB
tD3d8dWIx2NqHT2vvvhTcFKl0N4O55wtL3VlCP4+rMQi7H0WDGH0WYASV+Q5szCcPiTLP6ejjKex
181Dk6cfhU7UnB5csh47fFOaA86bHhq43oFhB1nnmbiTBhpQlqjNllsOFp+P6SKFo+7ZhM0nBCvX
Kr7oXoop+9sny8tw5IXcd0mgv6qe9aJwtW3DUiacEmmVpRTvipyRIBZ9tsoees/XUPkQ7DX/sbLi
lpzY8K4EyBWtUMWMOVmH0GYHZRkeS8Ret3kWaQOqfuTnIwJTRcfOGdlTe62DhowUM10Ki4F2MT4p
et8sCYKCV20lMMp7HAHc9YnwqMlzmaiPAIx/LyMk0Nnk6C2JZl0sM5UfDYwMsUXc3CRc42006TG6
FhJ3NuPQlU6cyhoztJgkxBOjvJL7Uj3LmCQjFCOqYGKaEvqYymZ5RbfSGGF+qSrSCbQO40nODElt
Bma+SnbtYJeu9QLYY5Sw1mxmoEXd6FetZ+A4cQwEEtODEugaS/V+K83cfd+wHmTkF4Z6bhEMh3Fp
u5C3p1zP1mnxE9e+d85G5TBEkXESMXa0SXvWbXZEXd26kjT60P8lYA9jfzcy63FsSjwZuf4RTpPu
WHq8VjVJX8WihyWa0etNnu5y5BPEZGmgBIJechu1ZadpIeHtouZQMpZ1RsyhegMHKFbJEivmFCnZ
Ztak+6EjxdKVLLbcmTolJUu03ATCj9gbjlsrIkw8i3lBtjkQu4cZqWQeUSioJwwAcpkXIRztj1UO
lUDPy4ihNAoIKWiQlheA5Io2fi7nSzcLyyd9lN59v2BjPWVuDUPDsPr24HURnT/Zz1kFuixKZ/9i
Um1KPSgIfWu2oVLdAxSwMhtDKSeuoSWLBrkLH4hK+nwaed+9bRI6lrCGLPQGLgDuJKw83kbhO1aN
CalRgeeS+xa5WawVjIFZnK0M1hK39ItlkyxVRZO33Vg6UiE/SkmqVej5Kse0ObkTXS9XOoF21hR8
Vj5yVHmYGD1XHIBoQa2Q+42w5nz2hGpWqK2DCiK4luM6Vxjgdz16NTVhbSMqJFTwUHKfxZNmtc9T
PjyPpUZiri4Th8Aesa0s9NIlO0zFZlhTE4rejNWz3Be8BzaOtQiBe5BFAw8smVECpL/SCF2vIZne
CvQjD79T3oniNiYfmYUQKDCT/kSdeetDySEEK5A5hCcLvZ3BQFH9KExIYvWkW9s+Qr/bS7ij/VK0
DArznaxp57L1jIutGF/QKzt1IKiDj9qUWiCUBNDXE5wpLfdsCIqEDQURR4MminMaUgaEZfxU1rO/
xdYCt1TVHSQbshxG9oD6RydQcnncG9kErtWO+C9A9gVZLkqXvSTmYLI8t93axoCg28yZCg4gbRpR
gEW9vPbS+ChERpwWbWZrFs0u91TUGzgibAmxgDdbx2t9+Ei3U5Q0H7Fd0VwOM8g2S9EbQl2NTI15
BiTI0UAUQ+Yb9JEaU4kq/EPRVcU+f5O4ANxe6TDEJYgcPFQSpZB3Q86ErbW7q+b56aUFjmfaiQL9
DTihRmBf34FBUyTr27B0D9o6AtOiAFgGP1J4kbmtUC16FUJzUQxXnm8EzqhIP7OWsZcttxLrjLhZ
95a89Gv4Rh4zQZ7ILFxnfwTD/UPNaF1G14fqudwPSv9dRAwd2tFs7lOpIofgD9JlEFC+j1eD0vss
h7pyzEy9XMhG8BIxRsoDAz0+IrDSRjOoJAEhC+Yc+/XWsfTqQp7JZoZwttDRSBddjoQZOxR7Zdxs
CoiTQBnWdTzTvVX01kgJPi0pHTdJa3aul2UlfKMcAi9DSsUXX5x3r5UnQ6hNcxphj22rgIFjNpjR
vHJXZslTXuXIkUvgskTyOUoB9LWPgmar5hih5AYgf61FUNX8+kXpOaPzMJ6j/4BLSEzvLQs5uTqV
+0D24b0lGlsTtrD2lHq8CxHe8U6IZTkQLirVqHCKTDSLIP+/HJ3HcuM8GkWfiFUkwQBsLclKlnPs
Dct2/80A5gCSePo5msVUTc10u22ZBL5w77l0WGoSOGYQr/GdoUrL72fDSEEz7wWs5D4kvkdqa6P7
nRPZ44TAbtVLx3M+VaTd4BqbHrXVLLsHlOOGwq66/t9T4P9bdDkdFci6qQAxGdTLMYiZeQd+uEA/
R9KTiKtuBtvjyXPwnRVrRN1gYzhJLnDE8lQKXPRJiP7GEFCQxjgbGmRD+bRy3/v/Kk8QPmQ7qF+Y
rxa17nzJPFpG+Ka10d+TWK7uQbe6TYuJuPGoRQqx+FfCRE+OxcygpgLMaAvG0oEUx6V9KBmdMEQC
B19r5CQuVq+a0IFFQE60/XCnUgZDoc15QQqwnDnIpTLPHuco3MQd8sM8yIZzg/xFViQu2dUtmRcB
gpw6n9FdFk8bdyISUrKvDTuQRrkZf4cUn38JBS53u+6mCPDpeR06rDb2cZ2PWcwfZa3SMNQRliGm
BU/NPQ9R6OCbK6CgphhceuRtFgtPdL1hyiVAjD4/zrq+S/voQRHnEuKOH5L2Z54QSsP0isgO0DHD
M6gHjsiAwgMjThQU9qn4lMXF5oxNcxc/scfGcGzShm0KB+vAICzLM66EbMsOVI89TJsQKdK0fNtk
qQ5hfvWdx6TLKH6AIEEU1dk/pZeb8/IaXMkRbdFlmClCNDmEL8qs20uL9maEGjrHTOaiYjukOcFP
aUhO5LgSlxAG5OBMjOHy+adv8M0LHySGGPG+GBBzRQTL1a2vgAfmG01ceVugEzDZzPjZDyDoRY10
eS7A9TVXWlYCupWW8bAMDHsWeURtCEd1ndQt6zh10fva4OIvh3bBWtc91nWTP3rDEG2iah23htK4
cmRNIAsxCWPqMUZLqUNzJBF+IxmepxWG8bK4HfHmCdmySNSjAero5HeVSo8OUzfWWVfrc4khImJP
GVvQb1NWP0yhhYBH1Ftsr+JTP4FbkGpYaT78rIUnrg/bFURBy7ZmVVtXMAG3Jl/Zb8NexoOdL2w1
RIh8sjfjdEkLtoGA6VbhDqT3wJYv447da4EXpuyTTS7VvW8cn00CytOKR62OY3tn5JrutVexGrCn
pWJoXswQfqe9KAdMGRLm4FCT6TaCTTYr5s00cF6AtHwkqZ52roK8Zyf9U4DlW0MeIDca442u4p0Y
acMK0+2ntH8jy6IGqQGGUS4CTxR9wdY2RBbRjuk2xjN1KHyf/ZVOUTAQJRJI7xxXhqz2jsghFGt+
yFR67HwghP3CiFyNH73EdDhH2ffUo34JeByrunMOpI6ghdFZsBvl+Fo17nJU9WPUD82B+ms7ZB7v
he8AGn0NaTq2gQ2pPSNiUZbsqY0UO7kBbL4hQi4H/5OTJ1TR0xPi0L0WJe99zRR/ST/8HhKullG8
iwQ9cJqhS3exI2q3fHBJv6Z82kofUPcoKW6FCuliJc7lBG6FJnB2qvI31aKo4TtDkBf/dUKymcIG
7pjHzkeU+is24zZhkpwZELQJwlSvvawo6xwfOqZ0OTgZaypy2wsMSlM2PktX0d2xue+NOK0RrGy/
JTk3qe+VDlmJED1fh93HkAoWWrGzj+YCERgJbeuK86IHMtnq29BQZuvpJZfg84w7u0xrM9jyFTPe
WdJ/5dVZiyxgTFrj6ygV5EdzLkqBww4RhXExmaYpoNlSxNtMrp+J7IutP8zU12XIKy9367IVEb6P
cA3eKzW+RzGeK2cW9kTBeGymhjBtybbHIZahbVS+rYrmeyycK8eO6bkSSO4hXMgCCLqpuFJYCLR2
JQa8wUnWG3BDUj9z7HzOEMtn4F3ebD5iOgx+uhwsj4lP7Px/eYVouMBLMyq40tdwnP3/TzfFlRky
8qjmLoGtua8ZOORNe5GG66+Mc7MZJmKoHc4zmnNsrwXCxqOZFGyRYe42i6vKg2MUjSGiPm/JaExy
DB7+jDtHWXlNc3sNXBryTCIaXRIQG1iMC89U90kOPDQpg093yvtj1Qx/PclStioYAg04quYaheAw
svQPtHnhYNmHBqVXzvpfJzZ8Goj03Q89cymFrLAJ+Je4C8z9f35l7nU6r4/jNVOtcC6hxEo5Y8by
puLsoPtM1LjLG+CuhRjQ1Bl+zNhp9mMRPLgR7WBWynDbphj8dAk4H+1i2QuzHbESxwHAZS/PT03P
TsERyzabyc62yTXyvHtqugG7txqfhsQQQECqsZivIjfd7PyRT2DmZikyj6TlCbxP13KIwb3Ma5ai
HWqOeYSbkQh5I13x1WqiWBwqt1s3JLt+8hWo2/EaBIb9fFkKXFA9e35l/uZaSUD1ZCNrne6K4DIY
bkAr2Pb1K74BwF/lBFaK2PfFB/ctmuK1osPDNEzzRMSWh4AoAZ3k1DGGe63e7ABLwVoYUnqiEKKO
ntD3M7JBD8yZ4hYx4Wx+QUDfgjfZBwadXtcG0Dd5R8aCBY9eUZW0Tv2awnQ3pkN0TrFEhi2F5Lmn
p7cTpJcIj4cNOojSJDxUWCnKHsV1Yz3maN/xmjCNAoucemP0AFy4ZZivjRft+iJ+l35/6DvQ1Z4w
DH8eaA0hv3i7bAWjpgaYiISl1grXeXnNYkDC3oTmSSTQEoICPZSWxyDDb9wLzqOglEzGZAwkAchp
S+ApKVoNK9seLG4j8dXPm8EfnosICTTSkrm2xNjAQ1qdo63W5Bgwr1t6gw+GzZDTEZDrSwBTgkY8
D96Tqj1JBo+HWA8fw6iqGyrX7pDWKEqrdCJWR2XUCYzAirIKN2ta0LK7pJrRRuOCiK+XjVdrhiny
iQY2uw8CRijBzO45atJHmecYQ3zogFNV4qrun8p23K2RF11sUg4o/fLyHLFjc/3WkkNA26NhuswX
kVdgYSd2d2Fx8lYKSb5cv8ktKrSK7+k8LYpHuTJg75ULxDoGZ2Shn9i8J7uOfesiuZTK2P9mvbG8
hOy6hwJ8dz53LJIifNqjFru2D+CODsmyG4ua7UUrzKlaV5wTFVFeeRVvbJlgZ5uRow9e5nF0YFRY
3Pk77pJHUwMrHxjuMhKuSK4yOUU5tUk8RN9ZV5u7cjzLRY1b/71tq2gzRMvDPHV8lVBUPA4sr4sI
hmO/yuRUxu+Mt83FD7PPyucRDX3nKaC52nhB9ehxLfJ9wsZlNn1b+Hz4E8AOJZiX6In2FrDUQS8I
nYKKJ8Lo9CLdy7TY5lyv6p2JMthjw/CtbMEt5SQ75L53aSJAwkGBXox78EbEbX6oIGLpcrivAqzj
OTEdfEzRg8d3aafUv437lMQui9KSu/ubE1mdFBkfuXFZDA1lvbPcEpBTuK78AYdmhoCi7DTHcIrL
qC9Esq0RLokSX2OfZIwIU9zl9WJJxMxTcxOF/EojTRBoxON0D3oJHz0zjoW3AwCD992Y6i7l29ny
iL3wl5OtCqD1mnmVmzIIQek4BGnkvQDmO9o/zlDdu3310kXauTgpwqO0hyamkAHbIsALapgCKxPf
ELaLJkxBRgYB36Lf2zE6PsdxO9yHAYtIpKFuzCYCjXdjnPyQVzkuKOSpdYVLnbUNUn+EdwiCrw4R
/I1ple6s/l4NYBedE4mSdxgGfG5gdsHtrbQSGqoHftlUw8UlJYxGlTiOgrJlt8YTsk3WuEao9pIE
I/ZPH/iHt+IU8LboJRcywpZTaCygBetzi9G1bSJWxSpPrnl42bv0IDqn0Kzncpgek4ZgxXUMN0Pd
PCoqiU1uAozUY7gtI6B6xA0RMbMiuS7TKwuQYdmQs/2wYfLkL+5T99QH03x0mBUW9RIiyaxJ3puB
7KZkP7WO91ehDpT0xOUs/jkUO1Vi50sY+H9YOlbbFsRWYhSWZZpW0/Hb76BwxXFpTmu//DhL91wE
bF2qzKEoVQoVTeA8r2NK0dljooiY+dwOPkI1rA7rAka5jpaMIDhGIX1OaFTSa3S99atfu4oYItTx
JKE2wj/WuHk3gJivrxnODnwJl9ILECxbva0MELmleAXY6B4fw5UymDbrAY/Xc4mgzJTIsitBlDFN
Lz6y+LNqzb+B6e1NWJbdlmE6lxjTgWCFjyRSTYiiUwLCsdAwpRkZneVZfvBaEk1tAGp+saRx9nWU
b+dQIsRgqO5oBMtNObwtsUckGP1tX4lLP0+YiAiw83V47/dJDiJsJpc8WINrp+eiDyiB9vgf/aKf
eoOWRLTRSZbNHylmyrGWYSP3HoApJU9tmcCoHy2M/MK5i6A2oOXtOJ8tYQI13L4FHe3UjgF65oSJ
KtXFKuvnniVNOPti5ynWQu3QHTjl/itH/2yCUx4RSp0paEMWkeaNL8D1zhrdhQzlJ0MoGkAPsVYn
oVHN17W/uMls5u1Vx49LRvu4RrtQ92IziV8NdBDP4y6ohd4jlu1LFhyBy7lAo1gfwiDtD91c/Em9
0pwNQTQRBQ13ovothpgcvfwKMB9BnERNTj/SUv2VPOllPt+3PmSIOpcEk7VRhu6b4abjAWBrOw0o
reYiZKl1qbPxrNMc7OqsOl4K1Mae9t7V+HdyiUhwa7Bd1xTv3EgoIGWyK0z6naPLXaDm5MRNXidq
cUAQm4/on5/wGl1Cj4LI/B+xtoX3OzQ/sfwzrGRpAMi6j9KPbqzB3EimcPXQcn/iK5wVAA9dfsTo
3/oEAqIQtqBupYld/CK8c137UadsDHIog33Y/x3q1EcZRuRJE0L+5017axTvt1tGu9WgzC3ZtfCj
80o3gvNquNqDKv9OGVLtJf1DOp7TeDl4dfQdD+a3Des/S0jmSjz5n5EVxe1/4+wDZVz7S6EE24sa
8sfiZBFTMdMe+r798nI7Pyn92dZFs3E8oCUap9vBz+v9mjrxKW5y/AVewrzd/7EC+AWnniAJipga
X+OIcPvbHJdEIJe/cqRoriIx35VFgrvE6/FYtC2mvoJrt5qBcS95u5tW/4Mnjhurj8EF9MVX8c2Y
h4iB8Cn1vV9Gd3wOwZ91Kj5SbPCqWBYklNnRW/j2DOb8yKbx0fKJpE1T4oYj7ZWm4GXqsP7E+Uvt
V8XdkOExmfqMfIHUuWeAzu4lTd98wAurG1gWKNm/LoMaH2LjaRbkV9VsvG2GF2Efd+N/TT88Cx3c
12i7CzNGN+WwtuwdFRonT55EVz2XdUe8SZv+Yz7+SmmMv6RmNSMDTjZr1GGYpOAOaC/8jE8OBfJ2
8gkauDKudQoJzcWxP+R46MaIxRcT31QH9W/KurHRZP4uCRHsIFOtxADudQ+mDRng62gnHAizlFyH
2TQUEXCiglExlGC0MLnz26jW+OIHgA7o+in13Ka/mBzbnnWScGdsR/8Z/pSlNSxzyAcvNWvcuuJY
U87yPC58HLNP0mVJmLMaKp+lGJJLCTWU4MDXmhnr6zJEzyMSofo60vAzNDIOoxTEjdW2X/rwxWFy
cY49tS/rdQWT4W7xeKtdM3CNLXlIaE/3PSkdPyV+OrNUozXro7K8j0v3UsavdRykl6HS/Wm0YAUd
CYw9ay4GGwKWD25JMEhmm6AYTdC8Spwltv7DsOXOa6p9MHo3DV91CvTdnL9HfIKo3LdRTZxvhsMj
q36yGU7pkh6zhTEhS6PlEsPJVdhI4+KzLN8rpsSd/5xN4o6dwbYRzwFD4Yg9HOi1qYNMQ8WFumu+
UaDoVxgDBdSGPn/X6c8geI8oeK83Ycsm1mNLXyFt7h+S+ouosgYqcFqDh44l8VH6hbhqnpHoYPur
MXrpDjZDzEhIXyUARc3A5ZwCnIDL3q5PGI96KznVmnU5AC145+F9DHnKFN2jy6CLN81ynYVb7uiv
Wkb/VG1IQ4731//t6nYHENQOzdNQ58exHLFTgXNdhvtYQTZgkrNfBXpI8d8I1RKFLxH0CKDMXwW8
wUAW7dk1sPq9EUhJC4mnEuSuQ/wjdchrIx6jOty3muMzSH/X9V8H78NJ/w31n5KBVqFQbJC/0JjP
wpD8BEIqY7Kb4jJSXN8lQ1nf+VM3yWcIInAgK4BlNaOyd4/xNHKK3QKuiUwPg22TdACHXO5MoiKp
y03M+IbU2o2GNGsTl4OU5BkcK04o9kPMboIUVv3rkzxfYfCScIvyx2VN31eZ7xWmrxUf2oA1g9jp
25GJZIrlkl8pTU7/EbCuHOvPGjrXyPKl88jkAF4TtyuKbjY23b+JxJJpPPi+eV8znvFiu6LsHggL
Z6V0G67+O+u4gm6W9Ql7nhTZs0HKvmrsyqAIG0K6m255zXz94YV43QL6PuYt2Co93l3AUjZ5XN0n
gWmanAMEXeO+xZ/C7AmWAeeLmp9Ghj3B8NVf/WRZtmnFwyo6GkBgQAHAhGuwJA2tH3oEhtwnaPAk
DYD3Fo0ogREKagBj/dNKVlzqPor2XjvoFthXtkjKzKvweYhHPtXmUIuvEBcIVBbZPVWQoaYYhJgD
Cbq7ikif554sWaqRmO/PSbN92M7AWS4iko+alQZNxA02YAS8ydb16l0zMdAlEaqpm6Onf0dqL97p
2yD8Duf+ZsK6WMfuy0Tgj8+UcDwZT+0c7xMbI3okBv+46Wb/XsMcM155FxX2JlB4Xoo3Vh+7fAZQ
h2wiqjASj/+uq4KICXcKuNUdoJLUlk0kvw6xGfrwmtd7JhmXJhPWdXKZm+fcZL8TDQl/6XWeMNw4
GhJDfUZzgvLZw6ui2WRgsPWeaeJmHCMahVJGOEqWjU+toHmsSCII0uBl4E58rRPn1e10f9/WkoCz
QfNtLf6l5RmZhKeOw0j+KRG8BIB0ChTRZNYnBmCGz30UR61LDPJzfh9ozBoddGxrfqoE89ufJP22
1fD/IYGFbhmo41rXjFUQJLR7FyxW65Vnv6eS6GZSIpl48+0uXbbPrHtHxcRGIfTC3eAFf/JlYb/l
6s+GUdMmT6mxwxRsuwNZAAKGfHJUypgdE5CImoUgmIYBh0pwdpFh707/yKt9mBmg36Yd7bjNmm3b
yeLUcZpMSGqyJj0Pb+Vi/urSHpf+WxBa7imAqqL7nQwkfpKkiBh24BIZ/63uvXN+jS+fCp+0oTm5
jThuuWS4IAR42BY2T7HobwerphUhw0G7ErccMJvtPsvE7BO4SAX0jCpyyAKagpssD5moYp6/AhYK
7LVQEMDdJvVb+SFt+IwGNEBtZu5UjS54IgujKgizjujeHJYVmMuQWvN1aJmqGP8pyQi5JRWVPzTE
4oltHlFJpJgyF4pAlWXGOeZL/LHEKXoD2Cwoni5Ode4pe2c3g1MV/LQkJUi13sQkvEAvOhuSKiag
XRMGuKidfwYGxUsxnFdZPQ798p85sYh9b3v9HlXXvM+K9CdkCAuyACqDKvsxKDox6F9jYvBRo3q9
SXvYBNn0tki5D4F6oMNgihyCw1oqDCOwQFVQU2Fe90MKsDTOmGGhwiMNfvL3JQboFGIRv9YbGaOF
aT+mAW7CuoDSdahsyyfq8nuP5iFsfwJQM8Maf3ct79tS4fOeYISpzDKPqr/GqkA0Vm0j6d0PafHU
xMVt1a0hYJyJJlGBlBPjW2CzWxvyaPGiB+QauIX461bfTd58+zb6ca/96Izb2467Ul7RMU1InlLi
fi4BEpAYDlmVAvWTzl3IHQwY4xxnvBFdMt1NufEuyCfYe18zsNsy+Kgd+dIRu9Zl03gue/QYRFTl
elV7i5w6J9Ig9Bx+lRMQudz7qPp+OJdZFoF52q3AISZ8RaER6a071D7Hmv4MU5IGIv+hKkvvvW6Z
/mSvvnIiENDUi/7EEimzLOlKZfjd04g5pgD11ww0A8BSrEE1VTI5uFV9uMsa7rK5fh6mY+UfmUFu
wDKm1wQ4ga5NPS1MAB1tXwt34GtEw3PgiHeR+Nmpm/Pxrq7bSyly8B4dkAIn4TXpixBktcKImmke
jmsGNKdqeVcxvxkC/RDlKITmlSyFmM0/0W/QZ90KSRj/djd/hMS3YTPYJ3nxJNYf4ZMiG0BxKGOM
rflmjkkKiav5tiyBPS3Rses/h888f3b7SwlYFvpZRBQRYSkT9gtguex0VtC3UXDrjx/AlQajcFAA
tyOSWCIzSkHpmK9i6m9TCrAyxgAesmYuMMt4X3IBWuhRQfxZKQ37IJoBjyzPgjRF6ngwnBDOkbFP
ctnPjH5pIvG9ddu8aqO7qSrYShDFu5ZE/3qEFc1Rwo4lqX4nNhJlvwiakwgIUzspaCiUhMPw7fjx
e4mcO8Hg1a/Urc5IWsDCGnwXrGR/ltjQiO5KB7NRdfpaWn1xmsZhOkfeI5TiXw9BJvRWnAO0yPd1
N3y1yRpt5jq8j3jfTn3syI3fhcuuWtS2mrw7FO/3MhaPax8+K/g4aWL3/Yr5FQVQ3ZADGY752U8w
nEzFnwbONNPPL59KuwOnEAz7wCUJnWdL8vuFMTtE9rW1sLoG6IAlhrP4gADrcm0+gek0Pw18kRAj
6UjO1VWbxd3zWWbU+iY5rbmEZgWCahmfG/ZkXObWi1+C8a0gVyolM9mh1BsweyX5a38VxtX/3Cl5
0KndeXD+NOCFStO8eivQZ2Bljt1ZXOAjiYNrC7i0e3Gd/qLY741e8NZyq645JIZroGg7U3o1v0uO
u6skElTiJDs7Rj7kNQKOgtn8hNsK5ihzTpvAhLQsO69OzRl/moDS+Rw5j7VZ9m5IzOBC+ohhzGEz
7tURbxqLvDflEmDWgZ9mQu7nETtB6Mxm5eJ8t7baueO+B/nSI/9sJrigL5xUUBRLNunL1k1xLPNX
AawGTrqPCdRkg4gaLjusFBV9RkpMX/I18Aaj9TJgGPkEblpiKqZl3o7W2UaWMQRcl7nbzTwkLD83
BJNN9F4x1MgeqeWuJ5sPFSAKqplcQUuJ3sdvaXfXsVi6Fl/oluuBrCxXHwv8wpStBLH1JBuUDymh
f5rF/264k25/QP28y65hlKwr4SaYIH4xMXEPWbWLWNcmjN6qDDyYcfZj95Wv7AWRh3bRf1Xu4YYC
AlCzMbMuRMNK2xObs12p9YVNEZCWheK0CpHnlMF/pbOchoU0veuUqsYtr7BNZmpbwHCV9kqUTmgt
+Sfb9rlU2Bbn9r4pPJTBxS6vORmt96InLP9RCmBKQq3L6jHEedw/FBlD2vw35+5sRbcd4F0JdSns
Y4rmEnzDZYzW3QDZyYtKQo3Upquvwwixj5sZqwlLKJKZpbrVxmz7ejwM83jp+o81ZOtj0NVm8CM6
bOGe1TtYCQdVABqcw3zd+ilWrgkheZtgCBS9d+c06He5OP+WmpKhLe7LUL4msPHpNLaxIldK7QZ4
VtYnHpF9mWGdgzauTOI3xSINDiX+/t7j2/yufERHQjaPWlGsSpQkXYtP2tsqNJZFnyBuSrdt/cjk
+8DLJUElaEBPop7/5T366oaWN4kL964ZgBDonjqgLljXreluGAqihmT/X+Bnv6222OB50qzHqrqN
2XiQzy7/Ze1wV7DIvc2c7D0JBHZsKOqd82AS/Wm95ohcgZxJBgZOAUtnGfpDMHRPmXEJtmbFzqOf
moidjxmeB7Q3uzR/iwxNWxoDYR9W2W0thMWpDW99F6ltHrgoIP2KuZ5aEAyz8kxAHyv9kvZXuAHx
FeaPKj9jeM8eWhOtGP7NkMCd2xWJIkHCCH83YcoSR/efuoh3HetJP3sf1myLAPiCBu0qJYvxfLF3
OPgZ0NXSRWe6Th467PFSMWlOhv5cpcNrKZkruH0D6r/7FdNUnYaZshEmZTEMKS2ZOhaF/TFBwImX
B4D8wuIJPM7fDL6LbYObJXKera42Tvzdunddg2rSY3O1/kXUzxOPLzQCuNDH3d4T/rtPJHsk2z+e
hgQZdIeAFUTUF2zifpdYvJWV3ocW5KmcC2yD/8155nDqjxSY3n2cYqMcbsdEs6pL+dCRy7LouzBc
T9HMqINHru7qLWRQxy/aS39WcyaM2z2gETt1WUcaLl1luYCUgbpLnDB7IBbCaB3lnJLrusa4u9dH
GIDrDeVTeoahkrI5PVnA5E7qcoQt80GaazgH7HjlBFvNVw5q2jM3cy4CUc3kRHBTOSJYa/qvnLef
6ZJQ9yQeE9PZeWxHujKMho8jNitKIiYl2XluRgh01od20T9lKYCxom0vtBhHv2qeOxDVFc8gBsbq
UEn3y4F+HFjvtxy58JMJiGLe43FiflIC8idLRmbDQ64F7rT7vJ6Paeq/LNOKgW3di669zRsUAdZH
45SfkT3fdJMAc1ew3lu+6rX7mDss4yPWTgfmVbi0rxOxaULwjAnvtx/HfTyKN/5D5YM110ujHcvG
LTu9EzwZaEE+4pYmatBext2PP5vyjCT2eVTkhLaUN0l2lG7+xyoZ3qxF+ErNfBfZvzICwiid/gFP
z4Onk+AGy80jv9Z9VLhbTIWEf+iR6GSCrlcAE2sxch0Ldkrz0rgPbM7PHoTqsFAwkdovk+EErMP2
zMjkNQVcNPXxw1h5GFGgzrbmXKMxboLr+LVlS8FmTnXQb/vj7CAAWUbQSDPWmxkjqP5BD7At4oWx
Zar/3lgQR3WA9rOZtsyEbqmy75EFo9QaxDmVnK5hCF5CsX2LMC1WVXPnh2pf5H91CxeYVUHvvq/I
pM0I7cvn10/DCHLPD6LdFLQvjds/23a+X1gxBzTOo0qeow4+X0SJR3+UTrdjgNs7Xw6FItnZA8rd
Jc+CYmxpLdbgH0RSxryqCP5qNN/2vqS7oGzU4besgBbRKIp13AjLBxh+CCZAFQNh4QBaZV7QmouY
7gpy5wW+bpVdMfP5uXGy0xDwQvJXTmgoBkrL5M2k7r1K5/3A9UFAuyRa6Rr9CJ0hD48DS91WLEfq
mUexirsx4HntST3GZa+5CXXR76YKukvCPxrnxM4wEgQYPho40LMA4wDTIwieM5Tk2eIe8+ytQBG3
4TQY41NOJdKSNQRrtErqfx3uU8s0aL2WkVEAaaQGH08SbL6+l3lwTEcv3q91eAi8H5vgTFmvxJ9Q
DthjOa2y2zQNottahGfHz15NOVxlpawoa5O9lojOb/BNPzlps26LJ1fqr4K6wGTNiz+Pn95E0Gh0
zX+dbPlkV2wQS/K8sm5JXXuQiXpNAWsnMWOFFclsRhxp+kLYFdl1rF6CtX9fWfnuChb7iQN35dcd
ndvEfCI4ulVsDrzMIaxK3kbLvJlq7qdo2Fb5AAsOVxPqX2vH77jqoOWY8cRbzZAnJ688A+tagGRd
O7iWkvBHJnpx6p/WIEzOyQJNL2rHTwXOgNje7VABjp3tuB/5IwYzeQZ/clYTGcqTPE0j2PhA18jJ
F+o2T6pj6wJC75Pq5Cxv9joyHX4VBhdFJxRdWVgl0j+QylUVPncqO5kBPv97ZvKzSj7apaE/w+GS
YrZavPra+s601LP/OyrkC1izSCKO2pt6hoaN1771+e9U17irbIjVO+GRUudAIZjcJlDilvVCmdkh
rEaMxt4vvq0nB6h8LN94RnTyGHhUBy2arV1CpvjkYP+MfUZTY8xAMvSPJBbvayhG2CNy5nI2hdDW
vcTZdRYGLEqavzO42CAp7XkN1WkoDA/wJE6TjYnLSn8r8lCEU6HQ5MYb/ajdechP0M9SOaL8Ay9c
iWWnyuyiGhZKMsRlm3C4y/iOz4T9RvKyNF64ER4RGyh4tM4+PR+Foo1K8lBYXN4ADPcWsjBLoadj
Vkb31HRoykiFGiGLg/iuKnL++BW0k1NvBMgc4QfTLvbSZRe33dbHmrITgm6P5e92suMpHKPlWbbd
W5wvb1oij8jtjgoho09FDZ8MJX1bazs4FfY1QVgZR0TPLUgAIxH+cH68mQLzVftnieTOQGkLiFfO
i2yfk73WMidqsAduVqf8QQYPDYeClXjueIpphAtI8OPAJloS54QSkG3bV900DyFgWJmkyLMzXpOV
Ylw91KyaAfIwKKNOaQP/TkTqOSG2I672S/qSnapKn1SpLkOAwYlyMvHHpzVkegYmhzHMWxv596t+
HeL5JRkZ9sM89hpKfUOSxdzerqN79lgDr13+1s5voAXaaIH6ET7OYXqrSDOQzgqSwpWHAOxCX3oP
0+I9aGqNQYDGWafuVnIexelPGFyyxqNJ/a+QJECW/X4hTLY6rSi4I8lWPWB1Mr85yAR61k5zaTYR
gbW06R2dfUTQWO5AdYENUtQ23+VKB5vC7dHmitdCwATxq6+kAoPLbsZt/IsOkHFPHWuKrNM7WUz3
3ephQkre0/I5muNjrPWWC/OYDcnfpkDqQGi0mNiPCf1C948gB2DQ1Srd5CU4N4NLgp3Lvup6tE7u
xRuivcYoZJ6gMZy6YvnvRj5gGEUHtkYfDuOhGeIEC8urvD68c+J+ZlrWPAzkPyT0YU3YvLpBSxJC
fli68CXy9F4VKDUzkeKQ6CyC7ugwjjFzi65Jr0qaaltioAs8cS7kktzU3o8UAtVziZgoGxsi68iq
qki8D4M7T5JgUYF59Kr3dGZA4fr6nv3+BzPTu2gIv6uBWAue4HF0nxO3Ip6PESodNwfOwRtLdqnR
gFgFSF7FxIc7lfihDOJ+dkmT/n8cncdy48gWRL+oIuDNVvSkSIry0gahlkHBAwUU3NfPwWzexBvT
3SKBqmsyT3J1oiiz/W9p0l6OZfZkRNEut8YD7qK9S63Tii8/4WniYOKBvw5+e9QeI96BVQWvhlm+
MmXkwc+fkyam7I/kxqadiOnMRiLfTSI58uEjl9O/DJj/bHLKNfKbwc2htfMz5f+fiugBErlEqSxD
2S56bs3q1jfdStTtX5/OoKDsxwnxIKKMXW2J55HSQqfwmeuES6c6WeO8KswPO8Yw1ATJITXLY5w6
VOcxqR9WYCLSbP6hCP5CqLF1Fcs9FzuASGh2RW9DY2GpUh/jJP9s8wFkb9Y8jRmXWcFqMBvK31hn
71Gd/zpB9ReM6sOJsC225DMsVUfVxpd0YA3SPko5s1diwZVgOywWOAZ2DwtP0jI6B1avYe+y+Xwr
XHFMSFoJer4nxr0FETplBfhiSAHh4icA8mjuhJcgcGh5a4LQvHTx8DdF3j+bVVLbL0LqyngS6C9U
t1Dio3vHt94jRwPqSqaPJKvuJxaAA+DoEnschmE+eHTsKdgFcv0SrhtM3quBGyZl8CbJiQzfimo8
4vHDo0vzm8+0sJlxiiwXtZvp4xyz5M1fBLwL7ZbP2LZRnyBriWOf94qhNOuECgvj9JxT8cnqEPXc
PfGP5bMdro6K02FIvmZGoK2gREeTBxKyINm7AqF1Zyn7x/cYq7tGAfH1KTRrYz3YRMnYHLEUsYo8
PnT/98wFXhkLrlRPvWjFWMesVR8wHoSTMRjtV2Ojewv3Bcgsked7g6FJVQtotME6DdJdk4NFa9PH
zC9e0G88ZZVBfj02M2LQ87jcVuzalAMvMPSDdV01jyrLbqYgEOoQqLpb6bY5pyMkTf8bd+WxdqLH
2iEfx1pWShW3dSyeUMDs5woLmZQkZk7goEoIrX4EGE3yTDFhgEBpb5AQwm0r3FPjwxCtv3GtXPCt
oVbJ6y/6qqcq1NWmi5ei2m1XKoy+lYr3aR3dZv3TIi9YDyUhNtYyuQob3kycXWEZvrRJf54kwUA9
GBxcz+hjk+gHLfHK1POHn0VfLWM1t2b1g2r8hjdZ4fWO8Pk4NhIum+jOfriH1fjrM7bAp4lw1ovC
k1++llTDDaEQjRsSvxQ0r62XMsFLV1bwUhsfkKmXTRgvJ49y7BN0EVqEPrho1VndCgL5OoIf5OBe
McgfsxAZDPGLSrNoc5hYxJ3cmMG0kO2L3mKNjOlldqqX0UVW11oyuYsTFwlug31njlhMjcGzReWD
T91/b1hc5AWvopf8f5r+dBOppwUy/eYhbOoDl9WXlfpbmeUUodUlSBaUKjPtAhEk6QSUbgrOTGzp
Fxxmj7XPvMbOp2PQBi+x/RKJ9BrOPoFr6Jw7toRu9S+o2YEh/ywsYCcsZH1mOVTSw3Zs7sN8eHJM
ue6DalcSNOflRNurZqXR/5ZW9JzQa2AtfgrS7oylHYtKy2tgo8VSYht3gphy+OKeadzPdnxROVpH
Advexmxt3xKL0sypmQhHdymW2NhBno+/dg9t81h6KYD4Nvs0xGfC6LpxiSiwv9jtgcke1gFzD8RH
cJZxocYOH7i6eQrZk+1flzKMMJkGpXjoz28MlpViwD2nB01yEzbOY0TNWxvQU7g9yQmu1olfXmrJ
ni7Q7b9EyJWE+z/BwUr4ZluDdJXae/IDfoUEfo0Fa/MJP8TKYI2ogLopIZ5jGLjKdX7YX8KaqYMt
Vlqsh/ArKUPZbuQIsq2tVA5pxqQ6BB7GuA5peW6w+U5YbXMqNTqFxWs+CRsqtvVccbIhilk3+F/y
nNGtNaVA+5bxKAI9QlOmPPjoQj7pUj/iDt9WslhHqYjXZUxUco7lhyiWkpz7liiflL3PHBIzEk7A
kzTJVPi5JZPnCISXXQN0dYO8WSXP+ZAeTIvevpqesXb+60pgagh305FsBLO7VfGRO5dJffFgMO3x
IBGLdoTuHCD/CZmio4sz4VOE8tBgSIyQGrhzy7Pko53Xd3DiiuLVxTzC6o9RT3QW+BPaBEZuikfb
aY9DFT725q2dHxzX2g9A0Cx0VEDew5+8IJZ6DCnP1NZfEAWknTuIK2yFwJcgenuCS0jmjmc2GIr9
L2XZXBi3pFYvrm2865kJsRfpXVN/yDy6mxZxqlNr5p/DPQQB8Hhlts5TYlLG/NlmjK29/lFHR7N6
cAvr0e3sTWD4a7VIxCWWegsNpcX3HMxbXejLqFA9uKAuvQMAkm/WzNsCJrhBSe4gHIHkeUya/qGp
aYdmCBeg30v123VMjVMWGUU93ad2vXWWHSqMb/B/lT3g56Ypt0dL35mM11aT4e9Y0gH3gzxGj2b7
C3HLfEowRd4xw/wKKKBNFp1t8j4XRGbVzHv1GIeLkPgLAaRJp7Yauv6CLFeu8tRjYorPYhLrRpbb
lNrKNFhCTITt5dV6cZa17ZI45Rk7x5U0ek7CyCx+nLV/zkcgOpP4MB2W8mo4RZH5LGhBw/iSzEQ2
lbjxpm+tnPfWde9HFHJpTIS6ztzXxuLYz6FyLfRJ3H07rp29DhDGk6hYks1Vv5CSwDyZGJC+XFcE
itSWfep7KMatwMTo7NWEgHIawhe7I0oHhddEqSEre4PdY+8BCjaQg0RTuo0RqljFvcqav8YRbyHQ
Lp1RqMTD0XPmvab1InpE3iWUO5NSZw7rVRcwss+iDob79NJFktjG6aFmfiF4aaRVXHMuxKoVhyys
2Z/1Bxn1DKGpn+ohZ+VApqrFMDOKma2mFYMqgJ+kMwjRbZwAWq3Aku+MRrCLLWs/4lih18XFbo77
AWFDnni3ob+VJmaPDNK8D3ZccTDaLRb5HIcRclhn4DEsATiK/As35fs8ScABy4/GrGgqZ54oz/n0
NHBqSfrUdDeSmk6xnbKRnWqTeXhcnlshSCiKga/Ct34PG2qZtIAWulAg9ElN9ToxQHQyouaMmv+V
nnmdCGceyUBneVCZ9xFJjAXjzpwY48QLfpSBJxZHG8E1gXlL2hkhfctYRel95JEh5udgAlMioJwm
vPCI9BwELTt6+9MWhr2KalQEqdxHBnTGMgOp3LjJJmOtHj/RNWwVuaRxFT0YvdgD3V1lMaGZ0gye
chCrIgWu08OTxMmPHm1iStUyS3orxvTWRTjmURthbqhxp1vtNzPPmYxQcDlsfpcDuHCKcyB2mgGw
kM65Hrsj9pMj+tJ9gHxA5ppHuCFN7hfdGgPwHNgaUzmGdxPFVdDdJRoDm0NkIOYIelXjz5xQ9UfJ
veocXoaQvj/eG+Zb4IwYbdBPpTtGuSiLEEcRXCTZxmeLIDN+GBmzN0gHYNHbr2kDvRggp3qV/NJz
Banzu4he/HTPeuM3oWQqs+rJoO5NkvkQF+UuHYurMT+kE7T2Xv4IYa8QnK4G3b3Hjjri8LQmFDFl
6YIlIWeXmei6KY1XkCAPWRVesixdj079EjTER3EJCoG0PLY+40lteOfvtV1vvOQjbo8jPs+IK67E
OYwNR6ZEjU3PPqVSwfyIKX6/Y01CCUh0LA6OnjjFxwS/Ozq3FQMOEjiyozcSJ1A4py5mpdC2xwnV
dNCTUmDyMrHuiqLfvNC7UBfIpX6AgSIle/TV38jo1M0JUMFM75rHLJhvQdg/GAo2c7WPo79Qa65Z
n9k0d2+7tfuvIf3yw2yjeK2YucRkUPS8SVZq8us9Of2HmIgRVu2+4YRR1aedG4B/Hk3ZvHjZUm+6
V5Fh5MsI0iIQoEH+aOa8oY4b0tyFBxs1yZ0cDBJnDKTM5GcbnF1O7g8P6YhX2pbFsScxkG3WfRs4
Gx+GmaGwsCUXPkRADmiOwk8WGJdifCW2OeZKFoslmDfDy54EAqHBGehMmGDZPVgqMptTjzzq5+UU
TPy7lRTTyhbpzc9/uOAxUYzzfhr+iqrcCVa9ffHXWCP6gHo9VtmzXT/4KY7Wv4R9p2UTROydqvKx
o/VOjX+Btwd1sJLOU+eSOE1UFHcjBcyzBwQVgTm308pMq7UnXwaHudB0pea22MSqBoggtxCyWEsx
HkDLaKsi2+aDQXUk8b30ZQs9u/2Itce/qQglSLwn7ptVd2td9udJim8+r6e3tOz/LM+Cgex0eg3+
hPwMphZ7O/+m8yK0qMdTwTQCXSt7tq77tPrUfRnG4AK1YNdjabv3B8yDgzYusqpuja68uzBu3lUv
vXXsFsFr30w/ZhOPyIxxiUVJuPZMvGygbQ6Be800LFAcGRofBp+tZTgfcz7/poBmpOj4BQXVWItL
icmjBNZqIevwS9iJvLxekJiMdtz8UFqmdxgZkDFQ6b8NTOZ33mS0e796hCdUPxT5M9v2acuKEsFs
o4y9VbdQIKcXl8N1Aoy3AM9RWPrfzKar+VP1e9H8WhkMu8OA/LoIXyxEilNJOxwVgA3Nlcn4IgoJ
yTX+cutdT1B9HwZl0DABbQ0PiuQ0GJZQR9z6a+bg71mrTChoqSN5IMmHA6UzbxFQsRLukGZWDsJG
PvbYO8XuO+7EIN1bKSSO5urBl4gYQla3gadZ2OIwuYSJWLuaBQGHUF6vgKGsZIfGqdpi5qVQuqmB
6eC1pbFv3F80xc4SHoYt3OtfUIqG6FxBTFjEPc9oJJyXEoOfFx0UpFk3hgQxbFoP/bn6TZGHJLPa
YR5dueGfEnrbgD3I0MwVNausluf2dywJZ4dh5u0dyVtubJVPjYsOjuxivXS0MccxMp8x/E2HsyVf
OhKyyC6r5U+nHkQTrJ3g3zhs0v4pYxqMp+TIyCgNEQHCXy2CiD/bc6RIBMlhGBDcNT/WmlDYhri5
4RQPh4Dzt1BH3CvroT2nmGz0BJv/oucH2f825in87QmHGc0jbwoY/kNVvxe1QoKV3Jds8qo2PXXq
0jP7ifRbiQzNgi6f9pyiII2abdnzbjGKpFeHvN2DJH4DiHfn1x8KLyexQEV+H1J2O0mz7Zjbu7Jf
M2wBcp5tTDbVHq1u5T3WDfMNpOOKdA5EJ/Eljy66Dkma/QB5ABTmLuaNZ1OGxzDQiLRpWqwUTRCR
41//PzkMMyIgy65R7cyCqiFYDOV7r+nRdtl3VbfxCRrG0Dkw6uwqjPPmo+d+xi0xfM4uhD02Z7wH
XEjhfKWRAJNX20Bud45HZjcBBKtGIdChAJnTI4AjvAkzd/4q1elBcEuzPAwxH2O+YkcOLYcdI7ou
F53f0Zgxe/PRFFhrJtzbLdxRg/QkK7XWPh9NVr17i4E3eg5Hhr8M0mLq0bR6q6wR+flnbuNuoExU
8ib9+9Jo733iM0ri2Qmfl/1Hx6fscElZHFI1fx3w6mn/FpMYOFWQvnxovATfIyYq6zdkfsxcgu7S
oyAv3C+UAhHZdjbBUdkASSzB5YvBI4MBMTQ7i4l+MpDNtouoIhuCAGsWTmhgaBJBr2Gx83gYbt3w
EgEmUHDUivqnrPQhx2YwuJ8qOaJ72Q9uuo9nUsYbxCYIR9HDQECJIZQk25Lt5/LAgFf2GBVXe82K
CVvtKnG/fD612krX9fRlkBem58cSAjU4A9XqvXZeeu7kMeWZ6f+QaaI0QYLLkok9UMlxlbIi9Xq0
1mwqLdaots7AsYBAnEAUdUe/B7nIHn8eEVYl6MunTeDSXnOSAFBF40efyIJ5okrDVGQxlJaEEoao
28LquZLlszKX5xpbqVtShJiZsepL5H9sa3iviaN1MvFcSpBCQ5yxYA8kwytL/+uEBxBkIqLaYmBY
rWfmlzXLnVoTlQDsHJ4X64gt5V2iNmFU40NpohJCEmLLQttEMKRYdQjxWlehWiaRDFwjicTAkaCv
025hbUyFvWtS0NclPyhbgrXID0OZiF0Txw9OQibiQKrKyMhHxlDz0WMPb7AsMXy231VeU7eLpl4T
E5NcEm28QqWubc1qIzVeY1KTIiT9z5o26+T6/ZONGnkAObjAVKBrMzhnw4tqFnGAqwYK1jf4/CiC
yXgkPhOgIOwgHFGzAOx3b6ZEkoFTdv2dzRer2cHR8zEqqldTMG6gVh1mFlYcJkgh+5PMb3X/rjEy
RtbFrn5wxt3FZx29okQ/GjKDg9IeIqY4NtowrrpN4DCFNbENGrDHbRMySOHL7P7//7GXaJeRyEVC
ZXgmWYTb+I+NyvnLKojUpYdCODaUhGxo/ouHmBTbZmE5k5SauUP4aHgu1X2ifkJaPpjk7Xo0rf62
lGesB3Zp3MO77SBniAZaiRUieM2qZGs38sG3Yezq9CPz0FnUDkZHzHc4mJccbDfQ5yJkguQr4Xym
0KtUQsXjr7MRO0hMwuSTIqWdwPJiJIvb6XxGZw9TzcLIIPeg7phu+hNuAQOslL9YE5qJw6ItptVQ
uYANe+yOc/km5+h96Kb7qrB+Bh7fV4F3E4pcvJu8PDmJun5Is9Z585uh2DiE0UBHohrYDTxPKQIf
PP9gCRek5TTnSJ2PWmMLMnButesWqRbvcGhPp8wxGbxxIlfy3M3NE0jiByJ+7lyH707fmwaQNpSk
APnfgd+Y2HTM1SwI54xc9+mP1dbFICGuzM5lEQewHdt/U3TymvGzm/ptk0c3aetz6fJdNsQl9D7b
wiD8RbnTkcUB3iez7xtbegvm5Jq7IOrn7tbQ2DkcDUMFo9I891QMHT+Uy/ycGCBnRIGNl8SA/CaN
4WPs23+WmyKV7Qg3NlYOVg+M0cgV2MTwsMbFcLJ696mUNtTHrxZRZdPwt3sufiaFrfhVjr719Ngj
XvEOx3vJjcE9zdT4t0i/RPU4GY8kGEcksOSGx0UWH8z6ufT/aRSGTUACJBGqU3nA52DHTw2mBhx/
a1em4AWtVVuczYzdBDpqMt1XQcWSCNlmva5tso/5gRo3uyVc0jinIF685MwWQ0KOaoP9lESS2CEw
2lHjVRzyi+g9KN+Hlul/p19t8Ts6b3PMHwoAkme8d8gx09KhufnhLT9W0kauVu5eC3qbKTN3CjeJ
qwgymNR2Ssl9jH7KrNkUHbXKlKXbpe4nAjVuyf52CWLHA51PFxtkwl012Fsnd7/S5NE26UG5H2MU
kFaNgiFjPK6zeT9yrQ4TptoJEBGEkmbqjrlhbBSf7Dz6O52zTZsN9yPxx8dyrPemg8KqcaPvilCh
TPfPqU9UpDqz0Fz3aJfqIH2trJPZMAWlT3CWKG12jg1ivuZjij5UVX70BDz4onhSBJ+KgCUf5h6m
ROvyVuCWz2FHhxkR6AxCa8d77GnH2ZnCoL3NLbS4rGuOEQZUZb4mqXpPXPhc3nTXcXj7YDGaf2FB
BLBVXhuy4eHYrKqMjpOCVTD2shNcxCQqKQAYRgjY3YrxCiNCGHyG7v02Tg5S9Nc0g4M3rQ3CdWLL
uSiGWQ5reQeHZxBfvJajyxw2ZYarVq9VLF4jNh9WQ7A2DbEEQBV6/tpHT6EFowXaPYPpHUrpHMYO
4GSyCW5u2e6IE6gwTRHzmQt5HcIEtu5Wl4JHBdxti6ev7SiozI8ex1zVDng7dm7HsAmkZsvdbrn9
Z+9Mq3QHn4Jru1+TxQXBl77EinAKI98tPec14wsoaWNdcrlm9uuOCAlvhN4v+l1mpGebJpw2ScTe
uijUplftKyV+KCQfyamwWh6r7rjs39OeJaTF+LnvqRTyCHcCSQMCH8z8M02/bDOPmRGh/DgbJmG/
f38ytfmPuQnaFxgEBMSwYK/s+wIpae2cpLCg6fKwISPJ+3oj4x9XD6RlMxmDSjWlL5z/d20Qn1GK
f3Tp05BTgqBjxPvxENGzeNb4oJkOOJl3g/e6ERLbnRdhTqdenyqWrigyFLejjgTaELalVvaxyJ60
YR48P9qMor6PUuLx+Kiz6FZDeKw4ywZlHpDQroMZ1JPxVWYTvy8iXUPMz0nPcTAPR9B87yalUCrQ
TJB2Phv+tiHMvQwFlvL2cYQwx53SjOEd4ybGJC0LLlsyszNOi0rakP9GKAJeT28jm1sAJqMHwG+S
dIcxAI/CYQeAcB2Omjww9bSUViaCk5WM9KHBfxMKjTqcpFdU92vL8o4j5v8SFIBITxZy3S4ODhwu
PDcAEwV5wpTx67g/wdA5t7zDJSxCX5K3jTgIMkoFcL5o3J2LnpkeU2n1JxAMph15yZb51NILTBGB
3tcAkuto5F81ifTOzyivTtsdglFfyhLWIfYkjKQDbxxcDXY26MKs6WC44tHpxxN7tvsWc0XeNhDF
LHIV047KuzqUw55L6+qbzrUzaGg1ANLxySaibkVsyK+kiU30m+cqzspsCxvqBR/FPkEo0bWEz+MJ
pIn0wh/h1PCe2FyKR2Z6JcmvpVW/pMO0H74r29/5GICw4R48K+SjzqZ964GJ9NWHDpnFzGxrXkdj
H9KTFE5zkmYFjcPeJuqWjsFbOlXnxg7vnOX7gYvsBEc3eI0oK0dzvvqLU2bZ6fB6BMy32JqUoruK
YFjnwbusds78m0/Ftmdb4UkgDGnxm+ry2ebhF7gbePEo1Q+GASUFbbQEcZNNZPcaMxpqfTQ7BFqd
+Iap+gBQqRPySWQYwpzhaGo0NGAwzT7Zk2cBFzu/dLm3N1lGx8hWMYCcK+aUHoEKOVvvlM+n2dpS
PMsBAJHb73rHwg6GJcjJkeXLlVk+FEvkfJtvsSCx54KPcDS5BMjqGBa8xJ1Na+6JaJOlL3gIA9vf
ZzWEIjwqfiSfw2Hh+TekaH0HikmW5NWnPWjg7fTZwWL+FVPR2t1jVzdX4M10o3rjtTBRTMJS7ela
mOl7P18Vg/rK+lX6JZMevJps0SFwpu4sWR87p4MbV6NRGBHIcl+j5zXIjyjpS7I6/olLKmuKn7CY
32IycQrj11VbwNe7PJlRh726PaHbForlfwg0AAhFD3OuwT1HPyn0k0p9kLCSsH3DnizRI/ZJeZXw
SU9M6PddXKzSBt39lkaqxAOd1K+DeQMuBWCVdQ3qIyv+8Kel4Yo33j+RdTsN9MdAVxbneucm/N7m
JyXfZ0ONjvERgw/0cLyPJaPOgnkoc2x2flxFl4r08oFIGpR7hdMx3P7MiBR2ik+rwlea+m+GD0lz
elfRb1ua647GOer2YUtYzrgTBN9NhvFIlWqyaILDffC9N4RaW1Wx5if0raLsJZC4UrfZzx+F9zQE
4kt4D/moNyzu72KNMMb/y0qXUPD8Dndl3cRfJTJZS6cboxbAhAFri4GYcrB28x/JruAAD+6Idgdo
D+X2rnH+JilwnYqDh42usF7s6hlgJRQ/gRI2As/Isha0I0wi5IXVoacPhbuG+jzdLuv5HidI2FwW
m5tnmhubw0yiXc6LchtM8Oja9Eta0OiL4bGI05XrIyxiASHqbTSwUpiw13lPLSnFffBg5+5t8S2V
DZJUdu4jSAijardu0uzBwBzHXxKLCdgEvJGM7TrGkqBdtTaQ0d2xjIQ742yRch2y2GDUN3wngDLo
9fAiq5CUYaa/8F2ifdqfDeegXli0CArQfN/f+JNGs3EaLyOuYD99SPIbQnDkp6JxGce8RvKa9oDw
fgwmbvGWme0QPsv+Os+7IbtPJH63tf8ZVguM66NCmKcVe0+r2ZBTVFpH6IUHm5PG+7PGcOuwX3cg
+JOsQVzNfW/qlQdiuW95tq4yWZb14ZNXMpAas3u2l5NKT40T7sDvnYKWeZL7gxyAhwf9PeH0rB/u
esVQsvVuvFPUxz3vldyRLsCApr06/V8pDFQbpArKA0wseg/7RZqSaB91JVKhi9uTz4XejFhlh5Ul
rp2st2MnLsEp7cgOqjeZ9RIz15wK/4BW3y+OABfXaWGyOjopVo4FK9Hg0vG7j2r8NuxC7Fxptddq
/CxiOGdijC/IJMq1AFXmaRXedUN66idlHROpU74fupQSOR70Lqp2H0HClJPDjoKln6buNeZPgreW
8TxkqEmve0ZDcILQcWQpmU/mUD77IdphoyHZO1PldY5b44aqbh3NCvYGlpuNm9bhJs5MSIlO4LCS
ZT7SmtCuMlziZJ04FfqVlQjLTdii4C5yF78/bKwJ8NaLUe/wvHYAwDkR2sC3jqMZX7QHfmyE0saR
LZxkLePmq0N5x+a9eLfMaN627gG2TrKNpP3HTuhL6zI9l1CpOfDjowEenZwWQPgRXtxuBriOuuGY
APg6deDTkIjX9VkKtyCHos1Z69Dm2lEfv7kOccsWXKLd//+39UGOJWGNMnT5p3gD9mZK1hzZDcUz
unaPyr5FPPOdVmgBzD6drqCfvFPWOWiiBTm/ymUO5i6RHX5X3jL6lAO+GCM4SrP2rkEGjavr5nRb
ujNiZa8y13M3Ez03kUk6lQGJpmX8kzgT9Dg7+DSXoPgxGYKNYRvi1NYSCGI2x6uGNAr4YmYKC6Vx
/w1kvJ46VkunsNJ/JaDMbasN4ovNFPHoPODyhNaE+4sUcFXTRUzW3O6HiV3eGPbuPvSLh3CcGn5T
F0ZpQL5374Lk1w2KFAt1Y7hAAfq+blDdquzktWmN06H2mbzY4phrLfgB+5uyx2pbtP06kQAe5TKb
MwLQqnk3Wcc4Lz2y0pjaFcI7+XgXJg05ufLdU4FMlsewfWhKSTaqxj9JPQp6JhmuQIeDY6eYfkfG
mFB7WM6ukHFyL5OLO8zmqdKvSeDV9yAYLZ2gmrFtjb+VOZlZAsX2zYS5QzQjfdMN4d/xHpocbiDM
RlunbD/DpAevyoXrpWAjnThRq8DjwTbYRT7M+sYH554MtRqTRB1mHmAInRD1yfEGbFbg2C3ds2v8
wTfhEKvqD2TmMwoY8dAC36QEjNnsaSvYzz7XEOag84xpZxbbzIy+R6OGg9nRS8p6OEon4yivq88E
qdVZiWhvzqo4xF71O0xM5NFrQwyKklM7iqPnY/LzoqbapATRlbBXN7SqjNVEnu26oj9ytT11EHFE
BDNDGqzOZJ/JE4s9mDdgcEI7etVThZsz0/S1ZD/daT2FqKJ2c6SjfSeo2Cvn1MzEmEpcb2ziXVRY
RURlMCKEANc3ztkiK4RqIFV+kHhksH0NZ3zSGJ7oGZqDypmDOeUybk8wGw4+xo48NLCIsImfKsIo
wToZxhRhfbnG7Cr3vgV+p/A/uoXiHSwWRmdunl3RLCid3t6NTfsS2JjZ0qK+QvdjbVCNBpzj0rl3
y5cWOvah9xBuMmAk0pHxWgV+sanA6MXOOdfGtK/dJVqqhxQLB57cBG5REi44qwqH/asAkDrPVEWe
BhIxAjiFZrpl9wYOdZIjUzsTGWiClrxBlRk5kXrzKGj2hnTXw2KETTTNXlYkS6gHq9t4rC5Wvohg
OJINqeXWHyx97WXbX5EVfzsqzQ4zaI6YaMRCwXEp+inBSoXKK+HKCvKHmYfhDp1WuCpmZLxtAlcw
rIJv1+JEz6S5dI4xpVJBmE7hQ6sGPsRK1ltOB6IedfEKto3NJrb5RnbjNrAG/Pe+JLxDDG+WTD2Y
7STshfq5TozmYsvk18mcZGfgLUXVKvx1q12AbBmDCqMCAqATfz9hXHnJMB+G/jCvLVHhNk28x1Cw
RLOXkUUXviat8jaWo3+anLCztDcI09kjfi1Wdma6awPpWFng3wdVlpDNiDu6oHchgkCLjZGLHxIb
GBdYeAmBVSQo6xGktJMBEDaCyDbZwbulO+xCQMYPkYc3llHfXXoUQLnuGaSvlWaBE5ZADp3OenGk
hysjHMY71xh/zMSGGJeUHmru8mWmCcsZ1EI14rsqY7UT89ksaNeGGqkelCZc2OT+2DrEhl9DJ/2f
aV/q5lTL8Sto/RzTOO2JspGvFos5dK6Gn0HH1Zldc3VOzb8xHslgNEdvV8/+gzlm2dH3QNkKnd4L
1TAHMu3NBDyc9DtYvj0LOCpjXNx6Gg7QIE8TQ6/7BjFChDokao0nyej7EHbZStUY3GtAPXfOP8xL
wd3yjDfR8JMJ81tU5tGOwQsHrVcfZnbUGVqhOHOfkH64GXxy6WMG8sT0iKjMuYXN5xSTQh57DuZP
mG/xSM+mpendpZba4MQaoD6Ssdws5vV45GrSxc60CQJFnHPkOyOz3CjzdcCcvWuqS1Q3qNa5XDY+
63PLpneRhSbmCh5zMiALhnrm0Aio/ig92BcFojU/ncNtnIew4R2BoxxwjJ1lFTkJY7tKiBSVXnVc
HvLL7ILtEgy2UKW1uP8eG2HHe4Giza+B+1cZh28u7lGDfgR+zWg5D1dzXOdnRpH9yg6vSejmp8aM
WEhORMJ5BChJZcBKEG/e6ByLsgqwW/ncBXG3A9NMKyD0JpyGCORcUdPVqgCDiIay6Vu04RXaptA3
ukMeohXsPrvad85ORU5Ni2It8utLE1gpbmUKM+6nas0CqmAeTyBuLmpxLKLkwzV7nL45J2ciFrtY
ZcHHY5Wjxu5Tdt1f7vpU0KUDELhs98ZEZSFwIG1ArmcWOLI2bI9FjErbjIkSDen3nVLKrWF7v3Xs
v6XK2vCP5YozP9hFBqq3vDBxcbKexUX6katgOM1d8IgAz8W+Bm/UC0IQ6y7vku49fIgoAMOGv9+x
vpyCmssTJ6MTud5dk43gKqBx4FPBLR8ELf2fbH4YKN2yfAEojbG71wXWtUzUDswFgsFDHuo7CYH0
e4K9tXhqVIFEUmbDQ6/rbicz67mtM/dcEqkA4gYhLLxsg5EQO8YHdPln0Nb2SxSzeR1cAMi6df7B
pDIPVYu7fJzj8DwvMuyB5sHtrX1O9u/JRaXzH3Nnthw3smXZXym7z4Vsx+hws75l1ow5GMGZoqgX
GCVRmOfBAXx9L1BZXSLzmtLqpbtflCRTVEwO+PFz9l474TFOFcqTlcPfJ65l6vYT+yay5PwTUMJ8
W8P8xZEWXosa8uOcznw0FTxdq/0qlPE5TEhtTSEAemXdoIegD9mQCV7b+DeSDlEkfQsg0z35zH4M
VZgzczu43R1Th4NJIBYWJnWMEgD8dgzti+M+6FmOjus69zR85ZF8Td9d4G32SaAJYdLaXUCN4SQt
zQNvIeKzjjG5jGMgkbkXrb0xwPGasnqA/WIAdK5N+iekSBNhDkE235rZdVNXzmPjw2QrAazGlpFs
Jsqfz6n4Ernj+Ezr3iBVYC1K5GdNNtTHrkAt4VjWJ0wB9zV15fWcxkeXs8MVYPwrJj/DllLtEbU8
SW4WOqyy5RlVk9zOHmoAwNxA8zzZcml5zADa82CXp9nFTjGBX11J4ZmcRTMbVbRBPzaY7S8wVV/G
6WnoRu/cJbJbU7tXtfW9GHNxnhAxmC7jS1eEZ+gR7aULkcv0auTWpQf0g4NBPMZn6TN8dDN1aQrj
ORhR7XHIpJdoLoYE9Tj1+dIi1NAVp/SONg+NTVGfpBfARYQXB2xdHatQHAaDcws65H5jZexEOrUv
x7FLr5m0rmqDtFLI6uhxNrMHS09Dp7oYlIHOmdTMGzhsalB0K0jFu5HzgMI9Dp+1DvKTmm5JJgzR
kSzBKJJOU86BPEmVtXaaDuesEQ2H2M/WDkgsdF4nzAJwfMzhGQP8YYoze9sG0/dCGO5OxpcDKVeF
wyCHiM6L3vUYqxf9D+JV8LTEdJkGdL6Fh2Qn7lH+8vEBh7DqUw5zFe9koFep3XzRPpncJlmzKSmq
lj89snfuWg7je2/i3qV7kGh2R/ibVcSIzzv4pdaAwVW3lXFumBoWYzrCuPYOWTNxx0LUK/z53jNL
dZ2P1hpcomQDnwDxdjTzAZYQ+UTVEhYNIia4Vgh8s0Pe+4s2In6O+tC+lgicKiMC2NaY0x7vGoQS
W3+qOkyZsQNcplh0jr45HvwE8G7h53rPTOJ7J2joIxABU52YBGNj7jGj9o4JINAkQJF7zQeNBz9v
ZXeSQb+1Y54u4QNnp7f63dy7CWpfhYQmqaa9kQcmtk6bgYlLzcdSJnxN2LuiT7aVdY/aHQUJGtiL
tE6/IhRnQm8oIuZydd246X3UIFO1ucmsIy8juqARIANHCICWbPqdr9zvltvQxowK+O21OpGZKcmv
S9f1aM3r0SPugW7mZWh31XOMJi9VdcMhICsRAagbyzDwwh9GA5ND14GDmclkGhsUhXRi1zHX80Ve
LOSqNPpByhHskgSR0ixh9o64cbVudxLdXW07V9XYfhKhQbpPFd16DtrENHQYOKPZ7eSon3xI+x0c
WB0yT+EQRK6F2Y7YrSK9RSuNvbdoTm2PfsXyWsLWvR8NBLd1OONqp7GzDtUwkGXJUWUc+4tR1daG
8wwyzuRSTx3snai8AgoZAFnYpZOLyQXPJk73b2R3KViG5SXrxN7+uyCzgIyfIdxE5p1pyFOFPRHr
3LrBYLSWc4cuJj46Ta+3mrvkvkRe1kJpX4cTQkp4Mx0RvP64yma1//cySyygOs68hnMQr1tFUVFJ
INYumHIP/S2O1E6ilk7j58K4qwKEKWXcEkBoPajA0/v/uyGvS17rt1/SY5fvSSP9f5nf+tv41v9V
hGX28mt6K3/9Z3ir5fwhfOnZPqZm5QvSUf4zvNU0//B8S0hlm67pu64j/094q+H8YYNMJfLVtB1b
Kcd0/vFv7c/0VsP0/xC2sqUyTVo+tuD3/hvxrbZ4n95KaadcaUrJYzhS+J7gCf4aiWyEnUHm5PDV
m5rIu7Cawr03zESvnaV6dgejHwNsdvQev5MeSGXQAL1dQ4uP6xavee+b5WcSicitknZmiteBCDST
M9VANUIv1nlA0lCdyQMMrSfyb9ybLEnaUjIZMxqPeqTgcMRQI4g33CQ0vRJdsgUz4qj9fV1bSUwj
DCzWI4rEXrp6nUqfmvnoG7XtTtTPUAmZVyEhtqoHiPG0HkB/vfYc8zBUjQ2eUiu/A0buS/yacQNR
ICDzi2rdosePX8KmeaMZP+dOhMEqoKl60hGfyydldFmIk3L2y9tqFF10KP0KVLlvk9y5YWOHkG9j
eZlIhh4L74yBNxLH0hpk/tL6+ltqwIrbuS3ZfMwiXIm+gf4iwUiz53sngJQF3SGDI1nrrkB5UMDW
LoM+wJR+JBb2bAQtoHaWzOaBRiQHMIBUuHgaZxdUZvldVWLiXVlDfFCcTNC6chYKhsI+ek2aTMch
r+3k0QCZjKRZkePnnI2pYxoeYLCBhwAx6LrGY3PQwlPYF0qV0W6ipVe5n8oO+N2+dLoGf6ijiL+R
0nd+QE4FHl4ogZjTtpGFhlCB4BVZOXffC9Tf/vTi127IoKR3FAqGNrIyReA9PlTE/BPpZ0YrXPRT
iVFUHBhzMAiQ7mFfZp8T29NsVjO1PnuXo2jO0jrU6U5bDqyGb+yEyxnbMly3XpWxn6BctslAzLd2
WaTWzFxcV2wUVebp9sXvCS54Rv5f1leEFPTW9azH3LsciQclacFx2/ZUhtAmm51dAHvcyblA+8W8
Pqaq18gUqqO2eONhnmcTJXIsMaYHi8mnRMsqoohmjhvRdINWUEQmnA0NGmyiUICu4ACJs19A0nCs
cMnYAwg7Z1j8lFfjF0YNbYCRlRFv4i5U5VjsJwb4hwbTYYfViqrVPxLRAGjOirj+DlM5xWIrZQdM
moiiimL6wiHv60Lpephf85L1TCa7kc+3nIg7nJwemz8yLlmhKwNj4ZmXWVfkNvyYAAyZiZ0EjBST
MlPUZXGyrFx0x9IxkvChqptWX8UDkeAHOmXNLgiAaFSroMuJTTelpgZdh1oX9/QxfOsKkGhZH8vU
6VL00cU4wdILSOjTwWE2aOAydO1ziWUktGbcmRplDIBd2bg9WFZ8Bx1YZ22a0iBFRzegz/yCGd5d
xmXSPNmsDOtsm7LfQ8dBXTeXYUpH0iQyuINhkeBnuVBj62eHKgduwDBCNw72i65vcAGXAFLck2rq
1kcIWs1ziqWWY4+G8zEM4nn2OUh9N+2hkRgnyYskO2eqjLBakgEwXd0YYS6Hw2j5KehDzL3ELjTd
4HJJx2WQdXdMpEBg6DYdSZseOrdCARy16GtwMLBSB8VlHDfpehwG39iTq6ATRid2UiSbUeiqv2+M
mI4eATLQWcDayQF/fBLGdHboNlniRXhEw22D0WsN0jaJEjg7Etwtr1P4Vvbi2j1XAxrT0q8BRLtj
DGmC6XZJD8uxOThbQ4pSxwBHh1hNpwDNftRJKSZE4+ghv/ljEcR4Z+HU7hiM9AMywKA0bkn5btSz
03gR9Tk9AVoQalTxbhiyAZ5VOXXjvdC1QlU+TZQrHH5c6OAVTcuXCumYAetmtGiyac+ap0+FQ3Te
a0f4HuQKe9bb3m/d8lli191aCrr7tkaPraCudnMQx1srsFp6BziXY8wYwKr3RYMfsfAqBJtBMIz7
kpvidDWIaOquG5l30Se0Knrw6NSMaMjr2PcnoFEDNCaGloaDZcWuAss56joKCOaWDBpWqiKZCspT
xwwxuCpRTxLVXBep4hA0u0RiZ2jaevTcaU9200bi7bzAFsRG80vW+5+R6v9W9PkNKUxd+89/sJnT
rZnCsliS4V1pe8q2GKfg87NcDxno+x0YS8iIehhSALNB1b0U/Zff//vWxy3+4wMQE//rFg94xeO+
xwPAZfPX9RUgZu+VhvSzt24284ox+i754n1tWvSMW0TSa4DCq98/B3MpIz6+SJdyRiqPQkM67vvn
MPahnxAYdRX+CHY2Vo0LSJjz0/CV4+nGXSXH4ja69L/ZG8a6F1qt/+bR//IWS9O1bGVyzDedvxY5
ZAEliqvqDBLPO9rrZB1uuktvTUvxO/TjNYSrv3u91sfX+/4RTfH+9WZYEAz0dGdgAHtCDs5qA/Pl
wdyIffSYPv3Ny/P+8mC26XjCltSXjBHsDyuotMregFpzJliFrtZRrJDhrpJ7YwUpkWbsGuDwdrqM
dr9/2H/1qJJ1qyzf85SnPjwqI8dBVJh0C5pO8fSw5EgmRJXXl79/mGVlvFs5khu8ZbrU0UIpJT6s
nCRQg9NU5dlWL6Ck8IRnwOzCi98/iPnXz8u2leeaJNZYhN18LIO7zk4EE9dzcWoOyWc4uav05F/Y
q/hzsZN/sxw/rkYHFvNyCXDdK8u15Yc3ziZNQvaBPFRxgP4GnwlRQ79/Ocu/8Ot79vYIyvcsk1di
K9d+v/pc5UfT5Htk3zY3aWqeZ2r2gfEKI98dvZvD7x/tX70e37VdBJRKUAgu7+23lzv6Q9ztzH9v
29bw51QegsWG3llzwDafnn7/GB/vH8sr8j1bcd4xLfpKH1YBmlhherY8mE7wPCpUUzM5Jhe20R9G
r7jO0JJ0EsdGNkY/D7M/j5Q3P9+0X+/OH5ff2wNLIaXnuSwOf7m5/vLiZmvwiZXxDuCdxSnB2fqU
D6VHiJkL+//3r/Hj+wgdfzkJWpZwTJbi2338l4fyklaHhgNOWsmk+tFn2okPCjG8uv794/xlsf98
TTjVLM+2OZV+OPON2hmHTHkHxhvreU3JiSprTUv64O1T/yL5m/uEs+wv71Yjdn3XNZHJKXg83tsR
9JfXlcSFOzaBpMsqixeSvYenaQoxQoQGpjMaGIh0OlV6gKGLmWxP1ExmCLkSl0BSXGQDbsRluj3F
ABAJTycvANYK0jpYPgxavWH2PRIIAT2D7zJcujLWkJXlhjrB/pbo2F9cEzHWK4zoI6c1ON4KExnz
4K3qdDyeKOyS8Uc3qc9yiK1dYLpcj6IvS7MEZNCUZ0aaYHynAtpoIXKseq1vYKMN5i+9DA8ZaUs7
ZSkK6RHIBI4q14wQuSc9caXKqip0uzHAHbu+QKMq5X3dOG1x8MmyaL/+zQf7cQU5rvQkNzLFKckX
7LfvF6sqpE/ABzKyz9UByeDF8BUc/Q5A9a5bpVu1dtdvD/hnw+XPq6N96y/82pD5tT/zH+f4W1O2
5Y/uf77r27z/pf+4rl6L+655fe3OL9XHv/nuF3m4/w8aPpbFPfV//GdnZWk9/dsrTctuunrJX//5
j4foJc5eiu+/Nn3efuVn28cU7h/ecjkjcSHZ2bG5JPRr2/3zH0r+YXPntzzf5i9xT+P/EFjaRf/8
hyX+cDwCIAT3UMmF4nIf/bPrw7/G5SO4wVIiShcpx3+n6eMsy+C/Lkjpe4oLXznAKwT0MIt/7d09
TVQcpgHxdHsABwoZug638zCBOjdSKjRnuOpUfQeaMLl2O8LqWdTY5vKG0nAOvE8zOqwwrTj0VeLL
2PmbWTDaj10UZtpg5i9ceGeiHx67ODZPfeeIkz/BCWuIBpgrWe7GoUd9aDCwTe91KocHq8vFgL7a
EcfZGv19Q1cWBfF4TjhTHNMxQemOomzOppNDW/g+bToXa4oT7jGyH3/5HP/F/d56v9Msb45tCzpa
uCYkrYWPu7ObVhEmN3RZpU5iOCX9eIY2MXbCIDkAc2k4m8PRQUZ1ExvFju2u3PWgEu7SLgxw/Oge
mn9HSGGdogJJ1HQfySDZupx8tz9fZ5JAMiDLMzw3LeFa7eDQtigg5k/hmKx1YOh74sIIl3n7qkUd
/PtXaL6vDlhcrqDx6LimdGnx+86Hj1+WQy+HvhzBDfMHw/zqBLBkX1UBMhoRP5m+U2HFdoEKESPi
ufOwd5Oo2jRBPa+N2Q7JwwXRAZGdHD2OeJexCn/8/jn+5VOQrsvYQ/i2y8pfivb3SzRVarLAwUnM
8SlzRUmQXDv2qArDbDhVmYGHoeuuvYERTM2LwStnRndT3r00NjSIBhciZmlU9vXyV9UU3SCyUI9D
Sghr4w/blmzZxT1JqGTG0DZ1oX10o6gP9G/GGy8xL0ZjJvhvUvgNPdQFv3959lL+/3oF8vIc6XIU
8W2qND6O9y+vSikE8Fm5gDVKgZM9aW0EUGZJ+z/O7tve66ilQ2TpptHQvhztK2JsGFfkQoC7jNyN
JCT1YAk4UR0pK1NiEjYyMStqrbzCNcSKlWTB3xnw88fSS+EDW/ZBDmxpqaNCghYS79KIIBUg9izV
JQlvxU0YE6X0+xdqvt/7WWse5y6bRrfpKmHKj3t/WDsuCfDpsPONimkkBD2cavdJk8T3fQksO5w0
E47AXYUjGJN6+uzTC/4OWfS6t+ocyFRF3DYoLcyhDL6TYEC0FyMk/f3TtN6fZd6epkvdb0pFVU6l
8eGSMFVhew5hSzs7xERUmSSVNOHiijAID367B3hImS+6KAMDDu1rkTOEe91wySfGMN6gkfkaRoQ6
/7zEC2gBsJDQ8UkC7eopuzJgMtxi/SS/VM/3mCdHcgdCUEXLfaDFVLn5m1f08R7P0IEki6W9b3IC
EHJ5xb8UXVaNuacbi2HXk4B9cmMA2Gj9F1O7l3+bL8dpteQYhe01qETUAeBzd06RMwmbo/sGBNZl
pxjoe63Ib2mER/tZhd5uQhpTNX6zqcfGvSeGtv6bo4T9vlexfBDsgB7HFqpSJfCTv3/a2o0aq49E
v2PmUgB8aolIN4ZT4ErYxnXfHw2/bxjr6iPpxvNtaXmfmrGI+QvF18Aw63WijAAVJwO8cpqqLyVm
MAGh2QE8fqYtGV3WhbONPD6NSHrV1s2xMivtfWLqkH/LBoAHGvuZ0ZuPZj1TRZIC/PtPxvzrWmMD
97gWGG1SGXzcYIi5mKt56uk8v217Ne2qxH5U+dmCHHbHb7UbwvaKm3qiTBwWT2unKnLnQv+WXbre
1YWvz0VmPtJq/Zun9v6ws7z7LH8LOYxwyGV0xYfbUlHK2SHWqdmx2TsHnWfpISRR/BhZaAU6NLpM
lKuDbThAYKaiX3t29XlsiNsdcZ4RYkn8DKQLNVbPv39i9l9XsytpHVm8W/xXSUqjX1dz6DEO67uk
243aKnfCTFoi6SBR0tx005GM6mqBWuqcSASLKXtJxYV0EW+DlLfIBQXRhzGyeUfNL5IcqIEgGKIS
8JyP7tScRO03p8pqZgReCJ561CiXIgWbG9njTaIwaLcJ+rPEwE1ayEx+d5zrCaNyYOGsZyAutr9/
uSai8fcXgk87x1sKPcvhCqa9Ij9sgJGuA/buctg1nbHu9XqS0zEuG3hKIlHHAvPh4I73EZb6le49
KC5y+pSnmN/SOj94Ed140qg9Bc3EEdrEOQ9ysrLA+nWCPLZSaCZgiCjEMH2CoPI5ciBBmiE7i8b6
0CIJX6W5KHaCJipEc9gzcSSZ2JTxfa47cWiq8NXJOHmR54yXDfgUEPQqJ4SJMKEBTcx6sUk6hpWc
yz6/owkBzUL0+sJV2FfioX6K4pvJrrP1GBkklrBVuxWIZmLH8fsX32Fefkno+0NRvu6HGfdhHZ2k
WUaboBHuBm0ekCXfdE9yJEAnswhtCCbMnUleJ1ujQ25Bom+2tmS/llnmblUcQgPhod28/a46g4zG
+Riymgij/u7ZwDnV+GRwLj0NubGPJTIhd74xy2GF1onQqTadNkVHF9pLPHvnR+YNeubwzi6Ma910
xPhw2OunOMBbl1/idsO6zODUhvyyiUs4Zp4VXGRHlMSkMXsIO/KgWlZbvGuaEVWgZMO2G4sMcPui
LQHctCHwqCTC7DiGyKPmwuJNi+EvUKwVBsF37fBVz/gqe/rmA3ECcWQygMFLuysSXSIFfAkaBFIx
kvuCmdbWJow0T8SZam47lcajcNXXzky2fflaByHCBsusL5DTry2zf0q8CMjB4JCzV6lv2Yjvhyvm
omHfIueVJZe25T6RxaMvg3kVlARJWA1cigJR+WijwKgabNjkwFdpCzzU0vUq9ACX+W5CwCdXTjRB
B+7hqmA5HYR+EJHcs/3eeL6scY45NaVz/0IyydFLYba6J8If29ZZkyVhr8ywrDZWyBL24+AsCyzz
mI+3zrQs+oXrFPZfrFaQvmEPlzJDBS7cbeZhEQQwgY1vARo2DMGSpNi22FKFaTy0Di5Xs4ohmhj2
M8xvcxW3NoobYMNhdDtNS74C03hmjiU60xkcIwPOqA0ZRqBY25hNiqAI07XljE8tlf/YfnOcKVrZ
bvNUczcK+uZL7HSnpnbzdRcXjzCvv4BS/NRMJOTBrlNowrZVWWBP6w51WX0NASSt8rF/CrHGr5vO
R8SE7QlWrwMFVm1qUohxtRt6LdDLXqT4zwnlYqnbeIoDhqVFS+ncFVh74JLjtw2uIp7BcRwvyQJG
YeyJhwwzIkG7IURl/HEE8GCULFFs+92wZ6yPiT6CBBVwWe7HbiPi6iopZbFrLe4PvTd/9rO0e/Dy
T4nr2WszQA4sM4ir6nNhxBhVXNyBHOGA7XM0ar1vlKTjlnx6rH7FDRhT0sq0mu4kRqy6AtwAg/qA
cbPdxWXYbXDPypf8LGJ8uZCESjgDM+EH1MonW85wMz1jZejQuiZQJD6YDdQnshfFTd1a06othPvQ
dvmWUles+pA0GPQALmdH7wEgAzcUdzTuHVRuFw4D7O8It/CsJ/HXerwFUkCKjh6jY2pX3mdX3BWO
NT2VsUXAiEOimdK293mIR2IgE3DKgTk4n3oXhS172Nbs4grbrdfvq2w2iMSpzOeZkzCC6eihniJ5
sjtMgmMoxbOoay74xqqvktkgLITYwSkz7WvMPoD+VXM7Vf5w6RvtU1t0GTrK+TOJ2OZd2DviTkYo
70bd9ruR5Ls4tK4iS7fXhium7ZxFj5wTAMcs795kTi8q85Nrp3bGG0UwPKf3+NO87NRZCDaHXV4/
S8SU7iCzb3SpcACCLkknvBJsqOnR1dBY+i60bpm2bmo+O3iQ3bTxxgZQY2B+rdz8iKjOfdAuMV7L
GYMhtI21FoVbKwe0CXC0kZM0p0k7zcnINnaiOfhazt3E7fe+bXGD5KO9rpBLuyV5GGkq84fabpNb
5sKbhoySbT8Dx9KObzwYzs5GJ/FY+v6hJ6LyMKEnWdutUE809e7Y6LtXw5R7XbXBZeyQgScJlLkK
OdpeIL22z7NNRDCqOxz7fdYcrYClrxnS4xMNvJt5xNUxLBM5lhybXJTmD6lvfvIrM/rqxuZ04U9y
vPEdmZ5CUMzrwlhYxblk0hMQM9FyZ7gQOkeHP8onzs2nTHI3jXNZ3XYFQFQ1QQhTSKgRDS8TUXAv
vZUXL1NrwS6i/jySSpk8FIZx9/Zzn87zKsl7C5YoXXYtAtx9WdVek0ea7Mo4IvNSzXz4wMlP0lCw
Fu3uxrIY3XN88khNbLobvfysph44itgmBxPKXFaVasPE3b/Klj/eviKPMEVK918/aICVbLg/ABOc
geyWDEG3zMuT61qQA/r2B11cveEiAYSy/A/TSgE2ltm4qf15OrHepxMaB9JiS4XHKe7Cy7efdVz+
P//vf33r5vUaQHJ1NpDSt615A9jSvGkm27ypGNNcUDt3hyR1BNA9TXBiwBgvSRlsLmV0npicHaoi
2pRUB1epW9/LuujOrYXgI4rBvGJ7QQWjNYa0EGMPRpzyWkcxSPjRim9VicymzvNol5YkTjVmc1sZ
7ElvRe2oyE9YDmyyzqNz2xlnkrurZyMV53QuHEgGLEQRpMlGy0DseOMJRnYzk3kntt1Uzl9k3+BJ
mHP5YC3hJtAF9saI3oB5fvHoLCXEUNwggKTj2t46rjtfJVGyppuTABklPd4HDfHzu0T7xT6nEkDC
z83CQI90GfsoV42ObX+QpHLZhM0fo8HD7I1Njqsmy7bSR4YYV2B9/aCsL9/+ePvf5vJ3fLQS8GGB
9DN6j4YcJsHM+xFGafytDBob613p3SS9+6S1UVxqdJjUNM1rHmkftkdB4e2599CnLsiEw/6uK946
S4X2I0obzJZTeJ9OzoJG+3knKpl934CCmTD8EwTOmanYcCLr1tbgWY/CIJXGaLMNabApIjRYbQbm
gG/zOMDLSos7ZF0NDkRKXFWvuxSJrZWyztL2jjzf5I7OLIZPpM6HUOEcQPhlrXFntrfmKB81jFY0
0n1zmRW2PuNnn9/OD62Rcey1++jeLtEgYZAE1WRU4ebtdhOU8Sv1L82y3vR2ZVLfl5VqTj48/TJb
zpS1FRyDJfQygWkGXEPT2EwnUsmnmeOKLsHZirZ7RCE935SdeHXM+sfQ2+n1NMTAkSYnuPL14kFo
VXSNXi7fDJWNrkyV2T3j7S8Eq5R7h0713hvs+05H0WejspHrNeYdbiOYAdVQXrm5XP987Nq0G8DP
mMFDMKZUyxrEXYo5dwgx8mKiIdgjudNBIlBOcXJ4+3YI88efv24XxWL05T1r5dxvgB2jUIXdTH2Z
YJGMmMuiI/1Ou2vYvX0nAIxt4rFwDqUh9Lrocur0LlNH28cQ0DWkr+TAr+9AKd4Js/eYF3ckWPjz
cBH7Zn4Am+ZNI1NX77srcAcBAfL2lI3xTeQDpCRwrjX66GaA/IGMPz43zgA+p+yHB5PncDE5ZA2G
AAWu6N782UKrc/VSlbb3HdfbhSTsHp9pBealYbe4uh1jb7xDNHXwlv0BFVr65zsnch2fNDPHleV1
3rU54YQjU4kPBiUjlJMVQqB853aFcwXD0bmKCvoqy4Y6qBxfHgv1YRiJnCjcMNlVta4+Odl40+YC
AtBQJKeQ0IB2JoqCL5zCJDEuFfsU+2XgSA33LWnPDRclmisuGB1mwT5ORXfXFrjrh0idNFW+7KII
0y5/uA4px2/9BAkyJ+VZUqhz8bmRuI6bPNw5fZYfphr0kHL5ZUiRu4E228rszeYyEvQIz2k8iCMj
rfDQ1nA7uuYY9Z9Jo4qfWwDDe1hMeiXr5juwLfd6Bk6xcUM/PBTBdE9Nn50zJwNVBjX77fNPLfHD
0udKdlgvlAsASWAtCKaMeHr6y1RxwFt6gvyytH7GUEQmSVQ5G6LNInq0hT66zohjZYzs9dxYAP25
ya9VLJtb6g6IYq3GX718+7Y8335mzoZzYOaOOScLYBjZWOWjOW2pO8bhSc/gDKtRfa7y7aiL7jjV
AxFiurIfS67pn982ZZfdotW+1VrLVRuAovxXX9HrfXTzQl6+7cE2Mti9IkPyErLMYMXRbWiWZzes
gImlI1FbhEDdV9dYyscbRFjhJTQ0knOoTi/nnMNeWOTmmXjkx8Q27JtRBfWONgbcQQt/SWlI53FE
MLnicOc86hJuXJvHf3719n/R1y735qxO1Q45W0BpZefHnw3ktEphzBUkdEXoJIF6JRVcNselBFl2
smlAulv3JAMTuz21nCIIANa7OKfIyBqbzzKMTIiM+ZNOhmZvd5Y851Urz0OXzoeSoBYZQbW7EFNS
7uKi/wbyLKZnx1H4bMWYAEV5ZYIb2lpODGsixVf39jOrb3xcGktIZL0fE7KOcqZPXE6w2WqjzLeM
U8T6rfM6mxxBChvtThpXkO7yurhxiRza1wOnkIpj86p1bPNEI7a9c/3yC0difcyaliEGItMudRfW
5nb0vekq6PWff8QBeLG3Rjn1hHMW7vT61igv5ibZoUUG81509yP3qnXepslOxMBfZj19KSoBomK5
w6WcGW+LToMQQQu5phTwj5zEgSYDtsxi4yqtjVeRo6syUvLgJjdu9kRYFxum1WQjCZmT9OSYF2Ud
ZSyOlpHKSAIULgAcKUgAAJmlzpW0Fg0PkoON1UQSCRe9hm3CSBvippofVGbf1umtatvvKRLNSzSB
ESBVZziWxYQJshFf9cjxMJkqcaxRT5MZiRUkqCC3V4hxiZaIKE60LE+ZE2FJfBtIpKXN3XpGepAF
brObogGiGB3Xq5lpCc0rfGL4xvdJb8jPzvA65EX8UPgROQa1tSOINN2Sqz1vs65lmzTZCol0WbqW
hiDG523gpX3gNp2BbzoUER+o5dQb11zO8ov3eIAN4CcKZYcJ0wz1NcykpVYIZSm32k5uGjfz2Qd1
uDb1oLfIyKcvWQHjniiAtCvdx6QZiTu1CxAhZnfKoqE9V68QrsOvtA9WmL66k3YkDUM3GJKbHmim
JvzrK5vgTAqGuiprIkD85f5idEiORAZZvGI9IjYvYMiZJRfkm00avOL9zxmeBS62AHwd+GlyQzQJ
1JRl+pRbpbXjiDptNL1dVM1oOSHzPfJxvhohBMBCZzvKUBO7h+BYb2MYIpkqANDXst29vVtCz/rU
lNFF6lrT/VvVKeYl0HAmaC1PoaqZDRVtJ9PkjiHysMKSPW+TwSQjYlkQQVF8eXsD9Vw6uHOUieo2
KY70O9vNz+13jjPyltVIuAmJdnleQ6d5a0NbSXYgXQHeWkqkR2rKMmX9t4fEAlzB4OMTIaXY963x
q7BJOjKzyTn1uHKjBeFjNwOphstJ1jWN8pjP/o9h+W6mDUk4cGutFS2Iowr45EkkOAxNa1zBsvoe
mPTh5sgEqf32Mb3N/H4unQDJNJv8wkld/inwLxxGez/Yh449fZndDu6n6kpAcqN47ogrmIBgHbMh
6q9dFR9NT6ZPZsA8IUmL+6C07wYdNTvSq6NtOlv209Qll9GEJLY01ANWvqOFA2E19lpfOrYGLOcU
114eZLeDJyZMVY1H4lOZ4lWtNP2OpHlKf6QkhrMhcgwu0+QrqtPkGIWtQ0YkJOxx6by+nS1oQU37
Ies32s+4ixYGtsDKeio9DosaS+Cdaptkn+VkVnBH2RpMyo6TZOQcEgTDfMA76mmeD29fFb6cIdTx
s7evjHJJZWvngABc+l91OjV3I0noq4CPdjeIvl66rS03HvYfjmw5UxKwg9ljjOT2gpoc6ltVMf+F
uL5MvdujJmT5pLBOcc0WQn9SYWAeOm+AE2W9xAEMy//N0nksN4+kS/SJEIGCx5YwNCIlUYYyG4TM
L3hb8E8/B33vZmY6euRIsOozmSdNyFvHYiazouII2tWksBz/+zutsk89wDHmPmnn1/+WrFjjH/+7
gv77jynnJ/Vlc1kl7K6NaBmv1rxPJRPaqRpowRHS3re9gCJRKaH2X+9vm49unRV0MbQrDlKCsMOo
cE6lox83N0NUSfPBtqqOiU71yauoPygjYONFAygbQxD4UEiMgM7mJmdctnUwEQCRbYe8zhMRotzf
2egQ/q/nG8akOAxz8c/BdZoyzFUYGmRO2Lpu5VVxwqSHRuIGiKvK2UVXZaP7Sm1n//+/YmF6ORnS
QWNrRGll5KE3XEagPLZs3WT8znLtw0xTB4Sa/qcMqxo2WSLPakMbxSzqviyy/soQXkEhTlrbUtNO
TOYp3cD4IiOCVSzlG3FThCU4zuhBoWC6b7uJnxriVBcgDfJuBiYT2lnZ+cw7cQebNHdGB2XamF7i
qbtb9eHGIfdlZ0rucQ0xulGTg9mmT07EUx7ZTFk3li3zehRwh8ToGHBOKrq7daHlm63DYKXxweWK
9nHWC6g4ELdGxiW9C2es1L+UqgO8sUTHfBtokFhGAktc/KxGdRJG7qNqJzKK9R2Jb/gM0RViWnVw
42ImvesQntTJQa0wWrrSorFis75lQzGqTvZEMpUQiW388FHxMCsLtjtGotzeuMzFlHGGN3ECcrXL
QkJ7GbilpH010b+G35as9SnxZnKOFaU45KJzvK7AgVOR1eq6ScJWYH6e9OahK5TsJIh8jsaIXsvR
0I8HiwIcV5ka029ZTjnOQFELS6glkpJh3HY4YdwAIEM8t0sGdC+LA4/tF/5fPHpKDB7sV6hSO4Kr
CBGjw9ERO3zzQAeEBZrDaQNBts4QCWZSuZ2Hi7rP2ob4dhXybm1IcGeAO+rMjshvgMSo5ABnmeEf
yShfVMJa2Y7MqVYFNpHnkDN2EU/8roPxCrWaCQtuAWBJauuZA3nIgrDwIcY+CC/mlT4hBfQlSzDd
1n6uYXsNIwxFZ5TEZIid6s7K/ZQCf0giohyLUsdg2ZJQS0qH0bKBS79pej8jSXjQqH+VeMtQO1hn
wyFBay4QUpZ8HW0XiIHttmKt9oYKj5cTfH2oVEd8AcWtZbGwUzv3vWNIs++h9psA8wwzZchdkbGV
dmI+rEaMi9L8mRdCuJa032NIIs57lOJQaA0WUkb9wKrv9Ubt982ihRpqcf4QcWrAKHuJC5tAjZub
lA25df29NDTjuB7VwrmVqSnYHMFoVzO4Doqgboqp4UAwHOi6f5cED89cS4hV7RmS0ptukZWqLR8M
4mqRPFYuDBaifIp9vOQ3QCHfIiXaQ7HlV2Ykr/o2OE9tk+gT8Jt1SfCqXZYFMTvi1Ir0I5sj6NrL
yqZuQyJL0kZLZbyg6P1mp/W8JP+2z8rAhehECrR1PX/nyIz8tIa3o4zpvmFcu4r+Ly5sVkOSRMxx
+ZrS5l8fTyDx0UHuTNxtuwFfG5A80mOjyr1gLtexGqds8OYs0GwONItwhmwCmDqmxsuI2Gk3a0Ng
ds2HajmwLa2C860F1IDzTuTdk1G6Rwe84vNSNb5tuh9t1EPBVdVradQpNKo/qw7thlATR7Dcn7HA
bRVohtOn+FAXSiIn08MoD5osci6xqJ4t4jEohvDFFdXqRzQu+L2fTQVfFSF1w45sY3JE/9vvJ+Ur
WsuCjYb4VDIQrRNYQgn32cqS6KBr69E1qi8nbsVO19n0wdrpt37CJncjOmpOAx2+KJ/o34mmKwA9
5AvtORDRKuTlYeFpm3FgGAaeuKHfix4IBOx0sgJ6OvQel35kWV5hM3W3Qe8J0/g49lr8NaMpoQ9G
46a06cSLcSzZDzkr/BHRbqMVFlSeHcEIriZfkQ2TDvgSYBsA2tTQiactRXtpgrpQuLtYpCUKyJ6k
yg/GbJ81pjg+jvkPLbfyU1IBa1aPiQ7eZgB1zbTsd9C6nLVBs2w5lSzKCK0iArAI3H4+dZpG3SRH
eRgBbU+Dvjkxe8ICY4MGNT1Q6b2qp7HQxV6Ly+OwcY8lG6MdtB/X6xHEsEiCFdsTiJegyK1iSLt1
mhNXo2zbOeaSmBFJomWt5BfobdaZIIJSPs0mtyhW6X2u5qYHJj6rIU1rBoPb5YWIaCJc5trxxp8x
xb4fVYbclcRjxB3SXMkcyW9UeDIqzqMJD9gZ2yXko4TwqxG7BMm/QFedabEeMvdBdMafCh0H+4/J
KzNAJh2g7JNZ/QIZDPBGwfHu8FfTbt472pWtnzzkdv2LHvmzUtPqY07gJdI074olX04VluyAUGTF
Myf6DZjPr4h9kCG7lV/ydgAynpgKMDsGGRIQk/TKRQLpV4z6TunpYEjFwTqlXKeOBYyTg3pW0xRO
OSl06awB1CBQp1bYDNvQpew2+5yI+9i4RgzA1Ubs+8T4LARor0il5OFTMVsWtx2DWAvhTr0uRMJN
kLpjl50kq8up6/aJtoU3jPweVHb3jdKSlw70E76BQ4hLg9UvK38sBpGytRmnrBCNbYbV85DeuhLw
s6OtXiztjy7TAMjp0d6li1wZibPCFgqrj5zpm/7PJIjImQk+bCrATltifas4jGKH5jFG7ukZ7n1K
ds05KTQlYAyAoME1960NK5MH5rhudrO0k3eq2TpB3xNX0reHZlHduwJzjdUU+sMy9/uVK5CxsXxk
znbktx88yO9aKAHlZUpShwCo/g1CBvjwzjqxrUeaxsQnrF14kZGd0a9ds4F0GpmK/RiPq8dfrp/k
8pnFrJDX2Lm4/OoEZ8UH3Jmeok8bDoaRXbmU9Opmc+5xCoeJOR9sDGQ+obanpu0/Sw7IyKTf1O2C
zYhLBkxcwj2MiTZy2nGmzL4aTl4GnU080ABmq286DMhZHsyorkg2I+9kXtFnYcP2lXz6BRg+JQoT
HXJEssrCrUxOIkvsTzai/b7rLOBkgxvCusMX6BbLsVTZM8UE5q1t9ogpDya10YA/6awDLAPGGup3
Xej4ehumc2vBllUbkeLpZbMbpXuTKy9E2mXflWQ+IVAY5goIeaXWwgUWLf325K1ueyXh+zFbl5iE
c4ulMfyQvIxL3l97CYZJ/E6aloTuqJ7dDHtwIdN/aiQec0VV9nrNvjrJKPyMPqLFEahVWvVtdikH
CIjfg1cM5Aq204a5lUNEYFOD0GJtEeGkZGMOPMAyyS0/A9CAYGHhgiXIXGlXcZi4Afdlya3SWeID
mNCRWz06tOkamjmlf0MrHCxz84Jc+ozTQpD+3W6ZNZQ2AF5Yj+wSRwff22OXzdnU+Yr2Gzf5l6PB
4eqRsBH6w4RooVEaM2Bi0ZpHoT2WoaTrJxpavUG1BPThpud4IGvKHUHBzCOxpIuaV3urgXrkuq9r
I2C5vzChuy0zCK+wj7E40O1d+0TfWxbdtLGQpWIasDqj+MsB/cBJKe8AIIcJdsa90zH1L+dzKVSB
a1l77VxA1JoBOkXTOHoRo5LfGfMU1QiUzZMygKlUypc4XQhRh8hiJj/oh96o6VFMgVYzz8YmfjNS
o7iKimQpr7KjN22sun2DbZIhdbOTBkiAHtLJYo1b2hvEmVqZyWWh9bBGrpRIJj5TqNrhylEBMhJX
xj4r6sbaH2cQUvn8tQgRpi52Sy1d5S4zWvaIA/+IrczrUQd7fTJU/kCnkU1kgHJFHihKKV9V+VRs
cX9x+VE0D2rffxBz5/jDsva0BzPpeKbGgIVmVN/Kmprzdk9+dB8WdnqKe5eIlG4gHdMmqjOHhVX1
0LrcibgcGJdM5XkOsg1DxT6vPWjy28ELBBuoLu4w+xOHl4kmCWAZbTlMQOriRD+RtuuZbRZjmI9o
WnCLetLOjrouXxioWCS/S+eoWOaHxsbWy9kGQebDqeqq76pe9kE/zg/NAhFvLmfYuhEZ9KZF4qQ7
wvLC+LtLdaD1TfKicclu1w0TU/Op4lE6tBMPJGPRdwszdqhHk3XITDKwQDUwQ7IWz6qV02g+zZo5
euuQlAfu0DDWCIBUl4cN4a0AQ7nM1nieRaQ+mDV1Hc2JtwiNCc5KyG402Mk2+GID3NjjIcEt4Smi
17wK7jNNx3jRS+b0Y/cmlogHDRVTk9y5CKl37QI83oFcUon5NlXEeTRsjFaQ2SS3xaD/+7feIGtO
Ot+p5n6UMXISO3OPEUp4LylcoEzOdCB0AedyqpnQsIEej/r3sLp3+dpHTE6JfsfOcIrLd6Zr+kXf
0gQgGoEpc3VKAbHXOU0vZt9eTPdBIVr81GvGn9m+5FSthw6DJTeghcAvYg40ECPbaqY8Tu2Kn7g8
pYC77dhBx6RpCvP7KVSyGQJBJdVQKPF5qIZfY0SQk34RgFITI8v2y2zEbTEBxbmEENxZ6R9Z14G0
ye4BPKbKBMY6T2OuH5G3Uoz9yY1xPeMHH58XDYP7iCdAxgcU5N5Cbpz2y7xmjyIiACpKkNO7KD99
o7+xz/3OyH6T1otDBmQxjEQ59EF0ciFclPPrUiFW4+MDYivRYp6tete1ozcu0JZslbXBR9nf/IwX
LMu4r6hhXO2vhYNquq9uUuFNQLDNYASpVzZZXsuqoYl6z1Usz4p1PxHYAFi7baECGTaGbuRyVH7b
Baxg/Ld2Q2BAHHJBG6xp7M/q6ussF6IlpT8f8SBsG+J6D2WIvHP4P+KmxdRLfMMZgdhaIsYyqOr5
/tu2IH/W+q8WsnwlW/qAD8MQpKkiO03QMVFCiaujX8vp2wZxXNkP8Z1qXFv5k/H3KjZi+eilUV6K
5c0E1jdMiA4lS2WbCf1Q7VtLJVeIm4Pcr3Ylk2vEP8vsN3nc2AMmFw8LxMIAhIsAHYWDJxCSpR1J
83BqJdliNY2Kkem+LC1vEiveAlYtMPfz+ddmTBXZdJvoFHWCGshMyuBN62wpobsKh9nfmntSfhOX
vMslxoVEY11M+u5kBkM0egY5sxY5bhWLdLJpruKhKz8MJGrJYKJZK/zakgG/MeTRYdcikVQMBhp4
UAZSoRnJMuxDmmvcbT99e3Ed+bXyo6q48BeWrrP+e7dMP1VE61l/pSgN8ut0aeliXOuBSr8h8Nn9
5mFLUHriptsV6r90eR2HYw/ZsKfEydBOGyW6JnyRvju8UaOC79+Q9GWIDCVcBRAvjfxJRRKPjSSP
Erp4y2ya5+c0BWAOejh7txlfJDy2Gjb+xbRR0LP5d3+Qje+mFBZc91jId5NsUzCRO4cYdtFAHmBK
UrettzCFQn7oCzLAG7DBgAS8Rio7t7Q99h27IebK6klaieqgLJ4H4xrzBzoVPO7JCUumMQo1cD8u
TIKMEE8j1/Uzm9lAUc2drf/WDJdGqXuj+83l+mBEG3ccA31n36/aY8lJMUP5hLjuN07pL38dz/n2
ASqZu7Xyhuvko7Y+GnqgGdj2wph9rqtdz8Ucay9u+zLyXCk1QxNaC6pudXpi5+nlYmX+RT3dfkAi
8Mho3SU520A6RD6Vrk43yJU/qKpP5KkHcpefmtAOTM57rUCO5EstuJoNCm1Up1A+P/E0ODCtZhZv
Tyx9dq3CwIIQDxRYGk9Svz4XDYcBYPIWrkMPIz8BdU/EFH1586EXZ/pLho+7KL0HGrJzSDnSkjow
bXIpHaaRa6h0DKHZtiM2o0k1GGWtXBY548+RlGV4fDqZLyVcm4FQmSg+WDpp4nwBR1ViPdXytxbS
G1x3J7v77e8HleRlESju2/bZMPXZz42FqAFiT7gkIsA1SraxsHaJYYQm0oSBnQ+B2RMP/8ymZhLQ
BhtwLitIZpNMFZZ2adWCxaJkm3NEerXHWAoS5MhcjPERQuu4Jr1M1v6CqqLmI1JS6iPB3QlphA6k
1I0WJlEfwEmF7Q87UAlYgaHcPeaCVIc0eqtgo+UUL4ry0aMwRoe0yxxtt8UcTkXvNyabbkX11qz0
qKNm2foFR9GioeIAaDdM35xVrZXx6q+cfg8180R9lrvpc8IAP2Cnm/qPvrtTGKkaMWogmwaODJm2
ZUjXSKR/JC3wwik54wEaPEB8YywDSnUw3pBhWhqPdR2DSVXDsQZZOkTHZrrX4vfha4wY6LrJpR3b
g5wYAaZbmqtRfTt2fRpb9w7qIjxb3nxtCfPsT3tVmpWNCh80flmTlzzW4bCsv1Zp+cQ77bbD1Sib
u4b0i5RF1vZpM4wIqRnSUlzHyQ/c07fWo8gHNtrdV7XFdBY8R2xsDqbAkbHvYMtxwMRWpCP0GhNo
AS8o8SqnCvyCfx5UCPmN9BrGQya3vsE7mJe3NWn9xG2O1RYoWt5UvGFWvb2fFpOVnAXivcbWjt+1
EqvnEHVkUdMlHP5QkDDni32tj4cB4hwxTky0GaKAIKBqKzvobUh72L16xIAx67U/00nczAhHs6s2
ZGgwHpnr4rtFa+m8AJ/cleN1InZ2IAU3zZGqfLacSzrvuq9jZpb2QsBN40vevSxiP7osHupg57Pv
3iYJqZEKkO1g0rKSOrKyN2+XmkBFTkVOZhugoKkjgjJm8jVNIra+LNqSeBi8kk5t5tAs2JbZvw2I
GMbV8SFuxlPbfU7pv6UOmugl75NLTWaKJkJ9+FOmf0nCfoIPNDfnZBpkl+4y9R6Ynp+gqZ3a7adq
2xSDu9CqngeWuzNq9pngpTjpAybJzDgFEZfbQ8ipWpMcYAHOTeliVBCRXUb4BxDobfajUuTkas3+
jFyeHerZYOrbP4SC4Rw1+8FYuEnVw9iximRABYwPsuT2p6nIWiBHQMh6rkcE5+1Hla/driO6KKNq
XE+2vIRqTkvAEJw3EY068QFsweLsBsPsLPuW2VI6/wiTSVDlEiPdM3Fb3J2dusF2pNSIRyXzZ52K
o81X0lSvtd3sOhmsnbuLtsRPMiKl1oUdVx58Jc9Z2qAg0GDtP9ol3y1c29ufRyxW2HZv8VfPuKJZ
7/riQWMRS+3EIgTbQ21zLzwM1U8DkkylfezZPmwHaskEIC4et0elUTxJwdykSSDQQCVsq80EJnhL
X8AzZeuknCVoEeL4tIrsDrSbr28zyTL/lQ3JP+J9bVsY6u+RDsyILoaQwXGcA2V43IQ2STBGX43+
p5LlTpwOxQ3PzRQ43RabZSMTaCngTL9fygMIXLH1A4SkqREtCo9hSmjbVHuVSW57pu7JObgjcGiA
HuWA3GSoX9c/BL5SohxItWmIUYuIDWSWSWLcs2i+Jkb5INR3HipppqcKpSpthkUw/HhmcwsmlNoj
Xm8OuzaOgQWQYsfHVFvAY7KYrwwA4BTwIJiHVWENxCEUO4FhLwdDXP57WDJtl8Epwe2HTwZo/sWw
wMDU9z0NbrW+Tdgsthc+KjXWKdbO5haGHETam9wnNZ5AXrTtwc3hfRrSvsWCCnra/VQUFk2+eN1q
hXMKsg7ck0amKcgrPuZonKrvTN2iHhdGUOWLaY3/MOfxSAnyTytMnHy4qSwi31bG3aRkoZP85MMQ
bKd9nF24srcPdaeyJYj/Evk2jqfGxaX2KmOBXUJ4KvfV1PEgQybI4scwXhxw588WJVNNqTn3M00I
hRCPLxbSIKG7AMW7M8Rn5jwJW7wzKqNM4kNyNFrfIvVZb/Ztzy/DKEIwHMWPXPIFxUjqpc76af3N
mPo2lGVFTmYRmscPaW1hdpfIeObfrjov6126he3WXkRuMsSnncolPVGSmBwSTFcsivrtwkvMP3fV
rq1LKoezzm9oOdgKagQStKjJ5Y7EA78tnuqGc4HqbrMiG0XF+I47W+NNcgkrFi91uueMnZrQqZ63
Z7QZFYTNMBBQIajcl6n9nBVT8N+DCvsCLagcsxs7ZmFTbpmWsmuz+w4FTFLFd1knC94YkCnjRi0W
IMoRPaOOQf6h6c/D0qAZO5Spc8PfUulUueZbqpBz9CemsGxFaFvuXnFlqJnsdB57diPOkXHlpe1S
b3tJ+kb6iUlXgbAmdpN7OIp79HLGy7LGPLqO61e25m1/Ko8CT8d27G8nmMXnq13jQP0yBbmWK5r3
BPPs+DqpV9cZQtn8zNWnxB+vTEVorcV+5b2uSFKQExpGNyz5oJBh4eW09hMVKxkZkWpdYLsGETAA
0xkhxajB1nQlrNcsitkufS1t/MQXbBGQz9APr7+TvIuz6Xn2DaVFdoLbenshsMRs7/H2YZQcq1b7
D//oLuWhHln0JtmrCpG7ho34XBObWfbfM8TT7QRNiQDl46sQWMYYyCOIGPMOkd78pYMwNtz+7lYl
Y1hzeyTZ16g9tWLcbVVSM6wAd2kv2Ir0/JA8xRTCp1kn8NTNPuvp+7+PTq/xzmOpAhZyWvm74ube
hZ0dD6+jzk3+VNWokh1xXvlSAfh2u30nOhdbNPuIK2caSLlZenrM3rO7Bs3OPZxxLtOO9mvib527
q9Pjd6BuMntzx0rsv6+puNom5tFsexhQk1b7MjMFTBkvJuyNkug82nPQy/ft51UlpQsXN/Whv0Be
xA7932UeD6m/vW0631cnpk8kuI861nYEBw1UwDzg2zmQgNRdc3p84tlt7geH5D0Gv8QvMOfkRklw
/xbrbwI/16Le4TYJnIaPLP+XrffX2tmzUGH00c/oJAweOpIHGVLpVw6SNkup2qqDXaL9aFlaLZP/
VM6EOyHzmIlGH4ZP9D7pQSnsJ1XjcsN2tdcbsY2reUkNji6YRwGqfndeA7WC1x5/WDICplLeKaNx
NPP8WSXi10awIgae/TjqHmUu7njWAeKiaqDLB2vIlLcIp07lDmYAIEpm+1lYkLywqs5hnJk5aQrv
IPYzZ/JS/ZqKNFTHkgi64jQv0b7gha6p+G3NChQHjZOEEM2GAWxKUEfyZJ3y1iScnOfMuCFDY1CR
QUVgjZH2JDLFNaERS5ANy+eYsUIxXeUHvcEliZ4EGWSObPypLl5sR7lAlLzfLo+IymCbFBA3XpbH
Oh72KnvIxnRv1A9hBnszQoaGM7Nlnruxp5e1eRPvTuw+MsH/TVpxiab8xtTyLZG+HlUva9ddtb5/
ZAj4rOnu1Uw42tmnh1XVwsde71fearSDe9VIw+1NHIBPqEy8cFV5bOF4loRi72NND3QlOeese6pN
wqVWZzd6KYvmRSPmwLDQ24wnFdRH6iaHVl8COP5BicRxTlCgCBJ3f1Nn2QPUuUYZq0c0dTVxbcr7
nLHDm1PwHBkZSBkkfyTyttczhpCi8TeOV50koMOxafKQSz0KKROel9l6Ktf+xlxVyOEUEVhrsY9K
9OTcG1WgGiUl7xwq2ozYnBUl2JE2DlsSrjR6OiiCzp0tynuLiONKRRZpnDTTvRJrce0jlNTSplHF
yjleZRbfHH4Rdr8025VvTorHLeDV0EnUfCSfGSzikFxtmbLZcK5qUe/hSN4AaON1rpjCwKLw7UTl
dac/YRF7lUyY13ifNujDivw6uMY/NvaHrs4fEDLkVX2bGu1SLi+lNjHYmWnTlMHaA3T7ypmzNHys
8wv6+pNayR/T7gi8iU6J4j66RcWGcl0yiARENar8umrWkD09sBDqDpVDP+AU9zNliVYBvTTsECEO
blofZwsJvTDzG9kE5Oc8QpC8Vy06S3ryeaQpG2ct53m1ngdL7lr9vLijDyjci9fm0DrLfddFh2GJ
ThbEkgaySao5KJq/q+FRI2NGAKCP6GkAdRAdSTIRQwEgSYoN3QXFbJVXx0LM5+1gift2j2WLYcVT
R01TovYu8wKoA/URGU3Efhlbe8m4xOy9tR18vVyAvX46zMgkEsfUeE6WM3oez50dKr+8+t0IjyX7
UkRKtc2dpI/eVgmX5ptC4J6+pE9lTG1hrCibZ3/7iSYK5NH+tYe7rUNJkCd1m4hqGdjuf6wR8+XJ
uJn47YWN/qQjD5jyaZ7CdYkOE51HZ+679XcsXrBZB+1FxbOVAFQXgMKlOe1gTDJt2ncaSJ2SLgj/
UD6nZ8iDfi+q89BG4VI+JuIXwg47mXgb2bAherHJdylNuqBaOyQrkZ+FG/ux4rIhYjYHAZiUmqeB
4D/HcH5Eco9SZ6fNVx2bzBoTGcw5OEyFHwHN7IsLC/V9pLi+LNyDohvHOCqOejodmbft3XS6OSaR
Md2LM6VeZ2RBn+YHoc8o5GU46tmTWcmHUe8OrinDKvqyTIRcGox0x3o2deykeuqQMfNmdOnBNNp7
VVsO2P/deNwbEVWaHrGN5+FEr9/zHdTIDfrqw3G2FKrqmCrGYwFhuUG2FYEF4mX5h7VnVzjdI7vo
XwikR5V8KlG699OwXnSHrVS7J1MgJCGnpqbNKx38AFJ3bv6I5VuoFw9Na4x7DQimb7h/Vf2W2Nl5
g0DUkh3/VEN8iVhmTjqDru6NgIog19+o+TxhiiA2Ha8aH8vpo0WdwzSvRNuCfAv1U64s52nuDkIy
BjJZCrH45AihJZQBAZqwr/FOE3pHqvM0iYVzo39JsiaYq5tmVd5gasfYUA55/Jtkta+uKA5a6yxb
4k5mVTu1hP9U88PCQF3Nix/XQc6VWId+Ta4V6dZiJV+gtsbHydB+1vbZyOiL3Fx/cjTlw8ida79O
F/sef/9bzGdOq74qDWMpgTSDTVgXvZxCCOoS/S7s02bNOBgkyjTsAQ0E3KpiP9ajuhuNz1L50fQV
IRPi/PmdTaqr5ij5OOFwtTfZ4pkZswLj0jfPWHUfN6Gbq9Hmm6xiHfbfzDmVllzq/m8AZN1o7EI5
CEnLa9EKghQONojUMKGezU85CkOHYC+hIv0W6hcOyK7TiGHpd6TooKRh6DGUqAl45uhI+MFpfRHT
lwtkmu0Yw8KI6iQOrEbeLHuTQvSe81gtGROHb43Az8FmzcXSpJrYq7HMyyb7c62VULQzRS2iGw6t
ntLLXl+zIRybPU8CGjQvGi8xlnOJsdpSEqzil6a8Iqnq+juBmM+aqAPnyesqpjEuCNH1tc2pdJE0
lZmDmdvFlLlQIB+qCSdeT6RtsBYvZs3KTIx7gqMJ0A5MhJwdh4re4tD9M0rqOXIKarM4IsgPtMbw
t2/oWsm2xcfnr3Gl0/Dshpxsw+lDb7CCTOq9FQsmeJhYB8UbHXnEdnKHdBTHBq9iW1+HSD2o7cwp
0oV1s57XMiPva6TWb+A9M/OZHloxBV2ue8OAC4FAMb4zQzDnCProC1vhsSpMr++RLI5xdxdJ4w2w
8Emh9ihs9ALWPnK5mQjVwty1aZMQMyb2B3tkjsCgNeefHjaBlhqPq1xxM4+nKsnCKXcvZl0+Cj3B
rQpnaokChe44lvLVsabXyE0CSCKXJBmuabE+a139uFTai1Wu9wo3RjIaZ3xd941mPeTYSHUr/uoq
5Scpx6dIdfZIuDaobF0CBqNJtwaQzSYWzJmMPFQZzHmP64Rsezz0xKnPcXrtpgQhxvPaW1e5dpdx
GlGexWQLZmFazcRrxYfQdLs9TswgR86zusMtU+I/oNOHFW8AguS77ckwjS8tJiKdsVLLf6MG9xSi
rqf6CPrz0PMWbQ/Idm3rBO6YSeVrNtLhKj47s3omjvanW5JXKPkMUGzdYwF1Hgf1EnXLaW7Tl1WB
l27XEZ2NRYYs592KVnqX5kHbLX7ksG1h1fk2LS7bcAKGGhQgXSKeqW/f47H/GpWNxynjp4kI9DiS
i6cZVHAMuWOssHWwLCfTZaHXEFurrneIYW8IQ3m+FCIRtUYggSXwbpRvJKjgCUVZwJLEurIlSOf9
wuKrqly/m4c9RaxvKv09kIBwcYiBJWuFHO+H7clqMo3Y6uW+tDLWsMlhtoWft8V1mJrjDHDdUIxn
Rcb41+uTDWbZUOfrOBfPLTkzvdsepSROeml3nTljVUdO04gXpyYcOY3PbUOrJEz1hGavqWB56Roz
p8yX7rasQodUyYbsDB7JpFeZesSvBSy5Yq3ZYghPj4F8MG3b3p7txq+Uu2zAdVHkb4OOGWO0zrMe
KCke4VFFYTHulWm+U+loE2g49vwXr9UvM6uw5v0ysvl1jZMQXMfZ1vNfhoblsp4Br99vHz9tYdsU
gaxOFKQ0uXlwJuOamO4dGvD7vI6PKUTthJlpod03tYruWr65i/VGcCkM8DTgGr8pjfXG99xlMi09
1O57Q4WGMM8HPbcfcPbdyZJ3wNobHSoCt6ChqpXhLxfFsZ4njJlHoHYU0fpTpY4PUwN42WXvze+c
KS/2Gh9yNqnajWn2UR84OFdbBsm7NaUM+kr0DdnEWCDpMPK4LjIMzV+n92UhfRwJtVFE/mTbJ3c1
zpgnzysQWOLrF3U5IRI4WLN26dz+pOoZ1ITFD8l8DQgi22GaR0+WnJNKJfYcvFBS3Yp6PFOxcmpP
vhyUmb1sdLZZkqTsS6DA3BWL+G9FWijWboRaQvSvUiPWISYlXl8p/mcGZqLV/01FCU8gEmfXXv0h
mZ4xCeI+0T070X7ctup2qzbcy41pUhtv07T+twpzu/oEi+MeoMNRWu7RzZ6WyD2WyHhXSz/1VEtJ
9F2L4tEw3GtfL0HZiGAYbFQhyF3YLJhkjrP3CHBqESUKyqpJj6U0eUrLm4ZquEyeS+IDoaad8D4/
sUs4MWHaL/k/XUYvMIce11xn59+dFHsmO6/fEx6I/Nt9sqCZ8m7E+2j2IbiFjWI81XH6VJjGeW7F
fSwIeSomThHlUkz5c857QfI8EsZntQH5bToXbVgeOneb1RFNYBXHuCxIhy8TwrRkS8Fe9BjHkohT
TF43sFCedDq2BlTEOK4fYr1jTkuQF737NbOyO6sr7kx8J4vVf61k2fyPpPPabR3LgugXEWA4TK8K
VM6yLPmFkO1r5pz59bPYA/Rg0H2vbVnhhNpVq4roERBZITRKBbvxm3Wvps/eQ42dt/KeJOZ2xWAc
dZrai0z7JvL+HSdPiKsbK3aPcT5+JF10n40VBjLdxCybmuYXl+s2Tix85n/pQGwhwQo+C2P7T6KQ
Su7LDcHTVVs17MM9IzbVJkAidhD/qV3FwjnugmnXqOUfDu+XMm7OrmLetCD5jLhIkfVaw0zC0WVB
0LevwBE1RtDxxhR43pqfgd7syV454tyIQOt14y7JrItNoC/MaFUsx4lwM02dzS5hC1GHRW2/CEng
uI+WddPtdZ0jWDeb+Fvzumf/LkMblcFHmolJKkwswPmY1ktitTPIQWxlSJxzTTArGhitGmnGyLuk
ZTvWvL8YB7LR2gUTUgvhBif6vFc05gweFCNzL3vKKdTGZV1Kc9ktL2Eq7Vv/ZXnSvcPpr1Fibib+
pqVjrKDlLMQ7DW4H+boKmWt00RHzJB3I47/IkHOinHgnqjwlo7EmdOfPMBh/1mVwZww0mj3+kYFs
WYhIwDIxpwl1qngvj8TNj8InI8GGH7bp1s4LfhWkY83NQYUVw5latXG0jnzpPU7VtacUt0YKmTvU
FYMv8wCp94L5M6PqrbyninlIO+1v8LcD2VnVtZUFjICvQWNByNEdtbI/dsK+YjN46THBZ1FczYbr
uuQZ24QupdSgJisuTzIJGdzFN9o5vmmS70PWX7s6DKp5rqMUFKRd0a2t/+kqljZMnHOTPITni3ca
UNDW09utmJ8kL8t5KMSrSqOLZsSPQcOc2GdcSbrK+OvZSuTYVJc8/mtRx0+T0RkZof3QGg8feJ2X
0Q7Jl2as0kUBTsulJIfjHxSTo6x4Zyqf/gILQTQodnDNlk0ffBMdb3jheIPQq/PM6PxtCYZE/kP2
q3IvmmCf0XkigAbRTJJchrZjVOwNM1Z6nhpv2LFo3/yE/FlF6K9ukj+SuD+m/lXiw64MPg0ZagLT
Dwg8McPjUl3Bo77nsUqVD36SIX12PW+OwXh3Op6FIcYIxec4q+2nIuM85DShi2EDnJUl0DDujaXu
K1H9eB1oKYpHWZrJeoxWWy46LXtPr3Hlr408XafFFqgHEbRqMXjSilafNSVVe/zQJ7f2nrQSvZoE
nUPWroke/FNS98wUch6Q1Sau7FFknZ6oZREGVKN2XEkWi4bmpRxjKQLmWEb8ABDK0FsrqIYIFxQ5
ZgbIrXxMeTsNjhmpT2XkNar/X/rloBCec2u6Ir9p8bqS2UQlZ/Ibq5rK9aFMFgaP1S0+FCW4yrj8
M3ZaamP/QlP9SlP10oM8MLEAjVl7EuWAsyTAAIAhcAEFo5iDmaNYzF5Hmt07HTFmJkofEkiPWWPY
D4vTIY5y1iW7/ASNdsrqZ07xBRmieBZmfx6KagAGsWv0e5SZF536kUjGXKzGXJWwjb37sIWOTnAY
a+/a7SCCYPAfBnMb+Qads/661Oste+cpUsM3Ejp6t3EC7nvSWQZoiNlEpf0eGyQxkV31WMYCrkIn
cK13yLBQsfWtnFQPmmcfle6/GlkCunSSVPfgjgn33frRG/HB5vAVUF6pFTmhUgITrS0u47Bm8gWi
9JDpTEoxMUTYEOKmdMDpfmKCuvjNh6QQErT0xzhgFs48HKuBtQ39bldaxTqrcA7K/koe41Phy5t+
N3JnTak6d4XysNGRc884x3Wvgyhqvwu5v5fSbiy6ndy+5K6FVezHTx/tieFqj+OYsSwdA3NhSOsa
U3IzxJu69WZUGP2jWPDEEPAT5/duyIcDM9clxADuvzUco76ZJW66R21ezAJ1uiA+xpGKq7Rf0Hay
UAs+kjh7msE6Cc/Yl+NVy6wPM81uZKTwrMT1v4qiQ/ob0WTVvewOeygjB9XTnY4cdZ4qm8F8J5m8
dWN6Gs1oPZCB6IxxHTcgYAWWl/rtJbWDJrtARsLUVCypAVoXqHFe2S21wV7LYebo+g4uGbeF/piP
IGrMEKZavR6pAsgrazlY4EvqeGX2e61o73Jr0uttMqYtiUG3R8x+F9XjzZqYS0qT4P8gnwWWvvGw
+YRjtaH6YaUEoG7kYaFcyE86dRQf2hy1MPXMD83zecHstdCaVWazI7tVjDTPIm2q7cyj2j7bFeaG
SfwGqPsKuetWxM3Rz6GlhtVKFRK9dpbjys0hkstLYFaU39rwxxro0uEyfRhCr85VcDVbahoRDjEr
2UmyalSeuEG/+6190SD6VBNlIelOUVk+2Gv5+B78q6tqu8CVDoZW8B5JbyyWq2j09xB3XqNkL42R
Y5Lnv9LyV2fAWnTqUq5k3HUGMTD0fuJPhh9/D0W0ol2WDItUYFjxkfRKpuP0QEW8Eu0Jh+e6pyee
a+J+riXdpbO7rW1ySvFlRhqW01Mw6Bo4jxrEbfwMNTbPOBgeuUYLs9RfWX1wltofPEsztQ4PZlMd
vdG+162G4pXtlHAr8uKABx6fW0lGwj/G1lzSeqwSOR7HhAmCWn9TlbtrRU9B+3hKR/8wXhQBtgZP
aztkhzZG3My6nyL4qlKdqfg/yV0G4BJnsHPs2ZjyAc+ltSLwOhQUUxYwDLkhIPA4KeR7Pf60DdyG
3KMZGSSrgSLWjsQ6LJjvwNCjFZWeEo4a6tNt7kYeoed7Eb0n6OFEx2Lk3PN0Zm62JgHFs7nyu2gJ
4nnFXN5xpZGWxwjjeb8Ah7IY6EtXlAtZikVqVXMh0VvjI1+34bIg7tBo5VIiicKRfW7A+NjHhbmv
2hr9kPOxWyETjU3lO/Arj6GRAb+0UopnB2vO4quvYsYrIAwWVp45Wh5iiEExXRckNAal/+eR/F60
eKeFz6EzEWulL2+GRV8mP5mow9prOErbJ193KMTaidA6FCQU7ao+wlFcNaRyDRWPE/76LCeb7RcY
h6qfOkeLaO2lxtnFStlV+xqjz3ywtLNcar8hJKmgu7NLlDMjzzFti1du1Himxpo9AK9Xt4z0Zl+G
+kUGEKowv4zNdtsY9c5WtnrWOaWk7Npe4Jzh8NVGYJnQ3Kc/hwexzrye+tFmk1o3DEPLpOXPpN4/
8JHVUuJVPWYNKfacuCK5Ag3mO6NxdB7nOHprZlzEU5+pnn23U8IpdhTbnaeEzHwbJKPV6ZQi52e9
NsCH+I6pYboHlhlFTEj855AXw7zVghNw/IUIJpuldGOHN5wWQz/xsE5S11WlOgYfbYgCC4PdL22a
u1EikhZH3Kp7I9b5n33UUoWAa0lJMRQmF655ksxJSiF/IKijTWIm0PVhO+bqR0QZBWsQNpExZwET
34H01beGza1d9mYWa1A0DljXyLfOU1n2N2DF+d59sXXDOWi2RcBueNWafD+pPYQKfELmHdbk/NyN
0qlPh6vmZli/1AN5m5UOwycy1lnsQjcGNd0rTlGJnSfKo9E20KjIWZMA8B1Nbj60SK3mQCYPCgx5
wMvdiYcy5+q3HuNxJZIIyXI8m3a471ptHZfJMZ+AaHSgVek3c9zVdM+2FMKTmrbv2xXRxBXtVyuI
E4farZyhfOgAV1weoxEnK8uojnqP4p0Mp4C/VjIf1HjmyoBOYE9sCpv8GOesHqEl6b7lsnziLzU0
xOWNZuU3oqa885Ng4YR9tFH4GFGixf0KqICL7TEVZCYHD072JGL+tXFJhDsLzqwaB47OLt45fZdo
+qbOzY1R6wfg+PpwMqPyFPi1T9sLDiu6YM0pFEWgJPUUZ4y2RDW7WMLHRi84LNWu0rZ2m67VhFp7
q3C4Y3Ff/C3Zy7SuW5uGWPtxtPItZRUmEu+tAL+rwWWjnzM22cqqimqVOIwgDn4/rBSv3tv5cCeF
tnKtfwZUST7jjjSq2y6yfnroOGYTHFVySo2tfwz4V0fLPUDX58iUnOMyuAY1KzwGKGESCpycR26K
js/avhFBf9KY3SkQsermTEh2NXoxky6/O0ctgNegfzV5dpboq+7E5BE9liM+uwrJ0efyBzFEQRGP
V4Aj+LkhAqEv9G+BJ6BPT1Zcn+rPsaQhQacnJzT6c6564EUhqgmCCUk2z8iOu/ug/JqAi4pnLOmL
WHpRtwkpHhSuvDNThnVr1a4+ZY2NwM+MWdYAOAXrih0RxYT8IJdlu3ibtG/Os5ARnifjH6llfFx+
lz5Hkwds9pZLkCo9DGSfsWzbhAMZPcjVzayrL1BY300aPoi87aM+OoShuk49tH0SQDnjzVzaWZzx
whLiNBKxhgWjaCu6XHBwc7/KMiziDNsod5vhtelg3qEs2qpDFMEqF26CFZtXvlLlJe3GC2BuqEfk
jk6QYxdhG0PKMtYaTkYQzWjV+d3H05zjlkpGtn453oA5m7OtcNMG2OUta7/e6FW0kcx4PaAvG3G4
dWhwPQJjXcplvtfZ2/L2V+7ruSa3azsA7Ip9pMXVaCZocRwrfSh0Wb8ADbFUqnOsfufeAzwzCj1b
oqERXYQuSTF6UCeTO2JBcpCzMC5A5iRRHEt4LZjrNjJT2XgxHQID/nJscECKPWQHb8qKHgmlVDvK
kuYIQV1KKrUkQWSo26x51W65wxLXcCD36I0Gu+E3GwDb7qznVrvUzfpBApi2HXRYZWCt9XZZnLzU
6qCDx6ypVW68eW4/a11eJAQjLBzrOgt90dnOQDC+YKWthLZA9PCnrIdjGd66Fpzo8wu9IXg4oeAK
iqs9DZRgfERY3ZU+g25b+yy7N1DsGazGTe76R60Es6XG8krJuCQIbkRM6YBtCpcqULfGEgWHTWjG
XPhEEkr8kgtdaDKOZThchUcwwvpu8cwbBvhkGcstApI+GVa7N1PCVQe3xGiHY5yZjL5VjbHBrAu/
ombV4NfAioYzl86SQkOfrJ2KanjTAiffftKtuDIb7z3rt3HqzwZiPvY/oR612mBPoAEI1iSAL5va
ycGbh/3A+50xYf6umngR0twZlrehZM4oP4HypRr0FPCIVFh30MAg1vuOlNfLjgsO9ugVNeUW4VNC
aRBJ7kYYc7gvcA/KGXP3TqUS3mDuaC+FMo2rUHxDBE/0dU/gGm/2mtA+g1hhG9927bDPi/w8Ni33
9BJJasT2Nfp4xYfwnMeNB0o7PvoUIy5jCrfD2NwTtlgYPcGoRsI/rRdiLfmbsVeWYdoQXhIrQkm4
vzynlr9SNcWqRF3FnFjqIRjbc9MLCtSyll2fUd+ok1Yw+r5a5laHNW8kqkADfaL/1NlvH1tL2ZbW
nVysAswBZYPDm9KIrDoytPsKH6HMV8seLae0sUYGK3Sfcx0kP7uVRwpmbKBvC1MOt7kqrdrcXkVA
Z+F3gwpXPes91iq2fF+J2BLVmaJaN9UcLwXeeAkHFma7ljsF+lhnqQ6LppMV6sHO/cdkftF0QorM
HlQiT5C4fMk6qyGCcmj1BAgMH4kyIucnMbFPy4fM71ZQ4kN1JN14GN3TPQOQ2t4qwTGW/kgFv6wi
uQYVGjV6/2eDS6JWq32j6R6fSRVmBN6mUPnI7p27rfWth7ikp9sSpJlZ7trJS8GYuBuXCfZzGhEW
ICZRunrslrRVkjZFeJRIXYukWld++Oe3sLMrf5TmALnaeSE/CqjrvlbupMmzB/CHTlY8MUbh4cyu
mnUZGbvK/Ek8DPfAIZKASQYrzyADd4eR0ySc5ty5zyffyQVHMu27dC9I5nj/4xYDvY4dmSMyLSXn
AVxULb88anK5zvUz6dJmv5HO7ZEKXTOk4qDg1gQivR4dE+iSz8S1Y6BNUC36yPRXMKDX5ThJcK22
zLYemtqfbFU5pTX7daWgcOUM3ub2BENpocKkSvbxg8Pag17aes+A1dKWu3XsFFl0He0FffAadbOp
8pHirmRFthrw59Rfo8TpRI+ZkPm/GfRjJf0x2qOVXKKWZOcvOeX5OL5oJNIFU6tDLX24K4H10K8v
ns2F8Q4So6OqpEani3OmkFyy7rwnmWw3G70xtj4G+1mt7kJyBKMCrAjToWDg2QkXfEhzrO1hq/os
4rB5XGtcVXn9DJF0lkETPfWk/JO9s2l16dwIdaa9uPGBjgPemhdC25YxI3SuMJMQ75JqaGssWBAx
h6dEslQhP1t59cpg/G9ayPW09+EYjm+SHOyKjHRc4D4t0/uX6oXusLRuYXbvGtPYdqX9kblBjBEb
pC/nUKW+WsqvIaN/OUnhYpDXAKKpJ1klPxaAhec8khApyvrYQ38m6ALDCiNLYMxkhYYnD591Hf9K
DEMiTkRW8NDx24QJyIMCS2MQmLuWKxdgNgV4vxSZs0grP4fxxw+sRSimG6SFNEBJNMAqvp7WdUCY
pbZ9jykuZkgd+2IyZlJ3sZD9M5wcucagyGhegf7umRXzSj/8SS35nzLKX6Edb4AE+Mu0Q3vI+4Pr
BJn4Q+hAeuK6odnuVaOyA5hbXixSXOFema5Eph+SCTMOGZAwczx0K5ebecnjLstvTVOWA1MPOo6p
sNOx2eMaYSH4w3WxmMiUunpRuM0p+XJyd7FzPrhuVESVwH8aEnDuwVFHelGjdwS1MztbzSOzJhgL
cjEYS6dVz7zxNNfFS1UnuDpKb1V1L3JWeroaC1IfLZhlFYcX7GduMxyNP6Lk2+j4h5NEH5C9edkT
ZwTrrlKSE6qxVo17pvpZQrQJVJFKb3gYfapA6fOdYeJlIBCdx5eRVGzY/SbNK00248WIWE8YDlmz
uuPisudSMausZx68YxIf8kXUAWC0vxQxJAITRDB7OYW9tXqmqjvc2zFC1k9dPKdElfC4iNSUwKaf
XZ9uPLX9aMLqLRLvB/iO05nRricMeRiTlWjXZHDpMtAtgPJ/cndp082AyzQx9xIzyOhlVasrEXMG
7Jwky2Xu1NgQ7GrE1g4CjqMLuB4Aemk6y/RF3D7NBls3LH0SGWFQccNsrv3A3nUV0kXO4J1edW1T
/0cpZUzkMLcjH4/8YSw6prouLcjNX4JSie8Aqkui68RovqgwXnXBrWWUZ9BeoiTyyWTSLuFtGVEP
Vf235+IVuWIet5UTW8pyRIxNfXRuyd3R37bM81Wl3YJx27QLEe7aCAcmESWRCmBTO6/lbq4dmE8H
CIA7toO5tjXM9UiWZse52Osw/rDF14dBfg4AsooQaz65keQPU/ts1IK5FxeQED+1cLwGHJOr8Kib
R4jClc+YKN0x1pyot5jJBEL20Yn1QxquLSDb0SbzVwNe5GzWQQv3HZKzPSI4xWUf3m949Q7RZQo/
EMgKSwS5lW4v3KqBluWxmYC9JzCKXmnV4mTVnN7m89L4lK0vU9vK7imk5R2nbrkYAVarNJdHCchd
DEydueyRySZE0sEknGSA8zBD/wzSlJ9OG4LbLbJib7AUsm3kCs1fFM6zzQcFVN78FnfnosCsuwvl
25D9hQhOxVsuuFemoOOPTbbqsl9KwHJZn8X2tPdwQsBcHoWfAqeTLK/JjXa4NSRtL7FfRxoxznrb
2u8w+WqnJJQYVh7fb8QAmCtH2z3owYKMOHefY8Ahrhsvo0WqQVlBPtV5kPdce8jx2myPYbNp8r+4
Ptjyj+Vv8+rWj3vJ3hT5EbLmLMTAMIqrH3+kxqOyzlp1k7Ud1qdTIZ+89CaFb0n8Wbhgi1NHaqkw
HezRz4ozoVvT4vgVyduaXVFlfuv13738U0xdXLy1vtTi1yaA1gKXrO8plhZraXSb0TjE9pfNyEmO
vzUFUaoh/LrhmoBZfT8Zy5F/Z7l19epvr/xti5eLuKRbv0T5kMonfhu5i73JX9R6EqzJxXA/jfFl
KSDUT52C8UJzmo4P2q/2ScrYkvbGQKGb43g60eBVEa9V/2J5B56eRHulPZzQMw81Q4Rqzh0xS8VY
V/W1l779aqsa997a8GUlnjydBb1mW79mxU8Xn7iWKsPRNr/Zzerog5DOXGLUS5ZA5H8d+gx+Ats+
BdUw69i+GSEP9U9GXZzCQjqYHPKwldvuuxg1p8eJMu598Vd7DwcgXZustJWA0xByQujkyZMBPyfb
Esxo83uf3WGdMcr99eoY0340a8SdZ89tTq1CboDNoTUQeA4FERgMBG68to2Dsq75Qwk5BwUbL6I1
JxwtcP1jV5370bsoGO5x56HsY5YRVxynUAAH4VJwrvSzVdNeyp6LiI10F80b7afETV59C1KSBrfc
+FnBAg4uFZlYik8989gUH3l49/qNQvqaV6UXb1N6TpSgAjcg/n8nRU9OMEla3nps6HoRJawLmNhp
DSuvAjljMk/bU58esFS2zx4DBBcyJBPiAtLD4zhaJOtgmqHz5LfkjdO+wOjHxYKTodv3mzp1IAHM
hNX+5WybGfpdZZ9l+duC9FSMMDItYrVI46TIu0dCRitAodSopspbbV70Fokd/O9pNMtDGF5EloSL
ZRewX4ofPaj+Mpc/hm1V5mth7XHghvIe8ANQaxTMgOqJ3l0mTKQaLgpDb87irlrh+F6oY4CDP18D
IXZkYimhcpQHRiLEcUxKAt618eiINo5cP3ojJy6KvgFfdBGLK3OduSKW9nBkadgEI7gsRnQdZzef
dBBRKhaUkTQw1PGsY7ivAj7GVigZ1Er8Bel2yn6Uv1ax1zJuhvxqPUoArgTdexVgE3nXSsSS5HFZ
tqxbnLDGBPT8qTT//N9WVT7H4mW3x46nNVTPRIrGOWeDSyS4Io4/Aqur2bXfY7OT4myB0+zooyop
Oh4Cn/Eyt2adZ7SOetwTxzBHQvOpTSQbXoIpi7yVsMNtyGXDC1InksrNAI0KBsFCN/15Tk1caH9g
z5oDlvVVKnw+pAEuPUMOkzNsNPUo9cTWNDFTuk+oaAs/jrcKalGIndjM6T1w91UVOG5ZcpOBnA33
65i4dAFq7dIyuC332Du9+Yiz1yaMPYzqgh4wWf0YjZtRTENRj04khSM8rMEQpwRJo07fNfmvYTEb
Zr3rJA1xiDhQQWYSC4aWEBbDU5F2mPQVFeD7q+aMGlXkvsrAmX5SStxOyQE8sPXKeMNsQXyPH6CA
XepMg8VRLAeTeJrhH9JIxnw7nvgz+nf6TWlAHyg7jgTDmrEWQSxlaQJrJHYKEfFJ2SqBEo+eY5Jt
CWK/Aasg3GZsn6AnLVajngAXkHU3Nue9hSPWLJZmdRlUBb+TujK96jvVijmQlW0YcutNgRNE3BB9
WKw+WbZRX3T0KLdBh9IwODo2JrNq51ObCyIYQTvc7LWPUruUpdqRaQIaaF4oRLF287+WEseY/KQM
VZqLmKL9MhebjyhAYN+cSGl3fUq+z2AG2JBGcm0GLIyss2k6joCqipUrrLOXP6RSI0lJaNEkUSlZ
yx6mKZYP62pA+Ji+n8Y1IGpiiEoIXDI3QxPOjQVVoLqrAUOa9lDr66r/MPKz1vuLihuQNsbLqFaW
wRAsq2KuDfpCY9MeK9LzyqfNHW5KEYDtknNxKemkCcpnq9DTFH37WG7R46HLRPORiJ1Nnj+DcWtj
jW3oO4z8JY9bdW+FRV87kDHPm1tls8Gm7+CMPdukdPsSUVGLuG8Wjh8zy+C8eFZjLGBJu8hyjrXj
u5EetRkwCiEAidkUqYT7TjEDbDOTozPAM7ZZoqu97BCmrH1WAxpfQlis3aJMhlvlEj7nbARDfd8q
/crN3GWhhxuVowYlaNxiPScfrbU20JEGprMb3lZv4VFnBPb2Bmxkh6mdVwGPqHAyr8zoY6zjbfPP
Rzru4OnoyX1o94LonW5eqdycldZ18sVpYAoGgkNy/o/UwgKXKZ9dmZaEZG7lnCEXvfQhxSc9X9MW
q0C9INYssYcsR2LjGZKhLvcQnsCWxhj+CFFABZqpUECm7wLUIQpwciVilvvRpu34K2EvcfLk04s2
HxRfHTc3vyHNx0xeqm52fBqqR2lsCnEzcG0LcDXVRRg7QkZGsgsAo40Fy6otkIDzpSOM25C/y5q1
0ZQWFZuZZHD5wLnalkuUzFa5Qv9g11GddHgk1hNXNUf3kztlHhtKvTjClvQ1Zcl7+r8wfEXqrk4O
eb2z2leXcZ1CfRCI02qkT0D3RRHSk6LDM55u8MHMu3pw9JJSWen1sFesa2K8Eu3CiABUD1wRRoVj
OMFQ8IsTiaRSjvVRPtABNF+h5X11xVNrVdicNGkMj8YATRtxNK2leYD7CiEbB6BHHxrOLIs9dkJ9
CA+YB0Jgwv/bN9cOMTFRdVBjnAJ7VYK6g666ooor+ir6d2XuY0z0lvLkkRnjpODdopygSwvVhtgf
RAh/TquwQ3Ve6H4rljorGvQHSMpWvpOkk5zcJI0PTsXPyYaFXEJrH6csDwQ0cDEaJOLp/YSw4vUz
q/yOsd5U7bvRXri2djkHDtGeUsiTuXES1e90rixQNhKhL/2KwKC7YU+90iILG4Pn09OXWUgUnldj
wLxn12e/++KNwsuca2+1ufvY2FQg+mHszvL2J0qudn7zOJ/U5BO64GxIG5+gbwfSU6kq8ElE+EGJ
NNWG3h16RagRbAMEN+RbBLObx3/Q5E/ee9N/9v0OzBEGRP/WxibpB27/NHNOS0q7DNQCyBqD8JNq
nG2xogoIOjKIV2Xs5265zRSnAeGHgoC3co3malc3LMd6v8eozr1B9i95gy3d0YxrSJ2ZfDStjVDj
E8A6moBNbsHC7kkxmawZy6x9XRVZO8T9XravoqDF5juOPwdxDlloat4ldYc7JSYLwvoX8ZulS1Bu
i2DMWeE4k4YGWBhWS0zdoxu/Q/BT3bpIvDOjVoDBMzNyCVb92gkcOH+nE5qx+RYJmk9inRMWnhwr
amI03Ou8RXfomftkyKQRWT/uHFyeuGMaWcyLAfye3JVCzbLQTMf1jcXI2El4zLxvJba7aQbYoA+M
/GZjZJL4VTjriaUVDb8kqW6wbpn8MztquAIVaDD9ypx6gqKf0ngXhIxFjEzNskOtYRnn8yBHdnKx
wmnmP79McROQqI505uenBKyOeyxV5DJG1NM+g9eeq7jKjvGbCmk+cPCUefwBKUCoRqyDbI/IHLa9
MqqHTCFQ4LHJ5sRpB4D4RUDaDIAFHwlVzRf6QBfbTEVm0etJBubxBu48i2S8QDUMbBd1hSZE9RVA
wJdJuksKm6ovMd+ehBekOk4+I90J+l4NLtMOEdIcNJBlK+H26AKIDTEDC+v8pFUSgZsOnlu4ZpwE
SYtwrweXRfybTylLfGmcamR7UeyKdgp+/2QqGipPUCGrc5cTRV1gcGC/nf7G+KZ6Z143T7eEv0fK
IOMmjEB/Gvj09pzU/egDdzhzviIT80BWty341TKc/BR/lMMUvE/isliN0jrjNXLH8JYkCoBYjtPJ
P/7Bry4rygmbub2Y3j5W8deUf5645+4HErdNv6qV/Qbq2hkxMIZ/GMUy9RVHtJCwfJc//LtFNYP6
UmRoL1QljW8mHBhjH2rlBMFFwpTubTLlaSJEByzg/IfSXvNlEb181ZJCiTHcB8OXqrzI6QzhLZe+
yvSkm4BhP2gbZghzS4ZrRdxMmnTJDV/RsYrGqBpdshxwMiUe/HNf516157HwrQcORTy2BqGzR0Ae
vV8q8GYmuXi+U2md7MHaJxBv0NZK9bvCXqoAY49DoJfKp8cz21V7M+AQLJY+1CVO14U8TeUaDL1Q
QQgukIGVuRyW/DQnAQLU9Egco7bWtA/YNhwXf6iV0iwJ1XlZAVXNVpHYNj2vIeAVgxd8AvBMz6qu
fA/iLgKGiux8UBTno/FO1J3Or8xUFUCI7x+nZ5QBxJpSloVfrye6Eme91nwk0V8HPylQ8SMUJfIT
yrv0ZaV8F8JXIL+mJ3CYNHq/IRhgz6ZzNyclUlDEgQdW9361CKggn15NfBEZp3+SzRzlqyW0/wXP
dYUaitbZemTuTODd2rXip4DCjGnWoX9oISBTiBp22m56P9a4UmqFmQw/KNMuovsorhORtPWOXnPl
R/D4prMqz55aB2z+6VroxVLtiZNXb02vkdQ8JDeDdzs5r+pHIV4v++hIlP/g9+Ud+aiIPWPFgkMR
AYaRTXlGk8uAW1HbWHa6rkoOybhUVAw4LTd+xg3gS3jqJWCHCdKQHcO2cYBymMmXHVWLlAFmP4XQ
2SFVxM6Ot8bg3Z2s/WnN6/Rv0z7NmQJVjfC42AlOkNrFch+evx21d0oM0RvfUzKZjjI5WhQ9EEvU
rpFzqKXdYDJNhx2Kj93+mZHVF/K/HCd4M6DDye2CGAG37ZZfc+0E4Ypclt19je4Tsq89nW/YNWiv
5uAazzZofpEguPijcoMgWhmKLw0N3ewwhFn/pPbXRmnJOeoAkZ5Nyyxvp6j75tXhw8nHNg6WznRU
hz24yWiF0+w72B25As9A6Ke/a82O95zavLRq52KCvg8UGPtE7fqiXhqBQe3KzsByY1ebytxRBzvD
u7eYzvzl3oOipQluqKxTuS45BgshWu/svxladyV7X7ks3Qbra+9Yg7YMdchMK065mGcQuv6mo4nI
vtXpXFWeMu4e0xIeMpMhTvvfAWTgzA7GgZeknN4XuMlEw9LL21byiGPziUl1abHwud6C97CwfHXV
/B7T+DQ9HyYlB9Yzbp6jE8mbSrvk422K9GF2TmEOYB5rp4kFM+Yfqp/k7KaLk403P4y5oCzuvnHK
ot+AKYRrwkN0k0UiXl9q9jedx6WJZ9G2QD2/yYfPYu3Rmc/awK/KLB4Nku+W5aRMUoAzXMDxfWCQ
W7sGE3ECCmFVspyXc3Br78x95AxS2oGP7v9IOo/luJEgiH4RItDwuI43HMMZ+guCFt41PL5+X2sP
itBqRWoI091Vlfky/WnnlzJnfCP/MOtRI5zL8M83SD242AN3hb8YUr5UGYpaCIhfTvTop8+hquJB
MpnhtquPvvPpJX+zEy0lgbRTE68iL12y4BxC41QyzQb+2QckBzNaZFCBfnAh7N+sPBkoszVfripC
mzg6jONf3qiliz3doTLaT/KZFgQ7J9qr9u73f6nzWs64ZWmpqmmhgHPAhK475unaND49hPCofTGy
rRq8zTojBUTCnPoBBVo2epATgKG8u1g+I24Gw8VH7/yxLyl6kHHkJMrBQtEIy/l9ss6q7WKyK/DO
pdlPlRK67N5cztmkyvB0QMkz6R8RToS9KtHR0kFjyH2IiIDh5o6JKX0vky7UaKDdE++yw6Eg2NIb
pDbnkbak9+Va36NSBYPFC1pjlRpPET+aCxZweKVIXGmE0Ain2YzhJ+2uFvFHg1Auo6ZDUCBJhup9
RFK4djQK2YTKpXGvxnBTjlWjHZE1roPkVfMuknN0zGrlThvhqfZIE2nLcSYLHSpS706LxEQ9gW7B
z5XW5I+CilzUi2nEr5O+p0P63vlr0TJOozKuo2jRJCC7BpTEd6u7pCWhuvRr/v5BLSKPuIINlm4C
eIb6E6sL0hCFeyG4nTnIgOrtyyi/8mozWPdWc5dadmoxPHN9CaIHtklnMIFk9dobq6C6JsUj0+QQ
ENHUUGdQezFQQBTDOPbLa79YQg3BC8TQnesJcYF1ecJNHKQHxp3Mf1uGFQgQuEYhA//W+vUg/HTE
cZvO30aAp03g/ZVU+JwcZ4YyRvWHQyisjg23sTehBX1o/l8ZTczNqFVfIeP4+QPshF7my4BshonK
IxjDVTrP+CyNZYnAOWHrcs0b9ph1Z7Pmq2Ne/ebUL7H5HhXPZAXy0Dvlb+Z+40DIeEDUpZuD540K
EJmm58xPWKH4Jvj1Dbo/CjDOH1nQM9TjpDMQrAZQeNWTXnGYBXWvl8denHPOsLr9JK8W64j5WNLE
UpfGbh5JtNa0z9R9VRcaUIA+fah/M9KeO063fGlk/XJ11C3gkvO7FiDsfOkY67eEp5K2w7PFkwP4
Ppzea/KbWrpLE8MLwE3USInNIOIZoe+/u8xvW3pe9WfunA0YGV75EBv3wiV78X0g0Y38LnDI5MOD
SjWtTcpx2ybKxIiuXfRLSrZR/zX9BzoglGNLt3+JAU0UXNjOvFnWXXGsPP5eTsjPOeXs0szPcfSY
9NOxzK1HypuSdhSGUd86jgCzbRycyZE4pI205FY9uxQSYNuQ1vF7hxqjpx0M7Wylk81GtNC6a4e1
rX/J9Cmwz52hslfUayljBvswS9qNwUlTd6hC3b2tJH0sFQTS8AMm9UzwHaSQ8Mjxa3IkJzOyRgmv
RgiZQFSMyweLbcRFIcQpkVAziGVypQ+Msflx4/gs3MfZfYzGa58i6gMrON5SzeQeHu32Tu4ySx9G
8pwZCacIuIR0tJ3mp1ZgFUZNFV02eCe0NDmYMEKRL3wSpjt8OS+k5t2MFoEu084Geeem8Bgkctrm
DBu4TN/wsrOVVf6HZly9gHUPjStIspeoSQltAwyzEPoDlJh++hlQlcPSQGuy5y6gLWXjXIhCMIP+
jOxwAx620TaIMJeR/VyE37BCGEHHOVQdtFFsAZ63jKcAYiApupzUqFIXE50MujRD0xynwkXRTnRE
VyIbjnahirFimjmxZYS09HL6OW/Eay9tm/QoZpLq0Y/wl6p3Gzc34m5SXLMfTx0vuB4lTKmowRau
n5lHVyadt2jVcXkRcXChGRUE+ZdtPnOFFu70o+6UPwSLBlqERBuqEa/GwARN8R5GiRPGi8r6BG64
iH3CdwjHkVd15UbOfbFvcxupb9Wox0AkV3M8Ngk6wsQWouEStQMWlXZprpM3cR9c3I7glJL+7I4c
4rjSGXLmmD8mlWxBGHxn0sAh3QPgWwzfpeeFttgG2uaRV5L3xfTfSSFekpG2VO+WWp+r/NEK+AgJ
8DrOyjSNaA0gGeJpgd/W+A9qnVH/nNo8WhuV4XpgWeVhr3ruogE8fvobqUsK68Wc7mo70wqSdW1a
izfHPaqHiCsl2AUdShUEeCtvupCDxB4OxYTh16gMUOTtGsz4Tf9Cz4AGdt9ypMkhUIb5oYHckLaX
gP2gPiBJWWRoE/RWX5XsXHqTbmYOmSJwVsLhi/cEjcMa5iMgCCM4OeQOtErbAYrU3yFC43Ku2Unk
+PLvOStwb4WQyXm304QtExLhWKKcCZCGxN91uIumn8iGRP+WN8+Cn7nQSWXkNZ7Fd/5Ye5yGUQWo
26c2LnVJRfrUezAPGJKw0RbGbeBpJNuIs3sBKDdiLQvXfVQBfIYv3q08p16pqaSDQIVXh0eRaUBS
4s9FVMaGWPF89v0bLxOyrWXT4h9t71x1j87GzN8RtAA8N1m1PBBBDd7kSa3krMpj8BEw4NTuhJqC
ao36U/RY9teR25+SIhVpv2187SOQugsbTWX5FiQ/+m8T/5mo6yxqTJl++NGzN3yn7pM3793o1kUn
D9hn5n+X8SnmC7vqyFpvDdVKA3IWgSY4gwhWW2JBixCQcto+GDrOclhkVDzI3bHZ0yPQydd54KEe
x6P5poDOA9/MY3tCRkxj5a3mtI7HF22qyYfdA9U9m/NDFVeLVLzFVDUN+MeOe4tnlk/DN8sDlof4
pMYwA98n9N4gjbQecuyW5ifSmWuBC059Cde9w6qUeliENon7ZyYoDZ2fmX2Tn4rlysTyxArXE49F
NQi+ilkj483lrG2S9uAIYrCPRPeCh/rSJczYx5nmhAj61QQ1vwURAbY1iCEYrWp0/49jiyZ2oKvE
IsBrx0L5/7mOrCYi5BEr0+wCSVp/JjVHvuZYV6/xdOHWzZzqwuA4ZDBH0DOxqNqmPLjIyMW54Og2
TZ9W+tqkeCShoOAo1vne7QgqmaNGPu2IjJHudeSQ02YOG8132MstwJ2KGE7UJRrrPxZWumkqYl7B
RKuLiNgZ4DZPPa6ciUk6hSwsx+g42y9+QUOHYV65hsk2Olt19TK1JqqYF3ni2uk0nXR0EyPhXxQj
LebxfcLYxPUOtr+FA0AIqT7vnceRuJjrSKdxWobWW0wAqnMEFxNpSPsfZFWqOzkyownokRf1JWme
UjR4AnK1BsbcSed1E9GfMshsc6k5OOF47jEme83UsPWKVJzj4RTNLyz1oxufFf1jhF/4NKXHecKI
x6kMOp41A7Ecn0IcnAUI4I5QnHKR9l+RfQNGlU1HRUPjdKQShcJbnN8NXVvgekCzaK56m8kUbW71
MRnwU2cythFXApyOZg152A5CYA90UYFQ9RMR6TwvFLc5o6tpp8Tnsh1XHvJrH6tBJF8T5vkRM9ic
9rVZyQVDQX9J0gc7Y7rOG2thevqDnjIYpZe5TWO1w2IxfdKJ57AfqunXo6svurstABDxvVwKMple
iJNdxVeIKXr+ECZfXnwMYm8XferuJ37iHMUIzYBwAkFloqa3Vqz06UfjnwhtXuBRbAwkJ7fcfA2Y
19X04YyQMVVPW8MnVuwQtV29mupql5cGGKcd+LWl+oUhZoVMeeXUT0K+wDlpmkezufkqoqzSWMA+
p/xzkB/qmE4/9Ck2PTAjEp0+KyzN1NeBeDkBZPktoWUZeMCtWzrvxWPlP472yYuv6itjDw8x6lB3
Knn+p+kpwVGvm/mn51IJBPE1+dMFX0ofn50TJxD8Rdxcsv4S88mmeBwdzvIpeg5aGCgSGQj8NTg1
NOyHJhVgCeuApJ4SdQqy/3g6+PWW54VHv6AHy1Q587+y5sQTNfzit2VkgwfXclh8Gc4XD5b4IfEY
YTayBitGd10ywztG/bNMkQPfTeWyO1X6Z9rTB1bdZo8Ni1wotHRDyClwP2orEWzVPSVTCqD90s5P
irff7rOCPLfmBfABH+af4+KiXGs96rnWZ6ul1YNDAK89bqcPKi8v+W69Rw6grL7w+VH8DuUnmKPI
WkKUa1G7UjN4X77SMa06ri5Pqxi/OZhRG97KeRuzrI0dnucXfuAK5re1Z87Fdxb/XhxeV5YKEVnr
KgdEy6CriNFDTB8THvP2WEVY4ivIHXdCWGz5EGlv7hkn/tIil45sZyRrt4gxkxGhUaWaNuZpDd6x
pVGsJ/pi9GA4c3XUoUZatKpp0nA06cWz7H8ClJcTK1DT7afs5skPpMtMpNyV+HCNdOM024gXo+07
OgPwh2mfmojSveG1tfOl0aDom+GZfHk9VZJ/dLFZK0NG0b0ikp3KW8HAyUCMZKcn9ZCGs7siF2I1
+D+d9Yqjkm3EJzgTUVOfPTpzdPSsW+1fDHFPufpleyj9T6s9qf+IUU2m/SPnB619RmsbhRD2nOBC
WZ2zRdTps1uehxYa8YnR+mKgxBbgQcv4pesvmk6e24us7/H0RozY4leNQ40A5WT53GSfjv+Xi7uf
+ssmxsdgHafu5DXDKqrvVf2tJx+i/iqDG39N8sURBQQwRkAji/kWREf4Fur75P4tKV86QIw6zLVp
WaO0KViB0Y6T72UHR9N90oYYA8zboAH/O7hIExDl41CMXhL7oJ5w1z0zeYZBwpcVE6RmtuL4c93J
J7O92Q5Ds/IHweKw5QxU7jCGGdGht3d6dm2JH+Vzee1FK9RjHU/7QRxHcw+Sq0WUrZmU7/77EO3a
8Cppts9vhcGtjttFp9ptzdHD/YtpzPF0XvqONZAsi14T7ckcaXJXJSd8qSPJisvniONGereTH4FY
Kinuvvye4cym9vc/04b1bcUPWppv436eT32UsSB1/aYHY0F+cHbMujLegLjR+s+WN5Wh15SpCDMA
Vimn3ISNKfSZrYx9jNw6uM8cSifEIqXXru2JQXmHZooaxidJ1r/7Dlwy/gsbLEvSsGkUvuTLx1lv
7mKGO1lLHGqAnDHLV7bxlbGjahM1BFqz0X9sxpMR/Ixo6BzYchKlI2h4pNN0XxkN+9bO9XbNvA+8
sye/9foK2GBNXU9ogGSglqx8+qn4j6Tx7hb4SH9H6L8kZObw6XtO1O2uRp+o8/xikQe6kPCC63g7
2woPbUZuC/KV8oYCrVLBd/NjUN5c81IiDlPPvA4tr2qu+giv8ske/1Bfxv17Tc6b21rbCq1r5L2j
l+2Tezkxy0/vo/WxTxjnywnBScFwUQA21eL1gDNs8F7K8iLKH55uJ34BRrbSYMVhpEsjG+gVGYQC
JQ/0cbRAgNIA82oc5DWkaBp1Wk68UTX+Gd0FZgmNUQ48SmzLau+QtSG4chk5NXFfcDEY8/FDJnwA
GRM6ti98qnJ+1piTmHBOug3t3Ay+gSHZw4cNubkYiIhgBM3nGo2vFim64jqlSNvmf8EuCIWYdChm
C8eNki56SWqd8TwFnHDa24DcuQad1pigGBjiGh7wST5t4QEU9JfbQfumD3GMi3e6GB60eYKJtl1U
RhuW1hH7POJ59p7U6zecY4d1Ga/HgOhDdzTPZgMxokxeZdivq/KY14+BhwCA49fIDVxUSMGD6hGb
PC8yrx6a2yH+Y8eA1LpKunIXNx8uw3x1IwaRfmSBiRlD1YAmZfpPNTgbCVo4A+3JnIvWJcIiymWt
UyvATydWABkpCrWNdMKNW+yrCQUY4VqCLAslbPeJa0249kOO4X+8V/65Gj4C5r0dXGv888uI2gnf
XMacm/xZLIDJOqvTfdFrm9mNthZse0nvfED+413rQkXd/AN0uFmyieLXhtVb8NDWyTdL8PtontKg
ec1dbc932qi7z3M5wiUhPw4edbJu0m/gW3r/tXFb2mZUo2O/jsyvIc8RuO1dB8XBgV5PZv8FHCL0
wb9Q3p2EZR5nka2NnDZv94jzI0UILEK4aeNmsoCy2auup8OupWtfzpzOLxwRqwbuYJjtHctYWShM
vUSC0A93FnWeP7l7CaOvxDqkRntUMjDi3AUo48NEMLiEOJzWiLH4U7A3zBD7F3WxNIuT1OA/VB3Y
gnUDJpTeF4N+bWV07KSOtkJIwgCQqIquW7q8njyl6gUxaS/kJk66vDlk8bu6KCp9IKLuZwDMyZKx
8WfB8XzT+l9coI5DXwyIkC6j572F85PQWsSptBarbuO4rzZNcI8OBr8FGM4C8oV+6axuxpByBDGi
Xdxa5K1ZvzKrr1ZTLZE66Bi1cJ9Tw0W499y84mGJCSARS0/Xl7bACvNM7CUuFlqtjOA56FiSyJaK
uRkXEYIgPYyJbiiCgW8N2b1uEiToyZs0kcHRNidJ/TaykHHc6twDJmAe95pJpfonBuZTploESFpK
CIaAJeJylaOaK9ETdCyhKXjexg0jDppiwTisXkLf69eyvarFo0vC/Wbq3yPMqK6xU++M4BXyIh7n
Ptpp1F42UCTSC+p3Mi1hOv5UdE90ae2kwdEiDrcQNCAmIPaCrZrmoJro4itprLqrPUNbBYGHYEhs
PLWwsTRqdCuM5itr2VXzcuQI6tvfPv4nr2WMP+CqJg6D+STJmh0RZQdMTCJClFuG4lq/qBLHmNmt
O2pckZsrtb7jdMV88dfUL9x2r/qzueUz2k1aFEsnALVas6tjfuXZqO2nnOOZnNxLG1wa3uVcPgu0
3bkIyXmBVGfnR7BjmB/wAecHAgUgHWEhwWrpckPycKD4gxKX4Ugsr0k0nYeg/QHvXGj9C/izJSXB
Cdih39T0/CbteU4ThNMsp3Kltf6qmwjmrBkT6zNiap+l+xySU2c+qB/CLwe2SDRbNMh66nuO/ypz
kJF9K/cmyXxxwtSB6+JxFMJ/jW2ZziEvf4lCCIGKPRr3iaEl4UsRE5rJKNeZc8u4SxwMTox5e/OZ
LY0Ff+AVwmKTs++5Fnj06TAAOR83YrireW1KP9/9NiAoSf9iI4iyZg2d0w1COb0mFzMm/aY6XeVp
yBQwGzeWfY3zch2zWXiQttg9teiriw4DLM8q+LdcqAdChrOqWNVgm3cajlu494pt25QPvpRXo/1K
SJjMJ/aBb1jo8o7CLzY+aLAEzKaVOxxFCSV4yNv01hY6vtIZtvxfEz4Z03OsX/oM2//IyZgiiRC+
vBk2LgUwE3IVa2S25cagf1xirTBU65P/Vc3DoqoOs/Gs9OwDegLov2uUDeqnLd8FchhRQxN5iJM/
tcw2tC7pV+WIHebk5pZvjv3EQQXm4SIHvzX/SogSHjTdjj4MsSvR9DdEb2qpLPDnzLm61SkC1omy
Ezr6yqI/hZZrGZ8nhfyQ1YZPh3v3NsVvgh9YQQ2jCXIGVxZnqhE+EbTXV+r09WRpZ2JFFhYq/xZX
iKST2dR/Cfn0smLrR405OGdWscpmu0JUlFCjaoS+MYTi7oDvI5Xgs8bUWYeQtb1F3wL7RVujG++J
82njGOMfmVio1Ko5phcx32bYioRrxHBOSk2V1xf1gql/QP0gQ1XtJ9Neq2c3th+5ITkdcKME2S4A
urk7U9KRzDe8czmnW1rDZqsum1WjOXqY7Vuc3RHed+LNzjc0zJPkxu8THWhq/rCZE1T7IVYp4xbT
/1X//HJAiKRurcye1aPWWUxt0CX5LUAmntHM/S0IIEWJn3LfXMByzpmHAS8Ln43mhM094UflI4jq
PSE3Ncd6QdHPLx46ts5Af1P7LL8TGe74Z/VT9kRDw9df85Dp4oP7pO5saFMG8zTmEv0Gl2TjMXzO
ZkaZaDD5WT7Vg8bf5bLwWRPky5zr9IRaB/EEJ1MGdgknNwe+JdFclF59hE5L89ynJmc1lh48ny49
9TN7Loq9iQAJjKe1F5OmLsgJY1BA3LAbX/AGLyyr2jXF8BiB8slCMnQnVNI9YI9oxqDkv/VGS9zZ
SzClu1gGZ4JM3sJGMuOP0FHi5TOf9YKxbVEdUqe70/O0WZzKabKpOMi4QqmloR+b76zrvWmdYbtv
ZWbuZrfbqcelFGJHtNqQYNmSJZBihRKMRqzKdokbiKTMdtQ+vQCmshFFiL8KTKVzx5DwR1BFSMhr
rukvS0ner0Bw4jCq/bRKKMBA10TUL3OieNWe7ULrH5LniumM45NQ2llcFgnYOgDciuzfg9cOY3yT
DQSSUmAFMAm8mgjWaTt/PY3NyIIkHno9oKIg7xW7KIXKbizny5wj3Ot1Ko92SVc2oPXmi+KgoXbu
mUmrvXd0xCYfzS1Zq/usjfe0KEZ8+iS6HutofrAMyflHhWjPlF4D+gYOPQhWZEUyOJzRSDBSYjXD
Q79W23l1CUsMhOh+S3Xub+9ohHD2hPWXljsaWuvxW9bpDwF0jD5MIjxaSrBZM8VhKv21P+tXREm3
WC/fhKiR7c+b2nJ/Uqg3CyJLy42HD8AvJvr5ZY5dsD2AoUOYGtQUXQSX9/FPNnL2KfrgyzPRDvSA
t9ltmU3iTmudOr9UMmBmSu/XSIuzrVP9OagEQo+27wwxvcWBmuIVAJOCZM1pSefOyFdwNEyQ3B8O
rcU36CxXouMOgDVUM0VE28O5HUbGJKwQd2eKjB2AHmzYHkO2ukAmE7jBRHJrv9FiLOQIjElnqekv
+uPPZF/9ztlUkbuqh/QUXSIXiE4H+jpFWs8IVmrQnPhl+/+Pj1yeAYBiBBFJhOg2PrVDzwzNdTgZ
M4CKvjQHGcSM6D3QqOSIdxjYQABAAIU9wYOmSlZA7wk6DxJBDgBYsaDyWd24bElNi2Z2j4ZHLm9x
1SKsKqtVktX7gZGLhaRnbjeyEQDzyfgFgl9ngPylf8BGQjIv5su631Vwm3MGReUhrhgSRw3eQOYl
vnOWzXBjljom61jHAR/HlB6I9gecIbxgLX3bH4lWJomwZrVN9psMPN5aAGbbTp57Dee9Fm/9Erdt
2XySZrmGdQlPVdHF123ZEp3VP42TsuMkD51Mr0U4vKXsxl2nHxntYTsz9pPBHa1q9xRSdA51fKfA
uZVqX9YyjB4liOFcVEu8dfB0dFSDWv4+jvQ0Ldf7NjQGR027nmK6haax1+psE6VE0+kzkF0KLiG1
B+KcmPZ54i76r/qfRC/aBqn5ljbaY0rqr9FTcZfPfZTD9fPo+bj7YqK+gS+PHJqjbyxt3E55cWgF
ihR9PAKRgxRjlOTEl+mG9DCIUUwZQzk6ey3XbnbgXyxPP9i6/yNGXc04XrV8lMtJWvPebnGQWng+
aG8z4eQQ52Y4fgziihGj8s/5yJ50FGY7rUdb7Xd5vevN+VfUm7HDp9HTSrnkol4auIBzN6y3U4iy
IeRYEYokYBcXTEvB7sAYQlAnMrnz4MCYdEXhO4jVmFpfvtk8ulMjVnpFh2gMYRCG/W6CQbcsIWLw
+rLT4+2KNBoqgCCsf1XWPEbdTg84TLUAQGS3tqTcu2mZETKJXnUegWLrVusSqpO+FYCA6NiuHY3g
JM+ik5v0D1pgn8zOGHdBfTdTsDGl5d9rMmtgtaZ3kTvEpOT1KhXc+l4UYKBoypARSIEYtJtwpBVE
kC7SmHhkyl5Nj5kOpcH101XvjViA83Sb+ypTjy6DnZBeXpXz2c2qg1vAI0AD3mJfIp9l1YHzwKyE
9Wai6OKsg5te4tpfmob/mNIMtHsnXItQ+62T6LfjPB3qcjh2+jitHT/tlt/+TKqc8E26eBLhsfMA
cKbBDU5dr48CncMUAfwyiNCYjU2sT/WmCubfzqFJHZstQG0Om0uCtJ5yn2kZ7uMORE/sbcCTAwCL
UcrjoEfWwwsOxsqifcA5fmDDsUaYbZDa7fq3dKZPqbXdyXXjdZd436Sm/KXM0Ka89Ld281uU3Uvj
TCnkYnlj8r3hUSGyCVRBUdORza+su0fR2zTCu2HX1fIYt/02qAhN8t3wqWgeem/6ahVcMpthME/q
JDpyvDPAdLqOHVAVi4eoVyJg2/5tZsejkFBVne6U7J0I3GeO+lOrP0WjG+EjDOeNNHxj62kdMzOv
gnPSfLd2qK8Gv9MXrmQonmbvSGyvk8kfREMEyIQ2XmiDrSu75iEIGCP2H0HECh/XlEae8gZlbsjT
XOrRJhcz/gI+Xive6A+lWxehnO8R3lLoBwOexjpkA3OEtPaugbwsE8VWp//Q1kOBkKGIznBlH7S5
1jYefEFiyTnaKyVRXKgRjfXqBI76L1wPz1lu9lun2Ix5jLvD6n/rWH7FPbNly4tjpHuEoiNXwSzR
PGSdUW6GzDq0hbMhYnytsaCtZgQqmtQ3YW4R9WH0+1ywQxUY3R+GsDl0dERPKRKOUPGDYZdXG71F
FGVP5rlmGFiW4amb8OiL7LUZ+2GVNgmQfwyWiJuY+xtzsq8nVDkRmsuyBQoUaiobdmX2YbWNtJDO
3RLqgb4ys2hCVldu+gYXjBh69rs5AxVG0w2k7FtSmgAeeFm2Q0vnR0YYv/MUa4DBhh4j2Y16scvh
v2y6TJ4biyGGBmK1HppbJae952iwGlJmEVN7S0I4B2Igr2d0TlrkA3K3H5sghg7gtNZTiUUImwMk
D61CVSCHYFerthE3A0MebJ2ZHkY0Va8VyclOGz/3fnMYAkz0aYv1q6sNfF+VyYiDLwdXIKDk2TiA
jQgt8PDY+VLfRxnEWJ23oJ+BQKa222+RXUXE4e4s2DKZh5krcLCDj4VzirWqXHWtY3Jep5PgNCga
e9yoMS9A3Nn5SjSkmstk3xDOwtScAVhYRogZuEKUWIwoQG1bc48TKsVXaaT9Z2BPO69tX5MaIglU
EE7nAaksHYfD0doLOzG2gcw5RblITX2I3atxppvmGvlTgpdu3+PvcJFN+U3WQPaGSZ1ob2Y29KfG
/s4ZEah2eEIH0s2MxxEqn/Kd3IvarHdcDOCZBDOVvAuVMMaNFOGjj3Bvlbv6TReo3/O52E4BiRfZ
5G5H+12EPLT2TFuyFcxmcHdUc3N1LePZCsOeSZn90xmBS1OD8CqJ5q31YyzBnvE69xWovoRAjMmj
exQrg+X03FjThxsiUK+M9tZkdEroRXAqCan0BwB1gY6MMOoZGhQDLbQgTl4TPg/VGEq8Yshufe+s
AqVRdyP3HDi1fsx6YBpzC2AdNy2IonWk0HCWqZiEWD0pVt5Eg2puKC+5r51sg/p2EjNtaNo6WcgR
nxMu0iDx4IwSJIaJsG+A4wMZgS6q67HaJKm+8iM8PEE9UKV2Souaw70EmAxIibR2Wo+joKacqi4g
bILcLUZbbVPNuzT+LEcS3TqK5c7jL+t2D9LFCO9ZyHmREBJcea77m6ShuwtSLGyJEsN6/rZtfTQc
HVqjsN4Nmd5sub2IFUf4VjqPRGCoAV0yJzutky5Oc3lLRmZUkaqHY7KwJxeCrWWNZwIvA5JsESPn
wbipw+zOejlvE86X9vAPBBQZJKH3B2eYio3M/QBxaKE8onW1rvWeU8Dse4tGUGInlWoOBZBhorm7
1Crj0446wusMrFRB4mOHbddJMNrrXPocrWPT2hlmRrj7QE/O8tbaiMYlDZ7HxFPgk4iGg1nsBjER
YSPNfNWL5pCW2qUbOUD7sHt3BW0YpD7VqlLd9YrOaSQXzDpgtAgNEWOSbQqXMrftSUUdCu/BxAcZ
eXG40hvnu3LIA2/dirMx4oHQcba6gbYI5OypCZkyac699WsGWhN7r90TCkacCK2nKL35Du0Blwh7
XVnbzLhk4SE/nujIMgmuEQdA+q41YQAVS26lVK2R4oaM3gR0AkZzN/ZAs0bsjLOmb6dOM5gGdN3G
BpXnEP8jc7HB5oHAL+Rvh+xp2HcwwUnXH8G5eKtGn8GiWgB/TP+xSjQEhvSpbTNxFzhcJhMPkh6X
T2LYe3mIDTcdVR+5frWmANCCbkMwy4d55Uw50s3iw9EpAzNnoi0jD7aJMDpFG7upR1h89dzR37Hf
ARvdppGU29Kvo02Dcw+JKXmoZQvCnLRekpv6ycnWbJibTLB05ZG37yfIZEmDZas0eX+D5KEJ57+0
oOFqO/Rja20vKo4QURF86TUdJ5rFAKGcm9kwWq969FkBbaYoCgBes5278O3LxqAWzR2gs+kfOU9P
gaTsdKuIfUDHV+jYoAiTp8Bo9zowcJEz+DH6kjGUoanE5eRSDC6OaTpeC5YQSk70M60tlNs2+dJK
JrijQ3ubaWbWEMiB+V+nP7/tkhhZnvMhQrNbV1ZC+9kEQ8KAedE4iIDCVGEbJmbzAM32grNa5QMD
04eWI58LCUwffmlckzRZ1+shNs/IZE4miK+hV9YKShOOpYkHtMDwgSyb6yq0h7UDcX8p7emUN11I
rvj0Y5nei+XMHqmWOO6EnB+KaiZz3rZAErrWG8DNcE1235/nYtUfY6de1/UBEV2Tn1JBeoIZwjOu
JOUjD5AZoRlzYD9aVb8FQHEa4uBqYniRKcRDmHrzSrPzBxpBFYuPeQAYzlmnxxLR6wliNwuZnV+y
VjQZIPU2I5dpfBnGaV6j+r+HRsXCNaAjceNfo4WjimbbiP1DUyTNGkwloRlF+p5bKDNa88wqOazz
unua2+HbiMXG8TT2SbPdVrNNmlEJu7XJeW4ADL5JHTJPNTOn1WFpslijFyABB8EIlyVv6StXtrbz
WRlzbQqY8Qz3YKQ9rymhrSfpTGtoNXo6KLKw57WdYiauI2UjurdiJqoph5YyUsb1IoF+rF39XhFe
ZYPKOyvI5nCPOSs6R3bsIiX7LVETrPfMhmRXXAOlijbzp5ZpXW5o48HtS7lgb+LgmtKuCmnVqI/U
1yYGLA8pTxsxRfNtbKx2ugbqyXg+cW+V59+MosOs1TCOSelriQEHXZamFNskJQrhMg6AsCW1Xe6J
1yqWqy6t9wacDNuLLn7Ey5HL/FLGSBHIxzln+fTa1Q7UrEvnFDRssiR47dBd1FEOIiOWvFjdPiVl
sDe4cYnELGgOzrM1e2sz7F+bAt1TqtGLBLi6EL4EH84XOYYL7F3TvkPGlTQBv4eaItSYB5p8fYfZ
Du4fOpNj4bt/qY5PJ6IlR0jfS0Nc8Coq7K8yDa7wnTH0S9r/DQuZ0eunPEVLPdZftsvQBWWCE+fP
konZ3DDOqXh9soGefIr6B1YPZhSMwWVCynxr09O2oZPl9dmdaKfrfXDp6dSAg0jgf/s/WuZd8fbi
MfCUAJ7pmKynbYHKU6fOFPWfGbMJmQ4H5WxXR16y6svwKZxQ6Anr1R/fy2A4EGpH98BjeyxNIhaq
kKUwyJ7zaWi3AyqGvfyPsTPbjVxJr/WrNPY97SCDo+HuC+U8SKlZJd0QGjkPwTHIpz8f1Q0f2AYO
DmAYe/euUmVlMmP411rfGkhH2PggcDtlb1pBQbNTRngDmDnP42VbMe1U2ocDaEP9u7FJoxloks48
UTlUsMnEbOyCgWBfqi/d1aRz2uQ1ca/pz6BCKEzeOt3tMTofDK6afWu/QoTB3APcawoKIifIExNM
XcFXMZbY84bavGSm8SHRMuMAS2OYtW/YeXyyP9CH8dtpx4HJPWJVJmoO0qS1UAe8uAZTOJmChhFm
ilz6Nku3Dnoq9RgzrnxcY9qA/Seb78gtH51ouuqn7LP2mEx6MatT7IfZ1quD66y3pu2AWD6o8K2V
KbHErv/pI+zsBvRu5XQko02Dsyr5zysGY/uqdofVXDx4hQtStiR2Ef0JHX4FoUIkaL96DBPwLEWT
Iw3Ty5Cua5nKrVszifOs9NkpPrkLXtpFALFD7Oyw+phx9nItcc0F0d7jv+ASYRAG1f2q6ykTkXQm
z5E/r7+mTN32HKzXdWReiqwGNzdmxzyOrwtZnEZRgTtt1H0KW7ssOOhFpdzWQ3eJXOztKgngDjTT
ua0Y/qElFPYM9L08EVmqbSb4EXzOoe5XvetxTYgAfE4hY//QO0d1fAl5oSHGRaPR15UmDpqy/8dA
IdYR1rbSp7yvCCI8ilV653J+JhXBvC5ubnKbRaXPMxZpbV7iqHrJFzxODnyqZBfoEIYG6hPasfme
ucCnLjE+x1QBH4r7HUzpQrhibaFGmwkUsoFDg5Nsb6ZAbBMXgpdgXF0Mf+ZUJ2RS2OfMreXimLU7
4Im0leDZRJHKRvDr2tK3jaCzpYbDFmOMdcvifnbcVyNANrXikFylO210Ot6KrL9VMStk05gGFDMc
aTB7LT/ZephtlnkW8Vqey7LhDOuEHctmR9hyPPEewPkkGSKG5A+noUuZM7VkW3sMe58onAYOJ6jR
031/SjhAD4k42POzOS1oEj/mosKZhJS3wcYOPxx9Mc8Iuar8CWbELUeYOyfRTKs9LiXTeGgr50mr
hvZD72SZ1iUxuttkwr9nyOaxmLrr2ig/mIzfWd2pCPKnUDXUUgT2OmfUU3OOxNI89kvbt9x3Sm87
hXGts7ZzU34tLyNgMNYU7o/rcayWhr1JkvF9rofroB/23ImBH82PJaR2e4KrKsxqOzvOprQy5kDx
Z2Bo7KmAwDBc17nDRc0CO13ea9a2KbvTlTwwvRyxWdeVE19Vg//Yxsm10XdcMcLuhV8XG9M2bfGl
5c4T7/hTysxXGwyM6xYstCwog6fMa8XkfIvh+FUbNhPyEHHeguiT6U6/dEw9nALelU7nox8j8Su/
1bjiG5wYB7elvQajYhFN+6Hkayq0vDVosbqi9as/l9by4kSTrpw+uFYkbLBUMOSNGHH6KTNv3BWu
9t7CIOLUmozfZV5+mL1PF3mUXARWgpm+CUidRUuXV1vIlWPRbTA4f7wBZL0KnaNN66lJtXYH3FqH
9UswMLG3yD3TX+vO2ykcn8Kiuk1SvR80l5COBMfY1H/EKAChyj8pyKJKRJ9jyhiBPk9wmBiCDZSP
Kiajht1BVvqtnvk+ivZaWDG+ZhYZNcZ6E3oRiiDYYR+sn2QiBFr4ypxYrEzjLVD2Jh0pPvZ76Nst
Uzj2NneTgCwVeAxYEw+tjw/Ndb/i2LgvUuB1nWUf02LmgJKhvBrj6+8bPgSY+9HX9pzD8Y2lJW0Y
y3LR4IfE4+QM/drKvacGw2dJ8asn9kn/MzctkSGCiSp/JFiUQhhmREqPIMkZi4DRzdQPh4iVeG2M
87mJqSDOsIBJ0kwpXSi/f/BYJG+Zjp8GLlhXNcYdn4aS7tPqIWUHKIUdrkoTKqXwQRPYdXon6pmJ
ymgVmNvro1WU9z0kxsTy9tGAkK8leze9rlzjuZEDnymE+AgVIf6ikLitiJU5DaKBkvocLPC0WDn4
2HRxVy1J6jDjGBijBXo5K+gMVhF4GcfF6TbsMftzQL2OAXJOgSpWdWA8GWkyM77D+UsqdkhB2k7T
YW7qi72UjXkxVh4bdf53wjF2xauww00cyxsnbBja9dY1OtYHyHB+dPWnRUkr+t4jSoFmPQrMQDqf
sI2yb7XPkTMgt3rRs7+IXI2EVA9GAFLsrUcxYeZrrG/wQOKwP5WJu+9dfDjK1QcVuXdYQ7IttxLp
BN9RyxemUtjufN/+NBoEPmYETxlXlxVub/qj7wbZX8eLOaFosC9Jmd6Qj20aIsraCx9qAw3OUVyg
4vCrTedyDTDTdZ8Ssp+N0nuEs2tVoA0TFxzzBkxKqV/Kx9Z1cQISTSE8tq5bOJoOSFSzwjcDaJsg
AP4oIy/vStdVe2+xM5R3o0jOFN47qX1ta/9jXJzG2p7ZO94Etarw33ii6Q5KJx7YUpePFGP3cCCG
HbXB6aOI1bruzCflFMB7azwrTlUfHciPdVzS1wiPe5WN5mOtzPHkurCu4CVMa1lwaOPrDca0SuRR
Yutiyjq8Dn198AFkb4hW4AWrZHCw0mI1W7OAyTCCZRk4WBXC/rE63p64tUzg+8iYwXRqpo4AWFK7
hDjlPsvh5MnxPRHMPGDCfdfTIzhIpvkMs1au7H7cjNpO2ul2an7omOpQ0hW3pxZpUllfjqHBO0fo
nXqxMyb1twJXuxCab8aW20POndzjdWBKMhFKCkR9yUze/x01x9d23al9MpuPVqsJWij0g+bCsvxm
5TGnxeYjjgEatGxnm47p96rLjbd2JqZlZMfAprFo8DmczvFDiLsP5354dqV2r3qf5YJ7+VJFusvz
xZGWo5G6nQFvIPyhMhwplUzbpJlpRiP6WJgxonabI/QBZy0cVMvJMh6mrrkZHGXs2MzvUsBjsedc
DNUMG9Mw3uYBCzG2AYeDNo3iyuO67l3jyiS7XSqqqamoGK9H6Tz4ZgH+YOzPgY9M2zZkzDi24M4K
opt5FFvDW84UFAVAR2DjiDwgdgnpUE4Wq7Ls9cEr5XVFaXqEJrznE8gEV0WbRqAOcTz0gGOUZo99
r0so7Ez2njvsWDHJfnjNxpU4IBIR/ng1VhDSLfnONLg7NZO5dwSNMnZL90pqM8KylYczZj4FPSj5
eAJ7A/pU8FTxZ2TNckISBNpbn6B79lqm5nctrZxWj3GvYe9SfAynsnIxYaGVHSdBnw+nPrz0ol6X
SzDORuVmKGgz/YORJNoewcGcz5o9AwoVBLAabToprvsOsNqE4iXSjpEG+0yKmNb6nXvNMf2ofL8E
oYllsHDg/AvrsevoY5JNfmcIBBAZXaTLecmzOPALB8sxTO35CCfhVowaVJnptZifkp920hjouBvK
Cm+wY10GD6eYtKg8aIGPTEXxkFXJR2WKneOWDJYKDzwxGymJeD/Zhyh0Bo0/UUL6EWoeNLrMuvjg
sgS2vmoyz/0cfcg2v2nrkSJWoPUz8VCIfUgbc2p82jGBDTz4LdFGb7IZLae3Xc/jNTcx9RCUvSag
NEhG4T1Wrv0jBUi8BO8B1xPo2M3BiHiS3bwSu9qPTwO9ZrQcwOow2hsdDnh1EWwtIC0MqQo4wPGr
UXI6rVrFtLYkapfm1LTYunrJGhpk2oSdr/GRFiMD8wTeJyymzQXI/mPrG5xJKPVbpzY0jCq+bdli
qbYCgW9IGApu/YobgrWTMQvV0cla286fXjg33nwZ+j6mL0HRohLfW14DF4fpN2eXYWMjEFLiZu5V
G5rUTKlLmBczG5o+ADslVddBWZlPmcGoYIEZpZ3EzJ47Exqv8RmavWAkQVikoNHEh0Th4qYrCmSD
xOnygz9BszEiJNEpcUzQA/V9HxL5m7HZXqWgaNYueziIAQ46A/bWVBJ9K3Vrb4cwvjA7eXAUjc1Q
u5T/lCwwKSga84a+o41GvSY6OFACMSqS5EH+WkRWuA2VxJyBe6MJ2nCrAfDXesTq6YJP7ka3JU+Y
rUbDYGmc/B3cLfhhZnjSeXWTt1hPLc97Y6IOWCDKOPeQfWf4jETkVH69aptNNTpnav9iakl5rTG8
03giDVUnRbbtUnXvWlgyI24caWLgNffOdW1iJQqYGQQoGWNW3Fk+WSjcNO9V06R4oY3TNM5P+Ezv
+lmZlyrcdi1s7dKtf6YhuuBgZ8Hu/yCj35ljd5m0g7kM6sLOtzqsQWP4lMqF3helx4HA5UgJZRg3
99UYAFZIw4O1BJTqFZodiWhlyqtC8NevquELiDyDMdR7N2iW7IK2eQ4MEk+EJIMoCLbotCekb0kX
WLMLMCLZvv9MnfA6XmhoNh5XVtpt2TuIrLPxY/nqXXocqGnb2PSJ3JtW+zSwR60Hu7sMhJ/9huH/
2I722mpMiErRd0bX8pAk752E7sjeSDwl6rD3qa8UPc1R6VG3AKVFBhumzj5R6Hg37G8vL3DxeQol
aH4XAg+iwS0dh0+aJOtgmNSdE6Lc0c+T+/rLMaNxZ4v4xQTm18XGs6hVfuALvpqHCvPTyEcolTFs
3WDpUipxghPd2yon+WxFd1dCovbZ5clAM+oxhePh5/Gg7VWBJKpmvQ2wxJuWpytC8yQLL4nNMoXP
qXeUGdWeCt0QrBO35aTRD3ieVnBzA27ayH/tzEfDhtcis9dTwK4D+xS95fjDne/Z8G0EUON1zvQ9
Sw5B2hCpZpItHiZmOBZ/eI4txo1CTia++nZd452tk2yL9dnMzrjtTJtvhQUtwen/lAwQCrPBv2n0
Hhl0hClHrl2nf7K7eecGyJxh9GqG7eNgc2XzWBkAj+CaTPLvVuXfQ8Eb1VDps9z4n5oyfwv95O2p
8niiKUdj1DbUr03ikq5YQrTFMvQhd7aOXAJ39q2q+XI1lISSwL9mQATXuElZDob0ETnmUdDF6gSU
UFHftqMEN9q6sohoUwjf7ZpHJqqCHxfhno+lOHIuloEBgnXkRif9lOsMezuPxK2b+w2zemBfbO1m
X3KTMMCbF3I+RD6JpaEYA7x37n5abkGKOZzn1G8uncOoZ6SJUSJ2w0z8KlwKgSSbCy0azDXmOV8z
lLspU69YM2MheWI2i9Sa/RkDhJBwQg6ue33pBDq847M/SuE9mSFy07QgmYzE/zFtYrJOQkup3YP4
3TXe9ODC2ot7zAXT7KNM3cVcQrdGyCYR2Om7JRCM5jp5nf3FzJWQxgumYlMk2RleIJN1viplMH8U
/nBAqHpoRqCr9oAL3FMPXlvdBDIpScwqKiHFV8gaNpoy2cxupkBHt6imAd7ftua5Tfa9GXrH4jMx
41fZT8ZV6i0SAZrgVVTMcDBX1GnezBkcR4shLsN4hqnV8KcIqS1gCMaS8Oj5POdTzYAu4giRhcgc
Q+0urolgi2fwwsVvpwr6Q7GhMjxEZptD0g9AuNzBUKySXHhBnmnEXkZOUEzRJD4KHcNox7yna4Bz
7qg38zIHaqGaligofNRDSYBBAYkjzdYzISAPZL1m+EBxfLwlmYndsaU+Q3WvFPt+BssOFMuZMqh4
Pqn8LUejAuHL3ugxGQa6ApZuP2piHGTRxlWlxqeBipJImngz/PwmjE6h7ZlYlQll2la7S8lFmvwU
ZBGHDCcxm9aX3zI5NDn+DCtjFC4s52D73Uhb+/3Ew8nMjRebwrEK2VRNr2DSRPGnE7e3TQSXi7oy
jhom6RXOlslUcOyJrY+Kixdfmh7X+FxE57b0+AxaDMBuUbgr3yB05RX6rpZihI9tW9uq47gVQVtT
HIpC1N6pXARZ6BQxawnoc4vWAw6SnFaPMuWzM7wRm1dy1kHsbkf9KaTHepIu40/JwTBwDXR1Z4mQ
2vlTLcfXZtZkBP1p5dMnuR40YPAcrwkeQI6OFOFAvUzAgWp8p7LtzmWWRJvJKl/ofly7WGtW/Uuc
dy+lx1ZU18DH+qg5TS5iTRRHYtOp3twOiM4862jtypu8VRDTDpjRnIwRo9jNnuVuhuXmxLVQhJbH
kJeZO2b3dZt59r5q6I8HR0ZDsVWsWa34o5tmJSvQZx2u5IahDUdTHqqAfBzcmWKs753Uo/05uo3j
CqgAeNeqqT/dpSAgcMDVpM+U783nAItkbnEDSQMif7NRHacUS0vv4PUWBtN2u7LIf0Z/mo6qW00m
13KN+5bMLVWH8xatr1t39o1fw2kYp+idmcizE3zNwxAzqcccRxf1APU24EgXGreeQJwDlX4vZfck
RHM/UkV9VXoIklY4vC6Lhk1Cj9oI7yFP04sbFZ9GLL7mlGOIzBC0kJM6cMYEWSxiS+GLOTAoy6m9
DZPxyXJT3H1q2qtcfeXCKzelJIrY5G+9j7u9XDgQhj8G68wp/7QLz0pa7YfDUBcHHZ31yMAu1tPW
L19ML27Bcty3MzlEcuVPpvY0R6jsEOt3k3U4KYc7122p7raP4TKTb6zqPSz4SjS2+zwsjfCJ4RP8
5EaSOt4xal8sB3whFAKP2k3mTIvMhvTZUSBXp+cMCq6YqTgO7AUEJT4KSx3TElHXChGtfD4jIQCx
8lXsVhaPqSh3hUhvMmlsmXwybBngHjlVvmfLZlVKQKjn9F/YYAxkwKrUmvm7Jlqj22JhOyC7EmR+
1iLL6P8AgigzbEzKZU2E/QqABxpG4Za7GEbQVHT7ySdNObVZvmHO7/QGeX1zHQ/Vp13AHavMaJsq
fGBeL0AYCuIL5fBAYyShDNe/D8fuT+uPXLIFkFiT3q7E49LBk2j6wARUJ4pNiedF08TDyPSn7opt
Vg71hisRZ22puqsBRRtsiuTdSj7BO8VXsQDSMjXNvvVMjkXYGdLy3WqbO3eQ90NifLW5vyuYkGxM
Fymuqofn2YUHn5LcWrXj+OnMxtvvv4yxg0+0oSFcUwruWCPRXbu+tXGvaAsBTSb1uZJc+bOJ3Qzf
+suIvd0dzADrjMLly0vLotzbcR5HrM+pZiY+Ykj/A0vXOiVU7EqP6wgDJ21TMzI5KIVcO9Cg5Pxh
oGji0wKUFjTPTV/fWm37PXeo+8sLtWtwzPTivTkcEdazzTprlOEmqOR106Lek9MwfMFIW4ln04s6
lpXoOu/wtPHc3yTLCxa2vydbwX0lNPnd9KxmSPS5dYzD7pna6pjeJlVsLAeolTesqWwkfDo/VDa8
DUVkjbyXPhZgSyaa1TYqMe9j7hDwNg+kmEBLYGFd17bcSae6wVT37XJzvHJHXkPq5QAH61M+wbT1
xrWp2ZU5heMqWbiXtf0MvZskoBgvfoNuAjlGR2/lFM0bbcvPgdzMXJozRY2Q0Trdv7jBvIkKnw2X
IZ4RtnJnqekcNh5kSqRpEXGvNFSNd9Qm/Bxa4YnJVnylwe3mVIAjZyAes3dRkzFgd21XwuJlhj79
8AKVeazp+snCfj1QOwuHNEKFYTvxZq62nItg/5bOWcmVJRb2ZoeTO4wqhMqUKS1CotwakfUTSDrM
fdgsRh/bWzTLu5F60z5ASHToNmKcYELfIX/S2skzc6HkrChnKM3HWQ74mzr94FTuug9zuQsackFW
VhDTjexdVNLV7da0JjvZUZQ6Xy0oC5sVneSjUeyC+eIazrieuLLDB4CNlTNi1FmJjzDhUw4SDsO2
Xb4wjZigoyxRjfmtqUbKj1y6SYp+mSAvn1RBU/NIcIEUEAqlgX+gMTQlRObwYyw9LFMqN41G26mq
V+lXh1A0pM1pbog6Xl00MfzTOb6BiIpkowkZx8fOjBOS2ydWzh1tw57dkiyamVMFRipXswBrNvC8
dQlFeRbLAG3Yr9IOBzpSUEh63nvT617IMYp1ZnB0IZ69sFI+aqe4TOms1qKX4WFG7jTUxCKtf/Aq
fcSlYuyt4/0CdbJpEA9FQK2OYgaXcuQyeJ06Oihlk143yO3KsV8zz8WviM1qpWL4Sk05v0ej72zN
EYyLPX7XYqz3ES6iSswOZHp1YMhETtyj0q3EVISnqPlo0bGuzDkot6zpg4GvTkYgIKKvCEN0nKM5
JxNMdUI0J/7hmikVLrQJ4Jxf3tT1pslABcd2T1uOzaZt6wCbD8AYxXGPLODarkgYhKowkNcWs1Fu
8mkzvU8w7F4Fi/TUttWjLH+6vnRQq7OfLIbAjBdwG0Sazm4I0l6zhK0S0/7tLez1TPiCbxIVyPW4
SSRXlYBdjB2Kop3waWQySpfKrk+eZO/DWvDtB6LuNSi7TU+OmM8/fclV+cC9BDcs7wK1Hnrylg7J
bTNV0CWdZDvVAN2INeCT7c1zEuOPdjRree1wHnaZunPW2sIJ58kMvNvCNDdaUcSVQEQHKsMIV5hP
cyGILxUAZ6S809MS/60DQZ82EZeoO5VlhdcveekTbhZz+F1aLecHiq+kARkrVy8u0jC33JEigK76
ZEL6UQ2Lg9QSjEu7Y0EWYIuBu8/xgCcLwWHQCPZcx+uQt2PKUbjQJ/yR72fEdQCrPSBTGukIYaEP
mnNCPjczGFWlySVPq35jBYm18rg9cF0bS4pqW/NejdZXQa6FgfsE7m1O1K10c28vZulfubWghaF1
qBAIpLptjPzeSAnbuRV6VUkngp/UcLgV2fJiYtGZWHHcCVFZWeUTo/RxPWSDv+ujwD03YfJuut5z
M/j9YzQjV3S+dbHCanjs+izj64WDFwfjgZvg8IKyd+o7o2PS5SYPKRZdK58G3svR5KWRkF03dJoo
y9qZmaffhE9HYt4yIilS85XAfnM3er19cGjc4qG1Dq1NG0Lmpu3FAcnJBXsJWMy05B2FC5Bk7tMv
+OA3QcmfXU7zV6BRlDaOw23Mw9/wFLnDMvTq7gNfA2bOk6mFA0BfmzQ6Z12GoyIMikuLWEJNjpJZ
t4fSa/rxR5gBmqSyV93zF3vXlXsbWCI8oEshSaWpd0Q6Tc8V7t9zPE2v1TDTwqDg9E5lGrhHAxTS
6EfXv//PtKM/7WDjvghFiNXV7aLrxGoEbUscyOM5QjMJbAfuomcwyRT9jMz2xxz9liSMO+3CgrEO
jnQGNmYRkS5A20yTahM7BdUfw/g9ME3YG7OMqHVwPU6QPc13yqRLmv8pswxjJ8z8QekgPTW6yE6l
w4Aai2jONxGSQ7MPzZkcR2/vbFPfFE5VHUNqM8vJTVPmM1G9tYQo154ySNsyCbuzPAuyVJJYW5+e
97UB1Xdju9Nwk5cBPWMmgpNuKK3rRo2xNJbLieP3o+GEUe94lLxtj3v/YJsy3ajWjSSzRxFiNarC
Ux2pJS7GXX8KdP1KGTcsIH7f1sBUehNOHVFA8iarzOuWX5LjzHbR0b0Wt4aIsuSjdJHK7cne/vNN
ny17Ov16ZKTnZTcBKC5niqd93ZF21kV715TFasys4ZiNXso1M4ivR4f+oN9/spf2Up0B3htAlr9O
pnE1ZEn4TGCYsmgpopM5usuGBEmECT6IAS8BdJ4lw97MubDV9qRvpbL1LR8NkXI+gJ1D1y0ze8dj
h87+sDGlwNCM+U7MbrhPbOgOiOfbyPS5oDYYcidFgweNU+Xj5ATRY3Gvlg2ttToTkxRk9BmWovJK
pnH9ixlpJblDbk3frjGAsBYGy5MYWXF2aknoN72obqIRM3nRpPZBNNhXxwyjeMfB6yi7AqMKhbsK
ruv03NklFbH/fHaLJZuy/KiMtOK+DuyHyM30NZxNuXOXJxfbSnqenNS4yXXzjDV6uk2LNrn2/Ax1
Qk7Jx4jCAsEO3w4mwGoP3785lTpBs1l+7jTQblUQKxk5poZk+0PgMBmvP0nj7T+/+0aECzUx8SEx
GU5Z1sCoGRGNPb8vkeZmWmvw+FybVlRT0DLwLlYYgSIoI0VuTS9ThApXaxrqAvwwLXmR698HsXGW
TgLbLPZ8mwdcnjo9oEMxTHJnOjvtPtsYVfllpB2rvIjtx//7T2WUYVpZ3jW+EHoTR5wcXavq9mOr
vjwAFJuiIIxo8rcMiBCc2WvLW8dv1Gom3LmPmwi0nfmJiKEpq6+LU0HTh6yc9hJb1sPvZ0S76cId
YvLQxll1ngXcXYgRByOuzdfBAzycC66RCRZAuzvxRFQETwGEp0/p0NibYPD4vOzUx7JIGNsSpfOo
uxnVwnY4QDEyAO9ny5e4sFYuAJhLM0D4lTHaoVTHJg3bS9Fz+vADdUdI5Z6DuntbuV73pLiCxkVN
3WyD3uyg0Glnas6OL/JzjU0Zk9AWa7KDfWBSD27S7JVRfyRBMP1RguLEOhifa5b8TdJGDPpznZ0c
CVQ+t9v0zgvUjTUEwcYUYXXH/JNsAJ1T66hd3g2KsHaOiJrfAfxqdtzxmowsQMLBz3YaF9B9M/p3
zWAe65qYZi5N98CVHXNWNtYvhf4J4xmKYrWQ/p2HKAycB9f2ubA46ZurNaWOBlfgqFM3vkmI37Yh
ntndWTqWcSlZMzdGWqHpL1Hh3jbLc1hTHYZ8SndxnYnbaAZI6s2zBO5ZDUuVrbph3MGNxFRevU2s
z7GU8UE3hJVql6ziEJXj2g0kpCVPx1vhRdPbgoKe0cV3lV8StCRFbU1NQeEgpZW0QZvX0qTIqNDq
hahfdeTEwNXGwZ6fMpJ9KAAXXQ1GkX6hHewmHR+brnafFO5agBHSuh2z/m5xp26yYaQHlFTAFrhJ
cxjo4dv8fi1GK0vO4TSL82gIjVwDty9qYh6awQ7uk7VB9mhbjn52w6zK2E6Nk1DLDmc5B/ZpNpPY
1rkEjBeN3gmyCm77uSmOHcOWo5ww08SPgjHZNitc0OpqVAfP8ZpdWZcEKkqKJpzFXVbrbIdW6Ozn
zPc3TgTWhQDZdW9yuUljk2We8GDqpxS/DcExKSx98lMGAqPm4SyHi8bZuLYwSJE/KRnOU3Hzi5jA
vGjcSII9joSDG5Hni8tin2v0dOJ/K5GLM5xyY9d1o9jP83yRAhZII/BtJoilGzzMfJnG6JSOVIaa
XuCtVEMvUNt10UZb5Ldc0map0dx6WYD6gwWXDkfa6Lt+H+Nrn3Pzvoma7uAROxudLD/j4Qr2Gfso
gFHl7vGqO7s4Ie/Bjprs0RjOvoqHvR9R6FcgYdl5A5fGKhYoNP7oaoiPWVd7eyucj5VuONQWPlch
ePi9Dww5DJfdKfwwmgIogiJOXfTtZlYOXJsg2llu4FwFROG9svX2XS5eSwtYn4JUW4e1v5p9DIKB
FR9iyVeDZIoicZDtCx7GMo3M60QPLpxpRU+xRZtwLU6sbRX3MuxFpZG8F+xQTosvyjc51g9tsXN5
KAEddeauWgoCy+QVHQyUk5BklAhcToZ86AvjLVnWv6mVtwOLOINVdZky9zqeEPRFLOa1HMSzZFq1
wp2+eL+8jJqvM85j/czLQRXErVM11mbySwvolH3rldPRj9wjtxoUGJsfqhfQP+EYJkUYBkn12Fsy
B+sotiEJsOSWJG+8wvipDMDDBMwhBo55t6noxtIdTlCZ5KfAGKIjvLbXmoM65uiQ2HSH7bGuyrWY
J0LF8482C2/z+8eyO20Tj9AKpt1rYRElS+Y2vvF5gxNI5O44bytv5NqO7LQStkbCU1S84iy2w7Q5
BQ5FHxbBRl+oe0VLLwfepZ+5+WoY13u5w1QNJ1LtGkSp+WWOE/tXXVZ4h9n0sbeqP3YVXjpz/ApH
QqRt674FXNwy3znxiXa06WV7U0vs39707MdIpGY2wtUb1CHpBASpRa3sCpN5LY7ghkFw58CRTgfS
Bx0xH2770I47EGUa98UqWgiorlmffd+Pd4MjwP8gj2y6Di+sRKBoZcaUsy7WXOiBNCw/tFP6WS9l
6kVOjaaAW7HqkmMwCmQ4G7RFWZOYqdKdzKH9xHSURNF94erurBO7XiPjnO2qvOk8qnWovKTc2JjW
w3wpCiz+jTkda2TXHaUpz5NlHX9fSDZDty0hSt5xcBHXYWlCDwAwLkxGHxzQk5xwPyPZfG21w52X
8S4bfvMgIzwBhRruCOPna+LZxzLTz2bta5BPIGVJkVJFMYmHVE6vLQ/xultyK3TvAeVkIIbFMHtV
PWcjl6fQyeh8jOO7qRLjq5tieCk/U4cp4JCZ0ChmgsquOGSwjbpqfnYn9svk2jfp7GjjGr7MBECI
lXjZff+gBDAXXjzb1ERdYAecOiBmrbebExAl9khcwzaC577J4RywqGGeRwpRGDbiPr6Dg/JhNwy1
9EAfBCnh19LxCIkV5q07iSfXwIbKRYqJT5W/YXZ0N6335lBeWHI6AMXAQIjiky2zKB9N1MEA7TNU
T2LuEkbK8JY2mI3aG2Hz2ZIkiSbnPa7K28xrf98/3wG7liVqG0iSZy1/16xWDKTo2SvRXX6/ZFWj
7tBQ4BLOdMktttggFoeyxNfsAFBiFhveR8yOOjf5rm3uENT8PdZNlp5zmzuIXQnMfvRA/vW3f//H
f/77p/6P6Lu6rcjGVGX7j//k3z+remqSKO7+x7/+47Eq+L/f3/Nfv+a//45/XCe0IrfVT/f//FW7
7+rmvfhu/+cvWl7Nf/1k/vR/vbr1e/f+3/6FIuKkm+7672a6/27h5/2+Cv4ey6/8//2Pf/v+/SlY
D77//tdn1Zfd8tOipCr/+td/Onz9/S9Tmr9v1D/fp+Xn/+s/Ln+Bv/91UzVd/LdT1Xy//6/f9f3e
dssPEP/mBp7nwpBxhCTk/tffxv/D2Zk0Ra5sW/qvPLvj0jP1cg1qQvRBBCiAhISJDLJR3/f69fXp
VJUVR0VEmDG55yZJqnG5b3ffvte3/vzzN6r+34qlCmFbsq1zosXfpNP1/ud/dO2/ZX6m2jZrOF02
VeM//1VlzfRXmvXfpmUqgr9VTRk1rfqf//v2//qK/++r/lfaJE4WpHXFhf/zX/n//tbTy0mqolu6
0Pgffv7r/QFTD35J+R8dFRp5BzvhQRrA59S90Ded21Z3n9ri/9zt89V5gS+vrv376pbpUsHhFtIp
y8t1qIkDIIZNUleo/uNxffketMSX91D/fY+KQm9ZpZzgAZ3iD8vkCFGVIaBbafBx+Qbnmoh+8LmJ
tJpaykRt3VOVUWpnuoECZDFrV9+7ujy7elvFRgDw+kGoFKAJMRwDyJSLyxc/0zam/e+L28ZIIagU
ew+6hKax6aTsnSxPugKIoW0v38LiUl90IFP8+xYdd5AooPAe2spvNpHBcUKv6lvqwux14rcnI8yu
vMy5O00//9RVRW5HvRcK9xQpE10l38KuwiFJ+bCRlHgSCo3Lb3Sm006j8fN9KrcNkb4F9gmZHsWm
Jiq9UJ9qD/AmE778vW5rTp/s09vUWY9xELuyk2fl45E3Mx57I6jvTaNSn7/3IrOxHQtN6+s4Eaew
QbeLojaO411n+o+xqw9XGuvM4DBnI5xTG2hkhmmdZM98k+I25jDdeLn8/Mp0ka/61mxoR6LMG1Jf
7akqlJVaQLmlqFBQ+FY/i/EHNRCLqAjZ4VHLX00GNA86BsKX7z0F2C/vPRv1RaZU+miyEmqo8h+7
GnjPQxceTS9aGtpHDyK2pygNSFErflodhg4mpkuIa135wIoHS+x//lOQgud3qEbEtq9f9h1CfND/
lKlefkzlXPvPwocsSpcSmrY9aZK/07SPInjTe0QOWn+LDlnpgGejQJdKwUGBtrfifkEJ0a7TguXl
B1CnG33xjYxZiIlt4GylOiQnOYFmwI6/o70ERCpyEq0YEY7uOvHTzcHor5UMlluZI/blYJH6I4sE
u4vskV+NorVP2drlh7KmDvLVQ82CUjJYUYCPTkBKp8OfJD1S3v1TFPQXjawO279FV1K94Q8Yj3Mu
nGsNqJmubx3XCJ8t1cAbR29WciXuKeWADmDeq4N0bOzgZ195P6xIelMAgQ2YhXeTIsIfboUiHSna
AjvtVzvZbR5JSP+JQKeMtk9FhIH+TghiY0OiCyDKthTh3h/HO5MzTRYGeyqbN+hCbqUJnUJ9NDmQ
8a5qmw1sl9sasiUBHL5xcTSb7MX2EKWqxZZKX/bQ8Skwbaw8JbE2qA9O1SnJxBlYCaVvUXdIZ+N+
b1CaYJLRxWLF3ZJaeYjjfA0yiv1tnT0PhXklrCnn+sMsSit4fpKPRiQZjhhZjD7mUMUQ3cC0ocoS
5ByHR2pyJLymC7KRFMC0CHwvf/YzY8GYB+5+NCxjgLowgLUsm2SZFsnm8qXPRANjFq1RYFGlnKgU
PnTJT7g7L1Kd7NQ8f718+ekJv+qv0xt9mgz0LImEmXOeVRSTwtgAa2nlGxKtK6/2by/f49wrzCJ1
y4YmzC2jcBRZIAIqLEk7gZjS7ylOIdv0vZtMA/LTi2ipNmDtN1TOUMd3pZTfIla4L7CJ/97lZ0HZ
AmcH6NYqHKng8HGMswdXmUC6g7r73g1m4VQyesGZu1c5rU1xoGREmAxUkQw7SFZX37qFPguYvSHs
vDCV0qmlwRkliX10WR/wRImvfIMzw0CfBb/GNo209cbSIefM+Uoqh+sOBPmVT3Du6rPx3XM0WAk9
rhx9DB5NqCum6f253DLTJb4YBfps/CYczgey35SOHbp/XRXMH+lZx/VdbJiM352Qr+xKzr3CbDBb
QsIyoCNExS65F8YdCFG7fbn8EucuPv380wgIyR9S9FMXTtTbv2qLtCOm2FfChDL1869aaDaGKYGd
SpuD2qnlNfl2kEzrsG53bntMObGTVPfDwxu8oAR4qk/5+N4b/X9jeqiKSHBT1aZQuKIMtXPxkPze
xWcj2tMCZYSsyHRRKP0OIzoKvlrdvDIUpjH1VXvNhnPS4uTUBVUNt1NvbowRgFkcPRZReJvK5ouM
SCJLxHCXpJVx/6330WajGwUkJwoRjcWq9G5UqscO5eiVtzkzS2izgW2Do4k6JPVOZeu/m7ShLtr6
XTbKKtP17eXHP7ec02bDu1YDqg5zKWclVIY/IyEVv+Cj4sraVO4qov8t4rRQ74Rll/D9QAgtIkN5
kF0pPtTtQC508NyV3CnUkiTpuMvVUCFfTYFU1HnaWhkBjlEcaF7pPedaZBYxppRv30ty7XRZt86l
4tbFNijI02PD4LjcIlPjftGFtFmwQBMMC7xO6P0s+7aeoVg38CK3jWY9U7+7qt2if4edVe8v324K
E1/dbvr5p/AB7Abko1TUTk95oMKBzOSJ51/pQOcuPgsfloqZYdlIlRNbYUIBNcrSivqaK1efWuSr
R1f//egKRURj3Aw1B8B+sMTjMKTNJiRQ1Afr77XOLFo0pIp1YUal46khGVd3oC4eVcKVT33uBWbR
AoVZXge9AF1XD4gmtBT5AyVHsaUeLj/+me6qzoKD6KWBcpeSiact270odftjAGy55dggOlbgEx8u
3+fMi6izQJFZ6JM0E8J9MWpP1Cts6rJ2Ris9fe/ysxiRSaRDyqSuHQ2/JkNCgWT3eOBU7e8r1z/X
TrNh3bnIM9AflU6Y9c1OKfAvDTHfAKmjaFuqNLXX1itzanbIrNeWx0mLig81CwZqzDQf7kY9Njhl
QeL0dOyIas4p8KWwsZdvzfiQBMKFOoEIEpaWRKmsC1dEq5gLKI/cdJWhrtJctjexbzwVk3u4MsK9
kRJceUIEM3cpRQXsIWFW2H2nrSPLKNGOJ/IBjw3mYx+lZJTLxiGvOFDJW6CQdeRGnGcP1qrkcHRt
Z6F9pxXRqcjkcKNqmQd2pxv2LeSbH6UmwU7QBajziLPWvFXgkeRUTJKFBIVzuYXPNfCsp1edFOOj
k0GyybRDmvxTopp8dJQwT/uay/c4s5pTZp3d9HOhU2uXO6VVhTs7ETq1WdrwJ2cndZN7QIyohdKu
DN0zL6TMerytg7Ip4yF3hK7djXn/k3TMHaWVtxbf6vL7nBlUyqzX401Z4SzMzKjnrr2vG3RV0CUs
jrxZ433rFv/koj4Ff4p89cqTzdzhaLva1CQMcJuEJNw1qAK/d4tpavh0C3xj4ggHsNwJlAqvasEk
I+KnXhg/Ll//zIdQZ1NMXStIXOGmOZQEUMhvl/CeKILD+8L1N0BaxisLlTNfg8OPf70HvNMkly2l
cqq8uLddHTfiEKcU90rnPXf52UTTBxHrQoo2HKM03De/lyJUd0GxgsGYfrPLzoJcQxWxJQ+16aiB
bIOK0N6tyURGsnD6lEa9+96co0xv+OmDN+hBh3JQ8XeFfDukwcNkJdHrw4/Q/u4tZn1qtNCntzm3
SCxp04/lQxOWRyl2j2hRFpe71Znv8U+G+NNbIC6BTMjJmYN9tYo9B4e55ZURMT3lF8sWZdaTLNa4
g6FHJvy39jaswz+eZjvfe+pZL1L73izKSjYd14L72klgcxtK9kHlR1ce/lyQnQXy0pZGd0As5Egx
BSNpJjmdIj9BPFxLdrQdFP/KsvTMKlieBXON3GhhxIg7LU9aZZ5YuWL84/rK3oZQCCNDXQ4QjC63
2pkQIs9iedkXtdpUOd86yuvjaKPH9uwy2GZxIJYNiLjv9Sl5FtBlTK+sqtUMVqkTfTXtP9BqKAcK
l8vN5Tc502unE9/PY0+yYTMbumI4XR4sDKk6pqlYS6r95/Llz/RceTa0vYBHBZ9tONWA0MGLwIb3
4E+ufIZzDz/d9dOQG8NQ77yhMZyxEYe4MA5ZUT8KiBiXH/5coliezRSRb8sFQkvSVBQA6yAIPD1e
j/hfUE+SVmJT1EeJTHbuXdv9qNOw+2Kky7ORbhqWwKZKmA6lvKn5w8MuQxaUx/VrNX0izbSs8mNa
4n0C+D35o2ofsfYi6+OtZu5YwtxMfyr2wYilunslOJ/bbsuzCKH7fTYgb7QcgQsgpZkLu/s72k+6
B8KyzPBTOHA2go+sVYRgOO/StMQKCDM/vaLgiiOoAmnhdHaCvvBKRFHODb9ZSEEAkI0m6BNH9ORi
/CeJCiqU2NTC7lK4/YiXF4X+mlJ6VrivZB82GoqMAr18nux1ysIud48psPz/30qzZwEn1esgZ7ea
OWZ7GhHUKxA1rYzjNYSUFLYt1eangXH75ZtpUw/46m6zkONjhwKHSiRO3YbuqoT5vDdgu1MwX+o/
0bT0N2phDLs+yLGxap86WyAI8vPhvqbIEdIWQljFyP6qcfWQgHi5yeOpqkdWMNyQsYoAlfXUJxM7
IEcNF4VsufsIRnnR+r/NoqaoEG7QQrYhGsNeL5ZUM/Ib2GZiLY5L5uWX/DpaaPYs3PXUMRgTOdqR
ZP+vqvqTIh9t6+WLf91poELPgkWSmYWsKHhGQFpCxKmxhC0yPEBtODled2VVdu4us4BHSaAvs0OP
Hc0o7uym+WMWW7N7BoB8pSOca6N5zIOqMNFCEsdLeir1pUPoQjm83ET/LE2/6mSzgAeRfMSoiadv
VL1Ghjcqj2YxljtLAgGV45rHJqnKsamWcCSMh5E2pML4EBpJudd73HT8vKHwn5n+NJIsuMW2A41K
4LNTDZLxtg3rYtFWjc5KI8Nt1e+0/spi+1yzTMPm01TgxaOLWK6NHRc9bmbXyNSuZfDOXXoWAINx
TEEPeJHjIaPS0/rJqOOflxt8GrxftfcskAG27xLqWCMnxmtO67wF2qcbXAEerEI/tOERmtHrt+4k
ZsEKwIBiyTAKmSrL35T5hTfpMKx7gTlEBc06zn/6UnVl3jzTYGIWqrQYB2Zd6wInq2JcvOH+LINC
upYw/yet+UWjiVmUwCXRAMXQB6zl1y0uvmovwUw74ZiGeUcCDkiy+r0X/LEtBU16voO/sfSRB9U+
pa7ms9D9tcGhkGcjBqdQNlMeJRDco/8UuZTz5i9WvWYtj+GjClquwAQg3HT82ajROky3UDzre/FO
zEJSR3Y/VPQ4dvpR/ogybVHJmH9e/uDnPsIsEIU0keoGGXieRL1FLLy2gE5evvSZdZEmpnt+GmyB
jf+ABAmdCOok8r2uoMR2nQJ8YjE6IdYErnmfN1ci6rkXmcUkzQNYGo1JzLoe9YwXBpu8168chXy9
gNTELGrEgGygbpuJY5g7sIGAyItrJVrnHnsWNbIkTlGm9WzKYdCvbFp/m5Oau/IJzl19FjhI1kFu
lprI0bLimCqB40F2vfx1z1zamkWKNCuSCBVY4kR+nC81JEArE7Dl6vLVz0Q8axYbfFhmJnYSRDyR
/CATg0+a7j03Wn+0QlBAJgBuUPuX73XuTWaBAicLUzKLJnRgST0FrS0hlSUJ+72Lz8auO3ZC68Y+
ddAQDavWfxdAIr73da3Z2I105AqBUkQO3Pdq1XZMCtB31e3lJz/T6ef1tCNZKQ9noMSBovaShOkH
MrSVr8I0uXx9JpCvpzVrNmRdL48iYP2BI4M9LNDNEAwM87lTd0YhdjIcnyDZVf2Ov1r2Y73y6xcs
W1BXqQvgEYhHsalJpNMA3kgxD5NuvaTcqKt+a9ETF4nRumuxcVC5kAn2RIMYXMP90pNh13YvA9ym
SDOAC+Hebi1NlrJaBAYebUo5OsR5s4vWmrHLml0rr6fQXkGJyMlz85OxoRStkzGmWxcIxFLzrTWN
W9fSD0Wio+A68jsqwkRLLZdtjtBZAbSg6/ds0g9MHMJtPiBsWAjdmC8kPpzAbgEPthVzRwbkXvH1
DY9QWPWj4QEqVndlMtwa5XuY7KgOtBKLioIcyWm2LlUMlpluehS+LjV64ZHfEbK+4hEMEJWC36Ud
ZZAkgf0iw+LNIU3nVbUo0rXp3oXuH9MoVpbyzKzXyjlAb33ZBDJH8uh7ymLPCb3tetMJ/TQXDiTw
kza+z5QGmXLx4tqYvENGVR6UeFiqBX9CgqHgje6p5gvP4CH3Ez58yVLcqMrPkuMJMzWwPuu2md5t
EiTMpozOykPeUh9V81CRw0jZCTYVdn8ycAC8YKWy2U5NiM/ggn1iIyNXAHkMAY1vE2hv00vK3cBh
eIWt3gPAgEUBOZi9FQzcI+kLsDvykhe+3HfPhYzZhOADiehsywidCi4339Z488gMX772FBm+WLdY
sxkhws/I7pG0OIj3nkmfDzR7rC2zIeXVUuSYl29zLsLOpgaRlSa0gD4kfW5uNKy+8HW5GfHXKCp5
Azx4LSN7vXyrM601r90uoiKP0qZijQErZScyyuT0HrOay1c/E6fmZdvQ7GzQguyvKRJ8RDG1lJpi
G9XJ8fLlz5TuauZseig4ljcMykydlPHg9z7mNN2eAec3mD5Z62nNVEXAn9cexmmZJjtK/Xz51tMd
vugJ8/LtuK+pe2Jd6SAkN19du8qfch2eUDm6xZNGWfqdaIZr9W5n33M2m5R2LClYewYOXET5trMN
4yQrpVgNY5NtrMwkdxkWVGrgBwakvVRs0OHhuEKGZt5Yg5KD57XFlR5z7s2nnvRp5WiZbA5KvEgd
OczyI4KR+A6Orfw4RPD4dR3zrCaMr9XYnhlw88JvEUnIx4cwdTQR/U6q8rkSxaaUAQ2Bnvrel5zF
ixgkLYjWKHQUD88zZNaY8oW6AaCqkh21Y4+L20J2JRU3rcC+6jazAGL1yuCKPmJ3LtcfmV7ddcDH
laS9L21UHxHUTyNy8UbrvhcMzXkksQw1MeIhdqIue03T/D2R1bfL7XZmbM9LsgFPVRNdNHZypQY5
zcbXbN+EWV/pZmdioDH9/FM3w6IM8LquQlRW9CPWlNMEuqtj794oSAaO6hu2z/W15c6Z1Y4xiyNZ
WJW1nCkxpzPbbNwnxc6nwJf/5MNR7X7hpriIi6t7rzMjyJg6+6dXU7BlbjDmCJxQArNn4P38ywxT
+a+UigRuZZjmMJ+IaihbVH3hV4oBCYtwRkVBvuFZ1APsHNKlbTau2w67ZrfT6npR1XpwZcP2TyHW
F/10XolcVkPbKbntO02fYk3JhO952zQSqHxPrH2GfFxNq7DyXde95bQ0w7bds9JNOCXyI/wO/Gny
r0YnZ0cZsruPw2jDT9ip12ayioCoYQ/jg1aY1heZB+eS5WESPTQY+E4n7HX7W25+ts2VmeJcZ50F
LRNXydwIeR9O9mrSWxDzqiudRzf/2Vd91Vravz9oaWdl55lV6PgiKY4qzP6lyOBZlo26NTXJOulm
J4DtRq8R8Oe1sO1yhU2CvMJZy0MsjnxchsyIN5LQNopAuyxqSEd9APollzN7FzKIYc32cvIcqb69
qtFJ41EKfAwXv0npjcp29EMVQSxMdF8exF5X2uxuKAAchUZUbJARo+xUoGQMRnSrKQIQZm7UWzur
PvyONZtQ+3Qfdqa6KctSu4XAmsKmlUYsp0cNjD59TR2rn1WYtmuf+sw95XbSD73qY6gCkONiA/PM
ekS9BPGZrP3ol6wpsmYjyTZG0IHNOUedrwS8cSTO2M1SMYwsWMXHc9BBnkWaL92a1tBg3gUVCb5n
RBuF5cfQyvFDJuvJ0bJVfNFKv/VOsOLCB1N2XzxPTRZpYmrPYQI/zFfwhe5GzFR6iZqMyo/BlpV9
BaeippOO3alLJZgoHGji1KPt6smrLwNjZfiwxaTGxbUF6hdw+87aVraX4lgO3h+MBTCjFEtuJAUe
mKfinfz27yjvgp0axNRGhqryVGR9fA+iQsMoYCj2oKm8nZyEbX6D2ra9T+UYhy4gelvOzx57U1RQ
VF33zpfKYa1Di4B2O6a3oZSHS861i2f2YAj+bZGb7xigK5sxtxC8J3aw0etGR4sPIMPnHGUVDY1y
D1jFPnR4dYQUZXG6BBgUti2ueF34Ioniw5IxDEZwvesmp9gqiSE2pEdwkD6AaCCCNdA20W7V1npE
2LJpgvAN/kOyGiKCkuf1oIpjiMBauG+KcDv68FwrfOD4cMGL17YrO2fmj4tb2dfIvNnZqnBTXE3b
3xUwgdwqF73Nvilwt5N+H0uIG2JrmBpru3YfWkqivNae0ES3Sl9jw+SPv6n+0jcDizbIwZ72PgH6
Fcvob3RtrWkxnpMBh3nJgpUdbtGrskNpAqw5xBHLyrao8SevA5TfeKSlkOr4zTzKNpDeMVt76WFp
pv1r3ZBTlAm0bbmyMFLJ29dmtDYSW2moLtkyUfXj2HE2BgKNddRDpxbYpeUrE7ZEgW9CA7n+FrvS
B5UsOPDvdhlgmLiDWBwBwuX87Ia96cHF7xM7gHEBkGvLWwsFq71E8/e6Zyya7F0P41eVoV6ApRpp
55GKLiN9ksFp+xJmNa6Eo7r93rbBosSd04blZkD/50ot3jJVMGynX6VDbmJvXJQYl9AmFUsYL7on
MuFTAWa+rDY5C9IhNCnoxcVUiXZF+Iqx/W6yMBuN6kjqrGtLZ4jVJVifVaVp25x/PRb7lK2HDSta
IsHW+9Kyth6xvqN2EdvlHlNxYHegRc1qPPE3hv9YVx92qeLCNOEUnurkBVeCWzn500t9jaDNXxjA
LdQ/kQdxhLRdWtmb1qwOqbB2bT0Y0+MbJTXamBviqxPd8/VVFfDlcFR8Cu/412oDvXEMJhalu20k
G1gZoGkTHENQgKKgAeNiJ6M/BBXmGNMXM9WjkADd4Xu/ol/zEfDIADSEw/TNiM2iDGaZJRzKMeut
bcpDmQ7yljT4Mlf0Wxf+XJi3iE4DcfR1egsnW5znAhWM8QmFWdqZ8b0ltGbt09kyVwPX2i2DJjj2
LjSUUtmGuFiKhiDq6esQy8Q4i//WeCrynLkSHUs3X/Ulo79fp566883Y3bhTN+Sls+rWVrslENYT
3yjK3D27WuDWHBWqWMXDfMEwgv8A+NvKbZ4/uEG+Qvp9UOR86m8xifsAQ7e6q5rpgwnd65agE35j
af+XjOyyU9CGar+LvkYDYWFsVt524KyKyQq2YfwE0s7HomHit8YtHJY+h3qYb/l00yrFs9l5yMNr
XQClAxOoqAHmrPd+sJv6TNfDdUcyhY3NaP0x9WqjjhEzPnRzb1hAd516QFfqp7w+dSNckZwg3u3z
nug97FQzWGu0mGeFPySWEXKMkbz7GGiwEanf9412OY1s+lY1eiC/QTykv7yi2XWALT2ySJx44R6o
TPa+y7THhhMPm2ms5f1rnxi3OKf+SJlKao0iZV9+nzp8MWI60D+6NmkpImws/+by+vgSqT+QfC2z
BH1hK9/R/AX9ZRpu06NMN4kKFkewFeKEqRw0Gpvp3jIoTTO2VfKiCetnzTjhE9ej+aFb7rJJ2l2I
KtCMfpt4ceAmcBOOb1O7py2CxTx8aOIn3xxPlAhv41TdZQLnPj6RqK1XSRvfVSU4eAbE/w6f0yW4
tZNGKAihMQYCZKoRQYj0437bmOEjtFaUrPohAKS70v30Z9pJS1Ag9/i03ZdKuKby5pmjHlL/ol+E
asTh5IDjuqLXe31od3WqCwrgKumh6OmiaZRuragjshgjbD1TPiptu5AGF4QVYuOVUEpcO/32OR1H
e0HBOS5SERTZJiHQKkoR49dIRgie1lId7a2UeOYyCBp17fnKplPa2zE2l6IVt6rePJZy/9Jm1cOo
4d+LCV4+ymwzGb6R5ztd1zPWA/Y4+g8SUq+xPfyofG8f8/NmwOMa89jmkJvi15AMd6UHSypVXtFJ
PgVMZZQ6gL3RJ7ykHK+MXvMXVGlYd0VKlMYPIUChCc07r56ZN9MnMq7bJqjXfWcfwlizdmnH7DP0
JtaoMNNvY9ceN6ybvF+6puibHlW/dgPlEPuZLsYc0wYjrpoNVqJBiVFiMajr1vTCRaCxfOEc0YTz
kTNJaWXeUYTmZsvSBshNKXq9UuoRe5iys/B/KI093K8U28o479dogfR9Z2U7Sr7ptk02YEihYGqA
vZG2mJBDZdn5y6Q3u20RWOOjQt7tNMR+ugf+r71WcqAdoUGySFQGO9hTnmFQhdEp6aNXQkyUQSly
jlZbybPSptrBkHSYWkGrUxOCaTnuDbFGpZbuv1ig3392KCb2RsZpcpTU+J7lKTleSmdBe/l25G5b
JQXTmsvQymqUvYxrqx93spYY97ELVGYl6dIEBgXv7ClwUPFec3/UFLmp6xru3SP9ut/aShJN2OVA
AaqeIUwefZWMXwGb6XGwR3PRF934uzJGDM1EnA8TX6eXhzXrZmR9QiSAV00hsVVRmd9Pmpl7DfTT
vv4VShalEUVpNM8g7BIsIsvub15KUEcZrb2H3FhrToKN2wrveRtYa6FPELMCqxi2Zv1WGCl5ZXzs
EgZwUO4GPOGougBFuC4EfVG3Kgq+s7Q+uoaVUvotpuIfWN20jrSx8zHdYGRdxzeZkPEwDwO2TDjB
L+20a04yh1BLrU8aitTH7AcVJekPkGKcfVnZH9Fjp3KTdIRg7b2uwbtC3TN+9X4a7aq4it89X6sP
YdWoS0tiGhhMCtb1TOhL180VuGCtqaZM8EnzG+csY12pnvrg1llk3WijYZIOnvYRDXIgPIbNFfDq
yeYGz5a4gfHl+Rb1820sLXtTTpaAFGxeSTaXuc/LiMCGVq2HVW3eKVWmLgz+71vd1c1L14zdIaH8
by1phXYflFCI1wi2pEdNxTdB1UvvqEfAdxPMgfGuln0PxqLUDYuUzBDWQEwXkh3DhgtM5Z19k/qG
jaS7qIxeOSSe3CzdEvRZY6jKHVxug3pknQLYXJYPfa8RvvFe7D5aM3XXshbi2V626aaJMnU/lJq4
lUqvJ+5ow2PiN8UD8hy01Sqp0xteAYchhRlxqCXtznWH4dTqwl5gBxTgux408k/FkupVVUkYbMR1
9Wz2rryW/Sy490L5TQnCX3Ji3af4Gq942eoQZ/p4Q8BloaM0Hb+JMmfU6ggb1xh2RwXAr7XxmzWm
em2zYgoB38SxamXfIyV9gIq11FmdGB3QAjE+ybhNGRpGGcKXxmUCecgrTXwmBDMdo2iwo6OtZ+tm
ZH0dYxIUGhAue3XjFmylKrV8DBv96JvuCqOPJxtisRFXrIpGE4kvy47eBrdXLmQtWoWF/eDF/bEE
pUdFXXdiAfMGhK7FxQZ+si9bG1WVNz6QWqFjVWO0rPcUhQr98Q7A4ibEmh6DwbU7FLj8wBAl7cMx
j6jxJpOhS2Lk9cfL9TdLlibjv25wVMkjddK+xAQCO5IfWlxbdWuqDUpslPStW0+d6CGZcM+IVZZx
boi1XAveWlvbwn7GBYTVerXCPRL4aGSt2pS4XtcmTYhDVKmHx2rM76XRPwJeuq3z6An+2jqCyQwV
LsMgHgLvRui1dTekmrcJU7O/zzxZ7Aj8nF3pribfaHKkbVSjYbVQu5KyT1M5f9I4LknWydjcx7gl
Y/yVd79a2Dl3jYbJdaL6d3nk3pmZ/4AUCUtmlfnF725bkqs4wEhHEy+Im6EObqkwfRUaSP4oy1dG
oEBVTpPfUBixegqOUWWszYD0vjr5CqjA6mU9O3VJjrDZaiBWUYVYmwu7wBGaubAemueBC5Zt86uD
erkyMqvEAJjUgpcl6c3YJH8jHAOBuffYVrks/dNQ+9sWJp2oOxoyvGIKsZo2xRss+KPK/JugLDFC
S3eNhi+SV1ib6buLGGNDy8IujGkAL1gbTHg4YowUapjX2NbPruT9TKaUmxb+tW6KDbAFMGLlA17o
1trN9HrFQulvRS2ImmEUNknxbdN6tyOxnt5aVvNTkg6vWA7s64T+66f4XSDsCve6lZt/LVkNwdQl
4VNOOL8x8Xn1GqnbmQMuOrKon7xCPhiGvZfqcitFHVbzLazgZm8COhj8sV0VDbs81vTBunZjZdno
waJXvN+4QQYwvLWtm0kEBMyUGPvvQqUuoR6o46NeARRCG73BDBO3JsqepWtDDa9McVN2sViwsVmk
+bSA7cNbie/FsSiQRV3PcLUflQMc0xDQdvKKo/cuEsWt8Me70PK3QWt89AlKKT3daCX8+cqL73in
td2E4UphW2yY46qtvV9gTnCiUl0MkHrpLfazW5nqy5U5Aswf8xQbZ1ERTLUpnTP5jka2oa9q0HY3
ktljc9ksBJEALP9mTKt9DYqkaOPbyIbUTn6k8kuKkzLvXtTsqow8a7Gft06iaA6WnR7icrjTFPce
NyXWivQ+Xe3vE1XZe0o6qSveezvYJoDwMdOxX0N07MzfnJY2BlvPpLmNqJ24YTSdBhI7valgFiAO
baWfVM/YyyiwbmpJ7GLJxhtkvM87+aB7/d9QMZ86a4LWR81en5gUCEUOSd79yLzioLXGkRqxHIgG
qaHYineB2p/02sYAtPiL5Zq4kb3aIV/zRu0h0gbrvoqbV8NmLU5LBIP9lFjG1siMXcQq86YfFMBw
iffUe/K91ybbIIqg9ZYYCQCc2VB/adBttZUF1pUUSvloltZ9zSIexKZyFC2uKF3Ubw0b6+601qtt
Qqpqy3mzDGCOsw+/KCCD+ED3WBj37oYeHXBuUK3SSk9hMLFUMSWwGGZvfGiM48RUJfoSydaKr7MQ
qYv3T2Y3u6Ax0oOa6cUiqYvyQbJhzUrZUFE4NUCys808d1T8FR4DYfirQQ/xJm+fmz6Ij7iiR0wA
qopPLBVovOVkHNZr6kFubORtDfT4ohnSuxg33VepzoafnRJQT2kPMSZGlf1cdIq681S8hCozb96s
RA/htZoGxP2hMX1oxx0WaIA6gUDHnYUFhB2t+8Q1SIPp7b6omC7Nosc+zFPaxuGrFu8pVQIcpcj4
q9+IUCnW9ZBG90bJOiaqWHuGiQrWc/SApijpCDaiqhcNhcCrojYnYZ0YJ5tdMd7VwG5OLra73U3S
ACBn2dA+iqFKyWQ2w41KuFpogXhneWE9NKpX/oQ7Dp+nEwpE7a5U3XCXh4Au2f5qWDQheov37FPY
/cb4dsawmZg2ywYcpQmDMVBSStn+F0dnsty4sUTRL0IEgMK4JcBZJDVSwwYhya3CPBRmfP07eBs7
7Ha3RRKsyrx5856mb+OzqB391Ki5PtVd6h3/b7Qc7Ty+rnBLYllNjwjfIbs2hd/vjKFmvk7yOxHw
i35d+toNdGPQAy4vMI1L4f0mo/4IrGkGu+ilUzBr4NW3md0N8Kt8U+2AIFkdFYsR7z06Nh/ht4Yz
hN/Y1PT5IfZ0kiyNiClj6XPQTuCoYaY0wDcdvKI2DOaDzOASKJZagIPm86ZpE+2gILVvvSzF38c/
hpU7M+tq2Eqh6QFoa0ww9zorP5L8mZNcxJrbe9xK49OBpPzQj4V5T8UIeUZLp+xJc6soqNKiuc5q
+hHNhIjFK6jJchYybNl9+CRsoQ21YeyBzkTtQ2d39mEik+6qFKHCmK7tU5rl6t6D9XpTVVc/TG3i
b4BlRRvb6iuwXUUC6IebRe+aPLSyUiAO48JePCtDrGeHDeGSA7ohVzt32c2zzd68eyNoltxz9Idy
bMutJ7MynBMMKc4MmF62VX7W2Ta5jarEQw93YwuzEzlCUZ0XTTUcMpss63TFs8aWS2viDOIY+42o
AECk6h8WJaKf5m5lz7c6TYfHbsxdy22chm05J5hionG5WUWkY4IBkWRCuFclCIfE8JPAF1X9m0pi
Yw2hvADbNKjwqmj2bSbbU5ojCxN+PW3dSgzbVp/NJlDjkH2LnrU6vdQYCxBOmm1EAagrjGa7eClJ
/fnQHbA/XEXGTdUa8yi3WWe/+Jp9vrzLChz2/xujGBqWEfOUMAIIHUPAoVCA72NfVk8I7wsMCHtG
D6jr0Ml4R8u06wPkjrU2SmqyZF2663qqAt+hB2Bqoj5nU0uCOIXxxt2WhDPv465Nag+7zWLuVOTa
fKayvbjDCtPB4H71c8QMTfccsAWJOjWEJEOfSz0kPOF82ePEaDHVs61oqBQFQ5zHuq3iLXkD865o
x570lHle89DbSIWAfHiHDG57bwUudQYBykM0K87kksRqrXbfO1Mbgr4mirQdJK84jvuvYpbT3rDm
hRaX5NmSqPfNoAD16IzPNzpCF9QQFRKgSqWfO/+InW7JeNYoRaPoMrb1n6SFTcriUhbq2fWNS9uY
rwnjwG2xZE91Op1o4S59UvyRmdmRpmp8ioxKOs/GMmwamBsWEeYwaVLCQ20ThuAIJqBqWa3i7eLS
s/RXGqmXWdPObQyRl3inn9wDTETa1OsSQdZihRwmzVT9ZtTPla/YpIm2tmMe9BQekZETCK/Pv5q0
t5lv7jMjuRX+fCsbkpynyIcc6LwWY3yYaouZCL4ja1jeyXE/qbQ+MBkHDoPiqda63E1eVc5qhJ8l
d7ZW1nonf6mpcfSczj4ZQJoTbfkQLd0crAN8GriWHiq/F7V803rrKvP6ntve39iIo+1l7/lIykEW
aXogHQbHamkabqjpHXIQea0Dsda9k1369QxGQKiJaZ4V8VjQvXvbfRn6pgt1gejq1PfFMK7k9P3M
2fhVyemjn5ejGsUB/tB6trnPQ5le2SX7kxMUksFGGU92taqcN3e9OKic5wAA8T94yysgst4R/v6M
GsnEhLxbb6EsaD3zDXASfjTto2OMyijwUETNzkijO0DG11Qwfol888BTxYBV1GuSNGo6Xn550VPz
Y9Lcd9Gm75YrRzZpPGdTc8+j65+EEg/RgPKSLI18wOa3Eu2KnVu6P3MJYiunNIE9odjZJchzOzeY
yEptzVBLKTHmtjunAx1pUdjBYDufbaxddV1PQeoZ/XFKh27HPWcSQWY/jyzYMwVgxuOBuI67C38O
CJT4Bg4etGdbtlsoeXvhWn+ljz5fm+FU6depRizwa1iPnlchG3tvXZ28Nd6sb5vM70FkAz7BOEiw
920YBCH2M+4TW259/s1mHUMrScFk9i+ajOhsZ+8p8dISIhYOw67SIdkV5cVC1AALJsClsfrQlcN2
zBi2aLAXUj4gRpF7aIihU5Vfi4mM6owK3b3WQwSoGoGbAbI1wjbzGv9kk3QJQ14+J073sTR6jiAK
IbIbk3Hvx9yZnerdcKj09QaOX9uyPvpuf2kSykt4BS5Pu2zw25Xun1PHJ2kub0zrrjpGfx8P2CYz
IrBvqf9kkXjesiMZmHn/FSUW0PI8eeJXQX3l6ak2vO+YXbaABAIKMFU8q8G6gYCnTTP1a+5VNZV4
9x9KGXvli/O56NI9ig68bDTn3c6OoySo3VoEqwG/yKgiksrkxh7oT89TCm8tSuVdU8u9sKZ0G02k
I8ZVo7hx6YVyDxOik3XZ1SKQfkfOcLwrat50lHd3C+34mDWutx2T7E8vzA/qpjZggzQnQX1OfqHo
locKKMiVqFUnFN3QEoHeZnj2e41Ufv9XilEdzES8cSCRUj6P7U0aeDOqVGPYNa1LAk6ygO6Il7fO
pluIM7FsR6tpX02j/48NYv8hciEYKrgZW0x0cGtcrYQ2aWMsxu149bTyVvGpAUSKhL2RCu3KQRWB
widhSpAuzyWjzBPT/SwwOtNF4q5sGFNZ44fcTTCURqN41e0ZdoNq/qWx5F4eIsi+Qp2o3MG7trr7
Xze39otbaBh+VAQ2icQxkO7Ao85OA4ZbZVp+aFmq3no575E0EYN0xoNHuqwosJH2H0WhfTYjg6RC
xtlrQubBtoI/G7S1P4eIHuPZgwUTUp7LXTsp91KNuRVEZvPfMLH7XbSyoB+JSyYXKceQOeafml5P
V6M3/sqxqJjNVky6R7CHYFBqvBkwu6BT64g52XkeECsHm+eLiQZPN0e36AjMFjE1ik1Llg6WOmBy
Qc3x8cyOKQnvNlGHQd8ZdsCBXm51oFlbJK54G8eAIzdkxyUbvSg0YGjRBPTYBZXgEW5oUDM9693c
AYxzTEbbFkj4SUyhWjydm5EnIBvWEG1CTscr2dpse9h4uaxu+qhaDCy1If2nxtdo4U20ZcWsEb/G
chQ8gQdPDfCIXUac1HEGQ8DYfyS6/WXKcwtmVt9uIFhXR1MaXsiQprkl/AWrgH3CejNxtpZUPTP5
cGYaf0LEzoLEaPQTEzyHLgU2hNS4dck7sgLaN45RQbp4X+fjc5PJtaVB3bEcO92WpLSFtQV/d/KM
v0ZpRINjIAaajj1mcakTu0Vn3u3r14T45YDLjGTuQazp5LxxOD+CydGuqQCtixSHUbmwR9Avtb4r
eI3c4v2dLvM7HXFGWH3i73BrP3pyTvZzm5xEUt2bePyWEvmx1uMaQlpNp+yDsKeAQYgcQK22tMKB
YbjTXk7jf4ZJ8eCX6O2kXdNUDmIbe+nANJRIu6Fm3KoKfbq5E912N/AZG2I0wE/zhsyabwVpGU30
yzAUBBS8oJWy4KOzway507dIdMLaBcAp4v2ifQflamvl+lsGeOaExaMMJWTbsGl5AVGmPTmNiexA
nkm1s1MPMqXe/CalN+xJ0hiptmduLz/Byk1pFyKXfFIpf6AQUTdNOXq5NH8NDXU7lmualJ4xvEeR
3JiCM7FLrPLQKfd9mLs4MNv+AZdMGig7g2lc8XLoepDQF8img8Ef055LE7xc5yUXrWpfNHu9pevx
YFUxstXCKKZG5Kc3GHrSHvR7llfztvSIdfcbmOmpqZ/0WcuP9CzVkyqEg/HKefaheWxFl+ZbdqRu
deX8dp2gYEohI3QmukfsYMiILGJjl2oqQiDtvAgDNtQ0p0yDQD3tTBsRJ4IHcDMBZm/ddJUQzVTA
TsjhNBaN/IS5VqOmC0Sdev6X2tQscT6/x/4KQYA4GAJudkPkiYoYeeCSVpQjtw2Gya2hWWFlTVwn
GtZ49IXpblvqSyt046mKIrm1uqh4KgaL2z4y+8tKed07WEpD13G6fTPGOCFHb9lkOEiABy/DC0K1
uiWE9u21tjTfXKRbBh9qDh2LrAkNzvzHmELTlh3W+R6t8wKMst12RiGOdZ4V27GqlzO7zqtz3yxQ
sWDLyUrnCztSA8qqfxkbiODdWKa7PtOjwITSyqGntVuUtozhnfRXfrUK3Zq7uG1b64H+cLrpsZlR
hjaDCjrerdepdpqnctS7k+YPsEEyU2LecJujjDr/w+zIIbUzIDi5jMt9tQzZ2wL1aJdJL9sNVSye
It1wtoqVwptfm+Loa2hrWgTCMSYY/FoM/Bxp12V/sYqcjTn3zdfAGGEXy7Z+UWiuZBDV0NXIEsbG
MecMqEUPvtUuRrVrGjhQ2gra04tVSNQ070eH0Iw7BPJl1ZJRBCTWCsdmmh+YQ6TfbpRiWmvMOJzK
cnjMMv2MJ+IaxT7yljs9NVBtyRsYeEu8CJVgLudf2dn+bS4YYFfRDOYbRZVSqM9/mIl78uS05ui9
z8rIONZc9NQak+EKO0jtTwUs74w2KoYgQ4aGTK4cEeqVI55kR7SbkTYKvA8+uGSq5NGhidoawLgh
6HlNc2mNiJwmqmkm9JHnUsWM/tWZzP8WyXfMNogr9pn1hVknSEmoUrLDVIb+ZsBD7HRuaLGy5HMt
QbudRuM4kNoIocQbNpNejkEklAo9EyeNa5D7Cu/cCkZtGrduZnlge5hRTHEUccIBrnxYhnLZO53D
oe53HvjMBYRWa+LIS/XYfmynpd1DveruqfJXmSoS/aGsxuXVidPyoabJ+89Y9OrVp2P6YN3Te+qS
Jd5SRd7zkU84A0m670tl7M3cXsCvW/77nCoki9lqYDepKeTYdo4w+/DJWHOynfWs2kVt0z8NCTka
lNEo82Xc1y8pE7fnovE90G8avsjegjy92MbecCzxPVulucNaGG+lMaWBo2n0viVhaC2Dp28buHw4
kMIeprKIf7ymbA90bTBcRVy/wZuCFo8ER0h1OrykUzJux1mLP3V3EDfZF87HnLT9tfKrERuLqmit
BQ9JYWjbqcjtR7cf3CdRVvpr3cbuj1UI9R0trvsgMB88jbWwPmffyG5z4mA1K3TmE4X0X6Oqaz+B
jix7TI3VwfdMig077na4x4bXpi7HrV0wNSRNC4bbZC7JA6xMBbDHAmvaV+1HxY7PTvU2KdxR2u4N
eIj3Udfbo4jQWlnpNa8FM90tWXf9P6vM26PvoL1ETlN8FAvDV71vJrg9o3hWWYdQFtsyqMVo4dGp
xlBaMcdkVsdn3BIZ60094gfgo4/UtSPOq1EYGyaF9hVmCVMJtgnOZB92J891ZJDk/vg66m61nz0H
Np0GWOrO+H15YN2+vK1mM5JgTG47qQGw2TReywJ3hP8ptVx7V5Jvwpi3M+ZtBkbu4LSsCI5drpjX
V9plGOw63Qhe56dZemwaRSV6jpk2w2+Zen0Qj2o4EvjNKEcQKXQkzq65MotgDYz6WbyTeBY/6HY1
0j4KwiMZ4mtuMHMOgYSbx8d5FMsxsozZ2wzVOO5IeGkvg0iXm15LeoSs1C7LHH3w9R5QApaFL34N
v3YZEuyBNXsWkOiBQhlLPfy1CxvQQT43/dvUwZsDq+b/88QMdSiN43PvIH+h3DDhJ8h3uMx2HO9B
fTjYYLJ0i/jCVzzW/IJDtjMe487y3+yIWiewZzi3rCV5rDelqWy/ywI73UiVc7GaMnmI67I+R1Hl
Uny1ff/fGFPnN2ZWW8HCqKbamA4YRhELgJ5apj/2PsdrBTboxBJH/WN5o/iRdIjbGvDNi5W63n+L
GLut3aWAECtJGNv6PTEkMY0IZEUZxPXQXF1yM5FujGjfekn+nHMowWoGNFrYnnif+rG9xDE8+rnt
zbNeJw4BySRJF94yfMnBBFrR1na9q4Uz74A4Lm8ETZahp8vlyfU5gj1mimdjsfUu8Atj8japb0bb
FEtLyWAuy0OHoPxw6dGT6qSdTpqe2SRwxnKXWwkza3PubmiMemirBTtGtfg7MLrFrSmBI9sEpoVE
m1V48qx4P5tcqNUkMJjW3r/OwdBTURVfmq72f+Lc388cmpt81s1bIqoRmDdUdbPvqyuDVD10FQVu
XmjQgifGkTUjLLoTHdvONGU7GTGab02gbR657Dg0eQ6ytv2Jcld8tQ3DcPKpMNkPjkscQoHPws6W
XVoaCMY0OluZUjNVsF0h/w0N0+/ReUqqZHxyWtH3tI9sPqJJdMuxXAb3Jc2wk8KJAKMspimUy2K+
df703qS4OelgsIKU/E9wtlKYFQN4XD4hJKgKB2ruPsdLdU+KxHzWdNGdoZaL/SRjOHvVWIT9pI4p
gjkIJ1Qwepf/YBG9xniciXBIbS3wS3RqRDmSbCrPNL8cB/2EPOl+/NU8GngXaFk4D0a+1xPfOQya
Ox7pLFnr78ulx7CGc9JPFgp5wxPDD8mqeAfmOL9Nc2GeDDAxJzCvfAKeaJ0ToOUD6JYqUBLyYWIK
d2P4BHzQclNrNpB1N30OGDXxoFP3pBQ/pZHT/+PNWb5Sz8YwozlDUNtEz/h5qYeoJ1WAaDwcM6v5
IXyQcdhkD9/j4tssQ0bv/Wz/F5XLr8+HRmfiQUBzMue5B1THnt/rXLHi7xR/PoVOEGfRbl7MCzEu
6SYemD2aY9FQwQtydWZXuxa15T1nhdFij8/yH9nDae1029r77lKAkC0jNGp9IduRePtgbCDMYnXX
0bCIW+Q7d5EdWSD2OmaofnKzhDPPXKBJxKbX+zyAgnzoXPPIzaZRAWPepqjcR3MamA1Hfyzubbxw
xRrTPw7xo0rxVHnl8h/k55AMk31W+g9G07MEtK7zYhUUbrRN+LubqlOJ34HMytOgRy+V2d+01lFh
mdlxqBpMmJLpAzsOIAwnEaiO0GFPFC4JRDE+wFbnNPXx/B39jiVhO3cvbMKtRxm/NHZBOrTj1lr4
TU5Pj+7T9I+MzgcLyJ6f6vwQpXcqivgmOvdGxsJej6y3xZkvUCJ5wP2T1RqHJG7Dvk6uWcm/W2CP
m9gPqqYKUGzzYOqTvclPPOXmLSN6vqySQ12qI20ANk4NN3uzKwCRE122Nddh5sIa8VKZ7JX26ooH
YjfydVui8WZMUQhI85vkhXmjsBTx7R3h2Gm+vHozXVklrHPMHBK5YHzDbsVm13hxHXYcBt50rV0h
bjqwrNUkV5nz3p3Tz0Y374rjCOPdQjjChrXt3SiiAZPCMKcAGCxqHITPTdQwo3Xh2GoV57A/xWdH
xHzkhLq/1RGEuD6KHuJI3hZbmRsRe0+iaBhwFM5729UajXc9PXepY/NEylPr2lh8m2XHNftszxIp
r242eDe1g56xxJt0W2XMOAGW5ijmhFIxXp5KmWwXzXlL7ZZxX/OVivk7N+ObmbTVVm9GVjaw4JqU
yRuld+e6Wh56kcttZXdbk/NqY1IpGq0eCvDmLt0bOrx8cdL4npf8JMqhiXffYK5CpZsqOLvacNYm
BNQOMmTgme6JGPl3AF8aFWSj407P9C4OKff0e6liyMzulgV1xdvULzB05gfDw2ztmGawmNppJnrK
9pKfOTWfvWH4Yv7xxSW6qw31NhHNTpNflpykzGgKjQNuUFN9E0I+d0u9G5rkM9N+LCJheR/LBSJr
P29rSnKsrhcD/XwxtNCU8XtL36kWE0Gn+SyX+RG0KRPfjC/aX2N9LvUcjqnC1DvvM5bRs9FGdrPt
79HKfqH8gK9e8Ahan6oRuyQl8S6u9xMfbZcuz/NSfRV8TnaE1NHOf40g1pXo/qzKXxx+D3r4cy85
hRfm3kkfPwyww+3F3nows+dRf7ZJaFtzQ9suYqikjN3SDldbxkjrwPxco2F6NJffFfIGlq4djcqD
6eqEODhBvbgbArq+7CJ/Xkd1bm8HNSaqWI1A6fvHSmD4EfbWsZd/bisTlg5on2lRp1l8aeWHZ/aB
yU45teNz56YvLPUnU7p3dVw7mhGw1boDn3uyynmX4uLB+Pa8LNGLhl0vS+OnfkjODWpz4Uws85q3
cjLZ4HidWErqQZ9ummQOIxdiUpcfO6CeFHWhbbC1IWyQeGuUrxFNDwWORZxPU5Hcc0bdaeYfgCtf
slQ9pa67Wz+qZJ73zPnOHswdFfeU2kuoN6hKCiCsNZy7zD4WOTxxJNTE7o+zLbnWKF216ovR6Xlh
y319HPJ02MIK3qwQgURnY2GeJKNOj1amCAqx4Eh9USRJrrvyeB/Cmsep4odePx5TtE9xKUM7Nt7J
DZBs5Pv8Z9Kurp6NTFczZuLzWsT8M7QuQzN4uLxvsm32ZlQAVdfkpnGa0Cm5NHkE2lH7t/6MWe7s
pSb3s0y3eum+uRwpmZWkhMeg3cbjo+4UJ1G0/7EAdDaHbu97+WH9jW0+IFbN9/W4RSfecd4EvoQe
rGcPjKk2s0lLrap9RuCN76SHsp3x2vZBr9fYU/MTAv7vElmHaSwgBFn2pqr0RwLrg5zTOJumvZ1S
oqQm9juiBGYu6VmPw2ZqzkCJCp6s9d2uemq2fjjWCVM9jPLtEF24ORU/vQoNZmS5VIAG7ad6im4L
qWrCEgxya9TU+okF8A558DV2refZhn8sRp1TId0NnXkf0+YwJQBr23Z9lyrwsUkPhcDSCZ9y9/Bu
6a8lg6eiz38xOklIkmzpzFoT2ovmM+lsMbLrJlg2EaKV7cuYHZbSP4z+bHHWV23gpCpc3PhJSO+Q
AiGnJrtFkuk1L+AHE8FVpvkub5KElilWB7vzjWDEJ7WvM6oCB4N1n67WynRDtG2ybavE22qF/Vyq
4Vzo3aWxxb0WcJDGsd6q2fw35/1buZS8Y81DPiRvosjPQzN/M969q7p6M2QuNtHS32EfHDjAH6qO
tQGNFPjFik70JX+xEf3B5XnVtfFpovdrrO6qLd0+T51dnpsXZElUPjU0Z/bPLqbhmczrlr3uLi3p
SOwbjvgu1h8bkRoX6GBdHQ0KZB1TaETrQ5UoVlYmSUc2j6wX9YbCKV29Yqx5qe3lsfElDu6JHb1k
6vdpol2ZmmkHKqvrxAHHrtzKsc2W7jxM1XHK0Vd8iBo+KV4N37dYqedm9LnlSNTgVg7wtOOBbfgm
ag5TZ1PuVRHvppnZkZezzBGZ8HLxyQRMDXfemJ+yProhLb/i+zwsXG860hbLMszkZGPMmDOY4uo9
RDseTq/3MYtmw8nRp+fG6JkkI73SWXB7Y5dtykzwCsXZ0vTrsCBUpkq7++yD5n1+8jP1xmCH3JEK
I53BAY4m9NLoam+35nfDjhFHkgAWmscm613Jd6tpjF64o8wWeZGm8SHK+Z73Ur/oynwWVsk9PFq7
pM3/RZREgjMn9uw+WGZ3Dsto0Td9Nu408jp6OS6Ix47gN6gSG5fi+ljaz6joDkVhfjGDMbaxzq7N
+j2sIH7VUXHIatw1nStWaVu+JexeENT6KKzmr2CWFLWSqozKvjHGC0UY2yrGcBr7hsin7ikqsrum
AWJd+t+U32nboLw7Or3RuQx1TEzLONNnKW2rJcOfMhiCOal/NNL2vg7dGlvr8JDnaw7cvyr28BMq
7VyMy8mcjdUs/Q/T8D6L69U8vDc761Da5RNS14Ft0/W5M8o2cLkQe1jWDMdfbE59ixt1fb8LuDi6
h68J736tvTjZhz9w3cld1fqBz3PAu0+xiXVqGIMc+hQBJA9rGMlaTsKx3Ik5evIL68KOwsms+lcD
TrLt+qGNlwxXDMsjbqipOtBgho/sW01rxXsSWvQR4TPFSWcVB3foXnQb6HhJ6EnxiSNgO6uVOeBc
KnpTVNYPfuuglWuizbq73xbE+rKHWI6nGItK5CSn1QiDFynqkKVzIMq01uw/hn50JNElI18lr9R9
zoyj6NMvEhUOEb6mEmdF2RUPJXpN4z5Fhs165k+XXmIbuFfJBm3LGHBqmE638pzNfkCyjMNa0rR4
t5FSipJ1R3iNn4i963YXfnV9zKr14efN58g9DCiZRcOFj0eLJOUHKdofRU3Oblz5OnBFxkN14b+V
usn+3OoJfUAkX/c8QtNADNSO1VCtD7TubvB1FqFMvECbVMcUtCNakme5bnH0yL1f1sMmj0o8fGW9
sfgG2Fzl/NGpW3xKk20/7h8rhujdzxdJhgfm6ncYtI/SAufOzShAn2PsC92ueV3/bunFvuBgxx8S
TgwiVJr9Ead/zloM9Lw0LLTaeUIb7dx8P3j6ubGsgzNbYetiUq+0l9zk8+QLNDjv/eoJZf9qbS+c
1/X/ZlNjlUN1YjaPB2QMTSWuyeCdopqtfDvSP+uy2IneD+vSPnjRtF+mggxhDSA5U0lKZgerrR6l
L5DF75NHl01ED3OBVnbrIt1VuU+V9VkMV0wh+KzMzWK+mzK6aFm0Hx1sKkMQle9Oh2hGl61FxwYw
dffH7CQoEXP58Re2+tDBA5zgYRn/EQIasoD+5jA93ixpiw7tb1VHAxmVgaDz8kVzXJLu//koTvfX
1bf1Uh/rKKQyjg2sI0iq0OP4ps7zh0kSnLGUx9brzlFmkC3AqRHXHbatzN/WMuPcWqU4MTP0ZvDl
ZJ7xgHqCXOx+8lon53VFo7BMDlwMC1zDrGH9Rjl8whNf2o5jLFIUtp0t9hHus5DdqwqAFM5d5k/Y
Qds0iKAv5vmefzJd0WxzffwbVj8zb0eqWy8Wj5Xls1RG3SD55qLjYZF4tonQxf1H589AhmItmDVX
bKNB4jDRtzn26gjjdM6Xjk2jgBhACM5hj53fx326V1kzMj+q9I2aOcxcglo3bEoRXeDjPEiwplFl
7ZO0IoOWuDlaw3tbOLiF2BNYjzKfGGGQEnsXiHOa2ntbpvfJFLeiNG+8kIlCyInrxzWlJs6zXdJr
p/UA4stlM8Vu+2SnM7uAWsMmNQszdDS9Sfvv9P2T1O1XEmpziDae+V+OCIyb/yQZ+WccretTasgJ
oUXn4aPPJwpxXtdexvFZOgNiHDpBVaE6qn+FtTqzKbcbZqDrgRddeU+N2l0CR3XFmnjlClWGUSZw
k2E69/XuO8+L5WCOKYdC4bLt0rC9pkfyq1ZdxMzde/QLnLD6e5WTAEU02WWWDX/ElHzonNiwRybM
i3jcIJsLdhzLsy3t50JnO9txnzOB+8DX+j83K57N1eWd6O/zYh3z8k15H7b5XzYUPCwA6UXYiiE9
WpRp6ND68Dog/W415g+vyUKwoCvN/tebUSILbcHlN9fMj2ect7njtK9RU6Z7NbKjbcbd3Zjxy00W
fFdIgb+MtCyMkd2wB7ybfy9NvbxVOEJZua9n6g2J7utM1pezuOyWGFn3bTSy+dKsFmOVmelYyWSv
I6z4Q/PoWCMyQq16pi4dlQousGarz3N/Bq0xbua1MuEB7Bm1QaZI51weFn7y/ZTVCY7bxktvkhH3
oSumiG7c6Bl2V3RhNlG3EbPVrecvJgENi/UpkUfTfSsr8buIYclDVU7ou6kLtbE3uwcr7e3X1eXB
HTTjcTEkVejitnFg5YqtR+F9DwlHp4KnCEIBFx0WVFmmoE76L5i6v14kyVlQ1KWbvpdEQjv1+Keb
ABc3deqIfaxBErTspNwUrs8yCE+s2BeVnR5zTzJoFj0pWRtTStEEpZ+5L41rGec8r7jBbZkdMP7h
oIwbbKrL7Omca0kFOmU29uznsf6L04Cs/8G+Jl4/3bgnER7dRD219WK/NNOQMMkqKdhJYT16vrIP
IoNouf6ONgSEI8/8ShxioMh31jgiBkxRFV9mza72PaeUnPIP+qZi01bTIykwpwmxokQzD+xMsfNp
8tWoEfiWs66qu2VF53XzbYrqc0kFvKDQmIpK2MV/6hu30jNiCK2s1gxu/YTEgazgeXd3YkV1yI/r
99Mo7Q/RsKWrDTtW//aQ20Jb9/ZrCrZiSY+IjvZMP34YB/shcuRZc7wPT+lbX6Z7mxhQLZOPTuVs
DDZV4sZ8UY57Z/vmICzjKrr8IBzt6FCyLYP2vT53q0TgY2bemCZiPMY1VXa3PIbSG8svlnHYFvK5
2PwUDmgTU53SNm7aye25lBRyvW5fzKHvbuZoXiHSnFiPyPedbHZtrs484mxo2s3nkGg7Ayvr0ktU
vdg/sriBsciVVdjG1kvuxaTnmYijNlED4DOcXLt1RkpPatyK/7F3HtuRY1mW/ZVcMS5EQYtelTkw
wCQ1aVQ+waLT6dBa4+t7w90jwgha0iozJz3omHkYyWcPePLec/ZVQaAXaB0CfrfV4nonUtBgy17J
XURtvoUDOJQ23VPW6BZsLxQa9SYKieWb/Vnf1vdJ3EMy5ziDMvqytfBAATexVbFa+3F1g14FYSrm
3KQK16PZrqDkWHYxaOUCI+HyxwlMUS48ib0Kn8UWKPf1j5ACO3tS46uIS7IywZmVJveWmD+3WcwL
Y74HCaVlwuHKnPaJvmhWaWDeulFzOR2EykYdbK2vnbCTsmVviC9Tr6NCulcGUHqx9iz08UpU0wej
mpY/vz5PXJz1tSFAf5LEnVVk31ytuO4Kb9eFxjVBYYQpsYGEjPExqFdFjrBMIqzArZ+TCQBz7W3g
CcVG+eiTzea6eU2c+qKtW3T48qYaCjQdqoC7InjiaaVgYWQcvPXa7WSnHsP7kB0dEsEmYXBMIEEF
sk+CqoD7VYuxU/liRsNdaMbbpg7u3SD9jiovY7mPtzFAwIHbIGq2bWRw2zbia6lG+48fBWOohW2E
m5Fs5a9F0UuOVvH9/XAkphOmNgnRLTRHe2K7G36EkJYiFrqE5gYox64TY8Iy3CStoDo3kGs0Jjsy
O8LX3GzIwPeTEwoP+ELqWDWr4akdjHP0x5u2AUbodUvFFK7Eun6UmKseN0zO46SDhNcpBKNHsGsE
tGp1ui0H6jvVromwq3nqau82ccETIL+5yQU4OspgcuFplA2hIUT3RfaSIj+ATBOdhYiYd6mcXdc5
ztQ+kkjgRlToTfxrhRyZZNRPqO44NhfZDQ9/hdDFX5aRGV1P+OaKdA1vXMgX+ehjs85R1WIHwj4Z
IDf0uZiP/lutmde1T/B5hOxWpumu6qRHFOPrrEyuC/2FI8Y0SCO7R1DWDwF5FGPXScI3XHL30/vE
JXorsLYhcWs2pYayJ4mMG7VMLk0efTORBac3TSUV7bYysoug7B+Nkmu4oPvyjSY094kCBjTVnWkd
8gJqPhPnkTDlJ6X57Psj7nor3EgiAviiLG/kznuuy+gSIc0+LrInk5Vr+nfOY0LDdq6AopyA/nmT
kXdI+3O3txzMJWfuqOIAVp8yJYBRMkXAScfbZi68eZm1NiKdizEUgyQ/E4qagZBKV9BdnrEfJEsr
wxdV+uUuoD63O/pMp6RWF14qwEASKhM7RnOJ3pXcX7kUrOHGV4Z1nlfnudfb1lhN5d7d3HZ76VVU
dWuSAYHscNGW65j5povLYJovcHK+JJj06qDZ1rW5iyXtNpOY1KitF1rI4q9WyOAEa7wmyr+ypDTi
+/ub2uIBq6O6LusAPbSKEZoTMVlthKvaKhJ9kHbiJsdOMv1VPU9vCdiuBI+wSyKi6DUgN2SYFcDK
kpmWZAykKkDVrroFIYeYV2uuCt9/07ry2oBXauSR00udnfru+VSwqOamkZb6WhzCbRuN3zxVf7am
q32j7IqsY+Ppw68SJ/AkZfrJPkc2tqzRareo/siFIg6WldQO3WBjRgYh5JiMp2+dGUO99QjX8+Ju
Uj8kVGGYHCQy87tips2XqEzb/Vi56EW0BidlsDXkpl3phUcgLdtJQxHblYyuMJP6q2DsFj1qlbU5
jNGbKVXncuGtWOXelIS7TlPIVzl69QUC/gIFQ7PuQC2UmXI7tib6c8x6uxSYw11aZcYNck1SwMZw
U0sYh5J0KqyQui9jHXp2YnicczqX+2UjYSzhZKQZ2a0atF+n7wCWZh0IxrkvobIhY/3q44Tj5N0x
jsrBcwIqXo+VfCmblYT3G5N85ffO4PlbXR/3FesFafUCLw9aMoQrmISsL4Em3MZJt4V4tEgyg2yn
cunx/0Shvy19EoilxrHbT++NMMCOx31nSIC41FOhELIxkDw8H/V7oC7RrBpEU+Vv2FKWXhBctGWz
q4KvOXrKKsM0m4PBVVThclpRR5YjBZlFxLptdM2qlqyN3qFsNlLhJpbdNQQBolFyeK8K8TPm6vu0
TVhWMf5K5YYb0RXOiJ2YEGTSyydoIBddUD/rCYmmCam/NmPGVaf2wKvTL4WL7DHUkbU3z2Ls1svA
L66bAshhQ4Cj9sKd6SkKt+DYWIdVJK7kigB5qKtUDYzOCgNxeteym7oNJxJ3mPbRwLpzFe++QWlM
RhknQzpelLlCATYzp0ZACYpsFFZCOjz5g/8g+Cb8jdbpO+sMkf4+asb7TjYJzIxsw4qaFxs3dRuS
YLKtQ65bZJTnZYpNAvJzM4V2JxK9K0s0tUjx0juhLYtVS+LdaTVwPo0m9Os2A5g11i310ssctJdr
ZfrKEwpq+7j5uHNx2E7eEchayE7x64qauzLEBGSR0BKeGihErxs8G9LgMQ5htreRO7WNFxGjWzt+
NUrCHi06g1tAGOOzV1vIh1QNyHDfGWzYrrYrkb29ZZrSvVhNGjiqXnYPJTeVGzAFw0bPomrXlh0R
NCM0xikwuGsoxbnxq1Hb4OcjHuiSBV3pWuI6kl9EO1kjVKBFDZLX1u3yTSBCIqMcS906uHLggg0k
K9ImxB3HTa14jmpOgdyQVc6TFUSpXY4HiDtji1tfCoKl1Xni2mx88cxCeMB5IGkR7JTeNicO9kSa
+Vurt9WZMea1nQWCexZGgGQyiaDHKHnBXZ023Xnf4MPOkxrtXUIynogxuo4OMRXnkO48YLHZiSlx
eNL5z5QWty65PtXL0TCEK7KSys4zvRgetSRt9aLcl1pP4Rgrqp8RFeT2mCEWFDlvXGFApIBCKd4M
Sk7SuUFPWJAaWWQdcC6+OZdeV8+WDDOE96Ju2q5E1Mz3gN4UXR5edrECCjlT4kdRMENO0rXyNZMM
kVdvVj5EhzJY9lX4XWTeLsiI9XtuRuCRfSJ5pgXQX9TQEGTYDWyiEBWCGZ9IamKGGHVN6G1Tekfu
Ms9uzIbktEgers8BiftIstCCE/l1cwUcjWTqL0jymPpF2G08OB52P7rBTgPusS6CLtqmUzw9GK3+
u5yPRCtFlkkOG77pDJOLKreoCoInDqddVuKQEqoWAUMVwlUK/LHaIFhud5nmDY+cqQ1b0NwnSVLL
ZVtEytY1zRo/Zg+0SwpVa6nqxReNgJ2DKC9cQjBK/IVq6Wjbh8QwMDNDOwxL0UedDIdD9pERhl2A
c12DVY+itlkUoZxs4ki+FVtNvbEkkF7CyG3ACC5V1aI4iOS9gMLac8nAHu5pD9VAIAZBHxqV3AxX
Kv+8i4VwH0XxcyuJ6iYsp+rVdXEbdeqL1iYNKyN2M+yDMOW8/EHp5RCuhZjeRnJKdY0xEJ8GihQv
zNxIGe49arFMU6kyqBam/V8lN1KhUvPmWs6lG3+UHFNTtlMMh6jgxkvyizjAdzL61yMWCdXFuU3W
jHuzX3hAzSP7v3Klyn0vwrgsScrFFBgqeu2tIfhaWskXk1DrWEfkzjmVDlP8lRGAH65b9gnut0Yo
i6s6RJyHN/UhmshjivGgYGle1GpZOXgyYseTiZ9reX7v5/ATpliRVV0OSQKBMF2nQb7XrAx8JyKl
OLYBvi/R/d5HdTPRwfCAIS3xQidCfA0eof5i+CQHQTLc/ADI/vdr/3+8t+z6JyCz+sf/8O/XLCdC
7vn17J//2KNZypL/mX7nz595/xv/WL9lly9wvOY/9O53+Lu/2nVe6pd3/2Cz5Gx207yVw+1b1cT1
j7/PN5x+8n/74d/efvwVAKdvf//tNWvYgPlrHuCn3359tP32999IMR4wdKe//+vDqQN//239Mr78
7a4ug/zDL729VPXff1PU3zXdUCTD0mVd1VUTXGn39usTEniGZWmWJLJFaaBGIbnVPr8k/Q4NAGiJ
wQ2CATPV461QZ/38CLCKJFuipIi6pFEv84/Ov3s9f72uv6VNcp3hIqnojfweFm7ImkjzqgZmWtQt
WprXlwDgY8Bc5BRoNLDZRC405GjZdwXd21kCmsI6S/Rl62JUqycVvDSU8jIudGUvtAQ8CFKTyWAq
lMTKCbCjxdVCcRfr9TbP/a+S/OaRxKCorjMMmt1H/kaQTNJH2RULfcBFobQRGykQC5SlnHINVIez
cAhwj0MarRSyQVxM+mQtNfkdWQRynbkwhSVSdF0dMMpKTxbRYISklxAGtmV4kcrq97LH0qc0XAZH
Q3uO81R1rBgkElpS6O4mwmfFkAuqHecvqV+aTl0RFVPj3F1SgweJn5S8ASh9gpK5wlOzHAaDuw8l
EZCs2JpBCeDKa0m/kIOW4GuONQCeSkFdbbZa9KByGOfohp9uradmvsly5aar4RhECO+8rwm1oq8N
QAaL3Nyb2baWZfb9ZQPLlgx+MD7J6VOe4DSx4nXnfW3d7MzVQTZNlnLZXVlttwtK3Rax+Rtdolyl
ulVZXHwNZL8Y/x4CEi+khZMKqS4nLbIF2GU0pj7+XmxAGx//npcRmhOz4a2txLfMCpC55r1h7kIP
w18gawOS5oz7uC7lN0MywrNs4/xXPY1/abG4CF5xMGff6/lS8G71uMrfUibZ21t98ZLPf/L/wUVD
ngja//3HvPywaNy9JNnL4Xrx4+d/rhfAFqTfFeDAREJkRWfqwxX/uWDwkfw7FSVERWJ0QhFW+OjX
iiFIyu8qJdokSxZZGVTZgFD9a8kQJPV30dD52NQMFWOD9C8tGe/B2ljSCGSapg4uB4SRxXd5T0gW
oyAj26/3+1ZNQi552bIp201YSBeu2uGj6uvniuoiHcFi2Ab3Bw/q1wL2bsF6v159bH1Gf+6VlhAu
IqS9VW1C41kMtSVAsZ0W3hvsfX1Wnwt43jr4CkCJnVJtnkrEOFkUrU98EZ51/hcg+uMXmXH8GzfH
Scx1aa9cdUtWxFUoLtpd46grcQNF70Rr00N915qpEPY1DFFGwipb06A45IxzqE2LsB2Hfbg1d5Ij
LcK7eiNcoDBYJKv8ojpBapc+POZZe2yCh+1xmGlkWaY9jd5JjnUmLTApPKuv6oqE0Zl7WZx93sP3
NG8e56zB2ahSMMvomoptBq3ognADYZ47LZTtz1uZVV342Mxs+Mii18UROJx9Z48rFJxL+Ejqlmzw
enCqq+5ROkFdP9ngbJhw3MgT6gQPe4QY5xhnnMSuF/pC+17bpe05p0rTSu+rK3zs4AxIX6AqIZ1K
rC7c1ttqCTrIrtZE6R2MIleSrSzVTXfmnnisyo+ax5+Nzxl1fzB7IiEq0zLpzdeylJFFREq+Klvr
PPME1N5Ag1tuQ60IPw++xZ0iSS+gbyUErBpJYetaqvozUS4JdRA2KOrMIoudXrdlDbU6fRvg8oqt
eeMb6UaUZfI4pNwzVYAc6FVnimdcaR5wziKMb00s3mHTPCZCdT8g8IYmZvrka8W10rGlpkP52qbl
A9a5rU71CbMxv6RFuSml8SXAR4+4Kf86MWcyI3uCsiYuZTAtmteri6SqvrlJiKMjCm8TPX/yhaRZ
aZWRb8RBiKgPaHkID4dLV/JfDUPaJQRZqka9zxQXUpx+LSf5pVVo+OuI08fjRQbXKq6DJwWnDYoT
l1OEL25RBD6aRvINrdar0cdIQYTqBVzJd0LpyUrXCWY3E9eQNJ8+aMRsIrAMut+LS9MnQJPL6QT6
Sql1RCJGUPCRp7g908DfNrrB4+hNaOJVvsxREBZd6YNYIIqkRNlmUBEhQhEnmCbhwRYbeINSCCTT
8JKbWif933XxeeXKjxIXvMEzJNvM5HP812d1FW+tiUk3NOJaMvovWu7fhnWeb/Kq3dcmzrm0RJLW
cCikvt6wUtoK6YyJwkrxn3trXHWh9a1JMLG19QVQpVd6juiZCq4WDmCefX5FKOA88EQE6Co4q6BW
SH0Pd43cnufAZ0I3exuCL6ML9Niufe8tqIWrkpwJcKcNTvqdqgvQWPAzgNtZdMSaEBZtOabded1w
4QfwKbQRQbvUsaoGaeOAL730UwwRxdjjevDRBBS6twbH971LoGCEk4zT8H3x3hqMGoW00T4KpQKf
UsODnEYGvJaxdjRVJFTqYeHj5BitO6mrSKg3DNa8EValmFHMsCngnlZU8TTDIcOAh7qmEkkrFagS
UCKI6Q4z1jq0Iix0w8YVkawjsIRSI0MFt5CtZw+mZJzHho5LRnz0RjIbFlzKRZda9ugK2xRxJvn6
7nGsWMvTFDaImODK6gMcXAb4mcbYejliURUL3cLQaiTCinAOFoD6wYbfotEr1oliojHGmxVVDkVr
c47xjUOREyIl1k50g9EOA/krlDucaxbQhE64Ct2qOh9l/V7j1S79kNwecKirwowfKEOh20Oif9Mz
admICFL67qvFILM9XKWLqvG3pjGeCwicFTGETAl9JRepiRM3k0pDValTIIElHM/RS2+UXB7tDttZ
LpCrJkstrMB9mUtNq0i1K2M7SUtf8kG5xjf0rVDE80bHE+iVGdJhE7RpljwNYvfWEqRBmRM/WSHs
FF7HQ1gjWigN5CeJVj9Uoqw6daO8aTVeoNTKSQnAv+u88SGog73V6sGmbBNidbibQc+I0RfgDy9C
MT5WMIgmcboAF7+9BJ517/b+uDK872S3k1UxVV3QK9F1xDJIL0fZz1ZB13dXU+IWCT1CyiSq705s
iKc2+lltlsyKzdiUp/3ivHWEhfWINNZWF+ZdsS1tKLVb/8TB6ehGT7JfgfxhclKdXTiBCAe4zjrI
gyrxdAUvIyKv8ypqTpTlmZXD/LUTkjnhcks46sf1+vAIEwyED8ew7PdS7Z313ZnYfVUYXD0oNJaz
NYgvzEZY00rnxCP9cECejjIHDc/OGFEri71USyJb8LCsFtIG7fFaWopnxqmWpkPRh133oKXZ4UKC
YGcEFB/hNEMw3loFN+3ilfiWZCNpPMvX5ol9Xvpw6J11bXa6MPNABO+bTw2S7LMRqJ25G2uNxnUt
rE48xumI+VnnZkeKJoqwMwuBuB920qpbe7t6Af1yLS9yzk2nTjBHRyVyLgIuiqZzu5mddysJ6l7C
qNRjhITX1RS4dW9P9Ojo6zJ1VZY0RRI5z79vxBU1lFL9gMZhzZXBzlfulpjrUuIQz0rknKp1evRQ
pkOPElXF4O6nzDpVh8AFukLs9+gjndEBPrOM1kRC1ujsN8qpk+40cefv67C12dgQpWhU2Mdo7ap1
9F34rD4YG+hJG+m2ANC5IKaw6h4DaVGu4/WpqSAfm3SHrc9Giy6E2WDGFiH5c32HAnJpXMbP5Z7I
he07+t64wQnoLrorSq4tsAfKJ4oRTcvkh86rhJ5FBWmi9WPiHNSBajt3gA4RSzDlsTXXeQqQJnmU
5GYbt10B8ay9GvT85vMBdWzt1g8anV/SrCAGdxBK+wjaTk1JkWo4MWSPTYvDFqYRfdCtppc1ISmL
YW/I9RessFQ/peBCwxH4855IpxqarZlwrtqBDJC071fSSl1yCnSiCxDOSwyQtr/DMrM9dTU7+so0
diBcbposyrMR03kmVmahpm9g9SfqmT5cF/j0oVPX9X3ZxKf6eGzx1A8anG21vpJ7ZQRsjCHanhe7
/ixfJnvZEReBc2o6HJ2LB03NNlkX6Kk3poG0T2T8KtFUnEFrja1UwQyBF2ZbZMPwieClxV3anFi5
5Wmmf5gMf7WuTHP1YNT4sSuWuT+Ie/yp6Axsn1zjFizCDbUq7GwXLE0HV5njY9zctsvyUltjcVmp
q9r2l6eexNEt6+CpTzGzwy8zDKleipYFPH2nrKgv/hasjbW1K+1ho16eGMUnhpQym5CIn1WyqQqX
/dgRPMdcq8t+MyZ0Mz0zHXXROQUrEREiXnn29UTjR1eDg6c+m6u+pcJJkZhC9SsXxAfdHheuAwBX
vNIXkKAvvJVw6og1TZHPXvRs1gIMq2sMbxIbTPHAmVffpQ5aJ29RLott+l2yAfItozvCKtefd/ZH
WuJjy6phqrJqserOWtb7wQxrIPJ7wD7b1MFzdk3jW/3Fu5Rt346d7ILClZENoWk7bHUwcbflZf1C
tm7FRrtLHovHE9/on4z6v77SbLdt28HEQjVKexTI30VfQoQ41p4N80q1HOYhejRFEuB4g0Jtev1C
Nzp9jY0MEIegUToQwHLaIwOqgXZEsoCOoIMl4QkKZQ2CL8gmLgbf3/lmSUkKhKqwMLHuIhPXm7NB
dil4ne8hYO9KyiA7bRsNOOYaFSRdeNfnnrbyLZd0I9L7rSknyLUC2aLyD4TxHMSV3Y7QSqh1hdQl
FV4V2Sixl0NJozgDeV6Q7U4Ce+o7JRCwYsflZZVlZ1EMMVCOUoSB6AhRFbipdenH0k2aZOdarD9U
svCkA6ijvupl3LmsP42lLiNpqFZynIlXbVCnVJqBG+/FbbaNKEeOy1q8b8SQOt5IvQQd2RWMgBtX
6cFIA9NYwAP6Kg6j4CitzHOivJlD6OMN7RKlRdCQLkyDMj3oomvHD/qnoRnydd2g2dPQeqMwrtSt
F2r9skQYsWZkfRNclagEAMvFoLnSErQAvo9Wesyy+Fmi8JKXkjUnD+6vjCqUEdrXOE48meo+Q7WL
BoU8O8T6PI1JvCZXMXb8ztWplRRXxaLW48KmPlm3ayvEWWrdARVLR8WpgzhyQq2sIAxLiY0RAQh1
Y+3rimTQIGprIytHG2pGtYwo/nJRu/pDnuTfYY88SAUcKMrONd9S6mIgVRFCClbkwMc0wk6dpqeb
oIdhJLRW5bR4IqkB/Cio/TfXTZDuau63tpV21aBc1NQDRCNOoigNcJ1F/mNephutkc5rwnQLpD4F
djPwbxAh6ss2CDaCl002PxmbDbWAF4Tt8smppXsN7lhFcyogYIukJYTgVtyu/b64AtrRAO9BK1vL
0AR0N4Yf18AoaAsu6m3h6pdjNAy8vEiyC18MkD8SljOkXlqCwwA4WUH55OJebnw/Ty9zxDMLcPwU
1RYbaJMghgMFax9kGcIJHdYMpS19mFjEYKhMhOeMKi6LViGGCHfH0evg0ojlYWEQDcTkg7tWRsXN
YyQEJ0Ahjev2pvS6V2D8tWOJKdXYmogaIEp2HWnieVC64LOkPVCei8oYnwsoZZDxKB8RmO0+BTm+
kMecLlEsIoqCaysl8lVkZbH4fL05GlgmIv7nCjg7boNc6WqhZ5ONz6WV4oybdhGiGLUlezrdo456
+bzBY9uLIZKQUkB7aKY1W95KvLoWTjN5X8qUIBMoUyWd2sGm7XG2qJPbIFkucQdD2j07kZkSYOIM
s/seqLXdO6qNnWlDRbGVvlLPjFP3lWOtaVzULUXTpAmV9/5gYGJ/wLDdKzxA7rLLcYN6lvulZ4sL
4Y+4/P/Pdf4mWbymf57rvEExUR7mOn/8/M9cpyb/Tk5L4tZEuGSSMjDmfqY6NfF3Q5l2dk2ZlAnG
lO/6lemU9d+xPRPSEZFG6LIkcrb9leiU1d9VQyTFOYkjdEMyzX8p0fn+EG2IqibK1iTb4CtaKoPy
/QAJKlUREf9zdO4GmxIHC61s1r6m2VmNzzmuAa+6dmmVdlE/IQFvjacWDVtVf+9IXrTWbeLdhxF0
QONUBejZxX76ZrIkG1POjCdEwHF2ph0BOumIgjLH8GLsbYJwp5rYhUe3trFggSPC0ImgjAJkeAew
DMsZFAAJ2mddtN8P3ub1z9l5mJB9fwT89VV4SpbFc+dFzm4aFt4tI4gQtiXuY4e3Md54qE5dZCB8
4nzelvr+YvGhMW12sRDgrCfZENSIobQLfwQopsM+yxs3WRqV4CMxaZY+BBawrN/zDHtpDC0iUi0k
+D3Be/ZEkQpy6KM0/2ESD5sUVq/cR61OYH01SCqs0J6Y/qIEu7Qt1h0VDYhBk+UmL5Sl7aUQU4kH
W3JiAhOLXyFDAL0Z611d1/gWSg+VCcVmSAG00Vcxa68swQctbu36oAQ7GJx4HrO7zY/ngbKIpL6k
6rJFkOf9CO3xdohCTPFZaqc4ATladztcFVvzrNucui2/X/4/NGXOHj2zWhY6jabGSfUKQMZ0nz9/
u6d6M89xQ8wXpU7i0DL1pt9W9n/WG6Y30DiCNSapkfcPLi1GPYx7CzNlVzgU5HJEzEb/RncO25hd
9wFRhxWE/AoMoe1tSMI62hK1eb3UV1xCKvvz5j4uViyfBz2aDYVYAgUoyrRGemZFpeZltRLW9frU
rnlsGKiGJCvTCmR9CJqkaVdjTUMMqpfeKuyjZaGvP+/ILIP9c6SpBiW5JXSuBtvz+3eTRaDgCpVJ
rq4pLYu2dd065VbZ4HGkIs3yRyDRqd+07eftHu/ZX81Onx8ELXIxUD0Tc6kzUp7doD4VxLnPW5CO
viP2MtGQyCwb+mzZ9nIfSGdfAx+NyaRSJMuWd5NypKzs0PHWWHPcPZVwzofzKRLy5yHknTjzcK3+
Maz/OmD9fLST3M+ajlkSe8f7PiKfa6rC/DHDpNV0a06/toRHgVYvAII7/g75jmNc/ztrBwdHxIZI
hmTq2rxvto6BROIBQAJOtlo0OOvXJ9QjR9cOHaGlYZgQmRBOvm8iC7wwpD597bQrBs0KEyeMAKd8
mM7CVND9/EUeGyo6an9Z0qmVxQryvjHXUEdZsdh+8/g5zS5x8y4+b+DYBs8B5s8WjNlqK46h2VMf
unbi896h9pft3UD2XlGc/GoKqJ1obXr+82FhKFjTNYkXhOjsfX8AWbcq1QJqh3XQls6VTb3pVs25
Z4e7kyGjY21ZhmVolqKKBiKy922VIwqHtHcLBxOtak/xMdWJ8K87kFpWoNw+79pc3jqdlFDF/dmc
PnuQRuxmloqlg8UE9FpNLXlr25cXsbmZYHv7KSVCiSR7wm8064gkrLlx0a+D2EqXYF7JNJ3Kyhwb
PBYLCRoamGOyPJuDepR6LdfEypEBgBI2IZjw9nmnj60z5CFUg+QqV3FlkgIeLmVW5Sr5GMgYfRyC
6XawBOyrbEGC+6/udXmmLoJtcw6q+SbKHXLUbXoiLjj9/dl4etf+bOdLeqOF+kll077rqYo6nFX1
s1pBWByT3eg9ft7b6Xl9bIwtnFlPiTZ19jyhzBlaQwlvpw1zW+wv8NRREunE5nC0EZVVm9Qg4rsP
VwG1q4FCeoVjYiYwtWyFo0hX6hOj9X34+MfyTCRTE1XZZFVR5wcgSZfiikrQzA3qmdg9tWMRI5lb
EnzfotpAVK6dp2E/nGh1Fkn42Kz8frgM1GNLdfhozBHOKdgMF+lj+EJp8527rJbe3aks8tGHyVJD
zZlJcT4/fOUx9lh/aEunCj1KoJ/jYnIYyadWtWlqfxgYB83MRmEslZlIPXDMmethCS+BNHzHChru
wvXnI/DYaq1Oa+cfHZqtaYXQw++0QHNgqH6YsuK+o9xOKf/q7nSmeibN/PW6/mrtRyb08KDiyRQG
tlhBlStK0NuQNNbC5XA9QtCxybE6nP2FUz08OqMP2pzt4GIYU/c2rEqHyMyU90dRSG2MZf+Yb6iA
tkKVlixCO7ozl//Zo8Xt8G4pyyi9CIQ8gmLmdMvhAcYGAkrpC3lBrEWLU2/yyNpMch6sIwl6TeVe
8L610sprD0HIxEzbKtiqBHwRn3foVAuzuYaPs1Wjkv1IqlGByd5CJ+T+eRPHptdhJ2aPzEprIcxj
Vn9BjpA8VgsTBkUotf9hT6aeHgxD6sepgdURZu+G3BGMfa0IJzpydB877MnU04MmUk3MK6qBsI+Z
CPWwNS7webGhxYyC+ow7yBUBmm2QcXid0sTB6tTJ6Ei8YcovEZoiacBiNfsCWpaElK+DoRcM8j4N
lFsK3l9TeOFZE4y7z9/a0UVEJhCJt8f4EWJ939m+1Tut8ZliIiXvttN1cbzNkDqiWpjkNcmpvp1q
cH7GzMQ21U2X9RESwxIJ5QoChG29TGqe4K7YnOjeNOrmq/FB94zZ1KrBWPa6y9SS18nlcDG1Nemg
xwdKD9v/izPtqfZmE62n+l1dJz8WjuyF9EK7Da+w7uGU/DFWoqtTa8e0yH/soCkSt5z0PeKsg1kU
ek0kcA6pdG3lQkcStHJdyk8WpGO1hIeBP9a6OfFUjw5QDu5/NDrrZZC3VHOc9gJKYNkGdWlAjtxS
9BZkk2PZDae7a9mhSsdp6dmxhYw1UibmZ5pURJh1Vw5zICcygYBqGe/lZQBanrT6slsN58kK12q0
wpK2PPWQj55VDpuddRg5qZH6FC6gWUCEb6SvHGQvjsGgjVbC9cn2pr83f6uH7U3D7GAJqgu9zEu5
x4Pp6GuK4izILNvy9XQVS66af2eSwEImPEA8b7q1vG9NHgB8aFlVORATbRfSNEYPbzk8d4gjqIgB
Lsr+fAAdf4t/NTiNr4Pu+QGo1LSfutefgRJZBBBMPm/h2M1cPezTdLQ4aKJrBL0TE1ys0xsrduPG
5aCJGIxy2Fuhck60dqpDs0NflI1Q1JuGq78DruY6WcLds8Xr1hZBQqOy6zb6/Ykmp5fyYYjg0tRk
Du3gUmcdhK0E4lxg4Tbvf6jsUJxZFFda9ra+IDvsTCLak4v3scOtwqVHR7wE1EKdNWr4mTKKDQz2
6cxOpYMFx7GtvynX1YnIypHe6apIsG+6XunW3B/qSYGW9B38x6nQlYzjMRJap5HUf30gmijnDMTw
3FqtyQt7OErCvFUqzcLB7FtfhOx7G1x//paOjAsTh6SlkDEh5zQPKqYd+XTKShJQwYSJ1sGhAtGJ
J3VspL9rY/oOByPdbIyuRSsPMhMU4CpdQe667VbJNXGEk3rHYwvhu8ZmS4WYC3oRQL9zhnXzM/h/
Vj9a9kCu1P0a/JG//KehwyMXgHfNzRaKDoer1SZT32T8YIO77oMrV+zBqYM3d0/FSKRpms7mlKki
55xuVcT05qOO+F7hwgqdFg1pRY3YZV2sJXNl3cZfk3NrTWgmXnaPPbc6OCP9ifDFkTCpAhWIOCIj
jgjffEbn1PUO6xLfALImbFPrMbpNnWSN9ddFTjQJq2Nb/DJ4Z/X6pPHu43yb2lZUlY7jtJyHaCPo
YFLtU5htCmRShcNuQGjbYXIBHZ9EpINT2jGpd3di6znWLIEH4u1EUQnSzrZzwVcMpQCG5xTjSxvu
Id4qcMP+1TmokK38q43Z3i0oftMKPo9VNVlGJNPOqWn4nzUxW0Zaa0hdIaeJ1PoSG091+eXzvz8z
FUyXb+T2Jk+JsAW3xHnoV2hqeNu6nDmWfJuaa0W7dNNvHaA879UgYC/3wH/TE52aiWN/NqrrFior
wzTIhs97NbZeHpjEmzXoDmgKw1XoOvIWV9Fa5MIfOfCTN9apWfBxyVSkw1Zny5mf1LBCdVoVNuq6
d5JsnSz91ZQryKpNtdXPhOuTYs2pJ+/nPflMWeU/RSeLP9fkJo3lAx5NcqdCwohEPllSrL0nJLug
jLC7iF65LZ+MMRwZ++8anZ0ZLLJdfedTOmtKOPl2cw9g1gHccWZ8MRfQvtYpHJX9iYE0TaiPPTVM
k/2OC586mwxpLApBb9DTyUlB6nbjraeIEZqpk4fmj5eE/0vad+3YrQPLfhEBBSrwVXHFycl+ESbY
orJEZX39LXkfHK/RCKN99n01jOlFkWx2qK6aP+pfU4vjQ8CuiDsPUyR+lHBypFhyWlY6alO7G6ua
f/V3q1qcGYkYcinHeenI8hNuB8CgSAmKB+hCz/n5Zs618goiXtAVQLgx5DPHYPg9F09umvYTWEDN
9s87AR66I86Kd8P84Jj7H8WGj/yDW/68us/WFo9gCBWlWEthre1Ao1hjjDJKbXDT2IbhNqBjSIF7
S/veanT9oNQgZKqJW+RQQx5Nv5Ois6H0J60D1X13D094W7L+ZILoJu8wOT71bjLVvmkU4MNtnWF8
jIFapRF4LsSwUc1e8WKfF7KIHinnEF6tsJAeMKtoNx3Ba+UDeLjbGvZaKTLMlgCxosgVUdZelEY7
CVzJ0FWYLUl2dTdnT/lurmmAieqgbx2/r5dKB+jHNDUTcbGMWPzzcTDGlCdRBsSO4pf7ubfUHKD2
+2e4ZjMC/3qrYItpBlhYMI//pQnIxQRR5lBBrgatAY8j3yjPWXjGECTUX53CD305YO6cKJb+Zlr6
1U/Oxhn8s47PaywjFEk1s8AUFGOYGuRGrXCXo+XZ2eI3xardAg/Clmv+6iQBlpBgzQRaDr2lxU2b
ug7ziCbmCCRSWTpAy2l9F6LSsOFA1r7qpZnFFWsHI4HOEpKpud4rPoxjeIjrI+QT7PRO2aWgfvHp
ERSF9vd2180ywA40FKlQ//18cCDrxKcghuaJJPDeQAh4NFCBUyA+mG8MCq085vOH/Gtq4fhr2rVg
0AIIYG62QtMRKtf33bHcqaNNfAW1e4u+AeC6scCViwizuBKgIDIU8IAsrjxmQYo6Noy5R5FczXUF
7tAbHRMJ8VHabZ3Pr9kCjCk68lKVzS/54nPGIOhthYm6aTizjw2aeMxM7Qo4rbsIZJ3Iv4zQ+X4D
V5KvzyYXn1ULIG6t5KpwMIn1DHnS1kaRBVPd+SkmxJti/pqZBdlD6vR33wCkHIbBRoq58hh9/gkL
71MWZOz7Dp94HrcjLxn8z3g9wdc1NogsN9v2X3Okz+YWb21dQT3aTMLaKQTGACaQaENTfB/RyAFJ
3sEIdGim8W7rgq65WGTRmoKjpKBTuVikCMBpXoP8BCKS7L4ASB8aDj8HwAY6TwRuCuFqwgxX6VXT
KnV+t7HLq2u+sL5Yc6RVWV6X6MNCnchrwKUd0IfZ2Rq25OW1xbODhKF2jBRXPwzFx3yAs3W01w/a
xU9YOMLMpH0xqfgJ8/2Njskh8ucWWH67vcPrl/bC1sIbJkOQ6Ji7qPB6yh6kAGZcF2TKHIqRAZTN
/+9JIE7UhbmFj8CABJFBjoKOQO3F9LoMqQ1l961HevUlubCyCLdpN2QQ/MKi9FsZykyJp8sQaQH+
GrzxtgAdugpFMDh7iGH7G8dnPpyfAzgsUEMrx5RBYYQy02c3XzfVFAoBjBdea1RKRgu9JC9AYh3E
p9GBqMdmB2kl1PpscrmFIM3PaYWQJDiLff/Y7SjesupG+JvF468lwc+WFrtnUBbEE0Utd3Y/COr+
jJ2riD62PuN8yb77iosNFBW0BsQM0AtlH2ySGBH5+H6fvrZSsBIdCYsuzXRXSzBXXQFnDB62+a0K
d9nB3E8H6I/72obDXjVjAIHwh1OJLme+IRZrTiIYcdyhDgHBtxHwwnzXzTrweXwq4tjvMvC9hbze
qCKsRhsXhhdnIkvDAuNgMAw9HUvrBjBzQgGgh2hXSJ3vP+WWqcWhoCDvI2SGJmj5j0ATXgjW0xSD
LRwcpd9bWj0VBgLDmddhZnP6fLeiKtNkfXYe1ChPndm7zNh6fFY9x4WJ+SdcZHuZPLUSidH8IbLy
UciFYbGscKMq2pjjXLVjAkw7M0cAqLb4aKTSSTNhhtUxAkQro2p4U9dyaI1pW/i0LUuLq1RHkHgm
BUEwKKnXciWfigEPGE8r9/vNWT3qDM7dQOkUAw2LzQF0XaEEcRhKHM0+98y96td7ZbeFoV1dzoWZ
xQZRYNG40WGDAumscLBlQ8bITP/vAAe4hwsr86+4OAZqDYxplyO6DBj7qKbmB6/MR9kM2caJXg/V
Lwwt7mkIiUtMv0f/ANLTm/6qQtca1PDgbkaunLul3R8388oVNw7M3lzTAGcDBcj68+qIXPaJqeEe
gcYeDLsJxg4hjVY+gBi4U3qLNq9k+BEF6sYJWdm6S7PLme2wMrgkZYNwMo46e97YdcOs8P/XyiIx
aPqoj2UZBwQMR8/IuYC9T371Rn74/rivVPBRoDUlJDxUmwkPF+e9B/YrDOQ/TUcMp96VoCKcAMJH
sBb7GPNyWu5mIG62ZVf4Q7ffsD7/9cUD+cn64hrUAQZAJYizYCTQrufXGGK5++KMyVMIomDKPfE2
a5grfv6TycWdKIJQGgcGubY/5cRkcPurFBiA/IhyhBMyKCNJYBn5N0iL1YNz8akXlyQtVVWVDHBa
FWV4SKroBEaw/TDQLXDkWiT1aYkLrywPYFs2VOQ7QNYfino81J16GHjl8VE/gSjpBMohB8LYe6Op
N2rh618XbWy0eNEKXeazpFIrc2jxIKjqLyWL7HJIwHw7ONXYOBtnZ/1z/jW1yGNztUiDoJVnySMr
RakQgyPlTe4hboyc8T266e4kKz+rDxtm5z+7PLIUg3MKhskMDay1n72OkHkkxyr68eHrzGZZ+eod
qLitej8HxVu1pLVMGUX+v9YWzx4I+UfwWqMbO0/6JIAOOoOlP0DN0EXy+raNuV6ww8wdFDhUTAVq
YEtRUcRa+AM5yROBieQSSdtPXIQU4/O/JrCTpae5SojEylHK63pi6DEM5VHfNWeySTH0JzX+8o0v
fsTCLYxyYyYFGHYdGTJad8qd/I7BXUgpetMzd3JIbNvaMXZMp8MMb2irwA9gLNndnuGZ9/K737Hw
FZHMoe4ZBcLhUJiL6VNavEiN4RThlV5sOOI1Uwa6OYAu6yBZWYbYpiZjXEgC2J2WT6oM1aoptrPI
gIITsSNRbBQnVqIcBeGhicEMhBpfyr8ABuWlDiUPh6q3LYRIqAEJ2+dqJqyz+AieBdn7/tqsXdZL
g4sdTRvM3RMNLqnW232nm4+mrENMjbx8b2b+M8sNuzSz2LBWtFpS5lhXnVQnPS+8bqQbn24FVQzE
0cW3W7jxKW1zU/A/o0GDo+uW9KvbQZXRA2WoXR6kxP4X40grtSTF0DVJBegRtLbLmnKkcagcdMhY
pYN5yA5gp7JTPMrNFWAsu+8/4UrvBuu7sLVYX856FH7zucJbQShACbPcrmmRuLyQ3tVM3nWq8ZNT
eisNzV7E1VORN43VRCAWT/Iutbo4PAjCD0VgPkgjCHAzetc2yi5M6NsggseAp7dJpF2LABKtYXPX
a9WPEOo4jHbvbS/fg2JwI3tdPXsXC1p4bHAPoIiSJI3Tqhq4UslHySG1Epq333+41bN3YWbhqkHx
LLNiQqdBinLFrkLzpUqLh+9trD2vl3uzCHlNcDKoaoBWSsshy8MJlgQlQin2ko5tgXTWYrMLW8s5
VkNUaHHMAEK+HyJLccNDZwW70VM8SJE7xNlC2K2+dZcGFyFvX5YReCAwDEN90hxm8DLU5wDr1ZQD
2Gic8HrL4qoX/Ltj5iKCKNqUQeQKtwoV2X3rd7s51xObPaj1gwGUzpymqF9aJmxqTXNUUUvrw5ni
JpX3PcbM7f9yMv4aWaylHFjO0xYCkJyBwHOK/VZWwJs67U36X4J2wOn+dz2LEGGq9JaAhvafZI9B
WfpgPuRPgaUAdmk49HmzXrfq/QwNiDQGB/ilI5MEo1HIc8g+ZwjyCdqZu+Ce+OiTO1vEVKtH4sLU
8hJHVA0lE6YgWbbPDhgL8PlO2Wz7rNWrgTMA/nnWtQCPx+Ib0ioAfa2KJswI/snbaDcXV6kFKqPR
me/Wf2lqwd7MgwAYJEanFo6D8GbM6wp4WWgSAblR3c5oz+m22qduCA1Z5/vDuFb6vzS3pB/IeDZI
Iv6frPLvgPp0Tv2tkdm1wAlJFWgVMAZKFW3p3QvUN6CeKJyCnBT+EtYNBK5AF05AWgD1sO8XtvaU
mNANwKTcXO1YRmkx6JSrYkIYE6nlsxqYHkKrn5QrGy/W6vG4tLN4g+UO7FhmOFSYUU9vMMrj9XWx
hzg2MIsc7MzlPt1wH2vn/tLg4itipFUrhY7cVDqADN1PfOGC+W2z9L5lZnG9oKbbTyjazGainXwU
eE5mutet1tMf+rhlHHi5nMVx10TWKRHm2sBWULt5C+hvGZ+CKtj1othzWp213vA0SfgIanahKUOT
rNiDZHrfDelJTNE5iI2dMpb3CmFeEQM0T3SoHDXemJQ+UMCHJIaiSkJt3pg+mJg8qOBiTlbaGwGE
ePscAfS40Q5fe/ovlrQcQpHqoRt0BQ4eZFDCnsgEOmUVyWCV3pXU3Hr811zupbXFWxy0ddmHnKJy
aMrQY1HpLqkFCmxCORhR4KCo6AcgvLI6kb9Vab0LoMny/VVbWS8gXwpiDMCQ54Hrz3m2lDU1qSfc
6za9CrhRWnrfuKCvcpOCb+ReK6aUy8Uu3s4xZVWnDbjVpUB3QZX3I3QOhanApQy3369q1Vv9dSDL
8jJpyr7PBIepXBzqCoT+EAm3tIDtFH06RZHYqMescEQgj7swOAcnFyVgxIaiZQZaUBDQLPcQUZ/H
AkFINnfbc1fxMie3U1uct67gappkgmkDBRodT/ayOjvwsmmqmU7zz6zsT+N5OmZ26Ed7kOp67Gaq
LPLx/bddq0Jjrf9rclmZ7aJJHxVizCMokp3TU3ic6SLmuRfDF+Rqhjf9C7zI+un5a3VxULtGgLyN
4GLmrd2JPfAqhQRmkRkCGtlCeJFiTeXHjEbebpquH6e/thcnV45bfdRbhJZN2+97HaszTUt+mErT
m5re3/i+awX3y++7CFo0LuqE6ThL8yMBgJofAYmpuulhqzuyGj9cWlqe2qKfyo7B0tyF0XaYyrem
AyI+8CFvvXxr24e4HCQL4HOQJWVRMpgUghqbOlbOgBlTESR+BXZBQZQ9a398//3mH718lC4tzb/k
4ioqKcQwkhqPX5//hg+wspE431tYjRsuTSyfcdmMNBbN54FBnAvUJr8xePaSsOKukoLbwlDRmyOG
xxLixpgW1erprW3ijabg2qG8/BGLRx6UDkGjJCggdFyBpGknzi20LC0d3t4e1BBiw3GbbMQvmytf
vPgQJJdiPuHEJFbvmr9bHyIQv3EX7PRAfmzGt/MSvtnKpaeJadaGPIZzm97jG8xW8Jk8+z44tV7n
Er/zOxckHQ6EnM9b6j8rERQ0ojVQvWE2B3jrxR2UDTHwpmv/cavyDioZmHjbrgKtJePzeAXwH6B4
R3No8T31BlYARUMEBVIhFRQ4FRSKkaIwP3VF76b21jdduR2XBpcpQ6uEJS3yCdk/Q87VBruaBrvv
r8cfBuPFtgGECqYkyENhYctcAellx6sacAKQgB66rnrKe3oXhDqkVToMDuvZTkszPwj7XQVQwm6C
5qDVQuCmnEVLJuUpFKkfVZNtdq2wCjyre4KpYJJMOOr5MWrHcwgOTn+q4tDKEjCFYgtLJ435qRPS
szqQs2niuW+KcAMnsfbaflrZ4s41NQZ4tbltPeOUZ26KSkNTKwICSnLErfm2TQq+dhAx6oL+MtjU
AK5dHBDQjI6JaNEH+fO+I2NQ/X9zEFecCehvwCZigLcE/JOL8x6nepB1EehXzAb5vmnYUXxQisFu
lOtASTfSuy1ji2enAG6ek2Ie5NAGCKAqVq1X4PSVraF5k7iyYW110y7Xtnh6hELHHpgG9OmuZa+8
kR4hJG/eyHfaLeBdV+VPcAUWz99fgbVbdmly8QaBoxHYc6g3O7Lx0YfgAG6yrTdo/tXLS/YPYRGK
G0C4LA4Gn7jUVRVMgGLK4aUVv8QOsWtP84s9O3R+fIDe94bRFZugJQUHJnwVRtGWOJRRMSaTQ3rU
acGU2wevTbXXh3AjI1l7Y8CJjCqejuYfcMmLsxjgZQVdO1KSfzrVNQoNFrEbSz0oAANscmys+eBP
9hbHsYdyPOSLDYEqwPzK5E4N9rGd8iHcudkVsu1240owhMkpGQMI4LeaCXM/hyjQR8xypMFzCXas
bGpDnB3iTk5jyTiSw+v0C/JBH/nmjObKqfyU682B50VkhDKlqmQGPiziF9usfb0ZNg7IGs4BDUWc
kT80tqBY+2yCF0YS1SHEtdP9zBNW2RFy5yC06h5MwKalOKWftOArtuvMSs/Dj++v3drR+WR+4Z/T
UFLh9WHePA8Ot0vTmlkd5noOJLm3h1BX7sMnc4s7yKJ2bqCWIPMSiYW5aKuU9km2NUO4dkAxegbK
1z+jFQCSfP6oAAXK4F7DqnqI1luGV/ksTWz1rB1SEHG0yVmp/HBLNGF9KzHyj1ktSH/qS9Bj3Ept
XjQgf5oZ7eUH6VcNuFHoKoBqJQ+4GXbjd8gugT76T4fowvJiF40kZDJEXmdKNoj2Sk79GNyU2Mab
9AkTCY5yjDwTNcErEFlvDfquPE0QP0adE7o7Gti1Fm9FlUZE1joZANw6uwczjgfx2sduQneEDG8N
i542Duy8dQsvDm0WuALI/IB9ajldq00s7lu9nz8yvyk9TIvt5gGhDKIAW0Culdv/ydTiTZoAlA8V
gmKnbAR7+KbYkpO230oQ1q7E5YIWDkBM2TQWFHlej3lJEyX3CsQxNxDH2w9wp0jONweB1t53hOgm
RbSu6YjaF7dwQsHOIBFMziM68gmjkr07S4YVHegO5llUCSRbW+ucH6Hlxs1cz5h6UlDtXw7oUK3J
+zztZqPq++Awj1+DYdijL4ozN0w278R85r+zt3wyRjmSB9riYJ6Nl3ZAfwaiEvfQgn+EaAuKPcCJ
XEFPYLjarn6segKMF8/8zqB2+9IY6gBDkieOtVa/0710CPzcCyGZEj3mx+7QHDHd5jV+mbhbILKV
Z5KhzjTPnWMMCjigz34PBNHQoZRBmwymX1CUvo+itHUtd+Ug2og51u6GAhsGeBBnXMjCw5Z0mpqC
wlIGVEalIMiIt0ysevFLG4sdNLWBR+X8WKiKTX3JDWNb3YFxUbJVTE2X5b9A4a1dxkuTi0iKNXGv
hCaWlWK0oA+YVQUTQDxbHGKbS5s/70VgUfMMut/zWEj4mj50D5Vd2KbTOmICViNB5fO/9NkwzoWl
zSJiTGWLb5kUWUkCJkqEbLQ4zvAw5kI40twjQnTAA7x12+e/t7x96B4yUC1S6DMt8XY6NHoHbvTl
nxSC2ok7PTOXouzRPihHvtGCWI1iLq0tVjdIRaREAaxN8Czcnil30ud5GDu/Te2tF2/VfUIfUMfy
UIOQ2CIqLJNUiWIJ1qBxMEsrRy5x2ZXmtshpG5850laAv3bZgK2ZaZqAgIRf+Xxa+opMTQJ+ayeq
X6cusxQt2tqvNe8M7BADaBkuC+/CZxNFLLekywCvo35xFd1Rt/AZWJmkAhFo7P43ACHD0DegfKYO
OuM/N+TiBnSsMetUNf6ZnocENypGqMldI1XHY0D2WzCEtRr8J3uLGwcqiLpFEFOi0Qx3PA+cecUv
w5VeiD+/saab/9KcjVhl7RJcrnHxUXuAYCYEMrPNDIE9gKBzpaoxccnnZvrWpVtzXiiJQVgeqaaJ
W/55DzPcfM4zRL16AUnhoZKsrB2udJH+lxgMBBrINpkCPOaSsNWMBA5rb1ZOfgr8EsjWxkL7bz8P
tMUbV/vr0Z8VSwDqAEMagssl4XZQ0CAtCRCXZaS/iSQF3BJitd/v09fv9tnGwnvIpZS3BuYeHSWQ
3EF97aDnE3Sbgd7Xx/mzmcX2NArEljptJkg6kfvygb6m/BR7xBbu6EjNHlMjYFs7EGeTuG91fZAY
0FVcMx2JyedzUY/gVDETMP/o5+RqcoInGu6jn5E/2JMLTjLtkVagKt98cr66FKx35vOWwQsFOMli
vVAcIqomYHbmMFYKH0XhX+DERVIr5y6GcaLc2ipCr56WC5OLS973dVnFE7hd6vpjRPVUm16+Pyor
EPbPi1pc6doMwzHkWFTtxuAmm9MPlHSO28nHypsGS9g0KH+aCuboFrsW1XnGlQBwzqilL1ovnkac
0jNonAJ7NIvYjlo5uQLecbIyTfG1qcNYYl8+5ca0AfpYgV7PvwQXEBkm6GSWz4/eCmK0Mkjf+AmQ
fXgvoD4s2Sp8fd9g5B1SnXtwu8yDGKWv7XXgrJK3jc/+NZj//BMWCW7SFGqiDeiggiXxt+wkLvjZ
ssRid41h/VPfHeCFoPyjWEh17Q3ra8dqljNgCK7RjqOLB79K+qCfQlj/Qy/zriFj4kBp4ObOMO/s
noS7wN2wueYtwBQ0yzRIoH6RFm++3AdNRTLYnFmkcG1PMjjdxxJChNGD5MwD//kjBNz9DbPzn/0c
t8EUypWzdANkfZaXNguqMWYFzJIjRgw7W7c7TNofKNx7emS32UNnD6hklL68OTexvmLonRgA+TMg
zj+7KUiMR4YS/c+KuZ3dDjLk/+bOTuHl59GS/g1d0dcnel7vX6ML388K0uvGvLXz1M0EUcviLHad
rXipO+70jQbk6p2+tLZ0iaqZmyOHtblQSyxuixzXyAAMAOz1krUl9QGl7NlLfN3Pv+tbeMSsyCHf
Hpm5k5YD7aHJlmaHWoumyQbVndxA6S2VX00eYdKvTXS3p+QwQV2HpZ3ddNMuo/rJqBkC90pldqiM
HikyzanUQLZJIff7qM7KfaJ1V2o9HtVcO7JaXJcN9xSaAk5qXkcNnBPtDTvQwx9yx6gN55VZ9VS/
qulwzyLZM6bWLQvMEoTxYKddcyRRV1tKnF0pNU2sQYImE50w7SWUa5OiYxuJ8agZaeSESdADMI20
Rsjd2chyTwiIAnGqX3P8UVJHXlWNIaAO6YcuCjwIAHWrZnpI1OyUN+ljbKq+MtXniBhOPsinyBzd
Yeg/4gDlTxZIR4XGb1NaFHM8dZfHzV5muV/n6Y3USU4QgLk44PQtIkAkUb15LMziKdZaCcm39szj
9kmrjHvINj5UPTuNRuRJbQ+yqKEQGCvr/NJQb2qt7S2SJG9xkLV7EZpuy7LSa8PJkzN0KOT6RVOi
vdbW17055piv129DFNfsxtQPk1zs6nHE1IsiZT6UYHe9lNwOnF2jSH+Ui+4QN2D64/kORFXsROTu
FNTRb2QwPk3jh0xuDwNUl7isHkmCK98ohyA3n0Bw/YDkHurnA29dY8T2qXJ8ZK3+HIz6o86aczCN
L8qUhHaQ6nc85XauYtI6CnTMi4bmDfjO9ko7Ur8MCLGGdvwQfVu6GAq9juT+BM/nsyk3raEPiV9U
4XjWB/prrLsTgRYgtLeUm0bQA9GSwtVKiHoXIbWUcnQLSb8yBuN6rHKczNorUvKkNOa9CNTfnaqa
p3DoXgeRyejm6/6Io2SpRfVoiuDV0AKfZv2t3qLXScvxng8oUzajP8XBhFhhuIuZOtm1QRSnicng
Jaa+E2Z+bptEtUQYtIZT8TbDKGJBCt8ck2JXcmPPi+4DjIMnU02uO5a7PCEHcJh0dpKOVxrPdSuL
8g/WxXd1nLwRubqtWM5sUo12JYlrOVTe05xBXdGg5ynpriAK+kwipMuEvw7aeM1qdksadpQmbRep
oI9TIpyp8ofRgrN96uLMHxh3Bkh3O3GKibOhwsRZmu8ko7getAiU0ILLO9JB6wzVgYNukvtOhCfM
buDVRinVHtu6s5E4PIpQPKdVYEF47IhKnhNCQasbdQDBeP7Qs+JJDfMPquY7NU2vdaJGVpbT+6bi
w6FJU3oVZFV8Z7CcvESBHHql2e+ImnXWwDp+J8rQBVTnJuU56CH03gc5yT2cjQNSwWdwEv0Yc82u
dKmyhpF52vBUaBgIxvDubQMV8qK6KbtQgB851qxm1N26jc6ijO+GUnuMO8C2ckVMVlSrT1LY/WrL
voAQqp7e1fqwL0XhASLotQmEitEhvpFBeNkaKJR3BeAoiZFa7ZQ/6OxpMAK7D4Lbsanv8B9tU/Q2
iYhFjOHa0PN7AAA8ra2ILUd5dS/qurK0fMqvM0U5mzl36shwMTzqtNPoE+1pml5yCdxprOk8CTCT
UuKGDVUxQlV/BM2gjEdGhdrAALCbxmw1G62iKuxRAnwdOpsv5pCGbl7+Vqe+2dOa20oZF46oygDT
ZcrklKYEgnHehk7dFldhOWPsozK0J15FXm1ye5joqyYVip2K/npqIYyYE78iN4S0NjOE1ZXDng1I
QgIVkupGaucSa32FB6CHKjD/zXIFbmh4htgqDrx2W1cVukSj+q7mv/EnX6CU+8D0/jmh7YOOWXGR
V+/tpPuB0FSrZuyUgCTP1owAbMis0uxopLtBr95aGr2KQNOABQpRhKW5DbqIAwZhXqle1zs5478r
CpYxtbQ53ATN8VIqDAqtqu7jCTipUnA21d8EWFA7iU3XKLrbiYX3YQwVN1LYXX4r1T807VRLt2Um
ebGGFyVToRAbgixiOqtZ5gl0KiMFcVw/Rti0xiqH8T6m5zFL7Z7pdp2AUK0csn0cTx0ep/qqxVB3
0WLcJMWgLAn3JpAjO4pjx6fqSEmMUwEZVSmEu/+pl4ktCNKt/Kkf+b4YIboQTC7I9by6Sw55aFiI
eN6rYUj2+ZRYlJbaXaMj2hIy8cIsfGcoMqHWI6ExoOZvQR4/tbF4TDQTvZXYycd51yRPdKAnJo9q
YrhVFlhGz44QEnM1Ig55dwfiSUeptUdl5NdiLqDq2k2fj7YRRJVV0KtoeJLkdtdm2pME+WfRofWH
57aFr2In1rwlrWTHiO7TDKKv7TgeQ/C3ZoCJNjIilvAQ6D9p0O6VLnqIwwA+d4jsoT5J/Hc77odc
2fG++TkIjVsSHfZVZLSWhBorCHavCwit6tOPsmuu9bp/6BN6w+LE6VK2j2KQEPXQqa11O9Z7ty1r
W54SfwxDiPFKFlX0m05kvkHqkwb1WorFxNJo5+FdFGIFqenXQEqQvMNKJq9RVFeK70Le7lk2OQb+
ueLvivZo9vVbiJfSahVxzIpwL3RwAGL0oUhUt03GaxroplWAWNmmCQ4fzjt6JFCpstMkPuelua+b
zCqzdKczaT/UprCbgrwSBV64Nvh7nLT3PJdr6MgaqqVL9NaU2S/NyEu3NpTG1woiOZo85BYJDKvJ
WYzDmbEbo68eK8autS58wtirFUZoIbbtYE1GftMw44q37E4d6E9oDrxokeR1YY8HrIcTeRdmcK6U
HogDxQ2y6Bmiv2elnFxDA04xCg6SYB+07dEWDWqENSD3g3HmsyjzuBa74Pb0TJmfGwRnHdHdfNRt
nlHLKLPfZqc/5gQZJwaQn6JpVhrO9Cdem7uU9Valo6WiSgAMdzuwSHpywZyKsB1rm6dBbXa1qmO6
nLk68Oh+OvbnfKp/tlPsALj9DEoqt+y4TfryHpSlQDwaoBZoMngMkuxJrxybLjlLhdhP0zBYQ9E8
K3L9blQTdcYemD4TSHp7ZDUa6f1ger1GbzSG98KMx8hS49JVA+ndCEhrYZ7ggUo9kJvjcGA8uWJB
+NipiPEGg7yPJj1kEeSWR/okp8Op78HCpQ2QGE7vJJ15YRtfRaQ9yBMKbYRmV5EUnsfJxB5B+hv1
d0gXiX1CTYfTTHbxvnb2NPDMAzAezjlO1R2AnTlS6OjETT4i7m79yOBnRfS+PNHOifX4Tq9CF8Ht
XRvnTmdo3qCDI1+O/biPrZ6qDubt9nUWoNkKlbuBc7tPpns5ka5pL650NXxR8vJIhuZYJOAVzIDf
GSnGkeE9vbSPfb3o7lkmUiuvqKelkMytTb/VoHrQGTWIyKAabQzcG6UJBTH0dYuwekD5ajiOoko8
Guu/cqGfxkxcx1NxG4Ekc0jjR0iFyRYC9DeRSb/Y1O9iJT6TInKiqRaoE5SY4i3dsCrdvg65T6mE
DL6K7kmhuB2uBC3aHwJ31kZCEPqlggkW2o3XBVMLB0qhiAeUk4kKp1vrI2YYG49owV3dZa89lZ+m
QcQHTQd/Z43tsYSKN9EkOtyJZqtKctXJQrfibHBUbdhBkwRYqqrErAVTMbYahi+qjsFmTW8Ta5RV
ARFzEvliUGM7NHrD0ZQWmuKYY9oZPPk55HgZhlFB17JWJ/yEcHL6IYofJkT3wOj12lGSQtmiXXWd
qfTMmuTdyEmIF4fuBzo6Ijd8juDF0oipWmbdnCsdwFu9zW6AxvVwMW/UfPR1qa2tlJmQqs4fCOWF
FQ2tcTA5QAUV94gRg0eskGrLMPrxmElT6zREo3avEQxAxOxNTH1RWX1dv3C5xIlE1Cma5qEOk8HB
/DieAxlq4DWIAx6lEUcWIb/sDXi0wkF/SDk+K94geGzdgIx4QB5aubmq5foE8byfZpWD2rqDarpe
YxRXdBqxw964HmTujrp6wCjekaj1rilLjw7iqEZsj4TAS7XwNM/ihoYc77QhgdMQGJMvdfNBHdPa
Lcr+NaaksNAkQ5En0m5kaUotLjcxNFkxGaOASRJVYTcYQBhRZuchyd4MCBScpXI8lBoY9BjDey3h
dllRyV41ESiebnBxipvsZ6Imrz2ZTEcW7e9EDZ7MoYMzVOQiw0dSIQI70iC+yUv2BDqCOxFPD5pO
n3vwEyBahhi7mw8pQIXmGLshj45TixEUoygd3tCPaniTczzh4CiEX5diepdEknJo01bC5E4J3FIg
URsa941TNTRzmUwyp0r/H2fn1dW4mqbtvzJrn6tHOaw1PQeSZRuTkynqRAuoQjln/frvErVnGmQv
PP11n2wK8Iv0pifcQXPTNtsNuJ93QpasDCU6z0FzYBtWwqbtVc47Ua4dBTDSKtDzC9q56yyrN5oe
3EshUJZ4eKs7rNRbjeMt4h7I6ijd+n6+lw1EGvBel/q3PjAv/arkNGwwwhg6YzsqFvJ68uDKneI7
VWTcD5G4b4rGKSPhttUztwuhggRW2Dmzbt+mqrmvvJCkMYvvRTW75eIFiZopqe0RBBbteDXkxmWk
0z0yTXaYuh7xJLBRmSTKasjneulhZsHJiBM6iSdei4L6rnnSeRZnrqkEOwMz5/vOs94SvGZsOBw+
+b2pcozH15mQ+rZAOPiu+PoL98GFHyY9uzvo7pAv4MxjX/TxT6kZZNcME1ftvU2v1ZkNqr3keB89
V4wtMNHwZ+y4139JhaKeJZXyJnOHVkVLdksUXmGg7hSTcR5NoKU7Cxw1col2UhiPFG9+FHLwABs+
2URd/hNs91VVVik+wSo1nLy5QXk+RZtyuhQb8b0qFWWVJizHfqCK4lfReagPF0bSJFtvCLttLvu/
OrmR3EmGncVlLNp9lt/JgvpYZRRiUsS6bFnxrssyFAnA2tAulfbXGKor0bP2uSXc9u2grCq5HKmP
JMYqGDwqsvSe6GEngwNCahuK1A1qzSQ6HJLRTiL1Ns69e29E4lGZ0BGDFYYcOURnfsfUCV3qFzHS
ybPqdjOJ3toCxWibbRpi2ZW8JkqBPpjsbSU/vw+8+LkTYNoPSr2z+ggiu6nUmAvkKf6rxStJd4yt
farbglgNGxbiRh2EM6zI9pFvXNTTeNYP7dZEmF+ALnSeysablIrC1mqKys5iicU/a5G1YfKKBEiy
Ujrjqaji27JodEdR+59qzjlYelwmbS0AYgYB78o6RZWhKNEXKyPFHVvlQRK62M2iWraV1lPsIFZK
N1JZX33ugTAY16Epn6tSWpMGGJtK7TYpUSUqslstTM5ZO1cgSFF0ycuSs6WeKCtIiCILasa/+Yrj
SWkBulkP7XbwdDcR/EfDGi4EmU+t9cdcrl/Fsbm1ctP1cu9J8uuzLuheUULeEUhfVqZY2FZPIIFN
4VtTyXdGN/2IOt6eklo6iVi/FaP6eorUym59Q7VbEwQPIsMoqwfdi15491UIj1vAEX2tZsI90A3R
9ofpFgRHcWYlUWmrqXrTtM2rmda3oVKtrUqHX6Kod13DWVsl0WArvfDmhTonc7gu9PrM64SVXtB0
LtLuwtKbkoKw9DZG7RxWZ9Gqr6uLISE7q3SeX22LGy/LsLvSEeGrpV5wq9ECwdE2l6KPtGigAkWB
GXuWDTkln8bYJHWAvYYZ/xYU7pKuzB6FpC9ZpP5PLYzujYqxh4a0TsmbfZjk955uXOZRJa6tcHqR
uvAHc3DtN9lrGNLNygZxdJPGXHu6OrlJIenO2JjKSjCl3/xzsJJS76ySO6DvRkD1lSAVY8jKYa8/
zAIXjtfLre2nzWU1GI/IyMm3nmqCpW31xlZzgc5qUoduUZqZTSS704QmcWM9WevUSgKt5XhMrwqU
hQbqIyDqmzulpTQXBeA6aamOZ0kk3chtsNXDcTUZBWGccm6yN9ZBLz9ljbpVWuW+91l+CsZMeun6
ie5vCOHeR4viWsoRb07mq9yJwXU4NE8apRwrjO9zo1R3OFJemqoarcWUqk0uJWdWo+3oQT8DInhK
wiKwKQOvaZPVP2TE6to6eeCsfys7UsZabjI3nVLrDCn09DyWqe6h/ZIRLuq7RsU3zTITu5zCl1w3
8PCrjacKzrHTV5Wx0iOppjDaPw6ihUR6SyknyvhpqYouk0DM3ViMRhcaHLWRyDRdOcxCJ+Lv73I1
OR97Are0Erpd0lsvXRc9KhJONVnQE8008mtC6YAQEwPSMgi2CDtStenKxzA1w3uztdjOnrTXizZ7
tNo6WnlSP62zkABXVkYwoLk+XTZVIl2rUeKKJZrNJkeFW1bthZlWsl2lWeX4Te2jZJpbV10S7ctQ
dYs6vs1if2d1XuoogJzbKnNSOsPsMbu0NNzarYZjNxH4PL9c11Zz1SuUVU3px5Q0d6mkXmlyua0N
StBe+E6p1JWT8qxpq7McqK2nXM7xmRqkeyXpVoY0rvusvxuTcj2E6pU5tmukK1d62d1GebNVlVcu
PfJ1siO9dk11QoICXzQyF1VPHT2QSLJHRA7xgE6p8kTSc+BFv0Vjso2uuOkiNHY1zGz87tEsSWNF
5b4Um52RC+dSWV8oI4Edr8PpUt/F4Gqlx+02lNqrziptSy3uCkmDvDGRoHExZXHCwVTZUj50AAfj
cB8WhrVliY0rAxmnqz5o4pFTI5xTmWoC65sZI5WYuJxDmXYY2GpDUt42asbm7qusOgnIPdq3+9Tc
WTRr81wbw3hmQDZYSSETJVzjJkW7pXP76E7DoDvbnMJgHGEIfm0ozV2uT7gWf5DFchRmUQ2nW8WA
OXn6zSw3GN+fhDgeYmG/jrXoETaUBaL+f9pJ4Ta7nhHxM/Mxuj1Jmz011qIDm0tapQnzWHM3f7zC
FuJKXc2mbf8HE8+jXXbj08Qtet9J3dJQmVuB0Vm4Vbbe6m0Gc6HZc6rLeqL9tyR3pePn2Zp9X1mK
s4RRjv7E+Pr3hP3nFw+m+r//i6/f8mKsQj9oFl/+92X4VuV1/t781/xr//tjX3/pv6+L39l9U/3+
3Vy+FMuf/PKLfP7f469empcvX7hZEzbjbfu7Gu9+123SfAzi/87nn/y/fvM/fn98ysNY/P7nX295
mzXzp/lhnv3197fOfv3zL4Pl8J+fP/7v7129pPwaHlLh8qd/v9TNP/8SJMP8h0yVFPkPRca51eSD
enyQ//kX7jz/wGJbx1EMb0S+xSLI8qoJ5t+S/6GiIDozXnQsZnA7+us/6rz9+J4s/QNskiEi+4pO
PpAh+a//+cNu/nRG/0wJ7+Hvr/8jI6/Gy7Cp//mX9rUrjc40Ap5wySxRBHrHwbXYzwPl1Smj+/Rk
WlEl4Q6iBv566JutFJW+0yvG5Yh61EpTzJ9mPAITzzGAKUXRIa+k4KBmN0NGgVEyxoE4LTkzjVZw
uKov6zoLnrUsvLIidV9TzMxb7ToxtechVH4lk34vNv4PyBK5nXiCukqydqfViYgvS/W7zM2KkizF
8aoTziLwU04LzZTAAMJ+oQ6J7QvRZa+PPzt9vAOLTOWjeK4QcnVUVbhodKWz5cG4xV7zVgfjTnvD
RCmcK9LOm7Z+NLyqJScTuvw2yoY0Mf49RIWuIVQKG2r+n46+54HOG6K9o+B7qbAvanfuu2frcBdc
z4hDzZhRlGAAT2GjF4oDh2MuboM20/VYouazn4mBwlN8qz6bF+T0uw964Kt4pQLjOQUWnT/0X/33
w0EXy8fADtwK/EHYK7jKtCEEkNlg5vbTbjq2SL8ezoejLA7nqejTZhBj+YkKrdePkgsEP0esihTB
SXsp3SE+QAnm4z9T7A4n1wq9dDdIWppuP/3rNz/756fgfalvf/5z/lj6mv/ztWmGRmz/+YB/jftn
sD+/8K9xfXrff/81H3/Hn6///EnKoP/9MQMlvQaAwLE/dPmzn0b/M6RRnroBvx4E8zsGHounmwqO
jjNJWVy2ekGLElKFtqcCaccBdqkU6abCSYLI/n46FzCRj6GgL6GajsrILJExT/enGKIp8z5s+kbb
tztzAyhhpz/MsDkNzvhpsoJ85MGgK8mAbuC60X9YgFJwhBS0Sc21/QxK6R7k3WyhlTvwh+qXYj3L
WQqXwn5Gpjc/ywvfEeGFtef+tdJjGP79k3+wxL9uF/DiEKHN2UXShEr+9clFvdNlcBn100wXFl2E
QbBLK+/aTbOlRYfagmqrP8oLzcGY1262064EUluvBjcDrqOtBoBCwabB6fLUlHzFRc1TglgJIFRd
tVDHYm6+/mFlExX6OGXGHrmeDZlb9AbHMn2MHfm+DoG1W7/TzI4uOw3w/qm38jWMPRj7I1r6tBwm
BQv1rmy8vVVcBhN3ySl43akBFusNGf2o7eNe2OtB/CxUykPtyaeEe75GWocPMX//00PkBaiAUJrq
J3EnO4EzPaXOm7LD3MCxzk4FxtrR2WJMFGo16VBVjAtTs4DPdU+JPuRXVF4vm96P6DZqjp7FRP6a
7AoFtR8lyns2c0v+1d5kLVKCnfA65Fy1mCORg63NUNkrejnZcSNulFYyuWNx9ZKy9DGnBxWqwwWV
6X0Pz31VZqITJOqFbHiuSaVb7ZVtWEjYX1r6ppxTHVFw8jR9rsTkVY6le99vf2aekdJ+BJahFD8F
Xa9tUQ5vO6/sV9OQv8mTAeR5aB3TrGDa5tKPShbBe0Q/BuoNSlqcR1X0IsrdpWgKJ4ng86r+sh2R
9TSQJbBEuEwwphfbkWaux3ZI5T1VqPI9CPBuj91oFTvlW/RUuflZejM5oHo2s8TeKbTcwaqcB4fq
C+FXFM2DU5CiapUpCcu+BANkIeoinpKH/0AzHjzfpyEWizK0NK9Vp87bJyIZfTOY/bmIcDMVRV64
IVd0cKA2KRoQpmCkOQqE5rFu5HybNEJhN0q2zhpBtC2zcwtlAkKVSa6a5I9FmFzE6bgbzda/ooDv
+Nr0KijlBb4bPyixoh1lnsez81etv0bScFOH8U4Fnycr+dPoWT5pdX1fV9aPzquFtd5glEAQEdli
6b2XJh0frZjeSrH44eteZJeZel7GxrkVjG+B0F2mYA+oKoz3koqqUt9QAE/ji6krqLG2FuI1WSTb
Fg11F92X0OZWCBzgSWdjKWarMTW3YeK/tpOy1wEr+FX9jrXibaCb9WU1ig9DA9RY6+J1OwDtKYjl
Thy2RyZeIbDnpIWiCF14MSs5tZRckAZtr49bRUtshIxOjCAfH4IQlIIYModLSHPbqnSOtUbfD0J6
5Vuoq/u54wumk4vKttcGp/d3o+I5SW/cmXpOefopi3WH2PiqNYcXzaDUGyBcZeEi6A3u4Al2ZGEG
ZtBIH+SrUhWzE6nq4S3NBfSvI22ZqfroqUkgYvQ9KDOXiswj1fjnvG6vCNVPhJML+uKfs1pB9NlE
TQAk8JIwQAgpNaMXmvvsR4PzFhwgp73TnnJHPwNDOTgtMuoAlW7y9f+BGHTsQT8NvtSTk6asKoLU
svbybfoiraIfsmoPr+ZDeiE5xnt3ByAIuazzU4H64ZUBW1zEO05hURzaHMZBWmp+NBr70m9AD5W2
Ml7XwFgb5BrbE4j6Bf1vfsEW1lvg6aFkMKlLVks8TBNqHqq6n12hZgcj4GGzoqywAcOe2bV4MrI6
OiTpMHuZvjp7ahHARJ4UqHXSxk+zifvsx1ydJ/hbW4+d+4HcV1ffh3KHiQ90K5QvMEeFA3iww8Aq
EuYVvE/JfxTLH2JwoRUnxGUWcux/XuPnMRZpjxZFKfXkQd0baQKfNpUTG8nNy1JV9j2l+VibzG0A
Od0BXwHkJx7vUyWmMVCe9xAn1oGY4mk5zPghzmU79oAvwK6NbMs3d1lb/WiVHmk4KXvq8+ZEpHsk
xrd01B6I8WVo7Ady/eYUp9E4ElAqkm280X0pVVv8NYzEkuJDZNNpOpXALEqTH6/ry5CL1xVZ5PNB
LtVP2UVzppzHm/hCXv+J5/MT4Z4yf9aXmxX7p8+Pt1huCqDRIAOfsZ+yRKL6wQXWFiYC7jRTrjo/
fWvjYGcK6m+xMh6hb95VYVLQX6c47g0/m0ifVrIfPk9t8DhnYzRd6NuSvT8K/uBRce9vs97c4fro
Vuag2qFKKRKZ5m08DqLNv+iO2igvKb00MFOivhaibtu3YGHzMVPY2764A68XOEaBN3INzOj71b+g
G/KuZUmG10hKxYrhSFk8v2WMMGa0WmaHi053Rmk+3QXscfpDNt7WLnjVcXsq7j2c4XlUjcIpTBVq
aktRIqmPtD7RemtvdrkbNcpdaoU0l4Ib8NBAcxIUhGSxWyVTQOtgCujXmdPb90/+kQd/M/MfbKJP
gT6GW0BhkjZ4CmMFHKAITMKAhj4GBVr+vUQ/S+u981SRn2WjTAm6QNBh9WI5XVLE1Q/DaoaLMVJC
F/pYdl2k8ItIzZXzDhlYZxIReffH5N5DhXPXTV7mGmBqH1LQ7LbeSAbMr+4We1nO7xgHo07Akosa
oy0q0bDFsCs/8wlk3KwOXyNke3ahFYMyHeRTui4HAQZhBdzgWUnZ0DhtF5FzpspZ11uauo9DNIaK
wi6mU85Tx450C64M8auqSWiiLQpaae3T5atzcx+Uw1pJ6usRvWEnTIxLU1sDYDnX/Wonl4VP/53R
s+ymF58Cf/v9hC/o0PNSFznkVV2GHKagrLRY6tJYR4U4dfLeuGe3yYRQbkyubmB5T2IOMLH7OfPC
vh/14Hr5OugyJ668JEt6ZSRK6Pwbo6LT6j+pzSnV7YNZJAWRyICYTENXDzh4/kRPf4Rxugf5uvWm
8NYCEPf9gxyEO/MQCCnAQiLUOtARqwG113KrCnsrj88RcVmBNNv6qeg2XXLiSj42UxSzqY4rc1p3
YIKj1pivxQh07JMz1XSgZdyHbvp7Iv9cTe8sE8RbBOfUtXPsHX4edBHNjwm4J7CR0l6zEFBpXgb6
hf/+K5TxNNZIyQjpl6FNERvtJCM0vzfCAsA7egZ+bOde4w5RceIVHlxrzBZBFNU5ljsmeYtKyRQg
WjtZrbWvKlq5fvtgeQBdq+w6blPCN813RkU55ZZ2GCt8ZMIk4pTGqD4ai1GHMUkkQZmsPbrGq9HF
4P43LbFZpEl/PWWzcXiqMBjSxhaLcu7KLLdzTcuxqMdQ3pcutF03WkuRoz9oG32NwnRqa2fWiQPk
2A4gLFUIFlFNOhBLabJiSuuQIkOYjcB34vq8NIx7NdQuPdU4ITs8n0VfLqf54SSOLJnjUkEy4msV
qu5jECyBJO2btb7Dk+m8Xc8x96k1f+R0QtKLzoYqYbV9oDEMtFBVE0vw9pCKNmKqrcu22sW+fOLN
HRvGUhCFQIBFoY2yWBeNJ2WqXvj+k6/lINuAEcKLi8MTsdzR5fd5mMUOTroeQG7rEctZNvAogGX3
1l1J8xcM9fAz25xijh9bEJ/HW0wScpTlZICh2NeT76awK7xQ3Er6Pf5hJ06OhafMx91Fwftfb3A+
vD4FK40A6dFL5DlMnazNYPTtqrDqAbWszm1HofhBeXEblYN8jsJI/Vho4b1CwmGL2vQwtIpr5lNl
F4Ct7SjO4YupoIQLFXb7sInrblVp6lpKqCMJSVfhxZcj6GYC0fOj32E5XICKvBtKqXSEWO8evz8U
jx27FqUNmdqdiX/34lYOm3KEm9ZL+8To3AADQpMG1PdDHLtPCDjRJp69mqiNz+vz09vra68Okk6W
9uBA4hdsKVcKYiiqRlsUaYH6pnKyzfT8/aBH1vyXMefF82nMpDFGscN+bD8FwbMgGxfUXs5VcThx
UBx7NlQ9yZglIo3ZavjrOBDc1FYbRWFPvgztyqlrmzJUsJY6dHpwYyFwtWNCu39/S3+pfS22NKUq
KUK3W94PnmePFNokr7Q71Vj/229RwZqC9raItjSn/denQ1uAxCWutT0iyAlpcw/JrjyRnh/Zxgja
UsTTqBFzOy+2sVwYepEUo7yf4hzRk8A2EnmbTEjT9icma8Fy/tjGX4ZabGPDaAQvNgXg6o21Vqbq
dejzC0+LfqW9/1MX86cB/mPvg5PXcXQEsTW4QE1hDDwXWumi+uSqgWaro7FqitZGzmoVFdOFol4k
wkZM9gEQ4FK9rdPGNdGCkibgW+r7ZKC2194F2hZ5SgyADaeE9wyR2ZWD2u4GY5VIg6tl+CHoultq
45U4GrYpbMZ8OIcndwHgbG0aaXBiCR1buirXKBJgHCDw+Jfbsi06MSlqj6ULuXqbrHB2L15b9JiT
7Yz3XntXp1pUR3YlyQ66YwSwRA/Lvp0f5ZGZqyzbOIPgHW36VrOj8sQ0H3swTcL+D/SAQXFyKYme
Wh3WJ5NBvUeyxR0QSxxBglW1NcmuzwwkXIUz4cRGOXKMUq2blX413MZJrr9uFNpGhqdiRLo3CgW2
vrqv2uHu+734EZ8ugpK59wqOhXIrzY7FGPFUBloODmUf6z7GehDXdRpljqXTe0CDx9WSHkx2J7Fu
tXTnCfJFXHaO2A9nvdY/l0Z5rkXjudSmqzTzHB0EXywXLHSIEqpUbLVa2igF+vvwz7KV5PeQr8Rb
KKmD3U3Ze6QF3omJOrLzkQlB+A41orltujhdRiAIeg2bl3mK4F09a8JVDMMzFk+8uSOT83mcZU1c
SoHjjmUdPwnqG8BQ4KKnGgWHpfAP9Y25N05eRCV8kceXRORaVZZEcraJ2b3MRDjBOnZ029hpV/AS
3honvcZj7tSOOoSrMDIyiaxoEdwx0/915ek+loxNlcVPJr23fXhunA9PxlWGeGC/0pwOlB++Eden
Ild9PpUXi5GGH61TDlRdtpbaTqOc1NIYKyJdt+CnIkLrDIrQDlr9ypdUWECCuC59vOmz6X2CpmXL
QgmZvpQ8SNnArFF/vMLx6zrwLFfK9dcQYH3dTG43pNdtEK5DHZyUpmV2MyVbvCUv9cZAYIB7rsXU
zwyKBx8vPLl7aszU9SVcD3LxyvP65x52TJGk9Nqt8n60QsOeqjjAMcS6KMX4spYluKyAiAUj3+Pd
+wtznB9T1nCt1XvR07clJF5kFqZdWBSbftQekiJoHXjFs4KDLKyKstp4SquucgmasF+315bU+U4X
xU/fb/fDzTHn4IirWHOhThblr/OqTsmYF9QenzKy1WTay81zWRd2l71+P87h5mAcOmgfnpBk/ItT
JTQ70cKGOnqKFWGXBYh2yP6JzMA8WCsS9S1YffiCkncv97lfAfLnj/D2FOmcvE9WI+ExoiI1FDCr
mMA7Sfb3D3XQpSH2g3ZlWGjswgRaRmWDVAU5jF55H0T9aoipdhmCM4Pk824vGe73gx0+Hjvw01aY
Z/JTqOkPlWUkwSDuuWUdcxr2iUY3coBZFbdUowcfWlQsW/ffj3q4PkRAC0BxDFpENN0X+76PS33y
WzN6mpBakueWZC6vzVKEinIilD52xHwZarEUR/DtYesZ0VPuepddaMeAD17QLVlpd8n75MQP0ovx
kl7rd/8fT0i1kFmETXQQLHBq0OCLaeybJRoB0rUVoJtgzcoHJ9035kW+OM3IwxEKJjrh/8vrWyn6
qCpKKXryLmWcG6F04T4g0jFfoWRvw7G4H7en1Cjn2+1gzHksRIxm4Ohi42XZJCa+okRP6mb2Egs3
KSKb8fpUBfRIi4GFYgF+nXvYoGUXV5OsevFArd/at074Mr77W/B4l+WlWdChHVw1dcpr7+7ktXS4
A7+OOm+aT5siyPwsVeZRTWyYFcLLadvdlI63Ktxkn1wld4lbXPrX/56y20eE/+VhlyGFWTTCkCnK
Po+3uoS/Mmzd71flkebJLEUpkRMZc0F2GcMGaq+1aYZ+yAhyn2rUzr9sXKpet/5JbbzDs3keCnQD
AnkyF8EiNbLaUVc7z4ue+jpx5Lq3k1OOEcefhhIljQFi1wOELTWBtLPikk4owlYCRZtpW50bG3Md
X59sOx3bZUzR/441P+6nNaGjmDD4zQAkaFWcDfC3oSLkGyTrqf93kz1dqtvipDb/sUIl8qs6lbwZ
LnCAD0JGrK2GiZfYrf1tvIW5O3tHkmsKG/3cu6JVuD6xQo4+p06DDVASt95yZ/cBN08ZCjT1QAbt
igdjPft4QSXeAJxOHxQnX59u6h1dK58GXdxCUzwFHh01Ze9Vv2HLOzFX+YnnOranIQH+73MtThIL
nh06KGr0NJB9OI1nKxfDvfIKpWgFRg4Wxl2Sbhu6OP46P5GsHjssAQKoszaxQitrcdslSQe7DcL1
00DKauf1QNtIqy0KbPVb7xP6erIqIq3l34tpVbnfP/jR+QSAQQ1EwlraXGzDQIKmluHcts/REpSy
Kw11leYE1uP4GGAQZbY8Gdbi4OoNYyooNHHZqeG14cnXmjruot7/8f2jHF0lIFj+HmaZChU0foGU
VN7e41EQoDBog38/wrHsm1oOCT4gZ8K9ZWYgpFJEA4l6zuxkRUHMyWQgsJv+mYLHGvEQYGb+Sjnx
+lAKPbxOwYCxNugNsE6WioRam1Vx0WXRk9gIm0imuNhB0Gz9+ibR6ys5t1yxS+9plD5ZHoz1wpcM
JzNq2WmyBt0II35RMv1REsNdpmYP4iDcfXgjwZ1aw8vXbPwL3oMeKmif9zTFMqphmQccRKM8ttW9
Gmxg2Tg9bEZb0DKPtMOEKisPo1u3DeJLo+mGRgZ+J4wNx5Kil0DtLmULyYJ2QgeuMn9Cgc5Ig6NN
bUGKbbGTWqNVZW5VGNU7CTjftVSLv2pjeGs14amsqk0z6Kodi9kIryQHXwktZKVgASeiZ2BHjXRR
xfWuLfx3tFevmwKxrhS4YDw+Yxl1pmpDsppMiIlSEN34mXzbptU9KJ0n3Yruq9a49qsUsSr46nko
Ig5QxJeTkb+IsSKjxZBwjnLcOH3mX9RoedlNSeFzjOOblAFzC21hP26fiqTdptHkublW3PVisAGC
n9pdEO7rXlvHqUJe3HQPUYrKj1Ebt2pXbax4grKapi6A2rlYET53mXEfjM2lFIyoFelbsetcpZU3
CZNuG9UE5qNG9LLo4rMhzynglRIiYhaOeKHO246ky2gsHMEL7jttfK/b7FqMqMhDdtiQPD760rBC
RrUgfwVqEEZ9CENZaWyv6l7RdNqGvvSi9ggN1EYccAkXdzkhwEoP0cRLPDRGfT3DO7VM1omkvIl4
e6AokV5leRo6+pQ6YUnIDAtecQxR3goR1NMxqC8jocWRohEvzR4AZsXhybLX3bbnMuwga9hBqZxL
kXEutGphT6rkhpJUXrYVYkO4cN6hznMextabkFABivFLNPv8xZSjX2WZP6dJHK56Rbwak/Snp4XN
LjLbyyTMIkdQyVjDlEJjlFbbBvYsNOrutm6nTSJTlAut3JlM7yYBZorAQfFL04RfTRyj9iIUEDE9
JNmkm4nSkI1sRexIYnTGW7gvSbCQBCtspWgle1RkgpbZMryQo9JBvfZ+SOVbSSsQtEE6i8r5oxnR
VOstZHIkJVkVarPmW6hvNdOLPjXuWCqv/Vjs1bR+RINBcMoi3g6Z/iZNDfBCDfMURPEQmeB9d/XK
qEDEmnX1ixeckPJLz6Uovwrq+FwIlFOt7rpupdumzn5CcIYlj8a2jNZetFFq/RI0tuLIJa5LU+K9
FxXqgnIfPEyTd115xb2fi+9mqzhKPN6MmJ7CHcZHVkdcAQGSYhXn2krr0lVjQWa2+mZYW2p+HTTy
eKdFDWhwHc65oOeK23j1uRXlmZvzQ1qC6kYFIA0llSHaIF37IEWYokwpxgxN4V+oUoZQX4NrrCbA
fDYk76IZ/dDWDY6wMHkOQAU4QVD/iDz5Ebb1C8iZ2yjs4i2EfLpNKRoKyoQuAlWkX2hueliDcUIF
nm+c64H+Fgcd6k5NJlGywa/S9ozsRWsFdIcMDBUkRew21K/h22dV4iYVAgNq2Fs2MA5z3Yriph77
qwGdMn5xevcKlcWQDlclyw0rT/x1Fbl6lTAkvweS3gAoUuLz2OgGJy8rw5mqznI7wx9WUStMZ4ZY
oyyk9GiAedzoLJ8LMTVe9bB7HIX0sfSpmk+gEAxhiB2vClBoQD4AzbfoJpbDGzltr7s0cqNK8c7M
UU7tvh96N89UxSkUWG+Sp1uOLobTiRvv8OqmsWrSQNNVWlwHyWOUTAUCMaqxn/wrf7ZkMib8mk/5
hJ8aZRHfpUlJqWpsxL2nT/fMwY9aZf9ZKH59f38fjoNiI5wiklJCkYM2e9TUUpnoqbmXEEFUAc7R
EOSuONH0OVZTsGRL4sqeb2v4RF9zgaLRQECkjbAnqtNsrWlXqB89tgG+D52EuUVb7DxKfGf0VF8k
AS4kiI7rVgx+57F5JTHlE7ChAB2g75/+o9+5yMopGtGHmtHeeMkt4jBdUgK/QeN0D2+9yVmEtrxB
YXWForxv6xftalwl7vSenklO+hy4p3KkY29fIcilnWjgBb9s1Rt5nqhl0SVPowyXM5/rmmj0ladQ
zEeHIRcCSkF5BbXqr28fl0cF+dk+eUqG3q6bazPObLF7//5dHok1LYXaJdBb2pHUyL4OUon5IEih
TMxeGq9p4N+VhnxqGR2pvX0ZY/4bPqWUNF6zPDbE+Cm48F/QDnrJzmbgS36rI22FfPCP6Gp46e/F
J7DSp/AH8pF8yFJgELNKqGpqy0i3Dcc8S1Fh3Etl/1b4EdeoEO9ND08Ypbae/UBL1qADtIuybtZh
j9pkIW0Ss3koUrVci3K/yav2vJrix1QwtkoPlzyQ2jXXwbb3NG/ma8DqVcy7AE0vR++R4DOtaVX1
3YkC7Xx2fF30X0+wRWJXCaVXj9QO91MkIruJ1Kuk0Olt5R08JdX5flkc2foUZSlG0SgDOil+sLI+
zVndTW3oDZqxr9b6LQova8Ugj3PGm/QMdSkH+kqyEe+iS/3U3p7rlMvH/DzwoiaV5mAB8ngy9xU6
D8NDDVswsUE9bMt7Ad/dE495arTFSWKViYFqGY858yWNdXJtXUEiGxxYUKtx+/9IO4/lypEki34R
zKDFFsCT1OqRmRsYycyE1hpfPwc5iyLBZ8RUTS/KurvMGC+AQISH+/Vzs2htdl+/6U+PVV/Q56sa
b4qWWsJpdi6Z/YOTZ/FXinQ7d3E9fCj34y5YOSu+9oSS/vrwRL9sVxjKyXo+mggfhZ0Xascg9SN3
Cs3LuoivdSDx9KDV6RYSzY2RSoGjDspDJFB5V3w5eE885YR4EnwM3hq7Si+qY2sYd7mgcALAmL9T
yLZtCizVLjUg0hTJBR0IYlhvJnPNe/rr4xP5mFWFfiKRgtZS8jVpYjgUORkGJHqHPnqrYBGGzbSW
Q5k3vc9rkGHwORLJ3CMoXhbdW7HHodLv4+fZXVS5TDfSReASltiS0980T2t1unOzokpA9XEuFCjL
Fh1BKALSI51w6nWYRnIBKTbz++soEpvt9+v97EiUedDBmhxeX/ue5w0wMISTl5THujQdn1iM5b/y
Wf1NVy8fIO031DoN6sZfkmuR7guhX3jxc5gbBi0w9S3d5Xs1zt+sWERWlTYn1Yqfesu79lttBqpN
b7Kl/KCp9KEtEmdUK8mRSeHaXpln9tTTwma1VzgnwYzVSh1fZGCvbWdyD9RGd1Tr9ypCkKUH2iGs
9ROFIGWjToMEBD+6VnLg1skQb3sv+NkFPjHCjMQRKm+AdoO+OpeKd7iST1AQcX4y4dQTAz+qPhFF
oAFBnEG+Wfn2/bs4s8XCtfjwkBbBYtH7fZvKaULOsziYv8NNvJvu6Yc+zs4X2U45eEiu1jLj585i
sruWiZKRFvjlea9rqalYVRg/G4Ebxr+qTHIkCbDnT0+6j7of30/x/HL7Z7DFwU/RW+qCwo+fdanV
7akGl13z+lu5P34/0NezkUdJWkmjEEUWfqlzjccoj8sMenwe9Bg4pw69SprvbVJjJZY5Fy7RCzNv
PqSp0YN+DmXyCphmrSnxszq1ttfeKelKjuzcI9MVyk2zjtE0l2lMc1T6qi6op9XWA2h4hYaKWstX
Tvdzj4ttbe6YZJQvtd4+UpJUzlrv1CgB2Kl7k29stCZoocHKSGf0ptxTEFaSkUXAiHbs8wOLfUH3
utawTkLpVgdkABv1EF76j/h8Ukdb5YJ83bk/F+QXNxZ6N5DliyTYK8XYSWYCp6UXGwDSxjFozD9e
qV1GgKqc0ujptMhT14vFfSZmOHj0cryyKv8aJ37eBmdpvsJei3STkRerZQyHsArTtqVuM7cGhhvU
VC2FjW4bX5F0sns3d8OHxpGfR8lJfmKilEurxIGvnXWc/x9/xeIrrOJQDcN8mmOO4NZ/LWRMdL1d
uulP1kW5MzYJSdJXVJ6zFKW5ovt73zgAGFYW9tcvB7dnEejG3ItKgWkRaUmR0A1VzNGTkHYKBih6
Yb75fhc4s6N+GuOvQvhD0Op3RdUlbWmdArQj7/REHAh6aL7b+k8YTlgYJNjlzfTUN6uuvV8/W0ae
iSHck7HdW0qLEsPopNgrpVOQU+QfMAeIXiA1roRyX7/beRTaDCGWzIHJYj1VQ60HUcldxmqqjTIA
X4R3lwxvyTCuWLWtjbRYM2BapW4KLfNkTRdycwXH/aiE/jGStJVQ4fyD+2dKi/2hD3K98ouEJow6
CMllhVd9ZchuIOgrO9HZGeGPC1jX4j69LE6ZvVyPrRVbp9oXnFB7yCVjV+Vv6wOdqWXylj6MNN85
PqxCcciIgLXA4quftjMfA3LEkTGd4Y9OxXZNRP13C13sMp/GW6yKojW72gTWznii46MtSx7CKw9O
wBO2IzbmQICgbmePQsMV9uamm/l5O/m6v1i7aXy9ajNxWC8zZQvl6PIRN83kdaXAxOP8N9BN20xb
dCDIoRKwz5H7/cc+7xdfZo2f2mxJR0J+eeQjA8snsrvCSTxSojiGu54WmtlK678MA1EHetmZTFtc
D6NfmWX83GvyVdHq76HQOFOj3PqVeCxhIqdhA4+3blbOjjMVOh4mmoLZTlPVv2j3Bj0tmzCsJd4q
LjFOd1vv8p1/NSsGJUy7VNGuVxIMZ3foDyPOX9CHdavJ8OxrE3JMJkNU7AU49Obr90/z3BAWJqtU
aWcF7rLlilIJ7U+6zEvzGurQwb2srS3CtSEWX5+W1WmpRkHynOIVg+DwT2bKz9/P4tyehec2Al+a
JGn1WxxlrcJenw4S10Pdf2t8EeIpbPlE81bWwMo4S3rCIA5SmZmEzzI9Y5eZqe854JRjU6krBeez
A5FHFWdLYZkS/uc3P7VdpUVSFT/HXboxUrjUsQVCtgBz9/2TO7cJk2wgAa/NmovlDqGUmSxlNe/f
HPNN7tcPkifsaIm96k1/+/1QZ9cBXWGkiUHaG8biJQ1TExRxOjMSsK2ojOG+l6Ob/9cQ5iKZk+kF
1R06IZ+9LrHrPIXrvHaT/npdQ1TKZUPHBZaL9LI1NpmiNvS1OHmWYmGfZRQx5SsKum7ZA8mSKjsI
fv/bOX0ecBFAdzDBRaWi30ALMf/S9lG04pv3da0xAA2CpBaxP/7StadbnR9IYPzRUCSurPe2IpS7
Xn76fhpfF9rnUebV8WEvC+TUt2L8EGjZrg/mFGDpoWjA26UNxsgrd0J53lI+H0Ww3cgooGyQiG2X
n49XNXhqxpI4h50AtF3gPRfoUCD73niHkLg6/dEgUTxGx+vm2nceCmetIvG3EX/5E1QeJh1n/Aha
Kj7PtxHGCEG1onFadK7k1s60P0DByX+3VLHJr0uvGDM9jXvTUe9amkjWMHfnnreO4bRORUSljjC/
9Q/P24ory/TKDsqMfi8k6VU44T0m2IX/r1EkdKh/HGj+IR8GCiqpjRHTmif62P7g8HOtp6nAy61W
wsVzy5SeKnIXOsfwlzxJmFrCqAutdMrz68D47UMNT421Qb7uUfNkYGfSeYAPwXI71DPZKsKMO1EL
qdOu2vpu6MX991/C+Yn8M8biPIwEr6/yvDJPDTl77EdK+FBacPr/DbI4QKB2660SB/5z1Q0BHVnG
T71vHpR+DSN2bjsk2DOgfLDUvgR9RtiooiXotKHN9kJS/6s2latuMElE661NueK6taSVCPAr/oSB
eD208nGxY1ktvq3O6rUm63lLIi7nDhKE0QnwL5ECBSfFcXREL/pF9gTDD924q/KqsiGgv1BkvrVK
H6sElaYIKTtM1ezJhSzB5damb2sCrcEwcjgpmKqFqBQ3RpBE7jDA3J6pFn1A2bzubPxNyo3WJDda
TvU673YAr64a3bqLShAoiHNy27Bg1MPi/qk13WoH2vzullvLx+nP7+TDF4fwNYiqUhdOXb2hz9qN
th7Q9A1OSDiL2mmESe9/2s4+jrk4vIvSqBJLjqwTIsZr7WZOnsC4wUSHTQ1vLLvezg3zwRFgvRw5
9XP0c034fSaX8OmtL9Enko9tXtdwmWlc66bGRGgLbxz9PpTZqdp2G5j4N+MeAYMVuv/+Y/ow+b9Z
pQ8PXPGqUBfF+RrlPQ8meaK4cPBb/X6Qc1vPx0EW24LcSgB7slY4BZmU2GozXJFbWIlfzx0KH8dY
7Ap+WfV+ljAR1fKcsn8Lg9+9Uh6KYuWwX5vL/O8/PLCoBNgczXPJhW7vqa5qVSub6Jk79qyzoIEE
ApaGCnsRFnkFEQBGJiKtg9VlqGDcbClcq/PAaWQKeb71I/Y574Ra3HvKML3IQwyJSgAeieDoMdS9
2x6KrUu9ZHa9zMRtY85mTo1fXtJ/chTKdD+V1Fc72k8dYcI+ZEz7fy8o+CsWIfGr6iYSzMVXxRZn
KQh0/OfGEq6UUL7LgfcUYKj//dKiaEy3G93k6PcWrz3qhJL/COyXvXCRt/2BnpB/nZ5i76dHdW6I
1yG8LWZCZk0w+q7i45xImEajUxSKreHKoflrlJBzi+vDUNYiyB9lLfMlmZyiqKHBEl7qcbUv8cx3
QlYa8PkcD3/VTY8s20kY6BIKRzt4nN0N4mNyEz+FTvZH0GzJCS5E8rHDSkb2TGTwadjFFhC3dUFL
WRtxjdWRXz4I/WuoKfb3i+Hv6bg4Pj6NslgNeWQVZV9KCh6D0k2mCK9SCg8MCe8J4Ve1sYJ222nT
AUudByq7NBi01qEI+S+dFoJ3E0lyxlDdYi98GM3+YeXXnXm7n37dYutIzYDwD2ON5zKk7t2/C8GE
UdK2EtHNh++Z8pYlvzExva/E8sYI28OUqK6frewucwCxeER8mNBgqDjP+KfFI4qmFv85KjWnsmth
v8uOhV0miBUQsbqNTHjtlcx/bzEe2KBZE6NwFUPk8Xm/TMvazxRkgM/NVtoqbnzUOEO35MYfRVvc
C7/qlXPgTC6LIgi7J623cyVkSaVOw6JVQkEU/7cbZ8JyxcYpeNtupSP+eZaT7NcTd2ceqoqvANAH
UZ6BFotJxio9t31DflDLgF3HvW00MG+UUyozcPvvL7XkTTSK92jl5ozd5ydqFp1epVGnnCTshdFE
bNvmxYyblV3vTD0JUNGHYRarNRRS+kDzRmHbGxIn6NrbIogPWj086GHVuuqkH1qhfu8q1kxbZqiK
M9UWBu9m0lXfDpL2pLMtY6aEhU0e3E+j6fNrcU1GW31HuWGtznjuZkyxmXqmRdUHdNriJfi+qIxD
zc7Whv0VWsV7I8G+EhY8puFoXoQcD6QpvCzD6q0c8udS7SDFhYmryf2FX1eYlg0cscPQvtRZgRp6
sP02vhlD9uAgnN2xi1pe+zrO3DE+/ebFtijlSTUNQk6Jd4ezoohQbXiWUWQ8N+TS6Yy+B/m3S+4w
tl01gTlzEKC1AvUHQxIZyBelTiWmQR2SUBqbt6mmLljuSx+gR7zWenumLEsNibsMEo0ZVbYMBVBm
DwEPTwHMCpf9N2Rh+oOwTaNtZ+u7a6KDc4eAhhsxphsSXR/cqj9/HxO+YXFYjdGz/NO88/fKhbEN
NwIWq7f11rjzb5M9zOsL7VY5fL+/n9neKZWRoZ3T2l9bjAUJz9XCZHtXgv6AOdn9VPj33w+hnVsv
c2EbmxL6wJne57nhed+oIWYdJ6MeVNdLNWw/8/2omdeyhelc4CehM3XNQaymGebA/xWXxQXmWTgV
Q3wGUJr9gFaAsWoG0VGtHqwsHTdFlhc3RtJexkPyHmrRdSBOvhu3wZvlNY5iZOgcpPilHZrHzkCI
PRbSBZAYt/GalwZUyyaYOz3geu4UESPykH4PvEEHpOVhhbV1F72bgxG7WkFxPK6fm6zbDHly4ZMO
2UojzlNGHyp2zC2Wz29MN42A2D1vg0McDiVZyOAYqNlT2jVPvmJeR4r0+P1jPVNFY4Wi2jSII+lP
WtaLE7NPcsGiVaje1Kdiiwml029Ne3SJBdx1bw/pTDTEeOxThMYkjZfdxWMsohSo6IgyHuLXHCMC
By1o4HqPKYLOF49z2J0RSMNa5uyMQBUN0Hz004ZIVWFZOlbMKh/0JLdO3lV1iVPqa/IrvsZq3CHh
e+kdlX2865zspG6BMNzdeg/lZfMqXRU/1z/Tc49AJ3vH1oNWg578zyuZXqRAysU2fC7q6KqR/Hk1
bEehXDnGzg4zt+KLICbRsS8Oy6QZtIZciHyy5j6ZXio2leA5Ra/0m+/X0LmByBbNJQD6gKmkfZ5P
FgitL4qtfKqCGCd3kUh3jF8HM/v9/Thnd1PwD0jkNZHs1FLngZ+bRwpGCZ/Nn53bALLB3fwGDiNO
FuvJkbOzksmzgoNAIqQt9htVUbp+iEB01jSqFN6dIhobzVi5G5w5iXRkK7D6iRQBWi4O7mFU2sz3
IulUBFBowtLEMZXElq4LN50Yhisv6lxgQ96Y3Llqzin0ZURqdr1YS4k+2/mQZzmWVxiS3WKxuvGf
ph1dZA7EhAtzM9wILi0/48XqAXXmoX76AYul3/S4UqppqJ/UAjKJo++M7Ui/0k/vh3epP2SveYdh
SuasqdPP7XJz4I/EVEHZ8QVJo8p+OdFyrQDU7NwMr0BamXay2jh1yW7v/c6zYe9ltCYN/l7tLzrr
kj/lrizf+Qq7uA98+hHzCfchf5J6Xlqj+VVOUFNpC1NuTQXl5RgG17jROpliXqgJoVicPsjAnVcG
P7PSZgYIigzaq+YMxOfBhymvZ0xUewpP0za/Rz8cbrt97OTvgyNvmx1ND969/ramvjw3rMLFgAzC
/MUuI9NCwYy6N+vuVBajHYfxTCzelHoOb3RNqXDu+jPLidncwWLq2hLfVxhRSEocPIxmJ9iNbANv
Fzj1lb/RLwcab3cCjeDrUrgzb5XjHVgM9UNaeJYCCUkkD2PmsnhqKjfT6ZiDnKzh9Ey6b6wLuy7u
LLpYlZWa6LkVjc4LlgxAEMr8xvylfVhMXq+asRKm4sza243NVtljG7uRnDJ0B3r5hf/AX8BVZAa4
QkeTLZqCPg/YT5FcdIM3nQQ5vskN+XIYg5UKn3QmxmMMoldEfChMlyUAT1KqQdDN6QQ4DEYsOfDu
Yg6vDBtnTdu/1bclvTnPM39d+E/R86fRl9+nYhBhCsZENlyCUjA+qbqdVNBcTVfbtZ0dYzb8m2zB
bKWwtkOdiaA/jb04Q0t8vA1yxRNCMP1BsYSXXM1ev98CztzU0S+RAJsVAYADlkMEJmIXPxRPqbqt
o7ld9UpUXmZs8lCOK3vd2en8M9ay/0Kepj43uJaeQkk8jFHmmt5ofz+dtSEW61GpG5OoWpgocEu4
qv5JNdn5foTzy/HDLBanlWa2ydQbzKLbKvh39jHplKF2YvgVrd0cOTA3wVG8zoxNoaH7Wjstz88Q
brIGjpRAZDHDmKZAc0x4YeaoQd1SX6bWWOUkz39kcSghJqOiTDEZLOnyyqiURhM0IY/Rr7bZQd74
R+W6lNzZ4WKdP3J2Cf4z2DLJq0XDqMYEiydy5NdjlxzqCQiviJOOUF/37JgrL/DsE/ww3uIJgp3t
tTFmcvUmfw1+YWv92zuUSLsUzMGPlVM47X5lyHlNLJ8n1ykIdEQaOCAthsQEujV6mmNPTQeCagxo
SCZtbpTXNBK/kwfdl2r6mnXTLyMft1FfuaG6hs84ezZ8/A2LdduHQSYX/SCi2WvQgpMDxH4qsY0d
ro0OUd3u+zmfCeoQmf0z5UVoISdDjVMZUw4mfCvkwXP8UK2dMm5XBjr7Qc4YMw5c5Ihk6D6fQXkb
Rqmo+t2MR8XEWUR3rgiZSFN98lR1zUM8jU+aEVRObZRPsTFtjCQmpPYmE8pELdp0Vh9LiYtXpYFt
tx7pWHn7/ll8XXEoUmfxNbcTVeeS8PkXZoqshXBYupOilY7uHevIX9mVzo8ACgmvGBm15GIbVwak
n5LmI1gUW3vU34pkJcn618jp8xJmDpy+VOMNxDZ/l9eH0MKcJFmIjII5jK1ox5qBxtUIY5eogPBG
7EZbM/VnSQtep9q6zHoRyetk/NB72IK0OCCOjUbBJnSZwR8p1mCyeNcrdeeEU9LbatFjqqlPWzPu
6EOvvB8++lUlG34pKR051VheYVqebQXLa11iyqu6GhVXMf76FbSXnQVRsjb3ZKS3gt5hhGoUQFRi
/5bUZWqnYQuLI4AXIWhq7Spx/6OwArJufoc9aqtdNZ4cvelBKTuI9U0gCvUmiobb+Sv0LKWgtSkM
3U4cbtWmfu69HHWmgblZfaMl2kMm+LeToLl5PWVkleTfUtTcJXpzkwKn2wcynMcAv1uhV29ajwxU
gfaeJMB7ZPU/0ri6pFAZr9zpzuC4P7+teb18eFuhkWocUlNHAX384x2DK2zYdvKm3QS73sk6G+aK
U5l26jS2+i7tJKe4Li/bR+AEu2ZTHmCtr4p5zzSOz78Jqw5yn/rXyoec4rqbmWxA6s4EIZfd+PwI
yA9hT/NV7YrbfNur+/pNvsRCfrt60Tr7iXwYfrH/gRIxiECs6dQf516YYItZFGJe8sqjm7q0f8z5
+OfvP/wziS3mzP2KbxIJM3eez+9Bz6FOT8I86F95eHysiRa6vYV+Q3JgaT70+7UA4Uy+9/OYy3cv
ijHxSTJL0g24FMH9DOgPtuovD4dGGl+60mmCK41zLvwP0Ql7AwSoOZF3BpamYhgkl97UnpoesCtA
GXyfVh7p17OUIchdcSXQztDKvBCcUB4aw6l793azIsa41y8pa+EMP+6llVTMGfrbPBrlE7DC7KzL
jTWNs7zBtGoiQShti+2wr7fJNZD2/0MW9NwC/TDUUnHcU1kRppShsuhJ6wDh1is3qbMDcD7MOkE0
oEvFG2qlCPzHyJEsDntDY0+kYWblCnpGDMkDA5owa/f+gjc/r3i/7CORJuF59YHtv82P4abYllep
Y8K/vMkfyZ7uLLd1IuSaL3LlaL9W1sfZWf7zA5aqXamdAiWTAvEkALO+1rnry08zrFJ1jbuotieg
W/t/r96fJ03xGC3hnPBchCBylJZxUUTdaWzv4+y1WMUnf70DM4A1x46zqlr5UpxqiwpmN/tILt6F
0WD3E86ReCQUgI6idnL07vf3j/Fr+EbuguoNQxKvIOz7/BoVEdNXbMfak8UujdGMojwa3soY594U
KQNaVsjQsGEsNsfMVGuuhOGIE6MQbktIyE7SpcLKivyabGImH0aZf8WHo7DJdWOKkDGcVPVFhOlW
h1AVJGKWuFihdZ894T4ONT/UD0MlkLorbyw7TrjqQK6gtKtb7052hgd/Y1xHuGDa1i7bJLFr9XvB
XZMYncl14QPPAgTDR1IGecHn8VOpmKq6N9qT8qA/FYfZQwL01vgLj7Kj7JLGXT3UzzxcRiSmhV5M
jXqZQOytsskqSWS/F37GUrxJ6xt1sGyB/My/Xo8znhWo6FyP+qIo6MsBVROUylNbJddBGD80nX+o
tHolUqcEcmZKM40FnK5IHu0LYGZgNjJmdsapyNV2Mwd6TRU+h2ShbAysfg66eTCHEsOWQT9FBelh
PQuex075ZcZ8jMJQvGQ0w6tibQd69CI08mXWyRdKam7lKLxrvW6XTaVhB4b80FfST90zPCdWrLsy
EHaZV/4w2wbZjVReGB3eOm36FuXiD7Ooj56SHvvaUAm5413bFFejJfrukIavmuo1tqblbjvUuVON
Wb+Vii7fVo38XIyF6+feTenhx9t7ZmR7WsUq5OPf9PQZOFamyRdGaLYbI07dsRoxz8XGY+drouV6
Q/QuS+qWrpuDVvT9TjSLxxiPT7sWgMylMHLjqEs2qSXuUYQcjES97cfyUrQs3RnavrhII7/dQin+
KcrlHykHaVel/cawrG3fzKixmr+Q+pd+quIHkURbPZB0W9HH34rU26NE3kHXAWv97Lk8eBGa35xQ
um0sV99VsqNSOLVGYFn+riiyZ3lSMjuZLyO0G3LrDISnKQqfhlR5b/3ysRb9e3B9x0bCwiVux8eZ
6q9Wzc4wwsSJvOkpsIbLatRLR03GO6FOfxoqHbOGxRV2avRbTeyOlYyIO0zh9Vpt54Y9PKssSvjx
OIG1NatkaNKrDNqYI0vxfWxOjwKpTTf1Qgf5nwLaG2tqfHlGRxt0nBrhMEBJqyt3qsfSUazR3yQm
tyQzmF6oWOI/Vzwrvn+jTsWVBeJmI0XhW1B2uPmJWreRe+WPEoyKEyXCIzy93Pan8kVva7eE4OeM
ovRc9+phaHTX63sFnXNY2Z4/nIRWJ87OOUtCPQcX4j3KMq4GXoLfQQWvvVWOvtFnF6E2az3igCZt
M96YBSGkgi18HzS7yYgyB9PfwpFqzdWj3HL7KYuOYw5d0vMymj+A5fUIRhQLZbUvRprbGGTMgJvV
1N6FbuP7w0tQFwHpRukpEUWcxCVufqrRF3YZoTbW6nx0e7XQbJ01Ci5PEx1D7p1CqC0XWeBmKKqL
EYOXjZn5j7GY/zACmR4qs3tJwoiYcOge/MHXN4Jlzrrx/KbyNYpplqA5dWFQvA9iPKHLvLud4hry
Q4em2O9FBKY+27iX3I3koxwvmqh/V1Fh922/aTNFcwYd9Zyv7YSABl3kQcARa1oGrdS6wbRyQ2md
ZzbovuN1tUqJFS44qYXBSc34BS3oW1+E6l5N6JKeXZDpMCsPeUZfOt0zsCAzzIL98iGqm4ugqG8o
PB6awQcsp6XENWlSHScBgqSoENBgcRM7oUVrvSaUT8GIwnVI30pZLJ22A8g5dvVtOxiWqzX9NtaV
vVn2+yxXMrdue3ccgSwWOltIgcnMPvaNfQtdycHKT3QmU7/wZa74VWyxxNSfSdXg4qPLrlpMYGnY
ZYwKIF2q+8+mqpTbPC5uU9OjLRPLeLvKsmM8mG+lUlx6cnXNXvJL7Xg/SYXTM2aVsS36XrKJQ3/j
lVAHp00u74bp0hQjx/K061gMHdncNFYDqbLr8dnV3wNtcuR+dIHKxdxi450wqpdIavalIN3KoXEw
63ovpMN+ymlELyd3jLSTlni+i6z/ToOObqOU81irY2T3mXzMJTriNKm8Jq0BcTAjSaNXD3le7uW4
8Gyu8Ddino4OznF/fI10K2jyAFihODphJ0sstrbh0QduUBUbykITjvVxd9RCDfplKuJaNcWXkeKL
NozC1tUmqKgRe5htDIn23nrtg9fXozPFZXpZFnpoh7FYuZo0/VD85jbXvG1bm74rZphGc/Q7GJHE
OynW4fsJ401VCO8aNp4bSfT20IUapxz4B2rKq0L2XtqYzjUIAN7WGK03K4K6qak/iqCJ7aJMb4sh
AEIzRBg0CKUjZ5RcR9x0ElTWon9oCv2XFxWR65MdQTtWH0W5pRtdiDbi4F2P2HgonfaYjvmjluko
SiscZeK8u7JK8+i1VGy6YiAKGTvXakUQdbJT0ebhyAGgRLn3HsKCDPPsDswrAI3cl78HRT7EKIpR
cd/R1xXYJsYq7Aq9YadV+5po+i8+8CsZQJjvW8IxH8Sb2PdPuZduhJzAAzE4S762bqpI3sXkgIq0
+dHm/kthosNJVZpVxCqlNySufSeWhJ+j7x+EJg9dz7PuYe37e6PQzE3Zy/0+HEeQS2HdXCXe+KMc
lUfsTejlMfKLoBcv68S8bhotBDuQ/NJC/VgG0VMaU09WheqHXCk/JPRmwJ+1k9CJJgVO4TVXxJeg
mZ70JJkNdLM/tTV5dpH3j2KiAG9sqcRI032S5xdTIUnQL9lauvKuwcC1zoxnZHwnJapf8Rck6aa1
2zCN3umGFNzEKrpL+hmdMOr0rdJ0v8qRnGakP8U9CY66EvaAEg6SXigbr0XxXqv8zWZAYUfjbmYb
6vCjLhROlirYiXX0lieDO6G7rurksbbaa3lk+48QsNhDLl1S+dtFkCjdKg/HrSqHvW32YetYsXHZ
mW2wSYTilEiQXb1qNJ3I7LeBZKSbTsMqNoQoa/at6mDNslUqeR+A3vTC6SbL1V+tF1+GjXxrYn5t
hwG02LoZXF+ZH1N86ErP7uLWLoQ8sNUp9reKHO75Gn9KQ3OclHFHj7DbealjlflDZ4nvstn+MWu2
1HHIX/Qxt+ykjNk7RPGySKfgkFj+kyTIQHZjwrh4dKw8mLbwVNlbu+m9lNqDQoQAnngnSvHFwMFv
qPkmMPtdJCQEAFJwJUbKEREoSi9lPFRKu/Em9eiHud1V00lMC6f2sNAVqouyEraaVV0ownTRjf4f
gQRjZZGi66erNrNeJoOoKgoN3+4VEOLJ6F3nwFLKXHP8KT+Enf8QDPmrIRiijXvHS9KKgy0biKMC
xU9gAw/bRs6erRCzDRppbBTgezWMH9NIclQ9YA3We8i0zyLbdu4Zu0Yodm3aKy453a2Ax7GG5ZCT
lV3vpBNmUGb3R6dFzgn6Flx0Dxw1zwWnAZsqZ/dAJk++Ud9ryO4IxXadZVx4YY3Zt8wWJ17oQw1Q
tX/E38gNg+6iNsvjqEYogtrKteL8WOQKaaKgtGyL16oX0HDMKfOd1mR/LAb+p1r1teNN3VMmJtdx
Krlir/+q29yzDQ1fFKSWjzR7YM0H9WAQwo3YkF4WW/OdHRYFQ/MaTMPP3EyPeWgdZM97Eftetbs5
W+sb6bAdG9RtOdth3NCambeIXltN+hN2qme3ivpe6emF2sVsMqSi42oC1dPEu8CIKlvsu18JUDlb
wAxK86crKSE4VOk2cWj3lrbU0eaQGhBn5/utnVjmNigmjOKqwemQ5OeU+FxEuB1GVfpG9yt4pQU8
4FiksUxNSsOlcXrYBBHdj2JZ+hs81+6MFvMUBfsp19KA1MaW4WaFeDlEg+p4MLMcXtYRhe6c5pM4
cnrgznycGJ76nBigzz03U4tDLvBtdWpZO0MuXE6SiMhFJ3zs8gwOV4E2fCxIx3tPEIvSIw5+TlFX
iELKSbFNpbpLmCSh9rFrO84OvLBTwbquY+FAOICbUZrd1mqRHbuK6J5L0zGR1AeZ7+ogV0WzqcUY
zXQTXXht9SOiPZ7GGyW91MT+ELPN2yG3Gdnj7Vb1szc1nV1YBQe8mW9rEgU2Ee82NJOWml3hNuxS
apjhFDkScvhZ96sYzQep0h/R9F4aWXo5hNmRW12IBoNzp6DaZltatc3H8r0Uhn06jfdljxEBdyK1
oYslkoVDmojHQo5/yLGxrSpfsr0+PwR9HjoinudwqkxbjOmIU0uwV6PgX4TGdIRPvymqfp4ex3GI
aYN2RWaYUkMqqzf1EMhbfNxTlnh6H4T9VlXqHbD5bdGZUNVbw211bhhFjM5qqtMrr05uSymfnEIK
PNc3578Iiq3TAsCrKZGwRmpyS8DHJ4SLE4UL+EJDuZ88fVOY3atGtauJh43lV4/pEER21qvvtSqO
tl5aXBc1toMI60e8tS8GNep3nRA8SKr/08+n6//h7Lx25MaWdP1EBOjNLZm+vKqUJemGkKX3nk8/
HzWD3VlMnuTZDQhoXTQUyWVjRfxG9MG7WuKfKP8ameKnTJVe2mi6Xy3pT9X6R1HRP4vC+Fy22MYV
Dd2VtihfUTTcaAM7Sm53Yk/zpUnROApNdRf6hVPGzanywlMV6NuaPsjIVRIAeHIKMeGiau8zrcge
DL9BcMPV0q1e55ijpIb/DV3jXcUr8YjI77ElKx2r5piOsU7mbEaOGoYPama8dZG11cy4gqgYeW9q
VrYnADeBrWrjVm50BKxV/xlh9Fe1bsZNpfOwU9r82JmDU/X9vsty0nzd+6QHGVTStni1uvhFq3x1
Y/XNp742TwB+H3J8JLYFwjm8Jr+FgZraYZeTvijKLveG9+mRzzZ5gVmUOoKC2j7lbHydhp+uKfDQ
rKRD52tfVUVFT8Q3NyPvlJanCZrm0dYHShLr6qEwdn5rOXJ+FOtn3eSyeo6jR6EvH7RO/SHpwPrz
+ypRIS5BjsKXnmcuFNYozvACaowfxoBscBG5b6MGmNjy0J8UaoSxi0L6niTh57xFgY8GWGeLY8Er
plS8d+4UPM7HEu3x3v3edfoOl8LWSTj6bWCyX/vBRTpiTH4gulDaeGG9oAQjH+U65dQd4cLilki5
UEo2WSl+6TyEpQvXeEp5AtijhclTm7yHEG/3pVppduQL3n0WhZmdxeF4BIbY70o0CjeRkD6hVXCy
VOW76Y6P4AOA/gz+uyemHc04nLHUXCUzrJGZq+WW/mGsoWzYd+NOGyi+Cqp/Fv1qQPratDPd5dLL
woOZNu9081CbB/h69riiozF+HoxBwU3NuEcbA20sSsQ0ma1NqTYZ1GHtIHq8pb2h/V4MPHQ5cTk1
xebIZgSnnZe/gIU/FlUTOb3bl19jIdx0rRkeQGg1PAhJDsiOEhs0fEBHWuBii0yOXDX7Hjd1aEeU
bvZybaYUK+oH10w3/IwBwFaV7IVE5rDpLO9FKvTX0vPLHarMpB6dZiso1O99RX7Os4I3o5EAHqzG
95AedtR5P3mtvIxSVG5TQXyzTJ5+sthgBNCX8tHKY9TIfUu0E5432yosvjYeGgn0YA+FvMpBW6ok
U7nTAJKAl4UR8LEomWqhkXi6NjUEuq2K20Uf7LB7pd/H4+MU7Zq7+MuaFN1SDU9DWFmlUr6g1eV1
YdU1RgapK6k3JgWijmSiZMnqkbVSmFzAHysomgPY1bEAU6/s4TopEbO4Hqj9h8csiLaoX2yrUcez
FKiaG2y6qjh6XLVuJxyMGPay1KxoBy0gIBSwwohu0HhZ0JGW3cGiZoVsb3fK79VT9qn4VJzy1/4A
jJM3grXnSdk/0rPaFWvIlmukkAIZlCopmox/2z6z2ZXiUpBL9O3qjegM23TjnfB52Bf496zFWlpI
wPQlZDsnBdo5KEka9bS0DGDCFHJsa/jUFG+xW/6L6QTZTemMHiOl5nlFO41Nz8gCnS6cNh7Cysdo
FkteO8Twts801S4NpLNl/6Ck9aGue8Wu9drR1TUJqoWP/fAzZl0LaJqtVykKICWkTMyWImm/C9rz
7aL634bADNQBRU/ClJMuj3j1sTy5S58yVXv2k8rkycp7qiXFGoSSEvRgUcaWddCyQT6ZBPS7QlV/
abJxUt0AlxbYKW7jIQVRUwKNNPWpaNzQFtzqszZkqC00tBv8eyXri208+o9CWu08CYdgN+y1Tddh
/Oc14ZrS3HSaXH0RAAOQQCLdq7kWSiyN/ii1EoBUcJpBcpakz2Fl2LLMkiGLvD1+C8cMfo0IFStg
mUGQz2BdbRS6Q+P743nECjmNP0EkdhKjsjMz2NyONLXb5p+FbRvAicl+j37Zx20WSHpQg23oz52q
kmvIsNdFrtbPivtH17lr7uRK/+8/jsbfBKmCOzoF/RjSVJK81ntgVfymo94fIv9nmVEWSP5rRgpN
K+YLXAjHqDoniqDkUQ41NbBzFR407RyplAust9vDt7CbLmPMTZ3kEkJViUvQGQ+RrUFpr8TbL/9x
O4i+sBxYCKAlabHT4JhDM1PfCForE5rzkHf+HqXf34IgUzzyW9uk0lZWdNyTLPkWq8a9VgoP0agc
S9nbDrJybMXyMU+lHafpcz6UnDOmdCzM8DjoyUnsmuckVr8qUXwcfVG2RxT+9n0peg66VY47uP1B
ic0vYmEdq9CHPhHx2m4jZMVjQ7FdHSMXteWFGwbeXTg07Ra1IGjHgfdCcgjtKayPYxCiJpIYdynK
t1JQDds+Gd8VedjqjR879ADfRpH/pU7Hz9i37HtT/2IO4ZcmkT61kf4wCILqZI0Cmz0e8BdSy29t
mes2Z0lpU17YpEEX2LVYvN4e9ekgnO0MBn3qUcs0CK/UCEwt86SyZdA1Ur2UN7k/7m9HWJ7W/0SY
41OVKhbMRGSBNkXmROk5EoG2UKjXw5fbgVY+ZY4SjdI0yiqDQL7wQ9TRplhTgFsMcNEfnqViUmTU
4pjQH5aDY9eGAMGylUNjaaNdtmnlj4cGB28YeQEd8NCtduAH7JKilyl9vz1QSzOiyYg2WeIkuzVn
BORtOxSjDKejpgdkyg/IUNk6eMCu+3M70BJ+C0YwhGBgjAgOznOOKvUHFxswIm0m88duP2p7cyMe
NWiBNHtP4qGSnL7e3A67NIoaTXVVnGByVJw/jiKZHMtdYhQHq95VQeCQqAA5XJN/XRzGizDTcrmA
K7gWNTChLQEJ9vEpyf6E8o+ok18FwVr5nqUEFVntfz5o+uCLSPSoYqp4NZHQ9C+f0UB7p9i7Kz5P
AMRmR2vQqR8Kil/CqgfJAnLmQ+hpEC5Cp0qfeXISyueCEt3oU4bynbwhs4tPeqjRfw2+3J68tYCz
TUZHjK6iDNi3an5IgbXJzU95i+q96judaYBAzXa3Ay5PI484LOIhC/41Ir/4wjhseslLYKjIRbmp
E/z3vNIx+oTK6BohZTEUbx11ErBhN8y+jT6jJ4mAH86G9NuKPrnI1xTjY+mvcRIXN8BFnGmMLz8p
kcdibIjTYQxYep+VDlFneVWLYzEMPIcp8RCvJeDMTi0TAU/0s/RT+Nk8anch/GtkHu+th+ZeP2D5
lfi27jrip9sztgTR5FABpAYkFMWKOWe1oDaVjiX5fHicag92d6Y2GaHPbjnR0f+DtFj1XDpokEWb
NVy+NB0e8wvzMvZs15NkUD82AOabvvKmQE1ArUJ7U5Ry447BXh8eq8F4xqXtTlCKuygznkJF+QEk
59ftMVgCCjIGJLXQAM1rEqDhSmqQBMMEVupRpy9OYLNwE1FDu3nIfteHcivszTvqKuWwz3Y055w1
DZ7/x1D88xNmtxVc3sLyR2B79E53KPMd+h/ji//JAxpLKWTVz3rpZJiE85SJQAyEZoap44k11t4g
NcCGTFToDam320D4BiizoLovbEoh/BGDsXduj/Q0oVcT/k/Yef5S83jPhLEdz4H7Hkm88NrD7QBL
p8LFd83zltaQALgbFc8g+Y8l/kDSAGmDe6NeQzYvfggYahTA6FJcKdlYQlGFjSVD7upHOvjfa1f8
F+kLWLbJsAc8Gx5vH8+dYdQKHxBfcxYsGnmD6J4igFhRvCbZuPCcI2f9J87sfINfrOO7qiGlGFAz
6bRXq+noC2qHMjKfk2Q85P6LOib72/O0dNxdRp2tPy+pIiMQuuaM/rPZf6mlA16bt0MsThG9Dx21
NqRnxNkARl0JoishG++L7KQP+jPMj5X34vKuvYgxHzzBDBQ9JUaI0yMa78Gh2YuCXZe2BUTvzLl5
WiNwLc4XEiPwI9FNgMrzcV1kQt+XKko458Yr7dH4FMq/8lJ3kuLPWJu7qdXtNyuw1QVpCt41yPQa
QHAliMuzJNA3Si0IXN6sVIJ4mRXySRZwJe1DubLbPDM2cUcJWE/156SOtmlRPtKA2w5mk9ldkfcO
sKs7KgaQZ5RvsUhHN+qD90LsapBv8k8ta968XiH7Qn2wBl5oQw7VAIRrD5Tlhe3tZTFN+4cjiOIS
5CecjzAjMbR5VQZz1zay8KQ+11lPz7u706vmUxHykpVMr9nQ41yjCVwtxCkihRKeCDBOENv5OGOl
5gpBYQz92TOHQ60NT5WZ/7z9UdeV3ymGNYFEmaBrH2dPHHwy6KI/+65yCqIBq+NyeCtH7ix9EEe7
6KtdZsndJsy1ra/GuzbKBMw55RVu1vW+RuAJ+q5BBrigkZpXmRqZcY1mJZbDmhhBtYLXl6za0k1j
Np9F6syTc9AklDTPWlxV7spkegxN16UC88JMneFp2Cnb4UDHZGV0r24VRpfSsgyRxAD3Pr8to6Lr
E1BU49lAVf4YZt5vxHq8DXCqoxKNJ1NJIfsp6i89bZ4FEUyEZL6m1oADskGtTyue9KJ6C+mlrPyu
pVGgMmzRX1AMSt+zfVlHXBwoOE2UHsMGMnaaPPJGxz/IqxzKxRUmKVMBzmDvwM/+uIoh0hRB10EJ
KTf+s0qCkjzE780O9a5d+Vv+r7NSRvwy2rSnLrLuvrUQMGqS9pwoOYUePG7jzjxqQvxSWekhVY1D
VVTfkWW9q1z9rh63yvDCWq9czJj2mf7U+uYa/Wbp4Lj8SdPSv/hJhm5UnuE10/s7bu2ytbGgLr5l
e/HrT857WmrF8/ibFuiTt1kljF1tq9lwTAv0Inav9+Y4AtRiokUumXgjfu5hbmmw5VAQfoLwb1sr
DIKlU+vyc2fXp9iHND8mtpHZf7ayn2736/biXfv3Z1dnXyTYntW8+A35OcCPRFwTVFpesSr0A84i
VAXmvJGuTOFaGNPLjRxtHGlW6mq0Q4IZR+OqewyS+M53zdc+TgdHSuF6RnLY7FRPX5E9XDo9qA3h
E4tLiYoM0Wzy2txF0VkZzn7V2TmQVU38Ghd3vfD7vx9RuMd4kilI7F0xfzAISLAfahhR4XtUF/aw
JnC/+CGyiCcZLGEsnGY7IBWGHky2Npz51u/Y0j53bvUbx4jfklwl23/xMRexZiu+FrNYjFVrOEeJ
bDfWk5Ss3FRL6w9HLu5kTnUalrNZScKkCwrf7c9SYj5QJXn2uurt9jf85XfNb6lJ6ZICBY16c+4f
WaHOAMw+Hc5Vb3yWQTLu0pDStxF5up0MGnDnQLO7GlSi6tUxhvb9Wg9q2kVXv4A70mDGENqa070D
r28C3jDkBdlw35aSik1Un9q9UYz2MChPbZu1OwCpyr+YPhUZM7IACJhXHRupEQxBGhNGt3gZ1e/F
2pP9Wpb7b8LzT4DZexl8sigouK/8PRFjLqR4Y+1wZt8G++golLbmlPuwsNfefUuXwOV3zW/BpOl9
LYt6ZFC0r9oAd2OsxZ+lqiLbZ3yRtCbY3F5DS3vuMuC0jC9O/rHwlbbR4/7sJuU3vPoQo1L97+jF
AyfOV1lbS9Ega+nscWpQVw2wKNN7PxqDaVS7rQRnK4iA69hj6NC+73HJQxYyBtuG+eZKLrO0HS8i
z9tifpvTlEuJjGb3SJsmBnd2eySvH2u8Aclf0CIi84cVPHtzaoLARQGPhJwRKPFbt4cT4fSOuGve
4lO8XytQTqfhbOtdhpvXOnqxjlzPIlyunNM0dUKgXwXw7NtftRhF19HvZMaureB401qtarTd2et7
CXFC5Z129uDUbbEqVjJtqfkHWTTn0dDEJBylwo9LsawbL6vCtEO+6n/9zIqHaB84U9Itvq/BZv7S
0W9Fm23wPJDbZMz+RgPD+Ki9QgDZVC/9e/XN20aO8M39Gf/pNqUt2wGvNmwThaOxsvkWFuWUVoOn
wapouow+fnFQB1Yjy0l3LjMXxddgYrrm2KncnsKFM/oyynzpD5rrypVAFEXp3iHpn7QieZIAJjtW
Xm9GoXxGfaldCbr4aSgiyiizg7j4Wxa+OFeU1mssmCFUe8vuDamiX8OortywV5UK9hsVVWOqx2Hz
pMxGr9TSXBpzZlDK0xcUn36FDegzTQqagwa01Z4a7YBsjY2IrfTaZl84qC+Dq5Mq2sX3RWFVlLkU
dP+XMXef1d7xdxb7XXLwqogfJ1/v5Mf/h5TfWuTZNtFHQcgslchiDrMjME1or368LYL+PpC8wGmL
ILAb03LqHP6t1m/iJnlA+rvehpFG2R3UbRNLlE9cgHRhEP65vdpWZkWd7ausznNKPfy84RQcpEN5
V2/1XbmvDrfDLI4C6izUI2RwYPOiR90BGBxc8rdevm/Vz03xcxx/ucq48RJ/ZZcuXFo8ynmUIlW6
AEgxNEGMxzZtz7ngvYaIRTnmUHztyslsYlU0/doFBnwbSlQUZHn/cBZOB/LFwjKVUa+pnrfnCHa1
7Vk9C9lrNBZx+ZRiyWVnY9Bt+jzcYqMXgDIej82QH73IBekYmuO2jJpTqQSfSgTLnUbK2OZi9Itc
NN4MGnjtuIJA6CVFuRMTpbPjsKSNpiNC6wbh70LyD27bv0boNts8SD+Djj+6aQ/eFerf1pKj2naj
EmGBPHxrc/mPXnTxytQuHB0mLQP4ylQBEGtTPo5A6UslqygUsdmIXuQgu1Oa/nh79Szd1R9iTL/h
YpRDj5566VHHN57KI2jRbA9O80uJfs7RtZMNXr39/nbIxa+i/6WiTY9N7vx2U2SvrchaEddLjc1E
bwA+fzvCwlVNf4fXEzwrSvrz26Tp/FGup45l3UP2QxhacQbeJ04QyS+3I13blLBIOdf5EvqJ5PfT
7rwYvkHS6mHUIftIXrHPxB6X2JQqO6IzMP67Bg51CGSgEIEyw5H16iCG44YITR2K0NDis5wkEIvd
/AxpYOObpmcLyfAapOpOjINTZ/WlXfK+dkwzuFNyWXZGnw7l7Y/4+y6eZQCM0wQ7mPRnxfkLzcga
lFtEr/57hFeP1b499E6zaY7xSVtZbwtX8IdQs0PRNTup7ky3OlfDk5If6Jkjc6qBk32VBQEz5njl
9r0GcwBVvfy2+R4qRtdS06jmzEpCp8sL2NCiek8X+BXBK4SZSgpMagaDJcG8tSvvlT4w7To3jGM9
BD8hef80K0gxK0N+fTmohog8+7RqdBzsZodbCF67K/vBIkWeiAgOiMtJPQLDasUuVNvc1CfTVhwt
2iStgwD3zliZiL8r8+Okf/wF02F/sXJNP3O9gI4Ykw5Ndx//ao8I62AS4e37E29k49Tv41O6z95v
f/r15qRmDUAbpKaKPvocP1kMvhmPvY8VOh3vZISXn8E0/3U7yNLwgucFnQzIUCaN/vhxuYppNBYU
+tk3o/sycHd6JzWUx8OdmgyPpi/nG7CsR7jLa5oVC8Uwvu8i9GxcE73UzbyH4R0f4+cUZd36NCXP
cLkO6wLi1zfyFAwFYgm3B14Ms9Ut4YPR9BG+8oLMUWJggASZraPFzFvy9oiuHhKzi0JrVBgxpVCd
43v9ZO28U23rdn2GRb4unXj9WWxanUuftpupkm58nL5IlUYzytm08l7aoeazr37DaH+LHsptB2wI
1io5e+oUa5j6hauJqjupOoUAnbfrfDhjQ27wEKiZO/1PQvV3smmYfNd8yG2o0f8LZc/peOJRwk7g
iifZ+filOL+WrjWa1RloqS1BXomjlet2YUF+CDHXRgop8ZtRRgjNbjf5s3ZoD8o+O3rOtCTXstHF
8x27K+aN+aMY+/F7dNOFz+ixSly/3uDl/OwngrSJvP4xSMuNN1q7MNQ+rSzNxWlDdxLoHBf+1Xs5
adLaN4P/+8LgEO7wut+5UFup2ytOtukOcra9HXMt5OweE+GudmrMd9YGYPh8dNp25YBeOCd1MhNI
YpASeDzO9oAJtT0u0tQ4i6MPHL8Q/8iuFztj3Kx8yjVQDwUrGvfa1E+k5PA3x7m4CaoWYHHvEqna
IlcxGHiFjIdGsaUXHy88y6bF6UQbHQLjAXq3E61cCAsVxo/xZyfmoLbu6HJ6nXV1127aBEv1aFv8
NrZTs48/2k7c5KAusYIcV041Y5qn2S344dtno5yHPVCxIazf28yvbM+LtzJS/6Dtu9DpY+Nnnsq/
Ey3ElSo/+L7xLiRxu3HT4mCoGFPJlIT2iaH+iVKx5bfCDkPWwLe7wXutBhQxc9rxidA9jiaqJmLp
woaDtO+omf8sh6VkV7GsbPKyzjBL6CW8LuKfeq9TcvRcZeOH4c9UzOND4A3joxtZn2iZAyoU4aXq
AgTmHmmavdbWv8re/RWLBbBto3wp1PIzIij3Vdj+pJ96V6PeAayl38lu6TsuKUWNbIwd1PqPpEqf
klh5ytXua2mlm641vhmJItpj5m1iD9HAokrfR99DwqXVNq7Y/ykKhEykDA3syMAfLDx3ofDz9t6a
xnw2J5PLwqT0B/eB/348QywtqX19HLRzmuPPZubDQ2qmpywtHsxMsmw5KhvnX0Tk3KCho9JAmBcs
aYGOcpqN2hnPLKfQfaSNXIe76Uh/+YTUy9o9s7Dq8MfgZqMCDKjSmn2hWgqtoEXEE0/tUbsrKJBO
5T191/5eVwi7vkxh+qDLSH2AWw2A08fhzOVMRTJDsM4Wyhy1IW28yrQbaVLlWQMXX4uRAce/iDW/
azIxQvQgisy/ZW3BRrvis7dFN4BeueLkL8FuzZdw6fD6EHFWBJrEw9pk8Fzk17wRLoA9yf5VX2CV
7yd5Z3GjHtLP1V2OhdRai2LhhAalAzoIOMiEcpnddVpuNnKgCtq5rE+92ziVDs4Osu3ttbnwgmFM
QQ/yOqOzddUqyNJYyYIisc5C7QyD3X037orf+ZOn2tgcIZi9V1uHGaXuvbIrru84AsPdnHoUCL7N
M3XeTWZfU1g/Ry1lDhn+qe+t3T1LMWihTk4U3N3Y/X5cnHXkd1Ul9Nq5UdXnqo8fY5MSi5y3370c
s9tal89Sr7SbRJW3EWwXDV0r29MBPLdp4O29GHeSlfGepm12/HASMOJsGPlaVlkW9LD0R55mnTPu
xtZu9sJjMHmKP4eH9PSvhvnDFTSlVBfXrxcjnRMImKk2cXg/aANXQbo2zNMumH0TO/8vrgZR6iuM
I34YfpnROeWb2o13Vzi4O21Jjrb1wxrWeGFXEApql8V0kpDNdkUqjXQ6vb5FgSxH/YO6LzrOofBn
ZZYWFg6QdLYEJA3ek/NLou20sIwRCeCLNBIDR95KBzX9e9IgS+T0v3GsWtkP11KP3A6XMWeJiiTl
oMt8ETXoE7YiotMFTv0KbvOALgV9knbbHREVfq7Jlqyvay2SpXPgQ/RZqoKNopWoeuziQYCwjncQ
sGzJ8IWuNjyk008oqXkOh52z1qtcG+nZ+hyVEvB4KrjnUNQ2pYbuGzt0ZTanbT5fn/QEaXcxlSoX
1cc90LeqpEZRXL2Lp+67cq8cdAclk3d6F+UhOHJdHdW7eB+eIJ0az/qn29GXViytp7/gVZ5Z8xXr
J2VcRVHYvXcYt2iB/7mJrF0ZGSubcCkMLzycYYAI0KyffWNmxYjvxD4r1pAfPNG9j0tAa2JVrCzT
pfnCfs8AqgZIBYHOj2MZ+UMstampndWc+yjRt169Kr+/lKKBceCMNDi4Sd8/xvDDJJXSkeJRgbx4
eVSdaJvt3aOF0rS4Q36Et6W/XYdnLXwa8f4JO9uAcWgKcg4hnt41kDBM+FT1eHstLNTDIRRyEnLw
A1pV54+hLOaSUzJUPlRKD+OmRLA8cpR9v6Xs8MqZsrbyl7Kzy3izT2pDsdDTEMtukzrKVgZVeCz2
0eeKurW0ie8mK67Sqbnr0d9/X/nWhRX54VtnJ0pRlegWToomqrvttuGvCduBpbO3VwDLbHzLoUaw
dx/X+vULFYmPYzw7UbwJbqS5qQaY2wRAspMO5qbYoF2EoOXWW1WBXxxifCK5zNl92lyPXXJ5qxVZ
ZJ1h1n2KTeyEdJB9nfFZ9I39vxnSi1jTCr64zOOgNj2rDCwqSPkbcrAFXqbNzlXsfGvtm2f5Xfnd
HcxqZRUtTSRa0aCeydV4wM8mMkzUEbZdZp6tTnfaCPMEWXBEdU0nYWH7mZdhZvPWc5MnpSao50Hz
TrEun1DdWwP6Tz91dhN8iDE7JfW6F6Iibqby6Xhf78y9QALW39H8M1+7e7S4IEeViNhrK6jTlW+b
+xQNqIIlWpGbZ6ilkvplYCeuLA156cvgrVLRgVd6dWYOiRFboxea3N8jjlbKwTtpjyrnZbpNXpWV
z/nLO78ax4tos3MllUxXKHCSIz8SnvpNspVfpJ/SLtlGL61ou/dasg/QM96ahxxAjvwNf4+1jGVx
Ki9+wmxVRilCRLKECqLZ1UgVl5iCRKP+3OQCTMwutlGNWkPhLW6EyfltUidhHc3uJc2rxLgNdca4
0BBq0x5Q+7Ij4189W/Bc+k+c2ehafTUCApTNc//U78LWUU/j2/iDdHAL+X+qlkFR/u+vdZLpf0LO
RnPEFsyMAtE8IxqLqNDXsFlxClhKMAH6a8BIcCrnJJk9pS1xHIJc4Jwcf+qf9X3mofK60Z0Q5Z4W
id7w2GDVItrrXYzFvYd5gITKN0qpf1tVF4dmJwCFamqkbGr1nIpvZfBrZestBkDAiRo7EH4+8eOp
HGGhIwnNaLH11FOEvvB9gdOsusnu6/NwbF7/hWcohRBK4ACR+SDzKqH1JXSXh55rvRdiFT9pfZNL
0YAk2poO0NLlpkHLQPgIptLVAzqSM7fuUiYtFR8bS4EGUtu+9KDEa87Oi7Wdi0hzmB1FyCjV3IDt
/NDLdvp1MpMyHOk07q0XkTf7xkeGc+XQXJo4EGHsZsosFPhnt4EXa2h4xQWnmBu8okD9YPXq4fbi
WA4BTwlDaV4e88VXyIOXS24WvltZAu0UhdF+jYy50DtjLdBen1oUYCLnSSU2DqjPJbr610/Q/xmc
picjXrIRVZvV7GrK7+cn/2Ww2dnUS1LqarGqwh8x9xO01N0MX6cKHJ5fe+u4RqhdOnKpXyDkgvoh
PZ/ZqYGIG9puKAGdRSveTIpqieWY8b9JCy6jTJfrxRGBWkpjqgjhn4XDdHnSV62cDFFRG12+u94p
v0/2LIW1K6TVMpi8dHFfxp49qHJFqnhsEbs7ddsU77jgBcIy74KT9zJ8Dk7mpgXbqpzd9wTkwD7f
m66zdpeaaz9iWsYXA+D7cNskN43f1WIUbZTHwze5hI44lhLKejpswVyCUMd07IuW7Zi6zVfL8n6Z
ILeDtNqMmX8Gh+I0JUIBoMYDO0mL71YbgtGFtI7cfb/JGy2wK1fdtGp3xFX0LY5b/04ssBeTWg3V
TzH81I5YIDR1hIy4kSobBDnyB6U3jV0fW/U+1sOzLGXBFnpGuBHDoHbiAdNTiLuIin+LkCpFLErY
50L7IpbSuxpVh8GK/5QhDY4idLeNWyESj+bKWNVPWqpFqN1GX7O2xVDDVdCSSTreDOiDo2oIlcXY
FhqY6U4eMH/OvWCTKNrvsLa0bVUZ0jYxUNCsGwQqg+iTL8u7IOu+FHqALUfyvYSZfYfCO488n3S5
b6N2X+OcxF+QKi+C8U9tDOXK+3LhtKHVayEvAlgIVvhsGoEiIBQL3RQVE+1Rz+OnJlwr9i2FoLFg
gQuAdUmYjytFSzIM7SgOkMmmaKoGsFfj9MftQ3PK9GdnDATIf2LMtqM5DL5ciqF+Tpu9JcQHDzXP
Jvpc4gghGEe5/3U73NIByvdQbKc1z0NuToiptCRNeGyYAAJgAm7co3e09iGgin+VjExDB+6OZ7l4
1S6JoqyDmVSaCPKc0Dpima+5iS6cmLi9i7A1wDhM1iazCZK9qswSmiSNptqpGOAd4tlSYX25PWh/
/52rSVLhWomsM+S8ZnHyAgBkrmbeu1xr8UEQRH+bDRKeMMI4Oo2eA0rJIgXBbnZ90dG4CNrgrjKA
jrSxiqKtq58qnyVUm360G3uEp3xJqNF1Nw5ag3lzIMbAaET/PtPVksai0O76FG+3wTUqtHwtgQ68
Gt7rrvtslq23KUd1QDS37G3edy7SqP52yN1mh7PILndNbl/fvKvrnFwCf9D7JMujI/q1+RYd+gGN
pygsvyhS9L1QpN3toVo+4rm8MBgjYZPn9Syvz2ShzKv/7VtRd9nAAYlOxiH/5TsZqeKEdbHoRd5N
jmPyu9EehwzpDPv2z1jK5WAY/OdXzG5uSc0FUTAGXhXmJHqe76WmdFJkVN1kJelZANdO2ek/oWYZ
sWdqGCWKRvjuRdJ+pO/7WKiRC97MY+qMkDxSbe8R7bvX6E44ulGYR6FVop3qYo3CttEeAFJhJxg0
T3pkag4UJJ54YXw3jtoLd8+u8aUvspIjaxIhZC9Vd4kBV3lAxrkvqx+65oMwG0bGWXpr5ehdD/tT
M4y88imTnlD/R5I2DI+mkP9qUz1aeUtdH1/QUqZGL3NNSjsnNddFgLmKK0bvlV+0G87RV7kMnoai
+hwnRbOJa2TkGz9aK3Nfb3zcQHkzAhZFFBX6+MeN3xYKYvJmZ51DjLORg3gQJOyDuaVX1tFiHMrZ
psULmHrzbOMHWl9K5lDznqoRE6+Hkx9V33yrXluv13FYRICXUHnFO+kKplUAi+6jqduLfcae+4CJ
HgxnlKTz7X2xcKN9iDNN50Xuk2hd3ZC6q2cVNdcglrexLqxsiOsV8fFTZlPThJoQjT1lp6EPNoaC
1noZHHwRJeLgMGR72Hsrc7S01xHcMfFNwCCTR+/Hb6pZnXhRoKEKjYFkjXyywovBem2LfHN79Jba
VuZlqNllHSVhH6khofqd/yx+92mtWI/lm+4o7/5r5IwvOKtkyPDYquT4qr2mVLA0tAasYKQqyXyu
+J8opCOW2/G0d2MV+JLQI+sefAl7PXCavNnUvfltsoNe+eqlNcM5RBGILEsHSfhxfIs+qEO51ZSz
Unt4SukuooSSsTKJi92CyyjTr7hYmSEYWrUMBmNCHxzy3dRwwd70rtjIu+FYTV6Ljvrp9nROJ/Ps
VodH+8+HzTb3mIWFOwGLzyHuMbV+NvIeSBDwYV210fReOSkXb0YQaPCKeAVwM802hqalAX4VPF3R
f8hs3xk+d95pWjY97pvBF38zMX1cu3qONs2h3IQC1i2rb9oFjpoKD+I/v2JeexiGbEoB+RXqt+ws
O+nXZGsex5fsMUE/C5jOLnKsb+YGARTgoeEJNxQP+5hft0d+4bgDCMGtQSYqcnnO7kxf9GWpMAEG
RCLaF27+LUxpkTTi++0wS0P+Ic7suNNRYsj8kmrVcEq+9ztcIYLKVr6oTrcv9umuv7Oc6meuIz5r
uz+7Y/kSnvLfa238paVtKTBvRDJVSljzlEio8zEPcNMA72vudad7SArbesT2Ydscu9f0Adeu29+9
hAMk4sRf44akTTPbsl7VJl3M4+2sPeXH8S1NbSnH6o3kq3egU2ybH6Zn1xourNie3I49reLZpvoQ
eraP076RWjOhEzZpsykgZLudsJdXnROXamgf4sw2b4H1yJAOlAUFfKnOKidx9oAmJ1Un3ca4xcm/
5b+jH7e/beHA+BBzllXqmeDmle9rYOGx0BFOMcioqHWM9DUvVkrIC5caoSzMIWGko4o7u9T6XCKv
+h/Orms5chzLfhEiSIAOr3Rp5F3KvCAklQr0HiTIr9/Dnt3ZqlSGMma6I7ofuksQQJhrjpkL+yAQ
33fobFedjgjxggTeYD/P6lQTEXL6oA8BO40g5ziYaoXiqBtb69WbbunX2qY19/mvFY9eBcuZdsrJ
/bFyUyH5g/79MSB9gkBbrxcMlu3sWG0gkLLpd+ftsk9+qj+GOTr5UGTixURzfKpS1UEj+181oZ8g
pu5GMRzsvvXO7PtTVxqEMlZyKigL+Off79doDoS5E7cOckToi8g+eTLKs2r5p6b15yhHO7DIkz4t
MoxiuYHTBECSeRsrykKYYMovNyAiKi7KXfpahk17tgv13RYdyS+w9WjHgEPnIDX5e45Z6/R52SC0
Uwk0XfD5IrEBCB5sG7nPL8o3EqFadCkh7gpVZd+7KW9hVxwUm5X+JEO2Ow8cPBWRgdKH2AT8HwZu
39FN181mKhZZA/UGOJYrN1aKznsSo3J/MHb8Cnw1d48K3BaMsZg82o9njs6p3Qy+CHUxMgh4x8fU
SPvCIkys2W5f+AQvS3+nvuSbcZtfwpN0V8CBIsyi3PPBigyGc5iHU7cERjctnF5IKh0fpo5Bf970
0P5HHSSEeZUad4a3gRXqmc19chycWaA4DPRbj/tZi2BGlaaZfbBhFtIa1p3RjLED1zGbH86sKD3x
fjirWjCWFY8mPzq4ZbMs5jgz7HDEgRxs4rCHfGVgvDhxs2nqy3PQzBMx9T/cKYD5KJIHZz1xf8Sd
OiFD5jINcoBF9oNbbs0y2yTGsMsH64vguEElK939PMlTd8XK1/q/MY/mqJhs7ElpFPonNzBQ8Gs6
lBjz/+KjIUv+d9Hq6K4QRd3y0SmzZ+hSBEOaXEgl9maThx4ICD9PaH3Ujx99pOFoLoH16H6rAqRw
oWG6IDD9BXLYHhWMLe9+HuHUknkrpo0jjgKi9OjqmdTieVpTyFLA4TGE3Rg0VqHlX9fFGeHA71Ox
gU1EVRnnGYiv42xSsAIyFAT12HFS11DsTf2lgYHiz7M5N8h6CP7YdFCeN9xUzMg8hmXH2XLZ0HPd
zO8vxTqHdRLQRGHfrKUZqqHcK0p2GBsQGZwJ9SCiL3UHL8AlDwyWnlFOOFFYtjEKQEFAV9trA/rv
ObV0zHKPSXqoWAe1DXuMOXjk8Pf8mhbnt1lM9wzvB/JHtw+ZA+EP16mefl7W72cZgiv/aGchSQds
4egsz63gk8LuPJS1kz+NkHscDTJu06ocL1KJlJxVW8PsX34e1Vm/1t+7/+9hj46znVeQ6lwM+CvB
atSA0aGXPGMRfMLqsC8UzEca91krCRPp586il7Yrt61VhXnC95V+zWsVVosb1/Kjm51tMVwWqYQO
f7ItS30tMzOEt9h2FFWDnk4F+77pzkAQ2BmvlUXuHXgMWjL9lRnQWDcBOJPIYIdB7id3gdN2fsOh
YOmntQd9FX0wOtTk+LXlNFdkLqKEIHiAA4HQAtba7U5l8/UsfnHnhXnZZknJnsgBzpM0rgQkPbIC
gCsZ1Qn8tnT+X2ygFXSFQBMZIfBlRyGv01f2LBrl4OZ39mZo+kloX69UjvrmHLfuH1Lw0ScDP8vB
w43TfqIbrqFB06QGOcC2y08ETAc7IywqgVrljPL4thQ0Jt7Wza9KrW+8NvUB1/XntN/zvI1LOgaq
RX2ugUu3iW+EarzQU9jo6mqC3dzovHM3Vqg/SetZg3M+st8pBJ7cVuyYNe+ahcOR0w4ys/er5d7o
5N5ETkiGHOz6emPZ9o4bxVM1edf5XCD0X8rQcmHYWJJgFtVVnXd+aSTbAkD6TH1WsG/sJHwuHHdn
6cYN2MA2E5gCYcOSDuZeaDAoNcBvbwltuGBxS6JvCVOKGjRlW4Xz4DxrWQVltzrY5qYPWHLcCron
JkyusiL6+bycuJn+OqVrTPXH5dd6HNpTYDEcdAItqrKAxbNuSeu3cNMMJmZaYPmLr5/HXC+fo++N
MR1E5gANQGVg/e9/jNk0DBbX8JQ7eHVxRfoeZvLdk2OevQRPzW3N88ExwTtlHSsgT065dJCrpygQ
ihmW2hFCY3i7hd0clZcL0tLxrQmyJ6/0i7ezdYZT99Cfgx/dQ9lYdVWTExODl8YOykNBBpO3sH2B
AIUdnc/BTyDjgAD6Y7ZHX5KVo9aertgBrCHrFdv2E7dcEo2k7HGQbDvsDbbNKr1LCaSdhB7E7Tyl
7A4ffrVJVD76ahs3H14JWay1hFnH8HAWvi0bsRkl5LSKvHz4eSecyHbXXxpRLORHPfQtjraCaoYi
AUUR4tFQ7QKf1mdbHvXmJXR0/wW9IWTz85AnXnuMCC1dWH5Duvw4RxH2KOvGaBnkj+kF1emONHP8
8xCn9rcHgpYB9roF2d6jSUGx1iYwRXcOBVx6PbldethTT9v/YhB0e9YMF5U7fvS5y2aVv4Zr+IGO
xV1Z0d1SpFeeOLePTy0XQj0UZqGDaeOS/vusJsBgDcZUsAPxvEuiQLLsmzNCoetvenwdgFqNjA2c
1O+acbw2CZClIz8YPUfrrbOpP9MSplv2qP3JgerZCJdzZ0YlesrPrKJzcn7/P/ixdlZtQZESCRA/
1JX4ZZf5todkloAbKf4dtEsH80jvCtqH11Z+Ae+w625CAU8EeXbLrWEnq9tVj9PU1abT1543QlIH
towlTM/raJr6q9J4VxZ8VQHhcN3Cx0JuEmHFi/qCE20EOtEGz8RYm3GG0GgYrMBlS5Cx/EDFEFbV
fCvyOk5S4yqhQ9gMzO8y+2sWXYTq0b4avXACoZbBe7Epk00NlYS8WAKgZmKew4+QM9iMi4sa0qRl
6/wymPvVAUwDSy8/7c4Jrp3Y9X9GDMd8zFYOJehniHF76Hb7KW+2ZmJtwTx9/nnjn9guf45zzMWU
lpsTVuKeU2YjL6kSH5ayLswKSk1VZjiw2MhLSK15eMNc6FX/PPipScK+mK6mNXCzOSb0NNxLHA5v
+kPZ4+S5kB3zbAEDejKdqQOy0yNx5FgrL+Qbta1lwlFWi/fDtXNrPxmLi2iZ3+QwS477UjvXJrjE
zywV73Al9bsuu2+dYW8XXRbqafwSUjyPmiR+yzsKwVgXO/u2H6OePpu/p8WEj1023xYNXEAtEYtS
wjKv7p9cCpPPBJo+PsS+Y9IDzS2cW5fX9zk14Gnjped6TSfnCQoDPDXR2v0GH0eCYCTEyOlhQqOH
04+e535vijM53olQwAYL+t+jHKXfbabV3GamAIpLJ3DZzd6MofqU1EH600GGi0zWcGbIEzcLwJ2r
xDhauAxf8O+bcx5SJMcIog9twm/EpDdwJzsHH1x/7aOr888xjs8CQGKGWNweojNh+T4fgLcpQBN2
12bGo36n8b+qxueqNKc+GQcz2AWeGt0rd13sP+I36FBxkBksMDuBupHkQLMZ0nPnMpBTnwwSRxTt
MRwC9ziFHTKQZEUBs6Mehc35GjoibLsiVspLxf0VuLJ2MiTckl3/XCXv9AT/f+ij3YILHNRdwJ8P
KYM5XLNsyaLeCeVfP18mJ2eIw433FYV+3Cd/r2OpSwOqka57aJWBSSXbDNNJbEjAIM8bBufMW3ei
S/NPF2q16sBf8Br7ezzuME/lQyewojBgCNx4rHzMLSCgQYNRzkDSh2Lgz3M8uUNxhhGjrGpix/Zf
IvE6u+6R29Hl1Ui0zzOYN8jSF/0Z8YFzA63H8Y9N2doiybWN7TL0LxwUocICvsj41Z3TLzl5rAGp
tuABgRLzcUlKjQCMK5VSKMG85OnTIH//vGDfvYTYqmlgeTa4enBUOq6beIkQI5kK85CwwHvSMmog
TGQcVhEr8GFdv/503aC+TO4FImR0hchZSsaJ7Y+Mb8UXIOYDqvvofFsJb3o7wRQ7MOeKJVTJBinD
mZf0xPdC02L1VgF2AvviaJBemAApObaA7Xj2OiTya+qKEn12ywo8ps8ULE8NhgIviqEA3OObHQ2m
vcbWI2TyDnBv9iu+BVJyb3llSJCA//z5Tq3dqlaJUeCz9y32H2lRFaCJ4znr3hfzzrG3iXWmaXdi
ByJ3Ro8FzmXw3Tn+PD0ziyWVEz6PXYcMITOBZuPPszjRJcdz+ccYR9lrhV1haIrTBFJ2BL4fFBRX
Q6/ssHZzuRetFlbnhvznk397zVAmBeYKuh7fHNnsArvRzIQF7yVaB5ODN1MVbR65dKG+XIydBwmm
LcxXfgEz/VXVSGOLzvZCYlcXIFv4rrjXDblBphlPbmEEnhwA62xQK/I6mvoSmUWk56X3O5BD/WKm
HkQLaxVUZYJSjlnvCkbfLWl90HTB07K4j2rGWeNtHzqsy95amkb4GeV+QUUzKCvLjMaJAR84JgP8
22GT3faxm0gn7BvpRHPn7Fw1vEDHeQxaujzYvFziSRWF7y2kiYeRrjLV+kIVXugkCv8Th7WvKFB+
kSzRoTWOL66cdlCxcAKI5C7hTHsejHS8UMYS2GO1Qck5FgIIK/rYMICBqrJ4m24Sc0dsWKIydOPH
5anL8jxy7P56FF7oeu2T3du7skFbEqTRXC97rfivCvIMvmFXYZOwT+6kgKCb9RPu1P1QT6910aH/
k1/WLYj5NlwQ1kqbkbppUKcGwOxVCdSTV2s/KReU3+YCVhojGuRelQOJxfCu8aXI0L1B5QsSpO95
VTz0wKfjf9VjbIxrRmKxAL6qQaoHVBtNL0Z3820oUuLLhN1MnftRdrnh92On4RY8fDVetUOkvnEt
+JIvLN2zabhIYD1WJRVkU0v2lpT5g0PqDGB6/kEU6P0dtw8mgqbA7OXDYC/0UgqorlFEyr4tUBJS
6WNNgDyaiZuEyKh/j3CO3fdD1cZNxt6d0fpIUxNoCq0/B683/S5vN0yMUA+YTGADJISJOBk/hnrM
/HIgX4k5wjenA/B0gL83ajFVYDW0CGQht/UIoCiq4XZHiY9mzZ1Q+lJBRXQrQUSIba9y7+u0lo+O
mYPUtcChplWvS4vMVHXZFlo3vZ+gIjovZuC1+aZvi8VPPDClIDLi+Mggap8k9oMFYE+42M5yl2Ml
i4noKDHoIVfVc+JWX5oNVx1pXiZNuQ+tz2trUC+DxzZZQy7GBIUYT5lTjIsNkR5+f5ze/KWtF+2n
1cL2mcq7yKQFDJcEMw/gNjXhxLLLfhnsuCY297FxLpp5IP7c872gXuMbDdsI1TwRz7jQw3TH0HrL
hhGw8Xn6rJXh3Xb9HOf2vCeOjFHhe7A9/sjnLom8spr8gUz4sZKX+JDwG5YjkDTCQA14yB9pzS/n
Jb1fErhyQxYKjJDJjGQvoo5A+1Y3F4utXmvD24saKXtPQicb7wfbu9RTJXyG/ZvVw842EuDcFpBK
4e3UBB33usAhxq8G9jzuPL8XUC/EHWFt9JhcdmRGHlEMO8gjYMsVT0nHYnMekG53U8BosidpekA/
N6Zun+GH0U9mVvhV24jZQn6CpYsFgwwqbv1lD7e0t3oq32H0zXxUxy4aOGb5UkMJZHQpzK3AuBuV
uR+aWd/bs/MAvB50QLvnoqmfy6qow3bI445mcAQl+moSxu3cpo+6raAijM3ddvZXkomvulQRSvJw
t3P3enRRvGBAwFliy9KijC1C2bsxdeUG0oHAvA/FJ26D+6ZtLuQw06A1nUs2EUj7NVNQc6lRU+xV
2MHJy0fmfCfz4mOW/C2pkjjtAaO2kvSeD2qH4/JSZiREOfylTOgVXdxfVjXDgsmrr80KLuySkMcu
1ztDlCF87ArfVCzxq9qBu+TYPYyJVYflXO/bzlp8/KeXbJYXiTceUo9eVr1+044oI0M2n8zN6sgo
IIfZYd/7lt3sCZ2eaMm/WNXtHFpFTls7fmGDY5XDJUQWu1mANyQ0+zR0cQMX4A2rSxaOptuEzEYl
qjfoErPKLv08c1sfhe4Uzax0y2ZjJ2m2I/V4g4cMSiq2NoM6g0K2O17ZDu6t3LVG3y7U1WIS6U+V
F9QlmrQ4TLtydMy4dcfrcnbuwXl/T90E1o2TATm2OjF8Y2nZJUxHPjKLvrbeonzi9O+9p92IOCIN
Kwzg5xw4d4AKb8tKhS2791wjGjvnJamnZ7p8wL7GL6SxmXrrUZoeRPCT6rfwkuvabp5mI3+qrHSX
Z23nZ9R89crE23hzCepg5V3b3dgjqKbbqXTuSrI2TFR1P1ve5zjlOmxbtq3FTHDh1Hhgk+zWmMeN
HNilGkpg3dzqIilAyBgz0oTmODxUzrRrZ85vm3x66oty8quJ72tlX0FEFsooi/tWmOXTRFwTKHws
uxDFKgRqvXnZ1AV4wS8rs8sCpxi+0oHccWV+ZdN8Q9Qaqwzsy7YFNkjnBj1DCVGMCmc7BcPKtnq4
6MicvJZq4vdd4/XQz+3yx6Z1VQyeQonH2GiuFmuKrHwC6KEr2x1UmSCV5Hm4E/IxiZ0sqSKjI04k
eGlGvB9RExzQLYEG7C1zps6vuwy7VTE3Kop5lyV9DMfCCziqv/aCxZ6sstjNl4tay19dC3hFAQ6e
sorIQvUldoG82MJGE5IZVTsE4MKqoCnccZtZ841lQ3fBNqErkUNTLjQKLPgA90AYW10Ts8pRPS3m
DRVcRiMmEINHI/2KAGNeS2ArcWT3hTAhACUm/AP2g5BWZR8lyL6oT+KWrhfYhtYGUG5SdxBOdNoL
sy0mhDngMZSGd7fAx90frWXbivSj9FpIKZI2rHt6bzblE6AJkTv0AdfKjqekUUHGW+0PaDZuVD1a
MFCi1xzqZhvpSRM9L8e46Wu0Qhcr6wJlZU0wVLIMjBo2rtD3fKjYhNCodjcQG5xDBB6hS5P3ystf
K+7dG6l9t0zFTrvWVSOKB5yMjympzYCQ5kJ0843IltlPmb7PBY9oRZ6GCgjmcjTe2ip5SQDR9o22
njeNgmY3Sb6G2bzMagt/dkpB/fBuUpBm+lpsrWTGm4tCAHNvpeLvxC60X7HsejIh4wAc3ZWXZxV4
gGUw5/0Mu80mSEs8xOgE3acTea9mLwaQIY9lTgMCb7LWgplPod2NZThv6FteKQc4Lpq/ikKHxOue
Z89+t4FV/igSO5I0RyBuyudhGkMFQkeQjd52nrkb2Z5bBq5T6s2UOk7o2s6nk1B7O5T0VqOT+273
+rkwQVEC2odFHNdmwTgMwG1s6rY5UENFvQSbO53aDZ1mY08m9gayiRGmvHpCYn1LayxjxzSarQuK
IjboM3mq2yhzNUwJ21YBtytflql8BnjmXbvYlDydb1VilQHLFUDV4wLkkKW3g9VeE+ptgf9ZAmhH
1vFEm0sytGXUE1763JodeEAuH2T0ICveL+hLUu9V15WKi2H0/A5WB+nSArRQYNvVIOLUlH9Iq98y
2hU7YS6DX/X5RrtZzDxEdHn9pHmmQ1BLIExRq/Q6SZYiqvT0q6bmLRSatnMuNlnXlcr2YU1dI8iW
xWXa2t3WTYt3CyEOPDZuitHZaHOqfD7ifalNKPU4LjjIJUINlwnuJ/gT0eIYcI7wU1NN4IFSRuqw
8BKogVcDtkchQ5TsXvWAnTEr61pW9qPKxVueL7dr07mHfITfgqTGjWljMcj0G6TdZ7Xn7eAFMUaD
LUx/mXqEnEZ7qXL5mWrnubaXDjmSfkyWbt9ZpAicGZFrlmRR3adIT2r21bs5pLdtxB9Nv+9KfSdT
akZJB3RGWV73vcgCk82bkZsdNHuNTQ5HevRvN2wYw6USV93qLJHKu7JP3kylfxNz2BmueHC8Chds
6r0gc4nKDLSL1ojaRtxB7vNi1B4MRcfGd6fiOlmG56WieyXbsOKo2CdFvp8H+SJN9ctJ62ta50NA
nAlM24G/rgYuvvToEADxBh4H1xv0qxeMBadn2HBeicpE0Ddj82b9U6rJZVInymcedP6hFqV9BP13
ExykdFVcoKKX+dojT22jWFwwPCYoOYQkQ7qla4R41FGxiZwOojM7NSQigNd1A3ct7xZl78EHKfXe
Kpb3zO1+u+Pg+PlIoGjeVXEyzWRruDBNAFno3jDSN6MCxKdE/urMbEssoBG9RVw4nt6KOWkBG+hr
v6B4QyvLycLWzHeeqCtfjS0OHPM2hdG8S+repJwhfYIqiF/3MihLtp+ADwgUkhPDWG68uhqifGlB
4vOgkp1prCjQJteNSW9yVdzJTr7YkxwgKw1FxULWt3NK7rXh6oB3+KHuhNiq57CchS9j0HYcwnbe
RZ/XL8uQQCnJsbKw0PSug8y4b2k5x6bGZq7Axg6NmUGHeNE7CKWiHuWoJ1s197nVfaKkKfzCda/V
rOLeZl+DgQM5U7eE/7jVRSCL1ZGDntm6gR/Tsj7oOtmzHoF5Mu6zVHBgrFOwYDUSb03HKZgTGMF2
afNBCv0Mp/PQ1BxRPN4k2QxfTt9ct6R8SCHr6MO1AzANbof5aO88p73MpbUdu+IlN/lOue29mTbQ
OjRAcajYcpUs7Nli7ogaCtsXJr0aKgYiT5MnCJSaNkLpyvRLV9+mPV5M6G2oTWuldqAGb4h5tjwv
k3kxFSn0OFmybHM8RDyBEcvYXy+QvQRtkPGtU3nbrGTXNsGfobIGz2v4lVT0N+Xio/L4JRQIap+L
BtjoPFeR7PIX28DdpziSrKxengdcV7hzTAQuDHFMpQX1e6e6NMW85zOJrIFcFRLwOAsrPfXignDk
mS37miFGs6mnZidUcWP0NZr4Mkm3jRqHrYUfkgmEoFV/U03WZsJfPjxvEKTgNjeR10QmjiWKTVdy
Jkiy62S5HWsJhszgwTRJleCo9EvQgNp5XVFkHJyNcVa3H/XYOvtlloVvFBQUHs+CzjLwS8OUALtT
MB3DwAIBZFtlGy07vBSIUxPAZx960r8A1v+5NqWarI1tozSi3CVjZFvyHo57eAtQwlmDErrL7cr3
KKSh3DQl0HhOASAYbrAxs5d2Kku/BuTOJ4Q+DhWS2JIDLjtkPExAtg9SuwyobtSDmDJYgiJCctIk
Dxq8mLBjKTZ1797U5fAAltVGdRBMzoDBz83YHiDOwIXzMqY3kIkM+ypD2D6ryu8tezehwpRIC8rO
bvNgtun14sIZRyJ7Uw3qUXM5Q57A9Q3GnwsDmHuxXGUWDm1bA7ltJRZ4DNbWLPr7UVaRKDHbNi82
VgZCf59NGxw+jtLQeIVCSB6p1kOeQhMjcuqJhCKtf6d6uVmSnG9zBOe+7VZd4CLq3qQ8hyX7BNmB
ukj6HZ2r+7WOHc5suO9U+WJO4rqrSWCO9B6kvdpvtfXi2fVLotKdHsAStACjBzrNerRavW2XAhGJ
2qrJuMn6BDcveLOFdZ+ULl5ncyVM9oJu+tJ5EE1y04gsvzAsnI8JLegopcjb+8HNA2iiekGB1zNO
XOtFiTzdDJoBQJ9OqzQD1qPJ7C1PGYDAjpMjfuf3rUaQY6L+hjspSgYCRw+p2gh1pAdzxvBOLm9B
7oqYwvVQ8+EBG+cJT+pTxpJrVXp31KqfB2cYcVOi2te6W+USGJE16a8Bv7RfjQoXdKfmg1DE2Jqc
RGgo3xbpFJutC6QMwJINST7bMn8xB3NvMh1pN9/NmXVwqumaF+XD4EjXL2t92Tc19nX2MlnJo0lX
EEBu3FQ5vRHKiqDtvgfn+8qg46dMxN6Wox0sFE8lSkyIq3W5dfrx3uvTW7CmttKBqpUrL+Ye8Z4l
d7OlrsCQ/yi0Qvy1Cgc6pPHB8P808uIBHGf4J9tutLhtEZWGI8MGgGGf1uNdM414qrM6QK1p5+Ue
yGYcsbYphtkHmu2wzOS+k/aAq0xsXXfJI8iUzPFs8syfLJQaOMqEuk2zwCAKVaf5jsrlnpLpuaXQ
F7ehII86YJnDTQ50rrxDJ9JYHodpQRifljuUeKHsm1poBi3zFTChzFd1F3bG8AUWGiq51e+FDAiK
8VlHRcDkpz3U+1jqBQ0st3Gv5sFkDL+kKN3AU05s232xMyw4l2e5WyEJbjcNby+69VIZ5EMLlIxv
5zOLzDS9GLILyS4TMcJA5z2RCQdEggVpzdAJl8tuaauruRN3TQU6kTJ3FlJZv2TWtnf1m9Hqi8kl
zxNrIhOvLTKbZScEqgsJQmVMV5absZllWElgcjr4LnkDdf0FffshUe+jaceVB0VAVX9UkxJbnUqJ
Bj1HoqLduJrgcKGaAjxD7pFYVOlbWqsZJjIjRMU8+Z7A2kOV7oyIwMbzCBY6LG6mDUR2IWhI6t+6
W4oAujWzTxU1A2Qa1X/e3YDEJ2xdoO8NcPExGoi4zWw3gpvo/G7mDIkTdA5RRzkzyokGB1CBwC9T
CD9BV27tsfzRyvPSfFggJI5aIuQie/2QpWcMdU80aTAACAYehDdgpXLEUykZXvShwTRcs3BjDne1
uOkBAGjMqTzT5voHKPutqQEcgAGFawd0naOmayWNwUKzCwJ8A66UdryCx0ISeLVEvY/8rlOLBw0r
ruCHhXKIe+dWpXdmOU8AZsAEAF1kdZFw0VT8ezlrqciE0BPYh+RFjk+8gWNMqlALu7UzGc/O51LK
M7Ne20N/T9rFaKtFDQhz9FunGZJ4sHGnUj5LProBBBAe3KzEHJ37dJhRyUMDoWXnbBCdU4MCp7ZS
f/D3MdwTdqYkw8HghxLyEk5Fw9zNL1W/EVO5+blXtbYLj6ZnA1cPGt7Kmf2mglYKXVlSCDA6m9Vd
AZVu3+qAtyJomDIArxJlnWORnpgchgRH1/AswGSOJ7fAfaciZMqfcZeojgdCbG3thXb58fPUvp+9
VTKMMgPwBv6dHms6vVgyQY0DcjAAZbcLLqCfR/h++NYRIJFC0fX9TodNocbX54AVPnN+szhXlvWF
EubPQ5xAOmAMCxLaoC5B9e/4gK+iZVW2iOzZuuI31eMqDVAGebD6Joar1Ml5YbzvWwLrhUsFUEL4
P30TpSnRZYRjhWEciBiyqLDKLet4F/foB+Gz2j4dfp+Z4/cz5lEKKCu07IFG+wZFqwupPKMY1AHy
m76jXTzN6O04voBsSWOYUIpaLo2J+XnJ8AxdjrkdcuDMSTGEPSiRbBbANKZ3NW3OIDFOCC7+9Zv9
w1z84/5eijzlGTHUgT9YeL5+r7BrEiCdSX33Sl3akPM+b7V6AjexjgrLKHjZ4lQenxC3Q/3FRG39
kOzkvYrYju5XnWMLAuqw/gvn2jf3VtxeQj4rRDvjzI33/dx4lMGrB+RDfA6g1v6+ZFcIqXbQODso
Z4yb5pdhnrt0TlhC/D3E+iv8sayO7CZHo0J1QPvkXUPBMo3KDQ/czeindyT4dDcGvJwcAM3PXHcn
UNrryKv/vIW7nB8Dh6jZ5fbg4oOurs50FcV+Gvw+XCVe0T27P7OxTy/lKieGsifUEY+AcwPAJxIy
OwouIjToITIZGQxU+XrXAe9Cn5Gqua/tf46NWsEFxqpZstJQjnFKEDNhiG//d4rd43BbhHUgr6Bb
HZDf/wgankPRfX+W/x7x6HOKBJ69ponPmYIStORV1BivFhp+MF8yrZ3Bu9BCJHdmbc8NehRa5cRA
8W7CoH0E9PJ1ul0r87sqHp71dlW8oDF62mTTxtm+uDon3vsPzObvd/PvKa+P3B87mKSL7CW6joAr
QoR85+3hERmRax5YIbnS0WrMmUQc/irnvi799mD/PfB6e/8xcNM3RdlnGLgLddjd9pt849wQCC4n
0bQ9hx48IfiwKtraODMIQr7rFKG3Z8/U4uog35d4aHzcfzif1i92BxmPV+oXdzC+xC5+/Pnjfn9Y
12FByURoa4L0cnQFJRw1t3Hx1CHP6E1KjQ1dbGhbWPScLPcJdNDfIx1tXbDRy77krjo4V85+vF2t
aZqoeJ9DIPf9+eI/lwgG1gnMFhQHVuXZYyRoxW2UAexZHTLk3kb66YAX8PPSnbhyMIJjMeBMDZje
HC3dWBftMCpnOaC4v62NuE2t+OcRTrzWf41wtGSV0HxIha0OzHvKKtMvjI0tLlW3Jx6kks5doadH
wz6AfO7qWXeUdDSA69U0cdRBvCVXdDNH/0Pad/VGkivN/qICypvXsm3kXUvzUpA0o/KeZX/9F9Te
e9TNrtM8u/uyGGABZZOVTCYzIyNiJ91CRsvprodN8zlgvAF5UIHhM5fH6Ll2WWCKTwQLAOiJNI2d
fgHWDiXOFratR4zge8uG8px00B4DrSGfFnb1yx1ZY0JKqSu91GS4LEjaI4o+CimPQ4X+BSZoYQYZ
hX8Ndx8eUsxeEqUBeIHgNId1BChShGbTnwQ65FLEE2JZ/WpHlmgUO4pSMRmluTFxrCoZg52Y3gpi
WXwm2rCpxrRxtBRwqxH4nMueubqDR1YZ3xcxlG6ino5oRSoQ5YE0gctyu3LrYAtpbgaMP8rpzBYa
cpeUmKrAVfcubKqXZJPtEA+fmgAspsjIwWG1zZ7AGwzay5l3FOjPP/98P7aZTVVGTFHEE2x30IIY
byTkSsMHbhzbCnKUl0C7/0+288ces50VYIHiXKn9i1qBPmqpwD77dtnCWpyHuK6Mtye6tWf0dMmY
9V0Kv38xSOM2+U0vA2oi/v53RqivHvmiXpZRCkgJTnF9XY2j34yP0PzlvNPWcnY4xs9SqOMcWcly
ARp8CayAOmVGbmn4NUCIHrlCvHIFL0X/6FNpbd1HvUByZKiVAo7Fe66se+d/foQqnv4IA9CVcFZl
mpUA7kDdRPZIDK6LzJFvjZvoioqViIAM+BAh2vAoeP4qZ515qIGyBdDeCqSqmZwMGFOyqOHSvyy0
79JHyXWZFwMaNeEfAFNvSIOzUZjXmQlC/hn4i01dmwFJU2iZy6NvJsqzNnY3fWZOgEtgfMdUoagG
+pudIg6LA+JhpHWFhiYJ8LLqDPlXWfosBKAiM2FA50UFp5gEaN7yWx3IOygzTfBTqejKVjdlm4JC
VRF8oxcezbSJULZXVPBRA/JJsdYQmE4/ilqiM/Up/jb6SRFIfoZWslNFB9WFuE+Rcu7bIURLREFf
Qkmnj6LPXvqi/R3V82jLtfpRhvVdJYVvmHT63ZqhjplJC3m/qrV2Fy3oWYjd6PZTI/kgfwCISwCJ
kEFkoF5H8jFE4V0m5uDzF8wPo6lKJ6nBuVnFt2pRVCgGo1u0AIKLlkTxhD7PA+mEGyAIIDaQZMK+
0NTnKQH6KJpnAjFzzD/XyYDJ8NmonETNtnpUPdVgmXaNOIndNOk2Bf3daEn6cYGBG/RtMT+eyK4w
5dcAB9Z+N6teScbKjbSBq/u9Gs6OnIW576CqNvdoO9BwNnvtm7TXt72LowHvBAPunhfN1h6d4AAA
SR5efdDyZZNKRbAIYLojffoNrrnDg8HJfpENBhD9t/KGSkKUiNr3EgfjvppiHttl8iVFaaVw0HEo
xGB6VXxtYwKAROdUMPUD2XDBlXm0Kf/FJGTvKbconVY5jQOKUcSoV+EJT76FTMZrQPSIDTgH9HuG
6/wP7wG4mlhABvT/22NuJngnYB8G7OnQXtVI92WNQ2MPyQiSXIXHQLJSEkMSfWSNuZdAAkcAX4U1
MTDvAcy6XvYiANlOsYUS0z3EUm54afv6hkIaDEENE95nItCiopWWCDgzOCSW2Ev20Q5CWrcg8Zk8
lKh+CdzcczWVoVIisCjLFvtQkHogW0kDpwkBx0ulWxXIiMvX4lmZD1OKlN9JwiSVCoZY5iFZxoqc
qm3XPwOx2cbEV4etXkdOXwFDCK6Gy8bOC2nf1lCG/VbsOhueWtJK1inH1zNx4ye0itRnTBQH2nX0
JDnJm75RD5Zrcaaxz088NYo2gayglKaeDTiN86iTegrJc+epO012KKfZspk1lNQdW32anMlrH0iA
MS7winESgrOrmLHNHAmpF4xWXizynAxAp6iACh+kZdNiRA0IxncD2K9/sMMgHcEznTZIcDxOz/xk
DWFdhkX/rN+3V/HgADJNq5WAOCc25gJQM3wHD+W9wNlk+mdPrnys89gsE8UrCR10oYTZWIYsjVii
9aTkd0UuOZfXp56dCMYQ469yb+bZOKX9c97GiY954ishNxTXIBoWGqqTX0Gi2m3mLtkUUbdZ0D3f
9dnyWHam6kiTqnhzOamuaPXjzgTIFRDY4gE6xgCHKrXqlKLwWWXiYztlKNAtQEnNJSDtiflmJOJn
Ok2tU6Cd54WJFd23ZXSllnoQztqvDGVoJwepV1jG1xVand5SS40NtF7uDHGRgrY3PWR9S6/9Zoep
8gZy0tU7Z3fWvgLo6tAosDAazJY15wnIAq2OsDmAK3eGciepvPtz7UMj8qFtg96bcjYOhpxNSIG0
JM+V9EasOFjmDIPXBuczn7+58ZnBn4GLC+NtoI9krq5h6Kd0SNXuee4LZEV45OimV46dXQHOosON
jeyhKB5IiNf/NDoZBlAub+V5XKTlGZDIGrImnfNNybFKmty0uucI81pmND5O6rhJM22wG1kDl6/6
57K9c7+GPcwPUiUIjKKxNeJiWoawKzQMrGtfwLCX1cPlv3/+3U7+vsW8CawMHb52wN+X+jAQMVbT
hgqAkV+XrbCVQlwgOirc6JGqqD6hU8p8N3B4lGBLUOVDmye7CLj7LLrvwHMBCbNoHN22eVAmvCLb
5hfGDzYx8OUdpoD6WX40JrTeBavidMbZdvVfvwgDZWCSMUU0cZkXWVHJfVYQUzoIEVgsw86jwysx
BrsmLcaoSwUQtg7UmGorVvU0GGXA2RHGkb7tYyPgx3gW0h7AaUAGGVuZmHq+HOqpvxH70ZszAH9a
qoxcKyT2FTCXA2qV3S2AM22B33gGswVxsyVWbKuIidvIZe0uypBtG30G1DWvvMs/kXE95heiMXD6
C5vEnKc0FeYD0ikAxnTpvlNL3tg0mzv9ZQW0DOgkIT88q3mOUavITRnOB/BT+5j99dUJeGZoWBpQ
N8bcn+RPxL28MKb8dGaSuZTwM5RGBi3VoayAu8jIcJ2EED7QKvBjA88SdulGCXOOwzE3/plR5oIa
tDktCmzpIZ2rr0VpnpQmz1yBjLInNjPxomERQFo/75ZF4LwxZCYB/3+26ayuooOb+fsbHFUf5jwP
M7UY5sP0On6pX+1tssFMw87woX3s++BjQfPnJnyt3DZA/n+jPSs72ZU3POKU9S34+RnU4Y5+hpAN
UK2r8TPEXRj0wbDp/fGKTxDFZpN/LVcHDMWS8W/5uztzZCdXyyqXjX4+YGbtqr1tbmgHEdjRWwzl
3YpAMtqWW/CKK/Q0HGU6Z0aZOpIxD6VRAPpySLf1li6OFvxknwTG9rL3snnrmSUmcmQIFllCsLzR
Ce+rjR6Atw91CFCo0++Y3Sm/Zl90Mz98+JsPOdbyd5XraGO1SQhjiCzMB63KH8FZB4Kd+X0Ju8gW
p8/Lq1wNPj/fkL0w+qlOYwyrYJFibQHPgGm0MhY5lzlz+Z2th8nCMZlAlgRAnQOR8PYFAYCCqTXk
DPeX18JmLWd2lFPHj1pLxxD2CDuuCKnzzlkgmAsa0W2JCBfzbhb6qy94oswcs8ywpH4QOuqJkwst
HF9Q0T0fPMmDGDAYm3i5N++8sSyphRIngPTCLWZHDxYXOGjBoQVvAEmddCNdZ254w6sm8vyDieFJ
htFNo6eHwNBsZSp9uSo4/YL1q+nIB5mQrRRyX+XVRD8b5pBuIFgXYLDqU3IwNgg8gMxJxVZSEkNE
2w+9JMqEdKZcBSBRg3eGUh8iEzP6AxmMXbMQYhNd+8zk5iZLNcmZplh1Fz3qQao4Y9xC1B4veysr
XwBvxc/AExG8Dip0bthTPucQzinKTn1RgFbFvFBt2UsZoaY6q2q/MXv1eUZPfxeO5UOJguy1keLR
KuTLm5RarQcmZbtu8tYzl1L389gClKKR8zsBJKNiNPwWZczOYBQSWrIDGAou/3a28W7RXYP2AFov
KCXg38wna3UU09ADKQ7RiwyxP0yQXBs+1QrVPP0R8zpQ9dD30S0vMH6fqZMzx9hlor+ot3VZAlR5
WKCzh0GDPuh1VXbmtP8geQ6YefOM9YMjIPK0KLoyMKxvk2l5BqDaV7vItYroSqcMxpgp17L00eza
oF004OXnq6Sn0lqq+qrNhNcPPouA+N0KkgIoP2LACR3U08gk5UNepn1SHsrmaQRdQIYED9L2nM9y
ln8wVuivOLo3uqhowlFOikMx/xqM2wVShSUGAE2MWXK+P42k7Hc4Xg8TFvI6UWQF7+pDhaOxg7ri
prgu91DIwqfvb+N7kRcjZI5BxuFSTE3FOtJH5DT9O4HY/GB/9u7w3t0KLs/LWNr5b+8+Xh3jZXEI
BepZw9canT7HhIMNcj4/dwdQTQQFZTcKoWQJmNT7FADJYxo2l7vkLHVmviSTe8iJLpSgzCmQWo0e
BJaespvqASIYDmYxfyWw3drzI+b4A263nfNlWQawnJAwmsq0+A7GypW2AUtQkDiUqbf+xYc5smVk
dq+/g/WRz4qpVc31jL0WaS/gXtlTpRzxFQmrTQIMoTg8mSXqKRdc9zuJODK49FpGiCjkBzoB2EsY
Vu5vZeUrxSS3xRNLP89ImHjFfEcFglKkJoiTIyQV0t+Fh1kXV7endxAsovfHOZVrUQbYTzzuDBQg
AWI4Pf8Sak8pxgELvPGU18W1fIxMNI1Nkaq0p4O8Lv4V3vASobMUga7xyCo9ukcbCpZPlJS7Dlat
1Jk6xZ4b718ujEnsMO+81LS+iYVNLtnm/vRRfkS7BAAz2qoKRduqbe5Tg24X6ynHC2OC9jJCbTWP
6+IQXssOkGW7LCC2sjP9eKf/2xUyoVvAeFUBHZO/Pp22TbfUYv6YBSAIAKDhU3bnjcoJqt/J/aUF
MlF8RsHSJPTLgdH9FfRAzvhMDvpL51CdKAz2u8a9tmsfRFtwq305cWF0PM9hgvqUK7OVavDXNv+V
JJgcjWveRbV2JR5/QyaUN0TpF0GGCfKJUC5twcUa1H4VlB8KsLvbCsjd0El83hXCO4nMuTdK2SKY
8cXnzHey9YWBnFnmSBmcPwdOzx0bqVUdOZAILglUG0CWJLkziFiQgcml8zk5GkQ4/Up2xo/swDmM
azfE0ZayEXu0YHjoYHcEb5XdouMH5ezyQI+i+NQAc+lzn+Jnj35mqUyISYCDrssEX1HcaX62Ixvh
WvWpW/LE2zkeyVZwyraZZ1mEIWtubDlDx0YLLm/fugUETNBdilTp7zRaFlB1TlMk/uhDqX4xS24/
co71f3GM/5gwmIJiJoVqR8tg389gHOdAOtBn4uz3V+QGsgCeseU9E1evccn8sclcPSpkevVsyIvD
4EcbaKDdx7WrQiYH2gJeqTvqIfK58jzrh+zHJuMV4O3vMeqG+KwG5q6HLrad++Fd4oSPoQ0iw3vl
GVPXvOLa+pV+tFLmLjIHa0wLK6ORmgIgpU19CDe9G2/qIA+Sj8vecv5W/fb8nzUyd5BGIqitQgX5
Oz0qH2P3s9imG/CA+LzOEnW888vgxxJzA+lzs8z5BK9Bt8URutRV2/ewrWwQqPiqcZ9j8iPiHbfV
TPvYbZgbiCSlnAw1lqfPKrjPrOjL6MhrOORuWwqW3fTpNh0Efxb0HUBqXiT03liplkuU6t3qU6+Y
x4cq0jIQrcmbIktupsawnMvfgOdmzC1VGvFokAmujXKCrVSv8xi77fR02Yi+HuJ+tp+5qCJd7EwZ
XYlDndV447SF6S7yAoLORb1R02avDpDlajPFHTOwxEAg/moA81ipKKCQaT0jxpDzOPtJbH0s1uw2
S+fooPMb5eopnoVtpo7PUdJspmVxQyF87mR9P5RNc1P05DohMainFpAojI1U222kb6pWum0FK3UX
KSw3Zt4+ZhigjYrlRVYw/tM0qKur6ksngjZKTaralqFC2Fly5S495IDB77xNkg5TSvUogbgnvq4j
cFKkC8h7wCeDSVhgukDYAVracUnrnWTVmMjIyR3ONMCpFLJ1eXtXY+LRk44N7L0RpWMkxyVqZ8on
pNFLW/kge8gmesqL+IRZCaffc19xazflsVHm8CplCDEOCW+b1h09xa/vRqCltevqad62QeRyr8m1
u+XYHnOEk24qajLBnn4fBp3zzcYLkAXK1TsKpTfQN/fI2+Wd5dlkTnA7CrUWhhHeb5L+3BbzrZkJ
HFbq1Tz1eF3MCZQmsN2UJp5smj3OIASD9kXsKjfhS3JvusNO2g0vrQ1mi9oJb/ptCwZb7sDH2vE8
/gnM8awmTEGnMv0J/a4bRVvFCLUKWrGk3UTCmxY+tsjBqp5XaOHtLpMtGApBt2MxEJQNFRRdOy4s
l3cwzqqQZSMZ8QCfke/jp/KJPFk+LcCqWzACm266aZ3/ochAPxh71xzt5vcHP3oy9h3oGSpQUhyq
GKVsdKSNjVXZlJE4CUTJNZGt0Do6uBjKe94p4XnTd132yHjagqty7gT6JseTIN9Kvu7ksgMWIJhd
nPxBfqQVD+Ee3GC/2j+GC37Iy2eGu+lMDjGV/TDUOaIRHur0SWv44GkK3clyyy9pp+00h0RUYjri
tYHX7rLjjWci0piahWmMKKMVUwIWpcTRyWun/oMU99gIE4YWJZZzA4xrhxzSagMB8AkEHpwdXPOg
48SBORgCyDQ1uFwBt118GU8QMCEFpYv+oxP6+qPkNHclMl2wRHIMrz8o/3NPm0xynQtoB7Q5DFO5
X6DKPwt8KbcBE5RjBf0dCOfQkNwLd7zC3NqXO1owO4ED5ijczVFBsxBlR7UwCuJO2sTJdc57Maf5
pimfPk+GxSBjYSC7pZOZ4w2YYSlN87QbXdqy8yOTm1Cf90EYk8xhqLVer+IBiSdFJogvyzbHbQmq
RIxqZvfhtvXwbLmPbXxTHeDx28jlYY2+X8psODreW+ZUGKQAcAIYeTwkWswuQlNuKwSpnXCvkbVw
fmyIORllBOWUKcPuYtzfLpKb8W/qG/7Vl/l5nJjMbawI86SDsrk4JMpb2N7m+d1l91d4K2CuYqFL
pEY3sYIeE9nQs+kNX2lJtK1L/dMYldEGtA4l8ziE2FiRPZkDJgbUMvotQw+zVCTQuRZJ0PdmGaDI
7uNd/xnqxh0h5KBZiT+CXysSjHdM+ntZl3wtAwSPSgOc56T0pgXM3Bh6sNHy8aSywAh+mO0gdRZI
Ma/2x3VK5r5Pi1ZW4xBOCc6pCZA3VP9yH3S8kK4rb0HXCQn16at9l6+K23IH+MH/cEvyTjwT4qA7
mGoTJHkPBebMzX2BrJxwMqv1Pt6Pv7CwNAxJprmJ9+xBRp8B4o5+Bsmuh+QKoCAUc5Zr8MA446ZI
HV7R+ByphlP/c0mczUeLZt/WLc07Bn8A2d/Xt9RI07uZVzgD1IWTuwQALOw7OG+8y068uupj28x5
HzNxmVUNfbIRYGSJZpO+cmN8fEc6ADtw66M23+24jWf6xdg4c2yXOf6zaRVlnKGr03k6yBW/wHKI
EZzmXXeagCqRgCl6CUzQ04Cc3Tb3/0Nna+34Hv8CJj5EjRBZC9FQcUUdNKke+wAEQ87ohrGnx27h
jkBG8/tpa3fmsVUmaBASY340xLpHR95lDyLoUzcgUfDAgRiAQNa0ywd00ri9rLUDdGyWOcPiOFu9
qiMPybKtPCCbAp/nwqv0rla+jq0wxxT8MbUBMpwcjkznzzUMtKA+sPkEOQUtQwlvvLHs1QrUj0Ww
7Z7e0XmsJhI0UPNDvu11ADjtalcEDdgTJN2nAh68x89lp1HZtlImlZPS1ziqZjjsSI7Y0PxNERS2
CygyaUdZ52VkzBb8ssM7rqnIK0jSOchA7r4xiUaEaXCjhwTQd24Tv1ESl9jVn8Jb3YeQDG/0gLNr
32DBo2eG0Um1BokCOD3GfCvQjRvCw+U4dtm/QX9z6gdj2uu9KOMVNaNFXYtBavgCxAcuG+H4N+RU
T62AAE3IS8gHIOGF4IBK+c1tDcqhwXjXu4qT1wEm6lru4f3+u/89WAJSf2rX6HqtLka8kVLQxqHN
ALpKO31qt2jELwdzKwVISX3Zh26rvwTiHQj7HeBgdjEG8wLUR7l6IpzvyZLQyDFpotnCbit9ea2M
464Vypi32ZxPqjBldChJzHECvYkDumHGp4T2O5r+1+lBCsLH4gmdzg+UjX5f/sK8hTFnb8n1IawM
hEkBt04SxrbOBabwjh4rkpnkHeZGWhy98qq4UfFYM690G6g1u9yBw9C9vCDe8/o7iT06ek0ml1Oc
4lPFV8Pr6IG17xNDP3sMu7vpQ/EbqHhu9Xz14XQUlL/l945sxmWT1kTBl5MD5TXbg7oVzeliO15B
zBcjjdxZON5XY27ypgKxPHAANJfoXuKnAuDb8XnZAMRwrX2B0hgDeN7lbeUVTliFpSQ2yFBaWOK4
A0otbV1FsnsPyhaHOHe6oN2MkBgB1S7YF+0kyEHMCmJl7DUvf+MtnYlImLwSNSFHLQ7SoVAT9nVy
f3mlnAQRLB6nsacmKl4hOIgH87pGzT92pScARXLoZX1/1ScU/5SXdjckDh9WzVkdOz2ux80QJgN2
We8+IZazzG+XF8cJMSoTYnJMG4hlihSwrgiatWX5m2Td25jHBaeWwDPExBWNtIY+QXn6kMX3BgY+
wsXvU95II2+3mDt9aFIlqUE5ceiU5tYy5mBRefQ7q9krXkIYOYVsoKEz7tYRKBKRntYLUS/ry8EN
O+0JQdqW8o/Ln2Z1MUeWGLcTcrRd1BE9oBCcjdBTssM+CS6bWI/EPzbY5jCG1ftEp/X6xpudbwaX
oHLEO5SWr+IdD2FCf/DZHX5kjPE1s8QtbgLkepAgvEIgld5DcVYfPoy89BQl9GVJu4IODu8W5Zll
PA+Mqh3pLXyxxjODbB9/QsSkvEPRAKLzKCygp+nOKnBD4p5W8Llyd+vh42jZjFOC2r4uBsg2IDY3
i0O24FVr7AXSqc50SALoddsz5CieuszZaApv8TTru7Tn1MmOL6JhkuoZwhyHyY/vVKfa1Y/WTUNH
FybcDskWAg2pLZhe5PO+9vqb/mjdNCIcma4rpSlzKJEchEfZkT1tnz+CPb8KdEDeZre/zVxlQqGE
V0tYDTRHZpmrsB5CSRpmBaBguQ4kWXiH7tSmk5JXztHh2WHy7YqAulgOaXL2Mr7L8CYoFzjEBhbl
NbQJmAu6wz9rIR6tjQk+bQY2kSiFKxuPZpC+0caX9KA/Th6oMx7LQPA5a6Qn8pL3MCEonoHD0ies
UbMHN9pTYrPR77b5Dhz3nPth/WXxsza2lN4mYOROY6ytfi230xP48Es38uRtgwOKW9cBtveNlzdx
QixbRiclJTdWVDw0wRevToobEpl3Aml4ubCHbA09T/WuVSLs4bwjWyBhXHQGAYQBzYQLBnHOQJRM
g8kla0ywMVLSQ/cEwUa/Rm/bTxI8yWzldvFBewd6ripQWpATQQQc0/3JKxQbXtEiDXjoEc7ZMJmo
Q6QoTk284vEWvdGTP22xLYSFt7GrTdgjh2HiS1kOWad3MKJLO9m4IptZt6NNsbP6uyp6UcoHzmHg
fUgmsEyYITGEGR+SoCOhOn2Q3pLNgD7PdFMG1tNla5w0w2Siy5hFikgkGCvkClOKb5IMnazuQ0o+
L9vhnQAmogwgoxiUBflfWY9gVCeQhQBHL6dPsHoJaRinBhu2hKEH5kvlIknmARoihxT0j7o0+xNI
jGPJt3L070fOzq2/vY6sMd9pkDKiqi2qR5RTZhrQWXEsIMFqz9LwyBQSJ/N5b8zvlzh77FQRPNz4
jw4eMia1UY1OiKJOgRq3t/j5m7pbMAWW94H1CQkqv3A0gCIxvY4aJ2CnXyXkl76goLaFAIlHnHSH
hgFobng+tPryPf5V1KOPbuAsa/M0UcoB9V0zKKh6dzLZOSRocEvNV5GT/spMX9zwTv9qVnlslwlC
E0m6Og1h1+jt0Yv26a3hdZD/ciUPTUP+OtcyvGN7TLgZkkkZwVtQHaQe+X4sjk+VChlIU6iAM+wn
cbNk8h9BKB8WqZI9K0bq2eQ9XqgjiKDKjmyWxUjexSLvdiYpcr+wwmlj1AuBDlZlbv7uiQP/tU4Z
8TDnBYdh7tQGEs+dLinxIZzyvTIC6RDONaeTcx49QDxv6iImssBicFajFdUB6od6nhymXDiIQvXQ
TtNWzpZ7sHW5f385x6YYH5uqOu/A7GS99GDeKfuPsOcBWM9D1OliWG+arKYtyio5DP3YuWC1BQow
b9JruQXxpJZj8EtFeWNsyA50NoOXTKANqMCivSn6VLtu++khKmMSXF42jYuXDjwT0vRIm6YcBAXI
HLoG0+zp1ZItg91C2h26Oq0XzQvEnYaK4zwrCFAw0FPaS1UG87jKhlLoNAGTLBR/Va37G20PoR0c
rPYBQjCcXOJ8309NMXEUqsit2I5pfphBjhUnhqsbvMbq+cVwaoK55cJJIoURZgCgtLlTRJYDnjAn
BfQwGR+7LHIuf7OVFPPUHHPZtYKijrOU54dqBJmaBWW3rpL2MTSyMjV7UKJub7XhqxTmEC/qYmes
lo+kyx/lJUtxb0Te5Z/D218mEMjRVMx5hF8TQlMKkKOh5DF+nocBul46jy+LoglS3dP4L2YdiIIx
sHuQ58oj8jMIWiAUfK0Ivy+vhDr76WE4tUNXenTPSOlS1YBN5IdETj9ahTIMSkFJZo6ZFWTGqR3m
0Fk9JEOlCe6SbiFvvKscwVGCeFPueKiwlRzi1BLj+yEElgdJhaXw2gyiPW0NQTrPlV/BQYghZN7j
5zyanJpjzgEkxfUZoqzZISdJ6g2REW90QypsEonxdtDDBcpNEGOC9JR9+cutvBdOLTNHIizHGhrM
YX+It+OLCnIkEFMOHxARxHs2cmjdtthWdxDmKe34QfESH9qcU4YyifiP9kCnIgdUIMJi68liG6k1
cNWo45qZ7OulsNFT5cokybZqLdFZquheVCMOU9ZKkQL6CJIIMhhoetDB61PXFebC0ppWwUsFusAb
qHm4wnt6G7r9Gx1fpYz3ETBkTsvd+POn9alhZuPlGQoJEMIpD0bduKEMYfHMTG7TXMNGi6CjMbV2
Dgb8D28ZlntxelpAVzWBwguyrS9xqO0laK8uNQCDSl69xe04XQ0DvlWtqI4o8chbVlLJ05/LBCsz
T7S+jbBPJXKk2Vvc0o19y4lfhNjpFQhrA6IJiN2O12ZYC5IgfJJ1zYD+wpkMhVaUEt6RA0J29Ru6
aEHR8PoH/8UF/mOCbeUl0MBtiNnmqA8OruzgZYfaTe2bbg+hMQhMoJgz6U49eBCw5FV0vgG1bOg8
Wh/b4rMis59IpgAv8An1t1dICeNtgNIHNJ9cfWtdf9MZyi7IywRoITmb1ONl698FiEs/gcngkilB
+qZ0OHgW5Lq+6ua2kdCsief0tesiPx62SxRdq8omlSnW8Mrsin0d9/sUnEFRnz1VhQmGwqlzwLG+
6ZUIyr/zlSA1rzjsV0v1VejVJo2yLVkMiBBkLgHONrQU11QKF4qqjtjPv8Qp2dYWiE/BkH0rTPNe
7Hdysh8L6doaMhvdVpBoYPxhQjGoml+tWnStKfWXWbmDIJxnQi7WQKQgYSBZ5XsWQu63F+24/5Wp
bxkkjtvxdc4V0F1tjdAYnLC404TusWiUt1wst9a4gZsFJrQPa8wc2FWb2ZYU2mksO2HWBols2vhG
ToMZh0pxIez5ewRRll7d6UnNyQrO3zL0oP14I3Nnz3KNc5ZNtDeq+cqeFtxUNLL/wXTwqR3mzq66
qsnatqYoelKBFJkW21Da+NC85E55KVxrO+6Ep8u3zeq1erw45gKPcjFZVAJvVwttZ1lfrZrYUYl6
ALRMwc3hEfDmJgTUIoLo5OaLABKaGeLkl38FJ6QozN2ea+Yop2mfH5aq3y1mRTXb/p0F5lIxQyWH
uBPJD1Fc7/t0bzYtD72yfn38uAlzfURpTgxtaSjOSN+hbrntfG1H4T78yixvv5jQT7IBck4y9itP
MQsA7fGIK49CQ8yFEMR2OckARi7VQJSfMC+YedGulrwB5Dngh9xIqSdt/9X3YZueAmT7rH6CuT66
XcCjVCBCXLawmqoeebrKBFWC0KEOBb6PGpBtFwhoFRNP9/FK23AsrSX5x5aYgAFBd5lA2zUH1IDO
LjSBiZMMWd/7AfbEjeFCaJo70XxOhwUk27FVJnw0yjKl5YJLIwb4xledJnNrjMMvrvkEgm17ukF1
W3Jo6O5szWkDrstwDoDKhJIwqVFTrOCVtDVBnjpwf9G6dnUnb3ivgRWeGSwWYlggw4dICHLF0yRR
j2OlFSKkptLt4KJgI3/FDm2gKTcgb8BNeavdpNDzgUwbuIfHLRTHN8aV+PeVkgCMO/khbKpCphh0
eSGejOQVnM5+F0TPCtJUFYhjPhnHmmNRMje0usHmBkqH01UXzVxaIdThD/O0/JYb612cgF3LUrDD
l9Yrx4tXIgCYnKk8kqQoFtiQGGMzGQoqIPxdtJWuQFVBm2kzWMfBqYJO8d+/A07MMXdAm4xksoQy
PcwWCoWpEAKgOWscI2v1hhMrzA6mZZonlVXQRZnBctVAqIe+qEYXysO08/m3q35g+TjaQ+ZOkEBh
D6VU7GGCtK2D9m2Wvc2aX/HGCtau8RNDzHlAYVRXyhK7NzrgOrua/6SPhmcE47b9o+75F9Da4+PY
3newPaov9HIKSdQRCyMu5E7dzm5HP/YhzQ6SgeGXSdC6j1yei6yF8BOrTE1fKFKSgCM7RbVhAKqJ
on00sGOqB14GvlbUO7HEXBbC0ihWK8ESjWXJhtr6HuxO7/+1Kea2aNN0UsQGpqgQhfq87AWPEggp
HtWH51xN9MwytzqWBY5vPLARNQ3mTKtdaw0LdZNegyJzanhKs2/IH07kWAlTJ1aYo2wsUY6aMAQf
w1p8bQbIXYPadB826acqmkFCwHWr6ZD9xb0wL9lWhV5xTfxQkzw08O/V6XfY8vIL3k9izj1eKVFe
xU12SFTTrvvJVtBWntXONozKv7z8tQekDPFXFYV+hGqFbWHLumoJsZCnhwKK8nd1GMlOHxInthqw
CkPLPiyBt8BTTpyHwtbK6apS/hRT1HudGKKsQ7LXWTB+DQTU5DLQfA7251kI89tFITwe6XN/OC3k
MzmDaECpJxKS8EUQlAfTiP1uar0B6LnLW7K2+5DCNS3wmiqA/zFu14xGok/FlB0atT5IFoSNQRot
T/OdTEpO+UhbyUJkE8yBOq3Io0DB2ErHWS/riMSHEjLZKMw/FxW4XtUDdC28ojR9QXgZ0FK1KmHT
xyivFR91/twrEA6RVbdaUGYrOi+P9lbR3uo1BPlqI3QTSbtO68StB23fTso2G5BzD40dpTeJ9BuS
576ClyqRZ1tVfofLISM3UnKflKKXN4c5TXQbBEkucEfvRodAOXxiBhNy1c2zkkn7ovglTMpea1VP
icqNUvEAD2vbD3U6ExJdtNXLSh3OmOKZgHeIDz3Iwtvobgr3eVT6Yfd1+TPTS4aNLpQPHGmZjKkH
thNiSp3UmI1YHGaiGY4wpmi6GNNnMYuTvQgzktEh/ZREjJ6NAEW4l42fuzJIpCXFMAyq6nimgJbI
HYqyQpzAePpWgmTCjCJQz1ea9g9i6LEh5mqgJTdDz9DJq6p6cMelsuzEEltn6Ubeufk+GKc7isKr
BClxfDkD9BXMtT7nhdRDGSU56GkaP4S9Htqj2ETumFRO2Vqa20Ec3pZQLcnj7ikEtqQdS4+EVukI
8f+RdiXbceNY9lfq5J7VHECQ7NNVC44xS6EhZGuDI1kyZ4Lz9PV9qcxKh6ioYGf1xpmyLCEIPjw8
PNxB2le98pCxpjA5RELNoMs1C9jcjczSm2owdr6OmzGFOlHHXgP0jEy9r25lrBFF6Fd+mKGZY+jb
pKY5OqFS7ggBSzyIuObrvjKMu77WAiuAbsM2GOqbuPXpNs7zct/UJVwIO8UlSnZDafudi8k7K+lC
nr2A4puSF6wrDA1aFtpcqUeDkUGNQiTExsk8CJQDbAJ6D3pMuBhQ9q3jw5vZGXEIoLCtWLz2m0q3
+auhIgRKFYpONaxEP5fHJKTQsywKHb48ImouDJ67PcAnycnBnQTK/9iO9onVmYtV0NdlhpiAi6ME
zxMDUTHby0jWoWLQY/1UfovNwYKNhBO4+VaHhPfz9OwETNzsLj9y9MwXJcEuHDNhWzV5oRDoolJ1
foNF8XIVrejDJwLfY1sS/d7h0Jhe00LHxWenZFau68MqMjoGdnLg79WyCj09gUKMKkVQDhByKDMk
4TGt5buaSIE1yiL8jKGv6vzVjIBPipeDXghu3A11thNUVRS1rewLpzKobLjtjM2PKsgWBrkAukcI
wNwTGqv4g8zno9cKtEJlNUBboThwk69qm4NB0e37GgemidKgWFhEL6Mjm+Rp2Q/xQjR8Gn+2hVdD
Dodi2GQ9dYK4TsocJDNsI/u2WyuQ+tOCTaItiaVeQJN8fubZzEphm1ICf4CP6rg5gJXqQf3CG3Yi
rqGWrFMunDU+jzZtb2dnjSJtqZJHevCU/vxARJ8aD3VSAOFoMcFxw8CFGPy9kQevh8/iuLN11o60
KTKDBE+VYOy1VoUqvjJYRFfuFaVe+S2kItFRCAbpWSd8PxSty7nuNmHhqRB+HlqokFz/REuvenaa
zIphTGChFaDDCIWc1dSIBmpxGSz0tV74POGzXWeED1eoFxhHf1Z+9LbsFBu4BvdPdA1TllOzoy7F
862WxKamqJln1LOVNG85tkZZ600rBk+DDESS/l2adIDzpfQ5rYdro8zydg3Xsw5YlOCJlqWl+rC0
kxdSwtJzzAqEoRtGJO8xeOJM2MrFuBtynFIb+pfrkOktweML1ZY8FXefl4XCarEN/QEPcgxGZpby
N11eGOLfLIFfY8wepaF17cd59/tCr9fBD+kV/gG2eIMatbidll2zYkt6XtO6+vqGfg06OxCLjEXC
CHnvp6EdTVKJVheWMAOCwX0Bdg+4htdX1eWA+DXcLIF2MO7LRx/D5YZkaciZbUTt60NcjohfQ0zf
P8tgadRXkGfDNJb646BHttKgXKz/Aybo54iYJcoyKqUGxywcfXBhdlLQev6wXTWHb/6t4OEE6iyh
LBcDZJYj81LPG3EKEO0+UnEHPXF2W/wH+suiq1Uog5JNt1rqsC+9slkipK0ylLmEBw0SyAMXx3Cp
n3bhhaFLAngsDHEklJazEMwaONL4qH6hplZ/xwN6g9K7rSwvHFYvFQ+wTiZIB4AFwjhvtr70qIka
g1cMQm36PXR/fqq0vMlDyKCyDhLaXTo11vzQlqIWbfsIu44OuRVo45u1FnuZKt7mnX9sqkZ0wAtA
1oTptB1JuPkFSipy0SDvnOuhfKHTKMPBVUXlhysmHYyrz7Gc6UEvRknK4A/5oQFjNcQsUfeqG+7K
oplY+cLiufCy4awOi/FpQPULOtNotUTkamOcNFj/oAsdaWQhA1zAG0y/WMFzGVBmVj6+f7Y+e0qC
EtuCfqJG/t62fOdn/dEP2v0oaWbeUVsAPyfHyZ0O+qpP+Gvu/1REFVfjP5o0NEd/fX2S1Sm+ZikQ
53VkdsjRK5Md4OdJ7tOq6wSVC6eR916oS6skrGBNJ+nMSXqO442i7zMdt+c4hZh1IH+LERJDH77L
UrQtcs1NCTxK/QYNJ+W9RJUix0/VUFqx/lgrnVeFey5lduknVgkruoqfVAGabJUrZLCKG+C66feP
RVG6RSJ4xAjcoKo3ANrvExIctKG3OtVfNVlkJ4L2CCLvSVDSjSTkZu/3pZn3bW4zqg9m2cPB14hh
XKvkMcQk2g6G2nm0hCK8GCFnszVLB8wfaTHIvXSCy9X3sTbQbdCkv9zJR4icjTEL+1yRBiX0W+nU
yhUEEEQp9AZ4b1iwa06sXofs3fUQuFCDnY83F34xakOJlAjj1R3UNMvjAIvf2r+RSbww0EdD7Eus
GTpOsnCegiveLNf5bSrIQSNjjwfDVC9qu/LFlyHJj4ZaPvo82mRj7zBev8MV1s1SOGon4z7PlQdf
1fe4svEK8ORI6N/EGaySwKKLQ9j45r1JguBZQU+xT7Sd4i9ct18QAJKBpkZDUUVjUUIV9HmJpALc
fMNI0U/gMYxm2rNvpHjtk/BlUPZsJLik6t9IDoVgH35/zIj3vTRuqc82kRCvGClkk2vGRuOCiu6I
BuEqWqemr0MQpCq+Ze1S7X4hRnEKncrbqWSDuPDnj5uUstjmYFyciNg5qXyboItzPWIulE2fRpit
gs4IADsrMSFy8h4CGIWcZsWThpN8F7fv18e6tAt8Gmy2HAa1ZWQwmI5dQLQE9F0KGNlO5rkn3wKd
3uu/Xx+QLDzdXAYxDvO6TJTIOOUUEcaOI5f2JfuZg4tWQ9Wxi9+48OYXBHjl5jEb7zuiQ5qodHUB
4oXBTQAdnzF/K7tDrT/m2MynknmA0Zwi5Acg1dHlhWRUAjKoVLoV/DgEdtcxyJyxxmQRLIoC0Q4Z
jBT5ppdWTRKYKERXHVoeoszMgpRW2KypUdxJYmP7guEo2X9AHEXE/wqhOaPFyI1KTSpZP0F7YoB9
EuyuKkvgq6nnk/+EnI0emtI+OeLjwpVhIf8txO/HcjzbIssWRpZcDY2Tgj5TKPrW0AjWwjv+uul9
er5ZIqJFJRcxl/RTSuD0Xb3yJbTypVT3aYTpIc8eopPicqiUwDgZg8GPgQbw7hANd53Ui2jgGabY
prlJ++572yWl2Y66bktd+6Tk/aqL6ZHi6tFMO+2mEPlqLIJHRYfaOa9SuKB3W9XnFimZ1UtN6LQC
dfUhe74+Qxeurz+HwCzp9VIfhkGJB2hd8bm2U2oqtrRqV9V38kMMzRKWHIv3k1MNOtsfMGmU6qoM
uAXU8T5PWhNFRZNz3zhB0Xg3SYPkTrqTrMkJ3FimZk+/7cpo830vkmNWyrCDP00CWBoYSlDOeahg
Du+NW99LTnzHH6pbEd0fN3Ly/TKI5XKi+fNxjdmxOs8FbSw6BDoRFC/DZMNatYt+pkkZb0hcbf26
EKDUa4gHzRC3kNXbjZTvaoPf8ajzwlAyY0ruNSMhQC7KL2g3nNpW6G5Zpj12DcEVuebHptyrd6qe
38ssQyefKIldJWFkykrw2pZUtiBz8GAExj4p6LqPFWoKmvjYK6FoDZKWmpC5cQmMjGzNaFdD0IKN
GxNUZDC9awwGgmm31kPy3vfROw21xuGl+JNH2ornwioBCa6Q6toOqXgXq+UN2uh7mhSIJCakdj70
q2CI32ipPCe03Et16+hR4KosA0cd0Alb4slPlSVWVCRbURv3pG11ODxVwEGnz1zsnSAlq2zARQAt
V82URA3J9vn41Iaao0uFK8ftTUR45hQCniCqLRLXgHNqbWiPQv9axMSrCsWtfV9bxYkkrntjGG01
Kz2Sp6eWVE4a+YOZMLbVRniahzS+B7PiOwl81eI0WPsVtaIB0r9wgOYW6tF7kTaty3ypNDuh/R7G
Odjvadej0JUMc2ggjzKIb8Bwi2aRj97Cqr1Qy32ghGSCch7OwLMVJBoC12It9J+q6q6EUFJUj26l
w62nJ++G0o9mpJZQoake5NpwSw16SX2yNrStlGQd+G7KlpfJEs/60sn9/EPNERyiWBlSEOb6acQE
DKbaWCMs8iaVOzl2R8t/863uPvGWtDwv3I7LFGxM2ODqCuZiDkEQUth7lSr3IVLTOEBu4YQbmOMW
DcZpbGLCVe4wrIkr/VStyPGhcr5Q8F467X36BLM2iZ7IcChLSh+QrXIS/gZqy0JND6fbh9aSvxFQ
M13yZNwuIcsvbaHnTz5lnrPdh2qBFGpd5D+FdHCE5k7HYet6pF1KnucjzEpAIqZtxbvCf1KiZ1nH
9bT8oLLGmkgqDIW5JH/HvetSQ2Dac+YZ+3zQWXTXkd8MZY9BJ7D+4CANWGjPx+/sQdsXO34bbEZo
xy+9xYXJnGsTaMpkUx7l/hMrX5TmlasL9c6lbeDsqeYgjjGsglQEEvXJUEe7VaODoCkenJv3qb+n
izY4lxpB55usMW3CZ7HRSo0atfpUXt0bN7XbOWxjbNu1/F54/nvl5ifBA89pA3tOGVpuuO1YXY+c
KTK+vESAVnSQpQ1Vnt9i4cJ36EBuxPFkoOswgilhHruBwD2ovK2KADTtpl1gkV4QkEMmEOHCCTIq
lLnmDWyIT3M+aLl2Eivfge/3d7U/hGm1FsXOFVLYOMgbobyLfJTgoh6DebVOZOYWfbFVqnuQ2xyq
Rc9trH+PWb8XOm62oD1U6REoQjcJoeYy8j3Ebo9js5OEeKFYvYBF+/zpZ28syQa5ggategqBjB8V
7UfZCOC3CtzMA9TjHTEDwRX6+KHOlzpiF/eTs4mbFcptEUgkGBuc2LXQplJlD7CmLNXYpFGxkCwv
LoOzoWYVM9GURkqBb3kiMRDFomjWUWFV/HtIQNgmS+zIpdFm5S3zE9glQekK6sjodsHHT/MN1/cj
U6XRhpBqfT3oL84jkBX/2pdnww1hMgxllfi4aKB2IL6rwyvNRaeMT9fHuXhanmDC/xpotuNw4OCk
KAZWID11Tnn7IXMEpR/h6Fu1F9qLJfvFlHw23myn8QGG6UUJe3sSgu1Pf3ZeYRmaWW+b75oKpZ/2
DmAP5tAl29HLS/ps4NkGhDOEzsCe8p/SvGmgDpz9zFAoFlrxE9gUkHfUn76sbfIEKlOtD21KA1K6
QRVsYkmwcUPiGrrhsKy4z1E16h112lH9RosITRkRnpwS3Hs19TEe8ePBkOOyhkM6gumbZBTur7+y
hZ10LhGTAXmj+sY0g2PuaNVDx3tLhopnIELemoOQCWwR5GuXksrFiPxVHOmzlT2WzChLHyWC6DWA
leQPDTTWIVRRmxJkqbKD8sJx57bE6Lscn2fDzlb5IA4K+jkoUJNdvlaAigbiDeqI6kYCaOE/gbHL
FFWwLAE7gx1nnvhVLkldHGI5hNo3RvlL3kB8NUpvumJ0r7/GSwsBRosYBR1xCn/Xz9tqQ9KGCFqk
n7jyXQzulWpHlKUG6gXJdTzOr0Hmim2RJpXhkPfaKY9SS0MHISDxTRRx3F2S+1TMbE1ZgRIC8hpv
j9U42GjsWxAnsXp0HFV58CRer8JUNluCqr+Bfut3yX8p/cKK+2+afxiMl0rIPTVib10MmJPu+lqm
WH3UWDASs3J+nwVL4IcPytW8IDh/qNkxOE1UldZZBpAR5ZaqFraSguiHXsjIVhqa0EWdrmL9J2MD
uImyS9KDHD92snEn4Jv+MABCuUnYg2TcVPkdNwRXU0u7TG57IXNSwbCS4SFpDkF56mqCk/S6Qwst
SXI7iGRbGR+CAHZFSbCQ8BfCQZvt2bmhjL7cqKg4tNKNc3R+x9aBJtn1oLvYpTmfu9kqRqiIVcG4
foJ+1tYPSjSYezPjkMTA9RX3ia1W8WMkKiviH3gm2bgXdPQKQlB/Xa/wc2TO1nUrZ2Lmy8hiuGXE
Kbk09e7/t8Dmp7l6YCVJahAD6xySi69V+c0nSyjIy/MpyzDjw8zhOnY2n0FWhWotYz65I28GR7GV
FU71T5M6OaAoT5m3RHy/eEQEquLPEWcTVyhqGvHpsUSPHv1V5tbb/hWSuLeKN1m51xAwlrVFqbCL
efh82FlBIobDgN0Tw2a76kVFHhas3EkO6Q4YOxtmKa/XA3V6ii9r/OwpZ2VJRf1KVGOscVgZmKoO
06QlM0Xl0rni/IlmlYjc+4rcT5UPzSOg/gWTx7Dki9lDHWMny2QzM6B5qDO3Y7hZi62u3Q+1gh5Z
bmZdjQ7aqUxBIUPPH65Admfg/nA4tmyvUm01jAdBB/WrkKy8PgwTzSDWVn7+XOuDHXPNjQPFipF/
M9QKSVGZBjpsRAgXlsBieM6KnqiKiJZUU6rE8bd/SGzIpLRbAwVesR4eIsD6TePt+pu72EU5n9fZ
xlal8ZjyacxoXa8ZOrE13JF+9Jt0rR76yTbNGh22zZ5xIJDeQngXOdc/wKVK/Wz8+fFbVbKAjFOK
48kqVXH3U+2K8K0vTjgnLqXTaau5EqbzozhQ5bmG7UY/+YdyraLb/WOECcRk0LxEK5wC/tpIs/2B
5mkVljAzO1XjnkKNs2vsrLqNQQK4PnuXAJSQXvszv8zrvC4QqgSSqzhuHyeqJmA6B8Q+aOXVPY4D
C1XlwjKfS/+xIfDFkgb6qcl/DlFiZmhgX3+ei/vq2ePM8laQ5SqHshmiQdOcssV5rQRvYlgKhKVh
ZvlqlEK5aCFgikvHMjSTB0gPTAIhAlC2AGbiAszYkNX/wVtu2l+uhcUsiWmhiDqrxWJTb5gHGTlI
h1OIawiejzuQZXLdUhTO8gmw3diye4We1IA+Rf5B91VXLMVtHYQL7+1y6Xr24uZppCxEpeaYUbIP
D6MNTQ3gqTx+kD1hOylvCKayktzASjeBy7+JPzq7Woe30rHayXaw0Q+F063GySt9kUS9ELTzeyBc
twRCJ/moodh6zH/0/kIGXYil+TVP1IBvmkYiLmfE2Io6mC/mo9VIr9cXxtKOPu/r+UHVqxAtQn0E
UQDBFPeTxDDdia7i5D6sXJYOI0uZZc71KfKuSQwF5IAPgivweBMrmqwHF/T9x6Wu4VKdZExv8axt
yUcRwhgV8lhnjS5H/zdcxZuJJpwCKjxiD8K9+CLT/YJCEsraX1FrzNKNVoh64VeY1Cg0gwdFhnRy
/Ey/F3tojeAOAzIxQGGb0olt1WfYQIH/XXvsELTO9Ze7sE6NWTqKI1VgPvz6TnKRu1XiFQ1MeqQ3
+EEuLNOltTDLP00T69wIsdlSLt7WLXTZUvqX9TGmKaWKAQSpYuhzNktYcwK0O8KmH3oAgJxQ6hdm
69+USb+GkD/HSl41XSTlGEJWzfQOIpw251ZrCicO8x9z6m77NraO6+/o4pX/+YPNzg6JLEBsOxmx
zt3e7iqcgsx9ve4cXpkc9/Y2szWEa+sUt7puahYkQFszfEOTfVLUWrx0u7iTUCLpGugzEgiRn+eg
l8oWqCjcbk9CqEHqpqtwMw0qqBP9HPlgCe1+MUZ/DThPoyFsCf9APDDtTZeiVQABl6iGfJHw4/pM
XwzSs5FmDYMEvnYdY7VwIsVJT3cRXbguuJiwAfSimg6M2hfZKQMR2edyqZ1G9S3OfsQhMdNFH5Rp
JX3Z6X8NMldz4Oi/5YKCQWoVqYWQdVuUNkWnMhZeYee8EJzqpTmDnIMEhp8hKiCtfg6HUjOMnjKG
VTd2TzKBfqbuRlAI0IwbHEGdmCSJKRjDsag7j2ST2/dt1rBVlOs2Hel9EBpHloD5ZtSCywL2HJZA
WqaZJUmFE4RHaEaBlVhberRB+3VliDBwBKsvkaNDLrpyxreJET/msmIpWQ/AgOzgkV+17E5uqePH
z10iWkzpHXEYt0YMr0c+bqWQuW0wWkL+EI+xLQ1glA7HIOMbP0PTXs6+/fWwOp+i+Q5j+HLBGd5I
FIymJHp1spgiLp1RsRxlg6iqMWEgP7+FivhR1omx/ATCXbBPGabsvtf6cnSu/znCyuJf//L8p87/
//ffcP435///737DGNVDafYDmTBpBRmKRdbalGjmgX7+zLNpVYFHr4up0xBUdNzgcH6jShpbtUqJ
g3ffC3ZZt54g9e91BDeCOjRWai3cAJ2DcoJDzbUY4odIljYC626FMv7uJ+NxzMqbAeKz0OfL9r7A
cztE1x4aivEKQpp828k53wpUTI5DzDxZkMYFTOgHiPLaU80KAxYmI+nyQj0FpB+BSw2zTVpQoPx6
VU03H19//N/vf/nr64+//PhDGIW1mABnBSHSrlzJUbOEBvmSx8BQloAlVgyQehFss828rRtd9FWu
njosRT5yswemupGWmmYfrief5mIaRzEm6DxeJrSYP0c1K9FZ53D+PkXI+sYQNtAZTQdLVSCXVhTC
jyjM7em1WEUowuS5vq2i4YYl0XvWSwDj9N2xJekLHMtFq8jJjy6I39A7f1PKQoNoQYDIbCOHGDGU
46Imd4Adg1wFp++CbDyUBB1NYGFvC0WgYOl1jQc8kAda/lpJxXdjyHMgKrPbsKa9NbTqi9KKoYXz
3S3T5c6UQ1DrSeI/8o5CCE2oJTOiY2+1YJaacd5EJlXVA+SONpIUP2hqehM24F6Khu0XfgH4ZnJk
DfuGa40bDS5IrdqIlhy0na21MlnVWb1TR5+ZiU9PDSOqiZvFZ4429PXM9fUy7PMbmCNsSC7lWFMZ
O+mVdsDNlt13WutGrF4LYE3bIfR1zBQp3oop3UWq/6YysgZf7LUpq8AdJCKakNNHVSuKXtzqbqmj
Fa+hzWJoYWUCFf3KQjCth3GAlMXYQn8vMG7LqL8JSvWtrKoFssqXzWp6HA2CSzpoGMgdszRJGh74
3VCzExRyza58DqvCuj5jH/33LzF7NsSsovaVgsOaGlD01p8yx8gkN6ra/KQDKmDJXX6nRXJzV5Iy
XosdrKNVtcMxvJFXMZKkpQidb9OQHrUqWHEldcK2GtZV2QHCq2dmFD+y1Je8um98XB02K6X1Ic5G
gtCGOqFscaUu7Cg0wp0wsk2ijHhQcqMm2gGWbwGiRX7qo7B0eIMo1IkG3Rvo1m0Gpj52UfcQDZq0
kjsU/1EQdPjwoOyIkEvNDIhhqRhSwMBuhwOTiVUDTWUWPuWRGnlUZ4NVp2MNpHZkeB0od1BHz8Q7
uB77266GalA9DmgpBqTxNEn3d6Ac1GZGJe6ouX4rjOiOCpq69cEIcYJebraV3jiQhjO7LozKhQ35
ax0/xQGkWSXgCw3ti4RxXIMLxWEMhBqWHUXgfbiVWvSBQGOMwS5OsJUFr4IPStGXsDgbcbZZoZIW
o66O0CFOrPpbsm5d3FLCFRaiap6YWeGudtARfFMc0a4XGxGLzzvbVAalhnx9AY0UsG4fCGx4NXdc
GWDZ+7e6m20C56+fEmYzPFsGZdYqSu/LKsBAjUN+gszlfPjYIMQBrl9uEH5tGswGnO1JIO1XSTni
lZK9fpyO8OFjbMGbAed3z7eXHFG+1B6z0Wb9rYZVaRN3GI2CyTUqhhlLug1gO3wQZLsfma2yvZC9
Xs8tXw5C06CotMFywb2zMT/gGixmY1+hCVpGCQZQthE4IlrUroV46e70KzRoNtbspEv8tmQ1YDMn
JVKh6tNFJ7UHHKLWs9fMr29HpZTMVFPtkWDP7I1FuZ2LmXqqZkGWg/OFMdv6+yFL6zxk2iljxYFA
biHR6sfr03l9CEWcWdwWLbBhGSHspMXijeKD62X0OHhcH+RyXP75IMocKBDKrZIyjgcJX3pbc7kH
/PB9Z/8BPXcWRvty+MNrAxsTxD2ICiJSZhscSpWoaVWRnWqbbJKdeKAeUMeruDdhZHMT76RN90BW
6f1SF+1SaBJJEoEOIlT/olxj0K4S06HXTwaE2/zRliZ2/ZA5ciUuPOKUquaJ9HykWWAWUGEiXTvo
p1wKbB33wYb/gDuzhWPtx33s12EIAcQXErH6h0TTWVdQrFAaylrbPqkhfdKU9i6vUd8SgY+2hhoC
RrsUnFG5AiKi0deFFAF+3YIwhjtBwF0gWxJnoLqFYipYXaM6Ylx7VErQOY0DPgHhN3EhvIihfxjL
qnYiBX9bj90zraWnOMUBpmm57glFPNp5UKRW1Ots1VXVoWC0gSyRtKOKAJFiNA4p655Zm6omYEq3
fRYeUSBCSz5CyaHVL+iMi6ZYhPdJwV7KAD3FQikfaFo4pCNoemcDyofm3cgJnE2GXjYrXakdfG7Z
DkktmHrZamDCyeuUsJXf9RuhHTctAaRJB2mwLcWDrgo7WRi3LOiAgowaeO9MGAgw8OyCk9OQLPX5
LkQAADeyiOgmYDfP295Fn5KccwBiGmKsK3jxEilzcmWhm/i166Zpn4aZBVoFt9rGh4T3iWn+sTWO
QpzAe+cNKcOj2egMfvksDjDCghoaTpBeUGtW2CceV2LLTzOnhxMRzVBVAL0vC60zYnMQCD2wJLWw
Sq1K/AFz34XF8bWtPPvQs/XftarejCGueXranrLCcMAd82QkbqYlD2D03eswyysi7kp1tqlkw9H6
cZ8AYudXRzk+isCShHFnhilxtCKz4Q+Aw+9maJmpgIG7kKwuJGDMsArEroI1JpHZJor7Q6p0Soir
SrG9T1XDMaI9IRAdbVS78BWP96nba2CqJChVQujAh6I5SMVdEvgLy/3yy5ZUDfAMENmBiv180gyL
jlGmEO00+OomawRbqodDlTN3YEhkUOXudQ59H9VG5FlFMF3WtTZpBlNq05Wc9A7JO5cL71QQN/BV
df1OX1HK79NYPmIjNf3uTdEWIvTSOpBlFARYBeh4z4W1mrQc1MLw1ROr8HlAotb8zlLjt+tv6dJL
mmi1sL5CkUqNWV0V0nHMwIg1TnRQTD3bYdCFOPjSu0LMno8wCwPckmRUG0TlFAEEUMiyLVbBflDQ
3G61I+t1i0kv15/pqzQmljbE9T6SCOSV5pVUwQehpUYpAKQy3YZGtmBVbrFmW2HZ0vvr1vh5rFke
gSNpGBQFRb+cDqCH1E1gJdl3MTwOVLAFWm9IeIh5dDPqHeDIiQdfIrPsU+glACjX6fI6DrnX9c23
sr6rGPMgGwFhCjn2aNe/lLrgNQPwegZaVUICpKOMn4qSDSXZTVve1lph12lrCdJWy4lVJt2xARov
jdwAkmo1gzK2uIMbozWqkPnmyY86vYXl8zZtEvf6nC9NwywzNX1AVGizCSfahVuFB4CX/9TrwO5x
dr0+0sW3C5bSpC6sgqn8sdjP9m4m04CLaS6fsIkCtAZSUpZUdsFEUwiPipqD6avFVpANp76tXREF
7MIH+Ho6mPr7BOZgRIWQ3xztUdIullIDvm3hafCCW9lroadV3In7au8/6jtiKrAhMA2YyUNh9g92
0n/96P/bf+e3vxcp1T//B1//4PlQhn5Qz778503+nt3X5ft7vX/J/2f60T//6T8/f4mf/OM32y/1
y6cvnKwO6+HYvJfD3XvVJPXHmPgM07/8v37zb+8fv+VhyN//8dsP3mT19Nv8kGe//fGt9ds/fkMX
8WyKp9//xzcPLyl+7vDe/e35/SV5yZC8fv+Ff/7U+0tV/+M3QdLo36HKifoT9lX6hOHr3qdvSFT9
uw7CJ24FRR2XghO6K+NlHeBnZOPv+A4sjHQZvmkSJKJ/+1vFm4/vqfLfge/Fj2jAFGuQr9B/+9fj
f3oFv17J37ImveVhVlf/+A2f41PZCiszbCqKCBkWDAPS2Mcl+1lMFmrmq4EuiK9lPlhx8l7nDeyg
OHpAxhoS0Rk3x/xY2gltjoHs3+sEjNG2fhTG9DQodC2UupUx48REQHTXpUKt9FC8YG81wfO0QjKs
qrxeKX0KOVrmtQSq7WHr9UPohas2UFY6IXZWH4cGhYpquK+am7SQulg3d8oIUzqdeAlaUGHbr4Wn
3IVnY62PTqxrbnmfG+yGDuQIpuGgkKnM26Fb7lXYhGN52Isj2QZcBtHG2BhxsGWDAPsDuuGZvEGy
8uUbJb9R3BQXOIrcHMpG2iuhvBsFZUsbsGOiwR4NQPzvYrFZQylLfunaehWUosdUEIdw5zMMdJUW
d3KuOjXJNgmnm1Y3g0Q6xG19w33krvAgpt1tZPd9BdthHw9Ad3JEd1pJdoJmtsCe6/5JGpNHkqhu
bTBbJME9jEHQfFGbPRvbXa1BRxc49R1bd0yA+k/iykPh5QbgzmRb7CstX+WCDKW/FD6ApsorEA2z
alyJEJo0srXC0SBW0CBOc/iXJPj0qBlyV/NNFTZfE/uI2/G+fMoIVCyR4gvctuvr91S9jT2GnVUx
U69+aimau3xcaQVfqTlcCyzjwMRgJdTE07XKK/lmEBQ7lqHOSHK3rZnT8M6RDkHR7Ux0lfVc28hJ
Y5YSiKiH6ruUtFB7DfbNIB3qMLkdEmuAcDGOut1uzJI9H/o90YU9HE8PncHMvg/dXq4OrROIcDAA
efLJMADX1wu3yQ2Hx2gGjLWTi5rTFKDBSuYIvkNSJUBFtlCOHV25NFxNSLyQgqPLRo8TzfMDJyjZ
/xL2XTt249q2XyRAiQqvynGlCi7Xi+BykESJEikqf/0Zq88F7u7ewGmgDXd1tFdJ5JwjFsRqyg1J
igeYyUHKsmEvrRiL3ZgiRhrPmqrcIUaOxniDJKa6R11K1a1gqlMgpvNcRIJi6bSFmw20QNpy42Pw
Qr261rsbfSeZmM+UvZ5iuTK3u/YPBTO7G6trFdMDezB+jLoetyaC7X/00Krr44o9a4gNn9ZWNMO0
Ouoi4msdUZuENXKHRrNHBKeNZPVFjRyjQRQujY3OivttRUHYM/OZF10tSgRwAY2JF2u4bo1ZnhYi
/dTb1rZ3p0W20wvauj+mtv9Y4IM934/KeCff5QzFSfXHdWRsTH28CSs6ujM61iFqv2xtjsaJJhQN
OZMOeUHiqD9r7BJCctz8J7ZJM1Zzdh3VKoHRLeV1isjNqDLXdPARVozKjvN3I2Rmsjsdq6gJqdaV
1aKWvVJfNm2+DOt6Ueh5acf9Yg14nC2/3rEJoKFoQ3QwfkObnU3Nivalqplzy4bdxtj8vpz6r6SB
iN/Vbraob01JkBBNimlyC8LxFpGC7nZeqzqW3CPtxce6QbatLVBkAPxwWEReRAiioNg2RPHUwTCN
1zn4GDmoAaOLu8G9w6ZiNuqLeSa9ikwcbXi3HlVo91ZCERGFxQwhTfIb+NDYtLUYtZvx+vwIbc+p
sI4VJGXzpYkD5vIgCNbKjXqMOlUzBvaSNK4ZBiwHWBtpRoCUqH+ZP3Tr77OO4z51KMRCrKv1LDnA
8Pz3bYK3bFjIxNh3OSKH6K6pbsaVAc/xWjqyC7lr+nOwRsNwFIs+lks4FI3uIYbeau/TYN8Xgz+k
0B/HID2r3XwcGcfZlpOO8AJNx/tcZbvZZ/uWzeaYaXPprkqomrleslUA3CchMskjazuiKQiU7igC
GQ6rkR/7gjJNM/xwStLA6VchgrEjKQiwTBN6qLg/9FbPwOBnE94vYCtnRH6ikvyi9gpOWOUybval
7rDzd/zSt1j1FTyve1/Cdi2RnWkBur5Ejg5tecVjsyLIeNSaOkYdYyTOOlTPEIhNxBS4swtxaWyR
doOd6DUCQBxcWQgkqgwj3H9hLkEQ5RhHQwAEKWXLmrVTn3OlRi3AOGu5WBHVI++VeOt2YOd0fVBo
HI7kMNWETGcy4IdxbLjRZHLKEV+/4FjFAfzbONeUVkgZY7lcYc2XoZWu3k67uMELuM9LhOso4mjh
qAe8gjjzhPZSgwJEf1zo+lL0qUq7RHXhIVnqbM602GpAIdSm1++ffcUitVkjPL5Xx8Fbqtsx4qRg
+ay1DL/4VbssOs5F0JUx+dRRD2UbKBtc32ZlAcWCtpGVJIOkKTtEqsotbV+pmurueWWSvqozfYXy
6aUDFNGuiT6R0vVHziLbRNQ+Dv/RDZBxEhFbjTbWxoLv8carePfxROEQDpaD4nxpApd80AlqCh1R
3d2cwBmWsEZNpJJBZ3Sf+v2OuuP7RN2b1al+o1wqU/MtxbjOGh4A1SnRDHrgJBZqcqC5A4fj4Izh
8XoqVTR2cyQqZDsYVgRXUNwYTuzOMiT9hXAXVWM7BoLtbG8o8w7mtg1R9XoHwnRHgMIF+o1lru79
YN6rRyO0jNM1k9/coKVW/mTA7BnVvyfL+8nMKIgSDTzXghehia2LdI1oOtdoJaBZ+3hvoOPByzMP
Ecjlf0Na/kHU4yV34PnFiK9DyGPpUL78/SXvXPzOhT12n+P0OF80lArd3+VMMx2Fn/zUk00pDnaW
tQNlf1PMmlZg2SxRew8uTrk8kzuF2UUqequZzXztw+72XJvV3MxwtZslJr6SW9C0tkY5DEtJDFoa
0Tkjp4P2BUjoWsTNd4LXzkTFIMXFVRttBAq6rvcCChHEXL3N6ph1Nk1NybN+mXPE6BYaWldC4Kd+
P5dkwNM9tlErjwjtDbEujvhqvnHLzV1bZLUVHOUQyL26rCvEZaO8Y5d8vGp5a6tAI3EYR7rVpjTq
ejVdTy11Dy2tPx9tZ6ItyNoqv7miZJISfLXOxqNZb4Njfazz8MEN8W36Aoteegozi+aoi8n8RCVv
BGU3XeGM6PGSGTJ2ji6mjoN56kzM46ZwPOmNktrlt4Mo0YHnmtxJ70QWJfGkK3jchsSdBWbhEznj
na+O3xVUIHZWd91DOKWqH1vQr+LKDXZVlPZ6Aq+1FhmbirisvVFKi5aOPaHHGsiwx7E0GtYYQ7kT
uIg0VNHgV0MfLgnQKPw5R4SLt8ejtYeG6YYWQ49nFywjCRyewPDhm9IKRS+CxoilaYY4qcLRhRiZ
FQADg12swRpfTsKR1zBD0mYg3rwTgSYhflLU0HaVsNdZpIxHpHprP8eDpcYcozczT7/fu2TZx0RW
cyK1LTExjXJs9WifrWw9txl+Vlm+ee53Q2ljFcHR2hjZTRWBlo0UqUa7tuLp43g/msh8VA27CccK
JrsJFHUol03/F8gKGd9/24Oeb42N5chyLMvFH/9VLIG8iIE0pjN8TmuuJHWP1ggwnrwJj02ENg5S
Wiw+IwZK2yDImNFwbrPoaLEjbYGCI82qt9iZrFj8aVCx149nOnVKelpdKpAodXjzoEcHvLXG6F6m
ovtBKN4qqeaDYuVyIvkWdjhAh+54YVUFC3Gwiu16ss+ptrNGo7e6MaGyXUoNITIK4qfBr+3Z1DUF
m9aytayLC4VHjxlsoJFLgbvY7NGGnURC7hQtHS2Mn+TFpAlbzWD/OSHcpnuhcnsVu/5GN/X98Etn
JHkvncSeUvVElTnSx4eqK5pbdzSPTpK71fG7zrTbp4uZSC0QUl18so7lyJfM9PAYntc+9MBSxWR4
JvAEIcJm9ecpg3AVjXvDbCPrUyaKYyfbjhvY0FIoxDOGks0WwAPS8AZPIRxHy1pqZCvHei33fP/m
8Dej7sPFURJnsBKhqUn7ex/NApnNhUn2fBIv2qZFWCrjQ3LfGjqQyFbg6OeNOxtuNlYqLV6tsIoU
dfTsEa89BhHazaG9TrHO1Eh0bVwXrX/cPDNosU3oIyJd31aBPAixR98k0s6WiKhxD7fY1ietH3PD
ibi5RXaPbBdEnInNUysEOOFfPDFUHjs81giH3NKK7dnhbjnHVdjiEq40jztafp7NZTqNi1jHK0os
PD4X2NUEYW/nbj2AL0JQ/LZV65sy1G/7/tZuTumo/AWipofhW1OTq/uYLcaWHg2k2JP0MsT9uMns
Z1xUYT1sWIcWIOl2SCdMNzgTuorF+4lP6Gy9l9UtkGKHx0ZB2SbdLODGbgQeCDpAb1b0ktdGyUjI
zTbn21l2xCmOADMeWi7VwqCYGgq9r7LJa78DZIjrbo3Hvo6Zjg/OCZoWavFVDc3qDLWhjVaEbPQL
Ii+xQW1djJDzeEfKmlY5/rlZyQj9EuqbU96zDHRyRjPuV04TQ5sdr3SOT5SMDSI88iZUWhqTzvDc
CnmYMTsw8FRKophtqrl4QtYq2Ucr0RYsKP2abF6iPw8bdcvqSFMab0OJZQ2WAZW+Vu9ceiRBscMu
mEAI1hioMKGP4eKt/NMiWFdJg3oDXEpijSd4RTrv7u5NouFLMHTRYIt/gSMh5vjvkwjJuLi3TbSD
oevnH8A2m1dr3IkiPp3DKiAYu9RTFZwzCQam3Odgke61F6XRIa2rRpLq0jxUHC+akWsucpsU802r
yRtZprcj3GqUV1RTwl8Pc447DfshU+NmH+LWxeZFIVQNP4dT877OYtlJ1rkYizaEb1bJScaEJXOP
nbndY1a3yXmciVO1KdFDuizxqTaZq4usDQeLvdaa9To245s7iLfm2n4qPQ+X7ueyJYbJyxGd8UuX
4BuXPBU4rgSAYGEuP9XYRWTq3OGyhF4L3xyFbIlr2w9KIwQH9k13FbGyOuHrqz7wom+1gjh2gZiw
Ap0rZVc35dha+CB+DxyJIA8V/0XVDFYLWNTQpMupJsNXW7LFzqQ9giNcU2OxEw25ihLhSCuLDybK
hiZ8RchqI3NF54XlsBJvNfdn4twOrty9riBkvJv69Jj/DDB5bf1jBgDj3mtlf8HH+iKb0NiNAlZ2
jNJHYTQI54EIzpKX8VVxjAuK1stuGsptHwudDHlfIXCFPUlMr6ear5W0RybXnXYGVj8nBgScTEqb
mtaREmwD9Qy6bsv0fDbtbB56nLgopBVajtAQ5F8Xu7MWG1RUNFuVNlPsogUrJTEZVCSlvxVjfOU4
It19fIj1XT+2HNUNN6e3bmgjvdF7q2kpQYas2q6PNpq2MTXRQ8KaISVHn268Sc/nsdvoCUDGxHrY
6flcdmcPg1S9gHaEmXwZ60TkCt6NMf8lkAyz6MfVwot0CplQVKNocbWhD3KwIv30UOzyb3Ov81/L
LYT/TwkKPiBTQ7X1P5bb1nVrxgXkhqi7rbFsVJWZWZ9zpA0VJH5Hcs4xVBCXc7GvKJv1mmH18bif
thOqTfNaocaEYg28Q4GpFx+8QBPNfbemhy3Dfaxygbx55CfmRs28oQYluOewvN5rZOjVC0s/N5j5
RX7SKrO0EjzOdaf6ZRuNUrfWHOcctlhPmUlsI3PF41D5VevX0gwQzsp0dR4g2sOvL8eZon5WQkoG
/5guO+nDLo9ObcwgdBwND24xVeM+SyLqGhlTaDaROd1t2H7Rod3mUjkSCzywPg8JG2p8U1zoIdXM
sjbv7NxA50puf2koCHEX665V4mEe5EHBBnrNjtlt9wB4nrJw9JzR7m53y13C17s0LDt69T40y525
9G5X++3hPghQDgMohw6gCHw0Ro4BCXDeySCtdEOCjbX/2j2NQsK2GfKh+J6yO6+zlC+L4m3jmPIN
nuFFv/AF/ZGmUoy9j6nqQgFHILRvJALbnv5gBaJxFyCgC7Q2zs3R31EVkasbfQyGmzIErbSvRry0
Vb5PkAQOErtMVdav3PoAo0HQroyDvOjHXwi6BvinlIRAgqvHU+vGvWwB3Gyxez8oT6ZVJC5+zJtI
2srrQElPBHsGCqoRBin47VCVa+8Ezqw+doVnC8SByNW4jbS/mhAY7D06cvwfzrZ5yp9x19ODo86d
ygRO5aWJN72NzbaNmW3iiF2S6ROQAh9j13RiuocTNSJyTulaUiSnHpFCWFRhV7Wxq64TDJEL+jiW
wRu6Gnj0ktLsmJe4pnpccztGX1Di9kOybGOykyer9H3Ct25eiP8sjxk2mcBGiqxrPBk47zrDjdE7
FE+wFOswNkxH2Ws5J+etWdCGpi3lGN6t2qOmfFgPB2mo1Xxnmu+cc3AqvyZ7TwB0AQgeazs2L+Zl
qLWcDmZG0CFgDVUy6IfPq9YDYj/46J7I9mZK3WT9rpI2dIFtvfNgm3wc2pGGO7at9MBtQ8v8V5PO
Xxbc/6+YeU72T+oFzVmGhQYr9Z8WBGIOtjKZ7va5aUu6cjVDVoZ+RnRoY3jcWtyZ+Mo+blbTAar5
3ykeuOCBYpLd0C7iYNjJjCtz9rSVWHSzZcCTMPKbJaFrCZp9jyWb4uYXEkq2UF9O2BzWclxkaWtq
Jk6A0KRQqcAe6btSSU3K8uOH26DuKVf/KBN8qAtaR8Oao+KpKnW+35WPvTgPlpATIgn3wMw0Qi6F
ijtZ22mdU8MOnAZFRNpYKNucu5RiHZ4QYn2lP2FvLU4gv0NwQNWhOBY2Xf7ikuG6mM71eavWDRK+
PK77aH6KVT4g5HIKiP4F1U86fm6/DXO+dF17XQ+7NFRo6K2rsrS3SbDbVJvhQm2/V60ri8+E2dq7
RuB06HwMhlfEe3r2dOKUn699jXzBr5QCZ+hfuAjng+bTelu21Grl3a3FnSnDnS9ddjS/WCw9vvCk
O41YcTzLt5zNu5ImIOvmkcYN6Rp/8hXvhVK2QwUz4tjP9wo40Djzm7ksV+fYLvq7VLZiqqaCqF2+
QbUOqmNJtNevo9HC5a5hmlER3adCoK4ImtSKmvTjkDaqFXVEDWrpnYu89ot7IYLELtJ4BTNKSIbK
AXDQ6qT92eVQfGQNkvm7kFaNT5dUHSpchiKk7hnKSkHoyRRVNvHsA2nK4ajLZODgsADukeFjbURq
MjU1TjNtDhtl7E2G1ywQbxQLEm5m9cyN88ydas9njLI28ga8GQOsA9AbSqysAxujcvrWMuOFc7Ah
zZM9wFELSmbKHccOjLaLfw8muen1fD2+b04VO4OIxQlu5gA+MwcHHWJ2AgFUZDItdYoKp2677O1y
Rcg89vTDO5vax7QeUTBqT56/+9QSjazpAkCldzzR/D6TSYDj8a/n+U6tLtAbkZjCTVzABFQHPrcl
QrqxpsqYoL6vVyOcSn2/x190cj2jwdHUQbQxl0OFzbbCYwpPy/N4o0rAkbTfA2GtLuo8X4HraAY+
HvOQicq+7AaBOSogVMCq5xNOVYfIxZRozYkCRFUdgYTwAllYeTVNufK8lJwmRPOaRJKPldblphj3
nrY31+0vjj4WYCATbMDUxjEsjcvsFUI0oXlMOJWQzn5aIVt82vDbquEZqTFWL/TRns6DpUUvteSE
8CYw7fpFIcobflfvmjuWdMIpPvC38KnfVEpP7B2A1+UmJBZDI0djZiGUJnWHnBsDsHDTd7yb3i2Z
0Of8lEgBHqoCeE73dljndebv858a3Z6bmhkCMPimZGCI8pXyvO84SuKsuLHzlbS5G4tOTTptSfTT
DjTjPiBGnl+Gx8SldzF6T86IdtXXvEF4Ursls5Zq/AxPiksJ9Urg6aKWAmAGBIe87RDJST2EYgNM
pG43+pMhfQ0Nn40/jSxFMV4K/xxgDmDh6zNnKt6cLlYg/62XZyUZupOxThKArz16EyxwZfLnX4Kl
p1yExAqZgf70MXAj+UoVJInUES6Cgmh4jloOJu1MFc1KT99FxAk7RWpk/Q/u9PkMOrid76Jb72AP
cXvbt1PyWz1tV4gvwAn42A21qhhgl3QZg36/jpcGqa9VMne/2wG8H7u12ENtvS1YYAv1tp/OvW7r
F7yoL+z4VUsFO2Hz1tfjG6dHvJgjRFbuTQt/HNueaGFteKB4f1TgskWLjb8Nj2WMJHPDgwHNMZEp
c8zhiu2bBSDX80153aQNVYxaDgxJZ9jVR3EBA3t1vgRAWa6b+Gf85lwvc5PwJ23C1+tpwSehOlft
dK4DBjs3txcz7/CwG2sqATiLb26qzroHQ39hcPmm4bnrSLQre0SBqsGsEx6aFiJ0M2xniW6Td1yZ
wbx4o4uN0YyVGmEcgHwQxJzBdWDqpYLeOIGgWpg9XhbRBkemOjOcjY2vIFJON7cSKbMgZll5txFG
qrele+iFhQUO84FwQqZ61cN29iSROXUJmBaw96/K4LOexy7oZVt8dsbkW7sWHWhYxK8SRGS3+Lyu
gVYcyJs8ygb/C3B5chOZ7bQZkqxS3i1pU86fs1b5ZlL/rM4659aLqrAH9zW0NsK3iZYNea+Bfemb
8ZigxMD5MNbQqrae2emJtgEUMNRkr/YErBCw4jFxA2LD7LGErO/ikTiRiV+X8npnFH48xAqcOsLT
5otc2lLXrxT6vwkVMaPfbTXWxi7pOl9JsTknB+as7UtJ3R6skDpnchcZ1PgZuMld6wvy3QU3YCJg
+js3gCf+ZisAcRXJ3yh9WobrMKwX6wjgrgvtX1YPUggrtBcMY3fpzRpMrp2Pp56dLz1Eh9Z9Avi4
Mubt3+U35kJCUaGBpCrbvS13hF3Xnu3+qcCN9KWx9sVinl417MCKSfofipf/Jyn5TwmJ9lckwN8H
LNjtwDcAyjANov8zCG6uWbdoi3p+2uNeilBm9jYl0h1TAeHkUXTCKruGp8PwfRubGz+iTtnu494/
0IX2cMbhhYnhBZGbUa2D61p9oCMP6HUfo4FPq0+0yo7bVYvXHa33eNnkiuQ8ON+wK5lbHVnvOiLt
jaLNhWKVC1xB9KPV5wjkCEbnDx2ywKW1cA+NyeiqyXPIIbiDjxHwknm1YPt9FWVt1Og0bQMkJRkI
yhsMhpdvzFfN1636AgltGXW/DarfnRsuyIYthaS8sOVQnH3ZzIBK4oViLmtiW9opanzSvelSt9IS
NNgnXWvEVqd4gPa9GGSwk0xWm8ze3nXZeM65BOWsOF3S858ePFDYe07sPcU3qw6+gb3bjAsuIHet
U02FbIsFxFDTBREX7bgik7XPHD5lqlwylMtlvYXKHFDtzYqEJJK1VHutd/rKYdBvmCdI7Z3v4+vc
iqLuccXqwhd0yQ/geH0jsgpLy95WiVZHQCWjDBDrvBbwBDr0OZUUTCql1jj5wRPkCs61k++Q3UBa
EiBbzF87QNEYGs+9u9jdeIGIFjT5R78EOAlx0o0X5SAl2+B4Hvw74P+6z1lFslmZMlNU6bGv6eQ6
icZlMu9YgyleAOp3E/I2/BqHGLTN4QkRuTOZwRw5viP/GN4EKpQ+5R8Zy4kFBPMa5Nbbvzzkf6UH
/O0hd+GYQZkU2qQ0CKb+qZM695PNp0atT/uQke7WsSYCQEzRge8bO7zO2R8DsW5ND9xhf9uI/o78
674JIe66GrP5cEj1mA3nYWX1Q7P15KRqggCTBK1IvrogGNzXqu66QolEn0oksziXWG4LSjGaV2dU
X1Rc3JyntYMhGNQn6+ykX/ZkOFnCaydGnU0MRi3u0Lu3Kel1fd0MHpjoWKim0NTrULONYNb2AA7j
oB8hEFFXSME9qcIaB3vcEDFG4wG4XjcbGBeVuHf6hI7YGF9wSOaUzbleH3mNIa7miufxact12OEM
jKYoAM/RAbO3WN230gncy+iOmbBB1WPdAfFZcSPZWJcAQABSYEcIJI5+LnLAjQScKkLZTYghM6rl
HpEOEYxmF6/1FG9QB8xGsaMBcrVINJgj/NNWqX8Y0skqqYf9+EeNQnPss4bQDGLnj7HDVfBHFpBB
54cpcvMYcqopGYqfs3Yx/IlXXoWuEQM/tw56ZfH2wFwn+6WUeoCgjpfRnl/OTX+QldxVvBbK9N4u
29V06EWepDBCv9FYygjk1Z6hbwHl/tFhxwnpc0cGZVaju49M+xVNB7dFHPdx3rEULak07MfWdy/9
Ll4MeHxRKRfVKJMSxT61xTqbOTDw3AVvbLLO78nhV8JMlRrB7ch1e698tXU9qDIZxvsZsZCuETjM
TlFSnPzfD7v+j0IY3P9o/QX1DC81ljdkafxDde6OxyhrF6EH7iL8qQ4kmVLbjisNMd32mEuMp6RS
CqrC0+aMF1BZ8Fkict74ORQtF9dmpLflD0KrUkdnWWXy7MTxNIE4QCcIfwNmxiojFjpsx2btjfJp
HN1jVfjwNkQKJBqtSWOuutEZHJvMzQl6PO9zFEB14WuBaGN6jSpUsupnuG5DrKGHGuBtwn9phvjr
Uph/AUvZnVI/+pK3YHfEH3bKvFExXm4XZ/nJZhZbvhFstZON6+cGfbNiXYmyog9huHYhs200rkEt
B3/MDlVTdcD1ggt/Z6hqPooVKAt6EHoLsVxx23kI272Olu+s8t0y+gI+DA+f8Jtwqldo6Balyucc
BVDSSBR19lz4bfQTLALR4h4VKaA1zxEiK2jZBGoc9Nf+2NOfVqB3/EoZgjKG7Iw7f4CQC9XBMQxn
LYU4nBwZqg3cDtUq4PwsvMR/bsoKG4VieBrDBTNoicRNqW8YvRZ/bJVk92+LAT0giMpdiETXfw9O
H2wUf4ficHnqOgaS1q9wze/wFLyDCXLV3UcjJczhg5PiooXgBRVE5xjXcoid8wJRX6D53asGgyGf
J181ICRG9P9KX028SptqPqzFuD9xMrN/O55LtGuVspYFRvT21EoUpid0hU4C0BgqdhAZg+wD6tHc
NN1IWPhMnCXSG/DE6hkPGo5b7eeM1kqF9OniPLOOL5Tv12FDbh20bdD13HdHjxA74S+VesEvb6zc
G1JQE3jQCheT2DYANuQXeBdKRpXC2MEiPjCYnYAlXcX7hQdehxgHFY+neTm16WLhr8rKCHXIAibl
lwa0bLWGuO++6vli2F2+TDlp40DjwFD7BMEUcUf9Bd+v//vN/N9CmP+8hnDzwHWIEHk42tCnZ/7D
fghbu0XhsR5+OFObz/pSdI5bVjM6x8MaRK9iQhnVrpEJoLGJPyTYagGSKlnbJegkWiuZEwGTgupe
Hk5uO13Rnqx4CgmfbTuWJ98jaTrf+l5+a9f+Zh8vEBvA2i1euWk+TkHvzziLPa3d/EnzcjYVcmgu
zrxfEc2YC1lFFVljjUZUUFScn4nmoV8sPQaeOZuWuSoq9OwltysdaRWfGjUjNKH5cgfcC+3BDiHD
kXIiUymmtOm6VJmrRMxIc5Uywfrr7YuZWrc1h+kbXnAdpnBIZYfTeaUyP59vmQvIwPEUON4aHcEu
EIru3IqgACVNpFXYBBbIvHiIZwtouB2sEwu16ghniEVNzxO6lQ+qmuL1go+tlGhDWafCun6bdTdx
SJceHytN6Q+s54bMasOCthMXDP91QjJDXOAYzm2EmB9xRzHRyIfeOx/VgtQFlV5wqX6Dup4Z9EKa
HVpBw9fQ3qastBigWeoMJDQJ0FRzagG0GmDNg7h36K4uAxlkA8CX+4Po9eNEj0c/vtGZvhub9a5+
kU4BAul6Wj3e6+jZDPhqjgmWy9vE5G1j4ma1kMJwza8ew9vYHje1FzeQcLdWgKPFJiYG54IWwUsH
NS8dfij2WFihDnZcWNhs4aZt+Bbs1zGfDjXs8fER6BMh7XP/5ebRnqXe/6A/YRgC+amDENIcS4UL
Hn//PwTpBm9UHXYT88c+hZsAhwExmwv+65PKPjxmHjzbaYCTzCDUBZ0LaPbWGfoDPFxtAQ+Lrftc
Z0E9QX6uZVDv4mifF60Q9XahlN5Ypd7Xj8Y9Y+RFGFhUjiNZhZO043ZBT3rqrnNqzg/HAmvOKPKc
PuT4254R7T7+dmtghIZXlXz0iFguqDkN1HoNnJNclx4AEc4966N2qf8/HJ3HctvKEoafCFXIYYsM
RpFU3qB0LBs5Zzz9/XgX2sgyA4CZ6f5To55KEXgknCJS7Ft9FtSImGs2a8sAUSuqQAMoIbkeIPMj
/stUvyZFhzyD//3bZaQTqb2NkLFNzB9eZc4gR4JmUZEDNsgBZ1SjbDZrfUIwG/ZYMnMEsF3CHytQ
2N6kVxhoNN80HhrXsSkk5pYLnkKRpU22RJ0VK8RiKb/SWjvi0gR6TFA/Eh8Ss02GcewaQIU3bPDg
jXlOX5E9DlseVFkVSDoKSvEs0qoqnyQVbWLiqtajMYWjhN44e5NW1Rd0wVfrY4LuCRdV2IIXVbqI
h3MOe3DN7lWTOH25EpR7dqUJASNytOK7oOAVxbMqwNqZ1ntCP5OW38ipxFEA/OyOjX4sOkYagfR0
JGFOoGeEmyn/JAEyUjxnmvlQ+vxVJ9G9QKAybSd2w5MqDE4MkbPszsJI0ViRz11tXHLKU+uslY6V
a6AvVN/U6gk14cnKvsVO8YrY8oQEbs7JigdTEgrU5IYJjp49uj3KFreTXpeiQqsqR4P01WKAXdla
pp/csttOC+VNjHR5PjC/6ch/0OLkuI+rr08/hlac9H05IQwqNzkgzkJHuKEz7NQyUQwJnr+o6XlO
JzS4yh8JtHSiVFBlW1P7sOEqZuN/llTfW7O/681fst5n1ObQk/X2MMixUxlYF3tiax6ktg705mUC
gz81XUPc72eFCLSSMEpY2CBKCHoWAS6OJItWpY5aEfFrPkQSduBa9ITmmhnHFj5B7S7VeNJz8VHO
FAMkYLS/FbMn+9SbGCTWK2hP5rCL51B0lNLvqccqpDnCeFRbZibbyuZbq8aI0/zeWkGS3AxKAS6Z
sBxzLofc+3OpRY2UHzIOYn0Gu/yjzR+TM+tozDV/2doDppKjWmjH/Y9mzPd1Gx9xL4VrKjrDbrya
wao4rVGcWIRqfxLC+jMR1MOYxMeZJ98scEDXi7/VGxJ7okes9brV5UslMOoXh1r7uw2jPVHLG6Fq
bgdz42opyGSj3Zy9sRjIsLwJRoLrRLvyTtLSnRFYIcX4lrEAKDEHRnvp/qlEN+FVFsZAa17nCbO5
6iM2FzUIpc64Ctp0M60+GjMo04dSmWch3S5kvfc431BuXgT0QBbKWqNYrqSwMsUhXXB00Jjbxvqx
qHVo2J+dml0bVbqi+p31s1HUl1knp4chjOlIvlgZ7tm9REbO+DI9OaucS7PbFettQUM75e2N5ksV
J4yTwbPnEiICm1wDQHo3iqiMr6xwzXo6Tew1/omRLM4TnAsLlVqh1DxTq0NqERhHv5fzM+7eE+OX
TtOYn9BGqVTvyMX9Lr210J5TgftjsIlDpd8DMLRmu9nexPoRd05qpHb70mrv7UI7T6JC/9vG5qmT
wizMBI8D6oxdFcXfG+xaUh624kOtIc1QJvht8nNuB8+iru34DSzNJgZGJvu9/p/YMgVcnXAbacFa
f8l7fhja90K6mWKA+A1GojWgQrRg2uuwN+k/Lpo54tEp3AqnbcPJMXL3YWPT5qBMdjWhPt0D89nt
I6XO9lAz00hXKYVEKxor9KzmfFD+WOmd0Z2ovtIg3vMgZZOf+WnB2AnyZ7vvAMRXcJfydVD7ByqG
Y5n/rE19k4x7BxCt6YeVSXStMj4Ga36Uwk9MUb2xvffbemin/mDo98QqfOaclVJ9lLEfM6hbWCW2
JraFP63OB68Oz7CxzqjD2iCXEOtVkarBXDmpSLBUt7DfDq9VN92NrX8x4oD1zzzAsUR4KbkZsl+h
wiwh605d8uiec/U37kqn4Qho3hsTRz4UUQ3irwvDrZMPiLEf7NDF9q3MqtejHIZbrwXVkXiUsX0T
JvQUsW6XznpOcGCqs5I83Hal2+Yrz/ndQvQmWE+BxOs8a6+ltLympfCwCpxSt8UU7XTGO3IcdNtX
BExF2XSsK4QkOxap+FRZjoDovwK0sqenW4YJBOUONiNW9vNHHd7hXrVdfmi7P4q4W+00eRmX+gLb
cVo2PEIY1kq9jkTjsyagzWQPwMrWS+On2u0flprfZZwszFzQ/Gq6t70cgSmIyw/6GG+c9sgsB2ix
mrqY0RHxazOJj97MafdTDNl1sNCpyLIzx9Go/UutnJZXuHRJdqlHZKJUnkCaOUDNnEFLaFx8ZwEs
idbFsufulWDPo7IyiVSiIBiHoFb/5fXOZYHaV76mYThmenYssQ9p+h1o+RBXrknqJXCPLzAScKyB
mGqmtt5iAjb0jeemIxO+gOPBQXMQyVs28kvGpTBxGyHvye7Mm5fZSoSRZ9+pV2JkGgBlO+axRqGN
TwWlso01k/3qD0+tLt2GUjsgnMl+EnTOyqa42U/ckMwV1PGPvHkGIYZl1x+ICK2Vd8K2zrxwz/JS
k0dRYZuqokUKpn+dJZ8bcJ5qv2YCqRHF0ay8taSgovQSQf+F6sJyXRlUJej6cf0c/m3xR/acDvmT
zkwSQ+w2HjI+Q6/1IevSRon+zB8GftYiZX1Mmp8Z82Pu5Qd8csYWOJ7K/pzcBau/WyT1/ydzWuX9
a2yBsulMo0xDZcG62GrBMko4orAJ/iCTjdp9iaqlimhAAbcO3ROWZrrivKOu6yVfOVkQ2km3hd02
RYzfAL9TCVaK2xeNLEfditQYGJdxYNNPNSb+hMQEZANVkrZ2dvyvT44VYJ8MDKWsWVDAjuGk7Kbx
BV0Iu7qKm6VDd7BVFa6vLJAhNTWObgGRBakIhmxPMkM+A67NQWSRUBKeum04Sqg6xOG9K6O2/q6R
AO6wVsbU2gKT5VAjMtfYF5XguynLmyK7Q1YdBVU8VDw9+L8hGffihFMDjivI6iVQ4utTAlV+DMJ8
kJLAaK5aA+6jK1E7yFG5Lhzyn73ee13/XnSX4j525cMU2jtQTrHb6qIhuquPWYW+DXXDpr3G+nGJ
H5leHequPDRcqbVsnUbIHVg0KIzxk2G973mpvZXPS1mrmE4ZHDyPmF3Owq4c4lk4WE1x1GBIRfnW
7d8C0oSw7lp6RohDqnDQIqGRIxwQfp5x723k/4lQurNCpCf5tAIpcRx+UvOVE2USQ/5izb61vZvh
+yss/cRwbhpJz4jPfV6fiW+c7WpWTqlknoTr7vP6prFGA8Ro2clRwuUY2TUsnIDWssBAuLqKmhWb
igfWfMqK7jSbDKOMsyOeJfV9tniQcc2mdYo8Qw0KC8gXz3gMILOMj35cXjUz6FVyAyGUhe2Qx9dy
kT66Jf2UBeVjpIMvragfvbhqj13Snk2Z4UMqUz7E3b6myt9lE+xK/xxVb8nzE5jLaWxsziveA2/k
pAfKEAdqSn3IovnXiUiPN3/VYRdpilv5vpvJg72WAK9gFeUAoFAPcuqBXHnX4uqmp8gZh6jJpJd1
CCtL89O4sDXhIFEvmMYndmcyKsywohPWxjeGc7wCLTzMJA6FhJw3tNMbEQN5HJJnSJ5Vd6/jt1r/
rYVrUT5yY3XzJKixX7ahJjHXUqA0tydvpK6iitzLEpfIcJin9SA6hoB36qpToQ+fovRVKXCbHGcL
5VNnOuIe4jUhXZWcM0SfdSL+f9/A6ScKC5x2Tt5cGMdYiZg7/IRVWkpqFBi2kngLTGlb2MXS+26d
y5AmeWDUA2rlI16rnbY1B2/ef6itmx3XWTEEDWYiYh7j+NRitK/Fwc+F76U4Q+T4U6JzN4i5QSNV
Wa6QDQh/FRc9xKnZgJkTu05XPktD6SJEWywdqviDmsH0FhWrzsSoPrQRgk/Yyi235jttm6ATrhRP
p1aTTmqsn7r2QgN+Mo3NlSkssko8ZewgmfhdYtcCKOc0axgUWL7sW/6acUuI6bwVUvkikymDYPRB
+s0jL4e72lovXYqsCOE5MtEW0lvvL71s2fSvOx64GvHjIJ4YszVYnxlDcRNO2mXE2NF4lRK7NVNH
YuICDctpu9DEvYqDy64aDM88fSS9NCUWIKHxRVwm8CqbncB6IEZpuy+1rgLxnf4aEZ4/5j/1Zl32
TDsP6XpaJZa+FV7FWYyW+RuB+VRqLznXsr9VOkx+7TV8ZUbiBqJykxFqCFUaMkIywG/Rarqjqk2g
MjeFkcC+vpE/3sbe+JsyA2X3e+mFVoNOgMGJ5YGidG6ygzwBClQq0RFxkFCtSNbyIU/be75zMYzP
tdyo9BB5Dm5WzlEhys6KybQ97qJ47Bbt0C5EVafc1ZOE7Xw0cWTPqzO29gbB0LaaW1SZt7SNN2gb
h4xLZm1vItEmidK60CXa2vipHyhJyvZaCz94C7Pudxj8hn7axMoxVG7+arIisdvbgnzKDevVot1u
fzulOqzNdRAJGGVa9wBLNScBHvJ61UIeHypTZrFtoWzp4VNUc6Dv4djWisZf/ZaGpdNmQko/EAf0
KsGZLYGKCUOSOXSPcfWXJSIxo26zZ4X58B9ZXIRozaieK5mEAESyaO8JiUFxhcQS2c0CQ28EeeJV
qekvDidIsDQdjbH1lO+Kz/mZ4G5doR0S5HILrmtqvzx/U7ohKNBxjhNivDoYdcgKRirniuSMEBdt
g9YErQKpi1FlKtGWbNEGm7Disx5P3Zi5pUV34w9FuHbbZz2E2h8Jk0XVnNDWl3l6zJ9Kh59uTOmk
bbqRrvlbJvOpAGWYBE8XWhYYcJWTwALmofL8GT+J7aa8yyIzvhCk6aWxHIpFlCYXS+EMUaJdGqPM
chbNNyzmB0r0VcIL96pWTuZmvKfyag+CJ83CTfscpntS5I9M1u+Qj1afu+zrgvyPELejvuLayk+5
ufu7iKmzfa8olzid1koIBzEhBgwWI0W+QqeUnmurDdaxDmoWAKGgwd5e40I586HPkPHpvIa5onqp
FRKkaQ42F0noBU4iEcEc6lFFD8Z9CPTF9Ldm8pOsg2C/7YqbxvZScUfSYGj+qeN/iTCHbX8uXwXB
9JLVTbLpvm/CLYPqoJ1Gl1VEZJDd1szyRshoVp9VGsdqeB9Ml0MsWkbguNErhMEb1MozZdNld8bF
5jXEBSRq6cb65Pb9M3TXV3AXZSooscKRYc0RKQQTikm9LPAoi/6gGX4sJoEwI4FcUSv+jVtkQvkD
sJmCQxfjT01vPpP1p7hvpXxEeNnxXH4O236GXDwnFsrCyjiuMZaV7ihLXNRQMX6F8m26lL/iLoUj
7D+4i5wBrD03rx6gLTLb0Y2xRAu4uMT3KYWSopnWqvdVOD+7Di7LvsMQzeH+hCCwM4O7JwgaN3TU
xFM0KKz0JELDLnDg5dpqM3bbXgdXSP4rTKxpeC7HQyFqn4pVfvFpbSX+KchGgxdDnUX8BLxabpej
eQYrba4GqQOqQfrtRerdaklJTDSuRrNcNVSPtC8J+RDUmvT7By6AlNkaCky1/FCYQLdm4UosQXUH
HQmem2TznDXXH0iQSeMQQBhtDZjAcwRA2t+ei1DgJyPpEnEHro6gKaJiKs9jr50K4IJWTU/i+rOY
n7VwnkkbNZinbNK9Fm7zozYIEontWCq7FbCVF9dpUR/rID+oyneru8RGenneHX0hLQJLL6V/Ndha
VuK+E8OuK0OjEYMc7/aCmroFri7/rJvgQBy72zq8APzTvqRnY6suhP+OQxEpJgpHsfL36pZV7WFJ
w7l1Nzx07fCxKV81xLvALG/CGpZ2CWYGB25AHV31YbTXeeXgBBSDYq++x10gZC4QhzaaFMHOYpOg
Dwr8ZPI6nmSdJ7nkSY7NI8u6JdG2omVLaYGuGnYupefzy1F8IHzKm+dPZBZM8Wuks1Iz4FyX0b44
A4QNGFrPkq6Lt27NPIE2zSh9VVhc5CXoKOub0n4ZMYI4jIqpYzb/Bumcm2FxYS/oeSlUY9be23r3
Z50cOY+67buaMs/s4YkSUveuPf1X1wwE1BMIOzO5IqdXnCX7cwPsWHIo9YbDi0jFShR4opoa1HpC
gJMzxxnkBq74PLUX9NnOwA5k8vPcIvfMl9iCxrgIFLagOX6junLmARFrDSSmU1mkdtP/drtTDdv7
zukJNawOvkB1OSAs0O3uR9J0D01L1r2m1fbAuFJRwcA1drt1G0mYAepQetvYU28gfaBPsTAZUazk
wGWkuGgrMPfMfvH/UWhOSz3Y+8NMzzwVLA/NzhFbGh0nh1WGdYKGuJbDTbvEuohhOI3GHG9Mhs8z
bqNtbmDp66hTsijGjCEfavmthFnZh+IgDCr2P7gsIOkcABwzjBFjw9r+4Ju+yoJN1mGvKCTwtZex
EM/yJBORLB9xRpARgrJ7D6T6QLBQRHbfsU/HE0KscyFJl6YsGDFwQWEIKlt38SlP0RkYD4XTY9Zs
IX/sZJPPCEITckdIdbo3WeaY1kCUwWVV2yM98sL2vIjzSRguJaNemZ44G19IhNodSsO602+o17GJ
b7lmvfSTfjWLGf9MBtr0yzCj3rTV+r/FhEfRJD/pfpYiWHW6TdQc+a+aNW8Y9qa0uOU9nLVtDT3d
XkiGXiH257iSz8pCCE117tLNfhZekbH9Tl1lx+urxOS6dOQhB9WKXzsHQgsE4LRLxjmf1ksufAn/
GePHMiCqwllc9wdtOs7W95ZGrTm6adfRjbn/VVLlaOJvUtDJiYNNTtJU0Nz/2cogF27zyy59NDET
U0oXGfewfzEn1YoHuqDEnjDzjK805GLzsHz1Z4pruENvjQH9dKR5Qdxj/hCQOiavpWIDb3ZHZGzi
Op7iVj6uuQEIvESypzoViacNLhdJO5Vlfh5M/bJO7IQ1eGNfO4OiYG3k+amVSLJnyjbL6t14iciG
8pVV97WYk3ZPSE342RH5Cw3G8+q8yYZv5sJ7rxA5OtCHFGuUMsZZXWypf/oyLB5aWhupDdeEnVhc
AiO9GsYfffiThKAN37JRXfHuXJIVJev6bHcumt9dZJHHpT2fZ6C9fXLGqDFd9XlGyek9pzXDN8Ap
l57F8mOTGw/avx5J8dDsRK/dfIbnaOz8V5P+5gIgMmnm1lXUklvSWLeske/Nu8W2PqY/QtX4zYB2
AgrIAiNMMolKvj7TvJf46IZSZCPB1yYz8GQOtpGmHTtt9aRCYJUwBKVgi4MXD+l91NhFwWbU31aW
HDJHg52DRzGjZtUDg+6Ug8Wcf5pCBsjiBbyB/tYqGz9PPXJ/wg5MHfy5eZIa+1VlEtdQOjI0HqbF
GhCB3/RApOqMhL/aLuyhmYETVX2va+Rpo3YUGS6ylR/t7rdk99SFQPCMDdRkCs17CdVTWw58ynPP
fSqm69i2SBpSD5T2URETwwQ/liRGKPJTpQYiEcI2Rk/yqS1bcfycJ/2D0UHiFVkkBjEUGpQFGWVB
Il0p18V/Wv62FO2bvvGiUjqf6ManTHvRhuL4tBJTRD0rxk7srtzdpPsrAilk/YJzqAqSZ/w9d9ly
JtwTAj26chwtdObaEhEXpCJuK/Hm2BxjzewOiNVjlV60cJd/m8M4+yDVWffrQ3jUquC4T65n55lQ
fz9RfPV8GTR8ORJADoce0aI8/NeM98EqXeDmWHpFIMuwTKacGLc9Jl5RtccObkVxqGRHTifjCl+V
S70HzgcaPdGMQFaKyDAthRN1tmxdOhDs4MjNL6zWZA7OnFVO3d0KPqN4MBJPzcbQQBFL9DWci0Yy
F/N/zeHe1H9XmhVXaG/EoNzwlcw1Vua/aqaGw+Im1oNRcReAnn2cIDU4e9O7TOr0+kRNtGtHnMuT
v2KGJmjCqPzu8l/kZq5OZEqFDmE4jVChO3md00+CnhrJgE+Ait3QwpB1vp9lMjv1EigtaDaCdazF
s7hWkYoyh36J+cXtLedjTz1c73lHydPQNUnWmeltx5mPBHvZcQ8SofKX+ji6Q6rbRfxRQHbQo+nb
ypn/bq0doT7J/JamdzThrbbSUb4SAZB/b4jRTmub+iOtW1pSVuJ6PRMJ7CIZWbfLSkBolUewrMD9
MmAItPfI8JQ8sqT3UqM/A45SONQPC51Zj/YEWj1k6IOk/wdV3tMMCuofplg8u70BKsmydxwvDYAO
EvMR0rp9LbHO5lvj6jfK3Ywyo/nN8khDiUHIZArxinO+OT7fqNz8Oj8hrlIML/lxqww2tNdwb/3N
t4KV+tAZj8IZSnF4NvrNUc2HJKNwTEkwskBugGZy+d3MQz4GwsIclGi7NOu3TOitoZLHcjPrFzkP
n3cFqQqfVJReuWIx0EoiBVBCxai7gir4SKaeXGJ5QlXe0+VNLwP/MkI3NWBM2wVRtoVd/rOrPM48
TQ8XWfNjrGU8CHkBJG2vBEySgMn/h1uSGDDaDSeGGNsk7sE2KwmC93m3awMgUg973vF7yz4WfbkR
VtR/dtl4GqQDcQ3p8sFrlP1i56MWlvz9iP3nhAYLxupHP5O/t2jLCzsI3KP5s4lfVjo4tSzbTfNe
N6mf4mwZO7t3J+ujQlBNvTDWV2X1x7Wg+sKFwrAR4VuRQJ5MezloDMUwVjmcBCVM3hG+Jr1vzMxp
5Gvl0rv+bQk84Ise8WI6yNhRmD/UczlTKiV3KsdC2i+JAE3D/9ceKBykp82mlDyGbp/3a0s5ZAij
W7Y3FK0AC49Scgm09wlTUugfePa4eWPjMa5NAVG2Uz5VinYZEwdkez90dtrn3jFtby6iyl3ijMaz
8qfAx6Z3/y3Wy9653cpho1FMvSHDyLPvtW5xKUfNFhazYNd8u/EP8Jwm4toF6TEctezdUSbk4dQr
d9l49NtL233W5fOVe9dc7QpbiK46wrbT63ktJOI0gJctvlgrXt99IlmRpI9pkl2T3LYP0bgoiPZc
Y/jSwT+b+j2vSOMpaFI+uuFFikvnSWS68jIc+FvdIPE3IFU3FMUD5X7JJEknqTM3PWXzxm5reM93
180PWTm3a+4aTedqWBjf+86VDSpFl0FH3mY4PRSnZlzbqUb1fVBQv8bEGBzGrwREcuPj6ePbZL2M
8bc+pJdSIEXHrcRbeirUz1z6m1gffHWtP+ziuw7x1bm1VLmD9aKIfxeymqf8MB1m6zAU/2S+uDE6
R9KILfG58eeeYu/rSldxXsuvWQE+taXR6Sy4IRQ7esijnrwV+eJrwm1yFPNczx9G+dVDT/VYWbg/
kubsV3RavV/LqyvxOPCbjFvGW67zQ+I1dYTFo7bZsMrgLgWVHaXl5phUYLw3N410l8V4uEJ6MqoT
s2HcSTxoGQDrQyVgtkcmggstxdkaKJyhNLT1W9yuXlX8I6srJYW5ceUzUmoTROCDgDW/7eBlcrx7
ejg5RtlEy3Ky+N2gCyzqhMOsJSAwrMXjuhx0bletCW7FLL7WKD0hPVZi70ziz9IGrHJeXcAEK1/3
32b8u6cvncglcYbpV+zY7cy/SfuhRDEWKRLXCbZSpEcXTvXMpcaT85r9N0sM9+nZWgunweyz6DeV
f90wf5jNx7q0dgvlkhvsfqXdM/AZWjm2KG8sUFjACdofMajGl2M+34TppveIjSW3rk8tW26TAg5H
dfZS6YTDWG53TGfM/vL23zT51mlkjMqyUIDs4oWcm13+6FvNiRuvVl948XGxJ6SRnX77v0N4eBGs
O8JzQphsKdrIENgKZhPhuKEfSg6SCX4g9C/9GmTKu4xOUWyaUw3MJonVSY+ZUTOEA8KUSrg2hYgg
CS8csICn1GUoC0Ygi2tgUNwcwMTkeblKCPNlCxlrh98mg6cpuIBK9rIQNIsCYZXuudc0/WszdG8y
AZPKEhIBeRhbzkbD1wfBLwu32J+pIbVXY+Gvi+Gwbd0BZaiqf7eq/DH0H+ZHXMGj1DOSTPC8P8Qi
EmoRkKnloXUCwhB1r6fh2EaH5DhUgFS4+VG2E1Li2wHT8CqgCcy8mGWWIJsUCc4oq+yhT9nrMKmv
8oADXEN2nEGsvY4oknUYQYII0CopBesk1M3qGTQaQUodJD2PSFbyyuWuzp8GIXJW75vECwjNc+7c
6BFvocssmlA6qx0jM9rKi9XVMzo01rjZjNoX590vMnTYRRPIxyG1DT7NyGAoegd7yA3X0knOasMY
6w7FRDuHfbKFBsmjHYEtQjWH038SsT0GaKKOXFNdljB2KglXjym41nQumqemmXlXG9/A9DPidApi
7gpRYvTLc+WZeQtPfam00gVPpKZPQkQqOdGmwve+KG4eYS7ZfB05W93irR+TJwdkkPGpPD3+JQqP
3OLpwq5nReTQQGQmhFAnB6M1cVMoETJPfWr9zYJNB9TPf5OMCBLM10lnBcRiBfHh/0AMIj6SEc3c
J3WrVlBso3w1QkviD4+4LSTZGRJf6/EhYsIh30yr+bSZq3dW1HKR81x0xlQjT696Q5G5kgCG9S0+
V8l2reXuaMXnJn6UUKeYvajiK42KivMCkRlonbZfDPhps/+TtlxNiQwd5av7GaSKgEZANABLmRSK
rfbivKerdFV1DFAK06zVTWPHoLyAlzDfyBKT0U+/hOkwSexVEqbPM7mpTcu05TE0/1n6b/kr784I
aUvYgfZ3rfYXpphh/T5Ke//W3MnFhojG23MbF/Akxe2tEBesaLpF/xLPNHj9xu6IJwP52LOlavf0
NLT5SeuI0ai9pM9PxcRIJXaiMqaGZJQSvYBo94MntGeCNl57IX1P9mf3lQjZo2pfxPmnpWPqnwYQ
+SlWHBoJctIhvNuuoOR0JIylQf2FfnF2P9VtDJA7LrIeTcJLh1SxWd5S5RTLryoIEMKC2PTSpLKT
+JK02s3ojZvVKjet6G+68gUSKJcScvVDP1uXqrsMqXBvocE68E5qoxSqrDE1ZJUzo6Bs9YceksFT
CEUfuukKW3loxywyxJMOWisMBEgwcqKKXaWpvYLZpCb2bt2hNe1z5Top+Vuy0gY2d1H2p3q9run6
kETtkTLF1LJjVfQSgrByuSVYIDkbubNj+3yG8a6S1xGDOmKd0lvCWGICTpZAShGWNqJvOLIQ6TO7
l6uwLxPvYxrvIq3zM9CDvoWdvzmhMTsWa9DP/0Zy9+ZC91SmbHXKzCa7EyjpwZCobtwrrLcuTHgL
AjfQd5Pa0NOKDogMZ8lVZWd5YZB3IMUYypscn7wS1ay5ApGPGvXKT1dljiWCnQtf1Y5phmy1h9FI
9kA0SpscVSV9Pldp2gVUym0f4LevCUmREG5DidMHHqTYBsP8F8/Ka9qkD5KsPUPsXNEwLqqzKDiW
Cfx6Z3VlRB02gWbIQVOFpFe89y/1+NpJV2otrwjlvnAVFeUM3iggWJUDn9u0IE6IK0d2MmE7Kl16
LPLx0KUqcmAoA9mfx5aEqTUosWVBfgj9WYQQMOVgbKB2cRtukp31l5kMrO45GXF810GwdjOCFzHi
/5akQ0iH1/aS91mU5U34lN0DrEw6VjfrO3WKY1v7BV8D6Jg1+rZbQYuGccesvcw9fOG7zJEtSKed
lEVROeBHw6VHxKUxssslNOHvMHGlbJIQl7fliWV0UJTlWCEs2nDVjQdxbY5i4eLuPTTf7XVIH3Hy
ufANKhGYu32qRsYlPk5Cdsx6h5mCLz02kCyF8nOfSQdxGiHrfM42obGLSmDoToxUlijaBuZDncyg
fJ3xUZn7tegKu1Whg/VAa6twtq79gtkLDtFciQNGRkbvLyC0Xsw1esqKtnuXIEaLSaycWIq9C0Si
9bIfzwyQq9sbdXXdXvphOu9Wf0KpRbqDhCiH/KRxfDXXEq23dJwYq9U2KrRXcR0fq9SEY66FWXlE
1pkYWIY1CMKKGOk27LoklErs/Gx/mZmfdBG1l49TPmdsVqqf6F4X81ot71YvvYl691oVlP53FTe1
hgZ+oq5ZUDBtzCuDxW4G1V3azGvAo1TD2YkOTrVIVDjj2Z5oWuvBVYbNsYTxbBJOY6ClVXTpohNh
a048wIchXiMTOQ37owkgxHA58kGriD2ySqvjLuiH/3F0HsttY1EQ/SJUIYctEkEwU4GSNihZlpFz
xtfP4Sw8dnmsBIIPN3SfZseI/I+R1mbzMNWyYl/2yQ7X5Tqsz4u9AJabmDcYSK8TDQ46Z2BO4gd6
aUXYdsLzScggBdecgWy1w/yB+0lGiTKGemMe2rQ4Vc9+mKjoGiDq8+IGm+QuaXXV9PKGiMmOhflK
DDHvNDy1zDn15BQV0g010FQWL72o38d6vZdsTvvm38wgUFQuWAjpm48sCUWOUiu/zelymyrlVrba
TYjZorNly66ETl5inlc567KVcqQ/jnhdSfJplnYPQTGpIMFynCMo01TpKPbRcR6iYz9GRwHDUUa8
01ALngbeZFGSowUokqcFswBMYC3TTLSBkgrOeO2PKgI6pq8aHt3c3OcY1FKUItsi4ufgBp5Q0ekh
6Dz2VQh6tIWxO2O0eDZDvXTF2R2jET2Pjf+NGeuua8tg1qeAC7CMGeqNvdByRVHkrMI1+78h71XK
otoMAM/tI2YHatzZBd64iaGnhVJOwr474Y9jDyyzfzei+AUdDe/pBUs8BKqmEu/yilV6kR2akpai
lPtejRJm9wqsMc/og2hR8O8gfTx3mgQY10AxtO4qztNp7FETHGdWUC0AcckM1ARKxnxf8nuqKL5Q
lr7C/dODDZ2Lnf5r9BAOGwpHMndKttoprE/wMf6igCBm0F8MHcbHiN29b6WfCVqa7XW8T6Lgd7W8
w97fsHxf3lqTzWYaWDCfMWujAU4H/yvuNmfiNVIq8Sk97t8ZGPnI+aLLMHygUJGN2WujK8W+Mw/s
UQkEYvpnvUBDzgHTJTLiAC54ywWPczUwnr6Npvxftz6ic6gSV0y7XaagHkIMxbhVTaQre6Sk+ZSR
nkpoA7AgnSdTPS31eGIOXrCAaxN+IFcbihC8emf+1AueQ2dzZ0M/UdxIi7ZHAncAVIDEMT6AxQoi
gJvm10A6aF8+WmY8mV/DZ+cvWJLRcSk5XZfuWn48WYTlfidG7i4viSNplA/Az1Qvyjvy0DmBKtMV
yxwQ5eARCuGtBZtZXmWnqDOfRzRG9hEViujDCPFh1nO5MR/ryU5OUOPuEqn5XA6ikrmI6J2qoZ1O
AAsVutcch80gvZUV73MwxWMiQg8d74bUBrYFTioN6ojJAoaIif4BOeEcnWcIIoqlh2mxhXLUhNnA
Ua8M7CJzTTluLWLImK2rFjJV3/eaFCB1xZ+o4NNQDpU/szJyuwtjPHTWZZQEsgTnusanlcQMJOt9
jRFWklfisdhQlhIqRihsM+s+TBhA5d0xXt4iq3pbKvU1K9JXua3sns/+XK6iteypvRsUcempUjRX
bctdNVM0MSrj3BZL/KHpHeL9Wl/nRA57Vgmo7rwVeVff9AcNauYgQUZTqQLghzP1msDa0DZFNS6a
CjLuU24H7qW5Cmt/aZMNT64fl3y51sB5As7ZqsK5XQ/TSzflcH3RkY8r9WP+YtE9plL/1jXte8zi
q1RghYJGGpTvEvHsRtSWsRwWFtdm9IKMvR/bi1TMbLXbi6iWF5CyGSjj6DREXTB279EaHS29O6ZS
kFXJS9NVt5WV05QpQZN0p6Z1Fygm29h5Zq54FXa7PHsOPo5InsTtpiDoyX8xphgoimShQhHcuzqr
70aCKICLyBJ3M8UXeQu2lbU7XLE9MjBpZmzHShv1XLxrID+uQhJk+oydzEGzv7LHliZXsW5I1Xbq
io6AWAT4rV2ihJ3AuLa+mcV8656bPaBS7PQzC83OE9TiEgAG/Xu4WR+W1NlIe/L8YSIUj0H8F4IX
3Xq2m0O0S7IkeN6dCdJbkTds8t0kwnVdgLOhAaMySBYR9W97yNXPoU9DArL2UlTtn7G0qOipxogu
sJFroajIkL4boubWzSFd00ABOqMQQKIBndFKgvImZ6157g+8zZDapARn1fKXaDkbarZRTT0RD/oI
wiVOaENliuoZdZ1FfSq6WI7Mf2azXLNhvqzfaO4x2+56lQ7iJusrKSpVgENwVwzAPnQPZ34jWecl
zuHaojZ0WQdaaP4nbDnvJcWNhYWsuLIc8HJtBd0YylpyYnqPV2mHJRIVi+bppYePjyUHFi22XE/K
Y/uOKwlz1b47osvG8Hjq2hgtoNMhIRD4NT3TJ4Rlv6JRX7gUGpYCi5ZtxR2cOgvvLJ13VpIogYhm
omhEiorCqzhwxsmH58lTgTiJD7ZpFisZ7CgIQlNpDRalQ/g0faBXPAm0fnK6XGXCM5aY72u4mhws
GNndiXsA8c8QXfRiuCoLr5zgDEuGIuhZ/MzQ0ZMz0if2iAvaOjV2vyiCNP0nw7tXf+ekf5xHKsa8
2m3Gn/r5YCUHoIUAYJEFgKOc7GQ7RWLWxfP7POfvzVNZJJ3S+zj+6WOGWPxfDXI7Ieq0d01uXLEV
YHYYQ8uSg7bhxeh/FPYCvYXPoD9t2X3k2TksFU3EPe1YmEbHPDpntXKTyu0mYINGHROZnI5dGn5l
VDoo+0aSlHEBbk5qaJcheitNnc2/eG41/aQgTNb8Ot0OFRCibaWKi+0EhAA9C3ko2joe4wYWJWGL
CEegfmM7k71Fi7xiYW7FXugPaV2IF/N7wbAFifGELkC7aB08BTCg9aoe0IYBBl0Bg/a/WSIdJ3Ix
kv7R60zHe5hxJuHyvO11DNoYd3GbYrBbGdDI2lWcbyLJMOX8ZCRF/iYo/lz7qjGeaAAVusvlCeZQ
9kJy0a1lZ41z2KaHnogHFYLsxB4FkVwBWM70ilQOdMQAoTnBMxBY0kWxJ1Pvp2w28PN2dDGqyYNk
OCn6fIIWhD0oYIAaaMBhG+CwjQobTb9QFF1GIWCMJ4H+4bES64eB99RdpC+FubQfpr8NzGfiun0l
qrEwIP15LeCcDAabgVW8ZMPvBNunyDALN+EKphBAXsiPcqoNTIoKCJVTYW+Zs0r9vVRdKZnxqP2p
YVfJRFhmtBS+DpJL85ti86XSFpf/zSsulv1e+EvwxT4p8QHxXm2IXAEti84f3Qb6EFsfb1HCWpIV
mW6GCfW1tk4nnJJdAs7zO1ExpVwHQA6AGHyQWSz1HyLW/ynFvKVMXmVYCH8631r3qGMzwjMa9h2p
9C5Id6zS6GLr21pTWhnXdiFVAPDRxA4MvBNVVr/EvvmeaCMPwD4cDfWQMqVAQ0J5Up5LtblsA/7f
PL1VL6sln6faQrNxXMF6dEaYxdI5zTcEIeI5i1vSNnuXSXEkHYQ8eWt6yLm6j2DV3iPq3mcyEjeu
RMeVkBICHl4htkvktjXxp0zSC69Q/7xsfGsSUBmWNMyenTnGzief9fE1Ngy3Iky0SiBo/umCLEvw
DpQMC8+Fzl3pZbwqrfAjMMzmfpObguEf7KnvGWFZj9XAy9fa149rxZEXeeaweg29Wa5ZNFw2UxEk
WI587WqYdCAAS7JeIsWll2f0n43vw3Lna0D2t7rFG63Ka/lA2lFXmGn+AiVbb7LQ3Sx2k3x0tF0T
Yg2e4Bo7/R00aoauDuIY+yryHrNtd2OPA0J9UlveSv7RzLS9B+VaOTUW3WrueBjw5hCpeSt74Piw
AcQHJItX9DVyu18slwMBl3pl2B2VVnzANoSqw68XhMejF+l78bPitqkm0Fn4sI3ergTN285zDJSC
3ZqlM1lXxSseOanHTBT7aZm+IRl578r4sTFdHgJ9GQNHdWWIq6tEG6WE6sLklWVOzAYKhuG4N2eR
bJ1jxE5hKC7SfYxZz4DdEMGPSJrdlXUgnTUJhhdDsmr+ac33DG6VlHQe2jPc9KrbWOy30DWFJJO4
GlNcouKJs7TX5cxr14mvTExaiTtv8fFH4DHXZhEQH2J0ezUJZlDdrGY1Xu8How0WptJ4rkrdT3Us
bVQdQAbN0bU4tZbzMin7Zd2rAA3H94SrPLGYMTXdR6W9kwxH1KeLEGfHeLvmlXpvyww6jjNN/wq1
veNooHP0I/K31Ji4iXbwO/PTYhqiTci+uWtk7hrLEeMnBScPNwKNBMOEsueXkpu3YqgWLHdCIWex
j/5jjfDwoFGnfZWJfkg1kPzvBiboHEMSiwn+2/MCrM2CSHsJNPyyKwui4TnuNHgDVeCPfjuT35Bb
JiC7x8je5gY0LDua1cccjxgo8VX9n2qxg44Hr1DYGWmaO4L3aetTP3J0JDtlJFwViz+oVT0n2zx2
kzrHirp4wwTGg1Dpof4c3tuM5DRs1h3bHZVpDWsukXl5NwECB3+pWnamzBB5OLeYxpPD6T3P0aWf
j3NqnvCDYA/rmNmP1y6ab5o+3JcofekwBOo/MlEhI4U5PRaha60JrRaXcJ98W8qKd2XlrcLv2rqz
mHwkCAm00vXSXrkp0klmCj514yUqkks5Qc1j0cRMAhyn2N+m7WJBIBlEJKh7QYYDKUyBxN7OyFgA
RwdOolVPQFmQjNO8wAfaiSleNUmyZZ4750iQXGz+eCsYBXaNS0UrsgYr1vpkZaafG1SZs3bBbAA9
aQ9wem9ljxgZgTli4n6gXeiy/RYRw4XzZG1vJnzU6XDEPtQCuBnHoMCUbChWADYduLOjVPhWSZuv
Mw5sZpCq6aEvavva5uU5SgnpNaZvUAavieF1eePT5tbtnlBNuL36voXf0iNosLCRN/9gDidtj/q1
veYkm2kyTP7m56HoK26X75GOme8bqFTf0XzJnFDZPhqwGariXlidKR+CRr7pY+JFGF1yXQ5ykKoZ
beNIZ5SJwaasTMbs+Cp1WM7754IABCQ2IEPYwRP3wTfGBbpa0I1qXOyg6/qTiTRDupQUuikuRkn7
pIGtlNcRWUkuLtQ0eaBPCY73a4TMR2amQfgL8+EaG98ymQd57o5cxxUnuoYfzrLCNgPWaMJ5tIpD
TYTLhcuJw5LLo7wWqPgXg81NSQNdPazmV+wIicujVzEeX2JHR/hJW/scqV94q5ErZh0lwAvPOmoL
t/ofnPwJJuPcBg2fcXrH+TMii4741ZXWjvqH3tW2q+LfPDB9wgHUokxZmCIk97puXsS4R5CYvmn/
612dCAc/AxG/+s4IpDEdnegmYhG7+rft1494xFBQdR/J00iqfJLmRqHFBBl1/vSmaMxBkFNlUhyq
fFhCoh7DqF68rpi/RdpDuSQGhPZQHKyzAB54deGan4YVdS2opPjDIIfhXPcLoWiYIvCRmAUE3Mn+
Fk5d8x63p7rhqFuZiRZXAsau1ErAT5ebVkq3slecOQPMSV1sZsZVkk564olZfI6YPo/3shH2i67v
80FmoTgBZ+GBKx7NEWSPTMDiOX/dtA8Rk6pg7vqNKfrP/xlTneLL6HBweCQjpvKj8pUOTAeK6Nj1
RzPrLx3OD9burAnWQ58RtIeMXLuU0XrNmBCOyXRTMQsXPeJL5SbS9G2GRTvY3CzjQ4h9mcfh1uMx
zySiJHGio2FeGGJ1ToYMHp0PqvmdgRhM7EDfShnWwDaooCYMWLC64pwor08SDPAOHfp7g+V+yPa8
YmOHSgXRHdQOpMcFXeuS3SeUR6U38MkXhwQNATEK9Y5MeNZCjsu24SrSscQfyg/W1O6WvagzOHb0
FIz9vGcMofjKG9eW5i/jDePhajFDeOQwITfxtnR3XoND+yFBKwBZ342lnYm7qv1D1BZjI1rkwbLT
IwEkPYvoiFnvM4DpSH/LWHve7yqkMFHvdqysYzAhHC5grO2ucPWNWr9+lb54VtBtVfZiOIv4yj4J
jS8+MrVlJPmz8HE19RV0YFEgo8/cHMans6uUBG6Jg8c5pPC9j4t+nSvEjJBd5cM04uvGDCbvMwq3
0qrdEdiNchKGzYvHzB8gdRQHs+uOvbuOLMhelG7YXQ0ShHl61BjeNvXD1gXg3/PFQpVhuT0iiZlL
pZy22uvk598qtacW+PJx76Fi+8rNf2r8hukNNU55lKUHOI8x3Q0oLDJyNCWUzRijNba70UHJTmt3
sb717lIriS+2QVF2FM1O8ieBwChQVgHua8lf0AUMvuywqv7c0ieKxmJj9aCobAXZTjZi/zZ7vTKG
Yvfr6orLtZODH8XwcStSMH+qo+FT39EMaTGQn/2IBqLkV83rnjWPZ7VLpBCpM+IKTpqH8sA6aZ0Q
s4v/iuEca2kIlH2/CB+mCDNe9Aa+P7IWbalKQlGgV7OIsmRuCf2vk1REvYwpG1Ijk132gJtUD26b
nhU2y9mtQxavy+euw66KmmUOK4jBUWKLXeOYRBH0lzk9N8O/WQSI59UTxpml493xQrSrzcf31q95
nFByjH/b5Ic1Jp+PaJWUHBK2dZMWUsWC9CcMZosWKniFiJTHFtu6ftT/SpSCS+J3gSn8bOnrs79p
q9FW7vzlql7nHqIA2D/R4f/XhkcwJwVzwmOmeYjlXUH7ATNfhnZCqr14YHnIe8jafjb9VPgMsfex
9lLR30J8S629sSThhOCgzGlXSxQYpPkskObjkpFlGtKu6kOwQHYV0Bn0PUcTwSJa/GllqHqmv1VR
OTwbBzfrh/PSPBaJh9UrK4plO30NT78yRn48Nl8C/O8Fj0elc08Y3VEayHwwxLDO1P3A2D3XX0dG
78UPmkrvGXEkxg02Fzoe8tlzqWWEsO3mHMls57fOXo7RczibTZWAF0kZBF9pEYUkhHiReYW4Y87e
tip5k5inlw45PevAHjkPteVoEoklrPTgKCRkOvOrSJfVLruIaQyxRcgJgW7K8yk3q1MvigEhmsw8
j0sxH8wcMFIV7ZuDWtDpIDoCv4RvgsqhvAq/RRO5SY/uw1y8TEZItmNOKzU7tGq7pEmDSZuAxpF5
kvcfktx79LTcrpY3ug9pRhPuSrrAZK07qmxlKvylNeZSLZUP0j8jNo7x37ReDrIfdyar6G3f7/Or
jucj+nhmnKr+jLesjd8qeAlle3nrRuFcTCgh1PVIYDjPtKMAXH0ZWk/W3loahtkKheRFf11ZcLeV
o+57gdluTPPfwRufbdoYbrkx+RG5aRvoEswFiocZBXJD2lEGu/FN5c0J1KNjZzI5UyFBHHraLRqq
/TQZUDGygfub4xuM3Eh+lPUbQgw4GjI3fIX6no3c5PUGYxq+co5ta70r6letPBZ1t8ApeBIzasYa
POVqd14n0vRcVaGKBj5eCLYBzFQ707tyDYHKQW2a3vFF/SlHqChItCUsl4JTPZhKQumzRz5EkBRb
vkavSq8ykpXsgZZYQCSzcFg0/RAaMktSZI7qadpmSjZCvTlNDGIdRGQUyrkvSWGZKXf767TcMYON
zVeC4ZiDv1QPnH1AdVf5MWmyQ4TcOFJgheQTJiJFOSeNeSSmrAeyOoElMexdGv01WcDBaBi4iRp8
tJkdFffniVCX6PD7IHeer8pThyAs986w5eVDvhK9V1q4wxyBq1iRFtpahAbUYQmizXJMN415Qj3H
JxTwir+gKSvzP9nCXC/i7BBsLrKQ3WD22ANwN0X6nmXcp6oLOJiI6gWdxLXtGNCubvNQCVbt2heQ
bx2XvROYmq6Mg6ugncDGh3PXUuD9qp+R1Trcs01+E4cCKMtLz5A+SslQAX7yrWrYszvIwQnwLhpK
FG15hbj8VS3Q08Ebjv9mg909eC/qCElgnTamP3Gotel7oYcKx0s/YhBJz3LGRIeglOk2SB4jkVi7
mu2XDo6t58403yvGAfC/zv30OnBFTCQ8Dl+dU2z8BzoVLYOzCZgWTd+SvnEYOcpwJTZImyCpZI5Z
3o32ZVmIffico39pdS/w2M2s89PLOHnYfciKsrjVUmh5S8rNw4PjAivxpI3MzpwNsDknpRr/FaOc
6hnkIaK9i7CarwYXtx0uScrCdAfRkYQRhO6sSvbovwTSbeFdoRCBoS9X73HcX5Wao/mTsSGfADWN
pyqP/G34E2Ve0y/umspIrZVTPN+S9cfkNWmK072P5nv6xjWSka42eLyYEaZME1W7md/vUduTKhXA
3hxawfktHR1nizjt5Ux27512srh2ykQnzACS5JHSnrAYU1VI4zuc8Dx7nyNumWpvXodHz8SKPZDO
WiOhlYbLzRxLYFv3YpF5nKcGqdZZceuMBqT6xUQJkzC3fPoZHm0c4orqo3SHrig79EqDztAeHmk7
YlClV1WC8vT8wijJ565/45OrGZkciBKfrsZKsPnpeCaYEgNaFj1QsqJ+t2inCK2Wy++VhfjklxHq
3EghGVb8LZ0vVNriMv3JyZEoSGHsDywtlpVE1RmBt5td5oZNwFM+GVNOSX+kvL0ZdYCYbxHax4b6
Vm9GuldUa/Gwy1rxMVApViNDlWbf1AmlvRJs00xUY+FZ+Ynn0G5YO2CjxNdS5AIwGQg8f+52C1yF
eWC9qXNGuClLP6kPsWfVQ3tC4HUeRw1fjH6MJJd1Lw4fYjLsRqiZ8fg8Q9P0J+JMqCfWu8uOtTQP
XjZsaM+0BtyIrT+3ba3HYEO7Y9hU3W6dQ+OMt+9IQmvZvCS6+Dp6aGHikGln2CGoFaMrATsBjbHc
3VFGI95LF7KEzQMSS5FFASvf44RLu8MRY7F1eC7QyXQ+qv/ycy8Z71M6v1cdPU7VO2m8vc7fVJvR
BX2DDfRgn1EL5PfFfbpvjCx6l50cTMe2+Ut/2zrR20jgi/OBjmtFl6AFhkq3sSo7AwjasYwIrFBA
D5YobATa56D/mo3W9nMPBLnNF7QJRQrQ0tt5ViMhZvon/mA19/DD1PBFDCwfg3haW/ieJh2ZEZ+7
RDhZOtDSndY+pie7cSxhohRv9t7MdvGX0aivC0a72h0whN0XBELrdWnTK7EoF6GxDn3t3/XPvmN9
WKnH7hBP3H88GNVKPWC/CoXtbWMCvVrGHmMplVV6xHpcNX6BxFK5WV8tMdhT0dsRZpSj+WJu7NGX
/jykRDA3/WXyjk3aHHr0jC0K2FXjnDDcRQcbBvhDICgZFcXAahl/8dOBxCYOOO1OG02QFSAGWcFp
OGIsL2b91vqYhWasYuDuYTUvJ4dG1irucqtcV3zQLVvLNO5OOcBF3ald9jwwoYzV8GqffEZJ20+3
N43gXz3/LoK3NXWFBS+Bydqz32UbjhTSMxldnETJPIsC8AbsNBx3mcIrim/H/GwjugvwRpX5qchE
puKCkCwsIPkHGaBJ9OQJw9g6Kr1xF7C48gQ3njU35f11jn6FFS/GgMIYmy9jtolSdOYpl/G0mrxR
fmknOJM8Rac96qEx/is0j1hnt8Sn1sPMfCWxJIkbuxawH7bsWViwXS1KAh6EFvM+Nnc/80yZcpOm
93kk0puHJmYhJpGeTNvEv5C2nNoIHH95t6hScmZjjA2iX+qGMg57QstVM3Gt/MOcXtkO0knOdDk2
zyiOzcjkrFxUzmvGcraOi4fzH65zziSRGC9yOvcRTzdOYim9SFOCiss6qdV3nGR2TNjrwUwH6Enp
q3EncMomYbHlmORQ7+PfkmwdPyrJJiXnBeABDxBj+s34k5hhvYhPyyxRLwbCfYE+y/bVSi7w9Ykl
T8qPxES8aL7mb91MCKiOz5fmKIP2ASPIAe0tU4VxDPNoNmH3T48h+hwinq/aQ23rQ8yvpZEcNlCO
nHJzVPe+Ge0x/p0tzGY1i1csav372H0lIBtYTEUKQxkSC5McQVDA2YN45UQ8g5JaoZ5tx8iKDmnb
wSzCMq/Je1k3A4BVW+cotKWgLGcr8uSnfYQdfLrjC05syrveqd+arbpEn1qd82aFkjjaiQuEKa3Q
1dMAJPNvtC/fFpnraALaaZ78W3t5JIXE8kVlu9ehtLOjzyXYTzx5TJ5nzNmgQz2WgFgq776XRrrB
T8hJfFr+263HBalFkticF206M/WhHeaukGy8Nm5ERnIKVNq8Tb3DWmd0k5eYlCW4K8xiH6/8KSdT
7JWKXhCe/5pFAN4hkj/Qobw09GAR4Eb68cXG0Oc/+xL+uI9D7Lixtz1a1c5erE59jW/1qRVHl7cX
LwxQyreY8OTfe/pVxrRIPKI8/vKEaN+rT7FnTvGdH/tSn0xpcu4iGxgWhz2yYX3JRCJVAU9lXsng
O7tUff8Rf/GVdHH74JSBh5NdMp5nsYNk4Nimyr6W/aSyN5tI8ZeUbxVR+8eMNqR9q/P+xj2acb4r
3/vBGp3YoybhZk1zu/3dZoPoa8MmS8nozqkyOZiPwZj2YGYUZMqkdf6SsFwgJ/ozodYZzPZY5Qzm
l1uhF4GGkSv/WoZD6hUXk6w2TElcwm1yG6qpV+mPmCHxW6uwfgO6Tx5j+7Yvl5pJc7PnqjxitquF
l37x0yA1XHK8/M/rV01kwmiGLWaqW5+4X3g1jPVnTw31Vp54Q2wV/kxY/uOOl5s15HQwiTWZsb9D
PbCYkvFx3XYUG6aXeUyx95k0Ag4JjMQbsxHhQH9NyaNm7+h5t/lXmGKbzrV4UeZ/QnaRkBL2ewVR
T8KouJC2QwvqME/ROpHRuvzViEbpt5VE3x1XO7sgMMG1TUe3huiMsdociSZJ/8bDswaGB8VEitEP
5Vl9HyfkpfYi3vWiOXbbTzKH1igHmUF21k+/SIeZAw6qNaq8lXQ2bEZ2qc5eGsc+ch04kyuEOzQ+
zHN6r0aTRRuR8J1MNAMdJB2LrBrYinnYGIhiDSeplINsWMfZMMJKo+6u2EO7/bgdl748baN40iMk
vCj2nhe2O8XxXnpMy3v+nC4TA6Xa+2T2pUOCC2NG8aTl1V76MxeHvNePRa6eWtqxheGU8jBBomw7
IhzOm1pd6kS6II29ovqyIBx+Kmp675r8RcYugVKK9MC9qmKLB7SOtiNO3jcOPYEQX/W5ze3G6xNZ
V9sI19CBcleZ+VnW42u/qgTEftFwNcScbSp5y1RJJnEd+bDytHehhZjBsmXXtcgu4xidpFw+yl4k
s8PTPcbqPthiTzFGX1oJA0MPlEhxkI9TYDw2ffOArHRPSkIF76buCHj1lf6xlGzyjY6HN0PXe5yZ
3lNNg9s+IojdH6bhgDmspdvrX6laSZOFmqIyg9FIbQenYcH9tyD1iwu75xvDMEsZg7LtdtjxBeT9
Yko+qg94NVzHfi+eWsNvEohcqrlje+PQtPIwz3nSock+j2VyBaDx3hbEkkdhDNGXwYK/wkpHWLj9
yFh9p96blA49i4zAXQ/0FYkyokINXNwEKUNFVtZWDfI122JhJ8kLvQZtCHqkvCwCMyQD3hA/Kugx
sDsz5hRMNGSHgzGZ0HBzV7zC3TuR3XJcIuVgQAawFnNvcOXF/JctHFDAulTOVc+eup3ucR+/4sAG
NNIJn6n+yA3F2b+qMPuqNXl0NWeCCiNUhxhFnWDJYcToLF13WjXuEhflu96DDigY99odR7K+rR5k
6IMpRwjCt5B5imGBYKz7N1ljS4ScLKOBhZwjDaCHt52IPTrDtii4GxvBZIuDSOwDai27KfkBIbhD
3TmUyE56gsFylDscsvus1PGRqYfNkMl0QZEYgbgTcjpV/n2H1X1sQ2ZuxhofbeM+GRqsqjwc1n6P
2WoJOgQRGaOVbWVNeZLMOUiyhQxDpH3z+KM6iwWOinkwVWpQT7zX2eoKpPmgaZ9b4VAUAL6dSOrf
rbh7IJ7ZlavlRdr4kTFMMSSWGpHP85FHS1K078TFtcpBePoR7JjYrdwqCPNxgA+UpO3mWeEUroAB
mHdyutMYilgZYSM/okqMeQlQnz1ARZJ2z9FKZfRXeGh40icgczy01w05q7UTzALLBL7zcUPUYLiy
9lCoQri+5MK7Ufu9SRH3QBu2RPquSUp45kBxIh3ip5bHbeXoje9SHuN7ihxyv5XqK2SeVGctJm1h
X31Dj1C09bLFyzlm0xwIG8yEskepeJukfxLe3q1vfQvUN8ARn8iEUt5veRoaqJSfvDs4GiE9dNgA
Oa9k42DeR2w8uOcM2CsRN8IfFXRXRWDy1XA3bbuKbXXJqvWkKdHBYhYHcXbtgJouZ71S/AhppjbI
xFXmQfQ0Yg+SLUDmjRA9L35LiNs0OvOGH5k0kNmacGzy9ZMtHNON1g3JdGiBy+oV0gjFS5fMnqjh
JKsbeLsC24mzoUuuSQ6m6ii5SrgKKKYU+DreRLE81RtGHrZmFYmIz1//Bwma5aHjOZ+oJ2jCXtPl
wI0ptnMdeHBCMlIZDvIQJqbkaco3a49w+UMBQtdO0MUUydhgo2sk5Le2HK6C/o6S6EyPXvRhSt4b
CrYAh75bFSru9Owwl8oxztDuGm+IC0NN1ZmFCESmRndIgjCkhXrjDK9P+PlCwmgqVT1ZEKOV3jzV
on6KmT4zT5v6+pgmK8nVpB+NBwy6zH8xv5DLNAOvadnbyN58zouWI8BNNitcv/JO388Wd1FqHvpO
h5xxNa2EdjTIVGLgTTKwRaiKKTrZ+N5k073spLs4a3fKs0lG06p85xmYV+FQnuyyUuBozLuI4myQ
WC5Qdk6GclKn9bTlJcsRFZR+YJmx146RIwHABMrGUNAMEnkIZOZZU3GMtuSwEExjfadWEloFWyDj
HAWRz2Fql+2HKRgnqUcuFxOkTD/Rpd4STk4Oi4B9IPjgCYPVaqNEGdjPo2QoC9kzWS6JrMJWKWb+
GTtLaJy6qCD+Yd21rKo6qQoWuoYGZXgKH89iqyeOzmhCPJBhEitHM9Yg6wI1mD9l8Cl6JhyYxR9A
RpcKvtAeDYAmHwBCESPxnEBRG6fqdFTG/qWUDotZ7i0P2t7aIFkoUcjHx/4/ls5rx3Gj3aJPRIA5
3EoiRYnKUscbYkIPYzHnp/8XfQ7gNuzB2NMtUVVf2HttToqq5PaDEVRPED42JUQTr0i0o8yHWl6a
wKEiSkmWnX1JkjZl2D6cyu2o3acheSASwkK4/2+utEbP6aqXKIMHZN+DEAFZLtRdRs61yQa2JJdr
yP2hb/bSz/oKfoRxilDNuc9D9zTuGP0GVblW4XiDYMTgOW93IaRr3BMYcSTGn8tx3TBG5Qa9cOIq
d44PwOoOH11d+dGkaD8qy06uzs73psO0oRmBGWv3rNYflj48e5SJWAJJv1VmyAYEq3RVdSsX6Rom
8lVt6FjNQ0uCVXUJ+8mPZOH3JF6bpEqqmsOJ2XhgZHQNhRXHacvRi7gUhayHCLThOBO76sh7Sfet
Be0y0uy3O1u1ztMPLEuPx8XDcIEngGggIJCt2eyXBXumNe4T7N7mOeWdHUr8CEK99x+sNsdaeaaG
9ZQOwz4yrbNJtE991doBhva2uBM22pUa5P74iDR+pyey64yGa2A8yOAbDg6JOkPiwWlbdK8GybOU
nyK1P0HnkYtTwMMKHSbQqV8nD4QT7Smh/kT89WWZn00OKZnxKHX6xUKe1JJHHtvn/J+ovpde7Gs4
CizmACudoYFehf5nKG4Uq0zIs6R+1nEL/g+9XPKTmdSbnHBkFcvWbVSE1zbDUaqdI4sxHixp+cO4
T81usQqItHos9BKxhQlC7VCFYVQG29A1h3b8KvoGUWRznYfqmumbWek/WXFoRwknFRFXYNJCT5IA
rVAV8lA7MG8qN8uJvSHUNh5aT481bwnZPSKARitbFtz9ZMQubCSYec88M/Wua5wjBUFgSUz4t11d
34yMFWps3kLGnJW4TL8X1iHMqFjfmVAsEr40gzsAAgEErXgn8m5jNt2HpCef9BJRdMzqfuMIGCFp
0OEVaMrklTXMbPnA8Xhnkkx6cc13fF+x7gvkV2uj84vVYG4TpoN4WUa0HybjDxkTq+oErJrb/lRJ
43n8IbeG9CA8Ke1o37O4e8xEoufmeZyPYkE4QitklBKNo3kaPuyCMCQa3K4P/SFQQnEoTcmnwVDm
5By21xSZSI1WH1ueeulZx9I2EynaZF1ArVSy3V8A1RA+mcHoVFhRcqfDPZto4UL9Q49wdGylegw0
iylanEO/s45DjdBG2o9Wcpw65ZD0+aH4aFhdspdgTuIxcPJWbaWFOR1gVB3jO2RLTNk2yvuMmCIb
D2g2D54mRx54VzfkeTFBBK0KSakEaYSIoI1l14Kt0FuHTnkIwzrSTm/kVcepXfOmvklk+jYxnEfK
JMT9tT1ACy9fJTgMsue3lqlz1f9ZB9xOc2/D4TazkA+ZmOWafOEjX7LaAFSIMDxDlTWSRgp7QeEt
6QvCknX+4L0hads5DMnhqYmN7GznzEqO6NPewbeWPXHbohVgHQYwU7s1/lial0QAs5PlE8p4g+Bj
jVUvYMLlEBFwPDCVNUpMAv2JT+v0TeoDIyKJKSh7oXDCxAe0VZaQYrOfTKAogkpTqpPd1Od0aC9q
W14F8y5jr/4pmuVcjuW1CEdwFupOSMsVefgpjqgMrOyOFv++EFoxoK4cd7nofI0ve+ZOsKESisq3
w5BOn30CIopKNvc1+H9SHuz2wgoqLQtMQaG7IKrhATWgJ9nBMPyelENBjHL/Sh0uD4VtLPJynWlm
bmLxk72BMN4h/2si5stCVBDDgGiQ54dgSc1TinIvdib4YZwDCTAEBSkovmVTd215F8PnSYUGXDTz
UoD9zNFD4/BWUFpDrAAflAcFp2pi0mnp08mRM1zytL96wowAay7+CtLRqmzV7M37xUZCYbnT9MJc
a9uIh0ijx5Ptm6JBX7YVuk+2KvGuXH9fVi1tFFybw5K+DZkGXLILhll5G0k8rdvP3nSQFYDjHQ5/
Gdr7uCgoDM/4fNjf7nQG21UYP7tYPc/Gme20nPTEUoYHg+Yi+w25kkSWSxh35zYMlqQ/hFXol4Wv
p+OmTLxIod6RSr6y7SwIt5OA919AOwLgCVlK5jj5KGOG8K8qP1DJ4xHsKEN4IcfwkHIWjRDCdlb9
lgBmq7tAtY+zGboZrAShbucqdSmAnl1xmYmQWvL6GmrmzUE3BjwP8+doSecs/BUvW9WWPBa7FwsL
6Fg7l1Y2LnqoXBSkFe1DdNr9VwUyj3WhLdFrtlfd0ykG8ZoCbFEHnN15jjkZIjx9f8ygUR2I7OlU
H1O1bbAQwv1a0KeLXacgoMOtk8m7TI6Pvd4dS3RwLBqujtLvtFg5qINNsncOD7fzk2IrcVOXDMkr
LWO9bfrpsNOzyRO78CM2ov2gD/tWGNhQ4fkQq0o/YRrPSkgvrTDfirl9H+RPFevTv7E6GlECGk+G
kk7CJRznRN7Rm2wWWLZa1wZoXXt+1l5IN402pKddBcJvgrYA2bjwzDZ14REi7JYRRhyYFYVbLb07
xqdJRIflbf3xSLBMHa+EZUQYiPTMxsknfN63VSIFdXC4NSPCjLjQllQyg/Qf0yN9bl/HOIN4gcYp
PlgoiU0Ma4p1yOF+zvovFgGZZ+OuLWtlN2vdBT3OcjJyBNhydswqkscBN1VUZnXFa/27SpINqEk0
9eRPcnJCTfQKPiFJ1+8lPiEtuVXab93EVL78zaXyAQlNKbfFKhqGf7IgWsmZm5J+JzQ2Sv0lY5IJ
+ilH9yYB3zUuIsa/2u+kL6V+k5TlUxr0T1YlmyWZHiETepl2n4kokGB/1g+iJxpqM8xHLTYJUoNi
SlTgGO6Q/lGpNVfgXTFz7brdjvndDmX4wZe2UUiZxY2R3SySmPUe5YD4UDPxMfrNT2ZTODpHrVog
HsunuOTlKD0p3SfXkAkwwWx4r7fyxzj+M6VXTsmgge7OAIjEuBqTbqvAUikgf9vUJgXa39DYUwDd
nSwY5T812bMUbLZ5hRpxo6MrQM1hWg/t75aZiO2I16S2bxFIpRbZwLKfy08rf+/U7yHig2TfRi77
EXa/suzVDu18jo7Fmg/1k2iFYuWswlRtSpcI+K59V7Mcytq17Q5FowbdQ27Ps1nuFkIE4CAScuty
sboEnbip+ZUaBdgCmeKFG6vA4ktyKn8QEIci+mAPRQaSP+ckUP5YLPRklX4n+Wn7JyurkxayYFts
yKjLlRqpZmGgu1YJ+V8znjaJEglcJoi9HyHaR/LhdKSvtCpKSEHReNoy07y743JL1ZdV/akBnEyQ
LmzoJh0AjOgVxUAovklr45ZhBoAogzgG2MMmUUTJfNH/xCyjonzXTk+7Os8SEanptwJabUDUvLoi
d1mbugsbPmMuNh9l8YWf20ogmRcsxt8ItSMJeYzfGNzbFxuuu11/9tFOQnqv8Ki2xxwtYTiTjYL7
3bKe4nMW9OZ4xHrMKZiQSL/6wJa43EPf7v1q/GOUUEq7n547WJkwFZR4y3A1zjsFtm7ebZPkkg4e
sgWVoZEa/kQ/oUR6Tab956+o8VdAbf/SnR/dZD5dMuzooEih0JRjPweXs+CWDY2PNtoW5n4cWZOp
iDd9we8WGt/1EBE+3AUmk5YmMyBhPKur1YmzoAKNmkeSJU+jUZ46JSf8PAcFV6xu9XcDqUt06aSZ
88O5jvbMhx6uOrZmzKEdBlkUIL7eddAOQY0LL12MwxQa/mBinkLYXTNsIAJkkigNVZu9Ze0bleq3
+XtU/ub7M4dH3sCOK/aSAdyg+GBscezM8SBjvqNbshZ8YLK8retHM0l4anriyleDNPY8TlWb5kib
W1BEH6QbwmKR0QA8UZZCFUl3oNxmJzm0+Z92K9cM+uMzyWDxdjbs42I6sAS3i43YMY22qVUzmqDO
VqhIp5LkhTfJpmRkVM6SyODT3CqInOafSOH6l0hYbDWA+tJes9Da2RVp6GvVGHL/D1PJPdr5smFs
VEb+PZ66BZFKkOoYr7TqbKis/5eH0cXH2mHkslo4GG8W+ecquxkQrJT912i/Wx/aiOt6/qvohWc6
VlCRe5eFA1ABziDOIllRT+KM6cQn/cl3UminDzvPvKXeK0y0chVNN5yhZWn2OIImrToIhXt8AFJD
V29UQUjVQCFQSn+r12Dbj7pXmPocV/cMBDQZPqpo/2J8HtqBEXXCy49Chi6eyJOitE+/lVeIRI3o
Ifd3QkHlcFm22+YQtvFrcezHN/84Enelxw/MZBPihO5PTb3XNosrWUyrgqs1SYB/8OaH+SE2rUOB
bhrIS0PWipSArYShxzNVnPJUQUQtgcHaaBoJGmXjVgOmub6lXx2PqfGLwTrJDIAGrGNzFY+mheO4
Jg7RlAAs4sy2EKvqx0wocM/Lg1XMyDqR/UyHCm9IMlqApHNPLNyqkealg4ThnHuMSi+7q5m7hMDZ
mOxbukCQttU+xIKzaQI4i8o82cAH4ZiT2GuhbBdzvU+xKDIq4lqJpdGr2fllBRr3ozyMruj4VWx/
kubgiyGoawPVIHznHnojANmm2tfONbwLzBuf04fy/z2RGrVHQczOeNSa7DhiBxRV56G+KvIF6Vk+
wVX+O3+VzuRNdsLIQXEX9iLaOa0zF/W72tK1z6Zr6yj1/tkj2hgVpTn0Si23PaSOxl3AwsQI/ZwN
5IbKqyYCZrB4RjwHHnj45Pew9bhUeX8dcGGag3QddyOr/MI4JaVxcjExSCNbUcAYYMPCJtlrR1xa
qLb1BkMBuAwFFxbhAG7jRuk3KVfbMSGJbQ094NyZsaXW3WHYxjqY7fnSjd0+d5RAM1kxbjpfQe7I
CGyrIemgVx26I3Nppw0Qh6PU2k+lfqg6yx+Zl6/6TqN7s0byZzoYXmjJd5EzXENDvWmpQWxTcXPo
kaH3/qioQeR63X6F6GzCY0e3Ml4IVoTJaGouyakambgT2SQmKh9ICUgrUeQJhNNoxFvDFS4MRHix
Dv2odJIq5VJMNQZFnQQjSv98DvS4ei1t/DY52ls2bTmaxHxnw6qKRzolD9bcacE8OWzucH1uoo6Q
uaVXLdrsh25ype3ANmDYPJIzY5d715lX6Non2Rihr2vnNi12mcVCliRNwBuaAamERCuLn7vJFcAB
CPtUoCbMrmbdq/DnoOhPGMXiJx7xm/SmRf94XLCcwBsNjEUiXiXb89xydWD5UR+EZzT5i5/4LXfK
9wwHbSfQAUw3gs32cx6dIzHc4j6/JTdQdMj1rCMBC0FVEZHWl8c2ukQhVOtsPMT/yjp1UX35MsBM
ZW7xzS0nWE4bxIkBKc8n9rJXXeX5e1MYy3XuvnL76q4D91xU7tLuaV6Rry7cL1sDPFhkrIlZ/c2x
Q9i3FQaGJhF71Waj+h05pyzCZL3yFqatXP6WfgObkGSiwUS11REI9qV2LjuiYOwhMICXaVTaffyh
htZxJEkb1EGBjkmpgKdOi9/unfI1UyUAsp3xKLdu2rHhaH6D10UY2BzjRTsm6tdCJsGv2apO2OU0
AUTwV14ftDJ2dX5eQ3tUCehjsqvT1pXvMnYQYKMzs9SK5LRweQJuhcybivaqdbGLUW5XnaQYZVlc
BZLd0cfPAbsxXb1nxnmgP6xQYoA+DGy39gGeAQJgzkDLF3H/MonzjZ2w7SPauJvZJGjNP7AdlRQr
5vKllI6HTYqyKtzz4XeEHKhMQC1JOkURr8svlDqthSIFk2H2q5q52Vvb78nW0AookVD4ETH5Atl1
53PssTpO/S601sxOTGvedyrhpjBSIGUoi3Zl9EIMt8BM/D9cSI7hfsWF5DhPe5qRteIkqWASMZ+p
4Tpq5JYX6d7w+TepuM5VdJ9UtmfgeGJfl6xnTfOl03xVdv8uG8p7dO+N/vnA1rGW/pm1tUroXuud
a5wtWPXEQTfIWZpR3zfrSkr0ODJR5QiiVjXVg8LjNYH61XDFrd7Unb17sM/guAHwEJS5QhdpH+IQ
a9lY+bVa7PWdNUj7+g/xY4GCj64Mp0tnMVfzJBXjWUMTvcBzLmDT6OqxRyMZd9d2Xj8QiHrwaKsv
VOUip/aJGDO7ykrASR4mIS5xZ/vpqyZIqs0JHKgOCnsiDSc/n80SsN1kuDoRWjq+EFvGl7dA7JWO
6C0UGkGVRlCRCc7NTMKxt5pJPdwQhusxwXDWWLfTUPtSIJ10u9pZLx94LIS5Sz2q10A7pEhnQ3Dn
w6Ww51P+CXlfDACep/is2fyApXQVjCAYy220qXjMZQt/9SnN5lOPzvZgYlHgZuOrzMFcPMpfkqmS
Ds7xjskuikY/a+CTIswZiPpSVn9j+kgA1zNJKAXzY1Q/RBBp0CkSIohUS8W2CFwZPAIxnMzMWsjK
mmfpmETYsidI98L30tLX5wdg4n64kpyEfomVcREdqZ1+ZdV86JLpaJt6YLJzhV3g/X5FKiLickuS
1Z1Vz6YCRl/yUFmD/upU11gmNwLQj2hphlJGG0gJZsso05IzsRR2DR4Qp2pJsGaak3yFumbbKWEw
E64wcI5kbXyO+uWi69Etrup7n3WP/FpQbCt8TKKTZNUnR3zCWKLAIUqyPabJV1GYbp9y0VNW1PFh
hiEZo78dm+9ekf0c6/UiJf7YsHtHT4o5vwdPnqzyLHY06eL3i8FTjRBiQnlGfjX+HelHIQt1pqap
B4/nlhxerGTvFVcpzeytLCkQ51PZMK/YJH5xm38VGAmzYrcMytlSZ56uNiiz4th8RSx5JsK52pEC
0AESMy0nbPlzc2jY6ipsdXOJ5A2YU33EKqMJlG4MLHndA5XE0WfVKWUvsNgVdAhwOvoFW72aBtmb
xObNJKZhiTjJFfWqob/OJOzw+k1JX8hU7d6+LlyJQ5/w30XntDzaxcmWxkM/3OsiO2MG0gG89lR8
7JZkYLMjbteQwBgt6namfSZwUFUYH3Lr9P9C6W+oodCipIJhc1yYL2fMl2d8Q0N3q1UValblKR2L
ifhV969aDswTFvm1D9MuKijKaQkURmvq4FbGHslVuo5YQobO6aVwXgSqfY7LJ7KwAglCPP1NMjdD
2sUwnPovq99oEHFTr7qxXDJuyBfsk5VQDzk8wczCQbEhb9iWY7U1sR9oQPUWdH35dOCBMNbfNB4c
5NCDsR8QvNnpbtB+raoHg8kI+/NBfEZIi2I/bkFISAqN17/YK7oYrn3OwnJxbfTE1NKlb9HfvBxN
IEdvH934o9nLZrLvzfQeF2yOCXYhvoPlVCj50eg2XdDIuzkv9ygflwyzTAa9G0GVCCHpQY/tIsOv
Fgy8pIXUSn5AqKWP2VkpBC6NXbzrZUYQ8DEiUoZR2+HA3TMm5DY5jIy0qRsoMkMsns3819K63RBF
5CA3/1XF1jczu9NosKBkpyHxk8njV0/ym1UdF3G2gOXZpw1BJjNi3dkJCtolqb9ETKxG/pTky2i3
nSAWDpuQk98H8ExZM7F8fUzDRbKTbZ8yotoRfBbafdBl2zou3wk/GcRdBuvtUFFyqGQXUyNtLPVy
ezy28DN0/v+xuUe6obw6rOhTaSGUKlzB7gWdBDfHlpbYW0XRE8WElqtcaJr+puScZeWWv5zfgqib
Nh5PJncQuojcFEEMNVf1Ooeg1iSGbYPjGuUgRKNz7GnOy2n1E8jXAn6yqFDXByZoHqihdHyo7YTB
vEj2Slaq+lcMhUe23224X+wm2KfsJytxKcMWqgS8Q63zz1gNNMAt6Vo8cnzd9ks1xWU0STQ99/XB
Qe+AEcw24kOiP6T6dycD7RajVwA8JM1D11z6SJeWynkYYKXRwVYC8u4Rty2yQN3Dy+TjCgvymBGE
HB4XVO68ScnX3F/rcxIjDJeAww2XxKGLZxoYzYDyhiODACcio1fZTh2KyiV/cagPaKy0Lqj3RQvm
wDx3+uKiy5MZRQ7DZZwIqdN81BVURCmqkCnStpbDZj/Xd45xbYiUB+GGWID4BsoIkf1d4BRnTP1Z
yRNKk2E+umnzCCozSKD+XuvxSkjtVjFBuCBh14qzVZyxKWu0u9IHuTxOukPrFhtb8EJY+/nvxQnN
wMZxks3c/mSBAiRhbJdtxext4C3HZdcDm8Oe50gH1ATa2D/57ga23XQQvpmXvrapWZeOODO61AOF
S3gtJbm17MU/8v4O6+eIdRGNHz8zO4e3MLkjSuXpgiNFH2VxQKjORxk0PY8K2zn7B56Ep9vU0dZW
SvtjJXmOuI79TN0G2EPiQqPxca7Nbqju5YDGo4Eis2nbU22NNzsx7p+jiDYz7jeVr91smfDIkIcB
FExJaIcCtCUiYjIIx5b8NE4OBpHupA+wgk0JDoJcA8J3MR/4KwmkH9Rd/wuc8OzWvGpyrfuNCkAA
ZXzzgpViphcF1rheEH4jz1uLga2mwHSyrENZJoGiMRLYNSDIokXeqs2bTLxeO3QvtKuISLFQtkIK
2hp2TXappOrCUajPR4Rkx864anTkKBlXnWYqA7yTNzTd6dOQu4tBOhotpuZrUmA18SF0SJLja0wc
yHuINkDNGMlnFh2Sbz7xFAF4eO9hu0b6ISiEOhlvpE8dpKoykXnJML9WEAlNzU5hIrTmKdazuxi5
Cy0WSPCfJM6QXcunbpiCyJA2NoHNeUYiYsyu1Y0ZW4GzdVxQcNixdqzZFucAvSqCiGGajQdoONUh
FZwHS9lB8MjWkK159GaDGdmwvo4T6AvHVd90B7+7Vu/z7MtkkhWyImYW1zuynyIQEmNzGHN4D+EO
tfpFieoLEiTi9igEYOK03XARWnOpluRiH1onOnN7Ckk5i+6a/NhGSL00PpugO/WlziCKkfMC3kSi
4SEf3stV6Rob5VUvK0ZJxTmC7Bvk2S8TNDdeL9XaNX/huFZGvV2c1Evi10he+gDSB7eoawFPUyi6
Wdew5bSnQ57Ep3xNqXQBtKYJzb2PrQMNgOUbBAuu4k2F/qKvaSEqhwXVCpgU5X8nb0orBwwWxR5u
8asN9IhNALZV8oAwBFyZKa5hnKRgukbxaYzq5uD8buBKE5RmTeY9zBPQQcx753A7FA0iXeW3UJfP
0rz1XJ9C9RZiiRAZSGzt6X9WwbGUulL60mCKmQ4MqchPMogSOvkx7BkphXGypZyY3Uc6/mv1/KqL
7sOOpPcOVYdxZmrMublwbhpFFOiFAl9zo4bI0MZLpLPXPBZkKnVhsk1btKRWd5QYGppcYBZXYNYg
c1n+KPJ0WkXKrcYYsO9vhRreo0E8Z8YSCXLgeauaLcki5dmqOlaODC3ijjDcnT4057zozqyKKQ9t
47zofEY4TBu9I/lzuna6ebXmkE41uVkw/CH3cR27msFA1NwbKcAXA184eVUD2YTacPkdLfYG6iOw
rJJdkWPRfaHacAB7OTLru4kXP/nrSBYjX1QD4ZUQ9ysdC/KVoEWMVM1/puZpOwyM1TWCh8kRBJvm
IybZy9BIZttb8Iec4Tambi70U6iTKdKfFSk80V5prJl7dAda7VlsO2I+jBZtBd3tTgW9nCoDSpTX
aEao2wuv4oDvLYtOGmoeCy0G0vt17MfWJCEnKXrKxXMCA6GY6j7/UjQ5qCtqgrk6qI1A+dkFsDIH
BJOROZ9Debj00XbOBbqOAcK2oKkxN63IAylnfbkajOjt9R6oZR9kIMXsKrDRQmQIWOU1hQUzITJs
NHXWwZLRuo4WRqeNqUXnxjKCrh05I0rO4WGXJN8dxvIy773VVB/nMBU2XAuuRRCfVNpoYK6RBqg0
QQqNhCSsq509zzs5Y5L+ZBK+k/Ei9cxMIqSitXlUdT3Qh4UR2Q0zeBYZt+bUFwipqktmzzubRN01
ho9ZQausFem+iQDpSNV+6Y9l092adrzCh2Jc9Jmxzw/n9JTIgLkbBrYyMTcKziquOOZpNfs8WzCQ
aKy9RQhdjzDV7ky/RFa+DlrL+SvVWOeMvdvv2RG73ciGYOrgEU9ejn9pTQ6j2U06DLqeHGObZ4Od
87XULMxw0A0Wz6F+GGP5AANpWisNS7s5+rdtE1StypdqHM9qn5801QBoWx9Z/CjfNX9rfyIa9Z75
aqtdTM5+nISPwlouZQrKo12KVwYdxYwfWnHLoRMO62QBps6/aNauopauGIXmCwB3LiZifoUO9fnN
FF/FPwcJx0xu3bB21bbp20ZGLkuNXXEdT9OQXxqUF9YurhjNM3SX7vnEH1O/KzbsU+3Vn6YJzrpA
QaN/i7okY50bXjvEkPhn5z2eTdZjO2WmASJ/WETBMPG0VNZhoG8cNgxE/ghTYmKKdHEbIalGOzBy
Qtr0P4o7X/8QH3aKFHJL7Sv97FWPGZ/mO7LK79KQP2I1fGgNaOKSg+9Sn8DCR2LbdOf5wve6Lxfe
v1Y+VCq5GprXixQ6b79vO405Tboff+oCZGSDghHRcJ/dXgXrk5ZQBaVFRMxXT7AC/S4E04gK+KdL
Gx+fKtF07D2hV8oN4xSQ/LJ1mvRv+BOtvE2GVzreDHqGBvF0dMi9qCIvTb/US/tmauHbQlcUse61
+aXsViTLlXgH5vYsx3KGzZFyijKTRSYiG8Y2OUS4vmtPcoTtP1OCFK2kTUeLaBTBMTNaY4n3Oco1
+4X5HA+WEYmbSIeLFXEGiRji2EYStS+qe+QA9TJ3RXpP5P6sFi+yZQkJaZhuEApzE9pjIHctaSwo
LWyLScKYN390Ymad0kWvk7UwvfSTWMxAI29GIur0l4NrWsEuucYgYNGW5OPgkAI0+4a6Mq0p6og4
Go8rJS7pbfyNXaDjSjSS8Jhq8jEDsW07rPjdRnE81l6DLFGvlLxk6GjbxSXQ0i11e6ezCs7/ZOkQ
yCw3R/irSR5fbIlLa2Z5nhMf2ul3CwFMxAGZejSRmZpCiYyvqAnK8Vy1VgCU5BSmP2kS7vVuuvZl
dM94b9qC/W+h7XLsQ/kbFb+UqZ9ZnXxJavaFb4knAK0qegFtPKdKddaUBsfD77LhTZGtwEzLYDAU
MhLYeVIobvZEWJ7VutpqSH4Ew2W5sRkuJzmWCcKTalRVyv6jbY9ILi6GK723FNqwhbGM/GmBbtaR
sVfu2MkftS6/CKVbQFTfnUGcLLq6eFHfOAaZOTD8b7DX8bX4hxmWRYh2ncC8td1n5W4u8l4L7Z0I
WZbN/VMvtoJxLcFAgfbYGIZ0EV27nU1rhyxLRcyVE0fklJE7To2rPi2wDGmGyI1GgJ5r0deo941R
a5hGgSzHu0QSGDn1c5IVl6UagaKcl61Grh9ZrjG/tYrZCCtcrNhpOm3hTanZ7BoYwAgzGTLG2dEL
M12GN3qSxKHDG10tznb1Pepf2TkcXpkhX/vafEk0d0KgOWQotk31DqEriFy2Xbzy2jAeB+tLsiHR
coYQAWCQ9FrZGMF5aNHYGd9o4GZ8+QSAjURUsLDEDpjzuhbS9CZl87tMLndtsxx903BsqfpHIroX
7+xznGkqlbcKd7yZdC87XO58C5mz3JU0uTGPM/TvfBoOtcXGmJXz15wE6m1mVVq0pxmxqcX2Rnk4
3Y+RWWe4ficz2TmsbZoePgnxML3MZLo6c8/t9bD0iTQh9A7jP4Uu4gQzSDHuJBK9iHPWxgkBb7Tt
CI3Q18ws/RKDQtSW33nSnfNmOjXKr+q36MQW/CvTq87ot+vRwID6WhlYDF9y2DCGNA74M2LphNAx
mORfEaMrhxnleIMWgXNmtQwWGUEY9Kvh11g5yPD80SrewyV8s9ZFbwk7st2yX3xIbtZU17IYLtM0
nuOpPk0LEeuEKUFW6yUMpaOJ4WTL/EiyL8Lqb6PXmz0btaIMGe6Bz5jbyzZFlFVHfFAVcdVUcVXL
TZIPd4yUURw/Rdw+lty5tYxRt23uKVl1yLrx0MHWH7WfCJGgRaILbAvemX0aSgF4NQs+lbZFNpzy
bLeL/D7V83sCUxRqXSeeuv6PZEVWS/11qqWLI3aUHH6K8A1R/eKOho7kffKKqfL0AuPR8rS6P2C9
E5hIm5iINE7ZRqcriCgzPOOiQj+BRcHnin0imqD/LvFpPGk6LoP8FE17aiQfxfvRAcNmuNN8nlML
djNjb0wzg6AlgoPMoCudPgrNPNrlX33emmp5ntkujQKDHQZbY7PkKmY10xOEQPYtfpQe7RkBjlH3
kKLK7+JHRWUhH1sGPKgNtrggFiLje2VvsAxgKQRKYADX18XkQQ9v9gyUmJXOU20G0gytqQ6S0Q5y
CHy7YoFqsdgPqk+o+CP2rJ5rYsCUQQebP5OHmldvkuy8mcfvAWyaXPVXSy6vA9g0zSuBrslFw0TY
Y2TmajjM8Kp4iJS4HwmWSylvDTLIR3fSUjcxSExRWkxVBJbaSGkLt2E1nq2r8d+KtbiyFjgYHVp+
nlTVD5l1k5rWKxDWyb1yDBUgql4+JFjvxS1rslsy21e0VXp0qAX1fMQMac+lLMhEYauvPLzXrG/6
NzFcndXoByZdw1E5qfMBU89hxLJqx9Qws3KIXLVQsEWeVac/x6WyDSN8TdZyw0ye6NJqNi9XA1Pm
TbFJ14txov5lF+YpbsRZT8Sxjg4Z7DbmYQQbHCEu4BTz8RKL797WrzNFRyVwE2bjjbvByrGX9Dqz
SNiYxi2L26PGuGY+yd3K/fVnVDrT7MZoOyO+jxn8yv9IOq/d1pUkin4RAebwKlE5Z9svhH1sMTRz
Jr9+Fu8AY8zFsS1LZLO7atcOqNkc7eQQGab2Hk0IBlE578TM0fPgPQQLnxScRcKkViJUr+gUF1M7
18CBqExWpTblSmBiHUgLkteJTOgBVgyAla5XV5K3sJRoa6EfkpqQjDNsrzyo/KTJdMV65EszGaea
ER6iKLZHc+WRDFYUn1UEIkVp2e7UwIJBiQl66mEEe64t3KNMZ+Pg/u9NbtNGsdGbrfOulGLZ6p+N
2m+9BqqlXWySzxZD2KozVogjVzqOT2QntOENG7hjgF8J6W3ym4Lj7LPTIEIYoUjl9VRrrgWZVXg9
ENpOQpwg1COmvkasXgRIw79pU7J/IBNWtap4gvtmmWJgbBHblpoXFR+y6ZqV1Rm3oxRNCqIEnSwB
1avdpNHcsJBcFX1VFcOABoPPiFODyWWbNj5qaA7qYplQqGfmuMQvYiDPW2F6qnXtroj7na3No/Lf
vgjktY0qumQLlYmRBLuom2tZ7iK4KTrR8Myy51r0kcsP9AkWNmUOEcu3vH0K/1clCdqZnGDdnGSv
6JgnwQbnX7rzxtcZOrD1zcb2GYy84X7rYPWlpnsnQu+X3WT7I0mIGtUbbHlAsi9m4ZxrlaCQpHfL
EFvAlmD4U5hpsyD/KM3vZGEDYDhAx74s1iIemIy08wxyF+KMTZf3m1TWNwPwQ7nSWPKePBzoKIFP
e5+MLRqhrj1qI2phnOv7eXjpk4M9OWQDM4Wf+RLB1Hqo+g14aH6y82UCoI3nBGxkrDqIACeYPBGs
VXy1M1ZlLG9qyJZGr5OLB7ob7RIe1CKko0JriH+XcELw3XR09cRce1a/rhjm6IW9ojLukmSmOu8I
wyBhgp7WLq/eQjlFUZQ3+5ImrwEBNmr9ngW4UEnpY2iih8xRi/GHvKwyiQv7LtToFck/prWHlXcF
t9JuG5OnkvYfiQqZyT25edF+BF3V1rbM1ZL+NFiJmHOxlVD6XA0rv/RRcraZ+iASaotb+P+BSY8s
DridQ6HOt57l4J7K5j7GG9Fz3F6zEB2xBjNCES7KbhKZeyYVgdfM4BqNsJMMaZc6F7k1OPrpMFFQ
a4/BxosppvfCzGtlYH6QMGNmHqOB9o8IcZoY4e9dza5d8DajejXIxKhpD4QH8PikBkdLrloEKuZc
jB+QR4RFarAWW6V/s3+G8XmYCGnBG311CkwhgCmMmj2Ig/LToZiWMauyYRJffMs+DYl+Jl1N2xmB
TXzbPCZEYaGho1EzkOKZhI7TAAuvCpzOIItRjQ0LNX6OwxPiX+4kK0/5kGuyFeir6nlbK4joXOZC
dfahYXJ/K2EAlYAnsVfdJHmmpJdES5aBtjAMEhd3kQYypS1/0iDAzxt9Dxofk5wAM+CEv0Eozj9E
haGRjhI1kLfOq0ACEMpbE60NYDwhrwZ8cPGXN68omU9Z1zpffrOXumDRgUBoEUPZtiJDEXFmh8vX
M4i9e1vhXRN1C7WqOZfthSk3J9OoDqXfHPuuOScpfllKt0iXdSVunFWIsb0OK4d2K6pnaOPXmt4m
Eaav1ohAZpMIk0gbOTZXZf4BdNET+2djTJEeYVe4oeUms1KHBuY7qwQrWJA3RmQQ9YS0bjQCySjk
McpFwOBWZXVAt3/oyZFSnewgqdEhZLjfRFg3DPZWfo6YkXMjGI1nfbfMCM1S8IuxOLo7XSxy3I6T
wdUwTS8tCr2WBCaZ0Wvd7EOtPFhtctQVE13UJgcVjJhxIdrMHr2tPUg6eWQMFjvmjBmDuanQbHlQ
YyJnen1VgGL65rydZASrsBJntfHPsqqTKlafzM/JhByfDF89RGSzVyqBO6OF07+Ypa8Ymnva3uVG
3U/+6FCmsNAGTsCV7moGLLYckSA+blGhIDTX1q3Ki+7VDoUjHfK8Sgt86qMSend2yBcE1K+FxQAq
GTdhFG8TMoTLHxrbwYKvEO8UvEgLiC2KZe73ceJaabUr1c+sNmam7WHVevb974IM7CSm8xtgfLr0
EICwzqrBKtWKEHESttRqqRtnfypMF4kMYv+ca8ZHln8Wqqt7J/0sGQjzIQVnGga71t3DPrMv623c
Ubhca+vuY3gOc6dvx61cnsgDtgaA8UJ7ZUzpZQfFWYk6nlGbk7qO7sM2shYxjYgOEWdkz/XnhjVH
EOeXH8ZhourZpD6RTFare8rcZPYHK83JV8x+U69Y2/eOzgFnd0XGq4MBz38WsdZcOzq9s7JgqZ9h
A9iDuZMt+RAijIwazmYVnkzH1QIAlhYFcdWGAepIt2CMy9ggic6SlrhtrSYqFc5wMeciUhZ5ZLZD
UnvEOQkynkgAcF7PovvwZJJeGVEUSLBm2R2cO0m+vIEQU79Y5QXISGAuGRt7Px5GIzCAjF1Ef7Hw
4XLEc+EwHHNmmgX6D4PSg7hZpluPUh57O58fn9x0akW6+oFOWHl+NoKTWIUDsOjn1TbTY4r7tZnO
ZWGzu7Xn9GVBtpahQKOjGkZ5wWFA6s4rDsFgml9bI9qZ8A6Lq69EBzz90mU7I45sGQXVMqxdO8Ox
HcF52Sgb/ROTIsze8FC5844si1ie9j4wNM2nnksc497ap/k0n5gXzUUcGqFcsa4zrXhbgSfir7ex
xIgeylsZkDHK6ihG9f8m7bgT+sauDWOElgWEm/bUE28cnT27uEAOv4Z+d6W0oR9LW+Sb2GzbxM9G
eFJDz5u1aGlaJmNEA8fLSi33EfmSimbvzByEthW7vlC37DB45+tKt1FsNxCJ2yXN1m4BQhoTaX43
B3a0HGL7UszZqIuo8Bczs9avBvSgUOSYkZqY7DWndFyoy8xj4TXpiljJuHvKrgrH1ki1w3ZcoDeq
jFVN7EtesnH2bFNuh3lDucXagctGUpdNtdEtY9KAqnMU5VcHvwe5Gx+E+SS43x6i7SQWicfT0GlX
+UdQFBhYevYa7Zi2Fg6Lbh20AvU4YZCfvgqsrk1DFA+VPZs0N00GyGjYEr6qvkMMogHTJwdVqveZ
ou6iytqGGIJW6rpRu6VrNNBxF216DR42ZGkTcXeGV2HKiDwm0qJ6BQsVToCs44Msfo1e2eoldjot
HhtoiqIltkeP5GbKuErScUS/qIl3TVLvomDY8X9V78G6tNYeI7dubWIoY2SAgDw9BIlbwc72jK0K
lzda9TCwLczZe7JQxrV19hF1Fd2AOCfedJ4CU/jZKI8auo9KDriJzy26/Kl6ANwYCbEct0q6tPDk
Q0Vqy9a6erXEx6A19Y5aBvYIr/af84nVXrasRjeWAhf+Hn6/uzZiFbGoB50ldMhphTkUbQEWj3Xl
ePW0dYwjE+co/ghzrwzmhflljfkMeYisfTsoauy4PZUMZfR0Y3QzH1QOTnZ86Pjjo8Bcn16Zz68Y
NsMyKOucO1RmZc4OW8zSYYt2kXQ0qhL82+AmxVCoGT1xMliQn23YLDLmMh5WVGGLDtPFvZsoiYPZ
I8sCk0ESvNOcZxCFcwanMqQYtXsWRbfzIUxr3ZxLIlWkTMAL1aGLWAR9ILG2Vh1eGDQSmAc60jWk
XJt7KdovrZtJ0b9RIp0tW4fGqVKcueETxIfr0oAnEO8Ofb1NvWlEZ79cvT2ctBoGpLy5quXP8bod
061/KmU2hZ3J+wd7gxS+99jnOmg2DsgReUqpTx6UuJegJwA7qfyBlaxNgFOCWTsK+zjYVoyZuxxz
t+4tiztzExMFve+gssiWHu+l0MxTDsfCK1wyjeeN9p0/+OsY7TSxglnDUlSC4HQ8Sqki1UBdeVO3
HqwyjNMa7xPK4Crjq8HFqmlMCpwYLQPNLENJEi6cqH6J7jngkCv+QRXgU75o90FUFnnHOIKUFxM1
0RfGXSt8QYdtHcRzj3eoc02lDmqrDa/hzdT8LWS4BZjdRtQN9CMScSzla5Jm8eJ8rKqs50H3OYqj
zp3OpqfG2tQ+QyHWicwFbHDCSsnEU+BuAcToxxZGVCuOAuI+rlbhsjTnMP4eAWpFr//VoZoNivrF
EwhnGsTTERhXjPRCMgFCjLNyePIw9QMI0H6AwdJHgjKD9Hqf90lM4aw2z6V41hBHo/4efEEixXTA
H4JXpbQvmculR6eCn2UBIe+cuAWP6TvhjfmGv8v9twxTxStnA8PzRHuQkA3ozE8CY4dIQkM4SzpX
MvgrfRrEpNkP9iVpVZwVxNwHqWiInmHvuSU2Z6SEEVG9qIO/PBhe4akmiLrObt26pUnIUIpRqBkr
Am6rr4I2g0pQhSSkTEKE/onUSqYpabCQQitVtNjXETIDdSoyiGzqf7luiBeupX5jrjbQKPxF2B1P
IxdwlND7VGkZWSF0OirNDCoWeZp7zDueTzgGu3j6l0l4B6MzuQ7ce/5mL+IPiwpyXcJTUpO7dMZs
iQHPMpQ4qpb5X+89uf35qtN00L5+k/VPZMj0rxl986sFypXcTC6QcwMWY7gW9Hfpkz9DeMOsHlai
D5D0c9jhJ8On5VYwaeAb/jUys2uYbco/TuWVxjotYYW6FpIKTVkq06cG+2ENslphM/jaIw3+MFww
8JiMHP8olB/bvlhDxUP7S/reXKPB5R13BTPfv5RZvxUGB5WpRrHV6oFqnc46ZQAKiMoiGzS4XCPM
hi+eodAiILx/JgG6H7HlMucr37sHfc4IaTMfWuwANia3S5waI9mtEWYnP/qIr9fXNJatEgSx10r/
NsoU/jI6LbrKrsFaR78h45bUBenB15iODV5Ac2pSKJt0dhwvs4jGbbQUBkkrnJ7wt9qPKCtTBa9Z
fx7m4FfKR08DqfUIzoI/S403Jl1z+pHDvOrKVS8oUAxs3T9CGFI2WjTrK4Lx2g+r0NX1b7Oq5zeN
lysxdhv3CkQt9KxTANbRS9GudmtgPx4gPHyklAXNS0MF56emO7L2FQJdnXsZiFfXv/voN8S5KIeF
0YYYgqIIK8j5inq4Q7jUBGiLlaWKGtq2rZkNNbcZ3roJGzAx6StLaMOg78Q9krAZEerSNApPuTFH
/5CZ6dZmazSZA1FuNWE7b7p+FsLTxMPL7ufDza5TNKD+Qg5SV1N9vA6RicEvStUpNFwlT42RWxFf
etvViiPZSG16a2oSlRgLqozx6uJsm+UCccwqM95ygokiTYCRvaKUmB4eI81nEh6c8RlPBxd9BsHT
mYXXqLgzSLQx5SBRupZMCK+rogdwCZrVKo2cmeUoF/KeENYjAmS9ENgaKK5M5A/CjPyGz89M1twE
LgbUYcZb9soO+7UUbWupnUs5tlzOqQE87sEfRIFzTQASd43EWiqUtVqAqfuHhMyOxiATDICqzcb5
0HirFOcIAmmVMF7XBgIFczcaBBK1yVoTmDm1IXWAsyJMDr2TG7XGRUuc89FEc8n8sOQqeJibZKeB
apAB3iHwCEsMPgK4nxir2b2xzzHcSY1kkRAkmvnu4D++1bpF07BxprxrrVsEvbWwK0BRTOw07P7g
qXN/nbheYZmy4kCDpY/6DM0ljUcEKBUPZKfLxY11GoXDq+4tyvtfh8BrDU8ipIgM4SIE+7p6HLr6
GFBvxOMeC81DXJ+ghtndb9M9HZcq4S8C9cdrbTeVAE5b7hi/LQ1qloHZB3bAswFq79Bk64rwOL28
wcKH8OdhAB3+1mwnCuSojHoI3+LwdyQ1LJ8H5SMczKXHc96mP2ZnH1FrniJLPwU93bNDqRqyK1rz
nBA4hwmcUX5RAFEUAI1cLfApQg6TPj1heXY0ardOfghSCBE6ZkpB2ehWCpisRYtpjlu8YabjElua
PHnKM2Yvi04US0nGKAGGjQcmNSmQvLuJ6RbSYIGCwmZTxZ0fWAxdWn8bcCKIfnWHHjaRN05o4gE8
Txjjql2wxb1nk/Pl4elc4CDquxlEH0W71VRG+dBOZRQpKzMT6hxntQES6OHgsGamF38pEYf5iNvp
ZAjUM2XBxyQVT/bFRk2Xw2sU5kOY2sP59K2vtNAvYeNdHDhSKeWYhzeRdQ47BPgQOzI2Or++QUyF
3Ystmxti+lyJ5qKmKmadwyV+ZOoC+iwHpM8lg0fckeMQWG6VfEiZuY5bDQreuEYvv7ZqAmjHZdg1
y/yhiP6kgqLJlLMD2cshHaETLSL9JuHWUjxlgLh49VYh21bSTqbZUOwTFLATwnIfMmoemXhGwzLh
/KS06Lt4Ra3JqQdjYoa33qcueS4lNm99hhWDAauF6YOBs3b+7edTaj2BeJ9ke/o8DVg0cbjjycIx
35vKjIyVydh2XNXes+D1VNlbUM601C/VVCLCH84GBIx8S863aoFYIDrhR4hBdniSXwbVz4gHfQ9T
nhtK84WK4FUHZMYEf14iNqi8gn7GCS4AGjuAGGc7GQpx2AdTfCizCmdXAPam/qZnyN33Jf7Gq7Z4
WH60ZR69i/tLzhMULnN7gZJWpBZiCHtFi4AzTs5pyJFN27kfwmUKbxAXj/6Uw8Xs71X3TioQNchH
lvYoo/7qtEy7F+kqtskIhU0M1pFBy1565imWk7n3w5B02T+q4a3m7bWjCnRoAWWMllDuwlspNcg1
sJaYDHT+ukV9aXK1Yz7trcGpqmrHtW5YkNThb55MPpnEAxgzOowExHIQE0r7W1PN89Ygqgnlk3NT
ouQmZy5lSE0b2kxt6A9NDZVwgdeAAyehsfMNP0y/kTf6jkYoZ8rYvYOuehjdxaMpgVJvjleuscl9
T6N0bY0f0w3UaR8i41X077Yg7KR6OtUXDG+W+eg2zsU2TnHkbzmmMzTFRlzBw+q2VGuGRZQ0WH2s
Iry3rHVXkDB5CBa5DZxImk8OSN/IoGrcNxWQ3ufLG/Q5ul+6e/i3zj3JlJvmM2HD6F2RnavaJ9ex
X/EACxZFkF1lHEeYrFhkZGYFv6m5qerjk2CDLr5RBibOlk8XUMfatg1yhKs1pYZu3QBiPFeNTqUR
Q8eJ9wWtDsVcMtX6OWbLzVlYW3zFlx01Biar/Ds7CKEJA1Z03HiurKokd6MjKY/st/EDUEiF4Z9d
qaIzXOv40XKAYZatPJ5I2lQ5+Qgnz1oxj/JvMJlw6j/g00IayZrNOsJsZfiZytmSJ5O7AEGdti+C
cdcQdQBcd/OQiEmUrp7HM/vD+THt0Wnv8Y6//3vSfO/c7SKxo6LX4Y/6UIeDjl9Z++bBzyHcxQtY
OxTEGxkZLgWqTUPT0xdhLDVTVXr7iYsxmM+Mkq3P95RwjswZ+azsYOXBXnfIQ/HNEmXXJnQgZ+JB
kS/Y6Yu4Q0OirXg6Wx37F6wJebg0EFpNIqaLm2FtnM8wrz7GyaRFoz+30mvWBFsHUyQGlThKM0vY
tA7ui/6nJjFcVJZ5RdXERmJk3y33JqWexAkdYia9jTBOYuo/d8NO4DHm+NuECTKu8lAjtBBZi4sd
Bx87za4VMlDeA5ecI5PumZ2dlpeXoGmi+wjxOBXnMsQNBSQg7J8NJrqfWNpO7UzF4ZhSmpfekz2z
ZDPxJaagAQ0lzx82BKCMOMxfWA5Th8Rtewv8LUuVeGnzTJtksizZw0LtMS0t0FCSFNtZmn8HAZM1
ee1k3/QEOlIWStMwWdBq5epyauV7E3pI5vIuba4BOx2hxckH64HGBbDuSJvaszKCTp56TaPCxLBj
sLejdx9eanyp8Ur0CWhsTiFMIBzIeujstPbiH89mwbEu6W7IJ3mXYmHSWBTmxPKFoOzWvCxCA7ZM
hkiYAT/s/reha6PbpJros+TWUCTz4W152LBB8OKeAOqBwLhehyeAu662j+yevFlF0JIlh0GZJ7z4
QKHis7Yy+jwaWnrOGgspp/3kqoKd8FxTA9BlTp0WDyetb9nZ6Hsfw87vghe/Obwkzmk0EbS5RGmu
daHCx6cL87HmQZDJAYMFQIJqjWAVCNjPkUXEuJ1m3dt0rzH8lXrzKNuXAC8E/r7to5cieEtyw5PN
44TjSGJtU745nS1fgCk559L0oA0F6a9Qsupdw3PJMWEcpaB/pMUjMF4hHZA+FtvBIZ/l2EAMoFEO
bxxOWPCM3tNXHVbvvUccI0XnN5Fws/TBicZNmZ6WnH6XSxR89UJmdnCwuz/RmUt0fvPYCCYm6oxm
Eer5dC1C0JW7DfXvv9IGi1dwHmxKEgbnj7y/6J66FfSq4XKQpzSKOQ9CLP5FdKHkfYuVan6xICru
p3+qeJJ03Gjp25OfGmkTwIXM2mMNmXxkwe3nTeZEQtCD0k3Ts6SPmleK/VupLtWqQwH0ZCctpp33
UXLC2pi6saJrEAD5Y4A9QjyArE+7bcaGI2NQNoG+qTvtyVwblb82mPjEvFne0s6A15KDq6V/4aSn
6u98BsanOYIIGXUzihmyf+gyR3fyq8ILET2Wy2CSnZZ9MAVTAgRuV2vgubEvbtIn67iQrwScjlwJ
fo1dggvDc1WK460M7Omym+ZXbLhs3YNOXDItv7ThIuVgIrlLfTP9pSjf9w2UxpCEb64msZ/OtBCn
VTjyUHFBI0xLTyA+UT+DLbDJqpuAOM3VG5tTxFsaucVIJtrmZPORc+JBeDh0eKHjv/wPhw0MiVBk
4gxNenCEAL5bE4kOq9K4hrd01bB5TEUUu4TpIUAlgekGfqSvVfvScJempcsJwWM/oKJEYA+1zszX
F07b7jMRhA0M05wGdzsCfc98jlOCVXrITo7+QJpSr7k6a7Z1BjwG4Ex+8JKPopIPWL0W5kGCxbHQ
WIncjtR4UTcU1hanaxioXBvMw/pLglyFh5OoV8iJQE50t+yGE4AV0ghQEUpws5cFz4FGvTj9C/eR
aNZa2bIb5n82l9JOPmpm/y1VMTcwf3QIM6nA/GiYSyyYTc4jk8DUYekXDwBKd/hpwbFUChR2D5Wl
wpGgsBuoXK7pknAY8e6w8qmL5MZaOcTiSSlJCcrrD/AbcSdB95krO7Yeszki9JsDIr77YStajXLj
l2LzErCR0Sv3t+k04I6W2AcmLOb8MP09jfsmM8RbFrBSTc7JKF1wIRF+k3dA2DTHfvrhow/rp4HG
SeEZIc6OO/npBGIRniAy7mGx8OMT/pNh6ZNSonIJwB3xD2rZiVwt/45xxO2AndJ50/85MCcceAIB
703lkg5ApmaEdp7dcmh6F44/aI0KTskSISMcCL2Hv9ovdT6BgeWLp42LZDK/Dz/Hbi2D5QEaxQ3K
Q2MhFybMSgxUu08tYGkuKVZLlEnjP1AW6ERsmynXO1mkOBXC1ECU8NEBi0KHIUIE44mY6ugAegMG
Ey7NmucBrPhtNsEchx20wMCa87L+UpHg6jLKEXge3jLCObTO9/hOmcoPwNGgrwegNKqQ9GvIBpxM
EZF/e5K9NKmd1wIbc3HzUwgi1ppNLP1wIlJoM5MERISNy5tgsO4tW4ii9pmQ8Qw1BrYuX378PRa7
NqdBr87M+XupZeu0dxYjcVPeCwzsK79DZzsrMMP1csNtUwH96alRW2eETjgYk1a3tFYPdfYziGIX
43ANJXxfiuxAzMLcxp2xrg9N9UpOA/21Ifssv1nfg3qOe9PEvjp+mtZ2RFmDsb1eLFIPKy4NF3ef
IETuAwBXVKXu5DnWOEsuVoyFj9IJVLDpuhzojUjOgf4SEgdavbS83WIGg383holTNc35SHug/BTe
5wiIX8sWXOo1O5g6FUIlOVkLk4VJfRmZ25AsLkTP+IM3sbkzon8dOILVHkwtPDCon1Wg7a3/Z0q5
2+m0YyXSPF3d9XFGbvnBI3ilRFyKFKdlGY0x/BxcyVEmq8dYvUmlus+MistzSXuMRLLCxWbRBeVx
Y+pepz8S29a+pjmztvDjd0ryY664yD4KH/uefDFWZBhhlFHjk4Cjc4J+NdnGzGMZ0ZO96WX/2gSe
61Kqsean9Tkq5kOKIlc2gZ1UeS4KzFi0M26MJioBFXvNVLkVOLTUNm+ZPO/wUg3k7eF0yehC20BF
y3fM8uVkNg6PyL+rDfmdyqk8NkO1okHz1TOogdTgWhMedCVayPveLoCDsGM+IdhZD7a6Kj5R1vme
vowjJuMjuvaJaGf6qyLYi4IorxSx9QJ/x0Q1l3Z9y0XoGpaMQNtf+9lH52czjA5UfRuW5o6Ga2/C
Bwq2Ns+l6oRuCdQriac9iq2VtVu2PZUMPbeJMHLG3KcVeORhnW1wlrPB2ch2Bjar4Gs0z2ywjDGQ
Nc0U/z2dSgrIiMr4gokAbbpF4WeyDwOjy/ElIn+ZGpJNkCKXCrFl6hPHu44dKuS4nxYKWY1MXUnn
yM1zTCHK15KShv91HLEedetU9SF70517zrwing7pw1RmBjmTWfsio5ugYEFfzNylI+WNz0HtYvNP
U901xBeF+i1GMbsW3ieVWc9pO8LgE+M/agl83mYyExpeMLxN5ypqmIPnfHL6TvB8TKUS9BcKAIfq
Fg+bv57J8P8xBP8MekERz6TJUdu5TeOloPYe/beBbynQV3ERVPRVGd7JCQTfoN4sIHZzqmTmIbRL
N6l6cGa28xyFDebvqItsBBgSojSdDhhR+DRGsXhx0/YBFw51rM5JvdzExIZQDym8O7lMjrea1CmH
nTFgT3V4D9hwliTxTIYwAIcQtOTwM1I+YtEejKmSoKQSFRtpLG6cx0n/h1cbMyfMEid6z3PonxZB
LeWfxdk4cp7SE4FAStSZtThjlaHk31rLQ8M4gD+gUesa4W8bbGmytgKXB0pNm/M5x4xkmGgNmHR3
aLNu6g8vQyd8aPNvpgtoIfBW/SFaeAFSzXl7T0DbGPsB2M7YhXOH7SPbTMcVOqeB1xhjmgEHsthO
DUMKVY4RV9zY4lvAztxCQj1gfmzPguCtcfWgB1QwzhxfOeHsq5T6JQaINlxm5CkRL6xPg0uoDeI+
FznWfB2/ku87etFhF0IwZd7gF9gcC1h/eoMf17CiV0BiOb2dqVFAtp/D/Y7oG3UqYVTzOsEwRVUv
4O4sMKfGoyreZ07pOgjgBtVmFD9gfIcE0vqKUXgiO+vnnoC8QxsYFKRxUb6P9LqBv+0ZgQRvLoiK
KnKs1uWh6OCug7wS7KYgKoUnxlk9E02DEfCpZStKu8l4OxXk+4pyTxg1I0Hsw1iOig4NY2mIYmuY
EZQTOgaoatDTUoxklRYUTcEZJJzr42+HBzQivVWKZ+Y081AzvoWKtlY1nCrjTWIMmxKQHEesnNMS
gpUC9ICyUePvODgx++iAJvSVcqaTMR6qD2BL60RVNtz+eFEydg6wc5ZwChml5sYsBkIyAzTfpraG
tY9dZsy6dMZ7QYaXml66ycDyLx/vgJBU6tJEDh0wKsIrUs0ccKS5nupLSWWDnAxOtGUQ4J3CUVWC
6aMsJq/FwArV2Y8hlqwxi7R++cb3WD5GSyKoBe7NuO0P4h90z//+k9oYKXzdmATMvSLHzaFpwFlS
ygkGapZB9a7MjQYLjSIDldymK81tb+h45zhuXGX0detQzm4eLZy9VcK/UOKwLIt54YQMX+RND941
uS4N98KhCAyZLoD653aJlSQNQYyXXlR80VAEqYrzUkIjX5xNcCJ7AoB7f4VTXTHW26RNtxKxj+iS
3N5TNxX5ioOmkfgu7dUWb3gvARTg5gb5KqORGyD3ljZ4UbeIjWjRdgBzzl6zF9mtho7LoCq+dBKy
l3iT487PIy2DUSsznMxv3Ri8ck6Omyw4w4bt1NRJswnQycWOSs1EdS7z8DMddKh+ne5QPlp/w6Bu
xEKY+B9DVSAY/0TbBphb0clWVuFFb72gONYMDglZKZJLx3MDc4h6p4jvij9dQo3pGjM4AmapYdbU
0tusf2eIyXC1qGzcyYl4YlGEJTmMH4m5CmX0L3i6pmCUa3HSCd7wCWZhPwjyKzOAeWTb8xHZJEWi
DnMGtwUlesSm99CVOWVRP+pbzb9FF9G/FRTB3uRqP84xqlhDJHT8G28m5j2hJnWya53+8DsWkCwb
S5/NfSJ4+NFp0piwKXAzp5ik+0jZO+K010C4ZC8ifLrlj04XJ8eOnr1CjuaGMhxSquEfAllDEq/o
dttzfdCCtxK8fZHPCkDQ+lHG5zgrqYvxXh3u3NO5Rflr9893xa2qKfVU3BpVdNvCq9fw6cPhCeco
2hJAhckrp/PayHDtMtS95D0TLmTDKLTOlxkDzWLh1QGtEQre+zCt8AhM88btdfoLhbcBv5eSOATO
4xcgXGF+TfCSOTl5lBCFCpaxrz/4yZCBTf0Yhl8j/FPN9BSO4TlD+NZAGJfYqRX8RAox70kryuOj
BaytlmALtKwt7mnprKRdC6llMeGN4n9cvWC4VJ2JHBv9GruSljprjy2FuMGBMJ0m0MkPx6JkuDTw
eAIsQ23uJlZuvDj1Nw+dyr5CKdvJ/zodb1lwMB/CcDW9/7Q92anYrxHTZ8o1IF+hYwzDMCnC7yWL
0cKkPwrlNuMjgg9bVpw2QKZDOx/BMXjFSXuosWDrKLC0gCCvERIqJUWG2ALuAZCDbEofeCHOKNZs
ImQ0w9VMtpLsJOMGkE2qlHBV224tkh33rh9rck/glUaIOBDxyDj3MwJPGop3Hi1tESFWIc9nmY4o
/QCAXpCFLDwqW+z8268Yx28zPeDrgPUWvuQAe43bSK7tWDhm1RtfRRucEXSSmDjKDCv1hX+0ZjY7
0rOAxnY4c1DyvYKLFhDGwFf6Z78CxO3wqWxYrkp5wBB5N5QrteqPnTMysn9O9wN439PbF8+VIhbT
BMJXJqVRA54jNk6XbWiaZZI+uH121y6EsUntc4IcGqSGCK3aMQ4CZk/e4rcAHqfOLEWs/YDoZNm8
9OTEtofGqI925p9MMZ7kxD/lj9y/mbBSas6QHNkNvZyB/bCYTl/45tnOYHATvDETMaF/Tz6rMLaD
GndXZm8xDj89NR2QsP2FLWr9jIJ7XGDRhf0TctfBKbYCgXuTXuzkntFjvv1/oUyaAD5kFITwFLFd
0goSHjFzIyBiofxJasJYaqAPwf4u/DOwiQ44TTkmoIgBHfDhQ3pPzvVES08yitzQRsXWVWvk/nhy
3DA6zbpx7ZQVq6JYYtjmVa9aEccSbjO7IqqBUWNBaBt1eJMBGSQEMIxzg3GyhOZY01qIUOtA7hZY
62ON1BJ4rK55lgKMy6gXmm7ZPkqlxeCMSJ20ujiauLLvaNRCkDyMv47P0mtLzbyVeErQtfrhKqVE
SHCVGIVLYFaU4dVjG4c6/CvnxRDeOV4n3mCEBy/tZqYewUG8mlB0H+kmStQdhOF90RCxCOO9qQcs
+pANYQ1EXRKPqxxjoKREFcE81qs2bJs1/5kl7dVi+g0m+Bof6TZxqaFHbt34iLCELghEYeQeNN9Z
t1MxYsea8Wpc5H9Dr7n/Y+m8lhtHkij6RYiALQCvJEEYekqU6ReE1FLDe4+v38OJjdjemdC0SAkE
qrIy7z2Xy70pRHbs5ncNnossC9RJG3QQ2UIeOwcbpKDQImM0A+ynjLpr38q3Q8awJl4QOi4P6H6z
CYv6UmP1YzrJpyfRk+efYOXfR1BAxW1O+luf1Lcldiy7QSwwHyrlqqzxFfziRdeGc3UVun7XzZ+k
qzfALZM5eYh2JKiWZLJVva9tf4u23SvlL0FA+qz6mIH9lh9UqFctBoQD+kMmpbOF9WZmP/Ixj8sg
7Tpflb4h7KB3UVzo29OMj44s+Ek5VKVyXAitUebPKmvOKk/LXDKMdAvlOQZes+sSq+7CADN2nkf5
OhjF8CFd03nczEQe8YwyaIMdz2xhK/d2MNhT0GEeqamzya6twVJxG4DI35R/ODJW2c3qN3p2Ucyr
gpdCSn84j1r2fIplGIt9fbCTOAixZ6H/CD0w3Pabgb0KBNESM7FXfCOVgj7BJIRcVT3ZcYFhAdsM
oXaZEt5mhE04f5bM61mtLczz9co07Nuk6szYLxorqF7VOGJvRdaCeDwFGwOhY0/awlgXbia/V9Xi
SNK5jOAj6CljBoIFiWkkb2G7pqS+2x9Wdh9+hPmzJtDV43P3E00fIBaqNr7M3c8a32SgK3247KNy
H02sg9vasr3+S3zIluk2+ttCfEFOHWJhyCjJjiYgVED8Xarb+ExvlNDbQrDSlMKtQVdFqwn7i9EV
RICZlv7EKN5pWuhvZBKNvjyS7VHDs6jkfRJl++LZeGbiSMyo8Uzjwrg97EE5XqW5vivS+lJmOvpI
1Ysa+ZEoxRsRHW+hNL7ZqGk3eXyy5OakbBMd3Ep+LYY2yDUetdx4RH33OoRk07NoNedI/DNHFLv5
0eqdVTBAWy5dg3Qs7oBigJLOHSVOvGp4CTpKjnjcGnXlKAaG+044dvugXu9D2ZEU28ngDPdLvwf8
bgOuWCg+MMJvOoo/DmwNZyL2+374E4n5mIyEJ+DeiIROBbwBROvTGzQFIy5G60nxWtYy872/lbwb
Q3r6KO2KWyvOdTgcCsr3FnIeVCJKpDzYFnsjfJqZqG2dav3RKRqs5S2JePiKVxI0NIWx/UZ7LuLi
lhH6sx/JXV1u1ScHH/0oL5iF/jO7gZ9rN2hju+ok4PvKKkYnhwZOVBEHJLEWStTpFtsjKJZM83p6
RrHB3Te6eQvMghpZ0N4L6wwt7c+EVhWAdrNa7NIHIJqbZCCaNKjGaj+RQZeCdzRbIncYneQpAR9q
7qbR+0Q5bqWf8/IgssGLIOG1XeEWYt7DYa3+FemC7HGzMfsjEFSvxnIMPTRb9zwXPZKm2JTcwjZx
NQIqHY7pgECrojVVbBrfoOl96+qKwLMqiCCYpA8EaWe5p6c3YLLaiUtlem2v8dF7SS75hhhPia6f
iuTer5dK67fpmUkMHqLyRRnUe9aQ7cWwaCThLYORCKpgIq2oxxCVp0et6o8DB+GJrOhZCjSNUDwY
vCOhmCVg4Q7MWq5clzklKmIqCUcf6fYYh5qSiIWLUTojMRu7SjY6ekj2C1xqoRGAURig2QU0PKYv
pJzDWeU4GFFCj+1GI1GgpLGzb0vYANnsykPrhQMkKExXA63LKL/UU3WgV3bI9gZFfcdtSvPNIPIW
+1MbSsHywoR0xz4LFSL7azd3PuN8QncOLV92IGBiFa/r+iAbciAjbmc9ak5DmR+NGPH5veW4vbxM
hPLUdeE8QIh1o3aLh/5KZ1AdN73JWEKJcOre+Nm5nxiQF/Le1mUwCI0ryLHgZq0N8tgQYQNnkzKX
lv5TEEj7cAP0JoWPXHIAx5d0RyAmsWgbVE1EG64BJZR4iZmrazuycT3NWdRrGXO+RrBCnrmaMNj2
7KU7VMYc8EVNvwGt2xOataf21MuJySWtUWODDmJQkHoDHD1MIB1ljsE6BjaAwsnHuD6ARAjxu668
ktIGxleuDlvQfHhP+Tg0R9jqJvdqHT2M4thwNhLlRSl3Xfcae5oWGPXT0Bm7s00kAuWjARgr799W
azebqVvAWG5ZoxR7k8vbAl4e5E4p/tC6mMPeXl9mjGa78Q7QAeNpKtf7mPQ3W3UDbTxa4yZOTIJe
Qs+m2wGjIYk8+3cF3jKqf4b2cyYbC4aw2t/OFlT+bWOQ+YwkDuPEyrHiW4dKTc8FZLvSnYowPs7n
QfrmhQpKWfYOAF3mvNGUizJ9q0oDPQTK2iHo6UTaoQyT845YTkc8qJxTtPbzl0QnyQYy8Gy8aEGX
qmetn28kvl0MPT8vLzpBzDQKNqxGDd7jybpbEZHoRzzrZYiOtXdZiR5S8jFwNtQD/p/0If5Hd1mY
0kXo2zYsd2xSKfdJH7123Q7Gmxulm/ou9nExnYw3ZXiO2EHEN/5gvM3tz2joL8b43aI2GYJFKw/P
a6yDWxuNT7UhqPSfZftEB/NCSqXsyTIK609LT+nFLkd9DAm3HDe6jHNYD5buZrQ/2nbNp4DJrU3s
e8M11qm1x2845dsuZtC8merPcBwCfXlRpa/UKj0LY/fUO3b0YQTaZJ6HeuGSxed5XU/ySKvztMqc
ufNgDl86RgaqFHzK1crpTNXOWWNDciSMKKekxA1npOGxCIuzCg49sZYrmliw4DM+CVT91dkSxAYS
/7a04Im6BsUiHXvxYS8DuomO3usaiEXG1qM4qvibWQWMTvOoYlOretrumznr6S25ipkftLo7JBwL
9XD574juDvxtS3uLJRovrLuyuDfZoyCdWZSSk2qffR4o43riVHAzMmUvS/lPW2msg0m7QcdpgMuK
FKRLqMZrC3P8HMT5S9qExywmwnRpTjQGWIbB6MAG2JMFohaPfpSCNgL+SsjWvnfmjm5lYJbcjdpB
ibrT3yruLoZqXdvVt+VgEivj4dK3CN8yAe+JyFNNfTulHAGy1VcTMpSqc35ADeArgsyBH+k+RNEr
MHWnVSb4IrSN8NwMZvCb9uuhqPSg0zDZjIlvD5xgQXTJ9o9WBpGSBPFA2gLSsFgZgyJnZsuDoG+s
imgaSDckRCop+VnayGl/m5aEzLIltNu7ZbbXyWC9+bS7Zz1lmW96w6Gjgyqs7dmiFSvBijq7lslK
TuRXTyeISb0McQ8TIAHYIZzQ1BfwwxDqHIY0pEnMZ6S+ofLTIXdiJlCOPP8NfnsA1cPwSv8N4f61
Cb0M5lDi2s3is+o6fG0hKa3iUCBRtWD75+olKSdYpQ7qzAhk9ZjMKivYGWdfpf223Z3o6YOu/1Xs
99TMd+M2rAqvr0mhmVjyOXDQZlDUkhQtXkVF1qSwjBAoIJHcMjf9sVFaNvXqWEX5cY1PBos++F/D
ei/Ls8q22cFWB4axz2xB8Bshj83s2h1Uanyekf7TtXjR/5oLhLDuW6uuZd94kB6WhNU0qQ+L3cOz
iRy67xA2mR8mhDC21B2YtTuN5smuTd8HOfWmYQCeSKIB0mqFzE3Ssf2UM2CsP7Oefiku8YLGnCgJ
XzZSIyg5j2wmvT8xeb6oaHwmt5zsLZskBb7XkECQ0msWInY6NACLpvo6vUOMPEXIoH31Rqnyuw/0
PQoq+Jom+yYGWdMi/DaE8Iy4Rt+i+rkcAd9vg66iTDDrrSGjTuq+rd7eZy0f2y2VF28wVG9mgM38
H5HZOY7pf5g4k0eF7NTFa8Wm3pTdX5rFTV7jsEnehWY/Yv5S85eYGy8VH1nV7egVem2nwBqiHsOK
LRnjR23ASiQVYaNMgDWTLnT76KTM1iGqu0vP9qgfpexfHwDYYBZ7JPdGi2JfKcBEJohMn+42LaAT
flgi44ij6ARnTLwUAGtsCwYE/U8RI6VpJfhfy1W3ixtBBDfg+lMf6Ot8stR+i2c0mljTOHYb+5kU
iWhS6SljpVDRl0UoQlmkQty+6AtPMh7YGGZEaUEUJVgDD6zKgvi8YBqAlx4PbNh9IN77I+As6QNK
oWOP0o2RKlY4grf3MeGrWqqTg7Pg4iExpwLTsjZ+Lg2+wZ9onPxR186bFHCqobMLch9NfQ87NTtq
YPZL2GlFgjqWb27KCv95d+pq4/gcrpanlAVZISp1uSZ2AiriJi6qKoIygvJDGTml7TWR1CsQjZDP
IFFqp4rSWxvbVzXlge3L6xyD1EYo1L/0GMijCcPveAfBvRm/dJk229L7lQrml2XWrqgVFm7m7Tqj
QCXooq/QK9fjBrQpz/lVQPYuu3slnMj2FGLix1q5jkh48pB9bsQl2o1HW/F0eJ8KJ92QibeCG6EY
oI/I246CtfpnjOq9ejVy4zqH9XZOe5T3zXzL2/laS8XF2ht5fVI3ZUugs1vhIh103HJY00dysPV5
cCtGvNEcMFAicTM/mnA7p/61M2bUQJZbm2SIkJ6bz/hS9TJYpRANxnKwybvOavRxyGtooCXZ59jL
O+x/fqUr/iB9jrX52Y4oeHp4K+W3kaEBbsTVLhQUSv4ggBJNfjejtmWaG9MRbp28zpFZQUIhDo92
7t4mlkgv9H3M0KUtGi47UaTEjBiPeDSdoaLJgvK+Hi/9SWLqsxjKPqMjbKJlWJHgpGzwJ6BdsFS2
rBXPTjBTHBwQnWG89JX6yvew10dWwqaun7MRlwl4bjWWdjnmnKYHN84o2YpZIJ5WxoK8B+0kIVOO
iQ8U6XonIo1tE7yXyG+tBRUcAPHAu+XFgoBUbl2Td4He8JAwiqGiwAIQx0UQjlkgy98FcsRsIHYQ
V+/Teou0tE/B3fwz6v6V6IlXu89es8l4MU1nJNtGr/HYn8KWldhKKNr360gqSpC7hbluwoE74ZRp
+cYbOvQkBitAdp7ojeJo8nIzQU0LGBzRVyg6NNYs9Mg8VaPzI75H7qgmJo5zov6ItOZ9HGkRyaem
cWJnLMyNTQhItzChVQH1Rs0epY3dCvKZUNbUzfYpiIOE5MHpmp63CC4YVLOiN1H3PLc2AFdlhlXK
3GhiJmHpoDR/jEY/DFl0aAGXWAPvt0HeFqJOZC0tGLgjUowYojbveSy9QZR/i0X5SDT7ha7yca4e
1GPX1bLP7b5N8P2T2ZuhauPDcuySdMgRUFBLSbwd6IbYduJGHRs23RAu7j7voL1WltPL9R80k+oC
UpKbIC6PI3tK4zQ6DUT8wta0MI8FtjSge4gyN+1383AKc34XMow3hTy5MrqQypvpn7A+OyP9LnGU
pJ3Mr6qbJCvveulOIX6yreG0CuWzee+SEX+LZBzzFQ2SMR966hrlakyBgN6QDaZnZcxTG9U1SftF
IWSYkSfLhMj3+ILl8wBqfACnPxWjEzNgM+hjwLdPJiaDkTeThaq1vlkBLlRZ6Csq1z7+savcJSwW
VUB/tEFKd0CBBnERdX8eMUhZlr5jGHcgbPdQhRWyexyTNXE5nGd2E6GvZpcyArh2QTb9HbR63yX4
qyXcBL+LeTMLLA8Yxy3dAivzW1X2gRCMApU8Q24196Yo9WhybTO4FrohH4V+GgiKYzYJZL3In/wc
Ts+6RVjXNV/Uo6mYBwN2kJFcqfwxDQHMSDXAwSBW1/wyV7SVw992lt3awhJV6QeYCoFccfWE9rqU
MUsjB1v6fiSWY91ziu8ImZ8xGPdMb+5jLN8WEkkiO3IGvLTku/8YKeTRZwJe7pkk5aY5jfQ5/kv9
cVkztn7ClJB/QMYvCi7oFDPRR3Xy9Fjn6D2VZ+8vWXvkiZb1WpvKm5l0N8SbBQk4Say/lcQZLO/z
kolNu+CgyjBy2JP8z5ytb3SKUhQgr0jQw3QIQsx8DMqJXtn0OkZ1YAIAym3Lb3iUGOJkyrZpDeLJ
VYmQNPBKChdRKrdrodzJrWUOMuj+oCLuLH0AiTi7wyo6NIC+Brp7aOiRJSCAJPPKXFgjjJknDWfq
R7R/cgBkQh30lfOCpqF5o/jv5+NEaEumEZhDGoQ03oY2hEW++BLfjlaCU6mxIbS0FLz4v1THtJnp
1psWz29Ml1TN80akjZKJ0YU/TQg3kgiGcUW0O4HvCGFWIVWt7UXdWVLhk+3tohnbyfnHSn5TZH+W
E5LkunlpU+umheU1illaV5GR+LCemMoc10EEWvkVN5mnj29r3f0HKQCizpUU1Iaa4q7WPxnZqwnD
UpCJUS8mdai8T03j0UAa7OEohfqp7a0NoAJnDu+Wsyz3IsNtpl/TuiJaEws8o9CP7VsZD36iIPyT
t0r2nUKet+xdRIo78ZeeuLfV4DyVWerzwdthEABl03PHqgVX6TyOud8dcPdOdbvpgCyo0edt5DvT
9TFVO93ctMi0Gjoc6pfcvK/Gte4td2kk5h0PFtJDldgBFNvoshIUr4uAzEm7GPyGS1c8gZPChisf
Pl+2iJqHDY+J7FKJ23lh9yg7zF5K7MrLvYFq2ABgSZHBNdlJJp2rzwfklBw+6P3gIQQfNgGhlMFP
GsVxBq5CHIGWfxbpixJfB+KQJp22RBvMdnlc7OtQMabhPI/0Mk+8FRqkxQLSOmGLbRtlCcCZCraY
ZF2eZoBOdsGws06TalCj3FV/ZGUhemPaZvp6JnasNtHnPJ2cMJ7Bd9ssLzNJC4WfzDas3e9Rw3Cl
Mi5dlV1V/obY5j9idmkq19gVo7KX9rfWdKg6rTerv07hQVsZeiyIDVj8LBjyuXYmeHc3weDQ4ACx
yikyAqS3dLxVw6+al8dwvjdx6wz0u4lmGBbnxwKXISMa/rgdlipQgaFYW+mH5qY3ybYbsiFYeGqy
CjhEstF+Vtazj5XnZjBfK4i44b8x1jbPm4V/9GBs0E0179ET7Pf8yCQLVABhWRKdV6Xa60BwFQ6J
IrBnc0+XoDko4ytkLkjyt8o42dxj44gDKNdesh5SkjvMzEKIoQe5yRLBF8zUacPlRaoeBU4GFgEl
IZSheV/Celfq73N6zvBi7+YYT4UA25O3DtZNkAX19Cp4Q2Yws+R5EaHerDG7DP0m2Z3UWcbk0oZ1
Pe4uPEsLyT54asutkgImnn5TTt4j+glc/ty23UtFzYHIOs+uvfyB/zzZd6imsTEg9HtK0BYPKIGW
/KD0LaOXbG8i8pLf7eyvpXyXiBs4ieGafUq4c/fpPkpxLCEXFVLk8ERxMszBnnv0KIDW0s+TPGWM
3IkdfynWfaqMexyg+3GVHKQFihPhGqb/TrSVNqEpBo69Em2Xw10Bur3VySMT6TbBJIHTcSUriFFx
SsGEFl3j4dRTblGfHg8uIftTAaOmRBwR2Q4N3yA55FlHPckkXNKB3ctI+fGBLpvF6OUUgojNT8pE
KnzkZfMPMoJ/YQpl9t0biW43qKOGC31PItVgbz2lrZhRpN1LXB9blOEaZBHMR/zkKQqFluRYFSt3
1Tnx5GHpGmv47TrL4/vT9JC8hEZDhC/qePZJygjDzX+x1axSvJfstzD+1GpYqU9lz1+z/dNnb/gO
OmT9zwQ6J6Qs/c+8jz9L5ldHWYz2xrQphAApwrPA2HNREEgOGFNMMbxM4g963rScfaKGdcCm5XDp
suXWRt0tIzvGtjmQ/I7V0UJI1K8fRgFPPWWeDtBU3jSgbv4MxSlOpdc1qh4Rx3YLKd0vMv126PcJ
vjsdb649vZpQ/Ufpn0l+S/k7xA32+Mx/Uj+yF3kJPYnSN+sP/MYrw8bh2RysIfIiNE3KD+xzLvY9
SOaMZ+foWqESryzbbeoWpZLXKh8thHQG+blAn9FCe4N4qeKiIt9E5fmFEnEY4DdN6qZ/rEmygdYH
0pZloDg9xTjIvlETEfMRPCeY+nhdMyd/diOqrVYfE/2BBI1Nf2M+fY376Wk4ZsNcEV7onMiUj9S8
ht12O9dd0LR2EJKwoZNExLGArEuxEj6c7gqkZmRj8E01bQGGTe0zT7XgNksCwk+MEWeX5VYI09TE
8IzyOwlv1rfu1ekvc3ZkrESwrjFOzA9oXTgR2NUxQUac5ExCeivsMEBg/wgUeSQkczHs/izq3ZoE
ymMukv1zaGRALmGOkCBJR9KzviVLgcKGKHPIrH91xF14qOl/9i/kem20+MWArFL7Xc1hb2y/EgaQ
LVL2MuB9GSAseIPjoz68FJM4mEZ2Qp/V86B31CvVtg7kTA446hvzSYIpl5Jbs6DDmC7V//O3M+Vv
iKYoOtZ4tdPfkWQyGf1B7K8lBuOTXWSOQfJHNp0ZEm+eP+vEoI7fwTqUZbgzOxQ5ePFCjp15RGMf
5xu8GsVJGmUzMeFZ2NNKkkpb8tCAYcZ/UG1Erc3w+GT/jtCxILsjXd9WzMD4q8j2Ivk3XrYFCALM
gEJSvlbGO0O7OIxA8CdyZ0TpdnomipikMhCPAxhrghANHe8zGxfO1HT1J+IUSqoGBsnU+m5jsYAS
JKL4ivHaz/nWbH+hOxLJQPKYPpPt+hiZMxc1HL8dae5m8Z4P8zVfTTwD7w8Vnam2qYZxO/lJ9vWf
INz6UXc1mCsceOB1EF7vO9bzyfZoNQ3SfDJnTsc/ofjHSIQQbKV7y+EGJJjXsH1Tym7C9Ksw8BJB
/kNgXo9IGV/j5ENoM46CAlCA7mbGUeJf1SZlk8MhPHJmetXAfUDTKlubG/e9kQuKULSkjPGJ7kLi
e7OeHcdNlH0pyegIjWzDV6M+bAtiH+Rws6wvkpG6Eig0aWo/OpPbvM09uibIn3DcGAzmw5QILqKG
coS/XC/uQHUk6VH8SvKKTFXZVpntjI2KrPBTPcpH4hxpc+mosonKS3Zr+bKtxtlrz2PltjxuetR5
CVp6qfltyT0jALA+CLS2k60dOhCGFpeF/rq5MtitkJL71ZAEc096TvuprjY3EA699CtJEHVM23Qk
QyMYGOcJG5xkjOQfYi8uDwWYhcmwWU54p+tYvBeCaf3n0Hwa+bRNGH7o8fyj2LbPYEprror+2oNP
FmA7or0dmIPiop0uibzIHvwOYbzTVaZMJE0noGif8I35a47ZrfuOaYNCJhRhMNE3iUEbsRcWQjV6
M+2R4JPn+xU9eKGHYLqjhLZndZKvkynj1mdVIUoewEbL9V7lQ5qcYppO9eb5dTI+HIAgUewag/lA
8hiN2xpbhMFfriQEozUbPsg32XiVGNskKdFJHy0/oRbVJxoLPUYgs39sq1fTphG6rputDgFbgYoE
41pIJ9gUtyw/Flc+8x4up8RmLn4U7facO88j2r8KvpNK0cp/hLLLK9SYPsDzxgXf8bXsqAqELYJs
xmMAj20kxI36Lj/BBzCrQxHRlHsOC24GaF/6DRuRTDsE10xq+8kKkh/BNogYpOc3oZ1UsazqWx1j
J0jNef4aMz8x/tHaWvP3glhG2qXbJmRW4U6qQTxJehOYnfruL28bY47WAuvDYFxua6CNLFiM1t5G
G7Vmfp/5Kj92plxzUe7G4ZvlNKvGfc8Bmam0Vb5aPb88l6UQYmPWT1omsRzJzjY/9MhVpG4bqwi+
MFvarTdrnzU3Kr7a8UGiOBxAjAd8utoWLSMOYUys0lfRYgFcmbFXqGGXbduAaLqjaVgvdg93ToBk
fV9bWtcgyN9i2pwt0iWbcYJRU1ktL+WXqtaYkASnDNQ0oAKG/k+TRI7xlAvYa5AhTpdAIww0jyrm
iWsiuC/Fmy7dxdC8MColkiz0K0nFn8mEsmRidLbvZPjI0CZ0mNEdc6D0rBksEhxlQRT4nbLvNQpe
2MIbkHZoxe7Chxl3TSvTr81XXmuyMJaRMCGBq1+zel8bWOQAuujCm7og/o5DlVHAS2XrbsdiSle0
ZD2cp2W/6BKXgwiqkZYMUaEDsTUaIcABIhIJMgiUR43ogmYIjKLb1LK6kw0RdIK+8iIReUIMclf4
VQF7Sw7SezgtR4MsW8mF8NjzzH+FiG6TTTAlX4XdO6mt+bgoAHbnvhQg41VgbvdzYJMzXIXgtEd2
pWjarYgblhz83XxAHOOiH8PU448c2FqPcHcveWWsY2SuFqOhNAdX9EAkV9VVsne5JjbZ1tw4BPIA
uAvk5Nx407RslTFn2oBMiiTRMn5mHYzuNJWutlUkMn4n5aSF4V6Ov9ckPTAsbqEsh4cYnZvlTQmX
k+J+5sRb7YpdBa1nJv8nkle3Ra1O2/hJQfE1ErIsVLUFsN6nUe8y4Gco8SjIhziMmMZGZ+lKfdlA
/rLAEtg2vXSkjDlVPidz27gW8XDt3r0EWkSvJr5B+7wk0qcs70XcotwatwlaCmOSySupXRyWdeMq
sUHOIFjPEJkDRa+J2luHk/y33lXTMaYELeRlp5+We22hIN6mDakhLedfBngKWd+CzIg8HvemBmWp
MzfNGu7b1s+qhRE2jZ9l8Uz7K39umWc5sGvpFp3FzWBaEiW226uEZTHlqBVoYf7J5Ew/fsjM+lOe
/5hUqgQx9JFsZLEpIomn+XeWcGwWaFZBZwDOUbkG3V9OF7aLDuTJBB3hAFgsTRltsAkvanO21Gw7
yn9wWIgJ+Zz22dF/VGMgQFu1vc0L2qIKR5l8HpufmEkIesxJ3OP2DUx6x3ekjEDI18WURltrQXOk
yju7J6k8rG55rtxQCWeVfNfhQ3S+NjSXZq1wwniqcZcKpxJ/0xC83q1SC0pya4vafWs34Y5YEVVQ
gVEgCU8ahB9HBn1EtL2DV8CZaYAdsdDwZM1b+w8ZGAgqrWNB3lTtim52axUJ1Cg44YHEZLFJOCyb
oNtrEnHx+zc/zOgb6ZQYrZMO36JHRLkxiQxOZRv90f5J5Gz+T+TUQ7xq5o4mPQN+iLjnIkn8ekp9
vaJ7jdgup2XKuPxLgmOEeZA28bqfnVaoZJEwibcIm2l19y/X2Ub8/QqU1xmA0icExPLFOhqQZaUY
r3UMayhG9n9hWe9sg/pcjk/pEp/zSDoTnB1rr2W8PJiXXgrtDRXAW5n2NxRWbVq/9bzdkoSvkvtZ
T/FVq6H3waTv0VkpMOkT4utkxIC76cheXCqFwz7nBhM0bp4FpI9yU3NiN9y0or4kTwsxV1BTEU8K
hzIBSHze20aEZhFld5N6FMLNZTyB34xp/azFdqYsFw0rHOGP6Nc7Til1YW7nJtvTnENjMEn7Qb/P
NuEFU3FZV784yppyHpfiEgsshgyYDb1zGpWyz7xF9SWskJawV8R32dQuzdBd1loiTnQ5j2yhsKGr
CwO7/bDkToYIpy7PzWidRDVgTEhOUXMhe5v31dns0ntqUCfF8kupfiqhM+i4qbujVJlnYwEzEJPx
WqI/jNZry31oh2xM3cFa5bdM+qpZgciYniUHT5QzMHPXCQuCRPY3Ce1DOGLk1vwsts99ml+5jRRm
zerSHKJVO4yoH1IsZbuxp4Uz9b687BM7O0Z1dRT8iVaw+hqk+emSMA+cKyLMul24GF4ZmWBq8A2s
DlnlEDB2Vut3Mk80ewXJryhAeEBR5qKRM0QRlCIi6svy83jxC7sEGWV71I0Yr62NMH6a+sL7XvIZ
wkZ+IwHt2pAJRoTmxsxZTEZHcXJJciUsL0LdKYibxkbZj/iKOAPIISr8fT8pBKAR1ck1NeSDjmpt
qE567QvxNS6Dr3RdkC7VIVeS45ZT4bDKJxHb2FYgFc7wUeHx1PNbwnjJTIjqXrFX4f7IwJ1xlFXI
xKnFlh4F02Hm9XTY24euhZesUK/m9Jn1xTlr53OmJWesNqAu4NIU9NIhFDwRWR0UDDu0UKgiDCHE
IP0LQqpjIYknziicnTeeZFWvGJxe/0UcWZzMmk5k0J/qzCmeyW9EzEQvJiEzoYBcS8CMLCenpjN9
RrZ1iI6I2r1Y1wCbaxr7c9V5aS+7Vd/u5wv3BJgwwyZgQTtLM0BXcswGUNF0fGT10dNtzye6UVTd
tUH+HbDcwbPxSW52NMcFuWFTTiTj6DChrXWedyzNERY2Us81Us/bif0Q/xcMVqIzBoxvPYma+jEl
IlWgoakGZPO9037MjFAYfTmirPf2c9+ZseoCk9bnZ+QXINafMTwV5CeNMTjV8jcOVxxQ9m6ayO5O
HuR7wTB0U0JpbfMrMYJYs3HY7SoHcbywUKhuIpW0gl7nFZ0i8dm/0oYg4QLBGalC4dTuVQqEO0/c
1h58ml4aHeZda5Desplh9iRXU4LcRpRzKim7pMQynu0HHj4m4CsVFY7CHnVbtdBetLFaetzxO2QN
O7bVdzAAU4H6ndtlwB5bx69iATqPP2wdnLnB37/k+zV8Jj1uLXHRwNrT6GhCDH3hrkv3z5YigY9z
jE/V78fqOubZbRrETYr6O1zVNtGvqmzeu0677+RwuBMdadfijQ7OQxvm13q070iJ6A1XWNhMep3t
No77zU9osP/hZMMoqwEDl+JrRg09IvALAKH28ysZWGd1OLPBP/fIhzZ1D56wjEZXUsQP+6oMLJo5
CSpJ60nEOmma4bKfzvR0u6h24mqf03IfcTzBsh4/SxKDuf9UlbnIBDPWBMD1Rx6BUnxk8TZHIdM0
+1jDOU73WzWdSmERVjsC6mlDEy2LZXxv1wlET5R+xl/uDCbkODvSmdhkwDCt9puot8rayqO6naJT
z69j24R5jo5Fvlx0ypP5YFriEBpQ+E+ZemuQnVOtZPWPkCMKhEPJVqGBZbNmH+p2eFEAGz7x7pGM
ku4oRV+0Kctj3Oj3OH0UHEuIMik4vyPLrrfhnwhqHMin7KX6H1/ntSM5em7ZVxF0LWLozWDOuYig
Z/hIU103RJaj955PPys050bCQEAnulUqk1lJ/mZ/e6/NyMncfSET/JGdg7NTQoXP6OVBretRCXB+
VY6pzpWH40Xz2j+Kz4lZR0rCojww0T4MmsufWDU/u5e5JT2aIl4jOrpNzDsGxqfU2v2KA0sNr3ET
gHe1e8CFONnKh4IpVqI5raV9VP7d48wzyVJL9r41/BdXLCwt8iPl+zaSzNmo7EFpOvIOduAlJROA
Y3vYh2teSAyovVa5LNmbzCBYUcHy0Axpq8vPbP5lDhdUZOkmzMZrynxU18prh/Y4yAbfcJLoHflW
5v1ZNJmseVIJ2ao48MdgFPQ1yvbMze4a+8UIjFV7rx7876WhVd0WTDB6fIsJEvyBOIwwvB2GiQgq
j5vKZ/xQ51/ArQdivGAwLpvJyjAgWKUZNPU/A4OonMl30z1fhzsNVgllgive3rFCKim8xvxLmc6M
TfTHPJp4qtwXiDmo8BoXlPpqNy2QcixKnK1fI4xi+hNvIFOQ5wA0IZOWOwal48BuX/ROZdxzuhrw
UHSVTYNNhN8zL7Lze9EY0WwI3AHxHTJBsOrIqheGSzTee5qEC/a5V7ejmU1sTwEVjWSV/gJFlaBp
SgSOFTE0RH/iiDKdKD1JCsazvYCd3OFAE3xZg+rXcud3HH6GFzriUOtUBXEEzsePTuIKR6/LalBJ
mjOSyVf814UvF5oP5THg7eJzYpSBNtWUUQwMinyp0lvntKL6T+svhtpfBqu9KFxIOsEkJoAtJO7e
enLUu4f4uYzHdqNAeHME0JEZ959U7INMIbW+SSHTtMgooqesoUqykcrkT1adLuEc4onyqJ4GU0cr
OclUt+BPxrrfZLz4XOirPDQFbs60er0yBZUKvoJ92FcwaExcGWKBIGzcX/YhvuD9Fyqd7heGerB+
DSMyG1pnIbZXVmgm+stuGhqG4GtMxFcKjtZLqSQw09vzwih04Tlti3DCAaK8mvTE97l6lfhCYKg6
v6lzCHh6kGHU6VbMVw1i5HZs2QQNnB2EB3TJkzJiXDz3Ozcu5sYueowWe0JLww53gHwIxe3HavIF
jrecaqBhWM7/GBLRkuYlnr/rG0/O25DRWmUmgWQz0GFt8ADXbVWgqaCtodc0nsB1mqY5I4Yd5uwI
tRwdrfZbrib0lZOa04Ffoyoyd5GtiClFR/GsJCwe4/7uu1H+6Mw7owav5TKf6hoJRFI1j0T4azEA
2KP3Z1ag4w+ErtmtONkgSAEzy/aLJlDmkjpi+lXVM1FL/D/rXSCelZuQfVzlzyZSgkuTwD4GxlgF
NZVdPXCCIZgHgrsSI2CRKnhQ9/NxUE4JxUh1hF+VF/GEKP2PbZkNGerd/D2HiCIxPv4kE7oYyYVe
SlTzu1YLJ53GzvwDSv4al+QMHcX6KlpC7UgT9FGzACbCfdK/OMZL77rfINy+czY+ruLojjomCGT/
f6TlXmzGoDbfje2x8iIXfBPbwSCZKlwM8Zia01VWpDOgi51glrV/TTUQZJAXJPRKDZBDgyL4P5VJ
JoeDcv29pS/qZuPXra2VAEWdTfuc4EhIENwEnA1aKUE6Qdpg09YpIFVHDWL8o5BR43iljsP2Vk5R
X4Dptd8IMZumoxIErdjbU5J/tXHOaiUYCmiZWD4Dps1Ivex10MmrH8gUp3wdwPqQI+IeJ6vg1dg7
kix3CZgeSoSSiaHvkyG7ZKxRrqVRnm9UJcTBpIA2YOxoQZd/Xel2KjezqDY+qk08SeKHlHwWfXUv
q58mn8YMrn+5kXqlYXyzfMHqHFOxYHNBjOkb1IUdCwEubGYJ2XKRyaA11Qay7IjZsvX//rf/9d//
5+f6v5Pfza0pt6Sp/1ZP1a3J6nH4r79LhvX3v7X/78eDX//1dx4BU5VV1dB1yZANQ1U1/v+fX4+s
Tl4//R9mnbXq2ozWd9Smc5GnNyYTbb0Ead6E/SiGaO+kIOgiPw5/0kXzU2DBK4W4ZGaDEqd2oSkB
BRf8txyYXlf23kjPoMmtsKAxBlOBJ0vnlda2bQN6QIvghrq+E3QV6VZJR9FBn8FHk1FrqtuDdkfw
PqgCQGhbXTVXSwilyYkfV5C7BFxohKw0oNp1Bdepm8PpHa0tvtWTfC9tkSrDNYufOUdYDofQOwHL
PzjY/CigYcSwwpQS3MLrA4jwltV+MxT+jmWE1qptAbk0k+rcyQQXs18Jlb+8iiWzs7zgtIrMN6AV
bsmsfwQB3VdM5PAw3GY87jJg1E4AurDGroy1toIwZsSzp32fzYsgYTZMzUBS8eVsWYQbOigUA9t2
5it4q4sFHYN8TU8/OFXfhfmtFeNvDcoul/lLNuufbaF8qNyBdFF+JoBK8LOCXeFqzvSfnH13EvU6
MtkTy1kMcOJpViTm4AvUcB/2SwaylUWYWir5rhbzoyEM3UDOgu63FucKVxJ01rPJumDMQV6sgaEy
XRAT1pM90oIcavaxqZcoTqyQYa7apuFo4IxWv4MDuM2YCIR6ghvDYWExXELn7lwfx85y8PuJ27W2
1pADJu5U5ca/5fN/foAV4/WA/usDrJmaqauKyFsiWar0rw9w1ldj3Fhi/2V2aBjU7MZFelON5T4Q
WNpdKMLKEmnDdhy4+pRa66n4zRdEocZEvuSjg4XPfGYPl3QPTW+2NfILCSUv2krADAPwjGu20RHW
7xIikcjJ7dHwKFQ8ChW2D5XnABXQX3IMllDJdMsx88Vtv5GuukXugPIHCsIdGTRt4RZqQDmF8Dwv
CvrriOs4OfO5ZcKlxJZdGdJVE43r4jRfxrxSMgehuuaIIjiWxJBTGy648No/oD8LtuZ5oOUEPoVA
lXmJv6vmgZNsJS18DLFe5Wvo9PUuuGKPropWQ3dlIdgm+34sWA+t6d/konmnRDRqSTq2XeuV1+Fs
wksZRfLWR1L2Z4lOsSL3B/i85gjVRIXVGKRXRTJ8Un7eXFcXcdPOVJ2epYm7oCodCE36Fm6+kWMj
pTc3MlOPlcMh6bmDG6fr1R3em7q5NHThuXukYAnY/VrjM4aVHGM0SK9ZDg2BhzHreuIlJRzckQns
vRE5vw0YpbgwGxyB+0i1uHE/GN1lI+ho6DbBqFX0/w1+68P+wQpEQnojFM7o9ogLiKxy3+ieIL2c
4rjD3THNT8UC7VaiUXeSjwYXm/rwkuf7rf0kcN7mWHPGmP6l/bjHCTGo7E7buC/KiLViSjw3vGXo
7JPzkw1+5Us3m0CYyZM0dfQp3YU681dMmzrTLDL9anEyJenE9+w8FCyNeXxe7FagFiF9YbutY3U0
yQqRkjFp0awGy6G52CETqL3aGlVHojFJoTFpuVmklBL7tj7AxdxYSDiSE+IyOt1ueo4z8uRg0d2w
UHH5yxUDS2bqbiMaNjmK5qQaXJEZPkihoykYyMlNLAr+a7EL8nwIMqzoGVb0bjPsJvviZFJnH9of
bKkfoyW/t0b5xvKDgXg3e6TBy2wl3EvYvAl/zVmGucYg2C8ysje4cysDRR+qfskF9QpA6Db+7s8T
j1zhwmgRGXKXBSfy9sTdm8c/1NmAE9wn8lCf2lSI4kfsKObyLsTdcW76QMHQN5TxHV/VlieR2tSh
homONKivgxA9LiIZgHkI9BIo8KBdpzBTG9jzq9fVMJDUyp64V9Zacmmn7ZwwG2aRM0CqSbfcW+HS
UpBo/GJKrd5+lUd1WI4iJNncS++tduHGJQncHKC6gtD3Mb46gN4arvBJOt11E7d/Mt0U/DtyeezG
hY6DjrRJb+srVzdF8IV2YEROV55AVqcWXfG7DFGm/Ks4cF1vj/95gWSH//+skJaFe9aQJQsItWT8
6wpZ55meKJpRf+HPDRpg3uDBcH51lyEpUT6OBts9zIFwXpUQUmo0LbbU+0X3c+UiPL3q2MjWKKvm
c4+O78DqCTApBJjEkds3Aaa5ve8vHMtIVVwxRAIZJnlbTkxAWpbbpli8nNg+lR9ULE/9RCj7LcMP
jDYT/7b3lueLbur2ZfejYZUpElfzGTDeyGPb7rqz8cdatJfOmF04Bll3RXC5E6u8ZRlKUcfIVUtf
Iipi0eFsSadafSjcCx4bJhiUIyUqU+1EsEaccGyc1PsSN5FcaVGNGIvbhG4h21wpY0P7LZT0Evfl
peFdRGW7aGJ+GU31PHxRMIYKXdLmsfa49Xvw5YCYOK2rf76rAtmnGKSBWp2SBlsaqzoEQyn2upkf
VDGM6NhsnnUZM4IwfRjIRlzdjM5maH8d4h3uf/GulTASXulhwe/w1B91vpy5oYKpfxeuCXUkZ3VH
8BUQ6jiro0hwRtGBmEPfMqpjpVu+GsLTM4T3Nojv5ShGoybjVVAOUjd7qXLJPneTbluhc+yNa4hK
x5YK4X20d7WI4C5pDIzBHIvlUduYZMvI5yrfSvwOk8MCjhGa8AC65FzNl2puz5hwBy3ccbdXCkI3
jBXVssfO/hAarCDNZ40YKu2okavuYMSMl8TmcDkd9WHzR5fKtQBFr1k9jZoBvntMVNXS7ROoR6Yn
TAjr834oNP2kK/N5a8rLaLNMmYBhoNIWvRlxCY3FM26IUTpwAv9Wy78TEKQ/5ZUSe6dmCFfjzMtx
HrVTqOxKyBTM/E7KPMGoNB1FOtsKAi2DEMoSwKbRQyaRKchaQ0H6vS+5izN5pUh5wK/WM9Xe3Jo4
0oqKqjAY1ZHM0n6A0uzEkEQ0BiDOnG+XrKBJvi9JPyDbVOzkKTPm0c8MrpUiajy/xQJ5jF9S5Ke4
Hk9tpZ2a9taMkp/ph+2h8NeW0NjeTi2OVckx8AVt6Xkbh0v2sf5UY8iimRkIZvqxqw7/SD9hgC/F
dVdJTjeHwZmy/ETfb7gx25m7czXrZ011+pEr9B0PKP169cgk0ob/I5Wv1VTxFy0cTQ3xCCopvVdW
5oD+wZ2yOSYVNjh7J0yCx4nG+Tr2aejDqQTnAv+P9qOZ8zBuhXAidkN79j71p2F+H+jZFDLpjKOj
GE9UgUbfTEU+V7VxQbZSavAQ/I0LC3Ew1fCaj8mXaxNuzs58hcrudDz3Ii/Pyw6+3nRzuZTasfos
1O0K7GrK3mojtY1XVSBDWQ13sSUTyIjpLm4tzuIJcRfe/VfUVJYj9TEB7NWm8zZkFwlgJ3JFhNaM
xJVDpD1SLnWEYo0uUJQ5s4MCQ3hN4r5AyqGGk8Up/66lRO5FguITpps9i0RaLY0eKC4zQdUSouGD
jJpvAmAZALB0uD5knJlD7bTpbR3UM+vQ1bLku7zPz5xuOKcdLKJJeEIZXOmguTBNkaUm3tL6qd5z
2wFR8UdpyMg3A9bB3VupDc6Em8RPRG2dMeBtkvZtSGZ0p5gKTfHbXgufTYlrZBSfA+VJafNGSNti
QAVe3RZXIqAE6zWFeS0FzSyf0xCqXDMV6edULCetpeOmj9qNPEif2AlNF/WhAqeUQ4DrjpuKsLf4
it0qB+5AmF31oINUeqRv5KHU/T3+0210zrExHAuGzWiP1mz6aYLR6ZiYSqD+WSnnVa4mnh1Wl4th
rudqEE+pIkaGwQo5J8e4mxlc3ZQK492wY+1Z7sTUg1pgFepCSSOfAqmj2UW3h9JR3FfLlTDO8fZZ
O1WVNVdCGJA7zH+DRpY1I1Fia1FVEwFt5TPsvA0FMMGkyR3Gw0tBkfaCu5u1JvcMFAy6NzdN8eY+
9gYuZ9UrQ101rmUSPcSlJ3OSgUtdQNGN6QKaDzv17XTxFMqtGdqbgqKY6yTS1QbufExDoklS34y6
WQ6B8FYNHaszDFKLg0G4o0A0ToHclxqxk5edOz4NUT1l2gaadjsz9zTLK8Io0Ew6tnVONRxvLfmy
0HylQfVP5/4qkyMZ0uaOn3d/5yvP49rNf/bNqwUB69qI8wAI13LmEZivtVtzqZHvST4/2+texk8z
bT4AzwoUw2SAD5SjchpoZCJeaxt17qwThbMQhvltmqlwcw2Ar6i78BspiVKr5q5Ee5I8JbJxAzVW
XLkbgCgJbR8NdO6Y6wKxZiLYxRvU+zG5rfl8TUlUTTGUlb3HmvtHmj9upEYMBEQDY/WW3QTKFHNJ
DqXHgoSol495XbzUmhHtOl8akkBNtaAjEyz2L/Nu7Y3bNf/IUBWHa1aQsTSSOwGjezIK91iuH0O1
ksL7Urb0MX8sMUaHl11ett6LWnqjb+m5N7Wr/yVLOMagD+mL2xeD2zc0LLniwHR7BBjZDac+Ulgt
MOfTcApPJOS8FZSSs/V4QzmhA+WRXBmXf08xZCY/VwTu3/Bewgr2HtkT8MNaUt0lobwLmJkffUy9
rfg5+6bhZL/j2bda5dFiZS6aW6LnYEcZkVn2K40smVpEvQZMbVyj6BTqiP14wItV4DDnL82ogrg9
aFV/zdb+It+KezGMBIlwGOA43razoC5n1vwzF7hzurE3PBVFvlpr+d7WwdwbwcxorsN2Mt2aBOsS
5BuZ2rIKRxtHY22K5GSL4leTB2EQCoYBy2S5r8LNygvDo/wcp5gGFQuvacbXva0HBueLXjkJuLoN
4lvbYkbl8iPAaIVpgv0BwVtivr9jzreNHC3DwppiUsrScPTMOCCMUfuKtm6KLwO2XfmF1MIMM0cD
/kgR0dWcfToMgqE5KVoCT1MGWDb6S8tDx9CsMgZP4Zbu5STwZUaNKWUvrOQEoH7PAwNz5CGc74CB
o2SydeEQY9VXtNGX+sbvCHGpBMQKkpLUtYoUNjJ1o2BIg80w+yJW+944G/l4Lssz11dwr2wmkvW0
HIWEv1IhGmdJ9Gjzo8geZdIHzOokqJl/GA+GY8B5nH8X2g1o8lHtvlMBFheMxV6ZQllyqvmu0veH
fVzkFLUO5Qe48reSW0gDLLNgjrm6Yle5GHXQY3R6U2IsFioOjZT7FN6icYrI7WTYgTuUoA0NExHv
0GXmWRorum31p7BozojpRjaYjNS+SoA+/SLg1y/GW7c+GSjA6IqJ0WGg4/Fb7yMGyBcw8dwM8slb
UxemFsncKqAmYleOJOTpcSIdNpmpo8y/IOBbGVcwxuIwotZJcq1jLLqm/Mp2ZvTugX2fPzsC5jMB
c5mAuU7A3CiXC+xwHIWoRlcQaBaDJlYL2ImmJy/RDvQC3Z9tNfMWAZxqB1KATP6AimugHg4mokXY
dnkAU4H3wRNiyk7r8lwExl2Q7mUcZc1IOCYhXCQ6q1ERFHZiaTmqdvwiQR24LSfqTqRjoA2sCkha
BPLA1GjMSH7+LLk06AwaC2yxVf8Rr9lnNTCQ6/zEQFRcWJ74aDm09F99xi2GhmAN200q6t76IR3H
WCNQKCEJrZyjO3c7xd/Wdr0tUxkawrPRpss01sSth4mCdJ7WCrNMVwP9rt1VSVwuck75IzO5McU1
EQvB3rEdTiPlF3jRSJXbGZSZrCN1S7hsP3qIsDQogZHhxNS84plhHalEpabzi3WQT93JTKNJY0Vn
/r6YJUD4ys81Hd6O3w05d+f8EtMlW1XBrqEMdr2dmy024zwEVSf20z8pJMntZBCB37q7aek3Nc7u
W1Lf1bS+15dsF65GxZcoCdfN5koVJORMLC8fRtCLnGTooHbWUjlz4jh3S3PaIf10E2NDFbK+vAdt
spPM2f3SGXrKbZs8tDrL1zRWZxoNsoXsWMYJVzzDRriEMVMblYlcN/GbDK4pxXCAtWo+pynmqWmz
zaaxtSy7NuydpJgCWfna8/WfhWPTJ7iRa7apML5ajpu3zaoC/dLM+nXDxAEm67gZ5V3LmhszzWwc
nvN0XtWERH183efkgkNptWIHTyJhMzlcwPqyp7twbrEH4Cw4mP1RRZyqhQkkrwhqbrDLRbLlNnGo
tUPhuFbVb3ODukeRMWJNiVijMs8iWMlZWcVbh0fB279xj2lk6L4MpRc4mO1CWh3lDBSt+GOijiBK
8sk3+vexyJxxZYRI34NGvCSvBwylCoMhIyyefZm8GbMaxlhyesV4NgunQkMm9k4iAcrXHLwKobG5
Eaw2SdVbkdU2Z0ACxlHqNi/Hk5k7+/7SGifPMv+SxO7Uctre2Y5YLDqS2U0yMRwhUyjoBxwxM9G6
kwEk5ao5DLVK5Xj4Weq6nVLtTYIwV79JxnNGt6KcA0ZzE8IHi06fQi35Y8lSgysvqVafjo/tW2zo
UVcRB4rhBGnSCbqklxqKp3ObUBSWbyXn/gHQqdwd1QQH8qwUxoFa7mNCa/vbJArXkuIgjKyXcYjP
3QZxjmx3nZwY6YRhcqxBAs4bJzWeRtWkcV26Qht3y/4xxAzeZb6z2OBGAjMFaax6eiXIYp9lmdjM
i2O7w/DdDvKLUCiulxUKpmIRay7d3HJowhDE5rwB2sRNSB8JUoppJn7P5W6R5cN8xFoYzuYWltw1
ZH2MUqM9gkxkb01POOVOBoAy3La4KSUZAc4+AVc+K0V8hmpVcNTEt/kl4x4zB5NH4dCXBy0VT5al
n+Rd9irU6BIayB9uC0UH3AVjtubOTG+Y5Xk5dvsMg7rMOw6ntauJA9UEC5CHRcYpf/hm7reF4TIU
gIpdZ3b77SDg1Cn42bqA7ovJKO29As+wjF6BiGpBLJJBTiTLGvbCHLLjhAW2+J6LkqHnZCFBlu3y
kU40s03OoEJOBdGIYkijcHqTZZFLhBjyjPjDL/31nhAKmL4SbQLaTsKSH8ZTrZkLXYTfVTAwRUIH
twFFDTlTAgWz2HMph5MohnuyhKjjYZE/9rJ2s1HDiseqt6Pm5AEBAlUIYx4G5esSq2MwZUiBH82Q
+juS+iIKWKkU5gjDK3HHtEWjf2Bcg8rgsO8oCsc9RCIx6GDzzOyEKFbERjAwFW3QMzLTgaIs8w9r
LkMOGzQ2UW8DewqM+Ye5SY4klq6oiG7Jtsew09/0+Ri4E+DF0stk+mkqghM0KQPx1gEsL+805TIa
I2weyD0ESi4KEnzjDHTumLK5lgh4cOstmoKh5VfbXaKi0YLQXQvtHUukMELBk0Ex53aWiJCwG7po
TZ+2Vl+3Yi8nkSo95gqWjYzQxsgeagDo4BPzVGcccASz6yp6JF/l66yTqhKkMIdlqgvFM2vyt83F
eu6RtCZCrWAB0DxrIfi1sh3iHY9H2TE0l7X+rdsmv/+QJdAn42kftGgt5EgaB2KyaWT8+TKnIipM
FBx2yr77Y5GGqZnvW7RRrLsEAz6hPNXGIu3I6+i8M3qg5ZRJ+FFbxROVHLXcB+U4hK3WR6/uiTkd
Agn1DJlxrQQXKm49LdBzDnQWn9nIT50QYA3l7VZck/3RYn9seYd6pjcSpWeZ/Oid3mk2+mapFR9S
euQW9tzRbhBcVusy68wuoAJXZXg6VZYeCVV+6prmZMXtSQmPM51nFh8pr9vCwJRo7biQqzvDCYV9
mQ0Z5HQ5wPxDE6jhz9hS0M+Z+OEecVnr+4mhRMpLqSS+tuk+J+tABLDSUkYIIAV2yJ6dmkI6YTu/
lxB0C8oC2u6DekhbyLbPzB7U7JsJr12Xq2gxrE9T7T41aoXWMVS5WwhY9fQHj5m5AspYrnQiXFj3
zuax87OZGWmiIwr5418rAz7OqSAjZaeE99SxdgAeGueez1wMlrY7WvQrzKkVcFcMF2pZCC7aL5em
gaZOIYZS0oLBRHLnp6hLHGwEJIt/Yk5iZMqOKgEwJ7Z1SzmskCBMSBqb+xJWQxHWGC07jKcV8Y2k
aXzcUySenGT5qZl/xnaxiwSD1vTyHgrhh+APrLNGHXs9Dcc7MxRu/Zhh+OWGI3PGUz18+Y/pT0o9
V2qlEWpzOLAlJjimybBKDn8dLRkQZIRKPO9GcpYFBDzVZpeQupeHqo37EHQ7bqvOv1eGAVrOa8rR
GTB8L7pJDhLeHk5G7lD2yv4vPfVdiDrHoPJcYuRDtczKoNFKXoQVxY6UX4Vkojl27qK/vXw0qgmH
lz6UjtBDCY7miCEzX45yNV7iuD9HEilqXGK48yFsSZ7GAastSOpwxrXsiXOMHg9n5RfpLItrQlcW
4X+eN8iK+e8DWUtWFU20DFE0NE3V/20gq+VSva7yXn21lsE9vaSqpzlVBSAlBxcjsgXcHhZ8tgsR
t3aOiL+5okr0GM6ThLCKHcFbGIWv5uTJysZAlkF2uUaERSJL+dCm1JX/qGUbFUkVDSjQccbDYOUh
CQ1lDPbd5AjLTH15jNlmx0ZDkld2qY5x11hyrxJBVRM6kCm5xkTVNtlUjUObA3/T3UAFMf2kOWMm
nip7IondrELOQ9WA1/GuEVZWi4lGDdB2RLzwZUgUvFUWJYdzymrOKqO+2BZGoFOP0Xi10XE79TSZ
0ZRXfGfi6sCao3ar7uHjTNcZg6mYrg8y/nBMUss3uMZqy+LX3EKxgYu7yByhOcqYS60XjQKQRJ1P
3tAnHm+mS7LdNQmGltFtRhTcPQwyI4Af+qF6qGzO1OXOgiEYf7BD6s+BODuPEy/jyLXFeEu/IFTX
yWwv36Qdg2yyOWhC12QRSXxZ4fxnZcuacW4KuhiouDySm5NZyZW8li6NRzyEn/1AjZH5RA8Oholn
ao7imJARyzkLXrP3p4k8u9GcBT7Moj6LCNY8Ogdn6MygGeUATSiYV2icBBwBXnRXfCP4D0EIWtWJ
CUCumPaUgDcdf8nLt8UabWOQ7bmKCbJjIH5Fep1sSwNT34JCSsNGmKDuLLZcAj6g0oQ3g91EOWh0
7aQkHJUnNJNnYi1PURUexs1cTz38pA1/95qykev4ibEpVj/ql7qyA9cnslEyKGkcjL6gYfBGuNKv
VF79+puov7AMsR/3kFPoaY2lhMi8FUx4z2eQ0DLwIkixQaKR2t8crR/8RoR4zL5qvBnagORhAQCi
9kPdLtZuHitswv/5hZSAHf7bGynLuiwDR9QMpvL8+9/eyGqZlTquYvWLKK29M7YeB1ivXBM7p3cH
83OcDuNfSJ9e+U3eWQm/N46WXvR3LE69C1lJ8MwNcz/iTpa4CiL7ssSuPo2eXfwR79b8JI/Y/0zN
JTIJ7HCE5uaL/3mJaJk135ch9/ZB9vQGByB8PGZrwcwpcdkDU8S4EHPITe1cVMKdZ66Ss0ijroPR
Iw80QikbEh3e/VNhnvPWfDWE4lZCcS8cY3k0ZxuYjgz4qreTT2n4C5hyCnhiQ/M04K6+iFgrislW
42pGrRonn4uDzwx0Zpw55AF2Z/bwjpDcZqAdVxqH7mBn2q/9JBfsUu/T/lwFNShi/MTGxcz5wykI
YibAADlZ2D5SsCGIgIxdBI7sPAeqR9GOVxbcRyhARY7Gr0zHdfKpS+1nehut/iFpv9KtjiDPnazs
UVYs+NSUvC4TKt0y9K7HpsObA1V+1B+CtT4B85gc37FKG9dR7p0dhP0w7EimnME5mxs92s7kkdvn
1aISabbnbHsyPn8am/qwduG+VdSlGg+tjEMp/pHVjCDU/dzfcqG5tlxWuDLUODQSyH44/TCJIL9U
L28RiOAsj4O8PhI6x5XlpNLT/BAp+VLqLsja494GJVU01DY5PcfTCpgqsC3CLbNrCpSTmLPLc/7K
2aLfGVjaMUjd9x5bNMRXyoQ2zJIKfLPMiVcG43w0v5f3UQHj/91STOjwVTgqP2qherSL9KSecmpu
0+/KSREVd/7UCvSwlqQupw6VfBxFNgN16316mODEv7fd/MiG5G2Rh3ee3Y/+1YkCp2Si4yJ+EY/P
XdKcU9Uvf9V6jgE2J19HPZBihj3sxduPapacqcI//08zMNR7jt8i/i58txlVLORhZJGmeagEVsJz
AziBIaXPTPlP+8pOc/exPKURnt20PTZu0rrC8XdMr4b7o7KoDXPi+8DIOTe6S8sW1xCtberLanNo
ImP8pb0GQgQylYp0cgZds8Up21FFBaK751QsCqHYa685jAJ814ogCq1icepiZzSq8y5Ul3iurjJj
KFq3TKrs+kd74r2qFs478lsmJUyhJ4jOi9fjONL4GOoFhxSWOXpgVlijZOKIr61gnddTc2Hn89QS
C2qkd6O9QbJfVopWYJrT+Cm/uD2Lq5kMJGQeZKt1lFO9DW6BB3b10IBXmcYCznU4TlMuaQqXtLhs
AxFzu/65qOanqPGakBmnXtmnR0bQQ4HlQZD9xUrCnEKX9oaZ39KXt06SH1cJEw5f2GaX5K6t2bhr
pXCrbwaT8xqN69eALJ92lIyRzK9Inozxj1VRHco4/vkdLWXBVsFf8enrPLzEe7Wqc0XY1WMrYTku
PaUE3YFrNTvUdj2MEYLpiX4NUZ69WVZRPjD/wAfUqxp0+uBrNACRzPdNVfSD7r2bs1P+1PokamgY
NIO+tMISHzUsy1s+MZ+n9nv2V18YEl/Aitjz/lr9XTX32y4vnjrBxVHEC+OIsVBPaqBgyDQ/jEtX
J4/iGIgQuEQyziitJQdfiAn8Mxmxt8m1t6OPJuDfLAyTLd+MInELwh9yg6DRLzgAHMN8WueDvIhO
16mohjqQkTQw3sWJiWXZXTli5CQ3v0v3/Z6RbSRqA4Ijc0ciE1vMEYX3Br5FIHcLmFk9aPCbO04h
wG4z/PpjxHME6E6qabM37sgAfeFb95NukMngaMAXeBoVBo9hFheBmjDsnTxpOQEkJEsdr42bcIRM
kiICb3kaqNFiGVygJJwT8iQqrJS/WgSTT/TzFTNYqfxfws5juXEty6I/1IiAvQCmJEDvKZGUJgi5
hPceX18LNeqIHvRA9V7lk5QSCeAes/faJoMJzIvHDNoG3UHxLVfVXhTUj4jSzbGeV0ccXPQq/qZP
8QODyYOLUXVia8bWThOMFIvKqdnzMoSOnrERY7sCiEbyLM9b2/Vl2U0o55mVuqRysqP/FT5Iu9Ip
mMCif/mI5HX9MY9is051WIujKWOyZ/bu2LCsn9l9WFsxuAzLsHL6TkDDWqIAWZfMraIvChzhXfxY
u/oeL350rPK/boY3v2Ec/whqiLJTsx/P0w38vLo14T4ImxaeNjR7lD8mZCz8GWQ/LixE84rKUXdu
DfwRvdjGDLJx9u4pI00Artyk/BgRYx+dwpt22Q0mqoF2WDHeljC/yryXTJJo/d873Lp69O4SjyMY
ZTBImfhes42sP6hqddDh/+aRuS/Ujpc72PtTSc3GytaztwgYEBeoPYHDFUu6KN4EJgI+eDHg1WCW
opOb/D2TxBxnNU/xet7xYiDJsnGV3rleMQ2RJ/FmtcbROJFWU/ob/QP9IukcLTNUWPMLhR6IN9+G
IcI5zTLOC2s3EiGHkebIJVCEFBRhj75aOON5GOWtpna7wWImjlRCnCcF38GnF2brdfuRoGsd9Y3m
p1uZtSkyJqVGSIEIoqGKbgWpQIdaQODjRexw8A9L6dh4En75NlVXhIj5hGYoZE8A+S3ZVChRuu69
c4aiFMbPuj2ksvIs9fAZTfHDZnKWW+W+OFVDcrGMnECDCEuFdxjfmjA7j3e7ooWwgHHCM6w+VY6Y
QKthSpscpJ8iwj+X02UTHFXK4ERTnJefYSwdZTUEsxGe8KoHZncgxzTJnZb9iYbDLC+m/zrMym9y
KElcILHxoAa4uKR671inHJtWUIiTN2nsZADibcSpldU9DYNZ7VT5Xcng2NSrKbddxSKadxZ++QtK
Kahs0yoj+6P5cQpH1+mHmG175SK3W9xT0k58Wijxurg+0wfqEeWkghuNPDycx0srf7z0qyHliM+U
DSYlN6VW1GWNYCR92XyqCwQ/qG1YkyFKqQDu1m+Qi946qtqlGid3Zp+NW3I36fSR3h2GGPWRK/0F
g7Q+dGq3aQnQCdmtsP6SkfYMOaHZXJslbg2am3WOxkRl8gJcRQPIBAebS6VOWHNwqYysnMeBRSLG
Cy2rj31uHdmCBGO+NsOKdgwYLqkUAwdpSY+qIEWSt8EQusgs1pA3KKgqD6WtKe05aRLyxRQ6SxDY
ESIDpm8zA/maTBgpwxTs3NLQ2XNM/taNzIXe4bwp0kNfD0eiEE+c7y8FSjJ5C0ufwhzVwlmj1R7a
d2NA60u37SvUE71jz+KpFt5FsBxbhe5Pc58a3v/OPOPGGXX/jsn5zl83tdDQMO8xkIufUiSx+OBt
G9E7AsUkSEPQ/pWqE5kj5AZ0xzTfceTt2GVRi3MT97yAeuZW43u1yGKEDum4pX3jSyrq3z4ge4Xl
dUnvsbLhzYcayfD+uJ0q5erXuFkofclYxYJFD7ipqJHUmJV/D6WjZQ+fQe4O74gultaGsnSf0raZ
nnEMZesknrKEWWOmYQ1AWuTqqI22W/EYlL+LK7KrINz4NX21yvMrE9sKPJYnjnqF9pT0rYBQZYLs
kLiQEG9v6Qx3iu3tkJTvZeKep57ujQmc4BYR5WEEc0woX41OQ28fvuU/Yqh3DWlpxAUWy370tsUR
m9GzWGJk1nvScUNtF2EJqzugaoQ3V1iOzLJd2AbIBj4kxw/HS5m+4kJ+9gtVC9YKDamoKaUgzVQK
tQuTK7xwMjvAlB0gS2iVhCtkW8INv8MnaX+6YP6nkDVHMZ0xeij+ouJrQBiS/PmV/ExN8WpHBn4n
EHVekD6FXz5U0VKQLhVzvFuuordHJa0Pep3uRext612K5gvN4lDRJtq/JpJLq/+JBm8n5CUi7b0M
WyNL1pUJGYUCg2EWJ0EgUWGtEjCi/aYZgw0aH/zj/lqulvF3AEij+/CpaOTaoZP268G1k5sna7jZ
2LMn6FogkzGvpYNyEJ5hYKXr/q0poqePeYzGSN9Fo3vUeVhNLKJKrcIovhy8eC9hj/Yx45S8NOrJ
XzVm9n6Fbwkvd1t/jxkxBGgkbIChMrUXQ9+J2LIuvCi+Ctot4ao3XUzkZtidZDg3tZ27/2N2aZhG
3qh8df5BCZhe2ddRAMVZeeW0YTrpAanq/7+GXWj/Z4am6sTU6UJTLXP+MDU6+v/lyjGbYagsrW+/
0BXyk9E/gRoJzH6fAKRBc56mcwWMJqy4BuZ7aCdrtORrEjdTjpNRWhsLGFpFpoK0ABbJ0VvfKswQ
hX2WUSoYqrWkEG+JdtEUnIwwpyLWtwhAQh7YXruZ7r9S+A3n1y36yg0qCmNoNtGhjnYF6lCC5xkE
dDheJkusMlVw+bEVpqxsfkQXnKg7z7T+Tfgup3ufWUHJrED2rLWst26kHsp/itj4iInJHFa9i3VM
e8xc7yjzADDWGyCerXEejBK32rnm+cUE5t6BS/iq2a9owGxQoC6A8S/UgCngtARgHPBbUJCyF/3S
qQRKnTuFmlwnbB41R3lRp+gcf6fa1nTmy5L58bqMpJVB5da0W2T3SI3rlQgsckPoo/VX123KZ2Me
yq5e+Aw1MMPSnLApmK/uwQPklu9iVd9EKTpH/6cuG2Sm7JqSASzdqw+tlXLuw+aQ2c0RKfpJk+Nz
45TASFMAjB3W9kL9Mya4Lgbl/6pP/9nkGpZtt5dB9AdWfFDlY4ws1OtemFICHL7jMrjQJpF/sRZt
tEssf6+qxFjr4oBAL68a3J2Eq4C0T3s0XXfyZ2GW5XlylKvp2DmWOYD2vUIXmW8Bc66gLl5zSfwU
0N6iHqel5ofLulK2g2mBQ0vQhVTrUtZg+Qxk0MVLmyTyHovgl4fuPfoGIl6U+t6Hwx2wBE0gaGXn
ng2LiTm0qZd5sDKxtxKypISkbLRbCa40V7AInmh3s7eA8tgzT6EuNroyUMQUO5i3CEF6czrZaX22
p2jVIMv2DGuRPyRDOam9oyn5K2kAowYUdOwuW2E9B2dud1BrptQhdQElDdDb6Gr3AkWHCrTTkz98
oD7czqcqi48FUvRJHZdixNCdAajACsRxT/IMJAN+Cpbyto3QKUETdbUG48yI91Kbju1/gX32lOKG
JMHE5y7V6YYBLiJLonON4CjKH3ZRaq64FvvYdBSkzwiSDTTI7wOuIna+yB1MWCUaxyDvO9MhWGo4
H2mocmVdHLwiWmg0UAJ9U6qMvDJoMdQRePpIOQBraUZxOTShhHK+YXrPMcUAuJnLkZMUt8hXb9ap
KONjzGoiryeiTBT6n0Wk3pFnoEiHcto8WsJKkAespzOTrcpHmNBClQecRaO9zZJ2O4U/unlVlGCT
1Igfl1JVglsmRV1fw+NLDP+Y9yATO/BUqrH1/gpQvDl0fT92Oo4MnDwIn/HulubZipPTAPNlxMaR
W7tMBrRuLGpWstZwT8L6LTzJvbhl5Nb2YXTPdOsWgm4rEUaSEjF5+J3LdGNde2SytqZuzEU7fo5q
umtZKkvtsNNGedeWDw4JVGsyXB+1fNiUgh1ignDBgUsTwDVRTzMUgLQceQ36da12zTquseeDANaR
Q7BADjE6zKPjYGbEhttAdYJC3TJrH8kHZepbXic6IhGCayt+eMJK3VPNLnHqottosCiMjNg51lc9
rcGLFIvGExBV4/UIaINEc0kG8F6QsKK7RTJsooTRpbAYAzBE8O56QJTNiObHf8dh8d6TIBSCZLNY
KZswn5E+kl4a7nSTVo7MxHExGRPxJpj5uMA6cxH5NkqHZaIPxymBfIdruftBhYQ3jdO0o4/B9YHD
Qr5iQln5/PaFYvIoyDYT4IOhsDYiS7eYdPNzWTzUghYEM53Z3KTJuimYHmHJjjvvM2/Nt9DMH8wY
kSKbKKhwUVrEBA4R85Y30OAGS9/GB59la2sJtUGkojDBWZqTFhMkJ9iv8OAm0YLhW8wa/RIWbmO9
w7b+F8cbE7NDLPYD7CbEquvAMGE4LRqZ9cy/0Sh2sVXvBB+yWeyGKt+V8G7mF8WERG6aPyRohT5a
UXNl4zY1mfo0E9X4qLpTgFOHLCwdAq+26k9davM5cK01EPy6twnZ44cZk+BB2SUOpRlURt/NSnsn
GWyaSJ+V89sIb1ie7ENghEcZGG+RS4dQxRGAnAmFxsQ+ZTWo7ISmCoa62A6i2VUV7gfKybZS9vTa
IdNN3EDjpw8DEeoZ2Pk1SAPaGX2pSvaxmA9hxnktEcJ5y3OesYtKaGuxnmwdNxGicf3HZoADf9iM
VyqoxHGHM23f6/NS3VwWDdAMVzb2khc7gh1ng07CvrNTy9IW9Q+5bxbGkGKpJo6KibX1dyrjj0gX
+zizdoW2DK1lPAUnqspdUh7NNj83mnbWTMztvCrYl2Opv6YkODlq1J5NE34Wzz9O5Mj+MotjwjbE
IgsDu6uljPuSE62Vj8gr0Dy4PX66qPXWvuatMMEbyOazmEE5svk+hUMXkx2F2hYwUz9nf58z1FaE
Dy0EAkLkSPzu7KoWKS8WpEyVdA2ftlxklxLsMpYZJhssoqiDJuXRyfOJYZyd0JIvFj9y+0/luRFD
U8ri1pHtbpdj+sxaY6FKSIKitcVH8uZ/yVq+UDAGpQPwj0S+mcCF+BVz9qjJllQWjOOrgVfG/1LL
nBRAxHXAQsCNeLBOstxiZ30zEDVkOIU0PoY+RaJyNdiwJzz/TN+trJFZaIDp+D0LUaDydMwHCcdP
uO5Q/AvMlZG+aQcf+wg+fhMJLDjNmfNCICqUmuidEeBC6QloBpWsTScl/8g5oWrSqV4pmySgLQEB
n8x3ePrA4mPFTC5FjxH7jIWFAdUh9o9T+K6F7yXPPMqHEemG4bshJ5BQuAwE6n84ad2iw6bBSl6U
MWi0vxFO8S3ij1+9dxla5oYW6OkVT7UBc2PGUyJ1DaPZg6gqzG9j3qtlEGyQLfwimWmjTcWAsVi2
moULwanRUnSv0bo3HQ9vlpOJOpczDSA3wheus0mLy8uXnj1kAr6lwUQxyj94nGVp9uz/Deb3ZHmX
9IsHDxdnHvrvbe4/pTNPyIHPZ29k2fdsq9qndoBqanbvEwtU6VKX/UpKlqIqeBiG8HQ77DGJ/d4X
v1yhsOkUJu7dsGeQaMNsGOxzkH2EbE5HNkgqksio6rcJu0t4p1ZxmN0//rGbomNYJ8dMiY6rsSNN
SNYOuCD82xAGHz5TfRV1Bn9QwPKMjZJNzjlDQea/4rY/ScmnUg8gKKYjVwq7UrfSpbNhGidkqwJM
n++hoJDAHoDrUt1ehqW3V3GKZO3R8sPjcIjg1hp/TeOGkP80opbZKmW01tgMVuUQMoNBR7NP+Ram
jbq6gl4afLMRlNCc+fuhnC6h8QZcwo78tUFyIYu/Va+jjq4fw1ueg0me1naFz7siNGps1/IRLYcH
Lrhb1BaBahxauGSD/uHPrFRzckxIdJ6mk0ITLvgZNGvL+ahpSxPNnq/gROz5HTi9ej1zKniUY2vt
9HKEY8iasjin/isHSDqoTo1PWzPOoaecK3FT/5FzsTDYM0vAhMzyOnZfI4pLicrpFdUMkNSbrVg3
OOgxolron5OO94GoUx4MLfluGi5csn1Cc4NHecC7BnzULP3lACRlQkigIJwF+LrkSR031N1lcmG4
RsM5rqY2QrJ7Y5gf6Ev/i6Euy+wfLhMfyFeGh6LPuLiHrXFG06a7hL2sEwtRMQ8d9W/4gZxPt1nN
zeQim3ANqshTVUZLn2NKoUoQejJmNzTtd2E1t+DNnz619EOh/B6xyNFkVaBywke/bFZ4TQuS46Ry
xrTvqUOKF0mqaKwgRTR0z7Bd4CKXr6liU2f0DsqrJVoT6jOkQW7S3yu0hiX9yMQ/RYXxQ3w3aLx5
kir8gFZM7/PoabewnKm/DuUCWtRR22aYrWdBq0Bgr/fmwSb8hdHt0FcbE4BXE1a7qH/aKh0nLStf
llH1qIWyadU5PsaphP5eMWetULX20Gk+7dIxNMz6FZA4vE/ZieZpYOuWL3PS+tKBqVq6QRdGt0R8
hrVk5BX/QwnONz6OKiXwv2SkJIL0+GJbxV8aCiphXHJd8RYzwEUgOOakb0duIE0bYJF4kze5W/Zg
p6kmmvfavgjz1DCtBcmqYC4X1MaKujLeCBvEbM9GQlPJDgRpgyse/Q66XamA2oGCrN9VOL2LOjh4
nyNBavalx2tgwTUsvE0eLQNgVcQAbxQefQg3yJ1YDnAwcnEM0/KsifESR8Y1VcgkQFbPsaOz8llm
xuCYxbWHYv+e9gMm/AwFFwV8UVJcEEURn/U4uVBGz5BEXd3pAHvy2LtGQXzRtAyI/kK0ZPdhadO6
p00TP9Ex0ggp4QXjtEzXJooMBTd9WStvJI9r0FcW0MNI8OABFULQlVaKT2Sip7Cmh+fHyTV2kCs5
KyLtT/ECGNxOajqY2Uk03pHCqJ0lJV7XU7bJsg+dFTKb8uQQosMXxisM7PXY8mt7+ame83r0u5UE
b1J5ZMLrgZs8ZUTVk1Q8rSPz4fcT2ltv5XUjAj+SAVMLVmi77bEqc5CNMOFDJ0EBoET1uaUmMaXx
qqYum9YKTA+K9MDz7uquaxhZ41QEp9gw0sRSm1mDM1m4EHCLAAT7imxyXICQq8DuMCyjcVX5GOx4
LfGRMWewTTeuael1HYmSy9xMQIWuOtWttkFA9Z5tcYluUnPcZNDIfX9y5OCKxW6tRqRIEPdK+m1p
YvkWQI4M8AA1zQZT8wkBPBU7eMRugGHJIBebCAnVpiIfNfKq/ZyM2rq/1ECRY+Vc+ivIrAA8S9lc
+uqxtiGBEWEa+jN8Co8VOt58hK5k7UMrZ+imrHLM2qpnrgiGA5EF3igaF3KUcwUSqHLNyKPW1O/h
HiW0kgaeljg+i6a+xCiiEstkDBZu26B4U2FCtLLyHvIkqO/8RoutOTwCVg6G2uyogCIQNVRnnQFI
PcpocRJYaPQFyt4gZSgMGXWn+Or2JkK6wtMesejfBZFePEsHFae/5O0XDesHG7ONgUfQYeFym1Tl
YroFrC518k8IlvweGgtp2O3Jy9qtXFb4ThjqOiOLRT+QeMail287TD9vgBzR4kUQXYx+RerEMvUb
VIwGJMrwQK/msZTOf2J8SbCfUBBmrhZTEbPRaiPWcFP7bLz00Zd/OLqK7JgE6mE6ZNq/BoBvZUGh
Qv6lHFFsHAvGTIMDdnBb2/JWEI6ecEGMGQXBwaKliijcWrbt6XTWNXbIXISmufFilluY5CKAETyT
AoIgexSpEnptJZM2UYuIeUIbkEnSUS9hnwfVgtynkRRJc6ISfeAzc9OSxjxcexM4ezNe9wx1ibAG
32Aipc3zYltI8TYqcZSXxE4YI9wB7FkPQz41+iERdNcj/M4wxSou74wWpGFDdbL0qt/6pPRspctg
E/QIJSq3mE99JxufdqYcZa87wtM+ehKK1XAZDfcepOpsW6dALpnKNSpUN4saUDVe0GdeVAV+DJu2
65nvfkhsI4yywH28wn960vVxXbH9NeWAGFGM+LzXHItvlHO4KU8kIZ56OzxTQZ25IRe+aWFLavD7
rII3M8sPvCUQBrLyDQkzj5YZ7FKhNZ5gbp1r6UlQL4M3jN2yC7gXHWA9aqcuq8/gDkP6Vov9S8Tn
l4953iLZ4yJJaTloUdB/rlE+W2KPuGamJOPyBBkYHKfqipNo09BL9SH7ucbbN1ELFdSioShRIlYq
gKn6l5noUilGdpHjIerJmIwaUl4INBnOtuoSFnDqq+E2EKDub7umvNiY+1IDz/ACqrKyawi51QC5
wawgIcQag1NfmKc+JjrFHNgsYw9MiwtkvYvxSuqaV2iBMelVtQIpr/eQ4cNMib6YyA9EUj3E+2qq
dtCktnP8XLW0B6ox6Vsqz/WMgyXigUgmNfOpEGCMFPTxVw0BB4NoF515LhzQuO43AkqtYEUs1qAK
vS0VIdCPcZtSBOVugOt0JC2jxnXKCJCMEm0VmceqTx0b3kdO1gnph+rU8KfkALk1Dp6iSY9VJx+V
UDmkJGuHHNjqvFVUTyV017IXJ375zH/hxn2yS7WWXZQdS2sWFAJx8Wg877kC52s3VeIZD+DycUag
rD5nSKlzmcSowimrR9Ewc5EgN9gMyMlUGKjwRFGtp9hfdxH0tSRdqW6BWDTTLkb0lWnRZcpZkGBF
yuUlFHzVOHe9dM4BVXdf4HPvHvLVsdv7JgBM8Mp6STWOodBCCsLkQpNpLXMyGsRWXeasteTgxbWU
0O0GPXGsFu67AoWp5fTlbzSUTk/GwcTdGmkxJ6dGfwiInZm6d9JUlQyufj1JBVP0aF1kJknRaNC7
pYHLKKolFw5KTWgaZeV3n97VRAVy8BL05FQs/LTzgrEd1jbSJK7wvK6WCbYljQIXFT5YTyar1Loo
NxEVHzSJY7U8gnYJgi+mJieME1Y4U39HF5gAk3+byX9bAbXcRTiV+Df9WrGuThEP7ZVRO+uT9F4O
xdOe8hffVyZYwr4nDIYM3AAyeE494sjCzSRw/2MI0Pmo6q0satdU1LWGjkJQyiX8vkYfrk3mOS0C
tdqsVsYKFBjzIYxc9abxym1ltZui21sBpFLDtfzGNWtHUx/9mLttQ6baOZYulj+QXcTEIuC2kTN/
VfAwpbPW452CllVi6tGCWM9oIGTIpTwb55cCnGkUuOlDFeFZ8Y7WNSX1OMXeyHojZ3jTI4ua1nVD
+shOiSUkRfKiyM/aiAybv6xhupkPxfxajiMkoRQbtIa+9DQm9wL7Fm1oj06WVmZ+J5gla+D3rfmx
zKKvc4AA5A+tjC6EtxJEoTkeh4DOd8hE+m6iUPHOjWiQTnwUPLE0ZhQWC+NRk9mrOGkFXhPLTUmE
skrbY/xEAofXWm9ubYT8bi51wubamVAg0CXxD75jdZD5sgxwSAtQJD7xXyT0hQPLh541I8Iz+mkB
TNfG4UsNNc9MclQNBm1THhyr8cnckmtctaw7IxRu+4xgCL/4y81XEwP10RehkQHTcHPtw1BiVhpl
e9Ob+pjjBMrY3hd/ONTM+QcIyjfJOyOV4ggbAldBkhNTdvGfmfPnzSVX1/q/Ui9dZZX6V1gsOMss
XtzExWYapCt8Z97JbyunZJABmZLSOlyUkXbsM1cuf+Vk0VRHw5SW1VYZ74p0bB9xYePsipeVtSk1
sr8ZRj+4mWr+WjP57FtG0eYP36XomPZ8zZ/pZUAlk81UvVnZOnuL5JP9I9XYv0VzFyp77u4GjAyP
wNJ+FcSXiH8eM9oJSAWrltnCjdDggBMRqsoyTu2Lhk9SPhd9dum7G2sYA5CnNoJlffZ95Qzmjf37
SCgmilBpwkH7Y7M8ZzatctsyraYLd4ye9V/5kY4Q4xJUxWhx+mZRlWdBEE0+vlvVr5QC1ye3BZUd
OooJmoMd3YqxpKZ9mSSVsFO7MOhUCBIOSHEWlBeq02cqAxgSmXSC1RMn+Z2iLyJ7VzYzVqOSWA1c
0/Grl8NNcUkSn+W6G02wAqqPkqoHwh/KdEZ2lkYUy3Ki8+nwHxULD+iFkm7QC4HadeRw6cHWnzys
KIJYAt60Q/IRtj8DO/qe4R50T+YRXeiW1aWuLhpPPpsT1sKUhstkNPCNdXvdPwNWCsI1cQjMWw+t
+Oj1faodETFEOZApG8d5tlCmfQZEViPmkLVRtfQH1LYbanVGDglMRs38s8d+IQM7lfts4THhqLpi
YWHFnVo2Db9gsBYF6N+axCq34eQIeRdCXDNqw3bbW8WDSyrzIqeoX9b44ClFh9/kJ/J//FSsE2Xa
5J3jPSKLoQn018xGHnbkPuc+hX+scybxjuUNlOueowr/UbbKw2npibulYbXz1+YmEu/RMDn29GdG
q+jVBf32zXpoHrbHLFzx7TWngrEEG8SJlN9w+pj6V8QfjNnPcB8J8IORUfG4ma5gbRndIPe+ZoLA
vmcmIdkjyLNnHO+0dMfQ1I34w8hA/iHuQSLpAVMX4oTHSi/ENgp47WkHuzWxHVZ5M8l3XhQM2TVY
uaFwGrGl7LYuRfJRai8lOI38ZthZeMkBxxnNWwDZsN3WhIA0KEQJeZHoSrT+1Bra5hs0y8LcSBP5
LvGyQR147I0adohb4fKCZ1TEH5H4ElBG7UEs0CVDKedHF2W6UyS8iKBiP6lpcEIBRy1taukBkIUI
d5rcuXlpEJi0S9lqItrS95V/8at/MXG2g0XzgE4g3lTNcWKKcjXEPz1fex4eYKgPWb8jgk7+0sS/
yAbfQwfmh9eO0z0gBIsEDps5tvJZk+D5VONxWyIaMx4eQLJr9ZaG4Bgm6AvoYFl48USQ7kr1NmKE
TAKEt1c0xwuar2SReO9EXu0Ser9e6IsOC7CiP3I+MeIB0QcpNu7qLuRPKfxqqVQBUxnsQyayfRRC
gSTC49Hs8iVmTzpD8dcQ6zeI3wATJDZA8hAJ5VZ9iY3ArvbkbT44LDQnQT3JLG7gvi9OzIOXJUhK
LYPFoIVPSLG4VJfto5grLeMv8biFSKPK9zHnd+DoaNqKc8sGypZ2Pj9Zuw4Z6o2ujcalecwQNjAb
Rb6SmlfkMYa+CaJwUF+Wxs5vclAbMsChV2kBrc6BfmfAFPgrTe3R5RTruOwzTgST8eHkCoa3yDGV
6YRQAfFJCFGv2fOTMv5dtxYYOh10DyeR1X8hfuCLGnQGtNNWcxA0+HVwjE8RwK9Se+upoOVAf1rM
NDMk4HqKEj29W2s/ju4T3Z+avDXpeDfy/mblrIe14DKN3j4R7gAiHS0l7nR5Gp0QoquCRr1p7wH7
w2cKlNjuD72srZToKxCuyvXh77v6WGrRtk77DYh5teiPZYEGdsPtAga2xqaGN8aNiuwabvqsPAw+
G/Yo2wmBfkuBSoSY27NN4JwEJw/SYSUx3qjkS1gD6NeZIUxM9E8JnDCts1dy8aurHyMSae/csgfR
GoaUKFUZmWTih0KkBXGoIFuUKmuZVaAdamvHMxYJlG/z6FvL2T+J/SVszIg58eR9sYE0613Iq8i4
NA1BuPXv6ZcuRse/HSXgOUF1PXrTRsc1VLOqKKxvtmTsVgt6RB1bM7kszOkLEC2acLEMInAQLyqm
XCWeAqBQ/LRZRZQEGAU9uPQe4pX+O2iwtDD3ds403GVhLIM3i2QPg0rW85oV90ckX4rh2VCMpGbr
2np5Gv8ZDTv/WOeRc0bFWuScBvzVL5Oxm8ReYQo8DmFvoWfTstH+CNFoabdVOKpwtsw1ZMixJz2R
xE6BrSMJMKkfO4vPh3g8ysdhXBFP5WRMmibePyCsI79zVTkM4XWRAMrHAMFMDAUzPyZda+uqdfAy
figl69QAefyUfYQCONS4R3bKi4baQLSX6kzWkUBgXILi/5EFKPYJFIUiNm17+ViVCOemk8mwdyXW
aPxnS000nQaCPVNjO7KgguwzBDd4Gy46GobV/P+xlTANcGd37yFOGopduSVFOlIXns/WhIUbEzbT
uiSoq4v61akPCY2kio6a/6Qbi9QAgFQepYgbe1Gzm5FimdlbyFJQuht8Tm2fVO/J/5Ji74OP8p5O
q3dHAzxS7RJ5vVB4xVlR5bykDA/5lmY17HzxatSD1DCITMnQegfXfDgyE/Zac84fWha8OtI9ZaNT
XpnDxqi5B5YBKYkY/ZM1HkE5MX1y0Rgn/I9nRSeWO/vH5ZBL8kXl9DHBdyqVYy4CXSwaRo9huizi
zwE9WEIy24gKnOiJnChKzFkceEO51XUuygeaQMGWVkYJgnyBoIxKEj8drYNW1OuyLFZ6sNQJKMAP
h2Rh1jbQPnnpROF8Cb2eOA6nisXTluG6yCDTxmXGezsWD6FcQ/KuMCOl/3IaE7t4s3rracT4bbgw
7ejTPzGTWheYflSqFfWfxEItJS1MmteiLOUG9EFVDOWAnXnoZyuzbF7WSLY9cDcSCiKSkAH+LKaI
GO1CdS2+hPFTo3ND9k76iOPsLhsmLwlvYczeEAIWmz8VcYQ2nvyEMJsanVSA14ewJdbSGc+Jwv/y
6++sePOq75LRfm2223HJ+tCqvhVDXBr/q8cbWLKoUbeIS8IU32ku79nVEZxgxqg1pJh/hu/EmUOD
gp3ytNsAkNmddaTCotSrb8N0kcxtdpjtSnBx3uHwlWGxnaJ6ybx8jkkqLi+Vi3FgmJ/98YUJo/6C
lR/SHOKd2aIO46lQ/6GO29v1zsaoZWbnjtdPZoHMYEmxF8YZAv3O0ruFfdcABQ/Rp4IiQsk+YOhp
yIR7XkplFrNx6Znky7wP6l/E+WiZ3lLTfuc1tDTn4A7LHuQRql6/+6pI2OuYl1cGgqke4jD/Jfsz
50ckdwRBE9wwEWkebIH514HrXRljHOQymZ83mz1IyKpFXL0j9q69SkSYVBwlfAkKbznaQ357WdXZ
ibs62D1jLhAvPniaup8Wtn6rCZTnxyT0pQ2RC2i/TJpmIU1UXj3QONxr87s5Ij3DsW5SdGI3RhtG
c5b9Jeq/UY1XMf1yX9NqltcBgXQhwX70Lrx4Vuqv+DRlBIw+Aq1mExk9Oe949jSYVKJlupB3Uk0T
XLwR3TJOxa20TxWr7uEVRcZBX7MfLmkOefYvNOxo/M4aNwWxOV7CyuJrXhNEw3NeUvOYUj4Kvuf8
QLC58mJgQFP2YffPyv8qhSD3Fdwt30yOnllwE7xFPBW4XLToU4aK7eO9aqh4Ku3Qj+eG13IkE23g
TeH6lXnLdS5LSf1rWX17fLGqm27Fk4U7BluCg0BFAzXRcL3k+S+uZscu/rtaL/MLr3GdX1TupZ59
iOMBjLY7x7fqKwS1ZFwVTeSaXOJ7KWaly+JLsBrXccLx7pyzfjgiOrXbOXwn4pnGz9u9BHuSsLnp
3n9IOo/lxpUsiH4RIuAKZksSoPekRGmDkNQSvPf4+jl4s9CL6Z5WN0UChaqbmScvhHjSP7UrYOA8
aEF98wThioNJ1AY0q9LvZa6II6sQn27VohfwAw0IPho+EUxrXGwB1x6rLisAr5NOFa+/CvjbrV+h
rXzX3vvEm23OXEPmg4FyrFmodNbYoNn1zBh0nPDc3e3y2EmDY4xLLA+YmbhhzGZtgEGi2iqenWpc
a6l9bfVxFTVYwcgXzBjTd4k7mQ9pbL90NulUDfEH6Neu55Wl/uayKPjE/bDZaG3izL07q56rofXe
uZb58fASZLx9kfgx0l8lFAe1/TKuMZdRvoh4bMzXzMg7b+GYiJn45lxfeHfvNQDn7uXhhKsjpwuf
DZolXZmwDDNynppjI5/GJuqTQ7hSH8ESLo3snwzFBP6Law2fLXdHP6W7eYUwlEcvUsyH+/KPJxD2
mbwO8Tjc5r8tYPE0KfPL7C/9+pLFC2ybp8LcrGYjBMMkw/NO+WyoYBlK+bQKTVoy2RS8sMh6+t57
yP8pI6wp1xb8AK95xehM5t/n3VEZfaMBeo26tNLfTr+VXJt9bdJQu7XK6j5wTVsFc4RL0tGnbR9F
uygHgj3+DZKqgZnC281Gmf6d36lYdDqWjgQ54lOQAFJpKuahQtKp5A5QWbda5WOSXEn6ZNUQeLI+
WqL5DRXQrCziJRb5n0xBLM4ebohQvCL+Rj+/NKQhxp1efUvKm/eZ1SQdVM6xSFQ++9WHetXOSNay
TJkea5vnG7hC13G2x1dsfeb1DXjCecUEsaSNCO+m4DiGVbDhGs4f0PwWSfYR2F8p+wAU9cCEMZN+
+COM/XG5B4gkmNLJV82SDixnfLBJ9VKTPygztIQ4TQGp6aBHuzgQO7xjMgiSrxDbtAajQkIZl5O/
mndZxkAUklMY6p0/+DtMUwZQvzS/8N5F0WcKFSLG5r9kwinOqPmzAjl46GiEv5gGVEjaYEUYSEXv
gleoxndD/+9imhrcnfGO+ykH4WOe54slitV7VL8kXiw/Q1T3ixdvVYblJ8PyU6l/Vh5u2vZLIAEr
EY//VoAuOQi8XQVCNmVNXDAZjw2LK1bwLOtYEns+mZCOhpfMxzpdSoG1hjvYOmn8LaKQ3yI+e5xG
i5LZ0Kw4N7wSSQm+QupzAgSHDEgoaemrxrsCEOrYkq0e6nKBP8CLsAiUV4kibT40jZIeKoXof5i3
MOw0441SyrvGh/vHb2OEOOoo6tjufOVhytOZkXYRy7iUjYOcv+mG8dS9bg3gx8FZ9qlPVJKPI/KX
Tj7wMvr2tVIpytbMwQkDlE/rOXWyvwh4EOTBweq07RQr0qJNfmWdMRAedDiPLC1uLKQA8+VFyZBT
c/Z6utvLwk2lA0mYlT5MXz6ffF2bgOXI+9kBcyyD33eKNj5DIOk5fSemeNf5XYsIt02kvzCrryYT
eAI+syZjVzM+eN2NNqxS+YNh1L4M33u5oaRQtXlK2DZ3BAcxCip7TUZX8vEu4AMYaIqdRvWX2tIM
ILF1G3VvaQXWTvjPEJMG4thS6nFIlC89cejuQ7Cn9K4GNfQIBRvkUb7YKadQLxvIovsFwlzr3xXj
mbX2mzwOW68/l/VFik9mKVOjPuOelX1I/DZzff2r9goc5cSU+O4+WU8+ngmMBhRYeuHOtK2t3yvb
grGLIodbyecBQGl44G/ABrlyjNHa4pom2M+RqXQ1qg9l6o4VC64tR8RVaHxmxywXbhMB0fXaW/Rr
FfpBorQzLW32evW+K/Sdnge7fUgwI9Mw6zRHVf4aZEHQddm2yBQqgEmj2KMMp3JHsSsjlTWw9frT
/kgR3BRK8yhYjWxqAUz5FA74hUNa+XT5kMIaQxUohdgpKqe1pToBUUoPJcJDZDIiJGBiOBaec0IO
cAvat4BcluZT/LXWSL32meaM8iPhxofnJoVwOmUqppwJC4iKMTzmGU1uZW3Dgcw7nih7c5WQjAtD
+SiRjCMdspf2mrZKm5FDQ3lMrC8NcQ26CsYQAcF8JGrWsohM/b4GnyyPtwbipdLLUMq4amhONJHr
P4aiOg4Aj8U/FR99D2pGRMOyAVRR4V+WNx7u+Vbpdo3d7wEt6wrwcS47Lvu6l4gSfad/Gbe1CQl7
oKBV3vmgmHvWN9qMiNdxzgxdNvFuxz5q4pE4cJRq1L+SClApx59UElFjgvwWtm44F28mDnxoGTab
ltMVPE5w2ikHzKtlxAZYwpkNoi6lTK5mivTN2l1otxg+EuUtch0scAs7MR3ImB4mWv30GQh8oxPE
NbxyTTAWm6W09ioEMW7/BDXbA1ecQiAhmsBeiuTnuJtNg34VrtoZPMjZxkxAP+UIwOeI+HdjbUPl
wYrjaiqx9Oo1sMnyTI4FbIDJ5W9t+uKaZP62kOU53w0lSC9m5nr2qIzsMSWfZuikgjeidCszx3MU
bTvAstZnYlgO27+wgQkDDjgRk8ueLJENklKSm9NsGxkFVBoTuabWs00QFxsDBqQGA7I3MliQ2UYk
AQEXY4HISHaGp37ILC8Yb7hephxTI1haTxS31Cxu2SBdAeGQUqB5RNVWlpqTE84u3l9WtfgIx8MA
/UyBflZUOBT9q8RhNoGDNTER0lJX0mE8ItUQbcwTwozLrE7uvR7cJASZgNHZh6njftRpGQtvgSJO
2tSe6q9ukEmjFXuvETsCMrsYV3+Q9ERUk60Y6OeLrHXDuQ82QcRMMmO0Xy0LJXBlkRzHT6lHPdKZ
iRkrht864qGUYT7dk1FkEXFml7Ukr7FZC0FfjOzvMybLaNFHtfNOnKtJdP5T6POU470xlmucL9o+
xeGiYztpJdcbk3Ua5uuwon45Zt6M8Ga8T1D1KDIFAE5lyaKwqnWaQXCu2FOO1jpKHv0xdrTmrhTb
ILbdqF2cs9WoWlc1JzvojFr01KT2rayb90aEL3xGp5QKyaGsXyAWNW55KtksKsNntY2oLHXffnsV
6IqBvg2Sh253B7mYDpUkH/h1e4jb+gAK+GDW6OC4Mqd2b61GS3lEk3Sz1Y1WriV+2gB3omMG7cHy
/wX6tByj/Kg18tHTBPZJOqtXwdithuFfHUEAolhFnV5mpK00YroKSNrep6oIJK1KSTVw9GBaVVn3
yDNxo7dyiQF1rZpYJKxfzBx8nJbEiVGWtpq2rj19a3TMhqf1XO66FOSS3mvMJKpKncrO1IhFl4eU
8lIW6ZDlBRdjME2OpjzhVJxu3FM4mf6hnZ4NMzgXbQOBGvtHBOCXTHRzKTtHZydY9su+sA+SjYsq
svfTrci9VUCtgwUVDFnVlbBtsAVJwBc0+8mjCNl6WOZBIpfaXnpZP8tjcra14sQDlztKPmL9Tczh
ygFtoPsgrg9aIu2EPh2a7DQy7OE72g8UdNKMyKz7kDBgnrsFGDNpY1Z7P/kmO3ugl3Ef8gBqWWhD
kojIDagIcrUuCAMZlzYHaqAW+4g2V1UXdIuDv8YLlV7A2eqBfpUAknN1wtdVLz5/vcdtXuqEQ4gX
dx29xkBoVkKKVkkrnIG1TutHFzoYZCaw2lOxNNNXUFK51hMMgbNpitks6RP5fVTTqox+lIQK0+Af
CJv4pGkbq4ofQV/ftZgpWaYfbjCgAuJrN7w8ZwlSgvrMteTA2UqeaAFgDm8TNu4dzBlvncWCSWdb
Bga6Obe/lKuBk3T74qDn5HZLsqKaDuAngfsPdR9ZG2mv1G0G4MwN02KFybAMtFM0+PuQShkD9jf+
HySSXwuIaJMixLUTptzNWalKMpMtqTtEqzMDSuOuCGV290MQdhXlppBYpsMH9OVvyUx4E1elA9o/
pwZzrHlegXOnDWbQBmdi/6Cxbx42sYI/K/pL5H/dPcKtRqzWZ7wtBbiRpUeD0jYCDNCQ00K5viDc
gAtLW8C/3sadYIvo4b3WoMlZ0T4HzNK0ldOdLVQjqdgSNah5LrFdW2XlyirY5rDr4u2jsAaLCM/l
eZg+tdtI/9YhpsQ4FsaRkVe0AlmSYXtpADmtJb9my7NCs0L1f0NAFEYMV22ZZL3jdf1ayQgyUl+i
ht5Wi2yWe8YOUfwt0wFSBN+qPbpoX9lKaTraVAeu5XnuKe1gkjQs4wHsobr5SQaVFBFignbNlU+z
8ZellTwA8ixsjGix3H/GBmPpXOXYYRc4tmsYQPVjwETA7hU1H79Eq+0kCqfxoZURWKrZDFIld+vP
0j4iOXH66u1o48VCdA6LvwwxqJXPqbbzJeFawDgLF+0iEn+5hQm6XuHEnAyELf0BIAwvJP6BBd3V
KD5RAMyUVFLqmTDutO2nkZLs/ZbGdzgGOxsn1aeqfeDFrL8KM7sdJ+NW1kSwSJHk+wrKYtCtE/OH
+pNM51BBj4pEgbWBHYK9lXxoOkDWG6Qhnl0chrAXGrSEIEzrlfOpxExuIyIsf5P+24d4U6k6F/az
a3vQP8NFyqsL0hMdDDgIAvlEZHoG5Nv7mr9ItXdRgGgDLeFvKJqtMaS7nH2aKX0m/rBnRJWRiErB
Yyh0PA5UMosTyTvNbNeGOq4xM68Hok3AlZXIWpgE+jGbsib20VZtgptsM8bhoZhKG7VD3MFrzqkq
w9ki/cjTJyP8SVcOOtq7dI0XgvFCUZdbei93g24Tb0LfXFipdoCspSjxtqpeMdnZKmt3jeTvxx0j
VEEogYmSMZzzPjilIz7kJO+px1PpBf22hMyh77eSfLLvIOIRYKrEbXyccPVJtnMw+c+uuFLsxgk9
y5feuO11suoQfTCjF6zVCr8ucbcym6Ei0ZJ4wvrFhoGSwSypp5uGbaTByX1KPyp7IVMWDZ4jQwtj
dEs8aCEWgfHdg3ZoSSAN/OFeYH2qz17xk07AIC1mkXVwC7Q3hflXS5+9jHmGfRhN9BxA/a+QOsp5
AM4Qosa+wrG3B6w10J3XqthJ4w0H3o6hF5+VZNi7bCr3c25fKRdyPhxSqjmGHfjdhfkvpZY5ENma
+D0NWMzHQ6eSfhL719ePFkHvIPpuiSQDQsEHQ45qGdnDySvt86DOc58ZmxDdgtG6Eda9x3w6YAOK
pOfouKAnFGsI8vnn2Ecfr3KMPsp4m6Zw8w1IZoa2S6VilyUHlEOzWjUC8YpEvUFKut5QmDwsq0DA
1EHZAEzs3dPaDbnTwHgdezviTPlX4bShrDPvn1CZsyx36yhhk4kc5J2aYEWJJnOyf7MzyCDxigs0
nC/erYnLK2VGpErvopNg2oATz/8aQ1rWMv3Q3Fi4Lgn9LvRddCisdSUbOyWyT/hIF7KFf+W7Fpjp
l51mMXmvOPvBLV93LQ5o1F7LIUhMhoDqDJveBELihBo0DP86HYixRFZ0lmYXDTOKUrcwh0mcTnz7
bgBBkVwigYwgqnEZKx9VCgvAyp9EooAwk1JhysH8UqaICilLFFclpnWXspTO/xI2PSr2olauhEMN
skLMMcP8REvUcv5J624fdMEBD7jCtVBV8n7S//UM60Lu4vA5cjQgZki2kBQU02CFTiomNEL9ZWJO
hqlCReFkiCIQgQ9BUuCqBUHJ3Y7SJ9AJ+vkCn6fHNyxa8WTt1d0YyWBf+rXqa/+lfNXZm0q1NIpo
74RsuhH8diEZTlP8M9SP3h5Y4aulwhsrMSNsvm2zX2bqyiyPAUbfOvWwEzMo6jGNfCG7jjWRK2xX
mBdf2LMgXSEMzq2FNoZV2p4GdiAZ9HgC8UWtOqW8VQp123M6xxKDCMC3M+xaKiRke0N6EhedEFZR
mIbp1HpMIhhb5zgpCYwihBqct3jTGdcbI4aI7CMjbM+ZJeujmxWN7Ork21DIt4KqhzolXAGhSduF
NrtWdrsFxuyiY8Px11TDPki5F/t852nZwq6vKQ7X72DEgdkLkFqk6QVorZZEST6SqEq2uBoqBgo4
Suo5TydCfcHbHqAz68YrnuZkHHFIdStlggmLvW0I2QXzW4XzrChs9ogVVNyekRz6SqxQ4sH0y1+D
sjF6Giakd2LkE9HzZFORUyXGk07x06zDp9Vqizrotsep77d1wVMigq7U89DAKtkOm6oosE9jBHY4
1i54VPDMnpbWDsKYLMlbYWdbdkxTxBER+06MW6HKjjnIHX9fYb5t8HCNd5wQHN2Boi/or+7xLvDb
4a2lNyMQvzZORFVg5oYAE3i7tsBoOJcIjPvoMsZcH/Y2KcDjY7Q22ENH6EMhFFHyGd7Cqn+arb+R
sQxDjdgEvFiofwbe9urfyEYexxtugMbxdZZ+jbDsnN1eJMRSqvalFR+yljy4vVfQPqAtUrlAUoq5
w0VRVz7LGw1Q/+0p+LexvbU4UEXgxDdrzmStilFa0Za0oNbHr0768ByCdPFp2+nKaL9zCdVGx7/j
cqia7Sa8X/Z47+xvM21XrJPbDJBEC/9oUstlwB8wMnvdtC/m5n53U/1rNb1P5o+FU6z/4hVl6Wcs
3RModHH1r+NggE/Fw5jnYS1mnzMcpOJjLKWTgP41KZfKe4IDAYW9ruufibj8QJHYx7wLwouHIdk6
htMiLRmcMZ2YLChTCGd/LT+vGR/iKQVoDmhClXeVJUHvxwLJlBkrTUSva72RrdglZfdZd9oi6Sy2
LV8Tvc4Yg7GrtAwpq/gZ8tHVXzjfLSJBef0T83fzA43Je1/4z0z8lV217GYTPowZg9buGkzkys7l
RfWoIKj1hVuqTI5WDfr5X64eVd5QSNXNZl7Tm3ZXo2gK7zwbc9R09RqlfI98b5UBs9ThcvRwk/e5
BagjvMqIuhImLGld4Ty2RoOGNZq3futWocdLoUZO3ugS1SbMcHjZFhfmMA07b4pxZNJ2joVZz7nr
fY+kQks4yGJR3AeEpeR7O4X0OulETRJ3Nr5N+O46mfaouXHUkzf1sj36ubZtBVWlpuy0CWQXX9sz
rZF+JovAyS6v2zMOxoXZ2tj92Rv+NuzyAjVfZYrYmK98iN/CongmkVjaqBA2Dg/QW9p0CUS9iI1X
qnzozJCMGUJvK/9f4Fn3e1BJ0BtyFOYAgWgODhfUuTVIZohjg/qWTPlKUqJNPOfXaeLV8mGTzymA
QN50IVjfn0jXdqxbBNraXcpIJ4Mx2TXOPheY9+ltYrjuM7WPBiqOCTxlqkSlC60o8T0AuKaghyd/
bfFTpk7n34viYJTDqVTru+g7Ng7dTi7zu0UOpiAAX0VPT7PviFueLi72Qw7S0ziYB80msahXO907
KMziovAA/xbg37TRhmzb82OPawLgtOj9zIdNUmK136+7ny6zNlqHgUHhdP9ekspSAfZx1NhOAPtI
x4t4y524TkEnUzAd8ZWTYYZQuQ1YXhW+VAHVb9E7VgP9FBMgnachLy3tLuROm1DgIyENV/ZnBLqM
Vh/Tc7UGPk7Sui4bzVzB3sXB+V+KH06Bd82QGynY1UeT9hlgozbRJOx5TW0COUEsi3fT+Es/0M1o
oL/JoOF5jgL41Vm6PFj1Dkc2k3n2RLAnbQ8KpUCWdPNCKPxBfBA57be3vCrPQYC1lW0l0nDc3ErC
y4QrQQYsKAlyfLir7cKjwuj/JgA5790SZooq+ztfBzFAAzubz3HeUxEDVFYTz9BqOk0UKqRYzerm
mydcV0SrNrOXvUonCZN6HJMYzqbgy69wlfFFP82hrFDdGDlXyS7VH8XkGn/EQVivKnvrR/6BYere
BsqKA9Sv32qjWY8VeX7lU7LwiC7itxw3Dq2VHnv9p/eZFuEG1/YmHD+18VSTLkoNnIOR9mCDYoJK
YY6k3xq2rZ2qclezG5m9AxAYeV8wBI3YLou2PaUUjAdOE01Xwmch08s+pfqIwHpLz/zEj0EDZFJv
I4OTF6neS0VN3cgdR9eEDSgjI3Q70EBpYpT2k11Zx2+g2t5SFt8P7kZCzDvfjq+sbdDa9h6rUuF1
b7rSkOqb5TQLQq3MpHd4sYR1I20f6JuaieOTjdsQDXsgKhZ0Dw3/evQ4xmxj5i9SPFBNbrXf3jxM
fSav02/EVZccw1SfpT89AKkE+qFVUW/9V3KJcU3RcL7UuQwopk3q1ywzg6p3W7SfZVQeZ6AB8p7S
03jW4rZaDEEL5tOZ1dkUxhNcTYRy/pdUbhuSzu+6IGo/aWf8OrNQXmkI/TZNuvFaK7J1hVuKTyJ4
VBQ92PB45frUzLFijEYBOAEM/elqaHY+DviOfYiNCSkvQTcF8po1Z10KiqkzRwIRONWABtpbO+Hi
ShkXNDue5BwMVpnPjhvh3QS1h7u0e6hMaQbZXpTio/jX0Dma6P025bEWBTvGt+DMaExRiCoaGb/+
Iv8CC7R0ExWo2xcLHqrKeszBI4/cMJkHdfOQFzcFpmBHwE/uN9R2DfmWIa0uTkPLeIhSSmMxQLFs
X/6mb3wi1E+2RewhaN5TzX2XyMv+K+O/6GaLuYsQ64N/nbcv+fBMYL8JbPrBQL/TeGdkwMNo6sJ1
bK1wlGIdJEFKe47/wiE/rTSevF3N9IO+gegf2wiCazx0l5n3bM29kXuLMjjWnKSE/htOjgVhlkn+
En6ueM2YZR/bfoHv5sTPxhRyWEZdumEz3XlnsugjyBmw8op37uzn2Gluab4m4yctGLDh/pwFPvb8
/k0pHxMf0Hw4+MdZATtlzj/UDoySKqJL8nJyVZ3CpSF2/JtdHm28ikZdrdri1JKcsLI/HXsfIRDU
i4A9q0ENDYU+bOV79qbGK4RZU1q0iEjH3ummU5NZsHzm65OJfTS/9iMPed6esrLcJA02NlHvEpda
VV9zvjf0lgl5ijLfv7roSdpktNnec+LymUfRMd6bEMrnw42UnXHxrwRihg7oJkPMKOYeU6bkwPY4
y4x8Deykcej0q1XNDdzOh3KcsxCpmu/ybXLTlpMvT4tjjw/J9q/p1+z7G/P6KJBOgC4dBM9lduwm
sOo03x9NLMh4SzHS2VBN2+Re0fj1qVMmNRr7riS6VtVgZyDiyzk93qtSeh8hgcd2sp9Jx8S7+hlK
LHOLctiWqfUpaH89S0IlVB+RQTQPPjGLSA8O9UA3CnBYLkbdw/8AHV9idrjMKLQLn5Q7GP4dzk4U
dpfIl+5dIN0j6QsP7NGy/OsQdNeaSUEN3Kc9TfKl4Y7OlGERniyMitRoEf1JW/2uMqxIgi8+UfSY
MvsLJcfEYfUf1sOdk096mr7qwXuVHA2JAWM3WQCAWQ/9QAmw6WaPXGuYZJARhtNgGR4HEg1S8dnm
5JOGNSi/m88RHWsNmKIcLle9z/n5qSUI2HMbXEnxE+VVYRlueC6NAhGIzA6Rm2JoT72DCB0pF4KS
l46uo4BHNBte+s1r5Rg0Myqj0vDDQgrWufOZqxkcqlrd3rKxAb9rbXuTyk4CrXlab+f7UDi66eMq
4YDd13u9Ezt79ooqdFyjFLMnvUhgquGV4RpxifuYmrZrYyIuuLHNjs2TlVJPsqi2lrpLDDoSPZ6Z
+T+T67Ce9yBEWUV1S8s3im4OgWrdKo0vA9RD6x89P9nI5DR7qFgRe7MicHyRbRS0N02ynJxwGzd1
iMTCR0dtDCk8TjK4vLctSSHCQKZh3WIzuWVZdCVpFCjqPa5+g8J0x6zlisIjTVSCsUKtga9xKpm0
PfHpnmJIQi6tWwLU9ovBKRuOFez5FcuJK9qgCt2tgURzep0y796OD8/fFhm0zloBRd4SpVX2tukf
pp4qc9ogZKs7RONw8PqF9+EF0pvwxbsfqyvdQmwR/XOkCS62rU3hI3uZxUUZipP6KG19reMunTRi
z0kE1hMDVL1r2IRaqKIpiimGqnB4T7WTPdwqzpVQELIp3Xe22OndNeVTipdDpW/hqGxph9ukFp99
Vq71VHZbXAh1dy/RiSizYjN6aChUKb/aX1OcxxB442fIrt3Unnn2bQyPgtH3N67rxUPoGzQ7WawS
aUVTWqdjcn9O0hJcRTpsGVM3kSs/AxwZtqktzsbXrBCmS315FlWw6dLnbJtPknOLfrwc7aX6VhOh
COkN3Vv/2ePT6iKTzikx4rlW8Cr8i/rGkPA8d17bM2Zow/O5ZFnIFuVtRNLoSFQAoWAiLlvkrygB
IiIFSnPXh/FOn+f8n92/kpwOjfZOR9K1J/whChIh/mciWrcOQEh5AVHLjxnzjSHJMm+1Gj8kK3mS
FV5EChh0sCgh0+rqPSp3DT0KdUOT0JGAF/pCFAfklGYK+iKCsBVjryHBkop2ZStzQII4+7D0y3FN
lZPSNRQOpSc12OieudfskjizwtwXPUvwOVfvoEQeRqQ+GgZJkrStJXLm0p9kXj1vutCX80y9iMTW
nAIjkPxQYmTokE7H5oxPydFJxevgHkpkTRW7ANsTxQl7J+/LNao1QemXGkp7r9WBx17KoN7ZN5j/
PLp8MOvduZD9Q5u7SheeYDxy2pg8WJQJh3CtvvV0giOocXsizIagaNtiCe2sfyjUYprkP8ppnUqA
8bVtM0a4//FZVfcmg79jo7SSUmfx8F+2dTUD46LY4BS1hrPPCaz3m4rfI7AfhWI9ijh8+PqJu7Sv
mXjbzZojptItE2LVZDw5WlhgB3YeLvPgBWimbX64x2uT8lYVdPct8NaYh8cx3BtkG3rMSlh/725S
208pFm/I4/ScyBbtHyYBfr56jzmdSWs9YNxx3gf7ybxhb7C9aTl8pmKT5MFGDfV1uAnlT006Fgdo
h1y67gC2HBK63/xRB48klm7ygc6f4D00KtZXVzWXMU0Sgw2UEr80j1pLd2RK2b25K/XaIVfgxrUi
ixIoa29plG1N+hFbuu9MPwWHWNYoeNw0op8sGepZOJLIwcfMu9jsC+/sfUW0BflRT6VJtIZctMrt
d8UGcdaIDQAMSjc4ijMK9buU+JRyIGTg9/a5EbfEtB9GBQ3xnGC4n0jCEXFN7Gtphnd8J/W4baVq
H2vdIrZsxyyiU56RKvTqS8iEb6YimvC9bL6o8IPpr/IUU4ZmqwAjOIoXj+2coKdh50c7849GJh9k
DWl9brp/9m9pOd6GQzeAffy/rkWS+zzWRG+xPRD3Z2Q9adbBjki5HhsOwdImw5isKhxY8dPbZwK9
PsPaHmkikVgpfQoXSQiU6VbnKxPZ1qvSbTxE4NXAP3CyI1RdjLDqCBknfoKoQ30UUoOKpUgmaMyj
ltPPkHPQigtOvioDbM1CBbDDvTd82V11wZhH0tH7nH5mazk8bzp6MPGqWUIyQsE8i0cHbw0Wku/e
8w4RoJySorIChpfoHZ+3kQS/S90uwC9S2dW3yWUkMOpE2Adt/NuxzMaAbVpPdqMltbfEsd/RIT9x
6NDYarF5HnNOgXLxTjCeTIL/wUfIrgey4kgsvrr3ycjb6CYXdbCvXvtdptOuHSHHtDCeLQCVGug3
DeE2wL0hQ4KjDARumLRg+yVjvC6o4+rXUb9A80SFOEuJ2IT4qtLEgYe4mv0MTEUelIHK84zQGspN
DPyptaS1VM4UhmHNw28dlvHKhspljW73YAGFBtd/pWGDPkIu8BRupgNDvWCwQF8Mm9TLNrVqrN1C
4duncJ33352Il1mXs0ddeDzYTdPbpCUsmP6co/JqTbxkks9kgDOR3+OJtLp9deEZ0gq8T53sjKeQ
njKLGKY6McPLKRBCrAdy7U+o2RhZkKTJ8J1tfCmiSU+kpaTeuzILu9XxcMtLVv70kcx7aia5qO6y
v6kD4DRAhQcZXttatOGNGcJyqmhlM5ULYwtIJjXFXrgnHPAmxzAODwSQdsIZUeD0WYpe9dzyQfJn
4vYDcX/sFKYxxCv0jdGW22wytnJa7SoqrzgE9mcTzPqrIeIUlw87+7U5Aytud2iZhAbgDnxVv9OX
AblJyYKNpqtriMbEOMI1LwPBu3SH+Iv94qJjHSFQTlnchLQeU9agsHk9jgDC0v7edsM1QNyW9MEV
HHDw4ZRQW+OlmxY4J581ex+cfW6dYtKxOLvSTxXgkgBSqeTqRg/8bQi9ZriJNL57penIAIEjqb+n
v8T5CQQE9yiabmqkX6kapKVB4Dccy8/cSJhywc4ABBu4WvsG/mXvF7IbJYk7Ye7zARL7h2LGeQ4A
p7jdB6o5ZGYd7VdX36YYgq+EzzHsOdlo64KEP+9YDapVpUiFhXMjaHkUGlrwzoqyo53/5uNsLmSK
tbLCf12oOybR06T293YfwToPMOpKS3k0dyoumWBsdpmyVA32C1F6pIyh25jttC8s5sGn0qdWwPRW
offLwW1rYXcszA+rOeKOcbC6b1TrmOFjtTSoi/ibT7qU0o++IJtX1Sc1A98ryqsfyjcj+0hMsmaD
DhkOgZCFKPRULDf43q0r9zZueJxt2F7hjoeyv27DaF0+ExXaUQrWcDm9BzBeWEKI8jhWtDb74TBg
9oGv0iRvURg86c1dDmKmGnGozN4terYadZ8nIIgsovMmgNp/+EVP9RJ0X7cisXZvIpCZTbEemRgU
k8+hg557bT2N9aKhd1LBkfVJAA+mVrLSk/xYyLA/NExDEwwPsbKC8G7kZCm7Y1Okp1S1b8FK1cw9
/WedZh56fKOZb+z1jJBv7bZR7LIxcKR+cnwajxUo4pGOpKOurIHo+ubidUtz2X7YnnB+dKK7PXBj
Ixg2dC5sDTayTWOsOgzaMqK5B5KQ7msCW3bym/xFHTQ70eFe0JyYwxtdrOUcOaAEA88jEiRDTGUV
QKoo486lUG1tj9nm3TxC7buG/niq4l3l8Pve8NRb+a1z3m1vOPetdLbBxG6KnMGwNZ5SrB+DvYza
X6tlviP9NHLrRmdLjm/jFN9KPk0jBESDSqKa0mW0qJKKaYOnzT2lzZ2pLJ0WGu9Aq74XBIXJVfNe
txubL4B6NpUD4/Splt/pQrmrkXmylWINRYk8jdGJcyW8S5CQKgLWNcTyjfy+4MRIUJ5j2v9YOq/l
xpEsiH4RIoCCfyVB0HuKMi8IyjS89/j6PZjYh47d6elRS4SpqryZJ+2NdG5m+yLnxgbgUAgOr+2V
DVOikumKksxGTxoKI0hgYuPT2ZxLTBEani0ZJoeL/sMEMLJWUkMT1FphLKXH/qkM6YxmAmbYSKUi
Jm827YYt1CO7wrn6hV9k64XIuKJeaysay4nIFslKsqdVKkkrEf2Fucmyq7makqypRzdmUkw2v15i
yCdVsfaVbt1r+AtLBqHWtcNLpYzD6sju9KMLwHsz5cORvEkRNiNsmTEOnzi3l7jTKepLN9Bf7eLW
z92B5W+Smhfajc+NqZ8sdToqE63CMa1O+R1kGo1ps7uxLjUnT6mowsjU6+MqxiQ85LRdenwAwLka
QpCFrri+brpwUDFSUIFLAznzOIbs67HmSGkxMxu8sxits6wk52HhOf7V9pMVffRtGx/Hzj60yXQY
ZYhpb+HbDbSxFi1uGp0kwLTt7gr95WKI4Kz48tFchThR+MCpLZ80JK+J6U0ITPdn8PJt64e7KMTa
qfGGQvM5BhRAtanJnbsWnn8OmvKMcK/BEcle8YPiJn5TrzxYtg61lp6i7pRcp3NC32Wp2A3RtIPC
lRPU9tfFgEY5Rpugp6uCEFHiZEZ476XqoQXFZkJHt+38CZsyDaF22tFHSRHqZMPY6xE1XbYsZxUU
lWZ/56N1rM3oKJVLrWaB5v7oMTmawnK0g+fYoj8ihkRK+9QBe+mzKU7Y92Asb4ZTEGD2ovhU446W
04PvA064qpl6sC2bLrQUgTa7kPBMLTcn9euV0vWTtJTk5W/QsZ8NTlrC7Fj7nk2JbRxi/RivdG4S
G8DlgvjAhnNosapFsze/BiY8CujPYWndE7u/DOx3pQB/bLWgTfVmB8uk+pla1e0mvpXLSB7Eqm6t
Xd1GPbvptX7FBt4zDZU0ax/F6MbKBYzoogIYlf5KU3KkgoAJBl1rQFUwCExLmZFCbH3TguUQTVgW
gj2ShduNoTAHrXSpZP+WOK5HC4sCXJ8C0Y4SQRZjdBK8EFTkJQC37OIU5bFTQEDSe0pBLOsQGOlh
WT5Ub2TRlXbhJ7AkMx6umu+fFE5lYXQdTPUko9D8opWjALGD2FYthxnN32a3Uo4egxJD3ZiD5VRk
LRSciZXZ7XMHrRN2UhEL8Bv9KYNdlfKGyD8jwlm8CEphzz3DTi5KRyyWsVafxyE74sBj45gE3iKG
FOF/jHf2GMQWgx59Bb6MG3+WIYZgizijVroFLxzhKMcwF4fc6a5tTTH8H+UWOJClNIZe1a4yimJ0
xV55FHDglUeqoYBpckuCW/4i74Qb84WwSuM5ULe5WW6jlsNnxQLtJNOb7c/exxF6Blglq6VLjsm8
pJxt73TAE7nOK2IT2aqsPDYYGArkY0O+ZEwx0beY2wu22Sx2TUt3J4cMe9OhHMJpc/wHAUTF5N7R
m1uQZvdyMu7lgZB4xD5F4UTnjdyzgd9cs3xv84wWXFIP9TEzP+zurSDDbMwL0pfI8p2JsitRSJxK
IDG/R/w+DbidJ8lLovR4YOaINX9xQXFgQ+93UJw0jPBhRYUPv/rqWlq1q+8MtD+FcwLndQaua6hX
6zx1E40TNzx32cTxLVwJQUGK6UlRdkxKNS5od+6oBM6tZ2NxL4AeXCIZN21xbGJ7z/aWryGoxM6L
2QvLl1SAIHlObR+NioIJGaGybra46rcV5Ysq5Yu9jD0BqoAVnkltJkF0t34M5YlSEnl7eCaHSs2P
BoeqeNi3OLbFQqMZUSGuPyoMjfLx2cvyk3kP53apf6Pw12xJLXL0I/IRFgl5xXDnSRLi9S4wja3+
j3OVG+F1TMkkjTQ3hQUNBoGbAICL9H32r+F0C3TGelWVSjZ6Z5NeKEkvKOSai/wU4KvTikemrOfK
IYndpgEQfajDDSJF5BmEj9577OiT3YFrUeDndK7gOC6im18yeGNHB2uqnbYJCmuHf19hLtZzAOrH
vazrJ8ON8aRjyXvPOVMQTA3jcWfjOKQr7MK6T5ALQbpAx3nobInsrnFib3NBztW2iEb7NMeQUZ2x
e6sMkSrOPnrJDv09Qo8wSV3STx0n7UnCFCQYJQNZONTZeaqqe8RtI48nLfqqURWzxiA3GmzkeZ5K
hGKECY3vmTJaSA3UY9uPXkmf9LwaA8VWZv8+quG7xDhsfCvUXQwmo6uG66gxB11r9xGExzQLItKK
eqKSJk/eylTRSXNcuG3eKL4LRp+qiPlQS78R9K1t35bOwIWW4t0wMxLZuLBX3uQzFoSlnWrTZRhm
J/rAqFWaIAZkzyn7m7/fAtjHlVKXbaUSQCWp1+XQJgDM8DNZRF8tYvH+I/DnIuejVB/IY5rfJZJ0
zDDPs181qNg0/2SYq3DvgOth30RHOlMgpeK+UXj6IM9BFgxQ+QtmP6iCZ9r49i1eFtAnEUUGPg6f
LODOwRP5r47fqhGRf9Zb4StRgjK3H/9pLVcfuzhDzjFwuo4hKct2i7TAw5/zOEBkioq9ymkRRcLY
F8wPJdABvbYqoYoV4orN5GziWQuZ5dQIbIj4rMSa/yoYggQMEWOE2urZkmukRYkr6JGOIfnryuVR
xkKma+nOh4cVg4lTCOV0e4WO5WDuWLa/cSYsAotd5OwrIiamPoxA4+KBfu0ePiyV8I0xAQ749qmO
ZPWjjtO79JlawYqwFfQtVFjFY2vd49ZnKynG/FGxKXLk8qtXIqeyHqiX9s2iZuXWjqZrlMajYgct
KhjU7VfWN6sxosJQ+anwjjOz5JZ2W8P8b0vYTyUvXifUZQ4A+to07bXZcQK3CNb8mDraTunK3rPi
WFfLHyX9qFO9JOBo0zpaBxRH4zIY1/CMfJk8wKAB7Y6PUSsf4R6P486nUylOBB4f+eB/VZZ6pMrJ
SYm5Gl+KWb53TH0qhvQRyVn0nyTpKQ9H6QwW8Yw5x+oolwh5booHhDM/PkMFTsKwk/2OWOe28L/s
xt6FuOTTZv1QS6iA4JHluyx4k+DapPPF/Kd4NbjrJU7WTS+qrbm3QjZ3zDWkRyL3y5TvHupSkCer
dBVr+bZRA5L16q6KcMVqL+z5bhH4SxmUU9FzLjTCo8poVfk2O5f4E+7yJYI8TK6W2pNFbWiOLzh+
Bo8Sko3I4LEK4EBbSsYwBa05VKbJafoZdya9bUJ52GRYex/MksIH6XQ5W4RKf+hATWNchrncvOWv
pmG/X/3kgXnAyXS2yvGp4QawGUr5KRmUBZ0Aidh7WuXmwwuP7y5Rhh22LeZiSYX/IM/cICFI0cgA
NbNVPuRLdeZJy6AwFSdGzvdJCFgdFhem9WDHQKxo9kpxDM1w4vxdtJjj+ZNa6q/kmkQChtkRWGUs
WO/wPd+/tdE+arHnlG3m1BU1B2V/DSjNRrhKCUilysbgANRLjOUQnWVO4zmRt4BtgiSTFIxVt+mK
NS7w9Ke1LrUdET/68Ip/as3ruDuUhOdb39tawA81GOH6vjI5AlUB1VNEFpiSMNVaZHwJBT9M7pcb
qUBMscNt0rvkKpDaBXGUVl1rkUeb3zlEbyHSbLs9QSi6bIwAz3+6yHF9Jo/C4tlVtP1oJQf2ttIY
72JNHOp+a8UyWAD7UBkmGSZHRWdJZv9RFLwFTI6TvtlBOiHb01BjOr9joX1tepONYYBqzTJjXXT/
P2TOylTsfUZ7n+Ga5LYU76GNUB86mkD9HfPgXUVWqKy4Qt/xF3P9jnvPGOOjqheUeHVH3797BqE9
Y9OTMcHxjqmUIszIbf/a4B+Kx6lSs7Oed+ex13ZJd8nDX3/FFm7JcdDrPjOK2ExbPgh9NlzGByNa
UfMnhvUN95JDHEYdYSBToRYKYBsqBMutD75IoXmskHK0an9VZ0s9mUvcbzDDQ11sVZK2svnUldDp
kehFACKXaGfu2yfylNeOroXYG8iAzsuWSaIAFV9AG4723mYoQ3ope9efw47sB7EJKuum5ZmUDUaL
jOelq9SLN4Oxg23f04OqyttAsbdpuzZZ8pAbZAbyLf+0ipOASQKlF5C/B8E1v1NrHbQcLDF3iTRb
G/dcQIOgMLRiJINtmqoZ+UfBBihRNMgiFRbVThpSPp1bG/Q3SDdR4r8VhfqYwvJh7iz4T77AGhXv
e7PZ5xPTAQ0S2017hCqhrZeesP/9R422W+Q/xidzHGk4WJ90O6Gm16I6zfVu+JrsnBCNTa0WYQ3S
jz5gip+eyVDfcxK5T6n2JD6MVbt5b7XofYyeo3YaUVAtRd74bb2hxwXLnbslEHMNdfVisrtJNI9T
0cFiGFVNiG5dtiulG7xJI1p0060xQmciv2bql7T0L+WQ8Ij6J7LZ9dKs7lYbwzi2MSLazFvS++hB
6yq/xvyWU2kYj5coZh/C0SpgowLkm0Xdp15YWpZv5jQcappeWqpKmYL6S/Xb7qy3xvvEkUnI+Z4i
I2l4CHZ1UlBw4JoR1nkWl7g/jtizTHeyKZA1HgRtApXdl34oUQkr6rIz4xUQ71hG7NH0AiG/PYRm
fAw+/OlqQcogZHwM2HEE1ErARh4bNyNqVbhJ8NV7hyzAppFyHhwuenY0m6tPND4eN1jVT3QwMnok
TPZl/OVJ6FCDvbSCmF/mlq4DSGSOZDPWY8puTY7B+uEVPE9r3RjQfD0cwQEBEazafrm2/1/+cG6L
DHfTNQQpzgtRky4hGyGLX1GVHxJBJl8l7bDBhVDjmiupU2m6gWQ7FlgaNZibNVYPB5X4XYH9Cqqb
uIVhi0Qe3EhIXEOb6XBymC0pmCgOUVsQvF6YE9EDfqhFNuBv+h0K9sA2BrFNzU4vcG09WqmG7tjB
QRInuzVdswu3cZcw4DoaRQ9un0wFqILoKoZviOr0iPJ4TsGXOJqHNGmWuiKoAYCkWH6zJQ4d9SET
WfQgdUFSN5SNWu3Q1nQem/rSGAfB34DN+dfwBnoPLScWFLE3wJ6TeJcnjhLiS5euhvHwJ21DVa2f
/8gNsYq2cn1yDANmV63mhf6ZaJcYfy3G+Zx8d0aGnt5EP3cqH2PVREgBPzL3QuQ7nUabufEp1WTo
4N6ENNThCAi7X0Mr3KJkCeS9KANq6piAe4jn0nWQmHrww/XTZ42Wn57B+JfdL4rMOiP+YPOhqO1V
q72VAhCyPQospwYyp1G4oQQtAJm1Z7aHBzPiGensmL7K56iO54GqNKZvBq2pMzfhFL9XjKW93wJB
rMDDto4nxZ14w2Y+aF6TC/Sbtxd6VTAvEbo+5t/qnG/5EjpoP501tKwWQ7eqvwuP1yNjEyo96S3R
9XXlj2vJ05ld7C0o8ONI5Mu+VUpETgjFJWPhP/YGCV+uvjlcGoo6hgYQBVfh2MgAT/RlkxgbRABj
vIe2cq1yizo6pFdzj1X9mEfBRQvtq59rGORvIIhbmGKYYemhfTcl711J1Q/8k3V0abvgojbT1qp+
ilA+h0hW5J7s4JQk/skaadRbDVK2LQp8J9gYBBNpX2zauXMrIfBUNGtQOJsmOZfmePSYK+URA5EQ
21pqXIwkXArW5AYfQWTjnS4NmgBs6D7hsaZSyoPMYFuuNUGc78udgfiSUMTZmzdScpbyIdmWM2Gy
BszALh4L3kCeFnfFszMmxgEy4h5UAqKx0FTQZrqXwCAgavIVxJRL9u89geMYkRhXI7TcDWqzqp5F
OX3U+QhzWFtpErbLmuDBuxc3ZOSHbhtRtOxHtGf75Soa0vVUn6iAE3eD+gUAUT9xegu7h90+2U5B
T4tTrjR7yG5r0wrRtsyseR6NQ6nw5eIjxdEwSxgwkErOd6oCZqq5jEwBDEwpBs8DlR/pnLzUvuZc
LijsSFmpdoh4qK7ScJ9IH3K/Nn5DjChBDNsdqxrUhfaB90VOsM3af94jo37DxjJgxUu+wM1OefT5
VTO8lZSlTZWobmAaUYkhadwYjMGjVVIwAQjWYU4pE8XEvQQi4k0fbnXxVXqb6HvKsl01wmG+dH0D
Vv2DM9/CQILMg8tPsckxTySvQH6l2Rtm6+Q11p/FRul+Yg/ckbfJxAZZ/TYAhyw1Fsm1CSRDvSiN
ubHh/yl3QP81/bMdG9X6om0TtJb5xtd5f7Md52eWie3zGUbvuN3MQMEH+WsIBSzxozWZXsQfQ8Mj
HNL17M9gCVzi9LMYD74Qcs1ugOjAdwOO5RIM0zLoGUykIP1S+HNmS5qJV5AUvnUekpmkbL0kArdB
4ew4DgjyP5W+MEbkdJP4PkNLwa4oFb821QHJ3zqazJUx8a2hUJgAOTLtSFLdYKWKle4Q0EQoyau0
qDfWAUDKODBXNpi9YzDNcNC7Cj9cLCQIrMs0Wi1KhCXl1dNTlFmrRTzfQDSEJLrnGOikZ5+UH0Gz
xoHuk5gPm1CfpKlQgIdVUsIQAI1D0qw6JBBdJH4j81Z6hec/WFmAOZj+IOUEGgH5eVtmrUXprWPq
iln/1LWUSEuS3QSM9snYUU4an31jvGTxzqP9DjM4je5Kk68D1L0e131CTYHIj/y3ZONgsOmwoTE7
hviOdcKVvY5srPiY6KgICwx525Dr49BdSe/Ix61m7EA4uOb41WOIuU4RHwNIcQYJDFn0VUMgFyEA
vTa+C0zYNibs7FnNAg0C0qJTvBvZDVyMAyPEGb3lmNCgJ4npMsbZdqnBpCQclhPIKvR9XDOX2sek
wcJ0PKEr1NGbpvLxn/FpH0y87tcKgTyfUk7LzOQ43wc3WaMBpwnJRmCJNdAvVSZVzIyiRfGc+Fwt
Zd8YxWGc+GkqWPAYPM101dBJEXSMOMz0TebdlDqJlS7h0SZQ0rF1C3YKktfteEHtvJ+g/JmAzUVY
pgLcM40+Ohq2mODWgWFsQ26Xux9g88tuSiFuEMl7fLKpT++7RMhtM2T7sDfuCY8B2FIuSBxQ2wZB
Ckggm+LglVPlNYEmUj4b5ZrbL8o9IVmx5LPDUykZtwVhokGFJ8nmciQa0DHOVVcjEUOuFPXeCvgv
tGQPqVEIuMDdgnd3A5tGditCwmFrMyOcOGFhX52KFbsWV/sBICMYPJ278qcbv/Lss4KsoC2KyjW1
HEjwcFPgX46uaorjZJMnQYVkO3XoG4k2GA8FmHMioNMREaiB0gKyST8UaER+Gi1je63nv0X3Ms6l
FDwnsPA+ZRgxVuT5aHwOCagm+DaT+3zxai3CKfku+P24uxQ0blHznZTto5Uv3B91/VHCJB1IPSTc
RqpCKxNvZq5Vlv+Zwt72GSFvvAargfsi83onZJls8n1JZqB5Fhhbc6vaNJg/rJByOOXSRMPKB1ds
YB7Ajp9O7yx7vkRtirGIMInPrJylaoGnYTJZxAWmHBA389CjW8iD7hjDHaUx4b4u1X8DzVotfevD
uPCHd9rFLXRJ3j4S/LdCR5eCzsVrHEbdZb2Uovl+SDD5yOFbxf/wF/mwM1H5PHNbKLyYTTKgwIIU
J0G9tdECFRLFHVNDJdrG1DClAHAZ6kCJlNNndJKbHQd48xrgU9XR2CZuiHnwkvPHMFgpMHxUGK1i
tgrr3q32/Hu+Ra4tGGNTrPUzz3IG8iBgN9WbEtVHi/OjZAGtiyEQY8lg4FwzcGYaz3t3WqONRmLX
4Z5E9uMLp3PfscxOEc9xz2iuwvQD0iip8V+Xp2baLErwjDhHsakeKWObPjWUNX7MF7QrTCS2trN4
lXt2egmq5NZrOFXnQ/CtZ/Adw9Mrff9onCWN1m9UeMGIAeMSPbpvPfx1FQMyVaOkg97SCHWzutaR
8gB4EWHzUfwP/nit/SrikdFISexNOAbMsvmYh9O4TE5G/YGgn2njntM19zFkWTcXi4C70hvem5HY
Kat9rK9b5HMNpwaKfUX9jrDewXS9JzYfY1Ix9L0MK6mzdiPBtJozpp7cmXE8fb9/inzRPPPtpLvD
PyJda5k3BOHnNdaatVn9jLiZB+xKdBwI7Pe5lt1G0H2p40fFMsr3pimeiLu9+s+Qh2OFlFt103Gk
sXdMs6MG5h9TsTM8+6SDROjtZYcx3bH1LOJYbwXCtBjeDf0nxYGXvCYqGCIy/58NU3UtDLcS4X9c
QwRmSjJgxKaxLxNocMuCLOIiwXMkbztGbHRDiXqTMASw8XmPfgfi02kS+2IOyaUkexp7TJ4Caj5x
WAQbz/iD1oBPaO3736FO305WrXW6QbBGEdVjziV8AD3z21EzqAjKMOmw3AvoIJHr098HEJY5O96i
nR071dX/IDnn6piZc/U7nHtFibP0GMwZVOuUlmFgkcItbHQ4xDqkI3MbV8ZOa4y9rMy2V5fapfCe
0MHX8lafCACRSMUtAD5gald9Y6yyNnYHjyzJG85MNry8lxa2xU4kI8X+nKZXTkKVImJOggJjTnhO
HZFQOczfTjolnXJGEP1GJ7lGoCbjGoS76YsDjm1TcSq2pl4yCp330v9slH2YJ+PLbA9G0587kZw8
n+rngQWVphoNJ50yB1iP1SmU3/UC+3HPazHFFDEeTFkBHnDQG5QHqEe18Wy9yK3hrKeHqfHcpeYh
3VMaFFKGqLoDi9HCJLk12TSaYpzL7R+LLhkcTUX705XRuWyOQfDAqeN4e6RoVBWu/crYjNXOszhb
5YQtUpVkgXFQepam8uAPbviBvV4l2usTB/TMhVkUUHNofQUBnp7Ilq2y6RqxqfGd/mwAzOeT5jP3
cDTTZAAXMKcwnKofwxnvU/1qJmrlZKJ8CAURjQjsGWlEsHc9W7awKgnVczF4ExPzM/8kvEtuHzWY
4+3VfCGnq7EJavioDQ/+oUePFl9huO5uaLEFxu2gPuwU38102MpEJniy96BWBjxsHeHZR9ocgePX
RbvHptZTroBq2hpPz1YcNb1wnqGUhTnJUuDfS39496ja1Yf8wR607dtjwiGWEYu8zEagaf7DtzjY
SgupBiDXXK2mo2Getf1ML+Gp/+XqaPJ7FF4z/8wUguGCcNC4llzEhZ6v1ZcZDAdfoHkFX0VQLuKR
cXB6DjZhIeMPAGpGmUVFZYadvkslNw368aFTFLq6yEgrUETTndxs1Q5olf6I6K0rocuhxvDNW7hf
bDqkw92Kq4e1mDcvMSnlnINzwkFq/FOhNXz6HdCD6rMZXwJvo1QorrpSgo++k7ZCeqsWKQfLpuHh
dltmwNa+lPlO6m0YqRu1/65uSblHQdA/ldFc6MFVbaG3p607xqn78iDJpEDvys9cOSX8zbm1aAzu
jXYl8ed8PjB87HjSk0MsogsNcP4yNv4VNjImvPGaOXjWOQaeIUy8bDNg6At/x3ivwwfSvVrGTTZ8
WWbndN1ynAcRzzxiaJ6eZT+Hwn/PNPEW3Fi2DhV08zG0KOR0JbKUigFMEL9S6lEcyq+6+PTyT4p/
Afy8T8vWirekBrdgXWqSTGQz2dL+cI7Pg5bGduNI6XifUsuSf6pDt6dCICTeCOCkxnYid4R3x1We
CRfvRKofctpt48Q/+innVI0zBziZZHgVebAW1HVxj9ThzhjICmhXKHgzFbi9jWgbzWSgdrSnIKCW
ix3P1PRuO6I206hVeABzuiVtwraungq9BszNa2Woj/bMKVwVnrxUy181IMd1t6eQPM+peprsQqmi
5JIc60kHTP05sbqTxwaGhrHVw55JYhczcmSikPMWryRmPtbHxPUwgXVATb7U1J1IjCQT1yyjQ8Nj
hJ6/Kr23DOtwK1ahvzd7a9crjBCiVxMuqYJhTVg2bGEjM3NSq14IouUwa8jnV6TsAiccFK4hpuTg
waBuMNkTie3EgXnTgPPJ5vg/FRHkqALt0aV3jboYiZkm650GeCFN3dr4GaEt53ut2eFkvBam9CZL
c6T5IJTg0E2IjenSQnEC3Y5cgVLeVkvqAsAuZ0c9AbN7LFTfCdsPSXqvA0zgEETCW4EmQwOrFYGo
ORXkSegr6muYmNKujrMjqz2fYYJtzLsz12fVV3C/gMNpO55myAr8uYDIVFD+CuQLk0Z1c2oJG4F6
A6RBb2lb3CV81NayRxbXk/FmAZNg4/TfsYmDn6szIyScVjMdqaazYVsrmYOF+JDBmtAOVbAy819b
OAM9jS1+by80HBCgUi109HmbtqrNjTZhENNvcrUd6ZwqdJdpuXjqZFGZnpvKpw79kNgvVDJvx0kx
Y167iPF2iEN6qI3pzL/hUJrtTUDsMSF1azwFnDdqU1wgrV1TsnV+/hnnnzpFglL2Jx31rDkwMZd4
2/l8Fl4NupeuvYqHT8cOUvL/tfJKOZY8utJ49rHtHjxG4DlPu0bXVREBinqZV4s9IYkNcKFH/wGf
diF4BDtqcn06G9Tm1gCd6YpfKzrMu7iUs8XYrvlABJnAeSdcqn99mh88/9Xy3SkhVloTaTJbcgDH
suLP22vOh0CiOxL0W4undiU4eindC62D6ob0HIO9McorJI6l0KRlTvEJkUJOSCZ+WRPnC4xXTtk9
Xng/CPZUZPQ02OnAyWvm/r3KCpP53rEZV2WnY6dU1hJkdlk81e4tMPY9nuyW5Z1GG8ST1C3k/GoQ
qbZ9skdeCsZMPbHR/I0KTutWbS0SrO4ezQdme9StEIlswBXb3nwYBMW+T7QdPX9bsyt2uLZ6avfo
pThrQ0nptHoeeKEJEsQkD2Bma9R9y7KC3xwrB3hKoHi7CGBMwmmYyBzNplydAoAUPQ6X3vC/O+Id
gi4Dfa/mzU8XQE4FZTK2LNKlDSMLDJf1KaGTAIq8GT1BGDXZwUHb1qRPaOuJIOXKPpXvyd9QLEO4
f0Jevk+s3FO3k1heOO0Vw5mMLVsmEqwoIOR2ptwVv43t6Gm3QppcqTk/tdqtgnFh9+q2mI5Y+jT8
Sl6+aWZ+ZyzupWo/UmrICB4FlnGYlvk0HJlpMbXYVuQ4dPtUq/+IVhScbXxpp+D+L69Nolzjyrym
hXoVSXfVbPaVxSeJvAvptTNOhzYipgIlNlAJqDvMS+m/nZV0gCiuBnrGj72dPLY71fZ36tLy1Y3M
KTCjLl3B+kwNqBG6Xh25FZVKxMp42S7hEBhsZuctF8b+DPAWNs46W2xaO32Y6UDMb8MhZcCMn/BC
3xLbxmtaHbPUcwam7bF57nw6XfgwgJJ+yKG2j2yYAwgweEWT7isxPjXzn0pynfSFZNzZcfkAgq3b
23KX5l9G2sPudylx3FCwtQlw1ZCW3ugvHROPbq/6/Gv+dxKzJpzJWDU437MWa0wH67l8xbtH3omy
hyvyxTUIE5QjuAzmB+eygq3WoVfVfcqmhwxPTF70Myl/eRZndYBwMy2aCEvsO7CnXcMEHotMmRq/
VN4BXbgRLEoROBaDRWliURIkZMz5aEHtYEAUamZz3wEaXtsxuyiaeYooYi7U48jSoB1y6rzK+CUn
QOQV2NZy78YWDkB6T6hKSxsAQGW1rhlb+/4zUzYd+T6NsVkVTXsW2FR/yvbkvEZazBsaqjpyNOU/
pfkJfHbDvEc/q4kpBfWIOblLWL9nHgsysCXFzuEG4/paS2Sct9U6AKWgtcLtu+V77R1hByxUDvyW
xivglEC6UCBdqOReZUgXE6SLhsyrwnGsZ383qdcKckwLSo33iVGtmE5f/EA7j7E4efRPtRiFFSXF
PMUkxwx2JW9mdq6YFU6CRE95jUgb+AYoBrujVrRj//iWwpYRw3EgBwWSlRKqnb4jF7LUGwKFhGum
VTFAYymBMWS0ysEEqx/d4IyHdAwgYFl44P1VdcsssmLye8keOyqeSW2+2SBlmtC+K814y3/jUD9O
TBlEfVaM6ejt/ZSon26tbV/ZkHawkm0AWHUxHuJg7WkFhJtAWwecYQK63gzMFvggSb0yqXO9FruF
la/UcbgkzOWU4DNm+p1Rn/bSQu1cWvppEPWxHTySV+QIMHlm4eSQjoOoOjKDZyJ3sCZiGAXHfnt8
UzROCfXWgqIl8a8jsa2t35L2NBnCrckn2gb70RhQCDiXoohHeXGJFcJ9NjmqSTpHwINS/U//Rxjv
rKfyKeLiRnF4NCUsjEf+8kcXXLPMoWYYQC6IHhMEgAw5KANPMmEnCSCPqH9WPJ5aovgjagHsjJMZ
yicldTyILxGQwtL+lmxCl7W0bQkVVg2bbKBGPrsos9X3aX2N+W35//eb8vQB60i12wUfLesTURUF
B0i/zCnY6iaAO+S/44zpx1au8RPJG2MWQ9Vd0x7ML5o3koqXob+PgQ22ibc3UK99tD+8GJqK2dq7
09h9ZMMb1ujG/ruuNc8w7N+GaSVbgKrUR278DfS8dr1y9UzpXJR785n1N7zNh/yTsjjWgY+m/mVv
wNEiqP7Ulbq0tU+bR7xGAaUcJdwMXQJNpDphAVk0vVjy1wbNt4IaVRsI1VjCDd4SwEwUlAQLQUfd
t0FLgr/YSsh5hdjlXb5jxd3GM0h4yaM85odCAgJiDkCpOW9y2G35ZtTn8tRHrw52RTaYi76+4jiu
BkcbvXUvmm36qwAeQu5ecrEyhc75o9buklsxZ8hhmgtH1vpHLrJlziZeZ0iCR01GppGoMYvYKdT+
UqldOYPeRRKqB6FxgKfDGZ7Olis2drkXdzbZIL1wGslcVBVL40cMaEIETDzeRSGvOBhebLGbf0wf
CTkaHBnNfpRe9OICVsPW6vvrfN5Q67Ize/0EwUa91F8GBWwdRlScDyZh3678TftxabGDwcV0mcsx
5sItFTZH/N7UyZKPYDnQxulH1dUun2b+J801w8Up14FBFAQHIM+iCsk6vaRs/tFSx6J+eOM9BndF
mNbHAumhdFtONhGILQ8a43lCySjtDYoSPxvnloKFSMdtK3zHhJ+StN9VMEuIZFwpjptd6bPSJbY0
1i/CdNirk31OCv0lty00e1XlmCsit6lJkbXNR02Fmge1OlQPWKSoPP0fS+e1HCmWreEnIgK3Mbfp
IDNJpzQyN4SqVMJ7z9Ofjz4TMZrp6Y5WSSRs1vrtKtMSKARmWfVUaf2rZP7y6RuaQ55Labx0AdkK
7MgkZQIShpAmu94ili3BZ4I2ZbJm9iUm0Zixhkxp6g1572mq/xbGhBgs+F+VXsfcfHaZ/JZVj6Cr
VoFmHLYjAaPZQjv48jVF2L+8Fosw52pG+zy7ZywgfUyCWFWF62AK+11vAxZ0KNJBPd5BZyWCE7ke
NJMuH2w+U4qorDtdOw4QJ3GDcKeYd3bVh1TS8FYweXXHZO10b7pFX2w0BQyb1K0VFYGlNYLvosb2
S+AhWquOzLoyXMIDSJQuzPgjl3qipzNCHghIMCssTAsmKeSRfIs4ZJTBvzKfDVqMp7vBPN2S4p36
9ykMLzPQP5ueI7cjQQwJaVuvRYrLLDWxqYeKo6r/DPXfe9xoqEOp79pDhR/q5J6L5FaQYTmI4A7s
yYBqwffYuEVMN4vG4zxax3B4brm564gcyn54xFmHdBgA+CKZGKMhFOKiuwQd1vZNSjeghjEDJoif
pmoPHTrUGIYEiayjKPASEzROtdXVfN/ieyRrPiH+qAFgIppbo46v+VOhAakwbBx99Z+s/i4aeIpc
UB/phidulT1zJ0lOO2YXH5m9hMxeod+NttK8eAXQJnk/uWPcPXDZrGMw/dLgBRtsO0gImeh7Qdk2
a72Rrlv7XpL/1Q7mY/JPQ1xfE+lQEIvOL1rGiBTq9BxN759wCxr2Yesyz64orsX47kG/5Ha3F7Bt
BW/0nLq43JH5UDNAUc6DrtTfwki+x6w8WLJb+RSgx8uKFakXeE4omsHCye0krcziR6eES/mMs43A
eOJ7kn+VuDAmY/Sibc//NWx4NpJylfW+Z7VnYq7+asUVV0OS7vIUB3RdrxGaZvqWnBpCWSaP5ppT
plDZMe1aNsPM0xWMMdeqQPx3zuyFBJUowuiwhAV4ggDSKWHpUPllW71Efj9in20oK6IUjnaf0L4H
gMINAvBsE5LiR9JT4fHrpEQ1tTgK+Jd1pv0QxXbxlxCzlXayQJow5DbIT0bwwRJJA/xvThJuX1AV
oEhuh3RnrNfIKvEg2m4m+e58QxKINDA8JdTRAJkezfKvjDSun0liI3KK+oNTT9e0LT98+TUoUNoz
l/dhhxi5MUrXeGTVFBbQ4vjJ5n1mOZran2S4FMlc1+JDmdb83KHOBl0zI1AThkIJRyhFgMqh4bOJ
EUJlvxL5X1DDEOiRZ9GUUmi72k65VvU0OdqMiB3TT8f+COvUCkoGk2QRba0qI0EFTV01mU6NBV/K
a1xxDG6QQGewGoxNtl8Iomhx5/F3Ku01qgik8EBx7AfpLQljWlZxoqzkjruw32Tlp3boSeLU7SeI
R/nycT4lhCwDsCRU8qb+uSGPLugOdnrn/9gBTLfsqqBo1h+wXbybH/R5T4WDAh3DW3GAZBnSrc1z
GlLpPIPahPJeM8JTDxOFEtk4xrQX9IAn0MSSfQbygCeZ+XvY5jbTB1FuV3NyFfkxNJYX1S5MFdUv
a4WuEkIwkrsyncL2m6NNgs+LzH4jtdq5S2J21uqWkbEVfsf4kMeCdDHlVX3EyuEv8SPspkLLaBsD
PyPDVw/3bJQsqigljGyXh4QQtQ4KXR/2CjaxcVqFlDny/qM9q2tTjqfio5NLGA3TMao9Kuod2lAY
DfbCeetrpWNckgzjrW24KU6CwL9YHE/ptyTk/Qz/3lACLJeC4hBWFiTpxH6O0C8FGQ/MDbzMmdPb
qDxLCf4dsoq+5EWSn9kO6f0EcrUgrJQpgauBgKXSXdI++U/Ne594UbTRJblLWAbymBYzvBgBZ3rY
AZIM0sYvWB5CF3C3t6VnMdRPQDeQuyCv6djZUoTR+mjpmFIApuBbGkiHDxOyT11NiBVx4CHL9CbA
N5Fj6gKLC2tIqa9e6u9p/WJq8z1oowi5JW9zMTyXN5/xMRfHmY7uklDhOAdv4ZwU6xpgcbEcQBED
pi1IDFnAERn6WvVKpndD1Y4pSUALx45LIUXPZ2iU5MgfvJlqXpJ8cOutifh5qNz0PMHwk5213M/5
pwI20HBPWcMm5CSza9Y/J1Zugb7tmtqj/PKUklxdY23X6DIhLzoiiK3EaV+4Ps17uBR5f3Y8Y2HI
qNwO+5aPLeFjAxpePBEUWvTcyxyM9U3n5Wmw1dpx6kbStz6fhU7C+m8w0GB0Hvphn/AB1wrd5Jzi
zOMDWbdM+U37kSv5imeohGaazgplcoSinKjVO9V1iWKO0DounPqpJK6ltvcKLpKhT6yW0Y0XSka4
LAse752Vcijp/cQ3KWO3QEdEcWyKoZkYi9SZOkDACq86Zm/lnx6BqKvcovjEWrL8YrL8DNE5NWsp
p6oePfWyO6CkKOeJb01VV+cVQvHs4FSl6b2jwT0mI1iE2kkM8ymVFt1JNjGSVwNeafjitDxbnDwG
IgUMgHT/5HRCRETig5Co8oH4loPU/cHJNo5Pq6OggA4mFtxlAVXr0bU0b0BosTDsBgk0b3YcOoH9
hIcusVQjEFYI9VAJ9cjElrZMJHiM1P//yZikWJnget0qED/yLlVgiJmQwPHoYXjH2mWFb42uUVkP
bJfulsXGP2kR7jMGmAHQrlryQ+kfLA9apbizVdwsoh2gJLW9cEr1AYiUZWKPLTsNQkS+5ChPX4ws
FWN1a26UAx4Qc9xUjJi1O3HIG6BsbQvHSUfrkKSHaTAvuuX0v5JCnj6FONrKn8eVQkRiGyCggQSI
0WmAEyu3nkRCkxsFW2P4rDZJdC5CPmdUWJGR071+o6kNoGNjMwmI9qQZm7TQvJBHtK29UClOSfCN
03nDtLyiiUiQcsLGrH1F6Lko29zAcZIDEvNEkCSAWY2Rt4LcSiDsccwBEPfFX3aPvRDR1rLQbJq7
EQPJzLvR55ZSuaWaHcr9LeDptqJ0DVcrYWqkcFNBp80oSUARP2mc2gVoYpL3THvxTZMoWpxaPjyh
5ciIWXRKwBGwHswIBwZ7sEF5rczxYK0a7YWHGocCCcB88xepUry+waSWOp6DkdByhgZ8OCpTtbWC
jYUDJB7wDyJgakaQpG5xWBFThx8uBXaHLxJ0AiuAnEnXQfN2vO5KuIII599ZwvTRw1ZKjhU4zOCH
1Irxt6wTLGCiTl4yvElSNZtULvDh02ygBnu9xvKjHcZkPvjkianhdx+ENzJJrzXpPxrrdjjdM9Hi
EdzImIAhW6f3dkTVQ/aTuvnciqY5EXdw8tm4jfztbNP4aI4BPvlyP3LytCQCGUjcUC0o5U8Ynto6
vVKTaCWODnOTWKYj/sfcJMTIGH0DFU+MDDNxbH2wDwcZZXzNPlXJRKpW0UwkD3rybDfZhL55QvLX
OaaqDCXTw7Kq86xnF6rG5jq/Z7DXHOEccYSII3HcL1NEj5gEBqMCsqDeaL1OEU+EzEAEuc6kZ9Tb
cWHSqY1uNr4i7URE6j2ZBWpmuf26Ii8jROCWcszghHRWAwNRz4e1TPGWbjqaJjl5+wcBA0qNriVx
NlKPNn7j8C2viVPR8XiSiIS7iGADbgKgIohka0PixMCYgw/i3HUZ5ryciSlzBTBi2f0x5nPFbzCz
dBSXYcOm1QcmowQck/nBtViNRONZq7r/VSMVHnlyBOq4aNybdrZv/F9pVHZh3+2ChpdtYW3TCM/d
OgmLo5CfnWmfGS37UTqWSBMRjXZZxt3WcjhL7mjdM9qydnlJ1MzOCIWXDAwPXXxOZe28sAnEaDz1
ODziVVcY4ZU2eelp9OKzKbrmkrMFN+Wl5G4UlFlgDgZMJfwDiJl+6DLDBxPSc43LgZPsr5LtxyFz
/FzeGc1n95l0DySpBrNx1u2hnJpPurhDjJgWtg4b0796mXqFPlHi3Tk/cERPKDwETlXL6yPzLOyr
8tU216xTvCLARxt6mfmMJf1W2/N9UcZKAdIHEqfaut90kdOif0SyirmPpEdSyBmmqlAlTKhwplZ1
sK4wOI+8l7ki1oD2FeJX/V2p0tfMsEwxQyw1V948GV2NsYXtzfwjaJzU6HRUqpSE6Yu8lCK4k1W4
aZ15NYO0+YwIOTYY4i39b1im60Y3jgGNoRKVigMrUdFTNkLkxtApK55eDU3HkgS6terhEcbm0wq+
rfJR4GEvUV0Pw6N+8QtUpbqfCoFYmSUIWNaqgQgpPyiIH2dSSyzqDX4ByTDBb7NkF3gV1gErkLcT
9l0Z1Ccv/6om4gxs+ylBrkFMoJq6jyglWDjjab6Kr5FM70jnD1YYIxF+SKJ3K7SaEgeAYGiWeL2g
fuLH9Zn3++qEg+YyDyT23Ix7OcG1KJ7CI1BEiAZohFlGYo5FzT4w2fUMzKGyKNyG4d1GZzpRSxyz
3JlQfjmUQnJQRXZDMCURkeO/2yhSXywsffHyG+NuMMSq8JmNbr8mLkzbf+NAL+e9WaWPqkPYTUK/
ol2S+JlzoQuVGY4cUplyCgUdP8281pi9aPV9T4vjf7waIZ7oBRsY9ll6jy3cUyRoM6KbuNJb+5zw
NvSJ9c1+s1E7/gcd+HdDtx9tep94UBoEbFa6RksMS4FRunMkBpYycUEgILeoSKPHcGctvlmDOjaY
RjaJBgUFdJf8d4Domj46+6KWlmuTWQxlKdMDHS0LC+MUng7CDDM3I7JjLH8+I7uFUSMEmMOnkfhr
dVU17szp5/vf/JVs7VOGTdzDUkSrLQIyrsM3Ol1q6sjSZaNq54vO5YzZi/57mRWXtvypwZqGesMp
esjq28KLD09Tmx7agdJoUjFOAUG9FuW/IzwYIq58eLZ8c16PU3VS68gJ48xBTzv+1q8UAh+Ao5eu
2iGHKA7pdUeqSmD1OgVSB1KBLk4W2d+ASvxOzPpKCBNqnp6F8T3Mfxc1ayJtO/0H+WevruXmowHD
AT9IeVvRna3RTVHsQHJogsaDH74hg4tfMg023KiY0f1Z8YjlOY3c3/SEVar9yGmzZZjOeIhDyD9K
rWW4XTlvNtNcHSP66BPtd0FQlMErB4YVyfBsvlYTUgsaHzYJw2LHgoI4zsdb3Xnj8J2Q6JYzlED4
z0iD2iMCRbfFd2nRjm4gnf6LKyBgLJsWKrP8gSFvmc4oRKdUlGYHF6dZiXOIMT0HHQZOIrtq7r9x
Zs/2uW/+BMh9fPVXBR6qq5rFEwhVoy7YwLFkAsayOhC7xqJuxV/GJVygLSpOoUFMbn2Mniv7xHKa
2xiXifVjkSGQhAxOcZxpRgzmdu1j403yS03cN0NTDZAAlpHpb4W0QyAnumyFX12vBn5BCglap5G+
ysYz+vdwCeALhDfTOdt8tMlAYtFvUz50akjoCE7Njc7chcYkptY4BINa1k4KH91JCvGsIx/t+WT5
3QyLKIbiWtOx3VYb5niyvIw83sBhNwiY2+YP+luVAbDe00qxTl8V+mMdez0z/iqLu42YCbFHBIr8
WqsKJChU1Z2MftzpGRo4nNs5sC6LGdPKpIJFcHsmD260hCcqJZW4i/qbkSIXI3BmCUtBnlut47Df
zzhEqpePiqIMbuYQstkAN5oRpLt8nRnUl1No0rHIEt2OaI+JW98Yf1XtX8XzhZp/A8/Pim/hzuWf
SjzviqH/lOQD9wn1z7yseRAUuuox5Afw+OSi/LNRj6K1RiKo/sbWEgJPD6qPwX6s1t2MHXTaKbST
R2IPr3RAtuuFMtEPBHM39GnXgK0tut+Mzp+GuFC6gWnecI17YE4riVjuvvffYsbJ+dRrvSv4V1kD
RoCaTLoo1lmZ3DD7RxWaguc38jQ+f8Ogg4m3o/kFRqHiDC+zf+jwWuWR1rtu11Hq+aUp5na0MVxH
e2liC3rXygWM60E4SvKZfPyv5NKx3g0t3UQF3ZUo94QTJncr8qR+s4AmU2uvbN7O5S1Wp42ID3xn
Kd0ukavmtGeiXcn9sRcproZjgeWCO5QmgbH3cCX4A9VQXz72m1zbm7z6B5mEKsImRXTDMpiLwZ0V
3003ZYlDI57cOBBuPPtuY6yjgyLI2KezeAiK577omydphA9amivdK0nNbST/yOsfLMLF4U0OLWn1
IXLsQnN9UsO+1D2GdktiVTN3GmtXUG/nN83kkAmvwzUmfc2eth1ridRPO19jtbr11D5LE7R6jBXE
Rgzl7wjLYIvxdz6dmwo4Twd6VRXIn+x3jas/xTRfbEfy1dkq/Ew8QrN42WF75TU34gHgx5D8/dDT
x9DgfmZx63RQ3kZjrqtOva2eFOBc/5LI1V7na44Z4Ytf1R4Zh4myW44DXFw0Cits8Z11qQkyagAp
KfY2/uhy7VL3eKF3uJay3cItJBykHvLImrblDDCGEIBdzHtOQB/J2OV3FbMHfcT67MgXUzY8E5Pw
liC2dbVRZMeM7+MYbLza5acnLe6W++uWdEqjcyd8yoMpNqXqGqnldGONU8ncquPZkEJGzENfGScz
/xmkXbRv+VaqtZIv/dJVDRXROgoTX/Ux3uRB4cbyN06nqCsgCZrOHVsl1qpf69fI4kExO0QNwVtk
9Fex2MpBGrPvhhaNzNxP5suoKXX8kX+ikATxGwqIapIvguwF0jcksGB5S15AQKBBROaPfzL1Zk1S
/Mbf9fxEVrvmW4wBZmXNCWbjaFLHXH1MfP5VzUyp/51J7Akj4tdQaDF8ShSrkH3A5DlFXxMLi0SF
VEPfqk2VbPkbD/qGVLUAdUPxk8XUgwBYI+NQw1Mk6ydlbM5zJJ0Z+u1MUN82XVDzrXJk1jN8zrBR
ZgmFonWY2QijnlQhmNu2ohUTK8yAqFxW3EZ+h2mw6JDd4RXaBLxycRkQf9Uvp++GkB6XeSSdL5k3
ooZXAXZ5rWOyiGOaPF8WCoKwPDOi5sTU+PZqOZO14FBpoC0EApnaJYVqnpetsH5QY82NAybWg+op
KVUYBIHtzS5nTMuPef1j5fmt1cKrghwPj05CqhlpoiICXojgV/cdyh4CthFrkkzKIVbEkiv/FaFy
47+La2wcUbl0FLUWPzPEau7kU4vMCeh6+UDAFwKS1uCQ0/lLjNLB1qIj534pJmdx9fxkCzKNAn4i
PyomaGhEGpfiDEEJN/j2IyCwpEEHQDprbpgPNINpda0eI3Qi4T4yy+CygZeXWAF0xp6iqTHLqJsg
zR+7P/5HobT7IUz3Uq1zFDauVh5Lsujxq8/W+GbiRykq0kTTxYoG1w9KDD9oUwCyniRGj5i0DVPx
ap1wqezOpGERyYJJBr0+Cp4I3q0D1ulJ4VNgP2EqSNkw9G3LN9PUh9R9qwbge+zJvFHlZqsG3yq4
cjnsC8Rtls0TxBsYFkqy7lpGDvIWW13RbIPAh01b+9IAu50wH81kdceneb1sTs22A56DOBgaFih8
k8W5saEXIJomJLm5OIZZ7KXfFQjcmA4EKcXoBckQojnA5ApXhL8P7GpIUrrGSQB6c0EnpHRf5LZ1
OF551aviQnLr9GHe7LjcN7BNGGDyinZf9jl/XVGEu7gysCxY472FIgLgmnYzoh/LR/hTbeQkc5UM
iYS000DkZd4u4ksbLzXRAQEbD5KNApEU/fIJJCOxnyTNtOG6ZMopf82vKpNu6BkzDDhKqD0+s/Yg
LTN74CAsVx8zKDflgxJhxh1Bp/jdOcRtth5UfnhcMKuNqDV9k6gyeUWVtB4/LSshU1fsTdQ2CSvd
SMq8YK2roJqbOdyMwDWRXu37b3mBUdAa2WiNBrRGnTrCNINJFz6h+zLpn6tqYI/EvK/6e0E0STzt
LeotBHJ4P1S3g+FvIzPHYmBhnLcKe7WqNj3FrM5EOV1PSSAWWwnWg1tl3JCMG74SLkZiX/JfwVY8
MT83O9R4V0IauSAq04Ufm7dYZqbQrHuZ4BavoqcWl89Pm1MnqU/qLg1ilObi7CMXVxu6Cgy4aGLW
rMg8DORJDAdtG5G3OhOV3uBebotkSwHtZH0z59BZOhiurhBEHsnbCmpTpqObanjs/4hNFm0my8Ts
abdRLz1ZkjyS1zClvBg+N432j2GwKcwbniBOthyCKuV/WwYxvx4QMWn7KfkqX41svXVMnlTBygzc
tjy5JAkl3Jf8HdG81TyHQZpfBY6R+SY30k0367eABLsAyQFTmytTVM1UztEXTk+M2y/BFkNLGPiu
KQ3bIVOIPN4zqyfsnsKBO22C/CQxb6ejgTJMOpUiPJug12NExr78VY2+04h/1l9yKT1mN59GKalZ
BKypR9bTgF2MwqD1IhCWcY2W0h7WASlqKbmpRH+LfOEkY16pKK6BXxFgjgiYUMk4SN19bjOKAPqX
kp+bgC658QtScseTPUYx5fQ8VfUeiP5U9sapY/PG0iUWjx9n4X8+IcSqPU+sxFfHU6tweGi/MwRL
NU7kNCyOq0Mzy0dcycc2xlpLR3QwSFzVTZgTwsqHOuyFgf5fJw8t2chEy7Od72oyLU215wmhHYHX
MOWQckMd0YUntB9s/NIT8cznEixazCd0r+xhH9ikaUyX1drVqfXJEsmt2zfFPNeESNuoO/Wq2oXU
LuS8u/hFOV6zNH4Mav80u/7YcE6yvYdT+6pawCemdZXcQ7kSL5LLdiIAQJHPvf4BoNl3M/DgDS3K
hukZumM69OXfnvfzhPvXTFqEmOiXgQ8YjmQMADBoQrmlvHhsXjz0onE3KEcTwGGrfixAwRwdhSPR
4OCvNfFRGdJpzIfzf+/TJYRyPA4f6pi/lfKpwjhpW80akt0GoQuRfpn90/pf7Fb00ChLGYt/IGea
Piydn1v1TgEW4cXhThgb4AYQmARqPIIaz7HkJs2HH2NXwRvgl4/4e+77oxKox0ABLuLVrUrGcUyR
ZOFnR8wT8gKbSeoaZReQVAP0svnu5ZgdGPT5jL0s4UirP6La3iU5b9slZBjzIMNE5+MQ1I55n3nI
npFvAVB2fbvkucz4GoeaNnp+HQ0740Q14fw+bPJ0ekLRldBE7cCimX+WPcy7sO4qbBN4LAC2bT9S
0lpaduha0e8DPGHyE3fKjcav9YiOViezCZNRhLWl6brTiLI+2dFcurM7XHBUeYbdt27zK2bUC8U0
d1ieRGWRYLGOqYJCk6BT5fTfauknNyyPqPagzSlD48tAu6gTD7tQaeB9CMcSkBdOF1SftPx0/8k9
IhwFKbij/R1z4Gd7tCmwtzLY2r8RkNrgH3e5cBbZWEH9LWjqukSphdC/+1TVfmvzMdYmkRa0haNO
9mWOX+5kq3gw51pMw/rqHe4qljF8cd3RHToBfsHluhOWQNI0qc4Ug4CPDRWmv/A7w9YpM9UUquUF
pfCQzJlP3O2ewJYBrNJjQiCuAdgvlXN3rjAkUAkwrvWc0jCbckGoaMYJg9sOXURvHNvtYkmOgDfE
7I5IRHKCTvzqNpLgRYLNS3PkanQEIn0TyngZRWrIO1lXXUnH9UdYHcP7EjVNm1gHVnjXpvC8PJuF
9g/+M+GiDvW+DdGrWj36OiiNXxGNN0v7tTBJk9d+azNm/Vxe8XoN3KTtXMk0yCmJ96bV7RNECJzP
ln0JMeqqIAImoneoOAHkV5jAm3zRcUHADE2csFHjlzXc8wKn0re4NX515QKp8AUssDG9MJD1+a8k
gVh18cHsKE2oQ08F0hSmvw5VoCLCReRbvACkAHoYHQYOJHZofodmL3G72xAnXYMqLwXurh4RBKzE
L8/HP5MBlZZ00y0NXcwdDJWwy8LqTzH7egfCNxxFE++tC4LFu2b0RBo/mS3xStR3uS/vebJXMnTB
GHzxuaeYSWseaLbIo8BWozi+0T9H4LyavlsynnTxYef1R+E/AUw6xkqjsdyZMcVQvDiVPSqal8i9
+kaDWgcKBrCPUAO9i0ciZNQ2BPVBOWfYbkFPpqS/jdvRp+XsN+Dzn/cqOM7KZohsu/pe2cZVmchX
mR64OqBCFChpDCyAPc1HqEaXMUmvppHcRGHfUD7+MlmRQkEdDWkvRYPxKH1bYmP1D1M+ddhdygF5
ZIzcUDqZ5kYd9DeT6fwMqQpx8mlZijfk+LVjlLIQoIhiKXCuprM6WtBanp1ubGF4UdCdwsg/1QhA
OiBABjR1lF8qbbGWiaobVHUCn024ophHQvUgIO7Q87vpt63Gh6gskCgvDG9XFVht4kMAY1eTn0l3
BzMbgSEkVnKF3Inq0QFALWHKQl2e7DSEYLdaUy6COXYxOwQPHZ4pQJ/Sk2yA/MqOuEBcJIOLhQzA
LQxQ8nEDj63xrirl9gVfBSFGP9poXxpWIzl90ylRi4x5QzjHTS+YVdQVcotO1o5EHqQTB7BcI1c5
RdXohkHldV4i3gr8WAqArYFjBwxYNof1CJ5VGX87dHWTkVxkBI3iJ24Q9j5CvGLIylOKnOlj9Qmo
AMdsIYv8S1DfTNQBTZEe9I8Kn7PWHNhBtETcEooCF5DVV71US4/6ZfhbUVotQLgIbt3JWLRj2HQR
wrSi4kei4UQPk1fjiLgt5wzzevmkkrnQkP1QIh1R8NaoyEeyRTNCdeeiQVF3zHtxp20hc/ko++2C
56Lv0duB9/boGqHMwjy57YuhJuR1Awlj3/rfdmyfga8/KYF4RqF4KoQHQ2uuPR8Ca0TEM/AI1a8t
mYpO432yY15BylZDrTHvzSSEzO+lKMk6nF74cnBw0UqEzm1J4GQ7HyZvagpveapTXWxt5MHWPQG/
LnRi3CG0TXBs5VBb9F/Wk2egaGhRlEjkQyQc0Q23ct1y9xk4u+iXR6pEs24lKk4RhvVFhVSmrmXA
o8YpSatUvYlH84jJGY+nFkW9fOR6rUhJRxnmmDmkNQkjgI8j42/PoSjhYFw+MkQLy4EYkQQrBLL/
xONc9Cnbk1oU1Qi8yeUcEdAiViQUZh1Tf4o6FnpCjwImerGmjWmTRW8LzG4BSSD2SI30aACLzxxD
eSWOLXXCCXci+SvHmbspQUEKUOf7NC+vU9QSWv6rTvm2hggPUqrjjWMUN4QjUAur0EC3lFA92fv1
EanLsYreelJFW642z0eUhm5uoooEamAYtnr5qWjJk4Ds1UKltjCrI0QrJy9hx3utpHrwZ/mYOw00
jPMh4FHNeFRHwgFGatIQaKQDoWf2HhnGzuqdhoJm8vFVfwPCxd40bWyiHxfXMQVA6yXHGzrG16tj
hYaGlmvsvdKGu7JrI8fiy85Cp39B6oSLvT1/Jyfrnagdy7qTXXv3w/A+oa9euH0UAoP4VeSLnyCK
Q88jgeJAYxHHPKWUANwIunUJmyTm7UijxKF6KMgDdPm8iMDp3ZmCY0hQPU4fhWziMdERz1ako63n
BcTQmjM2wmJuCQaz8ICxg1ATS3UZM+2x1aWDzmIZBVc7R+TDZ2I1W42Bp7Sag/W3HuNPyZY/Fv4X
h4X2P60Nk8eppwEtCJ0we2/R76uELQRHHa+IuaTx0OZZn5GXWw3SN/pPzTz/z0pM7yiJiQbKc0DD
dciVDqeByCw3L4+agckVcfHk2QklYaTzq6g03/FBAZRF6MkCdzXsKn3eKcld0wXuusUuCAoFkRj7
za3dvstlyAED0uRR207SgrZMIYy8HWCVzZKOz2qJrlVSnUVplXR4TjlUSjRpgq+Wg6VFGrUMZl3J
3tZiCtrSNvdQskVNsVaY8eP0XG8pz2xRcPGnqRxrA2E0GsdaADuVQR8WEGSEL8PlRE/G/owP2EzK
K8cU6RL4Vz6yj1ZG4WtWVyi6fNjrkedhCUAyLsLhv/EpYJ4DwdjkOrkGiHepD3cQfTgNI2XZ1OsM
DmlmB0Bf6Qwbn7eXjDKylbY6MQ8ZU0Lww3A6jOZl4hIXjskJqxKHG+IOleD3UyRvBb7jmF1u5Aux
CfiL+SDRcy7vnLJ3TbZvMlzBCt30MQm6YzLTHxn7B5Nm0nm1+AcKeklQG34SDj9b76Yuf0BZ2/Yr
uBqDuTEdKpGBOXpMRUEh7QVQxyeWyRIp5Sp5ZItqnGeZ+vcslC/ZA00duonZAoJkwl1tA0IDpf2I
I3AW9NCS032GF5K74rLwattqXHIoZYdQFsoml6qYbTIu6A0Vg6RVxH1zomLAw0WEgyiwY1coTKX1
4GgvmDT7j4iCZQx+o7U2ohJG3mS46TCF16viOoz5NQyNSxbox4j12ta8+etcKfnVkuKztYvx/01K
j+/I2tbV29C3QJTyztTQo9u1A9zjWBhZMpSEeY4Ft+V55qgJ/c2kPSvdJJXTd2ufDdmtlOjcyNFZ
08geGkeg2OG95QBcpDwzDmHkChXmrzF6EpZYACKUsrcAxah6DkwVqhJDXMMxJ07K2rasbiN+Q9tV
p7vAFa3oE8GprVtN+NAk0+HBQ5KUO7FrQmChfDavXGB53iXmj/JqHiHBshIyYKoEtoVfb/tzV0f7
Rke3rAPTrjvKACeSEw3jFUjKbtSJ3KZSLDEHtyUSQythOnCKEPWYU6aVvmHxKaZwO2A4KtACZfQh
Wwphhvwx+hItUP9T6ShSN3NsXLR844/jkcn9RGLepe++YlEfrVG5Ize0/fosleNLzk7TKueqYkFw
cRe746SxaDCTJCwXAzFnrH8pipxkW56GorqGpRexvQIMjCWKqsXcy6ywhFUEvbHFMbgLaWozf3Ud
BgtXb/rG9EaPE5cR6wM05g52RbX/9gXjbbqnnVBuHG3rMyKmeGnJlyAxwuD7ziYNLEVwICHEKLnr
6R2kEYFrSw/50c+1gyS4hLay4Jzb3Ban2im69oR/nANaOZPEewlvSgvrpkx73FFSrx9KvnL0nLwa
eyT4hMBjipPJsc8OdF3wvmHLnSZvkBgLC7RLS7dx+lEm7bt59YsZH9ZmDMf9FJGV8UnVD3d1e6mH
1USJSry+jVa4EfV3KahFqqi+3Mb04bYK2JDW7Uhu3FkxodrWSm+lXT+lTk1YtEr12mltBNV57Psz
4dvnMp7P0mdll3viwPb5OmtyLxvJGsoJhykGdJcERyrOLf+XhahVpnSfWxKmPsNtQkifEMIH+USr
Ccei0d0HZETsO6qXRPNPilZ49e5YNvJKrRKntVRaZNwpbY95QSJSeJI2uhad5sH2Jgg8pWm8dP4o
9TPJUyfFF97iLIyJ5v4J0RTplbnPfUJ/wJ7iX2PiqN5lqkEMfklAF5ltWUbUBydxEtKrxFRJx4+R
K2e1OiS+ceky/yr3xk3k41sz+8zamPPV5s7r/iph4Omre7Drc+WtmzLWl/LW2v1Vf7sZMvlU1EPU
RyNl5RiuvlX/H1/nsdw4umbbVzlxxhdx4U1Hdw8IEAS9k6E0QaSkFLwHfpin78VzJ7d70FGRkVGZ
lVkSCf7m23uv7dbZT5nvrTDcZdO4b5wIkkF3MKASK0l87IzkKG0dMAejvay6pTx3jX3KF+NoXfpo
J6D2jMWL9hE6KjDL+iyl67hYDnpTHhSqDc0B4cFJNi38cI2mBwjEivbe7SfZ2psaPZVsXH1PFljF
3fdm3pIIQ0Rt0+niZj0OP333k/Sc3aLDRP+QdtK1Flv+Woxu1Cvbqc8xx08BGbaNfGqBDCpkWkHE
cPSIDVIxqrIZFttvcaEpZznncKJzNydhYTlHCctvhlEjLzmlOeUJ5/2xtchWlOkeBk8rCKhV7xxM
DvZr1p8I4aopVAqe2cUrNLGVVbEdvnKh73uHgRkKUQH+tlQSRE7PvGGB5yG+99Z44zvYi7bjbBBu
wEApKjf4NcD2TWra1J3jyQNowBtfkrIb8CLh4ZwUz4av8e7IajCTUU+MiZkCyDOEyXVG9kXLUdxw
P8nUBGrGLUNKau0vnbgHQyDCQMB0QOxxMqF7+3saVj0OsfZRtgzBlRUwxnCdHpApJ+rH+Ej5lcMe
aX55Svw2x5Wn0H3wYq5bozypp6lCmnwaXj9sWqmU8k8ctb4C97ovzxwyT81kHUploovQUyt2iIOk
qP7bEmc+HBXejGgQW1iqcY05GwvkfFURdnT5JS1fx7b2BhqN3+Lo1hV0nyDXYUl5j74qG1CHvKdJ
bAVwCl/U4nNB88lK+Db2dGPnLNyCADZmZci5KQ3eFA7Eiq9HA84Eax816T616WhLOCss/lJqQTob
7IhVoNMYm7qVaXsjir1+RAg6jrNHO2RP7FyCAWuZ7Oo3gLXKzyDgU2EwdnSmhQ6oshxWhrKL4HSp
wchv6tV7Xn+qpr3DsS2holMSaBkcLJjCrrWQL+4xoLPqMObTAQMWU2bwpzimxtBkYsbBhpPhu9N8
ggvc0qq3VT4aqshCaNjEnMKQFJPO4czOj4WFYeWJ8iRN/l0iJE/RtOX1maKdLZodrZ/sjYTloC41
NINPViAlm6ykgVGiV7EibMyIrz+lYk3jAgUN9dW+WYZ85oULSzopkukkmvmo1+DdzW5v2H8NXguj
brZ5Sj0H83gE7b6BZOWgnFKgiE2gdnT42cSBuRVaK46iEfY7jV/sPYOpYI7cp/PMm4iMOQdGGvfC
pV9FWQkBFhnuJdW9LpN8RnA4J2qEny8ZnC5Drx5+/iSY3j+vT39m6yUPy4vMey2sN14IQ/pemJqp
w7HRkQ6wpaYPe1oFyjB45gIx2YRB/xar2LBzT416T4bTrSkcLzChNJ8x1IiU6FG5qWoTb+jg06FM
jhC/w8OTeRSZxDar6SK0EEImT1SVnsSonXEAMcenPcAUPBKqSrEJd8hvhnJHvfh9zMUmksJT1jMY
+ZXi+dTh0qKami30vUV9jzEFYjosgebWQOIKxswKc1M+rES5VyGvdxiMqExL3XjgqkfLj5Jm1cit
x3SIUIM3yy8SR5pc8t8oop1qqlKZfI3TS7sMd0pnqMi0XHs9SPzFGo57Bq4K8xXsYpgbJhOvieWn
yZ7FuM2dQ7drctJ0DyHew+JkjdDA0CyUc2sum9DOgqZCnGfxmXfTdJos09dD+CXzNrWZzFDx6ouw
uODkvVm9yVHd2CXInrFYzfJMlVH77sTSOwULj8V4ShJBQUaDS//KJF+IoVMhiBgRBsbkbhAnyZxp
mwCIUfE6dVS9lgwoG57Yuj1akA8IcWLYkkiaqx0tK5Te50Z64j06hN33QCK5dygE1F/0BryArPmp
ubZAZ88JOPtVZnLxgHRBkh09P9YdH7l5WkjB538MHbaGerP8ZvmDoz96M6tThKGK7mst+jPhGlMZ
kwrzplflff4dij5IiNdIVhsMfQ5YDSPGZQHVU3/AXAbrRRAIozIxHe50OScz5gN8mfBzLR4m4NSa
pR+eDJgRo0tMYsj+Y+sPAT6tH7YsJho7GHNqF+cfVgPlJyQYxTKTNWAji2FF626ZfmXvaTN6GtF+
DilcQdhF48W/AquX7L+xKXmJBAznw/Akk9gKso3ceehicDxiCL6W9aan1zyMVwvETYknvdE3qevE
bxqbJhwS2FdNvgTyzEZ3VpU/9HI2JAiLCaHt0Mbk9stAKzl7GXQ3HHUrwjizauq1Sj3kh+VFxmeG
DYENvNbeq/cRTqRFu4TzK8o/wsH4Ubrxa+3EXqi2bqkCWiu3TvY1tCHf6uD35R+pJ6dTvVIQvrX0
i+WZ/SXn9EBMUelZ4SBv8vSPM3tSsl7ENXS8eHkYeXZplDWdilHzLv1UEJiX8DYk5zbv1jHU3G5f
Ql9W55s+jIH1fCFAsv9MIf0cLKN5a7ij8hrTjSzTp9zriPANcIsp8yz+j+HsNRphkHhwvcZ+Ma2r
IlCriqdElhyL9ImSo1LtZppjin8WFacwVW4f43XMiUDK+IOx9Wn3TnEXBeZalO/zjVYhD4pT7uqV
lwryHVXm1jFLuk4vFLctY4OxdGk/aStz4wgY3Jang0671bA3UyxfKJxPlv3lSbOqhdsdsJJgIn0O
J6PFh8N1T4V6GxdU4qK8NvlhENwXivRc2si/rThkGiZAr8IFH51T8l0g8hSbeDuhIN7HiscaV0Ux
mOvCBs4+Lv7TI7XsjWQ8wAOtDQo4Y5jCyV8QqiQSXjQlfTWJaTsjICGVPKDOUfkQZXSbDhxbiSIJ
rDH8oD9to6R7xxlfh0J/kWbrrpjS1uLhcn5SqfnXTl9aaw1eCUz0XmFoy7mZfaTVTiGOJ6iDXY4B
hgcginClg3AgXDtb5F6FzvdpskfUj66YHmrdPVIqZWu8pUW77nsTGcu49+HfOqv2hDGibGDagMbo
/DV490c8PDlHOrV5X/IvaexcXmuLN7uvX/v4x3AkD/Mkao5Dy8F7IjqCyKCYEzr2Ru4ygH4CRtlD
Zm0Gh6IJ4hMObbQzBCfxRgp+XUp0xiUimJ0kGItlk9ZcaCrZj6PMp6cmab46Ajf1I4FnEgHNH0f2
Zqp/ZXUt2og3tzmGRXZeGh37mLyNynFlNMudUibaPnSzYHREJ1aLBcQeN2a/MKvhBzczaTu+j/tn
BodyNsnxnGGEOkaXXNq/O3X3Rkrho7alSxt3FwfYFJ43uw2DjIiie11scbXj4oKRzlHAmFKyPbYb
B7us0hIjkzjzNsVZVyKEMf1WrI41ExoFwJjth5/qpjOnM7eogbCXwbiVQKqtX4qwgnSjXMfOuWY9
ba8Sfprizp7D6K29Tt5I42WPZWkqqBPo9KBT6IpVLA+RemIlt3BmMT6yaBDWbO/Lb2doHOF8lHCd
hA4zvK67di5AbkhV86siERfNfmjUWFuUVEsF2UXF2Yoi30UIgtbz6YH4hIfKigCRxd5ASVhZ5QR/
WP2V+JZfZFAFlAaZaJCLLw3HJPQYP/L8ZwTuoG0/Glt1U+47RbmNI4hRPMgOR1bg3WtQldgUn8dZ
gvLpJZwOcmm/6mIM6hj/aVbdM2u6jsauIGltoS+y5YWCN6VRpJv0kybfvRPuM6O/SvgBlR8OKRTq
tTa6csCZjp7U5zMsnr28Ok0adAsk1tqKTyEdHUPpNxLyDkAClZHcKEHSXZXObxpjkk5JqiyBuqyW
+3KxsUPGQSdaggkRXQDaBiBxkJNn4w0U2H97mCjikQsSEVCsWprMp7NGdI2blAzyLLGSczXSuZVn
nhEuZ5LuwihfdDl/kWv5PiWMmysq1krqs8v8OlrOuVBGrvCuQs8ERC3Z+iAENRH/drjPiV5e9WxU
zIe29sicB4a9EQKmOcgctrIicyMOuGH/19qqC6nJ/hSL42DVfoQMaMX0IzFx4OodVruuV8Fcgr2T
li11qW7N+8P+IKQgcT6C0sQyxMKaSr9qQfuMVge2wg1UwB3C4TnEOznnvFAmXwBu3LIQQV7xBriD
tFcNi2+fC1tHQt90o8wVKY7byrOHCx+3kMSieIroCmGMVR4jTZ2MKFk33bTKWX/lBDsXpwwFvWfh
8XAGVyQ/fXSXjXORo0TFf+NOuZHAlDwRkbOn35atddBeZXUhuLp2Jq6W2M8ylRy7XdH+hjsfEOnG
Ttubw8owR+ItHGIX6ajZGUXtST15kTHaF5nlGcZpcK6GVbi5NtLrdJI79Q4E/J6Y9q2M+l0Oc1BW
BxrtQViXF4eK8m5Sjq/yQTTORW06sIjGOjbyo2S3x9zCtJIc9Kk/2nzepoz7X7Wc1b2prpXMposh
h0pBZnOr9JjA1Vsp7xoQTep4CkdIKNGGa3hPkUXWpICa2Ke5zY7VJa+6q6NnN1uzbiqj9quT1wcr
qo6RjuAk8WeG7FjHJlnr6ZBJ6QEywJxdZ6C3tYUuGPuxLsG5GoN4IgKWYlDnRvSc63IpK0EY/cjg
m5bwGjd/BqG/5Ev3SnMF5c3ha9hsktjc6R31fQCm55SIA7UEUrWzb6n+zgrvt/15GUJXSH8V2bo3
qnQT4a9qh17NEKSEDFd8jQCdZC1Y4mirzdU2bYetPZwQR31iI8CGcZDH2va3STE32/WjgXa+wCQe
UFDC8Cjs4Wh0zqEVQTSc5BkydFufO1aUC4e2s/Zh0hOIZOD8kEeCEUzhzSx4oqlO7D3ngBq4aktX
+ZGZ9gMsowCYpnPzdY7fbYfBCpoSWb5e94vyNNcRvvFqHZV7HjzUO5A/9DHnv6HwDKYFM675AexE
b36Nu6oHIigxAOjTN1zS5FHK2Tz1VXjSW5tHQT1FEmoVZxf8eEKPTqiVR+kn7hEL1trHTKQudwei
eDqLcbcNue/lkep2c7ay19o207Y/7Jul7w2rqY02sTP5NW+mNQLAcsKgGaIddTYNIeoYju/6oRsk
+x6LDfOE/oCZAIiOJ3Ruuckw2kNprkgRMaVbacSChJfJjET5IaEMVpmKrDXtQ/r1apxkQ4xlzC0l
sv7Nqfw5TiFPJJOlqAgYBXFXsvyzrm7rNnRNJgQqhVWUeXuYHArGrN4oPwtvXA2HfgQ0weit/cC+
qrwbuA07rqRNmYAMvxOKcgECMaKhdxx88XZJ5kPKi14Nr2H5lkY3Smw9pt8+/V0rJRXoiiZDSDD+
hIpnQHs2LV2fBb/4DLTZm6mlrlczab9Cl8W/37UrlWLthVFSTNIOtojmJlJ1MavKLUYPWOMsACXr
3xn2k5Aqg4OhvFVc53X2bjDo2+ceLghzU2g40Sdrb2aJiAYjjWfkh+8O+St96utuiaBiKL/9YzBD
V8KhEg6vYCBsApJPSd45NlEf2J8Jf6AnSTRfKHLPqxoIIvozf1PZrW3u/jk6G94OWA6M/4uzQnOL
gjP4J3pT7LNdgY9hpIovszAeFj4qHvpm25FXSD757mONrMBnl8E57IrzRBrSeBDF95pIp5wS50a6
S5l8/Csp0vjFb5bdp4FDWYeIgtX7dx5e5ZT6ml+d6DdtGoF2nmh8jvBrzZewx/gMTBBuMGD4L0Pc
9V73et+xj1NmB+XYuN3OaXJgMKE/57Vvpndu1+axbIiSeWI6AafzGpKExGOHXZn5o3Wn1rFpbxMZ
iC69U2UthtWQ3qsSs4WJk51El/gcr0XGyV+74dXj1iZRY7jprbeFAU3LM1cFDfe/sqNmi3Art+aF
e0I5XNuBFkWP4VvoEB561eU/KnNYPdzr6bEZfqR8AIhMScahlr5zh2pth/2RSaA8rnLnr3yaqH8h
rXgS/Ny1ezm9zjT/WExBlAB0T/0u9780fpJx6k+tmNd8D626n6XorXZwIUixF0G5YthiW8fZ0LnU
z7u+yfey7OxF5pV1s5YdX6YbszW8OIfsSWQKGTlMtP2kdIcFE8VMDxyHfVv5qvTek3IHdVkKiOBv
iXi5bUOfcZFtI2/Rh7tkx3cJ+hhINx3pq7Q2vaMihXLRlzZYXZ/rBYQiCSkrCkbA0XtLDXeFpRLY
4kJp7axY7CzuIYWY6RbyZMFQMmR17CqOSzAvBvAuC9REwxO8y7BsGLHaa8nZEaBrMjwoqljt+c7J
vabP2lqH4fUIa4PxajHjZxt0LyGJ2TPxfczXmBY5iZS0Xn0PsrtUES5Ul7ctLmwScpfBrc1XMycP
Y2+ASnDgE/Zfh8GQkrBhdr8NY2D1NI7xJkt3IzVb0sQpXBl9JqvcOLQBrZqMWM8OGhl+n99K/Cq4
DCra0ZR9Wt5S3qBQ/C0a6Eo5q2SzEQ6HVYW0IaZ2g83lWfXJyL0UAac18BG+klxs7vuCn1rEiH6m
r9QMFoblZemOdNbkfDzV0W1JwUSsUYt9FvElm81DnhyiHCRgtY+TeadccsfwwuENuSnIYjyp3CT+
+Y//+5///j39W/QX1hOcmKr8RzkU9AuWffcf/9Q0+5//qP/fr29//uOfjqICt6Ba3MTCpBuKoln8
/vefW1JG/OfK/2H/1XJjTNUfq5qO+/hQarkvMQTE+31vJb8DBaIldB2dJ9odWjgNC4minuTskS+Q
GKF4zEADczd7Iy0ISz3eD79lBboUY5OOm5a84CEOs4PSerae7pjN81kOqWgdcEjMnbHT6PFcZcWy
a+xHDKZS82u18Y/MbvV5VQMpeTgdfg/2nC4/RWZ8msvwWDfKUeX9TnvjYA3VAdj0RYdJkODi6WwW
ILi6EX/v3NT7ql52RaJv55TRiPkmwQgZkYTxDygYh0NJQxHFLK33HKsKvllALaAWa2CS5TOZqZzp
qcLJgg4IMPN5iUJmm+rDcIURFIKdLhN/pDET+XlsQt+vdkr6NDEkW+fLMhW/FYSh5HzjWFwFxbKZ
BFBmokN88GY+caTZ+gYIsTVuVktQyPM6No/Retobrf1ahOOrwPJSngtVBexTnEJzONbvYdzAUwv0
4tZN4U4tIN21pyXWDxK8/IiWCnAan8tJYzrVwWhlO6jbbG3i1Y9zZe102TqhBZI3U+XNbOBo9OZR
4G6uy1/LEoEKPa05xEX8Qs/Wi+KuUxLEgn6KhfPaFirfziJpaQ9MZnmhZJZx4vLhHc8GEWpySXjz
lCvX3qt+jvF/M0DTNm1S3rUcxeT8TL2x5ByxWGCysPLwABxOH6ivNzedR1dsk56msjmPbZAw+TXP
733eAb2nMkuSXijyvmZy707utMsAiUX7OZp4yj4qUtxRMx8+sq3K81e/9WsN3M2suaBWQmrSsnZ+
rGV/7OZHNcyPwqz4mfl7F/lRPr51WLZyGZYD/Lp+Uq7dRYbniTNnEoCSIUBaZneII/OoZtl56g2o
FIV7r+rhKjMoy/FuDft6obbUjA7JXd9H/Tvn+/fRKXgC1WAwthqG+VR1Dk6CfV+ej0VInoDjOQsc
nIwcnq4HbnA/qcMeLkmxQp9UrDu1l/fm6zpF+HwiaXPt+JrIV8bU5pDFCN30GDLNH/KHsJH7FUY0
GZAxY6SW1Vc+lMs1mqnHqHuSTzmpLnvNPxTuAlggwFEhdNjQtgzHC1rEJNUXUuoDZlvFiALaUHkh
z5BQDjl2Ggg56inDPcY4t2EfQO7Zy6dI+/zf1yRDl//nmuQosuPItmFpimqapvLf16ShzDND5Gb4
1TsD71e6YT+Qx2bdEbvLW5K9+D4IRYzuvKPyaVcMiS+1j8jIIcGLvX3Nt2Pz/ei9xXDeMkt7J8WK
vxjKtqg8kaj+U2fAXWt/QnYojjmumk7by1l4ED4ijnOEO8xK3TQjZKV5Y3DmZA+GyEtSiBM0Exvx
MclSkBlJEJLgQJzr6OtC9mq/+/hVcqAZKRglidEqFdUcs7uw4Dfl3s6NfQKoh+ItpdyW1MYwIZ+F
tJutfD//Kj0lcxX0JuxPBKLdvPX6aToKkZ7aYTg1Kuj+eE2Sx7QMwsdYNXNno5AdLOL959MRUX0s
GJBWOh+T2NZfBTnvW30IOVjSaVxq19RYyzCESOvCuzlktPdIREON3vHbJ0jhCU7Hi15RnhSKtfL0
KbkyksMEjCoHyYn1qKIcE7f4dnacIGz0IGr7oMdOjPBgE9u7askKhFbrMomvZ/l16LWXKBvvliZd
l0PXEdOsgck4rqls6TOmSji/GF10KoqOSsz5UqwbSQ6Q1xOqjaNK20ZFsbNCQoKg5hNqm9Jh3HPz
KsVONQGk2muzYtNRx90ifwkF/9CzbdXByIEkIAKNuBX9LxV/mekIv+NDKzH/o3BYwcCOKrBBdtw0
rsohHxtQt9gbJLt6OKiFeXhhjKIPiI9Jx4rfW2dRpmt7wrDkrPs7ThQNtZi8GPhzqnLiXYIjQRzN
yeYWl/jPCmBKdP5VAayV4mw78tms+nOBdyHds82Y9X7KzLUQf+1nbrYrd1qrb3XUeitj0lSjkOju
xTe0syP1B6qMpQw8+7zsKooFJ0S+70uBIMJLeRAZDTPtufquLPm4bPL3eGL1RqKnS2rbjtDjNpew
JSgq/8Z2Q6wh3PBiBy18GRMIYbtgju6m3ROwk32amNmil4uq576MPg/TnNcr2Uzuqq51AJIc3DhS
IXVl63Z4m2HFyD9qNnDOi9bK5zyBja7d4iG1hCsXZtkS6CBuVAZXF7xJnklKJCYu7XwKC3SuLW6s
ztJRIcEgCOWxc4jfVCXhYeBZ+e2q6gD6TcKVhkHUeWY9S9KJEsndKWGjDzBrqBZFYzmeQ80IlGSE
xJYGfYqiCqu7gtWN+ZXYky4M/g2uDaLnMG+755u7jS1tbebDukD502FVYVovdZLofKC55zNeiUn6
ooctruVE7gbDf61BVDhoksYpGZUXxpK5F3AwyzKntcPelrhiR1xnfFyf7QKCKqh7bkEb49aGdig/
CwOBNULEzdrGa0jpKUV4qE312BfjCSoLYWfYMrOiuHPP3gchzcA52EOhkqF8kEjjxG5sPj5aWBio
rVAujUM+awcF1mp8LBVppfHKTOaIX67gy1L3ag/uwyGANe1aHLPtc8AX7AYNUvr+NcQi1+jYt1d2
huL3jGgDrrDYw0ncE/SzgtjuPI3TQl7R9pRGOznI0+roCtOlMFybt1r6HMqYWxW/SY2ze4lMrDDG
lvkXTwsFnK+ON5emy1S3fw0XLwq7bevQbJptFKqNtBwp0RyPyTlZ+hNNPBvmaZtGY7Za8FIoxUYR
0SaHJxPNmEhxqFLZylQqlaaN5VFqHe9HDtkWF49RZj16N8EjUaiq8F7M/d5MwoMaj3wUYaaDMGWK
Qq374tEYlWM2WwRFYE4glmEvlpDMP6mWq+VhQbQB6bV++aqMQN++nA/S0SgUnqJ1Bz2kA9xKuKaa
p0XGbj/nVMp6bU0B7hRdJA8j1lvVL2+9UXL7RLwJtILHbsOpEK5stCMzvIlfFyp/9ZN9C9dVrF7x
Plia6vfs008BZ84eJsUIOf2RI/2RLfuzYxzmSFn973utYjrGf9tsTZtfUU3NshTHdHRDV56b8f93
ASBwoqHNj+pXmbL45QCAddjVGrW8kBDQB1ttOScGzekrM/d0jBRaM+1qyFO0Nppf4kFPattjGkEz
qRN6Fw0EEbEfU8aLTHaB5s5LgNIP9ifJ6wvb1PJI4z92AVmYsH61x/3jPnFNjGuYAaTOKWXlYRQi
qeYuLWk7IvxGbHEU3DIZ2DCIyhSqH/y2QvlrPUz8xdoiJYdUztwHuWZKQT+44zU3TZbPdVclnjpv
J3w8mO39mUllimgIOydIUdxzDY8KWBgpJ8QqXYocZ9zIliYRBxq4zc79dsDSnZIe2DV/WB3AITEn
BfncOb4+PtN3qz1XIAcIpC4Xu0dYuxh5UStgJ8tAGOm+nshAXiUYEckULCp1f2d1o0Q34i6zN1h3
YXDRVpZT9Gaby8FJ7WPKy5Doybk8JGA9j71lQzNZ0QBk1L4+hKRtFbhR1Kh8UeSEvDwLdZ+1GNTP
hkV6KDK2BB/5JAxzD/eqC/g9eqdKi5cgoq6Pe2evHAT7QAJpxLJi0vYTVbkEZAZXbn15R6uLTZZj
jYPBQteVSFR2mqfbAsTW2SzB/jUFV7rmaA/diRn/J8SYjVUfEwoPU7hZfNlVHB7VuTtpo3EaoQ4U
RJQIepTQYBuyci/ayLx8Gk59t1Vsc5dpqmfysi3GdDTH/Bhyi0ssUO0B5ZybXGBUfVaFrRpuctrB
rMVWswec4Coq+0o42qojdEnA81v9M1GspRvJ85jHSNYrGI/bAt1wWkg8Q/uLieF5bdu+1LL9quh/
placHbl8IMkk11zWN9LIQDrl2GY6MFEk3BCBM02HKeNkoOYHkuvbsPfScaGHI92LqQQM9GbU8U7i
rtHsnI4Nhhu/bIabGLDXj8S1K3kBV0y+wNoCzJAKyEdhETzH5AD3B2s31bRyx8M2VfTgG4tIa+zm
AsPVxGo30qTktvAqmajUHpKI3dHJ06xgjNPSsS6uQqeFbNlQn+qG8S+nmYzhNNTGmky9Z4mTJK/k
v3blsuP72UKs5zxscE+nCtxGV+nRZz1j/5W2awtGc5cnGJsZsZAwAMwZr850Ra3EOdubIQHvjjaR
VU0jybxKv/FUryjNcoGkVPQ2uw2odc3jTDR1/mT+SeRdscYoTO0dkXTNF8MazhccHJy4qg5eoPR4
U3Mmt+KQyrPbDN+tiFwMNCMml/FrprzdNSpkF+Zt2669LMrJqBG2KV6LMAuTJyiAzQE+pL2E6Tm3
tzEf3WXe6yqap9msDeWSkFiAaj+gOFNsLw4FR9eULBiSIb4OzZPpRNCs7wTFjZ8kztzOdpATjHlY
HnHk2GXQK0PQ1b2HpOx1TB+sufH1Xbaw/ZY67Ut4ikI8Y+OKCaE6rQwQs9ypdTghGOYdG54M8bUU
PIO6w1/k8GyVq3Z0/CI84fp35d65Lk3KeYMZslcB+jFBI3HPsYSyinGykW0aCo8PkEUeVyFNoGYB
Wa/VrH6kPfyx+gJsSowv9hVn0TKkBFN5g7vEo390NRFtTil7UgaqDp9AJ4bZ1bNd9IlbgycAlGpK
CP6SsrTI89vcE7dtr6P3wmpN182X08vMifdNifrgOp41fGg1FCAw+qUcB0uqbRyTEQ+heO1s2/1h
WOq9gxG5pDs6xw6IySrUd0Nr72Xu+nMIoIj/tQWub6EsCgcSYHOZa8C65dvN42TbHhyH4Dd1EDXI
GrxOrEzbyRsqnNrcPdpGCkoqwMoEh8esrYXxO68pA4zdDIpP07Mka+4817tuTPbs8m4NfcmexoMG
DXCmlycSl9IJL8yPrsLrYBQJjlQThPiiXJshsVhOUCGlcdMEQYUYhig3k2f/Ghwwp2EKRpQFkjwm
RS0LoX2RIgfUq8JpCO+TTIq6tdTVa0ROxTlGNaiFfPPCJhdgvur1dK9HDMXi8dBtJOzJENZuEZwQ
NavWHd3okjOs8lq5G6Vyl+rq3hTKDV/4lJzwvDFpUsYfn/tobSw7Vbb8PD3PaGxKR95Y8U3gQAMi
okEHOm6PkyUSKO3VWmZWPUOBlYaOyhh5B5mnY494wszp9K0n1auze2xxX0ZmWFxB2wBOShiuabyd
GFfvYxPP+sz8yt0mJeQUp8G6/6i19IB771ByWmy5IiG/GKwCWDrNdhsxNCyxeFJHwHyjpzSdfb1g
MBX/8rgRnZtOowZZlCNwhvcn056MLXEL5/6OIgXAT3tRB2Sz5Foy3dogLxQJI4+/C0GIJrrk+dHq
ULgXPNIqYxqj2mWQntF+WMVOpf3R6gkM+RERP9uYOEcKaXWh/WaniG77PV4sraJVemc41ZZqbK1Q
gowDvTM5kD6Gnck83lvIJnHr9cIWkznYFpWuB5UDSUNdqvmt4z+2VoITpQMcUxgZEYzPMgkxuvAU
Mw5QHSpYILy+xsCFvqvvevy0kC3oW/DG5pEY4UoLk0ODj3CG3KWCzcrRcr61OUgLrh2wR69MA77B
vwlT2ZHkq5iVwXTYMOJIwV+gKzLi1pwnsovhvbHTX+TSF/WmKd2OmB+GA6O7UNk+VZgpYl+q1mZJ
mpOQKl94IiEncTA9DX/jdLrPc/aipeyIQrxIy7wdqHxyxh8mmYe8qu6D3t1kMFS5fVUNisPmFDY5
2yS8IjdzpwjuVaMRCj7RW+nbJReXKQ1aMtmIsK55H75rxzkSLL3QJT+2sEGmE59zBVlFzF6NO88y
P+RL5pK5iQKsAsrTGo/Femh2MZr509iMMXh0bJIH53KMDpUId8pJTvZb1s2RhC3tX7cmhXv7UTh4
Vf6aOIVDnMKOsRs6Z606RTACD1fQIZ770ODHTMM06SFjj5ZrMCBWvu5pmZ8Kqly8esZ5hiSIwTYO
/VbSfK4ffm3jz588h5eUkEl5mkZkdfwPNL+rXJLo/xHcibu7yMNrJtbJJqdOYMLqZnJlr543Z5EH
pBHmepPnz3ONQRYeZlFUuCGflkgxd0Yn9hEYBmMzN/LesFDA6MZ+Mh8SmkR5ACfbNdTxwPzCV81v
aAxci+mTKoiLAcI3Gxtzj0TjjLtuHPGaXBqHomX4ozUh0cwBET4B+4zXcTAJyFI5mEOdvU2hwBiv
UN3Hm2IQrCMkS9zGX3GVr3Uf3XrjpARUTQ9wSSSa/X8xdl7LkSNblv2VtvuOO9AOmHW32YTWjKBM
8gXGzGRCC4cGvn4WwOxiVd227nnIyAhChATgfs7eaw8NdITugRo35CGAWIS8LuHVVP4eYhxSFOKb
Xb1Zj0g64uFUudS0wl1PfNiCijpnhYR/tvZM3u7kcOLAHa5W+IKbNqM8PdhMfEiY1jktoK1ojKW3
S91zRyMw3qwRqa6oZyCIDn5Vm874QTwMwXL4eoyzSfBhu8RdS37Ej4IGTbDs769xvUoDeBa0dy+u
SQ/ZXuF1Tb1dTmWuPIo02fQhmDBUwNmmxEtzjVaB1u30vN05Sr9TeZH+2z1dvtz/1noKgaK40dTm
OQnkEwzNTNXvstg/Qnit9OwsLe9Y7MB73TjlWLJfC84NvoKkl7Ot2u8RroNqvvWtzQiWys8wHEvw
JD0TcyCZMYMRquAC273yRti1deunuRBdOI/UQAbg6wa0uvmjoqQ3lFgW6/BpwEKXhu/WoXiXSnwi
n0FiSCfUcuvnDByxg6aGvqUIArzCZuSjlxTxh45TdLIf+O358TECjKs3C8d5l1q588ieILWAZALN
ebCoJlLWxyGpoV+StbKKKa/j8kUYgtmU+VIuQVTzz6ybg6zKQ1XmPE4ORLoBEpvsqNH9hEiosWss
nMY5ox1DhxIybVnYOiri9qbxi1RGb0XqaNya93ah3pdesxYjc7vOvRU4vjtNuUvulQoevxyvS5wn
nb4v9WhPkGxuJOsioG3p5GhPoFRhGvJ6aPIgtIislmulb9a4v6AsKTimoCGW/T5J3H1uyEM7mgdD
UF+00qMSg8mwLgMkvwwqzEI3x2MEbTHA7mNYkiE1UdBEQEObPMeFQjKTCb4elPIuwNWUjDqmbnmi
bI9bd2VQPBRrIO5nozPvrLglfs07kTrYkJ5A+qdaP0kLgv3STGib7FqJSBFPhH4mbODIECLwyoN9
KUW1dfi5V1g0RJFupsb29xLC3dE9GYO6HpVi7VuTd0xdYa84NhT8sK0fEK8OLl3WYml2yiI5WZwn
izPCHmOfdu0+CZmgXOL4TPPAYrKmrcqhWoVaSN+emIhkaeiApkoUDTJcuzDvHI4qoA0xWH77aN6O
0/RRYUIbPtuF3NkaxQJYlYzDfqnINfFivdkgsbG+F0tNh1c8KFsIPENKKq0BSRhMRQvOFKus66/V
kaTxGGTUAh+7bLeacDeJkJue+n/2jbLUvgtfKsdlPL9AJDCeSTMYop0Wg0qA5fbiGmR+Q7B+dugp
R0BJXvVoRMgY7vzehbq0USGsLOvNs9nqdJUlbT26T9CIaG+IdZwWG0i+9J0rLD8WH7VCjYAkn5Cq
ZArkQKF/Pqw9snTyXxiYHlQC4DQo+hy5DaK14OJYizqGm+xy6u1WMXHCWKHKvVdoOwv2nT2BJHCq
OLeoQwdzN/VyETAgui+PGrVIDg2Cr+LFT+rke9WNqEAUO93Xttg3MnoPjlnuMaOVYBKxYrgOBhoq
lR8ePSPq90FKdMPd4NwG2iD7XQaDPWtA564UauMI8kJY7OlWBRYn8HOcfbIisyf1uyzBIHrF/mFV
5uNk2ArVeyid4QN4mnWGT2CPa8+0x8PuIc0B5v8yph2fg7cdApaoOAw7il45rRjqrNpwAGt0z+UQ
pgdCl2SPgq580hxIvDvT4/xL0o65S5BDb3tnPSzqX14cHiKzAP931wQ4Cwb1wNWzjfYlDEeSH/c6
g/6hUHbS1XdhdUuZvMm82GX3LchN2HgvCzXJGan5j0lj30ONqJkE+uTW8YNgpoKIeR28Z/SEBJcH
mInqt25TcQVVad/CjyM1VsdoQSLpTvYWLkVcjhNJlbhQoKT08knPqeHH1b8IFXLhzQN7WpMYHVCO
1eBJN947sbreoUv0B1LQHtG3kdoZHyhnL/ysutN/EC7gUyOSJvl9DBTh5C3xitlcJ1H4BMy1OuQv
S6i/aQOhehVH+YmS1YnLkXWr9WothqVyVvo36FnT24i7YNWFBQkHPZN955RZ+Xndy+o8QDDz5HmE
kjiAIlszHwUq4xw9dFpxLxc5nxwYgUVNXpyrTsOObeARoKR1e2d86Ib4OPSo/zyJ3TLaJkiPaVZX
DHuqYWvqtBZia9ee880gmk1begjmAC6kj4Pervon3Yh4MrqdisRHCg82ZQUKxKbozhX9zZDBgKKe
lJURgZqNjsHNKKq12m58mk+tRYDccngcBqbj+Hqc3VOlpisGrwEsDA5evyO7Qz2nrnkJXfuuTM1r
jPZDCz5C+tK9uhl2tRxPam2ehuMT8rZF/E3kXAMaDO3kYTU1KBQ0fUNFvm+GOrTDlibSY8yguH/O
8/Ql1tqXtBN7/0F6+jJEiLuKTEyvFZLHlEDNATtbfCz7hIId++VAsrOCmW7KhDuhL9lsvHsGpFtv
XYRiidVTZbDoMljMUJ5ZwP9rRp8h13yRNmssJDpp88R7rHvnV8vwXTOZUFfQwYI1tS8UtzZqqEzP
bk1QQpyGgu1ZCKVWfCmvUQR/gNLAOf3OdCqUMRNcoPKtAJGAESld7EZUf7kkq1J7CbnovyAov/mi
uaMSOBbJ/n8pHQv3b5Vj4aq2YQtAcJauC1c3/lo5HryhGJRMF68OdXTJwXFqOMd27lWuVxixBH3Q
WPrrpINaNkXPdUhgQ4XYJfjg8FU4mzn6OSF6rbUx74BeHhMiVnvrAkvgMqTKxVKtCyexy7Bu6/jo
ehSECcvV3L3mJ1t1nfz0VFpYY7O00In4Pik8PaPUTcckyTW5giCALF91k0wXXIxmRO/EqHYBJbk8
OabIJvIz1YULdl0GCrQBG385CrFr+JGYQXjUx/LoBcMRt+CxwlGfJPYREYJHcyNI85UrkRXs2xdp
dJj6yqWKOkiU+S5HGjTl15Z7GzWtgpp2cL0tcK2d4QGIWuXAicXSM8uDUbn7YExoKlM0qftzHJI+
h4bJIrk7KK+cwEad4uOFExlRdgNh0zBE8Qe/925M7nxNyYRckbVlF/eodu4xwNz6ZwuIgAoTX9/A
lK3QEZ3TnxQUro1a3ZHm5Wd3Cnw+X/eOYUpwA+HC49l4Erm9co5pJo9609D1rs+jUoIspcs7/Ox0
D/Rmc61D5zoco3iF7fTNc6I7LMmXcONvXGrL22xrJdW1zfIrErt2En+fVRV/ZQ3qJGYkrSa7oiTJ
FUOhmJRhWxs5l0ME6AA9n4oErYtNvRFK9L+0OHTN/NffqdANQ3Aw6a5tW9PyP3U4oDl7Of5F83XA
SmuiZ1BwE1YIYiBov6nqq0peuAIoDZiidxwOo9tcfbe6HbOTS8SR1U2gOI90WcAuFTEd3h3I/rX4
YTTMc912RyXwIghgWp6NJLtgcCLOcypwMEKkUkToSzUqB4USt6JRWG/KQ+qssPTLNNsUrb6XhJjK
Rb2XhQVgNr/TYuusQbExVYzEjzSFN7bd0hyNMGYbu2zVbOPCWgufctWhn/RFKObNJF4kVbwt+l+1
hB+qtlTMEbe71rbiXxQsQAWB0m5RGulDu035l5/3Hpo1zBVrEw5BphzVLD9KlwaNBMjrrdMlviqt
3A7oSpKMef3Un9oJrdsigUr9q673x1DbVKZ1KmV63GqXHiw76vKcs57NQbfY5n3J+9RprLyhnKEB
UW+20S9zwDtsJRvBwyHWN9ARlz1XKCxMxEr5NGQMvI+A6CXnBnkC7YmWbHSUI/c12IE0jEY0SRqs
SgYgzH+A/qpa98g1/EH88h3OdglGgSg5HehlI6egJ7lRTOMEQLTr80NqUzI2tJ1i21s78rb6wne7
qbS3V215IFwb03R+e2DMMqA2KOJTCyajfqrrN3eMz8EheRt889wP8UXXlrlc0/YgIq29A/50lyFN
Y9YAKivnlMNlovCj7a8qi7eeEfAbglTYBouwtjcrq1uIMnqKZPyoq8q9dPobETKoBUPjzqIkUXNW
Bwe9/Z9P27BI/uVw0AFcuqapw+YWljYpAv90OISD8JUCDMqriJGkpMapddPLSEsjggK1gnlEuA0t
Pn0ISbKoj0nqUR+HOFXU9KagFqrXDD1ft9aAXu3iAsJi1WMnci9O6d71myRcIL1JOGrMrWyJh2Uo
1k9sG7p/EoK/d+MXiswleHQr897zkfG+u0N+pwf9ejRgzjBPvaSXWBbXNhJXJi3XIFHvGExcxOic
kVMuFMOEfqAfxSZXbEYHFarJ6hIXwN2M7+4LmI10gi+b0JPgdCDHlMvyIVHtjQGuEtQoBU41+z4m
JtMQe4PFQc0O2ktjLh6lI46ipe3mL1H0LZCxKjCcNHEYv3Mfx15eGgQs/kikvYT+uDXRy1roZU2T
/9HL9kcCUgVaUe+a+YQg6+E+hZ1hIBVVskteDeeQPm6WIe1dhAiwXEwWlUG77v5KrEt6r91zbqhX
2Uto6WudIQOtIOtiR98XWIdGIPSJtbGvLbJTD9lpMX4XrceOiMzRNqrKz68k76trTzgIjsOdbj+h
8b8sQqqFy6FTd+oVb7xfsH/HGfdF4WH0x8Rj00tf2o+epazGJl5FLxZ2ai65K0olJsXXkHQi5ACL
XpmQ87xbdNyGehNEC5zawwSAXUa/4EhRnZ5yB0grRyDRI7l3zy+DMt67Z0onYKGKXwMxCTl2Jphy
I6SkFDS2/qPHkxslqIEoc4nfGMYW3ZEPDKwMGOKECKyY2pbvNOT2I343B4Kfit+tfxeavc1lsUsD
B71JtdVPHSQcRQ+p6NGwrBoADsRBD+QAYdSkEkDW7jo7YLDpmr28MxOT2ZVHYGcKDKTcPERrHYVQ
ODyXlAtd1L5E7yE4WYYNWabS2Ercmi3uoQwKQrfMPvjfQLBgI1gIWvABXrbdiedIZUZpPapOvQ96
fNq6dtg9Dcld1sJQ9g9CCBRKCcXMI4yek/mCRP/OF/bdgKDC6XyKvfZVrRc7LtzHOteOuuKvlYxf
YKodATSt6jADRrSsbFL4CBExGHIk/UD9ij4lU92IUw+T3hQzmF8vQPHtPdwVARdZOJpAZA6BD96V
d+1h6qendxe0xTpEXEcn/hQr38Zmlx6HiFALahkmlB+CtogXQMc5MjkPGrHJmJzP56X/8xcpcjVL
k3/kBaUpP6j/9vA/74qP7KEuPz7q83vx79Omf6z61w3/8xz+KPMq/1X/fa2/bMT+fz//6r1+/8sD
4DRhPdyaj3K4/6iapP4v0fS05v/vwn/7mPeCiP/jP/7xA7FoPe2Nzkb2j9+LJo21riK5+EOUPe3/
98LLe8p2D+/Nz/Df/m/5/j18/5fNPt6r+j/+YVn/RAWJTttwdEM3dY2RePcxLTHMfzL61oRquYZu
a2Jagrq6Dlik/1OzdEM4qsPo3DJcVJQVkCIWafY/DcGg3XUtQ1V11/jHf73735Lxzy/mv5eQ25qm
/+WKInTNcjTdtC1AxppwdPNvek2fK0pSaZAM/bGM0a6AzhDwcN1YD5c9GARqhYQSlj1NyJFHtl7d
tB5MKsXEBYi/Xi1fdNp9fpKjh5ItflCJ9dlFUa0I96URDWHEmrcPpSexFQ4ffQQDaezhgtxZMqOZ
0eP6kXZ57GKJAbHxzz6SYeqV6Q14x1MaohJLMMS3+ApDpMMWVa6V7VPkit/9NlxrkzaoSON+VVTW
RbfDH3mL3NSSITsp76xhCo1QiRfwhL60kTEpWY9SrCXdFlM8PY6T1AATUDVIhF7tqrXpvdj9/eA2
GPlDWCZ8oz8wJEZbDJy45j36NVD5cMr8UrKiPUhhfvNCr9mZDcmX9vBaqyNQvgAOCmV73yFK1bCp
2yQI40URORtIKCFRHqWyHPLcXgoGHMxBuHJ2Fvzm/Mc4KMsyb/tlIHWyLlP70jD6c9JvhWpyRBTf
LFiu+zKiUW0oIQrtrqQ0rlMmgFCg9s2PDClNRNmN07U1lh9doXyUNOlrPT+RnIacAFURMZWIqcqC
2KqWuk+sKFBptaXaQab1HIxCAicmiTRgknRkV2SYV7rUyK5Bjh/px9SGOQHb0UjFMkYQ5yI4xbVJ
MdXlfL6KRB8vmlnMARrk0sOtCEOmDDu307OlqWi3sBges4ZJA8WQplaTFXPlCGVyfRHAxBf4YGuy
Z83wjbIomAidywOlF7qwTqU8RT+D2CeSI/82ZD9QR58xUz0gO0MyMXj8CqurVpT+ctEKhnB21yxG
w3KWraNhWHOu7YSoDndw8glAN42rsJKnwKN8ewYFnoiO2VZBfNtIbNZm1Klg+pNXB4BENb4VmScW
TPNvSU3nKKn4FdXgusNcO+Ac0b4XQUftQuC88SihFPrZtAhfppGkuSFxyFT+LIMkUWnckDczQYVf
2JLl1htkT1lFCqCkBqHEpIeuVELeTWH1C7VOom3dpO91CgPGcDmBZ6jqQp+Ooy6egl5xT7nWGXQY
8nYlkfANQhU0Cm8UAAdcf/aWwajhy1c3915ME5+Eo4Eq9REWDSWejGZEQMW8AgGhW8mlqTUG4yhy
UVqcychDEn9p+OuAdvoyz4PHVA2OpS2oxJdA8Jo+eTRyWMDwK5ZJjZC5RBRkG/ibVUMvmCuUb6To
QmwrBiTZKZ16JXsNEjSyiOiKDvZSkREqF1YgzRvce6r5PXfd75VpvoRjEa/NtMAXMUKG/xE3EXIR
85fh+d8h7aSDtnPxlqEB0OiR18i+rQwza8gwYHiMIcv01H5pvWs1ypY8OxLHQGJDrr/acfgzJ5WT
5Ao+Cd/KHxO4Gx0SjjBXH1xKLtKJbk6uGd/0qsY36/3MUsAeaZS/9ylpFGqC/0wzq4lXSjz10A3M
99SXCqF+FP3AHfgT5D6jiOCpwQ1W+rF9KtISCz4xFqIG0p3xO9XDzNp5tXKJI7VGzqF86CJ+Uspo
vCJGI64wDu6HrL+KovrwMrt7SHzzDdbFIgmt6BtYBEyL3U9FH4CeRTB687HEAW+VS7flRD3Irlgl
vfQXjUjibcfUqWjavQyMlVbUH5FMsJQPQb+KPXKhmuC1JRoDuC4Uc3uAuhISPRLl9m7Qnjyrdpga
eKuoFGKtDu6LxBKaW2h2e0B9tvvQRfWVcMDLSnVf9aHbxW4hX3WHj6xUMNAKGe88L0bi1Wrp2Qw3
QO3zLX13KpoqoB6tdr8NHMeRfY1c963OpArEBaNIRDF+YcWNetCohGVEHg6UQPdd56OrMjGWjezU
7ECPMBfy+eHjfbCn6atRPuahuzSjctjGNIAAQxFLCDJJ0eEt5t6wQRCn3I+9BJ9qJTtpwy0Eym1R
trMGs150Ig1RBh1zNQImJDRlTTwnF5T+scLNF9RAwOsaw67vZvD/BybgWytX6z3Qw2yllnqySlzp
HROQ2glnauFXtL/G6NUMGwvCW4eDL0tasC5w7LNhkqQcgp8dAz6vd2GBS7nuI2auxRS8PXT5syNA
pKhqz/RVCQhzzUmLq8LyyPGFntajjW2ZHlcJoknjEoAAR9SpsyhzgYFNHyQ992OXh+M61WB3GSDu
lbrQiYM+t30bHUxUHWVA2AIQAGXV135NWmPULIjQOdYqPQurVSefY96dupEoB6IKPyIVWc7IdQZ8
JSgFf4QG04zCvzp18qSORXeYH/XYnQT+XOx9XOhGZ+rzq6QJ+KFbHeyQ8kad2tqtJxGFPj3Gx4n+
netM9ed7Y9aTbzw/9lVP4npN6YxFGjoNxwbj7mtueWjSChP/fNeDC0o3nhvH4UNuuljE1MOGS6T1
OY0qLhLSapRnla9zbWYtM8LAUZ5lnHJxiAVgwOlh7RD8QSj0ve8G+mPFzF+01U/ht8XOwP0HNBuI
2KB3fERfjxtQd8t46OxVGPgsVsHL0Udk9fmxP/1RLwx7VybVKRevsh1IXpv2NC//25rz3+YbrWoe
0hKlJLpvEh+nDb7WndfI3ChuEFHxBPCH0VLSy0j1DkgEMbzCqKujztjmqE43Xw/ne/Pf5qXzw/km
dxNoCD2UD9Tzka4gTMu6lFFFoHoeAaWFy9BFN09hNAIG16mCOhDP9sFQmacEn+NpvpcGFkmaIX6T
ad1uuvm858I/LH1Vbp3OPepDmf4IPNikkOGD+7amqiZKtGCMjbIXT0hojXb6w3aB+TuUYu6rBj5o
lPj9kmsenuB8SF8gRJzMaUfQV6dyeRzdW4anfe7IBuH/4mHsmnfkDJzdnW7w70E3pssAB9XSqN6Y
UpveY6eBJ0lkYi9xEYqD6JPsG8cdPIHIf5YD10oTOSFhBvw9CA19PeSqv5sfGlK5GZlv3uyyt2/S
72/zn/2yo/IYgjwJ0zH7ptRATzCRupaw7ou4IlW94qdZRuFDI43gIVVAbvVkc+7mv2XTGoI15oXz
TR/Td0I5hylt2kD1UOqiTvhcY95o3oc5raHLq2WXJ8NM0ZNSRj3Jdx/64YdG0QfsQZg8VKLCKKS2
3l7URn7nD7GybMKkfRusgVGCX3zEGWCZjWwL5VnxOCspTmaARiqSU6qY2loy+X72e/rF08otF/wW
L+s76g3khkrlX8c8u3hCcNW3qNgRh5hCp3Kx8mM/PxD4kG1s/TA/UwQHjknyaD1Y7dR609ua84Cj
XRjp5KusT9RXk1OGiPr8g4vArYpd+0X1VA+lQ1ueS1cdjgy3AWGEef3kliFVDVZ1HRozNB+/jy4D
mHJIqGL1qkNdG4Z3HJfjLZUMb5PCrR6brDorSMYW+LTHo1dm2VPU4Jakf9XuA2DJTx5BMyveoQrl
kKUKsQ8A50jDcaaH6WCYFA5Bac1LRWZClI8bTqbTthi+zWNf8gugN5M+dYYRXbxweJ0X1swQr76W
HuYtx0JtH7hioY1ht/MNjtJh6L2Hee2xaQAFutFt3pNp6M+pzUB7XiZbRBujF8anebuoS5i1jaQY
zktDoVWrKhoISZ9fhESnEvQE6swrJ2FVIjxxnN9voHSSfZO4fJfTynYU5kfVo+owr2zEYX8uovIn
RypSX0EuvEgiDq+g9rMTwNT088aZ7qVtK5GOlfaf17HiQMSrefXPLVF1RmVRHedNvvYwr+E2NbTx
SJ+O33nfSq6gKorf//Skn3fnDf+0V5kW/lLJO2M1LzF7EjCAQ/1td9M+295eE+FoYh9g6df7mB/+
aePQ8GnsZnx/01ZfS79e6Lxgvvl6LxnN7qWwPHP5tfvPF/O19teSyVXQ5Gq+q+rgEka6hITlG2dR
SOPcEbUy4JZHTVrXUbhVIE+SV2NAtqvLc+VWfUkeMVGTSof+uxJy4n/+sbXq0YquKhSzf1oyL250
BMGyJGV73gXZgpiDNEA0Q4XYj0GdgQSBF6GC21oxVAcG1TXokr/2Pa+jjP6rW5YFSNK4o3ORJIjv
Myia80PSWoz1KK2Wa5m8CMPsT6lVlbciM8ubPpmH+Y2eKjAszD5gDHkYG09YR8vbvFrkG7esARzc
NgHQHynte5gZzvHzYeX5j1Kh6zdvMO8SUclTZjYTwHXapafqzyKQwG6mJ51v/Cz4Vvdq+nsfRte+
jt0QfK7x+bJi+83XgKB+Pgv+ou9+UxiHz12Wqf8Thcnw+6Hsmw9GifXvlR0bRKMVE2Xy9TbdwmDg
Ixh6/X5RCQzE0SZg7utVdXWCCFPT8WPNL7wPKCNQS1L380uaVywdGPOKHXYAbadPQ1PwFtAlL39v
w8CJTK/Gwa3zx7tVLOZF0wDx82/zB2XLkeDFPHJ3X/tOEtQayeiYu899k2PAsDxr1V2pj5BNGs3R
uYzQP/58fVbqmAzCuvL348jwgd0OCjiZ6Zv9/AZroOCdgynnc592R6puFRbeViZhf+fApA2LuroW
4zUw+bL8KBCog9hcbSmahnpsb/LWDjH1teZ2/lDzDmnb/O4ciwqW4UJrH6SxUYYgvsx/L5xgUsoF
24qsCagqfO1x1QPnM/xX7Dlwv02wtW4hnF0qbSoBTCp6rSHe03Gm5Ki82s4beUwDtqaG+tft0mpZ
l6gVPn8dk6E5Jt0oMzRERWNIN296zVVDOKRs1QadbE5JjblolcF0m/dGzci8UDTGNJCoxDwKMg2m
l/b5ww2fKgoaDCcTY/P7456QNQrOQ9vEikfN7fM55tUttB3LKtTeOgvfx9fHXcVpOCGacuB75U86
/t30m1yFnoaNpCb2LM0MSkDmOtPk0QjAdMWdE9CNSbd61HoXTyXdJNgyzMlvmsbZ2e9xRLpDXW5N
87VHQX1X0DSZl7eIYO4qJsIo7aZVHVSpJ7ceLunUUlPGjGczb2gO8itNvPyuyNIlPxFAcMlpZF4c
wdhpTM0AoqIXt/km0AkqrgYwQGEvkO0G8mabiFJdo7lUjb+pOkCSVTfaN9XCY0Yx6UzJe+GGgm/Y
c3GolaSO13mx9kSpryShLlY2BJcIXxPW+sG5cgKqawRGtiLMdeq39SXrp1Jar92JDm0AT4yhTwMU
a7ocobZLsUbpoe7plYFXRRBrpjQtRH1nodQKON+mOhd1qqzyOOf0WkXlXe1fmuBbO21V2Pld2nr1
qRCdOEVWvsqJWp0XaaggFL9kqEfR5dxH/tYYjG/E2yVHN2XIZ0Yk/tpoAeouyoAJuS8K2UfhKFPs
JdhzrbKnPvxChF+wMGzUFpkpl6Emkl08RD+jXnfvRvywRSvsrWnT19bQ2dU+oYq+dajFPYHtgM90
Nw6vgdXygYSDDrsmuYc+CM8QiaXsVJJrq+AbOLTxOn+EUeSkS+HVU6lA3leGsnB6YifK2reWjIxx
CEhduQEkAWtV3XQ96talMlpY+lLtriJ4JBkLmOO5F94a5CDw3h2AQMhPBoevKzH15jZ2oPPCGs1I
wJmti7DcNIOlIczlgiTtRP+8V9NSXPNLtUyUPFbv5gCA/anzg1q81dxhSd3fACCEBShsbxnzmIWW
SQKnNFLOp8/eswmha0Td7tKs67GBJ6jdk6lEpqu0hypoTKnV3uJc/2WiEQTzdiIveelBOHhrylxH
DoZAQpOBfWtUmqIElSR5/AoIGI5PALqPEGfxilT3nJR9vGtzgmCpsSG27ZyFrDw+fi2AyNK65gmo
cu0iTWUmbhFhgVcEBVV+XxagGO0SOTKCHlj6TP/hCI7lkskUwKpQSx4GJ78PNAexWjUiz2mmIIwB
eE5BXfwlMCCh1YX/psedTYU1JrxyeqjgxSRugLLst9TsSdOr4h7uYue9Bp15ckGxPHYOTeQoNEFO
6i4kVaHglGqRFef9WF4DQQNd9OAErbhWXhufUn9Y9/45c6BPUcK6hyprbcKoH3d1H8RoNTrr2dES
yr6IdK+tn+LSqWO0k6mzlsBdx3QFRH3JFecj83ysWqo0Tlzzcc+jw8oEMQL+1pL+uzbU+qkmvyBv
4V/Nj6oenK86au1C9sraaYcP0VXKppAqod3J2AM8oTqdm90dot0GjPY8V2dS3c0z6wpljhOQHgG7
kEl1lI/96WudaP5jnMRkfDGe+WPbsJSwpubHX1vMD6U0u4XZIxv70zrD9FTz830+i5m5RIUk+tvX
xn9f+2vfOqJhSs/JYd7L19/lXAX42nUqMvKSfC1afT7J/Hzz6l/rzPeURlT7mKvf199/v/np/X29
pHmxLMGajIqz/dML/FrlczsxQqkxTc7Zn69u2s3n6vMu/vQaRihDHXFQf3yQ84uc1/r7iy56/Meu
pOH7udO/fTFfz5EVmrtxhv7nv7ydPzaZ95CFpb0fd2jkYLSvG8TjWrwae7V/V0O/J2rHJI3Ygxrg
J4KaHCmlZ6tolJWNCDKP1GiR+xbYmEz5XjdD+4t9oFQyP4Iwihcq9Y4nMjkwpQ2Ves7CSh4KL+pR
0Jr1zUmx2dKP6d7Gyj9WMux+2UG0jVLPfDe4AC8tF/oHhgEyP9OGgYpZmKfRoN/dyHJ8zHrmQH5j
1D9rgJrt9OQI456doA2+ucYAalkZGrCjPsQ2g8SWseX4nBfMqzBBffr9iqfjwKx+WhlYYsPyCBEM
B3M9hL55mp+4i0N3Y/Vdcz+/rPkF1nZAO4LnjIboKGvgbZzS0cHXdX2b36KqqxLKGW/bHuNs3cat
QRsPmaBwhPWheXRpwvbX9Lk5timeh0w1VmHfdTCSonHfdzTXc1Orr1qp28vKjfPXHGv+56dkThje
OPyhBCTFp7poH0oDq0koUWVUvu0CePGxSoqse2hKwfAUePUPzQlX8ysu2/BKF43WnN9pi65K5KE0
neLzZih6NOxeTRiY7KK9imxetbPsQuIFREUX/fNIAMiyjrseqTpOsKYlITjQtDvA78SUljVQ0hjQ
kuJNBDmBRFvxrIWfMp8F7xwfQM4wfH/oKU6+J3k0BV5Zj8Gos63p+meto2NhtJ22zQgB3tVDV21E
K5SD3aNDo4r1NpS1sQ1hwF1aTQmBayCwBiHPBbHNXkchX8OIIkxNfB74yGRrEaqwj6HkIHjXq7Pl
xN19iGoboRRO08iX60iY/dnSicLuS6gJXqUa56hD+SvH3DyHPbA+JwmJW47UXdrE2nNamYdeM56C
lv3IpI8f4gGCQorqTBbZeM8ltYD3ZRjnQx57j3o/ZovKAFFbZ5QOmqR8Vi0CVU0BE8MdbJpwjL6d
lsQvo46fWj/yn0q4T3qNGWPs6Fvm6K0IpDUQbYfNizEmYEAq4OkjIBPRurs4qk6O2t3FbfekWeOl
NSb9NEy+yJNvLpZVB4dSlVW4Evoni6sd8bpQITzS7MYq/y4sf2QabbkL2/reTrGcFJ5JwDCHm40N
A8pRQ/QPjPm8qPel7T826avmwrp3VHJryf1cGQwi8yS6r+ruBYPJIjLGS6o0/fL/cXVeS4or2xb9
ooyQN6+4AgpT3r0ourp7y6RMSkrZr79D9Lmn790vBCCggBLSyrXmHJOfeAYskHyhyA83tEjKlTMB
4RTd0ZoVHqYqignHaT1Kf4PADBSDEX3F9dy4z51dcgyoDDJsYLsOfvTGj8YpX5kPfVVdMG8UwVkQ
9l/ieHzKfBrvWSHvqBOe/QpMnmNlm0mZx8oHR1rQ0x6DYKfli6/8351uSaCnI7edC8G/2CUvLlR7
d5gdZpMkDToWPj+M7AJcEtS34FqFAcIaJt2DosIZWGGSXBF+0MLcm0OF1i9g/hzZ0SYdBlZXuQ2/
YLF4gG8IHGME4SlRTmYebdZ1Ys/rzp1wOLDgWLmkMTHNny7GWQ8unUc1gm3kjH4wU2XR4J9Z2Pmp
fDcsqqgBxePGUqeiawT0WzGcCUzBPDW/BCWGdij96l1aqMvoq9YAnMT8pBjNKiigs2EysyoMAMPY
kvcV2tj3RqaPahAGiQGR+eRANXGjCk+ZnTFkrOfzDKZgE1hphm1qEFje0hJNmm4wFogM/+40/LRj
yItjambviTXf95X0v1sTzEdUs27J0P+uaqb7e49F0Sp2KXk5EopNV0cMAXsjecjFCxrUOV4bViAf
B1z/0Br32geeVWf+upZ1/p24sl0HnrYfgnF09sqFChEDuX7s02xvOcmveirlhQEAYQCmJKXWwLIQ
lySI3b4iBQV6NVuga4rly9KCIq3pIxyS/dDtKsUZRtNGy0s9P0Um9v0pDz/rSGB5oyh9nmdckHU5
MP/oevuoZPEYF6H6nHsHrYZMG/JZnPJkN9ifGorZrN5kk92c4sbdjohXiKkARJKIzCXqab40laLl
HjUMCw03APXmQ7FHTmkXKn+n9pw3w+QcabP4Tz7kXkkT5ivKmmBd9LE62f/vfhr2Hzkc3oOh7MCA
4Ng/xFNTkmxeNWenJtvWADi7Ywmfr1oL2r/h5/ooM7c8Rj4NEBk3D17nncgpYixjxNPJZa19302v
Foeoa1jT91dl6B/rskqvMo23jWVvRIx20i2KT0KBQhJiVLmzl5tazY/97GE8LuF5mjYGe9nhGIVT
Gj0KU5GcYLyLcWpebhf59OLNlM/BVEDTSTP7deFXaynp+mIGcMnYGfuaVAoDop920mmDF746z+hm
Oqrooz8o+8QIN0DbUAW0+BES2kP0zq4TE1Npv2UDSKS0LIqTEIL+r/LRgBX4QfMudh7srtVnEyJi
ai9JoY013KtRDPfkdXzGlfehGJjSuoiW3od8sowge8roo7M7PxQhudSzgpdRe4sKxBTe0+xJKh6v
jAHxNCwlLfVsRfN8HXpakZP4lPabXUIQDGLFZFvopypz4Qdk8FAs04SkAM24DVkuSmWQCW9HxmIv
/7ZLRD6OM/vXsG3EpgFIfGDI/+G2aqFPUW+77/Xy3aGqQfrBKg68lWX9uSksmNMA1mNnbk6lCpuT
6TaQ/4PqZI9Z8mBL44rOUpV6q6ckealMVz0W9rxxYzN64uz4rGdXYtrxjScRvRh+pq8JgAjQ5mI1
2PWV9+ocRAepy2w05vncZWjcuf2uDhGbCILAGBVc8qT0P+loPUAcqE8qKqtN2p+zNu5fssbtX8Ys
fQGBfYTb0wCLfp8y1/lCWwIi30310Y1U+6QlkTi1CoqjLrW9pSdBuE9KwG0mI7EFmOvf3y7GhbjT
pW8pWPjCGxoSFELjkSW49RC1V6/OC5j3lQ2Vtuyf6jh+ccGFf9qm7rcDSNvD7SYFllNwgK4ighKQ
9O46V5cfKJWQeseuPIAgc3sYznkUbBmVwJrxKqhMcWmdQZWaZ69KwAa4jAydwlT3pqbBFYDp/pEj
M+nQFG/9IIq32YifWCCbP465lW7csE23bhwhkygdVr8mbe8yahr+q1CM9DgxDQ41vcGcvIS5muDQ
esW5tcnmcVnurX3bsq5BysHa7IhOSyf1VSrMx7IRK5Sp/QtfZrquEoKU3MrF06WZUkbSwRteihoc
sW0e3LbNd2rUIGri9AcR6tGL70ECbAdxz8AHoyCKA3QUuIabsBSPmcrAv9YTJzA5e6uRU/LOxERy
qeyLBgaM+zsbTnHX3Tdhy2cPlsObn2Df84pLHHa4glWerAdLss4vJUgePQBPwsTaBVbxRSyxnMNy
LYoy3s3JAHyiwutka1w63/XoJAmxx83FYGr6Y+RHTU0T79shmU+4zfetP3pEDU/lympd46Lye6Fb
vUfE/1Bg87q0ysBR79ftNs7MaF06FoM4t4J4m1Ryn7katYIfv1S1ifE1N6uXlN49fUt/vBaeA3Kv
EsaR8yhVSCWRugeJ3kzW2N8LiwbUVEn3JNSdVxMQKCPSYfSMtyIOw2OWGeGxzdzwbkBQvuI0qDhg
BRpKoIjAhIzOKtet9zOYOXbu6uYrdNP5TXZq3tFRt344hf+dp/Iay2h6ztwfA9a+JyiDIJiTpt2a
TlxRESGH8cKENPlAB/veIcpnEPmxxWk6BHK6dweTuKjIG+4zRhO7Kkx/BAqJQpHJcFM4BNnYpMYM
ArqjErgTZy+ifPNixz2S80nF1ukUqbff0sRSzabt4G8k3ai3FsQAWic2no94LNZegJ++6UPjV4Ab
v/VK7yEiWWTlWI13MoCOIR8T4cMUHhCXjc+ytPHFzuCkBwX6NG6JQmhsOndJn/6oWts59NqAfRdC
q6lKH0lbg6IdefYvoj/dUzQN1BmN052Re5Bcm44wjqKIBAZvcvZDYuuHSAp3LRP04EyVKa6Wo1Oe
CWJeazvyiDBqAb4lzFBn02ueoyK/iKGMt0WUV6ANgdiYBksgvG3XyUzbZxTt28EoSAsa7Z1t5d3G
GsCpTFQqB5B2pKJmc/g5heVjaaHG8Um4PQcObS6nQRKemUH8gMDwqnrTujqzEawzTqq5L+bfjLQf
R9+fUFpE/DvaGcIDUMlmhFIPn8quohkB+kNfASqxCHQ3rPRDW+ki9SPoohGOvOcfbW0m3vhkjN9Z
WOkHsoCHc1gvIN6BFUefpF8MJB8DkU4/EofwZOBw0oizc1DDv+2sDqJVGiD6JM/6XjSfNofeTwsN
vNetqyis1/VQTVvlW/Ir9FPefFNfgniOtlb4Fg2h+nZT6EyG30273JuA7nrSoqfFeVr2NPwmHfRr
nfcMTDtw+MpJ7aMlEH25+TCcfcv/6ruwfqMacdZJGkKn06QzamS4W3ckersug+K+BnzX2a9hajZ0
ahi4wV+vOkBrrUEwx6AV8vi6xWxEu2p88sufJcK4TUxM4FAbFtooSx9TmMpkhM2nYrmVz9XF0Alo
/HYuDnZYs5byU3tb2pE+trrsjg75Cth7GRgtt/KB8VaW4Hk3GQYeLX/44Xo9zeO0Qy7B6zBzL2hF
5+MaidCSngU9KhknOuaNII7Fvv2ggBp5KGaoDrHjJdHUH7PilzCJsyxUAFs7k2spPTgOZd2TpL3u
LSAFAtOo5XrIIxEKWkMyHRleyr3ZotITAGeiEPIShopmppTJ4ug5RqhGuzTcNLBR72GtYsXOPHOl
ckk0SoygrW4xO4z5ZsJtW4x7lXF6UG4FLEPt0J+s3BJZJqzqYKp2owonmiv4lvFVVNHRZdcKDCfZ
xmat1qUX0fhW87Ut+4+hRNrV/HBqWIkjhmuImIhh3rzBRcRfb1odPkRpeaXF9Z3xKceC9rKw72nC
QHSexmsSwghSFnh4D6JWRqaYqupL7i9AdCeGZQTkSfI3mhD8WcS0mAPVcCzNmfwnDQHPyJMdQsZ+
SuV2xvcQdPa3nXB6sIcCr/mhzVDxkiEuUQqyGLlEHXa+BoWf7o2fkCwZYLrFC7EqZkfqXKLxIbfZ
wrn8svoWNYdccpF7E/1md+3SX0aFxrP2fpWBJicdbAUB6WFmfYGlXqVzntCO8TFBNDWRu91n23KY
7EsScMIljyaQa6fHGmMEOPFZBzyW8ezf5UnMwM4K9rWXvo1djk2UKnudC6wu4Fh9tuDEuEC6xmFm
xcmGOJ52t4iHzbB8zoL8Hx8V8cq0onTVVAPKhSLFt2WXeKOju9jJx10bO78j0l1XogSZ6y/kvGzJ
EO5o/KxDMyo2dNrxXtJQTcLPMfa20q2HbUS2cMZSaAarSl70+9jb2d0QpcYaO4q1DmqMp2VH7yci
DtBK751R4BMFMkwPQ812f6xYC3eqMrfU2POqdocrvjJ4cdq6msUijmV901bRqxv0wSmiV3zw/PFu
Dt32lLbD/14wjFrH/UCPfzLI8nWNcMMZKlhVtR6JRzWAaCwXOrBH8mFoYNd+2h7sROwowtOVAp02
L7yRynqn1L4mY3pfCPk8ElazqqG15VGYr+E4HJ2OvMJkDn8y7LkntN3bp435M+eHUs8msOXYMNHG
7pysLfBf+/9YhC8Ow2TsZVslJytu3yzDyu+Un7H2WS6mqUC+OsSXwK/XfS7bu6ow3mrCJnQiiVli
sog+h1TMpsjfnIbmSVgSkdYjGadfO/S0hdsY5YwH+UDYv3MJqNiiJMaZSdP/nnCC+yjo1D7CiPCf
+1KSIO5vW702THd8Y/9YMq4OKSchL2oytNlUOUbqhcBPm2rn8bpWBlTBy4AMtWHwgd6GI0FGskBf
n2IPj87t5UIwfH9e+HbzdnH7Y//+446Own1c1mh3+d0y8HOIDJUbsq+641weM5GCGq5pIlYlgXOh
5ytSJe0J2u81LXEE4NIY8AyUeM06xxoOBSzcqmKXr3T5WyzvorQBHQOlPZTLlwwbcV+g5DSyMSb1
5N2RztENMui6KagksyKTrKPJC8CsmTaOUvin0TuiKSfc3OFUtWHEagP/wYc5NznoQI/ERBeq3r1k
QTQYcEUZ0cq8RM+fIccWBHsPuI1Qb7hrAHwI2bvHvgdihnRbu/mGjpi1SWrQhm5DHENJV/vek8y+
OmcRI/tkSfXmNSQ47K4dxQN7lU3aG/CsHGwr5aY1OGSKTkhGWAjv2tn/gLDsr9xkQRB5/kq7k7mq
kvqLQk/cN00aHcw23qNtzSEIFJB1e0Jek6l/N8Lyd0Ay80trmW9OUNTXKCpZYXrtXVdXy9zY5siN
2zy1OSz7KDGbtAy3rO+bYwjnLSJSvssDgsyVpXeyLCviGPHj0lkxHhCgWqvU8ezvRIf3MtbhW+f4
8q4lWHAvglC+RKEiMoYHsEQD2Cbm/LmajPaga/IIR12LdyZysJ54hElLjMSQZAHh+XhqPZOudOHL
b7/aeFFgfVupajfsMIy6MjKKFBaD9e2ZcVJs83lOPmkDww40h+QYJUP5VC4f5/aIutAvs1XJV6dw
OId65De7nHtfzbR7uD0A6wXBVGD9HwlqG4/OVNgcUjz/c2bNpf3G/ra6cV6LhDKI81F9TgSLo9tT
M/kydYH6EbulJDKh7+47SKMPrYBYcXuAKcMjCMj8ndYCHQwmH/t56ILnlECy2wNso/5dpADmOLWW
Bwe71WJCtN59KQ+3v100MacM3ydANbTce6Jqwo2kvfIjoi2wvDmS7apNLpro5EoyFiEjgDpdvtRg
4c5it/gkYyaiLWyWR5+jxyOqP5Z6y1O7kNgVVbavgQ2oKKkM/067en4dm+jx9trMKzgIpcplZ6xA
Po0VZJpxnj6jKNn4WdW9yDL+4EBirCOLsiJkTY2OjuzSsaUSLZgMqAAWQkte+zC8pD6ZLIMDdaey
E8DD0/AeRd1XDHNxPaUuRCRAr2NrqUsXhz8mLS+z14c//GAosG801iXvG4Lx0rpfx5yqfggCYOzU
69/KAJRm62FvHkgu+8igrt8eUCsAJQ771Cn1+AaTCjX03E/BDwkGmYVH9uJ2NPLCYEReOczml0ce
2LJ9CADOxIbO7tE6ZE9FRNP7zxPTBcQvw+DRTvgpGEPBYnl5hqVeczgFX37qyB1nNPD0Y1O/jDlU
5WV7iLsBXKD2rmU6i5M2C8b4y4foerI748h/r0hvvmsKK9mnpTDfonDx//MArLAjTJIqONtF5AOY
qxdKJd8L/75rHs3da4Umee8nts3Csi0+CxZlt2eGMRky3dinJ5hfwSkIxLMqgkupmuK54Ij3XM+l
A95xNnAEczMMKAO0pX7dbv258OhbZPXc3/95lkzSYxwqsg+s3q3WWRk9lhHLDw6sxXMq2mYvU2rR
rrH/8ydIk9vVQrEaWh7BoM7b+RYUqtur3+5zIkg5Tfp0e45DVbntpIOif3lHfi/cxy79+fctu+U+
z2WEQKse7zmo6PeK0jjFdfA8oADD+qAZ0hX6XWnM4tQ5GlkxNzGgmltzQRvebkYcQeGH86U2qJPe
u/IpkLp4E2DDr60nPm+v3HeYL4KZBsftOagRQd3qcjjcniO1+VqIunto3aJ7pd+0HOP0e1BKdS4b
0j1vTzI9kj3d2sGHsbyN3IT4qSqDJezyd2sXkkAGzbBmafDUMYa6PcnDa3cfFxhcb0/yNZkus2mY
7B48Ke5ZjNa6j863rY1zzdACvQ2IjK51NH/dHkQ4FpCnpYV8u5ko5qe6SqY/752a4lUHzvDgNhom
EhRgMHH8O1tAel4QHDSHjMMsPorcfUqdgawN+dEypD1F9B6lCoM1KiPCLMYYun/XMkFOfZZkBR8u
HSymDMuG27W/F1TsxKsOts9EhYfcLnJzRIx3u9pNFRFimQSs/PfOP1drwJBIs63D3yfa9TzRNE4v
0qfnEC8vKPE2MhRY/nLbV1R5gMplYY7j//l7SQEtg3nW5993/ueVmCC420ZyagXxRi5HT1brNJzd
gn37dvN2TTdLzdRy0r/djFoRE8azNJrMGIsaA8diafKUVrSLzKr9ZLiyQlW0TJ8K4+SFU3KmCept
ZOJEl4YTG/tIuaZ/ZHx1hh/zJHJbzbGb3p0qo0ciAMB4iLKTGW81BHC7ghxB0cEqoJNI2NxYX28X
0UCS4eCUyV3TlWCd/v8GKS1zJ1pX/HtDFWBsBcRbrG/PiFFxX28v5bQkbswAVv5suN13e4hJZvc2
Kh3z3xuS2a+3NakI/94QZhmetgxi1d93ertWTyiXkyDqNn9f/rahbFAWtgNe+X9tAKaUUzZ3pNEv
n/f24NtF1uPdYJbZ/HsDukJz7WMR3v598O0aDXCOUmbCrPK/39XtmjHiUqzxpv97g6mRdLK0ow3z
32fc3gYUEGc1mKTc3Db8/RKjHKOrVp7+s+G29faMyfBpjjTAf/71UmiL6Ty2SEv/Pvh2rQUBtrJn
e/73hqEZfvlemhz+9QQgOrRZ3O7P/Q05TNs+JgrEyuwNQJqPsspS0qg4riBakOjqrW0GgMVvGIOq
OQsIAaPdX7bB41B8hDExLyN+QqDXHbOiYDO1tB5IUYm3LY0GlhbGhdV3hMiQ4p7fXYQymvrvkGZ4
26wAQ6G2HOJjB3nErYe2MfQOkG1gICefRlft+x7eoZNbICdp0ocPztRab4oBRePCsVNhMt5XaPhx
G5P23ZckvU4dxswkZ26Fh3BrEZ8QjICOQvD7YO9Y61a7Og2hTBToW8RnXr9GkZhXoa/JaO8YrAZK
JrSuKKiJ2nP7/m7qwvu1D6ucPgmQZXLi3AE7F5laNsQywH3NOgpls5lMhD0TfYsZflcCazMAIsV+
dqw5Lq4EuRMDnvGkIbPcGWW16gLxQUX7m4X7O02Ab4sGVk07g4gzBuHSiQ9NmBasZ+fdP76kOZcZ
rY2UsnoxNH7yqIzp/IfJa/k77ozuVWCzXZUx3eh+l42mWCcGpwOdERRB6wILsP0qM9lu3CKXu8Ao
SG/v91WZvOrK6H85PsQG/2SAE/I5F7opOadVHIiVkuOh9pr1CPB5Sqgxu9q8Irgh/wkUZ1zF1xIx
h4XTjEM/TDPHLCBDc8j20CkfWUP1h6kjJ8E0kpVgiipwiDC5XfFNxBP9DChSfAJY/AW1dqs/y3Pb
mrDiN3CMcNkZY3hmDxrduX8KHVFvJhBB7RTQyLJ2MbGeq7BIq7eyegoKvXgHm2aVRtjPjSKDLwS+
vpuW46dHh5buGvm+yr+Ydp2ufHSriKP7Ya/TxD/B3Kk2Y+vyRXHoZQyWr3xTLqPVEG0v+5lvltWb
VeM9imb/h8H8D1l9g1I/4Cw53W5OBsAdEYwYF9lqdqS7MHJwNrenShHBgO0wEt+2jkEYbgT9+rte
GCbo4GZex5F2lolOf8/H9l75flhFtkVyut1keF2v5GDAkFu2GiEUyjgI83PY1f5rWef/uMbsnm8b
6UH9IJJ9SSpiW+brN62y5GrSdEMZ0aktjkx/nQfOt5O211r1RL2g4ta5D+hJEYmI6tfjpJm01plg
dDyUkQOXveq8lNRApvL/9wF22cBZtXvyhy3rLAb7Pclg1Qygk+gWpvuqyX/qEK/qQCoiBxLGsPix
GlTgoUV0GOvoyuf8EIjgMvXyikcZ0H4AYdXn5L5JCvrn+Q87O86EOoECuRCScEy9k6vJAppdRg9z
uB7o5DeNtZ7HLZLo17CWr/Rh7wPR/hOSZW4+dhlCnHFKUWvf0VYLmQFxhulUG5ypm2b2/qEgcqoL
o1XQDu/KgpQts+xB0sVahSGNi6ALyguk5bIRr31Jv1iUz1E7rT3HOa8HCqShFMhecYNnGOZ93pwK
zNUkJY4tH5m9ZbDPw4CFML8zjXSfJuojE8nFcwnkJU1XVXiXEYMmSrinsGEYjPn5qiGlWaPxphS8
7tlp9Z2M8d4W8bvniuihKtJ/mlEwe0nH+8wrrSNOngQ7fb0WTgguOYZsizrgJe2aX1kC1Fup8K7V
/ZNVEh2q0TyNhdNu0bnDsKpcb+0UEcEWxSlT85ay6BCS/O25wZdRhIjQqxwRD/vQ3DzLiJIm1/kl
VZ7BQ11wDE5iUGmBuUF7dDTq5gEkNJ4dIqRXoBpJtrTmZOM11UnXCSMsqf09iTKolCSRnThJXWD5
dyoyDLJG8l8Tn9TJ4nPr1fGx7uEOxs1nEeQ/03kXOL/9sW2wfDcxwEZLbzT9mg4h80pXMliFfQLS
r2kw9TJ6NdLiN4h2CkgAm11JIGm/82U13zXTFYYCYB1ZjevgOewEYRnzyMyKSKOmVL/D1i83FSUU
JYT5M9I11Xz1lo3ephX9k19nh7oLCzy+zcquvWrTRQSbqpkwDpsMEHLVtrNHrSGD4KtNh+uIUOvF
C4i8Fiji4ogEN51PTCwhl9Fll3c02usnMxsfZ2zNLGZotkXxuK1icOw4Yh7KJN+7dO1XVQD+vhqf
mfLhuhPWb0zi9iW0cR4b9ToKGnHMGFAyW301He2t7JZG40TCAqc4Ij9RJaK5SbrcuE9IAKgk1KVo
BNlZyD2T8XUcAN2JOqNG26kU8ePmdiSMyKODhkeQYCZ317r1RmTvVSezbZzYv5RBqi6E5hd/Me7a
fvc96/opSry33Ix+aoZxQAJNkombDRJFhKhJt3EdXiQz0vGuEzOw9coZLzKR7IJzM2zmRCvOBzNy
3So83W6lwlLn27X4v9du97m999EMMDFRZz4UMlNnZx4+samEd9Vya1xeK1lIpIt9atd6Cjn3suH2
2Nu1vxe3+zSyMFtU6XGqGHh6EapxH/XX2ddDe/aA0/feozYHh6xqXtosYWQJuxfkkHDz9p7iAeZH
YFLLkKqTx8VZDirfVg3LA1cvKSQGI4GGKdfgz49jZny3DAP47z4D/FjV4jdW5pURW1gVDg4/1wle
6KOxXKDj906jt6Rmyd+uK9Jd7TqoRQCKJD65d62N0DAO8nYj6WRskibeBrcpm6HjJ5udnCwhztaG
SOInf7lPCRDa5KC6iF6MVxrvI1CPNIJHbMbnMbR/ufQdHlDsWPtuRu/m+nP0bLn1QQBvuysQYqJV
Tnuxisg3UYWNzbHPsIBGMKjT8mdYhMHRmJPxUqaWfaiG+bFpf5VGbp4QpKp5hVXEY7HIMMMyS4qe
OKc0pMPx1bNKkg05IbNdDfsu5TALm/CakJ/xGOt2gw9/fNDkIiZMxp7i1CRSAk/7eprFZjLI9pN5
VxzStNbbQkIeC+OlpPUNHK2iy+7sqCZrwMoRRKcqpy4S4/PQ4593VHkWHVNqPU3Dk2k/pnnxOdKr
vYowVG8wMLF9lenT7RZ4MPFPMjXOQ2tO/HSDKX8w69+ZXwuiQ5OXYXLFIccffC21JQmSCc1Pgu2P
BTE9K0I4m4MlckIG6xiceoyR0ODjbWkvYkEPxofbhaZ3epnxByejW336lfuGMm+lWNdbWeteWxaY
2Jv84CiI0NgiK2FWFynnw/TmHZmZb/U4LpkTbUqBHkbSWmVjWh1kTdTbYE3HBGnOPb7hqlr1EbGv
Cs/xahCKkAiTLNwx1c6egxiYHg82kHabeUW42KMDtNlARPyZNJXeOK6qHhRwic2MBnGV4dZbq4D6
ze39/CdGyLNtptmr372EzFQvmN30cSyRwFWFvAyNcxdITogqdLMnQ6jXyoaLyAixHkn86NMPQDqO
YzPddXF/Aif7p049kkAXyZM5zM0uG5z6ZATwbDP1UViZQcrWFQ1OfM4TPheUrfRN0oG5D2ZM9TbR
y5shgLFJh0ncuWNRb3Cgg29WdrRvuki9VHyAXdeBu3W64GK2pnuJhtQ4ta09bGAQjO8xIhoTDkLo
xPFvp8h/m+FsvlekxDPq27iQRE8FA7cNCYzjoa8jlxzmcdh29FS3jMeNS0GPkmnPU7Mou4gNORZO
FT/WWm9TOI1Pyz15x0/PcLtP3EDyLGiKU6NCfnOl+zUo0zjlxB0u9GyRoNlUhQqJamXt7iuXV0lE
wPESACLRk9HVRrFlpFP1HcRkw/QgbY4qaN9CQVh8qwt3GbyVq6zBtD9YNIVtQd9t7OMn0/eJt0wA
ADvELp4QiwQwOTVsEC8EPomkrBlYkrFUyEAXzyCdUT2vER77K8rkbt8kFmC+lIwBO6dVOulO/YC+
Qejc2J+8glCsOifV10pCStHq0RLzXg65/+mn4tKmGcMXY472WW8efcRDL+z/FSNnG1B+CvU8tbvh
VJIaC5KTazjUcwRVQ34QDMpEjOhgLbJ8OIlBXV1D6kNUdRx1I9vfjw0NwLyFBGSk2fBQ2U2DubQr
1xQt2RXJA5lA6AwfRslfdGYhtoYkTAQ5c7imUUgCPZqPCC/onUY5vxlr4iCSQU7rNsIIkDDGc7pW
3dsGa8vUgbY6Mrnf+EEesFTEX1f3RbvPxgCOV3nSheQ3spwV9KKmKvXnkNQHplXum9JfpcRgMblh
fx2WxXTO7Nmf5oe41uamKEi0C5vZ3kodtofYIJ0vb9NPSEPDU69OqvKyTxwE5t5yGY67iA2/6Kvv
gjj06BqR2iZHy3ryQA+vURnqOzO230FOqKc68T8KRoCoBgyqLGaV20kC/EYo6r5EDLcrszXeTQMo
zOBoAp8KUnntQbx5DTtpLxE4YNJ4F5Ny3/zU+nR9XCNGuAg0BYQ/xLJ3RCO6zxR4lCBhdvZ9XPjo
ky6dcAguKaxT6IltOvUtwqrJOk/5ufcS6wu7o9wVZEwcomGgYqnJl6KTUCGCLhPgr0aKGqK3T03u
clFkTxPW8nMjjfm5aBmht/2L2VQAfTx7bdBA66vZud4uwqI+BdoK70eILTtoQ/Y6mNP6QQxEJfhA
EA4+VN4hqP4RVfaLzL1iXUbWd9ZZ0aN3yZCfOUK7z7eLVBfvtm+R0yr9p2xGWq0b0Fq1ib7A6Mi/
TC3/0AQNEdAJed7I7e1XuwgeS64d7KkujyBysyfHxIOWQLX7TJEoxGYSfDeDvIyBHT1Wsf1PnDjF
LghcZ+MxPH1iSfDL8DDLtYtENB/KX1BdprtiaF6YBhlImBNc7Y48sJjLj+Myx+DEbB5S0K970iNf
nSZxd67it0E1hjvTcK23yLPP3eyIb+GPeqXjLkWeiy1kBXjWRFe6hMnDHRGZjfy6nTd10FoPjXFD
C0MraZFXtlkdfqhsdLdm6h2CBhnPKCxrDXB7/E7HX01n6oOPvfLg5+HeTkL57ljKuJOkv25xjOz0
Im/sofVsEeAS59hZR0s2+fnoem27tdAdoW7mVGqATGtKmRG7xCBUEsNYa2Bmt5/SEDuv8HLhNSzO
WSYPkU23eVStuALsInRGZt0mJn3xWbrZPm8i6xGOT7tJ3CJ7ieFVpaAujhPih3O+iG5xwMhzb5Az
whoZn/FF1HHwUdl2v65yGC59mqoNpk5IyH0Js3tKIKIM61EGz/nsVpeQ4N98GOcD1o7ixSwH9OIy
ekhYIXRdk267PD+mzLTkhIPbhaduDuqDUFb/GNsDmoCKyUr0P5ydZ1PkyJrvv8rGvNe5klI2Ys95
Ud5QRRWuod8oaJqW916ffn+i5+4B0Ze6uxMzBAwmlVIq8zF/08i4TkLapGeti5s8pVjl5l25syq3
3fhRiiUXfYqZ6vvxg4LUGX42WTBvgwxWatK+wFV18Xn7VSsNzYgoX5dc5lKvW3cbVBb+OFZpfcuK
o6BBffBU8FHktCCXcpSdXHtYtaZ6a+uGu4f1Gqwtl/pe6Ct0JhCqOXV2Fi76BuaS5WNTTCPKwJpV
xT+nFVh3S3i+2hXLJAFzDvrZXECkSk5lbO0qv6YzVjZYrqgSWnplEG3bsSrhyfKdBX9gqeIaetvU
Ox3SGsa47rky6uxBqFisWRC42Yx6STKeYs288RBuCL3vJpB96hAioB6QjVwg1b1PrXYVZBQRBwRf
Vn3Zknz4cXiwk+fCS/L7QKBunMraMHv7gAOd8lNHUnik3lSWLohYJawVx5eXg65bBBq40rd3+e3L
JsV0TPKiPTSn6Kk08H3ISv3Wy1DrtcN8X0l4YaeSH9EtgIcCoSb+1tAWatpCfy1NfxHJ0GCkpswI
oOVTYvXY/3FavfsEAC343W4tAowslfFD1I54LxqBqBJYw3gq6xjN8hl4irmO+NQxML1bMRJJZA2v
HGgJwFJz5c5o232kR/Z1qPk3LDNQNI5dnJPKgltRI5YCQu6KFEHb1lIcLGjxlBu7TvMtGKOfMKj8
G1Ojta+pqs5jqfwbX5KtYxnbgHbjBbAlk9S4ilaVImF2plvqyox51qICa57JROJAvB2rRAZWiq+e
m2AJHbg6SSX3tSpCZeF6iL9khbwDhlS/4GzSa+3WqQfKP41Q9qExdGu3cG61kTXTOiVFYorMjVqn
WPoNsyQ19Fu/l7prTe+3WU+52S1BGcKpVQ8+mfM87CRzSyO28m3nOXBVdyk4dfdZXignHWTLzHTr
9kfpBNcRcqPrjBU8j2Kbag3JfZiGWJdm5aqWqeEOLapYvS/feU1P3ky2Yi06m1aarBs4GZqptGhd
U36i076MXDt9EEjordtQOlTqEJJ3d8ZTEGG4Vw79i5u3KgrhfX5WHeqxTqfjdpVC3uw8M3xw6rrb
mQVhSszBi/un81ixycatqT+qbRsta/bzK9r26qHrMCEoSonmdW0/NFWP5WgGSzr2fW+hxKLehgZ4
8trkPtQS5VSvqe7rsn0mqG6vFQt+SWr2WJAHcKUqKbyx5NSmIuTJlAKS+AW4vDi+fQjwNrqqshT0
N4eBmzs4UsDUnVc5LiaDXIG3djWkfIB+gjBxALON/08X7feaKPpkN85VlETmg9RgiBtgkoHY3i53
Sogq4wdHMikjNjJ2DXZX39aGh+ZRXR1pfYxBlnIw2+AblgfAAHoFkFum4YztOcpaTTVkH31Vn5nC
yvd2FGAIZlpkM52u8FI3OqgeO6/8xyAtiNJynIZKofarQLUr7BD8WwswwOHtQyslj6WVxEvVL4q5
WWX9N0z42Co0ihB2F+Kn5Ag8wlzzYFUcZgQ/w5WGUMOyRuwSEKPVLdrEQT2x6h7TSqXWFCf6vC3y
7KFM82Rhc+iCWFOfhtLxrx1t8K+R8+o2bV88+yMBKQGQepWJzJ65beUs8NIalx/Y2LiUMHVIBsjx
XXpECz7YSEGdzdwG88jcU4xF3vL29uVZ6Ld1Dy9WtXOcLA325a72KYBE2sIWTnutNcmJtnEPUzBY
OJYBVjs0zBMKiouorqSbBFMyqYzSQ8AWTrV/S3QJ/pxDB79y+j+6hMwgxNX5G/9HzrDk0nxuqqUT
M+LO0J1R43rpddfe0k115p7ieIjxUSoWIua0N4fwqi4wpa55oQZYEatwVIelOLbSydJIn3poZO2z
kDPztoibeBYLtFBRv2uf0nDuAU5+Auj84oa9cVA0aKIJ0MJD0gT41eu8b6kCxEjPsAFIbXHPDe1m
cZ4W87R5NuLSmUmSb16PLO1dUJf3eScGLtTlZTNBp9myqhztHh49DDz7OHRpyfkNXwBIssNJjwop
2JL+BLRpm0o6phtqDLVqpBppaKWW3ug3pLnKD/IqTrC0foJV+tOlg3HKQ1wIyRyyfRwUN7ksO4CR
42OXtO2xKFOxBjpHkkHYsI9RHPCVEjyS2x3kInRukOdDPbGTfrb72utPOlvYQ95QaU6CcCkaN7+T
vNY5iXS4pZEZLDGIN49BP7q84Plk++05lmP9CZ9FXPPQD7wJZaTHk6aor2QQYxhYA66x7zzMsK9l
nfofMsPRmdNn7iiKG3DgzvqaXadVm3wBY9PclURX7D1RfyMacBmyhCUUbUb4Auag3+UZQQkFfTZ5
qRfgBPVugWaHWNPiSk+mgwJ71PaPAWL1VojLnCUH/aPv5sc6U71ZiywYxrEj5WHQoFtZpjNrOoAQ
Te6/+l4VPoYS3j4oVcgrmc12nuoFFu9tgxYABSPo04l+w6HhniAcr7WEhANhnCfPaeB1N08AR8mQ
UukHWpqI2jlOutLVAOaw/l1BEnirWLI+qxVNvi0o1iAg3elrKhQo+Yk8+S6l0KYzyFHrSPV+Flrh
f8OOxdHqmhKqXR7BW7LvlF79zVI6a52kaTNLgaTO80w3NpVkNYsMKuS6ZsybxDuzDQBVscu1rKSg
rnPtriRQSXnM3ynDIH9pLkwnzfeSTh0J9bty23Z0Gp2YHMhDMGsQ5YvTGele8nFUiRTJ3XeDKs80
yQ1WJYih6zasDKRx83FbtV5ElixMugevpWXiWoGvQOfd0h5Dxq9ha7aLHnakK+/V+tY00dCnb+zM
37ZZEmsKSnn91GZydXKF/2tQDYjGD55JfTA2veoc6bRS68FexlUlrVCTrVFICqla0hNfZg4V5sGK
rZu4H826GgOGcR0mK9TDVpFFV3BIhuZax/hxY/RhR+pt3xt1TjOs1teh3Km7bBi+Id6B5lDGPF2R
P0ijEU5sgb5KrV66DkpL25UWzdsMOjHYe2o7o+lTWmoPoR8D+ApSxILbB8vOtB9SpR6awjq5Wf4W
j/q7TlM2tdm5+7cPwkQGOLGzq0QvtKNQ/deuzYsFoM8RvtdBDs60feoZ2entg0K1VqBzcTQdwJCm
a60QjnYOhSTna8eD+WdkmnRywBCufRmVNARr1MqrnyrkE21aHJX0YCLtfWv7Q3iX+DsRDs8VJXnO
bpFjuOWf4txLl3A1y1Noto+IKfirSqrrObDJ4ZpYa58X+OfF0IkHYIen3hPdqXV+dHpdww3lGFIE
iEUy4Zk9oA5ktHm2equ3+ElRLFstM09SwNYJHRVpYBdhqgLo8AE8Og4XpEx73zCuY3TTdvTZwJZE
9fYtOuYUxiZDVKB3K0wiICGTRKWUskv/xegMY5PCPaLEcuOIOvsRU0FeFFWusCtJqEUhYVgMcDkg
GBLC6evcgENeqi22FYJypGHiW2MGRnultatMJ8ooZBUlxD5YRkXkzKnVmjeY7oK18jJak7iv5XKP
bXWUBbskt2JSokTeS0GCkTKEZV0cshp0sqvjDtYpKflcZ1HbZ8Zhh0sETLcVyXV4pVIIR9Up3cMC
dJYuMz7XSRzi2TUIDHAdrdLv2sL4hkxRt8wiTpJ4yM706nJ26frJNbiSiCRga1TDaiCipmnbOptG
L44I1SS3UZ/i+NpAyEQP9AfBOXRHO8eUCexxqpvYJ2rlLehz7VmPeBMlwORI/PmvUBod+Keyd9b0
EWdY40ZjIW2Wh4Qh8GPiH35VXPfGkP3y4O6oheOeITYFizjM8MySqueEcvKcVCw4lcAVOqzpTmp+
O2DlcO5LU7vJzewHwt7rXNIxLVWiZyuGeC0B1r1xb+vEpGvkePVVLgNPro1QWyETBJhWSgkeR1ND
GQgtQpsPbQIpum/qEd0rJzO0xIwjNkg/I0/88IUvrnDncldmybltFk6+sQxvWFh2Ga5shWYH0T/6
j4KdTkvumxF0aFqlsiXkcmY1ftlJ2+Nz7OY/0X2NnnCIMGfoVoBjcRz0hYvSPzhD+CJceIaN5mGM
ieQdeqc1mlXYxGiygYEmcq6o56K/iiL5qUSrXfYKFXmSoltZjaJi4CuASAfoKuPDrp+8RirWPlWd
GRlApemQ9CyrgSmFaHETVpigVW6uUPSXeF7kAVbtlruCqtGszhGinDn7EonnXVpW7v7tg16b6tqC
gHrIGjxqh6q3972f2Xtl/KysB3lhFgiOsp2rAG+/DegU7RrQvxyaAifCdAiPcmw44KW87sauuc2q
VhDPhLW1sVIO0bB2tIWqgB1HAKlboMkVXVVW9+KWUFIdG++50FSWQ8UCiQYZsIhjV6gMK6BuEp6X
j4LSNYA6DxZkuIQXua/tDkJcrJzKDudIo4cGBoAVATZdiqjumHs1R7sKEeh0AW3DXOEQkS5BDIi5
VLBpqmotoGMAcpR465MyHhauqYkNnc3vah3vg1K4txiB6+zEkbTsYWMtW0fBvjPScSvFSGBDBIud
j+GWVHQUfxkkGLJZRIDsMtVNSC619RrnPjU6VmaWmBD05Z8DhsubkYyly01xHuQCfkKMLhO/R9vS
7l5FYV5lbcVR6yqvZSVQRooSzHjLOR0o1o2vKmgrQmOWzafQxb0KYdNt48JS7HJeaxpHzbKJ3fFd
HNNRj4dXx7NGwoVZyakTtSlyA+4iyyVadh3te4P+qt49SnKYLNCayOeBXyFxCHgos8jx4fjP39l8
/G2k8R9JHZ9SHzVXDDmwAcnSqHfTZLQFgXwnhC4MxTZBymgAVCZGTENUh6HWgjNQbf07rVAd/YfA
2JNTsV0OmrExS9tbtjrRIzxD70BITpJRqtURabNhS93zp9syoaBSg2Wmq3vCrbUJ4udETuKfirRc
DYOtPcsq3GIPHe41HSeAL/jy2S2eEnkCeasOQvnA0SEf0ML+Eeo8pLBTOvJaLcXfwru2cr09fT1z
dTQEmc5cNzRMqBRZFqSMfP+dBVVaDBEpWEbtqc0kglkL03l8bE8YiWQrOK1YyuEEvU0QoI0RzB+L
I4i+KihSeH5XrFT3OSnliOeaBuA1XSqyMHiuRIk7du7a/ck3dFLSvth/fd3jA5lctmnaiirrimYY
gOg+XjaxUz6g4pAStfcHdM+UXeLH264e+oUI0Yqm0D/Mh8jyL1jYmZ/G1UwFYxULfWP6Iqr8cdwq
kFInwgAetUChrVpqK0pIbU1BLhetnU0V6MuvJ2r8YUChk2xoAhMPxJY+DhgqXtqYnsdEEZ3cNtJC
zc+eUgN00Zzkwk1VPs9OpymjkJepYxldnrwGemcFehkQrflO5+3kuE8PSdmfHQXSixamxklN7Ibt
PJXvNY1OEZhbUTXGldOqj1BA5OsQW4RSEhL81xABBZo2F9br5HYI1eCxW5ahaKpGud+a3I7KjHs/
DSxnFo0aFAk7izoWJSWzv/a8VvvthPTBCOn9vvCH0axxfRm2rOk8hcn9wBI576mvjbTUvj3V8TIt
ueleh7VEZJXNhV3ozaXz3aIeJ2dpJFnCloXMp+Mu9e5dNGTh+5pXOTPE+GcRVLh57KiYu2QBVZRR
gbQwUmXlJJB/YWhFx86PfkSGfDRKp7gq1fQu6M3k2gwUhKfM7KVpBX6sMehQ1zuM6U0X9fFKTUrj
Jq2M8sKb8dGCFEmG8eI1Xbd5LWxFVycX7/SEASaOC8g9RflSlnAeiv2hwX6Oyj+OPfFCdkehFiFu
4HN1F14T5aOV3u/hDVwUdZX1qxv6aIz07t6NcHaFcj2W8EHtrM1efpEsp/+eGPB5A4zDyIuclVyo
tzINsq0Gq2nWauGPrK7ECb1Y68Kz/LRy2CUUxdR4bWVVCGOyP4VxYFObwI1TpPWRm/EW9nVLdIlM
kCOLr/eIyWaIZgC33kAlkoozIlbaZJlKQ1g0GqPReqN544hq3tBQjd2VCG9bIwBJ3ENn+x+NyYlp
Envo7IY4WjHwZExh6Y5ROS2VTkoaW9iZ0P3idAfVF7EsQeeS8POI7Ehw/fW4o43WZOeHdI3Cj2Hp
ioDJMRm4yQAxkrIhNCYI6LpvdpskdwQlNM01H0mqWjsp1pObSdqtjU6Uw63DnKYu5pWWRjd5r7aL
WM/D1duXNUYYN9iV3rnlhQXwh73UMmVDECtjdPp5BVAwsb26jON5OYQypdY4veKIerULExEBGyqR
Ain9XLdLCaaMz3Z2hmMwLItSCfcUu+wVkmLKTfWa4WdT0oS5sLWpn+6jhnqWomJLprCPcrp8fGFA
MneqrgzxHEjBXgXwgDFXZm9T01OXpZaMWoJ+ugazGy2ZwGvqN+6dI8f3idQHK6NVyiMEmfKYalTn
+rwAj0GPCxlW0rq4FdVMzsJoDbNc7HTJWzbtaIzY9y9mnuPtQbN4pYUy/JsxKSyT7sIbMd0OVJMl
YtuqySLRKbspk9mlhpzZ6GQgOlrqdzqgJ8ktf4ZOi207IimhvHVDpXyt1ZlaeOF3X48fEnSy2EDL
q6/X68Tjk9BSA5klayxUzaYRPj3AVUpisa+grBsiiJ2jmTJUMsIprYynkYvpF+pweM1IV4akV1eB
nXzXyuj6TVJkCKQVxOVs7VCVxUrHXPcYyD22uKv3VtQctQEkgjG0W7UX3sJLymGXtUFzAjufw36X
4qWGPVgscrCI0HftMMB70YjhsCihu0WP98JNf5vKu/PrbarEkQrFErYk1ZpsemhEAiUYq7/k6AjI
sMC2mp1vcOsY9kBDpFupbF8rO9fwq8cSxB8JJCYaAW8QJ6urnLksPNACanytWdteVZyjllMO7gLt
RlfsS9drTM3yeDScqZwdyhj569OthJ0yHojeKJV3wzm1qYpgj3yjlMEwCxExPzZNCL8pNoNN31V3
NHmdfUOys1YBVGMM9tj1jvGU1qiuqabRzdHsfS6E7yEzqqNa6eA/BfSezozI1tFgSIgI5rgFRbRN
Sny8EPwhOwUPd/1Gm6+jyqQK12XbuAo9MFZICEYNT7AzUYmpQmvYB22Cmm3i6qsC/fyVlydoBmpo
B7qgDK8MzK1xGynRIvW8YBv4/TBPGrTMldhD81g1Hpq0ia7qsnmJyZxnjgfBtbItgK2Sf+tZWHTD
8NyiKJLR/OnpBLe3bmIhPCT8CytFGYOBDytFJ8KxxmCBTZzjYxLGleBUddn34jltJY3qkAOi4btP
9pCCf/jRRDLa93ob791GSUDiZGQnvbiWsZqBf/EaxZJ+k0pCbL9+V6e7hlB1XZHZtRVAMVyYPdk1
gDzUMpVOeutDbuOMy+C1kAfQpHDCLaz51sA30WDo9c0w9Ad8QYu4HV4bP81nft38+PpyPh3rBDNE
VNhCKjY3ano1mR1UHk1dfx5nioW0lQnOGwB6ABIQ6urYTqobI9t9Pagy3vp3j4Y4TjVNTgUCKcJQ
UoGP54JuwaHNbOC/BgqCZ2douiX1BO93nC2k5jlt1WDj0YLa5mjE2eMPXLiESU76+xLGC1B1Ihtj
GlsYKLfjcJX5c/8ZqhoMx0y+a034P0plN1ddliwVw0NRA0krU202v1vPX1/DZIFyCYL2iSYrmo7+
DSp4H+9CqZtFG/QIjAqp/ekAOpjbaf0zUnnNvx5ocgyPA+kIfGtoAOsEVNrkTfB6X8nUIoDsZAb4
dYYPtQyvskfFpkCIPZdtwpryRaDe//W4f5igYSiGrAtGt7Fj/zjBVqb0w14mzTono+E5zjCSwoBm
KJ9dGOoPc7Rsi3xZV4kbCTo+jhU5hk7tit51Jtx+nuZxd9JbPdj67jc5bh41QIWHvAy0jRu9MUcd
65hS/p29RfC1ik6B8NDOVLN421J1PAMet+wrI/PhL5UdVHfHRX8mbetlmDY2XKd4jWGQPc8UX5zD
qEKeAYwvonwr10r7fUsI2LsxCnKj/GdujcggsfMBNR0RXl0Cd9iYlS5rvG64W0CDWzieCL8XnQyF
2RXbsELO1Aq7ehT0OeFb1FMpDutzLtiKVRWKYJpKw9Jx8+ixNHAwsDxgqaoVIoMWykc9MoajlEXD
hSc6Sd5ZSXCUDPJURaZCiy/ex7ucVI2VBaXvzREoUSFWdWezAAbcWA+xBcDcpmE6u/Bg+Ysftwrw
yLwdYODJAj6toVH6p0s8ghglb0A9t/dNXN/LfP71MJ+Xj6aR9RPNKYqhWNOJBX4AWh2M/xwSMQUH
RbtzjbyHgIjab+UsNbeZS2V61ECBXZjgpx2YW2phz2vCDDC5s5OF69dk6U0I1iuTMDmzJfwI/cE5
koJ1c99W5V1bG2B9rUsboPh8Yw1VF+DWsROidjQZd+gNvApUBFzBg6IWZuJgakQZVVpaHXuj6oCS
mTbVgZCdOPFy+ueF3ayqLoPB6YNp7Lzy9PUzeLOinzxrzkQOIQvaMNOeHAtNAsEvEMhpFWUSw/kM
Fzmozp0s9TaCetZNH/jyNpLz6ODRLZ/1pt4sBjenqZumtIkdSV+hpbb3W/OM8LW3C+N+mCHI22y+
vlB1DDInF2ryIlgUcXFPpWT28TWIEe0DByFccmADAc0YPSHXartXzJWKXshIFOOFmlWhO/dCuZyl
OgIebH/5fAicl6WHed28sB11kTg1zWHkhntztNodcJ/1JUPdDOijEdDX/KgBEl2u3QtRyOf3mNsM
PEqRgegzlUkUHcdRVttQK2Z50d8rQ7P1SxXWl1Hd82uYrGgX9o3PJwF20SZ5kkb2YH+qnCgBQJ/G
6yUEKru3t5geyv/qLTYM9qe3WoElE3h/fC5gpDpqwTXKARbk296tv/VwwdBGLODEukuwWMnCla0Q
X0NaiV8vij9MkaKBxl1lfp8D/baqLFco1Lc5ZXbjRhXLPvy9SxvV5yfHmtNI+RRK0iYZ0Mcp0oXx
yyoHy2QOrtghLi2BffFS50TjOcGutPr5P52WSeZOusUqJ5qeFkN1D1ZTUNn0hNFwmkmZjFg4zjmL
yzObtgneSkwEZAihjzsxW9LHqdVZ0EgGiJtZX+raUwqoakGNK7iy075dxjKQ/wBW5dyqY+9FRViv
DFxeMMt+zKsiuwKSU+795A770xP9EhfLhJldOz4CrZ5xiLscmZkBjaqvb4/yKY4kejRlTmr+4Z2a
xlZdLUrLAJM3q70MkTytPXd2XG2EQLjHhqK5MLrMXGUBeNGqj/Ftvg2VIrhQAPi09rgIiL74xfMu
EwVN1j0OwhahiSCSGKEp4AXPljxSvm0ruLD1TbtY40NiMMFEVSGLT+exQyqRBjk94IE2+7b+BYo9
1VxjPcCJmA2xjjItuRwKxO1r49EXj8kbd4HZeHu7rA5l1dRkl5AT1QGpDy3Oq40ne8kpU9S9y4M6
UUiGzBzX5CDQXsPG7r8rUlavMOLC0jHJro2R8uNBcN0VZMaal8jgxcPk1hvIkQkPld0AieDSaflp
x2dZ0rEACG3TvkAJ7+Pa7GHrorbZjmuzgntsKCWdhwa3HVu7Nlxl22WxssLSFB9HhToIcbUHslgc
YTSGZ7X3T1llH75eeurbEf3hGOKixmjFNonvOYgmL0zptvClPcrhNcyxbYL2IaDC71aN71MBLX5G
DeFI1c1dtb5hzagEKVfou3lJfVJr/awJ+1p3a3mDMDR6yL6X3lBdf/STMkQmEhBY4HxrjCJedF3a
3goZv2s9EMk1CTxK+4b9AyMH9UwSB/sYMLIeYIRUDkgUyO0m60HOos+HvJgl2k1cNBbn4Qh1quFV
SNhzt8midPA1RB9r3oIX2mQuhvKFjtFEzDZ9zLsWFfuGwiqtGKD/jZ1d96r5M4Hbvo8k1Dmb3t5J
g6MtsUfUZ1YMjM9viLrLLLk3pUNkVvG2sAtv0dLfolRYPsFRiI5y6OOVajqHzKsOsWdKJ1ijWCHQ
daLlTkFL5RVSUf0jc7OuRNYEO6QQrw0pK34u2rzdD7Yx7CCX2/s489bA6WGN6fJD00qPNbKI5ybP
/TM9+18m0m9gg3ZRaNe4soA3MdBzvU7L1sVMw+pWVQTeWhfBiGTOvrVxrUFnHAGPWuPurCaI5gXs
+AUULdh5Sn3vRVT0JHo6GykF7Fj2YX/vlTAS+lo9o/T9mndYQWTYae/UDK6LJky08VTN3Xm6pO8C
OzRnaIhBsSdJOqmj8MmQpD9jt0q3aV4Wc5m8F6FnBM8xO1TNQgMPr+NhoKfhFZtwBvFMPUB7ku7i
5NEohnhpBKY4WFl8skZgSthgfY2xg3NlA14YFCEdyHRWoata81LJ5XWFcPMhsEKkzNN+U4fWK9J/
xlZrAiIlcqeODt/sTQU7QCtTHYR+3Y6KIq5Z59/dfhGCs943cnGCCFDSsm/FOouA9pUeIZjcNN5W
FV2zSEm4KUmBz4098SLlvncneykrFb7mPssxm+qHrLkWfrd1kCEBb2wPKNELZFlqS7kWZvAk7L5D
3hddR3CWCwQm3L1Vh/lDUtx7KKHPA4iTB6vovZXi1sUmjwArWwpCzPYQhddhVH7X4yS9tkPjl6F7
6bkqERBOquty7CJkifzLjH37YIXDNw2AILBtmGpKefCUDkeOAIBCnSLdPcibRjb7W4RwSshqzpzo
0Dk4vQXY3Cu+S54dYdKeqzM3Pwh/D42zOSmo0ZziAsHFHJQk/tm2txG6Ep5kG6ZL2UqXygtjnWKy
DVHcpKBFp2asRU9On5I2JYrCJtQErPhchTAh94Dh+LKKbmp08Qj6XEGzrbdwxCTYk2nOT+omTjtk
sqHSwiyxj+tA3ZBcN/SjhFFs7BCwI6CAfJ5w+B+7CrZtHrIedf+h0RNsqaXk+et9eJrAsfNRdFBU
toMxgZw2OTAMjArTQQEqy2Kkth3EwAMV6wviAG0NUxpYbbcc/O7+62Gnd51hacjRQ6fzAEZhCicJ
LMmHps+wA+IMbWyx+46tUIvK2Q0g468H+1SxYzTw1zZNJo5+Wh6T1MyJfLUuMfOeNUmd7lG2da58
BSspuY77RWKhcYA6nLJOLbAkqqA8IUHpvXAIT8/g8RqIOwh8tTFxmVYNERqo/TSt0edvqeqnMf1G
N7W12dtU/8+Hhnz5r//k6xdaAAXHXjX58l93acy//zn+zn//zMff+NfBfwFRk/6qvvyp9Wt6fI5f
y+kPffjLjP731S2eq+cPXyyRWq76c/1a9DevJeX5t6twX9PxJ/9/v/kfr29/5a7PXv/510taJ9X4
11z8C//6+1sjQAlIwLs1Mf79v785TuCff+1ei/K1//QLr89l9c+/JOUf9ltDhuROhfiv2ESoLTgt
vqX+g32BgIlCqwVdyRq75klK+v3PvzT7HywpGY1misEGkjEE1yVo1PFb1j8ItGjxsDORZhua8tf/
nfrp997z+5lxK/7++j3G4q369+8tylJJPE36dEKx2KiIk7m89517OxvajC58M2t3ykosho11ZcyU
uTpDPncRXMgEJznB59EmG1TfZ1mdOkQy6rrYhsu7atOunsQcWOT63SP4w7zGy/5qWmOy+A6QoKGU
lOd2Qcg0XA96hIq1NPOau68H+fja/Z4NqHuburEYWwTTKBOomu80DKKFtxBB5Obx67//x9v1foDx
At7NwnexkuhDTM6ljXPAkWJtH+3v6gqt1ZW5+Hqsj2W+z3OZrIOmlt0mrxmqWbkbsUG6fKWtLj+X
i1OarICh9VGJCxhHW7dLbekvix/t4zhSOzN/fj2lyXH4eU6TRYAwvIT3k8VYZ+ds/UoWwQIOEg1c
a1Zv1Q0K3ObvLfLDDvn+dbq0IqaHQdU7lhlozUzvvkn6MBMwDy5Mik3h08q2FCpsI9aHougk30oj
zVO9ihuIYNC6g3W6lOYv+jk7Dvft/tKq+NP2QHpH52D8D7vnyS2EZtAWVN3ZHuZeM/M3+brZVCSf
MzGPF/7i0nh/uH8fhpvcP2T8IkMblIbo+pogMEXK6MLt+8M6ZwSLSpgGYkdM09Ua4dkI0dJmhizV
wn8w1u4mITCfFQhMbaslRoLXyTr+pq3UDeD6bxdG/1gTeVuRJKZ0FgFrgTNj7/7wQrttbiBsxe3U
Z8NKnRtzdxftzXWylLbe+sJYf7yXdPE4QTh7KLx9HCuieA3gnN1puAXm68+URT73FjxEJMQXEJMO
7kJ5ujDmGNBOtl2qi/8ec/J2x0YP8KNjTG9rrbNVt9GX5RX8ucsnyefXAJAbCB8CPY2yzhsA6N3W
CEZx7OKbzaxaNAtnh7v9Xj/GW2lH4WtnX6giKZ/v5cfRJusSMGRnxWRR0Htn7QMtl5n1ZCyaZfIr
3VZzb4mpVH1hpX4+wcYhqSip/AOAZfL4UtF1aM2PVNpgjqI23Ts8JdULg/x5Xv8eZPK8WiFFnm+w
mcTYNSbKc11dWvHjGfhxRTANBZDHGF8AVpuckWHj0qWyeE4DLjU8ypnoflpBtMm6h7h+1GB4Z8Ev
+EbQmJcVWULaP3y9Jv84RVWWbbrJROjWZL9MSPwLELsN2MezXdzU9YUC/p/XhkAcY4wCiNom73Q/
FLFcaX1DRjenaSxWJW+12S9MlElm/k8E6xft5hLCcdx3P91WAE1jSCm4vZNZ5RkIf6CxbGMNQ0rr
otoXvjFvpFfUlr++gf+PCf73WGKSxbo4s1AxksczQHd2xTZZBdcmustLyOZz96c7j1eXwrc/hAks
m3/PT0xuaoWreCCXjKmt0ftYdvtwnj7ioLPECOsSdvaPb9q7scat5t1WovdhBjSHe6nJCEw+eNFt
If26cA//+Bpopk79ni1Le8OpvRvDNjsPVTXg2wNS7DNnXa/TeTg377t5cJQXl2/g+OJ+Wh/vxhvf
infjaQgKl2HE/RsVJhsU/bJ0LVOP04r/1Qv+bqTJPtUgdkTFgeVPKTHb1mu8iZG8NW6HOUjqWXA2
T8b9hZt5aXLj999NDqFQUxmStwXZwqeeJ4twh57CDMXGZK+vlaW8ceVZ++3SS/fHrYQCGY0EC70a
Y/LSeYPepoUyLpT6xs/OmXH6emJ/WogmOwh1SkwXPgVbYBdiJdTYK3v5yY7PBfpPZn0BwXtpjMlJ
Vic1quAxx4pnbcscLVZ1Y2uXsPQTmPAY5wCreTeT6Z2SGoRM09HzZ9td6ft0rc7xnAfP8w1r23m/
EktPrNoNOvE7aeHMv76Nb2f/f7F3Hs1xI1m7/isTs77oC2+WH0yhHF2RIkVtEJQhvPf49feBumdE
lTiqmW93I2YxHdNGTCKRyMxzznue93zxA3UlsEYeQQHq7MxRYlR+Ysk8qtzuJqCHkbu4MWyODVVk
h+s/me9jU3iyLR/Q+1wY/dc7Hs+uoUDn3oXs5rynhwbmTlHJtTJ6fuq5L097wccpywk3F+Pp925B
b8c627pyMaFLwuLji2c+PkoYruUtp8ard5pT+ReVEe99AAapxbXCr9OxtZ5Kbz48HKjaqG54rXDM
W4paLplmN3dGyaa7nPSWnbvhxavepUHPVix+vTW5b4AZaU4HJI7WrXV34ZW9O41vnutsuS4pWTtI
62tQIDqiBxfYja/oLPUzL9wIly6T6y/8y/L8Mdq5/FLXmqgnRckneJR9TEz23XFxEQ4RyPXPAYR4
VyH/Agw2ucr/s6LsXx+mTmfEqgGQSFr8/AZDXcoCugDXxSk7+GJ//x4NHyfUD9qle8P7z/ljrLNt
eq60bprSEdAADaSbeJvdmzvNjzaGIyY2JalbOkcdywUGejmd8e6lBc23hbQev1Iu0T8/qDLSvrvg
MGx3X9BdO8ErXFHWqp8dcCE3t52T3zPwhXX03in/dtCzjQfUToiCNmVQghJc10CQ3w/blnwDxESo
pXvj0hy/O6Kmm2y4nBiadjbHGVLiUIJtaFdf5L2x0T7DAfOoXiG1d9TD5QB9/RLO1y5pB1T9okF7
xXlFY424hEjhY1y31tb/d9NE733z5triQqcZdfXzO7Xa9mHVTAwTxE9YteTdpXm7NMDZ8sDIAsrC
yACtN3sSiaHgtvmsu737PRX1BLJge2FtvHdjf/tIZ2sjJvLXkiAe7X5v3k1H7Nf5/tZvfr7tP5o2
ZhGkAeLLR8R7B/7bcdeZeLNn112k9cbAkwqhO7+qTusgTIAuOdvWldLYslv5EsyUzaXL0vsr5ccr
PNtpUmU2IeDxvMluvcHzGbCfqtv20ry++wW8WSrnX0AGObVel4r+SWdP45O7mUebvMBsGz6mpVv8
BX7/Kt/b197O6NkpONezVGbf1870IchaXD4Qq8o3OcYieDviXvH74dYHOPvkiPIMer3Qo60SoJ9f
4FxK5O17ebCt+Voxvzaw1ONEsEXt0+/HeeeT+Gmc9bHfLBRRzkql7hin1e/V+b4yLpx77ywIQ5SI
w9FbmxSqzhdEspTGHJP7Usn9rxlm4EK+fHlBvPscb8Y5WxASHWlGmvEc3ImW+8FlMMoaCjYRdnjM
d/9OtHXp0c5eUbtYIIzWLCmc1p20jUmer9/zpbV+6cnO3lBS5KUFL5KLg/DQKPvh0ht6J9uL2PbN
1K3P+WYJNGOk98jx/0yqdbvqPnJTR7dNu7turi7F+O9sTG8HM87SCrNVmtgWMmlzcdu1Pto9e9Qv
9VNcGuQsj5DJuZS06yDJcXbSU7UJPf1Wue43i9PY+FI5/UG6EMWdiXW/37F+erCzswWtYyNTMl5n
EZaRq3rqXnJjzwpt+aF1q8do2/j9Nn0SD5em9J2Kh2agR1xLwYjd0Cb+/AJxoLKGCTEPC1F9lR9x
2/Fi7pOI8LCq5m5+KUn57op5O+DZ6ZLOwBLkdX6jnbqH70NxAOT+NZpt598oH76z1//0eGdbSGsV
S50N6wewq3bKkXIO0STWCh/Xm+TlyOPidJ5tJbAZIzxh1yW6Vz52D5lbOuiTPRxKRDf9N8of791a
f3rAs41ExnIYdppKLtGdPYPWOMi5pNlad/LqyhZeESJtL94h1/V4fsCsOUSDRmnafdSzrz4bcUuU
Wm1dNOX1GiMHWzBC9jqnhX8xZH33Hf4YTTv77JdwsACb8ojWfflCstQvrwQnSahJCD5eUYFzqab0
/hqVFWCZ2sov+CUFTYq0CVt9TUaQvryPNimDaXswlCRmL3axvRP+wzOh4XTNNUMuPnuFyLEUSV5n
c3REksHc8e66/eApXnz/v3uyN2OdHQh4TciInnmydazv98k7em4dw6f5cRNdUFW+l5NdezbpbVkR
HEQbP28uqZzi9qibg50d45O2HQ6dzdnwsfML59Iq4cW8syjfDnb26S1lNWFbsC4THbBMLjvWitvr
Yr/Dv1obUOq13Lq6+rVu4o08NK+JJM1Im8ZTPeBp8Jo319BzTk2o0dfVBpuwi78CZz9oXftQTepp
CYBIavpn2o5UaUYnigDQFB19whI8PGjBpyTFF7bYCcPixLjs1ATj3UnMtzD6vdb62ixXU9zQMI5x
MRZm9DeIloMu0I0nwNm57qR6vRX0/hi1dOmDVs8SEV8OBbBluSlMbLoaKKOo+yqotePSbeL2i1lM
O4JZTBHQmvZgLwT+bXVVm49pKt5JELEhqyntcUAgjAgSG/bOa+nZanBXasbWxqCgQDSqm0cp6H0Z
L2GQML5Yptdq+gh9jlLSbaDf0+YL8+oLRuzILq/a4bnUXrFlQIV914GGsp57A59YcjoKPQE4dMjj
bWp+yLRqEy/XSFlsHcTqyhssactBVGbCB0qXTW+Ca9VvdZD7If9Emb7RxWvPCP84lDah8Iq1pD2p
kd8pihvXH9XAVyjYkSFUG3+uVf6zIzAcO1HRZ+rids4Murg0vwEMP+UPdDym/R5PZBeIkosPu1Xs
hxET9TLyTeiroVl4RiVeNfDTraM1wDfHBlq0Al+wsEiAHTvSKy8n5nYMD3Owpcd57BJnqImBGv4I
ffNYMmBAcCMt0y0WcHZntIcizO/M/q6D/d+FfqxhC261AIO4RTb0QKZ3C8FTL7xiT6uA+IrM1tEj
TgvLcIpGt1tJPY7QuMvC9FGXth2WI59nCOkT/TC1v2ii3Q2NW43YelEt0g1PM11zieg9jpFp3gfz
aXXaldLraNlWKa7gLLRYuRcz1qDmyla2SconK3uVNZpkbkdwrgAdcYZEhC3g1rWfxCu8TDD3s7vl
paKEooMTlb1SvkX9bE/p6zzfpeGpEe7UZjsOeIBAVpperfLQqrdBJlI32GcgQpViC6fUpfnOFqWI
UhcTXsmuFhymAlNwr8HtEHSkjWefkB71fmvoHycRsrS/gP4ymvyqbLeSedf0qOLLk9WexIjsdvIR
Vt+Mzbh+ZQGarQ7dcizSvZghjP+kRrdtU9lx8hp33SYqaOP+XIevU/8hNWKf4ik2cDdS+5njC7wZ
mFqkdvjuxHAyQ+q0BTr4/jmFFR0qVAcSKE6FF43fsuqQpp8R19pVH2xKK9+a0Z7So5uwD5gjfMm9
YXlatq3bDtzLgzS99MljphdsNyP2rfet9SBWWG7B7DawG/Pa6opupYWF1I4HfXkdO8xXlqekh++W
PuW1nxUWxFLCj/LRasLN3GebsFFO1uo5Lre2hlOhGXymHcKV08WBlj3Bsh6/9ab1FBWK7MSlldi5
1g8ewsdDKeXbSTEPUy1el6BqdK0E0AnaUJbcPktOiQlCOmC5W5/lMvlULrI/L5yu0UqintxUV7wE
PEyrHfGSr9KYnqbXfAJqM3wOAdtq5gGWkz7R9KbthWwjLDnS/h5Q2CmvvG4AiKjgc17jaIBnOS0J
q5S2w4c8rHelhPfwp6K5Vjrfir5K43RlhbAsukNfls+R9U0mFZhidaTI5UYuv+rmZmHXnnNfFiRb
NgDUBBsBJ6Xy1MH3TQedJhHcQU6xWKHP3uet4kG62Rix+CrKGMjLt3DtvD4RrsZccCH97URcYdRJ
cBoE7xbcEfwecPR8bToEMyqb1AL1Qnw22AINYdnUlFjwS3WWWN/2ZubUEfmKdB8Nz0b4gnWxnc+h
PayMQN5V08KR1XCxfJnRgtetXY85HjnjV/7nx7i8JVN+yAB/r+ZPyslMDmr2pa1gVEK+GJePSdwD
0oNHHKF/y+EEmveAsyGcP7XfHVRSSNuDD076Ss+yW0wO7uSq+6JH9U0twmQLmvxUKeMHwSoUPwWZ
Z8jNRhMKT9RPAvZy1RAfhuorLHd7qaerzig9s/TUGExd3wF3Fh3VEJ/j7jbLh9smfgzG2THqr1Az
A7bh7iR3z1V0NfXPVncMSDAU2GrjYRl9CfEttHTLk9E/iPJnCfuSxXiKOt0NggM0aEeFxWsx3TJN
vUl8N+Mg2UsWDgGKFwjzXh5Ed+TwSnXTGafQk7HpnqrBr5tbqvM4+wZbo5rpXipuAhzgK/DneIcl
YFtUy/19juPdCzYpYWpsBlWMX5Ip3GCsophZDGumH2ie8iR4a4i75ksrp7wVt/rpwpC/Xgh1GbAd
pSAaWREmn12bMqLBKpYoLmAI5PUnaVsdZtID1afL16Z3rro/j3V2a8qUHvsCncpo6yEOu1+2cnAa
nOZRcVLY4huh3154uF9TEtCHVC684JU11A9nsQM4Y5ChCV8NdFPaJPnIuB66oaddC58WwWuuVxnV
X3mK/0iI/O+pjG+qb8V913z71l29VP8fSI0Jlv7vP9S8vwiN/weflZeCJsaXn+TJ/Jk/tcaG+odJ
fzBMPip0a/GVcOBPqbEu/qEhxQezYpksRPTE/1QaK+YfKsR0EvoypAuIWbzhv5TGsvUHmCmZnynx
UylHa/+J0lhT1mjkR5xJQkKGPEMCk/5FGtYhdP0cP/RVKLaaIATehG8xTOJkvRBmJZxJjxZ9IcYt
sl+WMfOjcRTj5Uslt0qLgqGUzOBLTv2jcuQahvdDglNk9qzXYjQj8KbP2cmKXBSx/ZwCOsIra2y3
U5gmXGlLI0PvGYGLXz3nhZKrjZno+qkZAi26RWONrWthBob4SZlUTT/pIp5t/JeFlHv4MdJyBBtK
wo9FUM32Ju9ME6aP9ApjH2diBlTt1LDa5sMy5BEaPvBSpm3UebF4RoOBul0lBs5fwTxlFsI7sWQb
x0fJ2hezuiAFAURQPCkTBl8vFXgRNqSlCPvpqlE6TdxX2OskTtaEYn09otBMb/WmhVklCkZZQbWm
E8eOVNpB77I8WqJ9FUmA3hB5j80mE+Qe4xctAJseiyY9vtCiW5L+8kAZPgnzkQ4gtdJcBSNa884Q
Mbe7GqModKidR4KrgxZInxO9DDofJLSQf8MIuouPgdrqGATkJnzU2WA73+BSUOg3A382uR+ALfSu
yYziU9XrOa5CQyx9rfF7k1xNGixxk4UYBq0euFHmT8nSvJSNHql3pRimwlEsI1Hcl3Rs9bSzi2Hs
6FwEMhrfQC4xpSP35qJZusFrmPDXUaBTzs1D/KcQl8Wy/ilCFUVZuo+gUtpxu8j4dIqDVHsAT4PI
5X0X7IXU0cRD2OAQwN1dwW44HkEo38y4xXf4cY5iuzXSGqGRNtKT6sMMriOQoHPfGk6IbKnZrk2n
o2i3bawOrlIruPZKmlIADcIGWd2Oslx+SAv63P2MyIyb6NTJk4Ovo3Sik5JNUq6ZOyeu+yBz9Bpk
uRNncoyScC6k0WeOKt1emN+GG9DMxV8aoIncDViQip4Vq6RmsmIYNpWIXoS2ooZ6mRPrQfDUaqs3
brmUReE1RrT0PlPXfGJJRulWp5pw0Ju4iZ0GowjxZGFKV97lnTgDAYK6K+2aVDWlTd4pYIvw/THW
7KEY6FdEUnBUQ4pmRCddH1e3VYEiztGbaMBrvgpxts6mqrmNYQ4iMNWsqNpaFeGu34AHvB/aUZ0O
ZtXw3WgZnhN+pVXwculDmeJdqBEVARUTEkfGaPJBCspFxxUhS2sXZplpHnhRYvpaR8qpoYuVLttx
ynIXAwYM3xJ5bAIwB2yBdtsPsvo8lXFigTApIygJcjaWLjwWSFDQGwCT07aodg4+EkX4EHaz8W0Z
xyH+gJpE4ZoeibrBh9ik0wD9aAnlTS5iTocjimEI370QAnol6xZQUbOoaHmLKa5vssYcRm+pJLXd
IBYMpA2YcRpGzQXLEEfHXDF1lrGxPlUZ9uV2VrcrR7PoxMnPA0A6Xss8Lwex08cGP810KDYDYL3U
g3dfKm4KtelaU5eQzrFolHOYsFlL3BNjNElzKJu7q7W6yGVT11fT47gYcwd/akwBWziy621+GHGu
ZM9M1z5j/vs8DDKM0qvZUA+jpM34iqZzW3qVZYXLCTZV2zxVINA9ra37/DpJw/Ez7X7xB2lORuBL
YqgadjOpxq6oBeOLWqnFV0AZ4Ve5laovdaLVhpuyh1teIooRieGox+FeHaZ25oIpRxDS1BZHBmNM
62cloZXLTlib2bHRCyZXnQJyB3LZl6kfK9k024rZ4g+v0uxEe1UsNZ/qknuXPRu5mvmmnHMxHaHi
5baRTXp4ZY1TFZ6SRl+6Ey3Z5XGwlIlMmYlT75WcKx0/axQLxQ5Gs+3cOO2j4R6Id7e2jYXWqMj2
nMlopMII5MlOsXA1dER9Jlk5saENr8okLCESyFhPYGTPbTPq90kQmvL1oEl0Pc+rIxS3+j5Xczb2
TpK2Xbd63NQs3vSuHyECb2nEtWTsS0GHYWOQabI7qXG8nCKwOIGt5EIXkhuCOLrXMnQqW6juo4UL
epHjxVLovVHbctAJBW84FXJrlzRZTXAaF1Xv5Poi8xUsw/hx0dopx46RTfwmbyO0h1GFzeQohwpO
HH0pER7Jqou3Nu6QhZbFNETONZ2hSpFOra00PVYaFp9VuJEFpZ/tpO5xC2PnMgSHLEnGrqtL9Kga
UVbVvjjSIe+oYhGhQaATAkc7EkgW2btQ0j9NA44SXo3/IzjIspM+0BNHgFVGWDDgjFFMeML1Y4Pn
GCzG+piH0hjtyHRhgNP2jfoY5GH5eZpXR50470daR+K2aT4P1QjcIotF0oVC1FSGM3SaybVezksa
TbIkUkAAyHG617AqVRqnEJIUR+VAytlriFTDTauI/BQ2l4rOcbuTqxI6ApF1UGzTOIgJuNS8KX2N
GB98ntzNGtpvaTHJhHRqsOnruX+aqqo5KV0MxGxM8LCiu5Ujud1UekskZMSZhRehQbfQOKprJ/Ni
ZcEJug6fdpzLoXwz92rTO2VsYP+mRrCQtxMWfu11iO8qRl2g5TAdbSwj3RWYjWTfYvzZk60JuH92
oTnp6o2iYsNp19KojztR7BVr20eCEF4RPcwW3b2h2biClcjNvl76oHvKFmq/+6qfhIDYNarbcltg
BR65UCxrg5xEapQfpyKYo2tDSdRuC7tKmu97Misstq6VOtGtAJqZ2JF0EJBS3Ct1rQvtToyG+rkL
TTwlbTTEencPnV2r7LIVWmEzS1nWJrZZ4cdzH1fiLLmFVPOrhJ0qDqdWsEZrm9TKQ0jbULPrMjPF
E1tP8V1xraJaaq+Qq5RTBDJr095hpaIstgxGDnJ+06faFaZmY+mtjo7WY2yJcCZEE0i6jV9Ze8Ik
2lroOjfSeY9bYA4FnKCRGahB6RYw32CW37Tt1JHfLAScqgoAWPiPxxYPkxEYwZXIlkaJPEGVcRFn
a+2sG6lL62hXwOuQON/VSNiiZsm0bR3xo3cFNnbFFxPHmnLg7FSwvB742tRtVS5975V6jWcfbBEd
1swo5tl2SMy+8TH8NloPR7YksAsd4rZr6ZnJAFkuP5W4E+JjllkF6dw2EKncJEXQbPgI4d9aIIvJ
a/JzZycnZWG6olzgv5mvQPLdIgdJRiKLOuk9rCCs7QjkAHZ8NSye80lcKIBZdmPMpuAu+aRNR5MW
J+O6GY0iqOwK3A+94XobTftRC1usDbNYiShYgTPNrwUlG8qbJMy4Oro9xrgBOWy9SNHhS/gub3Ab
Ga31xM0naRekvQbDqymHPPsQV3Gq5KeC1ov5qhTysF5tGvvoTswssoEWry7YWwsnv09AL/esm6lp
rINSjOZQPzZgT6f8NdLFRYCTMuvIb16gPkSd6tRiYcJvLIfkZYrqeHT6PpjyPzMN/41R/y5BaASf
SxXxN6Hq5/5vV3378lNX7D//3J/hqqb9AWfJFE2ULSs++Ue4uv4boDrcg02FYwJflX+Gq7L2B5Wn
VRzNZUwG60KQ+Y9wlX+lfSeoaxTe+H/GfxKunmWK1uwQLbbwTFQYiBZgt7Mq/kTjoEwTguLO+/za
2CYbbLU28mbcrOJMPBMd3XszQ7d/BsJvewelNRH0Iz7+x4gE6GSJ4B9+pwC9UV9wbSW+ZEt119yU
stEdnC6oxlqf2iM1CsY0bi+KlX+uxv465tlTij27VIcbr6vZ8h5y9zbcr1W95qVzRPtyRd04K6n/
OuD6C715SCMX5UnCc8sdnWqn+tHV6ARX+h5PG9mfBnuNWW+NbXxK0y1B7MOSOclDPtvCpnMDX3eq
1OnuMTXdBHekRHEoEp3kNnyJM9v0rU3zEEt+FB8hjscvJGh1gHU9nLPcmSQ7ilpPotNPlgktddtQ
XPWKrKPkS5KtqTFXlpkT/UZoazvq9hJ+r6az5BtMH6LiLlNSFPOfshhl9XArKJZT3uHt4mKPaLRO
Ye7hlaimO1eHyVXcZGM5VFXIc/MWq2qb9m7msqnb1VA7gZN5lWPskCetv7O0kXZhZ0ujHbGJfVh6
17hTN7O+q/z+s+yCLg67He5XL6UrUnj5YNxGR+vG3FOUkika7XFmJiGPUfcYOtbiToE7lxvJciOA
lpblLOoO1/pAvdeR25N/rG3xSjqq+8Ut7yY326GOYsf3TTe7icZrc3zGJ2VPcY3C1C62uNxsTOFx
nh60xtdfhHvkTeRcptv2cXE10dUfw4P4uJR2Evqzx+14P7krzWM6VA/DDQpRJ9jFE6cqBiKe8Vn2
xMYWbN0p/WqbXxnUghzQ1U6IobmFKRtWYnhkjfqtWDoctP0pooJ3RbGUXLsfX5Eox212S0LfTULX
kJylsONDeC0+YvisfUk+lN7ozY+l6I2qvUqXhlueY+17HLblx/RDcTPyO64P29B4HLnrSpdIKJRb
SEQeYw03td98rtffqXGmbXYYDq0femW4Xz6v3cNLaM+JX857UsYRrqxbedxPe9UOiuP0JK1oh1Pi
dtuq2YPqC4gGt7qb3PM++i+Ls/ZJrToq/m6roc6V3bS5Uq7bq/gD0VZE1X7xqr38VB/HnXEn7Jf9
nKB1t0Of6kZMwy1EQuUFv0u/uDafxA1sVii5eM3ewqWrXvB5ijhJO1v4VHwWHqvGlihIfVyzAO3n
0U2/CpotXIXHyVm8zMNZ5xpLYWTmnryhZrykO+suw331C8ULrB35adQjQ1wEsOAOtsu2eDIpfh2i
FznyomvaOnsHSupy4h4vOeKxMz5ar2HnCSVcldHVm7v4Wf9iWr4en+bQ12Y3v1JvKYh5423rzi7t
CQh2Ol+pnXCyXCF9WstXOcoecRuRIQgkV8J+V7KJZYPyA3KKyEk2zTZFSJo8VtfC1XxE0Ge0sEW8
PGVFRJ+p3yyVQ6WI6F3saSzveRuCs9xRb5Oc6EDgL/ilG32qn7NP7a44rC1KcguU3J4+YCfv6NAI
THu6XvzRLa7LzfC9X3ZyBk/fKT6mPe7yyKXNbvkmaVh0Jx9ZDtIc+h56e9wKW4hJV0Qa8UfJS3fI
vwNb38rdniTJQXoZjI/dq+GtPcZcu3fGlWS42GSSBPBil2CWerKCK+jopHgN3pgs2/iUYEpLgS6+
q4uHVvebcFeWEg0zeeD0jvRFdPoXTGt4+hrj429AXCSX2uL4nNMNlb3UeE4JLn/lKzDMvXldUYHI
blfZcUXmC3O5Kwx3O2iLiWpTYe3d6KQ4iVf4wEqr68QTXNpj8s06N6Fy03dzY8eBP/gcDMVJ0W8H
Vl7OfE/syzZ0UOmlfAhHP8H3mHj4OL1qd03mrk8cf5xlW/kUnTB3hvZofMAvIVWdbAsw61N4Q51q
L1+pIf1igktwjroK9waZPIZ2IwxbxAD3WEZEXv203Kiwco8go8bZ63btXS59VL1mF4m3875SHIpa
0w37fveMKbLE9tvrznjVPXSRJwZePe96gyumccTbGjkGOqclpZvlBue/vIO6BhbcJqW4atc6Vzjo
fjE6it2bOPBu9A95sdNRGuOXhxHtR1U8aTJ+2bbxjaRnqW3jew0uFAGUW/jD6Pz+evC91f78ekCO
CqrNSpzAceLnk7NLNSO3BkF2u4/D0XpoPurX3cfpY/go3MjecGztm/IqeAiP5bE5aJ+sO34lx8Y4
7AafmMUBsuHErszuwd3Fly9pg967R9APpEpkUCkZnHMCZknNtQhjP3fapNegu7bd4QuM9RMoXK4R
/6try9vh1lLDm1tEhEU13DPmIjp2R3IU22mLNMWXN5nHynGFze/n/js46de5//F4Z2Uug3ZUEYcp
2SUdu8dGeaNsBS/eU+DyDN/aD9eNM9vaBSHpd9bob0Y9b7bI2lmHRMqo9WtzND7O1KVtkXT+dfQc
NDZfz2b9BSK39nO/3i/blOOgP6IF8iy/32HJ4aGNRPk5boz95IuH6oXs/j69lZEuWrv5oj753Tuz
vgLMKSSBfFLOpklsG8EIuhiRExtN9zX2hsOqR5u5N2fbZH9Zbff+FP0Y8XyK5GWEKaez7rR7019c
5VC4xU35Lb3S3XCv7mg14t6er7rUG/OZhNT3L0El4/BAcsgLaFhbhcDS1Vr/XYk30T5/Iu8fU3wu
HPlUf9Yevi+l/8aFf6em9+ar+qV6uS/xwOjK4m//01Gd+ykwXP/gP3BJuvGHRtkAfSFtAuCXWUJ/
4ZIkQyTAQ1j5z2rkP2hJkvGHJQJGtihEf9cnEsX8FRRK2h8reUBbPZFkyvDmfxITKmfV7rVxmxKq
DqcXUC9Wu2fbDpaTkxBVk/TABkSecC/oy6Jg+h2KdE4En2MMFblSNYqQhtFNI1HUDG+wj1fk6hsp
jAYBv2eUedH3tfd/JAsnRiZAelB6Qw+92lgV8OE0RsGmWdvIyBuLWrIZ26lBrGJE6MBkWPxkt9N5
mPZoUId4ZzVjp23HtLdMzyiMWHOFBkfujWBYTeNnIhRW8sKmMXvjMM2Z20JXybxiFFPN06VwSTeF
NMgCLto4QpzevN/LAS1SB5Va9NomplDzhWV1pkbQWjkKSz1WHsZ0tDBL1N22CgAHSLFL3uUYIN2E
kD4dUcrxqwr7oR/3WV9zwalLA0sHAVPh6RJV/ExY+ucvZYlrXC8pBPhnASgsCiEMlUh5UMRvwsSl
goxXaRXeNBmAxkP7whysAfSPPfyvOXgz3Lqk3pxUw2qwHcNafKi95aO2kTg3IvouaVKP9oAgLxwZ
64z+brQzrUkBJTIrp1B5SJNuzYj5LU9Ignkr6ZdcG8/bHH6ZyLO3W1CpVpJ1LON+ijzZkzh/VLvn
lV6Lu3SXXQd2g+yEC+hhuf/9rP76HbKw3kzq+VUoFKs+xbXpIR2q3RQtG0CDf+7T/5Lk9HMy5tf3
dvapR71WGZh6yQ9LLm+CqdxlHU4++bT7/ZOcK3Z+mcWzI9OYG1XPI9bHsMGynTaR1Jeu/2xDtNy/
2n//e/j8XVqzh/86H3n70rx8+Zb9bddmL8XX9qfTZ/2Tf54+0CI5SHipsGLW5pk1ufjn4YOr0h8c
LxqZbXROnCfsGn+h+jh8qEwaCh4b7CYkDVmMPw6flT/AlR2JDQxszot/iHv+2j5/i+r7edULHDj0
/9HLfLZEBECsZRoM7V5rEqqwucOi+qIn5mFMYOrEwnCrYcEsU4dAs4eUOoleojm8Ldk8wZIr2zcT
986u/r339sce8+PXYHLe7mST1snlaMztPqnEPb7ooRuVWCN0Vl4czKgnl7+6Tze5h6KiO5paAmZV
bUUIfP3XOpEfMe68DvqEuvsgvahGHdqSYGIj38qaE+cGTklF9gDTFiRKND9m3Vw605KQaSmTk2yE
5UlSq8QOcpEzIn6GXfGoIBxY8uQ6EyJyH7lqy1MzbousDeEqCxqu7mVHtMkvCfj5m2YGuzAvQaWH
t/VMkV4vvUjMHuq8vwZ6b9hAuSfEQBP22pr4XAvSF+yhbUupjlOQkidZSdKZeD9rZWiXA3+ZRypc
v5/dsyjvx+yebWlSV+lCV0/D3koybBQpqvQSDz/H8ikwG34NIAuVpbh6Frk9MWccVMe5Sp7LwtiV
Yara6hS6Q9v6gzG+yBXm8rXW7yqpa+y+udb5+3Gcyq2JHnpjog3YjSEuEqkaIYNuj5QCkdTMeWiP
y9DzjydyKfWcrS5ZD/jNSvZgDHd1fan3SP55m/3xuGeHhz514pAK1rBHG3ubZdEh0ZbJrrX0uhvg
lg/qkDnwu42nQNF7KvzjMwYjiTcspEo1dmKMFTdxFd4nyMXQJX7pzS7wl5b+WyPMPioY2LD4Um0f
Rn9+DD2OtRde1XeEwHsfwtkhm5bWMCeCWINZD7dWLO3ph7/hZuqLtKrHRuX05vRoWNkzkp1HPe0w
dCYZ2YxuZbSZk6WsYglNC5LgHFm3JR0tpXUsozxNNH3kw3KpB/LnS8GPOT67ekRFFWmpgQCmJ/NV
WLojme0m6KOTGklI46bwS6OxeMzyIVOS+6XBUjWIQnGrDrrTlNWRVBNd43p5oQ/4X73ys4sXNctx
6vS82Q+kjPo4tbX+S4Rc7vcf0L98K+tF7M1Fq4gsPQnFptmrM5YHWX1sO/rAa8QfrjbIljMYBaQ2
UU/tRpV87KpDKgIx2Tc5vw9zRCOJGN0EIVL1tsW0JKM/WVtbFLL4WczSe3q6tmVifPv9b7vume8t
oTMp5DyW6BbjskGI8G0qMlcNv1k5UuiksDVyw9i0XpiWM0zxj0Vw1m6nsRvGedzXe6nEqlAvbb3O
maLQH2TTbnrtMIqAmFWQANol56l/9SqMswMrKMIW5/ui3o/WQiu5eUhSk0Yulfx0O+qvaVwEbjNP
woc0pJd9TraJjqkeMvaepilbaKi393GX2NOg/T/mrqs5bptr/yJ+wwK2W7atklayqm84smyz985f
/z5YJzYF0YvEuflylUxmdBYgcACc8xSUMQPxGVgTlMLr/otZoBKeGVNtqzo6I5c/xu+Skc6cbJo6
CRqUw8t9O/QvZYRKpRyZMIIn3Uw/x2sf1duiLe6z1HwIkadsg2RPtRxCBTBQSxvnjSsHWeu0EuAs
IBsNBGzbUDsMY/RWIYEPUwlFLDgWOSUlAWUip/pG38try0hnDo3ZaKohJIBL6GXlAZB6nRCYB+Qa
aDjafR0GNzN4WbO4r+Ru4wPpmhYgk/TtntZAO1W4qY1qC+FXe4yrFwGYCSryX5UwRS2iLRHBeylQ
MKmj46TGn5SgEjmLkkEE/1yUOpP981yAF7JvVvukVtw8U0RL6GTjOLcUepNE/bU5zJobwMkewvTA
WvRAcllaUHxrfcBx0m5oN6oUaFaWguwgVGAh6sDCJQGxzEwuLWBxcBXyM8VVmnSTJqjdprL/IAzx
I3B5D1OhfDalDiAveKR2TfQqNhLoKxAHzEPxNRpFEK706WBkwD4Oef9Qtrw3KNMF/TVw5ujwq6Q1
CiKhzQMUpZZHB03z95lmfgNgbFvk3XVSP+N7HtRZ8Qg0/cRc8wD0FJzLK/13dzidORIg4FR3Mtbs
PilS0U7nCeW5jPpbSU14KnHpMEmCc0qZS6cuxLtEIW+lUEFvuNMLCwU/NAHhKCEagMymE5oyZvd1
hIGMNaoSsIiwnbFJJkHnq6zxncKxypxybm/1KQeGTW4PeqY5CpxmsrQ/EApZI3mIVktoqK4Jd1YP
4mRHoxySjSkE29SXXyHbbOAa18OAPYP9jSSAyBRkBK0EGMNhaUKEyq/Eu6KWB6+H7L+Khj1uEf5J
nUJiKYVw3eftQ5KCrqIkL/C3OxpGsSVpAUyZsi3DwB0HrfYAzXm5PMMyzasrmZ11HtHFZjBAie/2
4ogLcBNU901PKqfsCQ49Bc2pMZRbT6kVoMy7VrEAhpZdDSnTwVGdeOj/V3abkFegZwFLLknmhX4Q
Aove7oF+BupyxMX58m8lv7kg6MyR2RcgT/VK1+9FZTi22d3YXytlfiJKeoDPzE0CpKip1Uc5q0SH
wEZYVpNNp88nw6gcKOzbpryrlBhsVwWYsfl7PalvOrCWcVgeirzZViClFeDUNjrZ1rOySQnEF3x/
H8tkb2TJJik+A6y6q3xY+E16fQdxoYNcNyc/gx6ufJtqxw63V/xBtfw8yroXaMheYepeHv1vvxRz
BvvzlEbh0OMMFkyCRmSpfapirIhWqqOdZNQ6PGMi2I2K42wXoC5hPYqOMKO0LqnzayTUwZbEM0Ug
5mBjigC7KpWRuZIMEp1CQkjdTOPM+7H0R60tK+YYFyYDoAmcMXt4JKqyDc23YAfY6XTVJIX+GADy
6RR0z4koJtqkwCsrMIsj3AKAQoDxdWOFahidjCjuPgEBhqboTOors89leMAWrQ2LpMwTywyoloZz
xdHoKlr5yaxa4jQG8BhWzWLfqGDwzgSVoaRNtG3SRJIH05rZVcKyBXM0hjUNWAxOn8HdVevANgPa
6xjP0Z1e+TfqDOLqiNtaqeIqXQLECZqIhl696KtWBK1GW8nAg05TPfXQmhKB74jxpgHQBJgDdCYb
KXrpzODUFhnAzoFMtrkAcIkiVzLYtL1spyH+RyVBXC4SJ8jotS31qovvVB/3QHqR9JsUXeOk2fZT
+mLU4SkapE1J0uzKJyGWb3BtgIWnjXMhgGoqgtmikWbnw04ULAV6zxdzFOJ67alNWlyx9SJwewNf
SE7TwdUHQ/H+bEWzxhdSlWgdXrTl3hdaTFWJ50XTDCUOusxHF5u67gVBldhgx85uK5SzLY1N6Zo5
OCWF0qhuVUhPyVQ/RkR9BC7PVuYQPM8ggQ9NE6LjnSsS5yRitBp/noRsNxOklZzocYl2VGI8hX37
uR0x7/DQeiS1+lrI4QmQsSdZ1p8yObwZ06bdpEWNlKgBhznn4CBXcnRqMukV3od3lyeQaff9+lHM
vURBbg1HPUeJo5KiG8DcRXpfkttPPvjPwGQOj3BpqxxA5lU3lAjKdXE+bNNK2NekCPUNcgqgrTMq
SFeBP0ebuvMDznb67YSp2GaL943cQ4S3acUST9p5wD6vTEuFI+RGSTXVxfVp3CWAsuuCdtMGeEHP
Zgt+tKaKkBHBa29MR3IDDLzoCUMno7YAhE2JRcg5SqTf5CeNuVhAjjUyyk7q9zlJdqh5WzLQ10MR
OE3TPdd9ATukwely4oHYZGdSeMv5Yr+5AWvMozKDmKkkp7B18oH8ahN/I6IPbUWRcQh9oFmIuGmA
LKpUMBGALvNj/wEA2Y0cTRUo7eD4j+Z4ALHpZIQtT2rxN2+7cz5cfCh8fHWoJGnc633/oMSpZitt
D0PvZDz5MeW7NqirqEn+LRP0Q45MoYTFJ4JaAIjYM+DkrRC7kxS8FRHocUIdv2qGwNGslunnWMvJ
H888VM6Fsdt3IQBMqOkEn6F8GX6XJsnc4zM1WzmoJKvC9TOK+kOCUlmLQluCp3EdoT7Qw35o2xt9
6U19F4HB3A63baAB1Culd2qvuLMWv+hABju5OLkg8nDUa393WLM+fn4qgP8HdORegm+kCm6K28Sj
NbaCYZV19iIl7echwPlAJsgQkfZVRSESZwkJUWUIrzNNuGoioJlIpytwQsW6xyTIwKmhuBQZGm+P
0gfuyvSqzMNXK4U5FAa128sSqOGmGF9JFfRnIzH/qlQd2MZFcNOYwwPshx8NUhylAoedLhr4YWA0
WJWi3s8GjqvKf9JrXMa6wRFKud2cN8u/6gL8Fx8fGuin+c//F4seTPXvy/+Hb/n0+q7oTwXTfxT9
CRx6QOgiMAxV4Y4ND8e/i/6KAu8eUaU2G4AzwIMHN5u/iv4AKFNsMlTl/6bU/iz6C+T/gBOBSI6E
xjO8mGQ8Af5F1f/93RzcDoCQDQ1NVMgJoS0uMjtWhOeg4IvgSIBVAhLgvAPvzAlJeNXU/m4xJ6cf
63MJQKYnyK9V+1coHW13GJVhdCJ7wsSiHjd9DUWEDowTUH9S3BvLJH78b2GYQ7YbVGXIJoQhIloI
PQQwi2ZTGYZ3OQyTKj4OhymO+EQeRrTX0DL4PDoCGPGwRHbKE5UsbrdgFR6NZ3/buyqAUcMXrjQT
bzKZmlLQGfDepNFBLLseHeiy2GFoIRfYoO654kE+/Gv6/8chM/lHjeOZAC4QW4k1uEhvgKy2W+IU
iJhvCs4BR//Yh+WCHjr2gY7Q7Es37LW+AFUnxlkGWh/IMsF13wAFJ0gNaCWJNG7BPnscBh8O7mmT
cqKvza8J3wPIwxpwlzCZg98UEqMGaRfCEw00eYbEklIIYAs5pyb4/qA8z6gMwXfQ6sFTgGgfs1iJ
ZKYmOFHQKxageR1W5o1WDy+XVyrTA/4YhFmpqTGVUyUjSOMOqSW7AfDFjSN9p5Ckf7BKVj7cuzEx
S1P2I3TtTYQb30YnOEC3QYZRxSH5rLudB+Bmeg0R3FfJxTK1IKrCu/HzppRZpEk7ThoEsGI4TRWv
41F2Y+hF4O4P9Z2z6NxGfeFKUb+vxpxnmHJCAN+BNzRYW8xqAWM7miAcA8EaC8LMOypcnB2FTbzn
iaSdjTfe7wrK3ZBgDyDCvF5kXaEzWUrFpkCk3uvs2euB79ds/QbviAOYXvgv8B430Qae5lfznQoF
VMML3WErP8+P9SbwuAKNH2dbhUwzFV+QcRqpLNzFT3yZyHUI+5+3qbJlWG4lt9CItiMANHBlA0Hf
5X7hj7P9Pib9TYsbsDESTA+NmR+p00W2kTbVjuqr8NqHzEONfldEAkcHRy2suIGWeh+pniXS9n0U
YSnL+YY8wuwSlAOndPNXc7aFCWL/xYlWZyweBPVj/nkfmVY9FmOMUbCqAD2EhJpEoOgDdfpm25Hd
5czw/gnxcXjMshUMORmnDkFU4bWKn0NIyDVtgm7RANEpEAJmXptofVQwG4KTMyTiWaiBWoBPrBUI
mKC9HQvwzGu+SgWuVj/vXiv3jPVR/QxiMrWsUBlSn/hYHtO8rXTIB0GqOay+SaDSAzmIEn7ESeJM
uf3HPGoKUXFSofaC7fn+YxXobQV+hYgQawYZASisDJ5pqmWivOhmgCjxVgc3IrM8iI5WHl4fNOH4
t+2RuOAMu9PzbFNou+DwnBnWvttygOxCKXoi9zrCtZB4gxsQRIbAnb/82dYyyTIGs6unMQeLb0CM
KgIxbQaWInYvR2AgZR+/Ex3mYlPJCuqxzfk71VboWzrce68nFzJRXuwYTm/LnR0+ys8lLF8+/wMx
WzpL73O3CreAX8uEOewFXwlxocEIsbdwKqq1QzHWPgIXxY2+B612w8uV9E9eCskc/dkER18YfSON
9Akgmk6LTQC38ih45EztWk5ejo059M1Ihh1mg0BkIzxDWmIL4+0Tiklcuw6m6/vxIzLne2xqsECQ
EKnW68nTNCi7Ebn4AuFIj/h5aWcG8DjpUwUxvUDVYFCE3lsf30EGpAZDHLS/HA09FNWfUFI7kCx/
TJvwKUqlo+/DMyYQOMv6423o3UdnsxEizlFADyvqaNBtqCNpuJW3/3GHmkwKgokWRIVMhAGj3hKS
16mAwILBkXBnioMf5p6SdJcbSJqhmtLTuSeb7lX+TmD9DcYbcPhf6m2/pej3ANB/HMXchczJDuwN
K5JHcENodoBcY0PuQsP8j9+JTT+dD+a+iADxjlo29tszIwtcussbZeXZ+H49MDkoSZouq2bEaVzF
A81weMDt1Opt8TmdrehEswF9NCaeCZaDsal1XhLkZCGTyUIBOpSzPOEH1GC8ym6yB7vv0ENCOIZu
OFiST5cHzJA2/lozBGh2kLGJhIr6+zUzQMgvbrTzgP2NCqofdBXBTkOHADwvDYZrvJy3djiqgDto
IFBDcRr+yO8jhgEpurH1QXOzJY8q4hW2Abs8+ZkihsWDFHOWzsraxNDAMocxJa4d7PGfDWj29xgi
HN+1w+jDAAb0zMuzyAvBbLyekrbGwERXwngui7dMy/7jGJg5a9GpmZsIAXRjMyq+q4LM+wdD0LEA
zgYA0hmZuDh8Uzh2oU4GEKkkZHf92N23Q8S5z67OkmHAmx6MDDA8mKWm9GAo1IaBWYKkZpl9FfvT
5TGcL/zMeaqBaWAoqJvhskeY3SsVGZWCQ9nXuOp0p0c+P5pALngwWgFVM70G6iNP9+idSo78tXMk
u9xDs1XmjHPtXYKfcfZAA14Yl873K1wco1CpJfyMvLN7FJ/Ab27gUCoAID9BB8YqwMHCw+v0LzUE
zpv5XWBmhiU8rSMJIsvIXsBDHtvT9NB9G7em2zmzK95rFbimPKeX1a+6GCxztfChwjarNZ3z9FM/
fPfFr5c/Kv3N7DdF6QWyhtB3QOWCuVCYzQibpwZ/n0jtBiJcVlFCDjw/TSq0PMaZ9+044VTmeeLP
VR5PLcL1Xu/E6nf5TOM2bibcU1p3eBvdABxZHb32J25mXLkOUvg5FBqBowF/jtnlDVQvRCPEBiFX
Ja6hx2Rb3MZee5hO2bEAs8iivlWBQ+4uz/DaF4RTFqojePjB2o3ZNb0/TemgzqGlSHcTJJSImDh/
EgE+VTLaX6iOMAMbirYeRSBcrDoThx3p+syBDxrPmYdB8P1Y/igJINvDyQANYmaplFHalWqDgYj7
6I5AoyG5le7n1jVgpgYqOL0AQTMxbSwD4lh4jYmOCF2NKPIGqEf+SxP6D7+GdTipR7mrZxG/pu/n
7TzdBsrjkHK3PJ26D9vj15hZWU2ceDXqpDgZYjz/VDcqXH1bbDRHBx75kZYQ+Xd8uh4+hIS1k4j+
Bo5T1kVOT4CWNDIcqB2ktyPA90y81hToEF5eNKs7cRGGyaIJ9KzCEBB1a2xCty/VrTkdhWHYtKMK
LBKntbh2D9LA1Pg5KCZ1CoEIspqO7jHVEIPiOYEzWOYWtkC1HpLJM94Uu+VzZlc/nwFFHZn2n8AT
eX9UjPA2ICGwsWcPh/zUbUDG+0T9N0QrcdIrnrPC+jARBj7kOuAUbMksa1NflWbgJ6gcMbETN4It
HeThLSoMkTngIEIDVG05+3+lxo0rHxidINbQajq7ZIAFi4ERRFh4kaMPI1kZEClow5jwWGw1m2eV
tJ4JFvGYtQMCQDClBeLFOyiGCE4XbhNACalKnV30Ttc55lP2Gbxph1J/+xHadjY8A4aDjP5rYwNx
mJQO15+HXgOZjUMdm3UDMrga8iDzsYVynKoxHOnxrHgUBwgbLGruEiqbGvT87OnyBlq7Dr2LxyT2
gsRRIXbQjdE+Q2fGacttp4IuHu3bT/CoxqVAdJRvkD6HHGBhx5/Hb5goziamKffDkE1Qq9BcRe2d
fV/XfjnqQURP73/lGLh25dJFULTosQkPK5W5hajQMdJLyoGijn4kupqudbjqYX51sC3r12GXZxDL
PfCfM/SbfRzgr8DMmdPX4dw0AnIEypp3TaLaalVyKBMr1wIoKQHhIMF1ETQw5vTMdD0D/gxjK/Uv
I55mEKafmhJmFrxH9kpiB3kfPT0ZqQGWkszdR5uzLq4FBKoM0RpzFUBomDhkOmdNrCT2s0YAivZI
uB+MjrUKtLSkw5RFwEOAAjJAQyTdp/0u03ihVteFLGFAtI0nf+hqAyOfq6UGkq9xVe+oIafqUd0E
5Up4oPovtVVfGbpl3l/eeWtvXAzxV1gm/ySCHATljJkkm/6ow4xOt2KP2mWGDSgNFrYbv+q8Pq2/
YjInmJKWoQEsAV5whXkvFaOV+vYEcOo8iE4cFi5niGsLfzlEZseNtTRDpZ8ufDzj4aHpjQp9yA8e
zFGcGGrH3WmMD9w78voa/TVKZr8JQ6nmoYxzWtF36XSXqlC5CcHdDt40IdiM0mmc8q1iHozxU9WB
jDVdUxL5CEuay+Nf25SL4Z8ZN4v3sqzGGRQQ8YV1EaJSsuakyrQxBFwveYwpXiSmdthD44JkwJpa
qQQykwHKG5CoYF7mpLN1OHBcHtfaDWG5dM9H+WJgKLV2mjSevysUwsiR2ieChwP/ZZDGcFhqB76i
y+rSxdtABtBFNT9Ydgt5CxQ5zd56XD9mE3EE407PyNtICPjrvM3Ji0ZX9mKEqZ4ERUrvr1StBji1
lwH6Z06xeYMNjwcG8fVwD1mg9orXr1zdMbKhauDf4KpJdQ2XcU0tmXEJRNwsLr20MW0xGzhfb3Wt
QAoDqAiCE4MtsaSVX4G5jhBdXz83QyBZTZtuJoVca8bMe2+t1Zt19HJ/RmNSQCEIUthmWJm9p3jA
HPv1aIefqA6AvsEzL7Gr4QTxZQiiV+4/aNjIK0cv2tcwIJSBZP1gtT50SHSTj0IibevrXreZ0dhr
UWJRXPLEu1KuXWF1SJDj9iZD6wTyQ++/npDAmi83Ea332l17M3yD2zpk2C3Y2h46aMndcfYh3dbs
xWIZj5lcuWiyViVQBdZzU833BgoTEPgSGv1qIC1etBAwHV5LaN0CYh7OCSCubVJ+IQD+i1YHqOnD
5d+zdpFTJEmEiwP67Zj298M3xCkyBprvovwgQvLP0HGb1L8rMvhjYgLWzaOs1c7lmKtzvgzK3Hwq
U5khMoHTe7DpayV1epCD8VShzwbMOfdwWXmNwZ3i1yCZzNCnlWL6I54NjQvptfvhuqg8Khg4eNBk
rPflxuedovQrsl95GZEed4tchN6T6uObIhd1lpJilKoHUGtlx5/yJ/1hhGUOxPLaq/6630Rew0FR
reb6ZXTmmhKn6SQCrEzXdL7zv8fDJnHpowhPknRHjsB1/Ukn7N0UM9toaqI4mWnybYubDEptBXmc
pISTBlcz03JgzOaJ9QacMJgYoIvSO8Wd4FuwBqHN3Nolk9c/ClDEqq+6L+GDsuOs2bULyjI0k+XV
FKqygo8123v1Ln6GSGUHXYGb+QuUGyCAqLiidMe//FFlpJWFhMIXnFVQe2IPlzrVe6OEFhaWLjBH
o9PYrWBDGjF5oFJXsiNug7fhqdRtFJ53hO89u3aoKijS/hWfvQ+ZUzKPoGid0+Nx0ryi2MiPGdQ6
Q4/KcIUBhPUewkOOjhKvAr0+479CMxckH/pDvhQhdDlBjU8Sjo0MLdss8v7oy/6Kw6TAQU6mFrLf
P96yqe/5ySHbUINdmN99y1q7BicRIq6QS7wceHV8FIMMFRHyEZYjmFEt1bSBpakHSQugnAgWtPpw
Ocja5QTQtb+DsA/1Msz7GLLaQK5BidPsT03I6zCtDgM6XDhAZKgqs0/0ERSMrqGVdRxthwDUqbix
GxjDXB4HLwqz/aBdrkTqhJ1vmJlXCZ+mWrQnWeFEWesT68DToc8EtLSOU/F93tYySGaoHZ4hIR4X
juh2V9KTJNnpk55Ywutoo1VsVV4Nc1QIS8JFDnw0iZNp1u56qNkroomuCO5hzOGopmD7KDPmswP1
NRvF70YlfTIr5Xpulc0fTOoiFHMuZr5YybjW4vAvH1PgcpJg25sTZ07Xk/YiCjOnaEzCAxAoHHD9
caFrYWBSWKUHzWcfPs+d41vhoQrBMUEbJPLUr5eHuPpkX04ncxbCiwT0YR1jbKBGauz7m3ELOV2I
wN7BRMGKvKThbOv1lL0YL3MUdrLSCSgs0Yjqc+cGW3DxqVbyBq6QdeM0qAXXbv+oQBMZdMHuAH6w
e3nQvCXEHJMivA3hPoAZL6vhXhZbbyBQ/g3jt3ogvAL76sZcjJbZmNEcJPOgIYvRSiBujOVwLYef
pAOtQ0IODbJ0PZpCr5HHu9VxArMikZAECNqBLiv4g5TwXYVBZt5Rd9mGl3t4a4gwJ9HcgszRG38d
wuNXsz3rUFO5N2j2aNvI4x0Nq6cuSCsQqEcfBqyT92moL4B2xNEfWkFd2G2u2qIKbxbDsHVFdML8
9fJy+c0O/RWOOQG7sZFRf8H46N0mAVJdNx1R7G3iUFBM7CbCIepPM5yHYdg5WtUf3VcXw2VSnlmr
gZDQavJglE8T6h9dX94KAly7fBOmONA/zKL52PjoSQ19CfsgIu5hPXCSVKhlQ6rn8nTQrPfh7r74
NUxWzE2zqqcBs1Hn0GFtBrgJ9xyq3loIZFaAnCUNZREWv53VU9B0ELiyQh2qPEMDRa+ac61ZywGy
Cn4R1IVxMJ8BfcsXiCShQ9Bhe4R5d5Dj8SbWtXtYhxp1z7uV0+XBThgwOHixi+hyf8DhJ7NkTDCy
+1EypMj/uvci1Oezk7xFR33g1bLW7sTLeMwHMosR9ib0A+G9Ws2G1/YmJvIm1AwQm/aAHTrUW+vy
olidTvAMcAUXAUA5a28splMhZTTXOb0Y+BP8uQA4mY5hDQb8+HI50OrSWARi9mKtE23segTK/cDr
5xf4dPK+11p2Qanj51iY7daSeDTzCNkl3YEyrkfW8NhRg4N5S7sqKGXXj0FvByUKWv+gf76aTQFH
MHUFNxyIrjLnIxmhdnG+4FA0Cx6pE2T9vRZNfHUvOq1tzA6vQrfaMVuGZA7EthjjyafFz3SXnoxH
8SHHnUezT6g1bEAvPQin3J4caJEoEPBMbcM2Gt6krx1Xy5/AnJNwrus6WTpvErhc3KI+6aW5BY13
tCplqlbfbqg++eXFxK0EMAeJL2RtptAs0DqT7e9RVk49irkGbRv4ZyrIzgUOrQ1UWaRP+v8XO6WP
pb6YB4SEEsc2m835aKYN4PGj3rqc0a3An/VlKLppF6Ga1K8mP0coWSutCbpzPZRz7SA7mSAgtHMO
VTDwgc2kvR1Szr1ndZQG7AUBQETh9yyCtAgNEz8Zxl3A9BSVIY+HOo6gbTfkYRUCp1/0Je9Drg1V
04CAw6NENNTzplrEE4WeJAo0IylQFvYVySZF0QGMrk3DO4zXMp2mSyCKoLMP/x5myfS6kAp6BLZI
etRh3AVQhpsCZRPZ5Xfg7Iw37BLK+vkHFLa1OV1GZlJfMYhtpEGL2ZKv0iMkrhzxW34TuNEVscQ3
iJyNm8RLeA2ftXy7DMokwwwVjj6n8Kg2K+3ETCwynC4v07V0u4zAHFctUdNc7fHp+uKFoGnVi6bd
irdBBVW0ceLsibWvB/YyyM+aDEgm+3oEPdb3Gw3B6lK/DbTRlirItAs4sGY94JyJa1Ony5quG6qu
oYfNpLSMSIkYl1gpBjzD0vS76Oe8rElnn71awIcafQBVBiFVpEtmseyLRBMg1IIQcDtQ7GgrHZIN
8F77KQKWJoPiPe9VsXo6LSMyOaUahFwKAkSELYa/MYgFkCkqfPEjRe+Q3Ar31fby+mBU/M6IMn0Z
kjkQy1ZXsyRBSDjFH6EeDhs9adMp0FUid9msPpaqsjP8GO1773Lk1XLHMjJzLgrZJIgDHSx0pXfF
lrZ8ia1BohVljafilprpjHZ+PR2NrVHs/sH5tLbllz+AWUIkhKDKmOEHNG7zCLMld/hmXvdWtgNC
82yhEng8A4b1kCBxalAHgPYvs+G7Iez8ms62JIe2P++zjrpkct4Qq9tQ+RWE2fN117d9EyOI5p+i
+R6wZguaIHKlcc4F3mCY/ZFCH7Pr6BaMAZlFoLFW970ucbbhWgbDQftzypg9oQSKrDaUvFBBx2zq
zFsia/tWgFdO/D2qNpcX5eqdZRmN2Q6jCHyTBmErFPnJ3t/DNyxxaJGdlorau+omApCFswV508js
A4PE0yhReogyPSnlXoHfUcc9WFfTJQgZMq7s1HaVOVjzWI9VmS68H12vM2rli3kNRR0HhbHP0xfh
65/M5CIic6Dm81Qa2o/dVcqO/IpuuN1bcDeXreaId9MtvyojrU7lIiazvUToB4jhj1HOzyOYUe58
TDtrPlBfrqJH399SXmOXC8JbPSkWcZkdF6JVACtpzK4KlYT6a/cQwq4NprfX3am0py35gxc8ev0/
Pyaz8cLGSMSJTu2c6V4zCk4WcuBh68kZQCpw6FAHAkLs/dnXVbkiBiFCtE7n+nvMpb8Xr7Lb5rY9
BXsVTl+jOwP03LraQd6aO14VcfXVRJFcf/8AZoyDEOhqImBXCNvZQy18oxxiXHhv4fA2Pwl2+sN2
5djcxIfMqYCovS44+1Je/aoAPIgAGsI8kgWYQqtYgGMEfsJgCzeTbgtoxxwBNIVa2EHbRTvxWXyT
PnffICh2Bn1KblO78S1PAGD9VrD4HUwGNOFdP4BnSQUARgdYM6e6Cp1yW7vVLt8PT9xuI80FH+49
i3hMDqxQy4izEeMmGxgqwgrJ2FGYOyzZuFjl1Q27CMXkvi7TxSKjVMnQNCEQqsWfIqWDN3QSuJfT
0Wr+WwRiznp4iNfleTm16EHleLHFgc85qDhjYbtdqZD+9Zn87oGo9zVEuUVtd3kYq/V90H/+XpMs
6TMxRQjZnW+IYAGFL+kJbejI/UEhlNHCO8k3cP2DN1cGTnj/J3Rq8M5+hWeSuhbmCWTfcMOPHqPr
2YkOyjbbJInVw6kjOUImGKZge/kARtDdyHnJrB/Ni9hMco/L2ShNXBitcOff1vdUdSex3xo8CxGV
FjB413HeB2VyYJ0Hoo7rANKstpPyq3586KQvl78nZ1ma9Ccsnhim78/STJ8YjVAM8yYzWqo/2xYB
T3WGNxYmh0SzJNYyVUgYxWsDntqZcvK128uDWf9C1OYCvhXAxrK0qmb02w7FPVw8P3fwj4MqCr4R
fcBUofPDLY73iXghWWpVMAJ0XFB5CXEP5U+c9ritGQ65ye7L6/qOusX8WUigXnEqiqiFsIyqQgsh
4UyviBShBuj/RrmTyF+of9S0IIIjWIRnDbB+tVlEZRaj2Mh/vXdbx7iF1O8wUzEmL7MrJ3yN7qG4
H/yDeunq+lxEZdZnLbWVqtaYXrT57xKS3DQqj5LDC8GsTKFN8kCnK3Pu4f7ZXGfZA2dZrpWvwI/4
+cGY8yzsU0hJ0fMseTT2zaZ9amDRJh8zj4vnW91li0jMcQYTKPBDaPkqS632OH0Xoc14B9Wzcwmr
A3SnQflK3v7Z/XMRlzndAMweZdSuaIGOfG9PNB7FLPaaFVvUFZXHwLg8TpBv36ctbSrJBNgi+IRq
l3gwqTjUfuWgyRM5nG+3ujqgY6/BEAf0Xrb1YQ5ioHf0cUQ2MrxoYRgL+1uqqECoTWb0AtwAt4O9
nlQWQZlTrlah32vSzyhujA1sY7cZOOz1U2TPIDQNaPpeGX9yo19EZM42sajbDN5m+IBDs9GLr4be
2v9xJulML46aKs5VpWh/rM1yl+AtrZ0dcAUXrQn9Njdg5SlveeIH65fXxciYDCKr6jirdGS0vhNl
VofycT5ZEiVK2OHeh0vGn41UJaaBJxL4ocxuoLprUqcjZAugHmT6bKXYhWgKAihnz98MGPfe8g4F
urE/XJnNnyEVZkP4c1nrOPhwjtdKfTMbGZyUxm1ZxntTjuzGkHIPMu6cNsD6mbCIyjzqY70Xi7Kh
Ub+3qBm6kLSWrKIAtqXxUryKfAuLlRrLw9OAs5roFrg0YGaLBFoJn0K6L+lnBVnB1uINffJSjQcz
dsyvnHj0FLgUj9kgZjuC4UuH2nswKg17O3nsnemVXjA0R6ucaPbyu8ypHxTOtXM9Af36ssy2keH1
QGWQsJjiDqZPMBjIOF4bq8l08RWZHRLoWqKev2JvPFTyLibQ8Z84dS1eDOaQVWtf0nS6+VE1t1P9
ZYCTdwxAxeWvxJsr5qAt02SMocUeWaZvuPBUseL27XIE3jiYAxY98DwW6PNn7OBCaHw2jMQKeWQO
3lpj8ocYQ04ZniH00lNvlaLw/KBzOl/whOru8nDWJgy9LlQ38Q/QEsynTwddGnp6YUbjxC6kY4Gu
7OUIq3B35EA0Sqj16Qf+up/PjZbTwUz74E6GwzCoFJ/ia4qs+QeuxnTbs9t0EY1l+w2zEhUSfTIN
zdw+D6HhFtH40mTRrawONqTn9iHVVwa2RZDVu8iQiEeF693Lgz67Al/6GUxi7INGCfzzz7AL1cvv
p+sKXIbiO72vw7hq10W2hg6L5mSPcwZ9PwlSRjBn+AQOvwrqAwSzkMtwsyYmhJW2am2VIcCCleom
oEvY4RZVpz2v4rW6Fn59KJ1O7eJ8jrUa6vr0N2d9Z/vRXp54vhSr95rl12GSaFCqaZLTUjqlIlBn
SKlC0oYlDShY8sG/04Apfbr8KeiWv/QlmPTplzCHzQeE9KlaOmwBnvwAiqS+j/p6pgxWDVHvyxG5
o2Q2lZL+/fFbL3strgm+b+iJL+hG2g0ICHxRhtU7DjjChgiBFlqxZCISLZhDKGxTGKKEWiX1Dtev
QBnCGqLW6KrDGeFaglrGY7I5NDf8QMoQr4PNCSW/t9viM2gsMLl6NjcGDLpfZ1gI2/wXztoiXUZm
Mrw8dfDuodgxLYngAg8JA4HXquCFYFJ82up5GA/YBxHkdwf5kzia3n+cPybB+7Wv9zGhWcpOQf15
Du7mHtdEWqsQTw0iE3t8pVpVvHcT58OxJUJwEkU/mBC4qbXWihpiAYJvA2d4S8RPlwe5JldA/dL/
XpRspbAJiZ+pI2IZV+pzDDzVHaRf3PwYHntndPTeVg6hV26l29nW92Ftk+Ns2NMxBaedr99KdwCb
BiAHQ6V2YK1+NjtdJrem7eCFSg0Cmu/NY3Md2vlNeINKDeAWb819uc9umkPCST2rR98yKJN7oH88
RROKpdYgEmCDxQZkcPMInngM58rwyQy1m1SooZ1XAwipKsnnWojulZZryEvT6qXBM+lBkYc6g8sc
Mvsj3Fm8YoMjx0l2kq0CysKXR+DNNZMd6iJTDXi5AlCL/q/v+9RGtbOGKOSkobXUDpCOBuEJIEmh
mP3+wNLNyK/MFFloGl+6MNv0tdsVgiPi6Qp5YPvycl4dFKgRBtgkKC6y3IipjyohOCee8jpTr0P/
U5Y9Xw6x2vMyAYlFixT3JGye9wPyoTw+JD6+E303BoHVoLKOe4GIf4HUOlCC2RHrw/YPoRsnbnnF
e0SuZr5FfGa9zr0wJmaB5Cr2DzV4CoP/cnmEa2qoGNqvETIrUWjzXk5iRKid4K6EUHdjwSINFDaM
bderuEqjrRdBOgEKj446cCWO17ckDI8VGSAvgoLO+ykW09jvfYoQGmzRlm1M7AgYYmsp+xiWjhbv
TrW6ahbhmLNkVKg8qIElmgW3YvJYdANaS184k7q6valBA2ClMmS2mEktfaEIIoqOax3RPt82Eij8
jOisg8b6Ld2YnN7sag8IePn/kXZd3XnjSPavzOl3zjKHPdvzwPAl5WBJ9guPLcsMYAYDyF+/F5og
CuIRer2P3bJULKBQKFS49z8ChQNeNHnqkOV1F/uQUL//WX+jX7o4ROeMiVJdfaTXIK364RnozDjI
25S2V/VNvrCJve0lZKZQWMNgkmXvB/bkJTLnvbmqoLtA5RX5RSDcvLeUMangWiwcRt6wMN6nQXID
wNFAuSkOGOvYO/ef7+KmTsCNBCCcDTgxsdcLzKm21QIoDdhTiu8YB6W4W6js+n8FvvxwE6ykCDs3
xGiuqnUoZV4Yz+l9d2RPvNVQP6m/nCvzZF0tuxx4TeNB+e4OfvXgGgFAwNvjAtStRgomtulvVl8j
7GOclv1SO9A5Zh7gmhrQemXNsP98YWVChCNoDiQbTGBzI/PwFV7bSH9+/vdlGyfEcigKjmhax5Jm
fRaa9l2P5OKkyTqot6WYjgsoZ2BqiX1b8bi4ZqdCSjM2nRZ04D22/Wqa3R7sy54tw/7czOwBAkHH
5IIK7EmxXcfOdWspeMiQA2squTUBGIjgfqcF9o6DBTZwz7K06WZsuhIpvD8H2wHVuwZrKNuHDq6j
UJ460Eq1lPmf79jmA22tnHDP2jpTc6AtAW7lCj34YX3KUbSDeiFmUIGIHRSB7OBt6ObChdiWbYJ2
QxcHmU3mjmrDUR16w7jta/DVASUDxGyBqy6yFuYNx8Xbl1EAxZgI5qYF7XoQjSrKAO3+fcV1mNsA
rMMQYuwOHf6/E+aCxwc4VcjvvI7CvveUAFCwEBhBOfvCBhK9dRYfPYohQwWABhOm0SW7t7mWpo5A
DOi3cM6CnaisnxrCIO7fnWQaBrTiBy/qIy3Qff0xdlF4CnQqx+nhDklwny6Cl/+IFpZ2UBvWdDle
EYYPbjb7ZEbGD0X16717bCwfMz/36jl5Lk5q70tLe1ytz2RzP7dKz5CuAvvhDLU5GBiIk3gbvImo
KT1MFThNZEN4W4fkna7cI63kUYqmXMCI85ay+qG/JxFt/QQNwcH8DCDs+R46xgGYOT/f3a0Y+J1Y
4YYCrGTjdTxCVM7003JvnGUn59L6sfwwr1+RBoIEhPJfh6ssjKPuWbrKG6VaFG0A/wKwAdVyxNJN
AkzDam6wyoszBa1xVZQgPSkV0CrUQZKfJWPrq5gdSmV4SBu31FquWL8B62Fq5dyovQp55eZXp0vi
ma1+tncShHimbRSjiUcsbH7uHey9HqSB8ehdLnu0r6OlDbsMhGzeP4NDe/DOwUupyOLGjUvs3ScI
J5cp1BxSjiht7s1fORh2lz2zDja5dicfLMqnKlr0s7nR/Pkg63HdSpG56KFT8VoEFJwpzl0R1e5B
BYqtw4jMLfqWvvIaNYFTVMG8/D2NZJH/ppdayRPDjk53ppHLi7MXYlhoqP+qVteskd0sm4bjqBgP
AMgUSKuE8KMEDIDVjfD2pjf6M6oqvS67UPif+OB53kR8yKkDgcLW+cScuY9POhA879ovcWiiozX2
geOyry45F5dxrL4UJ9mB3FzGlWzRagvsG4jTMRBIKr/qMKanx7scDY9VK/E82xayEiVYZ9ONQ804
knfyy7hy9+A3CTACgFlgNLRhlvtEZQGPZOvEmM5OnaZEdgNNpRQz+YqFpNzd595UtnrCncFsMEU2
LXauYROogPPAhvc0kPWOZTQNMl2E22JS0sbyekhyWLWni/GdWErnf67N9t2w2iHhbvBcbE/PgcDG
3fSQgpvtOg/TUL0bwvTgPmY/tV/eBY9O0QT1tdvLTrTUQITnimfZXTbG0JHj7/A2WDTBPnIUOeT1
dsXevP1c3c0lhc8CsuxrzUQINkjJQDTCB4uzIQsnAxGVLTGPrSgf6dk3EYJ9VHM8Wg6DQ9Zv7H1/
LJ61Q3/WRUtQXo+XgNf5C1xpMq0EQ2l1xWNKDpGGDiocnQHtjx4/XzjuWj/4q5VWgpnQxLD7Ab22
/rhU1eNEK/vc1eIkSEsHWPVlkz6aba1Hama3Uowm7iQ+ky3YCJnBBdmXUA+D88AEBpxA1J+Bjxqh
sBJK4dRk0oRLxlbHJkOwyqUBrvIcdaa74gzdjkfc4b00mbUdEq4WVrhrhipx82l8VQ5058flOFZ+
EvGXhRZMPxcg7cpc5ObVg9en5gEnH7kYwf3P4Cl0DT66rCdLNJCHykj8yX6sgNHd8Tbt4cfITImb
2YxSVjL5oq8C38mayrIzcMxH50dhfpms21TWOCMTIRztRQEwglti33rnhztdjMtFI6vsb4HE4my/
LZ1wtoEWBOwDHTKsaUL2nZjMJ/GQ7uOkvYupeslyZWeW6n5W3cBc6kNq2QcDLYJpbd92k/U8edkl
EhGSbpbNG2n1VcLxt9OepSqHi9Q9J2qtLkArH2BggOCcy3IY2xHvSpbgB7pi6eeO84ssd0p51eZH
W9sbOwMMonh/H705cixfHwDTG/HB12dyDzaCvzDZu+3x3jZCcAlpC/LoZMBnVOnlaDoHFIUkgfXm
onqqh0QNuHk/AGQmBgM0Nyf5imuzPLjES/Zjq3QXpG+HUz2oqqTvSyZPcDuulkw0SfgmVs+twoBR
8rPJ0Wk6vPyGI1/pJfgbLW9da6zwKFKXeV+2/aOujSwya6BdGMjGGgRJtwz9EZ9LFQjfXydSUVIC
mhefuTU/TJvHFUoYE09L/rO1LIvIi/mT492oh+V3QOR5khm4W6gtAT1d0JHYsUX/+d7V/OTAH/XG
hXbbY7odMcWFfivRjXsW8X5aiRPb1WNH7217wZLy5NB4TNIj51XgoOmqygERQC0c/T9FCj4cBL5e
Y/EXvX7Rh92Rk2cqaG1RLjRgMGS73wDOQ9cOMGc1E+ygcCPv3Xerswr5dWhoF6fa6L5myzNYUn9r
HVdShCNQWWZmO5ylE11NCpA8oBVek8jGLoDSaH/KQTX5Z3/YONPjQ+2gsfww2l6ycVJqjZ+5zr4F
9tNeTewD8FuPuTVETle3v3ELait5wvVBO8WKBw4Bb+vWy9DVL24b/6ryUuJK9C1fgplQoC0AgxZM
LYL9U5uAvWl5PWxj2N2TLhjLL5oZ6C8lJ3W9BYVDUByyEs0s7MXEO+km9wIQzFq+8UB2PRoYJMd/
y12vPkjMxDB9AeY6vzWyDGBBpdYRH72T+e7zU7GttgtqDrzZob5gpQRtK53Fa+Soa6PQeV5qPxc+
edNIQvwts9HBMARscSCUQtj709BRbCTjGUsNJdVCrUMGmIK8nXbJoIVzJ0sVbCweuvyA7waRKBC+
PqFWsZMy1NVccY/dhf05TzHlIQNGKEea0UOGBGIoi7i5AsK5eCdRtNN+KdyO5/Jp1VwPzvA0Zupl
a5X3n++XTIywjtQr7dHmCEgW+Van98xy/RTwn58L2XphvlOGW81q+aYZRCMpx1Xp0CGT1Gd4ku3S
sHi0uh04fowgP9n/977/dxIFO0wGfWYu16tovppq4yfSypXMJARPaerjkFALJlFzEBPtR8Kk9ZwN
I4cSDuIf+AocJiGc7murZ32PZetD3gueRebXWxeM8WgHx5qdcYpBwyc/0r1ku/jN9dH23uQKttfH
vKmZ256lADqu2pV7+34BoNGuR1eNbMZmex3fhAkWmKdz7ZIKwhbD8N3mPlZl0OebEnQXyDe4P/Hd
giv2Gnuy4wa2UA+O76ZJiFpjIFkyfWvJ3mSIDWh2OSbo0f6XhWsA9E2SwInQAoUHcgLKllAibyPe
8fSVPCH46GtV0wse73Qhucy/aof0zgvmp+oShGc33rW0M1KmH//56gTHSD3UXQL9OGIxsMSuXsmW
7vRdvctfZK9jyYaJdh8rGFcyFG5/MS4p5Sl3ZFHAtkdarR//hJU+xWzUasn1AfL+A0eg4dOU2b1y
8dcAaGQaCUY+tF7Smja2q0jmkGboQx6o5Obd9OSGBegqVHjQESjs0JKUZqu00EgxqmNZsWOrkPM5
NSVitlqd0I3zJkdwSqNd2ppOIIezQ/GrsMzu8h2vUi7RHO/Ue+8EFwUmM+9c5iq4S/3gl1aihU1T
+wkFEI65BDac0UAgbIJhfbKcqTgkLvC5TrO6GF6glJb91cgrXTJPsvWAArgdOCsxAYV5aTG4sVKz
8/Ic71H1xBWvrvg0YHuens0HKVbApsVwaHA0zgBPT4R8IsVkNwQYzyhTjq/LDLzZ8huftuL0kHkR
ZVcyp7JpQSgN8s5DkHuI9RCrWfJuGrhPSWnYWKcGdNAeqJg+d10yKYLnmiZQxRHOKKvRKrCVX8Xy
LV1G2RW2EYeiIfZNF+E0ZOg5tOwW4KPxFweYzx1GGoH4lAHeglynl7yeTsLsTraCW6BPEAtCDxdP
bMSlwjkHRG+rl5wGr59zwLGUuuPbTXwJsudQVwwnHAwr8Vm5XBS9d14Zcfj52m4fzpV8IdAiud7T
GePoKGklLCT2rrhvEKYegWaCoo9xGd9pztmCQj5of4oL2RN102ZX0oWgS6ud2NQsZBiVrPLRmhTo
mSWxnu0z6KLNESjaYEL+UFxSzDZtKc5FlgI0xNslJwA/T8+cRwRvbkkUudVWCY5PRwUUMPqo0Qry
/pqo2m5oZ4ITP59IFjg77uiGJ44Xzi7k/X9buc134oTt09oWbAucEjY/1pfGGLQn3iegoKvZpAAl
SVDDrqaInskQWTY3bqWmsHFubaBFidPC0nm5VDSM2buy9p3NY78SIYTL7mJSLe2QLUkZ8ATMJk0O
9uLQcKaTLNEl00aI95y8GWs9hzaswUN3urCGWWKFEmXEbBMokZV0xJPG1+evS3aPrDMpZcASMtuz
BEdZk8UbSm575oUKjHOk0C6e+18zwFTlXTEyhQR3aaXAChh5LqtS1TNL/57YQANhliR22GrTXNu3
2MLljOM0lpyzrgvnCD29p7IM83vNioxz7eCG+S/eZdseh6slsk5U970LJEYiMKJFFaKzUFb53AIi
evc93JJWUeBAajUBgxV/YNVwiOS8G05IJ+zKYAxY5zsY8R/xPX2AFmr41F0PKtynJOgw+S/rS9oy
WkAtgzQCrIiGIWYYOhW9x7XBjz4ogeqpDqmrSx4pMhGCtlOvKybh01RWWaFM+SX1jN+RoJsWutc0
+EwxcC8yANdZLvbX7eNwUb+zXPom3nqbwvt7oJICEiayP++3TLG9sjX54fbu/jnz0R04GX0OzqpC
os2mO+Zb4big5wLMheD9GwBV1mhL5+ah/7Jv3D0eCoeXLFCfp2f3SovIzk582SXKvZMY5K6FCnfA
lFqmM7cQCkzYA4eI4pAMxUkWS2+e+FUsLeiWJLrXoGENxqAat0mePGkauWwT5VkSkRgb6qyfC4I6
ikE5jTTkcCYBG+O+duAeRyQ/zV0V1Vd6LQft2LLztUjBRHLH63Ol5IXOnfWkpoHz1F7ayNi5R4zo
FkFu70y5UJmewv3WdK2WVzOEogAx+xaYqHh6UPnGhxXqnbyCvNU08u4dJtxyyZROaqfwaB3TEcYO
XW+H5ax7NC7H6kSfOIxwBQMFofS+PBuRpvytrMqbAYn55BpNW3TgoW5bmddLVRwIlSF8b1+BKxnC
FWhk9rDEPDfEu7VHdDBFmC8GLBX5mp+GgyG51bfaRtZLagi3oKlSqx5f05T2YdKPJs57EcZhmYcO
ePmSsD7XMHkqRz6SGKz41mNaElvKgKUkDb3oXefYe+5vQAjgXnnzZcKh8DyD0n6CWzGXKSKujsYs
IvOXm755JUM4A7MV23FXQwYw4G/MiB30I++l607ypvpN81/rI5g/GrP/hajPi5kAK3DuB/QP04CA
DCa/Ixc9AWc1bvHIXXZtA0oY2Vtvy4GuPkC0f0wtjIbDO8NGAuabbgnTzAYwrKxxeCvnsRYjHAHG
lpQNfE1jPX+erSRqNIBvZuWxar3WH5tyl+tE8uzZsse1TOEcEDunyPZBNbT9j0DZnHoClG57WmTD
h1sTV2urFC0fYxEsnRZoN+7UABx+Kpp7ptPypO0qEBdMYGJ4TIC6R65HTGPtZRg6Mj35z1fhX4Ue
xbicId0a27Bc2qCMJRHvtgQUqVQDHM2GiLI0Tm6aKxYCIhBSYv4Ddf2liT6/YfkF+jFeeBMhbBb6
cc10caCEYt12fR4w0gLmNg3TQgYotpk0BSj+f7Thd+BqvXQtB+0AZ3TJHBS8ywglHNXPH5uo+a5F
OrqbiSpxyTLlhB1yOwUjjzwL5hEt8ZOl0nzXSIDX3dUnI19ePl9KqYJCUFSViovo8tUc8+tml0Rl
kGJFAwAhRvNhLn1H0uGyHWKiF0MH1RomfUXAL33RMxxoSDSuxtA9DfsUsDsleB3r3OfNEnj57CkF
d4VE082FXckV3IpmlIqpKbx5AeMeyqE5KgAAK1/ic47mMF7OAC9WpXSSm77MAliKqauggDWE3ZxG
Yo8Tb2B0jLLzi7Z/HvoCmbi2+mEls+qnxLpCZffwO7qCzkFFEU3/SGE+VKVOiabyMB7QRnDSgXVm
K7c8478EAGm+mdsID5U4D2RB9lZnoWesRAs3Ym0pdEG6HFkPMC+AEzVDL0y1cy7Va/U5ZyFitJMc
DEEqVbgba5o6XjPNCA31c3UJ7AftwDtT0iUa3UB/nkPOTyor2mz78jddTRGqa6LFOBpoMODLbHh7
uw107bV6CFKS8zjZF4eK+WMZTuft9fJFTr246Wxt9AOgy4l/h3B67cFzoTmcRa8kO1e/HZNacmxe
iygfnK0NXmFTBbSQLWYfKQFJUGyA3obPaA2XODIEFeawTFB08FUS1nbgwV8weEMtCfoXTNfYddgk
R/3sty4vEDXAZwDN+UMLaWsqWVKl+BT0jQWEzDunpDefn5zNp+hKhHC1zEBfsWI+uWju60uK/iZj
D/BP6bjsZphvrOQI9wrr3MEsGA4ofyMWofGIeSyCZaRHwLzh3Sa5MTfj/LU8wQ/FFSsyzcL54LtY
g+y0880HHukb3/LL6Xy8zYa/EDBuutyVloJ5skIx1GKELyiU+C5xgNqDlOgtGTASOmuWLN7/6GtR
JAVoDufb1pG/ENY0pqwfYp1bag/Y1ESZzwALxLue3AIzO3pEc9w1uXP7ucXIdOQ/X0UIIL8e3X6E
1EIFzVSmsYd4wsx3rgJDh4xPnwvb9nMgKTHBpefgSAp+riFGhezMwvdR27WLTzNwTbBDj5IZRib7
G4NhuFt6dfKX0gcf8Cb1tQa00pFWLEUaDVJRE7ilt3Hr10EdGBfxtQPu3O4S9Fo24BD/Qj5q8321
kixc2o3bwPG58LD5sT9WIbAzwtE39uauvpJ5l9fc1mdaCmdfY4CABJENj8xZOB7b/RCwnQfIeDMg
0eCi+5+d0gMgPAivpe2cyPZ5qqO/kN2h207oP5ssJkZNqxqL3MGHFFCaYoSfHO3dX4B65Qp9prDg
FFhvo9gzYlt79CgBQSPQKNAmUIM52gdkn2VqbXVxe6Aw/bfxvjqplRllrJkorSGPd1Qs53mKvDvC
3MB5rPcJJmCdfXuPV0/aBLEeIlV2NyDulnJSbtbT1p8hnNjJTIY+6fAZxTH92ewY3swYqAZI01+g
gpItsZCDiBUMvZnZ631SXpY4qcNuAH617qt+geH0z70Dd6fifppAzDYx2oqIU0wUa0YL2jA+seLN
AP/D+OmVo8eB1ai1/7mgzVfDWpIQ5A0sz+3Kg4WiDfjcQUMOQG3dsI8Y3fFagTz3t+Vl1wIFv6e2
nZktvD9L95TTFKMIyvSdOs0725RhEUlE2UJQZy6JTesBl5ZDspOaoRpiv1T5jUN+p8NypZP4UqYG
S3VlxCLy0tCElyyAgdAQe+diFNPmtwdmtmQhq0w5wcdhFoaDy+I9opi3s+oE1ERPi/nVqmU9D1tX
xlo54TLOiWGgNYCvYhwf2wrjpRgwB4cezaCZnoQSg9wKhLnZY2ICA7R4r7+/hfPFnBKWI57iI/VG
aJ29chLy107sj7fqY34hW8nNq3gtUnAjlZrPCGKwfZyoZYTtHxcOzgBOZA7tPACWayfzoDItBW9S
9mo1ey4/dmobVCViG+8gWchNH8LbDDzbQvevaJR61RVVqyCcobxaCVz4npM7cgTwQA8x4/ND/ojZ
dMhgIAQYl2ui6UAM3BBb0Bm07v/cvI534PM8prc3x32/l2bYN8JEy+DQiriHkGg3hEVU49aaFgLL
pJFy5YLfAuSrD9w5Lz/sr21IQC7rlz8tsKYjvSPbwY1A3HknXfCcTunQuvHQ0MUTuFecpqwN2CM5
8TYn1H6/W1/kkHkfD/17mYLzdPSWUrvhIaoNMKn+Pl2eGyA7alQK5fzRQN9JEh/Eudv2QGuBdn0Y
36QmiO7avRsa+/wyHgJ+M6CiLbn0Np5S72UKIaKrx65W8hWNLzKg0i6gDyn8AWmH3yxav5cmOFA3
s5o54521bXye1mSfWZOEcm3jcn0vQnCdQOvwWMYVmk7KVXvLh5OBIhtpv7SIX62yMrzMJE2+qauw
LC0s2nZcnrnHmITl+RpaE3gcCFob9dk4cRyJ+FImdssoPdM0NBCDu46nCsfQJaVn0hlGORTujqlm
MKha4JlfGXmQuLQto/Q4lKoGhEFwSAt3A1HrZcDQJN7amDi7yS55sFI9AuUlfdCfQT2KQUEZ0vfm
Hq5lCpeD4dChrvlByGsfsKrAN+NvF+D+dVPIImC57rzwczU313OlpbCeWdJ5k8HzbpghCY3S82tl
BlDAi7LI3tkfrwggVKwkiS6sGdAzxe2lsG+ZeqsgSTxXkntItmeCyyoBVFGXHHNjpj+UtPWJ9/Xz
5dpWwtNdxzTxlBb7NvS2b7M2RXqA5d8SoNubcwVK8f3nQra1eBPCf746WXWatJS0EEIHxW+z0q/6
b/8/CYJtqxlzy6WEbTv1fdaBW1CGZClTQTBkXZmaRee3ZTVbhzSvjvNcSByebCsEywXuFViHwViB
Ca32UPbF0R1p2PWGxKRec+3vn0d4e4LiGHTd6JYGntb73UCTHzEKHTEir7yheBksBwt0V/VNC5qf
MQBfOA37R+NgvxRXnDHU2huB84D4MYJ5nBlRs3fCtglwtUWVbHh0Y5nxbUBWBz2sCi5PYQ2AbG4Z
6BrB6QVkPzFwd8WyPtINB/FOhHBs2ZyzvFHx7IWnCJSlPSWq57uzjQE8yWT4Rs4YKw22W/BDglPX
FEfV0FY353ZSc8DF+Ca/prfzhfNYGJHxyO7qvXnkZZ7qWxOMY0i+Imu28HEyKnlfbZgVuAax0bhj
LA0E1++3O8sWFSNROBoJZmB60kRF/ctiRfj5AdzUdS1GWNamLduh58zk/Bmgu6HrhPQSM6Qv1mN9
ARDoY3nOOdSmOxdIYoOvfc+e5kMt0XVrb9cfIbjLMWMAw+CvrQ7oT7HX+VPd7hKiH1imSxTeCheQ
ZsWcswr0NERzgsvJzMWNR+7+8yO55AUBflaANnXCXDV6RVJwATQSmZvqrUQKTmhJ57Y2FKjHMBSY
8qrZIQfQVGpIxh24SYgeYp1B5qd05a9TpVW7lBcYlDy+b+zmIo5HgiqZF6Wqd1L58Mzn1rNpo6uU
tbCWPd5CAG/AmTTy7ybgspV6z8ZRImR7xxyA+qHaijBIfNM1rlZYzgIpymEAWn9yNl22N/kdL5Cx
X/VPele9yFpFNl7HSMavZApxcqFp42hyb1NH+XGKsoPZ7JaDF3QRPZ/uiQrKa9mLnO/Oh91biRTi
5lpF+3AFgidf6b1dWdjncepK7pDN/eKg467KcZ3Fdiky10XMeMa0GU6zdT2BOpBIbFAmQtDC9Dqy
1HzhxqkK1BwEeBbd2UxShd9eqzdFBEtXZ9BlZglOVAXWpAaBfznI3mXc8X3cjjcRgm1bVK/VmCti
XXHqz/LUfgF/RshRZpY9508yz7PnJvBCGaWtTLDgLbxmHG0ThEL+mJ2z4WxwvwIdKCxRrkydxy4u
JYpy3/qZnsI9M81WNiW8QGqO/b2bFjdThYDVqEmoGc3XpEh+FHMZdao7hJ87D9ErOkCIxly2gVF7
XHRI1rz3VtpSDm1hdpwksPihpx1A4Ef3VwXE9sBtaxmommgxr9JMpNcATgJEDfEVxVpgLdoMPRqq
PijnOGz9Cc+ETnKRbUpBQzgS2Jg6/+Cq1KnuylRH5xAzWjWoWTlcJZk7SLq9xDPGdQEPnIY2E8tC
X4YQCdaoaPd0ysBEn48Xw1KGSXc5aUv0f9+ftRTBBZptGbtqBSlxnR08nDOl10NTS8MquftckmiC
oj6CzwBILJ6+PSRRXfG1rABA8nniKIfYQ86H2Qe32Ws/PxcpW0K+kaurEm1sbc8oRKoN9W2n8/Xm
iUwPnwvZsob1CgoW7hlzabcNhORZGRgW6nGZbFB/6xDpGqBnEdAg4ylGMyimGr2RQkSSXvS9d3JI
7HtuFU5aIbk7ZJL4z1crlitjmRklJMWNvWfEOfXakvgjtb4TjUmehZu7s9JK8Ell4wxuxWUVpXU0
8+Kbp1hPaPOVWPjm/phYOV1HTyMu/PcqleVgNOiIzgFJ4ZCoW7TsS24t6s3nVoAxB/ydtYt9tW8H
/Kg2gFyRKhLsO3PrzDL1FHag42kR6LNWnhrbKm6bRs0fzbpr77s8yX8pi6J8U2kWX9WgKMsDy4xZ
EqWTXf3UzCl96rw5KEolYgupXzxCKy3sygkJ+wxoOj4A30gTVF06A5nMomn/0ls5YKsrrObgt9Sw
MgzIlGDvQotvkXqJAQgJmquFX5paPA5+UlfKADroucsRfbeLXnzV6mW0dnkcT99p5S66z6pMVwJH
8xbn1ur6Zbla6ropnxIy5db3JPcy9JtUjtJNQVln9EfhqW4SzPqU0dCNLSuqChPDXUvDEjNYumFm
uxm1sdmnDQqDQTYzhsZOO52vyEjzB48mA3QCa5Z9tgxKkvtek5sYHGwW67KlHG58UtzEn0eGuZ/G
1slFnCMZx6i3eEc9tqcMI86aM0DWMjRh1gG6NJh0dAUdF/DZkYg1gB3fqfYygT/WwS0b6WXSg/EC
0UV3RktS3ztJ6rx0rBvyoExKW/FnW2lR540N3AR7VjjpEGRVW7I48bOkSRRkcutEc/vbUaUx0c89
NhRwLm3eASD1yOqJAlYGSZ2s8/yOKCwtgzlxsKkgPott9OWTmCpXwJMjcLhKybTLaaYD8GgMDHtd
AUe+tX22MNYdvEEBdFhDkXa4jrWJsiacS5Oa33jPVfGAp84QJ2dsaBILzIRu2llYaZZ3LIo1r+io
HxtJsxwVb4mvumFasr1r0Mw8qgqxke5REu3nOPaaAQS6bKoPQMQl1Y1plS7qwBWK4SGv13ph7xRz
XPuJ2gGmv6gb/ZdD0yKyC8us92rjlSCftOu0unCQ1UNatnN1F/NqbJlm9kTasSz1SFO8zmsBusva
5VpR3bE6ALLGWW5GYpZKcmHnzNV/ujWlFe4HcCBqvU+moTBDW9fAAnUaqD3ezzr4J87TZsp+4u3T
IhsyKJYSlLShN4YTT+Vu6erCvEiVSrMvEJ+0BXCcHWXeqRqDF83MZyUG0I5TANCnyub8exEvKHCk
lHlRDRgi+8xVvN6NnHpWxvPYVWbwx7HBMXeOnZtNpCouAfAHcC0m382Mwrlrhykjh8bLUys0zJo6
Pl20Or9DXaPGED7aidqDkRFn3JnqYJKoB4PWfOiVNsZek3ikgd1MBroviedM92azzONhURhNfy6J
MfUvi6mQJURXjVmRQLPKYtjX6Ok3TknloJ1H7U2wuI1xX2g7x5lcN+jsIWM+IoxxuLTZssznrUNs
yy8bZQGYTNPMyhktpkm/H2eTVoe0iZcgd6ySHCY6LIBCcFllwBXMVebDfbbZpVJ2TuO3jaa2RxLH
jARNqxRloMexiauvj1UFGAB1Og8Pkzdhorkq+na+I11pLVo0VL3nDCElndpFTmm7iAI89IYGupMh
P1NHyVgrPdspueGi2Tfw6rQb77Wx01IM7sxdQoGM7Y7DdY7mdCfs48JzfE3rmnrXGq6iHm3YNzsr
vSwp2Q/Fa4A8uGPt3PTx8XNfv3lJuhqyNiDNQXVVuLhSF7wWIB+GIQGGeD7XneZg5cXOooYkfvnQ
hvx6p6wk8TtndR07JW4NJAMRwJxA4dfNd5xuZTmgHfikPrnPWhXhdE9X8mrc5qW5EizkampNMXT4
RgimBAmNXT9/+XwNtwUArsHCYD4oH/jPV5qxWmcD8+Dq1expRJcd+IkkT57N8MJ9k8B/vpLg6iMl
hgkJo/3DdM8s+lKVz58rsW0IbyKEaMnQum6pXIigFBwOFPNe3YNTnpeO5LktpnxezQCcwsAlxcsG
8CjvVcEFCg6aAXKWEjMtHsbecwzgjiTMPQ0vOnv3uVqbKweQMUCkYZzftkRxhp6mhOEsV0TdVW29
T6sxnFRd8ox6L8ZB1zdAwGwLEHPAg0BGSzhGeuLUTUyGnyy1tToyFO5E+lwr4iBf0nKKPldKqHZx
cZzLxPIQcZogLhKRD+NUyeay0n5YrIo1/YlpOcPtVIxu/dgsg5PfEPQVWLde3E/KMaW1DYo4/K/q
ZjTseQ7RCT9a8b5jNVUmv8HF4OX+6yf+1zP77+Slvv5nsEj/8T/47+e6ARZokvbCf/7jInvualr/
6v+H/9p//tn7X/rHVfNS3fXdy0t/8b0R/+W7X8Tf/5f88Hv//d1/oACQ9fPN8NLNty90KPpXIfhS
/i//6g//9vL6V+7n5uXPP55rOHH+15Ksrv7414+OP//8gyfX/2v95//1s8vvJX4NXZfPafZd/IWX
77T/8w/N/bsLXHs85znGC9oh4Iqml9ef6H9HXyXGFjxMNGsu6LX++FsF4vD0zz8s7e9IIrowX5B2
uOgyQzCOfij+I9P9O8JwT/M0IE7BHkznj39/2Lsdetuxv1VDeV1nVU///APd6+8PJxLMAAvGRzgg
asP7AoXL94dz4SDuZu5WQZuOte/oaHrtq+oMYVoX9A3mhGne7OxSRXSk5jc1fSwpSQP0bC1Rg7Gd
IHUXiqiczAFi4yPggjSglMQPulaSIx57UZOWdz3QEUOwT3vh3N/mKgliS62eyK3lTc/WUGsnjSk3
+IUztPcenT5xfKudgRDp6mdJX7WHFvO1Y+1aPmLa3MdExn3XzSFGi+MAD3FjyNOwdtXvQ1LkgWGG
SlbYUZaqsT9ohAZ1a41+Z1auPxjZ1dil1m2FOniiN5j4UVxga8ZFF8ys2i1LHLhNM145Sz2hapmd
KmTMfUbI7TIkWUCc8qwgnQPCNZrubTpMOyfuPX9q6KXT9MwvsrPS1Bc0YvVng1HYu75IXH/2vDhU
4zGH80MFrPCI4vfMwHvEDRPLOdmu9Utvl+E0NMVjrNU/bW8q/YWmvygt/5ekK2uu22aWv4hV3EG+
cjubjmRLtmTrhSVbMUjsXACQ/PW39d2HpOIkts5CDGa6e7p/rSaOT34/kNHCzp6rsqGxfCKu9NWU
lfdyg6TSFSDQ1hmKzhgaaaJbAdionhLSlrsvT1N0/GEieEsk5CiqWDoUj+uCKNcyRne0U/9rFtm5
Tzuu/kOYZ3piUW7Q7ifNsJRBlZTSNwU1lWOqQWDwpffsOpZJWEtlfy6cnie9vafZZS/zDzxqEEoP
HCPTLG5yK+tcsaUp99m3K7ASS9XeAbX5XaRYvdWc5+eVJt97v3bIXXznybxW+rvg0cs4coGGMt6a
Xqg/tiDAaVX0zLx1VayXatPSVLBO2ip1iKUr+61R8Idsc262KgXsVCu9PEksbXerG2VDRrzprfye
HTAidWIPmiNhwG8eR7b/nJf4HChsXJQRx2agZoAOtuPrE3Y3mTjYbOYUg0RanjyYbJpNQz1hjgLh
hacyDf7TiHCs4uu8+jcKF6SqdHDqiY/3fDyu4bIvSA11d7PSP0oND0dQINTY75eh7/ca3HuIIAD6
2wissbMUbt2xwafN3faYjtMlm7Y7jfVjSTWkWshl9gahH0Xi7kO+/DsS+thn6dkXHQ9pf0niWlEy
nvcNKwg4u7/Mkac1ExsUZjjlMknr/avRTWe46JRYA6kkgkTDQNCrzmmLyLX3XUWswgg+1UkAqnSZ
IDHCXyF3phPUXqaVlQ8W891kwafkYXDa9i93Fxa/0r1/cDR7gOS5kltBOrGz1qZl2OodlYEf+dYp
l2G/b59EdXDyFhCLHnrNnw4z36g396mAPwY4/ZrA0x8+lZiMYlGMdYY2G8uOKw585lmL21m02RAg
06AIzls8xG0w3gLaj93xKbJhviQLAjtHPE4z53dKEVutC6BBC+hYMx7RvU/X73u/JtVwdTOJumGD
KvowcFBSTrUjMWkdPOSbDB7p9kBDE90Zs/APsct5EfyaJ5tsg1D2DWQUVbAkL71Pk/M4/lhR81rY
dpvLhBQ1f/Qt5NBQum3ZWu+2eHFlaU8hbK4rbzmolESZk4+VuTIYhYx+cecsAwPnDmypxOqkkI19
i5QFFkFmPPEZjJZ2z2BtK4qmJ/uTlMdYTWKvy1B2LsViRhSrcxz7c49xkaTJhxpDSP40xULa8YRT
fDSkLy7JRraKBElZLWlUwERuGJtR5iD9xhSU3GJfj1JjvSz7oQiUs0QWf5HL5SvMli9gHca2dOfV
AJP5+lIIGMuqSMVfluw/t94/R2RcKk4Rkx4HmM12u27X9BF+QBXsnL4h/+IxSba/ycgQ1RD7sB0i
FvwIKZAC92PeyfIUOeq+CbN24ZrxW+bixw0Lmqc0sZ9Syqx1ruQ3SCUw320qr2Q+y2pGfEFdbqhT
MIX5mWdwf6GRaQmfgxZjlqxQBlmdElk25Ide+gXnPUSyTTI3QUHsE9P5Y3/kD85G9jwP7jsAlmpG
IDs+7fSBM6woYCn2KdyDX7BSTavEo/I6lR9VGYtP691xObDxS2nkupIhcIrI7ZYvMW691dZxatYL
Bmq44Ig0qiNPdoDVnnRGoDtefR6cy6P4j1mzVow5JA3KfK+P33guEOeSE/mERZ8zHZLiHCzmad4Q
yy2T6blwUVkvJGkZNqvhKnPAWuBpy7AN2S8Y1s3c/xxREy0v+hPzDNYzqGibja5bkIl2GPsz8f4d
+pAuCzKGMHiJQxEOUAaN4K0GJmuyWd+setlrNWJbls86B2C8IYu4306kPP6Fi/8I7CwwDkdtJClM
8dMn7L2mXVYWl35FtLyZyIcsAe4UDt/iLswtSuwD146fbXnD3HucAndjAqAZEewESqIqk+EiU/fO
gn9bmXwT6QIl5+hVu+joJc+xriJKW7Elw3y5fgVuFa860LzSIqqcHfozLKCfifEKszee9SA6qyHO
mlTHiI1PkV+XccYfxmM/5zH1L8RkP/Q85PXmZt0Q1qfneUMdXw7swsl9Pqf7DKAgQghkAafAuV/T
GyrzKVLYKS+mRd74sfqnPsNRAEjbsIJnHyPBFguz5AOI3KmI2Emsyn7Ea3AVB68nmB7+YPsC2Zxh
U3PkgalSoxARlEyI63aZbrCfHLZyGRu5yfjsE7yGzTPV9vh7U07v25rMNRaoA1x/Cxg55sXFhONF
e7U8WDFVAHLWGqgN6/yRIAdRQ2kY4vZxYTDUHGDbtNB22Xx0OQb1IbNIXwKBtRHgQHc3LuATjVVd
MiIm/fDuYY/IWik2orp6CgM4M9+xrNB3ps8sdt6LD5OM4hzxdUaBhzeLF0mG4983fC+m24EjENKy
vIzpfj3KcL8sMQTlI37clHFc7LmtQxWa2gzziC5OA7fE9dBkXBNU2RUIFFuw0D8kWYdwhOdSrP/S
jYpHUybvxWG3k9sI77ZZTl+XaniO1wcf0LRD+HZcM8aXDuhzcAfaiOSdib3NDlTYoNOpDQ6JVPEj
m6D9xrpyn+9PSoWnPpPRnZLyCR1+yw8uLj7i2B8U2LULB3KOBrZ1ZiWodqUFfg7Ht///EdKmDdEx
r8Yt9+d0jdJnfUztAa+5c977dp+JQNNBMA2nQB/l/pONTYBc06uQaq5i58VzOkvIbNVgr2x3WAIt
0uVc+r2OeAIxs/MIJ5K+7PLjeMn3fqmAFQLHC3BaA9nfjD78mRQTvfLpM9cTaOHc0Gum9ged6eyk
mL/o6HBXpIAtV57qx9T6Bwwp6o4Jkn8LKI6+suThSI4unHD/s57ZesVyT+35tJ0jM0y1OLYPTBfH
HajZfRrUlQPmO+sZAwTZTQtX7wuiV57DnhcAJueLyHN2k5nQTbP0k71lYwRpNjG07sUyPWED9T5y
uXZajMstzwU9z0e64Ane5i4E5VeFcHDquKP4TOZ2d6Zs+ll84IVCfDGTSyYXdT3C+D8RsaItkVCH
I7UvN/g75VWU5Ko12Ric+sj+BUMJrRlUa40TxVl5gUBsPkX14dP5YTVw5NR+rnSo5naegicGK4TH
Y9dNQrPGenLlIDlC5LId8s2XeqsKtT7IZYEbY4QQ7zCHDfuOPkuz4PULAG+X42uM2IqTG6ai2QSz
FVz3b1m+X7a4P6t8WxF2Hr7rcY0r5jLXJTu2R+SWNbnUul3pdoJdaFJTYMOAhtAtOWTtmvEhEnps
VwdmTYDA23dUj2g/wwR07nqYHJAlxu0IpGqe8248iqyVOrX1HujrKrajS+bTuhPTxAsklDZYntiB
OUYHsChDYfjPTkhNdNN/6EdFJ/D+BjdiQTLl1ykXHDbp09kFK1oD2MDXrPf3ee0xI4hXbcBCpKX6
M0bl0GAXDkNSfKxnHVgAJUtiam4nGCjNYdLEK9s/xBOD09FkzIKRCeSRRXWqAtPQKA4arCpuzU5x
8JhKPBJdF7SnfYHgGaxE+2z/3hvyZOhmaxv4136OpmoH9lcuJm3hyVE0wSbhulUUrIUL1yXdg28l
tsd5AI/ouKagjJB4RBs3rygEZn4h6tuOuSwJyrxejGWt8aGrRzBKe1ZMpy0vUac9f0C2QYWoK/dy
CAidp5I0w5yzJl+3v2RSw2WNDeYhlV6tPTvkV93Cvf8hmadfQ+TN9sh2KPekKc2/NIjPOkOXPEd6
hlO2qg12UOjioiba0VRPkX43MWkxtJsKIUBrByj7tsvkZbUbfwzEqjEn/kt/pugRG290WnkfZKfB
5F2Y0HvP2Y7gaWwHniSDC2uq2E87bKwuB8Q9TTN6z2VW9dcr2LAMVk9Kw94UEpM62UvwSHOCBppu
LQEnYeEriYc5/whQwagrwLnlSIjxPv2v/83cq98ErxaP9wA2SEI5gV0XZrG23+/TJT3CE53I79IF
dRLJAF9m/2pC/kdk6JuOr9F/+G8U+GfqsU6duO8HkmArQmdzG7x6oqkuL2RbriFu1iQ7qoCOWPrL
5fc9RylGKrpOdN/N6/SRBen7LHiXTf1p3IDVrVMHh3Rbwzx+r3e3/1325B/c+G9mwO/bN4ebJsyb
OF8MWlqHyDKCIyTh23aiAV7UH8Asol7WqagHG78W2DM5JooWjIIJYjyrOfVPTrPkUiqMoWPo+lZ4
0xgyBY0m5ZX3pbkUGzkluf428aCvEod0KNcnf01k2MkWvPb5jB6L8K/wgTitRCHDiqOZqnnWkELo
U6LV1JY9e9rC9MRH7DoGk4KfFQCJcJQ/6GGeDM9wtZQf5RT8ngmHhcDOP10W5DVcY+5D8TVFxMtD
z2GQHhTnJAsfl9W4s4XlKsRRiIgN5lM02lO20A+STvOlSPmvDRaSXZJuv6eeYpIr3A0C+I/FKFr/
b8VIxwFs5HHvSaF/rkP0SUu08wkFGTYO0461cYO3l+kfg4ESgPSAZ6YA6MjoRQ0YVFdiNxPOn8PO
7Gxhcwbn5SrgYZvGinaZAIaC/O+ysvOCNTAVv21z+pSxIWyLyXzbCZikeP5QA5a4CqkRgCrcVo05
1gJWwOlR8cFzEZ+LxLYYA09hZsE171a0SZo1QtO+Juu3rSgt2lbwgAwFdmWsHTBW1+niZD16gtIr
X/WIQCiXsb7JyfSPc0wfAKC4ZNjXNi9KxQkOZn7UfkWpi0hfgfyUJ0T+dQGFy9KSuc8tMst1Qc9a
Z3x455yy0xSrS78UBKygGGrbpT2stYI+2Wut0AUcJqj66au1H9XvOBJPJFvK6qBpGwC3qwOH/5zv
lUxU2pajj6qD5clVh+j7+j67rc5dVJrklz10cZNToWsSj1Bmp1LWKLgCBOK1CL6b0TiQlvvLvLjG
Th0b8GIOsb1sPP8zhzZqM6YPVE3Ib8Xymx60SRNxc4p+JuP/aEnAHAd550BpAMP9Q3J20tEsXCri
S9WWCy5LU8w3t+jXbBrhy0D2G6CkZ18AvFFsr0iGLyxdmKxkCctMOUXuZI6hnemYtf/7P+JFw1yF
esSdRRMSeTCF53ltMzPWSd9DkzCvnYiwSR9vOECmz38WFgiLw52PbnsxVzT99+nQ+wUU4vOxHPan
sEHfcb1OrQSnbzVZfyQRclYZ9MXL5K9O29tYzrh/Q0ybNoSb6B4XT/nK5npO6fucZp1noFE4/8uP
+HEZ+tq4DyFG3oBfR/xhYhzWhh/RUaCC5AhoUsDQVpUhxjXjmFXSd/jV8NYr9likq+yy3iDEQGd/
piD+0x84/4L4ZsG/qUX0e5ne+aQvjjLRzMvWIDWpbzIU6EaJ7DhJSb/1dkck8CZPKhpOREcJuo3p
BxXAiPKJfltTFqApYNjNi7H2z3znwLnjjldba2IsbOfVmkv+Sr3FhqIbn3UEMAa5G9vDkB5wJUi/
2MyRtvnhxtNeIK17m76u0HRozQJfWU77cx49LgXusYKFMKuKTdIFKXtDoW04y+j9iIJvWREPN28X
LCoph22XY/u3jcFtD6i/SL51ws9FGzvUtqVPKrAt8Eg/PD4aQSrIA4Zv207qHohfdWxjX3FmXmDd
0mM9Jxgu6DsAp4R/QbYvFRJZho5MBkBEEqOrKQYE0QOfSdFp7StqebwUaXNM+WkSRl6X4FKMJGgQ
yjPU0QD0ekad7+Az1AQmWes125sEfsPQhY/bKSqQ5RLvc2UC8Waj4Ywb7Ay1Bzqr7S0p9NAQ6sOa
2QSzW4rMEi7Ow4SuLkdEUyeyHIIBicHKsW+abSis+IPxk3FBzKvoCOCu1K77g8uKt/TL6NiO/jhx
ij7I5oA1cY/mw8CaOdS+ztPljYG+vqtYA3JnWK6YFYQeOb9h2v1u0mCr10O9q2kfHqKQvnq3/odV
zTXSuGXEcO/Jqh6Dsr97hgEMRrbA4KN2ikle4bb/0J6GTWTRiDHZmbSXrZiWN8vdvyXdALCvyJAA
6tOt5fye6XUEpI0WF8Kplm8GigFAyXU8yw7NOa8RXFs2B4dCYyJ4371RtViAKxUAFGoY2dfYVkFL
vG//fMC3bzEPL6hbV1wSj7FKfddDvDOVQQxIH9Y5PgK8Bf75GmrD6oOxbggzBJFiB6Tmh/kGfPsl
smCGE6PgvZgFcU2wEdj04QbkTOgr2aX7iWnkTJPiaMaYstoT9m/Fs0/5/mwXj7Y2ZP/wiCCRb5mP
Oup9h/qz1wMGFlAgWD8NGQpyEq4Q0+f1iuvtXOxwaxsAkTVGiREz5qQbuw1jPZbRN9VDY/S/X8EL
5D0M9MNQmO/cEliFjRZ+3Tz4PHL1TRJcljQC8lEcDpip7LbY3AuHSYXo7Jwp9WMTcOZMYxj679lN
T0v/iA3ESmghGvUSKAuAHeL+r8sxceNrnHclLKGbUK5BJ/kuK07oeipgEUEHD1051pMaCoihCjXi
5eZd3Kn7IFPBGzVu3RCzG06fbqEqC+qZOVfL71xzWEpP20ds0baVEz2R3obnLRm6cDyCChaEuhpx
LiVF9BhHvjVkWYi3XiL8dDwemFikeVrLCc+jkvcQBvh3ZveoiqyeTxS4eR+UZQd9RKdnhy6FrTtA
OCmwi8LNKdCizg6OnM9xvRssyoP6jJ/GqP+RoUbVUA2FTUr/JgMDPgIlUeV0H59IIH4oizkmitEy
hBt7hk4DZcUrU4/bMlUSP/Qc5NjhlAXExtOaXocxjFu7UBx9AEqrKtGkD7qvYCX5CaQ8ruG62yz5
cVFuPIBVHfElwWCfR/u7WZzv4pHJ08w9wHb/gH7A1lEEDNZqWIOyqH/GJzx3EubFdcDIHTdA1OpI
P/vJi68p7J3Go+qQNFqPfIOsJIigGX7FbHHPyvwJFx56xDm/UboXVUHL6ITKnVVbId5A/bexT2S7
xuNfkfoUkiXf1wi7eOrdOjS2WPGEOoDqEbBXUZU9sJhFpNvpWOUNuMQOFgV6sDXZju+xSF5Esp6l
7shqfeUmIy+89O9xTt9KM23tML9FJXcVKLEcJRa/Ozbfd5q/jRYQmzDR2uykeFxG9KHYfILONodh
NpRIYwr2MBSirM26vIilZLWO0QhMa3LU8WDHNvTlcxYjK1KANokC/OYDMqOhp6i2Bc4A3zCtDAXG
LFYw0tECU5oKYK4ZrdPz8CdMKVCZAzYUS0oX7B1guSfMdpAi8Z8pujGvSOs4nhE/TR00nyU0zQNE
M6Xv9KF+prvjgM9cZ2LxFo1uul2cyBDwyHEzSaua/JhJVzxEJvxcVqBLxwKSMrd4uIJgQTPQt3mA
S+Twue0Q/9RafPe45sbTqEB5bHHyKtenJAP1ifB5yvY3hxUJYGvI7hAxefaryzEew+QFPEDTS1Z+
W4Hmh/JHuYLCCr2wt4imsuunPakRovAexq7uj2K9jhGoJ70U+OFmlk0Szj8LLK9Hewwl3gQh+mAW
irYw2IFLxScUkgqqyeTxcEAFMYkPW7tb6EYAz0BxDcJJYtgATgX124zt3yKplLwUaNGuBh06VDMV
NHN75/Es+lx+MCjZpnxSgN1x3AaSvxcmWiDpWwpsk6FTm/CozAb81JqrpPFIYcKMxHXjgtK2DEQS
GnfzQoZtajfqvwGffyA0vkcResmM0Ur3PXDQIRtOWL5ulRnfh8Dcuf5z2BMkfcigmsnbINfH8LDz
KU75+zEk//DOo3ra4hcKkyA0Ce55B6l5drT8J+btFveArBT5lYC/7Pv5u9jsQ5kA4ePWP6udPQTR
jpvW1pmw843nyM3pB3JRGZZNbGkQub0kbyF2D9NsNrX+uq6+cFulw7hSZCLYT9z2Op9CyFOH+HGI
9qgebQSqPc0hMl9C6MaOrR6DI29GTkGizkMbfEnt87JjWsW3fI5qyCCbQlp3Uljdr20CuU0ebPfU
gKswSylqH/ZvS2oxQYXJ20gzXMMhOo+DPYmkx7y1IzIcfwDC0M16k+hH1v341LsCEhCDNANR+LaH
E0WycDLVfMoUYrbE3/VYrn4XfbNs9p9YgxkAAJqSkvCfIZnii+pf4I2S4Mr9T2alvqbx+HZA3QsD
pkgvtY88xHLgtTwuPrRpM64giAyfkpVzhN5GopVj+svpNGrzaAF2i6Lhys/V+YtXeF7Fnv2dVyxf
jsPxyww8bZhCgpoZCoLBgOWIAwu/03BCji2CeBDxqwAlzWqtjnz6YLoHeCB+fF1wAMUN7ieIcU4o
Cg3MT8n6W6VT2RILyJPFcyUH/5LM437ig6gNIQ+A5KBwMOMVBQYpmq5DNEV5ivMC+L8sTktOUfPU
PtVBigY98q+zgMwZI+KTGaBYtfYtzdF6m3jyp1QzBk1WfBW0RyeUBvcCPMrscRpXBnGqHi75SNCH
9wDoYI9cz0f2sm3R156FambN0TRFo7/Ei3xVFtgCL+M3LsQ/6BNvEAy9jlL/8haq3kRgglqm/b6g
ydJ8aucB0gIIL7EgovYCkMFnCCUVEPwL2+1fRYB9T5+ZR8uTzZg08zl+jCZ5Y4HR5/GQfw1ZH9YS
wrud0LDboaGr3Y4paixTsFhQD7V2DTuUPXtxQf+kiuJ1+OJ3bfBr7sujFVCp1Nmy/oW6/heSbcoT
h29Vn+pzqFKAqpd8Src6lFY2BcbqeoWgOCEILopyhPIIdp3hfaMLLSrDg2u07N1qpG3LgpDKY4Ao
vWiQDzo0vUZWkLzYULoKlzuAmmYaAixYbtCrR4CX7Hih6xHBvSeOW6nIPyJxlydHhK9Qim9mSxsv
zVqXguDRA40BlplWK4O3d4wTmKKZ3RZx2YbiL7H5dcvAznn4zrYck36bYK22ttROt8i7Gmpv1Kuv
lOs9C2+kp5edRhhIErwP50k9b+gulpjf1hwjQR6ANY8C9ulJkDXRgcjKSay/Njw7XZzic05LaaCF
MbYh4fHBTbjWalACFDLGvTwPSJOLBXTi/NVxFhMUx5VScGVBde3cJECTcwzupkyPc5z9NVlGED0f
81YCkWrzjKanwPK3JQn7mo+DarcReZLK4d5B8WljzNJdqqyoRsWaUfTmgr5nr4zwpyJI8cpgT4uR
Bi2s+DMHBGIbCm/yDGww0OMYpENmXuMN+h5vVZ2iMuH9JwiIz/mL2oqtll57MFIrrnW1+VNc9L/j
ThDztq+AgcoVTdiGTz/a1/hho8nzEUYh0A5VIoqEioZ+lWeKC7yFTq4xrHiBW2zabNATgCRET1ZM
rOnzCTLe4WldIM1HBjjEqkj508MCix4OQbmCLqhhB8QtEWELqBk8lHsUVTpaC6idCluXFEh5SvqX
HJSl0UQ1gAPfZACrpmgDwjA/+9TDxGgY0O6o9R8x05PKVwJk67CAFI8zm+WCc8ToQ0hOCrHuNVQV
ey0jdYnAU1/zIHqMtvh1nH0FWVDfQfD9F9/sKS2DEJz11+dGm9nZj14AmXCtLYMGYvW0KohO6oW9
T1H0qGANVENfH1ag5GHkiOtS+qsGg7ZC6tOWNv0FaucZmgHVTTZ68f0PIG283svPKL6Qez4El3BP
ghd80WcemFdlEHDvSBsjj87GmCbjCbQ7jGuCCvIv2RL2NmR49BB2UwLLiNEczb7btuRhSUC4x2Be
K33AUzIdgtOUzKYLLf+msuQeGIb+UxM8fvlnuIDY1KWC3s719wmydPU1TtkJM0r6cyp3ZDXDiuvr
EGJOb73HitMYDqqJoZiqIqO+2JcUcrToM0BthBxDvekDaUgpGIZjg2pHFuBjMwzBw/Hp6NpkUkIg
F+Glz0f4wKYVFHryc/3Sai9BdOfF8t+EKtwcK8HIOU4awv3gez8O/9iRnwQnxVX1a8ewxohJKkMy
ACpd/JwzeB6ArgkW/UhCQJuxJ8kPnwB5zAfQYvGDnKQE7rd8QFGetxn2VXKXypvBZswmc9YJR1gT
mm7YjzrAO6uhuaEV5N/YziAlrdMMkGq5obPVyQ4uL44wh2JzpTk2Yk/g4wYnTAezV7hCr+U7fLE/
WUJePURVUanfYC/T0fzz4EY2LoZuLg6uzIj8kmnzM6H9XwhFtps7sMZdJlhPSNIXyAWvvZnAfh7q
WbiMXNIR7jB0GNYaDx3KCWpMFr8iG5pXq2ED4PgY8nAwaymMpF/g0PMJPDU4BWlyF1kBqDovPned
Bu0BKBpKHawDYafmyqikp4DaP9jR1CdAzff56wtC8RsAhy7iVNgtrvJEiFOsIQrjUDaOX0VoLqai
DYtVnwONptS4ZxtA0wG+neIVskYrOdeFy8vrZtktPoDiQ/yI9glSQ9Bbp+VLlhHGX+U+o5DK4Xxr
AXOAiC6XQgdBZfzxIzn8ic7+MuL04CTnvNmZ+6qEgBSjdP30v7MF6o196EUbRD05WTxVFZb9pJnQ
Zzzu2xHW2IpHWxwbWUWZRokS5ju2IUDA4bpFZA5aRhilneYFc2Pm1p+lHzZ0NBzbHXzZoM7M6l6q
oBEjG2CQjTWyOQYpaZZnBFph1T+nEUQ9Nq4gvbwAS0PIqBuf+pTehAGXVsb4URILuJjdyronOYj9
u5jcrw024/BbYTDCcTyqhBUePTsvqlmiKhoOmlCVf7MUQkKujicpjhQDu1+rSMgQFsa/QwcBSHgs
p4TosTN0rUOrWA0PNqBwW9nANl095CE+kBh/boPJGus6FXa0GOKUYDAy5sMZHgJ/c1JiMln7smI5
lFMrQXktl/QR1GU36A2Qg4ZyRPbJ8ThIKJjINt05O34iCfwysRyfzvLiHHtk6ATyzY8PUKE0srT5
ZaRoX5IMA1M6D58Q5rxJEj/6cR5AY+W8DmPEzoOGrmUIyWRR9ifsieCWKaMLQcGoMISrZsHkhvN4
3ca3aJBABBTQAEJt1TvXFRrm1TrzC2Ykchvd/LP3MOuYhzMnAOPkps8D7qsOrqmmSvpiwlflPJ7s
Efs9JRaupxLbz/4+bkAJpziuAN3/zNygUeL7sY4P/WtIvmhJml30hJEfkvhLSkZdC7+97dABXMDi
5BH4Kft/1J3ZctvIlq5fpV8AFUBiviUBztRASZbtG4QsWZjnGU/fH0CXZXvX7hP7XHVXVCAwJBIy
CWbmWv+w+ILuGyzTS/WxGJ+9PvgMAQLuAHlWZYDppjflVkopGpcFwakPv3iWWeyLkWwElLJIsi8l
WGUw8xla3ruIxd7ez0mdIkUhvTqam7CRsAtvM0pneKELfRC7f2FmK53Cd35wV8hGtxrhxMBnYeGA
gOoYeaAnZUE8bQ6xC4vWPwpi2IOlYGSqlMFWbWvYVYHpFtrMNWmtlU9BLVi6rLA82LuxSk5oAtWN
fRjBgMDzTNkcSqm1yJD5mzLJTMLIPudl9b4bsXEhZGBNX9d7hZEpyfRLMkG+g4DEIs/LslWa7Zs+
v0/tJxJ5wPmjDADD9CF5urglU8hibkAbDmPveyWC16qHOQstYmX0ZJjjpkVjq5JYr6M3XwJxNnXg
IfgOq57T5Dv7FmhIfB2VnpBBe9bk+D1Jhk+picBAapHYBQIKQ2wr/gE+7MOkSgThfNp6BZV50OA6
+yOJKIWALJerVZBq6Q6/beKE1NGC3lrZedrz74ok1zQkIMzK2BqhyuuWzH6fSoV2UAf/7qdD0Rjm
WgmhfVRTAvU3zBzISXsR291JHhN3YJKSZepGm+10YfE7XWzKsgdVhNZDsEnNscV8jO8kIO/he327
EXp/HlrVWxtRQgcSEpAsJ8IlWzs4Uk142bbdPrSKb2nl8SuBytf3NjyzRqzJZ0DnruBM+lLuIvDD
ykOKknX42W7rk6kUFtF68NwXcFPrFGWoUR3BGD8lGtySLB6/mZ15bPJk60/NuWJ6U2HFoubcMh3u
PezzqqH9mpggjZ5ntiRBbQp7DsQmoWE/NZF/32UjqGZN9qVNjLeWJf9aqAE4tvW17DuYh2kBpEcC
s4exXiBRPVSZ7LSadInDaDM1zUmLzY1GesGz2pjsUBpv06Y/M1QOBFB7KNzwscFoGFDrYAeb0bHR
ZbuRRDQYRjoJgin/JuloMWsIzaVmPZq6f5m0sHC8obIdZvnPg2QGp0yyN6Womn0Vq/NENEMeFZRb
/Q19yOh6RQS5O+7lbSCJZ5tqlLy9cGBVj2A5rO9EK4ytGow9xYOImhMBdaqtX0Xbnw34RpDyIB7E
wjyIsG43NZXbqLeA15OvZY6qkBL3k3OfJKQkUB26lUU4VPb+s5TPEBPQTR/gQoetviuZMhOUYTix
Ug2HZsrfvUj1dl5G5icqJNWdwDrXlEBJjpE+5m43tk7RMGTBE9uSNjrwi78XJaBxmTLulKBrQSGR
ZbR0eVVEJqO0iFajpupbUqlEt1pifrc0LyMzaBRkQtiUQ+URxgbPTa8dGDNuW1lVV4Bf37Uk/OqF
g7mpOu3giW7v2/BEAkODMkuUQ/qerJVWH+x9n4bT0Ye266gd5K7hzg54G+OMjN1oowGQzZ6xhN/U
qoNBSaY1NikZBkU387p7v4wL5AaULRRtaG1HE1RNn9YdpdTWRgpnoNYgRSuefNY9iGEt6QyglsQH
hK+CrR0PwXMywlHVovlftICpCVS8kJB2SLR4JynmQ9ozQxdFfBlNFl/Z2PDR+JjhBjU5qO4Q6i1k
Ltj6FrIq0NE5l+qOA/osWbs0dbUfVZi+lor5AULJyPWktNyNUvCV7ImTVtLJz6nQHEXlWokU1hYI
AsBg/b3e9flam/lC56FuXvwwvEhJjWMTrOhpxk6QSQ5rRut6bQasWMlXk8sY4z1rs4ciT5udXz0M
dridc6UupZJhMIHQjzGxqj/rs4VBxDKY5TovwhuDymWoyoJXYSlAX9tENVKHdJOLUva7mLzIRV9M
kjF5kWWNJFFHKBWOa13yDUfJkBuoohY3YjA2nvDtAzyyE2UBU9bM6TZFTY4QfzsIu8NuYvqE+n1y
rC5+D9F6rjKFUcqeKT5CPJbT5O8Tf1thXS598hSYD57wBJZRiXzwQlCXhElpLPlKQKurbU7hKcIF
cDVZ3KYKi/CEhQUJ8pYVhkwmRVP2g0e9cqMq4SJ2B0h7vjthdeAUBbJ6VBLn2CYhF06fhEpBmZTU
hQVdUDFaF600xLTRPJmhnt4kufaZ1RljFIvAA6ul/j6IIckX3rADduxWrdUlW2JmRK72W10kylYC
MPQnFuFB+ARjMuNHqxP4Yl8uQyElUJrKLSPjITD1bSeEvypSMsq8L++yz8Bgleolgo1CdPwW9Ew9
agZFZnaMBJAqXmtJZkpTvcSZPOMUTEq7kiwy1iMzg9eG1KWWZv6a0kH6TFdNo75JmbqvbNPtY6Qm
osm2eTMA0Rnl1uykL03EWrmd9rYERFfPaRK0SrtaZBMeGrNlcTQErhEoji+F9akZJFcIOEhyFgzr
XN4aSqwBsCA+zlmm+43+uU9Cw53sd6Rz+lnAcZUruBxxkCrbwjg1wac2DQ4l866PUaDTSnjcmtlD
YARvxZxeT9uEbPta6TzvMJX1J/QdZEnzja3bXwvLSq9Of/+RCu8xT/n/T2Hdb4K8fyvU+18ov1M0
lKn/Xn93+l7nTZD/qr9b7rgK8IT9l6brhmypBAGKbc/mclcBnjD/kpXZikxDxCtArnnKDwGeJJDZ
mYrAWQkfQ93g5p8KPADbvwwTG2zusAzTAHT4TyR4CtxUJHa/Wm/oAmNmmf5wzLEN4vvfJXjl5JVx
P/BO5UOW3pVZpR26sGLgM92sSl+I8xWomwkJBcoQua36JZR4+zEc9lcT2YCNlJFHD/z2E5w41EiT
3W8DXS1va8PYKabyQBbfOwSBBw5tCqjw80Q26aRfvcr4rpXFtFOQdTCE2R7iIL16R7Qtb/JOaE6h
xTjjCj1ydXWCeJjhk1V56NqM77MyQiubT1Gc3OaWEm/gh54LAWISp8l4AgpPbqww7xwb0g+KpGFd
qamPwIrA2Kphj4bUf3MjDCmp9ZCoOKb1yi2KLJA8eYBbQxrz5CW5eavZxWue99gOqyQwJT1UD0lJ
JTJPPXaaDSSlx21z1wvZ8Ye0QqSjkyBqemgaffQSTr39hex7vZLl9ntUevauENZ3VQltQSG6Ydx6
JXB/ZbEMkbrmoVWYHXPhNy9RS9U9nD/b01Dg3gHSeeuryW4EuOH1gZUtD+WjZxjAcrAVoK8PQNUp
I3IGMofeVk0dKA3RpygfgDvG1gad7dqBOLK2WM4mG+ZRc11EWQKm2NzHURhcwqok8RSiSWi1jBjP
05kbIz9/Gk1YBDDzyJv3RvLA12KvGyFAYLP61RsH75DJIFzURfWQc3vPIpWGVScrJ91Ac5f75W0f
mWLNlw7PyLY/d9VY39cNxWANpbwX8bST1crICQ1acz+A/dwo+n2khPkKG6n3Ost6hyWZW9gmS0+5
tMp141XrmsB2Gjz1zrcnvufQgktNUh3CImQDmJ4nso32MYvJM4Qx2qLRmtCNUQMztXyHGBw8M8aL
Q0vcMtTf7DFKodqmw9oG8nYgxQ2Pg4o00xjD/JBE0JM0DQILhAf1YhvoIP2sPLSR6T+UKRNamsnk
9PtZvqGQ+dPtAkuwqZ99F1j2KSLcKkGyr4i5vya4VaBXSNVzKZEAkSrpwQ/BMoIy8w9a5us3Bb6B
aEL1DNEwPoxt1hrk+tVoD2kGMRP5icEmnYpmCvQObUCb6SgGlZORBc0hTaJbwKrgkCSj22BSfKtW
5TnA86UMvbOXDpfJ7B6bcjL3/mC+lxAiXLiEnouA73booJa3FtU7ZhMcA0H9w6hln1hsA0RMJG1H
ve+3FVxIbNe0lT5ZG/SZpQNIu/Om/BLW9p2A3bWG0ZPshI8xcmo0JwnNnlI3vVPYmbFDeHFqU+mz
EZv85GNGFZHnD4kEd1LrSfuFpf8mYh3qpRad5IxluzIMjjVVw2mMqGcgBzVlKabqafCHcm2OdbDv
apIZwJSmS45KDZESS04YIimwqvGblT/1/Aq/jIaoz5IvDlk/uVObHQgxUHOImhfGq5UJUyC4PG1I
eir0UlxwlKl4lbHvgNQMC8K2FcfGugMcB44vk/ihMKGETJh9O6Xgk5BN/7ZPX0RM2CV5KTbltXzE
IMh66driDcIa+izyNGGLxlhp/T2WRkf09NtaT/QZvYFeVjb7MYTCmeGDBMNvMInbwUNM41NoyuKg
DaRYRBkjVpqa1zJocCFqz1JkPFVk3/rWOxIQp07lWQEaE/k7nNAnuJ+Tm2uVvsFBLnMNUrUtym7H
CFhgx30cuT1cJ3dsPGCxAuMCACdcrcd2R+JvIvp68UEMiYfyEe1Ff9E6+csQThsQhQCjkepF7jHZ
73wPVYYaG6Sik/hs20njFCGFSUq8bnMLXLjRJYsV+femIYoB/NIhI0OUSDwjdHzt+wiGuImkdnTN
QE9uQtV7TPQyeVN7vIb0AiTCNMPOjXOVmH1CBV4B1wIrWf4h1ZENqK1i34eRT04rCccXJKU72QZp
aqbivhXSXWM039LuCxVGN5MMxaqSz35tRBdflmxniPX6WMtNv8ekF1a/pN0Vbal9U0ZVdnUEEDMi
dRO034NKi+7ByNwiejCob+MZSLiz6NaqNqKvd01s32FM/NbUogC4gwqojtqDqLGlimTyZpP5rKOI
X3tRgr7BK7VN0Mxrt54UWY75y8aGDuIGBmzruve+2rVprcwCsqDCAO1UYXEUvAA10LUfVfkqL28h
PDUHj/exaUoExl65loF8fKplwNFoVgMGWUgETX1fycpXXhySFzhm8et/DCD/WXHzbGkvnfrVzx+k
vP/qxTV5nY5fV7Nt+k591nD5BWqVztDyqOOo+5u4Hpttj06fecQYdjNl2ZuK7WiXN42NBNQW51Rq
HqhoBx5UoV+nWnUHP0AzwSqJi8fEvzXrNwv2aYdrdkIYm4kYwOS9JSsfJ4ivrBsYN2QvWydLKadN
6hrLmws2VfVm9EPBEBtUTpuyaijR1FrT0N1mXXUItOETSMQ2UBpxrmIy4npKZpPMPkk0cseaOCGX
+gpe562RW180/Y685YuQezCjYK+VkwRvh7QLs8c+KostiBrZsbaxtl6Y6itV4W0IMaJy5F7shBW+
qDm2BTED4FbjS4JjDu8une7NdrzVfAkKEmZmg2D01n1/IyfIQNv+U2NKL6WXIjj2pjvJYiYqidL3
SRGbO4vkZAaR8AiHUt75tXimUI2rN4lbqA+pFH7tlPuo7rSNMun5U1J4ToY8ae8n4jmPrc99CT8I
3sXK1tvnZhogUQz5pz6rdlLDn6SRLEvtkxrf2FP/tRvFqQbb0y6qyrqilSfNheJYOKUBAQtLWZgR
qfauF9k3UfLvzZPybgim6FNRwZz3YzxbzBTdlaTfd5K+YVn1ZAzZifoim8x0vGgOKGfzp6HkW1cD
89EreQXkuvsyagghGhCgdT+qjWM3ygHe7xrZw4UE0WOMtn3FFEOeBcFRlO8Bh6cbFsWJKxpY8tmU
HrKZkR2mlGytmVv1HAJZ50/k1cg3pg2WCSlZAZ0Vj66g6DEFVA07+paGEstEcsZO4CORUeRqOvTQ
OYIifeBlddIa2n6G7xTgBouNPJVfw+Izj7kvhxJ6E2JvQ4N62wY31GlDoADKY80iO8FsBIxwlw/N
oU7vjUy6a81+7/vBW0IYDJ7gx+RkkzP2vWSUsGLilKduZSQ3K5jQ+SqroFpbBmAsKrPw7KMN3xR2
ETuVZt9mef5FlaHow641NX6R0dC6RmoeAvJanS4stzfjreiC176Ck4EcJl7ppfUc4msBCVRnvgnB
adLHqZbArdpIP4yFdNKD8sJLcidP1rmuzfsiMy+mLmOZbnb3utzEbuRRhXHoylckwyscv5sVRlHA
Xx6ENHlg3sVa38EtKtjoQfEeAD5ERoF7QGSpexOrNiD9CvA+7IOHIDAuMEyeUR/cJAr0NKvJ3Knn
4xBZn8JaE/HG8NJPHeyPbS9V2Xaqygq2kVlfyJE8ZtXFGOtvOiTDbadkT11Hqmq2hPNsCUbEiJnT
MrTC0MpUccrb6ZEw+UaWkRtnUvyS4qqFeiKY7lSz7tZTi8R3DLIbT2oVZ5Tbe6W17nAnLVdI9YAI
uq0/JOCvAiES8y7s+bHZBVMVr/26ZFXvAUQ07XaaYVQ7I7uZ9PURMga5Tivot7GpnLJOmX0KGvEA
+e1zjdPW2ra670hgHPSCAfACTg2EItFmaOsvrRWeY3EzFYKRvR5Padzo2zGRc6e2jbdinvK0+Mn0
p8FtjeqTLMo9K62evBRLMm+KH0bRbkqW+XscgE6Nd0J/NRe3ytH+CB8uWZ2MOzxss3IFGcQRugIt
vPk8YpIQ9F5MuBXyQWLJtIkbiGBNraabKjdvFG94QtdQwmGyW+AoYqlCtWay4OiEHUx7JSHbjhPR
tkL8YMFouUmH7i1JX/Okg0dENjCZYQYV3x/ShCUC8SJKip2tVp0jm9oTNJScxQZ8nbggxeZL3d7r
vKMqWfcS9nzAYP62bTVXlwp/F4wDDHYrOkWyesIU7rMaaPtJjtABFv1nUSf2tsrwScdtZzWNUEVx
Mzvi+HgUKcw4dOW3+AkkG8OvKzeFwDCGpO/iGaxqwhFZtWyx1ISso3b5upC0k6FI1UE3g4fQ8siH
GZ5SrFgoSE9josOwwWcPSu5oxdZaV2NM6VLLscbc2piZEr4oyaC4Q0xOyw5LsfUbZrchaEHxi2ok
b6sGMGDlqUO5nvTgcHbOP82CPTJFSD5xXdHlUFmTWd3pCuthu33zGitYGxZsxzxDxNtjp9ThNtoK
Z4A1vWKJoPDtEoDq1Q0LJvk+69Cv+AVBUx4nJxCYbZ2VxKf2uCna5KZRgPJacM0509j7JOyq+sUq
QJssG7WhOWquVn5rLPPYYqbnUrVg3WfSHhkxDKfRvoXbhqVBqPB1eHfN5N+GRbXyLXtrEUHjTLcy
wH/HfnjVOr7aVDe/hoq1M7r8tle93LH7CNyDhb1nN+SP7Si/jX1MAiGytg6ZscMolVshqXDao4Qo
Ol8rcfgtzFsZ1ZHndBbr70aGNWjNAHJbtLtCMW7gg7t2Cru2SDUcBRkzCXZLSUq2nYx83oDSmwRo
laSpO3UEAjeDyUBbIrhaK21o342tuR2oRAbCDzwXB754rgCMnIa1Z1rBz/X8TaFgl6AhislPFRxy
wxLTJZntQ+SifgE2+EQRqBu4joJPB0L1NHw2xokhV4mrQ6tFRMJmgerFRHtitAz/ivoWm1gAaaM+
025j64AKBrKdNvSDD/G2/KbjsihV6hNMz50aR2vIsrsulY8asjYXLwitXqnEr4Wef7UrbVpraezd
10VOYVRRBm6axNrGyH1E134s7avOgDg9xtW27Qptl8iy/U7GF3apLEOxgIO/14J4H7Xa5A5G8Fq0
SvT/kS38t6nA3xKG/9c8u3DK/p+ShkgL/uvxpQ+TX9OGyz3XtKGq/SWbNtZdhmXiYG3pP327VPUv
xeA/6tlYQhVQ/36mDQWWXvyHzZ2pahZeQ1h6/fDtEspf9MNF1SI5abNS+o+ShrPr70fKEEM9spIC
C29bVnV6NP8wn9MsPRbWxGCZ2F2tfPNoQ7Z7iu3q3SvUgKRYFNhA4KAxcaMUa4C5wZ/ThZFhoFOV
utjfRGml65flQ/yPss//194Ula/232eX1y/Zy9tv5m5z++tLAuf9L0PYOobtfOO8CnP18mtyWVI0
vrMf6WSLV0aTkWSrlAxlz+CV+dvPTSGZjHxJ1g1jvqD/J6+F+ftroVmCLlRNg+hKIQpV1v6wpcRp
2580M27urVJ6apj1jq1oumM9b5Y9vAGQDsmj7i5XB1N0x492/3Tu415bi6ujB8Jh5m/M0eJpsCrv
/POom4+kOH0r+0K9XpuP0qqG56ehvPWZyx9EK2vOaHXqhjlHf7AzuT11g/46M8uq9TSau7xV1Fst
QhLWKKns4moxWCd/LE2ALP54FTNgtLOFD8X/5+Z6MlR8eR0rhcSaGReRgRXyOehN/X7S8rdM7pX7
HPbyqlWt4jR2luE2ah88gVglrLQK73vwtY0l+TtkYQymy3F8lDHJ2tSR8I4g9f/Ponp/WG7j7ccg
gQ3rXGLaNCztX6z3RqgMOWq0B+yi25MSWzu5Uuu93XiY9vp5fzIKA5LQcgwPgt2cqYnFJvT1j0bL
XiAP/enaxprvvN6uGrsq6er9cvRx/uPe6wOWXiG0wUf646lLtx/Nl72ff2fRW+rO18PoKbCsdzP3
7MdEVjB300s8zyTbusEx2HeyePK+1knp6ih63lhbvWvyYD+GpTVudH+2R5ubonbz8TKKva9KWrm9
lxpvMEYBLGVnnGrToYBLdocnUXYXd150N1eLYf/jbIZrwLXlcgEMNbtL4CP+3RKgklXdRyt0XDfQ
sSUYDl2BDbSUQcGEbB08LBtdBGfcwtKb5cjQJ+yMhZFfWwSaHDywlkEO+VuLXPJYPI5Fms8rnT+v
Lk/Ienxs1v/Q+3IvwUJ67g0rdn3pSTN7AlZficeDrZKCRsfqX4AB/Euc+qYbVSq1UJFST91oHZOp
j5FAwnVdDq24sI754MPqXo5/2ZXjNgwdfExY0wJ8LJcHw/OU+2X3ukHrtrZhpDvLYbv6ZQD94UL5
m+skqenf5i9ee4xMdVkwDyoEOSxEf4e8+gSP7Di1iweNpNbB03MNmfGoQIXGesaOYnG7bFpSt6fM
pn4WNq/4Ks3N+H172zydGpgkXY45uhn1TqcXJlQZ7oPG8+PmOoqyVW/W7e6jw+Xq/KApjv7lQX5s
bTAj/3H7ctPyMLQ6BN1z55XxLWqr7jQAFp/9vBrOcDHyY9yz9p9PLRt8WpMR7QTHSqZly9Wl7XIq
woIBXHm+9+fVX+5QJ0gFgyow1vc1/aAOfQ47bt4tLd84UO/QuO5Zho5B3XIllUeZsMr65eoUYQaA
fVZhHBqAFI38Lzdezy4djcbMZPvok4I4Tz4Vp7d96+fnZTPObGF9gunjyfjsXa9gfIxR4Gjvlibt
0ngwsZRdjgvZ/95rubc1JBIIoY4hgD/kN7jW5DfLniHSHJYGRWehNR2X8yL3ekdt8mzTZ5iKmkhA
tvWQFc9AP5iJDHV9Xg5TC9KnXtqPQ2Pn92oe3ZHfLJ6bfhgO5CGV9dJq6QPkX772EdXxr31MOG7F
jWo/FqZ0HnwpqBpHJfZZVaocn5YN2qX4VCRB5QbYJF0vLOdScm4no2zIcnwcL7fg7K6tPQ+7QT/E
KGgsYR8PrTHU17uLn31/PGDpbDlcbonmR/3RK9gqj1ra/LKpNNdMVKhNBkZKy7+4GL0vYZeotz4q
5k8MlcvHQhZev/FRqmOlz2c5yZ6yk2sMLooK91CpgSPRSNZXf+qyL7qX+NjbFM2jrAvVoWxLfBdE
kgSaEtWnmiXoPoA/uO/lKj4ndYDSsWr8e8Lz0kmmrHnSCkK/IYsreOPmY5NHxne/gTqNGzz1xKCl
WjjFvtslSZg8OoW+nB/TdmguaeTXO7JTDPRtI+PxmuIcwQ8swposaS66WVr3beouB8sNYdeR4c/U
aL2cWzaZabwybavIgwcz33Y5bsd1KsRToFkYV9p4EFDeRH2Cz/XrYSYQZQo7TLed19eP6M1fGlyn
Xr3M+qxWufao59jFKIMV735v0BdfsIdTjxVFohV4XVV+g21zeFajb7+cwnwkJwgOUYm3UrHRo2+d
78fydpSz6DyO35brkShww1NVENN5PGBcsOsy/zGKzGeCZbBYxo2/L17HirT3sMj4+y6P8vPXu5Yz
S/tlU6C52vcQOTsRSxO+T0F+SinzhnlqBLOaYhv5yQjJfmc9pjTLhXhus1yljgOIrwr9Dz1NluDe
D0Mzm5DSLvdNTWdBSJu7sBok1XBtN6Ym8buRDPkp46NFX25l765t1Ol7NxQRyr5seoo6tcY1KU0h
9RfWAaWNtFFSbbwofOCzNja4jau63KiiMk6o2GuhdyeWtRkF6VvFOC3nKwYkB3snfa0MclM6XdHP
roP5vpAiuVgJU9THj80Ed+x6OJXytArrxHBKVMs/Gv7jPb9c/2V36dNoq/daRbSET+G7KkHJXAEj
416c1G24UaUgwb+gi4/LyWWznKPaCYnYZRfYkN1mDG4tTakYWe1gU5Tte1bY1WmU7FBssliCKG/J
cXgC55HyGlDxeu7aKKi5XA+Ff5ynwnE5vF6/3m9ZobRPKaIxGml9+vWKnRek3KFS2MNYHmdmVoH3
57z91/16Qna49ruiPOJ6cpBA0XfUbSuPveFzg5UkJdnC+XISZds6wpHBglrBW53DhYqxaHb8zFfP
FqPIuS8Nk5d2Ppbb4pLLYbCv7Xqothn+TkesZZ2kby2wgqKEbbbsBgW2liFcKXK78yXcf9kiKFfP
diHB5jLgOZdDMPtTBf1tC+njdtmT9ZgElR432+XQZmpC1Npm7741etjE0Q6BnqSzJhzvurFSDtcm
S+vabDZTkQynj/6W89J4l7fjePNxuoGff1MWr6Ehul+eLio7Ow3mtC0NUkdKE0Pon+OdKAkKTH3z
u9ns/WGJiNBgPihRZZyXBjj2GC5EhtFdDnMT498qKO+WpstNP9svpxLVNFxvNPGPnHtc2s/9UysG
OEdNckAV/0ff8c++l7YV/jmstDWj/IZhk1iPGIytA1satqWtR5dl08M1xNLSPl+PyA3fGJXKqEoD
k+I0FynPjK1U9OX646Z/11GZp/Z5uav/uyOWs4ajtiCk1IDZwTHQz5leV/fLZj7lYY1zRptX3dfz
Zj5VlLZ2lkbtjcGOv06J6vsID2Jrbrk0+nnzR3/qWEKcasfzNTAosAW3EzzOlmBh2ZS1nJ4tr7ye
8kaRXsMNA+nIujb9EX7TBBas5F56Rqu8WXr6uB/ssKY4D+3SEVrfaulP0guoUipkdWvuZnnkx31L
k7mrpZdrhLJ080/t5q4mz3/qc+3GjoruaMYtWCb6ei8fu6OViFlA2eV2gShdao9q5BXAwvPu9exy
03I83zkMXQoVYG7+y00/esE8BaQ0POoIsvA8RO+jeIm17TVUswQefx/LgsJ8SIer+jZWZmUZFFWo
9PPJQIc2lWrTEYbPUwJpErAL/8S0kanhM3bKEcLCqaqQ/xbzZtlLMLFAdKlIzh8XIgUyXK10p4+2
FiywvYqp6tJUw5IU0aQQwNsYum+Wx4hMJiQqFhIHM0iD1+WpldlrEdDyx0Flszq4tcsFXZB4B3/l
8nVXyxnYtEgNN8tJrN7PcWPIu2ru5qOvZe+Pc6PW1Btv7jrETaNrUVLI/Rc8hweXUjvR0crs9M40
ccxugyB7DfsYc7jfWhjUzttNYxmc5AlBvCpS863wH7zIq1/VWM3WfhapjERYbKh+qm0RtZiXKtJ7
eNcqONWPpiWKtLXoZv8dOPurAEjJqWF4jHXzbSgxD/IaxT/bYRLe2AUiTdUf09ffGuj4pJyFodzm
JZgSqHwHMPsNuthnqDTVyUcSlWuFuSlUaVCf0du/Ud4DrwtdRyeommrtjLlMUfa5MVV2OhiIf9+3
NFyO0nnSw5Dk76vdx+7cY5qYiPMid4rM8S4s0ulu2Uv9NxDM4nY5WDb+AM9lNKt668+trk1t3IX7
IGIqmG/HHna6Gw27vtMvH10tzXG5w/g6merdR0t8n2L0XIBOIPG1h61e5t3UYPvLvWXboRvokplx
UEOpxFxowBC6NVyUKMVx2ZBa+bGHcxdQ5seVPy53k3I3r9S3f5xfDv+896PXj/6WczAnRkfE6Euw
lT0zvkSnjjUZEAZla9dBX3b8NkKO8bY3t7Y+22YvxxRwD25wsCSanpsPpqre1QHD/tzFcrRsPrq5
divH9Y9uWlUydin2Jit4iOpT54/rSkTZg5iPmt+OLBASQ+uyBzWQxVOMY9LScjma7zO7+mGATLYL
ao0Buwmn87LnlYzfUYVM1evMYf7Dp/Nybrm6bKSKO3CkpNpXU+Lv+LODP9plfqqDKGOk9nHvRwed
VZBZyp6NGB+S0cvEDoA5vei9nF46nG/hVCZ3y6moK9Rj1CrnIsC3PDLcRGjWbaUZwYOsxSWaAbJa
htoGD5UaBg+sd13IC/jFzac+Wiw3LOd+9vHRAm/pH338bLH08U9PWVr8j08pWrw7MLVFKNLKiI3b
4IsWaGK3HHVtR0hTzRf0vy9UMIj3QHsWXjdYvRi9rDi/hCXXcASjLhlGKHD2NTDRo26VW2GUhjdT
FVlbKsls0fmlM1kJLHDCIduVUt3/YiK1iC3Vf4LjyfSbadL8Iwu+eEGJdW5GQaxuNBBlg25jcxR8
6f2owJzaj663K7j2YF7X27dY0Bj3ptU+Ld2m/Wz3mbTedrnr51NMoSWkXSxwx/npndqqGEj++pTl
/PIUgmdX4FMd5OkXysDGF68L44vPAsltCWGd5fB6gWJoJNUHGcycJmJM7qiEaJ8a61V4gX63nB3a
WBznvgJyjuT1fvZzPcbBuoV+WuBu0TeG+9+sncd240i3pd+lx4214M2gJxJFSiTllXaClZlVBe89
nr4/HCgFpW7dv++gJ7EijglQEgUEjtmbAm/3OmnCh0xxtBeKHCLSmwuIReTkP2IN2H7ND76Rh+8P
xEznQ+cb5tcmA/13MSA5DurTbOXHtOi6F8vLHq3Yz34QCAJAoCtLSjC1ke94R/H0ogA1AFgiVzUf
Ii+Ob00AjYyCKEM1N/mPPz+GRkDtSuTLx1hi3OdsGIa9SRVgnA7zPfiW/jPQCu0uj2HWW5eDGp4i
Kvxo4kTrkmXlXPocOrH1JJI6NhfkTGovZdkkpnZNiGcAeB77MonMR94Y15WIgBWBfEt17hq6jSiI
Te6MZZCZ0v1FNZd/lgXn21exXmQA5I7xvT0N5s0mFzMZml4FMNgeYhrFsf3grwC0cBk1PV12y6Vk
g81OyTizTyDeU+T2+4p9OI5UF2uddwAZ95/tQpuJwv/jcQIkZP10oU33rdgp1LjfRYfNMqr8/rbx
j+sRd8qbG4UW8QuaALuQfq7fa9P8lfsF5CW3RalwWlNS2vp6oPk5brkdDcn9CIyhVps7EcoAojr1
xpRlGhCfXA19MpKEsI3PsGlcDUExffcdOveBuRph53kvD1zkYt8YhOvHicjO4pRX+vTdsSdQv8xm
vKG+fd1M5JvT20Vy3t1OqTVVB3qp2gfTAC/EsjWoRNSWrySi0W+qK94YWyCPlFfZEFbV3Rhwnwes
2rsQu6ikHtiodW/dSYydjOImf6KZNwF72aNKjV2Xa0ATpp1Xt2XTJgJQt3VyrrFcUgavVqs7IGIB
6ENkBUA/2/RM7+ibsql76f82W4XEhNV7j51tPxd2ZIM75ACoXTqg0M1YZUVHGoriLX2ctdsRPDo6
9pI7uX83WTZeQ19BUQWEq3BrVvVt1DrJndzJP2rDqfyo7S2wf8ingOP6tjOco2czL9KzB2bnlTZn
sGHEbvYwJXn+IDOgY8GsCO/hWHwVVz1tvJupWAXpFFylswN0kteqtAxPUXprqCFHUu71jybHqmu7
bdJbrwV57AB2XXByTWKCi907Yyeav7Vdbu9TzgsnzSE2UwTOSFc0gYMbK9B2Vt5ORBOMtgFZ623a
g2/Tj3wzCSj159BhUIHm2qt2R+0NL380mSAbp5bWFlm7ftbmoMSYn+Osmg7iMka0eQU3pdNZzi4z
f9FBBjz5bBl3xtSZdxrF6ydaVblbUPSVNJ57zVlsoJCGYeQbdghVGFxlKQpSWTmHy4tNIjP4U8lN
JKF+2BRsO1x7Gk8Hm5vroU3MiGdnSquh41DkSEUu/030UIQJCKpumFCFS1UpoBe8PxEwSDWVKiri
l26xVKAnmXOo7Vb/u07K8+h5xV9paT5WveL+pHHoq5mr44+idv42hzr/bmtjftH2hse3sSO+HSwU
REri7weqfF6goKTNl6CorGaYPhq/f10tOomfvlluusXyf+ZXA0ZqN3lzIt1kVD/ncFJ3DSGpRxo8
fpGUnL6HvGhdVtAq3c654Ys86b1XeRkk4X8rd6d6tZd9LFP5uI/ItYA+zX6MwQ+J7vXe1j9ZVF3y
rxrdq8uK1vT44U9d4AX3Wp0bq+Wy2vwSLbm35lb/pE9WTMNLcJ+Og3HWXAAyZiq7LydFS77UyZBf
NOFU/+R2fUqA/YXxKoQ8dAJCYx5twtOZ9ivz8n8ac66+8tQrLxXFGp7pRSQ0ljYPxhA9GSAIfU1q
unGBmSof6PKFZzafppuWIqu7gdTaLqb59HPh53/bPHf+KS4jP+z/sdrsH97Uu8+9DwS9XqfZXfDI
153D12gZD2pEdWFW6PaXxp5+LDfrf5qJh09IliBNusfZorfMGSwaOpSIstS+7vcxQFLnOkh8zh+A
Fmz7WGbsfPHy4W0frR/ZpyIaozmdvp+jdr4OOxBcwcJxvgUDcJXjMqOYG4xOeqq+bdpt9p/tPmj/
2/3ELkh0Uvy9XV/BvQdLTOGlZ6lNCGB+eLfctFLVUNe0eIqxLDetUk36hQeHDgQAcQq+rNHUx6pO
d+vbb0Mu1m7pwqZCwz2kZus8ykDA/1NOwd5JVrRpO492dxuMicINeVmAmX/rtPNpXdWW85hVSnRD
2+508c4n0LSroFbIci9eoihUYOjlcvbiJoq+Tz91wgkgmy/yyDnL5cSntoP+1rTG9eO0nm3daBMI
rcaomffqt4Dv2T3YGua9CFw77UGds37S5BBTkbkYdTnfP5L50y4LGyW5itziH+rqkpuxpfL56nUP
Z46pd37zX00310ExdrY9tzf8RAkVogzmEji3JZxO/enrelPPgU2g3R8LbpGFcS2KzQ76Q/fYUDy6
7LSafrDYdpKZXG0z+SDrB7MmPNL2D3ZY7SQAw5c6AiswGF/Af7f2lA1XRwiHckDU6OWHA6X9ESrV
TiIwWWtFwEfMw0uRRAMg1/SWBPBEkB4rkp1M0ylLzrSbkTk0a3tVi0y0bWeBtry4dMFIInFbh5FG
r18J3YGifYXQm27pZRYs7fkyi5bZUIzaV5lt2mmRfbDbdsmj8jj07l9QC3CTIH/GcVzh2SvRGV8C
OmYQKpfdAFayxG3WKA/JE2qlAxKuDpB591MLYFaRmTXlsixFRmOGfRdFn0RSmZ67itWq9vbZDK68
KAay8pWlNbfi46WEM2F2e91HvEYQD5d9ZBH1+QuVAOOL8khLjP/3kDrpRTUMwaeoUuyrfjTKM4gQ
yknNYJdJA3N6KXNSFr2naX8rj+U4vPepYUi/gm6kWRrTLqToo6yh23Ai2wH6gLKQmYfweXa5Z09L
gUf9p9alL68FQOV+8L2aV5X+hee5diJfBXtA1/KdWZblMNWPMuTq/E4kTg1WmmqqJ2vhAX+zopr8
vejPvZwmSfdVqGm7tIvv9OXRNadB9VARzZEVB+51pS2PPDev15WVqx8t3/xE92ZJxgcONb0I7pq6
pEuhi16c1gJWxc8gdQyz+fsibwto77w8AsgxBDygMPK7AiyXdZg6ktJEY61LAMNBpds0tgWQTe4B
rrTJNmelibQr1YppAln2EkVQGx5vVDBMgVCfeHBA/r4U94TX6/W1MuynBf9u27VI4gbsUfUZQjb/
Lte1BjznGBIcWbajfycz6oThwQyaXx/kslzQMULiXjS10Bwzlt5Iv6U1PoBnwhk+UsB4WJbcgKYH
maXRvQfq/L1IQgvxBGbsZTMRGdpMJyUdr5vFXUzeKTihBkl6pYKo5tWAH6efYjrc7sdhoBuOyN9d
YeXeMVxks8gsZLXrUwiiAIR6YUKndP8mgx7PvSlj7bulKx5oS+MJ7uTmSQYgqyjXHnpnt8mggf8M
UHJB0HzJxf/hJCJdW/hFF6eG78EJ5j1KFnYFyejLvKRKgD+Obp7XKaiT7a7KcgBJNmE0RcbV4HUc
fKbGPEdvgzInAErnzbUYQyT4qvyw1LReuQlKby9ycV+v9mG77eKRrvC5xPLd55ALkP559HgL3Kel
NdrqVUA95zGrLGunGODqgqWevxQabYtl2vCrXZa6ZiVPiUezAHWFJH+a+mtHg8CtBmL0C5Q0FoDW
83vXyQexWFyTrpsfkq75qzdVMr5O07+4zqTvkjHNwH9h2ak99YAmjHuyNPxQvWtD/VFWMqj5D1/x
o2dKnPoXg3PtxbZZXpmvm8VN8O+baQABa6Oi8Ho3U5Az091gAeFFajaksqzyVe9W1gB+0/0JePbB
A/72dlPIrFA8ZT9VC0ri5jxbGltAOXUZOYF3WncUfQfKDzVZ8Fr4Th0Q4im/gAvWaHcwcsFsQUsg
RXwuRXm2OSe38CUwNZcp2IFPkR4N181ADc5O1C29Wbc8qM2TRQejrIJBM/qj3cL84YT0kJWql9yK
MZycdXQwVZ2QbkyTxXqZ9QpzNcwDPVkmRalFfZyzRO+PNRAxNx2gadu11mtzFMquAGSGGib3m2ut
tu51eknOeqyCp09x+ESLQfg6iEZd1E4GYFTQnfo65wEtIlGK7baklAN4q5rXXJpPMNy26hwwtgqn
OPZGkcHjCBGMGTjEGpcBjO0Uqg/3DISaddpECrnIw0DfA8l9LDYHKGaeqMr1jpuoSHr1Og5B1unD
LHu3r+MG3+kXio5+ahvuRdEN7c2gT//AgZ4+BNkiq6cuvDAteG37fDCBgeXIe6QB6KtsL/vJB3CD
oL5wR+opZSmKrNSj0+ROj3OSsJXIXDD8Lgzy1IdtgyxolJMXQ2LT2hG1wing1kuyuBxq7rSRebnG
wvxYj+47HsjcbrjdinZZiq2ki203WB1WC1lOHuxUb6ln2WPb8m0Pa5heEt1XPw/Azl30jRl+dvqk
3AGkrT5AmaLsCXcH5yJvgFRS+/zaigfzTk/osxvg9HkmF08sQVXMb8CTf1JUAPKTLKFFx21GqApi
8wHgT+MhLCProAV01wGfRT6mK0jBW3lHR1JotODdl7cODBXnVau5+UxDEjsMYq0UeJdKmZK25a3L
mEZjT+K1uX836Jzm4Tzy90A3kL6d6I1x6UmatbCnQojQCp+lO8tSZiKrbe8WbIzpOgXSqqW8B7t1
Kob0BNPMU0ThtVrlT5vbO5OsKYcTXGf0d9O1DTlwc1YbtXhQk1a7CDsn/KnW1gscyNyzEi+7iesW
TPy26r9pAYzLNOJVVeQ9LnB6L6BXnx2X5DPQitlLlJkAP0RacS3KbGqNa8CA6foeQcsxpzB8MDI2
lNXi8OYu9kZLq5cHDtd1SOidIDxFuFXswFcYuU9kCNyHODY+67OWfA3bWDvUHfB5sox0aumSvMrv
evpJPzkQg5qLWUEVxwlUu+xSjutxQTj7Qg+5gpFY9dkx7VPPnfahB/NjQfN3bwPFDs4iKyDsfaDp
iUhkQ9RflqKAr68+6qH2PVssRqUKb+o0/q4shZ5SzAkVILTmlpSN6vNkH7n91+alVIKKVQCRDuVK
xMLyuWygOF5cRb06TdSCeFfrNrLjZiAzGSrZ9N+vkk8GcYsgpyBvlOImEFug8WGIwaI4DW/LtHfs
na8vCOyLIlai+FTFBSgqq3Vk/54mRJ3h7yi/wObgXhdOQqFwZhdf9AB60a4ieh4tSzI5P9q56e7L
wgu+5J8Vuym+BH24QIPHf4sHtB90GLxtkMOUuYNgML0R7QSXnGwQmG195SdzcDl7CTVSSkcVlDLq
6WH2nEfB7G4CgLtFK8MH2eohGr5AvHZslqtw2aumoHuTry5OAoKY1biH0OhbG/TZEDAEbxrDk2UQ
9ZxLuhlXYVWQN4Nfu09fDd57rHPxWy1cGshOqunoB6syTq+ybXNRv5euu1OpGZ5kl3XtLB9k+zQN
3XgclLB55y9qWYtmdRShePty0fVH6Gy1gYqOQFgYE/3sAa156EJ1fHAn3T7R+AEYsgpYtsh8K+Do
q5mnVdZMQEdHigq8xOImvv+d25A35kksxBaARJc4rO3sZGMZPFexT6M1320isV2uKu4gqqqnpITV
7O0WKSFnWbaQQRqqAqzdckvc5KKUILXMRGGV1ry3HACQNjuZie9mt/nGbfeDQGFymPPce73tbr7b
9gl3shvKm6mJ+n0XXz227Tc3mHldsqAEJ7cNNu0Hmem17qkDNmbZeLPyG5vPs63lJ6idCuxfMoTr
w8Qvx31DOdW5XVIQ0J+O9659veYXqBcCXMPzuwWuFZ7qmTP3xQSjJk/zGw/2NVZLzmIzEb8SyrJL
sLPNS3l4hSMUnpmbjAdZyiBPOt8xAPH0EkLyy9OvcCzn1Of0VcOvc297wXzMbTsDcf334Co0wAJD
CIjvm0xmk92ASpROxtWmGPo0v9dm4PDGCKB6/g/zdStR0MdZHTwQXy8+eCx995RT558+yGfVtM5z
PkHizMeRPZSB5/uFHT+ac1DeiWiOTkY5pEBblPXt4NBES3f2feZa/r3MfMjBrkgUKqA0AQ5Ne7X6
zE88Hze7sqnmU1155xBokRSECudYNUQB7bAFNZoO9eJ2GzRIMy40LVXI0nM6O4gG5imXZvHywc+s
V+OwsACoccr+dR30oG6Kn3i4YN6VgwVHktZE7YVaGFcloMY3qh2V557buHVj0pB8lrUNCxUEvCnI
fZVVnDdFpyk4b2tRezSoHU1DvSyDuUt31ESBOWKXUAct9PCm30xkdSjGonm60LxrmcrgRYZ6E8Od
KIat4mMo081EZtSn/d4CEpUKJvBlNxk2c3NQ0MQR2NM0/t6IdrV+5y7SmedGBHkxe4j7ajUuH1aE
06w+TKHNk0YMt0solJN617JefyqQ1B/Ad4DI1eGgoqjVwMvraNsnGYBfp39Z/yLKOuromYZQoKkv
RNvoNN+v01WXqn6xDwz9H1Fb/TSHO5nOrgkZIX8gI06qs7UMy4vJOgDmBTVZORw/yCtqst+ZrQ6L
bKSMFrhXF5SEZZMPe9puett1fnLtOpl5airVOHn5QuAYzp5xoneEN224hEQhw2Yny4x6NXoDF78P
ahN25N081dWlKGS/desPhpuz2GzLmu9zuqD0Lh/l3ad6t4t4iF7cgDYYd7OWns2AYus+HaavkQ7k
SZS34zHqoumrXn1pICr7Eoc1FEIpjJAiJjz1auXwb3ueFQC3GpfzsgUDxbcgAcA8MLT+DoCs+tkp
yMkucrPL/X2RJ0CxLMssK86WU07PcNGC9kFQCowjakbSCd7tJMnmoxN26tdEX8VVrUTH3gLuX6wc
SBcuIjiG6aLswXT1rOY8TcOn2YcQvenj9lwtg8hlSEPAjbelzFR/gWLjffyD/N9s7Qr6x7qFwHy5
lAxyBbnWv8n6fIyvuzl+FOW/bflBVoyqdkXQsL/YFKoJvHSWcvydn4FQsY8BZPAnGere517bDTDZ
LrNsbIxrOw33ovRBqV/NZNn5VQsc7eL7wU1k/+ay2cWKCXuj2Iywul9bZbRe5MN+25Le2L2v9NO1
2qreEdo/7yizaVnKrOaumEN9zXqdftCLj1N5771VwkgXsVYZ4Er/oRBj3eCkDurG7wuKzYfleqn/
3vyd3hkLMDzKAFoUx7CviCGQ0W+C6tRLX8Eoo9LRVyDSkEKBdbbq/3WdLzu1gJ1drEaJ9DQEWsel
xEH284reOg72NVh3RLBBn77pmlK/sRsr59jiz8FtCy0yFAG/NauhaPQCRt0LyGBXH5HJoIoizf3k
EEVTfBG347QPeKpe0HkJorOmwDPQ0gvYer1BM6vp/xc1hNpPLWxOd0Yy0ZtZN/0+Wl7NtzMN1QTR
5RS74/rOvilobV7gzWd1VaRtQ/A3Ml0QouzK2BdB0ZxASgMZOQy+VrBgPxLvol4lBX3cr5QFmpul
KKApgg2htN29lSjIFgVPgO9+NdcnWYm8Gc9+W0WPsoiTyTzrkHSNtUJn1gyw/CEt53TdVkyARYB2
3ffidduohyoqaKb8MjbVe78tmjtgDqxn/gg9qL4QZgHJbT2bAQCNvE0+KwWd4yJ6sy8WAwsgg3f2
BLH123BynmWzN3sn8us7WYm9bvDHTof1EoUz6nKJKVn6zx1vuAdmvCHSCj29ARvszhwTgyqrYdZO
MsxBBpAeQXeQnTP7clO8M2xqIwbgcvF5J92cVBpkT0YPwqQGltkurUtlIhYbm7dt3Ru3PZzSF2bq
lTQGWcbtppAlWV777JfPshD7zUpmfgjhBd8Tg6eE/2uuZ2Uv6UPJLsrQSE5xS0NmS6LR8cdj6Sng
kCyZSVGudptfEXYH1aFHX7AEnEohR2dTfEQxzII18G46GmMFvjx8P4IfoEZA9ZzFSy3hriPwnxBx
LXWd45Q/+yer9PwTAQAIDGWqhQ8OlOYnUZqpgnyzkxm9SxRYvPniUEL5RzV/AmRSXo7FocpdivbV
8i7L6wbYx8wiE+tl9GdOcAEZRnrOdbuF+6V7P4vaqFtlwdvsg930p++gdbxS5P2PalbLnZIZwFL5
KpFHr+vLnTp4f6xrewkcpWBPXYp91BuXdNx5Ttg/lw4h1posoqwgTyXLFYfZ1bp0LKKDc7uLIQii
aiSCm9wr0u4mCLv+OVdC/djZ4A/JUjymOjmmcI3e+wEW4K69bicWg9qt26WZ3T8XM6DYg8Nvp2rg
IaCo6GtNV7cDJ0bs3UOI6V1maaVeTUnn3avLIIqxUvf0rdhn4pWvojd/Mdjk2x6iaGdOHnNfDKRa
vLHqj1tHbJoHMyycRfY5BJrsIM2vH3pjZSmKzU1ki9ekBs3hg/xdO67YOY5621NkdS2beE71Wa+n
Gqgvmn9XW5luu+gBR6MMdMc/muTSFOrXfApupAVOhndNdbJ2P3bLrZ1zm05my0Z5XgU3a0fdauMs
/XkpraYe3bzK839uwneMjy34rq7qqka+1FF1ELA/tOBXaaUNVAmGT2UzUKFFveB0BT/sP2U9mt+X
CaFP83tsmP8Q0bVeEnWcdtZk5Te8OxhP4WgCxj5U2a+2ru+DMRw/z61d7ZWhPlQVuP65Ywa3MtQc
emEYDPvXtR3V9q4NweFKtChcbTbrTbbZ+QHMDxp37cvec2BHaT13X7VufmdOBQXrMnVM+FtNrX/V
UDZBX95i4ywt51EN6B44+FQYhP0uTpzsJeE2e7aBHgFoKXsRUVF9qT3de5KFntHOoQeVc5QlHTQd
TMMAIBZarQAOXwTX6YIyUZVOs28neueoDCB+ESzAFGU9XOm62ZIuc+vb//yXs//EC+fZ4ALvQk8x
YDKuR3IFlKHy14+nKA+a//O/tP9dRU4Rk+TuH5UC5rRBITFjDGW5z6A0+VJmCk1BNPIYC/WTBvMG
7WWFndxaYOJdxY3zFFKdT8WwD0QElaxPndQo6HPgnnqrgQxADyCvoPRcZno905EhrVQR75vuMojC
ou7JjGYy3MRkL/yU6wxOnV+K0m4haLgIquiLNU8F+bhladihcqzsbqFD4/beNYSOZo7jFKqPD4CA
tAenBxHMtRZ+vNIJnfu4vxGlv6TUgyWBrhYWLL1Uul6vZuLWDPxBgGeAdDmMGvveUVa3zVdf3Ky8
aq+dvmT3ui28/weohQ3UzztIpgV7xyGARHrPWsAtwHP5869iRV4UK01fPjYq4NQ1hAKq+tz02neq
k7Nfsat+m7tBe7GApTmAUhBfaxCIvvwnAzIw8H+pRnXO6We4bI2og2ubbL+UAUh23zDb5BLGLSjl
FoXIKtdRb+gmfsggM4KAtyhO1VLrmfM1IGczQjq/tMfLctOSd7SBV4XPUwNNHfiS0VTipyhS4yfX
1f2bLLRAZFyWovBN2Gepv6c5902mDMVPo62qk4j8tg4e3ARajxDOEi+3rNMwRjbvzsx8dV6ITN7W
m7pu2qcwB72ReFR7+s//OZqmLVj6G3CW6dBPbTiIyRx6tuYYIDG9/9/JJuD5cnoVvihKP1xE1r5v
qCiSWhm9frf4rZG6GRaJoYWf1KXApp5ezcYEWDcnrC7cLi0e2szagYO6lAbpbbrjKxsfMhqTn0lW
5qKVFQAW4TP83e8tkqZfLUQpZoMxpbvMBldVlnKFIjMAlt2D/OCcxgX0pfTLtNsL1ss6DWFZjwwj
u8kyZyTN6o7OZU/K42bqffO692aSq7HepZDigApJkKe+hqCcda/cxSAlPKbeUJ8M4Lt5B6TGLMi7
EjYl3ztMVlXD8hSUMAWXUEIFVnoULcUQT2BKald5XFuXeR+6RCS8DGLaIr0JMs15LqsgI5jbkAdb
tAPH8SeFAshFJxKv4PRbFuFwHOiNenYjrqdbcOJlLUehKS73Rq1UR6BG6qNSk6yhvn9Z04nyX6ei
qrWhPspsiqw6vZD1OqWdoT56sotMZVdqOgGgbCZv1w9KRvZyBvxZL8yHahmmRB3uShLIce8ZDzJk
GXXQlelcpWlRcPhJPcrY3fCmSKPi1ismHgiGT2iC5l6emfn4qYA/84Jrdd+Hunspx9D7m9gVWCQ1
LTGlSWC06+8jEDEfnVqj17kJSIzW472s6qJpHnNHr0VEBvnVyvDK5mzg+EH05mhC1EwYbmqpcs/7
K7WpsjOPDAAoTJiKm3nov2od9RELMFNiK0+8tmZfNtNqMc3TwduFhJQpHYx4WKfOX3RXPMW5y6uq
Pj+Ufdbcki6toUbJyNKl7Q9ZbfKmyNt+R7XCYM/RaqrO5TBe5Iur2Jnp+M+Ye/VhHDwUvTUpu7Hv
kn0PeM2lnZvenV0OYGyUXrwbZr3/2dKe20R1+51Hm35lTXZ3zCFfePLgpaGQKu9/2mH9Vcnz4oUW
ef/ahdhgb7at96UoNegxMNj27hObD0Za4T/vXSnwKHdplO9nWIz3bUx7LeQc6X3nJvOZo1G3Cwj6
/bRhbtDM9GfmcdCZ48E7uZnt3SfJQCpL9aO73J/o77eAwc+Amj0CAfY6E5kM/VRZ2cW/2YyUat/M
9XDvZr5+pTq59ZyCJnJXDdbj0AT2s4iaVnuse/rvwMOwnlWN82UbmfqVLCtYCu680eFhj7KAppKI
iH8HfLTaXdS5e1lNqU4RWeBBpxqBLDoatQZ9EECdos4yQz+uS1FrqdHZvHW5FI6iEdmqXvcYljoZ
JVKCn1rR7mY+23fLU/td32o0w6gereCUQO6SThu+lVoBsaYS/aX4Q3ZhFWMHaILlH+Btna/JI3VP
nZtxBlhM/txNbZT2tgnU+Rwkib8LOqv/1vASDdH7wDt+WB7AQrue2ein4sXTZUfW5FZldge4FGyg
PJ1+xm546jsOs2CoKoc5s8aDN+tnu/W028YgxDkZ6l1FgiK47Gu6eRI/uvYJsDzyfM8fW2gG72Fr
uXS0+lUUG3nzwOlL9JxbuJ+BHRpnVgYzX6VZp4WO4SQzGZSMfukRDkXqoHzrnUKWluf80sNoOERO
69wmHbmOGCiVnaYYzq2xDGCZddR1LdNbKPicW7EU1WYkjsBKg+WXRO6rjxhaeU7ovP2yIKDmZl/+
jC04ByB6de/D1LVuhinKD8qkmrxOQhcS2Ln9V9pzylhsgyJ5bxvB0L4nDXafh8Vxw6ThBjwC1bOg
YE0GYFKLVmRiEm2wN31uB8dpyFbfSFC11vZS0fhjuWqAoDma6kBmu5mqYxU61dHvTH++lGmqKKUG
9hwqGdREWWjwxNQsX+039Tvz1TJQvOqq6cCWFwQigRxSM5DFHCttj7JMCjpJIlt9B0pUgxx7cKvA
vuxqKCL59imXRhjZ93rDczV1dfdbShzxcgFrPLtJHr3QR347ghX+zaBtGO5qYJ6IBkDc2XyKnfJk
aIr93SSisfPDoTjNWmQ86231LHIt5plMqyfIBEEfP7WV+sta7FUQUi4dMtu3vjsAXUJ/+YVejvZ3
mJANkipZfj+C43yfcYe9KEfnqcyLG7evaJ1UgvJGnfRTDLnvmRSAf3YK1T9vS5mJLDEPtgfGjFiJ
t8xk2Kwqe3qCgbO+FjmkFSR0svmKgNN4GTd19JOI9nVVd8WXqLOng2WOoIip3vTZCf0j8O+HITAO
tgHr+6/4i18RLqKjLB556kCn3tMboSi2RQDU7b7rxX70rBRWgTHZx5EZ33CKyz4nVX0D5En2w3bD
Z6Wtbp1k+JU3OR+k1cwnSmbomBv7b30dWk/tMgRTWl1OZRfuidARmKpAvqCCVDkps0m4ahno40Uo
01Bp4qusslXeaH6rPxpGYm5XxBpSs/oVhxRh9vpMxksKHfJE0/nfdu0LWgl4nano63yAsr63ebG5
Emuy4r+t5z7TD5CjOVD5hiVEF/fWXbTgTvEhvMuEIwuUOyw1B4yqxl3gqjrCUR8186IWm5omSU6I
9b34OlmZqpw//9grJ02yEK7gUvac0cRyFXLbNy54fHs3ftPu7d5Jf6kKPSDWOC1VTpp1hIPYuDIo
W/nGXXEv0QOx8B0rI5ZXnInStk9lX8LxGyvBjQZS1ZNqtcoj8G5GbgERxlOhu86qAXqbRflvDtPi
EIMHVyvq7Th617Sdt+ccTJ/zPIO1VS1ErrIUhQyVn3TnzU5m6eKhpZQa2qQWOI3/3kUU23IACZiq
jEWtWcVJA//oettvsxO3Vu9omKWPs7bUB7d0h9dyFsfne2wUMCVLAQrFwCApzNxT6nnur+wkjq+9
rHa/WD4FaEXYP2hKFr0E7rD3Nc/5kpmJyms21TTOYuVWFrT2LiTEoo3C9uSHiflUz4H+CNH7g9kY
6mfNcjNKZ3kdIxT0OpR9+xeoTe2+A8Vtlatuz8NK7PJcIdgh1nxgXujM6q/QGdu9OvnPmd7RLElK
rrsRi3ku/WbvhcWriWxjGDaln1QgBNMEV6djfC+j3DyFRCHg/ltAvswF92tO9WE3DiEorkEGJ1bo
dj/jiIe5aIkud9VuKL8X9fDqu263asWjg3WJPoH4YHbjcNQiPbjptehSVjIMXjQeZRZn9rDO/k0W
LloxmXl3yS4a7kE7TW+HCxHSYwBsexBVqNZ5UlBR0dX2NWgp8xmUTfXsauFnWw9MqDRYbXJ9WX6Q
1QGtgkbUa/tN0VNe+s5NNhCZPVFPTSu8fvU/MC4SerQXbOmdGH+4+NSWdGvW+j70Y9jHO8oKVWAY
ACud09usU9WnQfM+ET9Lvk+V3e8Sq3eOWaDD05POUN446Y2RwtfTcH7iWPq6LK2UZoV6wQjSf8tM
2nSog1/AhSxzXt3+TUb9HTWrAi+URpypeXXf287QwEAEtZH8n5DRn3hL47eohtHRhdPFv5C6LepM
Xxw1DU5bPZe41j3V45vMh/7rPHIKEaeigu4hCfv5suCl9Cp27fZQUtD5ZTZh0SpK070DH7T83DVf
60XsEuw/RwZpPruOjC+bkyx1Xf3ghJ/uVdpxzUxKZtPV8jC66Svzr7G0yS5LtnLVLNFfmclAUSC1
QB5Ml+6fis14dZYsp+Q7V2fTK6/aDFJqw8rNS5jjrOtiaKyXXAN5ymtz9SqMLevFiPzpxjTI+Muy
jELj1gncb2KrNbr2VEN7LKvVACRiP4uGx3UzAB6o2efXIcv/H5cCmoMiY41XzlxZhyqcXmfEDe4K
CE9v3onezAyFArRea+Pd5iozMbYSzpuZC+3XmwNYJ/4M5wzXicp43XjTbq6/MhAQL8ucilw7V2GN
kQbyYC68s1NH3KnpKe8yP6ALcZnOszteDv+Xsutqjhtntr+IVSQBkuDr5KAZSba1Di8se71mzgTT
r78HTVkYz9rf1n1BAZ1AWzMchO5zStQakN3ikqbCfzD8EJeLKD4nO2rCJOVXFyfUKLsDwMadogdV
hZ6DbIMYDnfzkCLsui+h3SVX5gMUq0U1y8PyYbV/BEAT/As5w8mj1/vh8qFFkSsYfgKU8pAVfkx+
5xTWiSItGP5pRqxkY1VTYk2cX4AL8TFunP7DiOyBDx5bSdYky6AZ2m8yZ9mFVIDELTcJzmD2NLRx
KHagWIu2l0ssGlFAxMpQHv2B5spTbNcFYMgiADuA6qp2Tii83psMr2bhpe6wASdRaxsfkDCHF0U0
tMeqk+kLcrzDrWXM2T5nUfrSo9Jy5zhTtc0iK3nxsMc79AOSoGloCtmfrSRC1a3SGpFXXWUhP5Ir
6mn6Z5wq7mgEhpbwZdyRHU3kAvhxrJry0rjxaQZy8xNHfQASMKznSJQgjPJwSeaX6RUpE9YzyZFD
Ep1sD6wwJCMzvAzMPSqOAemg7FKnHC7FHABwtxSbGUfi20qtkEy19Jls+1xVQNQjkezK6sEKk79I
Rw05gYHT29IQn/H2HcjTgMMixGWSqCiIpYwBDJaIEuxxhYU9vRvGayrwpyGeBPUT6ux4GYo0XhM0
QJBY1/99NGsr2oS7k1nPcm1Uf3JuOZx5dyezDah2XBBkN3/FYTMBzbAHSbiUnxoej4eyGJtdqUBF
Kuz9PdDNfwI54oAa07rZJWY6f3FhL9/stfxX+1rF6RWiSYff7zt7iv82L8X3OXu1V/G9yksVuu54
LHPwUEZJhZNTMDJ9qpB8sRkyf0Qa+Vx8Gp1qnwDQ7EPuItu18UFrTfIAWN67JEeGFnnZc/XVG1Cf
2Vdu+T5CUhjSXspPDGmdB9QrhFsaGo7hrcah8rFNLOVHvzmQcxRNWH6FY4P3BaasJjBmYoEPwjfA
bZ+w8DIu1NRV6Z7TFpc1byLDbPC6o/EwpV+iIWkPNLpR2PhDbGerq9YyZa+hcCFmrZ0Ce4LQNLFY
debqMPcs/+iYOKlpAhlfcRhXfMRmFzugeXzJ3NZ96i0gfSqx3SftacJxxdpIp+IjgA1AeinCeU8x
cPyLrLY8SkEhAG2TppuUf0+bHikU+pJvufRbeUaZX63ZBJ4uCDDVYLnkYzmyl/gKxIXZFTiTDUgh
6ZbwV4dK4jSqbvgPFOl0qKFKkRfgDoA/if0MbHg1w3asBFPdKgNj11MEwhws1APg4DXdkUQJeKuM
FfJXUPKbW9dlOMkyWw2NiQ33FBkgWe28J7Km+GAIAr/jm0zPQeHJDhfM0SXua1BHYUYSkYOaByy2
1nV5vGWeARVYZELGnienddE11wSHUJmC0wsVzB4BxUpC06Nx5k4AAEpwBXKIYKhttAvJFuO3MDJK
44NpVovDTTxtVzh5dhI9wLQjcG2u7bYZNkBNx4JFIeGFQDpD4TWSmM/UFAoUbxn2OTQ3Y2WzmJMn
GXEVYyxAfWv0/HAnJ4sZW5DN/34fWVzdov5yUwSKFUsA8BrkL64j/Lv3UexEne2PqOh5vc8TZfLN
mRsPy3pcA9DNQDwZoKHkIFHSVwN+ZfmgTBr/0iLqVfY/Pj5BuNP8eYngIlMO+OoqouPjKIs/LBCx
qGDZ8zItNgTwmstaAIrI3yyIrrFb5qtgEP0ZN1zAk/2NMW7HN5zgXzMAP94YF8WRy8Y84gAR1xdv
teigxUpP+M18lVExeoN7xZPMOqCXqIL2OxkNSUG+ZEfxfifTvjTHUEaggkDewUYireZsReCfVeeU
JR1cJupck8bCFMXaxQXJloao9uMAxvfbxeXGOuNDNwMoGeZ+Afh1nKaxeROpQL/OQLEXx7sZlhAk
BNHVqx/CrMmlD8wvdiC/MWRqotqkaB+6Hsk2ICxjV2pMd+bXcnaNHTiDJuA+QJHZJXgEqSvHevEA
lQnKrrgsw32iKgPwpUZuoAoIIC8bOdQqvj9E4V7HWYI1g7zGqqCiaQ9Z7WNTpgAEqQG+5oNTV82V
RmRhG/zVolZIhD0OVu4sctn+RzoJ8/51s+rg/9i1uMtd1KPjBPPXm9VZDHEiq9Z7cf3gHyd3uh7p
/aN3ritwrKHYrES+l+WWWyP1vHMzlN6Z1KisYjg/0Jamtw66aThzP5Lg+VKKSTXLmBwpxDLGEQou
NXActVrmIVUM/lQFW/JzDtBu/ZiEBIBubdrRRj9BA9LB1zm0tRnhDqOxANCEwxBcUuNc6ziV7pIc
9LukIy0DBzNoupty3ur0oaKPwXfbYxGAgy/zHLw1dt8CGZ7GKIHA+lHZaDX1uGErRlSjMs9Yrfb1
ysiGAemI1I9KkEo7QbBfhP7A5iU82UfDnJ14IDYeS/klGyuxcrAN/NzkSHS0ysZ8yBuTfejs+DgW
hfw846Jol7FM7mmYFO12sIX/Aqh1di6a+AGHOk+jOedn1No9lUyWeznXIHGYovxsDLg1XrlSEfKR
FIXbHKyTLah3FsGNjgxa5etUIHV0Qs/Y2H6TJkijQSyaAzfeCKXHeirqkQ1paXgTscUtlBPMxfp/
22m3uzlIQbLln0AzkTAEO+w289ofNFq01F3+aTeCxcAL8nXey2CXpKhSdDvvK+BCq00P3tkHe8bx
Hwfj4GrshfcVtxVf7cou3k85KM1bF1DB2B7mD3UYNXtjTL+5EuANBBNNlDeGUZbHmPFopQGoSSGz
4lsSBagwUllIBDUtPMDiZyYAxzSoNSlUXL8Exaw9CRQSKcCiBYJI4uYeuMkXGiVJ1T3VAXgkHAek
MThdBNh07H8ie0BfeM8+DtKQ0eK2IBKPX5GJqgArABdX8Fsdl/Xgg5RhMRz7Pu8eLYDisMrOLkJB
yFmdZPvYmr9YSqTlOMLJb4Yo7QB6YVEVW21HxoMn7AF8pgiFEhWwSXpIZFChtB0pAd+ebvthwmt2
0/xIka2NO1wHcACgMgWTIoria9mGh7jBgVNOWmxHngo/GS7C5WBARirt0ZaoYCZjahwTOeeFkEBF
UQGCeXTOc9/9TQ4oRRXvbGZyYMnw9kgWqDA2LgnrLzpGO4OmEOhR1t7wECOeOKDAvGCtLUBLLzbY
FiZgRmDmc2g95BFKnzIWgO82xhd3pcfU081/2JCarJc4enwXQg+p90c7i2WfrKz3t78zA3fI61PP
RvzNaDy+Kw2wfFJjWJWDzKMwA36sEo5G91FGE9vfmYRNh8yxyIZ1OxvtEehUuK/+GUWHupOZ6VSv
+STNjVbQlHqofXn9abCxX6ZZtHiZmsb4/opt1LDXh9WGqSHbNSDfy31htBlgQdMK1MBA4AGm1+sQ
sJ0WTgvqaZUnQfbYyBlVfczwHmRTbmhE8rrOnIXzEWyN4T948QKUsSxu6Zcsfpeqhvsj0wfxGFaI
JrjnPGH++lON3BqOk85qeinKRBwBT/PY5I792cPTgIOlKJ+DOu/3Zg50OOkx4MFGpqm+NOMHgct0
kI6O7G/gEKzBW8Z/8IyvzfDvPOP5mbON02buCVzd+TlKe9zqTCHuialLQjK7Gxq9xLuehKTW3iQz
EsRBZCCGz+tWhv26VilQ1PQgkYo2nqK7qgwnkrtQWPOuluM3ZIFheU0abb7YaOHE5+cy6809mcw5
Cr47q8FdYtm8j4Cmd1pOn9U5NB1hK7kNAh2kbEBEDR1jv9lrEfXe5BSHQrzJdZyCzsinrnufqDnJ
gmzJS8lx952f4qQf17YLygr88BfAEkZjAHdg6d3JkhgsSaByN9BOeQQjznCPONso/iJhaoDCdjVV
86v/78eLLcWmKGQv/N4/cqx0bsO/PRKZLFMqmZ9X1TYY/WJlgcf+PERGtDTImy5LnPFgnFThz67W
Fz4YeXrQmmlRB6yF810Y0t7JJAWN7WL9H5tC3/3XrtCzsCAF6SMSCW2T3WdN543FZTQrwOrclVPw
YZptJLa5YH7ZtCVYeLoGBD5937/IYKoOhlVk6Z5kaQeK6LLx/57bGsS6ZBykiSq5ZeOLAUKMA8ki
LxK4+QGyb98GDg5BkXi4BvV3tWtsGzBVaRtcUTeBxoqzQ4TLmlVbVjAkIak9nuAv7QM7XRnfhyG7
xcV3xuzQRTC3UKdyqgHYlgwBQ/0v2FosE3n4K4P9nabW9HAjIhOBa8l9jKseYESX/EIy7UuysE29
VQKWwK1WLEFpnBffSwGYnEUErnBkAaJ69TUq1qDVGlzk1TlANu1emLid8HkbPQ4GrzZdnc2fxiB4
qhWMmzXUO2TjTV+BuFGvbSSePjdtHIC83J6Obha/OqXxPH+yA/EE1IK/04ylR6auGpG+EADX6UGT
Cw10vUhKEc0oEATA3pqGZDMYkftgjOr6shfAe86LqAEN8ghAW14BTDZAQdRrF/xO7ZmERobbNepp
GRKHtm5oFgA0hxIwme2ZekssGv+re2dKET1ZX1sGDrgbFz1VPYH4dQz7ep+ZWYVERrfCkRVuIOJC
4Bc66KsrlqAzeL+i2l7x3Ox3teCZtSJz0uPfBsaobsTBZeg9dyGox3AAlZq4M3HDqx067gZnM2wd
AGIQuUkCQAgB8n6WYRhn0bV1s82UT96ZRouz0aGarQbqOx3gD5ILFJv6zaah6p14qotDFId1HW7z
PjwWBObjd+pAoEmBXkLjcMSOP3EDd2MnIIFb6/EAlmd8bFpzE/bjl2TMmnexIW3AzdjWmgBih679
guza5l1fZTagGfFHNsHf8qUI5I09dic39uZc//PKG2fiFNFlNZYmjodkHh5fJk++NkDgrgEopcaD
MXjbuLSBKqiGd4Z6aHsdYIQaXNHd2aWVhYJfMhw7gCXiNCzfLsKbaUhvjk28kn0X7PSj6Bm0DOec
SP/jL8Fs5rtCNM1TaNgNVvlpefQrkKx6SDdZZKSNs+waAA0JEBCz9FdtlnW7JsVdGNkBxajzkRJy
rASq+RaTzk/xB59slJSoyEGApjPr8GKAEym0Eu+AUm2U48rKWVeymr74LfuEkg3zXZAzgA8BImcd
crbIDVMA+aqAXNt7sI8syMle4nu6RjplXfH2Whhu8FeZHnwkenyc0wGfsDgDlr26sUWtU7XDpwoI
727NPyL5FL9LQBV/cyIrN3RfnQoHMEKVYXcHhTc/tzzBNp47jwAgFJ8B2dCuS4BTPKeoZt+ZZjPh
5y50zthx2zuZGDlIlMwKxAiB+BzU49ExOqRbli6Yn8rwC9A2BRKtIMpyHIHg6j3cemrIBr94rJP4
nEWusXG7SuyRrN9ccjuoL33H+h044ZvVEBtxvyGhk9TIGRhq6wDCgW+zkOKYUzEKbf4StfnTG8Vl
G4nNH9npTSHZ1mNwa0tatankbxvQxZ3x4ki2moL1LS5tVvEORDGM8WaHMjGM3+LRJpW2oXfxyKKp
hVx3gHLYojYHr2jVhJaboXdspuFVwt0S72AweSIZpFWwgwb+rzbao6gE9Hr8pwgUERSowR7/81hq
YasLHkA2vIA6azzTmSadbmoRlcyooeew4bwU1KjhoBz0kPwNrspt/uRrWQM4jbMuxT1cWYpD7GX9
BRwbN+UXFi549lHkW2tdaoFU5HTNXdxUkIwaYBLv8hG3wovoZyDt9MdAY4X8qi5h/+CG0TyVKIi6
4lAbB2V+Ir4AKXJrWtL97rfdj0ICYJUhyWsXe4m1mEZRemNqgHuZTFGNeWuaTdK7orYwBGDTdBeV
TANkgwK0Dw8Qx3FzQAXngGIiLP1pOzDnEfgEW5Tw0xYhRRGJt6adwc3u4Waz8fsuxSsrfMR1qGVb
QtsUipfrbtuCv5FVeNE5Nv5fg3JGiubovKcG6/K/JDLzwQuVOe9z4Sa7meFqmZR54bKrEwHu/81+
Tpq//CpuL8lRHLkqpUib5MVkZvdk25bA1vAjboOrjy5yQq+BwDE/GYk2yw+dx9NtpKoxmoGFG0f2
4jgOc/lRuMVLZuKEJnJKAezXT+QzD+AXoBAS5BPH1gqafRfae48N/EfndwccNY5fkfwdrsH+xN+1
ZT/t7LxjuFBuBM7kR7kzi9J4Z7RgPZql53xt4O7/dA+iZLp3Z2K2doVExa+B8wuATgQny6oBjlm0
ojw0IODBNxVYPovwzUYqVCA3Q5oj2bWNBPh2vKq6FTEHFfj0XkfPQt4MeIRyk83XoeIgXgBzEOnU
aLHMu0VHI2bjOjy0o8fMBQjlXRLkGIr8QSko6ZFyGbWJDRyfB4G1QI0j/CWdkszIgpQoZgeuJePI
HSdgVq/Djw+SD0BCjiRybm0t+7MYe6QJYZ1J2MRZ87cZ+cn3rMTvUAX20Pc94/YO/wnRWXKjvGT+
BCLnWdz4VN23rG7T74nykX2JO9qFg2uIo/kJiOwoC+ZRscvUp29wFXF0bX0UqcPfkwhnoMiJ6vzr
oD6BIK7KkLQCkl1SdkG22MfIgd8MwWxvmYkMYaNOPwzqcwV69/AkazDIUZWPb/cFiiy8+EBaBx87
IKFz40JaOXx36sJ+eQtBUgdb9RNWGsGafKzGK7bR2OIqsSjfg9bBOOoK9gJXQZshRUK0HH3sA+7K
2lvUOKCAxTuQnOrhyZea3ALgbY10uTu5to3tAQWnNkAS9YzLPDRW0VEP4h16PpmHsJrqD2Yr1ikO
baKV6oWgab/vGabC6VRaXLq/9kyGahM5yC9IbnjlucDdRnsGowg2BJYSLl2SDiAff+W8AH/i2ilN
8Cwpc2p0iN+7kJGpeE2zGIxYdZ3Xh1CVAOIf2z7WLihnSj9tVrgKbx97bC0eqacVZEceWtHn5auH
DoUEaX9PCm18N4c21qFocj0vswowOCW8PU/W1lbf3kx6yctwO+j7rY3l1ksXx6Sx6CuPGsgX+Mxq
UKoBfLRG+eQJ+C1QPABAgakb2Mk30vKazU55DdzcOk7d9CQBTHXVcuoBcul70Vb9McUePdyEvrTO
1LC+AnoDD7i5Lau2WOH65FVzb7OY/6qeZPOOl5bFo7/L0U2OUd3Np+StmcZ0PjlDC6iFdtwjy7XL
V6Qlu2Vsx/arC1lr9V0Ysvt9iJHPMl9pdzKlIUDi4i3qBiXo38J83eASap95qfHc5k7wLOz0WlZm
cqFRNFrtUyuLFRkUygpJ8N9DFCxlX4GyesWLo8UpLD5xVHlKNahlYodYm47sQApdl6oVN/DUXsBf
rUeCsKY4JKwCzg401LFZGj+Zlo2XWAPAPaRnzsDbmrxLoxoWctD8uDPStErvQnLkPqAahsbAxU2B
OANUNjK+Ubc+qDCVH8mq7gdQbIcvlmntnKTyP+XIjQYFtWQqa9B+MhsU1VLqunBtoON74sbCidv/
sKAYoGV1V/GIVWbDccJTzdEp8Qtx4s4gQNXsvPZm8KIWKA/4OSY1Gd7JgmKYCqDvwpsa+60XlkpD
46VLelQW8bXoonx9M20Uo3LuZvw27Y2MbCjEzZQ3j3kznX4a6tETB3Vf77IMmM/0D72bUdvdRDSb
rdEh8xWA2SUKA4e0vnSAOB1XvuH2p9r3diQLJrdCkrKsLzgL8Fa9V0zrwZusi+MLsPM5pQVtsq77
zD+TXCrlgAOBaRUDFuuE9eQpShNc35Px0g0BrLd1bMBg3MWiITWorsbCHTcUQM9QEVVDEWhiVhjr
2jTAtDrLugBdsnRP1Mh56rdjDnYYK2Iu/uZ5z9fU1TYpMoesAwmZMroZl0IA5VVU0YC/owq6xO9j
7A1BjtNkz17jNgtVGJHnBrnCo069h4U9TOEcdyi7k530Hgj1mOTKqv23iBwJOJlMlZV2fAu/iFCJ
dOxLpCmgLNO8pgGw/bE86oHtGFpXE5A49gqFmcD7TrbcdLLrzDPTXhVKCwRHJEBPKXjESEguFEY0
OYj3HA6MQrguUWYrH46W334g3yUMGZvYeKMALi13N9OhHsy9IMd0EZELhZeAaNlKUB6sa2uWAC9m
Dph2iurUGYrvtOunDPejAA04mapZxqznP7ukojF50ZAa5ErkyNcYJpR94W/n0d+/Qe5VsUrBVbjx
JrNb/vZTE0K4qG7NbvsUg5qBrBcfE9+B5eOk9SS7mZLGo29NG9aWcq0z312U5T94IMkgUUjlRhzg
DHYusAShRPoiqdNtbjvmxqfqJGti+QOw0h4WBFZUYWQPfYblGuCvBqTUesZT3uThs0yNYOemQ4e8
Wsio4T0SY606+UGjUpmBvs67ZDhuJCdtavMvBZC8H7VlV4TvmAPcJW1ZG6G9CkRRHciMFCa+Dxt6
FopPijnKjT8+SxP3BlL1mnl5jtbOwnB5ZjwDt8LxIcgFO5hJVxSrSgAfTqIema95yJ2Tq5rZDaCi
Lph0Kr7uMsCL3TiQahkXKEFFemb+kWQTBV0096EWHUl1czMVzb88Cj0VGd1MSg/RNE26Hr30YxtE
xcYa4/pzN6GyI8DL5hHQvPjF7/wXkmd1P28lgA0PLSCMPhfFj7Gu5o9h3QAaOiyKzay8e+XtgEZi
8bZs44XMh9aasaZ7Z4Eqdd25oI5CAXY3nBvqmoGtTkgwrlIcjuR9B/2khFrjZ9wGibF5vXEBLa0F
+uQ/ei+BMj/6Bz/Q2Y6C0zSLQo/BLNrgXaAC6WnfZrx50nqK2m0grQq3Ygz3DhKYc1OPj9jKrrGZ
xyXdnmSFwqnTJjTUjTap6hq+enxnUyf+uCrdBEfZKiA1vikBVre0NINW6ThOklnbJIzaPUhoJBJg
c1wiRYWNulG/jQwFYhdsRsYS8GgrPbOsBHC34E4Q8FpFEQ7wUTyFHaONBaAdNdCCb+2xTdyOoyh/
Osw2VryLc4YcZx+Ffcci66oS1wMebuo4KqnOde7IjWugDGIRomIPBr2oAZJYkfHisrSgUMyj3WLZ
DW18NtPhO8ttsU1HnHRSs0RYbP7ttURY5BShdzdpL6zT7fS3zstDLA9ET5xie7EBUdWMEqAOb7gd
AcTMhldc4hmXBfGoPgBt+rlPAnki5QIhk4x8OzZNsllAZ5q8LFRVwz6aJpRlKg9v6GL8n2ao/tyC
5BD3Ol2Sb8MUZcMzGCoeqBE4VX9QlZwPdSOQiUvdRaOsjSZDkfEQD92ND6mtrgc59uKuLKMWlr8P
pKKTzxLc9LPlKQA5wrYLjlRcggKY8gqRFcivnmpoGA3ezsUNBBLzkNBIImpsm+U7IGFGIFj4aUsK
smsrd4edPz+jguUfX8wBanex/o5i37tQz3VrC29PEHdphU1rd7sGdKydREecVWKd3qpV/NIln6nF
F5eEtdKMIj/URjwY79sRJLWNBQgdlVMxm671XIQRrhTAagTGP+vZruMDYboEqKN75hgRdEuYYKR0
2u/N8s1P5M4Zla+ATq5AKYGENOdEjSPka2/MfX4jqyIzLVYkJBvppda2xSXV2gYA9bgygZ5wKQJU
WGL/gD0ZRiRq5u61p2V4530E/lNyMPqoBUslLO7MJCidNkgKHlFvBO3NFHNVfmpK1MeBwrnj7zjQ
HleAbfE/xJYx4bAJkK/gSvGvIxMGfqeY8YWZ1XK0q22zJp9xk+FPi21hDeDR8M553LdPdZcYp76S
5jYIiuqzGBhKx4BtBLQqf/U/LUox+SugCPw5hraIOxeLcMIkG1BhgS2JYeN/DtDKNU6lXmgYYo8K
tpvefpFZxe61nYkjM23cqKE2Jq0eUuRmqNiLa6KiRvum32c/t3f6a0CfdlThtfjpz5evx90XyIkV
u1BdFvu7b1AbR92JgVIY6J3g6YqPrgIlC/PkG0vz7mBSKYMa5l7XHSLwi5t7ZwJchtL2CsrMpXIG
ZVKr8oU7Gbk5VCcx5P24cgsQGRGowoTTyR0LZrBrWKirOskJVYZmBTSaBYchSzajaP33OI8Um3JM
3QPdgCF76INve+KpTZLwQ+Kg6FddnzVAET2zGWlCNPyT02iEzhYHYYAiVjzvHg7Q6cimBmvS+xYU
77gNQY132SOHy3KMaD24Ln7SeGxc8okHlzp1vXlVWmN3sMzhM8mo0SaZMh6nHkjaTnpeHLQdMCSR
BVrn80bLtK+ZT8HRHL2HxW1mRnZsc/+RofjrIa5AwiHjLnqg4SLLcJHZcRPoxMpEK6injX/ni1yS
59Io+P6PruSlY1I4JIqL/cgkiGb//Th61t+5pg4g8hK8ebZaqx/R6Nx245plu0/qlm+Ym7h7okPl
zsg3UgpnSVQjLQ2JEFUPKY1NG/+/fLMidk+5kf1TMC9t/ylc2z7lYyNypDU3yBybncONrEWJJdIb
8VMw4w6iZKe+R31qh2wbuEVxFa4nFEKsAcHUzZ8nnBPMcXIJQs8eNx3DMipHpvquMHvzkrhIXlsN
U2ZeaCxSoAVxnLqQyBu8eZHTMPcznDE4i7n0gVSydEk5Z95wZKV7+Z0nBWriqdspvCTAZwOvN2Kd
u6Fa+ZsyeiqP140uwa/AaoHieYmaqBj4aL8zWcJE42gfixqnDiCVvphhgft3pBpv0raJHhNvfIek
3OhUzEOOoxMlm1NgkfiAVd42hhU9kowawCG7e3A+ltiEv1kbDP8lUY8TxCxww0PK+3ehbKKTdqMo
ovVA6mfn1bYtemvT4yAFyc5AU6wUCO9UxVcaEeZiVCOVmYalW/IjvnThumUS1Dwj657zvt9YQoJF
TbS4AP/VtZr6Zk+2vQxvXVHvKMmVlG8zT40RXcVQFB9wzCQ3d+7A/AYHn5qZKfdmRDX/28y+rL1d
auRfepFOZ2p4LF97NCxtbzzfyWgIdvi/nZlXuz+6hkGl0rreIuvwTRDX/5Grxu5T1YQJfEhfuL5v
2j7OqO6h7ua4sh1Q7DUvcw2qlHny2DEKA1RSReOFGgtv2KVHw7CYF4sFakfb0S8FabGSOC8QPCQj
k1gh9vQAjD+qVJ1XSFcZ4V9K6htzsvRxrrJVqQZrHULHIRloh7ItSxSluXpWciPFEktHuP8HqCch
FzLBPuk1wu9mIhM9CbmBGhw3oCF+OqfSfu67KcB5Gbv4iWk/e6phgKY8WoBPWlWy/RDXriozTJHl
4QAqEb9yJUpTH2kErgn5AGyd9wBdw1W9jJxh1zpZvtEOGaYDax4LDuRBij8EIQNA9IsDXuzDHlll
/X5sAWnqqI2brTZ41NRhJs748d17v8rJjKmCph45ONo+Dur0sUDN8mpOQNmqFeSAuvhiE/EKrJBv
4Uih52egfwWId1ntSEF2noUCH/UQPdA9OZC61CY0x1o6U5OTnZ5ITw6Ag9jAEgSYVjSntqEeWPj6
PS4rJIpf8G9G+mFymrFd3tvCabFGDaV9GsrSy0G4on5W1Bh3vDY4XtCMljP5ZxzFoivm4ojKv1Vn
2i7qVqklI21ugTBvHU0AcpsUzHRYGM4eHN9PNMqxbcYxq1LEhXSaFXWpQdkdOwA273ijSBRGtTZJ
iig4kywl5yEO7OME8JdBBdR2GegIXkPfuwBBjJ8SGeN3SWFg62egsBlI4H46vk3dDLZ39m7mKMJi
AiOGHY6gGJtwVElZNP0UytXIihDL3p95NzgVKX2cW03DcQLyfWR0ffIeSCJyFXZRuOvTDKAtZE55
NMjgwLksaqTZ6LLqOgJ+UQgjPM8MoDJeBpgIi3cG8J09UTwYDOk2G+ouUsvor610q4PbzMXDlPdF
trnpljWIHXH6/0uQRkUiIwpEPS1D7RjA5ZGLeyPSYTkLQ2y3356NnHO3fhKzGx79CIhIyGdANizo
1gBf7JxvRDGlylY1uwDPNgfFcGWtijEELzZ5UDPYbraa6izbB8rQSjnIDjrgRHmNZICFSdlDghXL
0gN03bvAkDmoEX+KQOQNDPGqKEC4IT4LwbamkQqc7oPWe5hwpJpbWb6i4TwP4tnkKCmbZr/YkIwa
f3DHddD01V7LRNF+qdOoOfPeABTo1McrU0ztE1m4GRDDKs85anvZOeXRmkfwIqipqXGGzsZRRMU3
+plwMp6uGzDXHcgkdAEsH4T8oQaW0jmfDXlIXHGgUalEzjiyasWGVCKVferOpKGGkYa6k5vwakVd
MhKg+l35uDLZkqNW6OF9CBpTczMtPhXdQV0a3szlVUX0H7/EKIH8tZRYWLbj+qYnmC98zzXNO2jg
0cFFU2XX9nsJHKMttrJPfT8F37HBOsR1WICwYsahMoqNY6T2H0MQiSarUV49j5WgEa+LTRf0wQ83
Ab+YaOzvVWE/A39z+Maa/pvF7eoKFJl/yqErribAl7AdD1IkpPThvgxQjS3SvniHy9LiXRNU88qv
6/pomnn5jhRy3EcowH5eBkhGOdkCR9rayRVYIcVVVu5SpEuvHFmxQyrt4Lnh9dfMEdXZHpD8tE7D
Q4g1x/Ois932ITGmdxbeAUCxjAFWCBerN5EEX+ZyXbmzl6wjzzHWfdDZu07RUuCg0Xiu8/Kr62X1
eWiaYmcOVbOJle+/4+Pq4d0yt7C917iu/b62Z++JXHR4mp3mUE9dDAJ8AsAHrpNdESRgxDsGjrqR
cBkw10zeo4Dbi15KydsN+KqCfWSVAAkOp2LXMFwJ0jDNRnkYRBBtptqKX8aaAToycG1stGEcSqxB
zdn4ZJhqNGb9szkBilvpqBHXzmTiA/WD+n3Hy/wkx+ocT8MIZkCHnzrVOHUJrME5w2rZafDHlDne
/aQpmzlga1xKQJ8OfWMeSIdUWOdkV3krtmS2dNO5/4ocbH+7xFssf86m/W6mFKYdg0iSpicxssyz
//pm2Oxf3wyXA40ZfMDAirZNWsPeQJnPDWDhBtDvvvfcFy/OvASEkOp3AhUhqyoV8QM1I/C08Yuh
xjddd8ySh74Q5XnynzgNRmA04irgN34srN5PJQAjOkMmS9Tf2i3xeVID6gKx12REwQcXh/WbRW8b
NR4IiCVAF3XHv1qsFA+DFbAHShY1JDidO2d6pKxRqn/3f4qW5FAatmJ41FzvJALw7aPON/01DpkK
v15CO03JgSNk5W2MRAjj2qX4DiMJS5wAcP+NRu7cTs9JXGBHORmojWwSgBSNTtru/bhrUWyoPAAH
fmxa4He0qYlcBLBAe0dm5O9dkK8Y+9KbD8jQG85gPwIMcOhn4QaozAaOVaLgCrjzCTXeCX6iRWg+
RqwxH2uWtNsiCsNFphWlPebrimX9jmQorRzxsZ7Uyg2/EZpjhHpaVnbZVzAf+Tst0rZadkNXIm28
UAHAJcGNCSITagB7k/8Xljiz/vXZ9YHC7+JDyx3O//VWT2ubY6VQV++Xw0osLs+RojDH3oE/UA9g
ordDUqCA9KuUwH9cRspW0Z6gmPHNtzSAy5fVqPP6P86ubDluXdd+kaokUgP1qp4nt6fETl5USXai
eaTmr7+LkGN598nZ+9R9YYkACKrtbokEgbXeRTfuYuIxl4adgQvYBkuicqMHHaI6QWFi8Z36l7DK
XxupWc+txtxHC8RFOugbnrGEtp5R6ba1I1k8kMg1kYMcGdVwpm6KUthVjUT9PXURxWi2wI3oN1Kr
7Wc9H8xDUAHimzx1Fo+2ja8PWrZxWGQDbRcB80g1dEUN6FPNI2ourCMK7hErp8tFQ1ckI8NlHLnB
gzHNvcXFMu7GDbAmqw2OHaLZ/+KLkQcaZzQO0K5A5nUhhpQ0R+hpwIJm7o1CX9thy7bUbfoku+NV
ObOxBIplpTGbGLGqcDgRa0qDRzpqvIDYS1q3rJ66xp4Otko6MTr+TWZgiRhGzRw9EXTpuE5eWA5M
JzKgBhRY7ILFOIiLjL7Ym1J7JfnY1BikU2v2eQHWOLyzlnF0RePoCpHMf3s2287t95vrXNEaAP3Y
skxm3qxaULUOEFSby6fRmhwPtDUuUm9K/wIygumUdyjIVBzxi5yuqNEHUPWVwsp3i2yxc0tFI6TZ
8exzUSzG4ODcTFlan2jCRU4zTrVbggC+xGNH3dPNeJ+100n2bFYu45ebLQ0gayf2+A93NyDz/cMn
XsbSZOruQM1eg1Tr9/zLTXTRVK41C1SUJKOhy10A2GM6TYOxJtFQaVjbYMWXhu63A451nW+OXQ4b
pPxW2Lw6yVNXdN+nbhTf9DRrvdzWnHvum9FZmAAbdybZrW2nHjaOEzTDFkWi5hqJTK6XmEUR/XAn
IJFq03Do6b3osjE6z5ZgjIjObRluqgAsnLZuGukLybRI9p5fCrlxereKfowRcJEcFIF5yK2otQec
T9UbfSxtbGqsai+D+vugAX9JFlN216qGuiNIfBHHjB4WEcmbwc3uGj9xjlJaexIhSAvEXLp0Uzc/
G363ot6NSymxfwrkhnSL28Uq6F9CJKwADg0V5Xld9yBgM8eLW7XjxcePCdh+GpCxuyrdVsVUlzvS
DEHzUwfv787XetRiyygrh3XCxqsAXduBTNImmlCkVubDOm3HjdajCNVxRfnb2iyxzgbZTRylNdBf
WO5s/qXsdP6t/Q2MyME6yQU9sw6MORSe3vwWQ9vXJfLDm89GhxS6vkvECbCTLyicDnZhiniLz4AF
+300BnsXROG9kMxaIcej3kSmHj6BMiC5czrE0lRv4AVQYRpEx3xQr+xJJpQFSq9mC8MMoid8RoBZ
yXDc+2CQOb3BII0rrLTEnV85vyTwpF/wSOT7TOIsgbo4JZbgt2urA9BRUZ+Q9F9RKWhcjURYnyux
IqnNGnE3MmP2kICkaO84OH4gJXkQU1Yd0hKggxJVO/NZVefj+L6KMwcp1+ooi/qZ0TlzmLAFLbrX
twHf1KhS86TiJsK/5JRxrX/hUQWmjLDF4iaOnQcU475ZZAYK1TmLHrjUj61ikjZHhEFZWf1iZYy1
DFbSa4QE4zvNV4jM1hiyleUqSBcFPTqopsxrfijj5nYEyxDzm8lgpsatdlpuaNfO1cqznmSHGsyw
V2pI3gDtF9jemo6sDSjGstJmra/W83ERnBe5QO7tETGBV11ZtV3HViLOMhS/V+mus2J7lTOneuRJ
Uj3qiQXO3E63DshzrR6raPSYXxh3Y6pl96jUdFCQELc7PzdQm5FV+T0KGQBwbYdnsljkTTI4YJSr
2h2Zpe3AgbBugXIRqfXrWDIgERYlqNSaMAcvhmu/1n1z6FwR/zUCv9obpyZ6BnXDtGtMhbsYxe4D
Nk04mlUmiRuvAt+W38gbyyQe7GxMz4Cgyje58lbCWwJUz7+4dAFVVYTRc2ppAFPPqr8MLr92Wp5e
h2kyPkf4imRRpj0VkgfPk2GuijYzPgfumckBEWoHpYnRiG+ganrV5L0Cn45QWkq9IRd32iTeLBKW
xMAtadP9rEWZH6j1ApxulhGS38gBaSItfEYiqjjGCuOLIUtHHwCvTz1qyqhTjNY1B8K7HWgeAK0B
VmClI3gAE9XXwHc8Zv557r67caXpXGaZn9bCa22L7xa3de7jvNvWdgyw8w+Bj5JD5Irq36Ik3zpa
oP2cwvgh76rxVfZxta66Jrg2eBEd8CR2FRTV7SCQBPk/7TB9aMwRZZ21bdi7eMx/yZLXB4LBB78z
6KfcC+HfUwN24mQ/SDxUohaH6CsH3zkvQWQMX8h06+apecU/yLzKPE9PYA+6A8Sgea2kzWf5AAKF
bcOCZrUoSAsMSt/LU1/74IQUTWPtx06lJL47R3qwdUbW1ZYMFkd9BSRfrRsYeIh+3wiZGIVpAN57
cDY3Ct9oHgWQQ/HT+32beJ4Nd5b4duNbD/H4iiPU4QdlAyx2Uod1O6wBgqjqkn+Pp48/VeJnzev0
cCPX4z2SrhDGfzcvtSg9GjL7vIjIQ5Xa/SZwhPvhD0WKzgbEVmdW9m4ZMX9I0a2jtK8uy2cEvQU7
FTEKztXfY5HzOtBRxRWkH5yTD2D8gNCzkNPtf2HK9JMoMwO8Tr//spmrUlyKer38pYDJHm+rFHRQ
gGZgF+G73/QWEZ2sDrHMJVnYG7isX1Hv0l9I0oeSXWYLqwY+AmAOXkmGkDS7MJwbj+sJvFVrZnXR
eh5PA0n/XydaXPifaDISzPegbo6uaMKaO6+Lw6FsFYFkiMeeWyaXKsKpspcbn0NXT84k4igciXZj
B0zr0m4uCXKAQNcYBckl60LETpmF1RPYw7BAW1Skp8bB79yrE0vfoPAACNeLhq46Jzihyg4LK5oZ
AXNAZpKGGxnHW0zOvdR3V0hC+Wm7Zrqjhz69CKZBbAzkpoDNEe+BvAMtmHlf1VN1LKvyS5xozX3s
Fm+Nbk33uSgbJHX9lg8dT1BX7uAQicyUInU1fs0A6K4kfYBSxlE1fgm2JzdCFvCioJkKq/6yTEID
1ExtMGGm98kD1wXqh5qJvJEirB0gkxfImguBUGa7xfSYRu74iATuYcP9APyAFsLnJAvC4eAi6HpH
vRxnOUcgxGUedakZAivD8qit9jQK/Gb9QwnoKuWRGiTDBjtAiYGc9V2GdKMXo42KM4m0GmACWZE8
U49uqIyAcYzgKepT3gfFAjzMucqCVqLOstgeRR3IMlZdGtVXKLpy8zA7kizxneA6sH63+Fg+4/K5
nW48RGn38TNmODr48Bl9S89W3DWqPY3Ssmp4wEN7mbg0WLDTEvACL1MNsf7hM7LQZCD6PoAep3La
U138sJwnmyFf01cMF8gHx+lXXXT+3Ad9uw8jdOtkAGNrVjwbIP07oXYZR1mzNQ1s4W/PuLTASmhM
zxLZQiPOJ+5D2mPjd4ZSRRTdUNe1J/2aatE+UzylvqJJxdsQzIbcKo/UdRHmPaSNbXrI2AMzqp45
G6NMyntN0Z7qINwBzgADWrkaS+5EmexJSTOQu7Z7uyHZIx+CIHgCGxwMTpgGO8LhmVF6ondhP3Zd
uDGC7s1oRrpPWqvyirlS0+hGgAnd9cIMd0Rw6eS9e2j0Zr+QYZJ84bxczAQqPm/k6TulJpkh/gRv
bvXBDOw8oNqkYTRF0l6QgaWNPaDKI+wfhYiPBDJaxPq0N+2yW1EXkU7jEV9IQhwlSQqcAc+v9PhY
DmBajl2Eg27so/yRTKmJzBIQNMr/n+z9qjfAX/loKszS2X8INju6H2GH8VnE8WMbmz7i3alhrWyz
RIUpkCwcJNd/uEZyqH+kplfGidWOXhW1kwoH/HHALM9DME/SsI92i7N5olB34COmFmie3/EaRM2y
gzgFIjzsZKk6PyZDNjf6+xXJSEt2N13uFpUXcwOFimrEn+xI8c9zAKbycaySZkfTSms0K4+G/Q+3
QXalBLpIWrLD8jH+NOOfZDRFoyNnu4mP/8OHWEzqMsWvYf7IMZ/2qYtDxH//WwZBsWV6U4GzGbif
hmpkDyzPQG10kap5bHw+7klEyhszUshRIXsuYyNfVDugkDzP2nd3ixe6oikWk8W9H7uNl9dMbmYt
uf/nweTL1JEqr2fX5U5u7naZgq5MlKGux0mKbWSEO6sRAHpSkO9AX6lOzCj/+oDvzjrgXgAqdbvI
eBPsEqQr/GlQUWXaSrNix0sRZLrkqjEtrb8UDUDFDRMsWqoHVInhwvrJ7NfclPueTZ8A9hTfx3oR
3wMntMz6CufMSfWQuLl+H6E+RnVIXI59+lCd6ncTkjb9yi24e092vJyqrdXh3WTy1t60oTl5mXqw
UZOoq4BVuVz/SV0xRSVch6ASdmIeb4MJ50S2HYmtkNnwMoXyYDiF8b2JR/CAYAt3ncZYO8mwsNaN
zMvvTeqRQa8D9Dt3RQPyRl5fkRKNbG3N0r+PNqI5RpW9lnhfApLVag5D5mdPqAr/RSOjJPueMt96
wpljcKC5c83saW6b8/+YOx8iaw0sgWVugNC+zQ3SkPoqke20MhoZXR0HFVpBDd4L5Ap80yoDhyN1
013TqkqOppED1kfmxbPds8QLEsBsGD2bbQFYw4E7Hr3Zao5Vrzrdf6RkTb8D/u4UJc6euilOCNdF
IAHBMzXsE2mX7ihDpIW8Gy9jkUjf3TWD5oOMqCjW0s2Dr4MOzC3BGZDB7fROGqlADj/kHLjansz1
+k4I0T10WvajUnI8zsF7CoKLE/b92SegjyEoAXnlNmLTxaG1T3EA/QXZNSQ2wUm5Q8YEjvRs4A8A
vK5axZNp3bmALFqbBbZYImqtO5n3OQfVcVxfCuR9zl3SpMra5Ch0TTRdQ5aiMiRNC3SCU+4aR3JI
drPWN4FY6xvc2IEdqRTginHEHrGlb7OvOgcTw2jXz1XDEOgPsO0bSiM4lSthIOTSNlHzaDSRte9k
6XrUpQYQY77XBQnbu3plrrPYYevGDdlBduG4on9MAQKCQ6u6lFS7dOn/RN0myD4aDz4YRpaxpF2M
yRVpazXR/zBWBum670LzgSHRZt9bIt4hpCRfu8FfZ6Al+waIlmRthYN+nsIC4SPA3yOzCwrNKl+c
wXafBis1DyXw6cBxXzhfoxGlA9AXPY82ftoHiJzm2WM88E0RBXcAJRy/6paDxfgoOQBnWfLg5BK0
OQoTqsiTHKew0ZuCpchSIUUTBPk8QgSIQnGUboKfjZc8BEmEzsGCh6NYuqKGNfWwLpsCZ57vCkTY
/8NuNk6GX1FluLMnMvuTz9nWPUXuEJ7JypcFktNIvjSAQdN2wKF6NiO3QbUEjs1MpO46KFvvAfvt
G/u8QTK0pyete42KMdtYfV2u68hyr9Qk+KFfJ40/9FPpHBe59Cvj1OndmUQ0nK7SXMe3y+gYDvTi
a1P3ioG5qnRPC5FawuzcTVZWe6kA5IkoaJw/AtoC7J8MJ4BzV8nsoOU4vpjczSLrsQp0+qo9Wyqd
xCqz6Ir6vu1iEGgREGbirl31OLs8IDEuWJlWNZxw9z6KVWL2pbFD8CYG4EKVBWvvbdkg7WgwjC9R
aWRrBPjiU2wY5efc19Yk1ycz3o1hme9KNb7GBlwL8v5zFuXaMe04kFKV3EExK2rywWsGCgsTUJ16
4RWx4rOuQbmSTgC8LrKxuBpt7p4Cw0GaaiX4V8uygH1cZz/+fxaG8sH/5qMZHpoKaUxE5ZlYNXK4
U1QeIUVEkXmawfRFOJa11VVPF+mvfzkn+I8jOx17eu7oAKbk3AbA680xQZmZHKB+VvLUSr7NkGO9
YkM+fLa1wNyGaRFuLWTmfS4kzjh84OnvSduZYBipUwOLU6X1/eq1AKThlZTFxNb+GPRPxdT7z3YW
eLO4l9i2x+U9DZnwOj3n2gB22FL0jwL7HlRfgOg6qUxEmgfjiJdp+ERNZVbdyi+tBCx+kLlmxIDM
Mc0WNMhBMvhKw5NmPwbusO6MEtSwRhSCBAqLA2paAylKyBQdt4uCNjwIlBdyvahrWjDQmH4Kss0U
YFuju0l1aoK2OnWqoW7pliU4Kkbr3uRGuVtM6Gqxo2Ek61s72msjOy62N2Y4p4RPUouR3+NF8uZ4
sXubVt2G6VRb4bTOHuDBqF5ZJqJ7TnQ72pYsmq6oq56uoYF3IcD9i62tR228CbXiZ5/WMR69MFns
pgHATmY9nlnqO6um1/0NCF1rbAU1IzuPOGyY2t7aVsA9O1NjhuIRGx9FGhBYq0ihUmDvLI6aa+k7
nuSnsWg1E1xiwJpAxCnzwZoCm56gKkiaGzgI8m4NAFqc8T1JacCA6LrsMvup5jK6IOHtW45SqGez
MtNnFxRMgx6UjyQqWvzEcFCd4cCnTp+DSoBpDLBgvBfhvaGa0gkbhI7rZtUPQ3hPTdDn0b0WiYdi
inzAEBm5AGNrFx6RHPvlxgzlBRp4LtrrP/8cQVR8e4IuXGCC6yiXE46L0M7Nz1GUk66hIC94ypu4
20ednpyctkYjUae6mi9Vf9FYcYyTfsAwknKRU9d0ka3jLcNQm4E+ojto5+tFN09RGFOyirnurxZX
H0eRvaVu4c9euHDTaEsGgGOxd5FWz5+gKnXzIHAIl03MR+Vwlz0kUfctSZPqS9v32YbVvDxQN+x2
k4+zBwCX5Ue915AEoayQD5l4igHsGtRmuoyOK4akFjW6dhoN6K9BfwxKF5yjYQAeehVenOOGTQDg
1FHEKBBE8HFR4IQEdPO5cV7kBTerTdG4ck0yarR6wvIUMN2VkRngwFJO5nlcYCctdulQ5IdssjDP
eyiUtLkuDwI01udFXql58BCW6yUW2gG0keaJhcA8dJ/DZBneiKymeR7Q+CKnvLoLjMrx6LQ/Ys5T
iLAN8LYTechMJF/qhsi+yvgH6RvQgK4Mf3wAx/V8fhuog11ZZ2zFhG7t6Ew3CRi4yWFBx7kkqpQF
vrJvFpoeYGvatPthSiYvsQTO+Skxk7c/McV4P6dl9hY2Ze54Z1Kip0hHbWfFHRWGa3O+p5kF2Ivm
WrGdczVVwmajsV/xqPEjJV+S/LfbWcKxjYuj4Y7SPkmUoxpwdr3kgy6uFz9/d01yP8LaAQmBgljK
bWrBpzK2OCBEMV8THYArZZxn0axuUdJ3pgYAhOG5rw7UKUF04GlOxjYOgEPPfV96YYTFF8DCkvMs
UlcWKf8g8zOAzLgSZ9G/rZZBJDPbDqWEdEnNWJfNMUNKHlILXEAw9PrXehiOIGSsv5Yt2Ci7TOP3
KRhG90jeag5CB6RxgM3uutCj9BXwY8/GWDo7PUemFo5l013fg2QHZ8n2p0kW9jZrE32TidABoiVr
t0iL8GettLCJboBDttV8GDMttjZ1aepbGgtyTBxXWv2wtgB1AXCMNyaGBrDviCiWYFcg4dQAule2
KG7hIfB8F8OqTmBI/Vb4O2Q2JEcidFhM5is1rHeQjc0z62lRkrsGNRVvTqQLUBVer9ofIzJeNw3S
5696LH0kCOTGSzHl2sHuO36lJgFX/DUpvNmAbNscaSmTY37jOK22PTKbUhO13j0qXT4ImxbY8Voo
kz3ZwLt7SXm+Btw8qmTzYDimTp5/4p127BWbHDAjxbpS8mLU80+Z6x65bopTVjXF2pVyWgM6xT0V
oW/fy4SBvl6RzQfD9KpjWf+ERE/9YAKHGzwxbfbV7cLZgEZO+NTzSG0ECV1jRdH3Oh5ekZcn5pEh
kO+2EcPzQY0kAxpZtnG7NbF3QIFvIgB5qf2y+rI8tEBnv6eGl7l2cvAyrSUIyzec6yH21ThRWUzo
KgfOdwAciTs8WOFJyjDfjSgLQTL5hE3/bFPo32vw9h469RImUVql/amx/QuJ5rtIQTa6alwkySx2
KNpMrm5nAmRybxfYetcgU9JWdiP0U22koIAD2GjlYWGhVyARgoCkpLeBJJSwvj0sotn6tj+PJim5
SPP0sVUhVRIB0j3YpDbHwYLC6eOqqexSrEakeAAo8reMcPeo+ZOMAPma2D3VgePvZuQ+sqMRi1MU
a1arRfbP/ki7GN/4oy6QE18TvJXOZRkj92WyUwPpG0I/A8o1PmaZCz4i9EjO+1GflSTTlYKuWiNO
juBT2PjW4EXhVqQ4cCzzMTgNSRLOVySzlYKumOtHhXej/tOQG5lj93EBpC1RAZzTMFakJo/ka3L0
eG2pSgwA4TcnalxVHoI4E+BZlj6VgyzdxToApt/KFnGypnGWbfBjib3XV4O7P3gY9k+S+/glGNOE
QCvCfahZAbGoWZ8q10SJRpoOKrHDfrRrzdzFU5KiZMLn96YAa01c9N2PQQOUKVBxybRJso+mjlOa
s2mShremLJH4BEjdz5jibOF+hKc6SnL5GERXugIRcLzRhkJb3SiQnwoMrMp5JlvsyFDdSybMfUHw
xb/MojHq75DGOh0HhOU+zECmywxZ27zNsChohnR0nxfRcl+YhWHreiGdY6U5yvr+/hkyGQYrP0fd
xLYqcVzcaOKCMoLwGCoIVt0Ba/yoGrryU2dWLqLFDLWOs5JMFznZ/t0tKQHhXtzR1buyForxfhn6
7nIR0RUNVaOmEUBwnZ67R6OysjNeeuUJ+TPNmoJOvelc7UYmz9KJqpMwHbx+VZQqZ+61BDj+ZQxt
d0W7vSAWvzd+t33a1n3YGFJf+I6+MRHKQITw94Z02f+RbN4oCrtNDqYVA9OlY/onGlfXLPZwwBpH
oG8OvwfINABNaxP5w5qWM4PiDg8MbZXKyDjO6x9aCi1aR0Z66wnXnW3mJZR8Xx2Rh0Q02g7QmALJ
ZKHcDnHJX/KCEpujCvg5DFjr3aY3pvglEhL/CyRmeGQlUKq/+9Mg0gLR+U+DfDWIqZkmE+v2VvT9
ZjkmkCiROtp+sRnowJMUvqFODUhjufkmVhGDBAmcYNMDMfYB1C/7VNpYaIGm7khX1MhEw89w6dNV
rAzBgQhNEE9AUo2dHY2bZR8uyfzGZcYGUDLd+J37czt7WYZKKRhQx29GLPokFBGQaHJ3TYweNWf3
WgkWmpnag2TYB1t4ZPJsNiHZrEit9DQUw3ERDfKoZTg+1U2r8VeTw7pTUTK/9JoS/ALASUR6dRD0
p4qEpB+UUQqWWH9FKiPMrTUbw+6OZ/0uDwtgzeB0CpssDVRhQLRc4ZeCND0TlHXMZ06EKPm9CAuA
6FvI90mAO+GVge0f/MjPjpNlfWz+JAMUd37Me+PNjrrLMFLcyFysflDYKNPVjYKG3cyxmMxzFOzs
a5a2RfS7PsYsro88mCRKWVV/vpShUx0LLCAAUaMMFlPqLjJg+if6itR6qMdvl7MTsrp18sGKde6u
LzTr1E5OcA/wueLQICPBa2mNpWSkSHiMNwHOlXY1re2UQmhldadHhmfTmq1RioxbqM5pcApDDoAi
EQuvn6ZjECKpPEi1wXOEqK7xWF6xsze+WDUbEYvTsoemGbpdnaXDUR+T9FJo/rQxinF8jh0bz448
t37g2AovNcf5Yur9E+uCXzLhYj80AB9OgLdpeVlj/ZjSLj7MXdIgq+NbnI/VRxlq0b/UVj4cYref
LI/ghl0hXwSKng40ikQRdnbXJpWfJqvW3saTzO3aJwkUgyPZUoNUAok0Ev5QAytnloOd6F+YtUwi
ufyQp40dvM0N5lgIw7q4ZjfMWrGd9RYi/fWj05mtlwBo+G7AKvhOOhpONFHiv+5U1xrKhq0Bmp1u
nQE5gyaq25EEr1Skr5AABggo4zt5MKuiZWs3M0zgDYaHRAByevbd5yYwaTI3cuNN31s/QW1m3unM
vHeA+XFkqqcpnniSN0UGxGExAoKCSOpJQzYls++ZAGDIrCCZ3zXDzp7w+y2cVtGW/nbdFp/biLtx
djFqsF7bRvJldEt7U9T1dKxFFD8Uyah7E0jxfgRRfHSiiIHPGbnQgekbB8e0q0dUHRSzRTEG93i2
FJ9rm+c730xjbMZYs0tL8zA62C8COB75+++NpjL5tTJBw6JVPAz2iZQkF5SVjyOQ7uJuTLPOhjXJ
yaKLXePkAOFs0iSSafkASt3B8j0xyhaRVTAqSeJRcoAwtevcABUsSrg8NunKjb7KLrVnaqWFkYk8
5dnUbm/sKwCv7MnbPCWpbf3L4gTnjZ90w38WClstdcAd64TXqh/ExVaSRZx2k1iHRROsP8iUPdmN
ch5EHqgxFIrbKBqxjtUgkpk8eW3GPD2QkkQYiEJbcaEOMt3FMYmKE/VoxqAugjWZt9wH2h9pan47
G90TzaZ+L/NsZEqK37cIvqp+7wdZkiR7ESAG+g6fkeTiewaceyzAAabhBm35gKTSGfhCSfoAcPLx
UKEQXHWpKRvXWRsG0Ov/m5+ocIprHWETXu60yREX8A91d5Zht3eIrHR3Va03B9Y4Ty2KcYGJpbTU
GDU4JhMTmPFkhxfwb7Whu3jehVaIQovfvsJGIkIpRAqQ/FKckOWq+LcbN67XRpDIuQtGeKD4ZYpX
m9TIUcM+H7CSW+p2pC6Uer4kKTV2mn+0/ODI0LvhIExAEaoJqaEJyHfXymEbcJbuRMO/0ioOW6oM
5wRz1IskN0tBWhSSrMbz+t2UxMuKsAgSUawzF8wlP8MpNrDgHIpGPztpsuEgs7oG7gQoetUAd8Y6
x2m06X02WJ5b1ijEABTaihQSv/cOKIDhZpTVX46Y9FOnGCEqPc+Phe28Us9tC0d43GVfiuoFoZsX
s6qHZ01M7XO6omumBFERvhjpKC6G7ffPvsysFdgIx31eJfsSO86rCZ7kix5n96wAYfzKwZEt0hES
c2tlyE+TMZLgxuLIGYAUSDKikG0XIpdxRd1KGYCK7QtoIKIziZgB9maWhS9OOHHUt5qtuerY1O5I
O0SGseGo21llQgt33McBto8U+YsLPPqLoxrq2mEDCE9QeyqkMGuPbJUAL+J3NdksHm4UHzyYevpg
RAFQtNzoGxeKpFqlmTo9EqVBrFluqRspWW0BIBvk6/dDNiCLtgO8g5sM3CMlybIKmTlNXAwHDYE1
L0iBupG2KQrTVNNH7duVJQfFfP/eX2zid+tlSGsASmD2c6NebBYPAvACx2mI2WZ0UI4lCj/FCkdv
VgHiz+EqrNLsY1/WMtu1KYCHfSLdWfqAQa8fTFnKh8VHp5jNJa+SLQisxEZLu/0E9qpPSL5BsKAT
03ryzfxrNIHGyUybpyw16rOZtXxFctzWLw2ZVA9B7sZ3tauBKUXZIxEVdF0IG105c7SrU7UVGLPy
4uuI/8NKdG5/0VMbOAcs+GaGfX7+51Mn4NDfcBQKhgMn28ahk9DB7mnengIbdtX3gZ22j0MtEc91
HO1YqmZgpo/iW+q3wbgHRNE2c0ftSCJzrLTcu+3PY2bdfD1aSXBazOgq7QTGznqaqgWh4OL/Zsjs
jSal0bd90tCY/5ydvCMN4VtrD81W4xOSwPw68DQB+ga/dBgosukyy0uwjalLalq3QAGJaX6OaoZQ
oqmSOQ2AEwYXumzsAiPDLHZ3U4ZaLzUuLdugfphHlzgPGe1uO2Ba6XXVQWR8ODVZNmY/fvdqjjoA
7OS/Wm2UXTsnMzaN6xZ7HtTj69DWx7Iu9KfG5sW1C/EjIDmZ1e9moyaPLBHTE5ZDH804A92TriNG
QU/RxAx2hluVZ1M9bGP1nA1Vo/XaluRIHpPgAgOuOX3ziwTp5RyoW15j2PjhUB9Ii+Abpx/K0idz
+mUYrHwbQ11SkCwKrcCj39Lim3xRlxRVhmSXsf/JGBAaLewqn6K6LR6AQuF13M6KVdg3+hpsCQD/
VlkAidIC0N2TLII2VloaGzgI+yYVgGJYFTxx8D/sxwH5hNT1GQtwTCZPRWPjpa4shjFs907PyhUp
SeZ00V1mce1CIrc2rT3eXvHsA5RGqyFGlmlm5KvSyYeXyBzYJmhjYxeUxvCCLGHE0NK4vTNtWT/i
y7MppuDAcz15DbMi3bJ4yI9uHQFRP5sm/FfxlfjfLNLADvej1PRzjtO/BDBMr+CMCzes7NxzGAt5
7rsUuIai6l6iQn8wWeb8JdJiNo0MGW7yIf1oimf2bFoW3CbTtkMaBW9fao0bW9uuwZEY5aOJ+v6/
98OhAKBFWB41LM5WAPVnDwxEWLuAORPYwEVybYssW6dxnnxBhOxS2o75s2PdoWJt9ZWNprkC7UF0
H2vc3bfSavdGZPF7PRDdSvIi+5YKsa3rJtvbBkAkAmAon0NmhQ1KH4wSLJ3ZnmSW3YGKU2m5uqKu
bgCExSMhNXYXfOej5m7JhEQAC0q9yeq6PTIIVL2jFh8ISIPQNwYfYPuzjL7+S5/UZEgyZ8gTJMoJ
cYmcFrveTWfpgAzpffUVaNIrsqb4E3fsA1O/6SB2qn2hlRPOzNzhFadbmTf00QczU5n5wCX4YBYB
kt5rxmgT4MW5H3UdaRbccT45ZmHtbYa9+aSDyyvqdfUnGYY1+IXEp0ZLjR3Whv66GkEWpjdavGvL
Qm5orJ4k+taSnb2hsTkYi7Z+hxc+abMCyxAJSIYtjbVsLG1BqlruSGtOgb0ee+nM3RrgIAAIrRpk
a4MbgZdA6GniBvF/M1KnaeoogBn678sSZfqF56oTgUIzkGLua3syJ8N5zO1w6seBbR3iRnqIwaM6
ZIYuU3hlqWoizvMtAn8oG1UYZyRDtonzBmxG/f+j7Mqa49S57S+iihnxSs+Tu20nnl6oxMkBhEDM
CH79Xex23J0+Ofnq5kEl7b0lsINB2sNa1FRNXQeuM3Z4ylHVbOX9ElQjxpFGSGJpV2Xf+rNUKVQm
TtrmU6smLdLN/BkZx1MEXSZgP1WpeTUf6UD+DA4RvJc+VxcWix7rtL+e//v1abXETpxlIfc6k/oq
ruP2Oe4ACQ8MGA1O9LF5LsXBicL6KSvH4Zgp7RtJG7t31iZ3UVI9GVm6xueFxd3NeU4yPihgfZ7G
vHa/2EDTpZVTH3XRTVTLdJOhnB0Jtuk+L6qPRtYc7mDPBAXKpwLnQHzLaKx1jUznZK5M+WGZeTHq
2j7NaUgmF1lUOgCEEdgSDZX9mrTJ8JKZyNflWZivaMhY+yDbKrxH6o9zmqw60Q8vfqRfW8VufbYa
YuacwCp7XousGIdjIPH94eXT6nMtNa1FVyQrGv7biibnLD6qoV+5hf/xPNHzQ4/Xn2RdFndzqwIb
yeVho4f0/LySEMQHeHQveqB/tfOwxbeFlj1bJsISy4GDNajXveERpMoPAA+xDjLWx0evwW8L6HFg
P5uUzeg5py4f53Fb1OWsiFo9QElTtiVtHyPlBMetaNbHU1TSSkskNwjkOE1LOalXzFFxmq3IuEwd
Z5+5/et5qemydZHaB8fN//uyZ+Vk0cKbeHVpL2f1JhzAlnG+k+lmp8t3EimcTpG2W5r6p3voivGV
JqG6Zrz8+KwHPKyMkPGs0g74Qqgvo149Df8u6+MWXi9b5Qua9v+a+6drFDX+DooUbKM3F3dLjRXw
teKOSgB3BxzoybvaAwds6DXJCX6y+AFOgMfMZu7LqOc6/MVjsVKS2cuqzFMcbX0L2Ih4heo4nD5Q
Ewrs5UAXzNdNwhGlrMt4aw0uPqlAJH6oYp/d2UisraYRieAFwpkwDe2A5guQlqxdUSRzP1rn3EVp
vQNyZ2D4eO9F1/yUsdu8DFkt4bdlw6Pm4z5ykZdHq3GA9TZW4643GrVVo9usGwRw75iLD0crmuyh
dnBmbrPKe+JKB3cFAHa/j8rfV6FgUfC/ridBkPmYZEm6AMcHUNucVi2GKdcyrEe89qgrGH93bI6K
cNcrdtSQnHpWHv+yu6ip531an9eqrUQtCkBjmw52HoaMxck1UT8ACEUDcMV9cWpzy5y1pazfBIj1
8LXzf8pyBPOCrV6BmaLNYkA1HvETpht97JGhq8fRqurzJSJKSMWeGgC9+sfO0cwFoHA87Jt+U4xp
8tYPhgesz1/yqg/D/e9rhJMTMvbBS9tPWLYit/rDMPWY8MdV0do/QPKOUhuSkQmIXseVLrwfog/5
gOLRX9NqwEBunTra0NTJgnRtV8LssrqPZB9amK51kSdqSBF6+Vx9uhMyyT1gsM0/74dm5HTtywqf
09KwKgIHx94BSXa40HQb/gA0dxARffxA5/VSHeghKHDxZgAm8bfANXkumlQ76dwJT17XF8fIa5Gc
gxHJ8dSGJxMoub4RuQdT8z0twIklQbKJaW7IjhoX77WZpef1EgU9sAGEU7nEgcGbXWySfhg3atR4
MEzrk8JE2v3BD/3leUTrmygvNLhqjnRxug2wlzw7fIx2ZzNWD2tb9ysg7AHbGbxiobjL7QeUegg8
I9F1o6l80zKAD93IWYp3SMEt7K+mCbnT6iDv8ABfJDvfR7bnr1VoUaQbuMsqSsAP96loE61fNVlo
H0YD6XtjbvM7oduokpepNuNNan3X7R++XYVvgGqQwBYNs53mMRMFGtwMht4wvyOXbM/rznkSyspW
IUPlQStRTKRb3Ws8rQCsmBj5mCJ6DBVgV/RQ9ku76cQLFxPgcPkPDiUPVsLtE6BU7BPvACo61ua4
jKYhyZQyhpUY4QjplGOfyFgzyu5Q8nRFI8tBRhkoJfKFO1VyFjL7aAbfckCxNI1JY3+qaWhWQ7RK
BhtMsb9NQybaf6wyJhkWpGWuuufFUCKRw7P121TSKJpE3UxF9xz5XUuy0y35k41CLaJw6LY+uMC2
3tT0EryqAXXBs44u6Tl1yYrGpKfeZfrZ5qK+WF9pzmteXelyZZp5e6HLctRzrfGn34RuOFW2A3gW
xEDRgZqG9aij6xvQyDgS3AYkzD/VpvQBF5fafnS42FwJY6P4q/5yIerRGtbndS5aY2TG0q64PSsb
ZAMXA54+ZKvHGyENvrK4nj0BhOjEI44Csr9ZDNoozhZDUX218Qlal6kv5+lQd2+G5z+YrOseedSE
Oz/yozlilt2bNdZPta2zB6SU13uUzDkzkhepeBtqDvycTrJ97WpqRuuMbv1DOp51n4YlCF0MVJWc
15dOHLRZLu4HY3zVRJKBnFCvttR4n70/ybzcbvH8TDZpWrz/D0+gcYs7C5wolwFMihlgRsGdmchP
v0LX5LVK/HBo/XvsBpo9MDT5wZsa6kUq+eihsv5BWMhQJ/l/mpnyXQyVtiMDoVtACmOZyQ+0kBRV
vW1QMkmji/xmNaMYxUrWxj9ns6Jq+oBMLtMM4NzO8zzvZjeKy5B6xvT0ZvGoL67upcmRn4VsjWLO
lFmsrBJs2brycfZDOcOCq+mDbjbqQXBAZBjOjhoj0voN6H4WxlSXQyJBtTvUTTMnq4LxU4W6tWaX
GHPQPQPjvi6iYSeavMeTMnWpAU4FKv4N7cvYFR8ikpehvYodI9lW2JcoZGY5YJpAYSIy3OR5RCKl
oVxgXmBXd0j16ie+8u1KGLw6kLZu9UoFNLaATDbhGaF8hxZUMgXHAsir9uFQvA9NVhw7kcnntUV0
4/jcHXlovhMfsw1SvQ0wIEEMOClLC7QZwMWONzSsrMe/P4z2LZqgqXs6nNGAL/OAgKzfIpjJ0h3B
7Zixe8Y9MT51DdO2xIJDVDaVhm0FjmFydZFFmT8hegFc/qz54LyJJLCEmXlACZkBx3o3vMHZ2QeO
HY5HBXKBqbbsXwoAj1ZrXlUFDk3w/F4R+U5DQLvC+0t16jdqM8IJvrTNl4u8tFS0KOsi3vQTqzBR
CxcIpaCEQOkrGva+US3//vtzbpFy8fuzHNPwfc/zbUf3b/6WnaJ3k94e7Xs38u9TPBMgvY2znVu1
CHI5yHwS0+uamtbA7y1JQwEkbpRdGsw2nnqv/aZJYEGF2I0wI7KBDthZAZD240etDtnS7HTwkDqJ
OnhZg1imrdnrqzy260Ila2JXofy0S7oa5bl5KMRZJ7kFeqKpoOliN9pmhPxqywEfilRIX0MOQBjx
fMfigh9koZULxxT8KW+Tn0ljhz+14mvM7fpHkwGUDz7HAXVCxbhkHIeLv/9icSC4qdIxDcsz/OnR
9C2ms1sMYhEnuaqQBHPvlk8d5+kdtgflNok9OMgKuHzTCsXkHirbvmvdMCNALRGFT3VZtM9Mwefn
6SkylpF1EKSoyN3biQ4/d5iXwyp1xBvJqLmyOXdL/bV1xscQhReIrwEDMm5DHCc04wllGvFaum69
QiCJPbddhtTwCQZS4eSCbUm4z+3GOzLPBGNfZk1AenKVpsCBnXHHG7YsGoetJcthO9GAdGt3GpOQ
Ghxc2RKbXkQprPxjikycMgNMKQzbLKzwtpwW8uq6MGd+D0YOPH4onm7bepdXzV1pudrRAKMc0r8b
K8H5Ie/A6+GE2aLKDITIQLgKDDAEwODvPbV+L9dIiqyDswmYC/qgjFBIQuuQjVGGqIZFKWCbNeDh
jSYsJj0Ew3fBh2RmMAuYqlNDirON1P0+sMuwXl7UFxvqVSAlSXqARN/IaeirJttWvbuhNUlEjSBY
Kt2N9EVRKtDJfl73YkM9bGrGAI5Deb6BquuNDXBjfzAUZ86zvnEODa8A2zQCnhNBfPkFDCwy4EDc
+1nZGy/J2h8caYZAfgMWvzRUronZqCN9EeFEXQWtiAA1J3sGhM/Q6uZxjdyVsCyaQ0Eh9bGRM78Y
m0OUoqAeiJagBhO2+hr2gNHbakBH28fG9jwaU/kjSeLX0k9SVPKYgI3w+XCsC1AWhp1K7hO99Oa+
pekPsapT+LGc4kviO91MGGH0BG5YP4grfzxoTucuBy1sVm1uWvvKMoa1Qlh3Jwff3QCbx98ALT7b
cZdPhwzxMzI7sHaMoQQN7q8G8f1i28eZ0pG78UuIx5/L9WVMPRSwIABPXZp0o77IbA1cFOfr5HbI
RXBR3S50ZXrVvZp17t5Ouyx4defn7kV1db+XW726ylWX089LU68ueGVw1aW1LldJqzH5+FVdhFeX
vpp59WP98YYuK6PAjW3+/no1POf29YpogIlPvoEG79fblDh8FLM2QWbyvRhBWQLchcZFqmvOt45u
fy1Srh/PMrya45UqpRcMCe840OtTfe5x15jnRtJvWBo7gOtPbKAlOlqdnIBD6B4THLny0MDfS4c/
Eg1YzmclWUjNSgCXC95XBkwqElFjhXjTCGDF4s8OC41xUqLOSYcTMBuScn0xrIrM2oeWtQpRqY8z
q+xQV56aM2XAhYdHNX+KogQ9yeRThFzKWaaX1RPgrpAO46n6CR6XH8DCQ2X7UN2fI1FdVswdvPeQ
DuNX96RQk8ybZBoFY5HJU8xts9IWLUWr+ir+mEPmhAN/kd2sg2JKbUF2+BN0Zp2blQDTytShlMhO
b72wnCPZqz9cNbJX5yGZIChXzu1pBpnQ3LFHSl/QNMbHCr6Xuv3VOjSxn9a+mtjpcEtV0+JhDfaC
D6z6Es7FOysd9Sm6Ewa9BUC6HDnARw0+QjTKX9vIBCI5NSSPC4lddqVvhKkxO2BhnuwNw/8ZGzYK
nrSCr+0UdOOdWel3Et7wOyYTaxfycXkjp2Fo40dkWtXNaQI1zTSVepFpYHunhzu9R3GpdJMEJbdx
OAZlPGiggJH4ciKZN8i9HMOpyTwDagDlaoezlLpXKkTx6qBJkHxIwp6DdV72KOHUkGP/UJeolwb7
kQJDJNKQOtYhC3Rod12djtmsagxnXvtlsjyPXVHOGjvqTjS3VwgalsOoBcCIQXKSMKv/kdPq/esQ
aQJ02NEt7JCYCzKlm40n4gAgrcwz5+QMg6rNWRcxe08YXn7Y1HMTqeCIlGv2o6xMB1vpnMONBLAI
knV2tAQXZYpSFGvAZK66jYG0lE1m1PkpHMzs1ADLYJM26j3W4/xEcuo1DDj+ow5+DTMdXQuRwL7K
Z3EHVmYDIBDLkvffkdiPrSjJOnDbFYGcqJSZGsod9ahJgRL0obkIyQZkwtk2FNg9JBo/AfLP+ppo
Gvg5y/RkTKMII9KBOdj6ClDco5no/KybRrVtOyvm8XGmpa6Pd5TWr/W6QkpmVnHgENvqS557ZoA3
YPNNOuV+bBEpBenXCZQo3T9eqJ7ByuW/hDpyluDgaB8AsJ0uR1VowICt+PrvL2P7tiDdNE2XMRdk
NNM/z7v5v4zqAQWJIJO5z90WaRxBrELUrnTGImS8BRiU8DZZ5FfrKs+rI5hVxzmw0sWT72gi8P26
+AGmvFln90i4sXok6Klk+BZLAG2YlXIfIwNxZmPQv3ue0850xlEP4vsglSBuKWKHwp9PXc7TPMZT
Ecmt7coCu+aJa+psJFjRLSKELkut97/JxF6IVMhX4JHgmM+bcOubWn1CDhX2Ihpi40Wquvm5CIRQ
oRB/UfsyXl7VhVje099/i5b570+a7dlAx8fPgUPtv2A2/EhFYC6xk/saFHPzuqzqYwvOxVBmqAhw
oubo963a1WJ8H9zm3XFt65+Da0v7H5nx94ZF/LkI4XIP7To99qXur91MD9fgYeVHnQGbw23D6LnH
VPy6/cBzS2sd6uxdc8z21QCY4rxpYn9TAhLzpfOXrSvbV9HLeON3ZbsgK5DTfG16U8DRYdp3vokD
MiCH1V1kx4jhS31EQU5SAAGryL9kMmzuiqK9r3sfpIhcZV9Kpi+A9RTd08gVwPMdKqvdtJOFj1fy
ykNEZ04TtFG2d72s72kxmuA5U21A3eFkIPDennKUdUdWdxmq+swRW1oSUU6xAXCXeS9BvECyi0Jr
UTePCQyAqgNed67jpPfYGaT3qdDnE6A9AKeYimZlmp446GD3pBRtm95nkQlgGROxGbhnYQI0/zAw
Uc254pOabFyvQ61rCKRRqx6HCFGKEckUITMA8g4bupzJRpSA+FY7O6/D4GsBGLrskMAIG7rgoFfh
luvuy/lu4rEpDnVWoQq2VSdDaZrnzdKUre2iRKyY0DFbs4oAPApkN8LK/L35k+w893MaYWi6E9im
lej6UoIVIODC9L8mspvZRTG8mIpZGz1Px3kzeOolGZDMKwHjcCAzQPnPSB5nurVRLko49UxtL6m/
lBh8zvG1PRwsTa3/RlpH9Y279MIkBfRC8SwT8we8PdZ93mYoBwAi14zKoSe5hcz7P8mzJvqjPPRA
QGx0QD9rMqCwt2AQOOlWEpQ92P48Xc9DcDYgpMS7YirLwY4sAJK2vx5jJlGWM41RJq9OWoYcW9tI
j2eZB9gjhMurZI666x8SB6yXvLf2OQNgiqaNdxLBq5cM1AvzFGB7B1GzGM49p1nmSal/iRSg1pRW
wlFsmm9t0ntffdHKoAo7/70HIYeq4zoC5HO8wQvd/xb5OMuN2QBUWAQhF1UozQOQE8Hb1YVq7fss
OXIUocwZPE6bzKteshwFDJWfuzuu3I8eyVgEnLGy1y0cFn8p3MwsEImappy7ZEnjq3XANjdzAWOH
t+ynYVWiEAM5rIDfn5yZBE9U1SHgiahLTZMrVJVIF2XQBFlU6/azrung2xtHZ6vADAxaF+FuaZjK
FAg8lzHXJkSebjI6W37OiUlDwouaho3TIPxWv9ZG7q8BylQ8h6PznlZZfiQf5I9EhNlzglDZ0fez
d5KZvRVv6qRWc3JiWikb5jg/a2cPJ8N8sE9mH/MH184RzFPFMZQpYuMH2+0Lq4PbMZGzKgLoAjW2
7hg4LJbRxzidyvfyQkJI+uLG8jLzRn1R0BI0vCw7ynD4HxwtcPzdHq4swOt50+7MQNqveesV9O0h
RtYb7+7jJJroV0u3Q9BLlIAoNOal6sOfYHP80mSe/zyW6TDno6NtvMZc4QMWAUMCjc3KNzAopxtP
mB8ikjs1SvxqsweV4O8K0RbRFsGihxs5s6P4WIXpXAHHek9rNIm+sGJzjcRXHPMkCtfCPCxeTFa0
yx65z6AdwDD11LNv1CDxsnj7kHv6XexX5UsXI1twFNm4oCH4g5uA4dR7Z7ZR9xVvzRnJ67zMtkOb
5iClcsqXUgEgIi0Kd0dah88KbG2fmzZu97EFNHqOBzifJ0yBG4vzlTKH1AeILGDMedaB06otTpkP
ZCtqWgtcmq7R9uvSlQIs90bvbzqRfyftWRZ79hurimR7HqY2r9eorGsCMa11WVAAd80rZbo2mP4l
6VykZ8faQ+La1aFJC4GsV+G9agkitoUHsBXEuIf7lDvfLDNmrxGqCEH44jhb0KXVTwwQO+U4eq/C
AnwTCyfK2qyfXZznTaTkHXnMIwG3nmtM7KmT7KIgY9J2yABZkeJmAbhGsyDjCcLPcCJvEnO8a6ay
YPyODZCkA0+FhudeB1aY1NclCCEmXJVJS0392aOhEkqtTVs+1Ys0NvKHno/lA3Z7chNO/n4Gbiwx
U20PaGI9M1fnsZN1M5a3/ETWqHPp1sAfbJHQKuaox5F727OQSwqyiJ0RVc76POwaW+4reA6agIxo
TD0/FHBostJCOnyJ5FISni1jox3XZRGDKdEytEUYi/4FFFErSuxNR8PEQbCL78uSd9uR61XQgcfx
EZsL/A9yzbsDDYmBSA3cBFaUJt+ZEmBoQQkc8p3AYo0k2rWvcvEE+r49GYxdlAEFQb+eCbJR/ohi
S5w/IxyCAOD5j1HXL3knwpdQdNUMeQ3WQ+W5bIFkxe5gNaza6AAS3SCeaB9sQL8tGoDDPHbeAAjF
vixfE/gjyg6HDsv/0o/msJIxZxsUJ8yddsxfgPuvr8aiGlYo461fUqQsOUxvv3XwYc51CZYUPa4M
pD8jzlpl7TclRwCpoVAEPo+om+H7i33alK3d8CI258xW/M6vin6LOqpt0oHZZwd/OvAIkfky6ZK6
jICAaauTx1DC5MTAQAl4pfnIXkgy5K9oxzEGCmqX+fmst8z2rjZDbPkyVNnA821+87ThlIem9gVg
rMWmG2W+dDRff/P4XnNq8xtnSP0MwRaP8gDAY+Hvasenxut4tKhMUQcxEGzaE2lEFxnqzQ0rvkvj
GvZdnrtrazTge8bnd9bj5NE7Rr3C2XWcArZevR2aRKt/6LHrBFrnhLPWSBvAwrTCfSQ9DmIwbd3s
VI+AzcuQEeWqBAlj3HHAojb+KAQTB3i+3S9I+FezImLp5qxEhtcC2aX+gsnB/WJYLNvkdQUU3cnY
STR5AIUUvnQYAc4sfXCBc0EzSYS80L9fifl429Na+n9diVZLcKL+ryudDUBScPmZxr7/4aAeVViu
vjTBEb2zp0ZDicK5F/J0KECfhjE15/HFaESN7pW5HGbtANTpywLUu7LiQJsANZGbHnjlfHFRS7EA
hurwhqMNqgvT6KkpvWj7u1wklgayzjr+k7x2OZLxClDOGFX0jkdUC2K3tGcaC7FqqL3IBuc8v07U
nk/ydOyHt7BOXgESNvxJHg+deqiR6X22b3F8MZAshbR6PbajWYY9eZDoKCxp29wF6pQZiaUBqN/g
PDb6tt23PXBQ59SNuN3uEUsQKOoG5zbJrBwMzGe1GF0s4lSJvavB73WZd1aQOTWVBSKKcqhR8Tit
SLKzDRJ8fl0xG+NvVhqmq/O9kGUFHywuFjVsldfhwzlFGF8mEIHFIPebEopJRo2Y0o8vwyuZSFZR
r9Ub8A09aCVKaiWvcFbz6xcGgucRh0SUw5b2Hd58MiC53WTWgpklX2d61bz4lYcTNbxlTVN3J2Tg
fUOkvHmRJvItQ8MOQeuKxcpufBFqcE+IgRUPxuAeQdueoO6vyZeSg8WOGsb7Yd3jT4JGcYkULjC8
o2pLAWwO5UQFBCQF5BbGrAeF28U0L30AoXVaOj9PIktm1Z02IyN8xYvVBwh/zsSbMRoFaD97A2FD
ma2AWWFFi64r5EzoebYk9aXBEc7HWa0uFlVZ29Eikp0x503RAdujdqJFjwDlTBZZNQ+nfKQU1Rur
EnTYDPmp9sKv0n5raWVsL0iNInSUNWu30k4U0RcyoAlMeXD3ZGOzCBvfWele3d3rnv2PgX3amxBR
BehdrTkQ+EmbV3LeIyN27sasOg7KeyudVntC5n6yZXXtzmjYABZigTRD1EDGTHtqLeBZhNIGxMRk
7IwCtFh5dj+AsO6rnRydyYgWzCPnjUa0oKPn7oyGJvL6zgvSUCuAKtjCjUqLkmhaVKJS9l6pzv+a
23d05d/vsvexa6NFb+6ShpUb8au71C0UkKLc4bygjQhoWUTPv99lEo/hLE2yLqDjOc+b9z4FxxOd
2OnsT/ILZcZ/y1R5O/Vii3euPfMdBxEDXw4AM0FFW2uUyHJpFQpyh8gGfSjKqi5aTfRaE4QZ1+Yz
O++K1x6Ec5uyDr15mVblK2+Lf5AGi69xMgwnXiACL/zitWiFP8fG0NrQcI1X48fULuQ4n05TcRz4
B3SH6gRctH6TRGGxxi/A2F6aEbVGIJnpwBVGQvxJgh+SunEDnqAvF1PDQGpw2MAtqgP3Gcgd9czX
AOhYJ0CgY3kg4frdsUHFu7TGn8Eeb/94VyndiJaRQBlqOfj5SuVedbRRqrSOVIxnIvZ6J0B2Xn0s
yqxc9wJgK7HZ12ALE9BI5TRrRGjSDyHNJmuOYnW8jAHxTYa0hOrBhKGaGMTcPZxbRWrei7won3tg
E1M2SgK2rAXXbbFhg3kl5yOyrJG2KTbuJB9xhsWhd3gTk5zsAShbbpECy84MHg3qohJTszaEbHsB
ur0i+fg0IYRbsNg3e0s02DkEqNYNS7yXh9xYcVa7c8YNNsdeqDk1sdWcAH9QHya8xtBPTB95i1Cw
poaHKjP0tbBqYFUmhqjmXg3s6EQV+yaTGb5QU7cD0dW2cxGjI5k95FAD417MryzjcNgjNg3akEkN
Qo1iT9pb646JFlC2Mp9HOVJPAtJfdWkSTTcksh0G87utNQ7yzIdhZo9Du6bh6A0FwsuOHtAwly4i
EOzN9Zzm4cYeu2nnUe+8D3vEoJMZivxKMCmPbhtthD+Mxyi1gTBtxUcQF4xHElHDbBTXMNR9BhcZ
mYymi2ReCxERUlym4e0YBnhsgSj+uVQ29VRufG07MKZcVmqU1I8m8FQGzYjuLgtVicv2CVzjFxH1
Is8Sm0ZYPy5Lkxx09IgiGEDEpeGYIMM/MGO8jgflDOdVSEMXtLopZbGx2zXJaC26w2JINl5qRvvL
8kzPtLsYp6/ffxYBYPFtYg9XvylaWgsLYI7IbARCDLAa9CrytzwTSEpGYeE3dzQ2XZ8oHHH6bNbW
0fgjAe1ZYGlIgTE8rZx7SPw9xSA5X/W1BtRFxB72tdmUy9hEsESyvpzJMhlf9dZ6KOuhjxDHDVD5
mwCEyEUaDS/cFyATDMiSMJz7jktz6faettOLLt75qgArHNJRT6pKk3mOo5ZR2GqVdVFxZwMSHeD2
U7dWGRinBPiyLrJ0Ugw+oGqL3N6RWTVBkJEcbu8CzPV8h5PpOPNZrJ4QQBqA/VBrr4Zw3kLVGO8j
r7fSG8YItF0c/qfSTgIe/dMglwNgSoAqDt3MeQ+7/M3Hwe2tAcwjquFi864C5oA+gXt4Wg62ihrM
Pg1Bc5AwJXe7od9p6VhuvRIYIs7UtFJ3/kds0Lb+lTvlIGnKdR0PeGe+8a9ISNzYnBtj2Z1SHU4l
c8KIKVqk44SyBDhkq6cMSSLJOm6sbteUrevNL+pQjLGFsGht7HHSmju8Z0vk1fVzkFB1j3HviofB
eMURu3tswxzky/DDzJwq7dY0NAzl7MzaBxjSpHVBAf4IXFzgpMb+gWalsmBLXutP8IvzgEQyz7IH
03mhAV1nqNX1qjHeBHNhADQlFla5l01TNkGNfeAeSXPVnnp80vhZ+sCdNFzR6GxHU2hMdl5fvMm4
q/BQaMOyEEASLHDQfDUt0LyVon5G8KPd1pk+wE3PjNdIG94doxL3VhmXx2HEWcruW+OVq96aVU6t
7QAjIL6mVr6mdWhZHeUjq7ADkx1Q/FNtXHJQM+wHbud7TYPrvhLdpgY8l3EgGTU59qN4cCecgsn4
PI80NDmXllYH0+w89dvNWV3w3FuPXoF3k1CvKJtJvg+yaQN4A7QTyNCcnYzwv0gKln2PRlTemEkd
L63csTa+za3HP0ysQeO1c4YGzsrC6t/8/t1P/MApx+SOymrKiQgBuUb+GnxwCWoifpXakAJAu4DR
FAw+6t8Vvy9CStdvw9tFKstJd5Klbxb2lQoVts/tiOIqfPtx/p4ySyd5N8n7Sc5+k1/skRZ4ZW/2
tv5cjPBJa57QFqLzz+tc7Gl9N7Nj3HaGMKDjFNk8svNVFjsD8L0cz1gSDgz71MR2P2wI3iVtOiDT
thY8f9EeaO3Fc63iYamEZW7yuIgfsghEgIlyQGvwy8L3UGVIFiHOnQ+5MX5YAPZsDyfIX9aQFp9H
Sux56Hsb2gCh1KY+Ui9T+ROKS7xNb2igQpuG4B70NqrvgfTyaXIl49Ou63Oa1ARAwRgODosQr/0R
SbxOnM6Bms4Yvhfg0eaoiVlEKgT6i9DK7FjaDwQIMyD6cGoTlZ3CySyezESjnANQwiKsyP0BmYbN
cDdIv9Eey9yN1ijR97EZHAtty35vbAZ2VRHVq4vczpGEB1y3CNAZKIPfuqUAIme9jasJPYIQYymH
OJyAIlxCpyUhjanH5AEMce5B8XVoGeldNTrWHcenyQo0P7LnnlmlQN+HkBqkXEKTsJXTVeldxAHa
RXKE2oDhNU0QVrfu2gRX/wwY0rHizKv3L469zNHABuj13uLvR46hAM5o1QF7ITbEVCAGdoD5aOku
Im1J6QC5E+NS69wZWBK1ABUPwFhm1QHYBZ0KRqaxhZlKMziPSdUNQ3WgHt6F7Y75apaQNSkAIv6h
pSHK1x4qN0QmcIrsrmT6w5+a3OqmAtSw12coXwrnJLRcmdx1hY+GBz2+anj/OyJIuJ1WIOVESX2K
w345ZZ8Yo52jaFo2KxrqSLLZmfgTDOIwRqTeOoShaCpgmwH74dLAl1jO89BJZ5H2qW5EA3yIcsTm
mCxpfO6N9rRGnn3Ruqha+cA93A6ItRsSLkFvl+K/dK8PjbnP+wQ5XdSF70HOZWmMM7NpsNO70lfS
At0iSiSCIuz0xZUeOai/5kuRPHjxkK+v1DTxaoygSdADVHwnHCqym24BiBDm+WboiiB3abeRbyNI
9Ln0+S47IAivvN59vZlBw4J+EMRfooWZg+BlqJGYBC4SMwDiu3GkxtLbEA45O2hUYZ5FJE89M9qU
/0fZdS1HjiPBL2IEPcHX9l5qqSWN7oUxbmlAB3rw6y9R1Ioa7ezt3gsDVSiAPZpuEkBlZWZYms0d
lQpxm7pYjwWq3BkEX1zAh+D0IM60iGUHlKmaGcVtYvG/cRzeX0oSXKb7lmU7putCh+1zecyQutys
AXy4B/8KCi3x2LmzgE9Rwkc91r1udRH5CO0Ru06eoWkb422Z6z9D76ih5uYP2bUvtuGGX0xDySa1
eAKGVsSXKcdJti2b9JwoUtTBAqN77T/rA2su7eDhR6ncTg9lG+y1iw2ZNCj++UbeWu8FCnqepAeZ
kjj17qF5Z80W9UVdPfUVzIg2WFShIAUHq3d08WvzFcuCbh9bhXsImmw44nQMtPBgEsERcwuxBhfE
j1ypaRfFT5Rmld+MwfaXXl7KSzz6EkWMllwDLqi94Pt8IoluLayA0dLcW2vJm4SUz3BFjWG/dwwJ
3tUYyKCAZQZKT0Ydksy+fvpkgi5w/AdAk/kZ0GS7HjNwkg61G5PZJvExfqhwCowBX3GsK24DavHB
X26cor6HuITVD5vWH1GfOsTiVW+sdZjrxpPbyvRkAT601DqEeQo5kQIic5a+DmIPDHfKce8NmSm+
6WGFteyAsk1vsFad3ZlPmX0C+W/9ipTsAae+5ZM/xP0hzV22skeD/cP30zCNT9ld21NVCZ5jg8zJ
8C39E5tkrzluWARtePPKam218a1lVgyenLx5DHVrhzMd76UFn9bBbG0AHLTBewnBBrxqoDdyoN6Y
xfu4kuJxqFGfpqM+m6KqsRl3MgD52q0FIdt9bY3ZKXTydqXHevTN8sZFkdn2q1eEYoPKrno/hACv
a7F4poBCx47OQpHgPYQTslWTQmSghDSYrmfFg8Xc/KFOo3DnFXqxnH3YByVLV+/KHYVQh+ySpW8b
6b2ZRtU28mpj2aF1hILBdwoo0lyC+KQwFn4U1yefidjcID87bEA9DR34Pu6bhSv6F/AzAwOSM/cV
5IlrLHtxYq9D98Az03bvVJI9uzqYWpQ/7+xxzfymhbafkx5ENIA5YThw9cOUY5Hg64C9H5meUeUb
X5bpltiKRViDF9IF3VAW9u4zgOsOXtAvEsUQRxP/2GDg31C/E5bryAI0NVCErbEbfO99nj9EeX0f
G6Dic0AUtihLrt/qUWOrDoo8dxUKNbda5PmHdozHYyj6cutBxf7e4NoxNAFbCCuRnHq5anWnO7Vu
3Z+ohZK3txb5UGyNkz7bBKu6nzUgCQAR/f9+btoEE/zIcmqDBJZZqrZQx4PzLzDCekgbWRRZdENW
OjvmqWOePavdlYEObikyZQKaxyhoI7CBJ9Y5q5tdNmT1laPA4w76nksAp7v7ImPDuijs7j7k+D+j
Fvk+9NZutEqqDoJIZuY/pkWzthVUBEoK8jRKwG0gw4j1K6iEtjUQkxvqbWtZLoUHNknqhVjnMcvs
7AHVh8h3SoA2g8w41LFpXCqoKD2mvOe7smi7pWu10WNU5fLkCvYtEPkihVblU9BW7jU1whPOe7Vn
rpfRiWuOtyAzdep2a4Iub01mhdNtVGrEkAdUwVHc/xSQiAQlOyw1I0RR2GEqg+tLHD9dS4Ddmn0R
KBpHiB/TGwFwPb5kzsiOLn3D+noJbG321MvYg66bCz1CfFvBRobdtRrkGA3EaoXW7Guvt/kZufbH
3AZRbBiAvZfLRBywj4o30Pkqvhj4+VsSymeFbgKTgcMXizGv/FKMwJDoQV9vdNYBKORgb3JEdZ1z
NLoYaKF6LErwEYFTOTD8LFrN/UVufDeTEthfw+8qqGs5W1st/Lj6X/djr7p6nH01Mg+SQe+uYHC+
olYXy2sipso1czJpEIW9u+RgA3dNuT6ZMxAbl53cl0VYoOYKd6DgMczBSiAz8BGpGxYA525acE9t
INoIQQ3W/fA1RyxkzcMnHeCMNSA+1bkNo/aAA/9hCwmT/FoFEGBM7Ji98ja9sKw0/kAlOfAiUf6d
Z8B5e5kWQHej1NY29jmAQgzpMcdjejMiz/vgeALZfHx/vyoRPJ7Y3kvk5gf8L9vnqEmdc1t6aClz
0HMPOp6xvyafGwIZGw69gQUzW7ujZXxxh0TgGC+xFBFy/zD8UQZI/UFmx/kBMsHlaPXu10o4Jqi3
7OEOMpfxAR9O23CkBG8Um0eJWAjPBG1ab1cnXV3KikFGvdNaHGfgYVRBfGtL1hQyIgnb5yEfrgGz
UBAUtuZmyKx2Rb8U+n2YDQQbK8HuQcshrg193yAqNL5t1cAWsA7GtDvPezWwglUb1GX3S9q1CXlJ
esdS6q/hSySgK6O+jDbH3sr0tQK6HCVoJ2vIb5r4uuZbFopqM93HcWJ973UcEksh+CcasG2uQpGO
DxlSEbYmbvSmTu3XkmWzAYIlcaOFE8KoJ/es+uRmmfrBxL73H197AAkWKMvrCHowwyj+sG1ssEew
qvhe/uxkbfvVqYArDXiSvqbBM+TfrWZ0l77g5c4NwK80ZFWwMQRi+jYZnwsjbleFY5h3PVRodwbU
zA5aocVnHF2yddwFzWNboAYCglfx1xoneerbVXYpv5ZxYj1FaQYWyj8tqfNDkfk6RGtGvB3UPtoE
+eCaBWG0ipVpqZTF3DGyNFrhfYIER6d27HM0BdKQFHXPcSKGdY+kxSEvInAuq1Youmo1KnpaOobI
FCctHT7QZTqVaPWjyzPzOLlSM1/iHwgJ9h6P9K7tw30fevrrHz7rx9dB7+O9KbJ+rUWl8cpTcR2t
In6sWayfQfwLViEVnFZhtHRkMZxxMJY+4sFw76t4q8XLgaUlX3g8dIDPxYltZEblchxRk14Pz5qT
uz+iGro6hgjDRyBGzW3XyWLvYq+VF3pz1BI7hWJN6J3DBIAcapGvV75Y+ahFvpg5kBYLi+u/iP3f
c2q9+HhHmk9LtOcsi4BdVzzGbiz7u3hs3ixFh2xHwtzxvPUWFEEXsK5FK0OxCc2+wdbuLS7tE6Df
AOrncQkmYxwWD6g6CLBN3AEXGe5Mbo23rPFf615k3/8xIAW+DlQdCzc3kx84sd1HAkfooLYDJMLw
+MkssuCshyJfySRpvmoywQFZlvzwKqReRqyyrnnRg58I+pDbISvim5+BHaG2IvuuCXRnYVSNg40H
kitxlhdPeRRaeFzafE+mng7uKgUJ2zY2wvIpS4MED+803FCvnbnj1nF8c0W9bgAtow6HuMs8BoFP
kbkBkj94FZZYU+M3N0jkD4fiG9jLF12QuT+aCNBdPeDuYwFo4XYAfeqeYn0OlnsP0MJPsSUQtI9C
xXYq1veF9w9l3X9R7MTxueWANt4xGHN9R1dcrh82MG1jxLoftebj9G5D8m1bJtzb6E4bQWMYGhpQ
T+A/ZfId9S7Vd4hh4A+e28V14EAUI7eNghMxiGsimmTptV7znVX/mYYAob9gDtcenaxBfffg1AcL
r46LzUa+ipsq+Q/r6h3FajK/k/jRfhtiKEixilWPxmA4O1Rm77hhQFgEDM866MC/Qgrn1hlGfgtK
lCD42CauyW+CoBEii1/7VkZ4E+bdvvW9Ewiyo2MfDPYaDJfJvWZXby2pfD0kY+9zbttrqVph8FqY
FrLHjZmsiTwO311IiqL0GpkOx76ZWQ15OXDMxT1OVylsjPT2H5a3/q97SsfwUdwBQSAdW0tLxxbs
U5GMiawXhFUKoPeBNUaG0T0A9u8eqGW8t2Zfg48AEsp897vYOWwe/3/5gAVF2gCyC6GqfEqolslX
BU5ke6rVJulN5k2w+eSnCPJNw8hmQAeXC2rO/TRN76oKKjVZx/UAwgR/3iSlm5KdtuE3x0+aBmTH
uR6ucuTyDuWvF44Vw6GvGXL+qqOpRwd7pvcY6gExhwslh6fZ/WkUdZCPWgBh2tlitv923BzCwByx
SBoIoNJBKme8XidgaF0WQ4hzVleg/MkDjUJeZf9AwayKqn7ZuTvYF5kmFj8WziZMw9U/cwrYw2iy
wq68+9ywcJw7rPLOyX4keRBiTR8KkD+nzs7ydb4bAqd4MF3ASlHVj2cUHm6ZyH7IsQPnrX0mPFsI
UWaAI1v9PkPfJQ4iUPgqoBsYHYCJSJO3jlSDfgt1RCU6IjPo75EqGOtykWRc34PyrAYbW1brSLcU
3r0zjN69XedsF1UozZ99omq0cyzHNcC6rbagOAgBbmwztc5k0cWDutXClMIAOjrw7ml8Cv6e9Ri1
bEUhlrqF1WredAvyUVzndddQcYGPqbHhmsEewzDS7v0qAqJzsF46bni7XkNJOpmJFo3L3BuCA5l/
HYRinGaRp+z7zEIM1UzpcecehWPpqfC6L9A3ARoTDHU4nsXxj8DabCVsQP6Aqfa+cLGEjK14laCs
AgvDEK/p8AjVwt8BkfDviyDL7pEVU5rVOFSi0YpbC/X/lr2qfCHPhaMBV5eXyZOFBecic4EQ7SHI
Booj+w9W+Ve34cnraEBBFzgL+x4Kp/a2E1l2aFn4Nhznnm/DR696SHh2jnJkaEBCdjV0P7wOsZc+
JRzKVsodN508I/9ULaaNrxU7WzGCioF6Ky+0QfiPolDqbYLmaqk5uj/nAGhhEcS9j/JKxwWFidXq
EFzuAOcys+KCtRgQ2ZnwiksvSnxpbBGuHGAqtuB96LRHlHaAgRKyDKjgu0XqMgAfthik1Zxqq0Ux
GWrFgPJO8w2FpDgqP2Z4VEFLFcGgTGoeTWxulEHxIixwOoxS3H1AN6ht1m/aZODTOZ7XgVbYrwH1
FKl3MrUcKvDqv8JzwnQJ8T7t1I/9eMO/ZE//wWB2CLeq0HtLp4JquK139iUqhgPB3QkRXyUq0xRK
sZoB8lEQ59Afe6E/AwVYgonprzLh5omchuX229C+Ak2EO9bdXnP4AI4EXEw7yg9izPat2765yN8r
k0cx/t5uAyYVG2f7qM4Yt/SHMPKsQxIQIHj6k1SVFl1tMCmSRRF2MFx1NjQXsmh4FvtyGp51bbev
sJ1Y+Kxbj8w/ZG3RPfpt3dxxAf0lEVnyS6l51hrg1XTnqHoxKOId85K1jwVQ9HeRCKAoZvPxSwbd
vL8NC0WECno1vFKzYbuRyiDANymywmxToILp6LRCsGUSlKDf0PuwBFcqmp/t2o4jFOiqAVMTS4sn
3kprmmTy0UhedpBkpOaHQWS7OZjhXLA0Ssc9jy5UbkDIwjZegxycoy7UMktot7hNwQ6DwbezH3z1
EOlsZNgsszpI1hSHnDVyMTQOoPbhbKmEBGYfvBh+CiHbBgHPqkVOZ+kBWjWuYh4VkBgahm0QZD9m
aRIR44gIlM7gcFZLf+roWz1fiNrkB/LRpR62VpZ218kIguT4d/O04Y9mDKoXzxzxO9d048hZWT3X
KJoG+EC8KkTMjvtDtnGUiXPmO7vR4kdQc+SXPgdPUi+98nUezrBKfIS21DZs858Z9ySAyVCxLcMe
SF6Zcejnmkitzja1KEaNgHLhuKE48nPDdRegoZar3kR2gWtB8Eitpqy0qVW9t8qIR/sxcMHfGfIc
ZE212GKFYr3gi7MlvVTXN80lQPr6eShHdmnHMQWvKs6rHWGfrLbmgJ2ybBoJnnzrJeK3YQCvnPr0
n/4ds0m9poSY+wByk3QszQOQtebBj0EhuiyqHAuPlCNzOHZBjLM59E9OJ7DRRbGGQjhO9tuA92mY
lYDMdWh+EO0dcexVyNovzGSoNzMVHpHtfTLbKLm3Pcj3agDUDy2Ir+hSg+xrapHZmjXkwmV3/uT/
FGurMogIdVgbFIZ8HM+q2t45omvu+1oWS+70FrRNeHCz6mBLj9GmDbItq9pgQ09bPzcBYXTbG7Rz
knMG2cLpKTwPj70+uKE2YxsFX3NmDA84zLaePKwLtDJ9qj8alUp0oYebZvr0Z5hlN1+Gkq0BHUHl
sc2eU09mVwOolAccA0jIdoIbh0y6lJqslqxJA5XrbR7Ih0GDi+MNoECRl+vtYNmVMU7+k+i50Pvo
EUUU/BST3zNxVJ5azSrEKh4k+EDLnCpobtd4Bg445w3CchWaYbnUlKnLWNv2ObuDzjdCyEdxdp3+
YmfmS4AN8JEiaNJpOjX9J990NxAHomgTbLiLESW9O+RJ5JEuFR/BNDfbJjHPzbZmyLdICeTZJnbH
n9Q5+6cZ/KBY4lj6K3KzUB/N2+aha+LmQQKIvvATpziQ2epecW+jQpIsukDPS2w/jbLc+j88AmRY
X/R4kQOqwWO+dZEsWwNj6C1EHnPnYlj9JtaG/qA1VSMPyMCvQe9XXhM3Z48KY4/0ivX0bpmda04W
xDHwL/5ozX3/37iiFTqyThq4S3Qz/uJBWjWyupcmMbJzGoGcgdw1EL5rwJ0hsa2inNF/gNhme8XO
qXtweXOmKCxa2U53Gg1JGESBQi8GUiCCntLb1LZedi+2FrxNjeqr9NHU5HCUbtZcenWBQHeAEnwI
b6eh0A2szNWbvGP1pYAKmDDCYq90Nc2t3yC9VXnJmSKm4CBM26P0/U0+Agy7msaK0cNhuxFDjTXS
TcAtB2hIGJq5TNvRwA3U3HT/HBwt062nO7zfkEKyvnKx2LO0LZZ92zAMXRzQZfFVRP2jg6pl1Ggy
f+cbgbOSRm2/9FanL0uIkh0geGm9lOBPpkEQ842veWeCTfuLi33Bzmi8ncdQVYz/UcmOHTbe0wW/
GB+Z5nFEEZ1yhtR0hXkC4AXsRjRmDv88x2TnQeQv7XgYQHaDOWhOallpBlTnPHzuef9U0w3nEGp9
uO3UX3Vec9RRX+anFz+wte1MBhkrEkmijfzko45PvvfxQhV8UwRdgFZ9CFkCSm7Psu7ZUJZL8D6E
WzJNoFvui9AtkBxtOHiFEEIXI5H52ffjHbJ8oNwlX8jMvWlm7DR4+BIu/CJ9m4pmERDHOkqU3zt+
YW3aCLRaXRgl106IGMWwVFnNKlQSGGC2UBc/c+0jkAJTBPmV6tDFTvHHVoPoQv44/i7G0Lmb3V2s
nezeH06zq9QhVQsgISDtanrqkG0ODrMkKrfzffVSOCtoWBZrVMyLcGmpz+uMwMzMc9Hnxa9OqfH8
+Ul4nzjHJHav8z+rKzxUFjWo9kqal6Ds01ezRSWRGVlIUCrTbculHvXjs1EW9rEBvmvJlL9sGrZA
Vmg4O9hn3EpMQX4+NnwrwLS2oeFR2YPevPQeUffgYSPm2gvyo6zQXdqh3e/LLlho1tDfaThOvEPp
aLUEf1C2CXoG33tHA+LbhdEJbUsdTPVSq+ytJyeHhvIcS/7YRV4EumenT36IPIIxzb/M7nCM23Nr
KyFPfIzpvuqz4JESHn3RXMzBbM+mBaoRVMKDIr3+eCGfx+I3H7NWbd7bx9+FFr8ZySQQFS0Tm3na
OQyFpUb9+a498iHbKhqxrfvl03wyJY2lWTOkxFbQQHWBRsVnH8aaHSLUCgw2iDiA6E0WRCdBF2KX
GFFuDR02eZn9eoWKY9QFjvhhgHqCuCQ40r6fx2c2Mj0gSsuh0WC4pwg4MyD7JQ83vZG2i1BKMNqY
ZuWeQOH1dhnCTHSLRBj7AaXke+qg0VP0ZHcC9SpN/410RLTRtx5wTkFGBILBx7pyqrWJAoc1+eqh
tEH3NAWQJ29HaAWZmr6meBvP5AeBylclVVLqIF1LQ94simaApiUL+C4eQG9l61WK5xkw98KosfoF
hAIalLhkKk6MFRL4vVZuyFe7gCtin4bBoRoMsTTYOE2NQStvYpe/qIG+tIOMH+eL+atJHX7Q8aOo
3S9tG9ab2TWPMgIf6HkVNvuo9bfT0Yg5mMZGDaT3vBa40VrPseLpAE8A6U63bT0wiWDXAHxCp6Ey
Htzu+TJ36upa53Z1BQnlm49M6iBfU23A+LOrYu88Qgn9YKhLEVjQ8KEmXayBg1c+tkRwmJpz1xSa
e6GLTZ9kbxN8iJJjW23V9DQGT3Fz1+r1JnNs1NbgnYpvrWOdAPTCwRs1yzgG1YeItSvW4SVoNGJg
lBj4wRZTU4WHEnwMLhKlhwTaPk6XojfBHmRj9jh+oNIhujQRg15oy3aV6YIenHxUdkQFSL+GzOVI
HkTOtkbsPvhahE2QHA1k04UB+muY1CqUSa3fmf9imDVkRgbqiP6lDYrHLreMXYPN2oWxXltVhl4+
AeWH5whE3r6bVoW3Boi+Fl2SbcdSDt80BlyrdDrj1jtesTZa8Of7bVZCT7BmO6nl4ItTM6F2rHyC
0CdqWNMCatodXi4QZLJPZTO8XVBZb67j2pML8lGvB7BbuSI7V4ENSDkWlUydja4Z+H9yE88GXkew
cjW0SnwGbFFkUQdNMdRljMBfJ5+cmu5VO6CBhKUDW2Hqq6YM9VOUhd1Rq//Ic1QILMhFF70pEugH
RBtDwwM7Dkr9RP4pjisblEcYEiGD7oPG6kA+B9Ke8YEiOY5RAvTu+dK1q/YQNxH2vqjD7Q/YjIPy
wMmbZldDH/wAdEpgQUlKqgDV9xcvOdqx9YwjBczTzPE9lJKNJUVCnoEvJUNGu7XzGlQTfjVdut68
NCOKzj75yUxxDJVDvfg8x5PfcZLmxOx2+clPJkSakaKKrYfJqpETKTobUj5LLPHzc6SNzQBaWCC5
9lohuyMKie6Afey3QVJ2R6Yu1LIqlO1uALpoP9rUD7Gju7pF/ZOjx2UAvkiMoUCaMET6M1jOE1GP
2xU+hFL+HOinYEpZUMzUpJEUyQwPHEVe2kxvgKDBnhVVxxd6FYxtVO1GtwdPhAVRLHofOLZ2rC2Z
LfsAGuBB2HZg6Mv4VpNCACQWdY9pVI4PEt/PzMV5IXlSLBFjuwZlhTKhmZ6cgIb/QRZgMwgrBdLt
WCRNFjC804Rk4ux/OKJu60sXQEMPMKZoKxT3pJODXdJSFzLp0ocgS2AqZEDVU7+aehR7JPUMHOth
STSU8xTzwHnuuXe+wTzDMKhHwTS3+iQUI9Wt5xm4bnwZGsvYEskJG2Iws2GV9bd8JsR2QrHRAF5R
FTu7aBSZE/eJ4k0h8z2W/ESRwvGzO7wdobotNDiKuL7h1Ac4xpFFAOIE/nGwg/LR88pbTjwH7/7C
kCXEy+qbZzogshgilLO5SMi7Y7FsSntb1djCYKrmSC275y2+0ppZLmabWpOT+ucxZI7SEiBl1lGK
/j4ZdbjDYL3NU6oe6p6cs01OCufWYOyYZk6fafZ//jj0aadpnAG/Ct23bL9aJoYw0IaqEJGMEw05
mXQBjm4Z6ELfzy5qfWAyJ7tOrD8Jymd7HjOTm6sJ67Z3l5r+RcOD/dmX/jrTc+fV6wJrI7TM2JIZ
Q3YwK2zrpday8OA0KJwmvzTT5xHr0IdaT0LowGNXQf48L8D/AM28M/MM8yEqwpvpJO6rxwCQqNW7
ojeMCwPpyqUcQ+MSN/qP0sm7XYjnoAe8dW4cLMgQuypi8rWu3aDQMZfY/bu6CS3CP2dIlkYQjW9h
dm7q69HVcGamxuLoEDksajaoE6gSYzhkPc7jFnRfoO0kNBvb76NiSG31BgSFyJN5p05z4mMM3Yaj
5GYJypR3m5x5UmD1SU26UPcUSTZ2FGKZxFLBP/7tHPNEVoiTNUsHeD5PwUQwanLBcSq2BvCtWAId
EkAHoUeVh+uar32OJVtQ69aZc9+SqISO9GMM/SyKEGNhn6lFIdTqZPY2FZl0yctrbD7HoP98aLr6
UkYyPQOBkzyUtRndofZoTX10EXh77XIJ5sHZV8vWXTZRFG1n368TQfiiPxu5uwXiDYRIHKkrAJiP
fefzo9shd7OkZqsFslhQk/pZW/Hj6AM658jMX8nM0XGQ13+8/F8+JCTextKw5iBlgHf/+4z/YrIS
anMZYGf4EDQbmJ0PbpV358Zr2k0RxSgZ44F7bYK2XcTJCHWXmoOex+lfsiJvN26gm6AUMnD+ZUJ6
GrS40SGuw+7GgyDfhFB4XseVA7MI4yP2VsOCenWwpVx9P1kPoKy40QViAntkHZJ7iteNClAzE3tp
6nSwTJhmq7nf7MMsAFFW3oCjxkMd93HUIC1LrdkEgKCFxGscr8lnemZ91NUlb0H5J+JzLZ30QhcX
ipPIoT+UrEFujlxVki6wa3VPk6/j1R6lLtbBt0qs7liOQizPiI+k7vBBzmHQtoqi40D+Qqn0zJ1R
zkA0X/vGMgabYdh60beaS0hjh3V+x9JBnHMU0S3xvIy/gZhnnddd+qXNc7ynXQ5dAIbj14jLCwV4
MTZENDIAkjf2dXEuVVFz0UFYte7Tr1iLFpdIRsVFqpZnFXL/lgoG+sfRFk0Ljm/Q9YKGRv1vnLD0
B18MpBzak59Kfzva/JEsLYarIdKbD4G9ZOUytMZu9aEraAaxS4rkoVCJaLokIYCaQ+24W0pOzx3U
6ozqJ2MV302WYj2bRulpebFq72uj8XbqTJTLAXUyFGmRuq9dKfHSTPxD7nj1rXMsTzHvu2spuvoG
yD0IaONILqg3hZbEFY+apYzSsVkCg3lhpZncBXnR3GxXDEtr8NiOYnUn7bYCmOMVkpI4cxHRPgQs
VyzGOjKPJEH92Y4qL93j4B8U1pAomeNGUBG/CVhTj+2XKGp3eXQKCp3jvdp0xc3kQlWM5NFSlbSd
50sGvo3JbHHYegQV4hQx+z/HdiDh6ri9zWx8HX4X9i/uZTfISIIcBXLUozMs7FHE61lR5bdqLOT8
FEOmUDOYagYK0Ur6M4IBB/jCAZK9sV69cKQzQIToev6prjuIZeQOMv51tobQhw0N6jENTlMTzB7B
iWxuQKVRi/2Dz7ByXtHgt3A2/oTQNt9OJs04davB1DJYZC1FKIoVTegFRnnSQTXim32xQOUOPzbY
dhWgbcLD2myd5EhOQ/VICiIndafO+NMouKcqfvD4/+0UH2abmhQbg5p7hXrmdANV5mcqdRGR6aNE
WmSnqMk1vKzqZ64qkrts+K3/N/E0T/E+T2qN1V6AUBCUwMNKZRyeUGrkIJfUr4hC+90iCu1MjlMf
UWiT9es4ICc+zTKPU33pVqvCcb7HfEfVO8eq+8/Wex99Gg9Akc7MQSgelWJlca1dJLXwApTmiezY
qovh5EmyaSQ0dQZ9zI7UYm3qoHTgPQj64HKLHPfZpQ6vHoExm8N1MLCgTHYoVqzp63Nhde2GA1MA
VHdWn8lHraF26zO1ahlWR63CRlANcNWFWp5I5TAN08V4tCCZtZ988yzUqkIwXGY5Cig/dcz3oI/h
ZT7S9upjzB00gu75/jEqHwxXXdmidGnU7YNRO0LfUdOipt/6NhjTm/LNS11up8VAmzmVffDSAVA1
ajqjXoGeENQJy6Fgw5KGskpzoCCmZpkm1JnBF6iodRahon/vGM92WSXBsCxLVIGTE1W/YBrTQNgB
3qB7cuFx/BZHJl2oN6pAy8DM6Dj7aU6ftZhTkc7PHSo2Q5btGIy4NfmxP/zz/kRQ340oPX+Pm8e7
pZ/uDMfoFnTXueM9dvbPc3I8sNemUrDUFiY3q3VPlfKgG8YXIPfKdTcV0gfqZOCDLVXaZEiDFWAj
a/xz5NGOW3mk1mQOI5Qg5x7N6KGzKGo8jhQlLxeKt1ddyPydj0J6Wz5NlL/vsZ+GkknjaToeuu0W
lE9+m+x5GaYLDcxI2Hu5Z5ZXESA30cfLB1/vh/vIYlOEnYzQTYOsJ57N+HU6lvNYZIV+D6LWNVVv
04WZBV9UcW4eJ1/fQd8NSxRUMKPeWyNtZNRlCqZlqn69OiOxaEIxE9BwU1WX8EeAfYNvc39ZQiG2
xofFrlIGmr3qo7y4yyGzunWHqj0xM6n2Ma+CPes062gkjb2VBjhiOxCyrgu/6K9mZwIbkGfeLYoZ
uAhZ330pbB4v8ixpv8mOXxrZm3800E02vWEA7rB/djWlpauH2cHo9eG70IZvOvP61zjEYXoOXgsw
oHn+MsJneIhK2aznjwXUX3vqBk9MHwuE2yD6s9O3jwU+ZwbwoYkaJlDL7DNeuQ+2oWrpe/MEZTj3
oYkt90EoTTyjREVjmuGx7SShec2SG/VRVILzkTUHx9aaAqjDFsMKJJfJPUWEqJTaaXZRL+km5Iuc
/smsURRD8VjLssPoActAc1BEiwq5hTtAzZXMpoUAdIzT1fkuTs7CVVDEkAhUH1calXn1zUckwyXK
DSS4McBxGr2YMsA+PNGvkWK50CPQpHYBEu1454PiQ6uz7XuE3XbpEpVn/qZnaQeMOsRVcHyOehZq
FRCFBaxDaEsykZ+vp445rkVZ3j/QNhvAk3/GB3sA/QMlbNnohB7DJ4w5vnUO07FBuK+cZCd1FJib
LO0XXZSmXyHwdj9KAEZdAf7XMWERcILjyvSz+Gfg6V86keqvyDayhfBb6+ZV3bhqR7u6zwTzAJBH
URqPJHJNELjfm2zJRRLtCAAJnOoiKdP4xYuT7JhGbrgif1XpyBdw175IqCg8pHH6SEgfvQi8tVGb
EHXDYVLmQqbcBrv5q48CzgbHhd9aqBCtNACq8XuXxd2QOPGyUh2ZOR4BFxufcxCYYa+kH4wUZD8A
krhIpTb5nadZd4mWuzc2iObWZctUGeTp7OiE49zgrqg95+bH9UPbj4teRPnN1cP0khblI1mtcpnS
XCG3W13xLMhuPY+ByHAjc19ZTX4b07TZ6qhzX9EAj1dyk8gqPqajU1zS/5L2bUty4kq0X0QECBDw
WtS9urrb3W63xy/EzOwxAnG/w9efpaTHKtd49tlxzoMVUmZK4K4qkPKylmOPyCl28x3H5t/eBoYs
H4G7PoaZEtr58nvpF99b6Yi83+R+A4j5eTA2ZteYR0a5Se6pRinsS6XyjpzI5se0rvyNqTKVqCF7
t1jMY2cK5DLVl8rKy5d8gVNlRgjQzb0QVYcpUo1lt6KkEh4qDWOp8FKRPYGzaMPQLYb5e1/2qDxU
wKqLUpCWhnrevw7XpWgarYda6O+B+VdvKfArMCgzt/TOVmDwm0bLEDPngKf7byY093+w+x9MfCC3
HHCAffgfbPVl2wWv7c06/vlO75apxweQoNtnz+q6C5Bduwv1qJGcgeFTNdQjWTU7wT5r8zctupuq
FXdTyQ6vezhb9cpuDLgXz/rPkKRCYXeitAMgJqimQ0O9/x9ZUwVbGzj4p9rr/rEcCF040IXTcWd5
5hg2vQi+DQN2PeUU/dVzAUqEpvzNR+35dpj66cmZrPyEx2t1zMyEPxdz/5iP7YN0hz0ISAC/lVTI
fK4NBc8kjsFi8HQTC3zfeyWBbrUCD9e+qgFkbWf8UgD7HWQM7ksWi+GP2p1/n/HA+xYUApj7fSRf
sGuZ9hFC9CCP+rvxQLd59WWcXKff7qR6SL3eyIxwxGNs64tOTBuaKcDMMm0+5nOSOwDoDGXXWhyB
iVHwHXD2UGYnDfNMdUZD8cJxYHgH7Fz9YGJ/GpKYrHzH/44dLl9r0Swv9sPIRiWFVIVrKFaOtgM+
8YPbdtWbMQFEQDp5sEPUsnyzPM869ECbWOe2Jf+oY6O5QO1NL6DmAzWzmmsF8CpFjgd/h5oLIIwE
D0b+rViK4E/Hcp9AfZy8S1dk+wVFlGd4u3w8XZ0K2CyO/6c17+e4kH/2w+SEVTe4j1VrgpMWWJNb
+LpCvDgnvFYBfhmYeO/AcRo8Iz6YPwpf7LQIZGUBcPjErilk/khWpIzMXqqX73TSMqNHOmCQYRMB
/vjgmezyGm9lzngRkh0tp6C9L0HJP+upfsqrZ5EeXOmDJwceTwZ3C44t03IdAsfBhm8Z2x32R0D1
V0JqeqMYp21Xu8ALBcfCdq5zPKP8YcSG38v6/b0l4CA/Cx5Yx9UQ5RHbBjU5F7JzAO95ZZXpHAfX
5cq13o3l1hVbgUrtr+Bnw5eXdT2w3Zv5a87AaJolvbzQkOfbgJfiq2kL7zKXVY9sywp0BQ0Hykgy
yHM7okAY7/MS9ZmRBGQSylYd3HbczfbvBWB6Q+4G/ZO2rav+w1aIwnpvhXVaQRZQxJVu22wENoUq
dWfIhj9PSECWV3OuHiZ//D2R2AxL1XhF99EMsXE7JC3ZkcmvhqQgE25I95SgBnfqAToAELhIPgwc
B2W/+JIroOcMTl9EzlW3scHgRBZZMQEoGmnCkxcA6Wlj+EH6SUReug1GP75SwyWw4raWbVZ7xx+Q
f9bOXXyoahmdxND6yKgCkx3SJiUgBFk3XFAQWEeAg0DXrw0ESLVqHVelz3amh3slzSok+5sxirN7
hFYXBMks1gwoi5DeQy9QH2bnqPS4EQZO54FTCmpjYOAIgYuEH3wvYieLBa+UbYwjSPdSe6h8aqLe
2vX0rkcm/rVH9e2VTOJgnB/UBJs2DtqYtLOBHWrRWGedBz7KGo5eCZCt1CqjG/J2yhInO0Y87VVa
Tpt6QD5p4/MQ8fzyUqlaCt2QjFEBxq/UqO/7sI68HoQz5YLiZLWCNka04zJie324k98vmqur30xL
zHyfjaN8LjpAfg+gwKrQMUYwYjmAHcAnv3YE+OG+/7BRqtHj1nsOXC2v3vuD42/WjMqh+Z5KB6hJ
mqCbFHcplXeZlz/mxmZU7mlESZs3qyC4j/Q7HDmsR2cx6jMcA9OFmsqW0yVL7Y/hXCIpTFZidyen
IU0g27uhXqkBhUG9ITU4q8NpMEAPpC6GGMTHJWj4K5k24dUcxoyX51b91tIekGOph5R5GhbqRzgP
CRDmaLx2p9r6zupu2JPMnNjRb5PxKAbUld6w59EY+TP1BSAXHzx6v5KxEXEp7+1XlnpiYwf9buJu
h8cG6hd0iYIEJv6uU9TldwoaahmAeHZtGtvwXPw035ApXuyJWqVG+dG6ip6LkFEDQrW8A7mtP2ZW
iFS29sGTVvswVxHb21H0F4l0A5ix9kEPqeeqCW1liB3KBZDTrhbRCj28m7sgWwOAnTGK5dQCdFlt
TDIaakWMk9QG8HT9rihqY5v2i3duUFd6skY57JmoB2xCmos7eNmfTY7TCNAV/U99AcLdyA/6PQ6C
wzvzqkurqvzJAon14/HjB2QVoAH5kTBMqcJr1vC/JgwPlEB8l3dMWcSUhtxK0ewAd+pfoiEOLgH8
YRcaeuBwAavUD00E/99pBFqTNqEZ1CChuTiUAWil4a7lIbMA+d+lAfbdM5gEUZPjvuO/crUdlvyn
DaY/OqD6fxYoTjk4djGeQNmafcqcDHm6ysIx/uqRhPgHXA9RyDs4apKxjc4sHoZtWYj8ba4848gC
ywlpmAKW8dKmLgP6sJm9MQnu87mK/0NKsBVmz62PCJaaGcRd8trbHNCNXf5GojK6GpkNFAEDkM+S
R59d+CuviSpldKoJu5Axyw+dKoL088A4CUsCUFtpxxxQQnwZQrwGQTSjMhNBwRzvB4Spt2uO4jj0
H2NKPQQCTIvgs//tAyUz8JH8RdVjCCZOxxnRQLgC/q4oM1qUOhhe5O1JRg2fnCekjkQPNEpEXj+V
vnFThna3EJmB4yu6WWjE7s91gGQ7boBCUyC5vFg2CZPFMzDNAxx6efQ0DmlzWYfwIkXIs6w/bBo2
wJ2rbNwgB+p4RXifzTC8z9k4fx1R94880+xz2Zju4yInZEEpeVua7c6Y2wWo7RjOf5uBnN19FP30
Dd7s4VL1JrZZsi4fEyfCuT5P7XM2uSeSO0Im4LmQwXsLusZLzwuwS1olCCRV/WzqemyfD0O3AkeB
8jsNpeeyFTiqSeWpAkjbSzDJ+rWw8gPV0Q4oEQT4VBusRbe0hkhYt5/GpXy3A5mGaeCIs4XiM+xy
y3yrIVS41Y6Houm/RJEDhxTBp6yQr9S1KuDZzMivFxmYKkCINj1TA353IIZ3gFCQ87Nw0ZAYTLbA
ZO/gTbgxRTXlAQU8CTxbf9sxxKCfHGedRGLXBfZtE4yPXrX0Dy14lIxk7s7Av+sfSISPBN9+Hz+B
1A/wAKcxPBLLweyKLzS6s9MyUtBS0hiSsOhceFfVek48ITRM6rWr5wS9XG/hHzb6MnR5I82+0Nrr
fdEt6mWE9xlYwLWIkOtcFSaoXYvnxKzlFYyR3UuXzuI6u87zYGYof1JNFI/1rkyadkdDzt32JRfV
s+vEH5MY8t2ugrN1UpMCIZoHQ7AZlSeeGle546lXwc8Lflrv0R4RiiV5bNgp2JTIZLLLep0ngF7y
U/fHJL1i5LeK9jbC7k8tezOFbLThSOvSJaTkyDLK7cONbO2SOQp0cTN6Zo9AOiL+IFdcZHfCcR7V
WLa0QwuHz3UI8hEbRDfQ2irWR0OtJeP/x7mAJPJQ61YeGVJ1dhPFQlIFZYTSBsCjKuEKEUxQwlnb
ov4DpWs7jUCsFWQt1GSS/auiUpUU7QJQtAShugYVaCMSMXdURppfGYpdANzF211jSPPs9sXwYsN1
iCLWJPkj9o10g2xnuCdavJ/dRvyYOGWW93tSxt06sUSx+LPd+p9N45CWLah1S5RgjKkXj1saD7M4
zF0+nxczRjgbpbg9MspVl7XiPwmPTdQYKlkWGMNWqCXAy4payGQodqvhKvyxuLUAJXdovSaka+mr
arsC2ayo3Md/p1xMXEr5eA58DP7qQUB1ocYOImT7p3KodjJFxLDh0kRgCYwIF5dU1GUC2Dv7DgDh
SQdo7nVI81FwtBihXo+PJk59ZllVO4503A1pVqE2GpBDe7lZJEgSTIJP6lDCGXQkw5vrkjkJzTod
9uO0fJsEooNM5YRRr08QANQyhhSUxWPyRCIt18NBzdfDX5mQ7H+wo7tQVwTf6j+umFdxiYCxuprr
NEnYuyLdoY7UvPL8twbVFCvos61w9GloAS0FxAgBKMuUVitoUuB81RJemAYD2UkbglAKtZyiA5JD
6pwIvo8aQuvzfkD6admdCQ1R4rJllWev83ukla9AgNpWVm6/zZwhOKLiG4SG1vLSIGBwNU28GDPb
YL+B+EqEQIucr+BlNl7aPnkh+ZK79U6OTXOa89gAGP+BxH49DkevA9xTjhyX3wDCdklwYvgsY294
wDcRfnlatenHDTxq8ZMPH9GnJbWR2YSrwbmKyhzujajEbpJ3FD2t9v4UdYcW1FD7Ui1rAqcO0a/0
i1yiDPXybbZdSvycDbcC/KNs8v1cJcbWn73iNXIaZIg762CyivLV6QSY743a2ZOBwBbxCSVqx9ZZ
ylcSSZbJsOgN/0hDK5Xjg2fz32hETeF0KXgOl+ZCSy6L7Z9KF4ijpC2nsX6uSuwgs+C3wgek9EIg
LKIFGD3II6r9OvYSFKLlrAHCKisQlegq7FrgevpEGCsd8Jfl5IknAluJFQgxQFY1TItanJvzciY9
yaUEP4hKJN6TbEV4URdhyPoJtYwuhMfjNoOz1K1Q0SCjJboALii60LCzFkV1TC2pVj0P5M5ozAWY
EX/PuZtIQ2Z388F0489DNyOaqBrQZblw1iCNBXAa7Y4DsPhDFjspMLRXva2Stnuje6eJpggclGOR
3gZ34yYw+mDb5qNz9vFmWZsF1f3nHGeRAthl6JKGbIISsJmr8EZ/001Ap2GHeikf3EKoA+DvwnT8
LRdIS23yJ6eZMuR0etl1UQ319BA8uw4A75C7RHbVwO1xQ10BpDPfjPLzqjCi41Cz6KSX04tQD4l+
4Bvo5ZOZZmBiVtdK/FcWB8XDneXdNcleL0u9FAi7UwFaa+bzbtm0wewha2R0joj7vtHIdUrvOrqm
g8hjPn2POPY6Xjb0H8ak9oG/STNW40bOV+wCAdPQvSCVpNpQ8DYz3WtfZ/6XQrjO3hR9fyKLKu4r
QHbiLPvDwilmZ++V7NaCzsPYDlzT1PHu1zANxE/d6UA++8xjfOs1ZnuiIWibtpaztG91nLpXriC7
SQ66Go4afB+Ax+q8YYIX+s5sUPLAgeP/38wctRpNp9V+vug4xd16UWADflxU3xstri5KZo2BoILt
gxdBttm0iaxy/pTOlgCQa4UfqVt7754bnLpE5vCWwwk4ZQFYbX9Y8AzYTXUe+1tKVG5YASQKDuee
zkCeGLzkYP8FDqTKbKYmAtK5WdhgxVHpzfMEmpXRTL9qgxx/qv/LQhPLUBveAfrPBYn6KTdNhc0H
2iauml6GYvDaV5IMU16EhgGESCJt0vbE00QmVrnaD511EXG2HOXSd4rexN62+B/8PpS/03eFI5Mk
TMA/+vgvBkZuzKFwmg8DjgN3CRyYoB6ROICQwIvtAjinAzzrn6W/nHnbGO9+vBg76ZbW2SzK5nnJ
wdtIFqAeCOdeRi8gWn3O7DR9qGygH9Ed03/FSMvDgA3yM4mQgQv+ZWT47EUEArIY8f+dJ1FJG3m5
cxE94NU3ekxCamx3jICA3FsbLaOe0akp1P3VPNCCuNhNggcPgAKgGkQGCvseTG1zJIaglSZIsQgF
uZGecj5+JRHyfVWg3ovsR89yv+Ok0ByJV2ilGIqrQpIxy0AFgy1OvKenNugr8MzXT/abcdmAlTdN
HukFsT7iW3Cf/+MFMbLo2rtjcK4sOwTyuHjUaV18lgJFqJ4NEAfj77wwZQeMrBhVCUrWlCBeQ8it
xts/7PGmNB/bCLwWKR+TvdWIChDaXi+vRTDt43Foz6ss7VB534JAbpTAWlhlyMfO9gaOwkgZs5//
O3w2YqD/QIcLbN8yTdsLPGaawT2uuyM6AFhNXfw0DEhMLDxjAPE6csJyxvNdp/z+uR0bxp4DzRQv
joCFnjFXWxvsZCMSwZjxsHZJ7zoO0iCFO4SrMGDYtk+GX5RUlnygNAFKCdC5Av+aOtCPbrJFLFeG
esbdAmsqwt1aQQM2T8cX1xi1+3hTL/lvdz3HHorfRAvXdwHqgHttWxevU1Jke2YI42IsToT0kaoZ
9rUiOyFhZVRIP5DxhrRaTkNqHGt6auucPbMZhHpy+TbWgTg4HbcPrhH4v3nODt4fdzOLFscwp0It
s0odo/wxUbwA1MV6IYnNsRUEKDDcc8og90HSJkVubyg3bVTEI07f/+XOcQLYzKwC7O1keqGBAPCO
hHXeJE/A/EyeED60DgIps3gQQ7ZaZ02WXM22D0k2BQGcUZkEHBCyaB6pQU21Ey6A8d8hPaZiG7j7
PzQovITL1OsvCynI2gza+STL5nWV4aObH2kGfGhRiEIwb3u/jA9YhExKZMKIGsSHRtUeAaccPw5B
9dE0ONhFfYvAKyRJjCMpItDoqnPpRjn2tlUlTkIiVx4b47e0q8cz0DD8LWLh8zdn8s5ma5ZvwDUb
z8kIPEBiQlLyIcAOuUX4/9CoP6/voNgYHlTzjFgoiP1MUKTDkQaIPKWt4ib6VLJxY7qR8cJQsGEW
IztFnTdvvdhMQl6hCmGfJgAM4dgAUXRMWFUybuyisQGY0aE4VxVNdP6IC1VJBMLm2GiP2dLnoZHl
7kkoSuapT0bgQrTdnoazFS9H5uFjLcfW/czMeXxALTAystQQcIrFp8kwV1sjwfxs7jct4rovZDCy
9OtQmdGVFqNL5VUH3i/Tu9YK3pmaOYiXdNsj4MvdrUT9bdgCweAJmQrdk88QcQLGyplEJhvBlWQA
JfBS5SANU2auYIB9Vk2Z1vMFoYYziYoeT7ipS/JjFJihUPU1uUSKlTln1lMVWzMqAZdiBwRZDu5K
UDdwzzE31pihdgppde/RYC8PXAHhewVAzJcCKPIWMh/L0LenG62rtDTXnECPB+z86R1/7uWBkML1
XH9kI966DtsYVpHJA6psATw2BN7OjRiiOJ0CtKIG7t7yWpZzicxjeM9IG1dOcki4C9iMVCwHr0gA
S2Wk5pcod8+eqmsxUcwXClaPj2Y0ocYuaaaQKmHm1jryaS7e+y7PkQU/LPv1bJKoAwu9iqhxMgN5
bC1oX3Z2px6fdHSx7fnRA+vu0UUg7YQ0w6suzJk5Q8yaynBA1Y5zvpuvWl2eU41SgmDNCeJrrSK0
i8CXp+8BxNCiLPzJVg8P6lV1glB6POw9NyucVUuKHhXIkY9ML21L8shqAATDUXdMQ92IsnAA2IZL
KK/zSZTA8YuWoWNlaDCAl7VEFaGasTT3wC3ipwFFLQ8DMUooeWU1YwGAD3RzLx92bm4sG20TELmE
HiPvDfyezADNOhxg2wmUfK+2m8DVzExgXWBEjeN2f7StvzwgUxhbwMhd9kXS/Ef0+ZuXDHjL8jYx
ccCjlmphITNsxOPMVgLjrS+iB9/ANyC1i+nNQhkXvArm9Ia40kdvUbIOSavnTjJ/rwvjdJ1cFk8L
4DBUSZ1WD3YPTOrJwGepFDe1dW4ENLQPcz0Txe74Kjhst1gJmHJSUIwtiRh2aQH6m2xpa4Z6NiVU
6nqR34CFyY8kkg745jeops4eRORstRn1IlQJWCkuqL4v1LR581qNZXNMlainhxcp9Lfwh8n6XdPf
PbIbUe/S9ANQnAuPnUHZwc656vW9wXOwVqHb6i7pOyFtxB27X+iXhLiL1Co33XWtm2X1MmVePMUJ
N/b3V7qZTtbA9j4PWOgY/UwfRBxCoIEyH3pvfkPqPz9oEfWoIb4hmrpq5/HeVsyAAXFFvuwrA1DE
BmDrwOlZIPgjv7UACHpj49g/42/2maQIqAYnnOZjwGvx8r1enGyX+HV2JK3pgbt4RIE6vLlILQ+C
FwY2uo3AdgHnWxyL6YC8HoaBXA6sphQMA+oITVptx9wFJw8UpYD0s5A7kTZ4BOXkm42eCsIqqX8e
go5OeW6jJ5aiIjJUxp3Hs01gcVdeqxRZ0jxKSv8U4zmAyBLPdh8MgqC5EItCaAvHGcywBOVBoB4E
40GUw8IR7Y6lJR5rpP7AAAGiIlaCioTUaOgPLTPd0d+MVtHuVnZivfg6Rsnx7TqrkBbCPhclbi4i
37MrY2RczMa58TwDCRjokaxJk3ejcjrkG0KOeNyHxcScqACwxz+nOXNtFEg8hOVNV6+t1xi6RuBX
Tuy/eC+hckptOJFEt0uteTwVRWciw1ntR3WzCpnkL2YsG1Ca9+3GFnO105B8d/h7WqEx+X5lMrZI
rZLwLSY9AAtbw/1sWEPxMMk533RqmKcieK4S71CBBWoIs+EvZNBXr6Y7I1Paib8kDfD7ybKdnQRx
bgNEzWoiiHfqHcCKF7wzGv7ZTmV7dB3wtmfpMj9JLk7JNAMbASl74zUxJZImk6TazwVwT0fVIHsr
nRGoQLeReJ2Rmqyp4e2QomzceovhNLh4JtyoANez3iLP/t1rGTAj3PFgTG76jaVttUWiffUYlHAE
1H73XoPgVxXBclRvoKebG5k9B+Eo3Th0Y1CB3yj+bS7wZG+X+tU1Zh7h56cv9ysbfSVw4v35US7S
lKjXxd8D1L3qnIEIfxWmYz9ec7/LPyXnlVunigEBsIhvUc+q3QSEl8tQdu6TY80ytO0GFZGGrMKu
B8BqprBVUarCjnObg0lVwa2qhnrULH46txs9pmnMcpHG+PeMX027k1Vp/CyBN/UU52NxqUFAGDJe
O+/AOYp3kVeYRwMkE+/NnH+xR2nBrWGUn8GwhttvxVMP+oCDVACWfuYBGVP1qGmBrLSdbDasGJkr
FCbBXWqkSz1vVffGgU0ecvh+LHWDqGlmPIFPBHUyYpyf/eTSI2X0UwWW9k9/S2jgtlX7qUMcVtmQ
ZFSG88csGpA4yD1t89M6Qeq/BYPTxEydOvBml33wRJSx47BUl9mbHy0l0nIQ8LJtVFTOtscpG9UD
cXAtWdyBNmfhQLp37FOA3TJSyAGoSEFTGgaocMAJsrPfutksVi0FXEnLM/mhTVHnVQWArckZwDCn
CoTxlvDD9cCADJdT3c4AqUu9bPliKNZxAEK4T2yynLVxmPiESmPQFvyQB2AfvDqVCMlKy6euCA5y
lkAsU9O1Iu2FG85Ja+9av+BHVhpfu8hmYu9FTXrx89LN3ybOmhBQirgXGldZVoSzFxVSHkEOUKPY
1ezPk+942cZKAGo4ZlG5m2KOtDE3ijeA3wJo8WSIU9S4SDh2ASkWyUm8jx3Idu3YHra+GjI8anZl
wVBy5KXiPa0AX+SXIr/S0JjwqEa616sN7ujXEVS4DSgsEuuzsFDzDxi4gW3LFGmdTY7y42HwRBgo
/38zWcFy7FQ8QLnEsQNpUn9HXdwYt1cr0q+mpErJ609dJ/byje84yW5W83v4wvwdLU1qAbQaZHRV
6S7iIzZ2dTHHFwFWGR7ed30yCDIvvqzdGoldJw+x/19bMsd4D+bEK+0XI54K4D4IpC4VMZyfizkY
Ibbipdx2HrNDlGral8p8mVsBRKzF5k8cTF7fRmyp4busFzg9zHoPPpbugYGp5Iza4eUQ4Tz6bOag
FMzjZXw35PCniQSvv7AOz2ukuHrbLgF1VQI6QUtlDKjRiORJPZqZRPkbIEpMVQqTIGpzxD0CKFgN
qVoGTCPOBrVoyYlkDrKnPvkg22wr62mB/ynDjhDRcYH3eNnaxpmadUyqm3HvIAN9s+ocxlk4SHzb
yKqDB+2i7bWMpmtFCfrlky8F4Ar2RQTUy8y09q3iCmR+2u9sAXblxXCHL7+Qj9EQPXmxrA+SklKF
wgSdl8i9AB3OvdDwRkPjpdh3OSBoyCyJitfZiVGp9MOe5L+c+ff0Ho6Rmwu41vjSgsSYe2CBFuYG
yN/8IbZL+gGDViowXRDZK6HrLgew5gQnNqUOmMkkj8+WUeypCrqqhv4w1/Yjt/yPwmgA3eUXasql
4uWG7EhNQhpSj2RiAoUqPgvMobpo6lHjD64IvakuxLaZCiAHb4JmTrfplCYXauqx/ejdyaKJiwuo
4xA6r8sK7Z056TNmIvvcjQCurta5MVxnBk36tURFrCIfmP0AHA45dvQoj7ujDrfklO2FP42rQj/6
xyr9nqQT+BwV1zjqNIOnPF+sq1ojN/pzlzbYASm0BXjbm2vbRs0Ejy7GAMLbOi1eaDcysiGtPfpl
uCRg1O1KkNFvurHGRNIPhp8dPTt7J8OZgWMYgYDfdXrtRJQtS19MAAd5jq2+RFxN5fNqE8rP9eF7
v1BPNyRbp+D3su+6PDkBm/guP4kEa+JRU0X+eQruM54ol4hF3h8A1/kTJa/+hZqMdx+9e1liuIBu
QMW4tit+Nv73ubS8OZzxBEcBnRrd2bpzkO3iqOzXpwb9wtcnw/qUoN99rh4oFj1byKDZj8YQnPXj
gAzI9PbZsvbvHileDD6qJkOcFAiw8H1TEfba5Q5DLWLhnEgWyDxFhQMVbtNf1R+QjlNw9ie4QeeD
n4N9UpN7paZZhxacHge+gBOMFCLjRxt8eI8kEgsPrkXUnOF1GGRIi4AsNaxscLHZihQTBdBgT5d+
dBhVXiIQ51XU1eJX0gL7DNQx3fDmG73znNvGS6wSIi0HXASz9FGX6NfprkztOO6fDBfEIOR0HMT4
Z13D5UWOxwCULC7Qd7obmfZNKnnXwnmmRdT7ISd3JYmoUWtrez2pYHCQJc3Z5oO7p3j2XVCbwtbl
7C0PgXe4i7STToe5a96JPc52AJD/OSyv7UgRoMZ5QxeMrSQ5Oa33Bf+sz6ksnR22Esmeq2GM0m1A
xI5VSNpWOO2jNQMv2OutzwNoCz/PoGZRliSZOH8GmWvwSJPzfk7CGbScJ+F35nNrgUOqFngD9ea4
owLWFOnBD34ag1IQZ9Y27FrgLUbmK5Wztn2KKFpdg69RVcLCOZbu3bw5p7wyd2tO6crfx4ELv8mF
OwPQEMXtuD/3qjNShTOuCkpADWq3OmWmreL5EUjaRG3sumxEWY7fRVsSCtMDfil1+9SJAPoAyxrE
cGtvQcjQ2GnNzUIkBDr8dBobf+Vl0OQMmjfiTlaiQn9b+YCkJ0WhDkbUo8akg5EeE7MDkjBup5DW
6zO+9QHosPXSpvBPTtQj1S1mwNtXtJiFSu6vEpa7V0Rpqz02A3JTE1cm6bnL4VoZ8IhdVSYAzoA0
oKaO5RxYe5pVGrPcrGOu+IqdGOGGWSKpF+ec+OLRVg8Qbdjq6TEL4LbZrDoSk8EE0r+L+Q1pd/wc
08ZRz+Nq8jqNJoDS7S8kYST7OAId5Z4eOAM9ZZL0k5W7zjmgxM8bhWNGVdhUXr5PA3u4iC4GHPDU
N6/UBDJ5y9whv9KonX3/0DaRHdKQKbMB3ijLXrxPJAIBsti1NaoQjS5BIAoMz08gYNiTcrE4fJnI
Ldz0glUnktFFTbiJ2TDvY3gc4fEVzvQwRwF39u7AUW/qwCvXSd+BqxqaQhRGsY27FDQPJmC9lOxG
Ufc9ioUtMT8UVdSDuEM0W5I1WYxoGfjOPaStfwVH7XOAuqmXbmqGT7kzvKL2pfyK9wk/dAbwnmS+
FNgp2PhpRUP9aEyd+VaKEVsXzC7rYAZ1L8A2aIgTHg4KYhGXdSiaTZL41ReZze41mlC7RavFzoxY
fxwXRxqqW0CmPLhyvXnZxw5HlaFqimpE8dGAUntwvvFVYcB5gLhJhkLoliOWp0xS7thss1rbabUt
y2jCUTSFUK+ztNbGNSdx9fKMrUuTMo+LYQ8aKm/Td17qbVG0bj32Rv46L6OF54Ma0VJu2xanpUze
6UKkoKUYeDdn1j+VTr+royS92hU+a0s1EUpOz1NmfCLRCGpxcFj6SHHs8C7ZajvqOX35x9BY8ykB
0upTDx/yE2C8h0eGHAoy0HKjC5bDKFrkyyhbvVAK4s7Qj4S118ak/XFzIpoeJ1QCH+2INRfAL340
8OGrDKMfY+ppG2uC888HsYAWaVuSITh1u96dHWnvZLRAXPv46FACCO7kvxf4lZ3jusOpbMCuqIo/
jNZ1d3JQKZnk+tXj1VEMAEQXjOMSJL0Kv5rmgCfrHzKy67Db2hrp0H4iY1pLz51/XE/L/vt6KXIi
Q0QwUeYFbmjObmi0iFCLu3Z1iadoT8RZBNi2EouRInWM/WqmGMc0A9cAzl89S0+l3s9KWtLy4+PU
BNVZRxPLYgRxWGHCTf5zhBE7proHHhn42CqLHbV2jTjSGAXht5NZNaDsiDRqHvKP2BFhvabfkozH
3ncw2rY1wArT4DomXg2CsiECjo8CGEgVmAD1ksoE9yAeUgD9vpWTkprcT4EUcDdNq2kpmkyyCAVM
myjqkFr04xramKuL66FNIAQ0/tfLo0zJGBEK01Y3s/RSd7fxq4t3/hSgcpoh0fzn29DG3jJZ4Cb8
+c7vhvpOrUA+L7LsD3o9stV/DVKQrKS/4r+qpfoYHHwMNGMBAgaObu3GGQC/2Knzo51MgC+lscE6
B9CdSkrNzdgiq9XWaHozzGe7DZmDoB8K1KOPCeuYq7Wj1ABU6jqNBN7EK7Gnrr44tnX1pChH1ZR1
9XXK7NQ4l86Tt4tyfHm9Ynms02X4bFv+HAJo0MN3EsNZojCNsRrshmooM9Y+gKMlAViVMXx2kiB9
hSOedNSoxZqhA5nVioY0zgq2oS/tT9QsPHo3kXR80aJUsW67cfpkzIb9aeR1/Zyy71rvYR+EfWv2
rEVNZzSnpQuADBmbHyszYM/ucexCwZpah4yBBTZs89EPELzEHZDC8X2+AfTAcCQZyA9qUDuSpzEA
I+mMEpkaPr8EXHM+XtXruC8S52JHDhxgQFirN3pMwoQN9iUQkwFNtq3Kqr3ciMiEGkutQL3VmIyW
OXYOH/4iKwjsTVx+cZslwAavxL4D+RTgYJncCcmV5WhtOLjZdji++w+O5GV19oGLsQekRoyqKmbl
r5m1zjYX4F8aILrYAq4OoPIzSH4eBN6qD37H/F3eK0wDw/iQaW0x5umwIcM4XoDl4NlIiUHa1LAh
oxS5DdXWCYbyAZnrtMKqbVAWv7Gdie962sMOPv4vZjyAWFztXml3CwCEWuXIcnuDQsV8Z3Uol1v3
zKSP/g9p39UcN651+4tYxRxe2UkdJLWssT2eF9aM7WFOYMavvwsbUoPu0ZzvnLovKGAnslstEmHv
tfo0OWKm8dQUdXQ1epw6sqaUI3vg0XXp8AhudRMFecKCGstAZo0RYJ6tZHlgok60tY0NufmeH1w9
bc5P5pT9JBHZ2iN+9o6pbeRIXIF6cZ/v3LE033/F4F3yQ/WeK2fg8Q49JrL02qP3nDcb8cbQ8CxQ
703nJksXEC6MeeDgWNVxQFzZuSDkSisW0thKDXRnR7sElZhg0JA0o6iW0JhphQFyCPdusVTXEcyt
KKPqvT2OcJGtaDcjYPz3VWYa3xxrajduanSf3Mno9nypu0vgDNapaRr9oLNOPyIDd9m4s36gvByZ
nNOWzoaXlo5qWOTqgHGyezZqvrJIsQO+mYUFOdws4s7NNz0HkrVK5XDNKUZel8j8oHSQQI9SZP3k
055s3jI/RKLIyjKzIgDD2suTioNVzAxqbaq8BnCEuTFATXX2J/7WOHMO+FI1XjxzOCNRm8ysm+3K
y8Jpu5YSR+mMbN3d0NtgNUhT49I7INfUy/lEImpAZIB8AdFotoeMLLJrQCh4bIzxtJLJLrA8y8PU
IOH3BYu2P2kFXNYgOyvj5ejhd+w8kuxXRVzEaf9pFmhhwhioHuC4HPA363QUpzlTsgOJAAhaPdYf
yVMuxg1kb44BGENW9Z5IzsEqMu2RAeqBD0RWiw4B+D6rMphRb8w1FIl6+ngJUON4nozkF1lcTxfS
Rn004iGBhnocFJWoLrKnLQ1B94g/rjJsk89LzepLM3vNsA0wOwqzFDy8mgDbKbCYBMXRBCIyI9Yf
o8oRk6VG3wNVzQUVtZE+mZ7l4V3nF98bdsD/BvsLZdA9ODAX51CbfYpAgNtuMN1cQIfUAnnbaA4Z
cqmQCQhUbtLGNYCswwUlwQ/gmfqU0hDf4JuabFCXbQChK7a3pAhAgPHwlsiAJQvSjQUMlocUiyN1
J3/GFhc2puYwMYGFLcekypG0WWLh3oMArhv28VhlYNBGE+EnD+hpu6tBio3uMLSRi7ORUj8OuhuS
OooKHH0x8UKXXeW5PEcO4EEowbBqvelSRLu3REORc+h2ToWECqFYcjx4vbJbJyO+K8hdQnrMUdEB
v7C1DgkyVFy/iM4GAFT2ZlxmYZIEyLImIRN5CvfjiCNRgTR5jM0g8qGhUijnO5mMNVn2sk0ckzX8
FSVXgkWG1a9BYu4dLy9PaboEF8foW4YiAnQNCbErqAYa09ytNCBpMcdwMFy+0/XeBJeilbbSP7Yw
3Ro6VA+KENSU2IgOPW+od7SZL3fv5cY9bfbL7j90mhFFB3w7p38YidmaUcwLTttElzPrJPKJH1QW
RyC+KzXEUtQGwDq2bEmBST6+aUo8dpoWXbKkscwQEd516tpgnePm5k6hjEsPyAjOW4IbcT0ADPIv
O8fiQjMNJL2tE+BIn+vp9zkH2vBaT5oKtL7YS8KxIz2hPQ9HRtZi/C4fyPKpfZegR8/z1um+YgU9
HdRTWj3n72RBbmwmb8RhWIET5M6cgM3QGs12YjGrQhJS87+OdYEqp9z/rxiGwJojI7qFfGoesP+H
pUmkDWfFgnLHqULa/0I2lN2yafLMkKQsRLCi3Kj3P8nw/n6LJ7lZBNNLWZTY9+2dI21/qs3SJQJc
ZeM7/U4pgGz1vqH64eYp7a3ea+y5Be0UG5a9X43FMcgb/+yJpnU1b9V8JEtT5AaiCg+4Qf9m/J/j
jX66H5nXAQj6/WIziEnm0mz/mqr8UyuIkGrRUM8zgfNJvSYwQS5um95GyVBSDvajO0O9QPbnGMVH
klND8QziVKIxaE7aI1gMTyoU9Qpg0e/ZUAwoMAdUe2duU3EkWzkM87UVMpCP98/E8mxXkIaMZJfA
gfISm+lrexEkvTmpQKvA0gcp8qi+TJDL5aa8wGsROOwd4Ex+YQVLBUFYUwT8jTuMxkQKNtZfq7kE
fIRgF5N+q+6HfqQnZ4dXi7NR5GLAiBpOYFhCAfuyTQNk8RPoOMGNS+hwFghkchJQMxHiOFIWR9BM
UJ/E5AbINm03ze53EhHoOMmltbKTkVE+mKR7Jf1HTLfInvwaR87qniimcpnFS/eqiRNgLNFw9kvd
uLWqty6NqUF+AQhJSBMBvfZM43jWtV01p9/v7KraBOKMEpbAGj28oZIYln31gBDyPPSp/9SB/VQM
WjsAsB71/DLaTyOWDqQwAlf3wqzA4Z9XgHiJhGUELiCj506H/xPXboD6XgPXJ27GLd1c1nhxspcf
KWDIwg/pdtUNqY9EvdUnlh+RzPNyNpE+iqBkVCJt8W3q7ZXYQNbG/DyCYwFU8GmHqmU7xzsRVdhS
o8/d3F9ISpa2lhTnJQXq6oaEIKxBIjnY5ThDwTPokadzaUcLWJMxhQsShv8emqS5cTQc6gLE71Ko
png09WvL2QX8XRbs7h1p3Pp/9l3NL1pdtBuOEsdtijqv8yzOdnPfGbGjfhtTjxprYODeCQCELJSq
ITcufO9kali5c7UDQSjKJW924OLGCZfXI7XX1cdxV2S6WyLNt0XSqVf4XwEYUY1XmgCikKhHHkIj
SHqwLqey/Ky1bRDCgVsbczbgepLQT6P8nGcmAGQGB/vsaQ54XRxcSMOMDEmIbUMgsSzWm+EAWu1d
tICg0AdA7AMYlK+r8pVJVIcpkLhfTZScPHSCh0MNcHfI8i1v+/Ibr8ZTXVvuD+RmfjErY/oyGrmz
G23XPAPEXH9MxkUHER4ArlFLWsm1Vo0z5BoFUwv2yFh5VOuv2R70i4GtFb2o2CWJTXNro2ruS5EU
f5tIIPm7aYFND2Q3fI9/dNo0fi2Him3zoR+f+7kyMPEHtijjZQKio3obzyNY9z4gBwMg9fTY4vx6
MyaGIObDYhjVPe8EYuTSmu4k1feKG9FXU2rThi5CAT+8kriIug954VsAGlIUug8aSlIyeQvCsBIX
UWoZQfCYqVjqPuhWlS+ZkEyZKO3d56ILpeIrU4r7q92+ExVZxZPGtw9MQ6WloBHqKo7cxULx9qnU
xeSfoaXPdrvQ6m+jYqlbXX1bKpD6sECGBo0RE2CnN0SOGLklqERDBq0Q5QpBQ4JpEN6G7Eqd7I/A
o35D2iC/O3AQILXgRM9FhhxgUx75CEpTZH+j6FCAGLSj2Y57GjtUGfSrzT/UZBkH/qMh4kgXkqH+
EyWMFPNXG2TTRWcPhEagMAlkeYisB5lQc1Qsn2YTC29VIcKFuIsa81C6Qxne15kUrAQAXu5h54j8
LfBE6/oCDAurDWaABjQFpjjA0Jb3s/pg1KWGjNoSaSx0b3GWoSKKuqQeyvyTDv6afWSggM8R0Mqm
mNFT706mZU6PpERhA2DZ4dA7PZLOMFJ2NESi2FsoGv7/yGxQcm4Zdp6wzJzfcpIBTaudkuUvksiU
Y00olQUDiEq38ogLZM7kHSgF4piVSMS/5TfjjD25rGJYGRgqpgbfqyXIn1jK2kMwJy/+GAlaFcEe
JbukXkkn4Kc1eE9G2i4AVHGYjjsbad/PSQOojjguSzv06uZbg3rzI8lIS00UmfXWRbHp9k6R8X5+
KLEnFSpj6mmWqFF6u4IBeOPMd9smeZnLlO8ID1WLQecWFnXwXcdu1p5kc+cN50GgrVLvTgagZ3hI
P78BFfK82DiSCBbsv7MJmUYLUsF3NPYcKzrwbhySHS9AdXSvvx+P3VDteWfGnyPeRTvPGNoHe2ra
b0AQBoXIApCIWm/OFQrDNtVotd/AEDKhjsnSnxhIpj8BJvUTDhb9J89v52nZa1ONDGnsAnqHqrDL
c+YEWx0b5UcaVcAOQqaNUCwlCtQnx/TqUKqEcBJC0pAMhx0R5kWuPj8M8XCQQ9JoVVudNTN/9ybH
VXQNULEe6uMQk9sNeM1bD4BPd9ELDVs8dDUZmfQpXVOa0t3xGo9H3sXlTl5ExFyFl67qnslI3pn8
iOKi6hOK7yPD9PooQyRWivP1DhMUbeyRPyxBRAnstxB4okEepEjpTuo9aaghBYjtsNIpvQS4egKM
VKm70k3DBnxYe2lDGpZFv7fM8vZqD5h6tOOLJHM8pqIOz67bjrHaCl7tHdfpgp+UUpG58r5TqAt8
FDYCX1nY6PG81QPwSiryR2D7/2wtS9uR/J5DUtmR+s5XDalHZJXUE0G5eADcyRWTpbIlGQ61G4BS
xEMLWHDcn/IjWaBnr2yq44ufO/YrGA5apBaw5jBR+WXpGGerrACFzPKCiVyVHf5Ng9MYGS8GssUf
9aTdoUJeq3fdAISlIE6wYiE8BZe3Up0IZh5qSkGKo+y0EdlUIXKVR1CKsY2xJNxgf+bAnwwA0nWS
z4LM56+rIYikXsFRgcMsLb0SUvBoA7AwVKDBElMYhMSQ3uMLyzH4hY5+FVQPCuKYenZZ/zGiwg11
eahHHVBh8L5kA0xatE39bNrereUcW78WJtdOSg40EOscJZgHCPc2bdneHJFNE5c4IjRot9kSG89m
Oc0nlr2SXCdCBZSuuxngTpFdXcbgtJgiUTNl5tq2ABvPhiqlkprNj9STJVUJE4CvQk3FVqs6K1l8
9as3FWCRN2kTryg3b8tWjY3NXrPAL9ry+QkABf3VFY2p1c12bJZhZ9goeghjE9R7ALpCpkTWX6kh
4ygFFmBnjN1RKXJvtJGWXtjikBC+ZBinPiAedCDPuNgQoV0R0cy2DTT0DCh9JNPmpcMK2PorSI32
5ANB+iFpkSuNpKQFCWo9+EmbkofY/wDEpdvX1xT0LALY0ne0KgIIS6aHI2CxQCkAiyIaAXk5zOYB
xfNY0ArZHBvxztKRRG4hcesx9Xrv0QcPwc4T2AoLcFE5eD8coBIx/Pm6LGsuTVJgqPduvZmAE/Ko
ZXm4AAU8DVGI/9YTsglcYVf8rTMsEgFz3BPnZjyVBRamGKsmmF3mAcQZQlJzFLmEZuyXWyX70NpP
8TgFpCw7LYUJ7vFFmw4mMHs/0xCzt+lgjC7wFoUWZavzakhaa+Hsc/NdBc9FBTPdROlF5YZ3lS9v
LMFXibmwuEeyubuzksqbyfHDzzn1IFYF9cUsl1xqWk8rhsnHGxUAz9eP1g8kqyKwQ4H9/Pox+/K7
v1w5eMAB4lNwHMreexoty3uyCSMP1AqbXgxJRtrAz9gj8i1CkisHGgZAGhO77tqeFLHTjRbgakrj
wXHSH3fGFHOKcSiRT0CIFZdeamz9BMD6PoxL2uI5BOI3u0SKJLarkiec7RZ6GImuHqA6u6m/JGmR
PDlWYE9IQEZ2ZMPzI8kC1D28OWBebG/sdnG2JPQC3htbFbrE9GyD2U21oe+YFkjyW5niBugWY/D1
7suXyynS+tDS163WVcrY6JIacNiatCCzRoAGJ415AUuQdwZHDqjadEAmJ0jBi0VDvdHo9X1lpvhn
FVqjb6YnZacDMWdT9E2AnAAoyENpg6Q+WZhynkiuAg95x/dGVo4oj7JQXAwyxF4c2BKHtjwiEUOJ
CUDjm91KtupK7/dYFCbjNaoxyLlr3y5S5xNOqJZl7sxNX3n5A2s04PNmfnntRUM9wHN9i+KsONEI
ld3V1UbG9YPZpiC5v5mRYprbb9qCF92QzuWVRE2QAmJa2HKj+S1a3Pgon+KqhHZmyL3sas/aqTcB
PdCpoec7mRh9YgsGjUm+LEhRyRfKFKP6ildv6jehuAKZqwvQkK6Ct/ozb/znXNMwwTJ9gPBHU1CH
cpyADuMxbyyTh7UGTqimds+ZzmCJslRAmAi1b7YJYOqsfktDUkgXa5jys1P1+3Uwuk5q4bh6SRg/
rKIt3oi6heDvtPmDZjKraVVDMx2a/tiWhVqW1fyHbGkcexF+WOP3lYmTYROqRR4o6pOKXsdO7ty4
Ye5j77emJ34m3g2JaKYZHBhZXx9AqgfcuJuceiTTrfhZx3G5juRQ/xJkvblJBbBsLJphBM5MbrMS
0NcYWjitXSmYh+U5yagZQbX0zLypflAKikK+SlFpyBeWfnfxyRqQjL9PUQ4CWcDCx9t+YjYy0dCA
m94GLqtVnTv9H8oB8HznTjRki9UjspNpTBodZwEh0G7yPamVoRp6tQcXNaYeNZrHhh23404GVApl
LJ3jYPkBLhxnN3kRP1GD737C1qoYA/B7LAGJA8LpyTPRtVKTiz/Ou8GbCqa23nbhyFDMuVJLp0GG
Fv4UVTlRODVcXZ400v3+8nf2A90YuVLjRXugnTenSHBYepL5Eok4p0DwZa7GjlnMB9D3naXMvzMn
d/KhHqmppxR2DpI0nEYjLiY1wJigrpQqJ+S5o1LRNn9TSW1ZHcSbqkY28EKJcf+exib1lBg3cYed
qnbC7xp5ceSiEuY+TKCbKHjteAPARYszgCe+Lg1emMhRGS+6YH8mpmdqiO6ZeqSIACtzYu2yuZN/
ZEvhxsT0t6DA0cJ/jXnne7sdkEJUF1SR9toAhL7cTy/Y2Z7mPXXtucguXWldwJrUP7hpNaWi1jXd
6B1fthyFJ2BNFT6LMXU4zhPmHs4Ssu1kxAUAu4IMwFQW115UOCfA7xk8ImFaGq1xtCfLCJHmGgHb
ZcL+GpL4rK3XoHBAju8eQYnxW2Fa3mX13KKnErmhTM3aqAcX9UCw5z3KXvJ55arMyLXTSwtpCrCV
l6WHobz22xXVjUgLnDxiowIvDg0P002bLNpj5VXrZpoy++Ry9qDkzpBEPKQxc6YXrBKa40eurNeM
LUu5i/SeX2KSMRBNLBW4uFksKfIYQsvTXzSU6ByVq7xsL4Km7bAOemGof8BGpAlMm8I1zRMq7szT
bKBQELWD6EpVGQ/AyHGsztstWGo8eG25M32nswCfBiNSU2/l48+DHpyVStqjgjaM2y4JWjBQGxbq
LGIQkMdYMJ1bZ9wBPqZG9iKatverJxrelGSq5NQjJRC9dndyikFKvEik8s5dA5tZOPsDQ5apF+ZW
kF6T3o8/VWCkv7jO8qyndfJJinjdHxatA++AsKBGS2eOBQQQFXEo+GaXusZ1SQwLbNIw6/K8uQbG
FCqn3Fii45TlWNBbLM83wGlrdma3lACGeQ9iDnhbo8zHOZIfKYzECz2zzq7jOOp4luTVNIK2WyQ9
IoXyMgryAA17WQ+VXr3QaOmKxtqT1iJWgdbuus2UZB32rd9dHG0c/UfLn/cWChWP0lD69H5abRfm
tPsuisFSUTre1UAN/7XuUU4DCq1uRzKpaKfyQXMwD1ay2jYzgCpkRyWag94DvoaDQs6ZP5GcRCYg
WkE9Z7FjLC7jAfHKmICzJ34Z+jQXeCj08yEuQZ4SqlIHU2hwWDYfyHCldhb9Fx9d4zHKfW7SXgS+
q6ogrYpGl5EhSWOUWGKuyi9EBLJRUd+ta9wl3bVj6DNY3X6t2xCO64hNH/pa3CFT6QZ4hi0akHrj
mUzQZUoB5GvrsTKxC/ErQhoNUVT9isKj6Eijmk/YKweEHfIQgeC/I2GuVfyhkznsZjE4gIGNMe+1
66egd/2TLaDykEE/gWyat1JWOSAKCZHPJu3sNgtO5EXNB3IS3eKSPYlUXJLJIV0RcIlAUTpjd6w+
g3dRf6YmQDb587CnvhH1b1ILHFhnP5iflCEpzTEZDsDbxjbGLQIXXu40cLxNDHN7p+hQqYbnULYc
VHTy0LDp1wB49IwT7vaR9f52serklWsN8t3qYTrRsNMB+1uO04/E1pNXEgGNEmlwmrm2KEr+g5Qg
/IlfOxMJMxSDvBJWO+ebBZmxOrn2qBZtAAIyAgPu6BR4FlHTRuZbT8nSkSXA7ECKDsm6m8mdcd1G
1b5JayDQ3uKpoLy3BVF3CkRrD7md5KtCKTvli6Py1e3xef76lutfpPFwBNA83hX0whBNJhowQgBa
jITgwca7JmqQ5AheeTkihYM0Nrz1b44qTi3eUaQg2SpYp+LiHLG1Nnem5LQykhcqveeUgVIO1LzW
SUcZxSlp3ntKZgBiZMuMAbw8wkQpmDsEpRSS5k79P8lUVHLLxzj6r0IbYBKYtARJxA1AOFLkQydp
9MUu3f5Yj7q+K53uqW/a5gLelAth43j+NF9vI4A5yhHB6CQxntNFiTw5M53q+ijrYIEbdHZHMz0G
IJkj0ap8tumsP3NQRLb5OcXKGElmeM7FOsCnGq0+0ki9kellbNijg1T0Filr72929aK/KUl05/6v
YfWIH/F/qvXHKA66g80XVAWJxhhRH8RFQ8Msnn/OSWHsaKRji0HKaUhm5EDD/0IW20ULRBUR/u1C
FsbkqOKoq5sOpiccyEAgeJqRuwPKkKAoIuD62EayXYSs1y3wI+GcwjtTs7hDfQi68rMSIZ/RTLYy
AnWVKq9QkMTjYdkq2cp8YovR7+k6SFvftpaPvWkdEO95isQcCVtCGCQKu2SFU3IHdaJslAv1xiB6
qCyvfiALEt25koxgT9o7qBTl8qHNLTRp7+6ADS4qdi37T4Jv8awRE0vqUlMBe8pb0gsN6sZvRlTP
uu5FdgeLse1coTpMeVDvPkwKmsoa6xxldm9hzOAp+CgUXa51+GstSPe6oMkfl2HEoSuPvzUo1kkP
ls1zwB+iMZMl2ZqjHm9rbOg8BoUxA9nXr0EqRo6lN39jJlLxyFr5kVLJfk8rzL1IuIpD44gPCxi8
MJPY1J7dniaWau7XAnS6dR7wS5rg2bE4/fCZWzicxEFx9BOof1iJFD+L1O9CJwmK3xru1/sOAM7I
sNf7QzynHNiJWoESHoBD7cDTUwDpujQBe9SDaxwYuH+6tQ0oMKTLg9EhZt5OjoV15GTI07XrbFvm
XfSEPPnoiXqplqHYCglse5J1deOAfbPBPKyqASmoDKVmANBVyYYnJgJIEUXQcB6zl2MKu0yYMVIE
KVRx0mUHZj3wN4v7oAulC8DStw0LDq7epRdQpXWgMEexmgHEkcucfr1fhtIKMkdpIU6dZhsIuBOW
tGoJOphLhTVjsoQei1FGIWYWNBcY6u6QYxLzTCJsZvFDrnvORk0vEqDbFFUH+lsxlSALFYO8RIxM
WNCI+RXQgMVVDEvwC3KcoN0lwGVDapxMoJiQnFLnKDGOGmX7q5mywIo5BxgSCjiGYAS2Flid90jd
GFDtnDoclb2zv9c1qwVYlTNPDwVwQw5V4zy4CzdO1HQzD2Y51q0G2YV95xsAYE1TICncrJQ9qVeW
skt6UilL6gXW1PhnJbRavFeAkRR7h9h0H8jF4rYbui1QfdXZj79US39RY3WwBUAjpH+SRp4adUuT
7woD6R3ymGgswXM9smgLEEHsaHhl9KSaBkcJj9nyO0mWqkL97zIjD97sW+1Aws4FjVE4ZKCsBHpc
FEZx+TRE1ckVoI7U4CDXXQ3vZH2BV+x/NiGPJeuB7Kii3oWhoX275hgV7Kg1nnT41/BFjMIiNtdg
GRI7fuCTsU9M3BANTczMqlBpqEdqMqQhNalwVkPSIqkFzsrwzk8fsZM9OvofyuIuFFt07BCqu3G6
Px0LW3CUoauqqlzDDIsF2Ryy+koWXXVz6x5Mr/1B+bpSJvUdQ5Iz4wMYk6iWqwdsAiiCcJ7cEDDK
qA0MW311ApihGlsMEwo/tyS0M/zS9zifAou4oE7NtMIz9p4oKpVW5AWcOi9c2ct4Q7vscxPT6akB
7gMQqUuUieH0qajb8SkRZ1M0NEwd1NmYI+5IRlplZ+n9p7QzOVhC312pt5QANRmMWIZUSoqhLjgw
N0YmYl0ewATqXsa8qII9yzwfjKzLgefZ0G5RieNeZNdtch62S2rtjNm1mqdJAKzpIL+OkmVGfgae
VaHRg5aafCgkS3uUoC/jp9Wfbsi44e/UH3n1m1qpnCD95nKO7KUW77UN/dFlkLsfxcpH/sBqBxDU
RrwEWybQUuyiAuyKu7Cfju96ezkkjevm84V6kYBZoWERl3iZ1QWISG4yMmElll8yYpwCSqZN/yAL
A3i6A+rIcSXl0faos+ojfdZKvM706qgLBJ0ET50+0/qT/J3Q7wBw2CiNzKDpkIR2Wv1MFuFC4xy3
s0tAtB2BtxGFjHofb5ALkx6WJeo2OAPGWMNxwhGYR2Afp7GZMkOc4H+ajKCLN6MxDU9V5Gxjy8pe
LNZlL1OcZC8sw0dqjOuUsiEGGqR+ABi6/kg6MtX96fdo1qOTtBhGfcE7W18eKAY1SGrHgW/QzXt5
LYY1xI4hWUJeTMNf4ilKgtBsTDBEodYBO6ceQ7pcDC5CIfP6DgoxpB7JmhYbH4u1nO/MSKkLr76w
58OU63/9awxS5BOPwlTXn5ysHPA9aMjcs+a03mr5DC7Bu/FS5D/8dOCX2W2Ha8ebR1NgmXIxmhnD
1A7skF1kSJ3LEv2S4xsFdaUxHPIC/85DgB/swfM5C56LzkAqWwyyAG3hopzXviBh3H/APBfY75FA
/aYGaT76hUdZsY8m8ASDEoKFVttYDwFliQAaujhYgLPZaDQGbHf/XFpfvXQGZrXrYu9zTOzfytpn
O0WHO7czapDm8ZlEjpm6lwIbmzQiXt3KnO29NfRYSwheXWpcx/HwRHCRQWAamHQsRbMfkFd37UXK
VDrpPebYGJIMiVHxtRy91zKZ8MIXchINNjgfY9f4jUylSChr5CtsLG3Ea7ELcj/kvhM95xsyGOc5
uWpaWjxmKdv1llmfvKF51Bv8bq2gWDdRFrP9CFDY8E5hCDsjAEBvCiyvndKSgoagv/lqWWb0QIH9
2etX0Xv7kTm6/ngvFjcD6pdHywWFY4Hi8yVPPXAy994LUJL2I2p/n2ikl5w/R+C1BSpNn23SKMYp
7KD9IHuXOd7LYIzxAQs9cS4Cd1L0PUhhm3wa9hW2/jP8a4M5aSn07EQu4EvAusH1nF2UjXh/2lbr
nKiZ/QTYr5w7wJ9Fj2Ss8f9Glte8M5UZ6pSA3S7slBv17nzvhmSiwijffw3l64WPNXyZAxw3aAG1
SCU2qpmmcQPShOGY5jXqp0kRVI4dPFBZjoudzTokqU3dukMytjlUX+IJ+cpVl6KYSRRvy2pt6lLD
sMWYRTjfoipuEmGJWD9igd9uB1ShhC2Kj4LlYMUoXMbbK22/ecMMJCgdOMQd15tvQdn8BCKMceV4
Ul6nMvqbxIbuuNt4mNyjU1vFt3EX+Hp5RDYLcidAKrOtWSVoWmzrK4DpH52R55+CdjE+WX197qPW
+prnLAXFKmBmHa9uPwcgReRuYVyWwtcvqKjUZY9kXm5OSHz8rnRmxNpdEBgGKJq66mo2X5EWDb4d
kasYcTSm5XS7meNxRjJqsL75afHJOTQA4zomywiWCzt+pAYFJKCHUeO5mqQJeImgyG+GH5goEfUy
I00eWTK+RaZIE2rLeQMQEwAs9KIZBJaCQ6gLNJZdd2J/MyboJamSdxD0HGSpfEhW4axScD5fpW8M
4GmklNQ7y2TAfeU2ZitdgPIGE/8xwHhf3OYpD4BXAARmMjGEnYvzlx1WiuZOEzmLAMsojdeq7fVx
V9YnmrADFmbGpiovD2U/r+f6CYgGD3zS51BO9FfTe+qS+dhUoR7MLxoQKsBNCexfzQvAT2xOBwIB
JlGKqvF9k/FuS0NSdEX+fcDG127plmQ3WnW3H/LK+AqMu5O5MNACTiOO17hnvZRJFh3/bwuAzNQb
Wzf4wc5t40wN7xJT9v6zbODpKw7925WrEWnfbc3XAYebvlVN/VpghWX8F3Mc5y/LGNk7cElb59g3
fsoS2SBy0tPUiipkE0CFWEu5F9Wg7At/w2XBVs6MqoIL70B1DtGdBZCz1zJrSpGvE3fVYUj0GXgj
2nxdAIdy6GLHDXsxJAXoNqor0CloEGttHSEDA6eqVRJkD0Ab/w2ngq/mDU18dGoXqR4aatxvMuol
k42DP1NzAOP+Dj1OvaHqNzWonB5B3wRgaK8NgCNZpNeRhjxKQoshcT3lSX2ZAUF8qZy+xolAss2F
iORIQ6qK7aqLZZYX6iCl3AZ9ABWZZk2uAbTJNRjYGkYkAiYAOhwEpLfsiUf/aigUbRElW6+zfWlc
Mw5QQ7J22jpDlsCvIZgYkszXTUDWDiLk6NoBiOhEdyVtKZRy0EugaryBFLkRsDtpb0/uO/4rfLLa
J7zbWlR7glqNCXSuRe3mI+OJmRt/KNrfuwwnE0FnfA0K2522dZom+zKOJiALNcv5joaC5RzVqxUo
i1Ez5AShHJMlb1EJvsfZDwe3rr6cTLf4EZRL9IoE/P5BX2zj0PlJ+XmM6i9ZnJXfUVf/I52jfzdA
iQHQhgvnUEXjYXQG1ODYRpZcutFEkY3oxbGfI7XoNiahzsDnmnvWsLtTzGmfAB4WDdnNFJHGY471
BTKHD2PXDQ9j4p/8ScfeXAumZHmkL8d0sC9P7+k0X2v13tpQF4cFwFugrswOkF1xAtTrIqdAuo09
8jsmQ48wRbk5yO5g9MbDUEaY/sTD+Ao8ROBygJQepPLAnuz4CJLz3N6R0p1b6zmwnAMp4wT2VW6D
uxa/+RPJqsDwjnXnW9g6gdbFlMtskt1qTR1lWIlzFxknFzxwDRDf+MnnZNwT8wANhnpPvAPvGl1g
uL8PSONyYC1UKTgXvapHwRKy+9A2nmEBJhynMHEAMBUqc6ICpwJbx9lxHLt8V3MrCg3UAIEIDiS+
Tci915HjHMxB2UzoCHxuGi4CIXxYEpyzCS01/a2nFGQXDAVAxf+zC8VP7eTIqnpEhme8/J75OTZk
Wf2U4uj1qfORuACYkso+CwVAQnFk3oLuUqonLCrPBRQ5mB0OTRDnoQek2bNV/KQyV1X1KpGDFNrQ
u9kKXIiU5Eb4QzTE5sAoolnepsHU6fE+WWPgy6O2HD86HtKErvVWh07KOcb52KOXnejMCeSA33mf
ATBV4GQoSIsq63eObpVHJVIoF0FhipKuehnBe/OLG8lY4OgbPbDsgAFLZU4EogJ74QIm0hqaP6cB
Gb4e9rmTjRt362HGhz+NhbtgncLvYXMzbitAVIJwhCn/xszTl6hAlVdqHscA4MpLP9R/mNbPZPCS
vxYOtmkzbb3zgISX66Ajd7i2uuSvKYq/JcBceLWxV38MXlo2DsjMAu9Y2WfZ1cSGcYEnzSuJNG78
7dQdyFaEqEdZ1n7CYQESCjHUAKas7MkiHeyVfafp0d6JkBXmg0fpPLVLt/Pm+Os0euzS5Yb+iXtd
dUnL/PfaCZZyM1iNs4mQlHIw4sT4lAB/4RPOJEg32Slgo0SlPXlSA0j0r5YbzJvabx88Uf0EImnj
TD011JcYVYO24ezuFGqojKe0qE8JGJwoExz7IAtOSn/LTA/EGO8jVjVzjdQT8W8RNxvC0qSUDpXX
kcV26FoA11YZJcosZlY4doUuyAYWkDwAwZvz4HkUjQkgBUAfaydXwCaQfMb+7zkytTOJlLyN9Qgc
bMO0JVmwuPqBgyh0fsn1wDyhXszbpUahn3zgsV1nM7LDnrvl98hNDkyvu0d/wCNb0iyA57jfRi5Y
YIksgbgUPqJWIK0yWSqDb/oc2WMKFSgmGCAa9zb+0thcF7BLpuZth84Ev+6NrlShAimZRA5SYz9z
3/wUQBD1/h9nX9bkNq50+Vdu3OdhDMENwMR88yBqKakk1e4q+4VRtvty33f++jlIVhfVare/iXmB
iUQCkksSCWSePAccuQpH2Ol7u7Kje1822ynSuyeExrunCXRMipnZ2w/K5gggzu3YmVbzqLKFQ7Oz
ICR7R6bUANAd+6FhQ92kqWzchqvipgkQoK49/ZGaTlbNFppx/boJcj11M1aeC1Q4nrq8ZI+tZYJh
2qrCixmlNFKXgdHqhhbAQSp4UGuO9sTcWuhffdEbax6Y2m3o9fG9PaTOqkeZxHfNC5Cus+ovWhph
wzAV4Q0o6dlLlDf35AAZwGkV6KV1n1myva2Tyd9kugi+1yi0VSvQ0uMQyvVQtxP+Tt+1JAzv53uL
L9//sRfK9zJpwvuxDXCPwjxmNt8F2Bq2dQE1TVC45ohEqU0R9alxRm8QR5CqnKfUNndkK9uGIJzV
pvas7DXpn0nj2zeD6RA4ZghyFTm+cc4Tt814fRygKP9qiQuv0BbwasPxzQhQHbZ4NcULmYG6HQ+F
FUSz15TFH16phHoR19PtwKYOEsghytXLIXjyDNM4F+140LmfBOtSMdvj6EmH0PnY2unpuNPb5H05
ol4fdMll8vMLFzq7Qkwb+zvNPwZK8AL5GcQwkjvqFEr9ghUQakWKFfx0ymEZ0IsaVWaIdexinjC+
8qJyFaHsccwBnWHdZsEGX8F/J9TxosR9+HoFIaYJMao08VIRiteoz9NUgpBy8MEuDUbj1dVaF+7a
FLgIsjkHmresjURMtkYxHLajSdGvbL8N70EmJpC+bkt3dKzoHXJHr/WUFk9eCpWtjDkMcAbY4zHf
RZ2wvwhALW4McPJsEyhjv0+tK6ZO/wbmPXvb6Ly4gQyR+YooyZrGoQgYbjQEiQ9dVsXPvWgeaT3L
T0Ee26XpKass517rNex31AsZeo0aZ98O71E8e8jSDiRPExLXdlGMb2lTOxswjoY30oqnN17qt8bk
FU9lYw13qItGfjswP9zGqg9vqPtXNz2xH6wqXWMPsEVQ0n5uh6A4I2DQzhr2oYf8qd9n/p6+ohbc
ICvKAMLt8rUVmtqTk1Vfgmyy3wsOcWVpJeZdX/fpaZS4ldKAHSQ3TdVEr6Kc5C4Fp/lulI589Qdr
Qw5REcaogSymI4hV6nsrRwJ5HGP7HSjf9xAF1k+GGdWH2kE6newOShEBznn3U83ZFHbB941Vak/2
0HzxkGgPMjzNByjRPTbWNLiFACw9/BS4H+P4Vu+hgUCmJgvac4EbUhQZ0NHIKiTDO3y+bgz54xiJ
eyyQQsD4YgFEyf5fFqDlvaapz6GVbGvFQR022FenYrwFKj0/tcpEdupSE5UoB234kLuLja4Wv3FK
quOgQ7u3WgvP6w/LJhNS6zxf036Tmk8XTtqqDqmtLrvTTx/E8YZDbgX/8WMHYdvPjThtyUPS9KE9
Oe3BaXjp0tXss+zg/cQL3Y4PwXpxpHmW40F2a87/GBooDXiGemFf1OUmUBU1lqqoidSVrQa4BsUp
GiAbjS4DvSqwIdsyABDHxww/5ArqGcU4ldVWDuAfFQgZZszdCHKHh1irxH1Vx6huVTElY0CEp9fY
W5wHcvMrj8CpdgUKYd9MzUEFc6hVa8+zjB00YPZ9HU8QGe48bR2LgG8C8Gim2BMX65SL4L4qY/bY
5Vm4H+sSuBHyBhSyBJanzQ9+a+mPvhYNZ7WWP2bIYxVZvRUqWLuEc+eYbmSYWzYgcu19jvKgAaPR
4jja2dlpgXcjk7D6yM0GBEQdCyn6UImV0pWFL0+DjNFihnADEB11mo7rFrttd0AF0YRsyZ/TMAMV
dMgxKUlTSCqjnJYGu6H6mFGpERqmASed3j6OD9i3szU+D+tMDEnA3JjrwNbiNY7Hf9ImESUSsi9V
CA5hcps5lWLlLOw4WZPxYgacR9tLZmfWh9H5oyA6LfdNbbQ7nMCxcYume5Fa8j9N/86FbyuQcbdB
tfXwE2xP77Zg2luFwmc3bXr/2cc2D/LiznRnJyEOEW1ho947rg86pBxuJqNAGURaiU0X593WLlMk
T2MG+RClIQIiK7EvNG+zmMhOzWDxoVld9JtuwkM0PS0mYl6muYGOsjAg3gaUlANl7yd6eMY7T15a
LYZalN2/DVpU77lVOet2qPo3HWzPoIGOppMO3aEXMSDVqtxSbkOFKBKQidDS4S0XEiWImlUhfodK
t73n5J6bg3XhFOUAyeohbnZtzcBKBeyvSLJ47+kVyjrIhRot8hH8L2PTrZ3a6nY0D/ya6ubu6Oug
N865Jb+UAe73osVT01C1zMmEeyt1map0Xro0mitnTznryvlqLo0GcbwGZwsyuQUH/cPcBkC9/Hnd
O/nndQr1Dkc3gIWRLbulxlSh36W72C7nkfVz8vwafxsnp6jCkWcM4tsg880TGzrED3U/2EkGAhTs
imCkRigK3ATgyIbNhsVKkIu4gKhJguQ9pHx/MbPpOWKfqDTHw/LPJQnSkeLwPQJdD9l2G5Rn9DKL
C6qJw41voeynt73c5WDPQ1YByh1JEXR3kWr6Ftl86YPDmAaoQcVPd5fFYBEPCtHeXM0Ix+gtwmN/
fzXBR2pcZDgYL2vQldZXWy8c+yP16giJzVXI45WDkMB58c0MBoQQEDhNqFjzVYMYGSh6sZ+du2Tz
klTx9CojDV94YwPXcMjRf6pl+brMICCJ3CGJZ9FAa8intguqI5lQfR2tZeiDn6Zy+Ma0kEwCKU9+
Ql4EN1O6XBrW6juWaPlhMdEVV/fg2Rbpl6vQgFSjcXYTIobzKL0Ov32tQkZYHexwfun2aYq9DOQ0
IcYjZbdmKOe8p7OfjuD9xgk41AEg4vpkMT+7Sye5D7oWarNXS+lF2e273JCrZsDPI40NZ5fW3g0w
QMETRBaDJ6txEMaBXs+utBzA/es0vEs0MXuM/ldUwjkJuKc8D0R+BTTDIH7jgbdJdwCdz3XvSP0s
wefXSr/bUNeAQqq2peERm+A1QrulS12RBZjI1cRlNs+HH5alVTcLJJHAjNIw8OnFeb7DwxTglLTR
o13PUZUz5oE2wxVrH6pZeZ+8hU2CZ0WXmNYZZz7rbMv0PwCU1TfUW+xpN4R7/Bq+6qy2zoZqPOjC
nvySp19y3n6JkfQCDGg1kDZmLsyXCjuDN6/RJtcwwvEBxBkS/zlvum0ju4dWQKZtK8x8QJkxzrtj
br5lQ/1lCIJSrdNVg/N10ownCikAj/BaWr23pd7SLMqOZCtk5swSkVcuZSOv5ztAp7agVKWjnIPE
U7+aj3tVpK2yCtASGlmOgAjScdeDEIyS4ajvDAtwSBtxsUVZDcWp7Ahp4l1qgLJCq1Kxm2UhRtTH
+1BpXYNivXt2xpidonR80/PQa1w8QRIneyY1CaA7wPiSFyeaJyfz18t0QmlJVTLZ87jub0IWTDvk
nqoXo62gHxojb6BFf7DYcp5mB6fDY8RBiE83ox2T1Q/SeecEDyFReFJ7p4ZGPv3IVAMctp7SysbT
oMzLAJIbkXVvqiZj4x8WCHj2PTfNe7J7bS7WRThp68U25nhkShOfLIIHmrfSU0+/F6hjxqSeW7BY
DbtYSNjg2Rywg4AytDHxTTOF8tAbtjjQVfWL7uJCfqCg/JixTMujelUFpr5ffHlfvSJvW25xHNcB
tv3rSyx+9IpLl66u3gXNvfIbIAC3Mrsqdx1FsNjUyGKlmXC2lupCN62fGxol2+KCzwx8N5ViBFwc
wxF8mbQCTambqd7jg4UYySCmm1Erxr1e2cCXyKbb1FKHkJ2FXYxpJsF3Hhk3LfchXWtJ4O0Es39A
Ohm6TQM3X0q807VMpHamlUAdOu6TLoJUhcy6jQHw21kGSXpDd37HkxHA39ML3fmpya2x2Nq5V61n
BUWuoMyQKQckzQ762B0Cc2VqYX5P3madxcsCLALdmgaeYVsDwZXTQP4O/+kgG/vTmug1qLkgPPEL
/s1oE36ONZ89Qrq9Lc3giZoCx8CNHVnGJgKc6Ql70PquyN7zLHGwG8W+Z914YJWf+6MNUvYBdE0H
6IZiHNyJqzF2vDsRhtrDyPEuRDOh7r/0HqLW8B5EDu3dzERWhro0IKd0Wie1LTc0y6p4dIcaSR2Q
PORdg6MneXKL4/DRzO36rh7ajyYXdrKRabz125wdeSnGdScj8T70D3Vfpj8kiN7xjrP2LC0PMgwG
3nsaABvIeFJuBy5wm3ckDqgerxx3ga+BXgy5ZMKkUZMBmCGnsdqXU29+DEDbNp2RcEY/si0+ji96
aWAfYfBb1HsooFfS8FsHb6rbZw5YqalvQXtkPbasdvMaSOSuQ1kn974VZoyYx6RwhCTTR1cVZFb3
4DE7+Un0E8LK1UvZedVWm0aBcHkBLr2+TNYO9/tvWdJttchzfipX23LK2TXs8gkYscg+ILPVnfsI
nAQOiF9fi0GPdzIes20yGebrJBFBmaY8OtEoPs00k86XZVKs2/n9NBUBCpEV4R5452Sxao2mu0Uc
6JiCUROI/U9bo+j65v6l/3w9gMHgNkihiWeKyj72+I25YTSlP8r4hY/CeDcmbNnzMBuOfcSGcwJO
LLcETf1WjwPQFauckFSU5naX401Q31PZIrqCvCgEwAc2uMuAoIzS0qer6yWK0h+3bCp/4K8SoCgd
NDpLQzapSHD9OhFrPIM/Rmkg0sOHoGuCGyaiEWn/1kZSB4wkx3YsIDlVAnVANuybPgboaiJvusxH
PFVSO4bieBeCKKzMkL9UyvHIkVQPCok62yylL7/YsDWO9g1zkM5afGg4F6l2tjMfqCZveAJn07gt
eg+JzTiOTlopSig2aeGXyIn+qFTNiWY8d5ZW/yxQg7YCFmt8giDPuDWGLLuNY+SVge1/MbS+Po1I
/C1vLQmy2bS8MzIVjthLbNvO//7X//w///vH8L/8P/L7PBn9PPtX1qb3+Hib+r/+zXTx738Vs33/
87/+DSgjdHksyQX+NSEBbqnxH++PYeYr9/8RJFWVZU1unlMgX3dEtUO0OsxMtjpDjeNiIuadpTuz
74TQacG9fMvjJpwJecjjiuynkxIEr8wygO7z4qPtgOcgRGbRxeM0PiLGjI+ZLiHiEAMXBh/qUgOp
i9htY/0hHC3LzZGvfIdGuYs/v/NzhH7QKi204llDDmqr13ZyMNKxuTOtGPcEA/RvJP2j2Yju46zn
38yKetTHydK/SSh7ufRnBT7sZLyV74TBDYnjjd5mkuv5+Rf5cbQtNF2HZkQBQCL1K9UfndTu1wBL
a8cYNzcUXT5kQhgPYQAp9Grkd9Qz03C465rW5T4SBm4HSrdblI0/L/5mH9s30FlEyTe5pHWQblPH
y9e0ADXQGIrWxjDU2/rzdXQImq+MgPv7eekwsx5BcpYcaWmdWeG5lyEYqmTwRPmFrszPCXayJ+pF
hc6g9oPUBff63P39N43rf/uiAV0qgBdwpMWZYTp//aJVie2PsS+ns84N/5Z0lJxqKIJZfGlWV8pR
3ReGCK/Mw1CeuQWTbtbO/aBjebD+q48+FV69RU0m7m5EYajj8bpvxsZfeaOR3hOjIQ3EzfAD1GHm
HukCyDWNIduM+FJtNX+VRiP/nqkHmdFYxSmAdP1JMhPvBcBLwBvt7czxbQdteHbKfT6gJGvnm2Cm
82thrRuwh29N8Bqh2quMNJeyTWAFBSSdUkuVlUBRdEzvnARplrkHPuFpV/lJeYRwaHluDIAF6TCn
Tm+5mZUuREab+fj26aGPLM3dJKgxaoUfo7797fcfFX76158VBH5wMzAB+JBgHuVq/OKm0HXakKeW
GM6AZXruMIkjl4b2ZJS1OE7CKtyi89lXHELNFUp3i3NrxsWjY2gvZPcCLdpMuTntESU03gLtYPUt
+4qSvv5mDA1vQ14Ojp9OmfCN39bNjZUU9V0G3MlGJVpd6kZyqu8C1bSxeTlQoDLv1E7IIFcsciP1
xPWgfLfJ/MK/GaPCfO1D8BJKgG2y2ile9BZcjcprrAYNWjGY5LXTG/PrBqXBMeBTOu47a82spEtb
3lwKRGADma5rJo4e0/uvbat5bs178y4UVbCH4hz+/DjN3jNWonasnKZveRDuC3XzzzP7aI3ZJtIC
jPeifpROEK9y0bADdZkcrbsh7RAYBR7drUTq71DM4kHSqdD2WsQRMQ+Nt7Hwou/qAny88fcQF72y
qAuyfA5l+rT4YGjHsqS8pdPi0tC5EZEIvoZyT+7SgIlbzfb33x6LW9ffHtNxgFCAjIJp4KlCj5yL
b89oxDz2Azs6a0DcuaUjrJNtjPhJSWgvNyb7OaiCJDLRINmpm0V6emsG+ubKTl1qgr5r1rzNtXnd
X/k1LN4POipKcvXKy1R6hXGASBCP2euVnd4Dz0R3iAp/Z7eROJiq0VPkxlD54/DDoA24pKH5kqzU
pytwTIjDYrv2oeWWYbpCseGNj+rem6QPnvBzMrYfr/ePS128iWWtq6WvX5kc6d3Nq5P78r5TEMym
6rUX+4Xf8irLMott0MIXp2vqrYeP7iDjGIJwdElNBO2kA453+mGx0dWVDdn1AYwKaglqLvq0xNzn
ZQiGpgZhqF+t8SsbvQzAgNilXw0HIKlblVqVbZkEvoHl3h/A3CEdKacvTVKBj8Iq+pMzTPwAOCY0
/bgWPiENAJ5EIAZ+KOmUpLG8P1jB3sGbOn1xRP/nJLVJKYuh2zYFP2EPn4CLlCWZy7N6Qv0LAnZa
pgXnuLdPjO7noxrN2/hjNO2KkEaRKQ6eaMLUBpfzySPEfB0JuW0v4nA7AFZx5IaZuHkH6uwqxFN8
MGLIb7HWeG5bE5CjovyK/WG4i03UbPcjL74amXPjDIw90/RRANtgK7dlusT/maYjixVAZBnnuhlo
xzRdriEqjv/rJ8ZuxtzRiGDGtuRZu+6sPHnT6+7Ma8P5iUTrA9Pi/tUCMc+mz6wGnNKZOKamGWzS
2kje5NAsrmUEyYomEC+iLKyzrDkIeRrwfqpewj0TREsTgoXOyHQXoPhyQ340Qg3Kx1CTjhlX9gla
464+VtPG6IHF10a/mbNcS+ZsSXD1jo0daYpNiUqSzfkz8utMIPFaL/qYSzOukmNqLp4wEODQgh1J
BcaphsJJuuyQXmtWzPY3dRNGB7LlhUTpGw0UfNL2eG440GaZZAHgjaooLu2SHejKVl26WgZaVX/c
Uf0xXZK3RWXD5IRSalQQLzPbMilWo6wBsJZTt+Vp88NWu66S9R/N1IVQVaK+jhhftWqV+OUyPuQJ
kA0p8DGZqqCgplalERXVW1B/AGRtZXi6s4kVfGVxRAWhtvcReJ//x/SfDwU2Nw5uHLNWYqr+IPMf
jUUfI/SXAh6FuVGjUGFdm99mTfLRlJ4Es/TSp+HRUGBVMlIf4i7GBhvBcDWP/P+sMa/m1NU20nQz
Pom0SBA2BhGtJqW8R6y0PzDsTzcjA5gDSI0dAajJo8Rv5d4QoOMhDx0EmquiytI1kAH2EZSr+152
7Z561EhlX7ooJmwPpV8B54pKwcLyc9SH6MNmNNuyXBHXiRO24+3cp8ugtLNiS5fUpMhz62VubkEe
2+Z7stFqdBV6hYKMq9VtkPsizOo0x6zGoTyqgZV5oJHldWgOwtQVAH69FrlVz/I9wSxHUAjsSw4N
cUJpkq3f1ranP9G1reN0R+5CEZyjBurS3a+72nW8pHBBGy0dY9V23c+JmXgl7Nd3VKIYTqAfoy5T
SGezttJNo0Yn1aVRI0ryHVUwjqmXgpvc+M3cxZnmCts45H4iVhXKfG9j9T2zEJGHejSy+Kj4UVa9
mDKkxlCH6FI/QXUl6rnUEDWRkXab3reRJFSeZOuz0I+31KdFF+95itd3699vzZjOrrdmlkAVoGE4
0G1k0nTU1u1ia8b1QHMQljBOgG9FzV581aM3k5fugi69AqUuYNN/dEFuWNurRQIDv9rGg3aw190h
tpSfOj1pUP8s5DGW/UPaDs0jmVqjyDd2W7cb6tLALyZl3vhADtTUahJXk5aFPif1VleusGFP5mNf
YYF9Lk/Edzr/pVCSAG36FAQr3IfLPRmZgZt+NHQdiuNSofmbv8l44Gkjcb889CTqQXD4jJDwdGlA
V23LrajAAy1Dvi4WP62CY0eQj6+5DxoFA5wgDyZIvrex3/rHGpyE0MdsrF00mfZdh7M7QKzMefGH
sUIKrhffWwfk0ggi+0DYi5XsdxInjFuUCUKgdclFJlEs11aNE2KQ2/6wWhKUc78xkPNVE0OIb//+
CyT/djC0hGM5Qnd0xlH7YlxFiyIvb0r8dLuTL0H645uo8F2VU4ma1zxxTdNHVytTqFBzkYH2CxUn
YPouIKSWpNaajNRo+GXqCC9N3hrCrbXr5czccNucsEkCj9+KElhRCw7lNpsml7qQfQVmSDXkvQzg
j9DckcsyQH40Y1kqUNJdemFn37w6R9ITlShPfahBXlmEEBpzHBRQoSjL9XQb9WfpGxgRihsbaTu3
VuHX9lMyha7IhjqTeOdo+RNJqSz2X/leuCSese36blpF4xi6Y53qx8KxxJfa/MNRuL8E2qSHjCNj
14x8eCOvKuj1Iwpx5Bc7+8NSXuUIyJxvIyFHXjiKKVpTrEVeWIvMixdNorUYuLaOv/9mMMu+vrUg
Vewwk3GLC+jRs6uYgQHCyDaQVnuyplq4k2LWpiaIGCQFHXDkLDa6SsfBBQVLdA4GDzIT5MfwlLvw
wwksvefViIBUHZ1bEfr7vrXqVV4k6RN+65Rmp/S5wEnaDY3I2ZEN2Hz9yLvo25x5n5zqVatM7Ui+
DQMFT4KPf02+VVaWT9lx9uwDX7ptVZnzOi22eMc6ar6KGABKdwzTN8HBGk3r6K0x7Uqj0cByw6t1
Plr1vgZdOoDNTO5HrsVfEGfZ5aUxfuvb4NJeoDyK7LLILu3KP9Lj6ZuXjF81u35qbOuM0vPmEedQ
716w/DVEuOjNqXm+U+yD24Q15ZvpW6cPUFRkWoCN+T9zkDacCHejepPveycC5XyO2VNjvHz2CJLz
2fucBwrBi1Vozc95YFvwTtTL/Gh+hTQGsNP3AWJVS/3T5ATuv3t79GY/3wJ5fr69SdTukLUoCEu4
rWTnjYJDMFZod1rXp1BitosnH6cqhO6a4inTnQ/bMrpckZ/W1eZ/81uQ16FOFVQXNucMt0qEP+yr
n0LbA5zvp31yKjgqxljTYZtPGag5LQXqsp1hNROEEP7MT5myRJbcHo7aVCEDgeoTF6RZzrOm+fEJ
v6w//Mi2n61ReA+NM6w5S5xnqRqUdUOTY0wfyUHy8kekO+Vp7g0oOu/aJt+TK1KfwDQGzN9Slxnx
uDGs/it4SpIV2AzNhzZrzYeqrtPdEGiA1SobNU1QynVc8Xaz2LTWi90x4Hxn2/aHHyC+P41W2ofW
5Ag0A9K6Szy/ONOstM7ShxzbIPUqZEEkrjwBtHm7rGB2iX9Y3lFs2wEgCn52mHSUguZ1bd+j1K5X
sdII0fBseh9b4PdqL3mVURjeVF2Y78pCN94ST3fJASrZxnqwUXUwINTyaAp8bWiAluTC1bQAgehV
5iV8/9/cFc3ru6LBDEfXDcu0LAu1Abr6qlxsuMou9AeIMGnHwAab+lJEYiPLZyPXMwtWL/almOTK
BnnuZi2EjxIWVLGtgtSfLuhcl2KeIIc4gS6tcR5dBogz1kghiUBzlwETIBy2ohE7TBqUgdb3DSGX
cx3IpzgCVqpWlxbQrVtp+eOKhjUEGeMdXUJueu8Zvn/Ae+sOusR+IM214q0AB5Sbh3a2zdvunOPW
/dO3q6sLNTRERf1zmpqroQGWSQ39xQc5kWRl2kN5U20cWRZ3RNcqaOdQrskyd8hebRi26Xd/sQCx
Fq1qXQEXctm4mSp9TxXXFTXZ5LBjBKajhtisEJcFM0nMje9lrvGbCz81jQPkvOlY0LqTABqZVRXb
9CGKoMxxv/DYhEXRNiuiRyJem6VR1Z1TX2w7hRfwiip4snvo6WF7B5ir6kGx4sZDnAe/5NZBOSqU
mZMEUoY9MPzVii6pyZSRroSYQHoRtc7meqAbn37/BXfMq6e+wThucLaDyjVmmvZ1psCpJ7D5cYAB
Mj9HhAgF7S99br0VkeHU7iNUqJLnEJxIz23GUEtrR/ZtY7bpcxwVQDtGpQ2+E3R1DYoUwGCmADw5
KKxopWLEbBBUiBJdAg4SlztK4lADWfb4GJTRLe3jKc1Ddr3I9yhkiIcHPYm8nR22WlMoKp1NoP0c
GtyWcPd79+0I6V2gj1G4+NmlURzY35vPJHH8p8ecDyYPsBA/hDjzzXkY8AIxoDORUqLMjTAzduxl
8jpQzK8zWwbVse5jNGoGdmwxWkqU3Pz+U0Bk/W8fg8RvWhqMSQb+478l1xzTFtjyI1LSxdaEMkQw
k0+uH3d1AF5EvUSFjm8PP8pRj84VjtRPRpJuwNUKWR9AkJ60IjBxFGs7ZF9KbF1CNm1y6YvHKEPN
/JBxExIFtXiMC607xthMgf6yy9xJlhHUEKVxQ86ZDtpBMP3cdHE5ZG7Vjem6yHxvO3k6fywS094C
qs319ynM9Adr6potCPDamyn0sJsFeUaN/OW3ICgahKIHRMarfnxDLdkqwRltti/+CWI8i/2v/rRO
1sY/ewEBDapn1aE1vLMQGXJtqmVd+jScpWDsszvDg47vUBz9CI09ZhCUmhw0kdbv8zzZkYkGFzcj
wU0TiG/4GSGKt0Ur4tu8t3WgGdGYKKY5t7n+XFR5t++TqNjZmYljqu9PzUomen0UdDk0SbRrx+p9
7kLj6SGfSn87JqD2X2mIKByySeoHHBdwZUkYqX9xeeE6X144zNPUAstS81QaCeoWAi8lUJNFyW7D
sP3ajYG5baIGPE7GqKGlEYAh2e1Ff3ZXc+iqMkHT0OPGtZm7NH1eBAKloOUqVr//6jvXD1gw2lm2
QHqCY8tl6cbVAxbQho7ZCeodqiELJiAmUYMH1bQCKr/Meok+r/Ix+LAtV//ol1sWPpvQ6x4y7xnn
huTrlKImT4adsY2nfvwmypfcGZKvTJlDpLu3WmCWpy7OwOie+x501gROG4XVfLE6HdAsFAV6XRAe
GA4J60hVEhqV+C5C24hPiV6Od/aE26fre5C85JpfnfwUAtWStea9Bw76cwdOAWQ68dIyL0BEDXL6
+xaFWhcDNANaXB8zRguUpjQDqOp05XcYmMD6M8/woHP/LYkiLIX0xu8/EylVLv8SVOIYJpO64IgT
2MwRzlWYoLH1rjedfDyNCdA9BoS4EScLRX5LzRgnBRSp0CQNUEMruhxZuxky6CmRi5a2xa0DjaeP
eRf92VvNJs+lW3tes7U8LVilin8zRF53k/Myv4sGlt/RVcMh1ZcHXrK+GpjAfbcNCpygaSBWOwa6
AoEhgLI4iiO8+udSiVovGL3wEJnD07I6eUjo3B4zc9perKFmOjg8n9t0t7jTMjSn6jM3BXU6FLJj
dhtlw3AuizRE1inHk8pJgdlStsSoE2OFU0sJADcgaSlDGipPR/PnYIerKrIsiC5lT3rfOW+FDYQM
5Emgotej7KKGFOCG+d4t8r21ua6q/FvU96jndnAH2v2iiwzLeAO1VewMATxxtRHqU0FasN0gDR37
S0cHm6aq+naaHqT1kFjctaYBQh980wA6u5s9wBzCdm0x6at08OBLEz5nTaKddg3oyM7TTD9gmj84
VbBBsAGhoJFlawITgX8aUTTCG1F/GZ6hSonZOlsNp7J2BU7MCQSmoEMFxYzM14Lq4uZZgpe3BZKj
X+u0k64BjO+JG4BvIQNVrbtwGr63xpqwyq1y0JUDFHu9PYt8cUuIT8hM8i0qNfBQHBSya8GCzgDR
CbqnALIjY6yAtNRcOAafw4uIG3gysU5kJSiPh2iam6l8h+8Hr1owQRKAetYEk2paSgzNLijGvDH8
5E4OJn9MqiyERA2KGsYMD+ZhTMrNUPbTZuwj8UguxvRq4vG9Cm3rxrRN+8kTlraucxRQlGDyeQqQ
7Dz2Rf0NBFpQEs06pD6zsF1HpeMgsoKCvTAB+R4oGabD4HT3ZAokdIVWRcqbgyXZA259E/J4HKxx
USsfl1l0NbYiAndY/Hxlb2toiqD87+ViSZANoNijEV/oRQsS0Kpww9m3SfZGtnkR9b4gVNTt9dj6
agc+2KTqGhAdi5XvnaoeXNyAJE72wvK+y1L6uwTCBStbZfRqVc8GNQXUzWkeAEea417ZyYNscThm
bifB4cipNI6MgSq36xgkMtVccr4YnSc7zcc8cqZpgEpxFwR7GWqFQ1Ao1Nl307chJpG2+ksTdMMa
aR3trh/aYTd0EXSMc5xhQS1W7iJkQCGPOdRrq/H8L6XoIf2VFex74hg3IAEKg1VbRqs46bU/ZGa+
xX0o38ZsqFwnTsszCiFB2wiW6dwzqn07mq/EGE3NUroxynSrI01wJHtXe2D2rUA65mpZU22Wyo15
2GqrPffs19lvWU+tkrXdxyp2vC3KHeW0dTyBUEHKvbnLbSHPE7C9NGhRmrx0Lj2cKvPOftzul7y4
9ulBtr+uUamymMIoftpQEkHsIr4F/hdheKCd9dhE5V3Kk9lGMGjeDVCLh8DLyupGAZJMxVvZm8YG
FTPJQRMpO8omAXnlPOwp4ko1nA7gzkrAEK7z9MRqJYcdp0Z4a0aI/5D6SPp/Gbuy7kZxbvuLtJZA
CMQrnu04TpypkhdW14RAzDP8+rslp8updN/q74XFkY5wymVAOtpDDf/PpHFvDJ21COFkOJA4wXQU
VFhzMB2JDRFzGWGDfh4GFMHfWbF/NxbmHrBzaORrIdWLeup1HTnQ8IU1E/irV+Xev0V6UWXyc/ES
j7zefBh30WKdMNDSAy/ZgPZmAYznIPfSx/LcKqgyVjJ/7PTBq6wXmdjjkWH6+dg6KOoTOoA1w9r8
sbbSbE+tFpIQOrdNO3mu2hgQT3SaAb8PJzGoFHEEeL49pKsQokPbTozTF6glrdNupI9hR5tbvAVa
yHKh3dJpQqcNOmxqvo59RR/BqF5kLB1uoL0JAQFKpi+oAaRaVc7fylRdrpjoK5Zu+H5F024+2KSR
DGirFBqwKI/1j0ksNcW8fLEIj44K1YLA8aLyxY7CeuN1vbsyoVexfhEmwIiYUCj/CNUc+95co8ii
pWmeeALFBn0N+9c14gLL35q4yyotCPg+qDyYGkRXQLEDL/1L07UdhTi2sEJQpU3bpS4xZoCvcZ6+
XMIZBvCVO0B/GZXHU8l2Wcj727z2KOyHo/FWqNneR7RDfZi4bnqaWvyWQe4cN3YDpMEyLYYEZO0+
WmFeAVcW2UGTr/eikznY4Dhvy4akQZXJIlyKbMI3aW97Mbxn+E0GonWu3L+g/hbtLqEZC2s1awls
EF6yOruPM3m5aEK6YdfjIW/Sru0mnNufykkcYGTgY1mDu7GB8RKmIxGMyHfgsj72oN7dhkQVt5cO
P+nLRW8LbFoDQ/zBupwDpBJ2JRQPDbj4k535xbrcdJmBv7JNZDfVoRah2PsrBkXYD/R1c3u+t+Ll
1ZxGc9f6kFAeytOFm27ua3cJ1zlou8b8KWoKsqxbF2B3QNcnGcSN0wFAM7KtsOLuOOV6R5Rgs9IU
NFjS9QsX1O+1MjuYudVccq6FDwgPzhsUYGAnoDH0SsPsPwnhF2I4QAyp3l2V781ZC8iS5mvsIZd7
DxbZ9FiAf3hOOgXzLkR9x6fHgSfHMFXDyTS5rR0t6FhHwJigMwQ6dIWpmrsyvXNSY5+yzb+XXBWQ
u1H9a9NPmGtzGh2KovOfe14sWj71r0lB/E2LneO1SUtEdINncvSo3C49YmNcXdKI38SLse1LrO5C
90Hl0LTM8QMuqeftVZp056iynvqJQqIJ3KwzRYHq6FHvJsVD55zrA6kquip6Hq+ubbbdnO2I8xuT
kQqwR3L4HwP7eRhsyp9Gj7aPwno1QQ9JwQcJwoCJOP5PHoAphWq6dJ9iaYVn4LqWl0zR9Gc8kXBn
h+4jVoGVgrZHDA5CSWIsTUWRQ+TcBtPbrCEVxUZthEfYqfXIfJoymGSEBRNPWFU8XSUeikjhbWTE
xgYPqt3h1shBwJGgxaTXqtgGwIg5gArlHfbc8+eksBJsLwCjCiNicuZtqwKDO1Ghe8cAsHyOoOZ2
ySinNHqo2up/ztCfEnK44tmKlqsJ1LUAys8Upt0NbIb6FjJAchzWXI0R2Ip4iS+xgTStejkmd47M
QE2UIrnrdmPTkpNpNYci99mK2ph0v19I508JHFHjCuLsOrrkJSHfEGgRBx3unmI1Je5r2qVyby57
yXOTYj9Y7sslo4xTFmQDgZUE2Ljvf+JQ95Ab1ReAtMj7n3iJyb7oYnK6Xg64BbaqR4pNQTOAuO2m
0H+UnY7RMuq9akOK/s2z8KoqYV3+pCNaVR8iJUlz22S2/eTw8dLXhD17Kpzm38b96oNqUxHECdl1
3MNvrh2+Jn6PNYCOYFgfbUUI7rcJR148ZwJbRfW0ykMU6iatGtU3BfTVw7rc9JqOPPEJ95FPHn2z
l1nL+atqsvqm1Z1JlL5f8NI7OKvYd3Chkg6LHKKQG7fEc0S500Vl9Ko3KpoEE+cyvjGKpKa9YtBy
oAWVKyNCatrmPh0PxB3uTNq1/dfwNCQgIWblsBbjoOBEP5PXYbbfz65tn87KWUZvMxTkLiNE3Zy8
rDm0c+nAC3iyn8HVgTcFGc/gtKJqM754dWo/61f/XSnpQ6dzIDDEDik0PwLXTfJjKq1mBWx3fS7s
8QYS2s4L7Oi83SQjrEi1tjGZRbq0QsC0TIjoxk3G7pzVPWi40Od2aFyGC8OJGvEvD5+ivgW0QIpw
cWFP1SxX28mDqCZKVGCH0Pbo6j9soD6gWK48u05JnpJuY1oTWXMomZCTiRpofN9IBm6/CVPa022J
B/LShG2UWSt8+cVlaM5L7HDEJd17vBZb4mKRCS0dmwUgMGBC0UDkYYSQtw929zxCoAfmiCas2ejf
Stv/ESt/3OKZB+4VTE32vQ9ZraFuhhMD3/qUgL65KSksqzvddu2Y8F8I03GomV7bzFlaDc3Sggjo
8lOHoEO9mESbrk3HtZc5vVZoRjHBfKTpMJ+GnbuvvuqqnWmPXW8+Cn+eV3x6DQHUwm/by2/MWQOH
tzYwp1GHHuljYyVwwkwtrNmfoHSNRtNtDonpNqd9xlGYy3uyZLQAnBQi2Y2o+NZE0TApaDrpZ7eJ
2ej5h2iOglh3mN4U6mn/AeSyPf9zhY35WO0KyrnPffCmPlXYPOFLZyin+EjrYgwuKKoBvpaY4OXr
K2aqLSC5X9Hh1kCmJtAttVPX2zUh+38GAUrkrltsjsNAIMqWYQry7lVnG7US7HzJb9cWc3ZNDaFs
LwKT5stvXlMuEg4NqsmWp6j1osdSQIp2HqEIAHdr+Yi9KgrZ/AngAd07O374ANCH7jINEH9FaYM0
zt6kU9GkeKYl+OfqdDht+LdV6x5NZEbBC/jY+3MKFAezgiFKIhgZ4CfPhzzc11Cif2rgYbrEAjne
tjqEFSkY1w6E9UyyBV/7LcsnvjDhSIEyiN0RXESdXDZ2dZrz5O6S2wA/ApPKAA+QaFh0Kd5i2EM9
m4+ZreyJk3C4Nam9hXsWr311MNdxpRs0UGwBbGeGBb3WTMErNVpOv4emFzgy+9JLau9jMijpH8N/
G1sVUC9QPWzKQ4qpPex/HqKh4gc/9up7FMSae93EM8kPCquKe9NeUvvS5LfNMi8VuEy2B7U3yHb4
pyGCabrQs3PV+adZH2RcwIZjFD9NwrUda7UeMuVhtjYdl4v8Gn9Nlg3UNcaZdssLLFQAZqOG5M3I
d5omMMv2pKmLkwGKqmYCcDrl7fqaD7jEm4mqOrHuWQtSoa7DuYa3bpg9hqMe9sCLp5CLBUNYV99M
Ut5a/rrH2mfRFTI78a7UP5xiemugdYivr5tOUFTMTm0aW0GuMT0tiqKXDjMihrj9hxHwbp8AVctc
1OAk3RjdXZQ3MNnyH0FxsZ/a/EPwd49Jq8jWpP09ZmziMzAGPvx1AAWf+MBerGQq9pVCAcgY8WBB
UGxt1nB1TGb6xbz+zcwAbOA1cWl4MlEOutHKHExoOnSGmQKYSQKYCRaqPFTuTWjOQLAHotBMGn5d
znwCZATfL2eSY/zQTyLEc4PjTnZlj7tSWmLXtW66wJtDPHpJNR8zNv5lItZn0JB06AzVXi/cxWSK
H3vSU0ywNIBHh47KypPE5CIvO+AE1RwfUwYbAIb9mEcS2eVyyrJh01ckfpxr+EYkINcGZihTWX4z
TeMSUnTFIZKADFXlAAcUkpQmnEIbVRaS59nmz/sfltn1/m3/w3M9y8euOCRlbOBtP21KsTIpLVQv
8JKOSLlnNpYuoiTf/ZCsydBDgAWaqWMH3KHmMYNQ7kBtYGZgbGFB/A2Ph78c4kdvjoPfF/a2+HND
E1QacsIfpp7Myxw4q/uy6qN1KZruNhnDGfL9boKXd9XtomqO9pbv9Ac4QyTbfqQOVp95t54IKe4A
gI1WrJbtApBkIAsw3Vx49di/CMCXgYuxy688jY7QRZ2ioOjOtC1j6AwO0aryM7gruOBuMD3lskJN
/vOaJ2x5F0sVTsX91Pb5Oq7K+UgKYm3laDXYrhygrzKP1saJEgJJIGxE2Aqz7rRl0c7l3D6A4+0H
Vljbz87oxVuPtQRzK4QjBbBbdSOHxy1CWN6DLoui2cGEvs+enbKyTyZKRBdAbdR5dOtePdQyWZvm
iNXl7Qzu6eUDhsLaw2PUqb5y7kD+JGhtaBpiyxn7TJ2CTIMGxXV+woPCnauDAaE1v8JBouyKIuND
GGb33ZiNL+k4gMbSzaCxeLG4sWFNtAIiU33B5sCtZXXudxS47gF7GF5CrApWPaRfb6Bh4d24cWot
mYZ/DvWwsbMqv5sUze4Y6DCgV0ywxHZRBwALOLsjPnRWGXxSNiY0yb/yElZ1G0rCGMZfybgiOfbz
bA7nHhM6kNIAxwk4+GuvgcULWkO/h8Tqxrx3pEMWLCrlg4k6TFOvkTtHyxIuOgehqAN0prpI8yoH
bzssgAWkt4f8ZmyYuxzHLP+LWv9zRlKKHsTY0v+3ayR0dv4DKcGsz9g81wceAVvGzLVAwhCe3rr8
AMiiIUjSpMKFazZAVfIqrGDEF2JlqVUiku6ixdDYEGS4qCyY7osEgxlkWYzm0LyA9oKJzUis8Dso
NP0SawCJPF60wIcvQxbRg9AHLCjngwmBAQNo3ZyaRtOtgCdYurkLzS+d6DIfOeb0OvDTda6DfYdU
0DRJI1DVUc6ZQRIPDNa2ixkw5rHqtyaEtmB+N6qJ7XVeZfLcdMrvTN6ACvL20mhyoLXzeMHoxoCH
L8Sglwjh9NMAVUfW1Avbitoj1GOBvFHDpX2Ksdtg2meLD/c63wBerdb62K7zgaB9k5iIb90yt46k
Hq2jOdMyQEfZrfxxyj40w6F2RjE19vudzOpbkxqREIaHzLsDvOx+dOPRA1awFacMu6VLDwoISxOa
Q9k12TYi0wH+7vkjtrLmJYpTKSrjA0Ib+32JH/qBrFj2yLDYg1wEX7g61wwAxu8JJVD3eB2uKpFu
TP6USrKDZun7cEui+CFAm9p1dQ/DjA6uGRB7W2Zp1xwoGAETNscxi4pr3kLExXkxaf3okykgygqn
gGEViokwlPfNYHP4kIRp6uVips1c65pnrioq+8W0W9RrdiRybmhfWCWUrUlzuB5YUrYfQm5COlYo
GtrLa5o5M7mXDH2RT0NNyufPMDmyicSK50oGfW7TMrgObE3ckASt5sKma4olJjWwUsDqtTsrJRgo
HbQPKkG7c6MPsC8qFtSb1daEpqPo4J7RyrMZpN0ctiXjYTDbUX9pg0OJA9TDrHYmn3Ao3fPm0icq
IMMTj90yzEbhP9M0fymb7UPu1FEgKNaKud99jygQmB3sM54jm4+gU8f9Ka78YjtjErzBn72NXCxJ
gNPS0PCCvFGQwWf9NijK8Kdvh+Ixq7N5nWMOi2UPUgcmyMKt3PANqjEr8+IQsCNpsWFaDyV7gsLF
dEtr8aV3evvJVVCuxjziy7Vv9PmXigr7idglJBb+zvyXcToTr2fw0xq5iTwHmzlePB0TSKSCzAiZ
PdN27eC614QCEs8wOAwhlgU2GtZqenAXEbGq6rpeESsTa2DivH2VVwNol6DRUii7PDet9VfblOGP
Li4DqRznmw+FQRBFivghZO4p74cnKaAWGkykw4xBH6TFmn08YiM7+Hxq+kG4a/bK9F8GVVF7GXkd
/iHHnMaQAPnzTI9/fpt41HFcG5QY37U8sN4/8an6yeUQVxLNTQt7OGYLuc+tLg4uGiMmLubx77jK
MK0udf+EfaJ7IyzC0njcghob1DaLLuxgQSbvtq89OFGm4A478L2GbL9fLUg8+Jg7EtBgF63D19eV
EYRuZKAUIXhFg0OXhUkMnTc1XJZSgA4Ud9AKxULJPbKkxu6JdhL7pIQIs4NpPWWsvBCKxFUj8Uow
CmHjB6e6ZtckDj38+bv8R0nDQ3UewANmuR6Fy4n16c1sQyXHghBfdvOu62Yp6D9d3mEiwq2X+1m4
htqCL4JphuqM6Kf3t5R5dWF/Ze8OHuQ1TkZ0KRQyvFF4oQVG+iGylVpPZYOqmBZsanwG3RgsAW8n
v5+f/zkogzjPYpBjsR00JDS0QT4fSFTsSq0gZNp4Q+pLG28gI2Q6IvZbXqfHXtva0q4hBSbhnQZi
tGjXnod6pB9lZ2A7o9u8GkUQ4ft5zXIFDBkTAjutbXUeqvnZtHdZypeoTuZ73mTFi9+Vi6EL3Ver
0f8w1DQ3JqR0xiqWxy++pNU+BiZsaYbrj6OZlZ57JeXl40x+ncIlynxcFgJ/++f/WLxIPhWrPOpC
1tIXFmcgsPxDY0j1let4IJbf+PUQzL6zeNfcSez4NCI0Cj3mdvD/nyb88BYXYR6Toa9h7iEzEndO
ctIZJhoq4MLx/3zAdLrYQ4tcrW0gvr5Azn3rYh30jVF4K7giqu6TsUZG0WhNr/yLK+n9LKvmfihj
WC7Ycmt+OGBeU9y1Mz4xKSH1DhsJGGg6amdCqKh9GGRFybZghARgy7frJNSI7N8PjQUuUmAaYR6d
bXk7HP8t79pW0fwIcKbjvmETaghi7XWTuA7bVvn8xURXAr7lwQ1H6k7Mub7AE6K4NU3XNDNyRuel
PWT3I0Aigehujd2GmDuNgyX1LXbX2A0t2bisoIjxdVaXhAZw54V0q/pWeiDO/CnBDatyN/v+MgY1
gmbbP/+q/oEx9JgFOSFudEYch/FPj4sc9Zt2EpY8wHgH+2nBEPf7rFPWc+t4gUho9+ipYn4IE3sp
S0afhwlmrHaVfw2Tij639egDrJBDB0WP8TOwQIWnapjNIneqsnCJT0i2lytyMJspn0dY7mCsXnjS
MKSnXx9HQ2/JRpidXkHqcTHOSx86yqtrW+rb7gnqbKbliltPqf0x1XSY1GZYmJ3efoBII3dAQ8Xt
U8IaJXfg7tiXtAHvFrgEt3Je2x7PsGTAvwUbc6YVKhPObdSjFj3Ai+MFUG5rO1vQdTa96e+XKD3r
conOGs0lLH3h2KHvlzBjaOPRyyUijY64/hVK1D9nGka7Kx4KdLk7W7gABRmg1BVCJX07xcvJgZG5
xlxdO2yp/qMQI/Rv4GMdxsN7WQANz3zLtSmgwr8v9txKOu5czs0e9SbwQHQJtdMLfuj7YHGv663N
7yHwqO+9PKfsQ3JTO199CjGgpHTyVUtpuo5Cnz/4JITEv6NeQOHmD5DJ4w9QVjl6vIUUpG6CzeZ7
vulUgO8ekzZ+MdGv/BzTjNvLBat6gEXQBL3uwu0s+BOE8dYQWeyUAKw1srcWWi6nWh9MO6vzxrSb
aOBpeev38YK1Il97g60eqhnLGZXY4EoBsQFQcvgzm6AbQmG7EvbafCZT3oNNlFgpt0dpovPoHhu0
3SaDE4J+HELUxZ2SV5ZN5xyGgj+b9E0WSfZjxEM44KxJnlPwZ5epD3kvWLtFO+l65A5WF1/aknhQ
GQiTNY2ptyn60fuSgpFG8lE9RolL/uO/nH0mpAgLDFTHc7jt2v4/8eBqHBxrzrFDJXqBMtBEjp0F
lkIqW7qackHg24m26yHstMabE3+/NpkzgpL/0gZxYjkU0/MAX6MfvR/Cdxcb/4FfNss2ccPvU229
hVErX+0RMxTgl52HOYbJWNM16lQTwTd9N6YH2ZbJYZIsQ/EfkMniP56FKCt++qGDbsuohx8gA/0W
k6dPP3TFWY+SaFEfHLAGb0DV8LYdUK27Niqi21FwPTu32kfio5ILjZ7kK4VpXVWVHepiZbLEnhn5
lmegDdkN8IQ2I3RJu6Y65W5Zb6dJCBjyeNURnDoH6IZufhjxxAzizEapcka9ylxJdlg8wJ37x1xk
Eko9XDxPES+XDF/xHbUHb2P3Sb9HMc4G9y3O1m7T8XOoYAwWAhD7JjzrxDMO6Tab3PUilD/9NPsq
JeUvsBkLF+YSMXT56xPuxB72DuO0KcB2Xlwtx4hd/aGt0a5kJtnklXEGwC2H3Rlo/mJR1RKIinGo
z8Ao8rm270NH1WcXj/KdovBJNX1ynMRtOqIKhv/K8llipwMQ6an/C9/BqeqB+wos/ym0Yg+/kwnb
6I3ov0Nt+K+wwu8Ey+l4IbBPdAut/GQhs/jtOnksmh4ABFu9mamkmTv+3pQrYM8KyPlvIlkviori
t/j7WcIU6I1jUYH8Y+HsQ+8K6zZgYex6aM5mGakjCH5/iEyfWVTmxbxydKZZVP4a1+glpu4z40xf
ieh/G/frKr/GmauAyuDv/I6NqzqepoNnkfFQ5jQN5q60L20RyLCwV/37YPKuoTkzbX0KQW/UdbcD
DHYqUA5wvSIdU0h19PbqkjdV3wX1ph31xvzsgXi2iaVsUEVA2M9+flZQGVxIMbdb09bqNtwCgW9n
5Z1pQn2oPMRO881EXZSACUAtuoHCHcohEew0dOXKHGxTrDKnDbYYNx3qxFhg6TpXOtMjNd0m7iwJ
uPrUxPBS0AWu6zXMWaTAjoNAU7xxQDvbobSOciKwwEcXJKcDNM75ntfywgcsehVNu7Yr6bqcoF+g
fAaXJq8tdxMrIDQWifTY5eWDdOD/kDIRPVwzTFumMwAofjD55oDnzr9eI/GKW1S9njoex18Za5Ze
MjpfYP/N14Nw+LasLfVUhvm9SZBwSAtGC0X7PPGgJUjaeAmDXfm1stolaGrOlyy2XaxpoB6DyQcY
kVEXrlFyKzCLRGg5UfyQAXsh6gwQdN2Ep+J7huk0bb9nmGtMDi+WAJ/XtzV1H4AZhbqGFaOEmLT1
XQI8zcIZmfgKdy6UKCD8KxrwjcHTKWG+Nr7nlpPkN2ObbeO0HheThzm5k7ZbUkTkR+k4QIqG1Wvr
t3I55nw6NeCm7LALWG1tv4RTnh406EEtyG3wgWzPLgDP+I9R6rEg2Y7mLv/Su2m4UXyU6xpFRogn
zm/TTDxom7vlvSDOi2kGNY4A0wjrBxhLnfx0WKSs8u7thLj3bcG9fVnw7zWUBxOIV9TA60NLNBSJ
2Ekw0F4VnFJsqH9lzryzLKCTU5hTvNLa/l6kJbsjZd+gXtCj4qXTIL/OlwzSjzswC2MMzmfVv/x5
Nm85nyspAqI0HPem73Eb0jSfRQNDHsKn0LaSQ+v3DNIO1qCdKGS6grkZBFGwbbUSchTfXBWqoHYa
+5m2IPxHlhrvmC/BqmNOcwjnHgcUMTbaiPuudVLYBszYZrOz5snpsEEI5fh8AZJJ8+T1c3/A/jMN
lA4rD1Dcmg9J4OdR+9TSbrzFvPvFDBV5m98VIjqakcTh5D5sfTAoMbCjUjzkw/cWuznLRkpvWY6s
ANMEh26OykMfDyh8XWM7i8FrusaEtzfUVUMNQQvZW4teq1508Zjdta6dbcAEIIFpux5sVe9Zm5TY
S0KuOXzIhen6bZWSV7hn+UFSx6D4ZK0t11IlYYBdSzphWjmR5cVCDsLg7FDheWtc4Yws5NViwITm
MGNn5UBALr82mQGfck0ah7vqko8pJUFYW+JustixKaziRmDuQGAWB4ck0BEEtFN07AJisMJzY3of
44Ud2VZEwb+mw98ZREVpHVGTX5uLXcZgcbiIPDbd+jTy70wHVJ7jgMY5Ayjr7LTgE1CDThhQwW3d
4XxxqzNtOdg0S55Bs+9DYzcMoAS7BJUDjWfQOAdA9y9jr02mvQq1rXfi2f+hkmtWJB9XLALzOExg
oQpsYwv5HwJNAxhxEWun5OBlGTjQFYrJKCFnWKfKClqoeXzuNFG8INruOYd0nPTn5YX0DDt1jPjz
fel8XkGBWWlB/5X62NGm8ID9NLFMYs5LFMigXOTR9GYCxAE/VRzM2TXMikobXZUoselePGm6tS/K
GtvrE/wUQCK/rWGRbaLrQbjdfRZL2FXrLHNIQFld1Am2b+OModI8ELfc5uAcBXEP5xRV+djATbUO
Xd2O9tZXIGqWIGquDdfK+KCasyvBynHo3ylaw9/0fjjotkGy85+/N/3lfJqS+x4UklxUNC3BMR39
/M01TTiCZ9RW+9zF/JfjWcpXoUuHY6NholidRIEJ2wzIUFZDhpi5KJu3Ghqaw1o5UOCCLmsw7AOI
p8ljkbTYqGfZQeS1PJombMABwW1iNyNnqkZxL8vQ30x2n69q3pFnm05QdICV/M6ExKMqUM4EFrju
TeFzUvqifqyacj5DT3vrSkFQDaXgthR4MppQxN8orPy2jqzTRdKAIOFCKvpUAJYxeQ3oEjXvH3GT
LWLZkXuTEPVlA3OXqj+YTtCAoYabtuPa9M6WssDQyqArkZMABMXiBby8cF1jc39tSBNe6OaLLsHD
3PRi7bCPy7Q+Ryp3HpzcWxkuBR5nMIvUBRG4AbODBEFyAb0K4nzDxuf3ZCjhdOHDFG0yhPz6JUlr
92z4RQwiIqs+hMhv1bGl26ZS44ifI5fZwELl8k4WAyZTE4teixxckgkguB2AifKVgP5v91ny0vSx
dShr21qY4agcyEWR1TEmZF36BAzqGn6HemFIom0/hLhdBwBSnAFOCDPJwm0XDykUxKFFfZEnsxr1
KqYy21+w/pD8jIPEFUlQE7/cgJwyAVTg3FNYtp7pFNl3pB3fTDMsy/q1E6fghWmecZ+59yyOYkxa
kSW78W3Qg73M6dfmWp2cNiGKzlhjafZVkzoLos3GpfYjt9ul4+DHZAKoZKdLZ+jrjQlJM+VHwFyf
FHXhUTR25K9hYO1NqK3OO4uuuAtV7XlKsDrWsg5VGRe3bmKdIXSIuz8UZNlju/ZeaUUI6hdm/TPv
/CEHXagp+800wPEkFtMt4SSHXns8OlDxHZ7DmY935kBgC3lXKHcLXyVxc0nLYgaAfCunVTrC/6hg
MY8jTP6rZw/r3XUewigK9rru61DHPwo/UfcwVoGrCLgvgTM23qtDoSwZOWBstyxtH0Tc3MFJ0HuN
QwviTHXY7bIx7iHH/GQuEyeFvyHMHdcmjBi+fd8STy3AZAflOfDDmMBck3hQBige+BYqwZW/Hvz8
2yWM2lLCcxLSMUXQRq21szoJRl4qJ7yiLeuRdb2/jcNwXsBT1XoUjaRHu/BfTeSMfvsgyyeSINO0
4La7gSOGfTKDuZPyIM2reX9Jz3gNS71+4WCTdUVhGX8uNVXCAgmlhmr90TRRNxpvclo8ohxGIUit
rGhlBvhuBbtJz3mOJt4HqBrgU6I8PpX2jD2rFHoNpsMrInaaQPc90YZ97LD1CEJgRvVpxLWj1pdS
WuKhScqV7dey28EIaiOVJ9ZRmRS3RUH/cZb86h3dtMeXXbjqOAF2vcAUHjX+sHkG8wAOW5UNOSRV
RwfU7LEFhrIm/oOVhZVSKb975AfI3OEPiX2BvlfvY1gBAj525iJM4moHfqgNxnBBYRnmXMeoVn3r
pybcDyHKw63Adg5Y9d6OiNoFBwwGq402TWmFhGCCO75cM5wycu9pHH7OqPncr4CP/1mP8CWS9gAT
D+547bprUBTxrOkBiD3rpEB6OXZuDWeYjtPXJmrw5OnK4ThhVfTAwvmO9Dn01sN8WrnwktnKAaG/
hLPO+GoTluyEBTivGYzF1z100qOHgYx3A5AY67RhHfhGvvsQWfgvrzzOvrvp0XxNaQOgGuYK/Cnz
JTzChhFrOEnbAzajltM4bWv8erC+QxW014cGFmcwbuV3psnvqmIJGG6zMZVOgNCmw+RBC4MP1jfP
95KVA/RgcOEfF2w7utrcbAQ3mVood3ioTW4vVOUQOhuQGNhyH2qAAOpDGeqXFcgl7qJRo3W1cwjc
LMFoYkO6btu5wd8zJPMzuJaAP2iYFAnPFkxWH406aM4e7G56D+L6IRxq7YxG7epr2QysgmORl87P
cVeUz3kG/g7vmDyCWcde6gIScpHz3Od8vHV7SH2aZg9KKxDBUtl6YMOIv1rCW4ThEeeW03Sb5Za9
BM0tWZrQ0W3mzBxaZ7oblO/vaBprLxzdK0UW7uso3l/aalDadhwc4a0VcguzX6ylY2k/ttgreOzI
kGGHwO/WtE1AunIhEKgTGliBLz2wo28KsGXuenB6xzHB25hU3cOQDd0KPDUslLtw3Fq2F2t1x+EG
5BMKr7q2uK8aAjsD+CI9Qz44w3seRu2zJuglTQ5zOcC/hJMlP6OUPBOIdr86aZIusrTA7GsaQ4Cm
MGmIVTlgPkjIFjCV/pE24L0ORPGl6YVeZA7H+VgFpleRyj9HPQpbemivD9Jjd32EHQ5oRA3wl0UV
t8Nj66hSfkj7Wp0nbQ/sEBBbqwZqAia8dAi4nJsBps0c7Bl6WdgDujXRmMKFUFhDHGDfEmq6ADCg
mB9Vj6nlQIcIBNOwnO2tlxdwotUEU8dqfxT8xZI8fBC5668yKATdoBAV7rFwgE92bfF74C3rhVMU
zVuSdzfwf3F+WuDJdHUmvw0A6QfEiZy9FbvfOGn5g/e1wBT3wZz70ZAuAPnPdp7u6uNx2MVtAV1N
HZYD7Ra0IyOUZeDhNXh2vyhLrEOvk2Az4XXqDs5sAkq2UQ5+c1SCJg7v5fezGG0DIKcAGCSA1Zqz
a97vvbFTO4Ej+2bjVY2zbVNyunr7mDPj42NsfaBmyHa1x7dRBtu0uK6B4RxrcMYUy36L+7DxVg3D
Z/uwW539owDV9OgPWHWDrh0dXTUXzTKGAs2udr0jvES+WWFSv4x8fmQtLR4KfN8HhYnb8iIMhF8J
HfC4n1sL+7CZJZewhP0/ys5rOW5kCdNPhAh4c9vesWlFUnODkEZn4L3H0++HbI1aMzEbsXuDQGUV
QInsLpP5m/g4AENYA2oJPD4GRfiH2UGY/TJW+rfZ8dv2FaFsXJ28LkPIhuq9EUztYS5dY4WlAej5
zgCrhRONgfok3bdU7T0m5kHyjIyRV7gRJmjBYkRexTZQ/AVV7lVUoQ0LIoHhWuHBxoVuU/uZec7a
TbZ4HZXLjNYtE9i/mtJxj5UjMNZc648NXu7ogQ/KFw8wuGggWQ1ix31kBKcBTNk97k9IJN/jbpgf
5Fd2H+9ZSKE0TM1oTD6KkGrgI5zhVsNRQiKr+is+UoA9SkhHDGmnLjkllMNikg9tgAGPnjxrlv6t
j6fqK6Z96bZOg/qYSNap2Q0p9hXsibOTq6jzZlxGcUiOVyOsn7pGd9+qtZJ0t5Y8dWn8jUwYQq41
hwtVgK1ja6y0LOzPgpeXXmnyR0H+eRl8702XwdPyrLFg8KU5+HW79vl7rGVjGjcNYrRJSDVs2afO
1FvOsjGVZqGCPLePN4EzhGPTVZFn3jkNSMbVBQIoUYUQBMq21nleLtKUS5lX5aqdvHmbAjeoV/ce
GSiPpAFLbpwVJjtDo1RrzlwYzn5YIH8eFE9ZOaBBN3bGllGwCTA8H8wojqHBBsaLbVMMXzAKfdTE
pwUEtJFRqKdUmzKunnDbycbn21YpUd3FnmvOH0rS5Fu4i/obAK52pSq992cXpmub1ewvA3yWWprj
17bDNnNsrPiZsvu4h7bSYRRdfMMr2SJRjucBADIs4qaLrU7R9yqahg3VikWzPCrx/Pl7QFNeoniI
v89m848BevIyzjaziufliFwU+VuY9I/yqVQNfAT+I671yJPwuSnOjc4fahkvn3pNabpN6LLSFL47
NzqUMje6DMpwJvuM/PxS8JFK0BIy0gJ6vnhA/WrOCzwrsRrvelOi67Iufxj9jCMMtdTvyH6v1AXN
BzG5BRXYFa+dogx7mOTd0SuD/DAFmQ173qptLPdazbROpZv/vrLr6bDLG1U/3xd7WfsTDkDIUxfv
EjcC4+9lHyqtvmYpT7fyptxJKyZgc1rJ/OPOPds7HEu398rRv2IyEdm/xklTBv87xhYTXRn4zgXg
p+NcKd/YiDaPN02KbIlNhvufsWHRW7mLWsRVoe5947XP+eT0rhd/b9mognWzf1jTiETOOHuvgd0m
ezNZiJS2bj7iETCvLbc8Wr1lPGXgeDb5VLVPcKBZRe0EiRW0bk9AeBSOpFPyqKQwEwq4IW+IADko
j0/tH22hP9fRsoXWrJ97krwJzp3Zx9+7if9ZGA7Ol3FO30ffRJxrTLu9QOTDFheKBmefvewMpSm9
sje8NwVA38Tez8H/X8/e3yw/6P5s+M9/hvxcfoXu9bbxbEgaAv5rUOtZYBNAK3CzNPUxf4A69i8k
xQ1yMZLZWYPCHjeCyvDAvpwnsz00jWK9zRops6orn2drst4aG7WY3PXGS7d0xjOSP307qwdpouXN
JD2W41YGe31gHk2/RP9veVYbMu8hbZnBl1Yb5+5L6o8reVJ+1GLRPMDP/ek9bDtv3nKcDyxO8nLn
pva3sjfTk9OXnPottVa2SaV4a1+yALaRTA+Y6+2aXrVO4JasdWY1cP+WnVfmGDak3bx4UOwmeh/4
V/Uu6iCk5Oxjmtib22+Pxf65mQYbDlDAZGg4jn0KfX5Cos/xa160wXpwnWhblG7Zk8hkZOo9mDay
CmUw7rG7SJ4wP2k2WIfm71TpikXpovoTtefdAAgFIkkXbRxAqD8Kb0RzMdSTj7hSgo2FX+3T6PTh
filanAfNiM7yTrfH17tRPOeS+wkca5us0+h2+lGryORQaZ9fISNUSHTwhdGwyQz1YnjOvNlfW612
dpDquJoVTm66XpZo0JH7Ehc3uWgmBqsLG0wJy+qLl9jHug/yZ2GhDyoihTCsnoVpPmjmrQ8B7WoX
tXA6UKoMtqltZec5MPVn2zbylRTpas/9AX/JfzGaoDw5zkA12W3Lb4qGnwPlP7WBoIOqzrNRtNrt
K4WiBPvQpSkffGlOk0pzWX7vTflKoYDobtSwrXZFjGn2ArQUZ8Qqsp99A9nMu08iaxMMnCm83NwZ
l6FLSINZBOnX+/ngEpIHSRmWj7UWfekUCH62XQ/hWm+KeM+Z7B/tiFlipfRUz5R4nzcT+bd8+nnz
K/L7jVKoXsyWGRkAc34gBYsTjQ4STFGDq/xz5V8jIfLA10D2kL7GiKV5/z+i5UfCyw086n6okM0V
+sBkMp0NBpb2tg0Qpp8HDds5PZ03pGSs4fawuUBPm7jezkE/3H6ivHQJ1XDSb6N+heTB+y8ojKqt
hMLlz1QpKmjXalxz3DI+WCKwPCQ7eJAmIlVfyOLZTz5OjxB4052EsZuIzpsUysxja2vLvzZ5mQHG
vUzMrQfAQO5iwZm8yCVF2HXdwc7Z3WNA7p+iMHeA/fJUHsbFozaSBuFrAPg51JX1SCFhn1Vj+Oph
j/uIfuqSJoNiITmfrkifYVjzgZ/L5pAt/FUhsXbO+DN2p7kacU1yahShyIatjqFg/jOToKXEUX9t
4ydJQ9VjZt3C2ZjWX+F7S1hGk8xzJQWgQmeONO1Hs/CcuxILY7VuzkqgZN+gz3ikyqYRibWGvx2n
8IfS88KTV0TZwYzs+bFy1H5jog773iwQql6x7KuuJn/BxzKvE6J8JMR8Zy/NPvMxLggURT3qg/tq
TlT3pEMus2+mmzRR39zCm5+9OlmjYJ9w0EQvGjZq5Z1uJ0ht8Pa9Zbm3IyOyk8HmlgnhPLMT4KyW
ON7BxpJ3JU252On8M3aHrId5/TMmkF1y3mjcJ114qFXTAp9I0b/yrPhFLr4abxAHVB9vLQXRrCY0
n6WF9V3y0g6kaMcB1c57zMjRj6n4GqRURXdR3GLNu1ygr/+86yHdB5H1EJkgdxDJoFOHNLd3PYxw
7mNTL6K7LykE5MurLDMe1+mQLjvZRc4sz9PxEkMRKhc1tKkxBszpm/JbbFbBUTTMmqJkXBbm6taJ
QOZJMEkme9dblXbwnCg+mCWbFm1W61e3L+rXEd92o0RTJ+W49GpEHMF8knVb6awcH2UTVdlKpzwE
ADlaW40RHWUEoo0GWsjL7uXXKzPXf9dH8Oz28gOU5Yfy57kUVQ4nWI/UlYNYwKYK29pZV6TIz04T
dO3FUML07Ob4v1JNJSoXCcpDRlFCvnP8PEkOIEnUY4pefAYLMo12dZS128jESHU2qT0mlv+/MrM+
LFMFSWqN9kYp4+DaBipKZL1DhstV+hc3CwEatuQz7KFcdwvlw5ycD73Ni4+qgh4oD+XmwSY5Ohmw
shqc0Z7ikVqEXNSO712hothJRPpMTpXbLEUBxyVp8NtQDSlZv6i16/0VYRp429AZoKgtY/3AAiSt
ZXgGAWZ+LXoEMRcE6JiOv7V+9QkcdNLNH2yD2NV3fH2apNff4DLPyIxP8cOI3eFpVgqk0kxleLaK
qFtrWZ3/kWn6pVAD7S8VlALETOu7ChtsBe8YoFyUpru5igvsKPruHHSDsYs7gJRj7YZrz9SHb41V
HnzHnr/gSPPh9G63Lmr2XuSerVeziOMTqr1I7y1NubTJs+sp+os07uODUjFf9WV8pJGdkN7Z8F4b
Xc0eQFNv5ybxH81FWc8qAExoaYj56tIU8byK+s2AIfajhPwUkFkTZyG1jMVz9D96q6X35m+3vL2Z
eyr5RfMtJW27qxNAoVk9fXrZrP/Aa+dUks3+WgBsWblAaFYGZc9D7fRoD+b1lyTzjadAqZK3OsAf
dAk32J+fFb8f1nYdGR9uaPsbcn0WywFcZ2pNFVsVIMgfEAvIKmj1wEybuwcxtrPSz6IcnI9aybUT
XyZQnIvfXTVgLp+1bvPIbGk+g4H+sK3yEw/2D89M5s/ChpCA38hL5wOrgJb9o8K269MbnQyfWFjW
fRE2qzQz2t3cXzM9tF9kdqXYi8aKWesHaWZOEGJYMJurwQit16KwrVfG58OOmnb1kOjsYU9Nn2ab
pGnilZ6CwZX/pFrCVlAAgu3lV1CSEF1VXa5eLWtQ36P5KmGqmD76QzwEhWfnsIAO086bL5yonyq9
h/OJMF3+ZJrVtHI4Bh1SmDeQZlyI78uYhROxxlDFugmoR0psQ8ZSh/0dks4vwz134U9Ae6CP5fFW
mKntmk8EOAsUtaLvc6xAZgqU4qX0KNVlJmUsyTAHK8XPg++pwrcX/XH9RCqzfpEHA516o5Pn0bGp
3frlhYw+1ailLgWQxjhAzwdlK1Uosxq8Vcu+6mBbs/VshTtLeDZmSTLN7x9u+biSZmFOw4OcZme7
MzflPE+wPrMCf0AucsdhOVlHRmRs77EKiPRvvZZTkPhZnrh3yGB51ll6pUMuFBh+jrv33t+s2uHR
6EmiRMXw6eod3yA/xgQvMIFRxXUcvTZ+NVyS0lybtdatlMysb4D0bDbNFWKLVCcWfLpTu+j1Lb0y
d0nz3iuD/x+eRX4TfNm9ihoyuXcpiDVXTlwhyiXrAZj0TsqrMq5zXeU44JksLVyTElzmmuc4X1yU
yjxDrXl2x/XNCtlVURVJsPmqZ8u45gVln7RTcIRqMudvtosQX8aOEp9bUPlXRssfj2Ph1NB2ip4s
zRgn74JkarK5xbwdzKI0va7g01u27llDX/aGeGr0DOPftJ0Oulaju92WX0s9xxsGf6OV7WrlixSV
kZg3VmB1oAouqTz08O2dN7DVlV6+NseooZQiUp+OoXebHNuYtWh9SsxfRD7l4i53kW3Gh8Yxnqep
8kndeOgpl/Zj52ceBzbIPvd41etVv5Ogr47FLvG1ZH4f9eKxyysfKWYMCoyA+bH0tYvOUeDVrfEE
xrYN1QXTpKQQKBacFj96ELYIrM5s7yxgKWGE3BkkZVOdlu/nxXKq/GC6fbT6V4JYcsgSK1z3k+pW
vL/nlu9jx9YCUkjycgO2u38cQudnwttnO/5Y89e4fd8ctkjWzo47h5wA4v5WiRdVXapfpqTsntta
LZ+boX2XcElCewMX4hB3E3J5amtkr40b9E9eke5s0RmOQ7Sri8mxl1or6x2z4r62o3ajdZwSEYl1
LOf4mSEQ9KUuYvY4zMdR5o24JGcGWt4024ypcIRh/qBR9kDZFj2/pKiih1It1qU2QvdVyyx49HRH
uZb+9MUFznO8hxBCDB59x+k3fFGHjQyTXukwhpmNtzZ8MYHsgDRZBsuQAVUj+TEyFuRGQKaUC4cG
a9XZqQXdkObtsWZpF0vPb8Ff/0h5ac5Hr0Ngx05K91zainOe09Y5P8vtPSjN/4r9a4hp2TpfStS9
7h3ur1ffY/96Hzv08cCp/hL1jr9CWdj8KXV8yzilqpmhiOBtJad0i93STTI+jAzz1nULCrtHnqFe
vw0XoeTbM/eM1f3nkOqedgh4q6umHzV2MUOwh3BgvzBFwsop6+5P0GpklthX2kiQqNWMZ5qPdmlb
5MZD1GgZ2En2hXVVBh9Qww6KNlvA/sr0LdPjjUCe5iz1H0ymoJU068nwDnFGLlqaY9Um26r3OMws
+Ki8zyYSPbF9SerQOQX4GW8DxNHOcnFVBMUDJ0sQ16djsANkRCR4u70NSlPS/nLrjFN1Rszg5+O3
brfTdvpYBBsWXxNK1N8HJ6ftkg1EoXknxyTp6PTmpYF7fZFQmAQm0F97fX+oHdgAyYtmM3yOgKJc
ZFUMYpIYqKZla8Vcalj3dif1KmmXaUFBDLObK4eXjSSIw7qb9hK/54tlLOqT2Vpe/a/3S03MrWNy
4JTr92RmNU4PVb0LoXuT4Egs7Tgr3l9jXU1Pt1jjIKUXKinq+GAQ5DJZ8zVcLHfjukQKIZWrZY3J
Osm8djssOgq3IJMbkgrLRc/adUgK+iyt24O3gTqmpb3mfpNWEAEKMbI+WLc56ZGHBmvdVR241jaz
nSjcRr092tbGVFEk/iewQMAEOSv4aVBr5KOo0f02JNeV4lBY2l/AnKc9tmT+vmbSfkeF5BR0Tvhd
RahlHerVcFX9MbgaUz+uvaSKvlMXP0D/zz+KrIjJ2XhPtuaH7IEQisLGxXsylIgKy+C9SWjqD23h
JW8ScZLsCkBgepQuwODdqh8y9SydlsqpOktwMZTexrLrHUYH81Z6tQa7nAodxLX0VkxQF6yuw9Xt
xcYRyETpO8/zOCrb0c6aCywXTIwC86nsy/GMaAv6RuBoL6O7+BhLu694Xb0ULlkO94mSAFvBFVfd
S9tVOdVahVEayAGTuzNQ+lnVpPaPk9tZ7zna5CuFDzlAFppx3x3yQB1fFP4wX/hjsYMlXEfx9OiM
xSfJQus98Rrv1MWg0aQzDLN0X1attZVm1HXlJojU5OiGSMklccxxUU12Ce4xW8GktGiDXNHTBt8C
XiVYKH1+OL3XbbdYcFTd2Ywa/CLhy//Ggl+anBLXACnr8z1uhyJTt/RWWZhsZ5DX7LP/fjbrrfJo
qOO5BxlO9Sbqpp+3vZtMFArH9gCM7CitFqZycbyNYZd6vqWxjbkbd4EdNM++m8T7tuw5wDcBycx7
G3SEcfU9Y60slXMpn8slM9L4hNH6/l5Wl3iXWv667AN/M5NweGzBNJsDZ691hGvpKTDxOkg63X+W
i6v7xrZoSnMT/YqFKSn4vqnVgwyRjrYKT3E/U6VfhsVxYR+6rP0fmlXboDPVF7koASdrjHozQBTu
nK0nxd+PlO2u0utXlnd0tKRf3Z9oU8Bl6B+gZVwl2sswQcIdim4bB3p8jmLti+zJ7pTr39jWEmRe
ujhZ3Bz+Nc7qLHcL3qNaqYVH+kZ3x2pTK6m+vqsqA8Cjp9OdzxvQusDs9FiZnvvoLI4WdRRyzp/N
YW0tTYlJr+uGf0ERLI73OIk7+D+xt5YBLLaUN9TxipKZxjk1L6+50qSnoVZbjuBt8mInyC6PZTd/
V6dwkxej/z8vm754Wm49Dv1krOXgJhtDHWjZJjZ7VAJUoKX3jmNIefZpqryLBuCEBJVnHcx2MK+4
rnmbyc37LykF59WIbtufGjppAHfRPEE/cU+VvfneKToe3l02vildhO10DbHQjK0Gs8JwRkORbVeM
cqEgba2S3yZ6WLdUAnoWSP4j27YGwTNSIQBlPhx1v1Tzk6sa3drV2Hp1aDHnJyysWGsHKujq+CmN
kBXqMjSRs6oyUjmoV+otIHPcZ/Oybzlc5H63ztoYQNISHCsYlhv1flsPhXOWiwThWRz8KlIOErq9
TW5vD95uAxJiejQ/2AhN1qvfXmZl2JN2Y1hv9CULi4Bbvw5YybaSipWY3EUZtqH6OK5byd3eUrZ1
+qce62hFW92wdcZm+up2AQq5Yf4n60OwLlM3fQL9l5z/Y8TopMFaT8b0aSFdnn19ttd61ebXEcGF
p7pOFRY1IwA9RVMu6ojGkJYYL3oUm7eQxOfeX+maR775V5yk+7iCIdEdZERVJFc9WezSFmH6MXmw
1CG5CdRLRC5uOturSqm1nc1n0dsgIGvsKd2UqznPR2/TZuMft0NPjEg4rJiSHZbJnRRAlOA/2nY/
+dvbhqTjCLdJWv/LxHJwW1qwpS+zzW2VyTyUjcfuR6hixt0jeLDSVPaXQI2OfHWNE/uj2tjIOZ05
7aguMU2ZA211zwroDGbmMk73w/4sQ5Yn5C2RkVXGLY/w6833Y/8/33T7EYYCi1TnRxdlhq89q74O
MgelvTC9GgPOh8gXNbdVH47TSa166z3EX2Wv9p2+9/o0+uid5NhNLupQevVs+LZ+jZLs85ac7Af9
Ghvxb62cdXCiqncwvKCH41uhRR6bYbNVMftc1boNPyApjeoy5Y833MPoWGs/mtlWig9aynxxa2M/
hQFV96v/homwLP3neEFMQHgqnnz96hrmjHuAXOV8LMdlM8y9PVLebxLqunreUh7J+ZUgvRoBOkWz
AgKu/EPuMWkK5EJi+EaghfULo2G1trGSmPwD7s86TYfWmjgFzjhcnVoc5PZJGg07OSOCjP8jm10A
8PzHXoLSe86mFIzyDZlR6Byza6AHwkeoSHseIAIunD5AY9qs6VdQxc/D0pLQpPwIXF95kQaTPNik
uShv9Ic0TMxNWGfJXll0WWqtv7hzTPoe3czfFghEFq2HGM9jWQfuC0fgoSNnD8xi/+pom5cYSdWB
deelMFP7eXTNp9Dpo09auOP5E6mU1os+7cJiAc4b97Io4X5kWNVF0WelNNolanXqZMszfdRCY4gC
9SC9lPRZOXmzX77d6mitM5jJg9N8Yimr7HFe1t4so/8KlC37k6/JHwNAkbcZiusBI7MZx43uW77s
wDQ/LVZjy+lbNmQdVZjE0cwXQGDOWzeR6F92bZYPazuJ3K/yDPpsxmlw5ua2a9OrMNwbrefedm1k
1pD/LPXyyPQbsP3r4Fqh/suHGoRBN7AvGANSmO2CVciiPLmi3/3eLy0/RfxRT1K0qZR82RtV+8gs
wmfpTJGGXRVFXV+kmZAOXw/YrB7kRYajDIt9GEy0vMB+NwUVItOhznZ7FYwO3le/JlfIa+pOcakm
3WdRowrrS8RfH0SW+XSPO4VLjbWxHiQks3TTG86GNb54COfqWxbnxh7cQfHANihJOPPitTHq5oeM
8JcOXzzgRw6KG3ZVzjrs028+h4P9rUMGyqVPOPYGsfOBVCzqobc3yMNBWHwLnbQhJZwBZw4yyP66
OeXHygesDt51ObT5Zv48QJPErnY5J45m+lyD3GE7T0nd9ShKe5V7RuUc3/lm8Yi93QIYKLfKOPJE
FxTo3HHpxEL2PmbSsWJ2ItYut0/PtavOj/jEeHsvy7JD0aT1m+dM35C7y/4MjfmznlrcjUHdL8CB
3waITE1Vjp9+muYvg5cl29wxMdRYLnI3welk1tOi8AFGYTxl/QVyVYD7wA/qB2Si8/FTy5Vq6/rg
RU2Nz0/hlMlG0VL9mwczoCy1+AfO7CA8vVJ7JjmQHO1CRYo9V0oyCcpfutf5T5EPstBzgvcAJdNX
IMfpxWoRfVdjHRViTq0JdpgNkpnMX4M1nigEXiWG7BROs78uTjdcoq7CjvRXSIa1ntJsvAJRb+kw
kOmBTLG3za7CZCpP/kyjbz1OEz+0avmWjX78qmjUKAJsNY4a5Y8nXCdQDXPBWVd2/4DLVvkK4/7o
LZNGjsHLUUdBYCNN0u41yo6+fpZm1X+L4356z9E4ePC5hYPGQ5AMcDzBLGcvo5CC+7CNXnsKE5sN
hDN/+HHZU7RROpRyuKPi0N/uEH74GFTX2EncEnX8+xAP16FypRRTf87CITl3Ed6HQVYeKhGsRr3N
WsEQ/0c7J62wiXqgx91gQvPvPW0lmM7QCOezZS1o+AUeem8KPFQGS2+VBQb7nOiL8NtjjBFitmsc
aSGVJ8PUH/2C3Lt0yiX8e4S0TNTYjrah/hwRpm13SMYY+FEwf3eTajg7ttW8KGFvXtXI2ndq2r5I
CChAvatKu93cY8tDZWdv+uZDX+wGerP7SgonfYLYb79lTY5VPbYDqZIjIIohzlppTePDhDm31cMR
hmSoOfu4GJsd38wCJZk23Gkqenc3C78AugZeI0t0yUyAQGaQGELLXQzPwMYKZF/HuLmNCJa+I/8z
73H0HbbSLJYpucqs9ihNuwLvgIrbdL0NdqdVSDb8DdZD9DJ1yknz++Cj5gRyYfqyVp4/H7Sq/9M3
EgVPD/iP3eSpG6Xw/L0QHnslQlVLmgsdUprjrBmrWVdxgjuXVfpy33DJHYLmuJ4M1ryTDZwpXoX3
nojUAbVxijlpHea7rsi1c5Vt5jkYvtm+P26ZVdpTEaNA4qXRX7JZMw0kkNUocJ8xq43OmIHF27xn
o17jOOKSdVBj9b2zMu2qYPJKzcwzPmxK8vvBzanbCWimTBCcmwb/Ik0esvvS3UV+A1VgOZEpoWJc
Y9SPpHU/pPmL23FhsWW6xZbCWqyNsEaoIPrIKR/twGItF3DHkGxMzBtu5ADbU/K1bgfhsau+lejF
7UvskR4UtfZnXIG4JV/ervu6T7ddYigPEtMLA9eYkrrfAY2Bj5/NZfR9jOIkWzvrhjOWmcHOdYIe
ulqHIZJXkumUW5UUFjBsLv3S81+xoaPikJrTy7/GlvIWCfrZpaxqF2g+fuEYTVAWmVSy61mcXGwd
58JYP2FRDAPSqnBc6x3rEutJ/lTmw6rKh+kqrVRCSqFvbasMNhJrvWnJIvUshR1526IJqvMoidp7
W4JJMPN/ktvboKg21swuLTB4ngk0KD8rkIU/3yHBKtlV2TQ+lp2jrMqiyX6roOp6Ul0oyZzkWC7n
cBJpA2LsjreSxR7TzxyvyMt98ZbwvdkFXb4J0Kpa3ztu632I8NLf4GbPzKNtV6njvwHl0QJEv19u
oPMbylzw50ld8oFYHgTra+bUzfow3qYcsJ1i5QzWhFRfEm1/37DKrrVPwEHWqRttpXm/OGiQKE7v
n1UUB5xVluTWSS3jlzlM6gcMiTjrquNywh2fPK39oU2Oe7z7yLQKvh+pg9auDAOjPz0ljelgi/Lz
yXmw+6MJzMvba4WbfA3sgoThHBXbJGAb4/jhR5652h4Igb33B8d8V/z0JMjFjA3YGtADRjz2mFyn
EWMtESRRk+TIxnfeKmGc7N24b8+dMavrdnLGz7BhowspbzgPit5/YtZgKcUbnhz7Uo+GJ2+E/7pQ
axOFzGo+gBsWPu7saU9DkRcviy8XS3U6Mx8i+vqueO13BMnaPaoH9V7MBS6m3Q1/2EtQr5p6L8YC
XyWYjVjvVD78Wm2w2gcY0QpMObAOSCM1bH4B+IRjW3+xW3V3Az0gBr8f1Mi4Nau8ODtdHb/Cv7nV
EDJOPWhumSepGMR25T8713t5YWzM/sQWIwY3zSq8hnmAn2vh1lsZ3xjmiCe9WFlFVIAws7BPMwnf
e4FU7u7nQSmkSrNaUjwhmqaCEbv/SJ2P3AZwkQqqmcqHdCz4MH8BikmINL/2aAXh5v6QQMzkRT3O
ChtdgK6Jy5moCocmecdaO3iB8nFbu8N52sXgBR9l2a4ro9s7QeCtb2v6stjH/5cRshOoxiK9sGm4
3ODGOf7cpTc9dZOevkxJ9ixhmwrSvsWkbjcUaF4s7PWNCHhMi9A2VBejwxqnjwGVSGRehE2UBq8L
iWUs3rmrqQ9JML4HC1nT9aNom1eZflSBbn52/cPcQfWslbA7lGgR76RZWP2lSvLoTZ8wM/MyCxbz
8nQHGhjOi1pfO3ZRL8tby/BrXrcZluhM0btSqctDGzjsL2H77cWvsXN6FXFT5KmkaY5F+ay3ePSU
DtxtYEYvLiYeV3FzbK32PAiZBL1QA0sXPExszx2PRcwh0dJZelN9SrfV0kSfYzrrXVyvpFer1Pil
5HAmnXKpY2R1OLk/SosPAnhahLP02dAuXZtO59TxjatblaTcwgr2VRH/JSFLn0Ej2NJhZV9xPw2P
E74++Dsob0EQFdUXeNzV2t+XXTn9Afi62g+d2e2NxOj+8PcBq+gf1LKq/awidydRElpB/78ZYWu7
dLxmV7SR8wybFzFYvw6e4rQoD1ZUACtU+fV3nDUuKDuxhR+TYNc0KnzBpaO3m+EidwAO4BxI+3Zb
2fUpdfT4aOtDgNL88vT9GVQtjGxxKBjC2HlWO+OHIGqcxM9XrhsgSubW+Zl5NtgKBsdyd4Y7FN8A
T2vb2DKKUwOA9NRb6GyjG46c7wIgRwJ21UZV/X1s9RGiUuo/TuZoHn2sP/awZoxXGVt2V7/DQ9JX
LdwMksy9aJmNRWc2rLHuGC8WuhUXY7nYM9rOu8b12xXQPqA5rRU219TD/U0L2d70Vj/2aFhATFM9
POuUOdUv7NltJBcUkABOc2aDj1GXdBjl1Jyt5eLXxikiP7mPfLJfa9ev43OhzJqL3Rm3lh+2aGHW
SX1oehRa8VE9k6NG3EZuLS/tWLzmuj1SCv0te29oTneeNH11S+Mni09iqJVk9OX2V/fdI5GaPMdI
aadwFrNgRoLMM8MDcIjPzLAqjEz+vnDKbcaVtCePsm3aU7Gx+t+HYO5c356o2ilbuzF7y98eu78L
Dla2y6gjdE6KflsMIBgROIDgRoUhqZkURwHZdJJZTr0sP8hACfoLfPgG0VlGq6qbH40lUy29chmG
Lj/UyMespEMPrWMN0Ps0qWp/HZaLGxgxGfXS26YIeFzvHXLnh8UpaTitSmcYKlgaLsNaVbHPloIG
w9KSuIyXZqexRs0BIlTSlA63CvlahtD8ahBvj3D83/GXQGmvqcNHuUg8tyBHl/gHgZX7Z4eqFgcr
KbE5XjpksNwZcZldrfya49lm3jol7kz5Ab4n5oSpcfhXHleOEGmnfqZUJA7Sksv9zNEF0yc2eO5+
LMkgvJlelK1vmRT8YZ/dxkk2wWxFVyUpg0vi+uWWlNj8ydf85DZ+9EPrODIBFi3eKKJibBg3MaYA
k/7ceaO+kiGIgJKF0eZv8jYSsfW6nf1iXwSOtkF9SfmizTHO400X/6hCaw01mgpNC4wKv1vjm5kB
gq9sQ3lFcwLbgaKeSIioxlEZPZbG0sgeU7WYF/jiMQjZ78W55p6FEtJOAhWMfm92bg0MZTmryWBo
fL8351obV1Vq9SeksbR1YMETwzZuLWwVgIecb6wufLP9INoHwGBOTA/RSQ+oLk5jRjmo686WjUGt
sVzkztX67JzOHPLzZLhWXf8zLp11Z6S7WqV2Ic17rzwfaOgGNNSid/fe+1t+/cCa42bHvvzVtrGY
aZy2O+KBEXyta1QskuEjYxk/+11jryVsMVewh/DqBxjB1htwk721SMB4I440/4ey82puXOnW8185
9V0bZeTg8vEFo0iRyjOamRvUhD3IOePX+8Gitqg9x/7KvkGhu1dDogQC3Wu9ASA4qK5ltptGL0qr
hk9NhdaF6eCf6ixhVoFYgjuF95IPkeTGNTPy/9AnIbk+KwentFE0JpVyyZMM3WM4xxqVNGgkVsMN
XYxHKjqsue2YNSNrgHT3RzJZL9x1knba+dqfp4jsLdVJWcEHlrKjeFcd5yTuqo2b1M5NEbrnPkkB
mcNHhRdVL7yovENP0UrLcXeJ1C0bDbsRCQzUMqeHym4fSea0t0LtkkOe58lWx7t3c+V8UUPOTiam
HTLpQvQqmGouU6XvOlXD3GETJzwD2J+9TZPRa9zyU1u1vCmRnLkVTl3ph0jTxkl5lmb93hTiUeIl
b6PS/DC6cIbFTec6V4LVzC7OwlK6Bida2W1ndeLTLd7ALktipQ+33mIAbG0+NMI9vk0Yg7sxJToS
D2zfE1O7vR7mJtQ/NvktQAi8x2QFKSPs33/OMqDOfbTJm8qBEKhSo3gM9dE/mjCYN+iATN/iYDir
HULTTVzXe9mq/rFzlc1vuCCZZFQOdpOl27b1UF17H+hlq3xtS6BMbmsDiRjQtghVIjpQLz5r2Nb5
N2wiHqUl/WK6Js1rRG+0j9MI5mF1HZA4Zdb9m94aHz8YtklINWHYGqbOgWzQi6DV7QW3zuuOL0aT
tCTiaJKxxX7WqV6kJQekGSmNzBhly6y2aMPzco1rhFwDXZC3a0jEco3rT7le4/pTlmtATnFup9L8
S8214MVL3U82IIgzrnDhS1RBsJ/6udrJYARW9habEHyRllHpU0BqFtQ2nqTLY5e7ntNoPvRLRI36
HRkzYLkyWoVF81Atpofv0+GG7BsLeuDC0k6rrW/l4W9kIqg7YWH+WY01kyJ1q94VylSy7fImQEbl
fM+XkUqsl2mv8Tx/9UgZHk2kQKofTQDJMKXabTivbmGS3nL96VtlUMWfpwSXdTRP2zlGTWwekOqh
31F8+tOmvFWRBeGWRjNAM/x8J5iwNIb3aWgazrmCMSMP9o+2jLv24K0FW2bmwVNoOvEGNMtorfwq
G49TGTyafsEXp496HnGl/8BnUD8NTspOubaNddrU0Q/bs3ju9/argpXqPh264iaLrfAzO9mzBLSA
+9fshLEfw3IH457g4LQwVFz+TecuxKAMcSxnm7pe/dmN59dhap1fnWEfYrNovjpKN238JVSzs/l2
6vwPoaIV+s9QXpnRsSP3UXBTntyiLbeqX2pfBkgQidbGv1zHCGAdd/kL4nPD3vXn6ADLyHwEoYMS
0hJSJu4qDZ3xez5bKcufIbxjIRiSK/rSmHm+po4DWM/qi29KE3q3iHWPT5nqluewUu4t3vxP0qVg
x7ApHTva/T0h3wLBU+9lFOQi0jIF8POiV3N2cKOlrKi+GjcybBp2zv7j+2Wq4mkhyCpsamQwaNFU
aahR71DZj266Wc9AFWjxfVP3PBOStFdPbYOC9tKH+UNvXoZVDx/IysuxMW4ihWcht3Bo9Oa+R1T0
LSbKVJXVXsUtdZ0oP0bpkeZQMNoJEaY7uaoKXZgM08GeEmTLB419+ZJdSlqz3FS5PWwVf0Ed5irr
VRd4uV8F+b1fYiAYe0X7gOJTyNfF63B8ojnBZnpAJEffo+oK+Fqa7wMJXtcKXBqcPJewpT9QI3Rp
M5gnsetCSFS5gU65Yx3lSpe4vgHd2OQu4Pq+89JdNbn+UVNn/9ihCgULfmmjm34e0rphdfLeFxnV
W6BES9yH4YrKobKVoeuh8A3VWntNki9foBROTsTKvkwcFedr3XKPdqD3ySmESeZzk+952GM9TwqD
RAQv+vWkxwB0FcM5y1mk2T4qTPPztT81B3jnIU+Mc4tL8SpLs3FvJ7kxb+KlU9OmyxRpfRgYFDdc
WZ4/7GVErjh07ITsgjo2ybMYYZR1Vowd/u/heL70pLkxXNpAPHKnO0/LWCrRMiaHHggjYzLv2uvO
Xcl+0du2borgqWJRZMUq/qlVqgBhoJ1RwEgCOId8sB8oESzlpa2o/XNZj/ZiL6M+qSgM3Raj870J
Ef5Ys9GYwI027T4eNpLJkfwNfqHu3sCVaSVJn1L81FAEuZ/arr2VkHbJ/Vhd6+6zPFQ/yLnKVZbY
tkzfYiGx3/JZvPPYJg0OYHZylF9GtwbtjkrOIW589Um6BgvGGW8dE3Yhv+6ARsqTiSVVYpdYcS5d
gQOgxAXSurrOogz7szF/5e1MAUdP/ce6Cb947aR+Jbnhb6zBRsVs6oovWfyp6APta99oPFMbyEmY
TmpfSXIgtphWL/lYzictMtq1zPaNgjoJXLm7PO3uRxc1hmF1QcuRq+XGDBz3yBZaWWkLtwUa5VtT
fBavTRm9BospoxPhgZjWM2TMcjb2WdqqlKY7EN9wx74rZrPlTej/pcQT4uZz/qUMAkRDhpTqW9Jb
hxGVlHUxA5SY2asc+9Gqz1ECzzjoLefFTotmlehe/AvJgJVjFubvONYenEGpvuaap60rbK4gVDnq
3vHQxnesBj6+E3RH3nzKIUjN9s+zBLzesa8D5fDv41guFbsBmSncurX6ERVk2H0/RgF1tn66NMKy
HM+s9w1W/EFjGYhXoVQM5ut4KXpdjk3rnjosjz/gmax39pOW+KdymXHd0F7wUMtAyhtn56Xe8t/y
y/ATvMVdqAfW7zTEUJUK93cLbeJ1b3XVU1tE9k4NreYWsmx+yisl22nktp5n37VWqkmGaZnugH3e
UnHKd6oN6eMXrupPNn4UxexZBzv3Jwh9NFMELlcphYA7Vnc1stoLvnipkl0P2tA9B60D+H7pL1PT
32We6a6dAJSHBZTvsii/NmW5L80qCaOzyA5cmx9GKUKfZfUvo32h/n7jwjaOQr3byTx/m7umd3RS
aCw3cpou7WEa0aCQUz+L3beoAN2cY1KyWYqN+XHAjCSHtE3fYIX+EdCGvSuG4dkZZsQbloM5Jizy
5VQ13bfO67D0DYrxVS9bHSOPv6e1dgRL3wwwW6xZlRzRAcG31Jvb2zFp7ftKSaGAj1b2M3LYJKiV
eec5+g9guNq9aypIQLqQzmzIiTZgVjqHga1bkNjurh5L/V765GDNwZ1rsye3qpLvTT0q+p1tP0pU
+x6KEjHEYXP+dp0tg63lUF6s7Keiq0mQ/g37Slo8VPKkPV3gZtJcIjJsndsC8Rt4WiBAl4PsNi8b
Tz/NKaT18U76riF5SWVsdW0jDQ3fCybPVgIrRLApEU8ekmA+uEg3LcyjrsI0dPMi2w6JXyMrn8Tb
q1s12BHvvp/nY17myi26QhByYhz7bkwtMKFZ8vj9K8PBaRAMd+iXZbUaFvi2HD60P5zKkFPoxXFc
ZJ9GYDveMGwK049/LD4SvQI0xXLBU2J9UMFKTZoDhsj5ftR07cXs+18S4TgwghCL/5KDSNnmZaGT
+cy7O0fTlLWms9RXLAVgmpPmazhu5Qlye/1qJ4vDEwwtY9COccZfQpr/NSqCRvAFqdS3qGiRkpUo
6nLVCcyxXEu6/cHSjriNhAjqc+lrVNU9pNDYDkk0xE8KACusDrTwh5sDwLGprrNGjeYjCiLttk9a
63v9SQ2S6IdhJMgD64Z7NOdNHbHbh34LLc6JO/h6C/NODpHSQsxOFW977SPHBkNviZY+JHrBJUpg
3Kf+1i8SZz8W/qf/q7Z53qtAvX34h1ddczlDyDU4XxTSowrNGImJF1RRNwT1rYFsOuJOqTEAEyI/
He6cJT8NzJz8tClZaukIJY0dleDYMZp0NhjQonEvGetkSV5fJji6BqU21nVg1FWunxAR3Ct9p95o
tT4BqV3S5QhEkSPvQJ2hlVSj0Vhb9g3sMtY34/SFF1F8mFGX3AYqAoVeleAV1ubpHXqw493YeOQo
jH4fDsjfi2aISIJc+65aJa3lv8VJiARf46RPgqVvYpNA9m8Bi11jrte/XisesDEss1anmIh+kRDD
hEM2J1q8aXMo2tKUgQt5rNJV9Rz9uIaalZ+tRivIdt3EdhfaV2zfuhhxrHzFarc2EOFb6ZMzOaj4
ZTU7OTUija/fNTzQ86JeyZDmhWm3SKr9xTKl2oVL5VwOiVTK5RQROqZPi6YbiM8XXhoVnq8Efoip
G5+Y63Q5kyly9j7vMoVNwNuPcbLxZzHy6mAXyP0rtzKiWM5xwR/ILS5dl1HngrpdbnwYFM4xg/h0
ue8v43yxGrLw+NU4Rtvc9j0JgI+no208lpGX73U0g24lxgizQj/JqRba2TEYo5nFxuTUHn+VMGtW
da+HpyFqUdd5P3NZBytQ6Q5/9Mcy4xp3nRt73LfVsKQS369yjVMCco7IsfxDrCKfkQJZxCvUtOmi
Xaw43k5vlKfiXdDig9YFelGEsxEc1728IUO+EZs/GTodBlG35L4v3Bwh6CQCvOw0/DIGAK9b6XSx
o9i+qbdDXS/XjQLNoA36/EYKlagVWvvQwJtEmkMxpWcSkT+sOetfgtKPX9gTypAclEp79YbZPEtL
rhX5yovqasa262Pl1a6KdQzS/Bus6Xg3Thb+neAxMaLQ95BNrVW0bDrDeAbTG7Mb5aGl3klfv2xJ
FZAQGxyRh20ku9F52Y1m7EYTBHtxKV82u2WndYBniZZ50/ulPd7gWBJYB33UzHs58AHsVdn33ChL
n6NV5v3cBta955tb06vQIHiPTZHZuG3N8fbaJWdGSgrM6Tssn5dYIDIlxllWv4GFB0QSxJe+Rgdu
2qDJM57l0MaBdcpLrWdHrEcrkYOnSt3fGACTyQhgS9dnWraJ7XE6SDM2vdexy4KHyImbz0pxDBd3
utrNOpB3ThV9s92IXGOGNvOUUMztjR5Mu9exUjNbh/cth6mOfw9RahylJf3l5K2T3GUXt0xCDdC5
I+OwbSyrxU9Mh70SagWyZst0mUDNeNxFOrKLMsNte4qWSWix9U/7sDrUOfpgK/yeMUtfDpe2AZ/c
UmCQA6nM042MXE6TOSxYYVfmzqrCXwnGkmxSlr6IoJ1Z5jpvLbQlAAEs2VdRew10q9o0MeJp176r
24How0pItYTMdsY95o5PIdmzY+zCQhVJb3CJn8CppM9BMYenDBNDpBzR537vTx1ktv4P/ahshaew
Te7KMUBVzYGs27n6VsRgrwKxjVRWpW16voabGu89BQR8sL9GymyfRfgG8oBLLkhlLy2cTA/cpN6u
zZzvDTPB2IpGD2wDKhap+UP6RKenF5Gf2gfba076ya4rfROXk3nERuBnEXjl99AqLyfx3yfvQ8sJ
XmDVd+nRrfyb5Xwr/eHcLgjFtK7bh6UlaMb8H633sQx65trn73S4ABWMfPytoI6PD+mi7FXEqNFO
sflFsAyRa+Oxmd+I2mKsI7kItKarFwa5nwLWfxdX/LtbYiRaAkj3S/Q4DORP/+sFJLIZwSc4Rf67
TmZWriYURNcs0xu1L3Hh0KbpVs5MI2D0EoPbRKqspbvJE/OmGBToKoTrTCZTkuK2it3e2wU/TJSg
6+F6demDYIcYafZl8tv6GKEGupFiWhvpgAwrJLQ7PBqfdbU8S384ZgoYoSTkFqHmZhrOqfERwmf3
39/V9kgdf+lPgr7eGHPVHhFKVr78kk4j5DemyL1HGT6GuMjClrU0VhYW+5AF1PJa6J+kO5+ghCTQ
ny+fV37RyweT08uf5fpBLn8aDeH+tWPwgSSoR5lpq1VNvsqGaGhX82DWJyNuXG1neNUnZarVvRtG
zSkt2Z3YKOezzt+hgmI9446M1rnhOSvQM9YBl27zeaohqOeOXa5ltI0gOHTlloS+7dVrBKkQAD9N
CIyfNMs3177fWOvaUFENfh+4NtM8mJsVzirzjRNoxwA/Y3td5lNw++9OXUTzQTMPcbEC5z8f524r
XfbSL2dyCTmrdIRP0ehEGmhGk/uN/9JEOxB0ykkqjVKBjIzePqAl/s00B7ZYMtAbLrKTQWlsL51F
Ej+YZYuhLWjcaoNC7yqPN3mGT9OMFIa5ChFuvo/n8QcfPTg0Y5reV8vB4qt0r6k1egrWYjm/NJ3W
Aqtd4GOyTQDzUahwqAFPsYErsOn//GMyZQUbTA56jwkA/pWMymWq0VvLbyBdpGwO6FmoJ8PTw1uj
sBcbC+2hHwvNX7m+uekUP7xrpZnmc7oukzLdF5mvPpiIID4gIWWBZWTn1y/zZHKau/4dcjpvXTK3
LNvvqTOURwmTg0v+YwuPRNtc+6inXn4LUDILZ8r7PDY1Wr2eke/jpWpTo5uQlt+kF8OV917D1otv
iYqur/R2ZbTEznqvPGJlXq+aAoGXZhz0b2Vfn1snAMtQINyPm2z2Vx+BQgCF6n/OO73cxLGr3Ed2
7+F119XHsFadk6PX4C5wHniWK5kNK8q0T6smAjELkjpcSiYJNjU7U3HTF7Y36WINY/1qi3mdd7P1
fVBYKXhZPN43i+huFPc/2pGNYm3rKKKaNig+Iyof06JD/ChC4WopCOK6grTbEiHN9whpyaQhMdRN
k0cPDaYol0dDqfifzXbOHvn6DY9REl4eDXqLN0IdqdZONspjaX82syp/jICH/hGFcpWF+xHuC1mc
shpbnuVhFjxpSd6g1UJLuozlsU7x5Knr/fpDf9ajgNUMmA0Mi6ngNAX2sBnsbjyjLzyevQwN1zyy
SXiiOLnFZWgMMdhzHrvAKC77k+sG5MOGJM4sXJNkM3I5zZLFrIWy9srDOX41wX1/qF3ydioEuq3I
iJpJTwaZd+2iM2rWXYJIQjjvcVAdt7mhWTfDotUdj9+1cTReI3c2jnavFQCg8JMLbd4hbtKWFBA1
5zEyAfgsfnJtYoESGJQXwwZfYZAnekz0RcnHJQWoZYH/qPKRL7qnKQpF/vwL0YW3yNhL3yJRFgK+
apJ1FMwJDhVuq/5q5o1OuuF84T1cKA7a58Fu8jNeajAjhAlx4T9on0M/ynFBwSEP0b2zYApU81tc
ONW9y17CX5VuxXuC9db+AlFQusACb7Xk7S5atXGs7JH7BIXh2elJ2Evg8XGnInnxFJmpdsjsYd7B
KMteSdac7NJizylOXagakBcsitcMQvEJQof6xI1QnPrCeQ2EEI8Zi7VGHqHZy6htqfPTLzmVAwnb
CgRV4qz7JqF0kajVK2kamJC1copNABerZJjzNa4989ZTkuKu9zpnPaj9IqxBrTcnkfMA2zG80wwz
WsvaL2nntwGdasfdwNp5bdZmhCnsoidbVKjv5772TKWmXCFD7fxqB5L+Rdr+UGDQrfsoowIZhOah
0OZiH7HW28DKnDdaPgy3pjqWG3m8mEn1qAeG8yz9Lfsbkj4UnN/7wVieURarf7pmmr+WRa/kh9ah
SOWobX4GLI1w2iLnRyYuP481ODApG/TTykI45g6giH+rsLwVHNefcK9lMHBhnS9EmCvSKxq88oii
RIbC1XZYuFVqQ0nWyL0SI9Q8vhnL1L5pjAZeMNJzaMhQ63mu/RJ5r2HU7hzXts+lQWlUaSH/YsS4
t7qie8XOot/XaCAt907z2TGAtBZz/gDuYFj1U1ps4LabQNVt7VWrfjazilad11g3WTBOVPFoGmgq
kTB2H4tFRKr2+2qljRFg8GV2EyFMZEGFeSPtRpBQoKh0N5csq2rlb+0L6ZfH91v7Q7xuqN2Nng3G
emzLCUHIGCwGkPRNr6M953RFsEuc2t5NGG5+NmKNMgRv4oOMkmNIUG7PrbOMOrF5Y/RJ+ZQNjo3Q
9o0EQbpyHrSqupeWYUcTmOqQqt9y/ayvybGmaO/m8CI6y+mwbfCyZ/UnANX+uV8OZo68pY5O1V6a
fe3OILOLb9KSKW4TvTqmGuCiRjwQpn4fI7O4iQrPuMH9iyroUoerjAL6RBJWa6nXSZ/U4QbPBrKA
Rvy1X1FCbbekQC+2jBIro3kC8HaJla489cHcVhObf/7ma5Dzn6p8nDBmBc+Ax3B8adoRnlBUDkYQ
+bl/Z5XNZylBUKH071yl/CzlCjf0PBmTaoW1RDpECvro/zBvuYpE+gXEVYv62C5Ss70sH2XR6Cso
1jt2GJ9kmRn6YbD38nHcyCir0vRhNl4HHUvhRUhZDiWy1mdfG/bXhJ+NHp90XfJ9eEF4WJn3e7/2
ULBJivQm1YtXf2GmpaE53PTtGIOChLdmhUDIm1CryXzShCC7NZuof8nNqH+wsJSooq8sfvy/3OGv
BOjGr0zBbSmcrfIZOzxjF4Fjv2UDhNJbYC3OFWnz2bfLn148zRs3sJs1suAF8FXcW2Nds/eOiM6A
H/9HW8bTZbxLdb7CFXSRv+mvc90XKyHkVWHXPOGhwtOnnM7SVSsF8oqx/iwEPjkES+WVNCS6sAvP
73L4/5xUhhQbR2HjquG9V8z8OlnsbOOmcw+u6B3ondtu3hi6PSDunRN77O6KtgK4MimfLDjUkv+1
Xds8oKozbZqJNQtmDNH8uQ5BB6YkhjYifyLydBfhvX7aUKPFbdk2rD1M+mfbLJxztAh0yRm8Kefc
Vjz8w7Kdtn8MSMhAnQX/JmcjrTzDpS4dEQlJJ9PehsizbYVAIf7CnrlDcKQB4QPfQiu1m4Zy4VHD
MG1aXSFiY+4fvKCMjgL6mmVUTgVKRhoAcP/4j9HLFZYRmSeXGpxY3ZrYvrLad3hJqQpYfqfqM/1k
9D9HXu6IyJP5ZGXBYt6Q0yVR2moFUoBsMhpAm9qqCaCHZ/2kby43k7RHz9A3BQBudX8dv9xMQ9Lf
XQQvstGDe6Ih5BH0rXIbz5q66xIzeFLxHoWLazRfB8N9ikU1mr9fUljqb9/pv6pIE39Jwxx+dx0F
jyn2eftxcIab0dJ/zmP33AqSqrEbzEVoXr6HVqxbt50+PEelsp5b/aIjcMGDjvy9VvwvebbKPstV
4ugO59rLhuvSlyZYtrDaqREYNwBfBs3LMI7qa7fh+Wm8UqzT8czIOyAlnvGKCa66i4zG2Mlo7WKz
ZYYWsBGrA6NtlmgqdF6EcpyJ3cBiN21qU3hrtzjHyn9f+vo6jleGDUxemobqvIVIUw5ylT1Q4uFG
m9VE3deh/W32xuIN9con0ch/JesqycZNlSJkhUZ1G+yFBC6H68i1T84GoYjLqdZhkIDYMTSmSDvq
g3OIQ7hYjmv8pSvqKans4FeeAIGBwQnSLPnRp4r+za5yNAb6PPlaB1Dh5xbUmNYANYIxFn8OfKT8
RhLbL0Ope2u7S6Fq6iw30pQd1RzyWMzK8U7zrOyOAhjl1zowv6e9u0+zBc0HET/qavV777Eu17PG
fgK4NO4qfuHbYuIZb9eUhMXyrFW65KDo443okUmXHLLFPehqinaJXcyEJG4wjezQp8mNaJpJV6VM
n8PB7aHOdP3zBFW2S7Cd9hZrRwhPydYPfVACSxNGeXyfhv3Rp4yA8BaoaUrJCrnTzO6f0fOrD762
FJWXK5VkQdgnGovLB5BX7R3oeoW8BpWjV6sYDN7OdPOvV9irnH2IS7ivWsQ35s9kTIxlh+eFDiBS
JXyULV3SI5cHX43bYdkRSp+OcKXuzuGjdHGjIjGY8eqTwQlB9RME289IquYvkZPPpJ3gzfcR7ytX
x812Ys0ifKgcZ5Y1GInqYHhq9hKBf92Ps5FtFHVQdnplF+tCCbwC3leknZDY3flzEBwvfX5aP+f9
YNw7q9IwC4R/MgsLDZty4LKGsw3td14VA+hGY34YLOsv6aZa5vGUdvSDkRfhS19V+z9siK1Ig2kT
zHB4l7q1HJDD6e/GMMEW13rrkv6sDPRdVxvpmn9+D0RtsahxyBmdRAbs4q7lqjUOM6TZ1qISFlgR
T3E7z1cd4g7Uz2HWl0V97mYneOApGD7Uy8EsIm9tWoALZED6ZDQCW68u6I4lXi5hByoPCAMc/x/X
SAr1x1h42kEmyqChD5+Q5DNutB4mTuHi4Cd1mcshs5DFWCQ05JDYjQOwxDlcu+TsWvuR5mDpv2v/
CcpwfnPZ4WlhMu/zYHRXF4S5Nk7RQ25ubIzGmi0aMQhALtG90+zfLDsNNjDgrnPreWgC+zkKv7SN
PzxJT5oPI+iKZriRsaCc8qNSuiTCAxCWlz0U2Od5d4V85NHE7X9tC9TjAzikbfLPFJ2C/TVEH7Fb
xvomPYghHjqQFlD0Z8Rs0asJigBLvlA9yVjuO+NmKudmL6ORi2p9FE7I7QIcf1EstbqbIu0ytZ60
epU1CxZ6DMw1OhI5xZvFk8Ump3HI3OSvEF2MZksqB0B+rJwvf0OMM7fpjLZpXWg29WeAOimYx4cy
KOu7GNb6Fc4j/SqfBA4asR6qIB9iyYR8iPUXc9xr7FSOv4F4Az9GYsoo7uBij3tlUgqWh6R0NT/7
2QRj9VCbcfcEjvJeuqM6fosS3IM+lx+jDP1eukOqFD6id5uwagxkfUbvqPt4kLK8NcBPlM2ajHf5
LWjMU5Zg3Nf2w8bQlfhnWLgzX44ofMmSzt3iRVis6wl1SdRs2ycb1cZD2HnNYjXRPMlh5OXKqqNX
93BG8FqNXYiRKF8/xAuavbNt81Jvs2M24rE5zzdSdJP6mdTgOoCrI/pd1+7Z9AP8kftXCbr2F5GT
bjXMqzbXgR6r7b+LmlXjQ4grC3fjg6pYo4CEAeKAx8LlTIumOxxin1ILudxrvwzq7ENufW7z0Fwc
GKRPDrELZ7Rz9N/sbbv73AGpWNqwusgzvY5qP9+SnknWeHCUr9WILqitRJht2E3xCkPOXTmpmZ1k
NJjNnadN8WOXoslpbdLCT7aSopmH8JcVVv5B+B/CKZlhX+4sx7PWlzvSDRT7DG/jMkFC0hHnZQXZ
YsyOMZPKbd85y1mkFO55CDT0m+LZPU/LGYkH9+NobH4m3xSsMak3v6BEshG/G5+16iaoR/c0apV+
7/pk7oVuPioYA9Za8mlwccPwm9baBUC013bfOgdwdOY6UBp/7we8IHkttKcBK2V5t8o7M4rmTyjR
5WdpGYv/sjbCK5T3q7G4M/MbyJgcXAyvgGeJq8mQkH6vrXDf553x2C4H2/VyDLJV+xDMvEHXTWae
GuC+50vTUw6UAf0HibUKXh6+NexkegG083Euw+DW0sYfb+HR4mdN2nKtdS3bA3JS01arkY32p+Xq
qeKra/kNZLZd9a+ToWNAsZQoMxJka6ctg+21Oik1yWvzGuI6CYlPGQFqQyVA6p2u1mibaa70JcnW
G9VrmA6PrBHISNfTERPt8vestd/bckQDqTJ9ZPkTExGwcsEq4McZ2VVG+RVCSZ4b5RMU32pddg4o
Ka84afNQ4zRImtdmUWXt58n5s6I9DUW0SQIegvKduh7grrywTayO0iXfVCfgr2n4v6SHAg8ihkGN
qZ8+e8VKOmtH2QyejxiWMcK6ymffu+nT+mwsOojIuVb96nJ6GTYwpey5H1AFWcJhkFOli1HMDkon
vDfmsF4pSqnvDQQc7wd0+szVPKFoFRsK7nFL5yVwOTOo/h4VPX/8ECynjYXQ45y052us4yrWTeM6
nwTSJBCmOAvc9UDNeZ0L5AmBr/hWhuVwgTUJwuk65wMs6hp+6ZRrSnjWIN/NB/uOg/AvW/bxEVlf
FHzHX+qyy4/RuESkiVzD3Yh9iAxc4pK/49xqjm4Mdfw1vMsDt9wsZ43C+VmJjF8mkMa9DMaiLSyn
U6Snp7ZVV9fYP+Y7IZZXVpnjFvZ+4SkODxo6e6fG6ZV7HEzkGXXlp3VhNa5Kyy9vrgMNq4t9CW5h
JX2d4833VXKWe72ATYKd1/TkU6G1jkat0NS6pxr35mJvh7l2+td//Pf/9T9/jv8j+Kt4KFJe+Pl/
5F32UCBe3/znv2zrX/9RXroPv/7zX5buuWxnHEvXUdNyTVNXGf/5/QmFHKK1/wYoeiyiIE+PYLuz
rRUlUOhcvuRLblQy6JI5N2Dokq7Wn0ecXho9HV903t4HXMPcLTbr83c5UK50t6QotEOc19OLZ9XI
6yyUVk1LUfgvpzvNBx9eDyPSuGasfkf99GkcO/1GT2YbPtsAreGIfp55RNDutnTI62FfvrgK4BO+
wpre39m5quhY/eXBCXXIHSVtyki4414ydMHoYxdQwQDX8qgHK7E0oxS5JRWnCKew4jWpiBjHCg7J
hD46sLJ0D9whufRFU3S2Fe5/iSiq2b4bcT6+TgJBmt3IhdIU5/l//99w9X/+NwxV9ZBmJ1tjuZah
8f/4538jTQzSLuAujmkCzmeygvohdeuagqHWbHDbLbfSJwf8I7Rz2cSXLnTkYG11wK91s4k3VFzR
d0mr4R4+TX85YMiRgxUteO8CrEbcJQ0HUMqdtp+ioYm2bVP9Qrd38ybzUbqNe6e0Y7AOVbLLiGJB
b7y2KTRQwZqD5r5ezmRAr8gPSJ+bOwARuhZvPem8zC6tVkcxYJ9ahg8VmQ3jZYuZo5gxF28bTqXl
XZ9qxtuGE7nAGNRRfZRQmTSZDZvOsDOO8gqEU9Ecrpe89HHJtPbsB2nJJbtijHfSRM8vvkex6LJn
levKJcFKG5cfI5f0dMVH441Nr84X6Obf/6sN1fjjf615jsNXjjSxYYEcV//45imKa2A2loc3Ualq
xzF1yds3uEPoKRrAOBi4mzacwPP4Bek6aU9dasONedan2LrrzBLDvAb/3DWSVvX20vYipTl5CLs5
Ufd3TN3wXxhj9HKNvHTuQtDfN7WWDWTSE+9l8pJv2OTNP405e8FEyfs0IVK2M5SuP8xVYD/yrOcZ
5nbqz6Bt4QaEzVc/pFI4k5G8xUrHR/ihwbhzHuafyM21wxT9tH3bW2d1l9/p/ojTOPc7FBurhlII
yc/kpyVBY688a1Ae5iRPEaVH2sP00mekUYOjARnuXg5qTbohzJMGcdLZhUMLfUv6ZHTUo27XdUaw
rvu+XWwPmRcWZCPwtTtf+vJxYV72un4IhrHfJEMS8fZP0bj29ZY8FLc+/HTUcOSgk1NobLa10pqd
YTzb1nh7Fby2kM7DX5mn9+Uio0uZuWERsb1exCrQwACCEF8unFZVdSAHluEmGGskB3E64PGuUUaK
tfIuS/ElGhK9xPakKu/Kpa+Fjc5rzrX/CtsovrlEy4jZxq++0wELkbnLDJkmTRi598oAkE+6LheR
U61wDlrfGhBVjP9N2Xktt41s4fqJUIUcbpmDRJGSlXyDsmUPYiPnpz8fmtqmxmefXXVuMOjV3SBG
JoHutf7AhWVMXsXTjZfcjrZWF8fHbgKwMPw56HaOpAGK8mCJKaP/1SGbYdDAoimBFcumnHEbZ9qK
sRfo1v4VvzVblM4cDzez/za9t0dYYwIApJzgtPq0CkMka280L7VyVq4SimOAHC2FckkQm2ljc4c/
d9xCV1KZdS9ctpDqdyUXw482Kq1FXRfDg2am5n1Vut1SdkxiOiFOnz071lTu4yZN0JMrxA+EM2U/
BvHtQiuMnYroyIkkZHNyBocD4Pe1CSp/ac1NF0CEiQg9JW0V4MTGCkCWr+QctcweDLyy96br6tpC
DrciduSgnObLycC1zy8re2/azfk6SF4DL4JsA5vTXcjRHfztHRtjsv9kdOOnots5OsZ7Ravf1eSY
UfJ3zUtiICCkRddGTNb+3mjTvexq50F2x4+PQp/A/YymjJnsvygtwkaWTdlhzorOeGmkpLYZJ2M6
2Q9c7Pvsej150UILWKbNkJ350+XYPgapFjSXypgskMjGdF8ECE/ZQEBGspahoqPm0EK1w292wsI2
Lo2HzleNB3lWCnNa2Lo7biNk6WygIHR7ar6pR8e8u8YcJW7uUhbwsvMa62sKFJBugQ3JD5BdtTXo
kIhxf5DNL5+SkhwZkuowzB8s42Lq4Y12sy+bB2Bnjhf5SD6wC39dY8A77//3K0J3vb9eEbrquh5+
bY7lcWpa83Lhy+KM573ukMQythh/zIiv1NbSzVCbbfHm7+Oh7A/IcPlnU0GMtOlL8WGq6rbE2uit
MnmVlPn0dQSpnuGtEJiYZZXm8TyggF52Axrsbg0XeGblTWHTLmWvFJ2WvVMLU9jKVOPLYM9B0Zef
1tmdlGZTR33Em8iFAp6MxfyMddGPKQf9Es+HwQAQFePVvZOxMKpeor7Sj4Nr/0ygcx6QNNYv14Oq
bHFgj0+yJYfLM3kdLWnoYASCO/aZVW5x1Gatd8ML22oxxWhFl4o2vxNRfa9HleD1dG4HKQya/9qD
SqM36V8HzOPllaf58nKSbMozGZPNlrXn2vcDLGv+fAJKGbxnv3zY/+talt5fKCGo29v1rnc3T/h6
87f/jzzM6l1jaMfbbV2n3IbI+0pFvNcFEL/Ys/17tknGYtAc8e7iRbeEbdMfQSQ6L6MHkpyFPeoy
47DRZmqKVFn6or10VV3iCYdC8LzFux2Q9TOWo+WW7PkhssiO2yUGD3WKzV89Vlfjv9kGzrKF33+2
O+MDVQt/P+oFrm+QYCqMsnR16SizC9xkpuSjRLNA9q/LG/eNnEixG2N12KBYhXBX9ztpFecadvsk
W9ml7W+F1hvdYhIJTr7hoHh3UV/mm24mf8hmPMfk2XWkXRT+XaNRL2ztyjzKN0vtlIjLh9r2+p6R
fGOr1YGRR7r+2x/V4bNnftHIMZFl1MuqtZDsY921NRoHv1UjTl9t19m2Y27+sD3HXWJ7GNxjpRuc
y5iscIEL6Q8flmmP+s1TYw1YImCVt5ZxfqVB21c/LEyw1mGZWfvUMJNviSLwS5yC9VRRHmIbPBPT
E6zy1KCtwWgglXYNuvyyjh2aNzKGs7p5agyfrdMYqd6CR2ENO5Og7C5jD4yJByx/YV7/M0Rtsi0q
xT+6Rh0fkjInN9GpFZW+rNoAMU0uPPCLFbiP+jlvhYE9hJ58t0X5AmYJs48hXWHzNxyHEH/UVlG0
k53p1MuHnKWcp+qna0ywJV1EfbePefofm7b87KjmMzPDRB5yI98+OU4G5TwqSR9BhOtI2YbBKY7v
pENtgJK46lvhSY/huoGZVTayCYwRilKVR9uJ5/VJOteGvKn3fhx0ytM1Ma95ZgOkpz5LsOSQKNUq
ibP6aDDl2xyXyCUZj+v8/L8f9ZrrzVu7Lxtx0mCarTqA+jSLzYBl/7X1U/s8ZZPe6ZuhpVDsA/fb
a00dUBECUWRTtP6BkNWq7uL0t23FvxOzaZ9jM4SVXQoE+fJUu3dBy68Ud+zfpjQ78Ub8NU0sR9AT
bFYj5ZxXfDmiNeqqYiebpsM+KqS4Qd6TXiM0VxnOf0+F1muPJoh6GQ5rs7wze9tExo5/1WIQ074e
vwdaaz9r7tCd28hArFstXjFe9fdGj0xEPGd8Q6XAbSlVk53sLbroVVeeWgTjnqQLoqY8NEMfPspI
UxaoFg98sxGQy3LKKNdOdSjFLgzAeHt6mgAm/c9hKIbXkh/21k1QNQgKN752Gmi38dv505bdchqu
IwjXGoGzLq3cWpiaN50yrzaXtRvmz/0oxFJMlvtCTkFHOzmdMCEBF1JgufNdafoPFSDhz1yoTy1m
qr94cBxD1Y/+Ab220dUhRg/BAQzHuixexADyBlW8NGpaLfDr6F9dJOigpLZw8nPlEUGrvQxjqRAC
XlZeVKu+67quz7eWPaFy4AttP8eyqSMRqiMAtbCSPGG3s1UKzf9Av5z8azrFF4hl3i5GwXmnuqSK
3NJQ0bVokQbXkAMX/9dQdxDxwtZMcO7zeNgJf413Qujy8tI6ZKKdHjafl/7XUNSMrG9B635EU6Xe
haId1yoAt2clM/7JvdL+bfUvOF5kv/KWjF2cqukTlKluUUzR8xAaZL8c3duzFEy+5RaqjNFkADcz
0/RbhxfNCcT4g2piwoVdaLirlaA4F8DpljrIu209tJAilP5uTl0dZcvRwtFaFEV3Z4vG2FLbfE9T
RX0BnPrDwpn7t43Vl1uF5kdW5Wy0qzZ6MuPS3bSqcA5hjhuYZQNNyuZJ2F79cOZJQAsXxdB/TuqD
zl6lDXrCEqSQIIuJDHx2f23Bqtt74YTX6gx8+PcIPcHYKlLK82goGovT7v4KvvvTvGLzwqaAqQLO
V0XYG/x5oSvdKY+04mJSjNK2rdIJ+EClw29DtR98pGOPnSPuZCg1uooSRFqPazAi3jJqFZssBwc5
OHP4hqYiRSSzT2tn0StVcNBbGNQQvi9yg9u7+UG1Aoonc0hRIIiHPHxum18zQMetdikJ3yZpo2eu
q6A1VjKmNukqGQwk3Ov2XjV960GfD/Ks1Bub315tLMlTabtBgyEhnwRRE7CJHhwcoIsqfHL1sLwY
EeqY87NCHlI71VaeR4ZVTgjcsrj4iNfcRshriDy31p2AzeZp31y06w7lYGN5I5tNIx66oX6o+Yq2
Sy9ct6WVfJN9pp08t2jLnGTLqZDOxwls3/haeW7jwl+rQamtsr5BGRedIV4UZNr313aTvVtT4p5H
U4nB9ZjTMe6s92vfba7sTTEKeLzNlzEAWuMD+j4LFRLPOLIm7nNuOYZn/NgkUbltMHE7TJMxu/BQ
m86wKn2dSutFfkFRUl+qfyYJQy0f/RT0PZpgD6UuxMkuFNS5ffNRHoQb56tJyVieW2110to0eQld
tmRYEDzVQxm+gL1ux+RFhIr61GvNkg1i8pIFY3OZML+TE1RwAg827wkIfAgMI6KF132BpOCEyJFs
FuSaj1WR/JKtYR7RW7lAhaQMjrFF3Qwv5U3jgjIdUI2/kHWMlxgqOh9WvJfPriFDdd2orO4xm3Rl
K4farR1eh+Z54X54065tYNCbvvNUz1KFsPZDqPFuu5UsrQzoESB8rb2KzsveW1OgnfR18DwXfan7
lL36serYsAvqJu+G4SdLHsF4vkVF9cSe+Szjijb068rNoGOD1X3HuBW91Hit5jmSnKhNLcsxrH4M
ubLDmFv/p8QWEDcI60edlMoiG0rncfCqcWMNsX50ZqBYO+D/FwXpLvKtdCe3W6brdyuqNWInN2MQ
jPrVUI2fvSm16FVGSQBWuZ6sxgzfRti1xvOQiWSnDN3Xpjc3K9XVn3Or+ey9NeXcAl+Zp7zg5diH
LqseQcXEDmEIYkzxHnXlNij78Rf49N+jnzrffC+0N1GeUzioKrAtLRVOgVjCz7j/LUfqKbKSU069
IEOZaOvVrP4rsygPJO2wFG+jZlnMTRkLwONez/53rKAsPgVsWVll2Pivg8BV0YsNttN86lp2ueyz
AWv5eggpoKbRvTyTBwFsZ+2Mjb5S+1kGQkfRQs3yt77EJBGv0G7dFFr+5oA1WcQlJWAhqujFMNAY
nocF6KId0rpzl92YvLNzaZSnviy0jYW2PNsXa/jeRFQbFDBBJ71QcxR/6JBC3yo4SLTqlM8OKADl
Qop9y47bDNnhWeR0JlNcQhLwjxBI9yzO3JNs+XCNdn7QxUvZlAelbl5YOr6MPOYXVSj+kZLIPCDN
k+QWykPvhoDK22h/i9dRcs4dEBSqYiprRXX0byhV5YtUtUk7rkYt939bli8WUWe631SlG9ZGtDFF
bp+9zjORQgqVN/x4HrW2d/7xhl8l1mq/bNtNFxV/q2dlcHA4c8kB54Y17HVs7KAbtgdLZOI+CkKX
NamY3uDG3V3R9n0BuixPXnGoKpdaZB+MsEBEIi+yj6nLd80IKoc32H1h9qBczKQ/j0Xqf+80TV34
2Ok+5zggr0bWI2cxwHDQG/21Rs/nLA9VV+IJkZbV8haTZxOGCpMAznyLD1arrTPgqqvyz3zZa0ZH
HGb6B0yuY28Be8KbeeQLVvv6UlMKFIk8L/0p1N44ogU6PfoRtHDFJONm2NOjDKkDyt+WHnQb2ZQd
ZaQvWrz8zto8rIpre2eZJE1qI+yQC+Y5JFogh0WsnlX2Z0fPB24ZA1n7GX4Lraz7GQ2RtVIM1zmG
Q1mcexM12R4K10+1t+8H31YPVVqXGzP28aiR2qLXU/ht8a4akcr6y5RF2rPcFEuv3VLG9CpDaqRB
sguU7NgiA7nOgOLdK2HpLMcULYYpKeZS0Z826FNgQw6Y/xKIx0J41Cja3I5f0VbGnjT1HjNvVJ9q
7B1498WvqGUG906HhZFsOolGvbZO63U2ZskrvuIU4aHz4o7FYN0wvmOY2T3ITseiRj4orG7i8JLB
8FqoGKE+Z7U6wANW8nPC4mw7Djr+rZmWHhDjUHdpV+B8EdvWWlPH5lFMoYo7oxheOxWkqjrWxYdi
Zrt4cEhIpykloqKfpRbFgz5qxQ9bpMNiCCPzOaqVfNXnnXOeLA/mQN+rd9OECm8fuOGef7n2Ps5Z
xEOFty9xaDvLwfD2ZVvWyKOH9V0gVIol89nt4PhOuUGzsVzUXoe7HAZvDdWdOFt17LfUbcd699ou
WjUHwjgPksEyzbNVNQfZMTR3dZV+C9SCv42vOo9q6NmPHeJmkejZyFDuf5wcozsmVvKPbMlDU1cW
LC2Aj3J8nEXNyTfS63hFyZ3HHmNVaHZDtIW0jRaFWwyHOi7HlVqq+SFTze7NqnfJzAmrLT3fe0OT
rTvJHMujH0hQZhcnFvmyGaxx4+PHtGDvkL9rA+u91oYZOMC6fItwrprDE0L4+MWiU3Ztqs0/Qed3
525SDJ5K1S9yXMW73Qqqm3Xc7YOmzt87aw0oW33LjAr5alhIKxmu/EYszM7RqNur4yVP+rekVXEP
H9z+zkUgez2FnbYTbMXffB8vHIrwz/y8MOxMyAHb5WS99Y4rVrqDBC8CC/bbiGiDG+RvZafmRxci
GwJlhGsf5lJrwliJEuhFQ6akax+TjZeBl/1Lgb7YxZ5KXMgJkVqP73T2VgvZdCc/3mVhHlwnRHWE
8juv/p3sleNsqkNbclYNGO3pLQrD4RgPOt+v+ZCU2SIL2vxM2cu52C2mkSH66rcBRQUqySlgD95i
PjnMzeh2YpUmVLGWGtwjhDxBIcqryIGw2//JUX48yJaMh2a1ynT82hrTTFdGaPfZyg/yHt6bjdQ9
XGZtPaZpvzBtfciwnvK7Oy0j67BBRXmnWdOAOxWxSfNH5Xoq5/gxRCnZI68mz3pAp7FgBxO5Q3sO
BPTkUQn774YlSEKXWXgKes0/Z5qJc/Dc4UR8yRxNgdRRh92FrNI/BpJc311RtEvdV5L7yi2USxXp
P68XmiV0VfGES2cautOpyyA2ODFeB2IaqA2BuNMX8jQumpcZILz/EgsUYR10N0Athrno1Qz2Cg/o
cGU5urmS0wKjczdeBbdRSqBqGLtptQgfpH7qn5BqOcGDVRf1RcZVsqdylAxNVq1RXofohPhNznK8
1hZ6PcGHcNPiqVKt9GjoCDa7jhYDbLLyF02xUH+Ugx2SybD4m6UTtkmB1KyOVKXozrJXFE6ARmKZ
rEOjyZ9EGKePpvl4HQpe/mc09q9oExbXTxZG1Z7MCBuK+YPlFaq8+LyZ6wW1SFxvRjblIY+rLzdU
pUG9g5CBkff8kfJK/76p1mnvgia4n0IvOSNFn55j1WTxQDoL7Dc0pj/xttYoRAu/2Nw6XIrppyin
+DcPk/E0VWP48u6MJ+GRWOo6Vg1wkNnE0ASdI+7Jej/msJUATlQsO8kHRTvZC9PMf8B6Frp6c8yz
vjpQx8WyCi/StYW2mLkXZTWswzgkAwyWdeXnYbSRWmjyMFA9W5XYYXyJpZ6GfwB+oZs8tIEUYqJR
mUO1aYyqfrEb/al0guiXGWngfKOM7ApuHoLlzsFz4+gMWJp19Tyi53+oyNUPrSYjbelN++DpJDko
50abyNaVlzw2zlXcI0xvua8WWcnnDuufjS2qaqNHxrlEKhkSbIF/Nn48b1lknVGh9X9XRrVRsmb4
0dvw53SWFBctLf3tmIpxLyfFPqbbqT5NbymTpFtx1xQb2Fvjl0nCiPxtP0/K0NR66CMV6vg86c8n
OSOqAatmNNN3JKC0ta4kaPHp/NZL6DO4WSTiow+Q9/yfI0ZGIEn2368BPzz9QML3eg3456vJDtJ7
v3wfUkWc5UGH5X0uIQqvcmjKa6Elrss7ow0fGBZPLet9OU6Ewls6CEwlMZXbdnBXZt6kL0oqokWm
aNrvOD2IzDT+sTT3tbFy/9WaVPReTJDKGiC9naaU3V7Odv7M9ubZqprqf2Z7LnS6kbQHjz98l1vb
WUjebFZEYLcnIz1rgTWdZIdMYxeDyncWVxMJpVPa2FqHDiXYRlLg9Mc6QlEz0TehVSc7VWuSd9d9
lluWamABk2czTWR0knf7a/hfo+U+Ro6Oe81e9HX53gaNZe55nmZ3zXww81mo1HNYk9b5TPP22DAF
PD5Y3yXpoxbXxpbqh7Ut5x3qpOUfjsoTvDM7/RlRyS8tnVYCHxAMGTvdeaRshVU7fGTKk8dWBNyI
Vjx7qA5N7CFegyDRMXMb82uz7dNkTbFg2MledKSol/cgj9BsftLbbNvpnv0aGdp4QIyNmncak7cc
bG3Zz/crCfySuy8PahM1u0YzkPHTZvH3wrCp0M3tG9NfL7IajR5Wr1bQxqQPU4sElxdDdM9R2rfM
JxmyxzFfVLkojoANrCdVdBgO/HsC7MdVL53qrbBCMq9OVmWO7LsZqtNd4IcdTG7kSuX3uhFPvZFa
PwDPTqsGe1y0hOruxBeAN0Yo3nH4muHbEPJIW0AbNLxhI1OWOjoLF1yYFvFY8Ma89bqqHq1tyF9b
jfIPO6l22LaNUbyVbf8NWFt1GYSqXFzHPw9mUbyBOaYIpijWWo7S2R4tOlh3p9pM4AmiJXHsR2Ml
O+3MUvaq44J2mq+YpAoFAAo9R9nrXDwudii1eThZwkNBjfR6KFk8ZYtbW8vtz54K5vgCnqdYs/l3
Drd5WR26ZISGk54hOIqysr1HIbx67NgBXTzx6KP78ygjKWyiXebk8VI2ZccUBggDZJG+kzF5yPIN
ZHyMaRL458Jtx2UvyjxYTqic7jFEKRagyqOLPPQuYi19Vj7EblAEZInq/kHXWXzJJmrU+QboX75U
zdpaGZGFVokemcMiLrzmXh7KPGvvp7kICVbrlwz5xdTcfxnn+HF0zEuA1vNYOSQll7OPIUfHueYe
2ClOqEQnvnuQB/fP2d89cnhoj+kSlVGEs+aBMibPrqPHqDW2Aeq+RpBHRyhx0VGe/bfm/1fMizuk
KRwrXt2uB0McqinEAkWM/b08kJLo7/MZYl6AqeQ5665vnd6fYTI2qtiMpoBZ5Hg5E3YN8tPyVO3L
+E4gDCjHyqm9FfzB11NTN9aDUWkAhU31LjAmfwVUBePsCNqXXUdqu3CiDhE/Rdc4lwPIDwbXAWZJ
afpT0Crzm3s2NuIxUpXkYtaPASriCVJ+qtj7qq0udBNV85j3foEJ4DYaa2Pttk74hlg1terKQxmb
ROorJrY1P8y3KtDiu1yfk5VhEb11OdhAFYDGXjb9drhLFTQmWiChlz7RnizRiJfaBPk3ABHNqMvY
FUAr2bSwwLUXfqu8ocap7WXM6d3+Aa4Yg41ir1DmOMqWjEM4EycDH1BpexlFZXicBsSyZbOtXHdV
qK61Y6FqUIJUv3lAks85Hge5o660MXVPbZcjpYnxkY/ARP1Y4VhCeghqzSpC/FWfFXK/kKKEbajH
S1J1r22nWLBI++BxUn2oAA2weDd4zKI0eMTeM0QCXPyS/f08qGyTdNO5sKrlCNkRxidPuxSx80zG
sji7eh+85MOT5KzoWO2eajVPye5S0BzVJt+N2OKsZdObExHgIKwrwWW+hGOrcAsg/qzxXsxXZmtq
b0oyXFdP6D0Aqxy7H0NtlEsrmvKLPwQKZfZm2Ee6ET0kfybhZX2dlIPNkJMM0joZK6/5BSDfGAJ1
Q90LxUW2jBQMTgNJjXoo7xTLhV6rminIwnmCjGVV9GXCCLa4wf0wuW9N8dwE8YeY5QerxO+WNsjI
+8BsrQuprF9FqY/fkb7GRlRBfaOrTfXShsZvOV5vtGoZGJS3Jpw2L6WL+bnsCFVMPIuhHu61qChm
E7UQfoxv3oeZ6200aS82H7IhQKS4pc44O4vd4rJZW3nfIZKRNSu8yDDc/veYCIQu2lA9rG5buCj5
cj2BQ+X+kyo2uNrPcWpe1MEUb21vz3kjVsqlhqK52/XqXkSKOAVOyCZPi/1n0UKddCe3/t2oLJBN
859/z3YqM7zODm3z6+yuCaoFu45xJZMw2Azlpwj3ihOsOn2pYBa56toOYrlMx5RNaK8B8nw06BAu
x9J3HpDPgaYtoHuzYKKkboS8p/W6+OYN1mnEXA9UF+nYqbpLQ097r+aJUzNRCHScz4lhO3ZnL2bb
OrhefszxkV5Wks0ejiF3gtROTwp6f137STbFHGvn2HV9yF/42pSd+A17+8CM+7WdrYEjO2fbroBV
xHh/3lqtuwJW7p6TQdQXNN3qC5HRaF/rPioegOLGD+wtxMIIqvGN1ByKJnbPRm9utj6mg2Ten+Qw
P6dqmJsmQsS4iSwDBDElRM0S/G1DY+zvZBnE+HdT9uKP1N8NSRasdaPlDSDMl1EtkmfqvawsQYvv
kiwOvxWZ8SEtxMUwvRil/jlAV2zIe5GxVqygvpTUss5j82RXKLLfIl34dJXzkP20ZFettf7W6Edl
4UYOw20SQ1EXZrt0/ktYavcZK6Ii28mm/2ecjOmRSvaqPCHE7T5GbXroC4rfsoVJjrKrhohXYIPc
+tLq3ffJF+JO9upOXSCTpZPOtbsRzgwr504dtb1syoW0bIYOvbem7M3szRXzYhj62Qp1cPx8zNGp
QDbPWH4ZkmehVylHETQ7MrXNLM9S8qiOw13BS2YX2f7wzdPy720YIqmYuu9Z403f5AC1DyMUZGCB
sM27Dkg1/710+88B8gphryeL2YXw7v8eNShluGPX+XkZh88xUGf9+HOZ2wB5I7WovuuGKJ7YWdmb
qlasilzt5B/xZmBnplvgNWyWX0cZTAZ9U2RWuf8rLjtl7DpNtn1X304ZCqnbVmjaRROAyyFaKwtj
qJ33woPaJXScZb0OIzCWlm89Kfn/DRDSVc/9i6pjOp6nOTB0DAuSiGrr7r/RoOC2MtvWCmvPu27a
hZgzTEtPE9mhZvcxXk9T/hmomcxREqfdvoBVo+ltsDExd1hrQ+l9q0N/ro1MIARU2yS5Ryxssvyu
HopsQUXK+yZwRyRjaB1aB0uMpViA7XK/yZHRFB0dDWNTfR5YN26G0ga0TdmJuJ5FZco1d7JJ7URZ
k5RS1nJwNGDt4gbuu4Om7xJag/3Nske2Lg1Zdtk0LMpecJ42ZVdRYpxHaNxsk4cpNti0oix5wSMq
P8kW9ujhMtLN+NC2I5xEUuUHM/CG/UBiaxUip7tre1BKXpyXK/5EaGk0aBKJivd2PsXetVcPPBvW
X1vs5eCpMJaai+lajl7Zvm2m5rlDdH1lR4Wg4EzTU7HG5r5SSLyieQafEWzCvkWYeu7V09bf5KIv
2ffQVAzF3w5BMqxiTY1g5KGZSdYvvnfmA2vl+H6yVe8weu1KtpBJ+4zLYbcYm0NgfgnbCdfJf7e5
mt/Lgx3lxfXsFtM0/TxEjrO7hUg44WE2H2QMqUg4PTyDSGD8q0P2KqMfoWwRVQfSGNb+GvMRH/UC
4K2TlTxFcLzvszTwAX3DJN4YMdB4GfzSc2v3EOU9xw5gszHvdrhewRCz+LPZnrVB/+ydchc5owDX
EX0S6uOIjlJp5o+ykfCw246hOS5lU50HpHb5oWH+cZQhWXfLreRizTYoMpShVLGCJEnRfY41TRie
865YFXzByHY+2NAl7oKw7x9JRwGKF/BJZFMeElMHXVQ50R710P7RttnQCYGj8jxBHpDVQnaJdzn6
T8Qg//SPUVT8toYJB/E5pGMLfSpxTZQteZ0B4Ye148T5WsYQlyFFXFjeRuTTvYPA0b2IivYxrKzq
DvGIZ9kqXBWYF/bY8GMR5pIxeUAsat8hA3CSrQZy7tFLqp9yvAxhZwJuv3JejKSnaKS69ffO/KX0
rfE2KMGE5x+AWwG7mm+7Ds+5dNXn1BmM1aDp4ap1xXerypUDXrLZ1smTYZmJtkCALmyX2qSdo56V
gmJMZMuaSn3vtOhec4X3FOF5hbvP9AMMeL2tYMDxIf20Rsmk2w1DHSLckGH/ODQHcgg43wzxTs0C
+z6w/Hg7sKjGY6lzTpVnPOcVWgxuwxbD4yY8rU73Nd5Va6+HMdhXYlvaZn2nZPe4loh5u+V1mB5o
3FFv77Q03iRGkezi0oqBkaeocQTjohgnaChZaF9UH9drQ1WGQxZGVCRd7aV0huYHEs08XwpTPRVK
aQGqCVgHuUWwNZ1KWzdDaj6Ayl0Wox48ygMiCep+AuTAxf8TA2mZrKvCqoBg/ifWezjLh0rq73Fy
D69zg9ogxZCmZzlMBcp2R3X74TZJLZWeZ4/fooP8n0kJ5MulpjnxVsZGVMfu/NA7diYYjYVRj+WB
kijmN7Kdz8gL2ZYHWwEqG4y4bqMoly6uRx2zuIOGBMQhUTpNXcu23pnFQZ5BOWfoNPfXcpaMfk5V
i2HhC+o/8k0kX1JB7KMtPx9k7Na8xf4aF8t3mey+nt76b5fgx+p8vvCup0J0CNNBqME99TDUzech
CrDgSOZD7FhhupBt2S2D8uwWu3UkUYV40a3770vcZn+ORO98W8LsW/pltOgDy70oyIc+RWm3RyXi
F/DB6UHt8Icxu0Bf1YB8gKcL/2lKRbFQyOL8tszfRTAAeuixmeUpHl54Dpq7wqsLmGCheel6gRtm
1CS/MncXG1r8uxRDh9aVL56Upqi3uZaae0NJdQiaaPW5AH1/xKOzmlTs0ywPiHqAoMHKQhvyaExF
+oy70N7CXeI9TLto4wYVqL8eCzUmUC8O4uBZa/lltnX8s6EO+Kx3Yu2YwqDcmTbvyZSsh9ZUnvt6
KneRYi2awemPNj4sR0T402NlrnXRjHsvzeaSKxkPEpXZyrArb2fp2T6aYmPfBgg9gCErj4VtvM2g
B/lgj+e8o8tGcOU/8/Yct8JuUE5TtOg9rijY8Qd9jKNiF6I8diJtigmKmeLINI3brOjjrSum1ag0
9boUc2G8aBA3Aly2NYJApQAGYprvTbIfFQR5HGixiBq4KV7o8aNSae3OHFnh+DGJfjDY9k/E9ndx
TjE+HML+rk2AYvJeWQoFSzBtdH5PQXwxPcWkhhAvzT55ThGs+MEWax0Hbr0gLZ2e8iLoTz6ykku0
85Qfuasc/ajNXmy0hXcZOn7byWEL3wFk8yrq6m7UfhRgEhaDW3UXqJruPh3jYRP7mvIC4uAE/r+8
g5SdrYSfmUscS6ojAPj0TR3XPAW15ST4wqAb562sEIJvqefbuhyyY+pSzHbK/IG9IlbMTZAua90w
VxqlpIdOM73VgAapZxervraNbRuZ3snW1Tdwf2hQNEgqlpiV7GPKZcsw0H859pAcEBiDgmY+uTzG
nCTPDl0Mnlop1BlTFxT73DBctECjkhRToe5sRRzMvtSWtV0svChtVp6elascyeSTY0fpwWZBB+1j
oTTlwlNtcGOD67+2JaKfjfCcp3gfsa5EJow8f+WxOLEE6d4I6KfqGtsxHp+Ntsyesr3VR5eu+T+U
ndeS28i2bb8IEfDmlQS9LauSXhCSWoJNeP/1dyBZe6u77zkP56ERRAJgV5VIIHOtOce0CdgGa0O2
APqciLrT1k5rpvKz4m5qwSxs0m8EFCvHwGjo7ogRad9i/BPAkxIvofyp1ucuGZ90O8FJ/aSQirWa
xBRzu0+7MwaWMEgOwa8umbRtQ5roUW4qr878ifi8qXCTFXCc9liVMN4r4YHvytO9pZjb2sx0e2On
Vbcue/urygmOThTQEL0wE2q3lT4WR7nRvbh8vJK7SmkXR2/ZyN2QhFtu4/89+1+HMyp09PyHlcGa
8lgvOYEs7ab8sd/kxY/I+uFUFp+DyFmTT6cfC5Hpx9mMLJbozG8zbIZtGawQLH8jTYqod+4iiIKJ
EMZM5M1r+RLV85utR+U2KkfjOCS2cXQmbJqYRkb0b4cgjb1VEfVUSAYCwBKh7GKLFvvKc3mHoi7X
SdLx1K/REFcuIGoSOCYHbI4HFnrNPR6hEbd3I6FNPYone1D5fKsrVZ/SQ13bubYeM/HuCIdIs+Un
wJVme2p5mNq3qszHoxcO41FZNp7qZ1UEd7Ho82OwbOSzRr6CghNh4qGEubJDRfOHAfqZmgzdkSIQ
IXDLq97qf5Z18UoCh72q1JS/QLU8YqnKWbuJJwLBcTUf8yHYznF6BV2uHOsl/FFughisiJKZlP1T
6H7NdLBifjH576eZ1buFmnfTUmY5DtOcH5kAdUrWHxs9Nw+mhcDD1gRrNIduXm90+cZUO2goYEWP
hSe+GUVjbXI1mWhmFC0pKlX+HmpefeRbis+OP6w5Kic7Icizm7ALec5O/mIRZLJ1Xgr0H7E+H+Oq
nY9WCzGK8jnsMLc8Uq+ojszl3Z2TxExIcvWYLjlyoi67x5/p8434M8lXWV71j1cpvOdDa7DuC8B4
IMfXxTosXDSkaj1vG9t6MgoBMy/0gOgrUXOUG1etmmOXYs0isgNtJSaNVVkUK4zpzVHEwTfSnp7q
Cj1gGVbtOtE1HxXaya27lRq4J80aj2EsnpMKFZqBDuTQh/WxyinLa471tbaV4JKM/bxuk/ypSMRI
qon2A2o8sPNmOAnatdDgQ7CYdu7i9gAuayNJSNX2uUqb0LdtZkR1mTXbGKz0Gp8undfKBKaFbhLx
4vukB2IL4iXxgQPUm9Aik0KJh5CVHy5hpeQLZ2bbPHC/pwoFcMtuX6aiHP2xDF0u8YJ1revRyp7b
bBuxssfANbxEDt3VcepRoS8FsKW5mlo2gekOcCl0deSgOotvP3FW08KHaC19oxGdsAWXg9qKZZXP
lwovoFtbe7TI6rbxWiYHlltvIi/iISGeEH2SkakOuKPD0dpjQLp5oa/UZYi7he+EFuTjDt6Qwf96
1KHG8fsk0Uy9c9RWIXd8goN1fsuOuQxVJhHcszQEz5p5yi6Ms/uYWO3etduzHSj2KY3KQ8Iz6xgH
8a4TScufsnfAHBChmhEltiKOS2zquZg32ETIOlPCaxqLcp3Wtbrh3mpviKVG5uVk7+RCqhs7wVyU
KBWpRiNEgzjKNoOnE1gPcnGTuuG7MHHPDTR+QqcdrzzsbnyH6lMeET3t9OflsbrCdP9VhYTnx7R0
1rlroB1h1u27qkO3UtO+9S5W+batoyPC7bVV2xOxyA2Mmj5ON07Xdr4XVtc6ig95ZKAQ8MwbAbGY
hQrPxGWT6Wu3QUreZc2O7yd84qZ40osSh0LdbPjHmve2K6xdZvebcdAbXDBmvaKJxIda2Ccrivl3
VZLkeTb4yOnGYaZ4uGUxcV1m/+cmhp2WTWNx0IyepUGv0qtkNp7OE9L9jgc9nY31UII2tKBlnTI1
/p1MnUCrv5CTegjV1GUJFTRJVlPBByHVJfM05eHnDbcwnZyVpcyQIlC/n7Pu3sxEe6klv387pX9Z
ZZVvNFcxLopF6i8VmN+emcDOyuo3FlOnudFhd1uYlgdXvSUJsITSm3e64l3MLCrWqdZ6R0tD8l5q
cGTSxN2mUM2vrXcZQy2EIx3FL04+Bix/MmvvKr3jU0OysPy098R0YfqxPtNtzztqMbTzaClke0Fw
wVJNEAclsmtV1cpttsjLQtqrF9V0VLJu3mGu/lYUmr5ymRbfh+GtyDKyHAbSppnwaRvmUcO6rq2z
nUXWHqA9lFet/jlOTFeAcQQnnkbXJLOq/TTewOZZKwur9q62nORkZyrt8ejieH3j53SG6750b9FI
6oRRt8muHVAkGdTgV0mQOpdqVrnrz52Nw9rUiPliRjX0wvVDT+jrtjPKlYYAbjuW3gpGmvOM40hD
JV/4vSec5cFtYeJ3qnXVk78UVgRZUtoCcYtmD+MVuNHOWn6o5Br1+Z2GC5zBMGhAkkB8TT0+J8Km
NamkcUirz7E33XyElcavj7F4rtxorcz48wFF5ivdpSynmb0/l977lOo8ogHA7cK53BKP+U3H7uUH
M+3aWEMVWpRxditGtIboodehOrb8/3Jk/rlVrocIOQLoz3Q9ULpZT4MzHgeh3fWwq7eCx/NNeDmu
CgvHEA+B6B6GxRuhlmdwd9eO8vIVcuxEuBiNvnLYBm7vPZlWv8smnj+VqIyNraqgRKtY3CZlMlbe
2C2/D1PRvLKnba0WLwj/m41rVJ1fKN33NBft1nZLEp8EigsjJNsvjUDEGeaIKpCVE/8QLPaDWR3Q
KhUw78p4wCaO1zB13+bCVF69RLmjkz7pUOUvlD76ra4mLIDsZrhqUbt101I7Rcte18bD1RbGcFWV
0DrapLDgd+aMOELtzB1ineH4nIWCQcnTr3E061eBe81vwA2t5S437eM4JQ2hI82Ibn2uPkITfXVb
Vs1HWQ7DqjO67mPEyb/ybKP/oKbbI5wMx4+QZ/YKHyNuSFYkqxgQzIeWTx1yB5qb3px2CFp746Pp
bMzafKA/TELpQIbUzgdyqWYFQND9YPrB6gdnsz+2GgB0k9pMidr/g/UOn6i61b4kzYzo1TCjL0uM
wMoIRP9eRhHMf3gCb3WsIOwk/LTuqjcbZ/G6VVvrNepyA9RGWL7GgrvyZNM3c7wg349NAwEIFsoz
FjhWgKYZosC44AyOIdah0LY0ZGVz7eg3zx6qbajjBsWNSCBPXE8XL4nNXZK107lw6mFvEg99ospe
HVqn0Y4dsnzInkQLu4gH8Fe5wV6ZMvLx7CTbT0NlHFvElBsh7HWVWM4BH6Hjk7PAj4T7GE5Jk23a
WGUZG3dP2aTuirARdxTa9b4FCbf4PyzYS/lrnRLqmMzllwK7s49ISF0XJrljuXmyY/NMspjGKkj7
2TfGO6rd37mtUHhh8q/q1SFl/oAIWPhjhZtiZCHeRXzB52j43PSpcsz5WVbG5Ho+ndOz5UXjrnam
d4iFg28F9nLfG81tPAB6KTNRnVidrJIce4XmaOM+BzC2HuEArlxDH9cTsb9rZ1lKJJYxHMxBPJve
V9dR9bdcmX5FPStzk89rpOw7JUxudZazmPCcjwB74qq0rO7NDXF+4YpHPFRX2ySkpKvUOrJzxWAx
3rTXPh7cbejl+sqxJ2JTqd/2+hlrPQyiBcaQuOmHhn7crzxxsDxq60bPDTUWUbQVoENBcsbPE+32
lZZF76XTYDxYGcOM3qY7lrGi7SMlfuLB5Q9mMq61CUqQrta/QS9rdl2gDWl/U5AdeJq3qNzUOF5Z
oWkdxaz1mznvcjLY61OkO+muCLQPRu+4xhvQWe2LpSjnzMm2Vol+UmES+OjaDMuqMSveKACwpAQJ
SUHQpQSab+s+i3e6+VUvhLHl/vha9Xm+1kUyXDo+8LQdjdAHVL5zujo9CQOh6lAOuCTt4W3MKnsX
BkFLdE3/TW0KSgqm2Mx2xL1vDPpLTGnADhqIe7heN3TpvwqrxQ9kdG9hMMUoPFbZjM+vq6E0KDFP
JqUsN0WrOZvM4cFfdTAYInJhMOxsMHREr427rTLCIwu194i3Aezkmde57OjrQnhJIm++F8yk7aT/
qeggyDQ3hUwZgNKxnReh/xgdimb0wplxjt3XJyfK3L88PGkJIQYoWTFO5OExaLQUo9NIpvcwe08w
He1jq0+/6ik3dumw/EFit75NDrS/dRNT9ITrewu9WN8O+dwcG7IKEc2Bux2WWoGomoFSESUKUa/b
1B7rm6qrfMBjj3VHObHkyEtSwRFUdwcmwv1ukoflkRrTE7mtTcL5cuDxBn87Jt9FF+rRjMW0s53f
aRXUh75T6JvU7lrFhnI0SLYnnQdrmlaq9p6AnHWJO31dgnbVosTeGdMmpYn1DPPmmsEQXcdth4wr
h0070n58w7pKRk6PZylPN0OLNVxJc26WqIWo3+yU3HZ+hgm9fyJKeRAUs2/PBTX8gKSNGMyzShFq
lTYG6/xyOJVR63d9d6e9Vq4ItcSDqiEwtY3uqZuFgTykNDGStZsoPEQhnBwjIzV2Ss0KDMWSDylS
sZnQBIFRi56LjOcVTDOFbODJs1sQRJYBj68O/CCIXjsBfVZ3jm3fa29d9qqiyoG8ENbXrhh+mfR8
d/1cJftKjWifaTzfZqRN5JttsGoa62JE5qAo0zXwQPyUdfMWBzWdueB3MOT5qxr031nfdQDIm+0U
BgvRmu9iWaZXmyiXAyG54dqz7Q1In6+sw2Ffi27edE7AYrdxv5EWmu1nhWwbI+lpHRnBvBKVE66I
3uFzVb+nph2yfmp+1QPxU04yv1pluk3zj6qIzO9B1V7suiLOAu6tmL6EQhQrmONEW07FM4lZ3daJ
nWdjzL4UOSnwcfM1HbW3oGt/5Rnz1C78rsbTbzeuc2YUXkfnIAzpy8XqydUgH1nxoam6nWp38/cq
hssWEPCrZz0JqNWqaCmlKLlWbbXKaDeJlePDj/9qSVmjcVW0l6GHTinULEEsWMHy9IaNFjeNr+hH
+ggiJalZWMHvZtFmWQ5GArDP6r3vqLzxyY0dwpAzNKhQf/EgM/vokWx4s+Owtg6+qe1g+KU1uatO
zN8y/jDEzbMe6e5FZXjbUZTRPRhNC8XctfBsP2bh/OE048Gyh2BlYpzbwT9+U1wR3xYb6S4JFB5R
rbenHO3tePB+V4DaFKoRHvIgKJ7DOv0J73FcuRpZ97qhnH443CCYPjjFMaTVtwLNT5yy12drd+QG
v2fWnR7S1LwOLjOvgpLauiCykpJCjjhWNfhKEBJRGWXux3DQuP2zoIrR32xnSi6+qpsg3ApzvMpX
Rku51cGRpg4FvpKg7rHw1PET+eWHsCmdvW3byrpISuVqFPyqDnkzFrE0fIQz41rFk3WhLZWvmCAp
796EYM7K0nmZLynvxqxiVw/tbK9bTXRXkiLBaBrZYIq9TLshi26oq3iUtcNkrjf21PJ/Iqq8fUFJ
AMs7685tGNDjSecWtEWBEukzBkukSNv76KL23IXNOcvObmJj4cHKui6cObjg2fdbO4J5Ww3JLxWj
GLP1iNqfBnqUpLPYxFBYkX4QTTSkqF8oZE4k1kqKdepQ1Kcpxc0kHc2F51anjmSrlVT2qAmF6j8n
y6Nylwnl2kqIf8so5C6N4Z7oobAWfqxGw1aMgXezteJzMwTwDlCt/BnWDY3QxxnlWDvPMtH989Ra
Ifg+mbCtQEyHy93ptAqpFHKDxI+O32H6aMDx01pzb1ONL7GewEIsw/Is22UKQT7a4yyXZdZtbiz3
Wbf6ixwGJHV1PDp/KR45oiDrJ8ma6Qb4rlmanph9su50apUsLVSy8qAk18ih5QzKRSQIyd3lPYxU
P2DZj3hUW85dbnTxqyKU7AZxnGeIyr8JioH4+OcE4cBYnFl2bZhyIVIxM3fcRaMWAnJYLqGxSs4Y
kAl5SV7OpW8nKY0kO/lgVjW9lO1UH1XKLg+0qxZcaqjm35xoarYVnOGDZoUTGbH9hc/e/D2a1IGy
kGpecq1pb047OCt5ABPJh1s2l25E0DF5pEpkTUp/EoHzTvGSL33vRbs5UWkSjSgmgzzK3424/pDh
f0mMim82+6+FzlQLB3F3zoIv3Pjw40AVWNt2hyMz0fuUdkC7zTLTucqjYdHVFytrLqkedClmoiDd
aZ5KstXCZzBB/l9R8bz2qu0ryDOfq0U5VYCwlnvSV7DsTXWqP0sHwn/P/NRY2b7pppOftMYNujQ0
riXV4hFjMVst6XACRNeka/n+c3A5/q/oi2S048OSJygTyFHr2qdHQjl5Zs2OEvqLPID/sKDGiFvq
9AgsL+YYO/gjoLsaXOf84GRrTr6Omto4fWKD/7MLr5qMHdvZNvXecVzvHpBQsDX0WVt7y67cYFNL
j1Mhfv0ZCmMwvfjG15A4TAVSC+eS7Ltx6lIg1vzPlWOjRis376wDnfTgrlL5v88ulTrypcutPE8e
gOznshamDPM9MTCBlJEYn1IR65dh7ltfUEH19ahObpqmJTf5aowNUPjuVK3+dWCy5/ycWtlWjg9z
2puPUxrW4FWOnEi+SVv3nbkK+hnophrGlNd4+z8bxVZbv8Q/suq68Zck0OfjbG1Kt2/ALy64+kkf
VxUOnIs8WkXB2naU/rWYG/XJ7ZJrvJyVUu8/hn2NMAbFLqs4b9oU+PO31QDeXoabtTml09hSmPMt
WWcERZBYb1rxRe7y9znrndo9yb2Jx6M9vGtZrz1VyEbkYNPWxSVpYAnIfDUWRMPBaKLQ78ZEfY+m
vKfIR4fNdO2fukc8iWj6in9Q9CuApsRrGk0C/Qw0cL0kLGuIjI+iQK8rz1XdmWpSF7tbea5liM9L
+yUURV7K0vLz0r63HpcmYyFendayaSE7zvZxLlUTjPA1TcilaVw5nfZKNEF689zxVix7Xhlrr7PY
QJyPHzsiV9+4RWVXeYhNswagVx/kxXqHpGoaWnUjj8Z5lB7xNCqrqMOJF1IivDlGcx2qIfsQQouQ
/7YuX4iwPSNnrDfTPPZfSj5pLkiPv/55qu3qn6f2qlv969Rh6q4wWKt0H0cl8rkurO7o6GzkQsVf
6pLZYs1TuGENPB2GDiNY9xuYXPi17MFf5cxpfHmSvDggRPqOx9W+W2b2t4vxmU4HeVrNOtQiK+XP
1fI9dRzgK3m1VVOx66tUWQcjIrUGquleiwPv7kZKtx4C+svVrO9sKt2/Rt24enMRf62hOyzemuam
Era3IjuePsqSWqL2A8WRedDXcncSSvxsEQMq97iPWC99OowEYM34uEOFFm7iZPN7mt2wnDWgEo1q
b4ZqhmtVh/AsB7GZ4OoiMmNlkJbxOHGqTaLbhpZnOCbHVdjl8bkePPGqDJm6aZNW2cjdvNHwK4eo
YPRkFK/AaNwXF/vDsiNPMEuqdPT7zlPeNEdLJYkH18380YZMvJva1I/yAW1jcW7a9gtPkgohXqvf
VVb3uTYrVwT7xlvSJ+88rRScu+wtxwitVa4xuZaHisBwP0ytFf8Fv6p5/qqPWsDU3gio7vcmT7BM
PU7NHO3IpjOfrYmwjkzpmp8GNxktb+5lIyNbk/FuOn7IXTdd5bofDbQmaTRTrhWPFwpUQMJ5aIX8
f+eoRJdty9Yj0ckZ1H3fUHpvFpcb4ZDqXq1K4U9eXp4e/yvTXriI5NkYFIlkRtFshj9wzYUXOZRD
xd1QLkHjt3yRdVsipu0ZFzYXLAamZ2g9hJFGCzS8/RZriy1eNPnZS9vwDk2W5KQian6MnQtIJcre
C6tzdzTYrZ3deuV7LvILNc3mR+MgA8hNxb01WV2dWxbIfmV63SnvsQJIowwRWv2+0bLnvhNUyJ3y
92Dl+0Kvq98q9bJ/vljOkSMjLwYHu7gSgsFzSKj1BQDxA8jDCe7I5FclCLxWpaeQIhFbyY/B1Ce2
nwxRd5C7/zwN+9nnaWPzocfel6G1hmijjikBVcoMFWwcqJUorIAXaoJU8ctXThs6vqmpIGdAOvh0
D+oD4HiPcNNcf/rXK368zzEjH8qT60XZPVTC7cy667kRuv627DWGWjxjLdGxl+tkq3YIbCLmOQph
zabzyqTHAk+OwqZY3BdRPZ1FhO7G4PN6ad1A2cswHU0n5zoGALnlUYdGpcNse6EktJWhO7EKUTdV
VCO95GpEVA6Ax2nV4i/bNRP3HcgPOJ/yso0RWaDpQ67RqntlGFnqRC4tdqjM4gw4KlnRlrbLaYIh
6U7I33glN6xrxq1dQhsx/zv25+jY4GlUWZLt5FhJKvLjDYyxty9GfCbCWodMMkCFiMP4WczldGrt
vVm1VIvrgWY1eud+xdeTVGxdD0gkyK0j8hpcHgzJTd+A0UReklxrc56Of86Vr9R5Hv1pedrLXaRM
3r5zCqIGCjd4yo1mqw0sALtlL6bjfSVykUYge3KDYaU8GDaFsD9jaKtysIZs5FXygEvJZqXmooJJ
wrWgH7Kb0+cbdyiocfXGjR9XfZ7BbB1aeL5UrwpVrJuuY81VDwqE00p7zkwwPwB59q08GuEQ3whd
Ic+QZaxYL++X6lF/S5FvZ4oDCqtzzmhqb8o4O/gWcucp0xR8wWmMCGHZlQdGImq5MEg2Vta1yVqJ
Ao/UPtz2ITHhNDHNAFyJOZ7l2d7yXvZTxgL38ZZxHhtrXBPpFouoUrTOdTB7vjVW+r/vMfdBvEAt
RT47YmWKz0VBet8uVZzIbwqgGQ1zQt8ZITX4DpAa+opEiwk9qB6bUbRrnrL96c/4QAeg98tyiaX0
jII/DSe3xURD4891gVk7u1Lo3/4MyVePt0k2trmN6jq8t/qvP+szOUKY+WN51jVheBfidyapoXNO
nIVlh4Q8o95Q2o2uwfqxokHxZTIG9MQDNcdgT6jfTN1eJ+E0battY06AvJfdNA6I4Im16lpqevhl
crdEYRhfDFwzZ4De9W5qgXpIdBcP7NfHjeARKx1aYwsf3n0ThW6fH7l2ljUd+myEdbxEnaM44LtP
tcrXzDB+mSld+0k4iF28eHvj2ozvJHlsYmnmtRdWC66kz6NGlST3gE+oPDfLoN70ntH9zeGI3Krf
aiEmDelwbBabo3wlN/LeXouvIpycjUKt+zhqhn5pM1fBZwVIU4jom/QttWh1mKf1P9OhpzIQB/Zz
Qt1sByLu1DZJ4Ifc3V9MQJGHMUSqli4W6HExrrXGOkcm+CJHqOPna5vV7wEC7jEuQuOdgt4QTuOP
xBiBo/L7XZocmE9Ns5623GIXYV7ohNPfTujbWbmYId0itZ7a5wbuxDq3TOqmYdinB3HtsCPfZtdk
8YgK4WdKQRnvR/QNqmK5oebUnzBTRL4yEtQbAAtidqLVLxGT+r0327R2J81+mzrruZzH9Oy2rMET
fWhuutP1C1lM3ZlL+rvc/E8H5JiwoCzSIbe3bu7B1zTUdhWp07JMZleOyVdyo0yzes5CU0VonnO3
p5n1nix6dMf+TzxtqmprpYzju8y0HfuuPcYOai55hhxzCHtYW4usXHGCr6FpTN+CPrvWTTS8KqGI
T7jWRh/D4fwNHvFj3F0EImmjfI67nN8u59vLuFjGE+ipB+G0oCy8MFkhAnOuJXDddzP7gmnG+BIN
sQUhACCrkyn4Q/WerGnofDtr2VVH70ktw3x+p+Zh+8RzY0eT4Y96Fb4QlehlsINqKudth0PxgJrG
QxijjG1IV9e1z5jiZqp6JcBaS/9ekCH+XDfC+dt4K9THeKxy/dCjS7dzm0ATz1uTDaV+dRWi25fZ
tT60aB3D4ZswKuAwejHczU7t95NdK3sC7Qkdcyz+7waUmNROmhsKL/soXOsK5XggIW8EW2oAPpBj
NN6YQBtNCelCTYlgMEvlL4NPVvvqGK31rA9M0rqufbhLEWaop0lVkrVcnmYiqLf13Jn8rViH0vqD
PJdn4ix3HeFuNav2LkTFv2h8F89N6SW+zCUH6cDMiZZsntJSAqBIo6kYwje1cJ7ctIp/qPq4pBWM
1k3LivjTKYbDa9qHemtsWAQRyuOQIbZWM7NcwYRRDprqJs9yU3tnSzWQT9VF+tx5QXmytf6HPCSH
LKddWh1YTmR0dqQDziHpNOIOM4q7HJNp3Jhqfmha5eI9AbnipYB443GimgFlZbi4tCJKlWTbx9hc
4BWI4vhYqPiew1Sznv68mkXp+tFYWk8hU1ifWIH5mEziGmuWAJriAdzWncTHnJ3fEz393HhYAkol
tK9yfEHSrnWvDgB2MSONk1R7mnqgBVFmVNvA9Iwv3iKMX+44f87IwvHzDKOozS9pUTzO0GmyrIpG
PfUiR20tHeP237aspIet5okUKXOnngn9aRyVqlVAcvtsTOEh7Pqv9WwZV8ia5jXJSw6Q9PwLdEy3
r+KWmAe3/wUfpr80xDO2tqEUm0xR+rXLKgpagQ7GcglpbDUCSTQB+zCpcYw5hnEnn9u868tmCghP
TEoey21MEg68IoQznV7jyOA8uYnbKtjmrgkMZrlCjgXKaOJcz4+ZGSCDBEfB8jKg1LtzFyYh1Sd+
WsVRVmJSg7Mck4hCiS0sm7HdUJqe1nJMJ2fFFLZZ/Uj79rsbk6qnxPw9MiIOQthhAL5E4MtdhY41
xSiTe7sVAaidleLY6ISd14Dh1hgcSLJsiMu5xQF56DLgk4YFTYGqd/ePw/UI4h0Un8CfjZda9zZy
jqAkffP0Z+xP1bZYzmv6RVYqy7akXHzu/5lbyOv6sibNR9Xcu7x3aZ5ytabZuZjLnazwBhMvZcn3
Sd7NJiu6yaPy3CgqzX0btHBnkSmgT6EBW3r1OTLxAsuNWHZTFHhrQJiD/+fAaIvmcYrWj/Om76AD
DPrQgcaaNl3g1U9RqtBCeNwyoyqmd9wwlzYIdToiT89f58Kwt3goHd9Y1uO0FarLVDdfu2Uh3ywb
Uc0rq2lKCH6cH2lkDaBK2iV6p+DeQfcfASa4z3P2+UqOJcvYuIwlg1VsRySIP6sGTXDjjdHRqrzo
hRjR6owA/auoxujFsdrrYKkkXA8D90wSiaeLSqOhH5SQj1qAAhRX8bZalvaa49qgViJyAv65K6Gw
WPydzTTS1/Ra/Ba9kq7oTvRP3UIaZjUFbAnIji93E7ziLyAD6HRkANYWq/xnsrqJ6sJrs7kj0Zcv
lYXmzadRRfTv8iCWj2TyaDhM3/8XU09nRZ3te6zN7q1SovQNgdMDjmDZJSGDE/Fo3pKv3dH421iK
RrdzYSWQf/G4qNW6/9NFU5hrp75efsEK4IucW4ZIiQ5yV4JfyTf53JVHo+kfuylBOI+TU11BGRUm
76I2K790YSbC4p8+7KJZZXE9v6uK5eBPQneijLHYmtocHoTC6tIrjfq5GCnQaB7kVZNE5B8FS0we
MeRvlnhCFRNsnlU8exMzA2854GFeVcjEkT/iDO/5Sg7Dh/wJi35Wr86MiRyLwhs88H8fmzgzqkfy
EGOHZqbV0H0pMSWaZY5VX07mhyhE5D736kEyuOQ5PYnb/+OYuzRy5ClRb7e7fkDnGPlzrEFjFtWN
God7s5YulHyVxhSx8wRt3r8OkLB+6YCTnP6MFyjNTuaU7AXMDFlLlRVUy2iOEHdpKyxl2yRFWQbl
e9jLQm2iu90eHY+xlhdMSqfdxGQc5zwtjxC9h7WWpeDR7TA6WEprveSBrh1Yt8CXo+H8UhS29QLp
tFRFBRqIEZ7bPxKEeyFcgh+xTXAXATLRACBUjXPvQoM7u2TJUPlOTh+llZ//VudvvMxl7bKKL3Q2
wXaxJ6eycrxN1ce4HBrl1/WfY/I0edV/30OeO6CserwRGJ0NOpw76lqUu3H+c2AZvhqttqbxOYQn
PpvzRpgEZyxn9K5xe9TEaq3d4EobL3ITF/V4CZeN3KX2vUss5OcjGtCViYgcCOKxbASKlGGqn/rl
fhigkouG6W4uwD05zIgrnOneLof/M2JU7g44A2VibE7MkAg0Wj/qL2pZGnsHW+ZKlmdkFUZuRivA
qpN0x2DyvmjDFJ1Kk4JeHnuPOArZBdSdzA9ojl/l40NuYmxSmdV8DslHz38vfCxXl91Gb46tXiNM
E8p4H+tquutNgT0QTcVWjtmDNt2xHWC/SVuWc8t5j7atg7LGAAF31esf40R2RBwxYa9UjZyRuDiy
roo3sga1jGtd/jmeOlm8wWE9f/vn+XJcMMu/o5FLVmmkntssMl/GsNcuyoRuXla9bcWE0Oc52RkA
nP6mMrF8FM1retjAbsatrILPFXUvhYi7NkdO2VYQz/y+OSLWiq6PPatd6oI2THFlmQu5Vfb8uFU3
avsG9Vh9AplJzuqfV1TCAZtXm5FUSiqS07CeR039iLP8q5boyW+7/6p22SLxQCaXZ4nxfdBRcGSj
Zb82XaH4BbEqV0VBqzfOXrIoDQz6qWGFNr1HSOLidP3NL5OyXivs9NLMM1K1XrPeIy8JtsRYYIqX
u6So+F7nNgd51BwcWMvC1S9VWVjvi/a9FLX33LuR/toTnCgvQqkqbiK0vslr8D/NR7Xsu7WFb+Pq
RbAaHRFcWcpWfj+QltvoAYJ5Oai2ENyTtL7JPbmB5UcZbbnCNf4fZ+e1HTeuresn4hjM4bZyVLAk
S/INh922mXPm0+8PoNrl9uqz9xrnhiKAiZKqVCSBOf8wnqu4V063fnPMdArS4CRqsPIWsPFdJJzm
q8jy7uVZgPtMNLHpu/VbreEc8AaNV7IPeKh3r4mDfJHKrallBNED6empYhkosCdKmh5uUsOZek4m
Vz2Prlbt0fN/q2sXoa5pMOtLrKRQKnqlqy9d4C3DyUBRciP7zBjC7i4AzbGZpr5EPmQz6Kp56hSf
RGTcq8l5OU3F6dB7yVmeyYM1AGleL+1gnLmCRdDSizuB5tTmyZ9t/tzZO1eiti+fIcDgMFOKHv+z
Z3nklD/7aIofJ+wqwzXBsiWfKv/HdIVi/SFKWgwamjq891IEaeOZyq1s1ooWklRkABJNeYpNcDnm
bAUHyiKrOUPIPp8HHICXuUXSABrS5/1tmhxIVXQp7TBbY6c6AkRXxwd5MEKyzwMKUa24T9z6rS44
UvxwLoEiEB9BgELkbaoMllOdOPksZ03iViTPfk11qOAgoZagEymnuq02HQuuOJZ1nkFKXHGoGsTx
cWkqWnHv49wjW1armZ/4yxGU8tSAImtpfirEAdeErmSVLqNcoHM4IIT6Wo7JKBB8T1AE3ItsqWjQ
n1W9A8IoZstZiTX9zGBIknowj4OU2asduHktMkZSPomUZPqEfpQckz2YVUAD+v+JT/vBh2EbjQcH
wM7WHgZrpws/Ntt3J0gt5e/N26gMlqOqCHZF8G30NlcTXm6Kq4NHqgxrZ82t/vLH3Fvz9nvDAKR0
pTv7WGSrq1RlD9hqq0amo53JyXdtC9WyGMwpA5rvXxqvca+ukFMwY8s6YS2WrAyZrC69Kl4jvzMd
BtR3H03nm2Hk+UFzqUhJxUht+oLGkfLWJcHv3VH4tcNs8O0WLdUog/DrH9Gye+y/wrzwl2gzdI0t
GoZ8o4XOc+wWr3B0PlWlJ9SJouolgB8gu+0u0a/IvlartivLV7Dhzn7yvQbroa54VbLQXi+vkX1x
ahyeTUStYqQ0+La3JkwLqzXjO+w6cIwYNOvFnFm1InZf/LDSJ6nymWv6Sx+E9VsVJeS7yyF5UMjA
HmoSwkfn12zt12y7HPMf7viUp4X5U8yOESN7iwPSjHPpJA8ZtLXD0DsfswMNmqPflk+aNeCX44dg
GB1/fHc0TJhMXf3RwNrjVote/ohp1KzV3nfuZF8UdEPf2hGjo0EF6DNYFDEaEl13mpkre1TQvVNr
gslyYmPeh6bR3qtsszZNm6TPyfTqATNbxVobf0dFYAXoVfnqREqwEVnPu7zXzTMmht02KcPizXTb
s9v4wA0xq0KjanxG0qbcV3hhw17GTiQGTQAUMomPNjBranZleI4T7EgE0inVIucBTLD+MJ4i/OfQ
QPJauvXyOXTm4rz0Icvbr+eGi0WOLjNNdE2KAfGQRM6rRthFdoCepXJ1lcj8EnjaT3mCn9pyAibl
p6aqxhdx8l/HiOmzmPWP1/nP6b9i1Cnb9kYYfLJ8p0ddLXzT4oE9MxqVzw27LCS840+yZSewhGLH
zk+mHufPZJBZNkAX27j+2F8BnCcbI8GiSXgyFm7fPfkOJE1xR4gp2z39GqPYvIxJLJ4c05gnW7/m
Ib8BPmWMirOVVck+90khgaYwX+y5uZObsrn0w3WJs8R9QnnlWiBTtg7QIvymoj5Cbqb5jGTZahbs
w7QYwVsUJF9jcQZ69uNM9slRGYfswf8yensVkjqQl8KpPU6QxtHk0N57zyFhqkf1wYwG7b0xHqtY
bd/CUDGP/sRvllHV1L3i1R6Rl9D7uyCFhij7Kdw0qFjW+kXHMfu5hZ81eF6EUlStffIGTLftomse
LL1WkB3MVawN1PI9KDVUQfB3aope2SLTO2+9rqwPssZMveM41CRae1wF7qu+ypZSdAi0bgmTFWsR
xjLbeJpt7HNqBE+WsNlDHDpxs7WqhIaAYRb7Aq3n//fZ/x7nppp6Nn1/7TRGsSeX8d+/UqNi3x4i
UoRsYHPf4CuyblBb2xVtg7VWCkNx1Uz4WUiIRRBm/V6+fz1sH5ReqT6lQ9o9IK74zdXc9mJU1DkN
tdEucHW/yQKPLOIEqn0MNQPKoKj5lILZaoAw2clyD+KN3SoEbLWHqgBU01TznSyzSbSqPAN9XdxB
87Hxw+h+H5Vu9TJOa8zt1KMuLKy0PM0ia6xYyXiVbUchB6DCE9ulTkFCFP+qA3bOwVUeCn8OrqRK
1mrgoUjzq38gwX3QjJrKRtRcZrEYreS6tIgPvaLZZ9klD1rb9y3W52qwcQrsHB0HqCkmbfWTqfGZ
kcZAb6/SywetC1voJbXzTYH80iu+/b2fnvRc/yQ/V9jD5Ma8eFo+5sjS7tnOdZ+KHkgRZIG/Kl2f
V7ndCRoYeGlvd6vBN7EufIi0n7LwLov2Kqx/feWrdbKu7ALMbPl3Ef8Wg6kwHtWFd5Gleoz8mo2v
Jvbe8vsXvXOMz3Nd61swjvipltyKhqgxKKzryhswtDPOltlXzUU6tIS5g8xjtrYKq7l3h8iZnttn
qxpQRQl9FsKmrQb7BsnRtZQMlOKBsi+t8nHdT+EOmn93Uae5sK5JX0EileUdVBGgvLEjOBhzVrOk
94wHeRj8urufzb+yEY7+0o8u6udcH1149IW5RKli1WkUQMpufU0bu4eCYndR/ZSad6o+8HU3Eis8
hGFTwqREIM8QBzksByIBJ1fhWK1LpDL30ter6XTtoBvA3yeBNJV9pdfzeIw0yjQSqgr++CFzPOsi
QyIs2+4HB+kQMQFHIaDnEkiEOl17v2zvp7kGsmEO8fy5io51m3jNDt/Y6Tg3+RaXoR7JxpmNSqtd
MkgRlxpx5suUwiXVOu8Zx6xhD5txbFayT4bYEl6R1X50GDvnaZJJGl1x9JNrTMh+CCVrz0qMk2UP
971Iy1Q6VjixliATsx4dL1zLT0J8Yj5Cs4tooOySn5Xo9yrEx25dv+L/7I9AL9qkg9d4YvCp+30z
3yW+oNrxR/xqib9hHJV4hQ/QgBoUUBztQWZs4oj67Ihdu2Zj8fl3iypAs40KkZ1nyXJv2+gRKF2G
L5RoZlnangGWnJd3rvoThIvQP0rNbszRHhbYQqb3V5mD6TQ4ASGpsMNiJOr5eJZmrdMfPgADYrzV
wDjJ/Az/KqT0+zoU1kDF1Q5biJbydIznZOMaPUg+MeKUfXGVZ7eD7AN4rHqk0USQCud593GRN6H3
LjuX10RRBXVrFw8D2fnHy8mmJ36F2pnrkITp+RY2dVV9jKA/RHtNeMLGmnoabH3Uj8KgYpsXOpXu
hxztK/Kxv34OPAhEe/r4+WvcRf8NcRz+Hv1AqtpdkOp9BkoyynJvswDRSQo4hz7QGrIcrPFkILL7
3tVrze0CZw/EQAAEZ6LscY3lCs6bTSGlrGF8hbruGhdMewOkRh++2nr6JdKdYdfpbX9ux6Q/w9as
fKTishJ6UIlrzDBr6OCiHyzPbgfFp7BqO9Ph1vVvYbIPAFAPLmyKFySSRBLphc+tHYDsWjZvhzyf
Wp4N0fbWJaFLKDf4d2lTQIWpY6SgwC91gWkfkbQA5eDzX4hNz1qbFYQ6e/ItZ6O31O9a7+di6BvO
dbh1M0XdZN2ISRHSdaox2ve9mrafZqNQT2o+Jys5KPu8xIS84rrhXjarSX3Dw8qlPj173bBgVPXA
31o+NBvLUHNMh9AtkGm4LgRMlqESfs0NnAEDt7yEw1CRGFPAKBu42fnB5K8s27H28oEcoAh9qObk
9fagvj2P/zl466+GeudT+Dr1kDMXhoiBaNtVxyvjgz9CSu0qR6U9OWnu30c70bzNlaNoGD3NQdl+
1bHIgD4J51wuv1h9kzYLpk+jgnhlEMXf4wmj2rofxnMwsnW49EOc3Fm4Ca5ZKR69AvtPtfEhlkbj
eyfgt67uGPgeQoAIGr89qHE7P2C+NZM+DdUvYpI/9GdNIwMt86uD78zXMVRgGYssyK/UbOim30Yf
pSTZJQ9BLJbS2YypjVEOd4k3bKISf1UqlB+0lIGyimXhNyLXBqOuYALRuMWd4TRLmHyXwRAHSAXP
/xGmlKN2VwnApY8upTM+ykdOPCbC0Mz/LlvykJBy3XalUEQWZpWyr8ZldeWoenb6cLw0t6WJfYwP
RX1JJcs3EYf5axZn+imU2aEMgaXt7JLAvr3PODKUS2Gi+ic+ErOevI2vOO5GPsNhwN0DkcB8kEt+
eWDnHvQil/zrTkbIp3ZhRuEBFI6xPOZl36CxKKwReLytCPTWLdFG1HSqz7WWzPseuZI78BnUs4SB
uB8Dy0qm3tunlftDPhi6fjrUlNnPsrWsA9p4/K1PLgNgf9brwWRT8VhDLIQAsTLM2sVTaLCPk80T
jWdt/+oWmEcLQMC/ReBh179CXPktommEjqjVotQlljVRrLiXQlOPRpSwpJFvM5/jQ5OiwX17m2UG
TsnrgHTe+uDGhHvL8bGDEUufhGfdcXZjeMNK+20Y8vpFn8iwwzSnHNI19T21WzB+WD+QRZtW8LPG
71Pj8g2zW9hNGLiSfnPtAx/p+NjyD1tChGOmmnt/yZcedF0UHVy4CYYdrIokest0BB3xsmtPNRfk
ya6CZufgIIo0X9Y/92E/njM8uVZVPPfPNdrbn+YAC9Qi8tu1n7aXRmun+8ZKPMj56rSxTb5tQWym
jzUct1OnAU7JY7WCadkeZJ0IGfqPiFZENP9dRNJlFToG3W+v4c1lu1VxiluDuUj2rhan69yG4wJY
1q/vlfi9mxwYcckELdYPY/OwjHawqTdmlewyvSCN15rGq4JS6DoO7Oiie6n5alJ8yqaie5mApt+T
TftLRhVB6e0to2MSb4G3Np1xSGRJVwT4CMhTu1f42mPzBMdFeAugnbHrI8FNF2LjaqF4my4oEX4R
zRt+WaqQp5rlIXCVmOvbQN0BcbZImm18x8s23gBDOE2No2MNHoBuUCSQnfOAdSNmOJCUhSAIZjhY
LiI5mJsvhtb1RzQyULl3gvJ1yEHeFFM6HcK8K1/VGFycFhnqnRwNLeib8/AZ3qJ735v2W+dG+NRg
frBSK3xCbSX0vlq+fjKtDC/VbHifvDT92WjzGyZz1tvcRh0rT7P9FLKB2QGkDa9urtlHN1fVQ9QP
AxQSI92osAxifC530i1LmmTpac5dVfShfcAaMQ+aj/YganoyUPbZ2E0s82Sfbw/oSeh6t5NQiTYF
k6K3Fgtpx/UvczT7l6nSgw10WmWNUITds9vNlIscznTUxJEeXU+q+wUlOOf+dqitOtnYAxYuss/t
2FmBXwgvGMNr51scKubzOY9bxOaYn6Z2uCp8d270tR+jShKofXzt7HJbkZW5R/TIupdnw1Ane3ax
rhCZ++jzSr0/1bH1fYqstY6E9AvZDFxE5shEr8ob37oJiVSzt9SjKYTZPVQEEf56+gDviEqxrB/L
wrIR63suheBBtiwtUjd4xXg7WVSuRxDjmRL/lCVpLBy/Uh1zrpo4yDO1Vd/8zGsPIfm/ds8OPTyo
jfctctqPiFatph1SXew9vWY4JGwhWTAOkCzsYqKaPWj7CEzmdWmiLU/etijqjYzJS6d5sOsWZ50M
6+zcd3gCI1A3hnb2nk+ZheDBPJ7rZLA/lyMqmkmTvUOinQ7zgJiPqWOoQflpXEHXaQ6zwdSpCSBt
IkNaL20ylXyNfN14Mn3tfTIt/fOYzy9Oo2O53sdnLsDgPUl8fZMADrlaY+qcZz/Xqd6gsqV6hunh
QWpXCliysas2Y4glc9Eapy6vDUBY0Hov3CaSbdAZlL1ljKnX9gXmzLDnVjhDE1CRQ9LNCKJ38cy6
8SN7cctXkHJO0PcDLH3x1efJQjnMibcobPVHO+U62s+OGoGUSLCtMQvnunRCh8BUnJhdAkVoVWLt
c5UmHgOXqGnUr8AOorukI3Muu0sV4pjWO/1ONuWkUGvqtdWP7lpunnKnUlxvNfI/2ZFt645zqj2l
3OKf0poPpjCRQxEA3S92ZTxNuEP+1t+I5/Q/42d2wpu095b+CbWiON/riQ+5X+5yU7EHzn8dUP8W
W195hLkB4QWzjR38NOR27f6lg7Jy8tEc28hfpbX+cXDm4QWFyuq3fhEfUhMR2Onmmtds2g3ffLQc
N3wqzeko7+yt6UGd6xxAo9TwX9GP7tlzssuwyzR5/ABZoRUPikizUrhZOMi0EYBqxXRQ00kbCloD
YNkF8yeH5cFOcwugfKZX3/zS8Y8V2gcbJ8uGvScEDuYQn/KptsCFJg78qdJNHxP8JVujg/onulKt
okjG2kfGq2g163V5SkkUXP58xsg2wmwaCaAatU1fiXeq3ijrIar1O/RDkVzUYtLSlgHAROmGA3Ra
bJ3H2npKrXb85LtcVTRmiPOnRNX/yh0zuEZd0aynGodB2bwdEor/V9nE3xZND7CNe5SdBogCLp+E
xdZ8V1FJOlKTeXXGKOVCqeK9LWBzuRLmD6rnsJERGOBC0b91dqeiiw/kQ4JEb4c6bUFs1M7XW5c8
wyBnvKK9MV5tI0XF0DSXCJRAnkLTxs+tzI6t1kzvI6y4DdBi99p0PdtMDTX9KFezz76pvmEiZ3+n
YkVhI7zoSvOqGUrzqRrrltJi8LMI4vQsuwos3e7bMd/NIkB22Zav7uJEyTZ52BlI1g3NNhjLBFcJ
K1hLPGw5q7jOxZN9xKOquUSIHLgrI/+uIBau1ZrzyNbDOVaR0+3mscGXMS3PErkOnKxb2aI4gIQb
d9ggvEvyBpJoYLzUqo5oHi2Div3SQt7pLyNEqmf0JwS3JOCnYTe7GtX4HIa6/mmKgPm6uS5wxaDV
UMM81ghoASymGY1dtNFSNzrJC0BMsiYLtQrTRW94CAHuzZ5dnNlQXRaHYLJe/KVheEGWJ7vvZIZv
0HZIRQpdOz49+Qnpjj+tDU8Z97eP1SpHIMru/CC7EPsJTkGC3OHUxBWpW1A7Oc4jIKetajtMTvmu
NPO7pxjtY1hr+r3Dk2Al+9FORB/cD9tTG9v5W9NfnaGs3h33udfxuA7TZHpLDf50BZLIFbqv/4I8
1tJvJZV5pMaARkPsbMZCre/yEXzsZ3lbCRCnkOgHJSoctmnIX4CCkD0SGRFrmrebpzhc/zGQlygs
9bVaH+SA7vnBwbd886SjrzYG1Yus31jpOpxoyH0xI+hdVi9IUs53mgbcRWS+bfNRC1x8qrj0iv1g
4FLSaJX20FRVKtR0sx81Vg9ZYP5UleHF5pv3NqK3guyknj54aDUdWsM0jngExHdDiu0LJh3K/Zij
SWWhjHGlsNpcyqF6YXuIKKtihv5mbmpr22OL90keNLIKdhLb1yzvEMl0/fDgRpaeXEFyaHszcx+h
a6j38hsZp/YjXz+VXCvfQTEmW0DevE+zNm+DIdvVFnf+yVGwHB5ZW2pJbp9y1KF2uhnmL5CWvg9+
Zn8XoYPZZOsiTOzqGwY/ybEnFXZXaPFnqyqDpYXra3En+0cxaNXhZ5964VH2J8CItZWdfK8N87X2
JodUDAeDZygsSnE6AFqcApXPmQeoHHTTvpsBOKnVRsczdVOgVbNb4EgLDc9J6s+4qVebyGMJJP+R
Tjv93ryNyoKegR3fuh+Di54nvN1/fINQ6TY2gHdRDfrnQK6Xd70X1Odbf5O79Vm8hjfVxa6aMbXr
O8u4juKQ1aWCsmlMwSKFQ/Jb3xLTONkhmJR3OSAPiZwhT5GFyNd57JTbru4/XjDaY04OKig0rPmb
01nmwRcKR2HfoDApLscodDCH8lRYK40bvqjhtJf9pO8pWuHhtZNNlLpOcZ7Uz3gQpFc5vXaCz4uA
gFcGV3XQQ+d9Cr0nD4hSiffyOfHL4swWPUC6yFUB+vYdUARW6hHoVcZb0gflSp7+1l4m/Dbmuaq+
MoyyOCCp6d47Svsgv5dJ2Ln3QN4eNEwYL2M8ZIj3IWaXZWV5bcacnVBdr93Ksp5x1mweS2dGIRyK
xlQF6skmpbY2XLV89VEE3rZYPOzlpO6n3gEumM8SwxzrnvVQJZAh/Z4SbzdZD7/GAr+wlxavwI5E
C++GEupoWyvJCfl0g8SDdgIFbqFzOwaf4iy7SyUPrXLmo+EDVfa6uXlwK5QdzBlPuzcFzdMGRcE7
f7bGh9jOem7h4btiJtOD7Fr6k27fsCW8hhTUln7earzhbk8+CAGQ61KjCYf8pPX+AWMv5c2ak3Qb
53Fx8RBEvaJQX25Mis1fLROB3DADStDCm/MM/lJ2I+6Bx6G2NywF14jMRVnN1KPvrqscWF35x2UZ
1DqGt2Ux55/aPHxqJ9T/tnqP+pJhtuXht61qRG52NM9zy8boVI46TFArty5GjBi1psZ38hZFjS6+
qMX0Km9RsqtQNUhQ5FqXO5lmx9V16JpLHesHEmzGeztHHYmrJrhzC68+MxuDHQiPnzE/fJcbgV+h
FehZVNSjj9DG94PdaCThZ7Tmb6FeXzmX2Uh+yBURBtXBsixyTOUOFr5zuK2U5HJpsjXoKVMCu/4X
Y6VUnqvAT+4lh0WyVmrHqLfO5BWgdOG1lLl2pyite6h9HcicE1RINWPItA0bB9xcOSj9CemjL9PA
fzUMu/5p8vX4yQU+mNk9IIOwfxLP1nU6R+5eNr1ExVlwCr7KlpzTFM3nKZ7iq5zkZX6L2FwWbyhn
qtjHzOqWvHRwbWc4LmQtcO8UJVd5kAPyjLRdeLGzDEbX5E0r34r17/02EOssM64Q/esN97E04bC6
HiCqWcWSLk1ZFplDnm6TGpQ6rkLPMISCv/5xgplHKHvYaSwnblk5r1aa7csOb3buNtZj4rbAA/Fa
3w5+G36r4fF2LQ4KFnV/iyXFSbcQV+3M8YcclxNt9LHWZaOn9wj1Hh3Whp+cYOieNCGdKq//mWdh
iS3MSrGb4rWbBeSrQ6xAjhYp8qZ2m3EDGKPopVDNbZuDR4KEB/Ms3Nc9HrnG0Hrverh0q8iw7tUk
/egmelZ8jNp8bUAG7aURdw72Ct0zDamAIBuRiZImLIk+1uWI5KP/3Qj8GmlKvIoeF5651RUA6WwI
OdikfnFTBBcSdjh3js6tDAAgIF20Np/dpv2JQPL01dJ8MjDja4OZ0mGmengtBtDq+4m+jsdRQvL8
eQKbBGMyLK4SpSab6DYXV4lSm2vExeQoe1N918VJtjEt7JsGXe3ODp6yT1msPFT8TuU5qrulqSXO
+EWGFd43dQYDM5dozIrkK/+qdyq82nMU9Vgt6l18CGsV8Ua/HQ+2qY2PA3wguaOQh9RLrI1eWeWu
FvxahKMnsrwfEbVps/EQEbk9lSg1sg8JneoZvef80TDRJmmMqLmy3oqfbRepYSEWgsOKuWu6tN03
M1iS0LZ2LqseiCp9d4mzGvm63m7QGhIJ5ULX7sCwhU+JyR7A95HnWox4p0bZBDWmMHI0EqOBwqj0
8E0NN3iam2A7V3byMNlNfkx8ct6fqdQnhzBFLMZQcStYIKkFYn/ULGg7krYk28in/t2ee3PTzag0
wwV3AUDCxQ1KBa3TDGUn2ZQQSAu7I3wGnmRP5pUIWor4WMRbGrYQt3gZ4rb/Gm9kebKKQuxAa2Hh
2juGvlHyZiZh4U39bsFQF8kQkRYVNV4tUi5zmk8X3ALl/jZXvfRQUtlaR2K7a7RODi/DucgdsNzz
OvmMK0mVPsh4C7NAFiymfbCRtj1TUH5HYElgiNXqOa7wsvUKELRINDZ4ME5Jvc1VbV7bDWu55U/Q
M3uGhsEqRWYY0XGCMYcAAHe8TcAW/hFToPrRRYTkrk8dAW3j71b8aGnKQRkmI5TM2tQwpfe1UcPd
FwvLscaQwstMYxtFHrmZX+tLecZVlJ99z4TLzrpzWXIu06bmqCezTYWviZAf49NspwDa8NyMOxNF
dMrZ9P12KAZUwHKvWUJuA9OIwtWK779xMVPzm59R65Y1kcIK2gUG0UUa4v1iQNb8nRzCKBxOOh0/
GpZoWS2Rw54onsoBT8Nk60fhphVOx1je3KMAYu4HC+qD/Ie12OvexUX0AN/FQd3SKXcoCVrLv04B
2bnOwqk8DskYPEwhJiLDNH0PVQWZdbGGj1D0NzZ6niHW/BrFYKW+gUmcYFqwyQ/5gmxilSLyH3mA
hUUqhxtqisvwLTkgo6tsVtcuMmPL9mAKlfrc89iUv/a3HQOuLKwIIsRv5J/imiusU2Js5REFdvNK
2Zk2wnLoqoottjP+Be6JzS7mnpoFRzmo7M8ozgTbMW3i44AI4TYWujsSkpWmbnAFc7sZqhIFBtlU
lHojI1LA/q6bCe3YyLyTh6Hqf+akLw63LhVs1F0whfERauWb7M8zDQ6BXQtD3+DqVll4lWeIe81b
M0M46tYnB0zditZlWU67NA+ysx71b7fvdJMhW4cQ3FskLoQInXJIqpKTDWGGq1fp3TPKlgn19IIi
kI/27shu/oeNuHgx+j8iC0qeOrjJy2Dk1lYvjOaiakBFG9ObsVlHE0AzJgQtXDteMGMeslHXOa4/
S0CZhJH5uKdlOWoeEGXHVdqV9i5/QgA/BOtbdPfZEH0zzUgs1cP0iFJGv5HNFqTOJg9K9yCbjq98
d9wpupet/Gn2LLwIZVpk7hGGam2EeTJDx/xM6CbNRWGgL/dgGENSryuhnZRpfXSSykqUEfN1F+o7
VUDHJFtBMhrk2XKoLFy0lehZ9t/CFN2vt0Ze1RC8iuYOT/vtUsj4o5kG9WEwvWzdZ03wxA0lXlMy
mL4gnXedmrCB9DqEKwfY1I/ZGH+mXBqvGKcXEF2ViAJP6+wRN21PRuKZ+KfhlKaXSrazh/pH2uVe
erQzUqeJVX/t9Wkcvs4A41GIgh0p0BUsIz8Ot2YRTSSKZTv3J1xF2GH8W5zs07stCgrBVd6nbHGz
gnKucwMs3ZW8Md1uYHJUNgMv0LeYQXyE3AYaC/UQzbwPqqnY+lBlNyjR5gvnWZ7F0b0SOeX9rZvb
0O+hykz836GdlVa/hbZp9AAG9A5T1Okx6RV1N7hWflHmYTqFauvz3MYSoWsLfUOJt3/p+6FbzazI
vrXc4hdykW9pK8POSxRux79c/OVe66Ey113t4hZAUhBPh8peh+ALvikIc6QDScga8OHOj3r/qBe6
+YlNMXtqEQGf6S9U8oenxCu7o+fPCEDrnfHWmdRGRMAUwzjFo6O8QwdPvzo29zLg5MrF5aZ5VQTQ
6Hbo2veumbLLrUee/RYKq2uD79i4vvWRpdo41AQforopd50HWMWy8/mpx9vxwUOjEzjz/DSozvRU
NlbPzlMbT7Jpl0p41FnbgAoM22pt9J81fag/yUFT7EXGlGy3bLJq4wY3W9+WUL9Fp1OBfyQHa4c1
WZsFZwC9mFeS8LpDwgth5yhu0QfGvxpuKklv0Zq1iIMIieehO8xJ8l32Lwc5C8OcYj3PicmqSs1P
BZiplV2wBXR1r7vvuCI3MGz6V8SsQSEF1s80WVuKmv9EhRzxGH/+7HmmTiKoNu+A6eHrHqv9dkl/
zaQjc3+TCCcrb6hchNlB28aeN71RkEc0HmfOc9xF05sbbzMRNTlYri9RotskU/LPKCWqlN9f61fU
3CPlLV/r799YR+HGz+A5KtPGzZDOncfY/NQVcbxHLxnKgWjOgIU+9TDVcYSdr1Hf03ImjNU0u1zh
WQNbXMHDHA9cXT8GYjgMhv5O69uTnL/MKBpMfODY7VKULJkxbYYeD5yFRz0WoF7KHtOcZBzJ4cfk
e4T0e4Glu1wCA91HnwYlbjmciuHQDz+GyfjAohSz3Qmjm1ivHnusXDWE7lpolQMlyT9qAeB9z7bd
Wsc/Hu23WgA2I+cy162jXC/IsCpWhtOIos6/lS0SzXiYe1s91LiBDSsZAuwFFwW5Yf81LAf0uCiw
+RAVETmKUOUyeSIh/PcMfFdRYmdnjlZtcp4DdLqXU9kuRac8695xnVRO8txUwnTptZWc+FuUHP4j
RjYDpYfclibvWebVy1sb+vyHEaMKTn3wI/3wb29ZZCnUtM+XSfKN3PIVcsKQ5ehAOxNKkGUg3JlU
F1RCUBy7SA/PAKI+DthzMIrsQxDubr21W2n41orQJUAOCcWYzMHw0yitfSOAUOtuzj+rZmGD0m6d
xymJOPiojbNYXBoR39vYtU5LuD8G+RGZajTtRXwsDmpjkLpqI30jZ8iBIFDytSN+TV8p/cEvFWGc
A25BOB7ozdnJWyxi3N5HGto1WjA+ojezkwCnFsXb/jliyXhIFtSAho2fNOV9mxgVmJA4+6um9J/H
pf5lAHK1nePMhY5A6dQDWnwsDH1VqV78iKWpAcgIe6ndx/peGb4iX5C8+klfHnthYSIlblR85p1g
zFYVZY5dPjg+mJo6cw76lJ7msqcWqrnWdooS3OdGbM3KGnu7wrb5wjpy4dd2fBMHF9kHHujGSpiI
iEQCC9cEk0ho2eQOYl9ndVZtZe5AjtC4jfwd9vccOICkQJLcoHzVC25oO64kdlfSqasJvugQIUTu
mwKeMf6KkcOSiW3r+X/MQ4IE63CjefJJ6T3bgfOmT3X2lzcV6L1XzXPWU78AQ+Xti6YIVlYBYo+6
V3QCo4cdXDu5r1Nu8dwhR5Cjj7FybWt4/L8jOit7aeq4xeKya+4XDZ8R/lLfgwpxtRAQs5T+EX2I
6iqXP+JU0Zdj1L4P1YbNPej9Xa6VwSVUxuLCotrZ9kmtPBsGPBLsz/0fFk7emvHDGF1UOrVKfU7F
nCmcgwtaPMXFH0wHqLTvP8OW+JjTXf6YI3+PN+A5GbvRZ40b/BWMqrZFvwODT1EE6EaPIgC6uQa5
TtrzkP8Ix4S9mWj5CIxMKzmPzXx+mQrMY37Fyv4lxPSHO1RAj57bHzSts78nuvVeIASE5qYW7ppK
rc6dMYR4A4DSoFZrvovQKp/nlZ9mP6nMeQ3Oy07f7lF2nbY8rbGb0FDS+R/Wzmu5cV1rt0/EKuZw
qyxLsi1n9w2rI3POfPozCLlNt1fv9e9ddW5UBDABqd0SCcz5Be6K5X1YGl9Txfa/5bjLL7peyc9Y
7XYHD3XGlUjHBcotpQHjS1hpr0HY6uCWlGEnuwjLBNNDEdeznDQGTgpINIUPqUP+UAqrvSdbOpRU
ym88sZCCrxSrWJl+wVbUHPSnugELDfIbZcLMQ1cxHhLEFcEdRqtIJWs+BhL6vwzUjREdJ8e25Wjn
xsFX9PtKc4O7DrrfDWl83FtQ8X/tfAx7Cndo9qJp5q+uSp7MK1I00WOkJrmj+K9+R1LTNrTqFIS2
9oBPzlb0o1HHfTByOERPi01vYoOCWiCabu7KrHUP4sW0YxdRaP2tWQwhDJ9GxVzrPaQEtRGs7L5f
dHzy9ZC7zX3FreOq7nGSE011VFs2cnjFeJF0DWalvVeyPMGCDjMdMYhdEEk5w1yKQTEpalUPSzEp
27t6wwlGL3q+SiMGeVZr3UlFF+2hV/hbv4iqJ7PkCFKk1WNrq91VNbnXTfqF+fRim25wxQ0j5lFh
m2cxkMoSGHEHPQvFVatw6U8ihYi++NtLO7GVH1HWWFeukDOc5iHevNTrUL4Rq6B4pl53YbbppCbb
tNBkr3CT+lEHUfIdx4En383SR70tlG1tcucIw9G9L7XsbwFFnzS7tCUzqVjRJtaxhYXm9zNwXfCT
DlhIvXVh8sfat6AD+954gfrYVdiweglfiJDn1javUxXpjz48Iq8OV0TrqvMI2Rywmqo+o5PyA7GC
7jqfKj7ifuy3zVoLneaiJ2oMHeoJXXMO+0c09QOsftQMZHVsP7emuRf/KJgonIRj5JDbFGcRdmfp
UZ5QCDbspEz2tVvRSgvD2duBiTj+NAiYo75DoKFf9rkvb+c+zAI/zzI0tVqICSLM6E38gNi//MdZ
bUpJB0JwNcFJKSDPMy7t6T3KoTlwt3CPgCP9+y5zxo3hwJiRu5gNI55X/JgsvnqcB0CEhPLGJ5fC
BnaChPSMksnzzpWy7khIPhst5w5f7nBKapyjbyNq1U5KUmMsUxTT4ghHS24QGmFa7PcfwkS/CGsS
JB+o3g4vBQBZEeYp0dtq/ftq1rSaaE5hOXjzxQi8+OTqnOFjUYHkgfFsUjDa9BYiWuDxOApI/mTD
a3s3CvYFj64aL0W/EbXVYUBQaBn57PLrelBW6pBnezHa848pUKu8M4deP5tuDyyGxdSQuiukL28t
mvlIPVyyS/cgml77C8/aAvwKH8j1jBUiaOaiDFFjHr0kfEFNDWkHvXwaEFa7RpS7RiqwCF7KHvHa
tM2GLXISwYtqR6+KpLe3VmpTL8qjveiulWLYJz1OLmJS4fVwCXO3P4jRP9eWw4wt+/SeVWJ8XBuZ
/dfGqtvbqM66v62tTp+gHSee4vvaTfoid+TYNO04WpqPQgsvsly/XWk59xFLk4SImX+d9CmejSIQ
EQx3FWsRwn5TNAKrjIjZvR1X+6BpzjBvg2tdqRtlJabACVpIna8fO70wdgi5PgWofiLzKcWUD5FL
auXSwFuoztOdlOWc/t1aWYkYwzHsk3psMGJPDppiv+KZhdzDNF28RO9X+mjGKzIvaaL3m3SSXvJt
9i6t5Z8tvVPOeizdc3pGF8mvkEnIcUkSkE5qa5+ixGQRJaNujw6qpS9j7llXdlH+SDsj/Dpd5L8v
dFIFokdcjH7zQ1wovy+m4P8p5v96C7Eg6NITf1O2iBJaWFKXDzs2AP1Llva7OK2DhyaZKlBKkC9E
vwhzNYQGTDZPLzxcdr4bhw/g1P4R5kyriTC5bT6EFa3EoclHVnpe7f1NhwG1+v7P1WxHrtfiTQ3K
XKtcwr7YDzAiiwb4DaKQJZqGXktHUeaKub1cRoXcwjwqhBwGyfz/Old8DPFGYmXq4tJxft/5Q87v
K0a7948xBHW7hVdoLSPDBjPhOCcj7PQbWTL1G3EVVnihuJHeY9QyDbRNYC0KR5UX6Vj3WxGois6q
LFaxWVanefJ/u+j0bl4W6zfzwnUaYWQr3vN94Uvf/7KomB8DrLt82g+LKiCJZcv/+Gl9DcUBT5Mu
f4JL7Od//vvfRSxqm3K/FR98/jf/28If3j91zWStNSshgN/60XOThzK2hcjvSTYeumQ7/a1oQoYD
8JGUOFd2kxxfXrvnPKA+MinxiYhM9T9Mx+7zH9PtIv04vTKzpVjsfToOJOMiDyv55DUkMc0J5Bxp
X5NxCL5TJeUYiyI1mpE2dEIMHLe520b3HmXnv4RGZvUW2pvwcUTooBQ/o65b6lYQP2qZrq/jEeoH
Xqz2AeAf8FPc6h7GKfdWlkPHiWRRc7P/maEHRU+SbGu2RwtlKmuM04uWt+5S7XTMxaY6iFG2aBSh
Bqjj9HovwkS/5RnY7EgqJdMWu5YGVdaDuJpfNDwQqDnabyHzwKdg0XRtLV8mFlhAqsDdKXJLGA+e
8w2F4QphlN/NEDh3Bn7Vwu+vlcZ1RkUBDZEYxFCQDpMdZHfF5tG4d1ESAyqHA7c+ibkhIBnfkZSH
jPwLjcTwAQpw/VBKT+LYLRq59CQO5BkqtX+ORMOHsM9zBBqA798/54iNpq5r1YNcPYulzdSzN45k
oXs/PP0vE//6mfAHU5d+j5OnLDfZUjydMCyQlsj661fiGYaYJxuy9hkYWnJ07IFv58RW8HP9Y5Si
nODUts8cX96i5LH8FtdjCgpODhCw7JW9I7vGfdi5LxSU/G+NDGRr1DobpVPI7MOIeJ8Qvw2zn71s
Z1/6aSJ8TGVfIX5wb/v2ixgHyfJxYugV6OFMK7bpLzGxAwW7CbSnajTaqypyMTNHWwncjAKxyuCR
2btP4hssBc6POveiJ0oExVq1u+jEaQmLzr/MKfonYU3xPqed5tR+Gp36IksOVq2NGzXbVbqkbth0
FLgJ2cahTVp9kk9Azr3kN+ZTVXuNZaRcoKB4C6dc5HnmTt+nlxw9gRds5vVlKzfJWRvDaDtG+CBr
ySS+CpbXv8fk01mP+uQL2ffRTWX1CkXwLvye63uB5JKCOFwGYT/csu139g26spsEe6dHM3deRIRi
qDeZBlIzb75K6aDdRhPTbcwxZMMKgOItLdGf+RnGBCOP1Vyu2aZL+Exu9Fhxl2JYvJiyRvU+kc6l
CAnD597E2BtQRHjSqszcF60n7yh1DNeGo8dr2wqrh2rAFscHtfcV4aFTVk7ns4hzvK7Lv/JseLLa
KHwdBqVcxiD77zyN/806sTEradpyI37b4iU18x6hWX7qVvbNCNL6mKPAtpfZQCw8khL1/TCg+u/c
SC2pvG/Ik2ao1MPRXAhd2zBstoFijwdLMH1Rw8s3VhNK+GCO+jVlZQWl1sA7hCXgyKGpH0sPiGRk
qf0uRNHsXrOVnwhkZLdeFA3LTG2XUFsp7/15lekDCkBe1OAZO139Ocp2kT4OkW+jf8ZlcsXtycYv
dZr1OdZnVijm/7nm53f8T3FefkwsTy6+AbCOIbro8h1Pc0T2qq5H3ZimaSTNTZ/hcx9jB7p0i7Fd
B+yp110V0cYrbVtxCLwRwV3hodklk1gsi0i5Q6gr2WoIra5zaiwII34lueess0hr937i54/qaJxg
2FRfDTtCYB7ZqpMJH/EWv6dmIQbihJvt0JvNOcUX9ZibWJ+LlSQr34MCr9Ajz41dXejtpoot7Yuu
r+oCEB+aMcW2N3nmQOJ7JAOLhEJc/BCQ+NRXrG2WGONaMEbMyvOn8118FPj5aVIFYirzqeohGzWy
G7tceXkJPzqkrxd9HljWD6ORVVG3sRVwdmq/lku7AvIDbh1Hgv04uua9YVDEho2M4kzlFvd4k2GM
U/xMzcj8rnjSqSgq7vCFzk+s1UApDEBcw9hhK+HJeEqFh17LQYG4prPED7K8NkYPzD4JrHVjasVr
rvvbNAmt76MqQZmw8vHOGlEt5hylbEOlLB7w8v5pjKF7a/kJMschrA5VNb5VXkne2SntB9dT43VX
VPm1KnvxXrUlb9+ZfcPJ1AzWRqoGj0auYSPLn+S7NLrYdXZUtKeVqjgd38TfAww4UFWroqWqtSaJ
qt6/zvwBHUy9N78aHH1tbplPVMmbnTH22CF6lfXiU47Sd05yEtDbrs+1B8c8CbVg0QDGJkZGBNWm
kQ9hyUkAdPu3kT/mqJAxYYhxR4x6tFFyo1lTalFfSauvBDujKwt/WWDheft/R4xBlh5A1pd+jXDU
An9YzEJSDKM9rDI7/iYIYmxsln4Z4EJsog5ek5LqNVDGpL9ExEV3kAs/fy4ws9+QYmvYsfXKnaRJ
8VtEZp7rNLcfsR9vtlFN1lQpdffe9tLvlzdpxtfaH7sHhWLurgKkuEUY3VoaE3sQkN9toln+nWfF
1bnWugdqt/mLrCAlRnKCp+nUVODrLbo0cq4T2zceShK8oj9TC2vfSUoNg8TIX1AtoITEHu0oRp2X
DD2/l0YBDFLIuMT7tpO9NIaQq6v7vZgDnWyjdlLxwDExv5FsNIWxtU4eM6XXIU1myGafeYquMzws
8T/lalQ7rvzU/NAXRhV27DlScXOhDt/rfJVkA7eK99KYKHyJptln/rFpHhSoScdCHUnipclD0+cQ
VqYuwMw1dZfpcg6Zm+LKlnCybuC1rT4NxHLWoa2OyTZGt/BC0iLvD4hY94cq8vqDYcM2vHQGZbIs
FNXei4E5RMy4xIkRS0yZx+dwkKM2kg5et/qwtrh04shZoLg4rIJCMQ7cVIyDuJpf5r7IDx9J3FJH
NMq0XPwtZO6rKvd3TG14l3lD3/+o4W++lFhyFfgafsniRL7J9XMo9eBrck3fp0hhXmBaY5NgQB8l
+IMB8ZpLueJK9E0RJqiro6jnin7x8uYd8Ht0HvhcNnZu31ibhqvFe3JC2kXpHpdLLHlqW17NfQ38
IUjv0lf1XRBfDFbKxuml6KKsL3rgC0XckKt6P7aTgDCZ201lo2INTaqNt5S0isWlHQx+dq1YZXbd
v4+IPtjonoJLoZpdizmhjv3kpdOH5bsOGzTWcZe5cavGf7GtLlzLNVIXfdN0uLFFkIfBMD0brnEr
UOvwfW8QUHoLraMOZw6fhLYFR/QvoaUimUvOuvBmJ0OTUO2qG8M3jKUV4hY/Cz1f9J1JeZErYGAO
/jQgFoizcFxW7RAhvg9aUeB8OqBhy7EDdws3EGSi6JzhioZa9UvTKwBS/gXgKPrmFeZVBVyos4b+
wBlxpedxs017gKeKbaZ38HzSuwjaLf5tksmzLMnu7KhN78rxW2V6zq1oFJ1jXBUJlhaWoSKvr1Jc
Bzrv2+sub6RoSSX/3ky07iiWCwB3XkOH24iWWGB+1xi4+7poIZ3PCv5C2n9uOtmE8XP0cDlL+4vR
ChXKJHGbK98pHdi2grFetsZ3vDfife1p5sJJY2UjtH0b7F0umr+GV+lbZJXyxSz6K64ucc3JkLvo
Ejp362BbF5SnxMOuB6S6jAYFI+3J2Ew0nbKu9uIhqXfj2+jcDKbgKpWNvaVOWz+3xALF73+Ce/oW
a3X0EiSWshzGRD87Sj3hVkkHuKVdX6kuXsA+VoNoUpk6vmhN/ojLYbcYhz77NpQYbCowiRd5Sdkg
DvDzEVD2FliAVbUP8Zg3a7VJkBKpvBbQOsUHaPrUqKZRBR7cbSOV/HQZvEwgKd641XCZrhReR4ES
Jmfi+8mtKsGlKdICJWezh8aX4WxZpu4OXM64FE3gccpJNZRX0Wqw+r6vbTIZRHqRojxkWouesaze
XKIj4LOp2w5XwTSoNn6xLqteXwdUBISEgoFLwjK36vJKNLGEOGuy450xCkoeQ2vkOYbuQtGG46nJ
qJz03Zg9pzhKb53Rb9ctz4+j1pW/Uh8IlXjRMrve9wnHxhaVgbk/fo8QfWIU4VJsNWXXXZdjwX3p
fYYY+NScpwGiIzkPo3/1KU6EzG9kmSBvFkmvvLpQAbbzZ5nffF5ULHVpVqBL0gqZ7ukj//tbGNO/
toHJhqRpg58daJBKKs2HZEjNZaMNyq6tJIPEilxuVOxv1jLs1QcvkNR9yr1gKZpw9e2TpJovooU7
o3kXtfJCzKyn6bIHit6zi7MIkFwXxJJuDsdgNNAPzPlrFNJQnoCsrzHsw2hxSPzbZnqJAFytRt1X
VqIpBkSIOrYb3QarN0/wFajXlFoht02LXF56ZNDKOq0xQQnTnegTK2W/31C1/HV7cTHoo/qIyFSw
vJRLHRszNqpK/frSzh2eQuyrnd1cP61k5QgiHEGzqZpKZiE5IyNwiU8l9OaKUL0XxVkR4FXo55Gm
R6bUUKVrKEZLzsblUQBb0U2eJL3JflzVhX0R7xajat2inSguLzHi8j1QQGNLMfkyMIFpvQh/DWv0
9FXb62G+AXWAckPtXWmah2lulXvDodHHIN+IS6C7w8GXFEj0iI+RUEOQdAPVc5vZNvSuQeKegOKK
YWIxnyFkUoSLDFptgFAJEPa2Rh9z7usRbpxH56v/Jq79y9xpvc4DgSEskr1IRW2VY5uXZ8rrp6us
itTXXtaTxVio/xjtp75xGv33ODFKwuIt7tN7zO/7OS5Agy1DiH/KVQodkN6oV9gaBNTZyVfivR6t
YHWjXTk1q7SC/dNYmNv7TVIup2ArVf2zUBWZg8VyUJTfgsWoWn9hw9Xc5oq+V/H1fgrLrr+GufE9
t4fqKcD77iCbA5pE02CAC95eVuwYsiejsRlZlOQVay1GU8fAti8xEQOYgpt+nDABfn7FlrJ8SkMJ
hKfce9y2p9GwvtPR5L0Vra5KoXgb/b3vWPUjeB3Rm6W1eXZRzWkG24FHi5SNpJXBRkqD5kiBNjlg
bIZDEoXKOznIONNotfYFnZ2DpXX6L61p1ynatN8g0WPtRN7pXjeaYF15d5NYHhbmXnpMFTRIppYq
IaICvgD+sWiHg1pT0R3C9aU5KaiIq66XrKsq0LaX7JIndcOqHjoE4zoF5h7a0XjqNdd6MCLTOaLr
GCxtX7t3rMgEoaYU/ob0AdtQsddypfFXIivOFXudesE5MzoIBxJDzrJN2Y3lWjS9WmqxCu1+jTht
QGkyDkri5vfCu2QcbkwI2l9Nh61DUOTmY5ho/apyNOPGz2sdvqdiXElZ4x0NH6x+reoZtKzCXtaZ
1T8XsfuzQz73R+VlS9uZrBkUq9u6eW0+dB1batse4N0M2V7kUZxYvUXAtj+jXJrfj6m68xvkCUbb
7qA5AJsVuRgxKcWZOCqB3ZZLv4hxbs8rGN61ap2awbNPczOzi4UbmfVxLCR9BNdIXBF63joytG5Z
+mm3jjLZXmBYVh5dT/6hBR7Off2I6b3LefhoisvBVHOMk+NiHVt8jrK3TgB8eLfpKiu9dpz+wDxr
HK+CTk2nKcc8cPwKWrnDFxfxBGvp2uYXsy76K78a3XNG5eS6q3TQVoV0Fl1+61i7EerEQvck9ywG
rLhxVqpXcd6e+sRLXpjFInKBwfXUdcLJMHGVFGF54yG9vUxkvuXlQCLTy39WeNQuGrM1H5UIq+2i
qKNrDa3IfVgZHOB88rMr3x6LFzu3Hg3bTn+1JeD3vRRC2URlcES/Qu7Jp6IllhvY5SlG6J8rN8SS
imwC0lMAi0GLzaFW7En8TENpl0Stjxfp71BW1SQ7fgj0cVhEmdttggw/prYvExmKXbBEieTexKIN
AxO5XKuFMpxqaixInTXGFtCsxlM3MpauS6oX0usZHpX+S0J42A2k+kc8UVKiNC+2VaE0K/zJCs7x
uNJapV1CgsXyXqRvEsW8ky3+tXOEh8zKhwhDt+9q/rMe005l64YvyPYDT4iqAHwPTonoPuLbQFr4
OVUsDQmiQlrVfownVJ8YD00b8LuaNB6RSdVOfD2OyaT/KLoqTVJWSKgvfcXx1lAi+zstK4c7X5JI
O1jGSXSBrmwOtlb/4IuYJWhaoe5k2k61FbEiBBV2peaxLhpeOBQ7TUXjXzTFiwRuFYVGjOXFJKct
wxsLW4Y5Ii3hrOpF6F8+h9rYz+EEkABW2oIGNuNrQ5GK6wp24rI1guCb50p7GW2IJ2gQ5jZrDXXL
o897jm0grVOAmNm5gINruV84/OL/VTUV3SJjOZpusRJx4uWD+CppVe2o5lu3NqUNuE2cidPgg9No
jpcNQoFZcyVkqisEunYQIOWlYBRV+OnchfAtEo8CUAuMDyUnZFSQdgGgjzP5Vp2aOe6ka5f7Cbc0
ZFXmUaEdIEZRsSFd+x4smlFSZVuSoVjy2tnJlkf1x3SRgrYVF56XePdpZJJ7WwQcOExjlTWj/aTp
JrV1zB5Oox2UR1A64boNqvC1Ag/RSbDr+xD3dEuh9lmrrrYFhWLu8jKN7swWszsRwqkUj/bRekhV
9jaaptqrgNrDs+ZY2mrwjGEnmkMNmaeBiHkSTUev19x35ftMVYt7R6/4X1KkpxHvx1OI7/tCNF29
rXZiyVLjz/umYxtodnc0ISyABZSbsxkn9SHpbJwbG1TlJRUsrCp9MZAZWYedFJDJLNJ7XXO+5Qgy
vMT4NaBt3byEuNpTapLr2256aYwSCUY7P8z9elqm7J1DFWoFseKl7QP7Jso2c4+46uMQucQCjuc8
EFMSuVLH/CVt1GHFH7teqp5ijekiLhXsT0oPOD8e7Vh5+HqwzZDy7oYNuFRjIZSAEUoZDp6VPYrW
oITV+c+ucrKRkbrxEiVaf05UQ9Lsy/dJ0uREOOS9fJ2Eb47WyOrdpYPq7oXI7Kw5azujuyoSJILE
QJXlOPvFJnC62PI/B+eJqV4n49fQJ+GuyYeLIIB4mAGQK5MVW9IIqZpNZHe/8FQzD6rtGIdyuqpK
EKuLD5diKOg68+BSHdxlenUSXZ4EZNTo2M34kYy9b9Ake9QBEI4JaXomjxr5iay+eS86xrrx0KTE
lq7rEzYeeLf1/kov82yhY7N6iDi8owrxxxXW1m99AGz+MTrP8NwYyUZ5AJ37l7guv21LPaD0SMC/
h4o3nOM+fRzxhp5mvCBs0F9lbiWdxEvhIF+kSPWA/Sqwknng0vR7doxRBsDyfcanOB6neFyqp7kb
o3FrWeJ0xh2iKEMJeEFeUKgdioO4Cr0xx/Nwal8u53HMEOqlFhraZY4YsGMSxAtxKV4GNbB3Qabs
6nF0bvJWL69hMix8OJrJOsb1cDMEHd7Mkx2eCBFXfo/YJxKs2m4eqKLmMredVpr7xSK5VabLTwNJ
W4KNmhYRA2L1oo3JWqBobY3ya2FhlRgmVb6LSj9fCyPFMZKyZRUG8kEI0zlGsvKl2HzQdBj0f5kk
olwL+Au/3v84yTNK/Zyb9k/qKNgU2A7qJVRzeizIv4SwK1aOaRUnVe61Y4muDb88X3nVemcjj034
wy+5cbQBPgAK4uC7SLYQFIfPcZdrEUhSxarQCUnGfdNh2dJNt8iySvSbFB33Ra+Ok4xRe2o8M36S
1dwFBu6oW6NuhyfDMQ8ioPYSfxknQXNT+IN5lNUsYZMdFd+QK1qkvOkXyuzSeoDisle63rvndvlT
zDQmKqFRjPJd3WY4t/a1gX511H7Rke0RESS7SrQuGYTpjU5Q5j+EvXFxwEiVoN8pKtYvxQSiG1Xc
tlQbDpbZyf5DE+k70S/CBg0fK2OC6sm2AuquwX3GNS1PrPYpTEgaK9Nqf4apcfLC5hRTaE4vN9GA
sJxc9O0KJzHoFyKpPHeKpLLIRc8DGoB2xPzIWc9JaifERDopIMPrMqq3/FSGbWaU2raIffM5aLQ1
6f7xq+Si3tRA2DrKkpSfDT/JFn41yF+pAiFIkKGQ26g6GsYg4lZixtDg7s5v8oXiZIG6zVVgGS4K
Jqb6CKnCuTSFjNfcvChDaZy6HMNxL1rYfRVWV213X+HutWhCO7k14yG9HSP0rMF0P0ZxOVzN/Rou
iTsRy38r+nH9H3GXvkbV3mK6pBigkGnB2u0NcPcyVJyMZ89xboaY7ommE1g8aaeXqE+qM1/upR6X
yQ1EauvMht3Y5wMUKSNuYGnFZI43hpMWK6+Om3A5ZkAGcX7It5e2VKhfpQ4/TMQjrDMbLuucYMHb
F75/KxaEbV5cI5u0FWMKd6J15hXuNlPqrZzl46/poo+Ny0X7++KfQ6JHbrX12HfBB/f1xO+zPee6
r+ILMQo3hPc+8e3BUBT3bt7jQ5wI7mqLr5CT/Rf9QFOAfDhWeSleiNpDoLrTo1i5FTWJy/FblDZi
iBV7Vx1vzZYS96KcdBpGqe82Xpspy7ZLhoVsYWgUG3786Ic5ymzA2IUhcolczMUQ2VTlde+7V+aV
OK8UWFWuWtOST26j1CcMSTiaBo3/vdwjf1cv3h4eGSyEXQiAJ1s4QZIcgP5MlcmgRodk6vSiNjmI
Fyyd365E88Pwh+lzuKn440avgMT5g3RCoZqHGHaQ0ml0SLt4aS5txIhtYmmwsiYRWC+BsyBiLuFi
PHM15UTlXDQuPZq98BBEuXVRqEJSx7oWBAQfIOrBNJrvMyehRL15xd+q2YiI0evzK7tJrtUcjST0
8tGtmMoYqKD9bk7ktyQY35oCbTc3BULuQ/D73HQynJJTPUXtNIjJdEIdigsYjXk2DvFKCdwMiwB+
gxu88NRFVFD6qcGkmXt9SPMjheAISPzoORskLL5dmuo0gr5TbO7RfUNzwE23ll1Ym8ALjEdrdKkA
gcFI1OaxLW3rMXR8cwOaSNvD/Y7PAf97i3DCc6TwGx1QBF+9ukIHp1aSkwJ9EUWmvl956Bp/qftq
SY/5PR9qXOtdJT0XXaLuba23NmNu9PuuhhJSNOkXk8TBD7POdp3pmq+lhDiFBdkJrVE5P1QNqTCE
M53H91CATpfQRtf/Hqq5+WVV33gLrabQppPfVs3N/sOqMakqziAgHbKxP1qI+ezYAdwhquqkq2Dq
EwPipZfz/ohqa39MTG2tVD1MmalL9SLolZ8vh2hyvQySfiUm/22ty0SbU+sOO5wl6nbYzreLwfbi
yWhQe4zxN+HI2ETHdnItnkeFwbEYzRstOnKIeAvu3TxctRZqd9MPTQL5CHAs1pODO/0aRWeqd/3C
yjkEzn2R+HGKYfEiRj7N+xADXr5d4GfvN3s7V7VtPsGmIgg0Wzsp2Tw2unx3edEB65n1eBQtvCCk
Q6VFXy6grKEFAtioyrAVoyjnZ3eITIrFRE+cJgiZFom0RLxDTkAgxo/ln6sVrHaBdM2riQXyZoCY
Hi5Dgf/KOFhvavtsR125LbOivo1LtCuCwO6fBg1uruMX2vewqNe1KAKavrkyjcL7obgYsZa5ajzJ
fhYjzi7Lt2lqJVsjkttDrjn5gTJBua0tE+ZHn2FgyFHjRrwU8WDhPNum67nPyy3/JnMke2uGiCd/
GuDbpHJ/5Rj9voiYIJqKE9/7punuRUv014O/y4DUXCWRefahpVTLpvB2agC4py8QAxnrWOcU5BQ7
2MjBg6NK4X60zHwpRhvXKs7qWHNgL8OHQBqCB3eQXpLAzACGEh8OfHiMzsqNGGwMuz+oOZ87avQK
IzQfgGbT3l8GQS/D8XFl+KZMbXTV26omFWfRtFoUhFHoO4tW6Qev0STcHlCx2rhxPJ4H8g4rxHHR
FidlvDARSfjCXvkBDZ7xp6U4S2BKcIoSP1gocef+ipvyJs8T9etY6MUiQxDnCcc0Ffy5O9yx9+zX
jlxq11hwmMiZo7JX2uN41bHP3nWOa5286Z1DDY5TG/mcDyWKnFqbW9dIpuvbQtMbDO1I+eotoEm9
NvRTkunhBtv39tz6Ybyyq0Z5rKMIvX27Kb5Y2fjoVWPz081TZHg9Pmvd/4gcKfAWkqxfD0pufkUf
lY2NGvnPIbiHZR4q6p145ywB8SopibpqyI1pq5ydORIePCDlqjmUtePfGi3FY6mLXArmmveqB5lJ
ZgaOeprXLfD9cWfglPyaSJmMDkyG1soUliINJstGcdeWaXMDPZhN5tQPRstaJWoo761pVm/wrVbM
53oitWmKD14pbrSl4K0NGYJXg9Kph8w30xcTl+GJ5mY5bXZQ2lxbChKciGohIkJHSrMXAwPf9yhq
ZtpSsNnmKLGWnVwYdGALM/DzRKFHKW/9po/5TgIHSQvZWGahwf/NtN0WL+20azIHsnXzgAj2phnz
wCC2YqIz/8syIezgA3z+W3GaMI3IWnQW3hhACaOnDDkR0e82prWvTLdDNRzLEEQdawx7vfZBdziv
OlpyB6O4fegSH7KrLCsHMWipgEc921A2AgqAUlu7R+sSiYppaqkn9Y1upicx6GWStEMhR1myvbMu
ea9Ud5utW1rjWqTB+pibeuwqw140S0n9WbSRcS1aWpwtpMpP2MjJ1nmEsCsSbF3R+Mfc15Fcy0yq
+4VlsP1Ka794VMJHl+qbt+j84aZGse6Lgnf0sq5K5U6BOLCp9Lw7KkgBXqHMK2/5B9a3Wj2Gq5Lt
wbPWej+sJElfLNJbOOSQSULDfUkyZ6zaha3K9aoNYUSZ3hAspMxpUMELkg3lpexoIQB0IGFrbUq8
KO5G3HeooOUSorz5laPq+i9LDZE0tOtvLGosnCaX1tZoynCjc3uT5KS1xYmFogQ2E32W7Ioq1I/i
dCIGRJyF4s4lLhOHl2FMd75qwOmbTjHi3FP2GH+nvr2vWwxJhMqYJUTISh4Km792NmVoLy5BIn6O
7Eq+II6U1lcphMCbBs3CP20v1AzxBsRTye5OVhgaknJXYdi9Btin7uyWo11TaMgFlmFwP47DsQ2c
/Fp0lYr2FuHrkzBGUMjHSh/eRjXf8XatauoHyw8M3Jsi5SlpsnZXGhqp/VyTn9KhkNf/j7LzWnJb
Wdb0EyEC3tzSm2ZbqVvSDUJL0oL3Hk8/H5K9xd4aTcw5NwhUVRbIlkCgKvM3EW41exntQvLpjmH2
JxnNovJf1CHaexks8bwJYiN4MRJkdSPl1/UKRZOxxyheri2NlzhaEnyaSj3OqbFoRw6kPylelq4l
jX1rShrb0fg0GZU09oemJLn/MjeL+f1JkvtDcKiytF4ulSyj8kE5Nt77kK/iZKF9zhXKE1Kdy3AR
2ILfTQ5S0tPi7HvSON6DqlbRZ6dm1bFo7LteydYvjIMdoCLzrY+dM4DYgaLLWD6r4+LdNBpvflTi
shW4+cai9vPmuE6CML/pH9s6OmFrCtVQNY6ObTXPsMLb5zQP450/JxrcVfrkYJvBVzVSvbO0VMtG
YJlJac6PMC+6R8X1p2+fWj0dv4XKgNChYdT7KUvPs13gn45jCOpWrfXJxgtoVVmj94u3EWpnUzrk
K6sMnE8RHLttks/pHerWyd2iZuhO88OUOt02K4GoDGKJJ+0yRCLouiktYz/dJ2lYrm07f8KJvLsX
kcOhwAh5ankWS9OKvfaYe0q6FpG9HFvPJ9/Wt2XMGx6lxfIp8RbqsYnppvvb4fLmdTkvQAtNwBnB
bGhb13JQtLp1yil5LFLFcpqzMrwG3a7hqPgImBhoI95ZbMe4NN50Hoxrv1DnszSjtNggKWR9GkoU
yNW+/GpFifnmqkZ58ALvME3uC1XJU7zwRMTaSM6iedqHcVdfbv2ZCvDEM+r6gytSaar+zq8VOGvL
fDnAqDDv+rg4uRlWbGG8pHAW/UoqOubGCW1jJ6JyZodUZzN5PzLXhauF9hxWINASpTR0i5Wp6kzB
bomVQekKUZQLXNt48IxqerxiO5Kp9e4kiWBmnr2f56ZZXf+LQ1t7b8twZwDhQ5Xpp6jGQzNLt1Rn
qqvmd+pA4F3VdvxS8/o/NbpDM8zS6E7DVk1mVJHlPdRFDeGuMetD/6X2cgWGz+A/UWDRzrx5vgyF
6z+BGvOfeuQ1d3BfrbX0SSzgINQ4CzvfS58c0Nv7HHhtiGABF5pC1Xjyv4UB4rtXyXU0ZZJ12FX8
p9TawIKAs2Jyh328nKFO834mfbdRsDwxYpSJc/ZbNl7NXLdbMv7OY42NwaODSwR17V5nQU8fNXUG
KjW6BFVxlC5EQFqFFxce3Z2u3l8jllijhGnnWnNzvPWVZj1iFs7TGGM/nFUhQ8f1JTOsCpMHtUYu
YWlTPNNPPRvZD30SU0lMFcSfXB3FS+mrq6IZV9fIoHDNze26loHrdoUUktqxNTaVVHnwRnaM7VBl
P3wM+ZJOtb6WeYbz1F8ilAE7kSGyrxGNyh0Qsuh86rr4qxfpymtl49nmxTky3LCaTpMeAIfXu+Kl
MqC5egWGER7yItnk/KoqnX3acFxppeleLQlEKd6oWXoqtQsPR+4r6fTUWFtZljVDCEN+Xu4pGbjO
vt5yt5kyLpG32Y3u9ggP+fWrHmSbClmlt1Rzo2PjYzjcefEiDyWypWxjSuh6IaI2LYDVzRSb+R34
ajLGaESumrxCzlQ6P4xLPHZTpFSqYG/a+nCUkGt0YwGJT6wQNKXTnuVgjvBZVrMdm+VKOjIVUWXb
WEyspdOWgGvY9TwopvZsDkl3/jgmkyO2IWWhB8eP8VHRoXIGSqQ9DzUb30XlaCOQ7QRYDgrpSHs5
4LkF1C39AuJuenWfAWk5/9EvEZqJZtAyUwZv09sRawzF8n4GXqedjQQTKTn7W1P6lNKhlCunZeJ5
mzjkBpF5SjrgMDT5j7x5+/PI2+TcAsm7nklfswzcRv/Wp+kOVhvFuPsjVkXnRCeHNVY2GWK1PSQz
qGrWlvlDZw7GQWfVeGe5vXuHOmHh78oWxFKGy9faaq0Q5Ut7mI44blpkAvIp+pW5aoz4nv5F6JS8
69ZY2WU/rHnBgvFjegbQDYvRnIdTXc/uBS6au8HWIud3ZOab0rPi57nFfsifK3U3N6zI12URPCuN
MfMVUswPMTh5qEq4pkusHLRgsA/gla2VNHFgdjdhD7gfhUuewWP9ABLD+FxZwwub8/pBXxY9y5i0
ZAyG5YfW7zGJXOaZlXPp+zEFgGkMlxtn4cZvQBTmVzCrI7waIuRw06uT5hLR1vDwSSr6u0R3g2Pq
NPc8fvTPtapinBPU9/WSdIrmMn/8PVYmTnyHPQC0C5K0lo4jcac6BdW9FvVV6cydXLnodVLuR/KW
sGRo3gYsyeuquLBZTY6GPYPXLjltooAd9VH0mwZ9U0ZW+72bx2kb2k598rDueFYG9ZeMe9ki8Bzk
9lMAc/OMJ2G0LQfIPrhYmGsHFcLz6LpoisfNgxywjmwepJ/tyfmqzCUDv/sk4jahUuBkIXGCQQqC
rTnGp18qDV0er7JbblCajmMfk0gFxhZk2mOJ7sYQYmzYqoG+d+LRQxmaKNS+l21Txy2mxxCj1W9k
0hAmyVv9LJe2kec+dGM3b6ylQFr0xhkQiHmuTA9niaXLQ7/r5Oo+QjZ0yaFb6qN1oPZ4HimU8n/H
kkFW1ybb7BUo1mIbBwoQzChaLMla6+ucGZ+y1Jr+ratXNnSU76rZOrBOtf4Zwoyabju1r+MQLKkw
1300TF4TQ9Fnd0UT1qfSAfpDEVa7l2uXfRStJzvMx6fRCdsHZDb9Q4DBzHbgifiNjPmaqqr2xj3i
H0rFYaunW+M3hf64qJML0mxfuhajq2Y5yJkcnF5ZdamrnMQAS7pGs1NRHKUyNtVqupO/PkSI3GMV
d5E/Xv7tSr8ajlE0/JAu/IRUVCesVFuXSaRspVMOpjWNKzvKPhtAAR/qJti4TppeokVLWbqwSgCI
NvkHFCpNZ9NbwyPETzYEbD0doMHRsFc0UH+kbGvcFXfROFiYFKtkabJ2+OpRq8Jf8gu6INGpMX00
pzOl/9oY4U9tHJRHVa1Rrag7VvdLOEqZ6caZguiMIrv5atvTGu3s4Sv5G3M/o9+0k+lF2Jz0Wu0+
mZVi3EGiqtYyHRlbnmnYf12KToledB/j2eWy8qWU3J3RTrd1bjGswRat5TWuaHhzLQpOcoBZOmMf
+SymSmOcK4ckSnBR+B3wt0mzc50kUX6s4Ojh5u+T5EKOM1Nu7lnR6178puDoeG7ivnpmEfcrLbLm
e9c5OJp3mvqAY4d78bjp1w07o+9x0j+nalN9giOenMoq6rcywZp/KD7AZSBgwT7qtewAeL55y7t0
J/OsMBo3KjoT57CFaz6j4XgQV0o0rG1KBLFF6eu/7CqrlYMuy+MUN9XdtWSMHye+jsvLV10OseOf
PYCwJ2kFquvcNShihXnMWsfLne00BPhALc1aVtdZan/vPFU7Sh+PMO/B1fX0YqbtVrqmZZnEdpZN
9mzg6KUgACVfUg6SPrC76dlJFOUk3/b6FwRBcUgQDTQQCkhD87NQZorADx5+t+q5CB+iyv4sZBtp
4S1wbQ3ZHErkDPoDv7gqR+NVbxQqv4U+oSdSmF8kXdXVFQh2Ckx3ksvyY0/beCaynzJqUcM9tFiY
XzNdJbYO93YJHHkhyciB3GObOclL1s3B2S7CftWCCiL1prCL6gsU+krSSjIgTYAQ1UvidBfTmHiJ
z2r9Yo91SC0UVogMSliyLxHKRsSOK9hB0W5mD38sCXeKeLr3mvHudj35yCKmfKegNztEYfZoJGS5
h9ycEctOvE9aYuXHOMadTpqLHPcdOtZk5pdRc6zcx0YvD9KSg2fuHQvPPGlQK71Hlnp+kJZlOy2G
WTWrq2WypU/Rxm87QJJLUz54GveW+aV3c2S6ZzVR932Bb8aCewdEWcfq3oFavjXHuF5j/Wuy3Cps
BHEa5cRPm+oFxKQCAbQMx5uuQb6hhSWmVA3M1L7KMAbxivOw4Ot4gT/6quM+Olqbv9ZwvtNCeS0m
C37kaH2RVp/Nxcmwen0tza4LF8dUsm/X2OWC0VjfIavX3/fhXN7nCraYiHs129aOgTjGOZaCoTEi
sM/BK8NuZ2FlhdxaND1abTRddIp81I9Y6UAAILcBeIWHAE3of+9NSRV1tfJ/Nc1Iew/+Y64Ey2if
xxaGbma9ZWubXdDTTS+Nb6UXt67Nu0ndSLf03Ma6JUD6uO+TnYZp+0pG/7jGLQ6AW4becK/v/ogb
1AY0vjLss1BxetbKdjxD4ZuafatRJJGy/zX/cuv8AD7RQ7vZU+GflwdoF7IlRrZAGB1l5/h4h2wH
yw8vw5y1GNW9t/JRraVVqV6CsMa4LZFuvUDocjeOY81fhny+s5Zya5prL13VRG+56w1bt9biu0LJ
pk3jmr/6xXrN1c1hi705HKOlKcZGcVw/N7lj3UmXAdXtEoTGvYx5bogdkLjtNEX31ihgXTt80GbH
U18LqPwXCs7pqtMH9bWsMjJnimauZbRrDGu5r8KdHdTaa6UaGJo2jnKQ0TKceQvP7nw3LpeateQh
8DLvUQaz5OClvfv598f1sAp5pJ8y1wvQRRzKt+6Xpw/Kazr5/QMZpe/mIto/W5gyxmrbbaSpTKYG
a7oE8d5qxZvTDb8cS3GOlLOVbTmm9sYpBkqPs5kjCN1pNsu9qexXIfK2bDrxI8RZkWxsENgbvTsa
5PWA+mcQiQZMMM5W1EEXCuKRvcly6ngtpistmTTP0yiQlfqbmLNezVvBtNZb2O42SYzl82RoRMqd
BaJS4r9qL+rYnXW3l9yCO+H2aBdpsP6QPZBTOUxkD86svFfSMlT0LvZymijVPxPowutVpOtDdoLi
FjCeq26xzcNn0+Kh+6SOrvnUZZghZ7qq78q0ATduNzl5fi9xjtd25qSnrp21i0T3XdnAKFgHNSjn
tVNOiJkVzuUamrfAYcqWOrLEygHJq2LnWXmBKSefZmfuP6iXfB+9lkRNiC86yj2X2Es7ln8hr0U1
yPSD1iXuo4QErhFsI74iXr6W8xgsh4XQchhqE1/U5Soy0Lmzv1hQbm9d0q+FLEy3PpWpt3aKqx2c
gZA/p5qfcOgcVlqA1m+YpyeJyOKq2vF7DE4AHOanRMXAhdx6/r+JCDPYCVHGhttyNe5d1dmkjgaw
5XqczCg6Wor28gHtcj3ll7AvciM4X9EuAmNJ7R4JKRM+mVLseOynn2wDNJqF9NOvNiLFXfi/2sJC
Ib3Ju8+sTYH3+OTuESvTznVtFbugiLNPPLPfJ9mIw7am/8urYa+VmYrpOLurbVCZ891Qau+TdMXK
zhZMkitTHzmtcpeRoL5x9P/k8WsL/V/4/vhrZvUqQZ6fX6Byx1Ot3vhhab12PZRo01CCXzpSyfwj
kycHQHFXlbX7zfUUZTV5QfmS97wtAOGgTpf6SOy7Q3DABtV5kCvBB8J7JGjVUwxA+VSG2vdymOon
YTenSxeCKtcusfKWqKVLWhIqXXqHNVXDrSxdU5b/k4+4T8IQ2UmiKpdkV28p+jbn/qbuxALu2jkn
0bc4bZ3jLfc1lPylbZ7uAq8+FbavDwAA7QjI51WbA2+15ICZ8V5L+/k7790I5/V+vosyU390Bmiu
MhAlUQjR30+e3SYit1SrBtIXzEh9nM4hln7JBtTNcojMh3qyo7eWnYKGBtWqbYoY83Ojf6zn/iis
036hnhY485DGfpEeu6peUkp598JDnRJ0QqBT1ycZrAaEAKrMdHYyMeqc6IDfOmDRhRDL09c9mxmK
azIXOY5863gxtmqx+6OJlOh4TVv/pvynrfWh//oebAz92nfF0wnMkifGj3aaP+UKRCanDcOLHKJI
+VJVhbW/dbGMCi9ToiF4khcgZ9ADAFOhFh465Te7uMJQdlbXZqdkMZST/t4pftk+j7NhdtXtXGje
BoWV+FkOWcvDLkni+OQs2R3pS42D1QTtkzSmQEvP4WD9uM2ZzOGzA70j/DdBJWE1iEmXUmpvGkTD
l0hPqRBAr0EQrWQBZ1olgMeOx5Sphi/wUA3MbJOOzN8ymk4VZBLDRk2Csmcrdres5TIgl4WLysqI
Oq3TWz9T465aDIHGqg9WrdWZn1UnGragBJw71YXLoxdBt8vCFrBl5N+jGadv0riedvrYwT/q6uTB
noGSLS05FGlirLqOCoc0HSP2TjAcy5U0ZZZm649KkzgX6eqtsNu7lQvefrmI0kY1tmvHye/m51mz
6xdXrUjflPq2C/RpL66TuWs9+pkyPKVzUlFpnA/iOum3yXjSWgpW0qxSuHr1Il37/53kpnD1pqVM
dJuUU3XmVaVr6wqdfVxywT+I+zQKaNFx0NMcEHyNN7XXNC+Qtu0ZJZw/Y4emj44zKonrAKeEly60
JDaOTdJAns2TEPFWZaOC2qvyRyCK7jZGf3EHm6Ln4YtXSuJiGLJ3Fu+U1MBLPK3t4598I2lTf8x2
CjTPlR22VBr/DOJbn4qGfKifWf+57O2z1BqzTsMdVSXb1gowAYd9+uGKdzeyz/0c2o/lgDypbyQ7
6bbcIj5nfjiuBQafTrG/sRvIDr8nqbWOmWiOQZ02x39Okig3RTVLJkVmpa1TtR/PoQOAXhsRfMX2
hFR+mbzUCz8vyzPjYFBqfephHLOmIgTZhZVGYfMfTx2MdYOZ8EOhRzy/9SLfGTCsXvve+zwoQfOT
dzO5u25680YMfpO60c9lZGBSC/5pE+NX9H35YKpy3cEpeaE7WQKHySuzraWp4+vUJxgPVAC19TFH
Is/G4iVr1P4ko3OPApAZBf5FRis1ODWe7j7JoL0vp7FF5rtOnlmLHyXErJrkPozR2nKWy89Zo51y
ny2bTJEPDztVX1dmfjDd1PhW+sipL6aUrtX9Sigsfy7cHBUX3zFOnYL/VAzhdvM7dJha56dPqEPW
5K+hTq5+uOrv0Hjo3q+q9MOik2d/uGqO9q+uJ+UzRhbFTm9zZU9WEg9rUKt6GJWvYKmMM7bqBkaD
Q/U1SzqyumGY3qOJk71wEz9I/G16OBCGGv1fp9f2+D7dMK1Upstlfc+Ba5VACW+KTd6O7xojIhzi
GZ2LkWf6Iq1G900DJAshUWXA2uiGswy09gxJaSxaPKgnfoG9tN8DceRDNeHlw2SZ8/sKf3ykjivp
JgANd/0uZgb1b6biv4rHmWp6ZLao6/15mozFsMKK1tzIeKYpwVnOZl1/P7v1fZgtw56LpsD7+wrc
7KZy8+k+8QMPG2ZtK63bwQIifw8bt9ymtjHxhCIWrDC/ITl1KtiT1hQeuZ+m+w/TYh9hD3cg0wxU
St7D/ohGjYfSxE6aMiCodQzpPw5c38t5w97ES2EYfdivSqcbmf7udlm5hLtc+38wIMERT7nRy5Rz
pvvVRUlZIZWhfpKWHHK1oLy6DMqhmYIemzTV3PwxkJtqdZG+hAsfkFR+QSaKemxbwLRZyeS+wGpl
cmPUFpeq1+1wq38NdkGZ69a+xcA8RVo6jOvrZKWumh1MbaRjFitaWU0gn7SY+CwLiyznf6k2QhIe
sgCRzlxxMvg6dYPttZb615m9XyQnc+h3kG0bynT4wog5zNUCxoeaFapZeHKqPtPvZPhqJnMdr8vo
voNijXtYqodA/fOYjWeEaYZBZvMMUMuz135HrwxVSJSUMW4PXVf5wEGWcAnUyVUei7FeWePQ2jvJ
rptKg9onUgc7ybiDjp66ldNEKrDnJfF+C0p7m6Awdwoce+vvaaUkyNQYmJXFHrvhudU/35oibS3N
zIPEqC+cltuoSFvfmld/1ygEtZ6TR0FSs8jdZ6it6av7bNtD86plTvcct9W+NOPmlTx8jHW29+U6
ptrLFzFV/gwGZ/QTjik1ERJXzGwCA3TCOLJKWkbLkYyLog/9XkbLxOXZ50wsHZbR3MAEKAz97k5G
YZO8Ip/YIzDG4CJBL18sNgrvONfK8C7KJTXYqGuQ24z8ZHttLsJc7xpdy4hTmu8jZaSBAuUvfe/8
U8jrNiKFX7naXy8kIzNZzvXVM0uJYd7jam3q3z3VfZpsGyhM7ZYbY0JXUppwkszHrLHcQ4wSzcpY
mjKgpmoHt/+HNG6hWKG+Al91TtI1zhbmiTYeMxYZvgPQXv9sD65/1q0SAUUjHoBHkASDmD5ihLz0
ofp5VK3yJ+ovawHyqEqunNncIf6yAHjSGfFOp2dzh0SP8Zbb4z+lpRkPrdqWn5dJQ9U2a3tsyxer
VDe+OxbfK7DKaw1ht2XxACyPCvFOZ0/6SY3dcIVtj7socBAy2R05U9xc8P9tnmHqsKtElDKCWb4t
qqE/9BOG8w0CSV1Ypm91r8TnOLbDjfTL9AQGTe7EOuLNzaK4HI4BMtQWcmvY3iJm5qTzq+/Z9n1f
6adYLTROAPv5g5YctCiB3i7p29+jPqiyF7R6k8O8jEpwYI0NS4+RFi/kMI6hOL0q9QD/n5NrD0Nh
s/R8jBkASm/7VMGJJFPGR5I1KSUQXwMeDXmEfT2sr2SOv3ShOj66lZ/5qxp0emzo8UX6rIrSBfCX
c09ebuv4hsoC5j9VxmuxzETlk8Xt8dYf88S4QJTECJgy5K3f8bvNBJZoxpI96JDryhIz2bUBu/c0
HyvUX9R51SyQlr9ELDaKTz4+FrcIzUQJXE9DDWHfrLr0NdoHv4mhQvhM/MLfom2kX9mlN3aoFQc/
1KidjkIilX4q9xOwmDy8j83iZ9Tr83c2rhCoyqp4NIJeuQtixVlTx5q/+8NwHJNyRH8ZgxfDSL1d
bTn1V1cfVxKghNhZl1Ednkm1qM9aED90smcDaQNCu6q6F82vvotUAWT2hiW+kj2VMWUw30SLrl00
DAblOXFC/ZtuBt627EfviJT5/upjnxrUzyk7DWskJ9KvWQeEX5SZyRaapen9a9XZlz4zmy9Ni4BE
RnbnCYmNBEybBctd7+xzrGIX03mefVV4LscEjddiRnuRkvNLPur1RrESexcu+1ETabHHShXV5uqS
xkO77SzrAIe5C9fe6M8XBxkRKIpw/6Db/LXptvpu4DXzOQEsiiCxP+8BwCTfcqSkEky4SY+mLK3R
/JRubsaQus+3P6KXe5QK64sCAXU9ZPWDaoX4n49+5wHt4KF+bZsmezHMsPrDDYARB8VWxwnuQbqa
0QouywUyNVZWiaKre2/Ss8dgcfsEsvbJ7fjJplqTX7sSve8P7oBCnD/mVCT5dSZAJ1DVWV70MSlA
nGiUrTRvA9KMUIBDI8vTdkPZhA8xi5sVtkVQj3UKBUYGlEmaboVLtpLo0x1eFMZbZv6cyTa8erm2
te3AahADijTk3qFPjlMC5AR7nb00LbV/78uXPn8JiRp1q5Pr2wyL8207KD7cK/QF3MQyX6QPWdFa
adxn6akHlwdpwS7RKsJHre/DO7hg9ckGboZkRDl9s+z41MZDuG9MqnyvzYCChK7i+wqIYdojZBuh
Aaur69mI+69hnTymWWD+O8bRWg89/4c/duhzNaH5qVLKcevbME0Mx4zWedPi0WmW97Fq4zJGaSJZ
Bb7RnD0n7F+C1rQOQ6UWa78EGb0egI8OoO2f0szuX6B+GhvPcmD8hbBRhhCdkOVSPl7iq8GHC3kj
D0R24G5xoxnWQgyQgSvTYLKdbeCM/Jp4h18yb1yjpM5rq8kgXUJ8988f2rXqU1awk730ycEqPbyy
Em4QvfQfvNnicdpZ5Sm05m+BlUyPTl/ywHUHbReSdrpIxDWsZscSp7mL1Sxxgx3p+9hU8SzWg/7s
9KhUL/ej3IZye8Ym65hETxwS+P+5NcGcdeesyR8k4tbvxpq6ikH2Xu9sGRhMKzlP+sGLtBN59eBS
6Yv9ZLao044g8CjH6t1wJM9/kj45JMvo30IGaoV3INJZKsaU69Xi/sph0ZCPugOnt+q78B8IOtqu
jPRyUcQJPiM77+FvRII2Rqz5Uz8t7KDcfg2XFtXI9NmFliRjEq+PP0y0sF+acFA+OVP6kKPr/yBD
ToPUQa6jzizhqkm93R5yD8A/11I1aKz2Isono5OdhQc3c8qNMpKJfBcUmac6RDkpx7BBwYtlE6t9
sKmgGl9Q/DeuBwRT8LdT3OweH4rpKAN+oxqXW5wbApo1KvV0jb3NDdpi3+bWWQqoaqmSBnJ8HjxL
RdYZ432dtaAyVMfhkWsCu6Z7jFr9Mvd9sZLmjDbzIeqwGZBmOgLWVMY8B6SRafeWDbbGr9piJet7
lrnI06TkAScb4vO1eVvgf2h/2B9cT+EG4RqsW2cso5I7OZhpNDUrd6woBLUtgmfSlqGZNxKVzt41
t1XsmHtPSyHL4fp3FrutMIKxBNonXklzcOABIlruHPuTO48zxt6JeR/nZWCsChxVACrxvpHOIGak
Zjd/D7SiuFxNs0dSO+yBSt/BxM15Chcp4WmpJchZLLUEaV9PpbcWfWBw++N+maNTqtu8M5XjMARh
wfMux+TztUY5ZO/4pbdNlyYuzOnGn7LqOPEjfsUgPl/qVPNFmn2DFx1oqefSRRTCa/AEXSZNdl09
BFH4TYKg2aOFvnxAiCjcsQDpvPOAA2E7UuUXvUE5dh01tQUToHsTZJ0yWOWmj/zu0MM6Q/XFf2/e
Rota7w6AQ4N1nlS8DCavtg+ysIv0OzRV9Ifrsm4YtGDND7DeyxrufSHn9Aer7rqVTOiX5aAMMDW2
EoOf07L6AwcQrMs5qWGRVQUyNay+Dz6J3JUjK0aXp9LDNJ1zu+ZB1jdUY3Evxymw21jZlOzFzNzU
B5f8CHgEQ+zMqX/gv1AEW0dNA6b20WHhL2MQunyEfIv83xoK7eP1Q4yCbLljYWkuX1O+8G3W9Yti
DMrD8ge/y/L6d0hU0NsWBdjQvP7lMp3SWHTwrOYpNbtjDBGJF/YigyeKeCJ5hx/DKoHydlfAs/+P
Pt4SyOZe2USKO6wNsCyHyOkMsqmlgihYlAZQ0AylPDYLLvLWlP+uvHPM66jgJG9NGb0F27xC31zf
/dZ5lYNGR7PzLRN7DcNKduUw+/+AY2Q9B4wIIjn8odo2m3uUaaOjXrnxseiG6l4PXbwKYtP7FLQO
UGnc6466n4KFtmGOm4kbXwQ66ttqwhMuTS6CFpVRac4L9iJwGL0FW4H6BHES2+/GekCwvX5im/hN
dj0tmQpAG0F2tIey+jrYJ+p4vNtQAB020lXivbky7Ng+6krqbrXO6Ys9/C5McDPK3mzaJ+b4cAen
Gt8aubHkLkiHDZK18fttgLONS+Epnz/cxgooYDZlTNPqYBuqBdxz0PdZuLEqJzkkE1h4XuM6slqs
X5AOmwcempUOmga1JATxurva1C+gHdpdBEL/uptRoxQoILl0KKZ+5R+u7Tjvonuw4iR0QVle+2Qi
3KRzNH3PFgELkbKYjO5t6gCVSgtIdfOUBdVbPsbV+SqH4dQg0Zamr2jpEXE4FcAOQjOAu1t3kyml
uhLEwJ/gAZBH6PG4nTFv3QEV0qiuDm1YgAr3a2xJMl1Rtz0Kds9J46vPDoRdze3xDllaQ8kTTDF0
lPwK4CLrNqy7FU9q5RhQBHmOctO5X66XY0W/cYYBR48N3gkA3BJHfWRzAGdM6z/JAQrsro9V71Fa
jmnpKyV21ZM0g0m1tmZb+Vtp5nXVnWZj5jfshcMnvWmaXTw05knHFO6B9W+wHkMy3UDDEjDO9MkB
wKK+LSJ1WGuaFj80sY3bCsvM4dhH3Zv03YIDRenus5q3uWXzTh+SB2DV4+k6ifyAdpdgeyeoon4c
zVNhKcGVNSbwIGleQUaN/XG0+e9mtzRLNJPXueGUd4mvJfMr9Uxti8Id73rFJ7eC7s6iZuQ7u3LR
XLodukWgKQFjswNQ1vPuYlRRa0r8cmoOqn2x7j/0SLfMkmuqE3wdbaC4AZkZPFCW+JcotL0LFlU6
DiYVdXEZkc5UUQiqE6QwIIWdjXJuVX5OhLdROGyAECnAbnrvcruOjJoqS1feyOiQEfvhUnJa+W21
Ch0yxNKUuVPZHGzFaPbm5MGocxpkIakj2GabHRvL9jf1YrTkD+B3BhQWTrrZsmebxuj6rL8+wNO2
W/Mf1d3LL18OauIN/CzKcXd9j0Ve0PF4pXobhfnbu4w+2yDrUppatgaTmx+6BaQkB0iVJH/mpzTv
2uekcgrE9nX42UtAQsXurup6l5LoHB6ryVKerbZNllxQ9iNQ9McZfN+rVeTxvkA4O809d69EbXOJ
2Qdvp9Q2wWFY9qKc0n+3m+50fU7rMZ7IWdj8bHBigb3LNcJWXXzqjeahS/lxDYlK7cFWsL13UMWq
khirYhXr4NTrwIdaLhSyOnVPGQWJfTf46hNcvBbvVi/7NhjRRXZQLRoWhUlexNLBhYEZ/KoObbNV
koC/zcmmi6t7wyEw5/puBp4zd/VuajODNTFo8aVgcj2Tpgz80Vf6toL2Ff9Bt4FKqX3+55cryDyK
yrRvl71deyj5WN9MD7dBuYymDurJaf4tA4yNs8XxuFvcjefea/fZNKCD+1/9fTCynpSQws8WucHs
kxMH0cXs0/44k6FmSUiJRfrkULAfvMhZGnsGloPDV2l9iLuFKAPV1ESt0Eb54zK3a1mB52xsvS/I
2/HBt4E/mtrUGuvOUcrNbUANhmhtJpm5oSrhgwSI0FHHRwjNCx3VAt0zTzIgBxWWAkL4cpQOawmU
M54wxblCLtud7DU87X5tqWygC+zHAQosKjo3jQ45+38Ldcgwsn/v0h+3ebcppL6jdRmCSbWrcm0W
3OtBg2boQucLSP4+mc4xVhI0X2eoepFl5mct9r9LS/pDXVV3OvJ+G+mTw5yl7RqYyASQletIXwZv
UC6NJV+wclxACtPOsnz3BIugPvslpWB9ZjPAts68F58rDzAPliLJsLNkhLR9dDfrKoDVc2dhd1LF
92ZJCuCKL87Vf8exYzW7sOxTXR9gQPvtFZms+c58yHRMWGSUUm5xr3vKdWa8cPij/qJFlrHpy/9D
2nntRo4s3fqJCNCb2/JeXm1uiJ7uGXrv+fT/x6S6qdGe3phzNgQQzIjIZKlUJTIjVqyV2Rv0utqb
aRrtDbbL7qaH+p+WbaQHYdIn++ycwuJ8m5uKN0cuE1secA5yn38WKyguPysxyaX0tzGTMdosa0jN
K9IpPNFPe6j1IOUQhGhIFqcGfCFp5R6UQQEDkskV6VfNXmvag3iQbDN9zQY4ehJbBpcPpRi5rWSv
dMXTeYt7tS7WHpzDNLt0vTOfUseHY0tY59MqVNWt7JQwGi9RlBmrM4+ew0FrtWy9wNCbVG13KbIK
ay0B5LA41BRxJT8vrrXfPLUK/XairNjVFm02Az2rsq/O1GmLXSk05yIFymwXxUBRSPxlF6a67GF4
zYG0LaXaludei1Yd1MAS97bYh5ZqClCdfrvYRIgKRw3gHunLYndsEkQolyh8ryZ8LDzzKrRpafTF
dNBJTkq7v+aKpZ/1UdK2btyPsJTGrzpZxB9T6AT2eRfauZFxBqL5FgoH2WueaaYI9UBW7/hm5O0r
gnthoWQXgTUTiDT6afa9VZjXv5t0iUcEgTwTdkN25qjF9GviAlKbTGLiGCOn4pdtvh164KirQeqL
Yy/Lt0UCBaBxfxUMYsLmRGZxbIyBTzN14nmWOBWHogjKY+92t3LiFFvsEfIYZ/oAN1KpxvLKzVr/
NrLr2tRa3rw32pPHlnT/ELTxjzkaop1JRXki5nJr+rmJcIAQ3fwghlBUTJgOtRN/VngMPiz20E3a
XT5lBfrGy65jnYNukrL1UJFe3wibE4WT6CdQhXVlFAGsAATOxqTkhrPKBkhNZSZ5ahpHe+EXh84D
6U7jDXzq9OVeF8fbbL1wDmnn0nrjraPAi67km6Nr3vo9ld9f49BGZIwGiWxVO3l0FY7e8OlQEKdt
k050WnRozRPLKWhIo7TeqNO3COqCoxvTEzQvaYtTqZp+z79dFt6HMsnKU0sh+jzIY3JuBj85i6E4
EzYeUeCD+qcYtDPIn2s1uGcWCHqNOHG6rKDaig29u55S7DIhLB875Sy3VXPLYnocuySO/qiAl9qV
G/wwUseEw0fOH6iTVEcSueneVDP1ObDiHyLCTN1zribRZ6jIYaLhGUjkPPqJrwpaHHS62FOrfx/K
0xAUxpvX0ey3YM0s2yNMoSrf4cBWw60C6vxkQ4a1z9O8A54XU2ULNO+r3FlXwyAlHdTS2oRv7Hsd
KT364Wn+XCBYvh2a2LmoQwFQYF6v0sp83coAVe142k2FcOgKql1hY0NVwOMw7TT7KUYqGM+8vFNg
VYISELZUxIg5pI+QSp/JVg3Kk+vYqXxpQ01SXYEIlHbqtPsJ3IK90XQ2wH+4jdzAfgvUoBs9yOrw
nYf8txARJ2eVeg3aBBig0eorYROHkN1qUrfpWYyCUaX9tIrNbV3TVteDqbo0QcDzRlYfkYNB1OWX
SUQIJ8IkCWXxx4Rnnl3iGPpm7MkzrPUG5k9d6R/yqeumr5pJMAFMJa3jX2k/UteB5RX3RY2WZidD
fOA2FbIlQWCtvTiwv5BChWTPc/8ErbfxouGSjlKJUjeNqX5W9temLWAwFF2sIVxdQZ5W05fup00E
ioPUqa9i7tLxOs+dl0kgQplWlsecTxvdZWuBwxCIjS4q3vCfwsaOweLpnf450BwLpGMZijP5fdQ7
ZMcSBvfdso64RhBBkxp06rh1RNGsB89/ZMdistvgF25kfx2RBDyL0fJ7gLIdT/Q0fw/0S6Cq2WtV
tMG9nlafktDOPkXky48egJkNCNvsk1n1EkjclAbpadgYVbhS2ZfcxNDyrzwchZTXLGkFJytUeEZg
7AVXkzIYSEaU5iP/w6U7N0/+EuaWbsZd/ysKWqJ3UUoXvosya7LAgeMMn7kBXsEkv63VaN5fgv9p
Xkvt5V2uuYgVFVrynCHMutETP9zXTpHAQOb6pyDJbADleNumsB4cRBiF05tMsV2/2hY5nLz4swZm
sc+itNs3dII/V/rordqJuXzofThnQuUzzer5dhwL/5IpXgBkrOaNMvvhG20LcyhUATCGRqn+MLQ6
MNCmcnlQmx7G7LCNV8VU96JbEzC1D3nuEKPTaqcwBWd/efAsoqzaPmSR72/7znk7G3+dLd7lDIqi
7qEH1b79F3HZAAqC2/DeTfRc/WT34Zqq0ACWEey3DAXEOoTP6EurJI8zTt4p9qPVt3+lXfW1lBBj
U33XBlfh2fc5fO/oZtNGijRAAG8h62SSXKz0ZJLprRHnWJUtMN67xnyai8wtO2RDb2pYQ6Pq0jhN
9QK90I4ne4Q7O73Zt3qp7mzgcV8m0FJdON5zADf11Sxdil2TXY5H7upDUQCnzbqjhmzKwzikFzUr
jFfNDuQLjOwTwbBG3n3IugO8pqCDpyEyn3S9SJm2F8FD0VGlNVFsEV4v7x/T1m/uhVNXdw1/+Neq
zZCrsv1naKXli94OdsaTQHvsW4sbUerIF1PTx4YSOWjfsSylot5kNC8NP7yoL7eeLB+yMlV3tUY3
X+wgqUUDmLIKIit5NhWjfyzSZCWcghqHNphvhkeGVZgUB9xhOXrswHVv1+ZV8Tlh62aX7fAVHC6P
Eq5qnMmNVHdVP7Ddsl1vp9Fosp0bcPqYJDPJ1KeFS0S05+RGS8n9F78IibFdChHi6T1hiAg02qRb
R22sIZ9jgJSbDmKeG7s8w1BYNdilI2O6ybrKeNZMRTp3RpwjSmEYz2lZjffQBR7ESAowIT6dBc34
JCxyEj7LKIECGselKpClWKafncRaSks6skQ3cCeG4kq1H9DuhJQdFcUwNeXtQLl4EWmK0PRM2HCB
ncuSeNzR7lZegFHZEKdN7EBo50714snf2yUs4ZNRBIUSPTI7eRoLo9qEbzHznCUyjU0SPWO0R1sv
Oset2tZUvDkdPT6PgAKVo9rm4UGXUobCIw5OaujOQdFV6yBTnPeLZjzT44HAuDilJZnOPqVFRztM
yuNH97vI+bQLLInb4zCs5rHbaeMZroZBWotTt0D+AhGvY2r8kr3UujTzN1lcAnarVBj1ppIXVdbc
n4U0xVgc5khxWrY0runVGK5Eo42wwXlqVzuoC342RHh0cc8YtEYKx4M9RF8FUuwDcYhayYNwztiy
xfvLscDPFqef2MMhDtOvs5SkWFjEOZKKqEtS8zmAzQp8EI/9cgP/J/kzKdraVcx3p2quWq/od3Lt
GXd0qqUkn/LbHKFakbdD8n1YLyG2Uuh3y1KwHayBWWyMMWFL36vBSSfHsHIGqX22Oiu+D7PxKJzC
1PTZ1nbM6qEIx/bZ8UxoYhwaq4Rz6JJ+m8FfsGt6ubu1Ko1nujnRhzmRvxWlbvRTsxvQV5IJ05kR
X7w+oO1n7fWpdSdUVloHWEyXDw5EYfCDCfkVz8nhWVQd9TCHCMfKSZru9CYDMVi+cmwRMxasY2FE
Qj3zInsthpoZ9Zsw88rZK7fxvWt2ykMWSOqDnk+9N9ZPfmfXh+RhomLUWx+ao4nfWQzbsR4Q4qMx
tKPZH55tqKD9dCuooOfQgfYXgPjDZ9uHqlNTDJdcJGEfVpzC0EAaPi/E0rkCCZAWmnzfYFlPOqm4
6oZmPCHrFdFkTfVItFm0DcSYsMTMTm/qpjDt7jVv8vIqAkQ8GEAAtFNbBhQG+s0ZuyuUzMaTMCkD
iRNH8VdVxtL+hLPguz3c00qow6kHi447ITHEQZcV69hEwZ+LSZzBd7Sp9Ma9ipFYI+dKa8Oaui+m
1YQD9T3raFTSD2ESYb+mawOJ+fnCkCJnSl7OMGaIn0z4C+kJFYDkGYe8oJnlPCoug/rpHTJ5AThH
E9QZQhsY9N0y2c9zF6xzlFCAzflgAJEi6xull0AZlXOWOzCSxFNaWHHO0WQSfqEF6mQjOHgxxinb
xc4o/+CWoZznYplrl88fho1GE+nsLbr0udGs6Bj3mvpQNXTh5BMYXtQW84JPV2UFfxuW9O2IUqMI
Fl5RaiynYDEXNkL3UVaQQAbcBsCCghqsDUHwdUqh0HkR6le56pVhM5h1ytOxV7CDxyNBdj+s5jlJ
5a5hwVVE2mWek/BktfaTEhLgYx5kTyKDFLUNDTpxFO7mvuplLHJRIkacpeZQrtl1BW+BYiwmCveS
uaKNGsCbSB2ZMdnZ3KYYNNMPCToiVzbsi6vY6QmyqF0kCIs6R36cWnoPmqAl0g3U1eZ5cLEdAe6d
RGpHJHPiqtboj8ybw5LuKcL+zeYbIdtOxZw+XY3fHCR9Gle//I1iMl7W+Die+xwTSMRM39F2ucED
Ul7br26Dzqw4+GTDb5JkW7dB9e8qXSlPSNPBg5oAf7sNCK1sbYX8tAgWNnFWZSRXg36/TBdn87oV
5C1sFctdVJBUBLHCxcSlYSd7bZ3mLulkvfM3VZ5rCNUZXk7CL87O/LWyszhbDoXr+G/uDzGlWeLx
WiU6tRPJ4rTCEqIFiKSpVXwR96blBtXU1pMse9nxnTKy8E4OjSTO8Q1kPQG3fzlQhvs5Y1lKAhQh
Zoj7IrwD2aFUAQ52meKiSh4F6C438ctYwBFFHu1mNXDxj7GsPiJFt1ZaX0EYLj1OGdpnEVlU5Aej
MXkQI5A4n5I+L+d5CIrAEw6NzFk4EYDqYNaBs1Gs2hi+tbFbSAWEVyogsHcmXJQYqjrs0JEO424m
XlBQQHilluwOp6F4ueUI67Jvj3A+BemFfieQRtCxhefG1Wg1SNzxp8Gu+j9c2gp374IUVw7P83iO
dFzuuGuk0EJyXHKxttRUvxR1r1/0GGG+gCJONo0USeHXAj/981TEqODv4Y2ug60YLpOHKg/a1WJ0
wmIN2MA7C9PsXaIlGaif5Ch8/PfWQJLSQX7t4ltyC3mc285ni02vSvqZrBih6DBF6+23gWKy3p4p
8KFgNK3UQTRyHKRqgK2/gVjKMI4+Sf4BWogIXQbD7ObDL6+rcBujRoUjFIEgQc90pF/4B6FVO8hC
K7paMv/JNv9Qs1B5EPDcXGnSnUzn5kb4xMHJv8tTgBjADfsWIOI9pX0xfbK99WbqEV8tv3WNFstG
bxJ04aa3A5QtpMfLWyEC7ek3E2ejaq9U+A1Oi32esYyVztuUXhI9dqatDAdnaItjnY4PrTT1vmnV
LR7K5HOcoAwYKJ5zsSyvvth1Vm6zES3LHCKyFm6ctYbu+DW3DeOxHcwnCJytL5RaPTAxo33s6Pf/
hEDVqhpH60uSNf0+oVIC7oAwE1ydkyJ20ySKcqJHGpH6KSzIlK+ZAfskfLckMlWYjkQ8rZwhTItR
d0U+ZzMYYMBbNzjPrTXvTpve8de5BFmOMM7QOvDN4fvQ2coDUL+NOlk6aDpCgh19CDttKppLcv2X
LavuneKX1iM5oqvtNOVDZcF2evXswKWTJjEvYwK6AbgXHfJDHz5VQWqvNEfOtggjjulJRlt4N6MT
Wneg+tVrn2R1NdBY+Sm0ohCmItRsSbhqn7S6sHcNSFVS1wy9TutWpoI6UBcalNS4uW+HUJv67knp
+o2N9FQIERjycjZC7t4qynm/Bof0AoReq6ooSy6ne9u20cI7x4q9Q0jp5qT4tnEGvxftXbDiU5dJ
uYF803qBoKOGcdmU6A1LjQ2N0QbPIi3Z00Ih+wWFC4pg4lQcwkot2CO5wWaxiTmB5WirorCbtYtQ
9H0XKeqt5T/RgpYVZ53s+psODUn29j9htK1SqLcOkmphWiCz0hAG72LhBtaPBfiDg+Cf8zIUkx1/
uCyEdUMwMdvpDSo7A1TzqNa3prwR/qBwgUT61l8fOO7EMB7DZJsMJQqsCxxEgD8cGPXWYLybrRiK
wxwzNH42QQO/1WaltyRyAJP4prp2J/hGXACWDtlDC4JScUg/xakr3y8GA+jKULQSGQ3oUAXjKQQP
49p35WGep0+cqAAdzZ3qtw09NQyFLdHj4hxZ0pMwian0G35N9BBaosQDNe7b0msHDf1uHJpqJ4aN
Cs66aGFgEEO7Ul60xA3uxch5hHBZf43corlPlOapNBrpNax65yTWgywFtjIfUv2oexirVv4+nWSZ
N5/0/2H5LzFeV9WfA3Joo+3BwR8WryYAwK1Gu/wlNrr0YkcB+DDAWC+V7X/vHGj8NXqXYQIv/mhS
yuKj5nrIGrW0E3qjenCrBgbgTKrWOtzM33I+2X4RNX8Gpfu1tNPmpjWgrgebTXhoq8k3l45vxJ00
404y2UXJgQVoBCHAb7Jnvrjg52G4auGjsCfxnTJOvw2BvumBkn0yqS4eDDCy+wK2hy+6cS8WLCXZ
2upj2h1h6+5fQp/mtulCuax5sJ+UDRqIRf9gOkCyHSiiniOvP9amZh5836xWQ9yzla0a0D6NpG/F
n1N8JsRfl033Lg0b/Tr/rafPihF0DUR5vXpYbKUfeVt9oAovi+XKX8sb40ihxw2Os/7QUmsMO7q8
7FHZi8rhYp/LjJO3G0i0Cq/X6HfArrJN5cn5dYj9fhvGmf5sZcj5yWro/UjIMPIPSf9rrOJ7L3ea
L5qqy+uUh6cHahUgn/mKnBpTj9aRpqh3uuEmK7/V7WcPdM82dMbkkhRJcIHsRtrasqU+Z3ZBFbgo
rD+9DTRGyQtsJzdnShq6UzZxrOGtCkgubu06Jofo2okye2BUZ2yJyGYiQ5mClonkiVp6KQt9P9H6
LKW5wTGjY93LdC1RdltqbfmYU8pa4oRniRFDBGB/FvOWCp/wpBTkVgAevnR97a0F+ELAMBK+QpvB
Tn2+owbddWmWoxcO89xJxAg0RxHJYDTN6F6Y+qCqrgNJORTzLMRUuN8cuP146EHk0V7SleKWZnLa
/pBCSf2qJWq7RVLRpxtr0O7FIadv86om6b6EQm42CXtsDaeCJ7xLMLFpC5OpI6SM9gTUZdN04Sic
qN6LJflXhngIfWhe71r2Kre7LRnx+grBVXI/TLz+3eBWu5Zc67oJ+uR+cfw9VjhlDXCgizjLWoQp
bUq7ohSNF0gWp54R80c2sed0kp5DKie1+9Rv26NW9cV9ZJN0j2EefJQt5antSudUOpWarqzCoamh
6i13K9fyz1MRMFtFwBxbkwylQBq2G2EUQYXrlsYaKfDsGEP7UvsR8D2lMNxLbj/RV+VcUUdzrr2H
Vu5Gm8hVB4WbfmrlqEWUfdEdRq34LAIditNAMKYF+tI+e2UdILw3xcVDF2wNjTdJxIw0UnL/SvuT
ZKTyrqSldXpI6b6kbQA3aJh876HDghM8Te4t+CDQI/XEY8wcIcBzpqW8j8jBBK80YPC+1QafA0tv
JkZt54p0b/dqO3AyYOZGD3e4Ar+dXTvBZ7c1hk3h9M1ReA1VO/LZKp6auJHvGz38nGVB8BmVLmWf
Wzat2wZCjG+EjEpw7qzKuysLNbrYZW9vdHbC31qwdoKQSaLVjV2xT58n/z+2QhuvbALguqF145dG
Vyn0PjUdWFhl6kCWjeiDr5Zq6/bf5qHN0e0UnsVRALSym697d7UX2OTv+uxmqkl2E3Zx9nenlzg+
sKApZHJAm2Mf62nWMrWrEuXQ9/EXK4WJplNy6NxBRzgTJsLXQmStpjNIU+nMq3xn88EhgoMua/ZI
IUWrZcayyvT7XaLkz8XCB6JVSDLHj2NZ50cY1LJNXrrZEeVGSDKjaLzzq1Tdj1UenvOhrc+RnDf7
Hl1wOA8hwZX5TV7kEIlte2i7b3mYXpEhmehkXwvENbxVaUR3eSp73xCmU1cmCPjnVqe/BWwye+Jy
1aqucjcfKlm9Q1du2Ehqo28+OCIQ4LRUkE8JJEczaS6bou1wq3Xg92ab17raxYaFFYZT9c6SR2QK
IqkMDuJKwjhoyXfwOPka8DQQNCmImpvL66pT/TabYteGkKOK800YeCNyLAwhhB8gi4YHjsfjeAAe
NoFpFNX9DhRc5X/9NOoydnPLDQ8pie9aBJZJmMSE5UYY6vEn24uKvUjb+5r6V6AgNixGJAB5Lhan
y+EjuVaYVm+VO6t+LCcaIAPpySwOzG+JKZP1kIzuQbdtYz/Arno0x8a6AYCt2APa5eeulh5Qh3KR
ynb1owcYKq269rsEd/a0ASqeVQcBxBYRqovstOoJeSk6TGK3fiDJDhsDpIlfvCSFFlDX/gpRAYB8
+zEue/XaCfmJNlBWH4ZV4ad7R1YTMgoQqoek5w/19C9d/F8OJ1HKStFfxD/45d/6EiscSyxsTy9i
tNhFbBSgI2kHaC9dFRf6JNgB0KVJ/HFtFbRRiaGljMGlsrw/xWigC+yJ7vXHOpSHa+um7ZNmJOHe
oj0cZnmcrZn2j6E3+2x6odYjkM+9FGvmHcJgm4Uf160MOiYH01lT45dj+kImRb8ykk9FX9aPY/s6
GH59i0YPsmHdDQ6kbdEp9lVAc5NtcZg88KzKonyz1dNZkWrBwUfxe7UEc7Ow3ai/COhSkxkmKj7e
1xnx9AHOJIBN1ejxl/PdGf80CPwUCYgtz5PpSlTdJTOS6MYco9WQpRZMvM85wIQng7res9chY+qM
oXwWob0eOTQrSMrU7qNukYo1tuKPYsrtq2WO7UmMxAEAjHJwTX6r5U88SDunGjwYBAzuHsd3gERw
qHTRKoC5ZtSiH8GctdImmKLAMipWb4VHMpQWQhzdeCr0RF7bkEHu4YVAO8iCUThRyv6eju76Uc71
4FRbHt+qSGboDPpd7sKGEdQArhZgnPimjuJ7bNRVsaO60SFf8ut7PT++CpeYaShQVkcGrYJT0Vge
m796o+4uokIMbW25DW09mwvMZZRFZ9pracqa6s1lBvmV4p6z2IweKAFtGtTQQAVZsbtJUh/I0i9s
7IKSjYfHPlONq4DMkljy963gGeNRVlNo5oonSRLR7JtcVLcen4RBiuVo3dgVNLeT3w0Cnm+mcBV2
J1rep0L0dFuypkNR2ykcl9s46o2rPmTcs4RJHGI0nCe7GHjoOM/QgdLh25R7w3k5jG1O41io9ees
bLKC1kHGZldC2p1nJxEnTMsMceb0MpWk/NZVWnBuLL8ABwr5eANiCkmY1P/sp8lXwGEd7/Nb+5Ru
lY+9nnRffHvqwHO96LEvh2HXKj7k8nUTnGunPdSFrq8QOYdsaDrENM3cpNZyd2WQK7ND2IQ3M+zh
1qA8FKDJvBGm2jHIjFGJ32e6kx5oDUJiy6jKh8zVUTruqFvPpRMxjsr85zgsu/QkxlYBgmqdTPFi
XE1dSoXeojRSecVukCmh6EbrfqnsHDJP+BjDuD05VBC+9tXESwJd9n2fjQo6dggqS/oY3P99Uj8x
P06TEnJ6X8dpkvMPk3rYuZFKCGuYScmAl6qk3sjUrYsc/RNZTUnbh2wiIWHwrjQusSecDo0TA9g2
veiw2DzgiRAWld1G2MQCBi1ax9agq7uY9pPCpqSTxKhFEaFCQoFGWg7iTBy8REOy0Sy4Yyjym0Pp
PRk4w88hOcWJebiblF6YKxwiZFklN5J4VesAOxfbh1XyqoNYJK/p8/+58LKI5XU2bbSXxSLWWV5r
UUrRMdDG+w/2qGPzP+ZheCymv6huTqAUel3mv7ft9u+HGpuZriubm4ht1D8HrYsfACW2p5wG2NWs
l+macNYFemvRO4nepqn25b0m9etZ/7Kjp3DX6ZW1WQQ0aeU6QZSY39hMy4/sZY5aFhvHGSIhwBMz
AqPYZFARzciKsitJFTjKYVQCOKYSR1mFSq0iJVsPt+Uwdtpwy6xt4WTBTYQKnzCPYIX2YUGzyBIf
IH2oAjhnucBJwMdM8xe3WKH3d2K5xSzOMqV8v9yHiy1Lgsq/5zsRnubKUmg71lEKtMcP1SlRiwIM
+hiLgKm6tZSnmkiXtp7vJOulnLV452rVMhalsWCK1hpX2ooLCa9VriH9du8l0/3DjDvlNNfaJvpR
SuDfhUmU9MRhMtUVAkxzhQ4CjXm4ALppG5Ys5T7xUu9ulCz/Re/YnVLpt86BkgUvUYmws0aHzFF4
rXAstl5Y6jsxRJmd2k+vGBsRrIwUsiWrzNbC29FABgSLj6s3LdWWnQTuwqCczKjwY+UpN74K17wY
iirOyD1HjAq9ehSvKlZAs5Og/NTz6aKJp/B/6Fong9aYhmjYBpf5FHkmTmEuvIgzuCiDC2QgNXls
AJOZ8Yfia+aJduK3gzYNjbEpUgC4GGVHMqF6tfO3cVd65X+eitB5lljgH8fLlUSMAjRlDe1zSxLi
50uwxIXF2LIGGSnIclVLrneJKmrWjt77l2UYTLZ8HCKaAdX+vlU6e/8hhKJjXK3mGLGEmGP1Woga
C9Ig09JiinB+WFrYFoeII1P0R6TZ2m6x5yRrq/lV5kk77mwlgUMUJM0pRAjxJM7+afi/2D6s/N+X
8n/3MuLKd6PV8gL/+zJR0nE/+aeY374aR83pOh2GezFrvty8DG0Af7v0e98/Lffxpb6Pf+cTU+cr
vLOKq89XREWMzl5h+I/X9O+v+/7qYhkxtYoa9AyWtRfPYvv4qt6v9D9cP4kBPXz8A70bv7vsu1Px
sv55XKoj/68st2BLGqSnfDqIs84wko/DfwoRcROe7CTOfjt3CVniPlztt0v9i7kfllpe6XK13y7/
Ye6/uNr/+1K/fV8aSXqAoBvS8+mt/+2rXRz/86uVUFOJ6FT421/6X/zSv31PUfcjA/Zv35NlmeU9
+ae5/5/vx2+X+u3V/vH9WF7l8s7/dunfhiyOD2/3spQJJ1kQeZC6NMje2auBB4jbwO55bXQV2qPg
yhVghxj9CR3TNrTbR1nibEWgsC3erg3pdZi8i2NeASQrHs0AcTstA1nz24Ji6MHUs4ZqDzWJMUex
oio3hdbLV8lL+0uUeRL0E9bwxabAXaeB+uIgMAx8Ttbu2ungBKZ9CWML5ntG4hDQxs6mPxn2qRdO
rEqVZM4zvAEwW6Q3yhwtAsUUchBUJbP8tCxgSp13B5Xzh3UdbYRBLUYH1O0d77WqFHOVdmNzLjrN
f6UEXFBPTs1L2Bf+q2kP32FrRlNoGqUhZA60Hd6JETh4mANpKBKjXBvJQMEZJFb14ie5c4JVBj/B
Li+LSWgKMqzTu1Pd9Up13QMferO2y6mIJf1RQSYXQhgTgCsEHG7A0wzLxMY2XWnvfvbsRntNEHOm
LpQ/tXLkfepr2z75fogOfKlBZOSyvdb6pN4Jb5X37TqIJOUkvGofvPQU1O5N1wR/QVFTmcqhGRSv
qwR0+zca275DvqQ8+nIIi7ofTFoIaffNSvs1pYlgn5RoYLla391ZMNjeIcJwCtpUPztyrgZbTYJa
AKqZ2xKRQwxzq5RvwmISYELn3DrnukYQdVonbyceYVLdByQ9nCuJyVcXGASqUnL37EIMJGXBs0Xm
AZG7C8kGa6cjen5nOjrYvRoevZGEjOVn5gtCZypkjV2CQCBD0yQdDU0UoKJpWPi2uwd2rm6gljde
TAOZTARa3DcvvJL70YtSmoII1np4dBNQuFsRnA70ykChZLx5h7HYhW0f7ERwOtI+oMDQshPBuq5r
W1gM1NkLDLXZKk7rQQkrs7KsxNsYCpC9CM6ywtnog6zsxa+gkdRCT0nyDmLlWHWqDdvm6iDm6hrY
7Kw1tIMpodplFD4Zf14uuk1tesnJJ3xyTFRbbLaZYxpJT45kIJE4mX09v4Z6T812HMNPWlcFByMq
4q3w+jJS8xLs80fhhULvB9027k3P8u7q1O5NbvtwY9mKiwC4VD43NGsebK2DeGcaZlqt3NLEvpf6
oXzWmrJ6bodk7YVZ9BiW0qsO1OxMm9q417MoW7e13qNE1yFL3qbdKXLMFMmx5DtcgNFjDUx8n0zg
+VjN6doLhi7cgfGHZ8UxlE9tBDfSqCblRQwbTUe2gVuiPmnouEP2nNFLmlsAvPNKyp4NOYIxFBKE
UxzRmcX3xd0VWW8C/dNuQ1zqcBGp+oMGxvfYmpArCZtPi/GDJXvtrvDg6BY2ccgS+KjqyCEhNM0V
cWpBVp7ieAyRLUsJh1o6d1XbypfACf1J4exx1DqoLRS6LiLrpDYBH2fX7EkuOxlHC7b/szgIV8BX
dx7WcvJtqJAl8wEmBSPiiUZY+E9AtNn9WVXzGvcZpQ9EL79mTfYFmiWIegYDBZ4qq7e1pw87KgsF
XTOn5aBGVYV+9WSs3erN45KnXkUN/HG9lpU3r/3R+G10RdX9S186yd4sYU4bA1cHAapufGh4FFu9
IPg43odGvwkaMz7EQ1Xuraz2Htj6G2tVyvX7LJZvKX2nGx9c9r6NzVOpV7TZgpNYa1E1Hho7O8V6
bT2YpWE9SBFwZnUk7ytsSqZDhcm/nFXlD+GDolj7EJ7Ba8Ib3Hexe4RDUoIOj0Ope8VesrxkBYuC
dLUMs931YVOtQF3VNXzb9KjMp1lGlTlv22hbwwxyaaZuF3EmYmxyxNtaTqN165NPUgA9pJ1+l6SB
fC8spBgmQRPfAg1HgHCUjtxDQgi7tLDplhJRnksRr5gq4r3+PUUW8rbI3ps1umIBmJeNsIlDmjrp
vWa9oKse3dmUse5TbZ0iEv5sR/pzCB3CrYjr8qWbYKAGDWlXqfLKF7j06PSmBwjKIDbnbuZlD45S
Zg9sO/ZDKJlXG0oDsADQKfKle5wIIB9za1Q3Vi5LG3+qBo55nx4jDwyG7gfNRPe7AkpYbt3SNte2
53Vnuw5PcdHbD43t9HRL+OrWrYL4SytFn+tC6h78oeSthLiUKmiZrBRJomKUagOMlMM3vXObvQFY
5pEasK/Lm9YbzT9tybxHvgf6jWSqGJYaNPaq3h9jmxSEXofpk7CB7bq2agEbYs49MI6y9KAFxXiR
B0nfUxYJHR8sR2Jo902ZZRu4EYNXq+qqFUp1Fcid6tpanbYqbbWjEDJYF3GQKzQCl6E40zMrOZCV
fkqLBhp0YWuNqfBnav0m1gxrN6BKtqahergMNlrfnqOiCGkp8Wc0mdZOJKVrCG2tQ1SYygvaY+Gm
0yDU8HTJeHBjaY1I1HhqzekdKlGD2xZSnKykJnwZ/ClLTXlXLfv+L2Oov2nm/zF2XkuS6loafiIi
8OY2IW25LNe1u2+Itnjvefr5EL2bOjV9JuaGkIQgSRBC0vpNp74VgQPerk2jE7It+cEEMGyOD1ih
jg8h46+z3rYjhuqh4hVlorkm6vV3Wlb7l6lBsH5WbxHyRQzFLp8jWd/3UgNuYTK/6L2W3hozK5V+
gO2QVZT53QhJcT/0w/wmtdg5KEe+JKq0y3PNuVpeYozmVaRhxTrXylCuhTSa4GjJBX5NnVh3diCK
9eNWNtVWuQ+URvHEUWKHEs/yaVRQt9zKUMgrPWiPn0uZmXIJMOvVT9OfadQpPw2n3s1F1xD+HJwd
VJT8qYsQOR0dGa93lZW4opeg8CUOTqp5/jnHvLN0Yv3aEw252qn1c7KV/HPbKcFe1fvhrNc90YOy
pTvzCwi9ff7UWob+Unc22CrQb1Zvt/ctwwpEt0HTGUME3zxpC0/szX3czMO5Uo/S0KZ3ajUaux7o
ZqMjsWn2F0Vpm2uKgNDLXMDaNCNjBJtk2adwqIK9DSLEG+XWfBjRkTzKc1zgUuyYuLRBMmrH5qQM
TXG0qiJ7DKEWIuaWB9+zwLxUed+9JWnNWl6mD2c5z6Yne6B7FDXkaHo0gsF5lcMW0xdIRadIKYMX
pIG/pQ6yelbWT/dYzsf7tOniG8VozMfWthhtImL3LWuGn44+WE89njCMJhEhr2Wz+pqXBwuHtJ2C
k+GLNkx3gTMo/yhGrnjTrBl3tPriBumk/GDnEcD5EMm8oMDqqixGN2us5FsOpWdRVmiudowahzXW
N2XaFizmx92h7JXmyQy1ErGp1vo8heZ1bkKIApl5p5hZ/Gs2mm8wv9S32bIDbyD0c41V/OetRpKP
KLYhoBGh0xgSfJG6BDK7pgA/0+p7VMvLX722yNPLSKhNBipVZfasyLX500iMvWVpytfCGSoXx6js
UTbj+CQbVnUuCzXdd2WXuK1PQ1U7Qz8tDKRrVHea2yp5g5XUCDgCcBpDPhRq0/ozzzLyosBp8cCu
63PXczawhpAEaqPipX9MkBh7gf1oIX8QIQhXtcVeQQviQS0mHzX/wr4NcniOGU/ukkOMp8OtQJkO
wRXtauDqCrOlGHfrhyoxpoMTIR8f+GZ9rPw6uLPUMjth8O7cOEUSn80wtC9VGf0yTWRj5FG6XbCu
qCmoCL+X1VnkRLnYDEuNrVoXml+TROuPW9FWLQz6bu8kIx/ZxjJeMjV3qzkbnvIlh/fkVy1Up7vB
6DCyCtXa1YCBnUXWnuQbwnnfZlXP7vF2K694oARuVzTZUWRTqSuvqQq+1dRZYl9qiCKxk4g+mEGp
8wElpBUYYwSJ8ijovWoa2l3SaPbtEPXDa68/j13c/IKA5/JBAkwSfVYKW6hwIR9BBO86x+23fFDA
Rjnajw71bCtr0bqOjYesma7FEDqXYLg3IOa7cmw+FXaAuSBxQdvtMZdfYG/glbOldE3yqZjcLJjL
A16n3dnQgBcUo119Ui0H3QsNZK7IOmPe78eGOXOoWuPOYlTxqEKyeLQh1u16xZjOW1kxJ9+60bIu
8+QPj6I80cNHw6wL2Bl8pN1htE4pCoN3Yifeuz+Q682A1uYIzw9N/ylFGOQyonTo4nDcMIOPX4c+
xaXdn159q8g9O2y+CGgkCmcKYk0SNhIiLzYA1Cgsw+BYhhqm9FQR5QJriW2jfVac7q6Su/BGk0Br
Sz59L6OacWeo/XBvlbn05E/mA+909rnoUP7F7ga4y5J1OmfvMyot9FvJzCJGU/E4necoeMLKIr8N
nZ9FFsc3faznt6NRX5W4bO7yQLHwOFXgqivyq1w76UNX1C+liWTIYJfXeSj/6a1JuSuMQrmD/Grs
Y0mq3S4I40c/0Z7KSlZuhiUnNvGU8v/s/iLgVjZ2ZlhxLziuMu0uhqJiSGsU8BZSi+eJJbFl8Ma3
yXCtsa3/ppR2tAsw/njI/e6fLtLMw5R3I20g1d+mtMFPcXJufCPK91XlX3Q9GU8JM4ebwjCsY9Ni
IDcmrAVYxI/KzLa8oM9OTus8xkXh/ALi08sGlMNggHMBufL7aGvMrIEBvZkwAd2eGNPR5HdAhqCJ
q/h6903PzTepRqILqf1dXhZI5Qb4hahKN3+1fPmhoYN8sh0faSmDL+wOdV8gnlMVuH0xw90tWFRc
lCb2km02QDQmnOg0ub4JCp+waFQ5/8wajrjqIS+i/pfUD/uc+Wewk4qvevoAT9u4EZthjMwbfKrp
iOLqcRyQMJ/bIXRV2CXfk0zzEn9SPwdmeWeiM8/cC6F7OP/+cU5t8w0YDATsvv5qlhYzdQXL3Kqb
tKepqr9BHPVPjOWUU1g0u9Tvox84XAy7PiqDQ6RG3M+u6p/Hsf6SRjUgUpCWz/6sSuhPYf1LX3OG
E+Of8Joq7jFiLffgYpAQa+KrJlfoA6jh9KZlQBQdrXE+d1X9owX38y2L+8dotuAxVZl6L0fY1zhV
JN33ZpshxZb+KJLW+KxFUc1k23cuCT4CVysMX2w0iXHoUz7Voak8AO/7JHLVUDUMPtJ2V6rFElGs
HzYsUSQjhho1eXyYMkbN8oQ7VRbKL6U+2js5ctqbDvMOr819A5eawj/kDRSOAiM7D8Wv8bCEac/F
EuJ0foxYJz+ieukbmnVfBKazS1jLOji5xaCFrrp52AqNJeuHnekRFi13JpJ+2I+hogdxCvfpDune
HviaXA1fQI6aX8FcrIml5M+uwpqN/6wjJ6P51aIyejSji2dDfj+qY7jjfSvAjpjWNav070PnV59l
OQ73gdqMZ2FlBUnfrFEy2+l9qHv8BVZ4NNBRGF33/jnEmuChHiEIId4XfguZFRZT5byajllBe9ez
YxXZzlvmwLhv6ugbC2i6i69Wf1fD3KhrTygOCxlikRIqxJI2mLd58elD8VaVwZOLRhoS9320c8LF
z0MNWKLpp2Y/LqbldmZFNM00PU+JnF3VrMqvSWTgtptUX0UNZrgL9T20QStCT8wPgRbAz8A46OpX
qsLi5Vwdw9yZnv2qxrp+kS0bcRVUs6n4xkATkiir58NcvE0OC1yOFbHuZgXlW6JmsecHpX4We3W5
+yQ1LdPPKI0/pcOjKPXVqrpPbDSG/a4A94HkRnt2WlBrsGhzr880yCmLhiY0DP07qE4GgjzSSeLD
JflSeuRCiyexqTX9OPWxci9yuRo1ByykT2mIHZhjmDRFzPe+qMFJksL262yowM80RTkboe+8lEn/
gNh5+xX02uhCbhnu7Cmwbucpi7zAbpPPVhEcBLBZVeBYKQCFcPHTLN4u5Gn/s8Zs0ESHqDAukA9f
VSlSb+BOal6hNeG3VHqDEDB80fRI2kNANc/IO+b7OuqMXQ19kslabrg9NtbPBTKIjxOysLrUGs+d
1TKk15qvWmEACFTrap9JOSRn/uVu0iD6lKlcMhaw0esSJN8maQ5VE14UFBLuZ8dpPpVmeAMkZXxk
qt5+yvSHPMirV4tFzmfeMEgVlJpq4j/M/vRc5tyFwEx7Tw3GCtN5OSt3rSIVx96ujBu8mXP4n1hA
wUZ5EhvFQaqiiZHJYmzYJ64NVdMLqjE9mDPmmKJONdjgGmV0vpbDhknprstJwh77djwssWD4w8cy
ZACRs90F3CI4WmIDqi6++InzebXk6MwHqYgL6Mght1wyorco8bHKQLD1TZTlKp7WH1Jib16Y7+tJ
BTyfws536iT9EwnXRq3WbyRniB+AYxqsXSbxPoRJcdAW0YJ5iMO7pS4Ijdgt1SE5GILtsY1ZBDnE
ShmARY1uu2KHJKssFTCUk0YPdF7/JFIWK7tryvmT+tteFJPvLPGK9IHM0NHamWgT/shyFu1kPzGf
0e3OjlPJBK40dRxvZ0QxrDkqvi11YZzrzAsXhw4JCozW6WDMNQ3EdWfOD8gPD/SrqBoNBjJW+rKj
/s8d4gg1kh/iPv4UWi2goijWXiO0w44i22Sq+sp8Rz1WBdF0+ILejHv1RQJDe5XasHSLUol/pD+N
UtO/G7AncJNn2tHOkXqJQOYdbEuTP/nJ/CQFyDVp/vCaz3QXTav36Lp0zd7P7Neokq0ShmSIpbkk
a8ldnsfhvZaWzQPPpjtLdfCll31yomjZBEwVzpEdfRFFWViVp1DHXYB2yYsZlN+xK4juEiXSb9S8
6FirvA5mN95FgmoLJW28w/OGPOiRC0K+ZsbLdgwxzkLIjbX0Gkatq7RMEA90HvNlAi3ZL4SRSEUE
Wi+d6tlSov6oBjgEZZD3r/ECqrMn6EWDNOWIFtB5QxNUX0u1t7wh15WjcEKbkCz2ZAtfbuF1JvaO
S2V5qVwvlZsGiLyajNGDU/jNtQnU02g1CJ0siqfZ6OMFm6aPUY2cKS128ayqrIvYCeoZOG5D5EDs
bQcnv8xNicrWcqjTE8VBodZt/F57zXopPbRpk+LYwVNHeDE7zEFd7gsj3eGSSX/ldMYNXEscMpes
6MNkKTigxT1cRVEW9I2XhDaN1Fq0ZwqoQbISN49yr3t87NT7TUlvKQqCVLsvLWe4JkHiyibMUpZq
8peRsdpjrGF9K1DHWup/klpbvtMX3LFOA/TKRguPIjuaUXIRh0ojynM57NpdCIOI1eI5uZU1HXXh
LZ9p7eyBx0H+YNm97Yi0rIQwgoy2bOHV0cTxdGOwgPZqKHTCaCKzdqFlGKAS8CytMvwxB78Uq5B+
ppAHtVzCIq5twcRqQX2nTVFwk1ogsYwmLJ+zIiFIOpvBj2b41TYlunf/HqNnc7bH07u+k+tCO0fJ
Y+879SPTutLFF6Y5rj29yCsOiLh22e3o1siwZB49rZkyT9bN6CAQqGJD0A55pUb+XSawpaLeAOrq
MC+PQ9TzC6aWqtYYvGDETl1JAgua+23xEujgT0Uq+pPa9koDUQk9lllahUvXDp39UBqFw+gp6L+l
usViQqN+ilv4U3MXFQyhzfq1q32W3KkwWhjpoREYPI7JULAyhC/eZEQan72DqKD76oQyXC5ddOtl
Wmy1YYET4NDOeBlma0YUE5uIT1qhE2Raam1VW123d3FUpkexA518XPtSfDFLzcI8RHoS41Vxo3mc
9o3WQ0td7qsoF0VRYz2tt15kDWqInfpiCe74rXXjw2pINOtWjIUiRw8vvqM4rsiqVlPsG4QMTmIQ
pI14SOsTHFCx1+5+ZXqgvCqVM1+nznjOUqk/504E8zsdUB2DVVCw2o5nsP8nlbUygZdauxHlYrNV
E9ksThBAavLK3XYgCZketWhOd0IIN+j8/o4A5241RBVlQhOXb2VE/BupY1G27bBDFttMEPPuVsai
rXwe4vhrga6n4uzk1n7QW1ZXBBRdINQFYD2CqHfBL/JeFImdolykBqgVyPdAA3kn//znCFElU4tQ
2221q6W2OJfW54d6oa8J3cXRT6uLhlz0JukoyhPhz4X2Gvhv2GzgPgHKsrj7A32B+Tji0Xrs9GB8
07v5uC5LAjl3gygx7vKu1u8trQPVXir4GFnB7QyK7JMczvHJmSEG6r1zYIAk30RdYZ/yaZBvpD74
Xymm0Pbpb/UCI7htxbd6QmpqfGTwjWZPcSsV6CGJAYm1xCV8Y/LPYkBiRqV+CnylccXeQbJQn3PG
B8y3bLTM+FYwnIQUv2TFpwMKYccck6z4sIx53LtNg82ClobRQkEB/i9hu4yWW3wrfsKIZOmQOvQt
Yq/mVOk1krOjXgb6g0EwbFVAnfS7sG2U298CqGQlMA63YqeaIgE+obF2ZKWgeeqcFnJV6oSoqZFF
wal9KpJHAnv1oyhJ2nb5nqNuL/ZJWYZQrWMiNZfiCpzqnxti+MW+V5dJiJ0FZ0H6z81ZOihR3sFI
JUBiJT5K4q2uvRVRiApa1L9UsgbB3OjfWr/S3qxhERhMtXgfdNSq67ZjRXHQqm/rJ52ldRmJg6jz
H9fiXNMeskqdvlRMUz0/c6qbucP+Oqziq1wYN9VvHdd00S8wZie/V/xOOlbWZB5igsBfbHwgBzym
zbHUDtl0u7obxj3uMB3CZnGdGbcODFWviGPntdBRPeq4ABzCX4SwEk5RxEL0eM0t+0RONVrt9U9N
IbK05f7dpyqGjkUMIkLCgUmbzNEdM4w0K93EgLIrrPuuRtRqURoXm4HR6u8aMDixqET/p2v0tYY4
aDuHOMCSkO/5c44p0bXrqBI9VKALQBhKLlKsKC911Mx7XxrzAwsgCmoRU3UGGtK4Yq9Zjsl93/uv
YUJdGX/EF8Xai12ieluXD3JvpQ9rbQVtGg2t5ovsu0G46BLht7hrrTE9WWJ9oTKgxiqd3ByMhYCn
LZtqUbMeQnu8YUDlily1SFivqWWnqMY63ngDif53jaU8qaJuF+VY4U5RabtVWKFGL2O111sABia7
/oqs3HxnBLl8mgbnpZtS+U4UWbAVRs8IYwepvdigv5mgrlT9smBQPuIOM0FVLGU5uxMvwDwV0i0j
rEfR/kURim9ol6rEfbaX5i8HERZZ3yFRy8Hycu/LY7tXc5Zm3f/rgNCfm6ftV7Zf/nOQlRT9qano
gPosLy86TNBLY/blRWQ1WcVyOo8al3CCjlnzyACxmfK9ScvzDNzT9mWIkggLtW4BvTLbD7yBO6vR
+pM6jqrFYmQ030vOzzWn6VN2aw/9WWYR7hCoGZe/fNHF11t8/I1IyXZVVnOz/+wYh6G77+kwRA09
RUApMp340BHbuo7jGBxobIo7y0Q16ikLr2LHpBlXXFqjG2VyovsiI+7eT9HVbmLp7MgIIkYaw+Nx
KWuI5itO5rg9CjxupTaFfUFbgdhbVrSHQEZP1os1X77LFgpJVMQ3FoMIpBy0fGcEzNW9VK6020ZG
9he2mt9jxjd8LuiabnXIx54ZpMSPSwR8iCFYrOAm1b3YSBhQrqm2VY9WAMdQnezRhYld30+5wYpK
6EORiUqEIi2mcx7krfq+DfDMgYyEiHUvzV441tWz2lTYPPty+SqpWuwGul6/FQYzQQa67V2SRqEb
thgzxMDegH50NGR9wvLdRt6ThSOCSf6XCcMgb9CV8pNU4qZQNd99w5+vWqvLRxuhjAOQNntnz3p3
lzjWc2JCIG7GsjzmLBF5eZO4YVBMcCbZJJkyHuQI03NRhvHU+JT540taxDIxKWxWK4i4kRSDNZTb
unlgbF8GsZXvsX/o9pEtJV4lacw2/SheN2HtHEar928nH+9zw8GfS0ZF/SI2KQBi9Dqz4i6A9+fJ
XTaixGM4nyqWQnZKUmd3apD7n2IlOyK0GsBspAv2ndATtQKdlZUetuNOKzB/DJSxOPfFVKx7dQg7
uDDFI8MHzlEnir2zhrHaZWqqupaS5ZcAsfoLelO/U1uZ2BEXCzlb7LZUoHRgmKguNqLmduBWtlUR
KaT1cyCJ1rTv1P7LpI0mS20RZykq8z+TRKG4FDsCXTsv6GmRF1VFSpRJUwvR9xXKcXtUnai8ONXY
n822fNF8Rz1slx8l4ejWE7pUbQEIcZRudHWx+AK+cBkWoL+2QMHN2fhRKGYJeCM0do4RSC6dRbv0
GO2lamwW+bZ83JhIUuR5dh6AOrDMi4NgLRPDFvQAcdJhVuPmH2U5NZE4osYtGJRLqUz3DRF94KXV
vtbDDtG1Lj5ZMeO6uAD74RpzDmfADEqYv1gL5OsTEbdO3GKxWSv5rcojWdOiWNTfqjIvNE+jhGtY
0ufZqVlwypNiZNlJ3MCCrrWFVskDGDqCvpiaLrcdjYgcV6tcq66TdjdEHTGCpXy7/eJhirL1EW27
tz1bmUhtG/FctuyHel0k88zb0PRPOrIMeFgQzucBb9Uk0SpEvgNVNK0XnYL8nFwiOxWqNGkPhpUr
3jbbtYuyoOvs3weKvLgzW22R+nDIh+y7P74dp/Q1F48dITPXZHyJdc2e96IFtJaazm4Pr99DVoNV
qNYY0714XCx255ftQW9ZUbY90S0rSSWAtO2Biz0fj3Nsx8tLKFNRoBbgauRSJsTaFsh/sKmJ0dGe
M6mZXVFAT9T+TuoZ0GacWV6mnmXBsbgY9N2XmvA9jXNJig3Os9X7fBYhCd21yJGK57Pdrnev+Zpc
725em/ve8feW+n2yGez3AV/tZRMv90Nbfudv2b+ViSPEDnHYlhVlrIj9PpU8EByWpeFXnzi365sq
3kmx6ZaOQKQsQdoRefEi/63O38qQkuCxbHs+/oLYI067/sKUgQ2sq9gFaccq0PK3t2cqXmLxYD+U
bVmR+nDY38r+66m20384LHSsiiWboN9FSx8ZyXhO/k4u+X5pQaLPfLenZFKdom3BrinLSIpDRX49
iTjTn8Mn4Ba4uf0pFCm1r+Zj06UncfIKxVBv1vYScpfr+yxeU9F1bR+FD2Xbm7zV+1tZoSzMDdEU
RcXtNKJsy26nEU16y4rU+sZvhR9+ajvN336pV1QUA4PXVGtRY16+pmvv9zEpjn1XuH6JP5aKCu9q
ieRWKYyqfl478kH0se9+S9T6eFZGXvm5979vnYaxgMK2bLJ0LKJ3EWUiK1L/33riWHFYoqfeHKvN
ae1Wt0tfu3Vxff8rKZ5HJHpykQyAOgHg+brdCPGpEW27U3D+0XrI73IQ0JhFF5YSUGtvRCch8hmw
xQVA+aeLq3Aa6drXrWsV5/prd7t8qLcXTVT5UG97x8SOOHAk4tuTvH7kP7zHH471M4lVLPmyXryZ
f59KuTgvg/fZRTwERbuBwIU6pwedhRbSuNj/O1h7NzwIxQBDXMi2EVdtBTGu4treJLhxEDdj6/lF
9kOZKu4i6DUxOGvCUN6LdzYXSRt49Eln9esojfqXCWD77IrRFi5CEnS/5a0X1X2nexlCVFWjxn43
Bl2vXjzHplek30PNVAxA12cqBqAiuTbm7Uk32PJKfmeeRKNBrC/1pDmfEA/9c0fEP14fpSh8l//z
GMHzafU8nrfGtLaxP2NecXrxs1trFSlRJvb+LSvK/naqVG10ZFM8fZnbi4sTVduk+CcADcucofLW
7larmOEhLOCA4mUKl/TTDvmUn90yuhM9kUjhGvE+W4RZtjcz5VegqdUl6ViFBJlXXXwUNU9+xErD
XV/ZqO+ExGAUaUYzoa9O7z5pjIr5um1fSfFpHIs4md2hKCC5EkfYgT74vt0YkRKbxgD9r+XtoVEf
uhj2/vaNlgAyH0Aq3ouK0mgoHr69zIOgU3Pq5aucgio8NVCdUOQCa4xRQhSZT1XjQCUfq6Poc+Y6
ZShTwCDf99wy0XrFm+0YHR+j2TSZ53fBZwnVOiw4y2zXNY3hiSpKg7Y/Moh8gNeNXvP77ah44k6K
DWMhtDOss7hK8WTWrmrCIBfVPPtZlFVx5OxYYrmaxvQjhFVz5rgPDyYdpIyY+A/xiqdFuFfivuVC
HFce1Yt4TWqnOyUdS0TzPN4wUMpYlVNx3yy+8cVI9iw3oia/PO7t+iRwz3tELr7ih/QKuEPaN1hG
zG6LDcU5llmuwxMs3SFl+3l0HG1vNFN1YaCn72kA/4iLfzerWwfW70rXV00Mt7f2PTR2tUAlWFn4
M2bb7qJiJURG2vYkXq/1li1zS9G2xUk+9EHr+y0KPxxSSoRtwxJ5RObiE2ZPWN6IgamfHwoddWjc
sYgdYi5FJw/7a5cNdneYxvJR73XWgUCJQts/GUP2SOBsp6BlkwX+rRknbja3j2Z2LSLH2otfTZD0
XCKOO+TSD0HJvJsWRGNZXi5kpXaGUWLcp56komF6kupnPay1dZK6zmLXkYV4EcV7vg0OPpRpYrYg
6qzJD/tF9r8PMNZjRDMgfHuQk8I/NtFwgEVmrdOl/zr6MLUa3e28Oa4drcZtTP+p29A4bm01N3UX
zNBwEkVE1PmeiD5lTYpSkRcpsTEDiUoBDhaMH4eDrs6Ib+DnozfGfus41mGwaL1/htxqYdbnpB4L
/GlZ/fizDiGayRibwa7D2hvWTPruBdx6UfFSruMZZ5bjE30Ky4uG62TheBItEgDMBNVAdRGa8I+K
kh7E6yeeOJG2ndpH9kk0vXbu1writ1MW3by8qOd1qCiu7MPv/q0s7JwlNBvdtj1fZrccTfkAiuth
7c7qoT+gXXkVly3OZjZBccza38sp4ozW2MgsIYVf1DBX5r0lzUTz0+OMTrLY/+4LL657/VCub4/4
qq2vk/iHhtJEl/nZrHWvraXitK18ZL2met2s5Lt3A2JZxQGz1PV8bdbvmuC7pLh4PckLL2i1ztw1
qMCdisziIwHm4JDGtELxjRfz30ZlTU0imh2U0QHeZXuO++dqjsxj2ugHLbcYm4rWZDVpCPGmRTq9
/ebXiwdJVamozS8za/FGiB/GpnIm8AMYb2t+omF9bKLN0D1lhe9hT3ua63Bh3v27avXuDq53dPn4
i5S4izJA710ztvjn/um29K6YvKKK6Pb+jBRAI116PXujp2ctCIW1ZUhk5GZ0GgEU4B9JLyzmoGtS
DPRGPTQJNyzneJec/ZJFgsqPMPKLTjqKlp6oLVpwGFTcWpFvEZFfWG/rEEf83rtOZ3vra4Z7XjYG
6nqTxK1pwqj1ylxF3lrM6g0WEqYqOfew5WZXj9XxoBLAFq+rlrXPhh4DhFm//QNLCHhTfHk35JqA
r+2TDvUv1pwn03UIBLPUqzbcDBNHsOUf/r5V3dd2rlHIFWNQ0SzFbeaqLiHa+4ujgNMdt/vvKASS
4uV7t5WtY9l2+V+II6rrGkiuVD8M9Lz3Kets5zx7EE1CtAbJmWZe68EdZkhCJ/xbQAPRI4lfNkcr
2ocWSo/v3hqRXDeFsUvVyjplS4thRc7ZV7jfnEvki5cBrFTLR02BDDROLLtjO6+vc3/DymBThjKj
sqWTE49DpNQaVUYE6//0pOtFiX1ro1ESed6LpCgUG/HUREojlu36P+02sx7LrvCIgH/GJUldJ3V2
pOfA1aRyABSq+7hvDf+u2VldKx0bq+xUd0CKUtyZdWQn+iO9Arh+Esl1oVI8/DU52k1wMfRvrZ8O
522uh+MBAzHdrHYfJoFT6yPKOqeoaCrzM/zPbB+k0y41M2B3LCmF8i89fBkJeJ6mo7E8R6R9ABGI
diK6rfURW+Bwd8lNpy/LD2IMuKyjpssmXzYzInj7KEg/iSKx0aubHjeAs6ieh1fH4ZLTZRQ8Lm+k
2daYTWSv8vy1D2/H+kGFAurF+aEv9Ye+1UC2SIRVLQtsRKOMrmJCc2GwEKTVSQcPjuxmuNNrGo9J
oG/PZKvbSbWCdyZowgfNNpOHbta0Mzqr12Bx4orifD76UvQDMJvp5VIveU6FGnAAMInFfKsh1B4U
L2inGm6r17+zZUkwCy0izY0Cw4OXn17izg5PmqZJR9OPMui1BCqK2dYeu7Iu+V5GBFCXLE47b5Fq
1Ad1jnaYhPrXeXqZNbzycnB/1ywF7iQ7mYUbD+G3Xpo4IcA85xBBWXxOpl8NuOlr2Zfm1WhpK1Ja
d1C3I5Sa7cj51EBh9UDdyvRw0m71A60CnyY1wUOVAqiY7XSLT/VNzuShkRFXUVEBiCRZB6dg3Nvx
7HChXuSM4X7utJMU1PGXUn+btVA+YvtreskgPSlJgEacBG9Ga7w8L7U3M/zcwxxqlvEwDkpYBSxB
TWxtCfz/aobsiPwlXO++/qVhKye5scLQFqSlB+Bz9pA0C9wqjStvng5Kos4X2Y4/Rd0IqSnDEgk9
d3lXx8VwMHU9vu0VnKsXT59cMnlXC/M+D4JdOdE5dqaNmL8Rt0cFa0QvjUsN4+IgP+ez8sL1aJcR
WMHF8Qk98v4Vfg8DMxNboHASvCDDwWCt5vcEGVFshhRgcjWrvWsuZxCnsURtu/0x5zAVsGxPX53i
61hCzJmcwXqNmuqTobbwR9s4e2iHEYRkONv35jDlrh4ZzX77wK/TKETwE2+G/eB2iKtaXZnfo+Xm
DgE3AeffG3V5pNoiWBFYYeqJ73an+46bmdrkmp0z3qeh4rs+cpGevWRlTb7CTiiB+KhnKcMLHtdD
wl2ROu0x+VHdJoGWBXWhA01cKgc1R0NyxrahOuZOukvtTsEvM+lOWdkjQR+NiRd0ielZcw3NVI52
OPgG99umg3t1cfIMkBpPt9KJmTE/XThnd5NvKNjwoOXWS/UjRhDw+OpRw6bMRb07clXHCHetbT46
XR7fEF3xd8ByQVJLPXwEq0lY2370WyWG3THGyCHetwNo23Uz6SZuscU1TlUDp63oU9unGGe3pbGr
7OycWAkmAIGFLyoOJcDqpfDeLoP2cdbr9rGJ633fI0onclo+KrfZoJ2zsk5uk2WTWsji19N1LqDz
6M4IFjf4CTYkf5zn5FQX1ngZE2X/00BTFECZfY7VXrtBEL86Iba/G8eqcKEEhxgwG3yDiNwcJpsG
ZSOO4el+Oe6kajbujbo/mlbWnOuhAFTGh+9GpLZN6UcwhbRkb3Z4pw7juLMRq7z65Fpf1r3aMgr0
eO2XArMgkAzpvWMUtVvbqOsac+KclEpuPCQIoTYaWXAJtd4NSlv6nhTOxcZ5dEKyo5Vb/zsC9wkQ
hBrOTDG1+jGO46NWFLB0jc7+J06iZ6XAQ1Oagx7XuoagnoXWwICFBQLLpbxrqxAp8UUEX8pL44QH
H6EqlPzctsgDgnUTAoRRiVulKQWXtAvcPJ+/1K3i79IUckE4IF1a6c+6UZcv8GEhpTuQUEseY9aZ
wd7yfW1Xdt2X3i9wM0qTL1Id72VzrJDgiFgWSLqIv+3clnH3VY+KCMUMH2cZn7ZkmsTco9w8jxXC
wjTR4vw/1J3XbuRIuudfpdE3e7PsE0HPxZkDLNPLpKSUKXNDqFQquqALej7XeYN9sf1lqme6emZ2
sbN3BygQFSTTiElGfOZv8sJssSkKTknR3c393O17SH6rEYuDG1hup2agCW0YQZjR5z+6Uhhh0YOK
hdV7lgVgnqZqIlYORrBdbnir3GV3atH41DByu/dOFitJwgc7DbhYFvm77hwHtEgJ01o4UyQAQez9
BgpcAN4FVTzMPO0OS8hcWOs6TsIgQ/JT9h6kofPNCA60D01Ee1dA74NwaeJTY/bzLig6HboVWBYT
L9y89Bya4lw+WRbPYOoLpOVxvnPWXZF3uEJND5RaJ9tzb1s7QqmwhdCDpnYamqYzrRwb8Flb3HpW
Vr8kRvcmobNdR4ztZ8JfvisefA1/bhMxmenOQHu2NUZQ4nClYjOONnkZ0hYIS8N2Nhcv6MX6q0f0
AFOxNycUFHS7GnKbLDCv1/04UDAtKqbsvPJWvQHt24AQMKjGDG0hnXsZu5+CwHaujLZx7nEb/zGI
rN16ro2vYb6ymtTe64JqQpZ+H1Fkxh6j+OQ2o947831h+3Jr40Cyov3FYwriOYRxZF3V5mKuOnGv
6rpbMR36N6qX39JhRg2izwCvRa3aVLrKnt0lIt+g/U8dQ9IQk1Z9I138q5X0D8BYqVlYc3zlwca6
EdJosJBH6VgO0JUWaC0FZSFTnuaznE3f6+NUNfJUTrG+Apr7I0cgonJWE/SrXe8aR1m8NtoVzwjr
zoekqJq1K41xl0uKj043uLfeeVPa/YPum+sqSsxDqxNYHbk5g+kT3+o69qDxSGvTlzTbEe0Mhc5p
lAOSu3ZaZCAcIwO6qdNVg+f9SlkItVpVGax4lmHkOu5r4rjfqihW2zwo5SaQ/ri1sm6/uHW1cgY7
gYs3ToA9umbtF1NwKHS9azVRmYbERya2N5B1vyFYjVaZOd8rd+pwxM57/MJlsBEZCinQrLsbjydx
3xjuczc0zYObGJSFJnOtoNlsjBF3r6UzP+WYt7KyzWAnbZBuls7bDfeBvho7N9/HpbUxqYwasWNu
AmU+VtOwXJuYQoXKmcSDiumzRpV5U2oMHpzFGLnDML1T9ZhceeZ35IiNY+eoiLxRoL2Ri4lVYPgE
bRZOb+pfAS3HA+Fvm8yvF03oyc45QDOJ94FUvjyV6Us0zkNotZnYFlFs3TgzrqztPBYrP78VSRvc
L8NDbYPJbaE5AK6laoPpxHpo+IWWyeq3hBSqnDsE7S080vAW3kK9omfn4Do1JP6jT+xaGRRE0xZ5
GdN6VgOG7f0w+oez7eUaPIHBTawOlSWOhvb0WjVGHTo45fDrxPtUrCbNY7dggLaWtXXtiMTZAOtZ
we/H9lN76a6i69W31QQ1Qf4Yg9Heqr43rjCHmtcy9ZESbc/TbGYWYRF8BSCxau2STgl+9+tiwD9Y
NMyIU6UPeIXAbsKji+hon+MktlJO9SjbbF4XVGa9oPmWSRsZIUgqYVAPtwZ+YdqK4Aq7zSdlC5rQ
pbrRdevfYnnn42yVd9ukRRsH3y7glGKswT1tmhiY2xwXt/6kIVhre6yv5tF6dnQy8E3sCaq/Wx8X
MMaHZPaA0DtF+yilqx9z4l5RmNndZddAvIY8N/bHl4NDnY+nyEHkJxlQaggyYxW3/kSJilc6xbzc
GlKf7KnXj2CfrE0wx0RUASSNWJb5tqoNPE2woWimPjowo/HBIOXPeHzjuh8ncWyzCFC/3yBPxc+3
vpx82WfJtTtZAWBQWGgIJT9YnaEPvlPT9e0Ul9xpOwQ4mixZd7H+Nrkl+tpTUBzdZvBEOIkYK4wq
O/207/JfT6nlykqqq8vo8jIecjya3PkGWy1aF8M47CA6iJMruunkrS//v2ycuEVHd6R098e+Rrqf
+zjKbgIwXKcmFRPyo+PzHyeMQxevlUaA6499br/9jlU64PEBDLwvRHRlBvk7QgzxCSBUfOpxxd7m
8LHXf+yzdAN5rQW4V5oqBQmm/d0Y+e3x8oqlspYjsdbuMrpsunakqjybNverH59c31+bXpneDxo5
DtO18oMJx+VURcq67d357jK6bFoHbdsG1sH+MhRlNh+nhS95Pt80m/ix6yEt4MDs7S77YBP0d1AY
dkTx5zM4bW5wUoKDW32c0chC37c2DmYf78EZALD7tT3i9X3Zp0qjWZeFEW2a/kdt9N4JQqh3Cvph
2vhF2mL2jt8MiPwJfx0jebickhYo85Ys2CvRmWDMwd/etCVhrgvS7WS2I80c/M/Cy8kfm3E8i4iX
0b6O4VxXvfU4mvgtEwQMK+88nLwifayznRhd6zEnnnkUi45XWGH0h8sJI0nUIVsMzLvP519OQT0l
jwIS3niyD4VrpiejDsorOSN/oHKdnrLzpj5DS7VdVFSqGF42fkKG2gCrvKIiVufYyiClAeF+EHa1
AlBoP9WYt6wKyyRi1KX1RDA3bhyJA+jlKBco2J+p9asqWKynOHer22qq3y7nYnE0naIm+TiWj98F
l2VekgZLbze/KbvsR45iAwRpnVzpyGvvaHGZj1OWFJsEIqvC+GSVzXX/2Dpjfmd4JPzn0WUTVGfX
zKgeP/ZFsW1BYCX3iEz8yPzzpjOrLdzv7P7jVZgjbZig583loMCW977B5/2Pt+yD0g3Bk8rDZR+u
XvNVclb3v7zgsi8aIPgnMLg+zvBpD5TYVG4uw8lO64cpgu12/pYl1pl3hZHuzT7IVi7yeYde2uKx
7oDEC4vETPu5fKTkJR+ngHtrsLqHyy43dTFaX9xid3lBNLnDzWBN3wiK5ONll8qCW7vmwbiMfNNz
ATAZw+YyTF0ulmiGTVNl+8bU8jaw2/FkjxNKH7X5hcVxPF02i5/hDON08rxg/r6vDvzVUsn0/uOM
ufLpK4Czt+gF7DIPAbqkx6Jayih5t4bbi2JKNYtvELOtFy6AvzbsMj/ajYPEXyLlDhp292B0uMxV
nRl8nZvkYC9L/QPn6qupNNLbMcjeorMWc0CYfeOdN27jRWEDq/jOsuibNE3VPvZ19mWuDS5bbC3c
5SVSHI27NoI0WZdQk495eCkRJBoVj0kWzVYYtg5tpzD2vl6Vk3lsBomYnE6DvffY98UmML6CU7Tv
sFvUNGghmk+urF5aOzjwbMZbLzKa0EPYYSjlyfMRqOjeWoWl04hKF+LQHuWPxH8oB8Rf7MCqkYaO
g734VLYAh2OxnjFNfuRP32rppvcV8+OSmycAnvMa8m1A6hhMt87SyE0+OyiFLNnKT6z865CP7nbU
GeWGqqT96ngbXJUlJo7UXLspsa8tuKKWTt/H3hRXce29+W1+vVRBujGXBQaN2ahPsbsTvklsh1lW
RRV4FWSNeBHKM7ZJlnr0fIv8rkuN7zAeUZNpUpT+PDCWyRvPhvlSRdO93TfPtizmp6pVBl6Kzbd6
KsQhP5tAkE/isomL5EF6HZJlSKMRjPZmmOV5dl9CGQOzLaLXYLyKXBeph0EVHxuJcXBjTOiKpfUS
XsJpZekSewzahem0PI02uoYe5q/5VGZHPHcyIkS33MhOtts9IqPpdw9xj5WoU/euRCTj3AB2Cdvq
79acTC/t7J1yx4m/yyJ7KR0fe6kC/S+oJXQe7Ca5ls0UXXmDVnttT/URqfaKDgoynMSh8aMsnHKV
AgD+EnjGszfUyw+J8Ix3dj4qI0XbGW0C3N3ncMxq9ew3s71e0qTdoyQgQ4fUAEPWptVXSA8SmsUC
U5K8xlMwiYb7fui7py5yu6f5TBFzi+F0GSmzJCVNxHJ9GU6mrDe1Wffby3DEPOygYAiEfVf2T7l7
XtDgj/7xbk1pbHPTc+4v58vUc7GodWq0+vgox86LbTJm0+YyDOCPXuOvQe54Pppoln7HmdEuYnTZ
4DN29O2REtp5F+d3cAQQqL8M3W6EkgemfX0ZYoWz3MRU8H9/N6+wzyvY5djl+zm192lxS/P28t2j
0c3WA833jzPmQpOFBzNVivNHVawXR+WUz5dRN8zxOrFzFcZzlNwNOKvdAVrIwyLrSqoO7LtssiGS
aznHQD60a6xn2PT4Gor4DnNgNPdRUL0zhFFeeY19/3f7L8MEJqozLPPN0FEkCC/74qEjUgHYvr28
fqT3A8Y+yDb90ATHeWrETk/UHVvL44a+7Lxs8JYLB8GD/ccuCoTBsQJQv+qmzPt4g8vRywELYvxB
qeEzrvRHoeuBxMqsLDroiXvskvlp9sVy+GnfDEdpS0aL4MD5lNLU7lG2CS/xADd4xN03H0OyE5yK
ijHZn5cfmkCtswLW0ZB9nV9jtdVwpJ5/GVw2iP9wEEkSDObmjobLZXw5ZM5zcZ3CSDIL0z3a583H
WwEuLsLRlN7usrNHnw9+ejtss0YtR5RuzSvYalicMrrsMrW5jwdnuZ+S+QDFskFnZ7SfoewTB/Xi
Y4Sd346oL3roksB+zp1s2yxudbqcqWWxWdS0fIzSuVm36RJ8jGqQuLhVVY+XM3ECD/Wi58c0qp3n
3iRxtPvg45jS382I5HQJHP8aOaD6uS7k1ksm+aBGv3o24GL3edbeXY4hQYpGGd7Zt1rVxdbOaTfY
vj5VeP0OTpia4BQt1wfbaeQtbQAa1Cr21ulQP2YLrnZtslgnMO1kDJk4lz5nvUeqolyh98/9z62n
SO725kBdZR5kHFo+RkdWXTWHoJ9ZAi3h3sNAkjfO1N5aZ/50Pvvx1Tih3XkZyqoykZVxCdYcYB4Z
5oITQjUrlBX9dQJ0dJcjY7Yz5q860+lbTPy3QqesvQ9QFgzh8+eIEHr1jgfoxW/RFKyMrNzUculX
ZXEmt5TldQ1fHLUltEGyx0b2zhv3x4GkynkebGoKMfzYROXGJwD+8PzwKl2mvkypKc9hdvRN347D
AYdI7ZviPTeM2yCy9FsRZJ+biwzZjG9WW2DXR2HV2mOM9YZ5ycmJzRTV4SYHIyDzu9iKrNug5sY+
78rOm8v/fJFZO4ggWRjB9EJVKXqEwRUaUxvscLNenqaqux+CpnrN6CXCiClkaCGutPKU0aGmJ7sb
09TeerE8RIu9ZgY1aKRU5/Unzw3uimjnFrkGEcMmxVQKbtK6Kg0D0y2rXCVD8ahmyC5Vjf24svtt
L/16UzD3reJhHPeijL1V7WYmwiGV3uoJ09qxjJLncsjl3jWh77vzkGOW0exU0acb1zrU9aifEJZi
jekRrURi9eEy6oLopTem7uh6rnqeU2ShYCNB2D4PcyPpV7ac5sM0U4HsYmbPUYlPUT5Yu3Ip+mcT
MY9Na7kO2MjRfcyR1KXYcc6YNRj14aFITfVkTnG6i71BbVzVbn/95d/+49/fpv8Rv1dos85xVf5S
9mdsUNm1f/nVsn/9pf7Yffj+l18dongbJqpnYS7pSeGZ5+Nvr6e0jDlb/nf6zHAtsiTd9978SQn3
6iJl2izC5wqaUxSyuFSY5p7HU5yUN+dzzLT6EjsL61rdyIeYiX9dFYv4+N9lX2UXETAKjib47fFL
4jp6OQ+xQjSB4Tp/qO3MZ42dGv1bUjOn2F/0dS4bggeCjqI9Xc5ofTe8/OH/9qe/vL1cibeqnlnz
YND+efgfu/fq+Fq8t/9+ftXfzvq7k56qgn//11Nu0zddtdWP7u/P+tP78um/f7v1a/f6pwHyVWk3
P/Tvej698/x3f/0Fz2f+vx785f3yLk9z/f6XX98ovXfnd4vTqvz190PnX1zK4Kc75Pz+vx88X4m/
/Lr6X//Zvf/y/b/BuUr1+z+88P217f7yq2H+Zge2j3AktX5pYQ/Oe47vl0P+b66QthsAz3MCaQnf
/fUXoEddwkeL3zxbmEII2+RGcwWvamHNcsj+zXKlKQPfNwPXwY8g+PWvl+D3m/jjt/vnN7X8802N
w7DjOY5p+6RunmDN9/58U8eBrvNW6JU6AEagZ7AervutOlq7eW2G3XO8jlY/XaR/9hg5fPefnqPz
R7I4UYgwbWEHsBPPx396jvTgTAXwrVVNjjU+NaNtLz7VFSPzn3rmhmALIgC5VbcK8iBB020o9K3h
21nwtiRZFpkHZcZpk67ronV6qMoBghba3IjYRDIwNBPlmvWN2Q/Gm1CWhWUyzd4YyYTS04fRKKW+
jTsfs0QrptTztaOtAn8tSYt0ldSNwttPgKNkph4j2lNlEC/I/9mCVqYEQbRlWhw3bd4kBSBFMcyb
REvbWjvMGvldgKu3/myMdtM8iciaolObUUTduEOms4YJIig0xW236cOWSxTdKQxi/Q0LWuyUYZ64
znCDi5fTrKXro7siRuOMbklp8axodqROSI+gTq7txq/9H71OZrCMqLQO0bVE0Nff4tBl9azp7ehh
Lubk9qEdcHs/QxNUhW75glZpL8vF+lyOSas+2W07IziyBJ3bA6VPkEgS/HjN+xQMqDJYgdv5t3ES
dfSg+zQWe1eMkbvXZaOqqyLQmXFFf2T2dzUkdli1djY/2WVLhrEa4YFWX5Mg0S4elBlyr6giuUiH
6SWdqHY2frwVwk2WU1ALbaxQNSAZ9eXAZYBwHiFIpXAVOmcpRgTZrV8CZOsQlGx3aAJNQNxiakn9
oe+Vb2yS3k+zG8NIEwcQTfSpQKZwhAWM2TySgaO67eOlM7axB39z69e2hWJ9OXUln4T3VgjOvQKI
G9VWcLBdGyxWMWjMSCUy1DO9a218trJEH/t+Sn6MrCAo1weGLx9MXROuSQpcj+W8IPulYIFghQSG
oN31YqBvNNaj662HnHsWidyeezQTERhdWtxoWUlNeS6gJdeFXY1EUpiXVv8U2KkibaIlhCRrULkm
ujjARiC4u16+lfWY1nunaWdnXzcUqq9qJE6ma7v31bQeqqkAI9LMjr3JhyFHxQvcjr4GlIeZbWaa
XbAL2sCnNZnYlbMt2zKob1VQDsA8XCy5wzg2h/cg6+jL9HEweaGHiDfSxIWPHJU/aup+WePldIJj
Aqz9gjLuWsuJTxr7IilRiZ70sGkTS6L4iGBHcQ0C5py31iPaeuVs+Alyh0L1x8SbbPGw+HFN5TSv
DHVTkF3a69yMWhw3sZAEuOvkNVoY1RQvJ1dmOLlVfFlkNX1mg/u59vxy49c6K/ezopiy0h7ezGEp
KR1d0d7tjR+lQt6U5NwquY35MRS99DRBD3eIbOz8nCbTPMBD41zNau7K20A7IAtBWhfgFnTvwOzk
+TgB94qCz4WmgV1GmXppqIE3AFPtdFzHBe5rW6xuhxT33ooelgoq8VYXwUSFJaoD2iWJ1cy0fU3v
RTtFRMmdwjV1urwsoAlkfkWmjqpym92AEHXFQ01IM1ClnQLzFgX97jpNnTJCvI5OXLYWkREUa10v
CnxRLsdzQ4vyzQF8QD4Tpad5tho6f3BXbolUGtE6CADMRspcbvGG1UR4qC97ayu3zh1Tvyiie8Nc
fLVrK5UAh7HQpNqh/YMrczs0TEByWvQnRB+R1ul4Wr6gA1Qk+76ykYKvYtkKXPumst54tmFcCZS+
nRCgIR4FLfRc4umFojGWzqJ0tvT/FpSQkDaWOyTgC4H1ioe6BCbbRrfJyLhIaoBu6ce07emmIwwl
3dCEKO8eWluggyndrkKQEBHd9MbKVVmS1lt1+mhOi6GuSHK6C1c+IjOhn58mN1yD+rXKuva5F0zT
qyAxiTGLZll4fJuonCktdXCEYx/vjDuq8nm7BsYG2V7Fcf99NFS0bCHOdR63Fuv5brY9vz7EJQI6
K78UtBvNFFgFdskZLXdfFvW4sZUpNAF7VvX7rG3mZ2RRQCt5yRgfC4c29b0eVYu3PTKxw/VI+XHZ
UAVTR1uAb7xhShue6okyfVgJn8kqxg2X3p/HXECHLndi5zWlQPlm96NAnoYepXfrNoGprwOf5XMt
qSnE6yk7F5osGOLWl3GRZr9GmM8voBxE87CNWhB7WycqSlAaSJLRvs5jF9k5GDZXWc6LQydzl3iF
jfyQH/p8XuIrs+9g8LM6WK+eip1nY0K7Ge2gYFJrrnEPbxIQMlbHIxL5EJuIoJLOrrikUBRKGpyZ
NW4bivvWfmLuZSUoDNJaurcZjW/uamiCNUHxDsWCSoRFLSZxO6UtKvMpjYosNEeWgxukSbH5qKt5
UnBs4jne/Ouh7139Xj52+v29u32t/wuErY7zU0D2j1Eroa9+Vb/8zx+ky6/lL6f3uv+m0ref49fz
O3yEr6b3m+1i8OyjHuXywJ1zoo/oVdq/8dQi8Ez0SDxqCV7z1+BV/kbgiuSzbbp0iQkr/xa8mr+Z
5IRmEDi2Y/r+OeT9F4JXV1h/CiU9cu/AMj2bgFK4Dt4O8s+hZN9mXtOB00orKKqgLUgPbXuXJAVq
VKZKaG+BsvFBqFf6C1QkuwXEjzzTIbEpJ6zr3JkF3fOaGWUdmyof7oA4pcWVVwXBciBKBfgY4FcS
PxeuXoq16mg7P0loeuUKOhNcJc8epvkl8tyWKkGxTEAqADmI5Lqf+7YGOWfCqcRByhU0NsDdrReF
RQv13JH/x1jQA8GMujzdN4k7iWtll8FLobNvuj33AzznB60KJMp8U9srLgZg0LPVBs9DNS1UvMU9
Tq/ekZZw/TJUOVJ7CMXL6TWICrnp/dwP7iLq3suGQKh9QB7grNaMllOQ3Aye4egDmk5WcZibYsBq
K6u0xnXdQRg8TKspadwQowPmcqcX0RcXa6l5Z3eC/oXno+eRT5RfjJB0ciSoLJ0qWrmRqPoHc5qH
+rTgiwEoZxlRK6yK1l52yDECa22GGSxU0VaVe7JlM5df8mGS6VYNFT7B9bLQbI/AsnDpC2VHT6mB
ycl+mJIYccdez91amz6lynAu06eKHmO0EkHjy0erkV1yOPuYx7eNms4y3GJ0htt5smV2z8oCCJeC
HhlBz73pPaskw83ibINjtCvcvOhDIO2ULPyCaMK95LVRl/vBVwXhnA07D3xX2bzkvAG9U8LNYuUE
bgW6cXDAI811iuxa35bkBXWRv+rYbqtnC3OgCbBQkoClxImWImJaGgJsFlirZu4thOFsRZ8epa/I
Rg48SqyNNVb9+LYsRAF7Paly3bsK7d82neYFKpSc+h38CT85UaPz8xTzDvzJN14Xmy+15eTxqpib
0iQmWs46eciDdNtCJSo7lINCJsGd5ma8CVBleqOmhvK0AH9g3s66R8HQ7xY3x3kktR1aJ0MDRVBL
o97lHbbEJx2VPARLUvGVXDMBh8tChJCSG2Cy0/gGzQVlTQhxjws3WhLJdNwQuMbufdKUznyNccY1
bvMEIk6SoMojBvTLvWBx6qemkV52HSGndpvEUqTYXHWaKpQheFCojhCngRx4ayd7IVI+sx7DsgiK
FHRyUnw1l2QZVyqZ7R82/RWJJm7ioRpRu5NetZ3R8+eZhrll3ZlG2kaqa1dgeUDGFJl3j392EoeJ
KDGxMEWSAkZr5ViGE6syDnResMtbtYAYDqblE3eL+ja4Kv1MN+y1qLueuz+R+QzOuPXht0wdEXNa
J+mnPAauExT9Vyry8dc8ykuUcNQZS6hKukalUU9fxyhvbnME37/UKJLmq1GRDDtim0nEZ1RU3ge4
YfCD1Pl6VPJ+nC3ySCObQ6cVHaAhp6wqZMpV86NI4vnEDde0iIX2JF2aP4c2WTyHbWBF3ToQS/Ge
Z9NyB5EK9XpMO4JybYyFc60qmb/3BgZbxzGphLcxW9PLNmZUJuntJN0x/VzpuRIb+odjjeojzdZu
BSZ2AplJ1KaOeel7AMO79iUR+QPlkK8oGqFP1o7on7fx9EpXxF9QzgOcnoUNWjaa+WOL9Qg9tGho
uVCmASaip2DRX1lNBmBp6pVJKY24exN4HN2z3GDHaedg3TeRmdl7WnnGg5fTDwtrYCNvVp21XzKd
4HQ2liMBKPrqr1jlnSoroW7tdPW2DJo2hCsEB61I/fEaZSirPNDKjCCjFYkJOcmwZrUtoa2OOI4E
3A6tBW+Crq2w1KawbVsfaVbG5tH0ZEvprUDIPSO16cKsNK0EhS0KqBQ/ZhJZrGf2ckDy+HaJyZDW
evYwj0mqikktn7T30KElI25n2RVmWOm4AxHZatI4NRP7KRWrlUdAd6QgzuOVY8c87WpMbPQ27hQ1
c8+vcv1q94gEX1MJ0WJN4raAKcqZqHedAWTICzxn3s3DWO4SW+grxy/NR+kHJnxcx4ucfY8ZVnPA
YWW604LCRmEh/PFogTQJrq24IgUHQzetzQZTaL8Q8JgY2xdTNjntSmGNaOMnsJHbcO6ERjsHiR79
XPs6dim/598ik4NfS2SiqTO3MImuALjnTBFqbHS0HpemUXdeIHCmmCtHo9uDsNJGD8JrEiC8ihjS
Y1UdH+ygTWE9LMoeQ6fGSmsjx5okrfXm5qUpXGwhdWLjPQa6YD+lCyKzc5EvXGo7/db4dlK9kwEh
CrSA2mj3PWqEZ5itZQ1PRLDeUYh2DnZxikHT3uxcT+9m5IS77wOGUabxYIFg43FSy/CdHoPBJ+Mp
B7pbqTSLEUGS2DRxj3wzhS/hSmAUOcILZikHk1biZcIKUH6p8Hk4NyTqeKIvU3r1CquxH3Mx9IAp
5y5pbsBcklLyZycau6t51EeyyOx9Kbti2jpZWysKR9pY0/Hx5DXyWYu9WSrDSU7MLgi80YhAwsoQ
Eu51WlSk4qVCPLhsQezcoDc4B5+NwTvLDCw9DoRqXKJHPWZDvzaAPWUp2IwkJPJ2kQgj8RlW+Bl8
NyVlh1PWSuoVU18sFEOyBG1Zs231Z1HEZrNJRku9LOSc6yxoF+MTViGj9wnmKZyz3EMlcz1XA3Zw
lQnBfC5qlx+KylMGjMHT8gH3eUnzw8I9bwKBIR0A25XfU2E6uwvV9FfkSzpVqOmBD/f9Lw6Kys+t
dFD/gwyVfRZO67wOztAdDYpP1r6A4FTT1sobqFxZJJ4BN0XjCpMvsVKtq83TxO/m7LtcLeoGfysf
ikmr4nVnJJAONGwNDeIrQDzKxrqrVTByrudqrrl97XpSn/CmGfb5PCCqBn+GQv3o49/W75Th9W7Y
RCoQOxPXr4Coyor6dq+Js9eGbnJ7TScHkYwE9LG19gn30KUtEuoNuuyH2yTpmy60YruMbuiZ+t3K
SVz3PRoUyCwARnS2gUWy0gsvUN/oPKObVgEz+544nmvdUUlhsmOBrn84SAbfGY2wo9Djw07MSQkq
4x6Ai1UNzv4k+pLAMwOLjA+f29buNsIO4Q66aGxv+tEIBhhaDTR4xCzzVSm6JOGBgZFkA2aCj216
9Lq5XcHaeIDKitgy1KY1E8SzwxavuNXgLV59EPEIfatoggJsaZkvmA6VtQG/oVtK3aL/KtLF/TbU
iSzHlSGc5BVAUWVtSll1DvdvghVQAQgttBYm3TCFHq++U99s3yj62Iig+RnOWJRbInEanHmgsR84
6JSyWMTtHAI7coqjH3k+VDZ4hbql0EacBs0x8dtPEr/B5NlqIzc99FkvrFsT0lH2pReO8RUI1mwd
FPDMeAU3fWSpS6Zyw7O89Xnv4I6SrMRXB2aVcxBd6WTXE/pMzy66bh6hsv0IpvR7MaTLGvaOtRFj
b7s/ckL0B5H4lfllwB4qw+YIdJCyp3F+SqD31Gup6jm4ob8FEtIacYJf4j6z7sYpI6owjKrqcIwR
42NrV2ZoEIiAUHHLDMk9heC3zw/WuUvOqBtpekXcRTEykkuZYjyQinZXA/+YH/LR4YFmktIrGF0J
yB2dB1AOqGr3C6va2Ly12KrQDpCzjTqJqy0kSfLMS7eu8jqn+f/oNv0fu0R/aj79V0vMA5LnvzUc
/yEx373r4rWcf87Dzy/4yMOl85uwAno9Hn0fknE6RR9puPOb7zounSBa3cKWjuAlv6fhDq/BPsrH
s4yOo0+/5W9puO39BqjGQ+8eNwHJ651/JQ03+fSfGjqekMJ0fYkug3Q9svBL4/Snhs7iRQVrJOZ7
vd1tg0iZyXZwPUC0dY/KxuIDzrOydq3IkW6X4CyMxyML9w+7SCL9g1VY2waxIBxmlXtrQRjZk7AB
BzEAqgjAf4iXMfTSKN/1evyeg5G9Wxq7Xncj1pLGYh1+uvD/rEXFlfn7P8j735Sdx7LcRpREvwgR
QBXsFqZ9P89nuEE8Q8J7j6+fA85iJEpBxSzEoCiRbFOoqntv5kmV7V41DAOQiL7997+8IWtCTExE
YMIWZb0rKGnOzvaDUTu+7QyvtqgYmSzk9C5C6XxCY8dLGFXTJVwz1R2tdAxsYgyT3iFqKhqf1Kpa
btFWXfq43OrNUN/XmpH4oAksD860fYHBbl9MXbUvzWdRb80ARKBmNF0ZlDVglYt9PJbr3Z/fprD/
8TalMHVDSofbEHdX9e9vs9e7mv0+rbxZwnlrqeYv+eZYV5IxP9jKQR1yxIJFKq4tPXO4Jul6Rp5I
CFmSykO8zO/FAjSfj6O6oZaNdva4qA8q0OPr2JlXJVW4aNeTcU5wRLEPVcmxFIgEls3tZScdaYyZ
XHdWbuf+n9+atjV+/m9Wvy1JaXEumkLl/eF82N76X77BUaUgasik9Gqa5Eozm0e0HvkzZBvKrsk+
19yBOCBoS9uIrc7GHHF2EPnw55fBc/QvL0MYuiPo5ZKZydP515fRzdPcM/uiqsMfR7d6tF19yfuz
hnQo7aOSZF9RXEiWKkmlK5t9V9YvcVJj3rKtR8e4jzdLY0XjB0kvP5uJk/nfn5ElNPjaaNq4sIh0
1dqk8UezbvCoT+u+oAf4X2/lXz5RFqAuHJ0emkTa8fe3UjPFWgnVTD0Efe1Bl9Tk7mwWN1NihXsk
PsaZoY+1xyNGajHxxDYjkQLheSzNE9E8nM003jxdJ1wrqJzKnwWr2rTFa7HEhC5PhrzMRCNcHGW5
/Me38C8v3aKNyaIwmLZLuX1Lf1kMXWlai6i1bHOJLUE/Z+O5lw/EMGinX/8yiJ5f2X55raoWm2ZH
ouT2jv7vB6YExnnhVkuWcGLvfm1BeRvhN2KupgPthTT7H4/nv61h9nW2U3KqeN3Gb2uYcYS0l0yS
5jhK/OZR5+LpyfwxnUEojBoTSDpiRYtBpSDvaW/qP1Ul+4+tUNv2gN8eJA4doZm6zfKlmfv3z25e
VZpPkkjquQ6R3jTRJ7Nxru2laaDq1NWLw8Xf7RIRox5NSAJrxv9Yedo/tyldVQ0pOPrYpfR/PMsY
AoY5a3OPWGvjHGu99GnBVNcE/pGWE/ZjV92HmcpsvzhKdE46jMOSUrEppTsn9SO49PlqGqFHyT6e
1anKFlxIQ3b98zL7l49KVy1pEZ1J72ub9//9o8LfLmxBWeAR3sjDqUjr2mr400W3rZGhueB8xbjU
D/T5iseWGvf051fw65P4+5fFOuGvNhgdmUxzfvuyLEXLyoaOs4fpWiMl7XGO6y2DmKZl1ryZNCe8
jkC2TelIljK5xiZZV0cDDYFiE3qIdbrckeVZuWHpqJfepohkUB4HajhXgcOegN7YoF7uzQe1a60A
2ADSSnxFO8PYmbVTvVojOoJwqWdS4CNJrMti+UpWvYhMx4BlrvoNajV6xnOXBb82jdnsu/OfPwbx
zzVrAQG3VSpSVWJz+G3XRVYfVT2qDy60J9JoVsEtYlJv4s5Sb6TVX50lHo/GkJ+GsetwMqu09Ev5
TdOW85q3ORprJH0U+uPuV5SD2stTlszWse9z1UuS2Nn/+QVvgpe/f22WKjVOYZU7lKX//nrXRdWR
cOEMdbbDsm/UZG9OIsLW1hCikDqveBY9IqKqm7wdf/757970Pf/4u/krEdWzuyNE+vuiNYn7TJlX
Vh5cYGcv00lJ3FUqkdfJoXjiJfMwqdn0X8/0v7xljYuH6WgQVbhn/fYV9SEwa4R121+rSK97L4fU
hs6VWNB+gd9XZquS6bDNxRcnyAe5+JFupuckV127ZXIviw6Gi0FJNXfy8CtAojuPedv+/88OC2HU
NgHjYstl6bezoy+7qJ+hs8COEOrHVKfoaVsXC7X5LZVxgUchfiAjtruHhgSAQaqd1zIgRyhNi5ZY
HaLhC4MZcrJ+1GaTXTH+AbTJOsXtwrDHJzWv7hzn//H5/su3irwK7RgHCGOx37eiRrMjswzNgs9J
zXdRApLBTPJr1zcG0xOm9itq4f+4c/3zsmOqm9KNGwLbNZKy7UX95ZgdrHRNVz5CN2s0NmuNUMmh
Bxoy3zsMoRPbsshxqYgFC23PziNocozaQptYOWlbiGzs/K5X08eliz6crAPh38f+WoSvMovo+DfK
fgg3DylNZdLnVVcxjP94DvV/rErOF8uyTbntoryDrdD5yzuo+OYUOc5oh1NiPEDWMOR31vdlk+Wo
8XKumMbcICVxzkoh20BbzffViMbD0pjD/aRaj32tVa/0XMU+E/bgt1j0e9SeZ538qDOGxf6k4MHM
lFo9Uy890sPDAdkqpi/strpKKrygaeJbUZCkiLyD9jH5FndlhCK+rFY3q+mvGamE0TVP9qVmEEMA
wXyr6Ew6KxXH7NhjSKut4H+vYSgpFzcicwxH0ZLdT6GwD42zWFeyGtbgzxvJL6Xg33YSHhPTob1k
SxSL/yiaZJU5/QKFBs4/2H/aMRZArME5dXbp+PVaIitQafSsEP9qsPy0VVH66fpbaFbLqc3CKKBz
5OaozMhOiBcfN8fAkZ0c2jaDX01upK2CxklriDcpxntfdjfsBENV134zFf29MdDns2lIO7TozzjY
qWAmC4ZxETlP9qL4K0GU980wNztbDsl/LB4G4r9vpRZ1tqpKIbZT2NR/Wz0j7WY7lQUU5BzDl1KZ
Gl2X+JzSTXwxagoPRnPaY7H5dOp+nV7bPP4xdbMI1iQbcX4k6HBEaRNRwg0lMOtluantcrkhSqgM
Uo3IejkY5Ii2ymkolPlubZvlbtBOsWV3BwWr7X1s8oPoNrBRVQvWWaVfiFd/x6f00bXTazcP3W0W
dwJqzdTsFUO45SAIS6Yt7SIWavyiNxkTdcOeaBDtqYdCuRv4SoJoE2Tr6LmOshbVY55Gj1OBfcWU
2Ecl0ZlnzckTN7HqCDr+mnthjnhMYVoLxQaWRGsE2vYbyYqnk5vm6nHg18eh1k46AlRXY4J4KPqk
dpewV2/NYmD+Pho0USv6gY0CcYO6cgwmqwFiMUT2ca1za1fY4iPZArqMvA8cIfIr4LFT0UKbbzTO
UkPOdBj16DsipZ9iHO3dzFTU63Kn81GRNF4pqOl/3SbzTAepw75N91fRKEg07aZV2XnasfDxByyv
s374dUg2UhjuYq3RATBDcjMpqOqJfw44Qqqb2ACoZGbTxwLpddmZQC2GWA7naiFj+tcPc2mCjXHU
hwXT4Bsv7hQjDMA7MX0LKceZ8tXMH7d+Q1Oh66z6dzNj0lQxpyF5lauBYjjvJB0ScLtI261b2fqw
BEXNwxlE2yk1DCCo9Ma6Su6YN0mHyYMkodtJsudPsXFqucWdtRpRemx25V08brSFQf+wqskiVtOM
dsuktxclqXCmzaisRkJlRl3m92v7uWj1hfVZ+OiR1qsQ+OgdoBe+tGkMpFUT3xej+gJIJQuU1FEx
ceR0vyfs/VbU9fukLpqrbZJmrlLuMVhrn7K1sYE51R3KeD33GGcRj8sWwqTy5lcW1Lr0k5cpnAAt
sb6/gofMbrZA4yCUXeM8cg25dnRoeTPdiK207rTUby2YCqoYyTutYmR6xNJ7VTRll6TENvDnzc/i
pvb3p19n8SPJtuiEOZLJxK///pezI+Vg752WoFBSAtrDYuv37ZzVeztRCIVhOITmEd5SHO9zmYjr
SJTIoivpA+TIGSxBtDYY0/SAlL8y0JkZ+qbCSBS9YRTQFLcJfw8vcYxRJtaKdZeU+R39Xjz9Jg/t
ZBNJpkUtkCH6agbhYHzxzpWOzHHUynzX6QqhmD5+0CRQTKKB1yo7s1s/lMKwH4gP5QAWttvaBu75
Y4Wml6xK49iRkMz8U5Dqk4e9t47PrVIEUHz782CQnmGqXbyn5HAJRb8pwqQ7a8PraLKRj5UugmR0
WG4oubxGouzS+9XN45pRNLGbrS4IpYl/dARUVd2kuSW9BV+NLEA2yvDTnKhnrbS8hUOjd84SOI5y
nmrlQp6sHXbd4329OQ2rqS4D7ou9N3W56duR5nOuFUeimhbXplWIRvcdO03iUqia/oiGiASn7BDr
E3m5JUJXRpGvgu066HruLbjcCi0tsbUVNMEj9LSrdjcrev1Yevl1kjK9x5iNcFKCMlNE9yLVMfKG
BVFz1uJPnYvdUGGZTS3hJTibEB43wKt1GC1MzU5jhVc3He47cxq8WtNrN29JvQ5LTWBFU4eAkDQF
n0g9UDwVuEx6eCbO/JIWy8cck4o8FUPoK2U68dVyP7fe20UGXElEMGdG6S/jCpoJ51I+G3LXnVYn
a85CKDdQjwRKitnl7A6RsVRgu0pQThOgpL6abyMtX652pXkcKB8d4ca+AmIxznOe2SF1BzP2SCRd
ucpkiT9sc5a+fO9DSn4CP0N0+EMwizA+EvV5O9iqiaSVdhTdBLq/FMRu13Y2CuXj2qr6jgRi1nUc
o2ZFoWq1r1ks512nOF+D2RS3c80FSRZ1tmf9D4CIy9obxKmNtNMQZrZLIvQPxtwPxbJRx7LyPJwJ
UK7cKVvuq3bUwPHxB/QAi0RvVG40Nh8x/nqDwd9pVX/AcS79BOWnB3M520UzSxyV0UsTlSQkg0n2
UGB5SB/K42QYXlb485z3PprVDQND3ho+ta3N2R2MBMa/PrKHytLwCar6jFI+e+wCjUsQ3eiVNnRh
MJLItfm0T4khvX6I2kAf+GOYEjreMsOViebyE73OwYlSlIzaFsU6DGCGeMoFHa2dsoIuYQYLe7Bf
dVLC2M4beCwBgZ/kynHvbJPzBrz2nQWL4RAYXSwODVtts2Icr63skWEtAtuYOPr8WAj65kpWm/th
Lo5tNveEg9vjIZkZ9qr1VPl5LDnvMdtyPI8VoBZcxtr0VVg4fwc3wqIXaJxT7gINeMxYabOIn/Mh
JH7IrDiKNjgjZcJCAJVBGlRa6246ESXOZThoYUbCvFMfZQkThDsiEVmaYMoc59peKSYmX59hD1Wm
Nb8YXuD+ttUniAAK405uNVmRmQc742KRAK8bifvzwwogCxvMPs0s9Wivb6o2m3CHyg/wQb6o9Sgw
HH3mYiO8tA0XVHQdISWj+RSXS3zO0t43E1zOXatlQbgcZRWHl1Rpdg58FBTactlNapd7Qk/rIMHX
4RZquKnX+y/0cLsa3aH/Kw3OLO9aJyPxIX8S1TGJo7cCPY9bjlbFMgO5WKqq3zK2g1rDVJ7Zb0qf
N0gdAu4Twoy8Xs8JJ+YMjWv52kp+orBwCxQTKmjyA+O+z37bKUCUAVPrj4hHEoyCU+ZzMTfIe6vf
lzrd5H3TcNF787vRDZt/ev0exz/jNGu8LEsWr+lMKhCmkXdLp9wV7QR3TG1KrwFV41qz8ob7A8R3
rd+Z9dB4ac4BIhx1ubQwo6BfpSc62rPbG+nAuZA8dJp6CUvbCczWeO3Txbrl+2UfXGd/jpmTWEb2
qk6ltkunN1RXJmbACkRAnDg7rqculkJ8yLad+BPXhlUsFo4fJFD6CBvVUFCI5A+KGYd7+BqhuyrZ
I8lcI6VA/r1IkFTYzFeomOIn+hg/Cm7C93NnXPqwPXTktu2skQB1MeQ50pqV5ZT3sRsVVeEx2m9d
3FnotWcuX3mFDg6Rs3AjkqJRwYnV7/T8ZTTupTPvC0Mt/A0OPsUW1L1q2K6uRC87MZEvGVf21sge
oV2bntUA803DTASIgj5jiaBSGYthX1nfDQVeRgxJ1zAv3G8VF61Re+pIzoSIC0yovNW56fkY8b90
pwYHmqgHnLKmvyzJOyAs/JKACjjRKxdBpvEGr83lLpocIeteBvBYhIdHNxyVxzbUkUvokWdM0Wus
tamfV6SFlXp8a+jltTAnAiAt+51Gl+EPQ9Zu6GVQKZ156Qz1hm2qeOjgzjYb5KjFfKGJ9lIXygvS
+CfatMeaIR3/m7WTjvR75sVImbQDfsXVg6Tk9YA/fUkcmFsndEuqUT9gVU6OzJquWm4UO9NCsJ8p
5iUbwmqvtSbBMBV86Uj9LFvqO4dKf5bE+BWJJRFLpS/90ihw+vh19op3rVJv8cjNZKZ3+9iIqCrL
d0QQ47GvFOBkzVq6kCfauocIWwdZ101BqA0tEgKNWnJNUl+oFpyVeUvvrmKW+SL2egONRDcJMBoA
hGMfESgpLesgTLa7chTfjGIcD8zmm0uSkzkM5NoL1UUcqqF6F8rPvB8RQCCycdFuyQDljE2hlXck
iNoPtDauK04k7PgI5+YVUt/2KvPBKO6VgdpOXupEyDdOvDwox5RrRAN02Up5FkzaX1wF/b4qMAWV
/F7GW0EtJzhjSrGjb2Wdn6a0KD9aTOSoPFtXtQebiStYP/asKIhI1MtfS6k9ZpmK1KTaR9GO60i0
ykM7mkdS5n4kujigkn2Pum+zakS7WB6WGpRBt9iaXzh6UOQIPAx2bQSKd0kS+n1MXTdmheE3DBiD
OGKbV7OzibPRG6G0tApswMgKH3ABLq6eusti9odmSyReSie+E032VKas/0Yrx6A0pn2PLY70i/nW
AeuHU00sB6TPLbfe6LPHGOnLFOxz1IDAxVix2OGFe9r3dPoVdVJfZTTBlh00phL5MWqbATMUd9PW
iLx55Dvt+okAQJN7Z+9j/XgZ9OUw1abqanP/c9DXDyeNLa6oChpgBLrTe1hkWPqzKaOj0gccY2Yw
SEjviqJf0CUHc23dOo2KFHiKH9tBPdg430z8XT4mavwUjSNf6C8+gXBys2GW51qakb+o5n5CXGHl
b4UTc7sqSW1UpvQq6RwVqjVcrS58M7ZHAvXPDZtpuc8SMJI1tnI6av3dOBRR0LXmA/5E+yHD+a8n
ojmWm1ZLqHdTutr+YNh+29rlWaX7ch7cpuWijVruwCar0I2Ry4MmaHIjBtmEWXfE5TgASSVdN92A
NKJz+wT/kmrSLxbZPxKmigZZAWycG4JZPyGjVP9vWTartxVu8KEAGzKipDKpv92MzaRgfgVJu/g5
0OkFKsnTER+q5iZFh+bHBkEnNF83ulu5r1BmtndMOnGdJkoUoIfcTfwzq23hA8sHr6J/zJpyK9Pa
NbX23PTDMZQkh3foV12DbV7r+p9R45lq+qNjt1a7mzIzKGu4Dwqc6HlbuJVQL3ilDlQldzoWmrp5
MlKgmSZywpzaulRD10yX84RakWnKdkN7dxDCuNmzHK37JePuM5ZowhgEDH3NDV7C7UriK6Zx11bb
3F9M+guVtt7UhsBmV46g3bPsGJbmPTed5L7hXjWopXbqwv6FoiRDtr9TKKXcHC+dO0/haZTOeh4L
7VTC7VBMwgO50Fd7/JpAECBdINa0dpmsPOa/T5NxwkOKZhwkNx2xVHnqyukc4vDyitAWtFNWibGw
5pFfo6PDMz2K2J+GTPVsI+T1htVL0oY7cxEPsdAuJRQviGe5LkiaX2rwR+pXXMl7GJaRnyE3x6VP
56NEWjgw6+GMfkP9oXvZQL9nNOJv0+gL4qJdPapDf2isylP0H2pmfKjq3KKxDqWrIcL2KgXVkVNe
qXxK14YkuJm77wsjuaRqMgYoTukOlC95Fn7jychdYvbeEsv+0AcDd6B41flkC25iMZl3XhbC24xC
ejF9EqjJXcfVn8lpdYhLfdoTzhpFL9SWS9t8R8r0ltT1fd+bOdr2lj6G3pzQZ/fkQnCYouZ112R9
zh39pcjEtaktumRwL9lIjSjQ5clqGw1IsUVKia4dNZUCuEbOVqjUxKXWob4Wt8mGsqlzJWYslrT7
tUEo2Zb1Fjk5wDnM1ZMiQlRbGhSEQXnGAlYbuwRo2nEY1acQ7HSFp9QzoyKGLRD/LJNw8ZVqfV6E
M6LBTffYwx9qWewXLSpcO64voJ3tE2fuTke7fYPKlQpdiSCVc+kzwV2ro+MwYcrfm05509YwDYpe
/5EqMigka4d9Lqz0FyzXn5bC58p5fbNYDRdfwECMpyg9QkoBJXM8ogXIaVAUZmcOGEL5SFukO1CC
P+J0Ow5gjTwT24E7ELvtWVEyeyq4VK9cuegUnXoEC/WwdP17Ml45us0RYJoehtERU8t3kWoMELbW
XAxpuGyVS9aWPraM7wpU6kMszDQYZahQ8PVbjEuLf8J8aNBOczoFRn1ASmoHVJ18eNl0sKJzGHeI
D6J4B57Y8nCXgJQskwc7YxQRCetxyfXsYJKm5i1Qs9ymgxRosMkUC9aKMJvjF/Te8b5oQO1urZjA
JKEU5tJ6hW9Ro9jNFEy1UqVSMlb+fLjbib1f0oK2YZPx4IXjfWaK6UC4q+WBgSq5+K2cRTa418Wg
ps3LcPOIbtNWZbzTx0NsxKqP/Wg9w4C0gCZL0qJAHwaW5HiMHRuYuxixdusnhcHkzsiT743of4Qt
tyUdgtsw6SzT+KWdW25xnYmvGpolMlv8G0Zu/aiyJlAeVuaByBY3OT5djcE2IGpKlJymPbq9Q1SO
PVlQf/PhnkTmU4x/ad/01XFaBh/nVMVVScvPKsnIgKJYRuS5m65CKPFhWKufudbOdDZNXE6UC0sX
M5SI9Tc9pU24anzOefjcMLz1rIGTZgL1CYXlqmssFBPdKxDS9dAjcANSlA87u+ytU0jkq1VMzhFu
8DUbus95kl5apyZVhIYAdRDmvkm6OwwmbqRY2i7ky4FtI16SbFL3Sp1KH0UrvfUvu23IHELDvusy
+FT6mPbHtlB2i7KB3OrmVZlbx8fZW+NYjB7sRrefmrokowE5RtF+YBdgV0gqUtbSpAjImfMxzHO4
zTPlTCuwu4Ie23pIZT9d46Kgn2HjijToskytTYE6ws5Jd6OuPHSYyRt29lM+0f7EyurOTvtFgCcW
Div8LmW8H3MB+zg3v8oO5uzEVMgd0ui+SaPnfLYJwdS3zWzmoCosgIH0+b+TmcZGpB0Xc9mvs8I2
ED7Ha38dqnxvj9aZHu4HdxoojXX2XJfNuS9yvh10y4qMX2wNTQu97Mv0HRUV5S82k32sVAGU85i2
MUHqeVNjUWOTspyq9DsLSrJdf9AzOEZ9SR/FIg4T4RuHqOJoXD6ULGgbO/SkwQcSTsMuQTvKd2tz
32NTXASuzrBiwFqHkG3RDpLtsqLvy7Nv3VoEMqMSNmqcGrCaIWbRIhVJvQNsaYE9W0+zaYAwmghw
yNZO7BpqDoZ9+1JjwwI0DiFAr7n4hrAmCJ0qJN2/3MBSgra3dWtupGMIpX6NWPuZQW4bynhXlZCp
Su0xx1t6SgQwt2gcWg/3I3qYcX2erPhnb5J4oHFzNcR3R0An03HFunLk8SHqzkNWw8AiKb7yaNzb
Jo07a1rIL2liXCXE3aCUBlCi/2BPZZYFJMtDPihuVSrWfFGJhDMEJU/zPEzVfVmi9GF5OBglMBsO
OhdH40EkvBPQMceSkO8m1gHWhD+UBXfVZi5wDQHJT8GyFov+VJKzwEWDWw6CfSzeRe62xazTiLSi
IO7pdm3fR6NjBOg2POM8PABLislXaZ6kQvoJpV50Hpc8aGtjm8P2obfow3lkCOPTwiZVI5e0IBLl
1pyvibBoIuUE1aWkiExDWSMdIS/QWLjATIvlsNRYmP3UgWOiPUl0BuMW2jyK8zCX2CeW6kGxEY/P
yVtbxjEZ3V1g9s1ezCBz8gab4qox7oHd5GQvZvM0LMgv81W/t3CF+MyI18qojsU0v5BuW3ohDqZj
1Sg+zqNjInN+JWpfqSkhXY6MUvum/faL5jfF3Nbj/rqGyofsSH3AHBGsvQocY4IYlQKawvZotbty
rg5Y+QBAYYQ3EEI1sv/WUI3VxtRhI2V05IzjziozNjyh0j8h+8gZXxzdUU/4ZJwogmVp0flDdH4s
eoei0gn3gIMIx9IR8dlhemWQn3lVzDOFueOmr/sX2cZfDLDJmMCkz+qQ5jHJDd+YJ8zwy8CnEt8o
4IorGH6MkY95un6TRnV1BLOYPIR7u1Zd40V4PHfThIy90286S5sDWYDLSCemLIaF1q0y689yWYAH
uKCXQwM5pZkz+4JS3mS+oeJRyBuSDsBW+VxqGVJrIwJBg2FBOeLoVEHNauNwMcUbBEPVW7S1d0u+
oF1ekm9Zbh1JR/nsuSs0BQrhtahstxhyrAnwpdy2KbH+OyBZimZ8Va9hHnLwElFCVUZXQIUOk9VM
67nLnJUWLCQ0fC+e2IgoypGGOaorU111KUsflIxWj9HkAbsLpTdmd+QHqGqyjsecm4Ibx/mM/H78
Ri9rwoCKY0pVNcsd1+JTgWLiEh56j4tWoYggbbAq8g4ah656yi2PIvekhfY669eeentvmtjY9U5z
vORjKdavim/AazSm8ZgkMz/R8VPoxnwU67SvpvXJAtDtxqRo6SGzxZyEYx8qPjRgwRyrpS7o+zDd
V+o7hjwsoI4W8jilZ9qY3JFKDmDmgb6ylEwjJP3WuR4fonrZqZNWHcZstoOlcmo6sFrLCGrike0A
q+V0E61pzfepielMQauF6rS70rao9pY6fShOF+2TGPizYE1hW2u8udKVADTNF4UVu7UuMTDBREyd
+QuBU/G4kHETMWv0ujrlCNDZmlqgzM8Evi0jaUV93ntRFs4B3VyyFLX6AZ8L/0+en1rHfDR665ND
hE7CiNrCEtGXM7XfRts2jrivoP2ySxdDwVTph2lbtCWrFx2mhBKHoMrTr04Bnr1MDNDDsNqZ3XmZ
LRKoeBt8kEh99d5Yd7GNkJJzDhshORZ4YGj8VYaMMFrR6IoWrnD1Lh2RpwzRBuRWCZclDuysrbE3
i9nE9zG8lw1Vgoius8mKw/gHybzSn+QS8vwuBYBbBKTk23GgP5jUIl7NSh37pzUddziBnRO72h5U
zc9oih/yZlNflZSBdig0Jh7dj1bRrl0YNbtJkd+SBgr/ql7qki+IACt0EGh/w3j9ypcbqy3A2uYD
R1+hjW6kks9k1i88SNwH8h/RVrDNAtwQViwOdBU4i2Zvas4d3sHeG6Fbu7h/TV9r9W/9PHDLhOVS
c1T3Y3gtnfLH2qW9R/4qzHtrH9bp1gyVV/w7d7Vs652MFfhsIAS1lKZjK2n39ZVxqed5p7aRc9FH
1B8anm+3nF/GvmGA2McRDL8tq5FHxZMDpvzRCpAKfOVK/Qwd+ZA5afRkztFJ3qriODtfhFHwPsIn
WjuPSMWqXThpD+Ggvw7knQaMlF26jaeFdWvwfaWLhEVSqsKD6H6jzt8ti5wIE3OeC6fHH0eQ/wav
fH4vkRhprepJB7cSaqV9oi2fOqFXO5PefW3rz70wbgSBTycGGUegMatHrvLKbPowW2l0SdoCz+N2
VW1XPmSzZ8MoNo3F9JP0FeliVoM5P8EDlEGulCHzkPGlJyfKN5FUTnH8FNvEoi386JVav83BNZo0
NiWTlXZesrIrFnOWIbQoHJ9RaetVRRv5DmGCs0mr045vHbMxPL7VlKnEtMNVpgCrh5vUpPZjTUxL
bEC/ji3ygVLoHn4SIqHYkrX8KZIP6tKLy8R5hkWdj2Aq1QDQ/Uu4F138vdPIkNChx3siGyc8SqS6
dWEBnB5zo067y5uo9X6Bf6C2PsvMKjzA5hwBFS4vAj8mN/sQpJ+6es1mo4CC9PJh3lMqLnBSiuaI
zdffrHSsTxDvhjNrQUjvigtNe1eKrgx6qUL0MYsXOq76XlgRzVHDygKNApyk5a+cnvGho2nsThRo
rqjr3dozZCFiRCS0xImng7mjjLeWqVj+YtG8hFCUUzaoLP9SvFtc6cg1bTlwHa4rbG4NzZDx1ZjY
8zdIgq8q6Ze5Mj0w6mlyu7o40wvahEw2BzLFMQ67yWMsdzR7ca4L5lR5j/1MTKM3RqRt6KrUGTdm
EbNqm3jYRiU5w9ZPfOmfS5cfkXqQh55SCg0pISzpJmfoA6C+cBNWmsX9hGgvL++YRjeeXRhMnzr9
56QLEeR5w+8yD6JyjsM8tZhf6VqlMJwpZwdqWlecCpjVHuZfftsE+Ij6wdAVC2hKxwCnW3ZNppyi
sKV3scT+kqcnFCAMfmV2y3bgZ46BlbkCfrFYrMoOaYA1IOHTAR/o9IEjZ98ayove9Z8G3WaaBM7K
iFN5jShLCtsG+Rje2mU4oJ7FrQ4bMEBAz41KOGjd5sj08npgXuSgdqgI94g5biE+VAfqynNS6jc0
ExfX4YZPgBqxvzUAmGX4nJkml/SwpuVL69lFWkHhMBNxhLcQWpMklaBZriLHwT2peeE1a/NarcNz
mMozHs2fqSNerGWhFyeqZxNT37GpMs0jXc6fZq0gwct4nEKY/taWkmwkRNdU8VEdYRExjeSOYh3n
0LnOOmIuYaonHroE9HzK41JBnozS7oUW9L1sxS3hQaarTs+hHs1+yGYMfxoFejNzTyhCJ6AN6uzt
bmJKWH2aRnpCEMCjblmXFF0ojadlP9j9IwQ5rk6c4uuYOQGNj7d31Va8hapvb2cFLIX/4eo8lhvH
2iD7RIiAN1uCAA1IiqS8Ngi5gjcXHnj6OVDHxD8xG7aoqq5SSeQ1+WWerAfCRXL6lFThbTbFJ7xP
zpVhOWxMgmX4Vnt83rp6Y3QH7Da2uTeV08RHpFHjeHkz5oKrUmV/DyWXcXyNOLCcH0GZsaG0r00b
Kl6e6G81q4indqxJoQgfRKhuU67RkUIIurG3AxfxVKm4Hg57zsVRkr9C8qqPdvWv4e7vLuJJLhZM
52n5LA8CK7htUH9jPimO9IbB+lgPBG4bg4W5bBHYh8nk+FlMt7lqz2ojmxQpI9VRb3kueMkM4mnI
OZ0w46XXKyM9xbfTrZDTM/2GyGUeQ5LbmzmCCGYPzTZUZ6gVYDQyu//t5hErQ+rc1RTVTMuLg9IT
rcRLuFsi3uEUOz+mavO7Boa3TAi8xgIuUyI6tK0s/CLj5VYh9+KU3jvkiYGdGiaCZMoWrS6UMy03
ax541ZI499Tx08jUwpMlvHJYlTbQDeVNNafvVdbdaKeqti0/K18KsZlVdu6289/VJgKnDom2RWO1
NCgwjOIwDczNo4J1NMs/jLLZd2353BYZVHy+NmUKg5m4kAvaMfZsQBSbpkLVWWdSm16xnENdDC8W
MwGkooJCnnJkOeQ6MIULBZ32cCCYB1lFlndAqDDQl7ewZeSkKOLTrBESK8otNobRuEaCCbasFKgf
6vKtxj8Do459xpgzKnQ37qEIm4NXp9g8Ci4CITcASYEhYu1TtF5OGibHvolxoS2Do6kPxsyu0dOw
mJXqsEFVYFvIEsTBOafg4VZP3IBM62yUxRUHNa4elatqQ7gXIErcWzsnloXXd+Z+kZmVzBy4yjB5
g7nOjRHdytFz9DfLKr1cO5TC+ugV7meNsnwaOAnD5tt2UKqI8qbbNptP2GOmLbfOyFVS9Oxcmp+j
Zpb9jMGhGJxTH3Y1OzVpCV0qLhkdbKASHtOWeb6D6ED8NjsbyCV73UyOhZ5wXcC+61dMbVMNhDxN
a6nGl1bRKEe7Hs4e/r66jAIYQ7tMR18zWvEyJGbjxRLbmexmCxuEYaWbIRqsY1v/JDrttZywmF0Y
L5wKY6+05NmFCnkAnYHAUMs2Rmy+5kyJN0YIm0ZhpQHwPODkaBtcyoZOsSGAYH2SNyjSvkT2jG/y
QwuKYmP2qHZt9UkvocLUh3UsT+Pn3hykI3twtm30gwkhcUOVwKZpC+08S7zPYJK/1LlNmM1+UpPv
NlPuylh1LC0QzHQV+bOatB3T4984DlNXMse3ruRnDZzea7lP+oSYP+9FYXNUs7R7PUsAQjQQpWX7
Nsj98zKm2CBeZMElzOESMVxS2gFgQiRe1Zal19dch/vwBELQHTSmR42t73Nn5oyjSW4iWhozbfya
Ce5EyMIfhYbhcmY6sxFd9xWN2JGwhfFy/bEGJKGms/QLzl76k9KTGY9HDuI0TKrE0uMcTFAqf0ZO
tlZmKr9jRh+rMdJWBtLwXyfVC6lJDHE4eFnE2E7TeQ59a6reZiX9lXtcMVanbyI4+Ls+b/6h9ZhD
foezcQS81nJFYR93ZNOvbEwKi1MisDD93BDaf++t8qYrgw9bNPF6wfggy3k7GnroDcrzYttbU2A8
Net8Z8D92SgUlRIlxYLXc1NXizEnNqj+yuHcvWWLa85eG9I5F0n6YzKz/iQVHYVG/9Kn+ZvIOD4w
N3iqs0XCg0S2ZiKXix6DYsvxIjataGek75oFOMU2sw9rwlKSoOihMbzIds3Qh8Ub4h/LZgHss03L
yi2pf+fPQFaghXDisJVnbq2CiYShbZTX3wr3bZ8KHLkGVrheS18HLcfyTB3kMAVhpwDOjC24/I54
xdOKQTks860EamRTYiRQC221H1GLxzVqfYv8q5P6TclwRi9pf40GVHorW3aZGB4nMSrbSaMNAh9R
C5mn5efY3uSp9udiXcCkLAcH2P+G1HdtTAw9h9bWdnLSskJiJdtCmn+nqzygqeJE9ZgBrK5Q8Rhb
772m1ru+no+ybeyU6ceudCPAZfQlFr2nPJOuNnnRLlGh2d44WHA7Ws71Q1PcoW5w+pu/KbHT0NT5
wQ2IkpMNJpVd2bc4w7tQunR3rMNmW5lQIaYeDz2C+xc4qXXiMX+Osmm6C/ZKHLSOz745u6nK+Yqg
JAbddrjOw62Sm87TQupLyO99K52gcOMrMafWBf/Ys+LNWBhGELQKc6mCQncnxTJQYf9O+gWMPBM8
hLgkUEC17AZ8Q8BDIAgb/FBToyrXAbrpORq0REf9kpQuO7ayvVxLs5SvgxbfKkV5ARYXn+Z8LB8n
Y3nCwZwzAqOpcpDHY9E2EhBeUm3UQTwojtGiBOPQiVLGPEXRHkWDYjuF2kMfj4+ZTANluUjvctzd
YFnuFoMiVG3JmHQR8Q2NWFyWrDnRrYsF3XDe7dCkeSGpseVxqfEbhZNeQwNQgju1EEZ/II/BGNch
k0IZ9HayARSVzSB2kQwIbhoL82HSNZhPyk2R0EZ1QIQM2kX7UvGDtWu1PS3U3pB0yW5tFfkMrAOZ
sXIQO23jJnLK+XV5lQSSGSmTiB85Fq3QRJcNp+XX4lg+pdIjyE2aHmLO6zaqrp1ocNlSTD2WdS6X
UXKrBAsGBSL3fKL0ARc1ncGo+WCXmsNiwbuQkqVwEW5MNu8BoUqfHiZr/qC/8DyppsbtY3ltR0ec
bEb5Ll2yhy5Rvxpr2dZNqO5NW6JpE4VVS3NAak30acjEgaGvyq5YG7gQhRtp9HjhYwcsT2Khg4kF
NA707HsYWOCF9Qf50VmDU3nDUQyUG4KvesX5GXoIhIdFy2K3eZg4Eh8VO+mORj0MLmPnB0Jqq+YK
LCU10DhpR61SVtIxfFCklASRsDt0kJgi5bw/A/Y9kxHC76IXwHudHbClyq8Mykow8bfZcJbtMqPf
WeyNEQJTD5h/zDQajprGV7rloaEMPEjmot9YKPKcK8NjUU/WNkyYq9fC05C9EBRMFgmjcB7T8GOa
CfcU+6JpDnISPYnOuWtsSRsQW+irjD2afqHjNcItMBvXUiuCWu0OCv6rOZ0fbB0OZ9hSoT1FdCdI
6GZdZrwWiP8b2qnw3El5RnRnHTuw9xV27xV1oj0rqsClYpXxv6z2dbN/Q7akPYskQjCu/e/DWFDH
l9DKnRK5V/GdbHSawDZlJ67NJNS9QllACT/LS0aBL4Wj1bbQufHFaLQ1mRLmZRiTHSP8Bth67Oci
phFoynhbxOa+n3cW39lfu1HudqPTmLi0d4Wh773XOkhRuqod/55q7PHuVGAVNwCNBCq15hDEIn7U
GVyBGhbuVbfM9lzTxja2tXLt14f/Pq9Z19rq56DRbAKd+mAwdK77U0pNVLTQfViIKX40hBM/Oh0A
3bVIbCcsy9hzgqI9z1KL6gJXuSeJPju+sT4FJRVRGYD6xwIkqbzVZlZVJzuzbmuXv4fOQiyi+QHZ
m0HQqe6fyzHk2BvF9H0lyYRXUKvva9uNTlWjNtlRIIX28kKI+bNSy/Dy9yzHvDeERXQb6Xzt1kBl
Fo4PbOD6Bapc8WSPUN0Yq8LpWn8x0SmfTo2zWuoOh9rGeATgQmaGut71SVSzNRciu2RpsqUZSr1r
Wqjc5ToP9Ii2WVmJ80PYQviOwS3u4AiZmFWN6do8wixW/DGZN+BrOVnPcfmODP40jMLa9nXo+BQz
aOjgML1Ulv8D+z7y9h92A7ta6i/GDGRL1FPQrjPNv4dsnJluCpg3aau6fxgCeY2N/GVH/p7+PRS9
fpYtaEO8kNAGU7hEheEcnS5HMPuLHQshMYa2wu96nJub+m4CfL71odPcDOAm1AcSGFbfZ1V+WDqk
VPz8b1OtS6xXoqfXLEveEpmTo93B+0O1us6cHD3+3a1vGmMeGNA68ZvWXyOlSxch2yrMqOarX59Z
8+JsJ9MZXJ2uvNtsxS8Fc4VgqOwQO7lt3vBrr7/y9yDaVg/yvH/Fnfsj42J7mntEGoVA4YvIExDE
jP6APY7tzmzl5zAiBzXY2O3IpVY+pfPtKlq8VHaEx4z4tTtNA0ToxhuXxXkoERQeUA/0B/3BUirn
gZh153EJgsUjZG3NBWuBGTdaMJn9D5VbSMgGwoWliqdkBtynWE11aSl6LKEJB0Vz6NoId+Ycx77F
cPT+99Bm1bGcajRqOe/uE4UTjWonXhF2BulfSX/Pyx0Z8vmDeLnkl1AQ/vt0xvnOwjFmSPKtUXL1
SoONa8NDLN0BR/R2cXhP4c/qXE3ovGAIYrgSouMziLLSlTKje6mzGPNChl0GKhHu8egkyiJ7c8Ij
cP/0IFcif0kB2x0GgjN3aUkC4uUjwrbEQMWa6kNuwgx2jPQuWaHlx702MSKsOT0yJGVPwEqDJ5Sk
UNy+Kkbp/EOnbUair6NcsAUo1hCsx4INsdMFmcgcHzJh/iJW6Fu65trNqEBA/nuncd4yHhFPcp1C
Pist6oeqnnzOz0ogYQcScJj58O9By3QwJnNO6CHNnB3keSm21Udu+fGzOtngLOTwgTrs0i+6cfBy
G2THODbaQS8fQGD+6EKNApvMqWdRz3msq+6b/rEU4CSnQ9Jvmnqa+6fCMfs1o8JR3uqErzZEJvXR
SE/q1O0KS7+27KjXbDK1HX9eu9f7sX/EGbiRYpW6cyc6/z1kcxn/91FZjT+VTOzAJCq1sTKRfJHq
xVfK2novtFQ5Dt0ELL3UoitdTJyTws8R/8yP7JQspcg6jya2xJ2pyMMOlkK6/1uHVcsujhF5400j
57pfQjzxpCS6RM1g3I22i644+H8nzCtgJjvHi5zYlzDwBVbLCi1T6sN9wtpxUi3o/OH+lkwDjtdK
Dnd/i8O4rgrLyA+R0buv4MgxZAR20hnNjQqpzB0mpz0CmsFfmjYvamlgYnI40NMHmbyFoD19EYtx
J5lD8mYlIOTyaq2gp5fWqOc2iIq6DbT1o1gkfkgm4Bpx3WdWXb9bAEl32O1137HwHgL+4m5tM0fs
u1HGr6gV978HzdJfJdyxwd8zckS8naN4m7L0/fcbSDEsO1v6bkONSSq79gW+6rgGd/Uwp7kpkex9
mOm/tSiPUlF9F3XcM7ZOkucunlZ6znBvpGjaqPwvAZC/lR+XTpwOEIbGWta+ZFjEeJmUHyPCQF8m
GSZ2WPVXPauXyzAzmZGd6sOI52br5BOVi6n+L1edlUbHQNE1JtwdYZdz0rXobiALFp+bOkRhZ2jn
t+zvaLnapZYH+VyuD2qGVrX5e66PZewT7qZzff0VZ+1gYq5pYsqI2odhqWNG2mV+HIw1dGXVd0Jp
KR4cEe4kjdttSZckp3A5fqQ3KH5UMUJvbM1h/LbiLIZZhfe6/paht/JTYuJS4eVQma9op6+VrbZf
lV3RaR+kDAHOptbHUCyFstcsCUC4Fa4U9IpRvoGq87fK4ZnAT9H4To2PuY7valfme3LY5j5pnBVL
o4FQba9jnM8BQvnYIZuM7em/D8dp8DNl0kjTx/jP+kx5KaxZ2S9xO23X1ntXCRXJAypqbeSkcO5F
LPqTWnGvgvvGJXWyX7FZXLuwcK6tYzEiyjnXsgMhrcWMXkNSXu34OA6G6WO+YYjoxBirGEVEfUWa
ZnFoUxtgB3cTJ8f0aMog5CzanTvL3CtF9Mly4qXxuyr3vBrDY2p+3A9koJuvMd3kQaG5uNgVDJvf
2VXf1vvptTXo0d42aEE/xTnbLwHpsWjTvHb1tqWn5OKgOLeb+Dsk4Y4dLtkqXe5psHQVV9zaX2l4
EyN0Y/VIqzszESDypPowqT0YE3yrLQQXdMhvPRw/W3g8eX93xq3sj+GnzWjfKd/E27IDbSph0ira
2IuXbTrNOzGnlXft7M7YYkj3Kg78Tv1So7O23LQc1gnZeW6/+AFsNK06o5mgi1MZ4RZnyk1rOcVh
WjdftLoxrKzqb33tuFCvA0Zr+6K9Mz+wbRDHLCkFnPsx47zMSK2DXqCodWDcZYmeXQM/xytojgXC
HloxORX7H4wTSFZt+aIyIXGJu/rzqf5yAGQ70wtNn+W+NspPk+OcAKbr3M2naEcCypSNjQw5E45h
ARIf/4nRf8L1d3HqJ9aBCgU3TcIN/7f8ZNnDDt+2zK740Kr9KeOwGs2AlSz3+0SAeSiutIMI5BPa
y/TxTK5xV6LWOt1esZajyK4qLh990mldEztD5aLlcd8P0m3fSrsiB6e26T0TtZ86QalmNMW/uqqO
RjbQ9xVgDQnYnbB5ojR4WgnZBfLgHisLDRL0+z456wYLj/9d78AU4+2LNvmX1M4HAN48bV6zX6oP
oa354dW+qu/qe9Jhtclmxnc1MWVkKGraPei2VLHAuVQoIUm9jMgKapD9pBUMR6M3hM/Z4FX2Wdgv
8RdvDCN944VZMTDTky1BEfjYIX8Pf/ZduQx0BAULHlOmIuF8kn/sk/U83ZQPWSN1WYzKpZxdCOLF
uEnMk1Dzo0gZg6MB7LC4iXlA3MX0Lm1oK6xxz2rW25KnX2aHj1QhoH1fbvpjjCUYaU/WqN8NPUPe
YR/EaWAP7iilVyWZYFWKyZuv0UlPyYJOfLffnM94inf9u/OpqUqgq67R8lYT42b9vvHK4NARG/29
xWnEebwGdL2Z7tMtI2YQz5Sdv1BOeFUPs7Yxf7CFx5n3C7yWNQrfgnSfguTY74aDfZyjWyygMg/S
VGzSRSGcmrz1suYWNWJNjn9wGhS/CczDpttL6xpRWfFjhpEvG2/ZrsMljp6Rmvtw1D6H7IxXfrVw
4WaVWC5dLKMDdx9yT91mU423EDp3biaBLWntcZg3bMD1iD/vOTm0fuhHuzuU+WgX7WgikgPpc7OO
py0P2w0e2yLe9m9zulWWbfOq/si5q7BzkPdkyXally51DwRatOK30Zn7b6RXKTt1rGu+fUh28qEh
07bVPsbrfDUu0fPM3VlmQueSeVS4+C9vzqWz8mvVyruEVtfB/e36Yqe00UGV6QtUtl2p+VZzpyG3
pOdOweW+mxsv0S68BkrekSE5Vz+UfN05q/Ol3abyISUyYsUukw9aapBOilO5SRqsOhusQcx7XZVB
YI53u8Swy4iJ4SSXXCUoa+EyLr6Qy3fHARzsQSnbRzz9vFJtWbjCOWc5/UCGvUENcDsnSBYoFuVJ
g6jCqyRh9GQrm+yZYa6mm4QBN1VJ9bFzjSq/J9U0KcMROWPLAA/1pIZgKGo/wcazkHYr6P40PFJT
aRdfIuVlwMF3XejZFWeLJsglO5KZR9ZYF6YQPCGcDVtArfiJmqPbwtlwmdAioeTDl2Vt4YFeWi6i
EaRCAGAbc+S4mt4pmLUwI2xUqfS/J2zFLByA4sLz2GNcN6IzxH7OfFiPkk8OWHzHbDXAuIfzZEQH
XpuFwoPesCsv4tXUa84p1BnO2yl7Uyd573hpruA3Nhgl4VSUDpiAl+Nn117a/BMWeDvnP1iOApqp
EHza19gESamRqhh7JX1usm4/Emd6p7NkxcxabE3Yc6wJD/mYdKEH9IkqpMqRDxSCG5Tm1C0FzGPN
OH7OnuJxHYHkinEBmwHiQ5peSyTtr1JX//tg/YxUMbxKIiJ2BLIVf8G7vceV6zzl8XTviQ0TMsLj
3i0jvHGVRLU12BGvI1V9dkx5PIssfCTc5M+IOXX9VielErSooK5Z1yuEgp2AmH/Mt2shjG+P5ya1
XvsISRf1ZjqjS0y7JWn6TSoy51Ao6+ELUvjjpEzGow5vw2ile9ZaLzpxX5Q/61EzkwKhnRlyoYj6
Srz6vU2ZWSWUXXSm2j3UHfllNs/HvwdShrcxk/QA8KeNLzxicfj/Lv1/N/+/z2F1tzCK/YpBqW+k
8EmRJ1nxnQ323sySzO+asfO1Cb3RNJKXeE2EOArfZQ7/4SnpFEvzYxXMnLkKNwPHvEsmd1+qUnHt
WCFlfw/hjD9qdiZXG7TxYZob0091xCtnFsZVskdKsys1UBQrDprZGvbU29CtzTwGX0DR7ef1qKlI
ZX/m3GoQPDvGcnfi9Yp+hP/hEkexcnbwVoZwDT/Spd3HDT8Wj1l5u89bXpz0gYUfQlEOZp45z0Wb
LoeyT77oxDirIHTpORiUB9WWMB3FCM9pN19gFzi7eVqwLZSq7OVmP7sUFXFzsUREGR+KQC3F00MK
5owVfOQv7pndmOSa6KCtu4s9tiE1atzgC+yih05mRKZSI4aARThzbmquzokcf2W8/gYl1veFxJmz
reTq3DWiOhuCsnFdzMe/ZxRlHR05z86zeERat64pPSU3mucfJ0I3auKw2ysLBhAjVa4NVQOek/Xm
VqxP/z7nDBz1x2GFScwruDWvhRL0aceHyEyftTqXOx0jwunvgSa46jjyFcSxLU5t9yDFgks5Lrpg
7jsFtypV851jT5S/Y5wR8FC2dthrB7yevPbrcKJZrJ/LV749+Jiq+SNJY4N3aV4ewmHExGJiAqLq
i1SvWRmEFzrrKTXHEygnvpOtquKDG9DEcyyeEGRZluQsHekFiOOzBcq2aMfkvWxIxclKicleLnad
Mtr7RjXbx1qmPQA8Af3LNcZOqbKLU1LrNMPnPl4S+9RRosGZf9FiP2knQpAlrdRLG4Qk3l80AZIj
H+aPViOUG9XmfIiNSb+ZtfOcgBuANbY4QCh68/JaOA5mN4r85s1imOOZWd9l7hIwI/Bz8n0WWr84
yem51SI1IIj8hoEUq10+pD7mY2TGgVICo13kzUxzwqHtQXw0VJqwG2iqSXvExaEY71fPDVxLNC3Q
XcY0OreEvAddcC0tPTqv7Vj+EioQnPDT+THY50CQDERi5/6BV3X+0Do2fWfW+ge6h8WDBWhcH/v+
s6rDizJnLOLKwG5u2/p9ovvCz/J5PpUhknJoG+oumjEexl0t78AM4bkcnf7h7yN4nMND7CxPxIfH
YyUYU1lmCgVsXffaRR1PRfMWJpl+EYxu9oY5/ItSnv1puH+fH0bZoBCIsmDcPpwTKmyoMpXzuPuw
O5xxZ5YtAev/+0uA4x1PBpIIkcRSjzoG6j8WorSuMH8faYk27GCvvbR1NAf/e1iG+v992mYG4l8P
r/O/35Lgaq3X5on/fWl/XymYJ8mNY0ySf7/QJ1ziFWVOg1GsAKBl+FA01qmMYCxD+izZReYSB2HT
zafe5Aguk8LEuTrfljycbsUitpXo44ewG9j8l89KdOIGBX++TZrBt1LiXLT+RiMe6ZIkSeoblpod
qXK2gARdqauG7rM+0JaJmfl/zwuc246ZP0hATD4V2yJzJpr21jlMpaahrUlU4JylhcWD6/wjK/oT
zQp8B9hG/UQdDwBz3vE3AlnR8RSC0eKKo4M00VKflzOrtGPQF60miY/oe5BM7THlq4yiW6/Gw1Mr
TR8Jo+WuCXF3Cz9iQzvTM/qGTUraxTTE15Z+dsw02oExtV1d3fbYjNyaqpB9kU/K06wO5JUx/ohC
x9E85aY/1tUJXSo9jnKKnJaVFH1SVhTYevUxlhOkWPSifdR1XAzMRqGIpPuqKEu4l2lvuGQSD7Ka
254L0Z7XlMFZSGNyG8iVZHsObSLc+ZfwpMG9pWynQSYtMhDSPMMAuweUQG0UFkGIgcZ2TBAcxrE+
Zk10rVsQH7USS1uVeQ2SwRLUBKILOfH7tZ9UnqDnNFbceoBnH4S5wLdcj+XW8mob2DgMGqXVtDky
HvmnyRiR9JyyF6OLXuDdK6z503buerzvVpdttWgSGLaaCSnIBJU1gZXSLG0LNNXtmKO4AAtUl0Nd
t97KJyJEMUwQCSNSmh9pz6gYXRDCjUvAZEoRxC3TpUItWq9Wxb6Msi+rb68FdAtgULRgi9cEssNN
botz5wxn2xCWS5dOy+yhJscmVQeBaMxhH49pTw36DGmFONGA21Yen/t19K1TZkEeKUm2kKXqU7oY
R1wvyybC2L2KrK4s5vEJwe8aUYyxTj2YhMrjo15x8GyUhBAmRS7dfuL0EU0nI8V9CjrA5qjNjmVI
jEAaaGJLo2PL7nPtnCWvTVW8iMVGT6b4zBUyjQSJfCrNKLoLgSGnZOrOGCBgfvjQh+S8KsUej3bB
dk66MZjVWfdYutdXJ5D+uBu29DkWe9SntRdM+RXGzjSwAE9tp52qojwstIsBT0ipdZLra1sQZZGi
7kxX33fVJp8SsXS3j8Zyb8SGzu06sgmaTInbNubXlCaEzIaGwvZ5bHZjnKrbbKX1GwJBqviOFifo
64QkFn52XOwhcbQYO1eR8WqkpHFv2//MYf5lg0fqVY3f+lMU9tvEdIMMKzPTZjbPuTwm2yzE/gq0
gN1IXwjZihQp0+SrlN+jCOoRCa9rz6CbzBMVTSbdU1I4epNClRK4qsnFCBoeMBp6kuh/RC/XN0wv
/IHzHODYczkm2YS4BPN9sbTH9RVUSulREo11WKl0iB8c9Hn7k5KIDHSMkRKVTWXHXBJ7xtwKNVdh
psxkfTDzrYSJZ3tUb1NGV+KciPehnFNXU4BF6V3Yb8lWVNuw90vawS7Q0tEvepMsruoAV5O/nQ4p
GksPQakxB8+eDXuQKYW/RJlHRxYswkrxpCKmIRUYFCk5ODi90X5mAlw28SO8ipRH0RDOlRHJ+2Uo
jXyPP9zBHFrrntOXj8ZotIcijS7ZICBhDfW0bXWsTVaGhYM52LbOddbF4VFRQ82VRnNbhdOb3vWB
MxS7sakOQ1uw/XeFgneP692UAhQI8X6lDq5d2R5nODKSdIsOehcXu0SiZUkM0wIeOf4XEnM9YnWl
b6wF9GCPpTfEsnbIZGx53GM9BiuaH40dHCCqlrpce4pp28TXYvpq1eB8jFWUpAkZSJURZxPDr7kz
D4O0M2kK3crdmCDoh1dRK9Rk9aqBXZnbujRKl9l+kkJOxY8QkiCNOBSyRc7LPPbFJirJ6NojPaZO
/+HIXM9aJ9BNvdtHVI4qFd4l3tls4onU4e833TqPliO4xEM+YglTFHhBk8XxY2pozsurGGfpTDLH
cIzARojE7JiRutBvtVbTiRo5eASQO4nLxT5pwHATdvZD3kiJRxMcl3niXD222XlSsbfSU7XPVS1H
j2JBxJ2LcRveBF20NssYKwanSzOh+6DgBUGRYcSbhD48Z466oOuM80wbwJmuaj+dFS9S+5fB0Zjj
SPxrddqFJFFdwmzUt4plTFyD1RKia0JSfR3FDhUz/bzVIHSMiDpm3gnPwHDhslxws+c8gSeejHOP
s9SMsmM81OKE6eINTGcwlygaUld/2szQRclat+6J24zRpAQlAP9RE2HNHneO9l5k6Y1SZvxHCyqd
WL46HZ25qO1qS+/OVziSmCnmMsDttJvH9lGzk6MuRcV2MHThz90RQgBKz8zEELaTEzhN/5QV1ls1
x5QHDE91K2IsigYO0NxivN/VN3tZ4GJKuAiGov6XhzmlsFLoZcqgstBthTSTEm8IyCHl74sSARCT
D2e6eR1qc82pEuuhGy3qcwch+3a2+t9SExiPqihXg1jDRidguCQjZpd08i1DJX2mpzsHBYKFAIOf
RL59w3/w23EZKIWn0ucTKMnPjCS/lUjiDaVk3xVLxTlFXK9aZJ6Z14KVd5uMihY41GFg7UO7Ik/v
z8aMgZkDc+lwx2kIIxSdrLs6SShiVY3m1Wb0msdkHyL7OZE4lU7MPHibhNOhjPihcBxrJ1wuVSx9
NDnHydSB6KBn2m9C63R+qeMpPKcBR13TleOY0A7ISLa/eysabrQ03gJq8cAFr9Vx5lmeierZDjmh
xBaCIEfce4kiDlk1RrwX0XTsHPSaNL5WhmheW7V8ghH5GFMSd+ItjdNQ0sj6Rw9xoSzsZHPQlyRP
jBRF3p67c6kX9ZnzqEH+3GkPQCtJexo7MharyeVLG1OOHJDRAC71IUf+6quWl/omFBsCSDrAaooS
lOWSAVReFt6w3o8psYOLY9pep5BrMtTpy0mUO21Zl8FolUOkTR8NpRl95mh7K1Y+zEfVjsyrNTm4
1Sgdq7mTsvPQNEVMaGsJ4yZlFMwVi4GdBrRQclJrVDAR8Zpqm8T7YwHnIT3aEplAM+7la4vXu/7s
zEZ6YDNG3jJguMTLBicG14K6MXekhXAsX+mfULfETVgpwpe6G4NZWPqRwhHh0pP2zVvpZ8jeMrtr
vFxSsdeOgG8oT7nkaHdEnN00HHreDC3kBpUhXVFRHG5k3uJQX62QSdnqdr82gU4GaeOSobLzTy3p
3GphtjQ66uFEyTW4Psb4g8FojYy6s+3Vnhhk256SPoFPbKLJydrwb2A1CHI8qLU2AH6RcU2NETkk
qcUZ22tHOoZ3Syk/jgbLlBmG9gpxs7wEmAkcFs5rmk1TWaO4WoYdmESNtpPC5tsxJ5IkkCFxEpd+
lZV6UOvppyKxfYJbW/4PY+fVJDlyZem/QuvnBdchHA6MDechIhA6I1JnZb3AUkJrjV+/H4rcme7m
GrlmzWJXp4oMAO7X7z3nOxNHFEv8IIvvWMTW1Y/DZ0gW8VYuUDVhNcBDkz1LPwJgm2G+hcmY0FKT
dqyVuQDkC+eoNTQKdA5NVhrU22iyIxSs4XFy2VdbDG002OePcnaQzNUog4g2e0Pmra/6vLuKKVQY
ZxNaa0TJpIPnxGhINIGnY+zvCWJEIJRNzJRC+rG2HrlPrlyzU5UUx4i5w7c+lVhQ4v558NN9nhXj
IS36n07TrmuiRwJG8WuOV+Q1tniF/Mw6INkkXY8oUygM/mvZvTqCVjrx4DE6I5+OSG+c8gauHH4W
BMWI8sFdzqzDhbnLCBE8ECL1gG4RsXTk/ogd7RsIa7ElsQ1sWCl3foxQr4yd18lOOHJl97YfLu6H
CNNukh5qM732bvNdDMZTyOqJidz3t9WpLgvtXNkgg9LyNSnoF8l57/Y0+hlG6MwMqDzEeN+XNIub
rDimUTZhVo92pMfoW6xbGbZrBH4JOk4V2m8R6vBN6oc0PvqnbiaQoAyg1HbUTVStoTyTbQrossa6
WBOxi5z4LTUx3g9gWgbYVWWYrsqnGTtVPiEon7Sjkx80Ml53lioM/H3Fy6T0uwqvX48mHpZ28gNm
qs7JAwGKO9HsNirJpdQLvM14nn16DRvj5wxxlb0QM4mTcI1C56bp82ul2VgQ7fKJGoY+f4tiQjk8
tlw5Lx+fIB4OC2f1DX2XcW9F/XugQV4QCvk7/XhLskIe0t6uAd3AwRVLTWzI0rxTufPqNBmK8uYa
Ze24rrLW3xWaYjKaip/2+CnoK8e6/RLr9MHJf3qvi3JD0MYvJuHjUHURHofg0dGH9oBLfB0YA1be
2V4ehcZreo6ogMgPjpgeAN+siLe49dlr1/GiFh9ac01W9oOE/MBEAQAsGaX4fHlrW6Tlk5/Fm8Ec
5LagaE5ViTAmwJ9Q9/WuS3kA5wmfGpYBvOAxDsAWw2kfhIzeW/Wtz4yYuvShKw0siI28dKjCdLqK
oCuYwiG1ZZ/r7bN94v3adqgEVjGbHOgiTocaM6/IxaFhFB3Ik8La9jqHmC4pKi+QhCbr5YPm4IzG
FoxqitFITW+Wyk3AldGRnhomtKkiQjpL79CO+2HjZFi1ADVkLrQozQdBMIwnLIcbrv5r5MING7v4
TeuqnR9AhVUYiWOZPCHm8FTGgW6Ji4vL+Z0Tbrvy/Zmvr9OjTaOXrHQuyNphkqhBTZDR29DiF0yi
Y9jUP9uK84rSGswEafIBmQ0eM6TQsgovbnvm4d6prng1Ohy3qF9uIyd9c1Myh/UWl0NH/mKNOSnW
m/dsrI5B0p0bq2tXY9PfQC+iRjaqh1mzPEsr8Pzo/UuAi3A1xf43eXX7JGRtcgxuFvgQRCGtlCpf
Bte68Q0K9lC3WCjHc9dbwdYammVt/lBh5PXledYeyKuvSMnMKeoxA43JfTm459T0j3MPnl92xWMj
1XPWINIkGm+FmgT9bto+2YBsMtpJ0QftcRtJKXNCVyuey5FjTWU9aV2LV7ygXWKIYae7PeHJc78D
+cQcMmgLhIurdmT+4Rj5fThNw4b94Ui4kVdZB9KPtwFXd0NOtLaf2vlZz+p8K9gn8Vyb2d2EzoIn
3ysrRA7TsoBA9IopFayVWYsc5irasxIiykph9yf7AEt0Lp+0kLEcLbSV2xok+LBinztwxGYOj1YJ
qrSJaND7bPHypljybyytbVeUtvW6DUoaz6q8HV08BFXVvZWh9kJXoNr6xYhOYzQ/bfWI0wpQTMdV
wjCne8tqkcOMJCwoqJmAeZx4wMXgrgitZk879YoO9HMRSwaQgLa5KUGaakjTVR941BsGojcM6PVo
P89d94guD9Clyh+Vnp3T0L8GFfuREu9m+A1Um0l+TfM8zMJLgnwHeNQPVEfDOosvA4IB+ENPJhPR
eRjttaF4nDCKLv0Z90OrMd/HNT7lGioESRUGCb4O1FDGlEq3ue316I7gygO9hWHnTOLdstvHEZca
+Y9aTM9Ys4r7MIB5lYQhboscMpKos3dHa9z9kEuA9lJ/1yJGMwl6oI2c+E3dwfqkDcNE2cT96cc1
QbwcHBVzGm4ll7ehGNhvqEBz7T7M2QTRVhaeyXFgpesz4T0RJvJ+nbVatCkH/4chcJYFNUbHUknP
xyZzpW48pnl/01fWXsuIT0vdg6PonZfDa1aLq4G8fYPM/QKG6Nbspg2dpUfLxdEMLp33BOJ+KXss
6tDWgULDbzUcQhh6kE/rxtaxy+RIbFvT2H4aMHQ9x4TmVaU4TrpJVjvKTGNGNqj0+hLZoCBV0O2n
lOqdGnKCQVG6DI9/Lmgw06Y3bY8o0CkeH4lA/cRgSHM07jENpzoFDrqsFrCiBaORYiz9krN809P2
kUMdDJ0h3sCbPvt1AxhCw4Fpc/iDsVBDduKu12jTrrKMx0yAyZsaX15SDkUF8wvAmKVu8u4rjZ6Z
2uGqdvHk3aZC+57z+wTy8G6wMIU4Q0Q/teWUV2rxXYz0a3JamgR2v6rkZG2a3LxVZf7BsKDcyD58
CJCdB0QRsQhFHnHhaHScwDw08LHiRr3UXfKzRHc9MdDcZMq40Sfjy+pQRw43EaiFYQAABxePLN8C
ZJmDvFSM+DgiMBqofSD5TiX5D1b42JDMuhYEmK6LXlHN2PeGIUOv7qDrhE70HPl5cmoLWW5JcXah
tyi6idU1cv2edNVs8pKZGzK17NPg48SbAEfllfbBBLTk2++1UO5ztw1vKplxSXz248gfNlBQmdhM
KeIV3xtnnjkKhsPsBsyTtGU8n3QvIiuCMypY0INULxBi9YXTJkfDWlW2vquVdmujGDtij1mQwg2r
eBe5a9N9juhIeWCo8lWxcNYq9zWsY7q6sqKVPcov3FfzSrG7bnjatyhD12IW5VYrkWPYM83O2QUI
0jNNAhSEgEXV7pslULVFxe1oM79nOSMPBLr/Cp1w47HGwznDLJD6WQS/kr0e/+ze0Pt9hXt0nSgf
OIY4z45xnwO7WQW2uwvRwvGy1YBoxeyXALJVDlUH8g9FMyJNlj7bsW5kM7xkJoV8l+FVwsQHTCOh
FzBFtLYqx/1ErArOq6pPnEbzY1ZMjzT+SnqixrnRy9cynxhv1yjcpv62IPhi0G8qnp20cdBnzQIm
6fK4Np07HkVnelLv2G+68DkQR99qn5A81axt1XL3XkIje5YheMu2UTU2EgFzOImcG7yZ/UrHUepR
fD0XLQK2FrKwtOcfgWXQWbD9bd/Je6UHaLKJ6uszEM6O6I+zhpjFqS+51suVK5gfxxNHLkGXOhqw
0k2U2JOSgqTH8DazxTsBvnAGRHXkEUA6YXU3elfcG8Iozlkf7DmbZytaAFe9it+kWTEZ09oFZ3aH
raxcXm1Lo/OYIFXwWjcQ3KxqUzCQu8CtD4FSaO+EFnNdHQ8RqcuGS7BurQM0hEEtp6dBOS3BGVDt
OFTEULw2jUGR16UBC7UdWxvZyRsbVxhQ5II+sv1YP2lxvvgwnZHQgewsOhScWkesNh44r3Yl092x
kOtAoezLknQfp+12+V/dJJe4coybBLjKZk4SPCPo4YCSGHeIeh0MSuNPgtEk88ct6EYvD62RUpJn
25AMKkealrRMWE8TmXpDW9Ny0SAuVg2HEz/Zcnbb4YO4lbP2naMOLAxQzGw2MZJAtQwRwlPmvLa5
Fh3qBlQjCDYkKQFUZ4UzygzdG1xMIYNlrjQt0a1h429DPolVPxO8c47I72arD9dkvsxUsHA4ypBm
hAoqDt0dPiSMcOa2J6jTn9vLhL9V5gi2Zqt5KUiT8vxokYRqx7ZVJ2McvaDmlxQC61isa+jyGhNf
gLFzVBvcOQ7HxSqixIrZ698saV7HoOOQ298hxasPoemctKXqJQpp3vagQVZaO9y6Y5R6c2Pt8ZB2
l4hbK67orPctCQyBCA+6pX9PM7wBXfbrURMtu2p5DkRLk8iGAu/SaTDaNWHRn3Zj+7BLQV1ZPO+b
oq3fkYPQnIsZYM0ny3LksUN36gT5re6aL0sQQJF9Wjq7jmmpcd1eQrJK15I/dnOr7/smeW6cQPyg
Agzwzvm3tW10F47xwzl3qczTOnlmqCtuEmd0ju4CfrOGB1OWb9mAbX+sPyGMSaQBDVnndHuY5zEw
CELUdN0PI9W1sxVWN4D+7V3chEwVypLF20g8kbAEuxPuOTU3CoEZ0pmYvIzpR9EzvAlRCK1iHBkb
vWTKnqMXze9F2yaHnBSelpkOJ1twcbgd5t04GYUnSHxlXVmHASmhzQhMB/ryqUjrLzPvc+yAQ7gw
8HC6Q2L1HOE+RjCqmipjD7K0ei8cHG+oSjx3oLLrLeuhjKxdZCkX2Wa0c2k7llMhrymEpQeeLYDf
zY9aw4GS0jDVPQOFu1t8jSz7hqB1IXWdSSDxO3jlOwTt+cj66jNGrgLJJBREDKj096SrnsvevTER
a5Xi0gCpCKYq+2GD3OQ4NnB+tYqeOXc1v5kBnQUr2oLCm9ZG24+0Q/qjAfv9lMjnkIT2owwKG3la
wiQPX/C4KNTAcqc4+wEwTbD9JiyNLa0mp9S9qKm9cWIZEVOgyFQP72QcPxAfYS8JLs1xxMiWtjQ0
VQATo6rrF3towg1vJ3VnUp405JjL/zdxaD0MATybxRFpCTS0RfhNGNDB5lDnGfO5YTq0Kwx1LWr3
MgQ0hPV+Mk9Rb80HQFT0h0GSQcshy5w15HFsyUF3Sa/eDVd3NvNDXxSvQ4pSUB+MC+gJYyN+IYol
tV0PVguD6YblCoQ3XtRd2eAIDLLqNnG74hm68M9go5sAjzkGYVygyRyUMztD9xQqF3s4dxTn7Hc7
gBfYLofrkKUy1NEY2kZ4o4eo2Fo1rI0jCbgcLibQjjbmu5YZP26U6BpJCgdZ68GazfsrsdVPv4pv
E73ItxPDCPjX1aNO5w2RQ7qGV3MIBDM2agCOPaYBlsv1NCp2+jLjkQGJXT8qf4HBTNjLILdABWuw
Uk0b2U4WtBGARJqRbEerfrTTL6carCt9tQ55fDQvyt7UL24G4dxieDhLM6q2Tf5ZCldum26R0rCU
ZJR5GLBZzWRRME1JS/rA/m08tD/HQH/KpU0LkqNvmqizho84AERdNcxLx4BWNfUQaF9mFKyNG9n8
RLIC2QMX1WYY+s8OCJuHlvkZg8QIro3Hy+iTp9nmkXBor6W488cy3VfF0MMgoGIOpnTfduk1th3h
1eUitUJWApq/S1hQzIZ3KEK3QnVcbkUeHwawgJlsfFyN9mM5dBvm+z85iHwEHSXs3CAlFMa0q5sK
ZNkIJ8hkbqFaeRmbCAzQ+GKlyJCbyv0g0+zLWsQWyoI6XtMDEbXoae3AFKL++S7m+qEnEq1WtFfK
lNwAOGYRZNdv/FVYvDtnXunsjkqgYmTiaFvWLSHJhaiinbQo0Z3yZ4a2ag2Br+ShmbLyDX/TB1aD
bT2BkBb8sqJGIWnkw8TG5zyOlv6a9dqnXlnHyJXtTT/u8jK4V2rc89lXjVPHJvdj2JVGNHr4K24Q
2C93jdTg/TC4CHTtEVSYu561cevUmAuHnvTmUmyxVp7RoACoYMCFNymjFQZJv0eJYLb5dzYsbZ8W
qYBjfvu9+dmLpxpOaM/wY2vXRDKEjWtt8gFIR63pn24iY084eKoqcx436SyGQ4wYwP2Ks3v8ZD8T
M21o75yKgSGtk07xvsLgTRcJhOPI4cCixhuFfQOwvE+D26qejxCIBGMe8pPy5Ief2rSaWLJXgM2+
Rw1sm5kNyRor0qOKxA+L0QuCB+tqpzGbN1PyOARBjZ0wJPdnGnegvFZFsEY/cw3NZF2V34Xak2cQ
bfU6+SD4m5Fy1SGlmFXtua2sGABywHZQeNMcD/FQmIRZJJyBOwBPmm2hr8inJ5GIU4/3ZKYxvwtd
rMQGMK0AWw6iuuiTodcJWz9oE01oa3LHPioSaQEf4w8OWv4LpSa4rgfdybGPtrjiu6Wla6ltjNLd
FeFLbTv3xPps58kJD0ZbXnMUJj2ft1Y+U9IA0IxdVDyBcfiTfR+XQTMjD+GMDsV1YDGIAVo67jPw
9+bsh6zgeq37W9+1bvWKIsOo+5PhEp7jRNV1xuK3jZbkLxckiq2VG9GHLL9kUJqpehPyDlXrMVPj
yxQh5ysWg0vEaIW5eVUTbYD2YxeqahMEMbBY28TAzCQGzTuE1mUQ1hFttywBZ8OJT6Ai2jz+Zjnt
GQd7suUeiLvB3IUWiIA8AorYpBzsTagVHbYSOZA44HMQIkVl0cH17w3A8RxnI9u4/zPJ8cYpNMIG
4afHPthw/He9tuUl2j0WRt/8TkVAhks1PWsdb2KF5Qcw3JOrj3AJijpnBlTwDZ1p3w7JrUopG3sU
J+MwIUkMGNpqM7Ff2AnP05juVbcvdTdhNoAWvEzA4iWd8DjpBcgh9Fc0pFi/o7bFQUNGakj45qnw
rVsbpVA04OZsTfPTL+lwwWG4MXVf2w8zvmFTZWKjpny4o43V1sXJQUNox8Znwhy3C4I9XZtxpehA
YinAmsN85+gGulybKpScC9DHp/qDH6eXrkQxW/Lacx3ziezMn6ZV3U3dYHg5LIDbmYxyWEeHMDfn
YzpL4VkTtFCoGa0uHks/6CjXw2E7jdVbFTTZPkJeaJObuaOsfjdxaeAYxGPV5FdGttVxjoo3FwA9
VJF854TuF7iTHzOY6jg2PyZhTns1wcDTuQ+GPnEYAcwb3Z7uaqMH+UiLoKhkcmpkdvAvjUidO2OY
T0ON/lxiyfUAFKSbuky7U1nKe7j+zb21wNkmVbMdzj1t8sFejsyICyg6z4V0YbTplrV19NzwhC7y
U12Qrqxh+M5zVhI8Y9mukJbcjZQpZaYh9EfDMoPx3JbhwjiheNqNFaQO1xnmzdD0uJkMzeU83Zyk
QdhoD33C07jdV6a2VEzWcUGRksdjnACwAwnCpL5uI/CYrSh3hKG4K4TH+WVo8G83R943/BKawcfp
ha0p6nAdmP2exMkHVn0m8Mw4pFWLQ456eeXYOtRTMIyJz5yqyKNjZXIEEwi+gASMmy40fta8SK8X
NHE1PdJPuobOypgTeSnRMvtR2W9m6kauySVMGv9kR8lz3IzHOEtoOGWLYaDJiUSKHlOHweEYZ+8Q
KLdj3+9IELyPkKw7obYnObJYdXIsrk4FFc/FG2HzaMMGhIDhDtMWOCY495Eedm7B5bLH7ya1buKa
fIQe2WDt59HO99O7oQA9KngONnrkfOlBeR6s0CRLID1Is3griHVYO3SqcVUz/FaoH4xW/1C+MYA6
TGiHtNtILxXS8N7wxk6B3S2DbyfJH9KZKVm9DNVNSh05us9uGL37kggzE/fdyh15KnIRk8vWRShd
WG+I3QE0GXM1ScpgJs7SmGg6xnfOKhr6Ggzge4JmgAT2sWShEDeNydJGsQ2KqxY0pW3C+HDOn4dg
ehisCHdn+OYGaHbnJIOFjD0OY8ROUcCTi2xvfFS3LZZIlK6OfRwSHGmNPt6IojpBuEWdgz61Y2T8
b6IP/zn40CBmWAhHoQFSrvOnhOSi6FqrB81KtgCJm1VZoQ0YORty78S7KKJRC2B/XQeNdoroBe0k
nu31r3Twzlf1te3Ts7kYF9ox3HMkmy6/7J9Bl51jOV+hp+j7X3GnscrqjQ2A2F+FYw7UGKbzSfq+
u66q+tA5PkyJRe/OGDSHS2X4wbXPpLZnnilP7lQjRCjEV9kH+msbEzhkln2+H0ZGsSR9XRogUhh5
yM6ZgMiQDR5xoPTMKBw2fVfeRG1Mx5TzUDlA9OImJleno22IZz8iCyAIfjS9DYGuYR76669jzjET
1jDugSh3TvS2oWzPBNqapXZITPuFdCdAREbrmwdCnC8aWsW11qba2p+s5Iz77h9/RHrz96Ta//0x
/kfwVdz+PZO3+a//5O8fRTnVrE/tn/76X49Fxj//uXzNf3/OH7/iv26ijxoc43f7Lz9r91Vc3rKv
5s+f9IfvzE//x6vbvLVvf/jLkurRTnfdVz3dfzVd2v56Ffwey2f+/37wL1+/vsvjVH797bePosvb
5bsFUZH/9o8PHT7/9hvKkd/d2sv3/8cHl1/gb79doo+3+i3o3v7pa77emvZvv2mO8VdlmkoqobvC
Mlyb+Ojh6+8fUn+1HYUPhedAOtI1nd/+QqpyG/JT5V+FIV3hQjtxDAe95G9/aXgmlg+JvyqhpOlK
8kJ1YVvyt//72//hKv7PVf1L3mW3BKO3zd9+M/htfhfljnKEsRIsMMKreQGGrf6Uv61SQTR3WjHL
Jt3PKusNA3xvBJNaoWntounkM4sOcEty5uiT6lbXx/PgMFShxYXJbXhF+oe3SB4L3zil2G0mk00P
3vKjT1f1d2/tP17871/sH5O2f71WV0hy523LdgxM+vwuH2+g6QN+M/1/FbZZyjjiZDkoJL9ZexeT
+Gjmt5UVXIdK7qz5FgTL/l//UJ2r8Kd3iGunG5ZhW8J1Hd7vP/zUpOR4PESy3houG61O1iGkrcI8
BzAj08Q+Nu2CRP3Z6jkI5KPRYcYzH5yDTYnvzkwyBMAffckF/DevS/y/Xhc3lLBZSnX7z0toXzey
njpel00xTWwrNjTtApl5aCoPRAgB0T0CKujFtNT/9Y/+dVP8T2r3ciGUMBxlA2rg9MP4/I9vCbnU
iBWdqcaRgq2mbA/Cl5S40RLkmdK8CNmCGWAycPHsgiWt8lvyCmlZSSSdjPLCL2fCVKiRSJDUzZ0z
VVeK1Xt9nB7gH70WX7PsnnrYPjDCKUkitOCoxJRpPCJ8R9/trLWR5q8t1m4TeTkeSdvgDga5JogV
lVG3E7hikEckixqn8z3fJ8l2Rsk70aNBn+70GOnt6mpZ88kUapdN9q7Er02u3hNffl/SGmDzbpgJ
0ZSQn7IpD1NIq7VwBqLIGG+rxYovhjP9kasedPe8uGerbZct5EBnZKZSmj6ChlNgX1aQaqcElCj+
7zLUMTL//NcXRLf/6WawbdsQruIuVYpbYnl0fvdoxEwD9BR4LL1lCtMDTCs9uKd4IHxIx59cMzDf
0ExMl/wRSpZV8xRyoHy2E69wPbM9gqTnMLToBJ5w1M7JI+wlTiLGW+2uppeImE6KrRHT0qpGchrt
MS8T1WZ0QFCu7jEJ92l2l40HGBVpjLwlRsI+M8tAkEwXlcp2O2Y/fJxFSCbEQFtlZU9XxnwZUQMR
YO/oIYluUvqc8iqyj6bbUAC0nHNHWCxbDqlkc+DRYjIZ1ttKHSx18Bca0HbKOXV68DVTzLloaeJ1
m+3swMsHuo37EHuBcxhj9I5bDQINBonw0BVX0D6z2GFp9TlnYzWuWPg2FpomwYCcme1jGR1Tc0fO
oijp24ORSr3KxfEKZxYYI25a/MfMniPsAMGqDPaTdQIroPkIO3d+dAeddCkpmehGV266qLwYKRjn
+3r+kY3PkKeC6DDzLkF5jaggW0Lx5vI8FgT04DPoEdKp6KgPd8LdJj2mvJPdb00ymmkkf3J66NS/
W0r0f9oFltuHqHO2IostSiwf/93tM4L5NYrUYUIiyXh+UcODWwVrB8EVPcaIrBtQ1jxMnKGnG5ml
TIAIKzZmkpga9BjadTaSHVzejT2x7tDwrpCRdOg+HLSw4wOTrg3csK3OyHtZEZt+rQ8vto5FxP6q
yNo2TDy63W2FgKhFVJwUgm62SS4OLBqf2eeseXggCYP7EgQVABb13PRL0cbKOMkxJoJhvnLDgVir
JRwmx/i0gadMf7knGa9+lP5tOm0EQ30keHlwF7fvc7ETgryruzF70BTuVTLe90Z6w8SJzhkajoqs
ckQnxLzRCwwh3qqRbJC1ZenrYpIbVNXbAZ656d6a7qWHUtDsC4lr6G6unkT7YE0vVnKt/UVwOqyU
fIFOubSZRhf9lELBlc/HwqZTj5UjkvtQa3ay/jHSKebU+28ur/nHYnvZ4rFIOoYSUleKwuFPezzT
VWyOKsu2OCLfRkSqnioNhJgkOyJyI9bdL6v0aEUa918mroJlDy7i0sZANEH+xNkIizvRjjeMft+V
35O0mwzfKE66vW12R5qfH2nvn6VR1GuzzkjTUx9M4x0vteZ414ZAQBxzbw3I6aEAB7suR97haJsM
38/lX6+EFEl/3q+pqUzDoDySjmmybf/pXo5Zmq0ocqOt0zIKcRuEap3mwprVwEM31kBPsvvMDOxD
UU/ApBrhDvQ4OEZl16zaRG5z5MT3wdJfyk9yojnQVda7hp1XNMPZ9dX7OKQ1QwxaXRpK1nWF/KrV
kkMYqFvNGhSCE1JBcu0A8bIjHYtA5ajQtwHc7iZxtpPxmgeW2kkb0EqSXyobgF5j0PhNY+ZPabav
YuRAVXO2L2lKqQWuoyaAR9v3LhANFTzOTRhtsEEhy4KsOpJXsnatcznyRCFYSrd6j79BFKzZwscm
HmTZOcTBjhehvsSkypiqfxRZ4sUGNgcaRxyO4NfmFZ8C1wBnEmqjVVEOgBiqp8ipT1gKtaMipX2F
lNZnfOFql5r8VmKH3wuDaC+tKZ1NhsB85epJ+CBoHhmaMI5OCdS5drUUQQXgAyfS5SONO15Tp+WE
dbxnNmRDQzjxvYy1TTHV4RkQITk2kXHLQci4lYZDSp+9gAzD8ow8h0CzLG8wD3Fib+PUWjUIWNa+
5WCm0CRvqxzwNWv2kUVoaxMJeIfhprsduum5080z2Mv6MC2C4NSeCYqqGGmUplhsZqQf8nTcqbp5
MbFjr0azu7SDiYKlKtp7NVft2ghbd1cRbpQncXINDfHEhEZ/J2RMnrlCqwDNDq7AfYFG5uCDM1qH
oKQ3v/5t7AzI5dEQnhmWU5e00Vc+0qXUCl+8M16aOJ1y0q5nGW2NRGe4QuAY91Hw1ccA2hKEP9sQ
2exaGUN1rnz92eFibOOuYcMowrfJmYApZ3a+Tbtw8lppa9vWIYAFSuE6c7On2lXO0aoH2g9kH4DM
cT/9qlcHl4M4doct+SsuxG3xYCc4/rOKFImw8Y86mUBTuqsT8nylYRp0MsIj/aeGy5Wy+8r3ObWs
1ZzFe7MNnywxTZtQXzgWU36PHqrfKDCjqwRNyc4cTPItZHCQuRyRt7AlZG5xl4ITXLWpezFl8K4w
2pElbqDZHYjjZj90yT3J5+1SSvaEkUQphUfuj+VqBLLHzFY32Aciq3tpfPdASHi6KV301YFTecBF
QOFJ2+s1JtiOfh7It0XLgFSeICqo1xV8d4lDVZE1CKYJepDrkkSNmFiLv5TTESvkx5B8MDHH5VfV
ZbS2TZK/jKTeRzqR9YyVv1G96ruY0KIuW8qKdJwhYJug77nZjlEh62M6GrcGEQ/sUR1gKgOWp2yI
eKgRXLP7JwFY1cbZhGXBbmZIKnmRvddcp5MbzuMxTWinJT5seVJ4B06KF7dn+UlqZkyalUFSiabP
kZThQ4ZtacWycGRwfUqKWfeSFgCTmNQdGM3nzBgiOoU9SUyo0vqYzRNDYUEnrL8v60l5S44B4xla
+kx2o0NQz4TIZ+60DTq2jGwI96FpxNvUb+h7TTFjmEqnJq+TcQfWDhUVWDfEwRgWggprqQaoz7To
70udvitAbCSf4D9Stk3zMZ5ZfvzqpQePTh11EzMAS3DkG77/iq5S7IvBOpkZ8m/itbW5C9Z2bT6j
9EMJ2oPE4SlFcpN0TGbbe8AQNn6DidCWtmAeOqfjTvHnOvBJd4BvC/K4gUMlayrAuETZrG3l3JbH
ioH81iDWNGYyjs6ZAWvqk0g6cAugTjmGseAyQRyjuYMqgTMFHXyaArTPVmWFoss2+CkD93PF+GNn
NYhpQkyd66lqCUfsEFnL5jSjsd4YYILQqY49VgjE+mEN+SCym08nZoMNWrhIiyeU6SDrONUo5iOa
ecHecrVXyPQJBltK9HpoqJIZe0TlIY5+fQd6z12Nnn5waRxG2lMePo0lGHJtIMZJqeGFZRu8U5jj
MiJzacPRbmv07bTXYmYHsBx2SRYeoikJiSPonihJ0LWAbGEkh5/Gb0uiZ0yojXLuvIAmOYKEYkKr
Cb6e1ITAUEwy54bm/2TcuQ6Gi7mwEG+zJKPfOeCKWdjn4F9sy3gYu+EHTn65V67mlfAoDhqwBiBL
FFZ1fmhMVI1xjjo0a/VHvze2Auoq9+annAINJQ5GYMwkHmch+B9W/QqNc9y20FHVeK+F4ceMUdOX
lI6hPXCi0DhCDqnF286Mvm5thgHkB0IDV5wcIzyyQaL6TVYYDjiVmyQz/FNKvc3oFU2HEpFXBs3C
DK4P7kBsRdpbRE4S+jSinDRXhq5s8nxAOlVOdZEdiiMtIseC53VdkvXgdcYT4ZPtoc8sotYBhuU4
k5nFtagB+96+wWmB89W8sQJGfSOMlw3x4h2mBrPb2ey/HDytOLDPelagKFrAE6HmiJ1j+T/rnhaD
LwaXkYNOjfYl9FR7iDUODylvK7NGjdhnsPyp7NXVtl37NKXRKXYYf2rVeBhTRz/69awfM2BPzLtQ
IqdAP06t8+ku/cQgoVnaftrUIGfNLIhkW/6NOjueQw2AR6Rzn7eKVZ8kYZeoNbtE81H6R7fHpNAT
IonxSLv3fb8+5YV4DBNDYHapFXYl/kgoVy9B1UNP1klIm9ICt6Irf2HycXobbXZT//cfVTw9jsAm
d+b8XFlNnxK8O33bExKLdVwL22vr1GBWg1jLrRxU5aQXbFvxf8g7k+zIkSzLbsU3gEhABIAAU+17
qpLKdoJDGkn0fY9RbqO2VyupqxYeme6WUREZwzw5cDtOpzmVUEBFvvz/3n03aTFTVh3p59Ybo/CQ
Va+9O5gnEdZiYRJtuGA2jPCmEEx6bSbtwZilu2Dg8BvjndlNXjnh4ktjkiDMJbOK/FhUiHAsAO5I
l5FGzCK2XNI6+SPR67WI/fwQpJVgROp3a7snJhXfzz7XO06kbu5gUo2qOy4U65LbbTq/YQBTuTgw
iYJlQEUmTJdGl8Rs4UnlyoUp6mtHVQR7FN2zQc/j99ZFZl2QjjobaExtImQfkCBg5zt9cs3Q6WFp
LbtXxy8uhiyWDrCYc+7TUe7dZE8wCcp3vezfdL+rLjhr6plRoJFk0tggPEZ5Rbt5GZMKc8mpea4F
zy5XkPU72aoPiF3xsShdRKwoXZEnTdvQi/xdmuEb8Dvrc0BYtXHzarpTKVaNRiAbFjVqST1W5T6W
Hl4bP6ZagkowWIl7qD0OmZqGUWNQmLWsKetP06gdONFNB1WY3iJIMirlajqlowmiIBDDfmjitaqM
6hJb7sEpFeVXr32k8BsgTPvoM4taHWOlZxtmf2/tSDC6A64qBunTF8WeN8m8x29l3WcGSqjotkUy
57iLGXVdWzJe1pE33cJGW2LMi+6hLeW1zkyAZUm5VA0dk9bzzVXEVhAG2TKcQveUyeqeVC+fSVkB
9wKDJ8JlELEk2j1J1Q/rMHJjjKh0x8aQyWzLqXfQWVtg/sK+158MsHAbM3iLY2A+UxVutPFOc2gz
DoaxbnjeQV+LtVXnB5GoR98d3UU56O91SF2sj8/TkFVL3Peajsqvke4GjN0JX6u/lN6eURA5YQ4k
FhJrKiFXSGzwmA5kf/WSQVOPDJHyE2ZrewtzxTTjB8fa12v6iLdTUg2UCvzEqm8GnFF2+hU7Yb4k
27ScLrVxDlxaKFVkJlSi2OYosg9BVK9GlR/GsnwVAdnaJZFUBIpbWE7k89Sh2CWYDrFVHhIx8eq4
3cUrAM/BLoZbg/mX/cA4Mb9e9OD+kSRoBe4l/M1odL+BaGLexAhEHkPdOB9o0F6VePEZys59p6Xi
FuHF1TlxGr766no8szdjncYMTGBx78ekIqZl3NSSvyKN/qA39WYagw6mIDC0pHspwKSR1oDBIe6f
CsO2+PvNmRn8rCpQ3VSi/aBArTo2Rb0BjD3seFCc2YTCd6gpZ6LnJIvJ7OPNE0L8yNrmyRfwa7Ji
x7j7QwdBHOLCHE3M06NdXrib9LwG/WCRoTFnH+JQQfRVJZZiAB2u+fpDG/WXtsfdY+SUDbH3FdYV
DoCeLVia4TLuusPPl1Yj6FiVrpVWIBjRQhxz2e03ilDC63H2SqV8MBjBonwsvqev4MaJAwnDIba0
dj1V/pRaK7RzBuFbY8sTXGvJxZYh4u3k0Z+Gl2g0n20/AucClbEIWBsJDgkt6qlI+4KwzHEjfaf+
PZmG89hn6SmKSDD1vEdhgUdD8yMcRFs9OaiSHEuUBy+YnH40uPJmRO0upaV9ERKrzZPJR4ZJShBi
cGYsH1VvEvRQYF3JmFIX1ZME+l1Yhj0n4OwBoyAIpq7/MHXSRQlc2RE7t9Uo/GdR+Omp8OIZEhVU
uJEFzi8kuiDXzB9I8Ix5GE/JxoYBHYY1cHwRZQuVaV8WyntX2vlNJbnk0L0ZMv9Dj737XiGvNK2P
COsrDgU6J2m3RZkwTx8I3rsQXbN0BI5XW8suuRsiedSbcUZoAwWkEJsJP3wy5t68NR6ANR2JKWhc
SpYEFMnKtZw9pG90oOkWEwCSmPtEw7B6e71iHO8cZDihQCIaMx5Hyv8jT5n850/kKdD/xJuoQS/m
gYkAFGJVL1CricZ9tOzwDtHQ2fKDq9XwzEyTie4fYFFGQAg2vlNUw9JNzce25mNYZGTS1XqwTxL4
wXouHiCObfELobmKuisQhgvzctACSAUpMk5GBXahEMlTYRcIoymbBT++40wxqw17XzQISwxMQzDi
Wy7NfioT+4fp4HDMBea4Nr4Lb66VKSkPOpprfAL9u2zw2I7+gqn3op+QEcw8HwVOONJjDdMXuuoZ
ubofRk1p6TgsG2Ndgm0px1VsMyhgP11T22LnxXBCIT5wGSb6KmLM5oXsd25q4XO9+cvj/CFJwivb
Wg60igg9U9z3RkmrXFco9wNQwd0T5fx3YxDWBSuM60cw3ff9tvfSx4GRz4ykn1XMP5GG4Avw31lJ
yPi2iRUtsNEwQyokfOyQNjfDWBW9I9P7MkIQAr5GE0N3gev4jCWIccCRi7ytz9plG1BuRsFNhh5A
C7MMjKo5ruwJW6Sb4zIkipsD+xxSMUoz6An0VcSpn6qSCUlAylw8rlkS0dUK+jQes5kkduBaI4Ov
ybWHi5pmmH6SfPr4+aZ7stxGdXF2rFsUaOwf69GCCuLC/2WNsBQ5JKGPgSQq6z1nKGw0/hAvRn88
gQzS53YkL44xlrgbk2gthGNy6mdYYumYekOQO7oPHhiF5jIrq7tx7Egez77G2nxHjoaaQUPWqK1s
9BGxpl5s8HXKbT/RoK+lq79lZvhmdSee+l066aB5MLf2IJ6wmEdZd4mz8M5U48HunHcr0zB4xzdb
sFoj7gURBq7Aq5C9TjYltwR9EOOsc2T5o0Via6EZJhuEoELlPWfTpqrto2/yQNOq5bBKMNwUfDaC
g7U1Uq3BEW698ItIZ7wJ1Ix1XB/qAt+G4wXfTpa/8DGdSdL0uolrDPrsRQQkgAfRrqjMN7vWvmVT
nBEGEhXShSRa9HiklSY3blF+pcYqEsFOm9y32uH2r7KwolHER0IWYbLw3eGjG5qTldKiEDJGS95B
GBlyILVlLY4YQM7WbQDjp4L2H3j2BJZ/VaXPeJXoFogGA0MrSHXgaOIX9WekksfIKHch3lgPOHMc
+geP3QZ4Pk/aaAdz+vfP8FYOhXZVSU2Ip8mJmPPXxtYzZznp9rvdsZ3F4cS5CSMokNYizt7qhAZL
JuBRYHn+6Iug5H2ny+mCXLJU+RYCz60GUdyZpb4f4C2GRO7M/AQyFO3kZUVKOKG/jmc+VSEXHtOA
FTiRtIhCuo+LG12ZZSFkUuNE8jz2+v2YckA0w2vTewfs9v4yho8Bd7+SHL0wY7nRNq2RfgMsLgOX
8a1D5VWV3d4Yg1t/b1h1GMBZAGCpOx/miPInkK25rKtpa7fTd+9kd+QJvBZascnsEBDBWHYLW1HX
0EakMEFHOPqgBlFAPphCHSGOQSsh1AbLhnWOwvHDLTJwgPk2qMFj2a5LR1AD+lZ09VHncQi8/B5V
0KfNyZadx7/3SEsCo1wuSvMpiQdxZ3LkWRhkuOkKTDKZqMiWxkcBMRXRlzs3PW9jd4m2cIRx9dny
b6K097oVZCk15M+ANGOkWe0HzGK0vTHGmBCsy3D4yqLg3tSJl2E96TQQu01U0kvJ8NxNwALrllzt
qTwhs6vJQ1y2prvv0Z5wvvKePJ/Wps5s3FE9cSUcdTFxIT1S8s3nCZgHCV9B/3SZK/gQZovujLUZ
GXJCFgdtnY7AoZld9k95Wz9jrgXk7GnoJ4dsrUFcY2lDiTNRgSxzvBFx1d91hX6WDcFpTgRzxn8u
KoLibdSqueUcHc7fzCi6BzXlz7cb5nU0C+GxkAmqYRdfRQMKLhUtK3oVqZ/dY9DTuU+KVmIRr0yE
pbhlPfqTuJrJlXP74nvsYGpHOnNkr2t2qaSCdyceWp7GV8//YcbVsa8rC8qM2axEsyYJASq0L7B5
KJuRx4oeVr8wQ/8+U6TkKTLzdl1O1WbCNWqKWJurSduTTTRrWzxGU05vDN/IdlDxd+cNGPUrYums
lBC+9BMB3TPBESSf08vRaVwP0DC0OLhGef6hl5swSh9s2AqVHX8qr8SIESGsNwP2kQT9X5jGuPzJ
6HIx9vYJEyrT/AK/DWc/Lb25qsdHOZDD1tNYV9QCmu2El9TuPuOGZCW3cB/KG84DqSVEiFkZ51uH
eqTqyQh2laDcdHnsdabfzJAXFVryOtwPtf+dAfIa4/rdsvxD5KF2jLLPVI5nQS4g6hLgZS1xWV3Z
3lWVaueEGB1MVV/bpP2e7GxhDtEV2MhH0FXd7e1EgKjog432IWnlYwMvk6MFYUBORSmnnVUqjZ10
6PPVr2OtFhKlyyqw2LVaQHC0LEOadkC/+46WtiY/tLQ5ugN+fd191ziALHqMYR7Ml8ntdoZtfEcc
xrapPNiqJ9yaY9mA8wtLMGjhcSLIaipu0UGvXljJYzONK0hS28TELZ15/kWvSnAihKshPR2seWY3
947jHAha3NvSJgUTPLluvFkDaPRKK66By7AZGvTNlUdIN/y+m3fS/vCH6tAF1rtVkRvbeDTe9VC+
UEw8Rq5RsR5agP5Fve4Cmuj5AFcBuwojVAKjPRwC63qsznE7PqRTQS/JDjFZg9Z1nGpNZs93WxUZ
w01oRG5ob+sGpjbDE5TLbreUPh/9kU6+JkK4PD2b39DxTvhEqpIIkzbL1g4i1gjzE3zApQQ1aFXZ
wtMyf5FTFaJ3hFReYHiV4wT30BS7UVf7KfOCpVmIRdhN/S6K8QhgwaK5zEM8CxXUFWvIYGJDBrCq
7qGPvVebAnGOaBpYe/XZDuzAltk8D8kaJc/bBDaDB98j1kv5RwSvNu1+dJqSfnKfYYiQCHr5nBcN
6VkeQ9EplcsUiAF6LGPNL9ueoxE3n1KE1jkSJ7mIfFKF+hucjaNLbyz7kB8KgvFs5a128h3xaFcG
W0LHDFCwXiaSSsWLHqrIe4HyFxJG0pcrli522ISoC0uat6nPAbgO8+UgLtZTJ7eF7x2nmF3FzvHV
ZRDaNhqfGnhq6C5KfMB04FdBbHKT+wDKaPJuV8WrP+FBVKo7NaV2Yol9zNz+MgR0d2J0MmH8KMPi
rAvPXrjkQ9CwG50ZDYpzYPjPFSGu5Dray9GfXkodZAMU3s+2od8zOtxoz4jDfe+QhVfsKLOWZRm5
+7guHjz0g5Cy6RvExClFXrGzW0KplQjq9aiLhyIJENDn2TnUyrM/jYQTxAMmcLygGA6LuFWMhdmA
7JoN3a+ScVmbHlw2PGp6r8JjZGHw57j6w4BpTbfCOWY+24BgtBWKYaEH+uVmlYPGgticqCCvIdDb
dKn5y2ZcCuBPh0y9piHRLczD92OMmKJx3zFQQOzqMJy58Uc2MuxKDX81oK1oCDJRjImAL1EnZAEf
QgOS4GwaI7IdKguHfPLRZCBx0F5izUV8umQMt85ptpYF9UQ+vNh6j8/ZVS/uOtQz+O6Rtmz17Nsy
emNb9RjyMMl8xmH0aLf+uBo1qXhO/UvYkkhQT3ijuw7BBI1aHkqCx/d4VgFuTnzGgFwtATvGa/oW
n6blkhO/zCzGIOPEyCL3oEX7yP6XjrMhCv5IDZVs2R3jJfi6nypiLK/JSddQRXjGOS3vRpVyygn0
9N7CVpibEshTzsemM+57ob0U4NnmQFQvCI8x84gd/HmLpQ5N5kB+iwWuJPZLea6KqtoNuXZPott7
JCqcf0m/NyZAG4K0FEXWKZku9M/byHcOEBXz5VQ0sLoEEo+OY8qiDT2fEQ9OnCp8UMTo0e4g4QaE
G5AyzEI9gUoG2h9fe4+qAe655gJhVSTa89RRLNZveedpy0kOV8slME1YuSRbhuyGG9kyV9g6U7ML
WVKoQ9NbRrY5vIMyuIOn3d11rbdAhTnuxvwuGeyQ0pWC1jDfiUb69hP2hEhjpwhb8TFFwwvjqzgt
onNLjBetg4ROrUUOR1BEr0Zmd1sdCUzaiPcRiQQQwNtRszc2XkY7MqzONTfwYCbyQrQIB3Vqql7v
Pm6ACce1/QV+v5yK1Hs3fB1UxDDwYqO3r3yA48GHHPMM+0OH3nfE7hzSmLBKQb6FRp7ClxsNj01P
pGtIsGPuhbBvnaUhUStkkBaM+iWH4xBVn5NS1yxPoVzazWMcDQ/QAoj19ghQnGz1oI3OhxOJFynx
sQQIOZBMTDMkbWpuRKpZk7CyI67Tmgl0fMyArhPw3J034OzSpsegBocz3mNpB45NPNiQEV0GxkVo
4TXQI4355bcym/vGD+s1UCUml6N3z9C3I2gRcc24Masu35SpuuiDjRMMUlOtYSxw/OZO0VCXxriN
EyvDVK7Vy8GKcE47FcdwgxhFY0J02E/JrrF0c48sDztaTYu5w5qKX0PwtPz8VyD3Ex+j/K6I7ISC
Lqa9VcfNa6Efu9T79LsgvCucrl6TBfVdDNWC2+yuhe+j4rwZ7VWDK4orBWl7iDIF2b2qt31dGOex
pmhGA0jvGI4sUnJcS3I4uVNjbz24q2vPacSyKdNvTrXDqY3NRR4X3Qa9CvkRGc0Czxnqw8ge6lSB
dm3Y5DhIk/SVeU9dIggRaX0siE7o7xpQZnM4xXeun/cHPJvvzg3s6geoFdxaP/QVc0lsDk+mjMT9
I+Fl6d6FvLZU2JDXUdN8ETmd/miN5HEaChu0a1ygzvBNos8DJsB2Gb3afToSqDCEK7gADjo44ghq
JCsjwJaXkDZEAt0NJpmFvw405iSyG4/CmpYusuaFZW46Pdg1rsOtzEHNmIaVbdMuwndnglvPKTh6
izUv/I5s5H5Ock8EjoaXyE/1vTcGII0IBscpuzUC8kMbVBU9ltNVASQUnxCfAhuXKzJ/67mJxLDJ
XVYFjMS4k53SOGvQjXW/XJVpYT5OdRNu3OEK2mFY2mzLWwUbgalPdR41XwK3kZ8WeNyZIOwVab6r
L2VEDLbU/WLTlc5EWZ8kT106IDJJmythQtZm8DV1RRD6kGPuJP9OgreiSMhQtD0yEqSyzsWLY0X6
iQX66Ey4Zhzood14s0bmnOQzQiCSkQKMoc/SMtVN3li+MWi9H7H50UTHPl6o57y1zb3RMhqEvsK7
Zk8nPAJglEKaWSYx1LdmP0hjotw7syf/DoFDxHBxrsd7YVFAQSm4EW67JydMxTauLMZ+NrYClD5D
txk53V1pnEXopzPF9ggkMtWHldSrYK2cWBxS38Ji61xJzdbezBs70IkczJ+o7CyDKuY22TYmt/hA
QMdYfniC43DsphunvhH22p+K7rmB0TPraryFCQPexVRL977WmouRat1rW/pyaWiuv66xfuNXF49j
F96Tp+h8dGWA9NRoUGT1I/qQoT+VWktVC8JIBFqyCdjBrpFHmowlyLEtnGxZKqN8zNqW6F+mCQvp
IxUyuet7HIaXWo7ZyhuBB+UaPOYEMnwhsc9IOVR3Zq+lC4D138ruzCewU1UMHlyVki5XcMvJ6vks
RoTV51bbvilqVNqo9pVIjeRRCxU5QXZp3GlliC9Uax906VZ3Je1GjXL7Lu9M6q08PaH+uB33iJcd
bAtwo4k7rHYI45gUKwTNjnDDQRicK/ztwxA9BYNF+kVrr+QkP2HIxm9hON3VI8/6NCTThbQP3NBa
Hd5LnuHaQv4wsZvcq6H99jCY4kUsDk0SWlvY+A0bQlJt2m5y+WAuYj2sX+xgeIEcJxduxIIUeAnd
sGrgCc4yYCXpTzktSCMM0gsDdsp8zPmsdmxdgDgDeZjQqvV0NuZllYXbYmgXHdjOO7uExXbzSBFI
N7KwOFTO1MCz0Cp+FEbl7b77BjRd2EybNOWP0EcrOjg/NBPVkd5SXnYKAZ3TVnexqcv96IHtQtLh
LXt8kosUKR7RlQgcUi7K7WR3bvVomOl7Z8q1E9KBeo78x19Uja5Omb8lXw+puuV4a7xayLdL1FMZ
08KVZmo6EqDs0zWdjybtumth98GW+fiMEGoD9IFurJLAqJcegjgMs8z+RRs96lYBdSelC2E0xEMm
RB4/jBjG9lP7WjE+dPV+IXU32br5gM+1qLNDAmBPr6gMNYN2ibC8VVM3LRpAGpZZEBqvPeRLFHNq
ze1yCc8eX2unpQXT+p9Sby+M1+40d0qPyNIbRp3us0imjZVPBynxC9IJK060zDYibHQsn5DN+kTS
ZkwI7ArkouvD6N5M2+h+9HIEsQanrZ//LU0yDyBr8gWLO9+Zbljs0Ds8Gypv1jbEgCF2tcfJUPEJ
L9Oncz95U3btAIk9cF6CNUhIdOvU27IjepoRFQ6ShdebJ83GEGGO/sGyvW7difErq0NrjU4DF6TK
3EvZT+4FO36JCIpWeYOHdu1MhLNZ5DlenBTxjIsNe1daJWgLF92FModTwiNWZ01HUwNBGMDNYOvJ
eOXp+PQ7YXjPDTmJNNM8//jzS/9kJOT9VXZzHkO3OIqheK5zA2ahI1/sSJugZfU2ng1pvrhkKQ1+
dqwjv7tYZoroLWpzQiKzpczlpvII0mVsSJZJWjnPdcfcuvI8CcbdAa2dZjpYAJFcEnFwWyRGBCYm
86mMj2VH6keC1XIexEG1xhE+nXXnmtMimg1lorYciH5IZyy2vVGYB90gamPcBxn/IQVIBJSGgL2k
eNeyDt0JTmc4ksy7D60xAP0ysm/XR09jYADNbLqebetTsZspJXPR7mpjgq7MZ6+orFXrotwCr1tK
eelLogksHjDDpnGTBulTXt+GbpF+AeqirYGgkn+YNOhWbp0W2tllW+KzuMHuRDRtApzGs7Q0GB4m
ozEflbtu9fIpj+5oo17AJ98YCGG4bItnkg/FzBlgWjsxVave+hsr3AeTSuYYHhs8yQhqzLo9E81x
JNoXZRfSof7OS6c7jCDXIMFt7On+j9J7BGRBLTE8hLZ6L3VOcgV8i5l9Dzvk3fcsRrCYBcqxfEay
u+k165Lo0XNskkeJlumph5/bMF3GMO28KMe9agla/N6OfjQWTW+Ajitz7B0Og/EmkfmBSIPHLmVA
k2r9JZFfY3R3cz4X9RuNK2PviQZzotWgYclJPNXIw4liYJES8jYkm082tE/PzNCxDe7WZw6SoEnM
BvpX9B9ACTvxA+i7+4kIzwgDFADAJJ1VPhumDsojAt+QVQEDoWogBZc+ZkgJNbBG0ZOAL9R9R7l2
tbCrkmsB/vEG081L+d12+kdZEtSAZv7QwJTTaIg3taKjTqmMUZhxOMXqvBTVgqlwQ7cd3ArUgNpM
nqxGHCdql7mto0QO079K0n/36/1u5frFPvjLl/8r3YRCoUb/t7/59f6Lm5DctXeGOX/0Ev78P373
EtrOX+icmraFbfZm2ru5An/3EvItE/+PMKSwbEdaLh6Av3kJxV+kwTdQWBqGTu4pgvm/eQkFNkMT
S4CwLZwLjvuveQnVn40GjsnPRrOFBJjJHolM4heDXmGyxGhWaiwmX5BQUBVMfFpgr5Ff+jOr349k
wMzKYciRPpBP5gzYcFub444jH0rFcKoJYSt4sI/JoTC695yRkQBHRpbW4Ubnc/AEKT6XtvmjbAFa
3/ZYIno5yGKXhpeEEDrurV0lYCFLIjnq4dLb2qMy8DjTYykKbVH40W4qnHWVioU37CenxJOL0wjC
2FS+m2W4DZNuNQTWAtX62q/WLtkMKra2IAJhugcFwF/6ixOCG3Jnp28FMpoJ4neV2yxO44Ac4Ab0
bVHCkZK70LUHTi5zwNkwS+AEAbqKbFgtRcFm2CO558jhPzY0acI43vcI+PtbihvXZMi1jkQxwHtF
wjtTTbr89mheOhxLeXQMQXyiT3sNR+/gZMbZA0w3wlAZtHcy2xaGaFcothgoETaA/4SMgewC8v5Q
yqdCvodqmKW18cPq9VOfMXADNfpNl++JszoidyJnwcG1nIO5VaRqnTODMMh+uvdVu88lfqCSuaPL
/t5IYz2ZVHFRT6AFwQUhJF+VXE03u4Q+jYpJHLCmjgvAz3jjFKlt4YsSLG81DNhxfKUN88yMixE0
ZLoSfptk5Qp3oPooZnwbvOKLRwaszKtNo4kdZcjORiaAr2DW9uMydJA2o3xVFd66pnSWUBH1ObED
85y2tRzS5eCQ9TN59xG8HrQrq1abWHs7cFEMeTg8oXdZ+hFkJ39YwDIk+zRZmzT3m3K8D2gIRiDx
JO4nf0gXhZSr0XYOEbeyGMIDKWnnOn50OJ+StLu3GWdFTrZAVP3dOqW78LnvOJg4aPpYnphIqHzZ
JuWPItDPFcpY8N7GItK1pXmLXNHCAxRwOQ9KfTdWD3rgvQBlEsSNgUArNNTeTnIKK+TA9BPR4BN3
Ml48H9rFQK2RDkQYF9hNYEvOcrhTuiaX4ITIM0KMwGFx/JZItZGkQ+Hqk+weQMA89E4t4/CJJwBj
/Mzvo6UxNO+G2wKZ5wb1nH5mepLc2aiCtHZbFN5eq98cELmGRAivvUTKApel0SzMrtKNvrwsuIun
mszPUnySWb+LBzx3I1wmgAuzfqhfAhpnm8ivcKr26sUMWRrc3H4hCvRMzwlUluM+exHdL44W6AJr
gi5LowB2kKYPtJmuupYu/7DI/h1f8c3B+5921t+XLdeWysTLagn3F3+UT+5CrkAeLsLb8Kah8sYz
kbz84xf5e2uj0DEk2TbrtC5/8czmRleZQcGLBLC2SSiDA/r0j19B3H7Er9dhWhw/HFux5Nu36/yD
i29KfAe8KiRkS4lLZGtHeognq7ToDTgbYCSYXeKHOnC31ViZM7PCkTjkTy5QSGrs+F1ltEixGsOE
RhQeJtZm1NxPC8/1TFP5LkuKb1L6/vre/0uVwH8PGnBXfGUPTfX11Rzfi/8B5ADMlH+4f/9lr394
x5H/2zn8qqqv396zz9+OYdl+JX+mD/z8Gb/v/pb9F6B/pnSkkIgreIr+Y/fnW6ZuO7YuLfRHt7Lg
973fVH8BL4Md2Ia8LHUgA/+x95v2X3hSlKlsR7exttviX+II/Hy4/vPhs9jzsdzhHwVzYBiUJ7/Y
7kyNqXWYdQHNTxjBIu9Pqg+fed1VWacHFTblzJREClbIjaecXnERtMd0pH1edIyaVKXfcO/lUS/q
aWXayd42xutET2ipFbSvLNLOZpwslmbmtKxmnLFDcZoMbFptnrylia4jeO945PvZADzUH+hNdrqL
UHKIPttIbIGcExQBdAf05KwVTksaLv1a3CA4bJ5cKCLz3BwfjHERkQu1ACNYzE1CRxr2ajfQ3aU1
fSLwpnln4gztpPrg1b9SzsVLaHMnlqxsXscMzSxBCFscakiD2iU4zQtvzUma2Vs8EBUlPqtA6fQ2
8yNNKyIrrBDCNzGcGPR+DLJ+SAhnWABW05cDSkMmUNMEIDU+VgPCkhuhZOap5hyK4iltP3PHWunt
dER+wOzJKl+SIn1zh62GQTEjvL1pZU3StgdmSUFc04Zl2sQfgZ2gh2So6flfIMbooMdYK5g84k33
bP7S1A7fSm4768tBDZJ0GUtW5D+62t1QyPM0OVhrHQLvRvvUw/EMfO2bDutn4DnXUrb22m7VDvsl
NmsuObNJ/Oh7sR4JhwLmge2XQnHR4c40S2QEdF/IWeohaQnVLgrDOgwm3YMBNWMef1Spn4KXpGCh
TEBUj3xZ2JjETOuCUreub0aYmJJqTIOPflLbyUHqUGKm0OMiWYQGg48+/K49+1RP6bISJO80jYfb
ISE+cHqeesRTDI06pF43nSyUqvZy6y1Opb6M9ZLz18jVez19YeI9T12Lzo03+asY0O2TlJhvc5hM
DUiMlZZxtp04lFU+gbzIwntGS/wecbCogmmueg1lUIIHWebhR+MFjL0DCECOlhQMsC54cpvlEGAg
q+ryLQCpNqur22YB6M2cvlDfrSodBVtoaHLHk/gom+yTrh4aSEerTh4DKDOSzSobJD7QxSjsbpd4
47GpYzKX6spEQmWTLT7hJkVPhtg0ejAmez1OCDXijF+VIMmzJfmWQJrV5giN0rIdMIhxUh15j+lx
10tsIVgUmC/cM6i81LaZ0nFDTb5L/PhD4HT3B3MdRNXpluLYuRAioqQgAkgxRnAvbuCfKx2hdGPi
beRkDrpY29FT/lmNnZsvGblbg+fANLI3Gsc9Ki/6nsJDNe1umpEwrqg6K32gWkSYPSBJF2X8T3gK
LNR/2EhZyxi46TdaC3h0lN3G7ft/2EjtDJ0ow3Z/7RBIi6LdWo+kmlshE0nNTA5/WPb/TvVh3E5F
f1o5b68mHY5gglc13F9ejbxPQ9MCjzazwwhWd5HvuVfJ22qW9qkNf0x9d6z1+C5S+SWM639Sl/zq
/f/rxbpKJyuQ4ocr/vPFZinVT24Jf53HDMUrhUGlOXhIVNYay/P8r/cirdFvJ5w00oM2qdU/fgdu
9dWvb4ABA0e/7Ru6I25wiz+83aaky1Zahr9GwX40BZiqwN6WxF+MZrJkOPlP3nDnF1jG7YqVEOx+
hoBfwjX/+fWQktRVx/qHl4hNhXQdvK13TcFKUvWEh2EamlvBBDUCNFpg9U+YHy6ZbBclsszWeUOv
uraabJ8/tWWIjNx6S9t9GTFeyZ1VK+KNLMqTpplrM0bsQP7FQiGAMCaWuqyVFzxH2AR6eNNm9FEb
4c4v3vLJ/7AUIHlDh9hlgeKGevQ2JBrRINLAQoGzPhynU1akj62bkCmN7ioI+vdSutfUFwxKKzJ7
TW7hMmwda46MfY6V7UzHT5XVS1RDdzQnWa+L1rikAAyqKgE+i03drTh8+YCU83F6EqVzRc7yhHTk
ykoDhPI6lnDWwso5CQtMrBGrbY0zRmMLS8Ak5CztukmU3c8n4l+qCv830qYUpbs0WQD+/z2i43vy
Pr7/tm+rMPm///5/6vj21boa3z/ff/u33zbvH3n6/v+YO5PttpFtTb9KvQByoW+mbERSJEWJsmxZ
Eyw3mej7Hk9fXwSdoqSTN31PjWqCROwIQE4JCETs/TfR/9lhXJ//bN5mkl7vfVlPoqLEotG1dPbv
SEKoBtPSJZmkmdYfrm0yETkOGHWIFdf1pPEH2SdLR4jY1FAAZ9H4dy7JNP4wbJU7Oi4rQTj65n+z
nnwv9eR46BppCJ57jq3bZLXUD1PC5CXQ+XK1frJRZ7HAB2emvSobEuwqnptAQMBhsNKcTm9+lf80
F0s1p+tcdPnBHnJKIoOFIpcu1CXezEU225+qhd/1FOIbgIcTlrk409U3I6q9EfZhQGiYIbRsraCz
tFByF1umZlVBY0ROgpxw0QA6zwxraXrWZshZR5rNrTlCtw0zsAITCR2AYnp/hrS4TmMhtNEiU26g
vRpiU43EY/GdNctmAt1kB9ZDliafivJ76DY3dpUdzAJmeWZ/iidsSrTqoDjA8w0sKcZihw79SvUy
VmPpwojtr8BRqVCexddEpQK2MCoVvzVvoPAcH0Kz3KhNCjqBtL4ZfetD1uZ6oZFYM059zTSQ8SUH
XxZhOlk3qCwwcOYnYEfJVvyL3d9noG3D3MckrADVaa6AXJx7G13mvGctHTNlDKlDlhpXPtRvxQ9s
2nrXQ4gE1jFQh3ZPg4dVpjPhrtmwkOL7iA+Tucrig4NGqZIgUQnvakQQP9aRIkWhaz3id+EZ6jJX
/R9wxKCaBSDUx3mXA3/A6PWnmjstHy0V9YgGlmUKQHYonyEfrec5eWGhObXUrysEGIx0/KyOqPjP
SEqM2pNqopOnLZ1SI59k1MoSx0pg9u6+rA/YhN7mdbLS/GRFPlVbRJW9wucgH8mJ2ID1soPmKqhd
IeLh3wHNdUjppQgG/ub5/PC1ls8nHy0+1qi/8XJ4H9IIFbC3btSU+mkYoFu7eJwg7wscy6umNbTt
B3NI/mKRZ9jDSY+jT70d7EMvXZtoyyapcxf1OFWij5An+aZsWZJVCAUgVjNTBA74faTQdNqi3ISK
tdWxFMtxzmmCP0P00Cmzb/G9esAVFg4TZhVoLUwVDk1Zkd7hidchjjKXSBc63zPYx1T4NmoMNLcZ
bicLPSrMcg2Bbg7GvXAqVAa0A2BxArfK1gXZ2QKr8aZqdzkbhFHrzmoH8DEwrIMC2A0Y56qOqvs0
RBkytTasZPFaSV8cSEpAgg5VA/Q+y1vojcV26LNl1lkQ2FhHosv/NUWAYe6TO0e3ti1I8nSOt56d
3We6c4hT9L2N8VRW1aMX+CsUV/a+Ft3P/Qmj6i2586e+Dm40HE5wP7unas8a3bxDDOOGSuSxB/rt
8Oxn2T0fUdb5+TKF5VkhkFVq7Y3BdsXNgUjW7oEs5O3/y+NAap85msySYVsfHoc+gdiRD3bzVOMg
UNrep1jF/Zk6DysOdEKfZy39WaDdMmjjCbrhGhe3YzuUlAGLMwXZwgQ7aY2neKo2dRUfIjwoVEg+
ZQzYstSPJaaBQ17e277yyUTmJUqdQzlXu87g16/mKxfhaEUb93VVkZFEgc/pj9mYo68Cl9EZSDh1
SDLYa5/ZG5gIbApzk/OGxw7CghBd3RPV5o2f1oDIYiCA8Xcd9L2675piO47dM5SZVZUPnwVOv+wM
/n3juoiytd10Kxw8b7yp2BgBkyuaU+BOcVyB2dGiFTGKP0d536PWGU8YBEHHB+Z0yIFEIvizK9oc
fbHmiA3NKWNlF4MyQ1N6r9fzOoYO6Ib3sTYcM09H7pytW6vBKAeB5nc8p4WHbfNn0+5P/lBui+Sn
R1VjtnLYtA4Vux81ztKGDvcebGTXlFttVI51sEIqH6HWwt6VBp8uX7n/92dBrBLerKIvM4NmGZrG
99JzNJEFevvlQok0s62obFDLwSLafu7Qi9ACaxNMFtTyfGsozQ1qDUsMJZB94G8BEyZ1/PvSQfA/
LjetgowPdfVEPEFjsdYpv5KvXDqQetrbUZnvTMio4v0qZ/tmNgDmmuaW5Dw+FuZWq7/0wQPuUYux
QIcF60XdMJ4qP/ohXjCdyYDk5E1t4w44ebvOKXeQgGvPW/z7b+H9VuLyS0CwD1VZtm8GbkHvfwkm
jGLHTub2CdbJk5gPDX7ygFzMVA9AZPz4dxPyP/5A07IMXkETe4+PL6BSG0o5sF4wi/bWyoobZwHT
gHqwE+yh0z75DmWv3jrUME4hjy7G5Is3oNnYWXda74cYneaXjOo7oda3KpliefbuQWC7JP7Pwdxp
QB3R133/O4ATGzjG0A9PA8qTc1ztFE9fRELLwDa3VW4fehe/65I1VWriKWVuY11Ayx4HZEdKy7oB
5Laa+ae2ypcarcQYKKerePvcX7ds5oPgJ7PAmv38gfLc85jn93Ee7CtmcL1He9jrjnpf3LsUadoC
8oJVfzHnYN8jGpJH+pPJ7h0eIkb2/SKfui9AUe4yy7sNrWyJreehruybIA5+Zlm16cGduVN3VFNr
NVtL7EO+NaxMdHs8Ac5A9ttepQkwLqFxI+wrqgAjKy8H2TzmGNL702eS5CPqk6DkMwM8A91KytdG
Vz41qn0YjXBfprBy/v0ZFM/Y2yWkwbLYdA1y/WRCwdd92M/jU25GYcjv34bRB2V5Y6T+5W/8X+2P
/ndZ8/9xlPhZryq+/39o7eomv8r/eefzlEftnz//z2P7DXTq252NvO7vGrn9B7kMEuSeyTwIq+51
V+Pof5ge/jjQ8ZA6lEK8v7LkjvYH74xj2GQG5Lz5d3nc/QNNXEtjP6BTx3V057/Z0hja+wcDzVru
rrKxMXTH/oe9RarFda4NCW5sRnHE+Ml4AvdDJRHJqY3W2/rTgEjBKpvRyZK9qqtol169zo1LL8y2
X73/dK28lRz8T9dq3rcoKMJV0JfVXh4gylWg6F/bKJJXe0ccPsRiQJx/D1Sag5234zYwZ7woXw+I
v71t4smn7Itki3e78SXgNTsYtgfkRDSrCTIJJBZno9uV+YW8508AKMMpQFQH45914dRwqWf4v1ZZ
LfNW8/i4jDeWB3AZfpYzm/AD0abBHB61HnFml57PDBUg4XdtJ/D9bxFKB0evBmtMCTHMqI04WLnD
rO1HxHSqG3ahGkLbtEO7AwOIFFsJRWM7xWZO3QyQdyoOoT86yxQkzfJDh2zKgx3VxSGByIdxtTgt
t14wJAfZl44jVYIQkf8gmIAXGLML216w2BCmucMUFnPMcQRt6lkFGfBN0RjNZw86wX2bFskmUcDA
jmVf3PXi4CsJB6fCk50aP0bRQ9CVCzOzqVDDQ92Q4L7TAszrglIxH7UiatZ6j6NAPdbWYxiUwxHe
71OVZVgkhqrVn5ME6jOqto5tNedOTRHTKpN+mwOuuMRkh3hXIFDGwU427VkPzv92kbwR2kNbA305
4ZNTVAvEdScYRcnbg4yR/B7fdMhYb2I9cPmbu8bdFPdbUxvSU43A+qPvK9amMW1tWZt2+DgChgXI
iJ9GrA/tpkpaY68Bgrgt8fbYulD57yys6dY50NCzPrrG0oIuCX/WEUVpD4ZAXqmrQh/Bog1N/Fme
oaL066yhOH+JXc+ECiWFmdBeA6cVedIcIYHQRzZStrEKYe2VecG211g59zOYCqxiQnjVSY5ZS19t
g1F1z2WDHkmvZPHPcBzWbUWaoPUnysSYLR6BYfmHAF21ld9OGN53Jga1KIRqC4N86oKHvrgpU724
C6ewuFOdGv1tcagcuEGjV5fAD+moXcSLeW/oUUK5/S1/ON14rPz0RcfmBaVLj42gaOZ5z7YLBwEF
tZ/ihdeT/6HXZp2b9UMz7zQDPsGMigRFPQise0R+E7RbE9gBKHpgFCmCl/640b7b5FbZO1rRuggV
e9n1SuxuLOWH0iLhD+XeuMuAArkw0WeIDuiuYVkUkLGE+IEcmlVOlLaS6d6brfFygNXCFdHbSDAi
bIBpz8bnO38/pmitmvrECjeIHgofA3B9qrMf0RBs0Vwcv1hNfefk6J6J2UMemPWwBhDziGxmcjK5
tvkDnsC8YhJca/Gh7bXsiHwbkmaONT8HWF3ajW7/DLFaNxFw/JLhwrFWIQEesG3KjhGprsvQPp8P
sZkVX958Cv8pcyVFt6/LDhPVXk8nqWQj4CuyVKr4+rzJXDlaFnWhHbpYfkXpjlwV5kO6wPFKRG+b
4My2kKcf2x+Hvmn/x+nHaxuYCsAIR+ymKe4+AeQ/V9Y0njKQ8U/oifkZDs8+HqlrthrGnTxo9mwy
h2XJIU8R4JR/fizaEOQUp664YlRqfy3HXS97veIat/QZ8oa84vc/o8rrI3vJ/HFyUc1p+mJ4iPS6
PviQVleWja9HkPS3wWgEnzMPB0jThRwa1G75rd+3wJq+YWLf3LRR4W6xIms+K0q2y+JkgXbD4xjM
+b1it9Y5o6odTE73PFlWuJ2pvK81p+2e8x4GZ1Y34SmzmmBbB462xAYJ8+J6Cl8g4k+AedXx0KOr
/pghtO+IOBC5cI2mlb9jL5N/mbEalvHOi50bdJB1pBmT8EVrT8M0Os/+lCMS29XmWoaD3ty1cRkh
FeW2+9aEIeIPQfSCfuPqN0+fcEV4s+jl6WPPxYwn4AmscHgU3z99c2yAPVHt6GeMyEsCkU65h1s1
v5jqbFPa1lkzlL5x7maXT3kxvagpHrRK0DaHuZmMMxXkL7gvohE9sJGYUoo+taGillLWv85kTHGz
+ySfA9zE38Xl2LHD7QUZOa69dsd2dV8bgKb+6XYypjZYKYYg6y0ToZSuE1pQmXUgPRmvEd0LnjFX
OTni5bZ8674CSvFFDtVD89fQfkaE/HVo4aTOz0Ix7uMy077Y/lSstVITJeBWSENQ7Z7L/B5h0R2v
5M0QI++3EGcqjidCFzf8dfa+9+M4BVrWmBRc8X5c4TbarV6j7enmnnpQpvntwSu1XWygKvkhfh2b
IFVLmY9Lbas4tGPmb6NkmmBh/MPtZAwzYpyxU6zlxaXyxjL+8bLMU89KoqPMXoDUn9PpEx/PeKm5
Wv1sT+D8o9YdvkPVgQSNY+ciTtB0jYQkZxaVi9by6rMWYVKsWPmTBj6MpAI8odcWTsrGUxRVTzrq
eSdpFSP6ZEvnS3Ud+b+6Drrnm7tcf17AT5Ct9z9BtkTf+58uR1oYIO9Q7+0WsRaFR7cMzOVo6RBY
8L4+ypg8ux4S2RHAwrE1ABTXjg+DwxG1j39/k633aSSTvZMhtklYXqu65xoCsPz2M1J2E7rRiuH+
VIJUw8XP0iokyMT+A75EioTxJ9lIYONZCMLAxiseo+kb3gZ7n1350bZr1hOvzdLHv401lX/p9SKn
fvAC1EuYqay50g+GmQbbplT1AxD2YGuImDyTsWtvUfrK5jpOng3RcNbyOToMDv5PjqkLIdC6AYAY
/DrIjgKnZ7YTf8fkkJnpeSk7yHHCaKvFdZoIytvI0XKgl2B8+e+/Y+d90kj+jg3TZQ9IkcsTG8v3
v+MxjBQEgQzlZxSrj+1cuw+uE8fHJvH7pZw1WXb96HLDfWB5GYEl+TvuEm9e4/1MsRic5SSWaT9G
J/LejJdxI3B+pD6Yc++M+ssMMdfNtIP/+ipfzkRMnbENiSMbnaywEQxeMXHIbnmQb7Q8kwNZgSAJ
aZjcUQYvN3c1HwrYHKoryJfmY5UKEmPv5ftKbDxwPlY3oWpEiBbSRDoofWg18ruiVYiDAZgVuFZW
7CPrZSbhTgrH2qcVbr6DPgBhjlCqqPgTxb49vmRsReAy/D3Ctn7C+2jIbZFZNHBV0GwevGu7NH6z
4rL/86/osDk0KXealgue4EOeJ7D6CN/NEOYoCp1LSC7aAdeyXwdM9vgtynbbmsym2AoYbdTcXkNV
zuuVUjVEYtGCKgXt5S5phJ1z2MCZ6hApFQcZj5BWXHuTho7h+w7ZOyJv39Y61gqdp7S7Yo6c9E4t
+hhEa/ZcjRF44cJqTs3YNSdDnIl4YdrT9jI2iXErMLsEI8lef5r1wgOrHO3roTSeDMAA96KvArpx
7WtEyzSHT0WBfAMpNXR+hzLey7N4mH6dpa9n197rWTA48T7Rm3rz72+Y+x+zmEUx0KVIZpOM0ymO
vH/DWjtS4ynJ/R/JlK/AK5IJ7eaKPYvKxsXW3Gwvm5WFcwRKKvOqmKlELGT3h4GxG5IFvQyXg0Zx
DznyOlzeUjblLd0SZ2ZYnjfA24U3mVGieeCD4y73MjIPxoQAmQg7ZezfBAMGrimvIIlacYXsJ48F
cc9Jk82MxNPdpfvXXTT21QtqP9a6CNZl7XbI5ihdfdBilEJgX3IqDyg3+vsMDRERURGVOrwZfB02
iZ5Qdb29kq6jsuR2MnQ59buIidUx8Oxs0uLY5Nifl6xi+Lf3xVHG5MFirwVMT4xxBwpF6lTv7LAN
f8WuA0Ov/XUHGfNKEsD//gBoxn88AQZIBBuyDN7Z5APNDwgCyHSY+05qjWYRRGpz7ZTeTY1XyTF1
q3vQ9P1Oti4hR/MRAoMLugrIpy/TS1uMlv1xEk23g4NvABp1RyMLrX4zecWb28gOOTYiOUzmG90K
jEJhixez8hWjxnNBLQXt0EMwtQ7/DYz7Uc+rl8Evg2Xa5ip4/3lc54XiH6tSjXd6lFc71w6NY8Kq
aa0Ncf1oZAhHTE0YvIg7hsjbijuafpCcXQNOoamUqHkLYr+pqptqHKbnCFGD9aw4wy0MSP9ejkhr
e7hLYwSeWjlfiflpNDtVVN2ZtAa89haWgZkQJn2/eq4DCx3mjRGge4okfvPgwRJOcUR6NPFneNSH
Dh0fj0qPjL2OaMeKYtTonyuRQLBm/BzReIdHKZoyRk0B1RPM5VeOTDkEr+2crfqDHChjihdTntDi
5kF2XO+VycwFdZ8FatI4GlXo3LVufkfBmYSIOIN3UtyVOA/stSpYf4jLEbJTXCmHXi+yxJW1uPL1
tnKEjMthOtVVeVsZ+nD5+9s2uHj85mk3RZmJeTUocmFSx4oCcSKT7Rf7fx5Qql/v57vAm2PLK1vl
e9Ik65bcBUjFGm6TVoDflN+I67fE7b3xzn2RgQg3Z0iX4psyZUa1Sma8k+V4GZNnczSPd/0PHiRx
V/GVutzr/f0vPzSKnb8cJrBEGGlIN43eOYeqWd1fVn5i+ccW/BoJ3Cy5L+OD2VH1ZxZ6SNDMe/QU
3HMbszA3mKZYjzk6I3u7gqAqe0dttB7FBabPYyBDZFy5AG+XtGnyjVyhIjjQrfhCFFvZxIEd5FCq
4aAiFrOh/3evzLxfe2XmXfaqYvCHa7VEzZ+KbMh2czn+hYpAdh9i7Hg5KEH/cy4TbSdDsrODKrND
GOevTGvye8z25tXoQaCDalvk3U0MO70Xq5q4R3t10ifrVE1qt3caC4+gxg9eGkeBXhwaz/PsY2pc
US0fuxBDkTp87CsjfNSSce1h5HySIaSCCxZZZbgarJgprsNq12tRnwuVqF9aWuGdKjxrT444K60A
ISx7xuj0tQOClXnEJwgLJ4Zd4/ImXYtF7LWDXOG8MFSFxUbk46TW1xXZjYQ1eVwW91iw/GgnZ3ye
eqznHc2aNnZZQufCgcvu3OGchOFv3gPnPWzMdDTNUE1TNWEhUrYx7A85sG7w3Vqt5vH7WJPpVwXM
GVawOVpH1mkPhZXBxXJa8y+jD739HKv9I2nbZps42bCUTXnoy092Pldn2dChbaxMmLXoXzM+1HLr
GMTWg2x1ft4/9pH/VwLSYa/3CuT7qjQvea4JskwxDMpe5rAuuarU9cKbsE+RAnkdZ8gslodNXeVZ
KyW9lYsw1A2UDRB2dSXXXcX7JmrR2ap1yhvomNbRSItHmdyXhzIB/NDX5Z1s+fwJ1qnh2OtLNSCu
7et4PHmMZc8C9dbECGIlzzJ7BMU/1TjIkqeRcRN4F3ZroPtbF3vc93EDFaMN0vowGDQ18H+zktMs
gbh7O7Vpmg3bxYDEAlPLJL/5fmpzK71pp8YuvjeCkp1jJrBrs+4uHqcEOfw8HI84Z4/YtnNWJGgO
2XVzx16jQW9WDBbNbPBjtGyMc6qmztEDQrItPS+8bZUhOzrxbK8d3GQfWUd5qD1F2TcnG/dJV6KF
X6eY3/WJ/tOZJjRqVetOJyd4JIlP4RtrSOpKfJCqGT/MhZ1O+X3uIDbnzJsu8/VF2MME+VOnsrnK
pzBbzmKhdT2gRdscXHG4xiBbADAcoWLpnrb2+Lq356K3dwj1bjPEsb4YIElW+NVbOytVjC8thERf
98pzl07DOW79PVNg8rl0To4zJwf+KclBnsmDO9cT6kV9uy+aVNvKWA1Jfa3rgbq5bOkoPH1Ky8bf
XDeBct94bcpNn9wTvo6VITkC0/a1b/XtrikD3INfD3NfTmAOMiH2oW8NVFkgOLz2XtpOSMHK9ued
FQ/mabaHVZdn1dEQLRlq+ershReZbDHH/Ir3hRrdTLGKVtprTA6hhvOiQUDcDOR46++xocLLaEd7
Z+Q2269yCr5mBmpt5C6nfQHs8gsezJd44fsFto9xvCYzF341ioZclK15JzPL7QfNbJ9sEbfYvCOl
OSIrgqQFRaQpnNHIr0Zt2vfjYD/m8D2e2gIIKAkrE8i3aMiMkRm64WsDpQFStf2bYUF0g+Je+BuA
iKG+R4iIaZK50UGVW5rC2bZ45d6UCkYDTJeXz8b3LOR9cUzVPciDgkjRDY427eIaM8MW0QedRPhl
TJ6m6oE3z3q9So790JTjLRV97jTjf8mp2keoqNNt3HskRsVhsoSbHiuRa8iOGnUxVXq+rfTCvAwL
DTu5sdUGVWERM4YEemPlVTdQu8YlttzZThsr7xMCKuraBnl/I5sl2ubbpMWqRzbh8FAPLMp2IZsg
5LVTr5pH2UrCufiEKKxsyANSp1s/jp37wAO/pGb5PrNJOncm6qCyBDaJ9eeHmCpiyftx15hiUbm+
1No+XNeh+bG3Bh2lTiX42iVZ8rnpe2Wt6SGflAlRSHtWkQK1EvWriruEqnX2z/dDMdbo9qis+Eer
AuAZQYLbICHmUHnpwztXHCqVdC7+KcswSsM726pwvpG9sj244x1rfXOn1HoKmVmM8XorvKuVpF0a
eKKAW369rlJ05GlccABVGKYnY25fZky7Psc2yzQzI3Ejm3UJ9sURPCjZbPQ0Whvu4G8ug1Mfhn7a
13vZDJTq2bHC7mQHtfYZY/glKgd/dn5HMdEyrMcJFYpjaWvP8ismQ9Tm9mxvopOD9BesJPOMKhB1
Trke15AIX5QaGcHrQv26Kpe9ekVa8MNyXfHVYjcibH/rzT6zT9tN8W0VmbtwVLNFjEkQ1chmb4hD
gMcIBUPO5gIJ3KaE8P0akmdymBwhm/Kgtk6z930Muqm6R4s46NwNAnsGGFikDOyimMBqTfMxGQL/
szedQhTCn/HX9XGQAjYrm7qXmSvHVjM0Y+gFzbjvYfuBKUeLuLG/JdrkrALbH2+9sMie2jDFwrSf
XmQ8EnHdVP8x7jBF3UaKMS9kOXS0gbzLpqyJymqo7LiWTa+xbm635azulEY1jgiPFzd8/DAAFc3r
AXW6X01fBaJrVWa0kb0BW9/pMrqu9Pg4RxjoVQYewHElOGXI78wIgY7swiCqD9VX9o3zMgptf9+T
X34q0XLUxqj6iiyeuYn1tL1pZrX8WunmEf5K9+iaoXe5HE27/7g865SVjLNUMvEQBgxbIS4goQ7y
YBSQZFAHNW5lk5WAdmpmjb8DoIlJoM6tmVWii0bfyemeIiSQXLDxLBNCio2rMcLivo8pYMmYZWtU
MJwnr0Oj8s2w3HpOBnY+i7CELWdO55nkXrHUvFxZJboR3VhGFz6qHmpIdFYC++D39u9oEJL09XbR
pZOwAiJlqxpoNvghH3KbTqYgYweO/6X0TYDVrL/2ah/hpoTVlPBUkue2j3doj1kctojAQPGDeh0g
uy6H2gLuikw7kg8hmD6Il5dyAv5F1cbl2VzLLZdf2OWmwAIC4Q+gUHZf/OqN+6x48HhVJX5B4hnk
Wdd0T6hER7tr/AqFGP7ulOMlJuI6DFmup3huzoWOCUaeREIJc+302fyMiTLvVISMvBHU0zPmRiMW
EGMIon+4DIP9JiDOqDjJBQ+rC/XGt7ToUh+TsetK6EO2/Tr4w3LqQ/N6Z75T+N2IdP31pvrYH1oj
dk8eLgCyLplFw4OmJMMXs8YT1IzT9uApiXdQAnTaFbC+z41R30UNZZpOJojxIENZnm/pQitbXLAt
1r6Drt7y1Z6ejcbKtqhEU/URTTlMB8p0KLUeV1Afewfygdn99VkOpuypL0f19vIwG3Y5bo2MPa4c
Ig+tePBDu3jqhkK9vcavY+U9Ly+NYhWX+0HwwRZrxjuBTWqCuB24mLFByKD0rPgsD3oWvcyZOe1l
yx80995PnmVDXhM6vo4ULoqd19iH+2Cqp/5miWVJtHXxJiGjAyZEq8kDZCSonR93LcmYNJkfFuVL
G+rZLVno8JiaXnAEqIRUGpuPldVYebOSwX/qlh1taX1tGrPcy41m6506O+jPsgG6vFlhMRNuZBPk
tnZU/fF82eQmifpnhf71oa9ddBw0K1oi02oNq9jrgpVRYeg31JON02z3JWLrA6o+BMAzz97JQl4E
gvxsfHFzM76VMVvkB2LEoQ8qfCzZwsajE1g7sE1DXzIDFgUsodz3zAc3nNfyH4VIHu4niY2cvdg7
+3jqPlDIRuA6GB7liNpMKcPlabGTTcDb7u0gEj2yifgn7s9JNGxwEs4PpTmivOxOqKFM5MirlvQ5
2qDITHYKVp5uBz1JdjWK+uKVrrmdvGDGby0It8WU94gCjNo5dJoeYnqqnYMEN8ZRnMUiVviufsQY
j2W7k2ge38iIUnoa3luhTtlEHBpRJZRxNn33soU91po6trd37cS5n1GzlFNHUwTzTV8qwpd8CPZd
G9s7yFIPbTo2RwlZa/UcuXCv9he2mNLlQcn8hyRxmqNsXUdIyJu86vUecgSKiRiN8MYvrvOinOx0
rQmPrf/zQ1g2nV4Pj6SqZOM6Zcr5Ufb53c/rZCnPKvPYN25t34mPVemiY2xQcb1l3wgYJraGI94P
gGXcdHzoHbyJR9WKP3ehCauirYpvVdbee6np/2W33/scS5GFopXrAgThz6bVXoRAwNcgsYNlTr77
ttTZUOuoYx8nPXaOsdM6xwjXsx0qlw9ukmO7jQrvr47cfbRD1oC9KjRqbSEakPeQma+puTFPbwqv
P/IUPLhBaP54PUmD+BJBfu7a1WrOSQn7ZG+rqXtUwqbDTq8mtdhZCsB9EfQ0EJyrqvXLmxy58oco
tqzbUsWkIexaNYVuYQUrRU28G7k4YPapH+LpBJ13UwFiO1znP4ffxg3rvQxFLLFe6JtzG0IkQ7Iq
2A1Rkn5i/DOI8u57F2HJ1Wvk+mH0NbeOWhpr9DarFwdDITmi6PABRDorOWZd59zZvlkuk8rRd4pb
8NFF/mtfsnPdQxmy97J5PdSVuhmMNNxdQ52dDBtjqqP5s1Y33YbyzprkW4h3Ymzej1RZ710lRkt6
nJ1N75gKlpNu3N+Ela0uZTfmoeZ9NIYxO4+AQiYas26EAYXRG94mTuv5VstyNDGTVrvptJqHxzTN
ZWP5zpfKsX6MkGr+LCHdOx4wvsUc4Fda1eN39AeQAOkafzWRFEdpu6gfC7QVMLi3H9LGrR6LuIvW
aoebu+w0otY5+Yp3IztlKNByZdGSkNzJpqKiW24F+EFlQwJ7Yx7SpzQ20uNcYYhQWuBx0TFR8agR
SsphSilRRemHZZo4lUF5SET35UxFVUK4aP0aLoOyyXRrY+A5whDyQ0SWRrOObsMofh6L0Tv5Vead
enFW6Tiyo2IB4Uw0h6QYt34dKAt2L84y8SOmFXecnnWdwsnofCl7vEuDsWyWOSmeKjPj+TMKzSoP
rh6f5SFQnjq/8u8Vks5nDDPGvTbVL9d+ozbd9VCO+krGdLX55hYj2l7IrsHhTDG+m4ag/NZaGX4C
tl4cogFtVU2bhiVPSvbjH0aUAeKpQ2k+G2zPzgH5T0PkQWQrtoI3LdHHSoOSsxhZaMr62hJ9k20n
f2Ykcfdp0cX3HZi5y/tWpST9RzKhl+W6BB7nTb/3TQB7fpndTa2mfLYQU6zruf/kIyp+VrV8l6aF
8tnEiRpZtFRbDGJUDKl0E1ch7oSiN43DZhU2JejiEiCIvLVepOm9hvG7fLvloR/wUEYa9Ne/IA6M
bNMGCUzXxDUO46yfu8zBJTifonTd21T6NARPzvJAuexuLAtr3frNyZKgirqhHhxGiAF7YvF3CaaT
VWx6nUqaH8R8wmyFvZme5Pel0edAYZXhFAtnOCLX8HVoqFnZpSPNYAMyVEVMf9OXcCO2UaHq8BoR
iwFdmv7ZAC7TCv9PJ3MjKgRt+yQ1sQetmw9jqWl7R1mM3ZJFIp7tAoBipNGtZ8/9kxo4NXLD7pu4
iUH9sZiL7yi5GGc+Pks1RbZAZlqQeF560VCeZSv2nWdYUf4lL6OTBF32XVXcys4+aL0VZed0I5sR
xnObOHIQ1RN3s6d6unV0BY8V129ueq2ISWl6lAr92jqoJpWVGqrOYvDb8Dvv3kOvJcGTafABK/XM
uEGZrzpOosLFbnrT1Er000khtzIFd4/+HCgbPNWnLQiZ/pzOSBDJITHm5mDU1BeUTPiL4LlynPWs
/00O/AMpHTAW2mSQ2jQXaSI4nh8ZRQa4zkDzyhTZ52SBEmB3r8HmOyetntyWTVKhqVi3ZxkrnQY7
mirtNrIpO2aMJj5cNSraFhHnVnm0bIhY8xItxixZmN31hNJ69oAAOoq6vUJF2DHaZi8PfmbhZmKp
32ZFwQcuwCkM6R692aviIIfIpplDQ730XC9+c428zzjVX39XDRXVzneLb4fvEOwfcNAgU//j99XU
Kh60mTF8hZGW3WSBFi8MsZ5AOMc5yrMyTPmsR2p7riMn3slYJBYVQ2XRQR2gwT4TgXQZ7JIICwfd
cFD8c9gCwZBVHVs7fTjr9VS/xMbXs/9+3ACzuLWCeSPrlBaAYGGXGO/ltlg2A3zeoapSxZTNBF+k
N03Zex18vbYtenfxYfC1GUCt42um+Et11JyDWxTFyZ2SbSaK+/JAvh7FYc8wNiRgw8d09vITQnRL
U1er73WCrD0Y5fYBnoa+LRM2kaFrJuwLDANhr97+iZhVw1/7p510Ck6iI254GlOyXaIW6I5pjnsr
U74Sjtrm/1J2XsuNI1kafiJEwCNxS0+KpCTK1w2i1FUF7z2efj8k1c2amonZ3RsE0gK0mTjnN7KY
Dc6zgrvLY6aTjAM5doYInb6HSV7vAqWFaiCLEeKMdu+Npz7qxlcj+xmlU/aOwmF2Z5hi/mYzNUyD
cJULtT7I1tFUli5u6ABG1YHHCe5ATqam+NrIO7gWkU5ANz97bN2svNSddU6xS15bVhTuW+CR2Nc5
FimNwnsIoxkjG5fhJz+Oj1DkxpOhRsbeDrVgU2Nn8004n0rjBJ9/DPRa7e1/+f6j0fGvEX4L7KZw
dBdGjoqqoRB/RvhVtcywpglg+GIzcWiHVF+mfagc1N7y38PUBXtOIls4CN+YJvtWWe9HiDQR2tE2
SpgF766KCSS4AnsWzx5fUnSsZbcst7I7H52qa5E/AsS4o17d4xKGr8nQFIdJ7dEpaaNfaXFGSgS/
swzAi9N64iNN6wKF0bK94GDUbFK1LJGm75yDVpf9tqnM6SEvNbzfRk1/m+fpGi/8NU1f8+gKO0os
qGB3w3EKbNblPOrOnjGdhB/nPLTh1LUohdkC9/Db06S8VH3bnmUvWS2LY1tOO7NTv8t6WSUb5WHs
SkKJjWVjHjxfQVbW85S1NnSLNsv8raz77WICexRixfXdb3Up/z7HBmlzq8eR4DqNvJSVtepWT9At
ldNc62QfxaryVWclHbZp/37XVY+TTQTgaZvVfrn31foBEQsn20SmhpmZwOsgj9l3HqNC7+7KWIOO
XbZKdyfLucBYuPE16LwohiQEivG1neJx2bt44jpQcp+cNnBOk+nd23jFPcmqNgEihxGYtQ9dK31S
B9+8U8z0161Hb6m/yixy1tCTWJ7mkbqdOvsGpsxCzuHOcyfEjFp4zyfZw0SLcleyqWQTRaOsg+e0
rjMleLheKXUxQB7HiQgrPdyw3HvRBBS/2oZ1PFxkrQ7TfA0R2llfZ8i98tEAy3Wb1NHwGstD1Efk
rOZUeOcw8Q8CnZsckYImwtDOG3ck2uWgxvfM49Ckb7K7rBom3sdGdHPklzvx+F87KBqLnizKAwYW
b35i60c5yhe+sqsKPhN5V7IOMfBDhkbPWfYPzbDaAj4M2EUz5Th43+b04lFAQLjHkZIkoEk+Yz4Y
00BkGhGIdWNbyEsMCrvx0EkfZZd6cgxWqjkSruuQ9iOz2brdZrQQCIJJlWyGyYTLoiAXmEzeToOd
8N2sUCi2G6zQoYkPF6XrPrXSi7/7WQ8WDbrlWSA+fq97KMnKhswefnWlozyGXh5D2EDZT16gs1L8
TNz3Me/Gs5MgEIuOirOWF0k8dGtc42No8GVLit7d1oDP3kHBodSA8YKOkM6GOJh5UZq7PiqnEnl0
7Cr5d4n2yEypTxgdZYeiz8jjDKE6i+USdNX87FG2anaI9Wao+FtZDBTXPNYoQV6nqvgOl0DIsFZq
1SddHcONp0+YMs9FmEDqfRRau2vfZtaZLbUpB95o/CVncwqk710TiRUWYe1JVwbzkpJBnG/rWkOW
f5mWWF/LOqE02YHIPD41cxcjwVq6dXm+NdiNDWH99z0XJloT3hRs5X20yPSCf8++7rm3xX3TJtn1
nuevA+w9C/bIPGVildM99k07WZJXkfdt6j2GW3OP/3bPssNQK/92z35cqXAr8uC+yYYN0vXWtq3c
fREDJl8rbWEfFAX4zkKejgnUomXbQFkOHWsHSIsWoeTYVmWIZlzLSkPyAqo+ALvJZ/g8R682WK6E
4i02AiSXZZ2a1U2ApjDN11oeX1EgwkowU+IVMSR9NOKnqC4JDVTlsKrUKHkCGJk8lemb4Pv0KDu0
jm6sVZFXa1kscIC4MFh2lEPSZBQrlJyyjayrgVQSv17CCBlRbkyWX8OYtw5QzLDbMt2Gepc8qb7V
3I+avb31SMux5WW2SGDMN0LCyyWWR8BpWRYFuVpuWA6tfJRAwIbXe1mXDWp/HM3oA9vvdi+MEuly
VeC30wzWAen99ISpY72cBagz4hFxXr1MapZi3FuMP4Npk2RO/WtMpr96NdVRmeudVYSa8hk6mNiD
bcXiWG/8x8EL0CTv9PQbW+O7bB5EGGTLP4L+PbIMsKjNlF7klYcxtw5RBAoCOva2EHa1jfXJuWui
4KfR6+U6sBR119nCOrGV8Tdm4WtrJfOs1TiL4mHyK16w4CpNPJSTsNe+Cx+Xo7RoELhQHwIx8CYj
5rrBHSL/obRYNqgdEs8ImiJ7PHpPtY/eaDPF6r0wpq9rYxRbIAPxL9cNW188etbkYiUX9K9tSGAD
e48/rteXISpdeY311VhoG5sHt03VEOz2Ei+BgaA5K2vstO9Kqy1mV5gPt85wUqzGYafGOQrIpn0o
03nWykX7ZcrbkzF02n0WxtbiOnLGrQXl+OShE3twzLhbywFptoX7Jb6ZepBstKav9zME7Xly7QfZ
Dm4Rk0Kt7M8B4cGzoxDouw50/cdJM51nfnbNflCDeIMPg/fNqzCs4k7IdHZrvZ149kXe9akPqvfr
jaSTheoYb1w89t1Jd0oNpXMGhD1CTmGbvU4iGHe6IKyYNm37QfhoITsoRiXgZWjpTG8tL66AdiYv
VVt4rtbsGh58v28RmsfxVDYos6wU/5pvLc+lW1FU4zaIB+UtN/nk52sWZY5tSyCSo+9P0aOtYHsn
75ItP4Eitn0XWxEtckqVcZ2yQndGB8D80Uy2vx2mAqfWXoyvU67v5ch4lk4DXpkCelDc+yyOsL5h
SXqx0uylREB2EYoy3eV+3FzZDJLSYDVNtvACO8UIB3KDrNN850kZhL6fV9NKiaxLMR9Ewt6uNDDg
kctnCMrhUoi/EEatrwtqkYYTDtGRsZSDZK8uCZ5GtpMnWbKH1j0MYg6K5bm+ZZurHRwU0Z2kCF4S
U1EeY7+407zOf0PllzcnxnAv1EP/raq0YduqpFtkq536yUrB0JmgDa1db/7Cvko9y9I8o94L/yWb
Z+wmJBnmTlbJdVFwtciRgMiI16boxJFMlDi2VsfutCsHfdc77b0+N1SeUEosDv9pVoZix5++DX4V
DTk80lPQY5b+9+kYELttpuGHr33rTT/aeS1iWlbuGjHQg6CBklMb2xIUJrRfP9nqHcx8DKfSy1Sp
AdB49f6rc4aJijW0WBbLwXpmDAu9RN8LtAaT1dmTb6vRI+Z6yaW3LP/OCtyfrZ3QprciXetNzddM
Xoh0+F9t0WiEAwH5oKkPZjG3o7fEV+x1qrhExeZi2eNM6AVxcZRFVHB3Ifydi5l7M4SYhMOYxW9+
QHzcKFTUpoUavwlLYAahel+tiBXFcNO8cS9bO9X5buZBdS+HKj4yverwWiGa8QBw5EVeJ81MzNPn
m0rn+aHy/Oebkq0pjnXyphQFu2PcukoyFTPTauZgyVifLGZ9OOK+aoP/k8nfuYsIZl4WqsqQrmSt
ryAYKjuh4jgzsf6Z6NpJzhnOnaw0ndMVPtq/w7JN3ejJt9LpBRjYmmB3e5Eltc/ZooXWoywJzdjD
6I6vJWByRwOnwQfZ5pGITEaMqGQJ3OATcNH8WvIM460dHO0s2zI//dQCKzw70zS9qB544zox0Z+Y
Ly/UKsFP0/aOslVLfXSJ3bE5Xi/S5gNSx4m4k60Z6zyBb7O6u7balsdvKnEO4C3UF5sMAfzpU2NX
8R5OWI4zpROhm6FqK1n0E7U5icp7d8D58S3Gd8PHTuwiG9WGS+VG7R6yWsmxuuryTRYN9cwuy597
D9taOMow/+VY5FwxYniWXcleYK3g+mzc565B22OTDN9zI1vdmtgluNik6utzYpgBckUYPkAlrpHl
x39o0c6nUSC6BQBaDI9k5WxNz9NirT1EKQxu3c9G9E7mOVS8ElJCIDAs9yRdpm0We9mT5vbpuQwD
/F01BTOqZOKBTTOcvWxFXrzBTpE4rpeW+ZOsI4D9zSI5e5RVIUZfO/kgRIKXCUat3tV6XvPvy+yD
VtgbL5haNAMpyhE6uhJxp15kjRaw1xutBFLvfIEAs92Hthuv3WWPfkAjvC2seCeLImi6U5R3l8kZ
vmW4qR9lNfpjsI4mHFRk0a9LzChZYRayKA99pT8bTZKc5JXcKal3JAab5a2Hilxkn674oiQPvTlg
46i23Zp/mnKTNTmq4vMtdqQWLv3P66utycitRhBPGzkLRHb9Pk6irQ7o7fpqrWzKlro66V+3L3yT
ZyDrDX6BT6YIMTRY4kuZ65JZrxgsHAAMcbhVybN4gLOvo3ghS9eqvlOwUR+Qxyzbr5waLqIGyKUR
xTqfBHExOOsENeorRuiWOfRqcVHDzPsCXaQ1RAcMyb/6GW7bb1rHadduUIQr9N21k2YlzcmKsfeM
hyT4y9tLptCtXTW7/9oux7M0Y5BoJfkm7QCZIQ5sktw2p4UEt96Kko59K0q0az53bmzc8/SZkH1r
lWNx8ssx3VGHvRgK9742tF9lYIzvtgiCDdZl9tYq2IaxazthqeZeGnahspcXOS9jr4EKS3t3A5SR
Mbr20rVh84hKVIljV/IaJPH4XuBCvHEKmGAtS+d7wJtF5BAFaBVbnjlvUs6ZlESp0mMwP5fEIWmg
W5dwzqDgZ1KuhqBDSL3PwcE6bvbgKXq0t8jrna51ZSb6kz00ADTcKsA2ZUDsVQchs+1sVfCmRRBQ
JlPdiqwTq8brjBfZGjvIoBQCA3HQf5sB9ZhlofS5t9DwSz4FsbvWqmZ8MObDmIbjA4jCz1Gv4oMs
yXrMAr+Gyjp5UG1lADEeOqSXYoRqBzi5I5CHZytu61lzpt70c9FUNGePpW+4lK25GZGFrEyobzTK
qgJ4KfKr2qMsebiPLdwRwm6Ew81vs5HxC/3KfpTpB/zQWj0DojTnLHrkrfau1yDf/k/OwvYx1ITL
TEDonzo3PjVVq5MqT8+3gfaI7rssysNtoJFZ5N0Z1M9XCr3p60pyQJTibZjrAvucjH1C1pPAUkzf
2SlKpqMa1dv/dsYOH2qF9zqpDdEjImlEKUz1YsNS7kvk/GSpHRTEVzXjuyzJg2Nq4zLC/XtrpL12
wdDbv3TEU+fBchr8ZZT51x2uYPxM6XKesQks6whRJLjYwcZSMC8nWfyqy5cUIeOP0qkt1ur89slD
VFV3iWEoJ1mCFZEeh157laUKvaNjlYtpm0CAOYZ+oF0PINW/zqzQbbdNXH7IHolWftXL4pgkS8ss
ohOs52YhNbgmAPULN1Gcc18m7r06N6SzOFdueuZCqCSAg7wnaT3gAihHRJH7ayr0XedZyb5rwuZi
aJOJAN/Wm/T6kmZtc3H4a4f3TxhFdpB1/YDZj2IWX4NqWOSPjrvJnJNtDUs71sMjwuvmWR56d4Ac
PUX+psOMgAd6GgIRoyMzzi1mp60Hg5Ca7CdbkWx+7jKPT9uKh1Pm2sgK2eKut5FCQkuRH7NskOW5
VfH8v4SFC2QQQLnK3F5/up35yhisirlO8Wk1Y/f31lu/IbeOJNo+gxmySnB2WPR8/GdXC/VLWbiP
sr6CME/YDLFQQCTlR8BjUope6WvXsuEhT8cj91x/G54VnQ8924kfGp28zQQ3740HCcEWibNqrpNn
sk62yn59VwV/tiJU9DU2r7wKedBA3yqT4Z/AZgJaC6rhMIJBkFW3enmW241/aoVZb10rnp7NxDsp
RTn8mE9i4NPyJMCEUJ44lSEWLq6aypPHJ9FGbXBQKu0h8XiGCOUnJ09rdyoBGY09ARI+U3s+yAZj
QoDf/XuE4JWe0d2F8I7cXrUTDpgcPR+abY//8zMfpbLtEz9byWJSW83RImyzkMV6iHlMY6eADxUG
dYaib/o+ih5lo6vk1aLkl3en4G/2LCeuopLA6lwMbCZ2Z19hjwjvsz5Bj7eg6xWBPpwly1GSH1Ug
QJ2J3mSBdpdpvKlRNN3VyJaD5U3MN8XOiNaCst01Xmm8VUX9MVpG8uAT/8SO8t8GKdqorrJct09Z
u1IAdcbslSAEdpwo5iqUJ/20YsWydzZKwZtU0TNkxL2U+DiYClk0apMnq3nxlcWmwYNswu3tcRwT
E6ybqywl6FNVZ8fT1sJdNBy7N007ZaY5vsteQUHyrCrc4d0VIxH0uZfRKbKXHPyfehlKqa0yzQ6I
hsTdmwmxep6haNqvy8riH5elV530+aZUeg07Ex0cxz+HyNjmxFSAiP1dnWqs4ws4b4A8rOIoG6BJ
ZFgE5+1RLTpEmFJ+y6wzL2GT2Lt0LK1NbKrWeweUMsFB4TNyQFAhQYPFm+Po90OHVRA6feHnPNKr
ovgFNYqvkRrpazlSdoAy/jWy1FPjOjLXRPCJ/8PjmDe70IvK7zNMxfKCX0D5iL4Unf1i1W69zrHg
PVWlEt9VyqBvgGPnT0RayG05HUIgPNvJUXE+frTBFL41BOPxRemDc2B6xUGziN/hZxFfohpSBcrt
5WcIV47Yffgr9kAGKEX9PoVuuYosFKjy1un2oso/2PTj9T6YxKIgMuL7MYpvbDh34diGvzRLO8ZR
pX/gEDIzSawQzIun74SI7V1uaCSJQmKBlt4PH6adn1yXtVVTvI+WBaHVLPfslVqOR3DoLYsxTnaa
m+fPKqmqHasFtnTYoT33Y6/eN4Dt+Mnmz7KHNYidP43Jg6yyKxcLHiGCvew/+ajqlamGA+A8gCA+
UoeD8ygvJatEMKyQzWsfZakJDHcRh6p/kHOHYaVs7DyyVrJo+whx4o39TfYd8rQ6p6GlLgSUB7BV
YfpM6OrcJVn+zQiBm5mQeA+VEOWrNmWbutbyb6OHthnfYr4URaa+F+qn7K5oItwOgo29LAptg5Fy
/5EbbblDUBKAyjzp2CGSa0bpW4Yd5T7Xg3ItJ+0U65DzY4SG2uDGbpgIMefxJc5NZxmaGRsIp+vi
Zd55LIUlazXR5EvR5Ml9MHZrovJ9jHlA1e5E1yskSOfy/3Hwdar5av9xAs3vmkWEVj8BD0Ki2MdG
eue+RFpWn1oNlz5ZnwEJxGmzN67dqmz4rVsjkt+72WyW9kgRVScMjdk9LEgi/gjjxl3UjtYe22Yy
30DgExmow1dVdYN72y6xIpj/RNkfdFs3QplYFu3SshYxgYKjLHrGS+fbzWsAqu08pD6ib/NknW0t
HMjfcRF1Czsd27/qGgdcPSM4wfb/LkIP9huuGNGsU6heChsB7CFuUIV3YVlVxOQ2RlgoADq1CvxZ
HH2zuvasy/FTLBZtH1Y/igzw3+A0/ctgVOG68FzkB4qx3SthCIrIq5v7dERwu4gD75UE0c806oJf
vrrDr4P7KDX9RSRieHfm355S5MZDFJXa1jDt9tAEU3Cqu8xah4iZPmNhQJq1iYZPxa43SklMzPTd
bhcbqoeDH7z4ptaNWVxX7IqSIIQs4l9s71CWiK5FRfeMne7W8bXY+/xK00xJVmoemS+JOpAtN7KM
9ZViY0UDRTu/dnZIV+9KOyqvrXblNzvESXlP585B7rDPS4Lm2lrYZE8Q62yvYw1vSHeeCXhKzpxa
TbxrhQrOe75n1y3Cna8p47U1mTnQfqep19YpibwtKXYQYPOFKrzutiGe1tdW+OHWFpUtvLnmqYJQ
xVC1se1rkbUN49K2xkBhHpsN/bTFjN29tmqdPqDdWZqLZKz3tSiaHRCsF60Z0Ggtu7TGzJsDH+/X
WWSgEDcNxz97yG5BgLgZibxkK4t1gUNpFmDCkA+ee5+aOoDiqVkmXeHdw7gArBWQ3NyUPsLzslL2
kwc/jz6d0NL2siQbbcUj9Jv2m2gef+saJcSiQC/y+DJf5nZodPVZz5L+cJu7nkLlTgTIJ8HjB+A0
D/CizF2VlYei6jyxlvLnA8AnR63br+9uF/PyJrwrlfwh5oH8t8v0MYsqqP1oLfveLubo8R4oZnG8
1be+kh7wGHiVV77NHWa6WBIY065zOE+eoxXEtOP2elBCsz0GboDKboFKwt/VSRJYzUKW9UK9nVqk
0nIWXgQ0lHSlArA4Xk9l16ZIlEXQ1O615b9Mh+calD2f1MJ8yXGex/Zbnopk2RwVLLQyF82WaDa3
iyd4RJq7L32+5bJoW7HDc1OQnyCQ+K8VZEdZr6FLuy8rlW1sP07vWt0gslWL9hQUrfmSEg2Q9XGK
wd8UwNe/To52NTmSsF8QA2FDC8P+KA94PbjHaj7IYtOA2lM9ZHtkXV+WJKnJ8cM2R0yUyNTfWPsY
Q5vWNaY7FmGT2NjcYHtOtybwxboiAfgSlC9bNKjtsvcNk3+byvW0r2FywHVs5VsHpD2GhL1RvR1H
XTkCaUiEmaLNwwE7muzUzwd5JutCEkYr31ERGfjXhoAl+bdhkYIWgVrkhz/q5SRyKGlyb1OxXb5e
8T9dTI7VKhecqDpH5gj9JgDMNupM3pe6SDflpKucUmILd2/76rqSUky3Pr3hq0vVVfqtXjvRwoKI
86Tolb93ijTZ9lj1vIZe/GhAofprqj2ssAk4/NbDDZr/pYenlM1qnBo0P12s09y2IXjV4Bitqw6i
rJG5v1U5SWSD8P2ny21EpcftDoHmE8ae6VHWXzs7o+qsurRUlxgjNg9jwQoN+JJYI7ETl3Rf5exy
ZKAW5Wg1D9fKIoNtr0PhlHX53FBXkH95xlZXcpprg+aAS4W7vL7paA3KiL1i4rXLW91VgEuW/1Tp
+lPZ67d22b+uUUz9Y7o/J5Ll/67pJcW/pMQXvzoWdjlEZOWw7DZIQwHiIeMyLNAyQBhi1FIyOzme
VWWEWLkRUJQtrVdjROE3FeR5PuWNrLQr2yAsMhrRKsYSuTD6+lKCS10g5+bshRsTLumr+FEX77JN
1pSuFyHd4GbLWx3eH+YizJIZPGNVlwCswCW/yO7yAEiabTv2XddryDozUKNl7AT1Ts9Fv9NSFQxM
msJ6CPvkhAe3vwva8a30cq3nuys4yhbZB5Z5s6y1zlhpc2/Z4EBB2eSdMZKUTvRDbsVd/eylUbrG
wwvGgPCfUIEePrQ05jHNShvy0CXmWgn0wjGrx8NYxvaWjaP/gGBmhZCZqb3GPDovejh+PwysPbEm
67FWQj7VGQwXzJKp4QAUts+KRxKvM6rk3DtqsleTONor875Lzct8bQzj8FzUaMKENiBMTcT760xo
SBJc8ZofXcvPL0mzszelqxwLjzvD0snjOmOCm/U/ZXkmD3WIS41ZG2ez9P2T/c+B0Jp/gkOhHNNQ
6FtV1B+y8Vb/R98Jc7EZ2/Yf57gNDWIMT5tUX8u5b/Xy7FY3FSLEKOfpVnPrequTNxNPJ10REOvm
m5W9oPyF29LOHJIPVn0SgZtj/uwbmwGV5TVCeflqSh9dp7GelLwRz0WmPxTOGN/jNCee61abFpPT
JHddn7rPk9fW+Ns2Du8BrWbd4+TJ9h8qEkV3xAgGvlyylDNFXaWd3CD4LhstWGQXj58Le+5jFVvF
Ph196DaxPHphCqsm7sAyyLI8TfkSHUC0NnfWMLgvqed840fZo/tOSW+1pzRT+/trKTAJbInh4Vqy
nV065eqjLLkxERI7MS+Z4bypOn5rad9M9/IAPRgJeQ/7MVnMSvOroQJRieSxEOtGtVp7kcgWrcIu
Be3B3W2GMo6AnvnBNkP48Xirb/vCXWcG6Eu3L7MV+ENz3aCJ89AAunkwcwdHAngCyFYXQEvmg0FU
5JSmJKo8nkbYlVLXGnhaVhPC7nNJ9o1CU19Udhjv7DbqHtp2ZUfKcFTDsV+lRLY+oxXPzvZn1Tbt
So1TBFmVwjmPHWk12VBa/DMZtfrR9ZZBArn56abw2EYM2w6p12Hk8NtpZAHBJa1bT8vI1/MDIpzF
mgcUbz9LRjRwKR5sqyqeUUDKyZhlSPlkZvGcssHZVrXdrGQrTkzWqerTV4LRCe54cO9EG9ZI5ZOd
7cNgWlhOj1qR76bbvENxF1/NTD3UiPhdD3HW/178VCY7xQ5Z8e+ICvl38szDhPq3omz4oy6ZRxQi
wwxLDtGmZs1/i7WryEMNWLw8W7gOr9FMqO46P4weNQsXmqCsy8+6s5/dQTWe43Yw0ZcyvU1SdN4b
queEBYrqs5zSFrDW2JzRFzFOA9lOHKaG7H4IA7Xewlkd1xkorwe77729ViP0bNYYeurzgaem8twb
5qqMCPevwcCySa/7s2yU3ViifxK+jg5yDnlASRYQuL8hTQUuLTCn12oqN75pwN4pin7dkkjfD04b
bcMORLg3y39ERhSe8zLwl4iR2UQiKN4agrmYmg3QJ2MEevHPCAV9kZMCcNMpM4Q8stp5N3yv56mn
crDqKIq3vv2052oUX+19OwcHyRKUCxDM/k5TU+Uoml45Fkj0HGuQ1+veR69ENsg62YpjrNvBsKMP
cNhy6aJcokCNu3cbEOLCMcNPdUwudVkiUwy0a1dPCIwnZaa8o7y6lB1Qm4lXbRmbRznSy4Dq4Pwb
fCpqdkk1lfzuFWuDFSq8TrTN7yPb0u+JSPYbP1XS3+pkaxUF5XIOZ2xGd+zidcyTUTcOgi8mY+XB
qhL97ObPsmDk/EEsUkB/+yF3fjjV2MZr9t1Y9jUiXd1GlfN43yi6RT16zlY2yFvxwD4syECHCykH
hYgKAMs6eB2LJr7vCkQnSegTcK6mceuUtbOW3YRHigAvAdbdufX/PQrx2/KlbeuFYujdAyYw3QNs
hO4BCZ69SybpeKtvw4xE8TQJHgfpJhti/NqPhFj3cpCs5/WOu7Hp5xCXY9wjnEGEvRf2m2qp72mS
m78id4v0mPNT8WtMvzVRvDq1Yq86F3yd4QfNvs5EtwOZZdxbRf01mnf0HfTwL8NvfzKdf0LJLuoX
Yj51yjQ4BVYllqGXxNjCUHdraLrhHl8LdVYNBAxci5OU/ZGaPnBctr4KK0iWZP1cJXthqeltr4lf
PcMQUop0FKPuPSrpBZBw8CQP0GeUVYQ470YWgYsSEfDKcVtGcBRhsx9rrRnvrSntnluy7ksBEnAv
G0MsejZTgLKObFWdZLhLM2NOWjC0StvgMoLjko2yCqYFUFtzvJclyyPG4NWYPKtDhuFQnx6k2kAH
oHSFLj+xiFmq4KZKgFofb5ksD3OfuoRvP3km3r+OGPYVlPknIVCO1BVdbNjyTk+KimyXcIeXcS7J
KlXXX7MyT06yf81XdotID6vO3EMAI3rsApMAPpO5kCkqfQVSTF8Ggx6ebaRy+nTg36dIHkfVZvdo
hifyUuqKG+ofJwuHD8RP+d98HKquAFypI6iYjsglKt07cOt3Hwn5h/hg82fz6KAolIwj2dYkdbYm
0fWNwDlqY+YJIIFCAaRvKzjkFeSIk2yvOFX46Hr8uWNP0H8TBLrNRh2RaDIN/ADN4SzPFAu4UVno
2ka3+VgjxOWWlQF/OCGtT/yJVZpQLJEzluRe9fJlX+OFKHKdKG48I8l3zvA4uvOOyEUEzuf6iwyo
7sHAl3D5oofenYii5MDvH3ZoFf81C5RdCtXw98hofrid/z2IfHfrhZqLGr9CbIvHYVbJkG/R9GKF
Y7K1Z8CDqId9VBW8VtdeifAMvN1ajGkRPEDxcjdB+6BDL4bIrT23hvYNtxGxUEGErczWI9oJybLC
HGapjgB/8B5adj2/HqIEWbCaGvxxlaJVH1xXxciFPOFCn5DzB13TrAE9O7i9I9u1ItOBBVTLuqwm
0d0AbHER5M2pJRyPp0H4I7YyDcCg0az9XCs3aJumi94EYIpm1FIvQoBO4Ydmt9P3BpNJzwr39WTd
G0Wl3rno0C9YnLq1G1bZAvHkX177vcrScMmz788Ir1dQUR8Z9i+Rm711KWASvWg3BqxjHbTaoq8K
/C+VNz+LlxbM+AXP2KcqD8zvUMnsIt4YvDOZW5GXceqfKtuElWW+wgYoD0COeTqpQnVhQkfbqIrS
L/UpSwBYWd/0UJ8AfLOndMMcGfNu/EDbal1kLLBj2tX7sojPoQ2yevLJ21kY4FbYKW5Bi35X+ix7
br1fpRsTSKzqF4XoKPuE6VygNbKEuIaG3ZCweEzOStX0M3hMXslURju0fEcgkv3PJPKrszYa/apL
ntuu014M59CBoFwqXvCswQtZ5UhrIVFqzxFPc59X2dmchkOOoullitNzj/70WoMis55iPgwSvd0W
b5TqEPp7t2zWjl6Yey+vDJgv/SN6BBWbz6bchnZQLLqufQD6sTKrsQeFbB60XCgLFb1FkHbtkzPl
JCzHfFoh/lEdgqjfVy3YXBWrAcSKl5HSqru+h2OWmxnAV3BdXu6S7Q+dFz+H9h41rTikndXyd26f
hTOVF8fEqbC0t00LPzkLVYRkhmWQCXs3TfAYTHRZ0E7ItAOP5WLZQ0wEHzxrRrLdKpsRFId6iFDE
P7CLCPV1OZYouMf2UKHTymkJ7w3v9VvbpKtUZLndbUFr7vOCQBfoSLrKWTTZfJ3Ax2Y+QiIyHaZ+
C9kjO/SVWeHmhcrJgGT1IXBDfWO16r2qF+UBIPnELywU1X3C8/GqRtJu2+rjTxYxG5rM5D7WGIwt
FXYGC1Y//2Drm1jJ/KVXOGsRJOLHJRvaj0jwADc6ZbjI/oeu81pulUnX8BVRRQ6noCxbDrK9wgm1
0k+Gpmni1e8HPLPX1NTeJ5S6QbIsiQ7v9wbzJxaBdyKrQpOa3jmxME3w8uGX6Ph60mB5FrabXXQB
tZQKPC4tEbTZ4EmW5Lso/wD7NX2rs6Xdlz1EZNn/qbwCCAMDDTzDhNgvWuaTJR2fq8Vfa/5hGs/Z
1bD699rBATEX4puqS8wu4o4vrzLgPMTDo+6mAyV8CtVG19y7bPieSFsdSidzj4VLQUWM/SEeCDTm
/RbXqpqOQcYHUokqCM3KGR7JoqwJ4UrfqpG6vtmydYnTY5FXhwVA+eSm3UNVNfJAjNr7iHtVmsfV
ZSFvOSqTQFDRLA6qiR+kkPeZOLe9bgzPIja+ZqYHVNPJq85+I+qXYSARc3Aumon5RGoU9rlM9XEn
VftPajRNaGOdp8t/TIJ6MHnIp6glFDOIkxdVW8Ypry4y6Z2dbMPG6+56mX60tp7hUjqx9fWrW+a5
ZLZZI4bWCdxUGVRnJPHlrvCLr0oGGJIU/hx53YMgJct3ZzdMgxpD+Ur4h4Zyz62HsiiTTt1qNM3X
pRIHUnbRYalUDwMNhyww/RyLUuer1SQosoCcnlI9OI1lpEDoL402/yFs0SSE7ZszVq+FY41nfBUg
4aeUi5mcp2h2oPM1JIlEwNBkwNT8/L1VkV5W7TUfFWOwP9kHN3bNsNemcYfRwkdZignuKtblsx/s
cjGQMlwgTk3H/LodhtTJr1RHr2Ul3QsUqAoa73D3CwQWIEu4cGphr+Q/ueV8OONM5K6iBpbZD5Cx
rwIVImat2Eu6OGBbsfzSYTWMw2v55mfkruKDFBOXUMqTSDpCoGd4eDiKvKQIv+2e2POKRd3ORJi1
w2aK2C5jhEtbkVtmdNW+NVeLmsYvTrLyk4c8pcrWjVZ2XYLKOces1PDyKIxLPlooNLN6uTZ5MZ7q
KZ/JNXGtIwGH8+OQVQmLWWSt0GPawzCOJpTqztiLHBehSiUZ4euPbY+sx05Jhad06LwGgiVx3Vr1
KYMVjvtCGUSq0Kmb27DPnTR13lwrGKORrLn3rjsNmptFdZ3774qiPVH2Tv8h80wjxhgakDUPTpjD
qP+ytOycjHZovmotNdGgUNNZODbhqzYLfMVw+XVyUPpk6Fq+IitWkJPhPsBTxU+zx5uaCawPFVKt
r5Pb93gmpPrXJnN6vBggcCYOWa8M6+NX8HQ2bEU7fDWCGG8gWFJfA6cDW1x8+TVpGCKmuGy/IiGb
QmOw5XOiWZdsZoVETGEAIOHFu62Zp4t5qzVURFP2dVHFanRDJEkyJ+rQ2hOTrG1fMpc9cZzYw02p
bLx1/K/XyZcHCGfslZmAdiKokFqWnvPIWhtEKXjWFqm9qYKPbLSjweVdijgvor6YxlBoRoFtvLWi
oD0kzVRC+006fiGTbUQulPGDrpOynChsU4aSEnOHsW6rY86sL/NhyBOFIblwoxaIFCsfq3xqHSLs
57Sw9gUQcGgRLGA2RfCCZ854WMRtKNr51Hd5fFv4X3DbeYCz+F5mcfoMkIoBF5sIlhua/mQkveS2
X55de2bCbiTmKDqm4kO6LqpjdrL6kPcRYgZSyX0nSnqyBGzdKp7csW/OwWL4FyNbrN0olu9N3xyU
bJYjueqsKETwATl418sxR/jC/R8vMH7n1k/5V1y4If6IaAS2Ni7TcZElYVwCtJJqOTPkI8bKcyRD
aYxkhfzGZ3xLbuY6dCclwJVb9XI1+d1pQjpM3CnCBwCBqO5jAu6DikjtqqEQyfSgyH15HUUAqO5U
h663RDg2gBpNkPi7okncsKOyvO8y4e4IeRsueBu6j3mK/YMgEzrMO+Ayw2ZArVlCYxuaP9RWC0nX
epg15ewHh9QStB0tOUOewzt70oapPRlzcUu1Lr4qbtXQSwSJ70sfOVQZT4NuPWRZDoQ8e8aedNLm
2CRpGdn5e+ca7XMyT2YIovad0ZsK85jOF+wrh3kg6KZLtCesB/rb5E5aWFOuf8S2AlNUUjf7QA8u
mULP1wDzFEo+g3ZDbugh/jSSvO3aEfHRMwx8GHClCwXyd90obsgbD/wkppvqqDYWsBIvSezXUVX5
j6XOKjDRynDwdTz/unhvufMcGkq7qKB5T1PXe6iV9kdOfFGTY1iPtmjrfTcXvzsL/o4kdWFX9M9N
L/OHchinUMtn7IuC8Ukx73tIzzFLdKtLpdvxfiaHcZcOKKX7OL7Uo6hw7dL+2JM9XvHtt46TyKKs
nwgnT/md9AKbPGy3kIBaAKMzIe3+PIyIdJr2AUe6my7ZUllQRSwsokwtzyHLsiJLK/cqp2C6kEEo
Q0MO3RGR7T6b8AD123Q5VU7ZQa0Ub6prXjSMMyO/p+zodd03Iy3NyJKGzR1WcvMFOE73Eyo5XHb9
pL25KybaY5W0H1f+EtL5GbOZIRJBll7QKOlUr5bvXWfBlWNZsOOmIJ5jZlRepinduX3wrYxrO1Te
ANahDuNUyuvUuXi6quk2QTKsGWAPpZ98eNgk76fAFFGOIeYyJS6b4YEPiDTOg0u85D71yo+mmqZd
C2S2LyWM8jKDTdhoyW2pTPFQT9my72KmqMrFFcuLg/Kg5YMXqSrHHS/OjmBw5aVY6rOrm+6VNT7h
tI462VjZWYahHQU3Eiqi5xICx1jl6UvHfjZxKDQTOMGcj65EtR07Vh1zSM9kZyesZDpWwjV2OQSb
MPUjz8mfCLp1WN50GIfCkNw5XvGSBemVqBa5V4HCGs2u9AMhoM5p8fQAxW9LZAqRs6E5FNUB66n9
0rvNIaPyHCYan1w86/vO82WIXLk8EAnBSBKnyV7l6pux+gu2fTfejQpYCH9RpJRmGupBEEfKcsGe
4nzalaa881X5q83fD+DPkkgEsUtma+eVcGQSQDnY+p7cj6XMd5NJ+KOFddlHBj6DzjXS4AZCalcy
GlhSHFoHR9MWJwjY4Y16bUskXBaFwICav5xg0JeTPYc6K2m7N8p1/PmJzcJ4TfPyRYvbJRp0I35M
O+uba1OHXwZxyfsiPeMSb4e2Bp2roZohvKvHLhPp6XWw9J2xAIe3raEz7sVI52J4SkV3UfiY4hhW
hlD32zB2Hf2o41t3GVpHfh6cBRaE3VTDDg+BlzgolgMazSkiiLdiIauxU5+ITQe3bM9GPvaXaUyH
y/bo7yFx7f5C4iWITc+dOXnA7fDbj3Nd+ke+XHGxSl1cXPCug1pIop2K5ZK2TAx5xaYtQJcUba/m
K4oBfTkdWwqMth9cQS/8EKj/lhqBvBRt/SH9CgCltkd5WjJSjpiov5t+OV8wG5kvo9XX+4G0mrBx
jQoTYacO+RDs86CVA/DCcZqX+sIsUrMJmuK90zcfbgYrQJE9yesDtXQO/s12E2lZQwzN7MeX7cDy
lXVoVtwcYPdDrOnysvQE65Sjc5QMhxeJqx9eCyxLw1ZCQCzUr07V/edntT3aPqZscQxWKvHihwCP
6THG6I4dLfuM7ZG/Nid2HHzfOynqiTfNwZ3i8eIm74iaBAPd3ugbi90FVdnAy7G2SWoj6vS2OCu1
UHBfdqSJvxhakO/riX+M4ptjiNUJghV818VxxCC1voEWQ7nuVmgMF2nO+WKOcbbSY6y4y/Y0du3q
Zhv7IbY2o0KXqLFYgwY7WZftHWDmQV3YW94p24kLE8PqqrM+xMpesP2NLbIbIVFiFYL8+62pA7ZW
ow1e0/nGBaKDeUnRmEfCQ8fW/vSX8ie4i88nG0/8ck3HZ3dMuzaHkGy8FNMcvithTs1FroetuR1s
zDz4mf9/p2Ph/ufVhP91h5nIZR8mtCHGqB3cb2xOegwaS9Pdu5qNwUhdnMhmDSjqcEEi1GXBxTAk
xTaUgYSfmXotlDsOA4y/w/w7jfGLwuDQ0NQDkV7ZudSqLHSfeoErfZ8NL3UsHgrGgUtdWWVUiurH
XBHnoOE1FmLMqF0W86mrAlJFFs3fe4XE0c9NKSck+fKK/V/N2L1UJKEmLx5Vsbi6Z97wLnXfOg4r
TKA7TnWZkiCcpDSvs7HskPAHo3fvJfdwMPjwJavmLdhkkB4QYoKQchjPWuMW3Dr4p6ZzhimNp3Ws
msAZA8wb2qG84Nmtn4iSYVmFGOvKR3PGC0ZzwoWqc6hNkLR8ywyLILHvkxPWQhSXoFl+82V70Qxp
9WyPuFX5Zq52GSUyc1TBbUwX6wioLFCNRTlbiJ0ju+ZJrxA1DmyjorTEV7svk+bJyak4Nw15gX19
RGi/4KEJCW1osji0ptSI9I7S8VJ8hfUvr3GNk2yMt8au05b2ocA4wzJw7BMMswdvkv65VGg3Ao2d
8uIs6tdUpEdvUccBsszd89LmyC1Qn2Jw9I+mJj6+zrUf/WqaafvGAGM0LW+azr6nC4a9KLP0R0KW
LkhS1HiT/W3AT9SNM+9PlYKnMS+YteY+lTHLlzrJ21Dq86m1O/cnyLwPFsAY5emqPwGWvFIaROPS
twitQEt2TdIVZ1OjpulV9nLq42A5LpQOdrA0rd2iqW7P8nHXiDE/6u2Kd2AA2tUgrSrt3RtEf4wx
0+GVVIcXK2+ybzE5zSjBKSaY90LozSpewRDTcpfXbtS/qc74Wo+qvcYDgkmq/dRhmgrJcx7gAzTW
u6RA+ZvmRYW4tZgZpPZqrsprWwlcMlf0bobqO1qyPQWD1N71Od+ngQWkimJvF/flHh/W5B2m4M9U
+cujLYkNtXTiDucBu16/r2A2Ok12KOXkf5Pg1zLw4dZ38XwF+ExwRcZOaaCCfLJmEOqaDVUXjFbk
FZ7xxA7AOkuRdccO7dk9sxWqdyrhf6R+sp0g/y1nfjBALNZL0JQCx5TKPgVE/rxYJJxHSkvrX6X4
g61ARo00E+Ei3eAO25gcvsxDMNwuNQvqYnkCYvg9m+q8zKm6j53yX3qMLbIaPvM8MC2UmWQ42urf
JW/2stW8C2ppZfi3/Xl6u3Lr3NrbYbv877P/9v2fL7Gddpd4G+djs9LOpFN4qD8yZpXPh81osIhe
29ujbb4ZMp2LtvZ/PPx7/u/lW992+K++7XW2vtlQ9c7SxRSytyvLEEqwYFJdH+oeSxjg1H/3WoPN
gmA9X2pQdvfmen5rfz7185jOlAE1RzskRdpetoNYp9nRJlYy3Np2N/+7raUBq8iBTPXZTF4dQ+d2
8CsrgkSUvG59onIZ3XN7PG5920FHm65nY/zw2VW5xXPCMPb3SWoMgrNtQvP5+6S6WyT1HTb8/9GX
azjtGoN+/tvHjpNYLdd6auzS2Ge+SI6OSPC01lrnpgtbv8UElTL1TeqH9I2PCiLy3dS16bLEabV3
69R9aeaF7VMyh5gcNt8yGBfH3BLFicIIqmXUiSNWc4YZDLtBlmApcf3oNkP3gO/z0WeOvUp3Yom0
FOUZ5dixYMt/raXXHTF3ea9l6a3ZHvpeY9vFsJK4j6Oaclb4+mMxqQtmKNU1GFl7tmxuTrCoFpz1
sMqctQr/uGb5kXpWEvFBB3cA/cdaSf0bfmv1Lh3deq8vBk6sac8WsxeR2xQTUahtfbRlQ6VHx5DJ
MBHKsfTeFcOgv7feCGFUFauaAiSprBz48HZifc3Fb6vrO3bKEBr7xPlYRlvsKrRzr2WGSYGYmp9g
+UQIrV0yMftbgFv/1toOCIWTQ4f0e7ddv/Wp3nwPnEE+bK0haxYqTNOjUnMAT02lu6Yqxtc6jWtk
sNm410iWeN36sobFLuSo29YK+ra9Zm31Bxuaf12wTI6HHcYAB2V9je1Qmf9ko5O+bC8TiCU76wTU
hn8vGHqxLu9led76Wu7bB6XFt4Dc12YmJQL17rOxVERl46h48PxkhScYtrc+/IlfqpoK6tblNMOC
FXHzaxvXt65sXOZIF4Z53Jr53DWvuNb+6xXq4qCZEJU2zutGcoUO+pyL3DvlHeMrli3/Jt1+XtIR
emMb8Ze//f99HRA/GQq6ZR621/t74WBk94lqHDsbstVwcGoesQy0z9a0+ue05IRufdthaPTmUa2H
JNcIajXnZfV8Qprzvyf+XmwUi4dlq/78t2t7RO578/i3z8+rP3ogWf3ILAh92WFBa1IyTqfsX4/+
9rmagkQgg8t2hUaF6fOyOmnLk2ZChlFmjHW+sOPVvUW9JwBB+5g1w2FrGinm5+xJ0F17Tke0YLyS
fFascL04G9PqlKfYCG/NMe3FecrgmWDVxN4rdd+toITfRhzvZ9OmqH4yO5j7auzd96mW44n4vna3
XYx/fHFSUsy7xEYrPyjXu8SSRYlbgM7pmpFikla6b95QswUL0o+t5VRGcV/rBFsr82P3jaw1XJJU
9bJ1NX3CaqISy8PWhDFlR8XkfGvxediZEwlLTkYokdZn2t4JAv/NYGl00msWdVuzweoF/zUWOdvF
FsPFMwqG63YyhtHx9sXkZz1E42xxXwnxrK8vWiiWuyoI6oftwhZD1yie+4Abyy3DrW9k5tmn+Okf
Avb3QSYGRDRMcdM2sW1zk296MXDnur1SA3KRyHLN5eSV3YF8nBLuZ5Ida9xC3pLxRQhZHQKtLQ7l
uPpeju4dkMCh+Gv0+wZW1rtWDKBTpf6FJBdm97mu3h1jmlnnM8oFnluyFre865Ihd/bW5qCRxNEH
8Qe2u+U7FGHySnr7uLVaMco3zzozOmZ7d2mPHqwgjIrNAPlWYZymOk7fuwkkq2wpSSGjMU8GlrpR
Sk1gRfm8aIDpss9Kuz8AY63YmM9yHs/A3qrxXq2SU2Du3FWF6uqDfNkOZnmybO3JquWX3tQynPnb
+Yk3jQ1HM4FXl+xdNAtZZE7xOEpcgdTQxEMQ16zmh6qH5zhu9bc8wWkSxk0o7SC+V+BaRctaXdda
Pp/ZgF20HrZH6brGcBv7MamT8rPLmOLsolnDa96Vv4TrW6fOspCKO/jDzSxxr1VbfWXt3f3y7fQ2
TJXxR+LfUASdw2bpqZuXkAV5TQ1bKegSDql6Ju5Tycq/xro1THzDebfz7pxB5P1lVBjDac9l4Div
pttcpaHXh8YAp621vN5DYBEUvbMvLPoIocGYNkpVkIYxyq5nGwN5gAA3+yXTH3qyuMegM1Z2fu3j
MA9GWJO4R2CtD2irw4wlt4D4x7F+G/t8VReW6WVrkgH5SOnFeEB57z7H/Uwdqh9btBrW9JxJe9WX
5d0BVnB+6lo8QhytPllDUUd56coToJ/c26usnJ259crSnz+/UIOkQLGDBLXPNQr9FLWICDdVBnjj
hrb5MmrqNVkYgSyG2kMSmw1OuDWsLzIW3k1PdU/4/b847Nbeh8U3XlRnHrZzWJ8G15443XByf/cM
zu926gV3IqxC1zWd98Gx5vuCq/92bsIIDqxZj7aWjt/iazuA3K/PI01zea3Ner+18IEXr11QHNJY
OKTbtdoL+P5xO9cHjv7ikWT42RJ2+6LG5WzrhY6thXkq2nK5VetB6SMJncoErqEl+m44DL7m4mVk
urfJNDz2vHMVgujgGbB1Ejnj3nKHOWaeq2tlElehjwZn41ktezsjAPWzvZ3aDhQw7a4Zblvj86Wq
tsPEvWuAUasxPY0DttgMxg05A45MEQzhHLY1m/UPUARwefZKe6ZqAZ2I5qRMrl58fTnjGf722dzO
GFIMl8wpblU5fLWbvDlXIF63YWj/dcAB09uLwm2j/zox6sH0aPJW/l6rLM+wwm4y2hACOdYi66tk
CjBoMnMMAwiOfLIKfzqkA2JKo9STJ+4kRALusMwPGfSqrW+7zp9F8rQ1/dZ+RnEHyrA+/2//0nbY
F0lXw5cxkSzlYmOXznGK4pRDnasagjESy7EUFJHXvsxm9MQIKIHO4aq3yqnfRdymt60VBHO8Uitr
NrucHFWuHbXRzdlI1/2b7tbmoyu8LzBGFKQXriA6ApKnTWoMjVRSY6pksTxsTUNB5UCMVxKFw1kx
1/k5HgOYw2sTG8/qaRmzzz+8dbnOHGWyTEjS4QKnGoFYRzxRtmY2kgbl2isQvf0t1xEXtBgukTRc
XJqe8yyR4G6t7f2pxDyVbiWft/derTyvyck1Em24vl2JRbNJ3MnWFKm+8NOs14Cb9b25FTZIOUZQ
a2t7tSwenksBxEthmdKaY9R6pLWdvLgUCwCS55ax2sYCW3epDCWuUb57E2N0niTeDwjEV8mjFIXJ
M0FOyz/gFh8zSOg3gYd1RFE+vdf4uoVEqjbhwH7lBoOjPInGjS/KWlKi6bTsRB2yPjWYeD6ZVf5R
Ys/2myhf8vXS6cPzxe+6atywsYvpYojMffJz2DdgP9nvM4X4DgSfjYGR+PmtnOocJk6SXCmRHvNp
eXOX2gqx44S+IUr3US19s4RVa/Dz5k4dyuppO2jEEDyBhloQqn54ODxGQ4EC3R9b6mlJO0C4gnqO
hk7HY7NHxRKo6QpZfjnLrv0pulIj1Lia35y+5Wc3PRuxND/cJf1VLz4ZiMXjMIv4kLrpn7aviqeM
JIG9UXraAZm+/iGc3GDRqg6Gb7rvqXukJFZ+sZZlPFhalu99rbwmWvCL5bp+Ib7jj501P/sptSnv
tN7JgDFKlc3f5wKjsUnmJQ5MiB+C1Cq+jxSJiHLwoSK1FCs9buyinYKdmVJeaiECvDbNEUQ+p+RH
5oWq83upcCemSmB8aZckODkBlU+I7+W+TbHHtD3ISiNc+K4b4gfnu4/q+zbWxquF3TlC9JaYphrH
+gZEzMHuEuBlAu/VWZtLz3qapu+mYpH00ijXP81Vj/3hBEFZRuCM2snQqKuhaWoPaOdN7EFi6/IL
qod+K0HAdvgrubvarUMLt8oz0yMWm27yra18eV9MJm26zCePwj3kbi8FMeWg2VP6MAX5r7nWssdp
xDt3WcQ/CzIYoczge9InXeSQpvBC8dbAbt5JL4lTg8pnwt8ltW59wPz8ScS1+MfGBZNa0J+s74kH
91LA+kZgDjGqPtQxqSM3Nxlf9cbInltYKltrO7QOqTMI5wHH1iu2QyxMmC5TsCaHjK/YqBjQ/vIT
3Ih97o4seAxbv8+UVveBSa17azoYKd6qPHjcWgPswvtoIcae3OFh67JQHxy9zG13nV8Y92CwFCxP
CERra+sihA/DN1UWl+0J6+xztpiZWbtkp8aIV7dP0d/nGEqrnYmXrdVURrIv/bg+bM2JnQ31akXW
GJcGptHfM62EIeAN82efOQfGeQhqFyYvl2wHFiUHbo3qeXtC4mvzvmiJQ9tOsqomZcWk+rC+mrYe
phHgT0M0cN6uAOoeL3GDC9TflyQF6oL5avH5nsmma6IsmO9zDtwxO4Z572IPbzmZXsoqZaZrVP6P
q1x8pVk7vXqp+1qOv0WwWG9gmtFsOdMr84T1JibxKy0wmtjOAdHqEeaUwQnGqP3mGgo+1xCM++3a
2jKTS0uiZrSdHXUqPXqXOcfYfma+F5Bh5FxdgpQVBFK07HU7YI7S7NsibvbF//aZc1aFSRtg3u2a
2eucTLC84gDvb/tYppl195veuheLxqAPp+W8NXMt6M/GAj1ku8QYXevOBDZ7VfZ5fd1RRp5waT25
69PbRB6gu8cYoqNta7Xee90ORd4x2nXjdPaS3HtVeKPfplxDZk6wGizIBHV0tYDzrM8AEUxf8JJj
TxOrOoL12+35gKY9xOZ/vZ7s/2kqLd6j7IcYZc7aK1o686AZXf/Z3PqULXfSYD7bWnrSNcelhWD3
2TRjnrVUxxjixtPWRRYW5bw+1yNy7ZP71jcv8cWouTG2llTacFKObLiCP7odBnd+EpBDHj+7UEGe
R9b/oeXV2bPnc5srvLPc2bRDartUiq0xed0OgZ4e9cZabltrionPyaR/bMwyK6KlW1Fg2XrhdrbJ
mOVLxwQ664r88LfPCoo/ga4z6Q2iezEytGV/vP7gTJ3+uh34HeHgMVCt/tsX2+O7JDHiAUcf/XVI
4vxBGu7XvxcU7FNw3ui6498+fwfsP32+aDeMGFZgIxQ5kzs/EKT1rAheuTEHViSaV5cBEcRla7nE
SxHdtJ4IyvTVULY6/0ff9jSna35KFSc7Q7QVJJ/ae9kOvgQl9BAEoFCnT+gaJF1qMXLcFWhU7zKP
xT0uBPBakGfHra/KarDKHIp5WjcimtuYLOasis/bxbblf08aXIotG/qP0F21LxlmSd7L5F0u4lUB
FD7i90oSV4HJrZ2uQSLIQcl6GK9ebw98AJxMoU/tKKTClDJceddnmT91uX/eTm5dhOAYgPddcDbm
Udxme7q6MiV2ZRmt984exSWYZA8raE6qR5mIfS32mj6KXdd5cmcQnALxiAQge816GdbglnyIi4fK
1veO237prLhBDz88xGJ4dIYEx/aUmhS6hJ9xnx+cFMODwmGn07ACCITRnqaMuGW/hsEmz/qQoJzQ
Ujjd+mDuFGuQqGP1UQffu9yswgUmcETSK0LSmNl8q/bBj0Fdb8NB17XxAmPi3ZBedkyYEAC4dSjp
kJSHwbzqC15zRFBZFBdQJ/nasZzMD/ZdDDawF3bC0m9VX55nzdMe2l4gjx1G/1wNCOAs6z3vxpzt
n88+GbZnNaT+fakc4zJT0QbvUICJVhNW9azQTIX6ZPV40oDWIyfqdoEYilAtzJFshh/14cVIu+B5
NeGbETG4c2uje0ysB7sj71QbsQtusg88Xd+oCO0yZYhD4yr/OlSkgAEE8PDvYR5xgHet9opp2RcY
FtM51tVwEF4ahzA14ttQ/+Zl0gt2K1aI7/MYeQQzHeZGMx4q1qqVM+kvVskrj221ENOm34lhMfeV
tuybwkSTR05NZ4zyIvtY7nXbH3edR/hl6ctlpyvzSzKRHwBjqt8nJPa2+iJeHOgfL61pv2t51p4q
3BofsEmEV8Kcsi87Tz2IpgElMUf0W0scJe08PEAkOPUSQ0Yli6iW4hhUU3CurbklnxtClDvYKRG5
aCPk0J+cdmUEJr2xt0dSzCEI/8Sq6QejXHWyqZJHfFpDBB2uj3BnA8Hjd+N2GnS9QqmrwRGfBOha
eEmwY+8tZnvLRW2j/2wLc0ZXZ8vrCNHgrK2Ah9W9bCtqY11Ws0ThZ9RTByGbssWLFcuIbFT6u1n9
GFztVpbofDFHicr8BfbyP4tvtRfqbzozYSHxXNMvc9MarzYKD5ufPeVeV44F/Buvjaw6zR76uk0u
ycQKozK4f+e0iZB3Cuz2xvXXK4jKY+mBJ4WXvc/kA+ytAgzVbaU8pu7801/j4yefdHGgQJUChX6S
HToEbnJwvXMypCRCJIhpDHw5jUauSMkXhAB1NObZ764SF2Bk+8RcPhQwVrC3kgc+0H9kSUTMBAxP
9YFQDtU6zwAjZpjDLtvFeXcnbw2Nmd9Z3MRWc04l42Cu2WT+DV0kejABWT/jaao/DFlmPKj14Nmz
Q6keaUcdpmYS7+0epl5qmOxQNK9n7HW6fVIUfgQp65A1yW+NygNODBmOQkAZvwZnFB8KW3Mm7VNf
x+Se+GiazIQaiD4hTw1YHj8mHUSe5YUdiYqoe7bCvsmprEIdDLLM9ZQ/7zkrhXo3Iy5+mgIAdmn2
M1Xh5BVjFaZP1cJQinGKFjhLPUwwL4mShpsFGAthXEfDYyvA66VMDm6wus+2w+/EjysMyizojb5Z
QmKwa4iH8TFdPPz2EcyHvYGUSf0ZEQ1m0H73XQCdT7oeqLMXkvOlRxhNN3u96WEo9xoBLIauYQaJ
X0ySxBQWhH+f2/l1St3uAaixipZ+xhStUk+ol19BmrvQwU/+HMyk+GVm7JzXKFgtHoKLVsT+xVl5
OqTV/uj84EFkDLN2pzGMlW17WnBYUkb6fYSIemz7/jvZBxaaYDfZa6KYH0eyih48wONmFRAnpXkv
Pf8K/2FmlT3FfILj94ldO+hGAn0pJznO6gmrahBRVHkLUKESm6qbcE6t3zahUxA9B3W9gRQXOJBu
mAwOiJkvXk1Rymzw3MI69i6c3gflaYxdkedHMSv7OMg2+FoGb2iZel3FvxZX7tC8M5cGK0VG+5VZ
Q1Q7VXIxp2SKzFbvduzUg9MA8ezowAOFd0JJSovZvPUI7j0iAftYt3esAB8DAn6fyxGPIo8WZjLF
XtnJW11p7vV/GDuv5UiRaF0/ERF4c1u+5NVSq80N0dMzjfeep98fi55BW2fmxL7JSAdUQZKk+c0W
VEPhrEmbkf/VrqGI1bP1YPmMHb3BAsfoZgA9K887+YHv7UMP9TWNrm/PlHmnqwGvom8at3Mds23K
6OPPNNePOW66N+qMfBNCUc/Yl/5lLQ5RUHXusECXxsjsjA/xEiziOWY+Yids1u3z0LfTQxsvPTcp
rwza5zpiqFvV6bkMHDXcpw6PEUzYVWmZf3R9ysjDit6SVEfn0CyeLGO0T2MeMf9eAt+9n70OHlqr
xceme06dJrkJmR7cpL4THYwCAgBs7OjWss1nPTBgb3gjLQoL9wHEFet78XFQ6udZ91lcYw2G9o/A
mZZdBANmLzvSUIWBJZrW4nUFAvOfQOnYL8K8/FJ42GUYIZJafglSY8y8lmUW/BocZM+XjQBlxmLb
v1EqDLfgSHTHxINjHfSgsaZgmJhx+hzL0sgdgtJXGmpx25jTkxrOI9QO3z6MqNLspyWJTMG0700e
lpm6AM2cMIVX0qEiOWugizyzuAWRcRkmGCnAlR46s3tWWvyfcHhODnpX4QAomLlwIfBb4M+OzjDl
cApm92FMNY2hYJc9emzN3cRN9TYDN/qM1wZow+JHiLn7ZzXHC8Zr/3QLn8YtqwTOslRQzzoznZQG
5Xiudi/BxCcMgJWnHHypjQZ4wKBSQgWwpw9SYKpz80ZOU8zaa1QH+TWLS7rssXMOtRUDD2FLARBc
Me8LFNMip8CdWLH3mOGZ94MGpbcGKKB0AKuShushOeLfxyywXpI5fAuRgkN89DQFfnlwHIwmF+Tc
AYD2IdF4uuj/pgrqW/Uv5jXtbTtk53qs+UyCCkycxD+reMuy7AhVsL464bciL40vSMijyDl+0pPA
uqSD8mlmEWCht6rnylyMB+LvamdcYm8M2a0/ePHsYTZvPcRspe1THfnSVs0R/jNAjNu3rqlPd1oa
v44qs9SwCpBRDKEMLyZNlY+uTdJwPaBAb6sCRJDV3clmwxssV2mvwhHp9KsbHO0F2K6LNLYyMREw
6ae1BVefp31zKFLbe4IF4Dyq0+sMgu/JAIxg5wF+t3HypWRggHxlBLSyZDNVknOqZ4z5ygyApqKc
k84NGT8ZKfAX65AHnbHHXry/wI4oXjuzbi4jbJG9JHW8rcEb19YubJQGc92K/9N29kEvgz8nW5nO
RZzOtwh/PPUzYG8TU+3HACmXx6DRanaGkcJ0eic9WrVdnUto4EYAO0NJkJjL+HkLU8MdkAp2QjYZ
i2DnzGN2ZBb9aLDOQS9+yLLHLgQs9iO3XzEta6/ZgpkpF1xdCMLiajqP0YIbrY1JvQKMCBckqQST
Hr0piuEf43+yJF+qZ8trV9+UAffVa6HT7bIiJRSgZ6ODnNbqKjj4p0k1GBiGr3EDUsB/GZsgPQXQ
ee3WgFs0jC8IlaNuiOfdqqshGCHBDWUmEwY3dlDyXrQ3pKDzU0iS4x+T2wQ34LKs+chglV8iUXmj
rQou2UWiycwKEiws/t5QF6B93VZHQahUztMCKWQsC3CoB24dNHg9+LtE0ZZ1BHIDsFhHdlW+OUp+
SPB4fZ7+NPsBFPNy45rljBLb8Im2lqjzUaCKkjnO2ZRdpCaWmtwZZBHxZpeydjmJxHBzn3a2k6UH
+ZUJWtNswCJ8trj6nYNGPYvCiOPtIbkPVzCcP7vl+Y1m5Fxy1KhlD1iCRO6/RGOmyGxpYXwnySyr
zmGp6PjPLL8pB/cZ4J1xkUvKz/CCxzCqBsRJ+uroleWfclw6BnDMl8e4PmHJFLwUrvcxs0tIo1ve
WOrdGakVPJkAfazYX2kN0G7ZoR6ndDyqev1D8MASDMCouxp+HeupSI5k1WBjRlQ5KX282xxl03vF
eYVq8L2HuXj0mpAnaiMhemqT5kWevZ24jwPrPqe5NujWLVzEryzHLTtlxU3qMP1rcRYGNPn3QwM7
rAOhboKDPC55GhIrNZdtXYlKK7BC3WdfGfuRos9v8HX0QJ9JdAkgItA2lHOlMYtCXzCZASIAc06Z
0czHd1E52sGRAiSya+Q3a3ROe9BQdnSR641Nwxp1c4jb5Ms86jdy59a7BLV0V1jpdJB7LXclaQvm
/62G+MqCAZBnIkdITPLW5iBpCYwUx5CmC4FoIvo4dJ/kwa9NU27N1hqkpGblc1eBYT/IrZAfqfc1
96cNCn3PCjqjXKv6o11sQ5C7XO+vmTv9DPDKOGWMBmh1L1qVtzBtw1M+Q3Ru9emTvnQd8tnOYts5
z8EMEhg7vp0KnRMl3AY9ISvJi//nwu9+g0SxvYLsrof6WnN9eqjJ5CBNDP0gXYB83zvkxi82gKzx
UwqXd725K5zi3VvzDlTx8Q4abOMVEazJucG+O9fmY+yG35UuU4/bHaYTvNEdF0r31rmo/VOGieVJ
fkvvV4+pPasnNBr7ed9k4V076Aowj6UfWl5rOVJi/5nndeWMcECYHKQl9HF6YgjD1GVpCPqItJMJ
x3prPksFu5qpYOr7AQm2i7TgsbOGy5RbTEuqY+4MGB+5C7jyP69rF+nVD8EKe7kBXGEBpGxtb47v
XX0BMBqFXS/yNnRvS7csLUmSW17B6s/SI1n67Bx9pxrArKRPTqDQR0p9Cba39V0TXaNSPlfecPEa
cy8tYT0EW4Gz8tY2bBBIX8iEvTmj0H3d3vCtLUueJIOlFap9f2oA6Z1DJzpJmSmNXWpsx39sgpKW
pyax9RhJr9EP5ZL8kLc227LC633terCVY4M/Na8BXLldCjymSAG59TYI5+XDoXsQTQOdieqkn/Ch
YJ+ecYE88cHWMQZ1HvO5fXYYGzA/vNNZsZjVYtdCncgBpQx1d2stWNV5LJ/zwe1OpjkzlGh09aAG
BWs3PQIzOzZ4T8I7mPLFLtKch/oQROWjk1XvHrxcVdrB+jptacncmsnWVqRKMaTtpcd+UBqjBPXS
XUtMT6AvmTGcJ7n7cpICPOMEZoVm1/vQ6vfylsBqJ1ei73IH1/iaW4goybxlwjX4CKnumy1cipAb
1sVKemUdHGpIvOAbxkT/HPXA3ZExOco9lkAee7wMTxDKZY48pX/kk37jxUZ2UufxNjFLBMq87iKd
jEav3cLZLVHPPYRFsH4BjPZPSPnZVU4oT15i9PTtwoaxo+HPefCesJdzV8yyn9gvPp5np1xaxNYZ
qJrqXDlu+316O2qHfoJ4v93FMnPoSZPlM5O5mXXwLehCQiqBF/AVXLLBSNxDflSqsLcG5cRAF2XU
rOOqYyaDLfC61XlynesEMIf93DP0SDSKI3uf4Ri2jq7WWVSkBQV7brq2dsJwqR9qIzFOcn75Xb4d
jddWf5yNvD2ppvEsT3V7tBLLu+5nbEzRbiwKlP6hkP+eoG0dhyLffkmvAzumpyWONEwfwPgftczO
Yee3+XCPILt5AZpW3QhrZ4i66oa28KsMs2x9vvIktj5mezB8oP9KoWeak1cfLAjSyGJg+R2rBS+B
Sw9+QCHwWHLL5MlIsw5U1h4t4MF+gW/IP525VNh69O1Jrg166e+3m7CVSkyq/P9PxVhthL10L++T
jBTkx0hyHYtvaYmtmXOE7QcDWoQZZKCrdPZFxWNRqshl1yGXRHHY5FVbo+xr/4bVrx9K+Z3vRhnr
sWXu7oEF3LEhiD0GH3oZv7I5wtK1vCZzgRzMPpjM72itsJ4c9smlaMJQPUr1NeovX9AIMAje4es4
TlqqjOi2YMub5owtBw2lSA2Y2DIIk7+zBStKUtLvxrLrry/nESbO/Vig69YTb4Cnn2x2qeY9er0F
m1B/uPJDzPpGd3X1KjdbBnUS2+79lsdGEJrXAQSQrbJcfUtux0pse4xbwXa+D8dG+ecOoQ76MPpM
6TiRcANbJGl587jjCdP4pXz98XOpFbtIGdR3w0h5hGvLm38EEO2v0lwjXXUATS/PIOw6JDekpfx7
VI5euypAOc3FLdPDRypIAFNkm8J94IQIwUNKt4JtDigFEmz1JDn4Pwetzq/rr19a8kr22N6ZdTyz
NmbJ9fS8Y//kn/dOYmstiX5My0HrWd/V+niBj0cpGhsbrf2qzUjNSr+yjR7k2H/L26pI6TrOlugW
yPPYkhKT4/7zrO+mM1JbKn641L/lfTjrhysFS4eP0VzdhTD6llccD2f2Kqp5navKCy8BSymQM6ER
MXlfltm2YMubMzxBod9Rp2oNomsl6W7l5FvVdyUS9c0AhBBb8GuLlpdle+M/vFTbC7S9aJK3HSZH
/Gfeh8P+7fTr6zrnC7m/iEH7jQcXhzaGtctYWD5cW7DOZLf0u7WKf6v+IW+dTyynXa8g5/lQZ73C
kHh3mjL8Ujsv3EvXIHNQiW3faOlDtqTEtgHZVvlD3oek1PN7BAP6n1qNJEJS2BD5eDnZe2d4K014
jUqupGeWsplWZ1V20r3iZeveAVNBG9/SyrzQyCUtPT9joYAVJSuz3HXpyA+sdt5L98DqP5KsDcrA
v+lqa6dhq6whSO9SlDMkTMTfDvIkJdi6W0lKU3Bk0r/V2ZrBlvehCW2nGYMmZcnChek1qLN56Bw9
nfcy/00AGLBclIyvQTtEp/WNl5uyBWu3uqXldv1nUgq2V1eSAQspv7tvSX84g+TNWQJ2Qkt4jbbO
fh1Yr+XyfLYjG7xKmLxlV4uFEWNZIXk3c9yqybESyMBgS0rsQz3pRLe8d39cSj4cMniVcpyNe1CB
TzVUClwDpAYr5YYGkmP5cJU44rUv0nX5WZJlF7kzZdLn2WVWnV2TOdZFnvD2RNd3/91i5ruhwlZV
YvLwo6JnRW+ttC5y5Q6iJ0YcIZOio5U9zF7JdgxqLtr0IK/ouk4pLWCc9bj5Ki/y71WtWg2OWGez
ddKwOZjn2TVBIhiWOKQ1CeqG3crdlvatQEH/LLR25aI77MwWvmN0yNvKh6VrwdnU/VvhbFtsAEQq
2jVyV+W51BlUJr0qXssYnonwyfXlAc8tojvtup754fbLTX33iNap63rXZc4i0fU1j9icnD1zOspd
lstugfyALSk39kPeOquTko9kzq2mFG9/SQ9DfW9jrbfDxhCruCD337oiHs8GQoBHHcYsSahnCJAW
V3wmKbV09s4MB5mepdTzgHnqSYJ3Ux28RFp21pZzqEmd3ZdB3e6k1txl40WZS/Og9hkgvWEodk3E
qy6Bl7nm3vYAeGpgiu7SxD2pUWjlRySDMFxmZn9kVRLU8ORcGz1oHuFksdeMaCzE88zBvShW71J/
fF0Q7Z8CSCmf4N/UB1TjRlQ5SEpehuBRlrA9UY+oQMR2lX6KPQdlQbO7n2K0EBxgCyedvf2zZ/nz
U1o1P+E7XnpTK9/G3MRVK/W/5yVD8hof+Bs/UEGKZ81r783WD4/VenZ2/YANB61FHWcYdkFT11/q
GUwvU/Lys66m9h5FHeBVEbJdarHYApgsJc+5VaHfpKpIGcVsMjUlOG6MGKuHcSlhKQkzgQFHgTDR
zk1hlw/zlFQPEpMgKwoH3bM8R1iYRXiriINDWSE/5E/DN5PNs3OrLlJ+mVoZ2JGgxHFYFoB3rs/M
LS5iVK9VCJ+Gj5GoioLhoc0KMEFeOzAfbgr3BqQG22sei+0tql9TP0VPwxJAdImefDX5jqymcpWs
MsOkG91FVLkKhM8Mi90aJ3hqUMN+UtkJfUoVTdtP4xgwg6Agtj2gVanNvcyxFMVDdjcNQ/egJZ33
OC9BnQHbs2lbsKupsRWEepbutdLBFW1gd8acMJsbRx1dGP+vKYnmhzUFmgPlX4c2tx1fRZb3iMpM
tK/CdofuqXF0NMs8TFOTo/EGmL4wNPPGdoA6A2vVDrqtJ+0OK3hkMHAAL72wvKug2t01S7AlaZ/n
pGANdUDayIabVuo3+Wymxl4zDe1GgmIK/s4s+krZTx4sdy9MWWxG1OC19wGMuvbYf0uG/KvBVjq4
cOj+vFsmfGaQiaAVigqVmH7+i+3OL2Ge6N+mJgGtgCDOazBmwK7RwXqcNfaSrSmxbis372/0Pm4v
aRoXDzwCDcp/q35qRoXGlaXmvWr0rzWqQfdulDwOdtVAfVXqT3HPxpGD2ONRklLAVuhn5NfzYz3u
eow7dtNSPdZSTPlisFzLcexgk+Uo0G7pMw7vDrby7046m7dyqroxtQfHCy+Qw3DqzJBFO/HBqQ7b
L2iD5FcYzsl63tqY28ema4+5iqzN3sdiuQ+yF4wKZxbti4a5sm3eQrRoPsE97x9YOr5KCqPd9hOm
dZChshGxpqWG5DlG+fGgxH1VXfS4cA0EqA3thxWLJarAoLtDP62/qweWlcsUtRMpcFCyuCKDmYBm
41boptKeEdvU9pKU25Ol6vKpcsCELffHHkeALtUy0IvP9vhr/Ttpkvtnu6jhnC33D8FpEHnZ5OFP
T5sZBxPlFIlKUAUzDPctLa1tbJGQfJcpxVLSQe44DI8AZ0DgBehcs1b/A/1QOiW9/lrXQXjp7SFA
4z2svpflScrjIaxPqY5qUzUrDgvWiotbOOuB1yaIgrtuCYYE3RPX8M/vCvo+xU7mLfDt+AiFIb4t
xwwPwyWQmOSZzLILSAEoqsVa1OA3+B8V5ZC19nZ0N2IO+H85JHUH8BWqdv54mrYrELl9Hh9KldXA
/YdfJ7XlIlNR6s1d2i48CrYdTauFAYsi5X20BDkCE/eSnHwfxcLIHyCvqzGL60txqaJcvtsqSQwH
vVs+fB37yBwcu6yqhGXl4YkxKcqN82YBxUdZSko/HCpJuXCL6ujFQQh8PVSu9u6ITDePXQlA42PB
8qumMobs+DwX9tcUe1KQS7Ob3rZTld66YwTgREN5s8vYZ1TZrTgmRai9qGU43Ll6/UceaurLYBfq
ix7WDx0d7AN70zBdEB3k69cb6H85davf2kBL3tyMU7GZU96nqBm8RZXyBT5y8CiFZhnc+0VsP0kZ
SOFjCqHuU77UHOu3ZNDMV82Pis9acpUqfHOyF7VpoF8+hHU63fWBlt6PS4C4nz7szKQmajfzjj4b
NN6SlDoQTdnI8d2/1GTAvdRl7RLmUvqWeTU62prR7iVp9M1wMXBNPZSmhSL+zra6/hOmV0gXWaN+
jCBUvjU9tggqfL3zwq98AwpWHuzMNy8jlplPpT2+AqHpvlnlj9lt3C+W4rY3WRkhnWTr3bdmBkih
Olb+hIgOWrph/ytw7PYbkC39MMe4iNuN/6oBPkPDth3AexKLw/Y4Yw0LX/jvLGiRvws/5OmWAyo2
m+/KwauP+LWVKMw5xWumWPZNk3YTmtt98arDmP6E9ftOChVgbK8gML7A5FXvJcv2G/YX3KE8S3JE
TeKqeVOyl2Qdu+bTzC6dpOSM3aDeq2i96TCib4NpBpdQWKFxW6MVAy269lFhs/N7Ft3j7gAWD1lP
pGWPlT84N1LSt753NLXBot3hdjL79DwIxkRvvVr1ezg+0Y0knUi1gSlE/a0kbYyI8IHU/TtJzsr0
w+Wb/yCpqc+e6K/zJyMG3+OPwSWMBuU5zVr1PvKhEYc+dlVDXj0B9DkiO9E/l177OYlb9RawwvCs
6y2vSoyqfJW4d1JB8tFFPJVKnT1IlgQmKkeRDYGh7nQMVwvcYzM7eJbqMXS0p9x8bpri5HZuhWFh
fUTGvLy1J6e4jTrIcotYcHmrqARNV7nIzKrTIfZw0dLtqHkMNQcr8Ml6RSEs/aZalXdEN7O8SBKO
DpB6vXgrzRFJSqMHS7BU0/rJ36HpB6omH3FXVluA4lX6DRR1doaO75x09j6+2ZZxm7uK9WKGmXNf
JhYAi6VaO6l/TaAlr3zatHuGdRpuRMTcJZi11N+zgteA3/07b6siMUtp/6p6XTv/2/F6CwCms+PH
epybh1GpgEsXLtJ3oLpMvkR/5ar/2RwH+61xRvSBcr24y0LDRtm4SkHEDfOXvnKfpepopHd1ZHhf
6yZXD24dW/dp6WHAUteopaAL+xk60k8F8atjXOxdYEN3aslL5Y7xj04DIGYZbvPomV1wo9hOco7S
UH1BVaXeyemd+ataes3Pjn0jYERmjA7jZFxYsy1R3S2tZ89Gc5zX3UHYUst3SVYXKOOiUXVX0qfe
2WV46H09vqkRJ/9dsNaR4nLLhUcC+BkZ/4M6B2p8kPIQ3OOdnC12XDLtCjph5ZjXNSnFuqcl44lX
O1prBpr+bJmJdVbtAe72dgrLMW9t4OU3Tmgpx1QrdGypBudigfe94nXT3GmG6ZzsJJueJnxcDn2r
Np95G1WgP67znbHzM9o8yq/Ge3WHhCHpWFin5xe7LcyfcBIRizTp52l9vLRZ4kBSCeZjXVX1Q6y3
9cU0quEmclsLd1+/xJagc9DHAqxKxwczUy+RxfJ7/1scjJ+TyFT+UkBarhfKcg2puML6c0qHH6Gi
OF81u8lQO9bml9BGG5whSvAIhdo9Z4uouKr46W2fxtaZ5YD00YUKBMa5sVg/oyOz/Tn8Rgf8HfKh
8qce4IMMOokRNoPwJHDNvzKUkfWufw2w5mjaT30HZhmd4ubVa5kTdn2lPYLb6IDn4LAE78o5sLjm
+xddN/CgGp1F0kBNs9tZ67JbiTlOzRYgEgj3XYKsC/41nzRn8F7z1PuqTbFyb/aexz1AvrcO0/pG
kp2B8lzuxN1Vj3uEqTTGZdeuBOpWNK73OYCQvquGUL3vq9L/HNXzN90K9AdJzQsC3NGtR6nqac5t
pFn+k6TCPji3aZl+Mgvd/+zP7CUWVvNSGo7z2T+PfuZ8i/lUnttRbc9OOwTfC/1cD7X9vQSRhWVO
VV+GYCi+YnO3763I/cQ88g6Th+Kh9hXE8wPIG10fars1bymICnaccdZdmCzjGbGjiZcI4TUjMv4S
u0MLMbXQCbrPW4XGqI1DZXfWacBS8KFbAhrGdGjwRj5IUgrYsC0emhm3LSyrbwE7ceWgq0A3YDi6
Y+2ueDCWwEaK99ZVjPvcqeZPrAJ87cpo+j5FC9Cjhc+BDhSSe6n+NZ6H6ftYR9Z+XPKjJf9/13eR
XNrq+67PeYCn7ZvARfDt7/Nv+f91/v9dX66rVwPMbc88mrkV7wcm7M/lMNXPumPqZ3vJQy6jfpaC
nMnvmidVEIpsnssl78OxfDmRs1K8c6zzTZTAWtiWXtWoJ1pG9jtPxT7ay83TVk0Kx9jzdnUN3yAo
H5WstSBMwvkatXoIjg7v+qFHx+aQjVrxKMFo8ryK/k3faU111MNEvQsqiHh0UpJAoV29a5dAkrah
QLpf01l16JmuofX4d6nkb0k5QvLQtrvNIwBtW9Z6pi2d0unNo/tYcrt+9Nh/oEjmfUvgM9Goyvzq
+XBJ9dH5NNm998NAgI7VQm94tFwXw9EEvZUiVSN2X2ETQzy+NqVyMnRv/oIiw3DuOKsInr5By7rK
NcIMOF9ftdY9Ttjeg99pbHQt58a84lHnrn0GN2LhOmAYJ71pxxu9DtHs/sdhZzXXscICci6TLymQ
oEer++gCsoKJ3jtXMzVLxHVa/zlzEuUZgejuoF88bMSSeUbTxUA7BhFyx9wxBIEXE4/1Wamy/szk
D1l841dltt+RGBm+RDFO8EnX9o9R02sXNW6zqz+m5kMY6HhiKOX8lobpL0CH2S8ODrGDv1FME3Us
rH+f8ZM5G2MXPFRF0zwXS2CoDA/DArnEpYKhL1SkBsiG1ZYPWgovHslk9Th4Rfcg9aUaBk9HTCMn
DNAQp0kWT3Yg83jJ9slzgFjHEV/K9AnRIQwiLIzRjE4dT/ig1Q9W0CXnCmrNfZJBqjBGc75zXJDF
sOPtWycbomuBlPGtZ0bWlWWP4sab5uEmq8bxqqhReZsZBcY+fh/dJY2PxNPguHdJOeH1WrNIEnWJ
f4rbVsWBQa1PrleMEF0RXUYAqn9if6I8prHTPfuoPaEbDHaQHgc0UNX3L3OH1Q/mzuNrZCGP3Jm7
vgtZlAoK9XPDHvQ+HFXjbXRdtLzRPf2C90y/q6JpvPfxoUKCOk8P1RRGKGGhH8e3CcKHn85/JI17
9PEj+8rudYOuTbRw7efoBSzpr8hW5z+UxPiDhV/o5VbAQnng6qes5ePsD+a5X87gxvh3gAMrsXgY
mVDZEyKdQEz+KMAl6p35wwNrwBQwG27RRh2f6sTRFzX+GdG1+t6zpg4pZN4AZkblJWs0hGQQ7xsf
YtRaGJSPl9xUoldf8ZwHR4NNK0bwodlDubP84dKnw/TVtJk7aVrw6ha8KdqUF8gGqOPXCADgMSiH
/iJH6XFyrY1Bu8kdbTiwlljcwAiKmaouyGDLw5DDb3drljkhiChVJPYu015KJPNjyVZ9zESfkAts
55G8qnLhobGBt89wDHywyhYrx1bp3joMLG9GX82Qr+CWZOhts245wPRYkijaecepLfC5XJK6OUFa
Mq3iKkk/rbUd7MR4h8kDJDnbYVKwBHoe4vdUmlN5O3pJhYMFMQm2OhKTPJzGqd3oQJSGHDTW/+G4
GcGoEoL6/zq3JN9d2sFH4MpIaPcubztErj9G5XyTpV+bKQxf6XP9XRE71lX34Vb0ufGieo5/NoZQ
2c85j9nxivjJroqLpOQg0/Be2i7z7i1LuSBdND94XQOlsM3bL/3oVDtjcIIfbaC8Qijy/jQ17ZS7
dAfogO8DLdcjKiDK22XxLxYzHlEHif+oojrms9O0Xxe7+31ideU969y3KiLu9xAFqvtcq8ITcqbz
LjHV6n4rkFIGWL/rmVjyFK2zV7s3IDI4Ny9nkEOk4pbs7dHZOUPNnuU/F/lwamVM4Avp/lsKRhXB
zOUi2wkkmQ7qhc2v+ObgDopz140BBkRYh+L4ovQhFBLdeTJRcnxK7aX31QoQBmbornkwfbFUSt2L
w1LBvaNiXBKrSP2vySUPp+7hPloCyQOCqR3xRWMXZCndCqSe5FW1mp3MAVcASba2kR8jZGEOXTyx
vF/Vf0QQF7xCrb9pwQT9rS+nN6dk0l5Pjf+Sz3l/ACrWP+tdjBqmM2aProGoSoyI2/1k9cOlAFWL
gmMEZh/bqquVemiCLL344KjRQ56q1SljrvukorXLigGr16lVKyysF9lnfl24Z83b/ZLYKKBYs2l+
x1P0q9+k9s/S8m9UFjIDlHDgNSV1wlD6c1G2NvJ9LDKwodH9Gifvzs/z4qfRxD8Uk1VqeksA9KCG
LKvHDctEasFC0jObs+GzXw8NmuZMIKR0dMLyNsygAkppjoXnnd/PzU5K4zTM8LxEU05Kp9ZOH2rF
/J4sZ2LHI39M6+pFymLTZc0JoSXG5NFj2arKQ4yTEPHAmqNHiUmgZsG3WVer65YlMdxQw0OMj896
1FaqOplzjtmI2kme04TITboNvFPEQfdbve066pDdN2Zh3/izTt05xpUKJtLLmHglW0Q+mydaqt16
bqfdqvCo4KxH2jmdkYqRAglGF9WgvbLUqRVlqk7bMZqv/CznEmW7f07zrorlxHDI5OTb2XpsOva9
M5WH9bxS7Kcxl3hXc7YVZY8dlnkwbA8i2HJ6ZaihCMJgfXegFKyXlB8YZqp/8kzzbc0z5BdsF5+8
hCboO516bcL28K//aav9+7zan1mAbsP6G5a7ILF3P3b5cetvkpL1ol2ZPcYIu0IVP1utq94WSzWp
4Js1yzwSlRIJJrn9EjXdDumG4Q+PHaF7pRtOjDawUxub+yaJqn2NgUUQQTULmvyHVTQTGnpgGnv1
aof+fHa87i9gudMhRVhRjX72eoJ1pGnjR+GhD+YN3TVM2z/rzPdOjJluXSRMo0qPDpo9LVK23k9b
wSI77nZKTUeO0KyJHL7rscbY4G7l1skb88wLJLzPZtN7u57XDl2P6bX2K8DF3WctGDkZND8UsZOH
Xm3unBj+ZQXqiQWdY8rqVmHqP8JiuFPY9ZwKLBEnJBjKZcOvUNh0SOD7XuARM031kttI0Z7rNlGe
1Jgpb4mf0VPl35qMRbCXW7KGsYcmlSb3a56GictuLobsuh0VsJJ3yGokl/BNVZ6kAA7aj3aGcVW1
PVTO+aWpXprUHJ4GBkKtU6OFnjMlH2YgI4iXxfyQ4LNSYrKCQw62B1XnoOzQjrsRqqnpgTe00ode
G3EAW4Ip9Z/rAR5/Vtw6wWCB+icoWC3ewzEbT3qB1pjk5SgwnGdc1lgw/TuvmxlIIGmqnytc9ArX
8h+zJUCOwiud6qm1kWtKW3RxRsYwT/MSRKlRXtzJmXaSpAcxnmLUKCAMNWvWlt/Y5pfIao0byXKV
SkeXbJyxC22Ko+RJYOi+zjYRmo1S5V0BinnG1KwXlmxLL9jfnYr8KheWPD8cdrbXGod2qtmxXn6k
FEaJmt9aNgKES5bFsvqD4yiHIQjj56I8FhCCn1pNi57ZM/81RpV/HTTjHiHy9G7ErOpJAndG6x9Z
K+u05aVTn2PihjJ/oiqxAqXRN/C87m4SK7GeWOy31mO7yD7OhY/7Udg2+zx3mbT5KR5Ds1W65zWN
Q1J1qovU3IPzpTwsLf12GTzHjfs4e4wO+rlir6jqzCfPS5RHK7oNloQRxb+D0aq/daxa3kxmukwL
4fvg/gcwY6s3JqgcpTNdr5zIUQsb74roCcO77qEspsPaouYyCsAatztUkZvHos6CZ5NFsmc9Ll5K
PxhvpZoEDMn0HbZA5UWSUldDZf1gVSDH5SjJg1GRQklI7pnDjXtPDbynNDe8J3S55xvD6L4Hfo1K
yJKvO1mPk1S882MX5r9UQwHzys59eC81GPk9qZFm3EYz7a+YovaiBJ79BFnUecJBrDpqoYuXwTg7
T1KgtYh7qiWbM5KUAgRTzIcqZcCI84aCcmzYspVsGPs+ov9NeutuqxuydoqZWeOcU72KT+4EYgI5
y/C5hA1xwJ4lORoOymh7p638k+EZKIej3/KM1HP0bLYN3FAjYf1gZD3UNVJMhRYvEwkYu8y4ZeHm
qc8jo40ywA5PwSzEX5T6fISHf8eWJPp6X/IWLz+8NTzwd4u1io859I3EsGvO2L++aReWULdAGCUm
wSBAySVgUgtwUjKRru3Ons6O9xgj+FJMr+EKvFpw3irD7vqrqs8ss7TMYhfiwxYwRobqIOlMWA+9
mX0xF+JRtzBp6uUn4E0E88gW/pFVIeyGGiSLAuju3kigV+04Y3BUL/ob/0T11PsZJToaGE2O7KMU
9/0MQ1SiMbIzSP4nMdscCOezaYfK3nrH3AkLkgSdkdi12UKUu7gWI/Zyu6zKnNE+we7gf9g6j+VI
ma7rXhERmCSBKVBOVfJeE0Itg/cu4eq/hd7B8w/+iULqllpdFGSePGfvtXGYYV8QO22xNCx2488y
iu8IWkRRtwdF/FdoG48xuY5X9Ti9OVzWc0oc2H4wxEeyCG+nNlVtzj9Te2dWnHL393r/u9p/n/29
A8ywkp2IuVYaKWlnfTTDLo/FcSCo7UpadXOSHBLyNut8TR8Ps5DPBa/athUOfUwdOu8wt4DRUZO7
AOlXzQ6zDhPzZkqrNsW1s71Zf5+VQBt2LVgQ9t3JuOohW8StZNBlNZD48kJd/p8Lg0WZ6ya9HoSi
YwSaVkb0+2m4tYn9JcpE21n2pZ47ddUncv7fB0uk6ioytytXLh+lYbZXWH7bK69qgY7/fVq53mTs
/j79i179++zvQ+5ELWonDxrGpp2vtziWxmox6FB0/H9vrMZzqlNaAgLYPKLby/z78PeC//tyLC3I
Mga5mdHmYVo3jeLf5aj/PKd/nw4rDa+qdJbwv3fm7z7978u/zzxjJt4KAy+Ldw0nkA/WJvv774M9
iuQwCvucb9r7v/vg70O6fTkz4tivaX/5+6Mmsgl3iF2qkb9Yg+kv0UBqE+/vVNcPhdF3pI9aFR6w
zTX2v0+d0ZxPOZAvTPJc040P0QpiDP4+/H2ZpVCIjVT77Sgp5zPBkIO/9s5EKoqWqbPj1qFFTNdQ
q8WPS6J1E/KpQ91tOcWYenSg9/PtFerJaDawLvUIubE1gXNY6RdG5zuznPCN5tdl3SY+jDIGpWuT
XCRamOs4GgPm7b0/L+VNabBFVF5rhx6U1bPeDgFLRsMInc5i044ncAPb0XbV73Hfm8d1JkFIumTS
Oq9DN1R7wRAGFfs4kcXSx/t0IIiSJHBtKpmPIBMM2XBZNLJbYRoyWIxF20XaQCzMZO5h/4OnW58t
UZyqpqF/RyRR2ov3dm7JLFyKPfildGdj9KuH8ZLEne6zOeJMTuo67DFkJOMF8Ct6koyRrqYzeo0z
mip4qQKgbOl+breM6MFChUuLguF0sDbmTL6x24cNiIrepdc4qd/e4cK4k0dUCj+/Tt4lXvIsSAnY
iqpMh2tKRGlq0K6edMC3FvnnC6GZ7fSbRTiydZRUgVpt9xDButGa4TiYCRcBDl0qJFdaJHjF+1mg
i5lfPHdrXRIEST3Wfzts3dvaYhiwYxx5qvKDpS0YgTX0/uOsHago1oD54wfFc7JzF/z7jSZz2ETI
dNyV2lPgzXHBoyHf5IXHlbccc/degUA6MvHUL4hpSc9wSWDQK97oBpcunvkxBhjsxq5O1tYoYE7h
ekq03yEiW6ZT19sdZGZyuC6S9cfmL4OqZ6NsOWRrTnRTm+NXW0JHMnlEA2OeCGtaZuaNiUNijp6J
kIbopc57EnAlPjEc3GFBO8ESmMLXXC8COWxIEVjLvjKH14j9IoTy6pPLTD5oyQjH5XfJ1kthQqxT
gCpngehlX4+tti/jPrpfIK6vrfuvKUjVi/X4c5m0/eByEJyNKdwKwElayRmt3N72km8NDqtfK7KJ
DbW+eS0NCxqQhvbjEJEI18hKT5ZBJ8/L9HuIC25gLUUYJdPTYrh7gnCRjyRIsTShM23lhKTlX3lr
jPu1VWO4JEWz19yXRKsq387KaNcVFf2ZqdrbUqsva8I/OA90BlPDuI1VNoCmXE6j/snJPwm8xZl2
Y/fY50S1duR10c/fSa95N4YJPAuAJNci9HiYXlDkWsCOsiQgxbP0qQaNYIW/6nsEpvrDoko/c5Kj
LTTdn0B2yUy8ABJrBSJJMF8F9VGrh1VG+ooLMVQ3xqNhxTZ/t7zG3vQZxW0H1Kn+zta31cyBrxXJ
F+LcMuzNZyIUnyf0kkxdoKXOZw9k6jbbGNTohvTa1DI6tMwQAcvI/KV9A8JEvmezfVMrhvaFdxEm
31Ya87WlU/2zpme7idThoekv0ToSIFstB+J5JemyVXJc/pGcTb/6Ka/GD2MkUF4fljuRUfmP64br
rWkEEo3OoE+wQldAJkc0w4ANY+6JoKtHgGDZ58RF8ruGUGDN0k6NoshKhNEGw4Frr4eFQ8OfSIGz
1ey70o7uyTYcdox2skC1zrNUZWhVIwuBBoa2KN7IuC9Cw2Pg3XdD6vd9+YpeFJPjwBla5Sl5Sag3
ZUeQ8JYTizJa7XqteAHmfw86zfX710lCoGvTHN/9fHJT87vW8u8yNb/61iIssIPMr3OGosN9qOZx
2bslw4LUQMvuFuiIkiV+M+iCqhLY37zUj3rW3rRbo6patkHsj9U7RC/M/IcTpLL9JHy4d91OaXKz
Oze3U5L5aS3plmxC3TZWp9pgUyjRCEngfbBeWDVlHGTGqSvTWwchht8U9U2Z17+l5ZzaVn72KQcv
Je4StyhDoRdHhCr0g6KBvJY5wlfvzlcDaWYxqOqwRYG+G60MIs885aHUSKM3tWHxNbtSYWRpXy5k
oySaEKKn1k4QKmUOjjwsqnsi5o0xdCkOdAEO9konM6meK6XvBaneezeR6IfRrKQ2t5lWv3l6nV1N
QZy4G0PsYbISaOPFy7IORQh/Blz4+lUr+WrWy/0kA7OU7V7G6noFzZlLyHM9+ZOGlNc1GGu37uEM
1iYTNdGf8ihCpi0Pc6qFbkrW/fuSNh9eXDzJZrwoiaZRn1+SoTj2aHByxT2RDf0eJBtomumSAA5E
0AYYrSvsMG84gWtdaHU8n1Dl7eLY9vVME3eBGQcfGmgA2RWx/bEM6oNs6tJ3Cu25dwHZDKn53pf5
1wxOz2rVO/6yH2S76GKtwzqlp1GUTws28qDQ64dmBF6ewmGachTVXI9HQYjYoWYMgObPonfUrwcG
kMDU+lM8jvdkGpEh6NIfnwfnpxc9aAp2WDK2iXqvBMhfAMq+JmYiL/UKbFNxMYfqPgfN4xvrbO+E
5x2U9E7vZQ+gD9rQqVb2AG8/Ryy/II9IyNEkjf1MKEZ9g28YCZ8DNt3kiWwiOjt0hQf7Sy+HS67P
byP/KY5+rykiDEifxYvXaWdWvkfEZY0/jg6XPr4xSKavbfMwZPNR1dG+P/Zzte+5LCwSnPyZHSqf
2V5K/T+DAnaam5Qu1XEgT03vCRZT3iWvYX2OVs48pdrPKU/v7EY/RUGEco4+rVLdqxyHi+kNd6Nb
BOQ53DdD/GGXnBuxkBHdMBfvDp56+KT1FDCaIeVBEP25cm8wEQAbX1E2dMZMRaN2rqUjMB4PgnPG
yeO0XJc3RI921AGpTq+Kx2V8lQNN5bVwlQ+H57bIVO+3DkRAXSA4ssr4qZbFTzOozi+HYg5bbyQx
EtNhl+inSfceHIsickkgZ1fxdLZ6quxmjD7GgeduHc29BObt9NO1RfcOckoegriTWsE0tI1AiaKd
Arn7CoMQoVNMC82id9hNFhfZ4TISebKyoBtlOJqOh+Hfdf0pm8uwfOxLGFFTrul704LZ0HfpAwHw
QwTbng2OSvLe+9bVOF4MQGScxuyjGw1PmljAbnrjhxggjS9aiu5l/Oh6bx9PIEX7lIxiL/fCghZB
x4CjQBgfVrrGw0MR1oosaGM6AqOul3Ss82O5Tu6JkMlXJwXeww4+Ts23MVAbLzOPZw1fJ0svQqtJ
mJthKGbcLm36YLD8hLiTUDWR37Om7SVO619CRhNfGCNjJes56l2CSqp/BuQ6d+1wSRgkgkWpSz5n
dT3G7VlSLMZDdTN5DA3JFwF1dY2B6IVa+8VlaBHY8ZYVYaqvxeYEkLuTunE9thq5hLk7bgmD7OaS
AKmsh6PavuZmy9MxB7Jb9Vt7KhXFeJH7wqUGkwW6jTj9nehnD2e73ghZtoL3puZnu553hmkrCitC
M1IHtoMc77RZNadUy++smIKcTNrKtKuDRWeqbdeZgjaZDpi0rV6WIQ2hZ5nE/+BbwU7N0ewlRssT
wE2j/dL0+0zr/BRJS5EMPDCtvCkbMGYg7oVfoLY9rnbchT1ETG/Ogmy1r7vRQ5s6/tjaFVHLl5Rg
1oomNMBHtHd5s8PKeJdNQuz1qn0HsnA1VivE53pDNH+0guBq5RmY9evkuREOlRAaKJcmgd/qMXVn
nYKZRIJeuQdESzbRkM4cZBJzj1xwhdif2QgCcpoXMtuluRfW8mTq8tJmPIEJVzgXhEowlfyxnWgK
iwHicLlLDHlIpfpY1RXKmecCRapPLki7Kw2uE1HiNzgxkI2snNclXqVh2Vrw9qsGmW/TtgXQQ97M
/qwZe0ngke/Z2qOoxX4CcLstUrUPBxUr1IKA+rDR5Uj/yFnYNOsMOvB9Sqx/ptSWfWROwJKxkEI0
5HhaFODtqAhtj7u/1vAOUJgQm5jgX6HGH9IERlJu/VpyqHypaPfbUJNYN2kh2uAFTf0+dXUTqpwT
5qSc+prHXeLY5icNlx8ylJvzlDO1NhncL0QV5abxALCvDJHKYKC0jFDPa3v7gV1Kjzg0TQb7bn4Q
NlxaQ6mjY0wudUDWBKDmeugpw1tmtOCoh7OWcrfVnfD7onnOigo7krwCjBmuNfXzPHik+tKk8GWR
HGYSx6F2rjcSCXsjvhfD+2rKNQsRsjXcpuO9U83vTj9/QRI9rssSSNP4qFVqQ0ueQfRivohUZ8Mn
mauAOYjeiMcpd+7H3sWWkZXXkzsyQGl1Btnee2YPJNqX1lM0PIxCB9UNQ5QEMRJ3dCcKVVJdF7a4
CEPy6MYDeU7MMTrduW04dUx1NYdJqt8ROPJsTqRiemO1j5PlIYnsCS2gc89AhQCXLILZvL653oMr
NUQi5sbiKwcVDENGgU2BCb4uDjOzDhcotsSc+1M3Mm9IDlpTXVfFM9g8j2FndOSeDLomsXYqMziJ
TQbfaqbVTjOlFbhXfQywk6Yf2gWywb0RzUnl7OZWf9OKglHLaB4iBXNPRYThFWDQWmcM4mn4Slqk
97Z1or7oq4ICY3Z8m6qS09d8q+cnKmkb6nBBSlXqBUY9SX4NeQiFpwUR2tyqtYzAdbPvxUneEuaU
yzKWgTbBBsw8czk5y2st0mIXmYdCMJCu8KHiQY13khyYWoxveRVvHWpO/lHGu+bJLmBDYFbSGXRa
yavTDhkm0kXmz0qxe9ukeu+bmZJjkgNjwp7xcEJItOd4MJS/m4iMjDxpboY42VsEiey9RZ2b3PxX
aBh2kwzy+8YbaocvFEnPDMTrvYZGxW954nee5nA29HiU5rm/qZa9BwV4WWi3o+dqwyiPobPV2AJb
nAgFU62sx/tXRPRC0vS7joqL7mhAzbOGZKHIZvSU9scEwIaPaMnxu9r8ni2wU8WzIZ2KxC3jwzG0
o7Mq+iceah6r+a5rUKfwur/hzXxSUc/71kxuVpDDkH3zPCANFgrBetslRLjeKXZTHkUMh9Unkhik
39Mv+ZY3kUfEcsoaZRB0Xk7Oi2eo89IBI4EzR5a81d1OnfiseLNAotynuWcetC1yOWmWS2HrUN/T
atynKec0ndq/aeYXnlFkIIjqt+VQ7rp4OfBzTMHHGPBtciJW6Dk3TC0kAevwgpE08uc2Qj307anX
1rVe6W0/OeVItYkw1V5RnBFdjXXiXOQex1SWqMii4OXZRGRLr7ftkNe869L8aA20VCWaCRq2DzUX
z69m614rclqGwnqbmFsa8TyFpP9sPBUvviS2eIpXeTQKCnQRE8rH6kQFAGmPM6xrwm5tRwuhMSRh
GlZ3XhLfNz8svBGTnxlnpUqm+0JwUpMdfppsJhZF6G9JR1DDYtbkQc1PAEiLPRquu8yZLowVMPpp
xY0o4iHkEHiZN3LrYj0an3Hlfjpj/9Lr3Ji5/UL2xaMpq1DE5BQSAQwFnCDZ5arveFqwdaEQP/aW
/jYO9j/Nmegro3TrLbLrMp1mTMb+76yphWNiOrXjTd7CAWcBQAa3wZuN92g7vLpafFkhFYLUvuSm
XGnc9V9Nq/ato70URBL7TmLNwVxTeOs2aoaIu4UqZqxqD6u40H1bFFd1NPyrBBaKZFyBUiJ/6sZH
pxBnq5R9YGojNVWF/F4HUK0yTQvFls87esYOKzhR9Fn9lZTJEXDFVZcmez23vxO3o0/VMQUkSZUo
xfRgLs1NLgkU7dri1ExEpo56s0MV/pkbPXJRk4RuO91lOYPnbED/FlWAg+0d/4XzmNw6aYVIeL5U
mgHfSRqJj+kxmq2HaMBCEUW/a6U9mUQJKVknT1r+ATOxslcz0GIdNdZs3iywx0JrML6ccTiZXvpY
z0zWcQB+D9F2sZPiYzGm17zCV03aAvSrmteczjdLPl/XGfK8KP6khPgkWDXxnXra283yMTabL09n
I9dKD0XgWsMeN1HbUZtvnUp1YIqXhNZCa1ZPTQLgTboJyYdnk0iR99WlLIhTqu2H0p0FE3TtfY3n
i96CkPaqa5MlXDjuYahrNyhnIHfVsEvn9C0tOhH8tnbzZVvFv6hp0Fqa9X0JrXFwShYX2ZG2ZA/g
8c5rNe8i8uNROeHVNpozPqNHU5sQp+P8xWVxXGawhAnZoFmm09Qbq4m7Ec35KqxQZ6YKgyvGC1LN
gR4Mq8pISkzz/Ro7ZxyUn1K0H8W63k5wvhiryWuekFeZQ2vTxtCrajSYbnwwuyxw5hHBsUZaVLbe
YF66glq7Hlrb2tngDdh/DPIoi8A1ebqmVZ+OZDpA0UcGrtwRyDovqrG8B+XQvHHop/gWFR13cXVt
FS+jyEMCVO+6ZHhLJkbg2y24LkRMISzR97HkRsE/cbMW0YGO+FvkDDd0bm8jQPmcEvChFa2xI4Xo
XIjycUjM91JJwUEvoazFT+V6UJ7EwMZYpY9/UoFYpylD87g5chp7JFT7rRmyL06/T7hAhxPYfDKV
1yjE9/JmN5euid4pD9BjJJQoEY36i8YgpzMIWxkXO9+5pXlEZURbL1ssSoY2Jh9Su9ROo91w1nxV
Jb3ddXT25GVXYW3LmTO98vblCopmFUV+rLrrqtYYEPAP7Nxc++Lc6y94IUQauUe1avgmS5CVhGTF
yo2vpnTm0Ag5gdm+FjSZTWzxYh+WvjSutIIJVosTgUmEw0HNTXTsGcZhWbz2hD0u9buFDCZlWOWD
tvRA4528P/x9+b8/A0Of8Vz2RRQ6WDgA8Tcme9VA2LhT1mQZbOlP6s0VKTBuAiyko5ag9ZZT7WBJ
x+T0IekjGwL9qWON2pHXs18NCtVRRHT6gNhztHlZi64/TFTo3cweNnU0INPhkXzhz3EoNmcXu8+q
zSdhTN7BiX4dMjuDpTA+0ZGx1/TI3TJdxOQcF+/aCFC1tijt5Wz8RJXLQ0OFXUbRPysTY0CLyA3B
BgjPAuKsV7wmybLktlfpvJVsiXZOHDR8kfOVeObX1CPfXliEozE6QWIGkE7HavDMVy8H+m3vm0W7
brdfl24TGEsin5oh33vuC/w8sIcVyRJrFUxLdll1+VA2t00mJj8r5scqZvpcuO6pawQtTec2N3GT
O+53p2wg/nF7t9jFfbaNDjytpG2ourPQ4znoO4snwiMFHlfZFfkYVdjGrWKGP4QU1zOPtXWqJkGg
js3p7WjFiQA2gbJDlxAJDKeBiZpbDoTGuNtldnPbZdObKregRZVNh8gqf+d07a8HSBsx7W3d5qRs
xR4b7GIxH7CsnZfob+niXHvxr9lbzGQ78tBcDpxN6lYsj9ljOb9EVgpdyOWMlsRW7GOx9tUAy0HV
KnC9jLOzY88+M9VDlurGa+6xWsOO5XRLi0WV5EMZ6VmMdF/kJG44Yz9JvXztS7fYaZ1IEVrEbzBG
sLC75gE3kx4g9GAZ3ESHDrFDdA5pUo3B1vbcTSZmdZP32NymratGMKSd5weCTPkp82wxC9vrrvxc
cfKXM63KaGK4AkIFizsT93lQnOE0cpfcqnCDXEoDR9P0ZBQAAXUL5MtUN8iqaFjZzXeetbBfqvlY
LPSZjcL2TqY4DeUw+kvMYKpfaT45Tv450uRjt6k1v0L00Bd1coqzaSugzXcbi4tPtzIGd6K6O70s
GayY9r96Gz1FHy0dlsDINWrX4dLTs0Qm213FWANHipH7SHJXVjXNzlHHdzLdTPjrAjQqzc6rbCjp
C2MPuSXWjC0dv3QdZ+Zl3DCQEfJDl0CpoLzzVZeP9y2Z6WFPvNEG5D/Tl7+O7TYoRvo2CqKGMdPW
pJZqTtnUQvxgR0haEQXtmOrXw6zvS2pKf3FwTqcrieVCv/UaYR2EPrZ7CJGntc0cX+bVLjEJbFlj
Noc4Fv15pt+euwjcs1y9yAqRqT48MzXj/a9WpD90ZKO0z66KmrY651Y4tZkkemXaw2KAItFW6WVw
mJ+2HU37xlIaplh4kIVX7tbBYjOe+zcQPbvK3urPGmvcOp3snJW0SOuXSq7W0TFr1MyiXq5Ev82E
OuQ0xG+g4XPyjrq2IE8c78ZOJNwW2iwwYPc0AnnQOGZJ+6UsujJwjCoKQK5UaDlxvTZZQGRbBQBq
eyRvC8WvyBceYavo7EAIseUptBdbZK+D5NpGxiCPWZojYOKxx+bz0klecWvzK/ET0YmJJcsaIxnp
Tq+2ZyMszssLqE91jut7nRYKd1TlR7wruyTvwX33Hcc9frfRLHuCRiamzlRZDrOenXSbOsji6Sg4
uBMvXBKxOorqwLDYghGz96brOiG8Ba/spy7F8FCa0W7KlldrxnU5OdNzH+H1RAbUHSqCaFiih1uV
rnyT9itICaKtE/9rLDmGjjtexcxQaRx6JmCUeKFtLptv+M1coiW7m/RRI3zaxQEzucRuVBgT2gY9
rUmHziRsZCRhs+JOtiNwazxIuP6ba7EMLDeqMk+ASuqVssLmnhON8a1i+1M3fye1foOeIdwCULjd
3q291CHjRPSho0/gW/y0MOVeL3BQMDKEXtNjMqHvoc3TzcyMWZLikyXTrk+0d68T7m40OgLX0ry+
ZvLn7IrVJR1PMNNh7BXoBpUO5xzMvVSsnGsPgH1EABMjD9m2T5kVLVcy0pltcPQRFZIcJ67VXoMF
jw75cdAKfd+5dzAuKAz15WVSxnHtdbrCqnseJiYich4CM676QM2eQaFYrPzv4+ukH94LyYjM+jWn
9M7ltM8hmF1xmhRSI44Do2IAnXgaNfuxwzd+G5NHotWEWRPuFM699t3V07sVk+tVRNf5iLZSjN+z
S0O/yWjBo658GmgKkPfmwf2tJM0P63mKOB5m0Bt2GHQ+tc29ljjLWTlEF5RZdq+JBnq+vXDLrU3t
10hRQmPizOdsTPy+qX50a/43TDoVi5yPBmvPYYNuz3XxD+0G6ZXQT5n3cjI2ne6BV5RxVyUZ7Re7
OCQgcBEbhrmWHUudQOcusu7a3suu6p5722rDmIvsL42HPJAhuNF69i4Z5vmmcXcW6tnQVYK0jfFz
WepbdtiMKtjyRYN9rqsrdCDNfsk2w+7AuYPQNgTya/OdYbLiqJA9mroXBUlL6zWp7ZTPaJwUcT3e
VhJnrvZFr33+0OIj01cdtJO4mXrGbKuqvhxnY7MIjkZdj7Bu4l0x9PUQe2t/m24fbLpvJUraq78/
kkVLlBGdhyaXvNp+i6CJ1LFE/ogm12QtJVjd1Two/t20hE3LOhw1xlM2phn3gf7ag5cIDdN0gtg6
ulLaoVi91zhNBC43etp1X867LuIgU874IDK/U3V7alX/NDnNejAzK91NXXGjkIwxO2Y6Z3VFe+Dh
IdjYHXM4wopZLZM4SjjWWFz6YCroDu+srh9vpsZ9KCouaLUWftkY3c3gDQ0Z3nuXTd9tYLIMjDeg
jt120UKTnzbjkKh/82hAEXcYy2ej8WJJlIVN/9G0kFxwdFEKlTuvc25LJmJhs4o+oGjdRVgHJ0as
MHO2oI35J+uWMJLTQHzhVd6Nag/4G+VidOOt8XUsOatwLNvnZpMEs5bTjzHmK4P8AYoc9cOSCzzK
ce8Mq7tvx5w2jIxfioX5p2BfiiFId9ryq8gPziLLuEltawqHqoz3WkEyQmu4v46NRrMcXtQwRb4A
gxw4ix44/cL6bK3fQrnHziImO/t1JDfoWhZfrcJbqzsDtZ9GiFG1xOfZap67HDHFwM1l9k/4OM5e
h8InjpJdlHZQPEbTdzzxtTlOKMShk/SeaQWR6VxMlNcF85fdFMuTh+TnCqPis7HFjMeNxrS95gI4
4rsvMFviI6ppvu5V5AK1yQrykplTmw4ZRbBArmS93E4W0wNbRO/JHQoUVpUgmtfdaCLdn7rrZcyL
A7KM0zJFt8SFYH2hF5EbCqmOw78ZL8trWdk/3aquhRhvqVLBFifnPOI7uDs1BEH9Phcjd/dWnTFH
uZVZIihn+5LOiXVs7eFkKHLQS/WoLatxPaIFMtEB7+v0WHaUuINn/Zi5NfqV7F+1eljpc+VsBlw3
E2dmi+ipc5PzwCyNntunKYbhYhAWmyXusteGwQv7tQ48kXC3pPcFZIYgZq2vuwNYpROaSbbyXDfx
9zcfhSROLFIWidPaT2yPn7nI/w1dsnL3m4e55X0RKeGF5K3v5dp/xBZNyCzb7PQZEzSLjCezduNA
gCijw8DE1uYyT920R/jECnuVDdkz7/+D869rOi+M6RfQpqXp33u6r80cq+z4R/XqoTedn6YYXt2l
f2QKEQVmpsHJdwjO8iBKtRHHAWFs6h3mqBqpwVIgySbywPXHcm058utMnZ3IOgNK+2dEsxu0FTqx
bZpVDdjzOakVIbE7p0lJ4A9Xi7UcHJ6gKq4PJQt3JLU3a0x/gZtVdJ5bdah1ZG3Y35Pup3L6V3Km
6EZX9W0r9kbEzsmaDl3ZO5Zign5c/TNzF2262o1uiqROFw25DPhOmy1+RlsQ2EXGt2P+MNB0d8nq
XSskaWFlgEZAep22OppeL7lS9mr4WZpcN7VGaqVVXiRutbxqy8Ow2PoO2ZxNdTEHYyUPxqxiaGNN
SwRL+2DyD0NY4/HPxVXHoTTG0Um6Y4Lx2msHVvjD0mQ/Sd1u0KnhZFUar5tUTiHp4lDecgjbMtCW
+cVYE+9MZyNQPdnjrp0aO+VUT0nT3VkjQRBgqvlvpOFconV16Zbj97avZc5RqGVcHqSLTnCVlV9g
6t0j/wb6pxomVoohhiLcCeXUoR20Zjc3t8OqG+eqnPZzpcVhm1OUNf2xrgzqVnrCaZXy7qlq5ybr
dVqyAEVJW+30ZriKXYLbY53YBRRHhqf1O6/QsCtPb4Xqdt3UUwIM8Z1mUPTPVf0dM9BrM8IovVhL
Q20xP+XQ3gp9OJZesewGg3q3GHJJP8jCLFRAZInmuyG2/jXiHFusmuQEOozDfj00DrWwsblP3g8Z
KZ80v0TrvjBBOShi4PC0nC0OpUlMGaFi8xbDym0y67fpPKL2ME5NXJR7g/aALOWdMr1NykM52rQE
KS5oXZvOfO1V+oTCknIUDpU9TBg1KnlTrdZjZGUPgjVl7zrjIe/Wg9cYVxE7OWbRYKwZkBFNucsy
upEkdmZp55utskJklHzlxhQ7DbqYvqRrjpc7rZPDMhl7ZxioSmg2emQW+I1WXITqvqNs+s57ZhXZ
6hvtQ9GOIw8Nlr+ofjMT+Z0q+2ecanj9ZmjpRXMAfs+8bAGs0HJql8k/WrIM7Juqo3mm3Vr1+pTY
zkvmqKNuWqc2oVTVBvMCfge7h0CjM7Ih2r07+pdfQ2i7Vm/YMEBDTJ7Y2y07rD7/6yqwgfk/YQly
2PITTd176dCJK4b6dY28sFtWcUgG49kjh7Vtvfdk3BTxaXLRZoQUCO1IgSjVxS7JPa1NGtyl+6xD
cRuj+hbg0YTyanpsJ3oxQ4wZtnbkNcYxAu2i5qHEyOB763KpRi9MV5sUJb6FicnFgpPCmNXd2273
YNnlZ9eTVabpDqx9BGn69OQJ2suWh63Adh/nwaBgs0OWXCbQMBKQ4YrnnIBO7CbgxWyr+6z0MdRQ
qbakhqrUvJWGQ2Yo3MCMnvvYRMdty2Mu8LpWue2LpMKbjtUnau371upv7E65AbNGjt2E1vlaa90V
o+x3FZqe2UX5qIazOTINjhmndNoXJAeiHumt+nMHQRJdqunw1s7My4vC4FzqnGjBszamRsO+th5G
Y3wpdVpgUJE2R/pBw9jde5KihEJxxq3yf4Sdx5LbyramX+XEGTei4c2Nvj0oem/Ka4KQKcF7j6fv
D0ltUdI+d/cEgcxcCbJYJJC51m+mMiB6UgGyE7I3kBxg9etWnwpbWTalvm8sCz2UHGfIiHs2ghZW
RkKzqQ9drtcHJQuaAwmIkbJeJ62Bj3QPlZT3m6TS82uoS9GVbfV0LjqyCv4jOkU8Nk0XLUjX95RZ
acjV6scwgVLfLrA1LE6iCzgAdQhDf79fJOy8kPu43S+Mscqv5GGKK3Cxx1xGvEN0adi7HgtHXt8C
pqgYA9Ml79af3y9EIh2WfqdKGxEH2Lq/9AX29dNVxQFuydqHUEnZmncm+iqzqmcg7AxkXP7qiwN7
piDqcxIRaHcNoF1CEtpG1J30vv1xYG93sfW02/7Rr7M2QEqno6D1V7xSmKhY6HvqpOrx3h1jrXb0
QBiJi4r+OBuwnvKNM3uRZa4W7jnE0/OpcAFOZXlXb0XTdLJo8oAbF0EfNk9O6cU7tSCXmHpdw5Oj
ti94IMxi6Df1LLX6Qydz8xVTh9KpZh5gvY1ohrETriA26PPbhT232+NVSNJsetkyRnUuUm6h4qVs
J3+l6qIfxCt1AZaNo2t7JCQI75oiWbOdlmaiGcA8PXSO+pwUEu9Dlk9aoVSP4joKM0lllMVeXMhI
AfUVqeMuxWgdGrMBTC+smji7iIMRF+UyKvlpIZXl+7PGzNC66JJqJoZBNGcXXjBYl3gwcxefYpJg
9EFdUdS6Xyeqhp79QLoiSaEu61oLTqTY/WXW9fGZEvyEHMjzCxJ11jzzgvYaIak5r1BVeBzKwpy5
sG+eWHuVM68z45ea7Bu/O6N79Uf07KzYsN7S3kgfYqnJPull/oGpLHTJMn212zD52ucptMFQ+5aO
ANljO/te96woEmoqVDiyWSvn3DhG+ez2rGgeyj3ZKiC5CSo0uhkCP8CamOVOS/SYrXxqIR8UInZa
PRbf4tK6WCD8vwRd+G6nfvlZZk/A6q1y3lVqtw9RGA/LIPewRnGU4oKZPLqascUtaDJcFn1elEOp
HCUWP21RXMSA4ikWNwk3X4imGCgDkkOhF0ssd7jULS73+oUJxGwumvV0gcxS7UXb2yjq/XwNvJ4z
4NPU0YyuyPzZWFryUtIUVIinGHF9h5rgqi+M9vZWxUBauc0qrahpiRBx/V6Swfm3PvX+rADPBiN9
PbYRdpGUQE+4BSXrpjBCLEFz/8DPTFrUUh8+ImIQzErFqD8lsXRUjbzzqBFfRtv1vxeJ8RmAt/Pa
maqNBXINbbazYrIqTrGT0kzbWWpnL9m8tvz+E5W6uNa+dW77ZmRIufjGAvYA/6AxGi+plZvvvalm
M8/rxqujBNnSMRPkdpKq3YLut1e4NrsnbE2ruVZE8guIwhDBJP9cyNE1HVX1qOUJQgua2VGaoBbY
RH5x5ItDocjLomPE1mmlobVwiCI9XjUFKilxSoEribrhEBlavdJSUAWpTvG/0ZXkoDSDukLZxjso
jmqu+KFY+yiCCJBxw+VXtk0BnaxyqP1rzQj9C6sRlnSKZX714i26Eua3mn34Q1V7w1WEBsYokZX5
K7Rvqz9CNWjOVxmP71VbG9x9m+gR9FS4x/ts1blom6K2TDpD9JHwXLVF3vmLDrvQeV7KVP3c7pKo
Fc7KoTsu1GDsLuKAvaw105CTWIqmMsUpLUxcT8uNVc6tDePukFw2qj7eRg2K/jbPD0kq26pbbimC
fxtx80Ooikw/WP9znTvI3sBTYjdorzNcVMBYdpCB4SVcNFSF54B2+oXo6zLbvbC6B6OP4iY1IeJE
n9Vp825Ankm0Ot9NjkiUrUVLXAh+mrMOcc8Dzsw1xMHQDRfjZn5D9z7wnCWlXFPdND/jqH/MVaTt
TqIrd+wUSbdynZVYqPdxXM9ltQNdQQKlXkqhzv8OO0h/ARsRPqY0RuSy1Opk8VgACDB1kpuMZrd2
VZQI8JHHvUWKJsL5pJqmw/0SYiAzvPpkUlJHc9pGBqarToo7yGuRuE+lmDfBF/N/6PQMU15LCil+
MVEEioMYgIdKOXiaPI458PHIMTfetAEt/FI7tuR/Tl5SAGtBNfATWcOKIo+RndUcoQpjhI+TNRQc
NSv9SNXMuQQexBunIJ8u+hPLeUTuQ350puVuUUCLkfyG+DTbZTmqUMaA27Q7pMVC9Dc+O6KuyV+p
4liIE/XYq4aULhMDy1nF76RdZfFtehCn9YBzadq3SJkb0k50lWHEqGjfTkXvfbx1IK7FifT9j37R
/KPPUG1lkxTRorPJoeJ7Nex8dfhxkOXqEjT8raMOXjzxLeNNCSEfyHmUf6Jo983Qc/OzZKUvtaLU
G93U9JWthP7CSTRUP9CAf9EzhfIZDI9Utbmfegq6TGUcvOJ4iakxN0xQGdKi0oadjcqWO4TaHFQ4
97+0Pw5FkXwMOaKeTaW+eUYlgyDNbHbsnbTtXteq0iIrKlO6f5A7zVu7ScrWuobaZavJ59xR3vEn
l64IZme7VEVmMLBGAAl9syySPH5tZYpogxQrSwkK1yfTnXGBZNG8tqWXb5WijJcyBLFN1njJiz0M
G5KR6Wel0zJYT667S/w2vLq691283Kja/AeLPjtZWdIeXY8qQz9NmN4HCEpqWiHYwNT09BVykl9C
JEkP4qClfXMo9AZ4rWEjcSCxSy8ASB40NdD7BxEDl3M6BaYNB07f/Wj+vIQIT/L8NUnibH2/dKwB
C9altl40BdSAvh836LY4R9FKIwhoVovsvWiGJSgW4Kmbzq6OFgXBelORAQEdJgezrJDK16Glrhqm
evFujdStgz6uPmdx8grMo/uKRfOhYT36UbUmlKzUw8E+Gx8yG5rAg8RGfkpHOx78lqQHIWN7+kS3
T+CJ1/CUJ3G5zCpQmFOV/CHAWnolmveBKJYSfJDBWbaku0/Bi9RiI64hSL23Tb9wllUOxLfrzWrj
a81WtMRBhBhTnGgWE7tI7zzyZbV1CXpZ2qQ2vK4Eljq79BYRBRXy1TyYhkVMKbnyLI7JiZaGQQyP
1a9s6aXtbYqqxLNS9YzTLZj/01HBWcIoDesCYYiL/HyN2/zOTUq+WbxGBaRg1+d1t5zV4LCvXpSk
V3facgRyCVbnZ59dNfU8IgUGdAdJOJgr6rmUbXtfqGG5h8vyyp7YeJKhVaE3Zp7zykJSNgRPbvFF
3ItBA1X7OTiQfC3n4ATrVstXqQXeNa417zlwM2uRt4gjqGEPjwp6J+Y5LVS3PjGfxhiUjZN50seS
+pr7kbYsSbWyNp4SrrUAIBvte0Pz53kYQyACKfBINnPRc62zZmjG41i6JE4tlR0mJDv25oi6a3od
PohRS6PSOdSWu6c8j8BoEMTHvDLLowVijRJ6GXwprGRbpqHxUmq5BafCQw5kTILXXCKBMAVYv8+k
llqRVLf9L+BFbjNN7lizfKjUM7UlMu5WET91MQwlBDyDS+i66EYpdUaJJLZW3WCqu5BnBHCYpKGi
HWZ77m/1akhk66jz+SysKNIuWYz9XSBL1lM/SRahx/tQFLq9qhp3HB6SyYOhsQblQKkzJnGJ6tbU
lYLgP+TT4RZXl3qGt4X0Y4YYqYcBh+ROd7EghNxOjXsBIrG5mlrjP+YmmhUBQm8L0RQHAnTLbK6s
7CcWEMJD9wDRR4Cikw4kA9JtXKfRcaZtvZ2ZxuWh87tkESVx/aIG4Vfxr1a074HR+d9Cvqsk0weM
LqY5NlJFO32aE1vkFMpQr15GbSofdO6Hnt7mpE6sPKh28mNOYYJLieJ0B6XK2Sn14OwoeVLf6lQK
EkWYesuIZ0OJGzZDqRj685RFsDaXmmAZ90XSYFKgw+PDVfeh4q9H5Rkf9cFDhOHBkG2O6dRxP9Rx
gAEwqNenESLtoulxXK+CXttnqRotAiOUXiHJnzq+hd+MoD3rVae9wltIKYtXfwt1k+Yklq66359z
J/gR+sdV9VHGYz0rItKIn9Uy1Z5lt8yfvPaXRtB+VlpTvY0ozi8jf87JnbxbVaULCGUsWpzFK7nn
GQvjn4KorC/EaaQgCBBMh9wJUZi0TzK6XbsymvZr4jRFg1bCU/X3XtFGGb7cjhopa2eQtqnh7aCM
6KuYUvGWqry0Ff0Q30meik4l6W10kadoin5O+iCiGlNpjLUIqESvOBWHwjaolVlN+JCjnPEjXowM
ivepcUp/N3CfP3v8NNZxT2JOSYr07KZKehZnrEJfaoqp23t/73rK2tYo3Iupv8eCNv0RW6Pd+4DG
QYPssO0dxMFA6JPvUaIvrCJBu6Ru4H6L03tMNVDu+DNGDJuygVhLi7FMAMzQe5IQf9+laS2Tn55O
VQnElzgTh8rj2QU8yX+497WqPRSHezsyx2gZJuiYiclQHFFq+uM6pCsp0lSVye3Kpkb2yzVYOFmz
dOhl8DU5XC3k+lonOCNkkJ492U/PRTxYcMRdbe4MavLrwLpuEfC79+aaZs2ptGpzMVEckFZOz9W6
nCJFR9WBDzNZcqzgaSQ4zbyOlBsPmCEUD6IJlSlbVRpKS6Kp6lBGJbiae9EMzGDOA1J9yh1VPUeJ
/iS6uwDt1lrHQy4c0uG1Uij1soWwNmJUMuQTTprjBaNs/bFKx9ulnVhvdl3Y5OgpMYmKx7BAV4j9
6PS2lBg1wcyQtGOHr9Kr6uJM8vd3q0/vlmWYv6SS1L/e3624ZMS7TSoEmgtY+iuhhJ7wuFjWmQcu
ehJLv6mjT3rq92ZR+TDRHCA0YlQMjH3MnV20Yzl9j5U4XYvWkBQ7bpVQfGJl4YSsdaEFBsEZbbd+
XpHPXvSVNQBl8pOZi1DBMWMphHWSa1B+KJHPEtG3iZbmg50u7MnXIzgbUhWcwZt5bC26S4T/xR4B
+V0j9farrPLyg9PDOnKcc9FGz9XUnTrwbMqIcnrdRPZrX2vhjER8sBejtRniiTFEL54CerrWsdjp
O8l+LSGNLdMy7Jdilqp2pCObMDw6Uuy8jOFevKQttfIepVcqgNNLuWFIIbdMpZVoDtHwPuI7i4ZV
lT9VnrsQL+nU1MaUEefrpo3VFx3WWBTYhzrWqHjIMuRijKwOOGVbh64wqL2EiumCC9UfhyHWkRv6
OdxLYBjuU8ZxHLiJIrFv8GjVDFgnfvvo+U37iNESqcMYcKjr0UTyBgOZbvh8j1Aa97kLtfgg4nE9
qVZaC9FSNMvpglMVd7qWmNOViTFDU8RZOZqxqpuhPPUpfHsWAEDtS4lfq4xIZqOZ3jf/0vht9g0P
pwScoDd5Deiwbcfahujfhc+GWX1xNCn9Frkq8BezeNNUo1jUKBPuyUaah3xUCjyQHOtTKBVzEVrY
1PnUTravY4w33CAHPEmMsruOudM+iNczISnGrVl8dnOgilLRsxiTImNXQapcZIFpvwIcOIjQOlTf
W1uGg6iaCm+KjI74GzK3K2YW+6i//oaIPdTtb8gS1lTibyhhDT0HafEF+G67dItIX8ZyNK4BByRz
FWGPZ9Fsyyidq76sPut19WN0dDztl6YcqcWaolGyhO1MnUSTwhcZn/S5PMjlETB8tymUqFojm4yO
qBTEcwvdvLdhaF+BQOvf7WpXxdL4URfcJhAhDyGUM3t03PJYkc/MGgQXOi393CWFv0IvK0H+Lu7y
PZk5LKOmsz+aDSLP2Azr9Yx9ANFF0Q2wI7CBduvEPMaKtnB7KdhTNrJnMXnXhegvbBUsEETndK8Z
2SKrOywjvIYZmhNg/OL09u0C3UazdFy1lMlez7Lkva6DBZ1aReiB4snK4TbYlr6yKMsWRYJpQISI
UadVsx0FBFT0QwpUKIEt49IzDjr5zYM5HUTTjztzN2IuKVqiX0QoCfUjij4WytRpCPV9mttleBz5
RrL0cb2ZCQF2mK7POUL/j4EHYLJSwFkIIXRrrJ5Nx44eKaf7t/48tmaNolafUNuAbd5+Q22cZxjw
l4uX6+7aQzpoZftx+hh1FDlqSW6/aZ08QwC6+Syj2jRHxlE5Ip2KA1oTB8u+kKqXUlaevTLqkNTB
KGtInVcjxEMlVKxo3+RFhweINqDaP3hn9hiQsVPvAq2822tqbV6M6aCr4BaN7DKEgTkpijUHIJg7
+H9gLUs9KjfqyLLiHt9UVbCUa7Zsok9Ma31Q+EPQJCvRFANyUH4gW29s72EWSCqrypIT5E3zEhdu
dbJbaXYPQFmGpVk4fL1fptKsYlWPkPrEJDHQNEE/j2LfhXLBhUSfUqc9ZtdBshHNNnPNZRrkoCFk
vHEcz3i12dLtOgcQgGhWw+AvUKqR16JpRdlzTbnrDJnKfYShvqzqxnjNBw8Cm3NV+lA/ULpAgt+T
vwPDkldhmbOlEX3iEARptYdzBW2ZWHnMtKU7lvmmbtN3sMBQzx1XnSuyHV67ITXOuvqlIbcAcQa7
ig0yZlBep8GszKKrrAfyXKY6tBB9twE3f9cGVdmJFlKKxtlJv4hw0RMYirxh0frrdcI4k0FF1NKi
tNoWImldvXtwqG7XYHMBXLsY3yG/2LPSoTIdUvpXphtQgN7r473lureWuFf1qFzcx9rfWj/niZvc
z0gxj5pT96h21KqnG+DPyNvrTWOT4M5/mOf0HuhHr9t43RAdYDZGByNyr00ytGvkWKLDvV+c3fqK
noJZB7KB8Ht3WnKnfxDtamy/xh7AfPwZDm5iZAdxJg5VMaCposYNBmJ/DbiKHPS/tHUrWGeyl2zD
Dh/K22XuV2graVgo4aTdN11fHMS1WBS0D//+1//+v//na/9f3kd2zuLBy9J/wVY8Z+hpVf/9b1P5
97/yW/fm23//2wLd6JiObquaLEMiNRST8a+fr0HqEa38r1SufTfsc+erHKqG+al3e/gK09arnZdF
LT8b4LqfBwhonIvNGnkxpz+pZgRTHOjFuzstmf1pGZ1MC2poZk8Oqb9tJNbaqdq2PGCA14oQcbCT
wp6lJXjf4kEKOoeFCiYB8dILI/1YjoZ2OySjctS5tW6pDfNZo5akH0Hl5ytJ8ZqHe5wYoOaGgWYW
IJmcByRFjXRdpHZ3MNKkP4gz7efZFIFySsoyDtypz9bk4KrKpg6a7JIHQGldffil5aTyxvCdYfnP
n7zh/PnJW7pmmrrtGJptqZpt//7JB8YAjs8LrG8lNq4HU02yY9fI8RF3i+kc9nZFfWPqKRbGgDMZ
sI0e6ZDp8KM7LB1kA4vKPUgUN+eJLhsI3vTVxQmsEgkF+nrXNICTyq0Pq++vdt6UX4u4bHCf8V8K
4PqngGr4i6y+xFHdPGuQpq4RWG7Razd1eFBcKIaiGSsUVXpNQjx/mmPAPVh4cVVC3m+MF7AW8Wy0
0ngnRtMs+uX6ff7L9SVN3nRNCdHSVXA9dd0asY6qPZB9/ucP2tH+9kGbisz33NJtBcqXrv/+QTd2
arNg9dIPMiIdejF8fuIT9hKHD9VAygJiH2p54jO+D3cZsqhVmm5vcX7VwBRGR3Tr62O5J60DHzbi
C5eYQ4Np5tTZ2hN+WJy6rj6dWuqPqNwwP9qCdVfh5c4GzSpt0dr1+LmuH4aKfPiIQcxSTtRm0yS6
/WS4ylmMJ+xyyJirOUxO1zyWyBvPqtYeP7tV9NSTY37iHvDHBWPgB1fZ0QAazvoY3dLR6M+tZfn7
pssPooVI4HD+0d+e8XlGga/NU/eh1VB+BOaizV39HsLUWk9vU1VJL+cj65N1FoLy8JEOQcI+6K+y
WzwNvaJg8NaSS7Lr6W/xpDfLWgyNIb/LqP+vAQuZt6Y5BMcUDuujZmMSFGRGgmEqs//TVafppYYW
wj9/NVRT/u27oVuaZZr8zEzVUGVVt7U/bn/UlNFWo1b8gudpMr7oiq0vKz8EFuLF86Zt3J1kau7O
b4uLD0FmJVqiv04aC/XLaVS0Q8rVwKZzbd11OosJVMgeUnAwUFGAx5FxHquN1hr9tSjM/Ax9Zobs
zXAVXRR422UroT8rmmJAV51Hs2zUveiyrK7dV3h7iZY49K6Sw7EP5SX1XmcRqq63ZP1orTKSrFAC
cu01syfRNJnMgsHd87WHGi3ZyfActHixFqHF1rWFVr7ScTwBE2vZ1ILYJ+Z+zD5RbCODOlvpernz
GsQyjMRLVuFURCZf/uMAMhNIbQwF4D4AdZsy5jTDmmaI4DQ3vyiaa7KGyklKtV5T7OTJjqH+eVaK
EdHGfci20U+wgHLgnCsCpV4+oq12FtYw0ZD6B3F2P4g+tHJGNsN70Z25wMrvoTXGVzsI4ZAEAG6g
K2FLLyiSftJJzZ9Eq6lPuKXYz/Brkots+SfMBiSMsfx+J7OyAnbVSC/K0AQr6CiLqlPM9lqwhr+O
4IcvFf8QfH+MR2yOjcfCx/UTukuxE31J7qyyOhlWLsbaO8mVGjgfQ7tzYtXOH+5tcXaPsado0fQi
8+g70UJFshg/cYlMlg/ueeu7+fP9+SvOdL8BpJnhSXJ7CntO9UuckZE3hzA4rpDx0U8Kz0LUdWp1
oU1NcZBrKjepnl8yihbboTQC66Fu8bgowc3/ERYWaJrJCM60V3l09V1Ulf5JHNCOio72cBaNEYqc
O7d1/yVr1HGTjl2iP4gRK7D9uUKRGVNopjp8mXY2zxzYEuGV1A4VMyADopVj1bb3ouBZtMQhiZ1i
CbWsmNgV4VUc9Bw4X5ND/45a/5CWw7fKbbVnhN5s0RJP+VAaf2n5f7Uq5Laf8bj+Zax1MaxkIZTM
vdwct5Be5K04q7t+vJ2Jvmjs0B7oYnbLTVxsLcNGcjBTXHlhWg2csds5zLZolaD7An2+VTd2QQ0V
DQcExdCCWhXS4B6bLhlxu3C8K/z7YK6nfv2cGiwI3a4M3/s2+AhtKfxqpApf5x7mFQQd1FiDAWk+
KJ9W5CUgbWKUQgvJ/mL61XcUqOy31MmQpcyV5Dnj/j93odws/vmGClzo9xuqrWnI5qjTTZWbKcPT
DfeX9WRkun7aFZX1jPqy/CBWjF3eUOaFvbAVi8leQuCCNFO8FetMMZoE1Y9RWUHJSoze54pRpJw2
0PXzy3+af5/gq7VHdqFUh11aoBGZ1pA/E0v3DqECBl2cmQ22S8ixtlirF71CkT10AOSpQTWTgqZ7
zinLzVDm7p71EPmyZphLknrS9SB/He1g3OIxKsMZpOkijb2wPZD3oml6Fsv+oi4OY61kr4aRzcC4
ghcyKPt5tW+uNbvCrLpVzWe4zFdtKJOvQ40Rn10H1SOqkca68iCreXVoPcOuuAaSWa89w9fXUJ63
cpWl74aEgCPrd+Wga+jXQpo2Fk5mti+kYV+sSjW//QxNJodIEQrNULmF2oiOZF0uzY1atQ46Fedx
jqgg/Pms2YHXn+78yP8eVDVMDlrd2V/UZLya/Ci/QLr9sPzefAcs1Tw4iTu+uqxPZrlpts8IDMCv
c9TmMQ5hTBZN2V9kCZomCpr6KU1JZnVW6R+p9cirvtHrvdnp1lqVemfr2FQjNSnDe6TrZMwSccwZ
TPRpnSALVk2fW0d49hL5hmE8o1LmLbIM16k0zGIQlXb9VJGangFm6F64cWkQKHrlLbAQzKryTgK6
Mr7xl5RfWQAcKNJbH0aHy0uT+VuPZdq66PhzWop3pyEbikuaF19g1Ck4vOgy1HWl2FJhn9LlHckq
+pO+ttCoTbplDwzg3feMNVRU/6lrTrjARWzJh3BNeme8YKUCGa1qo696AT0V4fKPoQCE2JhNTnE5
9pYq6fcdtHpqL56RLLB/8fANNl86Z2w+pChcNg0MYTML1fWA7xsKNVFzTTJXW2qN3O6scIi4IXo5
uGM/R38OWm8MGe+LUYxLJSdxgSwYmmUAqMmhS9btIJpQz8ColoaP4SADiqWQlBanchJyKoJup840
HfRjuouCXy4jgu2gRjFVzuKNKuHs3Hescd1JtaNBXRnCiJ084aICAVvS0w/Nf+9Gf/ya8mBmVZvK
F7UY0zUAKnutS556lhBBmVSYii+VV5IaZU5q298bVc6e80SPlg1fvZ2h5d1BUlJrDs2zn2duKfNY
DBPwDf2jQLkJrp42rVJEf9mMj/eue381Ko+idQPIxUF1u8b/2CcuIl6hb+O3RKO4bQa2MbdkzXtq
2qI61gmsUSn0n0SXadTbKlKGE1YL/pPtlMncQOhwJQZDw062eojigWjCFC0eM3OlW3JYzSog3XAZ
jlo8gv+qpRp5DcwTkPZ5A+GDcKaCBEhr98Mb+5OQepdTnQosCR7VxvslrBlasHfOqxZZwzonIY9r
CtsVtbDZwxjDj4NoJtHA/4+N8XwwTe3sKhlydMFWNly4aaILZu4nTXbqH334NEPnQ5EI2jUTWGXk
u39+nqjq77tk3dYNm+QEqQeDH6dCOur350nBtn3MwhQh3trXClKg2pBvu9FemY2hXoppuz4ivenY
9Y/WNHZvTWMisp4e6/1vkX+fJyKpzmrPP1/h57wgkspVV6bjA6p2OdpcDc59prOXq9Y49LY5YHxI
jzgMcT6sJFJoD38MVGbMLmAog/HFthN5DkQasKfhHqDDhld+4Agole5atMRBr9Bk4EZRzhTDJ+XX
1nYDa8QeQCWjgmxaNsZGjXOyhsDdBlp4CdLQOYkucSZhcDhvvBHxqZ8DigHSBlokCEynWoBhU/Gz
YMFKnQ1770jCaMVKjUcfbNKO9UOEgqL6pRy7+ClQ7I8RkutzqaC/NcD/2ipuZByhz/tzNfaqTZ51
DmLT3sbSauOKmkv+GOXpKkrM7NVMu3BvNFjhiCZwZZW7Fno7ZZ/mr8OoBjOsVM0sb45SnFLsoGQ3
R07B5GfeGRkyoZh3VfoxriTYB2SuoI4pXbYaxvGzocJDHyIgXZ4R2M9Nrl6Fx2rSmpNpb1g+Ys1u
rimK8XD9e0SMii6CrwrwmS5XliMOODtyBMkhRCdmga5j8sKz7JsAc6jqe1M31Rngq6WvXQt1Z1XP
DUglsXHu4kzZhmVgIXBQGW8yBFi/N5KvigSWR0Tw7uVtM4ArskwLrcQcapCfRCzB83x468i/UDWw
jJ2aB8HboM0Cye52rlimuH7j7bFK3PeyVyDFDIa9lqpJjxkFz2jo1O+eoh872Yq+lIivIdfvuK82
HN0Zi9LoaWgDZe7yx5zjwKmXqSO1B8NPhnVfy+p2wIZ65/ZGts5s0IQAYeNlWHrBhf9YM2+1AWCw
l5jVkjX4eNCKYZxnaqZtPFka3hB9nll57zw3rlseeqp5qJPTr7sI6Wp+T9h04+oLCLc/w+SogPg3
3cEoQHC1Gr09ERZFyDpHznce7dGrzkeoaGP57sVdvIhNm1REiMFyrETuzIsb9Qs6XrEnm18DGX35
EYuRk+k56raqy4A3qxaveDoeEzMyvyZx/JFKXflkFUX+/1v6Gr/nmaZblaNouqog/47Mi6L/cauq
+0ixEPcdnmUjccAbvdhaw403hQFntJPhaBwV70kQ5g+mVDenFjW1S68qr6I/GiM4V+gn5iVSe3kf
bcRGRDSDyvi1KUbNrN4VQX5xRjveu0rQLf2yh7JDTnPWk+1415IRlGoO28uxN7lhFd8rM/8MTdF+
lWyFUn+nJBtY6d/rupJ3klyl87xBnMu30mulO+pjOfX75HSh7mvDpxahUIhknUzxRezoQRtgeopY
ykzs98X2H5n5/hDA/t2Y2NDW4AFkOJiGFq6suGVlaYAlP2BkVa7aHILS2urwiK7dFvurlKQuxpzd
XrRdL+v2Xm80y9pFO+uPARFi5iZTRGANo3aR2D2FGPOMrlh1KVO9vDSIMpC3Ms9S2FYXH97qPkNi
dJ7LqnywrRqSrTxthmR5soYM+m81ltMBoMXvll1cQ9eW3hJQBLMoLJXzaE34N4SntvfpwAN/TOeT
u003DU//XsJoGbXBO6G61K2tAPNWZCvAWiAM/laWAaxEEIsrCQf3N98y3xsXS62gwM7UwQlLdA9O
aq/jCEdSMSkd2P3paunukW+vX4NsrWtu8uYApN4Npl+ibkKzl4ZHacxPopaYlu7RCo3iyUNbZ9cp
kOFFv5d6J1epiicN8fbUgZwLx3Gp1zVLcFby+2rofj3c+yDBdws9K7UHEXIfEM3GxsYlxxtinnYV
pUM1iS8OZKMFyw2ZB+WkHY5VKqbIyM9gz5psE6xWdho/0LUWNs3BL2FgyF4LIyxEeHZIwv6Kbow7
y+20ekalyH0gPdi8yT5qKgm6SJ9Vt7rWfp5BzqmWA0rl8PKohRoeCqra4JLB8lC0Rbh7h7pU/bXx
gketHdPwOxKPLFenYlVfRVuYMtFFnlqZHSBAYEYXMZbQEmPaVHT6OaZNRfe/z3OiEuP7LlXxcQXL
ieYgNKaMLKk+IT2nCsw2y308VQUMFFVp4LZxXrsPfCObRwyiNizjve8WJ76bBe/kQuCE46F5jJ1Y
28oaQIAkVK1Hu6QeOxG4PtDK5tdPAUFBG21UU+lqK2B10N8Jtr3n2kevYL1ZqPHwnhXeLnDi+lDJ
kbayyOQ9/D/azmvJbWTZ2k+ECHhzS+/J9mrdIKSRBO89nv58KPaIvbln9p4T//kvhEBVZhXQFAlU
Za5ci8Cn9wvMfTJJIyPg8Z5FtfJmNVG+KOxmPGtWPmxGTc23mgvAMZJiaAFCEsixXyl7rVSCI/Vu
8VJGX+INTVKKarincWgontH9b0NkKewMBx/xgp4nTQEK1ytb7cHyIzhmIT3+bnVfWTLDZIJYFnKc
cLPAmtHn3d5C1KhL/Z4aGwyE+j7OdGXoZ7UBgFoeDPPSdvV7mTv9lxYc+spKdWKNXjl8qRV9AYuN
8zzEHZw+dhbM5VoPvjQZMgoaX4+NaDpjCTbb6x4h5a2pDomekGcP+E1p8SapQXUIL4J3RD4l/4/U
6JqTTo5qFeWQUuXTis0c4+hxhJYLRF6gkhCmTxzgj1vAVdudRYuyD0rmoPO1Mwqb4qg3dqlnOWs9
r3gyyNR3AedqngFfmTMqdruvtZc/hHw7PIqWl5QNZf4M8tT9oLXe93pU0B30Av1FHk/XhQG6HDyo
X104P9/yWhk3TZLCRDE1HQc6LgnewP3Vyp/VpZ55+s/rdPPf3n2mphEgRrHZUhxZte7i6ApUJeZg
FtIz2DeIXl0EyYZibM9yl0S7qisnJS4/e3bRk+Mxllg/crT5vJof8c13MMh+DBRbFQbuwN2oFffj
WZ5p5s09kZEkFlPHEuwyV99pagNmRtQXa3UOy78VU1UOoWocx/uaiO9PMte7vsmir3XV6nMw7ekF
iIK6ydh3bOCbBbpnT2FQSBu/JkO491iUi0EQ/0ZEQU0ZDSv/mmLOjSR4prxwJlLTPsquzxGqpyIZ
LWy/W9Bi39umcbVTWf8lk6H9+0aJMhLN4M1lavzT5bssF+EbVzfz3nrWVAlO62aI8rfYgLbHH6N1
V0DBDSJpzOFw5bRspGpfT4erJUWzdi46u7iCImgc7LmXGD1aJ+NRJYW5z5PU3Iuz8vfZXzW7zoCQ
cKzRman5NW31ZpLJyVr7iZprFp122+wVqbAOsBJA5mQq+kuQwMY67YJ+JjnEjZnxQwxKpIBBFszE
cEZ8DEL9nJ+lb2svVpyz1I/PKlwxP5quW9pqxa+kQPoWfEP6M4DM0KKC7gt80oDlNdl4BJdnLLMo
MI81RdabMY/kbSRH/tEYjGylj5TPOL7+6iOptoxhlzoQokMobQrCSMnYPacJ0gsyMt4/oT4Ka50v
SEZUl8wMlCAw9S5RH/oYRCA8uA5i21r8HjQomfvTKiG1LYFeXgdBp1Mepm3T9UquKnXPsmuSIrGD
eN3qEKdR2O4Hr2PtfVMMWzl0WhTuxjx0WOwSZaxc1rJV33sbEYMswDDMjGJwrjHIBM2Uab/5kqO/
0cmRDNOJApV4+6uK2+ErcJx+VRJP2dhGaE3dhRZmF0+PvkAh555IDpfbqlLf0rp3T6JLHETTSeIV
gffwcNevV6o6b5KuXKbDY9RQxSRSomRAyoM4ux1EX+S1+SZKDzyh7JZ9m/yUwtONAIRrHJQJIG6Z
LdoudmoiRgU0QViHRjYOpfPklX21VZNIe4tGZ0WSznySESp+KP3uKVZ7kmBU5m4UkK3gj1VtKTV9
sMryMt10xN8X4ler2EO6cQY0ZUVTWBOTwitlWBt5/cuYtmZonpOhlUKTLppSqBwLCjYf3eyHNljS
oULR6CgWuL6yCiy5OF7XvKqNnAXRebVdEJxmOQP79rKDvJxMif8ilmTsMj1oyXz/kId+8mSM4ed+
eKQPfWokT5O/gXT4u64e4kGzj0ktpy9Rg1SfuKMgybcs/e1Fp7XyxhwN/gMSnxK1ugYQGvnZi1TD
MD75DmmTbxPiw/MuUpunoffzdW5r4UokCt0o0YAq66iD8JG9peEll5VhSt4/X9ftY5Fri1FD54K1
sbVL3EZCS6xmexnWxRejji7eFOtsw3xnQi/03kVUmVJoEpwL5O62EJtU68Bz9Mc4jaGVyqXxR40i
QVT9Sl3ZeE+zR4LBUPT9PqFg7a7nswmUSUo51SeftKitd8hGX0XKATT1lCMCsyiSCmlFykgN4FgW
1rbc1kU2fLdhzx7Yq7v8d87BxdWnGHrWQwMIeRnDU/7eJCUYZNiQk4xKC0cBbh2zSNryPwxMECTL
S1K3z8IDCSE2rEH8UueQcwFBCKABb4rHZgq+CQ8LorXcaIdjzjNtgZxUdS6nQyebHWpvibKwFZ/i
zsgM6bRMDfZHK3xJ+uCkqXFxES8fiP7Z75NPFt/byXZrUb/0qfV7HKy97X95+Tiy9e/vf8s0NDI/
Cok6xbHUfw3TaYYEFFfuh+fRQUVTQUA5SHpv7jh6uwAYb+6ToYKlaDrzGpcNkK7GwSKsXGnWAY5f
Nalr7BBRKRYKsYl9ARMX2XP5ObIiGCB5VK0pbAlXpos6961eNhy96oyAC1SeOfAUeaz2Jk/WV8Ag
r6kdwSwytWQPmsc0fI4omLwoZurueG7DfJhaxvsAkthKjOQhdyrpFI1tP9WbQnztSFBTRf2DX7fV
98Rvfhgwgr2XRNaQDWmHtxBqJSQo4ks0eN0pg9OVuiI7O5WO5W5Cpau2JbtT2J0l0A5F+9Sr8niI
AzS9RpQshiJV5yF6HyvTIauQ86774cBiqfHZbSIlRNrFrb8PkOg9JnpC9azugQVSnPKbwq89VXPr
TR90OJl1M12bRd48+GZ+jMFivccJtDhTXkmuO38+dJl/scLioZP8cNv3gbl3U8O4Hnh9evk3KDxY
Z3q8QrMsaH91Ku9bMjRB4XzxQSwva00u91TA1mdSYrxKm2BYUkCJ7m/k6ueSpxMQnsJeoURC8sF2
fAglmsh6tF2oKJRm/KZ4FB5lk/aga0G6zeJilcn2G8SW7XfbDrJZ0ZXVMhybcE19mjLnCdC9OSbl
HqXut394xrAuvaLzZ4323Ka688topQd20pua7PxisBxkaCJ1XtcKlCyJb68pOXT2GSRcG9OW0HXP
EJ6kgGqM0W+QKYmAVwbquTbQzFXmNuzA0/qs5jZxtHQIvjdRd7FJtv4k5UTMxnLm0LohcAMT2Q4U
+s5pDf+EQwIfddb6yCGMLWg3ZJcnaWZxKAoIoKRIe2ynrkiSSkgIqTwTFWydKHzr8i+9nV/Ql82f
26x8VkonPgNgkl8ySXnNPMU6qWFeHQejvHShnh5ySBzZwv0M5SY9yIH3CJ3vsPWsBMHyMsj0g0Ts
2VmOaIO9dyZRY0TRypVoSoN5tnO2h6badqfGRI/bQ7TvXZfCSb2j8feq0xyVurG3wEOUg5s68sF3
OCt87UeU+94a6ONHvzBGBDEJ10wuou341VfJgqexdYcXMiPpuYjDF1Yn1Wmg4HLO8knZQf3avso2
T2pTjpM1QZIfvHe7h8RutWPfWxsj1n24BMySgJ7uPwgjmi/dQ9tb1i4fo+/kGPHoFGPYOkEElaVo
BypabVQwxjC/QVeaE1l+ZRnTLDXL4bU2NU3NhNLDUZpt6o35KnDyYd7VlZSRitPS/fUU7DjbJFZc
6BZOvSjePsa2Ks19qu8739ml1XAphtA420m9ZveJ6pf2A5k3Vnhh/b3TjfYy1gh6UqJSrsrgfSz5
HYbsdIYmrH51+hPl5N1LFfnOoXBHqDfhm1z0Eao0TcgjPZAadyN3QTLL+TlfkArKL+l0ZunKJeGh
vxddwtjCE7nuqO+eiybgpuQkKeV3YHv7bKpzLSO53XaUi8IoSdMKvJHIW/QtlFLzOWiG7jGB7C6e
WnmGrGLgtTAbyL0EbTaHzEo/zuJIQ5HQN7/dum5uN19HywtSG1z990gLGYIhiH9BamLv+qIKt3bj
Onvil8km0BXv2AVBtfZLLTqRSoQVN9eK82iXFpXyMnVLnXdxeDNvsiRL9qk91jufn/+mCTL7oGUD
qh4Dgh99UcPVBe7jEVpB6Hj0Tn7O4wfo20Ad2GMC1UkYblq9LLeh59Rn4Oaw1Dlx+a666VFGI/sn
hNjbRkmrr2GJQItpaQmkcGwMAVLJmzZvojl64fFSIYq6VZC533SGNL0yKOewYXf8Bhh2qcql+dPO
kyeFNcS8Iqh46dBp7iDH/6Vr5cnnWfjutdxh50fZBSmDZlMO9cnmp7SOVLtbo5M4XGTLJrZg+uqb
bFTfVTMJf6XmUYa5BK4T37yY5J7fLR8mtqJVqscR5o1VAUXYwYasHB0PKig8qbrAs9SgXkomoID6
G67E+KcM6wVEaKxJTAiVVi0cgftx1Iwj5YzKwnc65YsOmQkxEJtEpaPwyF5VMgUvgW+MECHIxY4w
pfWYVt1PBQzOd8gfEnbElfmQVE241wIopuykHU6JM21fDON7qOTes0PJ6gbN3WZteiyRlGB4aIbU
+8MBJgeBaTI8DgmlKHEMCUmZts0b4QkSJHgE08LZLrLkAdYLatD6aiNbXry1RogqlJHaY/4vo/Ug
1+bZ0SlNCbrCo4gVgOqgBnCZ5R1FpoHjPhu6Xl0s6j+jPKRkBVavYuLl6Ov4GIyFuiaDXC8FuAsW
0WxhdkGxFdCvJpzAGSAxT8JaNdRmWYb+LMttCuARoeUcCmujbOO5prfdtmlQGB1tJX13YusnWZf+
Ujihfsk0/0cwPXMNlGHyVkL0VyUOSxWluW2Ddlj3bZQ+emrnEK9sqj9MB5ZbSCZ+olP0s5AD66WQ
9RHOm+jdHlAIySYV+mQ6DArVmWrIFxXCR1WCxwQKl7G08qU/adMLR8cxoaAIdWd268slaCNLgwfL
NItwi43evNjXua+Txaay9kA1tN34BlsHWrxZngI2JgBI6Iv1c6vFByd0vlqR5hwDjf21Xz2NGoqe
6qgexsrZ60np7izHprI7j7T5iCwf0JO63zhxpUKaHw/nfDoEm3RI0hWb42CTs1NYgP1W30yYCLWy
73+Rnxspxmahwm67lGLUkmonW3bEvnlcxt6I9gIPal0yHnqeIxt5kMJFXJjKixl61saNUNDgK8/v
VYm/gJmJF6NdseCS0fUZXdAjiWZYqxA1t0WHgDb13ANavkXTtDNSck8G9fIb0Xc7KJX9p0tlq8TV
IKSB9bWCDLuq3uwKaeDU0oPXtkS6uU0M7RI5PltUsBDA+dehNo6HXmtT8D2xt+nUokPGB464UmML
SITqKSHPNCugTtiKPgQfzFk7QoQD+O8CD7D1k1zUAjr72vXsR09jlRyo8jdZkgZAytm40yUWghCA
8XQfptBEIXUsBKMvlD3G753sqwAIAAnCz2ETAPd3sqW2+2bUzHnU2+XSREzA8AMSkl6CEEPeo2uO
Ri37NVmCiHeEHtF33MfB6h490zs6hunBMxVKBFiiZg3vWPZAPC17YC0NY6BSS4vRZNXk1V75AnVt
eERuj0VeXJcvUZ7ZJyfSn/n+QKwwzOGQTi9240VnqyHYM6SXNrST66FgF7coWhLAw+QlDCEo+FOd
/yEapu/Ly8zqoonEYLxEnotOgFL368bXxsu1TzbMtRrbYC8mF2Fgt6CfDekgevIOQibZQAemlhpg
Eo5VHJom/jiLtTxaZi15VyoYqon6DJ/rKU8ivlex3K5i3oTH0kB0Ai5XuKIUxz2KA18DZ9vU1hly
wfFolCYvgCR8gNwUZYOMx6IgzVDGHu5oPpmtMbFmiL7aznZqRMFfFtoq0o8VGjaxSRa+R7FRhtc5
Kyh9013tIg+DMdcgC3zwuev1YA3xRmJrWajeeLGhCiWEcAbBumgNWec1DXLTyVU4WUMd1b02Ovrt
j0HLSLQ2FLQ4NoHbPIisXeVWrMWmM2oHK6QZp9PbobZOZHmHVdsE9ZKwKSmK3LJnnRS/u5EffTUk
gvyQ+tWvPO+VeR263hNYlGAJQ6V7NmW+FEH0jc0VCfgGzlG1MXi1TE1xgOgOVK3hEB2YCZPaW+YO
3Tmpi9WLVj0GeuWFc9mMZcJJ1jl0QijKZRT+UGpEriYdFTjJ8pF4gB4ZMVSXkvYgDoWvsCzwzWYF
L/9HX1k3VJr0arHt41K/+nUKzNI9oSjYa5xVDjsbDB6KvoOIc5w57pA9K75ZPXYV4h99kj3ryFw7
kSw9TAt1t6mUNw3E6oEAgXttGnkCqfbQhatEzUMoGtpeWuaZDxG9HMfkYrM/4FrP9mFKgT+/tYAd
s94/GNSSIY4Wj2vDce19VEqvfkgBWIcshd6U1TOMpuVzBhoph0rwlHtS+exoKLq2SNHxhKVpkwde
Ky2hGbd2T/Dsdsc2B36ahuYPZRzDNy8Jy20gQ7dbOF6EPhHpHr2rgo2wRnoP97Gv56BXsLqSsSDi
IkH6pMuPvD+AsdDdW216iH0qBUw2mntLGgEMtoa2MbSKOlpXNl8M8pybBAAT2uOZ+ZIQStiAxJcX
xPWxwry7zjNe71JkGYRY/BIdCyVeirGq03rrXMmb5XVsA+iMtz1xvsmZFV6FHAHIeGFF9z5Y6VSx
XpvAtHhhQQywEs5pF5Pf7BHKEc6yhzxGCdfw+jq279HkIaG9Fs5aW6uQnNru1RqbFdoK6Mqipcc9
ywFysEVLSkj8CdEIkTcZ1mgNKfjGsJz23HqDtYI6MT/Y0R70SfCMcnWryN2zpFjtc1L2rz41ysdM
T/tN0eog97W+O6PPs4WIw9lbmhSY175a+QaXYH66drUUDp10ks0uhDZog7FjBmju7yBn6M5ijrSk
1Jf9c7C2036eICDJEi+w4GsJ473n9cpjovR/pASnvuW5r85AeRjnxDXCTdDbu7oek0tjRC+NHHlv
ppNS6qWjSRhSa/dWRjDuEmsfVsIKeADmyCJ2dsKa6eVTUmXtxQts7bX5VhWJt1F9Cg3zDhJzGB7Q
S5UKeL1DkpyQIY3Dzslh1UEyx/rzFO7HYadDdKHOPzl8OtUTBQb1gfCBZzy6Q+e9mvx5JGSB8faO
96rxbXtw42wnWpLR6ecQkj3RCsc0O6HZ9YdolfzRB80K0BrqIe0ay6LZ2z05OjFrWI8UaoJMWYSo
WJ4HV/446NLWkjrvfOtmwZ/vYtd7EU63ftgZlKU/kCm+M2ReKEMRTrXAzVm4EI9gr2PaiOj9eTm3
ZcNolIryEkXWKujq4d0eTXcx1oCaByWVj7JKuAvs9MIO2SP7Q+lDZ+1nJ3EoYlT7xBm0WDY/75R3
uFV+9CGT+Kc1S6AuaikoEc43g3COJ2vXSN4na0yxFCnsriIqQez1OmtVwUhdQZQVNtDnE2AZxhSy
2+DjQEV+uoungzi7GW5+N8Od3z9wuU0/AoiPoKjlwrdxonnzuV3pH7jcTXUb+7d3+bdXu93BzeVu
+gqC1I/b/9sr3aa5udxNc3P5330efzvNf76SGCY+D6UdilXjB4+i63Ybt+bfXuJvXW6Gu4/8fz/V
7c+4m+qv7vTO5a+udtf3f3infzvVf75T2wMzpLlaNs+HSf8lmH6G4vAf2p9MpKIYhS7Xx6hrGznB
7DrLtX0d8GnYX15BdIqpPo/6+zu6XfXmI5N3HhGQ/df7+b+5PpsZtt6dHrI6v13xOvf95/C59//1
775e8d8+k5oaCKPoUNz6/dfe7uqu79a8v9G/HSIMn279NoWwxNNF7/qE4R/0/QOX//1UYOob2Fwg
zdPDoTo1vW8tSxDxSHjQRMOqOvV6WoHcoQlGC27MwnYXkl1laC/D5UjJlMOKcjILx37wwMQBXoGG
pC53alb3+kKYPTTHENE9gvmlgk50taMT7wuHVWCu5iqCrfBD6SSVUGoq5qQZgF4SnN4bBFz3XQ/r
2QyGevLhyNx8nBr9GKEyN/WKg2p9DLx1XUdPHi46CdK8rOJvqLBJWzjEjXmaJNGanBTxKDnJHkFl
bvQirU+abaaPEtGXg+HUF2ETXgW/XOiRy36hTB7CTYU7ZOYTbNkJF6geWSKlLE2ZVTjEeQaGSw8B
C04XEYZ/eHUYTi+WoboEUf/iys7gHVrV/e6lGhG4qWR/BIkFDmwq1xdtROx8ypidD/PNoP92MXUJ
l6zHBYbx6zAxVhyEn/N7FgNhxlWmU7yLZDMAxDIkCyBOxYEooRVSOoPpdrg6RbaNVns9rD+NAXn6
p/unXqr1EYrrNRmFv8pP2Wvq5glxcjgSp7O4imdtC5fpXT8LomDB+pTv0N2AvvYPbeStbnMID3HI
2d7OGmSV1rc+cebHVruhDPLnXb+YJK/sfZmP5k4YRZcVd6tEHiZaoM4AM0me0JgOWgl/mlk6135h
FP3i7HYAXmfuRXNsg5RaomkWm2SKW4YfY8WwCmHVRaCVKBUlSb8CAgC5ZTiqzsxEYv3COIIkECNK
fGuBUBO2M/tV6GT1pfPk+lIqubWzWvtZdN3663F8hlTIZq+BqzgkwJFXpu4hXjqNFH3Xa4iZbp3i
OrblDdfrCIOcj1/gBKrg5qRMV5z5g//wUa97V7prgrXPZ1fb9VzU7IrqXb8eQDvUC6dA1Zoc7k6u
NS2GC65Iqp1UoCJfzFxJLv/lvEbkSp4Ld7cu235fK1AJQJAAP2qofdROR1KDmqw8lVHfDlpe9SuD
aL7o+uRyX3kt7F5oU479yVWT3E4MF4XYhQN1tNsEX4ne5YCMKZSuYtvc+xMoAnJ8+WuSSWiPFJQ4
/PbwTUVBi6dDKW57B/qJEsDnK9FpjX52oP7VIACyQMnzAxtUGdAFmh6Zoym2xy/lMSCLur9F/ywl
SzZmXLcz0ZePML6ypYgfa7JhVz+gFh3SsHW1MKq8ekCCPFkFdRkufCOECAOkYAocBNWeznXKh7wb
Sjjk6VOmvoaibn9eEaO9toX5bp5eDs9wlHrb1qy6Q0vt88HpJiIe0Q5dX9vbKrIvKCIurgaCT+AB
eqv57mt1QOJebeey5OWL2wxNGn7MddeHIJe2d9XTXbcpB9JaUtGm+f3y+PReub5tqCYa58QQlE9v
GPFi+Q9vpOtLpnMDee4BekLPu7bmrkTGNIGiGrqODD2jMiK9wiH+fTYAt69mt7Ywt110HXHXL5rs
oNs1yP8vVdfYkCLr7HdRzkNyXQ+k4+2QutVHU/fqWQNM5CCMov86tqUaZ+6N5bi8DSOq7i7avFDm
uqD2QPsHUlrQ6QtV14IAELAC9bhVvWsDPBW7OrWQSg9TNqZBVWzDMS62kRbb8mNnEDuQIfWcC59y
coxEqcIwUb82ZN32an8SXbaPDAGL0U5y55UiJ3MHqpzZ2FvjhteccqaYVT2LM6TyFuqIFMytXzX4
FSSqsRZdjgyodqb0ubFGyb2jxI/xtwNhPf4SUN+LQHKmzMBkDnQ0gZTfVxN91XTJPkPyfbra7Qb8
Et4p9JavV/vUn8bINaJbQwWruh3joFgTp4bHvUkQi5aQJlBhM/KbpPtuw6o3LynqvyA69+EbaNZ4
59tZX0ouExf+yfQUUgBNJfvg2ivCSam30SCx767mwgyISIJ0+OjLKKzK+iJeiRHXwWIe6P4J6hU+
XJDTXGUGjnIhZjR7fyNc7odMc1NaG+zFCGGFgHwRq5bVm/BUT/zzFeof/NeZP0xUGnMlKr75Zgiv
h1HF56KMql2v+kg2UefyLHzDvr33ldvRIE0D9EFSIfa0FF5JomagUluJYpiI5lRQIKNWdrWKagNh
tWyADsIqxmYNecgPIheXeeY6eXKU2GyV4mGdCHwBfurWFNYCCpKrNcnyfVDqAJoqZR0C8YDuB65/
iEqo4JnOboZbnz9ZQXAoa2T+EB6d/MShq60PA7UbP0YyfGPXkUS9DRCXuJtJXGKYxIKFQTjfrh1P
NwX6qjoWwJo0S0f8ZACOF5h9+E4dlFMP8rvHB0CyMNCXAPCV98JQAFnlw9OQddTnSVFMJtyDdCaV
LZKfsnv04lF+VAK+sNNwMWtap+W2J977z2Z10XVSekmyLKRhk63R2Qhjuy2V2eCzkMmS2kOgBt4b
7HVbryDaX9vh+JwV2byvFemV+rnspELviTorXhQtsnY2UWcRVgdaRv4UphRWMSVVed1BWANd/jRl
ilSquJJdZz9IKSBM7iKnrKtW8yhLUb1tbN9cJQTsX6UxOIn38M0jBvi5zQPLWPmVAeei3kowmMGc
VazFOnlEQGivo1N/t1amqJIV+CjL2t4IP6wffcISVOUny9Dz+pldl+okfDbokKBmBNcCSm2w6OjV
DnUzqTv9bpIU9Y7iMKbWluLo/GhKDli13s42lWIHj+LgAPDII7B4ogW3hYocQL3XWr1C8XpI+nXS
dC0PWQaM/P4fLXi653UQKOsspEZoPtTyLq8b6yhcBtXtTqY9rm8DVHiFNzxBqaoXAyhlRq3SKIKr
z/W6Y3TOs8y/TqIpZXX2BxKf4i4sYPgbp3CNmfAVB1DT8QJsU7fSp+lHyYa/SY+8JyleyKHcPmVN
1T2hA6/Og87wN6KvB3F7ABX1A4rx7kl0FZkOVVAiH62pqwOdjjCTySpyauZs+hBj+yJswl2HcHzu
JJTs1LKr74bEfYc7pNs7SOLsB7cHhS5OxYHHuyTV+5vDvRdKEB9DhY9oulntFTPRlvnmLlUDAXox
8OaTZOGACvnv0cJslMPHZNcpRDtPrGe5K731nYtZybxRPefFN0p95zSOvrNbKQA7OMqcisOtLezC
U5itGDLRq6domzfPq0m4kpAYEN+GZ0Q4iTnE2e2S5uhJ2vwvryY82aP6Mx8KtzWadv3ZMqVogShD
tBTN1vHpa7X+DFEXqnNwUKzuDG4Xw2Abxtv7/qzf+XmiILFdoiItJuntJ3XIu5OnejXgpMRaOews
H0w5KWduOXZb0RSHqLFhgGzDg2gV6Kc8NEa/SCPfP2dTy9E974HCzNuQAhaOYwM1uTvAEjt3mhqW
ASf5plD+HczheBn5iajQr4rh04V73e9WVZCAUypKyMXq7qG0ZP+JQgBwle6TOGihWYMgMtxdPPXZ
FUDVcYQ1TljJ1jfn1FN3he58DFBbIAxIwvAjp4tStGRpjW2+Ev5gb9NDm1m/bv6UBgLvMqsH4VC0
xTD3Wn/YiOZY5w1gNDOYi6Zkx9pjmr8mUfxxNXjAC8KXprXV0McEdZNpBG3siW9RDUCO5PDCLqQq
zo6iL0CFp2cr/2db32oUyh1FhzsNEl6iKQ5aYIbgaDJvcWe4NWFh1le+gfRQ+aopdn7sUcl8oKqY
ZBO8bnMD4OOi7qpxRRbef3LRYH2QA3sGh3nyb1YxVm+cmfCNNdt7EuMp7r8fLzx8nf+vuyv8vr4w
3uYAFLwiL1+dHSOgPsCHwyuCfNidmRTvHG2pXlKZ4UEkYHR/lHXo7cIJYz0T3o0ZoC7qa/1FHGqt
1I+5Wy3Vsh4uqUmRRxK6kL9Of2E0tO9uZZSHa8smjVZJCLVE4uP4bRV3l/yFNSYk9mlsM41FlcZ/
SqG735CrRtK1QS60jPJyB1wQbikAsI+9P4+DKeE/9WRy6OzMPv0lTFenSfEpLuxgeRvjIYo+G1rv
Yx5hkOP/n/Pcrt3/9/tp2lGeoypWLIvYQMuhUtct7J7b2tVYb8Vtqx2GgmlYesXaITa1cNdTApxO
BtHVCevVR7gXFOUsldqhlmQaIjzF3KIp9aMMRMCD8KmOimEpOoX5ekXh3lOEtKT4ChkvO0CZVzxH
8wGczyzXtWHTjPVS1tFInBPU0HcBAnFAt3nm1x6vvINoO+L5LuzEcgZ7mRd1vflY17h9sCXKJ534
gXhnu4ltdAVqSFp/98mTwQxKKnNK9dqfwryjX0+TbPzSqka+FePFKDFA4euz4JsCLco0Xhi6NrEP
pjpIyBL01HNAdQ1WojiMv5mv75rCIPqG0UAAeaS09r/7ionjwPtmmTCileZTDon3XJzpgFauZ+nU
l8eS8STO/oGfbdnoikM66tvx8o4bSzRVYLxSGgCY/c2ZJfpLv/U+8WjFQAtiVBMiKM6PiuXlb9Qa
z3Q9AePc6xoA5vBJm7oRBomQeSEkKppGQek9HEkSAOYxe1MVgvBEgayjsLKiv86BJKN+CS3/yaNY
6Y1DxM8W2VjHIaiHVJW8znLrsXLNcvupibbatkXVEZxG5VytHmRlD6GpGwfBeImWx4MxaM1ekGC6
E81lFUjBUi4CdXFlwexDMzqgFXMdIEaJg63F16GiJcb3RhQuLaA0i9wuUGctm2GdKYH2kFNotWxy
4mS6YSCJM/W5EtzneWZWVxdhGJgAFSEn3eXq8LPxEBwnNKw9yGW6k0NfPipNbaM19TZQK/ZQT6ah
qaWjYvabWrOcYM4jdNhFkvrr6qlTrAU6Xc/m4pq3m4m9BkAIsJgcDPte9Me1MymzjtX6OtXtZoRZ
3GBoxdcbuU2XvSlOZG3TEJnhYNoxChU5O5DaDVB/6rZuunSiUxlGcLdivyjcwXzjOagoHU0bzNsU
N8Ot7zb3OE0z8jtF8KZ/JYT2RkGl9FxnA8qyjZ5v6qSMURyBswzg4x//6tAH9sUtPcIyggpokKmT
0SDyEmSAsm9qC7NIPjf1qSmchVU435rCejc2M4Gn12Cs54LYO4nAA/Wu/QV8q+LuPKXOqV2goDMu
cxjABd03sV3tKLyrHjGrUuv2Wf0rzgx950PxtKeSlP+qQsoh2JG6DB7lqdfWSCoREhLWYXIRZ+JQ
VhRJXS33bTOotZ3Z/pEju01d9OQnphNtgkgNpdDwLQ+emc28qE0og+agjYovbfqCgP3Ie2TeGhAq
/4pjPUHHL80JfQZJsq9ARM1RkkHWYRpU2bGzDJomYG2VWpJ+LHKZqvVuoAJwIiOemrBGDWfHdxt/
biEnI6yG3JYPYy3HRwrw3th1Zl+aZBLqzgL3rWmAIyltNry5RWDMoGRP31wrtmdZ5jmvjV+ho2JQ
s9toVDSRNnB2ijUJXE+MDXoYutemIqgecnjnhFU0b1bh/E/HxrEXzK2OLXk9VX9qDfAYrURMKggc
62hObCekz0CxD+QM951XLEVfD+RyRL1lMk9DkjZDjmCaQaega+koarm0SynfQJ9iLyPKdt/VKHyt
KDF4kNtCPaO4EM9EPzLz+iJB7m/rTKBeyp9Zmilf3LGod3wA1QK4VvROdVs1qzzHPf0Pa1/W3LbO
RPmLWEUCXF+1y9os24kTv7CyXYL7Am7gr5+DpmM5vrnf1FTNC4toNEBZpkig+/Q5wAJOD5XRXske
sbyGjLLtIDCGi8Sy3XQ24EQteDaf4xcukvHnMEXhosRj7dpX7bSLQfi7M+08esB2EBh6t4Bi+gtr
wX9CnqA3U1c3AS3M68oafJOofCqUWIHCIkMNVIaoUaMlMMmIUoNsrZSXnYDG8y5FDY0EI3LwNns7
iwqESskWv53deuezZCxPXQFyrDhyrwKr1z3uRX6mA4rY7bOThObWzXip5Y7ed1ATmqfXqsr9Pfne
PARH7Mx1gDmFvt4DyP2KR6vJknVoAvZfShSOJUZVLZ3ey360Y7KcbDW+RBANXE8NxEFuHlKnSP6n
B/FEZRBTzWOhXuzIQMFHAarNLdhtcvyKDFNcQr0DkSLwVg7YlKHk2wpEYmlz4ultCPWHELwHOtA5
BOAM7SBshA7qDTIfPxpIlCmjalAUovc074bpuZEDHg+yObVxmv9gPQK+vA6qBwVgIhQQDbYZp8r4
jAjW7MFR9LPIFYiH3AQlUQXywxY35AMIzL8h9WwdwKzbPoBHUZ0jb9zxAh97aZaq3ID9fFiRLx24
mX0DhR3kBfTwuosn1FSCox+b0ntsLpf9BHE2AOLsVau88UsrEYcrOaIjk2zVJyjoragEGvSo2A53
wl5RlbPPPGvhuy4I3kE5D5nt3niMQ6XWkW+ULiplQItLB+Ga5p3h6AOw5jmeIjgFttZmKCnovud4
NiJToHvIXde0/9dpESmQvKAcFnWvtRqvsX5eg+zLQQ4Husl45Mq2+DWFbQFtxkiBwBWHCbjbwwTB
isxX3o5MnEf4bj+4FAkfD5kS9mICC8fqNvbmR2dRKrfJ21Qf3FL/YgRWDn0uUK6wZNXmzgpiw8W9
U2XYaNopJB0ZNG4ki7HTNDMUznfmtHfs5vtQ5cGG9ea0JIb5dMzllWxt0E/LG/X8f9pMPRYVfihN
vfnQXFkjh2UHBvAVJR5vBNFz2vJdHlN0hbsJh+ETZS3n7pk7+t/nc3rT5hxFwjRlV3bupi+7T368
AvnlwmFjdhpU34t1aqDUE9T1H5uprjKG3kZ+BLv7llpvrq1+jtHD7M1OM1KL7OTx5k926KrKy5s/
XZJcgxe3BgFTpVmr6VBWobuWfTNBGO63jc40f+aJlQFobMnH8cFLiHr913GtP6AoiDyHtI5O45B6
ayjuvfe5zdiCeG2LbNRPt6/du7p2zvP3QU2wXqEsGl/A7S9Clm12I5NPEsdvQ+cm9XywIeL7LYyg
gWZBaGktWzzZiF2gkvwnAPX9JQK0GBhWUPJrsnIZ1Tn0e8ATSl40yIt6sC/o3n8PamV6ek2VWLEF
9Xm7QLlblapTY0elWqSVO0JLA+1oQp6/V0glks3QtveOqLpe42ml5TfQQ92ICVvILCL+Buw1B/FQ
8stG5m1vFIrf02Fqe2/lDRAju9kalNchhWhGi7yAFGEOvfLVAOb8Cx0QrQZGokHMuxhDMDhaZXAR
bsrPzfhCDu/MXW9tQGebL8l2mwMxOeCepOfNc1CHW1jBiUVYaupLdW/XAwoo20yTDcWFPzuw5viB
1GsPPWV8DuqsA/wMKrvDzRewHRiUQAmjadVAathcOStRZ+3ZF1mAZK3WB+1AJnKgQ+K9N5GrHgiw
sjMP/HOu2/R/zqXK9ksQJ9adz8TCcx35QIfEKu1tZIUdxNewWFy2JUiR2BTY+87M2oe+z4P7Phc6
RjVlyyEa7G1owntuI3CFXHxhvXp7KMe5L7GV+eh9ux6NMPX8ZFP2GNyPmJ9aXWU9x7l4Jl3bccBy
r0652FOTSneCyYNqKtgeqYYnTwKIKVkHapCTADM9ahntpxiCfnOhD7zDbdoDNdU4KAZbdj7A0pbE
L4dG0FhUIL9e6jaVvpSHIO6J3KDEJ65hgzo/PYeJyqvjgMvkgc5sQcYZilICIAvg9O9F3kN3JVMH
MtGhAqvT1ptSBjJHuM3qiQn8TKdTh9Tw6rt6tBOv3lhl7+5oK5HSK45O6QAOx3DVQmBrQdsUstG2
hM5uttuIDzaawEbWb2H6ZbcWKAAFZAi0YO9Iw1As6u0bM4MSg6YTQ7nrK2FYqZq14zBQZPaC5RsD
9ZObRidIp7TKNygzSDe1zqbeelXEfowWEDRI6cVL1Cl56w8weWpSb4WU49x7Q8MTnB5ZWjGP/dAx
T6V70wl3chDgZRegiqgqnc+QYO+WoQVGf7+3nM9hx15CsC5dqLNr2QIkeeypzqHtoZjYklnkPjvx
AXW4I4vdz2Npyn0BHfIV9TqRNNZRkCCPpi8QevXrBeYpR+/DBZBMfHeB2Jf+BlSmQL2izKU9OiJd
oomwCzVzB4A+ZbFllvZ3hir8YxeqeCWdGLLEKOSYGPhPO8ewNwMrXZBalOmn0Wiu5AAApQeyi4hf
biMnFBp9ry1sgoPQ/pJNubNpnQi3lQPWeqiegh8mxm3Xa7DL7UC2YkSUNwmK7c0exM2wqQGURJwr
RvHNn0OpaRCYUo9FnW75bqx6SGLcTE4XNdWi0/oUdHDLDoEqOm0SQLBafbh1k01NEeSkBwSCqOPj
FPM8EKVcjohCrzhrXCiq/T4MXS/v+grQpTdTBDTSkY8g2lv9PkXJYT/Jdz5lG4/btA2+k3YNuJLZ
qTFmnZtZusbVekJkr/MtOZGFzkhTCFJD7IS1zc0cWTwDpx2SrH9M+m6+m/2PSSOIvPWFjH1vyVA5
pfcUtAFxQt/djmP6Mm9RtJ3OPuw/UCj8pXcn4Gm1B/BlbBMnI6LFunnz9fRstYhf5h0Q9c77mb4e
VgA4+YeE5zVCOkXzKDMU8JnGhGKUvPbAI1x7T8pFZToIa/5J28r/ZOH5iRieFR6npGkOjAMImfYe
f8R3PiyE0Zo/jfYCNfbwlx7j1Ox1TGgZ4RFSos1hSkuIdg1qqfISu2JEtF9aPJ8XPUhcLo3sQedh
Rth9iXx6kR64H8AXqZaZBJejN6hyhYxKcgH0eNy7vjK2DHJ3V98Kaux8UIfFA9At68ureLgfe8m+
fBhktY0BtlW7vLYNeA98xby9PQQqh+oEFpCoD2q8TeoU/HPajOdM+dmPlKeopMTq7QH8mg1qTOEh
DJN/bob+TPGzv3m8zfGfHihig7wXqoBXfpd+Ai8FhIs1DKJbm8hufXaUbFAAJp4IUFEK070bwbE1
wxzyigPqCTWMDR/BXtWBb3db8aKHmqHN7ggJkRTxPCmNb1c0qQJakiYlDAUKO7150s6CLFgC0RJA
i7FMMb0BEr11cYS2AXYgUKyam6ihl1fijbVgQuwEDCvaRHZtahKzONIUb/OQKXHAe5wYFr5m0Pe7
AD2i8AokH9Fxcll6kY4vl50QxY9O79PbIHhRUL9eZdhozR5Oa/YLAZBOAKTdxpUJCqje4qmgA5CX
ssosdHjGQlH89GZ0wIO96C0DWxcajaRNvWDgfNAv5MhdleOE8JrK8wu0kS3UWYPvrauTEYCqf3c0
roG9hO6IEFGbR6R9gLtYd0RJZR8ZBw/xaUSoKi+lKR9f4zsD9/LNiAT1cawsMID1yvzWps9JlICD
qBfmMg4UJDaBbzqigP3mUPTxuskM4PmMxN+qtts4ZusdXBU63grhknRTgEgRKCMrnrtjg3mHGH8P
6IfSdJOh9G6fMRSx018GmPWaA/3/3I1g+rjZwY2ztrNUPP/F39V2FgclkI0SXGQl6D2ytMGvVMck
qW36UbNA2tjZ6XfCMqiscWG7eQuxy5o/S2RemhZBSAQHzqLpqgWxbCo/BaWVAb5Datqu/b8H1ZYN
cF6hTghSlaC/1QcDPJWAF0I/o51+23RHImwXijADYE8mlLTAblxZfn1MIEt5FfpQjM5aViXY3XWL
DgD827HEolNbAsjEXzrkiqkFDkfwcQDZdzLD6HAzJWOTH4be/EomOrhdUO59k7XzSBk3Yl80zi9I
9HQHcH9Cxqgb0/7gRGW3BBG6gxzTUCHero3UQ550NrtT247yX0VmmsDLpOMRWyZrXU/9sCCspTWg
+gbrcvRQm3zojA5gSQNvQXq8mUHfCwBn1XWvAxpZoX52Mi8p8yBlZLSBh2eywfDNdU24VnXkr5KU
qyfZC8RRneDKTGC5xFiBPdS1jAN1ToNpoqCyrLfU6/tOvctDES6p18er5uQq7xsqi9WTAy7oR8gB
lE3TdMuyMS71AG4x8iwdVGfXCoqCNA9r8NORzqDW1MtkB1l21LuCDROfCDiO5D5h1R1NSx5AQoKw
z6gfqBUXIKLElrM+0myIWXUgsa8VaLTc8hjbEJJ2rB7bsEmwTyGKWZHwiEETFQ/mbsCNvOeg0T2h
KhuP5iaqnmqQYyzMoY6/l/jSQgR8IsgFyZUZJeOuiwoALnToFNtpqKPGogYrHpo5KwVfAM2QnvBS
Al9LZaPYxrC9VdIm1jIL8z8chQcRgLDON2ZRxwuhdegMnYILtUhdhhhQ0I/tmUzU6UoQ2JiBPUAU
FR7U4XYgcqLxZLtNYjkdMLp5dya7KY0BkjTQzEK9vnVsurrYVSK8hpNhg/qLKK2inIHIygJH6hQm
P3K8y0GuonuEDHAKLZh04zYFgE/aCO5muNPp7ArqSkjddUhLBU24CoJnUbbqcgsBKMNGWUAYGzsK
HFBHLO1xDRLlZoUHLL+njoxJ5LxL6xkEGdmdV5YFHnwB29p5F5yrFroGuRNDUCGcpqXZeMlzO/jl
wpvy8Fvt1+dhQEB+MU4vFTZ8+FbLFhUkff0rtfPPzpAWL52Bfy3ql9Un7AdyiF5m8tr1JQICtgNh
djFOOxV53V1tBsMhRoLs45XL0X5/ZUdf2RDVuVIl4ixl9oKk/fsr9136Oalyc5kUdn+Z4mIDEjOw
cU+2sbVLZXzjA+7zoEvZI+hA/DUo/oMjav77O+TRrS0fEvM+BaHZ0pN19cWR3bMGbWP8P6A2QqZz
Sr8ZlmE+R72Xrhh+9PdRFhpb1G8nd3GayNPYQj3dCabyyRMhCKOFbX2HkMbrx7DwMYwwir53HEHA
Dx9DTcG/PkZs++UfH6PBwubEsU5ediN+z/UA+QokIfInUMGWV97isaJbdmDiACxfAYn6M5mw2pKr
QPJuS00aLiZglajZ8nEejrpuTy71UBQGoMYcpMjeZMerngvnMSyt/IqtFoAJrfMIPQHnsY90EAYi
SAeyNVGkUb+a6wokx49AGOVXN3wdDkkw5BNjB9EEuzOPXWu/HqQ+SwF/d40e6FLdcuN+Qmwl4wic
6h6Q80C1B4rBJlgqVyTYYFuILiAFMh3BBgtNPfMHmSWkB+/Ii3RqyKuYlDpWtXnFuiVcxlUFPkw1
2M2x1wwqdGBtD+lMKEntY9A/7m8dkEaAt/nmrcZmXbbhri2xc+aIn+0peZel4L4Cw4QPMlTgrKkX
nNfBnjJ9OZu6JSQIFqiRD9czcGAahFhARtjflrHV8BXqfMqzpY3QVPC3pocieKUPdEa9DCxui1b3
1i2wM93QlvsCJGGXSfAnRiy1uqVc84kobKlPt2592tN88/xz3Ph7loo3HIVkgIWFg6PWaQsOJVoC
zqtBMo5xBZ0QvVikVDkdZm+75ajyRYb9dggU1IVVhdXvINxdYhscIIVYvQDYtaqyIH1WcVOh1A92
4qZN4wBMFnU2232lGcb8UL1o+83fYvYvLN8GPMMQexk1Yzsd2pShWmToYoTbYLv1Rtov99oJYAfa
LRZZLs6RhRdX2w6otNBpniAIo9XIc3ZH2R2vvJ8mJZ8/eA1eonOLdxl2/1cD/7SOu0hc+LFnr/xC
IMFZ6z0+l+O1VviXUlqjZ9izUXoNWrbeNbNN/giWnbWB9w00U5zuaGTYr5FSDcssLOeYQBGR1rGB
7EsBaLqQB+ptIVWuQFvxEEXCpjnI3ENa9ChyzEFTcsTBgEdK80UuyhQKVp14rFRdg34HQKWax+Kx
BHE/yFr85TSCfXZZ8x6ahmHobWrbfe1Nsa2moWT623jtQZ0eCuzWDjRpIALbeG2l/xQ5E5h7pV0f
8afImbPcdERzpN5JZ8apF9lxOOu8+a2Xfk3UFB57P/ZvzvRbw1MtPQ6HIvbGZeEGxpMRqX+dqZG9
2oa3sw9+RhIZi1E241YWKT+I0Qfpjr5pgYN4UNWoHp2+5YeqU1Al1zdnA7pvjt3LOzvdzOFv/yEB
F+jUl4NrrivXQ4AIJCaHSQp2UKx1IaWc8AXZbh1/ayKWABVrGnfr5sXkrloB0eoPHZaeP8Mbd9X6
HBJfhiUudMjL7An1qx4Qj79NdAZet2AJTvlsXZJeJhmrRII2xfVBgfandywAds/c7zczV1F8u0Lu
la9X8BxgtzRrXLBkkcjWNOLm7Br5YzTke8MAyyaql5JFnY/JBirK2AJ5Ptu3k1mfTZ2qNUQeHMwO
EAOd6cWbVj5IyCpDZqGGbqv2oI5c2nsLNWTzIJQXdysJcTNlTeEZcqTtwsiC6mtbIR3psFwc8rCv
nqFHNtsbBZUiCBLZ6zpt6q8V1qqWVZYPvAjBVpQrII21vdfDUQEV3YbXkFx9jNzuM0QuyhW099LH
wUS4hc7INmib0jY6+//jZ5QILxQmqMvHUVjLgE+g29dPNGc79ar9YjOhDsoEZpmsaZZby3HAE6US
HPoV624CCXYAER4DBHmbRibWloQuJo+fHas0H9J8TO9jyX6Smbz82De3hW2rL9rLDLwtz4GHKQ37
EWtNVDM7eAggH+88kq0UYjWiyPHKHeiTJA6oYD2grrfkQQNshXCnFoB9JJse0Ltgb53jAD6LYoD4
0jVYu8Uz4NLNPuwbthY69OXB7rTOe3uJbdGL9v+bfZgyqM/W4UKMojunxeBvUtaX67IQ+SfQGPId
dCmDpQjb/NMgGhQte5G3MAI0kylEUELrHJGzxcHn0+fDmTrTKpkeUpCQRVg6DdDZWuVRyZ5YN8TX
wWuHXZ+6vokwnNveVXhZZovBisK9zbeWI2X/kzqMEnRXh5yN7d3sDtk+6M1AhAroqRosLFM1nu24
7J7blTvaw7NpyBaCU2MGNRM0o6rTDJMGZGB1E6qkFcQVUMpCzXyEglnkDI/ITAdXv3NPZMa3C4ai
CCD3Km0wpQ8VtBxCMDvq9Sz1ApX6dpNm2N/dXreIjmRqESNCAi2Ad69hetveXr7huNZFve8cqE+Q
Ags6J8i8zO9qGsgQg45BhnS0we6OPaQFFXWdZcu7sX2Ip3DTdiK6kKkzfegdi+Yn9ZHpNuhm+3NQ
O071weqGn+T//zoopgQgXaWTPuKk3ngJkghQj0oOvP6umuhgJFhtPhZhWz4VafiPpVddtdfECx+L
yRPoBPncdP9sUu/NGRErebo1hxQVZ1YW1avA2Ie2riweuT/doxVRnXH/1xb3imIxZG79AEgIWzq5
YFefWWoDWenmCCK4/m6QEMsJPF9eEF/mKwOAiU9TDSENVdbNd78We2kBb7soAecGSQGEQnP+Hco7
4ovLPLZMkW6bp+wNTfvoFa9TDhMAS93gvE6JkvJjhHs3buXwxShZD2pGnCnU4C2gczB8KSSuSWeD
tv3Vr+QTaGIDEJYuxzYXG9IGCxFWObkeKC5qECevqdl0DYTCochJSmGkGVblzDu92UlazEUAAy/j
NMFa8OQXkA1e4MQO8f5ZQKpjPnnf9T98TAB+7vop5puo491KTF64j4NAffEgZ90NZfVZWmVyysAQ
vRih6/GF3GIoPe7BEQydTdtbVKwPdknKwq1AseIKhcn2Oh4q/K+rbOpWvMyg+0Ft1dodaEVsez1C
VAi6oO605qa3BZbpZ+ioaE+89QBdtRc6e7PfTGSfHGv25xomQiZHn42w460a7clOJur8v9o/zI97
/N3n+XN++pwBITre5h6YswlQ1baxDBdq4W+HHkS2inWXrkjB+14PPlIXRfK94V6YroFtR/yn6UAy
ogfMPnxKIPSSeFCFSfCU/vdUN8vbdPPwBJS+7phDIVyrIdilo+8iWS0Dy882ZCPthA7Mp+chMxe8
Z+DFxquU25G1R2rUnHFjg5/ZC0f63ckDy/ynuOavL+CkenWbYWTaLWjL7gTWEPdT+tttasd/zfan
Gw0vwwj/Nxd3P5+wMYYC06WtHGjS89q7xjK2r0B7Dqgfxo1emsesBbMFeUqbtzvX5T64Ehk2Jdq/
mWJQHYoGXLfkowzHXTQSaDqGHMvso68A9mXn3RXM1eyeDeF0BG3EPXnTtGOA5xafk0OmHO9GD6gV
OzTyXQYdzM9mhZRE6IXRiZqg+ts2eRs/GlCke8wVXyld45pmnJ38SpYLak6TxXcgYzbn3mwUAMKM
RbGjXppSQHDjRE09pcrAyUdTFqDXybqoPTlRCFoUI0CwQiwZxU30QTY5YOKQgztSLKWLqgmaeHG0
oaaViuHATGgW9bUoniLkjR7tbA6lkENTg/L5NlzK2lwGXre2Wg6VwigJrmONUjUWqfxHNfSgnfBa
AI27HuwP//YY/PbQjHjVf/AAcgphcZ3y+MscHvbvqzHm0IfHmiVnayBxEFJxuY3jpGn3+8TYEJH+
bJv7QaoPkv26AQusUxjW1qltZCUYWE2RTquPHjWRMpmbhLAhTI0YnNl0w9S8DSK0Dnm9mahFrm8D
GcoRjiJCKXXCykuXpQfID3qPgAZ7jx5jn1HG1ZxAEutBsrz214hvj2vqbD0jOCmErFrdSaaiyM6l
lzGw0mJ0GjvJGiX1zYaG+6a0sBNtvs+j9SBIaWwB74/vyWT6PRZVIH7e0icYe787COgBL6iX5mDI
wRUm669kGioDFUSDl+7oI0Bdu75zmGsCAPL7E4HZB6pfxgNZWjOH6tP0PUzifk8BOAmC3O1Ud9Uc
wBti3p7xor1SJ91kyMZC9D0RV7rBRNqi7OPP4TKvqpVwGeibi9Tfx3gPALvr79ugzp8clhRPOdZJ
fEzHS1Rz3OMOs5cOE3JHnUBITzsOooQlDXgbjudVDhJX5a19t0zOnD8SaILhJbQCpHcC+w747tMa
SeVmGOPvoMH95nbQ9wHRSLDPBdQYvSyzXjCQ+mmgqgx/5SQAzRQrw0zY3tEQfMuo1Q5pcUtDL+QV
eWFnEVZNtvHBWjBABulLl8YcbKcZMhg6s9hqKRdtB7KWvbP/6Y+c4YkFjej2KF0eAWFNgVTQkb8P
McDKi6slj5HQuHW8CxY2FAn0BrBqFjGe4X1fgktjCK9Q8QqvroUsC5bHwbaHjO0VHAGI+bso/Rr8
4EgeLEys+7H7NinHSZZZIFxNH/4r9AY3WTqaHbjRU5IvzUFTOnUDzT59hbpnCN52UO8OexS96Z0d
nksuZPyidk/NhpkrAVbYTzF2Hli2/NuNXhW9AwXtIG//6lbr2QjI/Oam9zHzbGSnixqdLW8Xpdm6
HozKfToAOAFhsm07pekBumDZIbcMe6uAQriIoQSMvbT8xy5E6LpmTvmVxeJrLIbqV51A7y71RrHg
IyDQjSh/dUH9VRmi+JrXRQJpnNR7VAw/5soQ2QUCFa9Xqa3x/VVcO07WyIM1oD9+qbn5yhoDpenh
AMwWccS8M0MbcqaV+ZuNBmkKDj+yILER+OsMsbdHiMSUdw6yMxDmcexHskXySzvY/cNg4XUQOJAd
biZwYd38IX0FSKM0sUptrOY6H577doJoaWnfO2p077herLrAbmysVCVIY0/ygmT76Cw+GGfxeDJy
7Zms7btR+v7PMjWPJlhObieea82W4PfJHz5lEqjPcVu/0BqZVsu0UFY9xOZlaO7JPgT+RXAf2Ids
+tpFkB24hXcpDKztNoPYue1GG6o8UMPnKoJSBaQirFWMPCMk55LpzENpLsnBCT6nbW0vRYFi9UZG
2VJOZrSZYsc+G0DczgcrYOIYSHvd5yHCW9RBLgPklpYFfmQbsvWo/1uZThxBmK6Tl34AXUjrpOOm
LCS+v7o0EICU6g6LRvUF7LkeJCod467TTcY2dTB6zxXIaw6OD/U+obWjrXzylp0Ehf/kGQWYsKpf
leLGiz7x0+r1xAI/biohCOJYyC4WVmZ9rv22XYlO2pfBgrZA2sT5HRIGYHQIp2BdMagiJFZYLLMK
5DuRPTW4A3HW+UB7A8iDtmkh6ZeMprX+bx9ypEOSgO1EaO/bZHQm8m9F0QbYbvEjbTn7Ukz3zJiO
JEOWJkzd6z7aYVJfw3C36M3pW9//Ggc+FLDcj/ZLA1mGBYiPxKPgob9RPjA2A2gMTywJ4nVXS+tz
aXTf8nIMf7EYPHhY1f0A3TNfjHqQwX4PAvh2PKGgJwGzpmF+nsZxHgRZ1XlQUyKgBbiJEfbpIa4d
Y5lNQ7JEzCk9ROEIknbqacNEvZ5S15SaCKA4+XTHRyTQCl1WWRooBI8tCK9DCyw+BiEYNIxcNg+G
nVTLspLiReXDxXNQ67Xoh2+99NtfKJn6R/iO/9nLOHiY/dG+pJ6ZQvdJijt8s9UpVZytpe17jyyR
z3EYbSedP6LDUKoA2BqBunFqZxzp4tQZ7yzKQL3zeesWvlB31GpNKM63Kpi2BAkqR+iU9w0iejNC
SMOHQMnyd5t0wUBBotTkTH7j21hCHdF85Pef84HbKzr5aXsE/wbKU0zPWN0iLL1tPoElHZgbHaQp
bIACS8cFVZlGR+sDDQqh7bS+2aYkOFvGS41t913sBxV2yaYx4juMVnNzHHL3ooY8QeVuHCBcAOKk
WB+oA0x24YI7hdi+88ZqedWorD/dnB1PE3un1eM7Nwi5x+vRyRtwgT+DICY4ybJy+KJFPGAf8PC5
Yiw8K4l9ywrw+43LQT42u6DmalokcWjg6aLyFfBEEDW4PZ9GllUguF7Tg6klu606+1xkbb4atDP1
hBkycAtTAiCYyNn5w8OPZs8Zt0C2iLJ0zXboanrEiBWoy6RTk4gPb11kHKzEBqoP2Aw9hDTw3vmJ
3irFihyd2EJ5EK88vmf2MNvmGbiqdg1k2myxyKscchOWZd/H6VTvnLjN9gV31GWCECQ04pL66wi5
R8+IjF/+UO/cknkvrZePSxqUu0m9GzILzCNBpy4cU86DctM90RPBLtodYkTuPCgEru0+SNSaQaFv
kesKAVdXKtChGuslglbBiduDBVyN3tqDa0OA/gqlByBkfPXDrgnMJbKqgTdHyGfxNtgs42ELfTTI
GyOdcwFmeLzk6VCfmAuFeslyF+I74FEx40bdlYF5pZarTXQG3pJs17m6PEEPpUmoozCidGNWgN95
YVO8zhJkWbtiHSKpseWH8bqwsdEcUwZCwtulkFvCpwGCZkezjSrZhUkizxKkCmvfH+I1/aJK/bMy
4+LRHCp2pFYTBu2pqDvw/qGPDkFtDmsXiIt1UgavNlSuXsPS8OffIqpqi1M18Qv5008R5PFyHYmh
Xt8mGkJ5zyFbfKJ5EBwG/YbyEgSZQKlSaf4rK43/kUPi3Ts9xLtlCNZ6skvX8ZZWY7FDExXjJ5aI
bat862s2WFCyLhq1JbcUKfTMwsa+mXp291/TTsyoFu4AGi6aNg+H4o4TLLAxOr5D1WC4zp2p3RAL
GTUTxNbfNYVuEmWZ2dTh+tYbDghKmMU/EV4Ln3poCt3JFH8lNW2BaHnp+ihE0L2JozkiRQVcom6a
CbCHUtP0UxMpg/iUVm06NyM1mKeoMn7NMyHjcU6i4hu1Iuk45741P3vTNH1qC9leDOiIUZ+wuLhv
suBMfSOQi/eN4uAMwBXBqFFfscDahSBY+RQbkwFMkdpQX94z68EFYSCN65yueVRtvKS+aoriJzf/
p8Kdtx0SYN27sOgfh7xIQcuV9QdXkzsBNsx3CbMraOmAL2p2QTVNzR3nSq2kyBgwgLG1oWZvjeW5
SIMztWhQgQX6AgGC/kBNmtLzu6uXJk9K055kfZM+GDpqW1TC3mKB0UPuRlT7EbX7Z3JBUkacoUGx
vw1oc2luUQgABIWehA5dHst5kiiv+z0HdHkBhokAqezKXSR1ADRzZdvGghmOgMiWDFZ2N4X3VVaG
96iWzHYx5I0WJvnUDGV2RdWdqZcO5KzuiiBy72entMHDpcE9MM+bBmBKMp002t0G3a5V6MtYCShs
g7RwVii4AoYkiEx2cPDlvK0F8iEGWpva797+Y6yydechCF615jbpsn7nolroMRLOT5FM+Y/CDJA5
8MpPOejS/uaQNt6nQJXV7IAXb7+rFDZdeoYMm6UHDzwyi9iFpn1hRdXJywz+zORmCvP4uarH+jzG
EXDa2twVg9imAI5vkIziz7dBr02s1hNEsqapPMxvxpEF+I3EokR5H+SR3h26EIA30Suo/KKj0e9W
OoPMu3fGhifmY7AiS8AY1jlpWW7DrIAanmMHkHXN5NqRLPkkcywF4zZqf5aIVRnMtv+RSGNVnkq+
Oi2CGhnw2dhpd9geYvl9Z1UNiu308BBiN/PwyTebT0h59Oskw2q/0VgIV+MjZGPjdel1Z2p5JtgU
pjaVS0tZwHfo3s4fXnujCOXytVMCMaWHvo0P/LHYmAEYTGNQWCMWgEL4XteoZBy0KviBPCJv74Mr
CnuB3mPmSzc8UX8IbrcV48F0oIGZHthSccs0PtVZrO48XVZRt35xdvQZNSM3xO807I/WBK1tsHCA
n7EuhyO5kcdkROW27UAWuwf4qFv6Tl4j46mMuTYgzJJyEVvmcG/1fnUG9sUAmhWpU3eoStyflRYn
/T2CR2lwBSEgOMwz+4cnfXmgl1PXxMEZMmjbVuBNv2xY1G/ApNesbks9PcAdsvZApgE0fRvT5wBJ
IzwqE3d8CbNqD+Id45flWEcIl05fJZgFlh7q/S/gzTJ2Tmf2O5SXArWpB3kO6hb/D2tf1iM3j2z5
Vxr9PMJopaTB3HnIfa/KWl1+EVwuWzu1UpT06+cwVF+p7M/djQtcwCDEYJCZlc6UyIgT5yR6tR/7
qLgZA5sv0oFH50xVpaYx4NESkkBT78PuNA5vVrnMD9wCl+JMMgNYKHR9NOGCXVXnBxrI8PVaF5mN
HL8ZQMlV6MO5AkPas/hZSkM8h2YfgiMXrGh+5VvPDfi/Nokh+w05gbX1fY7JKvvZ+G6H2U5WPL6K
yoruzdwCMD7TQV9VJ/F91hT1CXecFxoco6g8g6L6zHuWnawhzVZQxoXAour6Ak/ABV1SE2gJbmFq
ZOhTjLgQ7lRCPWxNxs55BSQuu9qDW10y4EcXbefrX6K611ZFZfI9dVNkLKCOKR9TQx3BgLNdRGCG
+RIkVQ9she7t3chLjqg6ZUtshxYibZqnMQ+js64NPgh0AQOAkGy70govPBSqq9wa5aaHVXRGvBKa
aGGNZBhQWCtQ2UQH6n64GWo1gMXAjUaggrF+RWUHGLbK4pvPEFNXEfNEryWQVsK79D4vTqiIY6sP
D6QkUAKQSLlkyiNoQSlPHtAkKr6F1fsa5KFBcQ5cROBIxg1Jv2uRTFuPFWpA+qIy7lBKb9xljb+p
EaW8IY88TiwgDvx+gegUeHbdhI0L3G2GPTnbFgqzm6EG5gpTaUat1kQ4sl7bhRzzZcm0Td85LyY0
tfYp6JgWrWKGccagPFIXIjXWoyOa927YD/EmRqnyqq8atis5BMPorM7wV++aQsYrOsjTKHXptD47
260MjgjqJAvKarV2C6rghHebuPY0gJRzcWhsyzvqQG1N2bE0ACVXjwwrTSA7pc7qoY+3AzBA00rz
hN/XRKQIqoSrNMK2x8wAdIvyLr31UzzR+tG9VgGHCRiCY296X2dTlzBIIti5XIZtJpKlG+XNKtHa
dDP1y3BUnOWxtZ/6RoCHb1XwCy1R5Cy9HXqB86GaDLzdtH6GEluQ1PWHLD7moUxP2O28N6OXAOzz
ez8qSjCv10ey04w28C3QqOpENWNdXAU2H7sAgsEuaimtQDMXZHPUAP77iyUHKGo904DQFcLoSKMC
aRfF+f3oDM5D3wAmM8Q3ApRzD2SxtHEP+ghx2yhTZ+nVIimFeyQPjozEqm6ghFZrNcOOCqWSTQUO
KZoaQUr2gGIsf0FdlMQal//wSq5VidsYEJcaWXhfZA4qpccqP7aqiXsLfTFEOTBDY36kKxoubNGD
nNjqwdv4MSckdxonz3Iswefz+yWNa3VXrSGlFW/tLExXpBu+z1V1WInvycqsdXkWAOCfnSxLV5lu
WseeFT+aIBUnQ4r3JkxscSIb88Cv59jZkQZH5SHA1oA42ocLjfSooAOlM3jVcu06p6nGzo2O+lC9
NB+V5TbSDGSiNBU1WguKSuVFPXKliWPUThOnjNZfa83L/7oW2T9ecV7L/OsVaWWTc+uIWmzcPnEz
qlJU3hKC1/vo4rhjPiYtbivzKLYTn7s0ioR4lJn12XY0ee7NJtjj0XZozQSIHbJNlx4AKvvEMA5k
o4azEvXMqkGZAUhKn6MWJwjwdjXu8KgBfu8l2nPZVsUrt7xnD1+EV1BBTxfAk04XvwzpQe8+QSrj
oIa5mvkflvgf94EEGKq8wN+9doTjnKqe2QsiesijLNrU0Kmd2CEsF8ouZak7lxZ/8pPpPcSjaT3/
aVLgmfXEDvH3SX1SWs+hZccnyVF8KXKtv6Wmjd0MWpnL2TIiEHfLYrUhTyMl+qorNkteGlsjxhmV
SWP4NDUTSy2oimBasjPA1aH3KiihXkHF9G6rIDK2aQAiWLLZyFAu6tbloAbl5boDE+k+cJvsadDG
La9MgFqVXbdSf7bLsHi3u2Bs21fA1z05Bc6QH/bZ/1d7UaF+jbJXU+JLZa9AeQlN5mFKllWgrT0J
v36Y82dZZ1bbzvH65Zw/k0hhIgobe5s5KSbs8CUL7f5IpskeLYsAFWWUcxu1ID1FVvkwv7TADWdb
VdGwnJepg+7z0jQwGNm0NC2kg8r5VjBzORqoEGzYiMBgBkjKJSsZW2p1k6MOoA8u0wjuUMMedS2P
ubKRX20GUFAEgmRLK0xzaYGPVSTYfVDQpBb9aLA9nVaaTfOaVZxu8bxxjzQIHNhd4mTi1KGMf9Xn
LnbcaiMz7Tzw4CsHG6lZZfLAM70rsgFUXapL2xWHh8i1ySA9ko15IDgAKPyGBic3tS5DKnwz27j5
c15WG7zPy9IkX0MwK5FNinMUtkG0bAdGaxqkpv1YNmhwVBhK7Kr6VnP2ZYudHe1nvBA4COrSfoa6
zOskCpGQmpi7NIpaNvxe0pMX4tTToYJ4G/TjN7/FkSh09e4EQnHs8ajvKiNdURMHHBKxab2lqQFY
1vHYUFOoP68QFCD4t7r67jf7tPKnFxkyP164HpcbhDi6fe+G96bd6V9dCLH6gRN/z0XSLes+8S6Q
AG5PoPFAOeFQ+N+M6kwODlSJl4ULTvmqL8szh47IigbY1oLG1CuUnasVq2R89qMwv0QjsAdIbcXf
mfnQlcb4zUJR+go6tlxtm4MtUsSIPTQQ7sQzd/ia63aziFMrvOWc2RcawBEAtRVqQEOJ3TRQauBf
DkzUUfTVwTWiAbRFCgLVN/KObLJ1gLIbuuGuQmRwY4WavAmyyLwxav3aqE1tglQS9WSrRRsNjPlQ
BEZBS+i65gFRlT0VtcyFLtSFurNzAPn5NEj+ZKdmQGrp4MRs97tdLQt2aO1QGO3uk/9H/Uw6atER
BTnT4G/TUb2L/LEup7c319uQGyCR/DiW2XZe1gSm/px4cllpTX9mDAmdHpj8my7A4xqFZvFdk/qA
/RZQbOhrny8N2yif3aZGGZ+ss6+eBxSAlPy7n4I8iTPxU9h8laa5C/3QOySDEpxSsmZZ+lbwE6kz
wLiz9LWP31CjVz3aQgzrCLfGU6Xz4mggu7oZPRubSpAPLMLca79bZrjUxiz/CQ7uJ+EM9rOv9Qju
I/J+YZqu76GKqm1dnMmuCfe6pWx14+tgd3vJjOyn7o4HMfjVV4A2IdAF9kNXNItIduO9bvJkG9hV
eqjcJr2xvShcGX4nvwJJvx3KNPuhD9EXkSXDUyf7AadPg598Q9gn/LKLtdu5xbMrEA5UrlY77mPX
i45VHTvLMkwEKLCd5hh7xnjfNsY9eDqcr9BohppTYLcn6IeVd6BpeyU7/hhEZbpKnjlo6651EwFI
HXsrzUdxHQgww4uW8/hcGREO+5bVvdbOmiUx/w5wDWSylIPZsGGLGsponZgpv0XxC78tAhR4IeBQ
Il7v5LcGtNe8RZnjHY/ZDZlQw6UhMy19K1r0WrELtTbZSAX6wH+1djW9LF4gbCwPlnruTQMBqgXG
oLilXsSC4pyb0XmelBV46g9RDBLPj4U4EsYr/JiSjUYQEWyo3xcmHzcymkXu1d+J7G1UfJxlKoZj
my+4oyjfJuK3qSUfaj71yz4cjw2wrsLwDpCwWTgMLB5FZl0mzMIIaQwEB5INYRxCbjZnFGg80SCZ
WGScTat792+AcEeaLHSOWu05S6KjsIv6SxHbxp2JoNnpD/au4p/tidl+cbLm3b8CAGhJ7BX43nzx
g8S860NUU02RLB50zTu/K5IgJ5eBG5QwCVSqloN/oa1bcE8E9i0+mOKxgyTTrkUJ96YdLOPLiBtv
KNzoFY8w0Kc0qXYahDPeQKXaA1EGCpLVTOR0i8dezWwKBIZCVk4zycEJUARGMy0gKm5EAtFx96+Z
9Jq6C4gizXQiT//SAHxEDtjpofYiXOdhbd8BIZ5s8J/hn2Qag28Y4tU7q7FK5AUiC2rhQocetQV6
VctMv0O6aDOU7hiiJjFag6PL+J7YqCwEYjZ5ckZdrnxTmjeFDLVtN3btgVXtcEKeHeLjblHdVbjN
ozyv4y/YRjwEKcC9i+huFDUYw0q3VKoi9kuj6Xz5p/c2Cutv7y0s9U/vLdY0iOyq2i8q3Yr6Jl82
VtQepuIs1QWgvz1Q2VdjaneoI2n2pUxTuUBkFRRyFK7zardaWzEYAyYjQ9p27fWRtkAam+PU2rqb
HmJmy6gP8KmTsSliPKND5zQqFa9eNVzo7qYJIXbulv3W6l1+0AAJOUsm+jNdUSOSAgxlAWOreaCq
gte40YNFXrv9xkpCa++5ZXTnDaqkbQDVL5AnJ5R4ls/kMdiWifym9YjqH7mEHnt46HErsea0/qcY
/3RJTiOcKAXgJrGzkX2EYz/Y6AYEdx3XQw1KkK0rBSturKZdGC2QgR1gQQ/MAUTaTscv5BbooDl1
yhIRuA5njThu20ur3LoQtXxq+p/cevzytxxQRMhYueKxzvMtSrmR18Mvb2M60bjNVVdm5TKBbshz
yiv9kJoMsuPaqL/oTv9jSHzvFonm/gZs2qhYV/6W4bNlI1xkrtSyueBb8h8S933ZAnHj3Zijsh3U
2mDY3XjAjC2RXYz3dLSlbqknyX46+KpRVGzEn7qIZcb7pNKRia5QXeoRcDWMnW5hGJ2z9rmvnxxC
u+Ih0bENyjNu318R6jTHsEWcJhvN9oQiE9BL5CCqPkGgMzA3YYmi8sLt5YbGqdHc+FvCSnPbc1Og
hgVNzMPuXDRVgVL+zAGDjMf6BRnjonn3sZgQy7JpkP1V3jQg3LAH/yWUFtISyVtorYuzkAHAhNCX
AqkcJBplCjQ/Uve4xM6r3YDxrV14CE32CzLWaoSuPCBl9kXl3sz20jBB/TGNCmtllAAa9tgZOHiM
Hxv6oeEnFJ3b1MZvji4j7760sgQKZ4ibU4McVSYR0v2r34JfiIPXnyyfZlJ/TGMDmuVLWmueAyEh
hOJVY+autbb7jGUX0IO1Gx1c4JfSCKyzLh4NBfeihsx0NUbSWrJk4OsYOxUXZ5DAO41hviSXlGyD
z2vo90T2el6hjvVHnE4i0PR5gi80qJIdfNXQVZg6LQeTAoMR5zl/TdZ2rG3Ad5WX49pQOm+GHfmQ
yXaKv2bTknOffKhbFLljL+cRZrjFymAQlKwlEkaSx+9NgmhkjXp59LPeq0A4FP6YbBmNkLtTu8Wm
y7WfFIH8FKRM4xgqPxHI01ug2U84O36OZv4W3KTJnhM+arH2BBS0dTY18ANKKxqgFD8k52rIOLiX
hHZFEZq5rNrIRIwnCxdgjORvfZiuAVLkwH7EEK5xguiHSKrXImTtl3pA3l5jkX6HDY8H7slGx/9j
ke7x0OrAglOjmt9N1wwPV/weHI7PIpHDabrULKEdjBp7Kp5WqCRSI9QwCWTWAFq8HqfBNjZRtAc6
jBcAL68Q66zvvbH0TygWrJdk1wTIF4s6qm7SwBpvfafH/kVNiMAVgIxR4Rxt1Bc/eAXkdKXOH8Ni
rBc9GPlO1AxSy0+6amYbdYUUzdLJzE0xAhAueXNuWFg8+kDB3jVesNTNOgKuZVUznj06fVs8IvIK
eGMp7sgxLLILUFLeDfXqpH7reTVMi0CvDrSqWYTfoVqzUAda3IjknrrZ6IwrYIHsLXVbr0R6EAHu
DXWHOGhwGqu9laVeFFyh8R7ZDWtJo8jEa4eqAL0FjXqsi89tix0qjeq9Wd8gZHClQWxd40XpDPou
1zRrBNtyWqMgoz602BwglJSnwRnfreBMV5osv4AvW+5Mo3DGhVkFHQLwA5jgjRwHwxzKzOqKmhCq
AIcgRjN3/+Q3T6MZ5ELT5u5/f6n5JX9b6rd3ML/Gb3404DZS7DvjPoggsqxBJaRY0OXcgPjDWRVW
2S8glJAd5wE3BiV9VeR/TaH+POypFecuXf3+AlmLjKThguXw3y8TVR9vjF6F3slknF+VjKyu7GLB
bOM6ihhnN/Um5inUnVzokqaUZfIM5c1qr1lxcdtCGtJBKujEFWMnNeXgAAWiBeVyMK13m6SrJN1o
EDU6D+oXAGy0aDa1SFEr8TGXZhQJ0HK9a55n+6ijdnvMcCeiV50HBtDrSCbTC/ci7MxF1LF1Wsb+
cnrFj4URpULhNji8Jb12JjhOyZWRrKalaHIkXjJXRjfTUpkwynUUa9Xk4mv+xQIJ0RYME+LAhC4O
05Wbde9Xf7CRS+/ZboYfNuZRwz+uZhtTy8yr0sBsq8ASukxs/OJB7+bflZ0LbqoITOrUDZzUvxMm
JLRlat5EyqOCvNouap1uSYOV7fl3BeIteSX18zRJCigFoogHkS9ARLlo+I1nWRfQpFRv5ehcNKaX
b7ZwL5GLCw6LFyTNyY0zcDP5erB36/6RAOkEQw8VFh2RgMk+m8iD7Hk13qDKfKEPOBBkTnILAj37
msSJe8ENaU09arQRbM6Z1b51Q5gi09cCkVf6VbP0WAAWAzcPj3Vmq/N8xV7aj6s0Md5tdNVlNnuJ
oiFb6EXuvkyj4VY3/PtUiPTqOE56Be81OzXteCQTxCHSawsg/k2AexlU8/pwSW5dd41AxnRLXtS0
dbNLrUKeqdfHSXqtefFcuBxMGmplMvUNOCuYZob72dYVVr30Ej3dkgsNZCJH0UWBIh6y0ZpRBTnR
sLXT1fyqoSusbdqDgXpeL7Qyc+8aPfBahoc3nBSjd7RZe6Vp9CcBF1FB5rT8tLpRgYY3md7C/Cek
OFFKsH9dZhMP6tved6PT/M6EG8QLAzSJqEnFB0a+DauDhaYx99NfVZkBYKQm6KrIhRp/BAdIYzTG
9FfRom7nQ3Qvz8Vyflm95d5Oq4Bbn//Sru60g+7JL/MHhwApeP9Ftp/fXc8d/6YIX2it6f/Q70sV
dR1upu5Y2gcwbEhVTCP3rgmRBK3I+29J0z6YWZ4+JJBsPLi6DoSuskPPztKK9jJiHw7wp9dsWlAZ
7b28tB8FiO7ISWemsWyZXp9jy9FWmlPkCwEBvvuuN55kO/CzVD1W+uMGWBEwJ1e+cV+zvr71QHrV
eqlxT6bOALVXmIfxkWx9F5a7PC705TTBMcP73tgEQhhg4gRED/vqLtnT4uDETQ+IihgL6tIEH18W
jRn9lUzdiFBi1nf1lhZHtUl+Siz+gwbp7WqxcUQKN7yZXr21JNBmMVvTYp6byotulxfyp8ZPkm9F
6hon6vXYHm4D1+xAJ4I/aNT68AqkyooGyVRAInNh10F/oG46ltbOjRGsIxd6CxKVcfp4TwbNhcaL
X436jt4AaD30Qyh6HCVxppLxsx5b3XW0XXFbjvItkL7/BdLuwxqKgMMu7NGNhLYC6RYwmonvn8o6
hwIfKqi/gKfQBiVu3h7LLgZ0zbxO5g4KfKKqwBeCGM3y/cQNCrXdhNObsfkpUh/HjpeLT0A9K2kg
Jm5YdxredhkGz5S/DnX+KhpRPJRIsu1EA4kfRGn9B+VAqW3sAV/t5quGIOdr4gAAmUr7Z2plN202
mC8iaQfogZr8yqy423qV2R+CiqWIU6Q6WAPt/iEdoIzLIdD5XU2HRqn9M8Z0N0cwGF/RYBNYGb4a
mY6SBFVHHnsamC2MFMVnWdQ/QaMCXM6wz25SVZ9nvos0IgJqkxtD7T25oTrifbVBuc2rxcn3gIgO
IHk8gOYb5R3aIh/ecjcCutQ3nyE7XAGUaOS7pm/Tp6qzT25pRK+o58mWJeDRF+Ga+rkwBqTWrCF+
/ZgpM4hR0MyChYBtW5a+0pIECaKQZ090xUOWTlfyD7Y/+YW6oeO+WWaf8mwas4YjmMF2n7J6U47N
Ge41Z2R7Sq9Noy6yZGtHq1Bm8pGjI2daJauaHdn7JFvwEYndS9mV5ZaBfuDZzMuJz4plnrFOLa/e
A4UEcd6smPissJeGPWlBoG362pPy9xAnQ5UaYAoOCYibpTTXCju/jJgPHuwqSv9FXy4TsQhiERz9
FLIjgMqkxSUfHSRcDLmiAeQJi0sMDUFrlYz9Chiq4Di7BYMTbYYwc5e9jWpOCaDGUeRd9xBJk6/B
UtZvpu4IIjab1XhLpts9CGmMIHDNTjRIjXRBGIairiv1aLU+Nd5Xsw35vlpoaeGmE7xFxMsz0wVx
ZkF+6CQ9o75Qr9GzZpf4eb2kLjUI8oKYM2wuduUDsKk8GhCILW0lJUK2P6wxeagJv67xp1exKmi/
lh24J6PBLu+11DgSN0MAddJdilqrda9+FNDoi1UsWt5UEO2+t+V41CH+usbN0T1GTRgtW2+0T01a
WE866NIn2jrBiwNYKMtVCNTcF3ILsso+GXq49cyiQ1E9e6VfTNNAuKJCzOLa6np7bMPOW+lhGr+K
/FxUlv+1S0G7OrZjfNDzjN+riTRepwU0dEzAhaw4Zfs0wzqsMdlbiIBPFLXyFdlSuexsP7pNPcOA
mOsIllGrGCGinL77OlBkEZBj5CsDydMODL3g/rD1VU9XFo6qkgsP4QJcTaPqyoq+OW0PFXcPZUKq
ASmmCLcNAL1bp7WRlBW4E7XYRoDf3x23Pu4z18pFal3xpU3/GVE7rBqGoCv9X2ZRl1yhLKc0uG4d
X3e+ZuDahZii/GqOvb4UaSKhpRfKXcs6bacj03kjURK+RF5ufKn6/kQc2j4He2dcyK96lUEOEvUX
mkzyB47Se5Ru4yqsS8iG4pb8oCXi3TaP0hXX9WYteQ1mIBs3SpRo5Ad6ywHLshOr6m/TO1Z/CitB
9kUeeSR2UCxIHv28PBWF5j8kIHw64I6ifoVy+KrsmY6nhRlF9oG5oEr51T4ikbEojKba4fbXn7Hh
78+jwyT0oe1im5plvKj0HiIENOJG8bhoKyfaFnKArpkGHQTPV0Et1Z1tbpoNO2Db6munmgbE+she
wEZdGphtReM2myowuyWh3AjvhjPw1bVZsCd822zX3GTc6sAOLzKiaZ2VrXyrviK31qy5wN0j1Azz
hqeOto7VVciG9yuy/WkUwFLQ5wAruU3w7Tl4SB1smtEtH+uav1mIMr7FVbNBIE5+NfIgXQE/NVyE
5yGyZxTNhmcuW5p81BaBlxsnjxgRKFBMfQcROexzwgOZqHFVFJmukKaAlms5QogW4NVN4gpUK6uC
OwJxkQ0EANC/sdgZgZzi4qvbLxfmiwlluV1iO7gll1qf7m1dw1OiSqGB3jWhDTEdI3kL8KvwTOZ8
K/0oWRmOk1/8VPeO0Vg0615wgVpv1ItDzfPNbvKfQ9G1D14Ut9sgKPJ9mDtQSlOLkcdoQXE9bpxv
CO0nq8Ad+crVvWEHCkHCqFPjc16tA9cx19SVKN67Y+8OtuVsWZ4DLj609yMPUNqfxvkeOQ0UGELh
4QplkHdb5Z61INnziK3/pFkRWHjUqsFRpeJdHukrQBaldo/oGj4FGYflimr/U6Sudsj1mniEufUV
RIr1NUIwZrJRlwaAbm931lJzQYDQ2Z35iDLw7mCbpeKm9hA+rCENMXcZCBTxuVrnxAqBkPaYv0wV
wzikWp9YU4f3rtNmp25IgyUxerO/7KKwslNhKXkmRODX4PLNIEpYLvCzNV7BtyGA+TezW1ewAVwv
+I/InLi7170ahEPqVjtE775dBEZjyxTRXWSAvFoESGThbDh+tXUo8/RieIZczLudgBjgyJzs5D/y
JFiH2ogag7ZNd7aMow2SHMjreSPui8iVg90GRSFplu2MNG+/kEfUxvY2gTjfAputfDlRz7ea3m//
2CfieeTLUCXjeP7OZKCGi1gD9TP6SEX9uUujiPjLPX3+VSz/Nvrb3Nm5U0tVnia2Yzge5ICkK6TQ
q2OPCMCG14Z1zwEJg8wxH9+K4KbsZfDDGqufluN5jyIzcLIM++AEFHg9zRF5qa35gEol+r3pg11v
Ey0qEHtSeyChNjxSNZk/Wktd/zbXTM911SXIJPZ5BXEfG5XXkuUNBIoH8V6JPftBkwF78y5/tPVG
x/dU1uCmya1N5gBcHKdVeUYRPF8D9lQ91a7xnUobNfYdt630bZ6jx2O00gLnRTD8Z1LVGhDG1Wbu
+k1fbSCPHG0yNwxPzoDSK6d/JvR7UXSQpouC4eLZnjyZAgeZuAqMb006OVj9vd4bC2QLKiBE8JMo
sMNEWNguTyRDk6uuo7o0anWo7aRRnBXNRxr909yURchc5BwEqhq/YJuAfSUEaM2q946V0LHVVHZZ
MxAGDO1LJbzC+ilS17uDHu0KDLdhfo1CVcAg4hOYuh37O0cN8Qq0GvaNVkL1b9Dc9DHMinoNJanx
jJKv7MDKlG3HsrBuraR0lp3DopfO5Hd5Vtg/UdgPfKMv3qLqr+luJADf6FITRP54VoAfwUcoxs9P
TtsFQA/0T/TzJ7tpc7Z1y3pSH/IHM79FbfeRcwgjzYJEeRm1W0dEIMMdIUg0DxilDcEP7RYMNmCi
KoHaR3BlUTmxPFK3HYr3LpUe4unweXT4tUujiY7ysH85txiB0al4vgK17clpXL731QYLaEQosnlV
Hp2pT41yCYqR75PUjU8GNp/EZ5AI+SNwiuiWyd6+08f0QmQIFpfWFrDRZENeQz7+QJVeeIu97eRF
ZnOw4NVn8FI714+1wF8xefGmZBvhNdYaEUoAhPtaf44tcMPhdx1cedSAjxs3/zNqZJCDCroIQRdp
nUdAxSGO2Fh3bdG0y8Lg/ZfEt751vpv+MKsW01UeyskqHJX09I35EFrtQ0eHIFuI33TYgBtFDkiT
dEZ8DgztW6YF9rSh7FIjPxVJ9I22aXRA8FDluvCsLj3QZs238R1EMXy5JjYv4vUSfZCdtRqPCsX8
Rfa2FyjtUHZbesvZleyQ6czwYPCrBQh7xy2KZvJnF/Li3PCi1zxAGbQLLrZLkkXy4qGAGlCDNnpN
IA3g6ODeMN042P46MzXi8Zbn1jPHzuYMCiZ+xq6Xn3ECSXZOrz15VhwfrSTehGZe3WdZ0t2y1AWg
RUIZtEfMZVkHur6jUa1z2lMYel+nUX1gbw2KP47YHOHUwmwNkpeIkJEvNSCu2ziSazfUiyufrf75
j//9//7v9/7/hD+KW8BIw4L/g4v8toh52/zXP5n+z3+Uk3n/9l//tH3P8hzHBoeF44N9hDEP49+/
3SEJDm/jf0Ut+MagRmTe203R3LfmCgIE+VvCgxC1aWGF0K1v7yxfsSqgkv6uTQeU4QrhviF1jvQ5
/95pq+kcG8ooPaJiZZvSDks6TrcD1MzJLmyM8q1HvHKQS7UX0VDF20llMI3bX/qoI75EAMLM24wk
dZIVsjE5BELATERNmAafbeRc5dlKx3f8AHlioGdV4/C8P1uq6ZO23hS46YGR6a/RrBZfQKaf75xO
x47dyVkNPJLXTS40l5xpAagp6It//9Hb5t8/esZshm+W4yAHzexfP3rQ4xWabFx238p42CEJHAI1
ZYzr3NaqlzpF0kRtJ+SIOujKs+tb8mCoeUKptg6Y2J+9ah5ohzzyPq0jdUWzYfUCYsXawXGa6CWL
a3OVWKk8u5DEPFYleDIG5KaeRpA+4+Nlb8oV/NPAeCtXPYDSSJgNJ/qZGfVwI6LEOti2iXsuShrc
//C99K3fPxxbR9QXn44NaAhzmPPrhyO9tPIAnef30yadlQ7q8gv7CRmK4gpF2e6KUv1Huh3GDdc2
dMujrvICXItfhxJaxWbkf0MMWKyZk3OwpuHGFPEGYg2O034xRX121R4RD8U7nujFs6OVkAwqJVyH
wj427m2kFfUtgPYbJOyd+0Kx6VfgtgXdQRocyQbKsHTbluB/pFGaUMf9xlG8/IiaQbW2jm3U7Vn5
EsGpZD+6HKz9AUfJYx+AM8OSab1sAlQRRu09tOud+998beO2Yebeg3LHb1t7UpgzheMf1CDJz41d
iOokiaAHtr/6ybDjH7X084dWNYgUlrWTgAAMnTxm3aJD6eEh90v+YAqj3mjGWKxplGZLmU2zC5D3
3kzxRrs09bVpt+kncvmuddVd2Wg3NFCZevQfvhG2/8s3wtF1z8A/B4rZLsqQXUv9nD7dqXBnMQdQ
yYT3Dh5RkI/T+4s0QK9MdYZx9WT4jfmNNmG21vWn0An6ixb52KJpNaQgk/RMErCTSiyJx07ysHRZ
+2VZLlql9hYDBAjtnSqBuExaHWkSDVD3X9qmxUI9DbZN4wFlM1hetnPlaBx12zOOdGX3qVUteDwA
bYVEkb6zvWQ/D//NZzLYtdj+h3vPr7d99WGCAIrZOvN8E0R0Pvv1w0yjWjeyXA/u3L4ZkIrN/YWB
+oVbM9Z8gL5zY91lPn8pdGdNe13yqOsIVXrSlmC4BfEs0oilh9rjrtw1yDOo+2yt7q6fGhQZnTsB
8TY4kBkaHwg6GRHCaeHIl3VqgN7V1POr4afxgoItNKDn2vsAsjMxogSgdddswZdJWYLLJvCzKwPO
5d9/Kr77t6+YZbu64xomKHd12/rtU8GOyg55m7E7HXK5Z0sJZoDaJAWEzQVvFXGihixJVn15jdmY
rT5RLxcQNCC6ZLKBPw+FsR6o5IlaOXAH4OB61q6aOtHAxZ03S4ICFg7oOSCFHB4dhRhMwq0rSvd5
9moY0GmuDulGqUJDZZCAFCPWwh11hbJJDxVK0WD9zUZ+pQo1Tc7Kj2xD42GrbWsvtaL3XrjhaN/j
NgxdETNMwNTFqj2NxBU0toIaMlw0+snbt5v/T92XLTeOJNn+yrV6R13EAiBgNj0PWEmK1K7MUr7A
Ukol9n3H198DZnaLhHiF6eqnaauWJVdnRHh4ePhyTg2CXK7vg5bOKjB+gzoVTkTraZMpKFSZn5fz
QYWNQFARqCm48QOwX6AYXxFGV+vDA50bSAo0IiN1i5vS/Gh+rR/BoJQ0CMuBIizwM4DO98Tbgty7
uG6bEDDzU+NdiVT7K8na5v74VI6jy0qQw3COD48vkAQtVDL5/rmOUOXD1tHBt6ETkAvoCsctfH79
xA6NuozjbmTlfRCQOeqcfY3qKnzJehQdeoMq3yLzE6I8DwXAwNcLXgogYiC/7z0XSCs54E0FSoam
ho/nn9SrTsYFZtzrqRSixxVYLGofVYhJAa72+FCEkx0U7fTQBRpQRfzMCWdivSKX8gNgYlFqOj/E
DaPZCG1GuZkfphXAR0uhDJvjQzQa/f7K40NQIdshSs1swaDlx46g0KO1HU5qc9J6jW5xeEZV9atx
CIGqaZtwtLr9ar1WUgBJgAmM/Gq9BttcfuMx5aT1uvCH2m77tP0l4ihnRGMO6r5prD1TqrV3KtX9
m7hD/+uAJp5n1lIwhctyukeFgvZI/HLrBQV5BqpI48Cmeu7xbVEE/PMCua6+Eah36nCDOD6v8ub7
+9cyf0IEeP748WuLNvcRii/2dcsn1I2CunEsu+ARmOsc9TmI1lVavR1rZATQVqCZQL8If8B9yox0
Kr2nuJuo5UlDcpOhNnTT5h3dHr9JaZABfP+mXk79e70Y0JwMnqzOG0wK0jgEp9GbLOY/x+eVqhnt
WmGtSdTp93PHF47vG/ApJsvs13eI0AWJVX0jfERQMt6m3wAAvzsyQzZRc6UMk/6MIkbVjLQxQP8E
6FO1piKbIUTAnlDG8AtE+k2E9a72sic0M8Q3Mszh3YiLETgvQHCt5N0j8lw+6Oz8/DFPpxo0AUXn
Hh+qZdJu6w6F48eHIGFmt3UtO1HL8jtE2ImVy4l2T8s8uZFLzSXjoN0fnxpCr7E86k0Om5+jvKzB
3PHr7V6fZNe0yLbHYC1Ig4BumKjbY8AoOGbI5ueaQUNtdCejIRzOkgB027OUkbuwUhDUy+st86ry
Z0fj7yyaBHpea8/ENZ3floTVLk9qCfVAE+Aa0MXpFGGb31/6niTeDmlRughYdHbZgRIvC4v7Yu5G
QRkkWJLnRpRMykHaWCcZthSeO/5RQBxwfK86wUqJsEROfhj/EnluTWM+PkUxGjREqRLkWnBjh3fL
0aCR4yCdwQ2VpLDQWDTs+qqpkIHruz4+1FFemjWR9TvgkwYuE0UIxpl83McU0XmUJGoPKkWiQM0D
8YKeKjtJff7Tb/WrrkFG5vhxlAPod9wPQhcFTZPzuSVky9MSXgOXmYyDQSWEwKacG0KEocqGDlIH
wniCEGvvIb10bBkA3NStHrRkA6gwRESOz3Xgjgqa7nFq1BKEN0DJV7WC3EVdBn+gL9PXHFqJ4jL+
9f0dqOH3kaj2wo02Q6wccVZagKzi/tPp9hFUpfUBfnT8FygcQYxr+nWd/vIjGKqPzZaP8XUbNPT2
+IKMDMjt59NAln7pPA2KDL9h/p+qHm/YJ+eBNgyo8xZye/27pl3T505SbHkZzMcA8UIYgNEJeJnv
mz7xmcUHVi6NwfETRYIi/+PuDwrg2SFTFpmf/2ROFn6ORgQRAisnYDz4h5snOk0JiAbD6PqXQz95
WgUkdD/8hphwMgflgbYTu6Xuye4/nz6e8RVBKdXHp33gNv56WmZt+A1UG+/vrqNGs5SwzIDRZB/D
nKmmh09UAZZLnthjUAM4GCkPK4tJcC/55e9/gQiBW32LNo/MJ9wa53+9vy8DRd7Kdfx4f3iPhCg4
03EN5rhYMFXnMh6fq3M/TkNYTUq8GT20eikmAylLN4FqW4OjiQCSdt9PPQh154aTvo1vUfRWfXl/
hyfxCfkhOhi974G1kaKVIRwGUDkFAJhOcOagCzQPHhQ5LXf9/Orx4fGPj0TwqA7+PuAyuKr+9fms
V2L0CRPyIvdXn+sAnaML58PF5hUaUEI41TT0ZJ0PF60W6YhMlr/51cPFCvNXRAaxff1A/QyJS2Co
VPOfePJr4IDj+W7M0NMGgGojVoHi6LcdgPlkDWFrnzJ3BJZzgPsCWndPHr+/fuwJE9Uvbf6/ZzGs
+hjTes2LsQr9oFk8/G/3Lb/+nr7V/zV/6l/vOv/Mf+O4wn+fvuUQvlY48H82y3edfS+k//511vfm
+9kDO4MHOt61b9V4/1a3SfPPWNz8zv/pi//n7fgt6GR8+8cfrznKLuZvg/uR/fH7pTl2h6vSyZLP
3//7xXkm/vHH9fe2aj+8/+173eCjqvqnjvwRjnymC840RFf6t3+9IgtdEEYZ5XS2dsCvbIJ//CHJ
fyoyropHM0d1Ds8YH0PL3D9fVDjBpVLBHR0KRf7458h/RyF/LdnlqCQOkTPtRMcUvkQB2g1VAPUv
FD6fPSdGNQEtbK4GmXcbG0Dy+67a+g0ovwxQ8+RxY7NHdgP8P+kKUCDqNbLq5IEBK3+jo0v2kF/1
d4Be97+g0NOQxbU8HeL8Vq3vJW0LZ8tso22V5g46vezJ4Ujl5z9rYsLXA/yr9LXrSidj6MBTflTx
E6m3cXCHLP5AjQx84m/g4hoewumuEgDWwk+Y5IeEWNkW9Nq2ZJe+lY5b5aG1hw6G1NACKzD1l8jS
7wOKe15yF9HE5gpikTOqhV2iF5x2gDlV74V0m1bEVgG6hEbQtrrm4haoSI5eq6YWcztBt6XWvckI
hkp0shvgjuuPvu9DBmrg+0fQXxp5vq/J1RCCPjhHSe1bGH5R072XIbZ5RUCj4HubpHViOKMx6hnT
bRh8QerT8MpNKzmoNTek7CoAj+8IMEh5o1YWyezUM4wi6qwW5rBIH9TpOiGHiiARsysV8kpaxNvl
AzKuVi0Gq0ChGE8iswZUKY2/kSqBKXGLa4KWDEylvuWBDVLHJHfLzgav97773iOU9hOF8X1lZcKi
gcVf48fyOWUmSox3T7HlWwAR4g4jX7rBMAHvZb5WX4CpyDce+wGcw+A1tCWzM9PtaKEL9iV1UGRg
8qvQYiDq2ydb/lP3NqORkBuvtfODchW7zOUOqHT20fdxn1qSNd122t4jdvM0uMjShso+/5Fy0zfL
B2p1bonAOBqkXR21L+gVJ4VZ3zQHf3DqH3CI98Dru2423qbPDTCNmCAKtAbJKG26y0GDYqJcIVIf
BAU8kDV6j+jNQ52oXFhwbtCdx3K0/P3wQgd+hDnQqyYGtVXueGIC946rgOuNbZTbFm1KRvgQqMih
PcpQuTh0quJprK8YcShIeQ3wEWjGNLhqi/ZS5GDvedDetVeRWdozTfpT+vVoTf4ts/v/NZdnVvim
eMsemurtrTl8L/4XGFbYrvccyge7alchxoKowS8jPVvi+QO/DCtnfxKmybMTQRRAgKown78MK1P/
5LC2qkDDuVBhXeFe/DasRPwpUwT5EBScXRBVQ2Tzt1kl9E8GTwTA6rqmoaKKav+OWZ0d8vcjX6PA
6kOpFcKosOEIAR4jGydG1a/SMomnCYUudXoT8nSfDi0o1f0fwVivuZgfRNF5FgiGhPwxP0baTkQp
WUcrKdY4MAu1EXwsBGTUSamvBOzI+TExj2gWA59b17mOeZ1fPxEDZnaAJhCI4W6znSl3SiM3wye+
jfeyozqKGe2kbruWnDh3nT5KXRxOgmURAYk4NxATicy2BJJ0IaZvJ1r1+0w8zcxdGprAaQtVolAK
feGOoqwpED0DLhKptmkCcLvcZsWKjEsDeZeBG8z59AG4bAJIGuPAafXRJrwh9evngyDnd8TjVBHc
igRFr4fKFDrfRE4WaCpFJaIYo+B3ymv9pbxGifIuyBCON7xH4qIiAzR5XzkKPCz98XPZFyaQYBMq
KvYjYYwvdGMq5EwufYgOm70c7BT1mVfDyqVhTcbyCqypNQACISNI9hTmn1CkGxAk+Xwkl9T8bCgL
hQPiuQLM2lnMvrGabeJ4lrfXrxU73fcWtcaNZ6Mg6nOhx6U5txb0TOhCAb0ELYh+AKGj21jMAfvm
ocSD3Ezd0gIbuNV9ETeDzUwUwZvevfRD/e3Znzn2p1uAwPAtDBYlFLdrIijjhCy1p6uVqUfmGqRd
RmfB14l3qYsysEdiZ3fS6rYmH+0jxEFXYIUF0YSymOYI8ClhkQyzuN7OOlP+3t1W4LTqbd+OTcUF
p4O6ZYkbO5H7+WRf0qNTyYu5RowI3Jr+iFoJ5Bmj1mxR+tUFKyt6cXg6xXaUKRfy0liKCQS50Sxk
BkZswgwxs69oarYQZPwPJS22RRJMZaSBW8MAOLMVo3A5VbPcRDG3HVegG/p87i7uDgbwQSwcVxmZ
z9xTG+NJbac34ayoO1S7o/LZKs3ShQNkgSilNvheNoqDsrYnL9hOciJVW9jOOtd1kAhCKvAqbG7G
du9vphfdRhcansOuLFwunleGOg9luSfhRVDkP5EM5YKdD7WYiFRPAc478SSPwGswo2ey8azaIj8B
6llt1N4cn0GUYqH8JzOCGWD03z/YYUzff8E8LScGPWv0vIvEPGw1nGG7c5CFgwPz83Fe0lSGohQQ
RypCoXShP/4I5KxpXlE/jlGwJiPGr6IZFFTW+s/PJV1cRRTR4pjAmBSxkIR6IYAgIcCHeqE7koIp
Nhr/zoSdSFgYFYS8IkoTLJmMQHVaoHgjzlesx+UdcCJjYT5ojAqvZpYxGy5q1qZU7KTJSt3OnEzl
Z7JpDrgQCPvzubu8SrNDqcoq0ZWFMqph5pEU2MyGivplru9Gvo+Sb16zJueiE4EikH8JWuhcntRA
9p6wSMnW30iy0U4u8x7T5DUXdh1A/0trsKkFMIlGBBswGa+oI7msJe8/YOFKgCwFOImzL9ZYgzXt
D7WZWKk53nQ2s6u3tcNgVdxCKWW/RaE0x2Wzsuovss0sHPhbdj+YxCQHcG4d1iReOn5OJ3ihoyOP
S9DSYyX7CYEJWJaoegvKbGUaL84iIuVEQ9IUEEkLXzCtI5+Ax5mjMhMsWRU1c+F8rpGLWPwvdxO1
MQI5CfxFccO5dVLaXs61BiKa1/5n8EO8BVgn/SnwLH9X2MhI2c2BPdEreaM9kxXjPE/SB9v8Lltf
HAhtzP2hQBGfofBxQKE5cL3NtuDjLuJhjQjLONijBBqUlbP24tqdiF3MqsJzCRUL8JHU+qWcdl4C
7GCx/zvzitb5+UonuCwvhAAoJ5GD8bgBOksgL1WaVWUpTumGrvSkKQZ67qZ7BObM1JqCTWZ6K1b0
om/GdECbK0Dd14m82BPV5BGv6LGy6PuxVey/5kVH3a2J/KQtW7EVOiBtFamBBqaVsV80cyeSF5sj
oJMulAKSges0gbfTDTeh7Vmj5CKeNpjI8sMBn8m3nsOvn4u+qFEnkhdmPcwB0ZMlWFoJrnccuf6o
OWCbM1iEhIimrUzxHIH4qMAn4habx5sGdQxrDFTeEWrwL11qTnsKCPurGliwG+Zqu9QK7mKr3Xo3
spVa48uTskPGnu2Y2QaGhFjX5xNA5iPkw556/0lksacQMf1tMrjLnAG4DDfdJjYBM+DkDlg9i6d6
87nEizbqROBC0UFlrgWFjBtx2fbX8GF3VXT4zyTQcxNVerHqgcaKGwD7QUPf4wRuyM8lXLw2neyV
46ye+mipMox+ddwrCM8CdcyNTfSzvjIzRqwzWVmkFbU5nmYn0rywEEUwQprUPSBnsKkI0IYCHTQE
CoiFY2D4J6P7+QjXVmlxHtdBD+7cbh7gIDtjCMoYdUUPLp7BnCganFCUyuFucb5MKVr5lCrisCko
MzgIKul2MnHZRogtmoA1L2JE2SfZElqQbYXIidP0da4hBj9I27aN6k2IMnE700S3krm7ZPA5Re0L
onic4zQ9/2VAx8pInuOwzoAlbVeth2bJCESi4O2I7M/n+dLSIooJKcBWpbgRn4vya5Yyv8UksErZ
RgKlN0ncW0ml3udSjBOnq/8iVXz/udBL9vZU6MLSs6mRJElHlJKXgJtuWyDUdyabcNmYXv8zSYuZ
7OQGR02Ka+pU+PWrPkrC8Qo/3GW+XKCvOa7Wzuq1oc3zfbJVQh9lOhXipUbFfvoAAm8nYU4IG416
seJrXVaS95Vb2HKeBhP4NyGpLK+EhNOaHeLBWzE0l7YhiiTnKzfygh+CeyIVbVxkAhE2sK7bADVq
D1Lgg6Dx82W66P/zOZBMAW+liaVXF3plLyUqwQX/LtuGm/auNANrPgaC+9EJtzgMcNn2zHq3Ivfi
JL7LXXp0wATuWjCDz1d84cp2YmUg70aBpAHsG+R5FNXsX7Rbcvu52Muz+q/R6osjSG4AajIBRhhx
y29R/hoGa5XUl9wKzlUVQSCOrmC62NXKNHhU93oOGOr2sZO01kKLGIA0wGKh1ulkegl3Ph/SRb0/
kbjY0lXC9Fa0GBLR3Sou7KQMAQyH5koRruj9RY8Bl3kdRGNw/zW6UPyib3Kgbs+6svPcdBPB/wf0
w7VnUKMwfUusHH6LMopfN44TeWzhoShCQkXirJu1zRyofgzXUP0R3IQH3wa2pa2bgzlaqJG6QSbT
mX60m/olf1i7wJGLlvp92GyhNCMAlvvQm29wiEYBM8tVd9kz6s4s6Vq19BgummdUu+mteVvzmC4G
H05ngJ4bta4Gd84wYnFn0dPktHfDVWh2dnaPBK7qCKcy45u1K/nFranJKnI/Ktp7lxcSrH0TCxVb
s/Iw99IYlq/ARx72IhDlihmYNWbpg4IhFvidCmPz9fV8fI0AXXgfDMiaCcQYiPcUSD5KFNXvYylu
9FEHxnUEqH4arJzzF10Q1EEwjgFyoi/NXjzIiFcJnL6gILODNnJkkFspenOn+fKu8LzaHBXvVuu8
a4qofA8AWdAJ2Wg+/0YmqV9R9AtbmM5ZNkVHoR9HvOx8FqSmabp0xCzQBLF/31H1fFfpqOhNpRVj
QeYJXUz4maiFtdAo6IllALkZhdUh3oKg3I5cjw6zC7dccfPWRrXwACKht5U6R/x5lxpKqzwM6McA
0Kk7DuWKW3PJK0dTASj0kM1ApYxY6FHWSLEAcD+C4l+IoznTpjMKm/8FLAPYpdWb04WRKboOQUid
zCnkhR1EjQlv9bzFernVvvxePFY3UBKx7UzclwEE/SN3UDLqrsm9sC9PxS6PzFHmQRfOZwuwizK7
GNLUBt7LHMANUvvzQ2VN1GI+Kxr3KoOHbLTkAJAfoDZ91+Npxfe4cFaejWdh3CQAi3thg2kcatTh
0k3XJI6PlnNg6n1NfWXl9DoGtheqj7NCJqqCa4fy4dYRxqDuq1GbaCT+9JOWgQ48baATg4cqmzF3
pxYhGLWvnoEgnKArJbhCTuUuHLnnNpw8czDcmioQmo0Q1LrYpd412B/bnT51AAFXe9/KQ7TcpsBE
DgvfzgKwCpRFWNvEK6uVkNGF1YFngTAcpcjf4ew/txdoJUt9ACBiE0cCmCibln4J8rWM1oXVwXQx
9XhJQ23FUgUALz3EdYdwHzAbga9qDmlj6RL4OQDh43l0ZXkueGZn4hbKkKh+VustlEEexp3K+bdG
4eGKnb00bwTFxKgiAcj/hxoNMnZNheZzpHp1QFE9+fL1FH75tzeOSuaKZYbq7Tkce740ILVIWQU8
JUOTB6AK5/FbT4WEUmnufi6Izs7PB3VWUUU4XxAYCmzPJQVZW0xajsFQ178Hiu2OOZkV3g2G5qGF
wCWaUTuDnVupvwfMXPjQbvKVQ/RSFhsgz9hNc3kNgAHn+T65cjH0Yuc+KAwN+s07iLsJBXnpnXj2
9qAUflIt4Kfvmp9ojDDkqxDgB8baD7iooifyF/tAAfpkVuXYB01YmEkoARxRtRSUMrYNCIuaFQ29
LE3TVQQtUDmiLjaEnoKxNClwd568YQ807zeVomCu661Irw41bVZco6OqLBeYongJWXoUkerHFoGT
2UWoXQhpwg26wkGtU2M8oDzAbAzV0Eej3DOzMSXLM0EBef25al2KB2N7YFXRgaVQtISer6veKkGf
V9iLwArZjIf2CSQwIrJVa3a3YQVf4oe6MTzNSF8+l3zBHQS8JIpjZUVBHHrpDkpeMgJ+ARFCtLI3
tuRltg7yQR6GNzFajctKpkDJoy9eN6xl1S85RhCtaLMniqiMvDjTaU2HDksBDwJpPm/Xus2m2yHB
Z9KNev/5KC+ZuhNRy8Cr6g99NYnZshaKZvOwYtuQxO2a/ly4tpyO6DjiE/2htQwxA0Y03x0az0AH
0V3om6GrGsRkZnSlOsG16sRWdoAT8fkQL3hIKlLLKJuBO4szaqFBXI48WsrQoFoowHOUO4O3BbiZ
uGaNynjzubBLFzRIQ2RZ5mguFcujKpoAHQraIUyo09rJI8CVv3bTVX7XbUD6Y5EQES4k90Bsmzvy
VbBiiC8dKtBYHSlKGbp7bK0+mWYPjoakTnBzpwRcXu1wVSSAXxPpiphLV0FEFXBbwf8RF1pmhEtN
FEOYwvxIV4NDHKCnOd5j/MZRLhTf5iiLDZ7Y9vOJvTi0E5GzIp8MrUAvLEkbHGY6jSQnBWoYIEfn
xgXd4ys2Z03U4iiRAAdbBAmBsnpIROvslknjrtYBAfv5kC7FMM6mcXFmlFGugWcW01jbsll0ZluZ
6Tevx7ZorcmWg320U9MVoRfNGtw0IaPUlCOucT6P2Ig5KNQgU96BkHpXbXqHO91hNVpA8T0fTgxF
JkSd653QaXAuBySNHrxfnIeD47myb86VVSkK52DFmjd9m3/9fC4vrtmJG7pQjzgtdMDXlYiDDtTK
o3E3yTgg1ML5z8QsVAMkqaSiac2BM6hQp06k8gkYiJmVoVlwzWbOK/FxBt8969kHONH4iYmgCimG
lGybrZebOUriQE9l1oVRPa2VOV06B3BhFQyEGwKXqcVyjWOn0AiM2YYmfedgovC6ZGXqLplhRtGM
S6B0sIuL4fSaD09GmW1GW90GFKNAC+0mkFVAsohyzQxfUr9TaYsIfCLY0MFPREYDFYVovDXDwYhN
0PK5uRXFxlrpyiX1OxW3mL42GdC6Hc8RZD1JDNryuzKRtkWN+oDPFfCiP3Qi6eiKn2iFAoAgfYwq
RKnsFiVA3ZY8ghrujV0rB09z0y1SUW4jAWJkTR0vaghFokxTdSAnLHNETAZMlKrgxj8n5qd9DBzS
PdvkrmTOTRYcJX/OWvBvTeTCPiL1GWq1CpFZ6wFXgoQPurZmOC6Fa1AS9j6uhV6mXTMEwQghoPK8
5vawKezRIWZkADLaXAubrI1ooZYBuCVVb8Q26xlurUAs/VH0U7ld0ZFL3tbpkBbaWJc1cDbL45Ci
8SuVM8CUGv4mQzkx6O7+KoRZg2jVd7vieo5KhetRqYvbb76vo2VYo0jnnNuukYTaIKX4BdGW51fU
JhvdxAOQC/0Y98ALdFdGfFEeikJR2odeR5DDncurUyAIcRlurOJb1TZz0kOD2DSAyLb57bq4i6uI
VClyYahKBpzWuTR4X1pUZJDmBaVqTioqljuPrJmw+Tcv7T87kTKP+WSnwzlA9+4cIShycFT6G7IJ
nxBoN8RfsuMZjbt6ZF86cJD9ZXPoF02DywR/wHISRRwWug0UuqPFyK+IaLwNQOImS+J6tMk7z3O0
OK0OBW5rNm+7zpIDfdr8jeXUZR0hTco1uCmLY5alIXx1Dda7snpbQSxh2Hj7ztTdxJZu/87Rdyps
YWUyoLUC3ArCpOo51e9pnpmfD+eCumhUUZFYUBHS05cXEKnvIsXrsJA5kdyYTcD8W9H/C8cPlBE1
DAI7DnfSxXZLeBApkRQiQyFPlhYBLCBEOVxnfz6OC1Lm9AiKfnUVPTjLq81MvKYPCoD+6uqpVEaD
oBdB6//6d4XMOBdoDNWRCf6YtGzCLmG0wxWmbGu7oE8jeA17kq04I7NRP99bkDJXs2L/wmos00qR
Io1qX1YKQHslO5Du/AodgxrQEUerRR/l3xjSibDFRpa8RvdGViuGKH5o497n9zM2+ecyPnpXGJAm
60QnmoZu/8WOKfW6UXwd0yZFdWsO+jjdCrAEX4NaE1BO+lqS46MqMHSwIfWKppsZWmqhcFxrygxo
fwoCfCDQQgm6Qu/QwrWySh83DiPY/ZxD2dAXsqyCR/EUsPrqBoMC5p8A+SqIQlZ0+oIizC1LuKYw
XC6h1+dGth6Qxqk9BWFDbYLXy5XtmEqbRGhfBz5cx7G3VhqC1MwH3aMacCLQ7swp2l2Wef8hzVJE
CABNCtbV0K41Vv9Ve1rwpc8K2UlkNTFGPyqtINWAd63mUBU/KNC27PG+eBIAGHlJOlJ+bxumPkzo
9LjN1BLYlnoR3QCFvrXGTEaTbBb0V0qGnmjNZ92tUJIIqE91dgg4OF2pD7xmgBhpjfY4U+mB/ZIh
Mso92R7Gfif0eIATi6zEwMtHVvMUkF2FKjY9kSrXA4zJATRuB4AjqEY3yaHjxVlu92Pp20PTlk4O
TEOVtcoTUMJAGTe2P+MwR/e0WshGBrx+w68LiAsV4Yo0RpWVXsEzH/T7qhzC7TRIw3VFErpnw3QN
ONFp17X6AEnKa+Uzci9kEE2lEfCWQ5GPZhCmYBccxspkURWAzk1PDVANSsaIcllLGtkMeQbgCz8H
OLPcy6XZ9qARKDpeO2GTfaFBzfYK0Bsbow/80GwnFO/HGbhe9TJ8VFEYGOd1YOiiK80sVJDLExOC
WDkDkSZrVACi9bqZIUWwmZoMnYjw6q5HZLS3UQoGEq3oH2UtSIRBA60wkS/5WqBgDJVWvWxIAuSZ
40AUuGKNahZl7ttaG/5EL91XxsJvALmy+wad07oqDUZZF51DptA3qjbltgyYcGNEbYeTguTOyQUP
D1OaAWeuD9RNErNvADG/AUnmBKiv1K2q6kWpVStK2nET+wN7SIYp3aWSMlzrLGQPYYsixYRHrubh
9gS8QDlwx0y4OFxAb5VBScY8BksnwNkKieI+mqGDGoBX2zosiOW1yqOitLnLSDqaBQF7VqERq0jb
r4xW33oaXitt8zwNmfesSJls9gB53xeAMTZ5RV5rwPg5mNh0UzWg3C273GIaiKqICB98BeSJSQnY
IQb20a1aTepDVE8MYSeeeZExEylalT+oWJR+dFM1Z27jedqMtQMCQi0XVhxpaJbogIxUCULvg4KX
h0Au5C0KKHsTif7cqSnOsnagydckUtF276lRbumg8dwAyBhsrGFbfCUcHHQEzbUWBf672UisBlpc
+JL0CdgdC/Uhr+XWBNRsdxPE2iNCy6pRxw3AmlqwNgGl1pE9EK0XQ44y2y52Eg+kjeWUOQhlVbuQ
jr6NL8h3o9Shy7/TQCjMSd6a45gS0EKiyclTwRc4puqB1ew5GzpAHkmZgVR6t9fyzAVI0bUX6iAr
Yj77GZESuAPykAI3vLfBjcRAwAnao5+TSkpg7WgCPBpZirBCUddWHWRBgDyhKNGBLkZg0wAy1k0b
KXyWSarfwFpJwFtNYicIWt1BOWh2NZcR2LwHF2ctwMhaFXVx5QFHdOuRil2lSSPfenrk/SjGtkSl
HSyiMeHCsJ+mlrol8JIfiyIEnaic6RvAxEQbTZ/Cb2MD5kUnZUrxNjZo1MH9rINWTtWELd4NLYjC
m5qaTZKBOy5LJBRq6lHJxCZWqdQAM6kDMG+txtID5jwD7UHHkBiVgbmCFfVROWLXcdsB1jInAFRI
AfG8UROlU60xF0FrdkMVgTuTqV8llKNvqgCwhXGSN67eq/6PRhp1S1S15nYw5O5A9DY1cglsa3U9
UIc1aXGTDFJrh2XrO0pI5C1plcFEvRfICph8E+QgbGNdoLs8p/UX4J+ipav3eOuwgHhOicV4aFva
Q1IYGVEcqrBpJNC2nab7L3kXFlvZr7ovei91oGNVo+qJFulkeEkTbyveRPcUV6HNSPS3EsATmuGl
Tb+NiyY2Gq+WTMC/Mwv1zzDK2fjSKr2eA4cCNC1Dm/c3gOiD4AE4QSTtbrOyBkegVPj7mIz5lidF
ZNV6KgMKWB5uBqDim0M+tXabBsqNgn5pk8upDhZApb3pR2hyP4KYXK1KZOQSX7hhHRMAgqXNnVdO
2rYuwfwD/O7JTGhcb+ROJai4AcIhKX0kesMM7cM9kuV3Bc0UCxmiZD80QWXmOQ4oudMa2N0pd8O8
JSZOymALpgnNLkBrsStpnTZG0Kd6aSlZUioOzZoAOX0lAgiZxh/5hCOi4BGQFgbQMTckU+7kNvRt
ue/8LU5AzZoUCsRsHZYkDlRUcSICbRAR+1ZcU6x52fV7LRrR4ZyV6jXWzr/WwwimPcW5Tsf0VSoq
5tSgqwChEs+kNwE0zY2cdvK+Br+AUTethuI88KWipzDyrVauvnhxhXMoAGr/bTl044se6+0TkHtp
ZnlKNKJbNWlemmEcXseGvwDNXvrpod0ZnnIbAPd0CBObDiK+1j3JM/3Y51eV1hRWBIa1jR/lycEX
AZqIW1xZQy6SrQd2qo1WKpbg3h0wTw9lcYWrRODE0QgaDDlJ/mJDXmyGqNQdgDHJ+9AjxYOmU2i9
FHTSK9h5qj31KZBpaz+ytXGUD0mQ8tzs5Fx3uy4PDUmXe6D6ys9gv502EpDYt1IL1K5aItJ9RLqs
NqkfEuhrJV4D4GLdazxTrsfSy362vqxvBZ9KwBDWIPhR/a/RoAYAsC3gKmFbBvAnQpJoRth2SrUp
w6i6icB/3uP3NuyW9iDGkgCXN+2SpkcIGpmEdgJyVQ3018CvJwNgV+l9maRALNK0SHzpuiFJXZ9N
mQscQGrBWKHeLEisloJnjSiBbGepAtQq3LsswWCgqBQBAdQjg8XGTncb0edbWCLy/0g7r12plS1c
P5El53Drzs1MMIEJ3FjAWjjn7Kc/X82tc3a322rvtc4NEkJidJUrjBrjDyy3ykQrbQq3JgZEO2VA
e7roIDgUuZohczNW1AylTg4dV6sjaM+qM5K2ZeGx0cdAP5Sa38t7rYiCt8HEY2lrtJbxzfFL7YSe
fIA5QjvUzVOKPELKrjCqZ8luVBwptMF0k9ZWvpAyV7+iWJ9wJQmsD2QUCZ0pFgpqaoDHIr22T6mk
9w/TAF0/SWnOVcLlJJLYdlra5Q9loAavkZ2W23wIKvjRqNhziKURUtNy8HPM1AKwCp66GDKDRD74
PSTFbZU4HvYruuY/xdRClWMdhqjj2r01fvArS1I+qx15y4YrsvyLbM+WXE0qOJnMOHQyN5ayLAZP
0mTKaRr7KdggGaVTyDLRMNzGfgvGRI2MZGMrHslcSkXDDN1MUpP82EnphIiOo0gnqQnTb+ZUW6Wr
2pb0YqWJ+QMvqPEtqUfkC90sziP7R+9pDgYzYWo86JSnaYiwavZG4/N/SkHdfW+w4j3FzOpToJVw
cctafpOCsvrjD1LyGBsFV7Nq4ULkZk2hvhZgVCilV2bxUgV68jW3ayk8Szl4/l2h9CPm50Wi95CY
lAFXF87+z2lrVn9Mpa++TVGP4yhuax+8OHIeU+QpX1g4pveJlZcqRzKRTFxP2puD0dW2ayLra0fi
9sNghXyLaiV+9S1b8Zm9ISFPlssHQ4JVZNSjckqqtPmAWv64K6cRvEBZTfF3c7DRdQyrNuQbmCUe
yPoQGLwirQDBBqdvniXDIdmDJECjvdf9CAtJJxm+BrZdPpFVQW3JktA6RsqQ+/vBiDsLNUAONTfu
Gu1XVOR+CEe8SR/HaERtSY5Kb5eFyJTsEGayYxc92vJhVJGeduRU1g5OnE6PpYlCy9nqB+PTULbE
1P0mh42G2uFfWh76LxJSsjbJbaYeh4CuRu0im9pVrTs0RaueOrVo+jeZLWM+sH3lz3ic1R8hGnHf
arFMByJso6l6zDDLozaq6MoPrHOb7twCdNV+ylas4DhY4+XYlbzdA0t6jlIkQmsz+gV6p9zItSPv
JJOd0DaO9ayZGY+cQFGAH9dN5m1azUmqLb3K2NiZqaFuraZTPltOlO79brBlJIgC47GlBQIbs9U1
wCJJjij+WGIJmcp4w7oO4CHJbca6PCN8L1VITxURxIVM/5oYRfYc5oMWuSllmYdeicanCgzYtAVM
Nh5iv6+xYi/bo9maNmQy2F1a1UQARaQStbkk7F90bbTPXuBJG8Rd7U95ZnvnRO6ms6GWtb9PQhul
cF2qTzo0A4wszBR/ay2OjigoT7tK85CpHIcqzN98zw+2xeSlmzKTeC7JrW8/WX5VPbQW51YVBhVn
QvhomsNDGcvhQxlO+p8gy4qNk7TWljsUuQULT3unLIczz6aJNFSSshHNjbz+IUshdZPWqD8og6PF
rtem5EV6iuFGk/Y/8SpEz0tP0182uDhEaLQkegKxZH1AZC89JeyUHMF/1T6RKEp4dktDdkh4lexS
VIzflNget2Nq9bxIJOk0BkH2YYIU8Fcdlf3Z6AKAzn2cv+l8FDyTMYvscBnaRcNkkFvn0b4bMAvb
INFa/ymNwnpISzM5RqPek9RZWbMjT5Z+SE4efOnsqKhcjDDtN9S5NTezq+LsNYlx9DUDN3EJTbRi
M6V6+pRZRfHDGREK2/uSajyV8DB+NJOHFSo+HpUrDUZ0bBHKfGwBh54KLY1/9kOiHDKt1B9jOfER
jIpGZ0dlsvgVaUp2wGNHGXCCt+Ov2aQFeIrGflAi2aBERwWVz0/IjFkpf0/rxu0AeWYuS0rhXZCM
8q7QJccNrDR86Ns0OfVd0Lpyg9KDV1vFoXG6aidh4LtD35N1nTkNSleGGZ0KHDn2qGwHx7JW5Wet
ltTPuhU7+wb7Z97EmGG4RhTLj1Mkj4ewz9u3bgzM02grwfMYKh6mzFL3kwdUti0nDasZZIW3wIXk
b3oTNB/90Sdx7nVccaM03AJHC+qNVaS893SP/ZM3zpvZ45zY9FmyVfllICT0Am1uYeWRJ+oTqs4U
Iry0jsNtH5sa3oIdCmlDapFo5pSF5bgsn6zYH19L3qMHUD/dm5T0/TEyarXFPbw2EYQuSVhTJS/O
GQWB/LeiBYHH+5YM/0nPrUIoo7bVuR5irJZUpQ3ayY0kbLAf2qGw5WfFt9Vol8Z9FRtAT9NSKjaq
GUTqDhu0wPwUIuQTbELTbMf9VAS+vm/yuE8OtRoPI+V4qcVUsMLS2x2jNgiRB3N6Qz1IsReopyiR
8vYUTFZSYNxiJs6L5CT9TzpRTf0Mh8TKt7bsTVLMqAPdJl3UzCMgjyr9oGvAYx/Hvkidlcr1UjEM
hUH0B+ndQHUX9bmLJoddB62dZtQt+877mxKgv83IHlb6CbfVStW6DCL6ZRdBGqn2SiUkiIGHmt/8
8Fp9z4W8EmVtKLOa6JBMfHKpMDjEy89tYh9pEa1wSpfQRZcjmSt7FUbnVKrAsQuhHGtPHcl50/0N
sMfyUaBGRtoxbvu5+jha5/8BbL48kchvodb4rld1PZEDS7vCy0SA8ZDhasnDNp5/jg/1Vt03FCs3
HfIoaBY9tSvl7eW5/W/gWZk25WRJo5hxj3guuB0Co4c+s/yV6V0b3qyLGHh91RWCAVK0lWt79kkL
0VwxlZWa8+JgkDGzFCDgt1pZnmVOXhIRhirCrkcxt6rW0KhLnBKLHgp4C8C/yHXO9lWaeM0QZXyp
foPL9bbeFMPfHa1t6ZDv0/rN2RaPa6X0JVTYVRdKTO/FNtM4nCQj4UHT0LXLvqtfDHhREuKP/klB
YlGLd+NxDSJw2/dQr2KKf7+IOXp5qGUmczmUH62ucif5d61+qttupYf33qS77hhdB5pNqBz7odYI
MLV8nraKGwHs452+dzb5KTma5a74stbUXhva7NTqBr/3MAxiOrPqkxkU5ETaQclUdzDstV7z7ZIU
TbD/tkFmK38se7a1RA+0gYpTkV276i48+/nG2YwCH6btw1V0xwJkm6DgiYXQBAqC8y5vk/iypY/0
m/sNAq1IPYisFFm/j+UPxI5Ozq4FNI7k3gHMuElxXtnAgFprnC2OnCYWmwXRiRulJea0s7pUEYKf
8vQ0FZ75KfIpTdxvz93uDVPGbYQQELmBWOkzyICeJn1eCzRxvQNlAk/3Qd0EDNn/234wDuOWHApq
68pBc3OezYLOTs1RNekkdaYgAKBTEiJb/JLJP+6PbC3GbOX0FY/MGu6ea7XONpCzfQfSqkUY/36Y
m80ghvIOhoZeYNjvF+PFPk9D24izkfmLk1e/aDfmpGyd5PdkVys3zeJ4LgLNbnGnTmOjrblQsyA/
YQLzrbHAjq2lPbcCNmI8psAI07PnZJlNW+lIsChqNpzRqhDfm8Ok/hkjOAvRx6SpD374MQuDnUKx
v+PVTsq9a1Am8HUT3k+1myL0LuPUlU0M/uxk5TQQQ7w66t5/G+g4MOaWc0Mpsz3JCVudLSEg9/Uh
PgiIaLpfw5ssfVJL04Ual6IAV55NQZXorZ8L5tA0RXvRQ6YUs2kE0IuK3v3Vs/RRL0OJQ+Bi9eiD
kiWNb3NL0OYMc3UT2fXGwNjnfpjFr3oZR/yOizjICsL5kpm54FScRtMlV99JT8ox1vblOeKyEBka
T+T+OXF2PKXX2BLiEpp/OSpdTKeF5P/Nrd+3+DBrFieqTfVXjl7T6edg/ojUeI8vwX5lsOL7zIJB
cBS3oqPZwqzrerBRpnZ1CwzenX63P+uP+cbbNq7xUUGGrDr42zUA+M1BLbguFoqGFmRvASu7DjcE
rZm0kGhdCKr9jwSD1q9WMP6+P6ilIAZENhkuB+4/8/xalUvV1vEhcNsi68/kaP4HuWzjzf0oC8vR
YfdTJLcUgswvvioJiiRumbkea8nxq699NaOVPXw7ELGluGrgj4Do0mazha9pmIe0uN3QGqlMZwck
n1YWgMg/rr8/qgJYSjqoHesIecxIX3bVpKGSi/wERzXZlM6IaWjJtC04PJGMO/dRfPin88bH1+G0
icQZx6zZihtozOejQPnFADZsP9koo7qJ7X/82AC/dxlGzO3FLlY6u+QHMLBKIJXb4BulnZWRiOmf
z91liNlBoeR9LScmIxlCJMzbn7qEZiC1g5KqoZrv7k/bLWZ4NiBxEl8MyOlLzKzEvPVnHOayz+JY
onPxOXqLH8oHz40L13zz92taXrcHPEkVBmtUXkEVmsJ84DJsqgdlIYc1uE/05cM23vtGB8cV66Zo
hbFxu9oN8FW2DFYQv8AbeeialSj6BSYbyqTFm0HcxdXrtDKNNyxHkyiAqyDGs6ngyF+Px++rrCjR
CnJ1CcItS3CUxiOmkLx6ra8UdQ+Kg/d71jza7df7oRfHdxF5NpNFBdma5hofsPAx4AlcLJZWrsjb
S/96cLM1UpGyht1Q0o1qS9en7NcPxbNfiFa3/chD8xQCScDlev8vRmbjAYH2Jkf7nOqmxxSw0n4C
XNJYWz1FKT9ZAa6rIsu93muMjAtKXBoQxec+btlgm1GGnSept7JXPmeFq3/Rz/om29snGldue0q3
XeICftlVm+A8IjhzWNM6WNgKQrucdw5Hsa3eoPbt0qudKqWyALACCx1cbUDmGdtK65pdYCndytdc
eG8Y+H1A2RQ7Agn42fnfdpqBZxhSeXmCSBd9oB4IQikBowsVXq7Jvs+zrS5jmElhfK9L0bPd/9UD
6rcdOhage+5/5tvnMwKvQrjU5PEjnGhmy0tulaYKaL6RU9b4TJ+07XREz2qfle8Q9PValdgSs6+O
ZIbB6OE6UWSZbdZoyNvKF5s1lHHaoHfkPQfVz5VR3SCmxagugsz2ZRpqcuiBS2OzjA3dY8fJNlnU
yL+x9ZOBtEWq63BNgRUJ5EdV+9lHqrM2s2u/YTazTVT7YWfkfOkWp7ffiR6fQX9uBs0GasObD8uu
svtL7p+8qVlZZQtnxtXwZ4usmhq9bAbdcL3cbA55xfIq2xFlOMlXeaeE9imWyXKlzAO6qSrBSsH1
fdfcfGMMA+F9wUq+YUFPg283rG3xqNbGfeIclPYgtCqdXfwQn2iqJfZm+GN+Sz6lfyHg+k5Rvr8C
tNskCPgrKFjVMGii4Fd7fSeosqjld0yBBlUXBb4NhADFPMv6Vte3+Tl4xdgYZ7TAHY7STj/5j+BI
EErwXsIfMPH3qJ1AwJBReEk+qnQ5cDaoN1NOrYV58/eR9jpaKx/t9i4ReklIT4AUF25ms1/clpGD
23rBXRJnwy6sq+Bc2daaotztgWdy2glxC1H0kOfZulE1NeA8CLdYYAanwB/afWtCYlN8pd22hTSs
bYPbU/464KxaBgBuqjsUrd4LnmCSXf/s7ATfC6fzwz+mDGCvIYPcRaIM2ADmF9dfPZtoKmHtCWdI
fkAcZ6vYye7+wlpYV9iAkNTIZBsI1c9OlgGXNMtBahaCf4urql/8tqARm03uSv5j5NHscdpu/y9i
kj/hyK2TXc+fJV2BFerQB+RrtrQHK4elq/NIIx6Q/AhIBUCWtia6urRMEKrXmEOLHTx/QyiAXY3E
0Qw3TORs51E/OpmDOXxK1d7eR34arFT43/ns10cGEhWyBXmZLatiWTH7cpKFRaUqclLNeJoQSelG
3wWRXzSvDbo5Je/yLFO3vVId7k+u2FbXgXm3KjyVdeqAUA7E+r3IwVEfbEI1y8ivPDQkgcFlxwlo
6KvRtv1hGKr8MJbBGmnvdnoJSutXgPRxoJ8TlWp/UlQM9gy3CAfprZYs5beEuZ0raZN+UoLqn1fp
RDwScdS6hOaIuDAuBjlZFeaQKu31ru1/B0qX7pWIy1Cb8o1lj9KK5sdCUkE41o4C8g8nh3kFKUWN
tALhY7rD724bHpO9kKSgBf04Ilor9Cjuf8LleBjGq/j6oNwyX61gY5rJLkQafm4esHmC1FZvsZza
q9to522UlQfH4te7CDerGdsTohOaBkmlK6tzBEJHj09aGaBh9ffKwG7vBCbyItJscVIfG1CNJD3V
H7ut4/aH8ON/1D3sb0JOb50HufAkFRG5OilScMTN703Piio4RkT0vjhoLZ9THqQaAstQGMjEhYpf
BJE1/xX+uj/UpZHCjoFOwh8GjkvXK3Qs8tGSSOlcvAerzyXd7WPcBv1KZrKQfou0+79hZhOKZB2K
XRq7PZP2Sn9ITsaeKuCXTj327Y4vOmJaNB5HiAq9+/83wNnVZIQyVIuOyPbQbrQA/Hn27X6EhbTr
enCz1HrsYkxeZUKAwkkP3gG65cHaBGLrgczYFW7jDpvCxfvMDbftcU3ydGlb4GYIl070ThHMu/6E
NHHA0sAgc21rSFylsL4hSli4Ue39Cgxl7cIQX2p+bl9Em7/c2tgZJLkUC/VR2ae7/ADuE3ow9JX/
RQf7NpmHvWUheAPDmrqgLcZ+cYBWSVR3k08Wox/0P/3BPimH/KRtTEzu1qjI7ynYfGSXsWaJoNJo
hVenxFJe22BTnArMBwDID5+Kt8YFaY+mT/EonWQUz1cONvGF7kWe5WoesLviPXKEsoFoMLT74Iid
30oYkSPdCzNbKKqStmGH/BbYpUFxyz76YmDRnJrx7/sbYulMuZjI+bWAeHsdJjg94/k8bKB+ufW0
IrK29q1uOGNJPLRNybcq8bJUd8k+lGDENry3Ileo8edcd8ZLh8Vytm/W+KtLG+5yfLPDbKqiqals
bnXF1+ojQD3oFnqQ70pPbo5VTDHs/nwutFGudsGczY0hqB74LaOtz+1OtKCieoMer/Wko+Ol7xOM
n88BZlXDttmXb9bn++FXVue8zAeuqoWDRPQIFxJO7ff21zqJfGV1OrMMPwkDp4ZKxMFSflXiP0ly
kLOV0tctCsQUE0lpTXknab6/Xi+OkyxzVADUJCz6uKmNvfFNtJyFCABipplyiD4pu/HDP691ERQK
qvDrQ3BonmK3keo3RUfQQa2sXVO3+R6I6/fcgKBVm1a8vf+5FufxItzsRpdaLSytjHkEturSM9i1
EnaZq7obtw8yRkWrwzYo+SCvNDuZzVyLDczgxclMprmdfmXbaBsfjIN/Sslu6ew553SPv+KYb80v
/3yIDl+RMj662DfggdZz7EEH7e7WXgS8q4ze7Mz8xeth5bJbmEpq9Xi26DwBIcPOLnazjwoQkYPh
QhR1tqk2QbnPp/xDWuSrufvCoWlTHSCYgqXQzVMh9qUcckUPg/hZ2veb/4hIhV+ArcN/RQO2Kd12
JStb2NhATaCw445J/eOG9K23VgrSW3QQyz1g0R2v0k+hycNWipFM6dT4xU7Cv/Mwfbv//ZaObwpl
1D5JdBHMMmYT22ZK6Ns5SUTzrdtKtIWVD8V++Cz8bMutVblqiByYenRe1nRvl04Ah1IP9XWHag8o
y+uEQoqquCnoEFIWGf+kpmvlbrb1d/YWmlxyrtx0G65qZS8sI0ojGKWL8bKUZjvSkpyySzw0RzV/
+ih3NR7pCUV3I/5+f1qX4lDhpg5DYV+nvn49tikDwzp2EFP1ov6Q6XgmWtZO7dTX+2GWnn3UDFBm
0QxOUpLO6zhlGqAGOzkaW3+Avxi4FWAltFTKbf0AzWast+tGgQt37lXM2Xcbh9FI8o5azGjqL2Up
b/1yOEAZcMvA39wf38JOdBCL42ihinqrpC6XoxRUqDG4lSp/baUe4oha5SvPksVv9d8gc/l0qyvM
Pofxzf+dPk9aeuBK2Niad/o3YzHBlNAjFhz7609VJIVTaPAb8VfUtuCnwZOlK9O1lJ2Aq9TAWMBu
5QU5y5tj4MqJxRGK2Cn9pAflqJoPEvptaDQGT8VPT+wpkLmb4NH4Hv5R2t39IS7OJBq4CBnyfuXV
fj3Evvaa3Oo0HniKsfeTp7z53hrT9n6QpQcspU3dQa/EFgiF2SC9pPZ7reZ4ls/dCT6C/FgexKGR
PFVP0YfhUT76z+VKPWdpZPjUc1AhcA8efLaf7S4aijBkP2tTi8WcJU9/t04HfddvhpWrYGl7IXVG
7QGVEVbKbBKLeEDoXECcjHBnWzs4sBvkW/ZGHa0c/WKeZm8Q1FKpdVDNAOI0l7AILag4rSJplNzS
bZJTywkU1+5RTdQ+mKsNmcUZpBCGAiWtd2uuA5PmWj5KKdGCzIbDMXLDGfu0b3Yrq2Np+jjXyYgQ
6eHcmE2f1KZjNjot2+wBtaWTvIt3wT77YFhorPV7+1tE0aitN2uSrLdaXWBmKNzw6ic/AeA0O4k7
qW2iuO011woL56HDfvRMHgEDF8W19pfpa7SAKNsdNdmTP/b2GHwK6snECklFIqIURKD7E7E0D5Dg
qUWgucldN58HHDG1gfK2W8XWX4jN/NDa8Xcf5n8Guqv3Qy192stQ4qdcpPJIhuRBWDSa2+oZohaR
O44vJpSjfxEFWRLqcuA1QFxeR7FLJMbVrEYufMrQ9/kdoiMUy/HKZbB4o9Lv/39hZvmQ3IfNJMtC
PWQfTgg8ibMFAQIIsVT/aIitO4wtTp+JqYyo+6lkYtcDG+BbD5kxMX19/yOcvC9l2Xru5Cj/HGrI
ewuwAU0bSCecnteB1BQJBvRCkGIq4+HkNG28hbnaompCE/r+x1pcfQ51aIAFyi3qxYYfWONap0F2
816a3NtIdvcTnv5DXLSH+6GWpo87DQ12Rnfb5jRHpxlbxJLdsYGgnCpFtW3aJn4Yzerbv4nE2gO4
INqTsy01aVbTaw4rEAnCB8D9v7VEf0qged4PszR3YCQNAchY6E8mvO+jrORJRW/iW5pHz0hi7DRZ
YrkP0/f7sRaaThaepiDluE8d/K1nuyocwjrPA6HnnI1htElVOXiLUts/d6U2farV3jr5ihoc5LFS
X1MgyNrG8/w1WdvFXUfHktXJPYRu+Ox+bUdbTtvOFG8B+6N3CDblxnmq9x2+itjIbteW59KawddX
FbcESm7zL5nZSsKyYdRSWbzWFV6gCXS2KIOlcX9+lwPRhxXQGoR1ZtOrJqMSp7Dl4a1VT40Q19EV
D91PCYru/UjK+4+e3+fkyIrQ5TPoAc9uoKZysiZvDVpAQz9GGyn3NUyZ41RWtn7UjBsnHNUTNFD/
Cdq89Fo3jbzxU6v9EFVD8GQ3loy1iyznp8HJaeYCj1PUHVfL8FfVDPYL+Yr6zR49KXcDeKnPka2i
FA238GgXcvItdIo6dk3U6qB06tKwQ6VB+aROih0hR1GmP0s9VoONkybWTmnL9lzEof9kR5KCMNMg
7XwFmoyZjvabZ9bW33Y0aI+lkobWRgq15AVEbCgJoutABhFNw1c7NuPW1fLBe8HHNTumGDx9Swx5
BPIx2N7LWHTTDhM3hJVSzMBrwESZru0Q1Qg/ScYU7zU0Xc59kYePjRpIn4ahcE5IUTWuAuf3UHhR
Rj0jTpq/cjvLPpNXh43by2gEocnDdOiN7PyEHqycIlWvM7eNev8L4ibWo1JP1B4ZxQOSUeGH0TcQ
MYlKMB9o1IVnFXX8k+S19h+vNBHMacf8l5cEeLTiHPshskbzYYhbnGlNPp9RyhKcUQc5G1jhH4Iq
o8pYeD2OUrWDxB3FoJ2Z26/a2CPQ3CLHCJa8+ybxAP4qmz19azWb3DYXiYnnmwglKFmzWsy7XeXU
SigeUIRCq8wwZzdYEY5einYNp70+2d9Ks7LPJGHgfvy+zFfymqVYeH9zg8kCf2DPLrEhV9MJWjeH
MCpYYcRektOdJa3ZeogD53oz2TIJP4cj2DwgxLPXWq779jiNDY9CnEV+IhKjbungoIuRJ056gA8c
7UqLrmBjZtbZ0LEwWzk5brNzfgB9cXCHXG4AYq4va6sj6U9inzc8lNqNmkpfYnPEYcbHQksOT2gX
1CsRFw5hSmxUnyjmUUok6nVIv/cTW0ae+B2n0p3GL8LhbtjYbvRBPf4PPeulIZLzcALzWqXrOTv0
c6sOlX5qce49Sc8oA4SP5RMQo2N6wDhm74c7B03RzB0/x/tVQuDS92VaeUSSr0N7EMvsImcNC0OZ
0s6CG/TaPTi/YJH3n8bHYK892c7XeEM345TsIv81lTZWv1v3876tbDDXqNBiB6KC2n0noF3EL0dT
m+zApI9QKLsy5KOG5e7+jbAcAv9FsB0kLHOh20Lrq9psCMFx8Tz5wcto+fv7IZY2ozDmFGLqFGrm
JTw57FrPMEA56LHxM61xL9GLn0HVrzQLFsNgRcRj5v0FPluYkjWmtlaQTeZ9871KTSyJGg35vW7l
IbM4YxdxZjdoEgQREFFmLKqNDN1cnx5W8P1fTBkYLdWheqGzBq4XnhIHnpWNHV8lcVFQQxLpry5Y
wy4t7ixgICbYZcyP5mVOM44gdjUEUaW3Nv7NBQ0rjScM5ElPXYNaLs7aRbDZrMUJ/gM86qlBlmOz
J73JN4OKTsz9ebvNikX9X1d41eM+YlviV1xsmC71wkGxhdRfEvXuiKPOVrX9n0o1vNSD9Y+t5gAK
XUabHQ9pmCIAU3E84B/06BjjqShOiolUtZLEKy3FxcUtRH4pCgpZiNkp2AaTwsrnflZU72jIiRuR
6Hj9mk/O4lf6b5j3h8DF/Dl24GRyJrG2/cY4Ie5i7eR0FRu4UAZhFOLJRyZKh2/+nogbUx1GjYkT
RGs53BR74S6Sn9K/lC/ZZo1ivbTOuajAy5ENgEcUi+ZiUGVZZ74dU+RIA1neqZENG3e0sEaNBsrR
uvqKnMfacl/AB1Hg1MHVUnTHRG9eyQpUp9d5ampu+Cd7GLbT1jiGX7QKTbGNaqE3QMt7nxzAFetr
e2BhqVxGnlPAbK9sIr1juAhN+Tg5NdGpqqbwhJDGWuV9LdTsyAV90ZdyOVA+8jtlM8pD9SDELd2g
yIbP93f2WqjZ+THFUkcPgFDhkLpp18HJebb1leNj4aF79dXm+VQklV402kRJTuVTC7Dj97ThSbYu
Vb5wUAnHTOhF6BCTP4rhXqzJER1Yz5/6d+Q3eIgOL6afwP8O/jk8DBsshb4U4XGdsr6Q0BiKreN1
B8Lxll8pFfS9w55VWaUIvdrnQB7Qo0lOpl/9mrTyQGf1CeumtWldHC19fLqlInU0Z6Mt87GTSEy1
dwZLisrVfgBHBkZH2BRgN/sa7GR3TX5gacWQvFGjI0Wn6T0LSm11yLVevC+ah6wqvo8IEWtWtnIw
v+f4szcAbxlVR6aClo0xXzIofU4obqdiyTSncNc1rvy3Tc3AONbdVoWKhLNuQ4WibR4b1MJQzhvA
grhrPlhLU3z5M2Y3X2xESuIklO3KQXl2YmS9ptdI1RK3tta+ptjV8xELkxWV+jmkgfnRpiqFNqZC
/1louHQnsU2AeW/60zrG5FYvhj7RRaz5YRbjsKpIPbG6vbaXUE5Jv2T0EnfVh2GTntS9nu4reePJ
bvuWartwvwYyW7gQr+LPTrgR+dYEaxzDjdXK/lnL3rgJqz74dP9wW+hyXw9zdrqNQW/qcc0whTlz
pD7FzjbZ21swIfsp3JT9IReDW7sYb33amF0U1yk6cVORZs6yCi+ZYtuPy//7JTWwQrTlIJSpxzWy
/NJudLBDEO9krsN50xHJmC62I4FyyZ1gG1jNuTakY9St9hmWNgLkZPFqon9EI+76ZG3Gobc0iWfA
1FfOg9U731tbDtGeVhSkysJoe//TLS0QqvKMTAY4flMkzINGU4AL0R/zjceprba+76+EWEqXgD+Q
RiiYWlCHnZ1ko5OlYSZKyknS8bwJTQOLHmx6JG2I36Kmbn5YaPK4ilWiGgzP2UX/9++48b1XFVuk
lSbn0loVr1LYB+CfDSjU1xMsY2ZYeS3Puc47h1+Lk7Cc8fY+4ok/h93/hrZeWDxXIWcTYA11qCeT
eEFShNX9gEZBuk/slZEtfMr/pKUQOXkQzXNsOpJRaE3gvmStOlH3ec7a8R8DlDCO4hUs6CIGDcDZ
uy7Ti4rWN/UaE7XeHbmS9tjqgEwiZ1RWSr0Lc3a1aMQ+ucgwOkpDde3JGEi10WMVDQerNZ6559eQ
nQtxWPYKvWGDjIKM/jqOk5upV1L4w+pk5J265d1FS3qLGdxD5davhbMpn9dr8wvfSrg48fqCtXbb
//Yt7h/E3lS3M/7SsnLbh/bh/sZeSJUEpYelQPqAkvhszfV1gqMY1VCXy675ggFkSkdsrLZy0SVP
gWfaX9BASbeD32hHua//RWpNTCoyrBUOs3d8w8XnU8yi8EYdxFXX1gU8wLR0MU2Q9jVKu/cHunTH
4uWK8wpELdhg8z6H5ddqhVgMLQE/PRgR0qf4wEZvPNYT9PcUmNNtoGI82f+aDA/VwqBEFRvxFonG
lKuZwyNazbhNAbzbVEP7LajsFxQ7qpXyjijZzrIOAQSlUCFYyJSSrtdZHlsmlRAaXnqNpLGfSUeY
XYFrR8YhTPRH5J9rDKONNbTMwvIGWIQxrwpjTiCMrsNOU12XVcC9hS3lpldfW/PV7NeaeQtr7ep8
mwVpiqFqJYWPbRUwqfVcmdABq7XDIGFMlqlnOY5PRdw8ROOw1spe2EgYBtApJ4lFy2r+8XtExKeC
L+mmvAu+lJqXnzpPivf319jCx7MBLlDBNag2WdbsUs4SuiFmADBTD4d84yuYDUZepz00dYmvhBNU
R8j7VOs9a81Ib3F8VNKEiIiguc6WTVmFbVvX9HsQ6M039VCZH9K6NNdy4oWsAyiTLDQAMMWm1nm9
TGSnC3w7RTsxeOh+I12KtvRJuIZZT+itjt+Vg7qnRXlaa4muhZ0d8kYv50aTgGzPnWp0bey+3dJM
H3Eve8glzq77X3FpLgUpjqYzLRwkeq4HaSVGU8gO1TWAfS9O370CQTjdD7E0IBxrqNxBbaTJO5vH
AkphYeUlLwsOnW1blQfTyDTX0euvfqBt7wdbgLXy3uUG4QXumASd3V2JUxRZJDC83X7cadv8MAV7
hN69AZJMtzM28XaU3cRE251HpJuudW+WBkvWDfYGtB/Z3Ww+vTLISykS4ePPslS9aFDdLTsBx1gc
74906cvx6lfE1GL5Nn+A20KZOsLO1C1GqXkWDj4PWup4K/O5NB5wDyq7QKGVMOem2VON8MzkAErr
P/iyctZM3viU97w6WFkmC6cyLxdq46KgB/9udp4UXdDrISBKAUgwHyJJ7/Zt3RhHVTgX3J+6pUHB
BdXAW5MI3AAJaycLMmmAHGMN2GGERo8+C0/Sh7iTvMcqTNWVLHTpUQa7DgtAFiQwnPm3kmIdaeqQ
VSGsys2vgsBhHKRz/YzBwsqGXprGy1Bi7BdJRm/7XWIPFA2qDik6zWhh7ztfTJgCK4EWMKeAzC4G
Ndtpqd/WYy+Wer/ptvrXgkiURj5avmvme1r2m2GXb/V6g1RVarthvAmf1167ix9SyLWJfi0CSbNm
bZ1FeVYBPXBx3NBcahj5FmqJ8oDgSn6SjP7H/XWzVEsEqPLfePObJ8kqrTGIF53yT+2hO4oiSf6y
Xkxc/IoXgdTrrxgMQ1ToGGbTkMqTHSYAL+goB1sHZMDKkBYikQTR3OLIogkx3+CO74WJJ/NCCr8C
sC7LTV+izQoLYNdt/g9xZ9YcOZJc678im3dI2Jdrkh6QyI0sklWsjdUvsFqx7zt+/f2CLU0zkTBi
qu/DHUkmtaq7PSPg4eHhfvwcSehiUNAT4OHNwWWxhEXyh4Q9BVPRp4JycOE+cx3AA0maR8Og4e27
r47R0brrGRzrj5L3NzwFKSH6zdQQwEcvcbyS6mdV4cOKMinVr8DSn/Km8l2kIfZRuXXhrW0pzKWK
JWZ5+Z9FJBsZRu2aAOyPPSjHrpA8HQW02NmiY1i5AMhdGeGAopqB86UZbqCSQSsw8p0RPlKweFv1
+cZLcOV8cY/RqIdiCgzTss0LkiaK5gowBF54x+tsn4afu+BHOW5xA20ZEmt9EbXiuGnQhAEGBsrj
ySpV0FLmoUjl3VjOW3FrzfFeLkp8vhe2ynFM5Q4madd8B8Ur07OC9KR5869hPFc/0osdXITjuhra
mjEN7s8KMpVyDxBu4wSrIqVYHiTyHQdUG95w5dpkGSbMbUT8AQbX1nGdB/umfBhd8yx9LJnmfocG
M8wznmhOxTHjieqxuYmP4cbjeu0Twg3CnDBXqsphu9xWlJRi2HwMzR2nt3Ycc7YcN2pNN1A3yvMi
MCzXC0MvAA7FsOGtWny/OFaiOZsCZoQj6a3UDl94Vn035eDezNTwEBa460aMXNthxusc3tMaidby
GAA0UiRolsWwTXQaYer0BDR43A/n6b3+Ld1t3eFrTiOmDRgiYjKMiYfLrQRTCFdTTfSvGummFuRJ
mrRxla3FKEBUFK4E7OeqMAblgGaVlkVJVY/kBxu96eNk6SnUH/lWtnX9UGQiRcCZqLoI/q+FY0yx
nBipxZyXjZweMItDNH2RpsQr2/QuihkxNeUND7le3KXFRTTpWyVs04bqR2zd1bLguvpjIBF63Suu
jdgi52B+ArkTai2LXAD90syizk4GML+dS3MvAwojrfx/tCKC2YtglemT1gUzVvr6qRwbdy6R9hp+
vL6U5yOzPFLUfUm7Df6bd9qllXaaamVOOThBijTmvjxn+/gwlvvwvUhxgKJ56QktOU/lZMOk0Hnz
vj2qdPo+Jt+KjXfNWptdFKH/+WMWGwvdTa8iYiiSZQEI1m7BY46f7XO97/fRj2AX7wOwYZn7+xwO
fNAXdhdbTTFBQbkGu2FWdDdhYUm3uWUPQCZK6Oqc4dfrm752yGnUwIVKVLmeSHTUdG5AUNEBcFDO
kpSpOQR5Y3573cqal1JU5TkFVoI+zSKUqLJvOnZOrQTKXCRZuk45lHmi73kQNBuF8OcIf+lFlPGo
OdGEpjpD+fjSiwoj69NgVMXTOzgxUlT8rG/7XfOmOCCcVx9hbNm4clb6FkwZEFFo1YrsbplDIhI0
MzPF6gToRGStib1nGrm+1Y4wfuzaj47uzb9/JIVRJNYFzIorSGz5iyOpDE2r+kh9upkTzNx22k9U
pBBLornivf7xVsq4mIKYkCWCrGGBl6Zk37IGyoegyA+C6APlgtlV88PQ37WcSvQFD86dehAXewWN
erT1bL12nkvzixNR2pTpDXESBQO/IMMf3+SH5Ih44bE517v03fZMzPWpcHiI4KuUTkidl1HV6W0n
jjOGOoxhMve0IWoP0Ha6kdeujBIyo2KqpM/Pcwf24vGBYGhPRm0B80LQm2jnf4nQKqFc7il7+2Hy
RM9ri/rjOm+5tCnuyRd+k/vMMGk6ftPR7YqjY2TcR8j3pnOGVNfbDc+5TlkwxjwaEjMAUijPLoyl
algMKS/Vup20b0U8B3eJGQXHOE+S+6YuACEquRWOO+o+ILdbqX4Yyq78aQLMP0ALOn2yeeweNn7V
yte9SAUWR0cVnSVNtN7lm+ZeKjmwzp4SvCeEAr0EUrz0uFWHX+m0kgxQByQeiT7r8uU3aAoV1ZRk
QPCfC4pP+80MtNnYhfttXNq6NaY3xcuPbuBV6yxjOGKIua+HG+t7dKp4XHB6J1dQKm6/atdCLu/L
v8wtfMqk7h00os/T7aL7GkcOD/pbRIufUcwBrZT9619w1YdfuNXCXl5ndKopSbqRryknXiXxzo+C
yk1qs0cGwW7cUSkeX7e5flhfGF3cYePo6My0ABcfdpbbnqXv4tHmAFC3jsYNz8RDuN8qF4h1LK8y
nruwHYlS7tUsbqzTxuXBpdFi0Hdtb7qxY3uRrsKKoLim+mhon19fpCZC+WsWlw/FIYzQIc1o2gRJ
/0aKHPVGZ4pfs6E+HtH7ccMCuU43m3QIE6pQfjDKRjoVkKR9Q7UTIii5DEqAxT1cbE48uok1NE/Z
XNGrDS0xPtDYb7W4Cx46Iwk/yHOdn9QICXupqRRvjjLU+LjB6DjkcwF79Jgg2B70enQuC23adUBG
m93rS167XSBJoAMIg74GqusyRPnMKbad1YEDQo/McVAjbj6E8UYgvH6VomkPQzY1DB24qLbwnc6k
x2c6BN2htz9XGvqdiRm0O8Uf3gzN+DdOxwtj+iKNVgutnkxe+8g6533g0ogL79QiH76OSlff81uc
Q2NPycZltrKPFzFgsUR/NHMELIkBafc0hT98mO8zI9r4WCv7+MIIed7lx5odpmOVAhTxENeHomQ+
o/3ioMc9O1tj8CvoOwL2P2MaGcilKbi+QUbHrOeW14j1oDK/BjtJ7GU75DNPWHbnvf4mghpbPcXH
jZRLbNbiGF4YXzglcNcsa2VeQlHsoAJZJKGXKck+jRB2z+T3PiNYiIZmX5HK3si2Vu9GSgxUDgk5
vJUvl20pqEcG4jP2/sdQpU1P2vfbB45GO8uDyo2+8BWMakxjGv1YyBCq9RXOdwcMIf70upW1O4kS
0F+xc5F6BAp9orIhdso3Nd/smZJyvBnQTTIP+bsQUsrXDa5s3IW9xZ2UyVOL6Di53Gz7bt6d1HDY
cIqVJynZ1IslLY4YYhJz65fUtobdsIelHf1UopabHVt3tHeoE5NMNLfGsPt7a2O+jgovw+9LqIKR
jkNaWaZOtzSgh4goLZ/v9e1bOdms7S8TYntfpKV6iCp4CJTQLfz+TjO/klG6NnLyCcrRv29JyGoJ
WK0MPf/iYPvibCHCTfLQ+neZ1Lyrx+lezJC7Teu/f93WWiJGG/YvY4uD3NXovKYhkHnptvWCU3c0
z/K5oXAhWFi30oWVqCFDTwzUghYfZ3jhHz3kyxmnmrML1mzXm4n04Nd1+lUQetyVk9/v9CqN32RK
K++Duv9t8T7B/PyX+WX5Rh0Mvx8Hkv3cjOYPJa2Ns53GsHVv7OmKq+hCE1M020TfeRGiHDtJrULQ
dIdvRrC7ME9+ZIoXEWmafeLl1Ah2Ruus/Xjd7toFJ4Yx6dcKTt1lo8OWYO1OA8xSh0s/h3blPBn+
rCNE7Mzz8XVbwtsX8f9lvrAchdSrwqzTHNCH6iSWazbSg50OG8iSlfUwwUotBqAliNYlPmeMhnCO
RbVNkQO4BEfzS5xVyb62rC3ih9XViKIWUnJMni1f05JUZXEQUoSvYWVwfWu8t9H0fX3HVtNzbmkg
xxwAYtHC+aGNHmfwuQyn2EqdEIEbdZ9rfYlcB0rF7hwH5Q1fd7zTgJO9cSjSe3FXfZ3zQP9YdlZA
x6KDQMgFnRp48qhqG/nRWhUFfCZlZF0j9vAouYxwoYKgjSoP5C6iUY3E3dB51YjihvrTP1tMnIa3
JDZR56aJZ33ZCuFrkUjAQ3UoVOmjXQlgKWokh4p4vhiBF74VDAc0cndoBU+esfsXEOArH/3C3uI+
BM1gJfZQmqBcTPt+kKSRofFRth9H1Cdu9JhhBTRVOoqqkWmjjD3Ku7owi5OZO0HvWuqk3Iyzrh9n
ovJGjrMSQC5+2sJVKoD/Y6Zy1zROUR3D0YKlJ6q0XW5b1efQl+t0I2St7AWTo5Q/hCqYA9fK5aeP
o4GhflFAU2bmmLPCHfRvr7v/qgXa58y+CazYMm3TIsPsJINLzZbab1EW7PV+2Jw8WzUC0o0uPTAt
CN8ul5EnPUrwOfsWQ9qs5a76M/+SHhwq8ul9P7umtAsetsYkxNYsIiF4LRJFoYJJf2PxrYrET2BB
oG0To8Syyy3GSOcmejIa8y4OK+btUE3a+FqrJkGhg/GntMqU3eUyq9HvBkXhsVa0wcfOqW9qQwk9
0/SP2WBXu8iptzK7NYckIgA4gnOFYf/FIiOlTTP6OyCq9ezj7Mg3kXJbT42Fg241pdbiJM2Vf9pa
3tK6WjXVWAnn34u+Rvk+67xUP+kx3KfU4eBaDJTEDR62AtDKdSM4xWCucQQfyTL85UWVprMExK/W
4+6UzmX/uSmT/DbK7Xwj61rxU2APbCSohJXhdj/j6pQkGpdKUJnHMnbCM5OL6o/Xj9xGRL1ic41K
K5LKiIg63aQf/nxgmO9RxgTcN5y2CohrLkJ5wmb6hBN+VUltCidXx54k1U4r4yD1xcGO0tuirD/1
CFR5ry9NXSk8QVn0l7VF8E41o9DGno6GfKPuQD+/c+7LffJB+WbcQwpyE3+jUkpNsfHK08zDo91F
ngrDmb+DXXakD6B9eP0HrXqtICpAxwysLUXxyzPZ+OB3NRPvEaLNKFX2zQeI6Qy4GipPPsT1z6aH
eBxqtdOG4RVfQnyd3hWUJaLJugjddZOCGI/JxCBiHT/7R+0ED9Iu/GqnuzJHnZalH7a+9Qp6FGEP
Gv22wBVDS7QItMUsFUAtKVCP6U56b94xGzZl++EX4i27EXGorHqXWCeR65bHrUfESvQDzyzaPeQJ
OgXky52WpcAKpRSEbzkVwZ2Sl9M7y0+zXa22xT7hXqBCl+vJp9f3eW2bX1pVL61qvhn3oQHtWaLT
IHALTYN53Zbz3w/tHCBKpgDvwe5o4me8eGXmtVyG1STGihXF68p7tXjs6zdNXnBvbtzIImYvLi6U
MCB3UhBVgbRLHOgXpuqo0SI1ZjJVPUIECIF8xFBhe9xq56yEVcZR6FDBqkblzlr4p12kllXRunWZ
CCaB0U9Qrp+HYNqobqyawRnhQjXoFi/zixjiNimabMOdHeurJfmV29TNh7iL4o0vtGqIpytHnELp
1auEgZnMVIeATjGkSYfOgMyIGlSZHNqxKrbyshUBPNIyarLwVAj6tuWjgTGdQopj5gOa/bSHHerz
lLoovU17+528z73wIO2tXXKs94BIIy+imBS6+dHc/7bzw3ijCSk2hn2vgDZ1mYdZZMC+DBHawZl0
w00Lawtiv3ZdXXS9FgdbjdLUtEoKN/qxPQ93xa5300+2W1M2ynfSRsBe8f4LY4vzLCl1zb7ynpHU
cXiKTbO4paCq3WRJE+7reVSOoV8H3qTnjNt16RYl5MptqYviJd1VSA3psF4evkAKYUz1B6H8Zndu
IRnH0uIhPfrjoZrC3z8bBtBRSEHAi/O8WgQVyRwZdk2oe2gQw96Pfpx9nPIY8ujJT7Zy8JWF0ZMm
LJvoy4L2WRx35tLiSe3IOWA24zhkLHQHrQf8UyiHVW5apRsX4KpB5s+ZQSW4yMudTKrBNNOOhtCc
N+xk6v/hKPG30mm/NFOzRQG1cgsAZWBkSFAC0iZZVHZqLXJCWa2Rl+UwKHlAdXOzeiT+HYu4fGFj
8bXaoJOywqoE4Bdm4rdj6KYPfzIjVF/02/Dd7yvNEzFfrGnhino21AUim9DCZZB2QXeY7EulQDOc
keXD63Fk5dAZYtSOaQL0yAAmXnp9G3aNMkitOOF/qZOrp63u6wrkniUxigQ4UHDhLJ8rKIZbbaBh
Jz5rwOjoT7jDfYXItbWL7/vPgvFf2+GN7egibxVsqk2tugk4lOc6JwPfi0Mw6kmppwbPaT1K5n2h
672Xar15fH03n1O7K095YWaRc6aDzwnMOWtJVz3USpScmjCWdnIgLom81PaN3P6IneRp4g5x25bR
gzKrn+LeYcgu1FXPb9PvaRyfu4AqYeIXn2vIvSJZjd1mMMN9p4a5ixJp7XVTGHuxbudMLjj6vTL1
nyIn99JW+yp33cd4CvaAJL8m2nyvJcHnkd6Na5SYAfIjwXat3vh9/AXI6NfWlr08LW7lpnh0uvSc
W8au02GjCSr1u6qkn/RcVo75nEaM/+uOG3RB5LaJ8lHLRvOkjvonKYdsNlfCh27eElFY+27wcvPI
pRB4TddV+ZY8Nr5QGchirzZLb2w28KRbFhaHe5qZ+rMKmZvUaomLTEOPnza8YiV8vFzD4jiXYctE
Jx/Jhb0ashFNfjSN8JOjxdJGUrDW7YFRRZRZ0DikGrGwNHcBM5vMX7jJpxIVNYiH6T6ayLzEI4Ia
7V6AR5LDvzASsRpGXhgWV8KLzDWa7bHQHQzL79S7rIb1zAvu4XNH1SP04MgZH7vvpnWGY2WfHBxv
S/9CrOv62P217sXp5j7ve7WzOd2T7VqBSqdTgrNULqJN5ZI1d3m5xYsT7mfUgAjQohYyev5NdaPV
x/BggejQD5lnJEf6CN7r/rPWlySDpuAu5Gd4iizuOKQL6npEARRWl+xRO1EKbT3/g8bIiXno78ga
6o1q59p+qkLPEYg1YLPlpZrpmYSKKXCAOirOeh08hp1+KmX18+sL2zKzOHph4wy+gZaja3dqtlOi
yDlnSl/TYZu2eoVrn+3lihYnQ5mspI4V7p9pinYpfYVm6vevr2at/U86jnwGTAD44nLX9KjtdL3i
EJRP0oPzEL5Nz5TLvgh9eNur943qhvfpp+RDc+b/2v+dpOGl9eVmOk1dMy7LcIjd3Ci+8bYc2o+9
r2+Ey9WbnGkk9OIQCYF4Z5ExOFYfoefEFSfkxtrcdW7n4V4c8/lRwK2nD+GpeZjUfYuenczLZ6u6
u+o0ENdDMSfoCJfFhsKJzLJQqK7IoKtJCN0ekLM0Pr3+MddyWE2xVODHlCCvsHc+L8lYMBa73RDf
GEH2xS6nH7VRQ/pTpX/jtCGxwXgXR43p90X08sPQb4yKZ3/km3dNNN8XmnxLIH98fUkrs5yEDkF4
y5lG1GBZl4pi0y/jEthSelbpJT1nX3uhDhQdmo0lreGbEaClHETZn1fH8g1g1mTMvgZFoHglKx+a
Y7FzHq2dqPx1D9l75+2WW6wGSbAGcAcJYoQralbHLksdWrY/6YNEBTKXeIw7BGbVgy1Bvt3KacVn
WV46LwwqC2DR4LR1qg8Y1PRvc2J87OyffZ+ioyjfmPrXjW+39gR5mUMsLthJLWh3iDxI4Kl1Rg4F
pqjeK6AIw5vOjTYi8zOi4WpxL/KuhU9a+hyqVsbLXwbjYIFRV3fJPqnc4ga5ozfzu0mhhvpnHcDf
k6637nC79UnXzqB4mQBiBBBxNX6PZEw56wo8VHHQuXVHuqtMHtDhPX3j3ev7u/YtTbhNqGFyMq5C
t1XHLdMq4oZV5E9GrX529PzRSp3vTRL9qprk+Lq5tRgGrBekEZhxIQxzmS4lwBcbnf+AwYnNHd2G
Zifn1h/VFG+cw7V1waaBSBdVBnDEi89Y5R1/OPM6Dqd7pp5PyjBRGsvcUAo96MkPry9r9Qy+NLdI
jpgrHdqOkZHnOYpgBCFwEkcwO+f7fL6xCgrfW06ybpMeprh4KXJcNUr91raHHE8dD8Fj9djscNAP
IO0YMVB+bsP8Vz8dPQWh6E15X14cxEJOzT4XYLeyMW/TtvnDDAHEN+0WAGI1WsPioYCQQenpqvlV
0FIeI51sota02zYaHmyEdcn+H5tcOVQcuHYK38ZNAvOqNLnFuJXprrmOzUAkT3bRFltO/oOhl6Qe
Rg8YYIjdqcykenguBoNnqTJ0brMpm7wW4giOAEsY7BEyB5eHQsmqMS8dqizpeXxjf1V/ClUw66N1
RAKwPm7zWa+FF24onrq8lMQ9dWmvT5Db8BWuKL+nrFhLxXsDypedNqjlGzlMv79+Ntb8BgSSShCH
v4nJqYU1vVX8WsZvCp7fXd54XfwUyNNGKXyt6QWlDTNMDJiKnpf4GS8eYoMz5pmt062w74zvfu1q
nvwzuHF2PQeQ/MKFGYvqytZE4dohFOPpRGmTxV1N8mal2jKbBx+SmOTl8iW5yHYRjTam4vfl3RZ/
n7rinDQ1KflxDsEXLnfTKeV4rISGI3Sy2W4In6pHgKeCAVvH+Hj6Hp2tY3wa3uT7/qtISYt+l3xJ
H7MfwzkHNXLcyr7Xd4BQbggMwHUTIob6Jhrtjn584LVv0CR0/XMbuP779JfYg+lUZRvfeuVJQwJO
TUT0I3h0LGK7lk7lnHecF1lqdlp2MtBvft1n1140DEYDsRTlVQa5FsFOGdVingSctx8PgkLI+FYc
Q8/aW+k+e2MdW8frnqoz5fij8iN8Y3xJtnpIq2uEFUfow4FUWc4vZ4lhSE1W0dUE2fzWQuD1FBtD
tIGzWokEgolZjPqSadAEuDw0Uz3kU1NE9FCUsnWjzPlB83h280EavVL1t3q1K6GA8TNdTIkJPv8l
io5j6zvGYMGnnsT1SdW6+gDXQn4/O/XWiP3ayrgZGaZCPPZ6HjswFIkXNnnNNFQne+52jkaLaiKu
Tu9e95XVRek4CtfiCsFtIimR7gfEt9S/aec3nNxd5m8tZ80dKIzTnuGI8VZaBNG660rSfIMq8qS4
kv6HwRTP31gGbT00fYhmV9mEpva2b0/gpa3Oqt/IKoMClgJf9Rj4W8LMq9+GlQjQ/HMJ/tLrlLmZ
jVhUOjo1OTSKOcF05z/ZafNY5dbx9WWtVQZ5XAJxEc1Y6oOLYKG2YaXXOgOR2kPou4pnnaKb4E6n
jZGcB6+9b/8YTtV+i1lhrYEIGApaaQaU6ast71i5C8SEL8+WZq8cRCHE95TH5Kwf5JPjjW83Frnm
gy+tLUogXT/Mtpn4+GDhRvfTp8ZlSmgvv48QnTZuEK14vw2gXrVJnYCRORSNKYtcfsVCUstgjmg+
G0aPGm2gAx4texBngPs3wvHa5U7P+S9bi3AclMUYlj6ll2k3H9LGC38wT8ZFW8R77c459veOuRs+
Z/KG3TVHFawVNtqV5C5LpjXIOys9a5gMtNXgZlb1fZa2rmSn3jBMG/wHz364eHdSnqASQlsbL13C
WPzIKCdVTLGIuWgxuBse5sBtDNCeu4TxR99N98NpknfosutbBCtr35LbG8CrAw7DWtZZzS4ydHXm
xasn7hSqD3XQntRE3TiLa1Zo7sE+CPgSfNAiiBXjAJyYPySxDo9AtLjWtE+9v6WutRIrBV+ngA4z
6X2lxpNl0Ty3Ucrkh1S8NTL7DYFhK+9b8YxnWmOQJPCbcZtdOr8UakPOzB5Dm5GenUy5KmVXF92g
3ZQY46mWkvnb62d8zSJjwdCtUsoC2rl4JJih1GqTjCanU8Fv0Ew/Ct85IxJi75o82ognKx8KB2Qu
QnwkQURwubqCWTSljyFbM605fJDhpxZDjcpZKQb5931CJO04BM3Da0qpqC+mRkspT9uT5FYD1ZRY
fV8q6uH13VvzCR5XsJlwDwh+pMsVzU06BUXZ0ChHLMydNPvGsqv5969Q8XoTlOyA06/KNoGaQUP9
/EIO7tU0c1X7xrA+/f5C6CYLsnCEFq6YdOxaCny4aBkI66cv2ew8Nbn6N5AFLEOgbEiArxF1lhzU
aiEmlI2idw3oZ8Ms3diqte9hQ8jAfxig55V/+T3iqE4yPeGzm3X/MzHyR0Wp/wa3hfXSxuJSlHI9
1cNY2Hg3q651mE/JTjlOh/K+Owsk4la3au3UADxm6AwA2zUYsB/jigoJ9uAsZtBsnu7kQXpHUrLh
AiJjWdwUdAGAmPBfQshtEXvUMZ1VSWgBa8r43oibx7hkaU76zZ6HD40xbYy+rFW0eW9SLoP2hGHE
ZUVbko3qT240AXP4YadTfV9remfvM21SPk+RUK2bYzriZq/GXgqDrWvGTTZDeiMFZ3UKupHx5zr9
Q7XMYP/6cVjZc8oK/C7kITnfy/lIp+nNZozYi8Kxj2hN3+VBMUNquMWqtpZG2gK2xFChmEpZbnrV
G23ezqIdDxKGh5H6Kcx33R3yZ2+Mox650q/hh1LR3doiTFlbITUwLFpkB1c9kjTUJXo+Ecmy347n
ZmzbinQZrtlJKuthI+FZM4auEfk/c06UgxeulZddrDRCrCMLY/XcMb1+hh4sc4NILn4/ApBU/WVK
vYwAqlrPRuCwoYrPa9pS/eRkpL21UQZeW5Ag1ECvyaRasqyR8tniWR7pZrVtcD/59jm16vdG3Xx8
3Q1Xwhn4Y6br4LRZoW8eI1VuKlHWDtWsd6Neui3zTa3ZFaiBADkzFcZ7lm7PImaqjTNWFaKuF4il
bbGPlUSDCprMHAnujsstfCDJpTbvRGg2cul9b4WfLXUoXEsC+9KjELzhcaIwvghmF9YWbpA2cwZj
rMIHKusf2ZhRhch7r0D1ewygBZqGrHRzufj8+vdaPc6QDpPDkewK+otL73NGNQm1jBKoQH9le9RQ
R3VffivBro7H2vbM03DKn+R4t1UCWdtdgjcle56Ggln20nDXFHY0pczLlJn8oEhPkolUddJ5vqoc
Xl/jmuujE8xjQuE2v9Iqq+3cyQSPGz4p0ayuFfmsy1FyI01p5r1uas39AVQDVhIc5jR3LhcVBlWX
xgGmDKNxawiPmvRvTP2QiQjUsaB/Zybm0kQ7oYeayIypOFNDIT6Hi6aIf4aa8i4pwr9xmiklg7oS
cmVXBFxdKPRiDZZThe/S7qdPtfVv7NdfBoxFLp+kJNeDoPdN9Td1M7pI525E15WPT2mFsV9RNMLf
Fl8EDsuRJxCP83yuzpKefejU6hwbxkaOtfLhmQkHLMOcGzmCvfgqTkLhIfJtGvjRcJ8a6adaK76/
vldXKyEUaSJEmNCu0RMS2dCLun5XZmiuWBRCG79/kqPxUS+GBy3Obl43c5VUYYaNAiosRKRI4y/N
RGoRmFXA21RiVCh2wzaWT3pQ2OfZaOrMTbVM5SWe/DYxGWbJGGHUhWcRtrdFsG1VHRZXQZwxl83O
n1KvZYqllbd4W66iDmZE+oIiI3RKjLRers4Yuz60fZ9qaKK6znAzOo2r8OCC7mTDtZeXlAp0inec
rcGiK3KlheOZOvTOHbrXriO9y4r+PBfwtucf52Jy5UE9hPHPptxE64tdenmJCKPo4MLDQerNCMli
F5nmlEqTuf3n5Cy4FS2Y8iTwHeHe3qjTLO+rpanFfZVolKHKAFOdI+9g/NwZWnKTDpCbaNVNV/eP
c7AFr1qegKXJxSHD/+QyknjyGWbgylzDZf+olFueeAVvWpoRZ/3FQaurKm+jgpVNN90g+J2l9AAV
0fSHcjI9pNMi0Ahu8jb7oAKsfabG2pp6fC6KvvYdF84zy3Hfhz0/QYjY/C+jdX7I7vQv9o9I9+Tz
8D38yigX5sN9uqsP8q3jCVZgS3HlR3+fPun3wP03ZbPWvPqlg4nz9WJvptKq1V48JaV0PM2aeqom
GzGrEGzNVDxEBWRIwfg419PGxbpld3Fux8RSGLbGroCc0Qw/DQdlr5+25qKWYXz56RfBT0ed159D
zDTAmU0/cWm4vx5er8qbSxOLvCdUGh8fFiZu+sOwn71nskkhUARgdmee4kdB5pzvlN8sZQm7lH3g
e0Vc+Vosow6R3yxChy+X9ABwpc7cJ1D1Qg4WhPuNNYqDuHRfMa4rujTklMsmjVOhpGGLKvywG73k
EUJWNLnT28Zz6OT7gfu7BQfWRgHgeVyC4tlV7znWq8RxxGfL+/p7VgRPjYQ+EaPf542FLa+PZ0NU
wBlkgECNNOzS/dk55ILLCTd8Ez3Ku2F2BexR98LHMIC27uYjkHlvqyG1FpCob/3TqrXIkugdVbGe
YFVwQEiRm3xFEjmgJg7QBXke16hdY2YMu/wqpoin263tXQn1F/YXt0pTxb0d59iX/5D8j3neH626
3dXlrd3MXu60x9d3eXWTqYbBGSRE5pZd7V42oeuyRk6IE++igunO8Yvtf4zs+PC6oauO/fPnpPsq
3vhAWZ/P6otoJtlYoYLMDrro/ppuju4vCquTgEjUd3C+7jYMroQx0YKjWC7YRq6KlrSgK7lShP+c
g9NAvpu71ueQ1pRxDOBHktz2pjrrp14u3eQgJV4Vus556+W1uuyXv2IRxIeYnnAks8EpjAx65ynN
TnCCW8fw1L1Nb4bPWrsRvp9hAouIcLHwRfyWlaEeCwTE3GrPAJp5ZCTas27nk3/szylEXofQa11U
pB+bHzcF4wmItaXuuO+Qatu6XK/GN8VXf7n8RZCHDC7NpFH417SvPgEaCUvXeDKfW5PUSF3fHX9J
1i56Y75x3vmu/MG8tQZ3s1W5kqtd/IxFLPH9Uq3bZBa+EJ3Un8E+4QjbLtepfLuly3RFI7NYs7YI
IUVZtcBjMTYezJvmV6q6xX3zLIyXn6anLEMSVtkZO9ndBllddYCXthfhw+xCOMhSbEOujD4r9114
aF3jqDJC7W7D865gc0t7i8yUgoMzlyH29GP6Nttnx3IvHxQG/aHa3LgQ1iLjC1daNreTxrJCVQSQ
NkfJu7EgsTRhc5j6X07rvOtTKLzGfrM4edUFXq5wmaHWaWFUFmb147TPAy+6bRC9HXfx1/BEQnij
jG59t1V/Xb2GXi52kZTWvaT4z98x+hWrbjPvDdUNbh+qo0/wUJ805mAOyi/jl+pF/8olf1V+X656
Eba6OjSbqOC7Fr/CDzroToHzxLSt7ebU/dckMDYCtraIW20AFaEm4pbOPL7YZIY4/gVd4ZW8k1gA
FljwXPG/Fi8bs0zmOlVYWt5gYK5QFd/qZa08ni5MLHymmJKkCmJRAB7fd3GwH4OncJY3LrgruBj1
PHGzQflHm8S8KtJXvWXp5QAjQ+0pB+ZsyC+98dBCZUCDALYq+5AcsnM687mSw/YFe7WPC/OL0J6F
dWxLDuat9nOY57u+b7dyhjUTjPYw4kWjFmrWxSlwmtac0yEVKxw9BVlk/+zc97cJ46vQ4Nwqw26r
xX593FnVS5MLx58SvW7n/tlkJx4MTPT5X4IjiYrHWTv4cEFvXZLXOcLC5sLxy6QZGrPCpnmXfIU+
6fkRumtdGWnEPeDJ3eZ9uLWxi28nGZGvGArfbtiZ4S5UXfumI7REu3bwcJl72UsOWzFN7NxFWrJY
5eIOlipYAZm3hW5Mi10r0Twkdr20itHW2/qKq6aAzwCjFiJxy76ZAe/sVPRks4WTnJIqknZWYEzU
C/uDEVQbL7DrHIeF0eaxoP1h8v9q2DqzIkWtJRaWvwmPgvhT3teeeVR3AGoeRK4V1J52X0TkWKon
neOddJq/bCS7ax/0xW9YTsfo8AGlof3stvnZ/KV5YtxoguD3XHjlMf9jG4S8bpG5MET/mAdYvhw6
GBBVJ2WPUXbz9PRLzgTa86L+4/v4f4Kfxds/faP57//kr78X5VRHMAwu/vK/H8qf+fu2/vmzvfta
/qf4R//5t17+g/99F32vi6b41S7/rot/iH///9j3vrZfL/5iT6Wpnd51P+vp8WfTpe2zAX6p+Dv/
1T/8t5/P/5YPU/nzv/7xvejyVvzbgqjI//E/f3T+8V//oHhNZ9BhS//j/9dPeEY/YP3PjyGW+D+/
7/5rxk/fdfXX71+Llz/6+Z/4+bVp/+sfkmn/OwVkgXAFgyrwYxzm4eeff+T8OzM9AsUMqBOMnhjZ
yIu6DVm2+u9CTpmGqGAGgOGMDWiK7vmPlH9HSZ3/t5iaEa0x6x//+9suHOUvx/m3vMveFlHeNvyL
L4siiAcx0kAzEYYkUJDXjZuyGmpTa3PVS0JgAHP5vk3b0i3y/ikqhrdlM74xfFDUOcw1zie1mHK3
tLtbvVa3XqGYvQh7f/4UOiIaqoOggOilX5YxbKeKo2A2Va+PtHc9LOpuNP2RyGGwAxp0j/rvPZJs
T+YcS24c3ZZIgGqEqsT6ktXVjSKP76MiOvXm+GVMhkOtZ25kaLsumx6Nqj3XMgMibXo/GwmM791O
ykJP0m9LkxxNSruzRHHG6ydJ2ledeWpjQ0Y7RjFcae69dpJGxi+iZG+jingYjOlrUZkxACLrRq6S
Q+o376jP7aROulG78b5vfjTqKbHK70437WPnllz8LA/pPvLf9JN1kq3EHdLvE297c/40lndORPV2
Ur0qoGjq35jhr4lOXTieNOs+TtFVqGZPbaBJG5+CMdibxv9l7juapNeNbH8RFfRmMxFDW950VdsN
oy1B70Hz699Bf1fvdrFKzZFmMxFaSOorZQEEEkDmMdQta8OEBB187ndBzDk511q0goBsnZo+urNV
AQGVoTfzePDgiuPoyrIlcBvRgo1Yf7ThMhZSqNd9aEVrZj10NfjeKnvUrlOgv+E2nKF0w3PxGsJP
DvVfA360wiiE/iWKEK4ohjbpcMNWBVzY8Am42la5wBJQ40pV3wJkOIchOLHxvqN2FuyUoX7qchQu
feljBGzSiKuFzPdnLsrg4wq6rFEf6woHUHX2wy1JKuoSdQjtwOjxNqsCJzEkVx8bS4TwTcoMRpJF
YWxrJTCLHH8V4OqbZ3dEyK2orqw4OIuJzjskqnWrKcKnvi9bDCcdbUMciUVzfbTGmD4mdfwccqNu
GS2EiuRogO7bGH2JYIlC4x+eIpqfLgONcuagFLppiHFt5XqbgdheJW41FKCrtvVTyRG31wD5DoR9
reUjAqATFVHgQZPqQYhh1UM2mdhZda1FMLV/GblxlVQRVN9HLEgMIlq1w9aPHuvuBMswU+hQvmvz
XTTe4QpuqdKjJHzmkMI0Daipho9abphd9yYN70S5A0zgWeZkRyavrf+F97TF67mVlQ8jbuw0jj2t
Ax2ii03eCKyyTG2QCbyQhqeQ0041K+hsGq7wLVCyV4OQWSlkZqXxQepFeNtpTmcUpiT7+1jLa1fH
2rDSQP3iY2HFcR1xB2PRR4ZZaHsOPy/s34ZEHsxRfObqLS21bVGEh27szZB/EZRmAaSfyY+1lfBh
a7YE0JwH3zi1obFI5Q8pvtfGbVftOpq6nbYgomH5xlaWVlpaeKOYm732rgnFthePJLqDuDveWOJK
Gd00kzwyvvjCC8BGhwwHqGmEmQVxSzWQDmQMbaHTQMepdklOXuRasIqwCsycH9A7DPA41eR1o+kn
Ksm2VKWnukdBs4FcA9VzM5N4e1D1ja/fSZCWbLR1Jzc7jn/Joxf0bS3gSRy40d7TvHZ4P4Sk344f
H4L6KeTHJQ3i1xa5KIY9zBhJbpP2z0ZBtyQCqh2I6ADmYDFcDLthHY8oRYjUTKXs3I2buLHlIXgf
BbrL5T4z4Zz1rowDvnN6oPnb4Bdu5MeiBbzwIU2Nd2UggCrQZZdXdlEVnkAlS8Hay+TKHMLHIEYj
hnvyq9zSCfpiYgwHC8nSmdwSv0On2CpouzTCzUATC2gx6BybDNdERm2llLwVdgchonbbRhbfDpaC
Z1QKHpdSv4rqK6dS9C5LaGB9GD6qwFF1zCTMdX2QjdQDpOKQlnhoGZypJOsyFzoPuqQLtQjsLB+s
utTMSpPWevGeKWTRCIuhYEoZrxF+Q9QEDnBPZtlkXk1wIeaG8VFujBUvk/NQGesiDNdZA6ZhUL1y
crDsWrAIhMDKBJR0auWO9IUFz01T1ion4RUrCSDAIbwTGaBW0p/h57UwBn8lVsE6TxJi8npFrIbL
tn1slJZRly4fE68NM9FKjWExjBRCItES7pqWUEuLrIWy3yCVd0lRbaGZE5joBa64MD6K4VrXz11a
2nkvLpVsnWTvtcZv8sHXTEP17/1cGm18WmQdOVnAX+8IAQ+H9vtMLmwDd+GRgOIIsR6zwnGgUe3U
1W9A5KzjulkbrX8PqRYbjqKiyan8AoiCVaIXa4jOmQGfm5TiCGiNVYh/CF7WZib7ZsHBeCE9ZzgZ
+O6jqB+BDoBwwFPu4+ndvicyErlYmYb/gCTh4Njy6iZdRP6wFrPcZZqGUIy1Fb2DcG3n6npoKWnm
ZlyIQ+as+C+KDnXH5oszuIi9KCIrHvOY7fMsxfkiemJMP4LGd0TtRGP9qemGjdB0d2IM5fFatyU/
RKp/qmht5kVscxBj0pF3A6zytixdSQNTo0gsmUscMVO3Ago8AVJwUeG/KnEuB3eQeWzz1yJq7aIo
7QRJxtcbC+B5N1KfgftxjAZuuFCrpmLhKBrcMJRNruSngp7HTDsIo2BjeZrlUFq4Otkd5TZl2DgU
p32IXyP3d77hVWFrQQN2SfQKLxblU4WkWMNBdI8Dg698jfhsSVBP7pu3IexeDOMlHPdjKVg0Ks0h
Wctt6lKQadTPrimchh89HSmX0sKMIt4dosRSIKakCI3Zk9Aqm0VdcFbRtisxzi2JnEi9BCPc1cT4
oe4f1Do/NdFolhSs++Y5LWA1w0SgBcWm6POP7btYtVDiu6+LFGfoSdBLN0vxmpWH3UC8UGstqcps
RYosIcJlqF5qMT5ZvYsU7I0Sq/kx1Ykb8QISIeoLLVpKdWfW0SE0nhKjMfWmcWXhgRvvongZyKit
qI+A0Jhy8q7IrcN3+cKvd51yr9BHKQ7NugRfz3iSW/koa8sGyk9F6Dsl3RMar2W5QMaJzGSEWqik
uPDiOud9dZ9H5D7pVJxfglWPI+x1QLpIvmQOLhE8mJ0QNx6jPf4X94RkH1lo19lTwB14oORtrjwo
Ii5Y6Uqn90nFf4kJ3dfN1zjASRsYHB/GQKH2ocbxkg/EVUOKDR2pV4S9YUXyBwB/TADDhGv6iUSg
LDTo4jUh9Fk7HCs4olQFtJd25Q/1MlUWHQ+lsAhtLwk43GB0w8Cw8wG1nwGq0sZZKGtTFrsVXxRO
KmCyBc1rW7x8AVpte90t41WEZJXWtROIpTP2wzLRDSfza4g1F46QF27F1BxKdGZa5TOSn1oa7/Bk
NMUYCwYMh0pMrDLOXCmB/aHAmTVcwVTxrQSDsAKKRSDP9XhfDnud4+BortkNWfdcsmeVnHq4i/Ot
QWOLDqGpp4dhDBwDqzsKN0bNeYOe3iXdSqS4v2oQ5ZJQRCNfXdOYQ2kwOPpKB9dTDaErA+0uPS4t
pa9sYDpNkYcWkbKW+VOfviY8ODPJc54dxBCGWtlr2r7V5SlUT7G/9elzN7bLYAgXAc6LYejtcUA2
H9bZgE5jw1sGX1oNPooypG6rZU8Kv25VyfYF2KQj748qdkD2EBsvfLUXMftaVEHx74ODzU5VPHSK
stCNlWa85fKpCFPTEEb2DLCzah+Er7mWbPoUNQHQ3vKwPPZEwDUNewlOq+DL2XWfdWZaoc86yrtE
yN5IprhEp7o18iSCyC3G36nrmoNJYiJwC4kmIKdDsAi6N1CrVyv9HlTPxTAknlhlhalVd0GJhhqk
Ufa5WJ79LCkskJpEUwrLU6PQOUTnZe34r1cWJFaZfQEeWVNIU8wHRUgbGCuyZh9rLUoe5zHbn9/r
LJeFpT9hwPBBoQeVV6CbJu2VYhyQjkXUrjQ1NeViG9Xm8AY34xk802X9+DrMpKtC08bv1AFhJHg0
GfIrrRMrUGdgdBN0xHWUSSFcaDRZyLNEstGR/dK/ymP4gpvpgofPgmIWpmiTlWbD4PRTmyEAX5aO
rgOzv/9oBfcCF6hFi+H1xVHsnxWgUX//TJM22F8RIObAg2UMtMK0ldDqjVGDJijZTDaM8dpw5WMt
P87DFfxRmoF7TLo11+Em5dRMyflMNDjR/uNEC96lZDas0cssHJjYouxGK+LFNjJCbY1z4W8ulx+j
nVRWw1bl5F5DeG6h7Zm/aX4EuE+34yVdCRZeE+je2HN6PJNK+dWg5Umbk+94qY5x7bS7Vesobunl
Y2Ey9TsVfQe1XovsSIWX4Wy5nK3+vwvJ14EnmzBP5bHtIG+JdUvt0WZtD9hzOJqXOcNaWc4spVul
JNQ3wRZDfepaslPDc4eOSSTZJDQlV0U/oKqhL966+TJxms92PVe8/obJTsf3M+Jk93dBn/g0xfao
nehMPLJUnjS3e5Ct1JHegnt5ifuPVR4kp12mS8lL7jIHRQU3n2ExTODqf+b55++Y5AexUalu1Bh5
7ST1gsnvocigm7mnOCE1RRjeuPFz5bWP48fMnN/6wj8jTxKE39Oeci0ic+vWkVzWmhB2rcu03IfF
HOKGFeB+m+5Jk4kYfYh8j2BJz9kU1wI/epPIUQjXER/aMyNjv/y3YOyA+ZH6igagdanAt2XYOuOx
RAUOKK1Nb4lu4uBZm6wi3VH+t1EnNUi1qZO+hrSTjTKKsGfupujmdiYg1D7BWpIsA7Y2rjCnFH4z
Df/8jpO8SHm5y6n+vZJZ/y52kIZV+08aVjhzNjPc/JRA+oAtJYJ5MxV6ImBTtw2XQoVlNW5QLqq3
xl1oMQPkaK3sJI9108g96iTGzIl2NVImo4OoBmgCaIfAGeDyuxIYoyUoVkv2HwdkFNQ+Y49asB1d
d4s56e6r8vYk2rTbk6HEEVVdJdnVEzvepDU5GY6xLZeSxS/8u7mMNEF5gPfDRgdaLoD9sDm9YmjB
4AUFKAHxqDs8MJQH7uRWfJAX822lq2PlO5aEphLwk2ABT/GMYqN0vFFSlnUGJ7/LgFYqHrPH9x5k
9GrXeIZdRXP7Y1qjZzHBPP32FxXxbycpQE8TiCzyA3blRl11Xryt3egOhA97Tklngqv4M5M/Ik21
TziV9C0cWHD1cVFmqs7IOobbvPnfJh0qPuU9t+z/klv7txpp/7I9dtFS+7Xd9n+xkcZEA/51F2v7
OuRN8/mzi/XNzP/TxZKVf8ASBgxTXgPnRgav9Z9NLPyFAXhBzDDAkEA/6u8eFocmFqTdwAcCaYNJ
JDNG3F9NLE6Q/oGuE2ztDTR8vls+/04X69vG6MdhAcUVJDEgqBjxHmn0+4D+cVgIGpeXOYGdh5GL
rlI+KlnMLLm0pZ7Hi4bG1CyM4Y52yUMk96XpK1YTl6OZpB16Cs9dimegKYpQJFBXbVm7qDJKweAN
UuOKdPAgLbUiaSCYQjnCM+EeN6AGZk3pFxmiIyhXG7mO1qFeHHPtGKrt+48P8VfL7meLTmK5/3Jw
cIXHHOLeCr8h9BEvM2bjJ4Ie+Z1utsIAEOaBl31b5tMNCaOjn0luMIrWaEfQ3ciCyOqqlyEYT4Qr
z2lcrOQquudQS+9b305J4kFpfQMUeeMfIKJkQ6HOEuLIq5STIa41TrCaxA0JigdEtCU+2UtFfajb
fDWABFpqKELmX8C+Wr+PcPIkxdfDAAFa+WaOybwyucaVIM0HozHqptBXTiSGBzJoS1Vrt4NkrLJQ
9ookP/Q9+kS/x53ggvTvwGDRgxYHxj4azZP7sU9lAR3OwjAF6QHlY09osnVV++uu72yJPoxJZoUy
Tqh8QOUMBZiMX/NpABlg3DXhHyJ21UpMBEtvdx102+Py9PvvUyfZ9s/vg9Yd2P7YfMiJl1++NzQS
jHFjmLmGh0PdP5XZ4KX8qmvIVhmGTY+iea/2O74HVjIkLnx/thpEIfnqQ6Tg0tPAyftmFbVPiRQs
QGz02lxddlL7FDflkxKER4xq9LnKJKiCF5AFi6QlH8mmVkjncjB2UD82RqhzQH7qWWwzwLjbflUS
7hH6E+s6ijyxhpgp5Acq1LypqK17sXO0zaj1Lr/LC+kO4k8JKvPExQP0VQzTRxiW7iNF9wRfQy8k
ARy+gzpMsufD598nD2jpG/uGMeORtZAUkBYuZ4/XU27M4g6P9LHcKY121Aj2PdFWXNxuRSFfN/Jb
y8tHjob3opG9RwSGEIP8FHR0jzqSlBfnlCco1wAIPS5HXkM9Xtg0sfjWBGQhNii1+YrNS4FbqfJL
XAuQW3R1KIH5xWglpDUjvnACXXGboTMDdVjLPcrbDXUaFXbhgp1KnNXWkYWegQ0B/DNR6WsUk3sq
pGtZQaVJy8y0qxciZ9hBhEpDhyK7mkfLDEi1hOee9VZ3g/zN6FK7ErRtTui2K3OH5xQ4MhS7Pk1W
tRqeYixVv+E8ZcMHGsRQig1ERI98QpZp8AzesKXU4g49qAPUv8w7IVc/lEq1FGNE1UG1IDfs4sVn
N76w47t2WYI1ZrQqlBdhYa7sdT739DhewfNoqTb6KlKFt6ZL8J9zCw3ohQZVO5HnvKLedl27D2t1
QarQLZ+0iq5rkruo7G6pUHtdU29rQP8kCI+CdGc3Cti9fr7JQ1T+OMNrArQ40X13IwNvOAEP6KRc
gbcCBbYSfW3IDaGJWObpGt2mfST2MBcbV0ELichGWH6OXbHFTXAXypHXAcUlN/Fg4omx5UIoOpb+
q2FKWbZttPDIEXHTi+ljK+nrSLT5Wm/hFJ+vekG1uE7Y5KW+xgPIkXzcW7POSYNq5Xedk+Dpx/mg
G3XBfVnFtoFCIm1XKYntNCoXXRA4gSy5n2mbHyJeccdGWyrd+BCpwVfWags/uZMLxUXzVz+LND/4
SnWKetnzAcrQ1NghkuxpeGCD5s0ffS224jo3OS760Ki6JMg/mhE7kI05N6r8WAn3QSEfU4X3glH3
4p58qK3iDYPgQoQF3oPpZix14Pxl7VyWyi6qgP6g/aYY4w9OK5/G3ndGUT8PLOtqtaWN2pLWj62s
7mS/3SpC9lKLxSEf0o3RQ06Ft+I8WEZPqFALWCMc1FXgE2wo68joWA9P7iGQoLlaiQ8qcE5V5ie1
M0k1ekOq7iI/M+Ux3QjcfaFDorDRz3IVvjV+dipH3dUqxYuz4SGpoaWC6QU7QFr4eerAiNNGPwwd
A/6hGeRFXqZvnMbDaVbFRixPsZQ4QUveRLk8poSDZpJ/7o3wLWIC4FKKZlD0xkfqrhThVhED5uDr
50Jtt5LCOcogHKsSMApDqXcBQalZrRZURx6OUYsvEuKlen6qdGnXBf5qVON7+orWI+SduwLdd83p
DVSx0E/khnLHJwHcpr7UsvxMxfxUZt1Dxo282QUcFi7OVb2PsG/P6M/ddWuYHb/1IT5uJR/7Ptm0
SbetibZTqvJUp/JD9QmvNc4sKlGAunGg72SjedRD4xhHjR2SBi32FL7J4BAkGXp7IfkgOW43mR/f
RwqaQVpKF75WrDtFPwdS+NWXUmznBnQkfIBT5PyQ1J1TwbeRhslLTpIN7Nt2KTo3sbKssvwktaD+
ByL/EA/+OTVEj08KL9cKMJlb3dZkNKILdpWQcc+KRrReqMh/6XEVu6TO3vxKiW1cW8KxzGyU2dHA
S/Q18FFwSi114G+yLLB8yYacCbpimuzxUVsCNACVIyI4vJ6cqrpaRAZa97UoH+FYtsvF6Au2my5f
qOcecvZNobxxNVrhsbjkGs0SxwxizTG34hMgdHpkGOjqQPQXHJPoAfoDXqt3izxj3fjO5KS7EcX/
SBtdwqNJDqtpqSpOifwI9MamH6ttX3DrLk9sQI5XvkxMGjYPsgChy4AuRSF8zLlxT1sjQKOHoLXL
kDz645D5X3JYAj5QHitD2NZouUbbXsjvCgAtRb4azPRVDdEHptxeGPKzJhkOp1ZrTqKQREI7r9ND
KLvEzjgaTkpFF4imRdihF1UOXkjCIx9Sq0+ei5qgF4w9JvIroxssiY/uQoWCF1naqpIcRWqsYX1q
UqG1ylrYKCnZFqG+oH68DEXPTwxPNWD0Uowe56M/nqgHv01XgES5v5/Q07L69/UGDwcB0gQgdoN8
d3lAp0XUAQBEDTOJINpSP+idbvt0n0kAkFRAPPWFOUS82TJeLcAMeuN0zVHm3zruLNew+wzwnvkb
NvjXVXuCm5z8x/865yn+NUVGXjz9/mcPRO8zZwDBevp/9X/wbYiL079+Gf53EnxW4evPlyH++T/v
QgFYRDzrAFXEA1Bhjnr/fBdygD2qcORmzu0iQymq+NNf4EZJ+wd47lCyhIMwVGxgZPD/34WC/g+8
4QTZgEAw04QB7vHfATeyG97fLycN93q8KaAgAk1OMNCvRDMjiRh0zMuPaEmpCan/LQ7NjbZqT6xf
82NSbrzSJpUmqGrg9zJdethqMsOvaSMl0LlMinDz+RYIZLStfg3QgLzs3GhRbWF/Uc5UnS+vt9cB
J7unoXmUjj0CEroOm+dQnROpmB3SpFRXaE2Ohj06ungkuqw3FOmm/My4JuKCO9SNOYcBnYs47ZRk
atB3VYaIhe4VywLdSf4je+T37abZEYc7zH61mUmcqumIRZd2RYZJ5BZ4k9jFnqIV7+GNs6ReAMy9
Oas8Ol2Tk3UiTx67QkhT4NMwRNaT0Vz0vVzVHlzVLbzZjszt0cFFHhrFMH+ZShL1BIXKsgJagPGE
2t6ib7iMaZpZLBqHLLJjAdZSbdWz1eWbYwTxGb5+zAfyO/H/KMfoIlxImwD3kD9jTGwQJjzmd8Gv
5+bzsnbwvQtgB6SCocTcSa9kdCIt4btqBGaSKQVJC0bBZ77Ps+VI1KouUgk+GySBROi68aCOX3mU
kAqsIl+A2B4bEmfC8R5lJBs6E3a3gVHJaY4YP6nu/hnYz4CT7V13WZMYIwJWsLgXX8sY7aTYAtva
Hpa4UjFOdbZNZ3LKrQ0ooJiGpQIRSx7M/Msj2Qc0kSAs2/JM5hRdydRkFFimAtBsA1da/p42r1Yo
WgBI9kBOMD8bLJjLeFlgJIUWARRqiIc6fVajOcm07yr4zzMAsi1oNEDsBGVKwPCnQIRSS0uAz8Db
ZR7h7Ut20lJz9DpgiA8ZLFGFO/2kP+kLbtkChGhnlrrL27mLDtvTk9+A0h248rBfhsDqlKAPZVAY
sac6UDPfs5rY6SdQXTZTKM+2s+JZl70dxIBQDa5TTG4FYrEob13OqeHzGkReUFshy/pBdBJXPiQn
QFTRcKarEbbolScCJT4vePDdTZmME0U1JBVm4gOiC/tlP/Z9XqXSqOVYqkJLrRblJlls13jn2BG/
z5rSVcNmPYSGTX3J+n0dsXUyjQwxSfjVoRh7rTnvawoXlXEbw1xHtoi+TYFw1MgcW/F6e4iwL/gR
ZrIpCd9QnxKEqZ0RMhmylSGBKxCOFpwaGs5z7aS5UU0O4ChpZb0NEY4AJB5JjB+1VaTgfzd3+hSe
oPdxWrG5G6vl0B1zVJySfw9B870mf07cdBfWqa/nRoAYzLB3iNFVlQpHc8Dytxpr/BwW8oJ7lpbd
YjajXZ1FogoNDmhXghapKjiMLtckH+qD5BtAoSYbxrv2Dw3DBJwbb57neb3xEApy4iizQnXrSqaZ
0D5pCx6hmpy3aE3MXHGECuhg5YOK5Uzx+sZaRDS0OyCLxW7aUxVgtS9GpQ0y4Prha09AoKv2nNOY
AHfcNVZxL9/9vsMmYAv2CRnfUxUUCA6DRzt18IDIpd+GfvLPeNkJJAkRta3PZoWnLsMMQffHzPf8
GrjK+IQessUOKW45CI4wc2xcn46THzNBB/AdlcuoT9l6osvMbjirf+Ofq0fQABbpngPVgjdRIHV+
n4NJU/J6DiYJDs4WikIjhG1AJKagXuO6SOSlAeASWK9mrQOG6/qzaYeN5jK7qbhE6TB8A2QPataT
sFzY+UnIQRmZuvWDy5mp06MBdQjRN2f5nHppbKWPM2O9PrQug05yXSNBbqrSEVQ7Ca7ojAtxKXjo
i1gRfLXm4ILX9wAEY172sLtA43zK/UrrqBQClB2AmUQvJTJ1UCZ+H891LmURdKaEB7LdlfEbyeQO
WxO4dJ5s41ADwBN29uLi9yDfX+LqS/2IMlmXgZIWUpYiiqR6lbYJhnuev8+NCh2mQ9IutM7fUwI+
BvZOSjal9tpzpVXqe6UBwprOJPYJ1uJ7uSoSrnLsdsVfq+I2Ae3rXMAn5FfYJW64gqKGObjAj8N2
bg7bdyP7AfOAbq6Gm6OGS8hlos0S1HmGTAdrhPAg0W1yvCuEqrWK8k4T5xbnja95EWwyz0lKud6o
EIxsGltygUcAlV8/C16+BLzd0mxuFsZ3OyQMywzULJip1+X4EoDmFTnHm17hDKtLlhIYW8XsJ7s5
i2yFMnNH9nK7jOITA+qukMVl19VjBVbNq7YQzHyrLrOFf9I8bpU/0228V2eE824dJ3BS+DvwZLvX
UVhnRPsO/OfmT2wdZyWQ5pD+4ey51TIbb3K36YW2aLjvgVZ4Uckg6p2FRVLjhdPanG5BzK7xtLlj
40ZOY7qHKnBP2A8wKLqc3WCAliW8eiJcxHlr3DDpDDQ7AYBmEjNzBRqJDWGSDBTw3JFxABGE5Px0
xUSkT7sSYAL5qAGkE9yxB1Xk+hv5uThICx5/MHn3XVjoNr//Ix6Xuli4MMWSvoVhsIGW41O7MJaK
Xbq4NdmqM5OwblyPFLxsVajCQon26lTP0RAQSyj7oQBSLGUnWPmLehNYaGHM60zd2kEQxkclnll2
XLnkKHrISx0csnAzN8OHXoIMG5hWscU52QISLRVgi6n9P7ApvrWnfsZlq+LHs6SCYZwS9GCVsBpB
tw3XyqPh4CXviZBYgj0yvdcDU7FJOSsBN0GG/snAP0NPFlwlJfLIDRhy9qR6VLZajwn/6KD2Bbbo
Yp57EwqJoAd47X9wFCk/Q7Mj98eow6RNxY5H6AoUWrt5qpYy3M/A/rNRusgZMG2VLzkROO+5w/zW
7ewiNFsIP0JHYyjFdYbQVEBToz8DCwseiSWW9mihsQF0YeGl2Apz5x2bzemGY9ZVDMiOCrI4ySm1
X2sZV+JD+/fsVEgdYof33TNExFaJw9mzsM0btxZmLvLPeNLk5SQbEscHLB7TFs/9zOrjOSeGm3ny
W+kblSeBl6a1gzH1B57IIEKiE3wUXAjDmv7hHXZuXzpAhbOlu1t7xfh2f2FH3JVbLZR+VAFUR5Yh
O4czZSd+AZoARUp0wkIzPKCj5wyP+h3nziSiW8nhR+ApUrNphFStEwSuHdhHPmfwWHzv3n2X6clI
TrVtF9L595C3vt7PiJP0HKFTHeUiFoUC9EyANp2YzFWfbu7/nzEmqafQgrKBqC/2P/RIHZAjnRj6
t8SuFvFWPHy/GuBFsZ+zOZ4b2iTt9CKfczoLG6UvvPjJy3OmE9fHBqwiAexDZwfQO2D4Lnc4EDU6
aUB2/k6p/LgKj6qteGDlJ+t5K6sJqpZl0ctobLg/8okEml8itt/RGjR1TUg3WPFSdTt01+eFLS9R
V9fRJtmrisNW9ovgzyVB2EiL2JO8epnvZ68j12uePeZEZo9xSw8nR0mQGATjGo6jW94JCzl3tdwm
X+UGPBgHEPRmn8wald9YlBdhp1ttaGAkh6d8CBkelQkfMvGm7MRZqg3fNYt/YscwOc6V0K/XJCS0
UeiFRQJUuKBecvkRwS7vDRXy3WYV3Q3NtpsDfN2aTCBUWd+Q9VimkHa1hexdkRghnNHvx2bXhneq
P1cev7U0fsSYKsM3hhGNhYgY3apY8vf+UtxnO1yP59Uwr2+qgNP+PRplMluZGg5CqyESdYXcNKDn
hQoLDmyUN/C2mTuxZ+ZuisAcRSCUUhZNToGe6B4MWNc35PP3fHtdxWBDgpo6XokKqy1cLgBFoDEr
1DNi6aoCMiKlxEui1o2zOdfsGw9fWHPDLBGgYyQofXrz7oCbKn0Ray3ZGE+ZDXYraI7kDtTve/C7
Zq4dNxb2RbBJjk9hAU2UEMGiYZ1Hh0G+/33eblynLkczSbaK0sHpsf5edb7XHNIVgXCxfjLwVhps
3hYX7eOsNOeNj3UxqEnKpVqDiomAQdUOt4cUqWqNSLtqYcpoVkKhYx+6ypJbzt0/bizEi7Ds7z8y
fcJkaGsg/MxhzEyBvyPgFmdk5mo8F2RSPBA4aFrBxQVjQymmGVBt0t9y/m7mq80ti8lyF3N1NAa8
eUzeG6DJbDUH6FHYzeJdT6wstESojXVz3ti3Tkq0JyUUYBReMq76aZUgFrKeICh74DZLYeHbDaTN
GJ1ntrt84w5wEWsyjZnS5l2bIlayLHfV6Z9SsfUBCF9vZjLZEr+82QMQAtoQ04ViXgKTdCgVqi/0
vYrDA4VXqIgsQnBrGEGqRfe12M51X2+tEHb5hWQXUCRXr2JZiOkAYAl8o/xtBml9Cm0bGF2Yv49q
gj//vmnAO+fvMJMZ7EslTvoAo4I7NdaJZvuDw78yk2q0XQNPgQARsHwmOfZHqTL5TXNXeHMQCMbd
uJ7aHz9isk6pj6Jz6GOsxTseTa2luKxfrznQenjgfEs/13YHRUf2gAJRVfm2Fph9uc39iEn1aVSA
NlfZjwBvCmAMEQapxGWEtNbwUqhJKuffp/7W5gR/CRJraFaC2TIZtCpGTU4h7miKwXmI7rW5/Hld
+sHzU0RRBZVQQCCmZ50vpCmuKBK7HyuutDAcBkuovLk71Y3X4WWcybzVeJv2LVtB2olHWfmBYO2g
tfzEQZLCifDJ5opatyOC54ZrHABcV3V06CarfCxiZJ0FXPGdaEFIAbgqhgpSeiZmbP/+pW7MJO4K
sC1izSfYU08OvzKO5IIqArJM9FKRF15btN2xL/Bqwx0PW1MHWOH3iLfuxxch2eL5cQjJRIs0iccQ
myfuXbaqveCbKjygbHU5vI9f5Yda25GTfA6z6ftGmlMBMcGKxNsbj55JASNrJKPIKIRNpRMjbLNq
ofosHSHQYEarZNbt6kbDHu2Wv+NN77P6YBDqt4jHKmPKmtjUjJfR4j/BzzCIJwaGT6nrTLrwck4p
jeoSHcvwGz9T+Wb7wgyCS6QWbkSts7D+k61xEXGyNYw6NgCzR0Rm9yCi8gr5GM4KLQPs96wHcHo2
id38egoqvXDpxSCnHYKokSDoCLExRGQldMkOXzjr3d/jhLK6x7mNcetaqDLJVvn/kfZdy40j2ba/
MtHvmAOXMDfOzAMsSdHIlUrUC0JSSfDe4+vvSlbPFAkwlNV9Ijq6u0IlbqbfZu21kOVDB8Y8oEo0
qdcIJWqhnbQ4IOi0QV/2hGwyRQnpk5m2Bv8Y2J7NOB/XxqlAux2bFDKXKFJcrmUZeVGKPmnQtB46
SjcsAu0YWOLjRCvAoKh3/t5QzyzOHsoog7RtyGGosgsk4rfQDt3oITabEy4JbRobD4AWkzFMukFm
PgcunF/DnG1Z8PwEWU7nN35Sn+Un/S1wvMdu5Q8odnfYRtOriq6BB/k+eGHesld8qwvbs82bazGA
0eBYw1YaTUgmoa8/NomrgB2DeVCuBLUXtmaXjhLg6S2D0+QOKInQ4IKW0cUbpqXlK68j8kNZC7pZ
lA93NqODkOZ9kaOTnoLoKGiBesSeQ8cVbJgZxeUcUo01UHtDA+2KUqIPwrOsE5KfV05226LY895a
tDOamchhmaIDP3sxuLwOIfGOgWW1XQG3ivaRfRgAE0BMtsd2BYVwOTB6Ps+sZR6OJKfDWrvZdRbS
s+4H3ZPZk2eAhNRinj7W6GbvodjoGTplcd71h8lSTGGFQHBL4ZzRCxNhsbxbLsc2u1sCziNDU2Bs
/wEgUjEZNNOY5bpxfWd0GYf86thQ9wT/NbLeSD9czmVUpGg1GDA2badt0OK5+ZnsU25+o2H/ythg
gbK0A4i01MprdNIVPK+jYQTYMbps9FBLuwEQjtTRLRaCY+nj6jT3AQQ+APrAAcxPGxnKUlGQIw3B
xklwQcZHxuRdOc8XFma3VBnpHVd1Pl0ssHSBudJGwx+wMCCxxGIx4XDitQmEVhRICPC66gs8cz+2
0AWVUazrnqEwYZUvNEYIUKKuES9MNx4ID0xQ2D2OFsh531TVzu1oU/IGsyhzbeDnX2R2IhB7l4HE
4Ytk29HGO78BqcQ3Sl7Er3qD/Pgb03xubXYm9E4dmtKDNdAxvtI5RheRTTM/iIzYp501ybO3ttWk
vEVAiFAPlzSo6Li3COl2tBbZObI/fy+I0akE2H+XdbZRoZEFNVSN9ku56T3o6AQDbXPajwGVnxZP
fbGGTqDJmNOro1RoZwjYTxT0iVye+0BNQogFY077jeciubXKrG413iooyOeOD8EbhkG6RpfOBMao
qmhDUaCnsVAFr4MS2EDQk4LwbXCbnDM1sEQOU219Pa5rZx7ZH8ScEHNaJsEHSfOTXlQxlWiP06EE
VjKhnFdn7peJecyQQ0yZh74eXS1/pccIUQBLfzgdepQG38DbyMq6Xz1tSMWIMqAKIJea7f8xl8eE
ywGBbaz4FS0TwMFD8zN7QjfgSrhlMtTQDX6xVAQS8YD60/+gtjXHpKMSCLppMlBzqhGuwKp6AGuM
qe68h97q18DdmzxvshoZlu487IGMB8QxMlz6BTalgn44j2ZKkCh/trZogrhxl4I+C5QSSIOcSjLs
U7DYlSebYOI5abhCx/zyFEigsozzWKKnQELDvxHuZTtywh1Iet+hKk0xjeC5XP3FPUqNQiBbpTg/
fQGLQT8tmKhjDFQrmkc/j+y2+4viysi7wATWEBke4NEWgPtk9GQuK8A07nsPZbAqxKOmMBRpr07d
LxPqrPbvo17Ckxqck4K+E4t7Ej+AVfTriVomIiA1RwREk7gy0L22WB45HkTSYSfWdrPNgHGrVtye
g8sQrnsLUawb7TjQbxtfmxWvHAB0EADHrAA1uIzV+aBvSiFSP2sb3eJWDUF7JCft2O5W3DdtXboD
/KRvrTPZpVOWNnWo6VtPDmCG5g1mmpne/rPjiG+DgiHo9FE8mp/+fAyrEaQEnyeZwVWPo9G63SpG
/ne6K9dUP2twf+OBuLK+F2Znz6A/dCDvl2WYpTiIzPIBZcYryLmlE6yQ/XGDLXOoC2cU630+1NlD
KMS51oix8pkNTp4BMx4DycjfcSJIvmMnbL5HYfzW5iz8/yn3Mp9hmkaAejMuHuBZLm8BLeJBHSGo
nxIoEWWXUvcV6d09WBG3qpnsMzuPDwXiClZ3w+KtwmjPzdJr/yyMaZRGEYZE/SyF4j6LDKGWHxgb
+dp8nlugT9mZBbloOUWZUGXxXkCqDNlzI7wnK4rAgkCSRfbEHezgprN5C3S/YH5kZYSujRDq3sAa
QuJdx3V3ad+vfGC6Rfkz5V+y9rVN7r4e37WTcf7xsy06CYHeVtguCUCpnrAO/U19rMLe7byc4VZc
e5yo/Dbg0yp0qhc3UeYDMiDWE66E4JF7pn0v0xuHpDZ3J5nlw7SDthrDYbpuUtVVKiovoZ1itniR
MPqiFygw+RPfG7qN3awo7INfaTbYa5kbcjGfCgILoKUBhtTBaTVfrgTsIUKdT5+AS9IaddJ6ht/1
qIfvpJRBg3eChl2cOWqLvk4E/2CHzM4c6MIjEYo4nzzIemjs6aqO9LbrHP8+u6WBYe7qJkTkWsQz
nJm7YIpxwENjdjti9lt5FT/8Rao8FKNm32h2HCfwwPp+pXzIu8HxV5RJEgz+RmODCRYFGGagv8g6
QW+Ghty0YRrVynn2EmwtLaka+aNz8j290CX0FqC45LJKh4szeLKDzmyKDMGazu5UtBOX0CGYPqby
UMvIpwnfvj6Eyxy6Am4z2unKo+Ft6XI3ejOItd58oMl8nRxCN98GK0B1HWY+a+EGg6AXuTPg62mb
+aISktRFEXBE+5GAuHn8Rgu7KA6icZj22LBmTVxOmyipkPel5SUEE/PT5ym1EkMz74e2U/AixAg6
MyffAaTsRo5+n+/kNU2BIpUWWdm+PEDd8dZ3WHeAeIK5XB4TiNUD9YjpJVfqdBDC8qo0hguedEX1
1ErgQB/uRaFHz6gCeeEuRI20mjgqPOOPSlStlKHqSsWq4thLUyQmxJaLfCsGq75YfYwYbiOnplpy
ocffCpjQcbjhkjLxFVdVfV4AKqUFab/4QgZQK2bHoEr0IEZeXRwgjFs2Qxf465oE8QCOeG4qV0Ie
lQraKkitSU+jnobQl0H0kMqqMY2TrvdmOmqB2kDrIC+BENWSkXS8IYPrm69tBRJFJVLnUlOGb2JS
BpDvKVWva49i3Qxo1k4DSfLBoyvVmT3J4Km5UVIuB7I2jqoWHatDFLeBZPgFWEIqy5cjgaAHEk98
eGzlgIt5e2oibgjXQSVN4ghYxaTWNyjtFdUacFNceaFZo5VMJ9ZEdB/spkmbRBnZ+aIcJZWphYIa
cEY/SMJ4mHoZ/U8QAqrRewGNuCKpBaPilIb/EWXaqsZCFKseTOnp98AL1MAtSMHHUFhBtURbj6om
ghQrIVkvEkf1xxgU9pLuq5xTTAk/3UGEMhf3Q5dVkm7UchegNhT5AnkcsQbySm7jvnrQ2sFTDpUy
CRMyLXkdU04twskE2sSNLENAKY7ENkzNMYt45YlH3WlYy/lYoYIvRT0nOVxV+j4w0HqOR19tS8jK
pGilBQWgHrREqWyp7Id004IAqFkHLTTJS4NISZVAxIXzFPAtVVog3I71QLT7Eb8glAafxWDUl7Ix
Vr8lAYhrDh2EX4SnNlNBgGPoTQFKMLVSfA2KN+OYTqspaeqmNUK10CEnMLRR3cLJ5oUUQa3C+/G6
AV99UpoqF49gGsvJKMbE8RXiC5ULPh4SvKdJG2MZgl4qDnxfdNF+yitO3Mug6poUW/SkhrsfQ3za
utVCHCVLmUA+BYg/Vk5SbH/g+9gKEy8Mypu091KeWESMOK6G0DyIUzeBF/WKLQXQrNnqAER0N5on
id23Ehlo2crAiIgsANh6wLIG+Y7EKyI7LTmtc7SinPpPrSZE7lzNaxupt6DvVJb4ukLbImBSwTjE
NUEf3nV123lWNtYNZ3ClEEjfwUWXJA+Jmvuoz0eKNikgM1IyVFulWBCDZ6xYELWGB8kt5SNS1LgE
vR00TK0iUKvnroziLjd4JeWh7cXVuZxuWw1kYYe6D4XeQ4q+qaB/NUITbZ9FbTTlyMlgr4PnL+0z
9UdbNkJBUXAQZsHeTTsP8lmBUjcPGalzdaPEXpWRQ8lznBzeQVFG5m/iAIJ5nDFpVTQOj1kskhhB
mzZJ/t6PNKnahkVdJZsiChV9xwdKpuzbrlMjcFUmOui/Ij2toIkQRZq6FhXIgHxWIVZk34eVVIlG
OmhqBu0TzqtFydC1JoqCfZtNmS+bnIaz4zma3A39kxTwWmCD485T7GHK9M7UVM2b7JbIvp6uevA0
150Fgto8G61axbHiDU+WhwACJhE+wckGoGxUA3thLImNe1EtIzuXOx+KFiTCbRyi3BgKHbovnVET
xzHToX5QFfnQYle24VhXjs5JLf6K0UAQISSolU2+VG8b5FqUH5IXDL4D5PBA9o2mV/WBlH3g59CT
4YZsJ8eiDq2AnG+D0uKblBMdiGV0xX0hcVP8kIPwBVQPgVCExSb061DYtDhg3h3v93r0FPF+nR3C
Ck1o+7yE7rG6LkJ0CiRYc1mUv3lRJ01oR1XB/WWooDnLHLQMhAQsWhAIYrbW0BTi/O1ChIO9jHIw
cIgzzyMIy04TxhjsM2DQO8gb2RQ/KPYb2qE2PEtEPC7viODO/RuQREqrc2Z6lpifwkku5ADEN9DD
0YNpIzBTE9T7ng0OKRbI9aG5ENrAc/+AGweJK4b4B+pdW9Es72kFGD2p4Cwzis1vgLIX4biCqvqZ
PeqvnIVyI6nQfwd7IANNTX6frEW7/wb5141uAh8RmKMM6V6WF7SE082szgK4GknHGr3jP2gSoAU+
G+SZcLhoqz8rVLyyWZDnUZGKFijzhjLzvkkeK1wZ0vH5K7QVn2hMfqMp6IpbR4l6JdAVSTJSqbOw
I21Vv6+FCGYkJ7PyXehB6mStrL0VbZxEr3ZqcMnACuUWCSU6jWdWZ4Pj1aqVoGWLzYJc+ysP/Vd0
a9JmIA7aYIayUhx0rLusjOoS2TYzO4sgRVB25nEU/wBzJrJGoA7coNHOBFnumqLLfDDSSHYDQHBk
qm7+Gzq+SxgymM6JrlKiM0iALpxoAbpfJCTce+NABwkJtMDRbfEARBu6/FgiBMsDQuGRiA9kCfag
wHB5QBI989APq73rcgT9GzhTaI7Vcct/He1cs0L5reCMo6yI1OSlFah1gzxQUN/LcgSbiS+2kHMi
kJBswd73taVlVopqdp+Zmp34oeSUQiXqu/JC0+HyE97nfiWjedDsQyMHpToKUlacwTc3WKQRrFHO
jv0gDCFudPVd9m4zFE55aRtWD4zh0Zm6vEAxPNSdQD1MlXjmyYYxCDPUg9R3CtTlbcEYJuQX9dd4
DbSQqxMTJ/Fri8sbBvAjPAo80RSQwsyTyU081FHid+/8Bkff0XCT/Y5m/BKcgGU7NzM761PqNxoa
q97J4IRviKqcyAkOACestMEZHVqyYeITlpca8kNABSM0BhMUeksuN+WYCkMbNuo7VYroZaM4qPvu
O9n3DpWKAFGib4Us3aErk4mEAtJ6giyDX24OG6i0EtyjGsFk0uua9u5SEaW/DphBCwPFWCEXj5VD
LuxyZDnp9Ez3xffquR6Nblsga9n3RmFTxubVb+BYrg0L2S3awK8jMTkfltcjExCSHkDg8kl+Eu8U
l7Yse7feFlJ74JmY3AZVtwrsAX9vqL9Mz8uKXKwXDWTH37Ntt5WRbqDZje5JBPyZnehb5hbpvJ4Z
m+2YKum5ROzoODU3CSG3kQPlmQMeSIcZPhOovbEXc5nxglH0voCiCLUpbQ6B1DwyyVI9YM/85GtR
bXoeqh3Ta7l2Hs4Nzby/hKv8gWv7d+1FGG7ClXoTOYIKGi9kNRFYQwXwu7dnJfOXuGA6pWejm23V
aKjUAmJt7xWe2Bf5mwMdTHO60/Gw+hmbKHCZqr2wdkLWn7mDYRi3tZYJuD01d9rmL4GFbpj2nTb0
9yhMEci2VqbvaHudUby8dr+dj3Oet9QREikT3yP6pkRwKSBsvo0WEnWHRlVo/awCV3ljHY7lgiK1
iMo3bjhcBoCrX14DpAyToJmq15R7CpGiIlpgff02XFk9agF7EnUKZUneoUPsUq58/uh9U1zPBbuy
JT+GW7jz8FV8h1ViP03S5eOHNkDoo6DuDJIyaMRdDkjhEn6Um+6IDBi0+YDtvpVxBFMTV+lWtNNN
6qpmDo0W70aHOLNi/AaIbvn+0q8A8lnkNwUwKM3266QKg5JK8Sv1hD3/hEQEoLTaUq679jbY8Orj
13O8dCpgUNRpjliXUWebLaIvo/0NaKxX8IjfgubOHyu75yv7ayNXFvLSyuzsB62AUDmMX/kAfkW4
qndweR+QKt1IaNyID0wsMGtUs2kMmiiPE649KrHhq7hN8d5bnN0eEdLnuUEpDiqzX7GipSuBGbYp
j9Qw6DwQYM+dmSoG7tOrW2wg/Z2+FjrUz418naNS0R3/+pRSORqC8JMyV8w5ESNlEKqoQ2kNWGdI
JoK7zP+gTIz0bIzfyS3D3GJGIWqD+hNCBjQ7Ifc+m9EJjD19lQtH2R0AtuxA9XjqGJeh8GFgkIMt
YpAts8K3uGNgFscRdSDqRC2OpJ5GWYqkybFzJIc6bc1Ktcmus6nH5pncKmBRwlFH8OIOmBmkX+js
Cufh/o5dVh/VgwCmBqqVBmIIk2oJsalH6JzNbFE3DfyAOvTpcAgvbcVSoCL5mNA53bYu9qfTb3/D
fVrcKSqQV2dmZoevzgiAbHVypD59cEwBmKjsciuYqcX/jgDUwqGYmZvtlDqNx5zAXLTmnmnOgDLb
1WC2Yz0/S3cJhhQgQbA74IaC6fly+jQf5btQhpGTRiTkGgfMYWNId5QWFO/sg9CbLSteWUbP2Ig0
/sPBA3ftokIY57k0CE307r8SyPqVrmpXoArChhQxmcztuMhRzKzN4hZpVOFQZOE7xMGRIqB9VDkI
gU/UtVB4NzwDUCh3ZF5kV7YMBgmJF5S5QfMxf4aqYYzHIQnfsTM7o7uNLNoUQzZyZ0SAXrFPwrJc
eRrnfw3qdFOdHbusb+sy8L03ehSo/Gu36bci2I84RoWbaWjmY3u1kAUNJjRYS06BfE8NKg/PkNl+
9ZWbC0QUaA47UVEscM5VMBWgXNPfeFdz+acE93Ns+mvN6LdA3wPVwapKXt2Y5wZnxxwcdvWA1Mib
6ArPSO2i4WZyiatuGrS+sOrkVwaHrCB2Blww3M7y7Oih6SVHX6QEsWJ4tNX9WKwZz82Va/jCwGww
RTW1EULrtxjuLCWCiNGz1JmQy7SzD2akTtd8dg9fGJvdWIOqJLyY0ZlDOhzPtueka9pRyl6kK68o
PC2QzMO5ozDDmYepR7nWCRz/Nibr3rsnyBMrjA1+bWU0vCcALsP/QJvw5UEaI73wSD1hZcDiJUGH
JmbhXq9aAIE9JdbHuzUvIFQqRC9SvX/TH1qzs9J76NJDrSxcS3DmRgqKZjmPdK1ny4NeMqALALsB
TeI8tvEkvyFc3r8pL5GpuBqKFejs0izgUIzkPnDeyR2wlJvf6O+6cgvCMBjD8b6gs3R+CwpQ1UAZ
MH+pcqNN0MZKlWo1qzP5xKF+a+iw7l2qTHBlqP+1OL8GIRmVlFPSvw3PkgPyVGv4LtxQinvvljKZ
hmC+U9BS09ggT4f4+GaEC1vayh5qOTar2WvZ1kDVG3+NnuohnF/JzTSKeVr2b72ZbVsTeoebN8Vs
7fA+syCQbBU3rVVaOr1iEmMzuGyMzLUHHh1SeGJVuEfL3ODQioIQT+kLaI0TR1GwzyJLve/MAo1M
ZuqQDZW4ZiKOllcPWvoBodXxJGH4c2oroidp1erakebnkUbDXotdqGo7UCdeMd3q5dWDiocOiCPA
JLqEfvfLSQ5IBzxHoL1qu8mRwWaqbaM9dV4o3x7jSl3ePQIUOZEhR4pQJUCtXpqSgEIAfYV4lARA
yHXwt5/6I99HCAp8aj9DavB3sA7v5WwCD0SQ1gXiGbAyKkWh0G919rCTOpi8qW6eKU4WWTus4bCi
PjU0jx0Wv9TlCE+2ZITu4B5GNIvG3vmO9QhHenF4jjskPrmbyO/sImEFQlcGBNpECa1SuIkIKN0u
BzRUnthWCf+sPyjozBJuhhXknKHMAG/6htnBxzJG7+Kz2YvQCFbJMBY+VWsFZMrwV55L6FbHB+ic
GYwNcnnd/Zy+85HNlqrRIiGWU/45Wuf3EqB+vXyr78gms/sb7rE1RcLAqs88lqXBGVJUhgJdNMb8
s3RQNuDO2IDr6YFOZLD5DQ+TNbqZy4IGIp3EGJ36QFshyx2HPl1uR2GEweY3crmslZs5MC2wUV2V
8c/xk7KRMDbNEg+Uphioxb/KQ7KcyNktEuYix3mYSGqsdcMNhC22I96oBrmV35hKxtjmeih1hBwH
h6kMn6gaSnSg/L1QXENSFQo2LE+QsW7zQ50PRSMOMOa/ViAL/mmMuIDYI3oN2bfkZcD151RSQgC4
7Xh05rf/ABgPHgDhOdXQ4kxnM+NMTKcZpXjrUit50a1VAOLUv3P2fpmd9200Y9l0kcY/yy737D2V
SDrKPyBRuW7A/2dw64bVTXHpaPxnmKh+g9sKHvxJ3fXsYsnlthIG2BNTV5QfIoAMt8KQAWFVG+0g
sTKrs5aRP80BUIsHm+pezt8eIG1J5veIS4w4RTqOxrGxj0Ein1phXhszRQ4w2zGn9fJ5/WmXxkTw
Y1BXQUru8v5spjIERE1GioBmcyJHap3O7C3BDjax5jDW8NIxXhqbXdZoWAAchJef29Hu7QlBepSB
LgcbRzNEq9rRR53lMM4Sq0ubszs716JoCAeogyaGBk6X2gR6EUyuB8+ApNxv8J4wDc7ubE3Jg5CT
5ecR+poPncXbtPOTv226b4NN33SWG3plUiEzrKpQS8C2Qb/w5QpqeU0ypQmPVdd2a0rTxittv2Ks
3JVDTykVEDVJKIIhzrg0EkOzMoDexFF9kHf+K3VU6GZBjV1XTeWZlr4jlG1YD+4VdwUlTeiUIbaA
Qsg8rpGDrsualDxP0EFGP7TPvXblC2NkV875hQ16lZ+dc6BmYrlpyTMIjNARjHSmtB67tbZN16hw
vNAQd+gNSMBorSMVf8OhuDA+O31CH1RlqJDnwmqRojuRKntrSvxFgOA3xxXPZKq58jKBxkURkZ9D
ZmKRUR3kJKyHITiOHsTnBSRVmxXKb5Ty4HcoCJYLqPKUN5DmptEwOE/3e6OgtXxcHhXteyFZsvoa
+qx3YTkgmADh14lJBdmW2fmOYnTxTE2FFHG8B389JRntDIhY2NMLm9RoVr+gt8mltdnhTkdoHgUt
tUYvMOhW3cC3NXsIArGSt8t9Cc12sG7iBaIMPPPcbRj4IeRBMXUNlFe3anxfpKMhS2gdgNzz12fg
yioht45+J/A8gn55nnNpWlj3kvpFqtZhADnL6hiPjKQLy8Ts5u87SK4HSX/UctcbbovBVgMWEf6V
jYCwVABvAlWkwNa+PMjT6HeFH/dYGn+Vpkbk0EQEl9qUpAGk3RNj0mZ50tNWgGgCSHxk+u8FV2XS
aaMGDNUx0Q9xvPehs1oA4HRoisoo0bBSaWaiifbXK7W860+8mEShfTHILs3uCy8aky7NqyMfyyvd
S1yxY83iZSrpNCoEbRIOK23eWuyFssMzw0Xxa2l3cB3FO92QzeJAwa+0GBm6lT3ZjfkbJ+vK8l0Y
nu2QAnMpV157bCylMmjZQEcyONp7RocuUZbbc2UekTNBMw6q5zJ2zCwOHqo8rKHZ++qjTTx/jEbW
xX5lu4P2m348mBZRNJ59fhCrARSnhiMHDWwhN4fyvioy1gZc+v0qWEmw/QCdogjb2WbIu1ypkoxu
eMmpK9TgYxe4QbpA6D+tXM9Odevr7XfFt7k0OVskaPY22lD2yPz85AHiaYNR6wzxagTRYL9qMobL
eG0iz8dIf372OhMhyUuIPR4JznD0nse4C1mQsGt74dzE7EqHGLPW9nV/lKJ730PNT9dYs8ayMPPQ
xroPCkiMnm6mDoiJyKGAJY4Y0Z5G1zjGrMuJNW2z2FrQ6zQTYHGM1l4EJYF07essmdGrNtBXCngL
sknQV7lcmrhRscMVjCr+Huf3CgASESuTdO0yAq0COnCpfBJ6yS5N+B36P3h/PAo65AiqRzSafM/N
7obSeI0SyCt+wvC9e5E3/iIY6+dFeG57ti0ytW8KUGwda3hlVvtE0EtH+RL5g/eAkg7UlJiEXvQT
f2XxlxZn24RIIfqy0vGoyaPFlZuiAIeYB3W3lLU7ZlioPy1BXA2PJSAD6NO9nNdYViLPzyV48zpI
xNUV7W6Q1yAURxk6QojCnMxre4X8MjgHCWoSGL2abARMSXMpTig3x2ETBGBG84D36j4y09Otkhn7
XTt4oEiDdhTAs0v8FaeJYQ35Y6BNTqoxkNSm4DaX1jO7l8KMvrGSubP2y58ze25xdigynmTDxIlA
EgjPVKeGs3P0eIPrK9xI972D9hEzeensClXi2NLxwrafwR0LUj7jp11+i9n69qk6oEFSPPq9JW8K
J3BI66A7LEW7jgnneJevQUKxg7T6dkLMBpxf1ptfvxTXFvxsHpRZtbrI5ElpMfOhcMf1TuB9jyTG
y3CKa+fH5dzE7I2tAMTJAXw98gLnFkrzEAIsPEXf43Kbl5U1ToXl5wOk3F30lRk52hT1T7/fkxRE
aO3oiMlLk1dGMpZ2VkHEHFwD2qZo3Km4kfXbRJCt0N/y/rAKBwdi85DGUuOdJN4F3ZGfYodTid2r
ImPWrr6v52OiTtLZcxeCuDGNFfHYgGjsxNxRbPxdBRdWXgWDQYAl+r9anDkRcTQhyYdZpLUcKo87
vFGIlAYKmdwJHYF1o9OPWy4aqKDRmYmnY46eb7XS1z08thRpE67SYU3FcQez19aCKcGBEDJG4DEr
kf3nLPyyOLvHuaYjedSIuOsq5NXqCYxjFGiQGBKaGh+TVYUwmxW70fO1GCWaBJC5oNHIPOwd07Ym
QkvZ28aXUbqXRUevfbsoQptHHCdIpjZ+fH3ert50ZxZnG4cT/LpAxe7YxyIIdl/DgDGNrM+fbxM9
6gURIxJAj1oo6HutWRvx6o1xNgL6Dc62fheIpYK+m2Pz/hPPUJrhLrQpVwWiqlMx2RLvv5401jLR
r3RmMk66rpiw98FJsRKgFlJBXJtdpL1+G5+NbLYDBaUDVmMUgUOM9/Kr+Nm6vi3fokjutI5/VwFr
xrnQonBRtCJ/VTTk5/4/saEDjYKeyTlkN0tD1OJEzOtzBLjQSl1FIEyT9jLq5BSNUG4n4LJYB2DW
BLS0OlvNMswihSP05aVyTnB4pUPwphiCSUxoSqHG41sFIj3dElkB7PKGwTDBNQYWZgJc1ty3KSFf
6MWD+to4kzOhQ8C3lbXvUtQnmNDXLLTU8lxolGkBCGw8N1Q4/XILyWNd6NIUvwkqura078R/+HqL
XnkRYAA6MydBDBDvzA4ezh10beryjXZ2hKvEgud0HMzg/sRVYfGME3F1OGfWZsuWdhI0d5v8pVTR
iV2tiMIYztKh10GlDFcMeszoZFNmR2FEiX0cYv6Yq70dlYXZJO22nyQbVaZbRYvu6wCqe4wZZNmc
udVC3rSZXE1HoL4cpK030Y+fLSNwidxySwX70kP314lw6BnAYE+62sBIoJlwtnRZSwopD/gjAQjk
MNrJkcLzlcd0CzawXbLnkMpbKYwFvOLaXxqdraDQ1KXeTckrAofkcbKGB1pY7dAoGYIL3QEkh0k8
uby4dYEH950GBAPBwZvNL7gMpJj003EK7sc6NDzpowoev17DqyaoRLikgfVxka6JukGZWr56lSvH
y1+18H6SGNfGNQt4raFTAZlwaHDMzrFeZdXYdcKxazZZCTp81Yk1xiCWr40OeImC/CpQuUCyzPZ+
rjZcoOIJzePvQngbhJ7pieBR5vZyif+kGxGQ8a+njX7ipRtyaXG2MlnUBJR75NhDtqTs7jzFjfwd
KFOsr83QLfWVmVnMk3cx56PZ/CimD4KHe6MVf47jf96H/+d/5Lc/P6v+9//iz+95MVagtGhmf/z3
Lnyv8jr/bP6X/tp//9rlL/37UHxkD0318dHsXov537z4RXz+n/at1+b14g921oD14a79qMb7D0jK
NCcj+Kb0b/7uD//xcfqUx7H4+Ncf73mbgRTq/sMP8+yPP3+0/vGvP0BWeTbX9PP//OH+NcXvGaAB
C7PXfzivdb74tY/XusEn/BP5S1yPJ0Qj7QTAJug/6E848k9Ir0D2VtUpqShaf/GjLK+a4F9/COSf
YMzSEfvTtxK/JP7xjzpv6Y/0f8o4ziqqJnh40CwM+uH/jP9ipX6t3D+yNr3Nw6yp//UHLoGL3QG9
BRmsYygaIp8MYlOggi5fyCQOUgFkLaba54kZJknK772gQadeqMvpPmwlCXrO6aBDOoS0UOgFUUk7
Gmo0NJ+algSvba0rNxoo9iY7RXGmNsZOrpHa7KU1EYcazPVCGjxEZOwIiEBS/dBPivgMJhDwjnJc
IeGzhrKJTA6CqeuKtCVv5mI6Qb1+HMidJOXRWpL7dDD5XhpSQ2tkcshGoQNRYxllgSH7KYC1lQxf
pqlDV0sqvwF5Sxu1lpLkSWKgt5oHYcnUlW9dhwKLhRY35U7opGSjkaGrTWmIxZu4TlGY4ILiWR/K
1igkHuwpvp9KnqEXqX/MtRrMmlKRqfepLPi3gZfHPUiNMt5N+2IcjIqXvNcqLUaD+KoELiOtL29H
Rc+bp0oqIzTttGXHNY4sFboHtcdMAxax7sLIlLIe/8u1XGWRIBRe1EDzANXsS35b175ncXXJHzCL
HMTJM4WTba8CjdS6QTOiQaqxOA6in/BGlYBdB8wz/i0RymHjN+F0EJscGlOllA17yBpIIIJJx83k
q09qn4nxRgGVCyidBM4syl6wQEITruW6hjCakE/lzZAKqevlmv6tiifl2MBteCMKF1OmEG6ojSxS
EagD3L9NPB6cMhKJ8tuWSyqX6xsUB0QBKK+C05wpy8SbqJK9TRcTwVThMH33oU2TmmI/em8S6dsn
dRCCdVA0TWckjSauh4GUq2IUdXxEkjWYmky05LKIbgfFDz57Na3H2Az6tlpHbU6eoC5SKLKDOkVu
4qqOnQGNqmYcJBABFziqjOHrQ/1jLEe+zgwum/T7cYBynj30ovgsdjrwFSGXGR1EEQ8xaORqo+N4
rTE6sBeJVqeXylaYat4Y8q7clp7Xb4WwGm6KNNKcaAp4C0xYqGaJYfdcdigqeNDBNEMhJQ7ce+++
5zKQmvrFpH5EfRzulC7t7uSoL5xWTVK3CvX4pgZD0ntU9emPiJPBYCLHiMNJA/yOFEO0MJK4h74I
8y14XnhbBluOnZGuAaflQF5rInmCMeqN+lpVLXckFT9so17318moAmqEeqUbJ0Q75mWcORUn8+sh
rSBQOOaNC0pM0eFrH8K51RjbpA67t4rguOVSyr81mTbuEf6l3yPSeLdjXPFWm8vlRo/hTUxpLdxP
clpZuaIlq6AQucEA+xHogaqi3GoTJ+wqHXPh5aKyqoAgt8dSbbcaJ36iMaw0wq6S3qogiA+gwQJt
9Ej4B5w22cYdWJhKRGI7krrwpsAQbC0moJfyIsEt+UlwQuQVH7k41oHhHaAeo/SRHahS5iRc0z6m
QgjkCti71rFfkE8OG8lqeL9dh0mhO0oi1Bav1nBzpwjsONmECKQPgcv2/z97X7IdOY5k+y9vz36c
h+Xj4O50TaFZig1PKEIBEJxAEhzAr+9LVXWmixl0dmn9Tp7aKCtJJ2BmMJhdu5fwbypUuK6q3Oxv
cAlNIlul9bPVDMqhcDAkZjocc5R52lwJrxuOtGpNI6CJlmBAz1YnFvSDNl553K6GHTFYlUe6mRih
NVrpL90tushtXS9kjV3uZaqM8SCM5icpvSkUjDjvmajY0yBUeWVOCco8KqtulN6AeHcJHqZr7jXe
wbU6BuOpMyuHsjUE/zyIAmclro6KlezA4NVee54srnOht7u2E/lxNMFLZZWWUSA0Sgnk0sC+p7VV
RVMltEtF96affTGBYskZ1e6qLqbWi8DBkQP2p3Sq5itOWmDuWDWVYCR69dxzyqEiwMrhOmNGd2Nm
mpkeOrAgCZ+0Hal9sGrRNNS6ZKiiNtW5dllVmTrU+zJTuso7MBAcAVgI5i/yPI2FbvncKXl56MBH
98MWueeXRkbuvMEt3vjQg/RMloMTUIiWXqOqrGU+G2S9I9yr38vas2JXbyaCewuB6nQzZag5Wrx2
gJ3oHVJFPQ673p9Gm1EfJVhQj+Fe5/DAzBX7oINEST8SbcRbEq8cqa8RU8qQ5iYkUbOCx4OmtuGY
M3GwWcrNayH5WAWObTMb7aK8v/O63HuoCr29aw1bKaPMqSbQ6tQEvFpqB2iHT0fDPiSihWKO7SnU
z/EvDx3B4dOk1Nor1LZ+WEVSf1e6ZGpQVsxdHotaNM/grxMs8yGJ0YYGLyDpng42Jmylp6XxSBgz
AmsqGLrbZUUNeLP+bJapkgUe0+txR6nHXgkmrFmEEU+nJgEmJBTtp6sDohELp2J88ivHajLjoPQK
vVQZ2j6gH9bAI3sF4ysJaIHcZBjjpIRwBWLLqI6R12gTSiVs0noKir3Raa5zKeohzifHHu9ZZ+Xa
O1VL6rxbSWdMl+pQlMqjUKY2AKkfxgWFOR0ATSkQIMYRggeNmx6UUqUog08TU3d9TqoLqTZ2HSZu
m5j7UrA82VvCBX1yberGTycFsV9auh38kLErN6v0RxSf628E9CkvAux0T7qKhY/sWlZRQjkpfC6y
KfFZJvn1RBr9l5cpEzodWWa9VRauwYHJ0IG+EzamGQDpmJqLxjJoEuS6Psk9MSpX8aWwmOZnOW3u
eDmKPDQNmj7JsfEeRmsiV/hfDTI9R3QmKnIG3bcgpThyta9euaZBuXjMLH2KJ0uKfAc66nHnqIxA
t7Nq8n2pTzVY5hL1IAEruGdJktDQrSdoktkjaXZ2OupxKWEGVk3TlzRn7UU/5sibW0w/m+rgSJ8S
Ufe+NinG9aDW+l2e18kexDL8oE50PObeQO7r1K2uoANcv2j10L3kmZPfTiqiQKi1ff4mBmbd1qAW
TINRK1ojgLIeWrwZZmzRsJBMHu2i4OBDa3tnCEhVYPwo4eISQsleFcyEZXvE99oKoXQy3Fa8BrN9
Izyn9FODlvfIWgt0t6qxCFsnc02/0HgR26B4zGEJKqoNVk70+yxvvBfc5fmRaRW5T0TjAV86tJ7r
dzi5Y8tpxfXUmuWzw4iHGNFjbLJIE+aFMhnJD6+VUFjAgE7EkN78xDeC7gzj/taDJmyQtmhEMUDi
QJO7EhxSPytM2LU4q12L+amiKfE4TD2YY42J53un8XQD0Hze3bG60AbfaIn5Khy0OLLRtC+tgRb1
s8DCIToXmgPFOFMX3K86jFD4tTVOSF1B0feI/kT2XnRFcq95DWj/a5NG4EKlv1Mzce+Mrst3yITl
hT40eqDjEI76zOkeVKsimKDJXBLoEoeMo5X2UzIU3aGGFx0NewKvqCGbuGvs4tGycuNqAlL2fdTM
JnS81NF9V3Fp3I5MBgU260iIa9670Fz3S/wffTuHWbRD3z3keuveoZ3S3mQttQIhpjSYMlNea1ad
oNDMgYaVg7Kzeic/JGCdex7VpH6eWKocq47QQ2lbmLz0FFygHSsJCLVan/Wq94YcJL+mBQW3mLT5
TmNFGkB7p8B920JLLFXySKKl7ZNxOBaJcUDl4rrsTbTFCvLEiwIp+ix7ESZlWu/tjNmXzYiM1Wwk
2Kf7PH/XE6E+T7j25TvInmovujMCAQREUPPmdop7xXBQvLs1eKR8VC7ci5rr2UteSfmO2ZO+wCgu
baKmTJDkW4l0oCvedGo0aEIAA1sI97ID6LPzDX2y3/NyZB/sfwVmMhVivJkt2KIwpz8MR1Uh9i9S
VrMYNa9xIii6+cDspPhuVx6/NlrVIMHAWuUHaZAVhWblVK/apIG421W8/sYzSFcFtHcRb1xV2DgF
LcDZ7EY9IIXzDkKO07ssEUjticouZEM61P7U1XZUD6y7kaLkITg/MSuTO9BvGabhyMyqupGMN1ca
Evlrk7DiJdFVDucwxU5VQerqF5zaN4VaZ5FnceXS8RT5hhuh+15pGtu3mSYviyJBetZqja8w4SFF
6GUzHxfpJTLR8ieKpZAshb9H0CxgN0y3QRsLrIKvATUSNgoz9mi1mTd2xV0kEbZJd1qrAQNcFs5T
KQv5iNsT+y0QHELSuuneFBbScdPLrHsnUaorsFaqt8k4VdeFLK2jbGiH44r27ehDSKN7LKy63zvE
EK990tQQAE/6J8/jQOB6decdLKVLv2ldDjIckNJDoK9qenRPQNfx2iAPjUwAMSOdWOZO5CzfTYkn
d4mrpo9govF8RzD1AYBfBG45mBFYJ9zHStHbfYvj9NIFZytu08iMdm0/tRekIt4+Nw2MczON7FRZ
KRcF8uZXz2u1WBIV3AdmjghTZ6kPmYB75FXQJ4UI5W0nrfKXkw7uTdu7yvcEiSWG53S+t/Ape6Ox
9MjK8/yicnJ0DEohQztrQCo/Ws6rmutqFeq5ZkNmldriXW+U4bsyDyPohTPcz/33F7DHFk+K9CC8
jcs2NIDslL6UOm1uwco6HftUgzxVqZkFPM5qocmgpfe5N2a7DPYAIQ/Ntl4LJzXuGWusO6dsm+9G
MjbfMKRshlXDIV6fVvZr3XTYPakLfJdBbS1oE3d4kaMnj4mpYjKi6kCLOyrZq8in4TApNmbkqNGC
hljQm0rv2ogUXXcYqd4+jbiePQ8JARNpluug8JwyR71EsQTQATe372lJOxkSzoXll9Zkh4bOQKaa
UqO+5zVYnkakia+ZotA3dzCyuyxtqjfkRqUalQgCkSvrBKGuBytNqCQOgfCfnFRct7NSiYsyERCv
c0fvyW517vo9yFltv3UG9iQUR7kxpFu+Kg5a0boL1/S9kXWlj6fpHNocagORGgTbHp5FMJ7EVYf6
ieOUOw1v0nyzzNvO71IDBNFJ29/otuuGLqfqFTRwMlwQGpbWs6A4jmh4RGOD+1gj5EKnfYXfoiXN
QafceqBtiuKOL3CBilK1hYd+lLr+f9Xv/8yo4v/7P0W1fxT9/l9D5tph+eO04jf/J/8q+CmW8V+g
oQIH5MxrAtjfPBH574qfY/wXel6zIARQw8Dpz2W9f1f8FF37LxS3PR2ieiCQdCwD/9m/S36KhXIg
QiFEx1D3wwCx5f0nNb/PtXS8CIgwjE9+tCZO2qmT26ZmjfncyGhrPyGgd4KCA+5xwclq/LvEeFpS
XHv8op0iHQUU0kYOWltFHrOqfSwH861op4fzj/9cNP/712PpTpvBVe/QHJzGNGodC9cmDeIB0sTd
TJZBWmRbANHPNfO/37IArZjEHfqa2hRXBR2j0poqAq2ot7r1a9+wQN3kuG1wIOSzqCWtfo25EED7
y1HGGqMkYAJ1yH9V5j8V5k/3YuVFy6FcFHZI5oxYLPApHBmSrsa96roH6qYbDcOVdVIXPYWhTwsd
VUcgfxFhmbXXqy2eyrn58XfX4q8dUBdNEUwDKUwqOo0G1CW6dHxVB8ICfb4ueWUHjkpk3OctasVg
58r8qUWVI8ZoXBSRo0HHpbhRrZ/CcI5qMzq78y9YW6T5xScOJ5qBoKprYBfIj3oyMj/pEJDPP/tz
1+rvZZrfefJsI1PLoZd2EUswJc5zDsOui7fBEWtrs3DmRKq2QKWiiM30qrSvOPDLAif3+d++9nD9
829XaJ01Tl/inqcdNUxMTBWyjuLu/MMXnfm/V2bhwj3J29yd8PQP8UQMsVUmGAdMH9OdO37lfdsa
S18z1IUzj2grSOK6gO7m2Y/GgIrBxB7NmhhoSYDcwOW35z/oz1bkeLMFnOy0QmqdqG7O4wqpXsMv
naHfiNhrT144MZXD1FQK6lq6drSYiDrRh+d/8+fe/v/sAcARn39zLg11GE2LRrmKx464rKN0B5UE
0/YC5HSPSMEoBv1adeN9a1+ycGV092sGqngWtR3KElZnghB9KyCtPXvhxVaPub0RSXJUqcN1ng3v
NXLTDU9Ye/b895O97fjEDX1QaWRqD6hh+ODOC8/vwNqTlw5s28noMD2PoDrh2xwa1qYCasWvPXzh
wF6NYgSlPY2MyT4W80mcbnC0/Dk0gJ3l84JoieUgUiImY0bO9NOmxeWB/26p+fS1X75wWks4mBuW
OIGp/rPmJLCJtbEmK798SbWS8EzNXAGTp6x+y9EexP299fyqaDbU61Z21F14q96QjqiyAD2NwoOJ
f7P5y/k1MWYv+eeRCwbmz4s+moYjGtQuI33vQZCuBHGL5t9k0YxmmvzU1wNo5IUo04EmF/h+v4m0
gOAfEQASB7FUUIwfCegscSW8+X3+N62t5sKhJTOsFKVdWBgEULJyqve8RNpXl188/YGL+fzRmP0S
Kq7LNMrc9hsXLNklUsSYKNiaZVrgC/8Kgu7Cuc0cMoNV36L1s6/92n8AsA/cuyb+QR/X5/794Hf+
0wF3va/F8yVVOaQYSjYpMo9Svb8qkhyDJSX/ovUtXH5szbYpNDimzIeA6mbjo6ijfdF3Fl7vSOoM
pj1mEa/Edz5kKrhtxY8BDhWdN6c1C1+4vQM5HmUcYU6sOxZMQVN7etE75/ukpPsvveEfA9hFBuUk
o6ERcdyq3mVc0ic778QYKC0lQ5B6WvXF5XIWkSDt0dtDnTCDhG99MyniFsMb6C3yUd2d/5g/J5eY
wfvsG7aBdrY3mWilZu0zSLq+6TRxgqxFadaZdP1Wlu6uBnQAFcgN81rx9w9aqZODUGaW1dqFB0kP
FOIVhqFd08D05Mb3rD19GU1UFUgU9L9ix37kCCNNz8M02/A6bWW1lpj5SamJPhqjchhuBahMxYN2
EG8z1673LxQ72kwH9WBEs5Zf+nx+h1YOA2fxRfgI1vXOBIMuhjdF6S4TtDk3Pmjle5xFZJyKAtKO
LZrh6OPuTaWGQt5Q7WwdAwcoc6kpumnUw2BSR/nGG9e+ZhEpE0B4ZYrJ7WhoMYYJ4ScWmJO24fuz
0f7hdFvO5BZIz1t1RKCvKqWJHAhPISxm+0xmHOXT7hntgI3PWDEzZxEjs1xSs2kRI80fMnuzrLAx
v53f7rUnLwJkoxZSsyiii0eUOk7V0fTrwlMDbiraRgBbe8UiRBJVzaAKxtGC8qxdOckg00afufJw
/gs+xg7/sA1LWhr0WKbR9bANHUZLxvDp6uEOcBgciD+fuf9b9X987bpkL4JjU7iTIMRB5pAqDOgA
r7/tB9fdyJVWjMme/34Sp5x6qAc7L/PIViTZA3e0g1jeEyMjei72AJo1V9lAvq74xBKKnXt20zOv
xHrVE8q6FOrmaFJuWOraZ8xGcPIZpTl0LW1hT6kL7MlQQc68uhz7e48d0bzbeMkci/604wuvLoGq
UXKUnCLUvMNi5N/ZoB7AFrxLUMU+b1Vri2R8/o6KqWxEnzCLprHsj1OpdiGKbN79+aevfcDCn826
q5IqoUjg8mFXt8YuJWpE54ZF93T+DWu/f+HXAJYh2EpcGgYmAsDVkRGimbmx/ise/YH8PNlkUg3l
kNUVzoiahUl3o2rX+bQ1q7rycFSkP1lQUtZpanhdGhGNXpWKmC754GKcUQP68ktrYy0c2XEqwSla
bxEFGNRVnqG0uPvakxdO3LKqQX2L4pJZK2D0o6oZ2Z58PP/wtYWZjelk1bXcVJoGJCSRZmo/pTZB
kOx7w8z/jBPkr0uFNb/25PG5RVRhdrBJSwQmsAUsHf2pcTfWfO3HL1w2hyzl0BX48egcVpFLxFOa
ge/KRjb7xTcsPDbvjETPzZLG0/TUlBdVg77t12oH1sJd6eC5g3QtGttKmwdAc7xXtXs1jv8hT/Hf
a7/wVojumYRC/TRuXpybmcvNjXNMZEJtK4/I5izm2h4sDuKEt2KChDfeMtxDYnVW1nS+tkLL2Ss6
gnbA1nIao3SjovmNYty4P2/2K5HMXHirC3VInromABDN4Nvub8XecNbZb/5wiiyJmivDZHU18TT2
akBDs4Nhj6/1pGNqG4Czr/32hcvaQANxw6zTuDK9A7WUh5ZNG79+bVkW7moxwKVyA5BV1cLlf/w+
leH537y2LAtPpS5N6aTA2PWM7iGjCQIsIveOLva1zN/Ov2NBc/mXwZsLZ4UgJRiOnCJFKf1ffCI4
R+JZXseI6O3W3XzB3fT3WxZ+m9W6Wld2Duj5rbi0Dso1j4qHmWI83RynXsl3lhSMltJDxxWSlAD+
tv4wKZDOPXo6ZGWyLuRyIzecTf1Plrpw3EofJzBnK1gt9Za2ACMjLnSTz7UadY2oACT8/LasbP3c
KD49AlRNpgBDUhZT9HHH8V6tAqHLsPM2bHbl/rdkVjSRUUF4NGexXblHaLb5wxA17beeQ08GMrre
+GibG1FjQdb0195/kAicHGdT6WjAM8zvajG1oQGebdLAHiGKmlcHtMsjZyp9UzwXUGz/2urNq3ry
xhZQCE02eGPadgHiuT8W7zmQaslG3r5iasbS49vca3mN5zdKDoapu6780dIeAOxHZj+f/4S1Vyx8
f2qYbgFdPewhixHUAClp9DA0ce1SkFNuKd+sRK7ldGRRkVKbLJvF+qD4kElGV2UjdK09eeHvaDkl
ejLhyUX1yyifUrGxs2vPXRzPpQsUTwvMVZwax7oHHOnp/HKv+LWx8GtXn/uJ4BaOeTde8e7aVu6d
8Y0WmElxeVDV0fnXrJz7S360JLWlWXacxV2eXzVq7ZeVduj41qqvPX5xQANOTCqgyKBpgqiRFke7
ATtsuhEy1h4+b8mJU7kugWiYMimHRLnM6t3Egyb9z3Rt/goRHyzvJ8+eETYYaiohYRUOESikw2YK
06thB0AvANWB8Xp++Wf//0P0/hA9PXmNQipRsgZVPMEflOGXXb8o1d42NugsV2xoyZTp9I1wWmgb
HszseTCuyQQEeqr7Rhdp5Haiv772DQtLFdTomlYlEOkowjK9bos3W3/i+teyx4/658kKMQugNaCx
STzSsCrfqH3B1C3czUpIW5JVlVNndxixIXGtP2BIwOI/LSNSxOVUfc1CPwgRTn68rBy7MzBBFOs4
9g3tmqB4aW0yia39/NmoTp7etA6zWAL7Ly/VJ1DYglVh1rPCkEc8q1mlYXM9y9xsQQ8WrMR/+cQH
qcrJ+2Zqr7p1ehIPQGBfJ9+N1Ie4fODG3Ss4oi4BspWhermt7rYSWpfQsbEGGWGWdiS2rMhV37PN
UejFXPzfX7JIMR1TEUk7tiRuj/gWVYLval45D5NtfoURMKSa5b52NjL9tYz24+8nC5dXla21KhZu
uhFhE7f7JJx5nyB5u9tmMVyBoDgfme7JW6yk96SS1CTud8l+1uDymsC4bsNZ1ikLQUUBUfrzHr+g
0fl7/RYuz9zEabjAzgxBczmFLXipAS+F2l592YC6q9y7kRVuvGs+oP8QIpeosglk4yomK7BXsO/2
dtZUgpoopkHByqI8VIeN16wcJktsWaF3vSw17JGJMiuE79IjDUfia4VfHrRb1YP6XQ6jUNqt71oJ
/UvIWdZgRFia+C4HNP5gc9NCM5oFQtJA7irQMlyYu9l7txrDa+axBJ45Jbg3xsrDYbAffhRQr777
mcV13N7PktnnF3FtDee/n1ggoCoYAxokzEK5bMrd1Bf+RLbUD1aigTr//eThHMh+vXRHAuTTLCsz
61pWASibfrMnAMY+6Fy3KNPWLofqIj6UkymM1IIx6HseGyE5truZpkaHbW8R9a+t1SIfhUKbgq4Q
XpEMkz8asQl2WLfen9+Ite7gksp0tuW0wHBXjLFp/bcCasIC3NwzxRVovH6W1+4Or2tf1B2miKMk
cjaIoVYXbhEYTDcnKZ8toN+ldzPFOYdmyYfaWtBteeqfAwKoCj8bQlPXWVda+Dbtpg9FrB2KgD4b
ezABQIh9i8rnz9sDJoXPL1EqJaMDS0nM+UMqf5Q5+qnjRnL5Z8+HiM3nZ3v5kHOO6Yu4Kn6XaeTU
YOfKDiYYrc7v/tpvX+QFSQ1hIOAMSGy4SqAo6S7DcE6ejF/dgIWbqykvIWCWkLj4LYNZMZuG9q/q
pQspOs7pFl5z5dS0vYXDk7Tr1VrDa3SJQpCI+b0SVApYvM2d8c63dRFnp/7nAQOU/OftKIXD0zR3
kb9CTMgCx7CCeRm/g8CduYNaZjRu5Por+ZPtLVy+5HnDxGy4luZ7N72OkI82Vdy+eldaQC+mo77D
5F/obtQEVoIAGPs+f1hXe0LzmFPtq9YNjVyJqfIwdkmkTtDnTasL0lxm5YABw8bHyPa+yGWYkC5U
vT6iVEN5p/dFfmu7hd9Cvmfj3FszzkWEmOoBbRCrAeuC8a6BAER2vv615s0/hMdQj6KicLCTI2Zt
nVL642Zg+3N5CsMvn9cSXIGjjVVAfdzzcX3C3lU+OCMvPIBjA+/7FMwSNd7gJzfc/98c238+9ewl
Sk6VNHFT8LLGKQdv5aQjbGeCR+cDxUogcheBoq+qUpIR6wXy/wDolDwnh57s6mT8UkIAlqPPq9Z4
lp1JjfC9Xv62xLVEQ2pbP2TFb5dIt8QBbNPWexT/NR8CyUgIkMLb4FGILCiVz8maEZ9fp48i5B9C
xBLjZhW1plRop8VAc3V7LqBkzfNd6byX+fijSBrflVkeWLwMcpW9QKwe1C+KjgnL9DknSjg2496b
pSrKYvRtUh8yR/uVmvRCKupV00OPz+p/jwQncqm7ITqoN7U++rw2Dpyae82lEW5eSD2zO0bKYBqb
69R7c6jcS+NXYsrNVtOKPViLg8moMqdhJVYU9zvIBmVRbYMDOLl0vtshENUxSNE4+GkBdj6/riuF
WIwmfbYPw80BBQAoIJ5Ey/1OQmjX7aPWKKKhyEBeUJIrCetJJiistdpGBFr7yoVRYi6c6hKDPbHl
/sjS3zkUHyWUdLacaiXALamNlF4vKlp1aSzMOxVkHvrvjG3g1VburZBc+bxerXCUoaMVekaQNT+S
az2wds5btneuSAuydYGb15YxrAS8ZV+zrJRc03p8hpdBbyg5YmjaFa82dX0tj0l1S7Qf541gZb3c
xakoDNrwUcLoaIlmlbWX82ivsWFha+FzcQQ6dcFYzwYaj9YvW/leORu3kbUfvTjF0pKaIm0yGufq
N5Jfm96jbW3k7is/+R+YzrLW3V7HSWO4j2p6rbZffO7iBCPdSDVOEezBonXQWuUFNCobaf/KaiyR
mwzPbV2QPsVSpGBj2EHH2i/NjS1cubjaS9RhXzg9+MtAKeTWuzLWIxYiJtmRNUZdqAXVLt8raXTe
FldCwxKEmHeVm441cAJUHKWxV7tbrj9obrP1KWt7O//95A4rXbVJmSOQRYQY5pVgg4DgcHOBUWL3
fkIKCArp1y2w5tq3LGJFosmhptymcZ1NVwWBdh/Trlo1AzWIunG8r33OwnVZI5ioMEgSJ0qN+erv
WR2e34fVPV/4LSvbkojJAKpijLJrKNiHSZhdTsSvXrw9vfhfZP9r37DwZJMoXpoBlIYttw4EVBNF
N1yCqPYo0vx9cKwdyQrA7GQaMY/sCVOu2jy7GAV/sbm9sY4r/rNEKY6UFC2fYQwMXB1adoV9A0/O
3cZarnzhEpsoEi/RANucAwr9UbhPwsKJ6pkRRR+j18zHMm3vPGOE9FklXkfPuhkKcGM4GO432UaA
mGPMH/KnJYCxJgNIxhoPdm80EbGDRo11NyopLr7uhWM8f/FLF+mEmgLRPTo1jcHQwAN3z3fVnr/x
C5DkiOhDy4r526Lvs5X/6aPm3TxxZjDZgt21nzlNoJI3i/u6sfkws6TbuDa6X4O82fa8qydvUT3T
tAdoc8W91Hzb+FaCUYBoG4a3ZhqLGKGQEmLlE8EhT+9y9VbZKtbNCeOflmYRGLouBV9DwymQD4lf
1DvDeKmMUEwx7TZSoTWLWgQI0zCooqhAzzijvQMKfS95GylShII2flK1od4XD180q0WIEA7VLSVD
iPCoq/lOcyfAWlKZMlDKukaSD5ZWaxhCFXwUOxA+3CrQMzPBO8LzkQW5Pd1u/I55V/6wqkv0Iwi/
REP4R3qe1gGK4egj2HNy7s+1L3K/WSpeiUdLEKSoTLCmtXiRcVPGODHqvQplCisYdj9IcJ+GYOWQ
oCTcqousvW6xl2nPba8mZYprh6gw9zXLCKaR/jpBdSCdKafDWQSg3oR/rFjnUndkSHIYPQwURUr7
WELTVn+y0T1zQyXzh9ACNtMHlYnfPG4qnqxY6xICZ3Y5OoFY1BgscilEBh70o7UDJDmsXkDZU4fs
Sf8FoiBlrx/yoNgIhyufuQTHWfN0CLhI0jgp9hyV0emV9mCUvCq2JoLWXjD//SQ0Cd2sp1E04IED
Y1VXdUFHzRD0fQClO5E6TtF5u18ZabOXHMnDVOVl5+AqwmIPlexQA2O2dtFfzJKk7YtMQR2f7Wa9
3uEg7+Rhs9+5Eh2XNO6tB8bHXmNpXP8u46Hxedzt+8PwTc+D8oeGIcQy0DYqDPpKtmYuwnwntHFo
KzWNQaIVWp0S8hFaRt2Na1x1xt6t81BTcB8vvukK8dsmD21yNzqYL8/v+0LuwbWFUtrrkMbUjrg+
+FqS+BJKnFN5P1ZoyG/8zrWfuTgwPDLVnTCAzWu9e8EeWn7beIFFn87v9NrTF8dG3pekKB0YlILW
MrF8RTyq6jem7c4/fs1eF3Gm6bSMgAWSxcLu9iMIm1rtvs3RmOdQC9a2xpRXotlS5dnIRrcp9STF
JZn6dnP01LjeOq9X4sgShAdv6zwdU1ixDuBalvx2bNDhpReO5USFCeYBw9rY57XKzBKOB1a0iqIy
mMVk1J8gJh0CixSooNFzerZPTHCh1EYEJlJQaG2Uq1d2ZwnKIyVRSz0XyT4dQzfvD1ka2tV3nutB
zofwvAWs7M3HLPJJxDIlUuDBRq2kZ5C01PLhAryk+14WG8u2YsBLGF5mKa6h6aw9ZO2boQQlv5/o
VdpuQGHWOiLGIkiIRmVdbdnkoN/OoKR54s8L5IsMdV8e9C2wv/fnNGOJwRu0dLDAogOkXM18lYUN
v4EuV11dc/WtdafQ61/P74a+Zs4Lf097Jk1FrbIYNJnEw/gdrpNW6Kh1jsglswG45c5OUWzHJa3y
MpAVNm1xKJ1ULfwhpY6d+j24navYAmmi5g9eMVrPCvhgmyu7GDVQ3A26M5PP16WV7MHCNgWpyEy+
67nasRvCMFV1oJQbNOhrKOUcODeHe1Mt22/GqFZdZBuio5d9VmXdxmG2drNdgmjQ9k8Lk9bqYfyZ
P4CCxDjQnRdkl4oTQolh1mfcsJYVW1+iZ6ZJVo2Vkh7DrfN0c+hIlL8U//zWrezcx9edOFLOiChA
4AjKXHXfGyIksj10Lk6mGr0kThAtxEbQXrHGJXZmUs0O7Xirj9UhuUtLI/Zc9KI0XY3ZZB6nnD0a
Qg8tu9xozq4t2+KQ0JOkB0Os0cdigM4yeDPL0HbS1Aefsdy4da1EiY+Ye7J4WtFpoDefP6kzw15c
JA0NJ349pk/nN2cFnmMvITPSptQsMYMYV9JvmF/Gzm465MIXxHd/9QF/sncMDKr+ll79SqK0xM60
itNWoDfuYw+TnPoIBrmv4UftJUhGgkHbVnosVctiZml7u7Z83bE2XGRlI4zFXicgFKRCQ6TLkW8Y
zVWm/Mqcg1F829iHlQvbEsObpZIQ08bzIWpjYBv0KD16EbwdSLkdEshNScWVDViieLNiAhMvTQDO
r71dnwU1gKvnv2HFHT5C94mtGrYFmrNUq/cT9PLsfPJZ9W7o9197+OICUbjSaVuzsPd9pvqFcz2Y
0w50pBsxaq1b8pFrn/z2Se+KkjEHPc3d8Jt+A48OiERQpAnVF+/oPW0v/9oizX8/eVGH6NfYQqUH
zY1tcoSeimZsLNFaIvahLXnybIapIOkWEOHGULSXctCIXw9j2IJiXEvuK2vfi7t6khtLtuIQS9Qz
MdJGlKCsPUi1PHgK+W/Orms5bp5ZPhGrGMB0y7DkrlY5WPYNS5I/M4E54+lP0+dGxi8sqnSrUgFL
ADMDzPR0B6mB2i1eEiuT+D7RUnEh31HLxdnASxuDFih3i5C6WWDL8LwiM+DsuWbKmq1WVULB4UDQ
068vvy8fVEG4+/sy/bQJDuru86ZvE+q/3Q0btZ1K82w6RdCAtLbMcMOo5/DyVIIt4PHOINcwOn0c
puNsH5OTNt5NY7gWweXBRZGBRzxPhVkPWbJOAG7uUovAGxaefrfcUSQ+duRmfjui70LiXv/CnL9I
WPHwZwshtNIom5BHsrYQTa8+va0icmedq2P9MIaQSQisdxp1seTz9lP01YT7on7ap7ofE3Cp69MR
+rwJ0r9AU0bJYfnQDw2YgqTTCJ4qPJRya1b0HuuIr6AeHm76M/LM14btDR9zuL5Nuw7wLqkF3g28
MSR3ZdHO8VpUbZdORUaV+dhT34rWgIAtCeqR74kaQOVFPdRIkZXvs8yUBHbKoy0HtIF0g5suR9a/
1jPuEMzTddk2idZvj5eftgnsvKsyWNlyTP/Q3GO3A/PxyguaqL6qNFDNgjUPfKGAW9ZRJrnWCcxK
5fxOp1sgX2+xfNi40nNBQr40oBdpmOqbPS0l/lP0QuNxlym6XZyMYtkUvTisFOBodTn3YDQP4ccf
i3L9ZSzE07f0pTC2NzPL7AAkC8fLx1/g/lQuT622LmpYuL8eu+V5l/tsJcXur8c1ecAl6ZecKjld
jpBeeoXAy3O5vVz+xV+fMpNHWVYJJDG0vgC1uDmFUwvNgx4CGOPYPFwe/+tdh8bavweNsjRz57pc
jitI0bRJ8ybm+H1feqVsbURfwHmcuVyHadNwlIt1uqHrel7y6Ro04/eXP0DbQ9f/ejRgnP/9giGb
3ILRGsoWZ+2wI5G3WzsagedPAxnC/mtrNHmcZa/2BbRnsL0bZOfSzIq7OfXQF+aBmgULJbnIiA4R
Z/OEZWVWQ1roWObI709GUKyS4yn6/Zxpp2XdZjnEIo4QH/FbEA/SafCcYT0kPZCPkuyUaJ+5qwUb
aL5ooLY4mmPntWXtr/WjVUick+gLOMOd69Ec021r466wPGS6gxltZkbij24LnRtZ7N9X+oujxHMF
zmpeLJ1WwYyfIbJ6mqIdPq8eq/Majn5+kAGHBCvFIyUhUKBlIBlejl0V6UvcF8DRUlkCVGDQPBxS
29baoU0Lc8BDsLcWn5ZpbLbUZ/UmWSfBQeVBkTVj2USzBjudPihWG2RQ9rlszKKV4WxZMZyhzlSM
vGRFdipGNv2sNvofszp6uDyDAPIL1u9/3cWydLSCBG4X7zVp7dGK1HB7NoIuskP6slfA0a1rR9u5
OCX+JEsYir6LM22cVNqmDlUiLR/+WxSjjCfIWnoV5LkkkU00A2fiZWPhIQr5oNigVeKtg858qAuQ
Q2MbsmZSwUMLTOX/Lh1EbaBt1itd3NdFYAKE1uPFq+KZkg53tX3f1mNsN+csWyXnTPRNnNE349qb
teZ0cbog2Wl0nq2BMhi1JclREEQOHkfWkkJRoNfSxcic/EYH68ENyeP4Z8foJzJwgsBWeE5ANVdt
qPdizaj2kmjQB5CFVcFFyuQhZRvbkAZe8OtHXHdRpG2eFfgqQGT3q2Fae7Iin+gLuPitaK2mL/sq
2cDjL+yxmX9L1n8/m1+4Wx5L1s1QsKqguRUvJ+uUYf2rKD0zH8LaHojeJWHp6+wopKb/PbRrhy2A
7OEQ69GIvsIy2rsj9FjGkiFwtzyLHSvKhKau1sfN8DJUSO/WbwTYPqh2et9cJc6yLWvJQcyFD+hB
Ysh23mxkaJANR/9qepA194k+gzPtRsmXDazoXTxTpwt0rXkwTIDGG6e8ciFDdvlTRJNw9gzlryXb
qmmISUIjVpjBWC6BU843K2nevjUFjxPbprI0ZnUYYscBOBGZjqAiephplV+Yq6xGJrAIHi4G8S6b
FSxRonF8JcYPvXm9/OMF7S8Qv/73rA7VlA5EVcCDes3OTsSC9Mq+6vz/73jUIVh3hkhLaAeXpxO4
V57JjuGuOUFpW4lI3/uWjQtbeq/K8kGiNdon/fSApYYLlaQ06+MEyneq3t8po/34vd/NWXSpN5C6
zfG7N+gyGNltMrwmvWRs0WvC4iL13NbUtSdDifphigcjecpTC2U3zfEZ0kw52c79AoQ/tA/rsQNz
epJ+czc4M+/IZq25BUeC5j0vz0uPlY9d9vPykgkSvabF2XdWQSwz6wkuILfGB7oxNBBHK+F6vwKz
8bJjo5ZYmtMSuHWe304lplpPGZZwPuwPsuKw1OipRP9PiF7d3zI8iMCZ8FAvqhp5CY3DPu6Nj647
KOvDlD9k5fd2g8d3FTqU9dpWx+hw5kWHIut7rUpeYwLT4HtIUh311z5RIQdk74JzHvr3JbFCYNF8
s4itoHCq9u0QD2C10hbI5dj+SL55EeAp7hZXdUizFTBpR4m33HyYN3X95i/nbBrt8r2JNEQfQ6A6
TFawrBSk9VZTe7psAKI158y6SAobStPaEKOlGJK0Rea7TJVRzIuOIme6jm1CD7IFJ/6ShMQ9r/TV
sZ87VybgI/JJJme8Izo0pq5eh7gCcBM52+zQxuav/U0qp64QHR0uNmsqaMsgm5zG6lSBJAaagAk5
Dsl6f3n9BcPz8L5mrIbKblUsEZS0PehGh5Cerj0DPE/fm2CvS3yKNxrkJTdAaofYdCm6xEFQ5W6h
Tcvv5R94tru1WKuFQlEZkrDtEZydm1IGLu08ayRhtclwfKKd5nF8qV6b3ZSpkHxbj3nxaOmB3YdL
CtFqCClCUxZwf6e+cyfnm6vGRelhHDeNNvtnrc8LtCigw5xP/13eEYHJ8Xi9oXGSqreBJJqK/hcg
2h+2JYMHiMIZT4Cnd0OOfig2xOMhrYL+WIVVpN61ITDsDShW0F7qd5ISjejkcsZtFXXVli2m6oZz
ob037Maa7i6vkKD6Y/L0d9Wg16qWY+zpVAA/kXsEig7rFZ5B1+kZaFf3HqE5yHHPlyFeRV/DmTl0
EXs6dHUaI0IHqtpAffE/rZc1IgneWjz4znaHSunYlMZlMkKgq8nJK2R50cwwWeZ/FbRfD0Zi1gfQ
QAOoYqut5IkngL+aPBTPYUyHvCDWMf/TQtv9hgUKWHd2Locktu/BhNF6BP0N3ZGc+whVLsnREJxw
Ho/XV5ViKgumLWY7WFT7qpyYpAAkyHfyMLxxtKCEjiYxxKtjmXX+Ov4xnLsFOZcR1bPLx080B2f8
6OthfQv6sXirgqxpI0YmvzGWyFivO13yHhMU5aDQ/K9fdtJeAyfxlsbsQ3lF2mv1IMz94DIQjFd4
wzqxo0Jk0SvfL3+T4HzzyLxSgUZjUrRj3JrnZkQdKTlVShpeHlzkdgzOF9ikZklXjDtcoj+2B/d9
AtFjbPtzqMLnzNA3fZdRE4jOFhfz806hTtHgQ7TkuWmJ16gyfIFo2zkXYEIQEGpMThoTutykBTIK
69B5DTSgoKjbPqWK7V9eLsFe8JAbrW3UqbHwTB7aFe9LPMdfIA8rObyCOxePuqHKygxXg+5ok0P/
XX2jawfQ8hJCWPjp8s8X4BBNXvuidu1iLgFRjtfDThvWRMnvzg7Zw+o7Xh0qx2GUxAHBXvMoHLQg
powQkEVqufKxqvo1UPWVZBMEu82LYCzbCIdBdBBpQl96BEDeGp3DunRwk3kaJeVYSoxDtNucodtt
qjklZM3jcn5b59c2oYGtSLyhIK7woBu6j2zY/RwnaR8Zuubb9BkFIS/JzLNTXhPzQ6tknHGiBeNs
fHVKu6kagl0nb64LYXA7VLr2sFihnrfR5aMl2nDOuLOpKM0FjadxQZAcmeygq2SqJ6Kfz1l32hkQ
6QYAPp6WJrSq8Y2WJyheQHnyOu8lD1jBVvMAHD1p8BIEkgTn9cwIpK4bnygyQgyBIIXJA3CMdQaF
st6NKNDsDFbb2+CDSPdK/Yk0AmozO8nxFq+Kp/wsnnsZWleUTeeBOBAccZUWjG0xuAKPoBk7zR6L
7CgFZwmExb9njH/zfp8eKWNVVovGlDSuhtxf4dg1w9cyy9Pr+4r8+tbZ+huIP83h1luOS3eBu1Cd
el32bLaHywOLspN/o+KnkROQVqk7YSaiX/MyvRlxafmVX8cENBRHbIs/RuUjkM65JJYLrIRHUJct
MaZUn8dYpXerfluaMrZBgY38PQOfPiTPSL4ZFE0CKjohbTABjtVBU87EIP6SLpIAJTISzsansqO4
5iJAbXMPkXI9qMyHTlqKE30CZ+b1rORKbkwZ9mJ6qYFu+mWqB/2kh10EUWr9pgWu6o967n15ulhk
IjxmWt2stDcWbTqiUy9W1CyAD7uG6q+vqolPXMCrpiq2aHluhnd0D/itogSSoydYTB4+vaXDVOm0
VcHMh+4XdAiG2eOMrkDLm1/sP9sRULKHVcaIIVhbHlGtGMXQliRhcWH8birzwJqraj2r2sOaSOLZ
npT4ovDFo+MoOoVU9M6pcdED2OP8sAftoOqlX48/CTlnsqSLIGzygLh00qzFBPtp5IxqQPsl7Eb9
oVHt04rY47UJLNZAK2K/SeKC4E7GI+L6jjVrlZhK1LbXaPTtyOs6vyCrJLEogT/gKQeVPjezzc2R
Iyysl2K5Bc++5AImWigu5u9i1eMy0D5WOxcEwDMq2xo6AUZrbXy3GZ8Y+uY9BlLpMSWyI72P/dUZ
4PyDUcwkIaC9j3dOtR32nqIyCdpkAJdqX4Y0Ee0I5yasbFBmMClBrdN0QheNjyXYsXrAr2SAuq8N
k/DAt3xyjF5lPfqtNDcmzhrrYx4VuUyqSDT8bkCfPPVmbN2I3CE8dVL+gGZ2pMz0SclnyYEVuDTC
o9+sTE0ctx56+JXmpgohPwru1AGcKfNNdZDxWApn2Xfn01dklLW2Mc54cUVpvFxnh8o3fi0HsGVC
ohOaahIn+fWJIjwQrlyXVXd6a8+x+u7Hzpw3xlYXqHdjCCbYa6eXTCTalN0+P33OqtomHhGYxyT1
Udv02wSsI1Uhw75+beaEJxvM7Hzq2hXRuaivq6b2llamAydIrxKeXjDvc/DQp3MHchntUPycwA5g
hv3m7ZTlqnQfRB/AWTZZaToSFVmC7Fi+meAgcII2NKPquBPg7bYtcSFfGzdxOePegMeZFA01KkaU
a5XaqtehXcCYyyIAp6FkswV4KcJj4ho0BKfmwOxoCJ2o1j39pNxSAgaCnYn3wzQ90njaBkA3A/2Z
vGFEkGsh/wOSy1rSMyDxI/Xkvlov9IB8JUDWm2d5iZdd1fea4qmSBKLgqU940NxiJ+mi0ALFleQ2
p6/bsAVuFc9zMMyzl+u/6+xHznDNzU0IgR2M9M9lk/36HkB4IF1KoadrmZkTUe1mbcAkVxA/yR8m
EtPZCCxZ9ffvO/l/Yw0IS/61WJMwI+20PImQoLyppj+ZnoQOhBxJxvxkTnQPduHZbImGrcu9CbR7
Fku8pNa8bYOiwo/xVA57E8oWrbN2II56Q4YyXOjgQ4RCJjb59bWL8MC8dElGZ6WdExn5ubVu0UXt
FWqclqjvS8K8wHHxHIVT3U8pbfok0tp7q7hScflJ7J+Xt1I0NneFKFbw0mwdxjba1iuqayurgLh8
uzy40Bg4l6KOxtI1SpdE6wReVN1HZ/M7+Yk2Lc1LHq1DGxX/bbIisuABjt3897Swxsg1Y8Rpoa/g
Ngm1mITkJfOLoPwvhULPCxjF7qy4bnz0R1rh5S8U+EweijdYVJ/LzoIBdj9T7AvRZIyngmPFA/A2
RBKrU9DcTAZ7uh6b7tmZWRq5rZHE9Vi0D0vXyzhQ/2bVvjA0HpNnM9YOtMCT0m6uFzek5ho0UDJq
aOQMLxMy91S/1xb4sOxkJCGli0fxoWX35JqT19i3S4/rx3aVbO+D8pS4t5bZB+kMgvXk5fI6C44p
zxSXboabDovlRsReAnSGa0fH7FBoR5+tJGCI1nuf+dPtoGEFGW09VaICV80pWdEZFwOVFU8MFa5k
OV7+DoHn5FF9hdPbk1OmgN1pWRok6MF3oHLo9tU5USqAUrtbS2YPoqmMfz/IJZD0mjZM1a9XNsWR
R+5mZnCcHdxj/cuUKWGITIDzIMPUDGkPysRYb19GNnrqLIkygjIjsTnvUXdlp6bKgHfgNUiVz2VM
dxrYxWuvlgOyBkH1AU0voNtlYEKRu7I5D1KZZWYpdFYi05uDPG7us0eQ+CighkepxDpkp1mJpW1f
gnXjIX8lscZySxYwA92TUx53EQVUxwMOds/e9X76aN5JUwOCKxeP/CvMAuq1XadEk840f3PQ22i1
k+sVReNn1iJh7hIArQmPA6waVqaTrUGnrPFWZfpga6BM14uD6/yjboJG16p93ZI8ggQugYcBzlNN
MuqqOB3rU6PoeOcGpPkehJtYnDcoytxVSKMrEVxgkr+noKka/7vsAkT7vv/9k6PZzD6fNBcwKgfo
cCfJvVqROEmBxfMYwE5X58xq8aMtetLRGqneuutyGqsudEBvJLN30SycvY/5MljTDslzBtvrnBfW
HhtoEWQpWnPWq0SGXBEtE2f8i15YjC1aF1vzLWR/vdSSQdtFB4ez8ros2xkqUD2qGPOznUIMpHfv
Exl8RJBuJjzAb7DB8jwOWJ86DZHh3P6wIPObqL2yS6hb+PRNgX23fgoesssHSuQnedBfl62l2lDs
+xiofsnAo1UcrIBunm5CJoagAVgPQJ41Hbp39+nynILd4bGAM61Bm6diytkqPGcBiXP74/LIgt3h
sYCQ0xt66CTDLYKjP/8vQU+ctIlTNPb+90+mByCdm+XLjjO051Oe5bd6zu7MlUqCu2h4zrId3dw2
Jd3aY62soVa+ZmT2iPM9d8cTRENdsrHyBa9mYl0t3XNnvNTkm0vOWfRWLKNig+EoqnEFWdspIkv9
vFaK7CorWhfOlNWyGtRMLYfYsoJprPxl/UGVTHJvE4Q2nvKvTugGYGrVx9kc6dC31bWXBi3HVhFe
Po+iZwUPAcwGqmfDCAhgcUwi1NOTo5VfLSZyqt7qb8HORm/m0ax4WaT8llH8COyLZ/gby4qabt4g
SEwuMp8avZ8bJjlJghXjMYE1UIabkaC7jrleWwN81p/rigSbzHMLV2yf+JOZrSx1xhrEGVixNIa2
R+LVP81zF7nh6iN5OHtNUJ+mu/GX/kPKw7ifpS9eMDyjn92XoJCa0IJAEFXr6ikdA7f7Ods/UaIY
NNfrWTw2k5cVEgyVKPXCwwQrNOyP5gZZBSgg3upIwVp37ZUWlcfpSE/Z8yDZLIHt8IjBdOqbVcEN
O6YpO06OEqDXwh8G6/7y6RYNz5m+u9ECZSNQPCEx4i3razrc29XD5bEFLyoeJZgaoIgoNuQTW53Q
oFPQm7aN3XTn1IkR5VXfBEquSeYSXT3/h5tPW83RXto9I17dTFEVgdfsWKDrRCZOJFgpHiPY6RM0
qqweh7qp4oE1XpWBdBuphMuLJUq281hAI6vokpvw7/lqTQdzzR8tBpCrt1TaKxnnu3ld6BWtitKz
0VYIMuKlt06Wome+DY41ya8QuAYeGdhUWZkMkPWIXcM9LXWwtGmkp6af2JJ7w1/5yy/slAcI1ktS
5Q1Lx3gBizOu6zZUT1C9cIF41E7T2Y5W37h2I9PfCdP068Wbr4f48hILfCpP4QfaUmK30JDBefTI
pPpVLsX1itaNi/wGAU26js7SGKQXEHJHk4r+vJO/qbean3hTDR5T6P8cZB0NorPIPe0tVXeSUnMB
IwZz2cwGb4YmdJpI9kh0g+XhgstilUhGwHDXWyXzzFtaIW0++PsHQQly+aB/5rAJsvB7vYiEJ+sq
1MzSC1KOcV6pZyhfBiuQo3bDQiJDTgjgnITn62rMlE55BXBO+qKfktMQbYXXmqDbPpTn7tgcpitk
z7ND8nb5qAk2iIcQtjUadMlgpvGoa0GtgHG4f3BYFVweXeBYeQxhPk92V7YA+CHG+sVySJ0hostD
ArVLC7eSy5OIXhU8jHBU6r7IlQailuEWjnfWyY71sK+9Mip9djL/FIiz923kHmXCbKLP4q4NrUaT
PnGKPB4XkDaPqNOsUI5x1nCt/7jNt/jqCY8rbIppKNJmzeOWacTXCXJIbf7UlTaUAHJd9decfTid
7HIqeCvzFF9GVfZzO255bC46ki1oVOinIK2Ww+aSaFoBn6+/14dHeKzhWplV7tog+FJ6elJrK7YA
zAAEW3bf0b++YP116J8udcDPzK0CqaM4a7dw167yUWt5rVXnR9e44aAbp3RpP7B9XkanMB26e1fp
JQUQgefm1Y63wtHHdg8auT3cVWmWgkJYlVUKRYNz6YA8cddWbwFJcrawGVDinmUVVcHIPN4QrT1U
cZQ5i9ny6nbmx7zlsuuCwMHwYMOWqBpoUBEB6r4/J+rcem6W0YNZlE+XzV/023cj/bTdTtoarQvK
nhgMlm3V+XSWIXsFsZIHEzInd6lRg1KP1He9GjiVeybQkcxTyUkVLc3+90+/nNpo/rYTvT+m2ZNF
plAh5MeUuI+X10Vg0TyYcClMhVGlnuN1XLxUTYKq+yhQkmzV6wRVpiV1g8sTiYqfPIxQW90pqVMA
k+liXNXKdV9C+S5dghZiv7oCxo819xp39cqtOow2ZMw74Cbtq8Y8VeYYTCoN9QF1GtDEGtMHcZcg
0Vt/oK2nmDKJedGt++9l9tNaZ5MxlWaP37gt7NqslONmKNfU3oK+vNKm3F9AP5PcZUMtCUpfA57I
X4DEp/nSbCZmXwElPB92UgTcIiHbDjhadHnNRZfwv9/5afzWgILPYAN1TqK/itun8pr+2HuA91mm
RrK1ogsWj0istYK6SHRha5EnPyzhOkJmOQtK3/JAE5TOXnpXh6hshOm75MN2Z/bFtZsHIlYopJSa
XqLMoN3jXTzl5ikpXjp3DmzkVav0YzDRUGHIcAkCG+ShiJrWaQDDYLr97lCpPlrDoez0BJZXgCDm
+xV8Iih1SPHJoowDD0zUFjKoiluCwt9fwj731FC97n5Bkm+O2xjafn80v4i7xwppZKQqw8uLKvpI
ztGkjmIRHc3vsb1i8NwMjcW4KXpXMryoGvU/sERrm1ih4fJg3MLHn4w4+Vnt+qXkdu8UpL+KzpPJ
IAq8PQ9RXHIyK1Xj5rE1NHg0k/WoppZMTEK0TvuN4pNRGeta44lq5XFpF1ABBPW4ns2e7fSSHIbo
x+8poU/jWzQxHdxD8tglZ5I/k1xWzhJceXjWvckqHb1RNJBp/pnC+m57zp+nn+PmtTd6bN+Zvy8f
o6+vvQYPRURoWm21tHFHRGnMBoFwP7jBbDC/1c2DUS+S1+/XYdfgCfm0rbEKh2AXDPVlWK/pAnWS
GdqVT5e/4utNNnhEYgX2fWJbWRG7243arH7lPi+NrDlE8HwzXO5p0DWF0a/IhMbWr/xGDWvDG6L1
ir6zaFd/2mpvfICcrcR7iVaKs+s8b4qlydPxmE/P4xhTo/KS8rzKSO3Mr4+VwbPyNe3AtKnfhuPs
OFVyp+Z5YhiBMivgcHcbBmokr+2dngSUWNOy+G3XNxCR71lZ2yBd6MBaNioulPHayRjR5OGmOUQc
HYaUUVEy9KkWGsAF1AfUoGjbwzArnTKdVTR6Ip2EcWtwzxVK0k7bLdETV72jkwOi3h74mel2NPu2
0vzW3BzFs5K+m14HlU7MQFhyy+xqSLRp1EOlqiwL3FZGV3eQEXAmSJqouEe/Fk6dNoCGGNpGFa+e
E2WB3qlTQNCJeFWpLDbzZ2jAdddZbcz0KlcsB/Beg1hF7jtTPTVhP5cQvxgafcLvzN3VArGzobH0
VtHmUX3uUtSwPXNW2aKfu85N2sS7fIYFlsij6SxqJnjxMjxAu1ununFQi09BJuR0NfSgJO9PgZ3w
0LnZdrpmncGSzOgU50oV94oaaGkjObui4bmzu7bOxtQRn6CbrzXU7UAa502jrCouCEkGj3VbVTAS
4SFWIOndP+1lxvQZAWkIlPudJEWvQDCcye5iAjPkUW9m3mjJ2uQFwl/xpIfVCVgZqFYsXvbHvCeH
0S/u80ec27GQbL9o7XZ7/RRHYHgkreaiiEfbQiIlsJQ3i0m2/esYZfDg4K3b7HlOsC8VZNNUY8TP
prpMFf7rN4nBw4PHdGpB7YQIYqVLlHX2Adio9yGff62tFk2zcrC2RfZ6EyySywVb1TDoBir6PKZs
DpjtK+65n2RQSsGW88hgYMDXvE3xISlb/U6pfG2iHjNitViCyyYuPMH7y+LTJmeuYxSrsofBR/20
vYAkJ6gi7WY+GaciBsw5kkm6CL6FxwHPhsOcfr+VLMkPVlthXpzblXojmyWFT5G34nZiMipIvY44
rqTGDaX1t6QN0TDrqclhk6XrBS8Vg8dU2larda3rFrFyNQbKh+4P9+W9ifzL2fKqp+Gp99Ur+iyj
3xYcLh5NOedtsthVVcT2EDYV8xZ6VtW3yzsvGns3nk8bzwgiyewmcCdVf9c0zdVk1Q+5VknclWC7
eQQlqOkNpSxAtZt2w82gn+zeeSz0yKyfv/fz93k//XwLdXPE7Wk+Uvetbddg7W6s+nsdSgZPaGjb
KoJ1R7OwXHotyDaz9qe1klDQiBZ+d4mffjmwmmPb5T0NZ/R3enQFR0+TzQDjMgg1XV4cgXflyQxt
vZnGmU1ZODbbuaX0msk4+0UjczHBqGxjayAbHDZp3b7ZTqudM5MpMpn0vwWB/32XA3X07+IAXGBV
mdJBBv7QhabHDvQpgQJU49mHEkqJSQDpQt8KCLoHfgC66f1k4XjT37BQBYN6E15ePtHZ5TKgVpuv
TltM4NLuZtUzjaL2+62EoOpGz66NdrvL04hu8TzisbAtpVuWdYHGeZaVXtGXOmrZVb39SGwzfSoI
NX/pXY4mBtz1qd/2VhHPyMlXpY5XF+265Kasswk6x/rgQZDLOnzvh/H0RdqaVxDg1CBi2niWCTVA
cFWhoUo3wuFQvDTHesd4/N4eLk/3dRLL4KEK4+DOBXMNzDZSiI5m7hhCzSQoWv2cOs/bSG6SpUeJ
WaYtL9hewhkgrjRk1Cnm21A87gclIE7+xtz+CO1g2UEWGDkPU8hd07DVTGdQD0SQc2bNhqBGAvIh
J7MlyyaYgsewWqm2McvEKe2QRlgNyCmi/0MG/RUNvgfZT05q2QjcRwWIBRDAHtgS/WR5LAACv7zj
otE5560N62i3SWvG45gFdR64Swk9VFmlTjT6/vdPvz1LLMtghrId1Q2dslBvheaCJcu4CnAuBq9S
bO5MxlONlalfxyCJdmgFTg0JVn846lduoEteLoJTyoNXAURiyWh17Aihmo9aW++cEk0iMxjjKjW4
vA2i24zFefPRUCidi/yvnbOD62W+5s1X5SkJZn9zQUA8ou+8e/9emd7gySsVW1VK18EnNcxXjR/K
EoJc8vKnCOISz1XZNfqWsRayyyUFfY9WWI2fqp3ksSJaJx7COltzPY05frjWh7vEWHoybxLIpL8v
k2fd7pIr4K8BWaOnyYAngu/hIazVWlfF/nCFiEfUT7/N5vnyOgkywwYPVAU/lNkPLT7Furaex0N/
7qi3hTsrjvUb9ZrdtyfeGIK7WV5F2IP3F0Gdh7BW5jzjQoU5C/ea/lVoI8dFO4+hAWEwWfZZcP3n
WS21jm4qai/sSNv70v4xpaXXAvrGULGDD7i8egKbNLnIsSBX5MzJzI4z1OsZQ+dUcnK3SHG/59J5
TKuVzPY41ws7Ehws1e58EzIx2/vlHy88xZy1l6q+jXaFFdpO6EPwtNi9adtwCJCACnH9DJTjFXqL
x5+XpxOdYO4mV696huwWvqXK6oND0XPay5QlRUNz9zN1BUdc2a3s2OXARKnJ42jLKHEEO8yDWxt0
IG3QN4Olp+Mfs+3Dyi6QvWPOWVGhEfKtpeHBrBpb+7FnWJrBumpnFm52Hn5vZC5sa6nb077AtSMD
0p4gWCygAr88tKAWaBDu+DCkWB1Wajic9w7IS/MQNGlHy9P8/qRAAeryLAIr5jGSfV8oNClMLM1U
eXN1DwxZkCgGOnYDPFcPlycRbTJ3fly2s9n1DF8COKFTR133mpI3p5HdnwXnk4dGNlbrFtCmwPjW
FG4zeR63WRKKBD+dR0XSclIMe8D5nMzysMCiSA8hec1Ug0ovZHlfUVKIhz0ObkNUVcdW61HxtJ36
cxoPkRIqL2RvD4cqwUFWaBPc1Xj44wQgi7GhCeuY02hsoxHPu+n+8i7bf/N9X8QdHuBY1PZQ4wXc
HgmZzfYW2rjFWB4rlwErcgLv3Fy0vp26i3o31/Nk3jnFui03ZkJN535bZp14XVET5CZRoNbSN1cF
o5gHxgRiv23OyMwbNaMZmnmdtqz0UFObvnG8iuq9dTbTfG2AEx3slRzapNRR5cMjp1oLf9rKaXau
oVlfqMh9Jjl1N29goAzHv6Chgf0xkY6x+ngF6dtwY1QDQ4rASIve0fw6U9SqCe0EMfWnq1Rlh5tU
Dg1po2KO82gpwFsYtZ7OgdGuju0Tq4KWSJ+WK/GVRU/Ku3SzWtXPdHUw/KwZbPvOtnVbv5prZWmb
UG3Myb7V6jrN0ZvD+s64Tv+Ps+tqrhTntr+IKhCI8Eo6yXY7dHD7RdXBDSKIICTCr7/r9H3xxzSm
ylXzMOOqQUd5a+8VWqVymVBW5/1nz2poHvWOB8uv0CjnZTnnI2oWcDIzAFe7IWPhuhfXUkaV6ilj
/b3dKEmbUBNp0NMy1I1529DOsedwVFOH1+s8BsSG4S2SdY+yNjsriIFK86ff2reawQ8n7pckuBcZ
zR03nhw16S/DNOa6i0obGlBFqO/hWT9ZEfjxYdPQ50qY/JLDmYUmLPMdNcL0HFToV59NxPtl+A2E
TqqMMHn2A5OJe5AxfF4mg3aJHUSkxqONYXDaQd+WfpsVN4EDCWWgTRwGbn1R58yKXbB87FvHNRZk
ZAPnd9HkibRzbj7mFvdePLcOfBxhFjOWm4DLOPfm8UvDXAze2GQdDjfbqC9Uanccwqw1MlQnTLsr
UZOabVk2l5YQNocmdDAhl2TyBpaCozGTg2l4tDlXsvJHkP9hgwOLkIxI8pR5stCRNXvMT+2iNppD
afv+EuqW2FUELTnWf/MNlHQiMhkGjM1tQMTFiNTZFOgIpbee0nA0/W6aL03fw8kIPnxO99TUVTvA
Rr4apHvjstrTn0pV2+IntpYK5siuO6kUkpNmkV0kiDltTIN6KB8JVnOZTvNkOXd912c1T5wOmTvQ
o23NXsZy0vTsyQm/tx4Di3zWgmiejoWsna9+Uwn6MHgGlAu41c70uQDKxytSo8+6SYSz1QRuFw3i
aglfaB4E932V1fI79q1t/tCkdZ3PGdfc9cLKE84MTMm4ZNd0xlAo8uiYJMezkyxt1/0oQPjRB9Px
9fDiOos24M/WObnIQejLTecndLrqPimlFs53VdMRUA2prSFSABxP0cLdFlNrjCgumcacTdGkuGwS
PcjiGco09Z1u5XCnNZ4ph75u7cvsMzomcPsVzRK3Qw9zkNhUQtufuqk0kATxvSsWhXRqIeoyBEY3
z+nIrwjUpPFzYpWxrzQb7mQ2gzPddIRZiV/Aig8Q3qbM80hAec+6lLCuXgBZrqxGqgi3NzGevEHm
/SEA/2D82uakGcFVDGTx6JHJhQ90xVmvvhrBQkScK6PoH6recxmwVL2HT/XcNaa4LoNxSME4590F
OImC30KQqLQvNu/49MiobKpnF74Yd3Kugw4b3ZmhtekKyzr1gAHqW2ZlCKego5dnd5aH9OcZxdkc
alb9bDcozkBXUXnnbJGWTjkSJy2/VRXWtJeFszMa3vhcm81gzXcD14ZPjpVXzioPDSFpcYBSJqyO
Q9fzTceO6ayU70SFDcG+Kpoaz5yMtISAgM7SYOnh+d6ZmHkOtmbj+DBlcRjlCL0blZkP9WD1zW3l
9sRQqaygXhmWwvanLhLc8RyeBAEFfvaYadh08ZC4tc9RlO7wqqYhLuoChAslyuyubzios5p6tY47
upQ0MpyiY1Gf+xowHcfWy03mBO6YJY4RDB4SU6q0v/llYLtNWEi/HV4d1tsQUgQLnPCY0N4wxNnt
R4LfbjpDH3wSZFiqF5qjNP5sZn1h/vDqySeAWw8+tYDwDma/REJhZh0JTbezg1/V0NvNQzHp2T50
c1G4ULAWVtmFpUTm7dB5Vg077WAqjKIJy8Zy/dg07KUgyWxQ6b3Shfqch7S1HCM/T3QZyBlxs2U+
+1os5NaGZ0/xK6go1HuDsVD85wjV/ukwk7LKwLEK6ryLm96daVqbtYMigYQ9XApbsm6KxDiZw58y
YA6CD7trh6+uA2O3T4UJwYd7A7u7THNoFY+3i1sqGtWQTZo/FYPqvNDlIDcYAJrTUiaOzoT72IKh
WePTQpiP7qAy9Vl7c8ui2ehccbS9XOWpqWkxnbJ2IDqa3AqS8JPLFvOiSG16SadZ115oWxIZ0UG3
bjw3sAK7+K6tYFXoDXRJ+5naZhQUjtejvKVRpA+ZlO0S4/+tvYeeDFN7tEYXNBIXeHIRw783rxPQ
klvzTPgEbnVe1HDrLJupxaFVzXKKrXo28hTHJoVydNGq9libmv3WGRuAJZsZKSmO/lYZM0xHAFig
j4y1gR/LYfLKI9N9af5yuA+EQZhPpKwTABngDKqJ7vy7ycNGhsAFG8jJa1FZeXAcAlwCGyc7e+CL
4ADS+4ZRh87cTuKuziW8UmddeCSaiJrKxHRL7kasrIR/y03hqZeFwL8iyVDUhY4/zu3ROU/AbkFk
EJUJitYYtkzUWCLv05xndXGPC2gZjj1wADSdkMw275UnhJV4vm8B0dJi8arXecrqCjBBMfW3OKHo
9OAECBKOhm9l9sVsSelnSc3b1hlD1YsuB1SBIbdLQjV3hvHSdka5nGGRmkPQyV0M76Lh4te/uHWV
dQ70W0dHffUBSoI7QCuk+5N53AxOZpez9pTR0STdReeDQ19MpjMNlwLTaMCs6zIj4jlydhHirtEM
bTMYyAGANez90M/tGrwhI/PaVC9QoTjxoO2CyJ6qZgoXFHazJ+b5tIwM6jOder2ERC1xJuqlEykG
IF+kLHlc+lhTtwZ2N6sjHsBmMun8puwO0MEUXtwalE7wJyOQdDRzNQ83CBZ7D+7ZZaDiuWa+gFRI
3eRAqvflnYKOOwT2m66sXuB52noJBX8i+1KJbCYPlM9Ni+x/oGxmhLwqCX/UZp5NTzbnlvMqnUZP
ZUSlL83gyCpOvSLxbOLj0dAIU86fgirX7lc4wvrAsBSBW2EdZKZibrJwozSC0PYcQ5sHc9a4lDPX
G4vX2gAm/G6aDTGwuOosPXphzTNatpFvsZklc5+NFoSoEV7B8QYFGRwrIiuDq2Z3Ufa9dZeN5twD
CWjoWhUHS3Yd/76YdaYAWWs6A+DYoOYyWvBLrThzG68bQoQ2RYkQZYLZNbBNdkerP1VQkrlLQb9h
+WcQpWwEAz5fZlenFaECGES3hURXKERO5p9zt7T9BdtwNs8FbKXGz2quqLpt6WBjK2OTcmrjfmhm
gYh3Kmimmi/eIDJpxzprGQThdZ/pBSC0EW8KyKpnZMZm9U2Dimfd8UwcWiIV6CwIgonAie/Z0jcT
WlDKLMDR886/qQ1YLdIosLzMHCJR4Za9aNxZNWSwtCVaHYopp/Rp8mg/3o20W8rPZT5R50RG2ptn
YVvN9DQrG0oSoTvzuQSqJOMeKJYKa+Zn3eIdhdVW+PAfzadqBBOdVY5V/CAKZD2IqOtOLreVbw7z
n6ItxgXO5MQeMivs9dQ3r3nRIpqieSX0edZyhEGx6pX2XjluI28MYWqAiCbMhiK3ESK7eM+8LEJV
5RB6rbCaGwrL8PIJGt8TFBzzvG0tKHll5iiNaAEOo/zqDLxEFOPj+cqmVPK6Zk3YVq3sfwAVaeQX
QiqBn92TJlBfNHAo9H72/as0LfcqA4GEZeFlU8rMsR/MKWsylbpuTmHV0eULGS62G8zj1Y5HMj2E
uEu0kZCF1TMJGfBh3nM9upbxeTAt3zpbhe34X6Hk4nopC4JsasKxMwv7NZP19IkEZjC+GJbbFRfM
cMGf0Qc4LLjeMBuPS28I+9ayPCK+j0rb9NXgwThduNlk1mU2rw/bQru5cQF9QPSfA44Hzw0dcPCg
lriYUFhcusAsvricu8Pv0tMqOLY+s4xnAdutHkCu2UMUFWqpsiYuBN4mWSoYCyDuzhzpcPzYvGGz
SAYrQ8k6VPaCmDhssLD9X9JQln0mnZ+pu7FxsjIJJlrTl7o3rfEZ2Dc1PPWTbQS3eVPb+k6OBg1O
rhDAT4SjpR3zXLWq61/H0VeI1oKA19WpEpCW/4Lx4sWXK8E0/2ZpTapjPaCl2CJ+TZ/y3A2Ml9G1
m8EOy6rP5ocKUSbCr5aMamHxQux2gKptfU2juiVyAJ9aGJmL77j4VIBDjReTHYSl8qTuEll1o30j
A4VrDWdlq+hr7/mj+NE6rcc/k9oRmR9qAYZhHUqSlTOk5CwHcbnghi5e8KztLxU4ewj4cUfWNOIW
XE9haebOVn9XlmYHKUe/xW8PmYU4MaHNoKbviLmIXuLy+hj7GkxKQXbZszzHOeqlnVGN7BxWP9Kp
z+c/LqxGg59gb41NCsVuou8rk+vlj9EudnHXWLS3YCodjPJPY+imjvAsybCuA/yMg3BMr/6cu7yF
GZlQLuHPUCHz/AsX/mSmRd7j2IqU77Lp2Jg5I0uMi7qs7rGoEODivi4gQOwAl/sVO74Q8TJkYgyl
LyZxnsqr7vUkHFWdppmOwT3xnVqd8yqrxK/FaNrs2LSlpAfCLajVh4Zf+wNiqg7FOebaXvAo8kKr
hwCPmyEplrGq0okNdftU155lvtRQ4nI/z7J1EUYpqb0n0ntj9ThKbmW3wMYEzi/TLBfccDblw3Qf
+LovLkMDSd4uMtQgVNzxvBAHo1lEntZtMVEZQ4NBWUlfgud0aQbsjTMoONCGRxhRs5uc2WK4sFxT
/6YZVTecOl31OQ2Bgi34o++7RENWdpAju50YtWRMhBbVHSKbVp4UzokgdZgk1d1ccN11EVJCBr0x
uGtD5Gop5+5AnaackO9ZfBuYKzrl40X7Ze38DPC69Z6hGoQ41+Y9Dumwa2vH+mQOUulDj0VAfxdO
1/5YGtMwMeran29g92j7B8mMarx1ETEEL7MNulWCE4MA1dVfQ7Ucbx//UJtE2BfDwB10Mh0ASIdo
6FtveJ0syLXf2fk0L3cDXJgGUUXKgI1BcaJz5hgIYF3GBY8Ml1r4dFd0Fonfz9VtpQGvmdQ3JdsF
yZOpzSfjCGnX75kIyk+S217UMsZ2yhFb6eu1owgzq4XNpW2eLAVAgzrkMXDM3RjaBzcdbul38vh+
V7bKLGu2sF0yRaUiyI17kYe0SGKE7acihg7+9ys4u2lCkk4HWOjtjN2Gsqe9pgs3cqjVhDfH6f8V
iJdj3ybmPf/S/epuWNiHV1NAPzEfcjghU3un1Q2M5ZpAXC+TzGvTNE84WV9zZ0ynQTwS7j942r8g
A3lW2Z4t29aIrtnDmaMFrSXWujo75zbtMHfiJ4pXF7geTskVjNJ8mx/3rGeua+4fWeM1mxhZi2wo
s8A8BdAq9T63wdf3F8ZG6v4//OFFuQG3HfPU2dyPiHJ4RMvxE68DxNdNpXeKSxuKAvbahWSenKX0
cDqe5Fk/11cMlZmoCIWIBBnEp/n7aIExY50h5XVD0qtDL3TIdhbF1tBdt/ebbdxwXCLS7YeTbbXJ
aISLuSezvXFArInDpnDGQfXucHKy29KNPTwIy3FnYrZ+tf2/v1oFA7I/XWGdOIQKgnu2p9y09d1V
wczj2dKTHhNhDQfbrMLA/vb+Stoq4v+H/4s3X91O+XIaIx0HxyGu79rUeFQo6j4aX8uTlZjHqyZ1
FY0f84q3/1p2vZlaxLcLbJNQeJJjl7T6d982OyW/jWFas4IDYXE6VKjGLfLMrzrRe2DdjTWz5gQX
AWPlWODDhD2VBqz4nvqPSbnYa5eRabLgwmqjbKVc/rvLaTLAmgxviUttOFGt9wqJW5fW3xPxzagb
BUT3cj0MJ4gn/3ISZPQjeGE1kM9oo4+qy9t/8YlvWpnqksGbkA4nCaqgwhOZ2ocsu3RTvYNl2kD4
/a0zvmnAFs0sETUMJ5FdxnY4IPmWLME3r7iDbczBMb+Bq/3B1bTazDnSpU474qDAhjOD5dR79LSz
66779h8Xw99JetMLi/WZ1CP2c5cYT9nROqJYOYUU8UN7QBJxL37YGqwVcMJxvJlVPeZ8gE84jiTz
dp5g6Bj6Jy+BRvsnO+Fx9YrsORLr8j5Pdsm+G1f6muxr9p1wdSAHqKq3J7ym5CNRUPcyT/ykIKV/
vSrAFu0fnBugdnama2uFr6m/MxhZstJoFFEmIAvJdEQ6JsJLDG/weF8TcANXsOb7NovVENNFCOF5
iHrv6vrVd/JEuPG469i0MXxrji+pnFEzNWHemk/LXB+VdaH1EFv022CJ0Ch2bquNMGJN7fWLOgPV
bBxOVJ4h3Qc2UxcKIKCL+P1lvnFqrs1GmhGA/anDBiqXU1acLa1Cx9uTmtwao+sd8GYLscIoTWSX
hpOGP0dTlAm0JUZ9B0BoxOybcVesZeNO+Q9/15ltk0FL9mig8Jk1SQO03vvDs/Xl9aXeoKLiIoF5
dBCCWDYkvJw9eu3WzK42/oB70Kmvn4bjcA2GLXwmojLJzuxzn4Xey4BSf9xHRjzdv9+VLSjrms+7
lH1p9JaTnwoV2c/NY/VkJDoSP6qv/B5NHfagef8eM7Jm9Nqor7XKRMdQ+Ts4hvU9kPPh/T78e7WS
NYu3RWGlxYHZnEy+nAuLQ1fN8o+1X+/dJxuPD7Im8rrcholZVrUn6wnKT6fyMb9qE6QeEv2RNqFQ
MMbXF0iwB2779yoga2ovpPyXa2Ye7VGdffWsBQlOq29TBbmCu4oiX/f+yP37RCRrl5FAIqEmwS87
gc0R5m0Tm40R+4CPZMHRMrudVjY4DmRN7q3IYi/d0OW4zczIS+HAR39mZ/d7GU3R9R3sIodaHpw9
7PfW6K2uf6Su/aIzcgP+49Azk2enePHbOh49Hr8/bBsXFlmTC706K23pYD1cbe2ufsX0DtvzKuR4
XQaC7lyMW3tmdRhAtdjsqwLNAKOmfBFVudr58oZ7CpLM/3sIS8EUUuV/e2CldZIlqJzqaIwbvBjq
PSDfBoaMrP1GWm4DurKglfnhepSJ1Ej84FHGE6TSjBPro7mGturOMtuY9v+QC2tgHWtY7Z7y8duk
xtvBGg+WJjeN+Bjxiay50IyXDbZhRo8OomX4IlfFQ9AEy45Gz8Zsr1nQVAFuU9aCHsfR+DKL/lZR
J31/wW6ckGvPEIhszTobO3oUYr65GhUu83ykai+tdt1Y/w2Kkdz938VUwWyFGYUeT3MVs5ceovRZ
4sekT/wnM72KttCd22pritc7e5yQE8X5cpxnOYajIBE1oNcg6hejJHtb43qL/6s317+/iU9gdiqA
+POdI1CnB/sKir9nx6vaTY+39McSTMRfbe1u6k3kmAwH4FwA1HyzBY7Nb3aiiK1hWm3ueqIBiCPM
OTaTI1OnJbfDCHuKgZhe6HnBzn7buDzWxFTPbPxx6tEFT5MfEGh40maJOBGVyITl8ob6f95fvFvt
XOPIN/MB9EBv5zbaESM9Lt6j03txhepb7t2TPZ+qjRFbM1UrBtBSO6CNhrsvAdV2qCe46dVlGwfB
nL7fkY1duPbryKfakTUBrjloxxDCVRQ0vmJPw2/rrF3zVStSKbNl2gRe10rteDmW0xmCjtXlap0A
JvQ3CGAFH7N4IWvLjnJwal1er9g2hx07UITZ74+N0WqHF+gC/sGHOxFnfhBykS5i7+WxNQHrnS10
H5gCSb6mfsr7Sz+k054i9sbhveasNp2rvX4E27apD54zf5qndocqvPXl1WZuO9+umkbiywrCZhoK
Azrwyc4e3vj4mn2aAx6wZKNf4lquQGHzOby9YWP8/lxubKo1OXGpTSABoWGSMAlApwuP3xp1xclS
f5Ak3otkthq5nhpvTgfCQKIQXgNhtwaCMIWffSYV4knuwAzdNfbU4LfG6dr6m1YYKvCyAgQ5ARQR
6Ogo433y/iBtxZJrV40GaogTeObApPFwie14bm/Kg/sUHJrUHC4i2hNe3Gzo2rc3fZB1KUZ/RkMy
6U9LDO1a0Hkd3NBNasT2zg29FViuKYu+mcORjWXXVuYE3stJLqPhr1hcfxh3xeI2Io41abExIDQ9
ZKxKr/kxBiBmqpEz8jHt0BRGiurTXmHt34k4sqYrAqchF+CPq9Q5IBtyDpIxBZnssCe/vPH8JmvO
YtFSywUTr07185h46XLUIfrxaYmudjf7ZtV/ayT/CGrW7MXSUCAgdHaVjmf/oE//r6w3ReZ3ehjj
639NWUgfrryO8QiUOw2n+GrHAd+2nWW+MWNrMqMngDmqJH6ATIabOlmO/meAaUU0gHYGt+GjuefH
vlH7Imt2IytQlmANWrq+NoGtSJrbX1XYpgIJuKiL/TA460MW52A+YpDxb3trZWvt09UpUdiDX6Ei
LjDIwyn42URldNViVE98V9Vv4yBaMxyrsZ9hMOwGiY3qNfAHIBvszNDWl1fHQ+V3dg6LH5YEMGcO
RTUyICf2KEsbN+9/SI2NndNsrlgih0cfypdjDhLNnlPbRoD4V1PszcE2QGbNBnSGJU3J+tDU06di
ar/1uXHbduJJlXzPLHVriFZB+zQO+TQMBUss5CogKxwWzeP722OrC6tLvqGSKm6VQeJnw43Tyy9S
uEBaN88Ohcq4zn6838xGB9bMxlnpIgPwLQDDh8e8AwVoT+19Y4LXdMYp9xY5tRA97rtbapDIKM5z
s3fcb4yOs7rju1ZNFW0bebCL5Y/spNWGlQO9kdJxjJ/McH8Bebh7UG2c+GvdCy8IVOf21E3rr0Lj
Rh7up6f6DOE3fuDRnFZ3EFo9zIBXHeafxW2z8/jfKOeStQAGeGqe1/mdPIirrOWFn+sy1B1UmFQK
PDEKL+0XawwZyCXf8O7ZqcltrYfVnmc5mtSFkIfCG85w6oHTmt5Z0VsLYhXIO0XeAAOP/lhLSyNJ
oY/g19M3VgEw+bHFTP43nvEVcYOOt/LQ2L0VLZACSjLQ6z7kMULWJFQAwQKl8+vQ1OIwLn08Snqn
TB2//+O3orG1N8fsAHMODW/g/b4iPXbXfOFR7SRXKu31Ntwt2W8FGGseKpgXVg7wrzx4Q+TfFtcV
DYQDXAsWcecdSGwe5Z7+9kYovualsok5LXMqecgbelPBqLqNYQ7ymWvn9LFBW3NSixl5N99AZyoV
0V/+uT4bCY8qml7FX9vDXkFyY+2uCamA6kNeukczgtfRlAeRVAndi5A3DrM1IdW3QAouZCnhIVKe
Vf6EXH9kdvyEfDL4gHtP3c15X23tUk+gP2j0oZHmfVZMKNsON9Vk3ioNndnqD6itCVPe7wIxUtHc
wdDkOMkh3Zmo6731j3BzDbQrO+20RYPWu7k+i+xn0JSnbnacqLd4ZIk/BNjyic8XD/Sp6P02t1bf
6jhYZN1RCv+yU10ee/885veWd+/kOz3auBXW+Lq8DoCJIFVx6qwzheEQhGpAAQ1bsNK9OfSuL3Ox
czRsNbWKBbSrJDd8ytIpK+Stqp0hrOeWPpqNED+92sthHDxMJ99Fsjj0TGbtdHFjANcIOzq2TsGc
wkiNiYZN3qPk8GoPgJHXe44jG/tqjaojndS2XaKFntRVnFdDXFSWBBNl2VkD18X9j2W3hteZbp8V
OSiQ6AKig/4WT56dy2bD+YOsEXVdqUDih4NhOqUzYFzPcBRvYwMkgxOkIW7EVzsaT/4AWHkaxHty
C1vjdf37m8B2UdC86hHjpBk5TyNHlu02YK/vb5etb6/Oh0EEJoKmLDvUhKnlzItZybD2VdYmgaqs
l4+1sooClAOlggAujGlbfAnm1xLa7sLb09DeWrCrHW9zKYghLCM1re8eTs8yLyLedHAm/v3+r99a
Tqt4n3SgNPjXBrL8WdevY/D9/e9u/fDVDu9Li5aFxrwuXRHbSxANpn1Zevc2EHsWaRu3zBpQ54Jp
UNkmfjpj4ijaIDKGBq95GbpGDySEH7/fk7+4oH/suDW+TsPGIPPJdYKhtumLb9b0g0Fqh85jpMZv
nXbBuylCb35+v71/Y0fIGnPnuI22conmGu85kH3YO1YceOdB+mftXAZd7fRrY3esMXeN0SvFq9lI
R6qWRLbURnmc1XdkBJjkY11ZbW4QHZsMhX4jHbIFa9ZxEkFpgLrDmMN0Th5GEybb4D/spJG3enRd
42/OEtTnRDMsaM4Fi1w0Lz1AyMN0fL8vGxvlbxDy5uO9L5QNZqeR2oslUtcGM0yqbg/7vTXpq30+
TO5g8xKEbQnSSwm+sDDigdn9oy06QIhss6nAwp9M70o0G9TOi2xjk/5N8rzpk9/xWfJlxOki7gzb
iuvqji7B0XPM5GODtjoFIAaegW1uYi3n3pfJsD87GTt86NNrQF3eggBm1SNLyVKAO1Lx7A9Dhj/f
uQw3pnsNpOsC5eJl17N0APEtRuZCR26+V6veOLnWEDojc/jQkJaluelGZW9Y6dDnf7LFhSrm3J37
YQ9dsRUir1F0eVn0GZvQDQhMIlEozQjl65h8/gt0JFcX9Y/N9BpOZ04ddy2rZunYlfavFn5bCBxb
KKl/bLZXWzsD2ZopkGnTyqlfmwokvBmw0Pe/vbEL1iC6RVS9yTx8e4YihWOym2lwrmQkC3I1kJ38
WCOrDV64wq3pHATg8Y8RB8TJnMsbm853gNum7zextapWV/kEaIW2r2PUswdSgJhyaku861hagxb+
fhMbx9QaSQfucg2aNA1SsK0ugZRLyBp5tpvlkDnuD6XgICC9vbLXv7egtYbTdWTmVwmHICXa75Pc
qaNsLqudwdr6+LWHb44+p5HtPBr4uDLA0+5ik/Xx+2P071vIWgPpIDqIra29IPUt57kPBJQ8aPfD
c+Tv97+/9cuvy/jNL2/LUTteleFSrUo38Vx9lSsAyOhjX7/26s3Xoe3CGvBjjRTcUj9svPJ7w8ud
PbD1y69/f/NtADZMPDEZS13VZvFYmHbcdrPaSfT9extba6l9v2GybyeDpXbOIhD1U1mUD67jHBbX
+dB9aa0xcWy0AO6HbnNKhhxaWureCvgnMNxjBmXuj43/ahOb2nc5XJpZyqiYE42aQuh7Gd+JkP59
RFhrSByvG9c0ODdSz0PefRi+kAUCeh1lYa7h1yGEsbOMNjbBGhWneVW4QdsaqepehU5V/kPZOwn+
rU+vdm6hfdPDQx59gAW9LS/Z/A1We++P/ta3r+P2ZoVa8MOe8hLfphKKpFPI/Z/D+DGXA2sNfpsr
n8jWb65bKziC1n1DC6MLM2DIugVCO+/3YGOG1zC4DD4sg4WbMoVM0F3Jbby38q8zq2XUNW0E8v3H
zs81Hi7oAgNCJTVyBcgNGXaRSM/e2WX/vmSstQEIgwgBde0KUSl470390yiOrvGnsD+30M+w9gxZ
Ng4jf3UhZ27APKsQeP5YbSxqkajc31lFWx1Y7eEcwlR9N2OigfOJCxDle+MGVamQmfcQ+wqt8uv7
c721WlfRNVHmaICobqQc5TSQvClYuPCYucmEt2dvsAG5stYIOCgkNv1wnYxr8Z6m1pGKo46MWz80
Y+j4lSGkPKzfH+qPdx3PN7tPZ1RDsgttCVocFYQvhiFLe7i3v//5jRlfA+AsQ5hF3+DFIJqqOtqy
zy/UFK/vf3xjLtbAt8wdoaRqOTi3oTMmYCMVjiy7uBl0/T7WwLXhN4Nj987iEYajSY4SKTnO0wVK
dmG5izLa6sF12N40QIOO9Aq+Z+mQ//Drq0aQirm1l7b8d8bXWls1VJ6stelirZYGDUmbwwcHKScZ
5q4Zc9uODFB8dpNPG88eSIf8b1/GxSkzqE/AEeVhSpfYSeTBj0H3h97zdODpHhpiY6OvEXFAnEKn
SiHCJqN76886kn4eLhDJczj/BT3A75w7O/m0jXPdW+11I4f0ZtGhR6Z5tBqdsBKEdwdOoE4QCVS5
319kGzQGgCz+d+ACkteQY8fLtDjBXIafeWJEEmCP1EbNDu53sYNkeXuzx8Xb2JJr+JyvVVmjqMHS
0qaRV6nDyLOdrmzMjbu6yj0IklmQoEKwiTrGaOuQ1Axzk9jQnLOA+em7Mt4ZNBuD898EoeWuIvLA
g9pLYGNupk/ugUTX1cbi6WFMzbhL91fbRoC7RtENveiNwMNqUwvg1Co42EP/hBxUJLL2o11ZHQJN
83+cXcly3Lqy/CJGgDO55djdkqxZsrxhyD42Z4IkOH/9S/q+hS6OQNzQqiN6ARBDFQqFrEwbpVkN
FmS53Q0H9+0oCdZbPdZ965SFMsMRGSgPoVPyrk/KEmNRH/9joOoJzEbf5mgL/5d+BFbDY+iWtMpx
jUH6Y6bqPdDcfgP21LLuQq3LoqmoJWzFAtfJI+jcFCQm7oJZ04o5XtvyAdf9wGobyTu9aCtztm87
6myrYCiKbPW6baK6G8PavapsEOsRMKLYoWQf797xk33MA+hAiLZlpEE/TRlNAB26V7v512VEzxCZ
gPEf9yNYFB4mZ+qVtqodunGdH3S+0OGZjSeUTnn9KNNQFSwIj49r1WzVwKWDBdHLdzvPgtzIXxMq
C7JFzXMGrxkbaxyKZNc4vTfQ7TF+zUQKztlX9bNV2Dv9cA5vhBQUVIlI2YGIcVZI69FhDtykBBe2
fquQMczp/A7SheukkuowCB45VJ7yH/DlVAExWBKlXdSDAhMsvld9fS7B8FVAifqm0ZKgKCRXddEO
2B3phyGmNAdFv4H5Q27Yb1TNm9bf4PSNGNR/+lRiNX9ZIj6bSC4IKImVA4eAE0DrQVvd4Brtq870
Ds1JXI6A1Ulp4wYDbV+7cnvtQSTrQQFa8ytwGfmO6VQXANMSvO1UNJgzlgaKNbQ+KQ3mJQuIYMCV
R38lSCH9OjYLQYRkcreGRWtKvZ9xilh99mA0LJg7/c2pbM8cinM7gj8TwOwhs8/H3QlOE5NzKqmq
z5tlwQODxvK0guMXF6Ko2+xbEOk9HnchAACpPBavwbV2Hhds5T1Jpblg3WbQc+qvBhb32q1L4214
1rN7LcWrxhwddyqwTR6lp65dmtYu+qQDELF25hPnpUlYeNy6wBXzML22RBnNRuG7cpqgJnohgT4i
W7BAYp3S6WEe2O+8z++OOxPOH+dnJtVgpppgjXiHbF6qUxnJojDRacwD8xqjnEGRhq23PYKM2ccr
wV76+59XArCn/g8cTvtm/sQmeU2qzEmbegITG4DLewVPgcDv0UZNZnaVXVxNtu9EvXD+Ram3CRST
6GVtQfW+as6bblawbKuBMpXdovYbhJrgMVmnKFsTJXZW6E3mqOr6IjQJLHn/7eHszlitosQunO/3
k/T/313Ym+Xp/v80o3tg9tmEcl4DB5GbZ/u7C0u1W4UNMSjUvuYhePgeXochVt/jSHCyGxvcHAsK
BdUtKKzX4+0t+HQetgcx4Jxtfw+6LhqMZ0UGyxSZzb9AeorL5lIpEGCcrHg5qycrKK93hGkdyMsN
BO6ax+mlTW+TaS0TqB7cE83xlQ3qmD2I7HvTIyMO7RE3JyWVxEx/QQ2frDOP1xv71szokO83WitG
YM72mxhwOqEb7VUuir8sIWhUsb1MCK5LXYNojbhgZB7d0aSkS2NH7yPCytuql8lti5re//8QBBhl
l/XL0qdxni4BVcYTNKMlO1dwBvDQPBNi1epEGb66XJFwSM6N8ntLHEkSXbi/OOMeh9yFhDdwRXR8
N+kZ9zJgyfLA6O+cZA50aBYPoCPLl8DIUbPVymrNhP1ytj4PK1iMNQxrvajRTiGj31he4mlgkKl8
GYmF6DDgGe9aMIjroExIY+UE/jb2bvw9DHI/GeIlHHAYyCCoovHwaLwsX6y0G9HT7DfnJfhLOBGQ
uzWyovJRNh7BNuMBeaaOkElByiwewJPJxreWSCXyBC6Ah+KNzM0MV0fTzXXHcGPCpU+Ll+8EBHTF
bXsFuvhcDTbQZ4Sp76JANZZSNO0H2SfegEfqVeBSnctySmMWgjM9yMOe+Sng1XjWD/t4F4rwv+Sj
Nc7+UWY9uBOKcGKr8voUde7zIomkhKvP2b+Z4uFsSdF0/zcUyEOGDbdLdGEEVuHrjWQIwo64aMDo
C0u1ijmNu3AOtbCKaIpCujHY+axmSIh4x1MlCA3/1mp99Gd5AprmCt1MYDTxTPq7YD+mBPVl+T/g
9wyr0Zacm6Jtx7uBVkVVoAuAWNn/BALpn2XrEUsrF6VEWnVux5ionW9DAk0yMIE35SnxTNtpmKIB
Z9dl4wOEfkLXWk8lyJOP501wEeFhfCibAtvB0gEjVM9xvRmQqkq8xepR1C+5CQqumzyAL4dMRWat
0ENP24yCHla5d6b5GsIWtec4eha01irZ1II9wGP3NDAZd12PnrYSgjFG4V5Nuf19JtmL6fa40U0K
cPCG5BYturPzCD5coBcF+ltKVA3DjzKfQZ1eraZfplp5sUzyDGbtAq/HzuCnVvXCGkIk+S7RhHJe
IamGmXSmrUBXJLGCdiW6p4Bus2CAUg/9fBpX5+V4cwj23t9nqQ9GBaWQqcJ7OJ4zIUtZB2Zpbq8G
y4YfSwb25OC4E9EO5BwEZFBAdw8cL97rsu+0sq43rQzXZPM7mz1+rQsuZCiWTVtTaqGLugAEzu77
/NZtrLX1TGLgUqznTTlKhiM48XhUH8iO6mFOXRgUNrYHwYw7Q2VPXxsHlzUw28xOagfjKAoaQRHF
05cHkIRHjMVf6oCH9aGmo5w6Bc6tq+tzOlar5/bke8va300O8ONxJ4L9y4P7oDtRD9YILCedcsMz
u64NIF1BPMUF5kU3RownLb8IheDBfsUESS6ygyytJbtzxvLJLOuHLp8lYxFsXh7hp27ubDYtxtIZ
WhfXC12gloVaroppZcBmK5fYvMASeYAftBCMdZeLj0xluGnm/p+aEQNVIdJjRuA7yb6dP5h6o+eb
a0C6AMmOyfIJOIO91Updf800JZzL/sGdE9MzFmDzjneBwE543F8yD1oG7Rp4sXWagio1fhZJ88/X
2ubsXU+zFpzjgEcUa6WG6WxBEGuacglCQvTlXARQJAxiESqmCgwB44uq5exhKAYqMUHRSnM2nhVj
xyDLi/giVSOlfHbrfyxTxqry+XYlPKhPIwWqrqH9BQura3+E0orXO9Xqg2U70ll1+sr0E54uL1c0
A4pgWNq2Ty7I1J+YLvPkn0dfhIf3aS6u4cTF7DQZCRtGT3oPuu5WP5kV1AuN9mHKN58qqmQkovna
//9gFXAdStWCTzKqymbclTDdvbwhQPXuU1tYEtsWdcKd50Yx7mpkWBSNvA1mBtgTeN7K9lsvo7X+
fMMSnh3PzTtQgjN00DP1V1so71v11aa5w7ugpHegTQX3Cq0U34FYAEIQWR7v84OC8IC/iUIoDyqH
QHV0TvuwQp8vrDrHDLTRSb/hTc4KjLWU3bU+tzviclatQgIJUBsNj+HlEljdeFIKSNotMiy+gOGR
8OA/aPEwwKgB8CCXbgn076XlocxLD8CLCE1GI2DXrn31ziYQRsgyy4Ih8TDAEZD2XNPhBnUthxLb
bP0yXHqB1pQkFSPYVzwfXpcrqDHJMaQWP17FBjsaurWR2J7o6/dd8cH2Cn0eJlVH60CGLW0TV/Z2
UVZTcisRQKsIjwe09BZslS68eMu68zDjVmLTBxf0LmOmBOniRhNznvotPXWgBQCq7+Jk4w20+/7k
Zv2lg4TwaMFmJVWFOxFQfKoFcmr3rihlSy8wHR4gSCAg3lcGmlbTMcCLqWdOdZCVN+o4Xc3Ty7Gf
F3XCGT+Mg7RKx+Ad+ywwIPKI5S+gqpapoBHQZwgvyopjRXuBO9Ant6j6UUVPUA/KSm+22jKuqrEP
JxQC/zkejcAN84R56lynFtHgJVW9eSKg811Q4pk76k9TlZGUiCaMP9u7FRo2BHtuaEFxr4LXNdED
ddN8B4GwQs3oeCSCnAvhYYMgP84tuu/tpNDftnmKlTbtPUchEaRbQttZf3So0a4oLigFYWkIfnTA
WGTCzoKJ5IGEGV4VoO6LiYQ+mJ9vkIadnjs8XyzL/fH4Po9VCQ8lVCD6B6HU3e84y2ODPEzJStyD
IN2TawlS/3hpBgPlcV8CH8cjCyujQXRhYueNrACrzMRQ7KR/jQUbwOn/dnFMgTIrcwdUEwP24zVG
fQICJFChIfSlIJvwLHrW1DfbPKDSuwTUy2tmpfScSlYdK1oGzvyzYVXXAbKHkarME2T97PuR0WcQ
415WffRpPd6MiaJI9rSoM84DOMnYmMOyuhGIFEM9qc/TrCHWSLabrmyeUI5k+Bqtg+NFF7gbHlnY
lmCdrJzBjRpihSaDojeU3Gov21Tw/R93ITISzhU0zbZNjoljJlENz3BrP7MuRgVSFplz/ptw+HeW
mvBgQt3NR7ZLVkVp3UaptfqN4aJqhQZ9BirQvI/aKQ2rbcTmy0OnJz+PByaYOx5USDqNToaFgaUj
pEJ6b4P4WTfICDpErXNBgVLrFaTFsA2sBIQZP+n8SFEodvzlIrfJIwnLDRVWhorGMzyCXJoIL1dr
8P+cKRTyRrbsGiY4B3gsYW72U91M6Ig2/4w5Ch3cq215mLOfiiUT6BGkJ4m1O7QP4ZNqNoZtESx/
nRWOh+y48lzZDiQJUXvlo3Kb3gwZ9Cx7x/aGBQq9UqC3wFJ5cGEOxc7EKSfsNepG+Q4sS/JIqV6m
/mEYH4oyPl4tgWPmwYXdzFyHQEki2vLpDgKMF11P3o+bFtgmDyhsshQYsG3ECFIcK1ZQdyB2G2ao
qn4/7kC0/pzxL9pqVlRHB3b3vbbXYE2Kq4lWnja+l/3rcR+CQfBwQsUt+21tMT+VatzQgd01ynQi
dedDfFASQ4u62HfAhy1mdkgLZzq6mBD/EZIGuTKfevsxg7T28SAE5s4jCcei0ECoytzIrYlvZGts
6ctN3naSAQj2EE+nt+ZaQxuoywPTq4DNQ/XU9M/xhwtWmGfRazrQItkgg40mHLnQhvAH+x/Lzc50
xdsxmJKPexF9P2fja607pBkwPV33j4G42IS/PW5ZtLTc2Q5lphzTjpbtCijRwk+WR+be28qvrzWv
/ffOmSnIIlmF6dGVBPVX5UkBu30/NLd07iUU1aKtw93nM3fMeyRt4B+6m1WLUgAH80Xy+QIXx6P3
qF7alc7Q9lrSX6urnLdCgfYKwUNgc22oIKmG5qdkj4ouqjyMj5RQinOYi7nS2qu6NXxr0OJd+mzM
qkeaqZBzrs85+OJg7b7bgZZ56K9HtX3DkGW89IIB87A+cEqDSaDBN7D9kj+uKlDJprKdtNlxvGHr
ak+BNrPX9vkisXzB1uahfvPU07YHVV60JuAVd56KXrJ2Asvk2ffSCvQUhYXSY6bV1z0oFh0tv9VN
Nd6ghgG50eh4h4vCLx7Vt5at2/cp6sFJDdJTlN24uubV9oLyG/1xo2Ow6a1vb0pgldO1sXUyCklR
FMOD/Kq2mqBTjwEqV+31LomQgYsNsthrMIBxQAYfESRiDf2/LXhRcS2baoR5bXfWNLAWrn9S82XN
7ygSyx27qOXd8UQK7JjH8hUQvk5qd0bER18658q2LrZlSLycaFtzPsKytAVJIAxibe7UZPAomOqw
El6bhEsGUJf6/XgMosnizntbn1ZatIj37Kz+VW31t5UUId7ZPJrP13ZbfWsV68cGblfJuAR7nMf2
DWyZjcxF7Jdk+aD4FvR4X0eSLG+NAjVwD7eaIvF7YtqSC7lgjXjIX+ayrtc29MdK+8QSRAB6+zA2
oGA7nj9R+/s4PwQaU2YX2ZITBOY5Pn/U9Ed9XXp/0vPzcQcCb8Pj+0DxW5tdhQXS2sIbrMZbZYqw
gi3Gk/GZrb4W6wA3ME7lq1VRw4dw9u9yGfza6n+BKv7OMLen41GIjgqdiwdAvlPMBkSno9UkVtzp
qx7Y86iHC0iDQ7BZledVXyDDrtnUH/Pmfa7bNHJW17q156IPUii5Q2W53L6WH+aBgPlADPDmYlYL
PX2kiQmUpiujJBFtCS6CyM1Cb+weW6K3kJLpl/Vq3oqHAVDf47kU7QjONYA+MDUhRI4tPSlPVj3d
2Z3Mo4ma5rzBpm2VNlFQVKB6IUEdhK68zz2b344/XGD7PKxvWhqQiTfmToBRX49mc8MYvUeN5xWg
+Xf2RmRYfMEoeGSfnk+thksM4ivHSZ7IUpHHRMdt73gUgviTB/dluaoruY5RjBr71ozlRbP7NytL
nkpSSq/I+1p+kiHhcXyWkjorhVB8tE2z+WTlrLottw7Z/8lcgiaHtgUIEZmvlSOcgq0MKCFX2Kl3
IR5xPErRHO6b+4NfgyDPAApmfACkrt9YPgcG216+1vTe5YemoR+vdu6ApgtGwq5ZLlRNJe+VAtPT
uKPfqJ1ZLzM07TrAh0xx1v0k1vvxZ4va5sx6IWVvTWoNYXN9sDxgB/PzlC3bA8RsZIXooi44y7Z7
akPnBZ+frChERdn1AyHJo5q4P742BM68iZ3pOhg2d7Ik49mY1betRPVj/zVGZcID9vQ+0zLI4Oz5
NfO9Scn72g3h8ZcLXAeP1IP6OujPenx50la+khFw+dX6o9amVyBWDYE6+3Pcj2AFeJzeYDR1uvbM
hgOEsJ5fWgmkx+zGtBAztG0picAFLoTH53VVkoDzo7cj0vlW2k9XVp280lnJw22TIQ5FI9n//2Bl
RHFrlB53djQ1ELUHtOIyFbniVzWVoeMELuLvUf+hh2YuQGdRY65mB8zKer1CihMozeOFEDXOWTI1
8FanNGhct4dgAGxwUogM3yMIfP5eTz58eJXZU7tqKAMp6mr06FbEaVFPXldnIYiyTplBb9iIxTge
iWixOaPehsZZgFlDrVvagUasIoFBgDNeEc5VK4mPOxGtNmfZjPWLQY29SlM3PAu6CCBqSvGucty6
YAg89g4vdEDB2ShuW9ZUBysQKBkU00y9MYVsMTAiMmJwwcLw8DtrTbWRAi4TZbvMlW57mrUGzTxf
JbaheWZV+TQdZGGaaFBc5G5oeTlMOSqxtLkPFJ2iboKY8y5CkPvaMD0dT53oss3D8BRz3hQ8c6Aw
sD6txaVe79tc9YgejXNsOQ9VEZTKc67JaIYFjpJH4ylJU9pdt6F6s57xeN/gYu2s4QYgLli1wnnN
suB4YIIdx6PyyrkrTHPG9DWNftvWG8oqJ9+0s1/HzQvsn8fgLTZtYYKYtqaxFq9z+/U+txpZAaXo
47mz3B61xqQMGzprkislJxCY7f9Q+sUUJeFMXrOKPNOMDB+PC8CW6iiOovFsDufZYF8DaPCEe4ul
dqOCXEpUojoYOT2t8GZDRoH06fQYLo/Fa62Z4J0MdlhP9WUi9u82bc+KRV+P11bU/G7+H/yvwSrI
5+3OymCDx1wjhBhZ2iqS69GnTgQfz9m1XTiZ1kLLJaqTEkdTmXtqlj3bSX5BGv0mWbvXfnXi45F8
ukvR1+5bPoxkJo66DCBLiVZ7AOZ9+q3ZMhl00STt/39oumuVVO0VXMXc2nypkLrySNvmXruyl+Nv
F3Wwj+lDB4PpLOXa49uXiVytjTt5elXHPaGyS8ynrgiTwx3hjmJYTHMwgn4AF42xVuXNZk46kunr
Em51OnoEuWFJLlq0EpxFM3vTII+JVZ/AxeyWzrc+VySmJhoHb8092HCTUsUBnqR+ZzDf1d4r9tPp
Yr2Ssfv9DTD/deHDZHEHeJPa7tBrK+qC/XUNy9xHffrib6C/9/fapyaNyOjvSg954IJeS2Irglnj
YXgTBX5eKeBFurJ0/KqzoOqT0y82zpk5XSd7ZI6KPMXiJn1InGbpgIthuWyDfXqCGy7/jgxnSqlV
YQebacjIGiqaE7lAD+hUpkUtsBH+wdioQRWf5g6Sb+AMaLTKH5XKI4UriasEO+tfD8UrTTR9RPP5
HqsZeXMqa/M8Ousj8MOhYnbBsakLlpl/NW5Hps+ThYnSM+KDofUdYKHvx00LZoiXBYaqObB8NZJR
qTG+T1RZvBbk2pUrDdY/RwsYLo+G3LZSYUwjuLQmu9gRHlvXNBxo/TSmeNlitV+6KLMs8jjJjK+k
EdAl53vpUlvzOqFL15rMSO8W47JkxuSlqSVDKH2ad0cX+1J98L4tCubBqYcclaPXUWdVl2zcoBgz
r16dVp5RW8wroKrRq8778UIJ9gBPnuhOhtF0C7xxl+x8/qv5pYgTI+E8b5eAWx1FhUCMaJB0cT29
u8/hh4n2skovIKJdxrlghe7Kcs1+zo4dSGe2ly3Lnip1TiWGKGqf975A6vXDiJyevW215zrF42hV
b83YfS1O4FGPc9/qfaXDSvrVfS6q4UU3ZOppgk/nIY15Aq/aVXtSdRs9VvbncrpyChYd7xqBi+Xx
jCjtGYZWQ+u1anjZyr6n24YXXveUl6NkbkQD2Lv+YAkp6RzDbbG2SD2/2H39UPbVRcUL1PEIRM3v
/39o3q0XRDQ5tidjD0Zpe8WAM3WSJYNFrXNmrPcTQIs5Ph61/s9KW/pkw22o1YLjjxdNPxdCzXRL
HaVD8425Nt6kd1dUt97KdX5VchlHmcAx/IsSsQT0X/2bz0bZIZ6A81eKtMvx9wticR6t6JRmp+Gp
BanehObehHbTxLzSlunPWKPQzaxblG5CUui4N9FicFacJqDvdFP41HECeJkuSbzR5oEOUujJ5xQI
iDh2b/5hM2UmTRR1R65pNzvZhhHu7HT6zU7oh2SzlAVPsCQ8UDEnkEWF6cGlmm9AxQ94WTyeoc9p
HDGAPRL5MAAou6sLEgJYkF0F15vSa+rjNfnB8FQ/8YgG4dU0qmRQf9E4ONO2hyG3gR9G1haGp7R9
4KRS6eDdBD4JmHmgok3TcUQp7selcILqyvxfCQn3I+azfrhNtdVOv4wW/Ec5/FMr1Q88h101Rn/v
ZNbNaOf/WBvYCWiS+WXREm8ura9FzzxILh/SZXUqmM6YsPsFyuzMLcPjXSBYFp5nr7DSdqMOnHpR
XM8bC8AMLfloUbDGo+JWfVaWYcVspblGQzsfv6mZ+Uex2Y1aL5PnGkrmdfP0cynauzlpJW/kgjia
B8sVzqpb3X6VpRsoiMkvWv4chp/jDHqxWXK/FPgWHjXHSJOpbL/MsmJ8LcoWOKoxD229eT5eE+HM
7Yv1wTI32i1jT12st1Frfl1rr5WVQwxCvaZ5dmOZSBVu1jdj0Ftvy3TJTvg8O2m4vDYtyexqa/ok
PW+ul55YrITmjXu/Br3/ZW/GS9Q29QjtbYo+BvcG0hAA3T5I5kz73DZ5ZryyLOnQM8eKlcZz4p34
JrkubA98CkETrqfmS2BGzBLnA1rDmfEwUxqx7pxNjCBzZJnCz3ERhstD6GagG6okbe14u10vO2UL
pI0DO9Ruh1CLaCAn1REYPY+TS11rnuvVtmKo6TXK90IGGRAdKTwcrp6MQrX7LInV2yHQqbez9eTP
ybURgOdGhZZ3dYHMtIxM5fNiRUwYd6YUm1oPSZnYsfm4RdNZv3LSy/ZTgVSs6/haUITpI+g7MsuX
smmIZm53CR8sE89CBTi7Oht8NBBeuKvvs+CX4S1YHy0ob+crWTJGEOzx6DhVr3LaWJMdJ2XmFWOI
khWvHa4X6UAERyYPjKvBIdn0GfZadlZu7aiLS3/yjccpxDiixKcniVmK+tnN9cOEoTQ5sdp0rs7z
JbuDVV6VPr02Q7LPF/pxJf0IXLLBXQqhIzdSqlZgVlYvqOJmxXMtkwwRLTln8BOQnWut5UNctI3f
gmS10GQnpCAk5gFwWz2btdZsZtzofnuu4bMU655F+iW7Iif9TX90/D9V2PjjSUbXJ/IxPAZOd0s6
oszaAilU+rCTQtVxcs2ixTciE35+PG13xysvOId56rsVRV2mCvKueMue9cKAiKYbKFDeqs13e5TR
AgmHw3kALZ11gCOpHf8nhkWmKQlsv3nZCc+yMAmVOxkhsSBJwyPkUF7rlsvaJ3Hbz15PSj/bfnUQ
weu1NzpFCjKO6e/jmRO5NR4fhzfVIkea2Y2B8exxVco9A4pc6cV6s1qv/q7fq35xSr8rs2dITk+B
+fAQONtxN60zSRLnVekZ1vNc37NR9rgqOhV0zgfQwq7AX4OpS344zzkyWhc92E6gQmxsb7qkd1ow
/U4DmesUTh/nC6pB7TpwDrlwbaA/zF+ypy1QvQ7shF73CwhndoYiQtD4icSMRVbMOQi9S+eRDY4b
qyhepjhw+rl+AhjiBvWfXq5t3/Y8tGRrCBaKh81ZEBaymJEnYMMjvoLzdTstg5fRU3NybvWwfrSX
WG29TJKP+QuD+OTGw8PnqmUep2HB2Lo//RmMdYHxpsbdmUZFKGfJFHhYHkWn5k7XZk2ZxH1RPI1F
/qox2VuKaL44/4CyXmRXR2w9y3DP1FYe4Xv8xF2/Ur1huDzznds15TyApT7eXCDXqzPTkAjoJW9N
om/fp+vD0eluJaiNQA8bV3lyNRe/HUO7YyC8Od5KfwPWz5Z2P7E/NM9onxRtq6J59XXoI2X7pUJb
gSyLZ2w50s/XSvqerxfomqLwr/cYJRcUxJyXrfJJFTv0zlVzhHWnVSmiur2l0yNBxfHoXgyw/ZC0
h576j3yYoWQDyW0Q6WlQuk71eNCnsAW3/ur6Re9vySXRniflR4YzYZue3e17R7/Vreq3VQqOg586
+Kxb9fdMApfO4fHQBcGVxvmjoc/nbRxbei7nH1tFvHF6Si0npOOf4/ZFC8c5IJKpy8p6GCmpLkNx
6yQXKtO1+mvon60a52yG2lbbbbEQYaMQoOiCdfjWOQGYOL2RRXm1IOX7SpXmW14DWYu6ef1kJ4vH
8Of4rdpujbYKwfnkTfaZ0POsPin0bMBlle43cz4Pqe2hte5L+r6Gy4MAXZAn27Olu3Hb3OYg8SH0
Oc/eZ6n4n2AheSRgk4HVQUfGOMZW9LChNMs892BEqElwvJKiJB+PAaygFquUGm4YLGzPqHm/or51
1m73q0xxX9zIysY/Z+7FTHF+CoqnSeGuBZZ17fwUScqi+0WXcz7DcNwbs7rX2xc1u5TJa6aB3uO6
cM6ZHjMUHQFBnzqPsyyQFvjiv2f4B6+wmcuQr0bmxMNw0ta7cpNEGKJI7e//Hxqmtt1DnCR34jZY
/TVUg/Zxr/gxMJfgXI6yUHk6XjPRCDi/hk0HxEo2pKcU3DWkKvxFxoMgapnzGxWxLdTyshS8liBx
6J6UQqrnIMgs/s3JfJgd01ESU9HN/pQX1b1jNn5W14WXaOa9u9Wxy4ag74u3ITUDG6knP5ubTBK9
CLc451EWsL/14JBPT/AT5NI8qQFizTD3KWhjQeUrz/0IrJVHDiJBU1u0pWM8GLjT5shdNeDb1tTQ
zFxJKYdoMDxqUBsVlzg1+mhyj4RlWDz2P50nFmjUS/0ymK+ML1VeGC7P2NdVisP03EhPWf0jMa8N
9nq8fUXJPx4kSIqsno26ZadKy9xgsbQ7zc0vppJ+LyZL9+qMxEOe+yDy8xunkhyJouQfjxUkKoFs
wYjhkIsGvEn5o/bxNnY2rtdTJ4lnROu/m9WHPW73i26ODF3kteV1G/NB8xR020tia5LErKgHzvSH
EXQVqtGzU6PRLGzbPlxU/WU07D4oHRnaTnARJJwXWJcWMrCGlZ5a56eaXorhyTB3WlPbc9zSq9LU
09if470gGg8XSGiFuqjGgK5Yo4Ztele7hp9oC94so+MOhPbCGb9uDFrR6OsYA+9YZ2DY1sIuzmMT
EQIIBc4ako6QsDju7POwyOGRhChU2VKIt/RxtjR+Yd/vR5zsoP58phyeyy8FLKNlRT3iPVo7pXN7
2/fNd8toU8+ujOGLA9hTHR82cLWBSXHJtjEGfW9QrvGcAACk3h3PjmgE+/8fGicznpbIAM9VKE64
ud1JK3+w8WpuZRznounf///QAZ7eIM/jYoqqFYEiCZpx8+yZSBJwn5+NDk/el5QTac0ZrZMujyDd
0laq5A4q+m7OqOeysBW7RsvMjJzlSTHmYJ1kiuSCC67Dk/cVBrX6smuwpsi1IAWXBTUgg57hbSEN
0kh2kf48R+DwtH2NY03N2mB1QWrVJkDurTZ4Zc0TAf3kNN8urkx1SrSNOIMui6ZmpY7ZWojqO9VV
roBFB+qxJHGC44267/Z/30Ccf+EEO3NgCYTM4tY+g/vuBIMb6scsYQFT34+7ECw5z9inLyhP6fW1
g6FRX1euXKcKFNlLkWApeJSaUyiVnhoE3w9j9noGGFyV9LFdg5fabrtoJNUQVJ0aHo9FsCA8ZI2a
hTEsOS3PtEo9qy+8to4NKClBKuu4A0Fk7fAINSh8dq3ZqN1fnv+i9RiSQsk/tv/GrvWwfd4fECSm
KDguHB6pVpW61a+z2cUQhF4CMxp/TD+7oH0B/9Db4Dex7NlANGmczWtdbesUBTlxqV6WbvLG/G6d
qtDCHU8yaZ8H3A6PVFtQHjmkDAaJh7yoDqdTZV5YgIA3ruJCRsEr2sfc+W1DPTYtdqvvVBKY3eAp
BOXg45doZwzH4Wx9LVzwMk72FC/0DW/twKq9LgaTbas9nvnEznmcWmYpmUNWKAV04RgSKCIkgf6g
xkZUR24gO/UEM8Qj1iptS7ox09WY1mqoA83czCl8lezEFtyrHR6zNlq9bqcMg8hflsA+125QnfHa
BTEcSOYhygFB26lfg8UHpTdeiUsqmT2Bk+T5+DJmjxnNcKzoJfyihfpgvEysvTeAubOQsoaL7JFn
5nPtbIUGH4a3P0eqQREgIQCeQUh8GFEfK2/gCzq2F9F4jP8OHprB0DNnwiPY2FytFo16PO7a9nWf
3S9OKbNJ0WbgrF4xTKPoDQQPsz+Hy3UdpuE64+EoJIqHB6pfuzZTlZ3cRBKzCE4CHu22VUpfsWpk
cZH8yt0xXJfCV608BM+CN2ZrMErT0J/fGRwe+0b6JavBxaPimWo4s3g4zVEGAaZRMhDRxHGOgFGz
zftRKc6F8wx6Uy1/prLTRTBHPMqtVnVLXR2clnNhKL6ij/dZqQ6ebeUN6sy3J7ZOwPa4bRr+H2ff
0Rw3z3T7i1jFBIDckhzOjJIVLFn2hvXIgTmAAQy//jv03ch4hcEtlUqbWQBE6EajcfqcyxtNMRQZ
7ubb44iyVJDU+xYu7Y9taod807Hd7Lv1A5cmI95aUg7G1CGuAO/I3TYOd6it13y3KpCUWfn83vNW
5K35kQQiYjH5lkUjdq0VWrfd0dGAm1QD2GftXQw/9mtTOIuD2RnB0uP+BNm0xmGp5l0ycL9z7DUr
XX4UrX12pwfDNCOGlO3lVVV9t2TZq/CFOaaUH4sZWl5wWfPBFn58uXFVACSXTuDKB6bzGd+OIgkR
jWcQ7R1EErpjOETkDyilr41o1FGJKzyhXD+RmYu5pQydgcrynHg3bP1hL/eANwZlpik5+Ju//mif
SvZsUNCgW32CfYpXvh3Z0jydx2/ciko/2FD5g0LOyP/qnIGw18LeFUskYwwnbmQNrTAuI80painY
aSKehmtAdU79D8rQywA0rA1+TIon78ji7TQVUebG7k/zBnVAof6ZXrGPZdAhy9t216fnR5cNkWOj
ALpE0f6gGYhqkvZ49Z39+Y3DpqJn/GinUFGybxpb9xyneLX2ZFAhpDVrrwJG+mhMgfcDyx4NYXlV
gohrDkQIfFHQPi2oRj7p8gEqj0Ukk4esLm2MFYNJbrc2IDGKIkM3SGvk48sIL4C6Y33ftR/sZhlX
OFNrYB5L+6NlJAGHAPbYjqG1tsEwnLLkd5N+44BT6OmKbVWHe0T7bpXKrpkh5YyavDkUEb+jIT/S
MWqvNgEgRX7FDv5DeQ/f5r7iSpZHE+Lyz0bNMgxRdGW9cRemW5x37VLr5H43z0s4nKur6Xr7rvF4
ivuRDEK0k8IGkR2mlCDFCX3HLMzG0DiIsKBBKoIG2YseLGqRjoxEAeHAk9q/U8r8lVhdsneI021P
EHf2gZ63PqzgkGi8nuwi5Gaw6R5EFIYmIxQn0N1AlhHT6KLUahqHsMs/2/Tu2N/tjtkHSnuwsv4o
3DaiBjsDb6M5nhXOR8Yjlu7SNkuJr26Zc7ad9LZP6ImP9dfLy644emSuvtwxwB7R48sXPz25w3M2
ghHZCFfQYZm6jLAi3pOBhwbkLYoOXB7H0hTBsjQnCsLOrf1V8OdcrNdjUWpCAkWVqycjEB3Kerb4
Ba4pdjhGeM0Yb9ywPCQRnNxP48HqQgqoTnWonnVAHYXVyBx9vMTS545NY2P2AaqMKb3OZoif5anG
1anWX7rv+67r9quBDvA+EOTlT2McAtQiR5eXX2UTUlRgQXIcgrKExjM4eFvj6KyD5rsViy7jEE3W
mkVRUhr7c/llGevvywZao6X1ypi503TPUER/Gux++9x9RQYh1lnDaYLjB7iR6m6ryjNYOx+motKZ
uMJQZOwhhwhY1torjVEm3wUQE3oWtVEHiWjOVZZmETeMx0+ticzIN/WCr6XDKOqMeYj7XZdPmjVR
7CUZb8gqq+89w8Ne8pkX50uThmYyNKeGUR33jWJDyThDq5jmhGUJjYux7wI+Guc1ST+XwpURhR6x
KkIWZD58QpPrdWHZjWd3VZxPQlfJrDBnGVZIW9sarRKrjHKM8qFYxika0sW4W2vRnfuSLp9cY8mq
QR9XgaQXuxUce9tPNizWlViWNL68g1TrLFn1QFlmpXSjceYAqLCArSLsXfO+tP1CIwGpWGYZMzgm
mecJiBeiDicJoPomAtO0fl/+eoWlyfjAGTW4WU/Q9lg615bZJ5GxrUgKgGB78n8bFSAYlztSDUI6
tZkJgorVJiRmtD/1lnXY2vZwuWnVGPb99S4gGHobBC22TaAvTlHJU9/5ZAqrzTmNZh522a/LvSje
9T0ZKzim9To0HCOwWBn444kWdpTbv6BBHTSOF7D07DZ9ZArNqqtGtU/ku1GVLiFJSV0S1wt8udmm
w13eL1tEc2MKuSjWQzI33uccusy1Z28tOMwmSmLh3OTFGLje2fN0wafCQmS43spRNERKj8Qd8DFg
y3jqrPG42joMp2pnSeZttcyzRIVvJ/1ynS32s7Pp+FoVHurvBeXdGgyrYQzbgKa9Bain/KmovAOE
HQ+UP13eVIqpkQF29pAPubUwEkNBKwBT/3e8/0UQadPh61Xt7wHDuwG4NSTMkt4icTtVYNl7GcgW
iU+enTK2bkwdtoDYhqDY+20aDqapCy0V0y6D6ZomWcEmBIOeoYgCxrucGtCNBoq+cDRAE9VtXYbJ
+cznrK3w7eypv8nuWWx9Wywoh+P1OA9XFLeI3+APQ7Cse3pTjUkyZ7AxYyP5Jiar+9pWZ8M9gqYs
SKkGOKXwFn8TN+8WeiuWWpgGbGzorVNnb396qzhuiR1ngry2fNR0oxqF/e9+shj4Mm1o48Xzkj22
U3bwUQWQLmWYdIXGFe030g+yDTKSTkw579wUXTSQXCQbfTBaSBtw4y7Jht90W26cKY8oqY+XLVDh
Pf56+3cTV+QDm9PUx7pkwxYUQOcGoIGOLjeuGIuMmOPFaK9ihXlP0/wA5pwvI6M3kAk+lmUDRWXn
YPaImf1ZV6KvMHcZPden1mKsFHNXFnbAqzfW/kwTnRtXrL0MmDOSGa/fiYHBtDYeqYviymqLq57T
H7ZZaiZMlaeQwXMr4YnV2wmWo0E6q0MiJO+fqb2/vvkQfMzXKSIOP+eCgNgaUBgTTEfZ9La4U1T1
eQhJU81OVxiUjKfrrK7vuMCH2Bn9bZdJVBLnCMByXJhgQpl5qjnmVUsm+QUUpHd2MaU0JlkObZm9
Hsk/JZ9SSXI9mXkvx+onS4MDzF1QtW+CcMd0MI0WQG6Xd7jq8yWHkBbWOHAfHdRz+9PbCEqCslvX
3Q6fa14627lgOXFmBEHrntNu6we2gWqzoY1m9hXWLzPv5R1Zixn0lzHPIVIkUnrdlNDjvPzxHxsM
RCT+dZZDZoCcboT1WxO/dcGMYYLVpZ6KsOiWT80Pk2FzA01mUXN0YaKKJXC7/nblFtittOkk1Rh2
83jnHnvX6D26YH0tMEgfBz/tgr6uwfSXbXc5Y5oynI+XgcnUe+tmTmwSWIaajT8Tp70CG6JmhVUD
2DfuuwFY22BClQhN44LzmnTuudiSLxmzgH/Jc43X+thXMBk7t20tqjr2mwEO+DP6ecqHLZzr7bXo
pq+m7WuOqo9tDYRS/w4FIotGV2dwSW4/5yfHY/zsb6N7xVDQ/skuJHMGOMjdsg1drMNbUvaBJdxo
pUxjEKp5kqy5AJrGqUtspnxrD6vtvW3LGo9reT+1azSQ+VNBNZPp9zabuMRn6KZIs2uLWAeDIzU5
/r5s1YpVkOFzxeJYjV2j9S7rwq6Yfw8iO1iu8f1zzUsRu2/0zlb72EuCobyqzYbnpkaVZT99/Vz7
+9q8s4eJT0sFQhq0XxX3wttCsnWPPNGV9CvMTUbLNanrLCyBw94g7RSAuv95HpegKesfFck0EaJq
Bfbf3w3BRJZiATcn1heCIMFUZriQ5U4e5uyTJHtMxsnlE10WL8ciM0LqgAr3urG1xSKqOZLsmJYT
gTwQltgdyPXqmMc6N740LmQ/W+gbX15mVR+SIW+ryAeH5DR2t7p+nMu1TIKaju3PzfImaMAUw/ly
RwrXLcvZiskxvWGuaCzoW2IDBlu7Qx5+rm0ptVaKztxaB94ogS43WcWrW/L7y00rXJEMjhN0LtbV
2x3dXLyZW3+dON6haQwgVstrgjjpcjeK2ZHhcUJkY2tDlSlmZna2jSV2mfHf5aZVI5AMuR02r6Mt
mq5wE+tq3MKqyIe865Ca4OHV6WMpbE3GwYFPPWWdjV5SQObbun3AQXdoM1cTZSvwfUwGwBUON7qm
QPjbtmn1kor+12p3oEbdGhFCKDML825JomQtltAonOqmpuwhBdF3NBXtcvQyywStRsGDVfAiMNai
DIm5DGFPzDTOaa6jx1eYk/yc6RSE9lONafBQtN8Y+cnMUMBX5kdHCwZVbBWZekXwzHCGFhabDjeD
C+rF9NfljaJoWBbnhVDq7JgVGp6YGzg1QMyrpmUFcIcxyZPhuSxzUUlDY/qDvzgxOWVR+jx9J3c9
CFWQ4zMDQ9OVYgFkqF8+5gnxORYgW5+oa98Jv9uXOxQ1O1yepv2A/d+8A5MhfgtIEDfqogdQ6AJw
guj2saNe1BYc6rUisIvPEZIyJnm1tmgBpVrRkYm14ODVYQJswNXr5WEo3IKM91tt3jGCK008EzOw
utfUvsGlVRDo5zWPl7tQrIUM8UvSFu++JVY924DQasDTxtOAmH3MCx38VtWF5Nz63syLeZ+jbLbb
sDSyCGVhUJeuzvVKvn5uGHvf78IIq4McOUSdabw5+S0ERm/ycj5vooUqFy00SDCF+5SJ7ZJxHed5
Px1nt4joBNI0uJBNaM5eBc4MgnT/DqG2hzTpEEvEw4Hz0Luabvlv9i2/toLkHuX5L+NL/+je0DfU
Knwuj8lkFmXDFUU6LyWNWWsc7Co5jmkW5+uCeHXSgLQUyVkm4wFd5iYpG9HHHDY2qMzKg1GEUJDI
Q/plL2nN4+maf8l+6LRu/hJVfGD7MiawqxevqFmBU6gb6msinGZn4f/FPeNNTMsQ+Z7XhaLHKw9o
SVqUbJMH7kADjLt5Fs54fD8mZv9qth0UkL0NvAfQ+wvGUUzXkz+O0VoudrTarn+ApFF6Zn49xrm9
OuHszOXDlHgcV/dEl/PfF/+DwcgglsGqqrTg8Ped15+KtnrZTJ2gsKppKfJeF54XebmfUYv7Jsgs
AlS9fc7/ysCVsstKvwTMMPbKbxA/cJwUxDlpuPRPm5lD+z3T9KMag3Rm5dtqptOGMZStc65mD2y4
usuP4gihkmdPOgTxbglzpNbDZsGxeE+5By4NC/Lky7nVSa4rnIqM9ATcybXrosYqWG5QD9Wxan97
s/u5kFWGeqL8z22WFuswd+xPYhmnhFuaaE8x9TK2cxld8Kt48Li933xFJHWdl/bxsjNXzYnszGtu
1KnAnLC8fzDd6tjw7IeT67gVVV++d/vurMB9s0n5Pim0657XzP5VjcPnbrMyijNbEzAC7ftxoNNB
rPXj6g9/JmtLNDdB1adL+910HFZYJm6b7VI+Q1fhevN0QkWKU1omg+RG2gw1lE3jxRSPG+eBT/tg
mpK7oS2J5vNVh4EMyKx450yiRsJi9I5WvEXQsH9bTv5himw7EH/8ow0hBSPS0YSpxiTZcDmABaWc
cDEcEwAjs/TKY3W0AtPb6eAce/r3I/+8//5uL00zXx1jf3rsfSsDmfIA4eFClEGSbWtAi/6ZiI2H
y1IWt6vYrPiygSheVqCx9G+3LDcKvmTYZ8mz85r+159RnHdr3q9f/Ns5SoL5yTzptrRiDmUyP9uH
3Dbbbxyl5cSjZQRN8eSDmMwXXy8PRtWBtEguJKkHBh7duE7n5ApE+FUw56kB8q6Uh10zjhqvopo0
GVhnDOVoFALpLEEZBG7tFAUKs//ogWb17NDspZnM16lcnLAqhyxyC4+Ec+bwYKn5egLtvIehD0k4
i3TRxHyK3SND75Z5y8wN2BCoY7OwdewA3NLH0Wi+jHP3y5/N36wFDfcEzuzLU62A/jMZi+esBheL
gVSYVwqAXrjoAhA1OgeazW0ERJ4XVADoBck892Gxzv5tCwbUQ5YuE3KAaxaC+Dh7u/wtimWXwXqo
yu7LJQWA0uzEcsMMOxvPaTpv3wXIUI9FnU26wk/FSS6D9+YmT8Z54zAW29vunIVkN7Sr+6sGT+pH
pzX+6wGa+tqTRvdWpOpw997vnELKiJWVYIeP/bZyxtAFU9eJOeZ2WyH0fKxpYt8TqIifs2XoGk0k
pOAMYbaUj1+61vXzbo9XsL3vO6drotFci3hgjQ1keolb3SKeKGC3Ue8PVQBmWCea3KbQ7GXFoS3D
a6qizYxa+Ai73fbN7N3XmvWP2URfLm8X1daV0TV4zG/AYAlb6fl5DekVDqUhrI85bPRxORDcI3Sn
hsIqZSKrZU7a1t1fgNzjzrxcHud4L+DUXbpUaTIZapMKbkBTG+98Pqm+Z6NxY+cvqOYMAU5GHGuf
BQT8Bqe4asz8sSRrHVIwJ1YVO5omKFr6ehdqwpJy8HbM83MlXE3wojqd//7+bt9yIhbLoriok8FI
jnVvO6Gdt8bZW22cy0W7BpuVICFpQbIrp+CNsf3k2mu+s9bzAt9fwCrsThBdN4UTWnnR/dEs/X6q
fXDIyvBVYSBn47sINflhi8GIFCON3x3GgxvbpyosNQ5JZbXSmSrKntHJAkh2MSAA2A7BAOYvuznW
ZIjqxrkmlaE7iRRhnCPZKrPIBKlgdNWjRM4NmyhrAuvNAOmvN4HMDGz1p1qHs1f1JR2v/owqzmVB
tAvyy6Drcyi1uJpxKJqWsaxtOYDs39+jkBGHxljMY2g2/NflVVf5k32Z3m3GYclFQ1w0bjKwU9XN
djOS4i21RHS5faXDZP924ECQAvxEewdXybGJ4Upu2FUfNvjTwcYVW0oWi562kdWT2LsYXgyrDJZy
AwH2n4GB59kZoJ76cHksqoWQbjQVCJf9YcKFyUSxEKjoa/PWMEsdM7Kq9f33dytRjENPbQM7aFj+
gwJvYE+/P/fZ0m1mdggftj1Tk/DQbn+IRHcAq75YMmVWEH8ewDgXp7P7K8m7IXCKSkOcpajUg63+
Ox3jkDE/qbGohYMsHerZQqheBV4a7aWgnyVoY3/T9O9m3aoNNqXt/l42Ze4hyZfynBACaT42OwG0
HHSvWio7kNGGneeUXm3jOBKxE0PS0zqlRzM97OTj3VGrOKKKvv9O57vxZOYkWjFliA+Y8dslwAFi
m36tnDKNxeBakb/g3bpJ2BRQNs2HfFyqcJ03L/Ac1h+miojYr5b+hCc4Lcf/7gM/OFhkeGK3la3P
BiS/izb9iWTJE+RBf7d991oW84vPkHiwQZa/iF/DqtPeU7gEGaKYTkZaLDmmwWryY1M15zYFd0vT
fcem+poN1b2R8sNl81IUdTEZsZh1JbQqjX14XvVmGwx5V8M/VryJqyoPkobdrEX6ijA8QsY8ys3l
VIAAcJrrOzz43yTTeGMsZhaQBvQClz9JEfTLmEbauyX4HGA77pRE+L8CmdSxcZewMhJNoKiwfRnZ
uID9QCwoOIHKcnu7ucXRLHSCWKoASQY0khqsIcXuzydngdB5mUfZym8holEENftDSh4VxhT3Qx0l
pfm4lOOVZS2HPt2+Ua8KG6O5KpZek39ThZEyqDH1OOnNoUXAj7rGBq81ZofMCYXebAE+4D4Th7RI
US44rCdjS07p5D5m7vjfmntXec9/p3jQsyxwZCduCrBCfqLlqsk67p7wA7OSFYhbt+y6IUV4Y7vb
7eo1z77Dv5T58vq5TSQdG0nfAJaS9jSuyPKfaVlTYHvZAf4e0776GjevGoN8hNRrNXY+Yk6v5ad1
8E+VSF7pKDS2qdqlUgRoOM2E2mQ0v1hdFVap8x2XMo0FqF5yZSDkUOF4ch1cBft+Bty68MvQMso3
w+uv5wycuXX/YOfLeasQ7XjzfdoXsZdWob3ah8ZvNa9lH9+iqAyYNGy3HoYRI2yL5JddY7ctw+wc
2EBYODpQ6jS8igRGU1WBkaaarbHHbv+786gModzs1GlTgp0H5PQaua31jdseRMCcxnkQfGCR3U+f
gxFQWc4YifV5ylv0BdGhFHkT0D8n/cvWdGePsk9ZEpWxlGVm+X1O90yCaUS0aqGkMHbHwsUjxGVb
Ulyrqb/v/3fHsjWZq+8D9x2DrApg3GItQCVE7l1B7qrSPOLJ60zS7tZ35leatVCK42eIiBwaa3i7
/AWqJZOiS8BQGpeyDtNYLf81S5YB1tCsgbMYVtT6/DYd59Plnj42aSpDLkEvU7qTi6O3980r1ouo
McQr5dXz5eY/NmkqkxdurFqMacFpu+ESHBSJmMORZfHlxlXfLvmLxWu8ut4jldTf7ojLztB/rIPa
ST9prdItsUUiqmwgchMnBf/ieN21WFgI5nQQD3dhWxsBqhEgf9Npbo6KoJPKwEvU3rmW12E85gLB
Lh8au70XmNv1PN2m89U0ugFKEvLlV2/q3h4+Dj2oTGM459XEa2NPbpjTzVCVMRhwQzvNrypo2V9e
JEV8QGU2Q+itEl7VGJWIx7NFkKeyQxcXhCwqQ+TdBgR7URlBXSPVbGnFnpMRmmVZTBTHPhLIJL0f
puza8RqN61Hcc1Bo8q9nyIy2gHwegh1mIzcMMnvOqoiuxX+Oyb+APvM85WPs0uywzeWjL5bb1Hc0
sY1qWJJPwJvDZLgZLNXL1me3mH/1FnvSrNHHMT+V5XYFMMTtaGNYEMF9XVBPnxUW4gYW0XZ7ymwH
Ei8jAv/SuMrd5f5yp6q9JwUTNvdHOjro00qHsPWrs+8Ohxb6O2vbaXaCwkHI0E3LKgQz90dNMs5B
Zed35VacIF3z/fIIVM1L/qHnJDf9HdDGDfvZb7qjuTUH7m4vn2peRnAyZzSSTgggE4170b6iWixE
HXZ0uXHF7Mu4zUy0LGlHNE7XCSwaedD3X1wyhqOh+XpFwEVlYkOrN7O2GnuGfJ4V07ACdcMvP9wT
lMUBjB2TiFFNrlMLUw1n//3diS2YI9J0K8Fq5tE82Pp+eABlbhL0FbWP4MLSUQV5H8dSMprTqxq/
JKhnjXsTNJOdRUL097L0U5RCC32pKGpf5lanuK4weRnY6HhTvRWmxeKq/OFtx8IzNRGOIr6QYY22
nYGxuMPazAvU58zsSMTPcfKCaf7Tfq6MgMqAxmRKy7FpsSR54RYxYUMTlKbHo7zNt089r1AZ0bjj
JYsxRRdm/8a9m57/nPP4c/Yh2fbaUMMDtA0Yo6EjYbuWr8MEDHLpocw4aYROsVqxn2QwIwpas8Yg
AofjuOFgTGzwwbUT0j1GYcbQpqFBywYvKO3O0BxhiqWXsY3uNC/jDOBx3HfmfPBR3hbM2V+lq74J
yJavNzaYWjWdKcxSpjOEBZZGsoJuxi3d7pou5g8zMbuwEUV57a+tefjUYsnMhkmac8unFm4EsxXM
DVSnVrA7nLtZE46rIjMZ5chy6EKTwkGkyV332Ftg9257/7FOEysaiz4JCNgLTqKvwAK97gzpjZUF
rKxqzUGmmkfp7O86VzRpxlmc4apRln+gzp4GC/KAI+01BeOKw0yGPVrOxju+ogt3W69r0jwYKMHK
8dR+eYlUzUunvVdmZTm0aB6h2dWWVzdbW7z5dqqJnVUTJF0FWMW3mSRovidFsBbOud2+iXGCQ/v1
ue+X/EG3bQLVCJAEr6A0lv9cxlg0mmuGYmpktJtTZN1WLQ0Wt1yfPHe5cxz/7PDy8fKXq26zMt6t
HJzRtIyaQUV7PJeH/Ic9hzsBrxWC4xuFjmZANXaoOK9k+Jso2nYmM0aS9B10FI3kG2tWzQqrZmlf
+XcnvENJ54wJRlHREQzlbeiLL5tPNNtTFdjL5IbtbGZAruLTlxgPX1EWA53pP7Njc2iO5ZupqdVU
TdD++7tBNMRvxg5A3Nhq+7fOW9+YoZOTVy6z82/bPdA6Rumi7e0pf4GIUZyc3fzYHTZIMdrX/G3V
7CfFASJj4qizuvNioR+3fOLzYw8qYjGwENXBAUFS7fKmVU2UZM+2IHgnROlDbJFTQs/z+vNz7Upm
PLs5yz0Dy2wK3N1KaLbl/PVy06oF+B8GwqVtcTrgm3E9z7725yb27pfHcgqbOwK+SoDdNCugyCLK
tToeaR2OLBv2ajWEgCeEHkd1FKkj2z8MeEExzC+u02ssQ9XZvg3ebdmu4mk+Gegspe2Be/UB5fvX
01gC2r3FqF4LNrKeLKJT6VClC2Rwdw2GURvHLfjKpvXH9B9eQZ23pvGDZvQZjlT7pmfzgds0Mlxy
5WTZFVu316Ybzh6nt7xaNJaqXM3dD70bd9q3bcc2BIC8DxiEN/Y3zST6CV6+/78nTWVHkk+oNgi4
rQ06gpoVFLX3xEj6PAY0APnsKY11arcKi5LJDC0HahWiQzeLm4MY9puto5RUbRDpZHdni4OkYkLw
1S1PSdXHbAM5FTP4QaQTxBXXAvUEHh4jlkL0n3MPMv6ycVORjC3C5nWp7tOijbdEuwH37/4gXe5K
LqJyurrpLYxnPUK47to6sUN5M0dpCL5SLeWsIl6RYZfj3DgTqOQRhXvjjzQxrizD/084VhGYzqTx
dYqnTiojKVHPmy1tvT85pTYk50ucmbQ+sHyAtxDLCTXkiFvtMN1oCN64YK6hfGu0w/O82pFj1YeN
+C+JP97km5ZDWDG5MtZyYl7qLaBbiKnXvEBhczjWPnqz8rpH13g/tFtiQl4Q+p0Qgv4KiqSfm8Pd
CMzDOsYNhSHIGMsUOr9+WsAQbCN3Tk7aZeCj4lxzJVVc6GRcZTO4gwGKVWTuexKhkiRaca2uq0er
eSHsAObd4PJpoziFZWbEeusLxhpYQFIbvw2RxA5rrgE/g8pmZYWTmH9f7kcRdskwM6sorCQF12bc
LCOBbiWq+dyOQQ3RXzaNMau6kBwIZ+MwpRseOwAZj9I8ve/HBgvONXcnVfNSKOE3dUVmgiw+sY0v
PJ/O9egBr+w8Xp4glSVL7mKpknnhPmBGPorrUqM4OFuLTBp/GPh6+FQXMqRMOKQctxwj6AAMCcbJ
DduuiLPKixfmVZoNpXDjMk8iFNdBgD6jE7sUZzx7FSBwXb4WgxNM0B7KthJJFvaW5LoqJYWhyJLK
G0ntzU3wUi/EkEfm6P3Y0v47zShelnnp4uEeD3trP0/x5UlUjU+6PzArowBW78dUlRSBSNx4nMCR
UlTrHbDJEHNY40XMr2yyNde6vyDjDw4SmU6x2swhTV28Itp0PfRDfmcMeWCw/k8iqtuqL09zsdwb
/Xi1OVbk+PVXMIWGPDNPqTn8yKf+hvjAW5b2IU+tuwkL3bPqbItBxyqpijxsKfLYVjKAfgOG15h/
XCIA14g7fibJefS/pZDYo3VQdT/9Obb5yav86PJCKAxGZmLMAda1HBsLX1vsriuSG6+DxHpWgQ+/
qjWbWTk0yaeATMkshw1ZriE/j5F3VSD/j0sdjyb+8P8KLHXAaAWGi8oY87kdMupPK5b5lh5//KCh
dULV/AMYLVG2A5b6z2FWqYwlX5vMoGaGfkixRp69/UjsRqdCpPCRMo6ceHNOV47pSgY7ImspoDy0
PEMt++lTay6jx3tiZBUxkT9zt2J4oKa7xIDFu6ekMNMjr3PoHF3uSJWpk3Hkme2Bdr5FT3iTqY+j
5R5GAVfWEGDjJxoWaf4V9EvI4S4icnIzhOKjxksru5Y8zNAalbskSHZ2nls9ic1+M3OkOH0v51Fv
NF8dIGfOS9tlUA0n0M2gAjprXaWriv14DYmMLQEOsC6mHnENrYfbjVtfV+JHrOY6mJrKpmSMJ4Qr
gPViJnAk1/S4M+zvMkHOwy730YeGdp8rHLWM8aRpi1qiBntxtpDNnTJUcS1zE6Rm9asm/gjGJshO
5OZjCizB5U2jiAj/DvjdVU90uF+OHANbW/ojs55El+pYalSDkfwQ6ZtpdXJkpgUehXhixktpgF4X
wuhOd54S65jT7sDHRpPEVXUnxToA1dWVVWMkbW1/BRmxdeoNoOdRpWCdMrMuj7Xb8ZO7zcDmdqNu
kAriYCrjN42qsQcfJTZxtQzxxL3rKksiv3cf1758tEj+lGfOwcuTK3vyni+vmep5UcZxVmPm1QP0
hmPR2WdgSo4ky77nSfnKZ/8q6ep4pPPZKuej2axhXZKboejjEZLV7ezpSBwUMYyM3MQB45cAIeNJ
frHrALzSYQq2Di9LrsDJ9og75LETgyac+Ni8qQzhnO3SEabAeG0O9mJuHGmfhCDg0+Q7VEORnNfo
Wk2Sj7grFnD+ab/ikcNsQD7CI95Asm11qnj2mQbKoDoz/wemyZKuS3pcf0WcnpqIUyh6t6EIBg6h
uz2/4rKr6mj90uyVPRb/IBKTsZc0c2Z73GvPajLVV3lnA5k2iHDN8gNJpoj1Tjgx8YL3mtu8Yjrm
SNX9W+amhG7rxssKc5pBPUYI4waoP/DI2t/bqrnukhxkn37MhHdwVysSmxsISzx4/fZAaxaWYjii
TuWrcEwNB6HiyijLQm9FkXOgyJBzWJuzyKOxyc6i/eP6dgC548tTrXClpuSAfJz0bN4tYqqLG5Ma
JxePzJebVhmAdNEioHIrhI/zre7IK7UdDIMkgZeNGnDrx76TyDBJkOMKky44d0ZeIVAQSPis/ktF
sxyUlskRiYtQpP0StszUeOuPRwTGvn9TjFOdT2lR4eroZNufqpkjN8leZkOXilAc2EQGSrbCaijd
yVOEVfsBoKdjIFr32kkXPGGZB3vqzkNDeDDOdTj0EC0Gp8cyuW4Awcbj5UX72K0QGUnpMNNwLHxG
vP4fZ1+2HamObfsrZ9Q7dQAJEHecqgea6Bu3aWe+MJzpNKIXohVffyex657KTe1w3JH7IbYj0oYQ
kpZWM9ec8bQDRmTHxg7BJL1DhPl1gCC2R2T79vm9rj3OeU3+coyPQOI5IsFwDcONw8jKFXoCJ21D
auNW1uVKmchawiXHRIsrWcOSlEYgIEVerZ1ob4X6qgz7IYxvyxn9dZRkLYGTehNRTWl4cFmJ7qIa
zR/C1mMPChXnopDPkcl/8A6EMYV2xJ4IiJ2ea+Zsoqo76bqLg4FuB3ErJ/rXlsNaakMbaqqMKUGg
mHbkTk9zO4QO+JfOjBIftG/CiyJSbj+fxGu3WuxyqjNlFAQPuB9G7atpDakPSezJaxJB7tNOh9oy
V7foTK647NYScVkOOVXZDGivSpOcdbfTtyX6JFZ5NZQ+5EEqKCyMrk+gE+JlM7uYUk3n0Yi4Pz8f
7rUFtVTI7c0ul+1MCsPt6NHu1S7WjVWsW2/o6w36NntD50kwg7fb1F4nTRq65i3UxNV7z5v2lw0T
Rcp2qzkF06Xie2MbzjYt2aqL423bO0Gi0S8RhAy8oRlzz+0m07MbE00q1Y2g8IrbaC2RoVS6rLQ6
jE1N9hHpmaMTOzvexHtbjmi6yrfo9NoYsfKRD3r+/Hn/9fkEMNifh+wOOQHtBFay3YNRyuruLXv4
8vmlr5if/4SGijSteqzcyNU+JlsETm9v2MhuXP7qWl2Yt5qUOfSoYN5aBzFjaapw0NRR9MkptrIz
6bJtk+SPdlK/u86A2YuDz8d1xRItsaEpMRK0y+KUSus64Do75dTdcAv0d9UtRp4rpwRbREmKJm2n
DGwCm6cpxO3HEuU+rnsyyeLNNNoJODcJ3ZjT9PD5mK5YmSUwlALIYZQCY7IA0dE60KyUpyxaN0Pm
2+qGw35lUEv4pgmFPx2xHyy4C6HS3PU1JANq01nzoVx3g/WUTOkNz+7K0luCOXs+FW3TYmlgYO+G
q7VhTEr9W5R0+o0Hdu0O84P8xVTwoW4ijqrrSoNNROd5iFL3x1hmm8/n44rvtSThdDtNQuYJvlca
ayE1VtR86qC50Dvv4OTwkKb09VuEnNdGMn/+y0jGIuslGEYQq052A0r9/BH0nN85J9YNF/jaDRb7
FB01JMvnPJ0TP/Sq8cYeePdReZ8/qSsGbIncTCZapeUAm0kh2M4VaNzI0+dXvhKUWUvAJoT7gNIv
cekUNZ7dFNDQ2CDDqL0hG2KtYx/NdBsDBV1xYyhXSv3WEr7Jej3X8wpR4PQ45T6DzH0JHoMR6uDu
6E07+Wb5/bO7TW9MzJWUgbXkpXScSR8Ngvu1gTywHYF+KQ/Ed4rRaTvdgxaKc8OLuTJLS1inVkOk
20pwJ9EenXKnAfv6+SRdWVxL9KY5xpoGsn1UMZCc9ZVlhtwozrVGbgRB1774Yp+7wLcWJMcXJ64R
1vab1Mbf/OaLkzdBQxPUW+BsTJDV8eJcSI8wTpFt7te/92wWO9uNHLupBc72Rld7NeWHLFOhltxq
O7vmLi25KFnNRW1cKmQSivKsaUBNpNF74ESMULpgq3BSKEpNERkCwm3wghSRGXBDfOnVeIuO5MrB
tURp9klds6HDGC1ufB0qeq9pQzDoiBAIXU0yu1Wov3J4/QdBZafZLtXnIs0Qb3u7RAhsB2jP3NVS
rUqhIO9oD6vfm7dFzqDJpo6lEdbcSCc0lodM3OfQEf784tcW9CKecOAXidzExcvxkXQ/c37Deb1y
3SVoU3NtXtgartvHp4zeReig+PwLX9nhS7RmDRQEkw5CEj1T6b7piDbH5PE+Km164xZXPLolTFOK
oRvVXHAH7dMYcpXoh77P3JDIJPY0WhXPnw/lmsG1FnsexlYjSQNrRc5DOAUcECrnIQaYhgB6CoHw
m6b9Sq3VWsI3tQSU+YmDO6VbuU1f9dqrKx9AiBn+OHPHZCtY+FcdhYp8Pd2BWtkZvFtkcNeWwvz5
Lx5FTdFCY+nzvaMzheRAeiNLeu265M/XHaWW11SBF5BNJkMLgtS3BM3qv2ctlzBOdEIPHbMh1+VM
1iYh1Yq1yTobbpGdXrOWS1bDompo2SuC1kJPzVLhHhj/QGpYbM0gO7Pw8xV2xUwtVabLShYITfiM
gim2rUw3Q150Xu5M70Nd+KJTgWu5N0h7r9xrCe+kaV1alcS9aPbhkCkwC31bR0kQN8c6GkMn+/L5
mK5M+xLdWRUWVy0avRBp5/6YDxLArOhWAuuKdVlysE99NkFtDJEW9FzOeqQ4qH4hOWsZXz//8lcI
m60lfHPi/ZASlN9X6Cp9yePpSz9oPnfg1sX0bojsA0/N+3osVyrC4+vdn1MhfWa2Ibqdw66qDqae
B0Yt7vKi4MHnX+razM0P45cNmpUkgaAXWDzTOPeEhQbeqK5foXgIGxBT38pE4+djfWNjXUu7Lnl+
c9PtwZWGfduEYjszc7FguKMAdMKmg5rrFrv3FVdgCegspNaAOg8UNYkRb+MIBa4yAqnzlHv9GB1L
x2xuHBfXzPiSWNNSrtQdZMOwlbv4iILNigfOA8pptse82C8MT6xvwilMTMp/1mqsJbSzTRgrU/Ev
ojntJQ4heLAeDrGfrYb9zVDg2sNbuAVZAmLDlIIQBYpvwo/yaAV8kJ+b9I1o9cukm5BLdn6wLgNK
UH3T+XjOhPvgyPSt4e3jJLLjoPKwzuQNQ3Ytu7MEhPYmJShHzQwtNdQhwDqJjFv7RRsjLyvViQGm
iU0EMCH3zXJ4JxN7/3xvXHkQS4xop/Gm6TukDmpwdJfOD2d6kIYI6m4/mjdcpWt5viXoU6BlEgzX
c7YljX8Ulf2km3WYmuAaN0Q49Dh+iipIDban9i3BqisJhSXIk06lcvQ5o1Qxu/1ZWvIBjfUggbHi
H5Pb9UcjgvgmsclRt4Vz9/mjvGJbl9DPlLtNC+gAKrQN/Q5e1Sdb178gv7n5vcvP58UvVgwl7dps
Z3rbGjWd0KRaCTivtEM2gvzw81tcOXqWYE+ataRp57JsWarsMNYN2ltddivLd+3q847/ZQBqGssk
NeajgWR94HBLhXlSjsHn3/3aQl5EEbU+xhUtcXXcIvGqftK9YgBjQtum6GqPdr19qxnv2jgWtkPl
Y9zKEo4AGtjDoXqi/S3V+StXXgI96wIZXCeBJ6llCTtw1vZ7l/L+xuxes+NLiCeYWShrW/j9ILpy
X2mYgEEz2tsCsgNDYIT6xgRfPMrhN2bkyn5YIjzBwjTyfGY8Kt1S2zauNvhWZPEQVUJ2Y0jXbrEI
MGLKQOmaAp0M/HC9ZiKlO7RxPSFANm7suivLagnitLIY/7kwJMrS790peU1T/QA/5S4jeajZ2i0b
OS/Tvzj2lljMIut0p5MI++h6vARK0JxYO2vMyp6vP98h11bXIp7g2uAwfa5dEkuGDjoyYQ6HW/Dh
KzHlUgLbQMGs7OfkS4aEhMwZAq1sOEZNcaSsuREQXZvtxRaHRlJMgKxGZnVIT+DxCu3YeKK5+5uL
abGviyguoMapsK+7ZD1GoHoRbFd1t7BZVx7/EmNZQo4Z6DzkuKthWIFRSJda+FsT+x/oSls6up7i
ygXqaV5NK7W1Etrf2AHXIrklpJLwmE26xOXjt77ZzkE8Z6Ca1QmQOobrizX7LQySdckT/3JAOLzD
NpgBlEmqHkRiBVbafBSyhGq1CmmB2mce/fz8kV3W5V/styWYcdCAgkDT8JwLZusExPBN2AcN8NYg
rrSDNtR7D3JbPg0ofNw5bzDsf9MuXszzL8PsS4OCMAK3jrQXNh416L2q5uXzcV3ZhksoI+2YGifg
3FcKLEU22K6d6Gi6fK2BRODzO1zZhJdV8su3r2CmxpETHvZktB9SfXzOOqSiM1Lfej5XwrWLi/zL
HUTcgiaiojgoMlm/xJZmbiM6oTUoE0UbMpJbdypToBcDF3PS+L83rMXm78HDUJhWnYYpGshBjfbM
JuqT6dYWvTIv/4FWrFRnxDpNISiUV4Ej6ibMy+LUO+NTn98CwFyxMEs4YqnpLrCmOGFF8tXlIuRc
v1HPuDLpS/BhalC9LdMiCqSEt5DlEJBKPLN///zZX5nwJYOk6ByzjLIog8RTvxc2RaaID9NKZsDt
UGK8gpbgFKn8FvXNtcc0D/KX9dVFuTlQihVscgBlSNT4tlvcYla5NtHzTX+5+FSy1hKdwcPKrpz0
69ikEaggdNK27JWnOoTXOxeiAb+ZLV5CDFvXjtu2aHmYuZBxa4cIfGQKLbODewvFeG3qzT8PCEiQ
VknJkjAb4l1BsDsSM950hvN79mSJGIRaUUvrkWShcp07nWh3USrwM9CRny+ua99/sbEN06At7zHb
6ChDja9AJF0m7oxxzW+RAv31LegSeV/bqAWNA4HtsO3sG+J3Gvt0Eu8p7ciNDfjXa5YuwYlmTI1U
1TkP9YSNASnBL6/ACvg7j4gucYh5BIXKDIDN0E5zCAsJrc3a7ZjVbR061VCJG8f7tTHMW+aXrSFV
5A61W2EmtIp7nHwfu/RWXfSvtx1d4gxLwuzaKa0sjMd0nVU0KEf9PWbJQx7Vq8+f0rVbLHa2pgPf
A/+Th2D9Yx7tRRbIqfUKswSVDs6o37vLwklHM7thRmXnhIkFDJYlY92vcip8AHdlALX4W90q10az
2NY6YVCCA81qmFU8X0EFLwHGm+j3E0AA2yY13d8cz8JnR10v6k1e8BCNCNQznC4gvbzPSPU6GOz1
82d2JcFEl3rYttmBKKua8nDMVumTWAG1YDgrs/OabY6egxsL4Mr6XYIFq6aJi4xm2OaIovf1pP8U
jmE8XMbw3z/G/xP/rO7+cD2bf/4P3v+ohEJFjbeLt/88i5/lYyt//myPb+J/5j/931/98x/+85j8
kFVTfbTL3/rTH+H6/7p/8Na+/elNWLYJGPW7n1I9/Gy6vL3cAN90/s3/33/8r5+Xqzwp8fMff/uB
iKidrxYnVfm3f/3T9v0ffzPnwOG/f73+v/7x9Fbg7x7FW/Kfv//zrWn/8Tf6d2IaYOlnpum6TKcz
ngKy4/gXzWB/N0DijQ8tQl1YcywwlH1ajr8if3cgPmpBNXL+nz7Dopqqm//JdP6OJjMdZJQWulXI
HGr8vy/2pyn695T9V9kVd1VStg0ubF5AcP8OIyzbIXBEHEodwzQRRS+bGoXSG7hF/UdSl/3KMHm0
TgZL+kC4tA+lCxBnPDwm0GJuy/LZVL4sqbxvktYKKpK0odDG6ZRZdDKCKSl+NHakdqorym0Hrjmf
K16duK6f0xJEam43kBWnj4QZZFfrx97uEq9L4tbr5OgcLUAEnoG49qHMQV46zTCBEBqzILNHFmRJ
rr+Zme0B7V1+zXtNWzXoso3bmoRSZ+YzNSwR9qmVrXvJ6iM6WEavB8UltJdp9qQ0aoQT/THKWt1F
jWWc4+oE0eDxrm+LLxljza5FS8y5jvUoGHIxQB/FBJdoXT5IomcHlUfZoRAyOzB9x6o2DpvBye4m
yUjYOmkRjNQpIvQbt2TXdl+dyMru+4xMx2i0IhlWcfTez9e3jco982T4oXfOsG2gBe2VSd/uixqU
VTotuhBcIem2dIY26BtdBFpl9Bue9umaogvRv/w9K6v3iItue/nKAoRkDZfjRmsZ2+ikQHeWaLMT
BCOqMNaSs5g0deJpbG5cFUXo3OjcbZyMFQyOoB1acx1tByoDbXf5ScxvR5NGpYeMauSVkqXBpGmm
VzeaHgqGnL4tlDq1hKmT3trWfowLH9wBZufX3V2GlFbSJep1AFUWdJ8mAsRgqT/Q+EigENCDFVaR
uzhyrUeVdK0/dnW7sUjHHwttGI/ok7vL09ZYg7MOa4oasQTdOY32l5c2LS3QMtNdPtzrJQTZrSSj
LwxKJeuqUdA8ZU+pVtgHk5l0naDZYki+0igwlSx+tJez7/I1idsdakZLX9Pt6qBT9LLwTM4dNS73
S7e214B0NiDVtiPfSkBNA+tphraWoI9inkW0Q7LzH6NhbsG3udGUd+CLHEO7nuCTN4kOFtwo2rh1
p22yaIr2lxeRWgAIXr4CnRBM1alGQSGvoDVR993DQLelXa1Anw0wQ6LhMKCa8X00s21lxe2Zj/SY
pVTbRdTWN+By5F5sDs05mV8cqFIDkI01yGht+CPyEDsspxTEOmg1qcrBuLPqY644fYfmR++14z4a
6vTZrge+BrM3CYY+93g6FT9ouRZVQZHlcfh+ysryzgXkNGh7quGBU5OjTazBAI13QAeSQzzLbEsI
JO7+eCJaCanEyJX308yZJoGLxfGcfR2snH3R+jjytJ79KAvBTn+8o6mxYcMU+ZpRaegjAZi6rDqw
MiXGc4YuROnx2rD2jXKnMO5TlFtNia571GUeId/roN/qjzfu/HGvG0mgFZ1xSBqP1a7xZFTWU2dk
yqvMht/BVIuvYHz5NoLg8Z4l+Qcb0WTbz++sjM1ittmw+WOoLI+/NGPXnC8vLootjlSPBhpDdmVa
2vdR3r27qeb4haDlxk0ceZ+LtvamQMs00HOgf/WualIaonRdBJp00/U4Vb1/+U1Ni0CyEceQU8/q
6tSDg9vOqa8cp/3Jyg8O1vPYyyg/8bofvkE4I/UBc48eEvBSrux8JIfBEC+YonztRhBfQDGo+g7T
YpX995xXVuDUJUThbXfyTBDsP2ut8476dR0mAtoXRm+bz10evduF0QaCqvEOTKN7U4PcDAgJq73K
dSssXGt46drhFA38zk6M6jgao/WYxcMH8pkzFU/f76sc8JvemJwzehRYGHdJ0JmxCMeSj0ddoA/2
j6fZ9m5yaHA++M4o+XaQNvpieXnnDPKEpzbtYSi/aGmcPkLhYgsokbGTaEUEU/HEISQi7ccqyl/H
LMtCyZV2VCXTjnYH6K2nC1YEyBxtUld6OGk6v88H9QoaLuUlSepuLG4250mAHXAq9b1oY7nLs/YD
VbbmXloM9u5ivYcSTIjAu27oUBR3Xc3LpySNLU9m50KZyVp1KllRmogXlMlr3yB6szEtipo/k4fL
i2lHbO3qL6UOKTb7pJp44GjBiNJd1ZM1DMiW5qI5p+7UnOUIm+pUllx1djces7mrrs7QTo4e4uo0
dCXIbVVk+lC+sR8LKZ6tou13YswND3Ft7V++PRJO3KtbRX0KxXvDy8lQb51xui+ZrvusgioR9BD5
sUWnHOlpdb4sPlaGUwWTDPri71nXvcS1KXbU1Sx/Gqg8lJNssK154rvganRzrX0gg75nGYja1gqm
0cuqqviW5uXRphX96FoZuPaPwtF6fzQTFojGUSshjRwr2GlDwkZtVQ+CPAsmMSCm+12ayLuWGLCv
TKjXiqqnCPG01+fdcORow9tkRl8FBJuXOqaza2rZnC2Sqa1mxF9HcV/pRnci87yOfa55VmTLNdRm
8ASqcbxPaT4r68jqpOYXa9LygyLQYpxa8gVCm2+GmOpXnSJn47hgqNfGdIcWLGMPuUjpMfRZBPFU
q8eB66fMVZCYJ6mS77q5AzOwvuJmYa6bzLJOILndNWhncAh/sViV7ouIj77GIgYz1/QHBjbywBlc
sqmmsgQfXFF/HbvePMQD+1Elonj70w8o2IyYXVOuXUsDJkK1gYkoZOXyqvDT2c7z+aXHEjkYZrzK
FBiIbB7Z65Tw7iDHlATtaA5v3P6GSs8+Hir71R2BhO3NhjyYKX4zyYd0S2SPQNPpgV0Goy4cuBEq
dMhZfrVc3ElTCfI+kbaFpDR5NnJkzkZbbZUmzbWps/Th8jJ/lCpWbzUh711ZTisa26+sq+5EVSNI
Tvqnruj7J8lsnJiRe4oiaFjJ3BGQwkv3Tqu1jzSf2jOqwKk3JTLZObwGuwBIJe9A6QCrnLQPZknf
sLdcexdPFRjXzdLYwD914fNQfUO7VoQZXIpVEw0mmn4jGvDBcY5u0tP9YImn2KwgUD/bOy7jKuBZ
vL5YZmM2z+12arpjyovyBQJbnT8pc7pHkitZt71HWZZtuWs6z+gu3lMtkm9RV0Y+2lrNwxRNwwGc
tyFqt80GTpMMxolMd4mufZt6Xni9Ftnvsu59xKvCI2ArPmag8jmCrFx4cG7ECzPSrz3FhrAGYoBR
WtVf01HfJ0xYoEPKBHiZxc/a6clL0hXW2hgiIzTtmr4YZJZtjYZ831gWsnWShXrMjQeNNcaDaNNg
ICy7I0ncr5NO8WBUA7zlGg4H+jr44zR0xhGEi1v0Tp2cLLW+sIrmaNRz5pbGqH0Akj7zoeyTvUWU
bAVoXYbGad7GsQa1JOWQlzEl+jV6b2xz473Hx1XX8/shQk4kApJ315dAZ2Vj0dwnUT2r0I89qs17
krh6Cm2avZ5wdaSRYCu8sS6f9trucpyAxKYIU/SyhgWa1nyjBKI/FtI61A4bgPWMUformwkirmV/
HBtZ7bKqIeuxwiOs2fg1d4z5RICWz66Mq8PlqNB62z4UQNKuI1OD59S1/RnHQh00vVkGdlqb29x1
ex9aH2pTUHdal1A/vBvd2gEIO6MnCo29kwNRVa8HHZOXFaB2VC7rjq01YPDNlN47OBGCfOyq567F
kVHHstujD8j0weNh7fhk7y5O8+VFtRn4AJVsV6PVh3kLJkI01VAcBq4OvveSnlyLCIjzMhieKm4F
dM+aw4TT4H3+Abmn5tW2tEdJyZcIDXhbGuXNmaCHy08gIYSOnbKF05FmhxaBVma06fvUtB8ZFwB2
4GzzKG8U8omjfURTZrHO//eneWKh0cX3l8///RvGuIegA9tKYnQPnI4cHuUoTnD6BCDcVVjBWMae
roowM/jkIxvTbS7nk2nOcKAUD80pCdjKBBeIkpSo4DL0cWAMUFtrkuZg8Wr3h59Q93H1DX6GB8VV
9aNxIXJ1CRusmTE1hQIzNH9xas9RaDqWH8bEALbjBJ6C07irOp36J8Qy/ZOpq7Vu5+YdTanfQvDu
cJnKkqUsHEqg4GH3h6Tlh8tLi0zPQc4vv3zW2mKTQFWAC0P6YBlId4Mmt45dQ4hqjiMTah/6xsgO
uXJj3xoxobZZVKfLC4tTpDyHzuM58JyX8+uPQ2w+s5IiJoGW4hALYAB9RccYPD8RQdVZJ8d6qujx
8pZjg4U1tCt10zXXrqDwT7gbPyWR+6PkibO1cddVIvm3ykCUK0U7O0FZss51Wby4FGF2XBvfdTbL
/A3Rm8h4cu5d1oQNz52wAx34o8rT6WyZcgM3tGsT40nLIXRexOXqD8dxfudkANlCKG9didbyra5r
7yCNkhxkoQ5SNXYd5pUZKi62Mu/FPu1ncbIe4m79WN1nUZ9sImaBPMYkzSkb0XR88bzmOSxl+8dH
l2xCUUTVWrMze9/GOZilOhI/xHHxrR/bb5i44aC1iXxEDyvEjh0TXAtjJx8nw5aPrAVXSAcWQLhB
1YOuC8NjTa2tRjdzfTATV/foPUTs5RhPwukMhAR6UIx9d+ht/JE9Ds26zrXigadF7Cu4oP7kjlBx
yzN1hqohKF1ioq07R9vnfRlB5iSpvxaEbCPNtB97t8BhbWVVfKdVeR6mTgzElj718pQTw9dnLsAo
d7ATMqd9LssStl37SF1Xvfb1tO4gkLHiCR+3LCq/VJMe7zujw7JuWqgNuL3gIU+K8pVq1YnqZlBC
Nj6ggIn5Fw+a5AnxXGEMq4vPzQGy8uKu0XFE9PV6AvXSTpnaTxXH+Vq3euBXjQZBcycDBTTCOe1b
tpNjVHglNKGDhkzjKh7HxifpgICv4W67q4c6X3egbl213EvsuLk3Mq0/aylo5Qv0ixZaFgj1UNr9
GwTL7pOp64CthKPqOpGvi7z0mfHItOqxiY1n3VTCa+FGe9aHA7W8lMcvnKaPRZo+Cyv6HjMzJHaT
B9NUH2oX/VVJgXCfNg8x+p0aM/NN6uxTzkTA9Aynt3xoeEo8e1BhL8JUy05tMhEPTVo8pF2I3pdd
0+praL0hvTSwIEEj1aaY2Le0n2Cc2LNeWQ9M6pqfwCWPIvlU9Ym516LpAKn02pNDp3ynNr1KuOi+
0lUT6G4jEUOna80YcRbjyezdPgNhUxV9zVG8tsvpA5EEheRRy31pqO9RYZtB0ZjUyxKwkUwDotmW
OB6SfqZP4j455vUPkEkWR10yWAT1zdEGcrD1SfeH9NCBA8ebxMlF5S8sGdr/0EG1jgwUl0VGqDeM
5j1k1E4J6CVgciIViG5VFkhHlYXha2Qczq5Im8CN7TSA8EO5qdr6ZKfgUIC2DhpUa5VvEqCPoHRk
PCCtgtUR2S88R73PMpp265SD9tjQ7Fsy8QyJvekLahSwKmW2ihwt3nVMizfgXamLSD+7sTDOvaa/
NVYxbF1ga7qsj7eRGnBKVGl3ZLG2zup4DWJ1fnBxoBxqpNvG2hDbARtQlBIivZnucSTHQvoj1yq2
SpsEXxanXauaE7GfGsnKfWeCycDRy+fRbsKpc+/donHfm+qcT5rngNvsXBbYRJZk00EzLZ+a3XrU
UrrNSyRSZNz6qdExPyXjfZ4SSPm0Y4CgFarINNDQvfDADBSryr5SfifGLbUQXcIJLALChl3v1mUY
Va7lgSsl85Ke3ecJOpwZxJc2qgDqOJkeqgx5yiKKUmg9by2Hy8CEALJXj+aLWxTWU8YmSFPLPPZq
l1a+5Hnp1apwjy1IqROxi2u72k2CGKE7gmXOkgbfIHcFN4SA6V6NH4gxPlKIUIaTK4VvCgB0GB2Y
F8EGGSAhdLVa7Hkc7+uUeiKJQhKT2iMGNTy3FohEVHVCAWrXoxkszSPEtCICEXOW3OfZrgECbqvr
XQEag7ICklcqb8gIQ9A5QE5AoEO0rfTqqIyD3mM+6kJMO2bgiUyd4UVQ99zkzrCRpoWPOvRGXcB0
KlXVtgc5o86cDxIjcwh4Zbp2DJ2G5shfBWs/zOdogu5hAjoiplJQGhTrdFZmrAC0CVIk+hzypRtk
HApZZT5M+W4EOMy2IWTTOChzmTrZNAbd50O7d1styPVa+SSClw+7gHxyaTyCEyOI3KR5LM3kW8U5
hHwgr47MU2m8SBlv3CbbmXFlHrtenPVYv3Mc810X1kqri5OCxoZPMi33yrJ46JOkW3VaXe7ABQlg
udbwAEk3pJAdpLJI0e8cZzjFLVr7SGRtNRc9o7Y57NyYr6e0gxvEoGPi5Gi6HcwzSBseQWxn7IEn
Dyl32k3pfEtaHREk+Cz8h6RSO93g2rdiaPB80Wg8cll7ZgP+bqlsZ9frwysy9nmQQ89b0516LyzQ
j7n5ihh6BqBVTeFUVhkuvmsm81TJ6dXN2+coSz7mZxC4TvaiTPVR6wTcg9zJ1hBQPMdK+yAFS48l
GVJPILF17GPz3kLogTyIBn2U0IDODLgRuUQPYxkg2QniR2ZuSVVLzD011xMZcKi3LH6gd6pBZSFJ
BF+L1oHmuLLO6JpO/aFiGgjmJPeYUQnfBt+jP05n1pjubuTNoxRiAo/rF26YJzkhTigc7o+G84Ra
8HvaU49UaQOiASwD2RgyyEWOlk00ryM54Hgsx9J0mgTuYqX7Nv+/LJ3ZUtzMEoSfSBHa1brVMvvA
AD8GfNOBbax9X1tPf77B52bCGJtlJFVXZWZlmm/ppt76UWSRV/tnFtDzoM+rv9tki7BvQKXHrmce
NLclnoppA1ubzWBQQoJDl9qpWdoDG5MTOgP1t3GTM3hgFiuvvpWW9pArvNLWdcnPKBF0GtdTRs3S
trmLtm5rd0uni9iU7U+rtwcm1eoZhyfAXInKvCiZTjH9CvBnV++qmoPUhu60UHMeVz+Zgirtb1WZ
q/1W25d5cR8nXZtORJWZvcc5ORkdbTHpKGNnr4HWF3/A6wfOPKvYtdvdXs1y21tWzw/0ur+qbQ7p
0Oxg8B+Ley+VaeyhdcOcnHVnWXGqntudtdURxzrm6XoJ3t37gZU29kVlxR0W8aLeWGYWADrtcfb+
WzZoWqs0EVplb6Tj9keDNofRcDXiVtetAGcWMH86Z+IcEHQqB6/OzKt/UVI+0c7s6bqaSChrCjUK
SjiK+Wuzu6/F42a3mjQsxtzjHh735kDidLf5F5I0YtPzi8dHfEpB84uSCKJuJpRyfNpKqIaqH7j1
xU9YtiZIMvsLyz43TDOyU1vXuSWiwccrMz9cDjGwHVZltUTUgVaJt7zxrX3XvnZt4/zQ2/HLAhvb
9bLbW3Y/PTZtbe94z766DRSnke/6YvhHHpJX1+iaU7tlDDNuN4Q01iKU8FuFW8lT11Q7a2ptysSY
kM7rFJE9D2PobIWBUHsn3Y0QR6MoIst0/ogOkNwyv1zH+D2ZKwAEUE5cqOxVutZp7ElWGQqpw9bM
H2nT0uUSpBqaS39VjH9dtz76lTXuOlkqdjKKn5SmP8JLsCt0i+ehWft4C1TbZUGdeCtGVZOFxfW0
vQ7JuF9b94mMDAaeSgNxdccmkHOS7aqQ0LWgGReCnUUpTo5Yu4AzAwRzarMjxkOB5jfzM2nMeRsx
OYhD6q5jnPVVuEnxMacgB+0K4EdZLmni2plnQ0YsjqbHrdewtuHon8e53DOjPWKN5x9FZu5Ej8Ui
qEKCCcbo0gOrBa//Ud5sb9jbmjvsIbsiP3Xp7KRevC7Wrc3y6VS3Tn1IjQECLZe7IV3z0POmULmW
/dN2qzXIEut37hVt2Bb6Q1bt5FKh50IQFVdwioGhj2UwVd1Pl8Yz3Iwlj7yMX7l19CVwxKDt2nW1
d4Wh7/GcOWapR5LFBOht6ysx2fWjgqwKq3nUgtFvphieF7zI8i/3CcJpujQYpNCO2/RVeL0bNWmD
R9PkXLAPEoE7L0uYFe3FbbvLWpVH904lMU1fc1f+snIAzDIZqyc9K0+p01tBayqeo2o+uAOwDOxJ
e5UO/E7WLh/bNpZxY7RjkNiqCbwu+fRyj1KyNdygQ3mZDSvQnTKlhKKEKHsPBK/dxhN6dZZuev9j
beT8yNW8kDoa+tRDGDNnL7aqO7mrdIKhqY6+XvhH5eVFKJubTOZyN+vNI9ZE3YPt6ZEmS7Zqha/C
cmp2SZ3/EfnQ3bK13bWFEkAFfc+JmhMg7qg0bDg6pCZ+m4lexFMNxFbeU05lN4WrNj5pqQDLrNwm
zIe+iGTvm/w/Zw1MR+MTnj8F7QIIMS7q/d4rVUPahtoytoyJ3a0WSXP2fDUGm4nHsu4Yocu13HeJ
j38RoBzRJxF9qn30mKn7WYlDUvxK3a3fwR6A2BYyqjLrQbehsLTV2egOZp2HK/+wNq8IipEnlhGx
shKfkHlWpKWm9yf77l+mqvxkplgMCLNMQ6fXSHs29Xy/VQUMofvW69bfMmedrLdvc9lUtOr5Q5pp
cOjgEy0ZX+NsQD863UsuaRX1cjsaffum0SAFlszt6Oga2t9UYVJjDjO1UKRpZDoYryhUnVkls5Pe
27Hl6+oCjwxogynsebXm9bKY2kS6Lwfj5licubzUKlnOiY/NjV00x0ar3r7/es0L+1hs82s2+9bN
6tW4c6RgBqnhfb//rhF7t3VLGaQODYOmj84589011JURKjP3cDKEpXG2lLmVj1o9JYIE+UrE2mBz
/X7ZiulDZ1ORZHuz3Tei4waebP25cu3h5HZ1++9Dz1y3mwXF1WTLbSuF+eZuXh2DX4Bg6bKh6/Lm
uBCpG5RmA6FeZ7DPFTMVXeZJElUfVe0MTqdRcewc+QH2WtV529hrJXxOJOfqzvDM7VpctlqS22WU
jF/21l9aJzf4EFOq3K4jpK1DuIxlG2xbY8Xyzmj3zSzPbZvE/76cP6IqKNasj1k3mt88FYxJDuFs
pDa6BlHd7KKuAl+zzFAsIrkayeyFfYbBVSa/qjsDTRpefbPt7SfxzF7g+2wpwf85u1V27Qdwt8bQ
Yy1Xa6jiOrGTj3rJnovKn8/d4jZMH07+DLz55Pa9dfG2sngW20i98ha7uNpzrm5lP320a++8+Fva
PZvy6y7PcEcPjcGi+qdEO7i5a+w40yWLDm330Sv0/I037ZP0m/iZNlo7azisykxuNNVYgLQZFp2a
f3bJ9phb5rXvl3QS56RJwuGOESWmm5x0yxvZJB/fEz2pfi12GursPL7KcYrbVci7hiPI1to+/oNN
6+l+XA1JTPPsXfP7i9Dm8twl7aFbW+9sstcXiMKxX7S7VmPJ5GHWcC5XdwbMZ7e2NLp7IiIOyN93
4feXMMtE3xkzM1DCDfmwNMnE1RMrpvz0dI7fezBRjnPWxUwqhMKcOpT0LHJn+p1xaoakO3+/FCz9
tAHoVRkNXWoCTAMFRDYQ9WW1UERERlFnAclXLqgLBDp7z/WhQmHyUI+rfFD3EJmO4Sss79oCpTr0
Ee70x8q0ZSeAJ8baLC+lJ60Hw93sh2zdV46iiKfOyigxqCzKvdaPvr/i9wuJafDAsqfR6oxSQhr6
+sXXqoJbJj+vKsqRmF/tEUVa41ZWnLQCU3Jh9C95Nm7hv68++kyuzmDsmkIaL4mUYAO6t9kRncca
uK0vz98/r6/LLP6HLiHarMLv912/v+9Y8CprC1MS9xp9oDe/60I2cEfX09dT7SEiYdDh6GLrdVF1
99gOuYsCoL5D0wW/t9lmccpWplLLS1cbpxbd5qP0DVYiigTffFVjhzfMVRFVy/Lbz2G5le7ytCaD
f7ZXMOFJdDNWIeXvZOrbg3PHc9fqDhd3rNfUztA/TTI5yLF2rgSzW8G/X73MWixtmfvPre6+fz8N
xehk8QibHib+ZJytwjaolvypTVe1m/wJw4rBS6+F/fv7u9hM1NfEO9Z3lVF3Fx0x1BSXZu6f/1XL
UdcvlaoKftjl/y+JaQR5Y+RnTW18sihoVdjwo+1KmuvQA1T/+xPqz9PklfH3Nfi+Xb4vRINmItRz
Fw9XvWCO6wDm6uJ+O7ogUz62paFbZ2L3/RSOjrNxHhuj+din1V+3a+0HcX+ZO5ooV+R4+wrrSXP8
5VC5xXS+J0KWm2m9icUeg9Wa7Gs12F+m7qx7GILsMBEnBqFXaFf69RS9PMDSlrnaHiBXERpbX4Sl
YUc+CDdqcxxdXDDrodThz1DO7L9vDtA82P1Tzvgy4Vf7WI4AgSOMDu8RLlOj7h6Mtlt3rADsqVT1
Z+2JgVmyp5EC6w1UqYod0rbmJDTt8A+4pR29EDRJONi97DLQFad/nxD9+lVoabV3qmSMyrFEw2QP
Qeo39m3goGHp52met/aAKM7n2SzKMGmq6dIarhWgtsGEqqrNWHBDBr5XuXRt3L4tcrfjbGbpsRtF
/TDd6f+snvxwcLRwHId2r9mZeEV28Yw8ovrdbk38r8jNskOLajOGWfp6HL4FOv8Ok8HukpPR+Ws4
26bNUYNRHH4Sa9AjUfuTy5d0kONhMYphZ+hGc9QbJuxxThOarTvyrO7g9+qwzy2IhH5qjp2rT1dN
KWpjl6l/OrZvLVQ7r3Y09100L6jFsJyFqbo/yq2ny3ApKM+wkV8J+e9v/x55sdYxXnl/lqRhPd2t
4d0kY8o/lodYxTn8VjVZd05rtqxbkc4XnQual4X2Zn5zQW5a/yEEdodPVvls+gnyFj5KFlrzfHaQ
3kC8vcqkx5nSb+jWtxUofb06rsYCaV2LM+LEaLZn83Vxvcfv0xIZC162/Le2ytc9G7mwMncFy/eJ
udz/1FUgsYVmjkG9Lllkr5b503e9eBPW/t+bvmBzHXyXiO8HxlhQHQmtw9VDT3FIvp8u3y9boqpo
njg23GzepqDT2/1mpMYrVtzPSdHOvxOneU5WkDhzq+HG7HAyxmJXjXjIf3/9za80Zs7UCAyM//bS
bpZ/jZkaAMHHwlV73sRf9gCroSOtMsrcOU693f9YsBvP8Fz8xvbNPr+5TsI5PvRchd54Ab789yun
ibsczEl9/qtlhqOOHJZ18K8UlNN4mGyoWPxEQyna8qPJ5qdNTctvxuadZU/r67eqiMAK0Z5GWLTf
fYaqQBSARlyRWR0pZf4ROzjSmxr510jK8YfjaTQqGCYeHST3oK5MAcLHND9f5jRGn4KGc9Ro4P2h
UpQcPEcJ/8yDtdOy/zJr2Y8MzrEhTtjMeZdprLeAVK8XzTSQqymdtyubqb2jXaf7ZbvmHEq5lu68
0epPmpEzcq+MbBR/CrCzIHRKuh2GvNZrtiIlyj3/iMGrCKfU8k+jvTRsrKCI6RJ2rRLLQUXpiPqx
WLQtbCq57dja0PeDfgRpb35900nTIufIwShwzRpmq0E6HCAibw9iLryX3sp/DVrfvRRlW+/W3iJH
AL2Vs7SfReZaF8uYX8wygyPW70J0lZYhcsB+V2njezeWy4GN9BZm6r1aRsyRuGUO9f3DMl1eFOjL
9ftnKFz3nbiW4lwL9+Ob6LYN0V6tWcGvN9lnY9vqXZ/qNS5y+fnN1Ln06NHcCqYIcKTb0i8egh9A
hqzzuodayD6Cq4BvSAznYUZqgFhHgJkjZUcJ4TTO/zV0BkQkUJZ50Cr1i0ncQoM2jUfLWqiT/XoV
8zajItT93Ya5Kddn+uVqyXbQCPc99p0l4tayS14SSpRMVBN/twSZKNcdsfJFOHbpgDAEdxTPf/hX
LFMkvkv5H4gEKNq9S23qbYC9p76JpUp3Szs3D/IXP7VxUkNKMudd8ZgT/Ezmsxr27OSnVz+vEOrZ
eOVoXpo8uo392wD5eAMzsY/9IvCJEf4J5zHrmJn6j8UWz8Y25X+0KnltpVv+qOp62pF4VAZkYpcX
y/QPel63/++CbHPsb7p6k0uevTvwRMZdE2gaphYsyjx6s30HwBZ79017U01Ix/AqDCgWQ0NMUT58
E3/fL9n9feTLnzCVkpHRlDd3nLKTPUpqfqZe063aPnW0N8Gk6ZgCI3LYAT7Wz+60/DdsevvBZsXD
kNPYiwU03riLB9epgDMvHCzLs+zFlhv8ZTome7DI7ZwLdwiF57W3fvn4HjUQP0+32rT1m0g2QrrR
plxYiDMulab/Xr6ldn7V7EeViCtyOO9qjqZ37TwaSXcyvVBN03xavamMp/Wx7pmFLQnBTqe8grrc
dZFJjuG+MB6lV4Wekn+TxELVoAnzxoocioSKDctmhBlBeiP1ygxSL/0x2IZ5YLwGE/anJ+tOV3lw
9EOvTWgv5y9odk3v6oc5aRlFpKPH+JlbiVfenOTZNXyAWbgdKZab4U7by1ruHE1DJT0OUUMm+eNQ
UloR0exYlc7jamjAMoBf8qwZ9oMqYGWgMhfbYciGLUfqWWZR6XZZtEj/E2X0Gqy+e66qUhxcKFGt
vdYpsMDoHZW/mOBZxbXO9MBx13f6D31XCP/KnWbtE29kmQeJcIC+jmroNge7Bn/x01uZ5XqIK1vL
bLV+jokro9Q2Wafo/3bN5O91QoySNYk0lHZhKtEVwRz8cjdtP8+edyBqAIw2FR8T7etxzYqzac1B
jV6UOPGiPdTWHKeJByI5tkk4ttMQbC46D4izKJPZC2tfJ7rnR+WZpxktor5lK4De51Bl9gnp9N4o
xbCXeokgGeQ5MIrqUtKaIf77smUnUMiT8Nf57Rx3Mb/blzBYjUkM4zb66sFbmP0dW5v3S+ZnYYJW
zu6uw4ttmuuRa/XROYZk3anPj6JdjtPsaM+tltz12W+Vk2sXpzUOxNomj0iftbwnDkZBdMrps1qB
2mfXYN2gW/pjj9oeqFvcyzQoSLt9JWWvQt3EvgS46gD30kd9B3bdphmWHbpxLL0uzCvrRR0o6HNY
l4M8atbwu5/z5JD32FjIHPxhNooHluorJDMMgC3SrcXSd6g96QpYUyAlTSMGKNXLHVJrnms3TBye
ArWY0TTrzt5GYDKD15znaf3cOj3Mujy94wNDKLm7A12oc98TJZQLLnDeAvtRR0EbkTXnvO/Bqk9T
LK32Nm99yaVhGUK/37Qbb1GKEZ2ZdxeV+i9uzW5rPWkxUxGapXT7ObrVdV2MKTSQIpmau7dofFev
uyl9D46ldBm0I0RjUqLF9GExHpg50kNVdQ5g4+vC8kNYDXyvRvQolS0oBTG61/eWjUfgnuknohWJ
ub/HJEIgoa654ljL9LSEhujkwWmJqnLt6okxPbZrfNZn7Ibi1AeSXspdsRSoZly071vm/MgUKzzy
rlaAZh2H4U+ZuBeIConyvACqHrvllJXVzR99sj6T9wLYLUQm/xdF9NNYQxwmCZb1ELc3jnhqD767
ndO9n7fZ/cj5TCqyJrC83I/NOlPnaXiynXgcXHVo+3qXW85ezS4qYglvtEyvWLx0kY4Uw9iod35X
bCCWvgom2/la6JhYiCmfHc9J9otnduFSTW+jY79OecdTdj82igqpbULgHCrTkJxb82kSSdhZkwPA
ZCF7dtxPkXcR8A5si4H1rTVgfrAk7n5uPpd+2xclyK7ohBEURWkHtVAxT0BxkIaKuP7tjPNz7gFi
iLLfJwl+ArWxx2FHO6nG+dq2bWc28MoUnS3t4eg3pZgwMituUCdAkZf/+WCDsd0WPyZupLhDK+45
pRVxR/+wcQRCuEdWyFTrPA+2t0c49lCMRRdrjlx3XoqQvted6Psj5NiPXQfDbjYDOqnChsA0wdyd
6UCrcazV8KnrcH31JmmmLfZagkZZ/23Df9hshF3dCaLzlvGurG1CHNuPq2v7u74Mi19LMl5JIyvO
hjsSR9A/N7Nen57Gcstu0NgvLXFArd6lF9qZPrA3+UufQCMNvw/V0s9kncDCLSPgZC/si1UzQQu7
WuPFNX+kyommbSXHx8V1wplmTs1HbSh+Qk1zs1fLPVxr3flV+RPhK6VzSLsgV9NLtvV9UJj+ze6N
r7ZPip3vZzfu7wKvueY9TVH7IdU6CQ9aoWa6+1iw+u+y6i/3jgrHHpwxZ3vGmaY12uryxPN6awxs
rLbusSmHmVw+ayUhr9xgmcaz1hZ3Q1goKKgs/tK+bL0qAs4D9ygm7WJnOYIFxptQrMkWZGB5qpFa
DOH3wa9VRaWEyWn8+gVrvAYRnBMORO7EVW6uAeA9qVv1DySaXtxVPJZmnuzcTtsi/G+8uE7PM19n
mBBwakVszcXz2mZaaJkAOQMrqq3Uwattj50GCbs1PuSoZwMXYSzWsVLx4hzaSpsDJkXST6ibAX63
96F4BHjvy1eUCDmtUPJcci5xRuobsaklP2YdNt2wgHhtWugBqnsrAgkfuA4R2BS2GzqUQYsqHwEf
ROaTl5Sf66x/WktvRNK+OF2iRTqS46Pna6dRjxtCvmJN6ICpBiSENiB3zbpmDGQ1ZjDJGco49QEz
GBiIAvfDzCkssl27Yh7QiwWW9O/owIWuBtR/PguU6CIN5VqcGDLv0WHbH69Niseh6TlK+zIwVNad
Rz9jg04+NGbyX+F0BYS6eNDNw6g7f4clXWJSz2O/2Sq0YObLMHuXu6DtUDFW5qxjQ/SJPmhn1aIz
siKrh+kQDfOOVayhJ9CNtButkH3b5rmOxxzWVTYp98vISoPUtIBe1eI2me66LJtCZhnDzptAaYxb
WtQjaz5kjAyEittrfRyW+bedSOLjbHxR8Koz869CmBmLVUirqf0PHm9RLeZgW/0qUhoC2zqrl7Af
8yNjAF6oIPXR+KxS4z+pL29jxXagzhMc2egVCIThX2DGK+z8v9oalmPl3fMvzBf4HiMaBvpBdGiB
u0zIgRp8UlT1zjLcn6pPx9BDHDZpCLaAk9gkYEoJB5mjuXgrjYYJ+a71qiw4HcMTe5J1TmNbeDst
w7gQBs/oF2Qo1WlElzFO6RDBavIw+oA9Sb9lkWkan41T/ehrNOsKkVef+3vhrN6xmhAj+2MZ6k2q
AkTUg6WOaJvTnequ7kqShMoQkLTyglZ4o4c1btuAYXObzdEy1NsfyciCAvS1cC2K9EBakzOHFj7H
6Oy4TdzOkDvtru+uf2CGb4Z58Zb09qOQlROBoh9cy3nVFHATW3E/Z7+NBi39MITz5KWWFrZOG05T
Gs1lOfKwZDPnMD+G8Fh7FFp2KH1EdluCZJv2Kc31Twp7Dwr06ls+ywHr8uw2zIHcNSpwCxYCF6jH
wKgq6xkapVDak7FK6GT55HlxWsxVYHRjFVtGCeOzvg7ukNyEaz3iRzeuTvqDtZqwtDCWxVEAXQ+s
/04lsGFD84cI1CU3NnBXPp110xLVc6mwNNCuLMMJKhJWmuaanfVkuwymuat0PYm7fP30zAZyULj8
Lw2ZWVM8+uqj9O1HTDEHFO86SQ7IAveYnP2k2sGKakt56gv9J8zFFDW9QUJjBxqism3HYjpx9t1r
xSKscObxUk5UNJBdO0Jv6PJuAsqIyn0qZ/+ywlGbuv1h6a3YJxthQ52D6A7JPUUpHTHoHlycK9y4
bYarFOgzXG35xDv2DCRtBGYrxF0IGlvssxxZaHy0Ek2dCjU/LTrsKvpqWlHgjUDeS1FlE2/ewcLr
3a0tTb5RYdQooWeoi2QLjbUzr4Q/y0gZHgv8mv3Q1tVy6WF8OZS2NC+i1Wv+aILrXZfOsCsSQOdi
cE/VPOUxCsE1MgaPsJu2+bQdLEoqdBFo+K3nVU9/S2n3gU4o8IGQlgro59jaSOo2J+Oasm4bYG8E
Nzc3P32jm1hRKZxQ75w9JYudW5stQ7vSDsJM+iCzW1j+uy560x5qRhrSd1F/mm9ru3JrL0tgD37G
SGapqKwywmgzCW9KAoicCQbv3mSRG7E3e+TG2PTUd4wH5u5mKXG2jclH/mI9ipW8YsJtEKF6f1d/
7lAPUa22hWQPghdkkKfGbt6QO9d6R6/lN2yhOvly8ElRbhE78j+b3OIBqYKpXAnpsFA1mWyg7zro
ziTl8bcZ2PzVTc/a/WWhTxrpVJ3imP3JthG60lj7aNDdM3IRe6d8ohMQNW4hshnkgPmyd1EuhGkl
URUJ0tggNVgQW6ORytdNbD7aCD6yseOELmlEpqgEnkM0dGReI9YXyniY7DpYt9Oii/7omxMlkdOh
ouCk9fLb8PN70TnlY20E1QZTziboRbDk5zILzIZHCImxlpHlabHs7IS9Rv/vuvrxsvKkCrXgUmO9
6pa5RmrM/nNU858c7D0Q46Ec2KHE82Crk2M3+ed1cXLEKtuy02D/LZQQ2SIfE+J81z75uTExT211
7VL+QdbcF106lEvynYOgCPHlB2zQ2pNBusvqyvmmRix/0NIh7OEI5H7eA10R12cK99D/mJhxBM5D
UENSRmU9I15FlhzX0qAaQTxC+2IdP8zLr3yC7Dc35QZWK2PzLqCXtTXy3V48gz1itaZ5vGo3jRkT
a9BEP7kjnfU49AmyA25216Cf9UhG6vKApXT3PE0nYTUU+9x9730D6LFjNRuVAuxMYCm/3SmLVXgm
hyTOayphkpVHMtLzwBTjz3ocX73Ku+N7S7+brfldtuO7l7ljwFrKxqqfhF36nE13QhkGYeaFHflP
Ua5MKvjM1ncLNrmr5wlBiO2InbTQUmO7i3Dyr0njEODcUZ3vtfi8ViktZvuS3odzEmn3nZlsN8Na
y8uiawdTTfp5QsT676VdzTOCI2QVlWmGsvqUA7udTI/n2l2cAC8kGc9pLQ7F5t7Y9fiVWK4Iy6R/
7JfUCSqdhK6UE6Do1/3cg9sZ4tm3tytwa3p0xqSIjNJmQ1eoIlRzpa70NDFpjymn5N0JPlI5TUxT
FxgKp3LXZBXplikAY7nOtJ+9oEUY0HT1wwDaOfz2C7QCHfBeMJjzAd3+b9K7/LDX2nfpt9o58xoW
VX3QJRxxQtOpR/iaJJo7ME/4ztAYhgl4Ssl4NDUawGG7zgIq12IqdZrhRya3JPStl1zZT0Nev3pK
eEGFU4JXYOO6qfV1zln8nEddRbZTDWHLWGKM7sT2Rfpl1VkVA4ktD6gVnqCqStBUH5zUs4hPWhVA
wMa3qKf/BpnEZVIPj7VPCslcenvRDGvUdPNveNEVZ+LdNJGcZxsOGILRoPDJqmPCxlLAmlF3TLM/
hpZGuLTq+6pqvNitDwUnQ9wM6GosrSiuaR5lCmhD+eVTNiMA0+0OpXv/3zB24tG3Vk4hJhq/n2M2
O58NCHREBbsKQrdQIxghzxmQAKLx0VzPjky4N3kqWPvPUBpkSB4Nm3m5/a8gxwwpkTtxqewv31uL
QLpr8liioqSF61nCLcqvydyGfZPn23F25p072he/zV76ds2irjX+S0e8VJYnLX+ALO9oVLtnvyhf
8+HWskx5ayeuKXdJrBl18e5oQEu2R3ddsYnhqyys06RHFFh2cSOpLRzdBux5swa2Wt40NWw7pyq5
Bqw9wfBsCNVrK85SJ9mRn/PXSV/G7Kpr1ZdtOhGi1I49CuGA6/WvW1Lq96eUIzh3y5BmcEe3PR7l
IN5ZyeZEQRoauHI3GUt/yvX9mGsDm6DGhNKo/rS2mc5a+dO1NZv9gNgnSDyMMOQ2PTGnZJ2LY33H
l6kN2j/p1H+3kg3uHFdWc27esb5AgJpoqAT5xxtgqD/ZB39s2JpbEuNHy+C6k8rZwtFujn0lf2o4
NuOICXZZg53Ll3mpzdNiQX1bYecodVhT/KfdjnrpT89Sym3fO3UdG4Ru7TgR2E76ytx46w0WsTV+
Jkw9zHiykXvN7Nov6drEE2Y3qnVvWVv+8CynO5Bs97Oc0i3QLPY9iySbYm9KKFjzWZ+YHoDnf2Xp
dEANX0fNBu0qoeJU1bHpSr2LmyK1kYwUf7Y+QQS6sLlrTjwPMKL9M3uguFxlOflctXqtmpX9O339
62aacS2EPe80KRJomsam32GEW/PFj5xiMw5G4X+ucHO0JiCqusSFVmWs+pq9/lieZDN7T/OKxUGJ
CiifQCCn9UtrDZxdma50bZiixPvI1un3YP1soH7nbInWCpifQ3S/tP7H6LcsV7wuhlCndWTvvPIf
Vw7GIBtshAs/8mmB3jYOK+QbuYZv3qYettr6LHExGbeuDAdILmFZ+2plx65Z/Rv2NFeo0MBF8jth
Z31oN9ABVaFKJEW5BxBCDPlrrV+MwZQ3tId3wBepR1tb0f+oO6/utrFsW/8i9EAOrwSYSeVg+wVD
tkvIOePXnw9UnS4K5hVv9326o7vVll3lLYA7rL3WnN8KAlHbT9Vpitj+bS6be1dT35mPxZOf1fVa
U7h7hcp4pKyaWZ3jG9pbqUUvYWmX3dgvlVSJN10YL2N+GkwNTbrJu9pAICSXZFbJHYold0pe7QuX
NwmrdbkoCnTAaoUwLlKJXagu39UyXiFZUXZ6mo7bprcWuobdz8wBNbT8Rca6aMSnsY8f2IPp01Ho
/spSPHFPmfGdHla3soFcoKQELtD3ceGP5Oq6StCXoRJwe069A51DMzwa04E+tusWNX5BLCs1WU5e
vUY75/k7lS64XH7Xsi4vJGTWm6wYNTsPvI5ODUa99gceh6B2W6vEMLElLhO5X1aubDzjBXARUTq+
i9O64Q9cVu0kBr2Rcc+tvDtfsKytnOvKaoizcFWU4zbsKxMfy4JU08+q4hZsUs9alK6ySYuMsyUx
mBStvCpU7H5ltWi0wbQrDSuEFlfxRvTCYWPoNPGiDjSQruHjFIr4FcnmmuuLsAhCdK2qRXsnT+gy
Skm+I1okAi2lXosCOUZhyO+D1DrSENsjdH0WB567HR+LsF2r40rARmcrSf8sD/Skx5COlR80SueT
UWh1ZiLiXQw5zSsq/km5XPwIKH3g/TTUraYXj4XwBJvhm6C6L6AhcIJo7INZ9BgXhcSW6pEzsTAL
43KEBzDqC9Q+96orvKWKUEGUMW9kJZGQdYyxkxZRbeNsw8xemJz7hbKu8uCt5V0JRoUKOr7zU3cp
Ff6NWacodN3xh7HNO/M2j8sOtxSL2cw8klq6uu6UuLIF2Qxt8rPrgkDKNur2rfHqkbO3w1KjZJnd
Kf6zFw0/OkTGzFF+p+YqVgnme/1XmXC37xXrG3XQ77ikE4XYn67wP9AIL02LFETJabtJoxvB460g
zluItD7ULagvWpY/YaZ9oRpE6oKULZOyt7nMrN1qULm3mXxyOXKJkz3UIAmVhpa6PTlGOYYEsmFN
72+i0HipSBWQBnTDaON3+k6qjWrvlW6y+0ASCZzBSeZHywS3MM6MgQrc6UtJNcLC1rbhSOB23g36
vtAa4YX0+ZFdPrxHFsfNAMU4WhIRu3CAYHyiLCi+pe0GfAgCt8ZHTQs5LvroRtEUjUOjE5et7ipM
NPKnWUd44flqtK3bwrTlSXhx+lalIEReJBIevZCWDbKAZaISkqOUif2+StRoZWiyx57NVCrRe2+p
SLL0UJUnSq7+yEalcQJZao/UgL116GLLG+XqYaTh40JPc1JIJp2tNBzhZF4g0kWuGk5FplVaNsN9
XwU/kdUFd01Yl7aVJsahd0Uq9qYtAA7bmSAdbj9Kx2oe3rjEUPtA4VgJx2740cj1TaWkq8iwpAdf
xW0y7VvFqVhda4wY5QFannLA2TiVn72gfQHLhMx79G8VH5sK+1G+ZC+DB+MViyClDwc6viJuhx+Z
mquOEoTU4YMQ5MeY8K0SvZPbS55OsSlQPBmIlW9yldDajTikoaMno4ogkLSRnvySXcoBokeZz0qP
RWNq2+klMbvL7QmQ5O+kMIkWw2QvT93C4fzDbT/9SsjGg9FXJHuT4DuO1W5HyQnBcDTeuqY7/HAR
eDl6967piXbQUKFu/aZPtkXvGUfDUHE6VmSq5AJN62iG7EmZVDXbD+gK8azo6ArFIMm3gttiMmC1
ITfbUXCzh6FlUZQI0d5ikXhQDc3hbvR27VRpJ1mutWFzlEyBKt8kN20kprKRI379+LsFbpPkEg+B
JP9o2kG/s8RW37l+TXellAc4g779zVY7Z6nJn4GEHyQ1TaWDk66KsmToE4j9jBIJ+BcGBf11JUtl
hxz0XeZLlG1Tbd+Fqr5tx/h7CKwrl33lKUSys9SQUwEX8QhLPlQ3J7VRghce62F/CE3KZ0alhNui
yPx7VvpigJTimO49foduaeopvW4bLbkCPJy1opoeRDctWdFpl6yLhjmnWZt6y+GcjWjlIJZrdSmu
5aR48GthmYOsW5LCKraTXF/MvCezaLwJA/bea4TNQwD0hYCQSyaCh1QjPHZbgnwIBRxrunwrBMK+
9z3hCv/T+Ew25EfWDVXRRFO0VLQGxpwm22Fn9vwiSBdaPElv1URN1hE949dVTD4/wgL0vazlrTkI
Co7yyNumoxQds64iTzrmMh5b0jXrTM97JJOxu/MM8h2pJj1WRrhLJkkMkj/UkKa8tyb19elLnvuO
7nqFk5iuu+Poa29wDZAVlUxSQQY5AdgSpROMo+6YRvToi6O8tFQ9woGAEkUNqb2IFqihWhUP1fTl
9Cu9Vn4oQC5g76gknUCHHUlFN3ZVZ/16cIFbpQTOI/npOyqquCJMQ1172oh+QTXMb2nT8SvBvy0M
oXyd9iC/yrPHuhL2bhyg19RDTEUi8PkRI/hN5Hf9pqcF+SLP0YOhsWUlyi9ktYU9gp3wodXl+i4j
DIoU5VrTmFMj90/0QdMwFSabqvB/KrjDz2uGiNEn6yXAFOGID7JiW+ej9zjUenkM8uEWo8VC9gU9
WctCHthKyRUnFymynQByYCK0R890yWerFb6TMV93E7Wp1lK0QJQEt6dvGz3HHZhPMAexfiiaONoK
voAxhnzoQxFIkR0asrlWzZKjQZW6ZWuR9y0q7HVF7z9W5fioD0Z0LAMNZevI/XWSaCY9ZmXFoogX
WKl20PWU4h3ioNN2PRh96+ijFO9VEDgLKpXBXlNVbwlJloyvWSV7RBmbKBaNFxNy3qY0Y6Zt0uIL
8mOBrG4MAwnGSet/fK8VyiEsGioC2N4eSz0oNmNrvvaJdX/SoZ6+IC++B7+Gakd1jaWbEGrSJ6t5
zgS07oou9s91Kd259GN29D5BtaHK5GQGN8IgnVLsiHBTHLxw1Bw/1fIfVHOcPLW0X+ak0msbGGR6
iw2t1QWOBJzpmCZi6zgG6U9C6mjz9+9lnn6la4L+ubUEq9uaSJiaZZqE0hrcis+zRPB1LkQSkBq8
qdaqQmMNkVGvaOlLlrdVfXFTj4h2PEMkzdBV1tFSouZRGdiMBmaYskDiBqKxzXHfmgj+jEByJEF5
bpugvm+Ewb8dtW+GrlUPRUhSznMDoq+Sa08o3YtVnQDOEeL3vIvfrXw8oswU9lrDVbYvqYjkYyds
81ChZxaNjpYnGMtYoeTsJGUdBm287Lx4uDWxEgWlmT2evmRNAzIE9dOTnBOzDH1voiIVNVsBXbas
p72gV0p0U2OYbDtN+iuIg+o79GEU2ln96gH4g8GQaCQQxfgFLORgQ/JU118faerE0v20PC22f0vU
FMviSOPdf37xikJ/QJxV8cIwLdwmeg462EuyZGMoSzHpfoRiNMLS80U7TDP94OYuCI20eivVqLwp
RRRdIQI7BFwZZRu0FuQ4De9YacadF4X9QxhKEXs191q1xOw5UQPZXI2d4fbfT+Lr0xe3IakeSN5P
c5BxDemtJT9DAlpRgBdtsWp624UOSSIjKVEjITbr1G48SNxyiYPJx/jZjaeIifP1u5HE+csBU6pR
XzA1VEeqTjehzy+ngkyXu0UEI8Pw/bUweOIGEA3htp9vTsQpE7+gzpWbVJ9ha6moPPPZVhFnzkd8
kkuF7ZJ7f0yUoEOioJX7sendg2J0r5ruUVwBASXtT4TAptb/4gIlQS2tdnIiVc9CKta7HpMSpDNv
G1busJSiTAEm0SWrDCkj2ePgG84nH9KT3DikGJOj3Jnkz9UsOQaNS55zJB9uDZa/rfzUIwluJkuB
+OSFe4flQBxyejHqjm2s1NyJLf2euiNqGt4ou6h8MItu0aD/J65r3dHR0I86J0IZbflIUNQysu0U
LFGUS2Q+W0m0pyCBJi7WbTBi7I7ioltJ07en3zOp+2yEIgDxiO3CK0JYsJo+LpvaWiCFVX/C111y
W828RS9pSypPHoqFXhr2hS7gtDP9bjeEXAu1WlefSqW8CfIKimZj/ECL8p7CZ78XBW41WYQU+AQp
FTDAU80mDa6Pdzgpowe67YUPaB9/A2cM9qfvvJy2KldmjzKdbOdLi0nDRqYRZsmaqMrijO4OC3SM
Lb+IFjgY1fUJb1pMjjA0m6PNz21SUTK6faY1lDXUrE7folb95WX+j1bTynvKPS4khhrCWTJajlKj
leTg6NdlKTb7Hvj9bgS+uclrDAdSrd53eh0tsrLwDn6hJFRgJjV1Y2ZU1b6ffsdgl99r0KgBbvIP
DEFY3gqZK/60osbpojBfVWreHYJeknYmM3GtDFo1xS7UYSRM1aauWyAa6m3j++mvqtMf1Ny44cQe
9yeSUCsanGuhBYWx6MaN5bagewVIjHC80Uo0O4pQ+c9AJdHlk0V7wQmdLQJxvMVn4R7U1nr68MEI
aBY/Jl0nIaGzgBIA4UujwelIce/EtEgfRV366TeG/3OE2hMM/ZqC4fCNUk26VCpJ31Djc+LKoPLq
i528jPkD229qkRL8AGCR3gfgXQoMqzFUM8qCgnnzcUIHGWrOwpCKWwul6OQP6VCE2UMBbuU080/b
f1c11Z4L04Rt6e+oU1T2GDfq6vRtO2GHEWrcK2ZyOCl9lUnuKzoZjMCjkuYWb1DFphZY9S1o1sHB
0pq9WJpEJQ9SJ05i7vV6JSxP106a1NpDLAxgr2KnDXveKI3/7Jpj/jUkqe2gS3TX0DLZOptQrNbU
30Z7rLrxexz3t7rSqe8wt2yJM+5KVC6p0yT+PMlVg7NZFS2DWFXXZuHd6PVSYhQSt4AwovG0XMRO
yJJ66QF5Llxj8H4DrcHg3BjewgAVSS29wqstF/eyLt32shQ+N8NtDcTvNhfDTTr6QEgo0pJ69nQF
XD46jRr2AjBoICQUdBFHatBZqViM/tKIRXlfh6FdjCL2QMNoocgEAZEmxYpQrrS7VjOa5zzLFtVE
5IslSzvWHdNOQR0Upk85pdkHo5c+VkTt9/Xdx22htATbCzoc06Ki7ppC8R91Celnn5Y7qavbeqEH
YXKg10Ht+8fTlxOHU6uJklhSIlkzvAyitfDTJn8dyKnT15Q5pBpe/hrV+pNuYQfzVXh9LcKMhRDo
/kSfQ+A2mYT4uXJHUwTsJ5NS/vSl8zSDEChSPn7Pk/oIqTzSOw1+3Y6qTeyIhWIdKySrqHTMaEcW
wl+czARWXKGsKls4PBo11wkDbNT4zIe0NW6EYKBeBD6Meuz9R3pCGtpjIrz1qjZsNDEyUfTL7m2Z
6IYdm4UPAQM9RCZJ8doEUQnnIJyAp4hOjfQxaDoR/JKSrTuibWJZChrVVPJmQy53BOvqA5ASB2Ga
/CwrhndT6gjgovLD+Yl0jv6nfbx3Xdho4iB+D0DJ3bST3jMYJKinaWc1GzOJuJvpnFjoqantacWa
/kyjtJZJ3rco3NHY3SAIFzZf7+unTnT/zHhDFnWZmqSuTlu7qAKs+RwU+J00DGrkoizCARLL2saI
UB1k44PPmZODat3k5IbJbmKR7c2tpGbhpvbuFIXqp+u/+CinQ3hqg5Tuja5Rntw4vbE8c/lxVEro
raQKOkOPxRRMAXi8nJizIYe71ev0SrsAa4qrPz0Mq1bXOJ8US9d4WVPbm7OMxkhVlTRSFS6sQEAy
ivbkVc0pjJ1sIHLOdulNMLBAKUZIFc1a7QoMLdOlScwLRI1Vt5Mo+eIw4IbtJRaahBPUEJ9usB2B
2yIxHF5pJVQsYh/TtaL/xq1A9Tksfnz8k3pbCxT4hByQYrOKJbeEQFLIkA3bcXlyGww9K6fhKAkm
uVMQSAeliJGEnWyNBmrHfalJa020wkMVQODNXVRccgBD0qPa+URGxVjWfaQezP4xHijmhCkzR6i1
R+ws3VE6QbWL+B3XJn6uLsnADBQ4MFjqhA7DuENFk90I3br1a+C2GewKyXMq2YqOQ4U2gPtmvUw7
TV76Kmnx2v3tRy6F4bxrN4KlbUfQ33Yf5sqrBYrORs2d7roktU/xSfjsaW636el+x3LHDFvE4i+w
a9Ye81AA5TS6OxnlSpmMeVh62ub0bQ4/7crENj9ntww8UooimaZEgVhBB6VM0fDZXNB8HTa+Xv/O
JjbmME4OePn0bnJlIk2zvSxy0RPuwokO5Zry0cBm/aAiM7bDtiVInpa/MJDFnahrqdEjA28wavSK
4Nq4PqOj4gPT7pp6XZAPXIUpoQQmBdeOw7JFE68OC5gd7d3QTCJVqlISwdWWcA+8jtsouyxCU3ia
EojH/rHhlWnsrWnn3aKcUPPvk1BPY4+TO7FbssDGnWwlZLT5TUj+AF1FQ0coIcvFZEI6IKZOueor
Tpr31Truk+o+HIEpR2MB5/hkmNbzW53SMvzSAih00AHaCd2KLgL37kArM1cRF6dcDVr94RDIyVOH
+2UntBk1z+lXXqerjt402cNocuSkB1mvTPBOHuQXb9zX7mibAayPWHr3K60hrAtJxqPysty3IC6f
vt7ATu16z9c8n7MpEpQagJUlzTRncSmoNRomZ/HvXn7pFKP9uMlw+c4dztR2E8R+eZvQTTJrIv/F
kP0NyMfhh9TCVajDu48p0QV4S8K6JXYcSEvRZt7OWqX4XrikCZK4xCMzGPl3pJGw5e/LxIjf0N/8
GnUzehTiNtrlvaYsYWTYHjvuT8/retq0cTPiZpfbbeoIo+IdT1/M6YAFOv71W+ACNtv6SG2BxpcU
hMUSzDxjWg5n052UX8DVmPxlVyao5iQix7CVxzcthsbuej/SVBxXSRi/DiWfDWYwdWXIOGDhROcb
1JIZ7AJCF1FBFRZQC38r0jUovqNiVuV3zed0imMVKKmff8t9DuQhCYa70xcTJehO9UfAXO43Kckw
BfILsSL+rnXv2/TN+L+/S7RXYZl+7dIyQlcD5gr3ZGGfApJgik90VXiiOJfdgCpJqNCNiLbIF65G
z1uzokxKeHCQU+SUqH2Aaflhg2IRqnD2NiQITPBAlkdPtxbqVMap2+Bb02sRxo/8V1ekza2hCA8U
66ND2rvf2pG2IDGf71ENhGYd15zsmEarxSk7FSRWtq8i5bcij0BOdIzbqCnJxYfZBvut+lq4CqQ8
HcdSWZZQ7t1Ge259FfBfCBUdh+lG1l9JOPwuJypErtQ5Z0iKszooYSqhLty1CuYQFrmV26c8WVsr
6vq07NWhljfxlLKj8P/xD2n4wXdeM5nCwvSuHv7GI9NeAuES3M6N1CMe6Tv3r75ONlWMI7UswW3g
iq72yvSF23m1x4GjdWK0J/Uqbz5uKLKbGesk1YfnQE8cN2xXH35br4y6h5Onc+y1W6tXbtwgSo9t
6blHuoiQh4wpUn/8HVFv3IpJWMLEf83Rur+ilzkiFxRWCEzzJRQN/yfEi9yqSDIPBYooLyUAa55k
8rXPie9jrW/MTa7iVbaUtL3LM30A4haru1zXm62sdtRZJn+7OMbrtPE9WyiNpzQbsntFietVRn1+
Q8+xx2TIhHutNhAbFfVxqlFB/42snaCIVG56pb7JDCSJ49jUdEVWVIeu6/UGyk/s1GVjoP0Osh2N
ZQgIdcODsYmBV9AE8ZinhfgCnqLbaK0R/9JTJOSnypgr/mqAa8JIjOpNUox099WGozsO7o3Xwf9U
NU9Zp5U67lRRWIxem/2q2bYwJgwvKvHxTQXbbIPcZZ16A+ajwlJeY1jmy6IqqGvqEDMGbhVS/zoM
bglhkfhDaYUQJCEZqEIp31OZ1yGkwEE8hTaaabZCX/rTG8MbMLj1odLEeh3h2V25jddtKi2sN+0g
ovspqq2nR/2xC2DT1FL8oED4A89lPJSq0TknYGuoJcPug3asmiIbg9kdU1d88MLA+pt2LGuxjZ00
e8pceJNRFy+9zhpfKjL7pKPhGkpcmHC0uHEPMwwA4aPYqvX9aRP8jxo6PWUJ/533aPrU1+n/r05O
7ONfdHLKkrc4ePvc+4l/46OXkyb9C3mcSLpPIRVNBEQ43J16OanivyyKGJKl65omG4pK1J9mp1ZO
ksQfcVKIkqKapqFP/d3+buUkSP/SdS4MHHPQijUOW+M/6eX0+cTSdDithiiKJrVXojQcTJ9PrEZQ
Gl2fWjaGo2KsATxFMQqd7omb7EbUW2mfhVQtV2fv5+4jLjgvek7XmX+ihb8HlZCIyqToNZpYfR60
7WgrVRbkz4K4A5LX6SsuiuW1PMJ02P4xCvK/Kd1Kqn6eRmiKJhsEj1GgwdeO8U2Ibf9OXNK+7lV4
wdhNF4TyBq+No939F493NvDsAiQJTZfhwqXnH76nDl2em+++HuHioymaRG2D7ALO7M8vUAdS6bsq
n5pY9xiT2oTaFh9YV0YJCNxGuNIk9spwyiy6a8q60USJpiFa8GzklDhFHH53oVhcuS6cuhD/8ZH9
81zKbGLIrcTFvua52m8E/+Y7VX9jU90gZF5OaW2bwwINW/187Z7yR/H6tAzOBp7dUzK1Y6mNp4Gh
cWJ+KRHJOwoW2w3y9BVmcHdRP8DUpPkYufvwASyQHayutQA+9Zb+6gXMa1aJyp0jH5mzW/FFvwfd
bdNVZBcd82XjRHfed3NV2unxWifPiwvy7PGnPz+LW1GblAkpWp8rO/yk5KA10bXVOL3Br55sVhRK
krAVvYohamdcSVQWeSzs0jt6DXwj6eZ8vUBOaoM/h2O/VQ1LUfR5j09xbJJBiliD9Tegr7a8RBBq
t3a7pK/adodR0kGseW3QaXp+Neh84RPf5UrIoFOxfqsu3S2dlFpb26XLdC0c/h8fcbYJJIIJUzpl
NABUg42B5lBCjVnhknPapYVx42l6TKhdV3aDS5PF0nTSO6ZoGGw/nydLSqcCs6Kcs8BOu5sE16zY
K6oY6fIYZH+1SUmC3PTzGFES4H2oWAfyunXU9+oGGt7G3QY2rqdV09rl2rwy5DT/5p+dpcsWQZCm
AZCc7QCApnzoDR1PhbMp14EkvCfR7ZWP7NJpez7I7NXhGNCLUmKQunD6lWyjU0o26a2A3cDGabzm
opDBndgQJ96G6yuDT3/57AlNTebI5UAUTfQ6n99pZdGRLbCmz+1YvOOsXIVOZBvPylrbYZfaXFuC
Fz7CT8NNf362p8gDlymYmDwrp2Bk3era23/+QBSYTVHHso+AZ+qSeT4CMgiIngJ9RbRFt8zvetHB
n+tg8vmNVx8R/+K/eKTzAY3ZOZiqKYF5zSNlMpLyVtwb6pVewdKFD+nTELOJ30VZLOCy+pj4iekY
K2+nOvmLZdq1HTn0RLgy76ULG/OnEWcTP/fxpebN9DmtgLYTHoUOnRmfgHM6/o9ro106aD+NNpuE
MrYRoZ6QslieVsY3qdyou/7g27g2l/qBqKx/H99J/t/A87ftmP98PWkuzEpLBFNvWVSYDOlUYD2b
lXowqpqVMH6p/hUxoHhlV76wjXz6+2dHgGY14tB1/P1dlzuuTJGFSlxyJfy7dLp9GmU281M6D9bB
1C9JI2kcEyiR7nNpIrgRbDjU2SK9GQdKWsvqrlw314K0aZbP9hEGVy1F0ywI/OIULZ69QgX/Zp+U
DC6DzdPQ6GutD8oJKr70qKBW1hF6q2AzrPA/j6s/DTztrmcD02hTL5Lp3bpj9CyQZ5VTbfHfTI9/
nm328ZWuJAFMZwgpIBEBTjOKHr4e4VKM++kpZp9d4IdGmE1DhIf0INwCB1mhK1jCyoDegKibSFPe
XNv8p7/0i89Mmu1cOZ19mJcMiuZvk67aTbeqtuX62jAXVxd3LZEzRpS5dX3+hFBb0gtNZBiNXn3Q
ksNl2zXXDtGLW+TZILMNS+470jIyg7Sr4i3Ys3PYpIBsaLSgaxboUa5sGcqF649FVe7fTzXbswIM
DRBqTy8P2yFSB2j6wq9kE8so7hbiTlzCTd1GDwicHrslJ+sddjQKc7vKRsVC1FkmTrXtbo1xqeS2
kSz9GHXPXb2+do25fHqc/aSzMxc/hYefZ3o13yDjEGwXR9dpbZ08m60eSjs+uldezuV3oyHFxAMm
6uJsNgujJJXWdHqQD994xmRkpbepWGD+uha/XJzD6r+Hms9hr0sbtDjEhJ0dvck2dt30mK2DNU7F
JZ0ejvULlqYb3DVrrVtEP79ettcGn83soK2EVD8FT2u0KkcwmCt9pe6vfoLTBvPHQlWJziZJMvK4
2QbkW1XXiwDLWag+rhQZ8padP5EcCfZ0RnF0R7v3aTDYO/hKAydfu/9VOHD2A8w+UFrstmmSTW95
l2/plbDsN/myfqH4Dyvr2lXi8uz599POy0bAQNxemVYWJFkEBNJdrtOAVNHRA4hXJurlremfoWYf
oKLVcsTq8DHfoY9P/7Lcl69nyLUBZttSRM1dtKZ9PZEoatBvjVYm26+H+D+s738eYrYT+dzLdWGa
HTRaWvqYKclOoEXfQYgqbcBwdu58PeLFh9LoMq+pukSKcgp3zo7coOwihEcMaDVYRrufPu3Bvx5B
ujjjz4aY5sjZEGnWyWk1DUErplW7DR4y0EDtQn9H07MM1tJAg01K7xDqFsqyvh7OXLiToVX95xFn
UUXf+TnUFMaHJ6kvWg3ckFPoC5geS2tJv9df6FF9mG6g4Gx5cy0glqZ598eCPxt+tuCHkXBUPgWM
drdka1m3G9JPi+TuehBwefqcjTVb22rbVZV1Gmun7tBR2IVt3mnLeFG+0TVrqV8LdaYp/8WzabOo
w81E+spN402ZLMUZN9CeF8r7lJaAUnBlgV8OrP55Om22winNNko93c76MXwQ4YTQ3tYuaPpiEcuZ
0bvXlU6uio6pWbRGDG90UbdFd2ugPqm04spPc2XhaLPdwHc7bIzTrNLwSCgR3f6uXDSkiyfS2ePO
9gKsjUFPG3jubQ6dd27Me2tj3osv04eaTAERFLZbbZ0GtuhcXzUXrzkmNQjSJQoNmGb7guxnqIbx
jYHKws6cpEDoggUdjBZfbw6X3qIEb8ZCEqVIuHU/7w1j20mwLnlGM6dBPN12ejvQ6mu76qVTSJJQ
K8kI1g1rnkeg+RotzKdResmRd/i9H6Z9NTQWSJUMMNbydM7a6NqMK493cUGejTxPKJgxBjlhug0L
G/fe3cFlJ5jFFf4GdnHpOfqVvXamMzsVXixJxulEvluX0FZ+fp8qLIyymz42HIEObMapA7htvgc3
QEGwHD0Em5J7ycqyaQA3ARdtGtsRV8sLks9P44u8SFbC1SDg0gZM0o1q11TQ0E56srMDIMiEkJ4R
vAQRvHITv9DXIQOXqNGOUAvDa6/84od9Nto05c5G67ENDyIYZDLshMhoB9rIxokbrevFsFKWfWbn
P1zIouv/i6T0paNOMmXdRPlv/Fm2SXzIqukUIhDc/dZu/d/p7/B36oQrdfsL2QWah1pflA/1+vru
eGklyRZbGv9T+eRnK8n3ciguCiWcmmYYxmuc6tde7KWHYwFR6tTICpvzu5/CNSkbpyJR7XTL3l+D
p0THkLeL5k19ASNJ7Ap9yPhGWyO6SCWra6HzpSdUROTxiK54yfObCM2RlMQSGZ999ztMogPG3yub
+sUj5myM+RUkRgNWQFDhGX+5dOjcVuvyleoQO4R4yyVrGS/dh2s3rEtb7fmYs2PN64Jg0tnxXO6r
6j0pg7Ao2mtpR/nCSa2QSDVwQmsormdBUFyYiB+8qf71y7o1d806WkfdIjn4G8g8zrXA4OJHNamk
SPArCARnk1HOUqn2MkaDlrpAwibD7Pj64Lg0Gfl7/z3CbJXrodnSRoaX5qUIAEMBpSjgUiTsE8q3
97SFMUibr4e89lCzI7GWRLpEWNPnVKiFtKILHrSTMITrdeXZLs/Cs4eb7eIepefKHBmpWqaJHR70
e2+jbNoN8scXQh5Advf+8mqgOn0o82Du/JXOpogRQOFMP0aNn/I7iFi2/pveg3Z0l62GjfT969d5
McepqKKhGPJkjZ6X7/2CNqHqeDqrumX23jqcURyU1EncR1rXcgHuHq9XYC9FVeejThPr7HioyWop
qc6oRgTfd2FasPTEYBRf4Z5yE/FDkd+jP0VWVz4tqqr+Slh3cbWfPfX0852NL5r/u4vRFoCcCn1p
zIWirL5+t39MVYp2qmqR/SZ+E9U/5OZNyYcZWZy4IZi1YjMEybU5+seGMg2B6VJFBj4liWeroaGX
zuDpxnRTBelvrKRNvg+25mI4gMi/Xje/+ERnw82WhGnmWqJMw1XLbjkmNvlwIBVraq8+TeIcAK52
+tfVJfHHLjN7yNmSiI2KxtL4+BbpoXsJ6OqLMtKJ7pP7+me9QDRe2DAl7QrqDz3crh54f0aP0/A4
B4ic2LrN+Zku5qmQd6U5veP04D20HEem427Eb+OyWF1fGlfHm22qdFojvVswHt3LPGJFmi0QrrqT
MCN9oF5zNZ/5x2I4PSD4UXySF9LJum4kdDvl/UZWfgi6fIGBHkz8lSV3ce6gENCQ7l5KYdYALdKU
1ZBP/f5ggkbJ/dfr7c8cx+lB/j3EPG5ADKmE47TgivfhPRaO4ogR1mm3EgWbylEVuzUcLV2Xym5K
5PwX0d9s/FkMUWbgsdAJcjbBi0W82Pk/v37CS+8QigOhraSi4DzpWs62rW6ECgB/mamh+Td6Xu7c
9lrN69KOcj7EbGcGmqbUVsgQ1uOkrRg37kFf9MtwIy+C1TVBjHztgWb7sDTEZoRBZqpTsqHQr/Gm
v9PX9ZP1jU7INFebJEmGHR2wES/ceuk/hCP4ClINtri/VlX5s0TLx3f26PIsj8KdLUEzP/0wt/7d
uPV28X6KNiXizWB1Ld7844I0G2w2VyTBEiXI2ISCQUATg59R+FupDlZfX1l2f2qdZgNNH/jZnGk9
LTbp9zbdhpoXjy4046r8/XFRGFaaQbtuJ33ont6ul6kuD20S53IhUv8UIHb0sUo6i2esls2LvqaA
s8qpfXdrmlasumAxOMZLfj/d+v+LZXI27uyRU0uupc5lXFlqFlBp0ubH1wP8cZee3unZALPIWs89
ekOmHlSD/k2pvuewnWhgahe5uCjl/ddjnZI8nyLC2WCz8yBr8lBPPQbDifyrvevbRfYAUV3VHFjv
EBv7DQQT9Bid49IDCPcaKepu0z7L46ovVvnztXXyR+w2/Txc8SRQ+CZcl1nMUQHqBObP2/UrJP/F
ISvNVTweZFFyDA/AIZTK+uq99+JGYRFOmYyLh2+2UVhiIsiQrtja9RKguXhDHeCalPXPMUi+i0ih
KKnS3H7+YBpN1rFBo3wccsji3CvihQ+q9srkvHC+fx5mFkSpXCy8TGMYejYlb+KS/gZ7a9n9gnw6
LhOHzM/6ygyaNq7PM+jziLMAShLEsR2wdJAzAKYDeVRf+Ahzd91SfkG0Dp4BgRL9U6cM/AoAPm0A
Xq/9EH9ep5CCkGLkw+PiZHDh+LwP6WISxb4FQLqzs8VxSotDo/vQY4kHeTFs5IevH/vPHZYBgSSx
kWISgj70ecBxMAAm/g9pZ7YcN5Js219pq3f0wTxcO90PAHLiTJGiKL3AKInCPM/4+rvAqm4lwTyE
Wm1lZVUyiukZER4RHu6+90a40M54rYWIDijVJz3skVv5vSX9aWoZePhGGNZpzAQjHEaCFumJjb9B
QvCs1za+Uznr2bwTZyujYx5JqMo62cbF/aED+MiLGC+Cfh+paQf9Wz3bGOfTHgkUF0Jp2AZqBK8d
8f4XUmwntwrUCDT4iKKhmou5Vc2mjgC88bQ5GwJ3kDmSanJPME4+wNz3VMFesdr18PapOnuQppiQ
eszEx8unqmxoIeyHGB2+yaSF5LlBwD9nbTfaB4gAQERND/11/H29GQd3ebOFNAVAAGAAkAKWvIwN
PFjR6Z3n/GlQ3J12gz76E6zzRSQbva3ADD/aie7ltwFUxdea13X1J02RJI7DFPy4PbUVhA8oBFvi
UwxMBukDEGFb36jQBBEsUDLoHfvDQG5S1VvrugnBxMLhJUwJpOK9/Dn1A3guKjD1sbVD8ztRFEdQ
axrvkUHop0h1AOrTXuzKYehnk2v5sawMrgXOF3RgJAoc5pBIUpMZpe6gBUUO6V80mcZ4KVMNLtHJ
kqG8ErdW1WdSuQ36eAKdZFQTbB5OWTdmNLhaJ2cF4uikOPUeGL+s9AaIf2vkP42kRhTRJ2kyKsmZ
c6QQkvuIP7TPcg1b6GPf0Uxl2VGD8xgQQMeGVu8LURzNR14fA1yufqrPOkCAN2D0g5m9kmYgsGfk
nW/7ATLUFdjV0WKpW9kLqNtDX5izCn2pDdx6gxL6IqqOciaXNC9FtCU7/dgL5zTCjTGgJ1nMPki1
kMuTi2LuJJ/rhVKY13CBGe3XKgakvBniUpQqGHVSvbgyI86Qrx5wUhG+vDRpP6RjCEkolNhNLqJx
WEzptgUUG21aAZ1r0iaqFbWMQA6S5kvpR714aHNVps17MKS4+ly0ZSTT8l6U1wkKENq+BJSlE6J4
EHaalTdZtpLDK7vBocrqkxJ0evEhMuAr+B6OkSbZSqFDHViGpBbdrm6SfIO6QvnDSqZK/gGvWqZ+
Lrquaz73CJ0pGzDTWuNMIuSyTl2bYv9RDPQeig10yLRbFGhK9aI2y3q8rPMhopRV6BPiMsAqM/DS
DepD+nfSG0Nw8MEQavuxBzv+AD7UQJULKvW0UdEFq4r2vAwbb7zL8hDS20hRheHKjzUY8U1fsBCK
TOMBWFUPtbzu5BnKHChezmHETAHlD2hemeCvt4o0pfqVIXSCdztqCswLDtLykDvGWZ6BYbZiUwzP
hTqg9OKoViHXFN703IIVmIef9lWJ1B71ntDrTQWJmb7r7lEzEmUIpw2gc5xlTb6LID3bwSqnxQ7T
AjPoME2et/G6ZNCbLbUvoJYlfLr+AQmBCGmQVDWLRynGAy+h4A3vlXa0bnqzN52g8iM+MEglynJC
SScCcLvBH86qHiBYWeuCCXtUAVHTxqoD1dRcRS9rhEdSC8+DQjuBiJ3rwopI8KlWmm7DVA91p57q
SXJUxKvMfQO817/OSnjnIWgxRH+rmmPaJJDKWggIw2E2wnVr90mQa9tCKnR4TREPh482Rj0aFafU
wh1vo0qVhGdRgJ+2tQMIgr7kWpQ251LJQfStsYbI+zJKnu9HB0EmB2BdKHFXw0gi9RxP8W0LU3U/
3vYeAOT+Ago/Adp5sIRKaKE4P5ixRym0D8WWWRYawDJV3UqVvKlhvqrU+8agpDEdGoKu6r4tclUY
78p8UMnZhArnlF7KQqDCMw9OvNlNiT9GxZmXjcNIn8Ck5t/jFOB7S0EZWtTMnVRVFAtIzie9vm9V
o4FHObFkEpfyaLKndx4a2RVy2k1RqHfQoCZ+ugn7rtG7z0lTZaF80emhnDfXIA9lz7sMsjKlq4tp
NIJ2JeA7lV4xiER4scM4QvntdRxSNnXYBC0PMAFppBwluwGOt9H7+n60cyKs1Eg0/jSzCCtDIYLM
q8EMTD4wRY2b9qrdpZcIJkGZDOnUdh2icPLFDMhbM2jcO1HuUgy1g+ENm/DBboLvXGhnDdFH9zBd
/oK1t0EHIzyyNv/86CUbiZ2co1w8PydRE0LgC/FZiqjQxUwOjX/3pHR2q1ipU0+9Y6PL1YutIdcR
5iF2ri48zqCvqDnvjPP8Eta6M2Rz4TmLNslzdblWaTu9okfjXayoRfaYPueX8baJLW9K8o7DGQmQ
A2yEAGvWns2nHnYGTx9wlNKp0iLi6SF8RLx/zppDuunoSItv1tsnTyZ9ju0sn+dta+SQQc+hq74z
Hi11Y8GygUYYksDga4Ar86LtNnBKdh/A02c79BqNB/Uxv8nOfLe13984b71KJ6oDIzkn0SUYkV57
VYom+uSLPBOAZ9mIPwjasHIAnAxcdTgEdV2h1VBdoqTgtNdJDWBiZr9H8OemvxwI031aaUsnJLk1
/VCc1M12iIX9xuCOLC+yeUjLGsivEDLnenA1iOO+Ch//OwuLl0A7kZ2A65oSIAJ+iV37onGbDJO4
fd/MqcfczynU3jCyZamV0BJPP0GM+pWWOkLSc0OmjumvJcxm91u+lo9NLRyi7mqCgInVmivskjs/
5WAJvbR2kEXulcN/N67FXkjoBxxKDWM88ZAvOBiCeKPrAaxht/+5IeBWcyVD5xpaNol1vTC3RMzr
RDQKpYATov8TnQ+Sv+Ltb0+R16+0hcvVjRx0RTWv1GGul1obZYc48vpr8O21+trOwvHILQpZMNup
N7531RySbbNHBWvYTA/6XXmh0jb8C8WZU6fF0RtUX+SIC2v0s7DDKpIxqYsaanePTu1Gu0WtiYxm
C9byqvndwRog9EzVVOVlI1iEqAVJlZfXPvIM6AB9pCa0+abeWbfV03gXu9ahXqsEnB7qT5uL60dt
dMqaCa6ZjdB8HCyI2MjHQ0DvRA+CTvULCN1mtTH69LL+tLrIVbXVKMgoh5NZ2MH8ftPdJZB02NaV
4ZjXIhXGCZ2O69WmxpNjhU/7Jfknv2mO6s0CWcqWZa1cfVdx+Un73BGcuUU0vynOMmftrn0LvZyT
GUcW5290FMxA2l3PLX9kUQ9c7kZop5toi8ShmzxBvMfcCu5/jKtbmFyEMoiRe5YcYhIaW7ic0OPt
Vq6bEwHh61EtfEbBZ8pgnsfGNWHs3qIbcckDfQshlY5gwXatNnzSW45mceEtU1QYnpwwJGjk3aA9
b8Sd3q1VqU4EYq9HtTjSpC4NS+KH2Tvyp9h061ugpBbv5NCWnPa72djZLt+/f17/H1OpSpZCr6TI
0r12kABUp6DNUwkXjEvgOcOJEL1xhB/qfj0KOp2e1X+aW1xEZtBWYjcfp9M3w9/Nm53gOnYK1COd
/nFy5M4eLoMzea0l6m18Pc/tT7uLtPAUm1IyzHZRsL8NQ8d6nO5RY3Etp9nAb/5EJQECiV/IoJ6K
KGCjZ3pJn6qqstiA8E8LcvwS96meHcRPQv9db0ZHTv5jIBVrR+/un7yD+pv3H8/hQGoCzlHzUnQg
4gWJHAAJhg95H4LJX/XWU3sCakDqw1B7qnAEvnacRpNzRU4BrEcH5Zv1Tc02KO9ujY1wOfwgiSec
dTvkZ9wVd12zutj52iiVYKKw2tNgH3+IPpdnEfngksKURG902VI+/q1D9Hioi+0feSjKCQEdbtYd
h2h61V5RSnFif6PtFNLuEM/DNnrz/khP+c2xzcVhEEV5nGgz5YFAJq4Lrlph2IzWPpPW6n6z5y/j
UIvHgkLTCXw2y67sxuzoJaUgjd8Uh3qvXGvJdg5H573hd7Z3TX3KOyR3AvxD3FRA87bVZf81zdeW
9lRAfPxFFjul6PyuS+dZVm8HVwVDPH0Nd+T/nPSzuBoQzx/23qgX3qsr0YCIJ8aUlNxPgFq1cP/+
Ap721J/zuvBUktWtnpjMqygmyA4WsgO1Pvy7M9D3fUtrY1m450Ag1ynhvIKK7HrZdUrny39nYeGM
KSpFOmqOoKF0YWdZyNr729+wQEs73EUK9YFl4RXpDR3hO7ogSzPba9mNJHru+xZOXj10HmGDGJbO
lsWSSzmioj7KKzZMuE6KEKc9XvXgoDbGVemqj1XoxI/Z8+qJdXJ1jswu/CCYRkT8KszWsPO5MvvH
8Tdg8u3kKadHghTLL5TtTjqfOXelM5mUkha3el5l9EcJuHe9QT0OIt1t5g77knTH8FCZ7lwsXE/s
vEU/zVfQkdXF5a5OMXI2MVcQ0nvTd0jhb8ypc6lF5Ki6mtOlV6A+3PU6XJzdIdDF+OsYt2saPP/H
Ov8c++KqL+NRy6p57JXr3ZZXZuwKNBVtZmxd72ri9Xwvec7wW/fv0eBnPziKtDtNqVH/eZnyfgNB
Ltw7yfZPo/IL0ZG4/61XzPGEL126TiBmnydc3Y34UeLIP+Y6peeqNlJhebqN5lbJdXDWyTtjzjHR
ngF3mbmw67VWkFJ+mae4QHbA7a9mmgnDMXYV9X3kmlafpicd+sjiYhdVvVJ59WwxoS/LFJ7TaUTo
8u79I+JUkAhvyr+HtThIhaGrAgTsObL9x0xEMHGAgTSebjMZyuCVwPvEgCD8B76jUQ+iv2XhpcoU
wroD5bNNU9MO0nAH6Vpbtu7fH9GJw+eVlYVTSlnR1/Gc9zFaKf2SUUzfhmIqr/j+aSuwpMJ+BxZm
2SRgAMYdIjTuKEySl5eudPO3hsGZTRxtIvG0SMKghDD0iKQwWYqJWuGIAFbpm//5JUfzEBR8Ckkw
2p0Xq+8HehZY82aC0yffKFqIGryUP//GghwZWdykUipX4Z9HZEnLXy1R0l0J6E6lgV+NYzFZVFZj
qnmMQ7tuDsa3iY6uTXgmON+sS8nRA9788+G/lt8+sXeOrS4zVpEaUtabl6iSSTCMnwOKkd3HrnR6
I1qJFU7dM9gy0VkzdfbQEmOW+BEhzvwIUHflk3XuHZCKQ83VnhvD1xqKTvr2ka3FDjI7egXG+fqm
6Teys6C5TdLOfd8pTp4F5NwsiejH1JZvcDmJ6jj1mTvPkBDc8hEv61H4UmGoe9/QqRSDLB5ZWtzQ
oVTXevRnMDLkttpcjA88wN1wp93Kxl6X3d/BKQPFPLa5OOmkoOnqdLaJwswDwrlEXJZDP/0TUFZY
99Yepi89MovQ/pW9xYoJbZ1HxsxHKZ7BQBykDlpEvH8vO7e4p9X95Xb0hO0kHsLx3IeG6Rciofk6
evMdSKNym2hzR8+84kfBgN/2qN1N/UzlBvn54Prn/a5+Dj+GTnBV3pfXFIZ362mqU6EPDTY/zS5u
Sa9O5EyZ4/T4R3HRXJRX6T4+G/aWo9/Jldsfoo3gaof3feqk81rAThBIQy1seTb3fm7kyvzOKQEP
6+jIxTNZ+RqVz0nPZafrM7p/1iFYRLSWUEwtIJg/yyVNs0dwm/DKoUN7C8kvuZV1ErlTW1+Gb1Ah
d4PF5ctYjQaL1OkcDiTpLqS7TzfDlQ15ygTZYPS1uHEsAFmv/QRpgtq3Clq29Mm7SAp1L0M3/v76
nJw5Ul+oUsxoVXFJCqtYjY6QALiL9CHkYb2pdzN6M7gS5Zd3wPrr4+Sgfhpc1oAkpQBnNRvsvK9K
5ttStHLFnTZgqJaJEgEdAYub2gzywW8zDERJ6kxqbNfysHbHzDO/3MEGbXj/srG4qJEXReW0xMZ4
RkNYyhZykJQmW+i1O0RHyJuvpZlObSQ6iug+lkCIGsug2oLPBMZXLAKUccThXus+mvrTijOsGVmc
EEJjGFk8T53RItK5IWun6nZ7O53TpuQizpqYj8E5Vf/tKp3myUU7Gt5i0XinqFk6w6vqH9KWTlKO
5m1nQ2M+N+gXV9NlcLv69l4b7WIR21HuBbOabW7o4/P3fWxXma18Mg+Qhz/5va1+rQY4g1fvoPke
feM9R4NdxGC1lGd6OK+lels+1VdAuSKUl+yA90sG8U9IF5MNTmiy2+tgU4t2DtvDcGPcrFWcVibA
WtQRpSgQKSvwPZLhTkejANmO30k/QUKgKjQJA0aXli8ZoTDLphE4w5DsdjLQPO3adJ6qYr0yMfvW
0XWK7KOZFP48nTsh2aJ99Wd60rxL0Ha7UjbxneeslQxO++vPYc1Te2QzCPK8HANsNrn8fWz6Q5dV
u/d34+nV+WlisRkDTxZ632Dm0DrdB1V9T2/bl0hON++bWZ2+xdYrzEhop3n6xrMR8QLYGKAn2A57
Y6Yh7nb5DSXWs7XNJ5/eAz9Ht9h8Am3jKZgdmuVuKSZ3bnMY7smLFCg10z6LTsoFolrcRONjBcTR
2sETqZju9PG3WroQMzly0cV2rKwMrkGPr6LcdcRB8m4moLWceps8GcULOeUvGJ3H9+YMsOBaIgiE
1Hv5ShFiQ0U+g5KT/oWOFdKN3b32SKvibq7qOcrt1AO3Vh5ojb2G5Ow3ojJExv9tfLFj4jRAeRb4
nq0qaMmhomIhBaala4nhUx5s0nGIKKsp0gC0iF8S0WzNVMSzIF1ydPVWlL+H+pqRl/zBz5mcwQfo
jtKQr1M+I71gLGI/+jymoOxFca5RwimK8wZuQ1O+OZcJtvy/rQMKcrz78DBuwxsSnOSgit2aRy8i
qbffY/b4oyMhr1srCUUNWsInw7su7uenk7WZziYw7DCI00Hmvr9zX59Bs0GZIxXVRABBJJ7MxfRO
TZlUA55rq8jJSbTqe/GKru7ibHhrYuEoVUb3r1Izt+alufsXixQyW1fcl5C2+qt344LqaLY4X4yw
AMmgn2S64V7PYgCoQEbPhdLvZnBJitPbUjugyw6qGz+rLtXuigxFfG3d6AjCrUXDr0+lt9YXvlT5
ejXkYqtzlShbybRx28/apnehsZprh1axZnD+wNfOS17MhFiJf+HHWG6RcW74VhtASPEDQCgyMf5O
fJzLhusR5OLp+zK4V7YWi4mYXUPNSSx4+kaIl9r0kEJaaV0lho0m+yZ4kH4A/ZjJ5Qx3gmy2sdcC
jhN7lcw7slsz+Ira8MvqH+2RIYuEJIvCxE7Q+zpvtuOG2Jlvscvu/JbTXrXLiwAB2IdkTyviZflJ
OKyu8evY/WUaOPhmBI8CmdWbiESLi1gwalXGw4jdjW25Ayi0GXHqufCxHu7N18diiV/ZW0x7GtWU
eErszXysNWwr/fZXetHmcGBphgsTERHar2f5kdcbR0vTUtA6hWuyQFY418j3C6ZKn5alHlChTtbC
hlPTCK0EwCtadd8+HH1RDTsdjUMbXMK3uVsp3RHDGh+FS2GX0CIrrj5V562/HOGRxTdHQ517jYgE
LBPZHJRz2t7s9KBvo7O1rN6CO+vFReaQQIZngV3J6BZzKeuVqGe4ae94t1UAK71Y2da3+AMti6j3
BW44QdKpnZdze9Yn8RAfKiR5g91QglfZV3SM4EqrVY5FAuft11qcTlPamnog1rC9fuvpNCDH4XLF
OFG6Sy+sWwFFWs7k4KMo/sdrDcYOH1bn/mQIxZYPhaLyoqrwdXHuqLr10dHcT0gswMwSuNA7UaJc
e+2+vXgQctE1GN/J56Axt7QoW1ORgFnRXmpI5dV0gC9tW52rnFPivXm+npZ4e30vLC4m14jLuI76
VqAHqHOBzDG5wz7ctTOT1S44W+u5fYFjvvJmZJ2ZVd7zhkh09MJEfHQUkhkz4wmeUlh0J1fMZa4A
DXgNkq9uoPQkFcq0tANBdLxm2EWDunbzvLnqsM/pZ6HZrs3MMHPwdmR/jNQCWGWSA7Syu+G8gaCi
2Su3ingpsqTZKh7+dTCI8y7sLZ4ZYl01UT4ZJmRvij0JoVMJvT0pa8f7m6CIniMVaiuRnTt3VC2C
ongqsj4YGFbby44RodabrMzc20tsYWJxoDdK0g3WWJZcIABtJzdz44EEUOnEH8WPaJN/0O8mx0ca
1w7vvE03ACZ01mK/txsE2VVDReRYlRUEnZZI5kjm8V7VMuJ2tDqVHyaPe4z30dnoSpuAzkooTlYD
zkU74LyGr40ufKY2cjFSYq/4qysdONMm3vm7WT9A/Lp2Ci+PO0An0CJj0SS2J+GlLZ6IGaJp5Oql
+aKWtszvzuM4drNzbTe65VZxmp3lxmuNRsvVfWN18RpUYugn2bTUwVwDAhWy1mcp3feJ5CS1419m
e/9+uoJsaLQZ9N5DtUhBctleFdFZODLfg1XVTf6Zi8DKMqU9+OyYqeE+77YdWqF7heModhBFHXPb
fOxuY9e7Cr++/6JY0DwAMQLUjGIIUKpZwYzD4fWhUMTVgGyJTOPvvv3RHLo761E9076BjaNxwPjQ
fWrsZuN/HkgNqHflIdrTduo/UqbZvP9FlqcxwqKkogHEUMUjOJaWvea1T9t3h/9z10c6/EPJFtbG
TVwfQs8W3VnqZi2NtIif3lhcxE9j26le0GExy00UxhXO3OisR/4qMVfAHW9meTm4xVGIJmvMafni
2OZOBadvXbXbyZ0OdLW9cGf17vxijLfzKVyftRuR5tP1HMzrFASF+MUcL/ZXo1lAfmMiuKHe10MC
K1G3UY0vEznXUjXtyKpXMlrLQ+tPi4j8UKuHTpYg/LV7tRGVFJiZ5r0V3Es0MgN2uvU3Bff6uB0v
TFpSNqvHyCJQfWN0cVzHakw3ysTC9g6CrFdIAMOeV14MmzlaWuc5X9xzb8wtttAEVBzqPMxphRVe
dHmnnpt5V25VT+nuVnbJ4g7/yxbXt6Ei5wclwev5DNS66shezbsk+D4PjFzHLCvxawzu8sktgg6d
LilIQpG1em0ujEMIMX3MhaYTC5vqsWgdCeTLZE/38ZWVOEhaIiozZ7Bb1tOFgUEjkz1dyuM2eBrg
FVlngVgekzgxiDkqV3OgqEMd9vo7dW2aaGnMiaXHyZMgyR9i2ihXpnnej0eh2jzN2IDAkgNSoRln
Mc2CCY8wbemyLUG+3D9ldIbPLXoT9IutW2w66DVmCt9gbbucWN5XdhfzbYR1XfZEyHju4Boy6Azv
MF5PjuJMwy9AM0547rE5dfHqAZUtl3GLOTkTzn05eDR0ahByr680BC1zPMv5VBehdgfRc5F5GEKa
1rueRUrmLF0vuX6y7bzN5Ejc7cYB/rK2sm/lVZKtUwOdFTWBmZK+Qsr6tc9opdalqs/5Cx/1bRZ1
131ef5rC6GHFb06t37GdxXGnNmENUeHL+pHHOoAMT53GHli/9nrcr7nLieMcdOfPUS3OOTXNR62U
TdluWonuoSzMr/Nc2KlGd6MoeXTWJiNc7Grz7f1RLtIbL4t5bHZx3oVqC6W9SpwSxj8m+fuQQR9R
g+7rf8Se9CWvvAdFN1c86NSmP7a5uKu9sR5KXZhkOxK+ZCGKRNlakL8Mdd8Ma3FHm5MvFCEwBruR
QfNpyIoWhyrcZdInzXhQlMYZVGWnJ8JGqD9Wwbh/f1LX1nJx4vRlnERlLmI9Lu58Pb8IAnKETSTv
e81AZR7It5W3m/eNnjrmjmd1cdx4SgRZRMSQxela9p7ZJnbsgZ2INCdNpJVDdcXYkg7dmlIYUyT2
IPzZu6FGXTBNwGdJGM0kNACT+vv7o1uQFb2EO8f7Y1kn8GJtyL1yXlF3fk6Em76n2agBz9TyZkIU
76DYmRNcrr3010a6OG0g3ZCjHjYfu5rqXR7S8jBoyUY0y8vOkD9qw5qg4qlrGlZs0FrGjC94g9lo
2ZBwaWBwfhq2Jag+8cuA9HZ5XdWwVlzIoFPI1qluepDILmyk7qshbEIUqkli1a6nQI2JbMN6juXU
TKg0mwC2ktHxW/adJ1IQjnKNV9OeYfL2l65qTbhU6+kAEcouyddOxFOvCHIs8HwZgAfQP154dFcp
fRFWGOweRVL4D7PmxqwsaVZ7xMYZ4eqz/NRpCDCcWhf8ooQNi40LxCyeDIOTiacqAM5tGB1SMoKk
R4Mt7V3WHZp3tJpr42ZO8s+Z9ve9/ESIBgMvjUcWGk1zfvv11QatkGQMXc8rJm2/1KZma312B9uC
3Vmj876pRSvpnxtKI/NgvmAIaL59batoKF920MTO1/i96lTXEy8JBCnmritlE/kO/dG0z60VEU4d
/sdm558fJa6MPoqlcMRsWmeuKnofm15ca4U8PY0/h7aYxrCeIKyZsDHKt+nII6yv7ACioyH98P4k
zh+0DC2PB7O4yQI/i+h+nNerVW59KT9YRrcbsu7wvplTLy/84ueA5q15NGl63AhdOTCg+UyY4VPx
lyB2TATDZmBcvm3XYeprQ1tshUgrImHU5nXy0WVRLyXomopprYJ20oqE4IsEqcCcZHw9sM6LW7XL
sRIEXbgdW6gETH+88dTq68oUnvSJI0sLd29rKdRgOZunMLzyM7dqz8SHPzPwMMMqDmdoeg8T2Hqr
4clzTDsyvXB5swnVpJEwre4m2rIgxEW2w5Vz23v0nbnb7Lf2GKlFjbYISO6WLz2195vJgjjNNqoS
8qnYbTp9pbZ8chu/qMJT651T/K8XTo8oAzYZC+drUOmowlZT12KMk75hok/Bk1WUyT+/NiF4TV+r
ygAxYJ7spSBy87rewfm+QlJweiQ/zSz2cK/HYRICQbCjXtgK9NBY8hqfxcmzdu5m18iEzpXixdsM
eo4SSmZszLlQ+LdSf1vJV/CjhZt5E8twnPEAP0QwWP7Wc+nY9uK5VuvUJKoR21CNXcrQ4WUS/Xj5
asbzVHhwbGexlUeQxJD5YWfmPCluxisxOU++zdJc2i69kZ4GSm8f8zuZuvRuZW+fWsJj04u9XU1Z
FcI1OE+vt2tu1OdEpwER7h+u6V50RZnn/doeO7mrgWKTuqEY/hZbOzZGNtUymfph6+2y0g0ocMHA
eqE4fsueDtTV+rsyT+Hyujk2uThIikybNN1HRrl3RGfu5xDO5bNxY+7qswaZOfqPfgwUv+JN83XW
386uxpuBSdC31q1+odzK2+KMZpC16ZdPrvzRTCw2qhHJdTNozIRm6zvhMbqxrquL4Hss7uno0bbV
3XQ+J1yaH91DfZNcdT+UXQIheMlLOn4sVvXBT3rD0ddZbGia+7qqiOdZUjsigE+9upYBXrOwuI69
Xi8rLXzxNwDj4l48U+z4UwIvtf6cg5Cj5yUnkoLYEJxZsjWy3fQQFra+Xz/qT4YGxz6xuKfNGt4R
y6LxM7nIr+TNizDVpt3WF56dbWYw0Fqmff7A95xwcfIrWeoFacD0JhJJ7vSTYfnbuH6UG5pth5L3
x0q24PQIZV4B3AEzSGwx243XlcJQMtuw/j41rTO3YaSXxbm00+0INncUoFZ5004O8sjmYlY1sZ6i
eHbpDKgF2u/qR+OrVrvtrXQ+d4A0T9Vkl5/N2JFjJzr7q37yP9+G/+c/5zd/zmb9z//lz9/yYqxC
P2gWf/znZfityuv8R/O/86/9+6+9/qV/XhfP2V1TPT83l0/F8m+++kU+/y/77lPz9OoPm6wJm/G2
fa7GD891mzQvRvim89/81R/+7fnlU+7H4vkff3zL26yZP80P8+yPv350+P6PP+Zk4v8cf/xfP7t6
Svk1Gy0WErBPy994fqqbf/whW3+fGdNNAJVUuQA8sCj98/wTyfq7BdJS480899KBt/jjb1C8NsE/
/hAk4+8Gly64P15UUNLNfXZ13r78TNb/TrVMnNvVVOroVMz++Nd3e7VIPxftb1mb3vDKb+p//IHY
xautweVOqY+ytQwqiNI8qI/XEUtvNj6UkWkBJaln0nhQEfX6dhNq6UevjGoiJGEUc92yLa0225u+
iMLQ1UphlNxc8iOUCmitEy/TUc7NQ1q2KHWLbRp7521QGMa97IeB9yjpfTmdha1E3aco6yi7yLXe
/D6apmx88noBAjxTfcLw2NpJEgU5Qnz6pDlhkygPeiWJ1SVaj2ntFEoXmXZlWvmZ2BuKtjP7MCgc
mYqEfO41hq85cpV41VZLp7bcWoqnsBGCGK5VEy7O1o1KPe+czNJGKKqlVOlsaWrh6FHFWPjY+oVu
HDpp8PWtVJbVZ6uvx2fJSILPg5bTHNG0pdk7ltGI2WNdcHtfRWI7CBuD1JyyYZLFcZfFej44RZnF
4xZUcFc5MNlPtNhKDNmtlZZiVy5looEanDJUjqlO0JqKUSnd1X475AcAirm+yeOqo+8wJ5cMw7Wl
3BtCUHSf5Lo0932b99kmMYCWb+eutx+1FzWfDKmvYZMZK092G6UxrX3ctKL5XDVFYjyFSaplF4bW
993TlHeaeGZ2lhw8V0EKBYQTdQIJMpJ/Qt9+raU46HZp3fslXO2CGenU58CoApIvhn6wvVzigINO
uYkq9FmyIbhNaiNrP4Mpogg1qvJnK+ugZx0nQdI2bSFKxV7u/Hjahxn54mtvABoW2QrBQf0QifL0
zas01sITWiW19aaITadT4/ChDOpxHxkN0s++OQ6oM+VTWTtm70u8RtKGLKyRjY18mVrhJDAZUb0N
Bq+5H5MO5txIScYv/Dj7McjG+A0y2zrcN2HUwzo11Xp9DWwHumSfFHJmw0AW33TGOGgOaP2IImUj
q9RBDKkEh5LrMDcmteZ9TpJY9D6VWROXm9CcjPhKMdKaEEbJZXOLltr4URIbq3e0vi26jaiWevUc
oQcBxcJgFsVDJgaFnFNpiD2IH1o5Z0YtZUBpM+vzcCsJkp/usylJ87O+rZruIe0qCw6dRI7MMzLE
5dYXxcbVhuFrFLWT+b2Qkim7SLo6ia/DPteygwk7r3aRsVtqlBFGozPsTA2nErknH+LCgzeliv8j
LcNKu5QQF6MPshz9+AAUR6NSqmbCx0H0vMzWMq95UposeAx7XxEcORJUr3A00MntdzSsvHinS6EV
bUIUQ9UbqRlK+JpqRRvOy16raUFO+lpyhH7qwsoRR9FrwOSrkbglmZPoMBhXXXBdGHFe3ydBNfVO
MFSD8IH8bFXsSW6pcW0PmRy2+HTfGRu5G6TiAJFzE35RC1MZDmOsI6LLSraq2wZZ/WUYCpMmiTQN
K+AEkR8cDKS+5JtGEpACss3I98SbfDDF7Dz0+FpneiF0xeeySz35KjTYlHY+tdpwMflyXW3MOIz1
Q1OE6fhYD6lRS3YuC1xPThsEqnAedzFM0Kk0GtLZoBTClylj/5yxGBLqpU1vku0w5Sl3C9NvzqRW
ymC0joNaRAds5CXpHwKtGmuXC8ErdrI4AYhQ01SvNnmUxf2ZNFp0aQGVj0cbtuQg34i1ZpZ3giiX
nj02k3zXR55n3UycIbBwJxK5+qgR4ulb5IuJurViSxN2nWxE0WUIo7DljGGf0AjbshPghcCYDTVy
7O/TrCzzy7wrvAQgeFAg0Ncn+bDVukCYnqw2VPX+jA7XMAs3WcemKS+KNMw93R1qo/Qlc2+mvpCI
d2kdkMDfCGYxjC1ek/ma5XOT1J35AE35aJwPesLplZiQCn5Ixd76bKTClNNtYujax0EpU+RuRr9M
bVlsOFuLKObc5JIzPvReGn0IPW2IbHMok8yhsFfHjq6PDXokQeuLl4Hf14Kr+1XxuVd8KXbCMNKU
u0aJ/Xu1KouPjVKTnRwSoerOE7HQQ7cxggLZNx2X3sZ6gmYZ/mbAjTKg+rFPp7QutpVlpGMEAGcI
2x3X4iRtJkKKaWfUltHvmv/P3nkt142lWfpVOuYeOfDmFh7H0VOibhCUKMJ7j6fvD6rsqqyczq6o
u4mYCaWhyMNzgI29f7v+tYRuTp9KgFIEeWXd/a638P9DrP/FVDJjFEQ5fx1nPf2si/di+o9oKN/r
j+F/u9l7s03je/YfD1P98d78Mf76+9v9LQgjUvpNA91Cykukw3jIP4IwWfkNYgUasvhmIq6jXvN7
ECZrvwEMOXBJKI4e+IN/xGD8iAnZQzRMAfQMuET9d0Iw4sB/CsGEA5quQgL0Z35cbV9UI5tz5ZpH
2bk7DTfhTggVu3VbdvZVPh1/VW/mTfcMCMP9wTHC7SQ99QqogPghu81+7NXX7Qv0Md7q49LuliBD
ebt3h1N+Kd7LqEaDFv70zWYKLpjOB2RgpRElQUlWuDIKwPppjgoPi+1MfL26ctC6xWN8OliXVzQm
NqcLu/NA/RbmmLPippEQIlTItFJGi2HzRl8M1FMHxDwnmRf8JtRPtA9PigtlF2OG2WpPVwlSlhZO
RA0sTHIjv5Z8xaUL5gpXdGnpFpmX4mqE3U0+GXd60N22K3NYjF/sp/KWRRAy+xX5U+mrHiCxk3lq
HuJ74VY+FSfr1lyrsDvBgepljsR9HhP1wlULGL+JzMU2DLu6pnelaceLrcMO/xLfT+pir98r2J5V
r4B+UvUUf7B/Rh6dKP+ZPqdDmuZm1CbiT905CCpbpkGOy1AhyOQd3C449MZVu4kG3xPv48t6yoIm
KLxDcI1ZcOa5Un/xu2iHBrY/0+0L+lB/688D0rSKo7vKqbgY3uIbQRFJwXJfI7A5Bctj9ZD6e2A9
TAwrRKafPizMERVBdZpUuzgEBxnq2ai+ZQiD5af0RB7nK5/SqbgvPuQf1rcxbLiOwe3t6RlA6ALI
waCaop2Gy+Lrd02kInQzA6FsQ9EHHBNOF+Mhvtsu4Btd0RddxantztXv0Di/VB/7a0cpE8pm6n0y
wrBOfwMY5mk35WZdh6h4al9qr4vWTxHwGCy+wHhFBp7S8xwcxA0aA/40+7zCz6/qVXPLIFaiFACL
Ck7VuDciqMtZ7QzWusLfC3iuSS3QAcpc8Ysatif5vDCOUYH4lrlY0xt/ZHy9AYJUH6uzEk2hlSPs
4Zg39VG6ZycGMZJlpYfm5Enkex/TuXyR7rPvnB9emT8Y0RZkA/hK5jb97K54yq/5RT6VF/3anM3H
/GpwAvpLHqWn+qSeh38xJw4g+C+O+p/qO0tDlKc3nXQFJ3vQbq3+6LZg2Idwsg275Rp69/NzDI6e
iO6VURvtTMaL3uaMrvCs0CcevOo9vYfx7lf1ffSZ3aGgVtivmZv5E3UG2ZE9opsslNw+4oT5RSiF
BpVL6pnGoSaHUA1Djq7iG35BCbdzQRO441lNTlUAzJM/yErSoKmCNWwetDPygYj5JKBtsyD7SfZT
GidtcIaf+/fqZQ5HqgrFC3PEB2Z9u2uhAxaconHm86MA9ZLwqro93xvD+C319ag8q1EBmLZ5Md+o
6UbSLckuJnvpqt+xIaMkkp/3R+3R8AZ/PhnXygiTaD4ll/K832J/8FX05pXm3uTVxyhYbkvXNdBo
JsEhdpwHf3bQNOX7n+SQzvtbaf+osQrHJBVhAYNdIgVHxf74zPn9BcbZ47WxY8JGtUF6xjt5Q6Sd
lksezkGOYTVvXTj6kJX5c1S2tkSJeOLFmV+DHQwt9iOYpS/sOLd13gHB0eWFTM0+Lu4DG35RAx7K
VTjXlx087eRRCvKms3VfOhp/K267P4JiNR9VhqHAFbdsPTnQ6M9moE1L1PdqB2RCJNxtp+Nzy+v2
PbkjN09gHOIjc6/xU48jEHVh4x2TPiLzawWUMxCH3mAycUtH95guRYedCpAnOgrzZIW/2Ivd+1sw
4WoGT7CPmbbPBI8wu1h9e3XrSHMtN4FdMsp5VReKj12YO8az8ZaAChXt7OvRR0bVIxLwQMcoRs6t
mSDO40cUTmzFlgMhbHmT9NS+QO3j/MHx/17E+GPRQoLM4y/O0Z/KtouRoe+D6NW18/TrjitrHOZX
Kd93xK5UsE1uGBI7CojcAUs5OcYl5UnU+KqVpbDowD8VOKDJ0/gyYzVeO+q9BMP2B5GkM9mNnTpx
gCCwbbgtc0VbOJ0njuHoz/5xZNEvcVf3mxlAG+fjmm2BOZHEG/CKg9f75WIf2+ZwkvwAHUeuEOcK
pNrXA8lHxe0UY6h6eGbA2nolR1j8Np3K6HjDIdTZY6JT3Va/46sUo9l5A38mr1/PZjB5FDKc41vs
oPdjPw+h5jb8XUQwvHhUeaPOa0KLLSHzMXlEAsvNHm/eeVKUs1lG9283khMozOzuY3adCVWK8JOX
R/zW1XQWx7C714m7k9k+OjfD1rqxaDhxxcd6ceecDb95z595f9YVsIkTe7qHCp6/s56Se2D1M0hY
iSpOvB/LzZ4S7suXGPnojkvaPnksDjJNzvadGn/yhBJJ+jKcO/YObUcQ4ANtY8HRo4rnDG0UtnP1
ax6nxTa1fFgyJVfF8JkB/RtiFTa6KzLAuXFw0JfiyRw/O9ZssjlgQeIzJBaWgCch3mMjL2DoSdPZ
ykZU44KOrdx4Fr9HcYsPqbkHciONwXDouF1wHNzOESqN/nTeQiwBT29jt7BAvEKwj63XhMfi1dH+
1bwup43lYK7UN3n2xBNBHLQXeIdO3bFRId0W7o4nbbhbWGMDDDYwbTYo93vnidSHe9jYcLXzWXBR
FpebYhWoyfxaC41uTeGXrMqxyCMXD0L/6LLgOBS/hTScDcvl0KAbAz3UwxGvnLmxZ4XCGRt0Fu6X
cAg39vHxWSpR3nFG6Dt56a+NKeEqFi40R3231x0hAm/Lp8mewck7tkR9wTaF5bGTsS4iWyzFeMRe
H4wsMXEHeOfSGbz96/41jRpP34CsYq7CgY4Dri5nYKTDdjE8XbLzRLxy992KtKj3mYnnO2mw0ICY
fu3U7MZA8AnRo7D3IUxczpC/A2k8jsPISwBSQWGx4w6OAbGUUBcT7QhhGo0/VMywdTlsVRlMLKnM
lj5ulQlbt2ZFj5kWhi/YVTJruaHyzFn0xAfzZXlQb9g0nnXlStfKPda75diAoQ8Jf6Et2wAuIWaP
1YPzwe58cPPwYpfHejgZr9m4/waLYAYLz2W5Sfz2YfgVfqeNJk5CjC1SuKoZR8G5IIwWA/Oq/dA5
vuLDRrMpw+5ubvsuBA1mreF30AhnfJeImjDgmFpesMGI3nEIj0+2GDKVeVJlRPzqELaFTLG4rW9x
nwmfLUWmZ7lMk/C+JYs8+iyse7SEDtsm/trhqw9mLTg8z3Fa4Y06zJDIo+ak0gWLbUrG3EJ/GTQ2
iYDVPAaSqOG5EqItkj+mLCPhzuH1uJT5kh7gD3u1KX48ph9H44dfOGlcaMkyYD35eUvrleAkyJ9j
Quz2rgo6ApXUVbBPXbCfd/0Kn+zD9vMgixj8kcgmI1zpQywHRz0OJF5m3azKns9kJR468kFxRdK2
xkhLIX891X51Kk7JqQnK7SLwe3eUqq7Ddfh5QII336JFUzgEQaJdvZQ+KVXItfgCk9mqLfpsMFgi
lgClQTu7khUxyQw3P1F36zOkSARFcEuck5NSgINjzldgWSRkCzL+nx5//NEWPwQnIWewYBo/4pYW
FrDa367Tbb0ctNWmO3q7ZzGAgvZN2Jr2wNvLnkJWEkdKzAh1GyrBocTNaIojRu1Zu8XPGoV7vhCf
jJdOf9l6T78QiIEDg2ehYlbLcLRAVxyyADtjWUzIAvTnGWMSjZDWNS+sLxtFdeU7hkOC+izfU5o3
Wzt7USOZCE75pn6Yz+p9FrA8vDZ/gr0s0t+yn6hhnfX7KmBqya8KgLngHJPESR5Aq3p9WAW4SMLM
Iw6VdpvSeyB4KML4B0lnwrdj8qUKNueZFnBs/xiZO9JtDbbl2e6cwaYlPNKDYQ513Lzikl3QkDGc
yVfoa7UeYV5I1UDtQrRRs8j6pml2yq99lZ9i0dXYJ3zRPPNiYr7j8QpH0kcY1hMvKo7JGjYM1Eo8
jeO5Wbzh4Ofv6noWvhGesgEFWpMhFTo7eaafIEdZH+106xundvO3gzXkx8pDjH8s0H6v3jt1PYwC
g9CMQtsG1wgTqacyKEFXm+SsZe8eYxObe4ShM2G3+itqZICPj4B4vkIilZyL9FJ0rUD2JSngu5vA
KNQnMlMeMpeMZEFMkDzLP6oIIWUvve2av35ufu/FfNwR3cYZo6uj1/EJMGYDsASnxCdxFbYVJGYo
0FzX/c4/LmMkTqZUnHyUj+VtS5AuaXBuR1hHEIRZi9nTbUgiej04Wn4RMTA4U7k652Ei50P68GB2
DfA5PDj2rvM+AsZLgImA9uJFLZ/eEnYfQXfmH8H2sbmhqnBePvPgiGeP5TpSkENJa+RDNlx064hf
BGyUbs+nQ5Six2UfF4VBYeKk5Z42oAEiX0kkAsBh+P/Ckh2TTAb2/5iYO+JowA3n3MGpkYzWGDsX
5kTcqHmM47Doh4JWzXCO7B+ztz13EmPkj3DQIoiGisUz/e65wfhbURmgMMrl754QHK/E/cLdq3ED
amid2EfPXcR64ZQWb3jd/YLYgyYPvjf35sAMW7INHGlw1F/GID3MsHesMikARpmw4JBSbT4Z9PQF
v+WDcg+lTSJ+EUGAY36IQMpPI/GU3fLoiLFNgwWVbTIQ1V25GUAzXvuTVBsPc6SL/xpyyrznX4Tf
f2oWmsJKERwxzitBKpFmtTs1hSX8uvdBnOIdAj74kFpxSAB4AMjO42TB0GC/U2xagQVUHbQ4ic+O
MHd3k7C8P+KtlWlr/AJMcEeIJVFLIjK197v4Jb7G1/4COiOSvTlaAhRKAouIdXCoMRFULyeNmtHw
Wj5vXhKOUUy8dwhsKT6620ehJqxOw5Upj3Mf1vyruxghL7uOZz06LOLkm0/zkbZxhfOX9ctq3xs4
oSoYXoAd3Q3X/Gn4ebgB6fnwbxXFG4hrQnoAuIDhgUK2/YMhNiz9+stU0QDjj3jYebwdCBKsgxZS
6qf5juvIMMEM0kPUkjrjkVQefsV0+7OANZRc86R/SgS+x8BPO2K0c4iyFT4RRxMeLmUnsVwIUfl8
FGkyhxI6H5EzPE7Q6h9OaeW8LS5mgtccMVr8sPpHdKNRaCBqtuXX3T1ig6N8J3utD/0ejwYlU88I
hED3G3f/dTsgdQgKO8wUT2TAjah45ybaT7XyMOgcd7uhlDVj0RmkIZLGkiNJVzO+3mNx9SduHTPA
sLk3vwoPx3iy4iFGfMpI9TW89hzimIMNe6l4HA7yrMzPiZXMYCX+oYN7BKpMhRtkYhu+feMeFDJ7
bYSJpb2KX/KHqg0zkVAvvy4c78OIMEaaOE5FENY6GdPQbMHePfbkwtc9qdYZik3/hdajMyEnBzEl
NqJ8WCHTO/WHAQmP1JbkmjO78BwJzG0O4N0RIk7EP0eIp3id6MPC2J7A1HNBR2C4snBThGvFlrRY
jSOkawnLqOQQ1LXK5UhKDM5j/styYccu8Q/oP+4Xd8UmHSWHCjNTE439K+zL3+hF/oF++Ud9+TjF
f0DgVkWroT1tGtf4p3SnnqwGmgFUXAP4Gh73Jx165+vMEOgRyJqYxiO0lNAeEu7oOT2Nb1qUPWn3
zZmq2sP+o7zw/c/iZvgKo7GVZ55MQpL0LqZ+fEQP8X1yqp/m84FxUU77Z0N9MyHmQS+JKic0SJFO
YDheSKAJY0iNo5mQmCTO78PtriTW0O/7s/FyzJOLLrqGSHcUp4Ytkl2qy0CKeX3DOWL6XfFWYPB2
z6spusj38tt4qi54IQJaGV8W+xNFzo7ShB6i3/RgJu7yY97sLmIk8tydrbsywr5jxSmfU3lT7uTb
cDYiUm/vSPDzwAp/FSz+rcbNc1Pxz5/hLv8Ek/lL+Mz/laAYXaKN8tf9mtuBZfmP6/uPnx9Nnf0J
HvPrd39HyCi/iVARKdBMKnAL0Fj5L4SMLP4GUPEYKWG0BAVsg8/7vTmjyr8hiQmHGf1fxiOh1vk7
QEYVfwN6C+2/dTRVQF5p/05zRmL0/598HTMH0NWgcc746UGIirL6P5+iScqVWVbj0umt1Zv1ZLOT
ZdTRSs7AmdPn6++nuHStJb8XVfOstf3LJphB0UwTDIv0rkXrpNGSt4URtkezme5orH7T5Jsw5y/a
uH+djQIBVkE4GYee22r4BsZnW1c369XOZmz7q7l3l9LZRlSe5Yr6EoodZ62Kg7KKB79Iy+uyW6G1
WLHdFLnlzdT4RJ1BUWMz7dJab7HYMFgvpO99NjwvuUwtMJYaX9ZoKCcyXU9hr17HldKiJo5UTQBk
OFUxvsS69a5saAHraQEucFLCVtGod7V0J/bVejYovaeb9EPsMMea/NlaxkOb5uupWi9ZgyJxHz/G
CiVodW/QT9Po9KgKqX66bbzLBCdaltX0Z9QY5/G2tBUK10xB2P0BkdGepnUdbGuN37IF4umtQRuj
zfaDu29plwomGDrK+w+ke5Ep1NcrIkqLfgh2rOXoiAguuEIXLqP8qpTG6Ej9cFcIpQslyEMtQdmW
9Oa9orUJrX7zbIw4sHG/onF3nwvN7mVZ29hCJniD2gBPrKGwUpTpm27M7+LSJw6o/NRpJn8pzMaV
1vISq91zPnXncS7uSuGbNFqvWpk4acl/suxL3/bfuyy5iOlyWs36sRIaim4Mymiyu2n7VcohL1r7
5G4eposgChc5TZ0qLz/VVjsvSnqbJSMJTbMQbeBWz0xdWvau/0Bx/TUzQEhoapXbwnqGXRPVOFFd
nSq5CsfTFNXhnlZ8mKrqq1DXD8tYPowL9Mjapua2uLwbejfZ8oB1NhNQSn1N5xuUH8Sg1Us7F0+6
UUaqRtY2AmFcl/ss5RHFrXiZxJ1q8zo+oWHiCEWe2e2kQNiTelVaEVAt5pNYZ1TDsmLCs+7wmQ2j
RLwsEy0ta36uxCOZEudDPzuoMulbrRS60w6nvmk0R8lTuj3WE0MI5FnxRrpdzaQRbe8K8/JFWaQv
nay6RjtdF0UP4oEuRjU9TxmTdV19Kco+NOa3IVFo+unJu5Aq0Y7Yu5vL5ve6ll4qg0Zhvh7T6xAh
JkQLm0gwOc9Bn+huiXWzu2Tr7WSXIPgjEkytztY79YewjiwR7JvgZBx9UYCpDe19Y2kIpC8vv36q
jUJrI//uyQMz6spi4VcUJZjW6iQsZepMtfgxoTiemvE5zVRwHcNyakXyEbn8vhjDm2jOn6a6fc84
/kjpuAUYDqIsgyiYCgbCAA4cA/fJPAxASEg/YGrfTrkR25pApNmPPjPAJM86N6FOHYWxgtMmzpO/
aeUX8CReNceXJcc5a1S4jOGKJsMBXTqni3hq1epdm+mTvcKewx6Wi8u6qdc9Sa5zakZqSZg5kMrF
0uumTmQna+tUat059QyhrLxtqm0mmeA2iepsExJAi/IFjMxgi3w4Mo/c/oGoOE53O4peLNBaUqvE
60shd9ZkuJPX1SlBT9rqChY4r6J+MwIrVqmU5JVhT80MP6dGMKwtL62W9raw0+mOhfV+n3uE41My
RZEMuRxPTZnu9jyJr0VizqHA3a1jjGbQfhtoyXl7XtIiKIxTsrUv5kFomJWf8grv1Loumz0MUAjo
Mm0tINJp0dGcr+vQ2NVTruefKhhfDHR3mVo6zWMllmjO545USILTGysHZvvZABL0cqV/pIAmw38+
kyPtu7b5TZPf1fJI0DnXyKXXq6cPdR3MrRgUqMM5upJ8qdv22662CAlYA3OUixYU6HSwRLHgtG9T
JXKZ3VsdGz/XWrLs/klYKXQNA2Rggwxp2aD0gFXu0Au/1WZJsGs25zlhHjVe85+jFiM711LdwQfY
gsIBkzLxNc+lM2Cp2jGkWHSW3HqAd4h6ey/L3qqHe89wSzmYoNQb8fumfovzhI6SuOXOKORndZqF
yKT0PMwjU0KsLoJWzjgNua0vA4KBwnoTW459Vos/Y7V4qefyydhnoKBZJG8DXQSG7Ww8XuOM3Atj
ndT15OG12nXJ10b1UgzrS8l/7GHd0KrMRDot2aPVDovTimtQWz3/LidVT9EktdjvceNtcdU78DZQ
6eqEZ1OLmftXKNx0DyIewIE1Y3EG4yuSIbjQarS7OFFRnf/FtNM+mWrb2QicnwZNusP5QRZrAQyy
lO/gkmtXX1XDHfT4pewKAWLM+FZ3xUUx2TGDrnndkl/62LyYo/iObNWPKT2pYvbT6O6ANX3dC+N+
2gtvMStGrdTum6SNPBUNiPq0PGtycR70t1HbX/u2epMselxzmSEWNFD1ZkaqENpnsFofshVT8moG
aLTlXrOrNfN3mT52gZaYVF2EfqFoO+JAlxkoRlu/GIm8YOtZkWxYX/N0CuehwKMZw4e+dq2jNxTO
FJFuLjbT4QRovU71Cwos29Tr26wvrb1LOGzDKlq7FHRPa833dNhfclWhLtOMz7oKPkWSKntV1Vub
DMgLKGbpzKV6nTZqhJ0Ol1s+0CjopHMJvoqdMupREpsfMmVZk8Q4K89ag96aJi9ONyg0c6yGmL+c
KCCI6Qg61qCX15O5avKdMeSrPRtcs6Wt30ZdPEtH5LI/1+CxHOCXl3hUrrNwl+zWQ9J0bC6NHTbN
66tVyT9rGOccy6wek3S+Yu6CNXldBzHMB+1VaUj+dRU0JrFSMrp4p9ZInyvgO3afUjcUhodYVV/y
L40Zj3bbCru96D2FsLIIYIQ4matMaZYBao7gVLtiPt4pMr27FfZLIyO23DSZQsFKAbLqr8nQfFGL
Tg6MonYqWaS0EAvnZZhOQ6xGXdVHlrQHJqObifz1V1BWOd08kAfL++TEteg3beWXuXFpyv4DjPPj
KrbMuaipH9frj8Esnzqx/bp2xYeZvTIUYldT/jkOGgWKNUWKvO3vRpDLtpJl0OFpV6UaKNIQw1p6
+ZnnPPHE1A+bbzprlytuHM8IySUS7Wq5uxhy99hNBTGkJMxeOcxY2Q4AUlx87Zf6rpmE2JvqfrEF
pGewDfiy5CmbyIVF7Vq2JYx09bSi9edODJjatam+CWp+J43JJ57Pzvsid3a5/R5b0vOytXdHmFhl
erRo+vPaYHtWzcJ6dI2rZ51pY6S/5w2OnFzBLqpNtLk/byvXFzGFkrQ3hNLus51yhUpVL9U/xqz6
Mqv7SR1xzE26/zR7aCb1PPHq1PwmK/5CcW1tHoWeELet+g7nC9FGM2mP+6xGQpvWjlkyIBy3+RcD
xy7Vp3ycy0C2phAQpxAIe/dz3YTMS/Vl8kc9rnCAyaVZFIwY6FEHUPnqdr2cOXICFNNU4jchr2in
9jGGLBUNILbNnax8SMbSO/kgWF65WwHEr+yBOVxLnQoq0ZyR7FTKBMXwWk0hHqilyU6GTgXQtEAZ
5Oyjdi7KSrI7VQeDPlKay2M56g3q8kPRut2y0SZH19xLluI5WVfww6DL5zGmoptg2a21fdxkBkvW
yeidQdo+hLXobLRNb/ouBnVu7mETm1eLkNutjX5xs7gKdSIRTx/zlySNfxrm6sgI4TlKC+7fkt6q
nZ1WLJ1brxOOlAjFKaw8XNvEcvZKfdJbaDLJJwu3GRMKCW3YAwqOLIsg8GIUAm0S+UFkooqK+X43
L2oVmhORhSQRhiTY8n4g8lpzPqQFo64ic+vsW/OhGwNYfa1ye2U6whh18/e63V0rLoNeNKZQKk5y
JjRupWCHtQ1FUSUHNdWI5+QIT6d+o+a9X9f4CICq1VH3tnWE1Uy9QFQWECyykNsEXi8MQMwYkfsc
spvGKDt7GoO1N+Vg2aWPYaphK9wnBBA2aO4qsFn69FBwsLdydwxzF11DS5dgGrQ3TYG0W+g5s2MK
vljtELOZUhFwu/wi73gCYVpOVfW4dcDHRgNV56LhuE3q172JH2qjfMjSBFhIL3vqRgO17L+NWUdB
y6C5IA9PzdI8bfFk72pDX6vjucgj3ZAKg4qz7I/bSqAFKZxCmGjh9WUFwY0IQZvO9ZoaEb8pAYSf
qEQ5XbwJTipsq5cpzBP0eTKGFoQ7M3LM3ZYxdyEw8DchfjhVUCVk4hyaWM1CUq9LWb/GU+mvxnTW
alqN+tJ7JehNLyu7qFiw3LPQkDoowouSMVNR9DxKWh0WmzotASUoxVfBnHQkoETQKai5BFsLqnFX
f+7dXIablu1OOsbElvOSRWJBix20D8xa13SBVkDW1jaKZ8uzMppGnWjAHzH2qq9Ic6Q0MxUlUzvX
Y56fx9QK4MVJg6yQRg+8tJex0WprArqwK1T2x36y4zp7qfWv7VZb7r5Vd2mtJp6aKcldT9JUC+12
7qBp02cvJYQPGLDQ7XaME7eoZsCUpviw5iS/QzlRkt7uYSycL4O79sULSmE9RdSevZtOeWDWpCqJ
NOS3X//ZoVuyDUQYwniUvSK2RlsbNwhmy2ny62r5qsxSEpWqWF7a+kuX5JRAcyRuOmFxnGXEtVVW
zuS+tAJ3qOSrWhb6t6q5zjInqjVuY1xG80aWXc8XWRnL10FZvvNo+0BJ1tavkxJ85NZdzbGjO5NM
uS/Gup/MWriUqJ3jmPcgH7btIZmS/kRaXCsDYCUt7z7i7kHW6/ZFXrpbnm3WxRi1n+lk7bYgZ7Mt
vBRJ/pyJOOiemR9nbkHACcLPrhue8/4IfIqOIsDU0XGDSRdLSzolimAPCqecRhBjEyHdJEO+1yZf
Bj0RbW3KoNTtpkeob9xs1l7yUvqq6M3jKFbASTLkZLrkYeiqD6XOPtTFeKxM4zIq2nXNh4cptuaH
Sp18WVknH5qFJy2RXxpML6WwsBDJaZWGvK9D6qqVBfpxgl+PAr2pmslfc3voR7NyDaPSPE4UY0MW
QeLclk46t/dJqr+Z7QZ6qzpUeFXjkeELmlFjLjp5qYe1SZjUTz0Yl77087hRHAE3DpdaZis5okHi
Kn9dU+x3onQo/e35u1ksyql+kDeUUExR+RS0ZnBrSctJY42UONxDO4GqalKWHoPYdMsUIE1Gf1PE
7WrI2l1GItjJyomdlyTMRiha86YaLV6+3Hp/MZPvxRiVHazFsLz9GIvqm2xMt3FTf2xC9ybNQmGr
9fSZCNEYty8FObPdK+/pIgS1HBTDjq8pKgB1C9FHe1hDS6+jYVt+LlI5hCQneZ3dNTOWn4aYXgnA
MfLm2erai7LXHzMpjmXBFWL1KxGpmL0l++xJFm2SPJVIV+vdYzLpO9EAoAaVRGVuGgfJPSJ/pQVw
netkmbEvTHdaPX8jHSQYXQrDp4ImCvSTC1dLUyMceqADY5xT5EkpIImMR0nj08pERK5Kuc14HHVE
0zgPeba7RkdbSJpIOkerdmeVGZAmr7owjo0XbWBERl4uPeM9Kf2lWynQQ2spw2xNbjkVSpu2oaaz
06UZ4NgBJFxGaVJvDDWKNf09zkvtVIlQ7zSV6umsv8PAzcdcCPtZrGrPnOb+VCTWc7aLX9YSyaJa
V1wqTjBc6917ovdQaxn3SAD4UryrrlVgswc1g+15iil5xflE1BgzlWPQIdHIpLbqRC5dmtPmCtro
8a0xNX40DaaMfC+mkGmnOSWnbGkfe6K/RZMepmpQvLien/XJ+CYNO+i7Jh6gtmBidhYBjPZPxdC1
j0VeRHVvQlg5KuupsLA/m9YD8mbCZ1L0D2O3gAHE/euspl6v7HB3mnqgLg0I20yDYHmtHkpz03xj
ln/EGxNktTY8Z+n6bdaWypcYDCEYj3tvNdavyPn9znP1/3gD4H8q/wdTVv98F0gfh/fpj7MZSHLy
11/DsYKk/Hawx5uiqGuWZMBp+F+1f0HSmbFgelqE95Ev4J/4e/Ffkn/TTUYmLH74t4GOvxf/paP4
j/Y7hJ4EFnC5yv9O8f8Ak/6jb0Y2JiOUdzQlaFeY8Ef9qX9mQs0q5VlzXRB0k5LNaRbVY97U/sO6
/Ddo1v/2U/gYpDVoL6Ae9s/9Banok3JKGGOgCWGvShkuKzgbWff/54852hT/x80cnFSsNmPD4jGE
8odm4JZ3Y9Xjq4dR/a4rynMyaW8xXFWkpf+KdFX5E+nD31ZOp5VyyJYyVqz8afwdX2sQcjfXrZup
o4/qPCeekgvjV0ktBH/QNLhXlHF5SbpUjLa9rr28XafQFOOF8JQaimHPUgUiuhWLL/KYig9Nqvwn
aeexJDeSpOEnghm0uKYuhaxiSdYF1iw2obXG0+8H9u5MJhKWMPaOzZxoU54RCOHh/gthFVo+j0NB
Bh4noMZgCgnSvEIGpraPwdqkGc/FvMpREx8k85U6nPsi1oX15LCjyd5VwNCm861BpbH9TEMVKq/Y
D5Xxw+xNTh5Fls0DrK3W3cSWkeSrwfGs+ia23CHca5igVe+VFTnCrYAe9Uel63QiPDWjriapeUzh
u8z6HybsW2mlN1b7qQq+eZCVnPzKEqtuzbmZocQIF5qXWFr32aaSrPxXVeAfZdWdfEtG3d/5nYCo
UOaZG7HNqn3UNKUdRGm08cbniVNl1ofmidHG5EX2rnZm+iW0SrLuHRU9RCfxtjCgirs08KnJy1UM
VigBTdRxMN6Lbmnd6KJbk8LKJe1cZDk+aMHJ74mVjdUKQfXUTYPIFaDYMLUODvbaoF96Bo9qQpmt
K8ejyZJp3zqI2d6KA9T5KISxFaLE9TdKnSQgjRSC/GhyXjFOWDWYWobmnZhUVNMk37dM/kjZ2qbv
Wgffin2fB1ykv5lDOlQ0LTLlIaWMfh/okryTBSG/09NM/9XA6b63CtplJZYiG6VLowh2t9we5R7z
AaHR0ic91TUbA0NE/dK2kyhWKKEd+rpit5mUiWszo7jCw7Id1jDWEyQG/WZw16TStOqsTqEGZtQ5
FVmnF6PQWRs+lzRlSx06LFRBD8GKNZTxMt/VqiEYd4pS5uhdNrV2bylpa67CKGwSCia+aVBtT/Bg
hwghKLV5KFCS0h4cvBQoDBlizvYrjbCG8NuYewUuNK8otagoDygOliiBLwLJUtrOXTVDmNB6cdyx
+5Wo3jrpW+c+NNr6KGX0TfinSL7rlSoDJSV7Ieww0wl3VPMsd1N6fnHHzZ29p5Ic5G+l01LSQOM8
f8mHGqSf2SewplpBg4gVsIR7iLYAhFtVpG4y6BoE56gCzGeZZadv8BSwHqVisKo13UJSeEPKxoeO
PsS8bdmmNEWrVFu1qQvvRxP6XVNnKMN3gkRRQncxCl2ju+J/GQNrZmU1TfA4sAZ/8ezAlSDslZo2
KSZV3sosY2gOYZIBSfab8ikho9u2tJduRT7Ss5AW4spw5Pw9shoAX7VWbGORhgpWzM5d3Aj1rhZ9
CxUdmiTeUD/kPKHdJtPvaO4VLyFiKLzbjOJZrbLmdcj7zN1UqdHbQW8kP9zEQ5vEqWJvHTS++hGJ
cXZX5o4D67RWUA9IRyVZDcUWb+WqeZA/xEnZlOuiiYDL1FYoPzZ5FLa7tPbiL0kO0e6M43T4KozA
epcLSbzLUs+ifZynlbWh2osgSGi6ABWCKE/KtagVnBRDicwYaZISdLvGUiizh2nFGIukbRijqf8s
HMl4rmqrOkR6Zw1bQ4nib35qdgBVSZQAt9Nah8+mGcNB55UMZEdsRCgFrpb8laSuoyLR6LfvZWe0
b9DXeWJHUewCRHJ7HJo9R9qlpWPcOrlgPQ8h4neO28Pn4Eh5Sc1o+OaVpbUJzCz8Sywl/Yn/88ro
oSO1tWa3ggwCMYQxj/t8gwhcJbt2UjXosRmdoAC3LjsNgqAl/8xlyVk7Tm7YemT0N02gqpAdpTR+
VEsNCI2M32mm0aGD0Atgm2b9ir1hcmBW/WPk9tKN78YQEnPXOdLv0X66jZqx1Qcy5UQ3PnRexa++
Qz+KkryVv6pCJNyaYRHe1bLL3Lt9G7+oVZ0JN51fik9hbgXHPMrbjyHS61tHQC8PUZyG13NYx4q4
lTvPgmZWKy3tQ2vkyTuxUX1T0IvYCknavumZ6myvX+AzeQIKFRQ1NFG3FK7o8wtc0ihUqHVhxzyd
JExut5le3hoNCurX40xEosbL28RxBW1ryK2/VbfPA7Vi51i9Wtq09NV7pVDpZEaitBPQvxU5Bzte
Zn3dWY+tWYBgantg7KpavGeKjitMnCfPch8E/UKWdE74+edH4doriZqqIGWuTTKKhCqMoFq5Hclj
GbqgY1uEv64PfDYEvnHAPPj7xoUCnRYLpSzh/JL1H2LWPBQ+7NXrIc6Zvv+MQh+Vw9lyyG+Z4zc+
ScJUsjBLGMwHVWl+QRBPdgnln22d1+Uh0aksJYXO24ri24tIu+PmevCJ/8tl9DFFPIne4tWUy5H1
IMNo8/VHy6AkmxyUztm02Ydbv4lufueaLwtRz/Ezl1EnX87Hy1z2IwOomfIhr2molp8aFUI8tzuw
usZby1sR4kr7g46M8v168KXY47+fjDgj30C+wABeQVPJMH/IjdVx3yEu6FMGwILyJsvLaH096OVG
NTHFwqhZ0rDUkORJQt+lVUpymNhAMey0lI5uBDQiDLvn/1+YUXjtZGx49Xh1WSV258nb1NT7fVmL
QJQzNdlfDzS3L3SY7iJmh6ZkTrdel9YZNzyMzPrLBZukZK/X//7ly8TEZhijFxElIvlCo7esY2xH
UzTWnGhXGNoj5ahbp3d2vec8Xo8kzQ3FwiGMOFjgIZZ7PmepUsdpWRkP5bbfQtYgc6epeWuByfUO
FO+b12TR+HJmdKDXxNFRhmMLZNp5yEDGUBHcig2EbGfFLSCTnezm+1JZmMWZVXcWZ7IcVLX26D+U
thRgXuh98uSmeLxk4TQTBPCQxBsSTbNRvfB8MF5uuorTKLZHOj3UryLAg2zJTkkZhSXPX6omWkjc
csQQEUeYfCQnK+vG6UTbojhc7hAcyrbUS7NkrUZeesjzqtrllA3WmQY4pehEZdu4nfEqxZ1st4kq
Hrogyz683Iq+F7LXSeuk1ThbTdFPtwrqEDnlT/pelafnv4BbISUMlBGqDlJuWzGT9EPoVyZ+azLC
LE7RPzSDr+yodSXUTXs6i9fX5NyUYqWpUssYjVl/38Yn2xhtraFH9tRWaRjqKXCdItoO8gLxfDYI
R5GhoTJBgWTy+Hd73rBDVyB+bR1EyYxo4ot3Gp2462OZ2V4W6i//F0abSIYKauLWoTnYeqXdpiVM
+jJdGMh4WUzXhqoimKaRolyKTTcFBRJfquzSAfCgWNlTHAVHt8ttPEk+pKBZSAlmw3FMUAJic13o
TXeIeAVZWdkVyAa0A2VUY8tdp4MDddOaEoX5dH0CZw4LS9UU1oGuIZGtT/ZXYnR+17m1jScofGy/
+qzywj96ggY+nQra5nq0iePA76v5LNzkzNCMtmetQ3BMQIis66psDrihIhQhac3GFR0Z0vEoTpXq
gBp8nZZHhYQeXXRflt9qP/O+Xf9Bc8uUxJNCIHUjU0NX5exKE4JU0HOvsn2aGbVQPyQdsWipX48y
t0pPo0zOF7kQrDjNcpv2f7lNNB1AVZnZ12PM5VrWaZDxS59ua0OVCtfLbYcXNbQ/QJT3g6eab3md
QL80QpiG/ggIDg3N3GASAO2gNxY0P+em8/QgnfyGGnEuer6lLZS3avSop0++vKSgO5NgoRlo4LDK
Uc21OknuYmT/KFP5x0LYKUn3Vx7gNVCCo1u1AWIq1BtXjSO8X5/buWFxBFAU1sai6fQSYkdoaGc1
dkmjcTCOVQ3X2f/5L2LwEuD6IeNRx+rz6eejL6GpuVnYXg03OtaAPQT4jMqDsrQF5xYjkkT/CTT+
+8k6cVvks4REtMGnZCjaW+/uZ7zGpYDm0R4ucbgKXpfO0LmQGrh6zAlUA4j85Jv1emx2kRMfC/0L
OMAqj/5IZvufU4VEh3uAzN7SxqL+6ZCUNg5LkCB2aaUPYYirWSUu7OC5Y/IkwtTJI47lTNe4Baj7
UDDKs63mlZ9I2v1wXX3hwplbbJopMRbd1Fjfk8kCqhd1Tt7bg/pFl7TJsJnxXv58rfHq5LijC4JP
2eQ8asI8C5RAs6swvZW7fE/J6VAZze7fRKH4z72pMDuTFd20tRz1Gco9AEe9XyRNoln8i1SGVokl
4+HOQ0GeDIS+jGtk+Ne3LkhpVPZuqQG+xMXSw2f+bD2JMznXQg3c89CKdqKA7AifTMAHlfkIugBg
DJDQSt9bCnWYYX99Bn8zPabJx+n4Jmuhtkxh6MLC1laAUptN8aLd5/vqUNZQh4GPHNJdBUKc1oWy
+n9GnrxjdcEtM60SiTzsInWd/RzlKMxklaLbRAUbKabR7T39sRB2bvGfXmKTdMQVYkptkTEKjSFx
kR2HaiXYQLLwH1N3+REoVfAqLKzTudPpNOYkJwmiFkxAUNt1Ua5UUFWWEmyuD2spwmQnuKFkovxN
nScPXpp8m5vWwoaeD8C9KCt0OynZnR+Agh+CtlArG6zEE4//l05x/kj//58jVpf/E+H3E+rk1hAF
LeDWNWxH3ue8WgzPWfgK4xa6WOonASZfPkYTzzIG7yjndw0Q8dD/O3DcdeU7C99Cml1iSA9T09MN
hX7r+Vx5gRsXiDDaHro4wkHfZ4/xrYvoQbTKC5QATPiaS4Y1syG5mXAvoARAmn0ecsg0MzBC/2gq
ZZCvcs2Lb3pdjG2n18oFHfDZlYAluUUhiHbPtOlaQsoSIyUjC/Q+i9x4y9184UPNDoZ6E6KGdMTJ
Vc4HY7BXXMfnxYBkHVyqIf7pW0v2TrPvBEPkQOd9yiPImuwYJUgqDZSNXcVN94QML0SuyBpgtnhK
BtQ/6pVXBZXgbaTRwjKgNj2Gpfg9Q1L00Lp9tZBbzw359NeMk36y+NNoULssTY5JgD9v9GaVX5Xr
Lkzr7Lo8DTKZV6RpHa/XRDuWHBWt0yLub1UtTu+7SnjLJV/4rgVZeq8llvwOoS54KZOIbpAOfAqP
mzIzD13pi3fgQ63b2G3q9+tH2OzPG4swIgkWi2u6bXxh0K1WVexR9ks7hHew5tkyxqgVgSoD6mQ3
i94Rc9N+GnI8Mk6mXdCTXI4LjctAvQX89HeAMhOVmZsU2jMCCg8FWmHXRzm3e8iHDBa2iIS6OPnQ
+iAADcvdo6BBUgYm1Rp/XnzBYZ7s+7frMWaek5NascpUNerqKHhwMI1EfxLU9EtGDfb6QMbE4Pw0
HY3sKXSbiIXKyrTs6JMBi5JaHZ1oeIAJCHdZL+iOu/Rp6/LWk6KFh9/vlPE8IBSUkw07+Va5qiae
7AdHw+zdbTZ40Wcp1AB9IRSYyk0oB+nGgHax0tGUhschxLdmAo6rTFIUpQZzoIun8XVHJoibp5TL
M6/c5w4Ug1bvhgeYPP4hhjJ2ayWA+f0cBpfrVuVDp/jmD7STw0er6tE+EcwCqL3mQX9x4ZHS9tWe
LBFGgEUPcQt4oXnOB2ErBvor1dPs3gl0d20ohvTapx581My3WjSdDFO8qXTJ6VYaRfUfTt8MGy2L
24XPNLfCeVeCHtJBIxnT6ktklZx+WWvHdb3uo/apaLON78VP1xfDOPcX30YiAZe47UAxTNdcoMZq
R/ba08ezkhspkbaOhAZqvZTnzA6HwrpIUd1ggU3S1UE0JQdykp2b5l2HIbzUpOuga7f/YjgG9gbA
Y8TLlpYRdILqa+kxduHlwhqyMgRmJAQMhZ/XA427/WLeTgJN1nTW8fx2GqhEXvpNbIUn0bUWvv9s
hHEI2C6AXJr6Q8m5GSZ+q9qafJ+DFw14XF4fwuUXsVTeRnT/WGC4bU8+fWA0fa84jp0VbvDZFZp2
Uxlisy1ydeHVOnNjn0WaJoiGVkpB6wncD9WN+OpuQ3RpwxfvgB3rOl64jOQxJT//MufBJgmVNqQ1
vmvesXJ8zLQrwXoH4I+gbCiAXHZp8H8pmTP8LRuhPKI1HaAeCdhsWRDjXaLVCJSnigsnPUUt0zL9
R0ovKbSwQgw+8GloQNzq2q0SVvmnovYYLKhWt+h2NTsGWsu/d+VoBM8YT243x8h7ybXcI8I0W+Gj
RuBq2PsvcM822V7/4wSG+QJXRQlGGftC4zI5iQX1LlZ40h314FAHAFjzB610F9by5SlzHmOyW5Br
FzIrdI+BcJsJ34ukW6XB9xHA8C9W9MlQJtM2KA1q6pVl57GfvQ1hF0LcDzVErlqh3f1hKMpVcH5B
rBiKKP0jrXsya6KaArZLLJtEdB1DikqbD+TqF0oYF9M2CTJ5aMNylMALDccaanQPKrptjF0GmMFz
l3ICeSYUrw/ydnqrnM7T20ZH/LsHdWr76iB8tDQ771w8DV76kf5juciTNTpm9YbkOnvPHJtDgV5u
VDm00JRoSx9SZy4fYl3Dopsi8L0+5MYPAWLui4s3wb3Y8hfCsJHh8QRBBW0gKZ/CMlLt0vTRAgfY
ug4ouC8Z4M2gR8aFh7MNjzr5EjTbu4MpFT1httW9im4QBZktEmyIckXIL3qvC4tiXGAXZ89JuPFM
P1kVVeckrS4J9mBZkEZ7vwap6EXq1nG6l6xsXiuxKXeO3idb0e0RBDJawPw5tLGkjaNVZ6Kd4FXR
cJNFJt1gDE9A8Q3IiIW+udMCEk441AbtHtc9qkzmZ6lk+aGW5G5XxqBNXXDK8BRqhDbMeAD0nuof
sqC3705VUwsKarRcWwOhKK9DzDkfkk1twF9uk+9CBqNAC2ptHYgafP0gyHZuUpcbw3WTtUiNOwTG
CK9y8MiuZLNDmrdJxZugLLL7JnW675pvwnJAkaRGnUlwITcosNd3gSW6295SYNUloP6vz/dMDez8
807OLquUIYu5Aq8AJLoek12IEeVmFJVT1tpfyW2G7lePFtNC1PFivPaVJ6dZKsdCFbOo4GBDXUDQ
GbndYAM3z9m5984zegbDG/DXnfsj/5H8vVQwkMYL7Fr4ySmXWYGeCopgjy6BvLVuUWfkrRUcstcl
X7rLFOR8eqfnT10NnVf7Rw06V16sGmj1C1M5m4OcbJhJDpLLiGcMeXEMekvG9ieNrNsoi/Wjguf3
NrMc5a1EkeCbmhue+9BjKXSTVFH6V1fB6t8hsILuOtYdX57lIcIUC3m88AMvZgDw2e+rS8NGk7R1
8vsqQxLCMkUpobeij4Aj5h3HH3UhyOXZi6eWSCOcZH/sVCjnp0ajtkKNrZRtZgByIbSg6ZxW3wMv
/I6EyP76jF9MOFc8WcXIV0DEiP+dx0qFQIFF29mjzNC2VSR4rXmnrv1MsXbXI11OHZFwpDWB7sEi
m9aCrD5xVSHA3jqWdhKC4UK4EGBuKFhiAmvCmYxLZTJtQqGWqlybD4IKJTdH6zQ2D66ZLURZONLV
CYrAL6Ej5Qm7rVV/FVL9msIWUAGew/jZq9bwx6XUsx03pV/QbQ8cQ+5tV3zB0swIfl7/JuOGvTg6
dN7ivCck7EQmU+bBusiUBGJn7+gwCjC3/VYHXfYZm2X5rghe+S2QBPeV7pC4sMZn3wBkGPiaoZJF
B2uSloeQxblLBBup921j7Z1b6YDO34P+lSHwh+7z9YFebCkZKAHD5GULcOfi8aRpcQ5stbd7WN8x
Tldw+6AgtNHL9TCXEC4OBRmaDObEEFnAzJxvpy4XxGBQW1t5xlz9XsM3I9/AAi22xi3ot03ykC4M
7PLKO484RbVgjOWkADYfrMZ0v+Kq2Atl0K/1pLJuC6ukEuFBu0/CTtjp9PW3PcjordyOckd6Efu/
YgE2630leXDerCSQPvTac/SFPPxy6zMrlqQroqmPlZ/JrMQgO71AazHkrbKvvBPrg6B48sJJdrEx
OclOt//4I05yLZj7uu5EhZ34/bORhHsSzbegVb8kp342zKXDZpSTO986k3CTVKPtIRhJbWILMiqj
/V/aocQWBtnOF2VYyUeeZo/dPn5u77RH//2PFxkjVbh9+PSU7aavQfrXpt+kmY1gzg/HgwTqBKoG
dxQ9Hagdt2oCrzWOhnttMF6MTH0ylPpJ6attJaWfLut+c/33XH7d858zztTJxMM7a+BucbDLZn2j
lpW2TURBXCgazh3uQJ3AJUuGCfpm/PonQVQdTz0PxEqXP/Xuu6l9meXCtF4cEXxQQJ74JYGMhRAy
+aB0lKzG0UGwN8awLc3qtR+JPhFWcbx8ttenbJQNvFg9oN1UA0dUOhbTWkuVOH4R9Qa7NtoG2vuI
XdfjeGuhnOO5dPFV/9VUH8MWiaBh2CQiyskN0iFpi4rGaxB0G0+wNq3kHHovWLjgRnXCy98mA3LC
9nOUFpxMhGpGvtv6sa17IgYlsVsjSCYKz72h5jeeaygrvcvCg6HD27ZyP96kXmi9kvgnG7mpQKLF
lrrNnPeIUlteG+HBrCL0kDCePBYDmiE8T5q9ZjRYuCiVdxS6rLlvM6RjRKnVYBfHw/fWFVzugQ75
1Qj9CXmgrqJEon8b8MpZV2aIF6RDTrTz/ED58sx+NIVsmg3po7XwpcbBnt2QGLFTV+W/MBsAQEwm
o5FaOEAcXabhD89aLXaHKstT6MowlNOFY3ImFmgeCrxQG6BcTW/jtB6i0mcFevlTluFqoJgrcfEJ
vBRkckxamqv2cRXbvozkfvcIHByMylIGO7uENJFiIgVLCjCTy10vihTH0sKuVStbp1rxXc/jv4da
+wxKZZ0LxT6DP7ewpcZcZfKlAOWJBipPo2nsFKgSBoUk5F5mu136HbPRdyvM17B8XoO4Qs6GMoUV
/ghABqZ1+CGl/VtmYQ2mdJ/Xf8bc9FJaAGSiYF4rTzePj6CXQ9vC1tA24le4G88rEO5WwoXE8LKS
wXFFbcZQSHVNitvTOzUz9VLjEvDfRpeUEv38UVkWhXAkud2NdnN9WDNnPN28Mc+TZfKn6eEYxl6P
67JkxymmEsWrGvfb6wHkmc/HLqP9ZEjkCpeZk1AUUaOO8hmV+8OoRPMjNcvhA+psjOAMmEiEWdLs
I1KVx1bvf8h6I70myBA853rnb2NZir/nFH2oV9SasRmUwvkZBmnzUsEFve3SmIRAl/tfSiWW756S
5iVoUQqPC8OYuUTIZ+mpc2pYxgXISAplTw4M68GlgHbsShVlPc2xviuZ6NqIJTR/fvXSHeT6QExW
5uwYV+PJragNldlElmRXyt+cpUiXvlz/KnPDOf3747+f/H1IoH3QNpLd1y3nrpRGtOOKfYPexKaO
go/rwWZSWfqCNFLJn7kXL/hHYWx1eW0VtlpG/jbNXbTCm6I9uINifXMFs9p6hopjOJa3azeSlbs4
kCuUGJwcGa44j/xVKzvBsG69FD+/2oMOFurxQu9ibiOMdtka6T0I7+kZnRf5EKbo46JUca8q+O11
XrxwDcxtbah00qjoayE8PI0hIG1oOrTGNBSx82/JDqmhZ66CzSj+7aI8fn3aZ1IRoqlkVQqHiTk9
q2kt4D4qqL+bMcnR33s2EqXYKl6PMreSQBsBHxcVahvTAyRzjbIM3caOM6nhHdRU/Us/yDgjS0XO
0YVU6MKJNXMQY4L5D8RpfBdMEsZOEbCUbYDDtQjDQuHuO32VlMrz9WFdLoexOm7QnOc/4C8nUQQo
XCF20LbileZhSNzmoGmusHCoKJdjOY8yybDRKRKFpgYT3vnh31CEQjtXEYAppDSg52wEm0rVcXgs
PKwNdKF4HvqkfcM2VrgTgG0iA4A0l4kTNZ7PmvluFY7zrFXQvzsfOd1ogCsvlOWLmrm2n1ir2oHu
WuOoNHSyhE5olaRfmVbjvQGG5zbrkVJDc07BjQc9z61aGZiPKJ26zxvZ+xWGw1JrZW6OMTTVOeeg
OfAAOD+EIL76VtM1CFcmrxGo3aiUFhbnzGPOQpT7vyHk8xBweTE7Twb2ALTwCkOfXfaIecpGJ9n9
7mMjgBJigOrjoceL/e6PkSTmefTxajw5ZTnApV7Qctu1Hkv9m7AEtL/ceud/fpzfkz/v+L7nR4DY
LPkX3vVYpcP+H4ZV6WkLB9fSh5rcRjIoGS/oQcvFSDcFbzXP0Ou7bW4fnH6myXVkdSg/I5aDrAFa
/1m0733/L8Pw99ejzA2D6we+nwzZRZ/WcMQW+c06Em1lnKhSX0newqExN4yTANOSTYGVfZh7pV1o
X05aPAQerARf314fxdxXPw0y2TXmgGR1FQ42INkbf/ie+ohthPhryeZCoMv7g8zwv9OlTfZOHWNo
D4zxN9irxGq33al4xC21Hn4Xos/T+/Mwk03ih1EiIXZxxM9mk/v4m1k7fzv8wLRr3W1RIq3vC1wx
hI21UHiYn8exs0vtmo74+DFPdo9h5uhpuCiJ8VK3UK/LHNSfkcOtQndhImfu/XGI/w01Wd6tYCWG
xbqwIk1HjLxWHitT/jXo8U/L4lSN/ED4K0N789j800gc8rWLLg/i5e1W1YM/JUpwKv3+ObKuivoF
8L9wSakGgKieOhyLIHlKpdpa2M/y5TtxjKFSGSIARdPJR61Ti9dGItviE8rrxQfEKn1v8F1xM3wR
H9VH4Vv0HD+YL+PDxtpjL7yNbkNv/M74Y4yGLNf3zGUr7feYMdSG4GWOBbzzj51qfpZkRm5jtx4f
kYRwdtBF4i3SbxIsHlgwnRhvkSjob0wyYhRgGzxcVH3hDTlzAEkclnAVJZ6RF1R/nnURtdrwqJZt
uq8dxYKiJZRGuTDaSxwejxQQmoZikmVCaJ3MvubIih9mlZ24Sbc3Eoe7QakrpGIb4Zvge7hN5vLf
Og3orQtbZ5+LLSqIuH9t4rTrVuLQ17eD17ItZAQvpcR0jkobZFAb6F1LHjK2TitkKLGi7ps2oUnm
PuBBKsSId6BZvMviCJWbHImIIZCwpekQtu8jZNRqqfef4MEPGN4L5SrNuw8lCpBHc3LMfBzFe6wi
Ldmgk/eqOWj7JVgqGEWHuZ9hYf2iD1hc0l5a2J4zX0UEgKOQ+APNvnigqjwmwmJQUGYvPnIB89Io
e7m+/MZkcXrEUW7TUQ4TAflMi4JCl7ploJR2HJQ3CPH/QGcYYIzgIfvfR6t+8IbNvwho6dB7CMs+
nCx3l3q/SyHLjmLMkprb2oddjO9v/zRwW1wPNR6T07FJ4GR5FgMpgkB5vrPA4NHtzBu7jhlKLKLd
6bXDewwMbOFMmbuO6LtqIq9vS7voAiYKnCjOcttIlfzIsSn9MjvT3dZK3q86f/AOTj30RzWJvkop
lReCz47yJPi4hk4uiyxXgzTgzEQGKHnxw6rbpkaHM5XVLSyVuVsJlBEqAZCm+XiTd4chVX6qObnt
DY8yaveCgVS4lK8rd0n/bXY6TwJNnh5o64i+W+q4ufmH+qE6QL/dyYsZ8EzfjBx17D9LKmm+McUg
a2UWuTGw0xr/pfBbdxNtYizBO4RBVzIuWKPZ3/X1OH6Ji/UIZ07CnYe377R8Vjiap3txjS8hVutK
+iLG+kKFbj4Ceg4a1SAa65NPFEeFbwlFdMx9ieYw9iOFsLDa5s4Lik1U5MYXNU3189WGYjuCdUN4
zAMRdVhy/H2heNIuaihJyIrQbslntIWn0tzCo9rItSzBH7popPZtmtM2rGwjwGOhoxAIFaZBrVb/
6/r3ueQQcBWfBLImfXb8E8CVwbY2njv8uKw7XD1wci832i2ozTU5wF57vB5SnpvP05CT47BK/Cwr
oDqKT4P7v/gw56Y/Crb3TGtvpR5RmX6MH0ZzTD39vS4p7z7gcX4ffP5xw3ocPmjC33jCS6BJrPpN
FpjpsfPRPWvbjR7691Wjrfsg3C8Me26Ln4T6TWg8ObRCQ06EGEUL41m/1dN1/1nayOwihoMLanRX
76wnZW2buE+vEA6/b5DFwUlu12O6Lj8oN97nIqBJntmbpz9o8h3iskE7oaXqiBd5tusO4s3o1IdT
EX57S+fA78LT9CCQkW4a1TRlGZX1800U5hFA1E6yERHEY3hLIT3YJOYKm9Vf2jZ+cO7zTc+Lpjxm
r+l7P/r94d8sbLTHpcri3N1ByknRivYFHdXxM518BuT4w8CzEBYBS5fhk2Q6T637feFbj6OZjnbM
YUBejKCfaRkuDuUKm63elijsZDqW3pJyq5mfiufBjOpB81HzwNfLLzEu9/y1LuLtmGAVNtI65RJh
yHLdS/pXFQp2KsZ066yXVsXUMoJehfT59V87d9ZQ/lQlETSPhLjW+Yz0ViaMiaudaF9Ri8FihhNl
8xnLr9fDzDRjwYOexJm8u/JIFQapVu0m76ubmI1Jt1zG87QuARPlBljRvKEi9gvHrWMUmOFRUSmR
yU6uQLyPgr9Cr20/ELz05bUsewb4XxMTeKcRN1JS+W/Xfy0isRefkFUKPQKRIICs05srqoVQzbj6
ZTOBFhRajXWICmuVpRgpCQFIJLXp8QXFIIf2qGPYUu29hY2BV3Ub9Sg2aruBDiSWcHWLBwDevsgb
bQdsXjZxJQy2UimojQaZsZbLvNz3kdLfI2Lt7qK4ffd9sKQmsv3roVJL1CchbpDz4wCVaNUhr4Me
q2OUsngx4ww86Om+bVzhQeiT5hH2DRbzLXYixpCq62QIsaKFCXSzMD+z0wNlSiU/0i7agE1RG3U4
SHaavBcquOT8+c//vjzW/0cxKPFC6q1MxdSqusoWAsQr9eqVyun6egTyt8sxnC3ISepQlF2WRVB0
s97CIlYV3mQ5DZ5rMct3oVE7a2FUsEeI6MbNA/qrsU8BSUYCOEQu+28dryRguqG2qx1P3DVV09z2
WRT9RH27wPcMEdTY5JwP0kEGbIAUKc1mfRVL+PaJ6PUrPqqqamoAoAtE2Hp9E247dBfXKshLFI2a
etUOID97WfPXbjYE733TfAKKQ4Y7L3Gh18vsTRfwCaGzH254UH9lodhuvRLd7Cx3xbsuE8UXlA/9
Wwii+r1Q6vGWQrWwcVVAnwh6OFvO62jlp4W0jcQuR961cN8HX64PuSH9dKsILWwnzPdd22m7VGj1
GFFb86feqPquqwZpZ6gYB4JEajdhEL0UVZwgCppECGtDMgCxoq7DTDYQbfdf8f7Ib2NHT9atlb46
FsYjndlBN2uE1u4zFZOGJBL3jhvpN0Y15BvN6PQ7eKzdDcqPrj369CBMU4c/6Tthy95USBDWqhhs
tFHLSFaw8cl6pBmGDmAiplmwqdT8zfEQCfUMPe62tdVCfMK8sPwWVXAj9qaRQ/iL5OQpagRzIbOa
y0tPT7tpRp8kPd13xW7ISUXlXZe/XV++c1kUDbLxTiWDuegnlaJYZw4CG3mj4G+lbgbtVk+6Q5fq
G/LG67EuxRY4jU+DjYflyaUpOlpsKNxneRjcRgaCtE23EcsbSfTvB32DJ9sOlfkbo1wi482mp9Bj
gDYwQgBDkxwFN0i5KUhPy21ou6NWGx473kb+KSH8ZOImHG7qd1I3/DAXRjz3+VRqNjoUPQMMwCSw
iW6PIRSiLeMNo61QBmMpYzjtr3N1237kN9UeK6vt9aBz59FpzMksg+nDjhHRUa/YxHgEpl+oQ4ve
7nqQuYGhX2GC36X2dvFeEv6HvTNZjhy9svSrpOUeasxDWUkLTD7QnXMwGNzASAYD8zzjdXrVi34K
vVh/iMySGB7s8Mp9yUwmSzFJuGP48d9zzz1fXxSRzsIdleYuLcLbOa1vfn2Ej3ZYuslLQdJQ9X/K
/W6MAC5ogQZRXQftsJlM9hTJy6+PIa91yekOC5caeYTyGhl46kJeRnXsAb8yDECy6+JoqqMc5k/p
3rrUjsu+3um+8aB8GuBJkFd1PI8//+jxIwUPFwxWNp0kwR+fCGFM1KrTkytG7zvDxyBB5b7k86Yy
5MBr0XAfJ1XAUvHrr/093/X0a9NuRYqgKvx50j9Ug7iU8L1Y8yDvh7YwPEWguTiLGoV8qwHspFqF
+sTb0qpl8SHW61cwsoGzrI17ZSJPuVWr3suzKHUXAEPHuemkXcscrR0yZ/uqzdp4ATAk2WSN2R1K
BvXuOisZ7rJ4li44Fc1xKK2Ak4oR0pazuPXyfmjdxozS4wgi9bgsUrb99df+4J5lc4qZHe80Ru3T
JjNWd7LGdBWG7UYf6k0z52ceig+uJl52epPY8dYh85OraVZZ3CitSEGGTcsi8Vm/iMoXo/fb4i+n
J6LNIZwpa/AErr9TMXBRm2GGA3UZRIU/5Ypbztc6TKJfn7APHsH3m9fTWnNi6CE3BxDZejM4ajQ2
YFVE7bD0BCH++kgfrdD0FDC2rzgB5NST9xxw8cqKa+kyOPYP1VeQ9X5nDwA3bOE4eTKDk+btX06H
QUgHxABbgKUZ9WL99u/eRhiqAyuTW+wygRtWgs1C4P76W33XgE+eM5gPKvXQ6sL6aQ2bw0bTtZo4
EPYwBwIPus0yVopnhkbzEtay/mYORmZrbIK4V4J2YzVa7wVQBxy1FNptw8Q4qM7WOtDWiW7q0DQ8
nTCbz5M5jDctkjqMUSs+hF0Jz8wQl57cUUI1j4CWrYusCxiHFdv6KDXsl4iRZchsYaBMPLOcfPDC
+aEzsT53705kLc5xWa1uEZNBkdXgrO+SMrAl4duvT+dHLTdqKV3k4UIr/sm/MU5dZuVLdzm9DqhM
xkV6E+xAHV4Gj4jHcNjPHO6j25+KdZXb8fbwSv3xezUt5MoITXDcdwfB1p2ZnIqUxKL20F2WrrgN
z7e0PjwkWriItY5kxNMiOrbKcFGVifYstE3RGzdw/Xx91/r1wdp3N6Fkq6J9rlt77qDr9X13/VpT
LROBgwrtfThs2ulSnpIzt8hHh3j/eJ+cSnJYxzkM1m3sUrkjm4eH0KTKQJ8MH75ftb+ExznGr3gL
ym/df/5Au//Hf75O//FaYn2Mw6j7x1X1Vtx1zdtbd3yuTv/NH36x/cf3H4dvpfvcPf/wDx6aAC2W
/q2Zb99gtHbfD/Lnv/nf/eFvb9//yv1cvf3999eyJ/iSvxbGZfGedqMq7+7f9YP8+WuXzzm/dvtW
9S9Z/Ppb+e23Lnr7zSmLsDz99T9YOZIJKgfYvbnK0Kvvl/fU+NZ2f/9dkv62ZqSsMjtL40q9/xcp
R4GhgxKFhiFLvHp47fyLlCNofyNyyUDfIMeXjhgtyr+CyvlD1/r3srnKAAabE5HwBIr2NdrixxtS
7WutUztsgVneIVlkeUMU5DgJLNA5dMQMPpUqXkSiMXhgCia/NMNyE+WFltpaMCfh3SL2ceAlokjB
3ZS16SzzOGO8AtdUukol5QsL4YSuIqSKohzSnl/wxWwyr+WsHy3g2/k0e6U8sv6SGyPmG6Ut2IDS
lyO2qlPKoGQcqZQBuyQtzEC/tPIoI6LECCjuy5gD2UGgdOGRjjS4w7xqNRWUWkYPddAmYkLncBYI
OIiYT3SjXBBwqreZ4pHm0apeB5v+ixz0XeEvYkgJukjzItgjyAIypmshrDySOvj4Sg9B9VbuVane
ljxRKK56kOSbOJxidqz0RSE80hGCI69IwSHplSlrHA08jeCOzdKU7pLo2uhrQxWMu6bJx3hTxWUy
e3prcnaLrM7Vm2YOtXlbj5Cx9tAgBTiNkVQQ4mrXpp4kt1MzdPqKcakqouumJch30tBmy/Vcxc20
VcV0ji9MMDLWTZzP0/wGw3hZBjtrxGp8avSsUBfGl2tl0W0ZfEQACK5egDoMAt4RqZcVaI8Bd2TG
u3IZIvB+WscMy+MgQcW86CxNpPEcgS+VqBFAM6oD/4IQEEqTSxXoE7uRAzP16kDtYzwh+WKqBXIY
+MAJLm0fpBFDMDW8WmDRUwooI1ObqR0As8OCudSa3DCvzHk00kdRhxi7LcSiQALo63C5T2Jc1q+p
Iq2QdzFP8YcBcoVBehOmpiTAg9MHS4ZY2Ynlq6rTj3k1c73pnq2J3rVvxKDgX9VBafMjnNJquSNH
J07LDatOoMDoxnqw10Lg135diULzZdB15FtS7VLYBZkp5HdppSVQRRmUZ9sw6/IOEEW4hT0B5sUw
EBP3NTTJeEs91QZMf2dLs43KoigchaekPSxNpIterkizsZuRV3qvs/pE39d6MZeHXFha5Wul5XL0
OkZmCL5oEFaBhqnd+VbJgFhcCIqWpMcpEoTU0Vs5i3aQeqN8LzLMbu7AXFUFjMwgkkpbLBtz9IKE
PBkinUWl9RfeDQ1oQ4FBHmWMUokrbnSheF0XTKs7tVLHj5Ey0YjuqzlVN8Bm0K5Z3GCSzHG9hl4Y
uToA1UgAJu2SGJy6kzK0rsBGLmqQ7HPS5j4bzEC+j82ikjIbR/ycwP40Mz15qVJDNb+qOBcjSIQk
aNtK08G0nIK2OIzDIgx2hGjlTpWOg7PB6fDQtLNceINhjKJHCDgz3DOxu0D9li51gjKBVz6WZfo1
lw0eFpBQlbqhvlkeg0KSXuJeHO7zLER6rSqx33d6NXUbMVJmadNqBe0KeZTbZ2aa62STLHqH3cKI
yPY1si6sivt1zjRh05dUqt8PYi89dBokYw+YCbArVEH022BNId3mSxmz1khVp/pGkxbN/dRBUPBz
U7GwXg8rjjHOx0SjH0BJ6MB51updGXYQY43MqjtiN+tU3TK4M1qumo9qfZRVpoz2YlcIpZ0LWaKQ
njEAYoFaM+mPhLQKnS2R71U789J2klepnZUiKC1hux3qpow3ZAlElatpbSO5wlgLgJWl3NKWbTnO
I3DZxUQJLHKYmV4fsX0+KphEejIs6hrVnH6mEhyblNIWe8qK7u6YYZbtIa/S6FrN4QMQwJ5I+Eri
bJxi2Mnkro53XIo53wnW3DB4x3LcbqJEzCpHSxg9f8yrCUJ4pIYmwOVQjUA8z0NEIQyLaL/UrRxs
kxKoxX5mjz5Cjh7HIX8IgB5hOOrLEoLiWC9U7wWhFT6P69g+kDPQ4bvtjVLwME6ntb+gBdMACPNK
P4aDHGDMD3B6XESmkNyrE68Bb4x6Pvm8BG2808SpTZwaO8a8WSRrnjFgm7mxUxIJASsvBGQlMJWy
4PDqjjs3S+VcsykJI8snNbIpXqBIJfXtnMlJeq1aUDtc05p11QtFkUD/lGSHeqtI8Mvs2ASZSiYI
Pc5NQYNF94aoM8qbTuyj+pMIFGq+avNehMMjS0N1HcvkeF2nkcpkrjwbrbSTl1Sl8Tcmc/rQDmpT
+oyaTek1+/hAc5dIWxq/FOX0tuL6xldIzeVrIGXKm6SUpd3Pg175QkMGh51NhCjaC3jNV7OK05iK
PciyvZgQ8+MOaRiZ97U5A49Wpdk8tItZMC8rYDVy4N8Jxn6Ql7Zen98ACnkyV6CghZr2UJ9joHI0
bVlEG6EAb2AABWmBshkGkJrEXCYoPZgVcjtMsJAyWwQijgQpTjVY01E3PoSCFC5OlzT4ybR6SnPS
acKucxfZDAVHCPqqcMuyKrQNCr+VukMjvmRlQLIqIjWvl7JevgWVqg/gdwFFcd+HoXqnpIUkOHqc
zpQU6ZJpD2o4czUqnFtQGDK1Iii9W2Oj+7yLWxdsl/ZtFKYo9PK6kRQvVDICAaRWqOL7QIKFvhtB
Zvf2FChJtGslEkDeJIhX+C8NwQq9kRNXHsa5586XI6mrjog2QcgeJG3KTYi/lbW1FLpiYw25NuzF
KJri21a3ov6QK5PxTaqLHO6yEonpF3CykbIJSov3Ty1yRcFxwTciVlYAqkvsGc6xPHKHtuMnw2T0
jIuYbF+OI+HerD+mtBwZV1xKyWnGqPgzHOd/CoLfv1Mk/9f7guOHiuDun/+7/O2+zP/5f357Lr7+
dt388/8Wr3H19r4o+P4n/qgKjL8xzEgskiETvo537t9Vgc5PWIXW9uUqlRBr96+qQPqbQZKnjAsW
yAbua4WCoS37Lvr774L4N54hEgP4D70TCg7V+CtlwYlEpBkwQvhg1CTrEelWnFQFMAIKIze+dC5A
u+WrONt0LFo739PKdAVe7dfM3Jx1Mq8VzzuF+M+jrs7OlaXwc5Afs3SdNOlfqqXfBgOpnOS3WyMe
LoXRjvssfanoyTOy4U24etLphW0Zah9IYaW5bLrKntuWpebKCG+F5FlhGGPSVo1mW8vdk5FadloP
xMbK4GwdHE5eIQCVHie/npAbumkTqfdD/Ux28doZAa6sunKQ+4pVQLFTdlq/68KbKXzr88Wp1HP0
lBO9BSsr8SkKlcRq7VG4OShA3wsDtMbY0fC65LVoZwNprfQtplstUdxKyN0edHXSG3bWJdDR90rZ
2VZleO+K2Os/ir7fij6/LuOia//++4+S6p8fYWWaEHiLLnhaCupyu8SD3NA6ydwwjZ1sKuwIlMNg
Ha3pnL3kZKbt56OtN8M7JaSQF14fEjLnRvKh4+m6rV2wcmGlCSNPLm3Naa8iQAsv8+2vv+YHpxpe
6zrAsKrHVOUnp5plXGziCQ7IEHm8pG7heNmdFLsEvl53+V4fWjDSmHqlXRK9WtE3aerPiZU/yuPr
l//xI5zIeOxnlLgb6Bc74Or3xCR4GvahI07CjeTG+8CtXfIFdXs+gKb3RDfbLm/x3bnu1c8XnE+x
pptyLlCETy84Ly/LaqoeSnhrN0zML6MrLHuinV2hev71Secv/vBw//mV3x3s5Ho3fZSxt+M9KUx3
SRttRegJaSVdaKR+FSSpBdqxLUS3pu3LhtrVGcKh7+Ho0yelXlxp/izWqR3hqsv7xCarg10ruyrl
PhqOoMo9k+S3hq5yO7yYQnwo9MgLC90jJhrUZoIxO9oZ5ZcRdEfQXQaGaccgCYnJlpN9wm5BCZ6J
kHOk7qYgVSjuNKczxn1K6licS5u6ETZ5U/lGoTizWbsiFbUZj85AKpCRaZupihis7dj9i7aJvJ0p
hzxK90wo+2oKKduatno6fZKRU9Ql9SxB8gwD8nXHWJpcbKUoZlCDEt8gstu6N1inGgLgrMTyBPVr
27/NRWoDmL+1ysEGr2TX6XRdGNGuZlVbisGWNGE7CIOL13s39wSwh91NVuFDtK7jaLmIlSdc69sU
X0bIBdCf1WmiSq5sDEabNJcvljmFaZo5FW2hOXvpgtc5XWx1sWxd6JmLmrC2WJcZHf80sF4yKd9G
FLODRdbajI9GGd26NrxQfsI04SiC/ogh3JmxuM/pyxSHjihJgDIlLm4JZlV1BIUGWPDMebGDDMec
/BlMiTujSZhJvOsL/aEbEzfsY8eKwXyX8i6WF7uecKI1kMzF5FrE8l329VaopKMqDcellw9qGbhN
yVY4+BayDzUkFsLsYrI4Vri4Yyb5TZ1Dahpyb1jErVyOb9DckVYU2UElc+Zats0McT/4IqlUP+Kg
eJHwtFSlP5UYPMLQFYXczo2JrlpF20C7leZuX2TRQ5aEPvwUu2eT1Yo1upQAZmjASwR/qIyPUq7c
L+Coc1Nz007zp4ULmidOqM+2rEukr3Z2Hs7+HD9KbeaThOASdGEJqlvEqkcR64xIRCm1gyrdteGe
F1w5hpslfYwmBI+OvD619PXaOqZRvSn4/3JCfzXjixZafioQwsQdTUS/jVf2buhRXYbXXDGu5Gra
S3iOLKVwF9VkFcb5NkE8m4djFCUekg6ymOQXneSouWB3bb6LJSCrvWYbYuXLOGKmNHLY5Tu5lPik
zOjSN6t9mHNrT8r4FQLC7TTd61buTha/QxzLpF/n5g53oZNKgAn0eCeIlQPz5iKgoq+CcB+PAxc6
utaMfF+q+daEhNxjJTEvBGwkzXJlVqvwczvMpW1qvU2h41Z9d9sEw6G1htDWRuOhV5LLVu999C9g
RNM2lKTVHuQ1QefPRX8EQr2r0nHTVMXjkJRfei35FEeZo2g9ZpjnQBKvAjn/tFBoGsXi1CNqTHSs
M4kBJGYE48RXxnQ75+k+1CZb0B7DTL0SuMnGJn8ekumqHnPXxOKCRnAAEvmgwnudjMnRxMpFanRb
M7eTOtqgYN3R9N23keKmU+NjsOJ9H3uJwiiJnDkyo/9wWUlw+jQITJ0Ghy7jjSANIARfKZK8uhL8
xqq2c/mGjOG24l5nmRvV3C6t2Inii9QKnIi8DHPEvEOgCkBVZ+yXzTJddnWGRZntRnAV9GCPE2Zf
20PSPJNe7smrlvapkB4bKbiO2+BgmSnnRrcrJd5MYmXXXeopSnoswXhTUmOwC7ezVnl9njC6Ypxp
bJzYEb+/QrCB8tY2YHHirTjpbIgRfQ0orfY6/o1DyxmBQorQeA/DhbbYlcdQgdt8SqYtzDm+vLo9
N496ks21fgKiHjCus0vjVv2ZCri0Y5ZWL1BKrqZ73tP3dWkzc+8k3rwlfvLX78yfX8+yCo0c7svq
HsD48eMOSY2WUlTGV7B4jm5eZcV9LQAuxmhajOecdfK5Y530hKchSQpjfIV4OXuWr3v6RrFHbz3J
rcfMry9d5E7sdJzi2EGo3M2xjV9jA8jveM7gfTJr9v0kMwdjMWZGBBA+npPvzc5tUMbhq4y11mzh
w4got4MtD8kBzXanA1qO88ERa21Xd9GZRqT88zYF2iOJZ/iIVHbjp81+ZBcl6fWn9RYLL4Knxa8C
BCg79qzQRsPXD70LF+IldBVb3DeP8Im/io/jgS3Ef6NFSbH3riD640y8/zDyj3eAHmi1umh/fpia
6MyYIdJ1zMQ44w09mfP++Ugne+I2z4wl1p7UTXpJ7SM7JJtLbnEleL1P4iz1lRPtGZ5Akz1GZ8Yp
z57yk81wgx1WsrSnzp3Y9WOxvehnW3us/HLTbIvZCw7GZf0pd9bSYPZXtkjkGdfdZt7F/lmH/fo9
/90O+/k8nBS+mOaKcNafmMbbEVd8I3PKHR2mV+5nTJKcT0j98HZbre1E7zHQeOptz0Yw7FrwFBwt
tyGlVHL1nl0pmN3UgcC1BXvbXld463+9spx4sf74msxOsJ6phPGxoP14Y0nMgFVl9zw68EDd1qnu
qtTZsbfBRz47xs2fS9pFK9pT4im7+ow76IMSDH/wGkcJPZNxztMQ5VHvAsMoOb65GQ6VTxfNGf3i
MmGiSXDPlpofXVR4fGu+3mpoODWGkzo91SS8td7kSm676XVHcFhA/MIDkDh+Pnd2T2a2/jy7uvbd
XmOSVnJydqNyEkdmX9c1JN6mhpP4pjsxjN1eBxfqC6L3mUVr/XunNy3kyX8d76S0qmlWSgIRUnCt
BtSTnIv28usb5kQQ+vkrnazJtDPUxdCfGpc4Nno6D3glGPzR75LL+dA52Q0toXMO1nPf6uSVJAk9
bTz9ScUQeFM/qI5kU8Y5BC8vmxD9iabfWU/ISST++jV/rIhPvuZCnLRuggjV7GInP7etTxT2Zrxk
zNh9le+CO2AbQmpLe8nRt0DDqqeA7u2Z1/4Ht8/6IdaEFmbkwI2frMV1Gw9JiMLU73tvfFh20lZn
zgvYsfmoOX1hj7Z6++vL+5EcsTLjdUDRItFcJ19bK9qa4AXecur92F4105nhmg//PO8xkuIMFUqo
9eNqk9eJLtXqyLBM56pN7VbnhIwP9mXYYslHwmbBY87A5I9H0Ls+SVMsxbJ4E2F27vvnQpUcMIlb
INUOvW93Clv6HpZLXyrOzql3bA4+egRNGeGUFgthQSePvL6k4iIZX+aIflI/IRKE+4TxcAVKSiUr
btZMm7ToHDm3kJpkW1okGt+x3Vu81+TPSfySFjs1pQWTe9XqaEwzfPv8dwrsJrH8MXiiQ+gUMnVh
GftButDlGryRhBu9Fd8EUdu0TbpjJ4nbebZJRj+E1leT2ZZImLEma3aV3BL96yb611Qa0ABeSxSw
eRgpHAH+JdJVVZp2KhOQbQR2lV1P/XbIC9vMk7086Juwli6CyPosyokTaMquYspR4IMqVuTRD9nJ
1iWdRjtsGjeh2E+UfJOZ8w7H7Q1NP6/qTeoZGit850xqbdweT42wKybtPtCynbkYtlHiexSHR7Ww
CNR61FQ62ymVUvbZgrJQiseWD7fwkXoiZ5qekKSvVd46dIrc2IhpSSKaGQzCsU9LW3kXGcUxTyZb
SirmCy6VQrOtpUVMRdybR1eMQfMWe73JkDf93LobC8WlIeZr/YO4XOXGaCd64/Vzt1FMkvu5ZXJB
3Y7S3rJiyLqdEySfx/xS1hkfMiuH2FinHp4rOXSU1WBLJk43G7ft0jtA7O2hDpyYgk1tbFHND2mg
b3uj9rqYjYx1M1eXeTw7qnqhS4vd16+4YG7j8Sql1ZuJHD0Z3Xm1gORYYYzRZxhzb9XZJhM+mbqA
xXHwat1EwpNvCiFz9H7yokTeVRX1qEC9zETb8FjEDyNjP6Uu7KWeBAKVE6IgeEzPxiT7eaXaUty1
Nkw64m6LnaGl9OqyY69q15Oa35jZnQbLu5yGTWcm/pgMrhRfz1Txih65SXRQ9dRfMHL0TXY95NNe
F4bHZREcOXuVWkQ4WXTN8bGshr3WJdtoNAEwkmZhCXbd3o6R4SZh72r5fRAP2zi7TDLLo/d2wNVi
N2Zg50HBQNa1lMw+AxaOZYExFGxRD687+VJJniP1aGaK3SpflIm8s+qeu9eLNW78tnWLbuKz9V7Z
Wzttbp1e3ucxyAurv16KJ8GwNsusXzEF5Ne1dqEoWGGFwjHiF3zUdkl7slZ1MnWqHX1gR1neCMJx
YBOgxV0mzFVo7fg6S9kGdcgJRhMbE4cVYbcMuA6yL1GMYBQfhq6wReMe4/KmkzFvJN8KDWZK7naj
4cZFgzC0TiFdFXX8zHJMoxE22Fzsuuk+qmYHV72bVp+aXPISk8wRvIkKTc2ws1NNjFaJy+sF0xZT
kpmM4DZtc5tBCZoj833bqW4f3XRJ70pZ42fBU63eKNzwXRfa2B3od+Y2oCYnby7gRtoyM2ph9igr
oTuRftxXqUv8gl/Lox2IlwJoaSUw/Wl1XaNjDeax0lo/jhhioiw00+qyC0I/Kr9mw+IHU+BaBjaF
RfWVaHLMgRVPL12hnvwO6RJuna1It5babcNi+oQs4UxNcVlbw6OkpzCkGodZ691So+126ZOA9TX5
3HejH2axP/K/+sQZYDIziUMf262fmIpdalAbwso14/wwjeNW5tSjoXqTZNmT8tBZwy7jJoq1+7pF
oIlzp9IXpKjxGInRJzUj4qtpKzfBRFXEfmslYNH1XZeYB/qsdqt9W1jy0n7aplJiJxUHnmWb1BKn
7bpdqgSEC48XtYVxIBimqzxP7uZJObQ1jWyp28dC6WrKeGjabj+K5pUiRftejQ8x76YEVdfMAxtX
jpPJurfUud+w6C1VeFFipu979RjX5XXJYG7DYmuS1jCFmywj39EUYfqh1UY0gjux21sZz3ufmIQ8
N+5sdDHPQ5TYDIsdece4dZY5eJB8huqeMlG7yjTtKw15N8OURy+KQJ23wFKdLGOEkmnGMmR2HvFF
QUKFM3noNdAR8ee8UDaq1N4uxuymvNksQdm0rCuJdhEnhtOXkb8m1SbC8KQuj4OZ2FZ3KTIiaTSz
nZS4AProno3QJmNhGoZ5IwXWa1K+kmjl9PgaOlG1wVUDCpn3llZ+TQVrX1fja9BbtYtWc9WLeFDC
hvXXVPqnYkiYxcZBaIdJWNlBEe8WZX5VluB2RLPExOJ07W1a1JHXjIqf6uW3Yf15Kl91SJHOgIPS
iRk0tng08mh0o45eVLD0TFDpjW/1LY/YYNzIoASzenHC8pF7jdqZBgTvPZr2t3KT7fLQfGz1jo9S
JE6BrV/kq1SQYNNa/ipPB2n8pPbphkE6t4olu2jY6TWCh6PMIbfajtiCqo2EfS5z8vmuDGVPygKP
RGBX5k5TleYQFUwzrQot5LUGQVfKHspc3Eht4+iqQae/RSqq1vFVR5x0P0qSXZo+Ka3Km7KztUp1
TYadlQsRTVkSn3HUXFnhHpvMtojbm7DRvVkhgVlonakrtsOEES6JW75Psx3oPMrJ5BP6crNiXudZ
t8sRQ5cqemGgXoJf2XWldZ0x79UaMoL5YpsdvYT8MSORFOSknTafh45Ndu3LJNcsBtgMDKVDy83c
2xFTm3X5pVrv1eRTP10l7XXWH6fxkzQCbElEb6qUXZhoNFMSpFIGbyNoLkPvFaHhTIy2TeVLI13H
YEKD/nZ1izXRJzKkNi2SbzHtemxpYRdt9dDyDG7SerprA3HfpdkW/pbbjC9F+6IMu36u3XQ+KCiw
5rzs9fwpgFyUz6M94TcRsaVFYePkfcGGjNxA5nFy05PDcVMk0xe1lB/1uDkkgehORE5oTbtrhGmj
oXKoI5ubvjvUQf8wiIPNvK5jdFcZYz09d0Pb0JXJnbnJPK3fFkQSK+wwauSXsNw2OtzGLLBL2gux
fkNJsxFkJrG12lYKnabJtdZ3bqpJrAHE3bbpPutJHZLopUusI3PnL8wfVgaus7E9xHl9M7b11yUo
tknAkz7LjprcN801WzbbwAlrzffpqNFYCfEzdZ6ib+f2XiJvC1PTMCm2Zj4XQb4V2dV182O8fO6E
c2rBh5UgSSEWwcEf8CuGmKElNtetJ/nrKAIEy0vDMzarKhX70UZwz+3nTzLV/ix33x3xRJLqc7VR
Z5MjBpvpUfIjB2T9/VoFcpciANIHsSETvZybDvi5UEIWIXYIkQKJ+6c6jD1Xhl34y8DosSR9Maq/
XObJxE5Tn6wxvAbi6o9VElm/TdO3T3qVMEP7pqtnRMQPaiDayIqmMOIn/swR77UxaeaOPw8vBWMX
luoN716dsuDX1eoHtwPHQf9XCYOiG3DyNfJC75Z+fBJXT5e81+rPhfYXh0m/3wA/HOPkBkhNwpOX
6Uk9Yia9jJwaGpZ5GP3Bm90V2X12/uWDK//D8U7qx5HZvCWZnpJdftG5wiuvXVcf7c5WNso3YS9v
z91pH9gv6Cu+O4knmtGk9yyaExoVDuF95OjfFJdmtRfsykf1ccZPxqN1VhiTf66SfzjoSZkuyFWR
ydNTv1ce12RuwRF31o3qrwios8da/9aJKMZUDxlGYBvBBZ1mhlUw55p5QlWOL43HZaf4rRN6+jWv
5LueLsdB3YqfA+dcVsmH1/HfR1VOwnkWSy4Nc3iaZDpRTew1Q3VG6/tIiXv/vZS1Z/DON0OGUUz4
7FNB7X09vS5cs9gDpsLWvLDl1zVhsnC0r79+4j7QV7hb3n2t9cK+P2jWtsxSPK12FVLY0P5w/T/J
fumHd2e14Q9vku88C2JGNd5fPx5L6iXM9+ITA+qX2MZpeuTOeF3uSnc+q9R+pIPDXqGdxwQpPKnT
meDFIBPDUp/EfdHvQ/Mivli2uqvf1YdgiyG5H5xqrx5Sv3PW8eT/huPtg3sUJ6jKjsxYBzJPhDFL
X5Qq059MLNDV8NoWj2cu20d347u/fxoVVUR5NRbBU3KYHcZMOJWMcww2jV9ndpu9cF3+kYH1P/7P
39dT9/+3f27il+Y5656b937P9Vf+sHsytEVaJcn3vLEMvPJ0Nf9rCmz9EfnNbG00nf4PHUfeZkXJ
AMvff1f0vxHvw3QWE2KMaJFp9y/D5/ojwgCwaUpEqFkSbcr/8qZe/7EIMkfHBB7DcX/+83vjH2PT
P94p6xwZmez0R7B8klChiycPeLCEcIiq8hs1TLQDq3if30qPEDCszjGRj1zd+5ruc14Uy0Hagkgk
v2YD6uTCupjftMPwtdtV1+1lcZ/tSAL6mnyVXG2b3S906l7Hhw7H0nPriSsPyKk9ays71S7cqp51
seyGr9FoUyUQ2brP3Pqm3uvPzBZ8i7flUTvIz1ZEov4WzVJ+aO67Q7sX/NazrnDg+4wuO9kufZBv
qgOvsZuEVb68JWvIy66Z6bxpIiI7XfM+9+KtGjqWX1yVN+MnbAP8pL1ZDuZmOvQP3a6+Fa6UV3mv
OpE/brqDThtU88HUu9029QgsYAeof0uuyz2f8vL/cXceTW4jabf+L3ePCXizuBsA9GR5qw2ijATv
PX7991A9010FicVvtLpxIyYmZtQtggAzE5nve85zlJ2x9h7SG8GyrTfzB94M33SDzvHXrW6jkSp1
O6ldc1tuPS7a2NWltdTWxPmiCdkW1tVrewi30FK3/kVwxan2cnzgEe65hx/ygrPEBsDMVnfEhbbL
LimM2sUyufXu5E2+4guSzXmXOsaCQvFe3Cp71mJaWcGFeedtyXVc5I5KZyZd9d8zb8m5MnjS1vlW
WlpLYdFAKvSuq4gCM71tYx2v1NspcYdrDHUcx7wlhS+6gY0T6m4sok9bt0fJi+2j+dopcGB22qZ1
dAcf/I5qbjHsx95JHfO5uR0zV0FVgorzadqn6/C62JWcYuyI5qHmsvZwX42d8FiiDVK8ZbpG/L6T
t9ld/U24AGV7xRUeraXk2eIi2CA5Nnns8Spc6a5xg4gXzvg7zmvhMd51l/3K/DEeKnzrjyQg2MOj
smtuq0vzyKReIc5TxbXFF9VsYS1ehEu4/djaKcUu2xdzO26bzHEtfZHupEvhlvHZOWEA4T9dG0vJ
zg/8fdq+Mh19fZekNvoDfpFV4hbPtS3Z5XV3FZbEj9rKBQ8NfxZ+pXXQ2hVYqzvEU2AChHSJYZzA
z2XvtEjGXjUXOPOKnhmar8NV6gAnyW+iJeqwpbFO3pfNne/b+gPRM36EWJ/H9C1foF00F57TosGQ
F7QsOdavym/pYdply+Yy9zlv4uCxmW8MI+A8G8S6qnSpw8iJsz2USCQL7VLSn1r4RlbzQ5ANJIE/
Em+ngQVCiaWsBwVq39VbveTgPCwy5N2q69UcHR1QHNfjrXafAlyjjMm+VHQ4/SSjkydO/da6gU0i
6sKUnHUFJoueh+zoDMVknxKV2KEzbGyK7lSEe6IqRQ6Ha/FtUBFvMHRFDlbUwseXcjs9ZpQyra2/
KF2KWNHWe8vv2iscZwH92Y67gA2SLWLjJdkSsHlX/ghlzqDGrXdhsCwh5tpme/Kyl4r4XbsvF3Lt
1pftbeFmBlYd8HRY9G2oItMBq8dSQsXC1nqwY1ajJazdjNpkVNGMKeh+uQLdRnRLSrDxE6fHvxIf
9OlOLQy3Wyl31ZYZbOv3IvoI5MP5NclKRoO5MrFNw44O+ZX6bsq2viBltnbkbcnpdNgYySF5CW+F
jb6y5GVGqNBq+CG4IwqWxSNhBRYpZXZ8LSyY05sgsDUO88oLz1d8qitXVh91F/1W+r2oHoVFrLrx
Cm+eDXF4Wqv6QjYP1Gmy116wgdQa+GlDWka7IbXrZ3rOdrrob0rHdH2kBcGOXA5rWlAwY0A0PL7O
jqXHMdWcOP+G2FrKnLh3E+/tGEirLJXbdlqnwRXH0abbyov4Aa+K9KzuDPmQ3ZfpJn2E5TNR7D4m
ABSoCciSX4mHytSdbwbA6tCuH+JgqaPnjMEjPNa+na97lJWNI4aLOnFFZIdPreVq0ypH078ZrRee
9YhLhw/sb/tb44Ex5WQM7ovmRoRSUVCmtSv8+bF7a2wkGqIoYJ3cXI79e2DS9br28ds+1o/itUgD
finKlMWXkd2skLetldbN7oUr86Zev1supsAUJZ1dF0RjvhgHUYCyCt+gJRqiXmpef5B8UkaoMfp4
Cezsm9HiCqJNWhorGedj3qGWewP4tWI3TubzJnQThwPHTb9gu+WhpDhExKnbwR2f85Q4Ac1JXGT9
ksmBHS/Y0mAqDrJ10F9TurqhGxH4mPACZtmgQOVk+qNCm0JZlXq3kMpFPtogYUyMzhDFWgjRtgGc
4SGBUfZsEebboCk9hE9i9iRdVs03yd8YjUOIYf1DaQa7LN606t661OJdu02tvSqu3HKB2PlSa91u
cO67xaJ/S+uFHomI2iKbKqj66E/v3UFKGuyTMnjRMFgUh850WNupDNuDwbpKPLx/3S6bSKahGOt2
GIpXvLCw/b5RLcUx9qCG6lKP00eCpPtD1rrxrRc5QmFb2J5XAq22bbuhEuqUr+aNCUGVR9EcShoo
HGle+a/mkGzHvXcJFdstXxEAbrgUPyrCuEWyRx1aYwhdFxudl4v6Ldi0r0Vp97v2Vbnq1+pOUwkE
p+dpx1f5HoVk+dRrV3TVXbQ2S+61dxTAaMOK/0EhUVxXiMQDBlq+zNCpN04ROmGL6XCtmQsjXpUF
ztetB447XzfaIwFA/nu78Sp3mBxDWGTpFrtcjFXeWG2DLYOM0dyR7orv2m7XoftirgMak+h1TZJ5
t15zJebbBHx/476LlSOqq5970f9qV443if/MyQufGA2r7/kRb1DP/6Xjdf4mOfy/gWc4HpS+2I0H
Lxn2hO8/QQ+b9//7f47/+r9xDP86pmSwmcZlw3GLg9/fG3HlX2x7ASvguZLZVOPC+XsjLoFqQJHB
bluEFAJWjb/1b+eV+q9jSiG2Kywz9P1VtD6zjfeXG/GjpuVD0UKhnmUe84as45nw1/OoLNdtFkV3
4vaoyqLjOy6KZUl8puF4t8Ej/5/q06Q71tXZAtSxaPbLlS1OEqjBjqDVWQFK6OiVycPtUZHVP6SL
nPk9OBNbP4Bt/nlJ1qyG99eNfrjcrPxkCVHZqcOtiHPx2lsprsJ2UFh0jvnWthxOU/d/kWFw7hZn
hQWvDMR6mG6PRV2VLVJ3eywtlCwBeZSSnIA9+UxBdK5k/eUujz/3h7JJ6au96ou36qrbZLdIt23j
mtqxM67PCXhm5zfjlyvNKglR5ivQOn7e23hPIY9NznHU+GwvVxmLrC8tPkyp350ZPz9NpLkEXwAk
B0+CcY968mzANIWVJo2GqA7ILegcxN9uvO9dTOgrbzFcfn21z8Pl58Vw+5l0KTihMjVmRa+pGBR9
rF7G9qaP37OBrEztjAr1d1cwdVyVMrwjTHCzByg1lahOWFK8W7G8L8SNOZ6roX0+Yv91D6i6yEBE
54m5e3YFYxxQYh41l9JT/1I78dakGGlcG9txky/D5blcsVmF99/XY1FCzoxi3tBnz8xoNK+tG87d
xQbkxDq/LmPX41wzOdMCx5v3GFxHq3NSRFyLnxaS42WPDlTgYijJ0CTMRfqYggLalq8h5IRt18bR
gzaozbauFX+nN5002qUVqLKr5IHpsj7rO6tVCXAt6vBKjnUq0pGWvSSRoG46vw9eTLM0XvwsFW+0
TmcfCozIJYN9wt6u+TRLs86xfDF6nqYajHxWWIbb6NN0iD14is4Ab+DNUlL5sgtr+aWRmlRewarp
q2051ha6oryh05nrAEV93Qrh8HXwWhpcADeTYCElk8JBfAnko3MtzYUO+bGZx+w4dFUgk7FKUhqB
eWMFh0xWi6c8UpNuRyckffG7InpLdPKVe0Wm1S5novyeEa1ksGvqpPDJTLvCVaKeb4SGQU2W6lSI
d2CAu8tBjZIbI65Q4rO7UGnKZ43/UCvpVjPKpwa2JZ7idocPJHFao8COkLCtqbK6f/RApbhNItA8
1WLjGE6YTtZVJk5l5viegZRAqb3+qNwIuoy8IEsMd6lZAUWwK6sM1nloevXS78g0uSp6xcSRKvd5
vZRK3fgRjkn/IzRxz255T+IwqvwhDV1JbGth7QeBYeFS7Uxhnem1+hwphc5ZBFfpGqmD/JBMLVWY
pA+ovpRJVtVrFmTwQNKUZ4otSHy4K/udvh/CXqltrfO073o5Bt/CMhF9WwC4rMOZ8MrLxq/8ne9J
6Tu1MTg0OS3lRp2Em06V0mWQ1rrjEd+OQFNgJ2BbVVNvmtFKblRkZcsuyMX9hIH/uPNvo1VtVgUA
n060nsVKE4E0xPvIIqQavJtDcqro4uubVlajJxdK67cgfDjcy1raXo8ynv8CTcKqD5rmcWwK+VUI
9ebZGIT63gj8/jqC4Ec9pu9G6Bm9Er9BUALdAPHjiZz3BKWEGLavXSSw67bgQ9KyB0KnJVaDWdmk
igRpAmJJolsUlrrwri2JnnDwvLHTJEbh4E9huCBGoeH8qss7RJ4cVOXJeu2JHCZ8Zgwnu2u78gmD
E1vWNHwbNVG8ZXCEFMGIjkIMZ3mko4+ZhpWpUErAtB0/S8tG4a2gzXwhNnq3VyPVAzrQTvkdzVHl
YoqYan7qVbYmtc0D4UBWTvvYQOnnCXIaO2ovKUcVDlOGiSPZBKoMm8IQOIqoVpk7gyW8TcpQPLeT
lh7KVO5uPLmJ13nQWW6jFcX+OMZ2rdhOuzKphENSpIhnao8UJCVVv8l+WD1ZvV7dCh7G8LY0kV2J
udHeNEEePELIGG6TaMIiJtVY/4Yegw7x1qy0nmBtEqmSb5Wk61a57Ocbpr3vTnUwVdiCR9KNas5Y
0TRS6PESg/XLnLgZ6Qi2kPH2DaEuUquotYskH3vIk929Evm+QBlNldBWKUX12g1RsLPCIXgtU63e
+VmtLzyfYE5LLOgoaqG0HExl2owCLL9ea8dFbXSqW+kFJ8UyMRFQ6tU+1XP1GilletV1Ye7WXja4
iRrVB3xYqkU5xh+uQKZUL6rS5QPH/GpYjlJvvcWVV7wZhUQhg4IfBRD0Wv7z2CiFeUweCpDRdQVC
oQkwzaIXYmEhpiSJdm3mP+V9raxasxmB2wtJw0m9pD0Idut58Fp5aYidALlGxplXslpWYsAJu+lR
TUWeHCKoktQJE16GC7Wml33hde249iy9wR+K0/GIJMrfTU0nz7tOenELlYJSHmnZnYPpEJhNlVA6
iKWwvtXjxi9hD8ntpvRr49AXRXE7CUHxVAOkuo8FSS7sTjn2buJc/uZFGRyNITaWuarw0w9lgWhT
FcyLyYySRSAWyBQGE2Nk2BNBQt3JUxcBnKx1IR/XiAI+MoCRcpQg8HTFkV4DhCzrh+qmk8vp0vBa
c0lGq/aCgLGMHLDv8FlFsY6Qymb0q+040LqNqA7j65STr5z7Wvwy9QG+Ry1u2zu03cYuC1oqL1IX
jpRi8va7KAQjr6pOfdRSRf4mymg71bhFl9qFROCVYtvvUoblvZdm02uCNfF72bYGGZYIDttRix/G
BJtxQziEreXSsKyUSFtrfCm36mLvSWgHcxcNo3GXSElMJLA8jk7SSnmOAlfoLk1UL/tS4zcAoTCi
Pair4CKto5gVKSZLaBX2snYVyzXyL0+KPA9FLQwfO0pj9FwYE8pbwjVlimrAyx7GKFLv44LVgNvM
Xis17vOl6B2xn2ogURhpQ7DikIJ/9J2HGFXtsx8QC9IRWQzorUi06h+eoUTxbQhn7IfvdxZxRYGM
WlGjahQgnNpbJbq8IBQxBhcNFThltIKNqvXtQzpG3qvW9l2OudaPvlVKrx14y0ubolFNJIgVKQVs
MNd634grVYvyqyKPIX4rWRbu88gYl5ZaD9CIphYRdhCkVCDiSX8WctO6n0iMWo0p9Pi+GWgotx6c
LUGRw43otekyAtu/MvtMjrfYwbMjqdxba7Go2GVp9Rce8uDCzhGkXZayWW1VfWyuAHqlW2xAGdWb
pG7eW38QbEzmproJj3y5CuM5rw5pzKDMyX0p7gvyncYH8FniN/b81B2mjqmX8s8jp5483dGUwvKg
35Wd0CzlwlQxE0RaExLaAYSPqq00KpuQXVBhK2osQ1uPBwG9KbJxu9VK/4o+vXFz5BNxShLz8mks
RY364ggXEAu0ZeLDH8fnblSbVd4mfbkY0ynhJrriQLBQHC3YIZRvKExZdrQkp1AEBh71qZFU6FVB
O5JXU8vl1Wik1MD9CUlhNSotYPpG1S6nXqF8KcO+GgDy9/F1JiYqhfis8h1EeuPKDwV08VGHxlkf
AK6h3qyEypWMSkY9labWpYB/QnNKlqxbVR5qyUmsXtkMBGKvxSPCDeBRqU2Lprb0Xczy8aJHQ/ND
llmo7C4kDsUJjVLYheyt74IWWT2iSjW9sIIG92vdhBL63UIccRpIZv46dSaUI1xexabiZYK8Wxif
xlryL2ShbmtHqgxEkVrZxnYoeR7KvAxmn2P4jQhjsAjxZ2ukY4247U1K7EFXVcpqEmvxGW9wcBSn
diO+gYK/YKfTmApOzjvENSyoqVT6Zc/BaJVeSfXU3RYDvoLnvE5kyBldVYKLTmPkZgQKhuo20ulp
y50/LDoEcN+zocWQoCBHMxZ1VqoPHtzbLaA0znPoEVMHREzx1PWSZywyepTvDcDKypaNMlgGnZiY
y2o00Py2eVd+lw2UX2acF/fIrr2NNg0Z+2fBi+tpq02ygvhMKZOdUg6DsQHnFLE9T/OQFkEA6tgu
+nrS10XlRaKb8/blYM4L70nuJ3p/0hgToGp3hlzsqrBrLw2hh18gR3rvdolX7cYKxbsN59H6htMO
tZzfj48W32BPt4DTzmCSlOAUmZRrl2XB/ugS3xYvCGh/8lrhPDBdsL3QrMdBLCKFdVIgPgohgsbW
Wxt4Nxe1ZGyCTE52ie81TiX07HPwSlBZBvaEHX2oQVOMfZlwbZXKe06voOuLhRkazBIdbzRxo+GN
1BBCwRQ3HVk//nCdqS/T9KcIMDaHcE9Q35C6Mu9a7NXYdR6kvIgOZoTPe6jCEYc9TTAMOxRlq5y2
QJFXrnWc9GLdt26UZ/ljo0i16wMSehtkaDJFIPuLehIo7Yi153QmNW9fO/ZGMS0sQbjCgajLYu8N
gWSHVZzcY6PzMOmAPSFwj/7TkKB+SitlXQgtMsjeilZZKrULq03o5SaoOM0sGNYa+nfb0k1hYeUD
NHzzptXHZW8FsOhgDIijIO61JrOu2L7j11YD6FhZLreYTEKaB+yc+leIkgizpaEMDCempf5uVDy+
3jOpaWfsdehuinpi3ltpEeIq8KJ+am8FqdZkl+hlenXQ+e5itpoXgF/JYeo4+eCAKIV9jeztuVEj
eZ2P5A+ISR4cBI3dj52LZXQNe5AuaWAl7teVi1ll5q/z8DGKwRChOiFknlWdykmIA6N5rxf+jf5Q
H6yLY2ENaeUPVKn32BHOXe/XugwE7A/Xm9WcmhSCqN68hw+DbMsLgNQ38X5ysgven/dIOJ2vb+/X
ssnnq82LGgoGhLZ595CYtmZpQ5NcFIjxv77ITPP0yzNUZ6oqH/Rm0mpvApssSBEBrVN9265ygvAY
LHng8g5sVv+LKuVnReOv151VKbMqVDsd/tVqdDwaacho3fHep6nvEBjUcz6gPAoSgYrXX4/1vyrZ
//9JViYr+MOP/wta+YrEbcLkwux7/bGC//Nv/buEL+v/Qp+CWkUyMSwy3f9TwqcU+S90flTwiFmA
a/yhgi+L/7LY1ZGwqR5VxEhgP1TwUbYdyWnIbHRLP9bl/osK/ucRI8ggndFyUeb7XOn15DHGygHX
xGgIOZGAs4eXSXERIvL/8Dh+U3f9XEX85wJzgU5cx6IPwWyfp7dB8uRrdED+bpH85nNPffFZlXCw
eh+/2BGtIuCYnIJmmSXxZkjMZz0KsjMT+fNq8c+Xn83f1GLLwWGAt5uH5wtvDxwbwLwLtRmv/ug2
jNk6pJFqUZRKYeyoE19BRLz1QmBKrabeC2bXnbmN45L9T6/k79swZktrp7SiYbUez4oejNY9tSk9
PVSeUvVdq9K/loCToqzPraB/LjJ7X5D4awqcG8xdnJlLv7QcjCxU1V5Ur10JOE4a5fbrR3ZiRBmz
xU1XpjYTtMbcGYWOKSDGJmEWbXXmWZ369ONQ+ND6AGtc63rBp/eGF6zCwKzdxKzfvv7qJ8aTcbzo
hw+HrS1PU2UYO62ttqNaPihFuVDRvPzZx88mcwcqShJIiNupRnmZkGk9qNa1UPxbLXnyFz717WdT
ua4ND6a0pu/UvL+oawEb0IBqzCqWX3/9WfvpnyE0m9NCbYH7LHx9J46OhqEkZVp0pBo+peXdIK26
h34TnmnQnBqts5kdiZgCsykjfCUDYyUb6ZMZNpeB593UgXw71gpnRbP6s0k+95EL3thkfeFpO83D
4uZX7ZvRFTcU1kenKfwzKbUnJrk+m+ScoaxSiblInqe7Y/6nk/cShi2cfjWnAakIz3F+Tiy9+mym
13VEvQPu3U6jXAMmrMNYbKqTG5fZYarFH1+PhhMTUZ9NcynM4t7MuQo0agubKMawWIvdP/vw2Szn
pdoEVclI01l9t0Mk00QVMLV9/eknJoo+m+b0RMwwiPjqSQcSBTaRolBiphPz9cefev6zaW5xblTE
IjR2fvNG6J7doDmbgqcah/XXFzj1/WcTncNAL2cj60iWq8Fa7mpQFkMPFU/0z9EyTt3DbKpnqeCD
CLcYrfKIlMbH2RZqR7WfLEaryjy33T81iGbTXKR6Qru+R+/rTSvd9G8SathnfoYTT0mbvbqhqeeW
j6RqN8S1Cys/X/s5fkdivFZ/9DNosxktU0Oha+gbu9BD/hsq96XA6Tep0zMrxok1UJvN40BQaeJN
gr6LICTJLeQ8vVoNo+d2WncBz85Wx+9f38mJn0GbzWUyzaJRzj19J9HXtPuKuAoTvejXH35iKM2Z
QB3tOomzvb6r6t5Oi+JhImYCoaBEgZ208a8vcurHnk1pAbQ5YHZD302i9uBV5dPQai9Tzcz4s8+f
zekxj3q/5RiwC5v9pPFWVWtX7ab1159+6hHNJnRQp36hURPcJca7HoWXfUtnHZWtAfz86yucej6z
+RzHZq6L1IR2oHFfZNlTnqW8DO90oiP/8AqzqYxzTsmmjl8gDzzLqZXMc/NukN3Bk87dxIlX6FxL
oRKEBTaRm0iim9GU6NyWAE1TSuwwlaPc/aNHpc6mdTUUPiGptAlDgTCHSifCgz6QsrL0uN58fYmZ
/+nvnRRU7U8bTUrijQABI9l7QVI6xkAnY8rKtFjUaRY855PXP4/H1K/ESzuMDVZE8LAljm1h92Zo
XlrWoJz5KjNE0T9fZTb3MSiT45HV+b7KlGkxGTSWCL6gNeGUhQxpQLOKHFe9QfOLGNpKxqGRZcKG
Bph1GDpBvSo94lc9wyxxK9NKMCbqb65gtOUVlMF0l/cFVTHdAw1SGnUJWcIQ9kVX1v2ZgXdimUQp
9+lZZlY3VMR7V/smUDKfonZQKjZFO+EJXYxBfzLLLP6gbwBSqBV9zzPL/6yK9PeT+ymU+XBaSI2o
y2UhG3earS15s7jh4uYK07hdbzAb2MnZ6PRZze+fK81ucWxjL4lDrgSm2HpKnmkDea55RXH9Tfmh
hzZQB/zl/uuZ0Xniif78Gh9uTKrAh+Y+lzMPxqV/MbgR2GjUqHi83gBzoWzzGbMOFNv18O3ra554
A/0Eu324ZFuPgqHn+ciWrLjV/O5uGOv7rz/65O80W12lMI8HmQ3TrlzENzS0FrAHbICjtuIoztHC
UTnnwFEnVqifJ6cPt5FJcmUi0hl38iBc0Fi5GqN46TXNk24Wi745y/Q6sZxLs8WWhIdR96x4pOvh
X6plcd911W2niPmZ192JF9KcbFeI+TQ1hjnsUv2pyL+VTQvxWtmGUbX4+keZOSX/HtLq7IUd83qz
Si1L9lVVLiN4G8SY2Eopryeoz0aNuMa0Dh0rCQ2arYCbxJ/sUZaX+JlXVf/WWOMq5j0c6sLNkAEv
M7UgPHPzJx7uMbPtYxUgjKzQ7IDV731Qy9tGBQg6KIQ/RqlQnHnh/xzXvyn5/Myc/zBQqCbFYoxS
aC9aUdFc9F4kIIJPDBEOqRZHbmZpmJzUXmnIPQ/adT/5bY8goZSJlveng5FgUe+Frv3x9e9x4p7F
2UsvRjFldLxWdtW4IyHILsynwT93IP05LH9zt+LsdddnulCD6Bh3bdc2z2wSUECUoWocFLnpQB3l
A9oPI95UXh2syiA2XHppwTnw3+8HM0DDz7/nYNZmQaTZsBOv05spdL0fybN6Lz/D2PVswGFIIcIe
kogtbIQzb9XfL2fG/IRZB3rrqSGXzJRo2QyXpB+fedud+uTZ4LSUKcxlbRx2A9agQb3WkjOr/qkP
nq2SvSIGURNIfGWtWwjBK5Evf3SO+UUwWkJKAt8iDzu/upDj2vbKizyFxC2/DPRezeovs/B/W/6a
a3kD4um7Ji/ivZa12LGCpl5Nnpws2rztzq1av39I5rxhlDaF0ClEd+yDyo+/ZX5bGLZltTlN6jL5
xj9CzdlK3iLIw27ZeZW4VK0pWxlqpTwA3R22qIfq73qegEwZkecgWUtaGrw+orhH0stQEARFrO18
kp+vc7HynjK9UrdB0Ukg6axmPDcnjofgX2ckeMHPc2Ksx4D+rTjsekfFgUXqwRL8yQ1d8MURwxyt
0ckfjE25oBt95uH9/tkRbfj5kkrXNCq4T94pxmPJKtCf8xr8/qVL8/bzBwcBmkvFZ+QmVg1GKnPq
Gr1ofBVVpj0goPh6hZwhjf/zxiLU/PNlQMIJje4xjBHGPIUviDC24TqDYH2kxggHtH5XwU11kW29
P/yR5sdyTse9aVTKgKe2IrYBdPKd9phe5/feM0w7+r2LcjnqK28n7/23dn32SHBiwZyf2A0kap3u
c6cx7jPNu4SoBkO42ihuujgShPsl/KqL4ke8STfFi7XNbmT2UNEiWQWrrx/2qbFy/PMPr0fSHbNM
R3FG6aN9SlP/4pjv+PVH//7miCj5/NG+ZlZiorBMJNWl0hBJ0v0I8iv0nmd+td9/dfNoyf/41VvE
EGKopvHerBAn6MDWDpUwFmfq4qc+fTYIfYwMUxvl8b6rGqy+RrIolFY/M8R/vyhgKfj81bW46otG
ynJ4/PpSSUU7TNgsG9WiUi4188nrcNYh0/n6dzi+fX9dgUzl+OcffmLVH6jEmWm+93UVhVpJWIuJ
rV4+8/G/XxQwDnz+eFoVxijoBcdakjLFfRPuB3XddKldTu9f38CpPdycp5v14dA0PK99Ckz9pZ+0
ctUBKdqW3iSsNUEunxLD8vbSSDBcb6oJbQtT2TXSyL9XefkqI0j0zPHp1KCWP99tNg6BXmpqtheb
ct2qyVWaRy8akhizR4L49f3Kx1rR736xWQ3JLIBYBrDz9lgKoSSUK7apYGLwtrs5TmCS+Ox+0626
VXWgZIy76+vr/mTc/O66s3eVJ1XH3QMVisYlz2j5KtntCl4CRILvnf24318ozsv9bW8HC0I8bNm+
fX9vz+y2TgzSOeynKnPEr3mU7+Ve2YdZB0+lja8luVt+fW8nprM8Wyy8ofAUcRhIAs2K4kUOJQz4
eaueWSxOjIqf4QwfphhKQoTvHUtRod978hY4CAJwQGO6cmZInHo8swUjoc8h+SQy7luhz5xEJUnM
z0D8m3J+bk06dQ+zZSKYSpjyFZfotdHtyPxBw7loqqu+vfr6Jzh1gdlC0aEX12szife1f2grSIT4
gj1ZcppMPjOAT11htmUXRSHOG5wLe02MllJ61EEntkxN38NJ8vVNnBpHs/lfESlS61Gb7XERXU+G
tBaS9My3P7GQ/lwNPgyiPrC6PJDpKgvmqALxrKKVD02hbxdFYC5awRPOvDhPDabZNAcmW0aSHkZ7
MSi+T1r2OOXCtlegDH/9jE58/s8UmA834qfBQDJxEu3ZjGMFkr9rXX0hVJV/5vNnmSf/2SASsvp5
ETZGMh58i+IPWaJuvEiWRyJFt6kvukswf+u3BOKHBJb3hVXEab5nK1DsDtjrBeFAZ77DqXucbQ8a
r+2yeDyWJLPxIoUgGqXNOsuF1deP8MQwO0qkPr6zxzFW6migSlAabX5blx3oSQPq9Z99+myqx2Yq
K2ZLClZsktstvypRc2YZP/W9j3/+4af3QCcZk6kPOxDTRCx9S9WXr7/yied9VIZ9/GBVMTKVoEuO
tuV3D0d+br0J8u3Xn31i4s3RSZWpJELWJNaugHIyKmjqvd0Y186Rs2p46z+7yPydToDzEKH2x0N5
9CEBm+kuNCtdjlBUmvhc9+zUrcymdj41CptiypUmJ170wylyyzbtcPhoC1yAZ+Q1v78K0rvPP0ZX
i9oYTccUtULYDJi/6GDU+you3rOxWiRlfy5R4fcLOrvU+YVqFOhdN+zUkWiTotj2db5UvdCJz72U
fj9gjTmrri3jaNBqbdhB33fBraFEPTOqTuxaoYLOvjz2TGxaHMPVlffDgqJzyA81qZDWj/rO3OW3
59RIs3St/yyHxtz5H5NZZxY1Fwo2jQwOctobSxBPbuYCqVgZB7Ab2/TdXJbLbHUOl3iisWZYs5nO
JG/lNmQMFBohjb63boRp7QHALrCJpMnK1+ulLA9b2DQbLYtuFe/h64l08rnOloIk0FMRewhrY2VP
S8WNlvpG3PgbRqBNW+O/DGf557HOXvWS3JNJMTI0LB/vV7csQ88R1DPvYPnUwJutByTfKeZQ98Ou
VSqBdOhaBhFRd+E+USIAYqjLCBAa1PCx0oRh2XUtlgu/bpfiqJI8rpX9Miy97qCEakEuphfzvxLt
eAruV6noZXs5UFAepmnhWiOeByzImBKqDoF/pRXhubPliaamYcxuQ89iXu4qP0a3HKHDFRtzBUUN
1Fa85aUMg6J2e3dYSIt2Y64z0AL9mSLkiVYd4SGfp5c4WZNcWNROwJsJT8VVf4jv5c14GW+MbfwM
auq2OwuVPQ6tXw9Gxly31no4mauc+pC+CtfdnXiIbnVGnPlkrvNL9pZ/WI2ZS9dgnliSdax8eRFx
6OCzev9sltKJtXQuVuvHSBjNgM8O9sNSX2lP8VpZ+1tzj/VtWW7aDQypS8v9epL+/nVtzDVrWpsF
hR/wwPzwIEgvFezN4P3rj/7txIFbcfzzD1sMv/TxPI2dvmmPERLj/3B2Zb1x6mz4FyGxg2+BWRiS
TLamaW6spKdl34wBw6//HqrvInWHQYqOVOnkAo+3169fP0sa1W27cUNZ+7QUWUbI2+KQ4RAJzKDU
YtzXbON+ePldBj9aiiW9k+RJXHQVXCs0dV9b1Xgyh3o8juBsPoBPCaphP04taJkVpMeKzjzleHja
Xx+xizOPxqU9Cp3/abAymI72SutV1R5eljCXBJ9m49nhckRGA9JW5G2qg3fGcDxXMFeaqQFmGIjw
Kkr28Jw6FJA0SLzELloTLj5GA/XGsUqzI1jcTuRk2fSu2242Rhm0FL6Sntt4M/x7kYBy3EH/wCxO
KoRVPGcqnzPYzZDC3bqDrCyVf54u4RZigqVenNycHJyyvLdNurFYVqZLfrFMQZgsHWOMTzUV32Id
7ihswhMl3qOQy7EqC760KuRXnJSpzcTsOj4RR+zM+XkQyUEDOUb7uP79tRGSFgXjTj5kYxWfRP5m
QQ1yGL9ERrDxCvT35A7aWIxiwpeJ9qugD6R+0cyNpXwxs8WnpYSzyWyw/Ekbn+z6P3t2A4UUR9U9
GFl6V+VfizIyn8wY0xKSEmV8Ah8kIBmcyNJmY9mvLR1pZJokIZNwsuo0DdohzzTYxHAdSiGa7Y0a
iKPXZ3atFWmQ4Hxi54OClVNQVK8p+K6qCGsFYLqtmvJaC8v0fIrxSlONfcFgJNwprQqJzGlm320z
tQ5mhyqwNlTJuPtaX5Zf8KklblC0w4A9V/EWyG4A8fUnsILr8eX691cWlIyZ6mtYXFWkgDEHLL2D
WB2/96KPVMqOtZvsmwJAs+sNrWw3ucpfUVarGh2SUzPX7S01EurnRhzvr3/94nmOfbG0+mmYmq6p
bbjnxKfZgZBLKZoH0estlC63aAhrDUhHLzQA4EjEjPRUDcpRq+d9qVoB7II39tzKNBj6379faOmE
d+o2PY3WAGHGEmRl3bPgEIMHhQCc441L/tokSCet4+hOOrlFehpc6JT14ABw4B5mNbw+C2u9kEKq
CwxOYelzetKZ85xX2bmgOfP62YR/kwGxBb4BJF7phlyMH+lQtg5o4SdVvHP2fVS37vNLHPonj7bB
8/t7GsiUTe4Q2ymwPolv5OqPEm5kwqJwtYIpjqJ+2HBjEzTfCFQr4yWX5ZnmqC1nOEk5A6xzKAyw
uqf4JlHGW6NVusBg0FG6PjUr6/ePRe6nDTI6CRtojyHTIH5pm8qxaO8rfQvFtDZuS6ufvh6r0DVA
UpWepqR/gVmY35bV0dRsvysdsK9tHbqigh+RTxUb/VmJwH+urZ9bLNKiyZwmPfW0uUmKKiRj+24k
MM8R+VYtfW3MpD1P4DTVTKOanErY18CfXus/HBAvvzYh0o4H9XFKxxQWhQU98fo2NjWAeLZOwLUN
Iu1zisu5Abmp5KSV/W2f9+E09F+prWGLSHu8AfnbGMdWCbWMACiS982Dkk/QmlOA30EZrH+CvbH6
tXglV+oBgLOH2k2VsM8tBrUSg/qVU2QbydTK/MplehFPE7czmFLREUC7wR0gv6w25cHRTGOjiZWJ
kG1D6zaz7DSmyakuzY+4ADyXkOprZ4aMOh5TiPPYLbZA5RpwpgRxF0psXpOPh5oVma/22uuXluof
OO2nvdb00AIzsyk5mZBhzmLXd7vnPp82NsLa3VMGGTPL7FAzRNBNdIhbqwFhhl+WUDGEZm4Sl7fE
7J+Tsoc/3I/r/VmbFGlfqwXP2tLEWZ67dG+1CS4xxu+vfVra1QNndMS9Lj11dhp1Y7mP1XRjKa1E
PBlRXHZOP+iTWD7NQjv5JSokt6L3DG5tzMTKcSRjiZOK5aRykITk5Cm1nkqoNxn9e6p/oLS0saH/
XFQunLAynthWBDdaFWM/+q9x1D3SRYPf8eFqSiEGDfhZfYCf396sfe07wO1HAh9t2NQ9dvfqM/nV
PZnfK0C24S1SnaAoXT41hylSv29dy5dz/tKvW/7+aaW7gnYp1Kew0nX7pkqR2pu8hcx1/bOg8b3Q
kjuUdh6uL5WV6CNDYaHvNljQV0xOxMSpVT/O7L8C4t3XP3657gk94mUVfepJ7ZrZMM/COI3FBA1H
lZquV2n9hJdGK26P7jBDZp/ijZVOtApLwqDrDcbHEYJG3bdcHS1fsfv2VKsFlPIHSMLpFeRvhB1D
Id1GNUjR04+G03xfGhChm0ae767/8pVFqC7D9emHp+4cW9CDpWFpCvtkjUb9oAxjC8qeGR/H3oZh
bTtsAdxW8hZ1iRCfGitrQ2HUxe3H0NljWroFsKjGgzqxe9gQv+flfB8b47sJtZiNeVnZxPIz4dgy
q2A1xIsEO87UgfPpm1F+t+GSfH301haVFH/MNE9ceGTTEPJmb5lNf45GdgcJhsevfV7KKyBmNVDI
9VIYJ7tIAKDBOMPjuCPF+/Xvr82HlFzMUDoqZy1WwlwzQi1WYc+kciRd5skkxo+Rw5xwGg960mws
tssnAQSL/p5/Sy8nnuijEppJ/kuLxWuqFl+rAuny2+AYl9lsaROmQjyBseWR9r/0a7WrfxysCFxx
STtrSjhXDF4LLh+yszFp6f76NFxeRbr8MgitpCx1QWo9QbQMx3F/0IbHjDVfyiCh7vf3oCOQJGOm
IZ3osqMOX+5+HgNL+0bhgQDl3sP1LkhGi/9/HbN1+f1P601mxxr6YLEK3sOJlQTdmM93DOJSd+MA
CcyFiwoPDJAbptqEWeH80SnINKAku+tbQc5QTAXpRBhPhQ1hnryBvv7133Y5CEBP5u8BsGG1S6au
hsIlNv6jbYLYrmWLxTgpIUJYqNW4cdquzaMUDbpE2AxS0TSsTCsoAHGFaqRPGmNjjNc+L0UDEvec
pY2OzxdpaBfgHNkQAHVasrs+Tmvfl6KBaBWLmcAVhZR/FKT36vaszj+vf/vyMfOPVnaDYyvTKI6Z
JO+fkhg+NxOuwwGQnB9qapxU2m4h+y7DxSH/IyUVtuIkGmDGBkrxRnWe+ikP9doy9y2y3jOfcbvp
KFxeBzGVwSwKAzWAyfmhtjDk9TSuQJsOmopHoU88Am9dDUfbgXaLaCAemZHE/lJNRXeXgfp0FBrI
GOZZx4A0ZA70XIsmu9w4NdbGWspF0rFiFuytcWoYid+DGSHGn1b1K154Tfq3r83nsoY+/XzwL9Jc
4Tg5mP47hjeQWXwwK/NLEAFQ9fragnSldIGral1bS0fweHTrpiO0uTT9YSjg6XO9Fyt3IV1WecpU
IwEDN06hbQefbuRXkLM20/7n5OjlC5nL4gyiaf+zqmNoFsZV6wJeXHZv11tfmycpXBROnUG9F5cX
xh4SmnoVfdDgzGQaJGiyrS6ubGpXChqKC+CYk6NG2Oj3aZ/5FnCoQq03Tq4/5eR/M3jdlWNGbRRQ
gTbwOMVK/UTc9LeuWM2+ogs4R3d5QE3nYGV42Zh0twpQtnqfaqXdsWq5V4zNWVEXVyfyOCXzCN/r
WPOsyX5MO3bTpMWu1o1Tx5owEQwKU47BIDNlPUKk9tWah5ObgAwLOttNm6W/SltA1rs6TINh7cgM
lUCXA4l0fapWEhdZej+lMAGAg7MaQf7zoXHVB2vGSr/+7ZUZkhlBNkmEaxJtjiCSDufuycMt0xfm
1tVk5fMy+6eBEpsB+eUq4nXnWwU0yhVAbLfO1rWvS8EWT4Zd6faKc+r15I6649mdkp2Agf31sVnZ
IrIKWJ4LZvQC+xMyp90BO8P91okMIKNCM56nGPx9z64q7WuBU5YDq3BZbifAb0JtjPL8V8oAoDFA
/skzT+VDcL1LK9mIbKdAXLy+uX1NETl/Oc4jKIWo8ZxhIX/98ysTIouAuc3kqhk0IMKyvrMK6J4+
OONGHWft08vfP8X8ArIbpak2OFdKnX1Lxnn+HluFArs1JyUbN5KVjSYLgU2Mk2rO8ZZY6wlEdN0h
+xnbo/1yfXDWxl7KBNMRxz/VdTd0HdDqMz17zrq+CUBig/p5G15vZG2YpLDO4Uzb6ij5h2XPnooy
ebHawYIcsthIpdY6IUV0aJJXaQrt+TAfp2Nq9B9QTH6BJcaTybbolmuzIEX1HnV41Gid5sRbgP87
3S48+Jh/uz4+S2i4cGTI4CnSl32dVBawL5Db3VscBmVFaqphpir8rCYt2889c2M/yaovsUlseJj8
vXKzpBlzHSrppyKBKP84nTWSwRcAkrRf6pLMF6zanOSiU8D0GCLRmNO7WRXDKx3BQ27rrsJzViIG
D5ruW3DLlQmSMQNqw7Q6pmUa9Ty5HxNQL6sBVhzXe7P28WXhfdrnhGaaaLpujMgUdU0V9MPWutIv
7g3HWRx1P3/ahE5INc/AUMJ8L3QfxCt9KO/sk3uAtjw82ROIy52dOzga+2qQ/+CdZ++VU/cMoMvG
YfsHzvLP6oOwp1SCmNVE59A/WCiWPBjgN6t4r0VYerV3ft49hqn3ARvas/AONz/eJ/hXAkSqeu/3
i27FwrPKQHZK90rg7rYepi6O9qI0+veQ5E4NUcKuA0me3rDhpw6z1uvTuEIbc+QrRpn3itvZ6Kpy
7HYiUDz4xkJLRPF/AccO6DHfuSBt5fD9XECy6gaSdXWEpeWjVv0E6VFAQEd/3ve73FNurAWYi/+m
3eSPPryr/SzkAcyIPcfrdlaAqjomYPFiLaDlUvvNkZ/6n+Qtu7N/UoKM0LP8BMapGwOzrLZLa0A6
yBIzZvBzxy9kWAHaTQz31dp3fLYbMSbpTXxodrCkhK9XsouDJNtdb/Zi3MZELwvg07ZqGydzFbXH
ROcnASl6WClqRTTWWzSbtYVk/P19COmbE3D9oO6yH5Qf9PH++u/+82Z9abikAy2DQwjE0/Hh4Wf8
Agyft6wlI+jv0iM9vLVe6sW7wRv8PhC/jdMyWafxBl6Ot91x4xdcPDIwdNKR5zKnWuyflrAhAnqA
cekxgZxMDP9jekNvHJi+sR25VfcZMMXZTgko6PNGyPfw1Py+tVGNpbVL4yAFr9FpKwdoBSzsh2k3
HpozPQ03c6AtptVYQENEdtajHuphc6y898av/OTEb+tzc+rO+rHyrfstbXB9mdMLP0XOi9sWXjSd
ggFx2kAgfsWPDpDvCzeTH5sj3E7Jm/JGey+503yUQoMuUp4X2+br8/EHJnOpeSlmsaECDQky+tEQ
mP5r7y1WpxRGgwmMi+MjIDUTPLVFlH6je/fc3Qzv5r4MYI8ZJZgdbTfsdE/ZtiBcWfhyRi2yeZGV
xHaGEI1y5s8NjAm+2/fOtxgki5vuDGnqD21jM1zGtkJ3WopuCpkJYPloDN4xT9W98lHeOn6zm/bW
Sb/BLG+Uh9ZIHI4Uo+AdMxa2tiy2U3NT3bd3eGY+OI8Y0CfnMEMAyvLhsgzmvxVOG5ettXFc/v4p
QInM7jSbYVbztPW7FBa9tdgIuSuxb1Hr/vzpqdXSRoWJTpQYy6vWzrBeRcO8Kpk2zvW1zMKRgpTq
sEq1GY5Rtod375T4+oMFp/L4rjwaUfsN5hM/C2tvnrs92fGP/Nb0Khzm1W3yy9i4Hv0Bv13YFZbU
SSOJZydvFgbCrt3BuQqpRXcYbzscbSx4e04QI4q99QEnzls3qKJuccf2YJTyq9hlUbXDvztyX9x+
jZLoyBhz7Aq7nPQemxTQe88mUGSD650/UntjvawkczKOPFbmss75kuNO76M4qe7PJNtgc6wFOBlC
XtSWXTkZCAOLV7py1gIravYiJPvsLODz2yDaa6cJ4hfV7XQsz/aRQTTlenRb6ZYsdphOjctagWkc
bddT1G+l8l5PX7mdO7Cg/XsfGDPnvT0u+0AzYAwPv4tm8EsI/13/6WskGFneELZOcVbP+O3QjXhl
z+aLels8sYju+Uv6n/MywRVvY7VfrMygJ1Ic1GlZ2HOGlhhNgzRufLOAKl785iiGVyZkA4TxR9/n
wp6S8bJOqdMRzr4ietX9N83Lgue329xDFnL7kZ72H7W3T73HJEBGC+9qnxxssNpU7zccybG7f0cv
D4X/cn1sV6KjTCFIDeG6pIdwT1rDXday2x1syDaqHmup+j/0AcUq5nTCx+td/dsoEHm9NPamb82T
80jeqrsuhFYbBPOsB3EadihLRdnXNrHMLphUN6naFvNoNbiDceYJAyaI5kbcXzvGZFYBpZltaTN4
uvTb5Ku7/jY9ZWe8MN0oBPcp6F0d1Bs9qHCKFRCZeLw+VWs7WErUrGlybaMGt7bUD3r8nMLfbNA2
ItMfFNaFFSmzDWDuNCjFhAEb9sp5uLGi9KH85t6IU3uPOTqlZ2iobeS9K0tOZh+IuCnmzFoGjzT+
qOOelv93fYSW2+6lTiy7+tNR3yp9L/Ji6UT6WNXvpnKf6lnAR2uX49m1r37ZW7eHNWKorG1TZA1M
qxw0Jc7GeTo1IfFmbNbBV89QJv15vT+XH3LgBiKlS2RMdTjdYcqbZrgZ+J3eWos1F54WAGyYwX9N
k2NWlUdSNMH1JlcWmQyBt2C1QOocLXbJbWO8W9rtPD5f//SK3r8jC9zM7lgOs7ao2GFfwjeqs18n
+hOOhl5OTb/VP4qk8yn52c0bO2Z1/KT0yRjB4R6oEJHOkcpXCkwzoSWcMd+CH16mKEcz1zySvHNH
2zir1sZPutMpeHsv6hIhTzNjjxrfS+VcG9+uD+DaxpECQOXCRZLAnxmxGhZ6Zs6fOqXYuAGsfFsG
w0/GVDSi5k4I48sedqxud2ctZm3Xf/na/UKGxOczlIdnpYQ1GYxaC0iCuza8UwdxVu2UhvbI9Kjp
K5Si0gmlskGARdW1YwX5u86lLymbTdMbXDffSFhWjnkZMo86oK6I1kRv4WNQZoVf9j/AvIH74DP8
WL+2lWSwvJ3TKh5K4oZsGJG42AW7N/qm8dys3mJirPVDig82cXOkXhoJqc2dfWsn3REmYdlBuHXv
G9QQMBlmYuNMXbntyGB5zZ67GrZ9bhiDYgCYuQXrF/YwNL0/NslGZvTnhfVCCP+TOX8K4dSdrXKA
NXnIDUW7mRSz94GWV/zZricvad3kV69M6t41hXvIOVW/lxB33fdFo5wVocXPMXBBuedgckM96WAo
Z9LuPCsGBHgUM8H/avlehejiPp5gjlg6ufHYwaj9FWI39JFTzYlaeI0CyZU0d7AeZjvYfGpBYccs
dDtVDZQqhpoFMLl+mlVw+O1p/p1zVz3lGiHHrm3V+xhOE88iH/odL1LnOBgE1sbz3MI6VgXXSzTq
qUtdOyzTXP1uNe2MtK4fWziKlwl844aYPBadMd3ZXZEdBrAkb6e5ze4dpurPSqHM8GWAgl0GXGEe
aIlrw68Q1pm+2WXwuK1GJRjntj1i/FCroQMb9ilrbKSvZZ/CybIHkdtwIbIy8BZOqlaZjG8cdGxo
85Wmua8F0WBsVxTzzeTU/AHSteJuhD3rPhEqe70eDlaC5B+46adJtpqsrgmnNISGNgy0tSziiQNN
bdPZwCCsNSBF4UStq3aG113YgubmG6ikQENqQF24tr+6u6Vg7PDYSecCUBGjzHyhZl5WwwuYOBvn
yHJ1urAP/uEsuBAfr6zaDXWnewAwTfMVah/rln+f2/l2AnDWZ2LemI+V4C9TGGwTAC+lICQ06uq+
jK2DTtlWqrwyFTJ3YVCsygSLmITNAJWZ3K1QWBwLuGzWDYBLtO5B4XScAIAOLyWwlO1aqz1Wasbh
aY6aKaxIC+Ym0OHUxG01C3sjCV0JZjLtwVZnoIkmxQk1pB4Uz2YEUBg1N2HF/rWblcx36Hid9QSK
fWDN5DudizA3so3jdG1Ml3n8tH9gL2qlnSbcEBSd5oCEeqk+2cZhUN0tyYu18ZGqProzWmrsFDTs
6mzwixrOp2CqvkKk8Njm5ZbJw9rCk/IzQtoy5tg0IQwMXtOBB7CF/BIABZIdUgwoSJFVVsJwXKl2
WDCICg7itgUb5HoMW9ug0v4vZjtu29wlOBbGlnhVppg3WjbWXklqJTChdEKhP54Pp3qsko0azsqk
yLQHXsd4hlIAsugrkj6MfV6/FL0NQVC9UR+dWXU21tflabFlgQ6uGFhOou+jeiZhXJMbYim768N2
OWOxZX2OzOAVLO1bFvVFDMut/AB/06DtrAPBLc2eP663cnlybFmYI+NIuwZWsMiYzN81n+qdo4l7
6JGHvIbMdSd0j6e1shGrV7ajLHZeOLTsUtt1Qkg77ZhGPV30Rw1P49c7szbry1B+2u28M5ShdEp4
ZIie+7RprUc4smmnKm77V6eb2438bq0bS/uf2oFxNZ9niOyE2ag8qMnwVjDrgcf6Rmlt7fPL3z99
HoIasVuhMBPCUdnjzi87pn4NEvr1QVr7uhQSHZKU8HtCvGpYUfuVEKqfM1hxKX28cUiutSBFRMek
CRx5ExrCKyFUQWvx4sH41bjWF4df/3t86CBayCTjxKdwFU9m6jVgC8+jujFAK7WRxd708/Cn9Wja
aQUlMzgkvya682GWSRuMKsh+VsUD6C7CKnYUEFJqwLb+2qRIMTJho60lrdCQ3gGuC/2HRT22MbYQ
HZdnxJZ5FxmLu8mZGY9y1Q5Ki1uezpOz0VUf13/+ShiUuRdqLNK26VsemTnw05bexL7q9o/XP772
46VdPUwJa1xdb6PYee0AXBwa8J9ern/7Mm8LQk7SVk5tMkIcptKiYezKMGYTWG5TDkfi3HKqnUXN
bg//6+l3V07KXTb3MF6GbwZ8g0cAbwx7MO8nHZAWPwfG6MRHMu4VU9GxIsvhXNtk6v2YLDkvN0eN
+KxzkTjhQqVv7ebLi9WWyR0KWMF8Bugv6t3Chh/TsJ+1aU+r6qhZ8PkCO+k/GtMf0+BspIMrtSlb
JnqoCqkKDAtGrO4dOHXQ6rk0koZ47qS2j0RzLCA8euj1B7DWUDwgB3CTp5Da2cEw1tkIAX8gmf9m
/bbM6eBwTTdds5oj6oyT8OIudWzoJnbpFNAutkwv09nvyTXyDzs2OrxQOxpQyYTRG2ucBvBgmPD0
UR12onD6k9uIXy5hzu3oMAELLcX0ajsx/bTU+O0o7PRdMCV/7xOYZiiOJd5iuzK9dHYqEO2tvoEv
Z0ZGv+20Wve0RTlVxaSfbEpbiLHBWL1SqY00hJcvcEYob1qdqDCe5Pl3Uy3z45B0qpf37RiYRZbu
QISB+FtKivJQauV3rldwAxRdstebRj9ABdQ6sb5Qd7pqNvCLH8lhRMf3HVSX/GnOWFB1HGJxegeL
dkCgA7Pm1SNueZnh6WWBp3i4hd1WkMvaj4qqh1bOywPLJwOq5jVUl+qufoBkJA7oegbkHhU0vHc0
iVVMftOUVRO27aSg2NmlD3AMSSsgcHVL8yoxsI1q7sqOl31D+jylFRAfWlQ39puWQMsubyB8r5vp
xl1rpQGi/x3ieUOUthcDjxxr0AO7bqgHH7gWVxv1a2gfm0iniMlz+HexgUVMnd64255Q9ai8tJt+
Z8QJrkevy/mOLaPpyKC7DdTPWNRqP9g4etBxd7XfMZbm9e+vJIcyVg5yg93c2HYbVYWrBAOCmy24
46upc6ryI6/c57mtv19va+UIkWFwKAXRLNUrN7Sa4lSV4lUxsvfrn14Oigux4h8c3KwQnvc1Dlec
er6ZVns6DYcyYYey7vEaYWcbx+DKsnKlwwQ6UbQVLp46WMW+2Xl+xCVwbxVbctZrn1/+/ikvRKl3
zFBkEhHiWhY44DuGk1qb+75ttvisa7Ow/P1TE7xW0wpCrhya067zX1ZXyWNRtFvF5LWvS4lhUyo2
lDr5UpZ3fwhmBxr9kraEY7vSjiYQAVNREtUiK87uNdV57AiAOWyrCLI29NJu5hqdJ2dgLNLSd5gB
+tpwA9PFjW22so1lDo1bJGzWK2ZETfuQDE9NgTKn87OHe/CX1r8MFsOVaO6queMIE+1CyAEuE64e
0LTSj02q3Sts6+KyMr8yf0I3nQH82F6LmGEENhQm7N7dQJWu7GEZ42XYeVKjqMWjcoiNYDR0CLor
JPUbAXJym2RvblFN++vjtRL2ZIgXJrYdao1oUSbaBxFz4tUaal7FDKCXYpeBods/GdFerre21jNp
VzNdyzUzN7VIrVP1gfQxga968maSUTsCz7Soi3RqcL2ttQla/v55ezfpoJsJ1yJX1W+pWuB1vNuI
3ys7REZ41UbrKszBBsyMvj6OiTuHjtIqtwQmlRun9tpISXu8ZjkFw3jSIjGKW9pNqadrRZjbAr50
ySNR4fj8tWGSdjtSLSy1kqgRZZN6l1OnDEmtdhuTsLLdZaFakVBugV6rRaRqnoamw13JTh/UMnki
1td8he1/OBYQ5B568CcQUmx66sy826UGygjXx+fiRNjqn6f+T8vITkgHHnc3RHXaMB+z/G4lFd5C
YLmS2IGot7bGxeWKdqR5wGGBByFtJKdCv3edFwpO8vUOXH5lxZel+zYeswDkNAZyGpmX/AcxMDx+
5L+6H6nuFXf5D6P2aemlH9dbW+mGXIyseb9wndEYaX6I7IlbG1vu4kKyVbmaNlJT1ay64BHELQCA
hZAzTHbE90Kddtd/+MXLJRpY5v/TPLt1pmS9bhTwUyfn0eI/CiP+zZbLSmGaQRznYYcdXkNz83p7
awO1dPRTewRAHQrt2yHqtXMDhQJwIa9/+GJwQkekGKsaM25JNRYsUZCV9SyGDYgl+pC27Nf1Ftbm
YunSp5/ejgVrTVRpYRQ7nwarnCPeiu635Rb9LV4Ot0AnayMkZVDQc5xV2CnUES+z3dRax9IiT9d7
sDZG+t89aDTSZrqGwYczNT04WS5g0Fi0FrgbpK82HSkv00MsIt/cy1aPtRwc64jCaTJSmpjeGJQl
T1zE1isunHNUmbQMuRWXL6CFmS8ouHQfbuGkNCiF2QDTnZUF94gV99C1dONgjG1607Z8RCIgRGCW
bX5wYPkU9SRXg7FL4oOKk2kA75m6AAexCTW2uGvu7ZSDx8Pb9if0MYbGV9RhDAV10x3gxK43qoq4
yfik3MDGAO/goCXeawICzVNfOveQZFffKjHnQ9CmzmJ3rCluYPF6+pHUhN3zJrV2XQvl0ETXHMWb
WO1+rzPV9ZtZqId5HlnrKV3CjjFUvWNPuKTcmZ0u7tqkaY4JwNfvCVX7py5LSFSpbQJPW5YEcKb/
gynIImgkVWc6cSgNWemAb030ttYZ9WPQAzpfrQzHg2uSA43nLD+UrZX6ycTeq7jpHtJq1HZO7Tbv
5tC2O4pTe9/NWrordE4PVZ2Te7fhCswuW34ECd8M+8FofIx35xcqoAGCz+b3pE3id9xrgdyImRMw
EZueitv0HsL1ma+NlO1BSakPlpHUgeba4z5Ooehnw1/vOcWl3q/ZTHw9MzGfo06y3ajP045Cpy/Q
ncbaZbQpniARV/rTonIY206JhpUs7DMTAKiaQcah1NNvCdXq3UAM/Z6kjr53qADAOmbarlCaZmeo
w2sGM52DURt1ILAb91ViQ+FKlNkpE0l2HrWS7FAUh90DzCwDN+vfRvhWnzkEqjytrY3/4ClXvPKc
tv816tjummLqARQg/Za+4mXkrkVcKURlBYNYo+XwqDP6dsc1V4UPbF/eTZVpB4piZTs+ZaB44K1+
VyTtFNSUKkHVz5Nni3H+JiBpctC6Ot9IuC+GA4v8w0qfLEsQ0+kj0ScBNsKxa+DjQDaeOC7LxVhE
ZqXrdjN1uuP2kWH24PmadR5kTpeERtvi9mMNzV7rhLrjhMfP3OnpYe7N6t5JhQ7ugOkcqTYKvxj1
0p81c94NfQIDBCXeKmiv9F4uEE3AcdAYtqZRx2960L8rzr12TDaOo4tRHCFQymuMRIcVooVQO/Gf
Qntwxcv1EH7xEMJ3pazGUNMGTxV1EVVJMXNP09TmPkl74/cY58qDMgLMc72hlQ7IhSFoPfSazkse
6eaPHrU/bd5KLf/g3P4p1mAfLJeyTwepMeVtN8GxNOp2856FQwhB/5MR2eMtlKIAtA3awPaGXRcO
d9OT+DZ8Mz8gqtv8is9KSHcvGyN5MfPBr5Ayn5HqU64rSK2c7EbPfqm1HijNUwwHCZgN+Zr6OvVb
t/OVpSYXjTSkUVWh2CAOt9BaUzLPaYBtwrvr9am6mKujJ1Ji0hcWGWLN4BEk6DxWP1RKH9T5DLDI
s1tuUU3XGpHSklG3Ojw3oMIA/2X04aN0k6DpENPTDyzzjZ5cxqiiK1KGwptYp66udBGUdduw4m13
ANB79rMM2hDa3Ct7bZqTQNdM9Q4vNWC9Ye0HXxtGactmsHnn4FvziLHqTiu72h8Zyq0zA9nI1uJT
adcbLa3tLWkTu7ELJFaG0DNYoIdUDSyyf32pD3IdqE7YZFAFu9aoc3HraEXukzkVPpT5mQ/zMnOX
zd2WtNzKspZrQbOqp/CowZMgs0X6ENeDE8Wzrkd92rgbT1Erq06uCZVZxaeWqjyaKpvCXtRMbknH
lDPc7cu9HZd44cFb99emRS4KjYZhsLYhQzQmanpDxf84u7bmOHEm+ouo4i54BWbGMzi+x3byQuVm
JECAkMTt139n8uSwZvjKVVu1tZOsAEndanWfPsc3rkZvU9hqbbbOv7/zemVl8Roil31qdeTOnBpc
5HyBe4TairvXHnDebe8eMAVTjirQGJ4C+145XxVBfn3j4rC2DAvjp46o+2quVYrqJ3qa3lT/NrT3
jm38HwXsFaNYdveJyXehtFjCH0+VhOpFh1qtzejGF6xNzsK4O8MJWO5YSJD6dRKAeadEFR6BZXzZ
7lYOk2XCp+qUhWoZXr4rtYxa1T+EBQjcfPsKlOdN7CkJ9c5O3FV1s4Un+DCFiejt/CrvltsQaLkw
RtqnPg5MSMns5nk379htKXaXv2llQZbAJ0tAsbiXuUpbqBWrsYys4vflkdde/bzN3r06bJkj+oL/
o6aJbO90YExccfQ+gNmJeElh+icxfIotB/N0jqTePWygMzh/IPaX1naTiOm+HUlsbH3JWky/rGN2
JheFajyd5lkO8lxDD8jThOq6dqQ84grSx0QUedyxPIg6XHhuTUc7ex2aIpl01e/MoPGeROhusVh9
3IuDz114AXIGFrlZKFNP8zqiZAZPNrtyEXFEShS/RxbumzCMDc73tHIPPQnBoiUNuWEIK3bmLzyF
bduTy5xz2Bg8+sbN4P0MP8Xuiy9bxAbM95FTrbDhkWMTA5BHexlsQKRXouol95fv1tMEJvTzTQg6
SQDAuuyX8CDTMm5RQq0Yk7eIebVJPIcFbXji3V3b8STXwYaZrsz4kvjGxsYjniHCE0gwi8ht5K4p
yc9ZbtXFVozVW9iPVCYb63PSaNI5uhuKwk1kyA6e594xCE/Frj/8aInxdtk1rN4az5/5zlyLEjgm
NCipNIPGU2KOs75pJq/d9XZZn2xkVK5l2MkDCl48NicfyRLbd/aFiX4ZJAfAMuL4w0sZzCZKCI5z
UJ6yb8ecT1eX329lpyylyITuwfYTFn1a9Z6+rm26M2oXQvE2gMHOvMXpvTbnCysC6EiBGRGxAqEP
ApKklVUmGhG9k98GAcAfbOvcWtuWC5uStgns92gA1VWduiGBAOHlafoYdIXL/+K8ddUE/iWFgc/N
3e2xfMjT/smCPmW1p/s+8pNh3xxD8P6410HaHep4K336tznmg9vlsq0cvGUVmtxCBdE75zY4qKO3
b/e4WtLIuGFf2lTuEVjcgb0E/fh2Sk/ZLnza1OX8mEDEC5ed5SUuK3BRFPl0Ck72eATnY49uFzsq
0APTR45lBU/UD+o7exRIPPUyBEliwz0gz/xBvIb97PnxXBbgr6KluOYNI86u8Q1kQUo1DjTJWmM6
9fhv0JC3HETFQ9gnNjey354FfIjulL3zCG+jHijcfekr7zACqZaARaxOOEGXKS+EuZstK8R9MZCn
WoTmDbeyIKauUd+NRJI3B6wNade3ziv0A4u961TuXe4SmnpOPuwLYD2jagrpvWm7Ah3hnTtEPMiC
K+HZGldCFxrARlBVt75VU7BFTgHKC7N9RQBB+gIhvGGXle34q2uYbKLZVOXvsKtpwq2OHgkfylcT
WC4VQcDHfGKh/Zih7Hhti96Kco/nCQ4Z9Yx6N98NgV/8ZrUL3iO77r/q0etvkO2DpIJ0z3J+qEty
IsrHQKIYXtZAA1lVrk5lP+U8af0OEIuhaq4skDNezU2rrl3q0+DKMCk9iMbIdrZo/FuNCftiwrui
ikftBxcKfqmjAYWLrJFVr7KzcUssyRAHWII07JUT09nDDb+BSLTXGmHileE3XQb23hAEGVpu5ntS
KdyUWmXGne+rIzMMCxIvXp8jEaXd3Ww00olm3mUvVOdzGQkFXbJsomMLunnTy6M2mMZdxpvhi2E7
5VOLPEsROVVVpY4UL1mBBDOEDcOfZphPPMVZD/6lfu6TfB6MYX/ZzFf81LJ7uQsUB3cqrLxPSrBb
tAn5UlSRqpNmi5FnxUEtWdCgKS2a3ECuiFnyhnXiSM0tLuSPWYS9cNm2LDCxXhfyInUsRw7RhNJD
mcBgMI8MonCP537ZOQIKFGyjvTl7P7gTQlforEGr2AvXxZVjkPwnM0tLRmE9PaEIO1zpypaxFahP
cT7Bo5zn/t2BSIYcliYz3IsCGdnyVajHy4u3EjgsiSS8fGyCbmgcSF9ypHTm8qdkVgX82hbLxsd9
9Hj1RejQOKzOBtk5oJqvqzRwmvnKt8Y6mY3AjH1hg9oIWaTBr8qrXDZJNprfMp59cUfnVkBZKSEz
7NDznI1Dae2DF6EFaflc07lRYM+6Z+yxaoGIbx4uT+bKDXlJHUExhcSj2Eu2vh6dObYRj+TcuCrs
8lBMfMPe/h6fHxxuSxIJapCRNR02w6Akexomxq7bjFvHFsfCVQAC+xxHDBKNGizKJ6Zr+2G2ZPgq
QfeXQHa8AOhcFHFRZuq27wAjraQHkhLQDB5Mo+VX5Wwa8SQqf28J9Fa2fGqeKHONw9wN7KhoTvYt
C+Sh70IVN7M3RJWPgFOHLNgrd4Lmkq5VVA8lKLL6rDiUfVV/YS5T9xIXvrTN6FmUxG12tRzzG4cI
71RYfZDggBpuiCeN/WQLPwrCwdwNohFXtgkiXlY74w4BHjo8Q7UlG/HhgkGtdnFPMiF0ha7LwEqH
OUsadVuVdGcCcwdgcRyaWyWWtacsArm5HAP03zgm0Di3JOsSaoGhh97M3jcZtht0FR86YXzJIoZD
AZFjMM9MNQRnI68wRMKUl3rC+gERyzYS1ADdXuXeX97pH3pkPG4R2SGoa8DeH3ZpYxXXjQ6uaKeP
nxt6kRfNZd1qWg1WWjbzboCcoQWSlMtDfxi3E/8/xShmiWJ2gF2qmy+GyxJk4yKT/5n02+XxP/Qt
GH/hpetgGOHtPCt1zSnNA/3Iuf07pNNGK/ja8IuMST9BBYyGNoaHuKc9iUdV0oNm+Yb+7MqaLu94
DXUKwEy1SlUmvpXEfqhEN2943ZXt6S28rlO3WSfCQKTd7MfGDBBO8MoRMNaS7zLnrduiWl+booVB
o2+X8kGgQIFG1qe69K0oK8aXHFS9G1tobZIWtuy50tTnylXKNL91Qn5oW+/H5d2zNvTChHvdyXlE
MTvNpP11zIrrUHsb3mFtWhbmahYTBHk8IOoQxEbAIKKt5WeN7u/LL75mVguLbXuatUROCM/QU2Uh
oVroq4HjAKp4Y15RwviGa1jZRct7lYkOBUnKyUxZ6V5BwzieRwmsfQ1QBDISYJQXI3iN2BZl0sqC
LIMuaRCTmkMmwDeIWxO0iqZ5qxV37UsWpgw69RqmjHakxmhPyHQgnjfUczCCx8HxRTw0BrKtpN3I
bH0MgyOwgn/DR2kUgZQgJU1HH0D4wtZuE1m97f/wz9wm0oMaZ5+By6ECO8DvilFzl6tM7UzeF/u5
8YBv8cP5+fJuWZvVhSvoAXmYWhc9asOU3bhSPhE3TD439PmR76JkAFdMHQBoC0Y3p4+yYJzuRltv
Et5ilP+EXZjEhelXucu7vm9xzxG3Xv+MFrIN+1mxziU1lwodpk2BgU2TpX5v7tt2uBHdVm5wba8t
jJ+QfDLn2bFSWRwnsOzOskVfP+gr+IhYqozragNKsuIH/nK7vZv+rrfc3u9GZPO9/N6cbCtyyJgj
bxX8CsItV7bykCUtl1XaSP+ec8te6wcx4RL0XKzLE68aQAIru3zDZa495zyb7z7GQVjtdmBcT4fR
+D7n36YiiJgtjoH98/JmXXvAwgX0BgrNQuO4lcB3xi51w1dIRJcplW21s+RnYcjLC27jAxkQgtgk
NZnQUMM1UY6gGXqTjHKERKq/yR+8EuY6C8P2KgIcPZrd0hyIAB54ULx5EXSOCv8Xjvn95Vlb8R5L
Nq6yR0IYWREYYQ3x2ya0vqHx8FMiF8R3FhZO3Qr95KN0Uk3MV6ftfpTj9MrN5vHyu6/Y+VKMGtmD
0sXM2ygTiTfojCB1NOlbo54+SQvp/01Ivtu0vPLGEaV9J3Xtil8bgjm7LtciacwaFLJ2P151hQXm
4JxCuF2awx0NOeB8gBN997QhXoPOmk4hsJyfXK1FZFBJSKc6xuSkAQG8q0bTpO9tcX+t2M+Sn6ub
cwgRAeqUTmPxR2YS6UT3VfTDL6LcjYB77RELHxD2SMGXUGtJnUK9WajgafQqStf8Rots48haMZol
75ZmxjwCvuUhN/e94STWfX6g9S8rBIuss+FpVvbdknYrRGZKzLxHpqW+RZ0kBoA0at0Np7/2AQur
L3zXzKmPNGZlZve9O99XtfGzDv3jJNpYDshRXjaeFcNfcm0ZDSilIPDopLkPfq25b8kpM3T/OdNc
kmypJtN9oX03JeBpzSlLpvO/mdhY5bUVsP89TILQpdrNLDcNczRYdiUPrzVQvTvPYOPnzqu/jKPv
TJ+UtheaPHPTupRo8L0hbZeY4RVtPkUQ5y/1qUMwakHgnvN0hm70Ps/bfueaJf1CBqWuHDS77BuC
TPDGaq9M2JLsqZO9yJCYcVNQlEU6/5NX3/N5CyOzspWW5E6odSl0F1GJruCyjl0wfaeZZ3+Oksb/
W9N8txBBMNp5MMPLA0c6gvk6/6MK+tpK77fZz59b7CVXU5916JZxcFVUFQVjY3NvgQEp9rUTt5mx
pfm14v3+Q9c0majZhN2UDp7/EOZgPsvkgw+FMa3F5zbVX0DFu7mylZFNts+R62mBhsLVtDhYoRmx
/s+nFGGI//dG9O4JgetrWTTCSi1PsaPWgzuiETi0XwG/Lr5edk1rm3Vh3Yxo3zIdU0CtamqikQTm
YWDkRfBKbhxEa09YhPDYUkZD0CiYot0uoSM59n62F9YW18OHwCVM0uKYrgcPzCGlM6e+6syoz5oq
Aqr+GmH8l9Iyv3mYwSg0i3vdhFvrsnIpWfZKWf05/tXgdQBGobsPwnNzn4QQ9FEHRH0PVTvftaPE
FaIN2uDP5XVae+biOPdkNdpIUM8AMVjZF6bC4DpHx/4rG0GmHQ+O4DsfZds6zkbIjMeXH7qydMve
qjmQFryj3adIf4HKDRcVP/VdvRFgrZy+SzlqY55VaTgoBTBVFODznQ9jBvivVCgBkOZ+zpuNY37t
M86/v7Mjn+R1C6+cnTo/uM569gc0jAd82FZqdu1Dzr763fh5HXojcYhxAkDrMTfob6PuHzLyzBhy
SdrWu8+txiLCJz2v5TCi0xA8KW12X46P86e69IhvLrwAhWAwLj+zceLhzRRe9wjvK3ZfVz8vv/mK
N16yFfHRQAm9nLJThTc3r7lRxpZ1ayt/48RdORTNhQ/wUZDRQAljAZj1rc0g34AiQvApIwBs69/V
7QFGP6eukUnLH3wQvccBJKPixv96eW6cv01l/83N4EL77wPawq+zRmZFasEXH9t6kkkTZE5cVEN+
PxbeA8DWZkTH+mvmiiZuTHSTy8quD7aNJjh0bgzXpjxjvCFqCW2ZWb7QKUcF3zGeRyQbjk4L2pmq
NK8BEoN40Ux5hL9egc948pI8c99EIXTkud19kzvNsfArmmZ0ChIko22wtHpn6hrnBy0qULHW/U93
gDKtV4Teq6PMNimFqoCqcvyIFF6VoKO3EYAAdPj/Ac6hkXBtf4e/hMZ05ULPog/+zH6Lk7JjtIqb
IGyjmVp1LOcOAhhTOMYjDaedK3wZAdVWRFXTsVPFmvFQGN0bN3UV6T6g+07W2d5zJI9zgmuobYY+
FMb8nsfngBXVERAPP0Ds1XsYDcPgcda7IKX3h+zLqM0sRkJEiihTrULJvFQRnUBTHM7gWZ0ycq9s
E1q6CBvLvRw9YH9m9E1WQo5Rhu2bdChKPvma2XflhDTg4NlNhIqDISNVCdSvBJgyb7vMcFSkLUFe
bRbKU6lbxJxANEaOMU4nhyChlZchjx2Dv9VOAwJap3dj0IR3J1p2TiTEmeUmcJLQcW9Cuzi187yv
PfEGuaOnvpMQ+w2ql7HUfjRUgO1qj5HXhijg/lgN3aqhZSjkW/leeRB8tsryUc0Vetk45J55oH55
CnyyEMp5NkFvGVnMfvQAqEkcZEz3oWZgldUMGgVB78WlUZpR6ObYSWMuImiegq88gC6U2xZv0lG3
Qc5Z7BH0hwRj3aI4zv6EPoCImVC3guvfQ8iv9DAAB+LMOiqr9tUzhjeK4l8s8qbcBVZLKfAic4Eu
MjRb3pkBc0iiZT58AyQZCXLTd3alqvVtZXvqPjPYBIZeWu8gpkp2dkH0rmXtGAUgANplYf9tmLoO
1El5uYOHNuOsKubTUCJ5aLHpe9F2Q+oavYtePaAZ6wYsSYGdmSf0s1XgbigZDtUWOByv6Q+AwNw4
VZPH1lwAKGTUyNT3gLT0ITJdc43Ty4NqXBQWiDUaG9Q2hRpyHJgZjGzqv1RG/VyF2WPvjyIOaQbZ
QKP1otYbf2hVg8LcGYud35DphZigrUbWQ38BeM7YITvQ/KgtOp9Ml4QJMLBlbKOLJUYri0wgoin2
JSSgH+vCvg6HXIHcCch5Bdgsz8w2mpT6bRe1fQ9KDSPh+WSDHV02e2WQb5YKQbAmnZcgUN8dswzx
WYET+W39MJ1TbWj1b6PQoK9BMTxRj734ZiFigk/EsPXPwBFHU2fddVaFItFeacfGyOWwa9BRsUPY
YJgH9HuC2wTcyAONO+5OU9I3eSF3oWWRYl+3RYilsA3sf7A1V9fZ5MzHGSk+AIutxn8hYNo80IA3
D7hLBampdLhr29KH5iJFurRivvNT+qS+gt51Ba1bkBDv2tlpj+BAtvtIYP/uJHAnyTDW+QmksM6j
r0d1r/sxuNEzWE+1XTlXXR9yiPzY8PNRpQCkebYm7t6HjrKrhFgeTQU84J4URZxZ2MOeRNctqLrD
By8j7S8LadA+8SeSxVx5v/x6Lq6JaqvjYMILRbmt+9ss67pDJoNqR4kd7qDySNGcycpni/QlVARr
MMyQ3in2A8K6p7EtrecOea1vpJ9mN5LIG+5o3ThqJx3IDDuZ6xyoEWi0jmTV/BxwVIRdAb/Fq4q6
iWGCMtGd7DL2xqwBM5i+B+eMe+pAAL+3PS+IB6Sb80jbzMp3A+fOc2fU1dU8U3ailg//R4dxV5Tl
9zyQV14b3IyDCVSxmNTOYKj5BK6hDkwNBQDhIIlrRiqPNijHoNtMgtjyGy9Rmd9iUtsnCtptrIBB
omIqv2SDmx3AX11EQVZ/DWngnGjmQVOx4Q8C1GMHyzT8hPRMJz2rXjApw9fSaLyTBVeajGR6pXmD
nlYNZlY2Bi+gqKijURfmT90I8zm0wRjiN2eu4YYlaoQ3MIFKjMaz3PNQl/zkAUwWMS6sOLCZH/eF
EPfD3HdvQTnhT0mZX5O58HHg6fL18gH/cfQJJOm/xztoedz6TOye0tB9ziEWCwWT8Pxi05YM18d3
A8CU/n2C7eazKtCoeppvsU7Q2nyeftgiEl/Y1/He+G6/Bq/Dk7pXX1Czerj8UR9HdICe/ftIKvzG
pSwIThZti0RWfaAjv5zRGeiSCoLutLQ2wq+1Jy1CU6sdJ2Qts+DEubprLf6FFuN3R+kHu7Y2itdr
K7S4oarWciB1ZAcnVhyL5rWu/sxGvfH6a2MvQtN+zNFS7iB7FtDhyvbpzqX9QcGZX16Hj68e6Df8
dx0UAJeUzrZxEvqn8lWUW8aOMw76xjyy2s/dPLzw/PR3F5zKLFulhgHERsqn+1J74ZNpSGCCK2OL
Tm9lmZfduqMQNSV+P6V86lgETwt8qDIRAmXFq+w/B+gj3n86d50ZyCICKsrWEBPOne54ZpOvMidp
bS8hZv0MlHE66+x+DPij40wdaJ89Fc25g3CPVFHXb5HJrX3xYlKhqC6F07kVyujc21fSmneVrKp7
Q/FyH1a52Lj9fnw58pa9u5owgYo9bqcueAS/WGCriZvc2pKBWRt94d1wtZ6hA+P02Bolorc3QTbS
RmsDn39/t+f0DPChVFV2ckFEete39pyMIdvC/a6YZbDwXz30g4UxdTrl2aDQMJ2VQyy1kX2ZXT49
XrbNtS9YeC6wcDmIXHKoMAZefyg6rz7ieO1+f270hdMysq4RtoWd7GtP3VHR+geUMqq3z42+cFsz
MgJzW9uYfRsnLOP9jWfQIrk8+MrkL3t8gyoTLIDUXzpyP0vCscmPpqWKXT1O5UaS+WO/aP8XliCq
tmxocGpKkJOBJXXmaoeA+4i0hs+ePvMd9lI3TLFxzNwSxZxZzd3JZZmVzKJqksLi7sbZ/vEespew
BGYaHDDjYUpN67aev/D516defYlEmCVzG97WSGoQSDdlkLXh4XhTOvVGcvzjkMRe4uoDFHIz8AVm
p8zEHTFw+Q5B7uPA1UFPxb6zna+Fw7eS/R+3XBFcPf/1FZY/WCCugRPqX0F+3H0LX+CyDR75184U
gXr7xnwavz+290EezRvG/bfI+d+sjb2EJgwoS86Tk3epL0Hq0+jGtXfQbzF1VBDYTUPG7pk4Y/hW
Ndn03QVTzg680+SBjiBMBz+V3hdQGd8JEeLaS4ayhSYIE+JNjPWEMK50/mQ2Oh4UUMQqDodS3fIM
VENI3UClNA255d3QKdTomChJ38ciAAhqI522Np/L8jRVee91OXFTy9DuEQT/bE+DLv9eQ6oK2LtM
3xud5Z+mblDxWALsU1akxuUypOYJJF9tei52Rq4p56+4/tfoEy/50RzGccMqVqx7qT9VQXWqhnKP
lQqVv+ipt468y0PoWpA2AcGKvi8B09yYjI+dlb0scuOWoVQmz+UqnBNjP0ZTpZNqq/12bfRzcPDu
lKN2FlLQEoGoegZlR90kpvvce1uU6iveY4lq8RuG2pruQPjlBKeKWjfQw6w25mVt7PPv7948882B
V2UvUq5lWnXmS86mjcPn48jIXkJZcl8EJg58VNaKIc7LX0xbUTOnlG4VUdcesDiZq0ZWxOpRbx6Z
e9tNwU1Byj/cQnaynvxvlz3syh5dwlls0kkDfAwge3Ue/Pw1R0LJLGQcGHXUbnnZte9YnNJylp7H
5hF189HdCQR2uWklhXBji21N1doGPf/+bpmRCvVrFN2wFj0BFWeI7I4w3eHQ2b3aX56plbNiiY6o
g7YqvE6jXu5Pd65S1q7o0I5FHDPKGPkFWeYDsqnJ5Yetfc8i8Gt5b/QzDQZcAGT1PEDRdK87DY0G
M9TzxuG3Yhp/W0rfzZlhTHnlziiY+zOkcNAdiWT0595+EfTV3OZ9zVwcdOR3FzzJ+jvdCuRX9usS
IzEVZucwF/FkaalDaECXnde5ERU8++kHM8NHGFuuY2UNlgAJy+vNCSpnQ9oxEAj4uskT2QAh4dNx
43ReWYElSkIzMvSuT4aU5foPY0ZaoP8s/tQaLDESECQB8wO6HaHYAo6+pgGMATx/Rf1A0HtJNh6y
9gFni3+3hXIn0GicdYvUz5GKa/w7p6f3l9//7zb8IHJZYiNYhSIJzRi6Bk2RfUF7j4b07Jkio5np
fHC0PyUGlv3rrKSuEkebJlKbIbvtDK8/dnU/7xT4L15rlvFT0yBdWwSOcWjAJ6kjbbb8CM7S4mGE
vOChqECcpsCE8Hr53T+mVyJgSfp3XtD8NQxguMIVnVRuwhh7I0OTmh35lTf5a1Wbj3lep3k+fUOv
/7BhdStyEvYSiNE7joni0hCcqPJ3uvEPk3bjUdU7iW5XpCbLuAgYT1hV+HtPjwjo8k5vOJM1Y1mc
VS5oJw1ljDOYa4wStZVx3PGmBQIWagcb1vIxhMJeUtgyx/TDYg4n6FToF515UL8jYkYXHL/OQzS4
DQ6P7GC8c31jqyd05eRaojYmtzCRNzeDk1F890Y/stzXrL0t863IZ22jLDEa2CRYK+oRJKvzuKJe
nBtyB81F5MyfnUnsCDItefMKesaNTbLyRUui21rVrHM8PNC1xc4yvjWmuy8yEPNtxLxr4y/vOLps
s8Ic5tRsb+aqPs6Zi0a8lPT+Rp5o7QHn39+5HIdRWdpuUYMB6PrMXdrYL21gRa7Y2GVr4y8iiUKF
heZ5HZwIc6PO+Tl5YWK7P13Bk8vOYeUEMxe+AUWuImvqsgaK8HsuvxqZHUvSRbk5JoBfbjjmFXM0
nX9nacrdAhlc2Err/8LNI8rc3wHOystfsBIJLWEYXECw3nTIlKLU66tfSsp9BxyeVE8dsjAG+3X5
MWsTtYgiVCeBL8jROarz9tifz6/Z4Qf0WnyXqiihmVh/ckst4tOAQD4tG4w6JcNjUIDAgJG4mCDZ
VmzRf3y8HJAn+Xc5vMqrS5d4UP+oCfoDPE9BGXa4bqDSuLGr1p5wXqt3ZiGmMR8IuL1O82jo2DWM
8RDI1r8ZQsk2HmH9her+90i2lgn2ejZ9aRaUnPhEfXQU1zLxQzklgG84N6M5uUA86Hw3CxBMxIaf
NWkwhc6h0Nq7MqEFANFN6rwWplEnXs/1qUerScR9zhCs16Au1b11ZXAN/lIwQGMjeRmapEa0j0vI
nt6yIegjd6izpIdUYOp2gA2MaLY+1qMmYGBi9bX0fRk7XZg9zVnQ3/IJmrS4o6knrUn2MNmyTWgR
eOBCJfTI2yY8sNlAPzIRLPZ7e4gpGJqSzmA/M2KrJBR1cZzBOwXGYajsQaV22Km8BsIiZz3oeKX+
Ct3FGaVSWZ/A24GGn3I0Yjb207Osa7qD4Me4b1orPxCuAW0oOuhOZ6Q8GjnHqMh3lzegJLZfdBXm
P6E+VYRRO3vhH1Va5RG6Bfmh53h95RDIkfKsoXvWuP3eJnyMwbhVPZvF3O+51ia4rvz6WncW3Tld
CT6PrsgTQrl3T6UtH6CyRHZl34ZX1dDVL9oP3wzLUrFtCC82uqpIitwPI4rW/SsUggjCocFMXbd2
Ymhy8uMUtP4Lm0j3AzSB9JkAbJH0RV5E4WTe0gpwxmIECAUKTvYV4KB/RJBbVxUd+FXtQgGx5lLF
gQM+ltIGIIKBbjDppGPtzNGeHtWksN7WVFkRK1F6dzkSlZedyMfu3PoPLIqgI0SdHSHJ0cyC3hkU
HL3xsS3QHK8EyEMuP2bN/M6/vze/oeuID0KrFGQxd7TM7vK+ey5zsb88/NpXLM4MVFl6KYiCNFl7
I8ldLcGyH3ynwfPl4c/DfGTXi9Mi1LqA7EPrn7qC3DVW+eT02c/PDb2IC1stKXAwxDudiVqq+tTl
W2Svay+9OB5KZ8pwPGRtCmzHo3bFjTPJTwWzgEP/u5pTxe0CcTkazNspIkLEEsAvsdWVtrJXljVE
T5d6sgLUEJUNCob6LByeJyNAVpdnfG34xUmg5tLSczM36ezCP1MKJAXIYwAII5DqvvyIle24pPTl
k2cYdVv7px40IhHNpzcXlbqi6tF8ZIiryw9Z+47zw9+ZVG+UXdkRp05d5ynIHhB3j2RjfVe2zpIg
vBUBE5xbTdq3lN8GZTYWkcysLSHYjwMXkBr9++a531DImHstWoFtoE+AziuS3rQHgNXc/EiAk7xB
P1L3ud5Wa1kkBGKt0/PsuSCmy0+gS7ryey+i/ZZy2drXLCzY6loIczPDxa2SAfBng80EXIpTLIwe
mqekdwFqk8Xj5xZ9YdQQFfN0ppwpHckv1vcQQkwnILwuD75y2wLv+78Lg5S/VtmM0cMc2XHBJvMw
KcTdynDJUXudFYcuGw89zbOrTNntPdJYxkaQ+fHt1VpWE5VXAPEGeSpQD6DENBHi73BT9vaNB3Tl
XIx7nwp1GouRHJq2tTZ2+ooRLamD8wq16HHSU9qoh2m4nSAx6HkbX7Q29nnDvDNQJ8iGmivun2xG
rrRT/7RmCL40WzSUK/tuyRIMGC/Xhn2GWoxfwe6DosbvauAAfD+awRaJ3donnH9/9wkKKvGTJ7om
Fcw/9+39CBtxLV1v4wazNvzCEZTW7APh24gU1JHXqNiD66xV0eiNvy9v6BU/thSKcoKe4R9QyOW0
vSld76tVGE+Xh1579YXVN1ZX9ZUX8LSzusgi35WF+pi5MS9r772w8r53+8blNsrFGooYmR8XWffJ
Tbkw8a7LeyvQDHkoaLhCqi2iVMW+u5XZXnnzJRlwzvT/ODuT5rhxKAn/IkQA3EBeSdau0mKVFvvC
kG2ZBAGCIMEN/PWTmlNPTcuK6FN3KMJVxQXAw0Pml2HUTwGMka5pzqwR60H6Fdn+/ab/+8aaXZOA
a2YgtDG8OTnDojR0ZO+X1YuTNRIv2w0EpDSNoHn8+5d98oSjq+GL1jm1c5k0AJaAFaN4BmhXyuCP
/fvHfzJ8/x8O2PLZRkqtp4Z6GdC4mb8UaTECvgc2gh+5L77ms6v4+Ps/RnAXJDaS4zKdhB/xQyXn
9j4JsTqphHdvf7+Sz57Kx7vwj6+A6YGFYYhRNkXdVgsICWsdvS2zwFYzkQ/Ilt9BrPvfJuxrru+H
zodayfRJBc/+dN+6x7p/+vt1fPZEroY0QzViVMQMXJP0DQ72n85zoFaVAKoKe4NMkK8q88+eydXw
ZoNPxhWJJ0dd9Q/V4j+NpN/4jb/7+3X877nwv2xXrvNU1hHlR9E08yksEOdjaD2kkWmLfaxn8+H9
SBQsCYxBiEXQhKyCeUjpuPBH7hh9SWg8EJTdUfRtJkGwjaKl3wWOjWzTDgh3QFzTot8q4SJy4EtL
UgTo1ucC7vpNIyH6XxLLvycw1t1YVqjdDJvNHxN4/fswQAo/hhABwi42/RrKutl0vp/cVIWC39JS
/vj36//32xter+lKzMVcEwPRk1kzRJ3njHnZYP7T2x7yq2khhKFF0zGC6mn14M2A5DoNluSG92WY
En/5KfqiSIPAHv7bxVxV+RL7hckJUDIKE2Sg021U+xh15otX5d83Kthm/t+hi9bD1Cqc/5/8aski
/c1w2A2KdJnVF1/w2bO4mhuInI2LvXpEM9dkPsLJywaa8Obn32/Ov6824fX6vpqFIQk6wfnggigl
eL7UU0E4nsjfP/6zu3M1IUgipBxq+N04fTbuTwLTwjA8V8VXpyef3ZyreSCseevHZoSh0QBwawEY
jKJ7jL6vNC+f3Z6rtd7g3pSWJMWR4e7frnZeN4QOX+Wif3J3rpd6MoUxDwLwChApA7fZ+CRUcJwb
ktNh/f6fHsD1ej9CC9YGFH5Gut5Z+hp03W6q38M63P798z/G7P+fKMPrJT4IQnCgkjI5rj4Sf+al
vl3B5x1AX/Q6sakac/n793zyIK7X+lEvXHgc4p3VRTCwtaH3QAdP/KdGQPj/0P/CHwpQzzDG+JJL
S7PavPs4APj7b//sHn1c0z9Wd1sI6XFgjE8Efkw6/JYT8tzfdPUqI/+Lr/j3rV94vaYPZRjVCcEc
1wbwPNOWI3bDcXtHQyDWc163y5kkGs4cC6weMvfWrxy/nwzAa/Gf7JCRHpb+iHBRcEnhAyrTxlO/
NXHvf795n33Bx9//cfNKt07L6OHEuay9O18ld34hDpTLzX/7+KtnQxCzCgEf3OSDoneuQd/bFwfp
/G9///jPXtur+S9ekFJnOxiu28jtfLbco6i//P2jP7kx1/BOM8ZrbSJbHJOR3AiHyrqsSpsCq/XF
wvPZb7+a+6BBnowmMIMAgXAeI+8nQia/gFR+8tuvEZ7dWOlg7YgEttwLM6ctyREZ80euBfmiKf/Z
N3xU2v94bSZpExC98doUxQsNp6xeTV7Kr3QQn4zo66AGzHidHKohPnqm/QUXGyDTjw0iDyPWTKni
9osn8NlFfKwb/7iIyuNVOIz4mhJ5KmtSP7at2Vs3f3GQ/tlVfHztPz6+nWJG6xiTRrjeq+TIoyad
9VOQ/FAI1fn7S/rJCnedsUBmEw4BC4vjqNi2QGTgtqB2G1n7khQy3Py3L/GvrmP0YC3jeNZuatJY
nD+wxjEcKqL66jI+exBXw1jBQB30JYnRjf7pmIHbb4WP/It+wifj7DpfoWEWHsEJ4wzngX1KRvY6
+cP732/NJ/3I8DpCoSiCWul5io9Rq/bGNjhNG4hIhwmEA9ftsG5kNKxPpUKqsu6+MuJ9cknXiM96
HYzUiQ5OnoeIpo/HgjXiq5rs32HvPLwmesLMLdca+2EAuq3YWdYnByROuYsKbbWpyqHPgCmwW9nF
+iZWIduCmIy0OY4jXGjMm13SrGwL7q8/p30HY6fvN1Dll94EA6ouv1r1P7sHH6PuH6MLMiFSMO4F
p75b/GwemhYkfxb//vuD/ezTr6YGV3RhYXC6fJyxMytlDNP+V6L3T8ZscDUt1AiWNUiXXk6jJ9/6
COEaA5D6vAPq29fPf//5nwyoa8b6xwk/1OQo51r3Y3DPfgNcQPDF5vXfmynwm//fG58QuhYlRc0e
jD97RPDiPwFiDUvfbsfweZ6+uITPnsDVnCDbcezDqiiOIhlfXbeczOJ9MSN89gSudjW+hBG/XALk
AJEeCAzqTLbUat2EjV/CgmzUV2XjJyvAtammrKmA6csEp4JOqWTqwcbujEyp7ezmg1vV9u9P+5Pr
ufbYsBl4BHwXlssRXBsrqiJVSROmrJzeC/GVoPmTB3LttIF/PqzmHhfDomCrlgYhk18pwj776Kux
3PY9k3O3xMfaQKLXBvMMKlv3lbL8k+L9WuXfUs/vtQ+uM7KsgXelYLZ0RYYI6Q2MW+gmUKrzwUHl
VidfBWT6wf/2cv5l53bNsdTrFPpmNWhjM5hxlWPlcxetwUGHyDmYptptZC3VKZJz+X0QNVyojjff
AXxKNoXupj5Fl3reksCEF72K6eA3K4xG4TouP5ISkFrZyv4OvWxlIMLv2V24RsvNOo8SAsSCnDhv
3FlB9LLnS9hsJyqLi19N485berFrCO/yqWyxjVmb+BIlbbmt497cFCElx5jNsA97FWYlpuJbLQHC
dJy2VUbn0TyzpSlYVpdWnuHvR8bSApCFkM7dGzfYPjMRsgcQkROwYxX083EaXLUH7gPidOSdr7eB
i6fbwtfTe5yU7NmNcXuYlGDfRjZ3cdbNJRr/a6Mm5IzIYt8pxu+bahj3RirkvEc9ewW3w+y8hqMr
F9RzviJo6lu4oJmfFVGEPAlCY1JuhDXtBme1IoUHTGZBUYENhuygHCVBAyxqZQ5DzIGPSTz3VOAg
9KnCrd4h8kF8E33T4sQqqL3cBD7YcYEKs2bmOXIJH+EUeFdww+807Z9Z7YlbFaqT1/cKuTcIo1kc
EAyKWHM7rzHSOqzORFEd2hLkropkq5qmg0b251PgtW6DM8068wPfzxT2G7lSct3yjvwkkpBNsrYd
epLtxSeiTJPe/7YmHFL2yEuJaQfIleZ3kCL+QC2+PtLEyD2+cj2WlFJopGO5i2vvTJbxLSxUnI1m
evTW+NQuwRNNJEBYLrrpPaw/aCvrdKrN2QpkhPlqhwyVh0W4D/xqiVitBFEvslE/zNIHWdFjrwu5
IxCTYP7sZGJvkY6nYASnds+ZqHK2yPhmmGw7ZlwY78XpJTxOTk8ZgEJZ7+i0BXJXZx52ESkXkl9Y
66DtxgZ0qWn4w+cGueSrGvJCJuqErNE4rQtEbuA+QRyXqAYEniTaKdVD8sV9BOnMpgLyoFyG0eYL
UZEPh1anNjTU0zZ2bXWcl4LtdBwth67qAWZE2bnp43rZU2Sx5kXVR5ktOgX/mOz25WKaI0UG5cGH
P2SzBED1IIc2emYDm1w6OI/srO1R4rS+ty8KUaR9b1qdDm1nv4FFF+dN0ySnUKsYci5PnWUspvtY
J6/IRRsyIk0PNlWfO+Hj0E/6uZ7rC+vkhjB5bCv2tCzAawAj86eFVvPidww0EBp/SOeiP67VR2KL
HwgwrODxi3gaTbE6l2I5Sr/cYqf63nLsuL1VXyACHLO4xhFH6/Q+8Cl+Iy82ddfsqdHfg16f7eTn
rip2iFK/BQnphKDYI7xR56Auv1V+8rZE4nGgyb2snMr72e1NFTRb4xZkjftu7/e2uoUb7uyKdmuo
eaPNslm0fWSc36xe+TqPE2R6PMc5W5VWWh9RACUp+ok3Q8H2y9LeBEKdUD4fRj889EbT1Odl3ofy
pSyXJGVelBVlrTJSkW+qJOfFeYe4WL+h23/Hh+gZTIXtWIdIR2EPtHJbzes/80QehL/sifDvAk4e
Wz9YEFZdnCfor8habAtW3o9MyHzmMHxBdndugAmRSu/bst0WS7lvG0BEVmcRlVeYFMXIsOcRRCGm
+F1/aH+ZfBJDfCtXdY/3e7PO+CetB7aMuAAQBN4+JivAfAFrAiZyh0/bNlN3i9ij3yG3J9FwD43s
auuojNKFQnHJuS3SGvbqNB5cmQ8yyambfxq63JBgObe6P+KkR2W49RBOehcvLs+oJwX2+Pwe8JG8
WZsXEjj4y2T/EjnyhLy0V2bMeYkxK0p/W/HwR2H0bR2yLg2G+B2HuI/1wi4GjBqcCuC95UO8MW1/
Xyb8pQzdFgv/TRsiZ8aWAElD4Jj5jiioR0KYNZNcJG4fI4dal9BdTvpb3PBdDWZrSki0pyQ+eFBg
IBrx3lvNS5iswCbS+VeUgHyB47hbggDDirqXtolFasxyr2Z7z+oE2Lm3Ksaa0XXx/azZtvLMfqrV
zarDW9mUNxEAXmWFq3ANhV+hjJ6aoDuHKn6qSv+MlBHAFDBN4QQZgVUyeEk8uFfbKP7Nff80c+8W
vKMAALTwkXbjn2WJLiVmDtEg2Q+q5e9JYG7qeC7SKJjv2iD+ppDXzLV+nDWAOLUNd/XcIWtrvJN+
81QRdp908XZN8A7HxavVw83ayDtUmGVaUf1arBSYqvU+mvXZX/WhwwqcArW26QKzpfhlVYuUBjf0
d4U37ZeSnipfnJPQvaA54WWIDdqZpIDWthO/kKx4x7S+bYpJ3Xgg9iAKAT16CCH4bejz4RiFVbcN
KviUrb92SH8G+2rs1SOAsc+DQJsGAOxbBt4iZi9z8gS+LFAvUwIaX4esn9yT9iHE8HEWWWX6pwFP
/CEWYGJzWXv7uUQ8m9Vhsl84v20i0MGwwS5zp+pntk7jDSBnbu/k3OzqAX2zJnI1VgFuMvCz1hR+
qTEF0vRsVvEYusClvqbvUYM3j5bAq42NUGnIPeS/Do/GlnuGAybAMfQFGleXIh7pGHp4oZM6hyQn
g9X7ZYrMEQb5IF1NSBEZ3+Osmoe7fujhde1xo4mqd1W9PpBpWTNBkYlH9TGZ1R02Ahe4J1+Af7uM
bj45PkC7KrcwWWBta76HGrwyOzevrunuV05uQtDTdmIy53aFB7hF0FNeJwLbK1afw7Lb1MBg4HB8
3C0BGp0r0G6Suv1sQY8K43fEOOWY172t7wUyrY1ErjmtTgLfzMx6QOTdrZAM8LFo3nk1/FAJeoIV
QH1pPFWHoNCnBWSwDAmp3wKogXtC3lHsoWHvuicjxWtSrpcSYdN3Iw0hqF7chzs9vA94sy/97ibp
MOMiDTmf4hr0qM6uGw150RF1Fxb2+knO7r5fIQ5XzWFexJMVsc5oyW4jvAzlwrZinj4GafejXfsn
7qbdytR+6sh3MyPRriOoA31dbmJpxiPj3d5HKn1l5hP6tHtVRme/5ECYJf1x9uaTx5KLHKeHiTYf
saSVgrndE/B/Cp6Olb8t7HJqqXrq6+74kW5+qCpT/FDI5IMl0ervpi+34+ia1HWTzb2E3Mo62ekw
2hZNeSq6+WVpCwmclCyyFflp214nayYjvuflKC6Vpc0hNhWHnXwutsxof+PCGDNGUofQwkPdjQDG
NlXUeHntIZaagMCKAiQ+SsseyRKyQ6ejIAWTy7svS9vfM1OvGdz0kEzUeOenJUKapKULfEEluHBz
R9J59X4xGo/7RRmdKh8BkyEUttk6zs8F7Tiocva7BymgSBovHaNe5cAzinwRBFLvFmNd1YXOWT+g
giEf5MB6xRJq1C0NCkj0F+hlWsjAlY1A/xO9SaVJDmXbfl/9ud/EVf8GR8Y7nbwFt8w1m1iTNR0G
BDNCDYbJnwYnw6En6fjy0FeY6kDlfgl9+Tz6eGUmDKakrEU6+tX98KGIbJqowsCe+I2hK94sE30n
SXPRbgKscewhSFcwFTLhQ0LF/Fdsd8yIQlHu2ISGKIRtx1Dpp6qt0fIL0M5iXfl9NHYjzXSoEW8O
NOGGIZt5HcEyY/EeHtGbpEk2IMntdF1UYG6pzWpUjq5nykf0pWaMtSgUaYOeKCCVuQ9G5USCFF7C
PzNb9WZox2M4mV3k3HM4r7vEm1/CCFS7mLineoqQKYTg6Ta6JQk7I0w2w9S/Syp25rF44k0R5qj3
ENLXD2kf4mqcanee7gCAGzHJxU0ImXqlwNeL6MtQVDYNPwoYOag9i/wKyZPIrbF9uAFQ6W5erUwl
ng/ghAoev3l6EQX/mfjqzZs7zKyz24yzYd/bNQLzrxN1Ps9w/y1rz3Pk10WHQk7B+2IrArolxKmm
I8PeFazdcbsMB0dKZBfY2J4Sz8faG3ZS39PCDe8LDYDFdHhG27ih0TaIafkkIuTc5DMZsTM0Y78n
8dDdFLzpT5MkTT60esAOLFl3IxU8Rwnvoc+JizaYA7M5RlhVN7t6h7o5fMThcXvr+cm4s6Gn9rwh
DnmhJSbZqf7IFy+bPfJe3Q6UbqT5jKKNctDu+ss6qvLQAKn0iGSJ5rEc5JINUEzkCgGaeWwBPolb
jz6Fa1A9FsFsN1Gh4bDrVn6KZhWuGZLRvB+czUVWDZ7bruHAt5SwCVbjafAO9VD0Fw4VyY1fe/TM
OaO50b3B+BqQ/wYTy1l4y5BPQzefYVPF0Q+T/qVDeX+LSsdswTlav2N3Fd1h1UG3BQHt9MwmsR7j
cYXW3BtdOlmoprCdtvvBxwkS6llYZvp5TFflxTjJgOAEzegEThbUgYdJckjgcb+CpVyOI4yzhxLy
6UcXjI2X8amVCJW3w3DTobF/JwCm2Ne6bm+GeNDYI8UD2zK8RPcoK0qw4JEelDGvqg4Qgwz3ILn7
IAKJOUmF8sSFVBj3ArulE/Zm2OAZy8+OVhYw/wmSso0OS+yspsLfiEg0x3oKixyBn3KH4HlMoJ6Z
jwpRlHm5hEXWFwjKZRae/Yh40TY2JN6v2CNtg9nZZ1GIfiOTbrokgX4LW1hl41mQR9s0GiDHPrmf
OHc3qKjXHAGyEPxNtZ+H8RJ8c1xUT+hrq5RwOewwbxep79ppU8amvOVeNG+6D/con2KgQL0m/jb1
3vhYtoOH+qmiuOWTPs3lIn6q0UdYozJmxxot27xlcYWFuWyj+4T6OGyoyxlFCS8NPq5qvQzWWgFo
F9T9AcdtWMIJjbWqrTRIscNMAEAM/RSKFPY4qyF8RenWBBgDI8qCyrSvH6zYM3iDuV2dh+Fb3CVh
AfF7+bMLyLMoQQpNPPmjavS8jdpmTulsblXdPPkz33kTy1axZHgq+1lHHvy/dsKi2eg7YucuCxb2
0cEI5jys8bL5Id9rAD4ZXquUDPzMydDtIj2yQ2v6M1X+hnQcoMS+R7YwUSFKFX9+i3qB2+RiNPPb
qL3VBGh8r1zX3LM1VkQKlavpx6xv6aUVyRvidXuIMMNyA2ERBLBB36dyxjE4eioL1skaecyqT105
H8fYvfUSI9MlG2fnNq84Wi5Lv94jwHneI8zqF84VqrTtl2gL8KTACqFuK7r8EB52c9gaZoVtME7G
QWT1VGIy1SBOuJh8byY3g+sL7qLg061HyyEXBcDoZbmnDeRiAnkxadAUd2VQ5YOIDwNmWSA4Lijv
oNpGfieqhww12xNS7/AoET+Kdmnxw/piq9tmGyoFyOv80o/kQkf53dkVOyUTovEmWjvtraavUdnm
totO3UrzFZT5VAfFXRStQ8p9FDcgNN2Mkf/qK/cmudt3qzgtnXwAI+BBOezWDfkoxrviJehDlUZL
fB8W/ZqC5zNdRogH73rsS+Ak1ggjQgCx3vgxnFUJdumkjM9Ja+Otimp9i7OP39iFkJ+Axsy5htj6
RvXBimh3p7czPF0PWP+6Iwnn6dBOEb8zqh334OpgaONaU6K9JAtFMT1EIJzmmPZ/TWzZjWQ+VAHK
k8nt16XKbEu3NWneZ00fIhrtAMeVqR6BC12j+gynfpcjHvRibPVCJ3WLXsTRrf1+8TsAbKax2YSU
vc9U7YJFbJ2R98LE64bWHgSeorxlQdWAYWzPOsCrODHAXgfe5H7QoNk4oVer+iFJYxl+KE/RovV1
y3astHggbLixqEQ2k8YKvYK7kLKPONYO1rlMdPGcox+EuAfxgS9dCVu3iW/aJ8gOgzNvSw7Safds
uUvSJebnnsc/SoHxDiBwl05Etw/zHPIskAJ99JGFqTWWQsA1/+hbCUgFogXQe9o0tD7Q2lxsZN5M
Ub41EWKkF3QO256hGWXMM2m6XwHC/87D7AGXGgZ7GCeBZzHxtm2DB6LJY8KC8SMK/M6XZbYmgPPY
CDp5MAjwGMa912OGqJQVG9NBm+GC1xF4czC7Z5BlJ+f/rmMcJ3hBFKEvKIDgNl0Qw2ooMbeHnc8h
GwoGBKhPQXtDsJU7Tgvcqxh9+hmUUhyglU1xEtShUamW4UULf8oLFDbovwzk3I6NvMXyp/e8YHQD
ZbYc0UaZyIhZK66nbI0IoMnzSAG9LiQKmToGK3moDYbF6MHa2HvBMwNNYd002IKjVRVX7SkZ1vAy
AmWGQHDrFbchDh0RJ1sG7lfdqPF7g5yfPyMJ6zfwUnQPILAEIFdZcylkAYPjZIpc+yq6s53qdgmQ
25dQDC2wg1ydgbglOfwZxd6fgIRKp36gwCRjy8rToaPrZXUGgU/e5IkNE+A7Z1UVdeV2oZLkKNqD
p8UL0cQUofvTz7PKA2S0vcqxU4/+pJsiQynp3a2lrZCzLoi8acnYPaHeQM8BXhu8HxVt3qjfMngi
vUb+WsUI2i067wd/6Tt0Q/zuLuJ1v4eAm7xrbPezPmwSL205LQ/eTPod6+PlR9VihgLpwt/ogPuP
qib2QHo/HtIO9Ocpn4oSwvgGNAC6l1yNdS5CErpbS4p6U0DBBX60qvtHEnX7EUXYM9ounYAEq2t2
LhT1RXuxBY8jxv7Os/HU5G2vohyrYbDFNdI8Yj1B1LuFsZaIRPYZRf2FnwRe4jPHUcKW6T66BWW6
G9JhrTwAoU2wPCyIr99NxCverYSKu+lNhRY36qA8ZBVGlfLcDpVpiZYm2OUZON71qWl7tK1sg+2I
WAaHVSXoRLn11ag2HsLHXdpQfz2OAiZs2bJwP8PznXHbsXMM9NSNwRL1s11WnFtXbXBnYcTZdKHW
ZzdU654QO+HRDvGuV8OYIz4XoC3Zu1xiqdvgCHm6d2AyZYFo2YkCZZnJKop3nrXJOZiJewP5Ddsb
WetGwNNE+i1pRPvQxYm3CWbAEbKxiOUD0n6xwjoJ4F1ntXffdU2RV5juUtUhtCGNimg4yJH3v3EA
Yg5u7AmCHNCIrzQKzrnR6xNq/BgSBUG+ua5CFZ/U5ZKPQxPniCcud4UG+2xYR73rEGR2wcuL0GpL
q2+QK4HabfELwOpeSg4eQcxUxmpoW9FPJq+IcOev0+ovOfA7wIYb62nMo948bpB7Wt0D+7D89rpZ
4AZW5tsc+wk2fwuHpVqguhMWTglIq28V6zVSvuYkfuWG+9tVOHdkZde9CKv7X8ZQsW9BJdrxopl3
1AC0rNFR2M4tMEUK+9iflDsdZAoovUMBo/k+BEXjpqpYAFsxFgYqKIpGbJx3lb8sNwsHkzmNY+E9
MTrOb/Aa67cCBQz+rwfCrI7s9Ah3eLObpONbJAKgnatgfXkJqr7a2RgIc49qxDyZZH1BcKc8ks6s
F7nQjqUIlB2gXJCcLcXBoiT71vo438qh5YDVCj1LhjZPzeon5YyZAGxHZv1sPV+hrvGndK4SpIEr
z9A2DRLivULYPcfbOQzIqe8DsPjCxqoc4e7l75nU4jstlv6uY3K4uG6A6bqah59eA59x3EKbHlqp
tnYAVJlGdZwPE/uoEBP+Q7kZZ4SWGCc2VjM/vIsjMQ2PHhqW1fcKhndoMwaNPu7STI9JJwy6SB8t
ECXRn1sShNanS0+yCL3NTV1X8MIbMlZ5i3zVQ+GxD8YurhtNqaJQp0B9VII4iEpxBkWekpgt2Ugn
frRd1yNGYNYd3jyVYNtU+3eFwQSREei/yw3geyvWB8VHPy0nsfzErOfOYL932ykZf8Ys6vOm9/sN
btickgpw1DyU3MZgxfrCz/GXFMxxeT9Otnmt/Tm4pWogH1Rj/2NceXcEYvxtPdjlvoKDoE6nNWyi
j+QdnDkSUn6zEn4IOvTeBsPpsmDt3YeF93spHfiozWsHEGIuALfKEoOQi16xnRza+8XiCGjy9yGf
bkp/ReNaAFog5u/TQnayQUlVNHtMxMDwx/5lXdoJ/QR5S6COPksDnJFE1yRDA+OBdEmTA2L2inO1
jQUSiuIq0jUYRQ6cvM4S1YLSaN+DAAXzVFQSUqdkzd1Y/AEAQKEBxLexNkgaKEGKX4OhRgcVuG2H
M31s7KMQU6zUuaYa8TVK7fHpNvW86ob23clTXoktwdpvgCO/L5YqxjQwLUhT99gmEMCB83b9NUHN
PeGQOZNufnQGs1NJyEMdIfAe24gfseUnhv4ttnXAqY8L/a2iCXuBCj2tZk1+lNjzYatRYPIUpMyw
u8OS0ZIicyV7MY1C5OQUyMyvKpTB3fMUB8e1In5W4hwox2j8ifM3lZYJDjeaeD8hOSAFbAC/1MDA
sq7Il4CEAXt1OlcpbftfC5bQFCpPkvaYVtD2QrDI0I8IX5HFtHcEDAfeVjsaQFwUueDQlPJbrIdz
UHpnvyt/9oPUKWMoDrHLR+jGCCrChMCQaLX9VgFlt8cDLu9XjOV7v6zDA7Oj20egUabEoVTqfP1g
ywpxdKhyNl5F5I5X6MkGLLgXNc8tUzQr+6XPvcaDSxB9rSIoIfgS+IQgSn7RBTiGBXvKfKXeFgky
fRqs9Fh9nPtiPd1Yl7QZDqAjnFZamzcEZ7Fho39jZ47N/LQilEXPDgcdaITDWBanQzLlloYASvPo
d1t5d8UQj6doqZNLCXfqBoENGhHWwzPvFhyJQE1QK/HLJSTa1gCpH1orWFrTscEhetsdlCN1ZgjO
U3XTxnfI7hgPUTId144nU9qW3Tv+qUwTE0Dfht14igtC+MLyv6ErY71lshc5cHchvJ2Mb+G2Ipmp
XJj5YPdvsKQfFcKi9m6lj2Ms+aZGqMvZxj46saG8K8foSbt62NN28Q9aLy8FnMkf57ljjsOPMBde
aLDkowMrPDZlXkfnHG6WIROYezdsMRdPCqQxg/cLfaJmm0p4NtdVC26W1+lc+SrGHrk/c29KtnBZ
lulS2OABS1YeiCbJZAurUOtVE8KcF5xymBjY/FDf1GuLI2qKt9IbvSKL28ICAErUafDbMa0YlAh1
sPJ9VNU/TNVDIBn8D2fnsdw20q7hGzqoQjfylgAzRWXZ8gblJGSgkcPVn4f/aoZjSVXezXhBUgjd
X7/R3iqjKp9r5cQ7u4gkBGlkBXSASD/ViS4lkd8j90NtQzMc/akqX+sID9dgLPNq8RQM5Yw/kKRA
gCFF4ALE6E86aSP4yfbejekq5U0qH70FKtBumx/cIo1wFVeA1eivk4n8fOgcw6+M6qcdCjOoU5ID
2jZ/kFn/PHeVSciyWftz7FSBrfAqZ3Ev/TzsQc8nNDCRlZGqH/OaWQbXY3GgcplGnjkJZUdTC6uf
HE1P1lJ+XUbzcuY0qPQpPfdOpfDRXbZWhqvtQsvs1qmngHtaGH7Y9AVTDWyAzCZvPbnLq6v04rQ0
S7iPZNT90JyevcdxU5/VMD3oockhX89tn4eayh53+sL0XfmDpLSrcqyRPbm9FQQeshtWt3W6xABL
vFfhQi/3JJS1lSY9BLpIAkOvKHUpGHELJRxeXf078091M2tZf5dwnCAcAq0LUNNLofGCmwTtohUa
fylnac5Vmc7bXAf4ovrpNDR09VqR80bevnk7RAxGhkwN5oSEc/kMP1U3hg7Hw61WreJ40A1dYHVV
4086oIfFyZJ157JC2BHHs0oftjMyl/XilD/I3bV9npxv0nO6U+cRhp0DhSZFVgSp1r85UvGk2DxY
Zd9wAmj3RBDcxLxo7B51t85ZUCCrZPlSVtDKhSniYOmi53gwb3o50wTfRoDRpvl7tAm2M/l5VJY8
0XGwcfOCZCOK6/SQTR/45LmIqX2cl0xbZZb1k0vxw855o12X03aSFD8VYUBhRL+Wmf3GTQkQWGsv
amnaFTHtsHiT/OWJeZ10alwbwxRvM1OdrYGAmFHvN1pv3etReMQPXvh5rpKNPU0ywEGvHauqgGYR
vOR4u99mo3uLp+VUk/QcUHDRoQ1QRjat6i4Rv6HcO87mukfok6wa+eRGYUSC1WiJNZ8gbyurtTdz
2XGop6omsBaGcM1boq1uR6LaiJg4ypXRonFi/WimmW4dprTAyRZxYqasjknfRxsblvqJ7pDllESV
s2sbM946uh6tW89M6TuK2++OlMNJX5BJJ1bePc543w91xSDGCBUizs3q0Tk0Se9S+Fq7+bfJ6M3f
Wt90tEJVKAQ0MbKhz3Wb+pYN8tUqnnc2QlKN9bH7VXpZMfqDY0bfeDeazTzmRfiYguGDbKVJvusm
a/nWlSEEw2C1/d4Tss6DIm36racIzoE87Uj7L36mhNUdR2kVgep1eePkhX6yi1b+ctO6vAfnateu
jSGTN7v4Aac77vqZTOkmc+u13c1iJ8B19jIN51XGYBiAjnmbzqxC7nBLOVHlhc7XSKunHaxkRglt
FW3Nqus2ztwt2zFVxq+pGZYD8Ubx7aK1/RZgAvdglxivC3vBz8Sd47e+MWBXulGtp1EjkGhyq12i
leYjNYFtoDsFyF2JomXl1QiLQwp3mPBEG/lF68QqcO1Fg44L613ZjAY0ByoAAseKpEYBQQj2KrSS
ZJNfoDX+Jm3jeElx07tRM5OCVBFqWyk3OjeaF2O6SdqNaFv5WpcqHIKo9Qzfa+pxy4lreYAlzkkI
YbEEU6stuTW0punvdZgnbIoDydp1WxXUwM5I48j5IChcF8rlIUhKRp58jg6wWNo3pyqJsNItbb5B
zSIuSZjxo5fAt2Wt+YauunvjKZ1XoMdTQNcU1Wk1Kd1eIsFx85Egj4vtz0ztyygy6BvDLfqvdhHG
fm6046YDZHvysqikYMhAsxcn6Y03uNnjxKB943rUQnPqNndp0yZ+YTnlNh9d7YRlJ90iQPB8Pa4C
gw3TUGYbB8qiZWlG5XUL9qRBdlu2uRvGSr7YtQ0H2TbQSzcICrwLYj6hP7aAMooLjFPPK96wBISz
DfeD5wAytEu+ttJp2EaX3CoBSBGMNH+jo89iZx+Fo7c3i1b91BqzXc9pz0KR6/WLdAZ138lY7ivT
61/MaZzuMgcI3RkEYuSwAcrMgNL8uVfm1oqLilF/iNe2qumhGysEQ2NvD3udjd0PayP91c9ZexwM
XZwyIdqnwh3jYOIZXadzJXfVVDZBS8QZ7W3drh0qFYx2WvgWOlJfy8tpjbRofmRKRIionKajSDwB
SZ4jh5qytjyrjA1mVTtG/Ib7Od4tiJumVeQgU7QMnb8qKeSd3UwS3CGKNh5hECd3vuRkRlqXPtmW
TeJanDRbtPXtfhq60U8iJEaJUY9neyEvlEgluU36znqUBdXJw5w1a9siQLSJVPONAlPBtuAVZ2uO
5ZoDSr7pAYJXrjGk7Dw9qjpEQoRsaWFABt4CpVfnO5o8qo2JjuJ7wkp5I2dO2bzq0bEEyNiYfOcd
wq6WZdgdV9XINtdXslGBIJA1cJ1kwBa85ChQ4ulbJyOqyaaRVjJQ3CB2TVy3jQbcFFlDE2SROVgr
3lDG58XUWdY4Z3x367Q4xR4wjprjIsIqrVco+WbNFxEWM9ifpsfWHbtYESbll0XKASHzkv3CW3cq
6yh9MDrTZJAh3TuhGBA2ucsPbZbMAfUo5i3Hmxbevyk2ZuJmrx6aimPmEmsxUIRHKH6XQGxbJocQ
GKKlH+IfIESstPHcxPccnrPzVBSpF9AASilg1hGlm1vjfkr7xufCc1nHsdyCpaHkybJ+67BeHT2z
Mg99PKmt5TTVt6KAbRTNPJ6EiSJy5XRxcps4nNR1z+r2MvOm57mNDEUJGMkVNqKw3/aENhPukPY9
Z7wVmTcgBwQZRrQ6ZXB6lM5Jl3Hb6DcU39QrmQs/m9CgzEbgmoj3VejdawwiY1IS4aFYx8UlgZkx
d2rUxtOzc+tG3bbstC0FOfepN2x5TAJWbU4C9YBKFBpQtg1lfc26n6aDg9RvibLAyIZDlEFW5926
6d2DMYKtzRIqeCF5IzvVsV5v9VS7KKMLplW1jwaC6mq3CKbUOHsdK7WjayTgJ4x2TpHd4whjGkzs
O+7QpejvVpK7acH2Q+QZxUpoxjlT+V086r7QhscsVvfhAsWhurva4KRiNers0aeLFCkx91YRUSFZ
9O4mSb1zMcvm6LCIrUdyAfY5XLEfajF1hfk2S5KbrLZGP0QHZxjxjTQLsar08MswdhvdcJtgGgGx
IA7JUbJu0O9G+9DMh+MCFegheoO3NXY2cy86T1+Z1bNrIcQZDU0QptZGGz0jNbFFfsX5MXOf1VQ5
D3YnnH1FWPX9NBXGc2eFuhcQOVb/UkBVxxrZULIx+jZsORuqaQI0QfzL9cncO6esrTVCRbFiZBup
N4p6v0Oz7De262xUBq9HeWxzIOUv9ydenmAySo7YVpepAIGeszUcJ990KjIPhdkZeykdxy+KUNum
rTcGkQUrqecZe2OBkiUWEJJ5fTFuubY77YbQnnygDmJp60mdmhSVq8Fh5jTXxciemxlAsmn2JLv5
m6JVCh0E6jn06vZzaPTq0bXkdK4XdAhNhfcoYXw/DIM9H9oiRkUJ8L0WgsF7KCzzFYa630eu02+l
5uQ/YNUvjeUXVKVNcSphUDH2AoUb+KE5b1rgs1vTbfljOBPi6HTNZzNV7rrmfC1gRud+uyS5zXxk
LjCvNJT6cyKHLfgeI6c9yWUn6qFCVskZaQW70Az3ORbXX95ci/s0EQ2Msl2ckl4iPrGH7HueTM5D
Ucn+6HlFjhPM6apAVlFhrJK0I0sUYjN3VkXTmoHdRLyLTrloN7UeVVREeuZ6LkUBMxPduDANwDfW
fCBVG5BcFG+0OtAplBXt9x4QaxMuxYsUUNtQpHeem5GW0EJ8uN6w3BipxVpR2qrZNAieWfz7BWn7
UB20BCppNS3z9ADqlW3nZCGloJ6peGZDX48I/4MxZLHNSwi51pvcWza7ix1TmtVNmXAqaGWG2bT2
wDWGufcTQigzYCohg7jqtHNptM1vlz0bDVAfbk2V0y5ottTf9UhsKJoNk3OTu+UGsXG1Gt0u/NbR
PI9f1d6C43sJxsl0fEanmf6ScsmCKqHSd1ngfzOjjw5x6bzRdPLAb0t3iVl+S7yqAPPNvdPMk3Jb
UzTKZTCQuQQa15+iB2d+AXi6S0xnpIu453jQ9tVuabT64C6XEhE6R33y+yNGP7Nf423N11M2Tps5
jKMdkZ3zOh/LDvDZy/eLS80h6mADedcSs40j4KWwMH5iganRBcz1XlCFdfA6fizH53qdjKV66ctW
X49ing4hiXN7bZ5enMGzNgXnhS01L7mP0vIJsB6xvcto6+l6cSbCBNnHYoX3iMCH2zqbyrdZoubK
0s72x3oZg4Y+sm1ZViwYMWaTkrHUt9sCqU4cWYj71bg1kpmqIp3mUjh7+1HrE6zNHkZewsy+Ly3n
DxIlOW5XStILOWfnKhOGT05w7VtDbwF0mga4w1LDt090W0xR43AuL5P1iJfkcrj1ftZJTWCplf1m
nGWoaKTV7Cd7Hk5mqxAlgMM8QggiF1VNGaBNKnaaScGsNoyYrq0ivnPyxfXTqXH8AQDtpYnd/sFp
TH2nCze9UT/Bie2NVLwVbgMKYsfSODUwjA9WH02rTqkjgXAWnNKcsxrA7WtGDKWht+TFORY/taYa
aqxQb2XU/QmTgtMuHREGqFE8RJdJ3UrRW9FQyu4xi2fEgZtK1g/a0r6S2XVPIOu9KmyswxPYRZ4f
MpTTYlHPtYaWG9yIpE9bPzqLUe0mW9fXpaB11b2QsRw/xNpuvYPRijurH4lNleHbWHubgsu0IlM+
Wjn6BeLsjC0P30OuxU8WbTAh1Dg7flKx7DL0961h3RABRVS+iRiQIN7hxpgYdQxz2ZWuhsxRWTtG
wSKA9Y13ht09RgM5TrnOah4WqetnzvTkKON3VJSPRDYeo/niYoEzWeD6LkseRP7S3dvCsoM+n+Kd
QCZPMQ0RwDiIIDyTiax6XnZkV/I+QqktCntt5TVZ7kqmwWLnr3rH9pJooCAODN9qTqAPIvr2Wil5
b/pHDb5yFaZdvOkNma/rmYjConSdAGDLWAkj+l73XQ+2oeLVmJYhxQAXJpzXtu49cjEMd1obhsYC
omAVxqED3LUIH5xRkH3ty65bT4kkNyOcX/GgzkfUwYU/NBfKrYnLbUlhsp+1VrgZLC8CanRQSpFJ
zFEkUpc3GXk+u9jNGGvjzmkRKNT4sHYcEaqdUxp37NWIkdEYcDHdmxApO1rTSDv1tB9sishFxA5F
uUqS7IvsOlLbdeNFa5OdCdB8CF35JU1QvdRi/tXK7rulY31jzMV2gMBnzQBj7x1VspFTynGfOsVT
WNlfI5q1KIUYEJFKZ2/K6Lxo9KaGpYzP3dSU62yqLWh9boMVYz+0x8technJonYqV3aKZLJhCjqo
uNNWaBLewtzkyUOvGKDyXJgd0nDVtehrxyw5h2kMIt+h39IHo/YhzXU/RiiGLiJxV2Jq7kszeiTY
6Kxp1re4T+6XjJqbgWR6ysMb5gPA7logBb04iSwcDyeXgsRb5vuzMjW/srOvS1a/sibVgEyNuanC
qT0ltpszz48PPQUPa0nO504aesSsbky3PJGvaZ+u49l+auMFDYn9ZDTW2VtYN3hB0YNm87GZy30X
2Xt0G4+ydE6ISfg5LTBsn8HlyqlNg2xKXxGn7dA3GoEcrTKo4uGctjX8ACPDxvN0QNRk3C/GIpET
TIjdsoYDD9iq1JTld9xF+JWKw7fbrBtj+llPIWyKPsXfeE/bLfEzbyjBN+PovszkrUJYxbeaaY0b
BC/pSnKsWxWG+cyD8OzaPGa5Pj0KOKvQiWGQW/tBq5YnNMfhGkojsHuBMpmcPMpnm2D0rJdGL2/C
DiG0qviJocjjDb4wnnmnpOCLnOg6ixb+0Ih9Mbw1+yxdUbSZ+p6MH8eIOmpBr5/oA1tqz7JDum9X
Gxsxggko5jtL8V0Rsz0u5ppzMwtbhkenq5zn+JKMkbts2CFCHaT7/F/t3hY41RDWTMwVxCnbwrkL
8SUQ1bnRe/2FyzL6qbC+elO0jb12hzMr6GJzjwKSdUCfv1YiRG1K7rc/LJHLEB/eNL3HiWapthXk
3gFqmbGjRQjsoAc5IpV9hqQEn53uKS77ttjZTOlumfHi529UQGjktxpgk3X+UlXZLQQ0FlADNDKi
ypofGR94zX81YthOYrps6IiU2eSwANlRUFoIHXPEqOtU2pDgNYdqpSI2VUm/L1LnVUrcYpDPRuMj
KnCRzU2g3n2h3aSpYu/MuFmme4sovwM0s780ZKevHCbJG12rpttwtOBk4r5dO2ar7WNXAjEUno5a
pO82l4jOoC5c7wcaGbFLwg7NFfWXhTMXh2HkGreeo9YLIeRanQIKh3118Gb4ywxol5B08BhB5/Wm
TXToPFX/tkUxmqvCy8NbbUl43yMwjdbIUUYztnW88r2l3bYN8JpIp+4Gf8XDWKTwtR48IMKvl7SQ
1bcGkmsPE04mdCi+0UrBhLCEkhIEHmZZ1NMaAYr41VcaeiQFB8EhlCZxEPUvqUHdPQNfp5abRXHq
qJEfSWe+NyaigTwzMDUeMH1p6hWA39OsiY2LwGk7j604ALrop3KZiaQWTKTlAJAkaadcgx4afhnO
/Vqg+JWq3SLDeqydal8X831ewhu2IXOdMeFjS7T+XAjjoHFQWiMq/N1oGDa9KHrqG/OH1IACsw5n
Ue9M80ZmrCa61r3GIg0DCUfux01N3JBKUt92MXnGVvud7CSA3gTctQ1JzRd6Ccs+PQHJZ/7ssFZA
DTHGTVDVCuXbBtgh6ONl9Issz4LGhnLCWEH7u4zUwSuNPVzTjL8imnx3kfa2g5TaaBgcaIC8ba2E
vFYXytNZGNf0RgM3QWTnqVi8xWq8wN5YXyNvjHyVRs06mvDL4rIGVqMNnpwzkp5MXaD7JB/rfkz4
j77dZmV/N+eTfTfi7FkVsan7FrhRMCDI33oYDZ4qszcOOn3X6wpn9cqS2onsjv3MRKPZowzmCeua
XaOCd+pwy8x9robEXGf2clMZ070O7nuws/armw97jRR/2gUvAqq9hzR5CvO1HaVHVZlRoENisYhp
qBRc+4m18iH3zIdYr6wD94R6M8P43Uvr66zqNABev52E8VIAlmygY97KaGGILXivEd8nVfXICesu
c8XJ9YD8K5bEVTX3m6jJmHIAy1cy7QZuTvOKN457oBBPubRL64LD5KIvd2lWgZyo5MSR4qZr9Dlo
TblHsvPmjCN4TPUbVhVR/sB2VifNY+x1alVUzMliTHYI/rpVW1gkpg6/gNYvxqDIBHiJHhwN5t5R
0zNdMvBa1Za4jRvb4onNbAAG7Wax3VenhZIWrgWG02qrqEeTGmn6KdWn+5I0g5Uuq9PcTwctG0oY
aYB44XiHJGY8KjUImTFMQbU73c9055dI+tfycgdlCDuFNVnO5n2SIzYbZbcTvCR+s2iPstJvO0c8
IUh5mrwZNl7MqE+7w0UguRLE4i6LPM3L7BMKfzBUdiqnUmB/Ik0YDAiT+42wLyr/nPpu4zCz+NL2
iE6gH496PQCllQXaNLAkUxGQQqTZY9otvzBIPrVmhZOrnM59aP9sbe+ZqDjmfK86RzYdK06o36R5
BKLiXPwz58aRWTBf9q3CcQhDNWDQZQkZ5fbWgbpw5JTdWKK+F2liPdRIJTZkzow7LXXEqjTs9sXO
HHWrohSbF7oqhG8RYrfZiTkRWcV6yhE8my0q9Q494As8R3uy7VTc2qFevmlN1RMexDiNXfny1ZMS
+SlfnOxOsvv/1IqlfhAjw5Y1FdqvduiHTaRGOL6CB8ysSnutDSGEaVeCFLdZfNMb+Jpp2cBKbeNo
3w+11e9bdNwbJzEsSuQmR9ssQ5ocbKMpyjUYdRnj+12156m6WI2ZV0Chk4cFyu2iz442Q60MH1Pg
dG51B842NfFsLXrTYY/PZouvmN/EnDDLmKI4VqkSh/9TpTu4tBv1xwgu63dTIoRaIUBguU1/Ywg6
p6H3vbMd55M8o3cCM4yrZI7MyerccQtxnAvPpikv/jXqZuUnqP2gsd0VR8PnjzMz3oucuErfSpaU
P6Zf+CZ8h1HZf01HjNEff/Y7eRzXraZNK4Q3sqMdE8WUhxQ4ydnYIXp4YuatxVH0k+CPd2JerutJ
U0O4bjTK4diHj+V8qsPbMf0kQux/lWN/yK+4riOdRloI3Mm95Bi1R42CoGFJ0WQb0k9yFaRJTdK5
sUJRsTWoUBcxA3Z8hz7tx8fX8L0/7XJt/xHvQ8TF0qjc8g5x8dw4j40OZPLr7z768pX/+OjJ0PIW
2iE7xqzwTYmhrfmJoeMvb/7lgfvHp4eT5joGFVqHKJeHnNe7TrHwDfe1ePj457/3dF3l7yjsqsUY
JdHREb8N+5dTU3Ukb8vh6eOPf+cVlPLfv78Xma13U50flxp6vu+Fn+v9zpHRxrJdNN96afl/901X
LzuBX6TJJHF0nMs3B6CtA9kIWzREOYfj9u+iJ6/bJu2xqQR1QuOxxqfV5Tcg3Suv0j652e+sItcF
kzX1fLQ2dR76pmlDZsXaND+ryXwnZum6WRKJpVVlsUXwbdafjbT45XCAR/aG8Gixe/ZnpPpIKOUn
f8k7T5W4iuBBaeaiXF+6oy1eRX1r4uso25dlbD+52e9dqav3GcBSoD5rCOk0l+UmthswcvTf3z9+
lN779KtXOuoQKTKluoci9Na2Odx76fRJvPF7H33593+8z9OA+OlSWkiKn0s2g1prVD59clHeWeSu
6x6r2oREJtTj4NKS6ZsDHb4y7NdMrU8fX5f3vuDqZW7qcnEJcOuPRq8XKxyeKC2tolip1L37+Bve
CVe6rnRsPLxnGLWLYzjPMaNkGD/ilo1/2gB3Wx0Q48FL7eauWpR7s1Qg5n/5vF7t34h32mGxSThz
Z1BSXWrnilw1NKf1EBTjp4+tuHzeH7bB63rHNmq6FnFBeJikxgiVbY2wPGn6RLLa8jVCdSuM/MWr
knWDJeKTx+J/LTZ/+tKrdE1UEKXUOFcfPWcyzkk7qudusBqO5+hoaE8d80MIqbALgf2eEvK/NnlI
Z1yD9dzP+8rAYSDJ+rancV0i/761Mo1wGOFhGWZcUIFO/pwOPDOOr9gv5CZTKQQv4D7QvdNNAlnz
rD2hnl9OyhPN2UXkjjCqiY5MxOAIFF5iQ+ymjYnb6iyXcH4sxiprfY+RdxujjFqb/filmzP5OPQj
inVLZ4Qcx/rr4tYanvDRBQWcVMnoUAkrPqEKAAaxxmzdd1jip0nzDi24+g8IAxOptmGJk1qoXs8M
TvyRZr66JopSr4ibL1av2wdvkRfyOXfWVdzSYudG+rpo9XnvzWOyH41KrcYcmUfloJAkbyTaLSLC
QyFGtcfZoO00o0opmXd6tXaN0j6ZttEhtzYxivEGncw8wjSX8NQVK2ZzrkeBzHprAn1tIjOTNy7p
G23w8Uv159fW9K4WY4idetbK2D3U1gApGbMUJ1SxfZbw+N7HX63FqDI7DDSMKH3+pUCb7tRnSb/s
x7/9f2/+fx9e07t86z8WzHnRujHOSEmo3OI2iZJb0QB/QRO+diOQvDDrAMHNGvMDnEW6d+vwk63+
zyu16V2t1FYGit5yCCXjraOvTlPRbmJY+iTN9Z2Ldp307fYEj+CVZ4uJu4ygnvrBW4xX0jjmTy7c
e19wddNjavSIf8EuungI/aBd8F5GDwuA/ubjO/POFq9ffQHdwhwWBl4sAntBbXLfyH/rjL+ZeP74
C/58Ayz96rka9Ghwa+LHDugb3D0g4PwYW1r8yUb83s+/eq6oqW48giDYiIcvsyL4gjScQf2Q2deP
f/2fr7913eqqaUqRcSeWoyX6u2WZtjkGutUs7fu/+3zj3++F1xAc5E78/sItCHBa1he5Naapv/v0
q52+rcjGI9OCuMziS0uASlO8xOYnny3+l03633cay+6/fzuaYD3NJSrNRcEli8Lob8dhpg3NW8hE
KgZ0WJ48j1YzEW8wL1+yYeiOWp+Hm2acjedqMYvtYnT1D29kQc0uSSQFkE3Q41Eg+8sOt+kwNCfK
AMHaqDu37z2jCleYHFuWEQO1gE2kzuhMRQCoZu4HgAJgiybxdlU2Dk+KDHh4AU2/R3ckQX91+7fJ
vnTWVVpsxHDxRSwi9L2qMrZ1JqpgWebhWEpM1s0lmNDowMkiPVa+6cKJYtJKbxywbJimbspJ/MJc
78heu6giwy22BhxjUZseQj51C702kVViP3WpID2xdDyysBW2Rim9wCRp9Ds2tgVkODXVliy18KsE
9jsiRLeeaSDJb6fcRXdKEcVZGHqzE0ROnBbQ4By3RW1sK3Qoj+PCRox6FkU94QWIpMT0BfzR/Kpl
XnO2ozivV5hwyp0bz5kfo2u8rUsPVHOuLYJM+urByTvqLVTdLU+uaS4lJl8d9GmR5Rbx4/JgzrTD
yVpIYPFQHpw5/4FPLkSwbQtFkIdW7FJkuC+yE9WNXaq8gF9D3Y2AlOSyXpD/V9Q4/CTiwTbU0kCT
Xo/XWvPQKOmjt2kRv1zkQAUatAajLRE6UMSoSywzydZI0CEltIlYECOl46Y1UuysMzBcKMM80Cwe
H0PkPbhpEuM0nr19R88zYKKnjlS31GuvqIRv9QmhYmWon6LKJX9CAy2j4C8+YUlrLyrWeoWThDBr
p0fttVBN2+Wt8Vm472Ut/e+LAiPx7xcF70chG31YOEblDzOCsBZuyXzONPunLcHTP37Z/zx0m9d9
Crjcsmwhq/KoZc+qLP0me43ko9TvMv0sejriPmvQ+POKTlXGv/8cgefQCcmaPM4EpK5oQCQ2M45e
P/4r3lvQr0b4yovmIiL85WAjyAodjTCpGCUyiQqftUT++RvM/5Q2e9NMz5DuHczhOc3GVc8pK4eO
6MNPbsS7w87VpJ7bVr3wJLoHYY1PQyu+67GxQ6z+U9ObaiWhyQM1qL1biree9yZInOSTaeedKmfG
0X/fm6q20JlbRFSbsPg7GiEK3A0OIXKNac24Q3X7RK1W+RDmsb3GsaE2llZ3NwqfABIrTG+ug2Aw
clpjyzge/uxNfPClUJjFsqKatvAu6QnRiL5Dmi40v9FmEoCk2Tbis6v3zuPlXf0JRIYW2JqEdwil
io+GHLIv+FHjpyq+oNJxzIGuz5X0Cxd/GuYY4vrCNN83ApNwhITnFWnTsK6MJDx+/Ej+eQYwvatd
VLfyZTSKC29CrTXUxapCsJN9Cm+/8956V9so8C/Fwn1Jqng6dmvEA9N6zAWr0ozGqaiFudWteTy0
WmMfOr1u608u9HvvwdWbJk3CjsbWdQ+2fCLWqisxCriHUo5/9/nXfbjV3E6mNiGrFnrzxW3Q8sbx
UdYpiYzj390Z9+pFsyLRuyN6sAO0a+DWinM3GpqLDffjO//OJXKvhuNZFvCYi00toNJU6auqHu4B
vOvvChISXwYyoU9O9+889ObVMwZV35khnvkjWTwSihkPeOEsn3z4Ow+wefWECUcxzkjbOtSL7a7Q
1d+UJen7qUo/o2j+fKF0++pC0eOT9DZG+iOrzBcxOvfMO/Wqz7Q7khM+CWi/3NT/7qL69S6aikQi
yE4E0rnG3pBjP2zapouDAZEumoKix+Y16OvFoHXp49sv/nzh9OstlUD7qKq92jz2ju3u28QqvkLf
p7euSNoDQUvzs2js19lrkmNdXxoXRFp45zKOmxsMi2QDE8e6m6dqWjWhIe8+/lXv/air7ddFSa6l
ICZHCz9sQzCWCx+pfYYw/3lW0a83kIw226YWgI658aYBHw1odiVGud7+bhAf8vGf8A6ApttXjzuu
Mz3rjXA6ul7yiGkEqTh7oMIiJaW1taTJSSC/6DR+xVKTn5wV37twV6/B6GJ5C2siPozYrtatcu96
G5VbOOX9XxXg6PbVktr2KBRGm0HPqG7H6rsmD95f3pfr9p6l7C1nUdp0DEeD0OZkCx0TyK763trE
xVqD/VdLHm7xfw8QMyWBqdER/trZ313zjkV8q8+cCv7uQI226d+fb+ty5vElyRYpwxNhNyjZ26cW
S+8nT9ZlSvjDKmFdVqh/AE1R1pmauyzq2A+UHBCJUew9Ouq3KCAjjhnJdIrbznjLmnY8Y6HWt3ZK
42RUEFXj4t3cpUYxfzKMvfO8WZd//8dPoQAXgYAtMsZ+NPDNQjBGSjIo6eLPH/+x76y61tVKgGJo
GkrsODR/CqTh7cZIna/GMhyFxxHj4+/488akW5fr/I8/wuXI8v+cncdy20y7Bq8IVQAGcUswU9m2
JGuDcsQMck5Xf5rfyj+OKFZpqwVEhMnv021adghEIjGPeQfhRJ/HeP3xxd+f+uj2ohsg7daWo9Tm
U8kqaGCDAr4NOI2tmL6OQCaAwa0B7H/8vy69jUXrN6bWD4mXzyddDUHnkXIy38zPnR7r9qLhV6al
uZ5K9NPQdRu3t4KCOf7oys2nfvtS7ePkVmm7AmGabcpgAEPKYj4ZrownFw719aXah5wgYdKqqU8y
Us43d+arJVqhIgkg3udwNGuoHIfTicMTuC8URn/NSpO6JVIPG9QZ/Xn+//q5O110Dwa1/75WSP0k
6kcTYo8BXJnF/ucuvuwbEA05TcEsxZzZMGjees5NuuyTv3zR2sckJXni5fopaqWxEdHg33aj7x6l
MxpXmsuFtriUraTk0osK7txpiF1BNWbd3UAqHq/Mry40RrF49DF0WN0QAzGyWacCsYv6zUzMaRtV
vnOKMAKshUrqr96Ude1K1VP4++O3cuGullqizIwSpx3s+ZTkIObIONbAfT++9IU2v7QS2f5UeHnI
NGPmGBJwxKH2mGH37vbjy7uXfvqi/2rZ0AMF4wwnP1TTb6MlLBpgV2jOC9HG5MDK8r7PVuMn1Co7
YOA6PwMJiiNEspE1wrYQHek74hzS3oYhPOPJiQGYQp6+ZZ8KWYdrZuYm51yBQzRwGzF7xRlb0OgF
LIOq7kiHEVd1+bQH+kukMzatWzzC3g84IuF3zuHCJ0+OsFuBlmJToeo/0gZ/L/qRxYwuqBN3Gw7b
6naGCTYS8A6IsVHF6hnt8JxaUtsTzy0etaSp92Xch2uNhclx0oryye/bKaja8muZ+dEGLOl0bN0i
fAb6XB+YNMMq8AeNEc+XN1Wp62uTAPfeLpPktxub3dbJsN+1ju/8nT0gIcSYqIf3irLcu3E5UTjp
xvfhXBSnMhnFj9FNLZIPWTgfU3wU08rKXHzjgMfzLx+/ywtj6XKN5GeW5puwCE4y7bRVqQM8UYmg
xhM5dBA56unjf3Ppi1kMFPUEHsYu7fEE7I9S8boZV2nWv3188Qv3sFQ+kfVmHthx8ZnjoXD6es5+
Q5EPhvHXx//gwq9fikclWFljmKUNJI+VVlqZMJ41NPafu/qiBxUC8aUYxuqUnnlVmts8VpV7ZZAz
L/3089//mcc4uojKtKGkVnDeuKlT13hQdTc/mNKQz05pWW9J4pFj8GX2APnIZVO47O90L873teXD
o60I0FHpgalHczWT8zimcvY06ne1UdZUhobWHpa7fef18UDV29StrXg06SlDTBcfP6DzHPydue3S
WTU56JwgMXantCERmnT4x4eSsiXXLY8KcsLKFCGs7bFff/z/LnSfYtG9kTypa1jDHRODAcSu31LZ
yWYpteyf2r/Rl5WdsqOLqEbcMqoi1G13HhagOiS/g0/nmg370k0sWhxc41L3Rtmf/PjJnubAQX7V
XytguvBGlkWdUWEWRX2OJkqTMgGCT5F9Z3YbQq2rvv2lms91TsuSTnLGg1WDUTqdj4TmzFrp5Dgy
SggrTj4+9a6XlZ0uEasUkLJ3tM7ZsPpGwx0wXOk2LvRL5vnv/7Q9M3Yi1ZswOPmETrHcecBi1g74
l8DKp+Bzv3/ReWRKeJGlmZTuQmvPC1DMTosBw/3c3sF/3co/t1CRQsl8NRmnBEazQ+aFGaSyvn3u
t4v/fT4xqNaC2IJxqkv/jsTMGSlhP2MruFZ+cekFLBpyCzMU+ZhhIYDzut3kd19FTMY2c4Gemv7o
fK45m4slVjNF7PjZzCBn+ymzgWdVzzOI+o8f0qV7WLTjSojOtR0G6EzJNxYi1B9leHhyGCCQdD71
P5aVm45P+koB9zjpfYSbQbeo9oe9AbW89AHg61p55WYuzLWXdZzzYBROCTj8FBfqGDXVsUhi5jc+
x8O2MFaa2ewpiXrTumvy5wtnUvqylJNMWkxs0qhOKA/ctxmchL9i/urewQ2Bpo9uK/82S9jt6I3O
UEYbFZqfEKMYr41eF16gvmihRZ45+RzH3lGT4jX2qiowfKghRuXujbL8+/EbPF/snSHSOP/zf9qp
C7OIMi62yYAHgxCIwNf/TMC0fXz1C7fw3z7xP1cXJH3VfG6oVVb9YF1n3NrDxBHayNleNIJY+Ny/
WcxVDN2Atzuy55LWabIhiUQIrTr2VFnA2jOvbcJeelSLXoeTJU3zIhv7IVV3ElIcJ64rn7jexzdx
6fKLPidXbR7phJ6PDRyTxCS86Ia5v86Ie37yMS26mw6Qse00nns0UBVa6otAnteL2+Fz5376f5vX
/7xt0FN1n3ikDXhU28iD1OTru7ZLrwwpF/qAZREpcAU4yhkjbiFBL7ptMpFIDhVOWE1o+0GnrDRK
qQaC//obVem16vQL70U/T2X+uStNG422OFenJ/n8Qvf5xZqLe8Pvvnz82i80kWU9GY6ZvENGQa2D
v0EIuBImBIes/D7E8bWR4NIdLNo4AS5cBYTzThy0T+uqJg1JID0KdFKTV2a+lw4olnVfjkPxiQca
+yh7grScxe5ACBQK2mqgwSHUIFhe+YrPjfqdHktfNMMyw6sq7Yo96Li7LyA1eLP7+Ll3sWiCg5xi
cPTNOXIEfRd5lhe/CQipZ8bZ5/7DogmWVuQ43sCmSlp8NyhJre0Rbuytij93SE0J8v9+rcPUF1aZ
yenkuVa6GvCQrvK6K1at1ANyU9fCWe++BMdf1oQYyZjaEYiio6tY6QD1AgZrRU8fP6R3v1cuvmhx
RY/S0euowpv9ex38QaojqZqsz0y6uPpi2y5kllJEw+gdW7yTBvg4EnGJf623eLc5c/VFWzN1NQKy
ZNDWLT18crxoPlbIb27aptL3XjyEVz6k86/9f62A/3N+dv/0SmUIlrSMKooRyh5uRf4nfSngBedj
tVMSSMfn3sT59f/zX/SZGv3ZcgUuUzdC6Qs0qO7TadvH86eGPW5k0ZzjDK6OKWR4LHg2PcFImcwg
ZqIro+q7C04uv2jSbCb2ZjJPPCfAVYN748YWxKW7qL1Ne0qL5JWT70vtYdGugRLPRuHzb8Yo3JGh
uMsK6/vH7+DSm160aC9KwqLwyEGGvR4/qrnFC1An6snq6WftAfawy8HZ88f/7N0x1vGXNSiJ7vXE
Xagmk2X8JO0ctKx3E5bzK/YhtDeKQ78e5kVbtFe63At3t6xI4Wgs1UYfGLSv8vBkYrR5tsei/NV0
8BqRfxX3s+kCGPz49i68pmV9yhz6StboBU8w2QnEus3fYrBfPnftRcufyDC0/cRZ9iAaeGTC+Emh
9ZWdvgs94n8Rl3/aYQ05TwpLzmd/3Hdb9j8nObxkk7qyT2Zcei7nv/9z/dmdhrrNMUVGZJPZm7Hb
u1Tk/c+81ds72yuiG6/DomuBdb9BeB0dc8nHBwt7ugFFRvQ3xgMP5cfaf/wsL93volPw6gYiJf6y
U8ypQGvOG4lbupqt3ceXv9BJe4tOIazCUS841yON9iILDhtqZ1U58Qpy6GdyDo61XFapAQ4z7At4
KL6+ygznzmvJRn8qvMrVl51/KvpZDrU6lujd4wSqqI5YxgG3q13pNt9/QtZ/H8o/H4TeCQ9xR6OO
jdX+FvNP2cPkSBWladeq3d5/xdYytReXFecgutIOtbJRvEJPjPxHX/lXFguXbmDxioH3GoONcPow
1T9r509IzME0HgB6XxkZ3x9XrGViz9V9oxwHKzwkkORWRpN9zZL+dpzjk9HLJxjUZYuU/uPP9f3W
aS3XVX5aUfdtJdqBUnpon/aWENqVweXCY1quqcox9EGr59GxCXFQtXuvqe9AosC3sa68iAvvebl8
yq28cAGzwmduXhGLr7KkuUlH98vHj+bS7z8PK/98p3Mx4YYURnhgRDp4TfUqTQRYuWKFboX9tVjv
+4OUtYzk4InscbeG4UHqOOfjbhUNZ4cH9Z8lmaxYXWl0lx7V+e//3IzIfIF3zvMOQEsF+YkmK/A8
91eufulRLfp4O8K7O1m2dyhH52hq0w6SxlM/+o92o28/9zbE/96A0WWiotgwPFhkPOBmrTrroUjJ
NujGJ7+mRbO2MCnQ8mjWGWBRJl2rmS1GPtorrfrSG1hM49xkdDif8NBYRM4bsBCYXRM6l7oo40/+
h8VsLg6FV1agYQ6hGldJAsDb9UDaXdvVf7+rEMt1mUKHo0vHDMlqmk8ZhC8baeBnXi6Auf99uW2a
Mf9nUQMnVg/M+oefwA0178z468fXv/TTF03ZAj0UVyqlK4pqE8BZbN3OelpfmUG9//WL5bqsZ8Ua
J0A1jwhxZfE6YmvInS8CUNLHv/798UAs12OJoWaVWC4qrvqmKXEK5RW8uRpA3RhYmbauy+xTXxAU
r/99DyOccweaLbCuYkph2WlMv6DXvLA40660skuvYtGOS7/yZovy3KMHFmXTOqGiYrL4VMWkI5ZL
shEmXmqxLXjM9YhwViFbOD6O83vyRuMmts1rx+OXXvmiMWcZrifRl+CCqkNVncg4x1B8QvtK8cB/
xWT/fwku/EVThn3jObZXR8fX1/uDtrm/ZU22s3YnWMIBdM6AVhIUq1MY/LZX6DJWVoDGPWAzbK1W
44ptsnWzNo7g156Lg7urbqZiVa7K4Iu27lbd6vfH3+X7G3NE+f3//VxKTxM6iUbmijLxjxD4G05C
IzSNaBz7Y6jrNtuOU2xQOWbHZ8BlBaPJnWPnyrd04S0sF3go7KTTKJ5SGt94+U/HeDgf8rvTtRPl
98dmsVzSkcioBnZ8oyOQ4P1QQsEyu+RhwlRqd+Et5dnjlfHzQqNYrsG0qCm7pO6j42BHT3qmnUHG
VxbBFzoPb9GkQ4f5RRy76hg2GqRC3YFZfEYbZlG3JSbobiCzBmiUrmWY3x/mhLdo30gIvU5WmjoO
sAnL5ruZMgWPrrF7LqwmxXJ51bX+YMqZT272vA0yGmgK7h90syqocmviHN7durAMVhUm3BpEKOTL
7Mdoid95jYYgC+vXj7/9/87L32mh3qIHCKUMwS+M/nFUImjC37BtV14MBtLW19pcktnOV/P4uzWs
MbBbdez1s7DDAKhm4HHSNxBi7zq731QD61ylb8PIfdDy6CYui8fM3zXpKy3n2VXmlVXjpU9s0aO4
0ICbxDbUsc6nP0ZVrzVL/fz4WVx45e6iGyANn1WpeV7BNfqxG4dHXTV/qLzff+7y5y/7n6lryV62
r2peeecjJlPfDWkeqRi/MrheeC7uYmqQm1WChthSxypxSZWEx15oVy79fjGvI9xzv/XvL8cLZ2KJ
pe3VJt6+NxLawG27IIZqG4rkLWu/mhrId4wYLUhM4NonJ72GrrnQObrnt/XPP5/0FKfjFCfHVoAf
0eyESG6qmfeyAbjvz0jTP349lx7gooOpiG96DjaUY9END4V/9p+QXvv42u65Nb3TytzFVzvBVMFH
EZ0V97r3BQojZkjdkVjJY9vd9KolOxxqTg+fuaoetW5qn7Hb1rfR1EMoFNK4Y23l7uIxqbdF6Rfb
KZkF5oUsDvq8se+LCHNllSPv8NHWBn1nTd8dTxffk9RJbzKl2yOERiPdT1VUA7cNC3MXExM10Ngp
O98UCJRJA0ZNS16vgSwPXsV8c1VkZGz898VDFKMDn5KvVNW21tFFY5/s0MKaaNnprhIaIlXPZJIQ
7jX7KZLai+pUsZuxU+0pvNJAnWDUyWdFRzPF+Q2OQhetXJi+wDSpv3ZIExFWKGyESQ+KMzZ16K/p
cNPlhn8f2dq8IV8bbRNH0zftXPb7ahLxo6P1+r7i4C7QNAQ6aT2DRXbnazs850/snbe2TBSVTt3j
NmJCDBd8hSAoYC9DAWr9+KN4PwnmCGfR9dZgM7GytcURNmb2MzPs+M7OxuxP5lXeC8B0cZA2mFmw
0d59J72Qnc2pWiv2f7ex0dRP05CjcPXEfHA1WV45+jGEYb5/2+5i6HMNANZ8reLIdMf/7jfj9KQP
g3pKzcGZEUcl2S8XXnkNRtOCZOOlNZhGv+jrILb0EuVajgxvb9Vt9a1o83oOQNnOazHK+TGNYNms
JIoIlOpmcqC4p7zxRlSdq8xSNuBvYsJfVN04GllFN/uVmQlI9dRNsTBEDgKqogeDEJvzz6wts3vQ
7cxmGkPlWwscbRO0/ny2R4VyWFMHODZ4/MRzK8p4k+Vm9G0QUb+WVl9tTTvWt1WDXyTPZbtr2qIP
XM8ku5MiMoecW2/n2vSg3iHqY4KYrydbG/qVcEN1A2F4Bpk0YbvCgdME9VSLoOwGEzm63X+dyywD
bxvFGHzwgHqhZx8VrJ9ftSyzm4iv9A2gvXPswFM8VnGXUlvtRCd/dEewSH5mYLvpzB+eghc8484K
atTKm7zMBiNwq6LacBbkgFr2m/DeTHLw3wIPglil0PxvazKrD47j0k9W7eD/AfZlUtek/S0qrTpL
EqnNtjwm0G2H8VaShaE5AbCvgGahVXGdl9CLxS8qIUbUNGY6PkAE7v8ULNzA+PjToRYVaRE5Iuxs
I1nvKCSRB8uyJVacaFhPegG6GZUf2OoB4+Bj6HpJYGqAxdXImQiC9/LNsot8GxqR+zoOCJLWrh4n
a7fKAT+ETfLT9yT86jgiAr4iHyDE2jjPQ5LW1je6Q06bsSCrkO+V2aPp5H1QtpDUnSHJm6DEz8Ef
p1KBRcY7tprCufumgdT5VuR8FrWY0gOfaUOxnVGIapW1xryhind6bPM4e7AsKX8r2IQHvfBR/Jhh
gZIcS4ixtlol2QLko35VUzwEEeraJNByw7k30nA8MA9tjp6WpHf2ULTOSnY5X4wrFS89U5zuC7Dv
8JwGiDVB2hbdjwYsG1zyGHyG4TQG07ypienNB/V1iqpk7akB8YUHiRg7ascBROAN1FP5ZmphWKmH
29CXtlzhqbbkptNC/O2oeIcJMWUmKLlHAbHqmsTdsyLuvs5JOv4E0k1nGrX1n3rQcRqhrUNa6xd2
RJV8IVatLVIU8kYE8D/X+xAEtBsCvC6Gk5zt+Gvme+5NlKT1A0YSB5lVltdqO2Wy/NGW7nlymrTd
X3IkugKH4epbO3GsIzVG9ob94BB4xBwdEtyJbwpI0D7Oje9xk+f3bZ/1e/BhNroRzXqoIbTc15Om
70U9is3YNuJQNmmxlbSrdd7G49pKhL3vKZfF89KY9yqT+iHRkICZWSt3qdFP697Jnbuxt3f9oCFz
DrPcvlN6X//2knxYj4YdfikR5p0AZ4cbk4zfjt9JvoLwMTzoTN1mJsGAOQflbeGwZiN47Yn66HdW
cTSKVutXVue3u1D0+Sl03FyiMB97fy16ojq6D+Kr1+GCl1G6SkNOITzlDlsPm/Q6nFrLDcrQnAin
tKW20WP06J4Cq6tU96cAwLyPzPIvQRmxiaYmG/YhnpON5pniUJ2JwoOb28nK6HPvUVLlDEtFs/5y
bJPstFmOh6o2qy6YGgSfQxeVf3xcps/eJHASyzg7KbfEm25X8YalSLX20yk5pgVx91wfjNu8RGWI
n0MPSnJ/0aq1HMifYVJuNbYm9jYVGk/CmnRY2ULfW3EGdKYt2+wVbWu51sJO25aE6Dd6JC2XGIpv
r6EPQlpgQEWPc97qFqZ1UlmjbbrSjswV1rcs3uK3Yhtxovv/Dvta/+aPY3KLZFfuRq8PSYEnORpS
5ioDIeq7cuI0ea70BplEpa29boLtGenlhhBgcldqeRVUjWtteMPqtfRinSwMgjIcjtXNbEcO9e7x
6ASth1QYuJ+zBhCf3hCzUWCRdfoePTTEY2/6ALETWe00R7pbhaH0oLXoLTqD+sopEsUP/ifR9JJQ
zm1Oj/rmY25+pODD5bMBUr6pjSr+aqWNA0NdFk3QxdUZ31PBco6N6iBxDOPi0RPIpxj8SF36z1Fv
ZU8V3cajhkFip3HxreuM2i0AgegEqU+DVy8RWqeu2770kirIYFSoL3C6Nb8m19QghcTeC4dSuOa6
OHoBJw0Jz9ax00VAh9AVhicjcQvKwvp4P+pz/83Hksq5v3SOuVZUf0JRqjvUS+o7m/i47PvBZBiN
jN3ECuyQDlKswsHoNxbHrPvG96hfrrSxu5VDnO08TbffRBXj48QlP6KgLfXwFnt098a6utx5+Ouh
I0Wh+ydWbr1XAodalhrx3Zjk6CTK0ikejbH172rkZCujLKJn3ZOGtq/T1nsa4d2fAF/bb53Vz89D
ltCFqrEKMun4z6ay7JkpthyGtarc+BiZafzqkknahLYctqYY9Y2fZ80m6ZUJIEOzDx3Snh2CTNjW
2mjpW99J5vXgmb/jXlVBnUWcw3l+dUTmrf0Ka4a6wZ1mvBONSrAzddnWjRTOPBSwa6kVnE3Iki6/
hOY3zKn5ZdYKgXxwbI9JEZVguXP5YqWAJTM9aw94t+P1RGZya7tmvbOoCA081AbbuIjnDSHt5n4e
eZYeaLggr4vilqDS2G1lYycPyoa16NFHI76Q4tSBrkD90s/aimNQpgcVrqx51aseuKIMDVxVRbMZ
FFVcvF3OZ8LOaE6FOo+xzCSme47+6R0FQsvzlORpjLx2HXY+RcRjTezYa5ziwYIOtc5F1m4SmcR/
sbITuTVkfTIjwUOpnfKWzIvgxMwwsGV7mbpr59gnROQMjfkrg4W48+ISwUlTYuyWlXOPMKnj0XnN
vm5rdJyTldLBRP2eyjz0fzW2zd/g3pv7TCd2szIHy99oDdYV5Ajda2W3537BTtCcs5uHnE9PoxsJ
WGLLlCN+cnuZodYa68LaskhuoLgruEkk0VdzyNiTjcIuVoUtxxMmltwKeq9sh3VrD+UrlnksESHd
l8RSXIiHZmKeads1Xew8tAybqirm32FXRXe44wZKL0u0b4MVM7Y2Xjxu0lSpO0orEqiPoZHtmGTV
GTYP5ywf1abBP5UWyIWODaAUs0UrwZ+lTeLt0zKPigDZmpmtOT8V4zZUbK9tgcgxuZmLTkaYjzJW
YkDNd2Ls1V1UOf4PhX3lN/u7BYphTVtnpugeOZugwuq88VfMeolRSUxncbGhbgVK+83sxv0L3iCD
92fMuKw0B86T4rOxAp1+/xU3mvcF9IoP0iWtv0YxB7g8BeIXyeSqNTPK6oEf7Z46TmPzNVNl91mH
dlJsyrxXr7MKTSSseHw3flK2h8mt53svncs/VqfnrDSN0vjTdr1zN4V9cb7/TgO/EjNJr2PLqODi
NzYjqfQ7DN4IWuxJl8eq1wQWqlzf+brMTy76gLWkQ1zDvJdHZsNttvIjA1EaMqt7B/1zgRJmYGbU
WMOYcblZ/CmzNrlJVfLVFxHwn8gw7jVqVGgPXmnzwXfWt0hi1zjpRt8zB0w7aw2iPLsfPYEqsGYx
IS0DzHc5ufFG1ej+2hokd94diUmwSG01/1XLohI3MA7xRzzl7mta4S+krF7sqBg7o2By9eSCqzzB
ox+/26yaCjY4M31dWWpkPT9T6KfGaf7N3GjsVzrrgTcLL+X3UYtR3AnGYYR5Qtzo+AWfsgYTqLQN
82mwlA7e3I6rdeKEE79IMnuGhufgO0+0W6L48Z3oYWWW9bgXNspp0RR3mqF5d76fNDuts0JqG5pa
PJ1NgmuOz9qnivogpM79/MLHYG0i2slWoK/ez101HVloOWtm1XngQYrZUggwbhrWbDfd2IRra5zc
56HvpofUS3TkeFZ/SPGHrGu2L9ZanhQBq03zqLEFcVeYGX5puCkBjL8JtN45IphQYpfNuihZMGEE
jujqv9VDGt0l2Zw9JRGBcnO0qAjzo25D9yu3Vc7pwcwB3bMqM8J2bhyeEqfzX+s6ifDAOf6a+UV1
RLRdP4q0H3ZF74TH2C+sNRXOXZBWQOdkM0ffXak1XyoSsLhJgaTv25mFcVMa485HBPcTLzQZWt03
WzfwmqL+SqR0gDpl9vfMhxx/BSykM1bW1LSBPrAYTR1MV/1Uax7qF5f57SgThzh+ieMUC292n8ep
caOVnl6xx50Z995wnjHSfqgEk9ZWq4bmV5uL6Ce+FdYDHSLt59JT0VHXYkIzQoKb3fBRyJsRXNi9
GokgkjwImXtiEMg2Ya88NBD/rXCNvpK7rOErUH4/Tmsd9WuAMhrelyG6n3FUFs9sF5XM2byO6Vxu
INhmBpZLDTaxGH5nZxizleVpvMNgNldMbQrxzPc3P4+ujXdJ+PUYBlQ8nGvUvS4MKq0Fj9hrcuXl
EnefbwOJ4R53gKtCZDHtEK/6fi6o5HSnQ5VH+DWg4mg3zVRO68krsN1GYfmSlSiGTaxJTEwsvT5O
eQUFhOGp+IEPns0uuvQACGR5Ml3H3sQMM82qdYhsptZsPFBEK4LuvPfembnGubbq78dY1WNQi7zY
MKrOP8KiA9jYxtZeV551rxuG96Oh9+Roruvu0qFvQYmhs9z6spbOqp5m5hdeBh52jQOo5+glig2m
feQxgqRztZ8E4MdiO2hKHti3YFw21cx5N0aSOA86f5zfnNRDF98bdc+BVDMnQc+OC84ihzrElekU
d5h23GCYvfTQR5UNVqdMjoOQ+q4v4mxfJtb0gxNEb8WCLTMpu0ORbJGI3no9KkTckNMvMQoEoRQV
uqeoNnBkj0mEj9qrtnVn+IgXkmZLkGd6DUemQfSTaYPvpzJv0pYPSxmc+6wAIDh7hJ8OQ2TcNPdM
W4tAUlOPWy/muUo3ecgByiM6bSR+YtGE4ofkKw2Y1xZBe64Uii23QorL2eoq1hNQimHa740E63yq
m92TmKoRwW8Sfq1mkEXBYAGq0XHUEcYsdm7WxFsxuMba9U2xM32KXgJdy5oD8KSe4SlJrC9mXBl8
zb3a5mFUP5g52Btdpeo5tjOLYHgS74so6p59q0Px7tJLFxNbUFQAsU87DNMRG3JKVQskyTULRHUT
Qezcsuiu1lnc2pA02vKv75rk7PqzlC/pQsJXRsM6g7rXhD2CHodOWU7i1kKT9TiWPeDtjl4Rq+FU
fbeJ2j6a44zGMm1lFtSqT2/LtAM2rkx/07FwP7Ahy4YSJUkUhjXJWnlnOAjrqW3n+8XPDn5ZgSAt
dr9WoS2gZQ3WNzd2UUQZNn0osN9AZpTr51Y3/7HCvNcCvczqG+B30Z7plQluVUv2tO4Ru3PTnwit
dy8yUc6XXAoKbopYuGuqWPS1Rz7/pNpRorBznYACGveLXU3Fgf0p78WZ7OrOSSI2ULtaPSJnK960
aDBeZtt19iOu7j9sxXnrsrY0XNyeOW+7/DwDlrrcCE6VKlbNU/Ts1ll3LLU4+yYTM/taD1b5c3bN
8eD2Y7KfleTsPbbsUze7xhNkPXtNSW59gG2d7fUYaV7fFcaNsG3rjuyxXCMrk/dGVAHtyEY6Lb9K
77xhZN5QpFH6RpMO7yZOPNaZo6MfqpyaBbmPwjMTs0v7SRuOuWS5SXzcjC7Lnm1fMmtM7eKPU6Yh
Qc6a8ul8FDsrca11aqrqOwzKdIu+p/mb2Iy7Ff7XbTLEimW71x3jeErvRVwTPelU91PzZfeY1q53
wg477aUeMhmbJ4vdE9uHFUx70Z98KL/3IuWIsjYml0CXX8ttGmnus5r9bD+5k/MEx8EOsiGzSsCo
LQK9bJxRB8oYj0vB4uqvknn2pHHuBZUJ1vqQWOWzO+pqzyalGQwZq7uEHbht2LfNLqsAeiDLseyj
perEYAVahicrLfrDxEoVukE/V7cQ8+OdWzlqb9oJD270/C/5mJVr/JTY6quMtV+ahzl7va2zcWJb
/zb3FqxHk2wXm7CZ8B6EkeT3elEapwx+CA4wMQSs9TDW8Vq2wij9fTnW8minNgtWY+IdE2PPD44a
+9spdB3mPGPUY2bSdOTOuOCyskKZKpnt1JWXHfoBQu3gCP17MWG9tVU1rNM0yn5XhauXqxan5Dev
crxNzlbOum3a/CGf5uiBbSg92aU6JRNm02rU4Dgh9KUKBTbwjS5fxeYwr1FEGOtBxu4Lhrzy1hhj
baeGtsVsPEbWyog4YQHZK6cbUB2OuWIfJN1Q1abv9Er1u7IfGHwr2PhBOSpcHx6rN7P3mjfhxPnL
MDItHiszegsz2X1Vgx+xF6eVt11nnLv3KNzgUjJuoWt0XxjdJGt9Nz0MbMbcuCyRwW4WnBWxrTjm
TMxyc9+SFT4MQzRua5ONb2rswq3tGawBOXD6qfcpk5+uRZiYZ+qkDYn/FLql/OL0beStPGqckQLV
YAtEXVa71qc8BZlWXwWWYxTfR8vNQS/Rrou2ym48g1LKnH0IbLSj/Kq1ZnxfapZ/sF1NbYmq9ptM
2Wx850nOK8lz/J54hKvGk3dpWhq70qdIuGYb9xmbqh54mdm9ZBAVnwYNFy1arh4RMEKrJ1a+3p7d
muamyZlfuZ0U32J7nh7Zp+5WuckWzhwm4S1rObUzvX7eprXV7eokNH8mXjjvuq5m23XyysPY1OGa
FVf8FCPJw0LHtFTgF1gzeGvP8WCOD0phhR153//H2Zk0R4prUfgXEQEIJLQFck5PVZ43hGswCARi
nn79O9TKj06SCK86wt2NEqHx3nO/E+2Ik1K55YBh+qjRUTiy5rjo3dhgOx7j0hAUZgmK/XJU0Egk
1Rv6luqM6fdWig72MjMLno0ug1ObspJXxGCGcApB5vZOYgOkIHLV9qs9EJpjIrfc8ozEaV+NIKGP
sOyCzhkg6fgXYo72Bz5f+AQzDhD9wXJmd0gPNhN1xXqKDctCOiCPyLNu9e0pL0oIfzOiPwcjoINJ
Tl0Kp7lnqIMcta/iNjolnQ5DlSTTtmDfm4chMNNP8CLoKUssKXxTBNWhAnw7dDGPyZ4ncEtVjt3/
VD20LRhK2kvb6OkT7B8Y3JwpJQ8OTbo9HfrkT6i3KaqkRmfEmbUycbtBDlZuwrwU9/ARaN4sZSb7
RHTGpw2nQc8GN2R7PRG3lGGe8mBfMswtUG4wWM7io+7Yd2RAyW0dwB0cM5e5PelX6/+m/NmFdOK/
5PCXdhBj0es+0xBG6khz7HGcRI7ZlHelynqkoox6K1NHbgJAbWB5V0Z+HCsNh8Io3w/YB11qp3xF
i7CgCKIzqQNiBohOigj6MgtNjLAW8QMtAF7MsLqNhPGtP+RpttK/00MvvPfc0GDQqgC+hLE8ElLB
NwRu6swHNty5Q1QHISQYaAi/RUBTd1XA1KOErO7H9S+70PKcLWMaAPqETRsj4ja5x9LSACOQwZIj
RObiJxLs9BxkQ/DQTd6VblTBR+J6w0s5VDqTYzSFjmu/Y8pjaJNdXqURjMvaKY+3TbuXLIPVdqwh
f6qfcOvzHCv9Y9D+5XrbS1nraZh/GWYV8OZhYPfx0arN9qFq2Rtq1ODUooi18kGXWpj+/qWFzjbg
GmEh9KKlJN4TM8bpAyt6uNGDOFAr6fEFPcacCF5L0RMNMVNUSpuFTxlwUUg0jk/XO2np6bMcN2QQ
9mALqo7NGMGCsyvoDzDHm5VioYVxN2d2NszUzYghHGtW483A2WfCtMdOJH/tkW/R1lNfQTrRaXW4
u/46C1/kPyTPsRoMBiUFYv4m2KqkNuEW3Onggrel/70mZvKlEDA/2HBjFkMlDFfvTvu0ouSdcLmi
Pv5X93NhmZhTPEdq4QofRvAJJyH96yD3ei65g6xMXKJKYQygMkBttkAwDGsh1xn3BLgWG01kI5yL
LVsAriWQ4iDj0PzgUdUeWpKvyc6WOng2qQjjLNQK+GrC/RIlw5lrqbco+/W9rp3NJ0Q2pMSeII+I
xsH6hyb9RwO3hJuE83HzjSZsZy4Pqw1eC5y327PV/MAdegBiSlvZSy5OJTx61jWsTwNEtIv2nA0/
VY5gpSLfGXJ48qxfzLYNOljNt2fTOPLw3IIRtsbumn7cfwYbHj29zJclDAHUzBEIA5yJ+DGOfyoh
oLP5LfRgpb+Xnj9bX3A3S9JEq9rztPTH7A7u8sgyIUw2rvmSmdPx5NIrTH//8gqBUY6Bran2LJMc
RvbRfUGq30of9vV0kJI4fcfixpo0ebDlZhzuS5MVl3T8BnfaLndc3HN3nd15BpyZZWU9QJ+2gW+9
PyJ/c33U/TM/vPQbZxInFqalw0Tenc0k6l/bAnngMVFyEg3YG2RCEdHqrWQjnFRt82LQP0aF6GcQ
U6v2iQSQp5P5+BighnyECN6GpKFR8tm0Vd1vOEPY2u2pxXdW5fDH6z/5shgcI2Mm1VNWSlICvf3Z
NGv+FlghomEI5z42+DnYxRMdRC7H0fh7XQZI69dl18GirDc+r7e/MHDmJ7NIBCphDgamidz8b+ko
tteg4PGZzKNbKwrW9KIXT4C2Mz+UJQ00emGDAZoP3a9A9j9kmkL8EQ5vHepXDJbJlUm81NBsEiPN
G4YCJnJnYN4it0bHZgyVhpkWPti9fMkjer7ec9NGdGGszQ8MXa0FeWOn47mn3QGZnd8Ogzotbqjw
jNg62Kg+3gajvrJmGxclnejA2QwPK7MvLaRbT3ne7NPYRHokB8qD+jU2JUCTbxGg3snhIMPPEFbX
199xsdXZpIdvVwK19hCdoIBHxJUedOQMjDGAWg5nTR143RzIS8icKnbnWPb9SrNLH3E2j/WmSCAK
TKJTzzIApYw0MoI9hIiG7qtIKyD2hI1nh1SV8BMxlhCVSGq9hdzo/sC8COxSFGeKdi90rTsqyEHf
yBC29aZoaXfriH6NJXnxZzLLmSbVlyURWpnKYAiOIw3cu6F4TVnpIqEAo6c7UFJXFrWLMxSNzAZ0
YTZi7BTy9kH7YWOpjYvUR3zIE7APvN7dF0cyWphtTrYt+yTNDOdoGuqX5cibikMIkALu5SYWSmMc
Onhx1q4cVqff/Z95g9ZmA5lajQWj6JCcxrYVwEKlG+h3Ui+1jbVC4KUWZoPWGhInIlqCsn8dXIyh
3+oxeQizlRV76XvMxmaEVG5DIE8HrMRyU/UBVG1onx2U61z/Gku/frYhANjK4w5Gzscaxgty6HsE
LovdKNdY2Qu//z9lBxo0AZaG/qcaNN3o9fbswAfCbUNIjlK9WjuSLLwHm0bbl8kxQKRFE8N0jvD5
9YNIekaZb0vkHb7VTfMTZldUXVQJcCO6qG1c2va/aid8RcnO5vrzF+b2/JhJrajBwmJCekA0kItP
sdV4Tvihxr8sXdlB/kFPL0yF+YGTRaCh6skQo3wBAXaHEOcm7CLuxoaMznajsQNiusTVBqeDkCan
LSyrAfmPYLOyiVrD9iOTWTtbg2oxjmV+QM4rvR14ZZ3g/p15tckmw/nmySkBmYpNkvutVmRuJELN
bSGs2tu2PnqSOwnApRb1h7FObgtLBXuFLfQdmzatXFFhmV0Z29OKcuGFrdnYTrPeMPUyp8daVY9B
II82j1b2jIXhNgcHa+Pk6FRZ2akCUlFLclfxHkfP1+ujYeHp8/N7JMZMmaBEHQWkw7gytRBnFvYm
g8byew3MVkXoH0I+tsB8hxYpdnYaG5s+KcY95ugaB2lpRM+WxUEKTQ5AeADrQ7Ym1CnuALF8YhYe
OD9PfQEZ0PV3WWpotkImg4BukqIhh/FsY4+t3NO41Y5ZYhh+L8b8IOGl9M2Omw0pSzY9hyQTFk0Q
IkRINkTRa7paNLGwNc6PxyKVOE4g/X7ixV6RE9jfKFELdqGpvKDnpzJeK2VcWJXntR9coBa0UhVc
J63fQ/WU2ymm70HYa9GOi8dHhkTI/6/GI0pLja7M4pOVdsEvZerpG1Ll4ZOkaYK7kHLM3J1c137q
XfoROagSrCMkH8NYp0/XR8XSG84+lMyxn5kO9k1GoLZEiCUEefKjgdby+vMX1pZ5TIpTDUi9Cp7j
qWmfUoM/ZmwtxLkwoOeGMqJuMgkwOTt2Q+o2RuuJ6LnC0oj4vQjXog+Xb4LMmgekKq1PYR9gQB0u
kwdtMA5F88Cc15rIsxmHXuhsOxPyNb7SXwtL2txlBmL8jqc1vNP6HgEaFgGInv+FaPHP9c+x8Lnt
qdkv2z+q76G5g+XHsUmheRkql4WdF4xnyh6vN7D0UaZx8KUBigqXUeUhduYYMgh5IvLnSO/GVnlj
9Pd6Ewuzf24cIyqaZhosf48sg410TBv4LQp4kIu3Upe3fZe/VHq6Ugi11F+z1RlgIvjQQsaLCl0U
WyAmB0vAYmtQE3Xple5ff6Glbz5bBSKkRVlYaaAp8ttAHkLrxyi/t//O7WNMCDTjiuDQHZqINVd8
POSmODVW93H9p0+f9dLRYZZCgvURiIwhXIYjLCSPScm0vZ4Hxcr6uNAxc/8YhTgQkD7ofa0JTo5Z
f7Rm+gpcykoV8cLHtaYx/GWsZl00llGEfqeQwR4QzE79RpOmq5PMOjYOjb75GlP7X9pRLXMcAYTo
SRmNGzHhoZwLyrXvQX2tfy7KXx4P3HPv1D3mdJqUruwxrx0HKK3ExZn1+lde6qjZpBb64DBJQIIU
NXMrmGGjBMuz7ceYP19vYOlDz85ZzMgCB9IhdpSUvYdO96wEuxuhR1x5gYXnz/1tKkAZdVa1zSmu
qQ4VqYDfry25NwSxufvWK8xNbkTR8HC0jAzGc7fcfgrCj8r+3iSbJzAHbpZjwp38FLZF4GaZGt3G
rL938SdTl30ZPTG0u1HJ9eyUmA969kvCenlY+aoXE2DMIrNho1JY+Y4iprhPjHekj2/1HvSvIulc
HYYYIGehbqmIPDsZvjfR5jYWATgQAppgaCaCzHF5HjAXqCixickavtJcGkmzDQFIXdzwwJU5dX0d
b6Hsj9yCocwdNQDJc5K34ecg7L8c7mxHcLvJsXAk2WjIYfiI6PYIzNXWfsgpPGihkr61w3zKZ0XC
F6NJ/0AZXkHiKSEvc9LhHnku2BU6AQonQU/xq1auxbcXlu257cNoykBwaHNOHU2GbQ7fYGRt6zWY
+cJ3nzs+VBU0EwBoFaeKvgok9B0V3djkLgJUBgUFfparTZn8+ta0mztAdNxpIwSS7COj0SEzQT2w
2+daDCuzeqmjZrODQk43QhYCoSVFiR5ki7krsjVfrIVldW5SIkeqamDMUH8DBVAgIK+Cw0Rnfdjm
y7c6h8wO91Bahh2qZOJTkNe/tNwIjpVpaz5ElcXmegtLx+O5T0kVxbKxBST2WclqP8eE2NqwdoSS
Be8kUOmCHQlZL8jLxTGpjGhrQC77vek+t86IQsXLfGiGk61zlN6kbs4dN5JrAdiFz/PPCfvLyljm
BsjpeY1hrJvEL5Cj8JgdhL40MlS15GsxhqVmZitKQ2NmhI2GEVyguAiKaz05R/Sl0nL/+jdaWLLm
5hlwGAFakNYDmKV/VfueAIWZic/vPXs2wiKn4YmRJMEROhd3QBix737pwZp1zMJJf+6a4XQg3Ko6
UacGmlMUBo0lymNsONQIVlT7mpMaRZQaAWImWOORLkz4uX+GAUU3PDU5bM6tMfkxlizfxnqwJp9Y
WBnnXhnQeNldXcXBEeo7N8eo0h0s6285S6HFh0D9hsRrR56lF5mG25fRW5sQzY0QeB1hJnxf5xFo
HjGCZNc/+8KYnXNVe1xSYy3Cw6Ms8q3BPEfZLZLIEHyK/fUWpjP4hYvFnKvKjbjJZSnUCYpEE3yD
AtXqPQTuChUKlciB5qJypamlnpodPhMUnxMOC9xTaYHfnaNkluYrj15aHv8pw758hcbpkV1NcnUq
zc9AyX0E0mCRtr5AsWDLENwRU5icobRmja689Glml8mmKLSoyMBVyZUR126R59kNars50l95/pIM
5lqof6mh2dSvOC5+wsHUB9LII0nhV0OPSmCk3JLH62NgoYU5c5UmOOqiKB4+IlTzRlSP1MI8Igfr
snjl9HBZocesOXQ1QRUkyYYeFJoxeVKW9uhUJmJgRrVHLVDg8oDuo9zG0lY0xyEqP4ihPYJQ/3r9
BRdW5rmlBVQtFCD3ID1pYxBxD1V7mge5mw4h3ZgbD99rZOrdL0MQd09UKEQMaAKkQ2v1HkUd6kk+
rz98Ye7os/MRSsUN5J5libo2+63Rh3ec+VfWmKVHT3//8rtJZOmKcRhlEPa71x9i7fl7P3k23ceB
RGlZICWRdMTtM+Hq1cpxa2HN0mc7eatBul1ISY9JHrynJXQhChRoaQvDrTvxNxHa9nuvMJvjKjUa
EnMcfATk8J0ONINE1ew3+302r8GPYDTBnfAEGcjf0io+ebZ21Lm8/f0Huqps4sADE8HBnMP20+hP
YDXv0kw/w/75FidGvxvKjZYMK6vv5en1HxArPFSJQFYbyUhmuXXyqBoCpMnT9W+w9PBpEHwZngVK
SGUC+sWpjt8Zgi4x3JT03PC+9/TZpIWsRGND7qSnriJAFHAAR5AZakIssd9rYDZxcyozoVW4NyFa
6/XGE8f5DWak3/z5s7nbl6PdxSBInZzkpbNsN3deq2Ht8HF5YQDp+f97PoCmGqCwSp3oEE7oue4l
T8LN9W65PIX/g1wFQC1OMbfUSTPN1wCFK9suNIXrNMKBvPQ0KLa73tDCzkP4bA7jFgQFrc7zkxgL
7d6Wg0xda6zUjkZNuENxT7at2xK5WKtWOz3NGr+vnGCrWkf7rXjVrMRAlzpzNttz+BHApg86liwr
th2NToGj/bn+iguPngNVZdSaJQyY41Mr299DAKVujFLV68+e5sF/j4dkDku1GvC4Rcf4cUCJpdIS
3AuatyJC1UZbWN9pg9L58QNVM7j6Bx07JAPQLyha1yPyYOfBhnZrRRH/Dv7/eQ+04fz/WG6HRB+z
vGaHVPZ17QYtFb8K1LbvO1rSh7xMqoeGSRAD7bx/SNMpze3AMeEUptZw6JWdoc4nYMk27kq5axOU
MmTgV3kQQncr8cGLMwK/cLbOwXlZ0Ag28UcewE8vjlSwTXB7uddzi0tYBaD2qx/7dkV8cfG7orXZ
uhf2KL0k1JaQ2RiwnekCoDSGrLUPWh/gxFwQ/TsrFBqarX89Co1sIWl5BEQKxpUlUT5cPoXfMGgt
r4/RizsEmpitU3pCjEEaYYnUKn+2gYWTQYh6YJv615+/1Ffm/4+dQdZVWdtWcWxa4QVp7UppeSS8
G78VlccLzJaoskK9cKpAupLloRifxhTMgnwtKrH062cLT9rDEbPpsvKol81dwYB+MFR4ypRBtnEU
Jit9NM2j/84ve455t0sHuLOua489KAeh+SoMzcM/atAbqL7pOV9p5/K3tufMd46y/wrUxvaIerXB
o7AcOmlJnfgUTMyVEXtZ9UkhDfj/7x1RlDs2gMQdLWn9Rs2t1xX6tmuzLWnM3yNkr64O903w8SA2
L1Kz3gBZtPa1Lq8C9pwKDzC2DFGPHh+dmpwRxnuPBIg5bRX9gHKEuyqEffD1Ub3Uk7OJWY09pYY+
5IhbVDtlg1IwsgCBY6o+rzew9CrTdvXl4EYhw6AEwfujQogEZW5SPpoZQbI9ouOPWmfZQ9T2QHtf
b2166qUBOFsESEZpDWpUdhyhUpmGuH0kIK2sDLulp8+WgC5wDOAOavvAChOVLyh43eSdqb5zNsCA
m81/Kw1RkgI4LcI65ujSENigPI+cleVx6bfPFoC21TmwTUl6JCi/9TVZ8hsceqOVjeRy5AWypukO
8uUzW07dsrCNYRBS9n/KvrddSCvAhRG/Gpl96P24TZL2sR35n1iz1kodFgbv/FgCum1iE2Cjjo6e
bCoRHkYSHypjbTVbevxsBRhoVKeytuNjygd610Mx9tnagHYxnTkr/bbUxGwDbkmgDTbuM6fI/gsI
kQuRebdmXLH07OnvXz6JQhHxgLRXjmvfGG9G4hiIgZbJXUmTNQOahUE1F02TjkeqbHCqziL9LgJC
DejY70hBqD0vCQnblNbwNS5PvM5OPdg0qL13eZr4OluLdy/8+rmuLYk1TUs6WCnbhjQg/QVXrh2H
ldm80PvzWg9glgylsaY40a7u3KIY4JAs49y1Uhntri92S03MxmcI49faqVVxKnoBYqg4CI2eWKcO
1x+/NKfpbHCCK8p4GyARzlIoZSIUibNbDfdioNXuMxQZ8OEzdNrnLH6+3uD03AuLN50NWJCWKQ8l
QEGGYID2cR8ZZj+xQJMtXq63sPTFp79/mRItlz1nRVggGBX/FBQULnN8vf7opY8x23kiAHPtKkKO
tzA5mJtRdUpB59fDVfeCaZO50Dv2bHtowIXTyhYDqkbhyaYDMsGL/PSJvjGvdglYn8P31qS5iCkY
uQm4EFAIFHkSEdjQVuue5awlZRa+8j/bki/fYASuKlFOWJ7aLtt0w4OCfBQUA6DRVurAlxqYDqdf
GjCQo3bgVV2cAEKz/S4vD3AKBLGqLTqovglbOSCyfxvzhS8yL+IgpZWOOP5BjSWFgXuZXvOfKik6
MJqVWdw34COfoDNQO/yXOtwb+kEDNdhsAreA6vSUitp8A12MNDdW3FLlAuSdVPuUTzUnIVDAgzuY
cfpHt2nRAwxhdPhfTPtWGTqAfLqdDcdKdPCZbpsy2ycqrqGyATCdJYIBZYUUQTrW5KehCTDiQVEa
j7D41YDyQDoHJVvNwQFm+5YElnXoUqDmlJVV24GWqHMxyE4Wpf0AayXhpY3ZvxDd5tuhI9ltyeP6
MUEu4hW3xRAEeTvncg8tSOcl1FZ+2Tv9C4sTlEOBt4VSIHKHOoIfbQszC2SPf1TQ9nmtgFNCxaJo
g9fUtn3OI1eqznFB4xr80SiDPXoBIJA+zTwepdW2CIPRHWDy6hYRAcUyMfUtYuHWdtTA8ddsLQIm
NeW+rRxnryGPmA3yGDVS/hBO89cmiLvZ4XBbayi01Ieq9XqgkbwxA9rFip+1rq/8UpSF1wGtvTNl
9M5hV+V2vMElJnAOSRr0KFmPgF5DMM8l8C4Gm47+NGDLEPVW7NqR6s+lyW5slG15TuLAJ6VxgIwM
jEOLvcBvYYa0iWr9ycn0dy3Gz8iGJt0xACQ7ExhKXeEFhe6wTWqBxB5RGW/NqniM+/BPkyefvFSo
T6SPemxkqDbTz00bPmGN2QHirsEDYMgBI+wJxCv1OQ5s6gZFqft1H0CIGAfbsc6zY4xw+QTu7cZH
WBxiVNjBOSMZ8QygtBQHIrKtesCGmkczphsnKX0eaQdN8D+2KR7SzGrBQpwwZCie8JvKyd3Rdjyu
27XXomDTLaxo2wX5HkT5wIsygrhCDNsh3t3XkNjsOpn9LEaruTXbBth5jQPypjdvHLjVvcOAliTj
UdNjxP6SEAYHDLjBpqZ7GfL3jiU307rhAgP/Oh0JLE7f4W31FkpIA4oRygdFkHFhdZX58GgGW8OU
t2lvvIAq86yn8RFM0Y1ySLWJebCjVtW5FbhoW1tmo0fSBoKfuKQ+M1Osp6LY4uqKY3IFhRA1Eeyn
XWz6dks+kp5/ytR+szsCC+so/AVdyV3OqXDbuLypa3UGMvqmFNEdDqbURaDpkGf9qW3Jj0rw0yjJ
376Uv0wnDA8kL3JX0vqHU+hnacV3piX/9LJ8A3DqjD7E9dbKPRZZtp/HsBxoguYnB47U7UFBB2cp
ONu5+qCK3ZKRhr4S6jdgocaeWRW+nsOzfUrKxG1l8KIoBqQaAcvUJ0JiwlCPnHPrTWTmMU5GMPZB
xXUR2UVqPGd7U8BlprHrjRaav/SU/iyTHsx0UI0aegvI2xnQiex3CqLThuYpRBSk+12KDNn7ApTL
WNdv4hD6Th6R0jV7grYM1E4ao/MIMXHpZyJ+yyUGkgJFd8IMoMAOeT44eTKft+Qd9WWPvMl3AaQt
AAqdhM4kyq1tDkKZ1h0k8Mgb3iQxRnYN64Em7/0wtVHS3HnI98NA13mpLE0BUZQRl5c2WLgWfwII
YsTMDeIP2GREnhzhPNC2MdZWhdGdJCrZGFx3XBIbcIo3w43FjZOyuynuFpsYEVWy40H43ABTBzgQ
/duW5n0HJLNvBWm4qWSNhTWkdwPrQa9M0pc8rW6aHvGBEcpdL+/Ykx1Zv5FOyvw04KDxhYxtDQsc
2YFxy+9a+Qfx9YMNct5mDMBZsqi9N8b8sdZU6aH0nN8b4DpvulC/i4fuQ4dW3ueIUyDdkqPOdxw1
3wjYsbbAJGX5TxajggbHEuXanZW6WO4n+wC5QZl8A5A//D6SeLgB1Dl3s0pLQHEAgke29aumlc96
XPwAqvM+N0fNzXgOp4l04l2nFfwS4uIRQG97pzPyO++H5xDlIRiVkNKZwvE1u36H4NaH5bsFVC04
XWXp/KxJuS2rpjyJqDoTq7nph/BHkqmzw1HeHXR08Cncqa2mf8kGgu7IoeezncbjtfEGMppE1Sf+
Q5jePyK8/Z4V3XvA6oMVQI5UayZ4+sJ8EwEw1/3QvY+hkW+CLq4mjH17IFD6gLZ2NMAnD8d2Q2h1
LPVKboNBT9FzeCll0ztF1F1IVeFR8FpdreB3NSCo2GyTQz6WjqcDFuEPRIOPmik3kBozV4RZt0GU
GPSMPN+YrarcEfdd33bCI/RM7+C9d27Ti09sOJk7NN2p5dBixrzVPVTtwL8WRGb7ZsibACWtFnCs
YPLtir45oYQTkDSEtrDZelD13eG6QrfMAYE+NJstOFqfdhRvymZI/QzRYihAhYdB7gVZdbKJ/kgn
RN3Ym0dsDOesLFGqSdTrMI7RFhWoYFoGABTS0lZ7fdBAxTItbVPj4LCLUkS1Nc3S3brHHq7KrPZG
TftVS73dVNVUqdojz2QVFM5wYx/CkaYGiNbWH7IQHKNUlbDzyOhDkKFGu9RLHweicJfWsEoYg6r2
sVGLd2sETz0uux5sQPunrIHJ7GkKaLlKpoEhxwTVBXVzT3LdOmk1el+xPrmLISnGNlWh2q+6Hcse
qIdC9I99O9xouQbank1Lf2zMz7oKfljhhN4X+Y3eqbtiBEexgSGrDYE4NtgauPCA/soI7Q+mbeQ3
+PfIHY84IqqQwbYYsFjU5QqYyxsG9mazara8s8yHHHTpuzg3ko2Jwn0P0HT10pTpvw0s9IsW/mVw
nLCkn2mwoYg03vr1EJmYD09F/ZmCiM0KwAWzenR77JYtjR8ahYgJqww3LAPt2CXhDrWd2MyJQgVi
C/eJAp+0NkFyqB4kCR6hp/aSsEc6ov7TOEBhJ/1tlhebQu93ZlnDz7YpoG5kk0VKfQtIi1+PEaAK
8WNYnhGhdaXe7XQto94YAMHpkF1mKA9IvV8AHu/laMCdJb4nVXJMMnOTQ4w+gPMclNrGMDsQSMtd
DJizTgJvLJxXC+kaJJPfEwJZYD0OnsMGXNhBLYZWEC8ZDpFXUm0H3Q/EHW14Y2qAsTuhJ7XyBRD2
raXCPQ4oPoRn90pPfVv0G6Xom+joQ+r8hsbVZYa4B9zcY32uu+GY3LRhcx4hsATBClbZDcVNIgE/
FtsyaVAvYtGnpgG909apT+MRrGPw0vIwv0ly7gOS/m7E+FWaqAhOmX+jEORXO8MR1dRPQuSuRlD1
alR+QbB7xbX+DoGBl2JrgvO3yM0atQvFT1PQbSjSvVUgxmgxnIDsoj11+XCEIUkEPcv4CG8Kv6sq
WFlkpxqHK5uQBwikAxeXEuxIVgUPqhR0QAvbbyvU3mpf7PLFbPWzhfpKFRGOun4Js25zQAgYbNbi
CHg4cpSFvS3iQgLhwZnvFOahh6nDjha6s2uqytjxSoOTUxJ9BiGq2VMK1I1qk8TlcXrTxAxGi0Yz
btug3VPTxDLRFoD8B5UfAQwZumELl5XA0MDur3uYSOXyqWTtto1NzAuVfSS8O7QVkn8idm4gp9l0
VqTDawU9V7fGscF6D4AHQfpMvnXEYH6Qmh9EKs8YROkrAz0yFXliuUGHmVZhbAeyURy4Lk5wYQPV
/wGF61DskVR6UW0zbOpYhAtilRuzUsrXo9oC0lXhWJVb4ZujuuqxIAPzKICoblrm9UcGpvWdrpvO
L4xLdcgdvBKyv+EhalIo5JMsPkPOqJ/ByIh3IXcqLKljQdwkqonwqj4PH3iEE22f0gr2WABMuyXN
Q7I3bAaSCoJTuKd1gPy4JEOi8gCebP6R5D23XLPK4tvKGLJtU8DF0MUWJs6J1Mf6PgG+td10ejny
ldDuFO+5cA+dV6REiLY2HafFKTP8Oi9QmXuviRc9fbStb9XjU9uaBU7Y1Pm6MvhU/LepNCimyr9p
/h1hMR4+C50w+JKFMVDgR96KlwCTcKMgb4Jl0Kps+qISBi3MAveZHgDW7RRgHZdVCRORxAj3PbEU
DNTgOpUj7Fewe1t3wGuGfX1yg4Nye0g63v0YLCDgsXozHOKiVMNmAls0hzbZH8vAHaVkrMc6TnWA
7LpgJYmxEEqai+zZyGnX6JEBChvgxlhGCS4o9UOgrO9FeP5VW3yJkMDKIEtzs4BzA5LgjfZshR+9
WquPWvr1s6HSNEPLDVqax0jIXdhI39HuYJS4FpScBsWFwT6XiSPiwJyBAagPS7vbUNxVU7IEgO5N
Fthbq4TxDNKnhjnemDgwmE2JK/wH4iorQZ+ll5sNpCYRrSgNE7rIqHeFNOG0Ubtw8Ft5/ELoaq4d
t1LgIagisAWsfpfwsGZwfYG7Xvh2PUa5sFCYsxxQPVg9skyBeTScejNaOIFY722fwwDg9zDU/rca
mavIc8OguPtBOoqwkFuFj33VnTQCtjjAQJEZfG/NmHu5hjzVdQCcYRVQtaNvAJ3uDTQElsK0Vt5j
4VvMTVpRVYGdL8uCI9g/O0ON70MKnjjwt78DWTYrH3xhYXJmX6SLSWsrralgRPI3rNJdCUR4CtQe
YKFeFiYeJYh+r2noFj7/HHpioRZEA2oLgdHWG25gKyoA4wVMu91c//JTgPXC1JzDTjoqRBgqmx8J
pl5aWPgiAHHXvWuan61h7NOu2l5vaVpLLrU0veGXBcwZgbfCMaU4jQQ3cRX4EaCm1x+98NnnyJNQ
T02nt1DUJlV23xY4yqT9BpHZ17Ffkwgv/fppcfny6+FAATq8FaDSBVYS4rHrP6//9IXFac7nGKs2
zAL4GuPuF99SXu2SKn6kTn9//fFLw2dakb/+7IT0iqqgPEmkZXhyF8GqaSzAlTN+WSxY6f6ld5gt
sKHR8poJ9E1vnjvtGfKvvHm//vuXun2WQIFbn4rNEY+OonuDvmbaj+vPNYx/6qwL43EOriibogsb
uNnCCk8zXzW4SW5MjWuHuG/DXZhH/+PsPHbjRrYw/EQEmFncsnO3smzJ9oaQHJhzLD79/dorD6/Y
DWg1GAFupqpTVedPwBB1W5B9oZdbtXXc0aPn0R6KvMq26kAkFIkg8k5xceZfRRyEH5Na9t7Qj9Op
t9z4IWs0datoSbtGUx5tehLLvluJ091h550RLKCot2Eh4qdRT2AO9AYnuUQfjjpSsW3dsrtX8vQ+
MVriFPVekgompx3FM9w30k1XcWU6GxvmeuwlQ+roXtWb2u8ML+mfuPtH29olm72dWkIkora6LzNR
4iAs2JakydSpa3BIoH271x8UrU6+kOlbaZ5jFvKH6Y82HRTROesgSvMD9D7niBu6fGszExZhKNT3
nF4jFaLot74xOr9VfaLLJm1i8PQxL/eu0wZ7FxfhrZ7q2UHNWXQ5TJ/blM2ke11STHfYBeUbOs31
s2jdbq1KMk6mxikOtM2aXWcr4x0nQOfdlBj/VlPbbSv6PxsxKd06t89uQFNPu0SRUfSLvLl4kxBr
eevG5fTdxNrsIJS8RgeTR+oNdkK+xp22Md7FNTGIRVdXD2HFBKj1vOvIXwr8u1BGLi9Yi59kSj+k
acj98VBzx/cOYs0fTZXZt46V1j8qg76a5mLI7bpEQjjW0LxPIux/6m6a7fQEQ+pqGtMv0nXlWpvA
RIm9qW7J9LQekjCcVrz/bOe6g/E1JIl3U6tt36ytjBuzhilgNKmNoa2TUoeu1JEpOSo+ERuxIDpH
0PYTmltuSYbjtYhI/WpgcO4NVeTf+XlAbIWm2BvLOXdDocR+I8okWuk1YQchg2o9yi4iBsWoizUo
WL8j3anm4Ed7X5CYtetLw/TGwVF3sg30U5trxFaR5OKJVq/3BJUA2xi2SZedpSJ861TVPa+u4ltp
440SNY3YWW7AWbCp800VxS+5q+ovY84/E3n3ZdQjckP9OOfnyS0VFuBaHSjGbZJnZG12431fx5Iw
zzZdKfW5w61YQXVTajWnujob11MLqmCKBzfp3nkL7XFAQ3AeO8ae3C4Fy+BMebH0drwvHClIesh9
7DvK8CsjMLzJFUmuTJ8oWbFyokHN13rWEMbQwE4w7cx6JnzJvYt6wzw1QRKcTNySNm0dpZ6vm67X
9EBVQq/pCakdKaI6MFfMJbC1d4zTaLuyosenDD/I2qWD5GK371euS+RDIeg2R/FW+IPx2pJQeNcb
dGGIBQ/uCZ+qoMuCrdhBx3Gqs/MdLd3wRrXZFrnTGO/GRBZeNJE2JqvcuYdTHxM5NpbZixYGyrOj
wHYjRQm2/Rb5gH0/9JD5jaYbvylqW68cpzbuxlrrCb0r0nXF8Do1LljCSPuIyENwrK6gQSfO2SvK
2Cd0DKJmk/akYXqaP2Wrc/7GrhisdicrITedRG8WhFn2x8h9hE2ubx0DLM0oW7ZYD6PIt3oyhptY
DITxEUVC05G9kVTycmeXmtzQDa1Xbq4NO9PI003mVtFWtShoiS/UjaNU5SpXbIvcM6vdTiMKwIA4
nZ1RNdPaGcBDx6kK91Or1u96rCfrSc/k94Yl+vsg4u5JxeB57TSkZ7tqPz5oQ5IcowGkIEy1V46N
7YPjNuPOV2hDe2YuQdyMIDqVZ99NU+t90nxpM041+LCfij91IsWbFhWt55DbR3wZLQTHSN2dPsZ7
/BpPJljaqTbIaBszwyYslBjvsAP/BfMQuxBDaPKZcFgUfEjMWPLX8AxxhKDF60whalAQZ4BYTxl/
BSb5oNxG52GN7dyQxkL8lQEn6OtkyvQN7heG84YKrlJVwBWl02xzu4wO9VRXB5aiZs8WhTA2PLGq
yiMdWjy5fiJ+Fwb2tYJ25ptaoCfJU7I3LEMxt4Ex5QeH7A4vqmttl1TphMxaqPiUFOT/kCMX702l
LNZk757Limmt1M7y90OmEFBopOY3jErjbUeu8PcOSHRT9m3/NQl9/wVHIOJtQl5DXCfG1uo0WhBl
V1Bz6Ez3VkOMKEjOXouMeK0PrKUVNo643o/abhy0bB2meUJMSBOsyWWbWA7l4CVJfuOr/H0Ktfs4
zvJ90NNnrPrQ2BUN3iEiltIj+vanbvjdOjOHciObWqfIutEJIRb/susGLH019YF5I0EQ6MqS5Js9
B520z6jQay3Cb7oiiOZuyOfMW4Q+Gp/Sqw0FGzBtSn/VMht2rRqgaUmdX9Vwjo1Ii3FVEl1wZqhX
N2HNTYaxTuawmlgeDWlKeDESpxFG2pNemD9BbR+Cstp3oEaeNZXxGtIA/6Ynsa4WUj8ISCk7wkF7
gln6fGWfJRyy0PONXmuFJwC9dw2x6Kuww+1Cdmn9FEPH35qBKuiI2sM6SMaJ9cBtmEhBty5zeze6
unpr11SFyGh2hD8Tgukkzy6mk3d14yqbOLOJ3koSuqKsEqtCab8NGdhBO7YPoQ/sQiBH6rmG+BL4
WblxhfHm9tlLXBDFWZnv+YjehBrGymsEA1uE6Xfu2GToKeI1luBN5A0CzLY9oc9T026yxHG3I0s1
YE/7nrThL6sfyQH9K4OPdH0T+MafxBge8RUnksp19mZK4OWg3wpNZxVKfGYelq4e+5mXolbFnmar
ti9c3pDr6gSDpSlZQTpIiUhQm9nwZL6muvJaKWlLJi1mg7UvC1gQDfHreDB5UwUVqJ+aH0NLildd
IqlkkdzYresQXhrdB4r9jRby97EXr6NeftNsLdv7Vi83USYpgWSkFJ5Wqb8ruwnXpNl/8QuqmEvp
vSvN0X1LbJ2GfEEz3enth2ggeDI0qyfb9r8lIU6HBEyyHCkdl6NKbaF6kJs+WO+upRY7LI9/ya6L
OECVGR3L5t7VzcjL4x5o3HF/odxjj1M1GR1q8o8cc+Ap83EAbNSkN4402f2kcghqjCzPyq2HKIt+
9zHx1ooDj2WsRm1dT+Vdqcfd2lDifmXVgm6Z1GlRhlFxYEZwisAoYUfaGDCfFv5Jpf9HxIEN4EiO
GHfSe12NfbdqOF/DId+L0j7rdvxXs0+fbZOd46jq1cE6gxe6hmyZIfdWdqlPeEE/nQHcp1Br0vUA
LLpCxtPSDup+V5MwVmEg2ekWir2KSvgWxkjAZV8O5nrE7tcLi/6FlOpho3UAynHElgXP0GpPvWAv
HOt/rMidjog1vmdjoG6TsZzgSI3F3iFIJlNF5jlDPW4UJfgqVa7dda3q2UobrUhjRjugqsOapMN4
rcGFWGlsBYn3U728ggSCDuA2SMcOhYmgU+x2DrdDZCnkpbfRACDJROvV0/hsGs67UguAOCL+Np3K
JllIiClDzbIyptqDBk54LME5V2nkEmGFOwyuwKQVyGJUPMWd3pUp6zbaQFInPJ6K7XX0JzVqCIs2
Np+6YnF5aDB6P8Urm0pC1GYzbhw/I0XYdmMPosl3YL9spUiWPkm92YwNJwg8jCyy5qvidxi5wYaA
b/WGGjzsdRaObanF4Pyx/ox7SLWOugkhiN4Ov4sBjrjnNOBl0ICsbYDzIBEO9U2B37NXZ/BZ0OBM
J63uXkU03eGg2+JEQcO26gzlOXPC4nlQEuW5EQz0KDV9L9XEs2Pq4Z0DwAixSEak95K+Elj6jX+G
YpIi2paDCDx4ytOWJN50S0ufZ++UfTQBJuF9+F5Bc12nVftcxra9MbX4ccLG79yVvQ3IK1vTXdYP
gQNO5/f9S3WOPRzj/kdEBLBHd0fj3/ruCeZqvLKAyYRZ3g0FUECR3E8xsXMJNgVQeILHPEeWSU86
o/vsv4uQfLeSZuq6CmLWQ05Kq6RRvgo9f9aTkAWnY/51JBNvRkLHPDsrCLvOmne2OSl+4qPjpUP6
XpYEnGcKO0qfjDdVqfNt1Prm3iALY62I4rkpktOIxGsNIyRfhdYg6XhDkCEc8yYKhb9RYvWHAbS+
Jav0XjZJt1J8LWXSA8O6lRZsG7Z6WOkMlFsyFFfw3aBbtdltTc7CNp+0U2cY4cEi0HcVWISDmk32
y53KcEV0ZrYqklinKmr5tg98e81xJqcPX/jgO0m/ysEc1n0+mZQgln1FV29KYqQ3o6Az4xo4aTq+
Twqv30XrcLQpJBNe501kfCMTbgDJsngA3YW1kOdwPSq2L5nAxZ69HOdh038b/fxhagvoAsF5u2nI
+9gc9JXStHJlKqni4VUWPei9BZvNMcQ+aLGNcAfrB1mEeFzZWG23GCISIcYNZT1mAKFhTOcs+2qV
Zp3YSUzRPc0k8EdRnO9BWBkrK86+tcXogkfrlAPOqh00n91oVSTg1RD2tJIDWJMRaa2BNOycXGtX
YyVuoa7Y3mSnkKETVyfanKKZ5Ma2i8p0RQohHh3YI+I9Z9aPZtF8d/q6uc8L7PrSKIt3lk/IcpgU
2QM9i37lG0X6XPRmR/3D7KovIOfo1WhsykxOWK/Y0U6Wjnno4fPtSIftNnDJxk0npLuxZX1s1eYZ
HzRqq5V/97G+ICZ88ogTZhfBnuPgqP23YSqexQiOOfS1+pCVbc2CXjJIagWj0jQdN3kTK3srL/sn
I4RhVzYKi6QAjE19tnwwgNu12UzKThagWxiwDd9p+qvbYohYt9jNM9myGJIGWQvFVLY7Q7NGT/py
28oBu584+JV3w7AhOC0ngbJNbkkkc19M6NOHkvOXp8UEvg3xCN0t7QIvke3JNe1obaXty1CYOslQ
QfWoDGWMM6gjgNTVZ1LICU0o2XwbiYJNUS0UL1LkiGYvrr1IOj1BXyyMeTRl6JKS93iMv9uG0XlN
qzlf+3p4qOuuXZUj1vXMtpes08ANdZoRfgqCmJJDRcuAfM5BWq+TKGm2haSFqU6UbQmt1W+0QXVA
HiuSl4sgJ5gz8oNinwpLMT01PpORysjvvSlrANpxvtI4a5raczS2xsNgyOkmLUf9PlaH9tYOCxZZ
TrB5xfnUYdCpbWGGR5K41H7djcr4Neqd6Jtqk+6IC3pODLAW3ak1mfF5uWnjHcZTr46KHgobie4G
DyJjlY92uhMGxxaZkM6N4jK5dwO9vMlJI94q1lScNL1NdymryTYeE3sXCavYueEAY1bVrQ2Gtuka
TUlNIHLccm5LyWJGuUvXGlRuq+Hfve7sgUrHJmIr6vPCNghMifoodHZlVeiPQ6saoP9NTg+gDGA9
THp8UrLcuG9av9nWKDmwlLf8Q6oSXs4x+bwWK+26J5p67ygBR0t74hjTyOwUyzJ5VdIEn4ohyrd2
CPjvO2Z9Mhnz69Iqwj1xDuXOIvd9S7xMvzPdkMZaHEB0E8LsVzpqyzULVIdhv1o+CZzgYq9oRU5G
bx7Rh4kmovpScTexNSKGrU9WVdyQtp1P7pNopXFU0qLieBsUr6w/BLIRgkc1wFbxbdRT7b4wIab4
bjVAgdKjY5/nDqS+obG9tsn0fWVEGC+SFUparNNXt1Oe5o9m7hbrXBf2EwZM2k1kjYmndbY1sLGz
kjtd0Q3+P26PfcfxWFqB9jvuZYFDBA0rW5ybLSM0XItpuYlUInvgYREqiBJZfPcjX+4o5Bl0OJpV
ZkkQLWm6+VEaUQoLODYJkcz6lnDqwo0/Bw3NXX4DM8p019fLkwLXNaY+8Z88+nW52bvQn7ZngE0T
Eb7XqEZ5mqInMOMhyOirfa7BPjfv7aZxCqfzbzvFfWlMKyXYOkfdfsMa6QqyvNACn3v4Flget2bv
VidpKWcLt1uT9t+nXszcuFdLERJPrVKdNPNGKk+ZSrrrlXe+dNdnqOYf4GGaGtMdFaxv/Ca+mfz2
VajKFdXGAmRlzaCYqKocDOZMQShg9HUIziJv/aGputTrhL4voMabmbgi7V4YOtb58f55DAHJH39b
GgAkM3KWBNtoVg6EnMvvfwG3smbojGVllhw4AR9jdheS5GX6AWuDNExHf758haX7n0EzsugLQqR1
9wjKlHoBrCBnNG5TY/r5qd83Z/gMHFt1TNLOODYcYRwDi3+c2cvE+NwLMmczt9L10pW6wCgygAJY
WyS1keeibfpo9I9CWp+kysw9+BM1YNVuCIvOoTKadI7PNdhKr8lOFr7z3FsVgM+IKwlFoPJfxfDk
xI3XqM9R8nj5IyzMtbmvaho7Iuii0WRnB7PSr5J93Mor9IOFATQ3VrU0WRSu7PRji59zPdhQ0Ud6
Bdde/NKtz+YyAmaSCCZ7OlZ2dg8m8CSUZPO5tzKbunHjt0N5VtDQf322iWDXymvfc+muZ/PW6RAT
0EbWjw65AKRdnLtd1yxBlsbKbMaOiF0cqcFWaWAel/H3JroTzq/OeLv8VpZ+fjZh1c5IA1NlrDjZ
j8bktKL9JnfDG8xrUrGlATObspjwduibNP2YY6IIOkdj+90g7/ny7S/g2XMvTcMNnET6nXl0NUQI
dlr9mLL+SzHap8EH3ZMqreXLV1r4xnP/10CUvjSFNh1z/y0bbE5o1+IsFj7B3PsVdFaRmWvpR1Xz
220S0j90M72/1/rBItLZ51h0+REWXpY2Y1youjHCS48RizjTzp6M7STdXZODYackcNnG51Szf3Mq
/1kjk6amqTtp5ako7xTbAEoD8Ol/X36Ghc8wt1EUOW0/QNLyJEz493Scm7q8UiAWRqo2KxDJ2VDe
juMKrv7TWUI1IFTox89taLVZiQjyIgVcj7APVl7jblybMYGV8nOr7l/DpH/euFOZNfouRL5aRp+z
SHbOmaSrXHnlS+9lViImObllJ9PpOLFlEH65GvrnerhWHxbiS62/yuV/bl42EsheTOIQwebFANem
aaikQbkikBw6d9KeHysfv3WjVCdPy/zuV2RYEbUElWMRhMUtiIJYl4lGSmQdFJvGUj5lymXDc//v
dq8ysrqp4kE9TsH0I02QGaHy2in+1ayPhXc7NzMaUl9JNdPVj2kkcT94zkPbw8TsyoRfmCxzI6Kh
Lc1G6ai9daLuBjX8GaXGtWLy4Z3TMZsVkzQCAbKYhMfGrJEAylhbSQHOULqQxS7P9Q8LI5c4//2f
kUHyhtV1qm4eI+1LBNSEKHVlN18acW31WLrA+dn+uYALYdY3StwHo7OqJ3id6mityceovXIY/PBk
wgPMKoqdq5NWYUZ2Iuaw2AZSa7ZFN3ZH1ezHX2OnYJEsneiQNoCGl1/Z0leZlRmNod+aZAgebXSL
hftHdX+G+fTJ76H/93UlgRAlohrzSNRXvSJ8fuuq8aZXgJisoVTWn3uEWbmxTRx7VM22jsCoyACH
4C52optcBbz73AVmO5IyRAiIlTt5FUW5bez0prbdvS277eWf/3DSOQQcz95Sok8tlE//OFTTHeKq
TdtVu8s/vfB15+RMt0L30buo+kPbxnGVEyhLVKJ+ykeIO59N6ToqsxZEzDz6mrlGBOfRJVwH6tPn
bn42mwN1Mgm9xgCZfMm6+YNpVQFQdPm3z3f4f9w97nw2kaXAaI3EBPNYGY9pDd6S2xu/+FHLN4RI
Xy5fY+nln7/3P8WCpnsa6aMzQp0M9t0QfJEoYLDVVq+0FpbGzWzqhjHO83mvaidyUN/rSVRA/85n
dh+8n9nMLYrYRyNZOicnTO+zyYAFhZpaBHSyL7+cv/uYj77AbNZKRTSNmyIvkxlwDzDweKuYNCUL
1H2rLgDfDEcggN5QAs1T4rJ/SG1h3dDSju9t9L6bWkvBuS/fzUJdn/expGbbY2AO5qkietyrTU31
uqp6NCJ5L+xPMXUdYx47lfEQga411imPTS9n89F0fDL32kl44Rnm3jmGL/osyEhlGs1fhflsdC5x
UH8m5Zrtz8KUmRvnSK1UHTVAN4iNh9dFj2dQvtezlcgsr9HTz9XauYPOGFkVkis4URbEOi07VPx6
ZF05aCy8IntWr5oAHlBU8ggGfnvkCGt3VfJeD++fGkRz5xw5VDJpNbLy7OYp0vd2JeCCPI3518s/
v1BO5kY5uZaDcCi+ffKj9CHDlLhHvefBjzp87vdn5QqgPR4RmZqnqIc8GYOyiLdE0T9XUOYhzpMa
1h17SfPk5v0K3eNKK+6s+tqJeGlszsuVgitYW0odHy0FWwTxCwuvxGtdzd2qtM5WuCJfGUJLV5qV
LZUOllLrtXVyNVgtucL2Fc9MpkHnRDhhvH3uW8x2HBGB8nGo2/YpwhY1zKWzbRX805PpUw0oatFs
zxGOsdX14fkxgrfJOSb25xKIydT876JXyjSAv6Bz51aWH5rCSLe1MYQItLJwc/nlLHyCefs+aXzg
AKuoT2GgOY/KONQPo5FHh1FDF+1h+uvjB4Oo/fLVFmrGX6fIf1Zxv47tYrJ89QR/slqF9rAXcOYg
MTuInOorvmcLc3uOEpRA53h1js7Jz0OvKey9D4csb6wrRfVjUy8+92yroOpN206Kc9Z8I9VOYSKq
u5KuY9eXK7NQwZ1fbAg8intty/y3B/LB8m7NZmQMyds3w9Y5BS1Ee+ddaG/n5EvpP0/tndH8VMVD
jly1uh8h+RjKq31VSPm3O/XRpWdTNM3HRPehap/Mvl6rsVzVbfYCF3xVqMWvqk22E/YKmC6ixGh+
jmIa1sCqX8o+PBQO7TT8PpLJeBHKNbnX0nidTWaz7ZTCR+x8AvpdJ0P4LbKiQ5DnO12HnpnZV/Sd
C9vBucVWr47R2CW5dWLsnPIgPwjN/HJ5DiwMz3lGYApbKadLbZ+gBRFgil8JviP50+d+/Pza/plg
SpL7hZK12gkTD1ioWAUMGPpjN3355/+GrH0wHMzzxP7n99sIeN4qquzk4gd175hmuEMS1B4SWF1r
C8XOymri6OArRvXFLVo8w0ghTbyybf1dlghnTVMBPWuvYheYxo3cG1BKcMeojV+DTJv15LjRJkUI
/5wLTX1BMNy+2zi2GCu8Vuqvfe4GT3BOtW9RnPin1I3N18Yt1Z1Ife1egba8TWSjBBhepeoXP7ax
nx9z4VxrWSwNi9nUb4del1YGuUUp8x9FH97AVL2m+l2qK3OJdWs6XdN1WYlurup/1UVhbtuynfZl
N/yelAqWDdIozFcIv1Pv4eTCTNYmLGSu1OalcXn++z+fVo0HbWj8Qj2VBr1721B/B0Xwy4i0T65m
cwW8XpuDA3/VOmF/giWaunKRt6jXjAkXCsMc+2ytBomTLmlX5khYhq5X0JZnIv02BZHxkJo1ygaE
ItfW/KXLzepQblaqg012e9KdvmRDkR1yQ4M+pvhklzEylfzx8pRbGhZzNDSQrTu4TamffCtx74IW
Yyp7JH4CUq566IMKEzKjsaq1atbtCmMEZCOw1MNrU35hWMwbxD7RCAkCEe0Ui6+JgEGYv6B/9i4/
3MKPz6HYKXHQUDvqcCpUWIdpF7XwhhMqwTnm95oZwMKmYw7IKmObE7+dlCcZyhcFejsUd/vP1NPf
gp997cS4UBrm0Gw5TJlA9qqf6il+KP3yHVlce+U1LQy2v9X4n6np1kYe9thkoQKn7URyzUsNXatA
07EqpP4trrrN5e+x9BDnv/9zIb0p+yhFPHeCZn6X+ca6DvwrP33eDH+wchiz0gnygB2ORg5lIYZN
I9/KJmDfYK8S46WLaEAMEVrIa3YVS+NqtmHqsc2KayM2Tkrun6Bf3+dx8dN2jGvrwNLDzHZFYZkC
bQbINXSYHFj/5YPljVnhbqDVTjvTMQjM6kOYWhWqQb+15bWRsHDhOSSias6AR3+mEe69xwRtB0Nv
Zea613d3Sv81y7rn5FoU2MI7nIMjgTVFWltiAqp39h+CHX5qYXusp9y9spdYaM/P4RGIc8QaIZE5
2YPT7Ia4eG1b9xYR50Ypw9KDKfPbHsr3ywN7qQbMynVm22ljZWjSp+mutTe1OX0pSn2vMcQvX2Dh
bc2hcNc0HdlnIIxu9Wg7D4B2nhVfOdAsvKk5+C3VohaFWaAAtcqd21uvZanCy58ista7n9C3f9hK
cuVFLVSAORyOZ7QSlWNI40Irb8KhPR9rrj3H313iBzVAn+0eZTyhZAkj85S4lHvdjsJD2Js6hp/K
tA/C0V9hHIiFVYMqriA91rP8+MVPNNzP6j559K2zVVlvIpey3dzjb6gsYsjc9lDLlz6u8kNg1eqh
RiO7drus3QjDKTYSdum2tAbTs+wsWRlOEiOhgTxJStvLVJfqAUzrbmha4xBV6ncyS37EpVS3junf
wNGlCCaJus+q8fcUoFFBH/mC22vlaQZ2RrDf822sl8N67EHaLw+mhXo/x/DzairVJLWGExINTBQd
TGa+oP2rXzLkYzeY/dQ7DDyz3eWrLQzd/wP1Czj4uEEw0Q1Ma4d2rXMiaT7lhewYc1wfUdckHBzQ
Tkan3VmVf4wC91ZE+cvlm1+Y2HNknxALo/IHMk/r/rlCPNE6zqoBl3HbKxN7YULM0f0MPd0Q2IHE
IrzTV6H0f+mheq3VttS4n/sIDeSthUMZWCc1TeqtmUNRJh1INKTqVeVNF6I7ip3KfQptNXhocefb
Bm2krFW7bL+KEfpwk2jF0+VX+dcA6IPpOc+yyQBHu6Esx9NZV3Dom55U3Ji8lnUiwmAXu274tXSc
Xj4h3Zmekjh0uxW9fqw6MXoyYAqbrlhrTRas8BhAvTLk6DpqFOLFGq0ubsnn3FU6fvXXTJyJaxKD
vu/Q5abOmxLTLzaXn+Pj8azPo01k7aAfbQkIV7BjEPSuVMXHoG688vMfV2N9nmqiOtbYZDat3VQk
HtI2D7fXlRn/0DTsJlPM9a8dCD8eebo7q5YIMglX4u2ecORDZt7dDH1xpb3x4SuyNXH++z/7vDzK
uljG5kjSjwZ3Y0Di2iEkN68s7Us/f36if34+wUXWxbI3P5UJpp1QjcsRuRUirMsf+MNNEHc/20pG
emfi11GFfAE8aFu4p0byMLTjrqiSRyQ6mzyod5VvX+kff1hiuJz+36fx4yQadKmOaBXrtUQ53hU0
GHD7muzmSgn+8FNzidl+MlADJ8UHQR4dRHsrv3W2xINdW03+FvL/m9f8+mzzg280AdqBgXtiH2bb
igzUY8XSTtQ8vNpaGNofK8dXYd0h0jQ8Xyh04wepuqx8dlC/YoBtHvBw1E4WXKdvumleTUVbeO45
cmwrgzhbdqbkiVbGvjYUPC8jq76yjH44U/Einw9DmF4hkGd+SlFMDphPFBkOF2zLx0I7FNPN1HdX
RuTSlWYjkjaYqyuT2p1cu91odokKytyEVnbXJeQCteIVheGnqD881Ww4Kil7NJro8anzX/FmmZon
LTxcnlhLn2M2DJveUiXWM8gnovQG88lX5HLX4p0XasIcUR1jNxfqFFk45oVf2qh/UqPwl9lfO+R/
3CaxtTmiKiynEZm0cVlt9f7GsmM+NRZzm8TK9XVYddGzOdnCE72ibBw6kxsV76D95ff24X7N1uaO
eiiFQqJtAjikuoHI2ByIxZaPCj4adVWQeWp+v3ydhUo0J7dEI1L9WjZYt5fOH6wLMP5OugdFZB2u
/9nvyxdZGsvnv/9TvM3C0WVr0YaMNUhllS1B5kjydIeViiSTEBwObA+XL7U0Js7v859LWWmCVfkU
FOx+2rURP1XmtGWbffnHlwbzbPkUnTFlRizyk5ugtm0AYteScK7LP77wJebIeoEjBs5MinFs4VXH
Nq5S5aNku5FX45UrLLybObyOGUdNYmsNqSaZ3HWTmcqtnQCptEUbXalaSw8xe0Mc71F0N/5ZLiKO
Kg5Vwj7ok4mjRXzlIRYmxhxm9wMqfKZaBuIgXKO9MSHTwsnT5EkitF4Rs0n4tt5dy2JcemXnkfDP
cGqnGm8HoZFdXhbHruvIYrBvlaG5MsuXXtesyE+xrmuhinpHV/xqhcQ0uJkCgfyFObnDHyq9shlY
emmzAh+iVratGH2KURBAkhUqeXn+F2yzD61fPNphOlx5oKULzcp9PRpBbLSNcewcdu8tgRN9zOYp
Sf9g4bdTUnFtIV660GwDEkh8w0O1N4h4Vx6rOjnqqr7KkvhtzOWLGogro23h+89xeDvwHcuMzghG
8CbQ9rskN6TRtQVsoZ7MwfiBMLB20tjUktJwchJtq5T9lQ+xdOPn9/bPwC17jZRpnQ+BuvMlCDpr
FXX5izFgE3O5XC1dYDbTRR9WfpM06snoXcTZhxHL7ti5Qp1b+vHz3/+5e9s1Cju2jPEUNJNnjSa+
aRwmEH9fvveF3f4czpchjXo5FcWJEWTdZSFnfaWS38oQ/yqhSWttRC4e3hw7d/1YhFceamGyz0H+
mKN3MuqWOBqpsh/t4YD7OF7nTobdDNlBlx9t6SKzmW7oXdRUzljDQsq3ftThK+Z0D707/rQA+y9f
Y2nYziZ5I9qK9AbCp+NOf7aL8TYZo88t3/OYKysUjlAFNml4IDCqVC/JMDD3r1WNpS3dHISXukab
XevVk4K0dDTS6Kap0t+tVW36oN+XVUanOD2gh9tHkb67/LoWBvMcnXeCuInSxplOoxCbuLVXdZzu
MzxkL//837bRB2cxczbVdahUqXkWHyoTxrhBr4X73ujSR+kY5r2I+/oZGwnrtnT0CC9JJ4QYg+T4
hZyB9KEb1fwK8+q8mfvoNmYFAaC8btgeEYUWjisLR/jUTldFGazQpGOKNa718Voz4K838kfXmtWH
Tu1KV8kH7fg/zs6sWU6XCeOfyCrcUG91ds++JDm5sZI3iQruC6Cf/n0mV+dPxrFqbqemUKFpoOl+
fnYA6IfxNTA7SOVAx78GS6Lsw5bTbSmhOddDVQciKJhsJQT+yuDRwjrujyTOmiDCSGfqpYDyz/WR
WJh7+m10mqRuppzePKnOm4HEotRC2g54IWUpfKj/Jc5tlU0oFvyvf3RzeyYyUX0MlZm7wEdZN2UH
5XYrnmrBYnXFa4E79akh43QCHmInsyIO7GoDDezd9X5aaF6XlrcJNK9LPCB2Sg/htL7dTnb6Ib3x
trVPz3roe6+3WmKaJ9BhvM1Zkho6DTLZtK3frODsFlzgP6kByVBDpQssLdwrQAHOlcdhXlPRXlid
9JrovjJGhGVLVNY7LTQqxnSPxKFHb0iezck5EF7dD9zZJ535en04FsxWzwZojLkYM2Oa4wHFrtao
wHR6hBbMtnXXJsbCZk2/k3erwoDOIQ9QEJluFPXCnkMZjP7JZQA9xrU6jaXv0PwgMkFqKGUp8yTB
KXFn/guKAY8QUHpUU8ZWdg5Lnke/k1e226pSul0MeInMwV9huKclZUl+INwESYg+a8HVUll5qqTM
XlyoG0HRnUu5S3rDPjrBiPerHfJWylm2wMbz6rvnjfwxDZKCQZzbcPa4mAIfFoqda5uChf7/+zGf
tlOVP2fIY8chH+DcDWmaX2SGTmJWiF+WiTS6zqdv103prwO64Jh1nfnJoEYpchy/re/DN7Wjp506
jnvkjkGg7id9c17pY/pE7pLYOrwW99l7/vP6gxdcinlelD59ISr6Ca478FyIGTnFUz40ESja2+uN
L0z2f8pscSGnMBXHOEmbL4ltPam5XHGFS02fbfnTe1vKRzqWjRMAKdpHqJ++pgNAkNdfe6lPzr9/
atuAQKxT5uf0pRSUobFqMeQGf7EIeCzXn7Aw4/SLONaRzGdGKU/F6MpH4c3pC+F8goSm4b8jzdFa
mXUL9qsnq4yjV1mNpYY495qT03RAS6b2KSix+Begu56F+/bXv2hhPOzz75/6LBEB9PAHFN4GaS4e
uryGJLdIypX+WhgRPWGlYINtoEy7icG6OaR+8gYS10nYzbfrL79QeWva2ragUyw3LKHICYjg6uAW
Jd3YYHftUgEEBwUQ86F2FdRTDUWPWe8URyspi30NLGtIlAFlysJgp0JU5X0FaNCXvuj8t+uvdtlS
iL4CwC+ADDSz5FTl1b4jE3QhwaZm3oEjOfP6Iy4PHbQn/zt0ZiXLxslTFhdIQD+AfWidOJJEN9db
Xxo67cxjpqOJSPZATlYqYN9YYES+Y/VadtHllzdtLZwhKZqnRAACYrn8kaYQZuszlq9szRda1zNJ
fDaYMlB5E6sscI65n7UPniLs+aau0XNJ+KAcp3WnOp6c5gXSXx8YCOhyypXmFya/nj5imI0lKmqR
k8KxjTUBWFmnGjJh41nttVh5yMLw6mkkZlq31DNn+yTnwPgAEFbE3KWAYGV8Tehg6TvOj/7kWrrK
qtJSyT7mzROHTD/Cr1tiomAOEoeuuTIJlh5ytoBPD4FIN2oaC6pOYyV39fCrmfiG4fII7OXIE2J/
fcQvz2ZTz5BIUs9vKtaBB2HbwIDmd1Zg3LU822Gar8QYFj5Ez5GYezXnbGZVbAVlVNXD1ib1c2c3
byClgv+U/O/6lywcWvXqEQKxTzCCO3WqGxFXgfUDclM8BEfxmSL/puc+31gDqg2vP+3vduTS9kib
5gFA5wW0UjARpb0xWfdUqxxXyypSngPeNsqLoYFvWKjFpuNJYi8J5CVk3H034gYESVkKCSbcrOc8
AuNzd/2lFpyDnv9Xyb4GOFg1MfA2ByT+7SoQfq83vTCr/sn3kwUAHCjIj8ncvATQ9xtmdkp85+W2
5s+289nYHdQL9uM8xtUAMqZn2u9TOdfhmQh2/QELRqhnr4B1XNqeUeIB3v+QKwXRbahLugx4Uuhc
G9nKrmBhNhHNMWTgSgKAituxwZL/s7nzBXT0k1eIb3O2NhBLY6y5BUca4GZD5j2e6mkHuRVgilcr
ic62e8Gmif3fUbAGpxKcdGNco2yoQwZhNuRA6voZ5BX9+3aYnu10eOsqEzxJvlYfvmRZ2k7HgJ5n
0Fcoph09AGob81Tx5gghzNuO90Rb7Y28M1qVJEUsIcktS+QcoY6brIz30rtrTqDP27owpmGMx+Gl
UWlo1R/lWmHiX8f172iQ4BxU+DwnOAezmeIgNEJ8mW9SgwSnoauqbUqyaVODbB9KwAnu2l5kUcNY
9jg2VfWrHNxiZbNx+fOIniIhwSsISt5UqCyzt5DLP3jn3WZur8SmLpsy3Nx/P7BhZ7X2rgJBlqmP
0ej22GyuuKulpjWjmiqj6NwgG2MbCYavCEyAbgzZu2SlYy4279mWNgmtskmk6JEJDygeDdksIYYT
rNZ0LLWu9Uueg9NgIzclDpr6DvI+IHvkEGu2oRZ3zGvnt9EWD4lT/UZd1E747s8GCDjclIJ2axfA
YphB+3qD08Rnar3YFrk/VWNmx6Q0vzduezeATAUhcRq1dfuzPSMQrj/oot/Eg7RJGtjgD/Xd0CEp
D6Ffj1YnOrrgBVkuCn2HWzaGeIg2WSGObVdsgDgnZUUZzdJ642MAhPBa1fjCsOkBk1QxUAtsbsYU
2f8hCNv3A/QWV3ro77H1H2+AxDstLBI0lGSp3ZLYDY0QjKb+HvWrxa58dr+236kDVMA26FFfF5k/
h5genU151x6tnb31D2cER/1SQRUX3J/XCsiPsHvP5Y6EcuXtLjoKvJy2fGOn6vDCH+y4AM/p1cwD
dl87gR1nHZKVb/G1nq2vrRbME1SD0okz9t42Px0Hmd35SurMxb0j2tbmMwTpeTVI5LWnmdh4iP2Z
ELEK+q9SuYfe/WEmf67b+UI/6QssEBhJqiTELwp2501pSKR9MEi34pUuRpvxFdp0pWKoGqB+nL+q
F1SIUBljyDITQUxQNp54G4RVXa4M+cUNFR6mTdkmVYnXggcVC8IjloI2kXqxYcjQM4Dz6J3bxAyI
NmkL1xeQ8e7b2HerDa6iANyy9tgbbq4PyGXHY+lrbOUlkHQ3MjfOx3ILEXLQeMadO0MqC+rg1x9x
ecyt4Pz7p2U8CYLepaak8Qi+tIIAOEECfTusuGgwb9DOv47BCjTbBe3K9KCk7cbtgJB8ivjMUwLc
zYni/hUBAmf6JUtFPhIogBeQnUJNUihzN3mqTAPvIwz7wcpmup8AyoyUNaNiqAvmNBqcSe2bGfBP
4BgkQ7WkNR9YDp0pWK0DwkGWgZdEpXOajCC796AQvylsCIiPc5n+gDr6tDWDqt/nfEYmtKyhf+0C
8rKDRhINkarevoKI4O46x1XQOnS8fS7mZCPJXG8h2D3skrEZj0Ll07GH1gcSM7tx0/mJimslPZQ3
dtXRYqX6y1o7da0qThRiModuQvmhw5txg8vA6ZF0zPiNYN0XtxbyQzVDujeaBAK+bg0mkqTlyZko
D4C4R0I9VOvUJnOF2IFMAMcJWOKWeGp88CATJbDF4t7DYDb9q9PhytccHbx+WVZbKCSgIqYSDyn5
HszkCDprsiHSdfc9tk9nhiM4OhCpSSA+nv4ZWZs+OLN0AeUIZL9R42xvB9oCYe7ZIG1mo/MKTlv9
jFLH3IxEM4woS7Ek/dGD6A5UhMjfWl50dWh3NJ/CxAUHxS6zhmwEacyopA6I6AM1IjE4YGYFvHzy
s4LRTeLMADQZHsCDN9q2tlPhtTkIwvwx9mZJDtDy8VEIwa3dVLfe023TR3NqBtBgDmu8GgEKFDR2
KBOM0gEABjZOa0Wsl12ZFWiuLDAaRX2UBcUmcDCmV3xRAMxFFuTigUhMjh5H3OK2j9G8WeP5bZrn
9ohQyECOc90FT/2U2RBY8uev1x+x4NF87dQQOKMnUVs/xgApTRvuFEGM0t/hpbcc/26Q0/Dz+nOW
/I6vbUgGMfZF06PKMaPCR3FD7t2lIJt8K1mOujnDNRsJqkbhPLcG8VNgDKrgnZmBZ22vv8Dl7Zal
ixximmSN3dMmbscJVLwUhALuryWLLfXi+fdPTtunRoAvgk7qjMgOG8pfSIIEMNRVe1a1a4rZS1+g
rQwUeUvUON8hjAh1z2Z69IHGvN45S++vLQp9BqedkAJNc/FKgRQJR6sCniExTk4q+Ob6U5Y+QJv+
kCenOepCoCZbI7ZlnLmE0v9zW9vavM+BTDIhJdrEfVZaW2Amux0UEKyVo+ffaPyFVVOvqegsJbqg
nK0YwXMkAtbN4Hytzdn8rWx/PrTwyQ9qqsQjuFtpBEDf/2bLBmTV6ckzKBLOBtK81u9eNS0wNrX7
2mWMhbbtibeGGCDT4d76viMSS0LFyW/gJb2QgnIIKXFGjmMnbQCdvDmqE9cFtMyasS3rJ1fsAF7m
K45gwavpgoTJAOocajhkXFZ/vO5DgG2Sg+c15SA9ZWuyEEsPOf/+aZ5YlZWmMygwsekObBukk3x0
27yGuIb6HzT4rDRsUJJwvM0kNO+ZN0VVmhlg3ig++5+w+ns38Q/Xm/bOvv6CPejJ89UIPGxJ5j42
VPvgulYhQbitoW7RoATmWA6W8TykdPxDO4/jqtLm/b0JqY3vXdJ4d4VtlHuUMbKtP/IpSgH62JtI
N/5Ap2T3YAGWu6bL7FMVTMnObFCIFPUQ1ECU0Ck/EEgtN2lvqcjGNuaRZNUYteMwxKWZy/2cTs3G
qEecSTiYjVFu+VjIa4grI9sfwjNu64TA1anYaTk7odSkefJJxr5w3tkxyE7pY56hdNXPqbkxIRRw
Gnwxv9sOkrhFYoGmmbgtiLFBd/Cnjh9pllb3nPnJAWqQI7C0nB8BpBQh+IbuF97mPexYptuClW21
D7re2EoygVlX95AhjqgbeF+dsSN+BATSyI5q8L0Bx4ERCm1DVgeIZJAvplrNmDu7ygvDprNICisX
IHXiTD/irr31WkRDe4DdVzbXl4+Flg4joYNjQPF79k/+kIio8Of5yMcsVrz9jkvJt8oQT1bfrczX
BWeqg9GHJHE60LNlnKYMnFEwON+FN5UrrS98yj+1VAA12Q33kP0svWfSBgfonkEuvXuRXr4fQE6d
yLQyTZd8grb2VF0DrmmtzNgmT5MCLajGAVGBLOR/heLTyrlwYYHTY4ddNvtKMchsqYR8qKF8miqo
l0q3Dl2+mpm+YF16MZUtUrPnqQXBC7sLO+tdcBC21wrvlhrXdp2tm/vpxJrkVBBkPDpDWNvAQdK1
kMySOWnOMmmChDoAIJ2w8DvQ4va3FjLRVrYXf9U6L807bZepbOg6lV2uYlPOKGoSVKE2rzC9DXBj
9jcXVECAtHO1L3LwXE2gssH0xJnqYMxJum1txOLD5AtQqyBygY3WAeMcFX/Y5FiRmfBp2wCeXIFq
mmdbq+r8SIjS2xVgNu5RCEteut4esGnqxq1KtiJR4kGmc7XPULHykycjqvAn8HpJZxTHjkMjSY7G
OEZV2zTf0twxP8acs2fonrp3lBvOsWOSf1UsSe8y5Jp1YVF1dG/5dX+GcPb5Nms7ckdB1PbCuafj
c4l826MwU1FHiMolZ6xusAOOyXic66QhK338N/XmUh9rG+w+oUhMtKlxskW1LRu+qYdzTrOxc/IT
Mdx3L/ma5uokGuTSvDMbDGGWb3x3ZYItOAy9wkjVCXRL6u5snuq3SdoNG/Nd2rj7qh3fnC6PjGBN
S3zBYehqnhSpOsloY5rNE9u2RratkPdbZz/PGNRy/H19hV+YbnqxUV/N0KcDJvLkQCoLVedAXPPQ
ztfU6Je+QXN6lm8rVOkS44TUHPCFu9BEGMwwq0Pun+Z27b5pwevp0p6mTYPGa/ARjXGaR3Ch8zeb
i40xBCtGt9RL2q57RFWqi12cA6jf+IOUwDvOg/uUnGv5bxoGvQqHNAR1fT2d44kGd3XNnxBCOBFZ
37Zi62U4jtlbADwjAbY+F3cygHBVAeo9eME+ieoewjGqD69/yYKD1YWMDfDvsKW3QUuVxsYVXlS0
K/X3Sy2fR//TphrYaKd0iQ0VQxyhXV6/Jq73/baXPo/7p6ZxiK1RWTC2MSv7r1bhfeWI9a10yIJx
6qU4PXGss8I9MkT9giB80oCb2NCD6hJ3aw/qtniQXnpjobLHDQyvhW5/xuKh4skzBLz6yFDCPdzW
SdokcH3kW9aJRCZnxz5Eax6LYFppemF+udqiz31khEyjZyBJ5ZcBMCnxjwRUxdveW1vyHZQ7Ed+u
glM1GwB6nrx5zbstvLZeazO4I4TeemR9F3Wfvifj4N67dsV/pU2Z3dYzemkNlDSavnNocDrvtYCt
3KTzl9kUt7kdvbCGqNGUnp0lJ3AZw9kuQDQfw8YPVnp+wfR14cuWcVZYBPfzrgFxuqREnP3FTl7b
zF55/wWX4Gjz1gaets9cc45TOQ57tzGmXds5+cqOfan18++fvAK1gwzwiBqGo+ZNSik2Z661Fl1d
sh37v423ArRYaIyghpj3IJJ9ExYJ13fRCyVTRNdzqTOAeRnpkObr/zhLpedP1Jd3YNKGJjF3tjM/
IG5wqlGaIOhPYq/lYV7cHlFgN//7VZOB8uhKNqg2VAjrZNBqbSMgSbdlBj3TOUyZXBmbixsLPEhb
DHIPTKVsrpAFwqX5bKHKYCtcw/4f9kjuaWapESHjqL/FzPAwzcxUMYCJKjwkFwFWDAJVRNpmf905
XZwiaFqzsZEGBQoU0HTTvhXso2QPmVOHpDZXXn2pfc3MxqYpkZWJfDyz5e4PQ3jk4OYl/ROgVG5j
ocJ4ZTwumjO+Q1scMM2ppUrkSGU1PRUm2SC5dwsU/eZ6N12cimheWyBI4ljcH1BDfBZJhrzqNuvr
r9ebXnpzbXmoW9R4sswuY2Bc9uPQbpmw3hGeWXHg56PfP8cVSvSLB0TLFarPz3lcuaQ7OfugN0OB
TYniLp1R2C08Y8+TrN5mvFurRlr4JP0Owk0ggyBz5PgnLAfysK8khBZVGZrcXUv0XBgQ/ZohgZ5v
ZeFWOLaIfACI7VQAOXnTgOgMpaAcSwHOs4xn480KsnDOjtxau1xYcFC6iJNTZrMUkNuKfWg9+zXs
tPzhOEZkB3fucMrdZiWxcql/zr9/WjvGQvh9VwRlnBdqQyu5Vay+KUgPk9LmtJEDjz1UKHuZTYbs
FVZwSDcjT5miNizqRsO8G+pKHjxIYJ281rMPXLrtwUcezpEAbr1tg27YS0hkoII0NX5mAFaFaeDm
945EPKCABuArqazxqzAYOyCrxQs7LyHHgSfFtqZTsWuZIls38xoE5s9MTZXjFtsja5leC+b7Nxj9
qe9UA7VoDxHG2MLNPYJ/hy5BuNhod9fta2FodFGdxvImJOslQ9xP9l423gYo1vfrTS+8ua6nk9VJ
GwRlKuMA2/vIsqsJ+skF2UngWVcSNxcWPl1EhXUD7mN6LmOZQrlYlbgZ78By+Z5YE8JlKz5xoYv0
KAdXRRX4kBqNWdof3Cr4cHuxliGz1La2cvc2dESnnJexbB9m0OKJvTa3F9Y6PZYx5mUwtFk+xlM3
evtSGvKtzYNmayI6fcjrcc2AlnyIttbhYstjyKtHtRwvUGuUZrsWCWaJIz+8nsYuNz2cr80fN5mU
fiOXVWdNm3mGI4GM5lkyc7J/F0AGXm99aXXSFj+/ZU5dJkgIJeap7f5Q6qK6HNrYbRdKM9ulxX0D
sdzrz1qYHPpdkunnraqwMY2n5mdB9066L721oV8YEv1Wj5hOWjpug7bdMB1+1LEb4CADmXmrObhr
FVILnaXDxsAESoZZ5rg67H8m+R9rtN86J4hUMT12jdj4BPKq/bwyMktfpE2TfC7NRpkT1NGqoQkT
TJswHbP/QVpzUzW5QIzYuedV/nZ9bBa8in4PwmQOwQsbGRgII0TKxGZ9TMLEMMKMQHNWrckXL5gA
PfuET559kp7Z98QfYhs8hHupJv4GiZUkFg3lh+tfsuQEtMXRDNBfroDGvKi6Z0sMm4qwLJJp9QLt
oZWMwiUXpjmAwE04m8xz8vw03GXJ8ObX4tf1119qWtvoWrwv1OhnMs4cFdKxxdX4y20ta1PdHJNi
miBhGDOJtGjKQst+v97ywqjqwcva5xLecBCxwUcIKrS7OimfWK9WjhYLXaIHL/MOx3xZEBjN0ByY
S7+5SbnGh1ywez1a6Xj+GTPHROyX2Z4rsp/rNDSgIkKNt9laWU2X+kebyhSkDuRuyzH2B+8BGksH
oIO+8y5dsfil5s+/f5pUvCFdlvaOiF2rC2nn7y0IXSuE8m8b3fOwfGoegnBOIXK4VhbkZNMCXxsW
hf1Akpze+ARtykILQmW0n9PYzrqPOp0OXFUlMvTat+tfsOASXG26dsOUeEONL3DZ9CoL87G3rF3W
Fn8q3/i4/oglG9Wmrc/p1EBRBF7HemqLFojncX+95YV1QNcLykezzy0LLSuzfx0Y2bW+eOnTeT87
9oNheiffRZno9WctLHB6PLMIbMmz88UuJNuQqi+mvWNKrKF2/tg5LYKzoNKAGKIQ1enWRAEXrFcP
cOIoEigbuAlkHJV5pEQqUdExIwe/rtY+62/9yYUzuB7m5IakXM5dHzfYIZ6F06d70xGIxos8qL8q
ADGjcXxWJMdt4iRo1YQs8LvHtB1cHpIm8MzIqFLQBjkvhn1aQRBF4ThvbRoh+Q/cpVSPgkD+MRSE
1lnE7BkrJ21pfnLKvvRCAArXlGUWbFkPqfa4H6ITR92unVfYEfTOt1kmP4Tot0Z3m2QD0aOqvTJt
lPHgGW764FWnjP26bl5LQ615Egu5V7jBdgVSsqE1WobIWqb2yjZ5qV80H2J6pEN6dNfFHrjFDYAr
E+qD8qRxHMiD9fRUNnW3u/4ZC3NdF9+Zc1qYNsAFMWdApA1/IP6/va1l3YsI001bEy3L9reyPvo1
lurSG2tLf27UTsZbiXk9sy2B6Fyd0qfrr7zQ77q0Tg7JddmlWEAzBWF/Y7SfLAe6/7CejZmupdP9
rRW6MIF1TZrcRna86EZ8QDl6BwHt1n1etnw7E3MIAR1FOg0ieHKbc+CEnKJrd80kchRGlM3RNGcj
bK2m2swoAg6diqDgIGlKI8qU4aPMmDoPSGxfS/NZMHJdySPLm9YJ5k7EwRgk78gy93De6Y2DyC33
NgPUJTygYdsh5SwFWKRsh6hAySOqZeZ6Zbu1NKL6TJpYXnaZEjE585Rlpe6yPPiSIel+k/RCrJj6
0lO0NdkuXLhRRyCHiH+3yi/5MEW5txflbZtdW5tJjpcGEMaGwXAF6t+vfrrpepsSXcai7ZCcpGw0
3Bj3DBlcWVav7IIWekSXsKimsUusdhZI47ReLYLkQWYE91nWP4jJX/GSC45AF7Kog3EmBIlBwPvI
tzyY7mpTvF13BAt2r4tYWDlPQSWAj2nS7tl0g31TZW9tQVfsZWFrostXzB6qoYuZQHaJDF8yO4jb
JHngJmEhio2/ZTNH8ib7ZQmkmFz/nqWuOn/np21v5Zm5F+DgEZP2oUz/2P5NzCtK9CLZbiDQh+4H
NJy9UiRBZ2vxlSUD0icuaoEyh9QyrlyoII5FJPOHVGUbn6+EHpe6RJuzydApLH1487J9cca3AOjO
6329cArT61yLKVDl7EjIbRbfx6mMeIGr4oxErDFwDFArT1myUG0VrESQpUHfy9hJVQgModlwZEX+
uv4JC32jV7kyhEwbyAKj9HlqwyD5Ohhfrje80Dd6gWvlZCA0FqaIy6A/9fA20L0NM/mjL9yNSNbu
XJZe//z0T9YedB10uZE6jXxp+dqJfEusbsVq/mozXVi8dTCPbw+yYZMYzow/cMfdvi8jbxrTCElJ
bpR5nb8R1eBtJK1w+EZMq9+nWZtuedqyTWY15iFI6x61Qe68MZATt526AYr4oAa+tVDlQkkxVEQ4
sVr8uTxXixTeb9UVyLDNm3KX4Br/OCNV6B6er9n3BQ4zY8NNxG0n61x4mEaZG/y+PlgLU1Cv/hyN
FCoUAZxgP2PtZJY4TgKIoFn9SMe1dP8FM9ZLP5uemMLoMFlkbn/pZuOHn4/fcnCbrn/CRXtzA730
07HMidbNXMQkQYLsQNxXJF7HicVfjTx7qHqxRry/aHJ40PnA+8nkAILkCrWIYywmtivHaV/Z2bfr
37DUtGbNQ5MZ3pjjHFvIdjOYHyT5eb3hi+OLdz7//umdraqW82wZOKyCy5AioVFV27pxx1PKuuy1
HBv3+YYHUaLjpapgcG2f9UPs+pUdFkH/2jf9G6S0t0I1Kxu9BUP6m2D76WMwQ8jU+0mPZ/S7hIt7
L2++QF1tJV3vcjI0vkFbj3y/hSALbREWVBL3kg53tqDjkUiesSghz2wTxRbcRJFaMlS7Ya69HVAq
+c8c137HMpPZvjqjmcfZLV7TvqyPdMDVREV6ZEcDRgn6oUif1ezKd5PNw1ai0Pu+HkszQpaL2gja
2sfBw867QYr/A+LY3aOFg9uXJM0g1Zsps/rj9kOCYBCUZYdaivtyDlALbPkocBw7r9kkHaU7s87t
0M0A+Cq/MgKq6CYdRI3qR6vd2bPd31mo8ziKpM5yZEhDsQFvOJdfGLOzx0Jm1Z4POKj7tAi2ZZoW
kSnq/inNyfjoJ3l7U5AOhnke409jCeU7HKhLbB6dId1OfblLPStsbHdlM/R3zP7x4Wj/PNM+tS8m
OtGcIAbbSMLd0DFwjYyYenMKZuntzdImGxzPcGHkj9WDZwr2ZEEscR8ArPzcMde/p0U93rIiethK
/vdduItuqws+4Wrdja1EvrQz+wFaZIRi1de29t9vmIJ4jOaf5onzIIE+YgySxxelkgNqoTZ1wl6M
eo2KftFP4RGan2pllSZza6nYqNtjQowDB9hjZcgubpjRtuaq/BTKJ2MC0SsaTNmhhe+m0MqHUsmj
PdJDOYP0LLpTPmDJva2/NBPEEdq1nLSoY9F9s4u7DmlSbGChSn5fb//czj8miA/STFAmzlTlyQAm
nin6De5f2vcg6KajaF1rxWVddO94hOaxAt/NRMUVCKXEQmLIlzH7ZfosSpI1CNfSN1j/Nd1KgD+Z
5pUZOxly46Qvnjo1vaQo2VjZ414OdeITtINvyidug3XaxVURqV3+YJ2cqI9AWDNCI3LCbor6jXGP
Av5dEp5e003yUH6l27XHLxm0tsV2sklZRQFuoR/I6X0CrPJQUNtqV0zs4t7EM/X4NEUAEcsgb2MT
WnHDN+J/m+1HlRQb+eu6jS28vx6Mhko+qt1s0ONIMW+nQh1ZHaystktNa3M9tTq7ViOz4t7pXlG7
+9KSNSTJgtnqMWHW5mYxF2i6ZuRV+JjRojpvP13Whaica1dsa6n3tQnetBOK1301xX0KIZ/G8oOv
LcmN79Ku7Ajg2+CPa/K1I+HCTNGV5pnTgItYQuyJJVPI8998dKFx/+f6MC91mDbPB1FmFvCdXWwZ
LHIQKGZMhQX9WpYrg/03aHPBWekx4sbqzCoxbBhS5ET+F3kPpfHyfQif5lO35VF3sD4GXHG9kl25
MY7Gx/i1/lr+JC+Khd7GOxbRTdcrmDKaP0BhA0fxNCR8ynE4eJBJ3ahA3BscFarX+3LJrrUpP1BE
O5H8acdtGtQP/khVJIPROdzU+j/h5cmjXilSvD5OcWk9fMcB8OW2prX1fRKNacwGc2Iflnb0Kke8
UXNKbtKmhjKjNt9NV7jWiDL2uJTsBGbgb9Qk/yJesJJfuDA/9Ih4Qw2UHiQY1x76fW5TASfSRkSs
Kc0vNX/+/dN+r3WycmZkhHpO4u488yfEbqMGlMXbuv5sS59br8zSsBJkLE7M/dURegTSZX+96aUX
16Z2UFS1DU/rxvOILFtJwmYqw6xdO7QuNa8t4J1TtdXEe1ClDWh9Um/rlygy6wp7LR986QH6fEUx
Q8GYB/0oaR2gvpOFZcse7Il9XO+fBSeux69ZD/llAiJ6rDx32lQ5dIpy8lRbgEQbtapQn26sbKYW
HIMezx5piiUp6dzY4XYJ9aQJyjttunLttNS4Nnldn5HZU1zEismNhExEFqSb6z10buKC69YD2YPq
ZEtRfgvw53C0IBJgNzKmGRieqn1pZfJVAWR2/VEL65Ae1E4DrwvMWrrI5Zz9L1OAMm1FBSK2AG1v
Osjobq8/5/LxzcMQ/3fCFV1JkiyjXuxiXh95OyD1l5d0C8VadgA+hB7TgY4Hzkrrvi4ac+PZrD9Y
fiMgYzXa76mZrCV7LBigHv6mis9l5UMET7iTt8s8Ue+cWfB9O5nl90kRjhLjXK3Y4FIHa96g7rIK
Rffcic/1yj5EhnENGPIBZcnIMLjet0vfo3mEufCmLvBwAUpGusk8sNYnufc9I2L+H4/977aHaF6B
gwE65wLevoF0CKu/Gf3P2cmjTo0hkLMrrnNpTmkreWs4Ca0SiL4VdKSRTYs8pEm7krS+ZIJ6gFxl
LZT9BkwrYvMhku48PNdlVr7wQVj3jAbGFCI9J733Cxu5u6Xn73Kac+Sv9+19axS4w81LXq14wYVP
1YPqvd+RUUrXiZEFcq/U/JYUYmWoFhy4rvk4OW4JIZPOijMbOArhIf6LOwd7W0GlcaUGfentz9b+
afk0Etaw3sZ+H2iI6ZDNZ/Lx/zm7siU3dSD6RVQhAUJ6BWyP8ewzmUnyQmW5YRebWL/+Hudprq4x
VfOWchKEpO5G6u5zzmRupR7XJqDFCs5Z3hgNDLoCAZARfWvLPypJNrxlxSH1nKNUeaYilqLI2Re7
trobZiSO2t/Cer/uKGvP1xx+6IelKio4StK8JuZtNpYH0y7AMtdsfB3WBtDcnfJJGkZh4NTo9sfe
BayNLf3L0qYBddRWkVlc/gT9pT7+sME1s0Fz0grwYUaQlUELwc6NhiPgbfg8Q2N4MDovtxLHo6W9
v75ua5uu+X5VRcRpkfY78QmSpsx0Q2a4v0Ek+Hz9+SvLplOwu4RVmVtj2RDJLJ/PVuvXEX+hfNy3
lnr93CDaoQDd+FkFNiIb7S3DP0ZVBeYELJpSN9Y8b3T+rqyTef4KfNgZ8OdbgluYh4qUl4C1ssoH
r3W28qwrnq3TsRdjarKuVPKU5d07Qc9yY+MIe3111iKwzhSrxmLsnRpBb1bNg2sYP5pi/IrE8QA2
CcTdHsXEnJGvLhFHZYAGUpQvkNQIesigb7zC2vTOv39YPVKkruXws5Xh9P+V11PzbQEr3oYNr9mY
5vsSB8LJBr0UJDTmF1JAO7yyUnT/gy0yFf1GeF+bgub/si+qylrwkRSc3Nqqu+2dLWXIlZOEXjxM
2y7u0KBBTrR+k+O9o6jXxM+p+V4ndXDdBlbOtnrtULqzk8kRpKhD0j5JSKY2Fjv0mbg3U/KQlPOD
MbPX60Nd9pT/0bSbi6RzBCX3U06aAdjfNAkKUGLua9PeuAJf3or/QZx7psa4yweGrfhZul9GZ6Ng
fdmO/odhbuMIDC9Obp7GonA90BIsT06SZ8HC2wxkiuWWAPraCp3H/+ANLghl06XB+xu4qrbD3gFR
dZxtLP9lY/ofZLkTpO8mObIT61OfkMqbl8FzosYj1Quo/XbXN/nvF+n/l6X/wZeTrCuiNHbLExgs
rT21YnKnOlc81xVyBy7OPOUORbAi9/qhRz+H2XXUnyNH+fHUt58LK6bQHL90hmhZIjQYgFHuOxPJ
T9fd6pxcswXN3blTZqN1Zimei+TQW3f5fJ+5L43aqtut2bB2sFflmAMgiufnQ+oXTu3R+ff1rVmz
Lu2L3lOLm2le0BORaYmVV85+KbraB1tSvb8+xIqN6dDmqklqF8TCEC0rW69JqZdW1gtl87Ecb6dN
RduVLdDBzPYQkd5yuXOqDBQyCDpEIOalUM8gycZ5+m/72wUr1sHMU1NPRWIjqNcBJhAyvwy7L+5P
caqP3c55nH17l++Kl/SJfzNfxB0J+9vspngqvsvvjO6M4PpyrtiCjnsuZdyXaQsEsmPK19ZiN3P/
OZ4PU0c9dxCpVUyZ9NQ04mExxYsBsVDcJzfefHUBz1P6EMr6sjelajioG+O2CkDhKQPVDslzX3SL
b9OK2X6reBOkRlM9ZtCGu+0YutO4KKY7J7fR15PndUBo34ZJEqMelfLyO/7HeAQWp/DNemk8o+mq
xBOcE9+ye/U9t6txb0BAaeeIeUg8eyaO37Ou2JkKTUzX92TFi7jmRWVBoR9RsfZUpuY/dQGWZV7O
96YyN44Ta8atha5xMpthiCJyMiJP0N1sN0E9fUP3rf+599fiV60mtbARRVOS2A9g+tqzIkGah2zc
6tdMVgtfFdSIoRZE6EmopNwzd2kOWWWKjfhy+RqE3Ph/rWouABboWNGfiA0GY0CosiOhxNq5WU2D
tIZCrIrJzhIzgbVNb9dXbGVKOpK0sZD8GznIe8eafIc++m+SbrnJijHp+FE8tirtBV4I1Ly9K9zG
3ImyzB9RQGsP199+bYiznX1wRAbSOCbShAIGMd0ljD44tXU3qmmDJ2sl4uswUQkmYEgbws+hfBB2
OXtmJPkFtumv4xg/4PfH67NYG0YLJzFprBgMEC0wTyQNGBPQ9exG4gGVEhRT9U5EuZEIWlsvzf8U
LJYTZqAntO6fjW4KOpDSjmX6dH0iK+6tM2WShhlkRPvfSZiT1/ERUtDfOLiQzNIKro+wNgHNA2sl
+1wK87wjwDlXqfOPyQdjP2fF50icTJ0uwTVSexY1RlCqGE7IdvZ5kIMkckcqOYei6oqt5NDKXHT2
hM5sKtPgpX0SZBzeF8nJPrK7KBxANv1+fbnWDqw6fYIDjSJVgIL51ImuPpSmXIKWteY7nSoWQKBY
eubU0mOGig4aUqMYJ42ZI9GaWM/X3+DiJJmjX/GnhDYT0nc0BImAJ+VTDzh/urWCF4MXHn4e9IP7
81iCm3cQNIR0UOe5rfNA5CZ4+6Ix4+G6VyrqDm6bkNDhxW+q0CrHkvL3bLg3mdgiaF9bHc0fXWoA
IN7MC9I2I64ri2eMCwBcWzQBFwMLpqB9DruyLnJgwkyIYKoD5Ha9CHoRpaw8u0YvYv3j+havLZTm
k2PX9yPaNqfQ4j+HBfqKMZSG2tYvq63q72WVAUxEO5cM3M7bLqNOCK5Ib4ji7juKtfGt4Y6s8OYW
mSPhGF2AWmLr7ABCSp4h6jEers/vYhYB9X3tu6yAweoEoKihPc77Oim9caz9kbw0Ntvl5ktkHa+P
c9maUYX/rzWLyaULkQUN57H0IDsBquyX60++bGa2TlMWSYMWAJRAqJxWw87o2A+nmx5dw3U3lmht
AO07HA91za2qMsOMWycrGl9QnwxtWr5ef//Ldmz/r92zlKN062UKDZncDgnvvMVJnxcTDH5kMv/p
avWZfCe2WvN5qaACkwBVEvJM9rsKZOa7RBghK7KNJM7aQmkOP/cZOu4cYwmh7GYGE9iH9za6/RFS
umpjL9bMSHP6JKtovuCoeGKDEzrMerPVVHnXN+Js8v+7OTIcQ/9rotU0pwTE7ip0wFbdjOom7iK/
LaqgqbNAjA/E4g+Lofzro604nn5PRfm87ztcscLU6OugQj3Mq6T92MgqtOz0p0DBLMjF54AG0Ev6
79wEoR1v8ngMOe9uIJ8TgPj9rhZbRM6XpdtgW1oMM6u6MrMmQkfUInN/ylEOTlVj7RzXjZYgSyCc
AcbLfnqem2Y+B7E+EP0AXgYD/c1kYdGNa1j8dbEzM0gW9B76QPmj08BeWmC0I/bm8orcVSqxj1Xr
sD+skflNmnTkzijj+a5sjQSVodJQDyor2E8Wme4Xknbzj3oCbbEPun/xZeTucKhoKn7Fi0WzDav5
28Z/yWy0CBrxsojQh9GFZHwnRe2Dh2+vHLXjrRNO8jVi9QHErXd9TH1gR/2ilHtSJv6cJLtBbbEm
rwQRPd/g1BQuF7dDOGTW08zcL/VU1Td9W0xems/f7WFK9tftdsXJ9fTDpDpBS2U2IU6QceCOGU5U
1nRuqxcbcWrFx7kWp0DEnZYmOvpCNify3qpZ8sychT9ff/+1p2tBCoy6hlwW0YRtn3xzs/wIrYct
dtq1tdGikxPDpoWBNyeAEaCyuDeaPzgFb6z8WnzSfJjnAxQ5udWEc4Pj2nLWOFNhZ3e/Yd2PjlD7
bBz+NLH9dn2h1kxKc+muroWxENqEJilD5NAfozL9Yg/tERLqBxJB6OL6OCsbomcGoJAKLY46asPe
TKHhtzwuRfXP5x6tRXQyTk1FLacFsqG/yXpuegqxZuO9VzZbzwDMpV0OJLNakL42P6bEuKtMsOW0
fOv8v/Z87dihxsZyR1qo0MhmUYAeAsSDIjaIN1ct/Xp9gVb2WM8BEBOnJJvGZViORf61JYbr05JO
IBnkaMeanfjkMLrVNrI2Ic2v0aMJtaHFLMJkdNsgz9rZIwvlewKtvo2P6toQmnMTOkDriObukdVv
ifEk+imYmmjD/9Yernl3VXQC9/GqwdmvLg9JZZa7Lst40M9u9nR9P1ZcXGdLHEXWLGXh5iFEOfIE
Gg8Vex64KzxQHKhdT4oYMoFpJ0HjlSiwPJNabIy8NjnN2+2C5ZFrze6x7emPei6+RG2LQ8gWy9bK
4/V0wAjGBESTsQwnpxy8DLr1B1PgmJWIbN7Y+5U4omcDDKdzcVWrnKMEkcQujth46MYu26grnL3u
wldeZ1GcqqZPeitDO7fkviweIhMitbxGHH6+vvVrA2juDvFCd2pLqw67YepK6CpY4y/pdvy3Q1h0
oBFPN47QK1vhnH//kFcwaad6UgEvBEWkt9i1fsRl9lRG0RYZ9kpM0bE9Q1KnpgOp6zBBUmQG8U9q
O54FyslheSXR55ILtg7vMebhXHPFLNxBPlEXVckxk89Oyv5c3461WWjOns1WDLnxDqvkVqNnSv5o
CPJICLtVA/pcus8VPJmtE13Odk8GyD5C27O2mwNaqZ3bsk+L4Po01pxCi7lg/LCpXThVOGcd21EX
7EeggWo2nGLt6Vq4bUcaxaKJilCp+D5n46vtuhvevOYO2vqLlFUqG9oyNKX1SvrMuo2JEfvWYP/o
XGd8vL48K76ga2vN4F9tXJENYd/yHsSM0fc4yb/WMd9YoJVLnq6u1Q1u7cRQzQk7lY7f+VyDSmNe
0l/NaOd30F+w7pkkbXxWQN3CS6+kk2wdUtks0uZ9j25flc+Z1wMt76t4+m13FaTHUdcfOudmWiC5
4/BfypJv11dyxRR0hGU/UAijCZwWoYP2UKX5a8uqjci4sog6spLMZWNUpgvOMqvL/TIl0mNOfLd0
81uxuN+g33tbZlsMB2t+r4XhcrLjseE1/L5OdlnnHJDTOIgUJZ75mbSgiL2+XCuGp0P7+jLqM2Vj
mBm5n0NWzvZODCnI/NMi3uiXXhtC+6LLFuDkxQbVW2KDlcEYzN+tRSALDIbp63NYWar/IfjGKAd2
DyHSjtEVVPXG2+CWaAAfXbQ1M2/q+EYTz8pMdCRfXRS8gAhKG3bkqWHvgnwri9frc/jbJXzhu36B
Tq4oDCgnhxz9R3fFXOajx8Abt5+Tsf8zWE0VKCrVs8xr62u0sPkdSDy2m+whD3t0Nt/0QAftE3TT
7FJm5L6b8NmLXSOHSnBp/b7+liseoIMCI7lIdO1HSHGK/pha7L6PDagiqdvCjPx6ZHfJDJK662Ot
Lfb59w/HA5vNk1vZLg1LtJOVkPx0oJzdt59SI2e2jgUcbKjatfYcHatB5Z6SUeUty3IfjcnPZUl+
fW4O2neJQV5oQuWBH9mQ3kDjHm2KPkD7wfWnr3yadDxgn9mmWTeOgYNm+ZMqyW+mSrUPacTy7xGY
DzaGWdsI7brf1wQX7oUZRzGIeweNyn4Bou3OaJMN/12bhxYgojjCV0fQ6AhGeYCKl+F+kbheFkQ8
GUm/lR9bmYaO+jPHFuLItYyOhv1M2J1Zvypno2NhZQLW2V0+mOpkzTyJncw4RlDGrMoCNeWXuvsi
W7nhC5f16aAZcQ59H0Zg0jHMuV+ioxm10EEB28UtTZPYpy7Kfl6ZouM9Hu3sV1+Oy14WZbKbeZcf
m8RonpZhdHYpuJ8PrmHXG7mxtSmff//wQnlJJARpMeUSPWYjNNgT9RNitJ6xhU5Z2y7N/dOcVtZM
MEBfvC/8iUZ3zfTPdb+53LSM1bT/+/KTbSxJl1bRscwLi4NuUYBQohRguJpGXj9CkMo+JjZz3yvJ
x8prSY6Wx8UM+hzw5NKl7MUG4+Rh423OZn4h8ltakGg66AbQvjcQibLSw8e493DgvwPn9DEZUXHt
uH03T9IEY0uMXr6lsTf8buW7+Zdb6cMeoqgLCdmOREclyL07/waxiidjwPhHdOt/8v6ik+Z1dW6m
dtMkIcuX9wHKULciy/MDdODvC1CLNI27Rbu8ZjFaGMmEMDMpqjjEgSa9sYbBH0Huss8sWu+ub9XK
CDr6cGQV0lPRlIR1+R2MCzdNYe8Nc6NoteJROo0ehbRQOpQ8Oroxv4tlv7dz6A8ZFfrqymHYCCRr
M9DiSFX0HIhMMzoOxmL6ccWHlyar0MXVT5/MTun4Q3fg6SIqhCoyvzTodViKY2I8f24DztP6YLG5
u2QKdMIAt7suNDoJetjV0pkemVN3Y49Xjjg6lDCySDv2I16fisHxROx+MS3nR38+FlT0kbg2WIZE
/Xh9PiseSDXXt2grM5CqCDATxeqm5FnAMnbPsuKlE23vSUa+XB9ozbjofxdukY5ykGLBJxZi2xLg
pdwH14lfjeNGLFlbNu2QkKWp48jaRixpoTZltb9AavwACp87y5BIGo3vOdA51+dyjtIX4iXV/TzP
+rNmfHSUPT06/bBLM3vjmrzyaB1POC8stWraRcfalPdzmZxQoT5+6q11dKDpGKzOwKoR5mXkVVkN
dotx2mIhXEnX6vhAQxh1lZA2DWkOgA3J3czxY/TQqx0KDuJBAGk/eDnoKb65cPxT2uWluXE6vGzC
ll7wE2NuOyMoL8K4d83Oiyyw55BI4oJqpZyGNacp9NlH9/36Ml4MYI7Qz7xoBDVRaC9EmHD3t2m0
T/ZgfgHI+ef1x180ADxeM+NeZh34fEGRNrV3ZfJG51/Xn7v22prNFjnKogmUC08uuL54DKUkq91F
zZZQ2kX3doR+tnXnmZJyQtM8Q3kbze0+aa2ASnffmFvkDWtDnGf2IfTamR25dQxKdTHf2xB/B2dd
AJFzcJy/XV+ilaXXD2Vj7ahmkFj6BQIVs/FUTvvPPVgLstmclLVF1FnFmhyJWl75kG6hRNZWRYur
fZOoqY9FDXt5sJwH0DF7RgteunJL2GhtAM0gozRvxAh6yRNarl+KzvpjV/wmgQRjl5OXz62PZpv1
CC25EdBfQJOseZcXi7Wz02GLZntlAvqZaSIirYxWNmEq7HhXdor4yJbTV1sw+mVxyVYKeMXD9ONT
hj5bAVoBCHp0qIsYr6qCoiLbSPysTUI7Ng00opTQVJ3iYUD7YFGhgBC/gjVqP45oVbu+D2szOA/+
wcOGqERkY7BT2u5xmfdYHfvRp8pqjtDJGmJziU0XNMcnJSzXE7hueJHrDIFdpz8+9/pnv/7w+rTh
S1LzFgGCLUE3H6y28knxdv3haxug+TA12EJK3oAqcN67y76dgzHZldn++tNXQg/VvHgsmzlPGGLb
kEY+Ghk8i2x89dfeW3PfmkCe2aFEnWTzxN1Hk/1somO+1ct48duLTdU810Iyfy6WHGZpjO2eK9EH
vWjrsCpiGdhZn91koLUNri/SxROeI/Sz0bjQcVA2Fglf+DrIujnfJQ79vSQUJZEhdn5bVSd3LkqH
nzmMYUAtq2KBOKQa+ILZpaDaNIwwdT+VksajNX+uCnSwoJ1Hndq0vkk7BymT8YBD8u76Ul0ufeD5
Z3P44AvdkhkNQhvYicegRscsNLxeWLXvblW3rxJUkPzrA62EDJ3RFcyIMUS2SnUawXLhlfgkL00H
XpmNzP3FYyWmobs0kDhdPTZVOJV1HBaxUR9V6pgHITsSJFlv+3YMmjZzqKqQWcvntCgxrubtCejy
2riV8YnHkZ14Vl3P//CSJa+RsszKk1WZnpKuG/Yki5J7w+wctPF2ab9zys4IFy7dQ96YuefGTfnL
nKJZBR0T4ofLzOrGrZRc0NrK59CxlvRdQQzvR1GX9bdCDl2MnuAyheI2fKkyKrTJWe7wpcuUm96P
Ttsc7ZakX6/v3kpw+Cuz/MFKcuWyriVUHM1lMQ82q9LXibYLeq/thn6ZZ0ttDLQSJ3Tqh8yMCbQW
AcHP21G+t40wgtlM+Us3cJChl7OZnzVHXLmRG7xslVxvsZ4YRBKyifFjTOQYRnEhgBIelPJQn2H8
c1/Lv673YfFEJmzpOESGbtzxp6alZIessbNbmt781DyEzi8xGEO1dC3Pwryu0WBB07SG0HVSBE1E
2cbWXF4r9O1okUIN8dzLLg5FlPygeRRwlwCTpIpsI0SsfNt0cokYYUhKnvLjmIlHCb5igAPfrtvv
2rtrUW4uB6dR6Ao6on30JIos97J4Tr3Ojv9cH2Dt3c8Df9jjeARgI7IM9whK74cBJMQV3QI7rLiE
jjvJQFJtOjzhIOPkRzN9mV3wktezV8ZvzlBurP1lYJAjTD2QcVYh5T6imWkGoTHk8XLL2tFcHbL6
sS1+qfipGvog66tfTZNvfDZXoooOR6kQUFppmO4xd6bnZFZfoZG5T5TMkT+uN5xvbQztWGMbTmMb
3LWPHI0F+ySKAKWYle1De3MJEJk3vj9rw2jnm7gSOc3OVQ8GaXnowz10hfkmOZqnk/bmuoldtmGu
w05Iy0gbCSmOnKXi68Sq7plxu489ysr6n+tjXJ4G14EhUJR3orgv+HHJwfrA5oC4DFW6fh9N41aT
5toY598/uoqZkOlMe3IsJ+epFeyQ0XkfNe6hkVvqOmtLpXkjlMTbyemEdYzRvzqVyLtF+CPfOF6u
PV07a2S9VNHYcwsOCY5Fk3mlewfVyo2nX3Z3MMH9d3mwl1TKwrGOpKJ7c0p9EX1jvD80xug79ZfP
7bN2jUDXDoqicIFj1oB0YSTdL1XN0IQYJ4HzxlZr5uWgyHUERcS7PuoT2zrmE3pLTbT+zU7/fH0G
a8ukOdxkR0hEc2odbUV9tHh/tdVS+DJzHg2I7KIQlmxVY1dG0mkeVIr+ZIumiIwtrb8uxaxQPK36
oBBt/KtaiDqU1SYeaMU5dECNqWzWDk3Jj0iM+nV+J3rjdmjl3s62OJZWIj3XUTRZykB5iQ7JI53A
4u/RJmG/rMG0lDfH2YSjJHPAODCSfbv0KrCstHmBZriVeC6FZshGWF7xIb03FGfxeUzbZL4dkQv2
2k6qHW2L/Ia5WbfhSJcr0Q5nWqAxZ5SdI9JMt3Flz8tOWdwG8UNK73KTLyBPT4Z78Nnz05xm5Gvl
WPQPIfZ8249Zyb2ikuYzPrw5ZC4IStob8758TwGZ3H+9m/KuGppuYsfJYfzGGG0XIgHAFoFijoDd
w86PsTU2X6OitXGBqbdom1Y3XYuIjTIy3hiGdRxbNDfu0NqYZL7DwISF8SbpkV7GD6LsHM/NI555
hltVe4s58oWmUbm77rOXO4ccrsNUUot3mcNz+8ho3dReAqSYsecZz3Lf7ic67wr09vVBmaji6Exx
+ljxhJC9iPscOncUDm5SEdVBLY3eQ7935sUjNig2ZBEYXevs+7mL366/7IqFci0OV10KLg2SOEcQ
LDxFU7X4KusndA1Mj58bQIvB42BJHmcG0FmTqV7A3WPse5XJABI/9Pv1IS5rD2HBtdOPdGg6J0S5
x2UoAe/+OYLoO17iY8IYlm4XOYlnkj9OTfwxMXwqfpBs9E0nMF15WFrHn41T2t5x8UIbNDbVftO/
Rfaul8eZgnHEecgIYH/ytS7e3Yh4vet6xbJx3ViLhFqA76FiDTEPdNePiXpqoUliTd9nQW6LbiML
uDKADqIhPC+msnfcYw0qs5yWHshTgipPkJTgG6fCy+0bDtfZNFhvmiltY5zdlxlyQgVXrV+Mc3bT
g0PenxnLb10IMgZNa5I96VO2NxNl7cFoj9wtpMEDm7OtjriL82XgZ/tv6OmZ20QTrbPTLOtjoezX
1EF3MGPssTLT4nDd4i5+LDGItmtDK6ZqyuPlZFJ0o8g7kPju2/SuwelR8H+uj3HRM5nQNy6VtcGE
nVknQNzu5/Ys1VT8JNaWCsb5Pvv/oi2oyf+7ThAWG1vepvMJeOjiEWwognq5E1kek4sKMrPI39pI
Ou9pMaIj5/qULn4WMKXzcn44Ew9uspTDMqTg7nNuAejKAyMKFjX6VvpEgSHLBAhyBvDTboy3Ygvu
+fcP4wHvKWNrTpYTWl6Cs6S1rF+cmPlEJBuxfm1G5837MMLoNkiDK5GdqnS08D1J6+lrCg1i0Kgb
qvYinrt3Qyfnk+HI5id1ZrXR4Xbx0ImlPP/+YeDYBZ9zC1FzUOZnIZtIGE/d6/VdWjM87ZOQLYU1
5KJbTmwSN8OkjlbUB2Dk+UzpBm+ufRCixo7sUXE37OTi5/VhNhOf8K9xt9G2s/b6WgCIl7Y2DWBm
QuryxyaxdlbDA0gmbNxP/yYDLzmO5vvVRNpsoKnEyk8PcZ7cp3G/N+r6IcnlvqLGa9xDoX3i5TGy
ltnvjeZb26uNxVsJPDpaSqZxSzs3X04RiLcec1uBu4xKB7BisItMFBvWybzdMITLcR2S01qMsEGK
SLJ55mEGSa0Dj0d1VJkwDwagyp4gkt+pousCcx6tfSsMKzBTyFNP0TD6SyrxDbYiiJNct8rLKXy8
jBY8KFeVBIhyPhUOmgP79ISWiehrZYN1TEo5eoLV0YE1tN31ZU4DqIM5G1t+nu6FHddP2NEcRcmo
jPk0iQcOQHM2vVmm8IZsDIfuZwxY+/UproQrHfATG5Uaelksp3Zwwe+RgunMKqbYY6I5Afn89LlR
tMhRjQS3cTXx0Gqe0Povx8yzMtQqxLfPPV8LH4wLdBalNQ8nlnqRgXWKgfKaIENg/Lk+wvlNL+2H
FkESBxCJOOl5mMbzAxomb3i/pYu4ttVa8FDdaEi3d8cTOBWXb2yo0icyKzMweAsZIqOTP6g0hpCh
6XPrjri261o86QxImVcZ5WFrNn42v4nuT93NOGFu5QZXYoYO+yFRyu04HVyga+0OPH1nkBpp/chK
95nh5ihpR1udHSvLp2N9nKZR1ObLAhnT93yZHhjqwos9+S6N/Sae/BJlqus28Lcj74IR6NgfE6GJ
lg3M2ETnajD0aN1Ks3nyk2gs9xwiuQfbZAWybkb8NMhEol/YTm/jhgMPOGT9DTiIiq9TTAt/7sbe
H8ylhxaULTyTMXnbjqnYFSg4HAbTKP1pTrJdIpP+/frbr1iwLtvWVfYk6QALHgf0e3Y1mOmTT2kB
MaGjOMc0nbk7DdgDBxe5MnH2gA8d0YnrbkRidvazS0uvRZCuxg3Izcv5JEAu/K0wwZhhdQZ7yssx
9dGTlAUZk+zBsZHkaLM6CuLFfVjAQuG70zLBl5xhJ1hKDrhpOj7rgVAZJtrsIKaTB7gexA9Wq+of
QxnhLyyJv0hby4/QuPa9Qi74uLC83WcOG0+iqiQEZg0jKFuqvGzI0aGxmNwDATkYPpFg9MEQzry5
yfku7truacQtewcJzBrU54nrWbklIVPbUr/rl+SAfyG+WEYivcJU7KZNEyPxHEfJnZ2gCyEB+0Tj
1eCH8Ci1pgWH/erRttqnopx/RYyM32VkTr9rVIxGL4kAmSCW2e9GmTPftLt22tiBFTfT1efLxHKS
ZW7QN1iNoVnN1Y0CUdeuqeN7yqzBXxbjDgB++3DdWldOVDqiVkIons5uU52cbkQLrILkpAw4am/X
H7/mDGcz+3CUHfK5iUqjak+2VQyZl9jpfNskZf7yucdrId22YGQu+vZDksf3UhTviey2aD3WXl2L
3S7P23xIYgr8ZKP2HbSVfXOe043D3mWZP1z2zreODytjugkxLSDXoX95O4gycMH2kADpWCNqpbbr
dy4HYr459n12WqAACSyCeRgVTDRLApyJ9mVKg3k29/gc3yROs5uFfR8b+SFfxoeJQGtt2Uofr6yE
jsRLkVzhbB5dcFVB32Zmy9Foio0Ty4r96Ui8uhNpD0TsfFJI5KRk8Dv2py+25AZXvr86hE5FdpbV
SeKG9WCld1MlR/AoL9VBlo54jhxZBdftcG0W598/bGYS9QOEV1o3dKcXhVth9B4bnzty6dA5AxW4
Yok7fOEXaAGOP5PYAolS4YO1/pMvrx3qgGsDTmEy4UQNv3NV8ZZFxmEG0vH62qxZjxYClGJt7Tq4
JndWu28i68dUpL+vP3pt2TX3N0vKRN2x+TRGj31xL+yvqfx6/dErl39b8/7CBvaL1NC2rmwzGA1z
V5dF4Fg3Fi6CmSV2M8x1Js/XB1uZh95RnA+DY8sSF35mAuWsJHTPITi8hcCi9trzz9+aD+aJEAzh
R94OUGBPWswiXQ7TYso5iKLJ+KftmPEC+qWOBSWlsfRNY2oCEPe1x2LI6+/CXpKTlR6XaaGH0im+
L6Wgdx2ouw7CoQXD17vrT6nsKEG3pukiwzw6Kdmhu19NHiu6vPbixqruUZ+fbqvIjA8jrfk3YfY0
gOBk/pqzNN4z0cX7tKE1GI3y+F/OrqtHUp3b/iIkAzY2r4TKXR2nw7ygnkQyYLLh199Vc1/m4zRd
Ur8c6bQ0UDhsb++9QijcQdw6Tm1GXk1TGPHg6o/fwqLCB+JOP0WGoS4ls7cZ/iDPcPzEYd+IiEJx
YhjnP3XppifdpOQcQU/Np4CB+1NP5KmnVG2AOxdea+l8h5tktc2hev/WVLbyUyKSIOqNbOd0mdoh
e/hpFq3Y8C63trY1tztNrF/5TCswJtsK6hZVvu9L43vPqb4fKq43NhbOIyzGX6KhpiEicvmnKiPk
yI1RhTaqi7d2leL/i2kujtFURZ7TYxDbGDn0BErvuy0lGPw8n8K0qZqgADfNg1YagZBDMgUFUUXY
d0T4ck7Gx15a3+H25KKczdsbmsBzjhgOLClLlLgbWHr66PYhc0vJ5INxMfmmKn4lTMaBNvvOiwfI
dZgxuE+tDWbuTGaoB4wVLUIU3suDrNFE8ayyBZrCHVrYBxbz5N4mUyUtj7UwBFBt5m6KzLY9c6TQ
DC9G4NS0fKe5g84ba+ngyVFSy2c5uJNS0WaXVPX0ksWUh/Zgs71jAx5LFcy4jW60DejhQYh6JgjQ
lBZIswSys9vc6FKPNnV0O0htbsam78NZyQKc6P614+O016kqn42oMjfVmLcPdTeOW1XzUUFUReof
+Uh16zFoOnqC0j5EjpeHkZbz98wY/9jSqe5YE4/Q341aqKeNwg4dQHbDVEA8NpobHQ5TNG8oJUBf
CNZCys3Q/C6u++xM1KAe65LRdsMc5WIkEvZD0VYjYOdRcVQGG96KtLA3sNBB8li15q7KmlepuQvF
gSq6o6NpoV1hJ+PtZKgpiNVlwDUK7MUg29OYmenGgAC8L0jU+gLUyG9Dil7SEOG6f3HdavLzCLrW
XQJdurcxFiMAKaMVe9D1aX0OUvpOVakI4Qn37rD6TY196QPxGfllB3pHNMJPIs2puZUiGYWPuj0F
/KdNkG30FMkJAGDmU4f1U3qJ1vwhTUlFfAtCVWNgzsMDevDNxomLJuixQQPFH1VvGlu3iTIkDCDp
3osY5vBEVgqnS/pUKAJ12C6LVR6WLg43LFn4uMJw0I+Tht/l1fgyW87sBCJp49u5UAxi9wauzcbs
kA57KbLZibp1ErQtLZKA5pDev1KqWYuWl4Psn2jZocRHKxQWDzXvLa+K27O0rW+o2FzrX6+l+Itq
15yU/VBmDWpBhmMGmRavmTG5HnUulCJ+tNp4l5P+SjF5pUKwtBkd0AInFhvEIc5Hvxq+O3kclO4j
WriY22s9k7UhW6QQ6AFbdV+35lFU/XteJttSWBZkgKyv3VKW5FlI31k9TQ12sONq8ko2ureQ9R9u
M2bqr6UpS+psoSenjucxOya54j+7KJ4Lz+0AZv3aEb/IJ1JiilqnZnWsaW6FUUHppkt5ipKN/cVX
LMkffeko2xk5O/Qz92rewJHmh2NcMx5ameIl5QPOlkLLgtGDROkvid7SpPcUffnS6CwdO2cFIytL
5NGB8ta5Q5UDWoepkUT+4CbsSmVxZSMsqbJ2GaO8R1A7sdgMO9CsEQfA6rU3ZY7ltQWdcA5X5Erb
dG20Ln//J4a4bkcoeqEGJN2aXWlqjZJ6+1Mx/fT5gK19zCJGITvoIoioTkdaxXzjECE3YCBmj5Us
5kOhxnwnUEDdff6yFbFTyMb+79cIqzWZRGp0MNEJ8GE8Zp1ZnNuBDeGUYM74e93T5sQa6NeXsQNW
Rx5FcL2lVhAZUbqtIiva5RSiKrOjr1EhP8aDOLBt+98f1Tp2IoH2SI+Mi2grestCqiQI9NlKLP3U
TF0vgx3bN3dukpO222GLBeUGQ9OMV9L2lTi+ZLJM2p2hRtZHh9l9d7tHiO3eW3CTcR2kADK+L1vq
fT4Bay9a3HOsWNKi0TioIQgHtfO+RFG0Je/TeGFkx1snY9+Kro2uvG1t7S5CVYXjKdK2jfPPILDm
ZTjCDTeOPaAe6/DzD7os0w+qjEt6CyqIvHRF5h4MbgZ9K/dCp1cmZeXK/x8iS6GzJLpwVuOse5gM
64Ya0yni5UtmJle6kCubb0lowXBXULnmiFbMUgerUo8ROoc+9nsUxmR8qsQXg+6S2pJpmFfN2o4O
VgcNktjcgW8XMDZfwdyvTcMiSuFukqZOQwWUUpMwtpp7p/lip2jJZkE9va1dsCAOAnwceHp78EX0
HXKOsysFtLXfvtj+FPIcuhaISUpBRWtKf/G2NK/sgLU1tNhv6VCadX0Zl9TmPigth0lN73EynbvS
coLPt8DKLltSKor20uVQNj8MNa5cUkH8j3TFS0vUlcRvpYKxJFSgTtSaQ5OKg0jmp3qEO1M1qnOf
pJs4Hs7xkI7+VE6PuZX//PyL1rrnS3pFb7HabGe8UdtmtEndYVNIRP+YveaXy5/jDk+t7G8yMd4C
oLKXub4Dml1embSVAV1yL5we/uS1nTgH1TnMKxPlbmRm465g6mtztrLxl84fbgcN9LiEpJ5plidb
i4diFt+NxghbV3wvTHXtgrCy/pYmIK1tViiXSxwsLQq+o+6eeM7QDKuPuGh9zUnDXZIyhMEnMlVg
U7udjDyDTs0vFGN5oEw7fU6jcrhxADx4vbI2/t9t5oOYv6RnZDXhZtGP8bGe4dXm9S7MZ7bKcWzm
Q4s76aHIUwwvRd8XrleZTRdfcJzlK1C23R2U5QbItIDaiSnOHqrEYtsKPJU9cjnyPPeM/EkxB0/K
VfK5iuscpr4o1JQeMxP32WD5JLZdT/J7+Ja3PjyJ8nPFaQED2Lh60xbv+hCAaLpFraq86aMng74z
q4JPbxkOlRuk+ntRUD9W84HOsLBqx9C2cbkXFkRhv3Xc8FA/CMrht45rrPcDPOF9G6jOBjzBtrFv
hMLrLN8Ae7lEk6kUjRe7P13bDvL+lTdom+l0yyUNZ2EGldU9qzqbtnA9f4xV9TMvMy8rfgwZRa56
G2X7aHizZmTfHEOU5Ucm/uSs2BHJAsdGIak2w2SMPWb9BIIthLlxOMG5zUszvp1Es3c1INDgV81A
C9qbrBO31vhGbOM4WKY/82TfxG7Ik+Zba09bjgTKAUQdUvsHnpXHyBg9FCqfgM94FPylzInHod2v
XzOpbgyebNJCbLokxoeO6hGNtU2eTyDiVMVmyCG8Hvkse4Np3AHW8dLr5fxzrux7Po9+p8edVOzA
U3nn1tZDR/tsk85dWM560w/PrlkFRg+D2xRllXoAcoJkW1q+E1SiJGx8TUjZcuNcWfd1W3q4MHqd
Yr7I5rDSNzl9j3XhEUAkbbXT1tECbDxPDqU0wtk+NxOKnvquLzKvcd6IW3v55Fwk9NG7RDnpDAW2
RGx17XqiBhBVEi8HHVNehigHQzoJxvyx0jyIEhdiCvOp5vWuGawwK+KAoqdROdFGoUU6iN5PxnSb
OrOnoejW9OU256kRNtOhsf+kNkm86LlW7yo7KR37XQLVh2NZ3Vr5mUvzZvrRwx7kRY/oZBMvPaP2
Qw/WjblT9vOEew1+sgdtbcOH4J5v/jLH7I/Z9MdofqrIFhcGH/qqAUyoPXlAdZTk2yQNjTok9gtI
mhbzo+cmPbMsVNGuvk3KralO2j0Mhq+enHJXPKTZsVEButl4PD7PtDy+p/VZZwFPfGU8dhCegn8c
/JQ7f340klCX9xPtYJ8D/rtf1efS8uvxvmo88HThSRL2deZFRO5nlDjbZ/7CXWOHjZKWeZDBP55u
gfR55r0X0+TMnSYwX3v8N2G3yV1a7YT7DNVyMEtpkPXMA9hX0pfpjxHrV9Lq7x3DypBZipuI3ttp
PHjcxHosDqVxn+aNP13cg0p4GHTYkRseO55ZPhMYvcw30a3p1N5cmiHszkNcI7aoZpZvLeCFqKOa
P1EY04Tt7IIHtlP5dcVDbKJ2PuQ1qDT7onrgqQcCGO6wweSGCCe0xzB5RJxLctfrfR0/kvI0043L
lS+tp8g+WxATHB95seur206kYaF8o/Baee7qoGqRO21l8arlqcpqXG/u5zkstAUpbS8zbrGeEu27
roe67pRuibGZd9T1k8GrUbYGE24Ku4ceNevq5I6BPJTmJiObrO5hUvFjGLYmPvJXdvHOZBS3tx15
T+ZdY4blu66COPMbx6PvzZ8IIbEJYOPDsV/E2eW/8NtyvZk6rzDuuv5AnNfYOPckFM697r2i84fn
RITlcGr6UwcAR7yBc4Ro94bz4iQbM81Av31wiB/Rm3mACsN80/S7agZiusF1/C6ew0EdSBEw9PM5
Nj5OdgZYSFFDNcOH5Gj5ZIMmio5JBh2WUsLoA0Tk9Kyln9mgPXSniw/I4ISzgRq6FeRGyIsRcxXa
vZ8awO9PLyr7Xjv30dgE0Fw5gE/iGyjsMye/VcTaC2LvEoiXE9X6ZYTtXRyn4rfRPFUKksTU66IH
CdjYbP0mxU3S/yLa9HSSIuuwfbcAP3NIbg3AOCV/UaPc5lC00Bm8HH+PFfFG0QSD9abtXYl2UmG9
2FEXjrntkYZd6J2QNukCMd6xeUIZ/FtXWb45v8m0DoS6KQH4keY3Lp47Sr2hrNHaeBi7Iojoc1M+
p/W+I9uYOX5Wa59V56bK/XqIjsg68ctQ3JpuaQPRVuh0o8HoSY3hv/AWs8lzjR8yhpXFL57AFjj1
Sdv5iu+ghurBjMWPGxKw9KlHKbwzxK4C/yrCD6fGKWJYewQYBXQckjFsoIfg9A98OBUkD/Me4PQx
DSLiozngJ/AQrvRtSWQwYRe6xrvTQK4hSjZRubU7LNNiU5uV78RQI80e5AQNMrlLXREoNw5bBfBG
UoZlGg7OBHPi1qOa3JjdRUHQfrAz+Hx2dzrBBTalxE+A/HcmCcv6bYmCScriw+xgmuep8QgUuFv3
kaL/NlmVT+EOLJjf1OQoW2vbxcN95zh+rSFmPgLsPow3FY49C6JOLmv9jrlbWtS212TWDtgNb5iG
Rwdmhz7P4gcZTaB1/OFTBeTiEJToUOY99vLk22jPg2Dvo2qwdXowElC/TvDPG/I6k3o/YQlLWvkV
+Y7mLBb9n1S8JjLeEgbG3vBgD/fM/ZGBUQ4jAjSDx7A3vnWj8JIhDjszwz/MEXR52PJ7gqMpJqeI
FCe7Ko92ASloB30BFNH/wOYDqvm917fPstzDjy5oxPA8a+M+opH0tbqV5cltMihevrWwWWuKuwx5
ErIHqGH6ujxVJuySzCASz9zlkEOaqJ+bIRXTljLhQQCFeLO29jRDciV8a3iLM/SEsqZ5yLrpkWSq
96FVk3gdt0AKNsRJ8iic234bAeiJutI9tzDLDb2BY1bl5YW6d+UbSdIgMW2vb/4wwzraMQ6jUvlx
fpNGz9AACarobKR3LMo9K7+z8X7VtLcoGHmRI/xJic0AZelcDWcrkm+Nk9xjrINxeHFhFDI32F/1
GHYWDAWgiDEN3a+8Va991wToAqANBYSS5W5ioCsbokNOfldl/C0n+U5zERYXLPrQ/emK1zRhEODR
xjnSjj/AJ1wxM7TsCN9ZnjtV3qAv+MMepn1e2i0yGx4Ohb4xoiEwsvaBte0GcgFogdiAiA5bSCds
s7a6zeW4Mzq5cWwoRJhF7qWNsR8vJkO83BGGONanu6FG/E3s4q6FTa9fgiCH/pMdSjG/uZSix1k6
f2IGW74ZIt7A1GHuTDmXG+Xwn6Tokq0mBttcGNUezlPiiXnqzzM1UeBDPpw/cl3/AJU39+DalGL1
IN1iGr6984+MIAWQkc/RrYH7h2cYIBogzfQzIFV8N54S6F1m29hqQSGh2zFuHpVjAKmIJAH3gqSd
7rPZQCo7nOkMb7dBIC3LzUh7pjncQSHil+M22O2RioO0TAMAwUyk5pHrO5TsJdy7ZoTWCnTWMItK
nFVGYYR5jVMsb9DM7BsHpsO6+0Nx2OR0yj0D/GZVotHLqtQbpTkFkAPHE4jxW4/wbyL5BCOWlEU+
iXN1TPAtAakYhb5SawdtbjwTs8T1tkf5L7L7kF7cTiNJNl3j3rtUfcvH+cQr5zVBxjk3PAvGctz1
efaTJPO2KNijI6on0Q1HNkXw/MCNeOrgMHKpiHs0wyFeylL6lT08uMrk6IxHw9Z2uH2DPfNcoQIc
qrrQh8q0fycxGp5NkrTfmibugxwalHBmRtobOzJ6LQbb8sDUIOhLDtzL9fDTNuOz1lDimPIRqVCD
viPTBByHIWkDV+IrRVbgXpD1OaJwe9SFuc8o0pyJ6wQ8dHaqi/gW1eGdbTs4w4r6mEwD3UwY8CDm
+t2diI+71K9IzCE0lP26noPOlUddtuci7wOeOVs2ct9OwNmzC6gl1rhd++gmbdKx9otyqPZwU/Yy
Xt9PCHyQh9r0TKInqne6l8YuLrQRcHiz0Hhw/dmU1mPtNA9wKLipnOQ3pHk3tVLhXOFIcBpAi1Sn
cHDN2cHmCeIDJagfjZf0KFL7vE5rv52VCtIGi3GuM+XpyIE5A4oZZt7jZipcFPS77dTgu/j0M+mT
rUy6u3Zunm0qPAArvNQeQH8g5YPdRBurj/5Ayn6X5gJpdTv1O9cYkhMzVYJGysTkrmE5/GQA8tnT
ueAvDJt61xitODW6UdvaAvmqa4r4mGmFm2PngDaMhjlv7l1ht33Yz2lyNKSgByVc/BhWJW+J7cZP
+Ujsb7WAoqmHnnhsesBkOptOUlp6TZxLn9EE4vNG6dyAi9y1XlUXiORlYvzQ2lU/DWOqbmKHdmcG
t/agGLMeqYAcgsRg4/vUQYEoYqnlczNDvxvSujeAbxAItbYwwG6YvMVpP98Jt5i2DbrJZ6uPq3Pt
Cv4oof3yoHMdFe/Qq1cZrm0a7exKOdbL5wWHj8uDYslC1uDl2A5V5JhYc3fq3DS7sSFrdKV493Ft
7T8EZGbQjmZCYK3DxGjgr1H2Y0TmQXtESwiKZaMZwCXqyss+Lmz9h3A7F3Hn4sgCL6SzPWWdFco1
w1XD2b+iZP+ty4iltVsxd5BCQz/+CDfubbrTj9Whux1xqcwC9Hp8IE59azOdnA0W6qG+Jbty2++c
0Ak/n6i1r7tM4D+dMpZKxjlSsKObvA/2e1ennrgGsvy4XifEokY8aFmiLdLXx9KtcWEEAdPMoJOm
o4d6IMB34ND7/CPWVpu1+AiL0Apy6uTIMhLq2Lljlbv//NFr37CoRZd5HaVTzKDByXANin9Abtnn
ZReAouhR4xqveW0WFj0f0ovCUAIoAW7MtzgZM29W3Z1y1BUa78rzl4THKGoBQnP5fFTilyF6b2oV
SD3XTKDWnn7pm/2zhnK7VaQAxvCocRQUOElgMaC/VTy60if5+PnuUuWFDRLVWOBUjsZcH6f6ITbr
Y1d/rZtEFhMcmw2sTQ3Il8WuuFWx3OeoGg26uMWN4062/PHzdfS3O/Xffe4uDYejQncTLB7ksUA7
cZdzaf8oq4GCWcbtDdcjrDMtxkPIeM3wCxmA79spmJ+NnjQa/iSJct/jtLJqTwK8Ah0Mnbm2byFt
KP1hEnD1+vx3ftzrFPyyD/6ZS6NWky0qG/j36KyouxmAIeT8yXWnoEOGXfZX5nRlXy35o3UxlIWD
H3+c5fcotvdlfjPVCHnTvW7klb37Vxvwv2Mulk57k3aGQZi5OMAP9GmA9LyXNwm7MevY/u0aJH+Z
idvcwuTDBTjRrcM+A9IUlDDXH6WlD2TuyKamVX9HeM5N1LRRlgHE0rmHRSpyIlwjXgwbnmSfD/1K
FFvK8yS6gIBiJdpjDgEzcDcuVSUz333+8JUjc6lTdrGlEfGk22M8ToDw1ChE5M3JIurRRB9YodCN
gBChN8W+dmwuhYBwrepV2s/4GtmgymTjW7534zXr1Y9DgnAvrZt/lukEkph0WNMfIu6GUF6vgemB
/g/4tVcm4+MekFgaRGeihMpJB4HBtGqtY4l0CnXGMnO+caes/nCu8+3nE7P2JYsDWBs8NniaqGOp
GdyITeMxNexDVcvN156/OISx4JGxSsS3RuttNXV+RF5yfk3HdW3NLk7eznIIHDmrClg6hiIlH97a
Pv8SiOc/4j+8mTloYUhNIOz1yKP4VKtkg17VlQi0NsOLM7eZXNeYiGse2nzqfTHXA5oj7l1rVo+D
dZXGsvKWpfZPKtoCm3qsjuj2HeEdsm8n8cti+t0s2MPnM7zyiiVfnQvokJbtaB5Y0z65sw4NyGEl
ip86IMK/9orFIpoyO41qgkVkGDosTeOU0/4xY8Z3y6jfv/aKxUrKMwrBytadj3Xf+CJtRjQprNua
8x2A1tdowH/b+x+dCIvTPtI57GM0dIfTsX+JuYMOD2/fpyr9kQNrUGfdk5mXt2YXbxNC6JWFvHam
LlaaYJKaUQ3afJWx9wzQ0hJtskLB4LyzixPanz8K5VxJZ1Y25JLFXhMBGruCsjgMeb4Rfmn3dl9r
8YslZz03YWMZpVmPZ6PEQ6f4tUvYEdbU1zhfKwO15KFDXJwAjttYh5rc1MVd4phQsQo7SM4AuR4M
6pqFwNogXXbSP6dHNquoAxD0UkxiN7Skhykyfn2+jFfymiXRPM8UitEKMMc5q639MBnlnlRx9OLA
g2fT8nIOQaq1riSVK4e6c/m+f75DWHLOoriCIGUlyCMk2UrjQjBwBj9l5rhviJge0e1uZ5TPR2it
omp/zZjiL8rug53kLEJCx1mUMBQeDyjM388pz16LPuNhCqkG3zALFVi8nsDQMFW647AdPpTDJDd9
djEegnpfaLNJbzuEdOH1trSPFA7UEKOOUZtP5rqD4psrjrC3r97hu0ZPlsm+pGPviL/c239GDXYt
TUlLxIAxfSkAUrAEA+WyR93u2jpeichLh0sz6kpk+s58ZFaNmpZIQYalj4g9yG/FtXRx7SWLqMJ0
JA1et+SQ0sgMapmhqsSibjOzHt0dk5hXIsrKe5Yc91jZRdXFIznkZhyAebF3sxQ60jBCZvbd55tm
BbokluT2EveXrh1681AWwwPEKJ6sToeTYxq7XvPswU4HlAUr1W3kMPQbN7WtO3vmIqjA1LoSpFfy
sCXp3cg71JThmnCgY/SLA2DEVG2gWEk2n3/jSmBgl+H9Z9WNqNlVRhzzgwlXgLJ5cvB0G9SolEJK
drimIrr2FZe///MWiVIr7vcJOUKmyXPZzgLf+qozwNrDF+FmnnmuesAgD2leVIGbFl3IVJOH3BDX
QPRri20RVSjpIR6Yg1GsLJjmyl9tN4EPd9tOV8Lz5ad+ELXYIsuwo8QaUFqfD6yIhoM1QH/TcK1r
v37l/FoajFogwBemdp2DtOimBR4gsl5y+mCjqOaiYpiYsf/5YlqbicXel23WmnaOe4JZj4DBVAy6
du7k7PsEHMkvvYJezpx/VlIVTyCMJkwfpHqLZuULA0CiuLqSUP6F0H4wEUtSc2SNElgsE+pNaVw4
ly5R+ZJaYn4vbGgLB20p6h/V6OrJq3tNAXmxM5DRZnS14F9uM35b5dz6nVsmDQEvM19E34Lgns4k
ukJIWRniJTO6aWymlSroIUZ/Er0v+YI2ylbrKfza+C7iQZnCXXWsy+mQU/vF6mBDR1KonXHz+fPn
r+ykv2TUf+YPR2xvEDJkx1Ldlpm1nbD4kFqHIoqvfMHKal9So9EUbgVPnfRYWvWR1NMGd9nI0wOw
EXNdeBPNQC6z5ytv+1j6EVoUi9Awd30UKViTHMYx248jD8uabRl7x0YAyfJU2sWtFDhhB+7nM/BN
aL5r6znRULEHQ26svdr+bhDrynGxNryLQALYhrCAH9aHzBxaWNGm3a42HTuMLx31XNDki8twcWGZ
LZIZyWTOMPpLtw32n9WDk2kYVwLJyqn0H551CvhjBtfIAxseDee3wwTk1b7ns+lBde3KXl/ZSUt6
NewGaiVH9BzHrNOlX+VxCUNsi46+oStxZXmsfMiSfUWMOnVKYBVhOfZS1MA7/eazgaj7yxXXZKfX
XnHZB//sKLSgM2r2TB1r9zFOUy8tDOjOgilFToO8Zsm3dkNdcrGU0/eStDaFhlTsw8IQqrkCjU/Q
PjcNjG28aLAPyhxUUJf9aeDsSq10ZT0v6Vkdr52Igbpx6GTDA2EB3FrVrg4FnGRBJefF9vOwtDKI
S/tYM6cGmN6TPqTJjT1Ht6UJ0FgDLZ3Bu6jEfP6StRV3efk/M2WRWI3lQOHHALOJg4A8+DYy9RBK
0IWvZMVrr7iM4z+vmGYCOZg5hpoV78cnmdTQkwVgGyAlRPb+a5OyFKPp4ng0lVW1R/iRGWFWpa/a
KizYkQFvkxhXBmttRhZZXZ1PuUicWoOGbNMjKcDqBvO63RltZAWzBoKXAZx+pei29rJFEFcNGFoq
Q9hECWEzMuABwU+puvuqyMLWeP18+tdesojNpZQ9FOJVCgnRe8EeDVUD8CRh91p7cXdNIX4lk1wS
VmEVk7dRXabHKkphUsyfBFVXpn3t0YvsbnYyKE0xNCDmyDyltoTHkXXlprVyZi+tsYYoT+q87+hh
4NbwiHknNwhqE1ShbBrUdtwguyoJchHbuVLXu+SLHyR6S4/RrpN4oeD2oWXamn23ZGI3kqQMctC8
t9APscN0kPTQdNz+qQrIgn2+CFYD6WKptagfl5OrrMNcR0+dSxuPjmlYIk/0xmgC+CV6Nip737tQ
pzbq9vnz166svSUpEaaXcKqaWrSiy2EOpn4E/UoAr9hP8DuuqMzDpgCi+vOXrSwUa5EcENab0BOF
1hntulORs7AtruU3K/1KsfTb6jWcUxMLH5JKjyehBNDlWxyC6h8AzxL/Qk0DrIo7GBuHEAj42upc
8hJnAFKQwOvmOIKPtWmkTAIBiWNfuQ0uyvDWg8sdqAdFaaRX0oaVML6kK1opdCIaxapjQrNh7xSp
OJk2sK1GPbpXUqyVk/XvAP9zUqTQLYOAjW0eZOa8NYTFu1RA0EXa7WYwp2sQiLUPWZxHiZwdcy4x
Xab8bs4PZfuz7a/MytqjL3//5wOsSTcG1XQ+CgNacXMKnZiiBLAtIlAk/Xwh/12xH0SJJV+ROW1v
FqUDqIglW4B4k2L6wSEe/5zJgR1B7gCp13AnOvuz+BV3pP4JveOgTFV7orbqN1kmCFTdB/EIE9b6
O0sVsO3GCK6Mx/rICXqdGYGwCdRApGqv/OqV7fdX2/WfgTHzFMbS6Isc82p+sVn1DGfSK49eG/PF
EcZhBwQwGUdPx3Hgim7qo2sLoOSBWft8xNdesAgdg2mQ2oYX19EFhKqTVTBB7URn1pVFv/b4xRFG
3AiZg4jJcTSHQxub21JB36Z24q+Nz5JdaY8zh+0WukWaPYz1u6x+62s8ypWfvqRR5pZOYpizElio
1tbJoVGzHbmcAje2zCtZ0MqZuORKZmbntl3VuAdKUyeoICIDNP04uwegPiCfX8lvOcIEISaqHzR3
r1xZ1z7M+d99DH8GVLiJNA+NISJAgLBDoDhsQc8jSa6QXi+P+mAbL5mTNjhf0LBiaOI1sz+Uc1Cj
3M/qd6hKhl9at0va5MxElM4cJFeZAROKI+KHM0ftpqHxNbb/2jAtdkZDScJhwId4PebgA9Bir1R+
TvQ1Rbm15y+2Rgvs4tReRHfQecz2hpsnGwu3B98Wo9p9PkgfTwNfIkkqqJdXdgd1o6Yku9EsYAUw
0juaRS9YBM6VCPLxIuZLRAk8BR1aD+g/wDCWeVFcnFO3vImzfjNT+Lu3BpiAOKwZTDm+9lWXlOuf
cDvJyW7GHBsT+k+HLi/3PM5bcO7q/Wiz/+PsPJokhbEg/IuIEFZwpSjKtffTF2JcYyWBEELw6zdr
T7Ns0xXRt93ZjaYwcu9lfvnn62t8PqXTpa5EKBB2J8gxj5OHAnqnYXzxogu/f+1vnz+If35/Cym0
0FNFjmJ0XzpJAT11+CVor03+6+T9bPAtNrzcQ0nU+AwTF6To26rs1D2Z3CgDH7agPwQNDcJwXcXm
lNutSQtrgMOEIgsW7Slg9poYnwyJK84d7O04x/8YCBSzyo7vITmvt0EoH+fOBPHo1NaJV2I4+o2q
kXaBAqmioYoR9O0kJYgf26Eu7sYo8zc0RKu4pPXfoZHBto0idtU2TbupbA7sr+qfQMN7UJ31YyAS
1qOuvfPD4U8kYSJBtXIGpIrMGwTqjMC+A1bREf/NyeDuI8RHNiHPEu5Mx6A/py4aIAKVN4OCZuAF
64qnqrBf4B6wwD11NZwN6CZjAty4fvAnl4bEiIK89hzPPszDDAtdEaLmYUUmHgaB3uB0H0RNuS0t
cPt4He49TcUusJuHyoN5R6sZIU4wZnWZ/o3CkxczPT3YHci1otBwjU9GpwUIoweo9afr8OyQsscp
SwIAJZLR6/IDGYtuI2cPOSnyTgz0z9A2eVx7+e+hij7Gechjd2Dv0q7lrqQUyj97lnubAborR6HT
pkFnv/dqtnHaYUIe6Mw21twcbQ/x36EOYlXn3r7jLkrA+V0DCnM6TzNk0ugexO5Uw+Pmw09MavG7
aMe3oUaYtwL2dls2+E98DK/dOnATyqe/zI7gAIL/FPvv68xHKwCiDJOWVWGhB8fKbZGTDPfc27GA
KSDpFGjPsGd2CQwhBTw44rHOqnTwTLCNOKR0nYUXAU7zFIPZZxK3hnlfzCH8wZ6pU1s7ZxxQ89b7
7R97Hl+Zq/AwZ9Daqpsscl5tDfeD8jukj5UP5hwl0xD9kUt0EkJi4/Otgkei1a9II42pQesFavF3
WGHvQVC9dQwSBqqsyTdiIODR9RWNoXtOAUveea1bJnU5Pri5/yHYcJwYOQR18QCwtd6M3nzNJ/EY
jfpND73Y5CyfthEqqJu2ZC/BiAcD2Vsy5cPBdoJfsqzuPU32PlwqqA4htrNDvyyea+staICdiHRO
DthPg6zMoVd328lJaVMgIzV6bvJeoscm0Mt1+9sBdw6OvDvH/mzDN+/nt44VXZGebryqpVsy27u2
CRjMmBKOzMJ+Hkp5Ql4T/I4az5uG1iPrJ3JEmswQe9yFMciZo62rdLshCg5hVVkpIJLVoW5gdmrc
VjzRtkePsml8eCNJu88FDK+5y+H0aYU4l9/rJM8BsQv52U9cZSAheXkFAw4cc1Wkfnls/o0klDJ2
RMO3Qvknr4x+TELtSahonAG3mISe/8fAM7H1fPTjuvq1oNM9r7JjDpA6Sqzs1sFP2fq0jzZhMR3K
utxXYn7ILffKC8cfIBXYMQuzq74PJPxt1S2sDtfwAUF7EToA0w1DipgFuIGMhNJAdTS2QDRP8TxP
HAQMd0QFNwth7xVF/5KVIyp6ZnD2zQCXF8GjZj0CY4txTA3pIHoR5NbX7mG2Bxq3M6TUFk6pcIfm
ThzSAv5xFFE3fgNnFyrrt9LkElJdTAqBmXaQlZXI2A2vQ9uGo1jboDZ2RO+hhH3Bp9jv5paCOc2j
pI9skmYZzER9mXebqbJyuFU9iC1CSCGKpoE/EhHEFpL23uoJ/il4OZ64h1dLcjDoPdva6kb5W/Qh
drWA6RVpYCcdhpBnAzT9FNT2IaLkTgX9Y2i1ICuXw4F6KozzIX9Fxg/f4N6eJzt8iADdBIRPjBud
z7eNY9ebwPevmRu828x5tBv+x1jFFaf1wcpBXFIKsw9gM79aBmw25jp8cmM4HPwqewOsotsM4HLu
nVZTzBmus1EQgOyjAE2NvisBeBy1D2YDzCpFi1jvQvwCK1TGlqof6xlfKTI3adwP1QdIth4ydqvH
qhlEClQ0UiyZ8+Iy+QySA7a3If0xa+9twP79bHe8pf2IKow0H6xm9aaKyr+mcCgcfl4Zi2ACzE5n
M5DP8Eu3tndGkQNyh4N6CZXvtjdAdPKytBCnxP1kthjAAQAkZEF/hYjw6Oj3vrcfshAR2NQcsrK4
qmzxMkfiluRkiOtg+lv35q/l6V+z6R99AjOjraqjCqtfBk7onV2ALDlm4daZYTzOC/fOGpufumbv
bZD/7CxY7hQZd7zvtmXl/NGzugHJ9VWx4ckuJI/bwZwARAeZYAZ0xYaOFN8j+K7WnIH1QapEa/pi
Kr/cAKJ99Es0UwvL8ATLb5R4XLwVIeYKH2YguN+cmwjL1xaheiXMVVhWdWWO7hmjNtmt3tQaJrIp
ROKqBSB17tTvnbY9fKr8NZ+BVp2EfHZFZyWQIjV73clbMM6fI4IIx8wdY5eOu4kjJKPVMMiT4ACK
a5ViS/IWUCiQw+B5DJzn2qAFovhN3vQ/XAeTqhLM33SgGyZODYdcBE1KrLSExAj2LthRz7z7ETwi
Y9kwLbcccQXzrWu6B6ckOsXXE+2scnawz27+WDXsTibEf+tywPuh1bEPhub6mkQwrBNAN+MScwmS
yWoDG3VonYoRK2cpoPrOfYF9SMjvYPHkMNsiV2mM+MmuCJZPVhxAOriWI7unmR+lfVc42yJSbA9B
tI4ND35jiX51bXYH8ARMhgZrcVFGgLya1z6bn4sBYDfd5VlCtXM/I2MT5PH6zh7b3xMZ+U7Ygl/X
LWQRAx3oyS/gKi1bqDwooKl3rJFqr7GfAIvXJXe1BPGDhQKUrBHmeankNWYzGN/78sbJxwfsnZ+9
tqiPFnrdceZCCRdioCa5K2F2cYyHNgObNmEbvGRhOMKL0NjkRAqZ30naigMyNKe7cqwAomglQmma
Ybpvoqx/YKT04xpV3sPMvQEIFWvPe9NfFRUiSbH902mPsM2/nHoRbNhW5aXSKYeNmJX47RQgjI6F
ltdW309Ayp8NRHlt37ajBeKrzqPXwLZetDXOd0Gm4QvVAcLlyCCmg1tMWEuD9mWgYk/oMKXc1FFa
Gce5EaCapiVcGACnkvkqihBnk1mcpKIfnE1hfNB8bZjEOx6QZI4wLYTG3APdXG1Kp38xgsGvXhhA
byowaSartPeF8uuY0xBWV1TRYyD2yo3ALtm0yru2uW/vRx3+RW6iv5XD/FOWow9LdoOdWdfnG1fZ
Q0or9RyQFu5Yu83SIAvKrQcR5/lHgexsjcGhmMM5zgbCNxx76TQLlZ/yzgYmtpTqKIouSq0ZTn+L
Q7ufibzeACicJRP1/V01TlgDdYCx3IIb2VtWmfSFDSaiJez3FkXOq8DRZONZYBtQN2+ueDDaz35v
8j2cxYAc+7Z/Qw1ICojFKpLOCZufrImQ6lzLoX21Ox/gVI8CeNnq6INDcbyVHoAAo2t/NMiXiLs6
A+IoG3DPLIddH6StTVCyCrnAXpaGDps35WibTUabv8XYOZuce/mxCoNfHny72MmANRH4k/3H5cS9
9Wj9u26zMjZicnHoxGcn0knKHpMiMBNd2WAfbtkttrAw8BO7qvdVmdVJJAxAwx7fjHIyh74B5ES5
2knM1FiQGfkuIsyq7jqqgnoTOh7bmwlewqiax7h2CorgtGmMMw+wFs2kvXG6CXM08eXWEUGVzn3/
5kflfctEsRnxdQGFAX9vhG15KhS+icIbf9LB6pDWYe4kTj4xU+rO6zACMEFB6ijtOOvVoxryAssr
Y9umQT5sWXWPNcHRJhdWvw1h57xyfYBj+0g+BCWFOdRMWIwc/zey7IA5UdQkSIQstqrBxmRsoSnx
MuuNMPl7ivCLA+092RU4H7RiOP/NHaR0A3oTTR6axCcRzm46+yuKEEl1A8X/H2bstJ+w9x4A296i
1Im5qu4BEAKnoe/zD6YHP8WtoNTqNwcpemurFHgRdQfwStH09n2F7iJSYLCVZQ6tT1SHimwUlC7J
VBkB+Ay80fhJfRw6prqPMoCTWsB/8LmWcP7PVbmZkf9wC9N4mYSYRq9N1sL4G0FRJVDi2Kq58/de
6Nax7XjyDtN1Fjf9CIwJJqooAFW0yruXvq8y9JdNVW87QUhajw5JmXCvCHJBt76w3LTU5oO7gHEQ
5CduJXIVwYqSr9i/yF0Q5SwVUxvdwJDA4xA6wbhU7E/LQcSYMwBDcphC0JlXj6Ybwzb2CFjRReS9
IyjE3GoffJdixhLm4wZfB908dp4L9Edr2gRKQ1yJ+SX4bKzYkGY8WBMg69w3jxWBx75xiz4mSI7D
C/XGBPluepdHHF1TniN1VffOXZFjWYIW5w4KJSxjOLQ6hheQ1dbY+JfqpYuy+3HOHt1ziM/IqydK
/Z8Bw9mPaqSpeJyIBz47uOgImIB/xneVrf4VNUKAQEEizFSCxWETgXRhdVivI7e4q1yLHNs66Dag
y+G8O1gf3YDKO9JTdoriqD4W5LqHcTqVXH4YMlyXpPnFEXgHh7nIk8oN+j+wgOokxBMHKbtmNy1s
yBu0gvFepRLAseMjhIhJpY6f661PPG9jSfDXtdeWMYfDPqYZLNR6aPtbjnDKOJ+c90G2HZBYHOyt
1kWAGcnPH1H1QvoQibEwtSOImBQ+ZMVwzZdOU6W9zICjUjjGWiBv7IA2Ha9dYNH3spkNvkf7Bb3+
8FXWY/XoAYC9DwIVbqMwRAITdqY7CyE8QJB5xTUzpsM2HwuYjRUrbV3SP/Mgt+kmkjWkAbYEKLZl
Bl8Z3JECpZV39CQQ5KZ0FG7Am8+uwJfP/85k0E82O8c7NRMWcz8vBEB0wrxJaTmpg8f4aPccTVQD
9REHjwMhf1V5VRMZPHRWGZ56KacdyWb/ocoAYG18mPcAy28/JB9KJNEa4Gv8OWJHqjkAFVXoJXav
8FoAhNmHfXQ2vg/hdq6V3BUMtQyds/Y41KU+NWMRQHElKNA8g4k2du87x6roOfLIEDbQxVqFeQtc
QTbbmykavfuva3OfF05pdK6r/VM/6yChxBmkA4bVoFkd2eAYgZSBuJYx6C+U6NYusSihdTrMncDm
5KhnlAdwcEN5RLtv6JN88wKLvk6nJ1E3DAmN00B5CqNftbcDXsEsa8QFMufnHWi6zExnmLtcC0Zo
aKn956oRt/PoXdVz+267wfXczn+/fhufVzPDpSnXsxmYLTh8nTxpvZe281v54YU7+FykQKNFhRws
pUlhW0KPEfoUY3Go5XtG9jBhxw422xPhF5pIK2XypTcrrwNddkLbRwdRs8b+3f+X4oH6zHSJHbB2
hfMd/vPJBjnBr+5RuCItgl87L2XW3xB4ibq6lJK6doVFUZyNCCIQrLNPefPqDO+GFjufgzIi3d3X
73nlZSzzxrsykzNjuXukflltoQSGZWquPxCI8WT1+mhpnBhxwr8U2bfy9S5xCBNrapCp0BrLx4yf
Oj/cDR5LAokFrzXk1p2kd2Eorl1pMZ1EpEcvKZrgOTBelKD1D36dE2DxRo13K5D7dNMFgMd9/RTX
XtNiYmlAG/KiwEfNaYStd9BlGyunewpr8PRh/r7QqV+7pcXsQsrQQXRonoGAecvbEPQatTMFTu0a
SaL9JeXT2lUWDbLMaGWNY9OevPqjK97G4C5UT9iKjJfsMz5Gx/83Mmi4GP9Zixm4URaoj1IcpwBl
eRSWgav0LyX8rlxgiUMgUyS7ifj20SBPHhX37EVRCL19cykdeeURLROgkWzVlREQZWDG5C5K3Mi4
qc6syQ6u6+pkLmbWrt3I+fr/zC/cmocRISr2sctQHBNj/zDbAJSOBb/Qx/98lqdLm76D/QwLRoiu
G9sShyGszh0+VDO+HhVrj+l8W//8/FyjwIyTKDmC+BSD/7Sxq7ceqLhieEciYfL1Rdae0WKctzyy
/IiDVK0yfavD/g3bYOBL5+B72xK6GNqR21W+H8Lhi/PU8dxDoeeSFgxw3/v5izHd2/A4DLONNiso
TSGAEQ3Jk8GdL7zglS4uXQxmh8xZ0zpzePQj4aXQXY3HEvi3TYcyzAaWvVuat2mJY0wsDL8EZlgJ
D6Du8p1kugQnfgqO+L4ShbYLFXEPoJ2WwE4B6xj18A8W9K5BPUb19QV1wtrntphXsP3VSNyawFvX
jwIy8TxIEBgE9FYbI3/kQlt85XNbGnCdaejE3EKTN6PgUqEs3bZ/z4jxr7+GlVtYWnBlrgfaOEi0
9XwwMyz/kQXBDzevfgQVqMG2O26/vs75RXwyBS+duNGQB6adPPtY+d0J4KgntDQu6ehX1sLg/O//
jHojZ92gqB0ei1o+G4/tUGk8hGWP5u2FMbP2lBbzSuSHPWg64AGVDgFNDoIy30Fzw/LJQUjU9lFx
+F7EIV1acEsco5FSk80n4smU2C06bUiIoh8Z++4VFvPLMNaRRzuvOoW0BvgQSWxY0YFui9v88euX
vfbJLqYYXntlS+wIDs8M1tGpEGcYKuius2N/L9SJLh2xA+yPlSkNAlMav9k6TnkvJvCB/emS3Hft
HhZjm8Fk3TPw+Y5hZx3bxryFFU0dNV9YqVb+/NIE683uwNvhzNb3vavGiQbwWw04nd9Lx6FLA6wo
9UzQXpWnrEFTlapo27b+I5fRY2EyxM9zYGG/9bKXPtcc4o2pC5k6oSsBCiA9zsoHQI39/PrPrxj7
6NLnioMmKs1cKAgWM+C2HWzcaisq9lTogxzJjlriZZzUH4oIOY6jY2VFiRvmt3Axo1qIAks0PUrR
Pnz9c/67jn0ykS0jm4kk4P5B43isQf/eG79g6IRhpRNA7j3qEbGkvavbXTQ2zb4eIlBf+8DG4cPt
3lFVcR8cSYFMsRQ5Biaz941N+S3Cn+neIOnkVhlAeN2hMTc+EKUbNaDAZqHucSusoD3IOqBnpHu7
Dw3LHyImyT4Di/Z2RAngyjPA/841KK1WH2TXEYOVMepMfaWNlimWkDENyzB6DgLDNgMULtum5eOu
zCXiFdCW2KLfpjb9iPBCCTAU3yBTwkP1GmJtGob9EZICDyjdeUz6EtRDKwhpgtaCjwDKsUw9NQ6n
ymI4TyPEE4Aepg5R7oEGW5TILYcz8ZmXo3zNRpvuBSpMiY6CNvVtpEw7ENOfGythAo3KkHroqWy/
fl0rRnDqLiY7xE+XPhKlnWOmptvORS8iQ/ciMbDBoeRUBk85vJ+xA13Ir7wsIAJxqYzPb6xDsf/C
lmhtrC82J06YhSgagl2IYvvJzqNjxIaUFFX69T2u/fnFLbIJjVBDodTuyLvdnyrybvQFXekK8Ir6
i5kcnhTbajz87OHo7dqrGiBspC5e0T3b5Fu+d27rQ3aLzpa8Eam5ZrfDBTfUyoLrL3aREQ63OQDM
6ILWKMEn6Gw2yUDaeVuE3KB56bhbpw7HS5Cyld2Jv5jswzpAEyxC8PzYdz9x2PlpnXPFv349K7ey
9D0HHFLz2qfOcdJV+9B0pYN10FObQefjdQcHZlLkavjeyrt0QbtIWYggO4Nq39TzOxq8msdMgqAx
hV3++r0bOt/oP9utiXQBD0PXOVo2D3cMiW5J5IKg54EYfAiConyysiC6+97FFns7dxr82oRkPtHq
2aYqts1vd36fK4RxFJf2wCv7x6WzGe14jJ6Ku8dgdllcBP0ZiI2EjbCL3qcIcQlf38raZRbTgMem
GiI/MClagZgLF1oFGupjW5A/InAujJuVD3npaYYBfkBIkEIMaU0RSFjecca++WktpgLKqwHkSms+
BUAexwXzXvy5fQLi/NK+dGUe8xZj3sf5hmLQA6Ij+W6cCyDruPO7U/23mJXUWwzywmtklTcBRPKh
BfymHKoH2oYcfe7hUr1s5fEvncm5aKposnC21gNkK2Erf6FVdqGIvfJ4lkZXndHM9tEpRSgDqQ9T
C9x4JhXWVy76C5dYKc26i5Hd5U2TA9SMNtwQ/UA21k6IATkL6JB4DIT/BoG4WEYvMcBWJsb/SzJl
nfRbTchR9d5DFeo/U0l/VSNB+zu6d0p1YQ1bu8z5ef4zXUEvGPa1J/uTR1yER6MdJ4KXTg37Go1f
lYtL8/zau1+Mj3O7ULqO25103yW+RlfyEu5r7c0vBkYoDRscKHxPsNB/BIG+ReMKYRkXns9KwcZd
DIt2pEgxLpUE4UVdRRP2dO1V0A6QZyGGZdrJ6X0Kf3xrBlx66ie/tvIOhGloMVmZzqN+KnQPjSCV
H2K2fn/vIueP+5/3XQ3Cq8uwzI5DMW4ImuFn5Au248hZvLAmrbyPpaPeC8NomAZbofaqzSawSn4Q
E/rOWTf4F0bi2iUWyx7+MKxxcxbA1V4NkKxlgFy5jG0yF/q0r5/T2iXO//7Pc4LkxJq1O3hHrt7c
gKcKKqXBuWRSXPvri8UuDIBZklDfn5AinShn3HsTMuhzk37vx7v/++PHYJg6q/GDo2vgF83d303Y
vPtWdam8sDITLl23HSLnYe5FSFtT0fs24webWtAUWfnJ9bzf3EMWvUMuvOuVCWppuoU8U7sR7AOn
mpUSMe4aGTL2naro89TOH3mo7r9+ZisT1NKAO4E5jlSFQJy80X3yKCBrjXNhDll520ufbWsJnHGk
K07DjMgDmrFDiCyUOITO4MLXuvLjl75akjcyHA0IaF0ld0CkHGon/14pZumn7eVUwoyKiVv5PbTV
+wkxTVApXPjhK1/SMvIzH0zLEQ6Jv94PCF5v1ItbiXv45JMBkIeY4zODfHK+sP9bexGLQU0aI0qk
DBB0b9kB6MZEoNAA7feFLezan1+M6tqwcYR+lpwkHpUqThWKDVn9vXGwdL+KXuRNTQEfHJHbYefv
oe52RfhYAJSrPHFh4lgZbMvoY0pB/BmV7yJF07sbyvZm7Gt0AmkwJC3BVAI96oUXv3alxaotYbi1
56bLjr2To7qOeht8GQWyUzOI3cu7qIWL7uuBvfZWFiu4rnDACwhGX0DoZgRxByWbjYYk6us/v3Ju
WVpjWTHywXMH91iUGbmZ86hLbKDt4F+yTKo9me2+vs7KbfyfT9bNtEQUTHR0o+gpINmzVwEak3vj
hVe/MoUsTbJqdPjYD6hlzK6Jg+o9iy5MrGsP6Pzv/6ykXLo0aJUlT3UEJqY1IL2ISf8hUw0yYKuu
utBtWqtlLc2w0CsFlLUT4kppnVDmwJMxSguKKI/vDYGSNuam8G57VmVbh2VB7JCebWEIw3lWud0l
TuTnzzFY+jQVbIdI/MzkiXX6GspvSLWyC6/o88kyWDK+bWcerQG+mFMZhnc4lv0oA4IUxLx6m1DV
RakcokVRXnien39vwdKaOTcSYm3WuEdU0PajxcXGUtk1dqZPX3/Pn08AwZL4bYrehfqa2Uc1In6I
WabfVLX/KO3+irEakuKu+fW9K53f1D8f4NQ0nRWYxjnq7DYaZ8Qo3VIwbjWypOB5+/oaa09rseMq
h7ImiuG0hkSl95L2N4UeT7YY/AtLy+dPiy592BB/AUjgIYu3qaRImtLkT2GGLE+c/8sDb+1+29a+
uTDVrI3Yxc3UduGUAMPaRwiqWGJPvv49nDv6uHSfBpXHL1zn8++ZLjVtxYBClTNzAQOTk0jFNn2O
2Cvdxk03pqIiiIMMv7cI/F/sxNBmukKM60non3YAawpOPuJiuPDaA1ssMYgUBkCiw1+fCElGeIci
MGd09liWU/K97+t8PP3nG8Zmu3HhlEceh4imE8SM7Fp3xfw4dcref32Jz28iiJz/vQQ01FPZjALZ
rAwOL458Pv0y9siyYxcWgrUxsljy4RjqYSgHvqmW6qrn7msJKCUi0hp9YX5cm3oXrwHZggE6a3I+
OqgcejAj+OZSg37l4Sy1i3jKA0qtoX0E9udUQ3pF+zuMx9SyLrVBPh/hwTLCqYBSX0hfIXPMk/tR
jfeecK6dXB7ysfgxMHjOvn7Na9c5//s/X1IROTmatwiKyCgUeParbWnoPJENW/yaw+/pmAB9/t+L
+DU0jE2H6TBr1W9bZrcwIF5Yl1ZAU8FSskhhqceey0FhDPpRBvsfdt27pvKhuUPgFubcTdHaJ1NS
SO1rpNB+/dhWNDQAYv7vLWUNIksIohePRV/d1VW2t4YuCTzER4CWCq/S2Lb7qXFS0um48S+hJVY+
6WWmk5kjp1MFXJ1jV9zManrI1XhhSVmBAAXhYsBnOdTj4Rx1J3i4u51HRHUUfWOqrcNZdT3kpmri
mUVIvwF5tJHQr3v61IXK3mZUYLYWsrLqZK5q+tJ6SobwmASzjKVGZGM8K6e6V3BHw3AQEVQ52mGu
N1w104Wz3MqIXIoKSyIycXbdHRsPXmB54yA+z3j31nRhRf/v6fz/W9nBUlSojchq5ASZozVwmeRt
g2EZcudO9kW+R29iSAjPhpcIdagq9lQJwxhzTGrTrDlkqHTfM3hzt27TZslIEWkrLcJSSoGBGZXj
HHjm9Rd+6spH4i1GWyMdLsIqUydgbV9YTqBby7916gyWzZ9OVLDwVZAvEDn/ApTkaejwAXp2+VNP
8r60rZ9fD6+VtSFcrA0WcxGnLihgHU5/bzJVxrrJUzKwb9VWg6XGlRNoEs2I3Sb83uZk1fl4mOsh
QJpv0N8hKa+4UPxc+yoXs6sTAWOua+T+6DK6mTuERdG6gk8mOs7OpUP6yrNaikTrWsCQFFUAC1Uq
5T5Os0SFz31/KVNh5XNaxjhFFQ/tcG4BLfSCR+GWu9qrL+B11/70+d//WXyiyGCM9OiSscJ07yrU
zs0gFAbHt76ipTa07A28QZNh2GFUj4rQK12Nj9KvLmxg1l7uYsLMoRlysM6Mpyh/B6Rt40133Vgg
7/4SxuvzDXGwVIeGnOfag/Pn1Pp/eg5CDFLv6uFXEF5Z2t6jppd+/Zyc/7buP5vcFlslGBgRyjVM
6tQxb+/Ckx41V4PDUrBH4cIuEUQKL/IV73645TZrfreIyCtL4GnPFP2524ts75XII2dP8E1C1b9z
w6e6anbMvNal2Jqwhan6tdLFMSr6vevteulfjfoxg203wOkcMnDZ/Cy6YxuArpLtWtDkfFgTC5Xi
/u8yZHhzBhqD6uLM5vHkIsf7Rnv7soOYH5lhSDuHzx2RriHAAa/wGG4y/MfsJYCz0UtE91GRG2js
8KfvFY4RjAGSlM78CCTmfgRB399nkLuG+mnMP3wx31N73vjggtT5fgaxae5NDA5YptpUjx/IT7bN
mFYT2P7eH+HBhwkYzVhtCSoY0RQmPsz93TNj4wsvkJpNE2N+AKoO3E3ZTTHcDu2YIbN3Cz3A2BzN
dK5rvpB5X5dPteg2Y/6jewHZBc84RxIrUsfdPrakTAIEBZumjzUc34GBpiiDenaCPUPvGAA5QxfP
iJgFMXYgj43TbKZMxRX707lJO5G4y1KbPeYSCdD+FeLaufPo2E8+tnpnvAW1dtAbpaq7zkR7Oquu
iPnpVHZa511stfdtiBovRO6sonhraRHsUWgEAsB1dkiBho//VAYHUXJgvhMshaVIsOFKGrUNoC22
22vsvhz0qEV+N2kQQ2B7hRJ0K1H2Hhq26bxtUYxxBW+G/av3r2GiSq28jtlcJ2PpJwMDT6AnCJ0G
C756btunFkhK5oP3UDQJyIubDkTogW7o9MNjAKlYWw8hbhK7ge6qA1WVjVeZeQdwFHzVh87ZCoRf
enNqJryf5nksTtR/xFiOSz7GjNx08O9ybIFTSXH35j1ECj1KKwgS2oRQZjrAKIASG4NLAWzOtQLF
prlu/3jNrqnj4s0dYh59tNZfu/wL4dTon7JOJ1Xhbi8M15V5YYl+x14KTvvAgqZEqP7KdzP8HD8z
SVH23iZj5W0OTEYMRMNJodHmRP1L35CfVQMDbuDb5UF00MmXkqYt+HOD7BGs6mk8T4cPaSNrax8p
Iza1L5CHzstiWwyOlfg+RmHWt12DcnP3yhtMDV/fz+ergLNUVXdwaDmqyNjRAU7hGpGQ0R46j/rC
0/q8Y+sstdSlQHBzaTkczN3p/A03FbsGONLeSdaZhIW6ADLKb97VwBF24bfjhS7P5wcrZ6mzVnIg
XgU545F66DAQa0IgNfIvfqDtZvaVHMyBtiO5cJNrFzvvDf5ZSG09jqIL7OA4BtGhbeguChIbvF3q
NgeM1e+9p8VqzfnYZdjcTifXRfw2MwEyi6XPD1//9c9XU1h6//cW0F5tPWoB52kEAVPjF9GPM4Zn
VF/KTFp7RovlGqwA0w8GdEQ2sS2rrY2KZsi9mmMnIOm8lNezcpWl4hWOMoIiFiSRZgpM7LvRjyKC
l1pnOw2tTgOD/NePa+06i5fhyyJTg4J5p1TN6384O7PetnE2Cv8iAVwkSrqV5D1OnKTZeiOkbSpq
J7WLv/477lU/TRwDxQAzQGfGsiWSIt/3nOekxbDvPXHwR28NeMRuHszT15e5MDedxVORWCUcU8F/
2KOGHSQ032AEPPzbZy8eCJ7sOIxCocUwYEmG2x4EHJfSK3vL89D/75aGLUWRZSq9uM5xIEwLcyT1
EDVkvost998mw1IEKSzq1TgypAdqJWvTeYeGWVcODRe++VIDSQgaxF1NJ0C5qyfVjCHSUI6xp66c
lC9UTNhS9pg7osxd6Yz7ZOJNwLNh41f8t3FLhHHR6hZBsyV2Hj4Bi8BbW9K6ct0LI3YZ6QJ1twYx
EBkROCXiZBlIhJ/ar+f4AV2YzddD6s+q/slTX559Z0Vc8D1BWtPQyYgVNjMGlVc/D1Vsxrs2novf
DrzyGxeEh03WA/+FHZRzU4z99A2tbD8s/MrsBUN6kNv0XVRZg7OFzT95R5w8XZnKoruMgGzfpjRd
605ZW6+Y2i5oq7wBJ2bg94nryLCD4HYDzBFdU41mjACVbdVxKiIGDftpBPJgVXs62yo3XXVO9XOW
/rR2Cg/7o7QCEhKZq00MM4ifbcZpKl8TNpFNxroh1F1BgcLRU3ywhzF5IcAFbAvt0wjRFWaN2DfA
i1wyY1tUi42P5MOHquPuCyMiDVPeAAozjjxMu0xvKPGylZtSD+8Mb4iQ6woZPUI5LZDpxu5oEYWB
R+Jrnt8LS7y9mPA9a3HyVdO011Py1LrygLwsMDvq28murpzJLs2dReHAaeeyS9UkD/GAyEKcNGhb
hGgyRl+Pr4tzZ3FQ8uoemJ7E7Q9KjiDElN0Noprs0AfmyAXhEmmPtyLtf2dUou9bpGz19XUvLMNL
qWTLhSVjVqSHlPp3Ddhx5B+TFNhSKdlNeQy+UzceimQIOHkakvTKl7404c/P6K9NSW0RhHEh+QNe
CHZoYo7A7Am76A5IrECgq78uZef/2+twuSVOjaRcT6w/xKP9o5z5plRgdngU4gjQD51wruIr+5Q/
dY/PlpjFKzG1ZOFDcCkPwAsWj6lTqTJ0MyY3JNd8WyYAfbZ4/Gvgc5wPj0zxGoaDZOPnOVZy6ljf
Wntotkmp6JY0rb5jWg9P4Gl4p6zvJi/ksdef/EH2NPDjBMksWtpDuqY181bznLsBauDAxIm8B8Vl
yCJk8uanpGdm5Ta2vXUIB6fSAl9pU8xefpOmQ75GCIK7t6eRB2nfl2tk3KsDyI7kWIqmL0Nf5+PK
EyiC9XbkuVbUJqy8ReRXcjCOm249M+URwCUoZdNs3M5naVpfdtmqmHBKK/J2gmxG1Cec8G0YUgq9
ZunwlhUm3do8rmFwKurNyGUdQjhu76C5qaJyrMoosXm997EMRwQvVORPAo/UTX1yJyFhAorLawE4
xeneAnho3fvpdGW4XFgm/hPtQiSzLJdBkyP0fZ6m27zjd7GK/+0NvjTYFontmkZjFRqJ/T66STQS
6A1IByvk1+vBham1NOp0lmSisvwB8SfJ/TTomzqb20AV5VNVpuDkIu74ypUu3Sn2/5OYAEcIfpMt
D9NQvWhjbWuLbYHV+7dt1DLHhVmkJcnQyAMpRAsUEIJmfUCOrjSHLrxwlmpdASORm9eOhIcWCKz+
e1HdZpiF6mqU7YW7s9ToYjIJJmWJGJr6d1nn6xmt5KvUChiFP9/DsnMB4K8VVOagturWjveCzgqH
d9JYp6H1422HtK0TxFg1Ns+uzNeTx/XvAnIQsmvBUP4FGyC8LOD7TTrAqqg+OIjIr7Jqu3Y7mdrO
kIjSpa9z743fR9CnYUX08jxMM+EFmUZ7xlL9mbXo1ANgJsQ+IQfNXc81Y1tXa4WKW8NuEtNNJ4Co
xanzaHooMCifFM+ndZvz5OTaXrIeZ1FG2ibWq+uQ+j0fEAQkOgID53mlPVWxylbDMHXPsig7BaMl
jswgWebtLVxAaWTPSL5KaQPKr5TW2nZYjjdgmr0VDhOrqS9j8JzQmQkKS1SblJnmYM/5fOcV+bRB
vnjxAaandQc+5nwiLYCfBbi8K64LPzBWDIr2bNv31OrB462zoURCdNJiM6/H24wU7OzbaMyajnG5
Rhp9fmdBWb4aE7u8EXNfv00dyKGkLOVvNrfshhfNc9Y5w6YFKJfl7XGY8yRCogCJMsuoCK4ZudYe
yorUp2Vkau82cdsbESuUmoh5ZZMjIkTFPwL7DS8+aIZI6pmaYPDA5qUsB2pv7uCQFMSsnaS+KXCO
DZqk3FJpdrOjt4XT70pgjhHlZX7Vo3NEUf2pbYp0zYUDDKuEpLKM4wLsssnC9pY9AuzcAciLKlyT
g1VbSv9U+nWOJHn/VdjlT0Kdal21yoa7h6GvMKf31hmuS+GADLOkekbLAXheiO1J7mahXflzlMLP
jHPcjMs0E+gb2BqF0GH9RCjxxrDmo0ucN5HoE8gG4FjD9wjvsxNYSbpjzGaR8EkPkLD13vk1qt0j
WKdxPWLOGoH0E1rg1YY2bpRKfQfkth0lljozgcE1s2f43OrUWc+AOc1j1dxg0f0JQNyD7qtTpdF4
g1UU/zpj7zCd3qAa+M1u7fohI857QxmM6brQ4eBUqCgTJM/OFXd/k6a44yIBpJ3BQJeSBsQaS1m4
xykoOa4NAKq0wniuEEA2CB0BXfOI0G8UleZqh4gPazueaYRd6f+e5nPVMakf3Mr6ji7BhIWouxFO
8u47xcPEVYh0gicY0p7z3vmFkIoCtKX2hlbur4mA6+eQxg9lCnZzR2AVnXuyET3olJUXZyHUXjdx
LZOI2ihvNKkzgKtLf+bzWQ+Knj7I9BnOJ/pWVvPOsfMHa8y2U168gJWRhbRv1on2j2VhTmRWb1Vp
jq0NkHSdDPuK4yF7dn7DJZpXiFNiK9/Ggjq4CY+wuWoiLu1bncgfnuM8TIJ9U4m9ax3gQk1fAwHH
j2KAJj/LwQYfJn/Xzy5oqECBV8DDduYoimyvYg+/sJ+3qQH53J2+ac0PXeWvYmBTvWx+YpmdhESx
NiiBqLRFdZ+009aSOPKgIF2Y/FeHd0notPWaKQ1raku+lR353Wb0tZlaxD+JnAM/22D4DvmxcesG
jFI0MFxnBLoOAoVAN6CM94yBGuyHiFo3N03s92vhzxAT9DyyXfEIelhUlVWDBn8MamNNV0WXmFVG
yl+lRJw8RJ8YquhRjCXcx7b9kpRxFMf+2j9X0muqNnGTwNPITt7cvNY9CByehxiSVoH1bkPyOp23
eXb9q9b5O1gDIH06LASHOiqcaa1jQ7amEaAECwhYgZ3PcFLtuhGktKIEvVjYJ9shcZiV6r5KpIgq
bLmxPZ23iFn6qXnxw3Q4RI6qlyF8Pu8xp08ZR1MhbSjEkXR6z2gM1n2ZuOfKQIIONSLiPBLjXJjM
dz6VO4WVwpYZaMDawJIdI+QnruNjqnxQdo3Zoa86H90K/aqCdadYzXcW98EkJeJZWRhAZeWPJz07
wczmk0V8UH993PV5VcVgcHL2HfxK/thC1PZeVhzPB+KzoGUZcJqjPuhB/pzy6SEWbJPBZqVwuNv1
TfzaY4AE6ayPExZIvEmm3xYpjiJhTyOlUCuweDP7ODmPyPJrhHNQsXiwy6kE7j6hAXavT+lcUsAz
DQEgtijX3kjBN7eOfUoPNUoA51T3tUBuzA2zc7OiKdbtLnFXyuCYOfbNnUZAANpWyS5p/ShNEBxY
agxEMPmw+PZ4+yFixjPIWmjozWB7vwxNTpOxd1hwfuQaEHcCjaPXN89+774R+IhXdtxvEI315MOS
jZQDtrFhZQ9a0t/B50nCPHN2XKEm5zTztsPbOah0M2xcZNsiYQCFemR23LJWHoxvIf9Ym/fYHh81
8bNIz3wHcOvJrzUL4rR9hV4CLltkKIe8FK95aXbYUiD9ciA3xMeiJ0hPIgcQxnWXFR+8zTxw6Efg
8WFMQ2SD/0EbDtaAsI7CRYvYMzeeFf/KLGCXB9JWUZ95j4Mj73Mj7xsH3y2JIS0DQDZSSDgPsxQh
9E2h/NBMXReZIr5LMFrAD004ujryhzOAHGJavOFnzxpD3Hw7qEtzPyLKIhj66pWldvbNmm0IUeR4
h+jgVzgu1xYbdjXG1cTOvvpZC6Q5pRjVCvWSgeRnuHDloc8Uv4B5Ca67h9rXSMon5je3yVgfiwxv
tKZ+kKpY0QGFlgEtKJWabSYdd5uXHc4mjnh3U+eb242bsswshEJkedjNwKs3aRIHnqIrWsYPJZKp
UUE3oU1SiijE+rYThY5aAN7QtSRjyP9gXlWPjAgFljygqYhd95VZY/BAnzonL5NlwzgMcefgo8Xp
1vczNhdK27/EMD0U0gJ5brS6MFcwIkrdfDOZPHgNJh8OwzwoBhvVCrxIpIEntfPKjXaoQAeLPytJ
f9S2OKi2fqyGMxNVcrQt+y3LBQpcPpKXuQwbgLuCdHJ4mKBENKLvieAZsFcIknqK2P6QbYdNY48e
To30DNEobHXyHsBQVU/H2RLFLRqgNEhj8Dtbx4ErvU9vq1j/ZLOfomuJZpvrl+rDdujoRHpMGoCZ
M5U+xlmzdkeBYk7XBtWY3jquu5Zl/8KleNUFBN6pMcehG19Uzx61wM8nVvxA7dILB3t8ggftLePp
GMakiGoxQoLjIVyhzZAhy1kDbr/230GGP1aA06cxv8mE2LOmw2Yj7RwgrW2xFkhIG4JYOZXA/qfS
91VMkb6SVxgcXtluEkurO+ZSMSLrBMsl4j/wjDSwgwh3ENbPinugX2S6bGJ01XDf5Qw2BuLVbVDq
zYAwEadqshefTvGZJUbNIVME/dy2T5HBAiymW4YNtvgvHtDjU4Sc9nN0wijrzZyZ8r5whvLIbJ4+
5F2VHFGKqB+lBt4nt5z0AQodCqg6qu0gklsuJKk20Manwnj6ZWCJuiE8QxGTY8OyKS3enzLbH3+J
PPFVJGvW6xB0aLOlDW12kE8D/UoohE4Hl05qDBSJ3TtusNAkBeJlEM8wj84jby1g4KFPbZ/TWPqh
Nh6sBIWBdiHoGoyJSHZU5lFlC4QzejGSXGhr+ttYG5DgZoDPTgbf9MXRnf/z62PzhfPg0tSVaI4Y
Q5nrg19k1a2YZHcAAtu6aePpnhV+ceVQ+8fb+EmJ6D8OL5BdrQ47vQO5V7u7WoV3nEQ7UYd3oJZj
rhzKnQAzuA/2swxC+vEoXh7zx8dsE6++/qHnA+JnX2BxcFS8N0z0cIdX/Rwa82F7NxpnjiJ+zLFm
g2kTfn2dCzd06QYDBKKQLgIrDh77NmMU5fl2ABPWMd4/XuB84b9OwLTD6bWe4Izs/GMGNd1on+UL
NcQh//YDzgf7vz5fAmSeSaXwpHJd//ZcHMq6JO3u7BpLWdlb10BvlwoF50LOX9eBc9ROW12jp1M4
z2mOY/BcpW9ooV4D1V2oCC0TpCuHjEhELGF7xlE8Y/ZudscHnJDvkKIUWY3dXblhFyrRywhbAZdl
adso6o6U3A+dvSkz0l757Aujlp2v+ddNSlxNcwu1xr19rgjOlV8FYwqU9kRByyf2ftbza+0MVwq5
lx7Juejy19WYbDwF/eW4H+1vWLsADrzzQTz/elxd+vBF2SyOey8R9lgdmF0B6N2mqXph8DEg0m7Q
6ZWO2qWLLJod8ywNbSFk3LM6j7LkRlkD2Pf16uufcGluL56GJxnoUXVRozb0NvjWLce7t8+/j7N+
+foCF77+0sIYO21hACyvDo4mW8t2scNqAGUaGEKavr7Cn3Xos3Vw8RggfxlUl0+wlExDvJesKYFo
Iig048V567qSBPD4WlFTTJArd1nYSuQw9blOVrD+zlBYnfcLIPwiraT2b3L4bm5tabfR11/v0g1Y
PD8UP90z16Y8DMT+LbBAg37r/hrd/uHrz+d/AGmf/f5Fuwq5NTofatocmqwvHxsuxO0YZ1pBDTbP
D6YcRqj9m45vWrBQwLYDw3RdMea/ob3IHjvwphT2Qs2w76B2v6vP24vR1zFo5fnM3xNBahX1tkHn
SEKxgz4Y3BvbUWv2VDs5MjOgHNW3o9FAnlfN9Khae+4i5G7hzIB8hq4NVUuAM+8RZbAtlEaSnV86
wwPHKepe+W4VZi5M0tiezXhoHnbQwBRK6peBbkm6VqqUa+RKqJCnNvmO0eR9T/2+fB4qp30p8Mt/
xb6qnxss5M+N4QVcRRNYE0Ppo8ynzuYcMk5IQrLKPXcsfYOMPnUgc4bQDQheb5DGVnoBY8g6jQBh
d3EwR68W6Hvmd9BD+eDb65Fg+cuBHvupHZ4jZrsuwgrE35uhdBE9VItC4jAmC7XlzAJoMZbkIe3l
/A0pGDRiyOfa+p7/yl1s9os0Hz4qKtWxRoLbBgf/6VTm5hEBOS8jn4e9y5EjM5039JXE8ZIk3AIm
oN8RHxfpDRLjYwG1JrjzCNsyhYWKhoSg0ud8nftpEfqmGtZlVt8WCPKrHZPgSG3dG1Y1K+GPD4je
xGJbEmy2k4wfae5UEfXrnasrFUFGRyOFGEAYgagXEUrOcyn+LkSBsMCMnoWhFpRwOZII57asV2jJ
ITpqVrjBhr9YFYSAidUdpcCGyxqAqOpsfmtsb95USAkJyrJBQgcqBdA4nu2/WApC/D/DOVOrj9CK
Gte91ihtWd6valZOMPXOnx9ofZiuggcaaQ/h6Kd7+NNdVHwkAvZapwP+F7rDanCAgpibFvZxFJaR
b+XynUi9U6GHDioBK94Iz/JWMqW/oBEpv2euTPZ4dRYbVU7JGEIx590htsk8shaPZqqFhWx4p7xF
wk69rVJ72BCSfGSlTTZJl91OsX1XniNAat+6l+ALBamNbBgywy3HEpTMOifJN4lGRwg2VXfTtmQI
vArjxmMOOHgUUh4ATB0B5lEPq7XtI7ZgzMsH3oojHkeLpJu5PhoEyxTnj35B5NQjClww5JdWe3Jz
BEr6MrEhEexVE04k/pnrMkGDAsi83LPm94FMr60l1W4uPPaUmhI9RZR1IOKd/BWaqeicYvLZYdZT
BSydbu4tB2dAcqbodGJAStoAvavufbOVtmUFhQ8xb0+xOCLpz+zaaXIg+RQvVV5kUZwOPDCDeeZ1
gsIPn5OHuUQhhvva7LmAiJUnZb5p/JribWCQ8OQULy0OsxuGHSYimuriMcMSFJaDwN882YXIrkd2
yph+1Dp+sPy63TLlpWEP60/gwnUL1E8CpLGjnudYv4lci23c0D6YhIWDFGuBv3SUe5xn8CrQtEBt
cdbntCk73QvharLpTKnR2Hfc0IHK+2bS1H7m2mjUgPoCdTWrvK8TRCE4DSS3VYy8V7ecQeajFJm+
aG4g3g3JHKXCEpLX9nAe/Wh25npIjx68MuihePaPET2eYIZHACYKiuBzXjcraNarY4/j6nulcPqv
irzYS3dAVxfeFnOkc5ndt/aE2CQEfEFk1iW0x5xnfFPBlHSmE+ut5Y6/5TlQmoBfjMprUoZYxt2Q
2SNde4P2ds3QWD9nzy/uADbMV3MTZ/sR9XyU8SfUecJsTp1He2yKauvE3nCbFsioRrFAKQAUu+xx
okxBoevn9SbtvBjxiUY+d5OFZLm6AMd0qGEiE1W3QSgojbiYrI92sGgd9mZEpopWDPVZg7BTizC+
HRzXem+FnFCEQh3/GyzhSoCLONkyrFqv23Jw4RWAdi0aRLS2qpu6FWRtNzByhD42pPhbMpx4J1Df
gMPcRbwkywDHH+JzqsqIbVKDMmjC79Cu878Td6I/vn7JXti0ksUrlveNUBDdVGCHauRU5nd2bj2n
tIKrPd/D8rHVRF95n3++I6PLYGE9IFpkBBcSikW8KJ0nHoNHPRZ4qNfgCJeusDg3pmYWWQwL4J6V
4F0nMRKhWDnsB3968hIE0H19yy6cIZaMBFQjm7ZBr+Wgq+keLBG00+Yr+p8/Z4VPdjxLLoIsBt9B
kBPwDvfNTbptAxGu22CHJehNYNsT8Xuzd/fWplo9yv0WQor8ZbpijrqwnVsiEyqN/mw9iOpg0Slw
kTBd3Zb2ta3spQ9fHITnrGlLI7HX7yf20PL+1WviQ1GK318/kgsq6SUtIe5aYZMEqpAJJjWN5GAv
57fjWK59B4X5obufe5j4xJUs9EsDYHG0QESYj2M97lTXjHhfNAZ90sL21l//lkszcnGw88AsqaWk
6kDjejsKEvjJaaT8FM9qVRhAEeZy829XYv9/hCymERMdwXaog9k7efZl1Cx5IGV7U5H8qULtHNiE
+d+OlEvPOgqhJYNGFpqVSg7vGr28x1SxYqVbI6/cuc+LCHRJlJCDLlWaFPPeR4xthhdagSROlaDT
/jNt4u3XN+08Yv87Q+mSJIG8IkPsMZ72bYMUShRSG+ag41vv4by5Mr4uXeI8if462nta+HE3Ie/D
VFmocrlCDz8yHKD54ePrH0E/n48IYP7/S2QUZVJdpoD7vPJXfWu+5XtYgPAy71+n9/Zu78OIEpAr
MMbPZyf1FyMaG/iMNZTADB6jzhsQJKV1CLEibJtWbraeESK54ZYPAW/Bxz9DYuqvLKifT1W6xAB4
dTqlI9HuvkSobyr4Nmbs/et7eGm0LY6/FAG0tvTHM7btNT+U7fcKHX9VHNrun2RYQKj//zOaGRDG
ujco5Vcz9hrVBxtoHiT63yCTdEkBALLGQVoalHVi+D70XbJBfrfYGuZcA/teeO5LCIAhnZemcQtE
grHczdDT5oFburpXfYIgMAUFssVqBonc3ENU5+fR1w/m8wWUeucH9tf0aXyr6OpOiX1sq9A+JyDX
LV4Cc2CAUuRpG7jimrD1wkxdkgGQcyA9SFUkZPQWRi9kRysC3WBgIMrYi06MV3Zpnw9jscyFaA01
OXipYK4ndrPqoNo5VVzzK+vNpU9fbJtaW2tPDegm6B6qCqkJguYLdc1q8PlSg8PH/z8OK8aZpk3c
4WDEL4iV4EsrIieWVx72pU8/P5m/HvYkCxzPmZMf+l5OKAHZsdp4Tl8ex9a+BpP9fBwLcb72X9do
co7ggXbsDgA4Z2sE8k1RRwf+lvAUXdAOh3YNkIGEvKbsHi0RW1c2zPZ5pv/3XeMsQXgtr/qhsVt3
h14y9mT2AC5XEk83KJsWpxzm43tZZrCKtn6bbqsaWcuCpfPN0Gock4Z5tO+IO7bBJC2K5ldNdznU
CzALjmhbNfV0g2bg9Fgl5XjbyTr5GCGjB0jGH8vbKkHIdBgroY5csXHNPCuL1KCGJhw9v4ZCQeUe
TlZZv0qQ2o3sa+Zkm6kC7gaBiglqbSk69BVMk2taDPnOL8AUwPe04td/meRiGZ3hAE/cixlR76XJ
NtAwxQHUyPuzltRAagA41mQj8zB/+/pqF6SMYmnvqoEJ8tEiHA5NDsGIqxHv3HH/hZPiUSgIWYba
faMpf058d5sYdkxLicKGnEIEM1x5i14a6YvdWqz8ohLS8/eNyqLOs4IxhiuIXqvmfr6UCbF4nRUc
9OI2493BztlzTN3In8iOoh7Ecv9Kwf/SOrN4obnzkOOliXWGd2xbNs2RXA/NuvD1lxkbZYoiJsPJ
HVoXP2ybZ7BGNhO9c9DOuzIEPp+MYpmy0bLJJ86MNdjWLF5BRPHW992ukWotqbujvVnF+RhZoDKU
VnXlTHbpVy3WTvC2vRRy1+7Q9h6yncsufkSaJ4Uw1XrDhqpbff3bLgytZexGStDumZKkO7jNNwSf
o7U7h01dXVmiLzz2paewbnDw7wU+XXuvM2Jnrfj311/70gef//yvddnC+7yoPGT95nP8bmh6Z8Me
+fVHX7rxiy2rNc2pF7NmAOaPvNaTekA5DdCTygf6ZeyvrGGf7yCFs5jRgsusgY2hO6SqiTQG0gBN
BIV3OYEY5ZqR99KzXcxrtCF9lWnZgzkAHZeiUV44IVwywdc36kLFQiydhCwv4MPrgWuxtsN6DuMN
WcmwXPEt8onHIwjykQlvxht1290W2+qeveR3yfpfJ+XSbDgksqs5TksHbCxqqLJyaG5X1rSq15CC
OwhU+vX1z7xwF5emQ2v2sCAIXMf2Ya+PBAIxRPRvH72Y41WBHsPQW92hQnhdbVurxLIQ5XxljF04
6Ql7MZJ9B44ZJop4N1Nqb5FBjXBquyj5A6GyANQFPnzAOC3IISuzs2o9hjMTw7ou9PTcNIQ0K+L1
wwvWCPME+yO78qvPe8v/bm3E0kw3gvLnWYkaYFZENdAtXPx8c1v0FlRi/ClDsR1ipd66NkrPo/2z
yy1mQa772Mr9Jt4hqxH6aKGdBz4ppgII2uY51au0MXi4k4W+QeUUvxH1FjSO2PazOdnDg259uoVB
XTxxjuxS10Y1eywgtOuQBnmblipeVSozV7z3F/abfPFlqU4HoKDSbu91BluzKpOnrjZuWBs23wCd
oDeVUM1vBIA032K4JLZfD8QLj2RpNxl7nafwnvZAkaG+DgluCL5wF6i4eIgd8mNy/Afj9Vf8zRcW
2D9b3r/W7kFIhvQEXMxt0ekyEKWld9kksKHp/22ELU2HM6Q9nBa82evWOyAh7jYefagrB3+dErnT
+fTYwRf0b7fufEv/+jU6Rvy6mep2P2DHtFLe+Br380Pndw/zaG3Rm4X81jjdla0IO8/dT0bzMrsB
Sk4IImOZHOLYGeYwMWjErUZgh3972pTQCYqu+g12K1TQSUbzt8ZUcO0mtfrWJ3a+FZJ6m85Bgzfq
kRWjA17ZzUfapf0WWS/F/Zj6I8R4WfvG5rJdeZ62f/bCNT8BaUCw+de37MKKuvQeKUVEbyva7AvT
Qlbmw3Hhw78SuU16zcF5YUAv/Ud94iHbGLmp+27OwHYBy8c6gYxu/U4ZNxKgm5ycptqq43WlETP/
9e+6MLD5+c//Ggqt5VSwPThI80QH+VvpDyoyilm3YFsmW5GO7MqSduk65/v613VSvMrlAAEG2n2Z
vcrnzt1o6gBBY7IxlEVsPX39e+wLY+38539dh8tE9IawZg+zI7/rBgACPVOon//26Yu308RFiXGA
7FOoHwQ4nQhIo7S8Ni0vbLD4YoNVNnPh53Gs91IoudEoFDzSfMi2CMvDss9QLyj5NFw5I164Ucuk
CKA4QF+zPL3nidWEcAWMIMCy0z/dp6U+bk7iAsaHMxKn4SHycsK2vQatp39cxp8sJ0tRXKIkGzMH
H374bgWvTuAEZfDLjbxwDJ3geIy+p8FaB8fXwyE6rvHX3W633q2PUXQ8frt7QDpYsHsIfm42H5uH
j93HEHx0q5vTZrcLNrtvu2D3ceMF4WpTBKvb/X61Wj1tt/jH2/4x3O43t/sQnxNFh22I/2YV7sPt
4Rit16/R/fk/C8PoNYq20etWBv2VmXNhVCx1eq6bjHwasfJkdV78qKu5g3cWIg1ESnSR9LV49kDd
ueZ1vbTOLUY4tAKxTDVxd11G1p2hayfuIFKewq8HBr007BZjvB0HBtOgcHd16a2n1AoGxHMhIxBp
63o7y72R06lJYXdwn+BMfBhjs077xx6tka+/wIV1aJlowSsDjgPQRFiHCuducoGsVNQq8a7Iuy1q
73Tz9XUu3cdF8YDMDFKWznV3qUaZXez9+nd1bepe4G6IpeLZImmiWWM3e4B9qm2lR2+rDYMeg09N
D1+sfQ6hO58JYeQ7C72H1FslMh5vOqHq7wSMjH2OQCgrqLKM/fIcj9xrj1chtMXjdpxsfm+XZXLw
cqv+6ah5Ss6BxSQNdMdjRMS1U0/WdZLS0IaWJ8hw0kDmWaEaWMnsOeSGVtucMvjgGpq12xHqsQ8o
covDuTjwWssUNK++AjQt0FNJIzBv/O1MRLtJ4wa1OUCP/G80H+efrj9xGpIe2RrSowKabiff2CBm
FHCFtONTmdgmqkTnrgZP1Y+jotMJ7Oxy5Y/KwqmnbMLcHfOQq9bASKi7t0RmI96ksRdMaeHMARq9
6kkoJiO7pW3YuZQcbCrsKxutC6NgSQ7P/KGgLSUYbRWcytiD22lUNmMS8ZyDYPL1ULswpZZl1zSd
JJMqwwIhm/SUMy9f9VXL/m3nuxSdiwGawbEZ3Z3DHzT9H3fntRs5lq3pV2nUPevQbpIHp/qCJoyk
kEsp3Q2RylTSe8+nn4/K6m4ppFJMzdXMoIACEpJixya3Xetf33+F+ZxnhzcLdovvf/u/ilUeu5AA
DFNw2KqM/WTXl0lSeEQZ/DTuKI2iWm8u9/DVXKmkpLzUrsNGQyOYKt6cn8qQ/tXjW9/dsxNDHc+l
3ObExMqM4qzmKok+vd+zv1i4n5bAZx88y+jnSSLz8me52OrjUvqymMb7OOmTi7AJ9DNZmk85SPzF
unYs7821aEm7Ms3PpkpEXyylqK9bSr0u7DHt75Ki1Lz3O/X2iDaOuUIUrpsiGm2ohWOyGQFjLxF8
xOXD+5/+9iMzjoFCed/JySyjq6+DD12YeHrwWCa3uhSDBrp9v4m3OyCOXVZGQRluZy7mXq439fAQ
L5Nz0lz6L8fy0VV46pagL806Pas6Cv2dZDTBz7V51s/OoOHKHfQrllYukHo7cpBS9VBbSp2405zV
j2pcRX5XDeNWESaikPf7+/YjFU9snWejkEzPoBWtyM6SwSo34Zyk32dCBrJro2P3RWJNhNoopntq
7b++T/8dPpbXv45h7T//h39/L6uZ0rqoO/rnP+9KCKT5/6x/8+/fefkX/9w+lpff8sf2+Jde/A2f
+2e73rfu24t/+EUXd/NN/9jMt49tn3VPn883XH/zf/eH/3h8+hRKZh7/+O07toHd+mlhXBa//fmj
/Y8/fhOcVP7r+cf/+bP1+//xm5fED2Xfxcd/8fit7f74Tdd+h5ZgWyjhZMu29BX7Mz4+/UT53YRA
IVMThz+iYa7s5aJsuuiP3xT1d1MBfYWwWbNMdRU4tTSx/kT+3VZ0m/8UCG26Smz/X1/sxZv5z5v6
R9Hn1wBBu/aP3xCUv7gr8dE2zetCNaisszTTXIfOsyHCFxu1YhJknJVs2taSNeyGGtDxdhgA6LBl
KleKOcq7eMhgwKI3XShxVKgXbbIw2YdVlwyerQ/dtbAm6XuoJMl5vMjk25T5qzEmN5BNCXRaphz6
GRANT47m5quRJEGxGRVhIxuMCqnw61TWgSKFzWRuirFZYpcQRXiwhlTf8AhD25NgSfi6nlOVvoCc
b4p+ar3JUPu9TiF1vFuWqd8q5qKTsx11uaLMLwgCJdwElpZf963cXI/92EJbEJ9gB9qXBdv/bReR
BszUhhiZluWxU0nRg2YIBPUj5rGOHBvGldLIzTaPtXbXlUnhTomkO6E26Z5owi9cbprEaWetv9SE
XXhNrxdXVRLUH03ivKNsfq4oqnELweGoCKLCBc1lbGBehBg9Uwvt9NFgxC4eDeGwXepk2SvJzdTb
6c6eq3KX9Zq866j/x/ugb+8XJW3vIexjr5l08+DFQVij4E2mw2CoodcL8m3xMGFeGJhqsYlWmXFZ
4WLdprIQjg3JZk/5v/1Rs6TYODcqHVamLLW7fqFaTgkacqRt193a1ty5qgw8KLCJwpiIoQ5WoKWb
ZBUbG7nZXklDHhsOfDV4rtSlxoDY8uEGYnv9OVqajkNlLDaltfqiZ+2I4hab9Fx2lIpTKi990a6s
VodcS0gcR2C7UxInE7lxP6p14CCXNmSP5VFy5EVr/HFABk7IHLZD2gfJhr/k7RSTabMLxWktQ6wY
KCxwKJUNPhqKwtMNjUJ9yGHBN+eixJn9QklgxfkmThvRBUCp7KI20nSz9BTOukmjqefatLRUDSpU
H4xpdJOwXayV54auB/iId1XklU09u+aQiOQ+1zNish3f47bHCP5g6Ub8wQq14VoFuHEAnaJNiXkJ
B6+Fbpz1nl2ZwkXWH3maLtdbyt4ibwrN2EuLQduQmodg24RF/S3sKv1BWkrzrrCa6udoacYZroKO
Ypb9PqTYwSWbbGBP2eOzQSm4pubNtu+D+Z7It/E9lYGwoWAEJ6tkan2AWpsEB8nkkuWOZZYbTqVL
2kelwJoJxky3ZICFE3B06rIMox9OJrS8wR4La33syn0pVTBNJD3BKGgCUBQC05ADxyj1PNvLydQw
2DK2ld7pKNuh0AGM0X2pTmrkJMUiIl/usI2gWi4Rdw11L+5i2fFutm0wGUvY26pbwUCgdrnVCP+J
AAJXXpWh5JrqANUZ9Ze9H4sprD4qdnxVYsECa3gaH4tSL6fLEETECYbRy8MgxSCGjEe8QnWSqakq
S+PRkqgvjZHhOU75f/hZdFykkvL+2Qbx5zr8fN19eQD5VxO60HUTW1yW+ZdNFGarycCXVCq0Z+T9
h7wsNxocoPdbeXkefN3K2tFnazt+wlospEF17Da6kIvlEeDEdsyzC+whTlxynq6d/wnI/NmWpVDG
Lgy2keNEgFWaWQoLGUeIA0Jy8CPhubIrPmXJTrlJ9yS4XLhmnwwv30ieeXfK8/vo0PW6eTbs512d
sjSX7JCIZe33/uLlPjiU3O0ccxv/MNzojPza+8/2ZaD2V4M2O7qBdlMzcNd82aCZlWFNSSPP1mLu
tbssrZxR+SSsM6Wz/fmUv+TToDt+vs/bOxqUJATQzzS8y25T7YXbHgIvdR+lyyh17Vtllx9sl/Ia
J3S7g3xuXMvn/UO+eD9OvOZXx4V1bjz/GuuQezakghCQvGZPqjO6LBXn0ZfZduMd5QDn+VZoTnqQ
XEzf3NnLdtWW4ghPPm+vWKyiG7ET55J3yrTnzRf//AsdnV8kOejIlfGFrAMVc18TL3crP7zuN5Pf
ufiqPLz/2o9iV/9676aparbKEnHMgzMkBgNhYN6DJ7uyn3nAdEoevnDWMU4cYmf/ONHk2oWjV29q
smzK3IkUSxxnh/rcshNYYKxHvoLCvjyr523/WB+GHduj7ghH3zTAS5xAvT9V1f50AX+n7ePcVwvF
Ev9U2la3YtvsQRF54Y7h5o4cejbaGXD/w7yLTmQTj6pIn56yaSgyJ2CS1bZ87CdBTZfAAo/Rrm9h
YJSXwi2/BvvhQR+d4MLcan5CwtHJVZfFxHv/cb+xaL5o+mhiIwuD0qOxNPdlw3zK2tiNtEVczgoS
zW7Wtdv323uKhx89YmxRDG4AnM418WpEKShPTdVkJemdaD9vKcvz5EOykXxsFK4x5/OsfedMbsKr
9yo3c++LXbmvv8Sb4MQ1ce3aq2+iqKZtKnBrOa6+nNyp0WQdOEnVMRtYZwTyMnGihTenqwXB31a5
dqjcYV42gStR1Vjh+mIPvQ/sQriZF3iDayDDcNkON6de5xuTRzxvcF3Hny1Y8hIoUVLydM1pqZBu
1xxpl16DJSRswL2mdhnawSmFyRN28uhJmqwDtkJmkn6uN7vnrU5aZ0OGYDcc3cFrLzMv9HWX49Mu
47VWfn5vXC6fel5y6vabeDtuAqe+luk+VZBe4KdXySExvHBj35UnVvCniODrr6Zr7NSWar4SwcDN
mQh6sYABKtJvorvFa938IH9pUAi69Wdjq254Oof0QQCFO7F6Hl822T14LP9p++ixaG2Nuqph09S3
4a7YDDvKoffNtt29P6WOnEj/XD44hXDpNoSQj0dZNkg43E6MsvEMaNmm3tpsCvk+dBsWjJNbkMrL
fPVEdUVVmbwy9/WjrdmIY0zlknXaXKluhITbDbzOiS7FprrPbsz9+5174+BhGoalU3pg20I9Bqpy
lbLMPtDY8DinuwY0tGqWgBimD0UUXizZmAOXMTfvN3pkVfbriSIa4YDHLmTpxwMapmUcqSnbrFd9
VreDt3jLnbaT3OxT5A2OuAovek9zjY/NNtwAynu/9TfWJcuyiE/YuiwL9ThGoXK0hLEC4lCvboeY
IvZanOjfG4v+ixaOVomxLFtj7HmFVG4OF1MwueNUmjs5ns96owlPrIJvnP4J33ArNsFBWvrx2TEy
ugDkmdDJQ/RA8WJgWLI7p43//mNT1ul0NDBftHM0MGtrEtFAuRkl3uMmK4EqUqdbwAzOc53r8Vq9
q3tYH26bwDyXguxU+2+svbSvWWxrlGURZXq5Cg4Z7Dndov24LH1FPPYSjM2A0FH3zUqooFcyr0VR
1cz5edSILQGdbU/QZKq4hcfS+YSJpNRa2xNP5c2nz9ajmXwvWT5WASp2n2WxpOtO4ymbbp/7+1S4
VAU7k1/4sad2TrE9tUa8Mb7YVEnWrcdnRTtWkIwT3KlqbZP799Zqvpb9udA5QlP9+37v3m7IFpoi
66r9yqm4yMtCSJOmO7JeeNHc+Utmu6Ombzpsmf8PmlLZQDilyYj1tJdvN2lTPUcapTuERvEOihld
tS/YaStD3bzf1JEi8Gn5sU2dgCeiHtAZ+tHGMSSxbAEsoK2zAqT5WbEJroF4EPvY+uW+OYvOzvtT
m8j6/Y9nD0PXoIpRNmj8qH/d1IDI5Vly7JauJq/fLhx7+01yGTjAELen1vXXw1JRDUPn0KAbFiPk
6GTUa7pKQUSpOAbBU+rhe3vXxeaJlfTNRohwKqaGZ6B+XNlYWWaXFtmkOAACKe6OvDi+1bLwxMh4
vV7TlWetrBvmszOXPokplCJaCTN73+ShvwSP7w+IN1tgTbFsTeW0fizJTLMK1WU+Qrgjw74QGozT
v5fkWoccneCOJxsKNy/q/F52Qu2wX+70XnEsddgCMNqrU/lBg137fk/eOI8pqpDX9Ui2VVk/lgUX
aULkTtBO60+e4sV+Yjkg/ejSje0b29kDZRe6AaDRbbY9pSt5Y4t40frxYkio0B5Uk9YJ5frmpn3M
WQjNbeklX5O/v/C+bOtoEqu5CPooeGqLyPVOO49TD2c6vOid75jCb/JNOVyfavWtES8MU7MsYXLy
PNYfZq1mZ5CZebzMZM1SthPOXVJyyqbijQMSnbMVWNvgI6xXR85cSqS+hFnszDfDZ/iJG6CHbls7
gAxZNjRjW3yqfOlmvmh/NCD+9u0uP3Wyf73dkzLiYszSbxqmaqyT5tm0m5IuiKOuWU/XsJ4PoY+J
nUvF1TXR4ROL4+udnW19vbQaEJC015Nj1FEfmzzVMD3TxuS2TrPPrKHfRCHOwsw6EZB949b4srmj
g8Q0h9mk2yk0Q8901gtLnDq4QDrypvCjG1I8J3bRN5YXuscRW9E0jTzb0dIvWlIvaUD34IRe6JAm
cNI9UcD4REB8ub3QJ5uEG9d+oojHt4aB/HkeTKz3tT/6sp/6EZaGnhFdAdvo/HXaxxu1PMvPSXRM
1+adcY1349Pa82fC9PpXa0eZ2aN//vMQf8c8vvzZHadhX2Rur6rH4kPXPD52h2/V8W/+X5iwZUV9
tgyvCeEXGVu/Hb/hCxw/z9g+/cmvlK2m/q5wu+L8ZAjbgoXOBvYrZavJv5u2QtDLtCCzy/Iai/sz
ZSupBjlby1znhEBVz/n930lbSTV/ZxwZqqwgIJIVg4Ty38jasge9OJsYHLpk2xQa30FhzsvH9da4
d2hqNQWSIwoTHvskIa2GJivNoKzI0LZBNt0aqZD3VVvgF9Bqy31pZ/kPkNfzdylq2tSpbTXBDzSt
1b2YkackvVD3Y75g5BmqBVZJEDuMQVtpV91D2tMAwtQJALGlXrRhCiI4sDtQN53tSjoQHkhcH5pI
VVcdGvieIbeWtd4yl/0ANHG/1TKri+6SXA1+NLFCLinWu6z8IJCEqRdlL0UHI8OIU5aMcHbzUa5J
7QBindD1X+OBTJh1CROjuBpCOD+jK4U51ppqTrHZj1KzyvJs1SkULsX5IJJg7EtG6oyDHTTg5kbl
UEZKjQQukHCPTrVY+wJjJwm3caoOCMqqUAYjk6Qk5yLdoBYIIJPmNJUGzUAzllLaLYpd95dqvLQa
maqxuLabdrzNIapuVgLhRdMK2PrY9jkibkNHHsyO7C+ZVXMuObQuy6acQFAClLpGz2Tv9TpqOM6a
eB80av5hAh5+M9amjuWftF9E963rI9U3wXxvwziLNraEJ2rMP2+00l4zuxoYKQrR7dBLcqEWHqFJ
uXLrOWqUT1YDouBet1DUtA7+K0Z4KRW6Vv952/hbC8j/a0vDesD6ay2Hi6KjKV+qP9a/+LUwKOJ3
hego6zaH51W5wUb0a2GwftcJVQsCMrqmWoJ9498Lg6L9zuWEE/164deRWvBx/xJz/C44XfJpBFt1
fmgqf2dZEE8i8ed7CsQyDT8OPokV5vXtL2rMYrZHdSOP6FC8JUKO4apxsaKEdStq8VEVS0FeXc0a
/B5FZwPMggapb5sxE1fseGDZzaSCN6cKU8jY5QLynbfplBjJIcYBIfrJELcMUrhlQ/lRYA/DyEek
0XArg41S/FEvy+CypeFMdckYtyB5TS6Hc0MQItJUGRb40v00IwlDhkZKIhRImaoMiJG0ydxJLbnw
M/jiaeXluCjNd4gBUyD/waKU5lfVaKbBIZOdo1ZgBQ+TjRhNPntWQA7sddRKJlzCfIhvhRzm2S0K
2CU7C6gY/1bbkqF8VmchlQcsnaJiz2SeovuYhzFsmpnzQOFwp5WgoHVla+aXRhq2FFJ2FFTjrjFD
OPkQoAgIHMkqZcULqnboqX6TNeLHEM4r83yESh1uYsuqNL8fh+A78JVWeMicE+xucQUprM6V4sXs
P801S+9uMBPEu07VlVWJt0qTd+rjGM44l7pqYxfdedgPY3EFHnoYnLjKtWGbAQb7AHIQvUTQw4X0
MP7C2Ad9jAYo1sMBTCr2uTzO+gFgIzbIyoR+wU3bEisZtwI3OFzUQdhU3+w8z6ezKB+6uXD0XA8O
ZgqQEwhcLqCRoL9UjPmLyvIzX1hmo2YXY6214xbJz1D/0OOxLjJUs5VIJmcOEWvcxJqWjSDNG2oD
t10ZtNou0cdW3EzRApMPuHj+I6vEsjrmoByoN8YcB+ILLldY3FbBZOYeDAFrvJyXPNRWP5yyvdas
ygi/R0OogzYcmsXjnFuIyySOgswFZdhk7jJHrNzpmJTNbbvEE4yyJsgSGOdSG3q1JteY7+UdUp9+
Ak8HYhIUhp+LUqAKGRSw8NEYiptZLaTgK+QXs9tYuV7fy5WsxxdoEqAIJKWSk+SrTCqqpayEO76Y
pQJFv5tTYx9NZfFpFvMY496gI25qAOEoOy1oh/S8aOR+uq2hGM4g9o0AeRGmHVQ++UtrW5MPKjtO
vKRHdAFFUaOu7Ka0wuSjVphNt1Hs1pIdvQjmCQgcXj97C2+y3FEXfsfJDKhr7qiWNv/vMfk6BLaa
pZ4kpuAqpSZwOQtT+nhtAY1EuiNT3LU31QokgSO1Q4hJE4iGHl+aRbPln1x6Y7BUXI97ry65AIRu
O42EqrBsbDXeC+flcyT0MiXrePSAD9EnczzTy1wRWyO2sngftUqXel2X4nYclJM835Vg5UxelY5N
KPYXarTAGbTkAc8BFIk2hwxcXhqprp0I0CNjAKHx4vYKLjG+HmKBA56OQQ5pnxIySIPKki0/bB2k
IpUW7dwSoImwZtmNUVWM1xT/idnHSyJX9rNdBOJGkuUqORvG2tb8ujOZu5W8zOp1WqG0OUc5bsb7
wOTm5LVBO37uRWliIq6yRrnUm0z6uTR00l0zh9PgS0TDSrxZsj78YPPBMMhCJez2g1koqluMYcEy
Ui3Q+b4ITPkKv20mFesKNcuMSyZLHqFXt8b4e9GGAVHHLEXpYsVSP58rERVgroSniekmWjXyuhdT
JLsu02uq9QfgoJ5erC4w3TLlD3KRCYYi2EST4cskdSIJhrfDmDdlB4l/At4ZLxQ0+hg3JHBoqRHo
sWrymqRoem8xlfIOHEdmbRWtmH8m2ZS3bqgGxVWb2/yJwKkFwxoLIKuTxeUkrcKllvJvQ2QTaqG5
0w6U32nzfc2RBtPzMAiifaZNqf2x4Feqj60SDBMl4tXC6qfg5nlF/rRUN8m4BKZvyYmFF3kZYsO3
SbMM/sEoNNRhVPhAXJOWnmLX1F6ouNRrVLLbJUtrfL+nKpHiXaap2gT2L0k4+i7joPr6gk2JpyWQ
RvEWGqR8Z/aNKe2TGQXUeZ0qZo41tb7S+8dCW1LHwg0X1EeUGfrqGzJG0bZT7Okjp2D5okqw/vHm
UMVUeEEkFF+GaVZIXjDiuj5LqYqXd2muqNe4Wxm3rcoHJkv4kehXh1IyK9vV7wPrAVRjagaXtywR
ceWZoiS7QKHAk93GFheR2bYHUAzzpSrN0aYISnmXxBjFM2l6f8RaF2wlG4ifNnyfMKvJ/6c8BcG5
7ryvMsoQx1rxQnsC6FwOygcOyePPacjrz5LAzUQzIunrEMjJAV+mwmQFmyNSVXrDYZvCiuRrLvXD
Pgw4qE9FHp0B4Kq/BCZRuyGRxpskaKJzi9ANC7SVGBaWPLLNwSDtH7UwFH4ND3hV7VfborbnjREl
2eWYttFHEz0gRuNGkbIMcOy4xFpRmE4vV3DGG0EpsA2PxvaF2tUHe0m0bwBec9PBKW24aslwXVkw
lbnkDvE30YUUPsraj7gKP+danm3LKCgRNTLE1RWiHKRqdqsHtnmJViE1dpSI3eDLoFyA4ly+t0mX
j07T2NbGjPrqIq8Gxd7gwKTfNkUj9miLuSyEbWw84O88u1BTtRz1qEBMZOjzrgshDw9mEHhSGwg/
HYzUyxQ9oY5Ibbn9aJzplUbFdLKb5MdMxYJaiiihTIsCs4+krKm17Ysd8h3srOZJFztJDfR9X1dQ
Eq2xRjliQqdBBKI4I3v2LgrNWXHjuq8OYG5qfHv7PLlbRnXeyqUlfy6EnNwUsGV7BxnsfMg0hdsa
pBf8yuSmcaJSST1bq2rbkcdwoC9Krt+GQ0FB/diL4U5NJNOboHWsFhq9UKjXruNr6LCsqFmtNV9a
Zv2HeTEkC38IrngR2nxPkYJJ+HKe5iX2ZpJ1EXPn2Myp2pHubJr+2pIl3rBpJ1d1Yid7qZr1nazb
jdPVkPOYe7jBaYLNIarFvej6bAN2uNzhuKx6hbwU6EXl7E4SjfnBDLBKduraTrFVSCilcaYlrBo/
0dV6p1VJfzY0qsXWDxD457LYyzUSxmWPN5K+KWzu4G6bGZjpYP3jaPA8JcSIvWo5Uj4ZXivFGPZi
FuqUvdycd9MSsODj9uFLQ9FdyE1NgEnrcoE9s6nO94UiNfcN/BSed1gWfmGa5VUwhBploBREOLBk
5dYzUqXcpKx5pmcm+nROfEeaPGNaFRUEmdLisY87Ex53J8zUCaTc2FSLktdOqMZN/HGeJNi2TpMk
ZaBgh5IGuyyc030sDwP7/zKiaJanAWldix8M+Gi7+dzUKkxuaQlDhLXoIZ1x1JlvmlZFKPCadv4x
SF173emzdkhFrC23ImxTjpKqFe6SuRtSPw4lfS/VjT154RjVX8dCyb9HeY9BF6e9vERlA7e9le0B
JLBpf2wLY9kmgVFe9zx1t6yz9nwZw7hyqqn+bAep/GGMtewi7qR5h3RO+YnZ1pRRVC4rXxtLC68W
XRuhq1TYzkdEF8fbOMf4x0vowA/Q3cahqoqu2Af6sFwry3jWVZ1c+5w640fQP/2jVQZS+XNpSZN7
uj41yUFGtGrBpLYykd72EKUH7LqUMvlYD0uXXzTLWPbfYS6r8i412k5yCU90jc8Ikaw7nGOCdl/E
Fep0oQ6LicM0DCsXfYwV4XoFQVzgPFYVd9EQCQsDHNFxqbExld4WUy7ar8qkQYle8izftaKaum0Q
DUS3S4l8J9Dj4S5PU/Uh64flcwp8W98igqCubijL9Ad+CMS/i0GBLIzRy4Qa3ZAMD+akCDdFWOAR
nA7R/FVZJOnRGtqc/Rz0BaZAnSE95raRgjAZcEClVJI/vNU7uVG/mTWxqMCZdEvjPI6U2JzuWc7r
HK/cou5PhEtfRqNIowoCX+p6jRWky7Q19vY88Kygj9KbtPbGiK9soFzKKUAKzQ/PLuJ/Biufa2Zf
5SpoRtcI4isK0hrSYUcZGRbFMNS1xpPPjM0UOaGfutZVtKsLB+X7ibTMG11aKy8UMnKksuzjRFk0
4W8NldrTxysJz8zxSu4/vt+d4xjzU2+etXAUY46LRpshl+B5hTnneTA9vv/xpzpwlAyoJxJwiGA8
MV9NYYlCu3TU6ZR9yBoIfZEjPe7E8SsJAkpDg8zTt/VlhvuZ7KmcCFzxEZW41DkIb3xKPjbGz/pH
l/nJeEG5QnIu7yz//d6+8TBt5NoGUQmkuNpxZW/b5DrZl8yreG3e1IRf8Q04JcElTHPc1xdtrM/i
WXql7rWmGmsUkBtgqjswoNtop57syRvvbVW5kA9cYznWMbEZgS2XGGy2YEXhP21Pnyj6JiARKCeG
35Gv+jppVzkNmiWFvCOyhKNJm8aKGDCY49XNaNPiM9zxtipy3VMJuFcJzqeGKIDSUdgQ4DmeShau
P6paIfXwkzs2zA/9bXqGCK5BuEqm80t0q7n5JjsUn+tP7w+KVzKwtWWD8iogmRYIAXE0Oru8mpKc
Lq5aZcVDQ+pGXrEzIVJHvnH9fmOvR+DLto5SVFoWRBbnci/gLGTr1LxE9YlVdv2E58G9p96Qe0Bo
ZhgqEcWX409wTLdT3MHteidG2MoVJNxM/R5WJ1PSr2c1fVkrH0hjChPxzsuWgiQxk5S+jK7shucc
CSMPse2+3hRfT6+0r6cVjaGcWwOgKsiZ9efPptXSypUgWsg45MB8hsPiVt+g7j2xQLxKIRINJe+C
4tFYBSR07GUzc5nLejmkXrQvL3N/2dm+vB/t4cZ01yRise2i/MR+9XomkymihkZ5UkC92kKCUcEB
TcSITCvu3IuY2nprWiOOcvNi2unm/fH3SiJDB5V1lCs6qV9bOy4poRppTtcOGs7g5dmO8O9OYL63
rc5N5jU1NdxUrk+pa9+Y3LSKQtsiJ2ZYyIZfPtYJD0mxYF6S7dFiO/0jwVNJ32qXNSi1+aJzh3vo
DTU+JbfatbJ/v8tvPWCLm7dCARSpuuNyZJ1hxSWbYZpgEJs003xOQReFWKHSnHq4r2c33RQ8VVlD
tPdaz2tXOqQkbn17HJEXT3GSjTrwfNe1pBGumrqhdyoJ/Xpi0KapWsxDxtAr5F5Ij1od7z6Ou132
GfdZuB/wBPDzoGrqsUR/czkmRas7ij7PB0qoMu1E2f+bD9hkYCGBYu1esx3PpyaBvzSSCh6wrdaR
S/ptvoxtuKVOP5oo8d9/m+tIebm80V2LjLvOpBHmsXohtJoBj4zEK9F/bppFxiS17Nb0lmFjFaSr
WCPjfmxUp0oNXi92JGZWhRd3ZMHkOToo4Q5NRXvKsvqBGLSxURC1hnsJ+rKLN/vJl/p6EX/Z2vrI
n612oo8HPYGzFCyB5ja1dsbZ/CeZisUxAtt7/4m+qqLgzb3o2tH76/Uaw3Itf1oSFi9yEZ9fVleS
q143KIv0jbxTqJh8OCV2fONUuLbLKYYF8ClT9rKTROAzM6Hdxgu2kdsf5HFH/Xv6VcH95qvtT+7k
J+eZX17Fqt9SMPQoIaoznVPf441J++JrHB3Y2qxIUtkqPYlzo0NSSyHNZXcn5sgb5yg6uxZxK7KJ
3Nw6Oke1opZHmYAIXDJYvmZh7hqRdx435+nQRP3PIunVDRF2GLuKmTZuoZangDrHkvCn9/zsKxwL
qwoLwH+Ts1KkEFEVXQvPKWzIv9pa0P1QQ67vnI4J2HOr/zV7/lYC+P9PBcm62P11mvguevzH9lv+
EH97LiFZ/+ZXolgi6UsEAPShTBgajfN6WvuVKZZIIrNbwm5Ee6xTRL7qRP5V9q/xI0PV1ws1pUDy
Ku7/V6qYLDKlX2xqFj+WbTACf0NBQuTwxXLLvYK5uV7aOSiwc9vH8qOIwIhoquymlbW7cSQj04xY
fdq1Grm1StxdVSbUtaH0RW6afdpADwbS7abajLhiKB9Q/36aZPVStmYO8UZ3r2JHpQzSGUlkyrsR
tTuS0vlWre4iIzyEbHOORhbTMdhQHDtGBW7EwYjTXPxQIyxx9LmonLIr2Vyk+EOecGFUqUCxQ5XU
FCCxYrQeJiV7SFmqDX38JvTuR2phhyyN/Y4K+KCorvDe7ew70EvYJhu1BUExV/RzgADyNk4K/S4l
juyQHlIeem22P0V61l+NbY+VfZoWn7BEChoHg63qRqoSe1+NYfAl6DRxNeIq79ZZ3BHuQhHsUiBc
uXEXDJcRFc7MOHvQKzpFss0zTErwh8aYeleNAA4QoDRjUsJNSNYpj4jm2GZ4Hw22hoKElEFFpf23
cDSCD0qyVnVzm44Hr4bvFe7i2sA8TqTGg2JXfMtYtglLwh/Y1lodr3bqDXbRoX2eZ+l9T53eBVZT
05ZgT3ZlFUuNeZ8KftEZpcX4aM618ik2K61zrJ48gUPcSX4IOym6jEkZ3whi6x/CZZTJINkNyVN9
sdJvXcGXJtGxCKoHRDWfRxicE3vh7nA5hFN3FbYYJIip5FSLyg1YjyHF3FkBeimjFZ7p9WweYrUL
9uQnFEfIWbmz2Ye9Ydbv4TZEewtdwZdRTU2b5OxItFZo+XLQWznfRM1Ifd+QjPvSLDrdMfoWYEQ1
StZmbKXxS2XMBJoiMuywN4y7wpaG/VDyvzo01G3fzL0XYGkXM2J16dMYjtp+XpEDmL11V7aqRXv0
B8LrZTQCBVCDyoV3VO2tJhq2A+cvJ0qXYivCEtR8FVX1Nvtf7J3Hjuza0aXfpecU6M2UNn2WdxOi
zCmaTe/Jp/+/vAK6pSughZ63IAhX0jmVleQ2ESuWacZtr/abOOcFMGteGrM3pr0gLyDP33ETkl6b
XlH80chF4FQ5TxWMJ/WJ4H6dY1V6NZRsolYFOQ2kxqz3ugpzaqHIfVUJYod6hUXG3czo+XXNW+sx
LtL4vdRW411zKiTMRm5Oe2eTTUbbLeM7BoQqMq5CB0ryCUxffi27sy4ayym5mb4Toz2CRL/bUz4x
JBSbTq6YY0wXLbW23WrKW0AL2ZLXs2gBAeh2tMpDP4azxlxO10i9d60yTXzHIVZvnfP4AhicGgyj
J/1b4FJR+XNPCBdcxiXEK8DGdtpSTjkQjU9my/Kw9NrwyEnUv6faJAVG1yy+nlvrs93J6ZEphhFm
XVPdyVqpXsemj8+iXqy7IsMnsi70j261tutky3a66zH9JDaNCbptYWign/IiwRtkBiUfJGcKYcaa
j5taVF4iA69XaN13zTgqe62vymjorHUXS5oSxmu5vS0ZHIO2gYFlJG0VEN2X/JGs7E2Xi5c5tY/G
UP7WLdYVWsxWH5Liq5jKMuibCeM6VD2nkqkfwe+y9qg1gicOGAzFoqmjJXbmUKmTYUfgsfzdxyo5
ZWUlX8bFYG5oN/FBSNPs42v8xeD4z18Zm3ys4a/GOAXlpNQR7b3KNMvMfaHL96NMSHdRyQ1+FRgH
uOvaOmFvDusdpTRAQ47LUDaxQoc+9ztryoIiY3q0FAtBA4ll/aY9AVY4gfTBv1x5d/+szf8NkP33
0vmvO0SHBGnyaNH00Rj9e50X40DSxfF63wcDE8Vw2wmPtOUaPTIsl/8qzP2bxcB/ftzfKnV2iT6L
ZLvvfLF53Rst5fd2Mr2lDXLfCYaAGJPMtfuAzDtq6+i/AVn/3o/958f/rXRfSQzUGYPeLyQyNoMe
WMNe11JO2/00EnthalEj19H//RH/ewn7n5/5twq+q0uiQpT1XrMYNwnPtP+bVONvAu///IS/NfCx
E6/VxLe6CVU5oHSvem+RHBNM4IsfO38G40SW+t/gmP/2vf6mt0sz2Jd6ut3nWWA7qIA3x/vrwf3/
wvR/Ub7/yxr6D2rzY1FPn+Lf69K//so/C1NV/QfsYTp6lKPIIlSV9/3PuvRWluoWZSnaIE0Drv0/
Zanu/INa9KbgA58DcPnfRalu/QOAgsZHN25+CFhY/T8Vpf+Uf/8LCEDTiIQWmZyOwtUG6Pxby9Zs
ibVNiMRBVHDe6eKugpnQRkuem5dGkZ/yOneiUagEM5K1apWFeinN2U8msnLF4Fw0ZZbCwp4yb8MP
b2cW+lMmcvOEtvOtW9ssqM1t8bJls3ejRPZKi9vRpcdWMF1WXO2lxsagLVP9wjbrq8rPJ0pVcYKt
NOSDvWmRPAzZkyLwjSvhTweFXjAhXDJ7T1xp7abNVO9Dq93sPQY1p4J5oNmt89GQpskbiVjyqlYj
wXSFVT0vEn8fX2l3UFd5V4r50ZIvjJyoVXVIyw3Oba62+vZIbszq/BmYW7uihcI7KA8YKpmkE0N8
zGxxXLdmV8jJi4ire73IXyAy8EMKSH/qYAAyJLIrysHdFsKEO1XBjo4/HRhiiL1BN/x6UNG9Qg87
Z017SqicfSiITBVXLpBFUh4NK3ZXgX9mPv4U8vqbaPX3qJV4djWQzVLSfHADLOuzWgwPY1keC0id
rVM/W3BQ3MK2XxL8cxqigRxr/NZuuc4ruSAFpAuyUImDbUQ4yesdpRA9ctzNbr68xQjTcBVlhJRA
lEna72WwH8rZb3TlwnSeP7hkmicPxBnDMQpiRZ2CZQ3NlNTmSjzY+njFa/Z5rJJwbl4GaevcsYgp
JeqnzrQ9fJfec1igntF24ExxEljGVAVjUWNoWEkf9NHmbiqbxyYj5hiluVtnkMuJqv5j1Aq5wJJ0
UKb0UaQFdzHiaNdZYBHapkTmawnNh8Af3RMj9rm0e5Albuws6F5xWWGj0S7MCHivMzmWO7VqGzfJ
dMlPcf1yuzEuYanAWpTGJwOO1YveDe+brGGV2t1nifJYJE3vbpLuyTAfrWmAnKWuRP0iKXbjvgz0
Cqq8tZVHQXKumyQUacO04JrJqBxTVoaBmWNkftP0YLOV48GVyULC0b/jzOkPCSNzhhe6myZO60tj
81YLy19nO1DhrpJpC69AKRtfy/BmMiu+SJsiXu5IYDKyIwgeQcxxQ2XaT4PXKudMKmZXEYiOx6U8
6UUhQ4sH+7KreYM3YX/YuWX7SARS6nAtrKrBIfYXxlmmmg/ECAdKF9shnQaJj0I8l/AGoqxEkr3Y
ybUiLN3LEypjLcnK0CgbySvlvbnN8aGKiz+pZd7nWiZFaZ/+oBFIdnPeXatyld3VolSB1I8LrIYv
hNDfevgLdJO81zbzFwcpOHMivZhIlVrCHCWgZ/JHAnlMaV0dOlkzcYJchlmiD817m6sYuq3trshI
cdaSMaQxQhpRyCZrh3SPdHmeN/Ez/dXJOf3oGTa0W94ao3Iii6F7fNoWamgRO9BpVfPP2o9ICNTP
isGSz1bAJ4u+DnvzztUkLQ0BSiGIdGrEUU6IcPnakWVORvLqquXbsox00qNq4NNncJwiRCBIftkl
THb4Hl/jX476eTkfHNX6VOZ+CawUt9wsS6NNtTR/QJngjXn6sBZYeGUSPt5T3y6R0mgwbbWJswxK
Y0S4eJOFg17MwZCKk6ZWUDagq0zSdNW2xYZLNdiRaRUDEVOda8N9OUKy3ukQRc7gacGitWQ/d2fs
+jdeCMXjuh7ULMUpaq0e8yQYoEZxCqg8/ozUwmFkybZK10a3Zn7uWUoZOmTYcqkg/JrBaT0VAek3
pEEs7cURG8SU1fEz3Ii9RRnoieHTQq8p4EVW9qVSOPZnsiri6iLmD3nuDQjDOtU0pug0Evelkqn7
MuYVxamOQaBmP4g1S69ENYhdYzvTYdUQlcQabiaDLB/qSjSHiQ9rkw5KLpnQSRH7upy9520Ped25
37Z65X/EG1k4u8YQ39An4KSxJzM11f1K9E9p37Om62505bKa7uJ7J3lQMU3cbTKnOWE8fmtNB8nu
XrEf9HNdOS1DAUtnrDI/ETVizgzkoVgvRl3dFXYVh8mYa661ESRdgRKG2k5TNt11kLdyvya8Kpho
Cm78DvwTufW6TlzyeMbRKVWva5+f1CU+LcSJBh0ESt+st+7SNESXcqv6dgPdbJLaQ8u/TrNd06/X
bSjK/JrK9hkK+A8urmWeMR4Vaecp/HQ3aWyu3SS92nW537axx4q1VCMrxm1YrqzIWJSfel2NQIZh
6mFOaUPzhDsmWykHf9oCqo551MrZNcvjMWjsqoXQSSwo0hivHGXoNIkYueZEwe22fKV8f3wONjz3
Zo1DYwoz2jKiKLLvoRgDte9WvzMZEK+F7jHYC5aBiKNqbFa32qpipzfZU69ugeKsvVtlaeMqhdhc
XLUL2Mz6n4rgcDcfdOwpSFltrO5zg6YcSnoWicTE1E8xQ6ssWViV6cUD2QRNA8ygSTLkDFlEpVnV
fgezCBKn5GE6seDhCMscV/aL2dstpruvWOvp95v9zFHruE3LZxHCXFCGsFcZf2P4JycDbNUKawOW
ryk4jftsFlFacRygYPHVIi6DtOmwiSxXy3PiefOlUgCRUJr5YiJ7AiPbX3UtzlIPlaNQA1x/HdcY
OIRyJUWP1RLK043QIE249UOnxDf51Hqc2rj2++zGmXZ0EDV4R7aCD1pSY8hZDvbBlhFPL7Ly1OX9
T6bGcI3LET8nPfOmIu4u1rQ80fMiRe4SPJ9svCpM0y9aZjK58zNC2Yd7OsWsnuxrKOQPsjhLtxNN
f5dtxCbEmi/6kRKtb77HzDA8q6sttxrmr2qWck9a2zxM2fmdvPzIreHs4Jev19KAy8kdCvAH59Lb
0tiPi0aOaM9tr1gEG2i7QKSDzlKo5W4TdePqdm3749jM53yoM2A5LAIqFFaN7mmN6imD39VddUwT
49oYC86qLBOpXOdzk1uvhbN2+002Ur6ZI8G+NJ5WrfIlZbxLq/xT3AQLL6tTkpvHgtxUM5gyNd81
yvCB2eXPNPWVF1saipOEIwLlgG9svYI9af6lZuriMuFIQ3QMA/YabOoNcy3fAOSkRY9HT9JGDsBk
S9wWhbmRzt9y0eQudwCBt8bvNkIzzqTLZurPS9KXnlQiB8n6TYaJCS7Urx5QUBsJxoCu5nyq4HI+
Lht1YFr3LVn1HtTewiElpxIi6BPT7bQMz0/HutfxBPDs/qtn+31wAk3s4ZfYeVilzFW0j8V+Lczb
o71S5sK8dtX0ox2fBv2crt9NecaGtS7uvnL9Ky8+7fRt7u62UobP3rtZDmsb9ePsDQ0FHZiV3n5O
lDk1A5lc/W6Sl8bCktAM5uIHteOsXGXbLx08xkOFyS0Ws25iYyWbstFPyzgf5YKFk5f8gAwEBYSh
s+621I7IIcb6vvU08dDFpCrK275utHNRdJfehuw4owMRUzQ7b1Jz87+/5LBl+Rlirvm2DMPrEkk4
U+S25h5L4Fb0lepOqxrI4EqG2oYDgV1W/jmsyCsVx5/UPMhMkhmT1jWVD9Q/SxxZyVc+cnApHyBW
WDveOwbB9Phv1PWXLZ9bB1845do+zFpDbb/cjQMmu+1Vhv7fmTW22ms4NDPAHrHZiaeXnVvQnjhQ
A+XXiRT1rjQ8U0ofeFPhMOd+lYjzWEieEIMX4tbfqZe56+HL73PBzXy7HjJ3KZ+t0UaaoQe29VbN
szunC/s1bJtfGYg8I0s9g/SgmR3AaLqzuOgpb4pq9Plhx1KadgRZHIpe3VcDNN6NooIiLzU3H9mo
W8HnzaGgm9JdBi6rrY/tA7kow53+izSnneBL+vl3kzf4wwcYWmebm4wn5FlFGkBPI/W8qjxz9VUr
bCyopIVr+Nu4b+LUnWZOpufYCZT2VvVpykkm2gnitOlzdZ0ws4w/oE1nDzDoKFWKMerFIWOgiF9D
H6Db8vKTfV+9qbf0dqD2wImviXI2xW7NKOSqqAZklXeT9Kl0fiozMfFs9ZDrXtuH+X42j8KY3Drf
T5zZBBiRjCGBKGECUb9MBUXkeaL6pFoZpIj2w42p3+TloU6v83rW0FVk1lOdH8r51PKc9OowtQRT
+UnFw/cM6UxB0JvusBwz8zgtr+Uni6UL7enZaJ44WrsiTIswLqNW7LRuh8Ut1gzc7/exOAA+30rF
ZKCTDTVGMOI09nR6frXh8XSVi8OWRHnvJ2rUcU33Ydv+JJln6X+Qr2FQlWNIiWpA9VPpCidaGr0E
NvMD9eNQeuXmqS1xUMGWwqB4uIngjGBB2GuIU3dqP9WDjensY3E3XYvR7d45WLEb7rlwER1vHvxP
DgmUwrF9NBPPMHZt5yVWCOnQwQRUJjTAFXXAyeugvLX91AziKAfKsnz9fmy8GU4KyZH6EizO2Wp3
fepZVoTYxqyO/barqHGNcM339Rqs4mDEOKg73NP+rESxcpAtjir6lxZLmPZ7rn/y9+Zak2sL2RHL
hzuMavRnAyl09cQeCaRuN/WBoQdVfC5WDp2TNR9L51HGm4cPS+QEtdGBZdX2X0KJ5tlf65+GG5uz
w77PikfmuK6ofmfe13r7rbb+rdBTmNkHVp0YTrq8eDHwa/GoKhFJBixEDLl1tpc7fvQ9uAG9Ucj6
Y4umwxvrrJvcMt8vIdlxRuLr5TGu7soqc1c9lPhtquO87S2cTXEh2BAiIOV8LC99dwsuXMXjNiIx
v+tn3zaOI07ESiTWoOTfVQQ/17ka31nmCfh9h6REcubGLcwKetpB8inhqy6woOORCKs92Lf/5IB/
T+JANlwbDTV3/2ecnA3Ft8uglvf28CB9i9J3yndiMyj+BlYwwom7AvfflyT1um/HObS2l7PAoN6n
bhsHNbFDcZBUARd0Ye8W6bDanlN45vjJPtcGD9ld2h80Mpywp+lQCrlrtjcbz8QFSvPEds7IzrWv
k2BA4Voou76H8sE2Dl0eqOm1U064b7fVXZf4jePSfrfUPW9AJ9kvZ0f9QgJn0oUyhatCIxNglY6E
i19QgybV+5LmjxwvvP1sn/Qns7pAblk/VzW6Afq976B2R5TmLv294URiCAWqUkd2tzKkyHAM1G2Y
YvLVeLdmH0pGoKg+pmjzQl1yMsfTXEd1w1gu8xqWvfSsORGgGoXr1B2GLJBxqDXuMytMRdgW0aDd
lXxtXKOrA5LgRQ7LT16caI7NDddngBiIh2Tx2UfSGlb4lPdoNjyqW5MISDVKpEe0QVDdL+vA8Fc6
W2kgF7ShvoWTF4cFQzT1ICC7ONHavTj2nu1uDidVweAdJi1ZBE7tM1a08+MsPSic1Wn2wPppc5Nx
8F2RU5Uuj472oqpPNsKVbA3SxN73LwPPUiVQ5aSrkcx9kEZ9xfjDF0hexhM3BJsUHELISHO83Dno
wu/eZfMiPlotLNYXAQuF+k94c6RxojA4kH1JfizbMK6jkWtlDTaNfBsAPSnghVivde0hQe1NzjK0
On4V+8ZO64/8t+LRSq9T7plVCLLWc8cg6iyVsKy9WXLj+SAornQ/rX3c5QFOCn3H1lhVWGs+gtib
uZXpDZzupEF/qL8mxVPlqoNfYw89XNOro3gdoBYlr6dIHluKSqKRffoEg87WCkvnZ8B3N3/scs+p
A+KvgZNQVsqaO7wKdCe65t7SVLSdshHK7K7nSfUtcWIImJW37y5hczUEVEW9sufmXvtQMX8MI8in
qO9DHm+JQZHthty6mKOnd50cMvAotWgemRbXEQfvWuwHUmj29uIpLgS11fAdInjaoAxwzq+cCLld
Lb22W9DEV9QYFvJviaDwY67/Tv1+1A5QF1cjdBSobvdVGtTKPRU6xa7fJN8ZNHPULovwSC3mRccl
gs1H7p6ee3kIAILpwcFucFJJfWs4yPJOro9cvhLXn3V04vM8fbY9j57Bry/lp/41F6d64/8Pp27v
2FfxGsv3/jCyCQNGvdUexWhdX25tpbmdCdl0BgTY7rQc+dqSdJaVvTQeupXjM9Ly55XDe6Vl9pZv
tiJpHkxbvaIMzfwipaHWBAsG0YQyewrD6mjp9v3mWfmzsoZ1H2LQxheCNJFMXzUmjuwuExjNHcWO
01pzyBx4qsU+Bt/qSHaP0CFzY3N7z9OzIoVZctZLys1wkkK+0tiFix1R0NR8ROd3OjsgSHMivThI
z1CQAFCaUN0IV9wbDSHx7mKdR+H3ADn6M3FIX0B+2kbf7xXf3Lky/tLEPVUeRw/kAAX8C3OOU/EE
CsPpxL7homWHUCEoyjfaGRgbl2Q9N+oDVaxbmo9ScjL4J7CIsYgqY6fk4TK+msn+q7NpNr3pms5L
gG0najEBnH8t6v1kXE371Oi79kNOHvvF7XPXbJ/1JlT6x5QPF9dNe1aNSwLcwOEFchqs2sE2j8Ax
lGvfSnvGVsB0LpRX1CZF43JBm/OOjZNN14Z74E/CSXwLYPEInR/PTah/UJ5IbLLJ08cTrzc+dMmx
M075Rhr4LtHOFc2jutelC2E1HaBmc6z1Q6rrAV1lA6SVnArbVXjKSB6UR6nxATbbOmCNGOvrRG00
HFYJ+XkIwA4vDAuzGR25EfBELWe30EbGHPW3EqojOIoD7ybLU3wdBG5XbkFafqRDUPHHuE8mF0Yq
N2f2mUO5IbEa0yLlxXDOWutPmsc6nsL5pjnj4j+MVVSKHTzH7EWXzxQk1LFqGVj9G5Utf4pfpnzg
hu4mDyuBQnNp4gE6HCJ3k9v7bhRX5W+07nxRbxKP5TShuvdZbt03RSeTyl8cXhsqSP2rYs/MyoHS
0QE2K8DEoXpfZQ3lcamGin6VdbS0WGGFRvFU/VWR2P1D9rkSIoZ+tn2I9+MDJoYZHIOX9I0ftnnG
ELA8zE+r8akEZeGXwl2f5ReA54NdH8HouBPz+NperO8t47vE5IiAfjJcH/3CXwltcAeO2gslI01G
HTWQdbhAlmZn1kepYzBgLXSCDwpnyKa0lLxOmEzF3pogTowzMVRtYOs1jpGNF2f9XkO5OQQYIFJr
dep+keyAJ5YaXj869xp4V6UMaMB65A1Fw3F/p+Y9EQ7wjGgQR+eGC/fbvjHMQJL0Z+qvZPMUvAHc
3HHNM4bQzZs2P8bbnok3L8/Rg4dlCZWf4q1yXAgJKtI3XuaqHDYRUjxVdqRS1TYefRwnRikFFPi0
4SrGm2959pC/x7ZPI4hLI7/cXN1WplTS1Lg8EWJGTR0Fb7HXRox+2IsxnYkKgcK3ha85nDVepfl9
Gy7ddUK0+7jZt1/JjoNC9dfmbk50L1d7+vnczadHa3qtwRuNTd1Z6u8onEjVs+NiLH47PitTHr5o
2rezDKw1Dr1LVm27WVJ2a2ciFj+uTTDrV3t92LIoleL7rX/vGE/gjM2KIjkjvkoAKZCREenp1a9d
gkOBXrWDdKjtmMAV4eYW7kUGs4ykKPe+vIy4DGBbLmGAYXeXOGXPbgRxW4kn115rB+PynsvwMNza
Q3/7NTqXebae2m06ks3jxjJl5LUjNoRCwwzgA3iZptzLU3qvmWwfOfMfswtJ0N5gi8PYbk9LTMCd
Eh+JeneyMQCZ3o8r8V9tTqaMjQfjeDKWDgNGrx3zvcFhvZQNDqmEXsheCXRJ4x/Wl5u4k/ezPMiD
sEhK83EVG/bDup97JLJLteVBS0VpVMA6nRBNoC2r4srq+BsrfRdiBTU48hAWbYzSsnxZVZAww5De
nPR9KGL8sFdHOmGXEjAHO3cm8wWmHYObxzKbqarI9Sgm4wDRf6+azGETqTwj6BenVqeimVVZ8sxc
baI5y3/VButhp5E+zR+Hs7bJ1cHtJ+xBEb27Vrb8NHZ5nFAK10Qm4P7yPKxm5a1KDi92/Uh0LnVR
oUHSLPpC+IBjwonTfhQDoxnOQqpYtdkTP98B89/KH7M81our3GK4s0bdbekmse4nciOlIgDgM2Bm
AVVqq8i9em2Y8WR/UG9zaBr5syAFMtDylLtEzXwdFyZTTe4S6bfL22crx/tBO1bNeB7GN+MWITSS
a1Bv2JSDTMpYB0SjY90pda9coLRH1ImmiwOVFI7C6uEI5hotD9PWoXIOTWkCLsYK42VzJCIlpv3M
LI55PDZCWeBpakxmEbTpXTwRHwGJZ+Qc63OvdKiFHW5re6l2qviesWZB0+fchmTjb1r/EPtn3Pep
Ajm+Mhno2sAjvXguNCqmIau9oZ0rVzHEbmutPyJtNDLECYkYMf1cIHQWc4tgRJEUTxAEA70RuuBW
2M95A4LaVnbippRIkOYkUDyUq7KRRYnuy53zYM3OniHCSm9d7ifdMqm60lcn7UtKCS76VawrnRa8
ZFFOh1HNXwmw4byW5BLmXDP7jsnYQC21nAmO/GT0OuX3aOhMl7rL5rw3mvFdDvKClQIdWdCJ/ORo
4N4SgznXaYBAK+KD9Vj7UITxp6gqoCtgd4Y2zQeqcK4QJ5mY7dZsLxWOaDPda3oKHz3GALJg6CoZ
WpDe6jVN/TIgbJW5ngMKUN8JxXTJObFcJQfPrtIcZveYx4cJrNruUaul4kXR6ufMJCPH1lUXLH1x
7QVLhSQdaeWg37U1Ed593b/YgijKuubGACxtBiwWWrPnPpdYzrP9Mtt0C8QYAaWNxvtsp/tYk7/k
jGoCrm3b1NJeINMfJQKTNwY8YYUzhp/auexapvKc3JkS4vhqEdQaEzMD9Wbgk6tcj7l8tA0J85Rs
a8J4WJ4MEYMNl+tPAb+Ty1QccgQoIcYYq08Cz48olCq0Fnijao9cf1qbsKsLaoIRjAC7AcNjaP8c
z51NvRjTyShvFqogDDzjMVSsYB2WEzF+2KgMBfFe83Iybt/dWrqPrYwDq0NTrtY9zQfXnJjKF2s0
HpdSC7Hg34817C11zjN/HFpfTS31Etvr79jSvTui4GZmqmzOlc7xh3g64WHFMBUk5g8rB4qZDqln
bOVHLz0TbrfjkPs1s26vpC2NXd2WHvYUBnUrHVhSaEwb8qhfk6elo0zucjh66sSw3NwTIcYMva9Z
Y+hlZVDpsJinO7tASDsBMgkLoJeLG42DvdPulax4kSrzWhROGsUrEE288ivBww00J99DHi2Pg7J+
EesdwbBO+WbyxYC5i6OUuFj98ktEUOYPehL0Y/9gbPmxs6zeX5UMvZ1UvqEgs6GSupjEvgyYnGSw
JMRCqd8IThLc3qi/Z6AmdqFrTkXppyposWXZoTbexVjHBGl6w4Gs7Kjfppjlur7GunSHGPwtxqHL
74iK4gKksnbOdSzH1GOYvEzkTrtmp2ag5tmJ6EfwHaUk4gn1+NT1pOs0FBZp58Z+K0JmnqFZMRlK
jRQj0NuprWB+Kjfd87bW0SDbWBeIRwmeKq09wC42L+x2w+ZUxRolb7kDVXO+brEJHDtXL9tgNIdk
rV56rMMXG5hm1OsQKWmg6WYSzCvAEXmtF9tkoKEpmeaj7uMB54HcbrTN3Tr4Wao+4gb4MVC8qnTd
MSXBmGkH0dq9awj9hSy+66wp7+kwfhqYw+RyvzMW6qFSDybN8DRbz0+NzKRWe+0MEOAu1QKpNQq2
up1HZfWuWR230FJ9jAJQEsrGYc77uw5fLPTwA5YGzXMqjJ9PW64+lG5lSqW8V2mW0JrjipE3kOgF
LX/VCB9KbeHqFGpFAjwlC5pts24jeZ2M3XIfrxpxFa2DH4/8lGH9c5qz4Y0rZAvgJX6Vk/OcqK10
GLtzOuCLJdcQ+ePSYMvITJt1I7EZvqd7VG6265QWL3uqTrWWWYGzfoyqVQfIkYHgjG43zuhXDLu8
jhuWP1iJ7BfT+aqGwtgxvK2zpQ7qufte43ng5J7oofNH5pD385p8W9gZ+cxPFB8lQdDNEI63wTJd
/Ha+y3Syb0Ntv0yLca/oyUunCGWvTDFokI61Ti6WS5NvHYYGWFdhTykwxwEj5g6AXH5yjOZ7meN9
V0N8UltwrDKZLlbZj1HF9tH1tNvjzwtq2rV3SjXcbarqqyofamArESU13c44xhbrF7MXAu7w79pl
9EllZ0+uvcHPHa1lN8Wp4cZlars4eDGcSoBm7lo1lunkzY+4ku4nTYNQ3LwmyfYHSoXKgIWBBbwq
u4Ce24oW54xu8TbGPJjirW4xMPVoi0fYM0AkAkLT5Fif5aLrvpTMwHpr2Bm17Nro3UKG7qdCtn7g
cMNC4Ju03mQxDsS4S/imYsxkzs1wklMt35VGrPoELz45CWOpoVG/5pSkPWusPlvIRUFfA1T36xzY
W0/L1IPl9iWGyxan2xJnZtBUKzGkU/VSkAezw17vSW+nJFyk+rIR2OxJ7bdciSngmp89OIOveqcf
09xkVKLkRP4pw3gsS+fUcqXtjKpDTjZXyK2hDP7Vu1Zy5vj5Zs1enHIlSvHzaB/rxP6NE8z52uVk
dTakEytVvWVofCntj1gsd67YxtugF8HFlFqRDtJcMHjRjOSjqH5K0yvxqton7XNKfgDmJe0SqEUD
M1B6sQSYpaxWG1ct13ZnGIMHm8aOCAgzyNCJ8hHoL1l2+KES8kgetVvPM7ySiuHcuqZJVHzpo1ni
aF/tkiyTPFnpfRRgnzZ9ryopWbBs7F1N3HhSiT0zQpnDZMaGxUnfHIVIpnpJfhoNdr6ZaDIDRH0M
KsA+SaKpOSGiTfxNUC2REXOH89Wd5SQKs5A3fcU/kcEonaUev9qNeWkH+X9IO4/tyJVr2/7L7UMD
3jRuJ2HS0nt2MEgWC957fP2bKOnqkEmKKemNoYakOqciAQQQEXuvNRf1CowAK+vOzCm31m37ql1Z
XcdJJmruwaeQoT5dmMZEjVQu3HmU6ZmLsRfPG0XTmJFj+5SoOb/CNzZKTPuvqaR+Y2iVO5XUm5T6
jrTIQ13kT0lkXAzw8JAm/aqE1h18iv35vs2pxlYqlZJA6+/briB2CHPPGFSPgPmIXYT+Y6f6Y6n1
6HlomlaUb9GflZThYHxpPUs3uG1vimROt6oRoISqdBuvhdXw6sX1QEybqpwVeQe8FdweO+GFJyjI
2zJ8GuZHCbuk2/iIvcrkPiRHUM6ugkmkwWdo9P9bkeRuU9lW2rLEw4DwhCSxM/SUdhvpot2zc03y
pmbXblHinOfbuR4PyWi1jlRyeI4j9XnUdVeLZGCOYbnPi5LmuiKJ6M3ALXXKTTf162zW4cJk1PqB
kt1MY3NXZsYulDmytSrNokxuPNVNsThRYy1EVxXKB3OE4oi0igmRYRIKpis/EPVtaXYOYnp2HZW5
r6rUp9EyYUGgGFSOnKCHgcMECYmyPiprRcqdPo7j876xWKvC2s0E2jCaMu16oasP5pBKdK4E35nB
SgHhA67EyuBAnXtrK8NfIwPG3u5bdGmystmTMsqxrLUMVzDmdz1r8p1vaFsJauRGqNOXuS8tRxng
rgn+VtR7okoX/p6f1TXaPO51VfvCWg21eg+vCO5Z7R+6PqwudD3lWKF0IWWIsNtDnApIq9JHaB9j
tU3wTu6TNr9Wi3mrCU3pqlNli8KQLyyD5Rx+1kgzFdagf0F4WNpoWMcNrC52CoPQ2o1elB7HWrJh
E+MQhBToUBhcql2cnw1U6UwrO08isdlZeYQgSx+oqRTaukWFK1RhsKs6Wm2m/kYYcLBLh3oAfmTu
JYlTSKhZ8UabMN9ATr6xssHyxoANd8gn3S6V0UZ522x6pbLsYFTbXdFRaJPVJL0OLc5acRiJOyRp
XXoXlPDZVDDsq0ib041u9m5fxOEmoJRRDKV6ravTsEF2nKyyXnHwigpnSjBZnmlRlkgjzj8a8EvP
FLWNqKDrLGRkU/GcpMiJZbewMAEodPhphK+NZJguymV+V3yW6iKCp1yw12t6tooiBIcHSBLrP0Pk
gKI8LaIdyeFR8bLkICjqTPk1rlZxIiVe0+TjOm2k56GUk/OyqX63/niNQFPju8ayFGtZ70nYXNjz
Fjr0AvpYoBkj3ko+VrIOuUjl36Sjg5pMrN1ebKbtBFo0mURrC8Nyy7ey2uud5QTdpNm5KXZOaUAA
SVMj2ei9+VL5xIf2Y+x7UYkWcAjgKcURnFkJjLIJ3e9gyP0m0HPOJ0JGRXCozlBmA9gT22Kr9MmL
mVG+TSSwdRjYAC+HtgADdbvQaANtphWZ1Hj2ixgVBkQCNeSrh7VpO8RDui2W81i/SHBBGiJkrZ6F
EeEDhqccfeLEfkSG5ZkN5L8OIaj2RiycqLFGTytzzEOYehaNX+lAgxpdPVKBtVM+yAxrBxO/fWm6
aF0N/lrvBP1FVyhH5LL6oiBHyLDrwOSNhguzjLN9GdQttyhf91Ki7nuw3ehnOvrXlJfSbKKLbLEp
NSjx9vwNmxSPsTPMJv9fpNxOo9jfRPm4QafPrjVF8sJ7/NuAEVc3xm8ZRfpGbTdiNsS2ErevumA9
WBl1whQmOLpq5bavlLcBGW0y5OtSFY29NgY7vpEqsupox01EX1AV5qoyh9s619s1AqwLEh2oUsXo
SdrhkXTc3JUNrFGZarS233Hb2augNSpWTZ0cCP9ZeLS081Rl/q2bueWG7ZhQb2TjVHTF79DniDjx
0fOCZqtG+FEalVRclIRuMJru3PJ7gWRnti+j/++tbtPWQwD1jRQCjevSix3ZODPFAgpi0UilIVd3
ZUkzLx2CahOxdQ91A5IZP9if5+EiVtEnGUb91oT8Ga5M6hwxzlczzEObaI7lICPmTpOrnkHGcSJS
AgkaeWeRf2AHg2CtBbKTOCDXq1nZG2o0eWB1x01r0SGJR4nzkRTS22kq1TZmurxyBMZtQircJsg3
6FrrVtFfmMFIC4XGaq0ytZZAujz3mY5a+gDLfdPB7xS72EmzAZ+fQIfA6tPLWUB5FtXag06tAomM
vgEM60ghK7dOX8xvG38T6S+auNy0ouwW0uZBzLp3PRLTbeMOVZbw8ycOK35zYQ3+dJGus6zxfDFb
qwZ104mgJBewSotwRTbsgn0axX4T8YufdIe0qjyoSNeWhWJSGPDbVUK5DcxW81TBYPYhPUtyNN2N
Hm5bSnsG7cHZ7KqNVgFzrcR0dvXMlCHJmzKCPwudcQPBMKjRoAwqFYwhh/tWzRVtQ9K89XHe5cF7
1wTZPYvZWqpGc2Xk+qI9FPONxjlVTgttk4b0I42cU2msM2eN4aqXxts8moMry+yv+KtRCUtyQAOv
eWDdD247quQACCZW5twK/DV+gdwWU5qV6Uhv1ASlRS8D1qso+iT0NXwkWjHa1lOf34yFhw0hvzRg
O1LqyVaC0T1ioE1orgfAXrElIkgQenz5zcMQUi9PEDlyjCtVZ46h0MUD9QK/xjIJSrlcYRxgbygj
8hFM2JIB5XQkJL0SPkWGjqKrFl7Cjmkq9pCoU0W943MwlXPLUUNU3EpmM2kWFkoCaa1ljY5chFXC
j9g4aORZ6lHUOb0xXMdhoIIrEK/LioN6G417oWxwEyOoIyCo8TD7rlLsQpvG1+BhTzMfz+y6Nnxi
zyfEq9o0PhhQS4mk0cU7oRd1cn+5YVFUz2ssvNNhpgswRxl2D3h1XkqywDY16SqEFqYX9N++959b
vm6LjP8cB1R8irL4l7iCxVv2BiF8yQloicn4h9dscVh9+h8um4R2uure6+n6vYEN+n8+/OWf/Hf/
8B9xFLdT+f6///NWdDlqzuv3ICryj0CBhejxryEEq5ewfom+/AvvL037v/+jiX8DOQT7lALc4uaC
F/APoxd/AkMKi5cBDUkir+Yvo5es/001sa+CJsCFBX4A/9U/+AOy9jcQKUA9ZBOOkkTExX9i9dI/
4wcMUdVgk6gqIRYg24iAO0JWJFoUxD1uf8dq873Vcrzo6E8G1iFVr+dy51sINcyInlf4bNGIz2TR
CyPtAU02vmaKjT4iJfZ9Pqpfk76qjtArplfOiuAEdbqF4rqNdHQ8FC7UsULcka4wYa/y5nWgqKJy
+OeMaDcK6qGGs2dhsmQkTqE0N5ku4R8XONuVXjHkj5Ihu33KkVTLt3yE+WfxKcjUKyXJG/Npa2TU
MobKoeyyFhI62VpPefytZaPA0ozPV+avI5IjVE6QR5Yn+JGY8497SBCBTB6IIYpH5CwhUGI+Ikih
6GX08pugla44B9t2QWzSvwTSvh2ogESaQZlMu1DFYE3kF+Ljt4StZhnoUAfp6HWzk/hLo4CyPErN
KTWcWCdVwqJCj50owp8Za7dh3e8Jl6BBva8DY5vSKg7jM52Xu0embCqXWpe/ifGpDMHPRtH/myf/
vMY/9JUPvBxxSFL2ylxjOV9WnK0TxCAf3plvXMyLbfej5fDvM/GvEY5m4twNWqIMjJBKl6J+qaOu
p9n78xjHcK7jR/WHVPfhMipZqjsZnDEAqUX56o4bw16ymTgyuRz+V6FrbU/hb47xP38GXXghLM26
bgHC48o/DKrL8TQnKlOTfAf8VAjvvMIuH/Tb6rF1k8uWVCgjX2VPZNk5P1/vd0/t48hHM7PXI81K
opAyvn4+oydUBeXvH3s+wcF78W8+NSigEm5Uwtm+pCcpWpJORDugtws4kmcv9MqWMJu/u4j/5Sjf
XcfHUY7s1zgkk7jRGKVgFFl4joP6xJ06xgf9eUgfhzjyX5tNFDWtzBALbE864DYkDVj35P2pfEF5
ceMfT3RNJRtMVKl3gWv9PB38NA/GZIJpilfQnmbU5/1NYyPdQLsa7JRrqli/itthq+7Ls/69f0Yk
c3JiHNnN//4+f/gR1hEtSVGoMRK0sVyuuW49bAnbJeFasKVr5WzyRGKvBOj6p0gF373kH4c9esmL
ObGmbODaw3w6p8t1IQDFzpX1ZF3X1QsWwBVZXMiSFfxHt5V+pRqk7RlbaZJOhbR9O6VUQHLwDsWl
h/j5KVAO88HUsPCRu/AnfbQgezTdQ3Gz0WicBd4pSp4sLrP0y4NnhTBMSESs+8vE+PAdkDOx1Ssh
qJxmNHZR1XBOobsopnz7UQixR16FyADpw6Kzr6M1Pw7NW+FSCz10mXFXdfVNMMn3yqiT54DmZoRf
rj2F+PViA92SPu8sKP+SmW/UJFor5kj8CNJvOvCp/kIzvsKAp/6eE+EtR7fQyBliA9qY42PMVps4
G3tITA/HyCYY7gcDcAP6SN8KdmGFdrYhoIHyWFqJrt7rt3qT7nVKI1Eu8wMRF7TshEOd7n20GekO
gcZG8FXuk/ow6I9qAVdcqrx5UR9QyZCy4hBP1Tn087VBWbwe6N37VHONDD/K9No2shs0fJhzZDhF
7ugdlfkuxj8B1VNCbBRbF2XxXJAJnxvKFd+n1xTHRj8ZL1O6G5RgHS6RNL5FIyfd1aMPRgmPVyts
8hxAfm/uev5m07geB0Ta6FEMdamT15fjzANRnicI3pFOzJ2CKIKS14qm5h7/41nE1j5pqwuYIkg6
00OMItVSEJoWwyq18m0+tzcIb5JG3ximjsFr8EiD3tQ+yZHjUyjdGejtu4B4ARNezEDNqTNTWNDT
Op6Z+7XsSpEKb09Ee6fv4fPsx868HdK7ojY3lq+sZ0GkiDeeqeMlApFdj2qsz5a244gmLFM0Z4xx
Hca4F+bwAZsVkZ+vYvie64adaMslP6FGeKf9tTKj4tZvB5CQFseFKcMLn/A4CiN+DtFi072zyS5x
Cn9fltlNIz3w7zbSrw7BqzA+deNrr04vVanv2YLsYy181qqJxhmalqgfHV6urZCa+1Zrn8q0x06L
hSYZqMMXIfmShkztVjhIQRSuLJEGkzXcJPn8VKjmb0Vvz1JBkO1mUE8FGH5960kV0TSN1DYV4q5x
xDWIxbiehWbZ7g74AxpkdUlYraIWsaVW7QpV9kYAPZ2MCZxotjiy1vFSQstBFZh3P6/NxyRUVpzP
v+Xoc1DQWqlZP5d1oHeK8wUUWj5EtrW2dq2NQPD1xHhfPz+Mx25fA/JqUn05Gm9UG0Jj9PjvK9yi
7jwg7rWzdYHFbZUdqm27Ti6i0jnFa/l208Ut/+d3b3koH757sTRMtGVZa7qdvvaa88q+pVfOxzbb
ik57xkfGPnGpXx8z+6wPIy7L0IcRhRk3Zj4xorUBvHrZIKlDrnjQ+bijndj9G9nz344Ioxey7ZIv
qBxdoy+bsTT53FxCR106q+fdWjjPH6gGrLpDe16vTy6lXx8n12hIoOgkkqwh6X6+xgCCSBEtIzZu
ehvtkZ7v24dLCuCe7BELAYz94vep/eT3u6QPgx69P21Wz2UWMWfjrbLsn2HbHrKt9hK6p4b6gxj5
slp+GOpoupZdr1ftxFD+mWyjsX3z1+xQPNHFKeUgiPNwDNp02J+ENVqLXUbA6ubENFqG+OknHD3U
yZDCyFquVl4n13h8L8aNvhW3o03nZZ+fFe2J48mpR3o0bee8tqyJmBJwwT1F+ztpjneG8mQI1/+f
F7b8kA/vRyARHhEVfx5jvh0hksZO6NR71YGEdijXxanN1jItfrqRR5stQ8/HapYYb6EbLeOlF/3G
shcgcnERniLJnrqNR+cts540sZb+vBkjHHygKK7kSBt1i5sVxjS+fZcd9fbne/rtzpZKjq7zSopf
8o2zzpp6hUwHRzVvInYo+nhTViee23cXZnLKUjk9QNs1jm5jriVRblkzKwYqkhnjarU4ffUHmS3V
z1fzdSTWCgbSDGthAB9TKWM/6+HqVBz3kYl1KLfaEaSfeKYimf95pOU3f54ay0hLgDgEsyWz9fNU
FLR6jsyig1NNDZ49RzfdoqhrarheQuj+PNbXj/TnsY7e56KlT1BYqNpC7Il18zusToQJf3/b/rqY
oxc4RAjQpKROYe612Lu7QfekqKy00ePPF7LM4C83DdaTCDmUvsfx4SWQtLZbcv/oXco0LO9njIbJ
wLm1uJkXj60pnZgP3xxauXULP9VgjbPUBVf18YvRJuJQ0SJaJsRKPEc7fW2tLAoZ40Nzhug+hmZs
naHteWQ9d4NLzU68U/uI73/Dh83b0YqnVGodUCaqHMmnGx/htkpm60IKY1qyuOXoG0Wl8TDS7Vo0
DuHw3vsPMjv4DItmL1ubRZ0G8nqlSiO9W056c79W+19SnO0I+ztxx3gtv3tIH/ZbR7NNyqgHxd1I
7q0eSvaQdjJaSwQ/ujnM75i4HUs8r4NqL1sdp41uPnQy2qocCY1lbBNigAol3JciEqCF4TGUBGH1
SG0LBMDDZigyUtrK8NkglSIj0BOng4BTkuifjMPdEEMViBdvEJjn7DE1aWTVgt2bv9iJYR2SOaiF
z1JeNHRZ3SzqA3dKFayfdAMKIg6RJqDwTfPwMoxyz1erM91sXlIzBhO6D+e0cM38nv3JSk+vs+yS
wt1lHpluVL+S4rOSu3dBp/1fsLU2IuSs9OcNzjYcuF25jp4kYbqQBeVKD6/DMsF0D/afAy54g1tR
ae7xSfblFcrwndiRlIyvxZCu6aJtY6F+DorpQgteFLOBNjB7QRJekQW60qwRPc4jnT57KsG96Crs
kYtZuiwnFu7EwmAnuWWvrrsht9ulHTM1ztI1Rh68NvVzmQjHzgQ8LsfImywXlDOejN9WHdrteGYt
0So1ge6FtJ5xLeflq8+2ObOe9MS4DPBhl7kElaHwuKNeXKGzw+4l1ehWycCj6BGSV6jRwsHU0hML
UAyct+9UEJMzL2/R3CbCSI8mv+96AktnqoO4l6qbHDZSjRnG8H+10mU29IiYLiwFV7l0VSwaGHgv
WHClnQAQJNSmTST+8is8LVlsz8pb1U2rBqZFC+Z1IitRxneqZTkeTzASMZuquPdkYG156cqlcF5k
mjuQDlpK42qMR1tLR8KNYGp0QGJ0MmuL5HxG/6+N6aEdY9Qu1SqBOjMSHRnezbF4UVvPuQa6zArf
JLxIWatekJDnoSHapHO3H0XdjdN91xObjG0ohVWF9sGxgnBdROJ2Eq4MJs8Y3fR0EkS92atDSU29
dEwIG6Yp7o3ORyJF4iDCqvS6ZHe2Eif/l2jFa6GY70wRSKKp4I31PT0Q10Uv3xCVu45MeV/mzTqv
b7EMSymBEzB+shZIgSk42oTWKC2Iacv2A33VYcAGOvPolEYdVplZbo222Mc1RkUNVaH2nPXNuuZ5
iZ21lfEAL0CjHv8ecle6jaskRbBP41aaGrs2cbjH80GkRZI06SEpXzKcu8Ok3FQI+CQ5fShB8EhW
ke79Us08CMeLqQN4yjaOhvdAU/b+9JiKmRso2mshVud+AJ+5bm7VAIzVQxwwGXAG06iOKpkGPXFk
4XMr3yn6rezPXspnBojPw6wsleess2uEWROmBp+GJfJgJ6ejgmIAMUl+aPLiVs7V56EqHkbmS6Q+
xEVyiAsyOjBFmAmq9kzgwOH7MHZfx1wm8rpFn/6kxMFmHIW1qVGagmFdLgus2CW/qra4IeIWW3rE
BOpvwjbf6QuXITgU4ps4NhcJ8pOKKOABHUEc9bbWZK+Rpv9S6NbnGPqijnfkjCSw7dBVxPA2XkII
AhbdEtxngi/3kiAsHFrdeTBLbpyRHzd3l6r27oeWg+oHpsJy0o/tOCnupiy6jfyrHldvfgYQsJuu
9Sy8NIYYWMWi+yQ1SZk8FMB2GQTr0t8L+jsCTlAQysqCF4RQChqCENxYEEAJJMdtRPeYw1aM7qaj
+qZF6uNCJFBMAQV7J9pQprf1wjHBIYM3u8dEhC8CwT1Rfhddqu9nNdvhUVl1KDoSsfyVttbKSM5D
HT0EwjMjwt0RP9cqTSVMzqo87c22dgz6ujqwId+/mcFTlBRzV11ZnS+oYBM0hUrVKW4gPMRnVvhA
1cgJMGpE1VYub5R0XUXPApGCmoArwDws62AOsqZ4ns3oQHSbKCHAYobDqB6ACAX5FWHnrm/8bpti
PRH2uHDPyvh9NnIbJwVq52cTM8+A9UMidNge2uC8DuedmEir2QrA8ym3JTYFz+iepQj9kvZeAzlr
lLssag5DFsCZXNKDUV9lUGWj10yQAQW8DMqwC3AqzTp7DUg2wAIw6z0XPB8NPU2Bps+imSNq+WMv
p+dGEO0NPz1IJW52VIZjaKzSQXuS0fFby4a8vYEp7bTBXSpdFw1eJ3r+UC/Ae0iqbRLeLPdvg25k
aJRDeCIiEhHShhGl6shuNXMAIaf7iPraES2xcS9EERaFOX73B7N0k4nda4ruJkl3JOmCP5AyanpN
9hALz0FJvKAYn6pnyV/3GDKFLItyjkFQ1Z8a04eDXFzV6InCCCvHwgshYXEjuDwzR7rX94JzKoxN
XroCR/vOT8MdbWmiURByQw/R4a55QxztQnrE7y1h6RRcqDb3bWWHL9G6dmf33yIPfz2QgzmlTy1K
ooxg8k+n7cPlDhnHElT5yzlycFU7dSBAbJb+nb9S96dL9t907sjn4hREDoBCf1I/2s9bEmqk0IS4
NezKQ3vgI7fNvfTGp2AG9xMwiZO6wUWzP5Vz8+2NJoaF0AJDNFWOk5+322UTzMqg+MuFyrt6W19k
63Kr6itlX6zx8a/n+3lcIVC2/bclK+xU8WVpQR0/54/DHz1nch11UO1wJ/HjH5o1i9m62eIePXFm
/uYYwwJJyQxrlqiL5tGGvjcq+IAsTShrw4siDM/DAFoe/Bmpo/fm5+zGTrwwyw//cmHLEZ14Oln6
0q7UVYD/TYf1oWrYWT7p5tV/fDAj0O2vv385IH6YoAo7VEWqsO3o5nTbizeiieKGnWeOiros9lPX
2j8P+E1xdYmQoxIoKxLH5+PzsyJU6FKbtKYM6K/r7JC4mCIvGwfYUW4v0TIsCOgyTpykpe9v5F/D
Hs2QEPJiHKLldOrHzk2psAJ8WM+keJFn7QLLujg1Jb8rl3+60KN3UeEgookFI5Z86vQdwhAneW43
fxp218XNqdPm8td9nSl/XeDRk+QfbfOxZbgYxleIb7ODJxMI8YlXQD4Ox1vaAJ+u6+hkHTZ0ekB7
1U7qvxnwhaRMtvtcW5XiAO3vVgiuBcmN0q1l/TLmR6LiV+Eb1NlVVtwIWbliy4JSvDfOehHfHShj
iDe+djN1L3lAiFNbb33pQdPv8+6+73/XUKcGyPBy68X1JmnvLeMZBuI+RCVjljsJ64Hau2V7lZZX
3XQ2xTnVH8A8M5tlmLyLv4azNDjMthdtbHs4UhPTXuw/MYQWHLEDcrUEo0CQ+E6TPORs081XDgwR
5zvSzl8Vsbmvl7arj2sZMslrVExrPb8RsVjQugQdGquHfsTXMedbdvj3MEpzMARy7gQsxIKwFoxX
xOaQJWpAGjFQF1nLgOQBpBwvUZ9n0AOlLN7I0CcGeg3JIsWDn+DC+p9KVJmK6RI8m6gqhl5ISKP/
lCSLXQKJOyFbr2XzGin+c4mOW6qezFH2/Ooh6rbZ+JAMawDpHKyj0YmUe924j839JF3X9O7nXzk4
kWx6Not5J1Qy9nyfPIDUltTqkJNu7ETRNrLmwpESzLzFLPONSAfMrvliQSz5B6bqYPa30IVtdnOu
CLbRwNQSJmRfo1oEF4lqwEHLPs0LHmE5++TxmYRdS7R89Ob7WfGvlQL5ZfZaZ6kzcmiqqjs/zTAn
cijq7g0NtQGRxbAZaUGuOrHdtRpEE3mPm4sqRXUQzBeLB0c5gCNGh/ufCOYtmhy7jmZHAYI5QvVN
2k2jIHiFLTeGSOjxFRZGB8Kyc7Flb7rgMSjGc9kaL0vOu3JM25dQcDSgW5kHWdYHckRMcaNYU4Ku
vEF2WpYHUxgn22hf/XI3+a9SQwX15w+l/E05hsIJQUCL5IKy5tFiM0ZjJVUVRE5z5HS+UrzmejDt
ZJO4oYdToHa03hNctjYe2DWi5QSXmWefFAOd+hnLju7DCiGEeKPjgF1uvKUHfxW4gj14qtfdRM7J
Ntg35UguWVdVhCYK6XXLMv9hLAALXaai2nJq0NCC8dx0mW2a+9C8mywyCbPfdffQhOVBVqjNAMtI
8anT2baXQ4quRs7PT0D6/tJJYxKX2CX9eLnXxAHTdcbPgX3gor3a55tia3ri6nS82/dfVUQWCJPI
fRTlo9UiQUCLvn15yc6S82wT7MBMroEK2ImDlePEIvzNWkFeHgGdGjs1QqGOdmuxigdhrDuIa9Xt
DGmhC4BDTv/FBKYib8rqsmdSjeOi7zCk+jD5LBQ4prwGnjo74PBW2LSHZFOcYf/x0NJUb9kWXPaz
WG4j779Zg7mjEqkFJjI2/tvnCeUPnIFw7tZsSyVPrU1vCRvBieLNmo9maLm32qlZ881e9NOYRy9M
6Id5QyBU7eSHJSC3uAoDZQdZysbzpXqp26P3zp5ihHvCptk3QWD/F31AQgk/XPbR8zWmphTlSV32
WJKXO7FnFESc0OMhdxKw/7qarzP55cTb8m1jhFAwwsmWLfKxqhTEbglsGYpklJ0TNLnCO7/r4DQO
HYBFS1xrg3qL3Bx5KdiDXFv7ogjTiwDXCogLiMhRqDwj7U+0a77Z94mKhMhV5LBJPMTRbkUItUKg
L0uf22z3JAttxmxz4sK/eZs+DbGcGj58tYyakIBc4IE3br5lQ+MY0J5D58288FeA88/itRnE7qn9
3nf7y08P+WhHW/d+qQsRD1mu+GDOwSYV/LOgrtZC9k60wUaIdkRvAINQdoofu2VJDb2/P3Hty2Q+
2nUiopR12hAky9Fs+XztsxyZVSOwSA3Fe6Pc1PrvJsGFkF3yScAu/VgLv1v9poqup+rm56G/ueuM
zLfLXJTghnb0agea1ERMOUbGw7yKioHUM+sO1tLFz+N8d3JgIIuAT9TmGoKUz5fIscwMVF/kCObW
h3oL7QaeuLMkFg2OhtCc1QCV2IlBv7+v/xzUOJI7mrnUUXYeWPzPRMQECAkuBFchenP8N+QnX94R
k5SzZe0xJWyA+vGbW+AU7AHdIBtIIQb5r/jjTn0Uv5yc/wzBY1IlTrG0gj/fRCRbYq1AWndCqlrW
W4VCq6Oep+bSWrKwhxGGIIIfjGYfi+ovEy5/AeUun4adIUeYrQq3AYOeNeLDzzf6y8d6+V34Hejl
mtgU1KNl1yhTXcNktjQmYc1VCtYclVKmQu1LclSw0EEQHqZRPzWpTo17dFrLCBmbs7KkFAgIyj+E
85sOi61JiPyoKd/RV16UhZn0QmPjLiOJrmjeQl14MdrofEjz83JEMCcIm9k6+Tn7UjM7uiVHjwrT
G1CEnFa6OjbnmfKY1dYhioWNmPZ2LQF9GxFeFurWV7c/P4uv+62jkY8+pJklKIKmclOUkVrueBfl
zaU2UxAYL4sxdRu5trusuuzSm8QwTmyJTg5+9JpPJG0KfcpMiKFfDmm/bXHZzjPVaRX+YVUdMule
Np6CNHUFzTwx+tfN/udL147e96rMFb9YbroR57gCEbWF5yrOu5otUqSAYw/gdMk9CZagDBWVhjFC
bxFCXIKuM3jv295RVNhfSrVnSntVk59QChyFqCHA/vML2ZUzEf/ouD6/wckQTg08GBrqmnndQY9M
NcmrS9M14CYYUGl9wHDpPHhkr9h+eSP14NDYn0cggEoBfsSUezInM6NsLwvEkj/PnW+/L5YhEh+p
cKHHW3VR6lqcyui0dU3zoJjZpXmbzjcCfmS53aTFibvxL57XX+MdbfKyzpgLnhgIEGFw5YZkkai2
02okiIH8TkW3LdKfVDhJGvBF2vmBQrMfuGMY3Az+g2X8qqDnS/MjeR2rbEjdqDq17/myPuLHkgHh
mJaFYNxQj36hYSgF0ALObb32a1BiR6cJRUGELIYRyACM3LxYSFEyshVtZSUClE6+/pl515B7YVKa
j+VNYxZewPNDhrJSgWIoza9mrGi4bsqp9/SI4BC6KOLswx6Iz8ViG7YLPQjyJxRfC6hs5QO6bNN1
7KerMs1ASapuE95MLbyimXsFK8nXnLDXHEEwLn+eEl+PVMsdsFTE1FhKKFkd7RCyoJYDNUKps+hV
pxfI846+hSZpR0/yRjv18frms/lptKP7rUWmHoYJo42Pkwt8Zhc/IE6m1t2cEqd9OSX/uS4eIDsS
lJTy0ZcqrYauMyakLfrZ6Agr42F4JllhPe8arzmw61pXxD7a0tOJ2/nthGLl/sewytEnSs2GUU0L
1CztY3AtukiksyuE0Iga1bf6RTzkO4Bj//nyzIFCIlmOkgBV46MVYWyNsovKRZ+0DjYKxOel9CBv
Tu2lv7s0YrApbf7xVxx3LxQfj5VE9KwTG29R8GvMHnLlRCH/63adp6YQY8AeiwIHHaHP38+61lu1
NRkjP2DNLS9TZzFwNG/KDi/Xc7g7efb9bkJ+HPBoQk5RpFrBIr6Lt+ykPHqE22pLQdQ51RX5ukNe
Lg1tP5medNu+iO8EX++ISZUqB7aIg96VRczGYUFlCn2JTcTl+tR6+d1qxJCol1Vy4qUvKrwsbPsB
bBG9/Z24kzzFIXnyOnKtPZbvPXDGHZ7hjbpJboIL4cS3/9vJ8mHoo3NXZ/Qy+2SGFqP2YOizq5TK
IUwT9+f37dQwy59/OFWabeX7hcRNrceHWF8TNeX5YJZ/HuS7T4nC6UlHKWeQ03T0KQGuZ2iQW2pH
Qeow3zS67C4ZbBJl0p8H+irEXuYIygaFMhrOu+ONdoP0K9ULDorTzl8rm3FDWLCDD3136l3+2mBa
RrJE6j2GLi8T8+jGUfciUoniVu/1jvkb4PrO/7X0efLz3M2ckvP4ye7S8i59OgYfjXm0nVeCea6C
ZUy4kjurWHXrcc+LR/bAOnXJD25O3M5vtjuLD5vTGqw6rNVHz00sraCVREoOUfkGLxVCaGeXAlKn
qF7RRIT/f+rAIlrfXCPeblVGvk958ks9OhBLg1kfUUnR7ppKfsp0jsJpd23V2r0oVTibYqrsqY6I
p4TvREDVhcDZzQxF9HDYE1v9njwx9vUFddtLUfW3ciicpUq0G7XxZpbeNL24asaYXCJjo5W1GyKW
D/x9NpAHWOJrQkkVN+SrTP71EL93g/ES/T/mzmS7cSTbsl+EXDD0mNSAYAOSokT1ck2w5GrQ9z2+
/m14ZGXJGXzOelGTyrVykJEebgRgMJjde87ZqYQ7u4ZYUpAF4WbGQ2TD35Nrts86vrMvVHaPAR5x
g+jiKJduFVgBSand92ntjCERcAjKtOZODr6sqn9AtLBttAPtyW0S1W+B/dqK5MNA91KCcKjTVyGX
i7yEcJP721yVnWistqOe7gOt5QKeRE92PV5SS2gvlhc/zHBl5MqE6BG8QvpirmLqsMJl0lTHcdI+
dBgo6MAWaNCcwYiuhoGIdiK5DD9cCnK0O086KDJc4pxOTTw4VUteeL8OWNN5UIsKYZ9Nc2n4mVpk
6kTP8K1s5HukstJn4nCd7Dt0Yzaqxtwn1Lq7SrEm0BSZzNdMeaJPtih7SHwFZBFJXEl8Zgd/m6n2
NvYo8nfNChCSG4oHQ3sYe5tYYXLQSgupJ8mK4HLspCQDMHAEZ7M4eS/n3O6uIzHRWEx9u9Coczbt
p9eSXk/EeV7ZB61voerkhDgSUTJMcA/o2fQSZwQNQRcNI4UkicDcpXqpLUw2nL5aukDnYRsmS9WE
x5D1D4WYn4yegWOAhEQ/qBxMMj6O5VxyZUcuDOlmtPUXnYXMqlmZm22nDgcL255qEwKczkBIAshB
zJCstpKAOKjJbaE9DSOmPLcYrsexpRIhPXhS9qxakGYkdSFk9IjefQ7/wI/RMBM3U/TNkqx6kVz5
0eRI2BXl4GiVpAhppYuri6jWstzQHgyGd0W69syQjfcKUZgq+rUq7iJzOCTiswwF/JfpGBUopoj9
tyWagdreUOuDMH/oxZao56eytl1bJThIHKdyNn9JN2nRrEMSBInfcGtCnZPCexjA24Bm3WnTLcnA
D8Avr+EC9KQP9KZ811fSxqyjWytLbygJAoGPjwXRVf4jV4zeihd1epSq0DWkrzq8lXUamHU44ryk
R2pTQvbXXfIcKx+D+errNsEkpLYS9mJ7e4zDTtFJx0nv93HkAsyqimMGJ2LgJcIjX4ZkhZJ9+RDV
/c0wEVky7kRJQD3F4TFfoZk0SdS2w/TRb7zVPLMJvVnVxFt1sv48VWT1Je06nYa93gt4HzY0l6Db
2J28b+3mDghNoumLVkVPaE/Xsrf3FemL+DOHuNnQTpa6ZGwMZJb4J287WtDB8CRAbU7KtK85heT6
Qaj3EtnoeusRAWbetXGyt8BhDXl7zMAT1NZTFYnruD765XsdfaXxs1CRIPq2W461q8rXJqmqnXcd
RiEssMdqukW54aaWtpsM0jgDHJLFB0plcnSrnSL9GLoCgg30mPgGZonF9CrIVfJvx6S/DQNy/9ty
oWpPQv9Jll1T3FTWbVTdCvWmI42UcKo2+Iz6jHyXR3yxIerHOH2QC7I7zcOkPmVBQOgpoTJm+0ar
mrtI9B62SXv6SGMiMLo7ZI8BUCj0q8FA8iXUyH5YV5ZMAiGIDwsNIuiVAihOgLZTSRFdz0nvkEcJ
YKFGp86o2P2oACiJjhTO1kR13YfCf9Gq6sqfHgz1R9gQLCjgjYb+2o6adR3cDOS5pqRoxmOyF/qj
j2QgCa40knwLXLPZoLxnerfSI3aPBhiSMVqSUbJR03add09ShIjAr188ySRmTvzU6+eyDSGL6VeW
Pm4sWOA2qaryuCRbd0OJqILaY3AUy+wCjTPxRCW6WrO8LoktDusMtMo+DfplB5A2R56dWYkbRM2h
kp+J7XK8EaVieN+TSa5N75XJ8tRs08pYzgtcxZJhgoWWgWxlYMzMuCX3fB9F00obdlryMXAwJs6P
Fi4pgqZTD+sSScJEXhgvV6zddqACaYnrOk0PZHoi0fjjSK+RaNpttoKo7FQw3grDgPiLZE29ypMD
efC9jXGOfOFytO6ENheHbLe3231j3Xc6H6Nu10S4moUbR7eeRRCQxTdI3MX9Z6w8EKPtRMGbqW2N
MX1q03qnQwUVYeRG+VPIMt7bxmImvlT2cBia62lS1yagpICkyrH3NyN95oibKAM362PYGFL8pXZP
dkVzWjniXpirLuRVx3zwWjIjm4GMaDKKbJ0Wtvcg5jxy+yUipsWqnxLChRuf1FjV3HnaUe3ekhqq
0IwJAeImyLC2WGMSJOUzmbCVnnzpQ4mMhZT8NJqfxD/WhAbHFlWUfgP/a6UogSusnWp4B63sXLkk
An9wFdIdW/nYxe9drS684qHoPg0QkkzeSHutkk3gPSfeQwDx2J5+jvq0VPwPPX2W8mffQzSApTyI
Kb5n2b0eTztQuYtaflKMZ8tXSR1HC1zXyxIjBLlOWIWPeLRrFPtCKx4rrf0xWPwdCVnn5kT0sW3W
R82E0ICA1B7I/FbgmlXFLgmh0XSkxHXvdMBuJMu7iUXeEFsmzIVmGsmGb+2rKgMeD7LuVfg0lqTS
NYPU5AFrO9+/T8fuMdd9qn/ELuntcahlGfOI5+o9pAIZlXxFaF39VgLGmTzvmbuIutQfSemuxbiU
POTAkrJW0OZX9QrZopso8k5Orq02e6hH0GjRlUcuZa1VcIOq0p1oIyIFr8vkpVQ/uPdRQ5bOBCCm
bx8bP3DbSbzq5ps2AeaEFmwkLBWNQHLxWVew68J1JjB/gomIAc5F2py7g+q3jNCxGilJ98qnb72H
4HhTnkGPPNWUbvL8zjMpORTW2h7v1CG9Gfv6pjW/vIA5bOSujcYb13ovJzBurrr63rTErkpWw0De
bbZuU9fOU3KGMxijNT/+qia8qs+9TdAlSwVaJwlUpI6Edy205ijWt+a4qVX/3hsgp5ndXVq4Uqzc
yeYIUUxnPWpRZwShsrDoP+kWWwTlWVOUha65rY5QoAm+RHIIvGZtDfoPs4PPEMVo7jMPbb3bGvZO
rWRACtdF+TZKbCTsZcU/nAL2XeKq748BVMagOxLq7chh/DrEfA+yA8hkUsLkdSKh1W4Wik4kJSgQ
xQP4TbayOe7zGINkqm8btNA+anu/D3aE27Pr7W4lqV8P+VHHJjAYKUEMWKTSHzq54R41fpSPKxGk
aP+2lT44asNy4hO0HJP6OMODCFJq5duAiLzYeI34gpn1K2aKVRs/iBp5COnkbFnjdwVCda4AmyAU
u/cB6mp4foZm30nkN9Zs3MsHKQ8OHtYnTZSPHe+HmcQbewpXbd2tgDxs9IQ+UPAD/kTq7z0ZyCK8
OhalTVbukvh5GqR9m9NpLh/yqV6bRCcYETKppt2W5TZvsgCnzI1GFxFkcwU60yITUkhLlInLXjaI
6buhpLxQU7S/0n3W4s+SrxBHOHn3jHsM2bTmhMWcD5Ci9cIXJ8UfSkLIKwt3h2XND2FxEBgZ6fEh
0pkwZq3y8QrIqobEQZyTQrRukcqPctXvTbErsOO2D7lxGMfRtVhqLL9dCqLt8EiZEA3mw420tMzh
zva/RAOaD6a9N6NQpFg+jvGjnQFHMx5khax3UCVWBVXRahexBlokuxoMltq0X3QsoWGzT/Nj578o
7SMnrw+ZT4VvUPz0d7l8IBRukQ5oiiAjlACrRgi3NDhC3lRfh3FwxBmEp/fVBhZfEHGdEtDeBy3a
r49Ih8ZqPaoQ5bBnsC9CQG5ZEVsz6cokyrqv7nRYf5om3cRp9tnbD3Wo7b1q34EcCb1+LdvVpsp6
V5SVM7HPC4Ofcv4wH4vmcHEP33ImQKvK22J8jCLXT0m10GISiik6965O5Oiqx1tAo4jQzepJUje2
ca3F5lrhrN89MXmb9oOO/8rUoTybt01CUX6M3VK1XC3KHgML1Vk3fYSaa5D9U+TNMYTx6wDf2Mnk
WwBIcFr92iZVc3YUIJ+rqnLlE3giQgPZlb+PuROemUwcOvpdXWnrbIR3iZS8MK4UZPPDkG9Fa1xN
pM0q7fVQ3KYJZ/M0lb351SHRSyK1+ChjrAqs4XnqhUOw+SpDpTiAVg7bbKemz3HIPngAk8Qmzk+e
/eyuZjue5OaqDcV12zxmUsTLFn6Gs2JOEhlYQYhRRY17Z6bS4HKS8nFpI4BLbTyxOUiuolzpFOoJ
9csXQ2WAtCk0nyMobQG/L0yoRam2CSuZad/oz5Xg5FiKfAePaFiNI96IUgpbOsRsRrjBTZA/JUO1
7/mWDiB+LlSM1L/XVGSKzTZuAYMyx2nfvTY1eao9uoEdTAlP7g6WirsFUbd158PIm3BhwVPgJPaR
6ONDyYa+zS/9hrmOclLX+f4bTtvwjUnUpBRzfsEgxB0A22cMBwEkNjcAlLbFEd8xr0O4mSObI4Lh
RojuPrZHrbQWEa2hWMCjpwcUx5i0SIy9cI/O1Hh/+30nRWXNTK1Blfh9xLM4fUoQejEsfUSbEoGv
ZvDVaoe6BdiCDuTPI59tgH17OqfBJGlit6JFbbLURnUrD6ZDBnRLxlqILK8Z6AA1WAdjgOsm7jIp
Puj1tld/xAPBhqC0RLcrBezlJN3Q0cUeiPsRjOmff+O5SiB/vc6nz1JsOvwnVbLeJz1E82mU6Pf6
ElI7v9Eptv2GUwV6+p28Vpbx/cWci/me/23OUCrSLB2Bu3aq5KuCSDOVRp5zLrwNJTLyoBakHDkZ
hUDyov7JNX4b7aTyGMbWqHHOpiuDyrzzFgHC9tzRiANdCDbSCzLtF/6Sj/WFcc++nd/GPVEJ0Ogg
QURm3FlihiIY6bYzJ00QIurKV6N7qf10TqNifhvvpBNEd40UHJO7ypmDpHRgSmVw6W2/NMbJfFFG
WRMU9wnbuwqOnC6caZ+/z/dRWeyqDUeFzT+4iQhukJhodNXoUTKVvtX4o4qiV2YxIGXxVfPBxsPh
tPIDyfRVey9t1Yc/jzc/k9OZaRnCUGcfPsGFJ89sUqhcaQPvW54f530T6CNOFzO1C9Bs8OPPg527
md8HO3lgUYvq3BcMVujteoA5KSrj8c9DnOvwynS3DV4zJH7Wade/9b3Ya1M0CbO8k+/k3Ofq3GE3
PHF1/xdy0nOv9vfx5hL5t+fVjuR1DsW/x8OmvTTv9FtpU23spXShyzs/+tNnZesEZ9A0nJtq8/v3
bSh+hapW8EjofDbbcEf1dYPz7/IUPFfV/z7O/Bi/jZOXw5SkEeOwJQArSrCK/6kt2Ne+VZtsc0l4
fGZSqIrQFb7d7KxJcf19tE6riJgPMP9k6Qhk/H64qDq+NMLJtKuivFGUGtExpWi3A3Mht5fWiUtD
nLy1RqmVoNC4CBVvuibfx4jW/jyxz45AUIZmyBofi9MWliQHmpIZEdLO9lUyr0t0aH8e4JzaSVWU
Xzpd+kF/U4ArpYgyz+Aa5B0l+3YTHxqEERj24TsuLyoWzl4PGcC01w2DBOGTh6KObZha80OZleCG
E64Cze1+elfNalw2Dq0KNV/bHxcu8cwb9L1Hpp7oFXoTzU0Q1cy1ofo5JZWbteUjuw9XJBiWdes5
09pt2MrrOAqwOt9llPYTHdHShBamaQJ4j+Wmr+9L+aELL2xNfm0CTl5vZEo4Q0koIQ7rl5/y22uX
JLGVeDOOMLG71RAqaxvJX9FSXh07bTeCtamKxBk5jcW1OUutKB2WW8miYohrXEJwmhChEo5EHxcv
Pu6dnEJiWNegknNHInQ00gVoUulCVNGZL4jKUot9F+MeyteTVclXBJQ2H71xMs105huVNl2EkmnE
ftQBZPnzIzzXnf4+2jytvt0kWZMsSakZrZXkNdWqOLUI0VcdVX3+80BnFQzfRzrpGXtBYtMCYyQL
6ESAiEfrKafAlZMIQsiMHNIkYSitePSm6EGFzBQJsYmyDzkqNn/+KfNIf5sY3+7wyX5O5FE8Biq/
JJ8mHPzAsrY0Uf88xrmNMU+Pnj+uCCGT8Pv7jS3GEAaXj6t0Fmz4bkosGpTyVeckb6pTOb1rXF9U
bJxbA76PeXJUSZRWJxOdMfsdKbKrbBnvKIcs63W7VJ3iNtuU7p+v8uyd/HaRJx/rTk1DewgYMJNu
Ikyldvbs/Y9F6PT9v1/UyfsgE6HZkwbF+4AExDhY5SGyLshNzi7V38c4eQsmqQ1NOWUMgcvQH6xl
LJHvGf3AxLMMS9kZIVb2ytOQ6ytT7tb/bzfx5MVQgrQEQcfguvjq5JYib7iC0XXhRb/0qE4mvWpL
NUQRRkmhNBJiwH+DrWZe2JGeXU7wghBGhpiVoKPfZ70FZqysSEpZRgBzM2QJYFqWmRauSvvSBf09
rpiJocsIymzyK+dgx9/H8tRMysKU76t9X61hfHMqKw8Am1btmo2cE7nNpncvnSfO3cbvg558ZpNC
QxdCKN8S7u5iotpkYLqPxkvL8lkpG9fEzpSrnN0fv18cvotc6+x5j+UAirZ2NO1nK+LgKPWq3qZr
KdpcUvWcvTQ2EEgBNeSzp3GVjRhq0U+kaNdjtU7DT18WQP6Of57sf08x4Hr4ssHQAvcn/hZRSbRL
lQwe5zH5tV5BxF6NqxS3pTawLYY2tmhp3SzGpQ5Pb08Fd/Xn4c/Nz++jn8xPOUbMWqB4WL7U0yHK
b0Nza1l3fx4DdRAP5/QDY6DRE2wsBR/yk92r0FOEHgUxSHH7ZhP9Y8E7gZ6JVsf/CBpwvnBAVDhM
nY7oAbg95fqNDNoyKCMXbch6SujZhsHcB2Yjgq5XVmpH7oOj3wRgaXXHt/RDa4idl+7KuN2VERkr
LciAEqZqll3FYRotAnxgmX0fYJMD+q3ByDYNCMcZHWYb52d0zOJtF99i6LGHB4NkGzpd+jYs8cEq
0/SqDygmgg/wZ4SWSFFy1YqrzLxvA9zAJS3/Ekf4ncIZsGyqnY/payKApUMbECTeYc42tkC/2E+2
9oTjGh/RgtjqqxZOju7hEa7Ichj6hdJZK6uSXGVCKKLSUPXLrVymmBM8p/R+9slIlBXWYj1zqsZ4
wO64VrJyHQlrb0wfdv4mJtKVUns6jG3vVtRdtdbfirB/yES0HNIcrZS5rGzUAHMUnJxfOqf8kq3+
4VGfVi9JKfInD8E22+5+ZTjsIUmytJxyVT4NW9XFRuxiOLgtN9bynUbkbbgxnWlX4sckTH1p3DXX
6dpfpuLCPD93bFfJnGDfQQ4EvqOTdaptpJqMAVRM3iE4ljt/FzrGQv+KFhgFL2bA/Dej6bNPjEoy
dp/fVyvecs1OJw1hkFh4G23lbVNysZ1hJS+DFTjt0V7++R1Tz508sDoZ2A1t3E6ndUec6IlVzNJN
EaFDyD+aCZt400BLopxfH0sxQJmnFZfvqCQXdGWgmS4G6VEiHnyghp9bj0bwaSE204PRUTTaQtYj
oWArtEwIwQo4PS95ta+YuGU5vCqFa2kg29xJXNslQUKmo0efUf0u0CL5kuZduL6z28dv1/dL6/lt
X176FmzHkYUq2MqEvdBIu40f842xnGtl7Qdtie3FI+Q8J/42l6n/saCx45JPa1eFTHoULtK51APA
dx2ummeFqDf4cz9930Uzx9CNE4BlXxThk1xdKMf8+qb9afyTOWuFpanWPs90NhOEbrkxr9t+oXFo
nsOaEayMxa8q72zYtq7F0aoXc+YPM3pNnIN8YRk//6X6djtOVnFz8iCDqr+KzPOrXW7QKngPudgr
W5GzD1wh2FgiH3Gig1VslPo6ytcXVajnToO8Uv/7mZweYjW/QtTQck+QY6oJ7dmWQsWQP4xx/F5I
2YVN4tkz8/fhTk8Qlpna6jwcW+FfVQRQyuVhFjcJx1gS7fnzryqZ4rbP+lJeAChE/HUfkYhxd6mQ
de4Vh2zL5gfVtGWeludEXLcW7KqSRstBGqS7QdF3YT+uAnEIZInPj75UeuvrzwvL2RcPMLqBjZlS
yt+E9uHUmkAVsFjrXXCFjsv1tV001ls1idZVPZNR72U932VtDO26JkEhW6bAaolmWxFDdWEZOLdd
oXitgA5mF0Gf7vd1lfqaVlQ1otG0QH0q+Qg+af8qsJNSc33hws+OJaiT27qwiKs92U5XA8z0lPzG
ZfEiXkI315feMn+0Sb8or+bOira35IV3dyk/7Ow2no3gf8Y9fevBLJSU7ucp16/GN41ja+lYx9iZ
q7Hy7KV4C9eX5tZZc8P3UU9ebltUcd/NrORClxydzM8mSh0NyWNe3iXxrRKSIhcGy17/VONrFTWq
3+096zqNb1Q1X2n2j2hs8M9e2p+e2zni68dJr9kkbJyGi1mD39dyZjHn48gxJPB2hftPnjNh9Bql
z7lRcTKndDPUA4jlc8duTolobuZ9d8zuYFjFW3OHncq9XJQ+e57hRf7PqPOFf/+eFSkcJ51Rx522
i91pb5CXhjLDwZmz+SdZHxwzvo93siPxpFq2e5PxzJtf2eLL/BBu5qK7clUdLhnT5r/s9MPFEc0y
TZoJ/Odk1RwlsxOpyWQK4+ek3pTFgzFdKlGcaUNzQf9njJOTS6h4ma36vCbR1tuwENOCUdYoUpcX
ky3OdGBUwHMkSKsygW+n+Lesz00AGL+2HsauWMcHYIW7+TsHd+zC9+bcdGe/OMMR8Mb85Yf4Nius
KLS6SWeJF0p0KOJg45OD9Of5fuYDqgn2MnMxld3i6dV0dargOyCeEPwnkU8BctBHE/2eIXqnNm7/
PNi5QpIm2ACr9P5msN/JyxVkZTXmc/0DIvhR0iYngBwtsD9gJl+0zfWIviXGatBRX/LG8MK1ntnA
UWGlXMYtFfSzTpbwcLK8Qg5Jl2YZWZFzivYzWpElCiPXXBpN4Nj+PzAF/zbkyeptFrk1qn5XEZ/O
YpXgPYFjH0jhejAAm89B24Xx16T5N9Lx+NeLBeMREth35OP3//m//ltQ5G9/6qb4zO6b6vOzObwV
p+DJ/w+RkiAfv823GVn5bxTl9VsKivL+s/oZvn1nUP76F/5iSirqv7Agy7Y952cQb6TwJPrPmTYp
rH+xf6IOIXSmxW9MSc3419wZmaeqCaqQOvV/mJKa8i9eSiJmrDl1BAGs8T9hSqpUPX5fJInwEHPM
lhDKLBMR+vz/f3vX26bNpsIrcafbh1YDTK+1ykCEs0Bnh6WkSYJ9axbZQuH0tSwaRJtR5xJNvekm
KIhKTkayBDpxkRL7ZqQDQa1F9eGPmKLkUNUXiSBxl4oZ8ti6RC6Kengk83aKfDDmlriJ+5pshfDO
iCVlZQMlNzal0g3gicmSAymp2Gq8LCu0ulJl3NvRzCTPEjdLPeInG/pVdUPtVLOyRRC/TgMOGzH5
hWNYkD9871Nvokdd7locVambmlW/tMSQLzPPOqSRNbn6JG/kZLj2BjSelRg/+hbtfFl002KQqzs7
NVElNN7koG5dSj2rBaaZhySTwfD6Gt7tvoBhTQMLDreytSIKj4aNiVwH8ZSF5l4z8ErlYOJLYMiy
hoIMSfOsgQUm76nBEl3xIomRiEoBLQEhVsTkb8JaYjufCiDa2WdelDeVZJruyOYHwWoVkucevHp6
BGeyNUKUhMOwbAuY9hkZvE6s+Ve14c2axx6j4SiFK28qP6t4lMgbad2w6ZKNTLRzjTK5iJ7tgWxc
cV370d4e+4+YP7gok/jNk0jj6NG5JiUw+1wD8NyQljuVUkbatPKVdh5M8LTBGtDo+H68a9ZzhKE8
oNSoCgQ46msv3RND1S5ajfO6VgQEQBqeaxR2waIbpwu7K9epmv8sR+RT1RWRosQkl/COArvGT0a1
rDIrDYEh6NKwy1dK6r15OnYClhei1zHlpzOet+bo5R3aXmwsnDK+Ph6K7ssTsgvM6qklIZqURSA4
Jvv0Ol5mXVY7qBlSdu7Tm8zfMAY231GPOpDX3Y9Kf12kKCrmf89Pog2+hB8R4NVFL1RoqZm47kM8
QsaVLGmvUiMRMRC4jY8RrK9Lx897WmbY7xeJpD5tEXuPixh6rlOkFZLC2tcWqn7wJOvQdAhTvaXh
E82Prb1cmKXxhifuacTT7ww1CdQRWOrGlq6tsL+iQnib6da1KawXvce34SvpTZgSkNNr90GFgpJD
MTpcr9uWWfeViWA7tBjyiomK/3zJWtreVXhtcvBqlWiuiSm+r4S5bZSvxk9/GvF4kyUYUwbvqujq
GxXzhzFuer8fHVUPno2gvx2HnY7Vx9frO1MU7xUsOj9r3DZKDlrBtyV4BJ254ubtATrdNWW4bWfn
nYZYfAKV6mWVsqxl41DhrPMNA7NdSwqxb/gkJCgvZeXf8agd5YdpFD+VqODVmNMY1EZ6V63wxa+J
Uy9k4g73rY/gXO68V0uLe6TmNVa8PW2HbtnU0xIqOiD3sn/La1yNY3sMI7FVq5S8BrjMRvUmdVgu
te5H3zBjPZPMDpYkWzeOBZp8WwLu5WFxEA22LyajKrdXQSrdVn03OWZs7hU5fooEtc+Z0R4kpFvT
LBqdXBl+pKXBVx57EU0/YqqH+KdrTBlhwHXzEkbJs215ENE5txgDxa5Ouw8TpMt12+FOD2IKJ7eV
UMeFqmCJQLqIDB1EXco0ZMcyPFfaeN3JSJda2X8yxpKgz1D9OQTjOqkhsSCNfygNRPFGHn1MwVJp
ovc2LbaSph3sNL42uyniFljHkCarXE38wSC4a6eev6fWXTvGMNOy8CuN+ZDl2XM4e2KGob/RHEFs
tai5/YZO7rtpvapTpyL6joBVWK5f0xKuInTouQ9iJN3VSrjvZS4qgUyA90E9eGV8S07Ftm7bD7XK
SRnqAOrGo0oFOmUWFL7nSCWVpFqW9r4dKStVdE/CSn6GRkDVo/dxHIEcwG1/O1g//fkfJrbyUtvl
i6eoz+NQNwud4WUVfvnQ6FemVGza+TdY4UDSB69tU9rO2Ijbzir3uh/qK1ZUlNlDcoe8zjE6Yynr
/qugDc1yDPxQoG1OZgljqlrLXqvWZf0+Tir7trIfFl2v+I4+PXeFXrC1gtk9J4k7dVQ+jxMhm0M9
cKUdUnnlsdSk12p6tjH9JsOH5wP+jtWV1GLpmcSWykYzR9Zj6iUJ3avLjdFML7lltogN8kPaEXk/
C9vz8NGKx7deG8VSC7TbkIVZIed7URkWi04eN4tBtZ+DOC3WQ63iG/WWeo0xxrQe9FEnypS+fRwE
Nsr6GfdetNgs0FVojeHGJXgaf8gwxqmiWrTI7SUrC+ml9cqiw5vRTvZL16hfaeCv6j43nMyTx8WU
Jvkivy3bsWduqE+dPt40Xq2vASDh+DWzWy+SnjqjGReG3Zq4IazjWPSQOkJlM02iWTS6SQaMH/4o
GyyitWE1kGM/5kj+YvIXgRI2S7Qht7y9q0gxsmUQ821T28RNdDQfcUsKmWCBUNLhkdLgVok8eIC4
jztNMhZplyMFBeKyQPASMeXXkhiOhNuyFDTIdUm2X5odYX1GNDpWVL6EdYGAl6RdRZTk+CSPgxeS
NDVkGCMUa2FVuyHDdN5GPp0flaW+T0JaKskm9fgKamFprNqSiFrNt/ay6KvNoE4ryQ/JggjpBtFH
xnTWKcGynd3HoB09vpyO5osCD9ZVjamf5U3KlhDv9UGsxw7oImZbBOdE90IG7oA6LOJB+TLrwZXN
AvgDwiUf372XGFeSYt5lsz1ACd8T4vOdspbXQzQhU4XTurIlAJNSwQs8CBtfaLgys9xyVdB0fEBn
PyZsA6sqxSpt5KUaV3e1X7LnGIGTpFG3l3NvoEsl3vLBpqo2ukGBc7XxKeEH0fzF9B4kovkWWtU8
SwO0ijEPJSefe84lIAMJugUrDmUylQLeIsopX2YI16c8xUjSyneRL68lWX1hP0RgYxmQxd0lOyE6
9nwVOmtrgsRQEplpseTyxWsdFZanr6DVJwzMw+zHXnNQtYOUAGQAdQRZkMBev3nP4L6QuLzwhDQs
R9Kbtdr75LO/HSyxagWZvfGUjLhdSCGe0h2zeBEYvqsNcriuUgysVWmPOJxMGy1nJYEYSVZKKauu
XGHflVOykBsWMYsPd9XZ1wX+3Bo2aqDz8GkazqM1Q78tvGLDhqDbWp64G5NiTawgZmVfVhwfFhR7
yH01JVT2phwKZ1LdN4Anl5DUfzTewkyCr9gPb6bKexr89N0P9BszKhY5fUJ9nlxSkmDth+5piiNo
THUtDQX2zLy6ZVe9LTI5dcZB/4CUucqb4lingeGoIkPFZCP74kuYRTwW3N6Jm6rGdoRd6mQSuiyd
VmdmpVgA1AQ7f2YAkRFPAU5Tu9Afmfm0OfVKcYyiuC2t5KFI9WjRh2G+KEV1aJL0Tc4qynJmhrGx
9ZwuV9isjqxZQdg9lH585ADF9Ctz7LnWUzkY75Ue2Gzgq1XH13QXaQJKbTQdgrB/K2R+c9U31+Ak
VDcdmnypxNID1Lq7aYT9EEyjgJ7RaYQLpF+RVxwaM6FBCfMU7RJG9a5yIzaGoh3Bo8bNq+mxXPLx
XWrZmK7tSvkl4R8WUspnN/X1fjFFSuRUo9AWntyz5mpCXWWwXLos8FCpeYBp65QOYyFrhEVhrusj
3RlNy3YEab5BjBYhMZJiUw/5e0Rfct+KrVF9kBBr4dllA9Cg7DZGkSB9MyHLlFnm1l0BjaxI1KWf
e7GTNapHr1mLNrmvTsvRLm7tSLb4hsQZwc1V5o7+jwgL5MpSCYWsJRaOGtmAWysIDdlob0ToPXjs
49epqCVHzsK9HtfpoaTWvohA7eJ5Ibl8qHbhqFPkFOG8zLJlDnAbDSGzyS96/nH2OeDMLHoVlyxc
SSmQ3/Uho/WcNjWLs3nHGVRaeQCLURPiOlQ/sgJzYi/WrSG5UmSnV0gQOCvGygj5KOAMqbdfItTZ
2kiklivYKI0y1p4Nmkg1Ds7KUKqVrSjDkq1S7aimGm+llV5glh7531h4uEDiP0TLl55+eqRy47K8
92b2QmQbDha2z0av/4ujM2tqHAmC8C9SROuWXn3b2MaYmxcFDDOt+25JrV+/n/ZtYxnA2Orqqsys
TFIaB2OPgu0zSiwCKWxjP+h5Zl6dxdaW4163vnuAp2ed2amibc3CUDitGrc9jDOtQJ2yzBxGxMQY
TIdmKq6V7+LEMAZbgOpnI4u/6nak6OU4bUxj+qw782UWKSlinQ7WS+SX7X+I0U64yFq9DVS3Hywz
PlndwU/abGulc3WV8YgSmaXltMJxgdwtJ+tOvijHtWQTbxxDfBpLTbI6+3GuUd1EbVMaJhT0obPV
uL/gKdumrN+JR5berU2typ71nIrnK7WgWnPMyfGR3kRVEJyhFbjvxeixtj19im4esAtx/F0hMZ6I
lunDjAz2bqntNN/BzszVoYlZXJ5jyEYPzi0tDKT7lfBPY+A8tqpiXdR/iP2qOkpLP2tR5ft+2ZTU
OHN4nqoeLF+SRtqQLJNPzbeSytv3g3EHhkgvfsP8OjclC/LpuYlDRr3oX2j5wN96fIsD1IduDRYh
FsOBkWU/4phktXfGdl4VDj83LpATwEBvfKPzj0o2W2uilWgcHBx4utb1kngjkIwW3II4p1mUKcm5
pzB5VpKTPmaba+G6giyYV6w2griOliaiZB+ZQalgs1VvGzFiY8xRWw/9vEFFbmH2hvCHQGS2/2LW
FYfsHuUuUora2TRYBTZJsCdgBprUyA2WpupgHavxYqQQ22nAHO/ZRF8TczeMcsljNsSqnuxLUKqD
n1FdMrd7KQt2hkXLinlgVv80mYJrgvLStdEaOychEki5Ixlmpn2ouJbXZjh42yZmddza1YnLyq6g
b9F41q76nPKMF8eIbdtaIceluIcEVPqtXpkMP8y0ahVJSlLk699y9jkLBhlbvTY2+QADE4gW17+p
AqkN6mFXFtVH4TNZBqaltwTAASQMr7nBGlRT5HSehdz6rAatM16XbzIzgTtjlTH0a9dDXLqrbKfa
MMZi1+97H+0Eo8/3WjG73iF++GtuSzx1eGfELBFqjimrG7W9Go3BPyRABmmoHdYVq5PR03Q6U0nM
nPl3VGG2qTGLgxXf4aKyxIN72MNJm5Vl1T50kX2z5GFo/Y9iqv+JhuNRlJXe1lYPKs1+N2jSDu6d
HcXQ+2RjhMwA91Q0b15IcvAQFQ9tTip14FbXtJ7yQzXgdJjXFpFwRoi/E5IceuMymlbIm/gQ6+hP
6lr7Oh9fI8emx86tbiNVfEMt/fI/KNETbJU3CUl3HkNMjwKnVPXzpGwYXZQpqf8aFGm8zWfPXRX5
5GBtspgrmkG3ph7uvNo6zX36ZLXVX38++6I6UGqdNU4L7dodCA5UUfYwKJRHgFxhnTlELgXAA35/
sPruzU406eQ5Vltsd8Zh9jf+36Gmgs9uhX+ouhiQIp7NlR3KbxHgI0P0XP3eh+wrVzJ8NbP+jzbJ
t5s5/6tGDkQidDjZB5IMb+mtYtY0AWFEZUrKNuuUkUumm5ejnhjLeE0qYGtx5M3oXVlsqrfmH6Hz
nyA3xHoS4neJ5nNsg4eCJp6aNu4bkzPdqixjhePgxZSvuWNwMcG2sdUVa9iHJYaRWqWq8lOF7n4o
ULAVJUF90Rx9hQ27vp51D6r8y26cTzt76mfnnSbdX4+y/R3T9tXMdYd7ZPLasSVis1UByPk3KfoP
n55wldnoH/rmOVbeYyHSf70lfka23InGRKMel38sHRNkn+9s255WliWL1ZyND3bv/mGznE5JvMza
vqtEbpOKVp7VhEOFsrWuwOlTl+wQWNh9WHXPgZ2+ixYe5v9/R875T+uYH4L6vvKDYFcKm4qmgnGV
KrKPRpoYy8BhJg+cQ5AycFVGDhqblwU6EfZdc+cI3LnqUyLM7DjDrHRIkemkPA6Tnredw96nss4B
YEpE3HlCmY8kFys5F2XaV/SLoeLq3AxV89Yk/b6a+wbLE9vcJDzw9IbmrpfzZ0IyWDUN6HOr9ybC
AkQ6A8VzfMqsLFr7Qu2auXlOc/kjeu+rdu3HkYXrulPEHxIZthHUO4Npj5TDutq7lbUArPqh6P6I
0uJ0DdJaGW72J2G00DJ4ZqP4Oaykvx4G5l2WBjaRAJWblMtGCT4HQszBQ5Bug8jCFaP7ajLu0Xb2
s1UcMcHnKjmZGnCt1DFtnCtPlkfyiFY/nQd0OFl1v3WaGnDAPrcgLLKzWb3i6l8NvLvN2B7rQl4J
XhOgk/NINEVo7url664hfqKo3VlavdR9fYhFuQ8aDDHUJECFlUsEIuGEfjhv6ILYdYicfyOfg8td
H444q5ZWOgIivsad81r0rbsOgUvXddJ9GAD7K8J/CQIZq882SD99/T3344dyt6pUnKTCJbU0iQGv
QaDH2HupRIrHFv4Qk+GBCFpwULbk6nTELslK8heqllMeh//yqvhuuuEkgSuiueKGivkwtK021mT/
NDFrpZZJCR6sw2jibURXxSJk5pMUyab42DCc9lgouW35lJfTh4MZVy4oBSoQj7UZ9kff7gmWLvXJ
zfB+sDvGtHB0cb0qPntH7oKIGdtObfLn6JVhdJdotvqxb/uLWSh7o/xzhv3ttuR6xze6R+rouGgW
MwyzknPAnbXzVPyrw+RNdbzYoQ/Y1+VuW0b4+OhWSIWdepy2ZvdgkOi5j/IAGJkwwKmq2j3Be1hS
T84Nlwe5A4QBawS4qAfYgqbvv43ce8r9uD+xGL4d55kWNDdZZCmRgk2ARrVn1eu+zZJ1VYsvp/Je
/UopjK6xiUhySryVMWezQA0qlzzmbU+Hl10EiY/bZAjabZtNVztix76LzJciWFq9KnoSAx8/vndX
jSfGmvTSNunePSHvUwbOYjWmWPOecwJMLNtKckLGLKFdQkEa0EMxLeyF26LtTdlgxkg7QMFCZ3QV
vmzWUUIIDA/UZpqDeZ2b+t1LTLx2SlVuosyAS1eonFmlX3W+81iz6ogfT1ltiQV7z+uCZCTnOw9b
QCUK1po2+LM3s29pa3M7zcZr78KH1DaKwAilAK+dNfYlFVhN5WdViKepa+mXPcKRVEfmYYkYlsr5
BlzRBI46zcqN1zJ18NlBhlv72AYlZp/uVZXQnbrJc1k7Pzp3wrXbDDXOSWoE3zEoSnPZrTwilTYx
rkG9h35E4rFH0Ge8tgpmxSD215aly0M6GSgTB1rnrplAQeJqo30mmdIccORwp2I3yAaVHa74Wcd7
H2Fn/uAZv0kj96VV0pf2oAAW+nqbEMJNGOS3Pux/Epi1BlIrzsEPdVz64AoV8UEKK8FB6Hedee0u
7xdjn5G0kLyEStHGNg+ZJF2zPllFwcp285kk6pKNo7MnfRQ/NmgSD2xnA84q1oNX/UbGd5vdkl0z
NKzqOxkJi6n9mvvWhpVRC0IJRXfh4drSBlgN2ZcuAAIL5+h3ntm2M+bhGGfvfdMQoptMIN0ho5Xd
ko04xucSlJ7xErcfy5D+ytfNFiELzhmqwSxFml8FtKBWoJJlEldrJHEvqRHeImN8HUfvLWMzHI6t
yBdsZp2UXs/gnmLsVuyzxC5O1JVJ92uSAXDDw/jJtrHRc5v0T4SfnIg+OzgC0cavmKMChrX2vynq
f8xI5DxL1cau2EWMJRVfBNwzseeKtWjCs+PhvDjp4d2h1aV1cJ7Ghj/KWB5vt4WE6kiJbIjnWnsx
VpJhB1SS9ji3Nu3KcsEIHeIo102OL1OnngIbJivSfon8lHxoq8YwKD6VE414h/UWGCKxqjo6lfiB
bUhTXc3tVOJ5ZuxiFYbbof0T1pqoqjrFr8B34EFBY1NL7NEtJGyyjceh8nC18YsrpfmfVWdkRkVf
uqRB7yyw1lmpv4tyfJHZcUkh1JHd91wPzBaFesma+G82j4cpKz9Dv3Cxihjibe2ArmDHtB2KAvMd
9YQq+7NuivigW+2fpnk4JFKiHo1N8+SF334xr4PYGR7S0T+nMvnKSgLsg4CA2sbrDbxpaLKCEGNL
n1No+tgKmkYx7RgUt6xHoH0JTqbdn1XhP8f5Q0nRbgXvVjn21pquHHUXzZTOCnvFPhaQnf5sfUdT
NjN2D8qQ+xaPdycaX7I5/huGCUHRCR45dc2haz1IHLcIflIH3qMbxTs3Im4THr98LsWtqNsD7t/O
YTbS74hbDe/Y4t9sg2xbswmg0wVkwQiJ1YndGPtSt1dyuf+objEJX5x4Bjd88r1qWjmZ5Ma09AG7
SGPPlIzH0/hYR+G5LhOYCCZh0ApLA49b9zCDzpga19uoTKzi7o9nhC+tCm/54AHykM1rQXN5mdwP
8mIIXZId7WH0mQ+XafbeZGNgu8b0Hnah2M7Sx1vIdZbsX54sfGpBcrsInyGjX1teDwY4exvTCr4i
K3tv1JBc67p9S2NxwEjaWwcJ3lt0Gp+4kf11SPiy6b24ibnffCDsfCyWgDXmyaxuTu4cYyNVeCfu
xn0ZM4WpQsgVmNWAAye+QAW2ZESlNsLZ9nabrMMsfQjyrj1EQcZQZ9dyK4OZg9Dkv0UQfKmNqEug
Q0tCYs/22bZ5o9xMFSRKD19Vs+0GULreqf6izlo1kwRYbla5/eT7RFcDxrZn5tRVr7TaprjYE4D2
U9kJRPwc7kLf+ROX9jFm1cIJd5Hd4TVkmHSnycIwrrus+0hbArEqP3+1S5CsrhnSL9nmtPyCTdFJ
OflOpPLRy+yN5UTGdcqS7USbuK0XzMuadLH1zCrZBA7BTAlmW40Z7uO+nk+VU+88U5QPwietAosk
ioi1aywHSDB7qqLSf0qPuMXku0q4Z3fWd98ziz3zaj4vY5j141LwcScE45Ls464zzSTdGfQto5fm
O9X3v0lYcnrcMTjp3LvgTEUEbz4Ea91NZydxbGyXvOYUD7LfD1F1naL5Kom3Zh4ciKmPXPDJyY/m
k9PJn6CcRryFjM8R6WIcG/HGdTvWX/z0y4MBbDx7TU5svC0mHPPSAWuwRI+afpELPZ2hP/vuLMsy
OFMZV4M79ntGhyNSiGrj82Ft8tEatoifJYF8peW9mphZhmjz77XhkZTR49nzXIQKvWYNtdhO406G
EvZSygDA/DLIxc4viE0yCEnw4eThYJW2do2qWh1yqcmMjlz7UOKdCPsFGov7u/FQTdZTlgwj7oCY
81hJiSbV7cZt2IeSkBUa+tEs4lVpXZJ6FLdhVC61M2PH21OvjPkE63Vn21UpwBXVnBDTvQgbPkNO
GBzWupsD3OBgtjbKLr9zw+l2Rb/xItblZuXFxHu/5QF2+g6mtL4xZvs0ZXV85DoLClBgz5uPWZW+
lVaHAbNiLMJoYsnV8MeNFQZftReMZy54YokXgYjCTq3PG/+S9cmXZ7GFXROv6A+4LWZh81XiUMAZ
pNFx3WyfY2tGWHO5moMxPcnUfahdC01O7r0not1J395Pc+wfB3x24VW9cRs4LHnMygSDwCjSJpEc
qzF7PTHO4DfW0QcAiBHEZfXNsI/nmXHK6f5lMGazqrq9SuhQe7N4NcNuAKHvGeV7dpVw8sxRafAh
mIvxqtWgp7Nb9VGX7BXGAn/boErXKH3ewmakTIr6SlL8jbr3gUyKGzKAEPTGGjCtOTWm+1x3fBT2
3PzzLatA+esfRjF+96U+YE4fr3WIGERW+q/Lz9xEjNob01iIXl/UB2Hnb4WCp+w88w/mKHC5jXh0
2uYNTR99WO4fDDXjPjUFZyvhcSzdzl+pmb+oA37bFUF7aFs/WDWFYoPDzQNAVK6zwX/DXAiHtMh4
rcT0v72wSfQRaoHuPGUtPvZBmB+j/kTKtE0HEqXPhU8QIza8TR7+DXTBMhmubggo2o8kH/9EHqpm
XKtOtTgMBWNLJPZ5DNjaTeMp8vqnuOpOtcXYNJlmeexHb09IJh51gZlsdAsJ3GDvllZq3k4GN6dv
5NZa1+XTMCU4ArMoyDkJMYbMuk8/6LxNvBhcaepIn9cX2q5f982Mxh7XSTbs6va99+B2XO76VYKp
pfYoBqz20E351SXto2+UrxSK0TiocMRGfEqwTgx/s6D4l7gkm7TN/FwZNlv607sqJihwTpWbV1DS
lJvNKLJfCf9lJPPfqEvmo6JsbwZngAF0bpXwnIfMHm/jBP2peheoNZ9/YubUoAJomSULQ2PKPZSZ
7cbooax10C6HNuLQxtnaCvhf2VTKXU7ftRLOnJzZff4TNb2xac1Bbrw2eGiBIKLS/C7afsZ+uapX
4h0lFyZW+0g29XFqeYsWtlLJ7MB5XsjM+BS1kOiHeWRDsLHhhvEBW6djds+VfUi6PGPY9K6F4OKx
yj7ah2I3NM4IPIZqJTDNb1ojyPdZA0scJktDvmq4fd+PP1sqILHD2NnJlKzQnE2FLF4LEYlN34Yf
ZlVv+spal0MKoNmhgVksNLPh0AlmkkwaCZBBYJ5ne7JBm9uXpiKTR8CRr60Jm9i6Hp2Dy0IAojrZ
4kSlRIUWTM0Xq6o2UzCJVaWug3SQ8HjPfiUOYzt+VGPJhWeFv3mbHbimD3M0I9DDQ3vCDFaV5j9B
lxhE6eNgQ/7KJnnK2+q1SSIs/1qm+iRTl3Ew+wOF6SLSM7fkALA7sWUpHAB/NpNcTB94MqctXD4c
/zWV6ldj/QyZxb+oQxJIi9TGIt3oWEH8MzRQJ2Y2TKtEaZZ5bas5GW/CHaujX/XEy2QVRG2hdz0D
Ytqaf/2OAFZtNU9e7RNMZkUec9y0Taf+RM4MUK7R2+sisn2CazOarNk/s27LtB6WvH9MxyGZLaiK
ym6XS5wak7nItr7DWLGokmKt6ksTU5Xt6RnruCyVfzwr/aqFloCmZYT5WXeMJEDUoKLylGRMiZPq
ttaQNHc3LQ+izP/aYVn8OMV890slft1KHf28/Oy4o59yekk657E8Y7w3yUls+07e4BGqQ8LUwaPr
M4B2df3WJ/bREcEb1sT1URvetBNjeWqlTr8bI3+aSgZ2r1Y+42pX7ZrJtbcgdnD6863Pb2Uo5INq
mh+kasSeBe4JGoL7Tcd/k4lNU9Nvr4u8LLK/omzGyndx7p3U8B3U03vpm9mRIx2sMqrpvvMynLN7
51V6mmGjBtnpZs5vUgfiSEV+d4fawAFZvZgZbu8DxfsYcQKnqMseSelYpT3wWqtbgJc50msgEd8f
zK0MMwvsMMfBXapvM2KehesNwmkvVHMpi7h78B2j58wV+bpQyjhFXddsPZKa1jU87XFdtfZwDQbM
sT3ceIGb9MNMIDLgWvbd+QOXlxP9JpH9T1nN21LJ0uqgtTB3pp1YyFTyHyQACkv50af5AtDeZU0Z
wwTqlSzwukSKMKqAvzTMLwFxnxstmm+/ggFKRMCCNMOCttqZvEnPQeukPrusktx7aXm1Bmffuu4e
SOJPaYltlXlQcoFaQ2GsgFHlKgBUWMd29BB6zU6bwzdipYXThcVTqHZWXVFvC9Mvoe9b3ogcyphI
tZ20k2tHxORsRO25qToNz9VuYfWpE+khmb1gV1QBEqWyuOZ1E+xbr7zY7vjqiPyADpGHXNr0c3R0
o47B0dtXh0tg1RbaRqcj75VsPrX7WI6DsxYVajv6zbOqy3NDDzbX9sGqAYDDepo3xaLpr1HnnZXb
nBtNyY5bfxd4rQEURSuXGGQo94jD2sBA26uSjRcDw2a6UesUANfFnSs2puQ0heGuKRvrFCTzoW8X
oiBZGIFFH8jCdmgK2PXGZYJoB70ijfLeZAheFPBOIEwCumL/SUmSsAwfF35xRLu1FZ1/6ezoyO2i
H7qJLqhBskToyDrJSNnx6oDhmr1sdMzoI6r4d1CHVj3laXYh/+psCLRAUxY8ZXzMDTF5Jda9qoHb
iCKHOVq+TNle0wKgQFH8FEMHKy9wvhGCmsQs/EnrvkUuyi5RqiWKE4gcnIOtlOxIa/pdXmTkFTvP
z255bb7bTvSsA/miUZFy4R7rGIt7Gb/Effg6OMHZ00QyCO6GMn7JnX+hVgdnju8sVrxOpHLbefRa
dO4zNs++M73LJrjmyfSal9456p+BG44TZviRGVzTsL2SqvYwd+YD4O/RkLASPvNE6x1ild3EcqVY
vNCxM3GA+m6je1t35wBkwWjrR7x3DnGUfeBUucUIa6s9aN9i5XrjI9P/acCSr65fMTH+sQix4dqA
7zBsG6aF85c0jKwx5j/aUffKPrgpbGaIj/wqrgjnWoxDabNf7Enu+xbkmRX0IV68SPlb6Xct5I8A
QEcm/4/WSJ+mJZaCa2kpCBCSjbn27WFX5z9pHn1xp/zzMi7d0VFvXiIfEYhAOvglwqHqwQHBziSH
1eaENGI+TbW+dNq411n1UJJA0OijS3BjwJqhQiE3hRe6OK/9Gd0HQ9ofRq2uDkHsQx1vWTVBpzbv
p4kFXSx4w6Q7W5TjuAKRHWyy0aVxZmLLHBMXf/WVhvj4tvF7Vc9vYTqTrq4A/aZ/vm/9tJ556Xom
6cR+prVu54fang64QdxyWT2EbbR2K+evuyg1DfdM4ADI9PQ+BsYdM9QTf5uzwRsWbrK8dFn/IOtN
Lj6GRNyaLqtZhvE+oyx+JzLkO+uvtjPeEcx8F8x7WYrquM7u8+c8l3/Lqn5U8W6SoAItuRK8KRzB
LTmvO7dn3pDltgrlm5bIEdLhntThiS3JJz8Qe6wI9s2inJE7v49qZLfdvTKTfRIdm15d5to/e/2w
c0N9kNZ4jCZ7jXBrjUphG3VPPk1UT94FzuPoTOZTDJJZFu0+WWjpb+IjrtyEW4EXbM4CQ23F3xow
gGB0bytcBfRmvkPx36qoB0mfn9maJ7rDJMJgeE5N69Y1bKF7wG4wH3z9HV/994AhzOBjnKbhNdS3
UDdXMrffTQ7kcgDRqj0qjD88K9vl0XC3fP1eZuUNN+L/vx4ilopOqi/Ok9V8uo/KkU9hWd5Knd6H
dHzrsuQ6ZNXRCtUz08h6tBDgBP65Nbtn9Hj3uJxf8z560tAVnXPFXnozIfwthXrFFfldpFvHUxch
xU2UCOQJEJaZd84nImdjXrweyLD0rglMlq263dAaz8qO73EbXkUefC5lJBg8yAxztbz6Sa3zOnlN
xvi+VJIwmDamvXb8TeB9jPVNttnb6BYniW1RsLhZv3b/5hCRiV5LjgZ9cD5edXXrzOGCtj7obm75
yhBzGZNq04I6Zd40I9kBcmh3U6LPooY5zdLbpNJ7Y+jT/6K+NHmrpHmLTXVtVPDZgpkFdXc0Hc4U
FGR8Mx7zeceW1SZQ+r6UueWfwm29wAC92sPw2iANyUf3wvbIvemKG8TN3RPJ3UMxJgf5VrcfYzJe
TY/K2CfvMMg3NfjXPE/e0tDBP/83V+oax+VtII+mtI3//7Cui++24byaFfyvcV1eT7i8nwM4JV1Z
OT7jBn2yB2imMb+N1TMWZ2c7/Y51e+p1eI275M1O5bXoqNH8KhKbN6nnbauapIH0Enn2uzupax8b
z8sHsPz8wu4uxrD3bHlHSfSADu11tKf3JiFkg4su6tMPW8u3yUNrzK33lXjep+uOz8sTZQ7BZfL/
6Dq/MTTf+8J5dLS8Byjsw6KgCxzuDP8MH6iOePgSUa9ScGo/mp7sQN1FwO9S3nX5Wu5Eh6b9blWJ
djl508n8nlfz0/JHzU5yY3zrrGZv6/kJyvElVeoZhe7n/5eO8D8ta6SFhRiO35CGPie+/0keyt1t
t66tblpVP2U7EXRLCMBo7eNg2Jog16B/Ohy3wmi+4lmhTf6102FXEGaCheLL8hKKLD8E/Xkwo8/l
RPFeXU1lvg/D+JKrfTqkV8vUD3Xz1NnD89g6P35S3uiknuEGCGBMDyoSO41+6v/HRgyvy9Mr3elY
WsgXQHADx3gI6/4ZTc/HPA/31BDvSGo+K5fu1S9uTe58ItfYT6m748nkgsjwG4peraq4FRzQ5Z4c
nWK/7CdknMg6HZ+ifnhRfXJ3SS2lJDu2fHMM9xQI1ov4NojP/6/XMpMvSvTXsS0uZoU9cCL3U5P9
OHb21b4Hc/sU7aI0em2LfzoaHml0n53JeIqj7pqM/HYX3/MhIK+luEBsdbVGnl1e/GB4xj39Q3Hk
DMc7t/pRhQOZN9OdcbeCaIvJL6ANWV7W/x9jiBq0YyWJbPEtylp+P18Io7f/XycJKcbwImfxGzfy
DoBAn/e1/BVeX35QgZ8c7xQG8gqJj9WlfEmd7MOKxXvBQ9FOHmpvohJUxMIIwR5IZsJN3nWvGPc8
ttStZiEYMx0+T4EgqGSHwP0QtHyHT49le6hGyh2O5Yyvr46MX5fLy7KWKYvog/KnrzEAKSTu2fLm
MVFBHsk3u3B3igoqbePeTeWuQ2tW+XjVIyUuun1RzRdMeHe2IS6Ng2V/KA9pmexTelKfiR2T+3Pm
Gy8IK46FXz1Af5xdc96FRo6Pe0FXyXY6N3tLKnGIAUmMv3uV+PvRk2+mgWjKMJ3HyMUUoy4utr9s
svTVbSw/xtT8VblBn2RRFuuXySl/3HZ6K2z/bzcOj0X+OBnh3YvivfBwunCGlxTbISsLzrUd7J3K
XOF7OJjy7mqx8kp7E3n+wSebQunqMDfTUQfjKUFZWWCJguB8MV0J8U0RG38C8lLzIUBchI5lH/XO
eSj4BqROfqk3jWutNxp5ZRJpaoODw6I6z3l5s+UCfXlnPzUvsurPmpxFXxFD4z4KiLwp38U3Lonk
CoB6yCN1ZtnnPPnDtgeo7sVDIrA9igl9Hn/rdFkUHO65+86pTx6bZOfQDxPMsQo8eXZk89DLASE0
hiKCMCFSFWLEMgJYUnvMfvpNyuQ8VsUapO66yP+igMSOnsiVCALZKlBLsbuYb9rmLxwq7aW7GSUt
DFpPzOJPTSJOE3qLGoUn2Vi75X1eOkpkiSKUZ3Ttp4qtGWsIKQf65A7ZVdJzBO5PGnZ3TxGXkeon
lg2QvNb70KWmQYQP9WNeZjih+Ef2wyBzZlSdMa9EQiWgk1g7HkKi4Y/kKbJSKpIiwqQfnm0DWSTR
aHXYLYJmC9QjfZI55YZfl30U2ij4MNjjMpJ9PenLEJcYPKEQe/Q/E+mjnq4fGqCtyQv/Ol15csEm
PNfcawC0ioWkMPz1z0vjKlMJAY3PF+VsEDjmBOdFXdn7+zS8WC7SHC8+9hNR75CU6DSAEqJ1yEm0
umpLYC3hNM66UcUqxYG/SRuY0GkzDE+qyNa9Px1ggtcmrqLLi5HsiWTWaxloVEOEIKHRNZj1/QJk
TI47furaI0PJ2tmRd0x0AoRNlo1RHmJzvgyAt1EXHFmSmvSaNJat5Tu7XrMStJjPRmyQt1a+6R7r
dNgGid60kd44UDQRsS6+NNZseJ+kG7Vrx2JBZzhWhXhkQew0j8XRbuJ9hx+Y6erDGOfHHgMZR+8U
6j0UptusseAVkR12W2fGZsRiLwfDRlrSUfwGzOAuB2jgT4p6bu5fG4krSgGeU6Suob0N9D1wLss7
wH8t/fLyKRTSAfzHp07PGyi9O5EXb0bW7f1QXMIw2pIvJ0LMkdwdqALJdXlyH8b4YNjlnqn/s4yX
US1+KjLnM8XbBSnTUDknX1nv02Pkkxbe158RgDlTVj0IdDY7Xzy4HP250pe2m17Qkp0DWdwG1AV1
K6AA3/MmP6Zpt1+eglwYF+oNcRTVn9EDqsG6+zQ7+gmBPCQ1I8/CjHrL6ojeLM93SMuZVeFpufB6
NJhSR9v/mDuT3siRZFv/lYu7Zz/Ow+JuIhiMQVJKSqUyU7khcuQ8z/z196Oq3isFgx2EevWABgqN
QsnCnebm5mbHzvF641hGFOw7welcRC/wQr/8aEboefDKvfMkbr5OvhcrhAhRDQyL/icaJzSWkUbj
V2dMKyoGLeaEF7pml4y2SDxXrTZCh2PDzO194XZPNEwepEggBIp3Wt4BUlW3YHA3KdFJYWJnSk0L
jwLH6DBtfNchjz39a250WwvNo9FwrTH+khhE08RzBiYwhk5lgpCHAv8/SKS9W/IZ085pEW/Ww0Ou
Cne8SDbhbefukgGCsM7/0OvjHhz1rsx7xx2sAzfQTmmFHXNS05QQ08O7uIptIRmQGhV2I5stGO6e
o/mBXnpLMJgg5/rwY8JUTEqPzAXvp4uwD6LHoU0ehkq97TO0vS3/RqDe5z9SETgN6r3XAhbMgPBX
MKCoxiGU8vsgVO5lE94619qH/lNOB1fxHM1zmKDb1RSshOpj596PCDroWr4fhHGvj8VLrnjoADa7
oDxGvnYLwJMK2sA72Dymgrcv+VdVfiezq7rRbQWd0BowcwnBAJNTyIgh2AZncwVhntu3OyXRb3Ua
4x36N1mEPpUQHeHSpM/o34ZsgdUxMz0c9E6zGdv7nId8OBI8xEhoQAo2Lxak6I0nWvpfgjE6NSpI
kR+TU5mFdSoARMva0eyTu8GHPAQ4Sjjov8P42Ik053p5J6b5QeoV5/V1qNZPHk+ZKFa+Frl4Uwf+
XpBeXBeWTTTkco06nnw74Copj0STCWet/Z5oAuIRdIDK+C7W0wPsd5HyoCFpI6vaQRGIME3r8B8m
h65maI2wY7jJhGY6QtS0hzgUMctuW/8JP8TCTjDYPHljMWv4uuXYqtTRdmnKUVu0m5BMQbanHzkI
AIhDa0/FYYOvfENhyUbXb98zUkmBGn15mZEokgD+GSKSIqNbZ2YvseI6emYee8F7lFXlvhJVx/Tb
x0BobgtmDqmQbYmtdBBUJ1BV7rhnYQSJ4Q82LLHIhYFCnEbyGpFSQu5Mgblt0F4KDrwh2ZPi5jVW
I2CnWeI+obqX9ppDaX7X+GBo89fdGMIGyGbqdLp/q+V4cBvsBUNHhak7mCYIpaBxVDQL49r4EKXx
KZLb55w2XDSmR0NujhFPZYb0ua7lG99VQQxbe1cCbINYFTPhzpBqH2Ja42AVb6ugdfxq/FWje2l1
CRWZ4MvkyVEVTDM292Me33W58Khb5FoqQFqQK1Xp344tTpei+27oBxBjG8nLb+Tqq9zRqmpRwZNy
O/F/GLzrYB6IRdcOzZs0Tx3w03sqSfb0oQsD6EaQHAYtPcWPIzlJFH/ycommonovCsoOANTJKM19
nrUfUiM+wTVwKAdx7wbMqrmmDTfATVGU90C77934rkSRIAjSYxgkp8Trn/KIR08O/UBgHUs1PoKX
vU2EwA4VLAGyGZnrjIFWiHyGHkyqPJqHARkxjZTbHG/rITsOI4PfVQxqSy3UX7EcKnsQRlmYo2xI
nSzVHsoQzZy4dZ8VWQC3nyuVc+P2JhxyY06DOOEl4IKpf2XFeBdByKcs4X9zzo8zdpB/yyHy/yMz
iAozx/955UTxfmcXzCCff6e/x+Z3fE4OMv03f5GDCJr1L3MaJzF02HL/Jvr4ix1EMJR/KQz6g93W
4H2diNb++79gG659mEO0f+kGxOmWApmMbMAd8v/oQcR/6arBhBWj1BYIS7By5nv4Qc4ZlDQNtlT+
CPxJGtQgimHN6KGaRG1B4rXo2rgZsRjg3G1X5t0v+pjB4c3O/M0e81+gjR+yIK2r//nvc0IgTIFt
mLRA4KQ0Zdl65Sl/w0PieUhnZ74Lso9JzK1Rl7+Qr/qAxDDPMdT1PLM+Xjd4TnL0ahB2M8MyIFVS
Uc2eEZ+EMDclILIZKe1r96sQeV60idu23L/XjEJtE24P+O5VVgiVzFt+lUHrY7ToaZjossVN1Q9P
fpFk9nUj5yQumgbaBlY8vAWKoYmVb0ar5Yk6SoEhQ9kWJBNjWNA3oyGhwxHw47qhuUPMDc02TU2S
vhMMODkkDV6C6nvHpC39hxXCpKXlqLKI2raGgJEyX46R97rOvaFuFX3YlCIF12/UbRwv+vr+1QAz
5sDwdJahczz/Nm0udU08guNSBUtR7Y5J8ZeC+SHoWIRy/HbdmCzz1/6hI/vrI0GJLRsIzotQ+c08
ocj8wDTE2LPNZ1mD7sR9/jY66i50oq3/J/8zkdCHH+rdbuIPY8hnu8bqRVSY2Tc1ZDUkURdxe/b1
fLWQkFSekIC6rnKlePRyDZ4TClgAsvtC5W3GM2TTj/3L9WXPj5kBa6PG2JmCi6owDBH83vq/WoFf
UQpK+aWSMkIgPMj1uGLi0ikxgaYHdIy4PkRf5yYiNwJJ1NJJomBT0nVgtCWHYCdtqxWW7CVDugmT
HEFRYUhtdsxaRkXhREg0ZCaV8mhUjEgyMqLVT5SLk5WTdnkGYLtEpsAUkZ2QLGPmLWCAqkptAFj2
sl/dNwimkxsbFMBHiWdNNrQr8XfN3uS9b+Jvahq5ihSsyibS3ApyVXNoOtttHRyqEDjuda9YtGbB
Igo+XGOFs50UgiAESMLbR2/MG6lJ7hJJm0Ba+9Z4n1DBdOzYyDemZt4hZ03e9ArlCt3y8nLrawbA
mUwWfPo/QAx+XV/Ykru/tTZzd12Vx7DrVWXrGWN+CP3K/NgMwE6vW1lyREMUdXlihEcqafaxNKal
YzWbBiiCSbO07nLkZY286xBrbobf/4ExmZtFFyHrE+WZJ+o9fClyPqjMF0xq1Gb4BwREurUCiDiu
W5rnANOngibPmnIOlXxoFqF8oQIZOrF9Fl2TA38MmNdOVBqrSrwFgv6SwYRx3eL0Oc5j8mQRMkWL
dGmyOfP61rDMRub9mQrxD1ckNpMQ77KRiQMl5fIJwXptkKmaEEzaSmaw+BGRYNU0pteZsp92482J
q2tZUns6Pww3ojNdaUdJ8k4xT/TrS1w6aiRwpFTQPKiyPDMTD4VqUWcjaMGBAcHbXkxuq1E7FGsE
+2uGpvvnzXpEJQTd4psUN2v9Tk2TGyCKANxGejpWuvLdFu4yABMwiVp4i6jMWetUaOMzklNgKMmv
IfmilBBwTrQrRf3VBMNUrwT+hVN9Zm62NCEVYK/jt2xHqDKSfvguemhYX/9Ol85vyahRkfPrUxqn
Tb/hzfaBbNGBvNFylRo38W+0mO4c5B4GE1YdvdCG6k3rVo5OWfD7dcsXq2MHkcPhHMgGp3xOZt1L
CK26vU8xRnwymGzL/cB+vwVWR45Ffi8B4T1fm2nJseSrWJCrn1760hbP1//+heuxAotHFJGXgWZz
rpGRd76YN41sUkk0QYM2EKFkKqfaGpHLBjdkrbjfxdGd7HEnE4wkQxPn8TcMM1RxYxLUGP0qwsNN
looM4AgrLvH66DkLT692cHT0NCVWNgtPdZL5SU/JxhZPGSU0IHbtRkJw0rRV+JQ2FKazYFfum5Vc
YGF5pGpQzZKAYNeYXWLUzrwcnj8qkzkzR1uebsyAGCXDJFLt0824/vFmMgWEPx5HPGhNXrPoIsCp
fu4dMhLBhD0XGVcI7psP0Snaa48Mt22purxTauTVmAXVJVZ4i8kkxOfGQqvnMaAWBuuRf3Wl+l1l
dHYHvxupcMH43sraLgIV8NY3W2nO1lYNgDHpielb/7a1Abp9kQ4uU7L3Lrg5GPSlLWSUdyp4GsaQ
QU2vBZXFLympClUBUyeZnB28Lit7CAA1cn7de6wD6mlMNZV0DL0VIuSFGMILVObJJsObQb3gfFuL
vNZL6AlNeB99RxwHhl3HlZzxIkBSKjGV6aa2oM3U5gESfCiJaMhrrajD6nEIPck2GMK+hSekOmop
Q8fAYKqVD7iwgfgnmnjQIU5lmtm64BkEjBizgbBGbUIL2bMmfwiU2Hu87iiXdijy8AQlE5gWOa9G
dINZ+43A0wIqJM0OaXJRYQ+r26qEk+G6qctPhSlyOTZRlkl9ZpcZHDWJF8E6sO0Tmm2pIDSHupf1
3XUrSwuyJIucg2cfFaTZOdPzEC+BymRryswpxF875bagqftuIxximdRNMadEeLaUrvQl2oeisFXG
MjqOhfnsJ6N1qMBeXzd0uWc8LZFwNFVdllD5mq2m6XJFBa+rbuGnHz6PTRycgIxL7/4yGu4tEgxV
HfUsuH3PUoCI9Lg2IazZ0kQ5uJF3pwnmu0O7JovTHcxpJS4YM3/We6ELBIlnJZeNp8Df00Cg09cF
REsMYDCod33flmI74ZbnFaT2UxFx2tg3WQ1iL3QlQTxvQepTnbYU4VsR6OJjzo90FNODt1Cf2GQk
OPGoiId3AT/pABsbA8Tovhgrv2fawbcXKlcNP4e7hoSbrGOe70tmKbtRCT9IaQhOm5obIwkOBrMk
ivLh+sov/X/aaHXifGZc3VBnG93kJphkk3TOqpP4mTnCzARgIcndc5Br6pqq6Tw2TsdM43tO/yAp
NuTzbR5beHvbDv/s80e5/ZFXP1pV2gsinBxglq+vbG6LPVQ4bibzIZJGIWmWlLQ17fLAAJg0MKtn
122Vf/aZYfxYuapMpygNnzrgic/Xjc4P4NzobIGtDrVboYZMuvjRjxjUkOPGrXF8txFurql8zhnk
VTZzVjPR5EihtrMd0/YBkRPbAD9y3cTcLViHpisUnFG3xQPnFXXNaCnl0E6GiULunDBt3H2Vi8Vt
a9bd/rqpBV/nKUFhHTkJrsx5WpWLdBNqRgKJ89oxUxmPrWE93hQSWobjiqrr4rI4VBSfJepw82if
jUVlJOZEq+ZbBowSIv1x02weTFQonevLWjY1rYdCpnyR0rRqP+UGMAgIMtybAaPawSlyId849L2c
rHjEwh7i4LoBQTqVJE2cXTB51RRBV5Lo5zwsuyMsdF/MPjuEDEu+e1VvDc0/FssgYGciF0w/GrXN
OBivmY75KslmaCRcqwUvrAudMRHuDD6KSXnxPF6gD+rnQiYyDxX4CoPvqtbvc5n5GK1T1e+C2Vnv
vNomvzcUMmueMdM7cLaRJSD+Ismpiw2ZrxYPNUxQUHOYBUp61zdyITrpKKNTB7awR4HxfGVxNxhx
nRZEp6H3wID0J0EE0pYDmc3lF/297R3WRYjXVCr6U041N8f4OUqziG0DyC/h/qW7qrzf302SagWW
flVBsG12kTC4LhZlRHU7zfo9wx0fVREA47jyfRZOFS8VRdRkiXIYic75ttUjffPQr6GtTCVobtpQ
6Z5yhkpPCowTK7bmRTf2DPUkUVa4INGBFmdhVsvQdjNS9gyCsGOzbw+dUxzXX7HTT57d9ZgxJAI6
7YGLl17jVnTEitiYSCsjhtyaEn7RAP7+5kstQS53G8UNXFebjidSf2yCOCxWFvpaGp3/BBXjOpHe
pKA5c0ZynDCWy5AyupN8Nvf6SftZ3/Zf5S0cWN9cW/5lQvPCiN0R9loGjU7pNhDfn/FQPZh6kERF
vu38wwow4KU55yHRB+SLWtEZE3jie2W6Ctxu7TG/EFimhyZ3qEItCYmKcz9KxyrX2gxvlVTxhr7M
nTuWNy7s0tBD55F9/ay/RsX5/r6pHMzDc2GJsR4x9UpWAEoDxhX/Pg0TyAiG7oDyxJ3elAynG7B7
G4zRXze+EGjO3GtWJDFDRqOBak9yB4OdD7+lDmHP5MnkkdMiLH/d2OLx5BWFpiInhj75+bZmgzgo
aBbQd4VGTgnh/5zgNgzfXjezeDLfmJmdTBi+6iFmA23vg3uSDjCfOg0n8z/Is0w6oDJJJI9Auq/n
q+kaL4Q0zFUgrxwyaFRlYwsBrLASOBc/ENVhvi/vUA7BuRVGq9oo1+k8RkGcwYFQPvhZqm0gknQa
yEmQwBn317dv8Su9sThLUsWyYI48SxR4LRsGyjviLIBMDfW0ofRWqiGvzZC57/P2FQ3KNzwY57Fl
kNO0zieZNPWbfJK3MLVAAX2ffU4+RIfgZO36Uwa1263cbJtjdh/fDfvqHs65lVOwtGQ0jajEq4Rz
c36vu6UBaKmhiaHngXnnp/53BlOBzydMq71/cyVEiqHMo+FFken8c1JcSqoWmAhwcbh1JffWUlEw
KAZ95QwsrUgxKBFqCPwx8j6zA3yFGYBRMZnAV04t42oJDBB9sOKca1ZmJ61SJDC+hg8FjOw/BMzU
pQV5c/IfeQna0UCFRJkS/7xRYmhUcI2MG6jaMYRyCzMcive5g7DOSXFgGnYg2UeWJdml38edfKi+
+LvoSXxvY2+68d/eg7PwxSRm1Mc6exqSBe5kqfZ2AjX0b2kTe9/yRIoIaGb9PtU+Sr08ESxKn69Z
Lpq7s9sXsqWgM1PYX3Tf8m1K+d52LIWVMz99qLNjOBkBMEhpEG/h0jt3S6STAr8OeCEUKFHoLghn
SITfbwO414RSAgugAso6t8Goeq6lBcmZ6D2acK1JUrxyk164oyTSYRBhLmck+vKt6AtqbyBtYkJA
2W1V708m30JCuBIrpq2YbRVzv4QqkVcbtfdZ2Peon1lx3k3hEer1osq+tHrxUuW1uCtVcIjX48Xl
h5GYAyReIHpvAqyZfZhWNHO1rtm0MLuXfMhroCS6buGyuEUdjSIIe0bCA1huFirg9HThpSmm9G50
JDu2I2b97zpHdtC4/5H9uG7ucvsma9yXBmUj+vCzkOFBXEWdpYAPMDJdxDxGq/xuwcH1MbdC6F4b
33i329Gqs6Spb4BVXZntIKxage/JJB0d9QIBoLYZrd3Rl35HSMcdqOBKKq+omYnOU8WmQid72wnK
wRBlH/AqxMChJEkr7nDRS7P4WG9NzQ5RkweepaHFs4Vh6VZxmsf+Jm8+Vw7zt8g1ZjWU3jvwDe/6
ZjxytIlG3NAIwFxa5uyboRctjlXjgS8IleG+o418hEUT1Sd5kH8o5qCvtGFmPnJhb9rvN+XWAZ0L
FD3B1UihtsdNmB8OPoxJ8BMFsZWQMTtfF6bmn05FJVLVOV8VBLgMp4Aa8qp0rVDx2nx+EzQuzBjn
K4IALW9Rq5nOmPAEyYgPYSvJTnJnPRsfjV0G0uboPok2yJ5+Y9nCQf94/RPONFK1i18wcxykrzs9
CnPPrr+2tneQDsk22EqPkAlt4x2jiCv7OjsSF+Zm7wqtNSupzGSKkGhtwUJuxAXjIR6TXlWtiLvr
i1vxl3km7nlNUzKYAGZjIiNqle6olNVXl0bazrLalR7XazHk/FvStwPJDOrLVHj+z+Jlm6RQb48w
7tNw/WTepccpbS3ufMfaWeiEbAAJPq6Lzl46KlYtlacvSRBp3ez7kVSFsMhx7YToYI2D+FAHa8fu
8ptRIgQZpYsm552K0LmTpggcSpILcAm+4Kch8x7KuLoZLenl+teaqWBPrnhuZ74UeFnDUe+QLNh7
h+wUfUO4xd3+bGyXbnn6mG4jyOq/XDc6HbDZRzNkhK5FFUyKSR3qfG1e0Lc6vOVTCMtuR0DZTO3n
L1kKd7quNC9hq669Qi+dknoJpUJQKZSUAcafW4S8MpO9nJ5RkHsoBzWMZG213kACZuVOWPCMM0Mz
fyzAojOGQlGSx8uBhhEUs8HD9d1b8AxLBfSLB9K6vmhaN7oVWGGJZ4hW/wwE5wBn4rPQWCtX9aIZ
cisSUHCw4G1nW+bBeZ+qpLqp10D1DWMUHNvjz+trWdguyN/+MTLbriCWu9AKuUGN4YMI30iGpsJ1
CwuxFjHgNyamn/Dm/vIQ0lOgjkXS+FgesxODzZt6I52mWFtuBTtbeUQveJoF5gpn08g/QA+dm5M0
vwthYSeQM+Y9xrENmZLdMJYGVYdzfWnnpZXXSgcVXMmc5jl4iM0x7ZonK7BoKpO8B0o1Yhje+Jr2
Fd7K27BN7cotjwFqmLmkr/QhL+zSfUciBRQKVepL/HXlK4UXK76wTftEvKtkuToqns5sVudhVqq6
fRYL+r2qJxYs2Vq2csGcRw+WTcF/UpYlh6ShdiFf72lJMZQTuWca5EywweTHMHE1GPDvWoPePyIF
VQd2YApQ1F/f8HNv/b+WQRSBBwOCNddsBz5rVohveHYDwU8cHMA8HN5vgaLH1KmXqWRNKr1vnbUM
OzgGGdpFGaF/SLLB2nrpUNnXjcy0q/9axxsr885QTAFXbaVJ9P4VHaUcJnSUu+Fdc/JXSiyzC/pv
WxwDcCh4KW+n8xWpjIUNFY8Lu7SHHc08OyDdifZwQxxEx9vS3dhax3xlheex62+jREeaAsb0xJ1c
6M2ZZ3KxApBlMnMeu4x76IXGRFoCI4mXZyvxZcknVHwRYIoOxHj+xXpzonnuI+SvWlS+K62D9qlL
Vk760nqIJ4AMRJjIZUM5X08W1in8+hlGkvZrmKu3XtLuOwZEVxz88mRzoTDsQzuZYirguXM71qBU
fR/g4OKpPv5VrOUzHVaF5y83jSIj+A0gymBGJHFa75vvE9SuGtUoj9iQXeVHyYbJwIZC6KFzoKy+
iRzrYS3pn+U5k0ucm5zi9huTnWWhzStR0Jee0qP/Yjmpne2DPTJ0382nzoYuwEFDeOWgTfv1T6Lz
t1Em5kD40O/lAJwbRXymZVCZ/QyP3qG+h6F9W9jJsd/9dfdYn67bu/x81EGk6TVPZOalNNtWJGy9
saZHiTn44p1o3znGST6EK5nBlBLOV8Vi6EJysgBKz4KUMKa55tcu3H5+B8FV+tX31G+VAY1ehUYn
WG2o2Bj+WEl7lnwGEAXtSlJulbvnfC/zOumKTpbdbSH3fvXB6Fwh20LEDUrr+i5e3i9Tw5LBN4vM
2KDVdm7Ig9gTcm1UtUQmX3mMxVn0opWQJoEGgG0NHoQ+Q9NcHNSn64YXPp9EP42Ei362SrP53DAk
mggoBsj0iifvEJ30o7aX6OCtfb5ZRvTqlWd2Zim/1/no7rgl6Cgk2fapwz3Q7hC8BjrqbdUfRJW1
Ay9fBjDy/WkyR9fJU/DQ86VVAe7UmCytdRTHu9G+iLupYpLa40F+kT62O+OEIoKwQfVPtqemZfED
WhIHcgA48K/v8uLyyZ7Jm6jGU0iZfV/iRKQHDeAwtCZ+egeIerbloXIQEjtBqbdb3W6Ztc2OC5Nd
VP2JdQCAplndt5FHQy1VHnMXaZ/PyHBsg5P+Um+iI5KorHCtD7bgvBijsEZ/ltKUNNvoOImCbugM
wpzFbB4zKEh97TIBqdjnvh86fQeHszBROteWvhJ9ZuWwV78C4M17zlBAeF9Mn/QScobyUMD6e9fb
yEM9Sj98GwHhrfJnCq/dYW2g7XU1s61lYAkgC7kYALz5p2SYv01cE9H7AKWP3XjU7q37+hidoMr4
g8LjY/hRvi2eyNdWfOg8yX9dKQUAppcAJzH/OP+kwxijdRjADY8Ibf8IS5JSws9f9dEmqIcAOh9F
XKnCLUQ/QFfTZKmJ01IdPneiqFU8H7Ja3857bXRtBEl1tH8VWPi3K8djzdLMXUVDLhsFIcTXhC35
CCMOoegF2p6N+DX0NhGUT/baxbV0JnUQZSxxgkYD5jlfnl40zaCLGPUZaP4UHeL7BPnPjXaHGs6m
uodvdq2TM2v0//UN9SnRoQRBkWV+n9SQcyC6AUd1eMw+NPtoL+1lJz+tO8tCus2ALtPh1KTJei7i
uj7KrudafWCnt0iW7pP9dCbgXKdGvBZoF23x3AUJw93FoN4sBZD7VoHKA3IHaG+YBO4PrgM/6Ebk
o7lrnrIQa8Bqgj1kSly8DKSd2ww0kYLQjj73963d29WGfWTC6I77/49+j4jqNv3WfVnL5RbtGrIG
SEqCxOh1D96kcokrKVnfK8ysdIEdQ8TaIvLg68FNYRoUc1crCNOTfRZlmOn/x94U4N/Ygz8GPhOv
CO1R+R1nz4ZUOA2DfAiRbLLc3KoT9rf8idz8SpRZclG6QBLvSmUqWs378UIoMXhvBYk9xsgiZBY8
zomE6rWr7RhYukmz5FtY65Jj5PmpSdzH65FgIRCcWZ9dJZpRmLnWR4kN8foDFHp3sIz9um5iyV3h
SiDlAdwDnuo1b3iztcw4jUkzhIld9UzIUweq71MJ0bgWWe/qJRu/6Gp3gsC9lIyVJ9XC5qrTgJAI
2p8xu4tTKXjQU49pnKBbe1NqD5qGrvGtOXzq1I9aAKN/fDsyxXN9vZdbCssSz51pWohK4Bxz40mC
hUJ9mtgdDKqV+CWMVkoz0mUOeW5h+gVvNlRF/7JHzC2xa3t0kg/T0yrYWTcwj23Vp/zzuENX8cmy
IUberXVvFoL4ue1Z7GE0wFSSPEkoJZt7zcmd9qBuYBt+kDf5dj2uXl7C5+ZmLzojKWnHKnxARAeL
sEWFdtSQ31C770g1+yvB7jKBxZiJdiyg0wl2MDsMnq/nvhplOGoTfxul8dTAMlxE1Pj+Aw95Y2d2
z5t+Lakpig92pnxqlZFRhjVY5qLjA2NVpqhCqjYfxaN8oPQVPEB8pv52qv38HLfCqdyvJb5L3+eN
nfmcWh9VJRT+fgzauPjqaS14xLC+JYB9Lv12xe+XDtZbW7PHoVn3XR4D3UOaT94jt2Kr0fP1D7Po
3VN6ArUHMDPA/OcnqzK1Ih+7120T/8BXZRfPyV7ZW+Vm3IkbuObXBl1mfcopQ5kqB4yWcG7Agcx9
TjUYmExNpPhqu9tpTvLRckLH+Fg8lweZb+Zt2/1UR8ifpYfmZi0/WtrRt8ZnjojckIFAWhTbCUCA
FJ36AVGe61t6eY+fr2+W9IF4p4TeYSJFYCngTdjEKIGNWz1Wkd0LVqwtVIDOzM3HZyzEYzWq0/CG
Hf1fyAHAEGts3NtgC+HeTt6kpz6DhXGz1uyaIXZfPyOgVXIxLhkNfO4sdPARpSSUWSYcac1mGtoU
d+jaoAvn28bWPCJcvVfRAILLU4k2w1G9ie/WcrWFs2iB7wAZDTyfXG3mvEoVpQVkXXQiRm3Xjgh4
QkpcxZ/65tP1b7rgNhiiK8UcIJWheblXqbrUVDsMBSEjFJM0a7sSiZcsTGNfkw0MKMr5OcxlL5WT
usMxB+Gb3wY3oKGd64t4fU2dZ3y8RYCn8KzkPXsBK/IFuaaHjRpTczKegFcf+Xi29Vzf+zZkpDtE
x/0DvL92uNd+XTe9dOh5BpFtTtGZwZ5ZJDMYyxdFAXbZ6VmSakjA7gSgbDvpYOxQJvYetM/tn+ol
oX5Q31EBC5w1X1mKdEQ5jXo2xDQSTBLnO+yieR7U6gjB7dfeaY/Vvj5AtGc39mCj/HtYyxte6SLm
u00vWCHJlRgcmRfcUr5zCadEbOfIyT6WJC7uXX5U95Iz2tGuvZGP5U45ycfhZ3qQTiChtoGNdC6h
jy+w4l2X9zxHlG8Ovp0SOPNvs7UXoWJ1VBXsNmH8PjsqCYladH/9Iy8Z4e+T776WLl5BYG+StFYI
qSf2GOlaJFrEz4r8GGTH6zYWfJieLdg+iTSXWY85Hw73rS8MqMdQdtKO+iM4k2RjAEn6jZavhDTp
RthTarfj/bBvXHv1o05+ev5RJ/MMzdAb0elczCKO2ycW6ljTRjr17XRdBrvgDiLsO2xtlZN1kklB
gcEerUN+4hG+8h3/zfL/sT/LDhvXgJY3xz60vk68r1/So7gDnUoJPvuaHH2nsGER2eX71ZVfXmus
nJcpXXOquBf1PktpahHezsQetlCAMpb3K3tM9oXt3lNqxJv4Da4dHF1KY+2u+MRYNoqHtnxTQoi7
ET5lh+uOIE839cWX+Of3zDGScH+EljwOHN199JkJWfpwo8Ps2X7YeTfWTewQ2nb9lsFwO78Rj1Wz
hW51S9UQ2eQbVK9erv+ey6vobHvmGPqBTC0TBWKrqba5zgC8b7goXzIkuWHSI/oiRMgfr8wSXt4Z
2ATJQEo1zY3P+zC9kbdSnvVkUuozV8ZGU9Z6qgu3PEUXUSdmUummPTxLZrhTNaRe8pieanpMPngH
4wbpqeh30m3dY/BIiXKb3cIlTVcBJeEt0imoPO2ub+1C5D77EfMUJ2cIIfBMnF7b6Hxef4vmk23e
Sidpy3E7WStFySXPotZE+XWC6xNnzoNlAAibC4w1C1q4KfPnekQ0tL0XR4nGjEa0WYmbC6/bqfdO
XvxKf0iMPjdolUmYCwoGw2NwqCFU+uHa0sfhwXg29trnxBlukHGlpUg4636shZRXNOz8IJHCTTNm
3FPyvOqbJ42lBCPFCqsoIuUIPKH0EaeWEMAcxlAhxNVp+yIWYeRtQ6XXESNKc8tHwkhGNm9T51LS
3XtjAqF5Ipdm5mDFb4+JlyvfZLSMxl9jlyfZRkL9t9s0Ln0aZi30rHG8JEQFU8kaJbwpUlS+ba8x
lU/XvWfhawJr18E1TyO3tGbPN7dohFqOCx0efiHc1n61tSyA9VELrPouUu4Rm7pub+FQntmbRWgl
CaOiRCzS7sT6Z+3hpgAF15L+ySNm3+zMyCz5zrzO0/OWRVU7tD2Oqd0jmbSLb6x95qDoKjysVWCn
c35hkAEB2uiUl6j0nO+iCoG5hfBcbE/KfzluyayHHPxKs1+j+0cdP7i8g6/v48KDXuO7wanDXU+V
eT4wU4HtLgsfKRPqLrR9W7I1KMwPCN+uXKoLeQvTAmRHcHaS5c9vEpiQhKyDUdr2ReUmKcStp5KL
DZ+vr2fZCvVABbwI4wOTn77JjmjNIUlWU/VMBDjAO32jNpkNaZpz3cxC84hg8s9xnq8GLQGL+EXa
6VGxGjbGV5n8oLibiJA0VGo32p8OrujNVKZf69ItZid8NI4ZXbqJw+p8jWKvB0zG9THZUS7bhuP+
QUBhqtExuFmQsfzxtuARyF3kVbaihV4svLdvbM/2lwG2v213224HE7gzfFds7dAiWeekx+BmZL5x
RxTYWiSJCIRK2/47kraU8VaRBAufeiKNAUgwUfVC53m+DWE71EGpUu1CkW9EgElqYsnOGPv/hlZk
elz54AsBZ2JGZtCLYjqp/ey68o1Ci5KWd01qbSRWLcJ4hcD1VviGYohsy1+EX/Hz2plZSnemeiGk
lAYlbnH2pZO6F6LCbHnc8KBQ229Ntx/DclM2K1ywC3GH8TIArhOXEQ2tWdyJ+iTnFvZTgkDJky3a
82Rz6v1aeFv4YkzLTeMioIRAD8++2FiWg+qbVMFQWImdWoAHLSOh2ycuCpbXv9eCKQYcaHbSXeK9
P38Wxojz0V716T8YVVps0mTIPuVhzkGRhGotGCw8VyYKDXAfr9bmJBqMiCRBEBN0xLBHyUgvpJtB
jCBv12vxpPm9+GSGTGE2oxwgoprrP/smbXd6EdYr0Xw2hDmVi6DE5EyQRk7QNX32+jbyMR2g359u
LMb4DrETfchv9TsGIJ3g1B68ffpHOXXHdOfv9E36AeHs1RAxm0L6+zcQ5Pkp4MAYBT0/lxViN2bW
shvVbtjpdBBMVBrsAY9K7oEWKCtrXjiYCpQRU1JFnZOOzLm5yFD80SowN1D01hP0TtfygEVfYiU8
AshIL1B6eRQYXlxNuU0b7Wqr3QrFg+Aerjvs0jL4+8yuqlMyPCdCgtug0cqpIaEh360NG9hSVjZq
AWJBKHljYrZTuYnOEUQXrKN0tOKIzgElYWErgSjT7RIQAn7RHYK1ILZQO53sAumQFGsBv2N5o5AP
LktD4epzDcMCD9q9aY+n4XZwtNdKzComYHE7ofjQQNoa9ClmkbMNfCtyFVpZ4bE+Fo8atYttfnDT
Tb0LD5GT7gI7l1biwEK0Bn31j83Z3Zh2WlanERdS0jwr8TchT3em/pxZ8v66q6zZmUXr0ey8lvFx
eldi+8eN5ZOaGDJ0j1G0jYQ1zsdpo+YpqUERjfEYYgo5x+x4hWUeNh7GMhrISM/afdrbo244khFS
hl5jjl86a2/NTWt/k79JFcXFXOERavVo+NZIPt1aTZTuXStda8osbuOblc1cpOzSarA8Si1wgm9q
/ZjGSO2m3w2vXUH1LyVsDOJSEzYmrja4+84XVbaq3GUw0BIR3f14LCW4FbfGjftaDxZt9XZ8Nn9E
T2gmrpbSFm52OqdTYYFkdUq8z01zFdW5l7GfYvxnUD9pA0J1yu9KANWRvzRtvxX1NXLVyc0vPOaN
yZnHTOB+uhasFmDzS+bBVZzCILHxOwHKcM04Sr2wG4r86/VDsfiQmQg+INqhdnjxdipDkSYr1N2c
+OrDhF9NboV9SYl7rTW56KL/GJoPII1JJ3iJhSEUYhL/Ezw1Gz/4fX01S75pcp8BECNm0vU//2xD
iBCa7+uFLQixk9BvGs3oJKtojY/eCjQWesKlYPnW2uxi6CrPFLpKbrejGEbxXQiTvH8yjGSUNn0X
JEj/dvLgJMIYGqi0MTRyaIw2+tokbd9/iEYqlF5UfwvDUlCOHSPtCArnbfg9yBU03Dqx6EbkzZuh
OAV55Qq2XGjVSyxlcr6txLZBh7CTw/YmUoww2yhQ01EBMY26fRblynO3Qm3WAYKAnTKcQgiIU0f3
zSoEwFZY2qd8qG/GcVJOS6rofzk6ryVLdSWIfhERwsMrbG/am+l5UYw5g5GXQAK+/mbf12NmuvcG
qSqzKle1nXuAe5jA7KLx+PsWTExctkgafUl1TYH2rDcznlamZ7135TIACqbJhuH+0uk/q9TAx3Og
z5OETfNhZlhiBgAkdaaBrWLTgxKxmQ/gFYPEPklnEpDztAF+TlYxOtvUVz1o6IuEWsqHTtzWrEvk
cXOFMEc8/zNtCmV9tKtLnb+tM+nDHxJh7P/KOOP0ohQYmIdvpMq20xl47Te0HKbYpUuNaDs9C6ua
wcaVOglXFOGmhwyhUp7DiNpD1MFa14RfDyO4wAfO13mKh6E1FWb+zgTJbvq65PF3ci4mDhG/3W0Q
9TXpybAHVpm7GzDaE2R+41OBxSM5lyipVPgxh5qDF+6DMXvnxrjrmq7oI/vFo6z+h53Qov9aY1mS
h0F0Xr7WZtqXNA8nGUckvqTue/pJcORvnmUNqequMdIG6mGZjimmrxi48bLDLDZQ0FstmoT6Ed/W
POZFU1s+9R9bt8gU6SWVlm9+qhKzm6ZhBF9Zjst0LvsR5ct31FD3K0cI5lulsbzRlCNUtHapKwt6
kia2IZOO5vukovxnp6MC35PP8gAgasyRy+UMJtCHrkN2TpJs/G31y4j0ox6XT7Mxw8M7qIP4ebs6
GYBoz5kGRUku7jXCmJU9bzTysp3hxSdvqPC8U40K3UoeEOMmoquqkhUIdwSgvQfjErJDBS/NxXQe
hcliEoHJ5Xz9ns7ikldn7J2H+2I0e8v5kJH97Jx7Mp2lD0vvGW1SMK9Ym/eqfy9Sin2IBjcM6QEs
y0H3m7Z1fR0hFALXiGTHzw32mTwtWOD3p3jtJcZcLOtCUxeueB1E4RHVgn6pAzpimNouyQb9iPcv
u2OGwALZZrdoOgPpwsl+GFeTH0seuLnhV8pgQwCmOp2CSQk/TVsMwNZo8LkcJF9HfhSeh6JVeALz
VjgBQGbOtfhRmqHClxgSots04NL8N1tpiUL6parKnUtXGg42xcjxs5pgD7WIfbRDM63EcHKNWRKm
5bhaOYJ3kZohuosp1u9IkBv/gLUmnnpCAf0D/jO0Sx5KFNNDVrxqyeb/MrP1cr/2Kn4e6EK7o9qU
AYGwLyvR1EGTXzZxQACu0s8YcM+Cv/dYpS+ahGzDiwHlaq8Fz0QT54V+qIAq75rYVR6DHNvoXKMF
xba7V6r+DRh26W5YilEIbcGIEU4MlAbvJPQjZjHWZLZNRjOXXLwu1/4mXeynv9kc1+ZQD5P3Le9y
+7dApLDeV/3c47MywC/tSLzIsuW5n9c2QI2pG1znMUGQYr2Ou3jBYFPb25CZ4wornLwA61i5Zur6
2u7Qd+LIYzFbsgP+RINB2WD0uwU7od4PwhRgxJPcf4kCzPs1SsaL8NY8uGiIvjaBZOwDmAjbnw5w
bNkYJcu6ycysOOC421Ccou/XIpOAM7eJF8xgj7HusqYs6pXjy531ewlw7b+EAS79lJCQu10mQUD7
jk2ce2wLT/XfaDNxjKRvL3FMLhjpeMZjqFDCbxhX3GN4c5Rsj0Y8mZtKbuNTjsQLgh+Gl7n/ncoU
izhYgyN/Np2RJ5ASKoyYrgj4eJnFlGevoJhyse/iPi0vpshpfSnSCSD475ggvIsrkuAaR8ni9n7R
YAbmLFs/p3oK89EuK36mCjQg18jMZOWt8279Bap1b/dk0DhU48V1b9Ia8aePTFI3iACubcvTKXnq
cJuFM4weihzPLnF5E4qIXECS7tRhBuZaNh7CydMWVZgJTQcd+/PSB69Opc743Uv0UQ2LfHdONpCL
TVMV1IsGAKbhneEfIQ/AFg7R7GxbsvMi7Bid5sGYEx3XOG+ybfAwbIeKzfs+TpfyKibTr9CThuo4
43q+rLOD6eD4SMZrOiRRcolxlwNe26WWg1BSeuDJtamTxz44/+pSrf5TWqaq2UDYelp9oSv8BSWY
9Yme3krjtvlfnsCzAD3bpx8LrTbRcvwwELOSCdOGF1vlChOobK47wPoG2z2kblbFYzWGdTsL8An4
Za7rJWrWqIxsim8m7dwl7+YO49Y0ntTBibgID0Kspb73U+fcXi9cklYIJCcB3FHmbF/o1MSAUXej
cMhic0COdmQAAZVGQAGmzVqCFAhcrJ5/MbtGj1DJMRqPeHLRZswP78hv5i9D5vNnrSObCBgceBby
gxfziCk70aWxbsrFxPo6FLqMHrbEzWvjOiLtJVLDbE+Zsw7fKkX6VsMD1nmfRLTgvGkEU2w9DB2r
2S6r53E8cxZY/GwzWndnjcF9+jKsa+EBv+zlj5J4HRDc0YlypzcShpc1UPUw6pS89EM5/9elivix
WceQhQ/8K8jE3M4VAtC1TPy/qmO8+4HUcCtPTOHgOAVQTndBuS1rJizP47qTGeZ7eN851rCS42EP
5ZAMLR+VrPYQKp25ROm2lUcyIG6ytWbO8ge5xgR58hiWBbAcDOK+yeREPkVIU31YIMiWbY0oCfVZ
5yrdboiqEYm6hGGmkUPVQhJbtIJ0ETsQMLKhSox21k2a+A60SiqqRi3O5w99ANT+cTXYZXsTqQgD
30ceWaHaGHXMOKn1+zpbnnPc1B6YYFk8KJxMzZqu/yV9Ao98YWw315Nq06x/ctEod4hBP/geQXZ6
cWNbjLylk/5GMCu8mAkSEF1eXEbevy9FdlZpcgbtpjs6RU6dSM5ZCOQwJNWtzydcygYnCqZ/0O/M
1O5Fxve6FoeMwLMleZ8egtWnpJIOJSOThyVx96IA9nwbs4a5DDzyQrSjXp5MnIHJnZFT4eSDirr/
Sg4EPR2Rjmrl+hJUwVpf+p8LHTErOwK7PdDsmHukmwOrdXVOW7wtYa9I9bCM5daIwaNOIN2J5rja
K3/ISntxBT2vLL6TzTyHUn5sKyZmco0QFWVfao+rXVXmxpj8qBeyNKxnd8TCv5cTfZKwIY9zSn8Z
3705gGlQpeafOVltk87DRXXLf3nOX8pteNSd+DWPw1GIwjRgz/0Ncvla5Wz3EwdiANLeBRMzx6SQ
x3Hd/iI975jZYThMsd3B0cHsZwESwoqLsy2W4ZwH92uLyG88IhNAqsO43+SQN7LHnVkqP19dEK/I
fpl3aCj+ywZ1SVa2HWvax98H6NAMNSCeQx/9nFT8K3Px3iOuAzek+tfZ6qPU9R3J2PjPumTed7Wj
zRT7i+PGgZst9n0Os8GP79jYwQsCG7cJFTnFVPzifjl5xPn5xB5QBP00YDrhZL1HJRY2FjwdODjX
poiAA2EViN7VGL2NGwuf0wpIeAYec4PIYKwlqIK0Ba6R15VF2UM3Jn84/PCARvDE+jRpaZIeJk7v
PGEtQjM/wjKdMmtAXQW0Fd0xMNgdjhYQeps0HeMmzSV5X7ns+tbSBD1V1sexargym2w9vNvvsns5
aHxvS1UoeDci0r90HjNc7ygwYmfNqcqiJ2arAS2anPZ9iX8ZcAcgEQZ5GH2/nBHk3kQsOcfU3aia
jhrk8Dnt9njwHnQEPC6PjlzlR1QlRx0trhln/xaK7CkdxLMMW8D89YI/qTokGnx2U15gSxz1BEg8
8MNYnufNbEi1w0P8IOR3bRf9tdX2M+bbNYqr34R0/xAd32Yjvyu9vblIPiNd9bHCGWjWubUoOrOY
7irBngMj/8D1vq0Lm8EyzViL2gNYx35EzCxDc5BMV676k8UthZL4YEzylit7C5XaVyb6TX16T+Uw
NBsdLrGJmwAONfrPDEXkQhqNfPUdE9MePsCebPywEUR+ZXOC7X/cDNNoBlSQ9pgI+sMSpNws9jgl
UJdL9e4dfWQ0Cg3qLTDCR/lpYvPC/QyWvBVNVC6AiYvjEJd7REXf0SmfdBLfRV68kil7sJG9BoVq
haVfgPfe3WZOfgL0WrJTCPEVQ2mn3PqtTcj4KLvkkpfRqdrWY5d5DI4D++eWh3rkV2g0Z6kjib5A
nGWQPSQjCFTD2qquHNoJ9PUiVOekDo+mdIeSDld0rq1C1McCgLCaNwZRstY7cNQuuFLeZCI/IE8/
lop+9knU9kA1Lzz7ilYHQ7gAXZzQX+l3glLN216pS4Y9ikAwr0eqwzwlp412V5bIsEu8fB47HmG6
ILvU+YxKd7grMh4Xkp3xcX8lYzQ1g+sxD4EuYm+G/Gcw1VNaUtLkW5hQqOW/Ub8+oWDFsqEonsYo
HptJFA82rs+ABDxS0b0mafdS9UjpncwDVs/8c6pLvCtYc5/bpev5HtkwyIHJI9F4wW9jCCh5s+xG
1PpTse4S8xlpuiy6hgkzhyuHGzpJAGxqAKiEA0p9wu4fVhNvS1e0HXCPTR7SEgrduJ+iycDLSAD+
Ld0ZlN9zBO7oUfqqQ1gupIiMuDuRqm4ojc1OZuR9EilpJkT9tAyDtOd6gzMGbnpevAhdIFAsEun0
qSN+xLl2yWr2XUdDfknxyJrfKx5DPMzL65qZt24rt3cGC+s+zmyvpu2jiLfnhW9ilxQcdhqE2Qe7
AUXtJRneJAC/l1lJ9anrcr3FMyxwj6+J42BZJ4SXIPP7lM7M5F8Gibz5kbs4qn50LBq6R/R8mXjR
2bAG6ENJjKa9c8Z/wKikaN3yQEb5r85mEf7kCu3uC4gM4/hHzpFleLRik16DGGj9VVVqullTVMs+
qmqanr7jOb+62EMcLzs9qWM3uVU2PQGvBQ3KnBe/RgQkJshhFbG++QgsBoDLR9M/xQu4ebsunwVv
wlD4uEEWRYV9/4iar4JIcVd4avVpSum2Nd/ZpxaRbV4OD3W2rmKPCGeUhKLXeb4bsqBls8bwQBq0
MxkCLgXs5KYCUlscYfGrdwQo5nIXGzeGHYKjzLofwbWPfpfV5LD7kloa7Qm1ZkTtOKxYqKLrd6cm
+PaOgDWcNwwrZgJhGERG51RF2WWL0Sh9gSoo1Ge+dKAJRbBLf1bZlJ3w8XnebLOvvvTqcewKSxG8
OeFMGIfUPk91hLQv0VOM1sE9ZQ2t8E02SANnDxZfGjuk4K5eE3i9866vtkq3cW/Aixs629ac/IA8
IT8mUbmjAXv8rXITP88hLn/5ekke8Qe4k+Zd8msED+ChpOP2igoTTcGAjcEdRpaKNlkL+YFodugW
85iexkzoc6+tvQ0KlNc5RjLHTgef2aaq5YCUjiRlvxLlFbjXGwr8Hbxf7KhnMgIme6DoiPHDozqb
v5LSVkDSJrbheGrr3bfMKlunM9MfJi/iH31cyJuZhT5aoFza2aTFEaMe/M2gqP/pgGf6/pg4H87b
UiIkjMSRvnZp/n0EeNaWwfdfTKDp2SzEw8WWPD3AVRz+oZGe224o7PMKUMczXaGwtpmvzVlJzzb8
4gDuIZdmqs+zdeqhl2n64TLzg2xEQDkZA/uNL3hFjh5eMBbVywnV8/A+dMCl3LmvVrqPbZY3KxTY
74+srFvmBGyabNTZnttsuo/c0sZ2Ou4PmaC9aUVU9eN9YZTbU+x4fAa4I72HoPpXSnn0ggXp5Z+e
k1g2SPMh+wQv8zGBkLGDLRq/T8X0Zy0rVDvq5DS/WFaqxprlgYd4b1C96sqfyi56AiPpg4leYMRP
PqFHeEFwWJtODgcX7GG2YsqQyj2wL5+uqP/EPk/OW1fsZxRCS9/fBhY/JHN33qALNhZrCGg8/mTT
9o5x7Nd0zLHpO/hih+hGwNjXU7d2nwQIwzbgyX1lEdl5sBs7gqHdSe/lgIQlqFzXmYzPA3jwJl5S
WD9BNV6Wv22O3fd8jV6KUnxQXeAtqICRNrlsZjnujYZ/k/C0bDoZoqZcYyiXSaofItrhjC1kfK3F
el5H8pTpek+4OLF5+he57CGL1Kmw7BPCELq30V5zm+94EFhCBQfstXQIaYGgVkFZmfCFpblpXef+
Afu27734O3bLlY32s6fjU/99H29yTlosfCEfZ1UHb+xHQaOTMZbvN0bbtDQfaTGi/lhumOE9CCRv
XLHJ8XcTWChRYnjkJYa6y7Cg8MEj1wxeP0cBv6KUFwRH/YO0d0AAwWGNVt0k/bI0gbH3EU4WtIvY
/Bw2xe/5hi1v3U/YAwPlp+FTuesYWKYpd8/F2rcVBP0r3ofkaBONn70qGpqTO351j4YrKV/j8GcJ
wAt7rIoLiNeQcBomIOE6EurTVmZsV5Tc7spZL03P1X1YHJYacmvaokMVO/XFIU3Ni+myK+KP7mrk
t1KsrcvFiczr+8qWZ0/Uqxr0OwLREOup/n6rQo4y7MJTf0hGDl9YdSdO+gsvsksnzEde07fqW+vG
23InqnqUpXvAfv5t0OiImaXHISp0Y3yC1d55KtoYVaMvarpnc4Zfn4/dEV0FHrQlRezIxE5jhdh3
irAtQcsXLH0fXLH94sy2i7JHsWR3bcdbmshDnI8Pg0MnXml7Bwq6bgZeI5pwxaBZ5/XP1I3zgRbr
M6KDTBNxLDsE6L4ouFDu5Kj+iPzZGTylXRS/JNnyn6JqF8vkyRLxhnvt06KZUGLGqBpNPnBMHGWd
vrLUyaZy+d0XWGkv4rep939oVX1SsDrnnra1ccXFSgieZYVJUmXPbKxbXqVja/j6AZUBCf6Dj/aj
TKYLl+M7oqo+Kyso4vA32J51OTT9hp1EBi3qKNF4pTvb52hUVfltRWB2F8dtjZe7cFNbhPFdOn30
Lj4ZgjVbujxTqLWQgWEpUsbWnefokw06nbGDkgLrOL9PLnqPclhZWDuPmnigYImgLeb4QTk78958
JWsY2qUULxnHFT1s0ftg6R0ErRRyLMpyiAe70P3Nlp/ObOgDynZAIl8/kabMwhvn1Q/YFDtGitOG
wWVCRLuhC4v65J6B6bG5P5jPa2j/K0F/RDN53jQ2/Sb3jPiXa+d73NFgMC31+zJDJ7bVvsLb52vU
05tpx1wdItVdvlnjeBCbpMSWv1U3OQ4Hw0AldhTBwWt6G9LhtIQVhp0+VOn7hOT9vHZthkqwUuZ9
Sbd1j2deNh3DLHXdF9g9CvkjBEz9gOSa/6YKvVqdIWUwqD0rsiOA0c8mF3taz9c6th9wfjB//EsS
t0OaL/oUzIT10aHQf4x2KF3IM4nIoYaZ8A1XSBnXbc/DLlr80enXLYRHLp7jImnnpWzmHDsaeMc0
MAhlvvzj7LUb1gOhj+lY3OuFtkNNPihh2Cpbb0nAHGV6y8EfJOuITm48ReS+yCcd5mPWFbvhu5WA
3h0tTWLGm5XdMZLTU3A/yvBUhU+zrLe0HlvJnq1wbyFUh55O11JClII9+H3Zv32jYPPhBccpciRx
daf9JQ/hygi9dH7eV4yeDLqvuFRt5VGspVt32uBrkGVAWFd1xDjCa1YxKEw9yMA0R+OLry4GN2R+
5WN2QJveuIHgWiI7CcUpKceXPjV7SHyXZFE7kqjHXPEHruQlItEPXWyX2E1Qeo61CcdUYxHVnAPv
TiKfHlPyJzLXZA6HbjnyernVQ9gtbgVQNN+p4pU5lGBR/9GzpYW/gb0IeS4qrGosv/Q2AidfYMYO
sIZ+PfkY+kg/v8zWPC6MHNeoeMAw+gGV47Wj3d1wfbHUnAbmdmhhjj1KxbEDDMSjT47yhzHH9AJS
7ynHgsCc77WlOx9XuNfDBWbXcXQotw0elz6oVqYmuhVhaUo1IC28l5ctuYnVvvESnuO3FBpH2yFf
pscsz3YFvrDZRccgTLxPE1222Rz5wwph69lbll9cRi9kq3/kXt4KAlWNwow+iqirCQRzlkK9hQ3W
zOVAjqJDJ2EKg/lbo5Oz4PETo9mPdEDxjv77/0YKLliDrxv04UMPie1LINP/MrPknfB1PqCzEBfu
Wbcry0Uc1CgUaSFM26LZQK07xmpYsAcJOMCFaW7h2I46PJVkIfCvF1W7K5kCvc79AgfXwmr+GW/Y
EN+5hRosi/bxqpp1SrHARFb/XOBhOnBkEmJkHiLV1FDkM55Rv6/5HuOUKPsWrWi155WDP50W5iAq
u4uG9KqDYU9hVdmZrmY9MRbJY7KENOxc0NsZFUC6Y8xG528o7TGTKHr5iOYSkamPG3fvNeb1HqdZ
9c+TraLTYhfx0m0zjk58ESgWhmG95/XITtuU1vskMvbelQgZB1gCkqmu8LgVnfoEHviEMiZOHzTL
DL1MSMWIHpN4IFCAVkimHwRZJsmHhkG17PAoJgkkaFA0i1dVbgaJpIGGbJcTIR7KLeICU+IQlfEG
LDGanpc6pRqDBRWRlwE6v8JTyvnBo6Vo+r4Eni/LGHkEfQVJelBqIBZtJs+OQ+XZ01ZrJKBbOr30
k0rntoDWAlcQPu1fvP3xXdkUPj/471/Y8qUaJkW9ItdhpVc/i+ULf4f4Mj3Z7nmxyu+xJ/StBSoY
2yAEZtz7yWynclxwGpa0i87epmqvCS2wBMWW8obpBP644Ql4q7+H+5MILNJcR9Nf2Ifmz7BuG6wI
WaWvY/nd8vbxNL9aWLcniLw4Wiiy2YZ27kpUkGFiTwymJj75cRl+8oBwxJJoeYow+Vc0HlLtX0wC
QFnfyvpgxjEbIVpCeCtgl3yLU0ZcYIzoIzGTOAUY7I/CJNub6Tt2KCL5zc7z/4a8+5qW+KnC8FCT
FGhxoyEbd31eBNiMtNsvSGU8uBFjIiuM91sVPINShfENABTMvkgigCSm+E/aBdhcTOVobhZkg+HV
w+RMvxsrluyLmeAAkyNe2AXbFNbNf4BitKcZlVTrO7NcNJ35YZj66NiTpYbhXZ658yXO2fzHXDHZ
VhiFQ2XDhx11ORbkOuy0Ooxc7BPRgzCHN2mdi7xRcLafM1zf86kqHBvuCJeGYJ7QamnLlD+mS/xV
9+trD8Y6iJpiw6NDrrIW2JPPIsicw/Rdr+K9L7t/sWCPtfLjcRL2glTguV0jDBxN9dvSwzrQyJZp
hxgxpjFBu17Q197X6hA2vOcWTewGAbVEq5Mn44CckBQtkkBHCYtyRGOCUZKoW74KTrOdJsIc0mQG
4btnmByT3X3EWjHGzuO/Ft37Dhxk1lYBSZX9Bq+EQvhqRAoKIf5qrCQkSUuYR5+s3XJa0vIrI3S9
F9101sK9R72O99yM8yfqRgsTC542yq2bRrPcIJwWygtFW1XUy88ljb4qcCXBbqz/y7roxhlalmrr
tjb3mKyoa9zthm5VM4j6lxw1vda1yfZoNqNrltAe7SFgB72RV9UP99lTg15hQ3GCFNrDOOl/iKm5
bSVK49yPeQNv9/fie0iI5fyFWWJYSTjS0SCEt1T3VUMYreD7K5x3RQqbBj5VPtupIRbrvSVE/s50
92iKL0XufxJwtBruxz+oaEqyQ4G6VMeq4iiEbEQ0ghd6vmTXNYmwTujqXcjEK6Sle+wTsK0xF9Fk
w3IE0PJxju26AxIPWCUM2UC8XlkzQXZILdbFtHnlOu06hw8C+1zNrNfBI381Sc6scLC219VAtjeu
dUs0HhAgP0G8UvOO2Kh4ZmtPXon/1v4xZxwf5UiwTWI9LMq1x9QEPmCk3CEmtcV+8YQfORTlmcRE
fZWF2Z7rOoLJiQG7t8rE6muQiX6WBTb0bd7ZuTVrGb/CD4KR5gt6yUkE7VVTdwkwIlvMQY6vUd37
T6QF2edK4b8bZ5S1g3DJH4TsYON33fCDrygJsJXEqX/aNqhnKLiZLmHRzUloi2gqqibLe/hY6ZBh
tGuCl/derxuAOJ0QPRSlMIW2EoI/Whlwh5VzZVCETWs+Q5DhKfYa8L3cO5y2DwhtL78GTGgimm2p
MODCRgIRzscCp4Ln/Myyyla7XtVDoZpoisK/xXOs+mx27fQj2CH2hqPZv3E0jJ+5DuQzoCMCqwrh
V48uz9lXr9boSFS0JGjalwGNNFbmTkFtdq9zxi9As2bHeRtw9mEV5xBtHqAQH3TdhimDm6kTCB44
DQN5Y2kssVTo0E/gf4emhPbiUSZUPddmHhRsPI+eA6CF4sDFwM802/pnC+bhEcYTBtzWqYKlWy9o
DYfNPS0IGfxjEVh3QxhCspOEiavtgn8uUXH+ZPieT3Pu7bXnLHvaeC4wggIfc2iqWE3XNZXZ7xxl
WDsUdHmRc9pfsbI+/jLwoN8rwivfUOnq4+TycM5wq8Lcz2HCMiAf/8ugAWWN0RAcXd5hnN7rqNvl
0E/bISA2Ocwc1lSSueuq++0/IZnZ02id3/nCe0RHo0UffQ1XmYBAX1TzW6yxpu7RVnyGTUIv7nj/
z1gEtdNiCKxVOmWoEzGjClXfcUiZNWiqb1bw5NYZIs5E0VX2yGgeN3flLF4ecO6wZ1Nz65sIBcff
XNplaqnDWdpWEmY6n7yi6JkNBjJMlk+/7bYimXJLxY/awI1O2Zz+WAgdcOnMOburNB6f3FaBvVcM
dlN7DBqBca9lxD1Gngn/qNeawgDHwYU5hUolV+OMviINN33qRFSL1suYfk3V7LGwy7v6xvXcX5bh
ewar6nRvcLREaOE7VRfnBdnSj2zm0Axm1U2ARRexRQTM0OUlrOZeuTbF+MYtL1GzBbLlKNXsnNxY
yurDWg1Zdoa/DXGL+pJm17LQnLcmYZTBQCnYOxNK/Ndn6egwgxYWAeuaqW+/oBu2HYbgKDmowEXy
W6t1rN/M95P3q6egEf4uSm9RD4axO+Qr0NV7qitoBmau1xivvi4mf2KjqNihT6M8PSe2AgLXG4eT
qEcJKX9jMjPAWlbOkUO0UkKAwcsQKD7RBBd3GGS37cfaO8TCI+M8V6pJ5hozrqH0uj8lU9/lt2TE
suAuDd7EL31SrtMeeRpwYRTbRP4LQ0sQbA0u0+y0el86hwGZFIrnMMwg7P2Ps+vqkdxmtr9IgBIV
XhU7TU/c3Zl9EWaTcs769fdwPtijZus2bdsGbMDAVpMqFotVdc6ZB+VbGYMXx4oqQ5adNEbswrM8
7ZGSTQS03kQQNAlii/kyOLNRZoGdThh0O00S1BlFS2rwbN1VGhoxbhyhfX3MMQinOsUoLfGu6hM0
kLVwqbCjmt4DgNoVqLVbcZlNzWuVVjlGhDB1omAKZtZ0NNJnIgHRi8oKxhZRS/Em0LyDq3DUW2V8
mSXaSkmSCOMUTTmpsz1UqfiaoZYe7NWoDgtfjQAZQkcWMmNt3JvL3ZhXI2gQkIDWd1KY+KI66rhs
A7H7jhuXlIdYEObwIcF87ry/PZesUAARO9xtrAaTGYCRUsVJqLUzXh47yGW4oyu7zf10onJDuOQO
yz7xqBxJZkm26HRuf8pP0c708QgG7AisJ8+aG3o81oQNJjgo/QIfB1QZBhNNVu5XTktQ6mclqI5s
PLk/YKyUGAHxfdfzhvk3d2Bli4ENYMQVuGANk2ujLXmackjdwEFRevSi3ZT5fEqITfQAUFUgxSEg
ZlVYVhG9HbKyJ0Lt4FJdPFzYz/lkGw+Gg06ZizlIp3TmE4bM/JQ76r6FHlibZkb5pXogCVqrHWbq
w13vY9DTa6G/yJuo30Qmre0wAIkZZdyCqFii6I8AjVFW4eZYHVtH8DvfdCADxvHjzYWBDAB4MXgz
hmMv5+srwBfaPpE6AB7/t7DGRfThQlQ3sXAGhN8AzBMB65aZyfqkR14f1VPnaH6CK6k66t6yI278
EghodloVdys//sSrA7qyyBzQJMQgUx5A+5MeBbn+hQlw3ZP9EjXJQ3wwnNaZKE0y/vVHxI0BqLDD
x3pvcUko0F1FCopFQ3SKOSQNmaJGqJQOiBfRpvpI8WP3jbJEy17pBbrFiwCbCAYNw2UaeIAoNfPl
9wzEsDbTRALCpsvyJ13Lo3exbngiiRt6BIgzoDYCkF3SCGHJy00xKgexXzoHueD0s9mTXf57sDSM
vZxRLwKpmtFZGbCVvOVtuSvqwlSlWFMBcmSWJ+lZZGDMtQcJLPEo5dcINCVGIzkYxE0MzdoO89kC
9F81ccILh1L41z4qe0Cza17DRQJvnvi1JQYrByiwOkCBsYebjq5xkF0QxIVus0O73QHzV42pEzvj
MBBsgGoooRGYlynXCnovl05SdEXTNALIvxbthwm2tCLR7Fbb62DXvn1LblGNQGeEAMhpAq+m6Mw+
ShgYNCHBBKqRzC4D9w7D6/or0JZObuPlOP6c74sf0mP4IFJyXcwXcu6oDQTWhXlmcwMosOi9pGSO
NGbao6rqKMBiDAh0tzOyXzBMWF2LYSc10gjHgza3GHglyaQ8wldowbCpB9EUgJJXw/RbH0C4s0qh
rSkjD1jQUbi9zZvLXBljToWhBq2YFlhmDAgopvWUBINjS+wRDM4DEUFKvEKi6GhiVH7hmOatk/nA
lV4DAyDMUFhs8hNYA+6jTHASff4JeQEe9yD9s5iIDh4Lgr9M0M4D6nzptkaQq+nUwJkwqKs89VH7
FdIJgKmIQD80YQ0h1VgrOJxHGxg3xBmkkJQoj1zx5JUDqHOVBLXKvP6pV6+jVPkgVXBvf7+tW+LC
CgNOjKIWxeUWK2tdSBwBo976+lN6+qdKdltpIliCARiRFNwVVwI5QVaimTSC62SOGhRihvAMMBHk
vAT9Tgnqu1iM7gk4R13M4t81c/IDQn+cvOMjsWA/Jnq7aC9AcVTFKb38mDIZI4xSwWepes7QAR9f
Pee/gcvfUaico9j1M1Qj9uZbAiWTwOaJ+W1cJLgjMVOEXQBqhdD/v4LX4urCFA1l56MJnbSjCZ3k
/oOEbst/kFiJSLBAZAahyUs7MagcpUwDZD47BbPd7QtPcNPRziVH+D65oV1Bo8iaH1Fbuu1SG+tD
C18GMx4kTJB0MWcly40qNxfw1oELBJOjYOELfvQgBwtjlOJbjNtMmdsqGScaXGUfRDZAeCAh7KmQ
NmZBthhaaErgV0bwVoZ7DO96fTX8uL2wLRMUUwvPUcAIwoJOJwwf6qidjM5Y/VDzUzFVnJ27+mJY
Aw47FAJAPgTqBmbn+i5WCxMgJRQkf2Pm1C4xvqJX3u1VXGenjBX50i+MyjTaJuqGj2u/fSo8Y18f
Ekd9Aw0YJpRA+IxR2/v0ftwlB+GXeVJ4YNcrB2F+AJMDpBrG5IxCgx0k/hhtvCNHKLCeIC/p9n7i
aA9AdNoteAZbTzkUbuHXx25yEis4jjvzlBrW8HZ7S7b33ZQ/Ivy1IBmQtVUwYgrFMfvREtTjNH3B
QPptG9d568eqP40wxzEPm1iCxtnoEDOzqhpqiY0HsW8vgajhiH4xxveg0vcoYz5cMMvDgO5W3rtm
9i0wRgxg5Bxfu37S0t9j6phEl8EPcvVeH1I09JRhHsBRZPjJfhgs00tBc0dJg9RX4QDo7YnKqfRH
XgDcOEdQfwMPN+CO9DHNfH9dMHtjAvrBmSikhPzkEt9f3dZAnq8NMHdabixoVafUwNJiKEPAcBQK
UwfAt8CsUYzA0vBCA88i9bBVTM9BEGdqOLvOCNGLQHut+nPWdVaoPGkmx1m3dw8ymNCkIpLGpiIE
mhcD8BgDhv+aU49+DmY2OCauVwPuVFVHLAJNH/Q8mKQuG03dnEg/OTl5zdr4S46LIoQGjF4D5PXI
ORc03FzcxmDLWRtjbmOoE2fAZ44YuvUzY0fVX0tQeOWnMXLbX9DXcTj2rg/7hT2ZCX9zEwVgNR0q
hD/J8wA4doVz8FKDHVfzxN2vfjdxdvMjn7ixwg/CoJVzpJgzGVOU5TFn6TY/iz26ciAx1U7xaGed
NdhoQDnFd20373LOI2TzQ6LOibocGAwMliFNHhZhUTN1QkcN1MfE+Dq34xmPgwczV78B4jNwNvcq
Jaff8tMey32cSx3aNPpcAb8dz90uVKY6dwmw9fpRRron7cUWvSeeB129QWDVQEKngdHKICor5otW
ZEsAraydBri3UUVWiUnZVop2olZ6oNRyI4y/JVTuvUGcRdnYzQFuUKEFkCuvIC+F9mT4Hgn6sdOV
Hcfbrk+rgkcuFXIC9Qg6FuZlYDCrqJjnAGmJEjrg6UVhLRdRowWAxhaXM+Vj5vONbHn4yiahv2nl
b1In50AbNvA3YI7DCJojU22lwN1x1kbjNOvXtBQChmnQiV1VYsZmlGbwv2HGBXy0uLMhViP5GO8F
VWll8wtaW1u5MseyMxWlnkIcHelXhPHnCMNByEI552Vr59YmmAQsBsCQpEOHGbr5vIAWgIgu0iXO
vnHWYTCfp6/zcIqCqXKWwbR0gwKpFd7lzrPB3EdAvs5LOOAgUp5VgG8KdW/a+Sl9CO2QoMSKB3L+
jSsVynGIK44d0CyM8YSVoTjnQAvOqYGWdGpndEIoC6IFawXubR/cPPqiCMonkQqWiUwqgREpDDSX
CHBCGGOgr4GAV0giDNpUmIMSjhjo2oEAReZ8wa0wZ6ysMl/QqAAlyBtYHYTMktHC7FXTaiB5M8g8
MfYtj1yZYqmfDGxnVJIAHzJ4VHENB3Vlq/3C8fvrKgANoZ8r+kheVyFDA4U+QMsCvtx4pPPivuqG
ruGk6InjPYzuZ+pxuY63LqdV2GbfiVVbaksaYRdxwtBzQ0gWXVDwfhdc830KrY5Yix3/wtxzCoFZ
HiHa5r5+3hkqkwWAVELU5wTGg+YHBudmjDtgBPW2c14XWC8vJlYtKDcKqBzPMJLsZ7s+R3YHGMtB
dztMGdl4aD0XISYyeFY3z8Tn0giTvfVLFUeylKCRgwKy+S0+QOPzDOAjmnEENOFU1Gu46yDss+sS
jm16m7E3wuqTsi2HqDAzE8hOQDz9bq+gtEFVEhuf1zm6ZrODEqNqQMAayk8o4bB5jbZEppGq2FiA
azVQvdrjWdohwL0aGBey9Mf6pQRl/MR5uG484S7MsukNxoTGetSwvHB8J8qAUoP6MKE1TumnyPyu
Sr+BR9x3hlvqhlWZxIZW40NTG/fIOT0Fs5kc/9r40iALpckzqoRIMej/X53aEpBPkgJcAP8aZCd7
0OzEM8+RbCcCFDGpcJOeWZ1daj7odUKPJ6K4FTUu7DPJTZmN7UR5RKgKsP467cMDlcdN94vd7+d9
ys3dNw7t2h7bMazjoMf+Y73glbDBPm0NwWu/qLzLkzYeGS9em2GZ4Cu5L5MaTNoonGmH3jfPP3un
3Xd8N944LmtDKtMBzSkuDQNEwAvIb5jStoFRP1RGg7HBlzF5HLtoL4UN6Kcw/YVqEAbI+xztrehZ
TKQ7lIaf+qzeiVL0qGUa517l/TImEUItZO4XkW4BqBulY+wTX8FB5pHRXl+kEG8DDTXkLTA4d5Ud
40rHbByapSD0FTwwQ7zNeYSBdANIlFRfOGvaiBoQf0KBEFVJlDuuBOMMTI+A5B3WlmcN8ak+4Klp
C6Bslv4sB8qBifYBz5euL7lLm8wRjSUpomygkFZ0C9kCEyymv/8oTuuDfNCeFQgzARVgUeH2fkf2
t+PD9UcE9y666xqKzdhbNjkC2HMi5dwRcFQ3H9GYdiz5hebrU0l1wDUQlyMe0/GPyyhk6KYUgA9K
d8wYaJrxtyz/GWKFs5brvgGhyxANVCVU1F/ZLj4mgrIwSxMdh9LwZReyw/vgPvxnH41e/pcBALYw
OEYtKlBtZFaEzrWR61GhodULlJ8NufsvGAJFlX75zResuU7VNVC+y+iG6PQRxVaVK11bhqBZdCfq
X9Xwqzz+vu0FG58HPPZ4HaPXgEEAnTnKZV4G9SxNEFSINUAlFXmEHqQO/cC2/fEfLOE+Rt8RdNlX
Dat+VsVxzrESEY/dlEhfZcx9WRn4aDhpxvWhAosnVNkVSoYqi2x9asxwygXg4wEOH1518AiC3XJ8
yEdA+5XwOQsXjjjd5hau7NHfs7pnAatJ2zIRdVDGtS5I58G9B36Fkdc42TZDZQcwaSTCIS7NBEVQ
SgIIyB2odloicNwdxseFnJeWboQFNL7gEZg+N2gT6tKMAYRHUWUwQ5JBshfg7jFPWRHXLOcYc4Hx
94IoPmjK32TS//z3HoI2DRRHkLuBCJV5rskkyySjgmkRECOiLIJVleVdTUflbxvaChe6TP0Q8UhG
t43u9eqT9XEFFijQRQB0DM4kawGTHx6JwN+BIUeYj8NgqOgV9yD1jNrg56Sn4kuzgBxVSMWFJ3rC
nnAT95spIQ7DU1GLY7XbDBKZxTiFKeIwZvXs9ChZy27YTfboGDvN4wvEf8SMdQBjLTJPgCisGk2Q
NeBrQXbb3U/PmQPEAWYFq5fsLfME3ZIfOtfEWEl1zp3oENrjPQQTol3iRof8Xv8V8kXJ2GSV/U2M
2wHcrlYIrIkDMA1eQ++CNdznh8gD4BDZlbYjxJqg5wQO8SOv5sseLMY0m2fVKcJ5CPZWZ1xiF6R2
B8UsH/Uh+Xbb6egKbuw6+6CtxwGMaRXlEMufCVAXo3AYQbaUyspRJSYvs2BzJ7ooNFhx50ISAd0A
xsO7FjylcRLR/aSChJioQQ2u8oJ978mv9JFHmd4NjtUtV14ZZWtwjTJC58FQUgd0GKWViOGXQp/8
29t49az4WBkkSgxkhOC8ZmUz5UQvEFzBiWwAXAolWt0L3WEnv+jfZ092Kp9Xidhc1Ke9q1pA28rA
32ip0y3xQxKUXxNl/MpZE71lWd+gIuUISRiEwdDBZTwaR5DtqAEkrwG/oLknxEJAPeD3++TAmzza
8va1KZrdrEJfVy0Y/Etw+KfmYETfg9zTQEZ3ez0fPYsb62FFwDpUwJSyATQaCHU/NMZ79JFmS04m
xSJ5gUkgNXpuUjmwM7CdYRLDn8JmD7DPcwvyWjAdAD0kziWGEIvyOIAX1VKl8ms0qa9Drh7JDOL9
MFSQn1d1xfnpV+0Y6l6r/SHM/hgYRYoEFJOd4RUChS/SLkcqHjiokN6FPkozT7knOEJlhT9u79nV
ZN+HYcxjQTCGivCwCh/xKIWg74HcenAH9ZK73B/Qay9f+A/LrdCgfRpip5XTtgcmm8ChjQ7YqSID
IiqoO6iTRtJuDvWZExSu6lwfC0NKgbsN+SsmbS89rs+mHKlfS68byRPvMHEC0IrhjF4M5WjEihI9
UVvwONu5eaRWVumxXvm5KkhxBT4Y+LlpKRhbQl4GPRirecergDvTy10jE24zvKOACwIhkYFZGpQ7
PP0IzmaUO2I/ek9/jf/gM27FJTR5/95W+plXCyxIopKiRMyYyM8a7AJp98zZQurqV6d4ZYG5k8sB
vTzovtA7ZHSTN+kY3mGs3WofIIjGFSXZuh5Xy1GYp3A/S/GCtnbq1JCrVNS7ZPkz6eAp+hpKBccj
Nw/A57rYCk7QarHUDDAFlhOrqxuwQKERvw/CN84GbsbaT0NsZiEl45QEIgyJPsS4nfKpegYJkeJP
bmPJOxCZe7H3X+7g1T6yVwmIzEE8msImSBFA9tGBF8HgxUiO67FXopoo6djQjCnZp2f5oHu1b7qo
KL+We9EB5ZfDPc1b3oF8HCMhVCoICh6Xzt4vZpdJAOBiHAVAP6s8pI/lI5XYFO5MHxiy+9Qbj5Dr
dThfcGulK7saexuAtHYEtip1Jk+o77p9ihpmsBvw+Z7pIFSLfJ3b+uCkwuzuZrUBgjIgNx0w0eCe
ifQT8nXFKkbgsEd53CmCDB6bJOBFzG27qGnIooTxQ7Z+Db6kXjQL7HGaWYafAk1C5SUbvERmJ7zT
LDo9j4/7UPm8Pt3WOTGlT8tMKJuTJZHKXsBdIIeWMd2p9F/F3e1vuelCMmpQCu53vP6YAJOq4OwV
Qryz6jEBW8rPOP4+tF8rRcWILqcctRVgzJUp5qkuR6WIJjtMLfF3ifxJ1TOlIat5HYfNbfvbjCKy
BWJoQkQpCF+dXAC9djYLVpqZbpCKP2/v3GZO9LkeRWTS08AM5IVgXtwZD81JGqwInQTtIfanRzqB
hxGFfWU3h8jlxTL59jdTPiQ7V3ec2MxmO2shBqufUWr2QD4NdJV4mF0QMwDrROVZ+tfJbffy23Sg
OIjsEB0WF2D5o8ap8tz+psCwXEYgItG0sMRPmer6PASSLxbGrjTro2CAVen2hm9Gnc8Py2JlRjLH
alZE0NAVRxeoarvmTZ7wNpaJp0CL5/oywEIu5B6oF6iWe9M8pNLXsvt2ezHXXoqCjqLJGPpVgcxh
nWcJgk4P4wmAAzrDCKzzQQlx7UXczuZ1xkcAwcPf0AJGGYWV5qzqzIwX1cDEPyDpGNteOmSZ3aHc
lw5olv41Is4Ecd3KHFuZbbJSNisZ5uKvmLZ7KByQqPjAlB5A1uVmX/j3wsZGXhhkoko/kQKfqa0c
sVjsEk8pPWwsEK/w7rzrtO9iYWzWog5xAYYM2EGL3Qt8ME6haAASdYcO7vCatdeOSI1hMkuTAEO7
EjcNSB/0BhhPHV37IcmgfMQgUloCpY/xfzXnxOXtHfzLmMk+sfQY6rhV1VWU0/YJk1ngy23EzBqG
+N+nzlgW2hAy/iHoETA3WjEP4RQCne7kH5Lcy05zoMDwAoYlK3QCTj67uYefxtiSbQhx7TDP+spR
y+QXgPBfR9D1SmpwVxfklMYNb8DlqnxKXV+DhpOOyQ8M6bLT9NXUVDXpoKsagnEOcjztHjS5ElB2
wh9kaS/q3D4NSfptzAqvABtOIOje7ZiyteLPH4Ae4WUwBloJoPdZrBxNnu7JKHwDfwVIhibjCLoQ
J8xA2PbvDdLVAiJKkWls/tlWoZ62VINXy8+UdUy1X8TwWQH+/radjeoW8NErQ0yWYigh5BBUwHrE
Q7zToX8NWbx9YinuMxWM5XnO1Zg3/ZJrc0xM6QIJ5CAtpBnBbHUKz8Fjfo7eWhs3DwxDG7o8Bffl
S2jnXODy1llcWdaZzHqcET0HKFQ42Tz+aocItGQGJBoKXmtwy1XWdpRLV0lBVwgic1I5NeUv0Rfz
DJr9QwM+EbD0d2Abqjh5Jm9h9HJf5SxBWAwAF2JhUYEQ1qAlCG+cIBp121M2zKCUglKRTtDq0tgI
Axa1QWsVaJxF0Tv4QxJhwHArT7mTY4SNLAVgeVCjQKMfzduhxJywDu58CAKUqrdAlaLjXD2b5nRg
knAV6MBeMd4oUhGAeoGSoVnqI2afdQoRKsFGZqVjkL3d3sCNghvgep/W2EHYFCivqUUJEXWp4ZSj
hhzu67284/dwN5cFXJCpSLS9RRgXLDohNPoZywqSb2r0RwGVVtlytUPpn3JZrflAH/5thYkcbSQU
6CO0mKe04zNogN0Ug+ThFzpjpfz+B7MLV0kqhZBSbWuMVJtI7uiqV35eAEWRQaBp/ugwQGzSSkCt
7JLvgxu+QdTPMV863kjRVQ5+aZJNuaAAokLbop4dE0xDBgjjBBKCnao89kbCOV7Xdxw4RDBQgK8G
TCfQuEx8agOiJ0YJlAPkSU/QR9mR76ZPZbsTv/q3bs+YYvyDDHkSpxNosCldqZxBU343Qv2M4+5X
gZCxwsSlVodI0UwHKrNTNVgoUo7v8W70Q5ecu8P8M31RY0s9gZfWi/zbpumxvfDMS8sms5UgPk9n
RZkoogvjQrvUT/cqwBS8caFrh7z4YiazjSCUk+usmXuHyCOg6mn0u44WHtR30y8wKgGn1wFVR453
6fZZoMwm2GwmZ4oF1Z/BU60t9R5CNM9gswIhsFHtVSJh+K+2F7N9SGTeMre+4/oHMMsUsynUowmO
OQoYn5BqkF2VVpj8IbhmEpHYt7/d1qaqugiMAsZQoNTLRJVAniCaJWKIL0MpHVJddln+63Is3GNt
gon6OpixBJTYZqcNR7vvpZ0AEXBULb8tgcQ5BNcB5MIU26BE0axVICeCUmwHuULQ+0FsDcRGd0X/
cnvbNgwhLwYIC+BsjFaxAwYLiM/LFLT3WFPkg13KAw+TFZWT200cHDjHEnu4sqZu47bG4aoCsJVW
g/IE1QN3yKPvixrvb6+KfmzmIKuKalLQMJ2nZyuETT4rsWliVUaln1u1ezGVYbcYpq/naK+0qrQf
SJRyPPBqrtaUwASxskp3YHXR1JBVGeCHlIgCAivLqfWB0Wl25hdagS3vgyfhpD/MR27xaWtngcoB
jwgGNJBhMRdcVs1t26OB7XSvGqhI3dxtfShU+PlvFbxJsgeGf5/Cs7RXEPbbwpt8nrxxJ6Cmz50T
pEHlauNXP4XZAgKxWYiRIHZ/UMbYkV08B87PfJ/t0ntuYWMjwKAN/fe6Wd+tq6IYgQqDcMTJ+K75
Gh7IL+KX6F7bg/YQiIbeAnHYAeojtOfEOaBXqRL91ivbzEJjDQJn4tL0zhTkmEMJ5dp4WyQxa/2k
qWZeW2HLGmIbJqq0D54hpoCKKu3cTxQJmjTil7qfQW036V+FjvBqU9cjN1jX2hJTQV1yqDqYKYbC
CRCnvSW9juZDmz5DEM+f7SpyJ3BzxQf5AZR84h4iFMrsGs/kDmJCDbSIZkf8SdxedVUv90In/3b7
WPO2gbnSJoyWNWCqG6AKAKlLPX7qVRkakSInJm77FUXI03CvXhUC9Q5CxBRumJlqc0r7OTlWU4de
YhwUYH82Fqtux3/dWvhwqE+jzNrMRACvW4dDPEC9KAnfTOEcz6fb+3fFIfURobS/jXzkDKsIhe52
rgoKvFb1IR93V/rGqX6lDRPZmXdywwmIG1cyzsinNWZJ8VxhBkeDtbnxFGhf1BBwur2gLYegdVQV
48EKqAwYC0ECqkpovEwO6esHSIl9h4zBOYxN3gts6z5Z2WEH/kD0PNdjDkBdU70I2b2RuYpaOhjh
34Oj29egpocrxw4TxQ/01NKobCukbeQx82QwyWQiiCSX3mly3foP68fCCcbO6S4wKRZ1YDWIzclR
WlQiKwHTnF8ovdttK9e1HvgmjPxths2tGvDDgMp+BCBu8aqX4ldTWJRdxbDAQNw9Rim/aL31ZTUJ
c0YyWLLUqxo5eGhIUxQ5VL081bBlN3YDiAuBYN8m6O0vrvkVIo+Bq/LqZ9ePbax1ZVihTr06IiAi
DydIPwMvltUp5Aak2hI74c80J64RjyBPVXZBrIPYUwLqSQVuj/NJN94gGOoHBBh1Zui1qzQ4rezr
UIUAFe1A8JyLd+khBWSBYo94/FxbZ3NlRmOWaRSToKXyAEjjIoITea/UBcdrtizooiiDzUQEXQTb
9Cv0YYikyUBAy7435bcp/3HbKzl/PhvLFkwC9dDhHZ1CgAxxAZVs7fttCx8YejabWV2GbGLVpXmv
ly3eFMGX+ZCehZ/hLj5W9xG0JuzAM+7DD36hzpc0C4LFTrvLfPnp9m+4LnxeXshs+Qw8Km2xKLgX
6FBSazi4lgon83LkdPJ98V6/gM31tfmOF53g8MoYW4dwvX7GF4tSK9D3oOsH/nT8k3Yg4IuT3e0V
bsVWkICLsgRg+TURHvhqTXmKYUQkYNOR+vxRS9t7IzUe1bQ+K2Z3nxtQTr9tdHNln0Z1xv3HBZpR
YZFCV67BVPUieWAbR4edMzL9UVq6ciDaLQLRjowqDf0Zq8NclhpYWhWsTYbERCQOXq2O56JMnjQ1
fU/q+au+pH86U3JawXBQv4LuA3D/hjoexAgy111g/irG3KmU5BST5EHJwx9Gj0CI43aviwi+8lS8
C+N0EDv58T/s0OqnMwluFaGeJkz46SFa9rF6lGNoGRBOr/q6YU+9e2WF8TDwXkMv2sAFrmXVOV7S
HSpdthmLXt6GO4EQt27lL2lSQSR96nfLvOy6AdcNSPd3PR7ipjF5uhQBZhBn/yW8fP4yFqQnT2QJ
MNo7QFSrP2hqcxYj3tza1rtttXgWC0S3dzHBYOxoY30/NwqVfDfOQqifljxoOeGYZ0y+dMVokJY8
6cC3EhhpgoyM9Mcc+o+hSIL9pJe8l+BmdJbRhDIJpLU1nXEfYmJMPjXxYav6ZZFBVAiay9sOupWl
o/b+lwWDcR0yNtCqkGrcYMqbJgwoxmj2HM6vZa2+5QOneLEZL3CVaUQ1TQpVvdy9ZJKSJF9wmQXj
uyCVoBx7AOqbE5S29+zTCJNmEdLO4hRhzwbjrotkK4tizp5tZnL6ah1MCQuOVjWdgXXQYvHiQKfN
7Y6tR8eFZStyZc75/nDh6wD495JYhLMsFhVYqbGkhSxeEdZQVE3fo0S/LzGCSgQ8ddJUc9K5AOK5
nD0MzO/7GKz5vfZkJvkJMlJfSKVAk7V6gmqIm2nxfZeJxy6uOTvD+cA6szF61BZmQpoR/MuFp0Tg
09UKh5Dn2z7LsWIw73i0XKQoQTLtFJEku7oyJp6qlrVdFh2PHnDzWv380iy/EhRdIKqtwhQk6q1+
bG0zme0I6rvIFDoDeJWO007kGWQCTK5XQ11FLYjBhMFd4uJuIv1em8u9msjnTj0QTXZv7+a2N4PK
FrhQWcIsOlOsqEiojzEUlZwEuQVoYibRLnLTn6B4atXy+Aad06cwSdw8x/znhFqcNHhikjxGMW8m
cfPorn4Ju3hoSOdZQJOYGjKGNUQS5fS/hKBPE7pyGYLGdlRQB4KHkjY5V0F8HsP2kCXVO2dT6aZd
HdmVHbrUVc4CQV8UniF15EhmNg0eAWfbwywr82s0KvmxBo3BHxEiyH9QApkfZEx3z/YI8UC8zYRW
+s35MXRRVz8GVAyqBF4A2WRHpZZmzHVIt0BGz05eZDfz9LMMkiuIyXgYM9iPIScEb72+MJP1lz32
9acl9QQEO5xYh15DvFReCNpdM/22aLseM66UDK2SeIDJLaMGOhegHsJ9hqz0cseVcIb2qfzx5KMA
Z21PAc7/gEF8y0nXdpjjIuuBFmXUTufoP7NfoLT6Mew6CzRBPtiVlC+Cw0OsbcWElUWWwwN6tpFQ
mRUe0wmEzIPcKjtoTYwNKKwWR5m/JBKPAYYeNNZh1haZixp1GiUrGrxrW3BUaWBFG4Un0wY5Kvxl
Xp54C9wsFxiSCAiqASyvwZ5K1JtilLawp7TgHe+y+9CfPcWdj7z64Gbtbm2JOZfzWGkjGP+g8rrP
n3o/98mdDsb+jw72njdPvnVRrYwZbLAxQDAA5Qd8uHL4KQXL70ldHqUsfrt9vrc8H0ozCni3VJxu
dlpJXQSgxjs8aRUBmlWqGehuESnxIdS/aPGc2IaGNCGfY6QJbSHsbhvf/HYr6+wjMOgCzO2SHBG1
vJ/CNxUEegHKokvmG+a7JMjOlMROlofObbubiSvNXBUJpApXOFpkQ4pZqGjMQtbWqYNTPj6Gxl3d
FzYkwW6b2i7nf9piBxHA7KLFlYTKXXZSvAn0PbEG0U+r2RuP+XvyVnggTN3Hp/LngBMCtCW4iuaT
uhtArj99lw7NmY/q2q6qgJdAo2NBmmQyTwO9LMW8SgYFRyY+o88OiTDACFMQWAx/DCt4RnbkQi3e
JuDEAS++pXbc8uKWe+urn8BECTBcKpEa0p8wqJbawtIAybJp4NwmWwF3bYaGx9VVqnaD1MhFtTgl
5FAHlKUh6dJybFzRgdCa/toIPWMrI5CxVzVoeilOtMcg5ddwB/E6G3pGd9Ux3Qv+4M87XtS7vX0y
yz3ZiOYCzhzUSEUxOJXJgPnN9mnRiX/be29vH+onlytLpkwUSIrbQ62GfQBWTYD8n2+b2D6Lf/ki
ZkQvTfRCiGeqLgwQe3iSq6dIW14SsbSmvvPASmPfNradr/7tdhBhubQ2Z6UgQ14Yp3FPALyDUFZY
2oOdfVWhXWTVz5D7GnhBjm4SeyHqOohpCOgw1KtW+Njn5hjoYE+BjIcbgeDpR7cDVYxNhyVTp/nN
m5Pejqorg8zxhkYThiQzLFJXIUgbVeA3SisCETotlMUDyc3aQYGvfMVzASLRgtY4aRT/WwZPeijW
9xfzXeVBm6alRHEgA6pSy3TL0P1W6+xw4ETYzW+K6wsiEAZGbdAwvPymVQixLRlpzUdvBFM8qlv6
7VvjQoPMae74ecDW2VvbY2KKIWWBZoT94uRLeYyzwhFk3NKtynltbB2MtRkmqqgYOcz0HkJT89Bb
af1rGVrMoUCgZHoYSu/2udjKAla22CJBMU3dhAK+iq4kQNagWyM+JfjhzSNthZOVGfaJX2uBHLcR
feKjxGChy23aUVqlzu3FcL4P+8THm6EowwXub3QnI/06Q8h1kTlR6xrF++Hefzsd+7gfirGeW6SD
jgLSBO2g2SghfIl98TW0FZeSlvLaELxV0bR7dclk/VAVOWQhnVCCyEE1QJRecYogc29v3pXayce5
BRsealSUtEilv2Nlx+zMDjhXvPdANeiq78u+AILwaNrlaQHVf+Ri5tWN7yFYg//izphvhUpjZZyJ
XOo4ROjyIsOmrRb5C2nBqgVV7n3hyt+G39Ad590HW0/tlUHCrLZSY7SIS7w2oXft0cChnfJ9B0UD
DItybG1+wM+1sS8xIxuRdxYIiAaG8SQNKRVIYyQIenM+4OaSkMxDX8iAwgjLSqC0NVXky4mj3wdg
3wz2lVvu/0ely7tpNhNJY2WLfs+Vs6hl2XQt/V79oXdp3mPgcSlA89WiL74AVyrEEeE/fozW3PBq
2L+iAy8V2oxdq9/AXDQdAQ4o7xD+VeSqlYe2hKcf+EnzZuz6NMM+M43AyNTQQFRpsweof0clr9W3
NS6Kh9jfH459DAl9qBJBgi92UvIkaZoTdsF56cge8szfmjwE102WPwetegqDVrCEpTf+S+Rc/QLm
NBREjzD2i6A2V92ubDWIhI/nHOKXt11082YDSywKVRD1QMXl0mvGMDQCCDMTJwzlgynX+0oq72Ly
KxfeiMZ7AWweu09jCrOmGNgDtZ4mCFG15i4Voh94++yqCrwgtxe19fl0mt99UK+BGJCp7YxNBVLp
GIV9QQSBCTRrKTINxCxhfVRG4zgP2bnuTBd0O55e9fdDYPy8/Qs+sJ5MonnxC5grQlT/ai2oj+b9
+F7t+4PhU/bk+Iy6iCPk1l4/FztIKWd2+Kt9yB9KT4QUhs4tXmycyYtfwsSFKIFsVJ1gL6DF/ja3
szcp0+MyaWchWe76styJkeBCVOYLZwc2Yt/KLmY4Lj1rVqCRZRhQn6U0FCaas1BwPlQPipM4/yNo
HFzzIHrzHriDp+U3ymG8aEQt/P/fAN7N/IJBqs06oYdYkE5le0jUdxEtv7ZEYDQkD9qvnNRt4zCt
l8x2SYtlHJVQpsl+X1si8ebs62z8zuLf0/h0e3c3IiDmSAiK/EARAR/CfFQyB+OYVgHmINrEaobA
HbmTCFtp1coGeM4ut88wxXIqKW/67Gt+ff4fryaE0E+Dq/wjisaN8HBhkDm1KfR+mxlkvM7Ux+9D
Hr8sUfZt1AretOrWZ0KREoLUaJQAKcf4BZGnVpsnNEpS03QN4f9Iu7LlOG4s+ysOP3f25L5MTPdD
LrWxuIkqSuJLBiVSue8LkPn1c0DJZhUqu2C5H2yHghZvAri4uOs55UZq+tAFtyO0UVI3Zth8+vXT
OhLI59EHqa+nocNOmuYogW7cmp6aoqgENmep4xo1AdR/2LSSAvN3emBzbLbKYCam70QA80i9JjDB
+gmA6thlDDCJtaFB5QObShRVM2PGXbRjwXzI4mS6UudEIb7zMK+0FaKwm+lLuJHW6AO60wWqv9Ql
gb5u8NwAFMKwdL6YXlFVC5WwMn1iYJrIM74xGkwGOZcMqL2sHMBhq4AUk7bxYRTiTC3o6LFwvs7e
TvKUS9BSpOtmaxOutU2MPCHaHI3rwQ9B/4dha/AUB5cViPna/AYDPBIDkUgSnmN8JB3N0qrHK93P
jTc4H2srcTsUpfr4/rKgMxo1hBzOsSTu3ZL6pKrNCoiKOXjM+ofqHsBW4DZpAMKJ4gjb2X6dqQE2
F4XT6+GTyGYvPd3HH8Ajm8YkKkuFYIPNyrSApGD1bjkBjsmUX3rM7a/sMu09M7kbo34fV+bHbuwm
geu1eJGONoEfItPmUNWSDqlwpOMLH2Mio1f1YXY9ksneNWDW85ym7YMMPBl+l0ouqKsVP6y69DYd
QKaO3hXLzaT0Y9GbgV5Ugr7lRWVQwFeKKiBDRGHm7cjRzx3a9noLZRjUbNVo11XyrTUmH2Qp7mVl
WNJ15Ml+CgLh3Kkg2qcsIQgXtCLSI+3GKyNnbOeyoC1i+chVdLeC3wlJR77DnPboXZwB8IwwN78r
0cyn3JeuBsKRxDfuLi9p4d1EC867KG5J+hRGJLR1B9PvFB39miskrlnctHcJb4s9Op20z6cOPIR4
NSvjJS0Ab1jJn4wyEvjtgoW81ceOxWiRlsUlkl0FsFZQUIyve/AtCRRgyQXAjKgB2i1bAe4Cn76J
wXdqRjVULd9WoIMhptt5jOZId0nrD1sGri0yAAuP84lIzgmQk6RS7RYGKJtu1RxPl0olL1HrlW3e
xUkjMKxLCcsTcZxCABPdlqMC4qYd41OeXisPibBnG/zN7VraSoK7u+CSvotDFzC3urwf87luUIGq
wk9zbniqc1sDE7OUv8gJXaXIAV/W98snCIHc+iY1tQ1qQqD2gNxvDb7IEQgBoJEfv5MEEOUM2EKY
9mCe4dlz9YfaQCjnndaRo4INE2XnIup3s21/zkLl4zhTaT85bbupGsD7x62jekOSAUEgB9PC5WUv
XkKkoAHLCcfkLHGGHHSe0xJ6a4N4r7LvanRt0vlwWcjiFXwXwns9YL0c5liWkdp2tE8d7b4RU3u9
LGKpzO2gFUh5SyCBkImz9fqUz3NH4dKBEg6tzi/DOl71bqLupXX4qV6LLt/iko7EcTEbAZuMKeds
3xoAWXass2/0BEtih3+mHO8y3sCjjixX1ElU7Tts2+y4b+U5zOZle30774ATvEoPjuDKLerCkTxu
TYlk9J0Us+L91O4xGbOPBhsgQ9H68rqWxQCYA2iZjNyXS5fSKWtmJ7dM31Iezahz8+aRFo+XZSxb
KyCo/CGEU4csTEO9pBbs8Z5ZK+tqvmKsevEGyQMgIPydNBjU710et3ejHKVdJtmwjgRw7BjBaNBo
XznAeACos4pkxeX1LaQqjsWd4VZ0hMhGgUdNTjLM+rZeJ230tACLUOU7+IJkIl6mCdrSFx+c9zVa
3BpB2Erjkejo+1FNILF9GwlSAxNcXmA+DokpUP/lG/bnjvJll8yQEmrJM6r61HpJ5PAxHKjIn1pc
EdocgB8tg9SRz+nJMj6dxobzBvEwfhwei020G73wob361gcAhPLtr+m1aBxx+ak5EstuyNHFpimp
6+oPsfYu9gDTyYIjNlHXfyhuhysR7/yivhxJ5O6cAuj3uZjgOLJSWbceQbrcbWUwoV1Wy8WI03iX
wwfWJJFHA3EHm/giwfjSMuyR9i0qsrdye0s9aS0lXhoMG0doLtkDfWYuj2Rza5Ts0LLaFEmR2kig
kX0M9DB0bGDqQc5rV7eU0h/MOPyqGUm1R2PRrrLqr5aUFO5UzqKGwEXtPfoYzv7gVbWcTjbgvjhZ
7qGHLwH6+iCycoumFDVzUwZtMri0OSlxbg91lpuOP3n2vfwM4K/QHxF7AowRhC7r9ibzIwDZCHwG
ds/PN/pPqTxmaEeLUCtT2IFWmf1aRsZEcgLDnF0i5Z6pZK4qUYExWH7eMazIAN9RM3e4TJRmIaIE
ZiGrsZF+z2jaJXRARNqecUgCrFckb/Ht/VMeZiRPr+iQVkqKsSMUfb0BpAU6q5TCovcu69JTNyLQ
8uWLgxEBy0RYiMkVziTMmt4PRS2xyK5IwASXr+ib8zl7Cnm0/QEcUwjzYOvlr0InlLnSZ+f5LpsH
jciTVjFGB+c5h9mXNgRXlmY9ODPZy1K7wyx7tqvzcQjauvxQNi2A3sbucNluLGmUCeIPOHCmA3IM
7mWRFRv8wTNOF7nIGDjdeu7lTQQAKyqvTC3eD3G0p2b2d8L2I7F82rsoG8OpdVRZYvNFIh1qm5VX
ZZ8vr23JEhwJ4b04s2i0SJJNVFBLME7YFJ3AlSHCsVr0d0B3BCg+NAiCJIXp89GTUlElySUMPiHb
BpINx9kwjiDTn1ZyI20MdOzka1Hde8n4HIvkDq3uMqJNADfD2MkM/+Nlbl+Qrwou796iZryvi+fU
jOVGhypbSHI16c4G7AgGujAWBGac265L7krVIa6hoQfysthFe2OinxspHQeUWXzWQGtoWuTlbPn6
de9Hm3KVHIYvjKmDYatrglzLfzi9P6XxHWuzQ+3KmWx0rF3/qEiHfkFc3S1dEw0toWd8/O+Wp3HR
NY3sIiIVlDKkoClFYj/thyu9KFdhJbn9ODteFhUP9Ty+RFO5DVv6OVNM0SYv3gwArYCOB8A7Z7j5
vZyZA+YVLVRU24dRGVU3BNunQIHYq88bN/NICKel1GmjzowdNu47Fy6aoO4lrenc1jRe5yIRRFBL
TZXOkTQe2HYCCIMZZZDWA8Y79rQNkrLRk+3Xgfm5DKwUmWDnTkR0triP4ArRdcScGh7H07sfOrET
hw10FR3Rrqm+JvT7ZXVZvOnvAnggOTsvbEXHgwATZu9Gvb8x4vx7KomYTwRieL+irB2d6jlugTYP
EabYymCujassVoTjbEsvHhvJM9B6D/AzPgStw9ppDKMGzA2Yes3HecOA/xWwANVr0eEsW5J3WSbn
oyWhquc9hSfxB7RNcT9eMT/CXrWvf6fbHw8o0sOaxaYK+IpdgaSZOdXQhfBQPIZrZEEAIU1ygNtW
fhz8nSzIkTS+XJfK0pSnAzIUctrvCqfa90b/fFn3Fu/v+4J4sPhR6+JitCU40gb14CQFsW27ZdME
dieKBs8DCDDFgZ4GFh+ULGdVwXKQDWAQq5Zv3MZ31mresAKZ8r11U3SNiTIG58rOaOlQkGa1CR1N
p6eXNm8LcIfmTJjabvKx3Uxl8aroIlImkRi25iO/gMojdWyUQP2YxCxZEIyV7uWJwECcH9LJYvgu
knLArFXfKoDRbxDFNo/N8DTQZpWIior6uak7FcQtJ6pR0KytGXhBTrWNdPQoTKPyuVR1QDVJqdeB
78Wab8NmCKR0x+BCB+cQmdlnMgF8oek9p3K8lmo3vRo0yl2rfnVMoGXonV8q11aKNGs0u/1gu1r0
dcALrDnPI/0yaokXT1uwva9n+SVPvhXmZwNr07R6N1iNX3XDFR1Uv2iBN1LHu0GfDpcvwcIpogCP
BIWhAszpjB0ipK1TWgTKotedi35ozyo+hYUo4yKQwtvf3JTVsKHq5CfTQSEv5fxsyYI5qwVFAUq6
ArYpGaEcZtdO1VGz48jQ6zT05Wz2wkFz7VD3Iou6ZfXh8pa9YficPvzWiSimSkear5pN2KtURfHb
C++jTXZT3YxJUK6GIL3LXwABvFJWSeRmQbGug2HffqCB4dU3dE0Pg5/fxFdN6MbtX+DSEewBDwo0
oFukkGcNFrl+pPbOoU8JG7PVRK7zQprpZAfeLtPRDuS6PhZNgYKn8TB50O0baoOdCmElWdkuqNsB
hRmDmejyvrPn7Hzb4X+jCmqBn42za42pUORJdRMGh65LdbpR08lYV0qz7RttOyi9MHxdsAk46HeJ
bL+PltnIuVb2JZbJHlg2vKd9zRpX92UwqiNYL9fhc6IIVvkf9hadqnhqFcAUcD6Xk6egs9ITy7cs
9PwwgpiM3DcHK8CclG9epXSDsSz/8taes46hVYUlK38K5XstK2Xu2nxkByrJ11VKvAnl8ygFDIgO
ahjaeAboMXQLyMw2uita1aNzsZYwxz0PsofRG2+Q7X3W01WsOGBRBgl7j8ayynksVBrMYBW4/L18
VzYm1XDNLcSIjPjNPptb6ee8pX2ThwBjcj47t9JG/qCvkTJalZlXf+q+RfRKCeRN6LWrTnZF28Xp
BZOOViLzDc8clHO8rQEZ5dRMGPP2aQ8IOgpWF1r+YuD2JgMPOFN0jSFWcM5d1E9x1WkF6NOuQRzi
D9eJ7hal1+zBw96v8zW4NxVRrL+0LoXN+7KohoFcnep7NrSGPhqQ2SuvRvohaX81+cVWBXIOFLIt
x1Ftgy9mhxOKQKme2D4Fvn5aJ6uCRHcZnT61RL5y6vxjr0t+IZeB3I9fDE36LoX9c5+JGEn4kaCz
7+BsSZ8l8N7ZSglawBwT9zstfdUqgKNn+GpLV611l6mfgO/3i9f7TDLnZ8hgyiazyc51jWYRa3TL
2whISTeYel6ZKwfQdA+JkCOUexjOhHKPI6Bj+jSRUmT7+vGhL9JAjZIbkIF/kXLto+BqsgUcmekf
spAoMsFWDIAkvudUcpS4zAvHBBkfg2aUDV8KjMACzbkx+KCeFGwo51r8EIcuYygszAEw3U91VrL0
rpj6yPYxuDtf9/UQPhN5dj6k6kwFVSo+4PohC2VF27Bshp/E7s/Re6CPuDPoCLfwHji3MrBEJ2T1
vMxTv8WbsfJEiGjcg/dTHKCDAVRvoYGaWxpp+2RslNbyZ6K4CpsjiE13BiAP7QbXmMrHyye3cPvx
2L2L4/IZo17n0WhAXNxpXjbAiBrZy2URfJvRjyVZIC0xwB4M7H3u3oXEUUhPMpuNhq5rtBnN62bb
ol/vl8OgN1GYbMSUIUIgdM7wy3EydHr20Pmsie/UqLtRp+TT3NDt5SUtXS207rPQDs1gQHo+1Ykq
dACQMxiWL5HGNTI0Wncf6xY4fWr1NzQdcd2P0A7ZQ25BhhES4OpiQUa6j2TZLZwD8JhFL+vCfUJK
AaejArsXHODcCQGJeAqtNGblEGPw7NadfcWtrm2/86doDXJRsNQ5W5Grda57NlLxGmtwAhw+cAZP
d7GhkRwbaYN0li4fEnW+i2JMBV0+Kd6zgkacCuGu75AXYD3v2xDgcaxp1cY0UBRIXkN2ZJUCbSjx
h6+hcBr6XEFOpXKPqpK0bU3tUvfVdb3NoOm7ehN/jleOZ6znAOj708YBVJ9oR5nenZphaCX8ZEwS
o8na0TjjAWStuR6JpvsUFYis3Mp1CmQlo0QpjXryPH7KZ+uTWugrwSYvLRdN3RZaZNGzhpG505Ps
bKnqBxPLbf0y93rfgQKND6hxwU5Sy0OmZZV8TlYil2xxuTpAdVQdISCoDk/FmsC6SQwDYn+UobO1
BpBKVUi1ycNHvekQwsw/5Lw5FkdPgEUcakVMDiMAb0w/+c4CoLBx3yZKPOl5WoWbajsCrAadNE3t
xrtKEOku6vHxN3BXFPiYXWMXRGPO77cYlxJ1/iRznUB6Kobdj7kAUfC1eKxH6+bclmiUqVRqzPj0
k/aUO4PWuUY4xzu9CpFpAra/IOG9fKDoAAbgqIL3lvW3HW10a0ltO8vYaHnH+graTQ8IZ3j0gUBf
mT6e3RP0yf0hh9vMvDKUEqkVNi6HaZF+ixaGcWX72rrtVqDDWxNgkq8FMpesHZ7aP2Vym9kac6XW
05uygl/XAiaM5FWfB1/G0L9Xrg2/9ETnx5eBfyruu0zuXo6kaTqqQua4moKpQ3YCQK74D0J2fdWD
dGTY1J/nw1+YKWWrubTDnNmtI9XQZrbDrQ80KvCpJ+pPbnpcELGvu+ClvY3S/bm7nMGl1IiiUMFK
+2/1lk08gYpTeWIdMHCbxP16fIntbGfZ1TnSVNiipHPQdIP1IX7Z5n70xNK70n28kTf5QXSS5w/0
6fI4wz4BnKmK2XaS6XpWXYc8kvBwWUFFd4/zNBoSoTZK3vTzj56eeCOmfl5cCchAMHAMTG4Y7tON
A4I2sDZt4IRYEqoJo76V8jCo+mhzeTXsa8/0712MwVkS1PzTqSKD5kuSPzWtP3Zf5PIujfdScSVr
VAA6J1gUjwDn2MTJUuALAUuncsfqOqTpJnfS4PKaFs2xCYo8DMjKFpoATreut9pEIQrWNOpdvxoH
m7hV5oyBEZnXo04FL86iPhxJ4/QBaBWG1NmF7kvTXZUHubSXht5T6mwN2xmQuvHC6evlBS6aSBYl
sHSEgULC6QJVqwF7NuB5fTW3VyWKdhI1/f9OBHdve0dCQnGa0BhDgCXggtcdoLthmAgyOaKVcEeF
qkNCSAkxyfhE1UMTiyLgZV143yrudLJGzqwyUnR/Kh7YgwliFleeGj8q59XlHRNJ4i5sqFczEJBH
3Y/1xy6bb5q4cp249hX182VByy4OGkIdGTBmDEj/9PjpJI+Yt8KmgfdIhQfJKELNL0bmolp3J+0K
n2w6EXUsX2L/YciPhHIPFXVUohstNtIEfHzlZo908KZnRuKZETfFYMyzvtLZfLBAERdNxpFcTte7
UpUnWkLX46La1Zm+Mhr1UITNx8ubuqyI73vK6XsUxTpKnlgedaan0aC3uSNvLosQrYTT9bZI1KbX
DN23VTqulaHL0XIVXgFgK/b+O0mc0ndWWNTThMVodYq+5Mi35mAavl8WsqiGIIeWgYAIwP8zHhtp
GjMzkxFEKQ/JTXw3mO5wP2+sGylDlT3tXEDQpDvRcOXSJmr4pQifQBp1XsnCGc1ZqkMN7Xqv1Qj0
oRYglhHs4JI6HIvhtC5PkWJOBqwtKR4z6amXROxDiwLQ24GJCZD3nVESjuC/0gu2eSbaZQlYjixR
GpcvW7zdWO1dBP+0p4rRZPWIreqC6IN6HQcYwvZGH0iOvvpqfY0CgDwaAKcH7Q4GFmWXPKi4v6KU
55JZBDsCZueQ0YLbyemiMllTajK8s9C2vgBe7VnLpV1ah7MLRsvtZZVc2tRjWZwJ7sxKHmbSab45
Yr5R71xHf/ivJDicu5Qz7y+04Vo0Vb5BVL23Z1OQSBVsGF/Up5PZjZOk2L6iSZ4yQDvUbD/QV10V
9eMsbhcGd9BSrCka8ran74iO+nYcVwiVnciovTC/6hktyuUNO7uvDDIRNQ1kGdEVgwfrVAZ4rnCL
pgzNZo4RlHXsFWMK+PwsuCzmbNNOxWjcycth1qaKXCGbAq6h57Z0knU0xgnIy2Z4SLpTiRrNzwMp
JhFxMVAGDF0H2O3pwnQjBpFUhyJb+NTZXr9Fi8cG5IpgFqXB22y35F5e4uJOvgvkm35ipUisjgCI
NWYYaUCAhf1w9en116VgPWxKXzUACcRF/LQZ4sQkWJYT624PEut2fkoSgYovLeVYCDvNo6CwlY2+
RbJ59ock9urxW2S+RtOHywtZ0ggw2FpoW0d791n8lNnWXIwt0i8gTnHleV1aYDQarxJb1FG0qAlH
ks7sLIohYzhgy+bBBZlPCVyhaDffAPPiBxeMMEPCjMxJzAbVOxbInRFptG6qihxtKchusfn+0c22
6V+IQc8MxKkgnnXGUNMezVTT7Jtd8xHN6tsi6kQDoMu68Oc58R34htZOutNDF5pBWQ+02g60u6VA
/v6v1MHkVC4pC+hIBzGG9kIdjP6Q10ZGxZgW/mVBi3tmM/4Q5Msx28kZVVkpS0smKH87tpNfA3tJ
8h3d+uW4iZ3MkRTOrDZm2TlWAyllJwWSUgQKEYTql9ehydw6kLaPcpJi0qSx9Z2WyTdT0f2dM/lz
EaAKOTUDQ1WTYZYgAmN8LjFXtuFgfMh0nUEW2E5mjI9vDNJMqIEiXoajigaEU2IX9R8YR7L1PCSg
HgSGb1QrnReqY+yZdKSbf4Rx2k1KN6IA20o3pWrsnawWElWxS3npE7j3IgXmvWWPcehXFlBz20/K
+CmerkAdQ4YPcvytAulC1aG7RGBql1aOoVggFwNP1MCU/Oke5+M0OtoE8tp022K22t62QbctVqJq
LA/LgR5oBwWkdznsmh+Z9HTS2lJP0WFmEmdj91+j8msP0r2wumqyR2k0XElW3TZW7yl9jhMjoFbt
6dZHYl8n9ZM0P+nNwbAeaKYK1PismQEfhm4owLGgOAiGrreaxdGHISGv9ZkD1sl0O26R7Vwla2ut
+r9ME8x24ESQeroDiWolnaUMg29nir0hWUSeY0z1bC6bl7OEKi9GOxUzTU2RVRkOVN4lGzUGT8OO
lR/noPcArQd8TIm4vcj34I0BL5T9/GgTOwmTL+jqG/xqPJRJHCCg+UU/kZOgc3o6WaBGqicS+ilI
eif5c2XfVrqwnsE7BbwU7oyyNBoTTNJiWu+zvQb/zKvySfqQed2K4WmnQbsbD9NGBB/Co3rzmsF3
HmJpeLKTCV0t9/NKBeIRAFnWiu+ge63zUFL52r5B/Cae6ZY31Atv0w+RBwD+9bRFF52HgqwIZeSs
4MFvBHeg6OJA6m3ERhgP5lpGfJht0GoT9JvGz7ZGIK+Q0t5lyPut39T3f77R/41eK+Q3p6gqu3//
H/78raqnNoninvvjv2/r1/Khb19f++vn+v/YX/3zf/336R/xN3/+Zv+5fz75Q1D2ST/dD6/t9OG1
G/L+TSa+gf2ff/WHv72+/ZaPU/36r9+/VUPZs98WJVX5+88fbV/+9bvCJvP+5/j3//zhzXOBv3fz
Sn7znvPXl6pMns/+3utz17Nfof4TtGI2In3WQgJL8ftv5PXtJ4b9T2T40Qukm2jpBwrn77+VAMKM
//U7Yrx/ymDLZIzgJnrDwJP9+29dNbz9TFX/CeccRh25F/Qloqj8+x9feHIK76fyWzkAow+smt2/
fj99JfAgorkAaMiYXkA0iF/JhbUGDR19SgfrYGUEcEaKU3rlrNrrPA1TT5+LRyvKMYWp2J1nKKEg
5OBMmomOBhWNDUihy1A6BFScH6BYfT2rxTwd7MP4OfqARnk/XtVXxHG7vQxLLQKrOrVm5/K4p3jo
o7KtYmc65J26KUYEOUmb2wKX49TU/BQCfmnsps3AcblFafKkT1aZToepfGitCYP7N41UeZ0tom19
a2159yzOJXHLafqk6DU1mg7EA3ETGlK0r4Vneemtuo225jfWiovwe2XULr07UvSfanSsNoI16pza
WOCaM6QhnA5ZpzxFZNoliXIFRJfEVeJcUGbhwqyzZfIvhDZqliQnEEY8oO+ij3wCGQJm93WM6llf
rJfLS1vUkffj4+df8jmL9UKHNENaTY28alIzuCzhrcnk7NzQmyfb4IOF4nNPnmqVTmdnzXRwChXG
xUTf8NRrK4PSK2fS6w2h3VeimjuigUO1tx9tcM+5bYKJYK2+SoasQLHOwfotK3cbJ9tLnfRcWemd
jIqBP5bdvrGnbV4SdLSMNALInta7zWBqQBqlhltTPXPjWs0AOxKCed0sXquZ6FdW6Gyisu5ddRjW
9jDm68xyCpFXxryUs7WbmMMBmhb6E99MwpFDUfV6liWSRA/pnn4uC8/0lA3aJwJVe0O6R9OwYLeZ
/8kLBEWrgs5aC/NnfMdPQ1ojTntcEgtQeK11bYBZo3AEAc2S0piYZdJAPgxsgdMwQ/kHoLvMpq4t
egBdvYe0sWw/XdYZ3k4zS3ksgF3Io20j5hDLBN7sIWFj4314NYzFqhqTTTT3tzMpVy3mBVFvVAQL
E8nlgkEzcfJwDnV6YA1EQGjaaOt4U6x+Eafxxx0/Xh9nNPMkDdumxSnl+3BdBPSqDgDkggn8v9ID
yaHonUvjDGfWhshZlpBmAJa9fgFjppn5U3YnBQw/RvaL3mvQvtSuERqKlrpkOtGij4kMBZkwHOrp
SZppL4N2oaIH6ph3iaRvy4nuwWLlV5p2uKw0XKHmxzqBVgEGFwc9hOgsPZUVak2FagkhB7qSv7/1
mGRu5Zkv+SOYXDyMXTk+AvDLQpfum4N0P5wdJH9lvn2hbfREq2hGD4bcurEDcB7rc9H9Io7yj6Wx
3lKE9agFnbVGWmMMQvjCpHgUSGDuqh0FCKTpNh/1jSjEXVzRkSh2+Y/uXm4kc6OUOLGyoS9kKu4t
CWWuyIgFO7f40B2viX3IkaC2q/IulDR6kHdTwIYbbDCMTfs8yND6JOqEXLwEx9I4k5INFIUFBaNn
vW+vldDVDww/j8Giw5v0mzvW/QSGJUG4J1wkZ1EAX5nJUf52cLInPw7Axsn2gGLH4Jd4gmfJLqOF
Bmhr+DcYnDhhRpH3tZJBGBxvP89MlxQfL6v7ogTwYtkyvGh4+5wp0bsZoVBO6aGJ7i3yKGtf/8bv
R9ETfeFIEwFy5lQnjDoiyGt1mJGLr/MxchNDNDXE9oB/IDHU8qcETg/mLOwjJN/wtCg0cntkz13L
GDYQ9DBYfeWB9OPx8poWLxSqDCgfI5WJiPR0TaZsT2jUzOnBqcBJSJqV1CGRbYlcDW4c6qeNeJfD
d6USWky1xlRtSGnrhXG472vtVp8N1WtSFZ1PlfU1SeXIL8t2g324zRKyl2aruwPuheNHgCwA/e53
NVE/ZXaOXIFt39rzeO1k8vcqBw4XRQBNpzs0f4AXqA9r15nGcJWGGhCpM4TTpXYbh6qfKa0d1HGy
o1H0Cnxs1ZPMKAxqs35BsjdxR3i3V1Nk3zkVgO2Vtr1VVKQLK6NxozzExFk4JW44W+s0mVsPvbaT
a2IwzYNnfFfn5hUI0vaVOQXIPEmroZHRXquVO00jdzVtqCtp6YNFTDtwUi3d1hlaRDor3k9983Uq
yF1pGJ49aR8AcrLuZ+O+NbIvQxndJeO0k2YgVSjDrlKKb1be1t7cGLcd+C1R4yffw9xEe3huSJtG
7gfMIg9P5aSqmz53NnUSfWirfj2P+kOsjvd20baeoaWtm0TZt9bUXxOjuY4UwFt3IG4mpfQ1bLV7
FXSncxSiKt5rT4ZkrYeExC7N0VUgOc0LShGYDo+afaWGH1Mr2tmtbXlVjb+ALbsL1XYdZ+UqzqZv
GoErm6nYSC0pnKsoDTuBKTu/+miCUC1DMRUN3iWf8M+0qiTYFHKI1eEL1ZtNWmubyzdl4QWHDA14
6gwO3EKi4PSq9PY86HIe4TV15Qwtv8ZVscYtVdYgveq2I8aH6nW8viz0/HqeyuR8MStLKEajY7jo
fffRDskHalpXeVYKcGKX14YXHPjt8JvPRjprgNfolpOwJ7x5dL4lm3kDWDBzP3pApABmWZF5ogoa
+/RTW4elvYvkkZdmVYkUSmxymGK4y1YoP2C+fTVF5b1RKrd1U2wHNFxe3s5zh+9UJufw2QTlGnRy
k4Pi7BDsYcYZlf0Ek8GtFVyWtJAQOBWlnmrLqNjNGNcSObSfY9XPY79AlOhlcKftrY6cQHwDjA81
Bkh+8QbDLhDPVnJpd3l3c5JLgmkVcij3yaZD/3a2Zm3U5e4vtE+LTpJdziNfaZRjW7IryMr3E7If
5KZ5xFDwfRS0n6zZLSo3/lB9STdpQK5q0T4vXhD01zjQXIAV8SGlQ7qKNKaBdZbEHeJDH3+up0hg
XZaFgAcLkCkgZ+dDSsR0EZiA2FliQCs3gJAfyXt9ikTZlUX1RCYOOUj8c0aMCtQXrZlNyClizxpc
MrlovvdS9KLPlpftTcdlsUINZ1DkgYokc0dopiRpigi2zbJuh1LHAx25YfLUmqovUEymeGeKifAS
g2/o3cAkzKmymEmShMDQJIcuKLfqW87Busm2FFRVLNsuApfjxmGY44F7iKIlM2r4A9+nCQTvRu+z
jhya72CQ6dBaVVfuFFirKLC36oOCB9g3bsJNmbs0GLYMZ878IFjzov7YrMPHxPjdWflLJQlVrWEk
h3FFV9UNYyIAeTsDudMhVNpR6iYroXcvkspZIFNvW3NuIDXfw/YoPmP2lQL7Y4tR1w6tCt0t2UyC
94rrUP1ju9+XytkdVNzqWtF6gocEpPX76AbsOi45hNtyUxc+rK6fCSer/sMZvwvltHfIqjYEGBoT
KnsZRv793AfypqddVa+FN9/Yt/SRQQAlmVcGfwXQZsG9ZVr2/gXsLI5MoJ7NgHUGuRy+wIw9ejd5
5VbBsD8hgaKAp7Xz1VUIuPAveeG2GCWVBSomOmt2v4/kl5LUOkWEsy7os1yh7840g5yImJnYPp7d
3aNVcnfXKNu0yzOs0tDMB8MhqyRM/85CHFMFJxMIs85QPSWiZT2An8mhV9sgQ0IN+QvPDo2Hy1eS
fenpSoADaKEgbxoaYGV4KyQZVVGpdKKHqMvcOa3dkoD6JAOBbvJZr3XRrVh8IY9WxblxEfCberus
yEHaRM/NY/lx3gIeObsv1vkViJrjG2en7oHjg4hiM4myQMvO3ZF0LsYrCqLEKXoMYX5mJO2LoCzd
Ys0qncmdFshX1hfRBNCiorxLNLmahC01YKaNcYrZWANvKF6HCmKry0e4qPJHMjhfzsmJFgPZghyS
TPsS2hroPtrrFqH/ZTELhTFc7SM5nBltqFWUsV7CZ7wlATPd81W2ZmR5+opei6dily3okTzOghZ0
7BpzwGmxEku4U4MWlK/bBGD8FOnQyq8pwPhFDf4LqaDTVXImdO7moqwHi7wllztP+VRgGta4x+Dd
2rkTga2rorPjzKXdtECZKPBK6PejD76IzGXsjUNAAmNV7LInI3IBcLum3uzJvrpR/egO+Kv3rBB/
+XRFH8LZzShLZ71JGli0GClSKc7X0NvHUE8Ol+Us+ldHh8pZziwcatrLzKzlUKCm9CYF4RU650dJ
OB+/6PofyeKMTWO3/ZxIuBj6mu6rHaNR09bFnbqJVqK2S2Y5Ts3oqdZwlsUaB0NODOhqq2TrWu89
SHYJYK0S60XNPwAWHigQAmMqODI+btR1TB6oXYPMrJEA16y4I73yCbGBoKwquvc8xVDYo1hvTgO7
h0CVRXKUZbUHv75BFQ8euAjVfjlgfD82nk5oUMJyMC0cW3idAE56csN1dqVtUh/xol+jSsCKPcV2
AkensBi/vKcAT1QMdFKj3+HUfYhVszc6K0f6JDSDMi63udUEWeGI0gxL+qIoQCdRMDFnniE9Z2Vd
RbqMNU67ca8G9CXMwRXTeNYH64kNFwP2ZQXavU/lU3wvMnHnV5BB3SO7gWltDWhFnF3VgREFes7/
p+zLeuNGlmZ/EQGSxfWVZK/q1t7aXghZlmvhVguL26//os99uMctwcIZwBhgPHaJZFVWZmRkBOI4
c/Q2FMk1bdpt2um1ZsMPHcKvrxNLxVBFQgZzJqRdHgsnHUDVoFiKgBCW6EJFeuX86D/6zTLn7g7S
mDMvBfz3v79aYGmTssS3pzJpclidZS5iGJ3J/xwjA3j64Ne5SQbJhIvNMXhmqudEDyebQq2K9AVU
mAvbbf8dIb97GAD3kMcJMTL6pfYVrvhP43Y4leM7Le8DZ78sL/9e4purFeLpHuRa8fUJSEAXW8CW
UiTQGLKn4WNZJ3U2v8ESrvDbfAIMVODdpcjA0gKy+f9e+OuzAT7DpBQEpTAvCJTi7w/lKYn6z0z2
pP3PIfEzCrFEL/ohYH27SORBJhG0dCigXizSJ1M5Gb+1J5jafFL0jPh4BcnEH6isXxNnPAo4nC76
OAE4Uxdbuw+bgTe2tifVzhldSGb4tRFl7tLr9Cd+9bdrpSnW8+GV8oWbEXpCamhg21NrxkxX79TR
WeoEmR+hITf9RH78bjVQEyCwf1ZO+9IsjYSrWRBX9jQLP2s5zRu1g6dCRu1dyn+QW/3uW4FFgJEI
qIF4XzqmymiHxpzYE+6DrHNIFsgdtDX/veu+Bjyc1QgTaB563PApvtgQUnVu6nekP9Xjs1XOk9sN
B2qmbCh/SsXPGcXfaQBWggAGxITxL+iq/L2/IR7Tx64de1zJbpaSKZPuUEzNlew/QDDJYvNDfP3m
IKMDgvUQkzz4O14Ol3Nh2tnBBAbQTQd09cd4C4DzZMYc9gFrshpUVvVwHfsJJfvus2Evns0mIOAC
9v3fz2nbSrNOB3ijXgufCfR2Avda0eb9f/9wCVRCwUdMPGj4XSwzJLEjeKX7k0SSSD0nqxdgxIl8
9CHa8u+lvtv0/73URXETS80Dzrr+pPmbEzWQ1au3fvgrrTGcEaY/hMFvF8NNAn3MEC/xUojKjhUo
r2nVn2aOeKvhczwNRYCRaT/EmE5tVv9+tm/2v3eW2ACv43yuLzeJBwHGEXiCOZm4Wjd+mY8WAqeq
ztLlJ23eb54MfNJz7wSX8Vdik62UZyu40p+GADZ0rsxt96j6JDfLU29/6KX+tNZFeu86XDaNwVqG
DoUDymSdkjXXYRbTKlcJ/eEtfrPn8WiQS/JwZ36lU7Wlb+Y+bQz2vM6G6IYEgE/np//9U2E0wj+b
YIAhcwnHeKZ1IVkrcJ69KFeYpEkDkye8WU/O/b9X+pqBhhDcRxMPbTyw3i4pMbTlXcVggYviCEIo
6//XFflfhUPOMOh5GcRCOC+DIHwpDjFFXuOh96xPTl3vnIplUK3M4HSw+ffTfLcXQHVDwoUr62sG
WJuKll1LzalsWDbUchVPSy5mhFzGIKMldv9e7ps4f76Ik7OKXIQ7+eJGWYwkwbi46oQkPuPuW+i3
+7RZcp0aYKsA0cSvfy/4DTEmxLwy3uM5NTxfMn9H3DltQNufjDrVJI+DFVlXEERL8+Wu8gqGmkhn
06a7sdv4B22nb2IHUgB8QfAiIGByWRCRBVEx8qU69fSdpHFeu4+8epX1TxNJl28UiUZ8XgTp6Jl8
fvl8lE9qEZSNT1KKW5jN51GwDyL3zxxolpmE/GGq+iF+XB7oyyUv4sdYAhKdAmd4SpKrUm2Xekv7
H9Kbi3kfSPNdPNZFltihDTKB0To8CbjBzadzpwMCdtv27ic+2JdM4GKlS6SRWaqwg7DSmT7oZCx/
PDuQw5Ywn9ddsXKff2pb/0dC87+THeTxONOYMvLQofORBP+9JWmUjpIuo3qKfJs1Y7nu9ZATRvOp
8vLBVfuqOXB5rCb/ELNHFXyms8Dg1esUdeB6xFnb/zHxZyftXR012yEeVqq6C8m+hsLLD6fnDLP+
60e9OK8uNSbq4ZX+VO8gG4b30m9DcEbdHy35ENUuloJ+H2j2aOshgfYwSHrxxVPV1yV+2ZNvRZuV
krXrkVKygi8ZKxKnqTPm2rogzHlG4HSQ9I6ot4wXZZAmCFeJXvoMCum8UPEIs0L8s+qGts1RTn2U
KWQtIre1V9JAcj7V5bgH/wqMC3wKQE0z2EJLPK46GoGNk6Q70yR/Ksgzr8sY6SenZVMIryGFmdEc
YgtEoY30rkjvlIfGAf5OQAFai4kMNxTCwLci1CS3zOmOOhiiLEnGKzXG/jFprLhSPu+2siUxZr8n
TEcsqTx6Khw27hKadRVbsW6VgP5/Kz7aJYXOtDEPEOvbVkmkD8mIPlQZ7yMutwFN+7wkfrfhvBGZ
KWe68oVXr4IW3cEkNmjzpngtTU0+58p9WqIekn4+EwUDV4umFV5uuEGUhxZxqoMbMDDVbmAKDuO2
3QxlfXSshI9OT8YcAs5Q0fBBy5xUmDFMfBbwglDXVDn4eZ0RPasQyr6YQOlusAIqHucUD7WfRQ3k
qBq6cxK1boJgVUoJxhaP1w6AhiyWwd6th00/podUtkvmp6Dp+yWd1vWQPsYLVFWEjtOsM+4VJBte
WSwPVRPvOfPbIsKE8ZZVNeSiMQRQMFutNTK2bIBvex73e93CrB3LL2m3IoTKwqIhTjDEUdqVsuPD
6HmfM9OPOtGPQ7o0W8wKXPdKVRlHf30P4GLcgcT5XnaTyiDWM22WwPbrZR7TH9Loi1EuRExsf+R/
yCsSqIkAbfw7KERk4gDwPAOwEExKKMi5YhOvxLWEZFiuiuiDgkSToj4Z1qG7/uGYf3f2/nvxi4gU
6MjQDsOz/8HuvQxcwQ17sCo7u8RBcAtwZfPQRzk2dv7vlS/bPHhq4HjQXIRKATKdy1uyi1w2to3Q
J+l/yhmZh/xR8ej84v47hJ2XiHETg9mBpVDq/f1iAzpPg6hndZoSA3sKv9ZFl0R2vTjuR9xOL2N6
bqvC6bCoSq1Xoe7jjHlwivhfnxSQR4Tk5+wUHH8BVzQEfKfJcdTJh1WwFb8ACvx7gcuEAwfwrwUu
+i9czF65OKU6zUGSKWkxS/7WY9tj3PN/XwgAjhcAA4Mg9WURJgaJO63p1KlzwfRQK1uWWdf/4X71
wyv7uiuR0Zy/GBZBuXe5OcLKNwKOB3giArkHqKgNeTc323CBk5gbf3Kjf3iFX/qc571y1m3GMAu2
JLRu/t4rrWejoPZ6eRILiVdjF6P1EcX1ynZTeeMDICsEaepcjXWQGVG90Krb49RuucKZNDB1uBYj
IZt/v+8v1AD8VJgsjAEIQ7Q+8i6T5qkTCx8GKk+NHN8c/jYufM0SEHuJWseDkyftvU9+ByCYYiJo
xcOnYBgfaRDlrjm6MlrpMdjX4tgNP3Lcz9f/xdnCz4PBOOB4+FKXY+k8GGjjsagDacABp1VtewGL
DBnZJ9LBey0s4aFAdwm6ERhLvLMhXaegBdGy7X/YKv7XvXKeDT8r+sdQwcFJ//vLBU0JquwUtqey
1bk3sHVFhms0EoKsoqLJBgYN4qZcg9dJhs2yeOvWe8Sw+qQwTDW5Wek9dNzksQtqBeavCY02U2xm
ON60r7SzGxrXOaZXV4sXfJb99D/WCji6iE4JEPgY1b93iX5pw6yg1dCfnIm8jckVATU8UmrtNz+p
HH59TTi3Z+g1IChKEHX/fk0Qs+UYbg1Ri5tlZ3rYm3a7isCg3Q9vqtRb/bBzL9PH84MBO8E3STGS
+uU8JcqNO1Y6+rS04aak8ZEt4cPQPsygQFMutpA12JbxrzZ1f4hRX3phlytf1Ciwzh5Zd16ZHc7z
F3Ag3ZzdiTkamdWjWdvCy7u1cwuplx8oeF9vtHPowEvEnG8CZshFxtyUulxcCKycZHgf8JcaviH/
fqn++TL++9CdVwDMgSV8qDRfXGhs4UyAF6dPkA9ewVjwuCRVmk2jzZUK9pGzrxzY1TT9ygX80fdq
xaE05IPuLRu5Muw9Ib8cSLz5L608Tvo9MeFNGrU/FHDfbTRMOwOOSUgK5Pj8+/9FJ/LYWM9uH+qT
KE+6p1dO/DnDVsqJVwv/SRzisgT+z7f+r7UuvnUbTlQvI9YyNjry0MJOWxccaSQbulUPlrzxf3IR
+VI1Xq55Ua3oyg2HlgMFkkF16Ei3Cax6awzsmCzZhCHW70dElXTdcGe3qB6qx+gE+PGrqv0NEz9s
usuK/OKnuZzgdYa0bRcBsIgbugr9BUClWLkYFP331vt2b///F33ZLuxDyWEniIdOyGMAUkmsfkIz
vnkQoEIgpENAEUz5y77nIJKu4WEAGC9o76Wfrpm0N63rbf/9IN8tg0N6RiTRG/qCj1fg/bQVxKJP
7aLWS+IVfio34/wTgfK8CS5OKtrE51kijO2de2p/HwKXJ3Pj0fNJvel3fB/szkpSYv8ToECgPfDN
SrDPwEsLMFz6pVOD0jmeA6/UmNOzwxplxF7rhK5nnqjVKKoEMIPBLLCZN8qjEP4Ygu1k6zQfvehx
rg3NtA13bpX8TiLF4NjiBxnh7cfQKxi8GWiui+rQnI05J2sKb9JOHrUzGMbslnnxfprrHbPOXS28
+ySgOx03107H36PKOXUlRu1m9prA/Bguc5Tn1gyfwvTJlg2Ajohu2HpgnYIdhwvtSZdFuS3rZo3X
+TTNndmTKD6NiXsoQfzNPTirZhWRL6mZXpyEAJcffZ7VEWTBrDo5ibmqy8G+jdbbG64OCynkSHcL
dW7gZpT5S4qBW/samWi6Hqfxuoa9Sazn22D0n2OJYZoxYLt4GT8BcMHjK8V1NTU3krCNs5g6L1OK
wfyheyM1PcLKdOs5/Y6M+/SjV+MrRM8hS5v4GBwej24IwUbPm7IujB+lZAfTSL4ZRfyrGtQ+aMvH
sVNAGxr73jBU1C2bdn04yaxv+r5YllKsiTc+CB14xQJnKgX2z64GZQXlfH2YBvU5DslQpKBU4i9h
657M4zqFvagxyWcyePPG9+y0GkCVWnlwHL+GbnJcNOiJFqJvq3WyVNciGZ46zo4sbu8ZRlKmiINw
H93FrHqB5M49n+oPk6abzql2lnr7agzTHW+WHWywRO4ZCUZwb36RktJMLfIFf/Z+ILWbp7T3Cu4R
vGj6G8z767p0gO7W7caK8jmevWvlqvupWbyVhtuXTP03HWJuZJkeWZO81CaAfsUULZkTqvaOpKI+
aFPeteHw2Jq5XQPTvRex42U6qG9Y01xx4qBnMgb3+CBwOY4d8OsS5yoQNN5WdtnT2MdfxobHSOpx
VQ+AcdTgobKuoyTjdoGeEun+cIt58kr4dmdGDAzP4+QWREPHKpjOSMvZTEk0tnpiNQFyBxtgWNbA
2Det9TuYX9jfVfWHMP9lbOMbGtgHfxKQ8UmXq9LBUJn2neuxVKoIZv4pmPA3gsXvkee81ma+W4TA
T2jL23hq/8x9+1rVwXNjzv1QACOFmqfoLUml2KYpPWBC65fxnW0Ca7hzq7ne8oXLIpjMWsRlmAEX
URkmAad16OkonyIR7n3tRaul7LfYSHcpc1YkgZ9PGRxU7Oai7jgAJPATSfhcaevnFUJaJmXz2k41
Lu30pUxNv8PE7Isc3SmzPtmRxKS5208fS+uDnI0+XJVQVYSK7hSNZcYnCVzOdXPdhfSI8znjRM3P
NNIgjhKMu43NLe7sbmPrpQbyyc0q8Ss/a0SXok/fqm07TTcYO7ztbXDX8/DZS8a8gf5LVieOLdQU
wW5dAeFi/TJhlGz4BbSpzkWnphVpokM9+G+V5oWPCmof6sAvlF//8oOJYLuGf4Bd8WsPW2fJwmQp
c0A0tGjEsB39oVqRQT1Xkv9ScYcFQPjN5chMQWL7O6zdGFbaXp853N5PC/rhbeXs2kA+pU2sCwhG
3UAj+IGS+RGUqROV1dFNxEadDczbBNMCVF6B53+fNqxGGJ1MhmxvycTgnl11YPA2T8lN6PNbXTc0
DxJFC9bGmHrtfdRXpiEZxvUg++OR05BCepY0y29Pj59Dl2BYRnUPtnNH7OTey9J4fHGjKsYE/Hxz
nuDMOh53WRm2n3UrYKWbwG2tmnS/Zb1/q6HPcdVMLiYXFwtEXCmCM1L9lrq+8zri520onlRg3r2y
HjENXtscZd6Ao8ePvPVuSeWv+nBIC6bjQ6n8d267qz6tYnyx8FR39YuHQa3cGHoDTsZ1IqNX/8xg
HHrS5FpXAp6WDfwVpX2O+DxlhrmbAeUe1Gz4bQPaEGPBo2nDPhPMP5Sj2S+T/9bjTGTT3Ipi9sCH
brurEqp9Vi1BNsz+deCBo9U2kF8N9iEdIRQDOeR88ZwrHkdVblvY/ZqIFZ2QC5JGz83qvvkTRt1D
jY23tiwEU4V2QB5g8VVBS0/R9Sj6q54MfdGm7Z2cMAWimIc5MLQfZ7Cqimo0V50B4jjJPxWKgDmM
qiOmPeubdDLdCqNCIcCo5BTNpUS3fAbkHZtugyvNRx8WB75DzJNh8ttq3I2wIVRF2bTvcDct4M61
X5Jgzjw6w1aN9L+h6TCix1/H926sqh0ax2DEYeQzd0NB85HG79x471Q1TRZxGDbwcB2kU5v5YrrW
LT01HZyQEIAy0dYsSxDSw365h7P7GmwdwOqzs5uIv+9chanaut9pCNdnqdf+mYYSIGsId6t4eJyq
dtr4PXwyHUc8pf7wKIQ81b6CEfvUtBmb+j2ZvAeX8SlPGrknbQ21kPNUa+BUvDDAx/JooGtNhAWh
t5zDtTP0YFmF9QcgWnuD2cX5UEGUvwiUvuorXADUgTKKxmkoIkfCEdUqjD2DIJhHM++KsjT0uiR9
vNHtMG9Ch6MWHCn8S5UvVsu86DvosK1aOxdayM3SzVCKcAOaJzF+e9RXCPePFf64j6hAGR9yR4Y7
yHYilbDcK6rJOaR+f7Uk8ViIttk7uCUJ8OgAyngr3lYPKRnHwkayw7egt3IOq5WO0Yv0Q5U8q94j
MqMx6PQqEbBTJe2xmRnsJ7k5UoavO/Sm0Dxtdig5b/QwIRuuKNwkSHpbGwWRENe++am/C1PG37iT
wpM19KFen6RRvnSWFv4M/a2QyRtiRh+HOqY5RLmbvRqELhpLaR6JBJ2IHqddtIZuwsn9RSrd7TpB
nvqk3o6tez2O6MnUAR+zgNf3YTiZVdUynvd9KQ5+ZO/mdMA8dn9NqhqWZ13P9+0AshUYREGGffSw
+DS4mSUMhF1TOUfHlBncyjHbVw3HMNZdPiKtKJYywmgwHz5UzB8WlFZZv7QbQXEp1vExmhY4roIt
mflOFB5GARKIDZMrT4w7OvKiVIIBtqng1MydXOpgzcaozijzGCxESgTrhMBcTuq9bOZgZRDaqJOs
jYJgQW2gadzgv8wJWydiPsxtjH67KDHOFclhG1QlDIj6doefqs4ndMhXM4PyKHIcqPcO4BrAOLTz
IVitfctwJfM7sH8OZcg+FJQ7Cr8rd1ZX18Yfk6dxpumVq5rXUtEnOaa1wnWEDeTLXlylwhs3s8SQ
EYZZK9TRmRYO0rtlWsfa9TZQ7yJoBPRArQGdelg9LUSSPqSxfAZd5dSW3b1a5kMPd8DMiZIHOWHH
RjXEUEx7Y/voTwoCY5506VZVXVr4YxCvU02mota+l5Nx+EWk/PCC4Mw7SEiGKn7IgtpxczoOJBsG
5167DVS5eUyOjl5uZh/u2L4NmluWBPpJJ31/0NTlV20wOo+dpjjfpW7XUrfLqool4gNcmNddj/Hv
tK27zUhU9Yt1db0mkzz0GNrZY9ilR98M2bZxEhdKcX2wmeewKaSvbB5otM3ibp8IiGJFUAamU/NW
1uF6EOWKxeamjFS7hrXSG7UO2qNC9kXgw9K24/PeyJhlqp5PJAxPkPJfL4FJIcUQPru0fYWQS3d0
HHlrRwvL1xodrK4+l0yqQ6hIj7Uj955ZXmtka4OD1DvTipxK013B8/LO7wIciibAiJqvHiPFf7cJ
XjaNJMU0FYfi84z8ryPOcPRDjUifVEO2jEKuKjakhy4Uca4h915Qa1cQcyrGtIcupOVhTsPmCGfa
1Vw20A+gYh9H3C+WysWrmNhth1HpLOqr/jC6ybvp4NyNH7cwKYMOareTXOy5G16niu5VKHfKwsNb
iG1fpk3RBdAbYK2T5HXavvrBAA8jB8wqOopprTz/PmjUQ5jwGydqX1jp3i4s5QiA/q2vCYbl/VXr
+iqbMKY8eHyFUP0ZRkAVSadvKtmcrC/uOlpukhonehDOM6AhJ6vaeRMT8RbOeAfzRCAcO9JMJpCN
o+FWG8+ueokIFo/kOcE0cib9Ra0wCXUz+o7YkNnfIQf5EAsy3XHekoC+dwpt0H4GpUnG3sZfqluD
TAvglw+vPxqrDP71bTbj+uOlfEZmhim7iV11rbs7q8FPnlMMPZSl0PTGBTL4r0OPgszpwxOUIVqo
I9RX9ZLexmEXr0yYVlnc4fwTV94lrNErfe5Sl0mN+UjXW1kW/B6dvsuWsJ3vvVkex8o+hGHzYFPy
MHF5xUS10xF2tiswWZqIcucNTtZM0EewfoM96cgqU2RR+9rxenQE3UMdIGhN6MlykPkMyO+s9V8T
Fyn04N9ITaGF7IXrGqli35ktd9v3RtguD3r2QBZnU47iORxJDrx3HbF2z5L+vkE4ykYdXkeQ9Zek
euGy53mJK1R5y3HgPsBTaGMYHzx7lNJwlUVrus5Z26Mv0h9InV6Jzs0TD2MHXbgKPSMylzu/XBOv
Y489tp53SIdo6yhoKKfVmsboJJNoPbb+jtVq5fH+gE2Rz6X/ynx0eYe4z+QsfgXIF+bI+9CEbG1M
X5eBvwdEHG3JtrBEJeiF1hQ34HQNLO40Urxq3c37ZrZ75g4bDoGOTPm44WQywjuIjGWuKF/BYLvM
+j78TeryDvhonLnSrDq3upOugkeTn7MGLc/SIvT3zr3T819kFsfEjlsxhVdJzT8j4+xCt93R3n9L
XElR/Iz7XobNuVNEci+eP6KlfoAhxHvFplU59zfEImA7SAN8C3G/MQIhyIWKtbyRaQckwtkBsd8l
0LGO7PTW0Bi04bQL8yG23gr6KvsmQK8d+ia4DeDL6o0SQ4ddl8ENnuPRllfQBkawZs1WRNGDt9CN
cLongdq+MwiNrL4ZOEr3arkLxmnJJqNR4KeHqGa/nH55MD6KiBSiKYxAwc2PFlTPdQtt+hQipwYx
MDAlyzrMXmSR5z0TT71op9KbcigfazeAxFzSDvtoVLd+U25pWld57JdhrkVy7OHBmQW0e5nchK+a
AIFTEXEQkVD5wuB/0yP+FioNad7SmG50UDLgfv6LDWq0sZI/gwtN1wB98MV5qSYPQvYQQfDImw0g
SJU48ATUOp/cxuZxl+5wP4AfH7R7x/Ktk7Q01w3ZRtH0OdT1Y2BdmkOTBEnTuK0xGUobdzNVFCbJ
/toY989QubcCMTeA8CNIN2blkLTQHs/bssV4JQglnXRs3pX+W7jAI4UhraTOfCP0iL8MQh4ejW5S
DGflHfa6doMrDZYlNstT54T3jIM6srj6U0/zsokX97E2/Wc0jO/SlPt5jo7VIp76enmwgb2eIYyV
LSW74SEtaEhObtxswCAuTBTuGz849mN4TIO2SDqUUCXzNnEH9M8HjyGpVksXAfJL7E1XTWtu66OI
+Svuk/sxiodMWHefLO6x6sO73lZu3pTpnoOeAsv7VyLareuVa2XvB3EDfcjfQTJkvqo2TGMiqw3d
XTVdJ8j9YvSRkIjd6M4+ILt69+pm48plG/F2zZXMu6jZlzBpGsFARuJp0HBpArlKpXfbm/EOzQee
6bpdl5ohY6wfFyJy8M5xB8zypbbohbGGZrNpN1oECIsI5v0VGywwStA6cHdCyV5LdUTW9ZnMYUbE
skExkKcOuuxetgxAC+EVJTLUhFF95/Y5wM03wpES4yao47rJax5v44o92yrcEKGdTceQBzaLfhob
d13bRqHwAyoqKeW4j6sd48l0i+vHz2a3XqPgEWsaOhHuiSVZLcEYruQSLivXMzvH1lcNCabMZVru
gWCyoo6TOz5GU9a2zirlOpeV+9BbtelM/xQLc9soOC1Hy5vsRkQ3Vr2XAAN38I04GtS6V0Sly61k
PQzJKu+VzLjxhd9oBK2gX6eT+zEovmJcFNQbdiFlW6crAQACbvQUW1mZbEPbrKFytWkHpHN8WJ79
lD8Qggsfqdb9GAC6K1u6AUtqh4F0CRt29eIvLrTmcB42VdgaJDQDcAuoK10vVUAPssP2StLxDDb0
Oes6eCJFCtCXBZA0SaOy2GW3rVIc5xTyPsSaV5cPG39Eh8oGt6mgUy7KpcusxuRmEIC81YryihtT
n8uqh9IM6NjiW1dA6rOEKVxOtnxkZZIUs5FJ7gjvruzi/bykaMmMG67b2xZ85pXp0QGvK9S2aBIt
K9mCvk295SlsIeotaqvXXRej1I0e69n/g24BIiyX97XgMRLi/rmu1b7rlqcSRtH1VNN7UoJLxtGs
R8o/n/zB/ZAhv9MKRSm4+O+8LytgYguKFC2P9SKghVYjWmM4r8tC692mkreZ07Yfclr0bvGdHDZF
x5i7WIJHq16MzdZ1+jtdMbHrGwq203zwE/4Swz4wjwVZDsz612Viip7JA77LYVbmGFmvyisvWOP/
eOv8+aNtGFstbf0QmuZ2TuSC8gVxMgH6k1tb4w7mscrR3KfnP7YDqHYMJDIxE6Dakl6QD177y2Xn
Wha0uEzMFWJCgFJ/bvo2W3iP4ozEh7CNHwXmKAGg3A1pgnhVu/AVqzF3mKg3RuxejfxPGMoDkNzf
nOh9L2aketAgFi1OJzaxzVSo3ivalpvY8QG1CDUUpqw2ZRVvkLav/KHcgKK0CXoXnKzwXDSCBKV3
Ku7nbHLmw9gBops7jHB46Z1hVboKTXLjwxK46pc/Cfb82IbFeZauHcmDN3T32hqzNjM7VZzjCVWP
zp0ybW4p2WkhGlTrwYs04tNx7dqZpQecpTwSr/ptXXUtDX1BLDvCA/730LdIQIfoT5tCZbm0zXUJ
yfyCCMSXBslAJ8wR1UxywL2xZMmURFnnLkvux+gQer64b4j2srFDu4GG7msXoCR0TLSKy+TKOsCi
nHiYVpMBPDDNFd80bTphotvZgZD4W/TVgcTQ+xPabGs3Wge62kwMyO1cee9tFF2ROLyq03OjmMId
fLiyytyqIX01TSOK0WVArzskzYPHHhKfHkQYrljNX3slb2VK/8QdWYtU/fFYCXLfEiAjmQOga+bO
aPQQQOnIQHtxM4WNBjbkIwNCQWNS5f9H2nktt41t6/qJUIUcbgGCmZQoiUo3KEm2kHPG058Pq+pU
y2xus9bet922QQATc44x/qS3xOhoSXqQrHzTN8LBMyEk9xMz/cmIGArgPZ8EWETFfQadJ62YZuUC
PSLx4nmRWQuppnOrAwQXHB+N0e36ymQQXUsno4mevQn1R5sVaNq95k7W64e8Rusi1Tltclnv2dQN
DocCu7E8XskhxVHgdfdJlqV2VtZ3THCXZqy7Ig1j08lbXW7WkUXlTE+UN9N7Z2Fu1gd+tvDqfoKr
GC7Gqlv5QxQ4sqq7Jr5qapydzVwDY56YRNBNjhtTMCR3DKXHwBuVNQP378wEYuzq+DcHiTt2/iJi
tFz68lrslSVvit5YFQ5SIO1iSekYtSmqK0vZHjRvcIYs/IxbyaKeDs+m7yNpV+tqVU3xA7QjOBRl
elAH/JGww8/clsipRVkwPm1Vw7MnRYyWQ6dnsGTrQ50RBx6I0qKPpgd1EN41+lsSdfrWTSDbugQT
MRnWTYCs4hFJDETT+MPU652CyamjJxOp71F8xy3Rc+T1fa7D9GH6FKHyDTxXzpQ3CDanqe1XvSc9
xMIY8mMryVGT4t43/XvJmu7KwruHRnOCnLMWQqySC0/4LspgmfvSZ9QUv43JGxbj1J26SD+no7DT
vYkqNR2Q1cPNdWiA93UR3iPDJUhY7lexGrEwQsouiSF6wBDJTcusw/mwEHj/4R1pjo+JnwOUhWWJ
+FSqnEkoj6KQ3E2GdAz76W3Ss6ehNFemB+ZmdgP2culJnkzLGdpCcwQiepKm/2xL6TXW6M2zrtpp
cZDi59fsRiZ1pDBt48o/jJ16VILmq2Ynascy3ga+bDhWoQ4zznIQZXkHwXnhd35tKwUDYEJHD5rs
LVuxX+dMCnmh7Mlx3L2DW/0ee/U7SPWVV9cZAZ7VvNaTTVF16SLWs7tYzAvO4BD/IZ3BpBhmoWOa
JZhYZvzSE6IxjP6D+Tm7dnofVqat54LTxxkF6JALC63QMYWPteRTa2FBpVq3iuruWNFKjYruxm33
pSXSg1KTiSoJ5iYr6Pva+K0SyVzImy9Ph27e6s3emsZdbwaAZDJT4XIodk1KYQEXbaObWQUZGTO9
evoUKA2VPuLz0B2Sd3deXAf0/fovrUK7iOQ/wksX3ck7EZymbUxasOg5tZglvvWDx1dd3MF7WTNa
2zOzfo1mPhvhhYWN7/5Kk5qPngJYLQogWMV4jYbwWR+G5VA3bmm1R0Pu91noNUtceA4TvHmhEVsC
Uafxzeoy8T0KymaNtX5IA9H0e632K8rtqJvsvMdYO27GX1LIwhpMf7TTsn5thPZeSXFvjERS8SS+
ymysndaontlicztRqh5287hQm4J2M5GMRWtFn2OHj4IuvsYt84YQ1aM9lu1eV8bU9adkjzW6C1br
hknvBhVCFdXYilOzMQ3v7HnpsROnjRmPR83z9p4eJk4ShzFj3HJrSSWQF0173g2B3SrZQ5Pnki3x
xedx2Dp1KreuoXTz8TisKJUeahwXZgC2YFB510nyKvWtrcRg1JPbYT3m8ZYSa5eMAYbKU8DgSRQP
EMhWjMyOWqtODkqeN92vwFuMYz2qNjDWe2Pmrl73W1Mb3lttZwXgWyFfexTUW0Mwj7JWHKYcxmin
tInNWj4WYwhKg8djjn8A66H40CS+ralHzhfkA6feMC6lzHpU6lyw9VgHbKrac99VNb9geKj68iDH
HDiFuGrqaj95/jHrjHA5yfl3FUNREfN0I1rdTpIi3Ml0JqzjohH659Binmy04q5Q8yPF4W40s7c0
GhbZEH0wRXQ7w99pdb4NWmXTDcNvsc+3GMQux7rZ9igqzXT6Auf07anU14EWbftIXofCGIEtiTFj
h/Ez64Z9G3Qrw8sGXpavOGLF6Nos8gWGOhQOU/Mlm9GDxEZT+dimITfQk2KVj1W88EXPzUZxl84T
MDV5rvx6Yyr1qzVazMBEVxwBdUSms5OhDi5WzW7Qhruwyl+GUSByvY7e0Hftujr8rozguZXlgqjI
eF1FbDVFqd9NmrkfFM8VrD7FRb7edoLKLK7ul7VYc/LoGw6+VTlQoklMb+1UlH6xD+wLIbirzXFr
je0q9JTPgkJ0NIwnuch/CaH6UYjDTq1A5HuxYqcRvNROGdcqkC6GgLc4SNN7ME0fmae9FmL8FHvZ
uBQyYTWhzHY6IaGLVndWHx1VopWqYmR0qK/BkNZiHSyB0B9GsX8Zcsh8RrZLp/Spxm8ZmXC+zqto
OVXVXo8tGSxR+VV0uuJgp7CLpoBXESduKEkhmZJUtlWBsaIA9adPPrPaaJwkjX6psAQEfFNtDG1/
DbQ4VslwMys7N0Nr5eRSsObjRjUJLKGSdmZkTKW9GgKD+Iiqz23McKkPyRIPhxUNkLkVBXyYdYh4
vTE8EmTMTGjs6QXiYMmbOEvDREUQxb7bheYG1e5O9M3lMCm/GhHqhoaOIZGH34NA/IM2yzzSCePv
uFu1mv6ZlnwP5D8+QZTapyHCc99v96T+7dUaNwzVP0k4ZK78KXweKrr2XGDEqulO4xfUSONTl7QM
RLt8pY/C3veSU5JIv6AjH5POfC0G7zEu9f1k1Wuplt0xE++7biypL8LX0qjXQ54+t6a8m2pxjenH
KbdU3Mn06c6YB09ejaEtJX7KkBdJlDtMyaLIpVNlFndeqbe2l8cA0XFTOblcvjNUOiSW/Kq07FtN
N2zjrtsIfXJPLJ8047irzFSB67Gb0onLy5KVaPYvGFOttGo4EW+yBTXbEg30Ik7+OubjsPsmXEda
jjFgSAM/eP6pLrJzNcD5yCyDNA+SvByjRu0glgwxq5Z+iLznvuppcQdFXGl+CPO8bdO94iEJ0ErB
lQskMRO5v3Y06OCDVr0oMxHUQkc3UPdPRmUdUgVoMJfoNJgD9Vrk2fijrjKtvR8bFmBqAo15Zr9I
qHug84zpXSfKuCZXodOX8aMiZgeff0KNpMUAhh1Z38ZE76tLmxjsNxOH+1n43MbtsezSd8HKn6Hl
Hfx8LrnjeBmb6a7uie5l7B0M5l7TShHV0rkRkoOavHtxvxMz4O64pPesWruRxhPtyqpJ0m0zeFtT
KDawCjbxCOYtf3tqtBAH5dik41YtGrfoFDftg3MfeE8FdEtN9DYWeRMlPQW8gngtaN2+1OS96esP
ptmB/BKWZuocZ2nxPcg1AyQYGDVkazUc7MnXiDWm7DMCR2ixcOz01QQn29ejhzEfX5MIsCHjTHdq
EdtfTaPpoyJaj30IFyRcpEm444m5OueENvWuWBAMNcluYSCCCgLvXtcbB5MIuPlYUXXpKdODPdzC
VdSOblPmNNcfQv1kKfgAKON7UiZ3RTetAs9vnDronIjwDMDeM3oRYO/7gktkdUu0TiAvS1E/lM3w
5qnxx5SaRx1VmB/Wj5NPidfOOE462mObbupuOEl+6GERh5kLUEoQixvRr/wFNJOGeUK6GWqm0EZD
PSzBDSFgSg9CAAYTP7fXthap1c8aQFsJAUFJMyztRCcnlU22/F9qqjiVAOpRpeuyaZc57LhF7Cdu
6XXnmb/UKYqr691ZwRi3Znccp2ZpWN1CN4vYEWADsi8s68Fb5RlVTVA9AviuDC1b6tZISK5+kJqY
CWF411p0vqIykwoXQhOc0aXtZa1ZNV1O+oDPitb3VqPRkJQraxRXWC4vyegjM46NwfJcCylXNtCr
4Hzua/EJPqEztZHt1RQLGpT9LPoomsRhUrLU8sdBSrZxou3Djvkmk3lJbl8YRCxaI11UmvQMymbZ
pQEpZugkJkEWVACqJZyDmIUntpBT1IbTYyiRsyGCXYZkvALURo28rKTHSBueUgAcmYlML/KvFj5j
pWxZNtkeLtCjPHbfXs7S1eoXiBX3SnL0M+vLUz80uvVe5FUGevquNOE+58zWJt1NMwHoDz8YkNWp
qu+H0RiXcZu+gEjAmXyphy9FAyk2KjsDw6tiqbcnziLIWhKVp+g0FeOjQXdQjDl+FSJC8e/bdjjG
cbAROCWzsd+LleeYTC4nI3lJR22DTsaNosrJROvUJta88zIv5DvsG9ozA7KQAORh1dFGkPplU7dP
VfybqMHDWEqLuhh2uUmFIECVDMbjNA0fAFaMRVOnVd6rCnKUxoHpsfbNRrnj0e+yKdxIWrBXoug+
nkv8AHK90lCrUW7JcXc/CpVTjg3NZrcUwRgQXNo99ZCdtDq0LeZeQfoyn+V14TmBClVmkJlbNJMj
RfpJE5tVIWmPYQt/aaqNJ4+N1c6jctHo1kbzZNeblJcgyOCHRWs5MQPoJHSXY38XwheaeunbUumV
o/632Aa72geoHKbl1CTYrKvKqmLHpQEjVoejR+sYzknF3Qit0WxVKHX1J5/3okU9qdIu2oY24DE1
SM8yUC5oL8R6gX6iz9e1QOKPz84c9N79JFT3CkOpyjB2hKBukPI8d0K4m6fCdtKV31UZrLS+/pS1
cJ3X5jEV8/VYDzs4KUurtZ6SlK0oyddmUyw1L11JjJpbKXJ0KXdloYdXJXKyJ8OGkvx58Oj7QgQA
SqgivSmzc0evFPnQTIAfUZpVTiyHR367QVDQSBhDNO7kCOKYmsvBWioB5StjhJaOCB4rPXsMJjow
CZh1GAA2W3ZPGtFs4oSIK6cqxK2fIRrFUIURRqDxx8LshGL1kOr6As3UNjS0eyxPVkQo7BUAT2Ws
1kVpHRDPMklp6nfIXxZ8lkMpDJvUaHecdOuuCb4lD3Vs4AGwqXspKtepXG/wun3ncH4Jhv7FSEcY
F2oAR0bpHie9+soRnvs+1peDtMAn7JH68hxYKaGfebPASuGEdbAjN6FoG2lruF3RbUO93RljRTsm
N795sudE5VxqpvKFP8c5lFZfGRC8205IcEGWpQG8qxvr5yqvP8IYUlYEYxwJRbVSe/2rlYxNWFCy
yROcYTFFXlRI5pdlpLRrgLZ+jtawk62NbjHUNrXmva1gC876V/AvpuNx9qYZEvItOPut99qJ3anQ
A8O2qA1sZjiA58VwMPUnUwoG2yz7A0UZznhFvraEaZkOE70dYWS9UaZOWsn0kTmkCKMB4h/GEzbz
T2IHalsEMQGp5JEi1Np5PcdFLD0WwbCr62ktqCQZRKAokhmvumL85Qdgs5pAYlwzbiMJMzVL2kpB
09pW0NlJMWybUPjWZP++DIRPDun90EaHZEhfMkU8S9C64KJuDD1zDQkiT2vthLgbF35jvihCLDtR
2y8Fohv4lv3XMMhEcFhiltPymGeUdm1frDNl5DApUbpH2YeJrq00urc0mGH4QMHRIIFu7iuvBTLO
dIzcTPW2HWkTdRnvywYYBIQboAm0lSAHcxEL2qGD2q1WjCfqGZ4FhZfjt5LtuasFiGlT9JSl/VMP
oddHLzSTAzZtAJ2QZf8aBOa9Ugq/2nzyXVWnNEzaOIaylj/natQ7SC46OBzam1WkD5pYLkrCadUO
Yq8vblStPaYo+icleRrHdFi0vrcTp4GGeICOWfRFZMdF/ACuBPLZ570teOGGFIIjRdV3EqjvBiCN
XlKXDHVaQkHNckcacywLh1dDSd4sHyyjyaolmq7HoSy+u0QYQbzjVdab47pvm41RR5YtVPM82DN4
/tF0HzfmcbSAUrQAhgUqtyPDtIOSwMnVFQ+2Qmyu5SFwgMJqUsm0t1BpaDE8864vhnUnMBHMIa5w
iAlBfvAnY1FY6rpTwy8SIpjN6xCKZe+NcV3AeFuBE6zqlO8TPEJzbEGtco3aDlzbgWXLuV3ppd35
/EIf3rBTIUijCVgrhQXjXFmMhfac5yUdF59BwUBQ6voVoe3ICLrxzavmtKWM0qlcFlo9LhSQOSOj
eqc2rWzdq5xmHD6zctoMVripidzCJuSOIf2eNKUFNj4bD+JrM9H5tu02U5IXRjFfngKcKqbhuszI
49KVef7FDmKtgVQPQtweClVgKVoGJgIQ63LFKUKBbr1fCaZ2bwnWdqAWoIcxH9KsUm1jELpNHWJr
ZUSwI/luZVuAELoyTDTs4zxagQ9n5TVQ6sTU0VM8B93c1wBGC82ERmmY3kw4YTReOPSI8ez+DXk1
Z/zd9sZd3HjPOvuAYrRLcfTuE6GDltuBUw2qykegmBYBBeK0Dlu0QVmRsTv6CDOFUo1sojxQPRT6
u9EHj7HUwKGU1Lc2BNBMRUrHUCqXuFierU4UnMkKCKn2Kq5leU8xlkiS0bzHtX/IW83lICEhKhcb
exqFVRVGz2kauGk38scmDb2HsISrCDItDodUpbqlzFXv+wnWtWDVyYGEufhYWvC5an+452fea0X7
4MOSd5QY88Os9KxNnKFv9np/2FhiglsXYuRVFAGVdl0TL+XW2xdzLQhl6quujY0iNenCC7VHOJ7+
osjAoFpw10R5hKOzzSsRW5gWWwAGuxLzMT4Zic5AZXs38ZLlgJ1CadVQQYRpvQoj6OiiviqC5FBL
xsBuMW7QniKmab5J1y1ALbL7gNKCOYs4LRUm9lmubRK1+aUMyTmVmr0g952jyuZnq4tLOlug7HpG
VD1seYUweJsC85hQY3WEOQHbrUkvxPzHJ5xAm6o7PabIMoK3XsrXipd9xHL+i8UI57XJDmWQPeQx
CEczcqKr8bgwElCCKKBj7UzrgZ/90ejDk+fpO+RXuS2Qoy2LPftlvMvKdmMp8VnDxX9BSa+6iSU4
sqAo25hptwtF8i71MCISzGkTNnjgBxOSY0yFDMDedleFnts2CqLHbj91AJOB9BDkk4zDFDyVzpI/
xUh2sZ5S+IsMRRha2Jnu69Azukc4k9B0fG+RJeqDMdCUkGP0kmryDozZLopm0wTla8lwiMHQkyEV
W12EGJzrxENkibyLYO74svCotuFeatVPawwPQdy/Jll9yATa0iimpBT5rhS/X9DjZ6v/XlFmGIai
6LPlDwZHf0q9wrotVLwSqzPQ6RPav89CVkrqyvqWCek16drPC83q0B/CSk8o/UoByT3LKnssVXb2
PjFR+/vdSP8WdpPhYoKtzpZ8kn7pfDaaVHdRH1e4UYTHZg9qpNrqW2M3rvda34/r9Fa0+xW9KBc0
dBUFG8KHS7ur1os9U0uS6uxX2ocalus+UH4ZQ7jWm+S5S/P/0sIIqZxsamw2Br0LmvFLeSrTCQF+
TnVODHDUY4GB+S1HsmsvCkU36mfs4RkeXIj//DpLU4XJ/HmqEMjFtk5oezrcEANfsQ3hRn5cZZZs
/lgOUi15Hb42JWEY1Wac7Kf6MAOf9AYbeWk8f9D/Pfrz/mHfMrhSr8huMQ1TDaTIqoIVxMUzbHAr
GQNZQtyNABKYVe8W5F8Jbh8UL5aWl0s/F1dSkTwE0IZXfSo8AJmcRLVrVkLTYvZpsaam4sPri5l4
o9GDEGAVzDyqMu82VpUITEPHrRZnr72qw46aqXplTHOSjJ9K14F1pIyfzGk6YzB3TFNzTYoDpEJk
hUEanPwBvxQ1Uc+6YIaLPDAj2PDKKUN2ARAIvhvL1bDjzCIRy3quoSvtik6gkg6G6IYeXb7yQSnY
ImMbjLGVyMr78z1Neq6TCWoVfFC92z4YL+jRT4zeyoO6Sbf5wXKV0xzXbT0XJ/bYFpnQb4DcW3mV
18TjP3/Hf0LOf64XX1b8SBKKc7XwVvpztECmALW/+GX+BoHGIr4h22Pmnz7hfHPXmC6UXNaPfEMe
fm3d/vE7LvZL+NCxJ4V+edZs8zTIduVBjbaNZbRU7413j9V8NJeIHU63sxKvGaX8eBXKxQ6aTATk
+opZnCX1K012Vc8Rrn+MceXe2ESvyKX/uMeLHSDX1ZY+hGdNIo7glsfZKthyGR6j+vwqjjBUl7c8
wG9d8mI78EbBz8qcxyqUFCqfk3jLsEe6ojTGaYOxHuEamsRJ9OdCRubaJ9gSFmdx623rQ+rQPW7n
8GZ/ecta/9rN6OSpQ1ERcc26PBMq+NkUEllx1qEAlEDi+Y3d89YF5pXy42PoUmMKVUDTsz+u6yZd
VrJ4Q2h+zYdC0WEUq/jX4IFxaZajdQZRgK2Xs847Ur2hUMc77Ow+k93gSA5f2WOBzWyD71zv3tKF
X7k9IHcOcHyBYGZdeqL4+uCVgzxkZ8pmJubrijbgxhK/YvChyqgMcQESsVnSLpa4aIUaYddQBpKN
ttR2DN5tbZXfB9vyxoMkRJ6XcSGm5xbYOjlpuOTlaohwmhiUWkzPlD+UcUL1u1DDjzZMBTfrrGcE
V0+pKdFJ4K92B3JCddsAdMmjZs7q9lkEW2on3+/RWovemv9+N7bjVpKI1KlVEy85s6yXah9MNlQV
yP4q8otJheVZiPlk0424emJ9diVk+1SBSAo5BguEGjnKFI7BMjTzdTzkkxOP0eDmmVktmaasW+xA
jvC41EWFenmZ6tBDa5b1fVcP6NbHHtgnFDi5GELv+iHD0qfFvEnNjQKlrzGtVazI7EKS6JiMJ0yf
O0puPXgYZQ1b3yg7Z32avhiBLGxkTxAW8tA12CSFhaskyrgMGH5ux5RAs5AD2+1x8WG/rx/QRH1K
sMicqGSymEZCuahHiD7aPL1iWjw5YyJpR22U5GMgKFBlqaI2KlJVHGLlzzIEsPH6QHRKPYFFZUov
fg+9MpIYZWtiVO+nCLU5fTRNUpVZJY6v3bNvQbLOJ2uAOCbGa7xLdqU0rJQO7zYEZs/+ID0auUfU
FIwzuRLx5vT081gJw7ptM1xqRMncN0bSUB1OBRlqtB5j4t1hLaAu0QMJizFsH+OpABYrP5G0QmJE
h+pYaWetm8psXW0MIKDIMR9fFMtrKYO65ll47InZ9M3Zny1zz/gVg7UPhk+sDvoWu5tVv77Vm66c
JOOdBFpqT60VumGq5Tb+Zg3vIRWdECGxjSz6fQh7OkOjBb3RCmmBkJlRvZ74284jy8YQX4wiu6PV
xEpYeFUnirUur9sFdQkamqRLDpIgqgtos4QZqvMk3swQ8yXxib+/9UNRQLepkn5roHwxU/1FUELX
7JWtaEUHVmJPqdNAoJTc8rvxoThYoOtbBuFYHUVytUzb3nczqRO2TJVBps2iWaWoigDOfPW5j9N3
OZBHJGaTusqg8d61Fc+lFOR2UZljDNFB8B1C7lhrk5xsJwMsz4pHeKyagAefZXxqwqRv9MoE9pxb
FIu0ZQZjpitVIzaeCCnsZpjnCLF+hNAVr/6+KV0pvPGQlGVZ1ClO/2WXRSmuY5AY4LRG/qoKIDFS
4CDkvbX3XSnpYMaIikyzPvsbz7/jx+mhGQYESX3umP1F67K3w+i2u13oTNCRVyR8LL0bFcWVOzPZ
ZkEOxNlCTr4omvyx1tRcDCgois5J2mMMHykrHv7++K6cGqYkAi9JGtYomDb9eVsZKWCTX4a4jXna
3VQq3x4UmRvP7sY1tPlY+fHoJsYubVpzKsI6t40yh59x+vtdXDktft6FdvGohCgyJSa3+Xmc5ZhQ
q1CQe9kd3MB7MzTfOdLu/37Bq7dETrrMMY8R2eVqwAG4VrqQW8p9c5coxRLv1O+/X0K+UrmSTf3P
NS7qFQGAbMxSbkpd5UdAlC2By26/mitL3zXW0VJwrIO2Updol7f1BlijsYdVc+jX/4vSzJRl3bBE
3OVx671YJFJXlKXcx/mZtCxNfUdqdWOFXCucfl7hslFJ0Jl00pDnZwNtDpOeh4RjbXakLAXyFssN
PKV40a+rU7RLXGGhbP7+rK80t4ALMDLp13QmEhdl7uzEqeZelJ+TtGBkbUJIVe8UbF2qGa32jWkp
ZuGtUIIr1dQfF51/1I/PggIXqc48g2uwORRKBlycV7DkZHlRaCXKRgAqExWpAzPW9Qu1Wfz9pq8/
9B93ffFakXnCi5W5a6CNp2w/upQGR92Jt9EdxIOFscqO0jNIfrG6Nda61hD+uHfMSP+897EQRfga
QU5jKi2B9WzZET/Gc06IWL0YXIaaSFzWKM5u7KmSzD98UVf+ceGLnULMNHWQK5Yy0OGyKexk4d1b
rnXSlzCjirN543rX9ol/FpYlzj/nxztOlGQKxaaJzz1j93h6pU668RavnRI/r3BRkxMkaWljkebn
Tvmqmo2gSW6Oeevfl8r1i5BGinErR6B+8X0kRSNakzzG5yw5G8MnTHp4lzf2gFvXuPgcdF8IwLDZ
AvKgP+DiukLquxbl/kZr8T8svX/u5WLVB72W6/m8mYGOgow4YrNcwm2mZWfFR+kis60VEITMf4rs
mwv/6k6Dy6nxn1ALosH/XBBBm8rMzujS6sIpv4uNv8ZceuWfMuqHZfuVPJd7ydGXybaXnPjz72/x
im0mvruKzrUJDMYYcn4FP1Zj5JtZYVYqLWLgD4tqMM9jmcFdgz4MAISOpxg//IoAePTMvkoP2Qva
S5GXT4XZ4AUz6KtggGVQ5TM7rencPpSxYZKiHcm9s6HaLm+xxBorDUWucA/j/EUXkAdHU3EjVeja
Z4XRoEa2qEwmw+WBZKhRCluRdohOZqO2iWsK8g2TvavrRKWTptvVFO1fQcAcv6NajErKrHVYLMLc
TbfKS/NpuNTiC8VF0WTRZv33yYoMq00mILO5G37xTA//fEngVFnbTl5ylk/FJiDsLD5/ISJ6ala3
h2NXjwCSJyxG8Sh5xUvPukJq/aHW+ej0g8i3UNtYwUULwfmaHG2rHBpXIQE3OHnO9N9GoPznNn9c
eX7FP9YiDh95SLobV4YGKUrvSj1LKgGzxAntXnBjA7v22f28z4uHOiYxSqMgyc++kG8iobWLQOOe
vrA7WNVIF2PtRkVxzTIS12SNTAjsV/8dteF3DZzORIzPwxLOmq3Uq+rRW8TkgGawz+2yX67DxS0L
wmvzuj+uenHe0MD6na6N6OMdgjKP7aFZQ11bjPv8LrgBqty8w4uTJ8nUNu1yyoc5lHNkP9mAewR3
TIWI4SSCk7qN8/V0K6H75nUvVk7aJYaXNFzXe8fY9xfGRjjch8vwXC5g9DyNj5hS5aJ9swO8Vo//
fKMXa8hMGrMyIt5osoE0C0cccNSB5QPj525y1TUQxMJ48h+D/77D/eOdXvQBMLiSMkX2es6jZu2n
4qbxJPhrt874q6WRRiNt4j0A8d68eJ96oIW9z/SB2N+RvUBZlE6wzHYjAVmQsG99H9e2cGzwVQIx
GO/9K5KrNQO9iFotP4fPQBNOvZr7mXIhnOY9Zw7jkh/+fvpdfX2MZUXKfPxIzH/VMFqrFYoBIVyd
tr3ZrMpSe2hC5SUMwqe/X+rqvf241EUpg/ZXKLOK6taPQzSOyKRgTf79Erfu5qKKMTIf3y4/QL01
wKEbrMdcMU+Mru6yyXz7+6WuL4x/bse6KNYTRcOKZ/Czc4trBJzITbb0Xcw5PXdcaAw+bhZJN57f
ZTqCkJSkT88rcWQXAwr8KJbD+mtwYrJMF5UjbP7PV7zYN8skmZBicIvaYyCTpNquZmMDu8Q4Wl9i
6WHf9nG9/liJE2dcqhoSXeefJ6DcG6gdfT8+K3eiQ1D0Kj0IDlJZJ9ily1tQ4DWM36SI+f9Xu3yJ
rRaPRlxjmd4ssYmUbW3t3c8bNQpE/NyImL+5X86//7LV0gz2EgW6vaRbF/eXm22lx6WFCisFU7SG
hmcZKL49TnXBV1GepXJ8korQtOMBrh8kYpEx9OwaGavrDALUhsE2O0Oj3QVoUqBFKk9VFeyRU6j2
jSU+l93/828lSu/Pd1G1kxXh9Zadg02xQZy39dblJqIJvf1cri5uCoL/GGVLlnjxWMRkMCqhE9Kz
ij5f05+gU964masP/p8rSBc3k4kRD1WQ6TG2yeaggtz17/EJkt7GetdWlungMbmm33BOCDdvXHv+
ty8fJCblikTakWjql6bRJqxASYnK6Ozl1ol8gFm5rDidBQ4jGxHGYZNYgqVUe0HBuwTx1I1C79rT
pWg3Zm99gkAun65FikObyTxdQ6lc02rsSnv7+y1ee7o636ypGJBKgKf+XCq4yFT4gSIG96e1gnLG
KDZFQMAtUEMnv4Qo8dTsRs86Vxb/fqj/XPLiPJF8c+q0oMogD1MzKo8hyoVEu5U6e/XRSWBumm7o
Mgkqf95Y3iL9FqQwP0eahbPBRpVvTl+u3siPS8w/4UfRn01trgsGbyfba6BVqoNtsOstGlvlWMGA
+Zjep2/V6lbq163Lzv//x2XxD6sCJN/pucQzy7bKxJmQOWN2eqPEuPUELyo1oPKyHNr/R9p57MiN
NF37igjQmy1Zvp3UqlJL2hByQ+89r/5/qAHeqWYRxW/mX2nRgKIyGRkZGXHiHN40aJl1NvBGxU6V
NXnlpZtfv9rDmf9pKjOxMCSnl0yJ6TkhF+0YevOd8/CrUv1hc9/bpcU1GToNX5luLMCf93sHmb7h
5hmN2Han7KzdcHE/FL8hTLLbLTcj824/1JVdXEzwdd6+EspeOri0WY2kN2II4PQ45BEjOu2xYDjP
MY/eMX8oNqMzZaMoeqy1nBfXeWVUfr9Oz+gEX2jb4FIzKdhH9NqMtXVN/8XNMYaw0qRLjzL2vKft
e0CcQdSyrlNOA73YB79LmHJtxmC24gHmr/ufbsnrpwioAX+Riciz85zooeJlgZpc6O/YCk1KyEYg
D3Pt+2aWNs6gTMJNZk0i7bOvZYGUjphESy4EwwBqzM5P/8tCJl+QrUlF+k+l5ur4enBItICkk8uQ
Nq9xlO/lavzQWeaKqy8sxFKQ4pJJWHi1z5tImSfGAIWZrVFTad/0PQSAq3nGmo2Zl6mp6bJbnCZg
CbAL0HN2uqfot/DZ/NRthL+yTfSpD1c+0IIfvFvXzA8aA+JQJhqCiwaTdiA9MrkkMD593wvWjEwL
v/pGupc3sJjjBVL/SWl/gdxmfOS+iYXAh7YI4t483kygnLN1VElZB3Ti40uhi04s/Ww16dCHf8Xu
mr8t5coWJtg1gE8kr9NirxYTuwyQ17Ax8pW6bfWcIvta294ZZAkZobCRPtxf2KI9emuoUyNcCvX3
7AiN4Jl1gnlyAT8wpZ/hzv1F27z/qJ0gzr2k+7VK8NLXQnmIo2RyrOB3eb/AFCp+rcLbL7rOiG0u
7Aq331Zl9u/zFsuSSJOoL4rKTcBL5cFT4FqCdok5wEhWEW/+kVXy8f72LZ0pJgcm3DIA5ht5j9xA
WELJouRiav4HdUzPlt99vG9i6UqyJvgwC+Ej3aig5b2hSEI0MgVND5aWJC1sBmjtZF9sGE8gpbDz
3rFCe63ItuTzUwCnHAwMComd9x9q7JJGKpQUT4yihzgpf0M0fmniBlrnLlhL3hc30tIVyZCQJRTn
XlEOoWREXRZdqEGTAPIUNdLNv95IOqwKBWdZkbjZ55V7NSxhc1H16W6PvudniSITqNRX4bu077f+
g/oDkaqVhP3W2SeT1NM50fKtzBvStUNLrYQ9VP8SlO9D88WKPt9f1rIJjq46dZDRlHv/mbzEcK2y
6b1LmH2NgtrWgqfy34e/aRn/2Jhc5TookZ2MWs4s4xgy0C0yxNNtGsbIYCtd+Ui3ToclZLVV9NWs
29Jc1MRQS0HbdVFkEi09CH4wAvQUWMVBx0O297fu1uneG5u9bco6joRGVemQuv3PJg+/AQNYw80v
fp6rBc3CHWI1QZ3ERnTx4WMylQZFsnhbuflKlJh+6vv8jqWg/QN4dXqAzi+oYnSTjAmL8CIPTli5
DFt1AARVwzrJQ7rnb74NlNa5v3/Tb79ndNrfK7foJZSg1UrG6B5i2l17CI7AkfZr9aNFn7ha28zD
+1RwGzgvwgvqDp/6VHtsgZjZYaVvJqLd+0tadIkrWzNPV6PsTyYWXlRj2KMOZBfINtw3segRVyZm
r5ooYi4BBZLookrDQ1oGHzi+b4wP/Wupvwn/T5iDaMikXzkzAydoXXqBT4mPKldYv7U1k/XlWW/X
mufS0ve5tjQ/RqaVRu3kBkzhb6XH5DnfIWvtZF/cI1jPR4RTflY/xNf7u7jkewaIYzDboOIoq7/3
PaNiJq3IQnZxHxwgEzlM2HCYyFZasdMuzV382szMHyA6rBW/rbgzIHpAzJctdG2tqh2F5nKC3s79
VS08eaev9s+yZl8tF91uALw47aWEUsYOvtoNgN4fDDo6LizJjnhYA28v+eO1ydnnG0bJH0Upji5l
Dj7ceAWJsW2ibiWwLwWoayuzOJiMI8hNcYwuzE/bovyUhwMcLK9+FW0zONj9Yruyk7fVwHc7OYd1
eYMZR0nNMZMTAQmBCF7aQVEe8kA+yyjp8XrdCWH/WRXhG2l9+fwfzE9FbwCOUzlyntCMsK/4WaOE
f+D43oNymPTMoZA4rBWYlk4fmFBF4bbUReCE7w+CmGWy53pmeGmLpyyCYgEccf0tB1aysiJ54Sig
sskohslAmzK/YqhJmj5on/AifRqcqRHjb7wnxsG3EwB1rSuy5JQkahJ6jpxuTZ89S1ReW13lmsI5
AojhaGr1pU2zA4OXaximpYAPFYwoUnlkgG4OvxuQQ4e8MQovJjPJzVehFVfC/eKRtkywImjAksPP
E7Q663K11AiP8aO7T7b0HkJHPsdvU7sFuN2+RPJ8DV+36BRXNmdhC3ok1KGUBu+rvjTMp0NC+0kr
U7SSypVW/OKHurI0C1iZFFSdXFEwK2Gu0IbPqtvbEuwIK843fe95HJ5AN1xmKACL88eIJQ9+01jU
9tsdymG8UgtedDbiqlSv+nAtdiy6Om8u1YIaQ6YC+f5MQTyLzqWHq/fwxPIoRi2pdKov/VZ+nAaQ
1iLwH+TVzeos+t4agydUv2ebOKoebHGqyiZyg0LYv6nRXUZTDkrQ52nC8sm4VI/mYfydIw7PVaA5
UO1oOXH0cH+fF7/m1Q+Z3QWh34R6RvWOUoqPvMFbJiDKNqxs76JzXhmZ7S5cNu1I/4QcXzCOkdg9
j6IKmY8WvPU9Cov3V7SYnVj/WJsrlkIgpAohgl3s7bBNZVvZRVt/B613+AP6GoKXcCwYR9xXKyWj
hcxBEkH0Ept1rsx5JTmOg2JUMuyalbsRUkrYwUTCCC95C3mJrq2tc4rzMx/CHpUCum8i4LHZrraq
kJoKrH2X/Gf9ZXLa/uD/0L+qG2tvHrKXVRDFwhm5tjfv9Plho9SmzPo8qsi74rXZF478dXgZLHs6
I8G4kkAsDLbq0DqAIQTYNI24zQ+JK4hxBenipe36kyj3H2rVeqj9Tt5ULQVMWQHBawYwYmaQcxX1
8FVt8pd6RHClBek40FiXDQjhof135YKiSdg+DACWtp1gwSGbDbvYYyn1pBxz3wUXDpUkyozkGszs
Q3Y1u6FVxpsy1eTLmL1+lArAJi28Q6W+kvAveTp2DIkREdFivn3mAYhb4QFSFF3yLzBbf6fDZQcf
E0f4PMGTug1MqE9wH6zd1AtYAr7LP2bnIxZN2wyC2oRTWQVKPN32kUrb/o2lrsGyHv49rhl7AEhV
5tEpyc5L8kkqJblXmsGlcd9c4VefrEwML36uq/9/FgMhieVR67XEwOJj7mVID6LbqXy/7xNLWcG7
Vdx8LLcxUosbuvpr3PhOdcl/BI5OPS/9g0GCQmtlWfJCQnxt8c/fr17r0SjUbjEEPC2+jF/qx3zn
vxgX77esOwKImm7TPTZnBFG36X7YT8x/x/srXpgpmb4b0ANJBppxM1bpqQj2+qjdXUYYRVQFzXsI
XAQ0r0KnhuM8l1XQdArUUzCrP7cJZD1yBc8x0gpfxEi4iOYIf+R0ctVWBwULj7Atms0pShEJyHyI
VdIMrsQ47JF48QS0PUsY70qZm9uTgpXNXMgaWcsEZqaWCNXq7EhrVsroZKPh8+5jkLz62lo4XzMw
/f3qY1F6jWBqJC3V4Z0sXelQIIJ5/4P8eQHd3BhXi5gOwpUN5kuR1xtzPkjeItVo9JAvJf3PohHO
vF72QUNHV/EZPU09IdwoSnXMLCizYK3xlPDzQBSzu7Y5jInwqGcQy1S59xyMkjPI1WsBRTCCTj8T
hQYgQ4eofTTtB6GUhJ1eunsIPw5dSJnXDxV3JQ7Ki3s3DQtMvU7JmL8dRjmEq9cdaKdOAx6Jk26C
k/kByCRwTRSkNrx0oePSNtneAISkQDXkWL+L/FCBTImcteRuIdshIluQA9GIkJljf7/LVYmGm1Vo
wSWurIEpyuSlFwPovQokPep+c/+bLt4BJJBQi+vgxm9m6sJY6cPa6gKCMcOjCFpcEkb0ndbpt+gv
PqDnVerowNiovO7vm17adcRLVFWdeqU3oEouQKtSI9YZpMpxqItjSrX7vonFECaR3Uy3G/Mgc6YT
aiNWFaSszviEPscjmvenCgKCPQnydti5jwiSHtVH+EI7O2l3wX+Aw4JUv7I/O5WaXqPiFRbCuUG9
U1AfmJ5icnetBrSUyQHLA/wPlwtTBrOroWusJhFcwQf9P2z178ZBe8j2qExv/YMrTMOezv1tXfxy
sAZAxMQblYHM9x5aDHmtmKCpL22wicIfYl6uRJqFFhb7dmVh9hzN0JthUpfX28RN0B7DjYkgxC90
NjeQ/oHyR+8Mrrp6zex0U88D3LXZ2dFLEhlxiJyF+cdx556sh+pivXnb8k17hhvDgZv9IyK6E3Z6
bUZz+p/vWZ7lEC4q0EjmNNElmATzmnCS7lOeey6MwRO2kSqspBOTS9yzN3OZ1u1Etex4twlMLo7w
4al1/KylnyXieDrEtpx+LYq1jHwpsl1trzElHFf3R+8NlgtWgfsDfQC7kkTo9UYXPHz2oVK7lfRh
cUfxIiAScLVR63pvLBr7CPE1N7yIufI1KcgX9OCjKqDHgT4WNMWrldhF57kyKL83OES+VbkShY3R
27SbfgNo9Wv+KfwC4H8zghQ3TohXDsfw5Dprte3FlJqe8v8WO0sv8qA1QCGTUlfbcSdvo61UOcpr
61Qw5RDbsrf/EACuzM3CWimrVVNZPFAEF32ViGHQvNzcN7H2+eYxBuG7Cmx6dGmEpH5IJPezKkXm
NnQLkms/fEbwuN/eN7kY1q5WNQs6SlS5cJKQx4+K+lfiIbKnDs2/ny/HwpWRad1XZ0DT2iSEKjpk
Goxhl+CX7xVrUWyh9PXOxCyWoIxYdcME3VIiilGIZhzHZwW9uyM6Dvu1x9ViILlazyyQiBLyLUFC
yGxwgQC209oFtEPYTn5VYnF0g/4QxCslxJWTNq8keCFz/1HDwyRFn4Oc1O7kYwpJUpEi8PSR8c//
P8f4M8h09c3knrDRC+TWQyOf+sI9uLK+Eo+XMxXepjLD/4zIzqsxEsQf1ZixpuGj+TF5TcEaCNvw
zd/BN3gQvo3OSD4G5eUGxbzjKuzqzxv45j74x/x8S0Wv6YCldOGl2Jr0x4wHxO1ekHZGRJj8/Gid
aF5thM24giZa9J4rs7MgrTaqmAiBENCU03bVHvaUnU4taC3VXLx4rszMQnNu6bmrDbQ8LCsND1Zh
bgvUYHYivJdDbJ3vh5EpMt3bylksHpsBxqO+DsG8kjTnx6iT7Ez4eN/IwjAkh84E+cLwOWQ7c1IH
sM+xEdQC19vH9FF4aR+VjfZj0q/eto6xh9ay/lxN42U0WvK1h+ACBgzjDAZTWNeAEMwLVE0eBMgm
hR7F9Yk6SgcWM/V2VKaRzQPl0cP9xS4G5itz09+vzl8P8b2pwEl/ETP/Y1NBqENz5L6JPw4+/2pw
h0G6CCcVAKbZVxMb5O9asjBuUPOErg7Tj92uOcanNXDCAs8dRJwTah3YBX3o+Un3XF8d5YZ3zzSr
O4k/ejYoOkb7Ve5thCgcbU+i6eRP/b79Tr6wpYa/9sZcPO9TCU6HHAas9PyRadKAMf2S5cZMdQtv
yFGAzOnIOveKE04jNjv3IUKv9TAc1up/S1/z2vTsekpSt+hGpmUuktcgzPUcJCsD16uLm91J6Gha
3oj0JYLzZWbzmPhi0SjYWfDPbl0fKBqvscCmKMh0Sad+aSQUMVykmeVIPwWpVjiFb4qHbAxH5CiF
ndcWKy+2heSGOSNaovjZBAOcOXShRGNsNDwLXdk7wThrMYxa9A9WjI5ZvBYppuA28+x3xqZ4dXV6
hlwpi9KdjH2b4IAI+vw2jz31O+17uQq9WawnXH1dc5bji6AS4YTywcN8pGA3pR8TtCPBLlzhXGLT
ZLi/F46r08RL1UqOlGpZDGnCOzpbpqfUIezc3GA4tZhTzVNQtcjtrn6C3hgRyyfV/ao1a1DiRWcG
fks7HfIbikfvN5cplNIV6lI4I7Cn2ihrfhb68LgSm5aMMHeqMtrPE/9m8J0eRxq5HgPhU8E8RmeY
Cbzmt/U6kd4WRylC22IVzLl4iKB8ME3YF2QkL2dXcyj2aiGKUE8wYbv1HTjFDoXTkhe4G+lZZYhY
PtAcqN60zf3VLsZHZv9ofKj61LuZfUgDgWzgW3l+QchvcKLP1kHeqyd1Ox5q1GLschs/Q+kg2OoL
JNlH+bG+WKs3zlLCAEnT1FqlPnUDXej9trDyZBqfRvk8F2wlhURLfi1qfXd/tYsvt2tL81AASy9c
jwVjONO0f9cYJ60QXwQKuGFnnVQ0dipIr800jLYCYr+TjOhznZUrAWnJw65/xWzPi7RSRmEC27Sl
9Jjp0g+zSs73V7qY4V7bmD2viqge2lZiFH6qUnX78QwfX7WXzspB/Y6s0KZinroPnOqDDMksiu7p
KsXsQtiVrn/B7LAymoG09sSno7XaxjKrY5ohQYI2Kyp3pbVWxFq2xtT41LuQgaa8Dw1JnDa+yjgS
lGg0b6tGPQlN+QlM7tlFNihvs5VcevEbwhk9YVNQf5ljApqUq160GAmZLKHEM67NZiz76gR5YQQY
htX5TFDsDjEAOkad00fG4WROJIoAjlpu/h41WCN0XfQYrgvTUMWJyHluL+x8o5PHYRpAMT/Gj9H3
6LMb2X9mXj1HcIRL/JxZdnBOftXOxLj1XzKVCQhJc5xGsjT/gorWJ4aapUwAtrqdQj0Mln1//1RM
B2t2OU/0sf8zMXuZIJdUNx10nhdf/214GopjL0Gx5okL0Yw+goQIELevbM2r4IaVRLUKF+dFySC5
GH9lirwbxW8Dosb3V7PwMCduMydM0Jxm8GYun0kR7XYvZly4Vj8pcYKosbqFvhYhtqJ5CFuARTlz
FitWFw4aYDZVMqd2OdDV2bE2pUEuOl+PL1mpoFvbvhlt8Ip+8Q5QU8h3U1cyqiW/pC0Jc/rUmOQR
NMsvm8Az+kTCL9xv6EGK8gmi1xpCxy0M58/ltq52hoYylQ2pLbItxl/kPHtvs3pRLnxWMkiLBgM3
lXkDeUPTVDezfsI37LwDnJfSAbVi6D3pxh6ap+gQbyaKsm4nv3iujX6JEyErdMmjB1dykF1YH11d
3BjGEhnjg6IH5N/sEZUNKEqYiApexD15N90k5XDUIMv+7X4Q4EoT9giShlvhl/WreVsnals4SzBl
TBBKnafpDV2V646Nr/WAovyu3xQwlgawp6brxPaLCTV5EQ4HffINPk+WizgNgz64UEh4lYoc+atB
+yS3AxKmsvmX5qk/DXN4MfTKR6iuo17pJg9FqPx1/7AtxHt64//8jMk9rvP6TMsHvU3obWmQuyR/
hdFKUrAEOXhnYXawdBFh3sQluS03PdKTn2U0mu3g1P6YsjBavd7/Adq2tqrZ61DMwrLNAmzGLZrT
zbexUJ37+7bkJtePr5mTwvbv5VLHe0hF2WVf8DZyvKr/Dp/T/6eh2QeibmKGYZ9jyOo2UgdVR4Jk
2lrlcKkY8+59N/tK8OimQ4rm/Llzysf8iJwP5ZjyDX1Wp/klr6K//1Q7Z1fWO3uzL4Q0ZY2G27R/
+xhqfKd6ag8TsrKD8GQVrLyUc7yzNou1QpIPYRSzuuAzkpWHag8ph2qn9rg1oYVYu/HXNnMO/kOU
Gd1s2FnPYOm/xMfyqBxoPU7Bq0cklgWuVmImd7uznfN3ltfoSaSiSMwhS8/B9+Q1OYU7yYBJtN/m
IhX7VYsL8UuTIPriLa7rt7PWcob2OaOHEbXe8KxsxgPM1TiLRw4Fa9v+/mlbAo1Mz0hqlExdg8Sb
5QRmV+d9mTAtUCNxYQtfvOf+kbmPQ72Pn/LNuAu4q/JddJI2cCEL22ZXbdwX7wPk4wZ350n4KG+i
nZjY93/WAr0geAdFowLGnK4GUez76KkPsT8apRtweTZURZpn0fHP2ov3Wh97ThCktdv6r58I0Tn9
yXxE5ns7kfX+HI7By1pFcCHOkpVpINepXhi3wgUeUdxq0Qk5pz/LwA4+/xmr3SAi3nnQycZbeGQ/
rn2X21SN0pMKZR/wKubA5q/sQWDIOhE96+zJ1s9Qc49iwziAUp+kKv+VSuVDNK7laQtdfZ5CpIVA
lqG0tOZl4wQWraEXXIPDNWyNZFd/Qlia09xt0lePzsaDv/XWB5YnB3t/wAyqCfAFyhrkdjccKL0M
z0o76sZZjlSwYkMS2S0qa5B9PxQKsktiJT8buZg7puB1yCgWr2VSGyt36e2l8/5HzIImBIMWdDMG
lGvDt6D91vbuThSS7X2nXii+YWUafwCawSDXvBoVeTiXKSI3gITKR/0vHGiPKMHW2gvfcvtrvJV/
TMW3+0YXYHrvjc6W1vcqahi5ZJxr2t6hQ66wiQ4AO7faJ30ffy1+T0RR/kt9mnpY4wmJSeha3pRt
+HGNsmW6C26+NGeat+L0DJ6nn6WXyKXrDcY5KH9Zws/OO0nF11FW7FwZHS/VnISK78rqp9v1ns0p
n7nKwsa20opxYMt7ymQirvWTkbYNCMPgo/BMzWY77rtd8WEET1Uzi6U43bF8so5IfsEcs/ZiXvQy
3snMO0wD2PMHq25GgScr/JhaCTygjP7HqAr2LcoCm/vLXjzK8pWl2bvVcJUOKaLOOMePyFkonOIJ
FapvgqdqY5zKVyna6P+H+3n5C/+zwFnu1mTBgGRaa5zz8VM5hpvKeEPH3a5UzzGl9FgYMpoIK93m
tU2dfWFU0RvTq1hqWWY7T2C0fUBcOW4PK1v6J+TeuBICbTrlZDjW5hOKXpYj5dCV1rnMG28ne124
8ZBB/twg6exUcZ4/pQhz7MNMHY+uispDXKj1CUF41+kDF/7tvKJ5E7XjphPRq8wyo9uCR37V1QpE
KMMEEJpljuoKT7VXqZu6SWKnZIzfkRH12wx6LyH0mDNPEngHpTOOcWdtMm/4WQ/+j8wKTsZgHiOd
GmRcxTrKrhm69PKu9bWN6wFJTuQPXmQCzxWPulE9onrSoaquiOfGEtyNUmlHtRwf1TA9BVFdU8Ht
PhQsz0YLJN9qSgwnQVLJdt0N7Qa2cVvQk/ZJ9tq3xnWD51Eqx/3Y+tlHiB8VuF9pMiATL7jMtyDh
IXCdZJa18TLzaMXZr0YMdVsezWpbxShWKpMSbyDYtPi8jTv6B9mwjpLh7wPTehkllzKgIZkTGunJ
VBIk5NGd6CHLrHQRgKfUJ04ZKz+jLv7hpeauQo6LI/9qRdplCMc3L05Pnlof1LHctAbStIr50PTd
dykePtSa9bNS023pwlXl151tCOmpRu+1HJKdlVoPYPdeVCHeAVnexbJy1Itij+LTh6D0ywdg7eWu
l3rqbLkW7hIj6x97tYRuWUEfU2w1yHZlKXmulGZAhLJrIH+PS4TrhTg4qkGkfzDLXPmg9+aIdqHW
vfmWidiGgkb6g54IO00vz0KfBU7WhF+Rab/0fukfhDEMnSpROqTg13A9i6dJo+AlShZY/DnWFqli
18v73DpHCT6YpuidDA3jGOLYrV1Mtx0hLiaDOg2FKEm/YYMKsyqWKyW0zoWr13ulMcaN5SZPRVYN
diXSVR1T3rNubBTPljcRsFXevkwKZsSiuPsaj53qAOrqHyS32I8GspVmQKNF08d2ywT2F7Hv6pXb
ZGlzKCcxQaYoZOhzLhepi4AEB4N5No3oHIQpAjWy+90tsrUZw0VDBgxFGrkC4NvZqypoR8QigsQ8
h3ps643rRDUyyGuvqRUrc1BJUgp10I8Vy+laqn/6r6LxH+XaXaNnvq0ZGJP0iKnq0PhN4l/v72Az
S5RIyizjHPX9UXHLBy+M14rft8U2g80iRYfODHaOuY1ByJEqn26BUU5fkTjlnOVPXt7VdhWon+9f
BUv7dm1rVjjIexW1jgBbWed+kYb6WQ6Ft04cjvfNLLzk369pym2ucpe2akxRQNX5nCOpSt/7Ma78
jVu1Jw1xV9QAPsLEtEdot4NBRtyMmrHSsVhcJwpgU1MG2P28XBxHgea2QUO6UmtHoXEPijAww2ju
7q9z8dNNz111gndY83JtVPQw6qVkRWr6SZgErWvP7qSfYiKtZEUrhub4VqvhmRn1ZCdmj6CRyCvH
CDd9qnwdwmzF1EKplW/3z6KM2bM6FbqkVOMpK0Et0XoIUGqCm/SbuzG2RNQN/e+NvKsdXbTFTbRJ
0NRe8Z6lxBf8whRfeUTe9IebWKsybicec6n4mHratjabQ9eSbdfp8NCZ2soLanFzye2pvKsAZ+Yh
i0GTIfHrFGeB8RGmii32bfSy0IBcwY8sW5oahZPI800DehJW0jM1YGUVn873Xw2kCx2fyZ3cKr/+
B9/U/rE1/ZarI5ibUqHQZzbOafSoyh0jSfpuwDE99M/uW1oKkkwT8iqinY9w7izk++jt6WFq6mep
6Y6pMj6HdbFy4y65BAKMvD+nS+yGiizzWz2PSd7PBqrIkc8FWz8HvvTkhq+p+fn+cpZih44eDAUs
LkouzPcbR7fLVwaBj2SS6FkxKoIS6gPoV943s7hrV2amv199HymrU01UMNMV3kY1X1v/v1wsJNk6
9TGaVzcktOpYlLC6YQHRrsJR8+bZrereln3BRrV7pXW14Noq8/C0rSBTM5mIeb8cxPbCIIAg7CwN
5qOraZciag+WFL0Chdje37kFhCKX5ZWtmWuTxoh+7A/GWfzYbLvSnmhewk3iFNBwHy1HfImOrg0V
hG/7lzVc6cJne2d7drOpUtEXQSoaZz0VXqG7eSvkcsXZF0rFrE8RoQX7U72bZ7LmoJqCqNUc3V75
lpvdvquQalQLCwDFa4C4OUrDtKBqNMUpIqvmuTOlfVToKx66UMhTdco9SK9RzaTt9v6T5oIkCL5C
XFRQiA/R1HObJ9GDAyAcNmr91hgrLrRw8LBHow2tVR6rc2IFRa6iJtFCkgbqtW39KbUqXiPxyqqm
aDR7CyPxNglhAzOwbiBPWuX3ikQwJC6Sj1d0L4XitUozO4QMQ/DVfZ7+SLPLfZdd2krq1JyNiU3x
5sGgxeJoFJannQc9RuVYMSQ7MuPAMXL/1OXGJtS0j4m5WrVbCJuaiB9JKsS1MB3OvmCT+rWQdYF2
bkrKk1vvtVe3PQ/C7dTIYS76izK8aNnzsJkQ2GslozXjs1PqIV7vQ3munS39hw5QrvADO4RoMdM9
2/8vL4KpBEzgQVJavOHJqCoTmUc10c6lMNiW/zVxmV8O1+bn/9S5Zt4zPf3+3EIUUuY9FalPTa8T
ph2ltBzYkQQhnFO2DoqLU2m/tWtbhOj7cybb3BpQ0/nbXt6PFzQxNvddagFXbPCYA+TJlUubYZ62
VKluhkbsqucg/YTvyU4TtwhTfurHLePHx1A+iuNw9EQoNO9bXgj1dFwg+DN1aCBvkusmaC2RB4t6
hgvHtsrUyQeW6/HszVtPWjG24EW86KdvyvOImDD9/eqa7PM4qZI6V89dn2+M6KsgaQ7EiXbtUTH7
tww8QEto8MP6jdgR0Mu5FkHt0YCX04DGd/UkNR98Y22CZr51kwGFnZvglmgdzHkR5CRAlUymwe9B
k+h41MFsy0TIVFU2WSD/y0fQ38boxOAfE+xxtnWDWZqUz03YOtX4qNTdodKLnazXK0PO89j2txkD
Ri2mbflGsyDTJ6LZVa3uwwRvPsiauE9iSMncONjLeej0fRSgI5yvtdnm9/AfqwYIFbYT4NG8Iu/l
8ZD0LouLIyWyK1n8WgXGl/uOPr+Q/rbBgB/QfRFfnyW2QZXlSpT6AQhKvaZOB3zQyuO3KNfXeGjm
Xv7HEleejJ40H2qOo8pa0/KNKvUvKEAeG7VNt6OiHEfPO3hW9iFxgzVWppscY25xln4K6tiVjZ9Z
Z+tTeYT47KlC1jxyysEeHvNv7nb89e/3EodnBOJP7JhDqVq0AsQR+ZQLuPifdWD9JVpUE+USTPx9
Q0vuSIdC4+lD4eYGu2SNQhZU8gjMo0DYI25swfxh5DR89e+upO4aQ1oxuOSJsEgQDGl7032c+T9/
sIIy7oVzWCkPRt8/JuMa6emSI04JC/M4VDeBfb4PgnpYeqE0DsK5SH/5pXpsXPgp0jWpkkUrOsxj
CvEJsa7ZQrQ6p7olQbkQu9+7SnO89osnr6Vfi47Hlii0JWGH4cp+v5auLDXIQZnw6dshtMfe+NGJ
Ue6UcndqtAFhakj59KzfqVXwO4mt36GbPXMMt0VZrb0ql6Lx9U+ZnYGoH+M8qzrvIqXyMdM+qUlz
8jRmz3/ed8nlNU90YZIBrO+GgQ+wBKEE8WmALd7B7Z3+GNC/myYlaB92ETMxaxC+xaWhCK2TI4gg
GGexX06hxPDcTjin9Bqi4CS18E8Uj23dbe+vbcEQOS1ZOzwPNIfnpN2WF6h+3YjCWeyjbYmUqJrU
dhMxsFWsvYuWTfG8nA4ai5qF4yIeFL/IOdljS3W98hXRcb0QmmFTOrdN365kHgvHgZX9z9ycTKhn
gEHSLLbQjOWHWC2dukGWNqv39zfw5jVLJH5nZ1Zv02ozDlsNO+OLuu+2nugYmS09dvtsLz2nn40n
cZdDb/JLKqDKWEvSb4Yx5tbl98exiqO0z4bIAzuPmoRnay6zwydmMvbBcULudPCTmLanOdVL8rI2
4rsQq98tfRYL/GDoqkQlrgWWdRyNxjEi1RmVT0rNfNTwIo8rB3Htk84OfKKlUSoMbLXiQ9QDebkL
EzL6fZv7n3TBDBTbPPRwEfiP57d5HqedLEcAr1r3hOPYZRVzyldqiWtGZmvpy7Kp+9QSzgbYk6I/
ZBHAWPX7/ZXcdONxD5bCq9wwqYfdENiEbVl3KcDGP5Erazeyarsby2m36k47dY/G5/Sj+OBVzn2z
CycdqxaVgAlBdUOP7gXgoJWIm0gptAPt1QNK9o4Bnmt4vW/oBgT49/r+Z2lOzQrBbVtD5yAAMXH3
KnSH/k78oOynaTJrsypJNR3l69fj3NrsqPuu5Qm1R7DschRk+vZiGSEyRvojUMvQbsrqsx8Ez2Jd
7JqsL5y8kNbgFZNX3PwChWfjdPtyEc3uBU8zvdaLuYnqbu83lx6J6fs7uuiWk7iuxggqL8Tp71fv
taav/TAqDHhptIrCvbUdpYPSr/Xllr/blZnJg67M1H6saVmtYuY0nMrjNOCtPE3tiYkBdo2VZilI
Uq/nOHN/6/BszeJUFgjN6CkEyX4nWDbPfZ/6ibf1XwRH+9Y7yAT8bBhFnJoh61piUwS++WQ8c0BY
0be9eW4nAtIOTD6SXx6TZ2XTH8a9tp9g99GG8a2Vk7eUqlg80tDhQ3OIlc4cRPbMRtS7TDj3gUA9
w82fe1kJ7Kart3RJTmGvnaqiOxO4t00mVXYuZa9IBoa26q3Nsi5GgaufMt0e775xYMkUFIzzEL3V
xUlDFlcrnmVlzWUXzwRhGmATE8s3UsN+xGBSZNakME082KMhSHYj/FtZnT9Hn8KUBbUvY07zwlEZ
CJqSxQEswgGtwpdAEP7LwWP4W2eqcuIam3046FylqGlZhSx8GKQvmvYlSdfKF0s7he45rXBoFrkU
ZuegAcso+DXF76z+MXa/4/7H/eCxeNBIJqdqFqiYm94LqnW95KajS2U/PJfVJnueEiHvFDEN1haO
xbTb43Cc8LIb/7Jie+mcEVEYvWEw7FYNhn6Cn0Ik6nLOdKgNvk5DLtMUmmQ6emtHu7XkZylSTpR3
qCRQFLqpmwSF1jXdZK8pM6fwSids+XeN0WTpEIFMpazFTL50UyfRK60rlMLSuEq/GkFnS1Znu+mX
0Zc3K/u3vJ5/LE3Oc3VcKdznVgxc7KzZELY09MwORQ//pgZbUPuX32/kTROhG7QWnRdXaILFMSfN
FhgH3ts1TLeUFLdzz5awa4qEx+PXhmGFNXLzRd+/MjOLRmC8UMzzZfes9u1DWo8XGP/O97dwyQTt
GrDEjH+Z1JjfryQZC2QBi4RrpokeTCV6NHt1f9/E7UeioSODVeBsAeS9SU2BRvVjAwG9mexTd7Th
lrbHVVXz24VMbSOZbg6XiEj4fL8QPw7i6P+R9l07cvNYt08kQDncKlXq6FZ3u30juINFKlA5Pv1Z
7MHMVEn6S/P5wDcGDHgXKXJzh7XX6hpcY1N4FfG/C6BBuL6ONQtYBf7gWAN/wdd5dtggS0+mpjW1
IGWWLaOWOk7G/rqJta3iyboBKgt+Q2fOjnVaU9OYqIHa/YjpGytO0mYVc+W5BXTkzAhf59k6mi4O
Q2tKYWSn+GCHfGxewf7o8jgmudfx4LnXF7VuEM8DOIBRbFyUIojSqj0gnWYACeMBDCvCa607loeq
Y2ej5APC3E0GutWNxMuKNwNjCIvZPXMQSwQHpRqAo9mWwy9RedGkaCNwWTGCHqWBljlqZOaClE0g
LUHBI1eCSI3ciDO/Vx9ZuaUOzn3JZSyGrQPtIjSUwFKzuD5ZKBfR0Bjo45V3YaK6CYgDrOxYgsYS
S/Svf6uVMy7x5wh8LtA7Aofo5dkozHiaTLnWgnjU3Ah1gZJtAJAX8yE4ADCBSil/g5ZdM+CVNNCj
DlbQgMu+OXAOS/qlu+a95GhOd0t9cbPgwH/1bAvxukPhDT0JLkIwy4E6zGqkqRzryLgGt9Z9KLTs
KBJKPbcNAPjvhe1O2ZpJsAohH8dLCAL2mTuiSVrmI8FXa34OruImeJVuUaTCLZueqW8dtgqpKx+O
sxj9294crcWmmsXCGIqBNgz+lGeHNPtx/Wgsmn/4cMjHOb6NI7qXmKUcw7tgJRGDvP5M+6MyDF4n
3ySjijDpUQ4tX6MDBGKmjSO5fGsvzM5xl2zK9IzUuhj0aH6O3buhdjbND2X1eH19azsIwgEUFhFr
Is6cvelhDdGNCGToQS/V/d4MG2Kj+sg2OldrVkyoykFPDKKuCy6Ovo8ZYqN6Cgo0BoTBemW1/vKP
F8Lnrjj3GmhHFtXuiIIJjPSCEsRKhVaEWP7Eu7xFFbN2Gi6s8IWevSJSUwMqSjQlAJS7daKsfDX6
3MTYUQGMedl95DnkrsfS8LVKArMyNZINR7LifS9+AP/3sx8AxrCuBhZ6DKDwtCupiYoUjd4EYTpc
305+U2fOA6cdzCVIEdAWnpeAwySNhpo0ync5qt4lmIDhDP9bI2xry+FMeQZe/pUeklyNojBNxggA
jmTr6lM7PGXCtBHCrNwlQAmgSgulNNzh+RnvGzlLezkbA1BDujKRHDN571nsapB1ur5ra48+moto
aqOJKQM9N7tOajQmiWlm4vd4HGfc6UQ7VGzdbUHFL9vyKwTuNkwu7xYobgDGkIADNwFAmZ0INWR6
a3Z4WdIbemceATjx9Qf9kzqiHznFL+rn79ctLr8ZIJwGl0YFJMJcZPGhUEZmOJlKkLU3JM3dUbrL
2ZZg2gIcC6wvYB8GKL2hRwmXM3tK5KQjSO5HJQBgSPoZ/dB8FaUg8EI9WD8MD12PR1GyR1+8wRAq
6vWi3bz982We/YB5wbKXCjntdNPEMqEYbkkPhVJ7VaJuOOCVAhsWCmQJwC4GEARz6JAktYPGpNYE
CpgT8eHQHDO806Mvu/98ZJTvqsaZPUDHAuDbvDhSZpWsDQA5B5LR7qNJeun0fAeIuGvosZsatd+L
00Z0v1LZ5qvDmAuYpmUIYs7iEEumVGxq2JQf1T9JBvhOYxzBWvdH9Js7yB7LtYMvmN1v5ZGrhsGt
gJK6ik7rgqWvqFpqpnqpf19GTBPIv/XJKe7DQ7jHpFVut0Ga7uhmFLR2Ic/Mzp9uo4yyJE8bKWDG
IVMfCeKD6ydzpZGFF1tHZoFoFaXD+ZEZewhzJgIiO04/yGvp9AtYY4xng+pz8tQ9l42DJOMrJKa2
0pqlL4Vrw56iCMB7BnPTqtggk4oRcQ1KuNNLsHhpk6PLwDOUW8HdijO9tMV/y9lbZ3ZQtlFKxECc
QVwhkIACfxgY6GiQB8pv4m3ViRYiArgdF4ubeW9LTKwqahDrkYMBhrZkD/89uaywrQ9xx/mgBVva
6w/CS34zeLHoZB/1U+H0oq3+2PjCy0Ca/xK+yyhaobc8y0igIVuFRoqlj48NKBMYdDYty+Fj1oo3
7qG98LxhcMWpXxicBTZCwwRtKhQNDBS9N7mSrah7wYNQjpsH1Q/ZBk+D4W2lKCs3BW1zRIQAf6Ns
Nk8XWjUvaKtqUwDdvB91op4MVrjXF7ZhYp4h9FNm5VVVi4GaFHeYoLxRoZV73cTaOUVSJwFNAQ8u
Lrj0Ad1IpEbu1EDeST7wZTs+waE/9ajDQbnR6TdejJVPxdm00CFRwUq26M6nTIcb13UA9frUzoCc
y6ugYtT5i1UB9gUsLVdwWXRDUAbMzI4ioB58Sjlb4Q5MCl5jx6NXvDCv2AlsI5RZWxgg7Tj1EE5e
8idPKkae4xjBIIE/USxctupTrraYtDaszN2zkGuMSg0i6EH5UmnrhM0xSrakXLaMzN68rhfMtjHk
MZhI9RJ3xUchdMcszDai9JXTDdjEf3bsO7Y485B6H8bdiLHWgBqab4EYShk2jsGKv8dQnoyYAYIm
S8whGaV2yqNqDMqS/DAH7ZSkEEEVZQ2g3HHj+6/5XyQBHDGOaGEJAzQTMQzjBgfAvEXRjDcbI8yj
m5IdBswFIc6+BclIfis4+lNGbdHPfbajryzaT1vS5GtRGWpBSEo0kBDgUs8+4FQTLakGfcATq/jq
19T5JrQHQUHglPf5/8C5yoval/kW2rgWpOMMLm27wK1DElgUwnREmaHyBcUtbjoglzBinT0mX/Gr
8QwqsvS38Sd3gZBxjOD6XV+ArfHwAeyjIYOAegx6r7NgO6xUEcFSAnSPhgnmGMoOGdVto2N3HQjH
aJt4anqiU+mEmegKJXVKFaPoVHLFrDtG8btQFm5ViW6HWWNRiu+UpL9rtc2PsvIqnv/MOTGtDrAV
ApAJRRFHdMzUBsG5W5yMR7KvnOq5t//ifbqwNzsEbU11itRKDEoQJMTTy2RuDfEu6D74zmMkFSBl
VNc5u85ljFM0eVnkNBGDzm8OKYh8OmJrol3echJwrt8Tp54Q29bDVv955WKbmGUEABux6hLjFY89
A0RBHQM0m22tfdUqeivSt7AIN3zUiivk1JnIOFCKRD43W2HViHHM+nwMauHV1O8y5U+nPV0/v2sv
MEeFIhwFmBwzWLPzmyp6O+a0hA1gqyRiG++c/Ds7SF7SoqFI/a2TsfrdIBWKWS8EL8s5k65LgC4p
9PY7Ni0e5GdJcAhqZ5+FZ+2Y1zZ2ihH+AV24TdNrt+Dc9Kw/1qnyUI4NTPNQTXVqh1l+suPUfECO
QSMd8+0bQdTKJ8T8DsrjIGdGO2uei4OMm7WUwTklyV5tQifWodX2+/o3XHnKIGOPJhMvnvCJrMuL
AB78rugV0gRCA3iqZNf6pvuQlz723MQ8o7f0GBPgqdgHxj2P06JjY/d+fvgXvmPzM3HncOnRUdHC
bKPOZ/Q57ulyQUgCo5CqZhsMauYW6k2dZrY0nabihYzELsLnNH2Uij8Y8dhIuJc7ido7kPQgkOFC
6fN8W66kvBgUGC51zSnABmy3ClTxrn+ulRyUo1Y4aIRngQswtp5qIByOhSaQQ4+CesRrAm1PXOq0
P+uPMrfLIATBdOpx7Mzm3i4PJB5nFBOAFQJNECA0l3srqQkm5TRcAc5CRZijnCQJFOUw7pL99Bwi
EW7s7au39JkXZi3OVnEWbgHmReOU37w6B5NE9MigTljUfyrl9frmbtmZvTu1SQ1jENMumHrFlUCi
OFjlrtQ/QfbwF4aAAeFNV9R45y2iSehkadCVKhjJTyn50+WPgvAQDhvV/7WvZUGoHAUuoN0XRVGh
jhBldWoVWCw/NkV2Z07KaRrNf4zT5EN/aLljNBpXbv4IRG2hy8I4lYEcg7Qz7I9Twp5YZG4M+6y0
8mDHRJrH2VFRdZ19nUnP5MIspipQH42f0w0f6ZBxHG7AR+a2B+m5fR+jjdu2EhnjSmMDkfXhqiG8
vjx5hpxJ6OSpBQ68BqFX64Z8lR4vF1qvOUib+jeWIzzNDuxfpIOKVznCQ/5OtyAgK77l4nfwk3t2
A9AqUMquDOsAalW4Y5ZtxC/Xj+RK1Y6rOAIFC4g70EFznDuD8pARtlbxn+dtQs75xOUMrZ1oxzYC
0v51a8ZvpdwMq5itB/UIJlrwDl0urJOEVDeqAR91x4Lqhuy4KrfoQdzyjlP1S6fmND2CraB4qdBD
2ObI5K7j8rWAfYzJAg7Fmd/mLWhaFnHRgBQ+SK1dG497OsWH+2m81ZUXtNVQbBIdCN841/f6+9jM
rUL+DxwJmMSzFgyCGh0rsyM4ypNli0fRYZ+g3BVfQsNRQeYIwpAUw96623npD43twJ7dvUQOxAqE
R8nbbgYt3Z7J6Qx5tgUuaCAYZt9AGMG9QYwqaGP5pBdgmptCH0yeTp4oGytfuqQLU/ORg7G3MGk2
4nOPWgaapI+mlZ18+sc65LxDgmK7xam0FVRMZq4iKifAg2RafUeJ0am8/QY+A9at7RSPHCOnAan0
1uvIj+rio0LxAIMifFJw/jgWbIg6RS5xgZr3ZjQdAiK3EuCdvOj8cpNRfu2jgZOeXxv0LtBiu/xo
hV7HVmc2VSBVmGHING/UYjtUX5Ky3V0/rWvrwtXEJBNANSiAzXxgVJqCYU16GZCw31mh4rdpvRvG
wu1YdZAjuuXnl3E2OD2wiVgY92vz94SIZmxRoeu+kwpQxrk6uD3AyVsfoG71FTF7y7mupOEYdAEd
AS8CAGtlzJ2QmKe9UOI6tq14l2MQRmmERzpBWUZVWmgpqIJrCi341UJxtPMuB2wSbQYwWom2HBkP
Q2w+xJO1BwHcm5hkiQPo52DXWa97Ymz87tQp3bhGK2nQ5S+e5SKjoQJPTxl3m72XAOGmuK3lMOQj
yi0N6KcKsPbHaNrZk/R2/TSsnLuLvZo5C72uRlXKELoQo6W22WMIXOoiV1SzEFKG0Aa6bm758F0s
dF56EHqJmlPVVkGnfkXDoUm2ypL8985uLWelUiHgi1Iy6gGX98jSWZPXWlYFELkFY/G/Gu7saByu
r2PF8WGqy0LxGD52pQE4TmndV6QNYvpMxNcywlQX5siuG1l7w0ELB3gYUgPUk+Y96YR0qSrVI5KD
Hap4Tnlr1RDDIy7kUEEgmha7xLVcZSOYXQnMUK05s8qPzFlwQhQIQyVj1+DC5r8LH/m3XftvHWjO
K/ubF3nj9H8/SPNvhsgZYzvoUcP07L4yFopNV7YlYC190Nf5bSjhKqr98MMs499jX/U2AaO906rk
V8jouzKMT1PbA/DVq/oRBLIt2I/ieAdFbtkZNOU2DJ/jAiLtrdE7gjWptp60k61XxAOLX2qbZv5L
FZOPoSc/Zb24MyR6E6rAGottSx3TbNy6F+86QOorzTpi0tnl7I7lNPys0tRyZZPcJ2VdeUk9GW4o
ZaOdyjnYClVQZZhyMmImDfrekAgpnLZucm/jVKzcIfSzkDHy+Ioz+l1+HwOvUmv2rPx2qMTpb3UQ
2LgGhjNFt/qlvlaaK3xu2FyJqy5syjObUxumpOvLgIuk9bfE7ez8xjpWO23ruVhdHcokGLXlGf+8
kqdMhdYnWlEG4m7yJc3TETTqD9SJf1ulw+4wLuMm79dXtywac+qE/5qcHXi9LU01pV2JEoMZu2Bu
ekyK+iiFpm6LvfQiyNUJ4K4tV7gCgkKJ2ERbAC8U2g/zZ4rRSZWKAU4/PphHyS4d/aDsWryKW6za
a84KEBMg4YCq50DGy48XFnFc1x1qQiWtdmJm7NOyvm3SrSnClcACQBPUaTikdck5LHRjpDaVgaSm
vyFx9Ts1BBs30SDQNa6M1+vfbO2YnBvj/37mpDByZpF2HKsg0QcnjQ/1JG9437UwApkiBuQ5yQEI
FWdPY2mVNaRN8jpIXkTkLvXORAHZV0K7yBy0s4E8xphH5WXBiIOaHTM38tUfW/CZtYzq/FfMiyVC
XPfSMEnFd+xb36EKBV0TaE8YNkayneJPczJQ4JY82jiq5ccee9bvrm/1ypN68Qtm/iZK1byXeWha
NgnmekdoqFg2SdiBSOG7WYR2Nsa3RUg3C438P569CxeGZ06HDaLM1ATfGCT5qNDmx2mvHqRjvC++
tgB0K6VvVNf/+7HncwYCYwSchSLioAMa9zfM54Ix433vC7vMFw7qxp6u1P0u7c3Ob1oVU1NJyJxq
L9xBdVJxleih3XH9CBM9EhtjDrR2GQYeXrhGzdcWSOP/WDAnvQfTCtzs7NGtJzMqqxZB8ngcXDCU
74d36672J6eym8fxdQuKsRJnom7FG+4yGnN45C/vawjeWaNXjBIAgpehelLyU/nJoIV4/aiueDpA
6iRgCBCWAS3Fc5EzrwCoR93mJqkDNX7NtNY1wds8jFuZ4fqdBN8ERozRt1h0NVktjGINEg2E62Nq
dyipnIAXfOpOSILBNQnIxw6sqDfsGJ8yd1uaY9X3nZmf3YtGASeY3sVVoIchGAWoi2Kee30jF6IQ
SLm5UjzWiNBzyRgcxWNdDuAAw+PUHMgDeIKLg+LXcDrEhdjiaDev0w3XukWN+MnwQGQrQatVdsGy
SQabtK4QbPyi1RDk7BfNcyTLtKhW4BcVP0f4X+JIe/XZAKobYmT+gVetmX0Xpv7AvNxNMHG3GY6v
7fv5nsweBErTSFEx8PQN5i0f22cM5RcnLvWreMMX+WU8bKmIrWUA559hLsIy5aSRrUwrg+mpcYtD
uwvfOHSrOZWuaYPw+77fb9pcSdgvbM6uqplmrEl0LFO+BbkcbGa7gfgU8aXkifv6dfzn86w4a3yc
FTgBKEnNH1o841EitChYZeyjyE9h/+f60VmLtM4NzN9QClZkxCYq/3DNQTk1e+NR9Xkqk28ws66e
kP+uxJptncR6vaAmDOklqGLEt6zbejfW3kSAhREtglkUJbGZ2yZtpebDKOEWoHphi9DTcmpiJU4R
ltqORoVhWy17h/LIE1j2oPkKsnlbAtflRs62MviKb8bhWrxehcG5WUw5TZIQCj0OSffBMCf5gkBs
r5zyneFFnQ2xFt40bp8k1Y58ZSNFWN3kM9OzcD2F7kFpctckmOQgJMDvV/Ln9ROzZgLPCPaXI22R
41++I601MpJ1JTKCjOxBIuu2W6rlay/VuQX+C85eqsxImkGMaiRUAGkRS3Yk4xRVW+Nfq1ZAw8Rn
wMCAN8+sp1Tm6W8IK2X1bGrFHlK2PhX7vzj2wFiCJBglEVQwZ9s1Cq3GIKiIkiJ7zpIbXXm+/jkW
9Nz8NTo3MNutvDHHIVX7Es2MDpIqkk18y8sOuh8ft0Rc1qLdc1Ozg01rOhRqhLWkJQCr1kPcf7VK
7IRscIr2NygPHFJJx+vrWz1uuJMYroDKLwjVLg+DQFisswzLE6OfUpvZUbflAdfCL0QMAMhwHsTF
HCAVq2goLb0IitwOexfJEleqF5wqs1PTqV5UCTgwER0Z442o7vXVrca658ZnX0+f6ChPFYxDYOql
C5hP7rNj9KO74fGusgtrL/vEiHz8K3LlDX+5+jXP1j37mokRRQ0rzQJ1C3j+fbfH3OhB3m9l2GsF
XOhWgWIAJCUcRzgLDaox1Ss0XfAFj+ExusNkInTsO5SD3MaTwTwjHNV3+rTVblsr1YFpEuNgKm97
gfDj8uCIGosrUqOf2fkoENoVoh4v2dEb2Wee9VahVrJ1PVZj33OTs+BTygglk4CPycchh0N4hMTu
PtyhqPCkYs2Z0/o047wmlZPfW+4mmn3VpZ0teeZrytKqhGiCfdTZeuL8bG6gq757sBwZ+MYWyO54
n2yK4a1enzOjsxM8DmWcxy32OZRA8Vu+qiJ8g9nZUrKV9K5a4mNWOkrLeHhmB6nNBqms8wkd6mFw
wFOyL5loD+lDZDxev5Vr1Rro30KjVMPdXPQs66wGkZeBBNQq0AhX6G9Tqz9DmRyqXt81jPrXza2s
C5MrnJYZsSX80PykEiRtWokd1GTZVhrihKWKBkNqC+Gf65bWLsWFqdkJLaHLEwEWzbOz9GFAwiLZ
MXqFKYed1m4M+BAGAE7WBlzo/zCLoizcONBCcxeA0xETnaFQw8E0xVv9CEQB0sHOE93xYL5vw2hW
bsI3JQKakxA6W1AjwSFU2ljl2NJSsoX6toxyDzO+/zylvrAyS7u0gQHIaqVVYDIlEDtlz6Zml9ft
Brhl7ZFAFUJD2xrCBktpiiwJw2aYevgVqBBqfuqGrvoQPmj5njO7aUfZzZ4g1QvMwkNvbKxxzX2D
YQrHEywWyHjncZIRMk3oa4WDJTAiQ20FbZZuD1lbgB9llxMeuvtNT7Z2JRBjYtAWpBOmPAejpIgz
6jCVeWWv9+IHAHE5y3UY1D40Fp14D3Gk52gTcrkSa/DOL/wLyINAnjnzn71YFn0YdogErBFVRMVJ
62TrwV95dS9szNwlqDYE2uawIQHY1dkdBTLWxt+te46zJL5+GO8lUOMAHAL7d2hb7P6mvnXxG2Yv
vwCAtqxV+A3ike6TR7DBQ8jS0e3it+53X2iub33PteuI4XYeZ6PZvUB3NpDYsroIeIHK6j5iGUiQ
KsbUqmR8XPdvqx/wv3bm8EsVKSZg7rBjQc5Llm5ieSsfl1a/H0gcoBEDvh/oMVyGFcgn5XQy639h
h8w/GWo+9Hk4ZfvYj77CvbXLXfgZ+VQ/0fvk9fry1gIMjJ0DtAS2BTRw5zHNoMpil5URDzBqkLCn
xzK1weo6HNg9veXDW8oxazA7QwBoOZB95qqivdXeXd1jrBxdUPQksQOXGyBHGHVOLaSYRRw+KQUK
edpmf2HlAVZw+/9tYz5SpWRywlHruIhD6ar9rxRVX9ManTLxs+YvcmbO5fqtAAZnM8cEDX1IqtJQ
80BEH7VAkU4cyJYT5e/qrFx/bmMOBhL1PtOHSMhBcccOdE+PaE945E6B3PrfTIeamNoCS7yCsSpQ
w8ziCZ31oHochjxg6lcbp86U9871g7j2fXhxFwZAWYHZncszgGi/rUoVNQArD7Tu2CqAAJUf7Uht
YbMXuOY7MKrFmdAAIluMrRiT1XRdHZeBicmjKXzL9Y/EyP9mQToutYjyOAzNFqR2uQRiwxYHrlXu
I0F9V8lA/daEcCADomJXFxAkvb6Ha/cIRxyxCWYzVAAmLvdQy1I9N6wKJvOxtcHD5zZm/nndxtre
YTAZwCIQOIEYZrYsYYAA5yjSIjClZhcb5h1jwO5b5VaSvmoH+jcI7TiByRxZ0lddScYxRg7QUB9M
SyLSD+BjRLlk7vUVrfVmQCqnYKgTxSd9geDLRTUHx42GkVF3/JPd0T3mWSAOTCZHcWIMrm5W89bX
9h+D86vbNcbEBAMGMQlNbcDCwMHsEd9w5I+xQ30b5E5uulMO19e5dsMwVS5BCJnDTeZRF8CUYZuq
eg6GMgwGJTX7EJvknlj0HsXPfVZu3ejV04hJIXA6cSLv+QWw4ripWgWr7NK3UXwQw7fr61kNI1V+
zsFcx2XcZk4pwizeoA9THjTW5JSq5WHUlZ4MC++VCeMOFzjYGWN2E0JMySFmDrmBtu79LrIqG1QQ
r0ocHeOKmZDnTTc/Mo/s5v4ZvB2oL4GEDE8A/xxnJcdKNtMo7/AGZJj/No5qGbrlhGwoeYUmhwVR
VKVV7G74VKfXhL2DX3IjBVzfHgPvOkevg7+G/8DzH5BrGo2yEcdacYSPcj/4A9o4oMoJ3Q+Eg2xy
4Gmd4i/YUWDzzC4/F2d2s6EQu0Lp8Vbg2h6m2IL6Ui+/RBHqBRsnYHWPOawDjB7g1p8HLxhOq4x0
rPPvREKwiYMhNMHh3E2KM9yO739TAVL41fm3Qf4on69NjltJ6Zrvm+uqkwOxYwUUVcO+wxCHBSKK
z/+BXlZcS11Q5YKiCqdRX3CXZBKRanko8oAi1vBT1vyxxim3dZnGrqolL7KenIamZBhxGh7lVL7t
E0V7awwm7LMqUXZqR57lPoa4Z9k6ipR6eWnu8q722GD9yBsA/7W4/DWx7g1v5luUqzeYv/mKTIG4
ZZ4EFQj4obTcPFeFfsJhO5pa/KRO2lvSKQdRFR4zMXW6QvJTSNDmY3kgGZK6eIhOXd0caagIdifq
z0YDNFOvPwo94ygVX8NLqEztruwK4MhE61UFzX4i5l8F2FDtOpfuat30est6A8srkEn6QEBMYz7q
ernDMwo33YWPtG6PupSidW/+SgbyrHb105hNT6k0fKUquY0h8NiGxMlD6ARiK+qcPLZphJLZiBJe
0u4Ms/UBydzl8eAVDbk1WuPYt7qTFuxmakXQ7oTGPh7ze6MrnFHuT01WeVqY+NBzf45iQGGa4cSE
4o004+sYixgr6vdxXRB7AqqJiuIhneSt7H0t9sONRu4OTlrUIWcPfcsg1Cn0OuP1ZRUAOL/eZTj2
EUQ07e4OR9C7ftFWng5MUkPaDgOfSGTn2CnUk1nDZUiDUGgP4hDtpGxyTfE17lDG7jeZQlaWd2Fu
VgQhra6GCpUZ3sfeGwKUdt8Nz0AaBBXc7cLOGvJIxSArnn70U5bCFi1elgby5SyQSlcAouAOHFl3
7YsMGudyFwbJc3SLVPYJd6fJPK6mXuy2HAv/YLPHAkyvgNDy8RxMZM2eMgNwMUw7YYPL/M+QaU7K
lMdy+CmKwAenAOLR7NSoxtYLseI+L6zOvFlE4mzSgW0ESsR6KonwG0pNka2muH298SgzApYky57i
LLWTXLwFkNOJK81umn4rBFuJFfBLwNfJx+IMfIdLv1okpA2FumVBSxzlJ90X93BMH3mExFO8iT18
9J2mbBldPdX/NTrnVCig4141SsmP2ejFih2Lbib71g8+DCvp0DGl+m58j3f9cdxvffDvaGvxxS2g
KCycPXnR89QUEsciRlSDGjDf38NNc58+RYOjvuUf2k72K3u47SKHPPZ7K7h+mddQDqB2/a9p/jHO
HjFUohjFCDcDS6Xl9LTcd1K/z4fE6dQMChY84zo0mp8o4wNpf6g6YtKkRkuFSG6aP238GH6yZ/uA
eUwZZRwDmggLpkIjoqwYtBJhEsAxNiK42DaidD8Ow0dT9H9qVTsgNL0vI+UXCbXXdFA34/+1w8cZ
75Gp4egtRk9YaY11livZN/DN8IE09LTY0SYgP7Qj89gu3IZ9f9eNZusGFAwtARBOcgmW2YmvE3Dt
txO+vyqoRwU1IBy/xPDHvvtlMEOzc715l+s/HVhsbaXaCSC0ByOv6Hd5cxuS8Q4Z0UGS268kKm6q
0HzVYvKQqJ1rtGmQ5RZSmQT5S5qD+iFOXGGswD8B3fO0KIBzy5tPwcjrjQu1ktaAmVgEvg0tDm0x
30qhQs/qOk2B0Iw8pclczP7Z2ihuuK0NM3N4CemzromsLA2EMHO1UDymlPmhmG3gHtbNAPVh8fzF
nCP2wrI3M00iaTBYvTMlzcFoWnD9hhuNjJXDhxIEtux74noxQRHpeWJ2COICI7oj0ruS/U21/cLC
zMunhSIJcgsLVGl2QyGhIfNLnnaN+VUlohMXqReBFVIxerfo35tI3yWZuCvVz1GxHL39s3HfV952
9Pv5LJSB8v+iLJLjPiRRKScBsbK7LPqZaZhk10cnRRw2DLFNGtWh4p0p1IehbvZVNNrXf4G2+gtQ
+1G/8YRQpL10f+LY63oYIa5txHZXtCXzs1x6NOPKRIlcfpSi6abIkwk06FLltZKqenpnPTAy+KKc
fsq0/mCJMPFg8ailoC4EYw4QeoJpp60OdnMpVJhdSQk7QkUrDKKulnyMaT7oYQp5MdUqn6pW8oY2
Ig6h5otl1MSLWnDbTpn6TmJi+PHYIj1LVJR9LTOxK4W8VFIEHmtZPQDGz9wR/grRv1zuKQZ9d3Sq
QLMatchFavqk1VnoFnL7PsQWrz0yO53Y2/U9XE72ooWJJwR+C+8nLypc7qGUlIUYZi19gkbOjs8M
pP0XE9+18ER3nV0DLYfSCTrD46k9ga0udCPJUSPbkPxx/Mhfr/+axU3Fj+GaJThNqLYt8BwsAUgL
esn4MfpwE+mCJwvZD6XPnOtmlnUi2OHhIZ/y5VH37OCA3MzsDZB/ARsogdeRelZkV698fF/1xb0M
hokNiwvfMDM4i4NBJYCRbjOnTxVmxx1VSVwid5vsn4vYc2Zl9hJlnUYJkUosy2c3HcDJ2XGqHbUP
qh76nbVTnehh8MoH80S8vhlcrfOsz+tbu/YFz3b2u0lxFpFQDPqhM4DDG6Z7IhUfjVbdAcO88T6t
bSdYRzmbC0fazi9+Q+FcLQB4n+SSelnUBJg5OlxfCP8iF6869hLksyCwUNB1X0x7FoRVRmVq5Emo
oaWQtYWTkBdG8t1kskdVfqd6u3FG1raOi5NwRWgMss5LIEk05A2YT8kTBPHC12QqMVY48VBBgjTX
9cWtmcJwKabbEahxHebLS5/KYSoUshw9icqj1kxuP2q2ujmau9xCYBLQBUA3DPi2Baic5aY8jKwi
T/KI4VFEEhJj9pjlXmOJjlRmADBtSTSu3GzYNKEbh9OBdvi8vTElQyd2Yk6eeCaQnPJji0QTCfXo
K55Y/A/ix0sHKsJxAn8Lahddg37rbC9ByFzUMe3xKLM2iKh1Ihkx7F6+18TSNQzozOQ/gSb0c4Dh
SBfZekrdaARfbA+l0Vrat2ILMV8k43gTCMlOSowXSc3vtA5DTWrlCWa5cXtWyMWAZvsm0ARzkLKQ
ChmHvjTbJkkC9rNxq0PhCz8guVO7AwDg7GsrQVocNtT9oawALDwAHigfzzaIKE1slolJAsO674jp
WGAUj6Zua1GL0hrMQOkbfP2grFzy3fRCrwDSpVPE/hzq2L5ATAwwe/aaAFFb34huiU62u1Wb/f68
F36CmwWEE5NbnDBzXlBJuiiqc7WjmJwYQzvJ4kNPfFNoGmfsQAsXF3GOMeo6tAVD9SdJidyC1hD1
FBvZladOsqsQOKLGkH4nBVR0FfR5bDFsHiMzOVZl/CZQ60lEWHkrj81xYPFdrSXeIAkNkiv9Zz4U
+ywTf4hx+RlLFdrmOmCJBgVY57rHWHrcy3vFQ7Ezv66WUos5e9wrUcj9UaxOqdZ8/f+ZmJ2TMBHy
mkuJP1Fm7Uc2OqOxWWZeXQZcEXdI0Gud9yYVi4Il3cwIop1vFY5jUtr6g+pODmcXV96gmbP19C8f
ZezcmUl+bs92TkqHKAQlL9w6MPTS92A12cfHTdzGmrdF+GYh9+WCSnPPZ6FHMUF+gzxVwBeKXupK
VPVoOn11e/1mcEy7slnqJm4VG28dRgvV+rRFILDqfQEzQKeIc+As3pWkRXmggOD1t/cF14Q/6UdO
34EJaIckdpdvKrYtP6iBNjYaUwA+oOQ2XzXuQFtoJSLG0QQNcX1fb4qgL2pL/IJDfgavCRjHFzWF
Lu3TJtNHGkjWb4sWNijEjhraTil491Fnv34HFoeFG9MxWoawBrIZc5AR7acu+X/MfceW40iW7K/0
qT1qIB3AnOleOAQ1I4IMvcEJCTi0cMAd+PpniMqZziBzkq/O27xFLbIYpEO4uNeuXTMcX9hNfpos
EHFd/H6Ys6eGYbAGIDaDdghMzpOgX1idNrmMJLdZ/m62u8k8/r/9/sluoSOWqIBqJ7doXqOa81TC
b/Rvj4Dli9wTkNscYZxsFqWuViJHa/XtkMCokhs+A+L1+yHOFhTOcqS30B2djy3Mse8LF2wlyPXA
7uHoECiEt8jaWBZYVrLQy24B+hkOFOX190Oe8/XNL5FyKCIiDkSJ6OTFlJocCzVL9WNdihX0aGnH
1l3RHAvL8AxUQ6NYDZzmCt+GEJF0vQvDn7WKzcPPzjrwi0e195QSANob1Hh6VzvmSQoSrQwhG+u3
NshfivTspvJiQwntylpH2SU377Mp+TU0otG5Yfg8Shit0oXwEtGOhcgCNmmeTC5MyvMyKoZApwDm
DPhR+KmTrK+JpKkwoerHWbiQr0oYO0KygJBVVoUizA/9kfm5VyqLzLwg0XwWAmFkJJyGjvgQHPez
9ZZavYKmH+1YFTFt9GcXHOVCu4SHnD9CiO6gKx4gNLhXZ6gd4ZYDGpGmHoeh2TtR+RDb+qUZMq/c
b+EO7mP2sUJ1A7kD2pi+L4pYjdIE9IPpaMjEh4f5mkRpSdXcfWgdgj3e2Y6NvFcYuMNF6xQeYEsq
wRC9sDbPHyikL13E3fgPUminCUxkNR2qiLF6zDpOy2Ev7LvCuvv9ajhb//MtqrO9D5gW5y+tbspW
lzwdjlba+b3xlEXVOrardVkBktXrnarFfxcPxQkDEi8mCiA1aJKfbGraZKYGQYx3lIDznNbdtkYW
gjR1//sbO4//53FA9UbFEW2DsD/5/hIrAsaSbJMU8IcIUAqAFOWwrJcinN1w7UsqX2eB+TwahIVR
GoEn+pkcwDSOGZTkCTuSaWcmN5KA3w29kZxdEoY4m//fBzqFkx2j6DLZ20AFRsheNG+i+tu2mPMI
s/WYoQLvBFHh+4Nzuhky7y12LEmtbOxadYN8kNPfDoQxijMPBRYdssuTfSopR1dRLAGwKNkwkH3o
CE7OhQV0vhnOvw/XamQtNvak0z5EIZw+SzI8rHTV7FFVf67ZkxKgbIriLFTB9AA6dwWQ0JtLthi/
fEs/DXwSD1ttosdTprGjGj+oaU6NSvUvzO+zkG2+N+zx2AKhK3d2io6sKAw3GdlRhvEyC+J1AwsD
Ywk5Uk1u7S9rk3phPTnGKhkGSoLfD6+f7ZEnw8+f/xTxq06fk0mbGM4ZaPV5pV/tbJsq8q0uV7UT
wiRz1lUOqsmvF9VRLDvwvIUWRPtLmfd5a8XXlfwPuHtKx+3iISpHJtnRQPYRLfqFqVC7XDKw82c7
IBW2Xv6QXphaZ3vz90FP+bk9tClTTRvYsZDPbUeo060ump3+4s7AYQCAi+IU+jUQLX9/xnWlWtAO
MpWDRadwbmrPw2qHbt654BuoFA/24fdv9RcLZmZNIDafpxU0gk9OvjSuIZuFAsxBe4sW4XANufHE
J3aArea+WUF2ovV0oHUL+9JZd34OoQ0V7DsUV8EcOLOPAsVVDFkko0NHkEflEIEzoGGSPU/Wre5O
dHIPv7/T89UD9uTc7/hVwYfI2fdHK8rILdHXER0yaLBD+4lWVkP1Cl7Y/B08zguz5fx0wGgAcg0g
/3B0Oe1hZ3YkwREn0WHs44DDqDTiiq9F215cOPXO9x3w99AsMuucI/Y7bTPKVHDzc6WKDrG9qZJP
mf7gcf/Hm/zP+KO6/isK6v71X/j3W1WPLYsTfvLPf13VH+WRtx8ffPdS/9f81f/50+9f/NeOvbVV
V33y07/69iX8/o/x/Rf+8u0fQckZH2/6j3Y8fHR9zr8GwJXOf/l/++E/Pr5+5XasP/75x1vVl3z+
tZhV5R8/Plq9//OPmdb6Hz///I/P9i8FvuZVRYVbOf3Cx0vH//mHaf6JAgvEoAEEI6xHy9wf/xAf
X58YfwI3g4ATFAy0mcqKeY/QiSf//EPRtD8RnOBbc373F47QVf1fH+l/mhA8w/+FBRE+BQbx31f2
7RX9+5X9o+yL64qBo/jPP072EXCugNlh+wBXeBYGQMf398nu6HGuCSBF1Fw4a4XCo9KzY8oBhs5i
unnAwuyiHMa8//87hv7vMUE8hHHwLzwt0GGTWkqDMbuAb8FP8/lSu5EeXAQWkVdcajEn3/ePH8MB
CkeMNfeGGCcbF5uTzWzCcG27tvTEm1z0uLr91kLRy4F8pZsVyyiv1xmqnSjW3qD2Ro1iuFGLg1uv
dGEEbIAc6+T6yBm3pNpL56awLc/k0lMNsDx0oCFaMlEdBGv3OeGPjdIs+3wN6H9l6iPoJ4bH+7uu
GdcFmqSHTnm19PQ665qgGeKgMjdu/87dZ0uUXt/nntSvIjf1G649Dnq8HKS+GjN91yf9C7LTGysS
uyayw3bKFJryYZsObKHiAO1s5Q5mJC9pqx/bQgSJuwPJnSZGi/8+06T2K6itKlYaNI7wR5TFxv7Q
9oU/Rc0ikVCXJZrvtldF33pW1QYqhCJs9RrVGCqJ7alWdu1kYBDYEvIQFs3ALLJq4nUu2ScsRuFb
c/3YRhOtC78a1t3YrbvOHcevhLuT1VOlOjHN2eglNezG8vIq0fRFUjtUDm2gteh3dKP1pEDddm5/
Yo+T/dSUTRCLl7RBINainzUm3dbIbnj9ybSk9qCkiOzHkrjzfmPAoYrbqaSyG26ymfBpO6+oeYdW
VoPL+ZKbh8Y1PMYPcQRiDMj3aZaEuuzB7Sz8UjZhxpifppiOmr0sa8Mj8W0hI68f6oCPgw/lI2pV
6xbl7tot6aANr4OwYExRaDj8XBK4uXYvI+VgxlVNzSi9QaNOAZNKuBCY+X3BMlpkFsweiuLTFehc
63ON5uYYtqZzHZn2e89dtmUpPBRQ+hpZB+/RAjVZq/Ljdgmi5DJjcpHFySd00L2m2tXocyT2FvPI
02JxIyK+LEf9dhrdQEuLRS1fY73xWKEsTTzRxDZWNhwR3BYOKhUsLmSxk3b/gKnv8aEIcrnsivdC
sT3OYIpby5upfYEpCrXKnPIpObg5mpZtK0bBkawU45FA1mxk28E0wBeAcgimVhntxvRpTLuEytH0
2WxNCB90xw2GlFHign2XPrnx5OeEuTRzJj/l0UvNkufCLMHUGh8G8TLqUFyvIr5q++ZzcJxF1htL
S1Voo31M6qtaOEuskhWpokWKqSkgQaBMynORw4KhaBdclV6JZgQ+uStSjzAuI1Rxic+S8dZMMNtc
JcjLCPcLa4rGOLrGRC13XMqkW8UqobrabwBXUJHB80uJF/XA/TKKfITUwagstJH4doE2yyzxa6X3
Jk149QQhcJsv1bGiUzT5kw2zIal6sZnSBoCsqSA+g1Z9rLznGoNW7HuqwtrMUYIWqK3ZZIcIf1nl
WF91ftUW032lljcDlGZV8SBLdogiG6Jp4CyK6T6Fu503Rgk129GzhiHoy4IqZuRPHWxixv5o6MOy
UAi2nDeT3Mm2Wo5KR8nUUkDTlFcZndBSqUKh32hS3LLh2Sq06SCk0JafUfysiNiL4f4wlO5CVlC9
BB3Dbt+nhofMNHZYIZ6uF0mQkiFMKmOZpOWT5kw3I2TvIJQLz48uD82ahFqrDMHEUapJzHgfDey5
NfUQjJRDV3aoEeU7I4U5iKI9QufhqquYBUU4HtNaOhZtVHNvm86qwFaNJ5YGiZlsdOjuplYKznOc
3HKhBsOIwl3q6kEScSBmcWBaqC2lutfHDDRw1YdurGehsOJJZfJca/QKsZ8aUIw79xGp64OiOC/D
lHh2CjGadlq2UtwkVfc2ZPJQd8Nab2FnECcvUCoJE0nutbzacZn6UzZg4BbNcKQx4BQj3ECAwlyy
t0yy5ybGDjag1Ke1u5pAGM3BwKBiN8lLk40esQ9l8paUHDMDkKpcJfqD0afU0ADEJWagwHEGzduh
kO6yAYWw0xlIcNGDoUQLLjVPTHjzUx3gcMf4mZH7cJLZyQL5vj7KZ02LF6wHw1jXhxVH/S2S7pNR
TfuuMGmTGB7qbjejDt3SSsNRVKYvQk0TL86lRZmbBdBroVP8kWdgv1jPP4VGPwKQnwOO88MY0CMw
VvRnAoABVfl7vMHxzAXhqkUjaUPJPMMTe9GwKseioH2U+RmU0H8/4i9CnBntRGl0LvSfI6tDjh2q
6Sc0S//wa4HU1ybz3pqtA2ea6HCp4PU90J7jje/jzZ//lP52NpL7BBaR1BkMiD3sVfuC0cJXqP49
gPo+wslDbIsy7UmHEZLVzFkqjy613swd941QruK16fdhv10Vi/xheDX9auUskZatSk/uyUN2vFR5
Q2XmLKCbr2fuzYEBLmLWEzwNZ3Y9xQM4FCR/q6YicNNHJDq0zz7ymgcNlOSFI2jhWl7WP5NMh3dH
R8fJ3nO0kpfcvEeDYVjVbwT9kYMGwUaJnjXzs9RB+7IeG8wSNybBVCK8SO953y/K2PDHuPKqJFoq
Tbl1hm5DzAfYNvpGdK1Hij+hmQA1/hCa3J4GywClNmgM3tZgg4ahq+9q4vhRDyvULL4qXFC9uKQW
Yhg3KmgVI+dDh16JrgT1xVCOSbaL5dNoHibjteodL+qeSH1nCEEn8ly53YMchZcZ3DNSSEY0MkB/
npfa8TatH+xRekPyMArL53my1kVz1FkJ9XDsEBDAmhup3PK61kGtMx+LFliy0ftZalNpf6KhjY+o
OGvemIzohtcQd+W+CiYswufA1BAmrk1cBXILGhvYYsdsB9/eABsxttfSg9LhrRONIeD2gFv3kq1M
RQ9z06ajvk8Qutg6R0N26sd9E0aWtutcGWCv6DMoGVhggeV50Frs0eKyX5qErRCgUMYYtqz8vkvk
cg4BDNZtNNFsc4DciiFCq/8k3R3SrmCEFSt1o2Y51qietOUzwVfjKV+lBuIXLd9yTR6qAn1ck742
mmnDM8SfxbtWYLbYApFgDwbjiIMrHXcsucOhd1W25W4wCjr1Le3yMezIYagyT5BZ+zxdG2XrmYjW
YdgBYSxl4Q66D7KSwBOfW4yyoloTuUeLNtUziNfjHNf6Hqdp6ZVaSacpo7H1rtbLCs4dNkMf8pgf
BHE3SNIDLsRiGiFx3jwNQ+E1QvPgwuHnaUYr9aky760K1+VC7S6G3ivgET4inUorakBLxIRDPQCU
haVmcK8ZqJ20fmU+VzNnPh08NX1Ek+sH0aYlGwo/mgqkB4PnTC5oFJ2fQzrPAW/SQTg/dO6yHayg
gqxxoqm+ZfJF25mhnvMtaz+IMwBaHmmXNfdOhHK+A1kIcUiTYYnaBU0UrAVyz917p37iWEJR/ikM
FLamBpq715GRf317suFmEsW+ZSMxybzeVh6jqb2qSFCrd7ysAlli5jTryZrxrSzQ4yYUkX0oWE9l
/+HGu0YpqVHi06rxzFFQ3crDlA0rzY793Dgaxb2G4H0yn1ltBZo2LmzRB1lbeRzTXU6WN8pNpeGV
8cFrhjRszAdmX1miR6huL9Cz9SGU+EbgAcVR5dUdsgGOdvjRCSADvWucfcpSrHZ9GUdQVVFyameI
C8lxaIWfJB26skbguxGorYh74noZkQIsFGfZjkdzzP02wlZC7gbFWkzKAiUhL3bJXdlBDdypNzER
WwvyqrEhFmwA4QBGvIk1LTq+j0vL11NxT8CAyeWzzN4z1wm5xiH8Yxtrkt5HJV+4ibqorZXFI5+g
4CZjxKIGZPq7eBm58aKoy23ZNn6Tuj5slP1mfG6hJi7qYudm5XvSui+jdmM7HVV6NUh0QYUrFgow
qq6VtHE2Gaai0rSBUyqUo2u/LNJlnL+aZuypE8Pr6reyAgmN93tLVD5o0qXqUGjX+VqK1m6E0KpT
hEwfkaFEdWAkDRXTIWXsLufPWm4/RdhfGfbViqVBPb2MvXbsy8nPMG+G3L0Vrv4gsYCdniwATXh5
jnZGMYRqUa4GYzbU0yHdVSM9mTr9IbfeFOSyUfxUIJdphbJn5TJxFE8h0i/Vh6iLfKFqYdy8926z
rMsD77JQVgRWQ+XWTccFUFKPoxfOjNBGBnUnXePX5oS3rBQrFeXrqH/tFUEtkXpMeegVe980w3uu
qojZO6p1JkUxYlWrvX8h+PjV0QgXHQKGMWjMZ6yUCBmIIqwGDCc/umleJr8IGNSfcSYg96ckhE/Q
RQPsk/rWVwQy6/ahXOySuQJwingkkCTWbdCqZvPM7jnPICg0oANktiXKHNpcgIZ/EfB8G27Ge34K
eBQdWuRxhnucIlhmpC51K7n6/XP8ahs7CXlgTQeiA0EYB3OOk1sqzdkG1cQtGfFERd7icLGCVgGt
RoVJA7mXAxoH0/qAHkurReviLKY/yWBwi0U7ylBjQwiOIRs/O7UNM/tWIB1z2K0L674cEvxmeZ9Y
7kMyjcvRkNS0wDss6rVea57R4pTm9qouorCvUdLlEJ/SKxWYwki1pl/N+zcu2/v9HX8xd353xydP
VYJ+0ajzzBF8m0zJSiNDoMV9MLDYQ4iGrbyaUQElLNE8OmQkKKN+gyh46QjTy/IkqPvUK5CVdl2z
L6p6kWfMr+oL7/5EfunHXPvpxZyg5SAm2awluMx81e2LDdvPSj3pEfk2tJcsTHThWyj2XBby+FVc
P+tTzp6tYB+epRJum0/YSkqL/kX4MoPsZvapmk3YR1/uoO7y92hDP+71pxFPSnektHoTk90CKoZE
ulQ9Nc4vTPRf7BdztQPIL3IV2zwtgde1lTqKhseZqh8O8lilsr1iev393Drhqf24EVB3wLUC+Kuf
FsDHBoX9WMFqsm3MKy1IcrMEDBctSbdugYJ1OC9lgrAKTom6kd/JBELfwA9/fxm/2jd0cOWgSQRN
pbMGGgUeqC1aqLE3ZttxqGjPL5m6nAgSfd0oRKOMWWx7hrpPifI1ESKF7Cah2jG6wea7jj7Lq8KD
RQ5AvE8saFhfAFp4/nITuiTBf9KeeD76nAz/tDFW1sjSLJrg5JvQLyFsM5DL/KF/w0pef7XfehcF
JX/xUGcnd9BgINYC1t7JRkkmNeulLgjNt8pb4vULuZmFn4214TnhbDXwNz2Ivu4SdUhUtEG60VEZ
PCkhRDDjS7PesoCimdux51Rz1wCag6jQfYiHej15z2FNlEJPK3l3x3tliv12eAaY4dWJemH9/OqZ
/5yLzqWbn595N4wGGXrkooZGyxUamlzY14WZp2rYFxwKQySdJtC4vFRr/l7H+3oK38Y9ee7ohFJj
xwWC0siS2v1xlL2fWiZiyvHSyfCLV/xtqJOTIRrapujmloUuiA+IAVvfetS9AsUUA/IRNfjsxR3U
nUO5htVNkXv8Pt1o8HbxL/Fdf7FZfbuQk73fGEhtqMlX3v8wqZy6ORj877/fJL4oyafnIGxG9bkd
E941p/0FWQU4OZ833SZ96LIEZ9/NaD2hc8CvknFpxs3aUpjnsunKndp7aY1b7K2fInN8NMMHqabc
QYDwEVoAXhtFC0PvtlAFLrwWqa6bT0cZs6WbkvD3V/3Lwwm0SfSxQKYPvbEni4LDmKureIZpaMgd
EKhghOB2pj73RucXyrOumIFVVl5ZoGquVleEQW1bAYBgCXrhSmbw5ez5/XQlJ5sQHzrSOiLHLsvY
qhhEWMChS4OVotGbN2kBvwH4vED8e0BhrLgzJQKJkgPKL0MTGmp1ykzk4i8CCAcZFV9cYpn98iyC
Ye4sxaW76JA4WbB9MeqQUMSTMmtvCmepgu5jPsW5A6sq7gG58i88kV9MW3jNQNIMwYkJ/cSTd8P4
hP0M7bJYP9Ln1wzqs47/Jj3Ng6Cgl8HU/lLg8Mvp8EU3hqMdmLSnEXmOVkr0ZyI5yhlNbtmyW7C7
6dDk6LhLl+lNumsC+8LCQcPy2ZuHERJKuzObeiZGzjPjp+MnT0hUTDn4GCNcFhxumrRX0o8ujQAK
pIE2NCt09oTSFgtUEKlUxcpS2utaNKEDbDhRFWiZmCFUA3WviyJEzfVSG1WU+EyfG+XKsJvQzoYb
idLngLJZghqGi/wfeh5B1YqtNh115aNAERGG2cvBvndRCRhqdTlmJnJrwC1xRTudeFULPcIaxWeU
+VSOPRocfvLZDlATOk5DuzSBpfR4dgQERINNqADoMNfChgY1WJl3YQd+YqXCKlMB35KgtCGGZaJM
MHjIdo54HUq0wJt3E6RdKgvko5IEnZpstLx9mXE7BWeEGX2UUbob8jzzdQFQBDWObMgXSqLAk0ss
RDIbdKGoh86mATA/Ke9K7U1ldxXTPZF23sCnhdGPnojuVXGnEV+XFkp0wqvMfdG/Mm0rk60rcDym
lLA9UZHEpK+8z0Oo5fuZTL2MOUFZj9eW7IB1DF5RHKcR1s64d+Bo1LIODJFLSbYtwZ0BmgI5HE6D
PHTio4FDIJ8qv65738bVECO5Tpy3Nq6uzCLZTWn6XEmbNrDfqVFF6sXoj44FIam+vRJOuxFu+VrW
OKh0VD0Y2vQhTeC1tYq+3mmatXBQ/33uBjTydCQwk9wrxhIO01q0d0xsYMno7mEUFQ4ioU2ZUVGB
s6eU6Dvi8V41pQdxiGWUbMweBX/ntgUJcnJsQKwCRpUA5touMEGC4xMWH1f9acaVZIVuOWDHhfRN
VqwHeAyO2soa38b596A+jvrBAzZTL4cWU166QV1VYdH21FBcr28OU3xQoi6MldEzM4gFC9SFS1A9
M5R56y6YvsTz31NJbopkmMsmjwlMs/PBCVKZbWpnWtSKex+z1o9iCB+OhHL8RD2N6GOCg15RIC8U
T0zmO2iKLFSwcAXmR0omvwWAXUftthuRq9VKoE5yVRBlIcyNVF+dtPDVsvYTI91n7nWMPvVm8jl5
G0A5dDRgY+lTzCuPZRuFQEHE7VaWLsNC65YMr7CKyh2Tjg9uDu3LpdMfxvI1McAbSFPKm1VcvQ64
hgmCTsVssCQHoNgHnh0gs+SNJWYy3HoUtivMmzpWcZ29h04WNA8AZDMZmpqq5RTVO94cs0j5tPsq
iK2HCZg4lJM8zm8M4G1K0qMEPMPnd2r9MlkHne2ZW9O4voMCJ3XHBrjl2gLiY6J8De8nqtaIBM2D
BC6Uu8fBBrBrVwvJ1GWf7kRVh6Ldp9O1Km7yji1MAdheyDXXDrr+FNUvsQPFmtqzjYPQImCDLuXm
XWXDLiJrPR7thmI3v5ARVQPZlnvCuyCPSFC0udc692YETaXoDr/oO8ljpgyoosbLiSOxRmFbVNcN
f67mI3DAy01QLBbWEMayReEdldv+zeqHm2aQK6OOr8bioa66T6fMAk3OZAc10KBQGw/VSrOg4vQG
aTDMs8wzbUGH8ThkbSDltSxupXGlG5+dAFDPGS3whh0jXohMUk3nHjJ9LypaAKTjVdlJv2Pok4zt
VVpeW9or6/HeMJvMKvZHbBNGj6aE6RjXYPCPKwvwmtnDaMxSjuV4L3p9q5X7GHXmun1zY77lYDhW
BLKyUD9RURdWtCxUEwymR4SyBJqEZnoFmX9KZPtRpNaBCHAgatdrtSjMyS0fECH1tmcUUyisbMXM
0VMOLYbV22pdQTw60eRqsjrgMMS3yv4qju87LQoqNgZKSTw91cH6R9OfrESYVlhGRcfoZAlfwT6G
piO/q+M3qxxjmnTMlwC5TTWhJaSpoCb74EZWON9OZaGCbQ006vQQ1S9ULyDzOmj5rQJrsQE8+yJK
D2pXepEeQarKoBEw4gGoqajWqVE8a1JeWTA+MpU3AyGQ3bgL00bTmwb4plPASHlEpXvDLHOBawxs
pX5EMz4Fp3vf1+zGVbNAsR7cEYV7G2awBEh5AiDUaXpfKiumLKCmfT32sP5TQWrVcBY6pd9YV/a4
hKjxPTfR9wtFGsnvoytFQpjF3XL4LKsE0lrTqkhJQ4HrXne9fcNtviiz+lZGbajw/tURBgrClVhm
6Mww3GrdWU3YKNu6f44tkD9TxZsgPtFI56s6X/AhdLKbrtZ2hLfXTnTjGARSFPdWjEkh0eLBNEBZ
ZaDUb0mX4qHu3dJcaoMWQOzOi6CWoU1GyK1rrbtrLByyoxNG6JpT8m2CrE0HR8SdVRnu7ZGFk46p
ocPwxAAihQKb2dCqf1QR0EXqwoH/sV5sapTH024rczCCm4JKDZJn+bWa7VJL4tAByG2NoYhT37Zu
puItQ8lH6pC+K45pElM46Y3tMZMQhO3IsjMSr8XdqvKYFKhuumypKNcxmJNafW3X4waoPpSeuBeD
9yMYhxCb63fEBg6u+2P0UoJ5Ug8sAPWLljYGyVGlTN8yccy79xpTSlPTRQlhC447glD6Ym7eqove
Q+ft1pVaYGVtWI0oufLnqG8QeQy+iFvKitsBLIYIuy6QuhZnIWkyX1Yg+uQFNQTYnfkmiVJkogkK
BjDCGlcDbaAIBFEyyF9oeKZ3eb5PBuY7jhI2yd5K9M1oSeo4Hbq4sRzcjAU9bKSZVYYuuC19BRrb
8MpSBwshXU1gPRWuPdexAlCPdiiYbTNR+6OZUfg1s4Z4jrwyYBItoJnoDB8MMSFD4UMZq7c+GxY6
9rhMuBvdfZV4PJHaQh8epSfm0ATHm7T3EKqEp82tkY4h4TcTjgqQ3yw5LEDPQAAQeWMGFvLw3HUg
FCQwi9z3JWB4GA8OlTxktaBkaNaa2IACCITSWEZZdN3BHbvXmrsu0tct2sOtgXl2v8y63i+yPEAb
h+eahleg2mhGJlg5e64sHDsKajCSNOOtITkcja56PKqKXcnq06wXo7OKjZepgP4u27WFRJCg+50K
scB1Vm1Ud8n1o6LszQRFLXBcUB5BeNBgr9YSOpLVoGLzz69cOTc6gm6MlIgbN4bEIT69aNA4QhtH
mGWr2GYIt3ovB02ycdMtSRa5UgYjoNjoeqpVHz7cTyR9MuRGlLAt6ZZIOqlM27Cp3goCP1gEjPpG
AVbbInphYty0XA1njfUKGjIy7yE7GHutGmOdiNA0V3Zz4+hIj1r13kD7QFaibSXbQxBwNB8d8hzp
OwSZHxNi6nq8LYd1DXWaoei2JcroTrVpq5JaGb+aWL/PLP0qRg20gzYxSSu/sxeF/oQzmlYJXl8j
QXPhEHxIlrWwgDNXlBsCx8/rZDhXAt288SEXB65btMdEw/NToZbeauqi5ytH2RZu70GTbBoHKB3s
WoTKCVhg6rSMa45lkGzbBIXvlQ5ZuHjaSHdtN4coXStzbBPvY7Lp0/aW67DZRaAjg3KwPFZtSHOl
aA913oaPvV3vWywNMBwDtE5j5502VaSFCOGXTrtzc9YiBHKCPmE3KR55ZohjQkAuithKxU4tqn1D
Vm20U5xyR9gsH7Ti+RLeVdTO9+lgbooYNEhHBKMc/Mp5LN1xrzTF0rFycBHj4EJieg7sIGH78jqc
WxbO6jZo6ZyUQjMMOlsZdPd6oC0V6JaX9/YCuwoAnIup8DlqNaN2FrAVoqNAdQoETyrahyNNGhSt
jqtxz4IIZFxOnyC4Beov4nFfLC82oc+w0HdEAqk3FANA/zEIBp7z85/yUukOrSUJbD/jF+Si9fVw
jeQREB1HbhGwGs0Ll+7zPOMH2xiUfhh1or8Md/t9RLcuE9PpNR3g3FWj71zjmckLhkEnXnEzAAio
Z1bumaU+zv2HWR1PgsHoj85OPmU4LOVaWUDBPLzUQPSLksv3kU7KEHC0AoWywEjVZwu/IPYcbzK8
OFT5nuMtoTKAitMHKrbj8kdR6gfF/gd964TTf/LP/524/43s/9tGgP8PKf4zCPS/U/x340tZvLQ/
U/znL/xF8Ydi858aCGaGC/NQAolvIGx/UfxdHR989byiBIFCx9x/9IPirzvoC4D8Emx0HAKNcxdT
9gfF3/1zZqqjLQ01C/RrwCz07zD8v+8pig7ZZmBcsCD6PuWnqZQtaG/1siV5tZ2qrHisjRLE4Z+e
w48J8TOf7/vK+vfPn6yoMq3jBi0lNQDY/8PZty3HjSvLfhEieAEJ8LUvIiV5bNljy/a8IOyZMe8k
QIIEya/f2Y6z95KwhGacfpQeiAZQVQCqsjIr+Y4AfmCOzdok/QmwUX+vZeCSkftPxPjPKFZSvQjw
ypMj8k5RgIvSsRm5/la0fYQrxhgEUzapaIuedEnyemdermWzspEBmnH6WG09EkiJoEcT+PKxaC7Q
huvrZnW6/9+UIisppzSEt2iz9tlSQ+8j05Mfj1lEN/mdzESLBz+PzL+IYvln0hj9Ldxi3R+4LCoJ
guJgeL7+MxzTjKykMGnA1UjphLScnAaQTVe9as6sWtu9YO+wD7soVMwgvmo067MwD+c/O8P9X1UD
uXSA6glegNdn4RrECoSLrLq4iAuZqbJDqUUWDf9QD6ZBMWQw2931QVxLdRn8xWmlQVu5REWvMqH9
+QOHCs5TtHXBTpuKawqXUV98vQd96awHcrmvlPRLDcLnNq06jmznyjb0R9w2BysYeHlSoBIs+qwh
eBtuKkISqgGu/LavW7Ggqkjnl6wCag4B56PyJeQaCjbEw/n6963a3n98xgoDPnhV6Up6mcU1uJs+
5CWoOO+h5iZCPNJaVdyvwF4/DkPVoRHHi0qkHAgyOQ+gKyq9x6gdKS42jSdwldpaidI90dwHcqTe
vcK9Lrb85xdaYWMte9Oj1wswsg3cR8ep98CFWNOctneQqE36v1ZA4OdzLdBX8i5mugZFNy2D7eP1
FboY/Btx0s70R7QwMwcZZRb3A38wq6DIsAJ5iLylfCTdlPy8Po7DF6gVNqZmk3VlKpXlfd59agkH
xyf6EuQe+MX1/cs58MIb8lKiM7pPZNZEDVA2wu/aL6wt+E7UczgbteKFNvG0hFWhMjNMBAl+kL+T
Yqj+Nqtqd6KFa4jL/1/MYPLzofFYrTICKl6Ue/BauPOGzQDQUTB2mztTK2g028CSruAyq8qgxOM0
Cscc1Fs92avtu2ZhxQsctpsokNzIaE98ZMtNq+RpascB701QHH69bk2uUay4AcwGkJYM4rKFikZ+
MGTy+eMIU27eL+Mk9ugRLsb5lnNY0QOavJoJ7XUZkrLgHQFzSK3/ZMgGsj8uTAMr8oUAsN2RHiiS
j3MDPYIbbcEKCnPhKT+UAmFrLrvPrESV7sg05FQBhQdj+eH6Kl6M943p2cKPITpW9IK8XYZ8V4cs
7hqEPTkbwlp5atFutKqDH+t1p4/D4aGhFQHQsyQDsSj0N46Sd5BvH6k4b1PRfbk+G9f3rQiwSNBd
0T7AtbXGxfpUybH/hzaAVuysluv7Vggg1SJJp0qZlQmw7Gh2VycTA+Z+/dc7joHwYukvvL9fxqAd
vKrPjI8lKQ4F8tZ4jvFOsy8NijIxWvjGaERmrJIA6SrJwZknErN3Djg8KrQCQxfkM1qGsTtEzsk3
0YbBPwb1p/zYar4nRO1aQSs2xISwWA0r7uRDj06xajP0AdBv9uu2JbSCQtfMNaBxrcp4udYgb51G
yOHkDQGDYN6XTXFhBlZITQoUy9BhstbfmYjDv68P7vIlK1RA1qpeFcVFwxN+AIG4eCzAVVf76/Kx
lMSQP1mh+/7T9cFcC2mFB0mCXLCugSlSIPwqvKi+eMOy7YF0Lh7zRlyw+/1jFZBSQUsl0xA+P82L
9xXNdeiYGcFxqfov6MDcOY0cRnfpY39p9G0ii2m9HNo8mmt9DpcZxaK4V31wKH1v06fry+UaxooM
a9SqmEKXMSs9VI8mpr5ozodDIpsbB7BCQ9iIalQKm68T7aNh0vNRiAqTuS3Szej65/VpuLbFChGB
2qK+7PEuN1HTdl/8IkTDTt63HD3ipEVb92aAFUERkXpkZ2IOQ/vN4PoiKrW8DPrQx/3cq/zuE5LG
PmCPaKIZj9en5NoZKyIkyOayEbyYmVzzAYn+2mfmzGXgodN0XGj0dH0Y1zSsyJA3oQy08GUWzqAe
TMa4O4aTkjdOwnL9vh1adHXDG8H9ET52bACcAloxn/u1KG9769nc0CLWZe1xPFfjLs/R5U7UOdIG
BMulvrtpiWw1nQKMJooEWmZyAVHJAFaVu0Hl/s7XHfv8Oy/5wo5meHQ75wM2YAzDR/Cxoq0DrbNh
3+zdnh1b7Fs+XpBAJS2BpZaQRP/RegQlh5aU3fNty2N5OFf9iFfvgnszxMQ+9BFZzyoJdm9iDtf+
/Xx9sT7xRnwZ4IGZlav5tQk03qoOvVvlAlUqwBQ6Uuw0glo55/97bv6Gm70Yae1qiIz2Hfa5q562
oPx26fIL+PA01uadnNsHWQS/cIjWR+YX/4/n5RXNy8uUn2tzLDevvAVUd3GCzFVVPiQV+bmJeuco
dFmW5dqajlosIKfJCkanc57029GXBNzAF4DA9b2/7PEbx+HvfNyLJZuWuRGBP/UZGFLTCBhAYNjG
+D4IUHyOqfp+fRTXGllnuu7J3JQe1ogXwMNuS+Qfyr7dI7B2zMGu1rBkLodQ4qrfq/KxInF1WnVQ
nbDZLRq3N3F/fRKO3fCsA72L83lekG/J8nVTxbGlRn5QeGGMh873pvpwfRTHUnmWr5M5akZ/BeDI
58M5MFN3jHH7v223PcvTVSg5K8YA+5B/kP722K0oFPsAaAV7UjGun39ZvBf2hOZ9OiexAf00H1Av
bDexzI9dGw8mu74+rkyxdxn5xQg8UhWwmKBvIO1GjiifTg/A5AWHVgF8tzRB8ykMWPGBjw09+3KL
/xxCnZyiaVy+Xv8FrilaDh8ta+QPXQ+X0XJF0O/HT9OKsu31rzuipV2T89kyzX0DYw7ClnyAcIse
UWbvN+84zUktQdTS0+9yW8CzcH1A13SsE34tpmQLCw8D1r5aj9syVhdYLLz17voALr+xnD8aWL75
lxCTxBrMPCLqAYHS/ju09Jj0+hBvzwFtT69toujGsmgEyhOgbKKndWiTw6i7fMfx394SFDRff11H
sh6qCJmSJN6qP9uV3QldnBo0uaUdcIY1FCF29uLtSAZ56dcjSbkwz5ARe1GsCMdmM8eSheadRo/+
F5COtOfr63X55f8d9aPEigM9cGRJYxasVyCCTA/DcMBb5VtHi4dIJx83teqsVjr6en24ty0ARBCv
p9WOc1jMQuIcK2UFosXFr0BwsHDzhSgtxhuNwAoMGwFHdoX2gmwhCz96Mqf3HMXGnbjjMjHL6/VI
C6+tYWLwfXYnZT/dJxrYo9tWyDrpPfRVh0mHwJxPTX+auiECBUJUZIwve5dI1yZYfh6QPppCH4Fl
pcBdx6gPPPUy8SoggHr/dH0arkWyXD1guvLDNQE1y4h20RzP3PPCQGpz/evgznjbbm1WQImK7hhC
2DgLmgRMQNGFBKaa6qz1+PYuqKcxnaIQhDYbcLGqa9iBd+MESBwrfyyk0P4FfMhKUGANZXGoBxAC
Hngb0k9joWqgQSvOqhMeU+bzvA3+Q8VrmoIXrH5gmwQIrUTLmvDm5bFsqAHKdQz+nsw4fEHvfB4d
VjTrxAfw+gABOicVmHorIVCRbcj8RxkUkXdo5MaiUwtKkBwos6Z86CaK/qsa1S7AsZrtIRC8/+DT
8YIkL6dvW8caAPp83X4D4Dv8UBiQKI1NTH41RgnAiWUbg7AGnLBnKuvmocnZ9jwvSj9PAIoH5ygP
gKQyW/MlX6O/hgo4674u1weMXf3VrgX/GuiWHL0xyrOiR14i6hZ5xARxCYwSkfLZeFlRDzpFgcl7
7GOvvucQkojwJF+7u3Dbgk8MCJJ/0Ekov8RVkCh0OSwGOaoE9BEiRikXoldhNRwA72Gfy7gCF0pc
b+N0EFzn4CZgOv4l5MAegraagnND+JwcwkrET4b2/A7A6+JjLgqotaxlyJ/bOFTrPSmSHn07cyv+
hShUsZcPcDgIt+LHMkJQbKOyzTTqzifSoZ9jkgmE7siod+5fjssL6C1fR8IugbCYGb0my8uQRA9M
87o8bhtrVOrli4/imEbfyn0AhRfQeHEx5Kd+A0o/K9Z+gc2Ggm/hzo+5HI5vHAIXfMbLi5Qcl7AO
2rbLANHRn3UHvDoSmD+EGdBLUnroTZSmbdEFIlXyXkAaeE/N3rXQ1im3InXQlWXeZ3EFhgWGAt1d
X3qggqqavb5P1xDWARd1xjSmLgHbB/0FA3djAMYzVDq/87Go6M5p7Rrk8v8XN9FxALgqD2sQ53If
XB9NqP+BbGH3uCWE71VpHBGVWwdD49cRmQPaZFsMFQ2ALRkw7Qxkut+vx1TX961TQfcbWBzztcmo
x+sUjYYAdBbADF7/usvErPNgFbMxbA3qDGD1ryIoQGNiEnXSHJwUQQP6MdQwprvx8mdTtXTHsB1z
Ypdf82JfBOj8NVrnmgw65fldNa9DChmBvV7Gi5W+4TbMcpsJYMRY+RPQKe2FN3Aylf6nNMr/WKiQ
pkNsaAx2uzbe61h0WBmzvIUItTRhsI0ZBf17BdlqKNUcaFlzNPT0bfN8fadca2Y5jB9BqooiC56B
IiV6FA1rnsC1Kn9e//rlK2+tmeUp6KNfIp4UOpPRbwo9f9jEAbyJwaGeKjDL97Ia9nTTHFmgiF2m
+GL7O2ASp6lqSOpVQX9IQolyHFo6tqb4sTTFF8h53y1lL+8n3HYN1R+vT9G1gFZkB3cg6B37ReBJ
0CxpnxOSqpIPOybtMgIrDNTRmJTgxRoyz1uAPE9ankdnLtqEoiNOgOnn+iSca2eHAylZAzUbNBcm
8fRo5lapH9CaL+QjWGuZeDCXDPBdE4BuBxm8gob3i9qK6mkqlmHb+RGOx4mNkZJx104ozPVZN5Dx
r3Lb0DLFFEgM1YYsdxtqda7jWN9VyOsud9cn7to9K1AR3Fu9EmWtLFeKfvZVf6qaZM+3HNZv062L
vgzxnFNFpi58sTU4PNFnGKJlAQX3kiRfr0/BYSK/+X5fmH00llPEhhDM9hv87RgijH9vVGvQCyJa
+nDbIFYw4noCtYJa0SJU9hhDNSEg/mgwYy3ETK8P4diK2I5Epl1bpSlINkU3P0M+kPwBoka2c965
9sKKREsrAgZ2SZEK5kff5h6gI9z7Aw1Ed98ryH8hwbpH6OHakcsMX+xIouK55sTjqerK+LSOuP0S
ggasPAnnHbt1HEY2nNUPAWXQEo17iyei8l82o3j+AOQRWhoJ+inRKYpM/nS/GNxNrm+Pa0QrEo1t
XlcqmUVaEuUfuzGi0UGOM1ADM/j2kqPX1JC0hRoyKJyvj+gyCCsmzQsvmiKqSDrWAPQcNZ+1PLah
N/o7txTXAJbzF8MivKVGwAaXMg/xVoEG4qlFR9a2M4DDEGxwaxVswSArsJQCO6vv6qROsryYlkde
zTcGMBu5qqKgryAShUVSfXcE3Yd/qniwB+BwrFBk+WRES2ihJgSdtQvIM+cKB1xsup2Mp+vjlktu
81KagK5dRrx1+hCtJrkbL+1aN1lPdBn1hRPWqPbEtUDKgLBqeJxBgJBp7fs7tunAYEKb7fXnk7xp
IwglB+mUx+03zQhFzz6QvEkNNHahcBdc2QJs44VPL5Z+8NhvDTp6qrnKNC8HdC/X/I4m81foYO/E
BEeI+y2P/WLGoYJgRN7xNkP6MIFzMoFu6qDMP9Z+Hf8752Ud75zULru2PJM3qxmTAUkYSRW6mHLB
/2CeT+89UYqbisMg73m9vl1OEgIYDVI8NAGNskf0uwZaXZ/zfBt/XbcQxyxslCiSMgAbIHJm1CAR
o1ncAQrcgI9hSqadLXGYuA0QFYEB/wWPq8x0gIHcdc0CWbqcdXmwY+WOPafWuYwO/0jJBQN4I5ue
ozkOQQALtTQ51NGHpu/3QC2uiVzGf2FbVbkFCDJiSXU9FB5430Hceoq9aWM7K+XajMv/XwzQBwK9
wui+zeYtjv+pC4++mxrmI5MLkoedxXKNYYUE5LdkHDeizMRadXeTR0GSgWZpsGD3fRz/uM2qrMDA
hpwhpSewI35fAJcRd1V5CtAZDIqEnId7rVyuDQlerxdVgJgE3lJl4STpmRo0TBqIVN24G5aD1zGF
fOgyVFnEK46O+a3/gHei/7GpVPzt+jq5JmA5eDAnS206DLEMwQ9VIHGSqz2dPce3bQxokxs0NzNw
fHbjKJ/4wtHpT/vxttBkYz7NAuTiOMQlznLFtmPR04GBkpeATjapfLWXLXNNwnLtKqebkpKUWewV
GkBjzvMcaoQgNzld3wFH7Agtn0bClhVVhG5WkdMfyQh60KGu3tFleW/mZU8p0JEJsiGgkhWcr2hK
wSzC9xAH+Nd0FEznAiSu3P86koAd8upPSrbP1yfl8HEb8inrGY/XIiyzCWxczaGY/PDRo7n+C3QP
t8HyIQb62vcY5NqbgaBKA+6N7giFA5b6A9/ur8/Ate+WZy+gh1h8AxquoPdJ5nd42aHwHO6sj2s/
LM/OCfPzuMlRYdpU0pz7JdYURHQT/al9QIzftxTNwWopkr/W1vcUJC04kvXZ9am5NsfyeV0TI+cY
r5bZD5b7YJjJRz3P5WOXV+zL9SEcSQQb5umH4IKuAS0CdEZDToL92y0FmpNX/SOhINRYK2Sz6QpO
uuvDOTbLBnvGcQdQC5IyGSoh5kx8M4ESo97F6rs+b8WAviFQHmxgAYRWyWOUh6jQzKLfwU05nnSB
FQAWoaJcyT7P2tp/Gpb2KRrBiQIFjG/Fxr52I90Zx7HtdoOzjBdNL0reWU9idNVrEF17AnmQxaAr
9/o+uIa4LOCL60M7rbrknofnfQeEBqRVWvG+UNCZOYh++v+UG/1fnBkkoF+PMlAazHIAKXXteSpj
aw+q7yppx/E4rc24c4Fw7bnl/2bTcg7BLZdGoV6BGFXvQrPehhr+LzpMhnJ2ybqJpKhCgTRKlR+a
llYnaNXv+J/r11surmbE3YpjgGDsixNYpIf7cVlUen2bHV+3AZ1DIw2IPUiSFqUq34XL5t2DWH0P
uOv6+iWmvDSiJQdrmOQJ+Bra+I5FawzAx9Cebvvtli+XbRyhUtTlWaj7X7xvQHkEfvudF5nrp1uu
HFQzGqzISNIubopUChD8M28ud17qDu+ykZyhGvxuElsCYv2QAHHFoKYCcaECb1tdsHavMOmaxOX/
L9YfxcHNoIsGuYw4DLJ5BkdMP5ppR3zZ9XXLeSf09IZJ1Scpq6rqLDR45U0bdLclSH+TD7747T5f
9KYFGDXFoHApiOZKQ+SBqxn0qh2OhZ19du2EfXxv0LApNOJcvLJf+dzWB3By/yF9sle5c62S5b/Y
2RF12TLPhgoEKb426IMW/LZGushGbJZdNSsiUSwZYt98q+lUQVADXGlbEeqnm9zMRmuyTfOmrEKR
GmmQn57l13HV/m3Lb4M0exmhNW7Dx5Wff/GhfEBb8UyB/b3+2x27a8M0xdQDyJQ0eSaBJb4fgWl8
xB1sy5Z53cNKu4a4/P+FnSZrrzfWBWB+nbaPxdo9eKu6b2S/137nsB8bpan5UMdhWSZpYqr6XS/b
FZK+AwGf3PUlcn3f8mIV5jPaUnA6qnqJnkddRp+0Gs35tq9bZ29HqUmWIsb5Mmz5O9auKoN2QHW6
/nXHg8sm7W/5atZlwdlIOlMfABBCUUiy5VjJhy73+51I5Fohy4ODLqBQ+ZKwUdAYAPkuK3XIy3Xx
btoBqK6/tqCgLjqgRwac8F1d3ouy/sNsZXl3yxKBB/31x8sFqx0IHAF+GULZ1ozAV4n444yIdAS1
xrfro7ztBGh7fz1KIHlFwE15MSJPf++l34x/jG0R8HcRnj57HWdvbwQKp69HqRoZzmYqRdogWhxN
NEVIlbJlZ5vfvrxTG1sZJ/NK0fODlYo0vY+6IfyoSogcKXDZdi2vvyifi50L/NuPKppcZvgiaEQt
DZKVAZkEwqoSMn/18JAAx3TPkAU/x35n7qH1up6rpgt3HPFtV6G2svraIRRS3YqURvEnCEwD9tXk
d55WT2VC91C3rg2yvB0sNF6dtKgJBrxU53Lyy1MTTXvpeNfXraM6LHEVq2hBoKW1hqdqTBi49XS4
cyVzfd3y8t4I6OwBdJjOgwQdVozGr7kJmx0WJ8fXbbwlAC6D5Aqlt7DLoyVFRrkzR7SNs2onyeEA
HFAbhJaDhKJgAiYVivn71CdfdbKpc0K2x8aAxrzt1Ema4DMEph88sfy67vcOn+GW3yuj+mQrBEnR
twVB14WhbedB53U+nipI0YLpLmKhdyxBMhjsTNQRakBe9Mp1dEIi3ZWGpEUw66ckmU3mUaI++e2w
15/i8BV+GfqFd4a6DDekIJO0XBt54WEMWnNsxRh/DzCd9+A2HHbWz1H1ojZUUnGB+Lzh9tB7Ki4+
qTUYQP3qg7T8SXqqfRKESv++rzu5gQSJyfZCaK3A2Fii8T/NQb8N0dC68+ZP+VRSDd3TogQnIDRJ
91BTDsu1BUOEXrXpIZACTTzIZ7Q+CAtxlu81FDp2k1kRY1n1EKGoiIdQOL0D3/ajV04P65zf9EQB
4PP1Tg7jimRpTmGfAP7/NegaHWse0/3zdfN/O/cHGqzXn0/8Pvf9fklSnXtnutGfAyMoUFSfqw0E
sJEvPupule9JOd+UKafcCoFUNnitUCXSMQR1eQG9xUS9N6qWt11FuBUEQ9TRW9nqJM0T9BkF0QaK
cpKMO193bbZ10VEAl485UO3pskE2eOYf44Z8xMt6L8Hv+r511wFjV2RWNiepUM2nyW/vydzdRULt
OKvr81awA9UrIO68xj1NgNuRz30FkqMJTLJK3obQoOwSkV5EntjM5aJ7zID7499lAEOKh53rjevX
X/7/4tN6DiNvmhBpiODhmaleZDPtunO5JvmOdV5+5X+DE8EL93qIfgYfnfA6PEZNwT5HxiuzkJHk
iQ3LT6jI7hXLHYcOs5wg7EUzdhJooNzL/fMC7uwzoJwgjw9KfQ6qC3V9Pu2dq67wZ3kELwqh6CCR
PJSF/z0IWftTlYLtXDocm2ID2ioxok4XoEMA4EsPwpvLdkQusU+3uNm7+DkmYKPZEpZ3wHALnkoa
y89UxMEHD1mh9HoEdOxFbPlEAGEz0xFY1bApkHXIqUuyJQfhfpXk8wn8r+DGVysjOxHENRnLP1oS
THU7wwXzOF7TYZGIgA2Ir69PxiLA/N90NI0tHylnFIFN3iCee/34b2SWJrqnXrn8u9WoGdxV+foU
ePIcr375lISK5fdBIVbIWCRrUKRoavubTUk9QJa1j94lxI+huBjTSZ+2bYg+l+PI6c5PdRmO5WoV
pJQnubQ8RZm0/Gqg4/gnoKwQXYnHpcuuL4drDOvwXBYytXXJRNqWdLpL6BRddBugK0h2MUWuIawD
tAlVDsnxGa5syhIKmPn7wbBfUOPeuXY7IpIti1JzKrdo9fHqGfLz3BRQpJYAo9Xz/HECIcPp+kK5
rNKKEfXsb4JXSHIwn7BDHUFbwisjtZMic3zdxrzNmlW+30YiRaoDd4k29/4UHpiMr/92hwPbcDfU
1zsm5JSkNYWKCRnQeJSDy3xhECso8RAa/fz5+kiueVihgvE8LCFaz1MGitMfXpnru0AW4s/bvm5F
hon2hoAMFfPI+XMUyeXDJHjx+frHHWYUXcz3xdkpZ1p7rY9jOb4QpnfmXRgGjxP6zoyge9BG1/Jc
/v9ijDEmPeErrl4EfR53DPRXfyzbtKeG5Pq65cvggIH+VYWrVxLSGkKWBViQpUjO19fH4cY2UG7Z
IGNL5QQoq5j11xB8kz+CbSKPaiBqL4/uGsM69UnZb/FoEp4uzdDc920HlvOon849NnvH01xD2H7c
CsjOdBFHrqx5iGgHBezmO2vVzio59sCGxxmo1ksD3Yu02WL2mDe6uRey3hOoc9iojYzjsz+ouMbl
i1U1fVjAiPqHAUPTfeuvALsgkZSkN222jZAzFcqojLRI6ebjj9a034jnvUOzyx6I2PGoskkUpwYw
rNivEU2lhILZFgG+fihVxLq0k3WSHNFuV0LamHZQWhXoMhghCiSRa7g+Pccu2TX8WGw08peCpX2A
22XSruCZh9zO021fv5jeCy+HQlJYVwUFDz5QmCeVk/AEdXt/58R22YD19SQWSCcMBscpgRJHOzI8
UxYNPv54gUAM2cnAOFbIZockUwzhFrLxFDmt4YfR65Z527zuvFNcc7AiVbv4SwkpT55S0tzn1VIc
Y0YgaoAOpJwWt8E8ATN4vQ/rTIKW1qiqBHn3YTDJl6RV76UIPk8NgH837fVvyeEXe02KeE6CAelq
2ibq3CsRp0MyDDtXG9cuWMFq6+PNH8SIYKXyBSXwNjgXcfl800+38X5o4DFxG2iWzqYd6+Palk0F
4AcIOm/zMhvyl5t5bWc68bSYF3EuylGlRVvrz7f9fOuqATX2Yd4CxdNpHYN3Ub1153j2b2NHpTbM
D9nNJa8ZUA2m6MuL5nxzNuPS3mY1Nr4PEtfjlMTY12gY6jQeZZBe+F13Cg8O77LRfGMH9vGB5zzt
GX8KG38+jEPyB2X1dFzj5Ptty2+7MB1x22gUS5UYq6++LMKPZpJyJ8g5TunQct0BsoDocoxj9NKT
5SMLiuFEgIN8BHXUsHPEOXwrtO4agTd5Bup0iHAjD8dD2y/Fc9yWgD/etkCW73oj3o4jDCvlZpny
8zIM0EME/nHYsX/HEtmYvVAUkIDOkSbs+BR932hPoYnI83u5bPnH61NwDWHl2nSuFUUvBI4anL1/
TrSEHFevqlMxyz3kqWMXbBnNntGk5FDESEXQq0NlxhFCaBAkvD4B19cv/38RnecOkW28nABhzs54
OPwVRN66s78OL7NhbTSEhEa14OVsWj3lhyEJivvSn6e0X6DFtiRNtBMsXLtg+cKcT/XmSUwCSe5s
Xdh5lep70oY/b1sjyw9qsbSNrjc8PUEc+tx2vKruNA+GZuesvxjLGwlDm7Bw3LrGkAq5qZgFJ0Lo
O8OXv9XWfEfNOmv4mqrEv+3iZQPd/CofACuNGZKGYQ25LDI0zWHtCs+7bSts8kJGBDoSerxP1OKr
w1y06erz8yLi24KqTV1Il7Az08rgDQvyMaci0UBFgeCX3qZMAXWg1w4x1QNv9MBx8WJzd1DSY8ci
mfbIsRyWaiPe6hAoGZ7DmVHshmo4r7+tXvSVoXV8Z/0dPmdTFo7hVEm14O4L1ftPSzfOdx0Y+nsd
h/dk9XbOHkfQ+K01/CJoqFqDR0IjX6UhpHSgA5rUPAHRievu9nup3/AHG/MmzBo3rTAoPNZJkYMe
LwKn05IzSKXFPhh7HrkPrRWAliHf0HQc7BKdauJnKRMy/EJ7Q/AtNxLUr4JyeV8BCfM3pUPin3li
2tv6ZEIb6oG+X6M5FB5STsz2kLSULwezGLPX3/D2EqO99bUZQrs33oawipAmqpFc4d4afZ8av/XO
1xfZZYhWTFPtFM7ttvC069GXemLYv+mgoy6eDopBUWTnCHh7GoDlvp5GBFLABS1dSFd08/hFhMH8
vd1M/HzTJGzYHx+Q+83zAL4KFT+YDBJ2YflYlPrT9e87fr2N+RvXlcRy7HjqNWsMzo+4fR5BrLUT
9l1ft67nHOIzvge8UFqEiibHJKlyyMobBu3X236+ZUPlFAeNBNlOivRT8i8uhutnaLTPX65/3WFB
3uX/L4JAUzGzgVcySeXK5UNolHeeqxbwQsHj257YNuhPgGYH/QkF0nWizjUaegDMPqi6jPht5umF
r+ewBqjJJejZT3swoqRsgbJD15Z77BeuFQpefz1XLKnFBFBtX+tjDSGxcZgvwOad7b3YyRth0ob9
JV4TTMzrotTvt/tYJBJCqUHKBvVQtGN+KqS57ZL7mz3txU6HRbfksyBRirZ5k7YExY+aUu/DGG3q
JmMKbfBfayqylc2AY90085dohnguNNwVRC8RQMi36xabvLlgoQ0CbMaNhUVhGPQ3u+jerCH9N9DD
CH3mmZ1JotFLDeHCyRdQLGyru+uDvu3loY2ng4YDsCgcg3psQXE2VPoYErlXznZN6TLqi61RVNEl
uEDNtP8smg1UUTpLCqS2Z3oGtfmJ4Wk7+LsYzbctOrThc80aVOvYYzhKofBwmLUBpSgZWAu2VEZ3
orprxSy32aYBGjsLmjFo30CDlY9DFsnA/HV9P37fIv7bbcLEOvk4ysB05jxO+3U6TJF3t5r2ODY/
1kYfZjEe+EQfdSDvt2E89PnwDmWt22DqELJ7vVvthmecqdhl6NVHlSBMDlCwAInVOIjbzM1G2MVr
2ciB0zgFoT60wmn4j6iT21iDQhtcV+pQ9aH2aTq1jTqDFXM8DrNoDjhUdt4nDnu2kXRy6emqwbiU
hpE4qLy5E6EnIUldZVXgQXtneZ9skGUP91IQLmuwcXS4OOqhGJCTRP6qjtOm9rr+XE2llIdwI0t1
LIOaiEMtq2QD2f7QL8dVbOiXi722/2LqoELTmfHEehNUK7RBdw0e+y067ZFyjAHuqyoQQ+PpucfZ
6XAtG2cXoeUCKLkiTpUZ7nDQPdd03EmpuT5tHaVoK07mLUKutImX9Qyyo/k4jmYPvx1cvPMNr7Ux
ZrHXqZVuuIqhh41PUJWu2/w7OP9A4MLB/qsOU0n8pzgvB3IQjApxDzEgqMNDgd1jBxITD+LdvPKj
U7mNgX83FAn46eoyiPTDsK3LTy/k7ESC+CkSesuh7Wzi/mhAMRmfrwceR+y0QWtDCUAZKXmU9oPK
fNE8l8tSHPoAGrfXB3DtgBVdyp558f9wdiW7cePs9okISBw0bCXV6CGxnTjpbITYSSRqoAaSksin
v6fuqrvwOwa8CtDpVJVE8uM3nCFt+OUL7GuIZc7QE/kYQYhda+C1l1Zd5SMBnSMNfcLktffVUxom
rx/67dcieF1sWJDOKOuXRGjwdmeY1nfBe8TqS8L7PzbPteQduoA0jOc5OsAWwnxCc6itsw2SssUA
ibWd66v0Y9H3GrgmpG5iL2JkSgunLxOmj0Hesgp78u+v6f/7NP/rSS6b61/3PXiiwMRCyuJQUVhc
7ohQtstDIDq/hFBLue+3zvGbrjfKfCOzbKpd56m6byJErgKuIZBWEQDpODgmuYTkprKzyuAXuTTY
K3WfQCoVKXEBbyUdwWDEre8RnN5agcue/dfvJjWtJC+FOBgjny+b/7J94mqBqXSzfKieYtcQ3Q3e
9F4qGh9aEIM8/J4ianNOiXnP2+CNA3aN0h3YkgK4iX61NhxCvsh4Tl1N2TtX31uffpWXpO1SwcQl
EDAChy5fD/nmM/R2m48NdFl8FR0ctP1w1V2qzaCpXtdxRk8LveTgPdWHN8LbNYYvxlYyy7oJ3Fk8
ztbpgh/o4jQLy+BjMyHE+f9uIohLg28UmehQ1shDshWqRP/UY9l+aJQIi+H/fryL4bzXaoMF6Kvp
xGph8jgy6h1U6BvLey1DN8JTKdiMFiCwMXP2GwzQseAfw16xa8genOc6BVwxP4whr4uSpKJIfPCx
QpZFV6c30fCkMQp7h0Gur4ZSddNXGR2UrM6tsNGfvwe3t3bQVQYBELwH4w7zMkun5YlXcfAYUydf
IXRXqd3fv+N/t9phi/7fNYYSJMDcLQL0PMc/kcx1UAwNBmgF+77lyOxq8dumlfxu4zVc3vnOt1b+
6mADDIcxO+7mw5rW9ZT3IRTAkTLP/Pffn+mN2BpdnWyyTAq1PiaB8Dyckmy2WrCce5/+iuKBf3EA
KTz//ZveWKFrDB5otaiV6hlNyVaae4mM5kcEJO1j2UbqY4fwGojXiigup5FiJkgiexLo6WG0Frbv
TDTfeoCrI66SUbs+oHiAVYk5r5e1vIe4WfIjQa7/zh39xha71rYD/URGcA0VWO4mBpE9qvyfeqCc
Z8KPLj5VvurKu3XGD8k8oEnvWUG/sQ2u0Xld0jBsLIfwVfFP0Tjcmy4uPC5F5MNN9U7P6Y29fK1+
B3vAJJVqRc8pCtNPrLd8P3biPTjvW59+FQFSznvsZGSw3ob1bcKr8Ghr0b5zDv93v4xdw/Nq3W+L
UiE7OBXb3EJn9BzxNNzDPtvuZpOW+zQpmw8elatDz3jUOAVRdkBHxs7ldS2HrYAOqYTALmAZ71kV
vbWhr8/+6izE6yt2SHAYL7obT6ztulxuycfO4zVar+OV8E21sMMspDuNjRxhgsPfU2d7Y8Gv0Xpl
V26hDRU/BEM77tsFIPJ4Dab938PVW59+ddpH6O7Dq7fjhwtlcsqoXMIvG8yO3yPyvPX5l5P4r6S2
HSH2Sip8fs0euY/7e+6T4WN9AH5Z8H99NlAQOqyrBmnmvERAHvHf+mJ0/LEXc3mgf304Gt5QAJqR
6azSNzdhKyW49EP0zk9/45zxq1O8DNsWqgV96UAPvc+bsvUJ0GuDx2Hg3Il9HJj0W71Q8/L3x3mD
sMCuYWxlGUnrw4QdWiuHBLh2C2UGNFnJkl36VXd2SHrYD1BYNOpiZBYWGFBlhV1QMUjLl4zDjUDv
aI1aKUtXGrm8iSBYjsRghpVs2QRQegJrlJ2T3tS///6j39g87PrkylmhlQHreZCEzM6VgSi6fvqY
5Am7Bt3VDZSW4NfKDmuMQV+2jao1WTQ07oPlBL/6+brDmKoPVgQe08zFFGqeE6W24mMv59Ie/NcG
pQ0ngxfYMH6lyxGkyP5B9O3HzHHYNequW5MYulEBPUDbZipgzmHOymN80nbNe2JrbyQB7Cr0rCOK
/mngFG289pOzHCAzKu+iWX8pFTCEPV/ofnx3Hv/GLXANxWMWMKQoVuwAQR12Wi2h+Vby/pjgqQ5/
X5E3sotrPN7SYHIyQzEe4OO0j3Ou2vFbGpTDlDPVQECQB5F+71J767uuwpOGhI62PQsPSnS2SIJe
5EFP3R2DDcJLsjD3zi5767VdBaqoMmWzlTE9aO8NRhhQFjFZkuqa5aPp9PKxaHuN1INhvFn0Zbut
GPEe4b1RFjWwJe88xOWl/I+O0DVIr7cBCFiaBQfSJ0le8ygusDbvgXffWIprCF2nt0pHGOEfYH+l
ICjiHnSwrAXcIjAofU8E/o1HuBa760gXa9j6UBTeG/8K9v6QxyUbvv5957716VdH0SV1y/shCA/R
3CxfR941d+3Wv+cU98Zld42TX1TSbn7Q4SFJZ5n50aDLaDQpbUZ0FXwJ6mlZQFAn5TtUybee5rKX
/xUZJaPCNcuK71tXQBK47XOMmc3p7+/qreW+fOu/Pn0VHC6UjQkPrZHdjkf8ZurEfhW1y+IYENC/
f8tbz3B17pypkqTbxvAwkWp6cvA1/iT0+l6P9I1TTel/n2EeYprGPZ7BdU7ebZIkN8EQuj4Dq+iD
6J//n1L86z15sC42uNpQpN0Vf6xm092NEaU/P/Z+ru7W2ibLiLwlOMCivdv36HUVYd2+54fwxvu5
hgAyXNphHCXBYdPK77s07XS2zK48w2wEJIkPPcI1DLBzCbTJQhsc1i4siwj+aTeeLx/zzsPP/e8S
x2KuNNABIZiGfPxWEa++gq73bqv0rTd0OR3/Wt1kHcSwDCXOmFhneJMJXawwgwMJsAneKavemHNe
4wBj0aCwVSuWmIzx1wE5ab4tU5VFZF1uiGQKlmtBe9bj0n61zL2HNH3rya7Od0y6apQ9YqGEjwfN
5mkSL6kLTZ1vMK/bdn9f/DeiyDU8sOaaVJD/wpXkmDuF4Sp3BOyV/eqreacWY99p+L8Re69xgl42
IcoJEhzCFhaNR9/D6BbEcWXbXWljNe2gS9BQCAJfUtS/P9oboeva3riFMt4yKhUcJBw10TqCmpex
9bz/2KdfHXwfx0sSVBfx/01XnwZNwufOufWdPffGb79Gy1nZV9CBk/QQxnbeTaJ+gS2nf+fFvLHm
11A5MU1Ug/+LMzPE42ELSHrsVevBS4yTe4hIfUwwHiq1/z2bkwITgfYVPcw9R/9scsNFCv29RjcT
/480+B/51LVWHklU0EPHlx42VlV/Ar4K9FQT45rOQuyi0+0nOaGdcBJbu2zZNjuHEnci0j+VSndL
4epyDj6JNU5p7mbVLztouG6A96EiLnMoosA1otFi0t9S8DaDLHINX4qA2CbbIK1g6jrIIZDzBB+w
f/Tsbsq47G/WlJUPCbPuAV5KOldzvOTDUm/ZnEwtLrYxzEgyrhkoOedN6n/CKdgylVZt3tbLlEfC
vY4tgYXizNdz5NMBkPzhDn2drUgxxirKtjyu3NYZacmURf1Qwk4tpjuVwsVxcF0+AI27aPVtEAHZ
t+34a2HrBqn7FpxEUj3I1f9WU3kxxgufhZt/w+XymzDBV0PXKG+p9dkSmDUPAx7lg1lvlaaQYQt5
vycgQAsK/1vAfFVeNeK8DORzVLO5UEv0GY6rJpub+d5O4WMbiq/dCK0RQZGEdmMk8jmeYMYcBWte
De7FV9t0JsH2PQFFchenMOs0ofqadO1znbafFvz9Dnarc7HRbTmMRqX51DmmstZZGNWRdsiYXN1z
ZTQ9VBw3SlPZu60UT6XcyKmGljF6+CyjUfDQpLbLINL9VcEKNR98UmGqOk1FEguS6WUm+6Fyr4OF
OrTkwZDZIDJAsFRnm24ykzEE4jR7aUS5Qt6d/h5K/hDwXtyTwZ6RIUkokzGAPyT7HVAyQWOl6w5m
SW/KcTt3Nj3D2ftVdP4X0fw0tz07bNwkmYw6OHyXnhYbEtMM3KYBjzgs+Vy3P+cmCQu7cJdNJVTq
4FvUnPoYuulo7IsjDFn6c73pugil3HaMtf/Esr7VSidZZEKRCQEbDk7rP2vN26yhXfVgq/ER4lAN
MIiiz1oTT9mAIXQWN9MvKDS5wozdsou74OsYL1uOZdtgtNnazKXDdty0LTEg1EnBbNcVIUq7zDTm
mQr7NJXzJ0FCQHoNerQ4RwlmuQBM2KR+quDxiPG0bgvhoYkdQBz4UHnzFEJWLBtmqNUNtZ+yMQ7N
LXfzHQ7V73gMjnEVJ/l8ofgvsG3KApbSHdFqyagyXzreo34Kx1crxE9wt9AWsmLIIYYKvWGKVbRV
8s+ier1TQRvuRrQocsnrIeNr+2OiKfxiiUWnZfKZDnuDQ6d+8wF1HlDE9zMPH5YugeHm4k+uWlSe
xu2t4OkeYjHtjZ9plQuGzmS5kBtXd/44e/2p1fWjJ/zRRzg2GPyrw0AQ8IJJ/QorywAZVvN+0Aly
20HkIjbpnkS1LULS+HztgF4ax4rkUedfDV3aDFxMqPLH7WczBV9lnD6M1JldD9/JrEZ4ym0A0Miq
gf7WleH7qBx+6XltgFmdgY0ZpYBvGl/yDionmbeqyqkDczehjh7ZKOticLzeG2ddHsJi4DSF0Qzn
TxfkpOf3fVTXWRfFr4OLns1Ugn0CoW7sFGuzBeIyh5BDFDZNNvmEdpI4j5Zomc0BqCMjoHTfQqBn
v81lA9fSsAyhPzJPs3xI4frIczFq+l2KrtFAS5nozulkPkvLmr0GlORxnhBtbGD6JY85eth5DMXn
OltIVO1x/CuXs2Ahz80CO+64YnOFZaDzoQs3fhyhLHsOpiE4aliV7BfWcNw4EX5F6a0/t9vFK74M
EUA3QChOEefmSbh2nvO0BNeMAiKJztvohttgnNFrlJWQPGMrMEoZ1GnT+8Cq9o+va3FjRmA2Mj3E
w2GAwWTB8bUysxGrb4Sl8rgYGtssREn+maDl909fL/oGuP3+T1pP1cOcjOIprJLGwws7DB+qVLt7
xZDN5okY+weeVOQXd+vypVJrjNVNyCfhZXtYYcNS4Y4TzY12gHBnalTuLp5bPdyNMOSCFY+IepIZ
ythtGpv1qJncun1FNDum3rgjtdp/WZLUfjWwP74lDqT4DKaPTZT11VYWM714WYxO+H4302T6HUPp
3Ga13EZo5zuIDG62fCIX/isixH29itfJAILST7rPwy5tstGMr66c1sd23EAJYbD8pUEwfx7h5XaG
TtAdmJYuY3Q7JBH9VnbsKcEGyiD+N+PywjPBKU0Vo52eCZW0gMQNet4a+08k6ruvyavHRrrhlX6w
jQJyCqLOX9qgxCaJYnmGB0eZwQqH7sYgDLLegSyBMP4o2vhcCvoM5qXdJz3UkqVT7ix1PGbTKppc
T7DX7SbM5EHm3hB25fwZ+GleCGBcc1x5P3UjP7UEXetojsccQOHwxvEZlp9J5HMmhodmgKFlP0wA
wSsMq6opuBcRHXCX47BO8Lk8DXF3b2BLCi5H+WUzoodhNd1xtPgLY0eBC3yZc+qly6hWr7pKQXd1
UZNbtywI6r3B/Y8ipCP60LNB5kM0kQxGqvedN1Veth3JMTInmU/BT+sH9lV2Tuc+QHox2K0/DfX0
E5NhGFJVGHj2yE4yx8xhjZD4T4n2uRQiyVcYoBXAK38ZHbjlTeehGxZ0PxO5wDJ6MNVubMJniMC2
WR2GHbDFiherWBWapemS92T+YcrwF6QDqky3zhXpTI6RGBM4zbdNYRogAaFL+NxDGykbOvoYhGw4
g1gB+KgR7i7quwQ3LWscxILUtyo2PR5tjvf1xtb9OIztEwe+NfNmO/SVCvYL7jdgTMq7BajU39vq
5wyXfHAEMKHeEzpG+2nuxLGsKUEPH5yWNEr6Lk/0GO+rwMCTEU46VQGPbdkgyrtmfBhagnMxyRUj
uh5eAu2dGJiajwl463vpL8cFdeHF6dxV4jPbgmkEZwBqkrlodfyITbYUlOrkBFTzpXSX6tfip+YU
1cofgUR1O7dW888gqsc8HhL7OVk4O9NSJkcn/XCaUuGfAkb5J0234bGET2+TUSPISyn18LiFvLyH
Lme0J+lUf1fgyh7hllk+wnXXFAb9jk9lWqvf0Dqod309+bskZeYGkosVFIUmjJtV2Y95GTRpl810
RYQYE/80MA4lt0T1N4tbVo1rGTbiqw/Sm6AqgwOEfdbdCvHlB+fkWti08xyRcbJ32Ov0u65a/aUa
kd+MXYNMvGErqHluxBGO6ucmnJsn4zu66xeXgB3LuhyrgryvUeiKzXpgNwnxYm9aEWLLuu2u0mNZ
WBapr0sok3M3iFpmiajBYcFNfjtUcpR7z4a2qJoqyVlc0hwEzaaAhli1hxiUwMib2h31LTv1KR13
sjY/x5KUr8pu22u3VnhPFaO7COa0L2m0pp9SdASxM2z71cCv5nHu23mfpOWwa1NVH6Rpx+KyzncK
Fl7ILGIFgGhJjnqrp2M3WbDY+AyZHRatZzCYOyQ7HhBWDMl3NexNc6Q8WzGPPX9mgY9uFpzdItFs
uB8XMxWSmBVziD78bIDUz/VFkM62awycYEQLG0fkIY1FdOwMplCZVylCZlWW9FlLk05HCPLA9d1E
Zt3B1LeTcDKNxzZLax18iwzUjDIPAuld08Tk3AdNB9bhGKwZLZfqc+NX8YAJsv3FNxM8r6FgN90W
lj83WobfqAzS8FmKakDD13UUDgDaSfIjbvEy91PoSpUTog390aRh5wq5pfVLHQ7LeCfDcRx3gwNL
EMrEUPXLZS3Id9i8lh3qk6r9JllLwIOo0LQ5h4sg3U5WVpUZknXGC9ZWdjtjm3fTmSUwH83prGoR
ZCMrmz8c4ByEctKCcdjVsXRH2E8GPNOpmOtCOzDukafScdqtYQoGRDvUVW65negR7gXQ6bDwdFa/
aQvv8xu9uKY8duUSkkwucvkRw+/0UxsbAa74tDTRTcVd5PfzRsImk8j76mx2fFweFs+p/cegN77l
QJQgTxqUNs0pUUMaZiuJew2oJsWdpWCiBqNJeSHuTUncgotYVSiR4Dc/BoXbyg3br8USPBJcQ1Co
rWe4K4AWn6pDqOv4VwdB9TUHmTIcbh0FDqIoeZ32Z27bRJ0HYpIxUz0JTZ6OfvL3vAxZC/rnkN4O
4YTEUG6z5Q+8Y2CywuUHJYNPhcGtGRsZ9Dsy6wbD2I74p3RSPXwSBMNcO2Hc270kLOT7Jdq2R1D2
CXsBKhUjaSom+GHDnpc3ux7p+7Af+Ubah4ZMmKOorSnLYpjDSMLqfmqmfKFLNB9Qg7v0ZTVlHEMh
nrEQpYeXgX2EaB5rzu08Sox3JijEnBMbhkjjVgjbPrm225LzTKqwP0xOT1iEppfNdlJpx8NT2Y0m
uUcbIJZh1umVpvmarkRnlmHZMuCIIhg1umaoUX728696jJ26c0IYf08jBQvxzAd17V6YYk2dlyRB
QCBqDpNzWymbZKmwGxBCcKqboIeD8L6jm0FlEEAGo81aUnfHiZYVgOlIE2DzuPYWsQvKw+WuowSo
UdyEOJWVXHAPLysmf0++YgH5frHJZntLQyTTQdswlL1u5J9taRn0kTG+yMRKkvKOOU67olaIG8dB
+3XJMBTvW+z2ZsWmklUa7dzcaIJuh1DDKQEUOXgpYfNyJ9o+0BmDKzASp0SYGs80Qo/Id2Hq9gFc
oSiK/lBJbG+fTksWTTZdcXpHaG0g8i/jXofG/NFSLC9mhpJysUKytjw2CrDweyH7GOUuGymo2HOw
LRnSOLbdwv/LhwXRY63u5NILAwWJpOtPypR9uLPbwhRM1ObRPseNC9lXqhliGG7z1eWLrpIAVppd
XJ0jwSBvzAn+2JUQP6e3VR0MD7pNMddEuVnqPW5l1H2M2ba5a4gj8dki4WogadDCCRxHMF5OYMnZ
L6Xuom9EVkuNTg3VIl+CEsOIHB4eld6jkh7dq19qxu8xPK3H3zAKCe1viK7j5w3wTdvRhKTylfpO
/QwF6sMCRCjDMrE5v9wT9D7sJ8h+wqZbR0lCPsP+d9ZFUkorkVIFCsNyMJMdLgPKcS8A/Y0O0zY0
4BitWlWFQy6DUGBlLT9DH6Odv1cBRFzOUlXjy9akUj5wRSe4GIrZ9LtBqc7kiSsHd/aJaUMs1Nx2
IHpKxzJHV+bvfTmu7rD0ypFzF7n221RJUz0s67ywzNp1HU8QaEBmRaCiUBXwMxHbLvTrsB7o1IZ/
2FgHv/WS4P/rQySJhyrs5hLVUmVaVN8rYpHvrRV30wKexskKMwTnkfnNn/jczss+4CVRd9gxoXjE
yMGidwWuOM+tiFa+i+gkbdGuAWp5hqP+A06z2v0OAsB9v9QANfkM7eOWHxIWpdBEjC2U2peuiwIA
nQIN/eK27ucbblTiizA0sdxF6zbqWxFZL3OAZUly6mgfBZDFGxJ6GMMFxUCK5g0qD6JXv69h6/cr
0t06FHwcZo47yNbdLWbchp31NhqcYY/7qiBx20c7kU4k3hkzDPaAxpxFqC9Fu2SxqymsACFeAv5L
M6fbDpSPCUUCRB1IholCMGe2Qxv2po39JtH5qIKXbYroUzOviy8CSzjfAYhI7pepk/KQVqCkZIP0
NaaVgCLqTKsgam6QOY/miNKQ68PChtoVHaI+qrF4q+SNVNzjp8qNenTMVPknYISsu6iZqCrk0Hb/
dKKpnkHYHcK8dgP9E9dAqWX9YhtTTHXMpqK2K3sAj2H6ffmPyH3hMVntRF2Ttoj4UH2PoS4bZj6K
xD+GB+182mgdjcXspgXxt+5IOOai0+wPmP2r2C2Yw80o5Ut01iirkSGhN1ipmw1SBf0+NrZpDlqL
UZ6hsxRhYWA5amluy8HI/RCndeSzBkep3i0aYj2PF6+O+jRXUFBC2I2q+cGmMHDKMRgKozu/DWAW
VU5vBMCHLWAgUZi+W+gZxbCIiznG8+41JG2Rhif9jBpKQn0JmxAWKZCTnvzzuDQ1DNtR9UcZkXwT
P+YWbMfPDHKE255DqqZ9Ak41jCu0y6B/kM/S2Me4GQBFEgL6RV+6RjTzsasAk98tadc1p3mCiuWv
UFRJeE4hNAzyU9i3zXfYXXf9HjE6QttxVhRy9DiUw45UTcCLZrVD9QmXGKyjG0KSQWWQVIW2fAYT
FCtuOmqaIHewtvCZSFGk/pJomW0Hv8VyA7ll8MMNhBQ3domGru5z5IjDcim3y98pEk7c3c3QrA+o
OOk0Z2WD+cy+Rz/xE5K6odrP6DKZzJptcMUUASJ/qpEwhmdOVDydBzRX+bmnMjymUxvfQv8saU5D
pxB+LGUeFegEMueOqRDeQtMoGOYOgyjV0cy6jQGJHsTT6vyIVL0b2gg9FmHQ8WiXssyahramiEIu
0G1du3n+ZYQNSIGXKcsHmNehW6gGLp4GsPIH3CJodO4AtajCPWanBoER9LGmgASZ1Oc1GcvvEjdq
fdfC1JajPpVTnEEk2af3IpUT8N8uHG02pslSsIquN7DUWPvMDOtwnHQa/kJTPPiM/nb8nfZuiHB/
rtNua6cFgvbd5B8uee6QuVoBqyQjNKZjZdKHenLrkJVjjP6x5C28SUX9mIqIQeMlcK+xSqrvuFmW
mwa2eF9KEgbIcqWaDqP3E1LKRvsSNTSUDJs+rPaU1PEughTWXbAOpckQmHB4OcI+TMsMuZnDFfsB
Lci23s1d2bw004o2SetMfFsPEH3JpSUCHcRyC3Z9GViNazYNduBA2+c+pMqiLprFc6fRvigX4D53
zdyQXWz0fG6xrpg/JHMgs7RMMbTXDWxooSUb7yexrSiv4dMD2pO2nxyj09ey7f1eoE2hzm1ZQas9
tBbNJU7o97SyXu311HcYPtQ6oagLNrSGaUKtQ9KTuGPkUY09jLyfziIsURoPQfOFDCXMR4hsPpfK
kNNGKLZhmqi7ql0F/EKiBKxGvcYLQp6i91xiiFAtYfATxlD2sC5gXV+i9tem2UThMf++EX5obim+
F6FmrJ/iaWMPsBspfwTz8EeNSZ0vK99slkIa/ji5JWAZ+psrWsBrihhB4lsaDEhX+kY8tp5jTFwH
kYXS17Tc+obGL3M0I960o9inFdcvnVH6h51UdTa8Nr+6OEEzfkuoAZkVRVC2JWq7i1Gn/GxVbds9
a8L4BZndRepGDM2fbZ27vdM9mMkQGa1YTmMzuqLyIG4hjZ0sz9wiqM8mF9b1ycqkS3ZqLrf1NJTB
tu5R4L82Xn5tJJ93YN6x+zDyXZKHYGftRkDtkRuigtvH42CCnQcpMs5w/Cg6xm59SnzVft8Y64rU
QJSqSpb6CSrS6s+Iqcxr4g39pTqPdHbrghYXlJiLYNIdqqZumU/1GjyahGDsK9krxdV9BzgZptCS
u2+slXMezKmGUgK3RcfYCB+mPs3DlZRfWSwvfrit87vZWegI1hCowhxpyTxBrynuovHYdSxFqwFm
vPi5fL+hdNulqvwxBq7EeHBN9lvgJdpJstvjRjbfQU+aDiFQ/veVL4/xJoJdsMGoQBDfZktvQdfv
4uVH0FbkdsFra02w3nSBW4/WqtnuwCEgmB3BH+/3BTT4QiEzvtMgGe60hsuZSQaxjwgJpkyoJH4F
fzhK4UY6D3uEHL6bCbe3FnY6pyke0r2RE7AkKuY5JpP412XXnlsZkXNkE33CPC48uh7iXJsOO+ju
bFFBu6T8Go2pPaVBGOGUCpTpkUhf4aqt4gw3sf/eEubhFQezDvxj/4spxK5QoZyJMfLIUohaZxhK
euQPhhQeucUhqFGuGjbqz1HAm5O2XsMSZsPhJC3/pGA11WHylowHWIptWQ+tzR7QiME/IqkXhcIv
3tl1qWvU8YR8VtO03CRpxb7b2tqbGmVXvvWkydbWoKSmjdpefeLXo4KTzS2h5KUPm/h5Wcrti9LV
Q8IDC5o/hmGD3CSqIrhDSfymp6AT1cmJccqTuZ/24zSN39HvTz47UQ/fMQbSvEgWgWsGlppFNJuo
301i0cGXoemxl4Jl7g5JzJIdBDnqAqBuBR1Pkcw7pFZ8t5CJPZpOpAXInOpcN9YjC01l1qg4hObM
pcNR6gnDHb4Vo6fs3oyVLfpube/RplSHOlRhEabbzwo5wh287OvPvl1YAeaBPdYz3Xa9QrGjQpLm
8VS/lI7d13pCVRO2LG+Hrc07WEldZLqrA6dlX8ymaS18zGP0jlWJViO67A6zjoCmKPHIimUsOK/F
6zqR+i79P87Oqzly7DzDf8W195APMuCSdAGgEzswc4a8QXE4HOQMHBzg1/tpWba1UxtcllRbmuUw
dQMH3/fGsjBuxtiZDYDoKw0wG/HWQGwcZVB0/GhZ7IRy6vPvvZOugWOOxcvcGxxTcE4H0x3jzzTX
hyPxDu1Nl145OTwg1ou7KBPmSLLch26bkNIcz/p6VtdOX1uVKElYRB9EbVpfbdttJ7ZLTPyha9JF
oTLjSc+bx8p21zT0wI+AvbNOUiWVw8S4iuMlaGsCaIPEJN4r0NtuIiSjJBB6mZL+O+UN69GQeRF1
qnEmuL+BYnqgmEPvmTFd1quxTWV58MQ0PmqO8F/0JRm+ZTnsW8ewGnmEKO3mtdKw+mX9uZm4GfEt
1sfK0txDNeUpF8kI5VEA0jzSUVXyE2o0X5Z8aVQffbeJSwfCz2uGTWIkjyQ1+dtZU9YCNei5N3Xq
+8ATWm5uPAait8bSSUKjriu0wS4JrXC1Czd6H7iA+x+rpYnHrjadvaVxEPbz7N+wkBFhx2p/XE3N
PQMEDudmGaCdjGJPhWsSEuS2voPXpRsxyfxOmOVzVenljcq7AvZ8mN/6rrzHOQ/v1fbUZ6G+2TW1
Jg+zqpc8SPTV2ear9dxwLgS52cX7fuLAmnxpvKZlpT8vxawR4d4WXx0rL3d1qevMyfAcSNKW91gI
84dwvM+RMGe4jK5zo2vaAjyPD9vu59V2qsVwLnV73tq0VoW+XZmXiROep1OTiH2eD2WEhAYDVOk7
7c67duvUIm+OKwlvB0QjyZsP7HUvM4fk5m4q3pQ5yl0t7eXRm532ZtVHbZPXWXvrt4MWLY3Aulz4
UTFk68ZtMoRHfv6V9qE4QPqRRZ7GzWpkCqg4Zco2zNy9RXSotnE6J+cy9r+5jlnfu80VdvKNbj5q
iesci6mACgTJubeydt7KXIL6Z8KswoYleJMmLe+sU9qkt1qcg6B2YGzYsIYNYQfDd1xSxkXzfW07
OVkZ5b5CxMyAfOPbukNVgbu+6PB17Ha5d0oJcX9pU6+hn1fbmPShRZXhVydDJ/+Ab2ImH7XnrZjH
zXeZt/Wlmcv7SizWbW7QVtODPp0gEOxNX83p3rJj+4XWJf/NXof4shTQlVXWNQd8leuZEuv0Bi2m
vhGi3iA6ce9yRsONpjVyp9c8HQOjxxwsaoiWZopfgXmAE6Vqvjc90IuyclCYuugBF2W6Wa1a38w9
hGCdjtO2LOz4xP7p7gcwxy33Bc9+oKlDl87Lp+om4hT71T7OFcR2XvM8F4mFTKCbnINdLjUcSraV
3VJu+6o3txYyrq/ZMAJF5d6L5RT+HiOSuqCt96O16POgm1DioFuAxyEn09tKNIiMkYs8A002l8LM
h73mJcWxdwEPh6lsWarbkvuBfLUGfXM4+BIOwlmTqKIE7bXrIUv6rCkjI2YAIqJAD+cFlCHl6XJy
dP+5JO0bSc7QnzSohcdEUuMZAA5OJyP185Nq13e3TzUiXuIf7qJvmt4sH3RTXwnhgv3QDGEH1apX
W/Qg4PYrc1iaDluVxWrfO/K9a/0OgG8wQlisebeurXPBd6GBjBWy3K+NpW361fngpslJJ1btyR/E
tGcdmxklinIH3mw9ahBUB7zxEAql+7WwKf6McbOzSVCuKBldw0Us/UEvr1THApGi1FxvYteegpjF
/6mqjCFwmFQPPkttOIEkfANNgkCmHeGrW3jFy3J1q6eCgJa4GLQjG4h3sBmR72eZ6Ieeg2lLWyf6
Gs1a27Mc/fy+xAD71VVTdldmtGL2Vw1WnHT1AYK8PGd9d6v7EgdUt37pGAQ2YJ5JWPW2th9j/zI4
i79FPPMxZe4ciaRMXzSmjtuCwLNt0cNuKreUNwrSYJ+l1tdE59aPh0kaBMMUVQQN3kaeZ/IcSsfy
EylWv0ttWCvNG8f9os08JrA4JjEDLhKC9fvUlI5JGELu3mSeXwfzmuefawsrpjdpvZktoskcYyy3
OgQnk0iec7qzKGjzkhyEiSaqBJbJ2WnT+nZ2TMDqxJEheq4B5M50w0yv21Md2/2pz8v4sCipdkJ6
pMnXKa47PMMnrHdt4Fn02uuOoUKZaPqOxUTcrR6VQrPtOG3gAil8nXMIarestUil9Zd1MYoPVyhi
cnxpJUfRzR5IyXCPzsUNnDLOIje2P01FuJJjuOtuSDIV5SPHXOmVDKX1OGxXofqtFfuvrYdGqc/9
OdRYvQC32ul2uv6mKqu/eFkjth6RUA9eFfvnYXX60BlHKLhstW/8RbzabE6gpQN4Q1wdBI7ocNCy
C4mSTJh6O0ZmNQOVkunKdFZ/rTzG2Wntn3pQyEjNYFrI+dcorrPqnVTB5tZrkzhYPale8oI4fN00
s5ti0ZpD6RWfhiMTBm/nOfdtY+OaykSV4nWR2YLrDEYjNkaLNq8mCOek4mmvkcd9X9NLF5HSnPPI
4labRbIg6uAwkZLIGSf1TX4d1gz41iJ0Wpnu/cLQeboYxcnUFKCLznNcCJ0gMzv/HHRNhnbuJQ+6
4Pwkwgq1XazcabviLIuGpoc1pfgtWhErHSqUDSHgqxPUZdXcDNcMqqFVKPxgYQKw5/pQz+W0q3P6
JIa+xXpTk/iSivSBhDYNJUndH5VtidOoZPJmGD6fKjvAt5548dpK4u1cOPHLVOGfieOUbEx7HO8n
HuM3iVa9dT5s7ziuODGykjtrFWXUdrYDJeOVx1IzvjnK/mI68D8qsfVAN9CqIkHY+H6MiA1BNM8K
rSWpqdbljbBM5xY/vXuWdmGcqYhPw2wU90PuyIOF7jDKfL+Jlt6qj6MAt7AmlQfYTKdgHSSwR4I6
3Soqg+dk6QQ+xBqSCVEfQHvRDumEDpo6K2riDnIjLHQGNd2hzly/xTnKBNRvIkgQowQJmolAYpgI
NRzxDJJVch6yyT/lPARvc6ew96mK56+iIbgI/kNvbq+9sMHUV9LhcKqANVt7Wp9dkbGhJdLYAIqI
/oQUz79DToYsQzd6IgTjeb9ye99A6S13ZGukaCnFFnVDf66T+IfM9eQJcY4duRMPQ2no+TGliAnq
keS5ZFT9Q0YQZDi0ZG2Pqaa2IJ3xCRpTDywbpi3TtW/JAPwn54atXiV1Q0hRrSoEVOStIs34NvHL
PkCsdYd0SrLQTsf7rOcNy0X1XMyjtcszdPMcBeU1ae8dRiMPHUc7ehXbFIIAzPcWPiv1ll3FHJMj
x13apWXIq1ZCBNsWMtD825WDDSmfN3nUO2/e3H2zYF8vnpNXDKDt0XH1y9ST12S3KiiL9nkx1/uV
dLLImBG9mF6/dbXxy+CK505IUroUY8ayanftsmJlKmuobb+eLlxSJlyBaYZ243zWfZftek/TQ8sE
FqcpcQxqhJK7fEjPlcq+uDOr0SrbLnAtp/kUVBuemH1pxkSZcTG9rmL5Reb71cP2+lSrchRoX33W
swKrv+SZ9kUfxmHndbLb22Xmb+BY7L3qfS8sNGQZSDgRmYdrsWbfm6wlRXlNZy20YCB32ghiuvbJ
pF/ECH/as/H8gGhvz13FVFAL0ymCWJvbyP+HgMxEb5WOsqdqsOghoSwnQkhmgH/YCRBr645vvvBg
iMeJ9WCp5YOAqnkn8a5875P++qiXzrFPAOGQBMbazdJUJsPNglpT6oP16dNF8qNJGtrAGnTCPMAc
+aJXWDI4ZDTq6bVhMkTEWd9sYz+2IPolwQumVqt3ScnV3qNFjCQ5dzlYqUS546yDuh9bp4O6n7vt
bBXFLl4TETJXlieQT+OcqznbL3NfMWIXAzpnyknqrW7Gzg80D9lhLKC+cqftn6WfTftccxGm1Byt
feGb9w2j/I0a8HzOQzNH1lrJJ2cWC4gl3yvybG5VDZ3/S28v6Xf4RsJB8soX4JowL18gcepnaifb
F5Ha/sacrDyaGm0+CiHaMWjmYg3apB2+S39t+8AZxaJvzSVDREZF7LpuBnSrRJEVWVcFSR27e9we
wwc9HIC4vJ0FSzTLGJNEemY1044azZAnIMoSCVs+Ggi9V994X3zChxGw5jOxTkV2GzuQjDx1WoQX
DJyX1BuNXUWy70PSDcKNbMKSQZRycA62XSPw0rp8QZ/U1bD17sgyvhCAd1rWRvghEE/jI+Ao6nkP
tda8q0SUL40vpnOG9oDlbkUsS84k4GoIMYlC2+kqd95U9uJDjNhud7Sqka0FOk9PAtGNKRxPKvxy
k+ZlMoZd1VnLi5iZeSG09MQNF0CbTbFUDIUpt9oYWm1hgvHaubXVjVlOLCdF84HW1e2uQc4Ga0Dr
Tmko5nmioigZnSYq6jHbrMyBQD/lyKbAUDztO2tq7uLBdjdwj+alqWC0DvHq+m7YIlVwzpMAp2Y0
JfZv2zi18IN+8Isbv064gJUJSbBxagkYZlJSmDMwzzDZ3LDaaw4AWD0UcQrv1Ne8KeEA7iOjrmzt
JsLIKL3tTJ3otL1OeneD3lj+puvN/g7pu38Yh8Rtolr1K7QJ8ms/ynUN0tiQWWkyTo7Zu0VVih20
DOD1Zik9NSN3WRdMBbkz+Ac3yxyXdGisrLwgZRt3Mcdb75sfiE3H4j4DHlsChD2GdVy8xjFCRGeW
3NDTFlehdHPwrbEZ8wnOr68QxAH9rpdsKpp+j+i+VAGAGq9TzDmuIsdpzPh5bIwhflS1tzSvaV5J
s0K2MJf51qnhEL/Cuqpp52YMQyNd9EuX7+q1MLwolnX2kidld9cQ9POU1SkCDQ0Q/9JrGT8l5yqj
ku2lbhVVegPKbXaqf4E2MrMI1LNfD5J+kTasljH9OuS6EYcdrS/yppvTfolEpVzIbn8e8g+IX8u6
d3VXtLdmLOJyN6MMI5R+0EroBMdBxEnN5JU3mQ2Ph2msrgLvhamd/sx2fbbUIr7NTZHtUq2zIt3o
DPJox4eiSvlNEpHvY7+uIoJ3xicXwWg06t09C7c6OoS+bHpLDQwcw31eNDFSdS9RWAXsequmXAQ1
6teIvmNQWH7QEPy4uaxKZ6AoqoX+P6pIb5Xd6kvAxAbmDJO8geNWr/Yi73kgFvvMkObTYNnqxpKJ
dztQr4Cdr0PjtMYQ6K3NkTuZ4/MKxAZFrd4mgSQsKZAq1+mcRh5kLEJNpQWpZ+S7giin64xIClzR
NI/QUoyblizula61EQoFufXcdI1U2Wjn2WrRbtjYs2eJwVJTCFGYJpqtyPOYGljXYnZ1e2O5jOwX
t4k/zvPG71z9FeJScMI2sFpG3HZfx3yRhxZ9CFGRWtedUE5qfVijtTZCBvQmyqfB22geGwHeGA67
oOzi5A3RZ3/KCrY+NEb6fPGtpUOKr6b+MxNA5jpaSz2cfC/Tsb+UWAzKrFfIenTFY8If5q052Mat
D5sBTskFBVsrHxN7GDeyocUGJ42FG6DMn4ypSw69s1SHfmnt70VjMBQadXtbL2l7ilFnPTq2cI5G
KnlqzEY58FBjYQl0abXptsmslow9Q27p/2ZhQ1hHfTWx7oz/0HJvyjUK1iqvWY+9kuub1QNpBfay
+CogqjOOcli9Aw/DYcOu8mIbTtxFvTNRWkcL37e+QKTTtqP+aDF5sh9NbqQrmwRbF221nQjvxQWV
3xkZlXTLmD3EvvZGIEoBQ1ekW9J1L1XD/LEuq3uwiLndcjIeXIRwEQGP8UaAXLLlNbx5za3b5ydT
1mKTCySFeT0jaRPZeGSTwCihuzYbq/neZBlC/8Yod40c2iC3hjvfaqZobfM8cuREBM7kndeaibnz
k/Im91wn7EZnibRxcLH1tBdvMs5IiTZtadb7dSz2fTpHuYsUsOkH80JyyV1dI6+m2uulTCuEMGWj
f6GA7X2B+Q8s2XqhJlM0U679BO05bzQiNje0sb8jNTo7w7qzp9o92Fp7Gm3n2UPqSg6T6qF60jPX
+wIGXeMu6hMjWGK935tgTPE0JZFn5ht7Lp8mrfjWp4LpDEKE/jLw0vRg2OkpHpBg4U47Q0e7QdLp
4uC1C+1jHHVjAGXoRiSVWBBX1iY2s5FRT7u7KlNRwnOL4VQ2u+4wtWn6lDnNxVzHKaQatwh1M8mZ
T5r7WGH/ahIUqz7vfKDAWqFHhrQK8s7KNlaH0K/jCQetlZjbYbiePnYhsjMTzntlZeBmPFU2sHcS
XdrggkSzp5lFq/G0An63YnlT99a5beZ3T8/aKPGXVx/dYAqPClWdmIfMX0H5ZtemWaLH0tG14BZW
1oULJPEBTt7crF5abaYRe5Y5t+53v4bYchVuIIJ8zSP5V+091QPjk5PkoF1SZRGJMFOUztaCbtU/
582ycrNbif8y+fZLa5bUTLA0TVv0NCcp9PZZc8uzt1RJiOrKp73ZEa+LM7ffUi+Zmcpq/QybXeYn
3BSchTDUJ7exQYY1RsUlXvKtESP3HzEGLEP5ZfA7dYesAS4ZJUOonMS+UabU90RgL28zp/8TJFoS
5R24vZ8ZtxM+K2iwWQSj5Xaw1JmB5LLFU9Sl7wzYWMOSIc0eek3oeNQwAQy1m6pwrhE6H4EUYAv7
6duIivHGwuA3SsvbxrmB5Kqf7nOEGDzmvGdmV8QjGtL0MuNedyH+E2eZ9tbcDd/r3lj3rZEccL6d
LfaWvW6k5SVHXqLa+TVvimcRt69FkxzrdlA7H53xmbzmKQKPlpE3NcsrL56OlGPOIq0arw6edtRu
umJqpkAstnFuDGyMacFd6lZI4wIkEOkJBzm35NhhdhwtZNquaURL6dv7QpvtU+e5zQmimyk/ncYP
txXJQRuc5sdqc304hudcXE6kEBOVvkWMnYaF1CzwyKk9lfO0fmbukPcEYwPnQVI6KB78OL3xrDx7
kzUpFPVEkVNVm83XKudAdNwC1sz+gZshOS6uMn6gBFA3TRqX+5ptESElKd4m8Yj7UaVFaFMccxmg
J/mWnn3INIyMWDWSMhio7zy5MmbZEVllvUljZeZIKYLdxePg5ecKX0sZ0k4uflSrC9pmVXM3Paii
19GR5L7/oqrBfnap882CrmmXc6NVcu/DNGa7ogMPgj4X2Z1h+fU3LpykPLqN6T4kbqIctIc21rqY
5LbJmTFxXBNVjjECrhOxZPq9QMvfhHWlFFFFmZgj2687LAWO9q1xKNxVWCoW9q3ELkhzMqu7rKzS
t5Gdei+lXD+Hde5OhV/kU8TG7n2R2dqKXZ4uCyBDjkpWCvfO4KIdgjmfwMckZgXmYd16Qg/m22FT
rzpCNeg/ZrW0s8EL+u5ioLt7KjSAF3NoyxPOheEAVoOWDDfVuYsN7bwW9NH0adbF2N/6Wm31OHWi
VmhDz2vuGg8MnY6i48TPXm201MfSEsMhq+1lZ5B9jVBn9MxzazbVvTl5deR1M3aHsTHPWu/qJ0ZU
dAkZsQmIWdDKzLgnMez7w1PNgBul+hXVE8Jr71oUjEU4t9KJhmksw9UwIBfGDMLeXl4tg/1vUN34
kqWetrWX/Oqkmr37nM2XFceELJkx0G/rUv3InS67L33svFCKcfuZ6y3TxIC+nmmetIxEdGfdsLIb
Oy3Vjd31NkFDFj67uFFn01i1LddIsbEdD+HyuprRSATNS14u9Dvy/L+FiH609SHbo+1dUelkg74v
hCXxswLDo9P+EFYNyJKyjq12OYeeBNPrsGYEeuk8Cuz8QSs7HIAz6EtnGskTOh/7UCSr8UiEi9wM
HZp4fZZjKEsd8ii1cCwwDuFXbpcNyjmTZY3XoQdeuCoVgPM6fjO2cvYHjusnaYoqShtqSccEbTuz
ecPI4yQHHYqVQwNA1TQM40A5MECCs4xhTP3BXa/bagkw4OrfeQyp7VDSJ2FPPSCmxpJO37Ziryjv
wHy9LYsZKfxwQCgJZ0QXvnPKBkC3Lk39D5rorqhYrE5+n6KPNGKYWbqVtySvMKU7UN/pOl2qdcmQ
9zoMD4T9RHQA5ezlPgRrpse36DXmkHc+3U2pOCV5fwvhnAOHIsjKh4GR3/HMR+tK6JVV9kOy3gS1
Kog4l6nO7Thku0VWZiCwsYSjQOmEdlrfJFgS+UfsXNrGqBBQ+u5lLvRn35du2CC6upt5+d7Qfvww
r6aVOmG10zNxJ+063bouwj9wIaBPNpZA78iRHqRMNjkSThYGTwMpcZdbh4zMJl/TSGHV7K72jUGf
14DuZDvoBZe9VYLNlbk8M09UQZ/MhPLOe0ehTEtsxHp65+97VfBpJouoZV9r65V1pt8pC1uJ9dPq
CBONrZbHR+v+4CCg6qlS1Wdle3Jnrc535uH+tjMzXs4VoAX/xXiUCX7nvhB3lLd4+7HxukOWxUXg
tU3HumsMPOpRf3km0hsMUAxEsDi1VsZcXvagX0okgbschW9YqAUG79pYns0kG6m1/VpM1bV1iRGy
qq2nkRWQC8TJd7Of+RA4KHNXVuQb+uW+klnohzzcjkDQE795UkeIE6qNq9Mpg0KxYuA3IfHpk7rk
SCDf00lzM6aU0T6a7tw9ENqo3fJoXvZZP/VsuN0YIEqyOQxm1Fw1UuGRXX2Hm+/eQy901GyvBKkv
LYbfjPUP5PVQzbJ+UKitpkTYbEmcEf4IIjutlhk6uCMC5qOMxC4beQLOup3rpRp3ry/ML45YqhCu
gzu9bhRsPUaCthU1ENzqvkl/KfYz3USXFQnzgyrlFGmURF0c5dZbMmdpK2VRA0ooB/6vciTuqwq1
d5wuIRUexUUJlTC45XVkeGolRWU092QaPU7roEdC+dfEgsY+W1joQjTO4MYGzjbW+vSmy6oz2qlb
u2jLbTYkya6M9dui6s4a4rbQ1PHKearhwQg4cxgE8q4l88YvBmY5iIZqQA5W5XtlZW4g3Xi5zeMm
xwdaMxbOU5Ah6ORkE3LDqX2e6yv4j8526BHO1FXhHsfVNZ7GlLWhlNT8jlkLNbRcLdRFA7Td1wDK
uTbtQKnGXY8q6652yDzJrVEGuT7dojX+os2a2AxlrAVI0YazyeseuVZ105jpF3TwQyiUvYlbm3Gk
X8YLoNv6OHhuexpIfWyN4U05frctsPsCu1HqogbQz8SiPT42mD5iDg17RSeGU+RBcYSGIlfPlF1+
szOe4k6q2i2yF7mpi0ruzDI9x5ZlbibPfrSTSbJ5+HunsMrNWvhiK5Im4e3oni2Xj7e0GvtV/aUv
EGnOtrFserAC28VC11E0sDFRpezdpciQ3BbVIR7S4dmV5te1Xwv0DHAPtTWixZT+d53GZEY5vQ4t
lwtvWQsc7zh+8YuXHBF+0u5bywcPy7JHU6n+PbfqG8fIlnesW8UxLozkRjdyL8JfSLJt07+3emGw
uNk9bOti3tI0Ib/1qim2Kyvma16a8ljjgtg2WBUfyx4Pnd0j0U40gUqG5Fb8GdYtyQFQ3D7MHyR8
YLKn8aTCP2hNemg45i27RUUSAyihpAIbt9Leia07glCZd9SuFcZ9oo1bTsYbROIv/ZCe9JxnHNq5
LBxaVMio7SXSunGD4/0jUXXBQ7S6Pqlk4OnFEPFcvWDWRYQq8otB/AWLHAdrGwtss0o7x6uMcCls
/FTiPZm0C13m9maSA6DsaGCnTHbOmqPEK6cfDk9gojlctVmYNSPFfR9QGG9Evpd/x0vFYl8SUIsR
kcSQstCbjT4uxV2Wjaey8rgCLK6qROOFwL361q3GM2fhmw2Tuo0nH1dfqlnR4EwosVhvUaBW2Zbn
+ArfWSSbJPGDfGjNi2+mEIF68oz9gpuknNajVziPZrvMu2RZ7nWUdkQ8NKh6VjjHtShKVnYM6W2n
10dmt+5quCkbIMdYvmQTVQKDgYhAN1ZE3Kp79bLhBwEjOGeRYHrahMKhjJPTGmMJRZ20htghcQN1
9OC6tOPurdpR4ZRUAiqQAaYqsaroa4O8CaFQYDYig9santNkzUHy1gtr2HV0knkYx42xsfFSB2Iw
T1hL+iAt4DCdRWvDGmtEAGr91DSmHoyxcUc1O9KTEsyxsC18OUB0YVKlrwnsewaiXaiQeVsLM/au
jVd43ha9eh3aVfUZN+vL6jvllnqRK+FT3lqZ0SEIbZHaFehYMxtbqR930LjGutWtVd36xeKEKWPT
S2+uU9hqMubuWpLI7KB73b7wtqSitEeYNSPAme9s2x5LPSQvpkLfOC5J7x5RFswQZWm2FegCOZXm
b908x1jPVLkzrfFFFuVdB5wYSECxqz8/2xtG945Y+DlNJ0yKc7qGxHSWXNVQ2Yu4JmkMz97o9hvX
kph/rrL91mCvriqGpGp98WYiIdjw6IWINRh6W/S7FaUVJZs5ELMlK2a0vl2tXVkNaIBxDPpmpC1M
C4EqVm4STS+z29QVvImp6ZQf+DCHN5CsuodytxOiVBf3iIuIExDHpP6RcabLqDetvtppU6fp0QI+
1eyMTiD7SaRGBo3X+yPclV3n8WFO0olw2SJzUzQ6quN91Mze39n21PgXa05sddT1Xr7MMZfvU+FI
5CZGGY9O0DhmPG3hybMBxsFfudXAzx3wZoHoC/VH9mcp4L8XtnRN4PqXDLF4snXTcFmuHa1DNe77
Yvnm4az68cdJUb8T5CWu3/ZfvvyirUopYeOe1tcKfZSSJ3A7eorSZgn/+Fvo18C830pC+immLykN
iZMXlVsmLKHvGapznasOkCtcEPAR5NNkPa18tZO9M+y3H/3YLQ6YXmxU51WfqnZHgIu6/+Mf5/cC
pn6K9aPsgVsa7GkXNw3zl9/xYLPnj8qRr6u5/Eny3u8kiv1cqacxUhQeNPyuq62K8TGOXwzAmiwo
Ewu3bpsX3ON6h/b8j3+p37tKfgr8StLOLZCirjuMb4AXWrlGk9Ubj/+fr278XKqnC3OGnu3XXT11
TsTKY+2FaLI/Sfz67UsQT/CvL0GmAZEYucNrJSHI0JwK3EWAna4b/1li+2+/PEgFf/0tyt5vhIew
ZNfofkWbGbYUg5kwT/8kqfq3rynDv/77f7mLtFqvMTThXky7+9SY9oXVRgvj2Kz9Wcfnb19Qxs/t
f5AoJYld1Uqim/nRxXCC+kV7MY1tl/XN/+siMvyfzgLkyxM6CGqi+8IBg1hsbWPACuz/+CL6vd/g
p1NAkdZhtyJfGc6uVLc9NLuF6Iodioklsns9Jmyka/8kOfD3vtlPN3mBXjKzR96QQdp0GgqsLxNZ
CTdLkmRbr61qoCuZ/Fce3r9/qP9IPpu7/zrKhr//lT9/gLn1WZKOP/3x709Nxf/+ev2c//k7v/6M
v+8+m8t79Tn8/Jd+9Tl83X9+3+h9fP/VHzaQz+NyP332y8MnAPD4j6/PT3j9m//XD/7b5z++ytPS
fv7tF8LD6vH61Tj66l/++aHD97/9co37/vd//fL//Nj15//bL2H6/v3nv/35Pox/+8Uw/+LzH8+z
bRvdhyF4s+fP60d08y+WS4Ip1k/hG+L6DeqmH9N/fI5lC5S5vsVHHUfwng3NdP2Q+xeLxl/H59/5
jkO3ofPLf/9Qv3pX/vdd+rd6qu6aDMEf39K9Xmr/+yByjeuPZbk4AHSf/3r6T6dlszqTRabUzZiR
qOxveo99DIHhhJXqzJlMqozWECHyMnqECGyAJLhgrjlVShxzB0hxaxG2p1/wFxor6XMp49xuHbsZ
K0ALPc9FzVcSqOmEY9qruWdL1OcXs+5aeDqPHinDDxTpYuJi2a5ObhsWT794glphrkGXUWpS3Lb4
S00vSBhFy+u/tHXtS25OuvVcraJ1UHYYjf5GGVnsmKG+uOPyGuNycW81U6KfDzLqNKaLaNzKTsNu
mJeZSBuq9UCc4/9k7jyWI0eybftFaIMWUyC0JBkMkskJjCITWjk0vv4uVNczy4ysl7S6oztps64u
axAIwP34OXuvnXffydxBJbKArYgnJGSOPTxi4UDvSNqsGioQkAi3KSFrfSqyrZBTKPKiY/9iiBzE
Xq4hyEBoxrjisW+rcTr1eZTgYQybXu5eo1pz6FyH+kCTlkliKT9wkA21C7EvNbpKi7PxsLJSFvtd
DbdHHHlVJACDHAES9UAtppoMhAqOhfCRZIAFrdv3qNjpVjE81J4nshR7GBxZjSPfVVrQMwXC9KTD
vyRLhKM3Cyv3S+3MJQBj9EZWqldN14ZxGyiaVS+ZSyEkY/qSpWsfC/ws0YrrVt7XzBoQIWZdTLPP
QsSKOiodxjJ9LXwzlS4BVmmLIyNJCpmraEB8VBe4gJX8UOsKweJSdGqF4mIrqizKcdnio4E7dFZw
KU8chQOJri8+rVYC1/VeRRWScnpsgFiy8DLSl0k06E5FJqX9ssyYifPq9XLikMirgvrShvWojAo+
R9rRwfSqKlgo1NnMkjYfYYSMEShFICGyXzLim4psm9JFsYcfCTwt1OpuPlGmB+t24vMNf3CFQdBo
aaQyo2eihTjfdvWUVFj2bLMasor5yQDCTeRCRkkhKqHT+BbSDFuLi4Ae2GiSzKWctL42el4xP+Sg
jpQPeCMYll4BLl1WWh4x6g/SpoD+oZp9+AaaWAPzqFYAAJhPtk74kFihEh5zqUztI6h2wMKdsAf/
vUCX096ZCZxETn4D5w+8XdN0YkQ55S9qopa95qatxbjTy4C7BYKGEN/+gMyGw2kClLDrqk9MrHmg
LBWBQL9BuMufiBQDXS8PherD4CQo8iS3V8bQ6QkdQDrqWL8soxpyuIjGUHSLeJhma2uGZhP2i13T
EqOzaYE1aY4I0CT/zerVqHu2VdoVqIpzQYWHyYDF6q+F9l9tNcfoQxR18aO53Uh+2XvO5ff80ojv
35vjW3n7b/4f3HLmtLT//5azDKB4/7znzP/6f/cczfyP7TD0s9lUHEdV5lDZ/+45qv4f02HBtxGM
zJwWg8rz701HU/6DvBNqmGbLisq/xVbx96ajKuxhukJap2KZHLK40r/YdH4tRCyVTc8wwa3qlmJj
a7lNjkSuaQSaZmJGMbF7Dxrm8nRXohhQkUc7Tr3+6an8vef9vMf9Wuj+fTlHUxQuyUtoss3+XJCW
qItCMTHzbUt1D+1hnfmR9+dL3ERH/r9rmIbB+m9CbLvJ1jDp1HS+YwdeuYi3tCZSLAs//F20idzz
4H5HmYsk90O4O27wC6y8Mv/9P+/gPE7b4j8cfjpd5tf59f6wMrWwdX3sZeW3sD6nPtIBs9z7wbUK
ToEuvKS+TyW8XLTgvrjtuTj45dJ0SCgZkONwfUu/DUZmwJNDKOHSUn7umvsw13aFkpxQ6myGzj+o
KUMF8xXf0v2fL/zr8YjHTdiyyd5E4pPFD/rb466YQ9k9Sn42FgBlQagtfTyJ6HABeP75Ur+Gjfz3
UhRvKg+X70idi7Sf356oM1BYt1yqLsd3lBbaQUnCayQP92WQXoWjOw91Rvbcv76qwyXZd6jOFEW9
uSo8HqzFEfPfYgpiWCWK+o79vWYfS7Z90i9oXOm9JX38+aq/fSm2zlUdXdMN2ii//ZyVYktVMlLS
yPpU4BuOleJDSapAX/35Or8eDf96prw2qkkfWSF77jbIZRJ9PWClj73G9t2MOnBQwQvSpobh9sWD
/P2WDMprWMWgIInm+e1NiUPdKis19lQ2aTl6C8Mff76Xf76AI+uarVGq3x6nE6JdNV+SgC+qJX7L
QmNcBtbozxf5/X3nLgBQquByHM24fWCtbEfg57TYm1LTWSmU6kBfkccS5ah/8b7/tjjbhszMXLUV
Jh66fRsDgBfTZrQ8xuAXWoqA1YStQ3UefGRgZIh/cV//9PB0w4BQp6u8CvOO8/PHZdEsUIySCRX9
xQsf+4Pfmf/6XeN++I4wW/IDabePTuqVtsRGFXta0EvHRpNqpnthW79Nf+FWY4S3D//6x1I5+eic
Cmy2sdt+F0A3LYCExY9lRO488UE/7+pCfPFm/74wzVNGm43UseEP3G5rjVwqDTDBxCsFVlxXa1oF
v5op6W+KU8A000FlbCvEkqGtf9mf+oe3RFM1G6GSytmVD+vXH860Aj11SPvypvEiJY+S+ZJ66v2o
Xf/8KH9fKAzAmVhqETvaJi//r5dRaCY7yaAlnoroMvYgrZXFTirq7qO2FGrqAPvYV2nov6ZHzIuT
wVviKHMtZKvW7dKbQT2Wx7ZOMB1li1Eu3hQb22fWj2+KVxf3WZDWG9OK/13E79+XRbDAS0r15dwu
VNC8ax+f0QwPSJeVEsKAr+S1av+7jJv/XgfPkWXY3J352/c9RGWNXKoCYj/lMwgJshkSVdv/4iO4
/bJNChH+/9V5E6P1f1uUILlXaVbzgpRjAMyxHVG8qmX9Re1z+37cXmX+K37qNU4IwbUsR3+WFJW6
CDU8DykdDUgDWrVMM9F+sZjcrsO315v/95+uF8B70zoU/lh7j7qyn6ontbr8+ZX/x0tofFSWQblN
VuavlyjbEkGpwyVGcRod4RKvh5uj/GLxuH3JuRGd9DC+KzpMBov9r1dBmgN1D9aGZxhBf6CKw2dC
T/4HUGcF51WvLuMu1bfdpMUFdoUg+qKA+4cfbm5jydb8oYFzu7lLEtVJjLRHWHR1uFbaQFopKYR7
eLaIbp3iiyyT26Xyr7ulCmC5dGQaavNq9tPPRuKMZoDx47A+CTA5cKdrb1Dz8DkHpbcEDjYcTBPc
dRmP4+u//jl13bRZpDnt0P+7eWOMSee0oXPwNoLMeifYvFuXQ56Rq9K2b3++1D98cr9can7mP91l
PIpMhVCWeFOhvsxWa5CbX7yc//ggf7qbmwcpmwAK+oliuA8c+xCV0MGLrr2vTfxhyOPLXP+UMgyt
/4sb++v8Sf1DLXxzVWjqtLQ0wS4AsQTTArSOQozOFy/Jb58EewzAFYUjxXyH1s3jcwhB7+gVCZxa
jOKBZjybNNRcX7c3AXZTxlSPXRuuJ8vY/vn2/mqx/nyKogIm22Ju6GKPsmz7ZhWL4SyJAF0Hwhjp
2nfWfhyKazGo3wGUPfKQrzX7N6RoL3PS5z9f+7fV5ubSN68n7BUhtzUk88J5dixgNPlHhGj3zxdR
fnszb65y82ijvgUepgOTSVBXEi6xAjy1xqn7hkamcgvW7zFT1noJ382MduQhb8NEYXc3Ep2B+d+j
iV8mEz/3A+bX5bfHbdmKbbDXa8ZtxQ5oskNvxQ+tdfahCrsdMOGdwBCoRcmO9JX3P9/9Pz3i+dNH
acs6ZOo3j7jCjtZqI7+ubZaHqArWlTMg7TC+esi3Z/H5LULdwV3NUwbCG379/B1NwmcQ8VMyQPze
G8NdnDg7mFlre8KyrfSNtihHW4U3OCBvVL64/D89VEuHH6Mio9TV26oJ3UDf9vi1vCnM9faRmAS9
WGkZuvm7hhaP/5AitK5WqOlK4+HPD/gf3i4+GouFgf4Hy+xtLTopCAIbGubGYB8UNQNfmX3xG/62
7nFGZeuAe0QbgN7ZzXZZxBH+m0EWXtw5jzFuTnlMlsR5LGqhPAVSdN/4XykE/vGufrqk+uvPmZGg
6hsSaLUmswEGJtVuyr6qNX7bhW9u6+bJDXT0OadP8zWa174w7uGP7SsT0jWYka8WccX6bYXlVInO
jKWVxg0FyM2XwO1AzcxCyRVmJXtmpUIariIgb16sy52FangWPEkgBeBXDNMkL0kjkiIXq2pEbSBj
5vNE3Wi4sSY0ts6iC0ysOINpJtODUUnvbaXvqrTFCWc1wWehJSbJIFYLvlexjqavWQvk+MZCz+Nq
qTu9ic8EGrRmtwAHhPaZSUzaC3N8y/XyCnX+khQQRWTlm9nZ61L/9KfHDCIF4WHLUc+PKcHaDBm8
rIzIRVbvk/4gSWvhvCN5Wg4gAbU62A9SstRVcjHiBEKkQE9TLioDcTTx6Bb6mikmd+NaqSOiKLh7
RrUMrWJfd/UmF9I10y9Kl296X+z0MHYNhTmrhexma8S5p8j5LteU+1AIBA7SyiapiFHiMZGsRY08
2jTDJdHNq2LQdI/hYkFger/XK3A09pxY89Tm02E0ikNP8ETZRydztMjVMDLZtdohdw0DFHinYY2K
4ke/yfBM8g8x4smMs2qTvFpVB5ovMPt0p7zeqA7CfP+xMT8iKVxhyrlKkmVui3r4cAZilehX6EN0
n9nDWkJYFekqOFw2m0CIgxUmay2y1rEZX5KoeVZMY4ud0dPNGuPuNw1GL0JJSHkkA7F8IiNeSQNw
GLKSTblbOwY4lBiwh+zvfNz6g94ftPIHjp9lRFqvaufpSney+14jFRqehBySVY3wtZquftjsKrXF
ARyjIxiPzM+grXpDusVdho2rJAgIc5fON+hcQwPG4gNyyaz3jOromLtW22jcQwydS8ld2LRwqyBa
r8f4lMFMrt7C2HDtfhmOh1lvPa4xgde1m0obJV7BDl7WOirFjGlSsfYZb6E5w1b3nEefQ3onxeuJ
vwCrrEXUjhI/jpm80zFXylgaIdJDv4GjGD1jrX+2MsUrYcECnsWJOrOsDmL2A7lpTMiJGxAKpG9J
MpvqRyEQUptkryC6zw+T/giSd18yZOzql0K+HwxlwXNVdHwz+BOwR4G70XkX7EUqH7B+bqGtXzNM
sINxBP2gO5umBDIfLlTz3ugK1xB3VvuQTucWP8sQSyuADF4YgDyOuhL7+lEzjZ1qSltNvcbDDybQ
bkyUvKK8T+U29afFqKzVEKzxVHhZ/1Qal6R76caVMTsD8+UAA7OzVnpy1NXrBAyt39bD8GiEZ+jV
FBdI2jULAyb4GWJPMMea6hFIRs/RwhHPdUtx19k48dsdSJCzYqX8wGa9tXEDxnG+7bJVj680G7dp
9M0H0y5P27zbyvHObu4iPGjCvzL8Du13S7302huMj4J/307m44u+Z5xB36B2nguIQhgXbW+wz0oM
WVccTKJGQrrwBv9NBhtmrPDREofB7SCg3BoZTPR1Fq9i3EGwJx9T1UvDtw6Xi3PMmtOg7ji4aITT
VYBN+cIH46DP2sDuu8zgmVGplaIs9j8Upz1Xxvg9L7GY4ViNlcZt5MJcpTrk7BTJNKfYpWHX3d1I
ab2EAJOvgYwSFKbhddGrCfZvvRlEexrjZl1je6nwF6RT8tnZqWdYfLkRavyhG4c1bI41KFzSLwzy
NXUPWg3+HJsnMvj3jgSTJa3OasoXhzD5flIF6mzn1PkSCWFRnbjzH2yG5rpqrF0PYU2b9EMSmlcT
Qm4o+5t6VJEmDwqn4GANoMP1i9k/I97wT/gsVzsWFAxnFfrz1xaIWpANW2Dum7g+AU49py1QoWlH
apXKL19MJFidddysAwywRxo7gaPxfj8K5cGyV3Z7gMBmRRmeTTqGAoswiTBQddYARP1wlQEgfUuM
lbgfhmg5FEtIVbl/r2Ys06APmw+l5mVK9mV+zBNyY5aRcW8jkwbZ0WyStyJejdkVUoVC54UO02gm
nqXuqM9Q2ZpYYbx42CChrUgjDE5Tv+dVs4uNVAMx3wM8bLGkDjm8GjwIUgBaeFwHWrOy7W9A6t6D
oLkYfXcKuu9gGrAzq26HLJZR/D0E2CMkSuwc41lj8AxzDgtrrzpYs4yVVFiYeuzopcxqKO3ypcEy
Os5ga6JyDFwtbF1hd22Tg0oajh53GxvhGF6son/Rkqck+eYr97V+NIfPsljDE3O6TROtyU4qnLtu
wkjKn9udu/6K5MDIKi/XCRNlT+zt59pAA+k66WdGB8IJYWt9ts693n2Af2CjeRThbsCKGuyT6DVS
9iD4sPVidYi+BfaLpuI2c1v4bUkveD1/IMwd7R9msp70JTuaW3XNCoNcHjwzbkDH+SBPK107SfWl
VIHQ+15grBjD+7aX9j8YRvrwLgpR3TnBc4nlKZzw/kxPvXKCGLGAGrnndLtIQP7lhbJ0UHS4Ut09
5vnQeKXBK99ZyXuKo7bu84UgwEONNfoqarlAcOVWlXYkFWypdE9BFC1aIiXN4AHhuhu01tGyU7DI
VOvVN8iNeMj8BawJNR43ljyHJO1w+K/T4qwV2yTewatDpY9zpEGIXVwMHHMyrQxmvle/lMj6C079
oDyYyl523mTlrOlHWNKLZjA2CpjLorxWNiPJHHaaOZ6dPtzVVXxFJnUXq84+drItuvWmYR2/KBEG
yOTqWM1JFNa6HLHGy9hzW+W1z8pF1ExEWMBZFuZ2mCxWWhJIqreM9LqZMOCf8vEy6KBStXOl1J4e
zf6gnUMsV0/fP8UP3o42+NXPzhgWE2FfcoXvKz/WwbeUcEEY/OmqJLiGtMaspSrKLrqkujK4aKt6
racTtuVeO5r5m08QXWROi0hF9t3bC1liHYmLk1CijQkJajTeLXla9pLDDx8tKYWa7MVv34XRHRgQ
r9PqMNnQ2i+9/82hsTGihWgHsSiKyZ0jnUZZP2eTClGMrLTJVraQGe/NcdzFyrCSLKqrrF8QWv7a
ThrZVcfELxcyHKpaq89FOmwIx9kpKPRjrPcM/rwRCE+kF8sYY0pb+ytUTQHnbxxCzdhTFPmvwuxx
BmTVghASHHbKtpVNPJjUKjwx6BKftb5rMAABHWpkQPhvGkGQdhTtR99AfZl5RskCAQpI0atdOCYX
0O57re3gTKbbbMi/mZOF/ihD5mwYD6H+ZFcXaZolRMkKIPlCbqNDZAUPwu7JHdO/t+FLyntI6jQk
rFFyDk2mr8ZIPaI/mo1+26D9wKu4xa8iDf2iKbDQ1fUrwMmgt57TcN9O1YU8jX07zpsAFhGBWF0B
R4f51XhBcONBzvaA72vuZJb3A6AKxYpYV65hN63IfbiOGPBVWX7L++9TOnk2Mdv4bWT1TdVWoVU9
4FRfRpSjRoJhTqt2KbKy8nE2KABc3yZDkLiyg/UTp7OLE2HhOwailbR7te1mcoNOeRh7cBPtttUP
sr/U2O0kLPiL3Jgh1wkehLbiQDFJ/GVq6azKzh+XtGbMx7ZnVzfMyV8JtC6rRId6ZjjwigMCVC7M
njp8nCIn1yUAqCLHiIn81Dl3FsA4gg7HddZY+xwnP2JidYkiqcegRPynZWQLg/Ao36SscAQ+00k+
2jHCfT2MEKbqS3Rb2ZpTw0oVwVNJrmyMtUXN8ieixpZWKJ8LglRQ3yyyRLqrm/SkKWqzLEhWe0Jq
128SxswqRHm56L1cPQwKL4glnXkN+RAbdQfdl7g2dQ2Xx4VtdlfpgSfs+CDs2gvyx6D9dDAwJrHu
RgkEy6e+3oFCjweVQ84qkktcuNuM7bHUj47KGUlh3ouPTAUaqw+2m5T6s6+Ej6BvXDrSeBbuyC3c
T6rpNeEVoxy/AMi5HDAJKIAoKB6AXl5E/WYY3zFn+RiagiFYyvmmrkkAHS3MyXDVEGF01nVoIeEl
xKfhjDMb0Hg1e4d9BxVi4fOWldDrtACeyMjxw4H6wPs0OhvN7NhyOC2W6ktQxGvsm5AD1Ec+2WeY
cKswRsvWO849WaHnVNapXTqQ3AUACwD2hD3I+eAJf93GqVv4+JOlAGFlcSYHwS3ZeSXzNYewW8fH
Uem8LvG9kYa/lNgL0R7s/jUDr1wALSOzVyNXF0LBMTaeYlbRrqMjVhgL02cD5mSCW8qNnAvhLX7Z
HDLT3JQwabLK3Cn5gdiYtjoPSY3A8k4jaxJz4tkgo1OawzrEhyBIy6lbbKQ0dMkKxHbsomjc6noA
cRY6W+BznKF1bZoXqYtyr4yrFfjxXRsl4m2YpHcUpXdSBbWBk7eX6dW64P99AMnDYr7MEt4Av1il
w3Tnm/wmZjY9AnT6gefB069zhmCyV+07B3GhzB5pGIc8Dih+PkvqWJVSjDfCNsOzgjfUCvHKge5m
qUjIeSut4xhwhojW8zY/Bpc8fSh0ecPv0CMajFvh6iROsk72nF/xfaZnM3jR1ReA5WZw1wX3xMXg
Ju3WUxt8+EDsIsq/LAiXaSAWiGVCcRwMamUOw1W6tkpoSVBOp3WMOylON3TgjsBVFzlOc/BDZLbM
9dRxgCiYBac5WsVcyYAEggVMr4jc2gxJ5ix2ek6NZl2FB3JP8F/XCl5VSJYHQ9mq6WNveZ2zxUap
a5A/KPKMdtshnUd3HvvTOrWGt2wKlSUY7JLTYr2EbbeWshdODYW0MJpdp69rslFcucRaRFSW9Tnw
ZrlOAojkvgv9pWrzmH6UYvKwwbuaWfK49SVsI08Eo+cM3cIMd2F7h6YylrYd/EWFY2vOP09lc+UI
r7X2Ph5S1jq7X+BI98crAeVg/T8jG3IUk76T779M0qfSnfGx2eHaGld9ehKZ42bFm8UCXA9eHH0S
9GtFJ42jqTQ9i5ToJU6olLbDPsmjrQObQtzJPhGcLbZc6vHuoWkhKBcrBjV7Oc32CLEe4rJDQ+nl
nFhzOjxwRPLqqTflHQAlDNYFiTrfpezS04xJnXGXNBvRvo00YkYwuRJUqkdBiIaJjReXdO2/jqa0
qQTyGnU+5aCjquf90aAPQKIXqVtIkNPQK4uOEyMJnNOVRgpIXK9MONtLoydb5jFXxA7eRzQR61A9
1gHrFjnazOPDS2vDqHszOLwHGdgPcDo+8EuisHABuDEnJIeTuQ4DylyQimj09/F41/Od9PZ+AMpa
DMsG2ScIfLyQIbU7PBUomyondBH3bgaqm/ALTKBUo8UDmS64IWuZopCuQMKp9No7MlcVj5NcLXxj
JHqQxVWXXGJZS3lnFPjhyXs08gYfG1BXnN2kSNDo0FeEpgB8OgD98AZlHQDBj3mr45bduOagoxHd
rO714iycXaCVRwxoCelnFXbcksIIKC2mOqJMu3ZbDrDCcv+jlJofg6NsgThvcaiyhAhcoNO3wbJx
uUd7HQAdxFxWbnNBw+lEnJoLbwvzOjBGKF6xSZZLzlHfyV3H3nbyWwKD1q/BV2a7rnpu1HswM24V
BNuUxnMcfdeDYy3qO8o1bhEYw2TMiYUXAYZ5Mqt9hpOdh1uuyIzyheHVdgrcLsbCaAiimCLfbkH8
U/87hNAA3jOrVQsJ5dDImsFNQy/Porq13EyeICZlEDsDCDk5RlvfeG/xIyVLdTQhMOPqbu4J9dK+
GaVOf6CGswtlQ+n8R8XurE0cqJXX+3b12qs00iT+4arv3nqU6O8NtpfIy6dBZ4GoAvmhzCWjJyyy
aL2pJkKDBXuSXkXeZMLrk3lf4p7zuzGIenbvIZKWiPl5G3ELy9taC5N9RAiRyUYuVZyCKl2s/Bpr
qmQwL7CGgnaHycASc6WSFps6UulEmiJ+NZx4drla1h6R6QB0ibjAjaaY6ZUQKzPf1qFeXjIEynd0
Z4vCRRIvzrVvtpsOqi9EzLHctX09FXDcDI3MxrpfSwGU/gr76xPUkJFulqpdCUxBVW8r7UeWWfn3
1vGV9gIJFciBHyijvSaBOHm3yRfdibAMH6C0wvgKJJG+KXkbwdsOW+qayhD9Cp157SoFo6Ym4nd1
R0hd5qIbCB7XKn7FBcO5ymGlENU3Aorr9VTTd+xHCSdw0eQvZtfJp9rgnuC3dhtfs+2L6HTqHoNW
qyiAalO3GwrtPcMnXVIzmvvCAGKUSzPE3sI8Mdu080No4iukq5jlhBjVAipxgJ5cHkO2LlOWzd7t
coKF6MCyNMnw/xearvcfuRg5FPetBvUBsBCdcazbxVPU6Z22JN0EYJtDdPFOJrqOii3V7iEFVqeK
AJG7TCPTABPhQLAdwQ24lB0N3gQGcNdveqc9djUesFU59dDCMQ/UNTxYtlGUDkO7zKSCykgNlCFD
QZ53p7GwWdisplEeiJvTjq1ilSqgcLtcqANH/lKMyb1J7bRrTUlysY4kZ1lK4HLnM4Wq6BUAfnUP
qsFiF50kXP9Bo8jEc/XVm11DlgpFbNHnLwqHfkEq90+kPoP7jgz8+t2AIH6ih0WbVWdpznqZlEBr
SJe9LMSr1TMrjntCVigG7OGhBBM1b4KhIOwv0T8HI6pcp6h6kGK5Mwt9Cp0lE6opKcGKUTBtQYVg
wXKmbYu6cNESyyCfKpym0RokGMVjFTGKI90j5KDfgsdtVnJTTiCO01QJF34Ug1bHltsRQpfMBNZO
hBbZ7aiNFmNmCRs8jZivacVOvKOYy8pvmdIV9cXopAyo8zABxFZL3L507LRjQWo23IRIi5OVWRoz
I59szO8gtYIVB/bsYLVW9zG1g8xjTfM5Vlq1+26F3SLcmfBjjzYxAi9kvtGqzkeir/H+0ZTQ9KUs
Z1SGZkxu+0JGQ+cZLYdogwhGcno4j+Ndrqq1PZYqfgl2vn1nKqycishrh/YxaLUJwvPsZCbsw2OW
LNfrVvbpYjm8JPdtlFWfPkeUi/Al7RgBJ1vpWGWWvAFk3aedToYebzu8+JG2WxxnpFRFwaBdklqx
NrrGwuqFDs1yck+m1QhVjaylINIIXMTz8UMgpsAqM1pE9066fc4AXNd49mfkiEUg/YeamLj2Ibhg
3O6iQ1qLBziB3VVpzBe1FaOLkkBw8MjFgTxSjPl69zrWIZ2AYYAwWiglGuoQio/dJmdyE0PzCBqA
DBcZUEQKn4UhHRhVhhskW5YcfhoKe7l8r+yh+uCATRRCm7C9GfLwLjd0aYdGGxQIhi0NFpIkj0Y8
ad/Umi66GUbtGpeQ71ZZro4HfDzxI/UZ04Fqytn6Y6UqicolonhjGWb/YuMv0lxnrOsnmd9ec3Hq
DJsKx48nRQ0lRtJVFgvNlM6oL1s/TZ0svhE/hUhklJtwRfuFIQL8hU1lNpInHIqiSLUIjYs4a5VO
PsCCNWLDokysyl2P4PB9nJz4RJRgfg/dgT1RNJ1yJVgq3bIE1A8mGBPbC/1Y28FuETJpMRl4Sehh
z2ERxlTP4dxka2HAJGg6MPJI4UNlQ4bIRFzeQUCVF2RkjO+IMSrm1xP0ngqIHI2qOFyQGWK/SsKJ
3hRfa1cFieusuYoETw6nF03Vqog5sveJ7OzawQdC7asNORl1QHwA8dR0BZH4qE0wCjY2OLw8qACL
TUnoGpPxciLoOCsEjjBJNFs15pfD7GVRc8TNBFJJTVvtQR0r2KGxOVwyXfcvxmTJHuSDEuKRZVMY
ZfCTx7IKnnKLvhNW0tBT4oBVnmDrFyOJig2GG5K6CcF9iPu5QNcDVViun2HRAcRLqa3uK0kfxKYj
thayCn27l8CIwBU7UWQpbmSbirVo8b82bmWZsqBYC+lkRIWZmSfVSNJqTwQoVERbdJjCaqM1ql0U
hhOt2EZosNoQrhd32Wj5VcxrovukzZckZS+bDqUKXeluJPaE8F3jBAfKl7djRszBWdEJ+t7aqMdK
j1SYpjpaMVugi+uv1b4lEBUbjgxyTJKfO5OSzcTNcTxlG0JFuo6+KNDWRUtFk3oRI8Vk46NVTLRF
lJZixhsGJTxcurKahUDCmHE8Y1iQmlLL5ANwzlKmt0aJXLOHp4kvS8DxCYLhvcOaRgiUYiUfAFuV
J61Q27u0duoXdEnWMZYhZsVZdgdZpt2KUGEBTlhKnnzIpXdDE35vIGi7mC3XmmC7yqI5rsEfBzdp
dH2TWL52sjNdvBJuFC85KZElx2RyPYacTNjFnhVB8WTlJQuGbIp17OQn/FD4G+PmGjf9jymuZyou
ryqlFpa7BYSEFzxYq6g2DkLPjk7brFTSn7iz8g0U/7DU5F6n9uDIUXZlzo5pQ5Q1Fhlz8miUT6ZE
EZepgorQVNfG2OYrjR3IJb8ZqpRM54z8cHtn6PW19yfPqc3lCFq8MFHZqVmzs2pJLGfHpgogKcL9
ZdEnr+ATMdxZpdO3vGIZc4yFJKCG+ushGg+Nfh0MiXFsDEkmWvSBxsSjOOfQzXwxuQLXYUXYZ+F0
D0NTv9baI5rvddYeGkp0tS83bdZsrCS6DzhFNGkAC4SkYSiJfiTugnBTKzBe+x8k393LFVnD4yN5
6S+IYmlomaQCRZ7VZWuDqY36NBFJpiraOtHlNyc+j628tpigErWEm1FbMtj7rIeNDXm4JwzHGqUH
uBW7AG4gGk5Xb6iKtH0YAeJp9zZomTqI13I57AjXvESh2PXUY1YlLSpgN3r0McrBGbvFqpgkjxVg
Wbbjuu+0TaTUCwOwL3+3CQ5c5/QMFnwyAfnM03bqD8n4ZhImmjTti+0ni7IVC7hcG7N8ZvY0lLBy
yuiD0BvMdQHPNSpdREtQpaKTHyEvUZtFwC8Xwimf5AU0FgvRiTmEy97aOVm7M4uKs66/w0u8TOxj
7p/smcUB64Nyk9mwY19YqDYElN+LMqZ1t8hYJYnaWQqFb7fvjsAZnlXkn0n0qYU0l+io1fmyjjRS
tckZZKxjc1mHZCt9vHb182BW93J3YIlFuMVEv0+WcULxakuP6QD0tbla5O4kZJlo6TF0jD0hq98w
MM6Uftzm2n3ArNFUk60F8Yk4Pk9z6NSRPRRqBjnowBBFhDYZYp7DQFsnFCl8nuqzBpg40ME8Z5Yr
tc+B3VMYT0e6Hes2kT1fJjE6v0zMDMu57TXKyxz1E5PDJnTcKSBFI2jXhtAO0URQ2oMIz12+aOSn
pOy8RH6kUl1grATH7uryCqI5wD+8D52xnLPJzf5YjkA5TN0tmoS+7BupiLQljmBAV4ExENbR4pF8
bnIGHEQs9uJjLOg0Q2yHLaTYNKnZ3+w5NKN/NOpN5k9HXaJFGF3iiK8ombyq7ckPEOs+7TZtRFWi
9KsyVdbj/1B3Xstxa9mW/ZX+AVTAm9eESU9m0iXJF4QokfDe4+t7QKfvvWJKJXZFP3WEHqqODAhg
Y+9l5hoTgCpOKSqGc7J5iZroUmCGK/qxmzYAGKVLZFy6+VLklzQ9z/ngDXP3OkuaDbX8RRkGUIwA
MOVIhddDr4sKzjhF5L04GLxYxsNAGtQClU63ff+tNxNHmVPMyY4l/KtElm87FhHERdx5GS8rnFZ1
hUnkM2tOYIsxPwERzZ9IhlPYvfTJkyBj5zwcu3SX0EJQPkaw9BNzwFZ7CMrqHJKnVJA0QeqwIUgO
1ZVkwEKVKV2ou1Tlk7U1XWb6k7NUMD5+P7AifcTPRKN2AbNyMiGWAT0qYzwxBLzmDgUtcnpgbKmF
8Qw88SR1ulfhhmxMxVORN2s8KbcG9iaLiYl2McOLEdw32c2SCjZ88A0Q3JIOV6ce6/ZijIdR3Elt
+xQXzYoo/thYYNnb+C3R5Xc9YkxJwSpG35cyox1kdkp7DDNnFpGanJafuYgA64P9Bv1dkCwA/03k
xGNoHh3F3khfQ2GTFh9K+140C/BZZWroRUrX/Qx1894ynpHr+dZWHHayeeiz/WQdkqRZBwhSu071
mNl1AvE0zPdtfDFU60cEbVDA+Z4CcuOG2r7T3KK/j8oLVVu1OvZdtYhA+uCwgAKn4qiYL412g8E3
g/wOsLMdq6xVwnNL1ZHdTgqCY4fsPEkZ4CacGWWoX6lbirONlGcrJLeMbq6Jpzdy/zYNW2vA0EjH
mpSoU08tArGNMux08qMFj9tfBpzYV4xHvXUEwL4+0iBE7gQxOA8E11I+8ClchYXk0Ps8StUOfBYu
iwXISoIHyt/9qNo9dPA2um2xpVlsH/Gpr8hxZn+7oKnE6hFq5C0lYl99jCbjAQcRrwzfsB4gWd30
5kydFRecYa3ovp0h8xJb6q0WWORqfInVozxY20HCBKoBrqU3NKUIj2Jgg4Xyo411G3POXmTDxbhA
0UpP0m/nUHGsYA9Sfova5taYq28kPkRoOREbG3Yg2wYmwiRhFPI4XSk0GoOnjPOuwq0iJz5UB5WG
KF1fQ5SWsphnqNN3Wat3KQiCGTc/GfUKBjXUkD6q9JRIOqYFjwztuZzqh0hXPwQLu/lcd3EjnsUL
yLgn2Si2goJZDqQ52k0cmKFr6S2ucMGmwuxF67qdZaY32tSCRMtXJU3vtGqcYNnDZn5kOVyHw6JL
+mnBol5Sqb5LiVkahQpAE24ngy4bLZg0NHZplWyDEPkXgaiilK6CMnnOC8LL7FgJ83tC+Rz3YVx9
nhvlDtknYPr3CR61xTJmxBBojvRNzpb2mLD3M2OdjzdzfY93maeCMAbab2ch5S39AW+VMxqup0T9
FnN4NZGrpCIaPslRzNBJBEJElWhlaJ7mDGc9wkOi6L6jMgpOHfzuQYCZGHT4B7Fp9YNMyqJlRDAh
Df8ogkLYi/2DMiGZK82zLsHgBfPaoDRL7i1ZBUhhLUBSW/WBbDfKJkgh+lUJmOR7sfvWRSgKIvrk
84qR/jOcY0eqZo+a+r6fw0sMFgyfjrUph5vSvIvrbOPPbGzjsLGkdjdrTG5RYrC1tnesMdxlYkbT
DgtD7a3vUK1seoMeNPDheHjUOZs1Mi0ZeXILuJQrcpO4/6z7joOSWAs7sVIn2ng3JCoM8rdAJS05
iRgstZiLxqIAYBv2eaDZzJMAWryftGGPM59XD4jseOJ+m64bmS8TRyHxsR+eplzbx1MarIUaLmrA
l4dtU0KuIirTue5nDtdml/YTEi1y3A4QLS5mu9AQHtNI3olh0pyYfNBXZJhkLXWEvw92phSjSW+p
JlTuJNZYwKpv0VgBjV3N+D3xuZtLtXttUOPd5qdiXYGRDp3uHmNm+keMK1kr6WRwTIW79twkR5xD
Oriw6iYgPmjucYURVvGBrqYtxtBF7sSBde5qNNcEvtmdWHgSIuQlpL0pujVR7LSPMUB/pC2RCBvh
YpiP8of/AjtfvIBLNi9qvTKfGn2VGE5QcmA5ldeaNhB7l69+OI8OirJH7rfcwXWD4om/AhXd1Bbb
Y9dilAWLGSC9T7ELZUN/DtUNjlt0rhY7g5vZMw7FsfYydzglTsQmD3d4I+9oHx/871m1TR9yPGPq
tw7Zl6ew5Z/mZ20LXHhHzlTxJ9EmVE9iBOfPYSh5UxQ2gLph09zQMSA4O6hrYqalYnwWnpt7oho0
Vclq9kz4J3vIiNWesftq09/m6jaIMThdxZlLMyNod3KMBwEOAwVu5PUKALfoRV64DzkXlQ8ju2ct
MUVGqTdAdQjk96E8RbtgGVS4w011170NgkM1ckVIJscHKrUTHUb2Mi+XaRTzQO143XyDkbqNt7kT
Xoji+CTCdcNQt9teSjD5jywT2l3LoTh6pbiVqQg2mA939FDr+gOP3kJ7r/17Y3qVrPumebbmY84l
FuN5T7a2XeRImYPRQldjYo7cxTPGO9o0lu6MGjZt7znWXsi8PIIDhLwzbcbuabGk8W2tWdEko7NS
cjoqFNmQTNIHDLciqGCUd2hp5g1dBHH02uGApwbdLQ8OL74E1Iq8hkDQesgp5BpYPrAqUAcCFQHq
OIm2lJxo/xvhCskmuldN3hOzGzFdRj6BdbAHUPwgIJaECO2pdxl34jBTw8xv/6DdgfpPvOpNCTkB
2OtXwaP2YbjErTqhgI/4YaWvI6f3xgM9nsi2sGCi2HMfJluVt1A+5KjY53Z5J6sksNsap0RH4ttZ
nPLsaDfmm/6+4rzPfhjNoVrOZrwPYIOwiWygGSb4dNA44PEkweSWNxBIInR/qH8x5HCi0V6ca+o3
31jTjB/GNcY7KOmonEC6mfMNUfo+Q1dLFk30GtwhxAFGO95pG2U+1ZLTR2skvsFFjbaYoHX3YHd2
4w6RNxEKZtdIH0NtLXNY80uB4PikPwae/8yCAU/or0rZli6jSeB7oCehc4CDcSV7Lu9b5OXtNv4e
4g1IErcMlkir+kEIcB5y0h9ijE36TpXOtfmtVuwYumdiF28U4aZ3KfKUlyx7Ll7Me2T/4nkAdZ0d
lf4IIRw7lCAHGHiAs4DRgIklDe5+zT6N3Zj7VFfqe3himwdMNoQe+nJKL9Or+RgA7cRR8Fi2Ltal
/E3+AsjponCai3ZrKSvlFhDnmlGNA/sIITeFBsHFGJ2FlEy0FFfR2cc+S/MavDL4F/S9ntz7zZuO
bkeBrIvlmeBRmYbKzUm5wtdiaab9iIVlh+juojtSCoDymXWjVp4+OL5/UFAWSQ9tjQ3iSwh5uHFx
lxDpfmJSUcFUXVutbaGvweEmkIuVcpp6L8Th7ombQfmMfzuHCRFUUp2oQDaNJx+NlwWF3Nit5phv
9Q1B2N007wJqiwSouT0i14Ignp1SNMCsSF93tZa6RvidxJf5w27AKgDOEgWsD21+tabXtrjRzBv4
wHL7Eupo67NvRbDG42k/Ix+bVv0mp2XzTtte4dfteBy+IfPjrks33c1vc8tYqE1bQ4Dat0pehLO4
T07ZU3OOUHm9+yf2oXZXs7im3VKxEFfyJUrtngOVv+VYtIH5iiHsE7kzcMKh8GaQU/OPV6u62QzW
fVmexdHFeYTYBtLpvcToy8IbXWlHeZ+S6vIfC9s3eEU2TRB2pScB946NvFdeisClp73RjW1IG462
S+dAOE3H2zb7ED2Vgtxdu4MjzOLv5+0cP7QlBau7AQcV3xa+FUe+jRdZf7T2KsbO7BBs0RChcdGY
XByTjUNwTy1S+GEcdOKr3Yw7KSsz88Qd21V/buNzL65wC9JStKXQBZa3SeuaTtzO8Dl+j1hu+GD+
460aXYbbWfPYx1AhqRM5+Uq5aQ65x++X28TV6afvgtsoINpbNW/zZfqWiNvuaA62/iOTnDHeAjwv
eYAyK5Ls3WKF+t2lZP/ok9wWi0eRI7/oXXy5JMtRil1ryvaAziLuPkJKTljlHBn6hZA8PAjb2lMc
cYcdm83gPdRjf/iBpEQRXCnEoHGtres1M60H6wVVH5lm/6NEjyA/qMdm2zwHP/xvCWq/g/BKS5+B
15X6GrvkLKVkC09iQ00LABc+J8BY9wiamAr5PnwfrJ0mb5OHeCfzZ+3cDS7KEwd7N960BLeijdhj
WkWvFuYfxE7f6eo2LxgtEFk7VFX3PM7nnhqzTRuL+RC32mNUF1yiO2MtuOVJp3Z2y2+kDMCQWO6h
qKIICeft1LmECuMGDVL/PK8nt8q283f9pv4RvTYH4YR2k1o2p8XB4miNB6/ahCfO1TN63BsyUuVi
3WVP4qP+bN0s9Fn6LasoWnEWP8svlMTgrRGPTbipyJzxNcby/slU7nTRw6TAUEirHkhEZOspE/d9
+5gj4bT6117bacm5rNZxfoMT7Eow7juy9rSltEheUSO7usnxUNSfpRKc8hpt/zjjhAv83EkoiuUn
EoUq6ADmQ8mXEejjQBJI5zE60AKGPWEX4NHlW4kAN+gOWHzP1qZQXpeycR/utZCnxlAMCct7N/Qi
hhV8LEF3W2TU8XXro1l0dAYDDWHAAQTq3rLb3P9hymW9iZQpQM6mnhSxf8aCcJsJ8d6yaL7CwiII
khAUFJugelTYs5tcv4mEd2nCjdFkJWkKJoy6N1j+hUbbqrlgseGJCHV1T0M81yd0T02XwdaPgH9Q
pYRS+JatTyFS5dGtOY1Dt7FOU703hvuILEO2RWvdYm7GKVS/LcJILAcw4yjV9QBRon4UxhtmYej8
1Egier7RvcxQMwZ52jbXdmFxyi+RyAmOTvwjoEIgwq8eLuQWCQzuwCXEDv01Sj8F6zQWgGxgb1Rh
ehzv8g6BKVz5aufntOU4Zv3burgNzJsY9WS3Sxp3bn++TN+R78sfCctndMN8jdSHtLLr1rDIGYjq
3LB02FvmwMU7hCNJSRtHXORlyZ2CqJzMUXpsuW/MlM1t21F1WFXnUr1TFPYtt36uz2234wDqFNNl
dNYG4O1kTEv5pyQ1b2UeFGmO6ohvzTMp3FQ/9/It8c0wncrq1CGdpmrRvGpY30l7/RHotSgfSxOd
x8F6B8nWXNB40kPHTrp8qekTq4qXCGzP+qGi9Fga4d7MX4Yu3UpNvUpS5a1C9KXQiJC+sbV2kS36
Hwp7PBXsZXQhv1OFmyyyMTGkqnQpvqmdOwzbOd8ViNVMFIFlhhgqqo8q8O5eIM95nMml2uwx4nUk
ZU0yzFjT6C0CG81uyxfckQb9nJAXV6vpRbfc6Z2vXpiYY3JmxkOc+ZUjy2Q7NLcxJ5Ksw8aLsi3m
wEqz6qzHiXut1hxaCjlaj1ILi1HNWqIAActIbkFN3xtlG9RrbEf8gmQTV6CIukRdYR8WY9I4Oupi
5/RzdgknmnCFd4gvYP2N69vaqu4QbwzWczGvl65xfhymRzJ8il0ias3LnNPedIQSzyU1X1es6pYJ
oQrDPIOVTdFZwFEZph3R/j3+YzYg+5WWwb6OC9+pyvJ2VKI9pgPMBFHFxa2qdbTcoPmiPCOC3Ne9
JDAO1pX7KYwkLyRSmXFHOQhmZz1rQoyEn7mrFCPkuvV3eJRSMOIiCIci1SKQpDnPcBlayc4wp72M
nr0fMUE3sLCJOf8q462OCQNiAwxzG7eeJeJaGDL0NsaKefbbKtI2bYqi12GggbJgZUoUMRVRYJHr
GvyrCl/Ml6YP/JcxltGcB2glWff+uV+8LYpaG7YIg9pnPwvLXYqzwWlAPP4jLE3Z6+YigmzZk3T0
Q3+WymFxw5BRdIravNMmxCVppOfHWffHraSImOlQLgM5WT6rUeIfQCTi8CJ1Bl1OsFjYfeiZlIO6
b9gEMg3kAoQTabrVqozSxtAJykHQMlr2bR1oax/i00M4UGGwQmafGggfJBTBMBGCJQ0+2jnyEBdv
baYCDZVYU2DwsMHMk56yhGJQNlPWdNRH01kOOE/mvgycREyNh8oQ0ucUZwMniGKUovg4d8WjUTd0
p0JK+TpDPi109R9dYggHEU3SVmeixRGkArNgJdYIMfMGORkKT8hy1Uc2mnhNxxjREhWXORMNlVjt
wG6qmxjI/HE0GMug1RG3xUbqqtTgblQ+G/jkL0lEITmeB2VfqALE3WIMShxJcj6pUA5K/j8tKgyv
ZvSjTbqeTV8ipxn6S6cvzDEoemeqYQQiMQVJXaspXvhUWSODPtks6POyykM876Jm7JzanEniytBw
zTZl5KFLSQqbfHoPBkYiezHQD01E9hKUUrOTx5BJy1hqfaCjFFdaP1u0WAiyorQ1UahP4l0zaARF
kWpWbDh1bS25hkAFU5HKiQgt0rvxuUHG0N4GslLJ3ixnSUeGUmLt0XZKudJR4uC6RfYX6kpzKXpg
qpKgoXTrC2OkOxUFFX59PmLZCmdwHQ+Spaat1j/MmpFCwVeHt0LKBXaBMWWav2+w2Oq19pAw1fWk
tLFJ0q7QsZ77HGmn3M7lQYhK8tOu6PkUS8MMLEcOUizwMlVm0GJSdfLtEEPFb0BGrea1lMcsOXUV
y4Su21SL+6DIOmvr51pn7cfaQPoaWp2kP+mU8IW7StRybYVH8EgHmMdOyFiFTX+Uq6m0dlVlddF3
Yxqp+mSW0eOSZGCOU0FaAFi99s1UEAmF89Lsgb+rEvN1gR5pnRsbrRYdY8vkyAgzc1noRayI4Q+/
AziN4K5LuhdabrTSV/xoWJjSGVNjxocQWQmXHLKJyXZUi9oNHGwajUNKBXSXWnlfbFQ1H4snS1iG
dTM/mbXXmbOOMzQp+hn3korDPgwkBEJMYnVFWh3NfMbshPIRChDWW5Kqmj9ROZhHmai+AHIoti9D
pKhK/j1lfUsSDR1aVyY2BS1IztHyemZNdIaKpKHR12qaDIyVGeP0oAuQePG6AhIUpLnDsFXEbLQ3
V+m0+fvM/jUuwFCATwKvwsmTXRbL2M/T7X1WYVaTLynQcBkL9LCI2XwEDPn8YKmnv1/reux8uRZN
U13SZZHOpnpFn5DHCkg7eivGzhpMI6aGDb7KX5NEe5ilHrctZjzR42bsfuR0f7/29RT/z2trsDhV
tmFF1BawwC9MlhDYJsO1U21HZUoGgmHmjSCozRfokus5/uUqmJpJCBzQ/fz2NINW4GxNeZqdHLPD
BYE7o2YvAqvYRtjhfIF6+NM9aQvRAtCDhTzjCoZQKoqY+wOgiQ55mkUm3GX6F4/tTzeki5qlwZQ0
Fu7i58fWq1kOPI3HJkdb1dz3ZMwpe4Mxxl9cSFp+2F9hIMujQ3CKVYSpavzP5WZ/eUFlKquQoBus
0GLRVY2R8Jv6jVisA9VQPa0ftkR+K8PQm3PCCRo3k/v3FfKHW9UI/mFnSJKpkol8/gFwyEIDnLY1
CbhIZ3pmAsANGnIASld/v9IfvgMN/oiqg1yF+G1cPVS81KYAmCeuV8/LjMBcvFTpXhPXaNc8U9vq
UvHFw/3DrWEjzM2xIqCvXt9aVKOIEzF7tdMmzJ0EbfMF3S0jmnJuUhIUvsI8/WFhwsKDKKvT9uGD
u7pBtKsRXGlWDWcVU+ViRxIbbf7+EP98DV2Hk8l+oolXr0vzGYoZ0R/bhk7OXCA2QOTDfPTfr3LN
jGFVWswKiAtBEMHvNSG3YxANsgRPDmPjZU45kj9CLvf3i/z8iq7WPldhQwT4a4HjveJxtGKNf2O8
tF8sxnbT8NkPtUuFnEEa+q1ppc5M9iU0zA8iJ0dEgRAibOgzDjh3cqg02l2cxUjDk8kn8Epu//7j
/WH18FGCFgS6YgCTu9pmQvSLaMG7yvZrKdugTRudfirzLQ71GKsWffXFm5WuAToLlESWdIMWmQov
Urs6k0Cj0g6s+D7YtRESU4HI6NlLNGIn+uCMOOq1cBsbEkPd9B/+frO/LytVJGLUF8As37t2tazm
OVQn3aAYoGjmnWp05yyVv7i/39cUl1AX2j9fpAXl9fNGUw/F3OkTa0ohTi67U8Orw4jzixtZvrHP
a4pzQdZlzjqc2Xlzn69CoDGXU8l+WiGWkc17ArNdmxVOF2MFVdP+UL/a1iTl+pJEEIoqLTgnDarT
tWeKOeiI9gzO904iG7FCZWMo1bsxR5sOKVqlad+botlUVFOKwXCQcOF2aDGoymzm31/ib0GNqrOz
Kjg8wJnVfztLEoZO6xEFOp3xCQ3jC1zYlZqUSMqZIpy/eJ2/7ebLxTT2BlC9BrHU1WrVUr9k2Ic5
JUCHp3ZPSuvQ57m06//8npYtdQGNWoplXH2FuW71iY7SwRaHHK9JjGQdbAXvSk14aFORwIkS/t+v
+Pt3yJ39ekn58xLKc8XMYL8wHRehKys+KIv1KXPgtCXb8p4wj8rFI/zRL97e9XXhmapQnvgKCTqW
/X1Z2r+EAgWWBJOsFoC6SDPLgmlt3b+RkpLRzWOONqCgSD9bnhj+ny/zPwLYY5TCr2sm/Sd6/f9P
Xim8s38Prr+vo/91+JYn336F16v8lX/g9ab0L9MgFtN0CPWapRjsZP/A6w3rX5q8BPHQMdmood7+
N7ze+pfJ1qhaBnsbdteWyHHS/OOYov0LXxNLEUVUw6BIl3/vP4DXS8vy+58djoVBIENAw9Vhjunm
NT7OxEi7ZSKqc0eveyq9bE2f0slv5BXDh/ZX8ennLeW/LsZahIML1+16TVZyb0VDOaI2CEXcepG1
DYmjaeA50Kz5+fmX13D65yZ+JeP9m3v7n8tdHUOCamTBPJiTi+su4xOO6s57w20/BgeT09CNv9hc
rqLv5fYMXou8kDlJJnTlKgLxRaUXFJUmj7oeDx1tj84TPdqvq8j5irL4+fj7r0sRFXK0L1HF1a1R
2KqEpO1phA0m7bf1XNIuVi9/f4BfXES92pRbHYB5KYo0xinFcNxBdVrmof/xVvq3AMOfwMvPS3B5
bP99L9cZGLNoKcY4rAoVaNZKwJPVzdzgXL9UNvMbNg0zZqbmlfUOJOOr3fm3WyS2JsNkCk1efCKu
V2SkZS0kU7V2K7d3VNs8Tna0adbqSTrTEHH7m+Tra/72yV1d8+rdocor5DjVsFe8HVz6J2vV0dY0
3m3QVE63+vs7/P0j+Hw1/eolyn4eMGbJ1cItmvtNsLNsVN47+gBObvtf5Ei/fwI/rwYsD0osNG1r
ufdfTh3GLaicjTRoTcYukrFdj2r/4CvWdjTEQxXfhEP8PqXhtuuFSy0Xd3+/2eXJfVpJV1dfYqtf
rj77pZSyxcxux9URcYGIhBBH8yIqbYnm44CNpen/Z6ZqfItXV70KRRuGWhDFz5MbMwwc0vjtjPf/
t/taVvEv9zXFUVHFAl+IPHZ2nH+rBUSAo2kXk+pJouqkyX4uP/5+TelzxvL7bS2//8tF45HyvhVJ
k+urnmKuZyaa7GZ2dTv26kXU0yLxfFBs8SF0Tffv11Z/poRXb5I9FDO85RCkDrScJL9cvEzRcUZS
DE+m6QhWOgZydxlVRCzm5HLbjaWUo04ywnPFHrVuRg2lu5UOu9SEEYeUGZFE6QtvQZwlT1o5aFvU
z3OGvdHcnjmFJoX+SoPccVS0h0xNhmcG4iqGBUxIKk2iUva3kI7Jcym+TrUqk0SlCAgxRUUZA0Ij
0wJ0LrXeFyp9N0GjTNyG0SYpswoFhZqoboeJk++Iat76K+qdApKNokZGKolR5M1GBOkilaTkMnFD
rm9qPUMlDFSfTfimkJay1uz2kxTUw6qwAqWwqYeDrpkaRCtRKoTHQDco9OXzJJyiRijWjLUV6xBs
6itimdZhmnBwRoyNz/TBxm9jnMOM60xFeZ9VxtxcphXNmttoatQWc9YzVZAx2emQ/GI4HOZSWD0G
Ge9mLRpNP+w19I0xvsS4ia8amf0LPsTkMzQ8p0iyCobrqb7LcHoSxi0mUzFu89YiZ8pRZTIvWgrG
ORsxrJhlGed7bW4luiYyHNnVKE8zdHgmUJ/8gtnfU8NE+ktU4ISO0CNCU828EmxKibnMwo7bIXoe
YrU71IY0vipqlHuiqBR3fsdq7LQhvY0aM0InNRvVyZTa+XaiIXIfml266TM1WGfFaLiKiv86s6Uq
a6scG8OGMok3bTe2wN4Wmjyu5DQ7jeymrLIRIIIkOxHrEe1vaS6U7+igcig6c2otWgqs2cNKqr0p
RWfOdGjlyJNSP+hIBhCj1+WtMYTGoalrlf5CBdBTkg2n7Ebpxtea+cGfgnFdMdTtijS8UIuJJb2f
yae1osh9iREM4D5xW/dJkdMJSrNDZeojOtQSKzEPSFvpDH4xaF6ESbj0wwRYqjtSkjE24ytixdSH
0gnGRzPxLni5DTTPpzzmPz11FZOPZHQ67avACqfJHlUxSx3YM4z/RBRZBLfpIA/Q0y9MeZPRlEN/
KrTnlMX6mk9l6FYtCKgKwxJPRha9aOpM881KWwgaIS3LEiUR0mspjA0vi/TUBAYQyE+4kmnhsU1o
xDkpoGpeQ82cIfXlV9Bu2S3bNB0+tlXaqEG0VyYfDbRFk70TEN007Vwg+hdLRFzgclZ51+TrRm9G
ltZoGTtTqUtzTV82wMsrLWmjCIbhqnWs3gdKbI2rUpDrdQug5agy8H3rTxLcr96SnVnXcn5ui/kB
2hfU8FO/YiqDlprZrmpmGScaCEtbWxS6pyaoKruUevRmYwH8QY7K50jJfJaWDkTCz2IDgJ9BeTLw
c/rxH6FwwmF1pn1v0al1/bxCrjF0vXQfAg3EY0/Xlsp+b20SrPMKh+kA9FpSgXKPQTIUgDAIykMl
MsJr53ExvKRUkh6AqKAzatkc1tYoHsx5GSNlGjSlOGoqAEpCuUZhUEby9CBSa2RltxrIsCHbxV0f
PTcMebwPgqAzqd3Nr1MfAMEyAdlWQ9RtEb8jdm8YHwc+EL9XTUfnzleqdVXWAjJMcWBEOtbkm1Ef
aKfy4dmF0Bs4navhWrWSxeReA4kiMIaYb+E9RqeRSW7BkVUZbmGptah4mFgIC1uRy9h0DYbVHyJj
moCLWWhsyBmYJtL9FuRTCaxWUJEwdhh0S5l/OzF1zDARw/RKGOY7mXX9QhV6PAoLjVFcZt8teeaL
iXvEDRw5dpGLD1ISZK/TmARO1TTDziiVo9Iy1VUNgwZ5omW0zZjiY2MkNMlSRhD8fJliylEHjFZ6
VhLUT3ImoVUogdKNVvnQUI22m04+RaWJZkwy4WtqL6VSqyzqgrJfQinbCVV0tUPMFIiVmXy6Ymbu
RB1RSRvn2hnECxIcPdXy733G/FZoxe0ujq1mT1ahHqy+T+j9G+Ipt7RwV/uALRs/bW21FJ9HBjzZ
eBtiyQESmJoXcGF9XA37TvU/jLjo6DtbH7NkMiyQg1usRlAyXYaUovfzPLIjgGN23PnCDoO1EYhg
BvbXl8z7okLHXY/+XceKDzNAO11Y3cvtJG3HHBhRmKF819TA3EkjwbtmVrPgDqXFuJ0MyE/VePC6
yWvpo1mh/lvmyGPEGdTBasgi492fGN8oxwrlX1kPoBaBSaSqwFQO8/qINsos+DGqrb/POEaR4jbW
eJp9imhnNciS+ZBGfWbaLPp6XQ/jCaOYRGKkM+XBrXJFGZDuqWl9U8h66dCIL90B+ofb90K7ysHk
B7TGZW+a+56SyJg/skkyShdz1kQNjg6yzxiglQwNsG+8RSKzv0XsBN9FrcHloVMwEE/s6tpsbRgF
4rqTLDYhC0RsH6rJB2YJ0U0gFbOd9OS5FaVh5a0LwElETBI9GfGcXxKt0zdNBdOL7a9xmzQV3YCs
3aU3WjuQ74RDLzFSCGYjvplHc95jGByGuyDvJuFQo8MK7kxiC2Orjwb6qHQsL22fhzcxA/FPfOuJ
uZo1K62PFdxIpFl6YHlY8KQgVYRSdNq6Iwfx63DaFHwh46brhnAdVEwZawViyTku07d6mphy7ivM
Fw+YVjYH86dHCezBIzoI04uCHncBo8yRuLcMq/ZKGd1M5fiV7a+85CtXkSHD/SKbg65RT7nOFq3K
SGUxCAq3dmB0oPZ2oK7NmxGY2hm1n11xlNwQJKEfuo1uIercN/u/R6dXJdqfkbFJrdJcglOM2647
DQQ+Q2tkFt/bTvJUd9woVPa285nZHxf19IuYfZHE/SGvMU0sIxTaThRprgsLqATEwe8oZIjM6+UI
pQuIh5q2NnQv6bwIzocyvfz9Jpek5fox/3rJq+i/lmp0CiaXFITZ7gbBzZT0i2Txq0tcxfgEeEIW
T1wiDeZVa95b4Vd9iKue0D9vihKZLJNDwK8xry4BXB00QcElhp260+1kJx2gfzi9TdSq3egrxnop
z4RnVLb18MXtyX+6P7z2DF03sB9TxatsdLEsQugQEajcdk/9NtgAnPTQQqylG8AYm++NEx1mW7HH
Rzgm5U3myBfjhDjp7y9S+r3EoYmsG/JxAm5saq6eAWNpS1vYYPFg4Gg0dvMaueXb0K1aV/XinYRN
BTjQt69KK3+8LEVPOrM0gLRrC4WQsxL5DZcFf+elbQx+oXHxWvjq9n5/ytzeL9e5qjjMchjHCtNl
FPlEO/3BzJQDddiRdoOje/Xu/6JmtPyLnz8Njfgcbqe1WIZJ13dWJvIUdP7Ep4Gyegf1eh28Iihe
Qb9Dj/t1WfGP1zMx21g6z6yaqxdY6YGuJBaAM2Rq1KiyHWvIbnfWunCGN/OLVfuHzU3DfY2XRsdZ
kungfc68I0PNptbkELPgh63glXuBC1QICv0OYJudeF8l+7/XGT5f8Kq4kWgqc6SZP7p6Cj4cCaIf
7RsEchgZfbGN/mFJWqYh0zcjccEn6urWulpRYkWqQJxq8Lf2BlmHMK2/+Nz+8LbwqF2orpSCDSzD
Pj8/fY6KQOnG5W359Yo6w8aylXX7LbAZRnC+qqj/YfV/utrVHgNYKUWGwdXmTlr54kf2ld3sz9V8
tdo/XeHqoQ3NmNRdyxXA/t3VjuSZx+QO+HwN4HAzbiKbeZb0psuYW+LU9bo9yBf3i2e63MXnn4Hp
YezdDNQzNHyvq90WGdXEuGlOhRh4xyFxAxc7g9K11v0aGd1tePz7BX9/qlwPbyaaK4ua4HrLTCJ9
yFKxGNyhylaicKtET3+/wB+qsp+vcNWdy/wyMsdld5zO/f8m7bua7MaRrP9KRz8vZ+nNxs480F1X
3ksvjFJViR709td/B6XZ1iUuvwupZyImWh3VqiSABJDIPHmOO7vKNviSO2jBdIsbecsrTJz6/dIY
k3AOhhEPRMBuvQK9TjOoK5MYHD7DjjOmUzMgXfoZmSnMOTWnaZBGggC6DS/cltdgKPDAW73r97MT
2Oi0PWhf8ufzNuXTw2Npk5lHM9MmYyAaQTQYbNBdfNn6BfKir+k2c6tL/YYSBB2QyUB/1z504KQ2
+CZ93QfliGhrN+e/ZuWqXX4NM9EpmLLiZFDBy/RmXBsvzVUO4LSNJjrDnm9B2xqjYRrM2zZvgWXO
1LOVGrW3urQdMA3qpXCN5hiPpqWuiIt3pjP4Kdqa3hJXgIOBmkN15BfFaTfGLngOuQcSnXB2q0L7
lMrTosausYlbOTNSYsn55NUaFWYA31ACcnM1oqIuQGmlyGyMWeVyJp7W7RmrimShEAZNbOiusnKT
DTT9VKmDmsbgzL7s6E68167QQoPr3+SVq04fIAAo/LTFQhXGGDj1TIQtddOiBQxvDlu4jLbiVudY
Ol3UpSEGrDCOKJAEYC0DOL13zPxOh1YLVH7+s6lTmPuqq6K8D2ITWds9WiL98dD40R126y9cVivV
oeWImNuqA19XBDJ74lkgrN10t9E9eIN3SYwOdOQROWfDyiG+WCfm4ipzGW2dBaYvg8JJCvJIzgtp
xdMXv58u31GJAq6vRsgGY+LIvT5cWIDGlOiwQ9OOqSEnI+WcyOJzE59xcoV5kuVB0hVBK4yeZCbp
RRR0IXidQ+RJWgm5OjFBo7hQ948mGMBsJFUuSQSNSIUUH0VY3iKhAii0iTx9HqA3JQIh960ClWF7
ABWVPavSPVSswBUt1OhayMBHBGqiDLj4GhnnDIj7aRZAZq2rD+KYRx5Q1oErTVP+HOXIbVhzO94D
ho+mU0nr3kaQvtuqSapdaAwqugzraFPGgvBdK3WLF6/SM5WdFYAoKO5PM0QEB8tlkOsSMJY4/hEd
5+CScMt7cGWDUAN1TtT8JC91rV2/AeuvF/rCw/nts+Zkx9YZJ8sDUiSCGE1emFg3tQli317/OG+C
0Rukj1ho4R2NkHG0uQZqIwEvCo0oNzWaaND6NtqGBx6gylVfJAcUW8K45z3g6HV9bmIZdxOzsDWn
MUQpN32rggAFiskpTIgyo3VzasF5cH6YPHP050fbKY0nC2yJGCWpQSSBfHY5XQJb7hrTc5hXHGMM
Oup0Tpm4oUJmaagyWFM3PaAa6abzh4vcD7n199MABRg6ZG6whkDZQLFkOSyU/kKxibQSjAG0sxi6
LQAVPmMdKqigJJxhrXjjwhjjjWnao/cOUrRe3Jqg000LULhr/vl1WrMBdDet7VPpQPaqNbvZUKLa
ABc2eu2hw5U0AEb9hZ66+eFhx7CdlQwfSqQ/LbAXbJ6MSjNPZoG1CbdB+h6JTwKoYm39Vt+jwfY2
ugaxxlN8EzojEiw2aR8hn0RuDU48uxJULb+DuX9BGheY4EJuEFTgJaDbgm3dpzUIKaIv84XxgkK4
i9ZMtOU5s+FeZFeSB/qpV2EPRYEtZ0pWJx3HsaagPmMhibP0oigsExD1wYsmqDsUtvWGg474gMXs
FL9BsIMWTER1UG96KikriXKb74BzfiSXMicmOXVnE1huJKmR+IDgscREuMCAdlkcgwndsB7VlNIH
gugTB9E4cG7XlVhhYenTS47OgyzMcZ9YGHKyAxPMLT3PQdblo333b+zRpSlmduMePVIS2BW90AIH
AEhTzdgT42wH5nDObXW6jktLTLAlZXGTyLgovUYCFAc1g2RuOCZWcp5LG8yJUxRBHuQjlqh2obC2
aR9KH9wrX8BQYcMrNtGV6KJL6CtKm7wbgzc6+vOjJdOSINTMAKMjkfSkQ1FrMnJe7v00KF6OjrkM
C9K2sV5bBRrGHYjziU/aAURkz9alaec31XXyOnv0aXN+//EGxlyFpWj2SUUHFknACiAMQ0yp8PLF
PCPMBRiRpI/lQsUe162tXLYPuJ4ezo9jJbm3nD3m2osEMLpFE2YPzB1I5SAj7uE03YwOWl5v0mte
4oa3WMxpYQViWHYB9rCCnsm2u6KUZx1Hknzl0b0Y0+l1UWn5OOC6aDwJ3FOhlyhbTdkBZmI4Pyoy
Y4/y2ibgtSB8HnbLCAnIXgv9TkiWSobMyr5bQQYi5CqF8hMsG9egrtiLIYoMETi5kJ1Cs4uy73YE
MCI3BSJly0v+rRzGSDDquIk1/BP54eV+q2pBapSSumXxRUhFf0Ijav9ZGHz5fb9ZWGLOramPUFrs
cKY0nnlr7iE4WWwsDwWMh+YdVF/XwgXHIP10dmqPh8YcYi2Y8EHpi0WlWX1c+vb4DOopX/GEG56T
rm0KpBU19B5QvDxut+U0SmOa6eEA6iLgT/0YPfFb+Uvv0PQ6whtQDvFx0CvpP3NhkjlQ+gBNrqiS
tl5bja9NBPIJET27FjQeFfIObVGgcYQKFAyQZ0kCiDrN6ZWeFO75SV45cFC/kIH7RjGT+vFy3HlW
gPC1gviJaUzxYxWm4bXV6SbHymlcj0kVUSbV0JloqZ9R1tGlECpD2iEGBu+CNL2gd/5qNqGTGKkH
cKryKor0PGG8Bj1BhgFQtKoCO88cobksBoGSYSWH2rAzELUY7S10PGWU3fSr0XopUec7P4drowMz
JEWAImTFI205h1YAcmz0oiFGxPsvlwuEh+BiSzvjWVRHsPlBZPm8wbXr3TyyaDF43kTTSFbpVev1
PnkArzMAeZaI7Zg6YCvbK18HN3TA9iP7ICbl1xtWPffYPHPmRGOlqnKL5ZQ30D/yaXUDaWvwuNho
7+NmE/8/5oAzxAmLZxRb+xKAxoAkgtR6uoRYRtvml4IzWTa0r3HQAsDMW881D9KALADkFCuKnuDl
egohOvsDYYK3FteAUYA7wi6KV5ngCdBv0xq5bcB8OCtKD0/Wa2nPLi4S/F9h4QSYTxC8E0wpOGfL
Xe4lPvkGhqWNskfuwg88jrm1bX9sjjl71DEyAfTDlDZGF+7jKTOc0DTAjyVa4GGNQJmgtxUkxDo0
Km4Ayxw2dSKE90BGpT5pyurRErN5C07ZnjcR65P/cyKYye8h/221etB44kbLHONN8fsHOh3hpXSX
blobj77ANvbQ17kml7hROROzEq2g6+6neSY4ahoVmvQzzEc7wwb7OzoCUNxFEYFWZmaE6ja48Dfn
jfJsMudHO0uh3qv16InCM+BDoBK8K0GFf97I2orTwhl6vFH3tNgchJI06OkFMBLcQ+DI60qBArd4
KPi1kRwboR9xdM4Dx5EYqYS8QFPJD1Y0bKJy8pt65jwAVg5cZFNQkjNNVUTYw5w/o5wVSVBW4KRL
kM3L83c1Bv4zkR87qnhdk78zeQuDTOjTygRwWcr1CnjpHvTl4Po2yrffXiB6tun4nwJoARuBWFGL
nMo04xbJtfcC+hJRw6ONWFmehQlm10dFXyhqBvK3fr4i8lsJej7t8fwoPq9X5iBb2GD2L7GMKIiq
GrRq0ALagdK1ssUvFXHkd/EeaWAPAna7MUGuwI64iYlVvzAkVULVHcEGe3AXiiDNYSA0npLPUPqT
nnVTxWMgi76FETnEwMhzNtXqhKK3Eu2dogjeCPrzI38vukaKW/DZQ1StfowKCJdOYE0kfcfLVa5E
+RZ27l+GmJUblKiVC42AmGyKR2g1WP0FKHCEW72soWEJUWuPs4wrsffCILOMhgRRGXSVNx5g0y5a
H0DwS7YGwuFpq3Ns8cbGHLlhUw0C2rPAjAZK2BZXay29plRIWQs4pCIrWXTUCI6mkTlp0XXdN7UA
U7VLdhb4+P1iQw60OG3tzW25Cbk9emuh2rFJtgUfWJSo1gtMJNg/e3t6QpcOiKDfEJdt5v2Phi/A
q+1yw0vErPTu0MGiNRDALiQMP588R86pF0mM1lFYHhzlJW2QupRKJCvlG4A1kjtSOVAVgErxs3xF
OEfZ2mvKAvuOAfoP/ENmiQ7EOkJNHjSFiE8n0FgdUF0CjaYbQ3QOKG94Edkkf2svUpiZiDfGKV6D
EDlR67QbPTIJ17qUPNWmDIRKghaC83tj5SbF4H4aYvx1UK1ALQMF9XWpvrAENFgAXkg4RlZPFksW
ZR0BIUrazMkihk0CDbcQMS/qWKnVuBYweoHOA5WujuXIDHOuSD0UMUBBgL0nhTtRRkdLk385P110
Ok4uBEsDRwua0VV0QS/PSBMHV25U2HNgSgPrzE6ezUPb1PfQUSWQeit4WYP1If20x8QgSW2QqWi1
Bi95cXg09+k+RwMpRAlmpxa3gQ1uYTf9dn6M6w5/NEhmuaxOjVXIFdOuXzh87lUboPNsPMYgTYQu
6r+Vroac1c9RMgtnlVEqzgOiBS2D8nAD8qzwuhbRPxby5nPtUgUpjPzZHWvK7NtdRicS+jcQ07X+
BJ5FuwJiFuTpfrNpt6AKB0EmBG72IOv1ASHlHWIrrwFwbsi6KqMdSkfn/NJ5jDoSKpDWoPQySMGN
NFUNxNrC5ntUU3Wz2QB3EcSzIgw/0yoNFOhC5Z9fWpmaYP1XR6kDxSh056sG8wlEkMHwE3Y/KkBW
5JXQmDDdyCluiVvvIifDmfoGzkeQ6kGePrNNn4DWScc7gZukWluK409hXBsUbdAKx6Dx7q537YWM
lFh5H+zQubbrPQV0veVG3fLbh9fOIhxDCjDUhkjrfcwiTEKCXqsMz/3suRhuIcdtq93T+WlejRuP
jchLI6YAMjwrghEVNMNtOd0HUEJLs/4WAmquABI8da59tQV1m9ZcB4byZGXj1gIvq50SchkR5Wok
zW2bTbyYYe38Ov4wZv1HgdRalGL9yUXykN7J6EtPb9MPBeycd/kF1Jgc0Ovs8ZEKWrc252dlzf2P
bTMLLmeJaKE9lZ5l8VbaxiB9BkvRlmdmfYGR6ACpHM5plgFKL80SosaAZleifqeMaLjt463V/o2L
ABQy/2flsxx/FI9EJLKiMcPBDLFgqKvkV7EUQzpmeqDqKnmB0CDvJO6Dfn35flplnDeMkrhCF3FD
mbLv+3aDaqkb7sWbdDNQjQRpD5muO8lLPCijbc+vHmdaP/NaRwMOwVg6S5LVeJOE/koJ6mJS6uRD
wwkVVi4fywAZCICxEo212EMyT8IuUpqm+syTzy4Y8KEfi+uncye3vp22vHF9wpeXRyIM6gChA/uu
oQuHmVMlInk8QdjNgwjrBgoHoNEFEjdw0c6MHIniSI/QpXah9eFR5XVXc7F1LnmkBisH8/IrmBOj
iLLMyq0ItT4E89JbfJU4g5NfQYMLEDZlW12S5+ZFcPSH/nu1A9kkejdDUJc65xf5dIviKwxZBH8L
+jx0du+YsW41jTFVKFGHW7Tmwa1Unw/fXV/kn3bY3ZMOhERF1UNN2oPcrEPcwoHCeupkdrVTtyBe
5mVBV14uFmJ3HdQzUC0ENRwd+bH7xn3XlxFu2Bhw2a/aNYJdn6IM2n0DayBjdwYXasffwEu94bnY
mnELz3haVPt8WzPGiQF54sQCfzoElvBuAicIyDt9wSGHxKfxHLQmChtU7pvqgZ+QW7mMLMTTim5Q
uDnOQ8Z6ALIFQyvVAq5FGUHQ6+rlG8jbuz9M49C/ja/5tbwVvAMScxTDRkNyA/RUyymv68gsxhh2
B5Rm5aduk29UbOP4S7tpOIfT6bm4MMW+S9UsKIhUSVCy6u4gSAlt0FehDbay+mZVNyQM3N/cJjqQ
IhpYjCgxn4ik+nJkUh/OTdcB657sQMa+6beDH21znweSOV05xg4d9pHTkkhX0UKiA7D2dQbVD4QP
ahctzQdlixpJ7NF6ZWBN6PhC24fLZT45gQUz1pn1GwJISnUyrCe74or40D30yVWLtALv8Ds9DhaW
kH1ajlNQdQNNLLBEuzGaGC5K2zBSaCs80Q4dcStyzwP6pFic+oxJ5tSXJjXVoxBLODgFRKFtCGR/
QB4L6KfRGb0GeoDP9YYffa6aNRQ8QXRNFk/yomOhzzIhICCqIfReFdFzKEL0WiBC7JeFwYn2Tq5s
OsYjY/Rjjtwn6JqcKKMASqWg37Vykr9o1SGok+H9/HaggdvJXB7ZYbYDHi9SAU5qoAWK3NNz2e8b
kxM7ft4I52ywWyENa6CaQEkzZo9iKbu9Zm0mAwE2KD6i9mvZx04dipCOUzhX4rpzHo2O2QbSWMWC
lMM5xdKx7hXffG1AhAUY57xF0wFKhLyN94nvODNW9nbsWjEu0woWswsomPngqdmCdzbdFle516AB
IHAgFumAGNwB7jm/lDb6W4i4HerubjzdTxQM5fFqeicn7NKXPg/7I1+SQcUw6CG4c/rmdjYVvwRV
DZTuUl+Z7mWIBU1l9+W8V3G8lw04s0wD+1GBrZKSg2bus+515LEr8UwwryHwpqOhc4BTBcg96Ebi
qSqu5vnl/EB4HvSZyD2auygyTVzBMAOhKEe5kEw78uk5IznWk3gB2a7n8wbXhoXnLYCzaPei7YHL
fR+WORgaVezHAEXPoi0drTyoCof+dW3THxthAla9R2Uko5s+qN6a7CYASfj5UfAMMIvT9VEIcPE0
eZIKArX2C6WXOG/hNKkMpz4eA/2Eo4UpFZAWKQXGEF2A5V57ibfTIwFXzuWkoJe4gi7TReGDLw3S
b+5/aJqu4ZFpLRx1aY4xOkgSvoLOuvlKe2Ard/RyEY2Htrz9hXt27fY5Hi97IYDYq6uMgeLu8ysh
dyJiK3egj3BBxgLpGR8ZRQfbOna5w6VXAHukKXjXAfMANkH0/C+HO2U5mJFmanmyIWUyv+hgCbG7
2/m5PsQXCZRdd6SxAWzZQnCa40ir++/YOOOqfaoOSV1j/1GAyfiALkgkY5x8p3jysxQ6/OGuu+7P
0TKum85gNJCNHnFbtGsgvkHAp3Pef3gW6M+P3KevoFxf65jPaugPCppkbLFGI8V5I9yJY5zUqpGr
h6IGDZJmH2RjP+Kyzp2hJ/eZCOZdffQuPecmjIMCI68bQMqj+bfp9j0Q8NUI2TxogSvQdWqgHZo3
2dPUj985A6Xud84uE8Hk4PCBcjKmU0YHnHYo4B6qDcaqXbLn4SN4Q2QCGUG1QMVNGUOrAnDm7k40
UU4eH/XsTpwv6gHBb3rDGR11t3OjYyKYcqpMMHp9LuOAO8FuIRwKjg8D6CqoKhiv/A1wCiT9PFn/
2gGsfsTQClNStNhy6Ebp7WRX7kZzByF5ZJj9eFN+J6/FjSRtpO/SE7JYXNDT6ssJ+Rzw6MvWZ2Jn
uT90s1ZyPYZ9cQ+dVQ3Yl1fNl7ap85a9WpvIxFv/V9giV7flkVnGf5M8QjMBPebKFJXfAYJG5SNn
MVf9x0IDO8htdQ1MHMuRhWpnqV2HznHwdl/k23BLXPD+qI5kh7eWl+6qnfYBVu178cCf1lMCELqs
R8YZ5y1zVNHnEMZlDQq7qidtaQ6hukRFfQvgta+6g5/vAuQyUh/KK8BH4BG1KzjxzWnlm/kMxqHF
KIzVUSgIXqYU8l1ttCvaDCxfd2DIELfmXcyxeJqeW1pk/TkJ0qIJ6HU9OJNX3DVAEOgXxUb+GL+B
yO8rhC1LCNLiKtHvIB1Zukiu29aXmbOTVwO7n9PPkn0LYB+CGA42cjZUuyBEMkDMb1ND4ZAFUC9l
zwuQuyB3Awgo/sAc+8agjGXaddg8abuhtWE9SG7bZnoajO7tvDufkjFgYo9tMTsGhJBxUkA2AAeF
4tMG+/4wIwkguaA93ECsFzQykGxGn6PmICTyec+a9aGCqhrNP+CJYxltitQEECXVMaMWNMJC3YHo
0wZEUKA7zLbnh7q2eKr40xRzZctlEaWtiMWTIAMUVd9GKBWbaXV73sopvhQTivwmqOfBOw9UGXM+
qFMz6FaECc12mt/fRz7Nqip7EON48TUv77Z23lmmCIU/APGsEyIXUsg9Ai9cZoOWoXt2cAgZNucH
dEqIgAFB/gUpTIDJQE/FhI5Dr1bZQKliUXrwUO7woEtiQMwSDQm4XGzrEapklI+hcHNiQ9cT7K2W
m9ryRrsXr4z4qo05HWOrgz76ICactMRSHxoNCynq8UHIja+iEvG0P9ac5XjQbARpjOAFaNrJ04zi
ZdLjPdASLpji7s9P7qq3HNthnLLXoXESQ5nt01saJ4P8nAOd13thI291dONy9sDaBQJMOfpLwJAD
vjE2F62DIRbcRnQxQZ0AXgPLF65Hd9jIT5nbP0tISqfOfBVdW17ngvPu1tLc9O0XGI9W5pdSzSNr
jKQ8voRxKhxwJsTXwEDU+yEEtZVDeAtEz4XpglQQsq6Qzf0b/FE6tE8lE9A6HWouJ0QSYx2pAwR3
EPmZA+A2r2mXeTLvWb42sGMjzA1tkKaaJYsGXgIlOVRltCnpsQVVeZODW6W/ibklFsNhLuE8FzUt
F2Vch4J5g2RNDHVv7AeieTEAi50+bPORd4auvUiOjZpMpjjPRgMSe1i3AfkvXBS2UWxpMg7t/Dvg
vxrJ4d0Q6yZVk8Il0JgE1rplwNX3ZABvHEy2uJfmHQ6bQ3pZH3BF+IUfCg7vgUAP6JN51cDER6Gf
KFjRFT562glQKYEIHOZVKh608GoqOntEP3wb3Q/d+/ntv3L7SdKRKeby1bVUAJ80TPU5VO8hbdd/
naJXjQcoWvVJdAJAJAFXBWqLyxFpQijUoQUz1UilHeGMYFMY2sg5PxqeGcb1kQkLNT1RYAYyvz2E
0LMZqkgDr0a6dmaijvdzOIxDTKSWUrmEHajBonAAHJhfbSwPgNnwgfY3TL/d1kQPjr8MIqe/nD/A
/8ysMJB7BX782hCr57zQOZHlWn4dHX+U3wZaMqD6Yi6cQRtlaEvUSOd1pWmPUbqZjQESCZel8JKN
kGSfwyctEO6JLHDuhLVofmGauYPEONGS9AdzAUL6WPfjQwZ8ZQ8uiOC+ab089n6hKrry5F9YZbaZ
OWSzUAWgThP3FBGMaugGBBRAc0Z7XpS0foQcTS6zz5Q8HKWhgMcEj5qC5r/MjUBA9wRY+b6+0w+x
z7O4EqIsBsfsOClOw0zKsJpG9WIEstsqEic3tLrZjobEbLZcH1tZmbCnG6txBEA5wbgLNhaeGbqX
Tg5DYBEsyKtASUlkYi2QJydRlSA+oYCEfN+i0graE25S5rRWTbfYkR3G/YM2z3WVPmzpvdI/IEB3
s8OE7szkKxf4tnrqHtli/N1q5kEEBzetdqr7dof3qwPuEfOGNvcWLvCV18Ezv/J4umAyFBsBPVQs
3cDbgBlhNo+z1hu0Gbv6yEbiR/k76Ifd3z2CYYTG6xrCdYiQMEdjmYm9aspzi05hcNldgTXQgazs
eRsr58XCCFseE3tzFHuIqHraNWTSfeiqFCjbUqgOLXzFoApywufzNk8ZPNC6C7ggMBzgHAVJBDN7
uTIMRRQnNJ9l7kERP4NiZQxckHWMdrGvPuLLEOCGTwLL2Eci7xdSatTEcissP4Fxm6IX0fSkZngD
2Z03o/gniQjWVdvYTLv6Eg/kv7GWiHpQINHWaIgoK8GsNCkauQbdbetyA5qrqyDgPnVOAViY22ND
zMC0GDsvTebeA6d75VmFNu6GSEgehiBPfa0xoSYtjR1BD+wU1wf0p5oCOHSqIHX1Kk9Fu5tBSb2d
Y3Q9O3VZqDcBisV3IPJGx1+rNE46S6S2g6weLbudzRbywhUpi+sWir/h708abQ5WoYxIE3Sfecnj
4A3EG7FUhb0XyqBJJ6WthBdBe3/eG08PRXlhhDl7s9IYM+h19B4xZDvN3zJTdjKQWUni16yGYAvC
HguCH+eNnp5a1ChIYpFWUEHYzOwA0RpSa4yDDjR4rTPNYJaX3uv+FdILHEMrB9XCEOMOphoOeU2E
DhQL7xYU+kTjLuPKIJ4G2cvRMLd/CbHVPmroFJrf+uybme6aFBJ25RUJOSAM+rnMtqWNfTjvMW36
aTG2DSsRPJKQqW5EdA0MbjR+Ob8yq+5wZIG5Iwl4mKwB4g1eKJh2OAk2qb5286aIFATak23NX7NR
c87bXBmVAUpYsAZSJSBTZ+avlnoJ/AkAOAvWdshewzHgeMGqAfQOUwID/RQoUxiZCm0NwE2F+VkE
a30o8fQE1xwa6tYAyKBDEal0JkbqyzRrU5L1iC9TZyDVvrbMB6MsZjtUw6fz07XmbhquRTSr4kA9
4cwqCyWtpzmF8JelOlPxUIwDGPnvDfIc5DxJ67X9c2yL2T+gvoeoeAVbgv5qDaqLJjRb5JXO6RHD
erUGUCEwlQoIuNmknBKlQa0BwelpwS1Vpo1NqOuF+UuYyg707B0tmjgOsTosRQX7NrDB0BBkQovA
UgK576PeMwGdT6rCzZq7PG798wu14nZ4pf5lhc3zq1lUA1mUoAGhlOwGXRkBj2t/1RWOLDCZp4gI
pal2ce9l9W0A4CnlNszAficF+DP+/fx4OLNmMGcDqvHgy0gxHklXdzVpLDuUol2AvsH/0BBzPdRB
r1RqhGGp6b1s3KgCcMyEuL8/GujEIzOC+BKUd4wPNMMst3FkdR7Je1uzcruCzp1lcTbrynMNl8NP
Myz/TgPhkU4qYKb4br0I36CI1SfIinadQ141J9tDZ1zg9Y2uOd6xTcYtMohXyOIEHSshutMa2TYq
HspyxQJAyAhdgcVFJx6bx1IrAa2VRETXraVB2yE0JC9SjZRTO1qbPAvXAipHFPR70pqfkqYupyRE
5+JFeyF6A7g7XMqoAUmL1z79FZwq9WHmLALCGM2Z0OjDH9j0kjq06FHWDfLv7t7GGSo7cFU7uO5u
Ji64anWAENxFeAeKGeTHGSccVKEsLZUA3HFpvCgX6PZwdMgdhu8AcP8CYcjKSQuOGbymILkLworP
zzmKKBNIv0WWFEBX0SLabpSyyCNpVF8RRLW7WdQSty/CcCsEGq9ZaM2yieMdCDJdw7OHGWin9aWk
hdIIyKXgyciuVuWrBlItXfc6ELUMnG23cjCCqcJA6IwmTTSGMTtADyxoihEIXmU5wJUjaPgiUr1D
Ai93xgISpAZRC04Uo694zrFJ5nQ0Zk2fdLME7EOAroLcinsog92OE8kPc4OC7vnTi84X66fH1pgj
UpK1XEIHIHZGGOzbCu0VQSfbehDvIaf0NtdS4Ea99V7OaAY4b3lt6x9bpj8/8iElGUDkKiPjUI6Q
hBL750Y2eAHb6lzqaDOQccRAKYAJp6TaCMiMjjWvmlQ3R8uv00AiCdALvFEyE/Cy80NaudjgkpQY
CbVOlG7pz4+G1HT6FGp9in4O03gow2S0RbD4Sq3Be/esgAQhTWxA1JjiSCAuzFiS6kyp5x4Do2S1
emUbva9/AReaU14puatBBMHayRtgkyouSP103ahpiORQsWWUzRiPgUwBlK8qEDKPPnpVk/doAOof
At+O6Kvmlp43v5BnOJ1ZGEWnCs3WU7kAZtuHQ1IYEKNE6RFkCVKDDjNKidS5hulU4ASlXEzWDW+o
qyP9aZSNuyAVJYQQMEdOPY2fBaUw3UxUfz+EXIyMhU/0ZS9ANApGmvDFAGaZ6qMpjfrbnrm0Ii89
c+yKNMpDWJmJgvrlfIGyLVTvC+93NwA1g5IU6FXA2ccqSEAIMLLCCm4JJsd9KBuHcdbdkFcgPr0D
FlZYGv45ESEgaiDvlUOeEFRJpTNPlR90wUYoxG+ZFvVOr/Oa7FfQW9QqBGJQjMAjg2WPaYZSFeSR
LhRoCClkrNY28oD+sM6ldX7pCVl6Txls8Y4MnNU77dXSl7bpOXd0sHTjbOhdhj2n2WgnQGVgtG7V
aaMFruBVbvtEkfZx6falL4GGVOaL45wepMsPYA7SubJAdSFj8HT/xWjRFVOP6oPEoEMLJr+0KfQS
pOemf96hVupaS8PUF45GHgmTDMVExFGUoZCOvPtAf5w9+aaffOX2NtFtsLwNl9aYYyYSmwb4+8+o
bfDCA+2iSi8GtwbyeTjwiricOWVTxi3YX7SxgRtn8lURbIvwOY5Eu1Q4yJD1o/Mvv2WbJOI0qdsC
QbZXGIdcfi6heseLr9cPyp8mmNMlihIJ3UIwkczf01x/zAeeNPNKKRArg/w9rbkgX8FWCqCSLKM7
E6z8raRV9pDp2tVMRrLN5Ca8aIZRuqwCCawQRSttOnkOdmU0ju55Z1ybSSQb0cNAM2dQpVv6otFJ
5qgWMZD5CsKHEXL3pmlXhPNYWXMLPCbBKGMgwkWUu7TSjYMVKZ2IFFAV+2ORu6FV2dBg9CEMe348
q5sL9DEmyPA+Ca8ZU7XeTnVKNErJOTzlQN+CZWH0Zk+GLgWP3Hf1/EQcTTkqQSCDNN1yXGKsWnGu
mSOMhdvp0nzVnn3B60P006FjsLDNAxQEXBDKSIQTUa+t27Flxj2B/6/jYQQxm1aWNimDXUgsu9Bm
zim9unBHA2QCI6EzyrwTQfQpy9BhAIdh1jvSmDhV23MccaXahPsHgsuGSoEnJ+HfEBUonFEmHlWs
wHoU1tZVLc+hN9bCcB+Ew+hqstLvs1DV/YZMeCVR/YjWmsybxmzQZkuG6bq0ypAXcK+6FBJ9uilj
jREgMnskL4xCTymFelmhEa1G23i+Fd1MRnNWgCKYcR2LftQdhPbN6Hfn3Zn+avbw1lQAp9Dciwwt
S4mkR2kETU6pB3xK3/9oDZV9CONszptZdeRjO4w7BUUCHF71aWd0Se+oHm0VD9waPSuDD0IAp3TQ
4/QLfFPUg86NkPGwaOgCdKnjEKRRP+VgLod3cZfvaPjbxH6ruonKcbUVcBxcDfpqMpJx6CtmMzRg
ykXvgzz1n7qG6a3xXFzGj/p7fNk3jnwzb3ov2poHyYOeshN4VmTrdyKYoW9KzoesPnmOPoRlZDVq
SOaVKs7FUbLj4iYmGxk9O27jgCPZKZ8a5V0TN8DJ+Zarcq7QtZ19bJo5ugS1E4ZRgdpSgrNS6OdN
VRv3shaASDC4/TvepcODFLTma2B/WB6TtayBgqBB4ZHKIYwPyQ1xpUO/RbrPI1taT243umgTfvMX
HcSJc4GIwMBtYIAkkTEcN1UUtxWciyAm2cdBXG9keaqf2sKo/Ak0xq466+l3rY2kHSTCrTsBG/Gi
EVryfn4K1JUP0SmpmQj5J5CrMUcI9LdToaM5QWWMK+jetaYvBLPJuWbXLgUAkvGCNfBUkdlnbIF3
XxWL0+iF0q2YKXZlZXZtTpyrZwWjD3iZgX588HJJKBoxrkMMqSSyVLRemofPJJTuNTF9R3HZJVqM
mr1+gDr2lU4e0a680QscGyR8g2ayZ6kHiDhtUkm/An5i2sZ9uqmmXLH/i4xCY2laCTxDQpww300W
j0pgpVNGASIWuURQoyEty+ZNxnoolWkGxaRmB7ezgsbewWvu5ApdOsAJFY7hJa/1U/gezTYox+Qt
Dyq0do2A7RkJRhXXG8AhjA/kc9aQEHhmD6pZfjaB6l00ofEeXMlJ4JIpdUcoBGgBOLLGchNrxp2a
dJxzfsUNIQJs4eBDSpV26i034gBimawd0GigtfeDghCMSJwjjT6amB23sEC/4OhtU7XE0LOY5t7G
3rLjbgKbdlFeTUZ4iNP6AEIHnozritMvLDJ7HAxeShVoEVAL3UXT505toUj228R6aNEAox5OMJqi
AhPuclgRuDO1vkNwIgt9dod23OowBQKYcFV1Lv3zZ8XagJCARjmWZmhPINN6XSIX1YDEb1Q/iqm4
UdpoM8JFzltZcwUDZSkDLO4g2WO9UdSaYMJ2QYOqhpqB8Rh3u/MGVv3d/HR4E60tOICXc9ZmTTTr
sU7pHJMH2Zu3IRREUDg/zt7/99v4P+FHcfPDxZp//S/+/a0opzoOo5b5139dxm81CJ++t/9L/9pf
/9nyL/3ruvwg92398dFevpbsf7n4i/j9/7bvvravi3/xSAuK1tvuo57uPpouaz+N4Evpf/mrP/zj
4/O3PEzlxz//fCuArKG/LYwL8ue/f7R7/+efKlbuLxEk+uv//bOr1xx/zf3Ii7f6tY3f/rj7KLtv
Gf5QfP+jjT7+cAoSFuxv+nht2n/+qUj/QASkobinodqhSRZ8cPigP5HkfyAqQpsOACgiapb0QUiK
uo3++af2DwUFJ9DZgVgPdxlq0n/+0RQd/ZEgKf9AqRAta5+CFlhu+c//m5HF2v1cy2MdJzScLI4R
DbLX4DRGVQsBN4TZTs7K3iS9IIyIvGQ1EspN08VTWXyPxr4yDnNSCcLeEPr4LWrHqnhTpUoj+yLO
rdcJaJ1u2xuDBnja2CeN0dp4vOViA3jLUEmaE1dBrKrOmDVleWG2qkquNSTR04s5Dqzha60UdfI6
trEEhfhEa4Tv0CUFpsCRskHsLyY8SdJtMyYRFMf/H3vfsWM7ri35Lz3nhbyZyktb26bPiZDHSZQl
RZEyX9+Rtx+6qy7wUHjzHiRQx2XtlGjWihVm6bZjqAPbWDrEjA0ehidoQ2riardKAFrNu0l5ZAv6
vTMwylRCt7bQ5jUzp3RYPRvIKAZSi6mCqRaUxp2xrPy2YSI5vsnGWG0SEapsUNIVkOL1d4eUrtkL
Vqv7Jl4zmH8Mdejqo9PCakmD4xzcWnEa6g0Gc7XDoVckGnzwwAaXWqejBz3kNoO6D/MFeLnihNH8
YOwNv/6Smz3wNSDcoe0YOP2wog5dfLezfjerMXq3cd26wwh8zFV0WBW3Tu/sgYIIYhwDbdvW9aIk
0Ilf9qQoyDEL0gLrR0ORdVmubJpHJIeSet+SiYyW9ct24AYQ7obGjp+Kw8qOxovsBu/TVdrCfm7E
OyQQST5YVbzA4Xp6taZtOa6dTZVfdrUzrW+SumY3BFLbXfPnUMEF+GdFK9f+KcRUwVuMOhMRp2Nx
9OVeyVWiKa90OcEXtQXUe4D+Nuj6h3ssBzhr+7DP7uthN74o69Hqlnc6C1FHHYxWUt9cPf3mw3ll
xVwAzo66VSpk4ciSdfvggq530IYhf9pw8B4k4uiyw6sn82T1hzwye2W6/75WpGmMwGLmAJ81Qlut
T63D66Y+7lxP1Fm7NxpWlmxnlrir3rkx2kLPzXRpeiTlS+1X933F9X0CQ4cZJ905ZsjnfAzSBuTs
+ct4W8xj27NqhB42bQ6Jnz9SPhPNS8dUbV8JtaiOLDLOpymHtbUJe8SDc7P73FptFsUx9Fz9mX2t
dd8H7EpxYuba6ywkAl2UEUh9PnjZCGrhpdc1tcfnSbNcHgM4P+Sd+4Nss/Vw5sFCgkblBIaoNDxh
xFmkRNlqLtwOYeSfy9J7WzJQb/X7aBsx6IoBrXjkbWnW3r0RDNjqp8mTpBvDRoquskJwMo8AWT0u
jG2HLeIWaAlydHbjYrHD0Mt6qH9VUjfnQtiDaApM3zw7okZHqlwCJ6njysMaWEJwZkdY72oL8f2r
Pm/LdFcG3doXzaxWOBSxap5KTmXt3PQaxEZIqpHrUBVNv9KtcKzKHWVoVYNnxr01cz/CWlvGktoL
0kLpXus+bJNrQRCque7d+LTTqvOaALG2yAAKWs5hBrH2swkjCqPeajdtlFY1C0xANZteNWFUa8ZG
W4Kj2ROxhdbi9t0fuRyOFtuD0dZQHytvdn+IVakJoDg2p4TGg2mTC2SGENPLvQPGmzTwECDowGUY
O1ZOIZPf3vODwYYpdnvoEmTgWkq6J4RWsO6x+b22gjFfN2x4PppxOZCB+W2cauEIAl0ixsJrnGQB
m3r9auU+I8OKTDi8j8CvRiycwFvtY774h+gFHC7WhZkiqJZdOT9mXs3yT8cm3n0ScyTwT8R0nXZT
SkF1pC+ib1xaQg/qA8LqMQm3ReQI89De0DM6lgoYsF59CpRy8P8NjEY0E+Rz+mA4PxpTnw6FH4XV
jggRNjRZMIQ06LdpzqjPjoBV9T7oMLqrjmFYu2iQSDJAtun3UTFnet3OQLSWxZ9QZC0My8wPdVVp
cx3VOmTIr21nIj4nQEoo25pA9mzsvJQdm37M2c7XjvxY5pZj+2uH/Z2OaqM5UjcCN6+xhJOSbHgA
cwdwBiEWVQMkzBrjDpiDutwEngNWggb1X8t2v3DYrh0ZQkuW5s3Cf9sp0Zjwfw+HP9iRqFTn4RuL
pYfge2XVnTqD6sC0XbXN/RggeeWZi0in7l43rnTvchGjFUuv2o3Y3iqaOZrVoK0xdoZWY6qN9sVb
2tq7LzoGdiLC0X4swWjV+5FUjl6ZWuhUSid9JCHyJzgYAOI+hD9BPJqIHh+qD3BxVySTuuK7EW4L
ITIaQRub40YjXLOhvp3JPEc7pkwtHjP9blyLdfAXT+aVZ7ENFv9tsxBReHJz9BNMN3GNB0RfFKJC
lZDrFEqtdrs//kqaegw609y6nxt3GzMxVrNl4Agx+h36Iea14B4dF4AnzF1V6oJW4YSbW+OIRKsF
E1wd4aOgHGY7zKS3qy5lbXZJa3Id73zWqiWF+tyEog7YkJZNm+aHCnYOrNAVdVns7Z3iNEBgLEyv
0TjZ3pxu6tDmr51ASFbWjtY1Z0eOw3pd3E6RmzbB8xtCLHOYaBvs/djux2kzNMFSrx80Cbp1TSoD
8ilk4rJAKhe0JLNDzLH8ifeot7d+kvbyE04z9SihmsZn/aJIrdXga7sOxOsCcDUs+Umpj8syFl03
aj93X63NrwX+wwaikhfAa1Noo6PBr3yydeYQesQcvifc1OfNebYhmO7x6bzWyKetqZ0zo3Qbnsa5
1xFGpgg/lhAyLzjmeEzbX1AAsV8z5iM89TjuZRog/tcPK24hVZM0B1IdhwVh3Zy1ung2Nc8ZPndz
GWctbL1xM8ZgAP1c+5w1gp0fuODc3OcWzIl0V75wM6THqk4Fx+64x0s11d2M74tIhrG0Zhi4B5o9
I18YhUvTtT+w5GZkRYxMHuvnPoGVbge2ObdnR206wj0oUJJwoNS2vg4cUFW4S7NyQ8uh5vq+bc5B
aCA70sGJnat+mHK+I8v4E/tra3LMbIT+hlREC1XezDrKZTjsq+VdFBPrIMJt1VXezBob36baXl1w
Iza1d4jgajBXyYdq1ttw2IZlhcf14k05MkhAXw50A7kqUbu5bY/8pcqqFCCUQzdAbfAg7DjZbKzt
k9aQzj3N0ChO4bchLWq20ebNjTHE1ouobSj379sw2+PFJYZHLva8s+OGa3x2eYgsebneKg/JVqdl
3EyGKmedcSzuw0bHp9pnJmYTWJsyc/dWzjLh5jDzs62g/fwpJtK2T/9uTP5/i/a/LLQv/32LFja0
//23Pgx//f/0YcRx/oX8nO9uC1W3DX70/23ECFjM/wI/FrFySGMA88ZDH/hfnRjRXfwRRAIIETSh
XMVf/X+tmO38ywb4BzNQoK0mBNDW/6QVg9HJ31oxoHvgB3yzwyHJQdIFfFX/3saDSzmMdWMfJz4B
nO9DUi2w07Hj2eoTs460e+RUUw57icJ9irzPoYGvrAxOIyW5NQBD979AeytEzU4rOPJPypizgetZ
05GsMcZ8UTAC4kdOXTc27Yc9gXsXSeCWhlns2hTvApeqaRYQQRXiy89QsRmfbrnLPZW+yJZ1zA2a
q35MlR6hxQhR8wajTRJJENx4Nn0V1V/7Xe+w4crqZRk+ukB5dSZNRDuOO0oHKNHYmiOpKtcMVniN
UXgcQYVRM7c3pztgytFHLvELmz/303wzp8D4Y9n2O8xu6odcX7RQ/gGoy2Fs9ixrkCUuHmfnKX5t
+u5S2XBcPzM43vMpbZlWTLN3YtIrq0/nPLbtzftcyHDZC126Vyj7+ASDaTg7InUwQfOY4Ju7kQHn
fPeHUbh9iNMp8aabPU5FD+smg4ocD6t9xi3LjT01exAknaD+sVt1fDA3ej2Gppxr7ywPdXbcsDKn
O1KyenHmY39x4HoIBciNex1M0M278DQEw4/pXCrcdAiDXr96I/Jdls4edEnxikp9CUVfDErP0DVk
tF4z058z4QT6oj0Oad4RD3bwj4ohb6uFWNcPnT9CYxF+beoyc3YTzOVcMj9d/T2dHrhO843R3Ffv
+6QiMVgpkGvf/T1k44eptFhqMq5Q+U/zjIxOOI7HxibjnLdm7HkkRqhdQvclgftX+02h3J3EfBNn
FOJnvSdnWNaAe9Q6NyDTLNKpG/WVDHD+3nkXC+d2nKZ06sygLnrYUI2qaFHlbfZDMP3hO0XVXoiG
bNDKy5v22jf7HYYD6SS9wGso4uSMfNtKR8CSVvgxbsSpqyNlfe6zSrUqW/ojXTYUlnWgX9CAzuhX
CQap4lYPXqjlTjmPr9pT7oxAxqcCCp+arxGiZYYAk1zXbMuuak/79TazcLtjhpEC0Uu5jwT33nbD
5s3LDQlxmlhjGPyfAlqHxFuyBV98FVlts0z9GOG6rzPvRdk0HEwz3FAzogR8nt+IsT6tQ/1AjXfD
1XGByq07e6NewHO9SL02UHpdmuo4ORXyZ7Sj4DbJu3mNFH6gxdMz6Vbpzw3j7Z/yY7IIklpGC2+i
AJRuF8fDYwGRe+7HjMXGzcS/waryftUvKwlI6FP9e5MH1BXp0ZHkMNckaH9Umjz3lXWq2HbW7/4s
LhYCUcmx5f4LHJBsdXVNcXfPTR8Qd40JN+EM/9U1VrAZXTJYIjGxhZZaT1rHTkrrZ/uFqo3y9mbU
xy2o/eOKhsn6KVY3ohOyDiW/6guQoPaZ+N6TghGuZ+JIB2mA6EbEgu65d/dnWSoebgeDP/nGQ3SJ
RcVpYQg7Z9wPD10Gx6vIXf18YQhxcE90qs9e596cHdMuf7iyB/K9V+PRkv1UWa/6a/OYTXFB9Hc4
TeIZXIanqW2edLN5tCMc2NdBlYP7QB3redvZAmkCUTidH8+rHi8+j7dLBRkwQa6ei6P4ATtN5tUF
KAff6j4zFLsFXMG8XpZXtzVO07SdJoefGoMU7MI8esJgtNANkDHGp35UuaOC2f5o5M8jZgdaBdtI
d2zYPmisodxG42SOsXL3ZDJ48oWWDEZnZyki9rDXOaIMlaWTT32f167Mek1PCQ1xniSHxQIO4MZT
+/1o1ZN1srBdG2xX9Xu6zq4dgO1sZePwU53F0w7miYvV5lG09fW18adEuHM4n/cN5hO7yNBaZZU4
MqSHjy/dlAuvTlyyZfxYs2ZUGTI6bWmdarae3A/xQ194qqZEbzmyg2v8QGbSpt46nBq6F/6zToJK
vXqPFdpBkvqdmda9hNctDkn3eWntZLXWxNBeWtmG1DFjt1Qf3POK1jTyOXJLoA1/KQv+Cwb9K+xp
GN8GA3+ZnkDgYwD2B/0VoAemhP+Z32NTPqlFw9in7s1yqNcLGGKpqS0nZclyAbC3W1Cf9etlXKbr
Ich1JvutroDP5dPcn7VhTT32C+k80dRi1lo15466pefAXnNpy+F77RWfe9UlfKziCTnHu3WveBUI
BJ7h80RGpUXGMUd+ss914WnTSdsPvP+gp3M5JpqOvTy1iStEUhkyajiMCtWR2Cegi7CmneyY1U1y
wEMj2CFRX88c4NFy2pq5bAk9t7p7Ppbtop9Iwy9Y72cpI41o1/bpwAvuX4cdp/RwmTA6hKTUeoev
6ntXIzwPRohoLV7GH4/Hb41/dul4kEdtzXdhrdeG2HGHnujn9oAFe0pcdOgxWtk5cMMUmYURQ+w2
ixGkEKkC4ZR29obwrnvakaZo1REoY48sGUjDCMo+cGq7RH11JnjMu95dp9JM18O8QmHtaOEhzGDt
KLK/3vSZXzGDve6KXJEsc4uxII/lvXG8t++Oli9m6B7da/1hJcfrcBuIm25fTaZG+6aa9116+UzE
Za/as7C1ExztCnDhCwf3GJ/OcKxpmqRnc0KmPdkcNxF+kx4HT1tdpYelpd0TjeAWxkFSzIQ5Xrlv
XMF1uAIWuVLHuKpmu0qrvR5MXapY/PB8EkDNmtSjd6nCyOq9iza658j+tQ9Bvb3+GcNu61/7l7vo
ZEkF8Itk9wAFGEWt0fMdNuX33lNgJO/DWCKZ90QFbO6/Fb9u+w+zI+M/2aHfO8EHV+xb2m6bkNGj
wP3rHBFnorSAry/pAMz+eGohBVd6KdC90k6PeVcjIDLwM2M046WGPYynJZNs07OR+jVBLlWXvNsC
ePOMPZ/3pSLauVrNi20f171lt/exnNYBeQQFdyOuaNLaD8tkBYq4qjouw+JeyNUlzo039q1C6wQ4
Qr5q4dTDvULS9DxcPHst7SbSvC7xzI9WGEkv7mzpi03aOalGRAnamcf7bGNaWp82BvkKoPGt7bKh
6vOO1YV71CcinFMz6CUU/KDfncar5EOwtDzqOiff9qZw6ADd+xFsPn+Y4/GYUrZ2Re8j7/VFVCiy
KzsHyTLn5pNSWzyPTT4IE36BXr57fYEWImcWy4/VzUyMkJiK2Ym99QY0NM5dbxxw8pDbCvjSsP2I
Ui2qDNBvtT2qsRmoXtrxz0E9LcHPVX5vKok7cc9ctafrMGS7sDP3zKNDLqmnuekM6i7bWHHsrJA/
DaMre6M5s8U544VeZFVfIfeAe6A2TYXtnCb6sHX0EPNcLC4rTGcoNqcthtnL22bP6S92oWTOQpF7
Fq5XcJLH8e542dH5T/ODmku+LySblyWD4i6tUIABLU5oHzIL45QRlt5wB0QOFIAnnEwA1hEsigvl
c9O1pFtJssPF3NbfO7KmGoO+fwM45PbZOs4ZjWavfTOn5W3EZTO228NsEEA5fcmjiuVbVfFnEHmf
tPp4cHe5I1VYE7nhI+Znf2AfZeu+pgP4tQ2Q/KOH3MxuY0gQ/mGKq/v/QXGxDHh/wjwQAg3tOyPh
P0f67BC6LqsBZi7WdALEUbZjHZq7EyN96or8mm0M7eB88kyI/WGrHnn+9tK39uuWtOghBJJJRY1I
wV0rFN7CGrfos2ASUIyazJBYVaVnjzb3bVI3VY7DeP+c81rrXoUyn6dHpCQtVusO5k1cKytDvlim
fqlhheKtiZ3waks9coY61s5XyI6Sq7hjwx7EzWxcKDZhZ3MdLsjCGvfUIHY6jCA71Wa8TTkteKiq
JVP6mlFby2bc+6wzsgWbdPVjc18zPqhs1kNOqldbM1/MUT2Ps/sgRxD4qPEmd/4mIMRbhTwQ0MqN
RoMmXIs63AidwlgMuQBbKhMWWwhAixZpIeeFQwCiwW7IT5p6SE0cQHt1pE5nI0RpyCWgxNpHbxkh
2DPR3C6NY6/Snsmd3Ed26aFVmdwXHSemxU/S+sNrP7aLHfXnMqNg7IvG9fPFN/PulxTYukaEAN+T
a5Gic3WMBitMx/tmvI5sPW+pVdoSTub+EhFhRDMeI3ZMQo8eopT+G7K8adXw8DgPvcnINDyeYDu0
xEALZCwksXiXKie0ZzfeNp4Ke06PXaU7TaZlvvpGf3X76kJRLNlbOhzR4vfFJNx831V+WCTLtCEw
OU9NEySiuRhJILCuXQba1gJYa/X/iZzyb3+lv5Y/EGxjIm0Bv4R/4zcV9O+HPpCzaZ17qjLotCJc
MPrRhA0GsRIAw1rAqvVuHeqJTQH8MpL12BOKLnm0fpl0CLXieHcDae8RznCJG6B6OKl3b7U28a8L
hgJMnKcKrXhpDVXgpUax9mv6ruEm1M2L+W6hx1Zt7LS5sXbxalmYnKjSmJeyp1/12KT6fCfcLpdO
lQTxGZaF9AUjWb82Nd5Me7qSwAgXbUsTqeftzgOaNR9srU52UhVyA9YbLc8a7yL4AvuulYyQVBux
mxD49XpdlTkhOKzd6MA/I9PithXZiI90HOPFF3oJK6zLGNmZHumlXjbHVOzIkcNgzcWMrzLSETAe
DbYnvmi5bJBeL/TII/JUIciEHyzEGWgeTsJQQ9BguNu1Cc6TwG7rhzbDUVmY7vAstfalv+aTI094
BPTT/gEhJGYaIqR0uD6TH9uK0fJZ3HdLlDBwjyrUg+3WJ900J+ZyJOMVNqPp+NTFPrwN9fmkG3E9
i5t/RECoXw2+vM29/SZM4234bS7u2ZS3ZnMf/mO0Yeh1buwUipcQRtttSEL6e5r0whVj0QorJybL
nSix6qN0jO3kY5aCMPugPXC1XTBv1DOkfL8plgZpvSJVJKnR+cMyL0dMLHAhEa03f3dKtIdn7alK
7DFSRu5/kdd6NTLEK/SuH6+aSHD5tVSc8PzM1j51MnQ6I0eo+6toP3XEtw000Izf8x/tOiFeSIWB
p6wEg4R0WZd0sdGeT4FDkjUpG1PLR0RbOcsDPOUYSWUjzO6JeIj6CzXdVMm7PgfkbAu463Ysr9cF
5s1b3iIXcbBTMSK2bXPSSQdiAHQ6qDs3WVf+rQ/b0Xvucxv1jykHFQB+Rma73ZrHkC9Y3NSIaD/f
vOa4+fhtOqgb7JJvRt9cSUqGJ28muWPgOs4Nh+cUZco6s2zsgbwI5LZTyF+0p7VCw2k6Sf2uQdGu
NESeHevJ5KxkodoCKBciNHWDP6fIZWNqOm1g0r3wxGj5eZX1dRL7DVRQ6BhuLLS0Kt+DQur+CYbC
ZYi/a8rlGU47L5w2rxve1NG0Kbn9mYcfO7wFe4k5fNB+boOW+xieWKjdp62CmroufEJyhi8XoAzU
uHn7O+KjTPtUOh4GU10611VyJ7lcf2toJla/fpWnJ4eRsppIuVGn1Iej7NNNdBdt0M6K/Bo6lvrW
jWp9ZgCmac0Uo9qUG/h+QiYnGcDbtNJicxIZSfByGz0gSfSLwYe1xTakRXQf175kTnfSf6mP8WhQ
10Xd8k9UdOvfOrC/HZEgEMLYEpY3Gnxa/03P+WtdDF2dNXRWM2aw5InrCo6CBOWIsySn19qm0C5P
ATlZYoKW2IhHhV6NyMRIHWleptm/atWc9wjH0hm5G9J5NII9MW48Wc1RdKhxvXQWOOpxUzEsseli
umMO/6wca7lAF1WoBWMNJnK4AgW9rEPUirAlsVIk4KRIhELruGLIqmnsUq8ualp28jO3wtx4iSrM
km1cvfXGgWCcAR2vxfjuov625z5eECDFz0Ovpxzol3Un6CArbGE0lrfvb2f+8nNr1XNNU7kSU+7t
KGc/6sgX86lN7Tag/seAPxtW64KS8kI3evafidudtg9FbwdqgRrw3H6Ewh0DkC89bKYJ595gnRRN
ZS1TxMIldiDqwKDHdzoDM0FYxqngDSdnopHCPh92jJq2wncy1voXfYGP6tjeBre+H9yIja5Y/aeF
tbcGUJNfOTeTVLeJ14m1w20ZJYHDLgB4U3NsTohWhk07LDJA9zSTsateR117oWvzjP5Ot1814uct
ry/Nmk6rVvbMPHXHh2ENyQK+OMWR7pshW5fYrY0Y8X4xUhITh/7e/Q1ultZLJa/SXgOv++mtH8O8
F0YH34utKeatK/Cm9ZOzsZA7GCX68sk+4APdcP66uN7rOKc9jt8tRC8SLC5913brXcCPyvyGYSo8
mBcltDd7V292f94pONwNmB+Ll042zi2SwTJYLH4JR814BZJW0dPu8GhWryN1YhfK84UgLdKpY0wV
ka6ugP4poH+7/9g6PYSgCwluAEC5a0dgjkerjhMVHKnjaVEuvEhMUEGC+je9e7p3PX5YdVt0+Jr9
Z7HCmd2eEtwrMDb0OGpVOeVkanL3cLPAQges/TDc9cWc1DNqJ60NjMl+YFI4Qn+H5tbv5usKvW9L
b9Yv4wb/p2z/MOQZ6yOU0wuzGcoqP95hGIxPC7uWrPattKU5MxA390nDdgEKZ4SzM+d7l9AZ26YV
J8Psymr1yrE+N+2S1eTINuRzkCP19zqPd9ibSmQSmKVZfNhHnR8hZBDuK30O2JhaosGpyjLHmTOX
opUX2bbyzOlZNvd9puDJNV4IW4Az2lflewEGwAkd60tYmtUbzDQmtF1+L6/g9FwN3NaGV67gjESM
wIexuh6gTDROUIoREOi5s9t37X35Y6qX48gq84h4R+Lmsnih0LyyPtqzVX31UGrKbjzb+Clyd6lK
U1blfJilj664f+iHk6oDFBk79odoGyI2Hm8DaG2uEmf8u2BzlpftS9lDaWFIMM8UHbZbADwqem2A
K1mP8JIT6fXE0raE6zwRTps4TIHW9Uc+kwKgPGYPXcZqPEJSJdvlZbad6EXdQXpJ2wXnY7adl9ZM
lnQ7gxNYymY78yc5VrfOog8OerWNFd1NzmnPCLyImjvM5gCrzL/bgqX2QDBLYRHgHxDcFvqsrO2Z
O97z0dbPJK8jt6qea6Ge+5R4uIZMPB2+BavNcrvyMv2jDxsPmKtoT/qgFxYD0hRaOjuZ8rlTEPIQ
+BGy9R/Eb6bxLR396/UA20EPxHyoCg10gzCN+nsF3TAfvPzB6DOK9TiA6c5r3JNV/hppThcrzQtH
YziPw3S1DX7vLZDhgWD4sQBLn6s9Q1cjOvu07Rd/JHepVY8OcQ4zGv2FZ8JTIJHsGWrkUWcxvXjN
FohOK11XL32qStm/ScfPZaXlc+4jtYoAALGypX0ctYZLIOif+7bHFfHldFi4fZPNW5VqcDGyEVf+
0JPV1iJro7HWnCFFSbhALDKKbJupxJDlNK8p14yQs/6ObjG0xH69shvx7EtPfpidffbnj37EqO1k
gQu5j1aKlHJwLZD5XE/XflrBIZI3ClCtnljkTmY0MB+Gdjz34PHf99WtNdfM2ydwQETYum5Aeys6
1j/bbgGLwbnVy9vQrhDqTLdGVVdgehEX9sOTHwLH0kKR+fjCX7auzUzQdyiwiO60bBZWtJnrm56b
GCnlwORMN6vBkUBqFJTWExSKP+pPzt24WqvQpnY0nfWaR0hyT2cTyQ5AqhqQqvgTWkBhPtEWwQf4
/dYYUrLvMGFB0aI6INNfuiXyaRrw7nXA93NM25/D7+pWo3cBn0pObxVZXwkGtKaG2U51Wva1EFMC
IkNJU+cGUu2lEadhUanB+7SidiJ9nnjPvwf8QIMHTwT32XMowkYQCAGmrcTj9qzY0hLH2wo+mycN
FSp3A+PprS5BErmicmt6fh1N76bv7KEM9b8JO5PluLEki34RzDAPW8wIxEiGSEobmCRKmOcZX9+H
3ZvuLLPOhWpTmUoyAnjP/fq5118T4et9tgsDOX8Sbjt+i8IqHOsLFWoTuobHwPmiL1tALqJt6EqE
PS0qxt9jUTwWYCp5613Cr3Y311jSWp2ViVjGw5HUNpDMxD9ayVd25B7dlzIjYktXqGAi3xV3nOXw
UHyBRQSdQvOCJrQiYCeZ5a9mHazTzGvP+LE77DV58l92mq1lPpBGuYs2mydBl0rhcQyRLCdR/8rr
ROPxskeqsgXbNASKkQbGpgQssR3yG1FN95Wp7UxTZ/XHq/prZrw4z8E0KYFhZuG4t2EvTKFay2Fb
o1pvj6yywg5auNwDodiDcAm6QjjNojur2Wklw4rKZajawES0SgRairx1sr0MG5EBSb6HxaGEBbH8
5fDE2//cpI2p9PAEO9FWR80z10JZaAV/O9CUBQ5IafEFFqBvBmtFWtOTGe7lonLRFNkbpsWWWfNZ
VepJX8RofxQXcodi4OWTYLSndJQidzTsY0gDtsD4o0nE7iF5//9chOr2n8caGwmIj8N8pYKWK/88
1upJSMYsobJI1NWb6szXxRNW4v9ZJ4ce3OgmE9BIuzXHHZbVSw8r0h/ChLh3jivLVoTHotaXdVKu
ZUpBVY6XXHpkBfNX9WWri6cekHG1tMGaU50VNF5pFs5FpGasUhVTt+qf3TDyjc1BzowFnTXY98Oe
DdFeWcSQv5iBoAvOsr+W6Yf8dzoTsuGOb/PATJrGHdEZ9rc5M9zNDwgF1g2m2mP5mEbtqgZZa0+9
Zg8f2XmSN7cbNVd5Fc7gURcS2F0zY94r+pZaxktnb99beSDSzu7y5dpX27mZ1Es6ntV2iaffWtvE
qyLEcJLnUmXgz1/LeGsXvR4RbEC/tFo3L9B6ZnvXuXh/j6fqONz9wXAslKUtkvL2pG9M2ot3CIW+
YNq5siaZZcwiLTRGZqm51Jsc6976WJQyfotzxkP68V2bWexcMJxEfmet8bmVnoMrYtjlQ1hPykQg
2vyT1CHeQs6UyvR3Z3Ih7M98DGSLbh/A/lWCgPZR6fO96IuX/q+SLLciXW8Gq9vLRwGgoEM3iFGq
KRE+r0jqtChtR9sEUqzmI9rzJTI7ViAt9vom7WDHVeeUrXTvr2ur3UsGnav0oy8447T9rHqi1QZL
uQUahe1xZNFknqgufbDXk5oA/aLH947aC/bcsyRuamMZacTspLjtfpKr5Pe6EferGrM6I66dfX0a
ifMc2+KtvqT9mWlXpJf1aZBLNCnFXlKFrsqbtetiog0rIgfGEWyCFGx2wTK8FC9x4SL01/AUG+P7
EsbfuAyzcbFa8aINBEWUvTeIjC102yctLS1ByQt67cV4H3I/y8rX2qn/zOVGcTFErAWIVLMJdpY9
XGpmnGVgd9oP/W6C+stDkNVdkPl0MqfjWE8tw4JjeaswOQlGHS3lx57JbmXmyMBb8JuttD1jMmam
USJVKJTmlXJdtM1tCUb+yMIYtETO1wsbliWmJHIWEO3uY9L318JNECWST10DZznuTcWAdoitruEz
PndCcv7SaTqYCYHQ6XgiAs5qHrN13M1oiRuVT2silwskvvA4y/x8qv0/L11xvJQX+ahuYsu7YEmX
qUIyvUIb8D+AB920R8RbheqShUHiinwCANA0K5rd6s3jj8lK9+kwXvRGepFb4uTNB86xR6efBEbF
KefioXf+kdSeVNuDEpkMSpBFvFIXXNVSXHlid0Zdu7lUu6sOZ2TwBFXUM6RqKdFcz1zIFcNPp6s4
EZTsMmnLhQr+wpRgHMVY6teruc7Xqox2kqqMnXIjC4n4pHbWg8GgxEbX3JOgVVmyok38KQIJ4H4c
3XZc/EXNfdbcetrPuv1RhY6eMrBhJzMt0hUmuvWs2ThrmxDnEw2dxjRUhzI127MhUogyzOqNk5gH
cpafxeiPPspndUIyrM+FpsVWMp6t4WXKWTMlHbemJERTfd1MZrOT+JbSkyQaokl71RnoLNl+a82V
0iXBwbnfsOXcauQmY2GEvZmX4/BKBYWyy0JNuDZmjAJqL3ob4CTxU633jcL0kn3yijpO9IQ5Qud3
661TVWaieGYgMkq3gvf5KjpYls6uDZaqUdtluhJWPLAtVWHiGxp6yGJ42cRWLDTJdD78vFb9DlVS
kf1kOr5Vs3RKNXh4srmhYwWnJAR8oQxoTlsDtBC8NkYVba0SaU13Ass4VT92wel0Mei0V4Wht2G2
VJjeF5Pwt3Q15IVLpgxxK1rx2M9nRbLQmNoLo2Nb1rOv+uxi9uKlCfq6v0tTekf4sLO1Rd+QGWay
bGmA+k5YE0dFxO1bBuTSeGt/KqgRyp19X9QIKTUCv02YVDKTqfI2yVUkCl20G2NUpKgSxN2nfsNp
kt2qP4wzV7TnkFTSmMVt8Qx3TIRnvLRnbVmCsuKLw9n+stLAFJeDAnYprrkp3c1Fv6mphkeE+Vgu
XsqJ4edXMPVZQvIvdMMVyv1fRlhkc/zH7W587WmW2aGE8E904v9tWsbdxPWKnhWl5uyqyERcBZgi
XApeT/8xbaXjAu0Up3UPN+Ulrf4uJar3fpeTnqg84bQXYaXtd3i9l42jc7cHX5RmL2ufNaNIYfD0
VY8KdJsP/aKZN+1V/WFtvOTKi2qWYdUlgfFa0wL/2pkgg0sFlmQEuVCGM/qQzAeuWGSyNFGdjQih
JfQP++aGIzJXVy6twOoRkn+7mLsBsvWlJzQTYb+hmloHf1lV5HECjN4MpWOGsBGjYVtpFhdiHysD
y+MSPdYPM+b+OTd9EtdGLIj3niaIRS/zm3XMoVJ34fq2wO+IRs7/u52auTrJeNb52l2r+Glpc9hr
erBeqZ3cjDmXxtwtbxK3+O1vk2MVfsrQdpEdYPElh9CY9Bhe4MyNeGl/TDf5G4Hr9etWGX5ZS/5C
0Fp6PDmSzNBqs9ACBzJp59fjsQ3iTUsBGDgdmsIrBJawDcTdTd5eKt6o+Oy3eOh4b+xtaBzpGG3p
+JT73uNpDTnD3L3/eTSSLZb8N7gcN52bZ1d52NM4F7KYuqvXu1C0snjHOseEzhEx9WZbf9qt/ERE
RjSsn2NtPpQ+c8yB8VQTFpaFpreylbkIClDE1CqA6n+1P6xpY9qxb/Ywj77FaTBR6DObqdbK19rI
Gvq38dJlGA4YRA+HO+9ELUjGS69aL6mn9Gk8tHOQGByMnETieqJreaoN/Jlev9ST9NLIHu6ie6/a
k86TUBnBuJgMIChNUPwbhYfjoH2bgxIWKVHsYl1DPUItotdYHwgcbtNn7/qSfOMUdiyYDHgdYVsv
gvHdrH9W8x+J+WGBdqk5jbgGUnZjeYL95ZKf6jbUthXxqccTI7InJ3nm6u6Y7qrMF6kkAQdsUBsQ
32UegsY3s6sySr4xAEG1F+T5ahd5jYgRFvw8QfRd4jFvz9MRKYwyCCYHnrpaF9OaH2zQFMDZcpCx
+jTOG6jicVJ3n6d/AXsdIAW1jyTLvlvBccJ1GjfawmRjmwzbrCjGVIxOwvsMnIqZioHBRy338dSP
cXVVb2iaLhs0sJ+c87W4lDICPE65g3V0g3nioGQ3VxX3/BuIVxZiVdmPboWEaZXdtxVs05KKYJAL
ggXuwzyA7DX2mi80ApE5erPYR+LgpksSTBV7A0bI0RzzSVQTSAAgtQ/aWZinczsnsXI4plg8jXl/
6T8LfXOWTvK7XbguLVq75I7S5orz+26BnPaqr5cOAXRRLzvcZnM2RU2dnlg8dWrXNF5WD5veszbn
b2riThK/YEkQgtNpfOZ01kUTdZfh27ArIaB3qM5Ei36XCjQBHuVWd/7uE1bNPRKqLer4oyBmuvKv
th/9LfuT6jTXqye2CDM2b7aVUlSm17/yL5wHp684qTbdXnNeu7TwmssBkEnZEKlTEifaH24hP0uK
U3tn28IpOVi2lCfhMlZhKwNj/sAkyuxx/5pQukpFNIZyhNVMlq3E5Vkp7J7q3LzenSzTA1X+pXTt
FfdGyrVkqrdxRTtt+/su2juSNclIWC5LJm6GFnT8Ia0vKIcjgHintn6XJdRmx6D4LEwtwoLAsWqE
pqeAnwolnKJ80qJGsPyDNlRQvS7p/WIXvPxX3RI8e3TXmYX0pV/Oh6dIn9O22cIx+swPBB/i59JT
/6wOVsnLcZM+maw4G3L/eBWvx/dc+rmXeITUJliVH81Q46Ar/P+/ecX9+R/XG6vIyFklaM80UOb+
MdVOW+osuav00NC+sHM9rHKZrxV4+5GL6F0P88LSELsC5Uoghbgskn0HPtT8WkTZ1MpAQe4fy8md
8ykU28+5H9yygAYbPSbeqJZGYGRZmF9bjIBSkPZSgHJ1HU0Fm7EeiKTM6Wl3ZSd6q3TvR5q8Sf5F
NruTMbjLGIEynfqUtV499cRbakzQd9Zrcx+3+SaYxbVR3OmuEm09t8RNaZWnjZ0H+iVsNPxtEWBh
Fes2wLoSmLojcMqW0xIav6RSumb7gO/Ub6zjVEng/9vyXFBRTRQqHtJzcl+q5WZtzc3Y1OsuNNcp
HnHsNCwH743qJKEvmFseqZ99jeqjFx4hL27WsJIs5Sq5NUzBd2ZKGpVCGr13RTiCc8ADYcpNwwXE
v2UzNCJzv3HqnNByPP0mXPJ093akazktGfSW50JsL8sAwV69NBNZHF3nZwD9YPgGgEElP8wscXDx
+cmNVTVKDf33XUcP0H+v1cYZhpouG6OfHVgr5RNkw8nabWUDJRjb08q0dev+jpLmGkMXFbURCnD7
8nkV2IZniSferiiJzSMeK0xe+eimXN5lLbhtU3lfqTkNqPvGhEd/V636JTfZhZLn8azXT1noYnPc
OAG6YDcHNztxYvGXQvyaclw1UlwkW5xAcKzj5tZtCmYunRKWWGhuXzwLMQvLSWXk2wXCebYbiuT6
l5wPngTmJ6wnjj9LZbzEZVKZfM3KD3zgdlawIUT+N/hV/8d7AvYK/KGRj8OKILYd/JP+KArZ0tpp
LCO1CgbrlDI/0UD8sBkvGa48bfWG7JvZ504m/OhXQC5V8Fu2grG3xDfTDEGsD9jIF2hsW69nAZ4J
769AOzjesuS4wZ73b5TJdcpAlIur5TZQDIMEGj2A9A6wbHJDT4E8/0qb17ZSLmr+lQj1KPdvJI2d
hoXlkHMXyQky+foyYU04iAdc+sxlomUYice8ieoBlywtypRuwUD1owz8Pv0WLUpCGXopH8pRnkYI
tYrJg8UpnurVeS67c3spXKlSQKF+qYZ2gdF4P8BsG2olZtr2Sqm7lve6Eu9Gxgwj+7Md/enZX7A+
M/Yqn37hF8LxpGppQzzLQdopQfsnwtl1W9fulh3N7WB5xKig9l3TRymLAaV4kKKVVdFsCuEhGsyT
Og4gZwltjLmINmokrk4FUciyi9kcA1nsQuPgc9tdoDMPnqLJRz+fL2lheEO9eMcL27CAj+2NArxU
UeWy1u8/YBUuqdhfTeuiNSbsyneNo4wZt6Pb73hgMdFVTtMTwvMAGHEHcY9x9509XCX1GM8Hs88N
daxi+/JqwH3QTvNHlwY8tu25ZhKzfVXoPMCbs291qNI0jzTNyCiIEEVg4V3mQsMJixfZ05xTAUKu
pc95k/3eVyslHC0pmjT1tGnMgy9QX1Jhs5OXu40uXCnpq8tbsZd3tUzu2ekY5qhpt2grlEjJ9IiL
MGouEp9kLtGiIqAfO0OiFGGZIwl3Pz1faM2in7wIaOx9kLqJRm9eIErMIb7hV2svr5p+H5L2uccg
VhQLvJN56dWUsFr2p0U8ylsLPBojIyFapDoB1jP43oNRh/rW1iAd3mHsnGrmr68hpJc0CPPEneXi
Zrjh2JrXkb0rZileTHSSqcBVI9/mGc8EPzksfyv63fZh6ua/vNn/MZUiLoSdYui28F3cf5jd/m+D
N3RJIrcNyKfRWm7nmt/wZV+H3rgJxv7Aw7B1wi25ZBG2nEvyR0uML+bwXpFeNcv6OX4kBEIp1HAr
CHpjevXKVW/X7yCip7GXIi3VQyy9vjrab9u9McQ4YQyMWwayKzAwaquHFULaJS4ONZmB8rbEULO2
9Lo/ylo5Y7Oxays/D7+Pm4VVS6Eg7gdbmWS69yJUtXgcMBuhc2ssSEnyLsq6Izoq5n4VZ8Jjm3cn
v/Zvx6Z68mnvtZhaICavELMN+BVPKuHaV6XZrywt4gJn1EYtLg3SZejTC/aL8wUy9Wk+1r1753S8
KSBtcvuhqJkzzPsZKBPwTK7FM5OL38Uy4l22rv1ewaQcF394Vho5vd8xLPw0uWFqbpgpG0N1sIJC
HAMEGIIKZVseUuaduadvtuIqzJMakx6RLVrC4rMW0RcZKuQ87ruIrmJVYe90r1LN6TZsjlRIZ4zg
xVdGwXSb8uPWauqNfLkb1Mit/Ibj91oLLzCUUeJKyhqMI/bgCdmlB0Y8FkDs2gdgItp49V4MNpeC
6HGdF6bqyi2yuKNi3+uhvO9VzNIJTxhYcX7PWtw9QCwLx/3YW76S9EG9yMF2Cg4I5N5sQ5VeUj+C
QwS22ovTgfPIqjO84yQ0yHtM6gL4VjajtyKj/3ccwOgPVhqk59+IOn4T9vQG0jnf+uu7/LpDhJZm
0E+Iw+P89dKEAF/7bVubcMfj86KXcA16fdV+iK9Dr9jiPjnVWpwqligCDt6wnt9HV+VnHCTourca
KJq8cxuDp70LvpTUvmROYEqyvwu6n1HGaQwZah173aa5mx4fjlZlz4L+pjT009ZmT4ZWr+XdeLTG
8vZdQqydgn7eguar8dLF7bK6cyOge7xnm+karNNQuvssaZABUmhg0CsOIJ0mC5m/qtiOeukunApp
vU4DUx4Bf49IGp8xXHqtdJeGHWQ8BvnjGLaXzH5NmVZVqR5IwIJG3YQmbHRp/Kj0ke1enlgAxaBJ
cSWiMh7fdrF629939Gu00NSKytWIDAFLZ4piLyNP6oM7J7k3HB+DlGO6vE7W+pJpzSMbzFvZTddJ
jD8RN92DapxklJPKADD/l4HS/6yR+19zcl3l82bMBJIus+bdUv8hOUFN60W/NVYkDQ0jC4DLqWEj
iD1CUtV/04WPQFWCoWPwrS1hFRWw9HqoJVlEVHSrxQTkOD1XkdG055YXvMChmtLAcyMV3Eh5lp43
l5BapsZoAVkV7ZURtiO+PMl0a+lWyTxnRE7IbDPVXaVBSRIad6L4U0F9G4o/zItu7c3S6vW46op4
gJ1bhvmcWfmlwtwoDhbmHgpdVuN1AryVJ7ftXe/LO9axsEWFl2ve1DHuDXRYtbuyOu9LN5cZ8+nR
VxLbd9NlujeMofaCPfKLqpG+LUyGZSFhInKr1/ZFjdrevJFMfNXMhGmus8hoMTm/1Yi6wAY0sfQJ
C62/B6Z1OO3HYF5n8L2AZXkOkWXnXWRm0SaBxEskLRoBPsl9BD3TeHX1eyr0j6aSHi2ZQ3JDldxr
D6uVHjM57nhsoq7mSYWprJ5tYr5Yw/QwS/XWiN4kjTFNP7Ov5bIKWF9u3D0v8K4UAEO8a9XbNk3v
9Wt2EurjKuz61UrzW2oWt8Z5FNS4mX56vG5jft6wi6ntGqdHHWt3fZquPffjVy1sMf6mbhYFPUic
WILu4/wv1C1cLT0o7eMuj3fFLm1+JaIzoMoZzYGudHj4jdIT589iyaM9UOuwtGNgBldPJTd2Jpim
hCvo35pMMtv+WT+j5JoKFiz272okDP4z0W2yyolcSSypqdEHmZGGBk6nqQcq/RpAe8swRepce5r+
q4iKaYo+2v2WL9/MInzbq+PSDdoVvtdK3SIZnmnvzMX7OoIkHXc1QCUKKr5O5AljjkpRj0apPn0Z
1a47y09tEiQ+zMRjzOfvHGl9XgeatZD46JFT8rMzK2SncNm0kBicUIRwypci6qwysvgDbcX7Ya/G
HjfzSRXOFdYQ87gIgtvX8UJsR9CYpZuSBStwQ5QAhIqF2iob3jzlfr+j9P8cDx6ipcMrnbtrugHB
8vMN86kh1joNynz4KErzY4Q1abWzvivnEVIpzfszL0rFw7nyyEUExYSWNb3C178UnXEXcbQmOkIO
6f86veNyZmMW8q3otgo22NZws6/uly5BDmegANy0fCiH22mTXfkX+IGTmX7U8Fjz2vkEz0Bg6/TP
olcLowc17E2K4eo/J91j+iWNx6Nahru8CNcj3S94KSzsE0CVdfNmFkBq2+FCKRKaVCHGTt5MY3is
99lyLK2JMdCdBCvnuGw4RZTIWn0Fr4Aoc8ttOMlr6tkKm06GLe+6Sv1tin50RRoQDeQvkaGAb+Rq
pK1CKE1Z6N/0nBKiOBVtedsvi8wQYtNDKZ0isbKi6mhDiKJ6hQvOaEYPMEy32bJ35iLvM9zKWmhe
nwlvJaXrn9pJARrKyGglZ1Xap9r3r/JYvsjfrY79moNut1YdypkSjC25WK58HyXUoc8/wgD9j0c0
rdeLkgznY8nizCGM4CCDqid77bxZ4MI/yVH0m7QJCl2F6x3CwTLCih81yf5i7HexbRFMamtmeq6b
7rwlNMev3axy7YP9tc/SaJ+4NcPlXZ9w83aVO4lwa+ri6g5dEXrfCkqWKjDGqBz1MbGZwT2yOYSh
DYe+jHL8PflVGLYreQl2Xyq+ZSY3KpdMm31l08lr8URdfxrjl+Jc/xDmLBosdn5oS6TSRHQ1wBNV
En1ExZXJSkEsuZCn1oVR8mkbK8QF9C81PQ+TFZNgFk+/Mn+eEQ9NJkcZv3Gfhn8Ik0eEFvwpnEdq
LxgdIHNh5rfOJP4WK0rrJsYcWWff1A7W1cfmDK4x2ffVajDeqmfSwnpGFwXlSqL9+n08uk0IFv5R
qYOebaLsC9fVg/03gD/lR69qdvltx7eZ1C23onFq1okpNyTNEqiN0yH+5JXhLbTIBdCnoqXeF5Cf
bJQPxehuhgMSIDhI3IlKG4lF1Lp3qXllujPY+P/eqCTeLr0MVGlFC5dEbuChM39J4t1ULa4nFhfh
pSgeJNvc2S/k5KOGmjWdqnv3TJmZjm0djLOJ8h+oiupWSo9vQ/C6WaSJ6jyQoPQI15w4A5MO8Gap
BmOoOx9qLpDkXvX8+AFiWyRo8AUK1ta+dshAqEBr6zD52TbhvJSuAelKPHYK93QlQTEQ5IaXTSEW
YKIZ896oELfSnwrukqKmixSLW/uewjQsXtkHudzF2mebwJ16pVl6yWj3exZUk/vJtfRkkIhprbB1
D1Mvj4GKuf47GewM6iryaxUxFp5g4IH0vUTUXuc/fWdEMHCC7PbhW6a6yhwtJvZ1cuQSx0jCYVFJ
Sv/DNClMEx53WxycdvYH3LgcT9ZYna2QiQIVUIVTP/nNL8tP0JMRo8BEeVJXRZSUlYjzV6FOLsC0
5AALPFoB5zLJSB5opSajgrgVpFwK9y2d1lJCwN1fhUJ6kfThYXp/lUF5ZYPLa+WMv5pRPSGhXDsh
tBjG4xYPs64MGQcyD/0llJszLIZfg+MPK18fVq3rm+lI9XlHqNlIK/e635WOt/iWt8CxdJPrKWMQ
ZxmBJtduQmGXIBQVxBXVfwysvjJluHbjRU9fF1V8fqBr5aInB/GXee5YwU2NyUc1yRTBGfCDzfjB
6mwILPxgWIygeb7U2T4PFBjdBDRGnduwCRjxF6VHIFr4N0PNP7rGLRbpW6v0L5NUXvp0eGk7LIWQ
WmW2vQozOJ9POt2XydBpecGllU27vfkNgqkwAt0kQ5l+qseh0L+3R3o2rTHmy4+V8dbHn7Nyy0GJ
CZuznXTsSbE4Ihhuhmh5qDy5VhrHFXyFTDY3/jKudy5CWbN4ff60zspnIkf5e0EqWXPZOrsWFXu7
z86OFckKx9Nm6c7SPrKzhR9rgBPCXgfHX3sYsQZaDT6vXiGZg+AFVkQjUI/45UiD+Vb25Zu8Lkzz
MHAl1tshWG/5uL8N4lXD3YOHq2fQM/xqCNacXHgmCi2j9timDrD+h2FeLsp8q9KtUKFUZ2LMVvAl
+Vy0TrGYtmrOtk6cRUaVmzBcM4Bc1CQuzOFRpv19PopbfyiXqXGwCsAaD8RukJKgEKnh7sWH9Jms
h1OUOL8t4I9TBw4jkNrQ/Ujpo8cbbNz3TT+XrRFVyef+1Yx0PyzyrHlN5PU8Ta7BCdeqwSqpoXyd
M2jriU69cJLulYtXyxmd8U+UrbtabmbgDf1lej3suM7cISuDDakl2X4J2Icx+0rRgmHpMP8a1U9r
cUJBxl6Oq99ZZ79h0iG/TBw2LUNMcuMY/n1SiPblRzdWUW08G+Au0yJthpwhV15o1RVv3/FJnDgx
cjUg6Fp0yvV3tpBpVkdEFmqiX09/5n0Kje1+zJ4lAB4s5H319pETvLUZAWopChUj9yPH7AbrgAh2
dCfS4s02ezFVP6Ogw7fLCcFS3FC7VePHsnIGpPOl6MyLthbX4lmPLTL59N0oECeGh7JvwGCFjVpb
F6+DVrxITQGEx8ho6K6q0+cbA8Auzmszrr12391EtSGUR5eLXnWEnGCscx2mcrjxvWSOOH0uGwni
qhk05YwjI3WIxHTHA7yRiq50isQvjvreiG5KDpcSfokA/mH+yGa7VVBc3EF4jj92rEuZC+Ys4EJw
2YTCfYBUw3HWHqK7QtBZ2H6TYEAPqNADWvQfUnNSr8i+TVyi2dlgCK4n53H7pYuwkDtTTq27p5iE
TJhnEUeJtKRXqyYKdTplLf5aUSBYAZM/RhxPesPTxpXmLoez7f0t0XNiUxhIPmXDPAMlki+zxTls
T517fXXOeivIpS0gCRMsRTmrGfNmISzV+TSTiQHrPO4+WjGthxwcfRNOpa2Wy1s/WaeEyql0VUSs
qo/ToTxvZADBvQ76akP12dqokKxgBqpRkSLTYVSfwhID7tJ/K8rgr5xXntWDDjJgyJiOqrYEKy2o
r4cpX3O3wfarV7cRyTkr38pleRrtuVu0l5q0V1GpnCS1hZWg1O/N7PJtdeVvvT/8hQhBYJUUE4R4
PprjnN7S24GW2gNGtUsSGg1+G0kMp2kM1/nvWuOVzIygCBZ62RxLiTXj8k17r+Vb/hTK7pa+Iy2z
yzEai4cJ+ShAgB11H0ygWVCzzI9wEvHdsG2UABpTx8uAiUJL6CAEewfeIvJR+cypn+ba3r+8wzRv
mYJUpK5uO+hIH7kXtwqOeAgA/VKNHvY76hor5F8wK4OFkT7xBadM0mN4eo2gXqH/EJurvocM/Yff
FAxK4+sajabof0JT7XSNyoD58Xs3ckmDmGX7B/uHMNoWX/u3JCI5jhhBHVmHROHFWSmNe+VWMsB1
LP2csLF9SbwB92zHQuq8PsKjKcP8l+GWRuIiwNiGa+ZPqX4hRhNHM9MsFIWvjMYfKn8V2XzODJiW
8V/WpFe5qd2DQ/GNupMIUNcc7ZSY3gzsjTMqMzzF/Fvp55WPEk03HnKDacBTOjS7qBzKlJ0gLD6e
cjlQ+5FGImRCUSb4Q6ZImILug2sbr1NuLVexTdyy/W2Jrq6jT6jxXn+aKHTca8Hc0IQse4gqgBoW
6tIT1pMqfw5o9o3bfjKMSFFfitFbusvH7Cg4OPX/Yuq8muLWwiz6i1Slo6xXqYOkjkCDjV9UJlg5
Z/36WeLWTM0DXC62oWlaR1/Ye22hH+KCXoCl33yg+S0JmDjoUYvw6xTnlrdTO+KWjJxj4UlFOAS5
+LkkfYvMtR4pWo/jBCFLGZms/hxYfNgwf23DngbDsMFbpi1HQvOO6TQfFeS/lBfoiOItiS4GMK0X
yJAP6PyCGKlOv7nmIEKMIWSJ7IDTy94rkFcEJuSu3xnzLl8O2vA39c22POWNjHIgPsfMlWA1JddE
5rDpl4PM09idWlk9jbz43IHdrvobueARbdMxZ42lzbyKGS0PyuxOnTjKrLNobAv8LW2Lgu5oTqde
aBcgbC0ewQq1pkBhrvyrYxlZuA11K/WGJPcMjZmoXnr64P6JnjPDsR0CApcMSSerRE3erYIoVnvd
0yY5CA2WfniKjeYlie3HpOVv0EVRFkTnF5wzygmJ3aHDrRAoxVNZJG6ESZqeUdAzFuM1MhDsKovf
ao76qgBWbFrjnu/Dk2H/kQDa9jN+Ws72No/8dE9gwQK0oRSMlj+GKfaNsPOR6Reh4NCOA6LqivmW
7FCPVQi4Um6qWNziwDQQ2hu5p2elNyMu4n6X7OS42VH0yPQM6l9D7oM2roNwLAPVBgTXm74GO0Ib
6QDtwmeISbc6quZ9N5kU3BXcJPi4bposxwzvacHebCF0oE84/8VBGuYHSi8Df5l7skf90s1nOUdf
rM9ebIdHjXm0bB7k57FsjhqaHANNjt0qiMv3NcPskJeTcsQJbdZOJ2PZhkrFFW+xaxMz8mqTkfem
tKqoh/+1DM5jxiLz3O7D5qNF7cTpZVw6OT8pUXrO+/SySPYFFp6TcsSJ5ncGD2dmNMee5D5+fsnC
hMnJ8QFsADmr0tY76QTpCmmJxK+71r2dYjodjR2oL5UfZyca+zya4Wkew8A+g139Uf2PMHSY1SjP
Eo08DhN7PpjnlvpkxiGSUaM0mMn5Sx0yvxKVe1hH+4JhzgZjBT6aDH/Blz/xe3+Gs3Cjm+ffI4nu
mb+eQILtt7o1ZOiQ0Id0JPVAgp7AkbT88PiiOYYHiTib1dg34F9sBS+3Xruy/ttAbS7VyTGbq2Pu
01d2TXgedDSa5njRC3Hp3po1f4B5iTFLExVW8UsrvMOEpqgZiue4HPYAXfad3t/j8hxD8xhcHn3o
Kc8NrWFqFh4RZ4DZJsdsgwzp4joJLtNwx8QVCSM24eygNQcGOeoSZBKrJkib7JqjrDslyXAjseyu
8yOb0mlN1idl2hl4rbCast5YPMB+HleJp6MFLDfYXl+5KzPShQ0rDS40+XqanO1tiYxDqswHrJ2H
mC7XZuNpbpgBRmC30e/vpp65UvlHFRlw7zvy0DXJT2wIaONtf1cA/TEj6SRxpaOlBV8EUxr7Gs+7
GoYo1vDeJoZnuZK6e9PC/Lro/VlHHDQEiNmb30wYmEUPrO3jaDxAwnaqvjouqnpUNm7VJokriuva
LxdTpQ2bMDR0ZznDVl4ir4MWd540cVwZAVGSh7m1B/S3xtGu1SC/EGqzXhlSO9KyMge0d4wK0ewg
R2EK2/aokhhRCCLYHIxYEs8Ope9YygHKTvb6ApsFlu/7yOKQ+7nOxBau9W6IiAKgKOhd5U+fDoH6
MtMzplXM0wcKRF0PGGePg9n6a5wHLV6tylUTXnu6A6WHu0X2Jnz6IOoJ8bU1GVIEcwXjsK4iaH5F
p/MrLp5TuBK96S32idSNoJaZbsbdRT7+rmmVIXGPVn/JButUd8hSONhJqOesgijGj2L0TL6c3fKc
TrUXflerfmiz7th+CrDnkR4kBmsylK9xVb/Mvydc3Pm9CzNPzkIn63B4z8bLjN8NxB+m5BphXUsh
WZ96uz/ZFL7ISVx1PilD4s07LY6fDGR0OjR5tZlus65f8f9gF3VJJz2nkXaaH/160v725OlZbv5Q
nbAtMDNHAR2Dss6QkdVzQ4P4lSu6r6eTD0s6WBXjdNqJ28DwzHkDbnuwvWUdvTRnO5INQa30p6Ur
zoAwnGzdPA7aZVRBhL3NVfIqT8bz2O6U0nxdTOk1DbmrYYytnNqvfcDgttVc7Vi+4aeeJuqF0kZz
pm2UbkYonnoYUXyFjIHKyqTT5l4aEXRKsPycDHuAe8yA6pqbzvqwYDLNMkLUTjrliXXOGuWiav21
VJjzzxkb0Ud+QIj4QhemntK0OcjWeOgk5SCK9KB+LHJEiZkd5Tk/crAdD8KbvgUSqLwcnuwpfJKN
6hmxtzS9xOH0wprrWi5ArcyTrvw13iEu8uSfzKU4pbYetH0TGKbiGwigqvBrZMxEQ35En0+G/aUH
PPGICTrAC81TVLV+jU5DSMILFf1o+GFtoQzAs5RKzN6Hg6HSvY+7ngO+5fyNGaYzWHCUd0S2PQKZ
3TK5hp4+lRx4LEHz3rhl7ho5xVp7mn8cl5Xd6lMk2FvGb1XNgj1+q0/4nJzWU+W/4hkehxXte8/C
JDIfcpwTqhIdalMlM2er2Bzta4Ecy1O3SJOvrPIN/2CE9G7sKbPLQ8ZsSi/unbYeq2YBWA8EE2vR
iHZ7A7Qt4i1fHAO9bBNoaCYotqWUpUVxmtWLBGfQLngy3d7IPGHiIR+OFuZm9bkROzR3J5sDluUx
IbhHxglaLC6K+hVZvmxxnwXEMefPaKKHkqsuHe/QApgCAbDkFt2gtHWozt0pXeGktR4eKn+eikA8
Nbu8gt1x1Mgn1Fl4ZN7cM8hpwWRNkY/+tUm8kZFRldAV7gUzIuiss3or/40La5a34T0c0Vr1+t58
lZbLOiF25ppjsxAkIMvoWPF8XJQHUo6d9F0m66VV55v2wk4SNWkQUtjOeYQ5vDrkOYJrxlvMpET1
ZbGorLOaNnnwYwxT1rYqLhE+0SC7RBwiB+L+Pqd7kS236Cv6SjP9TkANwPHlhhDkul//lnOB4p11
VgWWEav1gsNRd4119ohkOMqRRU2l+YG8643D/Le4z9KVjK1j5E7yEMCDR/LEPm5Q3CV5hbi+K8IV
8K/l9ftfVQlxIukedq4+Us6fAh+X9ltG6mBp3+tErqJSnGPNOknH4ZzZCtDH2SN8wjPYYjfo3UFu
tkZ/7I30OAsVac9mhZkVdT8BVsgwnasJxUB0iaz4BDpg1m7QZvwp4ploK58Gi1epGbG8l49rCzrr
YtPejkgVND/eVbG+78kJq43hGcncvXpdVestvKP44UWVOpOSn0Pfzn+PYHLSNzxJYxU+VXV0T9vi
Ept/CnlBYugOf0LGKsvr8EduoqfC0J+Rr3ynCgWpNQX5YeiXQJPbE7ui4illS0FWDdr0WYfBiYIN
IQkenuwsyxm6KeUqQqZalxVaN6qsrKO1pGalbo1vfaudDX08Z7PJoeFkiskJ1p5qTJrAfAONkeAG
ct8qlY/CVXoOfFisp3jsICuxmHHqJg6skFlrdFQ4bGa5974XAPFN6XxjI7cUf+pznwvbF/0/zUcS
7Db2Pwlku7Ed5V15sP+mv3QGHYlr7DrpszwpvXItI7gAGsJ0fclPop/ORihfFNaM5GaxUmjb4iyO
aP3vOhSq5jg07BwYlJj76V2ut5N0OMi+8pWzMyBUls6dezZiz+W2WPLlXNjOWLsREVyU6afms2rk
IEVi+hpjY6QPDKY0OxHYifoOc9qB5Jt7xXWD3nGfc9F0XDTkjzjC7u7L58wOcQYoxZW63OyCgVhj
7WSbWg24sLGXYV0jC0lT3bWzEP1ej3Hhe5TxgbmpNF/Kd5yLtIYsAcFG4elIr2M/0pMbvgZWqETt
Ez5FJXeRPc7eihlTRdB3faf4YI4yt4xD2L8kOWMoC1nvkRiKC8kS3OZN6MhWHwjnkUiJ3xuLr9tP
RWD8xA81O2PCaK8If7s7DYkdNB8S/L7ihM2en73lvLtWGZ/unR5DYDM2wWpu5BwU3wBSU8xAzS8D
FkZpJbgRQULp/VM8aLetg08NFwwH3gN5dWU0o4bkaZGjvpvh96hRKtR7+0tMbhgaO9by08A8VJmO
eZujFXG78atG0IiIrmEcM6eOZLE58gfZPi5F5hr2zljQPWAHfLKTO1u7zjPvLQLgGSy3KXB1uPFr
nUH0ncK9ThvkkVtz9BjPCFneh2586bTE1X2SbkpE/volwSU4gDa2qWLdoUN1ZKI/X5Ov+A+oKGWw
XhUAo8zWCS/c5UBjecZfmasyPEmvVoUuTDtLXPmW4PRukjMZbyfukU0Uv+Zl8wIjU00FEAd91wpy
czBGJx84afk2hy7KjmH4m9FIpiBjk8ClqWh9YbqRB1DuQJTuqObC7F+Y77VLsw9j61DZkKnZFNZ7
c6ye++K5V9unJm5vDOwjNLYrA87YmE4NeQZ07rADzsnqp4n5BMDvObxQsAPhixAH2eimpYeRbcXR
zp4GD6eTJ3graBlIS7OKbXWeOYLZREr3YJml1/2tccfGE+Iwje2NDPimB7MQ9QcNUpnRf05QhcVZ
Awkbs+y2J0TJIuE5qncyc9m1NHclO+hyN+HA8y1JOSv9/Fxo2aOc1tfh25YwflIMZaFySIKWmGKM
r813vsA5Y9qHvaECBOtEQZKRJOQ2r+pon5qFmyNJjMxmGicS3Zv6a1QRbetwgjI3j8SV9q0prgU6
Xek5hnkABPMkS//0jk4B/JkKQDtxOkhc6ys5RG8dbj+cdhzaAq7Ri34aaI31+Vw8DbjK+gsum49W
jjbTg1ffDuWuFNa+nBDd1iBbSbzP1YUJJ+ueWjrOLLyJSfViaZdaNchW/bI6Kz6mGlR2AlwLj6i9
vbJZbcDTknGxtSfNOEvI8EghGe1LpeT2pYOoMOaZu7l4rHm13Mi2futMoc6DwVmmGCE6CF8IjTkJ
PL9JAMboj2UtQzo2cQTjTMTBon7K8psRHrQ2UJjm6MT96OXszFRjS144Wfw5y6+FzX68/5bTjxrV
f/JQl4/KekNw6pbRe2xxd8fHYycQU+ODajq97LAN7+udUTAIMQmzGFpz3pjCjP7m3KeCIMjrGHb7
dlbPa3VCHu0PihPD7JiUFaf74rZQWDmp+3LTLnWr4ZUpVqIt0MnFr35bhyawaAolpuhGEnQSDVf6
lCENLOLqVLZ9YLF77AWghNI+cEASj7TY3iTHbwQvcaoPdXbHaJ7dpXhgJylVO7ViICpPL/Nqv8jc
QEb0oaOdcxxgB56UkzTXZ77IUcZPAvjjnInlbhIasIM2QLOtmu9Cm/leWh5tYu1E8uRo9tQSS4pm
X6YU/fCiH/CD7SJFwcRGM7gFcQDaXrP8kCiEb41szcxIOHb5iU1cYEoMuWqXuXEN5KJpKaPsEIG0
+KV8HMi9Ady9KlM6UJZETP9YEuGKnlyBM7+wiFrGj73MWv0y6ix86qQVe/IQ14NYLrF1TQELaWmH
ETasl5rDMGgGfwnJH0hgBazdtUweTYUELSLw6KIIewgW9qYL+1NOq/oUywgbahAPCq8OUSl/QvT9
yfxb1yszCAUVxM9HkskMqbd3puyqpK3s+2yg0spdO6zvVWVcSxNLiILkWQsvPazNCEhIHjJVafLb
QES2K0txF/y8M008vuhIJDmY1y4gTaa9lCJtMb1cUuta2vcuLSavYzxAQq+t7hOj5MnvgMo1+37q
ktNkm76Vv9vWr7LpQ8y3rQH8x3JkDHVco2EfEHlCpHCf8ezrJDFJbtenh/UKmIhNlfkckjrqaDy0
QkuYCyp8/TYVGJDXyhUW92xSyA4V0w46Y7nH4zJiXQSqro03QDWfefFVhOaHNjwGVCl5K3/BKvuW
mQSZ9VtczH9Ql0W4Il50IZBfHPs4/C0B8pva9g1eAiTEDfFsYcU+J4JFBLsLiYVhE37HlJ0bY0Ur
+4N8x80Br2VnuplbbFYXaLFOyeAtFFRVrflCcbBH7jpwLzAb6dU0y89Ybn7T9agrsTurYf/Nwu5f
vDhZan3HqtwT5Q2XPdpCpTu8ziFknKw3/8qp9BTFCX5tVhkTgM1UX1/Ap55mQBNLpqDGVT+jVkc3
Fsmj0w3FG6NrQXNuRJv+j1kCNgwBmZm1iI27v2G8Bg3hUdQpR7dCIZiZBD5N9vIQ0NicJglvRiuN
brROkMSIChh7qpnSpFFQiZ4KS0IakjE/Ldxhesgz/jpE+JxtK3II3TvESZmepJh3AyHOJ5EyQ1Un
Oqdl+H9/JuaRY6wG7dOl+fMyATmR8KgWWBtWPHKthub5r1IZxT4fGAwt5BFDwsV+tv3fgLAV378z
oaYKgRaAtgmR9Mb6yzL33iIofQw9yvZVdw+HxWnmvMGlKqWewLuY2FJMtIVgg9NXQaPwumLd3bo/
/5vI4aXUOUXWniG6pVtBJ1rrENHEV5KoAmVQL+mc7pBokPkahaTadxprnZ93JhoYJ2ZzlvQ0WmMd
pEaU4uTh5fvzxX/e6ckMiEQbU9aXaxmUC4h3p8yrzmVXRsKW1MDQ3N5l9q4JQfj9/LWfd/Y4uvWc
yOAfrTL4+dQawS4bkXDl26eWUgVjrW/s8MnGB7F9g3G75+RD4v980Z9PybbJ2aQJymX+ws+7bm1J
zVxkL6romnpiuHbMkzBPrUPmx5yCVZeUQb49rhButmfSSQnCZgIrCYsApkMZUO8iAbGq/z6v/t8f
WsaqH0sDseH2twzg9jtjo4iI+NrI5uz/fIXOoBSdByMw+dkypw8/e9S+/n//VydmutfFgOBg+27m
KoHVWHjNCVMtA+KxOB70Lt79PKA5ZTeatW8y0Ume3nlGK69/7IYZ7wquzriH6X2p1GPC2zr+6zQT
PKnTdX+Eob6qyvAqx19leuNJaKLECe+SbL3BKA+nt29C/0bFZpHJEGH5vbKQNyHQtcDvessAawlC
MTC0iJS3CmiLxkWuqZciBHMmJR4vUJcAqaLT3Uy7xgkWS/SqcGwu6cAvTn3JXnm1HKrpya73C/5R
pYdstS2WPB7RxAGtjX66nGuRXFb9D8AhXseeTFdFUcga6G1lArH+7j/s6Svm4Ruv85w4OevORrx0
lGqp5II3mNjGWjtwmyANpo6X8CR/UrBxk0U7CjDgQSLZuS4bRLnauSm6O2VM1BheMakwTq5R9K/D
qFbW68GIycnCdL/w3xXGSbt8GknCl//K+vqWt/apSO8/4zFdCZKejQxPmIiIBzGeKqu8wpKnaftH
JpmvEJ/X6cmxVzg90oYNaePpwNDQ+fbzrTLn68oVtWTSU2p2rpR1F52yLTRYViVHqXat5TrO6TEp
MyxzHSA3+WQRRJgwfoBaxrDU5M3KYtIaNeZmX1OtM7fVD8nXdFaS6XU08gdY++euke56dcQP0C9E
poJceYL2flgYipA490IMJTO7mtca6UD4NeIWhFS4EawGEFmzoxENmZz1PHFi6VzBs6rpG/L2I2Zr
3OJ5G36br1P4R5HfZNTZGUc5ij5WLFxLLscbaiEQygOVPIOw3DVip8pGd9A/1ro4hyUTd0GUTB6e
w8bvOiQ5A57eGmjM6tmYISuqUavxjbzbLfpwRum1T/FYFKpLuEOoM8Lg58rxOYTRZtm/9f9q1F61
6kqaTvDDc77oQDHlLUHJGcH1Y9bDRrgD6NGdW1hXpO3STNCM51Jx6GThqqyCqrONYq9+WjNx5GEl
nU0lHaFSoS+A5NTxA/LVGxsm0OKQYLuCem/VwVW6ZV8ySqS/2UP3dUzkb0r6obPkLnq36MAfdsea
1irpbmkY7boBe2B7KUR0wzea279UY6eBMKDlZCq9kjTA4h/1GwGOw+vCxlhSRpaDv1hXDDmntXZI
0ZPVtr2fYWiyMVjwKzUC1HH9EDOFx3JTxBvLrWtZHBWFAu6JCsZ+zaErZJHkKzd1oUHN+nMHt+A8
s96e5NJv67e2yq/7QWGv9hobhQsD2hlUhmDlezf/whwd2n+V9Lz87lrfLIiuEYQ5uKucBmGEKr/w
EpIte/ZHNqw+yNjDTuX2B6mlSGu3kO/aDIbR2jVngdxSQoZwkvsYLbHlGN3k6Cm0IuUfVtmPmt9O
ueDy4ZXF4WpVlpudB551OEyI/8ey3ancVyFUgxxR3bB0ajb8GISZIQe2BiY1Yb5+Y8Lm6IT9qPAL
MtBxBarwLnUclUYlWc9DJE6ci67x1UJ0KNm6yiGXMSuT2iHBnmTg7qWt91OncYuTb8Mcf+L0ZOjJ
L4o1zJAyTAFMhLdIlcnfJdAvJzjWqP9ofpcjh8qeyrG8dRb+P6YuK+OEiMFacpNU6MFMBxEXMzyN
psdY+qEPosAg3YljD/KK1PyyMatM6QlqHgVZvsR7S0LCAreKI2ytDnWsHM0EiZKYyJ1KsKAtu1p8
2INR+fGwJfZyt5jE62LHt0l6Xo0gE+KNTjfrLPbhypOl3zuCNCtUNXPnmjo0BPMQFSFtM3mj1fIe
x2dSWfZLvcUjHGvpoeSAMRtfMsZHVaLXQMmjqXCQEu59OLvCx1zz62/Hm4LEcNbx0huJD5E/LZ4U
3IWFOj/WX9ImyuAHtz0rqi7YF+9lJ7mWKu0lrTlLOI/Jdc2h8EbsJoE3kIGFRCjnBZa/JEUNqWTf
XOLiqYro/uMTQdPXYppgyCZLdJc7AAyAUk24rQujqiAr20MdnZv8cyn0vUzUtUhmqmX9xVaKR4UK
XqJwDsUxy/bx/CZNlBjN+GExvaXJnzXEHukJIXAg8t++iqqBzi+QIrKZ4C+2DLU2PNS4/f9xpvWz
0SXL+Q0Qjd8IaR9t/41nvx7+2Ta+y+ESh/1ZRq5dUWEkD7YJMYrjbHiMLMJlilMbnS8l8a+FNWSE
saamWyIfozxo7LRmXXhNwT0aeQEn7RapTFYfMY7LUaAVXphER/3izL3/YeiElYk/A+HjM/1Sjgy1
HpkMNdd4HjAX8MOtb2NxbuaRYZF2qicUEZGbsm5edJK2TI8lu2fVts/aVuxw0LvRSLXAyCUS+yE/
6ue0uK2KKzO5rtVLRqHEibhYJ2p4Tw2PuX62rJ2hMjVrbpkFH6D97ofRxaZPLgYFEO4DFbA28nUL
4hcIWCZLQVy/R0zlZ4BElnjgCVkZno7WX40zcbB/2XPqSVrKivKgI+FmV2NZHJ6vsrFbdVZQxTv4
pX5TUI2nbIkvauMPMPrwrexH7XNRKqf9DM0XTcPw/p20HJqLu2x4qslwFWXLgHopGz8c0cepSMHY
hsgtDB5zr6A7tL+xTSHTst1uqbjxPql+n5W7pruGFt5f5bbUkAwWr1Y/RWM5Cb+hwZVRNBSbaoK2
vtq+U1fu51jeAwgk2Q01LwRBACjgFEhhU4a/kWTzZ0dWN3cDtrNofdXkyaFPUxCyLI5EUl9Ih9gB
ez8RvwDiRItI12BYCpGAhETMLByjhI1grpl/c/eO/opo36adK89QUzhXRSx5m+OxUc/TTM3GnoR+
jWgduNflKSXPi3AM3HWEOP2KAa8M/9L5BQrc2GHwll9t5U3pzmJJeUgazvDd/Gnyz/vy3eDT06ki
HW25z4rBk+uYOGzLW9vr3sp9dD6QXYxYq3Zik6mgfdHqFsXv88iom/tsSUnbkelDGka2LsdcOffW
0eDMG8T7rH7par+3uP9OClPX6msR763yFg5/BaOOzL6unx3KO42Nb1YdWHMqJlLlCj7VQM4vsl7L
rcS7zBFcXbHJVq3DSyVOUqTpeKmMab/9/pXqc9Y/mu4uI0+YWgxLr5PMN8Rx+zwTaWhqH7k4Kxh2
1Xa+oM5kTEmZorgg30L6//ndykAa0sUmHzm/4vE9+YDze8B2Q/Z7d0zV61gsu0oPLINIwHubcARn
rqWwu4wn7j4UdqyfgYaQpcZgjOK0Uokn4M4hI7O2Eqpx9Vqgj4p6yJIJY79nwzTdatJcC7Eei5cW
mgd1AZCtakbwGn7XZeE0NisFsTLkyPZ48/ZmgXNPdM89VasE4KRMj+RwOTY3rcw6zFZ4iiLQGyHx
4ciKJr3d6amCuVZ3+ig/dR0cgdNU45ePaSj3ggBAFMhge52uJHarnF2KRCS9gvkqCMwMv3mP2GOd
Hhh6mcFF+1g5ZMaftAdfUaRcaN+lprrb349RYyrr3rZXEoQ1NOEgXOa5ONTQQZlOJrzlXHwda2pg
3z2vOEz+UxOEfCWLtwXHuyZYi50Juz/mMTr5cd8zusjxQijWoyq4SDKKwfq1jmxPwvjBNjJBxdEf
LJC/7bIjMjRVY09RIQohPEAB2ve3KVExcLwY0UBtBNCvY/oYeTKQEI0xoJU+KQmSdzI3bLblj9Sc
ni3FEysFaAwTtN5nDF6lgeyZ44gSAVWGxnKQlULckBhWvZo1xze1omY+AMRHuNtSuKb4xVxE4Smu
g1Cjt69dSfnM8t+07odO5Ai0Oj9JbhWeixJJdt6/y1PPJkCwft/JfRFMvDzncQvYuxdAEfNcPyzz
2ZrRanSEtFm01uR4xIMvIyeXZKxiLREGDB3ro9KlARDhBYtFad26zAIu4loYVT8jwYKG2x0xddr0
acDM1i4yYGkTEINmn1QTdq5yZRCnsrXmWNSG9mgV1wQ/Sj2lnjzfbDwb2lJ68cDSxKOi4NCtOYJL
4rTa6jGwjF7j10G86gLc0hwws8DH2ZIRjRqQ8RUPGhzJ3vQB7rUoTjPuv7K6wcDdbPgXZtEJz7TB
+h+wEguhQqufSKeh7NpJ0efQfzdwZXlekeQnDSGiirsiRQ9BJPfuqjFnL6ZNhYt6Yr9SWG83nO0e
sGD4W5VvAxXogNmgxccesQnHjqUY8w1vEjbEyNUQjpi+ZN2W9qMVby0iUaeyUOQjcUSDxrfIyA4x
tpXG6mglsTfXOP3Ao4xYJ6t/tTH6McSvNs9dzTy9lhRnRlI02OjQBGHMB5kCVCSuTGfe4Ah4R+o/
ZkxrZXRLys3iCy/d1YALh6JM+p3JYl+whRo3LdNhYVZs1JCz68oT2t3ELTBw7ijJcByomHkFxPN4
yLpw35vHcbNDil06aAfF2NWTGzUvY8qY2WrQUuJIHZ+m1DUI8+Lqvmcfkna37N3G5o1tsDIrpVJ+
N7v2OsiuNI4HBSmBZV5NYheLL+TCWX8j8OM6E5HQ0i/SgmEIzpO3mNNCeVmVlxrNolo7uB1ErQOX
gIYPf5Msvb1kfxOWgUSx+LALlifQPxCJVRV5wKe2gFfMEEDJmbUSzWqJ1xCFIg0dAQQgtWXSeNmG
KaK+puluArPfxm8FV9PSFDuVuJ6k+ZWjPlMAp2N0aSEI0Etnvy0NG2V8Ywuy/YO4fx+lY0IjgSzP
WmkyBz+h2UfoEHfyEQpEqEEtwFWSRzoW012zrYWt6lST3DCUMfhFZpNc0Rt4UMpVt1qoda69Ne+R
cL9xWLUhyxs02iCs1Hn31uxFC4rnTKnT7BEJNi4GiQGZDDVKD34KIxWwox4+Sg9m6jxRGhFLXrvq
y8BiC4nDvLerCw5OA8RN6aKklqx/MocQAD8dm0oCaEfqLyp3qqQ9YQGxH3rMTRqJAcN+1KRPDEQ7
GeorYB6yC+QP+92MvmPtRWNLk9K+S+P+pWcNUS1vMuBwlYiObKajhdfgWb3BXP6h5vcImh8dWZmo
13l5yInuoVBec4MNy27qmrsl3LIrXqCjFMiZ0GE3svDr7xUBbcpbieApZcpaNOywhN8AOxlimH8j
AepSlNLuSi1LuqHS3AStopyVCNDYhEYqkTklSoNWgz41dXkTmGn6B64iPRbH1IBiYdre/Xz0884a
JXhOBQooutETEyQwxfJEn1dKiDY3fd6MdqtZIWyKOQJtEknEjETG4v78788fjLxAqp5Z5lxE7Uma
spzqsYgIe8fmF8v8/tNSygJFXeXXBB8FO4Hm0a3C2C9DL16lQpoR/RWKT+CQeFX47bimIJXeDqku
C72pr32RFjS4wC0Cpt0sIU4Kk9c7GuOGWCg2buSBKdfYsDqWtaYjchm2qJ3UgTK3dSBv70buPrlT
czotqpEh3zIqyMFzBXS83i7mLCWacvtQtPXojIUBSbklz6aIvprIdBfI1mk53dRifUduXgdLJPf3
qjMMd+GiI/WREU2fsDXLMwkdaJdDBlClO+t6ixEKvlF9bcf7zzshyS+obmJ4eP/7KWPildRV/PR5
+SFXxsOI+une5tp0t1Iz43RhArt9SlFGwEI1xXbSkD2UIYpyoiEqCeHIWMm0XCPLzxAYUyy1lKHz
+IzFYIvIxFuSjW9DDOV+2IbCCET5xz8fym2RB6b78zFKtDL4+Sg03qJ0ARgnMnnlCtkGzxw2fFkF
BEOJD/bnc8hzczJjWKSaOsESjCjJzpYrPmxMjbw7JfJ0sZhHmePRLuYCfB/e9p9HqYjyOi6GcpC3
x5yq5BAsSnv/+bNlnIXXoXKpfv38gwaLNHoMTvLQSqisDWJEeV79nz8sG4MfN+6R8AhpPUjbzDmX
kOVls3r/+eI/7/ptIv7zUSQjXe9bPAk/DylPsa73NFJrGrpDqYCo3x7pz7toZWWlxan3851+3v33
CMjCURyhRP/D1Hktqa4kUfSLiMDJvcqA8B4BLwRWFlkkIX39rOozMTFxuFyapkFIVWl27tx5+NbX
+78j+Ptt+3fu2z7yzko0iP/vrf7eL8zVZ5lD176GKQf9d6yp6jqDfqtY1adbEBn+78OTqO9oGrD5
EELicBdoI24VHCEZ5cZ5Lo3zIdMp7YRRS7WdUfwiQ4DzSY6sAgKNuV2L1fVzQ+en2xl3y0kRGw1i
lgzH80V3cBpM5c4mbyZKNH7APf5kk/yDZMMC0tHQPcq+mVwJYRhpB+1wnMY2AhD9Er4kqTOzS+m6
gxOqk8z0f/TkWchZkfYmro2gFZgG06QoOlD/TlGAonU/YR6BKQeme2E+WSuoCErPCF36I1mqBlR1
hToLdfavIR89evjQe2qw4pQ/DVKtxqclygi7MN4Mhb71VmfyRLWWkRUWo65xZqMPbaxkuJkO0vHt
oRdi9Zni9dUBJnrUZmqDohxCIPBYmmcoGQwj67ijNRU+GikTgOlj4MQzsFzyKTIGboiA0ZSl0ISE
5UZ246v37mJHO+6lOFzXSGkzIRHVUneox5SDauODxHhjel3QWJIA8lQdeGOw/X70zg1OeQEldECu
o3tOg+i8ZgArB7AhC5TDGUJhlLyYq0KCQw2MrALK7SOjY/QBZl4P6DxhMiMg5ATC9Y++x49Ru+My
GvWhp8qnjEIY1B4IPaJNCOHYkdpQRn7WxbQd0o401fKtPNh+OiNmuQRgW+1E627yHokaAjarKueK
gmqOA7QBaifRVsiF5w0FRw7bYDx8CB8SY0722jX5LglRp9CSFtzXFKAZ4acuxTE7+4003y48eixt
hsszqFNlAeeGQqKwV1o97I3ExQgAvWl/nbrBsu0dqNjRrFER3DKRnV8FzIejw9DMknmAHRcryr5W
k07PirT90LXjzkxi2Idi8SAdrpQ6XxVQPSJIWhTVe8iKkEZZimBI0SgYdGgyQZQWCz8b1nwDDW4p
gUW8YhRL2yEZoRvY9pNlCQdJWw2UicQIc8h+nmcibEQ9bggjvdFpb76Guw6tmcAmAvjQvUr3+vrn
Ta+hT+sP/QLI5lIgMqQVSsQ0Mqug12gwILrIW3EF3zVU0URXL4ROZO4lZ/OSvfmE5kNjxbjT0/1b
q+l8RukZ/MSEQRL6DHKnYvIS5ED6xE0eTWQmImWUo/vUdFh8TEEVwALNsz2dVin6K8Fz3A9CN9AR
LWRHrqLqYnA4dAr6tFQ1tNfow9RIeNMr4zSAPG2XxiY+jOEKDQ0p5u86TdKj/GEqwEymwXQZRRgf
8UmcPBCXrFl1GJgIOk6OIzpS6DoYd/MRR8jRBhGBEQ3EY94JWjQoDiFYh0EFRPqQN2I43Oa/W8tQ
FViZXwoMAEcW9HOKtN4HPtXYLUZqOC0lJKfHqG34si6E1Q2lEOInMeoa7rjoT/llqVL2sDzPyqmb
BBO3vwEfiuA8dNaD/tyXqWrPK+kR9s+tt02jEW/C5cg9zhS1FIvPERz41lY5/HbSjyG6ou4E49UQ
aVLIqbRkdDo0AgSrp6JrO2fStqYuEDurfkvGvftvUDBaxf/WRA8aD2xSignJUrou8nbZyLO8g4wD
WfK08kzVMxhcoqAlAY8cQW0yJyaesm8VO2+Wi26xZRxg2yyldB8M5hSQpe9U4YR6CwqkBTpF3rgp
54AGDCNiXiZPkkD3mITKcEr6z3zGNiG6OiEBlSRAIcEw7PjrAQxxbwTTLw3GTWJS8MSpMupHDci6
9FiGXKwz36smyoZ4CM8P9p6pBObwanQTs+Fe0X+0c8NI9cc95AmH5ldCc9eg74NMk4lILir7b5h3
NG48pIf87gGpSBbdee1n1JB9VuNvRXubwUFSFRmG9ByOazL2eBxLlkfxjAt8K5fdF8oL1Ixzj2wS
h4AT1RUE4j46VIYvbeStCdrHyAK8zO+7DOrnL9wwsuL752gGwb6oFp1wU9cbtIzgoOEOq8IgdvzS
2aBnl9bT622aUnvSKQN6EUG0mKrOx2m4oBf/5ycppYIJ80vX/twOrnz4GmY6s0vRBBUEl/UQmBCK
DIiMDnb49/cFzOTaop7FaJ3mpdzDC0Rj3g+NkxfeDu5dsahfEfwzuMufzYDJRAV0BpygA3ySuCRN
FKdhlumfi3Kv4UPG4uO4l4fkJUYF+M8Ro+8F24IKWsLQ9MrwuwaAXDBgDpWutmQXKDgjcAozcSQz
vvRrwwljpZTySAxY+I7IuOmQ/D1R+wgoZ8LgpPuBusyLkRfQ1EJBFZ64zVitUOWx5PxC96EK0bc3
u/7GrbRAxpWidwdksTVDxHURS7t3D/1Xl8l3XDKalc/5s2VWZg6kbRTMciF/oruIz9w3hwpl5z5k
FTrxYGsi90h3H7oWY4AKV15L0UIOZijXQT+vWvOXTofY/t+037GVcFP1D2W9adypCmgTrIaV5TbT
GG1x1y6ILGiMV5muYhHHMaGBbh+Ua3IaAwr9p826Ma35aAqZn44eMMYCR0E31RAtOStlYgqzJru6
TJAgs+zx6qj3GuHremZ6yJWkmvVDotJFlEVPFmE4bv1Rxkd3t+ng0Is2n99mkDsRNK/KElFZbXeH
yx5SoyyZbjAbiG8FW9hiJBWTzwY0cPVnwQhFJ0SbuQnSJjEQmvLfGROtCGW1ePKDdg8gwweVDCwf
I3bGBEAXwmlowunyUvMHZXdWMfEqsYkKuRgEJ1wM6KA5LC1m+PFDXdPWNoqHNLqNZHfqDW0OgWrY
4F4cuObcvh06bMesrOYg/uW7fCeqAMQ0rL3EYNRlFloqKYgI78ac8rQwYnBsFKi6tHij02nQ6wJd
7CoRixnwBkOVKQ3I8YmvSj2L4VaSP6KxXMzHkdedq8FJCvpInUyjYuf+Nr9mPuGlZL3EhYwk4/QQ
xIbhuu3MktruqRu+MocSMimnYwx6BquFE8IcRVeCrmMgPsn1Qpgrr0asWYa3/O4cQN7MOS3awGZl
VeWyCveMldDare9NfaJFVDw/ixLtCGpLnRmv8esFLaeMVaGYeK1smTijXColpMg114/JFLIyj6MN
kYenbnrtNmUWULXgSfm76nbsqKFdz3ZrO+rMKBCzbAdosA+JLczwQPrDEX3TKfdJPUFmBAFkLq1H
a2VgauqoPzT5m9pAT5K5dty8xK5BZRlk79PyvC3Sg8a8Y7DQ4bKU1mp5pvjKa77IGKJ2HkGnXDIS
ruSqMPWI2SUSNWNj+DWre/XVs0V4wY6UkPj6FtZF6oLsQRGWz1QeeXUZjCG7dAFjaXGoDZEhlDYh
G+ErEHUAcgW9LpilMS1oIuKF3/ilokqDLUg+CuytyTeGmCYb4G6szKqheLYIayqgU1CbANUGdjQx
N5wYLhb+5YmspkQ8N4RxaYYQ97vAYAzcISiEuGJ+QisMxTliL7IjI5IHaIOpteWtmMn13+2JUgJW
k4ZNlgTnNbRc5o50iMXGWK8+xoFiALNnhsu+QsvLpHel084AQ2U0ZZpABjUAfsgBkgeBOC0PKtAl
be6yCf2mLLH94GiGWlr+0CRtiq8gDaYaHzoa6Ou8Q1WsBkxZfHu3BHz7M0Efo/wLXuEJcc5/99aJ
V8lUG6EG+azW1cQ7y2/lpBAeQgWhWRhx9d8M/0dXH3rJkNjwiHQN8oJhxmlF64AKqR6daZ475me8
EXzH/Gv4dEYqBihxG4xQSPOownFpDxjvHh7iixHTr6ke3bmWaQA73ybjIL+phci3laAIFQsTyK++
KJjAva1sxlwpzGXs29y7ldUAOCsEcdaVyay0YjYmgTu0VhIV7RZ5BmKdcm4pzC5hzDuBJ+L9EcGU
4TM+INGLh3RpVtBhYklHDodSpt7fB28YDPzdb9O70InvDLaoUjH2JL7Hdx79gDSSEYkTWQE6DVwc
zDO3UgJ8gT9g5JrZLy0Sihh8zzcL+ssbiqgAUZbcN7ildtCF0WP+iFQ4/QQ8qMNAPtJoEYDwoKtP
9Rl8CXl1aZnP6L2LEWsXP1Zcejou6HHrGhxAC/5M50SHkEV3F8qyY1G8tUn27uGLhefK8Ggo1xs+
UynYK5kOTnc9eyZRCjsqe3EJ8OF4CS5HmdCbTFCDUpcB9I7wP6dQpLz4ESxdGVox7tJBMu4Cmb6B
kZQJh9zCvv0Jh4/MipyxafX+K4ITBNjnEjQaKTVpOsFIlWMQYjPuGyIcQZaVGz19zNTMdNKeFl5/
nxTR4EfFYfdzk5xwQxpbvj6bLoEMb8cpobPm1XOCXetAU/E32UvMQ0x190AZE+J96vADtF6alkjb
hDlgbVMzq4Vp+Pf89QkTYMoWFsMU4eTySqIacTrKF12Sdr4TbvBnCPkE1+CwPWNoXKfdI6xglIJi
2u/f1dxbF0eqe9SAg48o+9Yfk5whJ8caoo0JfZgMGEzHjOhRXXYeyA0OUUxCxrevuzb51NgjcANM
qHXMQ2fLsPQZa4+K4udEcp3CoKe/mQkGIWRE3XtLi9iuzxWyKYWewwQGtCCWO1/3wV1+sjZYlvIz
ujfn5iw/1T2mkHw+4Gf5CZUHScx9BF4QBQYRBjqhGW04xEIcMKjFj5SK1hULQ8LnwndskTONrKan
Mxy+C5TtmvMvuo89XboMVyCSK5jlZNqeeQWdoLoPD4hKUEJNVfdkvX1b8gPqyALobfKbdlf91W/j
zmnHcvhY+D7FmbGzazab967X9HVNgDKc7jqf9baRE907DCoZ6PkMMKTDKicQrYUN5BvCgcEb8Otn
/9luPyfpAvYAekfXFuPoUfWN4B1QYdDjd3+VUu6+KBcACqbe9yJ2pK4sehzI1Y7t7mS4V/fSNp1V
tjrpLPO7tlTXlT0JX6rovv28CA7Cl7b0D0P6Wh3/VTlEV/QviS1Eo4qw48S9h8qpHHXdWXa26oTR
amNtmTtIDBH9AzXTWAjDCF9FySp3+NXdf+U03uV3+czU4kV6V5YDqIsALeJycUXrGO+BtgzLxsi+
zLTWMWY1GUtBOiquHSpjaF9HingGgAx6KFZfxIjIyWHyA5P5BPwJrywH0LUnzE+mQR7Yg2iSspSA
ejAHldWTmYM4liQKZjZNvgSXzOeIiUdpIEU1XJmnKPeJfkaTC8AtdbgKkK8wV5hrJIX4Rjh/zK/o
D0NzBaKKmeKV/9AQhsMxcki4WyQZ2V9YCpW+aXa0sBiQ2MYDUx2rC2WnKpRULcomCeV6Lhz9Yqzx
GHeDcTGgLKBTyi15k+aXFmQGgAzy949KS4UhMwK5QayWdgkT/EGQH07AEwAVlJSTNykub5NCDKSo
3BgfVsLueuteCi5OifLhSI1JWQAWdfnQrq4Hxi+SQEMDC9+Ifv+78VNOL728gNtqRXPeFwjjg/QP
447hOIocumHt8YnH6sTh9dA9wFPSv+MZFK/aU+8RIzTHnDlFHCUQCajEP+CCx6AkAWrmPO8B75kV
c7yZRHxr3oIFx/o9FccmM3qeBdNJfafrfE02iOUsLhhh6p0bTNifBdGru0g4QYGoBtO+DTb30ftn
lptQZzRSnCvpMpz4O6L+PlneF0UwHV/qYIM0/NmLH8MFCzM2sgCxc5OthwHFzTAejoWpIZGWCnQM
x9wFDvwKRJDVR0ziQzanaIDkgmhZARUDMIMgxi7FN+EW6cVisTZPDFoqUbo1vh6eAgEMQzymzoZj
REcJdR6kJ26ij4BxrCBqio5MORaredZrfCZe9JeLZwEeeTHuncccBKvaZya4BAvHIF9KCBHvwX0A
47xrYC+phozDhXr+0aGu/2xtieG/TtT1b9Yy0nEwaw6aozjaHceFtc9X2UZzaAZbdckt6kW+S3eS
89mQFdeHYuFb/pS0ZPSzsQ1btJIXcCuXqeMuuufBMlX0zrG3/UNP2219xtQNtr1tbl/3ohaEF793
z1Rcl+7BP3jVCCSWCA/LIeJaIlT8MyWhzxDr8zlQHxgXh9bB+5Kh44bxc/gpkiTsjrf7zao7oe3X
EZcRI6ZZ8no4wfyDM8McIYuFm0jLBIkO6DlXwPo1JgYjcDgtPzDNjggncCNEDljbkJkugeVl5LXU
+kf8CDrMwCl+5DXcR3fxT0XIHLrZlxEB1Pgs2A20ZEepxZPcfqixaIhij7BoBCccAfQm3urfk/yW
EIrHhEwaPCNBBDBbkloA75KZs3rNZAmMCdOc8Wy1QE9Sh0U9xFTSERURwTN78c4dAAtLGIylY30d
DCynQJzAu7r+YIEFZo9v5XS1ROlYHs7YPVv0nPZOlPO3azLmIPPShboGueUNMWbqengWxILDd4a9
xsRJrn59Xp9kE4RquCQF4c2rESdMMtW5tNyBHMHkgog3IFQYqdrUi2dZbuOEEmLiyKiHqK4Y3g0O
DhJaNdB4A4QGOqUzKUvJdfWR3vx9Z6PutIV3RKrAL4C951plZo/i3Lmx9LHblAHEWs6Nit2lIJ1A
KMMRqk82O3ucw5TPnA22tXBbQ+rfujfCLLgXfyrZyZR13bnXADx/AVv/NTzEfM1ZuYRzWN+qvTod
jLJtvs/X9bbcJFNobxl2unmlq3CKIOk0O+DueNcrJ2niL1C5XLKe+nuNwLzWAahpkyZwASQT0QSx
OxmY4M1rjFWgjg1q2dphstKuTqYyF8tMBE05IFoCFe7pnKoGkDfRFTgNVDZ6tJaav8auGb5QmdTi
EIWlkYr9ryGD7FoDoR7L7EIzz+mPZ7oL09UNCPv4fT6ZdnI6DqATHZNoxBnnY6o3JQauAw8VfMBc
3fU2+nBH6IFKKYIrFCvW1LGBA6F34pVQNiPX4FzDPKKHmRWLWbmix2cO+kyCnKYfFN0gZo5ww4om
7BHNLYPlYBndSwQwccD+ilTF+6IBbJCjsnq8ASIV6NfZbsem0xIXm/ymeEwmJnXCRW/ArybgOkSv
3Ej4PMR14wnX2V0kQ1GgIeohxGPPsYG4Zymyt6gdEDMQDrLZ2c1dhp3FdFIYWCEepzN34R7YQ/BQ
CKRy5ztL78Qxh3/hzeHnkAOQAZMGkINy37I/8NN/FaNsge1ZoEJnl2Owwe8OlwNkdtBG6Qhna1d7
eI3cEg3Sknl9F8vvJF3/JsVWmmuz3+56xK+Z/hSVdeRR7uQNTLvhvbJptVJv/gw56wni1sd0fUWd
N+GvuxZNzgYUnisj7ND5twGfLaGZAgjZDPU8NDRSkBdvV2IewbbwX5doNZjVh3TFXJtDvAov0a61
GYOzSW7+dgC3FIUDSFn8UNxQSMSfguUjVfPto1Sj906fG10I1DeI3FNSomZUKmYdwPc3oA5ykz0S
KDwM5xiCnHDoNW/xHjz4n0T9gOrJx+J1YTK7boJ9XOndd3ajJE+2fK3NLuN2qWmMIMLwLlTHMvIC
86eN4Rsly2jdPX73pBMBacs8fRaFHpMG8wP5AuKiPoi2eEZj9kGO3hd0fVgGEAhFMZEKY3RGmd0e
Urn+kfUiZU4eZZB0tHwTnwKNmTHBjtqcBtGe66zzJHh7uu+cqILM4dpvvrg3cdb8C24FO1k57Uyc
0/BCkke+CKIsG2C5FRpgLSpUFhNPf31wcEu6x6sv0DSDaXblAiELKvmk86rI+PuvhitChXwlQhMi
KzwSzf8iAvFfeOBk4U8HDldsmS3jvbv1l0RzFbqaGor9QkyJmErbfY6DBxeHc8mY9Um8j9a9eb3k
jITMs8eZcSIqqBqGMuqRjakIEeq/yXfPWKE3pyS+6sN3WOje+Uqda88M6IZp0oiL+AZPdDAZz/oY
PbNltZePgOGreMWgdADKn/M55E7u9Nd/7s4RmdRwLW39g7bN78xmx+HO/MXVpN5jwmFw+MfWvItM
FDS5h2qv8DjkBtyDC5FY44laUoR/9pN7sofkhZnGPX3gk/xFb8AbODeFRFBPyQwItP+BAuzb4Rkx
IKE74gQsdiyOHc4GI3naWakbtFZ9Xdnlp7BBK1eHnAQJxeM8xsRgxvc8XKiH4SUEAWH09ds90q1M
wQ2dyeoUHnNKig/3pm5S2GLIn+iksNzX75G79dbxHlbu8jfnZDZH7fSdMHuWPVtN4nP1/D7FcsTD
4OXpMm8B9z+2MvrNJQiwOLePqJiw0lbZsWlERTGAM3e6LqTV500rG5U/QmiKkPLCPaaPHkTOzhge
XhaZ+cN/fx/1lDlkS3X8WdZHdYqs3CibSrN0l2y0rx7vFAebIDRwGfdYIH1Nd7xZHqIVQl2jzrbf
0dkNnMu1P5aW7ZZciFsAgV8vz969Jj9ObXdxBSZBnHhajmPsGUpcLDKmrHJTTmK5dU5I0J0SaiXH
dl4Y5JU2f+LAzxJhhjyRloRFRAKYZYIdYhluXwpO6ANRRj+HhrS87vOZO0acfN65DfeEsgUdx7Ih
3uIrghdCD9Ik9gWrCiPdkgVKwmEAUrgLlJSWqhizQabHn8qE/HSYGExpOqk7dadsmlOqGgEBLJd3
IB58FZMJN/GRqbabzgW/OORC00XzJj8O3jFumpFyD+Wg3eS554gsHN6+Va+lQu8/+ah77EiEpn36
7rbakoh5fZ3Ag9i1d6oJsB4Ipnjwg4ksggF2NlEr21sMJNX5I4jgpA5gWMQmGcAjnHKwPfp2kBxG
OyOwuJHlcsr+PcNvucVOPpu4C8K+/tck/uMPOH/CBf6Fj3izDulvLBzdEHSDEJpX8OrrkzM2POcO
sc+BDEaAiHTFUnuji/Ms2liES2NbguOzJwkB2UIzujXGn6nk1K8On97TuQeX0u7SjGGSowzj9KEi
gXyzuO8BY35JuKIzttiFVzjQ43OG0AN1rBYtLBqHdKRe/jlCnqRu6OYUx/TgjC3HQjP3lBEMwXmI
m/P5BHJetCWwnbsSoGlw/5AOcwC4M2yn07M/G+YSkGckF4wuMeR/i3GD2YAoTnPKS3MgJ1kps+9K
mteXcqPNmmXwUF/9Q3OJHuUmePx23105zle4RLZJvvPYVRftToEERIv77guzLb61K2pzeHbutXv3
9ePZOz+SnHfu/ddfgkmiSdToPUD2+GOQPQJInhu+MPX9Q8UgiAbZDGk2mBEjGOmo3FyP7Z6T+E3F
LSXxOOLJr8f0/Nupx+AUnKKH/ApO6q1aqy9x4M3SO6kvapU5SFND4Up3JeH9KXASBqisK9fgnk/l
NX++RXyt+sWch6pDGZRSDxQCAF6TubZKa/I8z1CXzDOLKh3oJdUXDDMVS69jtNSrxGq+/5zkhQrT
UI8cViRZkEiB4FRyzbnM7EewM1IXEBS2KpoMTNske2IK4h8uxZM8JiNin/InrGaeYbn+gxcFLkvR
gRXMW7NWeUdyHf5AZDxkpuwgmLpdAUmymPmM+M5HJDRb5LCQQHGskLCYDpDKjGkycE0gakVhzjRM
BuR1xSYm2O6yQt/8v3iUJ2oAxNAKENdfNByjKNTXwb7kXfOIMet//ZYhJj6CdGzAtSlODAadMCdr
I1LoXHcpMxLK+MxZgqMJDmPAliHTxvK4CNhwQYn2J63gBZXMZqAXn+/+JPQn6ybRB2kCTwSyJIRG
3YUouszMwjV/sknQDsgIjPjboC02KUfKYsD8Ff2Di/87XrqY0tqkA5ND9jnqGjVHw8/FPc+QHfCd
BoTuBPTv79UCxItggEAhgbjAzE6hqk2HCS2zAgRksNBgI22iY3CkoXIz3Ang0cUTEcyxfC5oGnV3
sU2dYI4i1oyLDpgeOcpSnShLkUJ/Dh58GQFWsUpmPcxFvEpZcCmeVwIjYPHdlRmKlTYdbdYHzZty
/NkgIcMsR+r/hEOfC1LL4AreSsCCPhABFmqNt9nTa/n8AwTkvfAHxbk7yRiTrPd3uo+RoMduwVcA
rbRIhcB8Zbg1YEgZ2TTfClNenLSFvCO/4YLWJ3XVm2obOnUn3qx8hqdyTbPk71Kuyp1LgWUnz4Z2
Q+id6b1XsYs3V0DwV/WSnXhTHVAAKnbc1Z5Ob+1BddJNvJFnH6T3dPEgGamjciIZt2zt2dUtXpbz
ZNK+VUpOGkvPCCuq/oYaGfibD2oaNMG8Myop0IoY2PzO39olO7n0fyCSTawFQweZa0TaAeGIpUlH
+fzI4AUoddG03G4AvVlmvy0LDack4zeBZLfJ4UfmQ/Ju+1Pqa1Yy/dj1sthkU1G979wpQlBn4KZR
HPZFyk+G+jkwW8Ggygqqj3cFNKCRT/nj08VAlOk4BXwoAPBEpYY8Cn/L9sX3dv9csYoMFLV0YUro
bcK4IDdgAT7A3gBVAwuoh2bu8FpcNQU0MA8UW8AEqLYBq5CqU60CnlJiKowCOe/TiJX+tcOSPDCZ
eEC3MrJTRvFQsLb45Kd2IzIBv4WdyL6KA4P9dx3AmKesKQ4T+9IjrsHKMFMBewTkxSB14IgC3M0i
De3RycpAFgj5OVz7CarRZKuRNyJ5zToUGeAK4ZWsXjZqxzlC13Rp0LdSgUSOQtwehKlCbCywf6A4
ngeTw858KT68QDi4LtgBUDaB4KUCUeo/QSEETH3vr6/P4Znz8kvRsP47O1RcyHihjJN3cloZJwHI
QIz4Vz3DrnLjmeBOgtpb9p+B03+Ki37+bcszkMexeTZPTEbv0m7A/DxRDuld+nuZUWp6POst01lw
V5/ExVhOQo9gx1COhzTvW82tPHbf8jt6qsffPn1W+9+8vNFqA88IpjmRKbfrm/Tghp7pvN2X23Lb
QbkLKAnBAUGMKbfqsb7k1NhWIo9V4IBF+ndP/MvaJhj0ntmtOFLagXOu0fcOmgxeTCaSiISPH0Fq
UfGhAkS//wlpPZLP+shvexi3v3CBpkkqpLSJkfOpb6pJiW8kS7fQVcy1apClokNPGAGyf+Og65sY
nU5M3TFJe3rz0E7PRCj15ffnENt9fUHIK3p8n991Smm4r8skmuLvchHLkgCR7VB+Ihon+xMzAihU
7aWTdOK3nJfhm4Prv5H07r/hsfFiPlR9N8dk+dv/9vGZgx3euKOrkmAnEj/z+eoLAKm3Hx5rYhwi
ez6Ac0LmeRVRD3OySMZqygy50e77Nw+wCeiiQPfMTH3043VOrEKIjsIOmlkkph9IGHo6NKS+WUe2
RwM1PCxSWM6makKxi2iEAMlBWwG1YchwrUXPZjhgIrQNBy+L4YZCHkUpDJaOTkeQSEB6H4PY/UPR
5BRu+SXTQYDoBTuO8gNuAwMLZAVftCHZJnHTZcWQL108WISOpkD6S4OeTNB+uil3zInwRVmAybRV
ZHwf6gXUANS/eEMa1FbKI9xmy3Td3PhGfJfuERGQo/bov3+cnr7eeXCKua4sl45GfihQBaSnvb64
ob09vFqBgP/hlNE2j64XDGHYDSM4dL1y7Ldw4K28b8oUEDjLvs4S5KpyMfn6SDgxPL1Alg9gER4j
go4nMjk+AdYeaT8ZNPAG3fCI4wJD8FqaB8EIshureHBiEnLONUejCuyuNH6FBd2wUMxMMalXcFTf
gaEhzf3BIJp+hwqwpTYWEgvQAstjuOyspAfvMTiJ0mdffEM+kG9Yv/1b70EVhLSe/J7TFB6vFxJW
hPXEZZhxKiVlXEeoqogCTReTREIMk9Mjs7ToluExr+NJN9KHGxrkjtHcRQUYmuoQ+bFjsFcefFy0
D0hWs2VzBE5YZ8t2nm0FrlQuh0dAkAW7UeF79cWXL27Rmlnmy3KJ5PVK+G1plu/AuTat870rroji
sK+kKBXN4Uj4fUUhLiACpMQuGWDZwN8kM2DWQOQps7MAzVGZMKUQHZQx1g6ZJSy11tCqKe6zSoSN
xIkEhQIqx4j/JTogtzkILjuDwLoW5RcyF/XsAr5IVCJgOXVfxaV/IBRWb3D+MoIxkCAuKwD4E+Tn
yU787hGo3XaPLHqsC7d4HT9Z8er7O3e3GfYQkKs8Dt/9d7DXVtrOPVJWAySITgAENU4Bk0rxC0tO
2klhpUNGgxiw6VHhQ0JrMgR/Ii0lPMZBJWR0Y+/HuBFWKcKBI5q7WnpaGVQFUs/IEG80TBidafJO
HmpS8YhZGyguNV1o5nTfMpCqq3+w219T+prIMSP5zAwsv0K7ZNqChqKjD10rASqCmjlGi1FBgILA
eqhL508XxiY6gHRA0x4s3oYHyEIyfB5dRh++D+N9cM8UHvDigeiNU6n9iITQzGuIOBBczHag07ym
7WfeIljUs3DlU3+nzu90nfignRtmcBnoXLoA3YxOuEvnhCidb8LJcXXpWVGuwA/7KNpBiBGtebQv
MvwiJ1wWs0ZqGoscGYO51eiMJrTU/XvoCEli/UqYXQvaKbf2SXnzt1IP2pe4QZC0S2By1xxQZYev
jmuYyxbzyVwiZAQFDPGOFH2d0i7tzoSDKyhGgNeCgzoaGDDfNEDiTO88W3oboPQk5o8VhUqO3jsP
zonTX3ZmjNZq9Jm6+D76G1Tvp9G+/3a32ALcwvDt7TEF5ZuNRfkSO8DNvXV2FUkFc1qYZ0wbHnEb
bJgRvPBQZorJqEPqljNn1sCA0lsHdAP0JFqLPUpuJpp3fKsA7gB9doyCDEdiKgeCEeitDomYELPQ
QYFc1QD4U6nMUxXEiGGLI72lWntylwhkWwz8mZPjbT4iIRYz++7JJtvg/IJHQVarUJYbOFBkyaKV
v/C7+0p32QU8EsbPK9n8kWDJZUlYyV3JYL0TSSSU2M69PHTuHUekuD+R9LLjSInhJZEPK3ftngAl
B7vsRSqQyWSQyFKWhNIsEYGPgz3/5Qifgzt1N8SdYHrBjnDVgYl39nb80r/0nA9tF8UiAbrS7hQV
Z8kUvNVsDnwhUod0RGfYobh0HCSiZuWl2lW7YuNS9iSeqSb+LNmW+BQoVntxPwQdd2fthNhkk67Q
gQdNRyibwDgaUZ+8hJvi0IOjObinoTGANxOv4h0C4gUFWB38HbwMSZAGfg51HZCA5pVdAAJIW2px
QJshkCUZATXPz/QLfkABCBgXDqpV8MnRiDHRMxF+M/yMGlE6Ksbh7HoUiL7IgppFRlhOvXQs2dKs
4zQL/hY5CRiBl2xab0HwligcCCt9i/efpbtl+U39bQl8fQR+pCdslxwpl9fvdO7f3CVKODhRAGuk
apYJ/9xZH3H2bMu/pTT/TtDbmvdv6ts7p6B1wbOg5+bWPVLX4sMUThSEzTkOefvZNkeoket2znKa
VUAnoa3N0hFUF/4LN1zXcJPuPpvswuLZsCzu3126gka6VKfeuuQwvnNhQAePjINL5+1J41hlxp3i
NkFMW+H7mjdodYh70h7qJjtSgAChRwqCrfa5JTftoTzw7HjKAGDVtWUDaR5RJyHV3CMHYik2TIQd
CEy+A/c5SDa6OFuf1/izanKdIhQ6/87bkbcO9kzXvkUTtwUvRRISLJe7aK4u0tPwQi8vQU3/ApGB
+MZ9I89LpPlDBNDA1Gcit4Yrp+cDYA7zQ9WfrrMAcQD2sNGl5YVuB1eY+8FTe2JEsWO1oof3L+H7
WWLfkX+ccRK8C+PR3Psv1QkTdJk+GVwYiOBPj08cwPWA344hQlDKJ0G/5Kd2VW/4bYehxvi0g3uk
OftSPWjHgLPBlifcGqJd2DMJh7jHIFwX2VvDKMIKAaam9kLExALx9oMHyPBWgG/vHwvhOuVKM5sT
xuJKsVme42rdt+pxDdrWA28rDz3+zwLm8efSA0aOduHGZ7uE7NE/RhvI+j1atTP2SM/J2LPZgpnX
NuOrDlSL2VcCqhPPUBQbg7iyxMtFzfbjn5lsEBseM0t3xtK3sw0C/nYMYO0zoayd1GNqwGyZ/JxN
Ud03wcm57BkbqBwT6YhXsrloPQW7Vtfa8oruUAinIES2318o26+dOh1D2ZLu5LPYoUV8mzr05pKV
/eVA/XPsgCZBfptoSyDvA2AsBYx7KB4Q0ZAj5Q7aKwtwUarmVByW13V1T17V3d0glDul5LPp3QeO
bwUjQEhaAKiRh8AYfPMMDgKwtwlXTnAnxB/AfVhFqwDL4k45ixfKEqNg5G9EFSlYQeHmd9kCmG0W
CYVy6iN/FeTFwOnNWrug3kQRY1UsOH+Yl+4rp1Ik/lFH4ixSWeIqIc01Es/B2x6JvF+iFgjEyO9T
zrcweKIQEnMGywWWdCTMYcJ5h6rBIyHuCyqAUQKatBOM5WBW8GklDQx8LkbStxhuP0W8aCNU1JMD
34vjFHQLunEOA7vGePXscNpDeJ2BggCcPa53wREQmFIuEIZNwfwmXFFsOiYwmSq2WHE1R9gsMJUm
aIcVUjKh63mmjJC+07sWxRPg5OtUlBsw8LZvt6xfaLRUsejfGbkzYeSUEa+nOCpWT2iL+2pN7xvP
DebVrtyUmwYMhDlLp3IjirGF3pqDkSjQ9Mklr9OcRxRjcRrVfDBCB23dtSSOoKLE+u+zKXYQBCfb
ak8UmW1TTKM/q5ftRL6RO+8YFDYLZzJlDz5wwlHVyx9H207EP0jO9oD3gpbNZzYWUwAx4/lEnv6H
pDNrThQKovAvokpBRV9lR8B9fbFcoiguoCDor5+vmUomkxijLPf2cvr0aQby2qV18xCmCrZjyQv0
w3acB0nUtPOgQ4Fl69Db4grd4MWx6DZvimqRFsgVvdk3myrNkDGosu4SaJ2QU3FjWShujA3m51O8
CRc3wz+VG7kExbialpPtopyIh0GS1/qZW2fr9FbX4zOKR/FIAp2epAnk61cyX/Kw3qG9IldXT8/d
PSI39HOvY5Dpcc6NUG5lCX6OUrcj+F8Wsg2ewIL3eV3QE1LFWLYFrnaKXWFt0NnDubSMAhd1ZsII
932STJDXmLRXxFWNk7YCkeWWc11ZECiWUn69uM+JuiNVzyZ8gTIdkFTZKL4FFJHFfaBUPMOjNFfP
RTxrruKZPrwvyGDTwuiMGz6Sh5zfe1Hw1PMEQS6/t5KcWT0lExhjYLz84r3gxXA5T+hkFKYXXIbz
JIlafhNvQv2Tqbg0EeKRGyf8MHkbT+eIbzPQOLKmFRlTfPwE3KxFvH5TDCx37x1vQoZNRs2nAB+j
lv/wsgUvwDuRuSY/477rOMSYXm8qOeCd5io8FBEkeWCyqFatcXZ6noh0kV31z7vihEDHajtmOHiU
LSj70WHK+X4tkBTvPpFK3H0ihh4VAz4oTTKXEkyUC6GbJL3gAtTTVRjoM1LvJgcO95ZNoQqM0vFz
eLpf7nVzVVK4x2U2DwWLgI5Dpg7gdOrMl6/V6m0pUxYxV/y5uC/IijvjQvL734FxWcMGAmh93CrI
gZQo0xWTSZGCUDeXE542wa1Sv9jhSXGTjU3OqUJTBF89dMI4eK3Oi+08XQE1PF992pKQvYKF6FfD
0m8P9eFltx2rfr1aeofH7BMQ9Uy42tFrptkM5pXiUcQcMItilv8a5tMEgyh7AkeEYXvg0LTl+y+b
awP2y1DHnmsuZaY5xSUYE0wcfAu1mQ+Wc3PP/qrboC7+0wA55YzGwjDb8JswoTz2mqLAPhYz2CMa
emNwismZdZtNAMRwvOVue1JW6Nac3ju7dVIOLAQ+Oz5fmLSM+UHbYMetoDaWz/g/phx0VOsMHTwG
+FJ60QUZ6a1AvHqrrVOwlG+zx6zmbegr4qVV10fixkhHZaQFCc5UXCXygHK82RxOEkk723OKu3qH
/x0L5/uHchGx3IN4tWVVXoUJLSIUoiwaQlwmgo1apzdvdN8RmYFiswhP7dVt1vHvWAJMJSvs44l5
p7a1KTavYW+QT9HYWkp8+w3fOPv3+EOVLafCRpSL4Vat3Mu9DNP7GOUzYbIIZaFpv4L7jm3B22Q7
/cCqZVuyydgm792XHSWFwV+Ati8S9PpeonDeYU4RAZK7eOTHkGp3Oc+nhNvkjbPbOj1CfZCiZD4q
xuXmAlQRXg8Zf42lZBHC4XHre0vn4Hkj+ciTNQGCftkk/Cg+7WHjTTFC0HTo8+CWRlsnHt2j9ioD
PhWMaEcD/leOmosDrMOFeU5AFm9HyppRNtGCeCV2uGc35pJGzBN8Y0Y5vbO+zwXFqEvCNR16lIRQ
G8mD/whEYE9AnHgNtOhB/EJ9e9CzoGIS6Mxi87PExg6hX0hAglUV+pGkMhJHSNxA58FUYi9iDFti
OfHhd19ztQEDv0lFihA7TPTwGBYhGaeRCPnIulg8OhciE8N+eNUmZQK2B7yVkBfwCf4IARje6+Dq
+fnNyuFJvB1vHxZ/QlNJCBMeNULExeO5b96IgMZif0GBaRJY8DoEI5KHtQntZN3kMEgTEpCf98Tm
f4afYR0qmgQ5BC4lNVPILyF7l7BGgkWp1YojuYwvBFc/t9rfpvEQpjnhydarqCXdw+2I+C0ekl4K
Mx3m4p88Wg3u83tIsXvIxVsSRJrUnlgBzSWnPIe4Z1wsSFGEZRRQoPJlnCGWYq/tC64Amev0s9+O
qHlN7qESyQ2Qf+hSr7mdnvBeYN1LLQbAZ5T8gVTpSANA+gAiQUYQYjFcU7iSZAc039ZsH75CIl6e
54BeFNiofgKAgf5TCQVcoxIAC+BKLeoMT1zKL1TgILA11m3YczyHx9sQ4lM3HZQjZdc4VmN1eFvo
YeOghOqhpMI0yxct+7Nr2SXg/THfXY7dVYOS4kyH7N01Io38B/61jGqS7oTnB5olI7VvAKKHH/gG
Kdgknmj+naFMtwVUQWpvFBqpsFVfZq3SqMNUWvmxF35wRQCUELxwel+jOCATBAcDidh7rw8GOM4O
WtiNwT2k2kPZB63IQkM8AVq0jnCCEPKzkoJJuaZainx7vGwc42Xz13/hcCY8m99y+vB1uURcEMJ3
X1Z2myKjOger6O6SFBzLeMDrYQixbrQo3OfCA2tU/VylEmfSW4OdiJGUQEaClkQ6P6l2A5vWrIz/
hRfehroaXGhG7wmZgsYAMKKfFHYp6v4m6ow2jCmVKcpy1BuzFXUqICEKfGgj0R/Vm5cjIaQy5+VJ
txJ/RWk45D6e5xBlC3rlaLPDRtV1Mgg47He+shag7s41+NCNI4Wc75Avz0PDo8BDv1oPOsG4uSnr
ai4sWlqzKDpRr6W+S1MW5zqlFNUOGSay4q33cJdZQg2SJCYSksK/jvCRjp1FMpD+3W9EZeG2bgfp
+htVYCmAOd+/Yp5Ozz7ypFOoO9TSdGn8hAhPQ+jlj2VMsPnDeGpLKd/W8Mj3LyHSZI+OKhOhhZAp
J9Fv9FunwI6D8/51wKmjqP5axd42lEj3eyL9pzeOmCSJcOEdjCdlFqo/hFxYUszoJSKaoAmg8WI4
e/9KQaAAYUt2veEdz6AfmDm5AB24zl4AtyUxNVfQboFlSKCYTS6DHjBM6fyPv4uxhu3Wib4ZsTxK
ohuAAD6lQZxL6EQz+aLrEHF7t5GEtgJ4b/1skhOxS44h4XMjJGQmr9Hd6ogDioS1dbjvrsSTV2LN
UpBA7D8yEBw2n+fJJxDoqWe/CUIemJMuXaJCPD7/QfZJ91Bx0v1lDnu9WhYhcNYyGai725po4YND
RB5g9pu98SMS0MTH9orItuwa9EIhmPk/6GyvAEz4lgiSb7IF/19nFDFogwDFpntqR9GD4gnQ/5Um
rB0xXNIVKQcCNCbz8oLtA7NwOVowgmpFuYabRJwFKilUOHQLwbAH4BtgIDyWUn3IARyNd1tQyy9z
FoDXwHLoEPwioYrsq8X3LV30vCgNKbnRpiAv+qTCnwOqIGQkpOVewv/kiLn7nIt64mCbdEVxyD28
J40cNcoJ1w0oA3ojoCcFqM8BdBRhse3H5P0JCtNDNQJ4ASrOKSsL6G0CtWfw5SkaMBq6YYCwq8j9
VbQ5iGSqyLwYlE2IRmUm+w0WvoGsWKeyeLWEYwQ0kaHGILwUUNlY7GcmjqKQi4AEdIxDc8gT+WTa
JeePFiovfSv7YNuIRn7aBmD5l+ItI4zpVYXnEr1Wl51kUPlMC7rsuRIk7rGmmkJkTXwtIF6DEKYS
AmhOT3Yj7NAyl3vxMZ3dJykFUQLcE4NZqEnQskVMSP2vhpvJaojFuaqkBMmJ+lqnY+Y3CIvcIUQa
ipQ2XPMMLwYkemvdOq5CbsYkwczuvfxnw2nqDnoXKOKh0/Z4+wx31DJTw1reLabPw0NRbDRGkp/7
eiE2Zj2hI4DX0eb2pdNKmnzyw4N9LCnZh0AOeiWh5mfaW74BOnnhOSnxgNCM4KexUA4KyaWUnK7H
2yheF5HQ5r+RJNDqorMQrtfWV1aUXP+XnMvd4/icCDf1ti4mMKoHW7rNuuscnqdYR5wktCB1TWH8
u4Y92JJePqh/MzpAge4InPfSLJbvPzj7CikfIGipWAnOKtBAFikrdC+t1uI1km2WEy8/o+soI+lj
P2GAUA7BQj0ozhWkZkSkPIa1YYeL8SDkozD8nx1d1ytbJ5I/UqdiR9HwLVXCbMH2YteBdfINNQJW
PfuA7iWy0SbYG7SBplg2CoU0MDW5xrqsNbRnqxdaINSMnNs1yOhvfPstDhs2SNdJdGl4Yn9cdmS3
7OwSBVwpK5LTUUnk5VgY5ImFkbOV8M707K4wvk/4jvV6B1lkG8kGEikimqo5KAPQka0ABFnTYeG9
sknYD0+aLYiOwYX4/YNldiV1hZENySEHbyTukLmvj6aJBu2HUcOapajglrwyKR9P4QWpU/JC/Ij5
oI6mbs7L7S6DQARp8S1ZX4WBgB7OziZBgTxe2x8SwvsXQYj+GURokx74e46Y4ieflOI4Oo74s1Km
d7Jw7gU48uIykfJxDuDLAzU8fp1x27j2l+izUp3uBroTnWUITkPCn+eH9rAbdsaYI/ZUssN6V2gA
SRrdhuIuddLzRF+Vi3SGJtHqveuc4uOmJiZAGiefJ8kn2udPkcFkuTyFHC+EBm7ogYRFPfGFO8Ii
wqjxpJy8jdp25wS/ocfr3iePkQDxt9HtyKK/ypfGgi+3I/Rh/odV8F1UH5YU78If8Z5Q8684qDOp
iO5+sBbMc/AB/oYaJHRaY20lqtur5jC1aFMI84HKZnns2RczfQLYyb/25Bx2RvBX/KeEu5sf5Q9J
ir9hb1lzJD4ArSqgF1NoJ+mxBS8EJViyrtbiSsQA5T66roFf0pHgYVv/TEhxXTd2eMuZNDRQaLAr
T7cF4ROEl4IIgYEUjTO486ThQ3Io5y6gDkngL4AtvUA8lDQJ3nntc29r/N/scSR5Fg84llerplrw
GsGKEIsAAKfursfeSnIw5QCFgaSYLbcdsx5wR8Q/PfFvyLP1bgYODhBDava4UHSF8Ce1/6Q/f4uU
zURlIpG0B9AsZMIIoL7HPfwBMnWE804xBav03akLdUGsxCc0Vkb4gknCq3+s6+OByLe+EBLyMId5
zEdCBCnIwAUT/EYpzf3NmTQPFVFn8Viruwr0LLU/w3h1PXDhB/FKylhvyl13VxipYAdRiXmk2oHn
qKjbcDFMGXf4C7Y+NZzF1qcVyQXUnIA5wscvo5YVm6WurG9J4n16xUS9Rh3dohMsXxJu8olZJPog
yuTr5Y9qOkwvDZ0OyruQVea3LdLuRic3r21HuFv0ov5gaCEJIqV2PslYMKO/PV+APgQWQdej/0RI
phT9ngo+MS3ZdDJ2qK6Kkgi0MKj6+TKF2fQz6aovr04biie/RFwXgoDiwhND4Wt7tX507px9hgeg
FMF7oeiQAksyMoDa9f7+96FJoGOgkXJ9OVfFIHPiEZKqnmjlMjBAOmZV3lG3+BUVxk1zz9Poym9D
sqV+T7MuhdBrw4QBy+RqvlaqRX8G35dP4765Tgn+K6JdNFHk0AlE0a5GXIISyZLjuXStBHYcktyk
XlcDSjdg0IOipoiseBcR+OEBev/BWRCTIcsTFB+l0r8zr93cXzaQIil5glMQN6dg7u3lc9OGQ/39
a/1VZEOF8HfVSlIUyHlqZdDJj2Te+WMiBUD1lZIrHf2SyAjtgTxF7igsBKixHM9WBDtiGnmkPy+m
uLD1yHQpPFxtKSWQU1u0UrqSHwugIaU+MmlfSgLoK4f6sjG/u2xYkAoJoJNB60/9K2E6T2mEe1IC
ACah6kNNR+ocnAFlreH9j4T2+cftl/ot7YQCWyCfQCEX3vT+s8z+3qTs2Ybqwp4Lsx2hgDSt/7j4
awMkZPOtB0KMesmSIax78mkLkmsOBrjpTMtVhiHHHu4aK1iT1913VbABx4+dCtVnl++SUWd1naS7
7kEZ98bnmT5+gZydlHG6e8DZKYzu4bV4CxH0dSJj7SABdbgteuPOIZnpr35nVe0ua21xOSpY/VNr
9aTUeLruqhP9dwpUGox3r0+zm8Hb8vzmiYS5C1YXfXa9UwsDMevAMj4lo+3hKym2/FnIwZOJpfRB
Eywnwjp+UieEUL5SCwa29skN0ZptkqtdTxCJ9fkVBrN3Xz1XF5BgkmbeoP5j5hunsAG+xOAiyIfm
AAkzTWqoAUAvJsrkJ2SOaJQi1FUcqDUNomAIHowc2XdmxZqh8ZAob3CFCbo3DWlj4NVIvJ+rH9KU
pN7r/5k3LwqrEw4lTQMtlB8adEnCyqGZJt1TURuRpvI9n+e/Mx24Kp1xpMu1AYHvTY2Un2C7o9TF
1tGtbo4edb9d9y5Jj4Yiih0ljT8QUa4MlKn5jVdGZaDKiy0QTuL/whwtrJTn1DVsb0ANjgA0pKBF
P697RQiz60c4ez6hifMVCilnzGFz/OgbvOnVRyHZf0Yq0H3vgC/4nsgpJbE4QNWD8/M4IvC/6+66
LSE3wGGg/aqL5oaQ96Hsq/PWDkVjsfI0TUHChINyQO5KdkKX9k5BjbO/uCv4MO1fbHN6lX5LQK+a
TIECx7gDP/8bqYC93wVwL5Q0vDkw76mgrN5YbE8iftaF3k8/wiDxL2NeCuySPDrb0GbAccCvoHVw
2KFRPGjiOIiUgVXfwKrfsA3EKR17gjxTgfxBaxFjTj/vJsbMaPvfstonIbgWeNhjegNtO/vVHtOd
zLsjNv+At0vGANrXKT3RFcaI/2BiMFplX8mGZWOyuetejzJ8b+LD9cBl+hIZAg/cDr26AAWPGzY3
09UpwkknkGZ3616ggjCsS9fIoQEaPP8emxtI7tVE8JuG9xi0js0oXo7iPYz4eAmOUqwbR0CeePmb
xPsXQT0k4He/xLIF26CJhktOn7jAopgOIETBLcnBqard3bqhMpD0+382n0sfVYV3lNIdIQPHR2GS
kjQfG0glYPQUPkETU3u7aAOOijVM6FCjcAxa+CNFRxgOwvpeLiMU2SkchyeCAWCRo/fELiC3YjSp
vIGWAFlL+Qmtc2JEsth2HYuSOQgiD2JNBPeGVCdu+jmhJ2zHY206pDqnxuJFUv/mxVpzbjRzVGuS
zm0qAGVvsp0hP34EAOwe0SehR2DfhgxPjXuSQ5PBuM+v0+sQsiFUFmqu1E4ZI0SDmWRUUpAE1hmd
BxQ/qBimS3EGvYkySebJ3/2Pcjav1Ro99iCKAE+PfbpU1wQDdFWwn+gjIp1S61Yisim2HQgFG5EI
4rUnasiXCWoe8ZQXY6OAak7S/fZ4W/JEuj8aa/YuEQZbmU/+BvcEhxzUCOwIG/Dag9RtjyqEft4F
XS23G7RmrZmKjslNVHp4DQ6LjqX/ud15ni5pEUv3/Aruc53q3ZZ1esf3wFmddUW7gYYjq7yMqjrt
gvt4ekZ75O7cnc8SaHbKgg6ff3XFev7DJROkLOtKKV3tS2kewp9tCqkelADQUo8G66HqC3XHJC/x
6+dSNgkRUqNo8hMvRdhUAuNxkuSdLNbeDjPOmv/f58EVwHxxyjwv34OV4RwJHOgKW7NR+Zmg4I9w
YY4fBTh3qeDP78QGYgh+fTQmqDXc+Rfb2F3gZCJ1AOtko+/hGcHNWlLYGD9xwOxW+AiARznNl+xf
fGfNW8D5nqVhVPDq+xiOP6V8fcmyhl9EhXaIu4WnQZsQTZN033CHQZQJ//7EBsDqlubKy5ziQw1M
y9GjekXDGRYWMFSLuE3d2XXZmt0G5TpeiqNpSZvG6IFQS9fbjuhUHVNBoAwGvYoIp/iTDjK4BFCf
wORIXFSqM3LeT37PHmvL0e0hbiK+SxGNm5FtOFlKdOETctGD2OE912m3ArCF0aZg8hqi4fjqyo/0
d/01/mAfcQfgutUD4AlU+Lx2RQECy8fZckE4VUJa2kI9vBDLmuUIzHuZy/Lm9ViwKFTtCWwpVki1
BwoZpbp0VFeaOzsab319WU0rdAJWnb9q+vNq6PR2fMhTIGvnx2KS+a051a8lKQenxxxCTPZrLTWN
9kB6YOjIDBhChh9IZ/DjKTtHOTyFBqwOyoZLYSp8hs1ZSYcXC2543rz2rCU69mQ1cYxUHq4ScdOp
camEUSe6U4zVoxesvjIaSlSbfFphqCG9Y183yv7LxaN9LgE27NOQCCmHtccf0RGOoedKwwJ80xd3
PShL6VrnBKnzzhthThPfA5JYfCSjFo+KEZMyKwYs+sDRaQdcEvh5hVNiXLlyc5YcvgmZKdBOob9A
mgG4qQZPKl1dL7YlRWUOvEW9ifFcQqORLPTsQxmAtXKHulhCitNhBEnzKpatzhUldSIRojx6gesh
aJOQzC54AFgftQ0E2eWOCaNIugXlymlE3NkcN4eOM5QuPjcJas4CCWHwRK3o7mzN5A8LMZdCjwTF
CbjVC6Yb6RaWVKzqCyQ49W51Ty4911hyyTh5dFZQUr/vsoX8Eyz5DIFAyMN0MOCT9JV0AzfteySC
VxRkYW8Ii+PsVjBX5P8vpAtGptS8j3OE4h70gpx3BDEmz/0FcFs4Y1k6MB5hzQipAtNLeymmhI8f
oYNwdEj/CUlgXEG8bFIHZDAYKlnCCZJmK+F4CZwoDlo1pMCa8k7nSdfJg63T4bhS78n5fIJP8JjF
I+qWUceXQnpOAvsEobiDYlN2rUkP0n0v3c0Ac7hZMn9XOBuplwepJ1fgFbyCbNEbdhxl2LTbNbVE
/NCTRBVEHqI5Q9q5poyehf1wnihD2rEdYbbI3RQ2jPBeXkFlC5G2AjqteQQQXEHPKATwE9/wGatS
C/gJQYIOBYaSAdU++6GAXycQHOBsfsMj7QM/AbEC7ADyg8EQCLKUobNA7t72AWhY0SrJviBI/4kY
Mahejf/xB70DyA3/v+rmAoJkgfhB9L7yPrwJ7/3/a3nizQp56A2Bv/6G33GIPNw8NA/vE8cDLkf1
YqFPLwv6I7obIfJ9VvAYph86IxrjOGiM01V+eB06m9ZmO9em6ao51KbyCLQ/Wi827SlDMGEAZqJF
/fyCkQmW9Vo1xp8DPItXT3BZkHIeB8cHpuNH0LczV4x6BK1+p49AaTz6OfBjcuIp4GH/KRp88wRT
X71WbQ4R1vPqc2iNG05r3HLC7viyow+9vg0XwcooMnCKgCcnYCk+C/Cxs9aBhN3rLH9Phozc9adK
oFYNkfGe0gzSsq8wnxqIY+ABoO0I60kdK67mXZ3u5BqiWugWfmV/TLhdlIXr6nO/Mj9mskAnmxON
A2TNTWptZmI2zMvotdDJl7zSVG00He2z2bWQq7eoP9ED/zWYNOAoQSf6oQ8fpk5iM8LRjENo5a0o
G1z230nhXwPObIIgBIS585jeQ78kefX5Zt4aXZfEpDQ4/twSZdKNatHtHoCce3pwbtBk24cojufQ
rWuozxpRNexstKkaFggWkaMM3q6OzshI8ZhANNRHyDE7ub0NVZ/dRxzZBPl6Rp0TL+oxQd79jZoj
CPmMKLmGsfOy5SZuWiEj1gmkRtny5iBn1f+atyilBWW8tVNXHbWtn3PxNP+zuI9i4ouB4mfe09P9
6wRhfPNuvpyHAwXezqyPCZV4zMBfq+AiPQeNCaP1nMpuYBcAkgjcgcQHhM4mRHN+nw2KAUKk9DaG
20mcQY5nNGgvaETfsTZkBecrFZVBQ938purkQt4W6VycZCEdJ4qrcomf+5534Rg0qwwuo3TRHn9Y
nmN05Aa0E7YjmkqNt8nQG0uzEPD07ubF7nnZ/rnPBh3rZRaWWJSGrw17btPrBbD73/vSZTSe0bFR
uvafge4wL8VpBC//4zRcZXQevpdw/6nAQOP3GIzlsikQSGZcmqkEb/dso1PKhWmYaDQFlZ9aHVMx
rnX9HqUNo7Q7TZNuQI8BCCYjZOybf7VSRzF1E5lmXkf3upNH2HCR+aOLtKTkvcoYtNB/RMms7SOm
z+o820rwQT41ePvNIVvb7w0pyGGHKHw6FcaSMZnhj33xHOhm1ygGqYNosnXbrXX/Z92sl5OGCV54
rNKOynBO8+qkZux9zJYhDKMm4ii0mwTMhzEeTrksXBTDvfNeDVs3i2YSD8FejwREGNjlCaKYboqU
GroXX1+bfp3n4OpwHUxAD18f9zYJC+Zn5YaS9R/ciWJG60af/rGwwwhmlyE1Vgk3B2Y36bDDUC24
L+dJG3pX6T+trtXzvq46YGSpdYNe6+ZGbD0c7oPb9lAsxhhRIlxow5bzI7C+4KbzoThpDeo2KRyi
S/mg4zEixz2Pn5BVyP44BYBB77N+ABcQuIFZetvyeJ4qXmK3lnKB2542ylxE1WlxakGbQ9p+lbdg
cjZtBFDH7SmFiGugso0Q9+OmNMy0MpGrdZ92Yj/CYnCdayN10ogorYTq+GM3eGqMuShYEZESqBM9
eNkaV+wSXUATzm6zD13baUf0nGoR0ibIOWlR7uYDJZJ8jHZadPYghTtb6xH2uGWMpBtcgxaE90uE
03kv2gftAE+bOh5jX6HEez9uaGZwAdyzIxtZmT9X9OUQIwGj9pt2LNo4FHVtRjc5SCAxu9loHhW7
a7U9jIt341LfbS4370qXDE9LAxHBSwNKTS0ns2LvGiASCHH0y/ZHp5DhBH5qckvdt7uN2syNGtBd
axbDD+YxDR/zWygH3sEwfKEi/mwpdfCqHWe7eVsIkEP5TG3EsBKopzCAHNhIlkLD5CxxmBVQ632i
926UznPc4qcfd+OFzeZ20XbEitA85MAj5NSss/H1ZIN9B18EYdmYWASv++6f99i7z7rnNjiEbahM
i9M5QuzK6VpysG3jbDBNNRKrgfyfdWFR4D+szP2xtH/TF14mJ7LSaiqb5pJX1yk/bR9TJoP16SXD
+hV+5saO0fMYAGoqrvzBC+6ZylrSp9RB29P2sD1sAtyFWBC2M8uwGJTu1c8dzfoGPaftaGN6zyOc
D95IMW8OgxldCIwd2RLmeUjvtIs3xLQXVlMIxwYIhEXjlHHzqtXXZ//L752M9mp6l95+bssW0eDE
KssUXAp6cstvHyhOER8G6rgVluPfSAniUB89wjR80rSAIRzQUGYpDvMi/crPDpVuwAVpbyq/M9R8
Ouq41Aqn+XaTpXg+VGd6QOfUznF9oT7cjiWW1SB/EtrSvWS/7MuyFW2jr8tEewsJxOjp3b0Onnfc
9CsKzf3PQvcbGHVsk/8yqFPaCuvoPLyYqcONZPUgDW2W9J1Qo/IqvqNQHD5PHyIXCWiUQcH4p6AV
3mgL2Y5puIPXDeEQIYyEuLi0umOM1bThaB7zMPooSNlyCK2D5leYKbnaKHOyrmSDFzjlLteNabpW
StsdTrQV9QJ6y2JHZyCIkTrADvISplhSWqegVdNBY5UGDeCYgKtTDmI/9m/hLbyTWnIv2GqM8xhS
FB9QGuL8wDD6PyMJPr7qaVFmIudpfyyGOZigjctmWA4ZZue+nGSYPg3FQ07awK6MlWm9rEy5BF/2
AopWxNqX6BzFHnNmR7FTcpFzB09jCreqNwasBoTWfM1gVGRYuvoo29/3jckdS6ITV7+Ej2IxRMU9
zz/U7ZiGyvamJv0/5L0sOhsdeI/QtfZ1srepyTpZ0Drcvbb/9lSuQofCiUnjvfd1NFa5PlRf/faw
Na4Iyc7uz0w5xB7Nu925Yr/dYqCP3q42uuBfvuMYevI2FLqMvkoi1df5u1ugTc+n+yBzb1zLxPw4
GiwrDAr7JaQdrzlqelwObhIDAbD36EZMPmBvF3i5mp1AX5ZE4L7ojDth4Xcs2hvt1HhYil8GiqP2
E/Ph9Ly2l7lfB4vG0bX8rSOkHBSDTQmdFLs3a1KEiB7OE29O39pSoXmJTXIBGRoifY/4oite9GXr
UwYqO6rRJq2SVhfGgXjqGmVji7QJXK4yH55OUA7LRPw9owEZQoChPRs/q+m/TvHuHTCLkFAFS+ld
ljnK20D+4zaqG9M3dkXBKjFd3XsGfHjvIPOIxPoMArCwcZZEEbFHOK6OxabnNrV64tUmBHg6T/pt
k0ZIEyUjg8oOcypfNooLBsVMU8BP5rcbRLhub1aghqJONY9JYdzE0m9wbk8iTq5C6ab4b8Rcop4P
oG6xQdkv9CZbqNPb5FU4E3ReHD34jdiothC4pdtA8jVyRuNrdZwP0q1PSyfWji1EFC1Fyh0VDELV
fBFps1sIKuMQyfXo65Tjgjin4TyxZvrsaTUcjseniflnV7j4h/0bgEM6gEw/bJ3VNc84jth8GprJ
6AeT3l9sN44aLdnLQs/Mzwp7QSfTuEXmWJmMfvEZtxOgauv+4E9hzG4o3uAv8NduHMRewRF3nUed
S6PNO5UxhNB0YjYhV4vZIP0uh9Zl+6MpwUaOd60hiszTs6cwEc38SqCHAX8P3kgC72kF5R4Ejclt
VY5VHXOVIW8TaKhwlT5NoX2mx0SMUoTLB+N4pNgSRou9Q8td6NAU668jaS2pZhTCzY5TGhSardQg
rDOo2ZgvUyetkY6Lhwe/RGFBqrihNnfpESr8r3CHPvbNU4ZvOCSsdbw30MA7Inlij1Y2bf1ENRez
43Zsxn1g7w2xi4XbxaQptk78HQdNlsWD6WyaoU8b/odr3QRfVKyL0bbQdR9r48JOxX3D+qV5mLdo
0xAhogDEU5X9MiUJaB+b3m8K5aL0ryQ/+E2uZNmf78DerIuXWwgInRT/TliNKyVG/6zpVDuTINPj
Sm6dGlw1xl8ftpuuMPoPVyYJTQmjTUgsfSpfNoIszrllIBfa//bJcQhlUxPOIWOOvpAQfvQdwnTF
a8t2eftfh6Gz/30syZwvFo4Bjf3SLO3G8G13+pSB+y+D+QwEeRnUq3XP44OAyryYar8ZagTYnYTr
hfq8cR9VFr3B5tZ92xVLQcWkIwGIZyXG1L3YiUnaCv9DGMM9I8BqOG9fm5HhZS5EHBbOx0F6nSOH
mBkQ2lgMsFbYIyjam0xHDChIFibyPE5MjSrQFle3a7fcT8j84Psw9s/khYWbDWLud8sBQwElAXek
3A8xjTPOLM2DvOW8nLZBic9q1k6XPJaYB5OHUS5VtzEh3dTNziRzwWgJ1ZPoZ3/p/FcycxsWIE09
qGsXegcL/7Z62bndHHbGKdmyXBP2MwardN8DMuUR8YE6aa6ZWrsvkRIjCewaFDFdLXPpyQDs5iJS
RIO5SLuyCJB+dGSY2B8yV7GH7k7CDEFGujFw6PP72dBabK4VH5f+1kSmYdAy3+Yy7S97hijvPo2N
ziGT3RDAwmbDAu6Hd361Ze4RmoGKgVx4H3lTVgNDsjCEnBlrA7duFpQNva5RGi3ALCRPOU7ob6wG
ap7GmXOComSUZDkYQ/MKIzXDVUo/EU2GVrO/gZnMK6GP3Gc0BQVyTq7/MZ99iPWI4dromRowM3lb
MZISZuzBDQ30Je2XxSwq+21n5h/CFYT9Xz/20Hk3KEhCpYFzAIBBWb6f9w+KcXeQzbJmLGgbG+0W
hiS20rf0NRbHXdqfAsASZGe8McdDURRHJxcDHL+vGAkvM/zy7u06hvxxGRFg4y+YZIXV2dN/HFKJ
7tfKD+BA+AskWQzx5TSMcGqAH+bZSiA07ClnkSU0iJmYUMTfYLQMBvLRCfezGz5gw/h9UgmAUY4l
/NzCpKWzThhJ6Uwaz1TOiXYBmgkUg7nMa5IfGjAVi3HJHjJh/eEGGM2XJAEhFg6LWd50OWfOH6VW
e0RByZRbeXffk6yf2hCDoRA2cEOx05692FvgZS20zWMvDer4nYEFN9pRpFMPNQRsAAw1CyTZ7JqK
RRhhXkFnqFf3rHTwcpGpJAWRm1jh0sRCIhFtHiEsgrQ2uQhPhyoLHo4ZbAZSU6SeKHWDMiA/wSYn
7DConRNxQpXtw3jxcPr9IyoIq5TsiXbUvuoTZi6w6Nxnabvr9Rc3ozdCNwrhE+nje7HExF3TUch9
RDLk+HShlJpVINas9O+nbdhyKnI7aTGgV5Sza9KixcuZzBclO2ly6JmlECdggAx2mfnF9yHtmZvc
PKMXtdaA6KzLH37lwXFxG414eqXHh4YOtodY7c/67SvuFbygos3xuQEe5maTvpHeZoMmuTXjkDxa
6q2Wr46vXG59lc6+DC1hBBtyUQmHdlFtCkRU/MjwGMDDnb9brHWDfmeva3K1HaGSoViJO6fJl72S
1BkyK8PTWRGdoItaGOPgvcqlfQS2EBUYpCuArKg0qvS4cDtYdmxr0m5UHnBPwA92zSnx8oFOV24S
0rbCBgUQnBZyrFD8r4zThddGuwX6Av4Nt6XzHIoJsG7sdx+ny/W8uG+WI9eTg2sdu6aojpKbSvZn
PSTAKa0We0cgeGBueggBxuFpcueQ3cITy6pg3imrTsFuoYsNNPjfIPxw3VDucUCahypGh3VGJxxP
a9uQ0+j4lyaajPWv21cKp3axA6yhTzMdom8M0KQbcBmMVr9n/F25N7HB4jClQEBgz1/d+6tjydJB
qc5IWRayUDgN4+y0vAazOhyEkNhaG9bdAG40m/QXfGYJraXMKycaZpQPlo2eZCkQ83rMCMSuAP2i
7XlxtjMIXoRdMYtNMWA4yKpisXEqwAmaV2OnQb7SMZcQXUKJkz9kxmJyK7JRWaaJ1eLIAJfoejcg
NLtKX6o5DzYFzZ/sK6rTnK80bMoueFsEuHhKRhNaAF21tZETpYXDwbpxAkgN9Yd/EKYmUOdZpg2j
4zQwIkr/D/EsrJaACmKYW8ABFfGUNP5KsxKGtV6Xcf1bvZ+xvtlk3Fu55DTFcq4xtw6mDWuIEoPE
aPiIzQbaRn+/gk7K1ifGZvNKBC42SwRqIV158oyWyCIJVqoS2JKfu23SIAl78fuuZHP0KGOFnk7F
Mn+5zQjSu4MyBCuvRj74Lh3oRmr9fEJazngvDQbSUszYVU5Prj53kDu8KbhKHWvLfq8TTclxbYT6
8QGqQaWF0xK/hAghfuqNTjucWJYdqQx4K7zW8NkfQmFzZMkzddDssUj2SNVK3NnGHmALPSQXMEtI
xnJl0BOQHWq2OCw2hlP1DxD5vZcFL5XT/3HB0Gqs3xN4nZQENlx/JTctGe//L9mWX7F5sa18iN28
OQJkii/ZzIgxjfwfTWfapKi6bOFfRIQgAn5lFOeirPELUVZbgIgyCvjr75Pue6JPnN17d7XCO+Sw
cuXKFfLWePcDsDH340zWRuXCFRUGzTkcEePCgc/IFUq3xeS17rd4pCknSFxWxaYfBnv/a9i9T7nd
PvFCVHKDOR8vXpW4++XuIDTmmpEFYJY7ERVY+3T6aFxj17iw8PBQshmnzD5u5DkfOwgObHXnzBfm
Orc/+SBcFsIeHsbbze0XCsb2cvv6b8V8TVuKUOjg8OpQDDmm+P6IoNGmAGJb9h5vxiOJZ9Kco3zF
53vJZzy/AE8hJj7j48ku+Sf7I+vIcBN8xfu7Kd/aokcCM5rTWYCTSLgHR/jpNEheHYvmQmNJtsz1
gmMK1saeEbonhOrymZBYKZhSsPzGjdDUR78a1vnmoMa4mnt5QKkV90aMAz2N75bzS8cvyOQlQKGJ
4IjOK6otNCuwMnSU4CqpqNiwfnhKBT82EI1KWGa81SwBftJmuRQvR8WeDrcwIwwqF5nTsDtz7iGH
G3TVIWJf9rzIDp1XAhcxdYZdrGU/aODk+bh32hMTlPUgTCFq5bmcO5QTsvgpDztxjjswYaxU9Dwl
EuyJFYThKyvgHL4RKCLGURZUdzDYqGI8jx8JCoeUHeEceBlA8s3ZfYIEkirBi3dRE8W2TGUbU7de
MdiP1VHsA5UC/uThG9RBvomluD4h8rO83sCvr4dn+KqHgr1jsfPyprdA+hiRaaCMLRdRorJigfcT
PZkVLs4uFwwrc9Clpk1faCTcTOeXjg3XArtEDsqmcMaLMNmYPwKKW96dj2XmXk8CQI329o5PhaKK
TLbiaaH4UPk9r4TkQuV0AXZpAUQWfIsJ6UgGZYFkyaw98ycICGTHO+cfKYJz+2CBtwz55OBjVtnG
nXhFppS0K1lTiPsH5AY5y2IjBZAWJ1i7U3D/WSj5ANqc9vfu7KNksYV+UJC5G//m3t0+iIlmOU97
mpJ8UNDPwftfLkU/EreYzRaHCwTgVz9ELHITOu/+X5AdhooH4Q0ncLocmXFlH2B22ncK+8TlYuZR
TuL9Cvsd6pldOsZxtP+tZtjM+/OPDnLEnuEJZiAUDxf8aq/B6fAtMLyE0XTs+IAhFDL+Vu9yVB6+
NPwbS5MVkiu+45juPhk0ITgYrnwUmCABe4F9R0r3x4AyrjQrzFWSKIDeWGww0izinNeDW4gpk8f4
1d2IHlIbjWquiqxf5alhISE6lRg+Q9zMJcAeX0HU7z7xOhXm/R1AMePpCZ94U20p90f7Pjv/0ht3
4v3fG1lteLb/QQp+ekRdbCILLyEujVRBYXNTiMCwgGK2d7xRhHQO+dWX94vdkyDxvw21Xub2Ufwg
pTCus6ARkh8Vr1w5ZukAlaDLQxcjLxmzllw8Ggo/JLSh7YM9QAGMm4qVf0v80X6DveVsX5kFzF/W
GS7MN8lO8UkBtkYuodytfivruzHt/P07RErnlLqhLLfEHDi2jQTKHb9jkV6QwuQY7w68zdZwcUjh
TkCvXXQiWFIx94pjueHz6ktOPF/oG6j6HlRVB4Gvp4eiIY3OPvEizwDIP2XB728uFkNe3CR4oXZB
UiSlLIoavUf7/TM2ujm0T7MFJVNd+LukKD58IeYm4L6BquwdLaIOhgKFBI8Jcvbg/J44uRLr8bJy
AStPRApaXyJBuTvIEgbyUBV+TS6n6u4iCUFlS6Q89Z9fpgaHGR55tzDfjdjeF6g3GF5SfpsiErlL
vyLY2Ev+LXgRtTMertkA3RPoyid981R5EOFjWWXSvtcLxRlimplL1wJHXna02wDtkE/PuW2MscVm
JUspL0mgNd+RJZIeSd5dAR3N2EANNHe2o/C0vq77JSSCEbNqvCRbKFT2DXF5WWHM0JtECRrHnW7E
YgvDldGshO+zD3nI2M0wYqfK2c3YQymrzr9bj/Pu5BhPMZoSjJFx8tyi4vLgTsmnFqQejJXGlSUe
8jk4R4FEqVXjveTxCBbE3w72SXeZj0vSI5oxyJDYUcZOp5Lpcp32D0n8Q8u37Mr9pamUqHUg32mC
x0KJhiM5xov0dcMydp5UHtgY0jjyNwECjl0sog6C2QKWTjyaW8LBR887UL+qj5RQ8PMIGYe+d7kp
8J6fth/18Sm/EYaN3DgY8vY5QNbOAyGE6CxVHgpu0y8Bfyk+UYsDNeD7M6B8rLANK2yBRFLwWB1N
MnRYGY33reIwbxtZZzCJAb9CBsB0QdZWXDwZJHeT6jhQm3fALRFV3xHckvxRF694eVp9yat4Sm/u
TCm3G+vYJz/bpj7iADDS+kDqMzT0UVy4vfd/6GP96C/UaeWzOfeEJiTw4qvg3TIU5+nUa8AEesjJ
pkaPoiuNLH2gfPRA6pI/xT/cAMlW/9tE4hEO6ZsVSuBSvtK14Roc9JecstkTNFsMO4n+HIZcshwc
VTiEbCSk4gkgCd09T+d/lPifxl0iW2hsrvJGm7ObvBUcp6tUAdYiZSVxEEJ7lFLPH+SmYDhN8Cz4
8VjAV6A45JtrWOyYE4jqhyRoF/dFPSFzFOvQosHLcaNAxgPsoPa4JiV2AWtYDqAHm6Di7SHzLlbz
rXDIyOOyUM70A34WgnGkXIQpi+yEBpXzK1m6gQIZ28eyGe6MC0DDqwM3mPzZQLBKXKT8pcQjT15P
t8y7Ch+rDmwbHz13GOmF9Dd9YzyuOOgpTA0mufGAYOmRvocmO8X2Q3bd/KL2GHQEvFI9blf/VWIF
KqZ3hNaFXeftZIJIsQEI4pc4Au1v1uGPznikqX/bCqFPNlvyuwkZlMAlkq4ioS45wwrQhUxeVA64
lnSawS9fyUO2S8IkOP6WffOnzkCFZBrk6+tCIhcIuMhJHMUDSuHtXU69HGoZ/YU2KlGqQk+6eK/a
6/10+1jON6VH1zDeDHQCgvMz0iJfSrBe8Jz4dHLu/yIxFj33RONFluXxCWbNBSBBos0zuOxIEDmd
bBmXiyAnBIHGVerYg8cy3jEG50WoH5xjgmkMPNOLycnAttCtwP9JPCVG83kS2SRh6jWi1cMhCY+Y
UXdGYM7EMVv4A/g9TO2UmAVzSvzLdd+IaxRmTUqTF1xYUlipc/TLhiQONyX5qRi47FvWlezeHSAU
SCBAhFS8C/4VYyHvYixAosCZqY/PAEmpEX8D4hKCBPKlOCsXmrXgIZUY5uenvsmqc35BMZgcjzkY
fInsMCGWW5EBP3ewfBVzRXHeVXcUUYmhJdORWPBpVjC1jMj9DxEQtgrVNhCwlYSs7YphalgVwN2t
iA4KDqWyev/llQmwAJ9LPGFQtRApMka+vfRv5sKqbGQsfawFMGzygzw31l1s5WSrE5pC8KKv6Ep6
jyzMGjgGbAYOfy3UCs7bnfN2QSJN5Acb4mrmg4YjKBdlfHB+SFaAEzjdBmBH9LIYFhuAtCWCefnq
nioakAIJwAqPSLLNLOj9fF0+3c6dhsSJh4IN1gPaON/FKPC1AM8YHQ3eQ7KFPggRCQ9CuyI7J9HW
cfS0Ja2dlwM3a+4JewMiEelZ84SX2EEK3pB84E5cQv1l/iolR5XtQpluBRgjSw2kUkM/E/C4W4rp
ybYyKlEnGoU1w4MKcllg9JjygOhLARx28Y/MSYCRyAnB7bLAeE0eGtPBccIHoIqHlD4XR1LLARv6
H1hSYOrqBdx6LaTDQn564KdAHXFgdNU9kQzwPm48yEDtTZc6Zid1YcuST8ZM/lQDNWi93jVs06E5
mdF99UrbqxFtGx/xYgLmR+cWFhf5ODwZPYP8l3iRhD1geSWYhNgKZrHMwIoTurygA2Oq1Gh4yenl
ZRI2jHpJujpX2SB/D+rIKeaAEBJyS5czEPfeL0JKRfsZGiQDH6aQ7gpWICaFD6PCKO+vs41ySAXo
EocAJEK4g8wMt1A8VoPTBv31RTEEuSMeVuyh5MlkukvJE59dqSQt/+FU9PzhaBh4yiAwBGP82xvC
MTTXMdoIUzUJddeUAWTPHLjZHivOjeCjoKRrRomRLolo3nUHtx3SOkOi+FqwU/5q4zOCEdaTuiB6
yL9FUU8kBpmETeeANDAqDJORRr6G6gH1Utr4jsIigbseytTX6yo9qpHGKMWnyMyeffLnb9NNuWKA
jkg8Ee9IumJILroQ8FV0g9Bz5YDClrKPdIpQ5JBVkX+VDMdyZyQyF3fKmUD6SXTrWD/mswZZMGcd
ZK3x8t4dJyquYrYS8AK3IZ/DiQb0x/8p25oWAQYRKFT5ZVPk3ojAJDkz4xdlhiQBjBP7PC+Ighxb
BB05vjEEcRlXgPIpKgjVi/ggAEX8e72+/cDRhbJLez0y67R4S0WGJEy6j2Ran0RSoMN8igwylNBU
ImawAtRIEHK4wjSpQdIaBl1pfAXCQdyNGuhXB9hGzAgxIM5MeOFdiELpv5D3okkIRriYVRwQrZQx
N1wCizvuW3yDlBvQEiQWqipyWYknC9SJrvg5MeDglmQYApRB84YsLeFUH6hAeZQK1tJk8vQ4QMP0
kOKDBT2WjxRMKt4IRVskvjLWBt0j2hFmPBT6BbC5RC1LKN3kT7t4c10LnRoJ6ZczUt9ikcXY4MUJ
nSQkpVuc+CGSAPiGAIIACAUUCgrTsHHL0BSrCdirA0/CTmPCLCQsvoahIfz7gAah6ifRNRRsZQov
ny4jAOcLoASZkidNbONb4X1T0YZMzN/gLLB9RB8/Bo8lpS4RGTz76Fc66CkS/wnXnYISTzIVa4/m
ogDV8K9jVocfEglR8psjd+9LFiReAvID7WrLM0pnWQQjDYcmSCE3gzvS8MwiHyafx4svPylnkUb0
wZRZ9qhR0kSLZqS6bmiRlv+ssyy4LCoxAi13nnBWrZd8m8LzL7Z8MrefOTJr5AXe0dR1ky38giXl
AlweYoPhjW3fm2C5xnICEoOuYFCvp8gEQiOewtMf0H0qNhKgNGx/ChngynPFcNKegP5SbC8dMbwi
7HvoCMjRtEAYuFMLutnsdYBbOYdBrwMrocbJ9WEz/SxqcUJHFt6FcsjpMVhOcaL0FkIynO+EX9ki
NyN1OsnzztwmwcnLoxxaiWFFzvK/rCP17yCI4iYqrHVBB5xYJX2f40zmEbo/RMYobmC1i7X6cl1g
AJ4OSARHDR4LZSyAb/AbSizzJw7I8ABCr5R4tF1I0ZMACuRL8M2MF44ZK2bQxCZirbSl8feo2DyO
BZJhUD4xUal7X5j0+4nJ5BGwqGh03fne60fLH+BxFo8tgywWuhtT+uOqUqQn2HgWpQgPz+4p501o
2SIDIO//qRekgv9lLiyYR6OUqIfIujEQESoMaibtp8Ro+GG8LOpuCPDJGSKJXBJBguzLkiT8P3Ar
vRgTb/4pVQ/SSab0YedED5X9BdZHpEw0VyUskWuOvB1XnV5BOlRkjqHAgzr3QNgug1u9q586BR8E
/sYfeiexWHkwoaWN3aBeykiRBY4e8yoWhcREosUQIiPKZZZbLorPZ0+ltZYtyU8yFxBNWbZZMkU5
Y2KPnmkB7phof9FFwqZH243IgLY32VaOh3h+6XTDjnNQYpQh5Oumi8QL5572RdMdxUZa82pKvJJI
SZ2DdsoA6TdyNXp6nppzdPY4lAQ4D7yFuZWDLW+jhdZBlHXJGFZ0fGMm5K9L6kGhXR6bLmIazbac
IpraNjHzllNcYy4cFMbI03/5Icw2SZ/kucX7SQk7CYBg9kkQry2a29HqRqSK0X5o2KmL4XjjJMkX
0FlPTxKHlHWR0eOAseySwVO3aMFwCLc3XBFvLIHNYcqh0nE8IgNsMZaFYgLYMePm15hpSQOBoSjM
sbcwFWBfBZQ4eiD+LEIozKEoKdeQ08f6A/+a5MjRsDjh14ERAD5BGc9ueNjJsaExHrxmTzvyF5Au
ed9Gbgj4BECGoPdgoZS0kJ97iFeRCwkOvY/9feVgfAVsoQ5x2UXys1I7ADt4AzP4EDPz3dibyv5O
osdntp04/Ku6ODyTbuY1k/EyqYOz9EnHxvZbrCP9DrQbCuCFsV+JN32i6jsI1BxRGl6k/LDbpc4B
kCm6Ofo+5jXIaR3OiXAy6FBk1FvIs2ykEqc4UQfW6ouCmn0iZPqWli6BZs4AKvwxJV/Cnejs8veJ
g30F85CRAh7QgrcBmCVpObs1AuLyahKhmRHsh4BmdD3cV6CaDaEhRR/nFMGo2BDdbQJGxqx+pQQh
4bolTX3R9XgCPvULHJgEJEWg7/kB78xU+g3BTeYd7v/KV1k8QBwWMt0ly4MEzNPF4X+bhBV72Pzb
lGxFoGVWnFL920FiJHqswKopCO8EiEPDgBPK1gUJqyKgIPK/7vlzx/xhexfCcQQyBnEgoCLpbu2I
t12yjNg3WRQ+mmVlqkhwUBch9WxuyoGM9EYzqzRx0YJOyiTFjAK65+lunxQHwb/DSU7QycQ45RjO
qAclwvBusHeLbHD4QFpH74s9r/Ehmy+hecT1t+c+T02M88xfdS8iT9zA0xVIXvUpSMI7QrOJr7tt
2HP6W1ZiWOV3KpqZnLPn1if2IWIj76TurLuUHe0wKimq0EbtH6RKwepVG5QtKcsF19Vje7F/Y394
mXlMcgzYVikRSrFFBoPzXHylKLCGUtaS1Yx4Ddgwfr1ChgR2A/VqqW1RFXrSBs0taH/+pkQHWAQE
/CjEQJ78Ed/KYuwjFonqD1nIO3qbXEIavoAUw4O88Caa8bcPRHdwXKCeYhvVBfvLcuZvchlhlvA1
rNaEojY5c8ShYR1Rz9Q8Deo23WeS8SJlFXLhdkzXEeuHciXp1rFAGVbM69yjY1k4jqnLTEuEHSVT
kXDs3LOSBw4AlztiwTAXiCYLlHKK8F7Twpb7f7yg49MuYv9EhpVz4LELYuFxohxTaDRkkPkGfAY6
EhI/QiwAQWKfYnwxiZBzoBNW9kpaHKn081+QmKIuZXq/7Cv3w+WU3YITSdi4RzULTNEIWx7m8hoJ
VwC4PQyBUrHuZxcC16FyaDulV/Ig2rfU0K7sOeYjCJ+W/UMwHerPoKsEPvxtMIa3JMiwDHwabkjY
MhHhPzEj4G0GEPMxLLFs1G0L+h9uwSESuU1YzcuIHm3W53nmCe0E6sJw8IlkCjaFeZ4vB+ISeffg
dLou7o4KfJJsZNcOB9kGIBa/4AUGRmElQdTS8cp3SEZFhpuAY/Nxxh7tzIhP5uNO4puiQ4GAfUEe
Ia5dpOR5ApljYe2DU5vYewycHI2CTZWk0/S/JVxn6YlAeeSLH+2EVwGkRZcmrjBe7/WDUNyoQDxY
WbknF//AsWQxHzaXh0Zxl2v0CAmzcU3Xj1P6KqbrcBDLJMcKVGcTxSFrJKvNZcUWw7kRjgJPzhvT
UsAI4a2IsdK1TYEFqHHFNeLPcAyHUL5NShpoQ52K4IQeKYneBngyiE4chMpBVQxbHPENCr80Mr1T
hIGWr0fAaXt/DfH1+B96emUyJQg6Gy8/fD5iek5ifW4b1JJnog7Pg9VHLt+MPLMInofcpPDA/m4i
bBJ/wsfL9qHms+JknvBPoph6heYHWsgPosjgtkfZoDs46UfGN0j+/BIJX2sG4UieUoDJux3s8Y0o
r/rF5nRZtUIREH9WeACdnHCe0buu8K9Pi3EovplRYEvpltUfVnho7vQKc4CQAE+FBwsynO1H8B+8
Hh2i5Pk+4giK50V7MEPNCMW6zOGqnCKkyfg8ElaoOVJ6kC8X2yVXQQ4qIQnTDHmzLJDti1J/xwxY
rjc7H2L1QY3pRFCdh+WnethWoouEiE+nLJA9UmhWi50sd+O7x3xWhHVUy5/QvA6tlMrBWQxFf/fU
YX23DqivxAgSDM6Fa0IGSu5+Dgh377MNH37JfBDuOvMtZZETNOZ2DURFwY0GCTi3ZAQf/DcOOnM9
UfRs7ZLFSBB4dO+ASYh103OOuNLd5yEQnkWZ446gBywo+OkfPWU+ZpoxkJdp1fIH4DgVIjQUWCnl
o+SQiDALPwKZ63QDADyv5nM3+7b2JixKMEaUgTNUjQbVoSX9YRMwr7ILFjl1p6CR2+GDFYrXqGUa
1LeAFwbmePlsJlJNr6oic8/pYJ8ApxxVnnyney1Wfn5UiBWhdv5Io7VJuPMj1DiR3dIYZA6QrDs9
oDNMMNAggsP15K9/n6PbSZhFL3z1htwAjFtOMu//Mffjv8vUVdCqfyPpyJfTRQzJlB5v471DEDv5
5kgd+3HJPFXYBAznzcgYjIRZpNzN8U2E8Zm2POROvVNiESlovpm1gWD2+FP/y6iA7vsgZ+pTFmg9
+UO2uPxDH/6PxmMN/BgkYQP2kSw6VGq4s7CdK/tMf9ChhBN+Wz4fqSU6ROcuKtdM7E4IFJGOQ4Ye
5sUfGDkMHc3vvtXDUDg9bXp0LDE2Zf0gEgXYBU6IUS5TUvAQvneUOWnG35MLHvOR6SGjsfKVp+F/
CA7SjgnIC3toM9QeRG9Y3mb/OmN9m1CHblDbPW0hUDmTzaBsBuSb/l3qjTZScaggn0+XYLuxNA1f
Mxdq6XCYf8yOPfoWceIzW/zqFZbMXavbRTZxzl8a4BwlqlvQ//DRD2LlkWsg89FqZhiOvg4HRA1o
Lp7ofvuJ4PxkOeR+XPk0OXeGSx9AS00fffnEpTH6yaUEW9l0vMuODmqT0WoahUjegmrkfDlaTrK9
rKmkkoqvmLNW31d9Ydc906NosFBW6Ip2sYzqyrVFPkTqroLYP3Oa1dj5GuQ1FAAnbxCiiaUIti2X
KXJo0Rv2rfFZg7JdlqA1Gq3YQN5f810ZNgUdDjm5P2iyGm8yMCcdgI4tz5IXfoD5AqHxB/7+l1FD
WMv5uK+7gomuFHCF690jWbdkxSbxK8DO6GbwCvf54OYNDYTZz/SXTBdFT2iqyhoFRn1zJqkhdUED
gnpxvbiuW9IZEzE24AdrQ/dbkoXA0IOHRqpJfrMpOIkXj4FTSPfOPHN3XdMQwKema4MeLlpKTdoK
VWBjCD2awwbVoBAMZka4REQIePY3rrCyxQJg3EBGTFuNrJ6rxO9X/Nd8eX+Vn5Px0Yub5o/p4oat
QvBMkB2ucfXgcqJw2dGSgugiyrWZw0j1zG3ysKRhCq4SrdE05WDj3EfyHxyD0iJ1aF+ZedeQeYhx
wEREQeK6jNy3Awk/YTS6ysbKkazo1MqVLVDmUsNDMVoahLlxkClr7ZnqNN9nejM+2hJ4mJEcEHuA
I2uXUWTSZkGl/MKBoWguiRPn9HtSwY7MFunUfjwlpsExkX5Z8UqYWgbkUuNamYxgPjESPv5jQxVP
djoJkBeQdq415F5IQxQL/xAXoVeJtw6bh42IMRIpVEUY7P3ekGQhycTYZN2JTbctoPDEGKPM63+Q
M3wSHVSa5ZlNMOoi6jE5maJ4P37zHpjCmpknfMV1HnJNq8xBOxMlCDQPWekapQhGSepLHQFaixp/
iUTEZLQfkKkyMDaO8Pgjcg2UETl8oF93SvyF/L6AXPVUr+Rj9KUooC7zq8ekMmhAorKAFGMqdUlK
NDPRdGCUEe3kCpkJNBJRTqXe9sLtQaJiWWGeMVN/c6ghRxVdlsfdSTAxuOWJU39x0cZviNxvGrMh
0OdCwYrxBnC3+P26/uqeig+8HNpfXKgeMXNUBP5B2Pq6fn3faCJfWH8TdMEIGiQ7wlsgea7IDnKe
btqyrF2RyJjPA70AW8u3luVwjds1NRimQTLWUdbJ4v7SFf2HO2HAH3d/Lwp/zERDW2WO/GCu+8UZ
MlGeiW5g09+DQksX2tRySrr1plPIdDXjgVUD/bdlznwOQyTd6GIaEFjtW/lpplHenXpAkS2fO71G
Vno79OdjPoQJXbLXn5n1VQ+/Beeti/8V6L126CXc050Rs964nEr7uLA1/deQ9PbdwIKb6+aMkPzI
R0Nv6F7N+NCn9I8B/JjLrt+djbC0EP5Bp2oIFfri9Zcc+3ZZXGD/quevEsZr+pNfX2/Tl/Nj1Vvv
F/UtZgbgpR7o/oFLn/MzEDtAa2hFkU3g6MWMdFEWfUqb/PClGDtjXHblT8lp0jIq1dnXjbaTBFEv
tXHbFN266a6afgw6yvDma5dEw4wRqOxKp7XelfCjnpVOxUCW5KeMX69M8zYLaM8aM/bg86ToVbfx
fqw/q5wRlTPU3GgSvG0MMxzrxYAO8LLTEoy74aYPWAMT6k/jh5FGjfaeNHRjFX/j9JS35BQxGpOP
wUlmUadTqKQ5UKfT50ZjhIISwj0Jm/Nlmazv833KQPsesnuGPEZcrvFt6Z95/1PyF4OweDjkCDxc
UItPCsKi90l/NM5TH1JX8cAvloNTj8QIbe8wq7RERP9Fxy9M8eqPhgHF8Md53msZJA9IwMze6y0E
j6a/o/VzUb8m3csEusWI7P2tIEKk73x0lQEyinkwqsUkv6PWB6saZYmE5Wknm8wKtGpxLr1O314n
0fx8SOvXe7fVul1HbyqDf+8vGfIgio69RZ7ybsJuVv7uPbf3znTJKmg7ehtbOqlSw40fTBUrOyJM
w58jmfGooVzPOGGDedAJfmjF+xePd/9cPBgBPWWgc1Bp/1Qcyw15kwEbkp9RFkt+zsZnTuv7HAOs
ZYQ61Lgf0xcL0sW8rxadEc1imvw2NdPIy3835k5AdqX3paX31Hw1VMQXltc0d6v7q2oibk4szE2c
aNuJ+s96gATO/B6JV7P4q6zYbpgVETdOP3mvsA7N7GiYPw8i6ln6kQ/LyXRfflQ0TzV/iUnQr9Ni
Gv87T3N/jsRUPUWtfZ1dIrU07a7+apQRRVWe2oJYBSB2HqEM8HSZ9TubvjT4x8mmrtovY1KhQoVy
oLJFf1TZ0WQ92TKRnokJBQdKvdNLVOE7mBh3vv5lcdADYp3fSzpq8/eaWhw+wemmbtItG7QDqlXl
XmcQAYjCin93pnXVR/WxqR6tE89vblAQJjGGp44sJhzr+MMx3V6rf2k0dD+9n8T4AHPfGv5YfRW3
nYFFe6yVJNRQfn9NLyttHpb5fhh5r1nqWMYyacIyXZrl3zAF9zJvToeSnfKwguSiHB8j6ogdDcX1
R4Za89XbJ8y9ZeYyIWC2HlPESnXfwtiNiENa3YuCeYpna6uF4c2IGG1R4J3RVPnIpx8GVmzsaM+k
DffB3HWi/2FWc9gy3zxDNqy/50M0mowWzeiZ5Z9FCUtIJ2CrDSTQ37o+HNVPEwLPJf4trV+cnIGW
ZkEoeFNKHMKrnv71FWy9FI8oKrQ93Mhcc3vdIh0zsVK4LwxUMSfKZXOq71iP7QoZB22Eid7DO26+
WizrMN215EDtnYBh3zJSSa9QiEQks/icVXzLSo642UR9i3q+tbjdYcYTzemn7LbTrrt7ebYLc2Hc
Dil9/Y/pQaX/WX8xmzejCR/jd67/i8l2LteV1i/v54Ou9fY4sxxT35UMYb1vdHxWVcBKoRt0/KoQ
RW4QEsXblhqgggq5CWdbKpmnTWmtbWHvkmFp3ZfR7S6IpzABcXi8W8Y+vRwmjNCkYFGR5xUHNd8Z
ml82Hx2Xa35Qkq+7QcfkhfbG+2s6eZkjdqunTJAlJ5rf/tp77XT5Okl+Lv1v3jEZ6976JjKdNyv1
DGatKjoEHwOhBcCIbr5uTdiy6I1rGtNujQNO6KJznK6JOylHV0V0/MFk5Xkcc0vo6CterPkcRdYJ
k5YZDXKlHt1Cyez/OhQ/8oNqfTVqifE7Nmh2TqiEYN71Yof86nQM65Sih05PQQbMNlTurcMjiFdQ
Ns35pxx/mvjNgm6i7NtJWMbbc/5hNZ+c08e+O383Jhi8f5sHF2vbZGvsTaydlMfmimpT+TvjJHRm
2CC0Y/2k4+6uHroqvLY/dIXonVPUNCICvrQkRvXsO0n/3RA37+cz94ESE5GL1R7uZHJTZiVddx/3
fKlcV0b/ytiUBl2tGx1pHJ+z9tVVm1n5e7+46rgwm58HI8VrzPm1hqHLI2RoDyb5zb+ZQMk92NCF
uYQTZwKpZ7KbtUcUWCd7Q4frY6FrwAnOi6/hvOxvnKQp8z0wabP5DIl1slgGsYy+9cACmfgNJAXm
r1M2OYGx3KxHygTqsk2EnCufo9TrlgZhYzWliXHcGVjva+OPc4hP9VHJzut8XUjIPGEKYEGip1uY
wsB4tSbv5pvyML1B2+Wx6rBnM5Rj8Xt3FcY9lC7zMCa/wA4FMqTcQDV2G2RxLlEzqe2hnvqpiDd2
9Nwy/CDGnGfooxDTPKA7pUAWL5YOMEODRe4PKGymXvd4ValYhmMeKc2vOmu8WeGpaLneUJu5zfFY
vl5u2ga9LaaCty2O47GFcXJZakyNzxiTPML9gPaM552gjjQZWue3Z+x11+ymCqPyYJESuFwQj51O
vnJgk9nmhhRhRoiqwBEy3Kr7bKQL+dYeJqI4ATloel4wGDkPzwixpZ8DbQEKR7BUgxzMXEd7xDpe
ldeU+WpOjCDD7c+b0shm8nDWY2uAb9YMR18UCM1VXjL5Z1CpZoJPM1u0p6xctMVyPrsuqpq0l8tf
Vpwe85AOTO25Ppx7Htu5+TYgUEjeN+6us97Vk3c2Pj1r9myCDW8LN8yIacbyO6ZEcz47xZSHSjrX
VGlugwmFiGSMdJqik7PPEA2p387JxVH7KEUJiNQnN07mZFdTh0sBKpnxrfVQIyYTd38/P5zfj99h
ma8fSwVFlXSb7C/bbn3dlttxPa770HG8dKWh8VQvh82wue0uL5eX80v2ivjL/vJm7s39DGEU0f0o
VggCrNP+xUoPD4JoZtkxXAhSLURQjhX9rrBhaB+hqUV1LoMzMZli5GmlN3nOxG7fpiHCXStre9kk
OyRNduWm5le70VfXZbkcgssiXfWhSFP0PGG3Pm/P20qUHhCTGpZJOJkCT7fRfbRzWvsZcsLmZM4N
VbnMqWL754pWKEki3TBIpUIURolojiXy7onPrpWgzveg1oLzZTGnry9fFAj1oCKiBnEbVDOvW8/h
n6jBg6MxD9SZnz38CnI5XKMv0bIeD91+fE0+4w/rOJxwJQWIFZVyynK8TLbLd2AxK51f5dJYWIs+
lJdhkfl12V6eL5Nu/3uZYRlTg9DCclGv6JnZlPnnZbz6ClikflNcnqAKs2Y5wamXmwvk8OtOn++y
yf6h7K0m9QYmFxXWYqwv3jDtnL3aM2PbLWo3TlyEF4gKbvTPfo+/7R8h0lNahgs+FZVt82/+9/jJ
v4qvyWF8nb7Fx4ZdidmV60b2JN9pq3ZzWRorY2EsLv//GuW2X5vLy7ZhV6p1Vfhq4xeQDVmiORAR
eIbfjb5JK8hSRZCB8ahQb6GTcpE/tfRtNuzOj8RXu5lHHDaojafEH/F9bhsqc7bMxku4oWqZLWYX
1CfSVVdPF8oZYq7hPs7LxAxvg8H4+k2ltK5aY2MhWg8P7zbfJNl+kvMo8DNmn+fHr9lSIyrAsti6
2zl7u8ImVGJvUMm0ZtsJhGbz80rK3RXrLL2/3MbzVh+tqL0Q09bT0z1HN2JwlFb9nmpwjRjQ0c7h
BV618FKC/zVu3eyxuXeVhL0eu/ee/Do/zzfzGnrOFZMypyVxgpXRikNyh0qof9zHSDffGw52edDv
VVje8BnmyrBOSX8wzMAoDWOt98kxNZKL10yM17IulX/nLeHzWR0nr7EZJnFMvSYdmCE5mzJ7uSUJ
nlyVz2tmMNO87oxVdqNfVImu2o952czRkEAcBBiQAny5TNutfl2D8l4BBgBHs72mBPd8c5ltYtVX
UBWwvKwPU0iYSCXcQ5PZmgjR3TdT68sYGBsQ3NHJgnev+cArfU/8Z+ete6FObToEPXgFCsRI+WOM
ScN18cYM1zr35HmuBovwU3s1qQYgttK7k98bUy6pmoE2VqLDPiLmWNvx7mK6A+I0qdNziCmb6j6e
Jadbs/SafMXSnCvXRGpFcccxwKPf6DQhuWDk3vzhWXTJKi7zwy+9r1lrNT/AmIT6fVucteOEkYB4
IYRA9PAcf9XGZjb/upx3pfaW3Tcz2N4MTNCZeO/Br4MljhTs1MaSlpIaOODg4PTJzdFIG27e/OLN
s8UZcj3jmzLA66UamdpOoABWphxJ9V7aeNUh4QkxYKv3CyMJL7HfFQtLC0oUpBEhgmQ4vur1GdZd
cY+Gksxg3xEMPNybBrhh0cX0fgaKBuiu0pfLfJFcXxXc8rm8O8Xju7idAIcuM68cVw+ENOj2VKN6
/tINm7RnbYIJWI8yOzX6IRneBoT/DcY53gIT21KGA+PK1a1SfbVxYEEAbr7KKUNMl1m2SSoUd3+6
yU6PX+vZSZ7wDBpBlxoUGiTsjOM438+QfUkTy06Vb1V974tT1Rxn8EepMTWHNGYC2xZksJljUDda
/3XOd5nxkY8H6/JupS/KZHuenazyXW+OE/beaqOz5pbKcqAQZPwO1tFANY7herBPYC/yOpeoTw55
/Xe+/AwTv7qvB3RTHq+zZFWZq9KCmzM9XCfbSby1ekbYRldQZoR0Lx95ue3mr01BPYlQZtavLCbA
PnDD0Vj8GVJtSSNz3JbxbnKF9Hv911PqraJzS3K7rJJXDYkA/j/5m9NHVK17NE3+j6bzWk4d2cLw
E6lKOdyiQDLRBmzfqIxhK4CEcnr687WnTg3j2WN72yDU3Wv96w8MO6u9qh9S6IBN4EibLNxObM0g
avk6wi0PiDEBQ9OUMy37gEn9uS/Pj3iTY00VeQ997RBUoq6t6qLmR2amTb58ttFMjn+7FMJZdkw7
TFmc8wgIEOlbDSaXsn6cmnr9aHdZfjS7Dz5nY5CHrX0+iQrtS2MmZWJjXlyU7kxPNLCujf2k7zri
hh9rB8G7/vYK32BaOnm7k+sc6XLaHwwtB6/vFExLSf/RgVyTFomsqCZfN4nDLXUiCmzcYOju6tqe
9Tkzq+jNZFWmzrdeUEe+aIzBmWFZKNJHju9ft4vGj/7xOxTMGvnXjFg//d1AodzaABMEBtS83mw3
KreH/ePY2IbvHtKyaf5l3WFq7g3W/jLtwo+F06MGM/jq4J2gHY3qLWGmnhxiRprat5R7tnqJ04+8
fI/1uZP/dslFdTCDz6naX1vHfldbX8I23z47AhJpb1L/qztUr68TF0l0axWjDKM7SxTEPUbGE0E5
zV6tYM8Prsnl/UooYu4tYBCs2Qcwo2fDQsNUCcRIWo8wncd5Z8zZZZLeL8d5DTc8CYhS4TsTjKYk
8F6/t30t9CpEA6i46a7FEHIBOA5mx6CuEOglt4urIUPDZwURju3zF/khNfwnecbjRTYLA2F7VvPJ
u0FsJbsZuqWH24OtY1mN5Q3PVsSqiokjf43Qg3KWMJm9YktNkfi6D/LsQT9HRGYvvhDxV7BB+db7
2ZKDzgTdhNTTixkjc0WSGGWC1wr/qfj4iZKyqMnsn66DeEQOtDKoSy9BtUY/g14+91LcOZ9eX3oV
kRgon+Gl0xdC8oekBHWPIQZDbhz3kT+iucRaj90bjI+RJu0XfuHFDNtz/O7/i5AHk1IpehGkfAEw
WXivfzHS55Him5OK1uUFIepCuAE/zQJi/Zd9Oj/SXf0Yb0A70n28jbcnKRu3CobOWftO3n6tb+6K
CDwbASVXuZrxFHhSPLUEI2I8vsWNDdAiQkGZwU7knv2FfzKJBUy8hR/ql/pVXUXiU3EBjQjfVOgd
+se4V2+xyFwgh+EKgsgz4+N4k+7xP867aSu/a9/5vlvixPdWfAhtgYgR1rDLyY5WIDLQBR9cQ3zh
QIwRQx0VArJIShee0sJ7S5iNcM9At5F+X/gYqW52nFBzCGEN0WPbfi5Snx5rHL3x8hbJb9G6Jvtb
JC0CKD/37Q/j0A+A+T2G01DMo4XgOEdrYYckZkPQLSBjk3HkDkyX+Ay5sQTNrWjURIANsbo4PSLw
OIn7EwjlWhOEPmGRP13xpBDpCiewUfoUe9/hmM9mRNYv4Twi8VcEBYT77BTvKkIWRHYsct+gPGlk
aKA6ITZ5usJsg2OBTb6wwze/zL115EzmFuAR3asrO9tVEEwOfIAsw9yc20IMue78WtiJukjN1K79
nU3+9Rf0ITL/xnv5LRrYO9EiRLcT2QGoiFkPi+3an/qTg3t7iYM/lDVeFmTmvxUEmqldLWQC38YV
f5ddjbTlyt98fVskLo8nEqUCEWeANXg+63kZxoXu7gJf7QrtjyGJ/RXdkzv3Dw9Q9PrvwZJiouAi
EGFlAfSyyl60SqwyvkCfCoHlCq8JFFb/ovSg+2MqTzHFg9U+nuo7fOv3lqTe+sCojLRn4lC+xfDh
Wz7hEE96svbWH+tjwdpdV+/44Z/0O38Pw/pmN7yPW/0EQarfDh8kimEHRrZV8zERtqGTnJh+Pdbi
NRmL5Fu5cIXpR5srxU9FaEcmSAgpdRVsQdTK0M5YrQaTgFsng0AI2kIJ9sQr+PuesVvIvQvOQN6V
DusQGy84Eny8stPw/vFTQ5GAo3IFOi8p2EA82neTAQDsYA4f4DFe/cNzSENx/GxYVFilFAujmts9
e1HgpIHu+DWKtz7go4HCsPTVyLWgrhAdSVwmDpjNR8Qgm6RUyIH67AXfENRFvMUgaD51sIQi6OUW
kLlDT1aCMfXkV2BRs+psXCJBi+yrGnCPH6iIzPC09pj6USQU9SI2/HD0U8NnYJVmwWAvgpftWaqX
Yz5AfV65DB45N6raU0G4xFDAbUy/azYdIoUo6NU5IP4DhVEU2LmvOCD1FONvjnHsyg+tPIRo+NSD
VnwkOJBGm0dz1B+MvHaGsxmIUu/fS1L0sADBqd7ZyPb7KL0N9i63Ttq4J5wwOpvpSlLeephDsP2m
hQ5v+LHqlVWizBNmbbUP+YE0RD4mk1tDMvhNAOD+ReyrP5QvlI7Or4aO6rMiIcdatN/kVJGBwO1G
KczwloEua5xyn0Kfs4PEIo4P3tMawzD8JphY9JTLAWhyn/ov3cteAeCZxPtSuTnkm1RkLZFEzBat
HIVoiqH16KUvD+ZLyyEjE4OI67xXQkhnlrKATcNtQ6SGKJeYHYMxApZ9C1LON0uVYGzWPe+0+O90
JVNsy1nBHq1+KUzZRCawuRcRL5QSpHiJXOpoo+6fFyblb6ZQUyLEcY7RpiH7+089iaYKTfASaRTW
M2R0rk20QIK7ZkPlY3h3EfHTcMb5rIVOCOL0CSkP0X9/2SXWFo8WkVC9bNgNrC0U+yPPhv0A4zV4
O8TAUHqSuES2dJW6JYqfC4v/7wlrR+UIPPmmfE/b+N90MDbJG83lBsT5eQb2oGkCNSr+9bBFmrk5
+XV7TZ1T1FyfoJhKAYXF/OyslNX46ejxzOLfRsJxZnzvp2+KekO/a+FJKb6MYicr8A+Ydofv3Nwj
uWW4F0ISb31bDZ4N6bNiHtw5AT50BtgHvpaUK+1Cw8ewCTSbKZdniAw7v+WeH+eKvmCyNYJw6Etd
WY/pOmx2OnoUXLGGeYlrqL589ItMXVM1parPNz/iVUGfBusZbUVyi9Eg9JtXAZawKnGSAvMZAWP8
amK4sSj0Be3fo5jLlNdYUWlz9TWv0HCGO5aPXWzrn1TZwwox7GXNgJn4MXmhcs8rgi7zxPYLwXju
92BGuHdlCzHdr/whDQqcIVXyWOehzlUNGIiP2jx5LlsMdETELekeQTT4WRlI+CM8PDZZDTQU9D32
Y8wmH0sTQwNlSetlMUOH3QFlPQOphya0GbLAgn9gZ4xjS+q2NN1Julr5Zto6TIs0xJx6vqhbClRo
BEYduSbYklIdHPNX0+4vmdrEweFzrqL+6uaTtHs63EzVB29Y83yr8wudW5ZsnmyuvXSJ7euorp7c
CA8WQRJxpr8iV60035Jq+C82c+xUfU10a9IGRJVb8NUxG5KKW6FYt+lBOxVJE5SPLu5cR+H8C/Mo
GMYW93B5rPyHk3zpT73ax4/QvLUGS9+0RHFZd1tdLknh6mVc1sr+sbQTW9pPD5K4m02Tr6LUpzqr
f+UblRZEFfWLtuYKt1UVMbO2pzmepC5N+GBnxLQcKix3E4kzgAXcXmBYmFe76I1aq07JOvOVEK4k
mwk/lMOJMpEtg0kC51CnLchsS68cQx3njRJUdqAofjPBjQjMcMGew04P5YuNjcqbCp7t4wGRTIEZ
OOtg7oXc2a5TuSMO0/j60EVTAXAUcyDzu+y/yG4JH3Ao0Ome0xH0oAsFg1DlLISL+E2RElGX8JNx
FgEVwbnmOy3IZER9N7xzJz6QOG8qRYSSMWuhMEkOhS2UjMz7jAt4OP919CVtAKcWGTPvjDI4kqBN
ffUb/hLFf8MP5XmdMoLRmFbEnMtvdCkfMQ6cvAzGkgUkF+PTE57yDLZW5Tn6GXE1EEnqswrbDZKD
yUF9Y/tnnAWPAJz58aOSpActiQeuA+NMP0Bwggs24bTCd0AQ+hceFEK5ZQJXye983kQ5i28+9UT1
of6Lb+V2/KHqPENyeRLQzPeY/+Rzi0Rs+mCa/muQxw3NUsXIAuI0wiP7A8kUHoLaFbHnpYRync0H
Ig3LTftNZetfkQdAdUUHjagceQwSoO4msb9m30p4eLYLJwtYCyHMwTHoLQ88QXPmD3kloZrD3pNz
PuesnXevnfy6Vc0Kyhgcrj58h/XWNm9xvayfCx1TIw3W6OaRLrPHe/3aO+SW9RcToDd5bfNwFRcf
2L52Q5DqR8n6KasrRJbJixNPwdsDhzwSvOGjKUuuX0OvUR+Nkl1hXWLfn6o3W29nT+Ue5vve3o7K
yoh+2vijP0ekl05vMCLhNJJZlN7KoxFYn/EN/hmgJkiGuOx9NauBzAruHJ9jHgU2E1yHtwYDMtoA
HF5hOWCYp3jwgiKMREboiPxakdYqE1yMn+cozlmuvCkCs7K7OK/UJccRmw/dNCmFrC1uZg4j4gHz
C0c65y6rsLuQaMdhwv9fHp2fXpm/c2ypt1REiHWXCdnkK6EV4bZjqosHOJbeETPgmcJGcjbeRqhg
GqMQlw1QxcUO5g4zAvizrEgYYK83lalB51OQcb9DKyfS9ElHHDIEcem+Ew73dC7lSJGojiUsl0Gz
BwI3UfeZm7oMhsaHPaChM1bnRr1ka2b/pS40APAmcgw/dIreUv7sScV0zrK2TVDhzWTiONPPBpb5
ayV3S8VY2cj2nfUrmffhouwOlj5noEelyG8tcL1MYcqKrpXGTiYkh4EPg+hf6mFa0gSvs9DXiYCG
lovN3z/rRN4k77gKHMN1d2NyLkY3A4HfmESGM196h5bwwujmswFLxhEbeAiXRMuzCAzH7+YfnBvO
+wGSSsxaX/HjbKDSf863KgVshsrB3KmYib6/4R+PdSI33CcIfEJAwS5FS0EqJXNqBrOYpNFpMJMX
bTZPT/tug/jc4USEpS3jYChL7zwvg09wWaE07qaDdFIO9nv6/KwfV2c8KgNdcPvFeDzsoEWvHzF9
WLOtu6/pudHTfRSew3RdGXNTWjj9DT6OqqxDWGXTMcHXCgE0iU/GPAJkxhcRceMqs98AOsBJSHo1
Co/sL8oAdkBgE84c9lsqPQCLnJuBrp8sG/hoGPvo+AKMZxODk8R93orbcFM+8n17dJin4UHMnvYS
t2B9RtGs44fjzLTfHK3IvxgfBXY3mjKKxA+IRzQM2hUlODs/0C8yXgJiGPXC8GWB4N+2p2EBzFYs
+kzOVs4g7VveKSkUZc9CAv5p4/qH6UHq8aDnoeADt/iCeaF/SUcgMcHvhtbolzDvSdqFOXEBcmmu
3Ou6DhI4c44cWsi5txnJg5JvMEub8UsprDNB6Y53ANL0X/zyAdkeW+EWr8WfUkQ+rcw969bZslZC
wAn9hgblwIvgF58UTFTCG71kJXo4tBlYDXDcPnifPDT26Hr6GR9fd7pmuuFkbZ7ro5XAgoQifqK1
5lJXhF7zZXQaMGk4s+5kXVJSIAWjvaWk7mDhqSd63oHYP+nIIjYREELSuNIkZqzwC08Gqt2znBf5
IkTUD8EsXVRIVnFzYzGQr42KszjnOGmUNEr+qO1r7Dpf33L2NuEw6Kwf8ronHhV4iKZWdikPWubm
vCnYhzUiCZGrx1ZFyyF+lzSnFACCyReghfYtups34AP7Rp/dfo1f5m04slfJWKJjQ4NfIrx12C70
ezfecqYX3ehRenCKwF3soYxS/Me+FntOC/WT7Goz8+zMgxwbx/NuClp1zv8q9dKpF/UER9Zz8M1K
xA3WYTQCE4NhymsJMuhIa3BkPV51qq+9ll01b+hZKX+RsJAuL6popYOxzA2twR+agpSHtFLTpeXs
8nDTMMzCC29kk1sV0sYsXQc5TDyfwvmgeUMY9PFSkz2YaQqtdORKhTdhuy1ozIERe7Bt1H8d4QQh
TAOvnGCfEFe/eCBdgdsHRQskwhfs/9q1O9ajTzw0tZKqBOmTjnVB9aRoi0ZfwodB5aAxQXGCrvQ1
XH8aNAO+PfkV2p4syMAB4zVtL/RzFACUj+Y/8rJlecnkgCNZQupfccou2mlDi+qUCyUB0RWfHEin
mxZUH+SE81xzeH4QSs/kzokoR+Oi4sB+EpmFHDBwUGENU9QSoNq43bug5B1KboUP827+mPf2DlzD
A5wTkTPFO3VdPnv+ggVh1yvCD1Guw9yhne3eU9p7UsNhp4HZt5BzZpipyPf22G9h+atMr2CvQ8zq
PeqhEkNTQ4RHlbGbfypAmopnMN2iNsI4CfuGcWEjwrdcwmA4oRUpkLnfsc7gp2N9DtGQaumLbEKo
txG4Cp4LaMXoMM5OOLMwn8F1v162z8VAKJV20B5vMkUKx0a1RJ9PXoT6UTrbtMENHMrHSiPYwlo4
UNVJ/yLe47EyOQX+ZVC+9ePQr2V7m3IHOTujv7xwdig++nE3VZ9x+mZm9zg+SvbuUfyWw7ea36z4
lL8+Mqyn8eTCWRWsSTlp4a1L1nq+0pODwUscgudbhuyZ5RHP6YIezOReS1lokupuE8EvhTEFvVx7
buzuqytWL+I/nEArVswqAHo0xKhsng9XHhZdGsjPdQ3LVl+nOIIWy7Sfcy85+IKRahkGJc4EMvfH
UilXFRTLYTnU3hNve4MR8JxuNBlXlNOTxpdWbbco8mX8ErdrTvLNMEfEgxljgVIHMS+ezZRpuJM9
r3261sq53S1iiOKi8N/DZIt17st5EXojyeR4mWAW/WIdehw3aHVCIEtaMs4Cfh0m4TjV4LiODcrD
J688Rj/4F7bM9ieaIR5LdlBKJLA+Oh0aGbqS/MpuxZxDuDFA6GbCwl5fzSDzMMjj9pJwZXy6vNkW
964/QMyCBjQGChKSkV57roe+A/2GlnxyBRUeGnXsJwlQO7OJmUyGZgb7gxhuQSPyAhQ247ceucTd
n4CwLPTn8LzIhajd6grQxR7K6+TUItXdgJ/B4k89TqcBDgf3tTODS4a6o8TAjjakc0NcRGi3erfq
ZyP0G2AZ9lB2T/z4aTMxaxUjnZlCryfD5PFzIjnkmQrR16Jj95+cPPlCy4Ou/XhwEOWrRppX0lLS
PAXPXnVh8SVijPR5HC1SkuDbZd8GNulgSPH//vxMCbNn113UpInmnlXBPAuset6rGMCsTW2uNC5U
Zo3usXM1OgJm356Dq4ccNLk74BpluDHWZNXfR3Ux8NtS8WpyrFUx6k9dXiUfX8asK72hZQLG5B9V
jEuJjX26XQXjqQi6nRgkXjk2OflASpmugB4za3kiyIw4G/CboZFU4LdSFLr0bDgvYYPUbhNOqjP1
SQnNF3ETWxyVSkd1HkKBhgHGfMplA6SOzxAP1j5/zhGw4531Uw8eY98BDeDtyRwE7dpZhbLGdBgy
euVqeHkl3sTykjzVcaHxh2CVk98jVEHcg7TFmVcgFRHLC0DFj/GFhKOBAmBaxtYitmGcHif1X6Ge
a3L56s+4WcmvfQ0Maa75klItNNw3mlXZHhtpM8oLxDcyYie8sem7bhLtRjHXX3PNWZT9cao3lbNI
GJSriGFg13klphKSz+HWNIuUbGTZoyN7YiHYepENE0SsK66USpUPbc6YIeUqEKdkC0b9qjYPqUgg
y+QexxVkcZ2R18vljn4gRmDtQT/HiEN16aXZskchknA7jYPYoxtqkVtwBkIZ4jyhIYLYQ4hHCYPA
hdTGrY4mh7s9oiMe3Y7WiRHoX6QjW3jGTKRwaX7hqSiKJzEt+kRbwf3Ani7au2r2RLtMcY+kiTMA
Qj4yJOr5f9K78UsuHP9Lc8bNk53xuWqItBZzmJygzw4O3407Qt4Ew7v2hp6BAwshSfUu37kS2BYx
1eOqaBcK4ZZSEjcJmlBmdrzv70wqGAQysgC7YGN6PLj5Z+WJI5F+h+sqZognwQwDpz2R2sxUisRc
0Atyuvj7ufgRdxgzIxf8xFyE0hvdG0bhVNyDW7xbDBhFcPN4l67keV8IzdrFnzwBTk0+Gtfxzhs1
3pv3+vAq5ghmuBFR5XFTlqv4k7PY5Cmve2YTzro92j/dLjwXpBUxUMZ07aLe5VP13h44bcd7QcKq
cuVJ0WA6oPSNO57aA29m/x2e5btxVa68XlGGiqEMCAjLixc9XFFKs/S4TtSyOGFQyx6sq8Comej0
5UzMoGDf/L1cCtmNdqF2AC6ho6R84OKxaTMNFbPRE4s1Y7ZTrrp9RzgrZ770+dpqn8Dj06f2y27N
6V/Rub03nyi2FF4EUkMYaP+Sf9p7SHgonHQh+0I94dob3GhZ2p844qKWEkm0tH2z/C06x0vxfbC0
SKoUPjh455LAY+y4kzi2SAsQDrzs7sav9MvUAQLERlmzxYjgeepygO/qD+gyvyhf6Tbyq6iCt91V
jKEIF2Yt0DsJGRTDuvKbKR4FHpHW2UFgXUQc3bli7E0rkgKZ/DQf6Vf1YX2WP+GIsM2EHf9hnnmX
em6w7/Igcq3pho/FR8rnLfyX+OnZnUE5wdWAXPyXdoy1+wcSFBegSNA2SukL/b68oaXgIUKkjbfn
F/uchA4UWyBEHohDc59BCiU2hWMqbax6aY3rZ7S3lR0wKETl3NwZydcoHSMNri6zo/xHwybkDyTg
xOK40oRw95gxLS88WkpkQA4mMblbdm4dckIy4ICF6WdgSpmvknsxuiYOGBq8X+xmLcd9NfM2QgJM
50Wy1UpLVwbiy9J7jr5hb1ty2UBqYN4Ra4gwyVhLg18380YPwmFb0vpp+ValZ8+/wnIZVZ5dbOpp
3zze6RH5Ffm06fTgyQimWWmhL1PiUrcDtBNEBpoLgoNfIU67PDdnFv/Ae800l14IBrLMdB0VZsF5
Qls/H4p5Ii2tl58ZrgYOyuCddnP0HhiWEaZMqBIRhYqfKz4HekZ6GnLXBDQEAhyyEjfs3KQh20fM
W8rGAxnNkbCnDGc8MfjiY872G6R2oLYb5AElVEw7gP4kVYy/fMjK0svXsDs0FxAL4bnZqEAjDwSR
MdInfAouhXR+XmnTECab6OAxMogEdSHeqV/hrUe7MWPu05IawuiTwSZqB+CDrY7nLJ5CeHZgjU7L
wfHcMEULhnpt8HtbimuXqkucpwpkBLotF3RADHvYEFCDC/HCB8grP4dbQya8CKVCuuYPClxTiPOF
X4AEM2jCmlqf83p50Ir3mKjixgdRH/Onip7DRTmhTLOQ8CQumiTmNHSVqNLZsyhqYC0wm8VXZEvf
aR2TO2f7UYxpN+LlMZ/+a0X5BspFSMk8qAyyO/h0cmfZVn+98Adj3+mYX5LNdKnJQdd9MupxAgT4
FYQzBo60/GJPrxmJiuqCsTbbefn93PUn7cJVoslmfTFGAv6GrGE4vHdiesyrBiJBw86apOlhi9C/
1H2zMjbmrrF5eVysmfzbwTo+Syfp7vzUXzJo0Jd0ji/SXZD3YPS/Z58tVR2vEvrR3hDQRISJL3O3
KwQ85n1cd4EagslDdmAQ/wFlgnceyyRGrbhNIqBjMM+zYOIpZggz3u/G8bKG/oU70YNBAr/EvDEc
BCBQyJ2RoB25XBYgKYueHc8pvPodON4u6FoKXaMVCxZgbcCbkhg2nJv62RMkAz8S4tdCF17GLRfU
AJ5Yrrji9TM+HLmtuXoe40jBJ2kD+BwsDIAccMenMW+wCMAmxRIvhN0LuT6jSbmHlyJQAb6H2Tu3
cPIN6cdhIlC4LWzmASQi0HHBwDi0CJhUYYYKNd6ca1h6PLyMw9xEvMGCW1hPF4Cqgp7cuUUo/mBp
rqjVIThSe9luiaObslGfC8NZMsMroyA1fUAAOP0co81796AChAbpPluB4aNBzXA9GNdgDSbiCf2t
L9Y9aTON38KMGvyC2tdguc5RknCo0uSiOMDoiOBxBKb8ckAMRjpUn7T9/JJwoHKjhZ7xzbzI2hCz
EET/tqjGZhaTvX1CmWqz23gquDGcqk8JAAKjZWkVoVO0F1LNSH5T4GyC5ZPJqC5ooyB3FqY6rwAm
WEkogtl46BuiQJcX9nPVVJuUsFvcGQmFoDYFLEEz1IOdBwzUmazTJHN9hIwVDO/NeJNP8v1JW016
jSBvcHaJAx+hLZQN6gpFGMPRRtmxqPdGzK1xC0uXLRxlxN0Y7L+2UvJm2tuh2LQYKv57TMs03z0R
5slze1yY44ISr6PrAmxFbfxJU8XPciAnI2oHzsWwMYJM6eujT+vfVR69V6HO0EjSqlHxURHU/17P
WYEhfuRNOOARx2IEuL5TI9K2SdYyBXok5FQKMgpR8mL5eygia1QRS53Q2WkTyqs0OqbVIiKtDUE8
EVJIWkMw0oWcriZaMPSkbo0Uf5zRgkfcPKFvW+LHULFGmV/hE0eUDOAGEV0QRKlC+RJTgtBHY69h
0rtjjkNZCjgwoiBRPK6URklvzzNSXmN/7D1eWqPOstyXoRarXgazmgjYyeU6mFWQW4syEzMVymju
JWrXCFsorvuPPsxkRqZAMUg5aEtgpz08mAIxhiAAUSwmBiKDC+4PLpX+ArqmeFuApWswLynU4FdQ
tFLcvh5zgf4WnsWOKHuMeUNmwthlQPNgPhCJeyBrhXNHC1wLt25wKRGAdWh2bIIwbE9pfELRBtxe
iXPpQLguke2l7cp+LHJ2QIfuJdwWjkgjQqvexb6FYxUzR4SRuDngV0Hcs+3iUcA7neVzG59wViu3
1WMFOMWbTQMe4T3BKa3MI9z70G7E3qAKXgjjZNohAEJRzrC6WDdkCNPZ44vsuLY4Cj2N59q4DlQV
9hJeD0uOK4cJIf4cuMM/fIZ5XDAbGwrOiY5a2bN+JW4UzeVR914CBigMLkNlZeOpJyAYv0U9xx7H
qSWsCXhjAAfpKljn6hlwHDXdD2Lv8uz8RrTGKu8Yxo1etX8dKfhaXk3PzQBHW7RJ9d9Lp1kZnjSh
PEFwX6+uAkJIiQgeXe6khCqxhaExw/bTYfyEdRH8HYf2pv5Rz8NH8TXlM1oyk90V34lxGwIZI9fl
nGA0RVFN4Cg8ITY0RmHUua6JpxI17ZcRCpG4/AM0mVEa0r0SoZFDsxHEGzYuNOa8YwBoDfp9XIJi
H1BU3LR8MvfbOgCt5X3IG5+RIx+pKS2KS1jFWQCsqjOH4m3Pgg57SnwCiReq3Bqrrs5Va0C8Gc+m
pTO4tCdonPQZEfcyRZbgsVnYGRIxi/vdw0sJn6AYX3NsMykGP7IhTv6VOxBhojs8GKbSlBg6HzkH
KSKAfjiuxPlOn0FBRKvCTJrvxn0LjAi+OEwXDTXekeqhuOIf87hTA9T6TAPEgnMaiUmufgaf5B2k
ZoZ2NOEdVQetvOifqwq1KL6/CGchNcAsA15AJQSaViKD/B21oB0W+fTmdPsRLkURRBY3t1c3AVSF
DiwPc3vCwqoNfHQWgFgu7RGzgYjdOUc3M5/qBRBk3PiOtQCf4HgTppoMWZgFV8ju0McuKylgJw1H
BomuXLgpPEJUNc7sxTGO0xraC2CUXzbFEjkI6W1sUHTYGDWbHEU+4CqfAQlLETvH4oZCr48LCZsl
/gV00AFLLqSI/Wbv1A84YNBYMwpVx5ksGEucTTwZ3F3Ymdi8aZ5AUNinAVFsBmesF370/vnB3SIM
O9itu08w25D5+G/LM0S8MEBsYD9zEVjlRJRoLp/vKoGn1o9FgxetTcjtnLX9AFPJ2JA89vYmBQoH
FJnLbBBU8X/3I4dG06wmopBGGCpzGcNO8oYIwQIPJvBXnhuan5dLNXzjY6QHMeSexSQHhMu3bPzp
QotPnRQ0PeKQrWWdXr1HwjyD3BGfK6RgvWdE8I39FhZL7jeocBLQc/jsixQHd0j6+PsWby/EEgPa
3204rPT8JznFKokFdtpvkjpEid5JeKBETMv0Vy9GYlpPWFX+cJYP8eW8Q1f2MDQgo5ecubZaEFYq
l6P/99W/D+NggK2O5N+21TWn9jRhaE3FZwh3D40BJZO2GpWFUJtiwZHsG4zSMypbdNhYs5gby2q8
OJIDUyaatoIAEDP4tCB1FYfmNaUflZLd1UEeLq+StqEoHvEhMpwYoKFmJPRw6MpNCrpaMou50j6V
fapICZu1ac5bhOr66x0Q+YG7ab1xeKOZ/WeGzGjnVFnHuvk1pa2Kz+wwpkjTHNcI8ehpIGvXh7z/
fGHzDHKQbHjqcHt6RGUjq/ZJFThVmpvr/1RcxkevyzdIh1KNw+yxaehP5RS5ZgyxJT8kxoFONjbO
zuMUp8cO28z6UOpMQJ67OMHYwvm2x5OmACtNb5HyOT4sBuU/JpBAfzczCDpiY8AAaR4uZQatEZR9
tLc1hjQMagz5aNCPNNPFft0LdspcsPt78yuezvLzt6lWChNEo74k1vZJpNTrPTGkWRUuX9mlfy6p
WCPnbDBYGdLPgpM6yb6aigbYiaBrZ97kUBMh9p2wnrir6qakRjTA7R67dKCd1MFKpbv5BOrBjiPL
r8+SLJPtywKbT3DTZ+mGGSJvlDwK1wC8p54w8QSQMWWV3pN1D82iVGF5XhMJSoOgblIlmRqUbjOe
6wCUeYUq7zqMxJGTOe2UDGI6RtfQ5WKFlIeYo2m8oswXFh9O1vhljfHiA0eVD2O4lohH2x62fHIx
Y1pFA8sqkKvk+pg+C0RbRgIwP2RM+Lm8GncR6z9ND3W/anife6rgWlpGWo0IF/cfHYOKpkcZiuce
u3LewoKgkVB0Sod08YwwyFGtWQknwlyFpGNPHb5S7CLqE7N3mfYN55iJ41L8OaHCHwoCMjioW/gI
RXbS3mz100Y+Wb6uVYmNFQ2OHRFDYpOFRjsFumYnKy3xEKPI0r203+ryKOvv1PkJLvvj2hjW1JdD
sdSsQ8R5hW69jmiGun8FBdkDMmqP5DyxOOrBSRu0VeW6i9cPMLvKwg4GlgTgkkUjb2NdNK2nkgKN
9Vg+z5q0acHI6rpyU/XfSz5QrU7w3hoEyw23XYXYcxg19sZVhE42HHZ6vn0gq6zQ97a4IE2LTmeT
cYCwimHRAKtnueOWtJR58dU/MBO07qb17jyzhWYxnUfbN8n49TZk1oarHMJFyMGfW7lfWfhnx2WA
4YIUg+hEEytc2icKR2qOtl4il8dKPSueMzUt6DWfYgeKuRGmz0zUbkq7DscvFDAPRqnxZPtYYX9A
08X6z2BYzawlhoScpXiPpFw9Vd90MCqqpkDmli0lFM+K1i8kukn9ZCc676/VfZeyg0tmVj1xNU8Z
wBpMvtG6ZComPAz3gliCRjxrQiaG85yK9ushIAHpp8GFpgGODxCwNuLpLFUN3eDMID3Z9H9DvPUb
z9YZo+4Ynw8ZYy0PKY3ii2EmwCqcUuz6oTbQD+7NmwHXn8RQaz50QNVWUCfnF0O7m76s9DkcNVOa
m6+guOaPQ6HPR8Iq3yrzMPItuDI1QahuESIduWgvBQtJaG8DPkvxfh5h8Zae4+dhKUcrCAtxi7lw
TvtMOjJjLUg7Zvr7VH9U9oFoxdQ4zF3GbaF2SVuIqhQ0nXCmyYHWMSRVjxm/F3A/H6lUVaoIfUGn
Dn6ZakvrOUfqp7/XCVPt9dBswa5GHaetOQDBc3QN7hk7/6r5bowEjITMxuRoPd8NGhJh4YKiB1fD
c9aQYgb9teATVE4pSjq72ow06bgfsQNJYCdtuOTZydLKwCeUyqIGVfqpddqgvTkARuXaooaaa+D1
ECW/YAMdcixpPNbhv8fSoMu3Qv/Vr3VkIoZ9AbCIjaeH5wxKdPunMNYF5OpTBIl7Ufivz+xTOkvn
9iu+6v9xpcwb2AToCfgX9R8fxaJF48JSP8F8A40vT/l7C6WveC/eywP+dgdCNDZQqLY9/1T78ljs
Sbh4wyse2piCw7Zg/8ubkX/Kw+uQ8S/tMqi6+FnpOz/3igro+viGXfedfSNkuFoX5zKe5BOawy3v
6lr8BPH3AYwRRLwOD37Kf/KM9D06xO8ZjrDYix+drXWsrn8TheaKXuPeIQIZrtO1RGCBtTT/CN0E
E+8NXZyEaGXyABcc8g1Iy/x7QBgWFHwgGMa4fB5D4r9BatqsS3X9bMQj/3sUWJFiK43TGTLYHVX3
HxqeoUsxMKuyFv1cOPcPOPWJKPMWijvwN0uUSh78WsdBljOOhoRZBPY68SeFJioRJBP4KAH8pOxC
eDSIdgRqqwFlCEC3Ew5bPGhTmKrSMfXzCcFLPNPvNKychGJSs6s34KQbZB9rOuOVRSArseJv0ZrD
nJDx5/65hxO6x99vL+2iY4jVnPzP+XUA9aVfE35kerP/9Whyxp/0S/4ZwNbb4/TRHwdmItJFPkkX
lCv8w8zm2t4ZCzE9Z+ACjZRXyInNg1cIdYHTFYSIh8L4xLN/xu/xGy+H3/8/2/+wIAYDPMx49d+j
KlcRKu2FRrRSO+/nWKovrMDCsKvBbut/RJ3XciJJt4WfqCLKm1u890LATQWDRHnvefr/S3WcOCHU
M9MjA1RW5t5rL1Pi4kZIDIQD8RGOF9ponQNCGKMrOBzBXSahtVBC+BCe+7DL1i2X4DNxUTWJDxNb
MgF88YC+KNEvfsSDMpxGzlxFp0xM4v5aOtpBc1SSKc8UFKF1nM7K/bCtkTHhiLzuWJrlIecjO4m8
TuLbT+JDxBTEF+8k3tkojaiQ6bThK8rBmIbbpFgIBCbAA6SBB7qXfw8EfYyVCple9O49kMohduGu
+EYf9GV9M/E6IpY5t/t2L3iY4b1nFNRf2kN3YlR1bM9Ms7hrxGVhosLdpAkdFIs/++UmQJ3UcksI
I/zyP/2u34FvecAXZnRF1yiKBxsBygiKm5hC4YUJigxKd/63ZEFQ/l0nkA4QFHYrHoxsNM6cvwdN
57+nSuIPPnXiqVbHf08WV5xDdWovxUm9krZzlW4DE2brlhgkFTBAttOFXHTz/hKz3MK7WHiQdt/h
jwmD1/+RXiKFixXKdg34NryHN9NNjF/e2kt5WWBABlb+oQzZgXOkmnaw+2KeWk35DUYQJ/LUp7tR
7h1EWSm5J7KDFlS9KTGuxKC0asv0vfXG+lN/mk/3Gt7CW/fAtehV7cxn/aM/AQkETuCNmA3xoNvF
5YdxFFQZRkU8gFBlv9jo2Z9hpz2HDUY/10ONpiAQ/Ft6+h4oKBhTYzVMdmCzVhMDGrAvZkxZKsTL
XjoFOYGF1PnMDwxnIUFIduAWMhn8/thfgXpRurOnHFHTOPbWMTYWZyNmGNYE5A0oLkHZKGYFCFoA
Kv2NZOtzK9048rqVln2zrC368GVZrQZ9Zp2tTdutP92aTtHYm0fp7B6La3WNL+mFSHAuU3HCnpSV
JrNvhzal/K+v8L6DdpbzAkCMsFl1pnN7OlPaO4b7erf8SJMYJw+TEmHmYW+9ERfR/8k/xIH40g5C
FSqhz7BTnL30OXTSwXuCnAAVQSqhcQX9A0rCFQwEEfgQyBCBgMoZS2gwoyAm7QOfJTtjG806fabU
c9hZULPAwyiwqa7oHRuZ17jEHhLpk80s1DTKWVjsFQ9d96Yp1h8Mr/0NqB57fUzrh/YVOj23mhAN
eo8WUYx5974ICDhleT8WKTvSyT0QBH7G7XvFjIFDqOMwctbE5HDIVbuUPVUjUkHc+6ClF/9iH629
sbe35rZZ+Rt42zzAWGtrAQCvkT2YwagS+AGkZxd7JhxDAKqwAVTFPgQtGYwNjIKPToRBzXJt4/lb
Hol+wcU1VSclXq5/K4z3mRX2IdwFqhZpiPbIRHeJAT6kA21twHdjXGdOkhhLzylylrDDR9f4zh7O
N3fouYWd2l70q3+XoNtLr+LpvIa38frclAxDJWZf7c17Bs/oabzEOSG9nBveYSBqOphafWiOloNN
4jKvl5q+gWgeoeJsNkWz2ZblNlK2vrRViu3gbT1Ma2IaLEwPQfepbv9y2DnILBwXOdHAupgZQ4pE
e/yIOFy6L1EFVOxuDdpB/Sq2j/AHVvSm2fE9QATovlmTNL1vmXFBm6gz7O1mXXR2TUZmgCQfYOol
zPkIcvjWCTeVCV9srSsrxVqqwbIIF10OUvuq3soLvHx4A9iwz7DjmG/7Hf+kP/HdvHYnnVOPmfOj
g7/nW3MbZ9d8HiWLLF4yJOm0FeIkNGkI/hNrnUebRt7K8taWt02++2hjvcbLMSOkBF6IxWQ+b5xJ
BBCDRR60baatsCRnVjOFHxR64KXTCoi9x81i2GCsO+WTSFoRoi7CT8UxRzQhmYYEkHDMaTMGwsTk
iGILF2hSiER2wMcWJzLYNLQqKlyP9gQ/Y5RNBJ77C/4XRJUBTSmiHpSHxF+x4Kg8SR0Elw3GbGkd
JH2AToJkgO5JgAIng4qC0TNAO3g8SxUEFDIzS/UfYxAsoP2JXwNTm79SBL4EgHn70ybY5v9Br0yO
kJIYUNXocIR79RhqlweBHSItvDbcmwMa7U/1DezQ0pF0d7O98xz4UADJUMRZB9gVbDOoLT1nysxL
xTRWnUEyEZGOIrpGRJEw1aaEIB2IIiKfCdWyKCFqXE9rUnxyPkRwkrqCzoqPXe/Na28Od7LFVRjC
rztNiCUaIOaA6H8ijohopX6WIAMqHOF6jsLCYJuu9Mng2Bg4I14iuN2rZpJezct2nbS0P/m2qDaO
s3LMJYbBqbTsynVCpru+leudkX4NZbbO+cFGXTI3Ao0zJno0BXLP0XphZacyN5mqLUIsRFxCa5hn
E+H/Tg2B8Ys0ShgBggqhGPYEDgtcH4z2Fy4qBSV3EGSXkiFq9VeKK5v6p7yHNx1OTH3+J+NoL+J2
km7Ozbo5r+yZPJXb59bf2pt6NM6fPcFHlFIV+A3mspxv4BfFGIfLIRhT0XCn0lcxNaC6o9JTSY2D
F2SLXoqLGsJd/+OxQIaFBAvSxkzB1UcMZAbQFrRksH2ZPowJXB3/3xlT01HAov1iG/72Hv036qtv
6+R9qQf5oMSfmYoBsjkGdfsSlVHzZVBmUGj81UMlBQaeWuIF6RtH37RAazcbW7JqmdqLJlqq8qIG
mBRoG/QTfhUUmEI9Ir+DCZvBbN+LKkVUKPU+XDoj6O0/gnlivRJ2PghSt+AaXF3nXMRnFK9SfvSd
fels9RJxK5jAU1J/PNF+GQidNuv1OsaNPJrFw4zBCNS2gawConOzC/4k6xxziergMR8K+JRozxJM
DotFQobmkEEfvQEwSPlWh+SD5VW+t6QtEG9RvGrnKfePSLs4SoRWFacpplkDrJF2g67EaOdQLGvs
ivUlet7Am/m8TJfquyp3hv7lu0vmNkDGdrhw0BfIbLYoJZVJa+M5vNLAxex12XwmHewNfNBlkB8q
QWp7mhY6Fm5s+5d9FnCItoRuhDufJoQDi70AAjflMiqnbTK61RNnzxG/92kzwkOGR26xEy2IEz47
51Z8vhz7JFNsCrvSER03oxc2HzBNKOpAUuw8PDT8hcfMxsnv7hWiKr1tB2vH3cLHgWiOBcun3DJQ
5VF8FmbdoF1EoFOUY5PPj486hU8D2ZEDuq8PILxQYBOTFm7O1Qk3brC0rCUDKy9bl7RxvYCrKlQt
gZ2LrRj3BwbbkzyEHzoNIIDg7xbhbLf2rakJs6BZqFSI+ZwCJURQ0szCnrb9ZO4GBJP9xm8BTrAu
mhnuItOWiTKFfhoAcwFlFPM2nDuojz8TMD4DJkA0dZkeUpGQ0oeknvH6olnzyZ/hvFhby4ZP6KFs
Gt04WwzzAnofRdAKSLyfyfP0BZV/oYtU0pmO0xgVP7NiNHZLZ5G/0pe+VTlij+4TOni2HubSppwR
VY4H2cjDuYYfqS2rhbSpFipeBygGQTMRYU75yoX76z6dDaTVRXzDiCV9SeRoVkiC53wPEByQ1AuU
BNvdubLkSZUv9zdbFGuMHf9zFtmiwhJ4aSz5Ej5qmLLE2cLxRSq18bhiBHnWoKvzao14d8lrQ4ac
8/+ydbYgd3nhsj5meLPhfjkq1g6vPeNPPEpQMaCmmChL91fhyRvLbM1zyRblzNpEIeGa0gKmbLeC
LNmtDLT5i+gdbiQ87d2tSdv7ubnb6Jq9RZRefatf0jr4Nn4gpx8+Z+8/64L6tMYr6p6jrclHnxvg
sYw9zDl5Nk//7uEsrYEcjZQXf8uE/h8JjwKWaTa0y2xgWY/dX3E1QOlhM7CcEHwhg+xG7EJ0I+lD
+21+dGbVKAjp+wlXQrHjjnByPXoMos7lIz1W5+KcH5Oz+V90Tr/4RvS10h0Rrvpf3o/UdfnFv+Cv
zr7Gzr9uj/0uXLQn6xdYHhBxVD4DNtyt/q0uQHnNdbvzF9avvlmZ32xWOgIe1rI2ytYWDN0RrsSA
Wf+JHyX+2Z2VZ2mOEC8fijPo4UcJw7l9ir7lk/zooZyy/VP2kBdPC493CvpHhud3Li+XtL5rP16N
TAHeM2f2KMF7K2GLpCSZZFivoS4CAB4QO2OGMOJyNvIqY7IdT2o8G1F+4eIvz6sVbv48aG/4EsOc
2tiXwR9rpo4841asmpkBMAe1m+EtOKA1Va2ZTbCrIFBxuyIcnMbGuE1neT+zi9mQA96h+MeTayLm
bMqEjToCmAat86YlchZL8A4wgWOQyyCb0Rw1ECAAA14OQto6IVfBZ7GfACJgxiisZW1cISdMAmgG
GQIz1YasYVLbEWeBF9EgMgpKmhsIDhBIzYnaTpJRQfw2YvmXUU5dLiQzDmXCk6M8tAidDsc1vQsr
AuISjM1+bpGuDT+TDQltcEMpN2mzGZhggLdcNutgyXM3KDMWl55NrHbpQIyDKWSP0l8f3g3qNo5n
mPDFnPkWF6GFEurPiDTg57nGqsrZ48YK8YHcsPFWMhgFTyJShFJ4MDN2KQYJH/7kpv7whmC5NuWS
quwQzIrTMc+uRUbngKYt/Auz1Hhp7esNIVPFs7tGQCT2qtmBwlw1ojthSWDyYsyKnTYxoNKIklWk
95COMdVwnUEoTPJjsBA+9e68BPhxV/UyWojE8WLV4EPjzIojia9rMiSXJc71o/4FO18VulYCrm/e
KXuGh3opvaqrcTNeDeEWENg5r17WC/bzxeEzOlk3i2PjEokce1JCj8mVEbB05n7mFTCvpTvzntm1
eNuP4IqVHmsdKguWuYx2rI38SG/8p/t0n8aP9WPuov+Mi7JUzoyGI/Ijs7d6lOefPT7tDxEqwXas
ndkZYOUQaPAWXSLm8byw7NQDmDY842yXnMQLzU7Frnk6t+5ab0QIMaTUJxhV+le0Ycp28pJR+EM8
yQ9U4JPA6YrTRL6mFyj7tJEceiHD0b+Bs3fiPYEjzIo0XmxajLf/7VfIe6FZCIYQdT0m/RZ1BFEi
TKwhEMPsasWs+l9z6h/kd3rRbvEleYp2BnkH1FkAmIShdSwoDzj2AldOeK7mHEUvX8G/8jT4EVA3
oLpzN8BXYe7NXcVNxkMh7WJA7y60Vc0fg8QtZ7A2+HZwHi4E/GbuQvEvO6bxcNZsRjtM0GkGaNWe
vAX1od3bv5/LZ+mtZVpS3MyePUR29+3zlog3RoA1gZAziQaSBgUMTuCb8jP9oXv9oaCFlNI94XUw
lyqxeBhhOoM6lcebQRg9Hbe02zHyEb/9HwTlH3h+3OzeSX7nl/LSLqVbsBiuyc47QfC339VJudhX
qnBQWWjmlE3P9se9tj86PBAB5vKUVFNoLRhwx/jdI0omuwPvPAzecAtFZkSukDpic+HZsb8M/UTF
sE3U8yhK0YexX/xCC8FGiGYLKouy8e/ZTtRgu+z6eQnggUX4eXEUeTyjr/xmnM2j9yyu2o3X5HFn
abMEHTd341ojRzH+g7CLbbWNiLkornAkDua4OTJv2FZfwNsL4gTXaLi4j0V+Ls3CTFR4aPcxaCKd
QeSa/oLMP7JVdixhwHVU5AUsOP8+XN15tus33RVNyWcDAxGuNjqqJWjpziReVYSzimxO9MxHZa9v
uUvm+qN9qccOkjr+CEs0+6T/drT/8rUCd43vcABxiNI2FfHeu/wivZB1g1+xunmw6lhFztk54wnQ
3qJr9WZ/METOBOu7f/EHqglGyoIhdLP+8eRwwCNrA24fQmZIRC/uAUaj8DncY/ZkoEObxJ3knVjV
6aW5Sq92I25SUdfmBzytRhW2RfqV5JprchJIRfpDzE145x/MYYEOMawBvmClAeUjfU7G1VV+UzWE
nC1XX+jog6d0Boq4aby7zVW5KbfkOaDXsM49bZl2Ru3xEdUGMS9P7xm93S/tEny39/7Apr2iP13B
WsLJSzrXE/er38tH6pqbc87ewbVZDcdkTV1HGWVt+r120R/9vt93x+A7+LYuzo92yNa0p0d/k1FM
NWsTW10KKnmX3tStcm6ordYfbfo52FPl4H/52+Jbuqinz13lCyMKJnVXh6PgP/fZH+QT/8qvOQyn
4Fs5fA7Jd/Kt7yAHXPjV1EVf0Vs0Jw/cUs9QcLgiLNi/TZY1y3UiUob9ktga9C+k+Eiw0xhe0iuz
97ygRLKsO27IF4UXOxj/ysbK9syJjnIGlkxWUtgyxaVIIQyCn9Mdxb4NmximEhVrKto+GwlcKlBT
KA4UF/wGqmb3t+IUjiecwj7FAeD+GwFll3MajGGfQacEZVYHEAlBPINWBJUIGRq1D0gyP5r3ibQB
ZpVwCAH13myqrKqMy8nK8k5sxWznnEOOAP/YhN+cNRxgrDlzHnHayG/sL6pr8dQ4uMxjROPZ0pj3
gqSUgVMpr+RqgNHFF+XGvpgB0OzFAjVmn2XBDSv/yr85oq6euJPPEo3A0weFBVNMTtWTJJZnsNPZ
CpJ3epOQ9ZgTXjbvC28RtXuB7wfxHiNx+yl73lDeZ/dLf9hf9ld5y2/W2djXN86zh/vIb+bWu7Kx
bJW9sveuuiAcSKYe7SX7FcntSt8W2mfTF9qqs+KDG3P+4LiayPF3Fgc3o+u+dFATaD5jj4EmeJ0N
kOCg1evgz3cazYAJ4mkiR0uBWD/hNsqMo3eyOkZBqrbz/A8JKMaKLj6OiVLMzW+toxkKk7kJr9tV
vEnbGxMygoqUtcun9EHKwib8xmiKMg8iVpYgupt14ZIm3SgXij2X6nnXCboslTwwTzVM4QFZaDGG
Kd8leJbGzAEEQuQaLmVl1XyW9NONsiKwy1PmKqlxzlZClMEoQp/BQAvSNewDCys+eycNB3Svsbvi
L+Gyl1NqXISMkK3qdOY68CmnFg7h9Twl9racRcM0qTbkM7nJWiI/boCEPAcYpKIkd4gbBQamPh2G
qeBux/zKhUnM72cJLIU6s4FtQI6SPa+UeU5suTrh3QYMjV3MLeewwSx3xf81WSTQyCA0JlOnXHbm
Gujy038nQB1MMFnr2aEHOs2vsnL8oM4FClNXRbSAH/exl0H3rIprg1Wi4sLnxKgeQ4AW6Zr2TlAq
2D6BWzi8BvRZ2T0EB/SxNS/yna7Mqa55poV0yIBlM4KG7JTx+qoE9HDmkK6ZDeBiZvKkcZSXF4W8
8EzQlPWjlXeNhmHYsodj4qBEX9raCuw5jk6DCm1g6lKTY1VkjnV15ubiUcXz1JoXnF0azQeA+qQg
qIo8XGeMahfnNkxvGCxIJSygKegnlQFjGuSBRj0l+6b157I9SbUJAJZncPBCfye/DKIQZEyce2Wi
y0hYmLv4MmHGTPIYnWcPO4eNCtEwSSFzOFp8J2irgcoI3j3Hiy+4ncxLe3vkYCXCosdzgpKZWZi+
6HQhBt8D5ApGQTyHRg91FUCGSR3gqfSnMuqDGWmBmHby1ajL/BeTY59OgThD3MzAMNB1/oK+wXtV
0YcyK8UgCk/PbopO2DMglkyTTmjm+Sldh5B+IXidDKAeONMUolZR9LH9R3ylJmFe9W9kpYAVxDMY
n/DvoTTbb2owXFURzDEO7MF9MxIMES0LHTIT9ITA+WZCMIzKbywYXMDOndUS3kionVeZNkMfAJUe
iaUqDPb2LXN1ckSIbJbWNRtOsi2zZYrVV77iR/EMoV3zvii2qISga0uoUZtppuFBPYd0mKYzJJlw
XDAUxoePmVH3wBOsUJeWC4WEJoHfPOcyJDiDMZFl8kCvRSZfCKwFyIo7QDPNgwmjOsi55hWcLIOy
/if9BPwC/wSwgrzEEKLpxRwvcrhyk+pvsufUU9SlfB/6Ako2YLIS6YQ6sT9CCt2DpurIX8fQfynv
qDvBzuM7ADxwLV/OmBgHML6KB1NGik8RuvQ37KCKYEzC14hqthrxXMHM3DdfBWRGnYuaDUCOP/ES
gyTAL+YvmVrOkM09WRaQC/xb94VeCX5Dbq1kdYZ/mY/nMuwff6UxRS/AmmfI5gEHuUxMpIHneG/B
0yK6aXA+fcz7I0Moh/n0E//w3JonZTKla3ZlmI7glmdPjc1vBhnkAfmcZ0cJyyYPbUEEDlLyBhO+
jAoYHJjFyuiBEbjLhfhi2PjovphOMGcmu2xnX2UQEexrKEOe8V1Hq0lNLf8yj2a0ASNdzBj+K8/V
ozqqX/aVOS1vEG+NkoxVhrcEp8GkFv8t7gcKboBL8zo8mqMvaFDcMQ1i0TEjbVBOltOASDWfwEOG
6c6fkMCp4gWbAR6DOu4gxxuIGYDpJzDxANv5e/B2FAQIAvgWNgVuNJ4+ghVfFXrhUBULle9FfSD2
AwWBqf5LIwJYTDXPMgkZMPG0+SuumCDHiaoRfQutCAuHN5olxrvF2lGvpQ7UyChZXGXe+/inEmc7
wEUzpjFiWkNvRB4cyDAFJmbT3JnURlwRGmPsHGgk6Dr+4FYxY49/WF6AGYxxKEln2GX9zbe54VmO
XBdUsRiAqUSGjDxQQ0soJczfbov+FwGPuNHJ1jYYbi9J9oqzpcciwjTJWjEhrgAHCfUYcEIgY2b1
AU32cfVYMTOWnBmUYOyPihae7YShzwfDLMYEX3RK+N3ZxoRZAW4hjDJh98nxsiW1mZetMjVcMNWM
5QmPKt5l8U6P5qm9arsZYmwMBboHo04FnVY1aduVa8561JaU26h94q9Q/lbNGauT6YWKeWeyFsmb
bBrtKlOX7HcJ3YA7w/nE7Rc8fEhfztQgXD5ZQyDlx3uoY8qp+gsePnRTt1s69drCvgYaaC0WZIgj
J4AkfkH40HMw4K6MYllI38WfXHzguDO7PpSd8FWRHQ2h6Z+1q8Ram+Jegotgbm5501J9UfirDqA3
n8XtrsQxgd2xQdMxLfJT4mwwuuY58BtZtibOz9HEwHON1CmOHGjjHE+QFoMJ+V3cX1mJJHzS/TWf
LCmT/QdqdTrRcfj8u1t5V9hcuEewXtx0DyefcBmYl3CHIP1oumlqLHFQtLsFPjGw9YeIlJrlx1qF
xjI+w6Lq9QVE6rKc+8aSkRSCKG5hO1qnhEgACcDLKaaCfYVWofvTlSCVwY8ag46GMw8aAT6N9rRh
lMc35xPxev2VAskqOeJ2nmKy0e5yvL37o55veDJ6dMB0keMd9/x/JF+zv5Bjx3PDyK5nBaJhUdGM
CtEPyjFsW3mvEPdzf5M0G7ozjm3pP8YarHDePBb54Ew7RzAZcm3qF4uyXDHqrbUpszTeubiZNjFD
Y/G+cm60xCtiLo2JjbfD4rAgmosWBqAX3Yoxw+k9kPe5fsXvPTJnuKgG8QLZjZnvHPmQ53v+npEL
BjgIfUoOpWDk3/Vr+cMwhH2abFhsSBThLzArsbHBe+2PUWUTIyBPyrMXr5nks89A0emMSUiUOn4+
XBjOWWT65jzB4A5Zuw1GN+bk5e23DGG3XkaQ58+pt4HFimyQRVl85jb2wAWziHnymbN8mROX8oSd
kLM1fP07mXw4pexWjIHY4eQJpzeRAdyrGAVFLQcfNBaxqDkxAoZp2pSvVKldsgfX0WlnBoZpUI1M
kVTsYebzjYrFx4USuQoCI1QkkOJgxus4NaAjhcOL/JUCfcztr9czbn8JrnuGemGLK2b4YmMQI+B+
jLEQHpl1to0GjG+5f+cUX7oGhAtwMnKwWyJdknGkWAOsP/KsWglX4DnbkYlfqLFnHo8PhmxTnpB7
t6XuwNsclwHm0y5hSthQYV/OmgSwxOmQ5sQdt9/oYJRCJFU0eIoh1m8FtzT4xQ4L3e29/w8ZIK/J
HFZqt/W0Ne8zBRXUPO5/6OQucVpsE9actZZwcLAKUZLF0D3F0sRNhh4oe7CZJMTbiBxSZujstW0m
bisYWmwD/E8OLRIMqD+hoeOgon6xSKH5s01S33DYtz+Um2zZuBinqDqUEeM2ii8WECUpdzR3Bz8F
MUTTTFAVoVcnQ4NXBXmqjrddRkXGqbh03UVqkyA9L9MF3vPhcHJxLGlm7DP2b3jnWOY4oVQB2AGu
bAD6BPwIGMOBlXDbwY2dAIlxU8hIU+icsT1DrhmgAhw17EPUNvTsb3xEEBBJLw636oR9OElTQIeE
00GlIWXv2gGcs+hpphugWX+sP0BVj/kreCt7utcP2VFUj1vvjZkVbSmdd3wL3pjE0ODmLyyH6VDb
2+fVwI4IhETH2rsPS+C07gOECAzBPPY3CYgM9SRf9pZX6UZ8BVEc/ATs1U4T94mb3M9wwoVFPqms
OAZhNMrwxnV+pQ4WLK1z0VEnUDn3/BMwAz4//AookfwOmmdeAThGcAVp5XWIZwIMBBOIZgkJDIAF
4j5afxAhjO5ewLD8f9AD9Wjj4dC+kAQZDDKp1keYOaSvwGdiAlwhRi4poOyYNLbkm5FaGE6ZqfBI
1tmU0M2VTQ7KmQZfTLhUnM7EPItxVPat7qwLkxpPhhGN39CYMafL3sYLFiBG8F/JyA1E4AGUAkNS
GZnAQ8g/UYNa7XefkSt9d7j1Q+lBn5olFN9QX+YSKy7fxtUK5IV0YJpaZhkMHvkBSEW5LLwOhKGO
Ri7IJMWOlUgsjG1y0lFgd4mM5X/PgFwu/HqYGAbcAiBL2ARplCoYkYlHQF9RMaWAMznKa1Tt9S5z
7iFYcxzRgqJB0IRen02SWAh/KgeCXcQeZTHWg3CVeeykpJFS2VvRsmanycjR4gwcMGV7d8jZi4+4
VfGQoHzTAc7sCIybQVeCYrxv2KwaKKOSPmnSz6LWIKaRvs636UG0jNPo8PHOb63YMDieMO+axNNk
lsyiWT4XH3SjfLpT1LJ8AFKM8KsaURNN/5/HKpisuHMwEdFmguATl0edtQBrDsZ4r/9IDHdKGHQS
NtlIHGSsHTqaCGx0yEtxucdLihNtUpMYarcIBvPvHlP/cOedNcrSqv/56DsLaaB0Uzq+co7St62B
4kTmKrO7EsFttLJdDhZcVWtsBjRGz5AQ1J/BzNEynzXjv/KVwNwhYDqIFio6F7We2jmSHOZrjo1L
Dk7mxiN3ypGsLkPtJ7wgDqw1vFDBnJSDPK3dLyliIkdPFTZ/leAHcEzbJJy4fno3atYcnHlnW5uL
qnoNDId9hd1U2rqY5gdo1jyDDRvHn2Bbh6fO2akqPyrdlO4CZyTtYDN+zIZ8HebHuMchYdLL6wb/
UqxIrl369vvvIf8J6v/E/M6+UctDaiH5OIlJb6/wYcKuSB2IhBeBpljrKkeNAZ1u3Mz0N2u+elaj
iuVaNeC8RCVzgOHkruL4S4ofsfJdwIgO2eHs8t1iHWhTlNM/4rLOlonIAO153oFD6z9dc+qpvjWI
ICmCsQb2D9Eyuej0YjgsbI69DTNOBVRQ8fKT4YnROoDNuCEJ6uztKdwOaOckDBLNpj8CCE0Do8Mk
JmU5nKrcASQotRAIcpoSodpqCR+utUXnD3M5YO4CLKlKJ7NhJ2C4JSkYWDQ7OXp9aCzIh4oB6EpJ
nSwdgJE2+zawJsikn06CuNrdqVc1bH6Ds9TeAoy2IlWCHMbGQUciexjPMihHiCeZNBjwuw2S6RSE
o0Cc5j4la1z+ljG68nzUmLyWBG1U89ViQn8xJPwg1XwFeubLbz3+RQ3q4MPa2MxxNJzFmEFGyIDs
/KfUf/FDhAeIN0i4/WDk16G3QMBdvxwZRMjDhwiAOlj7IekplTHtkJVZH1jm2NKlgFQq9TThldrY
QL8WExrR7RRY886XDsIHjIqQjGJY/uBZWMxdBkJK+CDZCsaR5oijbCFbKUooCLLGojIPQ3fxpF8t
XUS/nb7rJP3hEMbpOhJehxMTk6cif4i32vHBVQyL8xK5LtNo7Eut7icKNK4YjR7Tdx8irM0+VnWX
MEYuAOu7Rj1G70rEEo7xFqzPHnRNZEOuZf4+77DhI1kLoRPargTNm3fOodOZu7hZKOHJ9FnnHPlZ
+C7FERQ9JLBlpoCJCi2KYkzzsqmV2/9pBUAE/KQGS1j1A2kby8HOd45uL8L/6rGddPMhl1YmSnqV
vNIe9qKGkl9wHRUbplCMWWmAcz7C+pQ6NG31de1bvN8PUkjP5LeOCH0EJ6Ay5IJFejP1yZHRwseH
CydHGAyLfR+Pbh/rqz6+t2ByQWkhdSE7x7HANLlTzEvZrUgpm4W8o4E68SFdtxQQrrxp3HtXfGvW
oUHzxF8Z1d7JH1q9NRDSRyweA7/sIU2WrWGuipqpXwhln4GMwqtT428nEy5py644SwWFdbU3sLlt
BlgPoNR1FU8jCiancgAAzbGZEpFeUw9Z15x8I0YAuQsTsOpGGWOafE7XUn1WuvfdNRtN/g6w89Eg
5+L8TH1UiJwakylYObANxLjrvYd4OWB5ASpCe+4iqpVwPUBco7296J3oq8Q71jz9mu25VgBTAFRc
yjPV64gUZ1KkfBuUu20C5kDNlAUvkzWlUo1HkEftexxxuxhw+I0M31LvUDF36mZ1WaL2ZcTFPpxL
X475Lpl6ysF1QF+uqUttwI/4SpBvwStukYJlDqWC9kwhdvrpUfM3ObNEag1DpQdr7/iihsEsG5D+
ztJy1cCnxogyHtagZfTbWGf2kvbVliVp1mezPdqNvrIMUaEHn4tXPT7mwzEfqfxKOZT1na8ScC/P
yafCbkxBrSTSKQNHWpJkp1fmRW946oz/RD6Vj/FQ02TPQUPoHx2w+8/ZAEMVlE2dBTJbM08z+KxS
ip0qWEQt1vd7ggC88mFWe+yLCE+zoObqu6bZS+Y2LFemAgQ9sb2ltoB1qgV7XWyYWLNIye1jQHde
Q51zPvfoU+P/QLZ3udTlWZ8JwVxPujqtQTxcqcg/VCE26JRefhG3pWnPeNjYJq2kpS+MhCZHPkVo
08r2YDWHAmKAmEr6qwJDSmw6LYgH1cMJiUkPSVKfU44n8rjNhqkXH1RvVRr7/iN+Z86f2A8B8rbp
BPViano0lAjLG/LUPgLcBiFVpKNSw+/8qjNjo/WY/0fJXPerZaPMh95eSyYvBm8UGfdaxKwLjUoq
PiMObo1H5+OmENxdfaJK6dzSQVFzZetlyvRTLgMnxEVA2adU4PGa7Uf3WNwAZ+mkTWZ+s5KpL3t2
2674tYOIomoFYzBg+1jnzHzzXcmhoftbObtiRt6zH7FVhmNsmvtKAqhD6o6yeoB3KMStuHl+hmCk
5FAI4j3tOnz0pp+6DAGMXe9cug7OVse7eE5dzA/sSZnMPvJB1xlYO7TPFhLZtZDUhuycvURoiraU
VHTim5pdN2WuCh0yuGhlsKts9G54fQ2bNL5ogBG45CJPjeWrAcLWUX6CToFB6f09CFeZjN+asfTb
XaTeyE9lCWLqv0wIyZaFW3o7i+1LlZxy81hhi9a/JPDhHEWNU66Vk688+x46T4rz5OLTvhMwQmD6
qPjS+4tL7gS3pwOW6bfvuP3lLieqWm0vbXEmryxhx9KoxH3o1kLRyplfIS8Vgis00pJNUZfdADrx
P4WZzn2gDe6yQh09yLwHFgJ9PBUCwFdQAm//qQmW6xFEk3/CldWR8dN7YjbUFU/PZ+NTgSdXBRdM
ysdSuf04yzDZ6PGuZEhnLp347aoY5cCZqSFI0K3YNTZLM8PaaUy94YJ5Flg2EIG1DNWFoeJGvLbN
TSuSXL2Vc7KpI4v0NASHwsSFGY+y4aQRZ8jzY+BicTLQrmFg3CORS+9a8yyLl5//+JiIYNPQFq8O
WQ6W+sUEHzHM3bEp5Fb2P6cSbzIqQ42Qx4scn1J5XuYEvVyi7jusn82s0F92hcEkasjmpmZ3kwFe
uSzh2eECi22HYV6s9FoT0CroAgV5oLu4OMtingzVI8HuXCV4qF0QP8S4dWpPpKk0BWCceVPSpuaE
F/59JFgum2PB5KcM+GNvcx2X+C9hYdTjpaBNEpMuQISCdF8JGgkFwUr/LSQr85O91O/GST5oO3Oj
bRvlnGinAMIxlVO6M/2d9dXc9R/zR8GGCg4ijH+Gc/AuhfMLlGih5hooOhI2zhwROuF1qX0fglfJ
4q9447uwhtsGTkX7KLT23sbb2HyoB9y4ToRgka0l2NnKN+FTcLk7oVjbC3ZXtytOGWyQ/IIV7xU6
FR8NH911uJaX/IDnB3Io6MfMlhi+MfXDDxRFEENN5FB/A3TKE2boITYpbO/Qz8VQRXBmALCZfyDK
KtFpod16kVP4B+tn0Uggq2h/UVqkqyTFPLE6Co2chaIuefCmr4IHqhAXlSCyA0DHv7g6aOzgLyA1
4Ed0Akx+AItpTkA7OGsgXTFK+CM+M5OB9YxakN2HKTzOHjBOIFTRtdPJU61w8dPXpz3XyjUxbrH3
TK3/BmhTFuhHy6cMRGozBcDKBniDjAQjFvQofEwgPgPoC8wEqWogXCo42TkrMDXC2ogZAPAteC3I
LgM+ARXaI8YPA1x7gG/8DqVx004xycalrubo/YNXGSxiFANESAwpwzZAOwKtAMpxZGVTNRNYhQSg
4mAjzGeAkBys3B1EIrwv/6PpzJYTR7Iw/ESKEELrLSB2JPbFNwQ2tna0r08/X1bHRNX0dFdhG6RU
5jn/+RcYi/++NRjaag7uBIzKHBIkC5gZwA/NEXDoAChqTdEiGeq28pw6B7F2Yxjgo72irPGNHpWM
VRyd4x9Ben1kYjQMJyZ2keGE2Qp8VwPk8qubPyCO7F8N3ZAM08lCZQR4evxEW0b8o+daD1ZSiANd
gCGLdh+KJRYtqIpQKTD1AF5iTsIWrJETxemLryXt1it8+2/KGeuH5dv/jcF3vNfzq7pr4g+sH9z3
Eb3yMhBY/YogilGSWCdC4FqSIpf+nnGbm3gEuo5stQEsswdCX7Hlr+c4E9bhgm4unRMggJR+pIEr
wo4GlRKQAZs1k2APgjCIC7eQVfNvENPQr/8b1+AEhPUsA24kDrBKsbjS+jlaFD4wsUHlC6/nD0E8
G2Y5X8OMg4HvwloQc6GA2k7gZhZ0vX8rxi5Wsu0tyTwngoTNAlpVZMPtYoshoGSRLvw59AEb5d5M
//crnyGOHE1N8JTn1MOUlOafB2oWStOYMCVpWkmsPUrYQ0Z9WAhjWIpo3El4DEQP+TZxNP9P7JOd
Ux7yGhH4GLl34RYItZPDfzLvFIG2dJxTDWb+Ix/uLMkYLZpiVxy7wLLMfJn5EJ+gnQT+DL/0F8vQ
73gOpWFenAiKOwi71UzgjdlbTKloVvEc+sejMmEBcb4yBf3HBALOS/4kfYlap6Vvgz1GgBoQCoRg
W2F/FRopQTcVGql4jhxu7v/7BdOVfdmc4fn071c+w2NDmOqBsTIRFXOu3D6fz/9tLLggwWRI/5me
mo9uQjWHWv4pNtfw1j6Uc3rnbMqqvTfGR5K6cFtA7/IJWonTn5y9Paev+dBTh3pNEAvS6Zy6ASfo
GlDQY/dFV9NKfD5dHOFytTPNne/TNwF5A6JS6uHVOZPVmUYUIqIzhOYiV3HnznfujiNHSFmF2FoR
k1JOewac7O/4o7LX8641bTfWdm2zY3nGj89jdO5OQuCGF+o3yMy/qDL6SEprfgtJvfL43Pg67BU5
NQyOfpo2yn4+7bf4tMaFSvCH7Ozgc6k+V6wHhuHR852XZnUm17zSRcY5SedFaptM7zpbmzKG5hdu
iLPRFL7NFD7xtOMXVdMEN5Ip5c8U0zF+ZdhGqi16B6CcClpwteDkHbMPQJwaEmARE7A12KSf7aDu
ssDF02dM3ATPdlb/yiG7Lp4q2iEFB83QR/l7TXFj31VP1pf0pfwoP/rP8Df6897aX/QOHs0HtHsR
fxaBtxgVcy+ep8hFEjvFl5XogB55zLL5rEYfHCxWjbqqWn4Q/4s5eTh+kSwVN/3R3BoOZyFVGnPc
9DgKV+jnSTqkyyenGscPxlvJTlYwmZ/qDQ8ER43slPpdJY5B2+fpNmc4ZWlw+qTJuEiXrUEGIoV2
hcMGA6zRIUxOA0bYInjls43LE8h+Ge6YSxB2YT0fTBm0bMX54Hsw6kY/4+6PmcszvIZsQUAMfn1i
lQ3el6a/svoW6ecUhWbVEan1pO33rv3zrjHpNOMfQ1T8o3eN3GgIHMtHArMyRpssWHhASN6Bmdmo
PJW/fvcbIItFoRD1L7mPll7+y74+tShTrOBuSuiZDW9WNMXWiro5fUAkYsK+ouobHwIGaNX4t0Aw
kSOeCJVbWaWMLni+YfGXoN0ZVIzCBOzGKo2zH6GwQbxp+EVIsokgog2fdjAYnOTGnN5YKg6VtjQl
1uAs/QrivWwgaFZhbY53I9lRO3AqWjTVxLtovIYi1A7roHHL6lpob4VRXsYjMwIdT/HRk0A+Ootm
lZX/8XigQDfa+q11jgks2AFiGAYGkMUmL06GRYmluFk/17R3BY5IAeT/tcf2S/FXLae1KeO/pv5V
yr5vjnr1E2lnMq15y0F5Hbx9ptsRtgqx+o3zw6eFVw0ZDAlPBQO6Y3diDkCD7ldnpTfwNr198IlI
YJaO7+iWOu3teQd5tBpDoCFh4rdOt31IITKHCSORt3Ax+eAFyGLef4119tLo+EGVEDwxxDd4/D63
JgI8zP6CjgGM8R5LjwIpCFx/b/305giKs3bxbLatsWmM7xjC5cfHc5xZce0vCSCnoHyqjqWsAjwu
raXWLxvQhxZOJe14lQCVl/WjVPExCw2QH/wps4XR0amB4ixUAhk3TCUBK3noq2YepC+wNJWdimbn
gQZQktnBaszmKUvD8BxbZ4vlrALTKwbC2uFaNKQmQFuCcxYJ6UnjnNPRPQp+Y/S3v4p00OE2lRud
88vEvrm4hPFRZ+sam4wFhBa50VzCHQgh+QIcDJRVQsy3v8efrx5sw+MLV+cCNRbtcnIetC18IxPq
44ocNMwT+JZ0dxbZjxT6sJigpszTO6Ex8mjTZi8zZ6iTnMlgaf8q7Yiyv5f2yHehu3mrVNlAytK+
CSsM5a3akQP2xQrOYAZ2B4K4P+3bpDpPvR8tuPl0Pc96lRuUFj02p9vIW2njC+O8KoQdO7qXUgep
7NJxnUa8VqUMAUrKTCAPFMfpsfVW1CRECXarst1Z/jdwkxIuVGkZiJEgYxNBAVzE3d9Tv1WjPe9R
qwm/cKBLKOoas9cgAwF5EYdhmUtZXhv6ZfAvAXm80Cq6DE8CWu8PApNPjEy7rM4GllENpr392tIc
ud+qgbsG6ZbevXSWVbcfuwVx97FjjledtOgLAsuZe7ZAkhBDxpFTkquByAtdveYm7Kf6sU5osiie
qIHSB26jKcW+OR8AEeJd3kKTXH8sjl0AMxxCQ9tEflQ2+yi5Jzez+ivTGyqd+Qc7lNbtkS5SUkq4
Pf5J9L79uljnhS2Zdiew3G2WPrL6rNfIceQ/n2EEa4sNwOT6FVjvrTL8dUyoDu5Qrw3r0ulujpXh
Z9E93ZFBfwB8Yo/Uraqdx8bOh0AOYS8hOzIHOzlHnxNTDv2zt/o99ggRT6jEg0UdHJKEyYA6udbl
CyRFza4Bo1MLKEJV3M6U8Ca1Jk2J//zY+UAy553KIZQl46G2n3lpEhEub1NcqSxoWANpGthDcFVR
WunKGcfzVF6OvO86OMgtLAyOHCzuTxFjMQyQ22PI/pD6OJhiMu7huzqqT8AcMB5CeV9xlkVLzAhi
7YUnUt9OMVz6MBrzuM0a+X+mzlwTXPpzB0lDrkd8vMDq4M0pPAXl2IFuwUtVfV9wehLMGYcudmBp
uANKpE3xoAeV2CHPe1hoH9WVqv3IOtcBA7+OFGssHLapeU86A6/lV2Devfb4+Xxp8FCGv7Teesod
colnN/quoyglYaJBfQV8nv5ECLQUiUeW7NuItNpya3Q3L6VsymFMYoEJ/qVluCLirNXwJREjLtNk
XjrUGKQwX5dezWgrqKvKIc53Cl2dot7hQarE4oUYMuMmH+fkf+PHX39X5kUTTSQnhzhgNQQwZvnW
IMOYzNOMe5R8A4cCBJc0yaPM1v2T7pN7sQ44KowBngpqtYcCFqJyuEnPc9jsMezKezzErnKOw+cz
n2kFIHCNDBJELYXE3jU4JFKkj2fqAJKQb5FCdyUkUJpmCfkRHskWj0YCXhHwIZRtnGF/vPuMHZb7
M955vY3/iIKh9PhNn6UwOfdCJA7RKcU3PLEr42Ug4PPKeE6rUygns3qFpR2l6zDcxJ9tHa9JAfN/
FbSkTfsX8aKm38r81xA8UokPG3b7uaVW4Nva8vPscJBtZ2yJHmzs+svPoeLijixttRBiDt21gUtI
2eB6CPk7oGOXiKiTAmRY6BQTYU8a/FQGhinbpFhkv6mKNlWyjho+2uoHAXMeQI75YjbNzVrmOTG9
ys3zH5X0+2mIGdmGwRMZ4bXVKey176ocTa6IsMeMs0dgyt6qUq6hQcoB+MunXXmCUmX1UwOnn3yO
34mnrmFFxog5IkUjTHnmZXTt3cUIL1GPhTPG9koLlmFslJo2tzzEzP0x7BBuptW8xSIW1iJK9czR
8azU3l+5zxof7WnntRtPjueR+Ugw87TKXV/bNoUpBFUxo0hqxjjESZkKRIGokDPSFgsueOF2Euu0
JYA9gXf/5IzEEC3iIafATxooaxSITw3jtg61hUxn0vo4drhl9uvRM0THhEZAwzgnxY5yXxvcD20L
T6pdhHc8vQP/PYIMQuVdg4jIr6QGQwaY7I4c+E9OqVHlJM0qGjs9ummJkjUnm5E+TXklw11JnBFu
eAPU+j8J1NF6HlpwZSQ7kW/n5j6k14BpqUeLrv1tWyI+qQUFKeFgjh/PRJ028VfqHXJljbVIF3ON
d1q5S1j+4qGemw1rYoASpOLjwb1u0z0CzDY+VYTdeeOHSnYmDY+xKmAlMQ/TisNzYWGQG0fbbryF
DpJke6KxRzWejBipTgnKLUYOKEw4bGDhqQ8BTagqcC2j35btbtjG1KkGw7ReeyBaaBNHYkjra396
iaGgAKjaJ2rZbJL0O7NIGdhrUwWS5kg5ViBniOIh0iBot/pTWgfMzqFw5rtChlpEk0UtE/rbBKvK
D+hXCDuUswDiO3Sb8mVVwfoZ/6jQQDJdd6OiWKUebuDymVQx2QTqa69xDYrj0/Oid6gs6K0RI8WC
zZ6lOlR/HZIoiXCnxJr5MkIRiLIfnH7gNEvQSoJgyRKXsnN9pFyQcQlMWoBCPHDb2laA+bHxVxCm
qvqwyADqCoyEJ8/T8xS/lB/1J375r4Z6HibqjzkSmZPGFy/j+dW+5FN+V08kNdR3XYQ8duCMd+lL
O5AJ0P6MycHWZ8GOIdZGmHv4J3P/3OuP4lvdJxrJGkypP/UlTvyrZ2mXfnhRcNfjg6zPazGSccrU
LdFFqYs2oURFP5US4Y2teyCmKWfNib+VfbapNvpK3ycXby1MfkQiknCly3ci2o2dDigjsYUZ2XgJ
XxEiy6HdZW6Oh07mZi6R59/JGlTA+K7JTfjMI0aRJDvEdxmFT8I4mDEDKr6xySi2BokG5oq9axZd
1Ja+LnkYrgV9yZtVP1Th0JZod0AfGWfEGIJMMpIs7gmRi7COHB2rKdqPeEpsFFPEA/8BYYW/VeTp
AQtW7hV9kZgpfybedexKJ/UvRTkXHUFnhLKIq07aFl5mDDELOvgZ/85vhE2QclBZARrjGlDhtgoD
BJYVLCbchqlEor8xX7VFoOSQYruRvolb6AUzLSWsBb7JdnSGWa2xo7a+hhMdtn+tMc1AMIrIm5nS
XZUfZbhqrC9OZkO+Rq0/wWNvXfYGTtWvJvtiCLcw2rvHs5GWwsI+RAGZrk1VOPItdeRIjB/dai4f
lF2LrJYwJ1s9fLbIWbbqwbwIGX9MRo0K4oOM/EomDEJFBZHxeF7DI2/OkM38x2cfIbBNCeO2fsJ9
5Eiu3CPwo0E4PvlKtNSExQqporcsr8Gx2pbXDM85f58j+pd+zLW3FAI7c5FOPhwKEyEeLlF+Zqtm
24ikYtJoyBbOVtYPAr65eDUasnvODy0dIGUkz/BB8mO3tdAwA3zP250+TdfkSWIXqNgpMcRYh9zY
i+bxLFmkO5pJTDs2VMO7+Ns8C8gd2/9v/wbR2Wkf3bF3Ja7nJGbhHIxL74538kl+e+S94yE+x4Nr
T7LTFdfMhfEjYpaZFTrIqg8K4T7hasAyL3KeC3+vruur8KIW4ctbVqX7T54WXdFVEwa36P8CJ8TY
Tsii/5R1d2/XwV9qNw/VUTAEYPmlm/Fe2sKxeHzuxV1DEaYg55S/Cl7qb8Wf+GcuyTHed1sBxwk3
vv878bQ2Mo+5v4IEeYYN9c8qwnQQGV745yK5Ed7ioE1cKBhq4S2x1I/YQkBfghm7qNfMZoGL19Rh
yUvIKB2UZo6+SK8R7i0kEB44bfFrYTgIyS9Fa8nMLOSWCn15KjScAZFKIKnlq7/GaDllO8I20dgI
rylxVygZnHAvFL7PRXyusL1q9oyzARDHm/bSIdjW5iUKV+jp6Gp1AqdTLnFwhNF4Nu6IoQPH36es
HyQf5l9xVq65A/+nOEv3HPew6owvC6ME5U/9o7rHp/AvewsSwxmss37ha4PZ3A97FkUenzE8fxBQ
17DRhV25oLLhzMPw4aqwlAsugc4A4hyiUVX++CLtDhmIP6foJTSh/wMw94JpeOaGvjo8bpgnp8jQ
/Xex1e47wp24TUgqTRZI9Cq2SAv51drZNrkGLx6wQ/BK/9I/RjJwE3FN4LhUD9aJ/yh+4Dhe1a/k
Tz6wlWyEalT5Ug76ji0uuvIVww8cSFSRbDchsRQwB9lpAAxeQHQdtm7atESJSdWy007FHXyv+eFM
xQYdZ38GKpAQU/aj2Pa3/yiVhsugBdrARUfsapyxfgWHIZEVwz55Yr3No/SGgRbB1/3ndKEf+Uvr
nd94AbVScOvx+tAv4m3il+52P2M3+Uv+VMzb0j9+AExMZKjR9bP9d9UDdosEgb6IuDXXFnLLYWUs
xUoQMwNt253aI5aHpx6TSHjKLbtOsMnepRO/yaPn+Tg+18mxZiNhctS+hq2QDo/OYol1W4WHIWKV
xKvxnYVq4kWAERGMVC4Ctx0RvWVNCkIFMD+GlT/jz7jdglvWI/o2fuDKpFd90d0FdVVz2zV5TBvx
nNRL/1IutX3yjZ5yQzosQr0HTHRHOmP48DzmN/+SItG1zsrR+x6fBy48t5SHnycJzzpODEbHpHxg
l08aSWwJjS0Ezpzlww8NXuDu4t2h18WDELdndK0YD7DJ/ZNij+7mAVn2lb1yfCcIhfeNE4N04vV8
W1yVWJj0iSf+wU3cf7DDOeO6AvUzGk0xvID6aZw55eDh9gfYiTQrDHH/uQQwREM5z7VU0cKWL8BF
lrj2w/vxXuqhuD8vnzsnYUGtggk2UNkelxAMa7SZcWakbJwbCNOP8aOEBM6Y6CatIHh91kU3iQ/R
qVh0i2EHsoGp3aS5dtfqlR1pYWb+xpxT9G+ix3OjXYuv+CDf2u96GV7U43iFGnonO+1hQPM8Pmvn
IZzwW1ifkDMZ2TV88V9KQtw0MM6wqJ1Hc5WxO2+DlZrgFoQEjYhuoUcWrF52OaibMnNMgQJMMNgA
UMFsg6/BmaP85jvAg82/GxKj+GbiA7HWdcx7n1NtD0hZf9N6xRdQoPbm//I11h6bF4NiGoD9UX8z
h2jaKf/E2QNOU8JojeL9gVeRoANTR4uHpRUW4DNLfBj+SzlyEccsGPjD1O48T/6Or+DHOrhsGpP0
Jv4FYTiM/G/rLA4Ff4fLj/QmJXQV73qMjczj8xjuno60Cmb1RlqFu3ppOjkrdrTv9tkstWUHR6Ot
NB/48hxjoPEq+tZW+VI5CnU6xOWVsSdtaBHvjJX0Dnf6EXedwrCmAYInKcErt45IRlljlFgVIeCt
QDxkY84Mi7bJl/dtt/MAlYcBGQ+U/jDBP+UZLKDdYBADrZBYtgpuoAwuIEnMu7X00BjZoh0xIjPd
svt6MqwJEKc1lTwPS6AYBjc6KIDCvLh4wo7rXpW5I5OIzVdzJFZ+z72AERFk7D9AKwEUbQnpd/x8
WMOvTAFvRntNI4MyeliI+3pwoEyF2qG9ocRgc+JaJ2qbdB+N1j61B2ZbFaFCH4eHSN31a1w9RzRN
azYGomIGPCT6OXNyDjaONNxLmmkjqhscvNl2sjlTzm/m+T/hvQR4HS+r0xgbK7pYfk80tyCUBo4q
lnlQ9pm8icOSb8FI4cNhILkYdlI7Zc0EtqyjrolqMdF5zRLHz1zZmEWO5arCb/dMm9PVi4ovIcWv
nSlrRnYciGcqDKx2CLrnu9D6/ahsgDzBz4MkDhM07z86UfOULXBM+HtXWfPDsOPh4xVbBqW+tfAc
dAUxRi8ERqG5a/Y0842YjyMoRFxYbPG9p7yx5uVXtGbcbXazsF1AIsQ/5gvn96XBmBMEkDo2OpSL
ZsNQnt/5F2pgSFUo3TrGYYsaAeTS2/BNayoytDiIr7w1aZfCMCPfeZh2gavtRsvRuXijToEA+uvB
T1vSCNdfcII1liYVIpcncvTe5lNWqxzfTURZCbWDKtm8W1E/oAWCAJVji0GpkK3woiGjGZKBQ5vF
0+l83iZKKMGBCBwTZdRSXBK+jmXnHSXXQA2OK4ZmM3SndmiPsNnA6CZjl0NX36m7do37FYTQg3mI
xE17qWvwKOtEruGWl3AIcjjD4z6DuQVL5qxZOasAkBYWtSzUg/9qEw1vHn/PD6hWyTJYCnyOVeqi
b5z5bpBPAhHAWCK3nY+Yy7/hSjB+J1KU1z7/yIDpfwdgbZHZluzQoPwnCWGera79s0wfLQJnPyvW
Cs4GznBGTWTMn2tmBdAhkCf++7gKKafCEXoLOCQeBtX2/DlxQHh40Pw6WDh5Do9cIhxGWL8YM22p
cRFHEs/DeQogvE8oaFmLYt0R67E119yXgidEXatCd9rg3zjBC8AkK3Lr1wv6fJg54ZboAGz/OMR+
vGO7Lte4Z7FnMvM4SxudSKgNNQojD/ifHDrWdoT3RZHPRu7ghlv+kL+lPHJZ1fqObWzfbrIdngPk
lJCLsQ9cdvccqI9tVNsrzgCM+DBIJNk9j6rDS6Da/zs+BPbF1oinwKZBPbAvAALVubRk7LMb7T03
cHM2m3oWoWd1LW36dD7KPIe9fBz2YAl04xBNGCiBbtLZcfxKG3MXoFg5cbhr7r9HkSfzX3sKR0U5
YBSId+Yc/aqtsGwgWYobhBPBgmr6OVqk2XqKUwEpKkQATvG76zf+znNxC+N9rJWlEmAXbPcg147p
pLiLFC1bko0NB2BUntnS2eLTGGdtD9VqI20icdVwJOHVHmo1CjoDcR6XaECdhA5Hg/C/gH7IXz6P
JhmKRPnt9SNHEifOpqPg4W0wIaPKGaCjO09jwqUd8RIOS8450SQT7kLqvXicVDBT+nWKqSuCHX7j
dSHu0JgHQ+nsnpYz+OOPP3eKUIyXeZbA6yUMUwb3eUEkw3nt7+JdCKjCp+ZGyejBtuUmFwcxxymc
xnTOi7ihoz1QZWnMlSNHKvcOUGKDfcjA7IC+fRBLg98Dgr2pv+Vn5rR21k4OCF+fDacRUEbBoT0R
Z6gVzoTT6DTctdircHuh9QVuSrQAigY+tOeKtzQr14gBur3CghPXPuHqU3abjoXrPUYvxCjuBM7d
OaTCrMsVCo78OVMpQiDtrzAq5MIVeKuRD7Xnj/RjzLvq23djvanyS9gnYnZSpnZmCp8BcxaVhJ4S
HRGxjp+jfib8eGPw5o+xAmiWR48kd0z1UMdOn1+KbGlJ55HuWqFb4VDK1kiITbbJ41umHesCpYAm
Ty2G5IUALvIr1GehQR56zCKhQ5hYHiQmFlZ3CI4TJiYA+TFFYUvljIEJNSpnBP3Rn1/McG9BjICo
hUe5HERytApNJhEmIUR3KZxOZDWVNthbEK/7amvlO/LrWSXN4GgtS0EhARSOtr+MNArLEqJrsh42
4yWe0Dj+Y9C+0l9o8Tgqmne2h+9TvOsjA1rEee0RePVgfGsbGJdgrONb+5uL6RzY0RjdyIhh/kIv
GLl7NEIeFoZBA49SHFp5xwEiTUcpkE9MgVoi6FAJOrWCOYw15o7sv3CLmbpg94ui8ePCaMN7ARZw
Ncwi3CVbnHCmOdsBpBYYPSi3u6nwhYDgA5kLbvs7sGYePR2cYnTE9NXI2RkrkfeJtJmdA1YGBxtg
JvASqtMdggTeEU7NbM7f/Hn7K/HgE6qsv8oDp8IGV2lb3qUHJMTlpf/tL6MzEcYu6cluv2sXsE2c
9shWPq+2Llj2/LmXHA4O51eaHn+PySL4Gm94CpaExtnYYEzONCLTyHbjWXpYlROX52KSLHfecidy
iYWbNAf2Y7wkmm95FtRK7EwmMNym39ZcuqNxJOoYIZd97p1hxsZ8ajBSNib30r7vmE05zM7nPHYs
qn+OYwqfRn/UVGxivlMSmOWV3jxRkaZD/TAL/1jmb+VJUC0u/pnEmOOcHMMzTaKoXqAhRVfRqYFp
3mvRLNP6XmmD2XPpjdo/klDwIBAJxs3J2siXaNlgoTHemtfuhIHLPNhw3rN8gs14i8v4IV1DqfwF
nPyI8RcXv7+YuNT+8x/o3grhrFg/gZojPCWZ9Z8xAmlMLVyfb77EgN0rQ9rGs+MynoFeLpTfMeAT
CJ5ns+AYAzSn1vnM5WFSuPo0gylB5XcezbiHNrjEGkSg+YFLwdRlSVE9f+6MU7gisgznRKJ5YtLI
KnyxtYVPlpOE5ReAkBZCqc+pmyKYTlLXIHlJJlCWIQ0bBZZquKoAEkLdbjiOKg21dg6g18duH2YL
D3+BzNqODUjhWv3VysmiGDSoRME6MnnTYWEHfbYry3apxRzhabftdP+RWPskeSshsl/N20iQj3wr
ts2n8teTysJ5A1YaIowyJh44NsKN8SyGH4LuSuIIF7sxHVU1UY8cY9K545ViljHTHpzyHC10zwwi
6FKfA6LQlv6KMTAcP16HMyOA7nv8po5H+8RWH9w44rQ3kAadXHTj/3sogYP4Jh1aUlpa/VL8xLhr
cRY9XzoeS76FLGDi3ehPZUTAILJdPekz5JsGLl7R1XBxb1oTdb3IF/HJd9NfcGqXRb/GjGcVYf79
wZyeZTFP1qMzoRlAlcqaqnwDZTe5cRxG352wnJ3Q8i3Z4QdojA/0QPW3//t0ylt7o2k02Kxuxj5y
yQ64VBf/EF8QWeLZaaFM+GWqZOF3KL05ytBhHlK+1GSHY909nhBab3w7/sp4i6vAyP8Bjk19AVSD
zVbMOURjmdk0lAX+36GdYGSDJDK0Iw7M2jbx+yciibdFSA0vphGlLyoYV0yj7+SGgiNubHplcWt4
6JjMylOPMvvffWgezYgLB1lG+DKO38xmUJCmN1pnzIz5yEPLfjej3efzoALw8F3IYY9MPJd8718+
IfeYFtZnZF3bXmZzpz3eKLFTRPpqU1m2B7gbHZ5ItplvvGITaOvamHftQs4WMrMSoMva5vWhYfeY
DeUzpdxHMvwOPYCNC2aNQjRt2qWqA2zL8fQJ17jr8HmSmI6uuw7uqr5gIOip96h6aTIypPzddQyB
RO5VsBs3a0l/5+rZEnnZXObW8tcS7h5xni474LQRN9UqCldN55JqbJPAPBiqZ1fpFWael3x/uFWE
QJnpvOqPVeCOxheJyrrzMszPlvGppQPkAF2ExX2AWgbHx5Dxi65IEUj/cF3q8XHjOqn1O86/uppG
JLE7wBblbDENqc4B6vPCazinQXgqFRTpW8FAKDVJs4eZoLXMwqyHj2WdBmZWSUwvwh6lM68s6brz
v8i6Y8fRw+bpBxQa/rbnLvVyOzegXBrFuhogrTZAnr650nB2aLtwIZnRIh6c2MetC3SlHhNuBc0/
6Pt5JrxoQmmpfzjQRhkCl3zTV9K6ZeVr6jU7c9yx/Q3lySo3vXpr4Ea2V9NbRsoGtmRTIP5k6owV
gjjFcavBQQCSODZKpOjiJcGm+/Q8m5nn9Cna+/IWhehkIraLDh/3WKOoJGu53piIj1uLR8P7shD5
WF/GcNJAN1MeE4tlq6JoQrY7YbZZycy3yHcXVg7IWj4ivHATooQiXZnc+XPbrdvukHxY5FQJo/iQ
R84HPAY/guZXU1XssLGr6+oZUS8VNgPjFPd/LCxGNw87Hz0LNmaHHTsVgycCq6FwNfo8gijQgXVZ
ROzl5vDVSfov+v9M0/J5WQer0kjeI0xz5TD4lqr40oxHC6lnUJ+AL2ufgdzZ8hymiHqMdSZHpHNI
y0ZDVM1tDUfJZigb23tiMVdX2yKsd2ogzWtZZM8288qjDyIntEvsJ/wLOPNZWeMtoq/TnoBHrrMH
71lOVHLm4XKbv6P4pRN1K8W9nSF8fTLtzXMo+vkTZSLmEFlo7NG1Ygb4ZZHDGlpQkSymb01IwceU
prMugabZVtctOBuuXiUtsmexVAjTjp1EEimpNdme7VxPQZRwYoSHaRI5ashM+J69E5vkRldYXH2Q
YOJR3Za0/CMMn5tOnaYW8aQ6Y79YhuYZrKsu3Sm+bHeDNe3yxRiaf5oy/w2DRUlJ3xeRE4RYF2Qb
xTIeKcysKvE3nm4tvaBftJK5gqG37GPqCRgiiMKJ6Gow7Bqy7GYiatZw1aMww0UFvAFSqtIm09Ho
aecWLWh/eaYkgSiYyUCyXWEMsUTz7U1Imp1hDrGFR4DyAMSXEx5uJyEfmI1OmVgz9XpSP32YmRlz
+dqsQEu+82l2GjblJZw9V8NNQ7kCE5fWmjKcxnvbzQaod/wqdyXhTfzNnnEZbvACs8lweqBWcDk8
d7WNKa+D3+8V6JsajVvi+vP0IopAVCmSAzMH5ClytHvgdFiNauQUcCPp1PDlv3pH7YeUuMRmxtrg
HFqRi/HEtdHO/sUX4LW7FXmwMx4v7V8sNSUX81t/Opowe59CbRB1Yr1Ab0GBJN7wiLoHiGhC9vtE
fMjIZvSyA/1JD/2uO+GGw3gIQYuuQgubypcR/vHTgRqehAms5TfBmoHlLd0Ry/Drz3jgXfaER75D
TTtsADqoZDckiy3Tlj2Wh91WKUW7bckVBmcRPHdI4Hb0G3ylU9Lol9qGpAR+pu+GM4oZFr4Dd38a
MQxPfiUHf6k5YMvMz2Yw9bvNmCplwv4optj4Ivwyy7bDGYqH2WffEUGGQQdgDD+W+XAw0bjmQGhc
d4vgsvy3XviAKTUOutVzgWpCDEDFTGwSbXAnmyNDASBkEMZMg8SCeK4t6wWgGeUpS4nOjm75VC6Y
YU0xEoT4I/gXU6Ig4AFfYLIChy2wv13lOBpjULQVMBKP0AzL2AhTIE57hIgU99kJBy9mITn2qe2A
Z5c1L0D0UMKM78QuWy5zQ94znnYggndtKRoClC+MwNdKx08RQBuyz2wGunR6Xrl4DE6fW8EhVx7W
USYB8MaOPkU5P8Vaa0XPNcu+cUmYfpbKCqeaKc5utuE8UU5TLXG5K7CDZk7InI/tOpccIzxuj1v+
flzRmLQ7Bv/5lJTLdvK5jY/ZBh4Bd4eQ6ZlMCKL4ASGuATjUcWVYGiKpCEewWXeiYselDjrUBmE2
1yrdPdtJ8MsDi4EAOxPaxlUH7ZhpIOZha/Arhnn0OQLSLK8G/YwQY8yAMmnaxOKFc0pjkF/ySzqN
DgGi9im3dgph5cU1X1Hd/vvnc62+vA2XsHr3Tn1UbeDQqeXQxJGhJz/ib4LOmQHQc9GabbG/B6Zb
04KtA7u8tJeMSwAIchJLEzUA4XhoB7ntbrqjBUUugiPHDcu2RbO3+OlMcbg6HKMs4tn41m148oCl
hZyKZ4Q0GIqhaXkRxljj5UCUHvrxJToV7BTFI2NtqHMvPHg8VsjVxeriZz7S6WhZ79BME89Ek9iC
73ZnPiQjf3YSPi4J1mdrPl6yxHivY+j6XNbKHZ3HrBmWiPgGjOdYhLgNgfRhOeSKNDpeJfYEwOo9
AWL7Yl+skJ24+dRjZ6CrH8ghFFsFLFsACP4CyDdYi0/gfeGRzDeIlsW5e1MahOZkRZ7ujNu5CnaB
rd1lAtz/QMF/1D+BhA/zz1medrhVW3MM8Tx0Fax2bkx6EAtL+xb7Uf4brce3fzcASRYcbJa/Mads
qqbM2ObiDbOxTIIvIumAIZ77kWBm1Bfx4FDU0XGzy4gvA6JDhCd4Kj4NtKApWHesC7fxjGHQvZ8S
p+OUYvYJAXdKf+Dit+OwpUMTOIjR2xHE5K3tKTltEwU3O3gzx7hg5AbfuoOX0Bo//R2Z9LTZB2H1
PSOUidvgLVu6cj7mjDUP9m0enjssjm1MxAOn4fwx3GpWzXHSmeE4NqVLcVMObaachlvbYmfHCJm3
xmNjMdyYdHPmwAKWM3eQpDlehAlqbTMlZTWQKce5xmcDSudJIZCKbS59gQFhQoRASnBZ+GAu59H/
SLqr5baSLQzAT6QqMdxqk9i2zL5RGWIxs55+vvbUzMnJJLa1oXv1gh9cAr1gpb7P2b6QtI4q37zD
0Q23L7V0qy2xHZ4zwiaqDZC3AwgI0FWlt+yMXoRrHwn5VPExIfJtLcWrds5fPFr69QjoQeQ6h5Bm
WdrFHvX1hWC2M3V2Px4CUtznmttOCFBY82FrtLzKhz88jf344Dq5FYnZ54T2+eDsFe6ewtIKMdy5
EjsERIzJW+nVy3yufYejvJrlf0+ecrVzTswBanfFj3pEXSaqQFXU+2Zqv8oPEtv1j+VL7XHxVk3y
H5629wZZY+L+o1MJbVTtL8+9a3jrZ74D6SjyU6LqsHDP5ICGz93OZ5Wjmt0N9zRccmcsv+ganTNO
ozb27l4i/KvHr/mzEyfKSRC0p1T3ZO4QXjnATN16q3PgCL8G9nZHQqeBZe0Pz0HO2IjkkmqdSHhU
Fg/zzz1ZHBDKDzpCuzgvjp71cKpmexavVOKupDiGYtomQFGkzi0XfX0PAzDXfhH5zEa9voMFMfkJ
e25kfh/OQQ/OLKa3ut8Pd+2zQ3ny7eAhfejs8yZnaelr8xgCD1unvsSEwstrobV9Dkjmfr1nFCin
Avi4pjJwP6DyzR0LnsaK2v7u4lLo5dpXL2ERVzPrXdcJsuDGHa5KOzhp3O1/va63I/rXS87SDCv+
ku6tr3MU7qz+YKIdRl71Bzb1pDNZunDSBWpO6x3IkmNi4vGHeql9B9hO2MSA9OkhPkZFj9gQxPgN
ygIA971ir4XXt/4EodQM291PW4v72tvNdsnpTxajSm8/5MmU1C0ljXF/3GjCySzSK3jg3R7kCnEy
gGnqWqUEbBxPYXjiNHIUyWcKkt4mqPnUuaRb0qMGFnANfpynVP89vqjGFveTp+CIsOqZK1RZsZg7
MDGk1h5QD8Y508HBKcfTCJRGN0vm1g1oGx3LfWbWVOiRcM4KXw0+h5hiHemHAV9W4Rkqwmk49LDh
wtjy2lwOC080cdOjsD39IEqCc+14eVx+3F6J5lnDih/UrbjQpRi7FXnBo78uPycp2rxb/JzLlctw
OucX+j83wClK/jhQVogMz15E+ap8HZ+Z3ENVNAvdWXw0KSuRkPCfRE3uuNs2L90Qg4n+BmM1VDJn
wpcPClkoheHnkF2d/137RrCh39kdxWF/cxp80GJ6pgbY8DM0SOOK8www807rOAR9uY/Bq3Oj+Ou8
Q3I8Qiyi8S9imcTNycCXQMJHLbgkL3Wfo3tUvv482nSnfcTRB8/z8gVKmn2hwkuoThT5JDVFk6/2
9XPitqGyBzmNzYJToqGzXnga/a3Z887BUH04J4ce/cJQL5yTiyPRl2sz9CZqjLC9CPZq7oaLwxqd
C6n7piLIVZEMpFRB7irgWWxoy+DhmOSjySkzQ15SR0hk/qJJuMFQYIRGVvnz0CaYWEqNAgti1z8B
t3sK2M32sr80aV6aOIPv6d91JncFN3km29c/5JtGsU5FuzeQ/ME9d9Kulq7opbtIdafFSsySf9vs
1t1pkoY/95fnf4XW7K7xZU6uQf5vk97mgt4+WyaVrte+Iau7XWTn4XZ49S6kZw2Ks+vBKlhOIMa0
HN4fa9cVqqZ5pxb0QqT4dEOAuOXpTmmtO4e2L5QfzTvLfkkytDVSXvddvLlcRxI/Js0S0VGm5REE
e/pr0/BEUntfpWDQHc+Tk9/funUDrvalOyVK1pn3VYGY7YhYFa0u2fyrCvsS7ro2yA3KWpLD2yjy
XCgbbv2uWo+321RftrLP0c2/YsFWdxxedqVhjpTbuNitizK1fFpSjh8leBg5KP3X/v4jqBJ90APX
6BuyZ/6gCdNwM91KwDCNPljcbK8x+84wDSQEoz96iIjCjT9nKPWCVz2A2MYkM2UgzASPUf0a7FBX
m7u6SW0xLpQiojpk2HeNJs7hSS03ia7qr01WWKVj40kxGjagQFQpqAwaWJ9F0sHpUaZjPIHIPMMH
+BvjH/d/zGVksUkEiDS9JiTay+UUJW2nvizEsNH5c+zHCbKFbQwHwp+njtFWjjWj65XOFoJKtcNO
4BChMS45pcPS3bAOstVBG4B/g6XsW0GlYjYEVx+k6VklCoCj0qQqfug51YASX/IPWpVcl2rNDT8k
HbtVqlGMhE2L4SeI75sYnGySSmpiZQ7oE10PiBz8Tfkaa1LnG5RzsoAgMcj7KHzDkVxqLU8L1ylX
/ZosUuMuU4u6svjsZswe44VOCF0FoRuKjsgHlBPg3y6uPwRw4TI65luVI7yELRwggLYoxwWtVANI
4m4LPlq6WXREFN2yqU12LbZRrhqTAWsl1XaVYZOnytRFOlAntBkDp9EWWJwi8Aa6CTp7n/CjZBJW
3HiUpIo5RgqM4f3E70mv9BTsGNyhNsE06AaORwkPhyut+wBs0XdvnsV34U3LvgCmc5c/3lfZi4WG
OvPMsoLc2GFlh33qCeu++0mclXx38aqHGflh201UDw3EhAvbbZZcJT2r0EC+XmNObo7J+olISLCT
2EpIP0cP8Bjrwc5wBznTKwaJ2ae70Z1VxFGE/YP1bEn4LLitGick8hgf1dfz4+hr9jExL5/FOpJA
PQfF1Czx2tbr2Jwh/6EhjsJamj5bJ1dAI+LC4JyQRgj4s6TwY0KLNbmdtqlqsWgzOND5hgC7FNJl
qQXTZN3okBOkrK6w/oLRFrmq9df8CxD8PHuwNtxO9aIPdC+b8/C0wSsVE5cwo3fLJg1AlQeIjwfZ
cQUTPf/+5nGduW3xzTrEP7rvfuromB6VZ0AINFFL7fyyvV+2a9N4Ws74341q6WZ679JMiA+yCgA7
/n8IT0+TcwBBeOx2qaFXSFQQeE5cwGJoIctjuqcJRW43PEMIdz57tli96N6akFm1bTxSn9TaK54A
Czjl1ThYBthzwT9pl65vbStO+3k6SjRif+FX8puId6fvKgso57A9rX3ABS8U5NSUhcLk/hofzh2r
Jf+hqb0YJ7ltS+7IsmE8b7GGZRd3pPa+1u+OR9tuYes0TxUdYkalFMmHhLbTmz+AiP2kuU2fgmKH
nh57BMufQ57BsJkAw7JdtVW4BOcvPJHpQC40oxUjHTMUBJq9epmPMvWDvVAMORq8KVhk6U2Ty8S5
WEkXh8R+rGc+BRjT3+0kCYQg4b5Kdo7kWAavWGB0wTxj1qr9SYiYe/PtVG6WD7252eWoMSjVWotx
Bj4a4gCVqFqwWC5X47MnJfmBM6i3/W2j1mJlprGg2DF+zI9TgiBk24NURT1yqeJ00Cn9bZzCcrQj
4QBuC4rHyNKRZltpG1Nn27AO3Xcq9Tu/F2bXo3u40IoHYR7L3HmlNI19V74DzqbaO0YuAJAYK4xF
FIAXVCehC0pTI7U4U8jh4l0/cvNE5MMXmBUqA8Wlj8Jj7UfAnGS5tPjx4h2b8p9QCX8bfoyL8TRE
sCuDjEimSXHUTftcf+4LrUbNQ7tYwHcVy085tkNkorCqejchVxsR1SfDT97W14JZAx8p1pYBietJ
m/JOf29h2rc5xEKKwCIUW+rrMzGLVn2XMpPdVrulcXLRzRknNGrJVR0nOFWa3jDJ8f7LQI0npGNg
xgTS9f7J2zpEnIbcwAG5rYXGN5kb13K4r/QaoAbSuQdvR8nAuZ5ejLN0OoD82wfMMvAOWLWrcJf5
q+/dPCG0Bs8zLVCFuXv3KMMhZJ4E6g84rrX67eZNHKyqUTmF8bZvZORmv1cjOZcXuyeP8CbvdS7h
jZQYo0TqaW++cceApDGm3Bcvz3gfgVRS/1gdMpvaehhVA2zYqSG4ObAvRJiaQH9KN6Ueyhe0ZgWd
e5rklimqFc6Ru/UKHJQu05UAcM7nbf4kanyVI7yGPe16WLH4VOd2GIzpqJOPmMRFpaqW9C5e17q7
SrJRiXhMVozWMBJV2y8uEprcNrX+Lf6TNmwJfynUWOBh9rcvD7tmEdM/8xbztdjODawh+bhyppjx
D1lNtV7xBUYPx07liUHnfa23CZZR1rGFATTtCp2y3iDkpZYrDNyFaYQY/o4YTD9FVnvSAmNUclVG
xKBn6v3FT1FXBsItL1+KChABsmCUAF9DLnxczPIsU96uBcywASEdoqWLQ+uwTKd8Ufx6S05/qYgA
S1GmwGLilHGmLlS8nKw2zsr18DisLbEe+tqRbc1hFYWj5RzezuiSMFV366KMHo0QhTIgUHv60xyj
9thzXB0zqURpn8gQcEeWjs0UGMzfg4PbVR9enve6YZ2NStxRLwV5R+gEskOLxDCN3qskfcOBRQi5
BR2cv0WoaLc0Q0CxePU8FwRpycPI/mLCyLIaaxdyl0/TZJaUfqDCNRmc3owKWDusUS6T9STNleLR
slVeJzu8o3k4EOQs85clCDpLX9veJwNdrtAgU1Km2MjmEkaW9NYpABBbLzzpQ5w/vSmvBLPCkpOv
OCRhw8CBjXgkLhIiEWhv8tloql0XxwhBVvySbBUEOWKGtgQvXpXLLWDhQ1q4wQrMVsB317SgoDpk
60Im/t/u9/n+edyXvBWvgFaR4OV0lC96MIKQR2ml7X6YFj8C4SCl9Q4BUhvmLZBrwtwfQMCY48bH
phTdCsHVzIEy0sC+Di7OF7051lWMjkF0QW+ngf9B24B6aJVomgVRJ0Pe1EywjQI0Vfh1Xq4y2NqR
BO63jghLCSazYRuBhnJ5m/UK7cq9VGfxPA2t8YANWMN6y91Kf+6fajzgdS2z4O5ZBCr5tohePAZ+
yI1Rx/26ezvYUquXU2/WQ7LpDr1TO7haNL5LAr2pFtyIKGLT8q4AWVzGsmlP1bZk1kkqucE3hFlA
2pCA4v9jLVvZbocGt4fz5LptINNx79nOOipSywbq3FfIMESAtBMoW08a6SbAxJpGvBUBFy/T/Muj
+pTiOfctA0/E7Y/0wOxYsTisElPhg6q/ql5B0/EttW+RzQKoyrlH6oZkVs9O+4708zQP2CKcF7N0
NUeVrymisxyGC1U1CIhBQOs+2l4B+vwtXas/25KSGokC2l5DaqdSiZgtjkaJZ6JFtvEKJ/FZGqHk
1+wirKJdV8qW+I6T9KA3KkWcRQ/zL7iLZTm9bdvitjRTLmwlW7S+sbHpV11SPnM2eg3ekN8I23aa
7HxSiEWFVcGpFaoZdKMrPOxVDzbQUCQa55fJe/WTvoiq2TXDUjyfCL1VIbPrfS+pfe5Kziv3lR+b
0Q5S1tjk1M4kaF7V9NN5Hd7nNYp3Dm3vWt8kCKk0hSXljqSVzLvTeCKxaxbDJ6umwv7DOGJ6psk9
eW+85e6YeX/svgUyEBtK4sK7SOLg331f7jAx7vevm37uKZgkV55CehnyB6un7+gXvGQ32jsg19IN
dQqYu8pl+2lXCHL2GMdYDyc8mcc1hgIae+59n3dfpfcroPTX6tvgXvo28hALTJVCUVpz9N56q/fT
XRg3fjET2ENpPZa+zs+17uqdev6w2Bm/1J+xjhwRfGKRyu04dzqUJI5kRvTFf09PLLfZeRyMYkdp
LhdNxTNr792tq3XD+SCMXoIE3K3e1C7TST38YBP7+71jge4alf6h8Tn++4NoPP/Y/tu91p+KP0WR
Txvqz86AHCK3e/2HJXzetHt5yv8rPhviGAFToZlHs28wsXpQF0mXlxYtrBtMrjEaeFw5tMGMT0w9
TG0mpH4BCSj6r2JuWjZNX1jxgHUM5Vc2sqsW+a8f2m2QZ+wMuD9sycDE0weyX6+6I+V/l6eSzalA
lucMywZzP2eTS9QNffJGsKJ3uAmRnrG48Vb9sBqFNrEyv0ow5zyg3Y9AGVQI+8tntwV8ob1O5A/P
O62cRu3l+vVUnqk/TnezmUUtSI1uHww69nDTy0rpqZovDTaNh+V4qsKtZ6XKR6UgitDpnJU6N7J3
pY3FvH3NXYlk1KfZtvS4lctVx7+1SrbInSgb3BCu4+q1xieDYeT59LM9OjZ38FP15/Ox0i1KZupL
VuCvx2qjnTt7mbUZOa9SFmZaBb1YoMAeBUuekvkXv3s6fgpp0K3cKN9WqKblDnqfRyAFVF0Y+/9J
oYkPOJrCBvaavJ3Kk6zG49HYftZ5RbDY017EQX3DJ5A2vzsVq5+rd/Zo9H3W+Wh+xV330PlJsMzy
7xL5oFUaBQcqL6YkD93hCDWd5lpAVgD8o2G8sbCrf9hrRK7uNo88kmhSVb7ILV4IV4T1YhoMWBos
Zf5pFOlk7j/QamhjbQ4cc5BRJt/1f4F2ubpf3YvSlgu4Rgi+L46l1ZMgu3kadwOmR/K0D81lPNDf
zc/paY6uaZx3uM+/FHQJT09B+++jIVmef4zKAeIIlHscOkxX74FHIKcX5OvxcUjo5BvYpvFlxAfS
UP4H4Ep+ri5oBsG0/Cw+gN9+NQY1cmn7aPw8fSZMW1sGGbQG8ctTi57n4NTyJ8usfn9pbTPcmGQ5
CJ7CJXCFLeqnw2bOMHbNDPXULoVO9J15PdHYuyW4bK1bMVvcPhT/He5u7TD8vb6gDWMywT3sX0TJ
xneoWN6I1bca8KAHINr9RyCxyC1bUL/r521oHmpfbv9dun70HKC7P/qZaNjllcFRLk8ARvzG/IoJ
kaLxr27xCVa4Hoa8xC4PP05AvXutt7mW4MUMts0gSDB07Nlv/mRfzCaH9mrRI7a4+LlwG+lpoBa+
QLANzVdf1xIsqD2IZicLMc9eH2OgZP9OFND1JkiqSf/2X7hzelPUGI7xiAQBRfSytrU0JLptgiTh
FFaeKiGQA+zDIfZvqcR9iKwSKaGIcCtbJCrOpNTqGyBt6gTx0sSiHiZ2TnAKNrN9UEtEPvFf02DV
ppi0dK0miqF7iQDgDvtYX2LEiNHUFi9PdSIU9EJjSf6GgorkwETIb7TLpeOYXLqSlYTCrQNZsUCn
dL5KBO3Sm5pQBiw5krJoHM0/4Vs+b+19Hy3mS+sVKBbY8nVyB0qw/gNvztJyUngK04X5cPtZz0J+
w7943D08Nl6XD+ey0aIZ5GsRUHs3vaY2Ta5Wn1yiBRnA86JQznJl+ITZYbNG76t2R6XG9r5cqDOJ
Xyw/94U6G8oduuZtX9B+81Nm4kBbe6+1xMLJ458WX67UMl8CIMT6MtVRPjLXPRulLDvnvoC/u0Nf
agdP6tk96o9/gkP1fIh3A1SCEYQrH8jvubuArmY+PKBc+ZS727VXuPjjAa1Hbf7ffPCuRVGb/856
aON/8OhRXy4wfZm/FDuNu/WLXKLxvX2xYzKLff2JfPMWPm/pswKHZ9Pmd4pWDWN9j7TfGRkBlx9K
d41WUAS4dm53udYuXXbrz/Tud2+zduWRAc/DKTUl1sesYDjlSAZMX3Np7mmSHVtQM8Zkx2jbrSbr
18bPtqXROesd4uVLw3h+9BAC5Nx08+uA+AbYhR9U7cDIdKaUwdoVfzclu3geavH55xYjb93j+PNi
Xg+nJBkDqbre2WCmngXvQCMnlt+vdMlEwMNs7padzR1kTP/4r0Bi9PY6pqDSXPdPr4fX6Yczi5Lu
5hG0vnful59vT/amon8/mP0cX4K9uQEMHhcbVvlUGPPd3krfJYyk1dOS5AMJrKE6djnQsgxd1/1L
5dsZKcs+xNWPcn/xtvnOf+iXws2WnkafivMS4u+54+nJvwI35vX2jiQMRzVBiNIz6gKMP04eBRjD
FFoqj6e7Gog4Vd9p04szatUZok3VCGWEjFmFL6NRWyw/xb6wfvBl3oIW634Q2jnp4nH9sX4WDxpd
dLwHiAmHNOgQgMe/fQhk1y3kh3Hc06UdTvZPTeTqi+fg0PrVpFI1arz5dJ/UYPL6Obm3u6svuZv5
uyO/BBS0X16S3E18lWSsd4PKZByVsA4Xo11y1tlbcg7JFdWrObLXxCqYgkPAXx5Ntz/K/yotI2yT
4cA421BGmLBBd5PBpNdUxVn95mCSKPpt8dfVKHzlJMr83dNIbSw1LvXIzJVfyi9QhMuhqxNMzcIq
skOLfBX726BrWgjqGbKmHTVz7o9uk2KY/zQ7fmBzRSffWSu32r1zB9SwUcb+qFkkWUGphfBHMEPf
vMt6biZTcKmP46DC0SzMIz5eito6lfYvvMXG1+T7FA4YlulhUPNMpPKZjGf15/y+8tvpP0dcbThq
l1Rt70U95fcQxp/BoQoAKQ10hbzVJ1xdm8icvyF5+An6zuXPy5MH9Zzv176C3Ov4o/TqMC53LMkB
LMeLCGMSoBkho7WTlsmCaKc5mZE9deG88QA40UnHampAdV5/zkSuWeXjXH85577Xl2y37uQa2hKB
2Tme9be1wfHSb4yeDrCQlRJyq3N9y0DOa6ZMjDGhFDkl01l3teiXLx03cNm9Lqr99Xp4Wj4crw8b
ILbz8Dzt02DKEeE9ZSxEt6WMHjxDNB2BzTEpE+DUt57GTjp+Bf83cFh0EkQOqcucsFE6P8bH3HBJ
YbU4u69unvOXWZSr7rSnlBhTILnZ++3WK8Om5q+Kw9P9Bedxz1r355D/Oa36s+tvfve5PKTLyntR
4nEZdydHClNxedvFzslV+uvT++x2ba6RgaqzkDQNpqT0vQNcr/n1qbwZniuDgmfA5KBYHpw3z+tL
Z7LoE4mtTZgCd/M4oEHfVu5SBQqkqkK+lTMAt6VTuiu3d6OYpv7y1D8dvZCUh3KBZDh5pMJ7fd85
FIidt6a15/IxWYHPMTzY6iBLWQeFw2NxMm5Wap0TVfJKLz99uKi/ttXXOcsi+pDrqIQ6tvdtpONW
GuFz8tJjIWI9qyT50yja8jSpfhRpFZ4LfOAqr+BrFvC+qCU3/lnUUJhqgPMzWMDDv/OmTLxwFl1w
ImrbucrkbXLTaUC1yEGfFYNo3ez5lteF1RssdA5C8Fwzg8jO5e56bDBMVcphNmBG0MsqV7+uRDvP
10HFyWFwf2uXzRgRoA7PjV1vYbnlkxp9G+aQm+RQ7u9ZvpVjiRMFaA630Hske89WFgrjKNoruAtM
LVucl3JNeYutpN7Y1DrEt4MxohTl30Y6idRQ91qi0SlREYYppULYfqWxzzNSmbhIGC5ui90TEMSi
vyv/uUzkj/18vjuFmz70J4JeYdVaE9i6IN4o9E6t0apXoCJz7NO53W7bRXTgZbaf9S4BbS160tSf
09u5Z8ej2F/3L9d2KXir3rEJWFNXyj/T3M/thuXV3XGRXpzKheyGl0zZpJxs5p3ZPiK7dikmkMQN
Onzgs+f2mpb0PAHPls3ZfZtyO7fvjjHRQS3QDxnpjdIZiNU21dTcLpL8syT/coiYjFQOXVr9JtjY
acVcKw9Rs7jFRTKZs0x6uoYjXQ0PfNq3l/fzvHub3zUaD8qM0+ipNOP6mN0O3TGxFaj+/gGQZtzL
Xx58YWnZb1Q+lam5nb3c3JZSyXHIk4hizx/Ws/sTnzbuEVSmWQ6C8ZMcMDtexTewVHmuoeVZ5tja
1kie5VID6VGxIxHXnRWeK7mYk6tCe7dZyaghiIrPs/0lm18cNtdT93wZUAtekvBZUV+IPfLV+v6y
/snt0gJlKFZ4BPO2/VzhqbLq7nL35Uv3tP53vqa1ZXLSEdsjNaW5U+x82i2zAxZxKWkof8GNCunE
TOqUXK7SU8ptD/tq63CNloV/4zLH0rR87lZ14fcYgdGZfR7M0u9GGF+lF+yZUnzOZSO6TGXCGjzX
uWjQkkajau5riUhRvd9tkiUFpGtcS3IvFUWX0+dtbzCrEa6Nv48ry1aRJUJzA3NmYsQZosRlO541
BhOgLbNQXc3B+AMIlDnl+mI0HKS9L9sOR2eChUcAiGrg4dzPT31vmNaCSoQlAeSXCZ0K9XtyDj95
YWyCeK0ZZdd/7LTHUftMCZQ0EGKCIC0LdYT16Ao9dcq9z6qQ3TFANP16+pHKm9RsF4xQeBl3ptrk
U7O8SEdaA4zOENPICeJqc51PGpPM2IEDoVnBMZdci9lKR8urDbF4HrDNltiuGOyfFcEa92T7HGZ6
9+N9aMDcivHliT3powUcIqp9XWpW30EvLiPJuZlvNHstooQxVPyCIbu3i8rvzqPtvwLxbhdeEvQg
NxrjZtteCNjpf+N/R3TuZ7EWdmU0M4qM5vVkTdewSal9VgilG2DIHnQXZclB7zxujDfMw6qKmOPD
pf55NAdZHE/N6nkxzB1WQ9ZSl5zBNe+5w7K1L5R6lWP+/VA9dwvTUbeYWz5WS0fh7tIpVK6/JwnM
qtowDC0ms7M+EYLwgb59q0wN99humJ6eewzmxgFT2h+XszyjnNvXfpsdLx8lCmpGNOufqmO+9G9a
xxHJETCYQIcpziaz52LjcVLqLeeibbJc6YGEseb61poRHBz5fa+w79zGSf7WXtTbpzCz1F4cLhuD
+ebeiMfhwZTLFHFM4r363jj0T6OWkWulmmyrD0F+EunqBMK9bGNpoYTgkm0Pg+2mw/7oOO6VCNBf
kkWjW2SKW0oq51at1rtZ99Msd2ydVDzLfpEZ9i07CcQGz5thfpflK9mV3PAsq6J9HwdzRetwd8nO
1/Ztp5ZMDqfubNc6bB6WJQqLwenQ0LZ6+ZhAl5xe543BafJcu9zPLga8j+jfuTzX62JrD5iyPP7O
Fw/lXDd3fjhXsorqeXAwqT9oE2O6Ae2d14P65qWxeVpUv5FXajrw095qPPRrZfl+qj3fGnLR1c9q
184XnsYn1nSfk+1TfT/MFX/ra3Y1n/sTsMj5cT96bezeqOjMRbhq4Wnmwc7xbJL86N5keb7uGvhc
GRI02mQta4vnSn24Ojwo+q/T/g4AatJe85ad/G6nlBWSxQpEJTGwWu3gOefwWlA+gSoAwqgUALI9
AwBXAwg4NReOA4R33+KwkuazMm7iqlek4EWtP7km8NmLR03Y31Na69X7y9/C91xWP+psyXhobQUR
MzjvWOxLbm+HdN2atKc0uW7K0EOvEmCwKb/YOEAnN/f7aEt0FzqtUwyB4Po7ax9SgjoofiiMpXah
Xe+Pt9EKPBXAN4LwQpa0fNo7lqOU0jJdaLhZo8BsrucYjRPQ4Gj+TEq0v0pnd4VWicBaEaRXGX1L
ybbrJWtcd4g4ewDOCxjMdeuabbvEIlxqMQueopf0lG5iyif/Km2YqGjnkVC5SOsfRNL8d/25+uHH
6COsKcghg3awy6ksbGgQk2HYd3LpNsl38tm2NetX4kmvmkxcMtbh26S3Uqvq90LLeai1p3FcbP5U
k9t3tX+7L2aN3rm1e67F29YiQ02KDtHvvrXKWMgCChv/381fOKJEm0jXtwnKEp875X4Ar66gsKGE
H8+d+ct0YJBD1mXWLj6Mnr36gSI7O7ceR9H1waAunse5thrEk/E/+lOjYeXeyDhuBPawWWFWTc4t
7U7yPRPLYNZ7WXcJ68aTdv35593sqqO7nxl9R0Ao0bGVsxgINieueVhpLzLWYKmvf3M3NHlbxt2X
+0bb4Dc5uq9RQhEuKeO8moz7CYyCk3XXx0n4ugR6WG5CaIRlaGlck1tsFhE55Xy8sjYCJXH/v4jB
8M6QavHUTwgYaL4sTS2zbN+tJxhqqYQtCWt7FP0+7prKBV+b89Wg/CnUUrNEVWPr/w144mm6fJzH
s87c/fz4RhuAv3TMVzLet8bxSy41r0y9y2wVKaxc4CgiBZHKQAmIjCJXH0OiJ9pNd5jR4Xq4hvIF
ysB24kYcHucsK9zv0l1aamoLaIjkI7stdci7ai5yabGPbhctLdQDBDBUBpkVDyCiGRZT4QPWV+O3
kNeab2dbtWpzsoprOr3c5CXN+9Vlts7RdbiFxQapgJbemgCLqFHJ2p60Z709ob8ATYaofqILQolx
1Gf/AoxqVkvMAmAIatQ4mO+GhmWkJwLpXcy8w8O3ueou5gYLzIPVFImz1mT9IbzIYrZNCqJgNSn2
zXPuTqnQEs3Sr0u8apezQ9zXg4i+8lE50+LwZMFUvdsU6jNZJ4GdkI9CS/ZrBQyul29bBXQsW/Ne
vgPX1AaXTq6dCTnEEdh/zY8o3Jn1JYB77VNcSLd/z0q3qMWKyQ0HJD27Ln+v5kSJ38Sy/4Am73ks
2cH6nGUQ071DWs4qd4BJFhtCgwd4jYodTRk6bpbRKHqo/ax9917zyjjzbQNBbUIahCh9QaNXHFZ+
1lxhyZ6Zknl2mA2aPcWsQArLhLyveeVtbEQOI0V3XAYsNuKMvGI9s2AHI1OI4HM80xPovOmwZk5A
7UOsWAyXlC1GNPHzwi0I10xkNsLJQTy7YJyYtPiOW2/cqmbSsIhwowBMXq75VWiZottA+Mr4IP9/
tOz2AQat6aU//kVmVivGmq1pf5JOkyekl97hjXqmKIK//YeFDiQdeWv0RbjT/22B7WFZJfoMQNbR
3c3H6/j6U/DipixR7MM+gTk2aMOBmbjZcoeXlO81YY1PrVk6fbAYArkx8A2qXkBY5Oth8NVqNMGp
/Ahu16gnDoe/lamHTEEiMP8uLWyMbjDMId/uaYjlninh13RyFxhaCSKQPWNcq8vlUGpO0nl/djd3
NmzQhepZ5buOTTcF7B3dl4ih9WfxlynpDxUqkqBeTxNPopNL1r4XQWZgQ1hn9UTqAkSf59xDzcWl
wOrEh94NGifIks4ZfaKmJeTBe7VomvknajzvUzkLOojF74lf4ovVF0gDJj65VhHdoMzrBs79a/EY
fp12OKmLdEtcFLTrDkuWtPRYuvt/pVza206IhYEBNXncZl9XsWMrUNkFlh30otM1LArgKacdhto+
MNks8DGGCr9RLyP/XGqBAGOp7QwxFj57mSl5T5DrjHI9O3fWCt9GnNUyovZp0d1SNJKEOVJSGcAQ
EZw4xSYM+AnYgTpFZ0xS85wYkSNBaeNjtIy+ufMkUDmBginhkMa/LZAZeP39eahdJSKBYhXWLCSe
SCW9iE7W+iYuZ9MBGmEGLMXxoJPDauC2Zb/uW4f08k0/EfEuUA/cFGLT5k01FtDpWa5FYLqz+S4O
qoOJk9cmeFl/5gUXHrrDhiifa++7xcFWS/UunxErHdR6xoqzaBUtY6JFLeWBox+1Q3A6J4YtXsCE
8pRNiHpDI1/8Mrz33PctvvCiuVOhfezSNRIKiyFbUqQkh3QRTeNF59TfZDNpgGPmJXS/6+T1cu3R
wFmeEtu1fKAifkmhO0q2KLF65KR/Ng6MfCvf2mTqRM9EBz5bQHR4j0PtYwJqzfFQhApt3c9VW+h8
AEq9Ym5d0dcqaSnWZmyCj98wYVZOkiJCIrJi+/ZEmiXDCw4tbm8LDgIL33qzCsV73TKZFDSemFTD
1NhngR1oEJcVMrr2FnhJH9gicWqMB5dveEEBdWNLrYTqFfrfMrt02zMiJmycbEp4+Gwe4oplbSj1
k/fqjw+be6tEDDi0iOW2wy7T6comT9InSxQ1w84stG4t/UcEAoNC7fSWuzZOHARtYAQEe+6tnN0o
VwbNu42PMzpLqw+2NgwcsAEKti77kpLt35KLpGk01KYvl2+9mHxn+yLxv71VMXYCOCjQgtKLi4Cp
Ig8bYq4x7N+5GHyo7LnkbFZwflm1naxHcxKwXVGZHrGeBWJRLbCF+ieM5/FQr7vw5hVBq2Ez2R8l
1Dr0qE5+sOxOiE/oucJ0szLTYQ5pYMiSD3yj5JrzdJdJFPqlphNXCs7ECENj/2Ce+sf1/p0P8Ugi
Xq1QIB/bX/+7NgvfQd9vR8tNguxxkXAgqRyyiJ1TS27yvug3rPutRHdv5zr248lPCTlmYfObRKaX
VkNHeUqbJMS0fTLrHTvLX1JOKIdqOai4wR8w7+JnY1AGqqXIKsvPcr3SzzWz4x7MN5wOi/dAXkc8
i4JuN/EN0xIILVe0+DlRp87djYeHXsmxBTEkMyq1J/0/dc2TM/1p/lrrlR6puYmOj6HwUNFktd66
K/mCI/oI57eUJgqrRt9C3aA6uFgMu3jbnfV5zKb51rVl7Od1W1I/0yF3gY7JR8GIlr6fxVJI8Zfq
5lJ5qrf6qOnivvQWBgY0c95ObyWYMGgFaJ1Zz89tgxGh4AZhcYQspzjlYvuk8GqhpqdeubNoX95C
LF1jp9Wzxp/CtTe/gc8n7t1Z3G+HRp28KIg5hoVgIb6YRGH3478GnpTZkdW5/ASQSRbxxBsBn7QN
g/izeAI49JGnbp27uwXR151n9yeTTcy4fc7KVr2VXCBgNB6EvITuEbIWYE3tMehsU4F8pBCrUmnc
bYJuntd27cD9BHhp6PKjhYFBo2c0978heFi+njH1wMGiN+nlhxxj7jZvJnTVB7rUSaN7HVDvp+ln
yOaMwiW4vyGKkNBGfCQCcEOkVBA159m4fwgD9DtIRWdmkDK0Mjsr9dkyqyHIKJpel5pEXxWy2nN8
TlgsYAgsG7ycB1ZcWSVd4jlcrGRz8hbLibh8P39e9kGTY9Pt5TBMSOud7WfF+yMidr7a0macLWZ0
/eXDNlP3ehxwxrXv/SeuVNtdRuuPEPsqTjSj1uGys83m/5CvHsIppjIbGvIuXU0YsWqpPo4vkQaP
3nUo8RBW4z0SUm7AEnf3SmZB2jPuXno1a2La0dntUKE0VzRv8m/+1+T1CTG88jb5oZLZPLmX/Weo
kfNOaXAhT+aGkRtk0Uf9Ra9h0YcxnBiXjYKusFR50QsHx7qrJdzPI+qtLMjNUwi3Qk8cmP5LScHF
T/H14aiyydD0Fu2qI3kqP7KS2yo60r0TFbvY94fCvn3rWxRp5pklTtrXjnX5GbINUQcbI27YdMXB
dVh7Wn7RlCXy1y89QlAZ1C7EpHB4KOrTM8JqQ3J8S8Xp2Jis6Ujqb2kkLEgeGR6pM+aDoGJ+MmXa
kKom6j0oUho4ENuspOOuaXcSHj7ivWgXFvEtHndJtbenXbg5O0r5YEpbNN7UgzSXJVoBnDV3PiHQ
3NGhcEo1XJWQuAwC+u5v67Q7PF2e8FqH1d/jC9ht7rv0VrHnr9l/LJ1Xl6pKEIV/kWspmVeCgJiz
vrjGBIgBBQP++vuV56450XGQ0F1dvWvvXcq4HsGde7TtLiZF4Az37T2WbbM9WRJOYLwHjRixBt6E
b4qIQyqt2fG63Hzgo1F/FV/lKzAECYyQaVgoy1EekpSjvMtjOGrUGOFSUffM2GzAyYAnlO6q4WkP
/ek+p+yKxfmAzji8W5lf99iaj3UktGBO8EinbCJ46Pagsbz05W59ImXWPLRP7Bcm9aGcQU5IUNjv
KarRS3sPcAd1IZ89tkULhYNDMzsK28UeHLaJ7RTAOufYrv/spXEUjkRMvNujF7hObWmtSTH0DAur
RQBD9UOYgMz+sw1tLLPYjouJAjsrmTVPFAAkoWiQKeGg01a3QK7PEV7Zc0gWILkNNq5jCuFrSoqN
xSvSB6jUS0zUPxhSZp3WFgIaBTmqnMChqJFJYMsIUrW+ZLJ42oHJD/WnB1xKh04qF5t5CmOzbGfF
UMfC9RsK+6ByEHFvsl6r7LVoBmV5EEM5RmPT3tThpWw/DfrVhM2UNtGB8uzptw4N3V+Gb10D3GfZ
TCJ1V9pNNi1Pj29+VeRqi8Y1asLfOEc3bGw+nvmIcsIouz0sWnUPspUQU0H5PzRkFiesRumhT6Gr
FNTFtKLoBNcNJ1svJS+60g2CnfIVm+fJszV6N3tUJpSym1aBQld2a4Cey74O8DZKQbuVwEIIhn4u
9anpUyK7AtKwp88C7H9OILHs/85oYGCCamOMtunERbujYvwyHFMIeX5Gc5vTQM0x9nQwb6q18P5t
60m7aYUvCkek3h/3rlJ3Ekvq0wkRTAjJ1HzHjyQo7AhzlqzsNq0+f36QhN36hUWnHcxpgb6bPegm
cF+phSMxMLT24xFCX4bEfN/4okA6RRvk+E/MJFD5AmiliXfdM/bBQgGV4fpTtC9hfn1daOrvBgsF
dwviDpQzOqh/FVyBHJoKi06UnjU57L2g1fBeLxe5QdrwsEiEicZtUmEJWd6F7U1CO1f3BHoDdegl
xQBjrvGEkAyRvkJZMMAt2AZiSAEVDjIl/D9ImoV7ksZwMnQoGXNYy4CqLhV6Cl2Xgza0OVzhPSA3
fmj4gmOUu4FhhsXzgrI746XOPfPuFxOYGjvkI2/DIw4i6vhiHpD5lO7vf1UmFrwmW8cRTNJb7kFI
o4Dz7ec23brEbYCpSS8jiE4IuqAh0KdpBKtLX9DLoK/GL6GyQbV8bKlBYMIEzeQSvlE9Yl5PngR2
Cbt7+9liJINqMl1e3j7kI4TUCv5j1A8czrRcYYsy/EIDOrPSQZyH2gEhEGOPyXNc/kE+hEyr7877
C+L4y8Hs1ysqIZQ/NwmcZdp0OoSW5h97ZqRJ4qK1ZQd9s0SlVOnIHJ3mQYhkfBxOo6hWhcXlVccW
spHFZogUNsTiHlXeHCbhJaxpi0vYXj+PEgAonFDG+ozw+prfPfDZEZMgptHdGdLyKsN58t2jFnsn
pmHHtuJmIAym4IJ9wR9MewlNA1mI3z7lRWknvcQu9YBWDmb994mZgfBdWggmHRyWuBdZV+28h5wl
dT84d8ofJSApab890kho9jA0rzhvpZTqV5e3m26N4Q0WlT0uV09Emhy3rwBQQi2HWQw/SkWB8lO4
IiWy4AbRgHt5njZ2PFCkIs9xEZnYANA+znltOejDpKhJ/dGlvqjsbrvyTed2z9ojZQHFQF8DTQnh
aUQi3GXxWJvwajIfMYEC1r1St60tJ20M32B4GKeyjRurNfIP746mgEoyMiFP826HanLa2ljr3cXx
s3Tfc9lW6X36rtHJcXkbNEOjbXbeXT1AREdPm7RtA62DIs4uNB0GL7s4dy+L3u1npLQ/rjkmcEGj
xKiIjsq9liCTUwzXxuT243RIYgzQDulzQgvoAW4mJAMH7vUmNEevubb7uMMqhvtMZQv26bt/Wtmx
tXpsKbo9fLunDR5+y3/NisO3RyOpzqujTXH08R8DFkgkU8BJel+JfsIb9kUnsok9hB2Nrc3XZ1OH
HTQUWuKLGbM7pD8myd7xUbuno7asl98+RTx9QysEP5vBmQmz2SY6YaIJXRaTDKXXAmSlKojJxBDa
GQ3pWh5aKwhwY7YJwxblgLzT6F/jxryKdVa+dGAM1fFtZ8Gz9+jG1LVQ/KfgJRQuN10mi4jaP4ti
0ZjRUxOOwJp4Coinvml07D46dWQ5SdRcqeMPhbExRtszmr73b72zGPcI8Elr7ChZb1bUZILnH5QV
IoJ4lXwXJaZM5KzHe/c+LVAWIYU6Ym8NtnLHNQqD0UlyoOrqoyCve89gg2nSq918IqaR9uGNrQS7
xDW3zVXaP9H9EUI1up62krefn/a18OFDFOR+k0tw73z2cFatYJmEAJEgWrJ7g2dORs98xsKIFB8k
FRV2cI5OU7p5tdfblEbUIEG+AAPkHq4Fopf3bB8bNlyVEKizQxPkLHV/0N81WpJtgSK9ASYBPQWc
9O98vyRZFHMiy8PbNKQuh9nKyWOFELMIlusSaJE3oLHBSeUClky+525LZzvNXYi2/t17tl8uZxBs
vJwksOUAL4svCapqIB0AemAa4H2A4UeEgS08fKfJtg0+O948AnCDWOJCCxJJOxgAOlBv8DAkVM4B
7ppb+X+pQ+UAJqy720Egpr6EDAukTyAshauBTcyVPd39XoAa6tIk33jOtJcWgBKvndw5NYs55qTA
ousM7rEgp0wSzK02IVYAgebZeF+J7YW4gUFr5fykhw2bS7AQngikIHHHgmDgZC6xk7sNntIrYtvf
tA1P7Z+2WmTwuum+OqCNcmyeyauj9jR4AtewwF/LYuhRCaavOBgKX4WvOYvKkRbj8mbb1f2zs3g5
h5wT5NId7DYjki93iMMWpwyyI5n9VJy8tmvBBQGfwJWAEUHiDGqHAhFDJgOGke8++BLnXoId+3Xw
AB7C250/neV8PvpXNELbTi3HcvdJm4zWm9XOGygzDQDaATPFU0dQGTETk60lKTR/t7hBsvHH6AqY
9xvf+Fg2cMRSgTKoNQO1Gp7g0jv8JJxpBoT7iS2iTMOvBFDiKD9EFHBTIjE0H3YOwBicNMYqTDAV
WEqGBEjp8AOUIkDFl/fMYykXCYBI9uugwnNHhr8/woOjfMFTBnQCTINxDNQhRhwYxoAyUX8LFGAS
MkyOn7qDrSBquIuAXWdshdWQQMdoy4PdUJB0xnogZ8l5A6BYDA2Th4WklqsljG5QpDR2TQoBFNjT
Pe5XUCrgaOOBAtzE/rINkJsezZG65u5087IN+/mEIAiEF/YevjRL+JrXW3gqOjQXh4X3KYHbaLxA
kzYE35C6kk6D+tPYvgqfgW0tUaPGowLVjEf+RP8GkpeCufyv+0yfZfd+a+u216ph63t3tJxWdIch
k/jkPOwUWCRIWM578I6T4n2WaB0SCyng8H718SUp8BfB3ZI9CTvjLWjAidYpDPVLtOG5U7sbPIcZ
Jmqj7KAdSM4/ivcTAIg0E/YpXTNmJcVaJiHy3K30gMOaAukjXlKoOKj8UurBbjn3dR4HhBp6iw+T
A9nlh3ydNrTU3bDYKVx+nFWUhOMGX/+6Yj0mhUUJbmfwIaXDCyksoh2Yhj9Rz2OlHaDKw2S8H95w
PDSPPyHH0tYdnjxEsce+nuuwlpDN06OUC7j757tfY2OG4PXh2aDIqER5sPzMn0mnpZYrzOIZLhRQ
X988YpgykBNH9Ll9QGMMaZCEhqShOHAZSSjHCaSGE7pLcjY3f4QfioQ6ZBtfSXyFrIEWvmzs4Iqj
k93j8Zceyat09GL4WVEQkM0YO7/qGWDIcTfR7XWQGaLfBAaCVoClDQY4MgS1aNM2Z0V4jWn7yR6z
BY1ua0XFVhnSLoXiCxgfzESKzxK/UFZEWnSNm1FjZq+tyatzjg0PP5teQmLy7mcxH6qgKqsCUlF0
razDdABanTH/Ex0cMuG2jUO97RmU4+hlQHGVUgBbg7qbn/qNfEkL2ss7xHFTBY5QBzRcTdVIoyPM
oQnj6I+lrJWgJXe0DyprfELoKMoQqaikQYKCn0l5tArwU0VlwXxKvRrW9hN3K0Rkb9g63pe2Ewxp
KKloyKw2M0T5A2Cl7JlD6NmEaBhxEYBSi+iJPcPz0ynqsKH2oAKRpjVXjxitL+jQK7781qQksLrv
odHVe9+RQheZo8ZNuSxvS6NrdAtCcxWa/U84xlWvo8YltHM9vI9UcIUvNkiYG4ZFmATpQu0l3e/o
uXwu8641MQYWgtKd2cu6rZHmYYEcmrOarnKvziZsjYpjueT1QRLdl82B+Ca2+s0VT2ysDaE1rRp8
HEY0o/ushRLoIc2wEIfhk3cZ5SPM7MiEiokO8QlfHUBPKQmchviH/grx4PdII+7UEDbRiyuF+0PV
Kwuw1ok2od7bhJ+O2Tujr2YAPJfawOxRBNspk2//M9b25NWrpJf1YNqE+cwe57NPmE5Ok1sPa0Eu
WaIf9j2hQFssJtSsWmBrcOKgtsOPC57Y9WQdAGtuGPWyMBllo2/4oWRA7O9bw0ecB1WcHXAQ4s4W
8XnRXBUxjNC+2oeVyCKYB/b4RQJrDXHhwZqItYGfw4Ro+1hcKFZ8Yi4sFKueS8BD5G+J1ciFqDrK
hd+I3Xi0uwhHXDhRlMqwmBwVbew2PR23ohNfm4jjxQ3fIkd8AILzZ2h5VmT7uZuQjLcC2Egd8m7v
65rBZap3lPaz+/aKvw83bnTuK0tzRFfqjjForLWBMTjNsyiLjIE5knQdTQ8HysQlKrB/95413CBL
1X04ib4eXLqVD0rhiYNmwqOxvAerIGkaDmli/nmfMdTiS0cn76afO2118JLEPvIsrTEn9MuhhY64
cMm6KU5Xtpv0EgDdjEHNK9EnhJzKfQE6JeReeWLsK6g2ZlSyz0MaJEr5UNZkCsIfR1IO2xcHTzyz
o2f74V+6af/bySMzqNuX6BZtBmaAbtFn79/WJsrg1Sn8ZqT2jG6TAJR02RbERZgFFUOt4aeUK0jE
MKPEWAwHRsoWbUZGgBmD+8bbSypUUiWlqk6lCtQatFoAVsqi/FmAXAvSKCsyjQemaAkcSbCYuHyC
Sf5A54f2pp11oeF2rEGjZwxex+v8DgQ+uM61gTVRRzkzWpvcluaMyNr9jmv2Ck1+6/1icd1qK3Oc
9fKZMazYGacTBuca3QQUQmleSjgHDmDRR8uCJ2eCkATL2D59wHsms0NZaeyjUkYRzr1cEftUsNFv
t4S29aJTZIHGhsZKv3wsoXAvyaPtP0KN0LshzZP5LkHn26fH5ISwM0mihEGTRzn3+frXGBm7N5kw
mcdf2jdHty5bykbP7r15MJpHKMG1ilwx0Mdk5KERaSu7bwxlnmMTGsOpQg9HuweyaEnJPoC48uhb
U0nScCD2XsiOFH+by4aCJnwFaDHMneEVGpjIGmnch23RX2PSmBjUOJQOKAFYKjUQhswVPJuhSCYs
008eNpcWm32MUeKCL5lI5L4LbJgj+hYP66ESXZafsUqb2orgp/fMHvoAx+Z61CCPZKDZI2vw8iuf
oeVIfvwN8P72sm4WfTvyxZISnf82g2R475779ygf3iOtbTMg86jyzV5rpBPC4C5P3sNr2OSpV51v
0Ix0YrIyaQ7KXTrPut+AG92tWPGqTtWRwYN8pQ2k1YFC3s2mp/5mcGNa6pydFFPxqvhxBGw/6ZkE
5grTswveYS1MhdkJEBKZXL8pKUERozmGe0krK4SblBpATci9m3LX2GVBs5Ftyy/0yGaJJJckVGwt
AWjwExSa0AloXRqxqnQ4Ep0VNUdq6th/A/lTwuK38NNa8P82AaAdT4M+BTwNvmDRZYTXlE/A4/X/
38L1YB/D9kCekQQ6s1+F7AF9CTgyYY0ud4s1IevmXWWgDT7c6zyCoNluthXur/w+j7E+ilo+UgLv
HFpto621y6iMBLVQ2o1Aa6su7fzCJ6/J+7PhqX/qyzM1RzSj6ekjlYVOHTVmZk8WPWVwOiqTepDw
2SaRMWPcVGEeQJ6XFZnAxaahJwGdMczSkYwus2rbQB5q9rOewQRSfmOqHlSdJLImEnMbvUukdtTO
aaweH3+vebK/TN/dRtD0FO/GlxKefSU8dYoe9hFxAkAYohFyJqmPcYWDpNeliW6XvXw3j+zeN7Bn
m/Ac3xi1RvczarI4W6QC6hirk+GLML0ZvrZ3NInfLdN7lK2zNfccGwFU4RcaH6M4pDXLBV0bBfXh
86/8I6kq/9aYX/Ux8QxAP4MxXOTeY2FEylCWW22VEIsYYyGfRHb2Hd13FjDljgEdq3360O7RRySz
88LYs0iOSWXAdTAp56nqfQNYzCYw8dJ1oeEQTpBpRln3vjQgXk+0wbv97UgUL7tll1Ws+51fxymE
2Wk6zqbWoLk0BheyFpPcoAgxauM+GxE70YCnQZ3/jG8khozEDZizw+tUcLXTkFL7FEEhQeO7zGiC
ak++S2mCi+k/lIALoVEYAvBMemCPM7ufzIrtZnpeaHuJxsrUnDUnjAXSaE7y96vCQQhzMEriWDzs
mrtinvYbo1sk3ZTqqOo/Ol/6RTl19GT636N7ZOzSfnPZ3D0ht0H3g89YOzLM1N6Zm6hNW+N6BcCT
OAURX1IZ4jyLaysmh4rfQQsUFpNaPIxRQPcRXgrlgCqlQdhUXdgbphRgcIbcASmxP3v+Wccv7Ubp
VctPqzEUJ5KidGKsrFWx0NnjxNfteQt4816l2+pCZwwnXYBfLg12Jn+Nw4fHelt+mRKX7qVrBjLN
vr7q39tUH+I6bgxt+aI7u/PeFrOUhl/XTtE5xerfKWx2r2MTSxEwin2puZe9ebyOG4HZSYZvT55w
Er0Ia1XH6J5ZizddVpspGQHBi45ACB9n1upFCvdasIFkx3Gb3Q4JKxxm0lcQaHI81jrKNqgpLx22
aZAi8thE54oVUPfbvWPfllNMMo40okYqhnCZXeOJDW+r+5qWcC8u4/cfRV9Ehe+/xrJEwylsKI7D
EPpRuRhSskjI9qM5AWoeNGaNGQ9dG9Q78tF0jlRiKcO2HtizxrweflmyzwtZb0/k7oi/UPrtjaHC
luHA7U4oDcg62GQ0GRrWz0n8oFRHB8claDwkeX3x2t46nF2Px0z5/oUQE7RYcB6QqFIQZh8/QVAW
NihAOdDdFEh53zawK0kRe2XSNgFWBljggy4UkKLrHyVU2MfPDrRFd4kfAPCLxSFIVPZwi8q/ZM7u
EIhUwW4ByyKa1Hg6uRYDGyrIlM2JpeFa5yipy5vY0VCBaVKKYT83uq4e+Kf/ZMSixgLgBQF/elQc
gM7Vk1tsGWtIK5/BD1Bp33rTacuZDlog8fyNvNQre4ByiTO2vMMtKEiE7Xbv4swBu3RnCSoE44Xu
c6RWpyk8VVwnoWjxurBa4c7B5NTBy1rR6KhH+8KbY4jniHXwAyKoEtx9sDLsY+H8qd5g+fTn87lw
e/EMBhZa5s7ccuf0rM7mptw1YcB61RJ2l4t9CojPeNxw6Y0kCAztvgGpKGjibqrz0XIKuSOsYTpX
02KMj8HwwoXu7HGW7Ovg/Ar5FqDAXYNcnrzpdCC74EOxDcavbeqNJcEGWQsBJYMpLhdOT1AwvKp3
wuhrxOqUmwBjbtlw1sIlvTh1sKy8dckdnHJmpK4/eDFxDlV4cbmzpbNeyx2oO0vD5V/zOtgjdON0
SnBr2srzDlzpAXkHUzLVVziUZFzGDkqWqOwlTjBcdLvDwxQmvTsdT7kpazarXNr87exHiKPctzMH
P3CezjHzRht/Hj8huc1LHzSuDC/OAAf0mzsdQKVa8tOqt+ZT55RZobPx19OHxM8lzTnecfTkbtEK
5X/gTCyFa7ZokmlspW0DAOIB03my6QtZ6SFxhuPpmtHxARuDyco7MmcLp1NQ2f2cB+9shQgLnwlC
4pbBCpNevOdppAuHDkybi2LYUSwDqFuC9QM2oiIm8RHoVXjPQuOW0xGiKbAxT0+aB9OLZA4s9IMh
rWBrMUw0aOytSXPUilSHCiJv4f8D4Cd6wgstJgvZEMDJEB4l2aw0eghkbpaOSrJdu2s6Z7Ypnfx2
DbULQQsjMr428EL/8c7PMNkRPsK6kvYB2493d7bMcxmyTwgVuKLDxZDEipEDjCpXxuCSPPABYxSX
ZLBZsQZm08T9lGNCrWDWIHmFvYhHiPdGD/B2l7C5uX+YDvnsuzgKkCyUUEYb1DTGjswEEQhgZAnA
iv6UV1DScZMAbxiVtjOQO91wD5LvCGZv87BQypDPcdU9ARtBt5lRQhTilnMjCx6ZEBrfcdZ+c0Q+
3t9gC60F0qMNL0k+AcMMyUjhuNo8DqAuckphZgshWbD8U9uKBOdHp0E0w2ABfLH5/wVk/oASChf9
DG0oayckAifo9UAxQuWmCAErum0vBcKn2d4Pj5bdEakvAxRyLkxngFTZDAHTk7JCt13zbBm4N74t
7M6RlCBEbtAgN2s6M1ZRJ4PIjtcn9JUHLE6IwM62dhnzsSngMfACZ73dik6m8mimNhBZgAwAHuy/
sQxCDEpRsJe0SEzkoukRR152ohiNAY42rw/wZR5T7Y9ab8uihxAeLmz9vkgxD+en2Jdd+RQsyHgg
hwoEnim04TApIYzPYPAJfZtvfpyxDBi6PDjbAx4yVHazmM7IXDV5ONvAM8dBCs1vQWykyvLPuhnm
N8JLnzouRAUCqrzDdJj7OCrxhSUqa0+THxHCIDMGOuIvHAv3PZLvyI39cmCdwUNHuGFDhs9ByhHy
hRWjK7GHewc3CXOGB59MOy9GGwUXYricC3ZkQqjsQbftoRxFdCAcfmpghGbZQ4q0A6uI3+tSUYCj
5W7Z3rDJMfC7xhSSCPUvJsiAUhkRUkgSHr2Il8RRX0jZyEAlq+jQwwUmOcwjFEOCS2gQ6SBMduBb
92g7E4okScjLGwBz+Tk40SxYQuWWSSIRBiIRVwwZ0mNmGbRCaVAaogACGCK4C8bD4JpShxGwh+fi
rYU5Bcu/nZIDKCN6FjDXt3gLYgC+zXg81HWZCCZ3Wx6L8HtljJeh5SNYYdSXoQraK7dJJCtSvTI4
GnolmPDQTKInFGZhJ567ELzRccg7mx1D/rUUzqH8v/RpRSUGuOkwR0/YebG/qtu6GX3fsY6k4DY8
s65DN2GEMN3pQqP1H414c+s+buFdaSe2f8FF4dQ29dACPARlucMN9DaJEGsgaZxQeACuKO170rkh
UkUb93aLm1cjT0XFA8mPJpWTaxHmOd+MGtfwpIWPllvxQHklDS2aYgFoA+4UqDPxE8CGjZwruzvI
tQ2O1QIvDw1V8FmLhKh0X8QNXAhIaCC8tfBJwESJdiUpLMkXSyiyS6YHJSuQsMrZwYBiU//qULoD
b7P93d1TgdpagUpPnhu9o1HHUWcsQgTdLPBkq+wSJfKeBexyH/GYrjGJP4a8Ph5TIRCmExkrKggc
Sph8U9ZrhaWAaS+zdjx9bVGE1rPSnU6ZJSBi4i6vh1HC2+kxxKh14M2j6Y+GHDCiE64znY7J+zpj
eQtYpMvnHmBlM4mI5CF9TJjtqTuFweIeGgDw2PDRvELWijG76z+W+gNlOI5DfSYEhSZACOMSD/sw
+objxJ/e3fGAeadCzqTz5gDGoqQaehfpNgOyDKakGrI6NRmP5CY/riahBtrkT6tBMks0h6vI7wpq
tDDwmx3JUqwecox2EbGLIthJKU0KVeJ5Lis0pVNvSsnBhwEqS7LU/rCdYZmCIunLqiKrmwi5klhY
oKx0rKwQrvgkqS5/kALAm6DVxKsrWTKSOzAM6Y4t3MYlbR9ZgiQiiY+L1ANxTRLdBxEXLScxQObA
GZnQm+WGYg53Ec4c0gyIDL4UVIWeIZml6OTwDGQphBlCcM8hLldwJBGR4okjqqgaPFNSPyEuize+
CAhenN4ak3uiEzrDn67wQthAk0m8k/vyGxiSyjQDUks+j8DGIzhHNMyMvjuYuE/KgiJmkxFxAu0i
+PAGojj7AonMiCQ4Fj6QnLDQ0VuclmwKWLgoiUIESqiJCsmaR+YLSotmS1gqAGjSNxU+LARugeV4
gKyYkHidrcwQkBvKprKYCED7TyAknFP2AbzG9SDA0HgSPNk/G+GW6Jo+MIAvkDENNFRFVyjLAqZC
9wVHkhxJAtoPFeLnBWwFaGURIcQNZIRsAoFiBYoQKDzzieZo46kkgwaDn98hZ9xnsGu9y6hALJCj
uZaES5B94do/aR2i00Pgwv7QblcTbOhAqKnLdkSrw5LBMxWhKqsDdV929xQlkDV1LA+wgiQdDt5v
grN2tcseYBowFp3f4T0l63QArt/7AUI9y1PhCglPmVhAt05yL5kDJYeTPZzIi97cZMnIkLWT1oKo
RAVQ9hvmwZ2MifoVGb1Me9od/aIIK0TPZJcgDSjkCJQe41/pgOEqnZkkPd7AlxAVhpQw7mR9d+6U
PDRa8PDkjeCCWEfnMRPysG0SVE5GTc5ck2hHG41YoHqJf5sIbROvXT1WGQ7J9XNNYxapgLsJSIlz
CEQBasiBMeTv4EHIs5iot8Dua1FGwe4Vn3mYUsvIfEj71Cg+3Kkf+xmIhRMG65eqNACgh1sFiD8t
G4A1krjJrCLr4R5LnJPZhkqDY184NmQEYrEgB5lLfC1iGhYv8lkKdC/FG869xx1nxMDFi4WPQWTg
mtn2MY4krkg5QoywwHoYBDKyvmCYZMKEALYN/wQIyZiOOqgEJCaw+oCSf4GjoY0zD84DuohQicGs
+P+HwTIRAlRSC0lmAouJnuUjxS4A7Ab7xRLDI4nemJCFVHfg1sMCIDtg5LHUA+ZTR5Lk1UJdgy8B
9Yxn+9J9dSwKAF9BgXIwkMfisaXQBv6pgyp+UFXJ7LA6n+hCui6Bit2IdMUR7jxC6aHgBOQx1GUo
ozIASe2CaisWU1CxsGcY5kGxrVi16FkGwGGOq9h2qzgnVyH6D9KJFENwl+iwhyGWp23Lq/hc+nFB
MMDcBaXPB/s5/n+4YwJIW1qpr6nd84q6QgcXhDHQ5yzFKOrOfHzFpm+Psw6iLvSHcBr1WJhRrLld
LKNZ9aCYgQX85gljm5sDL16kEb+NDQEz8UXdZ8bv3tXDO+sHTNPsTeZ1whSRzkisclD8eaOIBFhZ
SV3hQayhNHIcoVgJi0TkgF92YpKUEuopMgkRQ4o5ItIhL/834uBH83YWGz5SAqosOrL9Ij5ySvAW
AsnpRPQksLgc4kui/0ZaKxCinM2LSiGYCNEeWh3sDFmBhS0i58bDA/T+QjiTGYNEsnOdUJxAWE5B
m82BZHaboRxF6pl4C3DyN+6lNYQqzWDDnAk92YJBt2r0sWrSruIrERFxQMood3p4lpBPVkQDivrc
d0BbmZ9S55JZBezjMqkRFhBbUgaekHXIKwDcSfqlEgY1muuSRZhASygReELYJVK3I3eAXqQRpqgR
UTgpODJZUR9Mitqk1PJIcchRUt5BtOipqN2o+NBvdyFYMZ97uM1KOBHBiYIP85rHLtVXgFdKEdRA
f7VQasmQ7Yyra60+YYUkgh43nDG0G8Et4XpDNlts9jLnbfo/b4AGSBOLRasPg/S8uC4qvDZt/3bC
dd6F2o3y3/RvvezpcT7mGIoD2Z8tegto6LorRj5IeoZPOK8y62BbQkoQ86ubJ45nqMqoF2WBOtZW
KmFI28OoJaOEoIEbR5Md/MvHacmGAIDVgknjaPFKAwy7Ds7iAsu/CkpcTyCXKyUudhV9rAuid7+i
33YeIyCKH7gdZDjLCUmiZNGQqAHRlnoqFVX+VimkXzr48uEgpy/0hYlmRvFfUYngpF5Do6kGrwmm
geQoOIegsZ1p/1Lfr0fGa3J1nDHtjEHhT66GmQsOJb9fUCQ/zf9Z+FiUVL/0mH8wr7+VU0AnpiH6
4bJOcTbAtpXsZvZYCTMbdvgRp0XMsTBT/Kbekw4Cqqu2vIodMWHxKaA01uBwLPElFeHs2Xke4RRh
coDrdrqDECPGjZi1fRzOO929P865+tm8ANsl7mtQrxUuTFxIxAc/eYiRI5+n4ugOkouoYMoxSWFa
cKMwYGA3qUpDAQUeHkTsY7OWng287/zzfL7/NTEEJJ7hVDlvLLFOaexwxOYtWG/DAX1MgWD5BCjm
uPyRpJHK/Jo2GJA19kgF3nPegE9vRnuCYzKHwPGBWwkJhGHA5ni0+dscnkB+ifOC6P1BUuU3EPCr
TgNiHmYksILuHq0AMsweYPn4abeEI/IQ73jhwcKA+t0zrkO5SFtTnMQhTqNQFG9gCJdiaIkqAuY2
xikQsWBR1Zg6sFMv29x9SD4VO2XTK6/B99zGKuRKg9C6zXffFHFIuFsBSoL8+tuvcRxctYXG6fJT
FYGAO8i9+92iN9Z4yEGxZhKD1HRpiPWOQyckHND4JQyj0oUo1oRNjWhAE2KMiTUqFGZMLCECvYYX
kntAur0JsIC6jpwKd2BxwXNh4eKoxFLxl+CcPK/XmNfxI+Uaa6/6UDEGf7ah9awaFNxHJI3CSWc+
nRxc4foqGP1rmq7AodGsYfO5OWIFjYiNkA2VeSqYP1oUBCmzN8YG5Kpw+zSHtS0/MKWrrbFi/OPm
xeSGt6SY/gmSNw1PgHRN+aUA+rDGIbkGzfltEhGAX3BqZKpgxTP7bv/V3eklllBIY6Zna2Z8iQ3r
/f8/cSHkzdDzWU5fRO2mzEqmEwaHVNGwg4AtacnkghbNRMPehynLpIOOLrGDwaE5J+4C9X2OQT+S
VTqhAykLQHZgAYDVztlyFRbdyaFKafJf/UQ3A0dF8EHh4S2/kkZ4vgcmCshWXLbaT1LtyuPFEy+C
iLEzoGEJvdETp15pK/bGJK7/ctiNlOfGBNuIEszwH6sFNk2oLy5rpG6w2Z7j5hz/4P11j7shxZX7
H4Wo6ib8ME13UjhlgEMqV+AlYFZUDWyZs7Q3EXNrxjsjnV5psOxpx1g7dBPgPYh70A3zI4gycNTn
3/j/8OLj54X+PoJCMEjtHSI4QC57R5HrCAERbR3zsrGzd/e/81Q6Gd/+zN3lT919lwQHfpqAgNV2
eWyQZjCNYcmzX4ReiTcyMsXHz+MfXSp9zulRQYCYa716/GW8cn+o2RAhIXqTfO8h7eXb24YuGfKq
OeX1bKGzjYJufe9IiUMPrxj76hDeYTRIoQr/aXCfcXIwxyzW1EGRoLCwEITRjbAhBzm7sSgmuCAu
GHwMztVru1kx5BgSDJkvLlGtBT1YD9pNeqyuoT6+Z8w9FpUUdHphLxrb0w6XSI2gViCEOw3tJUVA
iX7oSWwcwaQXQuvp2DAUamnk9NjpBC7QNcxZa3lMBsgeBMdjfWwexe3yOS/Fe/hdo2l9Hu9zhPC4
ot7GSYw19RADHFqwUR+Lc1qTW0NDvqB0CB9I+E839lx5h2w/Rn5F+1/king5/hFBCWTIYjG5VDz+
x8NkNNBtmvjMP9BkIPtC5cZYaanu/SJryBN1BRUUU9znK7ralT6NXZSNTxuAE3aY0IjZvR8/XUwY
JqgzD2KAfOCOyxTBIRLRBbHj/XsGZLawZnRJw/vAvjilcomMJfy8xJ30M3323+PHADFIuRa+iLm4
0nvhOsCn6yBzExyKmcX+Cestcq4CBzLnzhyUQqkyVabPVePvi9EZY2VK5YsMQh4xCYF0tmZ2gjPx
cnJIZtctSzH+VdRbKA/yTU3pnTc01ijYhJ8grFYsJ1/aVdyUuLqyND4WCYaEjw1rTbIyrPm1JgdN
P/770QryUvVTgzyn0IoAGZWBdd8L12u1vswLncmp9mzO9Na6BPWll+p0bcAj2G0UZ99mtVbPr5Gt
4ovSxCKDdesC+fMBPH9hfTKy4KSnrk394drNlFdH0SDCUNDNuftE6UzfnlCCYcdjpfASPp9OZiOS
NtijXh4dE+vyy+BBC7MzIrtmvrg//97iVQr3uqV6aYbpc92/nx9ug1owHGATqa5yfiC+QRurB9UJ
Xdyb1RmXx/VZKXyFhBhAr6GPm3nlGRnPn+ZAWG3SQ69aNPV+8lnd+qb2l9Le4ZUts8ausLGk9N4P
taMZeZS+ADff+EtwPq/aDmAXPwyapCVn+mX0FCgbKPlP3IMCGB3hRwsmU1qzq3g0TJY7fPAIyhpC
ws8jj5rGx7VLsiDzFjzU/VmtfNUyg8KgkkH7tnJyM4en+8r+fnCJ/CLse8VaTkZFUlo1vx5NQRSt
XX3SbpFhSvJqbEs1G1webNhoEq7Wg5NZD6/KZvIw5tUV7IORl1KUf9Bg44vy7kv8vJ76toHAO23N
CrWiR/WNhmKRrae+fkv2GU5oD8z4EuivZmt+TbEWgrtQqdsP6r4zy1+Lqr0GOk1/RKv4uAUrh6Y2
vRcOYI1b29pM3mW31jIfG7Nz+ezlVtrLv4Pq0/9ibXbpnux560Mf3pcaGdaiTjQKGLTsedRJwSMf
63ere7KSOOcj7s3B7QZFqUYZ9oaugZmiAsJ1G3zTcUmhjipQ7dFIzEqwnS38+5M7gwvXmwGPAO5s
GHFOlqXddvR5oQnVyaCDVOcM6esDglLcoooxRbesDXCuXqZeM8HxxNiqD9xucaU+Y5hQVRh9vrEB
hTlWDjKd9kZbGzOxT9h4gxgvjBeaW4LHysB8yBiXOYZUraXV8lv0e8Ko7DxJqEBqN89IA8volc9h
QgfBkhDcfH05PLqc73msFiBgtTW3r49YSQyf1mZ0SPuyX2pCj2NVuJVhWtEgzqK5aJG0Ff2CAIoS
f4JoGXOYFlzGgpIHOxYzAwojSiJBNR+j79vqPnE4PWP3tmksm593eMoRDzxoPxOdz/Lw0Ixd+0kf
VD5Hb/khB7okBSpO/0UU/kxep66y6d6upHy2Yzzmef7yGve639DzAQ3Obrf4+z31TM2IWyYwe2uh
QWaqmYwwxF3+kR9RKGprhjcvNdcImK87ct5Zc6RPzMlr91nea4df+oQltNoVyxbCaGuNy+votauW
VNepvZEo8KZjBhuDXHuA3xq4tfzM5YhynJf5U6Rs+ZxEgpWbH0AfSY3qmM1ZoXlq2fx+vB9bO76J
LPt5ZDfR2tWdG64VfEAlnB7+a0822ITnc3Xw7tg0/1D62eK8/E6UdcmdhZAz+o+lM+tOVQmi8C9i
LWbk1SkmzvPwwhIHBFFEZn/9/cpzVzw5xhiEpru6ateuXa31sPjj5F6dxzXCsTjku3xXn6CyUbcu
6Opz5E69OZoOu+oqhKH6K+wh+uOtsUcT23hkiigCjaUp0OGjrKk3rv4MBMddNDaMqYF6R7kLjsHR
WbLR1qfk6izvCJ8za7UTAYqoyDTX7GhecbppeIAKKcx5qv8ojWhdi6MIkRsjle4A0loBhuQSf6Le
5v6/vQ2PgR0FK0UUKwGd2hYnFsfvu0MVoGAUj6qdd9ShGLHBaBASIwh6bp0/2GvEoymjK7fStj5c
Ew0SGUqChF0N2Mpn78T7xb00ki6fwk4lDUdvUG7AGNq1f7+gbw9BOkPYHAlMv5zSY4Q+ZTVNGoJh
tH+vyG+dHv9LFkSrHb4bNZX3o7h5ZNTpaWmIX4ej2KKlODc7PGonbffZEY5RYFBdX9wC5gxURGbT
7n3KUQPR5zSAwWMrbtKwhrvGj0wgjPZGigwwiMDZR3TnvzJ6Bnt8s8H+DIkk1xCSx4YPttWSMWTg
AvGVoafwnYHjItndGQdeZ5fmyhkE8oz0bHTaWdVB6JchrXHYFBj/7RdhAiqKuMzkxcmyfTd4ogYs
qCfjK9RsWcOT91ahgBbgEX/I7L1nqBCsYhp7iCeFDDUeR3Owj+w3sbhwtQAFsDLRuAC8hgcvzjc1
rQCO9gwqkbkXQiepqmVwiJeQKIfW9j6Xo0PqAryl4G0LRW8WjnE9cH7eviAlpOy1jg2FgMlBfcf3
epk9MmMoKPW/ANLLf26tRexH29i3V7HPldor9ctb1CaUio6zPtv/NOTu4C5Tew2Xs+mhBHtDlYCm
Qp8B9YBPmsBRJYoIGg3hKO+jgxfvP6U750CybG1AqG2mH6iJ5m8Ehz7mE99bzpWrEiA3mNfbdBwe
7hRawI0KpfMzmAMRJluu8Y2wcIghgFHKW1zAVV5P+Q0uX+1DCOPC8NG4nWbUK8wuJStSR8PVcftc
stFwMRjBSh6oMLMp0eaDyKyGbUQGP+q4rx6pxwAZQyggFBarbY4cWsiqdHiOo45jCWB08c7Ucb99
Sn9IQ+LXsecwlEwdfDCmA3EUSxCNa2YH371zSwp5WF7MLCJNBp6VVW85NjAYV9BcXL+Y49Mh8o53
RBuBiYKo1dcqxCsE/HcRoi+i/qYsX6P0Sr0sfRNZO9YUTYfniDkfbhqAhCvPcgwOZvBzIpIhhGJJ
4ObzXl6jc60xDcBLSHjhCWweV33OX7Bw6AKPoS530o5oih7rD3xVIQRiMfBvb756TipKiiitXdWw
EuhivHsR03Bb9s1ZO/C8XoBWL+C9zWQ9nLkHMn3rbenLQFJdzbpZl5ib+4URZwni9NZb7uRz+oR6
KtIb1eQBAr647RNaGWRHqx/t898YJf1ioYHAZwuRWXN39GZAfilZpIt8hbLbCBSAuncezVH6Rda/
9vG2e02ztcDwKLAQ+MOEd7FxIaVGSLYtlUV2ob5jaGytIV3VttSp3OfGthgDP1Tr1zQ53OfxlPcI
vZ5zJ75ncvFdYn/+07TOR0qp+W3A5IQfkXQBFwD/uNbHhb/g5c8Wbi3xvUSATyI7BQ4/X354ucPh
x4riCH5DuPtBukAQmAQdstEECvYeq8FUYRmejYW5qmZQQ0V/pKPQrJn+i/f+j0pRJE1tkUwGPutb
Mc3DOknULt+dx7NTL27goLkjxn9GlIKGNO1ZWkUPs/VEfQQQkEJ78sGYBZBUGhAA3ARiLZjIPG5e
N41+MIAYB+zkg4F4LouL40tbhpoQFECQ5Vm7fQtWCUrb8BFwyqNOqPcJZRkHg1nPnxORcGSmAu1b
qt9sTY31L4hNtQF0w8TXqMyYPTQ7AniEVPDZQBZd3EkeQHbgWbHeNXHOCQwpYrl16RhL/zCAMmbs
mwI43DTamDF7odFSFE//CgrrEVLl/dRgo7UJJYcnYAdwHegUwfSPOzo1lTSdK6RgkCdADLwZwIL3
Uz32OcX0KflMzbG1NMcB4mrWMtgItx0qiagJPiDehgMyidBw74PWplg8/mjMvsZifSQhzYxmLFJA
drDz76AwLoQsn6+gMzDPI/gCP1A0qdigRsTXL9UiWzxndL+bwKnMiEVRTcb4Hot3xyNxzaDP6a92
24GVmjBTsH5oq+EIdr9QAMeRTu8+hpGpyLJSiEARJTG7xJ+CMljADVT8dyFDABVxUxzqE1H2BOJ/
dbUPzbk7VI/znanNrGYGctOZyTxuS6LXr3PAqqZaY+/N0ku91XyUAWhkbvk0P3igycNMDue8wMvf
ebKOdsU8XTyFb0u1PUCrBmhLUycYd3RaxS35grBSPqp3BWfk6LbUISKloZG+osEmLcuKg+tL3Eh5
ZUKzSNkbzUtxgDtC1zPwxQAL3W9dYEDx+xrxfbRUQKcvOpI6defudPgNyjA64BgP4BX6HS3r5XtK
mZ16LI4gwa8V1f/6FQAJBqsOcxO8gzLcn3IE/R3hd3f3Bjl+dAzqWs5I7VzVTS4tPqrJ88xMdoWz
60HH58xLcW+IJQG2PkYHIBdA+jmypqKCVPFlMKneuwJZQXus/9hMMKp45+JnShGFqA/rf870Pbof
hQKHhNwumDz5SaOljf4nv9fI9se/IoIpPmgwaf4s0uJCpbPnyeYJx6ol8q8c21u/Ef5VBhmqh11z
XPwJ1HxDBjBBbTIZpnwpfePXOqcD49dZuaPQT+iG46xAECfNj3Y2Vi6ah+7gNqqnwTV8t1Verhjw
mTL8TJ8nc/yZxjsiAH1sr6s5/vRn+TwZy3iHwDT1ygf6GOqHat4sQL4RtdPnNNgReb+jFGAjZzcB
WXps4CbtvLFLwx5zbk3NuTlX57Tb0+e4fDCil8QC1hJfL2lw8XTouDQA/Dp/PCGgIC5DdQ9aFR0w
UNMALaQRjbQDZmEHx4/ohjyueIsGNgKWBOGi/M/B7AP7XgvZpW9Ak6ADwhWVJ35ea0t+fPEjTYIg
F3X0w2dqrxMsi1xucOWZvFRwP1W5KCpOR+9di7+jQS769a9O+aIEto2i9wDdyCmfiY8abLx1sHmf
kp4yrKfekRgk2FJwPfnQa2DkjMKt6GLXHLISzUVlmP0Vf4iNjxFOvl/lPnym6uSz1H6TQTJ0uCvK
8LmD8zbTx8bKWDULXh/w0yRBOEvuHJ8/zPf6xB20OvVMflPPmp8PoYkybBb1TONeZX/VnLOVW45M
8CQZvgCRf0Why1rpE/yXBZzmYYG13zqz5483qYbFMB4TI+69hcuvKpRo5ZV4DMPy10NN1pwgGyqN
lfgYMaSvnQlBzx0pfXPirKwujM/iD90xdAvl3Hgbv5LzKBCc5jWm7mfJOQ5AY/h693neBwRsC43a
Rs34wcxFexf5Zxv+KiJ+zGjRT7a6CnrY8qX0aVHa1X7VhbwbnZEJ7NxVwQa3ogUUB/ycm4U6CbYy
oAUfjTqmaEnfaZuHEs2SwcftATdcoe55kPCW+LR1wHFiPplzgjcilMdRhPhAYIjPPzR6i1buVNuR
F9JOycZgUojoFmUZwVFKTF6yqqVtk7ZT0cdl/h8fGyDXx0ZKUGRLOj2ICwG7MRrELuWuxQe/ds9d
Nb877dLqOCtmCgswe7StszlRVjraN9t4jZI2W8OlNbEXD985f4hEFhlsV3uS+g4QpLTgvK1p2LJ/
+HTLVVbu6rM3YUAPGa6Ftbf2LQ7kewvl1903w9f4vlT9aB7N9WE8L8egjz+vn5wvc/iYNvB0g66L
ErfbZQpMimFrcrsY+2yYDexJNuDTFKRdEj/dpluQLhu9VGV19419sk1Rz74xEeq90pd/+iLhFaEq
IoiOAqsx45SH2fA2NvbOrxyNdQFRYCZvcn5bE2dWDJAUnwTT+FINIC0vvIlHRItCtuhhB31KUCbx
OsCpGgfTYPocV1xW5meDYuvu+TcrthGud9BuTaJ1dLld4nG4rLa3eTN4rZthM1D924Fn23DZDIOp
yuhWW+VX/ikzhSPE40ExzLbZNqHVAygFPGO2Y1hOwOvULCA220NeiZRuunidn7PbXj2Sj2pdv75p
64pO6SZjq3/PmgkyWMPikM2bSbQT0oSy0zgadY7A2Oq4nNJWYoq+0RbRnm00faxxlecJlD0ES6im
JplCPfdziWbLNF8aQxoCkjgjj+AXa8PPLtaW/wfi3LLr0fMIMjsRyq1drPG2qdFvSdnG/UCWCbWD
7FLwl6QQigOlM8TKMDxQuHkSXD7p01WM6Vm61FGROBi+QayJ52dpHflDk7/9HgB3N0X8R45KXiuV
zl7FhQ8ywM+TueXL2ZHG5U/kXNQx3ow10FbVoXUpZ+jxHV/ndELGUd9EktSDN7Mz+vrV2JHBCCeA
VdauQSBw5ezIfLJRg5DcJwdr1wIL2PAeEszJMd3cJ49jtLofs6srQsjm3Jjac6h6XbwOyq+VCRW0
hOOtX4eMAAQ8SfQRzTkLMI+37yzI5Ms7CJjtPfkMcl+wmybgAvhM+EG45KTHJIAbB2PJ+pNKHDx9
ces5jgbMT3oa7AALZwpm8MTb10F/ib66oC/6jLe0ZqRGBnTz3AjBjoQZ6Wtvzl4o2oqsfRLmFtH1
hjzaY8N+/w3diis/4tXipbJ3sYPlOLwQDRtaPrfZj+7XN46s6JX1RHwIV6WUPvbQmNB1xb/BI6Gx
A0pdCF79S56TBhfdjjMKZ/Y1Yl4+6Z3JXHV0cdSic4zQhHvC8eZgRJAWKX1QXp7w2a5spwWfyidg
r16dhBwuPilQ3RUs7YU4BQSZA2YSpAcziFETY8gpwZWnRg4n57PjanDZUfMjDsXPZ7f/btExsALM
a5qY8l7inWf7fWLbhK/D9g1tBnAHuQWIO7C1uHrqRnb8ifnqhBvOi8EBC0qu5PYYSs6CxCPzAH8A
zz7f8Vn4Ao34FoCZGvmvkzp3WQ5Gh7cQLHAvvvSE7MoPxM5ihTOK8SlRYE7xGmE0AXe00nbkpbii
4oo6F9kntKC+42Et+Qw2iXDD57NfcEIMS77zDngo7xHjSXvD762UO8692zhT3m6PuafmobWup+xS
4VY7h0l3iCkv92zIDdFb083hmlApKf2h873ndp4n+olASmVC4uu/xccK8JNwU+794EpDQxsG2Im9
I7jijFg5Lg3DBWBGFjBBK0Pcsy+uRmtjwhwyWLjwG64uu7IdceL8kmZbzDFB2EYpqVJuiSsvNC/5
c245vonz7nEjzANz4EZFKlEp9+IL7fL3D4h6X5yODC5qOH/UknE7OLxc+pUh4zCIwBrIaxELdphf
PLGBY2mWhBwm+MWhVfcYG/vAN37mhLj53LyXy3VxB/kofrIPXJqx5GjvHc+sJeuj3Ml9OIZH9E4k
oxkuQlAFNASudJKclCOy1Ztg8ZhIqjjdVFdNmum+R8qU/9JNcQ2P9yOSt/in38pyE/I9IC9ud3KV
ZoneAcQFp9ym9LzeMRVQzqcsU6i3ZCKRB4Wn249m9K9EaTTZYI+mj414+ZCdd/rPG2i8we9orRHC
XTaL5ud5+ixZzfQTOEnVSD3VD8/dZ1pPnZF3yUCwVYB2SgB2xpRxwjeeukjDYf1YTrdVDpVWcrb2
XzrJ4RKVSHI/Buq4mH9+YQzBi3vMY1FgWMdL7PJzma0LdgljaPmkqgfN+DU1YE/DwUBO8gY77zUt
Z8UkWYBLO/ShJSYiR1qOHABab87ifY0MngLm/lRV154Ljkv8xKID7aPuf8n/LGqcG5YoL11J07K6
wiMTzJ7Xp4ih9NbZX3h1VZTWCVN2LBce/J6/A90qd0TsJBV2rGjusrc2D1gDAe3pD3S2YXfs9MO/
aYuzz7JrHRAk5jy0E3cQW/qN/eXjqQe73jf4+8wp1jCH5yVzDm6AhZCkAR9b7jAfzF5tionRlpza
d/1+aDgRXsNrJOZDkH1xw2N8MvJcrMKjsaK7HB57eQqvJNW5McxTXP1DduXs/9UXayfQh8dG8gVE
cT/hooJ4m21EvwA0qy3Sv25fVIqpMaH6uvwVjRIHQmdJHbbMKBf9qBA2upTgBEOd51KlzWtD6Sya
LeR7COQuHUs/vw5SLzWS3eWvtI0WPllKHpxp+ZjEq6pn7Kh9RpQa6yxuKIkSjDdzmnVanwDbycIw
4GIYpDdH3uHZ/Wof7ldWnDYNNvZBm0qqBveUDd1lwUlkV/05SwEQ3SUQyZxD1v0AdV7BLEWIQUet
odgIbhJCu/d+3jDr2QRR1xDXqYEpr0xDJJmRgqNdKJqH3rhmntssFZVFkhEZyBc7nAQIBZ1GJFzL
ydTIB95ptkz/zwl62xzVQtc8ZCSCqCNlOAEv0FGDAj+a4XEDpGeIrFoE60bS9YNimJ8X6+zdlzY9
ctGi9v+l1vcpmIFMK6csDUSEsqfDTH1SJf4VF4ZWC0EPsRMhzAttUcRC5AtCI+xpuLFQ/URERAqH
hLEt9dvCm5UGsOncotuvMUDoGQ7mfc5ahO9aodSDrjt/+aC9s6zS+zxbG1CpXxwFD3NAEywEi6We
Xb3Gq2gVLNBz3rC0GDlJQTlLdh7vQK8e4uEpWDC/IeglFcUcJUFFrnmHrZab6Cz/TYXwiAelLKVt
QrFxdinKgFePnXRWUz4tLW0/o5jnzaYcKadqg+OrX/lGL8pFvLpPqmt1VQhxOAfthAVQ2HBpAfvd
fKWYCMehQTnpzWYH2YIkEGwP2HY2+7gN6asH4F3DhER3YHYfKDRAPVK4/X/P22Rhbt6zEOYsixZ7
lC68a7qIcU9Uupi/VnC+FNqho9CE3DGshBgZEwNxNZPcGf4NTADARBYipTY0V9XlOY3oqfXmR5h0
7qkS84Z7pMoVxSu+mVcQHUb2XB0TWvqmE5XzyeiNLGIp8f6Df16uSOJQeIyNzRatTY7QcTg0Ru8Z
7ACphnD7FYY3Jd2TcJ8F4HtPmSVzGKx0pec+/6Xk8uhmML3PtUHtp+vaf1wAkOF3AYwDI5KWwJUG
i/v4+Nf3g2Q+LmCKCHiuIQbNSApJ7g7YFszWQQgTzjDQH/ivHxwIFH6ydXrApYcrpK+rA8mvSfUj
y20IVyJbQCeA6wKm/suPxUKat6MMMHhNq4uwXZIDRFMRnBXuKu2oL88l2tt8SXYGNhNZwKmyoPPp
+rGGvVJuRc1I+LrQa+eA3uhj8maaSVKSL1JA6trdgrkdmovg6xQIkcohDfc4QH3jcCUEd4QkziKy
UM1QNT3dmLv0IVh6U28arp7HBwjiMt5EG48PB3LKOwHk66hDN+znQNnc8ACgPuA2w0nB3wAcBskm
ZwdBjpI3tf2EmAsXUYZT88kloYhLLAKsCMuEh44InKTgmGTNhA56S8VHlK0AgNTX0pn9jWqVtCeD
XE7SIKHHLembN7pOziJYeyv7rFBKSRCNah8afnyiD+Ce0b4yapM1gYfMk8dOX6Y7BTcZzwo3E14n
un7graefbE8q8bOAhlc6bQs5KTk04clXvWf2GQZzSbqCzaIBJ9ODhpaox7eDAyEXyDyYL5QUmGJk
GWoyuFDVuEpUgOBnqpfkoF6Qj37idlGSrrVziDl80FkbsarSBS4/IGj27d1MIvqK8wXuMuELhJR9
Y1GS1lxVZHQuOJ5f7xM/sTyRaV+ye+JiZSTiQS1Dsq6AGX3jxPpncwmP2APCG2I3YH1WmAdNfglG
Cm3POpVd7AC4cLG544LRvQ0TRaoWP+OPxqaDbPLC4MSEJHbaQXGYG4PwAMD4bZ+SGaMMFgFza5ce
YQ+ie05m4Ntp4RjBAT9iaTgcYrx8Lk6A9+jBb+W0iJDQhWR6CKFBvnMy6pXz48yAcQiTOCf9ikXA
NGGpFMiFkIig/dKa/YXxQXx4QndojHg6jqfpWlq6M8zY66GzrRaoFVEqefvVlp8leCkeuLYMriVp
XUo+d9mt0zqws+J1MDDQsr7svH9jJA7TNN1wEpwBJLlNBKeyBaWVbuLs+3SxoRUO7U1w0bRtwpZQ
Ij6jzphszDOytMrGmNzQp9Gn1Sne5JjuFgkIUSV5Q6jAcrIj4O5TtHjgf5YHC0Yt2oj7hdjPtTUW
RSd0R5DJRUhl9t6+2DjDQYNqRjmCac2JBYv4l9NszTlvHnAYoHqCXNlwI2K2olpsJqSF56qi47mY
aXtjjLSVsNzto4Ac7rBcun1JClRcIRaZELTB5aPEkAiJ6bPgfnmkYSjU/36kc+J/7grTBLo2lF5q
yxm04/tcTAr2BW30nOXUHMYUK5CvIB/O4lqma8mZw+8Xkr/k/B5kk8XUCjpRd4xtdeGeGX4qKiIf
n/Qy5pasDD/J+0BEgDRaoBfkcwwxvtJ1gF8+1mRVxNJuUYNBEn1GWrQgJCN3RprN/X+tN7ObT9ot
GFPqsK8wP2iXoCND0ufC6sSec8BkjQY1oo78FJJ05PjkgH1zDzgAZkCWGisQQfrEhPkLyhJAGXhA
SCCZbO65LpgYsIAlOcO6BrWsJcXI0dg0OEf6iObWT6lJLhEmP+xlMuKkqMEroDq3aCKMEjjCknAB
gCTIjJeDKpI2sGwm5KrhRiVlr/nmjr6cMGlxzOlwVTcfKIP/7+i/fs8yBS4h0x0JcUQpqAiWzLuk
l+hITlI96b62Bd2N3khx1ySIG1jpHbgTMBHvlJFS8xN2U6NNuS+PAhh84x6yk3YQRT+N+nrKAd+U
RTWzCo7FB1ZkFwvLqcBO4VxR7kTX1utyjdx9xeEOMbiaTxNy2Mn6JTrdTor/4VYetJW7TQ+G/zhU
pgiAMwF4kMRlR/iX8mLTInPFYDocHhL3AV1uxBuQJkQPmPjBFn4zhpJmwOkxQY0YL8QaWSOaGc2/
KS+GnwR3subGSK7PJ7WPISbRzR2BXwPkyEYAX546DHov0mEWuoFwdqTYgvsmJ3KACJBP3T6JwBms
FdYXjR9yVBT1Ne3X/fdUSvNlv2ZnzS7sZxwMvgr0FWh8JOYYG3JxgfRR4BKyQ75Ux5/fEvwtPaRz
yRtC0z8o22pNJg2G6ze1Bok4CzqsDfZh9pTal1PdS7kIrBiOTOoWfvOF3YjmtHAdNB+h9mhKMlOy
3lAHv9wSso3QS5iX3wvt8FacGYj2zIuXD/tIRZa1w10k92yfraYru3LO9Nb3TC7Sz8xsQDOOwkZK
AfjLZ5ZDj+VG2wob7Y93tkcVmkjUcT8uJfQW/qaefyafeY0OHf/oYQ9/HQZyvWULTNdfdaspw89J
JOySrBQe8DpwV8LLYw1LMrmw1hkxHjlCOF9OCGtEufUZTpgyLQgQXftLl+HcniFNluUkWYfQ6pne
lM1BBkjmzvAF5aDBA2VDzWcO0pfFWvGd7ec3n5KNjCpJW76nDLpqd3D86zaD7mz5X2BY81sWwCRA
ZhvmCXxSemlSfUCyMpFxglMiHw/TnAX27uDSUHdkUYRLSS/mB6FGqA/cHW7USv2STzBSFjAu2ucw
JoCVybt+d3jcWjbMsG3Bxyf1j3/rXdEoxd3H2b+B96H4hWONLw0zqcDxzxbi39rHcmYfXUDh7CBM
c9dnKun/zyD0PLdcDa5iAhREcUP9/f5/YjieSvEsDikaJ9ip9f3iLiAgMZmYWjBleM6gMpb8yIti
p764LFbkLT0SvLN35spfW+BZJEYFPsXYmOjQ5l3sZMT8f/WwVlw3IwU9C/y1QBKkAj1kVYm5uHFw
1F4hlnpiV9ksY98m+zwRnHaW+ygnUsgs6o75ORLXON6TdNfX5JBZMBQgff1Ato55g8sezr0ZVRHU
A8xbPDFRqbUR/9TP+m/+wD6yFWi0L8jE5+PB5vDPBcTKtbBNcJ+yfTxsjYQaRkUt6HJIExSuFJyS
XVUYjoBjXwyuNSfPCXkBlwEnBtTMXd6vQKNgFDSqm2vwdeyDpBavwbEg/qqu6Oxd2UIfR51ozkWs
gXCFjLVNKCQabiUVMyrNCJWdoAren9xjsSjUmyGq7wyoSaM+lyoRJMIkBKUZ14DRYWehuDk8yBZ5
SJAiq4cUIovpYiFx65ioMaKlUYfvWAuecIu4UU0FgCqAOD8y4OxmbAHMXvYPFBr4Ee+F7cQ8t1b6
TFD2z5Ay5n/VoSidpETz+egxcU4RnYcE6RLsTDvRpBiMSC6bb4S5hHzkAuV/ukadwOw2wVH9I/a1
Sayj/TEHGCpJSec7hpB3PTYMa3YFieaR4vB+PTGea6Da3we4DR6sdlKWIrou+jA1vaCkfJiMBLtC
+VsjZpX7LMz7JbzYPGUs7H24NtEuNsSNV/ECcKZW9khfaYc3KSpIQjsH9wQf+MI3lSIUqCZzXsJ1
SKgJydpsd0QtyqUCpCU0dtsoSIc0E4CzAkUdkL3uaySIXj8fFWpLnxleWB0FiUmEYtlxXj2MtuwI
vvNpzwKYbYiD3Pu0V4/NfnHv08q9piAb0mXctembkMorfASBk613XmDur041UzafiTeKtiVtbtnK
CW28lVRtOgtEb/FRWtSbooy3Fx5U7RMN+eyfPL5ucDGmXmv5RubLGlRYxsccuIMZRTDJpU/pIOQT
uMyZRHNPCh/QjB2jljaxVxnFWJPmbK7cY3LS0df7zOMhA9laEVbFfuxj75lT+F1MnGjLb5p95Ee+
ghe5b63YRDCKvCHyqz3Hir4y0uwwxoK19R6qe23xdV5MYkyechhCm9m9wxw0Ji+ETZtzZrRvOElF
zw67BG0vVI/IuaKEBhvHkWXczOLh9yCwp3BlcP+YvjywwoR8mGbuyE2jWKXN4HF8Pp4HJ46l5kVO
HDP9bwEQ7sHHVeG4cBCgCUVKsBxc7qjL0VKKsrBEGDFuK5bQz7csstvS24fs+ecb1VqYZQng0wU/
7uW5fcR4VbjFFWLYwA/UIL1J3VVrAm6aNa25BTC40nW6jugDQYnvROSaH+yElJURsMMlZR/krqIP
iUwxhhxjjesibD1vj7+SQwqj2AN6qoSXvOHfHs+EY4tkgwJ9+GoJstQ1GGvKUT9zceqZcWQ0lQtz
nHmfnpjxhB1EIW/iIZIATT8r6AFrgAJ+EEaKESErKQXPEK2i1LjpBFafwA1umEttbLzEIJIg05WZ
6VC42LO86cOYq7dxQ2eSVP/BVSMzKC1XhTotli7al6twaG4KbPIs3murz0r+kXIc0+ICepGzTQ6O
/15CAawpdOUZY4XUDxvolsDgD+RimRFDS9oSjwc3LDt8IDmRXwGPvYibxU5BfhPukaRZYStxs/IO
hZKODyXJ8anZAmkgfxqr7FrCQeJN1YUVIixXB7URvJp790X/BDhLAYPc1fjkWjhZJGahnlaFKK+z
t5Jb5TvvTNmZWvJJnDMcJ0p9CPA5LfKq30pN+5IeqruUVCLrabbfaQ/HkEAHvw1PlUd24ZMkEPqW
JWLlBU2wYDryNt6Dsccr5PDEGYrc84TPp5IdDxF/pJJQAz+QCcJ78PmYF3Rr2uKsThIM/e9nRAFC
Jj6z7D/PmbIDmx6S++V68cRj2uwWa3DNb1lxILxeeJL40YwHZytcMhzSpbvIt+FaiqVwC6SW8YLN
ZYNhEel7FhnOIsuIVeUhNvJdlBYqFv8WGQ4FHifrmFY9CHURDcFywb/i6AQLHYi7+Hpvn58JzoiO
8P+4Gvxx2hNwTekYj5zbwUWS7Y6WUtjJYkHh2xduNdYehUp0M7c6nIw9fVVwbp01MUxDFhNVLYQj
kl5YCReTvT/gDIDX32JjxdJrEvCUEkKRSmt7WRfD3yo77jF/seIpRe9A7dQ4jNN5oX4jcx4vvavQ
0aTswPbkOWxPaqdYXf/eKcuMUA53EcFHpHcUChwom2lHoK546BYtPpRLcwY7ww95Np1Ewqw5MAA7
AGYvurLfgEfxSxrEGAc2IPimnKe+wquEfX7rO23oafN4JMh/SR0DeymuCUlbcrUkcB9XKgtJu4If
kQQxzb6DjAm6huy+Sp/v9DQbR4Ukdin9qoMe6RXeyoOEDM4PGRIyw1QhklYlXQzbk1XvGB0tlqpm
i8ahJdGZ1JHyHbOAQciDn9crfPfyW/KrBaj1RIjmlQzBwzKW7xd51KqcavkT0CLH99fCBHZ2Sj+0
lv2kDVzdmoZODg5YQAa5C/n/fuubLaWCPRpeKcBZu5HZUy3lamrp1L35ugfdMguoOsTVBOHLgYOu
dtbqY2Ije5oiaWC0jqVp+Z51GxjpZ23q6IYaxqJlZpv0TmKRS6zK4JJZn4VX2PunihQ1yHyWqd3P
zWaeKclv7OXTIs0p1tMfZ8tD5KVFCGRVO7sJ/GfMPlMnOFVBCryZRw2iWySioxv8hE8LwmvpaB01
6SdZsDDr57p02Epumr73LOhhjxd08A/J6qCcP7xoHj+cnV0GuEYK+XlinuK2LAwCnPycsCvcmBRW
pXSsVp+ZaAdd1To9MGnmo+iZ8bEK1ynwfZyeWw6+XEuIpmeDlE8FqZQqxoIV6DbKn1Gz16sFIBiu
1Qs8rHWbuc7qVqV/+tObgP6G8fDDHFLvs8YEpMpQiPrY00+DssAt2d9Udlvn+XOJKUr6uHlXwVdz
0rynZ9ko0rVenVVj9eN0dUMf1J5KTwbrt44B4oNxaTy7Lx2593cBtquxmau3+E91ySfaec/0nJ8Y
wTzFPX0irI4eecMgsTafgt4Ozcp8HiKAjuSNZmlrQuMQi8Lx1OrmXNSzYET0UfpeRcY+ZoLrOObF
Aw2k17ufF0PTCGCM4Mu/tLb5JNzFf45uB1UdtD6/SvHnxRPrMQeNScEUk2sYLvLHT4GAAy4nFudZ
Z9hDo18S18To3qT9zBmYOW7SXMtRZHLvXZNC5CIPCBBev3Va91zL6CXS+sSAFR1t1BR32076Qeh0
9JS830Et4v3NruaGG43uqTn0QiIklVY4z7Cnpzp4hJ82x8Cg+PZe/EQ1VC6H0tIkWDl5utbogHV3
aa7yfJ1Sp/p9ac9ubraI+9VJS6Frg34fKQ39OuLnr9tSyIhnP2XroBS0nGi5P68PJETqMChp/TXC
lfVCkfsZjt5xPL5l6J3ryu/Ne811hbxc47JhFuPqU4BaNMd7ZI2MGzqJ6btr1SAjGenPKFnmH7hq
mvpTaShBWfSocRBvol+im261p3ZUqUw0KVhOaXXjIF/rFGxJ9GjPbn8hDo3lrh6P7a1Jx8Un8e9P
ffHKo8kLZ0RvQeNmu2Aqje83/c9FSEF9wkmslAXbSRTfz7rD8lCe931lvgYq7Qq1hN5WICV2COMl
JdzBUUGgoQqviP+wb+gmoSpRgrGKEanWfkr8oNBZtlIIbOMypTWujhhLi7Zidf6TOvd+ooE0sSnp
9LAB+iZH5pI4Tylb7SC40YSdBKE4cooom37aVI25cR8Ilsft0XcRAqSa2urRsyZABw1Z3FvPYKWS
+dJFOoI0v/Q8g42CKaUOS+jzDU4qS0XiIMwUz+Evk8wDoC4N+S1BKWwkgIQvqq9Mnys+DE9rn6+M
kSg4lEtt5QF37Mx1MzE3JpQuzcNf9a5gaOC0QrEG5oUzQA45P0keknz+Px7JgyCWtCX4PBgz4Sts
ak6T6wCZ4JSp6gSlUE5cLeSw5givfF+e4XA3QLh4r7uKLBxKBKeKnFdDPx+c6TbFBmAVOEH4aZzf
d8QqGFBX44sn0xSPQVIfWN7u5y1VBnDIqEqguQ8ZBW6fBXe06np2t6LSPO0GsBycjoHE5L0PYcXN
O6bTUdmgkaBLu7pN3XqHdHjN7gb5iC0bDg09X3ci4PLZEiHCn2eC3JhbUFvBPtiWgcBwyWhy+a0H
YlICWFE7gYslTto/jwvPih/pZ42fyJuzTh9XTAAV2Pr0xwL8MLtC6qeQGvyj6Yp/VHXEO8K/QBSH
JvElHUjp0PajuF1qArKkD7orhVL3nhQvUdxHIypAyW9yiRwjvg7SzaSUcIHINeENcWYOoT0lHeiw
UPkeSU6N6AQMhYc+Qwtnr57joXTt0dG2trvo9A+amdeXbgpPQi6PhhvGWAPeNck/Xe9MHbetknoh
KCdz0H6MbGA8AD3QxzPK2XsQP5G8wiFds9S4XlD5JSEKA4MTCghIBOIDxOSAgYhLE9fhfFmIqL+v
3pJDOvSeIrdWL3iZCHMkLR1aK4ryV2gULSD8UcqAnM8FhSHaUADlQOXDndNwqLhGn7CRUxF1+3yL
6IVk0whgffxieJjfnhtj3FVQEdILkgtFqhxe4ZMCOgIgCIR7xgWMGskuUPxcYC2io4m1aJ21Rey/
h96KgqSFgro800Kmgg/NkNIkUZx/+cGa/MXk6QNe8WcLfc+gaw7lF/nWnQiMlgtMC8RKsDYD8fQD
KpOI7dK18C0NIJzHn4vyfTaZilppgKoaAvCwRJiMIkcHuZPvZJUQZQFnCQbRDFkFFMmkswwyW9MW
qk7qt+fNnX4tUoyIktZfPXig5kSbDN+eQYXkPC8IvXV1VORJtSwExLFn5ZYvX9oAZYiyi3gWLfBo
MQIOIe1uSCFT14g4nIyriEQIy1T0+rkhX0BMR0KCwy/kO6J6KMdhAihvm9xWiNvgHlqupBexSxDN
yEBCFQPRedHogfpaYafBOaKlvBSTQkOBeJARKcICjEWBBN4Sr0Cv5vfoE1WNNIAE9imuhti2D1rV
FlLsWKrnCqTsJKNTQDP4sk+hT/KLVBSEKApZUfzRujZHjHPuIR3/WsGUyo7YKbJgkrIi/BFlErDX
94pM2ua9r5cEiOmhgILFNA7mwaEmDaVRtfNd5FTSYLGGwvW5D/OZCz0EAi+YmDFyUXqyN61Nhlew
J9K/Ub4IELrODoCvD7L1kqO2L0l2eVfmKoeT13qBWMAH1LPHKNTqmVEUu+qBwqV6VO/OgvqOM0ld
bd/AkgG92DcUuaLSVvbqYGAje4MVAVeSjbDdAGRYXdXrNlrHqTr8ykCTlADq1eOvLKSzyp5jUUDZ
wwXMyOijmsgfErySKSCKfHVrWp7cO3jdHO0G8s5xnh26ZmqSIu8kTltn43A9m9q2Z7fM9V5OsXsj
/cpFPvdJBxH5EggQ0huw3H1Twg5Kr9RqhaB7yP/SblyjIuMGpSeiKlvqbRA06pOypklzp/lJejQo
n4tUr5RUZH84R8rwgWYvVf3AhAIUxiP1x0THV5+oC3Vx3zorfZEOrZkxi8bWfySd15Kj2hJEv4gI
EP5VwklCptVq+0K0UeO95+vPYk7cOXdMy2A2tauysjL5jwwQMrtxbo+JqyP23qJ3LuDbJ1grGb5w
M2jysRNbwh5Swu7frIQ3egWnP8etFY+Ckw3JXnnPvjbvm/f4rj/V7OiX5KvE8+6n/efAunkPfobX
8q7/iexz7Oev8Yf02j0Fb9NL+Zw/R0+Q2xO2NPpx1O6PlCYuAqhknhV98g2w7CTrDlkgvgwDlP30
kl6qF6xDspf+LXxWxx1KIgmk9vmtOKUX3Nm8yV1tKZjNu0dH0d/4EXPTT/XFOMpQNZ4PtWMcFb87
93fplZS6xcWm3edXydacjd/jsNLupVNEze9WWJOm1Tbxls/S6U45BPyVZF+9pJfhpbx0L5sjJPq9
fm2/1at2U27QC6YP5cygxodC64woWezUD9j5wi9LkuGBiVkUOhof5i+LJnqU3xJr/mb+qr/Tdfgo
3quf7F1cxQgYiZi5Y9OH9IGlPO9k3gECxpu6fnBwhrD/Hb1QrVKzQkuiPkU6gD7Iu4RggfTTruO0
/Dvhov9bmPQXnokQy3v7qgI+r0P/wM6fy08NiTC6x1/yu/4zrzQBQHYKImii0g9v4O0Le9r64QQn
0qXovk4lvcJANJ8hqN2DJ+kdtbJX+Wf9XGZE3knAOI70C7wZ8mRKaqXC/JVkNwQZUWbxN2nIM0ZD
++u4zWoU3vr5Z8F4UE5Z0riyNnAx8uQt6sgd713wHlTkDWq773UaE4Hm9g3KbKZ6UBLdVWLFiXtM
pw9l9JQITxNjIpuLXn+mcB3a+aKGrkx7JEV1TY9hVwofonzQN3Yf7ZeU+VUNdQbI8iBdm2R1fTiX
dJf0k74816SKBl7WWBCK38N4rXU0AMGepeZgGmCk01GdEjvoQ1vumlsjSAgNgW3AlEjsZuMYY7uN
SzypQ80q0S4xZskJGg1rREYRg/bUJtFeiK4lpVBE7FMC7MkS3Qp6/L4X7KSo8AOAC1l9LlfAaUTv
c6mPytJ5ibY8KfFlidk7E/lvmIdbQgVWMVUqIvFhjqjy1pMzH5omsrVcPciadA6D+LnXQ/Iavb0O
M1Om0uQZFYLZbXcecD3PgGVbNo7AyQfzaTPXnkrNkw/qKZOn6xILvpFCSzkFiNXV3WcY+CqOYt0r
9dWAPUN8ysSzPD0v0/NUP83qEfEOzjqocHARroV6qzZsHVXxnOvYpOQBEtsJjwdKSfSHh0DZ6QN0
m7S5KkFvS9QeUQctRJRgReMkI+lOWyyvejhCui1GJjAAy6jBYvR1khXpWTG7aoXMB0tdul1g0ndM
Wsq2fl+16VkijKdB4uup7BbquomZgHalNv+aCrm3huQPDueo3jLOW8tkcEneonRMHqf3Ywmg4ybj
5txH0Vu2Af4WhPBh6Ew7lB1zG2b02qvdb1HeRyUMrWniUdy09DVlCKwFVUgkkyIo7OrCMj7EjQHB
SBGj7Weu4JOe49Q25X6qlUdzzPxOgxU1IQQ1PgKJbVIOnA4cYpjxZ9Q3D62R/uqFNCzvGIwST7Kq
kRUO6jlp9Uudod7SznutGT2Ualw9K/0w18+9NL73Ufi21MbJbPZNxMC4SOqoEos1WXqqyze1rD8C
gbmOeULWRXSGMDk2vQ49S/A39VsgNW6Uo5gbpF7YSU7doJolZM+GNgMR1WgFpNsKuHXRZpxXc78U
ksu40JXu8+kc6gL0yRiTMUGxB7U4KYOOlA/NIiP9jqb03qjSq65K91BCMb8mAEvjs1r00GI5mTgo
AQfQS2dX1vTxnPXRTz/NPzWHMSkYu9bysymof7Jevc/RRzRKL1NZXjU9vVZy+DFPNfbvmAmVxTvR
s5HJZKcxdzRT8Rp589WM8qHPGMxKYO5aAuaYoZb+RVn8Rn1/0JbuRSAX0tGFUKSZSe3kpm5KcStN
9YbSYb6aYn4ylpVEtjxK7v9WrKJ70rcXoxEoN7J4ZC8zHkaP4HCdnRcp+RQF3LB0tvNewryTDko2
Q4At99VYempr7DtVvClKdlV7wR+rgNFLjISi8VgmxwUooteoxITspkf2kOkwNsdTWGZ/ycIRUWem
Buynvq2OpTmf5LA+ambxNFYDcjmj3c9Qn0lawhoih+FgsoolNapY+HSDi2xmmFbmC9CqhGJH11C2
3xXa/y2j3mn1lwxuNkx2lME3Fza2hsm38lzh4EwGntHCs8bSabA2D26TRoh02nEvIrJaO+Jwa+eX
EKIM3pqRz2VI0kuJqBVjv+Ktyt8XFBayp5BUcSn2A47bsLwlhxqChZ6xD3C+EINs6hqw+++aJlz5
FDCsvKxD5CwHQCkQ7Rr+v/gCxbFCPegbxH2lRXYXEHuDfJkaed6CvYq7+pX5Ra5UgcDivCotjoW9
RLaAnuSEGBvFrDVHJ+hblWoLgLWRpfxhAkDsTIqdQEOgf9BAoFThV/QMyr9hzozKHEMXZIghfYiw
NmrIR3TuAoas2QYc80bRV6Bvmn4i4HCMP4ldHtslkkWLQ0QV+PzBajO7QG69XWfB2GDzPxHeIt1k
QPfKDtEMiy3kxeDcUbkDNTM1wEsRSpzcpnQiehbV1rxvPhGUYxMH9YDkBkwS3iAQcnYBlm65DYmQ
jXmVCpDXISJKjAhpUVI9Ot9gFTzDjB1IFuxB0djxxrqAL+8yACVT4kKCojYyLUAfzGib9lAAgwfO
ihqSRVGdt1b+R+uaGSjmJ/g1GC8NhD1B91LRw8RYK2xRc7qY0ny77nogZwj405R/mxjbR3UBqsqy
RaOjotziopafysOsLMRTiw/jdRl2M+Rq7ttf/QUbmx0asQTwnAyciGEwZ5F3/I56ggq+4MZ8P7rJ
taUHDhPPjNCE89plX9mSWINQvdI9QSmFcwbbrW1cF7iJ9AQDfVUUCCsnnlb5B+rjcbAlxV16B3aG
IbgPyulU3SFLsVQulIw4cRXdhiCG2gBQctTY8GPEzF4C+g+7GcVVKJKgA9pKu2LRQdKGsB0utjQ7
OkVqg16VF6N3607TWcQcDyoFfWzFEWI/0z2KQAQlWnE/Gjv0A4F0VrJ5ZJnCIZmPk3Bq5Y9lOpYC
Br4WvsR0HIDpVukrOKoseWYFsFJCOQ5DJs1hTaOsqhsu4oRh4VaMVlSnJfZpdagh6m02bYgeZVV0
foadwXQ7yY4BddQqsG9B+G5XDKtfctPuF2z/CpvbDLYGqiSHZDo2NamGeLdKouStBFlkMCDZ0Y/H
+YdNDJNhBNjGQ8TAgvRcx69AOMQLZdgL6ZNeu0Ps0BrILuBDDdF8vWzcJp5qkR4i0DFHgvEOTY8v
7iFEVq5pu2w3QFzijj/owTaYdkQGULoS7y9Yqjksc8PpUP6YLeBfSXCFHvk9lz8UkpMaJDyvYvo+
0b5V868eisXkIAzWQSaR0AS0Yoa1zcNmsv9XveVpXORzRHhJbCTIAsIaqR/Tk1SB09aERZgcexAo
OnbSjmSfulCpXapPCT10VBKhOvMHQhQ8kl+GlCs6rJfxuSHhZ6FXjgCrGroekA0ECXktF3JpNwJU
XWn+ICRXKVZHRx1Cl7BXxaOINIppcXRKth7gorvCyo9wTfwUsIYXbAXAFo33wjbAWRuedj5kl+H5
AX7JgEm1sbBJS3IHNLXWjxPj78E5LmxlcxBaG1nTjeQarY/u2ozU+GBljOWxy4m74NHRCUHpmrbF
Bix1XaWQlFv04HHKNHEeAY0mBYdeatEGAUXkXlSIViP6CpsIlhfx4rcZ7DiwZKKlYjX/Jv6YuysD
G8S5XfZqbWWtzQwdqIjUuX3uKhpJrkXA2WR2nu+5TxX0Zy5hyFRh+Bw/C/vyO/6ug91aOZHUxuwe
wW5Cj5uLKtmqYnGvSmbhwfpoCUNRI5+L3SKxN6WNykFJvUSHj24EcvjA3LwRkwJQg8IbJCfmliJN
qNtt7GjqiR1bDx8To/aDJ/WnRrlOvc1sny7BRvknGsuTqFldaG1mS6S8NBxJ3XHxFnqdEMJFJiuc
ZuGjnDw6CcZLtfEnrAi58521fEzDU1A/q7ovgBX1y02Nj2Q9UncyGj9AWKFEheEi6PuNeebBH1qb
2P3/sCyhI1hOEtayjRNjVG64PPJFZ9eZF5o0W62yc4zCNjfWABc8tjZg0Shy0JUUc3t9molFmbXg
64inZ+OrukvXZ8S/E4Il6R/S26E3K+7qSJ65Ur3fxPsK5Y1/OtCVwDqAfOx26dojJRhREbIPsdI2
qZcWNtoodfZWL8RPq2m9dqEFs2sRdyeoSHBerBUnhkEIIW+wofwClYIKQmalka5imSyskuh4B4gr
/XT5Blimy4BmHOAg7CXML+CKkozyBoWB5RUCWjl5bMALoNTsgkUzHghH6Q1qwYLICkwCwFjmPtGE
j9YhB+ou7W78Rhf4Ip+dsQ53kFB8ruPsYGUrIrZaU64JBZM6BB1+nj4BJzexI0m2UjoQUBDLeSFb
vUeqvdbKFFyEbIYE/k3u6O9IwiJ8TTxfrw2YPC2Rw4SVx2wns6MpTjQ7AIBI+KCmwEvYzKleZfwu
GbvXqFed4o4mC08uQCL4PnsgzxvzyJD8M1qdq4YY6O70DRoP5MuGqvzCVIMdQErFleAXqDyvWAcm
Vxky1P1VC44vbE0h2AFJk6oA9uLFAC5IieFkEA/wt/ukUg6Av+jcoIS8ooHU2ZBX/p8jpt3O3vqv
TZB/sc0yxgX1HcSHx4C/sWM3Vsi1I21HMo+8OoTi4Ga/qrd2Nb4XcKeVaQet0QKgp+PB7clw/Zh2
02+CPQ3MUjZo2NEBQqs2CyEcbf6cQ34OV27J2saF4E6/X11HYeBb8CMB27XegSXOUhoTF1Zm2FsR
u/QlP9EVmB+qH/3GN/2iuOUfc9EkCQljXiSI2Q7tEw6TGMS2uFZytJfIC9f5Su4LuCv6ywiM/z+9
L/R43m87jGw3qDrZ5FrtK3eH4TJaW7lFQqmvmGz8lX+tcs7keKwhFTn3r4iQL9IVpkO0M1N2N2/d
zPCtyJ2NCBVury7nMt2XmcejU4aOaniasEb1NSXgwydLVXZAp11sy0x/kOqK7OkXM3RzPBEw1oSf
K7ukXLLmpos7JE4FoQNrLYO540Nr2DNTeEjpMLCJ3mT6Y4TrfizjnAeOgagrPBN2HH3VnluZJ4iv
Ro6pO7DTFCxvOos3RrWNwhZ0lng6oEAO1xdCa9pd6NqT2an/0nP6L/yZzg5cfbCUX16BsGAehZ9D
EEC5ErbJRKgUEWxV5Ja9EBlf5AkQ4VFipomp4Qcje9fAnkfygcDAw6HEyC+/qvlnk+oupPNi1vzI
YAEjitWV3GP4qinFabhhhDLYHMPpINQuWBM5EWErEorDUogvU0c6iKRI+CXMjEomuasG30JdeQmb
tGG+1nH1NA8blK0RyN/EthFC/zSuVfCdwplN0SCss2ui2oWRuhq+1TpibHX+FnQfEnHQlAiZAou/
aFYrrxQBb4a+A3atKq7ol+WWKPzoEjts0JFd7geqo3G0a4MtLiAaDuSoYKJqPVnKNe8uM5fYOCyZ
326YbGhRB8lPhR7v2ii3BVq2KncCxBzyB6FMxJ5g6j5jdYA+WZMuSduAbmCQTLcsxIh53FipIZ3k
ejiKLZw+soRQ5cFgHJkA2kdfcpA7nTnardTZBpwHdfwNkd8qix+mtorpJnQtczif44gGaHWqEWEv
0OEqfQHOujUEDgB4Q6kVERFhc8XzU6PDAUJggM6aeq9B0cP8ZqoQhOgnDVHtNI1bj54gu7MSschN
q1YZFMl7CgzdDvPYjdhVev4eMKs+HFsMBmhPa8cw2Hhaz3Rq3liaSQsRJUelwp28lY+RALyYLUB0
qtVsPEGjjYiTIU2AWRq3GfLTYpft5Sr3pbDzJBkaOl82lrTZkGGqcfKIU0dG3zsFtoZJHwdfE8A1
LMr4MGRv+YbtZvZq+tNgP/cQij25Qvi3pOKp0yurjs/AVVa9eaznkhqkvrCpXkRGrL+79mwgBCHy
OE7fI/MBeuR0lc0VWsnnRernIbl82zrGaxoGoIAdTEGb9m+e2iJwhY4cV1DutfhIS3SgRUm6Oq8t
6OxqNq9mS3nJuQfDLhVbpNtwa2pUp+8JY+1ZVS6SBjS36s9Ra8aUFziNp+dMyG0dVI+JkxDPyN5S
59tQlFa+7rXta6l9DGNnB9w+kS3rRQou7IiJ/Kj0GYuQlQyVfQxrMd5ByvGWs1mci9Yvjh2NN3Qn
lZzai25SDAwN/3Mtb9a2+0uzQe2IHpzS63YO6zxCATqgzz+QaBhrmzbcgLNwMQwLMkmBaxUnmkQU
zmChYXuZDVepTrL5pppX4n3SgUTTFtIFchdItWDHUBKZv7IMv1qwxgmxNkWhicsWOSzAMjhF5Xla
JsqfSyE+aW1kTz11JWxGhfxASzhJ6u44YPfcnKKFLxTA+/xFbFyVDxCFm0Hc1EhaSaHyr5CyL9t4
6cRg43M6HbXFqW7gut6GtHpgOqj8EHF8n9wAC67cjZjTNYuJVrWtUs/IVoe2J9WGdtRkGPDVU2ui
eFYwNSA6eUwGmXfQSsCIG8rJeHNLQ9HLKetVrAtRTxPdefCU9iJm38r4kQoIyaHHLKO6nMfXKbC7
jafgMa66WvQI1DOclR76hchgeIM0RXeZpPNQ7PvN2zRdqvqnkD9TlDGyia4T4T3HcqaCXqomp6D2
Zh653oVI00mnJIcBclfKS9MB/UMe7gIWgBULXp8cxxzdNANhUjTo44OqvI2IIvRqv4O1tItFq6aq
ExCNSPbi9F5OsGU14aQwJKU1pW+0tsaUbEKJGyiIjqQCQRLJpR64FB4AwMHK09S+JnT0+njtjLzG
0JDNpeYhoM7T7iNtFGWEWROP15UohOIFjaLVe8id4g8SCiHeM/81STtZhAHdRb865aTBNRj/CuEj
aM4pFU2hONPKVGMnUmkcVuZzm9qQE1LFBpwTIlDWbfJqBM4cWhIFEBmP9BY1/pLZlIU0cxR27VjY
LQzN8PR0pOg61Hd9q4SflbpObMIzE2eSEKa5VBnBM5RQoo3sqoinTBOowb5sIU/M/deS9w/NfMQL
JuMqKSz9e1CJSDoI2n2j+xAto+qh6XuxfKpYxtLCDHI3ehVzOr3MBAoTEG+zOXmiwqY2O2aK+dvs
j3nhwc4o3op5+yOg/gb+hmIyw1DQ5xk6opZAJh4oIiFbboa/PvTK/iPcAAhj74LhJ3WsQpt4DvQn
odRPBuDRUnfnjLY7RP10gPjVYaX5NEuPfEjOw1CelBkpral7ziXtWjemH8ixO4naHqbgUR6+eNSc
zUJiLKDMHExPudL7uqz56RBeA4h6YIY1SpDTXFwqUSe0Y6lVT1yNuPc3WrzXS0y1gA6aHCa9Acdk
cxi11m7kgpmA39LEOFbfmXW4b2KmdevFDQbTD9kEjLly58LwdA3TSzj5OTgo+o6LcdAX9ZL3JiVR
mZ3qJSdpjkHT6/ciewSBdIoJd6lReoMRP9fm9NyV3Ys/SOgoKD1xTIZCFxzlov+Ie/TZg2787ZNP
+HEfQdl7Rl4chdzUtp0h3YyG4gCOEcTCSEyPc6l78shIf/oyR8lF62+p9lZJyTGRKJTkEXZjM69A
X0TFVfttqPs6g1bd3H+0gMlVJUFsW8tsYy9Ry5UQs+M4PmlS5SQFa082+pepCp7zcnRFTXsRauNS
w0HtZpR7OuVFa9RDFGd+NNF3DaELF6hQFS+9mj2VeBgqTidJvqznL6pm3s1Ydxr10dbHsNXtQgjh
Gk2/od56mUIDIxvtXPidGm03yzRqOtw50blYjlJxHprjEFyTBMxQkV6GJYK0hnCfmt46eI81wXUB
bukBjCP20H4Pudv8TvUdSW+T3kSgxaaXtrUYHnJxgHm6L2OWDtZgCGnGebAFjoY2J/WHDAwDCqFQ
2YrqyMJBq38H9XPCgVSEagIPbULyWXZIHJTBTh9UqJvC5cm+FtMzPcdseZMU3YPatFSkkym7rT+w
AxTMpbT0g3WNUqQz7T4rrCAWj3Px0qTvLdXXersk8a5KB3PeJ/NN7auTkRPI9wuLLDmYTX9Ugc2J
arG/GiQlP5vkSOYei565kntSP5yQikzgJuXHvECQXx93QYr8Qhz7LX1SMYA0nf4EwMg5JbY5qVTE
4U7FuDX9SSb6Lr+p+hb0FylsPHNWdgG0QTrPIx3FBuNd+HVAPMY+ok035ukug6OZdLALt3EvM+hw
UpOP3nyX6PXozCjBvmiqj5Fhm0mjtoATemWGpx2gYtMWMbRtJF0HffHyEjb8cIvCb2iRteS4I1Np
69WDeH2KjMRLOihR0pO5iPdq03sbBjdNGn1R4g8MJy6QDikXSvDBEfXR2qJ1WcA60FxqjBB6VuIj
IpVgcRkiwG38DZM7oKmnkopm7qJce8bsGCHW6/smfW6Ls1nv2XfGCbq2UyB8Rf03dGdxdtvxqaBF
0R+T9p7Rhytq3BkZAtsksNmXgzKetIAypT2j+R1q22ouLEEoXa142dBiSYzDaBwNgy74+LGBSq3c
epLSoHOZ8CW720wqyTbU9d+2fR2ajz5tr/rMDS41Oq7iJU0Oeje/54JqzQhSUf9o8PM1jjq+puGf
EMzBWY4EsuyFAdlafNPbozHKniQKbkNDcdMnYDL9h0RQjKCyRTwp3Ki2YRZ2lI9VMvhTpmyjCmyu
+JhBFiN64uG4z3QQ+uV3008wsZkLpCKLVL9SLyLLYMlPeif49dCcQGYyBRJ+/FVjJtJcl/k33uAP
johFP3zJ4+TRdq4BnMv0FSp5c6HGzdo3E5GdeXrRme1SmB+QEhF5NOxhKX8H1lcFEBTOL1MTEHA1
/hlIWMW2tsWaOqPAaoCvwuUWV8Ob1MH0gYub+OGYrLkROBHZ5yYNDEsdjusvo73Ai6GWmhC/n7bs
24Zod52VM0PJtgY4UtnQfUBYNdPi32lj0AiJ/+hhhOf0XC2Ocej2gD7ycgbDSVJf1C2z8aB9qxe4
nVBLkVBGt7zF7pkyB0Ek7BHohP+bu5vI9WGm0/dv9qBzy8/w7534vjZ7iF30XpTZQyBLV33llPng
PHwTDf+GwQlmFjpbO9AygPzM49N6DLuSc9C/rrBg1lGQ9iHWmia6uZun4CQhUgQNvjXPEpa9FxoH
83p0oIMy/qe+gmoEIhHGHnUMMmN4s5CvDrTlZQ9ogDY4PTKaKsrTKlRkXgQJIQ8HAIR+E5sFlNpn
cB7ORI6+8jNE28GHZwrexD+B+QsX7ZDEdoUVh60SdWcUI5Bfn+lFrsRc4ZK+0k3i2yTMTEHrxlt+
Dp7W66fYwFztn3yRfuCtpbChjCfaT1gs+Ai4fNIVREybmMxvayu2sWTSrKf4jJ+HMtv9KyNV8XKB
6JHeCN/QazVMbStEjHjCTAe7plssuyAioCwLVucmpb43+Jtl1/joBMq4bNJHpIexWQluwDdr8vhJ
QQHsFR8LKsMVTKMGyhhwORhfK1ttHYqmq6HiFHsocShgGGoFx/5JkQx7JokD2lT7VbUsDgElaRJs
C6Q/0AQhsMCK5izFPyaWp94FF+Oyao3D7UrY1lkKGK/MnnECSkvGo4SvJnriuJbrXlyssD68GO49
BVc2v9EAB4QLPaDIiTuyHyFG41Doc1u42tFVCN2kW2WzwEkOLfPAjHV0PVbyWKxSHNHDjiyOg+tK
tpZ9BAdU6HOWOx/GKmMFpucAE1SIM7Q1v4BpV/DR66ArcIwYLCuBLV1gE696iNWrrnkjwBv36Uk7
8JmpJ34Fr5uvRbVZxM0Hvr0/M0K+0Nv8ILc4Aq74ioPdWE7ChW8EiSCms7Pz/nXhG60jNFb7yo+C
p8nn5caBdRw1SN7NoreyFZHfQsJApGDa9l+sYl6qJi+0PtEzRFh93q4LqWvX6XC6HkNnl2deL+e7
8ixptqn8gqPCwfwfteSJZrrG7ai1UKuNXtKzAuF6REVo/JyD94XxDNHLrlwsnlENeU66T2eOIrnq
Dp0u1leD5snZeBW/AFKwv2SKDLLWX+dzzbwJy27a5C47P4uMn8GZJ7IhPGmFZwibWnHkgcAZkW4f
UDmPFw8pp8t9opWyYo0+EGIAi9CBEToY7rA3ncpBWRx9rs+IxsFDH2iUUPs51W+K+zY3IXhF14Up
yI0D4su+w0MIpHdkwDGFzHPoNSQ29xKOJzTozO9A4Q1jYdHm40ISKaociTWCTrA5NMCRX80H3PSC
uJrvGLMfX5tf6Lc8BxXIIp1lEDdvopP0SoQpz/Q5ufaAP/QZYC6ilQnxfl2n3NrwRmIVn1mps7Gr
EDJdT69jYWLyxMvocBLtmKlBQY7ogg3A66a7AbaSc4G9EikgN8IiRqx+9QcmUK8RKVgjByQUkjie
5BwBtpwYbl6Sno+1eFpAomiNDq1XA4fTpQqeCDjte9dyyNHdpAJCsq2leqZSzhxOgr6qcuDrDZjy
B57eVeifLoZnml7M1gXge4/X7w5mu/Pn7JllDKN2fKGWlxk/p5sSXLhp692NdujGEU9Tr+o92dgS
3dwgOqyZz5bsw2X1LNiztX9xacMW9at7fuYIuCqhS++cTzQgYKJICTf2zCiiyQNOGJvbtb1btV6Z
MXrktume/4/wlOCokVrnydQJv+1ID8rG7OzMgorp7bLT5FZ8YwUn6CwipIrMLNjfGRiTaFJOnC4d
Iqz3qgunx70zmm0TsttseUTwWH8VLkRN48CLmz2v0A4EYuQgF3a0tQ2B1DySH8jir4OTi4+cHe7c
WWdH0lm6o1lD3sBzyNXU+2c6ylLrsVQAZAzLyC2WRvBHfNAObIc89cBga6jYV2gIivgc4wSIHN60
b+7y+r72RpO6wTRmdW/bAQJQ6CkvdMhH1vB7W7pQQsJjx5q+GQfwcQT6A7jkAFRQkJGPQdyHDXcE
or13z5EFbEVjIHiVN8jrDWSciDvYwkX4gXTSf2XCqcwtJvbmP7PfkXCwkS42MvpXY5WCMy9aZoV/
4XePLDyX+jWFPPqr3LTzqryOaGmH3AYe02gwgmyrd/HWzvjhWfJvZbU2c2CXqrXYitfbjSKvhkVz
EdlVcGrg9DKT/orc6EoY0Pd0VcwLpclglcKV/aBE2VNz4WjGCVL0mnktfjZsgge4n2QavwwX83zS
ciKL4bHBlXV9+hgjsmhArZKvbNacKpzRCNx1hQIZ4z3UjJAkpxnlaWaKRZ6xOmGttZam4pFU2qE2
ezqEklG6k3B2FbpI8IdiprdG1Mt5dlZFi/fkh1QVLkmO+mz0TinYxn+Ij2mZV8MCiQtxnyyDpWSz
0+UqlPrSvV/qHY7k/BmCCLd1Od6hITjMblgkCzs6FxMkAbTwdvD+d/EnKm279gWZcuzjsUC3mbx+
XKbtNz2s58RqXR6y1L7T0sQ/Wz4S/4930oN2t2fbe77T6rWUj2lbfOcYLoPEWbcJw9AbJZHdeOnL
DXMI3Kqd0Ga28bb6vK9fusWRHgN3UBVE8ySc5tfxg8Kiefnv79LxTvTHhn56Y5yCF967S+Hc0Sz1
VvPxOw+bzdaL8ALMIqt+xPb9+24633e8s7dEZN4dbm8QSrbx6aFgbH6rdznG0vc7/7XkIgXS3BzE
Oq3MuM7W3CHewT5qPx6hO1+0Pa4dyAcZ10fOZyAGY+lY2t/4nvWDEWPh4ALrzkQ8ztnribBw8Kzm
E5GfJuNi//Lu5SFd2fq72/oZ/HfcI0z1tJ7qejD3ZT+6hcUBYT/Fxz+uMFftwnssZyDSrfswd6b9
qJAqaI6P4ptvSvmuxw/CA/EucLI36NH2z1t3mJ5ah7/zr7Td2HkPPzj62hBS7NS/+j/XbOtf37Rn
4CgYRj777av+BCr9ZJ6oiywgU8sfdm+9xYCXvRxGx/ffZDf39dPPdMi2P5sLLzq0jv+m2mCStuQO
B9n9SPfCkx/eicQ+vVhnO9hg9H6wPUdniZ+rHBRfOv/kPhJbrv607IxtsP2YdqIjnKadeVp25+JM
G3ZLj9gSHWn3Yrof6xcoW4542f1AHuYL3zQ+2v/weef1Ld49Hq565tIIu0dtSe51OMy/3COqxNN1
tTnPuUbXB8U6l9yNXTD0/RtTR4/Ou2Jpf32rLY6ltnrYW16NsgLMgi30Erd8Xy/DofTTvZ+8vr0x
I7FP94pFD8a/xbvqOCGhcUrdxrvy7RAh4a9Z0GDdHPN2+BPcX0htPADT9nZ9PCoPuOYIbv7QWV10
Vvfx6Srsrg8AynD7eLCBmjsmxUEe79oeWhATPhw4/OWzy6QLegyghcZ1nb6JH7cfYH0ACw/2ysF/
48bTWLmqbm9BgTv514Zl0NhYm7jEe/4/5EQ2l3B/5cRD/+1n2F2jVzywqB/Wp3J3hW5lX6Wn1mIk
PGQOK/THKyIJV4yYd2/hHhFEh3KexcEtp5Pq3aAgHwWuqWGZu+b4A6mD88St+DhsH9cb52jaP5sr
6BH/44cu7ma88rY6vF8H73qjkWjLDCHdmIziasFZ2/LcbydvfRp3DLRj474+5dFlOaJNsRrp1NvP
jb2GrE+Kl131oezWCIaAnE+7xY6un/QFtyJKseQHqFsQlSw0j/zNjr6HNVwJLG8EFHRy0b79d3Pa
7ecnm9Huou1qjl7Y3cC2Hok1HVER43dGZnBYV78TSzqm9mV9yjG4564yIEWSsQbUyLqqNrf/xtwK
MXR/ezARle8ezAt6oO0W57l4CVNUnFTzcVkl+QERmK9iXNjKvcIhprjhVrJU51O2VKR2iEUEUYdv
u4eHwEJF4KHtr9rvjQXSfiBktcvgWFr2+aPeh7uPj4/l0FrIjsjn23W9xPG/MHFm6WjM1WXQ2Lah
65q70H2gdXIG+0eZzL9qlr5j6tw3LJIQWuPECo2YxquGLWGPUcU9u9N2lSDSfmmzmjYrH30t6bPy
iD6bjx9COhG+8Yrjg0+7mjvdvvG7GzgUjGdYsaeAf7WH7XqZL/HxAgnoDNawFe3PZd/uLvfWLXff
FyT2nWr/We2Z2LdXLdhs//kp2vkNigbmcRZ7Ayo1O07Dw1qem3q5r8UVKUq0Cw6M73Mlmwuai7v9
elsFVieBvt7dZe8CjXJ3gYzBvSIVxAAvc+6r8C4/vbMPbvcEe9C9LbshkZfNgrKdUHyv3dVdj5nK
9T6xL3CH/mPpvJYTV7Yw/ESqUg63gMgZDJgbFdhGCaEcn/58PfvUntrjmXEAqdW91r/+MHoayK5U
944RywNkBYuQYPzZIzQj3IGe3r23LoOX3r1jyXOEm7WoHyCw09p9n+870oEnsmusOWTmHzRLrbtB
kT251Q97WaN8g5yDBk5cHUpq+pqdTHVsjYh0o2ubvUV4z6wK+VAsVc5lKlyC4idnlt2Bo30MNDRJ
yDLzFmLJin8uOaHJvOMkfE84zGdkTmzO8DfFA3pk6cLG4fTmCUNePlPYzPB0mte8X77ksEvAE7pJ
TdlsjZqJeKmqK66+P/+coZLwd86PiW8EUl3QTbd2LTpObborFlAxzpBD1pQ+Z33J40fBxBvBTHv2
RnVVTQg+HW14n4v34rNoXf4FH7UDb/Mgi/wtsQaAH9dYybu0ZLwGLBX5WPzXTZIjn99MuunNGvHY
8kC9p9H0eOQdCXvllGdpEU1S3O/OtISHnTiIu5OoKUTpErsl2wJW2ewc7R8lA542bgyDOBXrYfTM
Z1QJ56eDh1M62t29pe5G3wFfHGPQLB7/YSRObzxR+Wks6/rBz5/wNdFU/AB01mztyJD4sefh3x5R
svFBZGUnm+KbxWqENejGh9jNZ8Riuke+mj2OYwNazuZ8PIu1qnGtqXl5OWN2Ae7dxnenYiXr42Eq
rhbnwAEYcUtUGxcGLGiL4TIdvjS6a+yFykSbesv7XSjjUO3+e8HOlH9k0WElvr7rfMoz4MFYQWLl
RvHJ6tL4EdungK+SOVjw6F4snkzXJsW38AW/+/zl0wC8M5figgR0or3rI5Jpan0ttd4iqk23ARhQ
nIUjjHZlfxN52HQzLY4K5smkZPXRLKLZTtZSgSe0jslJT+VObrDPdFoytNFUR6tRsNIY5kADH2Qq
+XXAiExhu2JkmF/bGKEm+MvWTxaKMYuhWK3VD5L7YCknIHdJvOnhKTmOGJ9pzSvocOTPvcUHQVBj
2fBsRpoeT94DECKqZosUQxuSCPY5zL0HqZvEHaUJsycTt6XUltxK5tIp8WLwbLdBY961wzTw8EkQ
I9qjkpgME6KvQf0BaYauCh9Yiubx24D2R/KeYo8sIrg/jDIrCWQKlx+Z3mfoZkNfz2OAxaLqlogt
ZpKfzTvQWrzL4NElOV5+Cm66gvvzV6gWVlLMN0gVThOswsObz8jfUOA2wcSTIDZ03gyni1VZ1HAT
VciAeTg4U2coH2YZOUSW/tWwqbx7n/1EixZ3iEryVwFuSo6MvUBFr0RaclFHc9/G1r8FQA1cpQXl
65pxWiIdj+OJ4zhIgRyYitEs+GTux0MaRcv+afSF1X1mNaZ4TTYvmahdPuTgnPv8wkDt1ytxvFDh
LNWXIPhRfXzUSkwrS6L/hoOZ02HWpAbIxEphso71hwqllUoXtFA5xd5eMvbvmaRapwKd8gBAN4aL
EdUT8yb48c/aW1kk4gCVvGEMnBQNTxrczwrq2s80leDzh9BH5gw1ZUH7/MDxXxfBsYE8Un9FzSnP
3AT3acb1EtnRZ0O79maNjkB9Ki2Wtm9cyuGUM4agEZ55lMwxbD9TeH0hL0/AtiVcvmxwcAe9QdW+
TL2hZecCfdllOEq89Qc5pRmRZR39xRGMHjdC1zFWmIu/3922gtwZGLMeK2tfW4HP6y1Usb1Xw8l8
8HhA8IQ27+PlyOltM3pb+h7y2UpAr1k1KSxkEwoDSow/ufxRjuiGS4cC3wUpxv/9QnNuLpGGrEkz
AzYABUC+46auPPusIRQu6yPgWXUCc6Xym4eEh2LK/8Jg2aX82OM6v6qPBpnCdTsvZwtaJBoYwQR0
8UBgKDW4we+AyWm2z7efc0a6BVkSwoYXdMgjqQ197cI4kSGAwX75lbjsqSj5wbh3ww+cEbz9tRWk
FXyL7Ud0g4imoIX9U+bxuHJxFwAR7jfwKOpQAGjwPqVdMyWccoUXAUfiMOBH77NjQZ1gXjgBcQKm
4RSBsi1SGEMOvZJYJGykhCezsPgnNsMj/0656a98228LPJqjXYnpeQm9FOc/8plo+4HoOO7Aps8A
kC9780Ev3uOt39dUJOaYaTi1LqN75ZjcZXUVE4Akb4Bkj5i/tuUUDhBUfucnPtZb/g4T/E+CRWCH
WaswHBsW8peQHmFR5H7YhkuiRsCy3+dOI7Y05hiGA0vJMlO2QuIOba/CJ/cpHVnF72yCTRc2D3A3
BQP3z27mBlo9OnU5niDewbULDRNhqVSKtiClJgdu75+PAuLCKIjxDm7DUE6yq74oJ8G2cIVAXxr3
jegw0j9+NFY5uLILnJ4Z8JXfhyf8grVyfz81nyYkxiwePisYcCyduFTxKj6wDm32WnnUf1dAsWf8
CyoUEILpQCo8HNI7dFJnJbvRHoatKJk4ejd8FYM8YqbA+1tX6H6YKS3DVbdu4QaWU/kSrniro3wj
4XVg/iI+9eaN6+/pJ+/qqd230D++O7EmYXOOuN8zLGtlim7BYjjSm7jyNN7n63ba79Tf4T9/jV28
dFbdor04t4pK1BccSwag/pIttbVdJFF3kP1809CLMQnHHin88/bpxmBxc7pycFtHCCoyfl6YidGH
ZTP5V95jeIGZbbhp8Lm3+SohA/PO+kI9hwv7ZNYj/aSevTWsw82wGrBaUMfwvl1zJgTp1kk6VVii
/ato4K6u/K9slc2rJbns9G7qSf/Vjng8YDoTIZL6hvuFRYOB5SohWWtwnxo/P2XVzBmpzsEwl+rP
5xIvrEP0AKdfOrRmBfFg0YlLHVKlfEEeNcg2MxnHs61fNEIvcMf9rMIFe14HhiBd3quYhGoZHzJe
LnZzI4NSjBrmz0KzIEjQcGQKLDL9o/TlfCk0hcEJSnl0yq7yLye+lqzUk3LkU5HHFXgxBk/+tsdM
Rp86X946mQn9WX6HCuN/yYsOcOz2mXOPuU+Y8mIhiSlAvYv/siuWqezqlbGUW7STC2EVbMDcA1Of
QIHzhWYMppNQPLXRRNPmMGhz1Gzw0ZEO4aPY/sN1OtYitInyGy5B9OKbUEB8mguTXDucBIyVwB2w
6SBJw5X9CZu8Qu2GMh5i1jAhCu2LTohbnlaTKtip8hTPtQyjCBqRYmmXM77JoM4bfSZDE0AzQVnH
LeZ4xkXhX4A4rHbiG3i1GK9w6CswRAH7IEb3U76P9J69QWsoq/1Z9TJwvvT2iLxxMBHeHhh6FUyM
WdUcBf0fwcRH3N0GeIbgfJiYV0uqDLzfsJI00dKgn3OmbADVUyj+sEq8hUjUkELA3vsxf7qLAdOR
yaircuIWrvTAIWVt7uqF/cNKxUZOZb3JJxxSFKbiUyj/FaTiaMWL55kTaMkLSpWVroaXRUXIqUsm
A0alAsJ4/rtz2FcLlQDPCVYHqIoJ0IWoQ8zWqwNdpQi96OvmXp6lQxji/pjzpH9HL6Mfm6cCGbo2
rrE/xV2IDhK2xnggaeWQXVpQ7p2/Nn/N334HhfCDdQOctxqdIN5/VPrwvrJR8ExvKOV6B1/lMRDY
f/54iDP5+RY1JpTPm7R8z/U5o41LJLkNLAqRP4Avq7l/n5yrKbjsQNdcfSxWAgKl1g3z1Hoc+jM6
8ORGvce43MdnXJ9G1ggHa/QA7CKsdlaw9XZ1NLnV0mPw25CnO4o1/JvF53OD2DMsNmaaIrCKFv3G
1DHgaghjvRSWy2ds1kydEPeM2Oku2SNl2kK6GjMdaIj5PGGjxdKM3fqHpAi+FFIPzDitmAIDSX9I
JSGWWw5jp1GNF/Q3pVZPitv0DQ+VqCwOUuibH2jocBGmEpMbeOFH58HK+1zSHyDaDbvngKSnnvB8
YdbOcSFciHj4SZxgXwPs4tHz1ilFMr5Q2MAx8uzHVT/KeYtkPP28L9lL3cm75FZ+N5Z4jpKv8utN
n66tE8YGJim0vFySNSFvGzuikALXICOim9oHZgQkFzFxnjVzzhv1WztGoGHGMRQm6Sm5CoSQ4FaT
nT+4phRnf8V5zFN6qjfZKeX0CFfv73CumoyWOZ1k/Kt5v8zW4pX6hdVXClbLm6YjgXGIBB5s8N80
CzlARcAMCkYo7eYf6hnnCjFgjNtBS3+MxxH7sj7P242jYwrgxqQgcvDXB+bB6HFjFCHbjDQU1DJC
RoFgWZ9zwqcxauHpkM6TbF23iyh3NWMGhx/iUPtH3YXGwvyDzBPLwrmLwRrkmbewcGXywhSGEBRv
n+H1AFMVI0kqgCsPJuyLNbxq/RfXKHao+NBuGuEug18VQy4GRgwpImahkEVoOcFjAY0AepNxwd3B
B6vuxOEOb5EqBiaj9hT/u1qUtgj0fVxXGGoI6JrSPGIHHXAN4NwZ8wm4iRZkQcPHAWrB0YwGCMLb
Hfy/2edH9cUwO7cJIZ8kcFAy1J8iB47sqGV1Iz07v4TzCgwmQfriap5YX/hn8t1EUfMssHn/C24k
PO7Ly3ALwhEEXK9DDDHBOgt9C78wZEYydIG2djbWIi/HXxbM9UeU4ak0Klij39hYYqFtbaUjkqOl
OS4W+jJ8kDEUgGkRSIGGJoes4QPo1LPkbwAlrmcUe1NaNQowFtA93bDeCXHq5qiT6430NK4Y9p9E
Nk9PKqfNHJ5XmY3I5CbId59iY+zfvW9856HEolDGGvjPxpqeEqEYUxV90jkFFvZYTHBSQt+ASKhS
lHHGJIHa3+yYkrslBCyUfORAI2ujPcLh5O+zw6IbGrqYj92qc32Q/5QrdQpESe7EhwEclHLCAQgD
gmmUTWImPtgxeog+IBGI46m+pexskPzZTc5snzqmV2d9Xe7UK04xtTJG7zJB5SFzH+71vj5rrxD0
GmT05C/Yi/hGFB0QvApl/B6Ei1iDHB39CmvwxOYDZT7Biw12wE/FvRkr95qZHE07RBBtEnBzog0n
HUdboo3fD7qi/qdi4MyWrUzyfholGASNrE39nXOky9TYqM8nQAIcb7UP/YmtjEs4KzgLGKrsk7OM
NU5K5E/24lyg4YN9aEGNCeGTjxzJ1bBtOyb7HgSY8e7RnLY75cKrlG8oE0xp+mE8jNyXFgYIo6Lq
3NDxKTwd4dje9Tv7zE+qepd31LDtBxMoqMnMDNd5etaYnwH3DIigxzpcaDxKuNM/HFYO4r1ykgd7
zmoyCTj2EDe3NHk8ud+Yep2DK1bvnKu8PRUDQSRDGQKbEUeYKezOOKQoSigl+PfE4Xuqv9TRnYB9
+UXp9tc9WTJiA+RuM6NiIBgIyZ6PD286zvD2oGU0GOWLdQOCAssYrtodLIaX9mZejRJduHpCzBo1
4sJ5J/PMIO4kPYmJB15oToi8JIoFc5xJ4/zOs05hNjAixI2YeQMGbuZvzcoUvrr6twT7TeweGRiH
2DgIQkEoeGKbhFL8ZD9GZ1Z+GTw41CsVUyFYaiiFcP+WnjxEX+VBepaYUjk4gWcM+hzSCIiWncMA
WuTMyTR8SQT+SYpP+aD5C0tB5oqPDW2rv01EOB0eOsTUwQd/QK/io5G6TB7GT/rPfgc+EueDdiO+
50d8I+1205m5r+F68Hv9Mn6Iurukx2pffEfwhK4gTmyJwY1LgTGzjf7t1B7ZCAPKIeAY/Id5WgBq
daFQLLF75smDzaKPeBSRU8OsUp7dk4WBVTCG64moRFkDnMOoJxB70WRQsFIIUpIW8JifwkYYMRI1
0jNglkku8DZ84DdEEXBB2oevWQHd4AJ3g67SfpEptm9O5UEWzD82TO4YagVsl++R0HfzrSgWeWlk
UpHJaNwGkFIQCLbjR4QFeHArvokN+ZVxvkYfYt2UW/+K8BoSXLM35m7hMt1QQv3z7uOB55aLyK0C
Xz/xEcUCW/1/K5Bl31ydY/xF+AIFMR9QrYd/rMFKuCVXV2EdzhZYXRlShV867nnxxt5T6v8BHVAQ
R7bY8kMfG4hxII1ZQmz/2pMMEhbJn/SEcWP+tcd+w+n699+aYsUY64a1U28wicfBEfkTzWJ14iTr
/3qqtXRM/8gxVjOt+hIBJ9wofB7HLEvxAzA5lxCDjIYrPx3cnzfEwYlyEeNA3pYPykLvKXJ9+Frj
KTKxNGkMtsIRjahVpiLuxibu24zVJCiYYkVo1/dF2iTrYGscjJm0aem79B0UvbHhGlv0VRtjK9zw
nG3FcVTMvSlG+efkxtZJRZrenDubsk0xXjzCX9xvGsDlX/9XezWX8Fw2o1CdDC/59nlQG4beKHs0
j+ScbYOjdHAO7webb4zi8dbewrWx0e7aPZ/Ea6pG9irMm+l3eWzxe0abSlQIK4UdAsN8Ctcrdyf5
K/+4Kiwa3jgFH1eDv+Xe0q5Q5WdXCswQdPrKycqOjvRDzYQJfQ08CLMYUQVNGAc2TwUb219G8itY
1D2inuNas505Yo8viL2mFBFeTCObXxTF8Aw0KPIj8wR0aSNwQtUK1MYZwvbOBEAEEQPAwvSeUNrz
bdggZf4I2Q5v4l/aNo6WEhPgDXulzgkB6emHrdrCJ+Mt9s/WRzI6Dl4cORw07OYqrFJOlX+1aZaP
aVxMjB9oLCC9v8wfMOrhVULvvnXQb3rxuTQefMDmTHuU//DyKnwxXqKAb/7/GRkkQY4teMdnUQZD
BKacBjmHznz2CU7SXF5J7Pyr6R2ux5TynTclQ35SqCTHvHfrzqXhGhHFRfXMN6QdyEuXK5Hj93bj
WnDgCesq/IF9lzfBx298gMWFoljvf4oXv1Uv5d+LpQYXPdJdunAfuuNw5M70P/bOPrU3xeBD3s37
wuvnvTWv6IHSY4cXxKteF4/PETM5Y/n5uMGxvdEawxVgsk0DkWzM72QjUiwoxbn77few1X/J07vy
fpUtn0HDw5nHOuMTzN/i+r7232RbQDD5Kn+CF6v8S6zG8htNC6JURoZ046y4c7jJrvQU1QqAiyMT
tCTCHDN6DlvKOXHYCLQHOuj5ff0X7yIaWZYfP46cFgo+Pv6WUXnQs8nfQE0Gk6JEBFKc6YD49S/X
AcUUDPMuGnOKsnJ5vQw75d92XyCFjEa5NgoRGcEKoSoCju/hUAEeowWf0CAPyI1YmQlV+Rj3J6rH
F7UULar4PMSOk+iSrD/WhCaTxcdFxqfPPIkbdBsOPAXlT7/TyKqS0eFMbCrtL/6S8A5+pHySvqwv
VpWP3+0huTVL5Z7c0hsPjrhi3SG9+QuHQAFET2TCUE+xYIRp6SZ4KMv25mz4Wc7mP6CGpl6mcjHu
gCgHnkbc5/EupQuHf7i3GK4A1vEhkMovF/rTT5yH9FfSe2YIrsV6pLW17qxEroJkCdnl+yWRvI37
+r/VORAYbo95MHlSciLGf6ghqKJ4iNBm5VAcLvEvC6iH3Sl/SSK2iAD6OxEee/pP+xy3ohphM+Jw
4dWYOnMd4TrAywNUaK5UMcjHqWm4DeBuf2zX7MHAJxwHO3Trwugn+WIPY+sqnpxIniRMXo1nfHCu
hKQCrMIeLH6RZNQP7IWEqcrIgB7GA/TAf4FjEBadAaLwj7Jo/ZDsybkYDm5ujmpcg+kM2MK4bTT7
ohQAXqWJ40SlCRanBTGbGOr645p0TRYhBgb8nzETHVAmBPJvLOzjsfiFbQmbFZ/wLO+UEvcEmytc
GEhF4si2nsaTU4MDiZ4HEI4iCVCUz85Owe3zrT54FS3vgdYm+4beZHMzRJgUVrGINbxJ8yQC50rr
aK2Cm3LWH/YL0DP6xaEdAhXPzFakfjRnEOWj/IAM2ONi8NsS0VdeMhYvvS7+A0gab9qNa1M+4CFO
6YDjDqrkSMDdvzTD5qXexitjnR7KWb0BPd6lh2aPh1W+LPbesgA3JdZV5OmejR9pZziCs96+SrZO
KpdeBJ2LAOBgrW7aBKMVhWneMb+a2/ja+qNJtxPpzOpdOQnSno81Kj7PtIjdPryWTD9/yV5fkyF8
EMg+/NWpcfuXWrT9Z5cYbknNZnMkZBGbrx2aFBY6K4I2mN+fLJCU+JLwQIAZy+fQb6Kf/k4dQTar
Qczuvt3iwvXLbs3GzW75bxPmwQyuMrkMxhholTUqjLFEI0f5zraW/gNy21ZAcCA+IC+UdK3lgjSx
s5B/1+mYh0xo9YjME1gRqnzq8F+6Pgpz1rsogqg7QGdLUZewoFj4aH/BQ4AsDKpeKPRnzIDO+ZFC
F6tY5dycjCenMd4KAkDDsg57FzLyUFb8aymwaTbFu2CD4CzgF0+jE4ypBtiEyA1V/YlmjdkJBGhq
iWAMKjRpy24r8nOcjkSaCQc2RQjpE00/GRzI0eMepyZhOzAWpQBIvj8OQUuyGYvCIBcXG63AHf59
wP/rRyuWGMmbEUZSl5B1m49htULMxTILN3AcsgLaVo6keEpIdCrkuKOGhwGRowYohn/O6PNDInYL
5AeMiYcH4CD+JphZ2AxLx/htMypwdtnapI+D7oxVPvgbjLB8wndrKACXHW/xuwYk2rCESJy8QA3G
UQIJRXcDJ8BFE2buv7BPVTjtpoJ87f8Df0QwsvIz3PAgaV80CI14OPhszH9ZaTlwWj7xvmqRW1/d
4GSSX7l2bj79FxGj++SC/qSlp6SlepjifxgIY9Q5ycTwC0K2YcTAubG8LGwYrqpxeMMAzdtHVSLX
+pMofytVaIhvZw73gdT7+ORF+0+eYCzAPMWX75ISzHKjmfqB72IH6Opx6n7UBL57gXjedkuJrGiM
svLhPfvkS/MdTn0lnOjY9beVsHjjjIrLL1OzF5939Ow+ez8iKkVnJ3X8Xd/gQi4b+0RE4jjuGwuH
hG+Yt/YmKcDPLcKkVW6srY9UxOw1JOdP3+FcBIOjRcUfOyiszdV7gCNBJYUTXcfEgTiHCjVdGjaL
oIFFakB9lMHAHeh8GnhKSrPDYLxnyVmQBWLTnNv3sAQgzA6DaAlMWIeZMZWlV1LFc00Kp32Cmbre
Lo2kQOM4AJJAxS9hVZmPosOzRJ75tr4sFAhLUT7tscj0C82tq/rhSf7e9lRGosQwRvBEjdptvHL6
zoRZJ7pItKgDw1/bQfk0kwCaVUcf5YMxLqg8QiTdjDd6bAR7E7WzsKKSZyjIsN4pXM/RZiEOd6mD
QbwEo7uFEoN3cg4E0waaK3ixqsPOYYEi6uHE0u2pVQohNItd09b+e1haljVXkuH4sd7zwabUshgM
hBpFCfYDQfzGjkxZN4Amla5OPdjxnw2MCTfq1HUIr8GATN+EzbIcnFk16DsMlQ6ZVOzfTrP3M2vz
roXONNtkgbNd1YO8LpNm5agkDQgyAbqm9u39VrTZkk5B3MEwzvtyiyL1WFX9unTKg92aC7U0J43p
7z4JjwOLIKR7JcpE3MW0Imw8T5CSeTMFSV3KmojqbllVKgLBeuqxQ/qAGLWOL7ThuzbyexProhC3
maxOsS/Rp7HuT8WfAz/ddNhiyN5Cd+YV90HLaIl9yB4EMqSNkN3J8/Itb6KsY/KMFh9tjDKJESzt
nZ2P9be3gYF9wLqJeT1bh1YKBRlT1UVDtCyU/n+efYSbA48ekvfJgsVNCOyOcAWwUu+Am6HHuhYb
iEESeolr6LDhcCvOxtxomNTlDyQq8db3sbscZ79Ibj5nVhPnbrfwVzAwEEOxX6GsufV0NHxP7BlG
KGGgb5DuEfx4QNBISNDsWHMQhvdONfcBJwCMF4ohpuBwnWGAEJsUTrq1BjEvmIB6wMGCq07z0As1
jpaMy3tC2zZnkBfsasx3YNvcQ/RIADf1RpgsOUhQJ9Kzamf6n8ibp2JAZQslEoodaWWweCg1wol3
aRZYhXM/NRfrR2Bf3YYlZ+H2b49wDoa9otaTdInEBjo5UzZGjdqz3IA5VFgIsk7v5T1e0iczfGZu
CpbaM13m04wZRKvlByMztJZYEOP1Qt7CFPkCohJ77LM+EKdE+2Trc6auhQehJcRvoTpDRKa+0ge3
glG/UPwkWzQR3EzpVFQzM1/F22qtP3TXYTJFeHA9i5fSMcHDZU4ZwuYdIGbS5t6lnCm4fWJ6tMrw
I1yBkChzrhbKHcLp9mW/LEF4hNYHx8Dvlm5FPMSzRpoQaH7iff/Lbc7rSQMbC3OBFZelGfAdghmZ
bMQ4bCWCKseUrfxB2uYbFaqwsQ2wmzmQxAVTSUSYE3ceL6kiGdU3Kwk3QhcAqFsJj58TtUC6aZnk
UeKC6JGrhq0FjAcVedbyE85UkUKMmRYumVM+Kjckaz3TYG6n04aNd0LcHjbW+tRfMFVF+Ql8DF1g
oeOkg+sxEQOYP9KyR09tCyxOIq8a4b7MzxGzbG6LnAC2JWK+MWWajw2SUJjZg7CzY1FXa+5wOYtO
ykoFUcGT1B4pV7lbdKQHAIUJuj36YLQ5l/ZSflCJimkn+lugnCjkER2L0YkxyabNb4acg/KhJ1k2
uUsRTg7jZkVEGRY5Mp+3QTNJBgElquBbcHhmFQb36O+O5R1xT4UvPCWaPDEolDDd4wiv1qwMxXAJ
LQhQQsHnUyAewbg3ngCWVjgFmIx4neFST4/cPr0nZH7IXYdpKIQ6PhXsLIZTvPlgns1qJUpmJmDQ
Gdf7o8/pRFjQH7RG01ZfMftA92GvYZAiZFnTXmO9uoXBQ4eNIykFVsiwHgBfs6cqpBymhrS1qssK
U1btTIXiDv1yFv0wQMK0F4K7NhXdBiwZCLtz7KbQbrx5GkpnjAKrJ4KXZxlQqrj20G7TRx0seV1g
WWBRmca6/6DAUxbhCsIMKcZEmAUzpyJ2slq8kVWfi+90yaKixSDOFvX/ynnC8oH1QLwCD8KbBGGK
oPhIXYWWKUemvgq575gXEgKTn5mUUIolOOgjAYd3ST3Hn8OLXMDbsT0Xx1enXTnQh7jkFxJaOD6L
iRDk5pPc9V8fZ0SVRhXVQ8Y+RdDhLyUdeT6pcLwC1sEem74gFKLhD8kkN0o39Y5P+xYJT/ri62A0
/vuNggy16oW+QpIm6gwW7CFkVssnoH0v52wXxLIwXT2AnJpT3N6+CVkwRI0qZIpoORm2XJh70d34
qxKWC/yXu0HIlRgAtqbYuwGBoTWyQ59RsqFKgkjm/d9R9L9SUR3nMY34GnkW50QT4x6MGZYYrlk7
3MwoRHUReA5q65wQ2JFE86AZxacJ5zjqY/0VsD3cArwADijC6gFxbvdjztjtSI74kXA/ZidellCx
TJpR4tv+pCvioIb4NmqkBaE0zZr5JYtEgrvFc4oA8JcfyC9eKfLFj7SIW0xvfdWVkkMbspk7BSL8
ajN4JUFC/tHw820mihhwuTijgKjwfOxmoYrLKYxL9gStw4JLv5rRT5uWFE2XnmFJ9jDxmu76V29x
1pIcZUzC9z5rtmSBK3hWeK5ZLPtdmi80+2SzT/X9tJM/nOvTIrrKKGfz8beNbE930/LmyAfVxLzA
jaxDQ1V7UPq1h/5KFhTY0tgyc1BgIquLGuh4K0lrSS5dq/5KdER/WygDvBktmWiv3H7q1VIxViHP
AaaT0jzTvjS0ptW156C2uNkDiIOdHjOm3nQbPacSEvzgQ+LaNaO5xQ8AyqKHwdxqIMg3l8egdVRJ
VrFO39jOWgcqYFPBDfQz4ijEwKsA3cBnjZgWnxQRtLXu2zyov3R72BGXNSXGWjN34nJxsPOrAGF/
l6d2uHnp2jP2aXm3nG9cP+YOnlAic4fOVeOKTUjukvqdbj/TEKcddBjR1QtA49ziM1HYdIcR3SOL
sn6QL1SPcXJO24WCo5XiYk9la1tFfbQNoVhz3CHYJ9h9MZ/Das6AJCtwhncz/QQM2VzMnLAUAw2t
ab/JfmhaZhPfGe8Mw17dFD69krZJoYpIi5apW4v/k+bq5VIvF6kzY2zY00tZLi0JZnZx5ayl+lJ6
81zFOgrMUvrKpbsRv/JoG2Qn25un6q9K71sSMykOdApT8N89LlthuzCspaJxtU9dP6VzooRVaqyR
3URkB5TPmpiQogH5laHiIu9o6VXw8ZrnXxqAUY7RO74rIPCuXbxk4mLtm+PtsKxmft/O3qrLTwdx
TdBv9e77UpYuWKqkHj7eKWQuk51lINicm6n+et60rc9xc8AwpkT/8X6+rcOHwteS4ynZi+qVdd4V
a1weB7AK4dFESauHe/xLYoljbo4/mZRd1e8kujB2bcpV5nzHAGS1dLcAVNKzWs9lbWtpO65BVq2y
zy1Am2HuNH1tfq5JGWBMBmbCSVxhpCuHp6E6KaC9evhqGWRyQVo6nqtdI7xdSc6c9x+qU5M+MzJV
CC/gTxVxTg2mDtjBmhrWpI9P/RL/YHsgfzWQb7n10ntYn2uHwwsXlTDFUuYQlCurxEsILCh5VF2M
h46wCPyO0SpRsdggbBJuYY8WCksHyhBwZ9KziTlgsjKKFQOAtNu80do684R5m393mi3LPo8v1puV
dn3zGLT6tgnPeXa0KugSb/sQ2efEvkioyN6PQdvBJLaB/iiuqf2odqmbmwemKFq9SvSlT2FGjUO/
JOwamuDBeW8qCwLlamz2tPUHs7HUhObEhhgY47w+ptZt0WULSV9ICDi5ep6G8mRYsqOZ3fnjHIzi
GnlYcwVzSRK2XHI6U6qDCsyc3FWUymy3zHsM42UQG6Mz8lBvPVRjyXiU3q0zHrwwPQwo1X/0eMat
+WSXT7IIGOyYwR6CR5ut0U4yq3kfJPUrg6eiPqGrizEUacZAlfeKzIVP95tbrt6c3+qXXLIhtGfM
HmXmLC0P8IkFGurHz8vZZACVaMkp6FRm4jnfv44IxplU9jdfXVN82me7OpNrCKlM0XZqM3eSVeRd
nWpamdihRKcugZfF/NY4evYzqtdvhIH4mZDECHOrfHp0DM3XJz5xN4CAsvbS4IMGSNQl7lCuLSoe
LJcrKJ+LtNkhLPHWuXPLhlXP9Ev9Kji0Ph4S/79I2WamK3cHW6GpiA/Z9dP+djWgKtXE20Q9bY8+
/mdqFoTilPO2v4bVLdC+0/Rc14e623qg7RWRjqZ9KSisc7gX1M4du7kGLP0hvtTCHw6tc+0dM5Cr
kmjUQv1StEeHX5mXP7i3PGFJd1a7jeg95Ju/fHeXjElhx4KAn2ydWn8R0N+rRQ29G2cAIKrlOz5r
3VrJp3H9bTOTk+BJtI40Ceo/cbk7fH1NMHdnnwx7Xz8q6q7f67RninUALktV8VDzrPpwy+XpEz4Q
J1sYT+DgGkrn9hLBSgSaDjHG7xRKHdxmqtx3KROHBJkeb6Sk6Teyn+7FD3dslZMmWjlBNiurfpMk
GBLlgyvddEleKFz1sDKmjcrLayLEv+lGtmgY2DG8BstlnD3zKJsEksSUhYaaiSVnPD9Dqbw5Ppkz
k+NXbvRp5gH5Bf0k4j5XkjKPCtxMufmKxeFokUiCl1YoL/LSur6dnORJbRkM+Vpvenew21kl4y0e
HG0fdHFQmsVgM7WSVI85Wk6CbzfHmsiVZXlKoMQ+NpRRLXc/BkKMtgE8TUBByx9VukYNxCoQtnQX
mD+hdE2rdT7MMbzp6C9wHF+Y2WpAG5fA29h18rb3b12x0dNXrp077xHg38Nszf7qi2mh/4QZsHy3
z9t1EK4t41kpr4+BSaSxigASvaUF8SFQ19ikvMs5kggav7c0wazBAKNoN1q6ALzJ2r2Ee7g8sViv
pzZ26xgT3SniBoUKujso9tSgXMWTKNZO2LLixPeWVpixy9HM72YtqTjEM2+jHA8/ag5YnScnPuB+
VEp/irHpm83A41zE5+DUNdM0XjXFTA+WA2E8MskE0MXASKacZAmACcWnttZNtuZJN6y6YEVoTdMs
K28WBKvSnNbI9yA8ohttF5U8yeQ1hSP2hDAXCvp1jBUc149nlS18MEPM+SbwVMKIcoDsjFlp82Ro
u3dz6eKNKU9JLffDrWEw0EgWBR6+0VYRo73yhGGfHp7iHK/iTIAUZvRSg1tOHg/CVxIU8ulZzb+M
cBeV1xhASTI5X8MlfgS4B1lA0c7nlvLn7FbBmsPnOjlgXHD2YWAYG9P/6Xn2A+avH+B4T5nShAkB
KqQJ68immjSTwHTrZI7MA5cHJ9rJ+N+SMvB2mUxAvUsANuy5LDo7e6HCCHJYV2oDfO+fA4vJ5HDQ
+j8V7p6WQisKRp38YwOr9TTEjAQwd8MOirbm79NOtUjY9Hv2Sin/3Qt9JXdzrVrpsYVQS+0hdwzL
5nPgusvaLLb+R9J5LTWObWH4iVSlHG7BOOeIfaPC2CjnrKefb/fUcDh0QxtZ2mmtP60MWhf0yGta
ueCOFrkgGXtqn65TeNbs035GOcoiH5c5iQwrrJZy/RW4W/J9mvpo92Qfc/0PjfCtFq1HjOC72BjZ
jnYnKiPT5pjZQSvCClHZ499JjEBg70sfOk0CPbCmAmPx0QoaDZgZfLneFDrhkMyY72OHY9YWGwm7
PrYQhVHPYxeNUP4S8f1hqgdAREb9pf3qHh0MjDAwpu3pzOLP/mRw+gOlTYFvIhV412BwdWl1+k4m
gqiFmT6b7uBOwOyscFoZZ9X5VvtJwbmENrA8bRAH8jjUL/0zkvHq5WbPWJ3jCcyMM2+zHk5YLuN+
wcbbvsaz+u9tyZE6UZ65MbOsJZV/3K6C+LfULiXoga/CTjG/ohwOWjONo3wmrJTbe9//Fe069Vax
svf7aRHSpc+e8D1SPCWiAhzl45wNS6bQ6Fz09oemrKVcuQO9del1RNoAJ3J4Uzti28m82IwKkwjy
wy2PHuYs8zc4aETRwphSQ2JjkQUY8M9idxfE2BHOc/Dn+pg5W56bqtwLYq+yPegHHEgyUvWEyDzh
8i09pXwZRHupOBUeABR8tdigM0zpFQCj5oggKVnw9I/MrYvOE0df7Hvd2YiML1s4+q6Lt5p+CS3c
UefMgUxbNQ7r1qzH4dqc2iqN8ImZzlpoaEcN8gi9tvZIZxL0mTxV+vjKKtBubQtxwcGH/+W1iyaH
3NStNfvWVfeU00eQHgNr3cXPrPvKraVGIwdDu3bj+UubyC1vbpWrWts5rK/9rw+LyV219n2MNjmp
yNMwBMukznN/S1aIFgIw3eyqOdTlSm9YXCdUX0F0rfVF3Wz1dt71yy5dO5gYqYsQQmO2DI1ZEM3k
dlMFL2E17QKP187dBMEem62SL+N6xYJGlVlsWXXUdMY08lpMFecNruCEtOKqVKyRyuK+CM6qIw3b
8nJs1fpuZAuXt4azsHHOIPgWg6skFo75YKK5KtogHIzLq22uVIyZEBRYrxJE3JcZHTFk/vFk6Ve/
uBdElMs5+c1LvLDU5jiqCN4+G+i46VzOlqVzLaVjE+6UfG3RPUN/VT2G5DAk3277R6BF5twz+6zm
X2O4jcOVIs1bLCoxdqvla288MUhX81mPEPdm2+pSI3YLUJ9ejnxJaMdRvSGn4GT62ac7Gdiof2jV
cpglDmRAQPICAs4JR3gyKDkyY1oG7m3ieTXvx7cKsSd0Fl0IabI94rM2OjsZsnBxCBHUJyeX4GkV
mKw6mtktxTOWawz2eQaPx+QWqlcaETYkBHdhgFLS8vYPtLMZYaF8Ep7U3MCUfGcZY9dfEOYyuxvl
mfwxOiKGtw2UnYQPIRZkds6CPcWwydd9MhD+sJyD4loi+B1WcTvro/Um54hPkBju/V5J32KhRifk
XXpz5OUkex7gxYo3ZPXJJGmuXrDR8JKvAf+JLlRoI/xpvzEjsmkj3sEH9n+yupHZ9DdRetLhgiDE
02dVfvVILPSrb7v5UVg+poWxldJ56N5ZY0dlHxbL3Iatux4EG6S6hc1B6ra1sfBIdsekD8fCDhvc
q0o70mZKNrvBxAr3piEowg+EWAwKKD86AdUmQfipkN4cYxhTuisgQVo57zjaaOWpwuHCmSP8hUaP
pNZbuUtXWzIIe3tej1siZMxs6/cwnOEacwajufgbSrOsovF60m22J7pFC+rJGrvNcZ7uOa+G9wHd
pHbRjW1jMi29NQcKqvw/U57rNKL8g9uucx+SYD4xCLylt+0oX41xS6IV+VnQsylXUyaNvgCdILCA
Vv3gbCVce4xI4vH92cXKsekx5P1sUJsvvzcRIAKjuzc5oWc40s4nW+O3xzcIpFp09wCxmSfjTrGe
6jIeYbup59GeQdHo44eqzNM7oc0ovdUVDAyI9MWSflcNGjp1uIbhS9bOvgQni82ydi4pY8cFediO
Bp7THJcng4nsfN3hDia21i79syD8sbA3xa9bH8dykxg6qH5DbwFCnI5gjKsc6eknSTSp48ujxQVQ
mMl/y/Ua0x5SBxSVAPJH5R3YOUKr+1Rh6Dq3qlyN6TqkMWMN38GwlmABtKjXnENX3XRI0hmRVKXI
f75H7lcSziWIGhlDzUxITelODccE/OnGaA33Upu0w82XMNx8OfYCIMkwj13xkktWUcbTSnBBaXbc
aPmX1apQ6SzOZUBxqg56ce8EWbE0gCxtTQQGjTiJ8YjjEHKNQuccVpbfEs9DyhH4Kpsz3XF805rg
JDtfPv1YzV3Qdx7aR6Fu3HEWNL+ZdwgwqA21l57/SjSYafzihp07FxsioEz0k5SQJnRqStDZWY4l
F82+gBZdBi4QKZseL0bVpHYLOINarEE1PIieWA9OVe146xXCsw34VtmsgyGi879C3kjuMstWWbZt
rVmQrghud9HQhBgxfzsYwkMl0Gn5GVNSzI2eZchdhSUVK+RMfNGi/gyZnqarWfxlwXcHTmlDduzx
sXO+jRKX+TsRPG3yaf6BSk0xVfYCd5qHw2cxLvHJsrIdgkPJ/6rtX3D3j9A4gg9aOER1eUdCBMBV
Rx8SlnmUvGiW4tp61ywSRDeDtB9SwNgKoIXmDWlAOeFfPbFuGjMOHpKbb8d8oeCQnQuuHH04ZqOu
PjptinLdsc5D+IzAe2Uq2k2vXfBwt/uDN2w6bUZb1A22NSdiZRAsYEjEnJCHsif9gN7Yt5Z94zaM
TycivmSSs/I7ko2GHScFnAcCLFC32cDxl7Vt3cu3Ur6ZVo8eauc5KzV71tl3yRmxx3I8UcND58qr
IuWNT1NQsAGtY5nO7OrZkRFMFgOk0JrcnEdW7jPCkDrTW2p4NnrO3pZuebUJfI6qlvGZM1p81gEb
OJe1R9vK+p4qQIYW56MG8S062iMkKbQcbcYxBT2zSxKQA/8vznfuCLfLU6a6oWE/X37m9dlTui/R
yMGclxh2MAj4HkPxSFxgM/+dcr8KOPNSs+kjhbY43itJjDQPybCHYxCG9IW5xtl9orQsQ9lXAjYB
2A+ehca5quaKq01bQpecDgkdOKSLG16qQJ6AkxOwH1v8FnuijNDL/nIROpFdOnPdgo7FLpK4vP3M
AX8SZToiju8MPLuDbtI47r5Dc2tAqjMan6JEMBQb99cCTPPp3RfeD41GByZb7cHCrMEq8Eq1SvyH
ZSApo5yjk1PvNU3wsmXXzDeySbug/06cv75TplLerFt5gNsaZKumVtep000jIJwMv7Is7zaDhV6k
ls/1qwdpDY4iIOcP5rv1a/6xIwI3HTkh+C/02OxIInzmWi9kIi8wWASrKyja8OuDR8dju5s/zWME
8zXBidUQC6QumKaevwuYZJD72B9OcIZof6IRUdHncmdxSETew80Dc50hR4Tn3ZMUb0wgP8GeBvDk
kSpYVqFwRGLzsG5Q2zfD1rrRdY8e6hsfBDBZjWubd0frBtP7oF/jF2ZuXBI7JQw+YCDeESw23Jwh
/7EJc/msLLwxSGK8S36Y90Ji27reqwKXAU6aozQHuz7ylnuU4uMXzoAYELwAMKsHJV0Dfj4IZjQk
P9jgHhQryOlzqgIEzJWIsJNYvCOABnL3gF0EcRq4sYfctM9fpcr4FKZ9Ffd7/GTZZ8MEB5LZsjDw
YO8HoqC5BMbLOQYwH0e3Bmk/PdxP/xdiho4VFoWLPBl6RGg6+9cbn19+AbeTHiJiK/QFqPGUJ9fn
vwC9oTl08YTZ0JEiCAuNez6HAJS4LEWffvdZ4WKL3KP/SuBGELyhcJT+oOb0//2MxdYCiQp+5p70
NZpdLVrZmw59FvkSfDGhXf2wXuO9vdsXuFC/wQCqLFhaOhaM8K0HjGBFIBFOGmryBReKv0R0xpka
jIyjC2EbKLl5VBxEE0w4seSyqYQnJBvCkyDmjtM0vnv8MCAjqKUF53JHTak8uc/tcxQ0ezozyEN4
OLQf5A38hnt54wwJQ46foeuwkm7oAfBDvdCMLE+MJdSTq/AeoFQ4Df8eJZSFfwYD9e6fZgD0GdEc
A9cXMKl2a96QTbMHRAGRSz6D7Ennke8AvGdvLql5g9vKF9ZutgePWHluYQqizV8IWYv+YT3lC4os
hjYgHAIROKPoO/6ltvOm8NRDQOYc0VjDNGUsKNiACJWQkAsJD0AwDmYWpfEExiC6Os9mc56gSmBy
/ZNNBA8X0kHF8vpPdnRTntUlP3kH/InZV4D+n+DO1hG9UaZPhjucav1OaNaFLdmaQ9tE7AJGCUGF
OkP+s4EtYY0jmUHi9EMTgIdGgiFRVcp8vI03/xSf8hNX/YzeUAdp5XM3LiXvgETdHZnzu2pTXBLB
UCDmDk9coM9dw/5zyhDvYXU0x6vv4kMeYLoHhwLFu3239+0N26GbMh8u2DCdPI53aOFvyg0TBoq1
Z7zjlj2iB0/mLb9JOf0CLrmhNToCWzARo4tzdPclhIbmns+FUFfwJzVIBeUu3wtjBTxtsKF0VuUp
3423AFkeFBCeXHlKkMlXx+borIZ3fIIzfFLOnEfUd30CW0edhPhnQNx8qfEb695iqj3RTBQXB4cQ
NFa9sFugp0sjhMlvS0wfwB6YxlPmPwORyou754YTPoD/EfegrefH+LfZG6nWP7EF/J70lHG16B//
LYCc/BFZ8Zr8vjLCNJOBxn0gKlgINnjLkFl1QQNmQHIn+UE+YEbz77j1fMEGwlIKL8Giy8FqjKw3
/QwB1jmNdkJtiHVEg3EZwW2W0PHBY4XjycUycfwdZK5kgyZ+AwsJwvOFU+smeKMmB4Rm7qT34oil
08v5ZgWrz0Ki5XP4uzFVWKYZ7EvI6wK0NtbNg4EmlDlou97DljkIOI2vMU75MUbgqMZg8a/SGxS0
I4zvfX2T7/rdvidvTpBPhrB9dl8xLRhB5a2fLHCcB4wjQBmVP6kgTwY03HVky96bPyP6fNr34FJz
8sBNlu78h/dApYDgxtvUz/HGugyCUL2FvYfyFIKhjnc3wFhqGdgMm1tyiHfjk72JG9CuFAZ9eIp3
w7vcVW8xrKo3t79/Mh17Rmj2hlT8Lt4j4naFgRWfskPK6zSzfBcdBMcC08adtMV04kitwvNjuMBo
5E7zBZaVJ0RJJ9YUFh7MQ5p/3HLkZOXOvcob/1vw5tn4qguPNWAzZPVCp4PE1Vi1/CoH/5IBYVe+
546iOGbIcadzLlh5uvvxaT1zkLwwxRGUQdwHPgTCYFk18VFX7n4rLwMpP5Z08IyUwDRb3Tr5Uspx
ICGYWFPTR2MgNclUfaV27dInRrujlFd7Jpznzx0cZQX0ENPijnVrIfUEPTzz0T5rWfqwvPidDhjN
+4790VZwIsEywk6+aW2/LUqVhOpqWdMaHSDBEefe2aRi5vlC69Jj2q/KAXo3NXdlhrRS03lS5Qsq
4DooZok3Lm2iB1pd2RQEkKdF8SU3GAmz+MZshD0vWHSYHqirQtFvVZbAPnfcTWE8ahLlKUppxPRL
c8jXqevtEiplp3HJaJY/87WT4IyR2s8xKk5mY/wGTYoJw8RpCoJvh3VN3ZxZ2iwmQVMpnWNT0ycZ
4wa26y7z2p2pBMRD4M5uZxxdc5QjWKgQgTQ40iJJcKIAJXFgSahJNE8JJSNBahaQoGglNqau/lHt
pRm5lZ5SHzHG+lLRF0fQiDMSimJs2STzl+b1IipNor+dk8nBQa2ktUdEnGwkZ33IN2EfbiWOQmZ0
i3PIRvQWsuYiKXjosrT0a4/c0SLYdbcxAy3EzUdzvzJyupMljNzcWWv886zcSDUokKRNC1xzC0aE
lhFGsPUwzn2M/ilUhEgvBFI06L1Qhpktpksh5r9DhCMBSPKQLJJgUQcX6iG9f3jpNukg7BG8htF3
sYjHPQxNb/CWKlEOFUpbn7zlGvQ1Z/UcG/lDLgG+4x8t/Qn0RamuIHix+XtTLd463XKwtxVqDBGt
dFRp01YqVKiJa37H/UmzUK0130F808tXq63l+qdj0SvNte2sRKYBpNjemhbWw42/XXSu2VdkW9A+
9wM7TbpJzRSUZ0Fae1mjXugqkJ9NBTacgcDlaFZ7tknowJF6GenblpfGWznJSZGIxMo2dXuUqqtG
UZmgtdEoQvNsrqEErThJSv05Exlkhya4G5DLJH1SyZdAtz46pEtx/yXjYgzqb4zebCRAS4JnjkUA
Z/9lSlCV4qOywq/MA0BXml2WIWAr+kldKh8loSMGGDJ56vXeCJ8kRmeaTCQDYNM5b0IYHFgylxN8
uDWH+hXe0kDeRyzzEHAlwF/ZlUST8Nlx0knp3Tg5sGe9rd2jW08Ll4veY3aWaNPYX9nNOuEFigbn
QG/r2d+m+T1wwDTUdwabUTtL2ssQ6vKfKIznJltWLoTjqOKze6E8SmOtds+MkruRkRYWO2Vgu8j/
0vY7gCxbryUjmYTWU6uBNredtE+hkvfI/LODXr+GmFrKupvmvcuITfH+7Dib1NpNClUktR4S3Q8t
MmaK8zNS+Rsy2xB5VhYNG+TddY3lXvNlKpjXs3MA/pK/3FVUC9zqlLyxfGaaG7dbB8Zy1FFg0/Cv
2n3XTAttl2CroQDNdwSFIxzyj6F/JPW1zmz6ebco/nMEjxc0uxg08mK9c+yCcfiYoOjuFFOqQbhY
9/qk12gx4V8hLbtkXgwbVVm0+p/Wn1zOhggeInkzDlhdBfZHFYULHzugzprL/TqDIaC6K4jtUeUu
VEzCAnmmc8BrcLbycM8H4sOOLTSfrvuVZrCVPw1qaiqPjqVmmGLBb49zeYSiss8weu9v+p9kvOi4
6OIQcVCDg01T1y++Qn/NOpFTzH4HaLnwICcnm8AXe4FTBEoqyhhKKSoriMdwQ7mJoDcBbgflJcQ2
i3A1b23Zy6Hf0VmkNSd9xerW7ZdQS7yU4259S6f1jocC+afVgfJI4Ns4/hGfria8ReXKVmV2DarO
gRmFqxYhYt16EgU7vVtLwZeOHSF8VFjbAbWnHONkHAtsLp923drVv5V+RYsulR7armuudrrUpBk0
zZm1p1uhY/zOEYkO5gdaTCLFgOJoy3pT2eYM7AsDRbm7oBPhLMwfil+2CHhe3/qgTlaRczII6RX3
uJcA325Sx+GKLQZakkWeOW1z7W8oti1pz9HRBqseT/U4beMHt81NZ9h5rFRABvSV3daxX6P5isvD
6CEuTR6GhB9q7D21dUnn1JxRiVgZXhNHnxQs+ZsuctwBtyxoTnMwR80zJUlCwFTJCHkR7nMqMffm
3kNDq8GvnVAZ2CGRKufFOWkeJoagxTFj8OqcNOLQmNQQ5LJFTS0HR6Kli0JJDhc6+1Shl5aP0jkz
fW70gllLKuNWSNfW2PEbkv6wQHOU6XsVflOywbUkxhG1e+DlRbK5jJNc2AJEaScthrHvxco8y+u5
CTBa5fQXJNT9nX2R9GYeZ+nC6aCgJQpaOeyKtoq8VDhla/N2sDa5xJnW3mVomTsdpBGnTm0W+V+4
KhUl+vHS2gVqerGy5CYPS8nCnENvtoYNO7XxKQsRPbLpOLCf9378p1P3gpg3LKebgNxxFSVU1Gmn
TPs2oLxxcCGze4+3TV1Hy5oq1yEsSxrvNhEW0kawC1levLJcJJjB+NTzRnQe6V6YMi0sDsGKN6v+
oOEa9cJSSD+hoPecAbuEkRwN7WOhxQa0sEUO163FRMOVxA5NxDfBqAXfH2DmsfBS6j+N5Dsmpjba
JJiiA8nYrTbDknLTgYdypjasjlgJnWchTaK8mRqA0k46HDyQDYVbgibUx88IvhBc2sRixuALUxNp
ZJ0DZIDZHmIohoorcstmLbec/EudCW7bmH7AmQjt8mv0nnY2zIYwm9V6tBQcGShVbkgVg9VHE1gL
bUywokJcJxczz81mjjyss1pdWXa9ldrxmsTVPoT6LKmQjLNwXmgVTlryIQj9jRVG324zvoWI3orX
AZFuTaizt1fn2knpXdEhy9OFeFlpSJeSzR4cYUWAoD8HAxfvu41Geo7ynoTXU07fRLaKedUHOyWs
ALxpKdHByLV8prYW/GgqN2ZqSiYBcaXQZXWQIzJ3VFIYHJWmjXIrnVcB+GvAGXBnHEVjltuI/qRK
FTrigJMUFxPWnIkqu7OuHLY+BuHwgKg8aw790SZeqFt69S7HM7JG8b5JpJMZvPuVcEQdYviXdAJc
cOfWpHuhv022hgGFMCmzaXkHoCWvbdCXEO+xXavhrvUMnzBdmA7ADH5o1Uqvp720K/2H1W7VDmO0
7hxadJG8RaCvnPrgsVjz15y0Km1pDKvQnxm1AQtBXQ1wWmxr6xarzts0LQTaaUvrLL81iAbFt86B
vnHst2Vd44DbSkBnAsFzpXQrYpQo1ZJwJjcL1eo/Globowz1ESlaKc6/9oEwq8+IRtqQbFObJoaC
LjTExIh+UNUaCNpesjoFdqcRu9MhjwzHyLma0jx2AXHZr88RXHa6qxFcWdn/C9y1VR9s7wwYNRoA
zwuL9E7BPD2Y3lkmNREzlCzKl6lyzBWGKXR7+xAYe1c71SDnTbBt3L/BRlsXzSoULNEkSZdGjMfn
FwFKAdDhKE/BA+AyNBuTijz6CpD7J8KFdCaQu2gl4VfqLHtjTt995GuZibH0sudo4NmzbtGhsEoT
D4zF2zTXvjys3LppHBJ47ZDAqJWfkYaAfyxnA+HN7dQwHnCZM+RrnYszoUVx0mL5hSwmxcV2HXlL
XVqMoP/QqNMSgUoIGdVdQSQOYbYDwGfdUvEBSMlP7/ahD869q33nKywyRvQmdmYqeIqgTbleQ2aW
zB3pScr5kcDDeo0Gmmg/DQmF9zIorpEL/4dTwPDA4lrapYKbNpGjLaxouycO7quDf1Rb7EDxQg29
swZwOXgkFdj9l0OLy6vFQ8BFRp8V1UPYkxobLjKPNj7YP3xYjZ5rY60lWHpSNq+cL5Z8UuOQa8n5
trd+oTIZ3d4AtZRAnmkDJpyY0SHZ2lKmRd3in9TOiMSIvFs4vqL4t4sJNg0oZHF8adkaJh0AfNhc
TGoe0eIEsysHKHLxUgkXheQgINW/kP2h31MmWAVLb/z3ugQKw3yEx63vlXoLPxoZkO7PKUQT+ass
drBV2/5v6OEDq9+ss521jsIVzIgmnNE5iDrCWqee8dHDOkakFNkfYS6i54JJQCwwIXnYk3IjOUp/
Io5x46s/nkrzCszNzjugEKvI86XBcikKqGGfRnGzmOAt0qGNY4DzWjvNmEfdrnHX7CGIRUd9rsp0
orAV0jcy+hDduyTFIsiAByD2jPKlk69RsIf2Ldszr+6n0TD1aq6kWwMoRxxilaGbKyX2oba9G+k4
n6WU3OOVWvyMSC5yqlqNU666GqEOFQbNh/5d0Zpy3XgdVqDp3pWORAs9UWuKpdPo5x7ul65vBXHZ
rlZjpvzoHdRIzdS3vBQVjH/ULbKSS+ZwsbX6aBWyqaUOEUu+N9PTfYVmx6XcdnUYbiy0Rbk3MSq2
jJiloyBtjshfyZ17XrfNy28vWvbV0q7tSUw3oy0azs1UYJ326ZtPOH0qCgpt4JBOO639cZJj33D+
/NKts+P9OSkh19RLpXStMhrLMmnKtwzjhdKzPnIdExJIr4kgS9zTHiPcW4/yS5q6DGFf/ovSkr4d
XhQyPish986vN4Ourxo//tFL7RxBfhTuoN1R3WvJONNs+y80KDNti4ndPgcLk28SGMJ9JLVr1o28
pmMni/5tOsnj40dcrjTECG4waXqsWxVylsNy4ubWZ6VkPyC5jssh5JvYtb/0DM6PfRHLAR9sD1j5
INXR8DLSMeCuiQCiGQfBjNRNFIHostm6rsU23KMI4Q4Y2B1VVx0nfXdjH2zsbrMvIL6bspe36maY
sRQunVO8SLZY06L6sub01neMrw1Rr1Nv7s1xD0JTTuaZu2uu0i/ZRj3964kxxVOTIC4bw6D8PFxp
A/C2UfRVPyNQij0h3w+CNv8W8gfFCMUDouvSISsUTi/HqE/jG29coAGkNMDa0on4tbZC04uZ1URT
JuQW4ueE8xFacj6YcCQk0Zfm/MULwZlVfwRChArxAvBJ45M6is4oDbco+oIPUrwxTUBEJ2yR/jXe
GN3109xzjBHem1Quj4Rz7vMfStAcyn10BC4CSeJzfnZpH5ncSfta73PtI83FB6vQsI1fvCfeEKWQ
/+IyeNdoYcWfuAPUA4TL4QsDJEJPHcbZP/FTCGuIY/aVPZpIvtahkP+IkHFicXSEQ+f98RXqIfth
PhA9oeD7bmA/ksmGFSRn319+TfliGehf7Z6L4NSQvwKSao6wnLh9Yuu3ocF9RsmksASmgp049xRA
yBzEtXLDwV2k3wFiEz0ARBbIN0aQ4cnGSycUsB7WYjohoB/EvenjJzgVjWKWnzdCQqhgypFPnPmw
XSnwM0Ws9nJ+arYVaCgdOY+YbGrH/OZiMFQTwIvPxSd6SNrQpSwa1vgf8mQSQsJpJpjEVk9ohuuE
pUEmRKXQfdKzxgpBYIe0PUFRoLzhSwCHRJpIdCZsHhPLMiAXLdnTQHu03cGFno9nZT0u6N8v8n2+
L88kAK7B+P49SP3PYgJVPxrWVkwCDCQqrLCyo34dts3B/glWJl+JV5E3wsw3mJOz9W8KKMQJ6mQu
iMi04dr9yNd879/VK8gg8Cne6HA67rwBGv3xKXl7D7YIvhb1Lf8HyRz5k7DJAoV5tkAdjDZa0uJb
WIa4n/h3gKLQeKdFTyMbYbSMdyt9CaA1QEuy3kZ8HYWjDvMGcdlL/UQzdm+28GHODXvln/2nXsUX
V5f/AATbk/p2nvSBJZSlkSjK+aALDE1TwFUchXxSKghMgdiCPzgFRv3BQcOkhqaBjAtGeO/PzXHY
Fqh6IeS+UaOKXfAtbxj6CQsVOwU3rj3nL+Rn8Qt+3P+wKmgxEkXn1wXtEWZlIJ4qE+cv+Rn+RPAV
1t4w2YIPCXaGSLhk5aLCtqmwAULFD7Ka6TiPiVWiFVAtn7PjcB2x/Syw97D/OFCUZ/OP3qbznfHn
cY0uFNgaji3LARAW/5TPvCrTxaA1hv0OdRPz5t9SInlI8HGLRD0G+wKXY8A6kb+FPUMeTHEJEo6m
HVgsvqZfXTgjU1dgDpyj8BFpha0d2EjwxrzrGD+Hu7KNb+46mJW36PJBXXIwbgaQF1LUeXJs17RJ
gq0i/CO0by6KiQc2jamM/cdZh/mWvsozq0p9xqMl39fn+AUdND9z//68bFYmn/GLQcZ5R8kEZswK
LqLyWPi4S+IRIF2g5gZ1bgUeKaCiUPoEXtBu/2DBBLQDGxImqYxRzFk5EteCz4/2YYKaMSQZmMwj
gaiDbyAI+jfgvHd0YQxydAQ4xK2JvhK3RBOmXsW/2Q1PHXTyKP3wR3biBlRc2HqTRNvlwt42oyFy
B0oyX82dH2IJecl7lTMrSg0wNfNrzL58ngFAJ/1W+UM1IKl/DTQbnQkgFB6SSNis/AvwBlQTuIzc
LDyfBYFRyBFrfEjxPIERehOfnvCRHhVO7qwUeOAcPbxg7TPGCTfmEjI63i1gkfd2X/Yrn+MzxESq
7nwyX5rwPCEyC6yY8Lof6aeCcBF+8jO0vbEQ5u1z8ff8xrAAigV2AmnkOriI/x2l3BcSNhpvXA9A
XA/6A9zXPtlXhJk2E5zt5e7u66e07Z8sChl+dajUbhF+pkImzfqVPaT/re1Ywk7tqTyBRF2MJ25J
T6bibHjDJzsk2B7SUoEAUe5r8vhYpJD0JwKQvtE/ZrnS5rSq3gHPMcHixjukO2WODJ5oomoWn3i6
O34zO+JGwFIkqR7gwpM2SGX7z/FbYIksUiDmOLxZ/75gwXr/wyY9vJpCcF3/FCwBay/il3iP4EBm
yUrDCihYkXC3x4xiTxrcnBibCRYTK9IDyVkSjo3O1JpCNF7L+Pt7q5zv9ayj0REm9Fb6JYKAZU1s
XexilON/ELZEG5q9kj+xs9NARuBHQcSeRNDJD8LbeJ9xONHW1bbhc3xH6r8u+Jtii/LoLH0P1+En
fcWv+uzfUz7LODmybHQ/Il7gn1Nkd7W+RULBD8tNjFj3Nz03/JU4OlVb/x7uu6v0zS5oXmHyCMNf
6uAI1cyk+aew54RrKtO+Wg39EuJ0Vu+8cO8GeyM6+NJKDlephPr6nlxSSN3Nzm43SXZM/KURTHGy
D/M5JlZMXdv8ROJrgcwraOXw/RZoKWNiZOd7ADpXB/UN7Jc8tFv1Zm7zAPsb61D0Ztg5x/JZ858A
vx8MOx4LQ5TQZ/EPIBoYz4TFSFvxZ/p9C5G6R5tuH2zw9RAma+WtxHbQ+nLX/jOd6ydoZet0TiLl
Wju6ZwtTwnYuEMv6RrzdBo/RCyaFN9DfSztPLi4hef0/K3t372wBW9/MO/iYTDm4bjAU2AFhvbLY
SGKqMiOyC6sNxAflqTwTthRE7JUA0rk+8Q0mRy8ATr4jqAtiBvAfjJeL+VYv0pMN7ZZjsdtcmOlw
D/g3GoAyGC4yevEyoJ3BQ1tlB0bcDUr1ZdianyIKuNua1+ZY7ltGgxg8L7aO9CX/lC9A1A5q04/K
RtYdedL2Nb5jtETcH41JJgq3EaBHe8LUaN5cGvwObPJBxvf2HkAa54zuI32ypPLWdXTP1gcQNR9I
gfmm+U8TDKWDBQUjOj5YS70NJgz5R8s8g3DEveIII9zy5T26Iky2VgYrWH0rb5rFI+Z18yfLFx/1
kxfGZwK4hjMU95dFB7IPhyZQZBYefK04hNzFHD6y8pSsPDXtQ0S1PJs3GLq5ximOO/2tPfi//oBT
gXXBBVE+aQ/jYZ8SHN7NnUiywzOC/9DEbLq9fu72yNnOeKwcBUiv7r0L+lcukqy5DdT+W8Rne0GH
coZSDcBcLED+juipTYCTs2BmtTsoAMdiSQFxcp7ZQ3sKUkd8IvNjidJx2ZGpwFJU8WgZB3zQZmYk
Q93AuRo2yLxlayy2zTU8s5MyX41fsmc5BzN7WRYoJ1p85/6ocF5Tnuy1x+gs4CzKbT8G3gcxTXf7
L31luJ9BWeCVOEVBl1t2P/5dnABjmMUKmV3KuXuEv0BFHdZ6F/9XfhcH9DucKAOcyb1VcXT/WEKs
b0rmf7+Z/dj5DY4RB5QMMQUp4D2+YvhSMH67i/OEiKlCbgOXg1ZgPEnMZGAwVuGQ7lhC//EyOF0E
byYK2wPrLKQDvvEoNtWGn+IGiZGnkYUHq4b1VHTX4aETYYUtLJ5QH9IWc7zN+EwugkXgLUexJyL4
FYjaWT2qm/E0HDTc1LRd/U0dgeNMuAgpHb/1g3Xyftpva4ey7MrbAiAkBbe5Zj/WLyfkX+XbPnAq
GlEOPrxr+S1c27STfDBOwRV+ur8I183SXw9HZ41Z+17dSCt/nf96V/Fjw8E6S2dzW93qTbnJpjFt
vI/ipm6rJSmsKwMLKhqg73rT0uPimbNtcspnLtRsBJ/Zk46Ee4GYBqJSO7jfk9TzQc3EtgBvjlKM
spL6ciTQmlxAjsWBKAHZQkKWfQG//bS7dod+8PufgbExbxhiLLQ0vwBTOM/uWHboskPc4b5zqGMD
LC7FhUUW5k7E85j0wshGrGDtjSM9ZSScLfjTUDMgfGi3dMcCHf82VOTxHruzq9jC/iPpvJbbVoIg
+kWoQg6vYs5ZFPmCEkWRyDl/vc/KdVW+tkQxALuzMz3dPX95mnAZtg/lK3/Jxoeor+lnYoX2RXvR
W2gnl5h2NzdQZqnvYNi/gXuYVPuDqo7PCEtKSBXIkTVRvmFNxKhfSjnw1ZxIByH7R132JNfRCI8j
KFpYqEHYwygNHi6TkeR7mTE7aJT9fTEeN8eqCEtKCmXq4zsvTicw5xsYlGG+hu8pAnpy4/fk/+x5
985zkhE77wlfGK7htUNqTiYPRy//Zi4vpg/4oOGv/E3GrYp8HZsNCMYobMjnIfDp4OJCRykKXJUT
31kFX91JJk2hIKE4oZBrf+sLwZRbQQWCKy/MSeoQWs70o/giJ+GogwgDowpvRWbhDDD+szEME9Jb
oYpkr2RTikVyWFJEbiF/coOop7hnHI4uWZfYP3dKQaZDYu33qX5W6/ozW5SfFks7/SSMBGf3gAP0
F6fC39JhLWVnxvGc38fy09vH38oXY6G49IQa/yhjlGiRX+gvhp+DtkDfpqKnzuCK8cVj/hcz1PtY
gPD58SqB685tgkdPkV9oQPwjljJAGo6awtYkcyB4wSAecfPZlHkv7hK3I6XWJ+F/jX3qqh5UIdrL
38o5uQkzMdHNQLgN06phFIWKGv0B5QqgSkQbhFywxFhi0MjheiiQEDlEuyceU92TEjHjt8FUn9XT
/TS/YSsOAFw/Ojw39df76U76r/uJ2vqonImekLzXCbObJAot6uh1umUG9TIg+6q/y+/6s1k7P2Lo
dwZYhLfKwzgiIj+/N/1N3UO1uvib98UhaSDQNav4km6CE3eOaZ97IlfI1Bx4JwsODYbi+L/+xYS3
KQ4XnuIi6ilpW13hw9zeOE27Z/ecXWlckJmIn0eP7GruxXf/hh7Q/VnJDMK0z0jNkJtl1/7W3+Q9
B65wOOIA5hFMo1SfVCvDUR/zXaoEYcLMkXZzn+LUNfc4yd5I1RlA7BztvagjdJ5SqPflPU9HPS9t
g1O7AWIQAMFKHBvhajjrrK7gyTw1HDS/2m+40cnTAHbg9L5BSoXyIQuGqCBm4UnSieqbMjwY8wcs
PdY3PYEEbziadriBM20LthzJIECzKOXgbMGoJKO7Fif1UtzsXxMQot4WVN8Zpv9MmsDASJySxTPZ
B1QzcJtBA3BFGVD65MfsqbN62rtASgySRGhh/j04BSd4sufo6j2q5Xut7vQd+oHoG71q8l19hmc0
tzDOo+8a6dwHP6rQBnLsFrjBAsIbI6iXW+XKNhOHnf5LOwiard4Jz9Oac5ROCjosaLV8cEGzpV1Q
i8Xo/bDsqmdzNqjP/Q/5M3lizbOFYf7MbvanIF+mnPssaC4DHzvZxcscDxz4bmwonEr/wg/Agjii
2HhU8cQx+07o5KxCMcSO43iiGw6wQDBkX7142PAFPkxIjag2cHnmIAGniEZmjG/iBzBdJtrneOxP
6k/tK/724I07YgtzBBID+WJ3k2wQ+YKnTdCgBAdjatCIoHX70EeosIdqlWfTwhFeOiCJSN4KYpsL
zjEia+NAgdTEX1R9DMjV5bMhp7EyRkPgURc0E8xYBoVxFmJAA65lG5LmEhjH+6FU4ItKgJsnUtI/
f3fjAdBJQYCnKP/WRf3GOcZyah5kZ7iKs+iJhNBqH+GlIxskKQR/M1n/JIVP/uUfMFjAlZUbKoJR
8TOcup281c70Jqtbf+yP6lHfSmfvFxcGaIqUKoA/1yr40OBarwy4yk/lptz4S0MSg7HVWaVq/Ms/
pKd+hP+lHnkoxq08o3zX4U6BEZCZgAVQ9nMliDEtVl2j+AG9PKcQ4g0HYN6QV0a5ILN/oFt0SGco
IVg5nMLQ7MnaB5xM5hpFDHMMeBWe2Pjg1ONgk2jQ+fMAL1TG4mmAnx+kEiUOpu0HGkwfu6JRjUk7
6ivkg9S+rPEfkgyDMIzyAwysx/ZAENhZS8KhFEUXbR5I66i4GXmtIMMb67geEsbBpcXUK4aPtByS
3uhvmYU28JE4CVkrpIec2Kylvfry9vIL+o38wqMKrjuLT0U39c2UAgDh+CUf3i99o5yyL/eSvtQZ
Hd69ttCPApd31sb5fU2+1I06MzfB2lukE3vbz+VrcJBX8io89at+Je39nXyV9uK/bJP8JhtpweDC
ubu1t+42uJBvkYIZt/zqnMkOw6v/MC/KSb4bAHuH7MvcdKQW7oExgGwzNLKz/LtaiykAw9f7G+PP
Xlyv9yvvF+gIhqeNNwwGG0gDELoDdjpjVoCQAqSP9Fqvwr/VQuudVdDdjGeF7okzGklHNR6YJsck
Cm40Qe7hgTpicUK9BHP3JGkf0ay8cm8VpiHh6cF6TVgfbzCXW80ao1h6kDG+f2BYKb/8zYV5zTjN
amRekYTa1+5X+W0IN/ec1unR+YT+trKvUH0Kei54iHFKPqpf/l3Dl14OCIM+srv7QGlEvzW6648Y
IzayiL8vlakJAGEVHmMfJK3pwz6mj/gqrUlvp/IxXr0f8t1aO/N0Xkz1DUSXhbqBc7DComqtLdK5
tU4nyoKOsjMfuKP5ytuU12hm3LyLtShXKk/RA5nNG4o81Arz9FHyGmIfAEUe3eP7FPxmv/083qWn
4WJf6U3eq01wqDhI97y1grGhj+Ae/Tqoyj9ajINf5Yv8g9VVfnIbc7J5Q1jUkqs4O7I1liYBj9Up
cnv6iK9qbTAOCx8cu3OkNa4LnUnEttGQQbwq0Mg7HA6cYrpZLp1YXfBpPOejinC8DrGYx8MC5hDZ
bNbMwwQMktdq2uk7/Y6z70yjvkynio8scWzWyro2CT1UQV3JnQtclLmI0TI3m2VKwjDNfGHZzaLX
maauaftWeW+t/r3u3yjzEGs3wktK5jQ6Rxwz4Dvkzk1y720NivckYRymIC+rtb9O8+6W5wDxYQWR
dvhwhmtmxau8jZHZIrLMDPwycO3Uy58utA/ZoG51BFpWg0w0lpaSDF4RT3KSOx2NlR/2F8SI4BkZ
nGgJb/PAGTWWt4A3tId1Bnb53Qsn27JcKkKhwdQ58XnsDuweb950/y62Khx6vSK55RzApXdkEXRT
bZYMtHxsqh2ZgQaFu8l8ax/LErBSsfD0eFVozl4PsnWK+RJZAp8C75lJHM8xDfEp01scMiaQmQzn
YhafbyR2amUKSCC0QmobfMWTuZlOTam9RC6zVhubxkMNExnsOw8O77SaJyD1FEK1IihFYrgP4xRj
84pf8IkneWWB++nZ8bgia010MqmQwdVqwKAzQPBenal2PHIaLqbiL1Lem9Pi23A3MdEMcWc1TbwX
8mSS2v1UM35NsOrAmYcypqlRtCqgMxatu/Myl3D+Xg1dDCmCKcjlLrPKQ9vZTHdDLBc1mzCI106P
MiqNVtzqhUpjysHYp0dxZnv9TCnCZU9i9TecN49XdcBYYuNTYUJdoI31Au8H8hcHCLkiE3F7hgGz
zGCSTx2k5kK7l6Klx3QBKA6ehq5CFa6hXg8zmVa+2+uHsptYhQYlNZ4F9A1MHxWsAXAtabPWwynb
NGnfIB514RrUPm7DzzYFVMXw1gySqTq0o9zCuAT1fVILHmxH95wDVY/4HMa6l94zU82+ecpZ19NK
G9JujobUNine43aRYkZZ5JgW1824qaKJLS9CQHUVT8dcq8/vUpnkqTuxwUsyd2vaK8tnivBbW9R8
zO6hR9JH1rTLxgeZH7zk8i40DBK7X7XHqjEipQ9IsySgQmTMxGNXhm0DIbeo1Gme4STWc+xQoxgE
yQoxYk1Twg2wXBg+uS6d/ikWO2AtYl0NK9yWeUWh0cwDFo2TwKxgYxG9u+rLlE6JsVPUvW6t9OKz
Mxc5CQ31Hi5CYCHv+BYgR2EWIS34Da2ByIUlSdd9Dl7lcwKVUPgxGLk6TLv1t5086fVjV64VXAar
2dt8dvrNgi3rnNxp5eofHhQc2d2YzlJYVSVb111k+i5vzzVL0EMDh669xY8k0S/a8JSTY1jcTf0k
NPsMNMT9BsM7X5lirm6VK004QDYkerDp1VXY3Mz0mGMNOle9J0ADXkHeHK1uF5x1CkclwtYHXqlH
rcaU0qBmP04ZF8DeKX3CJmBONyMffDOey9wWzM1K1gyeSClqW3SuDcFdfnQpyv+SvU/tIcgV2SQt
L5ZHoUGdWaS0Q5wOCtxa8Y9tJ6ZaYOCjc2zCgqisKQb0urWurUlgoFA8W/7O9zDHXuBQzwqpygXc
26Ba4HXj0/dqmm0C/bHRF22+6OOdgsmkfGgt1uO817YSrpn22tK+1WCvd19e/khr3mONkgj4KKKt
7l/6gNlLq4buYn5Oh10Kr7Kaet1Ky+dDSSKW4QERHuV4HmRfuLC1/iqlx2YtAwj3/pTivTIPhfwd
yxpGuAG+1tLaxD+0H/kS6cuExijrs4UsiAeHu6W+cdyxDEiNJog5IFAwGbDZE4usaUPPKXmFSPWT
mYMnPHML8TwDFnnPUnfLsZbUM8+ZmdHSw0XWncoQfxmh0kPO68EWSIea5eAji7HGjQavaKv4d1le
Ov5EhUdYzzCYtesx07GBf994mYr2WzuNnZUVTxsdyswhb45yNS3MRTJ8Mk3bbtYxmLM/G8KbpTk4
h67wvIlEm8P/kjvCMwXIRIsPfgTlILjUyHmgBUYuRoISUhKEihRAJcS34VIxyU23yDoDYStlU/Pn
opfMBSVToiHhPr3oCycvQ7/LzQ5Gth/8vo1TBoAKl6IJQVT8qe3Dr5y1zVnrH4yaMxdVt65IGXyw
5HbSoAHqfnTcXZpdYW4yrNidcfVM3ztCoW1SYQJJ1cqPVUAFAG1wmVSP3JNJnWlyfJt7R+ZovWHW
JNVbqMI6woUhNFe9xGCgQpnIXXVjWjX7qPwUiYapPbMc7V/03dINNhTOmFo/JSxyjSkkimFh7ktZ
Mjw9/701wmYmWf7WUaVDlYS71m/GxDMgqwzgrNnb0TBzImvSgioXNp72tHrwclSYvIV4P42hlXx5
LXYzElIfhYnuvRUvveJgkuIkyvsUMTg8OhtKvgm197LKAyJMMHEin/gUWZ9WV53aGE1hjNrt2zIh
FxbJqaeWQPsyT5UKqrn+CFkeEtlm3DCXPgAIOvZKsJS96Nq5xVxPolXOqdHJWKfLZKgMj34znMlL
lk0HY02zZp4fTmvXHNe2uQ5j8uImXUYOHjwQOeowuyT1lwP95S1hZBsDgCfK1M+ieQwLLcoRdXTq
xNK7jdyWm555q1k9zDOG+NQZHgnpPKvdz8yyZmWfT8gOJpolkh2WQe2Pk5yuYeEvHQ2rMHhz8iti
tWrk6LHjTv3Uv8h6AZsvxyTSH5cKqF4PylhL7kynSScs5LFfattzaqqYiyDjcDVscvW5A/UqkHFH
Fl7e2TaHglZ1OF367Z5369QKMwOTVdkWG4tkL4N9jdimINMfUmRxbb2Iewj1iHDenjl+q/LEUtt9
7TMtMjXx0s+0g4rhxRtMqCG8h5UPfGAMh9y3mIJgXS1msQRdvlCBP2UcI/SMWratEOVH07dcrPw2
W8F1A+gyXXmBH85SiuyNGfa7clBmDY4HZbyQm2An2XQywxS7RSaNK9ShtnWrwViVfqFIPhTkqyzD
2xqQTNJpVgekFbKxU/tJE6UvCzeKyKba87BcR1XrjEsr3ditmEZG+mYMmypU965SbE3Ok8Gqt8iC
JijaqnwkMlibCh3PGDnhRhEc5BTz9vKVvcuzZCoTs0c24Wdjv8zWrSTPnGGrVT6TYRHUBP7Csvp9
Vfqzt6xNpDqZVeazqdJdZ8eb1oCvBCF4wOJLabZ6Ks0SN9hlLeI1DfeozF4m0jDvDGVdYNZmu0Bk
rYzXWYbnHKSiavHe5tjEWR0mmCrjzoCipW5AWrezIPmSyMyyAv5EjoOdzwGjt0xXgNahtPNi0Fel
3G6kodtU2XvjV4Q0NfrNgoGDqNsicZuEpr7Q1GLBAl3myOEsoOi2T3ZGOGzbvpg1jnawJXoJWvhy
IiohCVe2cNsMxjaoi3WYoqAyD6nUQwwAf5RLhgtIwbJoWUVlN+3L4anVHf5p9hIEnp3ROPnWLo1l
GQVcIwdWoHQM38HMrYZJb/ZzDTJ5BW86T0g1ePNOQcqvvCea7s3KEs1jq2+wIJ13VrgWl9031DOW
KI3enVBbTZsOtKLGM7COhU/D2MqCu2JOvJzpkcFT7+tJOECfambNgO0QeXn5tLS5AULkT0NvUVDW
hMDnmKoVbjYW8T+BomHUvy5KFgOmhbyXmCyibzyEGsHKCM5WBuzxrhHjE6mMe5eOtWRryMSgAzOw
GgZQoErDzclF28Ahy9gBcPxzjtsMWndLe7kUm9nZdrYeHDDgmOqK2xZFSWGD6icnmRui+Xh75OuK
VqSHtclE6xd9OvUplWjEudhWyvCGJx9vJl4xccdlE+0Gd9ZHkxy0zvQWpb9J5C0ivjBZJYBQMwIn
9q6uv2zkratsCijD9li2v4b4YrNEukWrbfr4pJr0V7ZNtDML5CQLM9zH5l5X5u9yGpuroF7icloM
01ZfuvqWfgEGfzlGQv6uiBzi1bxUQfLcTwsxVcvm6cOfxL7b6QPSZ0HJFXYMNliYHcIDBnn/yPTP
obPJyipjAiYxTMN9aIkLpZfPO66ABCiFbYvmriMmGsWIj2728FXSH6rTb6nXRykqtQ68G/tV/iy3
VfSlFacmPrA/bM45/F8MjPuEwZlmLWMULNg4x7Qs6nwRmCsr+1GcfU3fwkBgiRYNFbr0Mron28iA
yBXhLmSQjzktum3jVEcPZkM7gBIx2QtTgCnv8Fr9qsqfIT5ZNt44P1QWMV4QEl4Rwd2hvdCk+wLL
PxwVSTJcyHiVt+mNZ9l8ddoy05gWjVGJnDPlYhJSgTrEIGy57lq/89xoHHkHpxTWRCqXJVhoOec4
Hwu7itIdvwXIQ78qxS3Xkb87KAOGfAjDZ+RCImAO8tzoOCzh/GMumZm0UGAHZDiyYlpXb8hX3++F
nEyqfKLAXZW2qizESCyaxFoyqgYjd5nmm7XNu4sVfksI6GpAKj/eu0Y3kvx+bKq3N/cyjlZONhzz
QAYoYAyCMonfrzCSZloSXXR32MutdYoHZ92+zWmduRvxf8ksV5XFBGnr0430ZcAes/AjMi1r73oM
GoqnEuYfYv/nEV4LDV7Z7wDF2zCVUCEkmjNu4mgSDAFqarQlEHWtZVNbCzfAmSsESeZ0iJVi3lT9
QrydWB3b2FX3EGhd0fXkuLDcbCHrzLroX0lbTvMiQVi2LoxPC1px7hjTglgcSfhDytTKGsdv055N
3T1WoTyTkKOAUKaxcXCK9lwZsPfDi48Ndh0w+8z6SH39q5hXlfRVNOHNTt77yKZtDgn07cUTFCgc
70Da0gSvqFjdaMO0A/51IdZ4FRKC4IiOW/glyPG+pFUurVOmU9Yg6Y20ycAZgbU7tJsyMrCN4wCK
Ax+E50Sbw7Axs6kJiiMv+mBBOHyzj5R3RU1z9EhF3PhUgOwqQ74agGfbRMKjMV9j+zNRfUID1gWR
vK764GhQR0E4H6WpffXNHtOpemZT0UqdtegSYxy6ZPmwAKTa3sigVXkQLj0jmmtMW4yq5E+geJG1
k4PTKmZXEqGlkpizkW0jxWPMZ1XuAnwT1XRYuCI/QsRq8TY54DE6m4bUyYoJvUJa5sY5FgMQvElj
P9SO5kEU3vvcnWq2MpLfLbJY2qy+sQ576zw0zjT3ygVg9LBT7+om+4m+up26ke/dvp9Jq+YWXvO5
t/E2+rGekzfM0ZxNiin6Bf4f8H37KK3iFZloudQ3oFEL8xhcgIZhpJ3co0Dy9S14PddUY27ch7MP
T9EymWgTe8oSX2RHe5pOw2l8CnchyCPg8ZEya3KQptpCWvUH2vcHOsX10r9aa+0pgN9j/PABe9fv
q3wXb7iF1wLNj5l7sAXdEagvcAIWMmx6IH+w/QEra2USuuMunTbptEe3qzPJbFJmrIqRARuwHfXx
h6YJIkOmjzVjBLTcWoiwRQOBmj2QaJF/pGD7zJ5v5qKBwN7NZ7Y31aox2DKNCnBmDUpOhV5nDOys
92OJjY1cIkFbOrJ5oWcBpZZmaECKOgah5SSIkf92Uwy9ARqwFPVfwBeY0IhuUSuasfBJYaAAr7p3
7Qxuy5Px9kGq+XASLwvFB0cPQekZDTw5pQ6gIX5kREksdHgxPiC/1tz4N2sbE3ZeiMqOIRdoGcRf
oDvTICHigKXHj46dZIHVu9/vF61hmsIsLboUdCN4cPXTgwUxCBxrPotaEFvfkVuQJ46zYIyZgok6
xiKCitudwUoCfw9GvE4N9geH2J/EWNZSQRbiihjPDny7HAHHe1CzaFy1o3nLmGpYEvCGYaXB3/7D
4xu8tQH1gfbvYJhcOPUu+jtU9R/K7a9VxNXQeaUHjR4AEBKaAD0hUiiopAFiZd7MiMYB7+r/ZeCm
oj2jixPiyMO8SYVdgiXRR0iHxBsBXCUt4yZF24gly0qKAZIYrqOgGfjAfjbSPxLkKhjd0VEFJkjH
6YAyd4TyzAsn4Oi0lPDgA77npzn0Z5Eaig4UvQWek4/Ns70ZcZ+Itwq2lfBIIHB030BznhhYCEED
wgRCUQu18Yg7BN0BORXGd1AXxWqrGFMB8MsMHQaESXARxoFCSYGg/IPFTR7BUDsuGHYh0kfJqYMR
IgIQxj2x8MeMTeMNGcHE4LY1ky6YmXy/ReSATHbCp+UiDtWYt8g/eT2+wzOxmXDzVtOxwbZQRLuM
0oceCheFK8K4Mb6pceF4/mZiQcFhHg80CurMcCI1Ew0ysyl+yq3W+CnpI31o3GL+OmwB3CTCA5fJ
JViO/b/NyhVnqXMXef+sMzYOXR1WFXtRtA2jL65aT3JPbysao9TX71BT6BXUeBZUNOfGjjnpC0b/
kAiMCA3scNp/2LvxWUPo7+Wo0MdFM6khX/djjPMkbWwk08RivO04Z58FmKJOiB2tTeq+cpo5nSSu
H3sevEC28Waeib6gNPdClKebRJ0GhE1p3tdbB+GWQRU0KxEUGwgbxrE3ZfvwxjwxaR6wflJ9OQqC
cEy350U0jXBZlqa6svSdrY7AXp6VySruJzyACXOWPXMJvDYJ6iwxAIbH8JFA+rKbKpjIgkUeTPqE
dUuaO+ZMJx0joxZ9lG/sDRDNaICl2P9CFQGRKSc0G/EEjopFyCyZYlJHYx+9i1j+01LGCpX5G+AZ
9CFHLpYMjKMpJonOpA/B8OEt4aoJYUezZ3Yxze0RHg9QvXhOOCUQqFQ2KR3sXlDhoVEhCWFMTxqP
aYD3LxqfPBaQC6UNgimsuqQTgQ7iCd1LVDb0iviTWeNPiFe9fqM0K+9Uq+k9PwjfGuvaX5iSB83W
27ub9EUw89AdE6voNn3SG+VTxC84UHQ639/c1RMCAMj+eEMgF/DoBNAmoc3kocMWKnyFC6nhHD4N
KHDLcecSHsekH/glYMpehwuGADD0nFGY+MngViqwwFgwHlCevmVQzBFtAmENRwdtGKFiSQkuHbuA
YPcRAmLtGGhCQkuTBDhVZUoud8cdMUhBFQNoloW1tKAi4XGsTuJsivNG3i/5E6TYw4tdwg+RSzzx
vWVtT2htWdxZRK6QXMhsCIhEV0AKhgIIOSPlxEgeEFuI8UlOtST14lZxwzpu1QEjaKuaKQEmyzMX
4EOZtQHzYqZ8IdhxlDFOCIBXoDzmi6uUkmPROydQvoX9HV4Ff/Q2IMsaGhBxFYrAVXvAEYARJBHm
iHFsKkbOsDHfIzHOAKIGM2ejH/uX6nVYyL8wLPgAEHOp8dAAvO+s3j/xgAUJ849ywLPyld4N/LWx
dk+ZMWdgmaSGk+QEU/OPyzyyHtYDogr65CvvRREceFY8Mm3AWui+UFj++Bw8WLlCWwCYed95uVTQ
5uHGI76CXx2OvN0fTziHQ8r8oUsKKShk8LzB5z1i77Ww4Qx5uxznJiyzDphczxCoQGfPBVN0U+wy
GPQxfHm8ly5chuwUL61re8GGaXJOdtp1WLmCu7uvrvwfNO8+rLBnmsMHZFwsdGeO6z3UCEbawyCD
hCEGC8dQW3nYHFcCeDY5Bl3C4iw7hUvmim2wNGCSrDPF/0p4WawwXZr7SzDYWb7pVjnChBBaZ3ft
VhLcacrJ+fuXijIDLf/l5VALwOWsf3mz1pVhOBhkZYJamB6shzEvTtqqOokPZ+A/LD5NtKtnwoCK
wXG88wE/tmgHSwhKNI5T0KJPw6O7ciH/XPL8+/ueXxgeCNecY1PIKEA+KH/TXxouMHcE+wilQbZL
l0JdgBDq2CD+kT+FJxzk6YW2ljcpxF0HLm6yE5dJvAok1QMjGefeTvCkxG3K+ZT8BOcr/wCXMv1j
dot7Hd5ZJI9WfL6UT4e+4f9sZv/AmuCVAWh32S6/ez/NaVgM52yPtuhPHoOz2B+x00cntZInPu0f
soxP+Ts/qmCMR/Ubz0R4ewO00F5IBVDc5fRm1A+szgd1DBkL0j+00EAX4YJQo31Bt4CVSC2iHkik
XK7bFwmYueHIgj7U/RAtmx+CV/XDPxXScFIRRbgnZj/QJHiUhFvNH78RRiWZu33nN/KCvPEjfJGU
0ZCufpqf8JNn56v6ar4YYrMmfsPaoJu4pNdM1bzsl/Gnv81fYoxa9xUtPObNalMfcaU7C84+AyuL
dXAOt9EZpuFIqM583Eno9gl3Sjp+/MkYYGhd0ZOQSCx1fgQhCiUTfbYXJn5GNEVQKWZYkLRyvgAf
ETEJGRwH6liPxzpnBMHJFCGSL4ImhLVA+7DBKIBK/HHm44oOgWk8MOFcFUJS4ixjy9oB3QLzxkeV
Qg6Kn9c4tDBHF/EvIql8OFcCDzMhxbgJRZgh4m6fdwDaJEjC0JLqHFqiAaQLSQAmDrZgFfbRFPiz
BHMfb8Z8ANiKSjnu6ciY2MaDjokYrzKq6e+vPtJP0h0IACipEI/wyQo8SRkrNOLmDj/wv8iVuRuC
OczZl6EQBTgdQ2vlLzwKkiopPKEVVI2TLT7C5ZK/OUNQ9sJVxexz3P45NGKDwhRDphXS3CFihfWY
GhOmKkQ+6dFuuWIM0U45SZNJD83N5iLpmjGBfyeTHIq8gdTId69F/J2VEXb2A53t9KdyrJnb1aO3
pT8VNf51fXfT980ylL1DGrerNE/nUeRt8jRkYBAMFQuxhdrNUsXHBHCaFPrUrRlO0BSfFjdULtqD
khbfIa4R7fvkgz4bKoxBP2NIK/zqPCat66krW5l31oTtz7tfhHHEvNlyptXJJtOxgAuqvSSpaKDt
aVIjLkowS+A9prp5DjCiIq1GwAB94BFpIRR2yIbkJAW0NU3Wge3mfj+3dFznoQPPmkdWoLynXWXr
R6nG3sq7MNMp9+grR3e3m6bOIm5nUAIKuAI9U8PoSX3ZzVmVvKXbA34Ay8Is6n5q6TcdZiDPGLwM
YijHV9Rg+lP7OM5Q/pEwmBq9PlVn9IoyFxdJt1MaxvIU0h0dpJXUKQuXGUBaisu8F+G+NIp13GCC
/quS1JtPU9If3reBN65AiTTacfhOmYgTjiPnNlBIFNwEBh0D3kczDb9zLutUqLjDTNmrBi7VZDjR
0fLzlfnW91ppbbwo2PdAglkqH1XFPJpAoW/cakpnpNvSqmV4nGJ/d3Si+9bYRcjypXZYxVj1hrQS
sla7NJp3iOKMFUyNYAXuMjJ+gx84L6CugkwqiKaAf7jaYrxEdsPuwIUPHTW7QSRQ7ORM5Ahkm+Vd
8AZxkfwjXkOqtB4QUQi7RONfBE2wEHA/5OhnN1M44D8ETeVXCHFg6cCqVh7lL+oMIRVDacizhCJB
4GhnlCbbAzILBzepB4/GDxfONlR5HQqBITxLDesje6BhhZuIsin6ccm4wIY/LPWDbJmli1eSRRtc
DHUaoceKj2Q6RCmIc4TxPscxhGFHk8ZjnjUTl7nf4z9p6Zs+qTbSvLGlwb8UoZ0w16PosF/9J6JR
UklOAo4Bjgf9k6sg/yp/AkdkBxRtqdAVDo8IIw5jTLYCI9d59Ig92nv1ZItw5dTvZs80SMxD8fOE
fZ5j8onRL3W0SLE4n3H2I3MiEHCMkRhxkbk2xoOkSZx0HBhcKdzehFUwV/qIhg81yl0SuRkZUXjP
f3kyspgLmO8OfcJRQUhXbpt9vgxXMF8w3dSuZFcdX4/hWm6aE7MFEEC9D6iPzskVRY9PlsIk2o29
L1bBg9lJt3YPePwntuQhf8oie69wE6DdWTycgITukbQHL1BI8qAVItcjVSMlgHUQXvBzBST4dZEO
QT+IL+L24vIixtHXF5RbV9IGMiK++H269fBbJUssE/6OUJNngu6K25SO6usKmyO7Rlf7Kd94s171
cexv5tMQ2VUoXvTd/bmT4udHTc7p8eedyiCsB5ecvJD3BKXf14WQjOejg+ne+Da/xe92D7I0+k9Y
j9FXgBCePITWEvELH4kP9r4zR/1NHqI8nEd+6LfZDYe1X7x//yRd3BURzzselwuNDUeW8xAb5UHG
yo3kh1x7Xoo3QZro/8a/XAr+we34Ow7E/bWuTHfa5AdMaQ/eKb40D16RxkfAu2secH3FW4T7Qf5C
ooHMjcXCvmp/2YCUCv2v9uClamonFbGRemmP9rf9WR6zW/WkWCHhqfb1UfPhhX9gRHNFXJTt4jnJ
D+nsMv/tEFHxzCXZbbwkPFxYNhdS0YeGBpnRVBDsThI62OyqCSGZdOS6YbDPRj3xRjtEnO8Dojbc
k9nwOE2zHL50ZHPttjkXe2pLpvnCXz9SZkByX6QktRmaLe/EeuDqMtU432j4Q2BBumV09lo7A+GA
/jmQsO7+C4ItCAEoF2CRvjEpDIcf9w470D4YX0JOYZNi/dD2cUgH+G40TjmjywmUWy3CAIDpaOOi
GMPL5nS3exERSIJQ+iA2h9ue7UlG2NylqIqSG8kR8gZ8ZWGfc4ZDaOZ6lkd+nDwJJJz0FJ0IaSDe
kgRC7GtfULmJlCUZ73AunigBeTC7H2X9t/miA/cqv/VXdqbuar+pPTnNor30gwcH7wU+OTnDS/ui
y3smCbtxt3jR5iQUR4RQbpL5iYqeGYQfyhdkpAvo6bG5yUfJF0ZLgFq0QZWTfSd1RB/Ce3p/M5bx
i6cNkGFBVSZ02SNe1Hzxon9KeaDH/tW+GIkJLQKuRfjtf3O1SHq4WtKPhRyXSPu+lxeNNIyo5B+6
lXnrEPRSAcPZBlJqQTI/+NNAl3H82zAs0eaBMhnJnvjF8qLMMV1clRv0OAiHcYC5NdjpEgTZ56we
Kmf2NkjH1T2b5wS9BVuwIQrMmXjcEH7of30nK3Nhr+k+rJQtoYi99Iu5L9eIpXNRUFBFJ+0qlk5+
RDHxiXwf+S+nAu0Qj/ELuEAIpr0Jz958cdK5QvaPUO+ZH+3PgtXvL7sV7UeUIaxu68Pcv0UxhSQS
mtSRuVrXelNSgA3zaIeTE6rn8MBiXbUbZlfhUEKpgKqJC8fyoxxPX9yCVuSOiAnQXNH35ArTbss/
lR80PPwUtgsPAAgmtURz9X6l8xYI8FZAagIxbMF0HRqsgrbbyoKlLHP5KW6I9RS+l/YRXV4l0Yna
CyOBP/QOoRtjVoG235ymCNUBLfj9QQDAGNbQWxaVCDsDfCjTBAEdiIa3/N9Zfajp8AHe1LZwF+EL
0RlwqUnfDgd3YtgYgwWc1vkFqMCoIcB/AO75kqqRfQeS+U9qB0BKUJs54ocky8Kpi+XUjsFuEsB8
kb8C2hOKODggX2JXA/JK9wCC8rF+9Lx5ksFf6eYeyV160GasK4AD7+2hhcgk6izgJnarSEz+DBpA
ZDSRgbPrqb+AeD2cv7QxcHJijFKU0wLmbx3cy8YdcDabDwod5G9gbmLvQ3sSV5qv+JMnjb+dnwiX
D5Kd5IZ30DcnvUA2SJEGTgEwYTR1QqL3zbYWlhWsK0a9pkIa8z9BSjHr/0fTWe3Gri5b+IksmeE2
bWzG0I0VmmaGtv305/PaOlK0lMwVaLD/qho14PlifqlfHHhfHAFgRqt6tLvSA4SvKsvDderkv1bs
AObkv2u39VXQWnG9Mqzi/RL0JwWbRa69/31QELlp1uGaIs+UDAgMrW21rAbNIsVprVB8cHIzllP6
aJtoBfiED5oJEBIwGxxOAF+yT6iRff4XJ5pBob3gk0LFXY2CQ3ytV73H8m2CWZlrE1YKG+Wb4DtG
FLg0wFccAKxI+ZKaJqorGCQzzEwv3Nf8hTWtAAA6Yr9rEy9AQWLsMTUbdA+6J40g/241zhPxO2gZ
LyQmzbjmcBxANCPgIOOvbMQJh48NjakMwvClf3VXXhqOaF7v+rzczVfzb1k3x2vbhKp1rfo8rdVu
G1LZSaQi45HFuUkXyt/lY1WsYd4Kog/FaW2v+HHKn2LCx16Va8B6TWnHgBg0dZjM4xx/RsV+EA5P
SBv/5J/ZeoEXx+qZtVzPVInLSGxr2stHw8m+Gty4Fpc+4CNLrHd935IWwJmEKxCtBbDJggsuOUig
3ESUcVuyUgQi4aalTQbDMtcnQvlbvpkFaXVoUPgu+hWrsmmb2C5xQVFw6cnQrcBX+88p4r+uCpCR
Jmf4Q1Au87tpcWi6TXRCq8rxf02zmNp0ZlwkusJVb8M5tWYb48cK7pnhEvASYeLIckf1CLYNBz8a
/YpcZmZqywbApO0mphlBOBxrhOJIJdPWywlsaT2Sf7gaeNtimhl6scJ90kLHpAhAWQau3Mhf3QV4
WvxDoLZ6KxJngBmN+aLTfmFo/7cmxzP7/4c/Mn2PKFs0h/Eb3JbTupU5qhca2LWF+m8W4JVaXzuW
4DTB0YYnDYl6taHgsbW83vpG78nUXJsjbpbnQ/ie6b2p4IzQE/jvR3NcC/J/swzXU7zCHMSvAG8w
IXCmgU+v2i5lXcegdUX/CscT/BzTypoQYLZ2P/07MRbRW0PjWyFQ5R1fZbKszeAisM0B3Skjh50O
0fMaschYzuq4gdmk7vFhWvB2idnjJXfxEWNXoImuKjrsLtg/8s0sDYzW0bFUB0yAFQyWUqzZf5wb
EXVCxRMJiRdkc9IR124AuBZaNMUtIfrDsEVC03G0QlpkrbC8/B+ABZDBB44YvLzMR1AcwsL+BO0G
0AGyMZlNGYP4FaKv4Q5mwl9e5aD6Xw33jaDCHENiu8N0tbTbxOkTSJY22EmDFzD0B3Gjf0UI4/r1
vm80uyOxPYKM70qjG0LCJXadC3HaRLh9NPDp8aQYbHzxFGmVJ2LL8J+qVPimweLJgMXo/8HwU+xE
0/rE6FGYxWCxclkQTN+u7ybvIVj8cgdYyX94XRAI0mny1XjmTua7wE8gDqzF//9RJu7t9gNf2wGA
D4CF0RZYn2uWTDnu//mz/dAn2nCbV3aCXHlR6IK5hFbzfbpaTlVk8BeOUqZVWniL048bu9/QPGPM
anLIcAEY7PpWPaKBE4XyTbMP2vxfuz99k8HG9fhHew/R4XNtIsuz/IpLz7/qC7xee8FLi/ebJUme
u4TLoiws90BJVN48dijJlDkByQiQFVWP1QW9XbeeVpycnJ+MwdwOeF9w9vMBGxxRM6EQEYawrBdu
kLB4F2Ks9M312AF9UlhF4CKPCInTl7vKXMNgOC8Z2DkSaTuhawEAsqSRuBtKT4HPNGP7vC6Lpx/s
1NPOQQcOPZM+AA0jbxPGimj9wRAYjxtEzqq3nOZr+McK9yqdIDxemtfsSuAPaW7vuC4gAV7Fv/o2
O+qe9iPc8r2OZ1zk1p4VGAGpzkdi4vjBhJeI79m2wewIp+QaXox3jLO+2CNp76uCGGodSuL63B2n
YDw12+bCMuZBARgu5TkE5uRPznSDtL3i63Dsz8q+2io0cdmWiER+SHPre+Zb+HOUuOAQ6eEn/uCt
X2N6gj1NQtpC+LF6IazAc7UdTypY9vBa3s0LHQMArNcGirs6xlDxeV/nL/4W9HWEpfBB+KALBUdl
OYeb1NNB+M4WBraWINkaucAxNIMN/FuEpDit4efUFhveAD44Dw0LYv+KWTz1da3FacBv5TeBMdJR
Srlbdn5UOrBEhv+2QC0+bKEDJXBq/XJ2ixUM2bBzTHMXJdQUXZPpuTWzcqN280XODK/J44D1Z/rQ
DFy5X0XFb0bXYmG6oPhxZNXvCSLBpMBcm06FnTvL94WK7uXL7DwBmkSlJ/GAm1L3RAErPrwV7dhg
MQQjzY3Au2sXJmVFJ4EUmWAtVs8c54mHobxkeIxogu7TiLKtZHeH6upzVt2VAEBTVDlJ6LD60+74
bM/xPSP2HIqc7FvQSA3sBVxaSLaXkbaLMl/GQGY5tYbfzcRd26PgcorPcmDo0IqodifWscQRabpf
z0eUlniYE0EAs0GBoUlD2E5I4NckgC0L3+cTzAbmMldWSi6qx2o7zRwM7Z/CLjK2gHg4E48swSU3
JfVLYp03CDsT82djaHejYu3jodtm/QD17LmTrOqu5fXOqHb6PPGSTa4K7jeh9bA0VNhN7kyLctZZ
bHeoDxYyCevoJomuruPiwL6hjUFKZxNAUQBG9YsSkEKqPSO8qhNRa2bot+MuxCbWXHL/ab2l1m/Z
didJYFMpQ0htox+xgNYfdxJ9dg8vWqvxW4DTruYafn0GQsYJ0F1pNDdivTg3EBCSdNnNs3gTUvWz
DKQMi2iL4yeEBozTIh17yjyb0U5blkeuaXXMpACUX9rng1+0Z0MHIuCacEzrNoe37vl4hkep3+Lq
oE/45UNc3iwa19BpwgCIQCb9qmAAI7wNHG1jG3S8hyFxEdva+o5IPwW6617a2kcDmGRHMf41pEcL
ejlD4xutj055S+WHxqFDiyhg73yFLlms7rb3lKTlERWCFQ5M9o+Q5YjgPckTWKPyPsrssUYHJM5U
3HXtmE0fvcpacjyF8mHlwDHM5gZh5fZK7bbUHzWnJqgDKokgLLZ4qSI9schBg36ju4t6WCq4xI6h
eyhGZIn+DXXPMN3F9Nxj+13SuYrll9LFL6ZIWeg+2vjUVQ+Vgi6MgIlUFZPAPOGzBMsQ9oOCI/Ct
k87FfItRx1nnJPzNlJ9puubmzSj+EUlI3tfHYP6L2Lmx/0zZ/yHELJsN/qMxbbn8fAurQzP4w/yO
XCfXAtM4T/NryJyVhhSeGhk3oEom/EUpuBw1pU4+dGU36q+I04b22GgXSr8lf5sRlB7G5v7UNV8r
03C0BMZSJJAZHuvIyWQcDMAihuW9FqCl1HzKPZUrGNWBMYQyLRjP1sV/uxtOQ/3Fo8e5FiJ+86iH
tzr5Lke048Ot6l/FxaGpxDcL1/Kf/I7CFOdJ5UZrk5ib8Sc8xIFwE/+RmQlqi2UuSa0ULLw7X/sA
tHbUnOjafCG/pIhhcUecxUQsEGXyQu9BK6JHG5ocRSU2be0KLRgCmMaw16IU2jKJjiKkEDvUXEgZ
1DmG4GF2ViOAyZ0mN+Xk5vye3PG5WxAtLC5ZY2TMdoSBiv407eRsS8QkciAW8gOCM2JSAyr62k0y
Z1u0uZgIqJI3l85aC9grsd8btlMXjCrtgINxhkNLAbWUKEGy4ZGESIk9KFje20m9Wfs/dErVXk49
qrpLfI7Q2jjZ6FvySMmhm19rdcM4hYfKZPMwtNm1epIuPebxerqxjCQpNJ9djsFcdeheC3jkQKXW
lmneCN24J23XrWZfY7MkeX22H3gihSfrtq7unoR1qV7ZnyolwCG6lW05eh8EoM15donzHXvPgGpQ
X0inhigZ1ecabA9diMDb2ap4tB0MLALlV4CPeiJA1JNusbxvwrMRIxU9yc131l2577CO740gKv25
33GtscaC4qdaO13cpg0e/p+9K02kWbfva/1kfSTvc+XVUp1vYd6RCLPOoIje8HR2ivZY53ujPuls
hL00OgIqhrfiqMvbJvfZ1SXtMU5dqPeJbifrNcGhMI7bSt3SLIZOL5+xxp4Xh/3CE8A1jfGj9xcE
tvs8/soqwiw9K9sviY1jtCWQ8Pl6sLp38mc1ZV+qe+FdM335VaCqx04+eIf3mHEJypy4AVsebB3+
Gj3pJpFdspR63elGQmEZ5PAOdBXLBRhG5V2/t+JNLrHed+Nln59i6zK2b2WzlfNjo3j83Uzewnhl
1bkODs25z13wHWDPpr/KCsCZKzvfs+7myHTrE6NW3DtW5uqN28dnM9yn1mNCvdH5gnAwmnsaIc7b
kp/HET17ugEj/to27y11C+IdWJJKBExzY3hZOp9ng4t1nl9eIP3UJKafxO4TtUlf3Is4yLsDMMkE
3747S9JVU8HJd+NwXNTT/CFUTpft8p8TIIsm2Hyv1l54QhDw0+zEv1CWVNM+6dOD3pPRbMbdsvOJ
XQmYD5sDOoe2v0jjql8lEAQnfhjje/g20GnIF2WGUXXWQo47TJjR+q3qq5VLJ2yMbqOSd+kK6omc
zWFezmWKjWb/L208ad5zRczLVgSrRCLpNNOhYlmIKiugMqnGSrniym7DL877GhnA7luyh2aXodFJ
TR9tQBokYHiRBuvXaRgfjM6LtTO8eE4TRrP0DN1KvWjuMwtUqmRxI5aGmhhBt1nkNzN913HTeIoA
4YclPmO2TZX9zIDKaQD9ub7eoyLgImVC6tS7bLxL+G/Ri5cXoTzAfFfR6jV7LXXH8tJRjXgEhHaM
MnKrY27eV7s/hnxzX4k7vf8YMb4P7315gL8zCRtjRgR74YXBcTB7IBIhTh4R9hz7bbXmxbKdFa2N
rt1O3ymxMdEJR+9s8QyYvstW5kaqTESXKNv+uoTTLT+RJDCP13Efq/tRd76Bv/FaNQ8KPogPoscp
MvUHJx5XHjw6W5ZPMEoJ5Hoqn1N6fL7oCbffNa+g0NwqyenwO2Hlm/i5ho2jxC3jrwFb/TasSXKv
X5Pnw2gOJoi8QoYLSanKtN1ENb/3wTlSsUHI7XlLVkU+ec/2JkFdH+zmeyWC1o5gBO9PCY20rb7y
F0iV6S5muuKeOHW4Ax0Y3cmz2knSWRPPveVZ0w14lx4BYAD2oW7Z1r3K3mvlZijH2njlqYQ4G2qs
X76WacfDrIYrnX3e2czkQrbnACNBB41mJAaqyoOGHm4dQ7w71at1m+Q9Xz2N95AMRmYGnJJ6fHpg
N5j0FyWq+N2n0l66IzuMMZBfh+L2iYeWSBzY8xZDGmr3o/UbLmCcz58aO1/xXkZfmvyaGe+40r8M
I2hmCUOQjW3NyYcB/BGGm7BdRw1912lu9QqFXk6DRTjwGBAkXMFvyJSwqo++PZCobRpsoqHoXaYq
4ALM+0s9opJ5D6fNeo6F+z7ai0gFYbw1O/mrQKNavmU6kqEXCS5mPyFNOA/RvSu2LVI7LDgi8t7z
t4W1rlj9aTJQX3hq0kAERmqk+9R7vfGIoy899U3Y9gKKGoKo3T4DBWe1k7Mumv5KkArx+dEX7zRB
8m6afxQ+3WB/nyGCYYOGMNfEM/pSzPenjuQbZfYRwU+rnebnoWgfEWssnk4bBqyxeic/L6afJ1/0
hgh4mHwSyRfeVdGPMXGttDt73sTBTgmtROdS7fLeMZvXJ9yLlGNY+5cOPsgTTb3Ci7bcPtOO51o6
mXJfVNaEGKTWB5nLaNBcuXntir+mu+rWmQQwUQ7kcC9Q1cp9E7sy2k0cbrF/lk+r18YTo4lb2QVL
4SJcyhJfG2nJT8vokUxhhIFRHGRYQk+HO1fJ8InMT334w9nBI6rzE+8SgCL7e22Ak7oemHl0hGm7
OPwfbt3FRtECysazMAcHU9uRlaTwurAiaAOE1DwLELRxA3lCHsh9+FfHNUMTRt2Nl6XHqbmR4VAn
9wip7IqzcEBD9qkJjh6P4A+1dK2x80U13Fb/vTNSFTSfwLVm5omorpodwA64nSAezfqoDntVcQ1f
BacJ8dEy9youY+rNwDFQsO9LjdrLTjHKwIjOfY+nNyVykn4vhYdcu8aeQPs+I0jZNozvw7XKfcn0
o+lrnHaZcFY97utS+1OyB/5kfBrTer2wPxNPmFPQSaQnZbEDkhpoGlYHWmArbjWckOhd4YpxNHDW
MML/8m3mhzVfYzyaLfi1OyO9CA5aZWxdB3P/XN6pTuRayfWeIJRWAnPZYQwrY+a73ErdUV81xAxO
MQWpFkhh0MIs1E9atVoqTInLXttyc+Mzlb8lNFCg2n1L4wgAnJ+uXeSjMZMJ98HVAg/txWum76Q4
tuHFghtCv49MD2i790zLFp6XsX5UiQt0Kd3U0Z6T4Dk5eej3z60xOONwmD7MDtn1uckOhuBFyTqg
EeACUWlUbP0LfRjtyaQ9RuPQ/jag1lVOwA5B4z+qwIagDLLhFLIcm7RTK17JCc+I+8OaTXdJLJhw
fWwZ6oI1aH50Srx9iaFLfsnUUJ9OrwZ4mZPMsUb+OJP5IdMyi2Bza24JhIunSaqInW35dVxP4qNZ
2DLhdOF3D3YVFOw6DBbSWeo9ESs4Pk1ODXCcXKvO/ewLVx9ssHmA9zRaiXhMROlRQRQZ2ikx6DFY
RehJNvwcZBf6FRkvsp9wcdDY9SvwI8N8fimctLHlh6E5yRWuSR1ogHJz+yvle9bfnlwcZVa93+aM
3ve7H86J+maQJ1/5ukxwddA8r0SdQSjiPuV1iZ6HST/orMvZ5HxrqJwXTv+V4t18zV8LJCfdkVZr
QxmLBcOtSuLmf2OicGU8Ec4I5htA/P7fnB6HCBmJQneBkJvweC8UGMmvUb6uctjpiMXRUn06BLZC
mX6sLQjvJ9SdIYNFdlyK9yx87S1IEm8LkZnPe3vjR+lgqak0ztt6n2DW12Jm3++JrgGOC7fhdgyA
EcGoa3dNnnvJoXhiFk1cKUlZJ+sIafWAj98BnGRXFu+MMXdUomWxN96Jv6IftXzY2c9uH+ZOkUHt
PXM76rMjy1sl8hIrB1+iyob0nCUbVZgiOmSlDAJd/kk6EbNflHstIwTczbc4vEvCTsNbXDtU6o02
W0PXt9icM8O89k6MgUbqitTHB7hpwl4n+9TQylTVd+kWgKHMy2KEf5WP1pRzpooJ2PIG/LPEzZNg
HJNGLUpZpsv3BD6euVkaeAOMXAr80nVdgXic9Jv8e+RaWljJfqZurZ/UypMdWARhxZjNqVbgQge8
SgDGZPrP0innnah+WOG3/CWCcmndJU2/4mJPvSFDSukvnCi9At0lC8wifCmD1vqWNPBy4Syx4yNw
S7jRiGMydHWb6KTh3WVdeDEKa490NrL2nfROK/fEiGfYhcAeLFX+c5NOuzeMGWghLeMvBWGOq0u4
3IvqLdEuOAC2dDs/Zepqb9w1ukjoyhoYRwFv32j1u3FdTq/pBABiUndTUpfjjNactTEr5IU1iwQ4
KjF37OIwsNiQPXtmZhzu/AZeD6m3JCJUf9nIUf1Q5ptlPiTTI657JdgWXiFt2+4dMQUWIDRnAPYl
ueUsYfw53tKpEy6dw9LdNtWuTq5yCUS3xTAEuJVNE3pz+c65BQ6YKNuxOQjRV9h9C/17gWyrWD6t
FM/gejPggp18Vrm9nOoIwaMH0RMkguaooRWlu4pe/hBjQH9SKMKjrxv7hhycelurfoqtYLJlh5mS
tcpkLbFq32trCBghyTZJSF3u9ah7hQ1r1bz2c9XPqyBqHrhi4PD9LL/mMcjAPNOVXdU9nUgxOa/u
soTfxo/BHlj5Mhe0MhmK4Xdr+KfIjwyERcbLaQzB9B/FXNNVfwOBSarHKUhpJfYdQSLOUEXlRDtO
rrHH68gXVtghEFJ3IF5rspGQQIkrs73Z/PDJJBywgWLsjyly1YJjVYDantWMjExTOETS+ivG0cMy
oM/3muYQ9IEkYbUcmR7xsB2tQOodfqmYY2TCqOOHMp2Ky4VR6WdxoqrQJ+CGceRkKZ6Xtt1p0kMx
LgbCi+qasufRQ8gKyb0SfsireqavkeLKtUtCdRRQQXJy2pgeYFDp8S8vAwVIVNyJzbGB3qWPvvPE
Fh9MJZv5QRvBaFNUe4J/BxjRvEbq8k5gdq34ouGMrRfIyLCzc5YdLfSGGerBuHG1VT2icWKsrfEV
oXA3OmZ+JceQO6Cgoe59DYwWYMrXRIqZ83yVN5OA4tJFXpT/IRfj3pXmM5ObCeKXR04NPILFmE1q
p8QmIjmwCzX8pPzpi72iPVJiQ9rzUzoYyt6UMRw7s6tT5l3d+3F3YcXLold/eoLDcFZtWzVgtJWW
G9suahBt8mQ9pNHT3FPMhnFb0avS5ezQlU7TK+U0NXl511TA97RZZxqgpcLYYTctndjgoWGxFpeF
3yDv9OYB31RKGQdmGqB11/kF9KFpQSvw4u5LnOSLLQgDZA/5PBqflvxg6xXVe7pETpX0+Q8A4Jk7
tPqzdBBOZowRveGDKBRkD4y4bw7Yz9XEUj6VrRZ9tTPBuXYC57kFncJXHy+mS9HiiQXFTGMgYrc3
47pmA/EJELh6DyXZS639MIZlzasxvAsSpwvVt72MNKXvOe4Cyn1u4C+K6zQIrMWaNt4XLz4BzgJ0
33YnJTsVbWUkbTV5n6r4Xi0HicJRiI8Fx9BwR8zo3/IjDus71YGxTUBX8j/K3kpbhREiKNdRgiU0
fNU07yABWrdNZBwaK35Xea4QlszAxGdldpMjTqCdGIQES4eP3HqM4cmikmMe/hlJvgVUNct3hVig
xYeNyruj09lQl44yc9XX7OjkXmAPExm2lbK7y/8kPaike6zTo93wNVyUNxHlh/Db5e+zedc+WISb
3qB4rPnK4sCJa/1ANKsglKqQP6r0XiPzmIdzoaxdHgJTaXIVsgsp6gM2Y/rzqxcOsnrvJB88dE1R
YPOF/g4HJEwTVHFA04htFzvl1eYjeST9FRRMsYIIzUd46JtTVjlQrViBWZ0vFjKkjC/MQ8IWXfN9
ib+eVK7V8kKVPhbjkdYHS2cP9RD7q2A+Zv5SD7kmhh6Vyv8m9DHKv2StdfybyJ1A4e3NhzC5+LGu
ax/9nTG3epKajNQwV4tLV6bkH4aeVjbsf/aiEvTWqyp/tfE/bQ3fIGNxyr+n9rNdU8Jzr0BVnrc1
uj09wALl2Fm3ZEY6K/9G2E81er03xY8m+xfXGNNMxalcK/3CHSL3wZQVr6JGCo6Fn1POshwgHsJT
LpSOyK9tsDLLIH9Gen2RUpwSre17hP2y+qOPj6YDympjYl1JuI3idfpC32+x0xaZ47hvzNcifM/N
v7EWYbuzGKXtlbWbEsPs4qJUenyPlUPPDCO1mmepJW30/MFP2iOk4qxI7Aw9gqL9kyFfzRDqitSP
Qswk/Ka5Je3bs8o3Mq6EtYFNlPZbkTooYNOQpVQtngiJe3SZLNFjVmEMpvCvhN5TjXkHwbqeDZtZ
SUuOFRyTjDULq8NoYFLQaEY6V1o8rT8lGnZNZI1nCDF7DUNe0okVWt9iASfT3kSLga3QXcMyGD+N
U6bGEsoA5Rgi8EisnYyUg40vCXCv/a/5pcEU+uWgR7ACQo4mS4AWTUO7trW61wt3rbZr+l6EhkyB
Jnkd0Ato5Vg6lcN2afFVsft4Ta9ihhHYjk63VcXI3lVz6vr0FH0CtygT8SGJLyyxQGaM1keo2f8k
/5bMNQaUuliv/bBfrQzwcFdUsYLC9IJFxKrSgUWCsBIOmmogo1x1tbDb+opOB2D4pZ+96Na8Vd8D
EnMRuyCOHZslbAF/6r5Khk3XugMH/MZ7wY9ewVjDTzYQ87+c4MEOG7ZMrVejGqZO8Z5U6YdQukb9
GKsLGcKiwBC9uG2BqZIHc/+TigzTQ+7X3GXQSnh7IP1IkCrUp6Ejh05XOLRW+I2lyn5qiRv0NIFE
SIcuFJsZRSSY5DCyh4bnBNAV29zwbEj62MOfGARQjVxeZew9wpVWyeyz+tXWG9Tt0B5BSE2SwjSc
iIm2PxQ9QZYrIl8q61pjSDYRXYeFQh+dqY8lubkB2qCzbVdeSiT60PN5f4j3ZE/A5sGEOcXuI+SJ
QCJyQYHXTDtc66HEktk4rntxyJesOJ4qy2fm6g3pTLQDLDpU1h2478LpZ1aLPNY1qpdlt0LEs9CJ
DYdlcA/H/D/BdxptRvp2mRcYjbQn5c6MV3zESR6EEasx3ES2uI5kKHHHFYa0sBuBMMPTT13lu8BA
YtyYYPAL6Z0BW+2ZPQ/Nc+Ypwg45KDNWV7OQd+CdSF1Qif5c7hAHD/oOtS5Lb3EOOEUQZJxDYpC0
dR38w06G+MC1xMj7uT6upJ/WhZTJhnXCg+XpkyVAA2TF3lx5y+Iqyl7Vd5W85RrHVLRRLol6Z52F
WzW9b976EtTTnkoJphaFt0Q6hNUfceEmG9uYxYU/4VHGqLHsWTEsfgUQhlOr6bM6GCDuaHA3m+eX
lD4q+UPS/RHwo5AejRJEo9sJOw4y0LfLjL2wvplSuxV84FvF2KftZ18/svamqt7qwnhEzY4+PUHH
OAVid0uarVS7ISLYdKcgH0NqLqVeWz8s1UZSnlluobIW8kp4bX8GO7ut+Annc77g09xxTHB2czzP
TiP7xhB0SgDYM6Y7DJ4FUnQ0CF9EBm8GduBI1NOdFPpd6/aRl012bWHMGMCCaiOPsaNLWTw5XKE1
NxNtEgmjravUl7r1xSQIMUbPXc4BivXYBfPA3vs9V1fzQ9Apg963B9ng2nHLPW9TuUf3nS9nQ/qr
oZ1a+reK5U59YVPG0kUaHNb98BowXkhJBu2Pkw4g7Mfhtu497LHGJoD4IA+uOV2tp2fIx7w7ofI3
Q1xCMf7DRZYs10AuguRbGZAXb9RL9mowOFkeCORTRh5oXjAX4aRCBU4TURo+YqyVQcadE7LNcoit
xqECb2QM9Sz8FiQHArGueD3iduVtpmBUD+M/DwEjRakWPMGx0Nv/jplLcwXjTZztWLUHyOEDLASb
pxl1G8J0zRLOQ2ANdMmuKTpgvQKvSbXHPAHTmkJgtjnBs+BzpPqmAYkIV9r1nky+gZomWMCrbaOf
Pi/D+NsLAZLJRPpqSr8k3w8n2pEwkIFGGBun1fklKAQbO14t+muG84gzv3aOk1dpepcU2lEXUh40
Egq7iIM6xNdyEyFmSm2MmqD+Jaqrf0KL5sDl2FllAwhAE8gXq/KHA24WnIQIvxhFxXCpfwEGq2Px
Cs4IHQqwXZY8wqXAaoCF2B2AYxcldJkNa94OtTX1Gx/vT1yLAQQHIGpevsLAewGXjX34qFffcgs3
koP2Uc37bsFyBoQ34GGGg8vpAzEctjQJ9ZiPj/hajLu4POmjbRGjDO2FuQddCvtu1ZkRJpirwJ37
mXNIIGRVtntuX8FBpYlsATD/adh1dXpm0Ow3WmSLxxwrHAzCUjwv7RDoA0NmrBRQcQh0MjS1NvcS
g/H/HBkYi83CU1O/Ks8GbjUcQljjhM7UOlzOSuna7EB6qETQ/DFtyZxpgoaxUXQwtpd82nApaaMT
VT51T0GNw62Mf/uBN7dg4KZM/eOx4OnQwv/+xcYBirtY2TDbq9kOH+jdE2mtYF15FD+TIpiESxbi
LoAl+SxumxSbuyAuP5TlHA5fC8eqvOUHQgKg5WOkX8pyLx8thftEv3T9OVPgZhivuhz05aOi+zCb
3aT7i+DSYCrxY5qOLZaf2laVGalPEzbI1njJIz9RfFWE6HlhvzSr+G8e0vLDNG84Vo3JQ67OBX83
exOjQ9V/S9Mbe5pIudeWR6UUyIDofnIrQE+stPbCIt3yuGejLMCdUuUN5b3D4k4G6MRFcY+znl7v
0AVKJBuTtWk9EotKy2xk9lhbORgn6eIJoKhSP5ToO3pek/SAlRNLIiG9pt2hJXEoYu51p3knIeBh
4z1wi+suI4ZBUIdyZxMek5+qXqx8T8wzydbABCLOhQtuuR69UGkShU6y8YFEerJLwlM53zCuNKvj
vPhzdVQQm+o7+Iq4oqadzxMtoveudJ7GDp4QPzSagda/c5P0kCRwkFhN+B0DJKdFocrq/WUgxE1/
dLo9ibsODjKht6HD5QlrLjeuY/RN2u2TYE51T52KhFvV/n5W4mc7bNPis5m+RGMXs+cXKJQ2YzD9
CUaszJVP6MesFrIjVFTIka3sCEyTJFWuYhD1H7Q7eKNgHnrp4U3NfcJinFV/94U9HPRZcBO4d5yX
0E24ufhQkXkgOGxdbDLwKYbj94QVyBu5ysavLBmZrv7g+0Bhnr4r2FobNMAQB8Ba9T/AenNNS2ET
Yv7B5gBGgOx8y09YNH/IHzLuLbKPtVc9uD3ShQFf3SBE7x2/Tu2OlUpZwd718gpjns2EPxIrGfI9
6f0YI9kNU3OFdZlDAAhkcGjgNY4U3BkfIMaEIpIhaIOckHUGER3/YPaVhmNAaVtssCxUOU/Z7fgE
HKSDnbC+dPjBYLJAjpHT5tiyvci0rejBsHlbCd8cdP0dOCAmmcjpLdd4Y66LsGX5T0oK3zb+YRSZ
bnw3hPFs96SqMj2VNvGgdPJZvZlRoSIMhLkPMpbhmLPJW483jM+JJgflb1iM/GkdPmMsK+Hf4Rdk
o1fI/pCIwgwfMfutgLIhdaPtXGEd04CMLzGhPl/Uu1XwnqxrA4j60Ax5g4Gl7HyBq/wiEgA9ODwu
yMx8CZpCQcTQrulcuK110CP1sjzi2KFjcmkAP/CEuHG4rqp81TOkPbMxADHeK76e2jBtmTaya4QZ
i/Uiih5RDk9IFEwa0tqjcMFDW6QMI5hJZ5ezDpIG8cdF6dCk0wRz2S0R1jIb7D0q2ev0F+7vvYyW
b6gco9jUH9qeRprFKQ8avna04wri6oUBhWqXRzae+d/9jfEIgwWCugFk/3udtdiz0Jwg3EJMjbKn
oEKs0cL4zcAkhedO8hKXPc5w1C8IRdDEIVjRJyRQm8yVW8qghN8AZGUIUXw/W0cerIRXn+5CuZKH
/anSXTHfilnAvwo5zTsean7a40/rrCT//55m15Bd7GbyBd8bEx8MaIfhcRXg9ttsgW2O//1qQ4lp
C/fcEjuopXDhixyo8XRrJYBu56iF18t7/rs+Kt2nHEElXfnvmSurrAEDofP0HKYyPig2IsJklWQh
nuNGh6xnyDbFcT0ikrU+EyO9Xhz8bpiyAks1X16CiGAN1Vm7Zb4TwhdjDJzyFvO7DeQqrhEse3CN
A2ZA4bQkBKuv3P3ulUGAZ8qKjf6em59bEnY14/svi36ORflJ3seuKz3xH3xKKOv9GR6j8MZcpOGK
w9jF1TBC3uK9mRa2wLBR8MIPkuaPd5F/XIesNWqSpBkMduo2wGOnTvcwzWqYipxgFBsTG3I70eDS
ujxQmDLwLvm9GPkwljEOmSl8SVpGj7Z2RsJmkpPgpeK5NoMR85jnLqp+DSPIqrPWe03r6um2HzDY
Q/fIwu8/ex8UYuPKv0fZAwmdVh0SCsJqhAviEhTZFgk9bWs7wZbahA/UhSzpedawnjBNEAsv5pXc
w6tkoyTgDHACyWLWpSZIuBFjTGvaKoB0tMtZswM9cnFiQRE7FNSJS27aAXlWpCaItiLaiIfEaQPx
Cg4JansWxeG/8caconyj3W2ZsisboTY+/KQxYZlvrgfvgrE5keHD6lREL0/BXXnSWEywteeN+D+W
7msptS0LA/ATUUUOt8IiZ9mI3qxSUXLOPH1/09PVu0/bR7fiYoYx/jRUSrOaReeEzwUqwB10nehu
8Q+cItl9mPlLV8VrDnk9vjPxHH54CpA/tPoWCzmgZIx7WqsbUeYt1nWqKr+JY/L2EYYoG/54iM77
ulhBiRVOQvEYsZ8N7700BYw8kvjMCv8K+sAxSKfEIn+70aY0c7mejx8XLjdroDzj7ZHZq5cpEbQ0
H/tOpgC6DuQg1XAuWQ4hkYeaR0EBuVxWC8daXIxywln/HFdYOjSzICO0haSMfd/xddrVMgvBiTBL
Qc/hbPaSZTRtMq1Uti6naPNsSu45viI+IS2gvqKd+4zUIacn/XjZIeLPUeKH0CXil22kKxbdkbs2
98IUDDFzcGVq1g12xgCO/rXtb/Fo2qD2RfJzObVbuVdtOg80+0tTH/+upwQzHuIhT5cV0X3iDyUF
mIx525YzEsGTkUwIUoMnGn9Zk6ZaiEVBlM9c8OvoJLqfVZZiuJ/9dax57zGOdpjjABrBDew9iR0L
hNhllXPpVLmsa+tblWvFqNV1XE2IZ19HJcKWTd0jIkc77Gr6P4XDY91EZaEGtPjPfNPwpeO1es13
MrvGZl1bJSMcPxnc+e44X85eT8uj/uNZLp4/EvexNny0LA3y8Xhn8OPpI0GPvlyNiomfe9Ys2O8Z
lmdzfd/nOst155DrnwloEoKAB5ks+/tzMtu16bkE6i8NRly2lsnhCVmZbl2vv6Xl6JrrrNzoj2aI
mLp1DB6Qp54jzNgJ9Q55NvWzcHYTJrB1RSLEBnXF/F49LOoIBpXEY0VKUSFQwFLTLPFTXRuHYbBL
ux8NgCP+oHpiutiVFQoXGXmsZbIOLr31gba9wgS33BPkvYSMHzrKrxWb6lKYa3RyabKDmo+Wayb/
Uh54ihU3rGo8aCURf9dI9ENBNOW1fgjxjioUYcova3F3N4ew28XFqe2D3b4kpOldPNFyHhFTKN+1
erx5hfLlvUQBNjT/+TRrGpBgInRGK/V1rEs3eA4Ltl7/EtdtI9bm+deT3Q16/kr7PRQXoNR56A9p
uXnavwzo5vie3OGbgZhlLguyF5sNdJwhREvU9vlBUbN7a5fYXIkKaRsVbYtdNbmo7QQelsx9rJfW
cpspxCnXqL9edCKH0ktmjxh8SYxTHwQUh//CMFwdogaD+66VydRnYfsTI1XSrAeMoLumMBR8VdIG
+PulsgY0XCMlXCrFuYehaJgj668zAe68Aio6DX6hmhjPf3cGHQrAe0gWjGC95oQ5IJRU6jrG5q7E
Jgjqs5wjKjTy9D7NXMuMNfmfVJoII5iGHv84NpfHiCvW+w+K1jj5zDVRpsFKaBe9WatIcbb72cz0
rASEtZ0WEFTLMV43n4MSPFsQ5VO/xb+YOa98dsM2V1Oz91tKKnE0zzb2+Q9fuX3QOncNt6dD3B/B
P3UjBSg/HLubR+0aVySvhcdyJ1eusila0KtbtC40z7vG9SwBvkExM3PopcKkPIOnD+25yV4S9UVw
+FV+/ANxq1o6vmep9cz5QPc4WYNM3MBmc+ROFce735I3R+FA9o7ZwI761cOkgDdHg/1jkxBFuoaC
mLwX4M4f5aGT+pEvr5oUQaygimgld0KKZaKMFcgcahyMdor8EO8vu6hZCp4aaphQPZWrIfris9Co
Wv7cOy4Mg4tkV5iC9Lz0ZWScF5BQhob6XPUpMLxAt+MKCt6YWkiYO7092FNWLduyxJQ7v1Yz564d
h772Wjy84nKcf04y9ByPdpx98wPJjZTrQcFjyNSpstXPH2tei5R/P+e5AxTVHUWFbWNzH6SL7ZUh
oW2Jb+vNYLYf8uGnysV8OTk3L6dWLLZjb+tFpVU95zopnPSjLXc8sRzdSTPob40NOJBeyBescwav
EK/7SmpfQfbZfLlMw3bcn1rJaz19Hcxv2BhB6b1HQsDx154yHNgkjF90Yomhur6lSxc5e43yyL0p
ndpWWmuxdj5WY1qtU+VEmKX5MENrVY+LNZmVm8guPnDMyZ/Ndi6LsRjz2bWzLlb3JSVondAIw+De
YEm23oVO7W9Vbui8KPjb7wynna6eXaiPpnEdpzW9XH1Oh2ViyVR1FMzHUEeUhVWfL2+KpjdVvUfp
WT157VgAOiwdjDGNOgfty/lt888etDYZ8xzG+vdSayEDcxdJJ3OFGqa0p589w6Rb2Llc7udY/E5l
25lLM89Wl+5TKiqK7MnUvnGgfjhVSMwTYvKhfN/KfwUFK00wrRNIYFOBk7wp5ZBn7oI+sEKVg+3g
gx8Q08LjSMujg7ANnPCC8VxEZjJ9pT2BfPjdVAEk2MJBgkHSOt5X7DfKa5cGmNv8QjTj6UcPKesD
ooSgd354oMzBbIgiX8BBy+p/jfE5ENEcviF3DscqWqhnND1sRqrqKP+p3ZE1GNoZ4IXAfs/p26BR
vaD+/h5MwQwv7JnPUNlEvo8/mm6vzTczkGOi0GbPp3jwePhC1dNP2zjEQ1LIhaxHXvDrVB4iik1V
t9OGENFyeesSfP5cXRAEYzxVae+XgbrHa1l/XznT1TT5caYtL0RD5rE/8S58ey6EoxRdJGFYNXeg
ob+hcXPqlNKR2zU2F7sYuHfPpvQ2WzRnbkgu52fNICkrjoDhUIoQkBSNJ60VVyjkSNJnugZLdAX7
fv7qjlZ15syt6/jt9ZsYolVYdUk2ft4xTYZ4JJyK76DaIefXh2kJ//ILTs54jZ4gCGIT47dStPeK
1hoTKOXHsVjXjehmnjx9ArVXFZqF0IfqXf609Js093jESaB1OSj9uK1MsV68fBlL6Sy7/03aXRlh
J0AAsrsqB1V+isSxwglvA/yF8LiaFz/+IdlgL2ZyXi26UBFiXPC+Bd28cw7okHjxNc/Cy93L4Tq3
UfX5I452lcIRGJIKxcK5ftlVt04Pcb0hWsT3cUneQYlvjstdh6VXXejV2W7PfSRxjA6E6T0egUYI
b56xnFO2aAKf4O+1/D3CTHv9DabIy4B4Bd7k2mn0l0o1G6Jj7Kdc283AmFsc80WrHq0oIAegICA7
ygCkVzGgKFanyzH3tRvkvvTnuyZV8XRVtwxdJdf+cpKVHRHeVqDD6NDMGAtr/6tG3lNtoX0tT/D1
/LpquYoOQ01CsQkeuH0qnXX/tKfOkqDHEscgAwnjPG9YILx9yVxoktRrjBS3T1V3+GX+VonU9Szh
u8pcnZusnjPKde7/8AXJB+yi6WiGrtCaFgl71YO5xiJT3eYEypdTnEluu1NH3BbyEE4JuDi+L5UH
cig822w/t62ztMzmYWWKI3+suAVb91vfCnfUh6bj2lqmu8a7nDb1TTIKnXUjf/w5idfJ5MeFQ68E
Gz5mQG2HYW49yq672Uwr++Qf7RxzJFcVclvpgd4Dj+MSYjzYlf1lmjEuq/QAM1uaUbZXqE/hAzyn
2szNJloZwKkp/ZcdZAe3cVB5UwxJmb+HrA9x8+5zZ4rzKPnjKBRvWnGbk3TShAoep3QX0hy/BHRQ
sZD961H0q8+qQ8M2KE2eZ68iwFWqIr6L1OKd+h3rZ/ssrOBM5azcyto8p8o6H+UWpnPU9lRNZ6wd
IFTLUitm+xJkXfm2iXdhvunQwu4v5Kl01hxQESBTdqwRHqlF7+A62dUv5GipKr3skQRWnVGICGqP
vt5sDtnqBj2nQsDDeVdRC6q9VJkmCziM+f2XmeiunZ63ShvTS4Id/48fAvuHTmkHQThW/JsiD9e1
TGeu/fKbqBT21RJku5y+l4vy9g2nZfLfNZ7pSCmocdiiUUG9WJF5DaTMm+QhLi9+MT8PvE5BWU7/
m0/O5iSFRLqSCciL+rF/HT3G1/ZxZI2PT+Pk77KvEQTMxYZGB7M156UYqVL19pNr59qFFqktt9dr
rn5oXvv36ab+F4AmfSXZWUtRPvdTnOKPznxi48U5Lz1+hhCNwo527RJM+CjRy+998tTYr8vCHqwP
A16baUk2fwMwcc3AgT3J73CWD7SzF4NzfvzqInWuqYnYBTnIj1+4DMAj/vBtQUKWoXAaIBEIwSLc
/Z6/9yEaPmTxiAGyUEFTfoI/YiRTk5Al+UonxnlPMonq9Ym8QXsvmQkFjz6YqX0ZuCcEf16glJvq
Np4Nd58hWBmdN722vZrc5GBwfKGX6Bk0bvIq+/m2zcXhO4jw+V0MT13nxW0Iqw6pNNcpEDHJKn8c
3T7vI+v29PHo7gZJg+5Lb7uByvjavzZ8ZTG46QN6JkppO933XaSkGD0Hpqc+ug3z47Wcem8TuAt4
8f30hMZJAjSZw3EtrgVL/qcqpFDd1C9ddcXxfQ6rIO0BCQ+z/3bN5ft5hNH/S2qikBp61z43Q4re
bqkaNxf1eztXvbarMes91GCsEmmyS0SZyr6akZP7fFOHLCuybOsC8TqFt1MNC9K6dJL/9r3/4goF
PajmErBlaXqCYUqt+QQJUlfdcJfYsSE7N/lvFeVal38QPH9yXxc9cO/UWb/uxeZlRNYKp/1gp1Zf
5N5yb8fetYd1jx7drZ9dbCgcN/80vQJqdgO3s8CBf3JQ4D4OmOxP+OJjfztd1DdDzKJnKrgqPBd5
YV1HjWmTsapn++4z91Fi8vhUswG9DvmQLRA3pYwKPRJB+ksASQdB/mbd9CweXLzhMOuXwjes1uLF
qlhK14n/V3htFT8ITEHPmV78kfpOTe7VRxkDyOg3SPXwMeKQ7qngwJdvYogsPjcnRWp4aV1aCLj7
LeRK+ffrWyALfbxS2FKTv8efydOnv5n/R6ex/U5N/c9OBi584C/qaf/99xl5Kb7x/vspboKfSuFB
v/oBTrMl9t+Z120pZDhxUa1+E630v0xb8dZfv8/fj9P8GHYWnOD2Hq3WFMx3CQxWHMK+AOgB6ZT2
kg5Bj5aPh7obp4vl5O/hU1wC4RisztcEFFeEDzTY8z1H4B9fjL7xLMP30fSJAuKaSAOh/MDz9DlS
0yW+XA5URpb5+dUyodGHv3/zIY22/Vz73L/2L8NVC2BsGRwG0PfXxNv19dqTvudzZ//Phurkf2Yt
iySAxIw9jrdLt9h8NvaCKVLtrcHl94aQueFlSLN0lEG1D/mR+6mXxNs19fZf0jVmb/9LJBnOgvV7
9l65DByhflj/NPSyzzyMNvZ8wufXKb1R2tz/okI86J97qF4EZ46TCkYVXKjxi3pyTlkfc+DpXxXJ
uofRs3GcPrpehP/cPuBd3cJk24fNFQMWN38v/m6GnhxtWfZz3/fd/hiKrjh679KnmmX7LrEJmGCz
hZaUnHORXdeSS0iasiJ1pvCIW/ObaV07Q12W6c5yoWo3Mo6nJ1fkIzjkhtksk0ppEy2yK3moEG+3
W26VCPWKAa3YRYrLgiGZ+7gc/koivWntSStzdxoa1XcppJAVT435Me49cc/LHaV9YdY7mQNxTh+j
664weF6Szdwz1Y0PxeZZP7fPmBdWkmP1b3t9jS2YJKzH4X2M4h/udos9lguvM8dkAWQptakJBeCN
Hkm56OUZuxrgicRqg4Mqk1WQWPGt0/YUXqUeuFoWzNar6olwLF8hKFvHzdUjCtIMeikelE3kBgqJ
7mxVxzoOSTr/La/GFaqrIKmaxSdRSLSQFKH8/rWQrLZW8+pl/7rZdsmkjkddepuZsHhq449vRMqp
GnMJ+ZU+L6iuZtXjmUKmlri3rHgSFy2AGz775D5XDJddX46N3W+GkLhsQ87bx+/9ROW0GObMNwz3
u7teQ6AJiwlxSNRC2yEFRPBQrWAW4CFSo+x3DTjIH+mp/Xv8zCfWlXwBF/DUsnuEuQbqD0WMv4jR
42jRF1mHLp+jjk9Awi0Se/RfCyc+7DQ42kycYOwPwOWQUjOeK4xp49/CyaqfZC4z14disSjax8oL
WWAFGmvf+PCv4Jx6Ozj4xZlLi7uQeYfWMVcMXSEc5zI8iFZfyP7UCUgB1HIgDnPz9zyTrMGTKJ2Z
Gc/owKoK3jmp7LRZDGqGhn4L/0GUiqMqVoGFkL7UsTy8mNuwrcZ8ht5t8VHabhEQBBUiCIyqIXiB
W5tEoY7ylTK+QNRx3VSz1KNCWiyRwfe6YVxYUBUssh7TZajhIV8v+gBt+WWAHAAwzmCJo8e5c0ME
lF5Sjm9DoX7z81acbxyRjl+YYihh4lguXuv3fVPZf8Sw6s7EFpnKsiuP8raYmNSQMrswiRTe85fB
O0fBerL7SBOmlz/8W2u6DR59x1jlf5UhBwYXSGO5eIQdlhfD7RQKNiO1uStHhDkppfkGQKP1c+vc
AndB6c7Z3prLclefQ4gNqNqVN2rZlTSrZi6GDIW6EZx2IZqTM3YFIkQQKri6twJSqXIFiwKjlLZQ
veSsWaQQ8sNmpnpXA/K3J3dxcoTexnsvsMn7BVS7mikPvzLqZFs/LLtCww40NqfuYRktOSa4OjaN
7M10hibIzc/ybns699i818hr+O9P3iUYJtKo2BxEzdXPn3MfzWSOL7RYB5uT7wWzvr1g8nWq5/rG
8hGYpf42a0Xl/X4G/3m8ZIcOztFV/yplfO6UqFJnlzob+ZHKP8eFvvw1rl/ek25RiDsJLzAafGiE
qKIJ+/XiNZLB+mB+M2qo7D2Ea0I5gVTAd42DTUYeiEPSF2pAVSAKfsR1ctaAx15McNHjpiNzKiD4
11wtl+tIATzDpHBLf2/LCpa3qwiT8md2aywetQyZ8a6qXzed1QI+LVt6Fn317MNOLLWu/e1IjYw6
RaodDaPIW1AVHicBP/tTdDxF6u2n239exvFYPygYV9d9CpmxehwCToDlJFwfssI+/rJPFZPSSxPh
xqZ+VU/GY5tWpwKtWU6DtsDjgvyH6grURswbghkVCHpDd5JkefsdsugZmZzGhbP5YNKy/r3iwtet
O39fk1ZN0UDJMZRFnSDmnpjrDnEhwhnBYrw03YwuLlnEDpVBXlLPQC0iOnxwypc5MbGM6WXruo8e
V8K37oalJ9vNX+veCBPaiulW0vLM144UGhzR1ldcscTkjf1hHwHAQEJIaS4EQQcigHADJHHcsy1W
ZkiBOOgevA9OG0sASQHHsCyWRn9aUF9kIsc6bLCf728E6mbL+wZbhgnaqMtD+VIgfRF0GZQ2Y7v1
SU7/7tc8ypujKP6rLXl8HLCudsjX8t3Nkf8EKdVu+gGPtNQ6T3UB+1Hhe/OpKUPSTeTjyZ5K9cak
Drqd1WdmQgUD1NAhwyXAlvlnyFPBvAdMbYy+gzN451Ij001uH+qVy4C5JVhcLp5niLzTiBdvESwM
hw7MsH1vwTQVog2dSH5todHQfCfS5afUWr7fhOzeWOqEtRhZEDSXmOhfvyyx3b6twzr83tTC5BWv
yX0IK13Ig8XZEL8/ylJvBa/5Q5Z3n2S+qR2ktMiO0dHBEuboXCsO7GdB6GwUrn2KaDLpwoS8rGiG
aQQgVJf7Y87ERKmutESMnWgpyB4Cg7Kdpj/Bgn7r7HjfvzdmzXO9IMw28elA5zHMp9yAw5kZFUvp
G8bORcdt67xtPfDwAD9xMrdKqUD+h4IsL6kIXhehho1idXo58VMUvoTpTaKmw6njqJnjEPA6aCL3
GJ1QsZrPVhy/Nq1Qx/ObU8TxWSqSRzVcRsYV+rwz3x+n/eZSIQAyviUdSBOHhPdBS//45+rM/4TL
OagWAGJuWTdo2HvvUKkZO3GQRoS30JYMV3my4t6HgHpf3f6hx/9BRGjCkz+xmYchDTUlH+XxGQgV
6X6aIXoMdaaAjXnI94FuLf2KQt9MJR7bjkh2GmfgG3mazQ/Dhm9CNn0QiHPLfFz6JneX+BFmKWVC
4KEgnMepCs/1bfWl4KrdJ12LYKJDQRyY4TjeeU327vP0uf5+NphvwNUdAL4bjD7qCKpWmmIWEo5b
YhbBqNHqzzycMAIvOr95wOdtAz0ydwgsy6am4+SSPLoP4j6e0/KFztG8tkzXjHLvz6kQzdA2qbI9
r+BAcqb5IbaNwqNySVX3X4oC5UTy2kANqEPObOwBVNtQQqfC5HJ3+VygGqTUV/WPhRf2xOR0CYOg
RVuXz8bB3tkN1KqVB5jsWGZCQUUSG7L/BOIy8agUsrV4968kFhT9JsqeIjZIAWD8TspycSZ9o7z1
iKTV5qr3RLQjUSSil1f5mx1ZaQ9XpBxa2Ksr1Qw8HuZu/tJwyzG3WYtLQXKcIHxoIf7UczvcGi4Z
a+mBkvKA9VHC6Be3ztl08UKIRD/kyetI6/v+DQILAc4VeTYGXXHUUjfQdP2p1AJpslu1VlJkwkyA
1eFfQkLDX1671uGFxO3fFUXCjlKB8Z6WLAhkrxH1nLP0dgssMjNMdlE75WDX5cy+duGQvk3ut7YK
KpDBj4qH6xxGnqJQRe7itR28KyAXtUkpOLa533f36GY4D0lOqrMtNQgC1pvqKkP3HPJ9UAeolZWd
SYYpKitpjGdtPaus38+nymFLz1Lb6c8TzeX6gz6S2PJ64Y6sYXgC1naqFo3GEbMhYmpXI/Iqsfmc
6zLUgHQUGvDR9KHlg3NicHTyb6uHa2UnbQAsMSd3rFHFPbGAWL/iKDZqKlfhUt2D+ZbVUlyzf1aC
cWYDeyQzAWa6AfCXUqYe0jznTc74mQsrw5NeZ4q/XqtusUDaJADb+uaKeKfEpXZP9lELTkSaOUfh
VZzCjNabOZbQNPKruFJO67fFoQtYpqd/iIuC1wUvqiyJ4dx4jnlNfI4sCnwjtfL5NJhnGBoGcXrw
YAo2t3vZmNOaEtJ0FxQq6cGFbOnQIQdSY0g8MzltTTQnpq5I0CiK8OXe2L5mycDsCbPi1/MQeEts
wHAK/XzwfbpmMw3bcv113Nbn0ihn5khWw/Jbsg5XBSkk0de7RpbtNPYOiAmuEo2GVbuqZJE0SUsB
11uh9ZezQepDrQc/UMrgaai/DKtxf22NhWAqTFdLmfpl2Z3vmzcRQBwNmUaOZX77eVu2kNbJWZ1+
UN11PXdd5PlFjaRFfZhPNILg09UeVw7LPlmjKF8nUX7Xfhz+XUwlIca5yc7tp8Ta7Kv7RBnPAtha
De51N/m7WSvJ97QS6a/yPH8pTxcf6hR/Nrc6wmC36qKhFcdPw7eOtaUcEj2YHeSQMDtGtFAYwyWk
OF0G0d3Yzgb2rz6KJsbAaCwlpoEMGfef/yHxUSQBuYFcK7p4ma0fIYQLTPFCSIQLS3YAZqou9M88
5A4EJnyvqcTtXwnTouSVqLIuf5h4Ad2D2KdyUvvEy+i/qgeTctTe+c1Z+CSYojxkz0kfU7wmKz72
iqxRPwX+fFvVbmhIVZoyNxHKBXRSCUIhzfLMsFy52x05gZZQkqamwE93wDu3tEBWvGYBvI6wha1z
e4ugOFHFFoLiKFBUrWzfXBkrSZH/pHPLeKRlPVxpX2MX98840dhZatu6ssxnC9FNjKC8TEG7Oc7W
l6SzOVVJgcdnBIxUDCZQRdRbWaIBh69aqsSc4XoIKpckalHvMHXc6i6s7MKRVgokEH7k7azmt5az
78pGBkfdY9HVOH52cx0JSt4K0hI0lMlU3+Qy2dfnIPFv1k4NUoNCZwPWfTXM/V+mc3rPQMHq21b4
q5vJo5fpZAbX5uM7gRx/WfST5hTwuA0jHxwa5/H9dz1O97gaxcT9Jj6ObMjsacIMuicyvNfU8WX5
ORtd/dhM+fibFkhqKrQpTl5N+LGPSRowPc5+Pyb+0qbdLr7OP9O9Ry/9Ot+LpDu79jWnocH5Cijs
m9F4ig+YA6namW5s16W7DnH1YM+g72xD6Vfj1OTyeBEoMhB5f03JhAgQTkhjHi2+Mgoke//n9LZ7
y41mb0/ttdQW4dGjxDSES3yBdg71Q6swBVWKXumvO+vOrDfrrTvLf5l+YXTvp6aLr+MtRMtfBbd9
MXrP3iCns6/0h1mjB4n7Dz/3JZAIv2yqmHN2q0n8kVM8Fcq5VzbBmxf0V3N6pRp5mO4gG2D5T1gk
YoGcMvetdqV5DAqYSvxXq26AMr5VcnCtzvs7AP+NTlFykXp8OS029S7HhsJXGRUmHojrp/gkydtU
gMMOT3UQHiBBapQRt/5C/OXfKP8heQv/KP6eusXfdEDwdE5Ksz/vZABHNAF3mGI8Fqv9CiRcU6g7
yhcVh53Ykzlmx0/Fdf8VZ9lPkj/JVPRivgmBH3JTJWiw+N+sHimL6XH+QOEKrQ16VgSH/kHzsPm9
h5EJHoa+Al6dUoaUkDK5NcUwaoT+2CjD62P+GudOYuReTpkTqV2uPt/uest8/FZYSGrJJoircqPM
jRz4sGvfT8fmfb+p/Cwv1ZQ5srN0Jd7mSGwWr7nsbWJkdz17v+lJecQL/OPiwUrI0AvpUC65rd3X
iffNPgZynAaLlSvXKckGdzQRNVm4DrZ7mb5y7Oab0ij7+Dis3u7LwCBugOpLEwew+q6XB+93Os5N
ChmsxabYvSelc6SL/ORRMZesrzK5WiaJ+R6Gk1CNVy4NdU9vpQCcsGpkLbIo0VUDbX5Kw1Ut2y90
zXBku6ycW8VAfBenpUgB5xxa/CSiWPeXKBeGKsZFmawoUrn6j/IIeJIIin9pLBXkez98KjFMdCXM
g/P7DlyHo4kVlfAJYAbWbvf//yc4Pig8sA7DUpfS+ccNmRMvEPJz6GcGqx805Q92W9nfQXz4AV2j
kSrznuulKL6xYxxtK/PmU24avxK6+MuZvGkezGk8I1SwG+XZYPNjiOzdh8L4yWJeEuVSVOjS+ioP
y1jMuFL0sn2LgLe9Fd6WldxX+N5zF9eHhzT0G+w6wvG5Jd9uNdGgzedIYHhFAHs59TWLDJWKGHSm
q4has7L8+/3l//RQUb2/ySvHd+bdkCWeb6bDCjaSoBzSqou/9kIpBI1EtxrjVNggyc/8eP+eH+PH
SUTEQH0u36W9bsrFX0zVFP1uHOGqcpboWfpigaA+8Drz5Tk1c5h3RIQFn3ENauMfu6rHssDGEik6
6b3rYQQvzMFlHLFdeDAdBhITOP16Btx0YGfL4IYA5JlIUt7hEvReLsbUC910F67QIa25Cd+WzVo9
3KJDmJBAJ7WIyFYqz8q1Mp8e+6eBFrs4flYkFfZ16YfPzWcKwebw3X1qm84N2/vcl439qVot1kov
fyz3s31unPsmAlTWuLdksPvf25ehnyte82jWIIygK/TyK9fWztN+zJTKXvCmabJb+9oIb4qBYOVs
dOveX4Us1iGR/8Jz+YpDy7P7UWguX/1yC/lkAezzMLQsq07s3q1baES61nPx3QioMl1pbfXPkr+9
u+CugvxZmPXGZ4kD9dDulB/vgFGSUpvAYFBL5hCAT8vIdyYwC0MXbkTvYbTGzECidY9YhnyxZg6n
dV8uvC2aJIjiYX5O//CB9IJWT8Hi89LduK2g2jN9c/5qOSdffoaAGlEhxoem8z6RG6pBO0vywx/9
StoG1fvNfuavufQ/BYfmQvVj/wMSVT+XZY34TYvmV4YYrr9m10ZmWJxSvio+0tNi+zE9zl7iqc/P
/sZPbXuH5hn3JLPHjtVMAayLu6oBmoN9rja3221FXssE8FBZN6/oCjjdaRc9CDRbT3S/OqB5+Uy8
PLqE3q3HP5fsVVT7rMUIbCiFWAtB7O4G+0BC6/uO79/uOLfTY3skT1fxcuwXmwLhG8fGs32r2ZmA
fTBZZ9MUcGZnbwLQdfqxCeAB+Z9tJYO4X1cOA4Ix1hm1q7fbhnG4kAmFM8ROsLm/V46aUNflzPpZ
1R/dgumWpd58hABmpywxiQcb6+X3OXF9AG0gCGEsz2fy8zo6IlCP/XV/33CjXkdcBf1zW5AFpfcn
0GghvvmPG4TsuIOf0JpwAMRjFXyu/R/riFrcj/yDR4eQP5GNWCrYwC4ynx5VHYesXVopWvD0CfZb
0/dJg0t/YnO1VGYdr/syNPQFWEsWuu00gagTIFhddXPf94qd3sLGKZd9Hr1GPlgp/vISss2QOKAc
jbz2li0iZ3DrYKvnWufevF/qUV5GMzn65jQTCQjjyjfvk0KvOEiW5RL74ZvuNQCvm08mZMqJvUlc
crpqhNzpcfGTcNWo5YSTbt7HKY5DAH5oM4OXA3ma/U07+eSctdd98ibnBbpTZl6Tu7C+nNrE7f3U
7MbXhx2PSdIgmCgWJGY7PtnUiOTaUZT4In5flcQsHjpOeWheTYtx6RTqgVjk5hud+4o6uRF4krKw
21ru7SLHrrLsbf6Zj7bqQEZmA82OEDvMXN9eLYQzvgMKhHEKZxdbTbHl/DCnt+MEWf2sX9fG5x68
0pW8yfXU2kyQSimqfg3LADV9WjGll/zAUyKKGCRe9+0EeeEpKnw/q/NRviam1Zf6qMl82LNGm6eB
XI5MPWV4rrDAyAiafwtik0dHzojNMb5Eue8ny4fUg2qYDPBsxFOFuBPkTfNAbivi4yX15ki2qFFb
m3/P+vVr+6VBXX4BZS7vjATvbvIGKS/PCfI9eg65XxvbVlwl1yE9avhu9XN9/3WtQ6XqTLiNIs5C
0FOYt2y0cF2QZ8SzX869lUybVg2r8+ZTdXvE09kmLCipElNV37xqXYznjW0omoOI4mnQwqMMBn3h
kPf1s+6zSlG16qYqG1lvZlEYTtErvapDOHRjTuhG/t/5+/ZggFbE+i1Mpc31rt/GTeW3OproWFUG
C9yo5ju0LrOx9IzCy34Sd2BMHq0NGl3GH0DVxRDEIWKSDMJ1Bj2eJGzuxPfpk1LxS9UUanvPOMgU
D4g/K5tcdpSrip6Kmx8+frqwdt3YNDVobPSI1MDV9TRdxiD7dj75rIK7T2Nrf1ysAbdT8nfulapr
XBXmPc5UM/7r2k9VMeyn8b6hJ2cVBMlNnlXmzqqXNPVdqrP6sypXY9sIQGO+FoZbxHbJos4uE8L0
7ND1vZr9NO7z/VKzgNUL0NCTcaxeFC1reVYXzggaTaE3cIgz9+emSVfzlmuBui103saB/rg0zE9z
1sOt/3hHUl1fvtWGZcy3+zBUbwqm4LTcvcS1W3StZmv3nuTI7qa1/Z43DDToIe2o4KiDYTqErC80
TNnqvJ3/lxmV2s/pgwpgeBvMBWeLlHiZUCPdItJmWpEJspMMRWjkaD+a7BuO1STK1UkU3rXcKYof
5WM7NYG8pEM3wzsljIcVVfByJe7kXkqvmPNoNQ6T6NLNsOD2IhPJP0mQxdYHwcq6MevmJnEt/3v5
9OCvbWKzpU6C5tZ5e24qos8Q8XmUE9cyBohKsrGz0k0WNz4wBAHlT3n1ea8YcNxINq+z2ubT39YM
YjfObX9NCLxjXQTCcBaENoXvIxiuqunReOiQDt1w7LkaThV+vsplvJxeLB+V0udy1MFiJevuOBa6
ZJQ0Pm69asc1+PFtbE5viZfUDLRC5XypSWmZgxe4drVslR2R098kPRtLV3puh/bFr6uxmVc2v0yf
x0mpV1q0aeupEymVonsYz3atzMaCSoofBmpkq7cHQ1/5CtYtVbZI3ugKbq0z4vFZSYspjOJoF8UM
FC/m7WzLNOI3ktaXkDAxiufVQuUmFa5Ser+8LV6P3GKdReVECd6nzPq3/AkQ1Itek1SzVhqxR6AS
3xLkgsvWXrqf2LgXggQVlGpPqW5cKgCjmkReiI6M8mXiRTycRwiKHzGKWgXGzptDn5Se8MpreIuS
TaTJIgFFC0OqH0j2Ck92LXOs0z0c9qFRTsQm3DW33/G1Ih6lEcQ/+kALh796vB6tG3rh5O/DG5J4
jQfbdr6Wri01jt+bMW9s9OyJlT/VHgpQB7ejaTYuvYq1f/4Nb1YGpKrSNb6fIWYtco/pNA0FOEXF
mgB+2ISsSVkg6p2wpZ0xuQnCQdl71U+no9VwPyKnzJavfrfqHknmrCCTpjTlzjMm9pMLfuRf2i+X
MVLN153Cna+fL1/b4KB8FfGgPFjDdcty74uNueXd9TqsdPdEzMYa8EsCaktp/6husxFwwDGJqopr
d3wSBwZF9STx7Wjzox5jaCqfyLpuljcNEMCl6l9LC4hr85GlqYIbO7+oA71nKAdUmF9gVDzlmvLU
ZJukQBcUHXcjno/59k5hXZgRsKyz/5773WixusvPhVbni4YgLxqXUrR4PMhPssYsy6dKzVu7TIIk
+kmZWJzBpROEl6+J+bZ/2OHy1tlhcr9pPNLvm/hRO0sOibOlXgYycM8v3jLZZGtdlFWSeCttQuTl
A3Sb6SVv8c8hkZyst8nhLTPvbgznyuUN714SIq71DqeLlIbS4LxPdE6r2+stzmionunFKJ0xOWB9
6+8Tt+ptD5ef02TMHkq67SI9SRQ+FsnSZJ/OGqpkiuL6cGk9hBTvEO27HaZ9lZPCk3nSotzGqUTa
gC6gRSmTGC1Ppa+9VJvE8Tuden6IoabmTW1oOXe8DavuOSnTLbNtJp6rViZ3ryXZju+xmNUZ59X8
1Nk9F729s6cUCMYL3nrevR1iE2huNSTSenvoP49yobaHcyv32AyziWLnVNp2n0kI6OJSvRR9LW61
IvxqtO8ZahylzCjaRBfjkxcfSH4dmwh0pH591gTR7qTtlEutzBfMuq4c4jKXude61EotRqvq7iP7
o1PZtyGgz6/Mm3k8da6DmmEl9A313BfXseJgN3RNOaGr8NZabiJ3zpAYd0t6zI9Nrxzt+6tWmFlI
c6kcDoBOpuJ7kV0+KEUTESFu9V5Bv1NKLZHwOj/pdY6NKHavzrsXdeNZ8TFrkc1V1/1wE+baiTfQ
umLmqrApRKUISq28WdXUeRhS5c4XE0Q9/c6zZPKYJIJO3DjXIROEIzvFIv6ltmiGwijzVmygnEoe
wrqaazlYCRgi4O+9kfm611eRIE/3lTJxW8FA1czjqm48NgS/brhQNUSirwrf2F+VS/fYyGuK/e+7
1I9XM+dZJkx2Caffvn+datqb+6qKs7YZaH3rWqtNDVhMOwR1X9Q2te3Xkc3w3Eq9Bc7Qb5eA7XDd
RFrVH7n89dlHvkEdv6gtq6vQGS0GRuFGu45C/yO8IYRShw9Uq3qulqmbF/ETT9W+i4i+OwxZNNO2
F16vyVSFq5yFv7fPk/dm/Y+l+1pOJFnCAPxERODNLabxVhhJN4SQwXvP05+vZk/EzOzsSIKmTVXm
71JE9pm5z11yrW6ivVRc4kVlNn8masOVUaxboQYHn+M2zNxKp25ucno7VnMzJ+hcPRpXhojqwVrX
zZ0+AOxh3koN9FER4FY2uxPJrDt1NrwULf9OAXWtnt1ya40yAUGFsdgfHaeNIM6s2pAZRuqb/0tE
oVzKNp5f97H1Nx4WZG7KY1ddZoNefKS2RonQFkkQs4mL37E6qsAOHwZYpFq7j+cX/l9JwZFxC9zv
6oPVQpYD+TmUqPwMbqHHzbwqBsqIemjGVnYOxyYvKJrW9584nSsZC6uz7f46YMiqGOZDdBSywxUz
sIbq/vdBRbweiS2vEUZB5kj7ImSgy3vVs1WvrmlzdYsuTdX9bpavw56Woz1amHfj+ItgMUW+lji/
nY4NwCG3F7PUeZT4x0Lr9Kqp9yNhPVi2KDUln6iGCutuOlhx1dr/xfv7MLg1Xg1TWUTxvV1h23/T
T6WFSuJBPtPe1MHKo1MBnVmlTtzdS0KkCi0+ZXo2HYHsD67OdixK9IQvgaiRLeVpab4vJ9v5isFR
IGqnd1q5UkHkpPXWuZwIX4F+lavOpZL44O2uvHpQ8/VkO3v1Mr1COQEkEgRvqEz5aGTVHZp+rU0r
SzhIPVOXyODOqitQUCDE7ZH5Zx/HWnzfUFcMQBs1KsEQwyRN6MHrwrBbSQ1JMg9mbL7f3pPVRX1/
ipjuDYJY1IPS8VCxG/KSRnl0vtjKaK8WKu5n1DzlVE8Re0HDkEdVX2+u77vsCk6Vj3s/YZTrd3xA
p2w/cTzrCQFI+fWxlE5fXRocaaBm71hTV/FXVGPNswbOcvWNU0BcxtpZeZ3cGZEY9QuHdiMke9U8
Vm4rv5Jfoc9wV4uSMci2+hh6Bh9DT8JhSPaesn4ChxORESw6Svkx1dTcimoe3h+wv2pqyPgsrHiY
CdnXnVtrt2kdB3wXuVdUkIlcOnRhAg8u7CBstIbxZu5H3DUQUs8zMr2aNuFA33zoHYZWbQ/WV+Ie
rZ+129BjV9myWpTVsnYsC3dIlbgoOB1FoSj96ZKv0sBsWvdDSfxQd+XKJ6sadxVYJds+/p3efSUb
hnGkq+FCVB+97ECFmeqhO5azQjlf2VSVor3CcC2I7MNl/zHHb6pEvT2qgg0NJ5qE71lA1AbLY/Vc
W4xu3AIfi+q+GfOCh0u4C9SuPUSL0KByVsawhusYpCDPyn6goRsQZXFf3t6Q5rKk8w3YD0yEjjVf
TUWsUtIENeXSlbNpwYXFSyDE4SzPCgeOJPmQ27NMDeE0mOHtmC5+1buqn0g+AqtQlW20q6P1/gjE
dy2rkKbYjvWKbmcFlkime0XSCTntJsZG28jNB8svj1vIBjtFG8eQq6vgF/uurDVejZDhlPteHbu3
4bLD8EKPkiQNIOM6ds1OUDjm+SHknGfMJmzcwSDanjTkNt1PTUfoh8z76qZBjRkdRK3VpFIuboSL
1+d3WvG1yqVQWTfhZ8ZVkkHdhSSWLOuLs/7rUJmPkLY4ADxl+kcGwj7bel7Kr47/f507cX6ij9Uk
vZpRe2xH+R+zvFP11SSV+TROOwz/KsOYKROTH0bycI26w5fjQHhONiGjJNcnCiIGktBhuNMiNdgE
vf3HlGDgca/S8sdzHWEaR11gtq+EF3mT7B/9Ny84p5mIfT52H+TFy6/clG37Xt6P1bjXe9movmni
I91/LUeHwtdKByhXI7QBZyksY0F2b+lnGLGaz5b3VqV4IzsCLlgv7kHwFF23TeX/6+2R+JMP+Xr2
8oXJ431hnCJdlSbtqKcStPPsHwDXSUu73/v5ic4JCCpfNrvGQBW65NIU0NfLYLrvCflIrFqiP7Zr
lio5e2ZqCo6u3SBny4mwNQ/KtOFgZJJnEmPjedbzdnzduBc623j9nJZYc5mZC5RK/V1eqmNRYo0D
1PAkSqsrTnyT5+5oLx9QzkCfbc3kWEVTRuF/6kSnWBY/w/rh2LBvZEUpr6uPV4sWYZmdGFae68UK
w9XzZycILr7uGMzDRX189O/KN34wKlSKmUybNPNqxNCZvKCZJhPO07jW85QvMNap5BhafN674JUl
uKFutDeTmsguMUFK0MyKIa5AHyaiS/xB9EiWYkfpkGGLPK0ihD8ho6QcHttXFa9PXHlPhZBPVQFp
BHk1z5BCVNTITTb6oWZeJKevyWiHmmSNS7DS+XX4wUV4wFMxgeRBM0z5S8IZV8mvcfJBQfH8NQEh
nYwIh1SvUqpWNN589FTZadUcKeo+VgPMG6DsW+zc9Gar72fHPOhg3jn/UjgNyHVf2g7E/j5AZWzY
8wz+iYhIzBQNJmUHATkFIjiGYIGdk9hR2MftJz+G1fJgeKwoWtVVYYhfOTE89f5pxrkmTh8xi/tX
WqzSIPzgRx4l9BoyCmZEpFamY9aPzweM9NalbCV5VIXtG/tG+hfwk/6lfCSNyP4+TQ7jEj1bFEMY
DIch8SojyOsW6ivv74jwMGeOLaSUCpsUbj+Ij1cf5w5Hh/LpLTu21BBgpH9dBS8gwwD9qhnlzoWN
AKnBZ/4u0UrjTgQXRuRZkNrLWqiEL937L9MuxRsQHsV0/oXBr97+Oar4VnmieCjer509KG9aelll
BGzZSlVBoNu7Akk/Wk5lmA2EdJfFBm4MACoCEYw4jq0jSYnxhtAkHO8DH0bh8C+R1bppHmoq/d/C
nxB9aCOboiT4fhaHIlGSfhnwFMB7kSzFsKkyy90CUr5E3Q8vP6t3lS+35urbvbSsMRP1AoB5GN5a
xKwgokEM8Eih9g3Dy9dJH9l9xi5pFS/9nfx8fa9aZvq8reqberKqo4aCXt7X46eJAMVnaXwTDJnk
lGL/v1RP0V1N1jSNDU4eXb7nf5dI/NPrWDYnfFPZQ34+xST65JY26YzJ/rQttJb2rzEdJboS6MbK
LlGU29NgX7P3Kc3iHdvmR6r4l+zAmhA7FXMvOqKATVoTXFe894k2qvJk/jsa2dpdhVOqmOvCcItO
aZurNCK5s2GBbYOuFyiaiQCjrRzj16JOA7vo5cKZOzoVMLy/XPedPLBz4+us7uqF4rLDxu9r+ie7
5AOZkK/u4GrQPvNCfdSCLyaiHZQ4gLXAnjJ4sWMCc4gF27W2Y0QDgLHD46ho4KBwgYPKIevvvjOk
ichcYw7f9WY0drV7JbIzQS3DtwrLrdueY28n2zAFrkmd8OEc2DcAhxCWf9XUS83vuxWAP5QWLk6y
SrQ7zrzFaveGlXlOMlF38jNvu9a9EQ7j3dCB4pg8xnnK9t1IjO1OVbaqItu1AtwNquyGu/LzPdyf
yQbwsusDOaXdZ+MI3K7eogRlsLmTQbYefVreGizDCebE0LyUFIHvy4GKJVhT1IPXznOcKBeimAYL
0OlpfbSOXzKAYD2aGIkFSRY+whcSK2ZGdq+AL5mmWQFVvpyjaVtE3Hja3rXIIrtcxeP91ywBOw3C
9tC57xsYXjqYiAdU8/8o8mFoEIFx5oxc24n////lLVUWbzMMgD5MSN0SOfEETqVlzUqVqWl0AeWb
jxde4DGcYktEp7dzTWs3osCT5HtRAVY6U8XGy4Gn7zw2wflrOTgN/Whp3jDKA1VbRT5QdOWL0zrF
YpCpS1oLkTLr9mki7ssGQVemPw5Ud0NYCInYZM5RgqywJn7q4GieVBlk8ARkM0aF8OF20eLbKuxw
7r8b7kuJIRigRfSqHZbRo1YY4DKrc8ADq8NjAhWHtBRNXnghDueN7a8XhyNMfwhjaJpyu/L3Tghz
8dmlU+jMq7nOJUcZVYEfSUGtWCe/SbEPtcxAJ3kvfqPfe3Elb2dj+sZfov8oCfmIRAxtmmjn+s0n
MNYNKaez7/iMIg3e9iN0so+KWa7aYHyEczVVLrx77jrMWNhV/XJEnqZpp0irwChrc6yS9a0tvjpK
jnaRliKo4WfXNhpn9ovNLK/7QR5xHJnn/ZhpJDVnIzs5BOQI/VDFdtGDboJjyYny9thfDahTpbhs
LxtMmXIoAkFEeE72VhNw9DGvONx++JnwkwK/oEl2QePOlybVhFtJ/vWFyhf6sO7PG4EFW5k8UjJU
iMfGB6GykNhrWQ4rTSEUAWQGpVm4cGQ1Iy/AMbQtvWpTeaxOj8k3vXWbjL4qI6i0rObr4MfJvJ2v
58uG0dfoO3rCH5cRAmxRPonVUZGXEjSMJC+n5qIsniUFm0amOIecZyp+NPdw15QsUWOSkWkx2DV5
RUr8BhArI1uK02GAXRblW1EjX1xEEFjoYERHQ1T3IYB58L01XMrNs6xq4Lelaf0XCkxxc6nlh+RR
JXWu1/n3CsVLk8JOubyKqC/mjd9Hkxypt68uXKJMc1cWyiQkBVAChWgfIiDNsaGcC3hxXEgoqKOB
h9BmULGXPfHVi1KCUYeEsGyTT+klzXDs8caziJZeRu0Jfue8c76fHRYY4ROV+FdyvLtoY+KVzdCa
wUGTij4LFjZbYsGNZiK5dAwXUIgEXOZahShIYNJsS19aNhbReQQ68+ABrizd5UwTaFPJzGa5iZ8J
poqZKozoC0xWgKZk3j8tmsDyKy57jnqP2SFCBwZQr3v3ZCPbOLUKRsBaW3Y9WhhjZv7CDhGz+6Lc
cHU+tZyroOsi4h1wIQF9zMVSw8yeOmmbNMJp7QskMeS7jBKV2a6bCK5sN6Xlo3IcPaCd21945wOs
CeOsEglxKRX5rSu5geSQZZt9z5OXG6gHgpjJtB4IjBB+f00x9NULpWx9N5uPbhPSiW1bAMlIssni
Ddgzo/oOwtQYo6VVCZBIGFuE0llSeBIOlhjGclyuBa6Y/fD1sOIoLf3xEevA+8iESOCFkTDdufFa
fAm9XZMyPwg5x9/GKEWxNt0SoUHRrVmJv8ejTONDwetEHksfuerEtBAJh7wf0KBTfZOJYolG4hQ9
0TCkk6NU9dUxB6Yl2sFvzwvgvw4yrd2afKWAQoc8AV6O9objfFwm03rAG8NNfDJID6G4DUmA+V6+
FxZAknoCafrBShyiqrcMLiK2gZrQvFq67L/VWzOci+Bgr1JGdMGn3WPbkq/fzK+qz3n9JkxXV2gK
YYMxe4eGyJTmIdO17E9lKZU3RiWUsOYrcRgyi4pkv9Uyh2oWHLE0vK6UDLlYdMaEJTupOHa6pB0U
vKwsR8AehopWky9pZa08gNp39MZ1DEMWRIojMVP3nzUn9087ie8+Bwokh4vj7e6qF8VbDmn0k43X
GdEjK2EcXhThsx/kG5lzzX2L/n3PRGs89KZHQBn/iyfMPC6vv64OYFXPVq+V2xW9eKjjf1AqpvNV
gn2bEFLiAZRUSvJH0hNL/Qe2oWeQkPtGqsysTCUncSAzu48MoUsjgrcNrmCLvy0UKJmohYwCdlet
wK57Hwn66mqptBaaPw/njKSq+mwzIH4GbYRxl9FOJ2WGD5tkR5hJJfu7rsQmsGn4dg7eGVIIpDP6
G5OYTXCyE8oxCZGwOibRqN761o2P/juEgIq/ahyBAUeXPbWyYxE1hVVMtld17/gocTHSFfryN5Kd
0APiHwo0ZbRkZRqOilSlowNiVR6dq/QqnyYAR7e3FHlHgQ5hJZajuv2EWSx9l/ubhK3vHeRDCW7w
YZwNPy3Br1B5ZKsqee+nXQw2xWf1YJawQOKrEYxNvVrBfABT3CS05AO0n1FraJD3tXmfR4yiKyl0
5AKfDOFULwS7ZGFBy2aNnbSGFaEWiHHBDwoOuJqXoUiR47B4kw0tTu0i+j4AvLRX8187RMLueqjs
zQ84vcV3A7Fn60ef5D65qBUuzRu1y7HyXNS9aWoaHZLGadW8wXrTy2z7+UzncaruqcquQdAGKd6v
es99K3GobGSf5ysSU7bsHEjeujl46oEwsVhDLtieyutSXj4aypNn3Jyb+lIWaybEIzqimMw3Fw+x
Iznt36eUIHdLjZ73iicyDEGVH0YVJJPlS5SvcGFpwunGXID9oRNCftd1RKZBD/s842U59r47lnN5
Dh2JmcFsuDiXFps2K9KKoxS+SyFB7y6DaVUBEEmKPVSmyyrwfJQZ3Fdy+0r3jwcT06Z6UJzp0lK9
PJblY/u+mCxbcdLywkhlVWjbsFPteVWY+b26ndZeg6VKQN7j9SPfmlfzbmmb9q70He/l+R3K8yqr
TrK+WpVARvK5Sgivjv942h29quB6rybf4vVli8Ep37LMiViUK1PZv1+jzKfhHh7sPs/2s4hsfz9H
lNXR9X2C1wyyewp0vW51cv8+Vc7vl1Px+x7l+hf4enGS80e8W/j6DotqqmlNqe6VY/PGvGHkY9X2
eS2HwK7i9IPgaN/Gzx0rBEmuxsxmodryr7+yL6N8rPiYbX/dUgPVA/KHflGZGgrkvEqM2jNgGRk6
p3SP15PfCE6RjhExhahu9yX6Kmxhu1m2p6p0DpSeM7pa68u5vVJw7bpni3NAYULg0/P3HBbpf72A
OtMxcQIR0TcsPZaAGa+qdBTbmPy5f+JSsoHZEQV1bss1abxqxKllKqtgf3fasVgxEhRPrM9RTNe/
T+KcHUbGjaQqSv/M27nBw+7jpvlWtNWYHKbRapatExDzEOPsMvhSCVvG+Ybr1mFrPdQW12itvN5W
FfRIPPs1+r2Tq7gB4m+JTuHrUCmMFuPCSL1+aN6BGsXCJ76mvOc/KH4sUOE/0tGXztO1ZGsEqtpg
q7I0GaqqhWq+G488WJW9Dq2bFNDfi7+5G/SH6ei1KW8YSvkjVpNCKdVh1fbuNhIJHzoWWuhQqs77
y/4iEvhCsRsouHk/UZMzEpnR6YWdpbDzz6gviWPZr3VabhCmFMpjs5y1Zab3hX+y4Vacn9LiTWlJ
mh1OvH11xlMYqs1QXs5H7Hwn99ylZunBdfaoW7O9+W8+mOnMjh18Z+tc7zJypKDZnRX7updQlZKU
qfUvE2kZYr9rv5eJEqmamtliTKgT+p+LDl0NV0xlevogEa6F+i8ReDw3dbwdWDtGXZYpWdvXr1Tk
b/KCtNtJQpm4maZa2BlBIzlCS/QXDY+8IUJzNWBo4uk9aQ5CmXcsfgZ1jjikdEnEEKmc8pBjO+s7
oBQdnaM+t5unv2sd6GjSjWcgSJKd3TeEvnj7yNQZtGJFQQnlfOcOA5GQVEt3VvzDRbeSfDUNVivZ
FqxYPM5SdUbYEka+RivtRgbhYMku3/nRomp0QCfbMSP0x3jY4ra5Kc1n68m+BlMrHso/BgyImKFh
i0UnfBPIryrTjgmKXyMDD3gHWZ2ASGXyne9tMfGWbq+f0m0lkRXjnVMUqCNFaTnW+hNoU07UcaSI
kWvtOpkO/hzSB2zCIefqD92j48yUAWAtH4lTxw9QwZWTg1SdjLYGF44O37vva2NfWen3w5sVao47
fFsscgoahRbpa42L9h2yIe8U+iGEWqoIuRZjyy2SUlXdePRg5/VHdItyXUDFs5Hqhg+TbZ/KRxCO
J7FNMeOaFAAeAdTZ1BMBo895hXtDI9zfKHRI2JgxyHT+A2XOlUdEoELtoAs9V1hPCoAoYhuF1RpE
gYyWNoW+cVUj8ra3Fcmhq7z/y/7TWT7ej3/ZvkjBRn6UrJqUAJ/Jt7P91Pe8sxouacNyXUzMehy4
Pu/xINiJvYF73Bm7+rITb2y/Cl0f9P2MpHSkyw55a3tbnP85T61YKz0vvj5eXRZHV3FVX47jJELJ
/hYGdW9k8Fqv742k8UWrAEZLVx311/4r5aouvxANWh26OQgArcd4HJAynCYR5HgaPkShRpT1bPiG
wF2OMuYeuyHwY5+Ft927ZDx+gCEcKvF272+brmXTbcoK2zvPri7suXFt/Is7up9K/4KPHr3lDK2K
qsy8ucXOLni2Pf8TC3Yo5y4ljTWCN9+WkuZCgvL+na1wYg/v+8o5U/zZrF3deH/8EL9WjB+jbGXb
LLSQu5VH9zkQmdTOD7KdK03XaDdSSvyu3wT8TS7zUnqy6yuT+8YId+/dR/s5zDens213VVlHT110
32+gcGUZ3arPoqFhzX3E9Vpdf9vGomxT7VTMwW6iK/9G23g/I248hovK3196kp48m/g/zDIx4+jv
2TxJmKjlPv6maNuYhzk5LxaEFBdJXgr1a23TxkHbIds/f3+F+rSjfi7lOyvCztmiv+onm4dRrAc7
JfvNF//us8LHdF/+O4wOo3vN1KPnpZjvpD4WI2zuz6P76lkQqmfr8cBDB9wXcAs0TQ5yP5590UA+
GiBqYlbmX/zzEpRn0rNPlcAFF37yA8z1LFdPDwr4y8BjG1k7y9RTvVi05hBL9FBNNHaPbuZa4Qsj
vzvX5hNUuVTLysUw2LJBMS2Mc6AwL+XUG2nkb64u9ftNOVTV0bR97ExPynTNxQ8PdvwzFi1IYCfC
C4eFcn6QK+fqQvZQ7SaelRMfsSG2tCooGst6yVVydTORNtVMGcFaiw+8wCBfeVYXbQXcJA/579IJ
WBzl6Fen8276VNrBT4DYtY0Qo5En9CDhihaEtmBeXovD3faWhzeg5k5J5ud8quomgeehvXOHGV4R
b+A4/QiKNNDAl8hUtXjfTL786PKesURDAnWlz1K+fXnncNuJ0a97glMlSR/UpH6uneq+5uUDnNME
6r/LO7Q2cayHkY5hcTKi53r9CjK+/bwNnF53YkDxP6is5SZpWg9pmFQZ+/Q4sY1OH6Lm1HYRfB9L
JfiPnoMDQylYzyfqcoCiwjv0dd3R9SUb4niFon1u/+RljXJWTgtrvOHgbt+emmPFIstlmQlGOJlL
6QaYe9rdx3qvb9/ziPzErp5XwN1cp3QFeE/I/C7Orw5m5m9UOaKplZaJwDLuKyfOlmd9m4Th9FIf
GxWoOO5LmUhVMTOgMlhOHl135qaVOFL+vlvBaR8+soMk61Y+StFI5KMN4TNzStXNXtqNVv1nc1lW
entKjrP+YmSdO6sJYMLrr0Pr5ahsKW9zE22KfHH639x3jq68bJxZzkAlTun4H8zGtg7hFoDA5EBx
NaRE6OEMB4VvgTSgcNmA+b/rmPZ6WaJpfYUpPId64t3c6j+WJ6ppTTUxews2n6fs/H6OC+8P075v
w2tn93Huy9ZvQDjNrzk2jp1k5VV3aBRAKZigVIEGgaW9f96MA8BleELHpfl9QgSWtVs90QJYuWz7
DjX8IBMZKtcSnSauqf389RoqlKMGdKOVDSAlV0qxQLx2iOgHZ/eOxrG5pUbSzfbSo/jXfgD4Akvu
uilmnU0U4PI9KY4m2/fcSfKTjd2QSUmZE37vhj5qdGr9w6TWnUM9XrmVH2XcD8pvuO7YKrvHcbbq
YDu7IQyXJGw33AxtTw46fB7xMrSjRAZUwonIoMUBCfk4QQbn6D7Cd8SItIji6pi84EQhDWmF3xtG
GfTUDVgHiCA1VzrxZ3BROSojsKERu2Hgbg71QDFMq/CfMsI7On5dyU4D6WDfTkpbITxGUmPe92Mb
81/qnZ0zugz3nUs9zLq8OS7VGQuseszj9Pxac5mGVyRiHsTekxWCviMYxLgIDhKjcQaehzqTitxx
tEWAWCjgAb7oxi/qbKpArE79gDGC5tWpU+VVtWbLZlCd3Mfhqh9+ctHl5ygL6tWS/dgxDqemjoQ8
u9IFwIYAxhB/ALq0nYvGtgsbIur1p25exGMnO5aJVtn8xCtB67XnQEihn45UMhmPS5EkuHT88vEt
LsPC974THHpnmjAi694nG+sXLkG/SaozQIHVsU9yzryKXNFu0M3Vrr+JiVDrGnHlriTCDjgKlsFo
m9W9ewOSBgf5PMeQJr6xgV9XIZfNIPkOfMMc0mv1YXxTPBOMRcdG/Ddd2dLsBW8hvxKkXQJAJV8H
KU5YUrrBhpk0XkMvdSIDZOMcaayxB6gVYGr5FiYvbQGc/kFyUC8rg7pcqOQA2a1D7WwDGewvvutU
S7GTAziK+Y/l6DIx0kQ74f2m9eXnIppXAqi/HZFqwEufZJExXMYz2tZz1enbi0ykn+vvcFIYlfdg
tBZOlugvWxOoQaV3eJq/Ukx3U3DK0F/lKhmQ4KO/Gj+j9a04yTRSjUL1Y9lbDo8tWOVyeBAZbunp
rwV2ygox9KiS+LvRFXU+LEWVx9++VWiTskTP7+xbskvs8sZqPjR2cthaekvhKt1lPdPft7hzq44i
Z3P+vEdC/BpeBm7zJnmvp8kKFMgM+MRsCEqiDT2OwseNDXRib8D6iv8rfk9/YJXGsxYLnWAKtN2y
ra5/hbMEfP/3MAs9ZyASNjyotmamWznvmlaA7vAwgSOBcsNLrNtSWC7N6VD0Xty0F9dmWwVONQnr
teJCcnAK+Z+eyHYNeUEDDCZteotp7QmSMa+jGPcpLn+rzgkp2N6AFA7hl3T24qL5GCf+XBXt5OA4
zO2qcspOxfXwNU7QLtG3O5H+sWDEemlFfPZ1SA032/JG9lV5OcxVc9UNL9milE6U1z7L18YC0Iin
wucYJK/1R47AJiQr6CLlf2RIuauQBXMVWRSFvk2cL+HwwvGrEgR2M5RKVvrJkHeSOVJ7PiUk5IvE
/eAwc7r4on+XdyZKG13za6zFJ+zk9hf/3v1l36b0iarZ71WiCkX5W43zqco9ukbyDDJtUW+icyqx
sRlJfdMzpPC/f1+/ZbYrmz4ftpT+6ivkEbwG7vpheng1NuEnWKFOnsIWwGipR6x7drS++eG8fapl
fy41EqWSVtkv6QzWDFk7PdCBoTdQif29ePOR5KI04NNmx96YP6fR8wMltF9Vwj0xH+XrEPHGEqRq
ARfh+RiGlMukJaDQ3PZzE2tEe9m3xdTmzfzXv7kxl2GeGPDvzgqHAxStPgK34Cdi1pdfOmyGR8Bv
Tmz3v/3wNzWhra0fO1x91ryLDyPuDwuy6GHcQ3qBnTFjnc8J5erMVr1Db14TV3Z9YHwUOgFqDdue
4fOSdTgypdjDH/LB/Hv9xeZNe6D9WVrKTZ+m1bDlcOHuNw9Fat/YBp4NhTGBjmINb7PeLQ7cCPwX
iOmSKAGTChVi1+vvtvFsUw2fRUPabebB2jxvPn7Sv48UgoqEJG5Le8nrLqVadzx2PGD0rzAu6Gxc
t/wE092E7PFWC/3+tzDdJvkfSptAiiqjeDvfHL/yusOmNGSIJDfu5eLUiRnmIXsGAQvOzelGLqQC
D3ah9Eb8GrtYpovm9Rmdk3UhZGGuXlhxnYSLyKzq6l06cdBAAx4G0psqh/ryixA0Uh7dlIB8fPMy
xWyCUSt9L6dCKu67yo8lraqUO2mkIhWwYLrsIwxxvJinIfpKtUhCxhtoOaxSoO2a8WfwP6lKT4sK
xYpdl7afq+T4lT5HPJPqInZCSokv0hqc6DxVvbUIMUQeV2xUT2WEYazBQnnZthbfwTK9el/FwnBg
gkD4+VyP9H7W2tGD0gYTIrCZJmzrgFp+GNRH5nuebCwK1UOLL8akwnYoyFgEKddkgsoJxr94le0g
zr59GmaDN4d1b+AoSKQdk/swmw2BedRK41CCYbdIl/DKqheO1GQoYwL5MTaPeVsG4RzZfJOGrb8R
H5mpYaP+OvQMQznc/nNRIYOfQY6EnRTSO0yGr0KVOKfFGXtf9pOcgsCsiD/hW8evV912ilze9oXK
fQUdverziyak8O7nMImSSImCPB3yAj1gbo3814UBAi0kAP+ovJLgJSFMDZL7zuMbQtibnPtCcJ/N
O3FKlv1fuipMdb9vTvE12VyAt+v0ncK+1kpNu8q1unaPbL+kmiuNOZeUxpmgbvlvoCN9Lpxl1SCK
BgmRMi750I7lrfo6BKMHJEpDOf3V9uQ/sexUbjItXwMhnhkJoLgJwQzIYdMSJN8+kPuLNymDYhG6
uzfVh5BOC7S9KahR/eGvEp1rNMPGX+qEakEUqNR51IU1yRnuMlgko1ez0BGzMCLSTPcKtH0AwmX7
NglgccbhlvcGppBxXsvJZAT/R24gSoMzwjO+7WMFu8dH0Lc9R5mZOgaWxoj6cUwH2QbRIdyzB/nE
bid7y1U5a0pvOQ1gt2JWp3IJpXfyXtB4vsro1s6xDZluX6u7bmwGB3dgp6ZFGg6fbR0JoxqiyBAi
qKqaMByhS8s26sDGeWnShITfROi9eTs1mLcvTRvLsu3fAhE5bwO/gd4c9foI3FlA2mHmu3gRBaEw
8jDWLw0xma1c+2GFfzQeg3Mw909r8W76bc2/5bE9lu+UK60lFIilUpRLO6XpavhqblNOU94Jmcm0
C+3ksewbAofgrb3u8VxZtrat27SCNdi30t18N9bOdxOL0qKzbomtac355oenr8s485f1XuNMYzEQ
Lbzs7b5WTGB/6e+M0IHuEjscTG8lhUxMakSmYlt/aKO+C3y2KtVO8n3RmUrFfdvV0gRi9Y2YmHhp
3no0jNhhr5zb+A5NpUpmkOu4EomOnexuHHR94WUSPtK6tcDSITjfbo29isqrXcbbVh4mS8JTt6+K
3tTn9l8d/MvuVLwqv6GCOthFOV0wtKuY6cc+ncPB/JdqRxF6QAn/i2xDg69/5SEonhiM2ZYus1wH
uP/svQbbd0eIFSgocee/xp2FmUYD282tuUwX1yPlV3s/WnvWM83N28kN2M7NxGCrt0QlCGqh3S5P
PwJkzttCczLLXUJSgACp++jWJT6AuqO4DvngxQi3MrL9U0KA25v+cwXxka315h8oiWy/NC2UnQLz
XhP0Nhmshw9Z7YcU7tOyn9aT9plzDSmiU1IZYrmpLgxYMTFm8pC4qXhDxfgc9hv0jY3MZ79NltXE
YCXUQfKkdIfaGdET7C9sX54eLwtc6i6+Q3+5/lSPCNIAw08uk9wgM6A/uMwSk9dk/XmZiUORyJmZ
7fsYX0Eo3vPfEaFkSLk8sMfPXPAQd2JdUYRwWQMJghPWzM6hHh7obkgdn6DycSjon680Ka/D2hXk
F9J9Uu8x0CzZNIc0luMfjmI1BXb65y3ymneJ0D0NOLQEBj//oy6i+yskdkhT+zl8rL5P3eunD1WI
Tr1U9Gh5XVlK9pK6KQLjoEXXr3rtYaF7/7v++SuzZ2jdLi0eRKKOsWxRbfSmHmzSyX/pmbR176/3
becFNeLs1bpZiuN/W5XAqWVjvH4dect1mccvrTmhFL3neiDf9fplx9p8sAyPMQ2gDI2mwRuqw6/n
V15ozMHhhF1TPjxFg9YiW4ykNVMxYZLwU9MQqEDDYm+6hl7R3mZuRdDnEfL2/gWf4ipCD8pAQBAu
jIhjSLWdDOmhEgzshVJRgWcE3aJkc2XnnsSS6PD6Zfq0Oa6bVWU7ed2rzLOHW203b6QkHTegPjfC
zVtQxoKBpqSZKMhBvpambfpcqrjedqpLedp/BbMS3xdGKgkSlsmciLL8Wp73dWUP4KLUjnHAUk4t
uYgzs3T+7f6qB+dBorUUMJ5/i50bR1NQEeckqafG6oSU5jg085F+0ZjVV4rXoPLclgvPYCg8GWsu
AOQgM8jOX5JWKG5PY7taKsTKTtruJ8fdDDo4jgH5fsXFIDzJekuJd5NDN9fSzUt0+XRjZr6fop0F
6FIBEdmP1YmbH6MVpYhkilysBsrDIFfmrWujN2W/5K5iLRbnigks0tFVZkthfcfyesVOIWaqeP47
tDLvro8K9HaqHI0H5XOch+h9YvAgYaNaEE6fKi/FrffEyrxgriKNrmVpfaJ9qZwI58gLcP/5L4pt
waxL/Uxwesu3GrsN1G+is94ZcAMo0mEpExECJglJG4uDXeeo5fdYh/EMt7dDN1XOUa6rhFbf97Za
KPklhZwhDaTcJD9WtlyFXYBBXv+GwsXeDdnZ/VBqqcYWP2APrAVqcRuZtOXxcVPVQB+nS8W3BGlo
8P5M6aN4WnY/pANzjE4vq6YgkVqHLNV1U320+pn+rSSSVbyRmzU3r0pHdePO/42Y98IgpQ8RXN7U
61KOL6zkxNPmTNb30FuyJ63trzpT7eGw/TqbmNo99+8dUlB9jDdTcSnnIVU+rweKKD/XNOU4N6Eo
SHASSXL5zAPSoPtByKPOKyYd5cOsBHEL+ICRV3CKIEramE1vCrJ60I0r1mVhNDYfZDIpdHS/MHmO
zuy84SaMCdC9mQwq3aXifTUTc7fPPUTl6gO0RtSyUMIFE2YK3fz3ap07YRIH+ZbuIjGRc2FLyevl
DfITaXILEtzb0Fnw7U7wVSCGcD611ochXW4h4K6EdvoyFqtLZZ9qrC/R1HM4yDAdHsypAfuWDhxk
RuzkSkG4Izp09Ai5x66NEN/zIITEhK4oPbZ8fVnQoM7LePt0Kls0Lplf/YDFyzoUSryPW/0GdBQL
FXBEOBfS6/VNK5178wdqK7iJlNDQxhpY/fa9zqmX8FM4npfXDQs4bFxgwZrHEcb9KKvRXXuHEgIT
pjyQIQJHN2BHsERbixdpvqCQIWo1dWM52LAi0kcU4Anl3c1i0b6Y7+62DnNVDbJwA7QVhzygoUAF
fiV//Y1yptCk4JmEuyMR7hESl1v39OYLyd/CLNN8DOfieG5vLtrtLd724Ow/g+ix/2zv+9f2rVuY
pMKeN3qwfBep5EavmZbQ1rz+/CeRuP8eR89fYSq/+9+raCXx4XXw5b8z+BQ3ZZPx55/eJTn2B1sF
2HngxtGUBkG1z2/GvM3FGfn0pD2/csGx5cuW61Oy7IS4KDYvnPQyjG3UiPwHi6MYsw1bkqu5+zF8
ZjwV8bD4sbmugqpy2tcZTPsgT/8NF+bdHwT3X67BqhcfrwfJPy/+2kQ2Xi5Vu4fGx+Pu5Gt9jMR+
Ffj7y/6SmlcD4vkK0X7zvGmIFXM7hGBrpjekG7aFTH1xbGwB+4X+fPOdJYFL9VMFkxirh1R4Zlh2
zNDUwaswlvdahuDg+7Lo3IwgCzVoOsTp5Z+qghKnUOuQHosltY6ayxvudOOHsfwxw7roJan/squx
CZpzehAzOF6D+bPB95GaeJ5es3U7ZQ7Ds7EhLpl/PihXYoPV23307FzB+Ht9yX18EKK0bKbKty7L
SccSaBLRjeItfPr1IPe9H6RacncQepaH31zTc/8/ku5rOZFkiwLoFxGBN6+i8F5SI4kXQkII713B
189KJu5MX023GkFVZeY5+2xzs11gx/1kfmzjij1cWZrWYBBVDCCo0vEEMJjpdlZNtZ96iHrIt3hD
jvCeogyepWZSXl0/NpAZv5P78J1OCDWlVAoOoPQfwZe6OAuxxTai22v6X/F7jizfv2pO79peXdb1
3fHioAfHxGauxvOT1TCB1jIPv1X4ZFXhcWFYY0AGKrAG/bbDAjPi2ljwK+IJZZs5MkPyW54lD59n
yVPiV0+P5QjS9uu5LRTnPTs890+jy2DMBuwcDrHFAIsNbLR/s4H6x9qTHEd88C8/PWaCc73CxVbj
KE48t7D0IqQig1+WDN2VJmodzbRBDQkDGrDHSm+ve6QJ8rZ+97/joaWMS5edBq/le7PkvvdTrfy3
1cTZBVBiSVyGx3d1lr119nps23FAI0bRtIQ+tHCgyd7YXl008diHyaDdyMjJDj7xvK/fM58PqSH3
cg5hOexW8WSpsAtHE24cca+EPjtRlB6RIM8EvOJW2NBc0gOpL1uEkQysAqMgZ4UyWWaN6dnXYG/o
TRQM72Y2uxSHwh8vEr0ySrRmxXJQBYYUt4rXjgOnuZyH86XrRyG4F5s4Mwfu5bqaaE/NiFeaLKf5
Xe+iAiXyrRzfAHdy3oLdpxdXpPnpm1aY4J9DYbNux5+z79KbEs8E7Ds1KbUpVo2Q7zr0byWKhCRv
2Wc4fz7nmfZvqXKbv51S19zxXi70VEu7P1PBBxoIDH9m9Iq1zt4S5i7tQANOgUUP+pIUiryWWYHq
xae2nOV7puiIibDL+7h8psPqbbMvax7MaJudhXN5Ga0lcevy8+WbjspG7OR9Lw1L0zRanSqJXT4c
6cC91qT1ZY99tI82jO/wAaaJKD8u7xj/GlEDS00ZqKB4Cd+C00vanAkOMIqnG6T6VmH4GB5f4yHo
ees8G/rl+ijfkGn/Vr8Fj0g/1K1U3t8JbFY+nCKzhlvsj0X5+EoqiS8PJeGEhL1CkHwun/esDcux
/u7nRK46KuBJsK41oVZYPK9JanoxST2Xs+qdz9jnIjwU8jmcSxKC8U5dv8VkJo/UnuVENpvBuZkc
vm7n8h6U7YgzxbIBO+IABG7X+SUD/aBaS1f28EdDQwLInB335Z4qH2TUvh6Q2z4yXzfzM35Bf6HS
dUgMVrfoOJndX2i0rtvy+atIjmZh9XB/Ur+el+Tr5mP3c/u4fRynW4u4E+t6Ow+//DurDnVzo/Vg
/LPvnKdbIEd500u27h9u5d0PC0yAW3gqDj9+xzuYz8JlSLIFKEKXylewZrFyGkc3aZHJ561nOM21
E1+QrARjzFb3u9GZ26tU/RIXWrGVEoS2Saw2Pvw05vuyxA2Vdilf52mCaQCpwi8xx7a4P31gvOjj
55hB6qlS4qQXR05SZZYz5JGmiAzOSI7ac2gGWPvfHO/LSczp7RlwSVh4Gh4t7mLQ7dkBWBEcMwFb
s7LPk/HUamE+cGZX+fwClcaPjQnyNIt/wQTo/oKUY+Dmco90Cd4d/oLlBYhdtqGyNiKb6VVx9Kys
AHc21uJAQ1mchwbYFxoy2zRE1rt1rKuDNCFZaw8bqRQSz7zM8dM9S6JcSbS9m7dD7zIZs3hsDl8a
y1vcN+NH6IKUYRtDMrQhtwGWlb3GJsYsiIeQj2qdp2bRgVoMN9RO7zcXoRrTfjsadMDfrui6Efcz
jeAPHPdZLWwN77lCsGoi4Jxc/fUcwoDys8x2KCnpCWtqXPHKuFylt8ufn0SOaYtC6Lh+3QePXqaX
pKq4/zmM7Mh2WEZmJgVwLioPX6vT5ZXR6ShMgbZ3lsG3P70XFJq0mi5OE3adeMuXP1f0BlxVa7bR
rrP/TuK8XMXxKNMrvD3esqP9ZzzxYKRhQ/ZB3wf49Ih9H2+Una7Z+aJ2jNzWZPe5f5YZMSSxofhS
Cc5FkP5xMb3zs1mzKz5YEnbMq0vd79Su78lDI0kXwgYeuB7DXSU7eDLV4NOUTx6IRFUljFx2+isc
hJCGo3SxajhZHEkQEQ4tjjZbTjXT5r2gpn2E6qjFp0k9WqjzJAQUMpXL2De4MOjs86EVvQM8qieU
stLbnJnT7FWt6PjSRTlI1Wm65alO6wKnovn5UGwhzBf6QJn15GxJsmX9xwxGTvtFKL2exvgbO4pW
Zd3Uw+khHMW6ykJv+X4ZOqXNuBOTRVdVuuyb88itzA6vbRQ2BeLvfbTuraYXiQ7YnvOeCeQh1XLE
Y2Dy5yS6aKm1WLiDhshQAEbMH5a9x7GWozrCwte7B9avjvgySEpqKG/fSbyDtEzNTGUy4JyosEac
0Iz0ch+KjfPPbkoFlqWfWfYQKszkPjKtw5Qzzqyi0ot/2CxODyHR5o1ubP72aPnPKUFetO6lPq4/
j5Zhd0AEADu2Ca6TIjDrq/pNaZl/kXl6k2OQD5ORTTeIRnff1/b6fd5f9ren+rk9f9+8ssJt8IIB
OqECaEHiRnFKHKWU0AduwwQerMN/dAwDS051EkJEVnX3osQWM6DY6NWtx2tmkGRiU56JAM1UMOPf
ZHSneSx3C13IKAVFotbfiwX+d/xhftzld372UvzylvzfXxDSlz8XabJkKE9b/H4uKTq5mT5W4td4
MP9Y3V7CP4wX17Xjvbz5TKwhwatjfZ2trhI1JOHNP/Us0LuTE66gUuVS6gpvgpLcNI64vLKoJIrV
ZY+i/qaRcUtIxV/4OLx5hNyBy4jO8FDZviHtm+BhCuRnjeQ/nzgj3FcZy2RytJ7wwVVA+9tnZ2JI
7ONApLDnpz3cVJawT/LCJq8i4x4d/68i0fX7H+aQPuwLtN4lZyJ6Ex1aqcXU6tKNF1E+zCIIFP0o
NoL5/pxi+vR3OteKYVTqwxcVp2JtoOLX5lkRNDi2Zh22+I1Ldan8G2Q6BHOZwJM2Wc69jnlPUh91
z61jq9jI980OHnfxBME7otAdt/ONFFqpgqO7raPy94MQAHJd6MCiw4tl1NFkfXRdP0CXkYsrdcWv
5B2HznnPsPaiKumRGh06/FUaWaoWC1Zpg2fUGvfBv4FEQYi5+0fBFZoC6pgrbsrm2wEBOj0NlcaI
zaGRdKaxHtxGrmtOlLqF5EpOE5jS+tXsnF/phpL53KAtggQwz2xrsFFICvVMHbREn7PXm+yaNtBC
fdMsTotc4UnZx9VbJ2ORZFpcEdaTzCLKfvMEcCAsouANac+2W5vq1JPTjJmGDo5+EAYtQqbYv7Ns
YBxVv3Xu6B4t+Atn1NYpBEwCv8NnZWnyYgQUkm2F9M5UfC1O1VVHPxryKEYmd9i8CSnrlHgM5yUP
6DNecvfAcdDMbWlTAfv9A0GYBqwVxLY+krFCIKvQaZIvwMx5lXHsCtK52RO/L7k+wTLcrM7sxRqT
bBNSUEpdhADShD4bBdPmGX/hVQ2p5QMGMa8mr/WsMDW1rIwhXkblddzGJ0AjWHRm/zwn+8qJ2OF9
iVog8u7LFKukAciV9z8YMF87sJKq1UMwvb7teKsyH3YazsUcoeUleteoNHEw2Hdulds3/gPHWlZc
EWxlXnFaFyb7ecWsdN/Ocgyq7fsIV/0rWhc0LG5AlwBSFU36mhEeozI2POIWqw6Z7ECVkhwd2ek8
eXa3wfbzRK4fclJRmIfzvtlk8e8+LDbHLJLv28o69H4UEewbYVNcW64l/qMOFS9sPvR6/wt6ydkr
YIZjKHJdPhxjDBAd2Lr0uxfwrzQUYHSe/EnQrfyT9qq+/HpwH0aw6297tpTBU1RAFHSYzulvPaq5
JD9xG4iLhQvTuTHSNZHQL3ehCTCuwHjjENbSVgre+A7TVwwt7HCuE4fRtlf4AcZ2bqJcTky/nt/n
4IRuZaDP5SDZ9P4SEwMGBdtNDI0zu82fKvU5f48/lzP+CI8qnuiGV2VDORMY01jUfFh5snTo0a0l
+KAJy4Hy+PREleqkys2A6HIq4wdMr4Kl5Lny7OWYuF9qYF2PIcyRv3kv+FhvRrsm0fG6cn4rtTTD
9rKW53chg2qP/8nZV7pvUFc4vnC1W4uKC/HhPu9/bwhj4eaEK38Lqvvx4DQklmXdqOsVFDVh+Qlp
fITxghPt12ENwQGjXJUEIDRs5LDuZMbNFhgYB5OhH1Zavc3Ilb2XNdv4Px8G9+E0WDVnFWQwM4R9
FVvDGW0bzEd7Cd7vxd9MN92Xg16wvlhwEzD9Y2YMupyZdpq3NuYROMjqXPYKweA91eJt37qGL2Gu
/LJ907xn5Mse7mP179EijDaheMHPap1CsNPJBLtWqIzruW76N/+rXKjCYMXFf6uSzv1ZK6j9l3h4
CqP7NydvCXVA3jr0IPHJd2DWSr0HzAT0v6glY7IcPDh1keD51PvtFIBYG9C/iyhZWkQPYHZXvqF7
glhuDkImdvBcluilrljA240qJsjHK262GRtOv8+AD9NmD01ZeVL1qQA5fygIuckQOhAOsDCKSovo
0Z+XXtMD7hpN3PhAre1pL3g2FaXsQB7rzHejYpN14C90D65/Dta/cohgIqeQuQPeHN2+j78n/WB0
eeX63wWdK+RQxnSA1VstGQZK8S8aiZ4O7IG520hXzu+rIufXwkS5eBqeg1ahxNBrXU0ydphF6NBq
vg639IYWZ1YIKd7K6bjqf58kekP1Kh/XXnZwjtS2cKQzZlhNgkDl/o0puyHCIYjRcNQhhKZW7BXb
+WEQ08z7cSR9NXAuPa8mZhh01cRn8nvZpysMiUzr3xvOVwUGibxiz/OdYVOZv9sTOeG4v6rLhi6g
de3pwy0GtZ4ibla5pam4wrJgIuDQwmXCztlqvlnAllHYJN8Y5yso0eueFg3R9cPYEw43a3os6emN
Xn+WqRd5qikMHoeQ8GVfWovg5LyncB8E/4a2pKhR4WPTDJdZofoP1Hfv5nk1VzxNQXGaxtj5OnTn
/fDekTYKE2TSGAcW8ecPpNN9NAKhx+05+xT2jtSPQxKNUkW16dCuGhavmkdjK4fdQKllSKN77mQ8
EEYW+8rmn8/JOMGGBlpuYgllSPHDZ7ZplC3adN0U8GmqM/6DpnmuJ4wRmnEx0LdE21Yg0K6U4tmH
CHhjEbVKvd01m57zCi3HfEu9o1ngV0YOkBDlgHnnS+QpNof/Ns0TXw6J74rVJwHU33XOsLhwCR4t
l5Zo1OLGOSMPDHGywid6lHudkgrE4R6oGeH6BXNHRoEfuTqpb7hjm0EIfmDKEWEbjzbNwgfMMFgh
iWEyuWnTSIfF7gl70nuynn72192wzo0UApkoKFxiFRx5wqlyoO1h4TXjVpPi267rHmTH/jgr+ymK
q4cQEp94cypGxcEauVY5tP2lBjNIm5kbM2me5LKV3V9RCs1quF1b1Zy6e863tHMmbrOR6pp3RCmL
PniKjE7fevT5L+bOH8gcjhTstkW566Ng01RqdSMAj9bRoMTgaleoYnHzua5i4wXrXQ6+n47ocaKt
nz1jZsELSAiOn8hek2s10dJgztspqiDyFWNouRzV7CB82osbEPD/8UAzfxiuWHXV738FBI+ujsXg
/MHhMhzWTuVXM/Y4AvzXlI3FgUXOkZcN/8AmtBsmUs8Fr9LYlOnixFycXnMkkVgE8DyWpMYX8c/1
Q/GkLlLDyGO26u7TwsdhcKOI3o3WERh/FzKDEeaDw7fpbis5fQSHhfi9VHXo7vvrX2vr+GXd4Lq3
Ch+7OLxYaC585ioiTCpTD8XaGxC52N//IGuEgwV676yt3GxzfEDCYwr2iRAmfB3+TX3c/sUN4uRF
oIGJZnBlLzanNYv1tBtis+qqhmcozJ5u471/4k2b8ZsZulKkwSNbXWAoPh4k0rjpzlIWOItW2q3m
BEMeNlQqMMim17/+ovC3HboOVcdwO1RBY71+Ovxby3aAyau/ZTuuzt/D0L/E4qL4bbK41yIVv3P1
1IFEm7V/L3BDvJWE2j/1gblhW7AsnK/g0lriQwSBwwymD8E1PthSwj+3+cCzeuhpQ5Er4IPjp3Hq
pg4yCSehYaifiI73LU8jKMJxy/BopCnYtOJEJPuxGCaEuY/QACN7tNAJPMThfdrEM7VNYGTB6cL4
S6xB6j1bDueN4z9cOsnyslKzFZvfDeJvJMoBl7UapFG2NIQyiPGJ4CuSOZbVQOjcy3Zwr95yPyDj
6NA9uCvmSx5GDYziy9ghjtZ9NtSnCHzDkSD4EYBVgHgwjPnTQ6sWclZ4c5tJo8LjVswtU1us82uy
freIniiKYO8NzRO7QrMy8BmfKoFjt4DgAbGJB8+nICoB5QG4HdMhpbx5eQJC2c64Aw+VXg65X39m
3uHHhffLOLiT3wA7WmoMAQZYvPy+wfDzf1whAyLED3K/jDhxNnhxxl8LkGbyhS/5+B7BnDP9Zee2
GtxS/4qvRY9Ud81/PK49siqb2p5RVm/bmdNBtsbdebPE7W4sXGGwLLZTwj/6hcb4NSUgqVC5tfAu
Zr15p9SH755MCgK0mt434eU3Dr4OkOa6ucB5wP1ZV9Kz9t6QWnf1s+jlfw7wdWP3VACMU2hDj1pJ
+y5rFuTF9Q6Fd0pA94ipjL1OurVspnKkUtFjlJmmW9ca1Pc8utbSLQh2Lv8Sj5Kn7qlFBYT9cEs3
Ao63BQClwC0azgGcmVn0dsEaoLIuNFJHVpUkcrnGLskGJFrJZ+2yNoRi5gc2WrDdaqirsYONB2Sa
vQS+GjIilsCNZqt6amUap2bOyDbTO7RKfaAcW7Zd65p4GXeXPk4zu2tc0pVFz6VJ5MrZV8j7fDrr
LTvJ1gZFY7Dp5XO1Lc7gHIOlPHelWG4vORYw5VpVit1iQbHUmTeTbGxWMjidPcYu0PfCtITE07lp
9JIvhVvDwOHYSct/f0FhSStSVfSdO5GdsVHvZDjIpigNx0whBBUHnjOfEV6LRoTDyQnyhs65qR2P
9VVKFwqzJddK2KjMAeAgYXrEBtL8h9bu6Aq4jir4z8W4nNENszrtZl8NeTx+GDfp1qEEECrHnX3H
XXf3z+VlqeJGXzv7GXe9anmzrK4Ffb8sDF7trrYg84lrdTlwOfadFM1kPa+rShC+C2/VyWLmyyEX
1RQdblWfjw7xQqCffbm0Nvlm8XVpt+LSwxlDfIenkS64CVBO9XK9ddxNbE2Q522dJmFcMYRtVZhS
tv9HXB82323rkqxdXSvqecuQ1WB/17rTMxaqmUYc10DV5iZn9uF2YGORSyPTmBcqxVJkLWR8W7gN
qWx0QkbaMbao3tl4v275LjZ9AraTnRMqaETwdlxXMbgY7ZvW3o04ds8rnOlxcOPilphVPG/FW0SF
5/g1UjcgGBfDUawYPTFPuWkqQ5YMp9w/O4ahmWrceYMHdg2cLmgtMvu1Boniz6rkNQIvIOBKiFPn
n8uba5QrhlaPL3+L3mjw+H30955NhGPeAJMlYTnFnN5yjUtmrH37DhKq+0j9Nxspq6pUf82O84O3
ZuPWHf9Beda/KG03VYix5qzuAEo2Z13n9v0mU5p9J6xPyTN2prARLxtDGFfetjX19+FUpehayzNl
4mRAj8cYAqFTPTi4WLp9tpIo1HaWfa+ULpumFCsrIwMnbyUR17ZToQnJlm3q8ZVoZxR1pKxpsEV3
xSSXIzNH3J9Tqpz78gHz8+r1C34eblHH4jP32a9CKoMndl2+v447rmQcejV9lzb09GoM4zNdDOAa
u0flEHDl2esVs/T91tmNzu5rE9sp/a/0UZyCnl1rh8B8ET2Ty4rfR82Vwvc7/R2jMQSSti4DbuKf
WnHgCFgMSUMRA1FXjHYd5ebXyVs0HodI5FOTmDM5oJZ+pmWfPw1VbEqT09DQ2Ax9XAsy7u37YXiE
8+4Q+K6NY//cz9JGmQYMLwOWl//M5Y/FAH5adoaiP3vA9B4TeqnIxjgI//T4uNlXKgyP81Ot+XoS
kgY5r787YIcXp9v4T4YBv3Btm6Mc7OnD5sDuzsmFK5YW3BGLMzP0QHkzPtAuiT5vZHEoX2ffyUHB
me7zlcKMzyhn3jbHtZXYRrMjiw/6kx5Qn747Bn1rah1oAYvhdYKytrq/iDdPya2xE8W9zd9sqM/D
jXN2pvOReZBticOlWRr/50SQ+//mu7HhbzlPZzuu0AobJ3UXisvKRWy0xi3bl46T+TVVMZEKD0ru
F/lnX0nfUfPewsiRRfu2muzuWlZEprHQeX05FdLsyu9RQb/yOt5GVL7o8ny7S6JPKvGsgk63+yNc
yG9q6U1FIYvn7vN6R7Nod3/Jj0yknp8k/y/uJdoezJ+LvbKb7D56l2aQ8obn3qrW4M4sAtfx/qKa
a2y/dq/kmgtzjlnXNbGZhRY+sAMeZlqqczFToqjYtU/I+VmLQo0MmIJJU0z0iE6T0oG7eYPCm9Aq
Azxjvs98bTMk3DO9WH4evzb1+C2mCVX3+8b7MwcI8238tPv0WKpZpPIsvq80uqUw3PI4Bi8n+eEf
yuo8EVVRcQuDg7eh5ZiUgc0XrVX9fKrNRABoILnTdhOzsK/NE81Sb9kvvM7ftj0OLPM3gwZto1Qe
KZEdobwhUpfFkHFzsPTx/8WM+BzqImZBwFLmhauBv3Nhiqsy8CpaRKg1WFYFGfzWcoFD9mxSa1L+
9K9JQ5wBSYu6tirsV5YtU29KK5dHK0SuKXEStY9zd0C4fBrdXVvFPm4ifWW5pvdLPcwNO5R6kzfH
rIrEBwAxYEL/aapuYVPoo5zlaCGb8HJ7ohHN7BUYhusiQoWyFSBWiGJ2O+rDXqFQNwje4KURsxQO
g4zu6FHxNb4rVcWim2dj5M+L36Y2TanNXu7QDaAn2ugTz8CGuWNk2FzI0+1tXTFMwNLmYV+FdcGu
9no7iiNph8QEqnhNEGpPMTAICzs6vtt0+4bFc5+V064m1k5nSz425ZeCBfm1mWa/FtONUlynzfqc
T5T+QLLFR0mtnfynNUAN07PEgcVIS4Hdd/xd5UIM8Z6fT8tLG6JgCq04ccXSyWqwdYO9Yz/+tSUi
Cnrv60XlMcYXWk+ufQRO1xGi5FPK5hgCDAC/f9m//B/lyR34dCg7FYs8IwKPRpUOOXLz4hApp6st
yAA76eIKm2ouVzEzC1y9ddXlnpuu69e0nIrfrPCdMjhxIWnLOHiGZVLOc0y3ayF43CqFXMNzhT7+
g+oEl0Fzf2jL8NULzS0Tr+nNlIW727XGNJh86/h1W9THw8e7m+CePBpOWnCxj48ElMGH+HHB016a
m8gBWo6Z4k36zt3jZf8OK0CCzB07Rpo+Pd6ais3ag1nZbcmGjpfKplDVBRnEjoVUbCvIQ77HBkON
vn0aDFjUm4LhNhdTEBqi8jFRRR1yeVxKUPQsEPk+kclpAtt2jVMTj2HHRGAblYRHXIh7qofWzmG4
6CcStXVcKyy4sDVWm1oOicteTM2jUH+WwDT0qCuakOO1ks01j4va5lI9ezxK0Tpfl2EwR4UYt69x
1ea8W4QkgcKxonIMruGyiZLfDLTJ6lEwltdo5U+n88LLSZ2oskRhMdwEwFkLgWM3ObDETjburPqz
vweWWsn+LW6djoNDdpqVr5Et395zkIfX2/XlQnOt7c2WL7/4OPgoeDBJIlF4fVy/PmrH0ExkpLPP
6xtbEldFWkbkMM7aYOepEGIMClN0R0jqFsz3XR5b/Z2oWmF5qc6W9Ye9+tLI6i5+08lK615CtG0f
hYHumgvWBatP1+R0ahWuda2SAmUOktcZPUvT9a66jWsbE3OotKa41EqvOoWnmzN6SuYrCx+Ka6kb
whFGx0v875qLjtlQ0F+Otax6GZmES4+NS7mJGxAYKcb+tx3FVktXF3oy9+VHRO5dXuaPfDEl4SRp
9Ake/UxDnuG5MkHgeNvA8YVLK+TlEzxJ/aJKv0i5h7PhkaxpXC6iEWQjBa5feVykj23tzwGI6Jh2
+v3thgoZZonN2/3lvqlI4mIyrtFiOrovs3XPJap0XuEfiN6qwXZ9f2oU7m/XUyM/7tpCsTFL45dC
GN3XbAOpc2X8qGSHIkgY71/W9SIIQim/rjtVGEYYGc2YZNxDrkNR/vRNXlItLtTj2Iw+2tq9U7XQ
RrObZxK/al7GFW9Bk31AByxEl3STRcP4PjKuuqVqCVt7so4f+jg1xryHd5rXSPrE2JFGpZutFOQI
6pSQ7IoNaJamKD04Tx5vBWjO4DCvugk4YswjZo9Izcg+4vIhnuPycYCgTt0LWeHR7yxKNGa9BRwJ
HztbP05XVW2r3mbbPDOKmY9KiZe/WXXRS/787WtZN5Z3whvu2HGarp87/xgY9nSGndC073GVqtqQ
064ePz5v687m0r2o1W4y0qv35OtMSsOtel98xXt9trKkviu9z+/Nxb65wWIttuM0D5bIDymuB7ci
wtVffOkt9tFu3/T9RY41LP1Qt7Z7RoGVZJr9fq9oX5e/LXlqPlj1Fm+JSJMfDGJ6q7djZz04ltd1
PXi72Dr+Ow6wt/49/qU62+a+vG5uO/42cCCadzatDQgimk89uInfRObFn5weUU61imbYXdf0zDq8
iJETh6Ply7IztzA7WwRdL7l7833VUlPR2Ep/ECA1l4qvVZRtF6vXQba9rJf+KIqqqHGpMrMRUt5G
qkNUahr2dvhZVO1VnVUPc2S0ipI/iSjZSv6seumfLFDB/dg27RRxh9dOc9M7D861+N+6ee4UW/k6
e7uP65QjyA+K4P2DKWvr+m9emUX7aViP/fQrpk6ivcNVZFj1dfi4srh34h7LgIDFz/YcHatxTy35
eHuSc/aTx2/q7TwpsHdiq8l6hZHN4qfwjkeZ7hZtW/YZ05s2uIJtDOBIM2Scu6rCgXLj6qNXvAqR
EeyguDVw/jxOxNSoCYtGRANkSLKO8b/w8+A+F4/wy2Lcir8MHdt30o0qaljpVsuPYjjz6Xtr3rHo
JiYzrQ40eSa0VJ6kY6Sa/ktCCANzOkC2oaLEfVJgalTmkUqGWTakygAXL+Qbj8i+GPiqylhVi/8O
LVzF3AbE0uGfwAEj0v8a9OBsPSbFQXitAKYFMhunbQfTrLsZLrrkoWrQkZ3LWi4OigNs+cletKRv
L8qFNtxJVNTDlBclEx0npiLCg99VpWZTtUXXgOapcvpjXsHcVasyCS31n2BCmwgzdO8fmic5D1AP
Y8dHKH4vP6/99YSYAYCY/0ZR1mTpb/J/5kLCS/0s5TnUdKic22nuFCC6QlLd1aufK98WAdP2hXDl
8xf4pKLzpdpL1lhyqtdfTm6lSCYIxTIoy4sAM7qq/vFJ/DSHNFKZqg7KHTJ81eD5PwjxPfCZD8O1
6KSR3mr1rfyft4+XOpYXShiDpfH0NmDChm93H+Dyueqst0D3gdXG2d/tQOgLgLsfKJdeU52hrY2g
PCr5G1MwPBtctWOku6iqxdtuRztDN4ohQwxm4eBMxsuoWPYgIuK0uCmFh9t+VKw8YcgCz7Lu/J8D
x0Iu52cBBYMqGmz/snTytNkGISVOtQg2CEjZTtM/e7vcqgwlzCLlNJlbBmJtqljZ9dLW3M60rEIt
UU7Kq0m2VvCKpVfZWvBqql15O/XydixvD0U1GyX687i86q0OMncYANbz6l5M1pfiR/ZnPni+zPNQ
hSQBnOYjL7h4W0TH2qlHz1e5NwrU3WWLrZ+DOpfHL9vX63CO7D25/hXJ2U0CyRsivyTbqgo2Xt0E
QEZFNizylXA0qagapfsLgsu2hnukgukuQPjyaqGIY7vRqb3qx8N749FB+qkf/Y5XUP+UyqfGoV/6
K1B9/45JU0zJ4c+/K7wiYpkrOwhPRzUenvqLz1umkgWeuhzgVQwzbOW4jLCLdnw3DWZXMgetXlql
OgxBn6xcSwqq5QLn/J797IHa0RqX7lJe/c1RKYOJ0rINz5u3F3+Yk7mowHzabO3ut20hqpGwb0Ct
mQFB+zxkS9Z/9PmTEkrIlU4fhhgoCKc/a3cTSJtye2sBMrUJBLn+quvh8zRG4LZjoETq/XOZis2p
sIgKYZMTIrPD4g4aj9zb+vPxprkdk7eOdscX82j/+A34ge3v1EwuGpkexMQlwPgONFzlq22QfrSr
FHowMe1y6fIQdh2XAZGsxJgu7SfwnbrWQarctSI5nTp9tsuBfCzJsjVHwo9EzHxYDfN2pgegCRuk
LRJ505ytVONSZAJVROk8/YFttHN4+PofbKffa5vyZP5bmhQmWA7p5vodVyb7pwFhoyPew7zgXWS7
/237pc+Sxr400dLJuRz/HV5t9k52s775l1os/xDUWiPJelxry5tqMbRHsu2/gC76aj/ysq0FoUQT
TmCXvBZrc3lkOE43mqNWoqfWs9fg3HlL2FbFKJ9EbYlJe2SFb2uGSbNX737WBSG9EjKglJyq9Fj3
od6WrfKMObiykLbk/I66hsjwKX5eXOuyb0jPyrwKceTRfAhke8zSTG/dzr0lPWRQmgyo31wSNXnf
4WZYXjAAfwcbwypC2i2tMsx/VlE2Ex7MgNc8gJ7o6uzt8sOCK5JuNv+37IR1bc9Jd1K9/MApI5wV
n8dVE9w8q7nMDpyB3az01kHUDfqApq2v2IFQLFGnrepM4OHOuipGZ0oQPIR40fx000T4gCB+Uqd8
lT6RgELLTNGxp782C8tOnQfXHlpfdlY2wtp/GZ1+X179uSSeVR28poIGhgE4yNyKTcIbnFbGUUat
fURMyq6h8wGcafcOdyucJghpHoaRzHRT/1vEXy02AD1G6ZCcexjq5Bwd/sr/pxNbMQWtP0ZdPXDn
F6zn3FzX80/QVGs4TtXWVGVCw0AS4lgfBK+GaxFWspQj4eVaXJhvznRRgECOGiEgv5r0YqYlsWvm
GZ8AKPXplIa7uPKQgsS8i44P1HIJf36gv6No4AA6XU609ljwdUK2+ze54TNzBwPM5KdQ5ZCtq/3A
c6B2+j5DKnxcZ/OZkRUINVvGLgigJefR9+v7NSQkMAmj5j7IUmWAdyYCn7EVs6/AJRe8qSuw5mUv
KNQEsulscAvQXTKVTKKcDAPSoDQtoUGZSFUYyAdReql6gW5MjeZNa4MbsAE93i1Z0/IJffBm3dYv
n+PUS2J0N0e7v1SW1Mft0ijruZwkRuxqggtyYzVdONV0X1N21seeYWPpRydfUuofTIsCdoLd2yYt
onuYFLOeo2W67FImUgBIjs0V7ARKeQjVgTeav+PN+BHof4dKWu8ZiKZYdpgOfBYcAJXFwFtfI4YE
YtPtH7t3RIZ1DxE5JeoiMVzjqv2Ft7c3j3jPdK7GBkdETiYKYEDM+eq1yYng3nsYvJvolKWRtYVq
lEaeT6kf7dK9vCSha5JxQawcx+XMa64rm6PNfpe1CQ4v4x68xRkWRWcd5XAg9tXCD1Z3GJCmfhAh
tiHCcjXIoJicebG++S/Asrl6q5CuuP84ZqNttfTAOtqNcvXFGpVtcQ9eNebYi1JkSLBHyWRcmwgi
sCOfNStomYlOr5sQM5BDT7QDYk1V3DRuG9NEd/1TKl947bLbVxb9BeMJ5FvuB1jMYJbyuF1sG0gD
Evhb+nGcjJNfpfKO8ps/Wx3F5p6NAlt23JYq0h9HxX7SZO63wPfr9uI3ArWym6bFScLDKphhxsPC
GZboSvsehh6qaWWO0pEezgWxVqh1kW082KjwUB3gEDhx/oZOwnqk2IcOjftICPEPOnXac4+h2IAC
Et7hsZUhGU2rgCAVGeD6TqLHIiYOGGP9iD0z4Ohz61yXVXwFWJncCllKNpQvE/bL6N4ttALJvgkK
F66DzHV3DOV6tAlhbiDA8l42ObHf6Yl3/OmY9b0ViOcGTzyZ9+ynKjvz+ZwaTTKTbKqpRMzuulAx
WBrEpMKE0FfWLZDIbX8nn9NPd5NDOP/m1S8zZ0iaEQzrtd4F9XFbBWPANgiM50hHClhzAHi1o8cG
EDI3fPR5xRc8CBFNX123Aod/8stFi98TbkDyW5Bt35DJ8YmP5V/YsAaufejyKLq6TIH+sKqvv3JV
r0lZ7LLKwf51YX9x6IC2yBDIj18qdlcbQcbgffmFpIZIj+OBwxHQ2BEZ7PSe748bIZLlUFvh4QKr
mrlWWKxly67jQEevhJ+nlRppR5wZvlGZnK6F/y/0SsfGkY+7bgVlbjfU/hwR7tXUYY//hNa6ns5F
hRFi2qx74e6kKGLh2EOCuSfricm8f9rW5u/Oz2W46NXQZ/E/vDqoDetKVcHX85rGgJLNBtW+Rrvv
zXdmoryC53sRE9uFMlT9fiGreVFeuZvSR57dhBZEIHbOc8GHU6EC+MTKw0CY0yly4Lx+wmx4hDIR
qBrGnKvXCUe8T4AeKrFs0pE2Ae9g/I+fgSZipvxTHRo/vipnEDkpm4OVksApQJwZnOd43EwPwZ1H
M4iJTBT3mx719L3YRrfvUb5oMrQ3Nlqy/0YAV604gUWApcHfjE9UpuGxkm787jwNnG4DRFltz6PX
omFr9evQ4WzYC+xuKoJpYGja3AG4o9LG8hX+E1gf499Zh/tYprvi//B1bmZCsND8Z9sqtnGbwy6B
6p7Mse0uVeY5ySXM+QYGJBwY+TSFOKlT9GibsboTbCZfZ61MuxdowGkLdt5n/LQQd1h3p3ev2EQN
FdisFYSe6WFYx8sv1KzUoqKGWLQYhPu4aCSnrqEA+nUaw8jKNwk8Rf6ieFEgXLA+uKYjDeMIv4Sr
OqyiVAZXL3+PxOpqLtOeKBnSeR26DtVT9ZZBrd+9ort459NCHVLvUZgG3L3oBEpcm+vJYWTLwnhS
rFDNwNkvqPEoRfvq+Kv0mne9HDDldQqEFrapvfy0D4RZbVVl0bkblgbjpID353/3wXaeV1/wPuw6
MbKsBbKuNfUy2acAk3P6X+C1c/5Llc+7JmZsKdu5Z15ceulMUd7YeckVzpUv0upj3UZ796P4LpOz
UVxYVuX5x0zqVl+aEwoHSwtEnAJfoAdZluYf9bO8al+bEsHLD63m++Vr+XNsLWrb1ukr+158D++o
l25kBrPGbnL/vVpA3151/LvqnD+uP4hglMpB3/J2m2INJf8lfkpO3gE+4ihQueoOMYxLah1sXzkR
2GE7NnL2DLaV+6/sPwccs3b1I0Z36j0/tD0v2SEOZezIJXw09urk+mZ07uGK/+7fj23IggFmuilG
tG8jDXP7gcrQ5MiTb8cNaaIQSs7rAc5RvWbYOLF9rySbEA6cOuvN37cFB8BUMHEO3s3SJdFT6utZ
Gsq3idX8KAUK7HhgU5rci6HWBffHn5lZxe6f+YxFrGBcDxMTrHkS/ILoFjvRqX7Nv96TjfTqw4BQ
LqaWhlKqkRxgI2ojwjhP36Ir/TNIAAyguhywf2EZ5grmY4aSx5AShldlklyolorWQ2Ki5lWllhww
KI3U+Ix6s/+xdF9LiW1bGICfiCpyuJWcJAkoN1SDknOGpz/fZJ/aVu/WRoXFXHOO8aeRV4T6yx2Y
2tbOWMY+eAnw/lrO8d/lR+u1EnVj6RF6qaxu1SewADNECGb7ZCFMzsJZ+SZ6riFMwOXLtJaDuLnA
H+dnYUGGoYczIFiXY354TFC82PFvPBuaCGXvBHhmCwnSal45AgVEwL7odZCZz1MfB2XgMPal6RKi
5s5e0UiwMErzeRvKTBJFq2gkXFS98H3XPh2aqXVpa+yoyGL8mw46UpJLho4NoNj0kK24TjGNU6yd
o1kwkRUO6vCrqts9o2xZ32iz9mBJv7lr+NQGeBx/emGnpzBn9yPmoo43diTvo1VMgvr0THK5hqYT
yoq23ofkCouHw3DM3hq26Hg5fKmh1wpJOdu/dazm/aOWCLNX8ez7lCiAkkv7zPT227q++zSFGYUp
1DjMdZNB/Fzbz3TeMqh329YyJv2mmLTPc38/q1d44bK8kQQZW5Z5ucfx6inxCfxJPwvJxAhTHtUA
eGiiGmmkr3+Rr3i6Q3UWJESrWnxZpVCLPorHFI1XOTBP1VNjfi4pPATDU0tGamb1ukLHr50MyWye
rX25Nxk7H7UlxBuOORL0Q/iukGx0AptUD8964ELJWZzApyqxSeJUSKVdihlljMu6M4P9Kk73VLU8
QWD+VXgsEG9gPRGFN5aV06obSTScUWuRCjqoS6oYblkC2GtDvXIfh/050gJ9cmLc1W47w6cX38dX
LRmGom565M3a3srqWx8zQu3ZS6yp2+/SMh6GrWLqbvF7fhhB+EfmNV2OcK7DOxdrfS3QjqpRc5+R
bmwfBpacD6XUJPLqxnFC+9J9X1o2N69C5DNioFUtytol3l3qCr149FHOJao+DMLAdpOGO4DPnwnE
sinLZo2S0iZxsa+icKB3b8puYLWtvlYOVSEXGT6D8nJX1vIrKtQb+0NbWSPNKBEpxXhVjFW2sEW4
iTTPGd/S3gOQMnlfsWSOyHGpZ28qcFW9lZKvJidt6lhZU5/LkRd1RMLk5h/LRmi+95GqvSUzNkiL
yKyQXlce50o6Xju+3pWhs+ffAqX3xIsW0gZeb8oEWH7jSvBiMEsXsudS7NCKGeNLG2yFxAWMBPvl
4lZzxrIfJC4G44QwRpkdsVRxs2l4gAVi83UfhpZ/R0Fd1KonKQSlOXvYLY9zsqcBfze/YYZVgz6W
FjPYYVUPwAM1SiveYeeec+Ec8ompWEYJ2Zg+06toPmerrzTRbbZ2HVyorZU/9uWveM3eHNLAYzIM
EiIls7Pn5+IblVRZVgz8NVUBOtbZk1MISleSuVHAYkDyTUMq02JROM5AZ8FnBbWIlbczz8UX1Gn2
H2IZQMp89libirCkFLrxS/hithkPkfEBkxI+LgSlgbiEr6FoUS7CEglz3wEKIQlCF9jYPUoy+w03
BYqBvyeY2NxvpJGJFc5ASLmoMKTvxe/JRAp3kEZFFjEIAw7ZNaT4UF2FwekER8tnPvJtgGUww74a
AifN26vjiAtUwr5NRpoqMTtQZFbIAqRUByvr4ic7YxG+m2q5+cpMbb837cfqK2Ae5maMR6vGhfck
9r3/F5IueLBrK+1iUEw70hS4Af7ohCANMdkd6Wu20ENDlYYAmIVqPSAlH/dZ0h6Q+r4PggJeTk9j
/bn9Z6LqLFpb/nsQsAeNmgeinXVg9qBp/F6QJuJEo8uwrfiao9pMWmZ/Yy0Mi1AbJ1o83qeg58dC
5nqXQroTldSmqO5J03/HliwNu/9H0abOc6Ko+nbtxdunQ+FWi8friQq/M819Shb6sRsVY8QYpF1+
Fi/V++BSpfJLa4V92nDYClc5jkw/D2Jou7BekI04Az1JwQpSh8qldy+rBm+9c+cGQieAfvQI70ba
RmULAS2Gqh7sCaX1Iy/1r263StVf1VvrxczIUZSqU63cJb6nhkojD1FaaWm5Pf5k+infxr+pT1m/
cjEZQXkd+hETPIMtDDZ0l8nwhnyCUwGL2zgPEt8hemUjxG6fLh0Y7cRR0dff/4UB8vAgtyhQakCP
wOLkplz96rRElFIHIUw/H/VsgVwO+DH/mPfTZvsFs9Z9VdhNgK/ChYenyZjzVQ539GM3OQyvvqt4
N4xg+3Fv5/6dA5Zz+hCROLy4BPMPOc8Fu6/KrmG/jNXlhg9jYZEOze9kFwnqfjgKNfrikj83x1dW
D43tQ9eYql+lGHKgIRMI/YSJEJVnPx6/ttyjUauAetOVPg6TbdMw0FtdquGLh+TcDCmDolEJ4bd8
csfjx1kpqv58K9iNgxoRk7yGxz9XfjtafKf/eQ87wLdrB45FRsSNdP+8HkuEX1v3UKChau6T0zvl
jB5el3SFXpu4SfFAg8duMs0FBi8zvTkPgW6zeRcD9a1eDJrThi+hi/6tu27jAOsaSVhFXblV4rMT
dk3afaai+mPOGMD1bcj/QnBdixgVXgk6QMG1xL3Qm4DJ7WLOandP8TUlTOQKLyKUiIpNrgAFxzum
9/w+y+beWCSD80wrDLMCpd/ziR6SIfz10rAHKIfg0Hshvu5eG4w9IjTx2XLaUMuzhRXc69ZqO9E4
/dIm3qpB+ejdrSoR9erK0+ss0tMi38JgDHe18nmKL6DgFSCS7l6MqKL/lKQtLMGBm4KyFfDPWSAS
8R8lNVkGr7t54eDe/XsciKkVEGpb5zD3mzJQ+1XI/Rz6Ue+ePmIClqYoJeiYl56VzejRR7jcyoa0
dE7uwr8wmQX8LYHWINWuDfjZXUO308WbNpkz7FG8oFB0K7+PW/E4LlxNe1uTfOZjVqJB2afidsYg
EMof7CieTQaSPuCYZ92i6Rnvi0srnw9wXLgxBQJrY3nqkNuznEOCrYoZL3hZSkk58HeJ1uqM+0e8
O59gUFgFsC/CSBwRy2HmK8NK5pmsitFd1SVyBeLc3mIJvHagvWkOfUD97lK+zIuZTDmdK8Yznw9c
n0ra9CcAfqR8PeRFc5w3BUw2xgkGxclAh7QfF5NGuB8ZgahiC+aRXxNUQJUzsXauMI/pWyDWJjKW
RQitwyDz4nFXWalwHDmU9a4el1ZnA89l9np8rFtSXjadTY0q5gasIpYgH0huGUfUbXmsj4lT6PY4
Cl3CC+90PxrLH/5WVG0+Ga0eHxQYGdnqzGCSrUYbQN1nHKHSntONV6/t61fsHx3D57n9GD17d5Tc
rXMrb2rperxOHxCEALtOepjtR0eZRurr1Y40zjXnrIbk1d7Wn92oGeHxMptALwwzv0wvP47bxJf1
HkkUSIq8xNwXwsPyI9qJlVarsipanX1IokLK100zvatkDAUaF5JwQdPgaKu8D5niYVWmL/IaL0ly
iaJVPBcHWVibWWhqZVh4qXhpNxozt4telMRIz6betGWdhQjlL16MUQJB5YR53YxE/WwdERa5qm6U
HL76l87cTVBb/9BepdmoKc66V4kQv49sIVK7dC+fLtflM1t5VtMk7UJ16ps+D8jnsvWcGJbSIqSo
C7xrpeuvJnIyXklP7vWDAXiezydJzNhowoBl5LksFhQZSe85fDy/e+TjsfAcF8bbNxPtRHVfT3w9
uBvbr9b4Ty7Us3P5yTTin692rLo0EyjeNclpiN7bDiO/QlWHO+OWzkNs8HFIsbRX3vxeJ57VcCFs
ZXjlaR4dRqd+dBgdWkdu4x0ZiEUVH0YrF1rI5hp7yktZH6vdf1y355CiZ9160t6QzxF6LHuXfrRy
az6aq2K8sur4wb6B9qVPOJP5yVB7uAy7P1vDnOYP2QhJ1hD05717PfK7+CMHsljtP/dhkAht+n6B
1bjsRese6p8CZZ4Rv/gRa6e+ELXr2Xikn1P4AXgzvXhHpzcfEEMTeaSb73rxPItNX9/aE4M7Th+p
b2ULGsxGKEHo+aFxMtZrup7ZC5Mj0Vnb+qOd7W8abxFBRN25yW+3QXkOJkSrqarsxaEU42M8hTyb
44Bn21/trRTD1xrRyB7YvMufpkG47YboL2d0KHYU/qOX6nPmSdq6FEErsuwpLchAWwlMVNyvGqnW
Zar7tw1xC46yzUxvPLJlZ0e+xTd6YWpXzfZ1WwRn42SVxdoHV0E3EQpwOu9nydMWmvGWlvhmv8eG
j7hdznZTG02gGn9fv2RQM2OgRLf+GN820U5MEmArTjUUTSrsEltGH69nQuLgrmL7sev4cz9cTxLt
QEsOH+1gcEnJ5X+/1vByD0HcEuTWm8L834rNQiiOq5UKahf1uedI9MZfLdVej07Wo+bWuKvPsaKu
HSbzdz3x+7YThHTsx51/F77KwZPxTGnC6+faq0d+GGtHu49WtLMcxj892Zf27x7Gdz1+ENpSsF4/
XFy+L4eQ5D05B+TkvC1Cj1hMvF8WBTQD+h55lnS2PlUcb//dZ9oOJ/JysJ+JHpomayY+d5//DANS
JweWWx77uyM8hlT4/0jkYDa5fEmyVKQ5pzXToNwnfgCq3z3KdT0tWQch+7c2NesaV7ErSPtY0X6D
/B3pZ5kk4onpANIdTdXtVMHZApxCRJaOhrZO5l+wwmm1LHDExW16y33ExxBVdfR5hvfVA/mAsfsm
3+3v+N7H1MLQOO1n21non6QJhuVkLdEugMI0YteZ49MFsYgyPSvFWgSJRDPkL+FtudMFKsR5qt9Q
itK+JWfSr/TTz8qKbGfxFZKFBOKHiuoumT8nTZmgu7WVVCf5vpXoPcux9qKf7hoo9bmtLxohne4x
1UvSMHkK1oaznJ01NnVbJqbeAk+W08iN6blwIRWyfdY9d80+vD96GRVc7jvmNaqblwV+lLS6DiyU
CGJhlR+8+fErCLF+HUWGFMZM4oIf4BFxMdlTPklJhm8eN/oIim4a7QusDlKMaJ1kYbH3PIzXcqLN
LjNsDtWnIYtFOW7gwCA6UCDqXXR0gHy4wqORHWT/jc0kaT37q3eapHjH8WC1CqER+DClfOR73U0a
F6iEtPUAPFPT/b/9IDFdVDMu1lO4p73ppK/Gp9PQzHzm/xAXAWLXoH0OmYo+xTpp3/49kFMaHm+6
+4zYHSfkbpOtSLwtRDeNNu4RsCJWxcQKqlCVi0hdo6zNsGHvfRRDjFEapWP6c/G6KW/TBVytEjvO
QYCvZVaIFx/JSsbUx1dBkPnLkBUOWgMElE+m7zk/56IJg9kb5xyX4+ECuI6j3ARnlJs8R9Y7rgqL
id/A7tPku1i7YCJOFlEBeGKbNcgFGqQ0+eUWEBX6hPib30CQRcP9KDzi/CKBw8evQadEeX5FDJHy
Fr++IsPF9IIt/9gCjhztNMR9v/raMfXBUkKf0MozJ1kp0nSpxjAcQp7fGWQ0q9Db//YmYje6Weju
PXTHAYxOKGpDohatgT4X8uWHWeKIuzXtvRXw0jbM3sMrkCM62LGyDrIX/E0QLm+8pBMbY/8Z4oXj
hEWGeuionHmSAQ95kaOrqc/SkqYs0cm2c+ihCWNDmaauKKe+uC20G5aWHAw7gzcxWeFu/g8ADBUR
g0ugpwxA9gv/hNwPs7/jBpZnR03pKynw/mTc3vfNym5yaHMXMF533subSwSf6xvTynyMxLB7Gm4m
SVCvNEqxOu+edsFGTLo2Dh2lD0N1ozwnK+yI1vbZPHdcZcnS58/L1860sJzlvTMqzDSL9qbt5jh8
HT/33deXgTWTm4dc/y1+bYxaYG+Kd+Td0oKeOO+sEVcQgfAjW7/nAj378b94P9kPw8iuUtsdtu4Z
tOB2kOwkOyHqZdwJ4Ebs2xGz/bdrbBr1+SDRu9fmg2wzUom1OPE7idbcCW/fMCKlk+vFpk5+216o
C96k4X9uE6e6Wy0+Ux7cB4tfN9cT4HBo3z9NuFAod0T+q4uHLOC9t7dDdlm0ee0kTf+IDoBl8tQS
XAMyOlABUv8GQaRERI5/daMKWh6j8+/SPpJ9vas3WkYMzBPyPJLp0E/+hQWQqbM87Fos+ZP1aCfY
+zoSEdJ9Nfbddfc6SFnyI36zZYAj3foBkYWGL+2DGlcTUbx50LtBqnFpXfvCcfuv4bWP1rm1pAA8
/441k+8G5661qUm0Vz7/EevYNjd6POLl36tUhMWPBN2uYR9dCxtNnZFxAB+tsd90F95jwVHt8FaG
d3jTPsKeJO+0kA7o1NVXgJvQoW6U3dfid9c+CyFI/7t24v3QnKIwQxRQorGsH9rHLtgn8w3q4L+C
8Zw/o8G36b/kLDMFOm4rUpyry+7B0CEDx8NqK9PUG9Mnt6Mm7L8mL6G7sd4uVaB24N6BKXQSGUsz
w1JF8N2mXa+EHAAhLNJMwmy8Y8h6WHafg0SDPgVKefKac9+Rb09nZ1vZedqW5LEro4fMawYEsOX4
x1cDYeJL93+5sM3aznxOOOZPO4u+HA5+RfVtuXQZJ8LcFnsKaJa3E4/N0RqXRs/zhULflJbAKoEX
yeIZkU1PReE8L4y1X7B8drovBrsDJxzVV66guuFZ/3euJZvMumokzVTid65pfYOXHiRO9mQ/SOmP
zb6jBSrsqQ9TfCLBpRuSOB0FeC/4qA2IA1GZqI48yKO0DeUv326Q87v1VSbOB059dWF8JMZCxGJ2
BCwYgXxD+Upvq9aemg1lgVtG96A3cOhmrEQcG1Lm9c4SI/shaXqFu9zVcXyxh7nv2boAKjZVBTVw
IjcPEf08EUfqHQzEvBhZhwh/4aAvZQ+Wblyc34MpZpWpntalTKKYSVejx9L9lL9mgtabSnM+W88Y
CBV2bA77XZl++cE+nCxCel6mC6D2ppHe0iTPpLQmmZvqiseUcpoGE+j53tT5VZVhW5wsbealGI1W
0IHgc7zgel4Cnz8IDkVz5Tw1RmxnUSF1Lx0fxY1IgbftSHz189PcnBAyvhPAIcSEswDEA00z0Cz7
sX6WTSjJalKJtZLV3Yt9v3A65+eEPCRLOzTaR/YXkjinrDZIzJ7exxCLavIRNv4fX8reP+b/ibda
BxnnkYmTRbGx+E41/PbupSUgsnXoCS53vAsLoFYCfkQ+HNTOjASoT+3pZ2CI9/f8owsArKd/iH/W
TScCgU4GNe1YsWjedA1ixgnlNb9YUAiLr8WxNKhoKWGs51xvTvaX/PMEDiSTJhyAEbgLHiEekpUx
ui6Ikz4eSwtMCRUdzttj9nllwjP9dtLx06mRiArPwXL2uBSND6AkrRzm7eeuYIpT3C34oJXOr85l
VrOQ9GO0OHruXJZtAYq8mfRlYO2hklo5mbjZKrlrHeQ6Fy4nywoQZNTEtuRonjOP7Msn6PyOlI8l
prAwfHHJbVdQnZjd4eTmo0u9s/CwIhTm1O8pyZxG2KGaJT1lAge8qTqHCA6FtARtIVfZu1Cw2Cxo
HZnF2HP3XFh2/16mOz94SMF4XdlbBjN6D13lMenz2ama90bzaaqnVC8veQR0e8mP5z6vFuWcRkWp
S4PWUOJgJdpcAZsAFVJd5vkTv39Ia5l3lDzMocqE5D1vCJ5BRec7ujcvxPOeZA8rvPaFNLp8XpHu
lU4Zc+9ctxRWEBQlxTnvu/3LIRbO9aifoYRC9+8LZ5nVlwAgw7otkfc6sRAtlMwqb0WJNFRUjBJD
UG7/3FeDHXT6frZF/civOOGJDTGnlOyZD2McZV2+Mvl0PL+RJ9PNNtI/y05sEg3KAwvmNVz1It1l
/2B2Ury3n+6nuX+5f3emzYkVqzIx3S+6CuF8SRGo4AMGxq1oS3RefjHJvD7uCegZW7eaLR/DyLog
v2OePc04HG4nzhZ9p8spxOnFpwtNdzOOmrIhwuWkVt4LhhTeY0FhcZGsOycjTHX5Q5VRXr3EQAqN
kBdobW/NkgwV0YbkclVw7wr5DMVSJtxcZwobIKGOxN3rDpnIFvQzDhPf/8p8uJ6Zreps+ZcJI7Ii
/17d1Geyjdht+//vTQTBZ7oaBmhlfzeT7NduglaIfZ5BT9TKbT8x3TbLsbvtXybzv8PEkzlNIt1F
S9k45Ee9DW9y2NI/l3qQs6ysupCPfzKHc9N6DB+T8U+k+xBC+fg1GAHFcW2eenSMQ/MScsOTGP2T
EkcOX3P/t37/innnMpz3q9n2q75o7f/GPxJ8Wnsp18qjQ1sRHh8ochzVoIC2csSHRpkPOvchyoqM
519uqjDClF2qmqatk9WzDGD8ph0myZ4/t5/O1+eAsFocz/WflsMEvpCRZ8IJhV2ylvgWcNSiYGsf
eekYPFI95H1v1dCzLgfZUTpAP/rC7YAQiVFYR1rdNRj/GznZfK+vS1suqU2unh1EqJ6nry97ll7O
ZjXS/MX/cB44Yr3PIWquZWgIjW2ZdwUrvkX5kBrBDDLn34oF/YGycfuPcvAtBTG4yOnoaHwkgjYE
BhM+Rf72QFM2DZ24HwOp8WdW8jGSZepfPBTxIFXkAlF49+NgE2cTNCT1DntnCmWqnM8cw/HR7Xs8
wlR86UOo2NSYoSXcFnDZiD4KltfiLXIGsyIxWp7rXYl7aGztRhr6+US5AErZOVj6jDABVHLJMNqe
AlDD4+FbqalSOhbgMi9RepZaluEexNh/MRyoIU5TIA24Efh2+TmTl/l1v2wRT6IXuQCyPzTMuolE
gMY3KpJf4G6sp2rRxStAYD0KkPXsHVQA+7nA1N6AkH3VNVPjh34LHiJcCxGeDo1tmkZFNSHx0A7r
SkiIZYjh5IoXbY4OKAffwMUIdMhz5jmvzhVyCKIQE4Xo6FQgbMDKuCe/biqjY4psoLbzz+ci3Mrj
Iym1dBYZfUnt9GZwWEdKiey2dDPiKMnR8rjqR9Fu8aH962lCFFc8N6wpEFnP46pVyJbX60Zq3nxR
zuQUubtII54U/uBJLswauCItEmwyt8Hr3M6gwJbZ8qGyWrQi93P1xLV5epw001qU0a2emEQew8u5
c7w1rpq4nd7sZOtM3jvz1zyfja+/ExvKEG/AcdvNObW2kueW/MjX2/E7pv48xeBEuXH3lTTX8bD4
zHI8XHe9+M0mvTxWnktCiXN7fTiVY5QUq+XCXpa8b5kz1QKpbCWzH62vu1YqkRULK0xoa6DzwtjP
W7r5iMJ6kwRWu6Ng6+QwFQPDrJfV1QtMk16dvk+5uOFY19YtcjU5djZ+JaqbaKyxjwjY08NHDjav
TfpSP+zSQ3KCbUYjc0ys/y0Thga+tJ/pa/Uy37S2y+YqWIW3ZR/zZSuSeXyMx8Pcrh85VsBQpyX9
wvd4cSweXOP990PfFo0bjr5F1meO+TGYJ3lbNvZ3tuFcdhBdP7pjvPsukqbZF3fC6XfZBeGFBN3r
XC7e4/N1qm9P98JzvaUZuH2mV8bV8kllk4fv5NxYnsyhE4dJRVbseeNzLZ251ff7/SDGnDwfY+mW
n7nUwTFxffRemZXDY71oH+6r0WZ56iwTP7dH8id5yTUv8czo/nx8nZfp8jMptPGCB7PjRNPcxbdN
/bU3hiPyrOx2ityMcYyRXDm9iauWouVTJFm6bmEhFvPrcvkcj8UPH3LNdQbwv1mXX7txdXG91O7z
gwhgg1GdRPdn7bG7NsaPzDC+NwTAqlinn/X5OtNfRu8NqM6e0SAb+Nu9LIO7OAPV6Pbvv8ox5ZAP
8+cSk1zMJAQO6jDIWcWS627NaaUfhEsoKdNV5+Syj9udIMVvw1B03oOUB1qRecMHYIYU7N4g6Zgm
RTnndjRg1xG9Gkbbu/q4dKqEUYKoaDmh7cTnoX6ocGCXjwVSW4JzesXKpZ4ujEusxyV26/yrm6zq
tCq3+qo175iO5/+L3kZy665FfFPckpJc2nJCGSMy9UxJUhU1tkzVRCWYY3KNzGFVyly2nxGa8WtO
Zaf8e4lSvVwy1e0iUs+OZ7GjQUvZv63wkhM7TUqKTNyEq+u5vE2o2I5XoyPvjcsNVxJbl6MRLoOT
KbDR6vocG5lvW+kuCl3wRLk7Lrw+vrriFT8uFYpv13VbrB7zra97udr6en1M4AJG9IGpeaFG2Gxi
hGRxZGJQK1f6mjhySr5UaYU/zh9fhqxVHoWRMqc6ShSSxZYZrgQ24b+U4OVXYRT7asnq/vj6elIS
JEqjdH4U/hWc4Q8ahNzHyF0jQBA7WDCu/VL4vjXgVMVRpJUtC87xtXk3NM2h2wa8AEncZ8mZDZU3
KuCSXWcNpOz+BmRx3c6mRTs5y02d7tmZjTtdEwiTB61kvo1ur669Cw/BP35CvBZ0KzeCtbHpxvyq
MlIOv5tfpXjI7DubD3uo3oWJ3kysT3kq10G0JgSROsXAMnCEdIaqyLeWKNRKpB4tE2Ht6+nmoQC7
j1T4pyqK8Hv+WlMaV149NHUlK029/vpZD3lB/cOrl44mRKdm7Oe5ckbswXMd/9ovCGzW8eY4mW29
HltzROb16HhDQWd5zonUzv3xUoohCfNutewsj5fyPqJuPGfLj+26ev5c1q+fK7H5teuIKrsBWdHg
ZCm4k4N5NL/5AS7sfoJWNsbns/o2ZVZKLTAo2syVgnVgXmcAog2BOZpGu6QjEARIMiRts3Ite2gJ
vFFJNXwmTlhApyXPatDftEL9nG2rwsMI01xXk5H8WTepWcyQv7Qy3ATiVnKTa//cVAjSsWxrpx4b
CzH35mvvymYlLp1nj+l55iQ2wXdg1h0CBLpko553V0I0z8VMj41N8fWQkAa03w9yvbUohEQv3VwO
CPK/053twGGe6wVkKF27mCuWm3q7vCoCCrrfQ9tVIlmQGmZaumlt5XMZxl4eFxalW920zeajsmqN
2xdR5PPOsrY2Nn7TWtboUeqb3v6PLNl/chDq48KjsuaBsekEXDM2ISOBdRKOuvuXFRNrq3taK/hj
if9GWJOXcvEsUpZjGI70DI4rMbZWWGYanwUdVrJoSHkvZot4VEL0u2ni/eRP5nM3zH1mlc7H/rbD
8NS+j+J/wkn7tM7O4lr8z0kU5a5wVu/zr3X+lg0ZzAfuH6xpOhiZdNQpE1Lg5cEqtP/T8oX+6c+T
D92Ad+00yf5k2ze/+9xcj85/ArQ6ovy96FfFqdgMEa19e7wgH84bxbqEfrqc1hJzSWO9B3ZtK+Lh
u7DLr/iMIuITSvcFGQs4WJgMtWFNDLf05b2ohMVR8Ad8kQX75/y589ao0PdmIOy+Lg2cDiGYOnqw
DJbT+Og0jY9erVgv2TxWzvXs56L8aqeqgbqvxMuvb7vFtzA0Uq/X9F6L9eA0mQbB62fkK1M91zfN
3M+4O2+dJyHpIfOTw4xjkw/98eezfh4u/rLIoXg395XuquAmIVoxcL/R4bV+rUjhqeyLucqttFHT
M5q0FK4q6OW/XAu/GOllpkeQoGy43n7g60ilx7eOIEhvtrOUxal46yyqauF4x1bQjNSf5X091d40
78Nr5eqXRKQv7OunUrKJAG4mLJEgg50T02ZrMEN6dV9AA8oEFopHbcdCr0eI1zCtQdKTLq+8+PfK
FypYi5ZXjWz/1Yo343Dqce3VSDSun8YMFR9V8OayHoDgazM3kXTuv1sv3gcwl25ts09s3vib3Y+5
dw02ivbj91CCeATPT+T76E09Uh+mjV4JYVfPmkSRzm2a7sdH4z61JAKRMBDvHSy4r++xbIBl4Jxc
k1UVxVdUSpQWjUg9UomKyN1olOafuZYUmoYXVo4Lcdy7ZAo4tPj+ZUDEYk52+i8KRBRWjR1ysP9F
/3Jy0eN/pHP3AGYrD0IUsP5w3Hb43ybSkfqrnqpi0Vv3YVjW+WGSlpakmz7Vd+gGTbvKOlnVLj9/
LqzJv+NfTa5+9yGlu7tA5/BHkDnQKtOmRT70w7+PzIdiQ2FBGqyd1v4q6U/4jjejAfHwT3rsy6S7
/guN9rXAsLESYAf2GvEMLv/gLkYAeJhx2L7XX5QmOynaSnPhWckPNbo5myZacxmGu/ZVcCt7fVpE
pVpqEoolMwHPJM6Ai+0IvRjmAsYmcDMf8xHg4zDRPdeTP4r4ZADYYCi5eUB99iSDQtN/jv1FLzyd
kbv32Hcfx6D1Zs6B7/aPj3PzPYbNb3//szgqtZeZeZLKjQn44XQzrSFAgCFt+d6/NyNGGEaG0ea9
ewqA+b93X776OQg3u3YRnn36WoTKefTeVMqpiZcxkmzv2zKTzFCWnZkh544IeT8wzFPUA5udSKkx
0SsDB+J/i29OD9cASwGfykz4G3uEefa9INZ7ACHAD+H9tk09Pjx/FpJztrigHDEyExhIzALI4qBB
bOnbJIxIj2K2h/D5qT/pnGTJD7TYOXh0/Aq52iBFz2HxTUv4+E0/9F3BqqZIA6pebaBiogO46T2E
tiR/IyCjk0PJ7TrYDY6Nxyy//Lrob3PsrvnTYK4NhHBvecnoaT5uYYDYqptDeruH6Svsc1jZZ3j8
afCiEZa92IgQuOpPz8VzAoLJx0fp++G3rK/5HQ58mqJ7MJ8DACyla7jgijp8RM4fqyEUCn6V+7df
AZxyFFpgAcbT1EdyWcgpkTGB4Fgj/L72MCMaBgvfglcke/mxIqxOkezDz7v+JNwsWKcfcFr6N8Je
1V9RZICe5P47aC4E3KJzA1K87W//LHiGX5CcOddAImU19OkwGf9ah8p2cs5XNJiK3SG+4vIxtjp9
h9aoD4+AQjuO9KsfYKQfs0v6cwHBsfpVFBrAjtN3OUpMSENb2R9vO59nfdW7WfSew2nSnff91zw4
0MxOMWx63R//BJjqNOQv/PVc5n0Al178Uzch2O4PrO2Ym3hKnphFtIT2uijJYFDejs6dZ989QF96
vUsKwL4EcDQJK2Wb/gshkzLwYuaVAJSLnKH7cOLmz5LVl6X3NpCDLIb/GJf/HOn+NO7jz3ON/9hB
wvP5C+c8QM9WAq2b98e/2pP4jx2p6yLMWaNPXgd8/DZxcnuGN6IC93t49YFHbV8ml6FrCURN/6RF
q+mD/HwzbKigPCRsiZeJNwybC6mF/Fq3h1fBX3C9BpUsQbtksuBWIA0nnloBJPVjV0qaskG+cA+d
lx3KpXJP+d2xYWwSgP4/NJ9hBq5g2EX8kZi8Jkv5TbhwhceiVX0Nwf+oXTUhYBLTYHn99767fx7D
WCUIm98YIMb6TO6C4j6B3vY0bqITYEtS0eFWfEAQkP8AGqCeY3HdPRPMLivNrSJrCaY+SRJPouj6
qcbhJ9VAf6tvEyG5/2WqT9clgYF7RS6D3+3pm8MQJ9V8hHy8xfQ6gsJtM8Fhfx/desn+QbHsSb3V
Aeh+uCGD5fId+QY0NDFzbsmyLyjkaMFggMt8FINIEh+K0//LVNht9AtpdLC4VMAX+CtQQK/p4/sd
y7VrnGe3b2VOdpTpZZsiOCH5tyl1ikfuZ05UsAPhzcvtDznb4BcgXwcZByPKouUw8Zv6DZq7Vy/e
TPT8HAZUMGW2E4l9LLh13kMrwXsHaQs0Zf/GHVgg3O2BcCZ0YbH4B4ILXiptzD/DL7uBkjx3JVp+
3U2c2oXxou6jtxDA9WP97jsYXkO+PRMEmyie5ciKQPFvSleDiO4moW670QGxyJhxmJiEpAaZUhuX
t13aCl4QEur751bM9V/879530rivzs3nH5q1tq6fEa+4kCPM+V+gYnPG+9B6v0ta4ABNtv2AA1+C
wJWVLCDgaRJ4PnMUggqAfKx/mdhY3EUL+TO2Rmib8/q9hN0GLD3xSyGiJdpV3X++0Q5OwX7NFO2D
QeielGKcfzjC77KCy3Foms3xN/cvmvgo35zYE0SA5WSD3OxloL33MjZ1qyzzgWSj3LGbHPtOCvuZ
zy4T0IZ7yiH8X8mAxlCpeC7uO//kT7fZvrlOvimzsAeHMENDbRxozsr73/ugz7jrnNA2wWv/aCjU
OQQ8PkdjQ1RX32HOm4K8prnqyG2XsK6/u5fXdZT6Z7C7pKaaJtMLvkNCSML4p/2/uI55ySW4ZGcI
UGyJyIe2yTlFBkPMPpVMRNalfLMiQx6N5TmfHaaoXWPvkPf7wj2cHIEPJnhb28B+IYJpbz0GSoJW
iwvODwIau4cphl6AzhntwOYrW7b2MF2Y6vizKF0Y/hqd8T660wHC0VlCTp8OKT4zxnXxKvkmQ07i
4VYD96dnLOVhInHSVIvii6cKNvfeLsLSBvXLZJLVwenelXDaDmoRY27boVN59hPDXS9BUWH93vu7
3toYoXkHhyEDnBRcVbeTCRvONRuyjxAv6WRR54X5NG99y7yf6q5sl2Gql7PQIrJY7paS2xLV4pSD
6qNN8uuyY9XqCuTqX/TufLoMrRcCmPHPvJMYJiaHnpIioSZKKcLUJnHnjrbO8ek4VY09woJ3rnCw
KU0UHgmLGTyr9gXkOHsmDiI3R/jy0Mp49u1fiuXY17UDcdlyInyyJUcmqiqLyCOwpDfljerUo1kf
3H5SCy72tZCsfPk9m6+GtUSnI0ezAxYSX1Yb6Sstvrur4VYM8zXyKcm7E+eRAFe3v1PAzjrXZXKM
KqF8yNH0it4nJllWx9AEwRzqQxZsxpJ3eG0I2MJwMLHKFLW5okUFxCiWAOlUD4RN3JlcA0RSz2C0
t2nZrzwA2W5Dk47O/SDsEC+CHUWXkvGJOZqLIUVunBimTJguRtIVtp9bKXjjjBmJlU/smnw6FP9h
a5VwExJfzJ63ZRlghXzfpkvzbY0xRjwPY1UQwEmJ8KSI4WKFG2uFuYdMnAQYfrDNdQ7/CdZ9IoJ4
svRIUhaEdOHA/x8HTgW7OAKf2yUJufcTX/MbXHVR3WcS5VPKkTtOlV/HXO2SiZdPi2hlnvyKPxKl
5UsQ3Ko0v65Lt22ydHzmGvNFJbfZNuOsnWcZELlXurTe2P8TqWZkfqyLXtngE68SKRebDWhpk39l
mUXoLsaPW/20f5W3qfX3cXnu77PHfOqY4E7cN8+g8azs1PmZoXpj2uLp0rxkOzEN2O2MPF3ta5vM
sRy5HMTpXcrPdGySWZ7KT5751ByQcksUYmczaZ4gpJc952Kmz0HUSYyj+umcZgR/JCo37Mg197e4
HB1JmU3zmM1+xugx56niPLL7t7iee7lr8ueRVos/lESndEuWSOyY6ca2bKWJV3mXmpd263F7fNr9
HOfoiLEto72bP3rZWIYwPHsmE3AV8LMRMXrJh50thGruL5X7Y9NMrg+NqJLuc5diXKH9+h9J57Xc
KBKF4SeiCkS+tQQI5WRZ9g1lyWMQOYrw9Pu1t2pqa2ZnbCNous85f+rsvdrVwA2ETCbrsPezhtOl
V4xTZBhOFpo8Rpv3UQ+ySygBPo7quslmp2lo4VmLyIw4t7FaRUSj2tgc1x+KnvgZ5AtYNPSKn5kI
Ve3iOUqTK2cvpD5WAWiR+oA4wvgKr849xCiQPpYI2dXYVbFy8R86oGQuHyzTpl9Aq2XJslihELdw
TMwl61X7M0WAS6wO67b1ntCn453ZO4PiR8hfWl+KjkG3iqWdBSWGbnbypNFLRjbeAebOclScQPOm
mIe50nFDKVwUL7q0xGxSw4Tj6aYMSHGPjB0px7jR0VvIkc6gz/OH2kK+RNHIAe+EDMPI9MMTg6vk
FeX84I0VFLzxm5mjANMWCXNUioAJDVH6GXAXbHTaIpsbtgvEJVjl2Km3t3Jwswj7TZdM2HTE4tLV
BqfBnQDiikMBJckLHE6VHKKzM+s3RrU2Mj6xF5Ioltx0WsRG9RUZV1NPsrdT8KjzU4gLtrqzBw/j
qpeOLuYjImAnX7wq5rIXPTwF/Vc++6mG08SKR1ZfIpvblvUSEXZYrwvNmyGiRI7Q7gDBCn0VK9dE
9triXVE+QuDhyg/bk1L5sgy44jfye9C6s8zr4lUgf7JBcEI9n9uh9WV11adIbN4G3YFfioOpBZsx
XublsSNckM+OcgJJHSsDQfq473GSbDe8lG86zMTo1D7fG+QrrAIb7HAS3zg5xQdorVZ5fy4NBt2v
TUy982i83uM37LLsbBiOEFCEGXN54CDmiSC+5zhlrERwwYatF8V3Uvg1Jw+aE9QjRbXQ6HdoeDFB
DeeY+tXs6iJwaak93RJDO9uV1yn7SO2E9lvzwtdztmZotrd20iZjugM8K22wEBuAPbxIeuOeImRN
7iXRt+ze1IyIaKEqSxsCxOTAIZ/ZVh3NBGqFJDE3iCvSzzrsPsS+frypF+ktWyM0gcqxAKrGWGpe
XEll8rHY8dQ9ODW2OzDJ/oTCBr5mnEWfgL+Cs4/ruBu8r/k3lCQ43+dM9wcGaTWjNF45uLf6QyDj
e2TVOA8d5aOGHabhsdObjH5wgKAeKfC9FLM3Hqeo2HVmVvaeJhtiOwfPb3XlEBMhSeFy2zuKK/9O
hBbhtJdveK/h5HMOQHODHorx36b4KPCx0w/aDn8shw/no304Ydep4wVj7oMtLyUjsR7aHQYGpAva
b0zURLQNPbOXCYNOCKnuNfKRubrdb/XLzuLk5AwQHHQTXhRPFLQWwTSRL8KrBpcpJew6jV5EfH1N
1gbDjx3c9jkzVIOxHN9Y6FbekOmcULX23p+FVM6UHCEjPTEz3OC3OWmO7tYXuEtYdYvptfTAT+uK
N+i1ElYYrIURz0LS4K4t7jmxD6qDIWh0kFe5EA3jPKdAi8WKxAu+jS34vXpBJESk8+rlqntEiDco
CQZSXjQsV7rKTeMQqiBaJ7xwKFc8VjPd0Bxu/wOhm4cgGde61yd38THtZU+k6fD5kF3fxKcpHPUC
EW5hL4H8g3f0APvijUnxzINNwCeXCWnAC9BvHPF7VurmiuLAXkIIhIAghJm5DyOTj38XaU2M/Ui2
g/lRb25IcxBUWl58QZNRblr8KFyq48qBWVA544oZFr54s9Vrod/gz35D9nPJBbl8ZbvAw2310WJa
JDLEKHEw+vcaRt5Q3y9Ype+t+RWyBo8X1xG3dqslZvkH9WDt4DCeflTfmkdes5ydrgQyLGJvtlN9
c1Pn82o58c5TjfNP063+2XzEnvopXazd9GlfqiXz8BK7xXjLkcPSoU01yFsJCJbYYmLL+zOK2nz8
pSBCkV1hKIgd2A1qryjZBEUXy4QMMi6lGpAc8Mqlv0o3xQWJo9sDNtJvmOMPC+jpyoK2mHG+WBOM
gx0Zs8YZiJjwoeRuIYXZwOaIN/YSaJt8JP4JdcSDck4e50zP+aWj9+AL3OmsnPF85NlfOgYmQkGS
yUsB8fBGsd54KVmUt3iDytHeaLCYfDwSapcHweg5IXhF9Oan/+mhqGZxb+GT4xctisufbJkuEA+I
WL4BRi4fgg5COERxkGVinq8+TOiiSAX49GwBjYPrwJblJJ8w+/1smZjM7YvuI/bB7bly4lW4kD+Y
as1HTz4ZO4WelFEbvcUi/SfxtF4xzsTxP9sPXWtH1tMAgcsWjpa81uqFJ+kjQaKrgpz3WSzbTw5g
ilP+2r5IP806XDTBAhPmiSiGxUhTsqDwXHcf5BrddZ99F8mjKsLL0YTZKJZ5mwSowAcRCnsCuen1
jJU5urGwnsLEUALRwOKQf8CvPxkzhwQ2A7Pf/je1vXqDsRSEZZBsZOhb1GRCS11th3W1pSNAPLCi
jSGUt/n3TFC4zts7zQ5jKQYFDknFlmhOCGtbjV8qzh0MJ/M5rLQlFjR4zazwXsH74cVqgxip7Bkb
oNpAkfEJ35n2TmjPhwWNINYULC36P6x+N+kP1PdfLCTwAikvaJnC6Y0SHWUdCTE+lRLW6Q4+VMcn
8YB4iP1DWwF0y4bMTk45yCvIUZlhU7cxVtIepjSYMu4SK9pigyQcUCuozrwOV/wk6QTZVEXBvsnF
URsR7UO3SaOgo4zibWm+ZeZQzQ5xzDbdVx4/1IVkzzibnAam2MJEkckYzRDliX5nlAyoCv3QvKsf
4bGGlXBPFzJTLALLySX7xcpiA/uKCRDfng+V/8kNGjFtoi8pWKb8DgAHpj9va4mxyJ+FEcbozxNv
Jgu7/xWCACT/FFrKW3GkCeRmlxeUUQ9hb0ZEjuaQumXDFRUK5h7EDRcH/UFKEfgQ5LUAfdQ3zTWz
G4hQfCeiNA+l0M5Up+5k/LPXnWcutT8Q88EGCIyO+fDPy6eoy0XmBlUFiCcce4G+07OzpvCTQR7I
QAsTBZ6EePok1j95zDTsNHdg8y/S96zv4gQUOH5r1+FM9iq4B80no3j4t/Th4mYu8j2Tfjrebsvf
MqDXvkV3S7cunxL6jPJ7lG8KA19ro9aeZYhxrRAiJAtIrEz8npjd0zbAZcTGMjtWW/FHtjq4ooRm
imx3EqMN+jyiJrGoImqYNTytx38KzldwOmiXgexETmGHUxkrQ3dGvKxhIuP8IDO3ITJQxPSJJcgE
WbwyxA3SUoOFSqhuwslDl/CTpU76iNHRQNj87rbVV3WEP4yTBMYG2UpOHbzDzA9eMmKp30m/PTKf
Tr6mNRfEOJyoFQG9M58TU+p5dwK/u2Iysa8P8YN89TPqHiGE4uZlS7COGk7olWZWK3fQ02KbQdYy
rDgsyAAoDoPlYX7Vfw9ngBKG97zjAXcCTge3n/wPnh3YrX4KizXvyhMVhXqZyX6kbTJoS7ID//45
84x2w7SG5Ga7WeL0HVu0EgfSBhSSlSVXWFb9SS5V5H0KT1VYLMEo4vEzYefnMlVo/hVfyp0LiOBs
08GdgkOovSVQfkDGzqjdybHE/nTA/8IEenciHg608ecWP7kFX3JguE5gHV8ylz8JCZjXa8bZ+ToR
gAaBIKfsnWk300Cm1v8w9SRL8S6Atnu6/2M0/7HV7dKBYezy3ZmjyG8RQuh2+LW5TqW/5uNmVvC9
wl9NO8tiReKt3az14RSqa1WjPsi1vWnoy3acDlbbeybAYlGiqtW19VRP76+ACpk44ZlaLdnqdMXc
J6V66broELfx6ZUEazCwfwxXUoH+YZ0lHiBO8PI1Qh3r1w32LcC3a+tflWOGgdzVUT8yStc5dFfk
ohV7HY6RYqNcGP8ggGBoCTUWTGGOfxYkPeRsN+zPPFq+xSB8HlDVHXjJefGWyhp6+D+xwJhMzckf
5bHQdK3JmD1jWvnBJYjwTQH3vQZ2SfCFwvCNtl4Hz3w5ZLHTBTTX6rAKO8nLKpj6LwvrYqC2pLkG
VvLeaexfU4mmegxmn1ptrSvHTLr1GKLP1PK1HpMN02CVXnkjXP6Zoi51E1pfhfO/bUPRy1eStoxm
pq9B/QwTjntLcccKwUZOREJarvLI8iZGilUCpd62cVbqdko0+YaON1aRHq08XWry6EpFtExUr1VT
ZxgqVwkBxAp5J8X5Mav6XVoWq9CITpNS49EKFwvHMiYRd7KReylesYOFqX2W4uwh23L0ZlaX51Pe
9Ul5VC3kPpPl1hmZhk2+1LX+pzROaVEfxmewjC0K+xbOQ+3bDUqnuIOdV7lty6QsKq/4b8bBUkOQ
WDAVTg2/0vNFEgOINEc5bEFsGBFEGEps0tmh6XlpQMuUU2Ci8usPA5YmqdfAdoIUkHNAmTD2XdzD
ErLuLF4B5qXxKQdRLF6qqzMW0AgFSdyqWPPuKhySEmHAIVrFozITZhOo0Iw5M6fe2jxn60RfFGCH
YfPVFO7sdU6xVcA6GeXA87WsgqWN/n5iM24OquZJ+rGRUduBNGnxPTfp+1Befus4FaeOxY0wLZdv
06ABgO+fmET9wNtoD0MF0lLA8etwcWvPMa+6VXyHTD+Lnmn67Ft7HjJIvv2jsvESt7Zad5HzTd7s
TBtLWljE8iouKPoJoqfYIdkNfLXTP14in7AGSu6PGf1g27lyQi4ZCMekoM+hMx/VXYt8wyjfjfAf
apoWpomoizLquaLDUH49Tm86ghI18iLj2nZOUZynGltwhkFsWyNww5MNPW0HTny8ptmHyl2cnOx0
U9WbOlxL5jJhWpyAqARfVY4u5NFKX0+kB9PXJGI0tX+GScalcK/rU6dO48Uiifb4uJA7V9+Sq2pz
xlrvxeSbs3/2a200p4riorODeVQdtdFPXwAJODgia0ziVZydDAhICU04mHGkXKtiV5KlZDR3wQBP
CSG6Ds1t0phofRjGrU6/yue32t5MKSHlatvLx2aFgdjLvFfZOQ6pjpuP0MbQYgrgzG4m0KuJEEcw
YM72pNqppBwDFxY1tIbfpP3pDFdlGKyAAzwD/BEpSpvHgNiv2xjKtsDtOdKvSoWbG55L/e2FBMTA
cQYQq48YlcTY9qYfpTKs1HIfhYdOyDvCfYmFHGgiDUOWfBikaOvlttWYrFYXCpCKNGK6+VX+I+j+
eKWZQkpeAJuZ1nZShTHubF3HMuXIpx03THX3en+eWM6SL2frOuF6FfiY0pYHQ0koSscZYgM8nk+z
3E+wLnn5esyuT/T2e4rLJBzpOt5FMOOezsvyTXlnWUivMKWr/qWvVVFAJz5m0WUgEDNdR9O/3pA9
bEmfKxNzUDwmknA7Aymo0rM123bJLteWU8tOTVnEZHTRssO0MS2Hvdes9ZDv+uCRRXyewukqX3ou
82adVUxNqRurbFeQndEsIwMGQ3vJmqsGm9E6KOWtCW6WjiDO1Sn/g3JjFSfOIi0hlRGjvIfZnEc2
HXO41srJfLpjccrljSH7veLx36Teveo9misTD7vcgERtcT5aj1lwnskIDlMPHFspVyY0OJhs1d4Y
3mNys4ieidaS9psNvobbiTrMh+bYRuvJWvaqO0u93PZbGuv25ZX6UojXSANrliaAS9teehyc4t/e
RjVFO4IjYPaRSvse6BA2hN/g56CqOP+tBoUxekHtWN8zJnizayofXtWl0bBro/1obhhsZtXDhqhJ
JoHB6zCz16mEvstt+otZD29xt8u0M4N0upDmQ0ehxQ2Q2y9bX7LggsnP4WSWu5m8DfU1qgxjOf4V
1+89ziohip98nsN2I/4Erm5LWNk6LvY48Uf2vio9udkExYH/g69iyvi0yxnW7wXQGV9tc8XTRZRm
DcfcWqXaezJ+dsV9MFdB7wfV+2t8dL2vSdcm2OSQS+2dGmx1E2p0dY1snzwmFYTVWGDfbOmuRTQc
O7PE3A5Dreoocw9i9RrNfiUcZfWGXJXx1NtrZnMlzamRwSU/SzzUPnfq4J2yjYSmCcMLUs91l4Ov
SSGqewqmlZNLPFSt/nuxxNnItBkvKDsbk0mcz+TqWjbHcKmQ2K2+vSTUXMsq/KfrmFQeZdUL4Ua3
rtrgdIy93qqaeWq7eiY+E1F477rlR8G+E05lMt1edRmqbVpeDEx5KVsSn/Iotf3UuhvWOeLiyFbb
FNN+pI2icysOcvMeyYv4RpY5fpwT2wF5UobxQW66Ybg2rDKbwSpZLJ1XmqeGTCkYNehzmVaExzEU
3MklyuJowz9T62WGMpY9L5H3ufETA34HMCLrpd2sVGUTmDskm099N+INCSs75aB415uzAiqVvpT5
RGRaeJiVvwkK1Z7dftANGlhsgXPHnriefNGFNK/CNzFugXxORgEW1TOXCG8Bs8so/XJltB3SVrGW
XH414UHkqVSTM2XJzU9mnj6utYl33qLbWby6VSuthvqoYCCqjueiXKsIuaI14kMawXj2iD9taV+C
08CmqroTe3VSrWV7k4KEKtNDl9a6fMpCv4LrYOit95K207QrYGz3wiH/ec6wXqKOjgF4XyFzSOx9
X6cebkl5rS2W6iCSuMi6CBHral7SrKvxYUunMZtcu83cLp88uX/EsJVyCZBTW6qA7f0PM/6Uj8+I
ekKUnAtNpvrLWyN1qdNIzBCbTSVlbj2SSqz+st83OTwSQxzCp553StsaqTfYENcK1+S8CDlmUusk
NceUKrMq1+wDMT8gP4hpfEgot8zQlw+hRviaRNuRcU4inbFV40UK2dGkZDMj8apF0ktaNAPz9jST
kbMvygqUsDvFlmfOaAOgeloIepIVWEICUGpD7sry9Uxb67OPsd2FdCssMsNCxOPpL2+ICC2+9spX
bp5ksJ6y4D2kuGspVo32ruonBhQIcGyGT9Vw1+VzH3N1+xCB7Ysr3w3JO+antvaTYfjGHQcHqGyN
6q9dJ53K8qvvcjlSC9BXz2T5ZlSv9UuJj7PAJNJOwSEjJPycGx2/sp+oZ4nWJZCe5OZG8lPn0/v0
Cj7SgqylF3LCKNyMCjzlJnnuUk1+vIL2bDc84OImZ/1Gi1+35GV/62aLoflr0Y7tto559mPcnlQV
hGdoNnQ8Cz341J/DWUuNRSZy1enh5Q6PWjhusuSgz57+5GsD/2W0ybMT8wAsZucAa2Jw+6dl438y
tvtfqMUjYZINn4aWFa9dgsz+Qpl7HdxlgTCc0pwiNu0IWPOEx/KIWxlmzlyhWxCHZ84xMquJNKpg
gfCGs62dosbHonTC+wO9NfxAsrhm7pMuLT3gYpKt6F8ITUjbpQLdnq2BuFrTlUdRWeBTwwRSs88V
aZejSzYdrXCnHTsGWwxlZiAJTsvlkJCaLnBLadQVuXkFm6XhcuDVL2/Sf+QZjaJnR05jLci7A00k
EhznaHAvkY4O6DXsVPy18V4L5oBcz0zYuLEn4n2OEz+2PgYZfq07puiQ57jh6G52jRmpgIXszAeO
FQyWcIATg1V20zfK3+w6HkFUsl/1PNuNR6bXtU2IL2Z45J/t4w0jdvT7yZvyM5D9QM/258oTXgG5
n1d083xCcgvhHVGzr/Ufhbdan4d3XMB+UOAxqzV/knsHRKjP8ZfDFICc37t9YWsr7bf0NsJa4vhB
n8fPUMH7hOjveeUata3qV0tEfVCaLsy1FX+21S/mj3GqQE4Y6uNNFXxlv/KRWSwcY5ZM9j1hiniS
t3jCX4Jt9mt4pVAW7Bh3whepIf63+8mPP0dHWZhr4jH9jPQIbZWT5UVBfMFFZ5UfSFn36kOCU0S/
q/30MMBcF9z89KffkQX5HX9Wp/5q3/De4LuynywJk8YQNfUTlCMMCHAQuhLH9r1Fz6hBqLjEh2RX
IA6tfkkf9iFlaawiIKyHfk5gxYAzEDcsfoeEkOHbhKvAlZsg/pJHNNty3/nnVCzQwHAMAHed7QaQ
BWaD9PGwHuBtMdLsf3nWGPVC1RF5dLxDaGXwFccvlQzrK28J/4Npn/JgYg5sK594HgUkpY8+njcx
iC5vxV/6E6N2HPoAqMgKARHkn0B0ITXszwKROrVv5glcE4Te2htxnAXFw66412j84VTpcx2236d2
kk9w6+85NMJTtQYTFI5w7MX2p8pk+McC1sMpBxK8yaQcyh6ZYe/dB55fek/N/Ja+Y3YYeeaPor7N
dgv9ovj5ewgBGlIXbn1vEPlLLpGfFeE6+D4xjoEmzZWcCEIc5hmccOaCEFu++nv6r/h43vnx0qV8
t3thLJYSfN/fSUxkxc6teM4nrO5M6an6SU6ssHz8p3/2cFnwCHr/c4qLhrfZvTgP79oHGKn9ZwqX
vzPQh/CzLt/le/UhbRjCH2lPcfd7Mc5icoEahsuj6PhEcwA97U5qWv7O1c0+8q9iX+OgAGcZQtfW
4MuOr/eXxlHDdivCTm3Ykr1Ac3gP0M3SEf7Yn7O7hLrtrPBtv0ruIIE7UMfO8geasPQYf/Hz+B/A
AvV7Ln5u+s7lwuBQE4cPiVsmv14xAPqcGzLSPiGFw7GJR4ok38RkZN6LG8H3aP+9mLS+GHhwI4l+
95R/XP2I6uwN2OI0LrM9+Zhfzb49NYBOXwNEJdIaEL6ZeDrjxkQP8YYj31uGn+Z5wFwpX4zPxfNm
LLXNeCG+jVv6gXUUT3+nk3E/2xH/fgo/5J3Jcsnu5maBD8iagwDjZeaGHBzsEziKgB6LuwGSJZMS
TFTZG8+R9YIEs6GD9Ks1Nw2zLygB8+kHm1GgE+CTbC0cR8FHCBYmtgw1nIpJB/mPANPPO99ILdyY
26SQ1bKYUdxwY9kjGcCx3kxxs2oeB7AKww8QDcjMvnHP9uW7dZKDOYsSL0XWCqsU7kReIM1zaN2f
06IjiQHrCKJpQOxBVJ/zQJqPM+fZeA1JNMmhnxYqkHm8l3z10Cz1i4G+RT1MuFaK6HEqu0e3Gr3p
XC4o9rSv0WNTwC3hVt/KR/s5OzJaYBp9IJOSf31j5+BGSWhd50SO+8MnOvB/JPhilseb+PxQfMxf
T/YPAJMCePX3+mf3ACrGJ68wNx7AtCKNU2gV8Osjrv3lyOZbdtdOrBWVwDk0KkyQrWWJ17exTsh/
qRc4i06AtdjckZmAIC+DLeDomtO2qxIDGjzIg1VDKJblM2qe4o0ZAzIwPNk9k6U2LQ2OZa5W4nRz
cNJm08/wzyYao3TJV2PYktdOlTpYt7dEBdjOc9gW6jo0Fq/AawwM/RwtxB0d16QgJOtiLlKc/1ht
Ei4TA5EsOMzO6Y6e6Dhnrmqu8CXDoCOvFsxyJonltJhmc5kwYWxVtDl1A5UJriyvFp/UlWhWWk7m
dda6TCe15s61G7Wr3P5sALijPusxucOngBuNYQTHnQvzgO0xnvMUD6w4EOdGQO/aF08P2tLAWWyC
X86h8eLcTwXwBZ4JY+wJhsaJeePpCHX7axFhhZHO1Zb4c5D69mYjMmxWFKZQ9D1WND+QK1iwHy7M
C0yLv6vQiBfN58Pn86NYR1ug40O/Nj8xdiUskQpe7OHGDjiGrRBrTUcVCQ/mIvsInOe9WPO3Ykdd
C4YAv2GXVfkhYsTDj7IXCGag9X9p23gDih7Pp3PyyyPFDmZjbeWjso9Mhw2GI0YsONB3cXs4ymH4
DLWDySuw0uN1e7kirAcJN2SBOZj0ATtIlqdwVZCRGBErd5seRDxTMPg4C4ABOwnEhmDLcdjeOB6N
bbSh2bGXw2HYM9tYcTems9o5+oLXFHYXRaPgj6MHJbTdJnV2geHhkwGrxPjRsVtPQPZ8X26ysJp0
atMZX9eBo9FyX1TFk8gqTWgdy70upluKw6Nh6tzILMglbvw5WzkiJtSN2byQndQQ5SykcGUzUhjY
ZwSJv0DgkHWa7+wU39C34AoB6MMMHDZUd0zWADT4mfv2Lfa0E4y4NTIwBhY4KB4UDFd7HuRPlS6C
b/XA6uITwgC8/0C3rTUmhGJ7KjFeCUQiBBu5ji4DSu5e/uLG1A8bxgyrEOeky+sTE85PPi2VhHwU
O4mxGI+Yf7Iy+QX/BkSee1Y+CIXIH+MJBwUKP+oBs50TYBt382xkf1xRepo43GuuzMGOC+gnWwv7
JxcKN5hyVVlgDQlK/0RNSNV4pthGAMtvyRe3sjVfyEWg6YM9DdeMZDI6BH3OFsMzfLCYxSf+lNzw
QyCIN7BWjTEPHKcv6wtu/Agt48YCYD5Io+R2W5wWzWXvCVZvdFbX8jsgGL0a2ocj/6nP8cNc2+Si
VUcIf5fyJ/jFO4u8iaaaEwiCkwWAFpY6ugSXp8W6yW3kJYObjsWWrKp4OQ4OBlBwLxt7QR2eTD5z
HIJb6QLEGvr7wJToJAEPodOS1hKJ95dA1lm+hDrHHzEXnkHBfTo12WJw7lIHb9cCdowC4uxEr+XM
hli3tCWfjHc8TzmVoTRjp4+jZfrZfwUrDEHcVkQRV7AjfnH8wX0a42+4S4MtVL4I5EYGkL3Lb+h8
osCPA9CT1Ux1eybiqpul/vAHy0njmQSGyfYT2Rmkd9P21Y5kiS2hkkx5UtkdnosJUkGw2SvmKkk8
VfP7+PDsfUta6mS3dqTTLDqyM2S3NZxY8pLKDc2d1K1nk0fQTITKz6S1IeAAdHZfT4ey83LG6AHs
xiXf3cJNIyNEk11g+WzdxBQDivLlWfIyUDx8M4ZiD44NVSELGRks2M0HmabJtUIqAGhtS7l0+26h
yIs+dIl8g1tImgcfDyRL+KAxehvPOUDTleRFHQGC4UatjwQ6oDNsHRXY1nYGw1PlhWm79tOddK/v
/UTfydbmpXsBKBKFgLqOzL2e7JXaU/ECNACSAcPnQFKT4eH7pBieyaRi2ujKLupXBhFZpNc3Hl+Y
MVPpJhKnIJ1Yr0/NlvdagcFglOyjlFjufKbgdU25X1WYP8CRkAs+YV8zDsROhA/T4n7xpuovaOwZ
MHO0aCoQ8hqL0yHfzyrlvXl1N1mrd4lufujwt20ipQpsG0GjPmMr2ciNstSZq8tB+1NX+gbwXBb0
8mKFQ+YHioJirpKq1m1hJvCLjhzqBuoik0oH9v4V6jhnZo6G7D4KkB2uOICkoKV/YMslv/fvEgcI
EjmI4ELuU2CXukR2gEMKFlHJkaiCI38n0g/os475udmiGgGmdATlnKV6Ln9eh+yLP2UDEpy5Tpwh
isPx9GRU1r9aNGaYh2KVYZZ4r6SyuVf14jaV5t1Mu3PQNX7YlNcep10jR87FRJ/Jfv0cdnlp7Wyz
g7pTu8WXmjPDSvcJowZNIjYo+NZ4G1r4/Rn74tBGrk04vWrJ10JSfnEZVrt/Slfi2F49f9Vi/0pn
5BG+jlKlXKxkPamKHwQSpZy8qbpLK0UXObJvT535OYV+we5lTpznMhxZymIz/la6cwRFPtex96Z/
Y5ZgmIcglzHno3hJUqfCj2MS88Kg9PW0dEqNjLtcd8OmWPMU1xb87Vdw1AbTURIOn7Z3m1hyZGYm
Q2qBtjJmnpg+a928BKmQiOfESgoGNwRaA5dRxjcqcAWoCaPFPISNIV4uQoQSwIGqGdweGVTDnjRj
I6pgwOS95ilPziwYETnEu5fmF0TYWjjVjU3ndLHqtwpJMKPq2rOYyYp9CJ7A8ahvJM4jaZJAFWm1
B53KEUI2bUM8I4BMxVpcgfUqmBYMDhQ9d8MAw/+YOAWpnE+ksicD/OoMorLhqzhuxVmAQXHDDtC4
z2iifgzcUq6dfPZCotvO27HxbKN2SnzhYl7s7OXWsN8VlGpTp3xUGYkGVeS1g7LgFi369hQ8GU5a
JrHHBUFFwH3woQs835625cd671mfHWrgSfkepXr3TFU/5kBUqXGm/KuchuUTYkw8hMupm5ZtCGno
+dtqiL+ZaD4LPNjHp+SVio15GrHNswDtE2QEYqTLiRRp8oFSLJrCEHiwfJTNpnidJwPjN6it8l0j
/a9ewWCpsWvQAgz7K3cYDmbIezZtcw71tiRC1mq+4r7P3Kc04R6NVkCt9r0lJsxwV3iN+KGveqKT
0d8iRneTnKw6YqBENgeHXYKbSDQexk6CupMt8t6bhYjfniGnvF1NhyQha80GEi5wHBAD75buaCbl
uGOrNGwNr2UaLQPRJGmjW+Hs1YZCEiETMV6aycbMEVV0sI+f5iZHN6XhzRc3kZ9WHCQWez/C2q4/
PWkwL1JngVEpZPS+cHdtiPfCvkqpvCbxSk0BnC+9Wvjg4ZtmRFQ7trUIWgzIqc07rJTZXaLpWvRY
Q850R9G65YtDOeHPGX3JSG1ncE7UFUUmrvtDunmO0HnbdlGRkpsoaLl5RQytcaT4vZmBd5PkLSnQ
0Z6DH1dORSM0QuRtoPBBZdTDpy9VOI+AvyfCTlK7qKH01sHPlaMK1AlVWHPOEH+8Un0RAl+NOEUa
r9IPe2iJLbP7IlxYnKFkDlaY0dUDI70CrSzs6S4iW1OqiDpFkSfRj5jR3BAWU/1uRKGugk90wU5h
Dy+K3xkyoKp9zmGp2UOxGAj7SvNjp66icq+aey28lLQWWf4hSe8ZKXDMjl/9znwRWwuJzqSPHSLc
dzYzHAt4uL2Q27Ax2S0+8Md8EGnLu9AqvLTfPYfPYNjmMRq2liKZZAsDC/9QmrlVOQGQzqX6I5GR
d82+RjoLvaMmX7AobGYNMwmh6ERPoUMvJbg2Q/2cq0whgDwRCfjAVHXkieM98qx0Se3RsmozN62P
AA4jaKPyCTgdSqLPSphpZ0QrK57OfLwBrkcNwMzMFt2jIrm95lqyp1v7GBVoQ1nkRZYffDH9gs/J
bL1RtgFuCcFOsvzwxEna49jyJ04kvUq3fTw2ZTKSAq8j3IZ5LVO0BHlWB4HhNFAXDsG2wgRxdIN4
hVQhM9aQZYNkZTE5LD5ry6cc42LlcY83Ps2wnB8ofiE4vbSHmOjRD6PiqO/QSOV8DVKBvIMpKqDW
ABcUaWvoEO451q4RiPKZ7D8ERiSaQ8ioiVkkhS2nzJpTpUZ/fvGwWCFg08oky2r12pefEdYhF85s
vNzxlae4xbgMnAm0qdadiOaYhRUQ5QNhUpAcJiiIxrX/YmF3J+A6iG+poPAC0eM8XZKhiMBvzXv5
+qGd1r55WArbMFOMm24Jv16+CNaUQirxHglRc0LbAdGHh/JlrrkyunqGKoxdYW9uUOqRBgdpmoUy
IZF+g4GHuA2oE2JRDRY6hxcZEvr3FBauf17MA6C9yLSmpoX4J79rgvyo8yh/WlQl1Gy0OoPwyoMx
hi5f+kBMqTLEOz7p+nxdaN26r4ocnkZ8v6IgNcWlR0P6MH6zb1Aktxd0qPXhueZiUJ/GCmJTMkBh
owHHig+OnT47MwHfM9yZAUy4mxU6eAQsmnBiLVpX+y735Hj+kGbWDwvEjeXTIdJbSFybBfFlNB9y
xf2VwZnYMKh3R9zY5ojpcAzFJ8yMvCT1O5h+6opkWXw6xzXVL4xY2HNJ4VEVFwnehhx3AJZzFguY
JnlkwA3lDcPaxIKeuaCBVR641hLPBuE5tzxQAQRvM5DKFGLNmskL7wjd3tCsMn0djD59C5hI/mKO
A/vOBfKKZ2w/qyJZhvLSSPwguz/LTUSI9wy3ISoKNGLs9xRhCxOKHaXxvya7ZxFOjezVhr7TjANu
C8FrWYwrrL7Swif4uy59q3cmexn3HAc3iJNwHabSn3oXQ/iO6V/i1DOHrXZi0qwugEomJFTEmbAt
JEs72LaNL0bYSFUFwVVwEOvW4frqdhnS1KTLaUb2I408gYdv5NWlDdnGLtCZSmkUQZZZhP+RdF/L
bSRJFEC/CBHw5hVt4AhLJ/IFQQ4peDS8+/o9pY2Z0UiiA7qrqzJvXkNXNW/xXD3N3b2QAfsA4zwS
c/0jf/dH0yZ1/2ftMLQmeOfUv1Sh/lJlm3s/+CD1i3wIIcRKCoSdpczd9LDTMpJgNW1rQTGf40rV
3wgLz6JdLjpSy+xiVRgGKeKU/HMZ6ada18OCg+o8JDG/VuJ6scfnXvFeRHb2HIaedASZCAFQzJt/
jl+mC858hitm9uugGVOb0alo/rTEPPmNfD1VMohCYOM0MU40LrqaYCC9T/HgPPfoOGwL5CsGDLWA
ver5qgXhw+qeUCgZMtlYLmcVUs+eY6O9Smwp2Ha6EkgRg/MS6+B3XF2ax38ggW6TrNH6MkjFWm8A
5TA6X3XsMNd1lgYy+zkuZjEp8IES9ofIx8NjQmc/BEjUqMROH/lt93rnG9281VoyKC+YBujEQqjW
YfnViuEo0NQxoin/3rELzjGy62qMhMt4ti4pypnIuJYlr5XjuDSwVT7YJVxadU/5y65uOzoNtx/H
RlRnVMnG4hDZuvR+s3VL5zhdBflr4CKtldJB2Y8sy+HhPOvcTaYv8Vo9Afa4NNHQsHRFt71S4S7G
D6ceH79+7fthOoCF/F142X4UUaWCkayI5EHlSb/U+NZV4U6edrFzMjCJp3GxHHOs26Ptc50BYhuZ
FBK+uSakdjPhCF6gDDnb0UaUuCa0nsi6L7xbl3dpEvQEu/S0TzK/v3aWqVJqX4lzmz+3Szq9jptz
+YXLYahZLu3KGT77wnZBJ7MNRnKhe1vconMxpencrl72q2TJHYUUWKaw2C/yxELP15Y/5nlWItcQ
NxWcU+h380Xkt9PtcRcX9VLYv5TWn6tCf3VMH9M+6Vxj8/G4j+a7l932o2zPXtw/96v3FcQTYfjw
ErgCZyrJ6bJzqf43lyZS7e0gZSu3bFeRgd14rc/+iIa8zEZMI+cawr0Ep8brrvozK4+9jtzwHCQo
x5+GWtPIOdBOL43/jlOR25eIMXOgIy3TfQlNpQe+BfIxzK5JfK2ktgTkHnu3ms9g9XTsm6MzDxeb
0Gi0il963ZqnPZeoP8Tmzff45siGOypuT3/llNQahmyPTf+8y5OrLRyQpz0jjWrleZmfSh/Glco0
RbVc7akcBIvBEKSCS3zv7q/r1n5t1EyqcasJYlBrGREUZ++n/SMt5/5Ws+/VWgHNNbKCSgTcOrBJ
9d1vq6DiaSjnxxcEAmBhMchPMgTCdrXEbbHQXc/sn8Rrx8bbzkBguYw3LIXyD5r5v1OQSK7BpOuC
hnMyoWQIW5fO7PCcqfXiopP7ziriTMQw65Qk6dQbZjefm9M1Oc7Mjv23qLGRz7826gvaq7u0zirf
xw3DUUP9PStaNVF+havOVOYE9SjUhTXcRJ4Z496KL9NpI26cR5Xln3uZ6eq8DMmpami+GrAARlzr
7wpcsloih9h2Nou3O/5nuTUtSaHNXspOytkR6xkHtLwY1As/4buX8wKo4On3xed5/d0o401nMrPQ
sQuvO0fS4tYqg3s5Q27jXSNetKovNWH2j3jJaWGrO6TNT241ETPpojW39Fg6V6L6DxPq+62lYcx/
ZFwfCqnMiWOpmf3HKbqyT/12n2vtAeYS4y4JRpaHlou20QqN0C3Q5H3to+3RJvTf6bP5wJhp14KX
OU28toZhykm1Q51ljieLL5uNz/vHcvg4oALRUas8ZsllHlWwCGg5VIgNyE9zZVyLnlljrxsVG4xh
kiL9b7VbuiRH+53OFj983i3en06zzu023vXLveO/oedllRSLycNe8fr4rewda/H81i7YQXn7yqQz
TWNBvOrdG+lG/8EYfLjQDReZpTPwiurfSGNrdga6Ndbk6k2lyCW6v2hjZwt4Q3NBdfO1v0QoYK8F
p103F9BYXkzNS1JgZpmREvhOiRng6qfuiOIgkCUFqAOa0VfGlpH1ymTpeJmzYGlVVq3pd746rO2i
3T1ZKBQZwVyb2zsAgyP1jjIWwihb6t6WPj4/pJdqXJHFuuou6PRIJhnng24J/kPlG77po59TDQTO
sAOjc9mwIh8u852p3JeKlIK0Rk+toDpSE0Su89LoSt21aleV6qovI5lD+9igAW9m0+6+PGFZus+l
F0Xxhax3Hiqh/kYSUyCPtWbY0sf0iDFUCu9+qoNMSztCGupmlZzGZLBmZHZ4K2g17qpsP1sTERWL
8az8lAnHPaZ3hQ94b9s61SObwPlj+435WLUaLWAuu+rjc8zG9Z8luF54ZihrMLkxXorLP/lSs/Bo
lsB2i5jtOIemasVjGdVxHFbJ6a0s5Z5mINSlhMTNrGTmNbg9kob819JLdfXqDq9v8W6bsKea55JS
oZXtxwc4t6cZ9J5Awxqj47RdhPpzTKAmw4I6dKq1zmzWcunqEKs704FugRZO/MWsNRutAlrUqdor
MJEQGEhkKslF/vG2dc51Xf7NPJki/BiV/G1gmJkzjRp0f5rwGilJvEJhkK7NXqfeQR+b0t0ZIy4m
2xWgNinQPR7Tw7xfwt562lDRwJGxLH3loMxQGcmolDwqykMLIy1A2U6R8XStEqM4hoaOPjmXTBst
9G8v6k5HRTEhFnmd1oz1NIhrvMfE/Sr/2Un6nQMUeOHH2zvqf7qzfuA4i+Z1la7KxrzRScwipe7H
yjxmE25F7dMzvG9AhXTxCrB4oeOzbu1OrHR96j0tUWJ+VddRYZMUaKIt3q/cJvFdmYoUP0615pO/
XtgGTk/X/Ut9uC893bMPK7gkoKsY+w7raq9GV2SKJyE3660HuyPum6qiu5on+frrfJLDcBRoQYvS
PALBNk/nW6sIUzTMsxcuhgCEdaVV7fh+vrC8mCyr6ZmJJXGAiVwDWSLJRIZIGXWf0I0gJxu7fxe2
7ebdVu3KaTLzs+jpUL3WUHo5yMq6ZvWFfcUu2HlRVS2fuYLk+2DiQrmNqs6jH+Ow0maaxQNYEQUa
rtE23aLQNBW+Z5/6uco0Ulk/vjlK5Tn7GM/HAgYUTYddN1dIjrx/cu2z/eqUkgWercKvE33l0Ax3
DrjqSrjn57G6vzpPco12iSaVqIC4qVteWt8h7kDfWf+6PBHhSJtv+sdPVqPvx9dfplFojS+z7nm8
/A8CT/xQnpNvsUb5W3xT6SBaWEPYNpjbmFy/1V9KKfUkWtd5osmd0o+FLF8KnrPZ7DU5mEj7PSmF
R/AWqjK+ZGas/elIIkchwyn1/HVL957UCGMKCo467nmhH2aHg0fDYxNmi9lAe5BNbufAG83JB8xr
Wm7kl4do1tsi56lg1qn2Z9loT/mghLD10GvjnZFtB4sfVsd1dpGbwe1Jl+q67GtpQWx27U9mriQT
6RJ+Hg0Fi4Cf+0AhvVT68NHZjc7B6QmoM1V3LZIM26uVLxHsNynB6mGI8Hh/fHNlKuV6h0XqFhV6
SP3sQ1eR9ly2cTc4z2DriPx1XDqUZ3iTfJQ3/Ruta8/KX5zi4iibtrfOYR9cakaap2l0KrWlAfSK
nVW5uRw2eDJ0bnxxnMD9Uk8lWy7Hpay9WcpdaE5Hxe2XZ9BZTQ3Wdx7v+4fpv4XO1N6BaNLRDxXE
Pc4ZaHgq0cHWcWF8NGWvesab1eczPhr76H8+eOWPrL80oxzUJoeMDXQV7oeAsyMgtLLHOYyYr6x7
yDFwKsoQpdM/tKzZ6rV5L4MBeRerzhI3uWzY/XTiBB7uedb2BhqDi8yLPqc5/18+V0rt+bPr48pI
wSiYCt6js2LwEJWogDVvgjU+7P9TKpoyOkDwo9Qx8PLlIfVz+rnlsYQJtzXGs3rolndmEFob+77d
/zAEjxR0NHyJslZlpmlDnBvw57CIH6yYFvF2VN73fAuurQu8Qa4H1sw4L0MhX+tV/mQYjQanQA7M
uMfTdN1VRcPwuPt6GYdh/QsSz9SDRXH5BpbkBy+To3MTfdJrFL2tBEdkOq4N74K+33TqZcFEsy9e
O2pW6ShenxiGUms5uiDfmVPQjALxQBrVMYrvMhiMrN72GHYVTBfqQsJbJqPbFv0HmogouavHly+F
C6wfq7QNrMq/G0a8YiW6JY+BX9/Z6dSv7X2fHnRx/DsH3Zsb5tu8sxliTHc/2Vt1rK2+SYBixo8v
63JAeAwbha5lSciLyU8817aP1fjYogq0sHkyGRiSzenwYVZgs1V3WRRYXWpvh+Tlt6fGoNhRdnII
tSxWrxdeOoMbg5x+dm1KXewceutpb3l2KfxI3BfpaIMcMKq36NcCzut+9qbmK4PZuJil9ekE+f6B
XempjyxvH1JnLvqL13x5RHu16ymI60/TR+92R2+J1nKL0xMDpT+FtVEIwSTxJ/2YXnpy27YldJe5
oSt1q53KpLB48aNz93jR901rA0/3cpnCMmzMJyLxjai5qNHPOxHbZBQqtiq2ilgFErQaFKHVWCen
e1w18v6XekLhdcAUyEd7g7G2By/PwqUHrt6PpSlA8wsvx8mRZfetSWe8a9smSpwBp6tBqb1/LfU8
WSYpttAbY5Bph/T8GC2f5cjcKOA/DdXYd+6zFmnIJBsLCTd/f99mncbgRNh5d+rzLOFdaKJJ0pXz
KLT0vURJwdZxFjxA8+XgLOqJXAFoDNPDyWDbK/IR7S/G9RG0CxLhK3yk0i6ZcNzCYXKv4iint/cc
M8pdSjtJdRKmpEy1GFRmpArNzTUJXltK33/iYs1+6R2wg9tAPoB6sDedlkn+JVEhDF3BGceoYc7O
Z+vbcY598X1jxrt7gYuU0D2fHqV42i2a+fMdLOqLHYhNkienG0KodLZGcCs5gpzHutXr22ZyNJAM
aBecNeKWg3jDrApLFBpdrUfAJNgTRbapRv6rLBJJ8M21SU9qJecr8SEfZMCukvdf5W2/Hjja6Imd
4HQ68hm1ULfv8y3KvZ9Mx+ETnnwD4XkbOBvuozygSoyyRXcH5b1/Hkn/BB5x3LBF55OQr2GT0XP8
5yYCXxzMrtnt/cS7jzumz+PEiDHAhOL0cvg4/2N3tK9exKF1ysdEE7BzrFrGQMUKt2joFJgKShpI
LQRTiCMIJELRcMdBqZtjimUOTMSaLf+FEOOL26YceMjX8HFnqgAxjgK2T3/jV6fundkYyhvNH7ng
4QXYW2qY2opsP/wEyGZuC428JKaIhxbhtA09q8RAqhIHHT5czgZJk8UkXDR0WpTmEBYUn3pKHNWQ
FZf1C4zCXeJLUuI2Xmnfa4PC+3zogasNVv1Drz7a9+e1LgDoQra+7y7zsXUbiOl+OfYvB25iUeEd
OWN9btZ/p7do39105/TvI112SM5RhF2v7e01BXUdyEgfrXAbt80XS9dyU7zsRlXgKKN0IDhIv3BK
UKfWXA8Cqd6FCXdB7uA1voosst7q6v7kwQgAJuj6/st0MawyUkLOh1WiaJmISW+bl6JrVxrN7WhY
Gwty26jBh48fn3DsogoZuATjF9KBf7RnXtlbCWvHRHzdXlotBwSGJPCcBWEbMXVA4E+LZD9BCSn/
gmdJw86T4pcPUnegQoB4DLSur/lX8+96KxjWqGcf0TS4Nnh52dv0Ewmt3g986S9OhP716Jh8qB09
mg6d0n/nvwQXi+b57cw76ctTlvGCxWJFoCa2p59pF/5TbpGHXiQwXt+4FsARr8E638Gq7Kz/OiWy
z+zz8DF9C4ptQn23DO132JhiviYWyGI8SwqXlHOeQ78xOfR2PcIiUMZDL2dzP73nJtw0SooRNMyl
gyMgC0a2WbCWznap0nL/mwvJbu15iGuhcb894txg31enrBsfSB2zVeLUIDl2UuUm6wq7w9oyLMTc
tGc/2mFf98IxQ2ZvpbAXmSlD400BrEjXFC3VMpwqL+k911akSoxSlwMIbs5Z5Q3ja/BKaduuY/oq
udgS8sD91axCRa6ACv6zvYljpIL1PfSm9qv0zuK2c1YsAdHH01GJ4J6ZOHTkmiiENn17CpoA90uP
v2fJ81GEyLOvNcV0ymAd2Ht/z5/K8ODh/Gt+Y4ilfCArVZ5arJsA8z1e8m+Oa1tj2Bc1rfWQubq8
oOnXcKn+Xrv1PklmMajgJ8U3MDzVPL4ZfjCPrf+Wo6qhG60JhcBCgoQiIzmO7UMhK+ItJCs8OLQf
34rdxcCo6zjIy0dgOln5wwdhFEZqzsmP+q9XEg6EcfmLmOSHoyUVLJytHs224AhjBMoiGzYbef5u
tvh1VPnP7tT4zwvhdGVbpyyp/Fe3ld2T0h9ONFUEOptecCmJLv9B6rFu0SQ1PHcqEBGFn7LpBKON
LUBA5vr0PFsPLtVPOrwLXek+We2fnIPZeF5hl+aOxPovx/uZYyjtZvAPNVzjF6CWR01xSzhV/QK0
Ds/3z9Oo+tcar/CgszgaLaMJG8Dl5ToBg+ufCNe9990H+11a6ZBDwSqXhchaTKbpt3mAd7xWokqx
3ATLUc+mZoNkEkV4QCaz6q1MEZsLJBMMI0fIMcrEvNn6bFPAdc6njgnU+ef6JYG/GbzYfnGNPq+T
+pujpCCcNw/wghcrxT78cswiX6tQODx7cxvSIs6hppP/Jn0awPqXm1TXTVYj83Wovc00hyyLrWZb
Yh2ni5Y892xo4BCz5Z+OrbD97qJQENjn2+v/rETnnTmPBLP+fS41orgaqQtDqYjjBCekHbUjFprH
8fVT0XP/3H0sehJaIUt3zoSUi1Prmsfnd27X9Zak2uk9dZHXX07nlW8litN181nePRmdzXed8yoJ
MyknsFMFmRabYhmFREd8S0qKUwA5eY5aBDLi9A1ZCtPffGrG+JzYD+wYbq7JlkmVEA8PdTmufvgF
XnkrdQpnxgGJ598wYPOrCLx5Li9oeilg86KeydLF1XQlvlkkAXBKipe27aS+g7BH9gOcIG2QV6bq
hTWoVBsGufoh1Q1BybGnnbNRLPq79wC5fzOHVtTNiul01tYcwwA8+bIra6ruVDNo6TvFOTT51yOk
drHy9Akc7T75YugiNCTbECVhMKigKdZ6anrFu+mvP2KWG8ozwjRkN3Z38IQVfE8lneO4Fu/tWy5V
NRhuwRPMxcpEWfMWl41cJTGz0PjcVy3Du9z6hfk8uk5j2z9NW2XD4EVUrXPN6+CM51lcbltY78dH
Z6PTM7YrtDAWTOvUYUad54eJaLuuQ9NRznp0YoUKiix/lQRL/Qarq8e1MkFri900arsyT1AtrPJN
tiNXwhOmORPOJor1mgAWSqqwtbtd4/nTtYgOhiIs7TPeVFLDQGfsP4VRrdBckNeRyKOpYnIEhv3u
nm5W3ZOm7B4hKkiESmZvd6jbac0G7SZCov66/2u87MtyD4p5FVWSGYGBdmLCB1jlFN/G64+2tQSB
38bxL0Gd9VRBiZFPsnfz6CBawrwhvSmMHgqa6tNjhEruBN7w0wP2vWE8b/8jyljfWsgj06iGDvvP
OSsX5Kbw2YT1tVmjWC5672k/SAQxnDgYAW+EpPJjJgih9bKUa4HPfT6kpXPzUKYCttlFueHlWQZy
tKQtEIEWwpqi4pdNRldO5TkQVq64VhUWbRmwxUT2HCvwXdSvf+7iU8y6pM+ZMyNKKKW5xo9ZJi4w
0451rQMheQR7HTCUXXv5E2x3J6KZr73Df7NyGtSgVBS7fG9fgZqllw+z0r32fdtEfeenYOlVaMft
7gltcn7QYM3njCesfy0PVkGg5Qvyn6UhN9ZDyBDHRCf8ULe/5B1AVB/khp6Hp8Yw+9sYOl9GbtLb
5tFWhQnCcVC0qAAdKMPbH9fCPFc1xQCmOC7ENkGJ0T+VdbocPY7tzbqta8hxl3tgJkaPWw/jz23y
Kt/PY438PWOS3UOmrf6deaNbyrJjIJOe2vX5poWCyiuSBOG8bx9WnBBzyO0Ahu2OX+di83RiMjQr
0HRUyWOpNc8YIAhuq+Wcme/n9qFvedouPk4XDlfB3CZDUKHayPYL3k7vR5jqeff14CJY7uRN7Rpo
SbdqtdnYaeKgolr1A2VOtYLRrUOqzdAepsNc9lF2hub2HwhNq+OUn2t7yZ/jPhs+Ss5eNz535t3S
iK5I2bsT7QEAObvryjIGtw3CRZjdLetvb+n58V0+fV1hRPOFjqGEVqqHqnoQ7o7nCsFqRsCI+LDO
+g0BMNybirn2fQUE5T1yv/RRxNJLzcR+N6hsYGNnZt5L5xeTzXvh0iuscklR5OM9cA6yvwXDhqn+
jeZ5ekhvZ3tN4W4j9OPZIe6PJvxBrQI6adzx8T219Tzt1uPRLj0K0k3KIzj2fAbZZZ93+ZtfCHks
KC7ru05RGWaGmWzmGnJCn1y9u1/dupkZwLq66RQaPH/FHJ9P0sBXjX6OEWBuhuaiUd5N42MRgxlA
Pz0yC1+VCbad+A5OVnt586lZmZLUsL6QmynV8irKBXsXk+/KqG7uuM6BAY3/9vPfo5SBrLprT1Fv
0LaDDdykRCMrGAAlSEu66x1vX7hDYnM3GNNVQ4vDx8ZGeFy3VtKR0EFVA7fDH/UIJAhj5Jp73s2e
9nrD4n6yqkjHoVyp34dcia12Z3djNYbS5RXpcynKixOb3YdO8/IxLxw7Dz/9duHAuQLvXB2OFyXK
6DpDXggJqBR/jf33quF34+OtK6ppi+diqg9ubtSwAF5roPVL+TNbpfNCcs3vmoeDgDY/bCF7YH4d
gCD2dliFhb5aNaPGMdIvVa7tjGrv/tMovZ7XHUXDNjDTh/vNaPPQ8WhMcrukdtR2kT9Xrm/T7KnU
eNmVO4vVW808VZ3t1C5ytcWXue/Gh+LwXqUOOHdys4+ceje3xfK+FuNy4QnSf87AttSBN++qvsMK
PPYb525x32vMvBg1qw8/WvVZcG0oAt223cKxny89wz0rd8nLneNlchH/dTIVU+SUio2oWj3G+LeL
bKffV2q5uNPdKb5v368bRoSXQne5Z3cHjtxtrry9JzugTL2KE1ldsn8hSMgfWjfDlrIRxf2azErT
bmEzddCWRHyOZgfzqLmhN4LOlsryZrJeVM/vNBZTI9kr5CNvp9qKht/+kfW6edfeH6q/u8pX9uhe
Htyu4DCrI8Kn3jIf8In6++5K9bJ/PhL75cvjAgnfDfhfMii72t8WhN45mUDFaUErSzHxvUbR36H+
bhetnHaluOge54iRDtCCudFG7sDuWIpOmFI1wN5s/XN+jA+QjduGk1rm4VQKNfJPKM6zMNHD/CSg
WCpjqhyNbsbBl/MpepSWyXTOMBkp72JYdRANzs2aWlBv/xcB2DBjhQ/4stGN3Hdfa66ZNX1vzYZY
y5/TBZg31/gscC7baKiy6dt1V6R00ojwXNvZR2r3v8Xrx/IyuC5Ibc/vdaUd86u4Ubn2G7tFJ1//
Mzu9XcIE+aNBr71Vd9UYSc0NGYtGdGWLOdMqsFI7XY7YAKXWnplFYBVkeb5qO9uxyiNb4qAcH2nx
8VXKMvwI8d+LYvc+w5grgdr2pkHmQjmr/1FCXDr+4MI354ePIwLJujhoIIodVCY3fVAld6UrZXS7
r7xJbb+eu7l5BSNaP149Jhez0+PDsPRW4kanRCGCzhhI73F+WHtIisgZreOy3d8ljjY35kQibxfu
/ixTnxyZOy2kqGcCQfCoS81zuxb3ZN5VWKJBXvjEbZ/v/VmvEC96d7BkrReyLiDDrZKghV3qIyn4
IDq3CvE9UTtG5e6hc4u/qZ4jjC5Kt2JL6kHnkTJfOza3bNumnUt70WpZZk1oS1PSeaL6TbiJJGzB
eut0HX/W0loapOrnFiAk1h7IAWdDq1CZa09mCUJHEsIUnTzOdNhsbFQhdC5kM8J1WiHpjjC3qxT4
57godG1QMfDZEa+TXr6F73xrmym16h36kYQbSYqrxfCt5H1f+9LsxVlu0zoseBNNO4yMuucW5lvk
pYHsveKcKt0S4Ht8MkcybolmyYu2KA1XwykaGby367/fL2rP561EwX2XsquHKpAumsMHv8QQQCla
NX70FuPpR0HA4L77Ej6Lfq+FBejSLBLQy+CTMYbPFzsph5IfqXE3r1nX2l8VXIPdqMColweelzMT
dBYiK1GOhY9sR6eO4dafckJ70FynDphkMw6v7dpSfUgEJO33mWRfk/BVp+emv0yRZMZn76z4d8Oh
ud4quPTBqXfN2hnvpzkbPNJzkhsemENzwXkqd2t/Th3z+Q5TRJ6/nF54qFb+y7gkV4bKUFmULkci
TODV7MAp338xp+hCjyHdKDTtW2/aYT+UTm7t3GA+BDX2XKOVlx1uN7bt63Z4tmZoauyMrRc8tO3w
BtpZjG9NIH1/1V0/39piUp8f765bdxkbR8bEeNG3YOEon/gfGXU8HS3G9Mj+HsyTkOqOXM/2osuu
sm1M2Vu0JQW95JPi1+Fl+reU3p6uX3SNSSkNF+ACLuu4LvbbUEyy+myg1ybLH1HcokOeCp0sWbwf
u8aQ/YawuOm48mc+Wr+sO43h8gXAps4MgYDBirXwZAJV/c3PIqSDBJvz+AatcbnhHwEhcXhq6Y4T
AI8v+TGgArRtP8BMPQ1z431HUeEJK/VWwNPQX/eLDFgfndMz6V9a6+nd09L7/nUZHz+tuYSbDevM
66s9qq2mEIqSQlRK6V4iykIknf8m84/j5PbCDKK3S/efq/G17zhANg5reT9QkCx6qv4XmPrOawZ3
Nh+dB0L2+cuTOMgnXisDfpNJFskieYaTelyarFqTXxRz2VXIi0ImV+OX1ecvfGIefcs/rUbHceF9
wd2v6VbG/EPdPG6lTU6fMYpH+2wG8WzRQNMCbBNlLeMdI23kgXSZLmWZ4Nq41X4fIxn7PSPh9CbX
kQtUm0laD9GoF7YEXUzTj7OJ8O/0OHjYPaqT8EXr9PvRtDaTF6unuRi/aDPFr196s2Rjq8ARSQ0Z
W8v099YMKwvb3o9Tmvl2x6jUNsS0VLdpodlZdMOHvA/r9tYjDuiHV0KS0ifbG2/TjZ/Ca7UPLeAN
0wJltx7f86EHXsBD3BiECSsMvBM+59R+9LiSduylqXFX/C+Ks/kS/iejE7jiWybf0Lf0JTzfw33f
h9yUAlP2gk2Rhjm9J9NWWLX3hAid6eV1IhbOM37i83HocP1o7YYvpZiK4CPs6IYt/qk8Zd18/yJh
ddrKsM/DUtuNtiP0iOg6kV6H4r4dHUbfFHBhB2tO1s/HFoFEezpKJ7JFh40JDpVr5bLikCaiQ1vo
+/GjY+r8Hv5691z5BnJFQx9sMi1tb2SF/f4iE4bD4dNNHBbawobthuGeePhjwmFLw8aAzdt9QYZK
uCMNf2fduf0YDAO/GtQGSiNmA5cOs1NOqXaB3nTkAj6vPrlA9IIg9v4FZAju5sqvuPh2GfForv81
8oAv6SlRE1Iiiunf6yT3jvD0NJtUQ3SPoPtR8EQOm0fW5VAbCbHp1UuuDsflbvk33HYTRvk5UbgE
p2+aO5yHuP5hcQ43n1k/F6360EVOrMnqczvMDNrCDnduCbll8btK/oWMhnlncOkNFremXLEfOdjt
4/PgOll+PALSj3bSPPed0or/Jvnev70Szf8EpHg3i/XUM2ZuvOP5BnPdY3+WrIcleXLzdJ4SJRjB
JCoWSwyGBWoOUcnO5tGud+jB0eGLNFt6YtP6/69kvPe+/ds79qDWYG690nd4D4rYfvZpxNw+/oKQ
bK5gaXbArnRYM5V3ryRSGyR4xo6Ua3JP0L+5Wz+Yz/B+PnTw2vcHBzWdNSW7h1Tu5yQbhPPN+RWC
j8OX5v9uBrtcH12j8ofD+vPVnnxor19mA7vxPTfSCs9HknSCxyvsG2Fk9m/guLnFs8k9mU3kloIP
IALXrjmgWurnPIa0k4Diqh8j80qzbeKw6V+X159WSaWHHqvi6wIw95jKymgz9dVYqRx4us1Zv5Fs
27P+OjzId0iki1VTBafb77nSoRCq1EBsOvXmKBTxrjfDxHEAkxVzkvGkww4f33mjXmvUxLltgy9J
IMUBdwdtHvAWGm7g6iyxkBZjwLyJfbLXQPyaBcfQS1BjpJPNRVK7+4tfd6RvBH7qHQJ/SICNQdqi
L0fXrTagPP9W53YUP3AWHT9DlQLM9bY3nwvRWefJtsEPyLxo+9Ng8RVI4K7FSQDu7afxvq10jtHj
pUyaYB1Y1B1Eh6nR9uqpEYbxxubWfTAtXnOh9GSHdKnVb/a7G668dMwY18wWtw3YelVZZ+Nc3OPG
O7h3fzVxtK0eocgrDZn16/Nm46vXxm6Iz/dyNB/ZycIQ+PaEAfFXNSltk/Um0pzc8UC2/Sm8eASM
JIMw2CDw+AvrnY3BvltBN/+H9RXDuZ65Tq1ADBo5U8x+XCbi7JFL+FvXcdYYPyQSmAyU7NGuJNM1
MrpLssMeEdTh3vwp/tcY58ZlAKQzOp6StsZik9CGvtffhn0E/aP8cA2IjGzh7ucuQefiGpkucdCS
hts1jfOjfRmrk2JId4GWsPIaKvMUBYjB6ajA0Bh36tfdPnq+KwiJB5PZaPmHr3w//6pJQAXy1obn
X49qEXL4o7r5Xaa5wSUT6+yphnk7DcfaFm93USG37l9XLW3249twgxHtFhc5EhWX/6hR7NSiYqf6
g7C7r3n/c6OzcNTV4+IHQl0Wl0d4/Ih/s379aRmw9/CgH8RWFm8tBEzrL6oYud0PdhamkwwayrF3
ek7nsQurysNlgmyeXKTCAXIbVRnIMP8/4iDoTJulgW8plTS6TRr9A2/nTm3gEDQfHlnVfI+GcJPq
SF00CFf6HZEo15t/e/m5SMPnYWbBqiN/cssM3dzPbfsgmlviIcq3Rju6dIvD+vOlm/uqvdJ9j2/Y
kUb+zRPTssC/rQ0O2/bmz/lPfljbxlTQxNF96H09vk22f+uQtegiqc33m95a9Z98J/ujyZ8tmtNi
RJOAeNisDuXOoDU8+exGP3sqtBZ92+zvqZEuvUxL/nUVHunVKpmNt0MvGpK4f3UpVq9ePmrjb320
/b5xPA+Pu9mLu4znv3WUFRx/lV5oCii4jmgYkjz3v1QT+yA0x4ezbRPvWBLbtPYOSkH5q30bCquQ
PzefBVUGRfSopO4MG5CBhBu437k/2pKtq7j/ncb8ObvFl/qTfrvxeh2te5XBlp94gjyGQxXNv6s/
vgGqZmkA/B+5E43+bVIMi331dOreInGru/eaG4FaVqfweb9NLhEYtGvpT2VtdSrj1VP5hfEkpeSg
ODp80+lbQZZwCKv0zUlt+rg50x8T21M9NREyL8mP2NnFWCmszEttbEiYwq6Xfw4+54hu2m5nnG3S
xtJ1wlC/CSf4/MdSoKGrvHNZ7x+Y3oTrkWNgErO/wat4NmpomwU6bmdR/aMyWfWpbXg7hAgDjjo8
7evsqNLK9z4yAwaIQtVPz+Qxf7YPHZP7o7osmDfackILh6XgVilIv33h8ln+bvPSXn+XBvnnvLKM
tM4U9j8r73X5F/NacXuHg7tc93yauzW3GxxeGodm49On5wWkQ0mGlc8ryxNWOjLjnnAVY5e50ZyL
+3tC5p5/rY1u+8WXlUf33N72EJyEL/n03mIZXzg0MP55Wl5jWPKuFu+fgDYcNhlrIwmlPnjpTu2b
o+LPrr0LMyhp8G1rZfmCgDrr25UGNHAxPUCJv2M/h7/SqY6wOCsRKvvk0iYJEKzWDbWRmnNgVBrP
elrLyUnNAUx4Kb/B1lUyqlQVSYAMaiqA+PZSiG86idtP1rUZD8PJl+PffvvZKhSx71YeiLMcATGP
fxA3ETpnBhrBxf2hdrt/rcm2SUCCdi0ciPvPrGtWjtjUeHeIOLc9b4nzJ8kU3jq9nofI5hBO14Ai
7PtUSsdru+JU+MagUFzixXduGj4kiIucENPo0M0amWVv2DUJ8t41qY+h/ClRqZ+tDDPYReKRUvGI
L6PQbF2cVK7AAkJhTrftzCb/8pdYBTcfWg3tOmwspzKyQuwu/jWnzH5Dl7ZMz7/la7LRA12d8ZVe
+E+UR7+ougpFJvaVYSlll4aQhaviMNT55dfDsJGLCxZpLrHguqeuEIDQgvRXv8g2aAZ1D7nJ4Ff1
FvINtEBtjZ0EbI4QHTM76Mft5zDyRz/Rw6LC6G/+XY3rI/w4849DdFB8EqENyKkUz9lAoVUOY3GV
HatdsolwTnBQgwGchQ4meAXFQMf6RykRmpR7rgIWIGPdR/rPpvCaCLh8kpHYPuMxMq/jT/bitW2a
G/Xq7dvtoib1Q6n/krpZ35RFDDiCtNEdnMDncs9zKJH5G5eF4cPNAVCIPKo9557zocy7xetFfLEs
16PqGxpZZlUiXANgFMK5QeF71RXytWh5dyJxpMWHWJN7gg3ckeD9luGDGshM+4dAx2yhKRBjxZjN
PHgVlV4XTXrl+WRcVnmGN0/7x4TQMikMTyl0PCEifa0LqSXYXnG6Ha4bzSPX9FokC8pQMblCPfq5
EI9TVK4278GQqhZPo9IIUyIVlhVNo8YPztmQXhpUPT7FJYleRoeVZ9ykoUj5/25p+IkCsigqR1TL
l6BBhhlt4/UP5lICSWBPvvWkHQeXzudxgKLgmdHoGb7jc3hi3ahdZz5audSy1cLFXqi68T/VXRqf
W5z7b9a7PSnbc/6g8PK1nJ9+5JU8zUeeBjoYp2DI2SX8JulXbc9HLjrlXHT6j4abnGHcgDkELKbe
DStXD54UPJDz4aoPuKHjYVtQdBitn5fD+bNODszaQ3XIqctguopsdCF8nVASAIEgCrgbskACocgZ
SAnOL/ajBtu5//6PpftabmzZkQD6RYygN6+i91b2hSGpdei9aL9+FnQnZm6fbhlyc++qApBIZGaE
yZXxWXUiCo08d2geEPNGmqo46S9rprFFYSFQ6/6vHg8vT8Tm0exHgT6UsqAYTQfSDkhFykIMqAAl
AjUjrE2WtZxLNxgi38q1s7uyPyMoAw9lndKeX5HolaihXEvhPlj2I7Im31Gg7DrblPlkF3duZHV3
ip+n0aZhqo94+zhQSIJDu/AIFtBvks/2vSvO8DdJVK6uXotXHEtXmVP2r4iHfRSPTNvnW9d2zwaW
Ib0+HTbdzigzNN/Mt3lQM9rHyX5aV+ETXWlsx+LgSoqMy7EZ6ryhwPtphxi6oPLLqDiESSg1AN1I
/+B9mhu3QdnzBhCQ9xC16M8ZWtU6nUTHqmTES46JQ3ZIuSnoRaaPrZ5waNPNKW+EjUliDAgvgAQJ
BnATQ6wzJpvKVqdmeZniDWmJLxzkcLUxnAHE9Ma2Up2AVWbKWEI3AY+FKgJhPD9zeDm9FP8jwFT4
vpt9NvJd33coYcz1B3/fzqcamE4ZeBhB3sWfUnzCTeMOA4MMmFto4VyU7108q9wXBN7zdBajX3/F
AsAOggd/KRCx+4PeAiXuuw8BIx7fL/0HuCAB1rb8RvbPHYnw/OlETNWW/zg9IQgxZsLueQIT3qtb
4MkR2Ty+9TStHyfcSXbJvk002PUKb8X/zi+ZGnrrajRrLwdw1B1Ou1nyynIS1XNSZ0A/2CEUp49S
uaeVJmABDSrX7p9HT96Qrs5djNzvAQuQExkmkoqFUThUU1+PWCLLWkQ+q2YZLJ9t//S8QB16Vd3/
PL7QnQOiCazQ6ldcoCRiebLfKQ4IkQTm3Xh8ofMta3tH23Pg1whDekrWKqv6fqGRaQfGDdS8/xD1
gLl+78fpn8DEr6NjP9eYvpObojpa5jnRVgajfBswfC+qJjHnJKKx7AM0IK50/UHhfESY9GDwb5jY
VguYtc5rmJFP4jNm35Pv+YnBxWP7+n5s3N8vUp3u1MmuCiMC53PNXKUTA0TUWzzLHw1TlGqOGymk
P732xwbolH/PGiB7TaZqCzydasHUQKqqXCmVpT3YqM4B4igVtYT61RDCexQ7SiXzDfOK0WEUdKmW
SsHwdQUXr5wcbFWRO6GriiQ+ayKPG4N4DG1tVbl874q80YlsalUujfKVfOfwZgxyvn7yd68CLlCE
HeQsANBZFaPVbWvlXcFsuPEMKbl94UMa9upbqbo1Cu/jV6YIDJ+Pb3BW1SMcZzl2FGKYL2qrH95A
wE6jj0NHWAtkLDnKNbCsSrKg8tkK0Iwn98dWKDsoDqTZBwAiZi5GvyNL8al1q+Ks/CGA7Q0jKPtB
2I7URMHfumKsOUzNi2qjkAT7uIW7UZAue9PB6lmlghxu3CzezqqhkeUw5RVR00x1UH8dwAZSwy8V
6sKHDxw4Uund8LexqbOB+lqZbbkky8vXrGoAly/SmlhLyns3sViZ/aTfi4Nj+yilKv+2sCixPbBn
A4RRJiBnNRedVSc3PH1Da6px/43L2DlclBSbHTYbQB0Z8/V9TUE94Aq1pzJ41j1+BSSQfNfY+tqH
35t66+bm2ycHUErpa1nLfBnnWgZ1Dzf13nMg6pgVP+nN9kqUHkDzmVfj5/C/3XNNrvbjHE9MK57S
mqrG9VlUaBnLgWhL2cA93cyrkXXglPZY98/Ca+iJA9y8lTsU6AgcsLwfB9hS+Nq1xLtHc/7tsTwX
JHQU2gA//ok3DXUNwt/7RnjctHSpUxURM3wA4YWeEhf5fUp1Dem2oOc1G6DQ21jjbo3bQkI0ryrL
Dx4jUt++BNea94/t+3tAT7eyUuTulk7H2b6B2PK8l+/PWQ1Wk9/H6qNFEOnzUi72j5wL+6vOmujL
U0EBonguQQ3Mw+ETl3cdc76daT/7zXC3fJQADRaTwtAomFnKe+2qadGlatnP+RIBoUqi++tS1JFo
16owDPGKpWe1gVpEzVF6ImBYMspqgH3ZYMSyjBTdU7vmK6DN9GT3lubJFbsa0MfTHKKVIB7xlBsB
QtQancQLrNTJV/wXH9MxUIaKREFf6uV6+W3tsKshH85rPvkk8WJQfJAfOFT+cGA3EpxfdvmVk5GR
qNke/13+UwFeWuo7NbAx03Mln3o6YBcEkLTqHGWelZT0TKKAf6wxCms5vGXlDstXf1cnotfWFq3L
6/4r3q44gBRXVP+ZV4bZVZUNYiPcCiGhDAOpJJcK62IM4Dj5wj5sZduURv8TYTDqBXMZ+Kykgh0n
c74yCKaHHy/jc6iJYQ9UOAPaa08nmVG+o9tdvquSw2YsEIHq9J/JR/Ofx0aU4SVpmnuov+E40p87
MSv3Chclz/ZU2TTm3xj3+m92xcXBpBZjDqgslKQ8oqPwT/7RwYZdQP0hwGeoZAos0cW45P0x0ipM
llFNJIz2AXJryafWAYOhL4YEJNwHlw7XDhu6P580nnE/B7OIXYOJDaA/xnSusRreu7nG/A2n2uHY
8tM1d0Y0ujTIGsUjLgG+Yyr5iIv+FzuKg/+9dsBhpd46EHxrwYZBJPkjqJex3yfYn7+vm+4209B4
j/tsr+DXEjOwTWIp5gNVLKOmxomS65Vi0s3ks1LN7YxVOwcTFwIeDFjVoWg9ur/TSdLxBI1KDnQ2
HEHZgWFwYsbl5PhSvip5ulAFu4k7Awp+f3dsGFcUq5AHrk+aq8F79UxCVVEahuCDHjVIv0f3Sfr4
/wdtWFzCkkuwjwTlEFd3/BI5gBewmSZ4TMijezA001zGAvLeW/vfiP+2EScw8kdZst69VM/vvy1o
hgCXd8ACwU8VDvIULFqZTJ3Z8QRaiAP7lHgRGcntGZUU1A+3kFHM2MZLsqPV1ZqLyR+u18XKjwWM
3NstPSqSmeSqKjWDjhLriABIBHJ3bQBs/EbaAdueseMFUs16d4dTU17kXyqg7H4wnzB8NEJUpH0c
g6AoRruerLW3J1MvQfTP0SqMU1Fb6Sit1cQmn6TUGdO7X0Z1zLnqFhERwu3WpiXirKORHJgVVDdN
69eDvE9LwnhNEoGocss32QkNsv+R5EL+Tq/CkvNcTf+38vqNxKsyvCJ7PCWqOcUzw48HfwSjPU8A
iKzJP4PUihgjHH1FNkyiyX5rvajv/6Hv69jeN/Z8lRpOCXNf8mnj5JFPID3V7aY2G6XetnYP74tg
CTZ+Ox/LyR4rK9VdjA6fQfjPICGWj3/DxOY6iPFsH3zlyjygsc5Sm/LtH9pHrp7ZtxYfudfSq/Q/
CEx0jE71A2aCgbH78+2fDks7WaV3qgbQZJzgvj8qxfr5M9o4GcHGtZFiIyKqNkYQuFUOL5iFBBiB
KlrjOzBL/NsADcsGdSLPa1CML8tIJzOHtTui6FRz8JG4URRXh2IqoCCT9BuksBb8RJSciW8lcPwS
XAJWYaJOrk8bsDwfW/+WaeGp2FQELmLqYslqDfJiJgUKm/tSBv0PxksrzazPYk1arEXQX2mGb+Ub
PxpntnvXeqvT8JSnbCtmDeBKWr6bj4jE0dZQkBUapderyRlqo7bXSZl46ma9arfwKlqv4LjOLVz9
WunVikppld38snVmETIzLB964Ev2mgSUxWxcR43IuJPJF8PfgDZaZvMBRviOIwTnBJxRuANiBk7x
ZD0wwHGpoH7VlN/HSjTfwm0ZZTIeh8rhXW/tPTgkGDydeDX/19EV/TTHXSgboFZ64c+wpz80oudP
vwIi4MU9FLXasYM9zUZ587kcTK8VT0HndPp09T44S3TiTqxWY1JjiKkLYayZ9VDEqNlUNFhxFu0E
bVjtVEvV1IagMptnoUxbTkr9fD3NOpscUm/XW78XXw5smNfvySpFsdu/BQhTzHa/9u+3CfM7qKJ+
ta1hw+A13CpzDYJMGaFi1wNEHF7O1Wm2ZhJwP3lMCo3CK0VYvJFH6wo/2I+hCTcguQ6VzFXkI/at
RvewftVPQnNM1e41bPIAnn01P3Ay8gSs53QGJInO5t3SmQwuiOlqMPXRqWtMf97YfBjy99xR1vbA
zUAYZYfTd+/SvaM2HMdWTzS91BA3biwO/2gVax3lPEWUJAHM2aWIhLTAdJxVNJHbv/r8B3ZJ0ZFM
fz46l0f4yc7fcfBtMkYjGkTZG3KR0Mj0A0VbwY+5t7HlLqjMn1c2cbWbQVu1SpZ1aGIkdept7vWT
GYzGhip34ER09m6l5iE07eaDYosYC/LJ5NH5LTZsbV1YEFzqXDfCMh9grG56l06GMrU13RLUhdt9
VSIS6YOB00GAmSvt8sXQZtl8bFpHJsPBUHELMOGUdb9RiFUzFxBoUL7+GiPy8sWzYGycHTKGU7qP
GY/1qwjxJUj1AD7Jp8sXlgRe+/tefjRTuing9/FSbZCJ6RnIsBTEZvbPbS33ZXrMHt7UN89y3W6w
1NbC/ajUW+oteOt+5tWEYGxnF3Y3Dfpz7iZ/ovNNMpZ27/Nl8GAPbUvNy9dhOlvb/7I2RxIsenf0
nWv1AA+enKt5AtbF/zw4PmoIcBM2tJcOSvalU9xUELb+hVfxHQtj1ga03JqXDm0CE9r5M520mkBD
YmEDjEcrbC6p77ZB2MWYBFr3YwVDgBq6nu0NoiTSn1sNuQv7F46qA0ZJwJVbJVHC1WIlRBDV1vD/
RpEu/4hQuKmtyxcI3ImIu3ZtJtNtz0vbe7fH5ACgGwG+Vh2Zl9rG6FySaHn3uGv4mvMTouXJakze
okMNTS2054v6b/NvIZgFCyE/zOVk2Yy81v7N+d+xkB7S2/ZtSkCUJuDThXJIMtoAxWR/NdL6h9Xc
8+ZULVcCvJqfMBNrjT7HZLMZ4zib76F5M4n9/X0voF/D121vmtmIB1XDBX3jsOYENi/MA/jbp5jQ
k9cjq/p9/K12Y6TsZffyW6wDdJ1CF7iNc/G/3Sf0cvOZr2eHSOh5CCv8Kf+Ma36pkdofZznuoFo6
n4i9HCtcECjuLXi+R8zaT9aT1SgaHsESS01IRWN9G7Wa7CfG6Cdxoq1GIHrFnywY/eYvMnpq24mp
TLM8TvpCQ0v3J6g8OiVlvq0TpbQF0Dp/yFdnBjtu1cSrYnBo/uj4Vao6Zw5Gq9SZyjYtdoOsXzrq
5iQZkIttFM36ggs1Pj95QX/ZddciY0Cc+lwa8Xn8eUIz4J6stvODFcDXFYjUyWEO4kA3s++Ln/xA
akeq+xljJeqGqBywGFxBO98hMUUP41SZvx4bexVQ9GCluwyGl6+aXfNahpyG5lahq93QvX4reKJ0
WClmlFzMglVFGX3AWzmtnlMQVfYG+mSlTe8FhLtF8ExHoMRjocP96lSZqnZc7o+P5UhVYrOu1Bly
pzgkB8NlAZYNGYSpJn7Pi4DuohLDJJj+C/RDwGetLHiv2xq5LVhAOTsxQIwjg0v6wRejC35JdDcE
aKpHrlqV2WTeE54Gy8/s0+4t9+EXmlCxTQs7tbXX5wOiGpP+Sks9ldVmmNvn5ztGR9gtXT+SP1op
gXRs+4ENqK0k4dbVlzGBoLhl1EeVwut+W1OUG/DT8M3/0Ndk49o+/KyykbPrvu/bKm6gkqpkOpl7
zF4KuG+cB6InxEgwgq278YjWX7hO0pVZ1dnI5OtrWcIk8js5FdIapxXje94gt6fzU1ldSbYr/YO4
ZBev+7Nhqbf/Wr9OK4PcaJGLSihq3/2roTSzawpBxabZBehElZoXmssO2D1DwNsMC5IUDCckL3Da
SJm6It/6BD/XHDSj50GQ55NwWUaKH2J/bsf3Uh4Ut02D+gd+plKXys9RWJ91qCOsKrP+VPv0d5Ec
5FgiZxBMdh8Uv/DE2TwvzQDQZa2U+Av6j1JSniR5LjuKe6kaQJVqZgV1M/hdItejFkeK9OOvbRH4
rfx7PZC4F76l5aPzy2mhaSV93E9WsLZkw0uMYnDSwGzkRbplOr3z2qas2Nx0A6PyMPWrXB6EfIwd
94WI50NpcZy5ZNgbGnywNM9NSxs+2TmoCf8F/BSt36o/Nur05aUGj1J5CUos2MmZylz/0sfucqxV
YV3Px14AawxbTA0EOwfRUwwOJtOjfdW6ksl+UhrEFpX9wr4xK6r7R239z9hpINXuhISPYelXvKDF
levpy2eDfQHFLPVKybIdCLoEbVCWjCHGOFTmlePrH3owrRRG8ZfypS2dPuCEEbhvFdqFrwz6o4Cg
h4H+MytVf6N5iy2FfDOhMVSXdHGX0GPZ1Tl9f11/NPuIdAdrMo+OBIenX+u/p2eCQbvng5TZaG5v
+09uimTzsvIw6QKJdsJvDJ5zvON+8Ndkqm0n1GvX/1a9yHXvhvUxxjXJGE6SZRlxBk7UlvVi9RoK
g0+Gl57pKEl0XzDuU2ODflp3t9rSgHLdC2jQ6TA8alJRs1ZCuoBB45iol+6eyTgjF8Ns/VDddxK6
BpPVC5OXShi7JIem9JriiJRbP054EQ3X79v3ZdAKOacMTAPrwx2jA64km//zqHoKsEdNbpzo+yPi
tMxdM+RzfpKgU53RcFUhgf3NwkWDU1NSrRN89kyt+KJUTUvj1WXrd9/AL8aDG4mUzB3dgKGu4Fk2
XqxHMSgXSIwFs+9s99TKa2PjNraVwCkZfmqSrB7/3bWV3WFFSB5iWGhvwY3mqTwXlDAf4/55/qPm
sRuSbDfXCMnXOjlQOGTaubfRTZ1TDxzuLAOnIuzSGC1Yt9BQNppDCof3XbfQKw4Mv4KMCOJ3CyOH
tSx0hGRL9uQvz/59lWvbKpJvZwgyT+Be8Yf1R+pX50A8K4EdFs/BpZp24n8B3wZiGRAUOblm8n0R
SjNndAiQCX5UJc6earxNcG2D3UuRQuPh8rrxIrPnI5QYBJMqz1AIyqtnvC9s9KyCQTPFPremZ0O7
ePds68/7NoJ2u07il6Cwq/++xs8EEI9OuQDHzYaXr/kY4xyZf3h99sGK/3QBCTqJu5ghgJkiQEZQ
CyB73374iC7+rJ1sP0p5518iK/3XyXRyJ940Wu6rGVE2AKBoyVCv+fqjuuLNGDiO8FvQV8lODm/g
0c8IbhEN/z61D9Q7BiHVvZbzueDTDymxwAtlBMFoBlWZiCTVsvo4qezPOpQ+T23zEzxDHQj4VA/f
w6RnVueOoIyQfiy4YrB4k2YCPMhvVQ7Annzfd7N4cofKrHmWB6w6s05yfKaO1BXT+jqxv19QW6gj
MwtQo/Cms+bAikDhXv7k/rozMRlS9MRzIyRKvveVyNTdsMhRHnU3hscCJDJ4YklNpLid5KGcWYox
GJfbCoZ51x4ylSXulndvupzt4CkpCJL8U5QI9QB3ncgoZShM5fO726ZpV95bgdboopt+X9Wz6Nge
Vdz5ZtI68tZ/kyOSiqdFHSL4NY/vKj5wS7oHB5hWcRQ1gTxf6N2S+9JZLj82+kiJ8vpLLlQAqM8r
Fqcq5FWzYUGfKF+pJZvJQWak6+SGz1Zttyrw+GR0xxi9jKeU3H6OKUBrAPWbMDMxJT3MwfWj6W2B
R6KmIP3BN7MEzYyJ09iPu5/bq3ZA4LHWZbaRkiqw5LTtrB5rXHQRoK1mPTlbwj3xhbmIPdeceLS9
MA2n6A1Fb81AvF+ePfs8di/AGnFwWgnu1jDA19AA+tg4+x/zp+LP3WCCaKWyu1LWx/kTmmhtiU8j
lJhtE3Ug0Xe4h2zJGj63nuAeIJg49qX76AWJfkIxXjNYmwGcY3BE49NRI16EuEA61IykgToZY5Jb
AcxpHow2xq9MOda4Ar2cPrGNKsX/4ADx6tCvFy+rgUyOAnBQrM8Hl8r95YY97FBkDdA/vXRp7L6B
HidgBEDFW7EeCJWht9+K6Qn6j7gsAoWrvpep78TEVi0rMOSHO04TlbxgsXmZDgPEEjrK7E0aHLNI
KfyOtc1kbBxuPAxKCmConeamWQOpQzQ3yZZV5fogJumvZEDxGh0/6V7yB0e8exOYFcngEOLKPad3
sGG25Ce1hmcPRP/5IFtA0HH7TiajDo7sNOetFxSawvdyQoPq5VZs5imdhDlqlLPLSVasE7d8hvqs
x+zqvmgSn+C6xuFUYBw9BgkT9voJTKUbCZ5NT8mReW4kg7d8NWX23VTYop3dPHFWe1/WDbeJK4NE
mzrSf8Lhf8zKcWWWRmFunEGzw2uI5GTGqxeukRhv/5nV32PlTXKV9OiiRujuoiKo3oc7pMhqKVlh
vtaLbxaahNfLeX9PtMlXHsvM8haCu/+gPmMQ/rsSXKhs2tkRIRGO4N38MIM0k+oT1PxwTJrm6+5K
FaN6zEMrzFhLJw4g/NiSvcMGeGQW/bBtpMzDpaqbNvyVkjgBjP6unT1xkPulUYNwfyelk+pPafLf
2e3RHy+n4x618/CR9ulr/nzjLbOv5ji8zZ9Lk4sk/SuXqhUGfERX/Y1EXHI74wNcK7ZPTMOfDUr3
F+P183xfW40vDqjuAl2uyB+7eunu+sW2SVFmSrwzZ81ZgjHIU7Gdb5d+9sOSMqq9GHNm19Y2D7Ru
l6gut3eJymq86WdtRs3eROXRvaye8mjGjRI/oO6t+/i4/iupqXunZk5X/6fYOy9qBwfJspqD+z+7
iP1zur1t3erxP1q7YfiTrq7GiV0t2V5ovbqdzuBJbpLtQkLQE1KRYV04OQ3m3cK/GZpJJTN4EOHo
Fwbn19muuSqGyWhhS0QazckK6TBJXT4XC8TUy4lBcXSxzceXUsjCFMb57n1o8Pm27XgeV5lqb3+p
5kep98Jk13g5Y0/n5NzbMq9ceA/l9dfloZnspQbT0fF5019935ukpTffxTY/km1rTfK/vFa/KMD6
2+f9tbl+TgzOntbsUJ2Odq/rK2mWEG83zHsCwBkhbluZj342U8/mWrvXFBXz0fyZBUk+07wpoTXa
ukWjQc+5wWyceD+9LrvZ0a+f6qWZxQOuUMZ2Jq369+HipXA0/lBOtFN9i3/H/8LXMuP8pnf+U3ag
lrDGjRombr2cj/77xvlwPB0mxrwlMd3SOA1Nfxp+KBbZF2c/rsPUeyaND13O9lwo5s+pzjgxHO6m
1exHYcyl+6Scfl+CefbkuiqF8ewlN76SZUDwSFV8XjYve8O1g3O2XnIjB0b04xNmmZLmR3xoBze+
nOnuL6bDc75HAUP/lCVK//RVSNWKvdNr7r3UKY7yvQQrQ2r4hU7mPTNYmYrgwDhDI7W2D/20RKYI
7HnKtjf9Q6zvxOBCJG08HZUmDwT3/uWt2N28uC+AtPiwT4G8rF48Dj4QifZyWUn9IyrwGCRHNv1G
IYWciX30TWvjceRNV813jUtn+o/+UUrtcCHo0Z9PikNSQiDmpb9RRk8QNRv8maL8wUMx7jCv35ps
LiXCG3UrIW/NCoo9bcqgm10doHfo6TosB5seCwlaYXpuLzo2t1xVuyPVWafGeu/NTanKi/kz/7NI
00yV7wP5EpgLDfyoB0w107kMLpPLv6WGWM+A3IDKpBVwL0+fswqH5JAnuZMQdU7izr9A+2cJIOoe
zeunqkwO3adBZlDopMFB7M/G6pPc0yODmgrqIjiGWzzcwO2BEcB5omTFRTPXT7bEaLchQUtjOkwf
a4W+rgtq65BhDBO/Qp/FYa6/eyn1c30vOQTcZ5y/Q6dxqWOH3ZZVK5lXfb/YczjMn3eMf21FG9KB
8XRqFIl3VacG9RNPjWN32zX1vejP+gunWaFQfchAy0e1pWuf9nI5KzU1uEsAuTGy0Wa4Gt/xLz63
hb4h9ccb6wowppR8qD9l3ANFgElJT1X/cSGZkH1JnRqkAaNtBzhM5muZzqlUzuEWKjV6xwHy2okt
6o1llPN8WqeNgY9FKfRKt+bl1kwvhvmXRc8dHGfcB6TeQilIaZPUm7BZRGAjTWXuiBfhfDIbZd5y
35uXXF/hVxg/+gQvEljK3XQ3200pADtW3F88oNnpMdBZ25fnkzi40gb87k/7SBVKYz+67PjBxT38
JRE3D41HP9+9BSd0n6qckDszbzGpDBzcg/hbmkHFTwDwJiQ9c21sD1BJaWisK2k4MnmPIewbl65Y
sffuqm0INGPwB//9eHq/amoC/ymDJbvgQ1DBdWmSm24LzLghBfOdgh6Lcq+TofmfJrWph6dVemjJ
pmaZGtjK/Eh012UfCIOetAa0Dn/DTU3LzppLiVxn+U+9eOtoG5bOEq1Nb6XdCd9djW5NL+w7JMFn
dezgzG8r81b61uAfgIfvS8JhaKjLb6SXXyJDISFKOsSnCLmu1ztqJpSB4keLxJZ5l+6aCGU7yKEL
XjZ6K+hfyFF14DhA/NTNqjLMbyOzlHTqNPi9vDRreF3JlP6oDNpyyEorjPRVWykKY48pIcpp6tig
KBb6OrSapTtYQ5AUPbN0B6BMAaegA2J7TJ9v30cK174wblsOu2k1QtT6t26uXmY4n8STtvukpFrI
Pfaqh6/MYPnMP1Ve4cBaFiKVicUzuz8xz8z00yxf4zj+SPUhDziQnfRQOln8SHcfs3DBZXH+K89p
JcY7/YI3BFv5mTU4pv0AtXIooRASdLk1OfRQf3CwxP4+s7KdbEZzDAMLaqLdvZw4CFc9g9mfJSvN
Y7TUTi9y79yoQP3v7daBj+k4DnJv0PiDO5Ip576h4rPe5oUu4e0bPP6WG9/eZgSm6SaNFqAJfWPy
yxzRQAuO1/6fjO5qtN5EXznzFtq3j/6tX/Re+2o6XDckRRkC7oPHP8ZzZIw2HXcrNW2AZ0gBMdR9
FjgXgC7qDp0Um+yV+all+fQ67V0dF53iI7ZWupvrZ/1nmB/u38TqHK3fCq0rl9rVF1/03DX3SUtZ
am68+UBCriZ0ZoebWZcanvMwT0JCjjVMjfMf7uxLZB2dEu64tsmw1P/lfuXqI3AcXpD8E/0kExkj
Q0Ncc9YUkI0iqV32N8v+0aJ7RkUYsxnBl9MiUfIEpcL4igpl3f9byscQPwMva9n0MOAfpLGeFoWn
a734+Us7ynS3MkZX69+ht/bgeiZXYCpLaOB+DGRZXtH3djdtom3fUsYVljmjOBS7izYpbJbRcm6h
R00QAj/1VL56aO1a3nozzACnd63coprRbgg6DH0+210rUbi7dK4veOJUMHtGFhbJ/g3E+M2tJ+TX
Yqbib2NRmwH3BJSs+WMLHoZ2GL8g/W+d6o+/WW1QHyxa8RJkah2r1b6zoh+Ik6NztEKjRaX5IXAN
wvmDRoKNWF+0dGJpkkA8b9rpr7uWK3O86IyVYgqEzZu9T0yyhd3on22MpSJm3rSjPZ+BrcZXUcPH
+QF2y57iI5DV9x/6CfvqkZ4kZpbh73etwt//fRdVp336jb4thWpSvQparYGYM7u1YQyBNCVGCCd6
OaEdD5F+Nx4WaKi3OnWxARS5Abu7GbcyXkowHh/tmfOZVOKdSysbBZgLsnl/lguS366L5WK1EL5O
R8dzO2bLbTq8fTnWiUHA6bVpKPZwCwwuiwaAlVXHuO7ntCghQm2Cqh7Jsq/DzG/JA4g10PBH/ucy
kH4cQMlCBUA2V2gdx6tWQeEU5Jqn9bcuZP9K/9nLoOi2KDLsvmjbTu8tD+AAwtL0M1ySXPG6FWhK
MdPkHUDQY4OC1JjzhoOvF9xbrRjIkM+p/LxXPCjLSwfGRfrRP4nov/WAA/oM8zYGrRMRYuKFnmdj
RPZOE4/ypq4GOi76nKJ3BGgLruXFrWcBURgRwMNcmgcokh7oiaebv23umEbEZs+lUcHjJaNuGVwa
51T7l2retuk5dOHvwS2jdbhqm181sRCyrvbGTiCi9R3hdVuy/ktuQsy8/MWITFu3UzasTgqlJ0O9
l1Z23s4VatEA6WzbgHrE0lLPJWUHS+nxAHI0t48uVcBQR98q6RRphkFCZ08Wa+AiY3RwOriBU1QU
mUYWKxWshKaMZKa7otfWg5tstkhPVVzATJXu+aUFqkqfm8mmpvSWLGq6ufx98vFxW2m+9Xj/UQMY
LBe8dATK8p1MF7aifHzgJhebZhnmY0qCgBrw4LJ6Ca3Bu3opgcwJ1Vx0L+a7H7Sa2mmt/9u5dl7q
F1YKCK8E3eQKGVeY622/cCSNjq3b+SYwjVI9jNOOzlkE4J3xGrXbdGnbSfV3CiEgB0nYcone+bSW
xbgbnijHklM+9s8SEMsUOdw4v6VmAyTuHRTXYAnP+1STUew2z24uoYOx22XLYDC76GITKc6H/CGo
+Ej55N4lWtObhsORUHF4mjmtiBNNNJv/Q0MyPRzdVBugvcZS76/P6AzXhSQ95lcuTZxXzFhnifZV
tLPmfS/o/f4n7Ox8wRChQKChgfQzpDOrTRWQlbvTTF1xq/9Yv0aUF8NUQ3pEbgG5zobA4dWEVC/b
NXOJSFb6QrLEnSGTqeQcB+YaLbrhL7dlR01M5Jp7cS4QQXGcr/u75+AimjBE7nGbj3hCz26CZemk
8R5++Rknt3ueNbKXqi4RopX9kuvhFQ40xmRLhJJvVHUano6OH+2sVCMsrIXObMU+GgAbqdPmd89I
lPclIy5ON5VML2f4v5tsmjG0JB4j5BZDuZZDhhh3hweQ+dnTU1Fvp5ODax1w1XMx5rvoBKndTC0j
GAlw59YqdB+tBZLo/D8AcbJPs+22bNBgT3RJ0hUqWMKbI+HM+v5l14EQ+/UguGYTzRXcPj+YYV0g
YoJG1iOsRiQAiUxOB/xp3gvWtvc5VGwRGr0ZzK5OpstrZN1O/JSWrCGeuH99PsBBnpeDhj1joOiJ
fX3W9bdf2u9otNFzM3S8b+Q2g9llWGwWRrqVI32+6KpaWq3ZHwHKOgCMdxOx53/u25pdTinUu7e9
8LqtDUzds50yXe+1s+8brfffthsNxDWKvGMd9dTUtdAmb8+6+DzxOUuftywBrdqtlTBQ03wEI3LV
yZ+fUq1bK9vHBPYhuzdGSG7h+uVB5f+pOH4MVXEmB9znW4sZzxQaIUXnnBujy4lu7uM146uqqf76
ToGe9kHZv3Ctfzf1XPcxBGsD6qH+jd+W99h7KC0/lvGmGfIVoPHG75Jt+xuKd6Z32bamnSQdvafD
rbb+L/FpJpTgfaPQyza3llu6eWawIOSQ9qMGwks2MdhMzs3FIJ2GJM1HMZGa79OWWnUWTbRU75fv
TxtAhvjLDsH71pr3CLmBPi263doPuhzaDubOtDy0+wJUnoL0OmaMcU1Dkn/LL7g8axpW3XL3qjx6
5o2TAqFPbZS1nu/j9aNoWBJmYZNKvxicPZ8amVZBBYbO20q05oRSWtfOYnDuLNlscPhhY+SaZ3D5
Fi8YV082vlRHQi/WD52F7HV4RnsNvnfVAVwY6Q19bbQcghWu+VPEs9DUBFsBHHfa8BoAFB5MO8D9
EfV/DJbq989rzku0MST6Dt+v4NVKK2LwwwH3Pv01H6a7HgSoxGj/xYxI0Yrc1A5qub6MRAqh2xkZ
DG9EtbN2wEFrhrAXfN5CczLj6lCuZon+VGKpgpnDrRdoDz7F9kCMljiMi4P9V/rPaEMR90wDgSSD
xjXOtNqEGhauuCuAQuNva8kUCk+o46bofeddZNFziLAVjPuCCQw9ba2VSLPEH8IDXdxehBEqgibI
gWN4oW+6PmYP4RB9a/3RKo53nUQ30S3iKney/dRw2pjWrE4b1rJvpfxMPV8yu5qO9QJ76SRhP5Cy
yq1l8eS6p8r9e9H5GzK4P61JuXJw7t64MZq1J8dw7lw75w7tQH5d+6fLurEjgdXboBiBW6vnGC1Q
wQ+L/QwuZb+4iOBdO7a3jR1xX7QBOQaumc+QkraztySLEqmRylMvPi8pKwwSpZo+piFlNaYRFQ6J
hP73GZ55go2A8aEfQWThQ2RcqHUcq2hOv6RKy25DVneWB6Sxiy+HCKeJ6b+t7s6XSJ4ebKmi0Zn7
bTjITlyhK3PK8Lda4mVJl3HbipkjgrO7yjHXWgAX9dYw245P1+/ch334OD7t/8vje071tuyKUral
Y6ST8xdXdTPxduTHfbFl9+zJ3s1KLImFxKklVXDws7feSzF0GPdIee3TrpNewhX1Y00nYQlY1H4q
00jeWhIILHUd8Es1kQxLG3qVyhiiOTbuXY8oVGRkLUX62NsRPlJePr6qlxJeTIgUePU80OnsDspO
s7IgiclNn6bhZkoj3fPrjDJwVAyms3VJwmQk0ctogEuw/QZsQgAXfvdibozPW3nKx3QvaRTRUEEk
lYuuBpr1bpz/qhmBWsnDZtZgD2YsjtzK7cU8Ne+KKh4DekU34krHQ8kn6hd69NtLTWUQkaEoMd0/
KkdD6NDLZipbXxZr03+EQ64YpBK8ZXV/qGfP3ZG0r1rs+NnbA2+JWaU//tSmYTZoxwLu4l26WuKa
odQDPZDZEnT+HJNue+rIQWvnRn7rKvTsTg8t/H8shysIPEKcQRnnv3U/bRjmz2dZXtUvDrwSI8+2
s/KeQgaRokkjfMaD51vM9HTztCOjjFR9dPmruSu5npSbdP22cefqJ3V2r1U7I3nk1qSNxKQbPUPr
bNYQTUVc7x4HtTyC6OnZ1bxOa2730Z4RM/Z3x3iiaxDhMRB6uHM9kt1tqi7Ks9XavvxqM53rdr7F
uW087g3bAHv2PlAKJnqWo3/sSV9bOS7s4mm7yCxXTwuUL9Bu1sAFW3OKP9XTP4ofOY/lOquZIDjj
A4gId11nsVNokjoY3NBptTJRXGxoi/+mBF4ZMv/AjsXMLf5k/uinYCYPvyXN4wWaI7EBZvOzQRDI
DrK5AdUULVRJwk8Q1QQ9CYZoxLqq8GQ5KAhRe1Koro5nlVZofMtxylgZ4JXip9LLMRInyHps+vyO
oZQGjYFIMNllsNuink31hNhVaE+xCClrpzl3MuCQgIVTEVxHinvq+ZHi5/3jMr5CsELz/wCBywRn
lDwFXqgFDZG1rUo173l2LJ/kwkfHkpYQyysyNHqAh3ZRD51gTYsSN/gPGRHHd2QgYkkDaIQtyT/L
8O7JKFp8/aL4GJhUWIwM+C7zVZdEsxaIPiX7Oq/Cxx+cR02QsgHCp7b51DNUcyq7z9O6UeIIz+Zo
3USeOvR2I1L9Sen6jMuFGB9T/rBy7RFM6mcwJiAPCghhUE8SQ9KV3VRgSyYGADAUFWhVnxpHYBPk
d8QYg2VJbte/4sEHDRl6OTLxD5iC3zKuNvMgT6Goi24iz4/CPTswAmodxDnoiaFr8cyhvhE0R1I8
RbtiGaI0bmZ+YMBNsOvOp3r3pxyKganCV8QD9AonTWQFUZM+9tUE/UAnUq6OzgFyoL5DvDo2U3ZA
4olUI/Ojm9uJjHsywtorIIe8QeABZ6QB3Wxg6AIhHSoQblHAU1TrU/DYTK4UG/NFpfSo5V+SL75+
yQXmNkK+3qyoGYdA8GVBY5zosCj0RNvbAyhBUPZUd2uU5PrST+qSjJccV+n902rplGhQr+GlFfYX
TZ6egXcEcjId4JaRjSDfbJ7uWt0L/1TAr03bBdsxEVmG0mJVBXaUnOGNIt7pBFV7GGddeJ/n3rBj
kWwzE9UWnvHu2dCdAcfQygZ/QKvVXwZF8k/zd7IZ+3dl3MpM1OedVYFK9c8k3c3MYLYy+H1JbWrT
//L3YCThJ+aNab/m1FofsGiDOrNIugSL8kr3+8HKnu7gL9Bs6E0C6gVN4W+DXDydohMJ5005LNAL
dJ7L/5F0X8ttZTsQQL+IVczhVcw5KNovLMmSmHPm188Cp+4d26IkhnP2xgYajW4nUULu5DPwSTQ+
+k6cR5150OPOsUuOut1ZRCCtDczz8xOzekbE7FHsOdvNvN5d4/lpbX7ixevdxMr67MaWAVe/vEen
dRXlCoQN/vgAE85mPJiNoJUqUxIwGE/ortcKEjQ2vKQiBIbdwfaOzrhFakTq0xARrQY8R0/18GYC
35jV9XPsgwzbuAJnLuLQc2Rf5hXHHsAie/vAl3cuWaRANktRBJSjjlU7umVG1xCEDSatahZU7vZ8
TLTW13b0ykg1lF6NB4HCT/MmENmWg6Jk972EHIq0Q7pJM15JvVnWb0RECtMvHyYwZKOeEE269kaI
OBMsGstDgyLb4l7OFJtGUmajcelZbyRv/Cnzk1qWb/cGrDWT7mAEXk9tHQwByWuBrz0TLfYAolWf
ByrXL6vz135CAK8PPTX4sKluU71D7mWRas6obCT70/yIQIuGLYg3yHRmhD7Hh5pJh71M6N1NxXBh
CDM1FSpYm2YyaeNm46ZiSB/77rRrIr2x9FTnQoRHlN1Rsm/CK2QGC2/FCvxxL67TjtJQGL6UOunj
t4cdHsCzxKy2B+RtGei2c6e2Uz1JAztdiwMFO3Nf5xNVvNVvPw4ET3DgIt3NatWRHSOHKBFfPc02
9fm27wIYpnFOuJrrUt2VOB4aQIhYI1CFKeDQYY1z9PC3SOzqPgjDpeOkcxfuFc9+CKmb8gQhGmY5
1rySFLPKNg62Qt1+BtUAC8F32ewfQZ2YzGk/yC4x01rFT5CZI0b49EBy157nXy8s4IpPKSmbwELs
jLTwiamyAfjmZDEYH/uXTe1erF2cA3t65vXNsT/fNNbEQYq1U6l1VeDiNu2at0JdMZnm0ZGqnfUM
c6weapNiVfSc7oyPVe6HNrzqMm9LPvL8MG6dwhaT9OVWrB43zcKsFrNomUZuMdz7SUNiWKrpxjjR
TKQbJebHBcnFOltjcFja1VZE/xeNSbF5mndy98Y+VzscGgfjcqtaYd5cU53nh5Hj6U1+vl7MN3Iz
aHF5/yt1sA/QYa7V7K6ywJe8YT08XdKdJP83pbX+V+ZJfhZlj+wv0Bo4+fxZ8iTrLoQagTNEIuqZ
bosqH7v4DpIvq/gxN/gnrp4CLXr6u1RS3ZGrl0pSPfDbgVmp3XsIJcbC//pYjD8nDYs430Ss3red
84tJQ54No9nhqEyYuFY3RB3wIFv0utP7XgZv9EBU3rkYgwjXSDksrxM9opazCCXz3nFWSEGMmYnD
LzatPrKOzfFch5Xqn07axZ/d0OKWqhar7AMdypd6ztCOMgdWpdOmg3DX9s7+COEA44QTwelzbRbJ
3d5ruiNnhLtNlVbINU+qWih4gjG8HQc7KvbRujQKM1xtexktG4OybD+MrzgRO2uKPWSBtseyQ9Bi
3A5WN2pQwMR5rqkya9FSU9mEAqA0KecElcZgHZecsuaUxq15Qm9UcIc7nrqyn0lbWiNfCSnJW3Vf
YghUJigot8jaktV0S//cwNq+tlPRzZq6b1cOGitM4Np800+imQ5Lt156yF4uLI7uZmvpl36LynbW
6cfivH7RiNf2gdJxQYQZ8j+sKlyKt9biTgkfQ8/bDph0r3HThhXakH553j9MG2oBkv7ODfnU+uX2
dm/q+jqD89x0mpxtKOt1zykTCTHZrpxKMjlGgRrY4gAmOo/UU9scPmevW+5pEdb4iz40JTWevBmv
owP67K9Hpp0pOdRhJP7Yq9aPzl1VcAnn6TPfLMmHzlVrTHViyLctc1BT+CbK6gUvMwrGxCi1Ydo5
zccxKa26QMIsdvPJKKv5jKFOoKRRkkyPbILjJ8AkJaZ3Pit2QkHtlI4hLImGwlSQ9WylXF0Ivksj
d127gdiKklXU8tCEsLRBa0NW7f1X8lixPTa43PB0MFvYyqUsrqjygik5FtDwSxOHNv8cnj7FTxNG
q3RfQxqGS8GfdVpP11kLJFonGs/HfctZy44zM66lcUoV/qiogJy7S2IX29/7MaBGlujdKin2WTDu
nGjRrMtGQBnAu+xYWeCtsl+e+omyrk2oxLcF4vGt7qTP/9htGJrd2DZqid5pXhf+yLA4zRfD6TNZ
WhUj03LISOt4MpQetemmZQVpofnuY1QQfxjIW9rVd93rObDoLNZjTHWcCy11pOGMQ91e3BLstBCd
OzFtalIs+WMrqT5sSWeifSF7k27R15X2xsTiKfpC6BEGp6+OPE4hvbHnz5LCSBoRYXuawci4tc/f
aotbtzh53vd56jFI3LE8BF3fTdFEV2jXpefRNeT3/xkq8TCMMgxlo0Xd4eT0Dc2MiI8SFcZHCzBm
Luo17YmGOaPeNY22r8SkSdCZdah3ZHXNO7f+LVEndZeo4+ME5NmF4jh34UYS9nM1bkyWLXVAdSr5
RTSHZLVEOzW4DD8xHT205z50ogGdvZ1fFrmBBZ3LtdCwNVaSQrj7yygalIA6rNGVDbGpK11YgwIT
ypWKd5kvTYalpd93fwit9ATQc1MaZ7Ss0B8PxVlR1tHJPNCaUmTJAWIKliSSc2jdRm7JHes4rIVn
VH+J7fFFiKavHCSUbtBRsZEOPUz7okUZRoMJAWp4eMtlm1i44WZI7iHH57Q02qo25HP5ed1mnT7b
QFbls87Cq/5gNDHd2ivO1ev21jncRG7p/PXr/gVGadM1XO6rj8WGYTKQZhY/7/Oa0fmcFVDVwNDP
DulUt9FzzIZs0R6KYQtNFDF5T+jakA3+pJQMdarBO7ctGbWnjOKITr1I/hxD1du+tnorPOMiPchO
+W6pgV607uzeXDMmk8iq9iVduc4mAwCsLgrt2UgHetMb797MExaPnfnL/NRSPGWoiCl/THyv6zFE
jFVfvWDWF2+IDYvdoPj2ZXXq/0Am0VJDZtlBd1u1sue/ziCem2roTaopv+laGunSHj4iUh5joagO
rNp5H24HtrF1PIWUrUScjjnGVktJgZqfmKqLKVwTPSraMBvM0xko+3HzLvl0Tb2gf6rBdO8kjTeV
53/O5vT5pxvUXRHkXo3oDoeGoemVTU8BX1s2WanUrwY9DPo+JrGzZQRnE+5ow47ERH86AAhMNPTV
4oxmQliwzVn4UMFoIodLAHAbklKGvZs7WZZXXVaO/cOQgJ55YITjccvUeIzn34PUhs88yOaf2BRc
RjHgbRbqm7gGHhTqr1mo/18glNKpeGE/UB79QzjP9IkPwuSr4GeoPbcVWqGWZ2AEMZtC70uaOLy0
uknk6rRqXL/HOXg4lraPbSDfRGOI2Mgnts/RUja+Bg3kBqweoeUzdOU89O+eNHRyGW3N/AhTiE+m
4rNvl8/NaDWyvq7frMl4xtGW95QxHs/1wX8lCHb4HIzrgIpvk5Uk3CGUoJOe3xr/8kOjqc9tkKLW
8o+3TqzbSLf6rFDz0ai1KRv/cnJedVJ4TCq7EnY6v/GExMlv/m5z1RiBv8VFsHF/59+ZoE6p/LD8
vIS3YcCcE8x30oCaDyO/PnVFvNW9ftDcX2G/m890S3ZUv0Nnnq4hCH8ZHxPvKb4TOmfxP9UdTKfI
diCk1gXm0PdaVc8D8++rBlIEl83ldyb0xeJ20cS0sIw50NfMvmGsvkw5FsIFniVjt1diWbWc5WJS
TKVxeyXO9aNGuL2GLL7lcjHAp/+tRiFoTmyTUApaGfaUq2PF8Hg766CCs0h70l1+yPctw3AjKO00
zyZ1F/deORmzVzmaFa/7C907lNnq95qrBbkB5Uxx4IAeXD9jvPZaO5Z4UU5R8WNgy7B+6d942H3w
z3HQp8adPMfyyZgtVAQX8FtRB0I6AbwIAZCpp0rQVCwu2vgQ33OChNPBPqavqYIymnqsRWQxZ0Q3
YcijPa2tCMR3A8b9CqEaQR6cHi2Y0J1lsaLlqpzIQHkE1xhGJnmS14iXwZ8hBp21EvRJk3xR/1FX
O0UoxYwmO3H2+B4tPphoXsPP+alZu0BTOYT3aJSb+Cjbiqw783Uyt+eMDBPTmN2g1ZX/4zxX9zHB
oMN860h9KAVK9QfTZ7mHQZke/L0Q0UwoR52J9qVGGJ92+FSil4uq4fplIvYKMb2/w+8pGUFkZq3J
X0f85K+1OFeRReUHXp82AEU0cVqSEidUGJoDAY6pAf7fpqfExw+c4dETEsEnyoPRZmWps6Uu4eYC
YOf0hMAptKct0w63APFMyn+shdbd+cWxQOH/+9TjTCjcbgn/uEu3T6gh9Z1cZ99HDIjJB7SpUMPY
8ZI54i0+nERjEU+oTWwziBqTQm1ze+Xici/38xzajN2nk82x2T3WgQRdRlPrfflE+AEUqNo/ffJH
v2J5Ajcp/wFWgi+6YDOCjUSS4Icq2snMSmnstks9Mzujqg88MPCQQnVx7D8aIUUklElkEpTARlmn
vqGw/J+t9FsOhguPj4GU1CN4huVn6DMTdAHw2Lxmet4XTBLlfa54sCEacYw4ojbm34TsuKgb4HDP
BQRQqmDANx6SbFL4d6FceHcCzGmSn8WbGUcco8NTdtE4d9CPTThhnjlb8YYTfUWTzWE4EFjwgc1G
Q7EX1OMS9rEjKtNxz0Coq95xGiBC6d++gzHI5YO18I7fO3e1zZtnkrZsett8dX1k7uN3XMxzyTi/
e8ZcDODqBRKFxvzF8MwkJYZXJS1Xw+1iXnhr443teiTak6aLqLQXkIjBMctOfngb5p5x9IanW8zI
5IcpPDwvfP/Q2nkubs1fYmnnh4sbRl1Kh6NfxIeoxe/gI6eHNyIfH0cWMsGdR5APlnSRYQHS5PFj
3FWmLTt7bl94gJRfkBFgR2WXyxoFkk5JVaCi+lo57ERqwswgj4RiA0IdD/f8LXukbuCGlFTg0s7D
mQwB2kY2BKmuI+aoL6nXdm53EUUQxJ47jmtqWZmGzo7c/NGJOj0SeZBSMMAUXOAd8qCX2sVcq1TC
UlGsAWIxx+xSgnqBztvYzvLh9Z1ftTxLip/Y0JbKsw0yldM7BIUvfQhCpxs0G0lzYNxxrT3APWY5
cCO4RF8s9MK0sn4xIZuoIr7f+LBoHHNGlKmdnZewPh7xFtsUu892gvgH/dXA+MNoeDnpOIYhoX8k
khJzmuShlyh6eFe3W32zqMNR12oUeQ5XEOfCtbHcOeIT6er12+lFRBO9Z6d7bSAx+QRmLk365+Aa
PBpqRcQTNaLg+HSNsTEUglkHhUE3mEyx91gKFXx1oJD5ru10aZ66DsFbxC4DcJHWt/y+fDYKKJ4M
Ln5AbjtcreAkldZN8IoezDh8xOFFInCmLfSG2n2ooXoQZ8BfdmWoZigGxSbpg1vdYrsFiWi62GP0
+NTBJhoP54NZ2sDsgXUpelvHBogFcn2d5WkqRWthQGDDo5tkszBu0Z+QlgYoPzFqRUaX6DOxtXRF
NHxQlZYuvH20/HfI1EiHxp7f4uOTQ76Vrftcv1LsFvLNQopNI14vGeWC94FQawrNSqAjVT1P6ptV
xTZevsAHLVttEbh3EslhXV+9ZZBZEYoRZldtlqJX09zOL7SeVPWOabsur3D277I8TONlZ2KEksoy
7vA9AFMZeR7A8ORXR2PGrxmDVcke+n8eelOonlElxUEphHy3lzOAkHiRRtsNl7qhj3baoEjGeWre
pdSJEZROQU9CmH0pvfip29kAUGqQH2Voor0g75qhGmW+s71MP9UXfpRBruj2RUspoptl61p2HsT0
06y8b9qCjhzZrpwb4ZV0Ztp8nN4DtQUNPgxHTAa9cNWsujdokqrQRTTCLqTlGsHq08hXyPAirWg1
58PyWfaDz/4AVGPM3uLTyXPQokw96JDTZ817sgUOiL+F9nmQ7CpsrCEryIJXG/kSb11D32FqPSIN
PdaY55d24KX7B6DZ2l1h/wSdE9fQAWJiP8j0ZOJLpDepLzggbn89gR5A6WsRu+tSV0atcYFmDQum
VBVhCAtb76/4907gxQjH/k7AQ1BIViOZHSacQTOaFHmS5L/j4aZQsYRKiVqmv0XeQP8RFYZGFyDk
PggSOu0RFUXHyYtuP37LfsagedZiQG45VvXvUrVVuq7bFDpgtzJ4kBZ8qX6jiVGopH/B8ps4KRIf
+OePsc1i3Sj+JM1xbLxllU1RJV3OvmbfIHOKHMMbIc99rixWz0tdx1E2Bah4ogzeOGwxml0enzkI
guIJaUeH96P9uWbE+nZ5O70phlaI4VErxsGDXI4ePMjxDHW+kZ4EmTmQlZ7baIPJV2dl8e5SrFAH
U+HoGcYZFTl15BHmd+Lo/XZamAzxljV4G4LB1rXgn/AHEzvPaeJzb0mRvbEwsO7oD+ZbaAGhLQq8
wDyQj3UK5Bnet4F+IWisSVxIDAfZpniGfICAaIIyxg9WDd1m4c29l3J31aKlD4n7taOqIwmDrnBE
nqhB4k+R8VYcNVd1Ep6v9TEb+sMvAQCcGCvF1z4AFww1xglc+OikEHWXeiza83+TOQrjowesSWOp
zkqRSwXnXDDCjG0BBksjKPN23fz/fWYUscJrpMZGs2Fv2QqYUUaM8VFgpSZ5Wi+NODzt5d5neIpP
Rg0Gi3lWUzuDHa9Ysb4DnhKjo+loO+qEb145el/bVM/uRe8/WmSUW5D8y1My6nEAsdJ8cGtS7Uwj
ba4R612G8uiNuqvOOh1kwVoG6mbTqNPqncEqVpXoJBciAGekrsRS3HqNwYsyahs8bPk9Ax98gWP5
4tQQHDT80wE/ycnnz9K7YqEzo4JKgJxXCiSfyEHfMyxrluLxUqNdJNrkadyT8AC7pprSNqgHmKKk
IHIEu1UX8AVR0Ia7ukUQ0uXrOF0hFzB2qV7xc9MaX5pGVLLRBxQ5hB1t2n76h3ei8+1Bvz8FME/G
69uJ7JoAU6J9KL0+vqTOZd/DWv3WbCIli7VKeQXTXrhIoaqWaotjTRWE1+GGjQdGYwIr1MRa7uHA
UMP3dPB3tCwf98VHc6ssIemot9K44NHOkUn0jVdUpp4S00pqVQ5Ogd0FnkB/U3SBZTTe/b9jT4Kn
fMUUr5o7OZ2knycyCSTZtlEgnJvTf3LZ8Zu45kEww9JwDzQp01Z09hPv6c/8GzzW4Su3xIFwqKIx
TL8fmaMndmqWslV9xCJikz95FJaezLjlJIbbTm5SBcuvO7NjJ8WRjgsB3oI4dKickg0p/1K48kvQ
thjeMaHR/L/P6nJmX3XY2ygF5vLwIYImDRfdPrsH4rHMfAVQsBVfjuHm2hQtvBUX4KAvca8u0vVZ
quuiTK4VYU7k8mdI7OmXEEL/nLTtRB94HQe71v29c8q0LBAFafLTqxM0xVUATuQd7vl8ZdnJDq+n
J0fxKVm+FMpX22FXSS4rbyecTkPFDF/nnUtS7fO0aVzVqe0oGKLy0gBUT1yzDagty4f2dEcj24MT
UlhBWsYha0V2aBbueuB5YK8wcTP5Xqh423ZUPnJ2aYTu7vUjfW+4UAQxYtSu0L9FmUG3ij/XtH7u
yIHH+jsgMNqMzbs2jpYvTExBm6hYTKl3tSqNtmE0IeakuUmCO0IPXYcYxsUzeB4tdjR9Xj5nGIcu
X9Qzxxd33j13saNgvMQBccuDO6NYVGZsnha4srCqiNCrnpLfOB8p+RKYf+CShlq6caZDb0vmzC8u
RsfbM48v+JqQ2VmL7mb7ocyV/FLHVoexNm5R2Go74Td/tehFiuyPYZOP0J+1Ptjo/YgLN9a3P/gH
zFSz5uwal7eLNPvb08b6usv/dEi97Q6QB8DLbfxTEWoBbEPHzXVVG03PZcKT1sVjY3B9HD/5Ipw1
j8+nV/Bi5K3D01+e4sV4H/7lIgbXxf5290ylnXrWotocneIaBR8iaBvHYz6Y/5mM4r4EUz1kvsDq
EU+cLz6AGkJfABCpApmEZgly16Yy5ssCsdaiTP85f2H706bUs4jJAQwwwyzJP8dxebbubN/XwgUG
9KW5esXVkGucZuEeEOVq6SMO9iTeSqmv8poOao7cc4c46I7WkwDMQ9MuRKN1X9+scIFBt+xQXb/M
X06LZjZXW3xKQbQX85Ou9HapZH0bBypuNquI8mklfLvmEjs97klSeldB2Ac8JPo4SA9aTOqDWYC5
57kdWagkV3V2msXmGtDavy0N/GaH8GEnRpiAPEsiIWjGX5/k0+nhzlBmvFD7Wurml6bFkAToxCWH
B7bBiBR849BFR7Iqn7OIuOSzkNMZCHnTAwJBoL2OAxYhrB/E1vO7W7DsE7tnVR1EUaMvEs50jbhh
tpFMK6DCMiBKepaY14rEbioDj/zDM/H4Xofb4AGLjJzh9On47Y+x1pe2fi39E0rdFoc2BkHSqM8e
+qMLFvRQhsd4DSqLpUQfqasHmGq7qxiKl9B6IyWrJMXwd/AnK4drVYbQcGXH19AVXfR8VEtIpTIf
uPQuUvgxbK/ti1ZgT9y2BS25+PTQNKPQDQvYl2reQ4+D8Pl7/awskwRzGb9nDc9It8MNI4MaZjdO
RjhOPE9CYcNghizeFSWgJJb7EsQ3MSs4czruXoGel+5myOCnbf07+YhGPYYsNIXlMYUGwU8i+V/5
n5w9BOl85UY6ifyADuvx+Si0i/uwBhN+5HRzH1Eknx3MtTuBwxh0hHJA6B9Cgwks5JEq59Dbvc0f
FbTPKnTYv8lPq28+sIPXf+KaBxLN+zzm0hTBx1ktmm87NAG2H628uo4yQpmeWfrSWKerMzwPQwA7
nGypffaittU9pPf80KnTjN00MaZwqjikFd+AikY2Vk3Q3fxrUyDP2ywooUoVKWMKE8AIedggGcvV
xRcJ6Rda8Jh0veUA806jHlsdOGPA2dIkkwLniMo+DrZbpu6A8LHIzPO66cgvbaFzhyikz/bofs8H
JzS+9rnpbj3AgDMA0gTNoeHOUclaVWANcixQ7ufq+joXSJ2J0urQV5Vo2UP22H5ZKw4dJPovkmoo
T8AOjwR71rP3rSTAklZXz3e1uTwkot+bIQgZWXh6xVJJDkf1qlTR5Zft3EIiBqWEaS37PwNz89DH
z7StW41GxtRSYLSTtts7nUiebl2LJ7GtRKxoO6cvoIsmpHsWo82uk35DJ3+sJSQTg8emC51kepwy
hBiVdUrcgIljxf7lUokwpOFm1H90eLMxFNRmuMddNfmhlTrWt5LR4fpls8WdcTnDstJVRJpMCyo8
iHpcOjKwFQ0dWREeQiM8UqeTr2sTK8FkiHC06IkqOl2PuVjExHVnj/n5YHWuRjnFqbptM5SIJLv7
PtBde8Pryfi3z5n3W2+s9FKl0YxQYqCSobv+1Rs2gzkREa4dB7ti2Szp/OVwr67W1dVncdFwZyUw
7n1pX8k+kiPQIJNfY60mjcOr6mS491DdhP5NqX/yGxpsfTIBMczev16MwN5aqX6JoGa2mnse/9zQ
9Kgw815latjHSzW0LvUlu/ecL1SwTUS8QhsK+iCXuKRefPki5JPTe/s/lhrSD+ltXc30vbl2g/6n
e5xaDvWAVJYvfs1y4lQFoc05a1R6ywbK3K07vTx9xRgz8jCcMBCcpSs9v+sC3Dslx68z+UUAu3Yk
GdZC33o6PhW0fLsrIvIZp2w8sHqVAqCEXrq+eJC/nXdqqRTOoyrh2YDmifsW2C5+0NQp5MhxOBtm
FxglhrRowErBnzEzaZ+saudOwiZFgh7X5RsojSE78EAiPUjvGuUtR50nhdXdKDmVnpHULi26H9EE
jc9g0dkk+pe9yWjhlM0455dkOEMEgYZgprzP/4PT3m81mXCBb/e67cqjrcBPZccM5Zy4/Q/CFuTc
HhK0OQoOhxatj2knu6ynrgRKnrLmZOX3nYTa+vgKFio18pw317W1Qs+M9XWwR5ImfNqdKXY72tZF
Lk3M0dCSDZunc092faHiTTthS31KeOd/F0Y8y6fzR+Hf6Y3j107PlsgaRfG+yAvGSRD5rXj0WkmW
7RUdKvkdPyBSADRTgWNZ0EEUdGsD2VYUib1C5dTa3OBTpeftB8wYTI0pOnDfl8lAuWV1drrbrtTw
itFzeMQpJcTgejJ8f4waRcogFSht+g457EO/9xhNJ3wh9Rh3oXzme/6aoo8TMDy0/O2kV9MVsSgo
tF476UddIsm7Vkghm/3rCIQkmFc1iJTcDGyBzixswogZgUX+h2WV6MdOH507a+NuQwn2Rv4qdbi8
OaqOjQulKQt15MhZQXdRfY9p4kNV3LugI8WzrsXmfO1QjKJXOzde+jChMZuqaMe2z15emcJgRfnw
PfPExcqRL1tbTSrU/V+myZy9MuCSyMJo1wNKFm41SJ+MbAKazN8bdr5w95tou9GcMbDwRgQ6yNjs
Ew2iRevR/ty8PebtCfRs3hdynCORl3wvm9XseCqum+lt69jdKvVtR48sX4ujYgjCEAehH2RIZkBH
JjEg57Mervp7Ew7P6fb+NWsSsjzvpkcplLmRHwkIcXBCZ0s3DPjf0GFHuWs9h420fSXI0y9CUXq7
Wc1rZLP1rCNjwxLt0D4mns5IT5QBcn/yvfymMu0ekCIYvVO47CvfQkn0iQrJwtBGeZ3vLYL+W7mi
YzU20idYmlKflcqrD7Hv+m6pUE28TFh0+SilweF9kW3OdtXp8Ng9/oxR997X6oMv4kRG9c0sPk8Z
bmLcli+sTowTdE+n6soGa5V+kmsKupVs+7qoz/9e5XWXauKE2lPOtg+CTHvVP/AvwBVL1k6MNtPl
9Lay6pu50wAfTqiD7JqLfHVryW/LR7+OBbZpeGHotmMQAPl86FN5ml4b2faR12+lsWxtW3SdjqWq
x33GDHwzMbygIRV8v5GYmoCrT4er59nz3sdN17bd0iCLrEoH/vg3S9PKvSoM1tNGVmX3uk28zZ7n
w0L8SN50A8CzfiWO7+J5i6+b/nxSHoPrRyWetanyVae2OddZ6ZxljvOnNHYortNPvpGV3HZ3u+rl
a4UP1J8OL1QgB4dZLWFc553syxni386ahuqWxr/kl27WDibr6+ZcozUzUeCaxg5JqP3rWlY1uqVf
T+8nMDSg9/Vu7Od9PpdLxx3wq9ksUpx3UMumq/Ph9vqkIOq4TLNt4+SULXQTF4/P7PlCb4V/HWhU
85SpunTJdPncdcHO3bRUFB5v7lkWeqsnyO9ta+fuNfG218if15bLajJRvi8qE8QxxZur/eNvq2Pt
uDBjo/f7vJ2U9xSmYE/67M/HXlq4/N1xCqQUJyd6mXzTkWpOvpN8wVTErh28R2dZif8935cLKp/f
9BnL7+moMjaL8897PH2nRHqNIeMXezPiJsme+MzuVfK2PhGc6VPqWs5/0ejK4AZiBphBJNm7bhYI
LVzL23QtCX/eNI+3um2yo8CVrt0B4taY9s2CdU7ZJchdy+tlNYEvBLm6tZKQh2nrZJSRFEWikUxV
x4tu+jgo7uAnzXNGcdzXbMqXuK9h4dXzwIyb3q/jSTRPb9/Gh6/l7iW7eE9lOrlEKz9+Jkt+STZu
BAOL7EpoCcOa4T/rMz52+Agiuagb/u9xyAemf+RVFNc/nR5+IyrOW00vLMzW/LqG3eHTYfAgjm6C
L264BkshRUGVtPbbnVjTEwEThyyQg7iq5ItwtzM0rSc5pA3CFHz3hqaQ+Yj8FqHLQQL2+l27NZv4
2UnvvKegWb39zg22UtWC4WObKx2HtGEmb7eRDkseIjiY63rG0FIl5E6Ul3eCcxO9xGp6eO2PzVl6
ygqZqdnTlkJ17dqnIU9sb1XF/WpPvnKVNBnTz03V4Q3HrkzecxX89UYWu7Wa7lLw2laIpdGzdfcH
S2z9ino6mBI+F/EZJz/ZWm963CVCWF/v8YvCb7PIoeT4kmX/5yyurkYye7IN77q1oZ2c6qTDtjU8
IuffGlU+CMXA9Tf0S/7WIqGoxa7cTwOwgrOkUEaJwYSpTJQOpBFRmjzx1gwtos98Wl994ntkarPG
rJHHzbnXpi87N26gVUUBKHRsN3rAIZ14IjvlmmKBhAah1wiTiZAi1KK4VOHThQolLFJMbh14wV2H
Gc5f8nVWBthRJPkrqY8st4jSM719qk0oYiQGd6AoyWyINepyuR6rT2zzDikpmWr2t7gHJOc+srpp
d9Qe7V32Uug9ponaABRa8qPkp0aII77nZKX5/JlBMncgHxiDequQxRopHSaXXqvIXyNb37yFS6b3
Px76h2EUupYIMcwlitEfSZY/vDnfnlLZlTV/4zvcIjUKXtX8j1pmHsO/6LIpZNHBoq75ZP6UYiYZ
V5O99CFxYY3joTbmB8UmmVharjcBOAb5wjgCm2lwUR12xK1qvoJ8GyreMz0rWPcn60YfR0z4lKJO
z/X1y2xkbzFS1UrMP1F+CpsJziC/0+9gn638R/ySjidnlfUAD4tuAfuG1rxGpoQa8OnnUKccEqSl
tH4Zvsyfe0XbHIsAXTT5uRodPjWYkKtwMPDXICGeEMxMulNt9RcwDw+HDGs/HTPVS1enC/WJyFX3
miFZc8JKIj+qrWUk2X8tV4GxExlq0Bfpp+sQwFh5+KeI/xVl+O5V5W2iq04hO8Ie0nQ4GJnHRDYl
/vKn4F8CIDEAKW038alLjb7DPyskQzINrKxy4gvvWilQaOyfuT+ANRyfqCOt9LI+kVBbG35o7MOm
P3M5GRbe2/jpyJZmSVLb9bSxfUSqYQpcStt6OVDsEKhex8gacBCvbJapuwlLStD+orezJC++HhB0
dslXkW4OVtErDgnoVBTkN8qlN5Sn2QjHztAbnAWoAtn4CDCnIcVrzv8EERC+/ZFvWZ/ZB9qGzX63
A0zKwT9V/DYtiR+eOSGLfq2gyAnEnnv/gjoH4K2APG1m4QpBiX2nRzwRWPOEHm8Xkomim/oZ4WYp
b+XtTZZwTHuJ0UztXJOyzyx5Bh6YYDOOCPG+TRAhp6V1F62v5vobT+9/e93lN5WiSvpt/icZ+S/J
w7KUN5bo7TOkr1Od9fdCJe9B83AYlJLp0aPEH/9as/lfyGv+t0BDz4HgHswfRDJ+Q1XRolgXD5Uk
YlRt3Ux9pE5lmnrqFZDKv9mnXQuA7K5NZbdOUuXqnnb3nmK4j1zLC5zTl6uL5Od3i4Yfnr0J2Bmh
fDoVUDMfuq67st1xfpoiC/9gep84uZ5xmB895b+3v/PvnB89NBY9hp7an4MLl1IQlarf1NidK174
WLgfSlzJfS2g3glGCjKcw+9QW4xKJ6/gXsDTFMcYLGJHEEnTZa5N9cTD3uaO8xFJftxRnClZwIf4
JpiZ6KNFnq0v3rL1LQpLL7d4FePFfvw6XVGgzD9VVbx84P6uSkRKI8VdZ2WmWPdQ+OYU645IDdg4
UfJ1ARcF1Espaff0WMPguAAlECygjJR4f9BYjHVPE8Ron46uz1c48B7MXjrcKxpwKeNxMqiwG8NI
ZKz6DjJQmO/7lsmW3h1Fj4YuE8fl0IIkTqje3L2dM2Cb8ZAMsEG/EXDASeBDC6iJPtEyAx2Pa6Zk
LvWDMlHk45F4XnZAg8hFy07KWXyjuQsAbKmsM8hDmeflpOrWJ9rbjwc/m2wb5epfxCoaa28KJlfx
8JtslfqQCK8HMB1/uiKY2MWwNNKhyhFySK+q9oHIniX0W3o+/IKjAdr9VKgnXmEp8062e+8XNf+J
XIwgUXGpWijCi9a9rRkqBpaEvFvXZKCrBvShdQVxwF/n0sTBl2IfQEsfEMj3IN9RMYqZF8GGScH4
9iRS6I0LPMF5SgELMTOZzGoABRwaV3RMb6RJHB8eE3zi5yLDa1eSv73UUQ7UwldZNnT6NNWBfhso
svdp7HB7wpnSRNJGm9U1gZavVg4kJ7oyALTpALQXjSS8pIEL0i0Vyb+CBOF8mzVdqXhvN/QV8xaG
gMkRnkNgUEvAbwa+sXtbvUESWFeZurndyqrPpk5Ydhj6a/rm1dnbnFdLdSzP7o9/7oPrYNW+fydq
qe8EYdtfkyDDy3D8g54iH/qWgW0a2CfpOmH+SkYWTipYnlYpVguVfC8oKB5GDhgcDM99k3mkWJqr
3AqhIFzqZEdEFJH3hbzq4ncD8yIPnKyPX/e1VH+feZpsq1e8v1MjM6C0unkd97ab2up9o4omc9op
vKRH1peKpkWfE0nmpAdgIJtWKQFlvcpe+lQ7tPO93fv0NcdusZ328tNu/GiiE9V1gWJtvne9SO2I
4faKtBZ7h1aRZVdvHKrDIYS3eU8iru99h7jPrEJ5ojKtz76ugw2vz/LiC8+UHsM/vcXloparHPad
nJ1XPv8p+Ae/g1MZ6W5fWX5IHsc/qecg1JmVt7XL+Ac1Sshmv2qJRpqDwZXi9epzhv+BxgtSgOaE
Dl5BXjVvCpR+xNY8/3OZtgLotZauZwlkHyf1x4ZJ/1qUyV+z2SS1xRlHyuJzsqps/02+xt4IQhDV
X+MtpwpakWqyEv+b4L++HlAsJ09FeGJlUiMj/DoeTWrFUcH3Z19pdQi14DEFaAv7T5FC9fRVktXe
EQeMm1rANiJJzDrdj6gyi6MNA9+KErdSLF9T5HxhXad3FCS0ia4Fk+xle0ynd2aM1P6b9nhU7C1f
PeEXPMOF609G80Ht2Nlx7yuWHdpG44JKvqsH09WVESwi+czRuxkZpbtXpc6MgsTyAgqOUjNbowq5
HS6AGdnaLFmn6hr5FY4PhjggklfCrqH5v2ox2t6gcRQ19/NvRfY5X6m2Ry6jrEbS9+LWkIb4GsdU
UwcF6dZNTwIZTnxlNGRkW+/6iql8Hd14p1RdVk9/F+39rHqB2xpy2Q/ueqs6A4NMezbUmZjXMl9c
yZAkZpOmZoeG7u71sIl5aQqci6qn1IeKjq+REH3nr+jpmqlpLn40EbMEY+AiyB4eAoNWDrleMfee
FfbRiJ4ePlLJdI2YzHPB1jJYnSLjqLlICW2AYb3Lle+nWto06J/zrUJkaR8EyNu8LrMlsJZ4SzEf
3VXOt+rKWvq4lZ4WL/wKsZtWlSyJlBkNlersZYbI2UnB8UHKKsJpfZmu7zEwBrPzQxmGLWV/8nLo
lHL0zXgmoHRzA4YREQRA7tGzeZ1dGglM64lprSJZLooB3fWslhu3uaDQXNG7uX3fDXC3t40rpTHY
LnYPLk6XQoWPIBtvxzwYthhseVvDLVi0E1/GKCM/BIMW2iqX9QuqYG951AHc9HR1wdVGf0r1xbat
4uUkdXu4eYnoHcccpDE6iHolxU92WJmS8gNquko1I/MI7yy8rZ/cdZD/2Qmc3A12Ld1HJkKbIQOh
w0+GOnqxOoeGnHvHXHOroBwij9zXXevi8hgUy+hHp38wN/PmxCAn14YGXHAmmxPum2FSaPAHY33B
YquDoYUoBzA+M6PW72cd6zrQWOglM0/bTcWQ3wRvQZJSaF5daq2D9vpL2l76svxQuJnXHSpFnMV0
XV6Lf0gEdoJSY/C4vB8cegn8rml9GpWnLZW11wrte7ExO3VmBf0fSLU+reEfgIBzJxOSo1WumuNf
flubdUvLB+/GS3gSqs2eL0W6ol08dbz2/UjPq4qskjm1tGbm39i/t09ncm6kHjxMPkofnvP2e6Hq
rBrC4uQg31hw6BzXd7v2NfGa5DkYfdzybP7hqbKfuRV10Qa6nDTm9rpBYaMroTuQU2XkLA2OpFly
MyEkxNhLGdFVpmy6u0s3ieFKGdT11TYU/9psS4PQEwTydjZdC41blOH8gA5dTBRHzxX3VuPLcLix
LN4UEMC+Rv+yiIJFt6GHujs5N40Ns2RdmyjehetJdc6B4tDehorBNNedxlrfb/5j6b6WGkuSMAA/
kSLkzS3yHglhbxTQgLz3evr9ktnY2e4ZrHROnarM32Vr9pzpJdeGnd/5GZg9i0YOkrcjrlkqH2Ze
0FZEjjQoHk2ezfyc5itfYFyqJUDrz3rOGJQiGoIQjPCN5GNx45skbg65UV0rO/AMC/wpzkWTDCah
CSttGpyBz1c14tcOcyXrGqfG2tBF6X6I/cVtzU+Nya28+5hXUrvW+AXf6cZy+O+/9+qGHuWcSazG
fp12IbDGt7Ja6iZj8BS/vxi/XJl5bW5WXqlBkIQocklDeHlvak2vnfHq6XCsnR9LX2xFAOBj+yDk
ItugbjYjJfVqIJJQQo6wVKrsVuRSohxit3V35jpRY6y+tNpi+wZ/mUDOVdA40Ea6xeu0QlfBLSCK
kgqZDtsO2JtDpnkxD2EQo4nZtCKieBvNswFVGM9MoaXQW2zr2c/J9smMPJNUAQOTmuYsiA1zaIf+
NdcpJfoRNDFaDHm9Dj2ykCTxhQFsvzorA2d1nOlfGbzmHDCyLxkGRBE3aZkF3QLNsHCkkrpGhOT5
VF9eLQkx9Pb8GE6YfSYDnSVbd1O+d6FPLLoqBiDyuW8baY6aZ1xX+tngTCFkPc0iET0OpLgUr1zW
74ZvDLZj8Oe1VCetzL354Nqkt1VIT/fFOuqYIiTRwvZ4cmW7GxVTXd1hJcZoREI3wpq8ezC/v6Q4
KsThPUBEii+av3um4hwT3JsLHfftWQIB0/XfbBAyGxq6G1vRbe9vdH5LMZ5b1py72r2xXnC3aSdz
Ne9b4asqnd5ru7UPpwfLDuPDr6M8Qi3aqUKfFmB+qkryEOkBwIkuvqrGHi8aqyHgcXqq0h+jZkJu
pUhxLstcKVKCejW7SU1QqMLyO838E0y07Y6ok/CychrOkqPLxyxTwyJ6lj3CZ1NZtmp7tPcZv8g5
g9rvSXlBHJqRThRX1IqX3rSAGB3tLUjp0AhxhYIdYpXJlPGAmro+VgcVH59BeSlKjFJ5ZF8j3dh/
40PdzH2Sst6cOiAQKej1m0z0tC8fSQ0ybYonew/ZYpEWw7z4g0yGRq44fTj1Lq4fOWzKUL5zALMH
9VFw+6jMxYu7d3pRC9G5bWfVD5u21IrV0C8ma8GHT2S/Rae2HpHII/62xUb+UEshO6XmL5rhzICL
WJUShWbtPw/pVvp/IwWpLy9KpN2LW4VjYzNE6FPocq25O2RryerYBWipim4mbAfJO63nf9OJJ48G
8ntVsQ6MaMzdH4k9JtOubk7nbxaYf7nLx1LSq3TjcmVfRGlkeDQn0lH69C3zfZWYu0YJmerst2DK
xnlfzXQ4ofDt83+ssRPEj1G/7wKLCuXbB9VbKDPlbe+/NUzL53EdkwePRiDGIcSRUxO9Pa0TtW9H
h8/i6cvpRdM002qdoh7WryeeZi8z0KwKp6ZHRLXO7FXo9zmWwFwyVwWqg1E1M+JpW/H5zE7FH8U5
QffuUvE4nXH4f3OSVzGCiWqkhbIXilJN3gwVi0X/PWtfPUVOvgp7FhAt7N7ePwWGC3xKd0sHHebD
Ntvxwre5H+WKMdm33cs18/IfuLIFdR2aVMlO4mmW/FrjN720co2jNixfOX2YWvkj8lUpGmEmf8kh
UvMydaAVOmNaAeYHW5+q3V4KS6iUx/F4BJ+dem6rXd+3GEVo4O69pfWNB6WSOD+oVRYfBhrlP2z4
pYKY4oAAezh9tWX+p/QlvOXwNwXQSXGJIZ6H3V+ERdqMTrO/6/e37EXpVcn8U7dfDsEyBBlMfNoh
QsQziKmR4Xeo2Ar5ZK7fLEK0BwipDPM3xoQMRUqw8YSLQabh8LaHO8BWrcu2Q4ONu1FDhxt87ywL
b7bQAM67j6lowMHm+UIdLneMGpdFr+HQ22+a0hPotZgW5/Xr63ZWKwJ/5LecG9ONp8tUEpEiKWEG
JuYaCGiiwiYC5opN8SoiQwQsqDE1g01HOe3e2FPQvQkMYceru62q5k3FqMbCMC9dIUZbO4FNAC2p
pav+dUZdxfUJSFCFUfzQ69vpqKv3q5rqh7fu1gPICEIoXQiLE7nm+MUuMqten+wn1k42RI+Bz030
XseGnUotlX3x3Ci7dkXoJasZGfHps5B6JMTIdFSxnnt7xfJdzBWnZ6EN87w8h7xjtJQFu5S6Hwii
XTtZCK0h6toTQpbDfWChsZyYHR92aZIn7r1UJdLw5Y7ypFR28KbngnifoWB4MSmvmmgxJ/RDwj19
uDfuZemp5mUU73g4fb4L0elNO544013T9UPrKoV1UnVMHUE4RU2qma9FGLK4o/okhj8Vj19FIXZL
ttVgg97Ai3MWZxirpB1vwROyH6HBJ8vq+sm1+jPwvuV/FkaBnO6txdk0nPJZmEKLk8PZv9Q5q9DF
B0gT0oipMYc2bLBgdhF+Vo7G7YhY2FYyXseEy9MHqeDy3R4XDcEMnl5BHhR/5E8W9ybHnky16WeK
D3m0ysTebdYDLVFakLxynSWrqiMxtU543vU1MZQbtL0bCSD7rWI1z7mE4UK2Joekwy7x5iTxbEzf
9+ZaOIhHxp5kjfUL33bmQfVk6vR9RORCqK3JnfHyVg/DVaEG2r8lG0QeqVMLHCksx41/TzsaNWn0
TscGl/RkEw6S2RDnt3y0qyDlaKkyh8ZY+8xY4hEOG7frGgZQP6YjGEBsl8c+Wz5+b7+TLzeMoZyB
e5zc+d/l4/JYTZXqBICU2eD0uG/wsMwkIGBTvDJBxGBqdiusErrFuYaYMSge2Fw1WEB+1jsyD4vD
ncztjFkz3KuPRvxPF7qwH1AsMhvD4Og0yD2AkYR6+R/ZjVTNU8JdsnzkAAJ3SMPzuWSPzMSg5/E+
ciHsdVPjFEKDhr8aD26/pDTT7qo3Nel80gPFqVqMxhoPwnc2A36WoJP1LZPjU+Jgs8/FtJbtvefP
Qj+7qq5NUnegpYw+5vjc3aoHKGREypESKcMwXqQefiabJSyuY1hJxokabNm0mWxdWtc3q9x/JVte
yGfq36V6BOnf34qcLekXr0fkhAKDjJdEy34ZCHDu396jvCuDdO61VS+4rgqC8T/ezgBm5yqEc27m
8tulRVmzqM6quddT92BA2+3HEvkBHswpZFOmnJW2rZhrmoC3kBWw+Fto5KQs6ps6QuknEUP/jJkX
CLr7Eax7f40Rd9dwUs5DIUjsOqfNEAEZSbuSNue13bO0uznDzKSK8prWcDqzdG3/+hcCGhHz6Ulr
8TwNh4dQ7p8Yqbql4I3Qbd738BWad3J8Il2bvqVGJKnqz0PvMgTIzmt7nMYgj6IzLXnXVRjX/lL/
IR6CdSXPxFTdyMoIAIF2V1taBWfv6lTlRJ3xDjBZqkffWkoJZ5hCc3dw2gxKNfty7shDDDbVMwNs
6eZY/y/ilYxF9b+CvROzdunRwd6b5JvyHow3qaSr6c/1OzD/NLz0/P5ZnV7SW4lrSevTLr1ePtTw
4gbcC64Y84UjrTZmrea+ZNaChxxu64o+0t0xhc7zzWNEQY79au9Mf7z8nLqwx1s9EAH3Jf1set8H
F0/5YH47IbmcYDZNP+54DFvKxi+wD0oFEdknHzCE795UGMmG4I/iL6ULc76UscvntQKqfzGVVPkf
DMJUabDr6QHskhIub8/gJyi1F3xmnEzPghuyX/0GsfUWfkUuiXSL7GwEYvZcFcMs4Fwf/259PSgb
5fZefLmOZu0TtluGQbIKNAFkl6/f8XxUNjH7sWxj0mDoOaEnhFUPiaKn2a0XrwHmbtyqzDltdYtJ
VOWr+TUABqQJOp1aYB+dDEbEs2NvVufM2X9yndOHG2HPUsveQS4ky0G3xH79SvFcL7yuKRKDkM2d
62JCfc2jSJ6/9+1Bsyr8Jl1I2373GHzt8nH/uPwO3n1cXyFU19/Tb8c8SUQQa/wZwbF6LFF3FLaj
jasarF880rD1VH9XdViCaG0a2Jv8IF+fvWQ/RNsOgsu51orGHSae/sbggcaW1cXLzAn0J28IUmx7
85W2xq7SQJSZA2ZaazOZnms3Y/XSUgAJILLd9b+dEIPwrkybdA9Mhvfa4WKQkpeVYfaPS6D/DSN1
VdeVCzo9ri35ojUmU1FOxsNq6NDT9fjqrGSJ5Kez6How4DmW0XqkeMbvEcC8LD5j+xJ66zdhNdGK
lMUx8tneX5HylX3mzzSTOcJgkoY8NOJZ2rT2iGXhG8u+gZeP0xpYA5KFLjdTjvbcuf9YRLYXjfac
1UU5dIo0xmXQiTri+25A58YcUr7u4flr2zYdG+8CApPoVipPEqKuhvvX5VbICabeKNZijuq7YFQp
YOBo8gXAMaY1xBDRaSXcWWwb0pOATA+zD0c1KtzAFajP5ifVLnzNK1kzPu164ecyo5MQMIJZ8KDH
pssS6WXLb8aYZl44SjB7rtIo/8Li58ti/ad/g9LFOCcjDeP6/TcbqqAwih1oGeE+fnOEWipPbcZR
LPDiFV6V1qsPpryaaAZ9glEXwmEAu2sTM6T8XaMqEOeEqEPZosL332T1PaiF3A0OGYimGqZ8+pxG
jx+cVEg6yEKcI5/uMetM2vuIYdpMJGHk5GCvn17IZy1EgIXunKL3LU/BYsbyAAmb6c9e/kYA5kH9
O2TtdORB/KtiBdqilbm6tu8iI7IvSoyUtZKg6/fcDa+4tK/bs/bOO4bseLvFTJwOVacJd0NsrJ/z
R1C9Q1qCwYhqoRcbWPLTlpGR7LLI1JF0rSMwSdJSyaW7y6HT5xwG/hBsw0vmAOjDSsRMXP62rIPL
B35nIfq4i8LjeLrn7Br3TsidlUmEnom3mt1KYo9aKHYUbFpwsy7T44VwAHt2sz1HdgocczUZaVUM
IoupTuqW0rHuHzk84wGIlAnKhY/uBim/PtX1E0jAKCAjBuFeCxVTCFLgSc5v8MFEg3ok8k5/0N5I
TAVVwTfE37hvmrdlXfK20h+n2IFlJJ9vBCqwbi3DC4HMpHeXEZHM1OEeGnFX41IDh+wd4wUY0RZl
+UGqfcVKFR6cnunn5CfiSP1++kRYgg3sTi/zUaL0sP7WaQMXcqW6V+YS0K5n7w33HU7VxN6ulk+z
sXnemPzYam84k9XL4lIB+yCGFTGJbVeUDNnztb8oRhm1Xgq0ID6zkzpkqcmEs8wefII/ngO6RSMV
QgGm920z29KEl/aNw60aPxP58qsnYBq62zPvMYZOh9vP7EOmVnxRUgeLHYyszb30WpC1eYxj49BV
nTIHZMOKJu78U488GWoNvNW/kar6CKWgwd2q0QR9hU3MW7GPYZkL954MK3O6cpkyaM4LMmIxvDN2
fQhU4kk34GqtauEaej/Oqs4mWMk2puwA1YficXM1S3W1ap+fgJT/6OT/3ZwV52PTlzp1zQNbVnmK
juvuND2c74CO2e3wakYcWu5FoeOU7PwlIpkmfuiZ5dbxUHOal0/POAuRnQ/j2VMuW15/53gtPgAF
uFrFx30UXWRwfEIpXFCCl5km/BCKhzhnlvtmpg+QMV/Q+DJZwxElZVHVivuHdaI1HleBSe409vGE
QTe19hpyk2uGHgPza2Ms1rVZqSVi8VhDAe8rVOkpw9Ica9CN1hzameNH6BND0JRoU4QYl+rwFxUG
9fOIkTTq41XFb9x8hmFY1COqulgvxkjem+VBXDECkXAS636VseYo6l2VI+vmtnn71GXoaeePlPde
l9uYcda6cFGYKZUuvP2LiJRgYfdtxSqIz8cULjBnWrhtRFnnGrR2zieMupnSycplibJ4qK1BcIDA
kFV5ksBzjEIRqnmUdveHn2wABRWcx6EHyzD1fmM89emFoh05ooci607PaQCMM/0bu2Z2ozposFq2
4qKVhLnWiBPGH4W+Byl5q76tjsPrvpEgTNj+s6MqC1/2t9ok307G9DTWAukPEcaymLtvk0/goq6+
PBUQ3B8rZf4BlMVP2JsJCG5cuZ+TT7MmXyaFymxaNm5tkGjnnlar7ztZrYIB9STWzya9pH75w9SM
ppGOu3neU3qw28PvsZuWMUY5Xb1JS3LokFRG0IgTmpdbfBgRSaOIhGQ9f4ppf8pCo5AZ6c2o2prl
aBu3x0yTleyiFyN0cDD7C4UaizwOptgJ7gXmMe0bxq5ZwMFMButsg3v2GqZsCe9GJUFJmbKDK/A4
rBo8erSQQIhCpjzr6YW4KYqBH87Wkhy7PDNMBs617JrXd/MyZ3QESewqLEPZbvHD9NZs99JKtENl
wnyoss+U0ybMvrCncOn48QAme0aqfep6vVI0n87tHS7D2EU29KueYWU+HZsJ/jRDzWHKU9hpdeul
tpRgmN1Ozu0/sILClQE89JgAcZzWipCo8HaMwAzFLVyL6oMjqviJ7OMSCHw51BpQMgrGaAtPlsiz
IK7tvpF6U8qFg0SOYXeMvSN2s5IjtV/Dyon54mlBL+ybYg7fDumWJ+aYq7Icna4VHp/rbjR/ZDli
zsh2DsNxGHe5GQyAVD1HXsWDAZEUPKGFiroOmyFnYuQEsvP7U0N85NvqiJbfZRg4kaV/2LxtzG1h
nGXHsSpQ1BsDy64PWBqBwc3w8j/JXD+qeWT9nZuqufW4YoxKWLx9dlIGHkYc1p+rctYSz7wRI862
9+oZNYkhUxphdtZZ43Rel4I914Zd8frlHxO5eur1lHrbXmrZxaO6SALXLdejEHWsX5oxS+Eu2Md9
+ov8SbUtL4vKdMoI/7qY2al+co9bbl/mGH627M89IdvCUVY/iBu4Sh6zvYYXf18ynW81UIAl2pEd
ZpCI2x+D1ry2RI/vECcf8TQmFg7gUBiVDRDDWTb7VAjrx/OtRD+nCq9o4LdN7td/LPLFZWXz65kn
pmraaG1tW6b1ysFR+suUVVt9RuNfero4F/kdHE1xOi8fdT8oIPCdYaa6AYqyt+gWIkfC/4cO5MTT
GY67eBHx1LJJXCt0dlGBxMxzUPa55tx1Epxji89SCJ7/ZTQZNGS2p1yfjHlUqhTeix4GEmCO/VtI
0kY5R28iWZl3ZL12riSFOSa0UOfNO2k9S6jKIQ14x1iqq3V93gRhvNiYu8lfVRwMa2umuWrCmZ1N
PKbeQDDWXMgCVRBnAbaVZTPbPYUG5vy2jxen/HRZV7BQNZY+T5TOtUY0vtT8uNDR4K2bUZhp7rQm
dxCcYyAtAJDgLGLqSOXuWQ6mmLXsQAo1U9UfpSeGfKN1KUAgSW5bnTqqTlu+N9HHCb1Sm/GG9tcd
gyuvriSRNIv+p6tcgym6xBSIVRYxbwr5ZABIdfXwguJbupP3N0VZ2pETLIJT1QEVKZLplqPOMab5
Q2vdy+e444Un98+ZKtpNxdTfU3U/OsWT1cQ/j6vuHAkmzo8X5H38O38UHcOp7bz2rf4liu+dBUbg
aQUgyi+V2Bl+r/p2x8yheqDSUjQlt0pzmcYvN1ZJJRfWRFXu107Rg+nBvKkUULeFanuIURTbRrZD
oRnHlSUWZ764Gtd2HpUPhJBVousyrlJ1kQjncG6lpUx0/AxuxYgLu77d3xTEysORH2fLi6GlxYGv
zvVTb9NvULOcsZV+eN0UQxhJafCsTUxxTrxdyVCJ1j6pnICFb1rHrKfmPxHpvUazLVrMRl/Z+wup
VDSmnrbfEO06wZlScFtWvzT3rPAPkEPAJoEZE6Ql5U1ZEfl6xi0ipJ2xZdp17Y+qe/LebXM7urxE
SxsSemAOdbW9kHy8ImW8MvFAyuj2aHqPmUWNsIpDzAJAcip54Wv3GtFVdPhepiedTIJ+M1s/Vpb+
tZ7p73IETkePijnQMbWehHZC9UoKCnvWCFAH+6pUn+uP5HVFsFXou9hWbvHiDCuvcpalv102FrRo
jAIL1ZupsC5ry8KWM4yuBcmFZKV2rI3D4ylpbeRRi26mtKx5VELuqIXx/bjJMMrp50WonMMFqGpk
bLYKSVcpa4K8dAv8EwTOI/5ACXy3DCJSRT+Xp/SJ0DLCxN1wfJfx4hu339GxBFmKbAMegZX+xOYB
wnpmQtIazxIpbSlIVHtT6DeZVeswifkI1OxdWo+R9UXnenTVXc30DSiVvND5YsjjCSzW3U6RXy+p
2oWMOcJXA/8GdEMknOf4ywJ8gfSGvLLN7aAXl3WLlwfNdLS7slndmXIEn3v/8Ynbx2FwDEjNrk5T
fug6iMJpvX10BRAgsTjtzsxBVg34ywYztVhioopYAzVaPC2hScv/WrqpiiWf6UN0eD/c4YB4xhGM
4lwVhA4miJbQqUDoasJ4xSZm27FLu/UwDyPoaIVhRLmnjf46LCRBkv4G7rxsulSnz+X7H08HYht7
bt0PrIRIH55Lz5f1pLe5VLP03hFYqkDuIcI1ELk2YcTtOSJFsQe37jZZoamnnf0w9clVAzQI7fkK
jIFWNfl5C0HN/O1QNrlN73z7Sf8o7o5PO4Lqy0emU3w5DdLP8rwbwGmi2Vwj92V61EAQyvU19SX3
/BHvRdRf335NvD5Dpx6maSgtiT9p7VdAlmE4AIo6yQ1S+9jV10/O9cUHdEjiVl9E01FIzQxMBGjW
bcQ8lTXkU1BOK/kTsEdVUoeuL0S7vkWITtsRK+7nId7mqiWpIwY6wbVTPkEzFwmvWgXDhnCI7gHk
QD528JhDeRuqmp9cpH58FF4XVYj0oszrEdOhTPeVGgu3gIeb98kJTmhCUvS8+iDDMt1BOURWMhR2
C2OUOgpnjWfycqe013s85RqZCq/Cq3sQaLdYOC5oscDde2M2iLSz10u+7CKEA0KiU+XcSCh8G3hG
Khi10qQ6f0LcvkZErxlwPWwkZ0RU0b69ou9JVDd14ygFs1UDDDNZYyLoPTvKNlM9Q81mdX8Ztshv
ocBuGI4XYFhA5KtnQWz185cJd8fXRRmwvurqhHgkvd+kFzUARgOlhSZprT6gLhBcJpnNMFUjl7e/
4rSY5mm+hmRa21iSHRhx0jVefcg+f7rvQqLDSYs/3tUXMQB8MYiEXTA4JRvs+2MhKNBIHHrXj32f
ZA6Ar8gC3LdPP1bf84YvrYFfrC9rQDMvhARyznsSxMQZeicoC7Q+U7UhRsk3a+iyWB2msEtUBezb
/eV3a4uJEDrnx4haglYtpaKttvXIvdChTKoTI2Oe1akUUzu/c/GTE+VNVvlwfnVQaQxWP5efhboQ
FSL1qaqWnVtipoanLKQQ1Psw4VONK6biBs4rm594adgWcRY+OvlBMqMpsBZIFdzD38hTs6mfgUH1
+dPpx45LkQ//+2+xac/ADGRoMgf6Hg4VagC1+/+g9EqYxSDpl15qBOELXFVscLX0aiPzajzzIgmK
D8kfWc7zh3y+lgU4tYMVrJwo6iIbViw0dWEOWRHmITSRZ/HemhOieNiCL/LCPuwVVG8xyDXzFaCo
loliofDlSvd1P8B13fXWmnO7JpQTeqLyiSgj+Ryzj/+bk+JmpspIb/LOHwS4d+5CGQIH3v+BFgj8
vdbNeZbg1OK2kvL6OvuxJqXzx5ThRFWkVvH7LCDnObJ0Knf7FWloa6OdkMblXYh/ac8DaOaO5Cyk
Fi3vXzHiHFxw5PVXwg+f2n2Ez62aaYMx5uXEUM6YhxHg6ikaP8YuQOHwJWuHXkzUSVtcMzxpW0l9
5b50KzZHmyDlQ6T6Gv28K2ui50+xBMRlmBBAflSmhGh5YGLwUKpS/P1vgNS5LGxLd+aywzG273Eg
cS1x3djAnc7OWcgHLNb5+hsn3apHwWX/mLQJy0CPHjPAe4153X/+1b3pX+wswiPMLEM/25GX/nSQ
3z6ZNJvofTuhTTaYoIN1dXie1oKzQ0/Zdisw0nh7EuBeY93YCp2UI7D81L6jFyq9Xp92Az8zCMMI
LyeQ7f5tUtZzLUWMJ/AdfUe990GkwFT0uf92thbeAlVUSwCj1QzA8aKZDir20NAC7ViB+Jv+nX6Z
Rc4dgOMWsQJZAVYt6Lcp6/7lzHru63fAQuHnm9R1/IpdWAal9rj7Z+5jF9RoID0JU4pNCifXtVix
vrfclIqG7AAYsK9MerTHbyCA8jwvjoePtZriEuolRqdxmdA9HWFCD4ev3ZjnIPV+aGWa8+79WLlv
H6bdHTPBGUTTYw/dtK/91ak20QBOO9djt0CbhGZomkBNN989tKfPpA2F0flaz0BvTyHevwh1bk/W
jX3iwc/L9vaUm2ZyiF01L7e5NmHTnNHG/aD1fBhzRCy7mccr+Qhtx8UH9ufGhj7tUiaTKPASMi0U
Hn0mM+8V1uX7uXpoi/3s5Zr5IctCO9HJlionr2OKCehczQcZZoG+IL7erUB7QVNPw797nXezvUn/
eG3Nu8z6AhEeJphRHyx1Mo/Ho9L5NsxOayz1X+tsJcVk0cgOFCZbfkpOjYYBRN2TmeFor0J1DJKp
JAlZaWkeL+3Lw+21dK7ucvX9pHUSDDM6tb2kS5MLu7vsJiatPJ85CXqvpDLox2+9KrFn9Un8iMqu
cSCNGd0f/XVoRXFswp+1Jn1tOqkWyRpEgl8eSo/+4M4Y7oD9eSpXc05a495NdD1CWWZG5fznok6C
/Nor/1Uv0OzLl+suJQisB3fBlN209dnb9xi71+a9OfX+LQfbVkLAdTvf2O3MLSmvkWCC9PKVdK5Z
zDXXqgUeFIiMnrCxA4vSNwp6lM7RFhxw7RZmT6UMvKR6oApzWftyGLy2k/wwSbiRyJof3h+L+/Kp
vTJU49o58avkxP1deDIbqceTySkMpM0F+2S7WGIuDk/MoX3YVkuPcykBsl4tpUu5MGlNW4zgi37p
Pf16au/wpSZnJdoJCmAxIUbxPZzaicxDo9BcjcHPlcO2XuymjuXJ166RXlazedDA5EWgDB9YpnK5
MRa9e4W7BjNGYuRWbChTciILaonO3EVv7gzR23SLmAaxAnTTbcvZl0qYwYGJvaikuVzVk92JSLH7
A3kYVcyhmjdBx3aQbKaJF/K1dVzvqU/fq/vesnGT7FeJUAMJP5Vk+1RoJR3DDC63+rq7Z4KQ63mu
ljq7TcUFu9JFN7MxfbW83NSWFpi1zGQiCqQxwZNj+Xrj4eLp8jodzABTIg62z+tBup1t8/+vu2ZS
+5H9yb6+sAeK63qYZRt/X3rY1/eq4saiP4s0R9PWastW5Dlsnpj3l61Zf6fylEdFMUqD7Q4d26Zm
PWTb81a6sbw+xB/lw6nnY3/3KPeYXzenwC6y5kvj1h73Zv0LCGyw7E76B16jwqHu8k1zj+7NqZXl
PHKze5nmsjvOdqV9xKOem6uZWp7KZlY0ZecOd3iaPgIIgJ7TadUj6Z/0cSjqG2qujy6ZYGnF+XKD
dCJ8nDgn3cp3L4NUf3Ujj5ayBmjUoEzUBkLYzOSowKPGUEZQ9qSH8PtrrjUf8IH2hsFb3yuOpSMb
MfsxXlbz2/IGamM/3xgnG+sCXbusc9Zvy2vNa8dess6VdecWUKqZa95usfx2Uoy2kmxSzV171Y59
9dCeZBrbfGd/bmeaPne9xEbsz2Lv6A+ZpN1xsio63QNoIz6oAtVi3VIn1/R5S96AJc77bK51G067
t/rMvCNXqkDm/GCdF1zNrE9sLKoHu8lY71ugX38ANumujmDMplUlQum8s73NOycbT/zQ7629uFRB
YXk1RiHFzixeY9mddm1k3cLjTbKJDdS8NqFpa+9n1h9kJG0Wq6XvyVNOXZd+Ls2ru3bes1vseaBL
bB2v9/f/3iGI4jIuewsXJ0/b1Yoc58cc8ibkTovCw/Hdaz2sYirNATX/l0AL3HUvQ59U7LLqO4s7
EG3YC/EJ51g3zKq5Y6tQqh/wR/uFwXNu7ri7cqqgc3qM+4yTtHqyrIm/JDYdquPudDTpiQc7DN17
H0jfu4dWdgAxlyIFSRBIL5bed3RATDmapeoJ00AZyKRIZdq6GaKRqu/W7VNr3rFUxl2m3N9t51Al
AldcXipvfhkoYtP+Q/W0zBK9eCVZqtePZ+AlMFltiKMJquXcHHcBObv2eRsgj2OePHRaBV3NXiCk
YSGdjrYdINpdbFAwR/5mTu3JnyBQVGiseolJHe0lsbpHle2uBtZDk8bek0/V8ZmyjbwXr0oYhodo
BptY9OIKDrACrHgBuJf6OZlexVfPBbgpO8iNGQ5RkfOOE93GmCw8xJJqyQItNQqdQ76ikwcEjrsl
aifUVeNgnJsxWE25PYVHdYKDuWfNrW6+a9lRRlh3JeFNLfvooc3LmPl2N5vpbqZZaqQ5DauFzubr
Ko9HEPt3obOiDHDZXj1Ruy+PwO1td2gvu3ZGy+duRZj5aC3aXizPApfpveLMWDcsUC92AvacV53c
aQKA+G2MmfnevJvjczzO2yn6ukur8JgeWpZe7D5yg2OHt+FgxtlNHw+tAgYlbJWzulW6kvlt/49H
R0gVUeKxjq2iknM7lGFBURUiRzxpRnf3+u9UHQvgSFWc4gDjduL8urwa3QYJP7lFpC2SVa/VAi3G
sPRuEF2YA5U9Ek1dHcNkB0SlGynhfB59oS5zGjUyCUVzuDVFa44IRs05HRRCcIcfmo8QzF4LjHca
jFEf3muQnfr39rBJ1beGs0jKsgZJeH5P0c1KwyMukAIlAeI/SRH2Bj7Jy7Q9tYD5sx4o8I4Mtqwh
LPC5+78DzFUI5v1fSKaWnVkvW889wXs8lehQNA1s5k2xC+VNcQjISQPDMg+X6J46qJRYxC0PeMTh
EV9LwoPYHSPpF7qF2nwTojIbnn129xk4IDHiduZCVAkJCBhj1ICXuOoBizubTT2VphW35c8fj0xq
Am81DhxeQ2hh4E2+9ADTTNVSIy7Ho9kz+C/JEi+2Fc4PlbNsUZ3z3dO5GRKLgcWZrJk3aLkk05Xg
ci7vX22/651eVL68J2jKXMgVgGSBf7l+rAdSEV4U/gJLOpdl62+Yw7jlydcagBoRTzLHImT7Auhe
C9X3gIolbydfTj2/PgaH8DKYQh2TpewWwX/Ql8AY8y8RpWsMoTBkgQ0di2yQf74WZRFPI0xr3iHB
Jyq4WpwL9uVDvYCwIGh2VKXxNO5Mpg9YjW3P0kAWREQZcnncsnWx4g4m5rd4oxbPYd7E16beqCjx
jIWwdlhG/tUZC70s9UvI2l7iH5rXDZtxYCT+8aKLM9l++9lEn4n+ssNQ0PMLtx07BHQ+J+7/aLHy
EfCi21wK+cbf1pL/EEfzfCzURcTty9nV4+QlHfSFvfEqOgjXVt9gPdbSv248ol0Pc3Yo5GZuoHdN
2j/MRQ8wffbx3Hti5GEG7zxOnk7twyv7blsCWEetnnACjw5fJwMZruqrXZstt/TI8BtlyfbyYLRA
sbxpU4p/e/YWnFNijGCk5WDyTLVCKGT6qpP6vnJAA+VL1cz3qj1H8Zxrq9/NrcIjfWlgTb4SnV0j
KVYMGj+vZ3u5b/Zg/xMVOy/nNPx3L8+zq2gEOs3r9rTKOiD899PrpZF538i603dNkWO1ID7mo3Vn
PgF6IyZLfRYLg1sHZAy0imy1IG85OwppEhFQKmUHYWzt6OEN9HURaUTAW6MbIuRhZeIUv3vk8IfK
0YgcAKlFSAsZcZS+JtEArv/ORMvQ7VCZvgVeh0WUcLJHhx2Rn/UVkR6FhKyXPVghTfZfvqsfuAGO
X7neeFTopdUwFYiPsJTh9mtaOzfODR6/1HDOb2AebCjTkoVqoZx/95+LemJI7PPMsGC2pXLaXu57
J61STCOKH5LTW/b+D0SZgJh9h2RUFj/592Jza97Ror74MfGsmXyffk2eJz+XcyNEb+8rk60AiNmz
0BpFsh8kz/PKJgeGO3VTm+Yh9JGrAe8jn0QFkLmjz4I3wkJng8Vg2weHqFGgIjmS4C+YKJRo+m83
MDOTcrYUCS2LaqT934RuzOlaoayZSoG/Ag4niPULi05bV5UwI8s/SYglhieAXNPV6FIvw0IjRpJF
cvNjriYgAXBiXChpPkUXOPcE2+Yy20gjppChNSe+wlh9ZiqrJaliUDcmTr3HLaR2kWq9/dtjUBKd
63eR9vMYjjxIPvbhj9OA4MPxxyFIt8FfPqVgyqmB4saLJ2JZBNQcGjxRGQsMSHycz+Rr+RSXLyWI
TntrdBiymbxhG5O3ifcDzuTMvjewy7vdw4hqopL8meWhdyJ5nrnDA2da13YR102qUCifn2iUJm2M
DMhSeC3xZUi6aFMm1KYxqOkuKNzXltpBVhkGgWJB21fEjH/t39PPK7KfSGeJKFN1zBB7FRQRyQwi
MbItYgIZe0cAkTM2rvwPaB5OHrOm7s2QF6VqpsnZAa+Roi4rSZ6UqTotsus9ud6MNSVZDb7CvkxO
YfpaAhd8wrtlHhG6f03FwxbJFgVoUCPTx5I0giAht77whtUNSm88iDAorGXuKZiS3a94ibXv2uT8
yJTdOxT+nlXUX7q1hOP+Yq3AcpSozyGjWibCYBQqydUAOJV+npFr/ydmDiVqSHSDmZGB7YBH5RKy
jYL2Ma2Np4lE8x0dQgv1H97J5M1eJJljCKNWNGJ2CWg2nxbR4/Td6E7//Xv83r/PgiuKnKRTRMb7
nQKZI59r+S5WeVudPjXHzY2HBVRNqr0MyPb6egQ4SheGJsDQF/WpTxDEUKN/MGrP6EaepUl1IZ8e
Zdp1+obiO6fu0/0rRr4bw/e0GZRqyWcai9AcmyZnk8IkO19Vx7Dh0Ec5sB1GN84BNarSI8W9YkDT
7EU76CRT+ktnES25CgVbcbBJdosDPHOUBZLxhRQZ6RyzqC7DcFKYoLv6S665OePSRM0RsD88ds4d
Z+JfiW0t8Xf8SvcRrMoGO+cNl2Qh3IiVrueM9qE5N6O8HRlofSHqd+tZtQMO7hZUkvRCRUdZeIp9
UtyKVYgHoaw3HTPTM78r04OYs+ZCmed9hgIj4M6vp0kr0yv08C3F+D5P9j1bpilT7cufGWEJ0YPK
eEd/qS7TaaTYSPyjbzGKKWJnhTt5eqk8XTyGi0P43MaDv7mBL5zMiYMc29GqNX0i5mDFf9KIXChE
CMRYRiWP95IvRX0GdTpFwz6CS/2CrLRiGp5f4GM0PFtVeld7vmpLHhk5MK+PyZ6y3LkI7wLZOWyf
t8/Ln8R74X2rdp200l39pUaCYru3cmKPa4m24VzdaceDkWjPpdToU2MM0a6iUFCRmsnTTTLJbpmr
jCQyfOsvTlb/XfD4cHDSlsZ2u/xHpUXZ1gXrk7V0rSLvySobzI2vwZHtvL3cTLJnzGu+IAaLi1z2
IZPLiCZ0ITabyuIsDJKkJ3vBtSwTAitvrYzAsGk2a+mBAHLv8/z1IXEhH8+8Hefzxlb/lJymGpfZ
qXYtznubFCjrxk97mpoEtKa/ntcuU2NFPWm7Za49Wy57pcnoMsGbs4RPx+DQrBByUb77ZKJ8iSkL
AscuhleN6RTS2cb8lqxnpTvMqcAWqVIjsZy9nFO3zuxhOlmLOFz1p5f9v+RnekxzVAQsFjf5j/Vc
gKAhs5qNPNPnOSV9GJC+WRKVA1b2PL+L+6WzzHMYFbqXufrZ3nMVJblX7Gyyoww57ObMEnK0jWzl
bF/VRMvK1Yo1Bnd6/U5CGnaw/PX4fXEVeF+s5POTamO3+Ve8XDqJWaF6wULs9pf6ZjnvzFSb2R1B
woyT6MBjmDHI+fBRnMyqefntG0DZdjELV+cy/Ti7lTqz9KGxmpWa+f3zRrt6mmWEO4xrmYjncLfH
q0Uli4bI518PGozMMlE7rTbtWdokgkJ1ub+UL7mvmyWSP7HCpfa1a4HL+eD9rMy924hKLhxr6WWu
NslwSydZxnG0/yPpvJrbRtIo+otQhRxexUwxiqRI6gVFBSOnRmrg1+/BbNWOy+O1ZQ0Jdn/h3nO9
ZQ2pLaDxi0bWpka0iqLuy7T0nZ6Vu8iM77Ls7k22sYZ+pShQEGkqC9S/muPOJf2mZKMrLbhZlbV2
cUS6tLB8IWFuGzxkvUP+FlM8IWx4q4ATu2pjTgsgD0MC39rQk9jgp6shIObKWagSMrFUH2nQwyMi
Jo6o+EGFBYnkNzfbWSH6ecS74ynRWvfzsxZUG1flZRa432N/4aly1Qy8czqTb7lPBbRawmQDFYsI
2BPVDxei428mAcSLRzafeBQ8d51bAI8auRjdbBOOMK4zKnVsW4oFBUfLwFeOBHYU+37cSk9b6JG/
DCF+BAby1E4go4mQf2hjzP7V1Rjb+8rN0vhcQlBxxCasq7kbE9H+1EIPATGyA03lP4PChgupQVlU
qszpiDfRCnoEFg8K2ZJBR+8pT7KTyzLwFr0Lgx8RBklDJenNjSkBlpbnvIxPrlyIpN3qvrstKBTz
/JH54W9DAHNB2aSEuLrzZzVsx3Q4ux1RrchdXIs6KX24GpITcfcjClmCMsKKSS4W+tz70VCkBQGM
wBpBV3WyRgWF9rcR6Qur4z8n9U5ZlK3soj9ERXArGq96owo31wk0b495QwTIWr7anDm0xVPoOas+
S9euMWWFMWFIqqU7Cd8tpqf2Z80LFbYPWu+05R1D8lgQOeBW5aHiGzRyJpHuow2pNJklO+2wFj5K
S68l5P6vRiBd0jQZ7teg8obA+csUe2czBlXoRkfH3uZZdJMgT0qV7obhnx+rO8MdToHDEuzThZoS
dVApfBrj+uYoc5uOPy82af+b+P+a7rMudhXbg3iKe44PKou6Ya4z7OHCi3focai4KLswqwNDocxt
6kepngRYE4RhbfNd2r8pRBzkQvkFgHQiDsEwb7jgx1XRgCublcMcKg4R2GO+NoBpYvOUV92GjPNh
FBvOc8Pe+/1+tFYt+tRhiiRv7ZndHlX4uNEyzPZafOxwpRqL3tr22YY+sZnzmsT0QfVmMM+jv6IK
UkYumWQn5HvoHyXD6Bb+UJ8QogKhtwuypULURrq2YDxXpboLK+vqceWKEXEO4xhFnK0yBD2dPwO+
kdHy9olMDh9Bn8IsEfKWp7BTXoHUQMcXj9Z07lJnMeyyfc7GYFNpxlqwXvfbFElDmGuXLhrmQYxh
p2qMN9PgjHN8uVezZtWl8VkRJRKdcXD3rZdBiqpTxlHFpgvrP7PlPqvIObT1eSgYW7CBciY6bg29
GISRjcqg5K/y+H57xVnabr3lvA/1+WCyo/VFeE7y4NZGU35U98iFx6GIEFIPN754xX3DMYa0NusO
FnGeQnF2bT7eA3vcBzI9hNJfB0wdI0HpaGvertc4BAeTpVUQr4eE5U7pS3JcsmUQQWXS3YM74Cxo
851TOnsV7rbZBysbsFJFDVlkTK8GCuOgWnaauXJUDAaxB/nBXTS2ixAXzLUaZSRLHq3hn+dEh3zA
85o7KytkZcRbNDTpe+vB9DXQe2jAlQzSmtJpTaWiVEjZuVJVDuZO88WqcbeQqgIvPaamXNSW8gWx
Px0uis333U5jtsa46oF/DOGMJxKxnTEgakcWX8qnpSrzwCDWOrG3bglUH0FFqhC8NrbZR6arJIMJ
yCOowaLxo467fdtUX13qn6Kg3wpEplF4z0PsiQlzS9fYW5VY2548pkIs0sCEc1xeKy9ci7SGphLu
Wjc6SmTVQcaB0zCuJyUzKuRTjeOBh9xdhJwknEKnAZ+3nagXxdG3IrbfNcb3DW6iIb73GaVkoOKl
yRTzt4zovpVAPPtBbIRgv28LVu1mMA/YhEpHh7AuiNW2M3+hdzhfy3KhjO1zUL1tZyeQK8GcZBF5
abzMiY9UJ1d2uQlDKggeQtE+RlQInV1jdeNrGmb7qdXRV2PFa93Ske9T1wWosRTNWtcJeA4gJbLK
/tU2gawVpkhlTHYp7eX0T66wfaz7eqGa6irUymeVqOR6VXzDmaKsrTY6xe1IzXDpxk9fBzHKUjJw
undtWt6MTFOxG/W6t64pDtXQxtDPflrEMB+x+sqXJ03KPMa3NRA03kSNVViIwAEDYmBtlcYCXY4q
qOY1r8RDc4mOiZ2nTt5wFF7VfNxmzEB0195Uwl2abfwsS/rqnjYzQIvfVschRgmdzsIkvmaFfQwx
QITcWGGlXxLfWCsWJ0tLBxL43M/a3GqNdz+sN2qprcK45NEy3Z3PIxwa1buJkRcRU1ACDlUorMyz
UEmwFuhdJLnQKZ17mS0yv7/VovnzLHPllgZR5RZ2D4CgIw93A6HNALhmJ7uEbCYtp8qsMPvh2W/j
V8FQVc/kR+UQCW8y6Q4yc6eHytIK6ZDKs7Qs+SZ9eymzDKmN6SxGGAglRW7ha//KLDdmWoDZ3g+S
7ywc7yNK/QrZSl4GQD4I9sq0gAy8aRVtMfhT2l1nGl+NQ5eUkP6RKufIG+ZhzC+Nq6DAnz84p95i
2FDFdwu60ODNQ1MsbBuYbuPgi2zJE9RzvqhUCSqQaydsAONcI73Lt2kNTYU1ckwukpY6jDjG1+gF
O+6B1CTDLQ7/DA1XATPy9LdRWCCDYBKczoXg1CKQrzj5BMT7dAWZpkIxzd+DdDhqabXRQgaS8V/T
Nf98pX1kiQasLCL2lXQThzmhi3DSp9dJzZWfNWu7gw7VVOvI6+nQAJuPUn1nb0PFo3Du1Oaw9sr0
b6y4O3vBeqQu10EeH1voGVoc4jJQNsPImtMmKQeOeuFHR8vUT6Z7KUsVIXWNC52aCH9LSsPcVMqy
UZ11mScbx2JN10iS1PNlBA6lKcgRKvK7NM399MJ1wt2InGsdstaYwVZrm7OWikNUR2+p1+8DnRo8
d1nF99W2zOLlIDRsq8ZOyc9qyRak0deOrGFk2PraZx46ynzpjhY9a85svUATscpH/rsySdOcp/pS
FCHY0eRuKag5h8bjr4hh66Mk8BIUOdlqKvR08TPUMO/zfdQpnxbtQRDLMzkxQYEANLKYhcX9Ruk8
7CeR8lDtdkMRmNTorg2Wgc2mSHU2no0kKS0MCN416dlgQRXYUES+HvLo1yxRNfnK8N6pdz3qFrnB
vLGmHoggRHoOyl6NbXkxsJYxnLUy5ruqildi4J5rjJXweYkBP5rusamxFrqjuo4TeShTcxeWrL0I
d+xchmlNolBu64F40wPEYj3OW7pAu49vXjYe/cJnJAqUUESvyEuZKQSEDjAD4AL24uKjKP+83rqa
SrAxUgj8MkcNI0wYUua6yuTCbH0mK82nn+PkNQcKfcmIVCDxHq1n1rMX9LubUYpTmNR/uTBOfd+f
Yxkg6cD7FCnOXTeGl8NDYeTp1lEaZguwUdRNKgVr+m0u6dDTkA8s5rUkT66pJ09N3p0bMzlaSUTI
KkyOtKHp6Mm68IqnXVXMDBpWvq1X/5apfw0td58xuVcd872T7a6U9smqYec35HQPzjmo/rVmwQaO
i8rpd6Vh8Z8W7Bq33HTfNKb3WkV0NWTquUth6Jq7InV2vhJtQ0Oy7qdDkIzyDB9D02B6H1afoOi3
aUIKJJA4cD0GA69RbDMXyOzGUbYu+MJpjplR6gCB2oeImDwC6BTyc9N9Yxxz52wj/O/Ss2kgOOiu
TI9hPYCGcLawJXXzAhcvST618UPNX2H49PrPnHqPORJZ5fqvDdmL96g+Deqrj7fixzJ+teEemM/a
eoYas/dXQftB/Rrn51y5GYhIGgVlOooGImv4sZtNbMbwMTDO8OkNtOJqqueKCVLCeht3k5j1/qMV
h1o9Ks224wns4cTHCTm9GRJH3AvuO9W4QlkYaWdTkiNVbTwF/ujwPWq7sEVRhAibDxNLBkT6eETs
elcrO0q1xETg2rxkrLwp4pgq64nUypZaXSnqUkaMNNjuJowX2++q+qvELgdVal4L8c8dCblimIjg
sHyPxTMcSbxbZS68wjWSG4/dD/5TK1ixnLdV6j3s+cjEWQ0a3axhFE18PB30gM6qAa5pGPwfxVpt
1dnY/3nVXc92XXVJkoMiwOVEA6C85GArK7cFf2pe4oRnfmN3Z0uCzp57HfFCc413sNpr4z6xZo3/
noXrLNzKYZcVEIQCnoKrQj2YM0Nc+p8Y/A0mla5yUnCL7F0+yNAFTKa00yN01qpjbLk7pcACPQ6z
lOEKxinEbRUjHJsN80OhPUNd1d4j5cSGTtprC1GFEd9k+ZT5M24YK8ErzLJ/JlkgA8ZFm62pTkXC
61GFzqpDu5Uy0+lKQsmHbcUmQ8pt6EWoGhMtWEnp/HVIgUIaplScGx/cIwdt+yHxpgqTUYR7kyB2
UDuxf0+J36uPgu0K4i2SNZAdsDJhpaM94uHZ5c4s42jOENIezOSq9GdLf/f9dwMWRjjMHB8hbPoY
o58Rtpyd4hIlVXtkb5Hzj9ccNeWvcq9xe/WHvcZS0u6RjUFjZEeGhv2zaHZ6N5cQTg2uvV3gEvvS
3ycIEvk7m/Ihf+jP6s/6Ff9WH1wp3YpBXWXPx/GilEdh7lSKvVTHW4AuNTV2KR/l7FJkl8BNlslh
QN3C2jbyDezMuGCYkOub2ntMPdH/R8aAGAoUmCQoERvG7vUzVe+mvRTtxbLW3A0x+pQa+klxQf3q
D5SE3k7FrIEGmC0Tgpku3QniWpTh3rYfbcn0FZW0tgZi21XHovtQk00ZvfJq74Gaqx6Jfo7K94IJ
ADBK96KoFJus13oEgAGPUuntR2dTANVvrwMCrf7i6Z8RrtpE/LSgK1hkmER68eQttZoCq/rx6kdE
7Ijxr+WrMQjLjwyFeNSXIRYkzMJM2CnPaYbjWY0sIRHYGczfgFoD+LIK4im4qepWnsyY6fOnqPYu
yjOFKXTpb0t7TYUfczKYaAHPSFa0lsYRvrP/CPxTkV5C7VS5uIuzRRBnq6xMD5mh026Fy8i66u4j
Nf8JbxUEZ15hv6ejn4PvahAKlm9Mvlj1uNNauxnUPWNMJm32W62bc2FMoIB66TDzTspgmZNGGLmc
RzZak1CbSUp3Fued+6OVD8fnQC1R0ZC1JPYBuxATNQHr8gYMqQ0Rs/yNUAQnxC47CAUEqtmi+tXa
R6ehp8HH/xukRBev+nDdB5icGjiIaG1YXeJlklQErbevHAStGrnmYnL5jwTA1ATCM+jkU5lpxNZY
2KaR9MW0zYyiWFOo1757ReiUCiavFpxTF9kU9aLGbhdfasXB5uTY0d13GyRnna49b+NWuxyYs14h
5KzeQgDVTZ2vav2pV79t+a8c0kWW3GnzZg2fZPB3gXzhS0/9VyJfGrAAGuiwXGNcVjqq/ZBKkmFs
MjKuvPjiYDD7wsAF/tCpNoby1OoLo7bx22+eyngbaGg6+HD5VjXOw4igBZGzTSprCQaZ0mmYTOFu
+lkHx4JtnA3/7zdhLFRwyyYkdKxs5WCIpxTbwgQ4UNCUYQBHfZj4fKDOdcIvEO1GnRdVp6Si3Pho
Ohh1p5S5pYy/gmZnESLX35oMJxKeh9H5jowrhkkDCYapHkll4GFptbVGt8I85r/YbclEh6SjhpXM
yaApSrdGtd/b2jYdD8JBIAyRipDeCIrrEuC0Lg7kKnrtSrJoo+Uwq9+ID5a2r7obsmg9Y2DFWqa/
9uOTFpKm5Vp6+DV7dTUCI2kUphETD5ufq9SCaBjTbG/GFgq9q1aiZmGHkfsKk+RkpgRr1KedvLrj
h0PsCbeY7XGMfjoCAgUyBrzsJkJI1mRN/sFE983Xb7Z2i7Sbr79clSQ66mNV3yT5O3MqfM5Ou6qT
e2Ffa7oC80OLdiFXQY8oDREHzjlEzUV3itJ8MYbl0tIeQbI02fq1uyGatycRrSlyPWWdF7umZRVt
vQ2ePc8l1NNxo3JfaimWUMFesCdDHMVfwEsQ4KpPe5oMf95kJgMX9pPFyiNUvcc6zTYyW1D4leNk
tBwB4UtWzuWfKf4K+gPdOAtxjZGzZ/jw613prXINXai8udq0URLWzq6gxd7E+Gn4MADaryruFkP7
HZnbXl0E+b1qGBC7E/WZN9HfxPJgjZ8NS+s2+y7UktQkYOJzk0JbrgP5nUCGhZxUdu+dtXNY7KmH
jkY+b1Hu1UsKpyjZ1Fw6Ytn7i9z91xXnot4N2buJdSKGTRzCCUaw1FXhbmCGANABgZEdX9BeFsM6
tb519nWZbSFiJUiKZZrOBLMf45UKTbip3bUOcScNX148eUw/ULnwijRiU/8LtHNozkeXlXV/Ec0W
rMFo/3iTaE/oiz6++/mpIjoFkK/Crrppglkozkr61SQ71aQU698dE3MkHy2nJ5uOTV3R4Hqlqu75
RJa9Mte5IsRGi16Vy+LE/bWWsD8j8xx1H27xXiSbxrsRPQEo0PQBshw9wPr6uS7wuScqGzyC6TLE
JHoDHJW/pXvEPwb2qXIKI6w01BrOOtyxskEzScQiBBhAFqCnnQBoav6ty31tLNtqqUsBDgAPdf2w
i5PNDYxEzGXoVO8L52SPjxr9FtOKaBvoa84N9jqcO83A/OK36z3c0BziEUPWL1U9GjbPkTgUubox
w982oo4leoaAymgvON61naO8Bn2lpvBBVy1gkmxpaAch9kVwxgkt4V8T1RwsQRKKeuUG1EWT0MBQ
5mAsyKbFGuIsS1eZCQBK+ArtP8dsZhmaChF/EEuRFo/MubsMXnUy7FQOOQRD7UO2xHWeUzaGhp1y
/HQbj3NgtI8mOl7/6JafXvBCWZe8soJeL1njXE+xZbReOVOqvTJNZEN1JiZN5HRLIT0G9Ua+XsrD
wbykRQ9iotQNHz7RPfyCZvzU6DF8HbDQJ7YtTkZLnPMpsGJTk0YO8Ve5xJx5LVe+EQFA1vFtlT+F
S6YNKqmsvXVFe0i9F6RW9sMT8TSC2zmX2PuihTcJGbYwmNFDCz7kvF30ISD7cNwCErfKOZxGx13K
JFmVPiVT9o0/aES37hgIhj95lHjEXH0/8sIwp7O3ab6pNVTsifbduB4cYUaMtlW8Oh3VkO6dbBNB
jeIt1Jo55DjsLLc4qmN/boj71NOEiqI5U8bdsrwkeZX5Vdo1D7Po9mFs7mWwY8B+pd3w0nqXRKxT
+sA9FD3JhZ245JPPT1dutk78Ux2cBqb/lR5fKk1uws6g4EO26DVnpyIBkF2P3ehHL3b3LiOI2MpO
GeuEMOznsSZ2uoop0MmvGuYQreu/PR/sWZCsQ1eFSZ0dOr1/F4FysnqO7ZwkIsSIGVNh1KeKjwIn
TDJ8FzZocPLuhON8l+xlFb+h0kYToyvFPdWpJUSuH6b3SijdPGVjrQXpxS/xqhko9I0pPqQT2qzN
GDe4XF+mDwaudUB7WLegsbZ5CXQ4vZQ+IKix+RehqSzRDrQwvJruJBoNr89TK551IRc5R0uku6uI
ZyxhnlFV95zRStnBD6HR49Ax1734yoazFuKSsTiPyhmj5TfepST+zIYNQ46lFjJiDa4JUZ+cabq4
xQEgZ7IZJp6lw47/xO1LakCEH+BHhziPTgolwZcJKb/4Z05l5njQ2OWNwacDDB/u1lR25HwuF7ly
VWlv1HJXwI+Yzq1VRqVPhR6jBgzuWrNwc3TgrPiUENLdqTspcFTaowX3V/soyEdny1EivG1mSvzB
mhSbn0/1jCmg3lAfVCTkxfcWV4By4lwMG5ylVAgLDhZUAT0q5npDfekb26jCJg5N92XaAHCM1ajO
7WDpIdMgvjo+JN2ij1Z9d06h6OYfnsFuCgTu06UNQqDY7ZtyW1obtVlSpfjFCho1udB05+F44fWx
ELBkq9LdsPsa+fy1L7sjb5QyKaaVceeMOgZ5DQjuSaCYLyPlrg5rm/1MckjF3vTvSsiKh3JJ53u2
+bJcKaOzVq2HSTsRN1ur3XvxFzJFiUgp3JdFTSwjV6q/TLpkbmBy10CvcA8m73HJURgpa1uyiXU6
+PUyWmWpdSyyCA0giXDU3/aY7t02gI472m+F2QFjzCGuN/ZacQgJw0IRa+5+GuZ/qDXXZlGeGWVd
FG6pwbJXXhEcRIJ+rZMMqyqK+QivoAgI0B688gUA2kSNztsF/oWR4YMf1Je84h9On6SfkzFFP4il
HvVt9IaaJf6FPoUeB3hz/IuSpQeYJCZEK5plfkT8xKcbREZiv3k/zsMFQDLRSaiZEqKSgg/r0X5G
H2KTM8l9IzFt0W3ESZx03IMgAZqN+QkuCxR3/px+pu1QgVXIg9BEwUzb+Hw5gcoZT8G7cjWeBmZu
JCDIzt+8X+u3Q//DopLtBVE68Sx94N0ijJFvp/0HC16hHZu4FQrXDWLSDw6BaRIwWSKqO3++nHx4
yTfvFpa5/MEs8AuTSvcDVnsM5uzeg2H634gr64vzFWGoIPXqh88Wtvh44/95a22DF26hoKUJ/hkX
99afjQtTsp8JTzhFolOEX8mI+aCXwJf7FCemE83J/oQ9/kJSrX4ijDJfvPrj1X2hS3H/xNO88UHg
/ULlZyAWIgydczwjdhiI9gSnR/o8ohkB9EZ2sLINcuQdoX4ZZPWwfAUhoGwZvPrmzdSblYqDOAhW
QmHaJaNp5mabGhbk8qC1YjtwyJWNujBKVBRD/bbzydNQNQoIWW5GI3rYdsky0VuPg70MWhDh3Md2
cOkkta1IICqrTEGxmXnogT3nbDYKPXrybftsOQdnbXW4z1PASSV/M8tbpBpF+M/pmr0veWM8BWQf
t5HnYpeHUUauQMckUJca54NdHC2ocF3oEhWSXKIRXiGcOcZLiYkAMVaueew8pKwveZJcUkNstahY
dr250KU9N1GcFpr9JXT8BswlcmlsS6EzLfeuTU15xwZPvvGXsYCBpGP63J+8Vr2GKMt4xm52cyS2
L8l9z8xuNdrVRmeWpkYV/lnN7L5VROdFpB2TWKy86hymcmsNHpMYxkWFxboqNopdXjOrb+pN335g
AsFZi4rbEXM0b7z5cJl4yYn6Qp6KTM3RYF5iVUakxWqWU3UmEZCQR0ekIl0euRO4DJHxmnyjQO8W
jkbRsJiotoiYf/t4Lgk6auY5dkTcQ/lEtARLy/ybjr07NQRLD7gL2ftscMb78GA9mGxgemYcyRba
gWwGXRZvzLSmkzMCRvC78z/I5RV1DnLYepagSWKCDt2aBGGXwTqutemPRC41SdR/JhYo4bH/lur4
KRyKc7ooCVdP6ARVaRw1+ki6O1eWkbR0P6I7+EW474D2lvkra5hQKyqdNfcrbl5KcUdlASbcrTvE
WyO1L4U2CUMKfguBVFA9yAYE2E22AzgDAGj8XNsnyUbUa+4zE1IXMQ7WAjAstl1GsYS9UFLTI4lw
AWsPlQZ3VQBJBJ0H5l18IvhFxAbwh8SCkKzZ1sf1uoR4j04VvD7AZN61cPITq/TeACMR6VNPY1Rw
QdVd+4/xOhzCR3PxOc/gSPDQw9dkF8tVlkLdJKyKBOMeSjeChilthKaUVBgdpbc282jsnmlNX/LG
/BNsAT/6FtD0mUMIGOv6X+m8tf3MJnEOcsM3P5io57/752CQIDVXPhVGD5wp5dvwa3HZK28/BSEQ
CN0+mOtTRxMKRkjvr06gQjFPkZRTcDCmZOPM2QlMP59VOCwINvplB8cy/8lvz5S3AaE/rzjgZL5d
nkN5By/AF0aOcSrfyVteeR/invzV++wLrvKNVdcm2BMksfH4MV+rG1LvD9leXMolTF0Iy9lX9oVC
FdYzGsjkC/Fy+IMcmWfsSh4GQx0GTP0XhDzzVmy52w7eh//r/+ob++k/3ZO2BofhBOEioLr0JjGc
IdnJC52n0VP9o+E/Q2F8ZBYubuEfnSkHye6odhRk+230qBN+Yzu1cJlrr1VOpTBGYar316zCx6SA
nVNgJ2TBiMmksL70FJZDbW8iNfpmdHbsXBVIja2gv2T3zBz+rpr8S+0TeQ2vUGPRIXSmOPUcAZUq
C5y0FGGKx8Mc0wXXWqrytuIVadJgAoWgpQEjov81MInUT1bQO3XfHMWT6xccCv0YOPwPG6dK+eQW
8fmJ967eiq/2j4L7j24k471BYsmj9g1a+Gh9F1/6HyMudvx8/p3v/itfNkfUsvxxVNUokcmHR59e
djMs8ISzgexyJnI65B1mrwh6iVCMeQ8GLlALDdoPAqZfvp30l2uZlFOqAUZ+JWN2gO9wlyKGahPX
AmhPg9gOSdOLi4J1CJN4bji2CzTy09owADUL8xNYD205hiPvB6PTY3pbJkIZ/kFvYlNRTCB7xcFP
LsFUftCcNXAccshbNs0wH/vU2DZdtYzZNSuddZj2t1Hdcs2WQ/iXmoSNO90lCic5jK9dbdO76DoJ
i2V90Y3yd/B6iNEj5t/KOqf1lJNi0aWDQkAXuCuDBl9pxkcgxlorGt6age1Hf6/jqWkXVBhupzxM
czh2WvotlZGkmo4Ht66DJ0NjneSrwPaPVkatEinKR1j7yywpvrSECRXvNMKSW+r3HzYKQtvAflYq
qyy2sSfVmIXI7jNVGaLU6o6m1e+ZFNTzLGYjZNj5yUuJn2RI08Ssi5NWB4igNUhV2FWhtzINmBEG
md3MpzWurJTOMk78Wcq5EEZIX2UPQMFxPUYUdNno69y4vCGlBBRlQw3XWIDlqCYm5HN+jXGNxLH6
FmX/kuIUF8e8PpMEIKkw4w+TmfOLp0cnXUew71KmGSCCUW4GBk0paGiGvWD1rOYdw0cQwC6L2hk4
PSILAOU36r3gj/nB2QwflrUrHRt15S7lCVXHdVddEZdXaA3iVcv6CcLArAAalK3qtlmlVJ2mcxkd
Wv9objqzRmNwmWuLNjgjNFInURzPaj33ALyhbHU2vrGxrX3kGHs1NJequKDnWxoKtPlo5/rYkS0l
P9TY/BO9X+cQmhQU3anYSqARWKlUBlZNCc2E4Z7VJiiAbe0pAnjd/YCkBipBQUINTiA5KjwT7s71
BvL26qtdD0vFzZcFMFDdJySpcpexBCvhjPu+1I6dpD3LHbBToeYdWpfhfe+TjkbMhbbLPHZww4qq
f3QOYVty9SfzyuEjVDw6FjS+8+Xy9IS4m8bKX/ZSAniFbhFGy5a4x0hOymjuDSIK+qjks9msCsGj
OYarTu1YLf1DUMaaI11lSb90behApC5T3Zv28O6MFX96XRrNZozVpdF7B60s161jEzznritKSwv8
jD2pTkJMKAzxOs6atkvYanhvBarS2EPbkC9yr0Oc3+9My1nU2BHN9B+P6FtQM1cOxDKEI2VNHOM0
Afh1ppx6s0rvEEmHAU/4XulY+U28GALvrB8cW9agBdCVQh/WmFhERxJg9VQgDzSUo1oH0tRsGDdx
QlbKVrO/LcpdtTDXERM+3fUWPEaVHFYeqZglJuiYy8dkdRHyCKUp9t0o3DgY8QtUM3p4j/18O47t
vqdUkhQYRW0v9c481Ha5EbSMHVmfUd1s+yamOi3WjTZ34EAFGLiRS3D+I+aFe5ZRZxea+6YBVy60
h1sldPfmLdVDNo5ogFNoV8SwGHq/1dPmavsTmsLFXrmodTASanZQHfFeeuHOo1wO+o0wcDJA845l
+lkAk4TXRpegYyZWDJaMAGmM4LNwINKxLBhCdpysbzrvNlaELXYUh7X6PhAb56vTVoub1gjz81Q9
xahzCsCPpXUyyLuSqb7rYFZMx0OREydMch5hBKxpzNF9yy/VNC7Ey+WZxUx1a7RmAtACPr+ObILq
s4GgF0/8B5nAEm1wLRlcBkxDoSy4YbzMORZckEtmGfE8kvBiiLWOORcqcNH4c02P161q77vKpd9E
AlHOzenkRlbkYnk3oVKn/HIu/8l7Zp+i+lgrXwEciK7/yzh+7OYZW+iVIZmoLvZbc/otOpTn2Mff
7Vw6LBQcsW/IeN8kECyJYTb1nxm/VER/AtWYxvqh3xR8m/q0eoDSGGB+JZ9H/7JVIhrRopSYJxUT
S8EA8sYlW4c4U5OXJB5/p69vgBJx0mGm4XILkj+T7Av5ajCnjCFTK6aRzI0C+LGVOqH3OkTjaACT
bwspRC8j7VCNmQER++F71O+Rpt0MHRtfYeOy7Av/M9AoQnU23GsEV/3Vj4Z7EqQmGy4gEHFBlRV5
XFiZ6IKtYxeYdnKbBYAzxC+9BaVblrtUIeyvs7FjyFJDLtCo4qyq3F2pDPWlaQfM3BPvF8Wa84HY
o9umVFqojLn1U39ErK8UNJzcWQJ0AzJGzbiOfUE+9aCNu3DkBztkEd+6KDn8EYtZJ1GO2mW46pFu
e2EkFlqsDxsnIi5IFMMjsx+6Z2QPL1E5m0rvPPYq0CNPVR5CsGtKQiVeJEoJNa9q2lvAGl+EeXe1
s2nVVefcx1E+/NC31uu8HBKgczyllWmskmHgjMqrBvlzBufMK5CH82/VGMYbleqkt1hqI3h289bf
hqPaHBAlUR155Aj/9zuN0Wav0UHHM4J4/t/vCF0FtWHHB81tB0bk0xdk+QV2SpivLkO6EESdeuit
TB7+R9N9NaeyLEsA/kVE4M0rDEZeQgKEXggQCO9hYPj152vWPnG5OtpaEmamu6sqKysz93SZZgMJ
SYPlcM620in+GrlhvlCJLvltO53rDTJO2em2m0r0Fae7F3TiZuVKezwpvmfjQmuDmb67qj9Ly69E
2zTe5YkInC/v2/ypvypqmaEhlVh7MoHKTU+tZZzGj1JG7j/Pg8N7ZVccbhJIy2Y1iqfC+GkP0WdS
nHue6X8N0snXtpSPTrvp240y0o12Yaa8ebycJeqCWK6ceS7Pct3V+fiWXk67GQBhQoepjHAyy21R
+Jfb33jE0+1j+3J90rAlITerbl8yPfOAShuzpmoHo2e9bfBZDKTuJR6WVhjKUrX4lQeFtC/vBhOS
fnk8s030CUbLl+XEyFon2y+0B8+5dph1LbUr7RMRtuVk9pnpUdTydfYZ96696c/+he9M5zLJKFW8
KIEttVRfOSxZJgaMlcpck52MP11Plp3ryHvadvx73DuMwuDcVX0QkvLDZ6FVeNp/lDxdcIqROTwJ
WGnzjOt6/Hn6DCYrx490Zx/+/6diHrVgBpJNjqFQ0+avRUPmy9b+ERHgSSvsQ1x6ubzmSFjGD+nu
qr/2b4e38CKHt/jz/HH7ohD5VGocg4x8kyLmc2xoctsu/3GufCQT+oBP0jo254zQUq/Xp/UL5uD7
rpd/lxhUXuOR6m46Uc0ZNWE9Yb5DRa8fjG5MaG83qtQY+L1kHk1MOdXfT8PBb/kt/btUEpD91pcz
JYnt8aPznO2rQFOlKkjCZYMAwAHwFjI9gneZAAco3lxEFY3XwIpNX2rziW+JqI0OvR20oleO0u/X
dqqbfnNCSP+fb0gOTv5qRWXcLn7l2hvif6seibXeuanq4fpynhTcQXwvz33sqI0KvYVJ3E6Y2jPo
aPxBveMDQUGEucxIf3f/s75Wvbtrj+ozUzU+pkZk8kgVebV2LTPKPZ+eF3K4X3MjFXp8UjrsJcbl
aiBiH+S9KZjDRU1szerFQuNUwEozNddU8AcyWF4E0wOtzSS6jEyAo3qSXWWNPDMmird0V+PPSk//
KJmo6KAnvt3+wE9gAPaNw//feHPpGKSo4ckDpex8Mp24T25ZIIMRaGKxwDckVx3ou/bEymsPfhAc
Qlx500flqmzlOEWbDirYXmSVDbbPZZJ3U7Bw8GIgM8l2ApYE9QHReGkq4sY3spPrZ+Zr8X0w6pnu
xO/n9uY93V2MMUABuOVm6Tv/Z8ZZqeUUVBucxqT7Zt96semJl9h9iiRye5uWFNn9vS2MtiGblhTL
4f2iVHmUWaSbFSlR13OffBvWzyVsO8uE5mLhFN52JRgX7DLV62f8HirbWd9LF/+UhBQjQCu6Z/p1
BFOMFVD3NTMt4VBwkpsAIuG2gAgUClzoNuOgVmOKV535S0nod9mF+hJUIY5yroWphHItCNrBheGl
vH5+la4GK90/+gnGnvy2paCg8PRamWcM39CdQLaaGiS41UKN4inoeADe/fuNjl79drfL43mpwk3I
427hn5G3VZnV/bLnTv3mgymCnEMdW/wr/pGlDQD64K9IraIVP1w/851sp9Q6fF4cVbs3jarthCDo
ulOm3EOjp2P/LCe7UbafQXwZ5c3rQlB6OWcjqfPn1M/6ef+ceax8XL4zH6WXY2PZJPn4dnqyno79
vdhZXQFYO7fXWXcfgOtq4VA1r/tyaLHtpli5a+w/zmQvS70cwcx9Z/F2c3yeRtQ4J4de8SH3Wv7a
tLa/x99UJ1D9cHk+Uy+Vj8Xr7DXrzCi+oVJ9ZD9Pj6lh/iuGIxXMzwYQ6QbvGmNvHEZzY1FWyYBW
WqS3Bv8yYUtoACIm5TiQINpGm54ln/gxC+k2IUQLptIutUvEnBSi1atLCD0A0e78jVVdM/mB+Ce7
20k1//arWpzUpHMZg9a/WwUf9A7gl4lO9JoLVQhYOlf1bpYW74S+ACnLsKjvp3vJmxv5mQn145lU
DKJL1RuDvk7LFEYi6HWICZgj0vlrTQz0F4aFSyOOKC9XmTOYStfVkt7+2NPHjt+lFLmubnqX92N/
0Su9xk8CUDxyVK0nmZOYQoScMllVODRHCaotrR2UxXdv9BLOXJGIYD3UBjQIrbdZRiWozuHTAL6/
ytQcJbeRfT39WXccEa7bhiclz+FRAOaclwmQt1wNcgJcGJYAVDhwbYps9bv4zk8UY5irCPhI5WMS
7/xYYDfOOVvowvv6VptXGLAialZn/VwDXLO/S/7+Oxa2DilH4njpx+1N/0BuxY48fWnD+gO7GBUF
HQBvJTxLObDRSJVoWuCLxaTtTGdUEXwuE8dT0IMkaInM9eNbi9+JYblYCzdjyvmI0KxFYz84PVzX
E16abrf8OJgYOlqcQrvwByycHPjF99Jr8WvRmyH6UZwy8P25/YVebp5WPWqe7TXtCAd2+c8AkDOl
oGkCx9KujBmUgqTPVDJvdeB88BAsR9hQASbrbsa55+S1PCk8u46gbhdP/McJnn0jr8MRA2WgiO2A
3oD4GZaSO1dRGZ+jokXktpMRtsZyBgnSGBs1P8Ig83vb5vzj9g/iB61nAQWNYqoF7nfCCn/ihU8q
xv47wB3sRC8qXgEcC9owc8CJSHDvHvqHvnvrIJukelfzzBYix6jUfzA+HLooDN6dekxuHn/Micls
/KKF4p2Y/vLGhPMZ/d17kF+EV2Y8W9tP5oQGew5tEccbULX4uFaWvva+I6OwrwTkkF5cR24RFRFj
0Hj99j4kWxaCJgBcBh/7h/z76SkosXZS7Xln0A+54TLsBD4OmZF3sQdp2kmXjs25ZgF3Ci7nWZHP
emmXu5Zctrv7Ym1B3gubQxPcV/LlbFF0SufBLDNwYrFZhgslNv5trTTaNDaN88e6tXuPH1LfypPF
F4KislT7CavrRDMf3WYP/1SE1k6/ilO88/yH8UvI5LptXP0zNfKOlmGDO9BE5y2pbG1Ktpkl1a0m
dZQlmHy/dDSlT9bB/ZKfPuNPkdReA1RQtYaMBhKsSGCGuDYjWvmjTyt5jv3i7Nds2N7O5C/PoAHt
zoTqPNKYMffulp/GqXJ1tY8olMwNyBRDRxA8bTt5Zk/L88sf5a9RLm5elqfR8eAzXk1ZjfOvt/fc
1+VjX8//7L5P36VP4uBBtrRmG5hVoX7O3MMwdZA8wwj2y0izB90FSJNWITdEs7WhVbYUvEnM+9y+
0gE1YwbX1qKI61iXFW8FIfA9RRvy8FJ8WjcOj9nnbeP0MvsYUM0i8tgwdyPRHgG2ktHyM/20/tyB
SD9TFHgq/Y1o0UmPFoXIDyt+REfUe9j2rvb/pZpuH9dVNH06cdX5X/yrVmc6gFExJAUwHYriwLrN
d+Gr9HV+LH0l7fXTYHjDzFXVee+93NjfH36xNpGy6Ax+LoNyheSHVlx7QY9k2U59T59O7+dXrvMf
pafjR+HZadk0zPWy1NngKEObZvW2n5vaSZemH7PBajS9DIa53KyeKZ9b6Su26ZSZQnJ8zFxy38d8
AeJ7NGx1PmkN5Pfrt+k2/3ttpJOCmrb4dJmbUTPlz4dFn14zOp2lMXS8/B3y6/ZpkfvZZ7NRuhw/
zi8OuFVJ22nQOFwG/EIW72kZTe6arafi1FtyNWl8uzykF5n3ZIGIVdAOMx582VuQi313JzlMpYlc
IoGkco78TcGTXOb779W8ghRpgZam9E9yVAJmo8M19VDOZJ+Li7OxcIhEes/EZzuftowvlVnU5JfI
xQs96MKtuT9rn6d9vPTK4JCm6L54+1mdti1nN3clXbhlavU03e/4yRxEEn3N2CBEUjqNljFZJZhw
lrLxnu/aFPJ/PvYHSvyp5C9zQQ0vxS/l0qZ1mZ0baQS/3ewK9yzQJWxV0rf6OkvypUJ5frFvoYl1
bgVZBn6m0bT6Vmv0uBk0CiO2sdnD3xWPanla/+Sv6c/Q06hU08ndBJYyM5ePuQH/WtLN/+lqXNaR
jQHPzfKN+sPyljn+SxdLbKZWj8UDIsEDAcxk+7Q/t1fHB43EedZ4ecSI6QqrJmqyqxHaoq3hIqaM
wVCS4cJQrK8N1aaa6FQBOdyhYjbMkHu7q/COzX3qW7ZW8YNZLipbt8vjooASH3WLHCPD+eTMuv5a
9cwA8CfE7MXYzVv02d/9C+rshNEJDmPdnhm1dJpw1ER8uh0Oh7X+R58leARkMuRXQwmkn6kESlNk
oPh1qwmR2G+MCNamMfnZR04YbGAO7GEwA88jDI9E5XkrzQGrNCzJLJL6QjOV6KpGoEHFg9mhCKB7
yjnxgq/X7jc3DWqFgHp/iimToclHEN2l1Lpdh64rmcigb5arFWYE+FqswXw9HB9SHAp4QJYiObxu
0WxOK9rHlJ3rMR3TQmNDHpMns5oJx/2Sc2UhmPTNWWRTpzvVz6zmV60iFDqu5SjbSFO0mdCZcxHz
+Lho5izSij+pDM419UeB0rsUABRrNvD+V5UqumUUx800bzcv3Qd7BScG1lDHllrAZVMh2lLk4igh
SaEEZc/NpCkICQECtz+Agd7ySa1IfBo5vZJ9zl0/S7N2AeUnaRB1C05xad5gDTZqZ1u5NNre3krL
Rok6RbrGxhrxZUuTneBhuR5YYEmzQCOcZNggmheaZVCPEX7H8KxBjXmw+BikTVU/kkil+RxX2hUU
MkBNohdSJw6BXLbbNuiwHaW2ugdx3ddw/IJkbGSNXQJHSXNTiIgPr0HXzDDlFYJfqZp7n3Vy1GZu
b8tX+lZicPoP1edvi6ymiHuJHSnVwQ9C5SIOLodyQto4xyEPKE7QUgeJ7L/MaRFYmaFBLrAG8Zh7
r1PxpMxSbBF1TPHlCy1cozORHWWlDqiBEiFXwhnNGWMzyOYrozUGrzqsipq8ssBoKv1mvlRySZBD
nA45O+MgCA4XLkQgSNJ4W68ZCSAnFqfBN6w6GE4lK6mqPkLZx5eYz6RE1RP9Lx1eoy/ErPbR5e3w
cZShyHToW9HtSNVEq82yuVHnu0xaZ8p3iuwKdX1u3lx0c4BmRkKGa/m2J7E1cawm8cu8XF1QfV5o
gVVLY6oT37H/20lGRDMFqrpGvy5XI8MDufDuqZNOXeXIINupZspdaBtMCPqI1O4tReUBsSLhcFFL
/0z/pn/mgrnC/PmsxWCgmXwk7W3r1s+WqkUJxKKW61Pw245WzV3n9HH7iT/O3EAnlGhwZDOdcmsm
33q+YIC1KyREHy4os1/793JrMMqPNAmLJ6CGgH1+KvWL7dmEEm4hkg/439vnyTwGb11gGwDvcz7S
77n0TMZdTF9QVAZ2FGoktJ2T/NY1MbAgpPXhR6D3HIVRFxNsZ67xJRmlpCJIQeBDNJjeLnypaCOE
+qkKcbRKjXXOWDqEr83FlFaBAofyunwVs7y2jRvbbSvpIXYuyWPdX+98vO+qRSQVWR4Y2DZ3PC1U
TYoMtV7yLIqydd5RxridyrkHM8/nbjqX04mem7EexE8H0oL7SO0Jhs5+YVkowRS/MRwspj/dUMdK
qOXI8txB32Sdgk8wlj9fJsqzwijX232CgiTXMv3zRBmpgeBraiTBvqNIjO7Um8cfOfD6R4qsLjc7
nx2vRipMgGniOuqmK2LbZzMu9KtcFqtiUzuM1pNBv1JulIllu1DaQegeE0+YoBglzWy5DjZL0fs7
ydKD5t1Vqj1R2q4+153ME4xUTTArBygifIQL/O1BaRm/XdohpZ3XCG7XSMEsxqtATa+n5d4Mi9EL
zFthP9IwkxZobzAPDahx9aKiReks4EMoQbBcZqG2LfW8JeNqqygAQwfjF4EUkg0OeIFZCtjK8lff
RVcKTS7ORNmrzPBGtmaCUo6JcEm5A8DEKqM5r8Gbtk418+WcKQ/P4FafKDsBiHky0NklXIHtRJ9S
Jb4Ai9emP/GIkNIelzHaZWoqaSVNGJEfw51LfGyhqC7URP88ect+Zt9mwytYxSyI5gMLat3+z+33
7SP9UH6/PV066KMGjgPLT9AUpgaOrXGB0ovsr3r8yKojM7Dh4hBpRfBGx7wRF5s3Ua/89tzA0rQq
jz/T24trAVSaNdXVKhvEWpEOO1JG49LyP6KfJupkWIqbZJnXB914nIK/72o7OtQ4q4qoa23PwS1Y
pEeZUdzaKd8WSMHCHe+4aDbarSJA7AlyEqQSEPuiMl0dY28+kdQVuaL4mQYijJNxuj99WXYUbPhg
CGCuOTQkfXmwnlDcFZhO3mMceQe6oopkPgxZp5h6zMkFadMS3tQDZxGLkcCbY4VsSWCGRWdw6yFy
3u10X/ON5doUlEnAmrmi1aYxC2rwtTRf9o0J0uf9tTXPPRUMmceN4qVfTh4R50kFGPCYz1q7myH/
t0qupUGcJI+leeNYUK80NvFriXANV91ZCzBczkdtaMJ0Ru+r5ZMsFo0Ua74pBXOTZw9MJU/7enxo
ortx+CguKCdF0xkeZH3ftE41WKy3eBkK80Mfx0ZSzbD6cufO7B6wYnXy5IFylnXKyHZ9eY1otCKg
Ic+iJARSCxpaHGywcDlXY+Wb5WDNBqFFQUkInlite0GFv8/EK9g0Nqs9DA6wdG1Mt8EOHaSC0h8U
Zf7hjdkL6+AiDUzMQRGUyZcVj+CZ8d1IYgxHtumXNCHNj5FfTRloChG4QqDh0y4v7YITDUTKJ3bW
aJbkQsfmtm+iHZaZSMi6lNS040pV+joIbdB2rii5DIXUiEAYpBICmHe9ApEPR72+l8Lmm0uGNEA/
i6JdHBc5Ei0ilLWUiTee2At1N5ZS3akF9CjHrdz2EXezzBOt0JwnTTQX/K3cvEEpLGamQPjT8MSp
YYHRADH22EinW/NTI1ENlI1QNYzqZKeNc/YBYKNlam51Y11PWMXMsEfxMC4Px3J9c2iuUogjlL9I
cNVnheZ28URBJJGJCwbSKgMSlxYO7iIVzcqPpe1DkW1JIZrto9X5wZo8b+tJpcaYqKL0tlBTiOmN
acmpES2TYJXNC8fuuA2iQqFZ2DdROYEgPvVMckWL+1IjIRJkSk8hLV2na6VFg7kU1tj5QzchHW3S
USIG3beTFPemBtnW99nAalzpT5SiKd7+uQlfs6jgyiAeSzONGGBQKWnS3Mix+PFVGHASbUIEygwi
OJVUGTxkDmoJ9eBL5WT8oUC6MJZkU3fOH/EXsiPUTi3E23Oh6z+DZoXpeLRvUjiyXICedNfvZKFm
VKXXkf0eygR0DmKRB27jt3AOL353HLSeBQVrfDUu/2EzSbcBg0UuPyhnQy9C4VC2JkF2WiSva0FN
IiFRAXNoW32JyEDSAXm4gN2bTJR4alxwKtwZz6KoF9B7WaHC0aWAZeKhYdeW15Hj0RF8JHI/vI43
e1qu0DsJuloAUDT4S7o+QcACQ4on1wve2PhtnkWu7/0oh2Y7DHncNe8E9Omb1PfpSz/29djm7t3M
PJX7gi5lTc02UaSMhXXHK28j+xB0eQ0wuAhq44jZ7sH0HJR2rS/bD5wpAbYnnaz2J3hwf460uzBE
AaIiEhTaH7p56J7ld2NxM+eALNwUnRRUPWJrjqFsEgOw2h2ZE/OSiUgqEm36q75CEGpolOZTMuEt
2f1ebL+sQ1ZtbxlEqZ3m/2FfU94AdDnLicWOZBe27JYwnxNBv0rKd5bWgoMNWNTOEZ6tWhHIBHhJ
qsLEgCwcGOln9ZS9M0aTFIozWpQAEYisXmDP9ksTCxoKJLOfDd/UC608d3BLaTXOd8XNELWt5Awv
E3wKfdh8AIq3eL+ys2WkxQUCM4YWomFJSRupBN3rMCinJ39vwzgUju1lJSrEAfYWm2wrLsLZJXvP
OrB2vX/e56hDkl6qhwTF2C8J6WkjyZjtdQITHa4VTw00j0OWOmTEmjiuNHbknm1/0r9O/krdBsXu
hLXOaMbrDbDxKERQXR9LZKTJ/+Oglm74jdToOrb+ge3btgLX4gSO+y8idEFsqRxqUjXmIRcdNg36
wnDeXa5qGtnYWUIULq4VPI+mxTbAxvIp29we95+uiQYFEHnJAKtGm8IycGflMNAXXGPn201K48qf
1YlRedqaLwE0tZuUd6fil3BF6azBmFomH4gDIvupyAKlRZlZSKX7s81/ss8zl7agbJMlSRllkaWM
l2RDGSbyKdVU8tp1gUFqc5iasAtV8ucmQimnBMRpKueEItZGAurpTJgNZp4Av+Vg7SEdoDQPvoOb
LEtRmWiYCiav+8a0SHGKuAxUvgUvo1DhPOd+EU3z3dUvtB0g7caKxuFyTGuBZh7aJi0jiE764Pds
pAhpzt+lqeqjFjZ355aQ4Po6rqQYoDsy9BIT1epOm6K9pbhtJ9tgwhme9HbaEhPEKxtvT95SP2m8
6iXvRq+cOR+x2oj7lIZyrkbNcUBGDcbc3f7aNRe2pElNInUhpgb/sASd9fvoVjQBECVvONk4JJdc
NSNX1giS3KGBm2ZZ1GRo628890K78ioHt2etpmOTubVaUpPqR6dKpBa9g0m03NqNu/PNrY78ZEfZ
90C0PXSUZHyKk2UFPykkdFNTo0SO/865GrGrzABzpmYi9Oy2uUun2nnqE4vn9eOUml09VzLrHlWG
98+zxjROVTNJhFWYXohP1bxvRHzRBW3DqUSDTYFCaGaMP3DwqQS8DrLQKR2o5Uitic8b1zU4puoQ
Fr6ZRpwxKenndY+SgzzBda1XaOgSENRxgTuufF9LMtExyuxUeI+Z43OKdQM+JO7fVXLcnA3Ijobh
B9rmkpdjXAfRU3MRabUhCrNGOm5pQUoPHXFeOVuqU7lKOLuyvDm3SunaKdF0vpdQhBMywCD2u9Fl
0bztjLHV9bmL+laDGnK895Up1TwupnWyqk/8Tb2v2lrVJ8nZRhqIA0qArLmMWSyaNqUmCtiRcrbA
zoRICSKaHeoG3ZwvqV1rHRisVasyzSODsHgxdNEcEfpyuedLG8xhw6kMT3e3O8WctHBaCBt6dmhm
blhjjDPFSqEXDOjhPLQ5RTBx9QSTojHP2wFCSC+whCcf2lXSjouzlG2eYYIMxl0YQxDFLHPLMSjM
GHkPNzDtdrooApVGNJb9CP1jlJ7sP8zQ4agbaEHyh3eFQ6vuoHLMFmnmp6LkHJTdlWk6SbKglNio
RBYeaf2qVc/1JBPoJot1FGeaJGETmsrnpmpkSUwVOWCnlBBdNBBrZ3HP0FfGIfyYZ3V2zzinzDLl
ndvGgV7/KN2/6BEAK/FDMxInsJqJOTqg0enQWJHVZ9FOtZw8eBKeFyXydqghRdof4cYmMDUqmuR6
NI4bFrXH9op6GeYy8ptG4Yh2qYyp4YT2zMpmmL9WUwrJHxt9/5s0bPvlc/Yt85p+T/rFscuY9JM+
HlPlVbU+77i0dkjhdfpye7308+PyV7qff7eTls24t+BueG7OvjeN0mj581VA4Hdm6daFNlYnuMYK
TIkC4Ucluf9REaAigVMAHWjbp5rMTZy6KRSm4RwojS6dve9ETACDJvbe9H6Nzb2Twmi2IxP3Umxy
rKgILqZ9SLRPtAOvlUahZF4rlcu1Cwm1UNot28ylXpzuW5fNlNb5XLX1N6+chsc4flw+VtahN3Vc
f2znRGIqFMOUgGUrEg14yefhevvKFbO4swVNd+qaf4XV+e80z73vqURZUHHx9IjEks817jkWwoWV
miq1znQ5TqPyqY25P9g8bWbt5e1hP3/YHR9neVHo5bhorYCpgT/8vCs3uTNMC40Bc4AgZ0iEpD4v
NA4sesrNDWJRUiejIL5ApsWafFKHhoOdS7kaEQ3NsOmG0GbkX2/0CC5cVwKnZOF4pqF1zxcFaQWu
YSkToGVlHxMkIwz37QQgP7ZtPfm54C5bTHluWhRDpYFExr0C9whU7DDxxfxneVLu2qSeO9/1x/E4
8+Ui2vu6lpNsZ/Wb/ISCAPKiJ9H2tJJYXyUMVwHKOjyEhFbZ6o/moWcI8tcOliZsxvLgKXoaiqDE
F53GeIbWTjbYIs4lBeP7kKGEXG1yK4evFEflM/rY8iIPuZX6XctR8UTc6SbbAQ/5cPiXJpfD7q6G
pqWVBvfOhIo1302Ma/Sl5ymDoQZAvFvMHVSAr92XefidWtVwKUzAhItMztiKmJUbVWxoQNdroABl
h6d3omeGJoMSv4G/QMmpQWrdm4PLeW/XaFcGwo6OrcRjU/dRtXN9zf9p2nwlllV19jUfFt4O34XP
ee8kUn8cH0lsLJ4HPwMOVkZCjQbod7JyVKR/IKMfvgedaZcNQBpJKIBGPlyB4Wj8vuvrI8D70l2F
gpJCZVJ+tDB0C3Zjt/v6VVAcVTQ+QkIn5SR/4UJDwdwl90q7QP1wHhZC05kJpXsSKii1y3cuDL2c
/3RxvPANMhJmXxCRnK+a14VqVPrceqvfHIMqTtVKdWDSKKC/rKCKndsnvHrhKnynFW1Eb4HX5ouy
P/f/NAE76Mxh7is4iw6XJV/3GOQbqWtjn2kuGHEZb82x1QuG8Uhv+hmzcfkQWmG+eiBDuTyI3Du1
VKEBgnfhCExo1QV4Wu73Dbwht7AcZv+m7dKv/9p258PlsPLrbwUcnxLaA/PQXZ2zqbmzp0IXR80K
vr8Ts/7N+CgtXdt812ZgzLULgvKXdvxGS2KBC/ctHy4Obwbr8sOykbrixCHQhgINB7g/4mWia13D
B1BCYo55Hd+vvrSpku7Nd1RslKvv3pS9oHK1KeiFLcYY+aLhbKz8VDKiaCk+BZYEvlHNBoKIhz/6
8Sf5vztHLuuAIM1Ma3vOEENVqBS10dxar+DVfRr/6WmUxcpRd/6CiFbz+b1T8Tf16zK7/0pNV9gy
dvl1n5fD6dDwk5WrX2JlIxdqfFqLQKTcIQwa+pT6HktmSXpzzEjRE9rH13N70L3iYKj3ELzpmCxr
Kk2PMHyqxPvc/sTvt6/0UJXsKoRE3BvE1z7VQyaATXWnzBnEMosMcZAYWNo+HrqP08anVUkV15GP
kDWFxZVJFiHTdYU80AZ2Rlhqeg5UWyxFgN2eJyANA2en3WuaoeKt1M6IWElYAeXHazBbdVAg+Rtk
lqxcCEq0TVzZRSh0ymob6WDQSesxhlTwoA1HTIbmctcR4ih0shb/XF5ZurTGdvJJXKZ/gCIcMUh2
zFR4Le9Y49ngj+4tDX430SGRJilrXNrwgBUHZovDqeq1i91yly+34uoa6JP65EBnWNEFZMp4iJWn
dO4cgeCVW9IZGL1aNNUTj53Y17FDUnV5sk15OlN/0oEsheoNWuByAheAEKu1rmjkPekbSmFMm5bD
A2bo0sxZh2Ah3buf2p1ayMZMlEXuegAixDhrElJi1uUOgJyHruKs/2KObzfejbPdbDcZUp7AUp1H
8BdgYhmNCzKwgPOEZqhTaTltOJWcWiBHZbK/TbZGVwPRM3yl8Q8UVl91L+3TmLWyL/fPZyp/MvsN
mJV0hhYbgA/LUfD52jwdDChrLSgCNBQXxAdqOhBHmt8m8i8aVkR4w9eAUSDAAQI0J94BDutJjndv
/JZYxecP7Joezu8LR+eOUlU1q2VxUGph2YEZ74gFoFOhu/tUhjuo/+wBR/KuH4+zw0CwFl4Ey0F3
8X33iken3GivGID94Wxik1Aqh71vQ7fAv+CbBcRlW4tRdaSzPtg92duMyi4G9B28ir07Ob+kO5f2
4V1e8pgMj0MLrvTLVOa+7mZjR5wTJvW9bx/b6Rd7sdCTkN1bLMp/BU54HeiiLgp3o2WdmTOUQMKm
sg7pmNodC5pwkvd6/7RIV/BbSJCrYL62r380DVWeNzP/yIzgwZBdORtY6NjhAD8pvx9G157eaW6E
JzX7Xvy6BKBUJyhZxYCPWTneo5WPvsp0SMWN1cBiTcnugc6cYhHHz8pDa9V2lTnoY5M6GjvslA9g
MH8qeAWOFZsAJ8O+pvET+g4MQlB0JUEUkZgjrCm/19AJHBQiB36Frw6cwbouydKGdTQehw5C0cGp
6xQOxY3T8Y76aZ07HW53XM9kqqPo33ntmp+HpChWffVNNzvMYl36oN+2ovQYd80lVRe7SrJdCeZ2
FfRFHB5OGTWQ5wn7yohRvnEEPZAPWtXIOqwTOxyPGpU5Kgh9tYMWHQqV4qHg1rFFoHVaPWnY/vKf
rTynGibTgRBakFqneuD65CmNNSXuxLcHCFVHDzM9iLjgahi9YkNtRxmFMc2HycImeTqPqY4QRMsa
IJXSSwhBsHnZV3WOjICzTaRMtyZAXPA2+EjznJJuIQOpUQyjPSaU4UmxF6LaYaecbdAg1jA1BJVF
dKfOp8w1jqJxxoMoU99rf9KNoAFvLZqJMUx+aZA2uMHQd43yvOF59XCN3B2yDW1P7z4uwgEatzIT
g/ppGaXwVNNRxWmXpbFW24KUUzUd4ovhFZ04i5Uot+arsoLoTrGWWKl5pENzztWTihJJDGVhECxH
S1/yFqCOK48usjRgUKFdFy7xEjYF1kQRL1Fr1lGvn/dNfz3QxqPWKxxpTQUmIjU4SmGlTHU7q6V3
MggMMLIc6Y/BhFKfpx9M3M5iJzO+jVHE8kHH4/SNkiDGgp5mErTbg59p/4u1lqawZHUGbzbNGN+r
uu/RzuEMjyo4mSHc/4oF+WNWsg6e0+KsC3K+nwK18nV1xAUvxeH8b82ivZQj2TleniaEs9gprDN3
kyHm3e3ayhxlvrYjgpNjO683WFUurznCKFtUmzomR3le8OISj4GnIY8MfcCCAxzyLHvEobiHPvtH
JEx9F/+ObRseeuqrGIoXSI6g3BV9RPXsUB6SDMN+G8uZpRKyuOMfCg8S3PzvbpUXCHbWjrU6YPit
IgrMvwH7PTn/uV4q6hMbho3ISqfmUapIcKS5C98WhWeWEe000tqdGYgnmHbmw04yDcvACuTxiTFI
COravymlZvo7suIoT34J4LSKtpTubDP+guGldUB8SpNRBuiqmb43dbN0gC3vg2H2JfOWe+Pg+Bx/
FbRPxSzc5W8Hf96o+TVE7VwvN3KWhizIlbuDYxUNBHNPDHX/UW8d9mYhxZqjqHNDwQ8kbhEBfKj+
2X/QXekexggou4f033q4H+I2f4fUgQTuL8tGvpfd4x/mEoKLNGiZVMs/87/tgUpleCQfp1/AjlJO
MqsnFDARU8Git6V0BSKHksDSkMrIHEKbGBdkQwm1aih0YLyEyIT88mP2i70Lw0+LvOfX29euv/iO
x8efNL0giPL/I80P0LZUafgE2FTtS1t7o1FonX98lPgzedVHLJoJwRAwVi5zkgFaE4EbK1tQssv7
Dv3C8/zp9mxQYdoin/y++toPp20ntQjrMW/7wn7rvWj26O7a+bTdNbNdi8qfJN3jawgzrULr9H4n
gOe7Mh5ZRwkRXNLuKgz+hEnpmK0m/kzZjtrEqggEn1vosRyznCBaSNj0OUiXZguB/yTvFZpsvtO0
iRelQinzT53VJUcyZDlwyPftCKt6EBJAz4a3JsphIihCDXEIfVI8abg9IgZI8SXpRxrbIb0NW0LX
yXGvioSQ2aV1gcgmkcALF+af7ZXNwyJrgeJkN8UvxYwEblpsiJPKvBu5tkLddrsC8N3x0BapK5s9
VOMe202UKrfOmYdb8nSKm9RHma/sEHMzDwMSNDFBrYc8+ZhTo3Br7Gikqi7KdnpzMWtejw/51aP0
0CXSO14hgDKTm7EsDcRC9bAL6L64sD4PWMBnkM5J/xwnlpzdoLDffSYT6J7YeOlIVyHlOBALp6ak
HUz8AQtwrcVA5wWHWWWR00ncj22gaHpsFJLGbRUeGxMtsDMjyoZTZ5G7qKoTnB1GjqSLxU0oQp1s
gvDOReCtKvZqAAbYAbHSZxvmNHVCd7ImxntB94sJrGLKorg3Gf1M96aYqvstz2tduNi++gWV0P7Y
cLxKlNVGofnHWkc7nZ61O4i6GHoQoaJEF8uTk5PQq7eCZnUoD7xReYrsQmpxuzGxCqwMxZu8mBOb
+wbNgKoBWGObibUPnoomKiFbYLvIJrD/a4kikPwmLwtaZwjRS/ZBDWQCmpiODlQa0OxVKYRhP0RB
w+NwRaRTu/vJrZaigAjNdZzLef65QlqBBhFYDDHSPQ93X6uvedvakxzBTazj1Pey7camh/G7DXUL
8lyWbvye/BSeg1pW0t2+hkxUfWh7G9cuSyfrdtd6iEvhEqiA0VTML+dqHGX3ST01jTyQUnd5fe0I
ZAYVWC4e4GWAs1Imuh2N1P7XWN4Kh6uqvkjYKW6kwikf6gY326653SuJrPMDDOQDw8Ywbjrnn6ST
GqmhtIaSl/1PqXeeHD6PP/qP2W6o2jfvjZNZxll//jR/4rv9mNRN5X0th+WP9evmyzFb/FPNSRKN
gFn9brtN7mNuh6k3xTqL4EW/PAl5rld1UfopNf48krP6xj11fGpdv8++CR68LFuVRonTajIc/LmU
EuGFkOHUGm6+NHk1kd0N/6ASdiJnnWYQHqtFaLW0iuHuWK/Yi+fhbJz6dZFdVhCUjZeGCZyHDjv/
6qDxVM5Df+fZlFiuxTB+mD5dXg/vi37wjCx9l95Xk7Se74xKATG/aAWc1ZYk1SQo7aunyYFXn1TS
L6TeF529ikDMMsnV2j/l3tHrOufe8an4OmNrK50ap74KzvQ2j1s8iq/U17ZXfK0wzKkSjXzZ9raj
bS/vB/unQp+/NU/e9Ih02Ev6afa4e5l+Tt+4OrzNPtJPc99feqmHy+jyxL67wFh+/VR6zjwQo3/d
PzENaqPmG3sZVfqESiYDqKTpqDeWxO/Lt9TDuef9ThZNL5163rZW34ff/I9JAoMGxONlaIUQKllx
JzIvFB8WdiSgXchlNSX//K60CIU8Tl+Pf+y7Py+PrJ2YoZd/Vs/kLl8uj8kHT71v5rjM3lnHP8ye
j4+3fr69H61eFp3LEynopLf4IRbfv4xS74PXTefY0+Gj5vhUbGdfZ8/6iW6OtO638ivTO3b33eSP
PWOXmaV0kFlyd/UcB0/LEuW21XexEyC24+O0S160m/m2/uSLJgnde4HBUQO6yfxmfq/f3ioGIpAS
y1+nImOYnxqQxnwt9zUdSXHlsfLfnPaYEiOSCQ2QeUlBhQH8QI3M9CXBV6YwOkgcHTWsNKl0/vFv
NJQwFwk+MW2kwnR/zC4Ceo2dGer4Tlv9Ul3r5qAGrOozsQAwR/BOuhpS6kYR3qp3wkAgpidjY9dS
lBHTDQ9Z3ZF4LlDVKCxC6ZRfRSO3bBjSX6/rTJ4WBO20tki2lGqDCR0DDVhhRj2uDhpzHZNiqebx
Y3XdKtF8NEX67G9HPmnimDIM+l38caNNDSCxSpxJ9sxL4J16cReI8dwO5noxbKH20YJjzTnkT74m
LA7QKg3prSLGFkB2TaodOLq+RGhNf1BuOFXci5o6bv83mHglpZvM/yILlQYXnBxms/CEqpLH+BJK
OldJIXHqg4NdbA//eDVqg3dEhQlogZhCHDD4P1ZdMB8SN5+Ghis0t1ysEAX4ofp0G++Zk0z1l0Ip
6Aq4kcTaDcHYp2Zf5LxuqiT2f1yd127qXLeGr8gS7vbpSui9lxMLCLji3q/+fyaftA+2lJWVQMDG
nmWUt6hXYursbOzwoAZxi2nSoptRbJ6GK5BuU7rqkwzml/BdpVSHoxc1XHIc6FKguhg9aGOJ5PZW
3Nh/XBZsWRTa+QEzYto7LH3YbPAIcEewSHif0tdmf2gPpAAsP4Q91pvtlZW0OrFhKm/S8+TEADZt
+MLCRp4qs3Wjr3JrL9Y2WpQj9Bpv1lJm/lnLaKHMtBl6lKfsTnRVnSpIV+EuP6DdvJEJGGlJUrNv
VvoivpLglJv6kOycN3Vx6UJwJb4I0P6+qzMx4BqyIBkwufJGvArBh5FyKg+g3u7VKVy5O6YTfF92
bqq5rLLEGpw9ARvqhnwRf7MuE0KQBBFusBsRg6HIQFmN1fe7iRIHsZSz/ooluB+SJOFTj/ou9EPi
CkIkXse2xReXhxSLWJgUKxTsARG4CPAIJWimOWBxljFOwaWcQmpGi9SiU81gjRB/obT469G6pFmM
NzgjHSrNt+tCZY29gE2e+IWwhU2cKIYQlkCNkJL4ikIJtTvqJlwYLpPn/4L7JEDiAwTXW3pQBFdY
lJIJrC/6un9aR+dIjpSQudKLl9mMf8l66XeFxNLgLex/OJA2DeTrCV0s4mT06mpR3yFuIx2l+0pW
C7diFvyBOfhRRxyJVBIIPjAtCiy2DTZjlBijsqSuLDg6LokrAs80X4rRoF+31Zj6YxLNEMVDi7rB
PZs3L8dNjp/T0MzQV4XlNLQG8CRoq2LuhHjU2MwnTT9BwoWuW1vg+/AjXwZvB3wQeWtJFDlMrQmh
PjUndniuEAE8DTfOmKI3An5WPgqgovC+zpD2D328FllV8mzQCG9VDHTiL5Iw1u7tgM6D/YwPjA+i
d+OdEEFQbVcvXERjLO2LNxZdX7oKPRB2Idhw6vPCVsD4F1tBDyz1bl+YM/GGcI3747wZITkkQeIe
xltZ/HKLCiJ5sn9WB+QbqWED00UON5w2xUi2x2lJY3NI0MDLmXcEETuYfBSo8qvQA8i2zTHdo+wA
5WEAwSHdKCeOQSBF7Cy6Y1wCZigfgVCXQU8wSxAkXXiM/0GNVnfCMIY3MQrZhl6LBj6JApOJeIz7
SELJmWqIYS5JO+s/OvF0BgWK9I/PRPhCREICRHrByyGJso/vGNz2t/ArzhKGCrhvQIff3DjDkP2f
/QBsQN+yuJV7yprek7zCDH+8izmhwuY9QeYRakVX0slvI0QhcSQIIqrOoLZTYT5Ud+GF3d0lSJg/
JS3Ado8MPbV1OolfxgYgwwpRgmOyxXpy2U5LFhDOlIsCGodEjsHB/IfoQQ9GxP500p4EX3CXttJa
fgrf8YxtPF1U78+pptmn4kJt7t1VutBmDIt1dvqclC1S2ftmO7gRbpQiInHPGKnAB2Sv2BE0/YlF
+/o5s2VIB/uQzD8PaS6okt5CWbpvXjsDz6TwYoYKS83SuPVrZRk+BjvjyPYnzfMnXTk2fLRhiW2Q
jCXqubQXZ+vuihNxQxodDYp0KsVrO74ZaAHiBoBIpTZCm/xCluJiSzYPPHVbdOaHPQl9I7un8BtY
3meMrFO5CxK7JCOn75wY4eb7UNdJRytX6qEeO6CYvMKkridnq1L3wtWgsD97Vdt5jVONM68qWUFS
c9c5A3NXNuVebxwUyJ3YG2HoBjK1dfNZH3hkvr7fcQYa4yFxFGvUhNEmSUt914tXtIq7D2Id8ZVg
klUJsjEBu2czwLk7Eg+raXkJ66qfxUwVU2ncfaha7j77wBJLA2taB9j/Vi5LYFwCp9Ejedg2qbYj
OowiY5cGrbHLmt9PVnkjGxtnesDApWWXVWTg2cZOop4SxWa1+f6mliq2kwMDrqLMAlv4Q1MKw0Ub
WzBNrcbbNgYwBrva5B+zQJp7EvVpsA2aBL3b1l8mVQMU2yUL0gMznlnQ6uUP27GeP6Kkb2eFMwhw
GXXDbTtQKQJHdTKJLb0Zd1XCVquBtsb+bat8ChdzCJy/ujBEdSzLQdLKmTqsHYsagjhkOVX93Nn0
aoTmKFRNxzLfRYGWEDoIWcvZBA9L7o1F0RbzyO78reEYWE+0xfj7WaQ8M8eaFdNyTysodZ06l81g
xxaCRaS2+e/zZsgoybm2zCt/pomPV6R5RXWB3kxiN+Yy6Y5iS2YMRjbT21Myefp9pRmbIysY6Mui
7BBW0BJnVPkDY9QZ4JW+lxERTToVNr01J5dJWfqF1hYI0mmVBytMupkpe3cixeEqSCxllNq2veqS
Tuh8E2taugutWke9Su+sbiM7OIx9grDamg7tNqMxz24iFztZJtv3khr5lBahaF1+ZdKnIZdh0Net
Zk5kucFQzdDI3p1M6ieZ7z4/WoV7cVRiE4dk1urzfTaLWFnFs2VgoR8OTK63m8EqUWPqDIpZry2t
jSYN6vSftJHx18O74vvt+6tZg90yu75lVDjA//p4ZmfAtju52RWh1c9ru4Ph4Zrnuo4N5GF56Ps4
GHuAzRrZoA0oTleqCEnMQUlCTmHOjo15aPbar0BzYWOOp8+8ki+lcatBZVp0GgyX8ltb/CSicEzV
feS/pIDbTmU9TuUfTxYlis8wwRrFcQG8s0+okkvNIZ/HuMIH/I0eIwnRhhQZaB4oNCT6h7cHbhUb
41Ae/1YUQwo2j1Iju5RIWSF/meyNMnGqix0bzn7K+pMvBsbKD/8GEFUU/9Sa3CNiYCW9KdNWmRTx
wvqs8dqr7Y2jL/TPyzUfjUoFNsNaaFSysyrCC2aldCPHu1VAEIL0LFV/rX3N2IlimgU+5SdFpcJT
vK3cElBBjR3CxaxbI7JvSO/pA6Qa1BbOwUanx6bKHMYxlD573DW0YijMy0CqQnaDj4PcO9QFD18m
GwlnSR3DwNIA+nmTuv+1V+UDC2sLCQaanC2qeQHL22BYDda5d3drFnSFfQ46rY7Eei2DEYxIS0lw
/PKJHwopCHAvOgsNsBCTglvndYSZ4KRDdlowPfnM1Bap/pLUd0zGkARUsXoq4Yhf6QdXoS1aCYUB
VAF66HeruOZ2LQp3a3LNAjhharLOpbVTPu3P0S9Pn2TvdIcSGCs5SyD/fSha++rSiLEYuNjAesMG
ddOmPDGqpHpVJqQ1tFwzImaXDxK6B+qIkUOQrDg/qblO201iosURayO3KIa6gs9UMabcCAfF8aed
fFWR72BELFXvbuo77Mj/qUU4VwK2KVJJTz9JyJvYFekOlYx0EvfYJGPZOfU6ZBwFdrDFqXWpSkSa
IPanqb50g7k6AOjk/oGeFcJ7BUjW+GNDo4RJUtENVZHukJqxT8MyS+8Wd/3TgRyledQnJwR9I8Rb
QLtiTG+iQTJXMCIplxYduG4R6NMyhEZISyFMdxmxjIpuGmmYPKzqKQ7bBEN1O3cTJHbmdrLuo1tl
XXDAc1oyHm5k0QKJqWdtvi7ylWyupX4xwLRTw9t3XcMAsiY+ZijqySgRhlwo6UrFTMcfBg0x7oaE
gRo+BWFZGjmfeWfuHW2uSQh9nnv6kLiCqda09XbNuzDmGEYV2fODSoDNjcaf6RNiJ7lXWxXux4iK
FYwpHf+O9kQJkV5QXE6IKpXBNCVlVVG81xa2uUudqUWMYAMyzMjqc3eldUfV/Guah97PQ4UaIyl2
REchYchQtAwLCpr+K8YsZgCkVk5ie5KptKE+5L5VvvHcTWPNc+1tqqdKOzjW3LU2IP58d2oms0GF
0RIKh+PO28aDs5af0mztGbQsiYZAqRfbIpsb2aJrl4mBmu7Fi+56g8AOSN9Qu9bmTpPXVoGI2lS2
npgv6MXWTKefcBMbM7VYKeYpbZ4D78TerwcHR92jd5ehbKTOvQo90bUWrWxYWBHKRIF3M9JREY5V
fWkFcw/uTTqirYtut9HdtHDfko5gq1BqT7Xb6PJJlm6BtXYlAvw5IV5Zb7PqHZar0l8l1L9rtCc+
a5/AWEIwmnxBTEDHBVFLKJt56J1ZR8Xeu8CoJOve4plrzDFhUuwhrLPUmkXaJAnGqke5/jerfxOc
kDohdDwgcQqxFTs55U4PFl6wQIkczk7XoGIpyj8XvNplc1Y28Iqwq6Sx5Y+A0JfNyXVnhv+rVNdW
ubflqlPmKvwCa85FrC2axO4mKf8+9jzzZwECgO5cLqafwVrWd1Xy6qk7oTmfA56I14Y/xZg6izeu
vYoZhPlk0E1baRTGK1n5o1+ZptvEPseU6DJ5qyLJYa+UZFiraIpencEsgKSPjUU9lrSFom0xufn0
N689myHZLYtVzZbRfPZKNKGhSznSm8tQEIU0GLutAc1bPbGiVhbjUT0k2oFVS/Gmfr0uvD9MYQf+
wnfWib7zEpx5p0288KwDRkMdFpI6dlAukM2Z2i3wmpWzfUrL3KUHOKivObqP9taQL6GGLxM0iWkT
THWBl8LdbYILDsPCj3dVM6Ud54hTTzA+w7ypic6JhCDjzHWnHxL1gJad3oJeQaTC8p4GGIsGialV
FT6s6MGSoMLq1ih1AEFmzlY0cTuZ3ddrflUudIO/FAZ8LDSo9mtXz3t8/ImVjAbSLihxwvyXMGCl
ealyNndjaqpTbj9BBl5pJVGxSDlDlIr+CnSIVNb5eQHbtd4ivNqxzqbIA/XzqhyZ+pR1zWq3Azww
ScebiopPMwA5Sti/HZSw0gFjyzISMelNI+WoNYqCSjiOcqHxROHQwLZS/Cy/S/DVJczmuO9o7UOl
cl4JJhiKh5vKlPO2WOe9/QBCVukCuqBmJ9YO8DEBkV0V0kWC2qwE4b9pRc89SrZO2QGW2Kt0rT/R
RpFOYfSsG7BoMYBIaO0SHVicrUES0ebnnx6ovyU9XT9+9vo9ky+FC04FODZ+wFRbbqXQX4XB0f/W
GIwO0MScGohezlpXe0sw1u38YKuL3Fmm3So0r3KFb9y8B8DY0GEkbSBNs+9efpCcY+Jv02iXsitL
2l3RaYJRhhHRU67T5LKujndK4Sfl8aYzjqV2QxL5n3ZNtOI3UgVIOu0XVneQAcwVB9V9GNlmEM1j
fY08LVHdMk/OuTqpjSUxmTpYheo17ZCuDP4NKNp+zHmkolAxkweL2HiX+rrwx7IEBg+OeEug8gHg
0davfrAzq30H1EN1KfO4R4NmUdSMWdK0cjHIRnp8jNJDkB3ybu9kHRJZ57A4BtYtMTaqf/CcBMb+
KtAnpJRVfvooy9aeNNFGsra2xdp7SOptXW5yc9t71JSFQuiJYJMx2WRTo1uVzbFKl6gO28a2TAUO
QpqEx6LHMAQEPfp1EcCWFEUX1VaHPWXQEqx9Xr7TYqeJJk+xg53RNNsQ9FEwCkBmafjsEZqaGmUZ
umgWO7oNRczXYP5z4OT3U088c6tI00id5NU7qICiAqnpqjvVpLC6R/SZW/VtasjDM0dUTSil6GTa
YNaKQ6CswmznEXfJwRUuJbraiYz26VSJzz7A+ojmIYIVlWVDbmPoUkFVqbeVDQK7cwfxfB/I3flj
bjws7fx71M7phFkORClc3XS67Z2KGCGdmBj3DLVBYcr6UFG5Sd0osJE51q5Vf6gHT1I39tSnS6De
aOdU3qnhoQIxqNmUNKm/dxdYB3VyLnG0rpdeu1HQ0Pxg5pLdYwvBcYbJrnNxzTzhi+grExzfOxWv
tYXCkLZGcFFhrAIlKW3kcebsQZl6dcy53ox0bRpVc9EcpkiE7SJN/A7zOmB+BcnRSOm44XOmbNUu
cc8VOsyBsfajcYiivbKJ60uYIJl/9tIL1oxxtwcN3MCnKS6S8fAIWCXrkeV/fXZl+zLbcw1Rpifg
k/BS9VaavQC/lrentPsrdRE/rWP3KEXbOt/XPvw1CqWGsWmCTdONUwlE29pgZpABF1AJB7U/LGsY
LZinWNK+K28lRfSuO0Db1dyLrZ48g8ivenbln+auB8a5C08KK0RhyEg0vBnSoYKsQLSSm5HZzlsc
W8tNVqy0HpfXtQ+kGjd0jYrHOVGGWbUq/Glor3JA9l17i6y1b41c5Z7QNc9UJGquvnlA+HxQ3wPK
ZMyyJu6owm0Dc1p93pinRv3LMDcFiheZOseF2EOfOBs72IgPnXakxOteusiAinAMMGHdEIrmErxg
injuTUc+oLylztYq/kznqOL7TGuHpi3LmAzGSkv2dnjNCG6sa47CQXHPumvsPl2IgQksJB2Dj4/M
ik4rIn4rgwmi3xKzKs5hcpXpT8EORojy06U7qmcxFZ2Y7hZmXHX3Z+Z7mQ6iZ98yDKIJU51+phMk
99rdEMU+lrAey+C6WbHARt6qonkQJwRyb7zQsuikuhBXzZPm7Bp/jhEJxUOa9l398AjspGQdektT
h5L2uen2I1SWaYPC00xJ71KA8TBQjrEU4Ml+si08jn9te5TBwdfXRjuWBYEKHNXIh+WpCEys1oAR
/o27he3Ms2A1CMYUaHQVlSNQbTO7EgKWUO3cqR2ukaG3zWXu3lL1EXmLEKkh0qdwF7mr6nPO9AOR
Q4R8OguQRkmmRt4mYYZWArYuNnyQDZr3qqkHd6xLbDRIS5gWAdfSJ8EDViyELuGxuvk0cPHGm6jI
+LPwIaXbrvrB0KkmkMYo/8fyymPFxigPenfrHovqZhBs9/RJP8huQABJK6gziKWyBVGu75RbVj0l
6REoO7Gl5sY4sTZSv/fkPbrueI848gQgsCSNcptC1F0new6PIQq4yqHq1nRJZfy8tHkDC9A7DSDg
qaiiMJE5rX2OUCxvHwM8FMZepUfNATR0BMzapygk67TAUSaMtbcLgW+QvINg98k3Vr3o02nRwSHt
uFX/SmP6Ke6aRqXP1MDrwf2I96ihFw1YVP2kIqNl4FdmsVGx+BU+PcxLqF+jTSRSEfMnSqeRkOpY
qfW7S4T6DN2Z/ldlv6/h5jMbmoiFE7aSvsdbzSvnweARYq4SAh26Bv3L/cw/8TntZSoMwIwoidvh
zpAnUTOy/bUGAxhLEhs7TUG6DlCaQdWelLtpMZDPAfhMc1gyzbs0QI91T1eeJ1gam9uwAqul7XsP
MRAPcKvFXr/TnYddz6oas7iJqk4HYNrSYWviXE+rDVn99hphdAGqIlhm2U6OL6U2MZEKMOC8gqQ2
59y8ApcnTpSENK/+oRxl61zNg4kVCa0jeUKe6LbHiA5DWs3afmRgQgfaEsZw/ytqrCh8ReOBjeED
yb/+o2qXqtvU+uzjnz7xveKsJQPHjBwNBvPXUz9jicilcd69SfPGfybUV/aRhM/DoqCX0tHua/g/
HzxidJnC+J6a1091UCnYyM2T62ZG6JzCzinfdrY38luLnGu9pFiQMqjaoe2di9geWXCtOup3aZzT
j9ARS21OFrlTNNglIoMZqg22EXvbfjr6wS+PoQd2aa7WG1fz7FEyUBZ6ggqircjKugMF1TY+GWD7
uTgbl2XGrexN+imbeSy+WW7YzAd97LEYGeBHrRh1sMIzmpmq+e0sretR4AxOXZ6urJzeexZNykxC
F8SY1z2I0SawJ0XkM8C0aez7MUjj4lLq7vvjIwke92ufdCItOBBNWiWgO4xPSSMXE6uZug2gUaWW
aWOY8Q35+41pgT7JWCetj7OSrPQpx2wIVjrS0h6GaaGoC1OCO9qaxTQaxMlcy3RlEZe6OgySwt17
PcBwo05ntgd9vDUsusWVls6y//v2fZaNEm1v8XffJ/7fr98nrLzLqYpEJ11WcLwuiS0/tlsOiYi9
iTHosJXTAc81mfH2a418sd3WColBjsZdGjbJ6SOdMkmOD11VDR0dP9M2pJydysXgHBQYgGC4ANTa
LB6aEypXiSgvJjlYUiRiOJgd4h2u1S2k1LDWSVrQLVYaa9JqnTaq0Jio8hguZ5IdzaLsJ7GZuuOQ
KgYsYLKeVqc2St0EEHEP3r1ry71k4HCltftQA+TV+/U5qyg7qtok8Jw7nr6LtEyGg8/Cl0YfZZGT
bg/afeMOi2DhRyi8UMidyIkg7/pYyoGH1X6tqSwfk2DIrMf6Eeb0ABHjaOznExwG2n7qNGxcN8kZ
8lQOBIAGbjaOMVPN+T5BAAMpI/ihSCF55NdUXp3tx6CzOUzCsVFPvYIJjuK8MwrgdLsLbU0x5Med
Kntj/1mEU3Bre2cdrLJps/hs7Fk1pXMxdDf53dvZY3mY74pNuQK6+GtN8q37rPbFGqfdcTluX/Ux
2YfrHKRN1f+m4HpfKR1EWCDg40UrH8j9b8DSXY0roJDer/Z09oKK/ZRexsHc1Q8E0CEJhFv0gLfl
PJ9bC53WHgCFQ3WFG47M8zN7EnTDRB7kYARRTP9xF2kHdxgYqmC26mDIEPkiRPVGDr6pAEgeFI6s
Q7/qd8ZBm/aT/qEioJbcuheKtnvvYj/0BzQGgrFX9sqO9dlekTCi1XqDmGFdDRT4BeEDV136aPgv
MvOp2D34TV1BfD0MwK8MxDNsVu4LPQm6CTJ4phcBpbemnqCu9KW5/CzIPOO7f2BhzU/B6rPgB1un
fv9v8HTp/l1a/V89G6CC96+6Rmd3LO2MjXZN59Q09tFpcKkuSCyPKBc9rEOO5Rilj4k7DNHZh360
aKf4wY6yFbjWQ7iqTlSMAfwITtIXNkdbj54e8UK50C80G5UfZ+xdGygpkB3DmTNFBvsoigQaBmbp
MH6rW8Svl9Y6XEDvGfrjcmJs6rkxpZZyNVchZ/dZSlypHMlni7tnDqngnc2hMkVaGCFoeSfvBtPB
BivGubiX6dk9+kv3yNXcIH74S/9p1E6kYTlRNoOrstGm1MJo7131lT82fzbySjr143LmTLRfZapx
XIt/Nketz0bzz7hKK+KIozNtH8mLf0t3a12xB3i5N/eWjSlAThAM/KURjRBIvQ/n9rzaQfIBA1Fi
KgALjPvwl0F4EegO1HY/gkZUCuyGaBMXW+lM+1dG29YTYMcGTVR/KxT6kx9VhqP0kx0Zq8XLFBpE
8rmfyw/EO6iOuDduPKU2dK3rB6JCcG6EDrg8QgyFE2dkfTTSRiAZ7Fj/8rNzMGBaMJAAE1z7nbs0
ue/uS9o51+LVn6M9dDcoPXA+fPHOaCKpQjxYUKHh1BDt4QUgBhw/YuuDBBSbfeFNZGMJH50T5gV8
97fhi6OnSKK+SMcpYeJv8eXOQTyiVyY0lyE4LKsX+SISPDB1PkDWapCSgtEOp7oH8oREXToMUWfj
lfS34VFYDHfxhSSHJ/3wnTp5EQ45KH9PZxdlAAQKkOVgYthcekSWrnRvIoQE4XYCJNql/N0O5g/+
ByN6AEw6nhEX5wzlh8Y/EHB83gIwttRNhGCZoC/B1b8Gg3/oFFBx987God9qe+S8POADN/teoUJD
yk6F7hClwzT5LQGWoT98Db+CFrwJbwvRqKXIJAlKFB8oZi3wLsYLvIAF+dK4gyo/6g+ylnQNPgkg
bPNSz9mxYIRx/bn5QOnVcwPyUznaj2bszJL75w6HVzTP4R1A7f6yDIHw+wKwJL7+iInv1Z1SANPS
vQMNM/fVG6Q97NgnsZ79LKeQf44g9Y8sSdXxs0XLCtGCeI+Wm2DBVy8Y8KICfyYXLl4w9MDktlBV
2n/RKNnqE+8C1N45OWAqvoAdukG4svzRDyOHBbUA8ACUKyiJbAUAKFvRZNlBJys3+gIaMBMlm1XH
4sg0oubKHWN+07hC70LMb+4iV6s+c5fah3ymULRv9xRM+mmDPNDgTlwpFMNkLDPkM66HMDWZROfi
5d/8m8qqCBLi6O2pqkgrvvGkRiiLDBa2Xc0PslvME+4yv9pYKlhD9LA+L5qF/QNuGf//N84ZXRS5
PSTuhPKPEGcRQA3MFfY1udg/4wVgjGmbzYInskA0gbtju8dlN/0ZhL+44h3DWfFKWO4Ye4xBib4F
Ir0PBh1fHBuYGgNyzuOssgd75W599gUyMtAbPsuI4KP2h0p4mwjtbu1I3YOa00ZjwQF4MsDrF5gK
iurWuzxwvQG1qBD4nC/iao55tkCrH2lsATsB82Y+PlsdG0NOtHohViM+3gv57X1xZEdqaVNRmxVE
CJnk8L9VoD2zAiH4+qgfTEouI8sx7KqHv8Wxe91OkajduBNjRohKNrdhO5jVCyBtEBHu1Jjc3cjf
VSe6Le4kPZDOWEJZCt+i+xfjTBrdHghx/XkLpVZgXKbNCVhOuMvuwLb0J4C67g213F6bT8GVBraC
lcaFH72DYK18dioHUNBJlQGNYkp7CUgnBAk9O6lPUHbeX7CxEZ/uhN2jfeECkc9xzfJNuql26R9n
kM36aX1AhPKUrexLvyhWESgbweDtp4KJCiYQKmW+pl3J9VxVW0ioAogcXQHYbKgGsK9xYzkuHIh5
dWtu6Kp3q8HSntf75ogHDYLX3C8UZSYM3zuygwV4awOjYgpdGuw7c8TjN3SV6M6Wa8HDaafiLDh/
gLX2M+Ls0gWZh/c3OEHD4CP0gkuYI6EfXwHesZe0f4xF+SBccvI1wk/MZORbwBZRyjnSE66YUB7M
QspadFsBIYF5Bw6KtY6KC4/OHKqOrNAsjKw59YOR+d2mxby0VxrxJDyqJcL6t8842Ps3fQ7NDj+e
wRLWz5F12biaaK8IXyL+p6vKJmS6SLLiXMNYZ/zzHqyvSHqxFptoxbEiJ8vPS8JZx96xSbDNjss5
YYyDJCKhwTwYYSx+AQBHEZPvHSsYve9a/g2qH6DPOubR6Q+QVhDC/6GFSWcsTuRLW6OvR52sobpA
d4JyspBx5Qce4xWWALChTs93Krq1oLNV7waF6oibLiZwsW3GYt6RG8sHe26c2v2XDeucwkmz6qc9
ZKlkF+5Qv2BkM8C9TXwA/Q6btV/kf8bJZL1qVsmWkSAQatzn7qYuuNqzATu+4Fo6pxIGbLRp0DEA
9r5hkGsz5R1v8kO7aA/GCRJTi7vjPxlqljjmAAnMfA8raKEMu1WAF648r74eRfWcK5wcw63+KMZY
/TDBpsDvoivSbAcWS0gN7YLhH/19325wygGJAl1BpI26BtQphDCYmRGMNiYngwuKhfNmsrKiSM/8
oL2rk2QLHGUAsxuN1s8QUj07j3pJwPyjXQf0UHuLqQZ4tLjzSkgBSHbwQ/AnJHMg09g/zDpgmhyp
u4NeZZNCyJeP/Qvurf5jTnlPrRUIXCaKsNPovz/xEKJyfKQALPUXssu1hBfhiIKoUNEQK+JNG3K3
di45PLBZ3hjpHHh8gLSh2KFCB1nsxDPMErocTGmWbiFuDeGBHQxhTYyZWbJ1NDhaoZxhP2SiBloK
gMayYZ/N6JHSOUd+J29GWMbbkOCqX6iytIbp8tIpotvxH88FghlsF3RfiGxob/IOLL7VLfqVoCs/
sxvzD7cH1t1KE+xkZGKycSTQgDyFZQMfotpxZ2Iy/B/zAmyRiwvElHvCekDkT2kFggeWumyyX51T
WIusVQcQft5fczLebPgsowXYYn/X3L8e8wFPZGIxNmbmM7uL9RBUbL6oF7x/SBwvPSM0Qoq7t7Gf
X/51eM8X3oEQY6wMDaAIn5t6/u4c+AuzMYQ3LJYCwZcGJdDO0S06GleWiR1znqd5PHyxpQkrMm+v
njFwYaiqbGrhNrwlS5T+R7rYQNZs4HjzrD9HaceSQLjHS5OjCJceoIIe9ZmKx0y4j31u8Z4/Jgb5
LxTlAqLDw46Lih1cz0cK4xDU40w5Kkh0AbtEDoVtTH8wgbsXmzapu/ngBaUFrHDIy8RCOP7MFER+
EGC5Cd7zTHkxXYMKYUXGnvEKIH4jiqlSrltzc+yHQRtOyIz9kx7pGvFbbjpvfwRIIryckm1D8PZA
5IB3JBrgN8YStxZbVhBX9hmxGh5m8HByLMXU1Ftq9yiOsD3DA4Zq8JQeQH+IX3uhktCnSBVw+mz9
3/fhpMyz97Qf0dM6VXCVlHsKDwaOTXyFdIXgJe8azsJt82IT4sowts/NrVv5aO0IRmF5kC5MaaQT
qG2C/W4ga303wxQ/ZQA2qN+g2SGgrChDPBlu8iGbwXwDJ9+t+CB8fjlEZvqHT2I/ePsAIBFBAaAS
vEswN69+iea5N6aDuD1sMpEqMPD5XtyI/FBfABjMQExWEHe+8HOWzxpAqxBpPbVTPoosXG8GAOON
9wfsOyvV5kO4J+bALtoMIBORReECjhjto0FPmRLl0aV3emTXCm+wol4R5EsVbzdBbaefdLcxnsBu
Yk/0RuFwJIb6595eWG8JJTC12hs368gGIvqHF2cJxvVOPfwr+79NJuHZvEoHKLg9ACVkgXaUyOdw
KowlPR9CcLgrAUq7rH80hA8QAaieIgQHD1uELx2BtrAVQGRchYrhie2KQ+ViV0OEHkUPNjJQtDwJ
Kt04QgwBTxOabFz8JV8FcKx3Cwqp+yfv4f88JbrG+W+AsMCeXYv3z4bBQtrL4vNw1AEH3EvVl4sA
SJ4PSIvpAtcHhQO6ruhGXPix/5P3vLn/phnBScEa10uhOdLATn4lE3MB9LaYSZOu+4E9QBQCaBqV
AuJKoIIMnPzA3SvuELbgQjCEgJrzA/tDuSDSo9gFOh9kIHh9FBBYjkDwozWQ/wEk4u6ydkG9hhlA
aiw6OT9gvwFO53811Nn0Wq14luNAaxTAI1RaUOcgsgLIDssE7VBWPIGR5kf2EOtFDELtc4/aKlXk
aziPrzW5mBDgqFb1gfhkGzztc04JovxLrznHAJqS7BjwRNB4Ln7h390dwYVixQC0Tvj+oJHGyBXy
GcDMP+gWsuyQLGYvGcGsfz3IYpE7UuIRGQhmjHCjgb1MM4wRbUwJlaEweEpW7H/5lF6JfOne9pqs
K1z5O67l194ZKoPzLsmJOkJE6aFPjHs7Ze2Hr7hhjqiX7ASUvgKOnU+XEWu8R1fq10QXw7sqp3BO
O4ZhfhBkhHQRMwbqi4VdsAenAt2javbfKOD+IQ/EOaDXAugbuRvehBuHAI55Ab6Y3DkI7KucZrGH
4NmQ48Jz4C6y28O3gGckQnD0h3IQFQhZzaHxShB3IRWgvPz17uOtoRZK1fg7JLjr/70vA5I9RwQE
QA+eLUKQB6rrgrFAvAFzFFzjd1ihGQS5lXuNthPLGZ+blNVe+3eGr7lPxYCFAY53LKPkRxM6S4x8
j+jk8ws7kwAOhiqETBg4qP+gguRs8Rehu8PB4JeJeclmCUMa2Rc2VdgTEGu/jFzOgEcgYkBE5i/h
d/J+fFwLOQuQswee51PrT66eIrRRuEAg1rWt/ORYXLbkVL3pRcKBEP447Wgwri8NN1rY8BLokP30
ItVg4K1H2st+IDEKzuwc7Nsz/GGqHsWRxRQvw630aHYqzpXuXARnwcbfeRt/RTg1ky7FKtsJh0pS
Hc7nHR+yVQQzSMU8q/1LthDSr+mmWDmzwekDmUj4OHFu3GvuavGmHMcFy96sVkKRq36q+/Ki7p1j
D80RVYd2Lf9B5HLuiDtA+gLN6byY/f4DSAcBu8RPg50aj/A8EAvHPr6wVn3e9G1I8N8BV/AbnKOt
xdIDQp8Vkf99xq3+NJ8sSv4dcrWAIQhpLroi6rN7O1tzbXDVFly90hYqFP9j6cy6U1WCKPyLWItJ
hldmnKfExBdWNIZRRERBf/392nNPchLjAE3TXV1dtWvvt42adccvSnT2l78MDs2VFL0W9Vd9rL+o
EutX7RGTddEDagP+NJjUGeh/GOIRFVzshCvYzkWhW0FNx9XDtvIWWkfmEPOKdUv/qLi7swYCwLSB
7UCu7BRUA6KZAJgGdwKCTcKqO3PDBd3+cjCbX0xYJoJ5hAmrBPmSuXaKxBw0l+LmD0hYUmr9foxz
/N6WasJj05WQGcS3BmoC0ZUfRiCT6Wqxt4ahUdCSpT/mpjsmM0ZTsmK5oAz3yJpDMayS+dSFMWHO
a/2T6cNkEqWRWHwqSyi8ghqMQ/3lb6IMioHS+UC4/7rSlbG1RwPGTj06tP2isz7yHRf1XHPF9Vdz
zP+SwWmPdIWpkH9EFdt7Kd4Z4EMa2m3U3UPj6ddpeKnD0ZF4EnOCM490n5lGibqYWtUYyoB2mNTa
lEmDSBJXC4Qd3HTR+ZSPX+SoVEWvcEnpC5aTmAIqgMXMKkFbQwidCrR3y9NPljlaR06JEXexPTZo
gLcuFN4xk3jvnpHB4tbdXbC++Q8kOHQwqyzHMVYs0x/ccybdc1zEQH1D6av/qeFKKH7pxq0oVDEp
9mLM31tsoaDPwvS9P9F8AZhIToyUxzHZpxS5EBqDfQvY6cf5L6E8TF5pi9vf46uOH1P5h8Q9nMUs
NEAcjc/RVEf8oMfPMA/3GRlw3LXZdSykZ0GJ8lV75Tj3EUYLR5PcF7SyDWGS0cQ85OM7ni8OS6SQ
V3GaTbUQTnG1efEE4Te232d8t3LFkvN2XoV7y1YW99k+2BPcrwGd0ozAzYAkbb3Tf0kQG78PAmom
i6iIOtYTiKFsGKiE5KG2v32BkXGqv+uXMa13GXsOPICJMe1I5G1eq7PANzv6sf6sPu9Hc98vk2k+
63aoCx9goycAQOiSVe5xsMhEE8c9EbCqEgoPBOFUojGZPSA+OoWgb5JYiD4vhSezjztAGUsuRBNx
VIe3sDyaBARw72G/hzhEYIuJAJBEoUbsIMN0i485gdqKloFvAvdz1b3hQHB6ZizLMPXPYzOoIeSy
Pnsyxz8WFB6DCMXZO3P39uzv+26Jd4DLyu7wvsK1vu5vHxhZEdFTXDJV0PYLTk5qhggtvzUc8LkJ
ukMx1u/R5wBNJnxtguwi2CpIxKHTEgIgNJGkS9xE1URhmgkGYsbdEVLSjHUSxoj23Y2bHI/oqO3h
6yJTJgLJEOAWPmFMIpgxECBpXi1gAp1lOO/1N5vQ657by0gQMbVC9BFbIE5I/BOwOwJ/ZM+I1xcU
wnJJ3zJknSzAJKlR2Qa+yP0lOfVcSCfyVWSgubfWlpPL39UBOUARYkT9XSK6/Y6OE0T/t71CnRks
AnE+C/ffhUWf7YZ2QDEFiq0rPCrsXFjMxWNSDbu7CAkLopd6IVT4TqQH3poeHJeIDhdKuCa7uaTU
gKS8qXwtPC+SDYcC7iJZ0KHzTSxWjCOubXl9+zpQQb4sMbq1HRsyGFnYdF1X0Hjy6+GxdSFAjtXC
VFNxErCF+RC36d98eO8CmQflnmglh4WLbME5EsxIOBxIo5F7oPLu25q+5tq8Okin27H5UzfD6nI0
pkIB+zy9xFmkT/uFAXMMbuXyslUIF2EiiFoQVYdrEowHcCZXw2WD4IQ6WqiRcIZxi47qENgfGRbj
TXULS3F1D7gldzIFGmUP4gaq9ZR7yOSkUkRcNQOxWjCoCK+zV6EaObPEfUGy1VxrAAAB+Hha65qE
ylGb6bwzQp3UQxMlxu8liCZA/F53qA5MqU6IjYgnobgnU0OG55R/kBRkqhWgtJYkJqvDc3lme3eU
9t0feFCJND+LGn4T14KX1HvPKrjCbKSChaX0Ay8IlAcc5n7PAoRgJmwJ8LU6DVHWp+C4NomkEL+A
Ql8SNHXqL2MuIwWnb2mj/ovJuX3Ly4wZCxsvQxMMkugGjEYXWQRaPNaXib0eTAYGJW0kNP/FB00R
brzMmJiMffJdYnhJ3FFGHzI07M3ZVEoHkgRkUbVdvic/RErseuqZRY9Fg8zYkmxDR1IN+AjeE7FD
uCXQ+Sa10q8fBN7Kye2kHKD9v53geCYWA0kqOtjnPRFL6MuJ8g+Ht1HlB1S92BT20M0C0bMnsSjo
cyEyImLOBpb9/WUvE96vCfVly4vgQXQAwYMIFQt4h/qMipD5O5gPMR3k1IxK7A3XxOS7nmwMOSMd
ploR7CF9sddP3ea+rz0eEw8EOjATGeJ3jAgLBbOM2LEebnti9zwaTZkvrAwtUQRSv2QCSxInMHsB
CX7nMxgzjX/TPaSSmANXYhVvXWn6kj06RIvUk/zLApB3g4WFdBtJE4RYkgLAnVAuwfZhK01WB6bQ
gSg/fYLLWnyxF1JP1ML+POd9eN+rWARsFi3VDuSu4UFYk8f+blmWHpPkG3uGyStn9eHMSvKOTYqQ
L/QAEyoZYpAtbcS4RrnpYJHy1dbNhGzqB0OaZqdEplkz4vTEW84f7K+Y4lgs8uYLrAbXj7DR5jym
XYRHbPKjJ5kASXZEVPJEh5NaRLPlcmLGYQXqTRmidjs+x9WP9WWvUCd4J8G36leDB+IqsKaO/IZy
aSjKYFOnWth5fpEuZ6JUZNXgCb2Jl88kWNAbg+N9KhGKoXYrRZpaTA4dd6rybUDmMAU9PM3wUlaH
fNqysa7cnFoK2OlT/wWHJ0xa+ycwXbJkgscRVXFgKYLqXcH6b1kKoXw3RFxNMsWto8PwDXbSnBtC
r3Q7Ei8EIIUSl+AzSHrebAFXgDWd2dixnn4nv9ZvjqjhF1P29q0u8mnjo6uE4/SVLACsQ1FBzPbp
jP6ydbJoPu29tqr+aBimzP5R9ve70KKwP5Cplzf2TzpFYP4ngcMUhpuPO1Y0gcNTIbckNJpYBaV9
9glV/+PpAvJ5n+hN3K8IJXp1wyE+OMRK+qQ5xrRfgtoudvUBo5EK9Sd1O+K0H6PZc6HNrCnpfF+a
3aZPUL66S9GA9jf6y3+f05yqk/l9O/q8be/T9vMO58i6/cRIYZ9bX7Qhn6ZxEjHIt9WuicA0TNQ4
mVpTeakusUVL3AtW0jzMT9Y35ukRsXxRxMeSMRC6ZKDZazBJZHvJeDBMSQe/CHdeP6gFEq+yhp9n
3QFJeeKU5QdM2W7+weLK82zkJiI0ervWYWObriWUPJsqIoD+qO3P80hfKLfOQiKwO1HfSQoEVwSb
J/Z+xIihRkJki6CpsC+MbUwgpkakNQ//pkwLlkH/VZfFTgJvwhRjfaG6kaW8k51iw9yA7hKCC6wm
c06I+5B+gQ1eEgaV9jFw+Mahoss5gvRJSRG9/vYdGMkU+jGGqz9zD8j5TsxKDTgYrWDeYRzAl8SY
jxyhMIxFCQ7R69UA2CpZYdhasZcUm4uFmij8SAjLNN/5m9abGCIAiMcG5xUPFncAQbG3tJMImTYo
UL+Z4fiJFBOAg7fuGIlx2iyWDNbJE61mRohFjQkizUnJY5TILeE04l6kM/U7/Ui5Kca3DTqD/NFJ
iB+3rEBEoT/otveFI88IkIMJhBs5s9dvXMfc+mYBtdfceN7fHR5kn7jrQBTIVZUfDI65NOeud4fy
xLFnyCbl8LVJTXD+QBx7fxFu5VVkvF674YBpx+oMEwZNWM7yE+fnbDjLtMH4ZhnsqRXBFpFDe0xQ
2DqZvraWl8r8MZY+UrbOK2X1mqdTeUGl5xgGe4Qp5slWNF/w2uNkcTD+Emk1kuosq2RMZfETM5tt
rPflJttmZ/02u+S3QLOGTTzuBrkFCFNSB/Eo4AvsDzA3/GQ1Zvk113QueAQccRwIBhQ9kp5o8S8e
JHsIaPvlxiGiByPB21xhsZJf7BQ+HodVTIf5Apn/s8eEipV+tIZ0f3n/Nj9wUe9HYRs/67/n8UFG
5gsYpkXq3u3+sKzt3xVHGSC3KqQ9GkgZZiC1GG/aQTicPRga+9BuxKopKFy4Cx/cee65EecQczjy
0tpSxzvH92HJYRljB9k59U6Zq1sAXPo2+1NWgHkCwzt/tAcAH9xSrqOORnNm+BtAxFxYt9iIYkeB
7geK2XG64oS30w3EAFiQbzqcHhboGtwOvNeb/t4VAMygWJxxCrnmbrRTTyyQ5DuYLzxJtBvXAQeC
Qon3/uS+0ia3D4Fi4jwbLKOOQS6n3RhXHTBXrMzrnQaiyYgvjM12Vx3AKk+bif7LtnuOb12G4Apn
xjFdDjCT/FlQZy7P2/T38UPdgEF0DcOu1vfvpCH4fSPAlJF0gRig/3hKfet3cNHr2mj8KhvA8tKN
WgglV448ndpB1AsEhNucnlSVds6NDYHu9LJzR4DzF+or+HcsdDzEHsa94MfnwUWoYQBddU0C4RLc
ux4P7liLg4SERB+POs+uiRqIYModLRAgFDDTYG2/KTWGSmlA6YLY74Yw8wj3H1YHm1BRQDAFSmbo
SogyQ1VQwBFmeXCXk1GEoRnCNhOuwlsMWQV6tjCxEde7mXCoBuz+YRGCoUIkhXlE+IcyVMKfHDqB
0oVgHmRspuBN4SfyuUgYwJRU9rCaxZfLZ4ugrhERKEoGSrSDAWUL+KZ0BC0CxHUz/GLVhZuTsFh9
hIqIDECOupgEHMrT9bC6IIMHjTSKw1wOtQyQ+cXpK5LrubawnlFaAzTfVQm89rFmz9RzeH5FsK08
2ogyQtR6UqJEr0i6xnIC3d2c04OlvQpwqEeamlCbuuei4KYhoHUl0/BW+KX9MNTANmffxmd6AUUZ
pIF6LzG8pgtBr/IR6Kg4ACEPKFUJ2hA6EtHNP/UPuhyi9nQzsSwiO7DCSJT3/JGJUAcZGgAY0pQy
UFKPzxoVHD+E6FP/emlO1Lv+nM/FUUvgEerhem4H9Hkv39VziFqtHN/P1F7qGTzull9dcRAUGeUE
/JKtCEkOU0Kn2e8wzX5JC9hfxRIWgB7EBmEmQpwkBOolvCzkFx6URW7P0XN2m4E3mYAJwJgywd9r
NOsbw3tofKwYexDp0/5pYT/ibmzxKnZDxFJTLZLvy+kC3hwHmel8Klc4isxM1iBYpBftQnjhzOZ0
xT4MFWvQcBQ+inPwjUlBwRJSck0QZLN6/tuoqN/gIpckOA/VpiXPiKRnx7qJb058jb4TmWIeEHMg
kQe4Qpivy+q6uq/KiXzHTF2eofWqP59nZVKV28dFmd9Me5qgEdC9rE2t3P3XvTu0MuCsWyatr/aV
iqyZ0sPApg/EdxI1ZyVJgg52F7O8BmeE9e4PidLc20bVUV/My8lgP/2krf2H+Yz1Zx71Uo13jFMk
ZeHr8jX0r5XaUMefyOw+tH5qkrHWamDBabPqzHYtwpovDVVuqEBfV+L0EJ4oE0MB4kDFkgrrWaKe
A93UN+DDqTUBtasXH5SrLZR2djbtOFc0uELuMBiUUaojNHYhCHg2UEKGjOtC5LZ/2dOuwdNsnvex
ZtkfUt/HavWrX2BzLdVle9uJqj5lfBnKqM66+KVBp5QxTY7SLZ9cleuqt8/zMh3FQ1kFyksd969R
eL5ww0s7sptXkBTHy+Xup2dw/F26sWzicpuqN+IkWWSDFjTInb9s+SurVZM6n+aoZVZYyIoVa4q5
uiMb3b/qnGy/9pkNDTSTgyoBnt1JSt5HudJMn6MyRTbRhPFXr6pQepojWJcpLh2MKsilWo8omBnG
lmFQWHKTvmudSlK5G90CqeHGqZJCQut2241kSY2sgQxWeruoVCxYadC/hsQl6nLrZVh/2KBWlNrX
KUJMDyg8nyXsFgZaIAXlyEo6uRrGLOtk7uhw2T6vHZVNLTjA/tI3i+x2RcJTnlieXbU64lcrs7p3
CGno6U6u0PxhtW0SaGRvbXzr05A6A9+4XwnyJG2GmZUJpYOtGD2a70YiHkGGTqP1DVHirIXJA5yS
CY9lauZhK1me2WUx0ST0D6uyiNqqng7SawZ/DKE6CGoK+LD0bHKWm7C3YPbqn42o3PyqBwLMZRGk
+h1GDdnPocM2DXy6+hYZBWT3lEQ9UUswm/BcDE7DXumSYRFU52mmcfGgCgFnu3/mQa4oka4PsX6l
nryG2LcdxjYLVcIywpEnsGhlBQCrVzpGUd3Mr+BV2oJMlA6zXaZc4HDp7M9nZof3shtn9SOgzvZx
RfBbfgZyBs6p6k8v+/tWnPK6CNMz3FswsUr9Ls/JX0v3EbG3R8IuWo3kiznNZXZS/TxJn4sRPoRd
PCEUAuLVdZMExZ8U6bUaeGA6jKjoTUCc/lxQGxjf1W2RhPZ5W9bcJic32tun1ea38K49WJlC64EK
VFWCXdHzatXXebPQjbqYDjbbWD1X7z929/W8wiPU63fIdQ2igknW5/OztlKStJu2GcH3h9Jv+868
fVx/TJmVWR8EhSm0Y69Y6nAqJIvIXfbK/mx4E+30QawoS8ulbtjAgnLV2CmVBePaq354d+mVTi7J
MLEKioK6zv7uzhdIh430b2gbsAM2CLTBrrX4oVwobCkl2BlViDH0WHnoOkGARlkMTPUwyU02QbAr
5JeDSkU8862ZGXbzlVkUb9uW3k8qq60j9Zzp8Ug9TyCpIXGhPu8LqVAH/9ZjfTujqOcqUlsXm8hQ
qd21pV7h3mgw5mTPrvySLXmR9+zln6laLtMUTb/BkMKulFhlC+WnlK5VQB/NK7m0HdVuGkofSKKn
bG8UktCWZH0lA4GGVG7j2jCnmtTiCMG+Mx7dey1USrgOdVzVvKnkbXF+ES43zxgw83boOqB96bUs
MBXmnukCCKNF4dXKSJc9jW5Eoh1EDhQBdsm9G1mzJ1CK5mrPYcyQRo/P9nHeDZmNk6ZEhSWPXyjd
Ez9szcdaZXPbpUirDpRLtVDa4ez3gY7EWh50jUGAL7Z0dfqSge32z/WDIWUW1fH87J6u1ZMgzHmJ
JHzKDnJEbcBQPR4f9i05TwtNia+SOh+eyv1Dq6R2Zp7v+Jjp85gQOUw1MHRXhWX7JVltXJbURbSj
0u0GUucplX9Fg0Nj4W+8HsChB/BaOd4RmXr5As+mYkbZkC/79rwxC2rmhuYGllWvx7LGlsSwDUgJ
CwKXj+d5fS+utxjNDPgermekiq4q+ypVChrlvFJtJHdtkK86kcPmGdsH84EnclGKSzQaLN8WdEw6
gahirRbX3aiiys+mBrOVldmD3lbV+7YZhqhOlKOR6qGc9+P69gh09RqN7GLTn0GmlMklUNOOcNBV
iq3G2mUlRcrNdDTcACiQTUIdnfDaXYYLEXiaQhmN1CYrW0ZYUBnNLoocPp86WLQbockUFxl6yQf+
nKbAmAs4kgCmJdOliKXLSPLeC8vvAcaaKVAEwvUF+6XyzI4NYO1Z1idoXaQGPnZl3J5QweaBoUHL
q9pBLVEx0aPE8p7T2zKZJhJbuFwPDWQQXir0PHqjjvPR81OIPrXsYe5R3qCjUlK/3rkdZCyqTtyv
8NNEji7IFJoVWssl/HzncpJSMWpC33CTSZG8KEbtZjXOlS6/Nlp+jxr14ZWyPe1xXBH5NIYfOU0j
udDjPkUFK++iy0XhU9RzWiAI9SdSoPegGoYQIqsJEAENiWCKLm/VUhtgpVLBZcBsmz5BkuBaGRXk
NXBy3xD15obQebe4t3H91PqzuevTp6nOR6nEHjV7xs+qASFndnH9qJ7jB/HMFyG/DErSkbm+oJap
addZl5tBadSwjUmQiavIlaW+DLOcWYLcV4uAHcu5cWtDCTp4Wzs61kYM0Ripc8NW/cJow8zMwkc7
eGf76p0NAvsFa2J+t/1ON1M3fbBjNBSQqEidNhCYVK/6S60Jl1PdBQJcOyaK9ntOauaEDfI8zZ69
V6kkResnnLYiE1DtoFDCV0Va2SbRpk7wN0otIBraElLsJkCyME6N5sLiR4oTH3QlHcl7UiJ6o/Yv
RBXY1mF38Sl3kxF7OLJBe9ax2NXt2DpJV6CZj6yMErz9RymAXubyYt3jR2tFr4e0edmjeSs2Q/qK
auqmhE3jUmGj4by7XUaTpwSgU+7RU7c9SqIRBWdXcUZKskD+7YXsBLrIIO6vuh3fCRERbw6VQAtA
zo6NEDRH/AjIbsddAMOx9whY6SBOHb6MUHxBquS3UyuUx/aiiJ+QpyL8Gct8sohv/s2/+1bYxNQT
eup4CIagjgXBKtwAoIXvvvi87AIp919BtrXCdtrETcx49GVffAZ48fsziBwG6Aa5I8/0zNj2AOa4
hm+5hZv4tpd6aZAGVViFfYSAhQfGIASQhWpG493HXQC6wbv4li9xDDQePASOHV5xYX4L1BmZTe/q
X/z7+D5WEXiA0jHiVkRQj/rGeBSgwhRCeO5CYe5Dru+gVLuBmc1ZsGlKwlGgeahuhk0ArinQpovD
HqNQeduD5i00DjHENrnmckIOnAAGgGHZ3+tuGoGsGTz8jq89URSvDkD77NjjB4sDJ3IlgFpQvY9F
R+juc65FdcCrHO8FpPsV31aA1qN2YVLLBL0mCZUnmj1ALKlouK7IlkK5WUb3NYUInwJUWPyKL/sL
gIr82Quw3nV+Xl94vQe8kkfXtfyZRlc/i+/ur+asiCd7/SRxf+lLl525+1m4n4Z/dz8bT59/rj5/
tWUfrX4Bo/ir++R2WNnxb+3+pd6GwJfDhAxt7498bZR7q9Vqk2/6qJj99qvfxN0gSuP2zqrcMNn8
zNmk3uq3DciOudLkb7X5a1x9gvVcbP6eUR2u/phqbur9/Uke0vY8zj1rRRGPL3O/shiWwhjAG3BY
QFaMniTs6HKA//F1nkfJuI2RNxtLCzYS1EEAzEn7OCm9UVR7uo8YiUuVPmzp6aRZppM8ek2r3wqa
dioOlvLsurJ353H/oU0acALc4Ek+TscFgNhsAdMcYNhZtriEr+h+ooY7uAJYrb0hxvvY5mtaMj3P
L3MtoPQAfCd6EzeIzNDQjiEVhq/TYMCzuo2TsLgX65F1hb4CjKIoAOrh6QZk1X8CyQqv8+u8hT6+
+IUudlEE23yMoOqs8BB+CGiQD0aJL/7yMC4hDEHvcQrXyJjUUUC73MJbX8I1HLeuElEjGFU8QjQn
oB7fBQLjUrEEaOndxHkX59EwhRTvU3RHGWlT9OkAZVrjcl0vBYRJAOjSKAmtENDcirvBT3ksbYYv
sDkqLObmBoMeZLE1k8fPMfY4rONXAFBuSnn7NF3ncyMcAp3rh/9c4DCTVT4fHakKIVdnLvo/a/X6
AoqTf9qb0UJfjRYDaJycNYQaA21jfdzH1Rf2JnyOzYWA9uO5BB0RyyOdBirIPKLy9ASkdgQfxD63
2FqrdJ7PpY25GGGoijj9GS1gUPWoX7EB5hkhHC2UcChf5XyIugi3bjdalyFxlFkFRLoOLuMzAJFb
WK5upwLEM6HxfPXa1XD7rd4B5+tHtSn3pAeIOJ73vEx+C8wrkH9eSFe32eWj2Jw/2EOHBrWk3c5Y
dlQ9ijC3tSSeYS3LD4unS7Da9loUVL6LT7ONGKjXcRPUmAn0iwPChi5FZa5JWWOFcSELS4nMv1dz
wC0KgxSFjfAaFtz51+QVsQC7uQ/mibHBf1G4EV2AbVx5T8p7Xw5HYirUnjguEApsWuUJc4Th4XmN
x6KiiUIL9+xTDwiRN8E+799XE6CSHYhPlwBBlMktFK+NUEcpx1UA817kXlZiWIpTU9s0UxB9VSbp
+DWxYqgvPDEICS45cF2GdMiMnOCyjUbrEUWoKj1COJkuIrVzErFf0V301FKkAc4zKAOoUsk29NqS
ED6lWecP6A8JxZNxWZ5PjwPpOP5M9/zAxSCGJAoXT7xMckBkkMgzi1wtyB8BzYZzLEg83D+vdk5A
GEOKJCIrlnxj+drdZvXGnPQhvR0MExLMvJJ4FFr7ZBDp5feMEpnWie1TqTMWVbNaCP3B0vZhnpjx
DuSpgRdO0hVK3QuLyt3cvXqtLzTlb9P6J12+oCv+6ShCdU02HgSlj5cpbEQM683jT/2yjtZR4CH0
L+Or3LIX3RbrfFluLzF5t+GvJ0i749bPlMmbXh1GICAdorvZOWGpHpG+tKihNf10mkSvEEFe6m2X
KrH7egI97gRfhQuzYp6h2LfxRVz/faEeuTCKf9tImYtCXnFB4pL4+rh8QOWx4LOE6ktKgfHk5/lH
yj3KybLYc2gH1vmM/MBsJEqIWFrFsoqnxspH0Jr/r2n+flb2xYqpeLjhLKzifchYiEVvFFzW+My8
SazDZSTMNpKtjEeDkQl/AIdD1MAt3++g+tkhtMDhEV34f1TXnhi5N2ZL6QNOdLcXDJ8wmyg8cgNR
gfPEIyYKw18cUAxiseZSaBQTdeGRmGgUUoMe4xWHg/FeJhj/b6EwvhxS/PFi/RcvL8hAOovBWT+c
NTBLZxsPzvLsrqmSFX8JI/3+wa/DdhEvYjLYziIOXk68zZ2YX3wHhRds47MfB3HAkynPAIR0tts4
d3gkvjgtT/PNQXT3EAQ3Z5a5Wz7RBHwqvrocEkuw3abOmkrr1Aku7pYDL+JtHG+ViAaUK3HEMc+L
ZtGSQPznPBgU+oMtpRvzj5NxnoFTXdwYQ7Qlms8fL8fZBlwEL9MeXv93CeK0qb9misRxGK/j+Ow6
8em0Tp1lTCPjgDdwDI6b+1zkerHdLvZ7XliIy4q3ND7I3HgRzPgXiH+Lmbig+OSIpvA5YvGTZeys
l058DDnqMlyKk5C+dsWp4/dheKe4y+KLF0J6i+kq7jioJ65BLJxiCYXOjUfCUIpFE4CkDzsCz4kR
sRB3deDrhLXgFwc8OVgHl86lU53TCQACtuyUeLwu+fyArsBjeISLLRZbzD6Xmi8Hgyqul/7hLcLM
Lg6LxeIgzsTdpFM544xX+Y0Q1XsxL7xYdCmL93qNWhGtFm2/ch1i3BKf898t5nlxp/qzzGdLnyHG
4oDJx0WAYfdt/hmWfEos/IUHbZCbBRfMWxZgQ13LA3LuEUzyEqd2voGIOINvOTBIOK3zAU7TA2Dr
QA0oXvuG/N0FsM1/El1O5xyXXDl43UA0J+OmcEjq+R9R4uWh7aaU8esYVcPL3ZyT2b4w+ZBJu8fd
3Xu4g8u+yDHdZeXslkvdmfK7cviLPKlz1MWjpenueCV3p0uew4i7S52jic/F4ZHD8gL2egnayNn5
05DGLteO7R5vHm/csSo7zvdueVyGp3XnnIgBseA8XCJafLE/5mOc9B6I95F99o/LPMQCRk6IrSRn
wLudgZlseMs11BxczJK/SvfEiHgwIlLnxECI1wNv4/aJJ3hKPHdah8yyi5j3XDqjg/uHFUi8dboH
h85IW2xZtLnb4s6IGcaNKzwmVR1sMQTb7S18saSvxRHX4h08yv04Y8CcQrL4EX8D0FmJlwrvjCli
xL+cx4FT8CJn4iPclIjWkAR3JfeERF904i7wTnW5Xq9PYp2j+5Dt5s1ihm63wr0UhgbFDn5S5jhJ
QRmSEccoONvFdSVsXEzj2IkIz5i31Bval/uiKTdaVnMsLoNryX1eZXKFfPRtsvKV8EQLj49thelE
avPfVSvR9sXz+CXic7x3zDFwHfBFrq6wMOIq49dEzIAhwgqId15C8WwZrllUg/d7Xkzf0/ljfWJe
R2Le/7sM0RTaoeHdiKnNhFkI81cs+FC+Eufi5GhO0kgOxcfoCVY3uokmzd72g8fiTlG9yeyhk5hC
b5sKicL7DaK/waaK61yf0bc/rfG9gQaJZrrCnaQtNOP6QdvF13Ag+8XE5mPidghnXFyGt303XdmJ
p6wl90/cxlg04RzSWjHNOMM6C9ZryV1vHxHjhuf/P2q2AKKBtRLeHAMIz2/LUQvvhfWPcV5Ft9CK
V5RjKYQ94KM4LoKGg1YC6BCnFbALDs7h2fPwHjHMcl80+sIte3FGJwtoafJN+/n88HaB/rVMLHuT
teWtO5hJxMHEFx/Ygnuj5bQ+8azv9ZqXNuIle07VGo3jCXGsDKfwNX4Gg6uFyyTCSXGWp9xd52xi
dss1tZukA52T5J5D/mAS8EXmZ3Jai8sRaxwLj+iq/49oz5fiSXoHTj284TWNXQvACZ4ns/LfHIaN
RCylwtCSW1i+LwqMx5rKSabKmhnyflFcvuRS+8hcs7hpti9ch2wBMsXtgNDhArnrE7jokxELd+q0
FOYK9FOwvH2HO2HElrkb8g6umCaIXsLtZQbyjQeMqUzjwd3thH2FwthNvNPpJMGqwtqJxWF34p5s
zOdyoIk6C54aY9I4aiiMbTVZ7qajcC4s9gMAVjm9B32QTiFPX6+PthsS+QK/MKxbf6nN5EV4FG0V
fSqgL6clTSVKjhHUWatpI16fu5xynN7ZgdfmJSU0nN0OZtEdv7kS01XC12qnLkKSWW6Ixd3tgDlO
uWdpzK8tRreOQtO33WG8pANEg8ppDvbMmIK9iGkNNwawMlBbgY+3ftOZRU73Cb8nKF1gqfK3Bv4O
0DzZ1l9gZAfeaP2CF3ljW9qJHsvf6UxnCYbjewncBzSrseR58GU1uBv92/gFrw0GH9xGcZCXIO7x
d41Y/SYfIHB54nzaWv2FSynSBM8FQI+tNe1Sge2mrvAXCOBLwO+kH/kXhMitJ/gtGs3jF6TcjrI/
f0HXZqnuC56cp9vDVj4IBJfOphxSQ4C6KLimngIKAAgiEAso4QnHJX4KSTk1DoT4EYUAkdiI74Zq
DBZxijABoVMutDEWxacA08mL54Jk8VbbF38GlamELr9Gq+wz+7uD4NgVu+oAhu+bkt//t0gAomCh
ArXLbvRNHJOTWn+zspBj55t9EBWzazMVaK7RnD6ythBALqoNmzWkUPp98/3mIugw+uTSQYSTyhdo
aTha3eQbYBiISLBhXC2UNgPW8bwHFSzS6/BYtC5F0QSo9s+9cbJIIxF+FMByaEtmyTdcPXE6K3a3
72zHLU5+yeYvlT2ot+tX8dmiRYcYFyS/3l3xwHUW4CeoeIMGjJ6mChHHSXbBGLyeXo7zA8Phrw2A
G92bu0MndoQCKorCPZW6T7ZGfy3x1D0E5b1LrJ5bCPqrBxfTurCYNooPHlyCZZjwGwTDPdK/8H0J
vBWjAJCT3j5/SHJp/QUtSVMLSsqDpPoJGLN8Bmqjr7Iekoq2mt46mMyh3emu2epZAXalHq/preWo
pHPPhhoA6gIu8Q9RB8oR+DOYw3wPLIJQAiw/JIAh0CG+hLUEfQe3jqK47FTBIf57lW2s6GtsKUZE
cTv25FQXvzwY/hpgq1wA8H7FheoseUNYQVWCJRN1Apv6u/puHy5llbcXOjZEO38yoOB/sO6RR35Q
7CPqPWEdQPLQopyJgBZ03+/ivzOBBvwm/J7cRboiR4EEiKdItgtdTgN2BigwQHhnAKjAIhMJbRmS
wDYBlAtlVEUEKkGBMPZxMCmgpiyb2sF9Qz0sOTFUCpjkFCBcxhBzrVhFzQNQRNIX1IPLghKDDxA/
ZxA1nWADQJnKbjyyOsWR54ZflQDrxjjJg2Ap4Ns4wUhAeTj10UAzBGa8BBskCrsFURML+gZYB6gu
yg5CJWx98qbuyK0i8FJRFt1ie3zdqsFtqo218fPrMi1+wMaBq7U2U7hub1/6Rt/Ye2MjA+SXv9Sv
dFnNi3Uzb9bZ5AYpOVTVOWxwf81n9QOeeWXPpH1unwkQK+Qth2czfVFRwxoPQSiUS8DUgEqI5l1Z
CYDSt6LwRv1uDiBeusNAJAcO2gVZ/1/uAcmY/kf3KdJfQ3pLWcztDWhfSLsGkrIf84iEKnHGJdQm
BBxGPok5Dyz1rgepuAZNSciS8n3GWL3oB6cPdWppWfCTLbhff4juYRqxs56Bk7/Q+zgMhwS4bh2Z
q/bzhuP6qYQjAimXD9pLKnQ4gxN0OnjV8gAs/6YVocgrUphiv2Kzpkm4f/+xdF7LbWNJGH4iVCGH
WxGJYCZFSdYNSrJl5Jzx9PPBu1VTs7OzXokBp0/3338AFdv6LYgEL6JTY1KUWA5eJ7ECcKQgs0Lu
ohyMA1+Z8M2PRWMPg09DRy40QGC8HE/aihU8TYRHaKG+YfnGj4ZXzk+pgsnTkSDV4LC0cp/bv+ap
EdWXDZ7I+H8I5/Qy6LtXnJOeqONNni0A9PbBnz6J1xA0lI8ELdQZduJRx4Zsw3knxMs4zWN16rLw
XD6RB8AmZI9Uv8ffFGfhadCFKAeVfjJ3IAnzkoH+ilvhF+d/9ijskDzDT24ju/NNqqH/STYPheJG
VtZXyyIDvhe0T0xJN1cALAUQVBBe/sN9V76bryOStPkBq6m9NPgV6bv2lZOHBcSmQUak3OV+dMDB
9mkd1n5j/vOmaWZ/RO4/Ug6+x+/6UH3ol/i+QUTLCxoSr3c6F2DnnOAZh0L/lAXSERcovIFZrKNI
/6M+je8V8vWmH9kevhTgq7vrAWHQ/+xCchheWD9v1wCdEFcyHwEmRyuCw2u/2ZhAF8PNh+8VFi5u
T8ibPg2/u8cQ7M8D8FT+gOL7mf0ThWNNBmPzW0Zn9GA352HW137P7+jyjs0NpP29uUXQVr9kFOdv
+G8c2guxcPiUeckhOsxHTgOZvjxnAJBMUhtYaWwIExgzm9R7cl/eNMR0vu6xHGVrE1MCLUbx7gkK
ygAVBRmIeg2WWj6kbwB/T3pVdxMZfYRq+e0Vj54DpsjMmz195rbtiQ7dWfjgbWZ+f8lAE9BOOIQw
O/rLV2VXLsINasEaYKnIHEzr/mnue9pjeODNidn9pgJihYDORAqzyMIcGoScpYFfXxMDQXJ3jn9J
iP/+pc7yXnhxSE6qzwzQNNwwYDu/qmgrYw7iB9HKu9hJg9wbfGWPsNxXb9ajIGB3OlMS20sWND//
8OrKg6HM7VCcSA3E90/7neIX8LBJpyRxFAqLJ9kGH8yGzmIEeKgx7DPOjJRAujK4FzYeMMJvtduz
x+rZpMmf5Fjb1PkjYn9M45hBrLMIu92JPB1IxLxyz22Mv/gSAQ1PT4o5Hk0nHApxHnzLf0mvZG7a
lgPxy8Md81hjZzgeVowMKQMsHzK/CkIVZ4owUP+ycZ5d5YI0Vb0pFoFOLywPUJaj7bEpNhu/MPrk
UqSMzQe6HWzT3ZXjZDnsiId7ghCPTSNxPixKLtNNOEwB8qCOdaJnuMDpAfMN6DPPljO9cbU1OKft
JBffzK/NZgdjRY+C+LM1+vS5mqfdiAy8gGzwzXJlRw4u1wrYpOKqQfbGKiP7kv8K0IJ9w1d8jFhY
6Z7KwxhIwbi1IpMLFO2F1yQgjsXSLnjYYIYCYRk/MbhncmmTqN0YLss97n7xSHXg+tK+CXM3gB//
dQs0YTd4zcb7Zrphbi464xUT+Ef9oF/gWG1uabRqGM9ChSk3tQ4fzACBgFXnP3Y0tm4Faj9Xqh3c
CblFkMNREzZXJNzi9iTB/x4j2LG74m1gJ/9hBu21CtiHcbn9Y9Z/RzeOscZOaFtONgEEcVc6hjzQ
2mW5hU98sv/KQf66LRyxhP9UIW4yVvDncXQBUbpAr2bG0C/mZfkQKU6lj8CQHekAxETEC4spfdnc
CNI/0nH57MRdylOwSZ4oAeqPgRs3vhe8tdaBXmFLx8hnFURvxmIn36k8hjSCFdnSL5tqWwP7uDbB
wtTt49TGvlD50IMwGLz2Uj6o7AM2fv0l8T81t91HeEiFgeKiGfB4dnjOOraK+GxsHi17PNDeyO9j
dtlDXtzzPxCOhWkAEsyf7NQe8kP3O2JGZIQ6Lpeaqf7fN0qF3CsJL2i3hdwPotPwlP2zWZo+t9KI
XJCe6bQdmIpbhK3cnkTyA0sQQD5YXh6/H+sie7iZwHmAQ9xZSVA+FMBxPIOwTnitO5sGr/8D0uEi
zvVn1sG1y4+ecEL1t02G9p18olHC30sBxl99fGHc6B6/WtgPLAEO1+zi9oMzuvNFI1JyYhONzMRX
vrcbzkVmRiyVs5yoTOyQI646Nm/Wb4vmiKXgihfcjjhhxzx3WPoR3kwgPKxpIlbZ0r7yzvtXLXmZ
vtDh8J81zAE4uDzxONxYNsbA5rP9MC7JucfFi4UAR6+6l68sBPyBHUzJAc2vdefTV5sbqcIkBJNP
tDvznc44tOlffWKHARZp9+oLpTs8a+oFBgjGb/6xk9l20qOGb/Hv+qF9N1x+xVkOVE/7qLAkaa9q
e5Ze6TTpN2XmGW4zWNJdh2NIfWWuydmxRbdtR8j+hjJDP4kfWbOZJ8pf5l8+BJ5bgQIHSxxLo2v5
h76al/ZT8FAsFxHsjgeBm+cPhokia32eI+E3F2v3Nh4BurzmyZBFPcOBKuxQ8U0nqMuWSg+xvlv5
yUVIRC3hcn9vq71CrIM/XidY2di/MQDHl+Q2EFY3upg3cd4pGfTV+84d3OhVf0geLqrXzVgREQ2k
aAa9+qH49CzDyXJXwsrLV+t3TDJ7yyadzSOLDIJJPe1SUvW3zR6WuYiWMCTcVMoJLqt4nmIBxWKZ
W7gItvM8B+GRU80fp7vpsO0j7fyNja700b3BMo+vNBodrlfwGxzDJ1+2YgE3+xmnpQALjALgGuws
KETdExr+nXZmAvxGIuCLb7A7VQYPTmf3l59JoYUYxvlERvA9zLhF9Q91o4HTVNLb4NkItlgFDAQL
FyvL+ISZhlMSvlBhErpczd/+XMxqnW2l7LQP671/KAfKLDzp3WyT4c3lmN27MxnRXFegC0Qns/If
2A0lmCuWlBEGqRPlbPWxmfHqy+DxG7lIt6ntgpys+BQnBz27/FxfVyq5PR6zc4UbIx93/RKJLLO4
7e4jB3XyELD09b84pWcGMYGpqn+FYhKMB7QvlIXto9LtwS32wxFelN252r3GgtN0W1ZXhBX9SO/0
qf1lfY1/4f+TwDfgUuJOZZLSF69fj7FEAdVxwxHeje/NQPPUk6HAkkL9YeZiQidsnvTR0eP7G24L
PqDxQ2MtzT1Hm+rxKU65rwZT0P+O8HYk6JeDLOExge9VLkIgys7bI1Tcu+1Y4M1Ptw1DjFmC4wJu
0JyGTbp7lL/UN4z5NsdizhiptkSVO9kbrNgzsoM7Ji041Gx3L9XnwBRMVgMtRZg6y+gUbDZL7joD
IyA8Ac/pH+0jfg2Jcx5/RfDf8AU4E17KJJPdo/uymYbw2E34Ok532jZsg7LAOIzYP1Q4RtCX3hV6
Nd1WPP0yuCZn84/CxhI0mxK1LRKzG3cmIdU3UjJYWVZn1Brla4F+hiuFb9xjs3tC4wiFDeA0caZn
iD0bOvQPjPS2rhjfTC41eTPeEz5UZ/BqJKQcQjR1RD5szxuiPO4FijojWiX4GpKwPR7Qx/Tv9npY
3iJh3lyIRLr0f4N4GEyoMQwDHvmuesI/KLH7CjKfmFUay8WdFgdWw318xdBJ0Jz2j/xk7vqkpefs
v1tQ3PEoJOwRmJto1N2me9JY4aZuyWcL1cVDzcAkMtMBcyQu8nPC0IYXIGE+5FXErrrpH/ENY6YR
kyR42P+UiYQi8E1vGozGIb97ujc34314RgH1D5UkbwwkD2BF3I8+uZbzjiwiKimYBmwL7C6NAwOH
ASDIn1kkMhaQHBt3rPhoWZBs84Buo93MVQTTq6bpook/RRG5qRsiWD0xlnvIPwVknfYbzEX8A4Sn
/8qC5QQWwCllSqKrxOOAkxlf2neo/TD4+BZQF1BYurcJ6RIEUGXrHBQkMeLbis/k9ETTHe360G6e
W088Xgyf8mg6tewoB4pi9tmYDm0WUsPTyGvBmOyF0YBCSy+deEz73QcKij1U9j3mzHb6tml5L8Bd
oKB3Bk4sSLpbhOB4u8YskIAbNrOVI71OJxxJ/lEZMPK8lwflJDxrzMc+ch65HoV2Evyvd9/oJ+zM
rQ+AmaJ0MMCZt9hyDkl/GT47DELB+s4IAq9cIUALR/2onfogp/XdwFR0hzZrfyd5bQVH81iRQRXh
UzLGaw3xrb3KX+ueg2tiz9hg7UDnS+MsvI+Xcb/ALcPJ9Tx4SWBtGKpx/9fJbM/OxL09N9t8vBWm
Bw/FZsACjr5b3DWQbhqEgsr7N3T834SUdCtcdrf6B4m/f7VoOjI/8a0Pujttc0iEs+XmF9DMjmE1
RBI47zpMesCtEsgnzO38xUfI7+PIPnm2tsvwVmFqnOByqPjprwWyYoWbXHsdr8Od3DaYEzFa2GdT
Hzv6peKEZR6Ag/4LdSYST3DOFdgfJrHp8AhhJH7mdTRvOCa1UIpflNaO2A3CtwYZRKz97G23P8YY
3lW5ZzBEI1oqQ1sFa1C87DU7hhvZnvH5KO7bhXByZxMdQq7ezEKTmZYtOgxfevsiFw4444IHahx7
GOlct7CTgU8gDLa8C6pPcVP4gqd7SqL3iKlPAGQn8szwtvmlnAE0WXy5wLTdz/zPJHDaLPVs6ODV
JwRmK3ERScE6B/9MttD25e/6G2Gb/CneF3w5Jcf402AYQzRbvJuvKjX9qjF2t5ukWMfEr8PWEKzS
nHbRD4R34SunSTkgy95ceTc7VUaT/A/lDyEQ5S/+VZzx9OJdxUdlPx0EdwpiaFkx9lhU/K2rBM2Y
ztv8wYc7fFV3InhOfJ8WT4T8xsNAyh1Lt/w9622wfdDj7MntwPPPmvJQ3EELsF/8aB/MTOIP3B13
Psp/W1jLENayOxZKA/IV7DbwFDjrP3q2uST+AyKAni7jBZ/SBOSqc1mvHFhVMuSxMXptEKu/spfY
gBxl4xMEqKnrP1tF/y3DUv3nSUWLg4swNxtLwvYd+FgiPWfDouMv3XqJXtWLAsT/V7jNfzvGgwhm
E4AkXmH1FW/j/bgfL9SnYfWsb+nAY2tWx4Y7E+DzggvwD/gxTyNCu/4wfuNccsgO+dX6rXzwArjh
elrqDCQ46w+6kvTulLa0sJwAzamqHEHO1B3HxtHGKts3gyS7xcxvC8ew9aayI6QR1B3Gf3LXahEX
r6RwhKlC4a/Up5af2UeWHXd0R7G+WoTWr2f4i76e/ZBJscyXXFdxkw0/9RaK11gyJajW13eHInai
5pesNMqxfR9lsGEGRVnlqhBCyc60idDcod+lIWjb2H8v0VzfIUHlqoFXlQFL3ijTyYvyz0aUY0/o
CRQO5RY5aLF+K1W6OmIkvOcr0XKDbIQ+ZHJdVCcvLmfJS6Ia3WXc7XsYZcks7GW9mc6SWhUEv4ni
QUvxbBjFGeRJ0uELG93rZJjQmJsEfMNMvqR+Oukt2xoSPnC4VuZbLStkX5jl1dQaCBRrW96FFXXA
VNBdoHV5aRtZ89TcPEq9QpKBlX7lY4knXhPmvjhc9Yx6G4tWs9O1qnaMPm2J2CTeLYzxpAt5QIoG
l9p45ctuVZwDjZ5OLi9NSPB07z0XlljbUoE2RJs0wxUz1ZlmAV7AKMKVEu007+9SvBxCDUNgNeEH
CuLiiGFNmE/eOkbZtDbJZIp5UvOmOhK8gidiRkPUoXkXKnBc/ktRoAMz/sZZyKgXL4kTlpREJfpd
qrKtFoDv8qi3TjNZo1OFseg2S0RjjGCPb2EKHaFoFl+dDUwH607xag01+SRMJsF/YuiLIoyRudW9
PJ/FN9myAnmSe19UBvJTRdlTWyv/axWQwusS+6FFCGZZfiprKx8GbSD1d0QcIadtQLhdYmcdhkEz
igxFk/WH2gOKTbQhwizGgVE1wiNjvo84OWVWjQ9VWxQvRWSFOUffHrragh2Rk76gW9hJECi+q3N5
3tydlhgoXsvn2JlTQCQjJ9pLaJPT0rF3HkSMYGq8QUbhKAMa5TUunoaiXo8JZjtV/0Gq3rXQ6NfM
mih4C0r+uIzri4ULorjYJpR+zF0lpmfNzYv5OnbqQvtfmbbpx8uuXW81u/zo2RiXnh7eBCu2nPqW
b/quV4tg1UX7MvuHAVk12iH4dOcftXHC7l2I/5JjBm7Sqc8589oIrxPRU1kwpW62Hht+Et/eUuKA
Nb81QCc4QOQIBCEAyG6N3UJ9RDjqFWPkp1rsG4SxTmh08Ob7VT5Hask0/zHSw6Du4+lkFtDDEzfN
FNY76ErKILpI6HIiZJC1+7dS/Yyc+knzqvE6Ycyjrupu0C48NodigkyB2ca0J63SbWmiFnz15txb
/MdgBHOC7dpWAX3+bgBe5Zrdc41OTo5RusQZgH/XC7s684b1t0Wj17Oe6sS7jyxXTdz2WU+AH94s
kyryHMLeX/VrjeSAPzUUp7x2RfT0+nLES6bFYGewpbg6jfycMiN1KHYEgzfeaF62zl4VNSRJY+bd
O0X4HI7ZtZgbu9mvenHBd0mkHaZd1wA6pPBI/uixN4QgTuJgXRViAAiPvnQl3PqhdZIEImMSu/JA
lIskuuoouDyXXhqYxmfdbh+IY4w0qfNJTJlPu+GY6uwKSeqySMUFrDA7J4fryUtaokPcWru6gZEu
iYcsJXj3rkWrrfZ7FSc+Yuxx0RbZl7fJbo1VT2gmr4wQrGy2oKZbKTPCcphigu4syeB0HYEhXOvG
4Aui5JkHwk7V9aHt1jFy9QX7VJKaUiVBf6ciRh3tuMXGpyR0hEhG1NsUsMwsUe7P582zONp91fKe
Zx5Hwr4+5yR/llP5grkmUKv+1qnYrBBtxFrRdpYjxxuhc4bzdkZ3Qx02qa716OZ30W7PDTBR1b0a
zc6UGjf7ZaDEhMavsxDUNSfUQV9BuTFP4ruch0tmpbRo87GY48PsKX1DrvHWzIKgDpkrk1AmEX7b
S7lXDANKM9XLWBorcWCyRXjnb40YYmQqnIrxnNhidlGLW+bG00XFZECmkCcz/oDkSOcqVliaddFk
44xWiLfU/x55cq3mZC0EJIsk/bXWvsqUXUTvgjp5bA4pHUeRg2KKHPbh0ucsy7R5+xQL9lSTltlW
AWJ1jS3a5YC4+7+xFrq1uvg1kbfjzBqJbOLK4mf9CJ6I9GxzaH/jH0aOABdgex72QfGniciS3Vb7
0gmdoZyfxpKQ2qeSy4cFm4j6nlf1bV7zaxmr5zpkifPCxCf54/CbF6tK53aIveyjjlbyfg23SWev
aFPgN8Vv5Wq/Fvo+L+sgdYa+d/oUhi1b1szaywnB5sau6luUyZaf0H3m8T6zzcP4KcinXN6jBnxT
iaFvftVLva/MMmjK5tBEn8tQe008n0iORTt8lGSGgSUhYG3/6CXjvf2JtOIwthXB3KstAo2xpn6Z
NFhEGO7ILuItzJQAKSzjuBxinYQPNrlYVWGuEcwV2jnc4eVd6QyswZLH7CWx6euasQ9pJyll2a/+
c+Busj7rJFANGD+GRv/xjvbSiUYdp46gNc4NS8448Tpx9ZryhtEXy1J5h4iXQGfKENyFLrKb6iNa
ZluqFlfNtZdlhKisSTx3OJv2dx0gP9uFI5FcFMf+NKMEz+YzfzBdfAMI/2nlf0QRvKgC8SlwLOxb
pypvSn6Vlv5SVBTzBGET5E1+DIud5S0fLxkLWP29M1mQhNe2EW/rtC/nb+stsphTbpXhlVTTKJu9
yABMK28VqrAYdXWhTHsFd63mVTFRwZRrwDIbnzUFcSC8CoNp+2Uh++/aN39FwAOd3Eudx0s9KtXs
iHXuyMAU8i7DqQJPgfwXfkG7yk4+tsvWaoqgu1TRHKRxcSxGVsYzDSio9Hyuat/AKGYF2FKRPOWs
9jF1uXFOCruw5QqaS/wynlb93FzMd7X22z5zC3VwSxG0qSTFjDRiZrFpJWj0fWDYyNxJLIPak/l8
Vypn0SH1yaKguHRNtk9qX+zBox58pj7+KwV2U1dtPsl5dulaHDr11Vlz8tJ04/7IXGxIKqK2htXX
BdWXcsuPAXehFFRTYROEib3BiwHSGe53isOZiWrzpQVHgpPDjZMqkaMIIgwW3e6BsIAmN2F5o+yb
RAwSJLXrTyZERzljDdsVp24QTxgzLGpAxx3S0JtYoCFgboCVC6LtdJdenOS1Ni2RNsOVib9zMjRn
Yz0J/Xiii1iXJSjYaMfs/3Yp42javlUqop4+PERKs5vbt351uj396z7PDd9cY0dN7yLq9PWLonmS
INdq60mj3gvP+TxF106mvzfvKx5pkZY7bcwWvEsDDNZK0x6byonlybFGwxFxgm6rb7Pv3JYvh6IZ
G4gNI2XXJg96ajVBe4kLxZTtV0pVHLmq9pOZ82lt8RDoTk3o5ZLfkXg8eovCgBiF+6G/jSXxczva
+2Nv0a4V5lE1TkLJZl5fd7H+aOJPo4JYAAzT/BHn8hxvDuLaqbS6Y6tajBAXqbkLSMvbRb1NVvfo
G/m1hsozHGai6XUAn3pKiLPOj1JWH0UNO7q+PJZdcrRgmbzPp/am9lww8JWLs177CZi0nqeO9DPh
pdNhn6Mfqjx2dOYGTOcmx0RZGBF6VSn7Wjl00zU15aOVE0nZekJWOFac2FKaek0yP2InEepDk/cH
cSM9YX6aL17FCKjgC1IvQc8Y5tPyEP3btV6YXowaOexHF0K8+sxaPWh3lR7yu0u3pyukXU9qMHbl
uxkxWqzk6wBZbW3GYMnHe4OAa3azRjomnXCKWM2MAVgRBiVNKjumiCoKobTQLDSCodswGKo4B0tW
7DONDMN87qLsUmf2vKY7afK5zW1rXmyiCUYuoIE49hRxZ9T4FcndWVnuDRTC84Rdz+RksD1c7K9G
u8h+cajbz4zfZ75PWKNYeRqMEcK44q1Q2guHspavGQ1Ez6j/J1x5MlBKD3p8rK2dXIpelHKRyshV
x8ot0sGZvdlkWdGSIMZkqFfwaOK9OVtBZHgCMVhLjHtFuNrCacE+2h/h4S0fS/cRpU8DeNAdexg3
sbj71aTECB6bo9ViVGSPhfIaRhJz//JaTSkR7e1jXU1bN3RHqPubKuGa4+MIYysyhTSkHPkpubqZ
0DoKhazhvRCMYwIHhhp66+a0LuE57aerLoU3nEhysNWZkkXJ2RtZEag6yDrnX9HDoBZiIoDzgzil
h+k9T9bHhKD/hynjn9OTlp6FCfLPcA77CQaXP/iihoWBsF8GaU/avL5cuLWYzxojcgd8Bpf5x2pZ
ART60Spk9m39zlSTkzmBEKMABmJhGnzXIDwNFyv/jh65J0PUGkP4wUPnD13lWxIUqWdetXtZ2ctV
dIjGg4bNUDdy6PPDaLGA7NnmfIvRcc3soqthVYmyZZcmO4K5o2Nkyp5X2yz4d1XhiOvolKim6QFj
CxKnVrqo+d2Fm1JcdFfuBVdtMi8OykzZm4u6j8zW1qHQ1ZG1j7tPTQGVa9lKdo8sQhI8a16Mh5PE
dKZqzoCJdkrvKr11ce+2E4pheIzKcTLLQypXB23QjxHn15Ibb+zmS12p12nSb63Xth33AHbb/WLv
TGUnCO+J6WPR2ofndoWcWHir8lqijq/05hDLQlAX8D6GPBAngCM53euuYbbuuMKZqzAR7YxDnShH
BhE80rC2sttuulkKakN7sKDpyvOxBhC3mqdc1zzuPY36o88G6IDgpbYSC6+aKjpZoztNvl6qObku
0rfaK5R561ZdhXa+ibbWSNe8gt7Or9ws+5wmJgeeHdU6cF4m29Sea4wMUv8SsDhVx7OiRtfU6Zaf
CFsNYDyovj9r7cYvMl5FfLI6bevVAurK3EQ+04ywxHmTyj5QWo6s0TLUkqy0UyP89l8iATAPeh7i
LWDQMffmT1mwF5F6ijvCDHoEZQSqaGfX+IAJOHVtj4FA77SDaogCbpc7peWsMwZ0WEdahIXge5jz
UCWFdKz0S1hHl7UdfQkKUimzmV/YDKYIzQgW5RO9qQxFOXnGRYvfpCF7RsvXhGVDesix711HrN0Z
CsyJD6VdDqOnzLC3MreDrecMm3+0eNaN39OC2ZVgeKu1UIULr09018R4IkPwz9BNFjb1EgOxodOD
KYmP46mT1GPdyqfGhBFb7dQ5d3PF1SzRt1SyEUIsow3APRC9UnfXkEh7tkMrizT8TBXVjs3QLcfl
PtGQaEq6bzP1jIODMqJZ79ebRICWcAstaCghXCW59zoFfS+IUV96qYLsPY68SFORwsJuBcJtKYo6
as/ifWfBoqZxa1nPRoNTR8z3L9Prqt5GmjhXbC78Neb7hWTt7cMq1xY/7kDTE/wkuSMhf1wKK0io
pOAtWFRgQAwbpVEgOwlZS9dtgUJ9CfG4V7TiUprKuVPT83LEefNUw6WdzdKuhvnQaXMwnvPG8Nc0
8oOg5PSJRuh0zIzs1UeUfmHhASp64hqRYouvtyn6nW74gpzvTZpKrORUn+jdgn1u+GsABI6KGn9I
OzYWB/f6WjpKoXaqVf3c6yZmb/hc8aF3eXOjtb/NeGaBCqj5pVXyiyg/IzdjD6xhaT7xrkS7edVV
zTcwmWhiT1/dpXC5PS1NtkvLPDR1GBDl21PpyZAIoVaEyaUs6WhCN7nWKKIm27CqQz+aB3lqj3Ih
u7qKYy1olaScm4gkWKm4KHJx0Zq3HiEU+X931ujXBne96LYM7TOCnzsZ5T4bvVh3p/ZkYrRj10uK
1Q5d7RDQB0rs3XLr2sAV0rmScxzd+LYtA3Oo7pZKON3H+IUANOqyFy6lZ3BJmlySqao4YxS5tPit
Yo/TJZ1G39LoSNtLbMnYJ2q2dAoLsK6xc/A8cwTKsSkvNOOR4tTznpO9auPuAXs9kDCxAGHqI5Cp
QXDToCA6W6KdTSovi45Lpgddz57mR0yFE2iooI7uoJ+q4mQS1mGZANJc2tKpkrEe0LmABbuoP3JQ
I3a39B/iXlWAkhg6VgoAnRZT2ErDOy2sY3NqkDgHU58HgkGvm+0zAQuAFXJmcVTX7FAtSbAsAhWA
lVK/30arRXe07AfvIWi236qFE0TW7dVK89J7iHNmRm52istnm59UMT2JUnpaYmjhiFotpuvhoxLP
k6z5bTz50toQgC7Q6kOsemA14qpJ4c5D5BqE23U6eoYZn6PutM62JebnKMsZYaWT0kTHEv3MQlBu
23LeGYdZTFXNvjGbwMybwxgVx3DK3WVA/jEITrGCQUL+q1VnVnkah4c5QOvC6yqJZ0+qBfCgvclB
b/rKhedgOktHpAyZDNG5j0JGpd5vVUBWGkepImy93BUlm/3+Nl1aY+CyAL0pEmdhtOQ7zkz2lTua
B5vThiPBS6oedA59AdrXsgCKsRxu+zHApyiNurPJymlr0YZyvCfZ/KhPhfacQbR6lvaFtdcwmgYe
lXAQ6kWToZdA2ya9dUV+KR0jVI5Lj9ekszxqHst2NhwzhKGW4fS5Gjc+tH3EDqvB/nIwcX9EqMVu
tLVATPL8kmv5aZF/5z1LMAmlDFd4Z06+js3kmPhMfse0cXX02sRdycZJNchXjc6FVtnLILsV96L0
pXYInM+Fib2xdEkpmz1GkmXU2yEHZC4iZ8l+qWjEFda2y23Kskup02rxfGpp5AjU8rB/1DfVBy8o
pN+DYDoNG34nsVCjxIOrY2wFaZGqSG0VMSngDK+jdhjM5hBZSjCNeSA5hTCfxpqOE5bvZl03j0E1
6QcVXnVm4q9crZfUkf15RTaToREt5ZNE8nsh9We1ns9qNZ+bpT9Hdo3oS1aIY+yZmgBn1ZWsbxiy
uwWWaHoo0cELHV9oBvNwuRfruls6aMOyu1twlpLBUg85/UeWITbXhY+BSJHe4gwROy/jMSqwz5Mr
O1L3mI8mmK4lteOvwC1GVZ0zTT0zQl6UFg4WllKZSO+DdKOxy7BxLDLJ5wpwSHEBF2V8kJWIph0W
jgMOE4k2hk74fY+2ADw3DO8qaEeoXxbRtpK/oGBqhqnA0u5jHqq07gKd+V3pc2ydbourDeleJDam
yJI3oTaeqjA+k1V7TStPmfKr0S33DLxync4UiEUwjyYmlvJJXCFWkTlUCqCABahM6ZiFcK3vahiC
Sn9pautGkmbLyHFNwVsdXcDaSD1WFNu5uZYoIvBYY2MBI6LjBFrNNa0PkXFfhAVQmYA+UONzjCVY
CBMj8VLevEI7mFD5Tah/471O40AdZNzWiGUZDzltVM/1JRXViYdsipWLXi7XzB3ZhDPRy2sZTGIT
CAWTHB/xPInuZMpMsPDkCnknt5lnLY1n4C+VFbd1FgHlIVxuYZqWb9QEi1u3bql8XZ58tZD9Ajyj
rr/6OBhK/dAvXmG51qz4plXDoe0PcV0dlvjXKH6YAPULITfDGr6ICocQ10WJFhgGoWh3ab7vGM+W
ms8g9+dh8nZy/B1aqTu07Nk7zTHYBDBQWAoehq9bp110hreAoeb0Rwn8T2111LjZ11wyFF1sx9rn
YJivypQ+yzF90r/hFeepy4jhFHtbmYsxGvxQ/NOTe0WuFOVLYKQyzM5u6LzGeHwoNbbD+fwsEPkV
60Mc1zd69V2IgZNZqU4h0WdEhc+bdFZeEea5YVAO0kFdy2Mzq0cjO0eY5yU4RTclNE0dJyGmGKG9
5vgqKRosWrRH64aAMMSYDDFsDyXMtzSSQzukpgXiP3yL8uQAOiqVxylMTjS6pwy8q4IiOa9v09xB
ivocjOKgTftFIEFCYoEuhljimpRQO1OVS7pYFyUYzS5IMZet2afVGOyrTU6PZu2zgv1y6ZTZuDeL
ZK/sim4+UG0D4z+ezmvHbWxLw09EYDOTtxIlJuWK9g1ht23mnPn083GAGeD44jS6yypR2nutP0px
oNmtP93mKdgSND4QEdlYeIapuTO+43kgmzH2psH2aoPgv7/qfmxLY6gRbNc0xqXk19fzcOCcy4Lk
ZBKLWjKia/p2rMuVgf/SvxUorLmJlrrh1WBv+y7gMiO65fI9akhJqCE/rJkaGPyKyUq0BfIJ3hSB
WHpMfLB+P+lGsKjUsSHwi8wtrc4dW4id2Tp1EPO7duDZoT8odindGFYL/3b/BgTyvoHVm8i2+VdE
+iMiHLJDc48VrKl7v+FrZ1YntuJX82owI/yq8OL121npnHJ9qzbYmckKlkoJpGQOcoTJ8YJPyElW
FGyxOMMrntviMgiT1N743MAxQNKdEj4HCZ4tkbh2TUAwamCUTrqC1xUqe3Jz8pmJOBu6o0xgmbEM
J6uiAxXKYS7fk/LBxBlqYame9NrwbZ1NWLqUA9UZqhpOBbc0msbZIY3vWsXz1ZTpcBCUulrzZdze
LI6UocWfaBC7FZs+J2jShfVGfoMj7+yISoL77+lnVD0NauO5bwF2npnZ3rOmudrkuYIu58Af/hQv
J33PGRLwzFg9hpRo/KzxpIy1HjPVlLnV7CzHuc9u5lzeRS/d62R6bMe2F6E8Em1Us0rH6mM/hH6X
jQ6gqT6UcnrIx1iMt8pOiLD9PW38orZbTDICA/Tsl4h9POIG1jkKc47ClpDLEeyhlpfzWglvFXtr
4F0ziV3eKnfNx8PHGmW3zOQR/GAM5+uf+DL4qAhmdCsclkv3r44/Y9KAYpuZRSoDvd9OsX7UdWAS
ZDuFSnSHYjiCoVe5FBPpO5vsZngwVvnUScIdipORtldziW4j5jHpfcv+LleVE6Vj+JwFaYUki3Yj
uONPkjFly6nGPTAP+/pDTIH+a/V7rrou48YmW7VPA7PhccicmD4EmhTx/RnIQev+ZgjTu1tWfhkK
UvBjqkt3q1BuDDcqXFHf4bVBxVYt0AjyXWJJq6X3nQzJnUjzQOvK+ls1bltiUTJ4ltX4pTB8Kxkn
/vqZ27arasIVXmM1AFy918Rva3wxEKykBPQ7OvwOqZR22gZ5lx3zEcrvNA84Ko5yfNYTEMdBIS4v
kDQi2erVmzA51bhisCuwqesmwNPn4k4vUMY+QeZlHLdq9dPxyf/k9m82y8/aqB2BR2q1p/vCjKtO
VzzImXh12vSGFa6SwUbHoF9EUPyC630nLbhfSOAVu+uCyuKI4GUwNr1dXwWAht4jAbDYov7c1sld
zPKy9A2gGKrLrCYtXCdCfnFHuDEb6jO1wsHt4EZ1op371nQNq2CuJzxOYX8frsl0b/X+TUH/tuZX
peGfALFo0oljomAzLrV/vG15Nd/LhJLck6ywzZDLWy/ms6nsR1qLuyn1tzaxLzXW0miG159AvVy1
4HRBveHIS+bnreTV0j03/mSW4e9nc5oWPjN5WaHJPCnlkZFnnxkgYntY2pI5VwUy5sA8pabqJHQt
ZcBklvhDWDeVXSy566kGe09auKCWrjdk9xsO/ZxUu0k4Umkxx2OCco5cM5RLZe6ghgpKFNWCBumQ
R9o0rZEzsOpedDfYdGhRkSIUgJEUxg85NrEPiAslM3V0jWBD6hYnttFdtiZMpMqLddWpZEa7A3Te
ox6JFJpdBaRmVU8GjMaimEdIPYNfZMqNc4LgnrlPLD2CA+k8sTesPMQJeFQZpnMEjDKVCzHpx2PU
/tCA1cbf42Ax4E2+qQbL9NssURi26tWIDihxDjyKMuNDcdxE8iCtECyE/K94uMlVepWjwc36R0wY
rb1bY/qgJdHXVPuLuR8PRcmM7cj0zC9O2whqKjk4mU6FxZ6jUIjL1D+XoP61lwx8spnHN0Whehp7
EGRO1d1s18SXV40XVX2f+zroO77htupreutH2OaiwG5A5m0IRdk3Jsnrs5Uf+dEqyMpRUq/jW89K
sRMmKmVxfjm5dXm21OQC4QKMhUeyrM75mpwlXT+JHpMDn4ZeyU6kfPIayYQZrqWFR7lMaXZrHWtm
HueZbzxzg8dr2uKU0Yy1U4IwJbpjEY+54MpKlMs6R+G4Uk6N7pyzxU4uSmEGBZh9uMERAffIOWuA
FQfWpPhFDHnfsyCkLmzIqmJaAnSpkRHj+R2TcF4l4py5t6zR03oiM1ZEfQxAfYSaglw3enQlJ4+e
M3mjNbi+Cq6vx/6q4atPAVgK7l4D5U9/byf1afTTI4vzgJ8vYoToo+0yYMEbIsAs8vK+MkgJUCHF
Nl+T+QDFOerNeWMjX7bjUi+UlGOglp/GiBIywxH7OXEwF6Xmbi1gK1GSgHBqM7gC0jrqFLRqra/O
pyZTT0tOCC+uy2LYQUAkYNlxbkw3OdkaRDeos55m7oIaJaobd4hrLkT0FlXDxRGAr3JgHq2E0Eta
qxOUiZjcybxH4lPuwc/NpRYdExTvufSrlqRz3u06q/KskORsHfSGAEZJvWuzfbPK+CYjRSLTFuTK
tc4Jm0fFrWs/CS9/lVX1HBeixVUT1dp2hck9TpsezJLg1h8QlUp9exrfKtb4IpLYWQkEb1iLDNyD
fe6u8A4fOrdFKpXuvG3EqpOVhUxR/6vgEjRYU4evaJuPClxPXiiuSqAJe7itp2HT/ydbya3Ytit6
aOMgFwjl4VKgkI/KDC2+HclXVebeLXTeK/QkmrKcs4a4OmJ+jWY9dYD+yw2Woeg9RU6Y8ONgSKSg
x0zWaI4JUTRdYxQV2fhzS5NbDkeu2OedYlw0XjMrSUc9j8GkLniNMC0YVOyBAVYLU9Q597gBsiba
WknP0nghFd1dMeXx+kqFxCR06jlyIVCZFFEnDKORXartXsRbUNR6UPTndDGdSn0XNpTkzPCTpf48
WV48uUohvSWoZcAFdTAX6xudyiiwbUYfinSPuyRkqg6KDBOmzH+QIlGW30yRIgTWeBNXDzMTtJzZ
UGEB/zVg+zHIeaj/5HhnOnP3AZHVQ5SEGcEy5zhnJvkU2d0JxOXEJ8FBd8Z3NKK+lpnPGcpHwbUs
TFav4lHrHxL6iwV+USjaUb5yKzkTN0FuE4VQ3I26OsnLeEpLvB+WdNIAlazifbRmbnMSmJXfawMr
Ra3IgtQ0CVq0zn2CyQoOoIiW9zW/R6B5co8jTEawxY9h+pBGfL/rO8c+FOemr9dNTDdDXrHGN/u0
3irHNQY37MEiZ8kREUcd4FyVQQ3CzFKZ0iOlLYIVjY++pN7Y6W7VIUgCYk8YNto1zFbltaTNVVaD
mMFIIrYBZQooTztVV/SeIaCEyZKVipu+93SvNl3TyeG45M2nliDT1y6lrL+r+fwWj7TI7mWPJfSw
EpbVzz5qw9wcAPznk7pRf2rYH0X5NWHyT0l5Bv6vYcNN7k2NZT/JlX/s872VeRP/qLd9LseDMkLF
2ijEjHYiRTycgQts18hIm7B0SKIZSfIEDqBds+Zvg+MABRNRBEgwZ8eIYs+UtrfWFO+pPn0sTfFo
xYOUeCFaUrovCtCjbSdXe6Ila10C0cO2K0GCIXRWSctifXdsWk2Uzpsj9qcM0URi31oY/VjtfCka
Aqnxhmm8tM2Ewq05VWxreYs2t8Q7g0pb16O7UiKGN4kllj4H4HUTESCTfja4DedhFSl3KebhLZS0
5LqzzAQdI1Yf8BWACsm0xFSyfUx747NRaBHL91iG/sMQideO0ZE0ntS+Zpt5yUo7LIQSGFx17YaV
xkIsQQXMZJBEatReP5HfijpCWI++t14mjt44q7muys+OZh+5PA3Ku0aZjFCPGnz2KDEDk5Ez13e5
Gu+imO/Fzlxfkdt4Uq+HKD5DxEjhWAIzQP7lCP6t8WI17xKhLNaHhKkvx+3JYjrACiM/YhhSV81h
qLimKxGFLc6+5JpjOZ+t8gPRCzkY9B3TAKEQl6+6lg3+YWCckRXXSskNNwlR7T5TTgsjatxODbLR
IuOalb/uQ9Zk5qxkR5Sz6jqSSDHNhEaCLENsHPROPqULNElaXIRTTfMZtAyInGQ6pkJNy495/Gik
HocJQzpjQJn+roBnX3Jq+tKieZE2OQ2c89IlbvuIrewMLgCRxUxWks2M1oIc+VPVsbfWmStI513S
YHAT61ECmWjhsLnR77nmIaiaL3XIdtDCyXrhV8+4wG/bl5TjXGdjgoYjPd7A44R417a7M2qUk0E1
E7BVcVbZobJRItfmC8XwmSGTZgZUVTFp0nwWKz5z8bsZI0yJ+Ju7jmfyW4+Tpy1nULY0+LVRCPsh
iuqqVQDwlbhEtCrYrCbcLbWwzxFxAFEZEIjvq7CqsTF6bWa5NWDpKMkAxycAZpVuvEeKsT6zT3tn
CVLNdRPhpElBO31L/xrTuPb5Hs2vUiFE11qG6ds1JFJSE1+ffsoWDfATmXcFIsBuO82WfEzM86za
YJA01O6q3IYz1aCKecbWi8FJgrLDQL0M3kr4ccowVKpwe0BAsyDYIDIDATXYQVfEviag2shw2T53
ORzlB3dy5R9rPT6z7kOL7jsRkSvQlXj0RMXOqf/tfR2ugQERyp3EbbG4m5G5OVB4r7VwU/apG/50
gc0vb8OPRa6mlV4azd7ArpbBlmjYSRUkvNWKNxYvH1o2zu+ohk5hIYaVLgFDFVXQAMIIh8aTXUMr
YQL5OZn5RkOJs/GTF6J3+NVvEkqQ6SKlMUg1OUubFTDwkk3Bi0K+C0FnUTmUeswvfXX+v8k/rzl2
LIAnNCIap3652k6hr14UUbe0EjeMqIMNWQwY3vLZK+bXhng1zluXHXPQkZGo3E/m15w63dL4/ZKc
xYh3EMR/6YKhKMMhw0x+sFbi0ZXtMqFHqbpjnv42LdxLK2CL5Ex67Y/KsZEEoj8IR0FbFFBZA/AF
85kFy7AGyhcSWj64ZyXcRvklpvpNa+U3hF6Up0TnhAW6uqJpOZSIgypF/rSsd3n60W0LZ1T63hjJ
27JB2hQj1AiQronybH1TLPkpXnWtMVcb9G8gDsUsNHStXyX0H6uvUTNo5l78FM+vEsWnqRzpxCn9
TExUAiBdixUvb2tvmp4VpbCxPLudkbr5l0oBcNmFQDy2TsnREOZ8WxAgHPBc9z29AURezwI4iflV
plOnJ0LJZLxfUp/xVseGi09AkzLXwNfbqkERVRfxLDsrHAtMSRI+9EigAItutek0zXul2O8KhveK
bEnZZaDVO893jC0LmqQBDKatHZuTuTFmnqLI8GbAJfnbtHCEldh3+BNXs2v/VyrIx8dXbBPjzebP
VV7NyWkD/UpzAvRnEyhqdvQ1Q1SGFvWPOptPpbQf45I6hqBA5YcQdxw2snRf+BImuu5Jce9N79Uf
SD9HKFbYrq2Xlw0SKoJuB9xe01UU3xUim4i0+FUcSjt1CnRfEdTkrKQ3W68RE34XBvkCh9zEbgM+
rxOzINxIx31m+FplozLF4F4ghoNR9yNk8mL7LHfuvyYHYvwZ2dTdHLRwY7SeERzaovZnaoEi7Z7V
8yPO0mdRtSeJr2s1YeVqM5fBGQiNeXFmKLphRkHRD9HGGmI8DMaoKKJUZ/UWidwJt49jdxYaPS20
m6rnyljP3d7QUFXnHZ8sVQ2Lz3qSdCSuwAiqrjlZg7aUVksapyzauxfUH3VKVgkaAUX7ZJTRmNrw
+//L+WI30htWhLYr3kheiJULp+5WTo6iOJuqvc3aRW/+Kdt5ammXXO/0TN0nPjq/4gJUDwlKmb0K
XlIKaoqqm6FYqulRYTsDw9mkG1t8ZL5bU/EGY59a2AAgT4ic6FGSTvJz2GKn6n8bI7Lzq5Xr9FEV
16XtweC2a4+voGeIioH0lhb166Y5umEdhk/AoXMhPORJvor+oFShEOBdMXIX0bUqoyvTwRTJ6NV8
qW0ewzhcjM7fpvGoUXTRTlRZlppnggVqKjEC4pZu461UMuQDB/7fLI2uNfbu6lQmadnSvYjYUIz2
qogVqY4SgiwF1qr76I0OU6NAzR/ka75fgspJ488cdadKYPCx3W1Ah6LjIVDFmbNo3YV2m1etBmiL
diX2SMMzxYM2Fzpt+HspAHH3LZ2s89nyTJOUhPowSsx9dYLqjqyMtnMhJM67yj+tMeeBlGpd4pVN
4WQ8cUUerlI3AWoiSzbV6SZbFjO9eZUUml/K1xqDfC3qm7rk71HaveMGkekES9Hbz3sziZtgJgWS
0dTBbyrTq9TWAy91DTl1pYZAgfycKXebuntl46hZ/OI0oCuyK9okEhGgdEPOuB0VZwK+MM49L01R
CX+MCcJBlbByjxncYzLcjkAJMJWPmV6jCZY7XigMU7Vju30OP6kgwjeksLfOnL9RGUKyZqqbYIGT
0yv3haA2xNQAeDcM+jBc1Nw9ute4EeTIExBs6PLGoRLfFxwLMpz37lioK1YsVA4FksQ5Sc6NVJ9N
ZNqIn5LRPAGSuAX8YfnWagM6WzmYl8+I5o4M1WoVXfp7Hv1XEVZE3YkbSY4hOZ3KHDqFSpZdZyLU
GiiHlBImpMdhsiFw2WZHNY6TwG9JeA8lcjE+3nJ91flHU8PGqtlLqoZnv6SuAheBhysq7+jYb+Oq
XzJ7CvMU8KE8p2buJGWYgqoN3epGQLnNd1PvSizwz3IN9aa5jJBWAL/ssNtftAAKzjDESsj0cUHU
g+zMdL7mffE2G9lrlyvki+J3MU3yPybYu0izz7SPIe98lbJ8rUglhDlYiODfOmieunFKzshx0y8r
IjoUQOgZ1PITgr3NnIZHXhB4QqFbbGZeA3Zn2DPiqr4wH6Uq3fsmuaO/DtFQRttZU1u4LiS6Ow0A
vmkJRy2tsOunqyQXmCCCAqmIQKGgs3VlBg5G2n4OJiriERVx02SBRvNZzFteYdBq6VisQATnZQnb
KUz6/3KSUeqwb9XvNc6/wW9xfZoXDVlTH/+ugHRFqt11IF2tmFz9U4/fo8EvE4JGtOJUl5c10s5Z
Op+XJnNnA4CLaahJvfgPgp/dAbTvtrqZBVgGqSKafINTAKlIHi3XRgwXGmxOGlLwcpP80oTvxeNQ
s55xdbUK/hIUCi2oXFbkdNA8B1BrBgW3s+CNbXhCwk67InVK7iAW4fXZaSrmJptJH8sTmk0Y3wUh
ZmhmfyorjFka5ET28wYQw9+/GOuknDjLkrpzy4ZmSQnZskbZiU3iLyd7WiaevRlunb3U3jqv0F7t
e1ySxlV+2cHGe9qE81gHFvJbuu5Ks/VXY1dI1Z4ASJ3whmj5wPMwCq5JLQdd3Dm2v8gKUHtjlVqj
3E3/yPYa2nxoS0sNKugZhYVXav92NrUDJBi1We/FtuKiCsgiv0ApL2uxk/WaZ6ijh1O4GZ3NgNS1
sGB27Dt/NLO76DqV5qYIYqEw/B5Apu0cvISAugwy5WSKntGQ0DTTBCXBFeykzMJmuTIe09uJsnE1
GFrxB3YoozfVhFBLwyRImAvsmaShNLlOI+k9X5GawhTgqDJ5GFQtR1AJ8z/Bedkicprnf+2A2ChG
OyE/KhmICXASKkGNcVglz9bWkLK2ZEpcBJDIlm0opcYg7ougxTHGVCw/NovHDoAcyze1mIOJKjUT
sWKsLi4jF6sl0T9U+Ui/G4GUlJ0rt6NTksxnZmPV6MLWpMLTWK+MGTYoZtthLG2wXjRUBWK+KPjo
RsmvCniikq/lu1YXb0OzvhY2V3yeG9MV/pz70O4f2/aqSlaIqQMljsE+qmzMUTRmxchZNY3IGeqR
M/ZbMkE4ILWv7rojJ2i9Vbn2U03mLQXOTQ6yZt0RLtTmT8NA1J6maOKUQ2NEH9h+M97qcsVBqJah
opQhF3wUG0G8/GGK6gb9HMFqoYs64OximBqhtPLpNsV3bUedkUwMg/CXBWn8T033ZSIZwetHlUPi
0o/ERipOy4d3mH7GbKQ2OvbVvObFj5mLxUY71bUrVgTrmMv/dRsHiQDLCRAjePYSn2v8hRX87MJN
lG36sUlhoE3yNAwvKf7IrfZg4H1Fk/wmq8b7iJmqVllCdenU7xKDDx33njpPxIbSLG9mJMPUlySM
BQkDnKuYVZEvgGYpFsLBcJalizputzzuHfG+S2RWchpwI1CTy1WF3qzA7Gsgh+mROAw/FyjJSPyH
gzFEpA5tvBRrKNFqv/IdJ2BJti8M03n/7CrxTCgySwcUEpQZlNojrcbn3mxVy44A00nb4Vok+Ev5
4umok7n5mL81r1KEq8vClezPHLB7iypX1x+pzr0wm7jAixBpiIyA0kCmuPwpkZZKmXh2tQlbtl7b
TnmmOl0xy3TIYAOQSpyMM1WcWFpRgO0KqX262rI5yNCFygQYFeu9jPDXjYoPxjahxTEZbEdfhgux
GW1T7nFpw3zRORsXfaaSFMSKGrUUTc6Lx6EFAopWl0wi5TOP7E+F124lMx2NTtJEV4oZAaQiXLmI
w7sA0UQisyeB9qndn5SzqKC2UtM/17GnOpvw1lepgCinz1nXnRWt20aDm6JH3qhr/i5/61reBDaI
R5mdkTkfR/HflL41DFsYRMoMb/vuzgQOUHiKJmr23J2RNYhKdfDicYYgdfoyxv47taTvFlAtGbXv
Tvuabf0Br/KK6qCaog+1YgXBvyzNqD8txNh8rNN37q2PGutld097Unmb9E0faFdh66gsjKlb8lVX
+le+Vt/zlzVHnoK7QMoeYllgikJJZvadgtywz3Q0uvW5g8S1MhJeVPXcb/ohyA7iHcvNHnvB0kMd
ZSWDHRkO+Cy6J2whBE9i9jIoFEOsbeErlnGFsSgfCr4p4xpW5dc4Ai5ub7bcODn4/DpSzMcYsXZP
a559qeh9EcOHLlgfR7LDI2YFYp2qhbQPc3DlE+2t3qaADmjksFaw5/FGWXMSeSkt9ygcDQtLSoxr
dojOG/RASVvVLjGy5DOEsD0sMPs6Ldd/raV0BsWXOSs7g5hwOJIBM0K9f1OuLeINDZnrNsxPFK0A
qi5OurHhdFYqfzrIigdzHlFbi+Mr1R5/HyabdC90utofhWE46z1KT8LPSB/Tn+wkfJ67hKxIK8dK
J09BQsIXQwz2+3T+ajt0z2iv+rPcW47a5yibhs+kHb+Sm5mStDjZTm7SjN5kFx112TimH6Myv5uy
9pbpxoua3ENlrh4K/3oLFtQfG5xrPdF6KtwW1UBcVk9OiQdC7ygfQ10ubrvCG9V6QguhQl83Z09d
/RwAHY72KJ/yHw35CPP03ee/7EY+V/0WqGPvz+iEOxLM590vyaoy6aQTiKDpCfiZTMfASi+vGc3J
yzVRYQ3Rpm6xL+0yvNFV4XQjucOhAGZC8AVZUdU608N3LLik5MFLhe7OP5QZOfAknboMNJUYLD0h
wUqaXHmVeLKDl8i2h/VVmgd3IAIQALodGT5sDiBIq6K/AyY9kgVthfwjZyOeUzxNzWGa1MvWg19U
9XniTZzxBVrtTdTVbcxXuHaQXTO/G719y2TmhxhYF35L4uwiWU1NGuSW1Q1JmcPqczSX7VrBbxmk
gUMEMRSVRBLlUAOopD2sL5bKvYcWrlCuaR9fkatd2sccGTRcopWyaGguTibH1c51D8w1bV1gWBhP
NKjP4lnB0rPROYpUfFTt8mmlLVY0vvSoshJUWQR0VlR5ZSrXdv4o8dYNzL+E80QLH9p0OiH2POEI
lBB4Y/5C4nioKoTUMrQZCRv6O6xU/sq8fI1CW7GCVpzJIsee05CAbuyKv5mlProoSUSIRQ3GiSOG
+M/WusYSyAg5OzJha1Xj59n61g1EpNJdt+afVYb0ayFix+pvk3QbrexVI5EzKuwTMK5KqDM3ZqvF
lFOfVelNjJZvD42vNcKLe/ZAMB/U/LD5YvCtWfKyXfWS9LjuYf1kj+Mtoe0esTKz+GwxTGavUSnw
AGYAjbRCexr3iRbxSaUajqRHDFwJ7agSbZjdiSkWeKA8deq3wHH/v9bTt5ZuqmjXJTDGtLOf6wRq
JBjXw8U0LlFcXaeTjEhft9K7kSR3E2n/Nps31SBcFcnHXMBMHuFMwgobJG1EwJayMeAuSdwx431t
qQYSx5K/epe1dyCS5q9kgdcDEmiIuuvM8/SckXHblEqRy2fM3acu7vY43tVjgVI7QamNDNqrGRQi
kj8ruTlPDUFYze+BTknk8RPBQRsmjIiKNiO/FViIBrfEflig4c/xsGeD6uqV5KIl8Kat9yL8eZuO
Guiq1I2rqb/yQbtIBYcsWvyuouENR5jVyOR6c/5zz1tl7vKbuyDEMdgZj4I4C67f7ayrGMHU37oC
6AxMtX10WKWUWnmYo/Y0Z9+YZzQ5mBG2e7epnhWmht9h42lfu2R8hXogIp6Xuvu8wAmIcmlDuXnh
FxubzFsG/DxoVBMgMwmx8khURSs0n8gNeqHzgIRMFiFhwz7E07WZumsWVQRPIGZvOJrQMOaSm80N
KnCOANIqbOB1oFpp+mFTbatO+SMxyRIrgLAT45HH0cNKGMvFS6b6vGs/OuW8jZiOuWj5i6ZcMONZ
DzRe597qoLjxsSDx1Lwe2SNGcyJKyEu4BwgDTkpNBkHSvWYQdESrZPWMpUBmo0DEz/sQeUo4AJTy
w+4e487B7m07ZSF5BExS48mG5yPq9VO59RX+NH2JlwE/w4MJnu/xmdZw+XhbUDy0quIabJwrovP0
h4nroJDy8whxLLUk4NTlEdysx23Fx9RJR3+/zacnTCXh8V+J/kSSTMf8eU6JztfeB6G85FPTbASi
6kRQUdJrxoidc0/SLQwCCM574Ru7gv45otNOkq8jGLslE/AqYTbP5euSRVe9K25GWd1mxx6sQCfL
D29lhqhySWCaL4jG/mWv5XOG0ekyjF9srIpNjG3vT6hC0A96HeqiRSVkkSFEbMSXEbXNvgTxYGbq
xUr0m9Rpj2WgtgKCgos4Jjhsq//fHORR6YictCZTxsQnJLWjb9gYr/ODJlM1e8gaClMz4cdOX+S+
JnWXel3gZ8mtyjF9m9cVI/aAQ1cZlWfxXIFOhIogXovd3f1qqJobY23TGKSxoq7qcsmK5Iqm6zpp
+pUYkkV8Lw1zNCW5SEOBNYZfORdInQn8kv7U4T0kNmifOlEMzTKttyLzT5H53777VcR3QJGOaZDM
LxUBgNl/lj8qlQ+qy+xsscMPenGLpOUyGNNt6SRXt+XDwMVhoMa6NTx9jdiVhkz+8blp+ita/5D7
ZRJWgj+WTtSk9Q119ZWN5S2xOW6TgPXLSWLcoNMuQH+sTRAJWgN0cZTIpAT2rzZWJi13y4spwQ1N
ylGXnyPxTabKQfEVpZAtGVUxXeUKez2oY3unti7R0lB0dD8kUbDqaH5rojb0EONDb1oXPW+ht0WI
fTdRN2JWhksNFFwql0kleg2cj7MAxAcdg9T9W827QtLkNPXB5MLQAU16JXaNChQUW/ZhQXTL8HGy
zlK1H8U9NjvkgFoSGOvfiquC0mep+GR8yYRAHFAc84bETfCxpiTzZbeRERo+hrYhUDqSoIEuvs2J
AmQ75MgwkOstGX7jFFcorGdTj6Dc7yri3C2OLyohwGOOKJygMTMNh0EPDNgKqepIOkAXB9xR8lvb
0lGPiUVOQcOJYrmUSoRtGRYB9SaDyBYa9u9y1IHK4fq4A/S91vqo7AzfH91iwhoZkmQOjVY7tzEi
G8R8+jh5xUmTUkdbP0toZfZYQ+HaT3nDRRbWmnzW9a92jj04P8UErE4Ld5C93DjlSWjvPgbrIvdK
uFs4I25OXigq5Z0L2KxvGW7g/+iEDLkzr5swn9OsV6cFqVxClEE1/ZdZpK5Hqlv7UxEUun63NyiC
tniTJPwTCJY6NXnMI/c1UiBNnf2R3qawt5KDLfuLbvAZ5rfrtP+VZs3iT1XzRIFFYyVsIyPEWxUq
W0Ja93n5N+mqL2mGrxqqH4+sAdbqrLzxxtAFeuno42ubwePWxW20wZ3IgJmwhDGWWLASsmZcYyYz
Jfsl4bJsKM3QU7JlSaXNjXtjkZpgG7c0tyFAR7rPv8uyxaxoBz3BOzl3jI0uE3aOtp1oOln1Xacn
s3OWfruOmnatwVOYXQtEzsSuZIi222q8blMBeKleIv3vlGOFUUWQSU2Ah/CwkhQhdY3PZsnQCKDe
2e5AwXI9Bx3mNgjmOhUEBfXH4Ve3Wo6kDu7aIYpdQy364L5h2yVwdre/g6ETUJNwSLBOLxyoNMmm
RCmISzJFTi5brzSK33gvXm0nXhyasTwyCianho/mAAB9XJ1mvHS/MmKqZ9lT2MjWTuJTs3pa03g9
cUIdkfvKc9JXFwrLFfzyKdEKA6JYfLsNaou0DA1NBC3nlyETNFKbHnaAIyBIfjBQOYr3ybDcRBhe
R/64jeKrALXZpDHM0n9iRDqIz2AjFkF4/8PTee02rmVb9IsIMIdXBQZRyZJll+uFcCXmtJn59Xfw
oHEfDHT3qa5jW+TeK8w5pmElficIO9HIfgBqtqTOgR08Xk87Ie73OMmPLZhbIhTGipb9mnsK57AR
P6f1Y1P2acihVKam6nmQJrQ39TU7Cf7wiq5lYHRHkvxjnRvqaAGmJ53jiwVMYv45scMAVAiVqEEq
wZCHBc1msOs9+xP9BnyPxZsx2iWbsAZDaksQUP6xzojolOWS/WwACoMIWuqbNpuP3oweY6/irkoO
S265tXKPRIZIsDlbLA4+U0ArNJidZp6WKmci2iPC3MCL5If3yBVSNWwy5jDRbhLGR0Kxbfyj8hSy
6SVcmAlD0UZpfamFI4pJVC+I5Fwntx2BVpG1op6mDA+0eJv7TQ8Dccu0btGaHWENYeDakCgxtwJB
lcgoqyHiuV3xi94GINkdzJnUxo81iWMx8KvQaOG6h+PYXkNHxtWQwSCL1XgnQFFKI/lnQPns6ita
dJdYdVe16cjXzLM8Jni2gQG0BASptkcLDmOkYOmOrhwOSPnDTq6OCeKwmbEx/1FYhLPz9hjSeBEd
XkCG6rWknKfVVaLuNKn1LdWNayP+RDj1gYf3Pyz0JvVso5Onqb1LXtrgNm7l82whAZfSkH19M6ZH
q0je8z57X7UWHhE+73wBs4vOYWYOYRaPqireckT4My8BDg/le1ERY3HabV6fjNMukyF7KvMhZw1u
D+GAU2YYaQ/jcVf18iFBmVbWy74Yf4r6WEnCTbKGI890HWP08LA5kIEKlLpNV18Hq4LkthzHj5jG
fi++uyyjQJvvy2HARaZzSw6R+RyS+iHW5m7s2/vAnQex4bis2LbX75aGx2C82Vek+nJqD3hLqlPP
WEZnK1AwdhJcb01K2SPbnsVD2rBGGNPFB9rhFdX8sJL0yR/VIvk2VuXT/7e0UyhVdZgOWAQ7/TRL
4pRYdqAObp3QdUBkhqSBupMvMQHlqYE7tMz9aR/Q5oDTKLu9LNhh5PLVGrsLrWqkX5S52DR8ToLY
JA0tvswiCQdKA8bARnNtDQ1yxJ7j/mSlMAMchjwIfFJ8vJmi+DZcMlEdVtZRaoccQOy/0aaeI6sK
HWqCaTNI2ptpOBWkF+DfmtCQrgxzjXzxC3qJHNKPg7WI8w4zRFn9aHM2yyz7o6a8Wtk9mfSwiVhD
Na/SstHAZmFcrTwfE4R/rl3yPqQPtTBP9XjlWb7F9XCeJHSipYfxKQfAkvDpO/m1Vcv73J5NSlPa
HEA4PfIgTN6uSViBsb0JLBNt0YDTvixMADVsVNsB0pAkRK0OkMmhLylMNrc5PCKj8K0+9+UUvXK0
L2oJkS28qBTfWNlfhk8BMqI/NPqutqDYyZNvkKowUmr19NvDOpygSVHOl4ENi9ZG+Ey9MYBcyvGq
WbGnZf9UqglDo9iecBYiQKXtQfGbYpUBZcdZU7CNiL+ymjQkutwhQ75uc2vlS6BwvC903jmy9nE+
rj/R2AYQJUN7YfWG3rbZ9P36DFCQ9RJhlziirIHZHBOz3i/pLfJs3U2B0KdrWmYXenZn+XJKJFLo
2velmXtjhZvvpnKa0EvzjRv48FVvqAxvXn/GzGQMyo48Q3qnHiSgyrUAqpKvwbw2UNakU/ah1raf
9gv2SAIozTmwFBBl6y0KLAQyQ/a7HAov0RL89bZr66qrmBNa6cbN5t+iQ0gU0aMfZYdvYMFRZkNB
GNajxTyB5++otSm5H5EUHcdlXzs4b3sKVYl1NfHGvHSkychEB+nqx4hMNf9U52df0XothKQPgNma
6i7VzT0es3vpaLeV8mCRvhf0gyn1oyVlZEOxepCpj3UNG2IUSibkyyRBrjz5AlLPytuvIHhlSY71
YGhHt5pR/W1TIRQgJevuUcuZfdiH1uWQRzVIPAqyuBiPBdQpAJwnNNpH1mgppDwmrmbxiqlG08nh
JTj1WReo0a2GNNF8t5m+28ibEl9dF5S25TW0djzg+B9RtF9iZiw8V+1ezyWYSsvLWYb3skyeWUsi
87RQYpjjcKr1zJ0guSOiiOh/4PPp71L9D+G+ZzRQ5hAb6CnPJqCKfiLYNUYrFy8HzLWNJdxGS93C
Mo5pMR0zA+EaP1uPw7QIFAXiHnLeWW04p8TOHmdfk1N/UXEk9hj0xD2GWdrz71AozRVEZBKZAPjQ
dK54z+jPs2KHm3R0+J90lNYNEyDLauRpC7rfGgYI0pdaNQ6NUXugHdxkmVwbsSXl+1gEfZFeBZip
lIVlXp4zLb+vtNQm7yUIW0ROqYHXu89D3O7rOF0pXAfU4ynWsHGFWi4XV7A+Yc8H0SjaUT7Lana3
R2aNfsXkedPdrap5meQrnqzt6AtbDHRQRAN2ttMoTt070l+TIonpQG8wWUkKL65ZOnCAmnnpYok6
DpRk0zYtOxgf+EHOAzP5tXrWd6MZHtXc37XqE+/hbnlvqU9nozwr8RrWfyQYFKarwD4xqsHVcetZ
oN6yrj46hXbsWQhEen5i42b6CA3pZOmL8fjW8T1C1qOb/+KoDcTU+zYa9kFhgjP5zDgxfNP8uPNH
yZ1trsu5ZqKPbLOi/c0QvALqOqKWihlUWAlJ3jhUKik7IADIO7KSQMkJ8S3Teec2gfE/Ur38oPbe
C+ooQ19CBWisBBhmvVlOEa5RgYkZHI1jnhrxUUzgoHPrHO1gKOaJh2f+8r3wmZcITetedceCnzQr
GU7vyz7oV+ONFghAUIAgr2XaD2NsZm+9zzpnb/GbWdHDmmgxUbcdEx3GlWIfJzKy1g1pB9MEZh2K
eEdxjqNSumLpWaKgRtnXE50rcBkJNAaV79ABXo/PQ8WWoBl9I178ii9J2kXyr5l/V12+oLekknFd
O7xaOjon3XTFON+slKCjFTEzyjyoliZK046NEwVDs1lAMF2B+tIOUY6MW/GLGYEh2DlzPa8ahrq/
IEZxwtbhf2ga8WpOUrNwV7PdgUVQL+FsXpdK8ourWLRz3OWhtezGvj9nGQulBMZPyby3bkJtME4W
qxrFdDPwSDO/WEPTzvDclviX9tH1/pdWNMTfdAG85Tp0Ymh1pPAMU5A82PHs6Wp2DQqodW59fYK/
w4y9jSxvZndgUOXl2JIq8q0oIOZTITlBf63gw616FpQDSLZC2+fWd6X9KBN8ehpOpfLS9Ou1NKMb
fzO2STW/DdHw6v9uKHP53WzbVwxEppTQhd8Ao8l2e846Zof2ujPyD9kXiAHq+e8EZLYmRKjP7qlm
3VC73mpALTpqvE4s13KxLwYyPGfsCTwszrwBKFpyNIQYGjHIwcwu0h2X8DZZ24BprMLq1s/iHsav
uq/fVfB86RCFejaEbWKdqAEcKLLqoiJpO9RJmC4ZqtnU12wSA4nDXOiWWs+JNMocJuhJcUokwgUw
NBjSJYLGEilhNNQAuZXbuh/TJlzUNqyWMdTyho7tL9iaCUiFGi3I9eNrGwxSe101kz3pru3Wt7Xv
75nxVeOuKE0tNP45FqIwUozs4rHUFqip5dZP0WUtAnkNF0ECJ8d8a0Dtk1GNFVSRWjDOJYoA/cj5
5igs87DtIEuKAtDdJyEvp2g0w46DIE1wX0ESwgmdT5+1InxNdy1F5u1D3VN9DaQ8JYLJnzntJ8Sm
szX6fbcxSsHlo2tQ4sMcy9c6SJjal6x3LCb3csOwEgHS2v3WsC/NhXUui+L8knV46oRvAaEpCiwX
jJ+6XUaSHiJotidcKahp7Vux8MPBk1ljt2d5aKGgnxKyM5d/ulTQRq9+H6UMG+eA13mi1rTRyauK
EjSpE7SQO9AE1HN+auKMnzM/ReUufmrEl+p1fchtxyvRj6Cj2Tdj7msDU1eacJ7QLRWTZd2gMjHc
rVhUBIqoFbB5weFoMOfV+00rs5v65LaZehlwIJgSu5i4tZk5Iuiz8iARCLKeMhUIrRhOJbYQ0x8N
5uvWcpDtoEuOX/oPRhJnu2XeNyf3iKFDPVPRtDJRmA3eJGU4m9T1Kho/egoAU06dbIeVK1Fqrlp1
yBiWCvtUqGmIr2U7tOHwjDpDVjzGag5OXAoKoIh6e00kXkJmKMoFSsilWc2LlWgXVK0XwaSkmmG+
L9GhG+pz924q9z4PIqxXWSw9qFL0Lz1/yRLtsl4fRv1Lq0sPaTVasMkvQZCyvGWCknisioGkAxo5
Q9wO+QYV6SqBEah+OozfVirdKh4PuHgEiFynPmZYTwRKyRj4mqBw0gkKEjOjNhgYA1YHULLJZW5W
zGkECBrk7Mja1ZZi4l2BXI3tLaVvVbOIX5HYNMe0M9nQhXGThBgWD1vnqtKuX63jtimOe+0gN2Bc
ZBwZo0GFB9bDIldyohKBW4xrlsC3SmF1oVR+xgPuCMUHAJHRT7clx68cBxWrYwsxHsM8QBV+plyG
bDmKUfFnQm+j3Cbxsv4hl9Jnjquc1tJYOcSkW8ldu1jXRP+KEOtu+grw8m7OJWf2xzIOdXfrPusJ
tfkdu9wBLUpjABLf8T0cq2sBcLilgpFmgp1GQi3873pFDs1TUgo1MNabYcvMl8EsNQ2gHNbArEW7
bbFPD9FLjLm7Nyo6cFT61kig0kaoIK/SoXmYZn2r7exKqO5ZTgWQoVMHpy42nTBKkCJ167Vnm2O4
Mct5VZg4ofXmh5yilhFV0BrkGzbMhhNfAdCXTWIfOwBIHn37p+VYkzuOEGoJ011oVR1U0xo2G7hM
ESrLuf+tDlhBSBiIomOWT+6iSS4MDa85JhL2Eqn2geGcJY052T/Fy7uEE9A4fyKvCct0V+Yc2L2D
yireg8o8679ZQ54tJoMagGOVJ32plcuX+SNvpIA5VlHu7R2wQ+dlKpSqMfdET9bnMgVZNj3ZRh2M
cfkY5PSlfMyU9CPQwprT00Rjh6oxCZdpuKSWjJSovLAlu4o3TQe+NwftUt7bJ4yHrgjrODlXrXm2
I2ZgJ3mpgI7WR3NEz4wozyQoeGrKyxzXFybqSNXKy6Aio/Uw40y7GGt5ErRjxImk+WVDSDxGfCAm
h0VK/SmxPOYWnnXIQTlHHaL1c+KZC18puqqOJNjhzZhk/P2EZUXLEQrgMZ2Eazz1Irm3Rv2GmOvE
Yd/VmtvIwrd/qnYdAqLLc2AzLMOgJ3HOZyaTyMo8aYoILVkPM7s4q+tvObJdCxqajVidyWE5UYkd
Ux09bn1ZnBxHJiEaAs13B6Ctfe+h6S0rjB+unrZRr3m1p3sLo1ZBvmsjUW9YJeOI35RikUOUXmaf
q5MTMYU0JvzoJh6CKuiNQzY4+/GxBBtDpSbhR511t0np6evK0xIm/gCb9YYyeD7V9Hmr4WZG5feF
espK9TQi+JOoaPjGB0RhSXGO2SKrLH7YjUB/mr8Zaekw1DBG8rqcjhLjMIZVDXp14C1GeWPjwZb+
sjAA449WDtOUYnft6P/sbUshK76FnHNltI0X1tPYGzS09hF2pOdRV413A49IGQXoQS5jm92Q8joo
oQUq6H5/ghfh9nqBEIgjCFTuPi7BZoVoIi9jql1lx7wNpXm3AEnHI1BWseLHVR6FAaxfn07pc5WS
m5zGN9lGPTj11zV3QDUj1TZgPkZGaB2GXSXDYoQ3AflA5YTQZr+dHc8peezgzsZERWCTN2N/3Zp5
fQji7FNZTYpmdvSJZz2NndZmD7sDIDxYe9FP75o+vqZ/mkjZp+Bq5stcCRnOyaLtKqImjunYnwb2
bsJk7T6ptzazLhn2TJLNqgwJxMD4YE321rjpW4/xZuoCV8SJXFfUR/rduP0QinIFipw37e0g8zl2
e+sWCrLnCA6Bz5Sq706hPgdyPbdQFuE6sP4y6a9KcUEI4CjBnh7xQ4rcz15Yaw/tALDlZSXdieM9
YT+Z6trOmj1Hstjtj+hb2TzKv2TSZ7NteOycchV6nYWqY2S8Q2hXx3+PJBTrUPAGN7ffpLHzW5b4
BVqM5uVUIKUspD0TfkFwLuvDdpjjaN7A/8/SP9eYjBKDICMUimumoTC6OiDDFA0ZjqTdjfFoTfsB
uVifsTbbaL/cfGTnXK2c16Q8U5oebYeUQqabHApoywVaFr0zjw3RMtHGWyvfdDa9s8rHMoTMxbDt
WVSCKSw3xj68iRaABZm3ctGnAABYRWCNxhrPpH1c+Y2gnq8N3NOwfqrEuEll/KZ/IguJUIyB+4kU
vF4GCllue23aGDBEaSXmSdEm1g3Jpi88oFrb5SxxNUhKGWoIE1LknOxeyEM1vC3ivzXapyNpn5LR
fNpFcpO0r3idPZm50UK51EtBt6z0FJIvIcqwU9tTcdHUyTaZQArxKtK3TaUirM7PyBjlqv4uEMdr
fx1CALXSLZGhdcu/DhCHUOBxKZqPUoTwE4etbKx7BSvC5SzYAs+M8zXG+ewqgarI7aEnR7aabQCh
gumrddwveK0HqPNZ2rjNdFv7GDF4ytR35leuo1q1sw06xR8msBG3f8ugMVGwo247k52kyXS4LGCY
MM5oJAamm7nzxtLoTFbLOSHcYxtJKhXM69Ca6p3g0grI2FCXP1xrg2S7YG5PmgpM1KLuTgNnBvrf
i6AhrwCfVs9ae0JgN6HfsS3I6+VPHj8343UwhrOlYogwswvCSz0T14oTCCWbp6t3pFrbkr/kR2w5
qGBhuXHr7Ap8xdAq6j8yI3DmLXCFL07aXxGaX2T+Ob2aZkBH+Zty8klUpT1btwbqjYRajIJQYfhD
d+iVqKYt1iIxCjOM8sTEW5oPoaKQkouUaRczgc+s3RztTRjClTw7UgloFn6h/CzbW8IwRsNhk6Pb
j5NfKkLR3pnOdmmFapcQysTMAwEJQQqM0GItD9VCIPS3LoPNqOyN4+M/mXQ2Xww45k6+hKp1kqbl
0LI8bc99VWIMzW+KYd/MQr0/x8QvOjDaEO7Bgt/SWwZEzy5B1XTihgviFi20aVJookXhN+UZyZNN
ZaNpz2lsX3xOukCiexDpPwW8SKxHb8THDyMOU1xo+HpLXKaDWT7kX2okPZqlfU5K96y170hvz6UU
4j3IOBIKaL0dUs9WOeVLf8o5eGZZXBdNu1gDTip2KQysKtT57cNkxW6oP6p82ekVHKX4EyoczjZV
/tMiB//j1OMRzQp2WfuAwvhgJe/4nHdKn7OZBOrPX1byBDVvGvo/GyCqshBlac7K4belNOeMGg2H
pmFjxopJcmDIcEx6+9DF3y6z7PbN6WJEhz4SrmL8HjQcDt+yMz6S9ZanFXJBEjUM1ySzl4/uSCI5
Vee+XcjEVbByMvbREFwm3BiWVe6/yBuxfwk065ZC+Y325fS1YhlRd6mgB/yp/DN/qAMxapW90c2I
NnCdLU5KYrkQj5RLU6AvfQDCEHFwGVgDnSz+bolhhfmosNClCJVhBXQ1zMl9Tz1AXhMhYVc2X3sN
iWi8skkWGM/o2HtDuZUBTAormfa69rcWayAwXDIxgS7qpfOnNGMcbBBrIWmbsFfKA2brkYGnvrAi
XNjM9gNqJFYzm0ldOjlMbAHl4DZITwzPgyVC29qzRuyphuu9qMegaUOHMaGsR7hKaCH71/xTwgQi
zkDysuXi5BiBkZWDrqkZJKpIhUb+JF2O87NEF600kMCNluIpwj+BAriWQn6dadpejekLviDA1Cfb
bZxmzpi/z0P+3tHoTjAcrc/slTICC9TpQ7d/bilgpOcyPkWhMQ7IZXBkCJS0eXZirA3wao8nvdf5
TsJSfRQyu/N04x0EinXvJU6V8wJFR86+x7g6oT9HreHLHclbN0YBcJV1vCYDXpPc1Pdy/FItNhzY
LyUL2zvONaht2L/Skq1LuXpWkqO3QE/Ro+4j7kgCYhkdFALUIpnYIR1Hd+Lq8HjVTHWlOPFSaF/N
o176ZyRX7/rm3X9rK/T/5q5lw7uwzlBNhugzCgi+IDT7tdl4TPMeJvoftrkXSdpM//sFP3gPoWkx
2XSonsD/R3abt+oqknbFK/vS1/nie0FO2PjbZwGPwHCandZ1IRQXcgyutqNfthlrxIy1WYywnYrT
9G4wZ9bpvgYVewc2OWTQyHBHdPXoGgkzlMiYtaVwQOqiYTADmN12IazcyvoxzqSV5z5pDEOKd15i
wxC5IjJch/S5pr+zoE3R8O5laNQKw4JOYrPuwDrgPsgQq3WI1RyGGAZ0I42lhooJuqzIl7efpvYg
Ym3BvaFidSEGBc1VXf3GicHFdNeJd0gEF32uhY70NWKCbaYrmhecE8atLO17RIVK4vWasxHuCQtc
WXn8a4R8mVcaFee9UYGcmY7HZTNZn2U0f64i+Rz74kOpD5VKpqpS8OscXAJBp8hA5XxZ2ZfH9EfJ
bakWRonw7LU6lP5WusuqDtxH6S44YiUp9lBskPhBVbO6g4TlvqPg/zabDuENyvru6NScK4VBY8s8
M3e4kB1v5gu/VUoSEnPQtCe5y744tsVO3tptdTF2VNQDeOoiJEDo5lunP3br7EYVqAS24xpKDeyk
h7JOTzEHDEBaNkxSwE4s2MR2KTPLcdaO3G98qtp/bIG8IBKR/x2aCihxEAniNSrc+Ew08USj9Cmt
5mik+3iMQtA9cctgVYm8iVqXt968tIiWRglCmtul3wk38MpcqOejVhgrsPQx8uxmm9l1QvyoQrtR
Yz1UGBI6+DxQgmAeQ7nQJ859e2Ln5om46mSDROpk6S2nq8+qV49QJzU+OlN3leRHHf0SCLHWb4sF
5Gi8D8Bxcq3kO4C1uORePFpeyxs8A+ntvZR4Zq2uGdNPxILhzMNaIKkmtPTWrclgaqdNbosow+Y5
rVmD0CpdHeoSpEqkYOFyCisyu5anLs9+Dzg1DlY8j4tUhrrysFhQDcT9MJe7gWUiTTr2VKs6ay9E
u8wGie1EjNbhjoj/iBbuSg7sWLqp6RBiLr1F/XIlVhOvZdymsFs6RqIwMGBDYHbCZ9Ubna/hs+pJ
CImDpJWDgZhaTAqVOUIKfKVSAkkMij8632TX3Vvs3t3/EPc1yctRxFbqaaFmaQeVAlG5GysyLJC5
7IWQ98Brs9zeXlwZWPTI4ot0HwltwWyhWyTYbsACg6E42jZHRel2snpUeRBPtfycsCqSq75Ud1VY
9whtxKxApXQchG3A7fj7VoVbkI5cHuDAkXGneiXQ4xnPnglrmanhNiGEa7kSEbceBqwlNToDAPMK
iVQFZIZ2IzNs7KoS8hHjDwLRWgh7ZjycXolId9WDWJlD1v4z+FwJykAhJk5rCWFMYk+CftVgRzvS
c2CYaioC6RTUu3hxDEQRsyV7IODQdbjNvkMXp1BJ2ivrNeTq9yY1vbrkfSoxncbJNZV/N6XYNsx9
IV8TPN/q+rntwwshn5sdpxv58wi3JIr1HtidIyqYLQ77AILfDJRkPQcxHJsrwu3r9kSukwmRegHO
zlQFwNUE2y3WQonaS5/+1RXqbvgh+KMcgxULb8xc9vhwMBSR0HOQEDeOCn2nWZ1kPQuZ2zdArYEB
vy9jdtg6qpWjOy9bj6bfdzCqxZYSbNbSHPuLsTAXbA6Iohjy/CFtoNmgsdqpUX/kOJ912rbKGV2j
Y1el/jLZDE65K0CmEQ8ROexYqClbdNAXaH//ocZsfnEOgkopefYCLXHr+PAnAlOxEFtM8jbfz1mG
Zp6G5jpJqN+AbkuA6+OUGdeH1TnQ9ECNLdyZ/LoihI0d1sy0ZtRSfmxAGuYMmX4xmvW6mpAp38sV
s2R/gXPrRRj62GSp8uo7vPFZ94IdCf3NN2wYKFoULHjPhXkdl3cB3w3zBAupfULjiQG7NW/CYIgv
aK2bPtSYLTlWcR5qJvZoasH9U7sQAQgL74pY4qo6Xz29KCjUEqU9QuCCGJy8Eb453kdCfAAS+BaB
UDWOL2SrKKrNfL5YBJlkBIQy8NxJRfNBuSlXKLKYl+ZYdRpsAyNtMcvo1RLPdNHeqFX2krPgzkBQ
3bv03INceUlHGwnjcd44suvfwfpXF98p8zVlujF3LUj4tic0usiA0lQ91p2nn6epuhhtc1iQJKky
GXxrfVcbP2Hoo7fRHdirhn2bseXJ/sx55Bs45ob+rmy9FrttHCEck8RGkHHQjNtrudt/48Fegnj6
QcVkrSnuoycmsh0/JBLfFpxLy/G2MPbGmXOiaYZqqgLuIkWqGWQoQoea72mY8nPLsI0WoWZ+cNT+
Ar+H95/Od9oVleQk9Hcj8a7nFTdmTQNdAu9NZuQbLCgTzL5gnuagHhExnSbUfi0caV7qzb45K4h/
UYD3ZGnTgW8QAq3GvkTNei5RcNfLFIqIZCeTXU/LWpr5Afk6qwku6I1/rgwLGvh/AyGqg05sb4zA
fW9aFfEXsmuQqCaV7/ihXtnyzjTQRrSUY7Qid3ghlNu84uw+G4i7EvUHIPQ3LIECHjGmT6Usw/8S
IPM+DRZ1r4i7bD9k7Czwg/0SagJ0feR2thJUmKjyU7mBDg7dPWJzmPPj21WCmIjVSss8i1BFCykZ
A/65iRgvUK/R67b5eSF9NJ9kXI7pFTXzsSvfRvyqWopLkqBekn5IzOANuekdF9zyrWv423K00rYe
dPTUI/5yeVdr44GPYDFz4iCgakUbAann1PgVIzmbNyGcRnaMTtfvpVnOcnbw66r971BS/mJdNXDL
Yqs2/9MCEdeLaLu7TnShKXFqSduyBUThVr5l6LPmCnOTdZqLgWzV5mDo6jnPkbZkoCiFHDhtd1Ln
OMxoJ9RQeBrhpTRUvVYEkSn2jcZNV/hsYSEKRn4ziWAj3nKjGrfBopXsmT381FRMLJIgRsf0ZvRw
82tV0nM84bfVlkucsZY6poyJhjQ7GvQsjL0MMm5G56zxklt577HYA0VtNwzdL12FeKybr1kLOmWH
A+hgc/FKzFrnbdYK5nSJ4HcOnqI1zLcKV58gZWEsyihlXhudQOZcap0ytLYo7cgz0FztYVrvMiCL
hZ8JhLO/dYLTDT7wcZBChGbMadFV+ms8H6ZCu6+6c+MWv8XkjIBShDv7kE45jn72jGE1nid03vHe
6CevxmjMRIocPvsoAaDDdWYica64mKwWD4w/v4BSuyIxke8XnN6D34qcYai+w+nv99goVKkJUI0w
UoJ+7Vy0BavB3im6N22w3+TokC3NbRmtC+AhHDXdluezjP9/TalcU3PyjJXfa/nbGiqWe2FpvnqF
B23YMn4UYkKbH9J6ilCOTYZf9/sCgTChdVebvIOG0D6jQwogQBKxnW/oL7aPA5JrLP/tlDi0iBGE
Vzf8lMhCI2YrM0fPcs4TnFJgqQglhOyTu4Pz9BhLKx4JnDQMmYD3TBAWVZgXFa65RG7cKbawjHWU
OvDejhPjbwnZxsZOlNAb4W+1tzQazhhCXHzmF9uj08vmNSFNYE1Qm8/5JW8OHbOHlpmNLsStNLKb
yO6DvB57jah00402wVBz0xF6MSVGApqtRH/A5KrSU6oxRSKDWqeMrynfO4PY+kk/Ip7LB9YEKOIk
2fghjdlXmZEoj9QeXwlt1Ocyi48Nq1P+maPuKoqGZic9kMyTTY+UQyTS8X/cc15g5A4HffjcMA19
dK5IG8DNZeJmsgxI7cFmLBg1jtHG8cdZBEapBQM+/p7QgDUFXn0iqnQ2Ac+wrZ6QJ0gZW8qSpslE
YQzeqR68skBCjP8K76Fn9YWX1xIrNxTQrB+1L8uebsoESRc0KFMslDUUiQTPRKuzq/V5J9O1TwjY
mFAea+S3JT6mzlEQgPYHrLTsgcPODLryp6CWRcGk6Y9JiLe+X25aByu9u0M2Jwl2fSWy98qVp5KN
YT+Y53YtryU5eFwHHCc1nglQElIlhT1DT2eNPRkqWRK3jyHomVYvaFDt7d6ejy3A4nypWSt3RGnM
Pg4IrlyJZUkGCarisBrF9zgzjeDQZqHIVmYzcuirjdSx8+3B8Dp4AZUrYIKyeLVHQfCDeZTnBHHi
reoqnm+iUft8X5MgRHyaRgy3Km2QNrSdc9bvHeRPHdhf0qAn+dkYbxm9UY4TEl7sjFy5p2Fr+W01
lNYGa+Ay2W+/sBQGvQbsCb0yCQjoiu5Imcxs9ESXeDHRHCnHfB5/wCPOKNpIaydrWqysDpoZfs58
73q+v/GsZVAzkF2N1/zLRt6Z7RI0HAolrwmFhWANV6YAUVA3A4w2UEMv0vtIrUvEH3Em5p+ZGqdW
B6LH1OdkZw9OrePoyOydWoqMhf5CpvCNHSDXZMyQ543h2LM5DbCvai8Cww7iBPH4aMM+KJk4MnaV
e8S8xkzIBerQgsNx04y7W1Th/KrpjzRODjqs3VattW1FxCSgWyTQEhLoiLwLe8FEThtSv23XYZy5
egnGVz6kPTTuTR7FPlW0GKJ+FXgdpY7AFiRbUQ+RiLfUtnYxBxbxK/eWLYBiEErM49szsbo0F6Zp
vB/3ZkJtIoVSKuM1cE5O9tGnE67s+l4o+k0dq5vWH6wa+DqDbQodzsRPPnliEnjP4y2O7cIVtS+q
75iQgYStoQDetsKwSysqruoN0R3+4dvMsZckYIAYxjHCMKqdXfSBoirMF79UfKeMEH7E5OqyqxMU
XjE4M5mOFVmLDDaoti9LwxYHtgSXFed0a7LUWlELIm2nHfQAGTL9D2tBcdoU4WZ+A2JgcBnnRpBv
vkjpo4afoov2Ppv7Yt3Oj9HHRoYmGZB/rvqKJoNpWP1uQQ85ccEEFO70mgZJP9lzbOJHqTt3hOVO
mpOegiYZDcfABHNhhwdTjCkV7lMytklqsaG9PEYUdxpC24ZzzpHLIFkR52FqHK8bE3GPkxZGcVBR
u7Y4ItSEU19pnlsCpaE/bfTyEy7MSr3ihu8fDXG4yRV8azwyPMF+UyEZTkzNK1RMtMBCEaviqRSo
0QZfzSFHrT+5xnm7ZR8rj2Y/nGp5GHLyQOz3lv/JyhOuXaC6YFRewwBL1AIrtLSHFnnFYonjiA6L
SGuLipoibsdQz0/Rgq0T5jo0RwDD/4+m89px3Yiy6BcRYGbxVRQlUVmtljq8EJ0uc878+ln0zABu
wzZ8k5qsOmHvtbUv5PtKtu+h7v1NugP9wxvgXQpDd6lrVDUCeayc7Bnj729WwXW8xmNPIVl4pvEl
r5AfoKUQl/zTb5oNbV/NyLB3zt0vooN9rTKermyP6JwDtLAePgLscKwqBJVU976aV1r6E0VQgBE0
6TZKYARNE+GoY/TX4fBtQOMkZyu4o9xiW7zioCeKNfogfl7fEZygIz2E943Dk8xo5SeMI6KSiGtD
Gg8mbkn4kFjK2ZhyKCtQurPMbBfXnVxhTAlDqs5XW5J2oiRJklS++7zcMI6cvQPbCxcUUsNTLBgJ
6K4hveTb4RBcrIC8jCi5B7jecCPXjooTzEa+Qttl6zxZiIk10mWjkh++kvbaM7Va4BzyhhidJbZT
b05hxhb1oLnxjskoPtqQjLqw3Moy8UwQs0zeJTthzf6IcpSHJpbMpOGPUKwSdeDMbEgMrK5pcm/T
f8rMRRtik5FprrQeOE58ZuUMEXaSSf1GnlqCWVExtiETIL1sck3cv1MnH9LzOIQw7K2LBFtvnK2z
qZO9QSJ6b+krY2qPtgnR6lACMG0IFx241meopOSKTsZKTwXTqmRlkEejTZd5z+H9hrpH/5UQizhz
MYG6cy3KNzSsRsvAd3rB0DZBJcJoV6jjqpneYhh6FpPejImzD+1LCzw7tsiIY8Bi57uEupUkYwQ9
ksbxeWtwGmiatMI7I7c7dJ/oY4FvM1pZNq9vVUaOiQ1X+MVmUJn92mgKpzq8VDh8DUb1Q4k76Dyz
isCaaDJCypAv2JTU9rNiuIfT33hiA9nDUyoZH1VADZc9LF1A0XTQQHN4kOPaz611SP680jWuidK2
mwQBtyCSjJaU63Jl5dOGCKKNRoKShuZwTohBItM+O4XVl810Auz5ejTu3USVVx6D+bdsP0GBCj4A
zrnUuMtvVX/We3HWVQhpRX8Jk/GCDG0VJU4ZL7Pp7BqTTmQNq5QlvRwZK4zDTh3dux78eryJ6YYm
gFOa/TbrHUh/xy6e/TQ6Qc0grLwHCBrsYHpMcvZsyddRtENqSIxPSBhyjNo4dL2Mhtkt4JLPpY7T
Fbb4jHkQeqREjBOQrJ7fcfSB1lar/pIPaU9rvhjDLUSD4WHUWRWzyxxhjSsw2sFNbZbPW0alanwN
S3BJcCHzYZMCLOh8ZRMu5NgWog4lYWBbOzX+WFK9TzZpcahy3RbgfAU4Jd9LBJEM9Nex+pmxH5eV
GX/L+GKSyeaM9ofaXgZ4A5JAYPtov0Pu1XbdvzF37bFOL3limIpBn7QXxXfail1TsrZ0da+CTy35
QbIpPIwMEvDx4FdySDJW74axn9P8OJs3MQJQqIcTLpHzpGAVJ5dKbIKs2SYjxlx40hEaLra3Dcp3
P6apjj8F6tJAhakKPVsewbCyG2xbxrpr2yyZ7L1Mm6NU/Jpicc1v5fGehK5e3cIGxIPTpwNT/hFU
y7jV+YIQzH7GxwGdgb2+yvMZTAT6EwJvppAmzX5EV9MiRY94OaH/s5nrL8W9UjQrkmzQn+4wfh2R
c+4qzJehzyQpk9H95zvFl7Z9gzWCnq5A7lnz/W3PGdg8WaoOhsMNs+1eQXtbs6sCdhsYKutQ30Ym
SdaAZiM59StfJwm63602it5hVvlHhyez4HrRDKSPQl9nbbeGtQL+dYPxeqQ39Y+wVE/SkO0l+zpZ
3bVP7VvcJa4eQKtitInsiVx4yChV6gwNQrwRVJ+y0wGwhbgfNQO3KeM9DpkKigiy5XMwk91jhmfz
HaDNVh+UVeqXKyoh+EnwtujlJXb/UEPlJbKULoBEHvg2vG+ejF0ae93ct7uklrfFf6tJYAFZgH+2
21DDsMXkJ/jWUNcrnHLcd3pFxLQoPJHdKqhQwn9VAg/unioz3yixhypkS4JWh31lmucKaJN6WqD2
eYGmA18Ky+ZbPn6YxsXvCJoMA7xUhacBFVD13psgCvjy5FXLV7GzIn8T8HhWrxO+kALrB92tVRwR
+9bps/zs/8wa3HhGK+co+XeVmlc5626wz+GDNcV8JXQAUy20mszhjDPcsPahl/1YNIxw59FsEToR
tDy3K9AXz0m8aF/ddXEb5MQ6p+KNCRWdke2W1AaJCt4kw5lLgGpK9lg+olBBcMcZ9mkSAI7Hd9/j
FOrnnZy3h7FSDniZNOyfCTZ5N0a7Uj3kaJMDy4BXZVx0Ath12zgHQXJqnQ6tpI31CDG0Kq99Y5fz
TzFSn2SXpZiZ59rLs2Bv5d+NhI0ji3hG0BMW7aG2yT1mdpDv/KyGb0prhBtMKTps3WubrDQH8f+o
L/EFbOt7AXffTU9diwQ0fR//5qZhvqAjRz6h9hny93kCDl3mTv2Q36jqGkZCRVOvKiJx5M4k/RbK
tOrebb0jaFE9ACwnM5vsTFDl5GBqmx5KBc9taN8DGEKZwOzdvGfUO6s+suEuoMaIiLHT852u/Su0
4l2nue3i1zrU39IueAMvX7PwEvpzxJmwoMoWKW2GA8sI3xUoTRponpxtNdZsH17Qf/+KiC+xPRYm
kHzjrLz5TX019JGtE1DDpGZVG58MxUB4N+yJI90PdxDijYKgYj31qAZSeq+ZJI/6yKeZKl5NZoSO
riDkhF/WdukCGqELRMTjgC2v6QJJCrCLra8FO8XQdmk3ejq+D79h+C3hnePjhxunvgnguAW1XqJh
8Is1oOPMA/jqA9ObFhdisAouhLQhkaUkyP0zO+hziEQIdXfd63tZqHs7m/a9VOxn5LeswjX0ylgr
TeOT8D0un9iCM2YSgoA/YELdZRlbiPKLhjAU/TFIO4Clq16EB2O09kUt3JJk+J7XO/goEJSE8anh
WcM0bvnpRRlpsVL9mvAmdezXrUbcnGCt6QwAUa82yiJdwzrWvOpBd7fp7cDc0HAajAFIkIhZHkQ5
H2pypK+2dKTiaIgW9Am0xRym2HDpmXRSspYWctIjPmMvJFFIh1iTB9lxUF4M6SmYRklEfCFeZ1pt
IrqpnCnUdiYNB1NXeXGGaMWlHodlfwKY0Tj6/rfMZk2ZDBI1MLoKfwebDDRjk6vbhViROgvXaBVa
K1KhKc85yksl83LOBRtAXQ2flXIFVxr/S3PuJP3UIy4p4E2RFekKuCsK0NVOENYjb9MXVUdVan+X
RkwKFCcjQAW4BZuu/JAZOA0o1xHNQoOHipi6KawsUtIhQOAr6mN3LAZO7eiSIH4fq5+8Dq/sJpKO
hRyCxhUJs5/REJ9ER2P0oxTAatB/tVQGoEIS5JCs1FZYmt47negcAzEMl0cfMEkYBCzWWwsILXxO
3FU9eijQKTlnFWaymFafLFsFda/4Int9hatibT8me3+liPKSIKKAM/eqhGX5kwHhIelDnp/YkRv2
lovQtHLnTHF7nwg3SimKvVrjWC+f4Fg6euTNXM8nBW6NGOOz6KFDCSgelOL6cLT5wjNx1MIARAw5
IfCvUpk7k0yeFBI4weI83oWPTNjGY46RK9W3KqNWZpcWR2GkJE5ztOb6HgDYrDKHnuEqw/WlToOF
rQb1uc8gRJh/MQEYv2BtbVja56UMHrneCYPfhtgcR3JifFNxgBECUVn3tmOyV9VK61hQ4fSGjP7K
CbHqkkXSwPSJ4LmODMWov7axz3tU/85IVBcb/ZJ4yGFzRnn2OhAOTsPJNVFtQhyVyIxF252aIj0K
IGEkdTglDZJOZyEv4JXbslxfcuAqVm3Lcl0DeM6TYgfUg7LB+U3djpDAxyXiyzwGOciIHD1hbWxl
wDWgiyLznwqvCHYAKDbQ/fwpsBZyfjGFmgYYfJgyyNjCJovqIObmpbHM0rtd/0Q05SO+BknQQsTh
qz4QWP7PNF4s9ucKo1QfbELdEPOcHxTJna332YK3XEveDGNH41cD0TbU+wFMCxJegal8tKcdEDTW
V1tl+Ga4pYJpG3M8bDDa8ol1prJrymHVMh6ZxtCdiPrIeB0LYGVWs7dBkrTzZ+R/BZn2HjKLtdN7
mkHSRIKGba14GBn+NxE76nvo3wOJTUkVX4FPXPVwvg6hdi2/VAwBIutO9oAlLy0dRqS4LM7Vf0r2
tvybp4TBtfAsX/YWRFLRSOAm5F1DJmKa6Azv/+2JBCwxNLQalQYMnNF/C/puxzoKQxKLX6wiw1rv
pQtqkviaF7ZDcdOifoq4zDv2DhMLHxXL/bxvcOYSnLqvCDOLWsMrSCRs8ohE17gCyicvNvXQWSKY
lwewM9D429O+rMQeroys7Q3sPwFIGZ2vUkH7N6GaGUdei5VZSDtEK5a610VySdmigwM4l9iak944
pgL+DbvzQTlb+q0y3QAueBqBjSWxe4xjryAPvP+cbCTcpJEiCStvhfb9GGuyg5PgbnCVTLLjg4vW
1BaxKQwMUNgdUwJhFfQR8LLd6ZUkwyzbkCzg5mPjhgz3G4b7BsP9UUV5np6bkkg29sEsgKb2wnDL
EdkDXPNI688ifWaRnrDwr9U1TZyPvq02WVrZ3aFH34aCdIquQTZdFfk9LBgBz4TTWhaSh+lAW+aE
bkUwkgznfSy+pZYwvD5ZCjqj7D3CyzEp/2hsaoMQIXTDvLb0XRtMBNJ8gLfkFvVrjXbLAJ82Qj2h
u03ouJahJIlmKtpHVreeAghFkjNMWcR98M8psx5zmhymaEld7iblXKPvCFkw+cBYYIKFob3MyKoZ
LxbaWA0MX5JUNHbRxaLKrPPf3kdG0KnbvowI52hpKDHaafaubmPECKVXHSOBB6D4q58hIacTdrJo
vgZEI0N+mklVrcgNMCbkk4RW8qyXuDNinEOsTfv62UBs4LcQo7qtss/hyJwN04spdjUk7jpVL8kC
RbpUkADaiVp200rmztr2do9QGdkRz9XEDTeBjWVqhq6rdKCcrIiDEMSxcxJm6Hrwb0Fm+gsKSskd
IAa05cNrSmhnDzRTRXqjM0Tuh2GLNxYoY1NVyHw/B7l3F2H1gP+M+dgwD4eI1N72FArj1FXdkSJ+
LJxYeo4gB9WEINVqH+jUWclFikOoPy0H7FIEBl4RqVtm/ugPgZ7PjEkF+bWlutbfUPSEzJXjaBNY
KcSDyyjbZBGT8nbqWJRGPhWwglJxAgYIvY8kC64iP0aPwApYkBTLRKN6Vp5dlJ6ZRJ5CRWkSgaAz
UpXDda1uF0eqYlPDRacC/DAH4zFMsrWZPpYTD6ksrvWGZD+isIh4Ajryko1onZrflEzqKkHWRnvF
yHHO9G1UIG3rVgVvxIyGot2CV4S6xLglQHUQsGyVGIWi2Ihz02sJ5m7HD7QSK72HDUa44uD2tcRW
qP5TtA6KCOSx3LGbX+Yy7RQfLU3s29pHTXizuoZ9ME3lpUjQsrIb0WfunZLIcoXpxZJZIwe0FRgU
WpJRonGtwMcfsJmb+OCJsgBEJato5FgfBGZFbhNpCfVlKHwnQRplTAGMnINq7zLmrkOA4rB8aen1
JjYzDJtBIvk9O8c82yrQoxbtmRogkMVY07EGmvjkGGrBJeFRbQwZaprEOWk8R/5TGlJhsxcpU3zy
5ff82bGEbBnxK5ea8IWxZquNAxJEiD9fhIRdLp4u+E/w4IZ5uM3I9ai1G2tyjhnZSacMFX25Yz4G
/Y7sbvTCbLsAtpxjAdmV6wHGFYUajjLEk1h5AZfWI4lj2XiIkVZuW8xIHWi56jCzjV9+zeXN0f+J
bLhkSnERrX0uKEYSKkiiaC3Mt9W0GlhmFHAQR+4/wb0kVmrWMxESrBoedZteDXriYGjAY6rnWbpL
NQpdYkf4lMzge/k85oq6db5jlyfoca+hKx41hW+GsdaCS0WmOUZoHe/akCcXyts2eKMHUImlycPV
cqvks7SqqT+nWuzKGZ8SM861BFU2iiIvjFgwfKqKTsAlkqib0oVXQSKd0WsueR5vmmo9F82j1r3E
kOxJOTn7SbpOSYM2GLfHkuYRgeMBMYaRuk6Sly9KgC8OTFrQKttKyidMsEHPHYMPU2zk10I5w5ye
CwsxOhlRQAxC2S3RLdHVdda4tzGASNOJHArHhEA9cXFKzPNzPgRGEVvsRUW/7lACsfjbSHSDnUY/
BkIHZHExjCuyM0KKGd+T8eYXXFUX/ci2aNwih+baKN9VwCINiK+NLq8tduOCy2uwLhx+ZEt1AB26
O6zwRZRVhdi/ojtcTUa2RMbgEFCo5vgiv8D6EuqVqUXdIe/M1hOJSGjKGhbecf5Uy3fM8kHcO0so
hkZXB3hc2J85/2bDtweFwe5VDs8djksdtgu/oPXPwrAzoE3hNbxJXKsmubE8Wk3sENDS5z9xc9X1
745qvq+YCZbE5yKW7G+IohzZIAedfGkkc8w4Vw3bN7ipuCoEDGK4fkMp8F68gCdiwktHpJzB3ito
GgRnFYQUntbSeNVpt3SKOpPjkKGnwZJTPgqil2t0b9aviZW1A+6HRgkz4DgzIypYbZHGXJ8Y77N+
6l35fSaLZgYhGmypfJyq+AC7044s9DXeiBlqAZ0BwKvMz06zf23e8e1eNDG4g85pqrIzAdKFsZAW
3HqVcO+GuFSt7xKwQxcfZznbK7gWMuu7npFgQGJsqWVRhBLBw4FavEsRYz36FZjBBfDdQQuxv8zn
qfY6ZDGCBaWNS3T5PkqPADkAnqd1kBUcCxgV8L0kYMscmwJ56GyUPtYt0f4Aybqzmu9k8Wg77RiO
2THQnot1IJjUrT17KfiRCAd9QuX2OWHRtrVyb4YvkUYxzNHYSS2WOeB+LWsoxNh+WmwAHTFHow8j
/SkzXuKCCR2rG2AKIHT4oyy8RydUp1d7zi5sra+BqqzVxeGjKAiIAwc+ZkhxwxmIRh2I6LLdrw7k
L66mgVZTMo/MJyv4MxrBPrmFXNySPWMAVK7SDJYfuUXkfc8vieotACqD0HOfm8GeaI8SC22c4OtG
IyPaHK+VeRIcqLKdv/ZAxLAyh3jLc3bbqvUTh9iJMk58nMvXhobIwg4ckOUDLVBD0ybbnpJauxpW
xdAsuBovZSCX5dDL+q0o4cX76WtoIcGvlMXsvksGY6vhwKdwidKOK36rhCwZcwP+uAVjYHZCkgTS
9mHOiDmCEA9tyTplRXbZUdWVo3SjSTVyY9+iylBR/wsNUOasHTGeHUsUdMAlG0vbazkCnkdfUbxZ
bGC+EsR+obToNLYtcolky6vcQYWk3RsDz4gp0xpcKQUqQcnl6b5n4XQfAn8f0WpEMatzsmgaAfMv
2JYzzo55T/bd3uITIwaK1Cak2P58rWYmjjy1E9BVwj8zVyZ45BLQzw7ydS7xJ5vYIIbExduDIGpH
lCf6hf45up2RPUtTJevBeB2Jjyr7+Cjmt66U0CMX3CGEVZBwQwBCCpvfcmKTGWMZ3JQYR0CUK2eZ
Yn5Ad4UgWKvxvBXKCq+4Mz66McXEH3yWM98OXqVanTaN/bB4YGUTeEqGtM5wLbXeWEPFcvExJqyb
jE1O+HA2W4xBxk1pJxBttszq3BSfSmdqlzBVVyiQmduuk9oCaYTqYCJxAXtOR17OT+9nG5nNTWFf
slTdRC05FUO5hkaJCc6f6DTNPXSqQss9eWjRJHcMbDAHqZyjKHmNeN+H3IBU5ow5fnt8SuwPmEwS
VINdGNfOMG4bJTxSFUnBeGNLS1oYOkKub3nTZZL7kkaoZAK340nKWUHqSb0XfnDgfMsyr0NV1PGO
9sCuhpQpyYWlEo6NZl/6/b4BDWG1BJWFr3kp3xOtWAt+SiBgjOkRSSkEXqFg0JcQKMIMWSdY4ymi
U7NzF+iHjctwqdpJvvOUoHe75rasrju6Ui57UrrYoADJs79pZNe06l4PB8CCA1AmFqp/XsKTzfvZ
fvnvVhRfdLXDCsgumDI9beRjwZFcU51nKOr6iTzz+hxRss0m6C2kyDn06zYvth2+0AwsTRv/ARHO
kGHUn7jeGrFERCHEVigR3VbRFzYcm2iGYk119Udqb3wbWXmM+t4tTI2dre8uX0Lc/GK3WImw5dWD
2wgCEUPedHEO2nFlahDgYFE3jJVsExtG4tybWHcrWjwkkyy7AWbso25+KEgY8cWME0HE2iMiZ7VR
aatILcnsAVbne55/l5ArAxRKlfyjGVxk+fewNIcDltui/wzjFJzsZZ4rhmWEnNJAs0fcyctPY16m
ih09Fh9k3+H0Iy/RTtlNKzeyOuFJo3NulvtFcuaZbCqyCXNrJb4VJI+NdVIQf8/jKpTbS1Sa15z0
FoFOW8JuSFuDVouiwTxb1VfJD44YsKbPYGiJJGMuxcQ2xEoxjx+LwnYIjigfABi9NoZXLs4BcZea
l2YUx0g1kZq17n8M+Tnb2415ipJor1/y4mzTR3YaXn9/Zols7pS9WnsNgoqOtdnI5iyVPOIoMbDU
ezkXnoYp6KutN9rN1rXtgJlm4EcTC7BSG2Mlv7c1w91up0X6zsB4Hw9IfrTt/0/uAzxRE18QzXdq
X61D7QNfRE0aAySO4s/ssEzRhwZvdjM9o1l+TMbwWpNPsgCMyUXT652NO1vHZlc+ewI7/4uIVbZl
Ur/3srTq7IepagdkXsoMCUQckM0fljHYqL12SU3q+ToZ5YMIsTm2Xg/MbCnWfWzFQ7YxbNSNwcEn
MCcsw5vo0fAwdq15ks8SxaAkOkC7bDCscW0yTEWvpklMS9qNSFR8DOizx3hrbFOKFHOVWLSk1Cat
UE+ij889hijCTc9wr+QCZYGy1ekIAE+UnNi70NC2cRXtSpxJAash7lBnbl4siUhzi/ZJ+53C8dCq
rzNEgykrjr0yHHVDOcaUnxAUnRz6k5bC13S1DIaw/o+zdJEPkPcVmT+ESxEIPm6sbSJj/saK1vFl
cqiN0egydlYwVOhdji8ZZ5jA4XVsCWtC3BAovG5cU9M6Us7zV9K/z+GNYS1eX90nT5c5D3I8nEUd
22qxIQSQm8J/RyaTvKOtCypvznYGWHkYg0vpeKEyq5m2SCS7VVGIxLPd9CfmupsGhEjXwGEc5m2C
2HDgcQYEC0PGmL4U8m9snTBWp/sV/buBTRm9O2PwXR8p/8UNhSP1tc5ksYqeuFxeA/YxWNXU+d5R
+bitMTr1i4UpxhB3lJ3BFL/09Y/qfzEbSLCPlq19k0savay/mbF0JeuaCe6Xot3U8mJLrslTpDOG
y2lTJpQWAQ4tiTlJYfGT8QkNzWGx0pOlKLcUCmQ6xJwQoVsvMIeq54EjLZduYC4y90E77Y5gEBgH
dwbkanxSGIcCToxy4MTj9e/QR3TTP86+VKaGnP5GHmukeZ943HEC4WY5DMoP60WC/XB5BJ2n2SyV
k+xCrAq/vZlwDRbTMn0FNT0WH7KYNaV9UKidy+A9qprXOhru1avFDkQExolvq4lxpiFv1mLdEsuM
yARu3IJSCsqfzUy61BexR39ewv1a4D/8yVkBW9IyLhz2JuLyAqZXtrbJ4GmK944lTWdeNKYM4GIv
dXqNB+QV98XVE/3jmt5SngiDCHZONQtoJn9QNQpQGv8FjOXQcnN2vOmGF2jTCkNBhWFftHctPec4
nblbUGuslwOU0x5jxENNPurFqERCk0wLI8tUDCm7l5UGvArbgsCyaEw3X3VxH1aqY0ExgOFfu8l4
9UuEDSuWBLVrl2g8MI9qLAWmVnjtxK40YC2VPgYs9CHJFHp8ygkwPqv8e9qQn5Mcgg9nBg0Zh+Q5
ASjMrBef9Bz8lcteR/D/AdcjaZjCFVEOe94C36AMcVWt2egwz14274JBmVRCoITvxryLwNCmWVvZ
euwQT6zt8k+zDkX3zljS80O3KxYaJQ+/RFaKZ4N65tlr9CMIowr+L0FMlOipf8/U9QdX66SzUNiP
1ZPn2MfQKKM0dCB4T/ZDf08r64HAtSvQmSbpDZwSmNJVp1zJECO7HCnY8pjTpWXNLe9fWsLfGXTJ
O/tfvIhWACaEOYN41HX6ZN2qeoYxC0iCno/z+lBgj2PMDwqttyoXXTzVW2fChQSjk3wUzcmcDkpg
wstHmoYe1FxBciAz5jtl6Doi42Ek9gj4fKP1WWzIuuDvIDGT9tRkj17bik31UTNHTt59Iior5LSm
tpbhAcI0zJB1RdiwyYzQSoNXOt0sNaUvmYee+6HRtf/gkrk9rV3WNsyel9a9fuL3fcwu3+Ef/uPS
XdtbNBSURDnwPFLSKPn7UHLIMiR4D+u74PORDZXsMnLimNSSJA54wU3PWcW9haE8tw72FvMBVaii
swYr/6Im3RecKDaxhANVM8o0G70BmRX+d6l89hRuaX9krpV8JLg+u+SLq4hARR8YDrz1k5BudoLu
hIDknhcUaE+nEudXcag7ME/TATRVLHm1fSc5c2lLJ/XJgQU8fIXnpF0rZD6I8TIH7TUVwc0Ox1t4
zhsB4unMZvMykFKd7csQ4KJ8VSf6F/3PNoI9Ud0eAEQwhTjqgV5z3bCLYxF+LEvdGVAPJfhlTbeN
TmEOUCpdfT3a5gn5PTU+yAG08CBaUklsWneQjRHIPZhBcrGH8drwqISoeJpFxYPRPAW7MmWuLnjg
//fOMijGW2Dn0xqqw40GeyRpuj1cSS2GULP49jnD7JZAZUqgSfOqtN43pr3XDSKYBQO3coY7vOEW
Z406LPiBoiJpzgMoRp1SozBIGyoidE0dQcS6dWUPzKpxmwptQ0ibbz3ldnKZN9ax6UyGtY5qY43E
lrTYleoxAnTzhScWxg5/0aFIQeaVc+POxU+opKTpJcfIvjSpOJmqcrbj7jL29oU9+YSXYAyUaxZY
1yzSrjJmiGLty1dFKbYDOY0ZV7P4P0BYAiBMGspNxhYSfbllT9s5OllGQ6b8HSyMxElvNcGbz0xf
TBEvz/nMq8ych4kQcF/025p1rvPhpCJjs+u/ZMn21IEBMTcKsbhM6YWgTpOWGasEqYbLHJlvcmFB
4A3BP2kVipnZ7TJSTa5D5nQjE2koeaI/DdEL8wLwDD7WP2beIVM2BS91IqxFtdgX/7JGe5d7823Z
LYy40ioyZ/ktYQG/wdDU0S/VzXdJLcX84bQk/V6j+CFZbPhsqMwyGouqPRp1i04odRNsfGUd47PC
YIBsaYB0kfBdLRWEUl8mcw4Tqi9KLHKS4q+UACo5Dk7qHLP+cPAdH9rnGLC8ZXAxzuVao7M3oUBl
UKCgUByWaXJn/eZaRuI0AMjVALaCkKRDh72VGSJMfplAJFUP18ajQdQcH5h70tKZB3PMToVoz8la
ykyyLyoSZyFd1I2rodsO+uGQzvqhRos+MVI2D6jhCbQMwFfndrVmz9MRiGJ/2FHnxEVxUH2N11d5
8FAHtX9pwD+fqzfpqHzkvRvKEOMQlqWk+kg8oE14mQvHhFpaIg1C5WFG73rEydtf48RweXfg55rv
wZqNaHCx4cXAasYhog1ONh1V9acI5IOEqoUFTMrQshuvso8Mz9/4iNKl6iWI0L1bjIBerGgXD8ds
oohc0rRi/JuNU4j8wLilbf5CLMWhzpKivhC0lBccCCTLwqpVR4KzZuUm8s+KIZ/Gn8HBQJ5oZJ/k
3LyARhEicx+E+VusbXetWPRCq9oXrFjO5gz61gesS66qRN2lpscKGwVTLWnhXvAnFjVRCijT2VEM
AeN3xq3XWjrDhfki+67EKz7huTb0V5OgVf8brRe9dMID3mWcTfoz4IZq9VcQhvKnLnYtZ3+Z0hZ5
df1MNGZeGs11IDmt9joz8UK0TQzAEsuwn8nWIb53nwvO85mlh//d2EviTLeK2I7gJkaEq4zooq7R
kq2r4fjkwanY+eI+nDwEVdBhedUTjUV9RyQZgyMibCmbs0KnMUdbRIq1RHZhjns6W2cUi0nwKQrz
an433G5mjsS8tNOLMaXbJWuPgdvFqofrhOdiEGhBVoCMPiN+afXQcjKEblN21zgOAERtfP5qgwPD
8Q4tD0L/0aJcfc61cpN54W22MLbPtgEbKZ95aW26qKX3CaAzwjvUmRBVXoFDkaTfTWV2m/JGSMFF
lNVNS9h/Feu6nMi/cRgoqGxDm+a0hA0tfVcu9Xvd0i5d11zmML5MSndWwTWm1Z+WeBr3poodqEBW
ocG5lDeKffYZpwT2Y4S8aLCSjNpwg2ghJuYYflYYDY6SMjHDAQ5gUwhWlgC//HbcC0apWnAa/xE9
ddE5JnzRggEAHGiVW4px7BqZCqth3SQ0BdLCaLkhMw0r0O0Qb47ReB+Z/gfjgaxCT4aRTC6LC9Bm
Am5u9I9kmb1M5PstJLYXchM34HJCC3wjEyICjFf4YJP4yE8V67j9U/wcH1BU0Rh+jzDWdKCxaQu1
SqVoJeIBUQxSQqiDESkAL3Lhb8NA3+m2DNXoS8kbGpiAGMQ8/TcUhYzsQ/mBZtom/3zxJ/k0pJr0
FpfRJtLnbd4WCNI24fBJBonChJBFyiyfpw8F/iAsZaARkDVGXhs45sSMWwBStS7co63xVOvozcbJ
p1InSYL+2DIWa9lOG31owNJOtZEWRPZuKsgUidRdPoJ9igi8spAmMWmgDYxGT52KF1tPb1YGAFHd
9WV7NnrriICgT8K9mYdH8lAqVCsKRgeaET41xs1c64NqrDKbcPDAQttz1ctVJxebkqQMm6QMQTzG
wJ1clrCImsW7O7rGpzyNK3+ud6XavsTxomDmB8Rb6dswPB/GckVa60BGZ2ezdm1mDKYWV0Bxgidv
AjGLC4/JnmkhKxjp4B+BeTbViQKW1VszuQU9pZ//6M2XvB1ubEm73PMHlNRhcxjDAq1DRqVmnyC7
zueuri7sXHKU5OkkP0kG3I8a+glFfnZPK9auVaO4UQGF6WUm6en3ab1WlrQKvicNWbVO6SLTBxh4
qVV8iNM+W2E/I/A1OxKud6S2OaWMGoCciORNFujDiGU1XhK4xMqsvPlG+QaG66mb7aNPmhe6I4OV
aH4rcvXSjP4Jv8XRIPLWj/+UBL/X0FxVWdwi9MXmts1X3wbRhwPRh5Zg7wpNYv4bcSRJb9qcXc16
uA38atWs3astUnfMKT4I3CrVWYEFTK8NTBmWs5kP8ObgpKcH/2ORDb6YTfDSHzzLVPdR0Owzx8jo
JaqXF+6AGOqYeFU/7HNm52f65JNWYncUm9Vf09/yt3z+FjkDG6VwtirX1ZKbQCbQhxZaPPMrqb3a
37kxHj1yiMhL9plWarzaomS9l91CxtZFcmOlyJLbIkRNf7T2//B0XktyYlEW/SIi8OY1ISG9L6cX
omQKDxdvvn4WPRPzoA5FS6qqzITLMXuvbb/ryfxRONUro0+jK0yaVwITyciVp7zgmLRrDyjNiHFf
wN3MMnSrGdbiJQ4UDGPtsoYqGttodP9g1tsaPQkrnYFXFQv2T4RsfcgUatgEFeG0y/YIXKhHYThp
QGeTeIDCo/qxEiglmypm2V1h+5hv8YXtqkZmm5N7Okj/evWGcAaa5oEWmFiAtcDpCf01SGpKkR1E
QNOceIR+kCK2LNEKXSTmeci85LryGUjX5NiXD8ITAK92RbgtH2tJCR3GV9A0qtBLyK3A1yF5PI+N
iBGA5kdGRLzV92zVBBn9x2F762rMj/GpgbKrkWoTQ9ldXVQj7WlB9pCBa9OIlf8aAqAc0EGDVGJr
mna+FV3XWqHBm2474GkktvsRz9Nq7xTOvncAAWSrKszHnJEn1bsZNR+qkXzmkvj8EWzl7Wskhut8
nHe7TOo5bgkZp6+tTOhhqJBRbL2NvQhaRg0T1WkVE1cOOFQQvQbjA8Xgnnt6j/ldMvVropZ+0coI
YtEVFVAhLaRZESsjU2OpbW1R8BPrbWwli9O4w+IhVftyAtaRbMLkZJ0nTuvNNuzyrVx+VbQ4TKuX
hicpUtSCtuwssK1Z99No/NHNbF8sNUKyfs/siQzN3066D9O3GjV+ggUBzY+uvqfDN7jqYPVgaD+K
jZCv5vMnGlMbCzbryCuxogy1cVxk+xgz6azpZmc00jZH6ogXkvEBOB1JRqnGoF+AcVeuMVajOMp3
BbPUYeFl5KvB5w9i8jULpsbSAy+SxSF8KbU7rE9NJvtnViETq/xwQfo8TehIQq/5Li+k5PboMnrm
GxZaH6TF4t+lYU01ActXhYSXCbUkTCM6aAdgdD9q92opbzoZajH0CtGsp/q2VwA3cM301G3tPp/z
m/Ke8f9Ug0HL1J0mQeRSah3av8g6HUSYjBfTiIoKYgk/GKpK8LtUbmaPeo2FrZIXR5voJfTARnMj
s93VooTAseg8CusYhQQKojMWc7I1eJs0y0GPuBoRheLcpXa6TYZ1kRJrb3f7XmgMkUFhuyNDfxs3
puTwWlgaLSgsASzo7sKbgcpxYiP1UeOWEPIvbjQQuNaBFsiLbD4wt9EOzFGG9lgu9sGRmMKDvZYV
e2diBE/VPcjSwDBqyqJqg12ibwP0zWl4GpD67xZUZtjcj8MCABVvvErbN7TvecMVNr/FVoVe2/Qj
TL+ZReAQ95PO/cQg1W/uzM2D8HcaGuD+zUsVa1ejbm89AQ5WCjlpxGlfynD+xvtP3DPo3FX9xexv
K880KVZgkMWmbsPcMv6L2wQb8Xxm75/qrzCtntmYeRMP4GRUr3P62WOs6Pdi+mxNJuSrss7xyl5s
q1TZ9k3iz/ZFJazq0SGwJ/3FnuBc/RhtdnYm9WSCgtIuE+/8OBxquGImxN+6ls7FYl/ssCaOcNdU
463iR0/YYznHpzn9RRgmsZ+MDwlnBE8XcGPzLno6I3OGHEyvbbss1PPmXwgJlmuFYaWikgX1ROvK
UNj0Bjx6MdlQmOC2OowjKKCbVvs9iZm5LOg451fTIlVEzXFqkrM2KPf6VjGNU5B99ANFg3lckx3G
bi8sgoV0lAzOhFcCD5sSPYmreMV4x5rZeul/Mu1dTOEnW/Gvr0bcKqg9WWejAft0ePVxNJ7bHo5e
fi+b7laK+TqVCAaYP2Ku85pY8ZFAKODlxgVCHpk7I8N88S3wJeqada2H9qrU0oWHtCc2q8ocwLbe
VQeV7qW+EBrpWT+jPPkFdp7VoJDz1TuZJev/GRRGhmpMmVrAEt38XTEJFkm1W12+awT4Srpn6icJ
cU/4i/+p0rLk0sftiYN0hYvIRA5pK8aznQOdBbEAJdADg6kyAlRVa9+SgyiwucRbQrWubQfOnITC
ejk17S/qkUMECv29L149+H4DfH9mYnnAliHc2hqxBULYNz4YjeR6wpSWsRBz/doKtyFTeTjiTZk+
YVE/DP2rcjRg+yMCtPQSp9NJdtJjV1WBbH4DTixJgUrtm9K+qZBs1D4L5Ghie2cGwxs8qFeEvXZW
cPdG1TvRmO9LXXoJfDozkc6ics7zjGeMTN5IG8/w3/XQ1RCsNLHreCOEkpKVzV1rG45n9VpmbAuL
xXO+6lHf023rAMPnijEzd188GGSmKv4MTyBiE9vPoPvovMrG3JG9vJE/THFYLOvYrD5egCD/LKa5
DYg4aYRfPzDVfhgE4yr9tUbw2EQ8+Gd+mGxnZi9TLwIU/Mhdw+kv2Py8rLdKzCYzH8Ez/gH59Qgd
aB/6c1AQ/xGlqFe7edMV473Io2s6VWACMj9FTTlEz1l+OBRzAP42rUClQoTrusFmA1tk0vlnMNm9
SH4cY97HYF6Qs1vNySan9tOqx0iYQpKB5VO3LM7niN61/RXnQBTiZKsBwUVC2OEBv5REraz/f8C9
rJuCWi/zNfpVR/60mRA5+rNaRxpsdFk0OBldb8gaI3cj6SvP0TU6iddQANTIHjJvXoYX+hOVkQdY
mGqB+FPuTKS/FGRryhdrYrdihytTLiR+HGnbHhtGWzNhmffrT8Dnu0vIad2YfAklRbMzM15yXK1A
p0+WJ37ViHUvXlVWfivy0kRXamQ3Lov1jAXLu45e5JGRAvGlY6StomNwKU2CGgBgb5lmSJsDiy8r
TXcltI6hgInKn6ROeJhwedXOQeF1OTiBFP4RqP8AjR3i89l/VjFgewcKK37tcui3far8TVcZp3EZ
y55jPXTI82XkwFZp7BZSLdYRz+wOgqi9OUMnuafWXQG5G9ZOeXRY+GJSy/mNUlkBrMK+5cKtGFT9
4k0DqVq9C6RtnJOXYHNiz6MrD905Gjqea9ofMp7arscgTXZNwgQPQsHAGYpbfdWFp3gOmFFtzBXu
1kqvlH0MW5iMmRLRwQy+rK80kT8r0Dwdkj3BoVwhTF6+yjB6REqCKTM5VinXj93jDMcpiJ0Qt4vq
mB887HHheXFKhli07GwQZAUCBSntub87N6qUr2ERtwTpmojBn0lgRY2Xhp4QvyWGgk2OPIwxeger
2NppKngICCAtctLSk1m+2qXMwi5/2TleiIOVi1sJF0tSv6rlIqP8WmKoVCJFn+eSaHuy25I7rjnN
DQNxi0QO9JOrfihCO6QLgyYXPZ6ryNpJ8CTJ3lpEPimJYUspn5q0PjWjcVwH6iq/mu5Pgl04dwYg
uTLbfeHDiyxJuE3ghwEubTam9S9yQ8qKxGW2rs/NjfDGC8mFF6v4k9YmvlMctYQzV2g7kyG6YulB
CQG3tNyU8GKdhbqt3DhYE20+nDilPJSplZGwg59e8uq8dM455AaRlQNBaedGDl3zt9EweFdpINhp
FaRw1aDTSuTz4ECcuD6EaH3HVNuRwRTt6tqzGM+sjz1zOo6a+ZxQtwwIlmHpzzy9h/asRJ+1/m4R
trhgL+v4b8xUL7LqvYEDXYkq3B/A2fo4qJtqYzdcSuSed6xq07Ms6Zcktd2h/WYL7cfsker82ucQ
BXmSWCtgj9Fb1a+B3ZgxychaxY9VhbhNg0I1HNPJIvC59Mf5R5lgZgE6NUs/UV3d2LXsqfo/kTmf
psBkvUQkKFtIAhDxtResfvLGS8l8y03W5SZTQtJoaTkWm+OYveyIDiZlnqZ0ht+pUaB/EADghTZB
k6WKwzh3lRX4hisvpzW6WsazNL4M2Tiqm4q9raRWx4KGfFymS4utE5fCuHo+/GfKP3NAn8xVzStj
vwq3MJ/2JtFWERZwo6mpbuZV/IiavXHD4k4OA5OxwS+ApXC45eKR+SjHEGzY5N2I9eRtOC3Ygtet
24+tB1YB0W1NzJd60ppbxW+0HGG3BAsbnF6C8KrgQEBfjq5n3HaNdBRryN4u7udrLStnMC8JmVAa
Z41k7WQTWIVJlbL4MybHcoV6YdSYp38FK966di3jQwRD79mkpzNRWj1X8L2Q85gfxRVVvsPBxSWH
qJNVDs+lxIPiXmMAn9DAyzV5AvGhhCQE71B3uQ51/UTad6XemvavOkD0JexuszBBUU8oTb8QP8eg
KdGObzYc6lP8oYf76ZeJPZUpR86HaffNhlzgQxGfbAP99EkT+CL4+QmZD30BARMcJx4BBfqxrncH
+ThEe1M025JMWwwo/BuO0p4TX8r/2L8XPgB1+ilx/RJB4iP1BWMlu1p2a9Vthn6nRTFMiTqCsWLu
snGHCYF1Da+7O7Zcw/q8r0rOqb+LqbkQOtL7oZTJAILOgcdhtTpI4y6mA0xqP9Ujt0XqZK9P3vkd
UkQBeV5F8ISnZco1Uhag+8M6a7OrSP+u1U4Z/xjj2YJNJ0xaVvlz4K+oFF0Jz2Yj/ldczZasqhyf
6Hb4R29wz5mL4bjpPU42jAk8FRWQcYvZovekgpQ3Gr8lI3jiT8RMbK/qW6Txhl28b85IsqCgrqle
R0nFOZp+FPZmB9qSr0Q3yG03AAuuMndun+tj1IwlL/3VnFVsEREFxmFdoOxUipmaQgMJGDs4U95E
gNJa/nrPCy+Np7K0YPTVU4dzazQ57DWICTQjiMkG42Lkod+jCcN+PW8ANm/U+rC8rZKMGKpkzh1a
8uyaIo1+6p6BdoeDGI6BMe5U3OcTD96GFyp8hfspQ7EV71z+rOl+KWTILTIktW4snpkMepIeCCfU
Bfxgu/ytSQMwrQLZEk1fMQcUEkQ0AAsAXfK2cG2MKtWs5S7FunJhmU+ucWt8q7ByfaiGclXf6/SL
dwLpWTNt5lW5FqPFeK2DkvwPKIruiV3eQcrG1KCafuQmwJ9t8a3sBK2BMLeQYWKLZNLmrSnJErYO
lOFsBfKFNEsoK/puR/6UiSsfsp8mp4DQSaIoxEEalIOVvde1eZwybyyKe/EEydiIh0198yymYUuf
rB9ragBzuMwFFG7nPi0EMTVZkN7130+NyyuUkYQfB64RaXqB2GFygwb/iQybDSkSWH8m/w5RniCc
pgmYiq4GfRR50Wn4hzPKdWBzRJJnhpG/ZMdGH1xZJ6DVgqRGNNwtNM9UQpnxXST1EYbHVg5fPUo/
Nh2Uac7EeIP8XL6++SH4JsSEzaSnNJRaJoFzEKMu8k4yU4ItQOAJZP9z7nWW5pq8c5R1fNxxDqCQ
Ejwo9HGX/yJr96jMgG0udKmR7LUhvu//TcMmzcpXdUam8hZlbXGvx+IWs1cmKyT0eKWWihgEgnrD
Mnsrd8+x77aAdFQOxRYvOjz/yrVMpgxfGD9h35xsfddkIDCSS6h/FzyNpOSM8NnofvFA+yc1b8tA
TPYmPyzE+BlUlcp4HuQ8AOyw03/HRKL9Uyj1arI61qZu20MzesK83/Jd+MaTc7Id3+47bjUwrSUm
cU+ahUuSDsb//JZ5z8xD06zudMQ6mCsOGt8HpDiq+G0B28vUv/tS2RgcFSlz49bM3ZnjPZbecwQ7
S5Fcc67rDkTtwD1SgnwoiTiYIIORD3qI5ngft9M+XivSejhYrYVmKFM2abxf0E4OpE4h5dYAA8Ls
X/66BiN8HV7SMcJcKKbdellLPdsYliiYf5lFGd7ToNAZrgKAG9hdcRfAStP5axxvI4ZowINYlyHN
uRFFALKQIPPCFZcb4bMEeN89E7EntTKcJq9ARNTT8IcUxg1hRFH3YX7gIMhs49lyYdryHzzLO2hc
RafeOZBSdbUKYZYnq9gEY8t6TqFbkBCTyjtFem8CiEE7zGGHBLEo3458dcP86Hn2VHGDKSk5txG6
4y+T9xHffYsdgifDhg8+AxDoaMe2vKeILlmYgOpchzZ7SRD2venI3eIj5V1xyEafoJNSCbVw+64G
kS3KH1woILkAqgHY4KTK1i/J11bxa2RbWdMRZbzK+7AgojuOAOm8hY9oVh4hPQ/vJ498BBz9qg16
ct5xH5nZdYDNwRa/PHPocTksNC3z/M7hNI6Mr+k4zvmdFaX+5rTKUS4/K45ruk+IB9i8gL33WM8U
Kp0yv/FW8Gx1sOXxz3FZ2XWzM3+bH+jJ7PzVTIYbghSf3CoiVyZiBnklTlRJDn1DbSkdQeZBDaEd
SzyUgDO7Z9tIPtg6nDKALD3P6fk5kUHVPOJCkJRrHZeqOwwQr5EckpzGQAiYEUMhmXLQkiq/o5tx
SOzsYPLG0279AAeEepxfmS/38tkJI3xb9cXhfmI6HROPPevoTMzizRlCZMN/Dc7MLgHOSEY1kyBw
M6gzM3jROP2DCa+Z1iBvAte/Mlc0l4FA6+wd0hFTOTxBRfeTZEvCZl70fgQvSMf6w6XikxRhvLM8
r5svcnHR1if/LzrUSHeecKq+QRaPI4VJ+Fev2xeT4ba4trV6U0rdY1jBHNjAhZKKv4vTPdYcwgTx
BkQ7gTwLkFddnYooP3WaDUp4WumeiGmYaKKFVN7jMXeRF2thywCN65flgcJESQF5MYG8YM7rSQsZ
sVbv9Z0rLYYLDhPbjwFAMJwk30YebjdWkItyp3KZxJWzo6em4fUNxokzm2Yl3dYl9ogpP0Tp7AnS
MNAfIRbC+rrm7pVq5EVhj2K/fC6K+TBM8mDmZ09mYmb8NQr0Qvyp3bWBlDeQmzex1G8FApYoaR+h
GEhqEjenSK9LrZ37hiwszvAi1Q/91eyfhvorJDYWni7yNp89y20umxsCk8kiO2Z+glo5zHx/xMk5
51UORVO5RyhaY65R3X5Maf9oO+2O5VMnRZHgHuuhEc+KbYwz34WIYX8S8oS1Y7HLHaEbrgqoacK/
pHWmJ5WrPVzcBiu7q/iIlNEL1VOsa/uGpJaEbNpS2pdIxyLMIymY3p9iCAPq4l1aOIGM6gZdalAw
DjSHNvgvIzKo6vjIQPis3As2yZY27MJY2jUosTsZaZmcHtS6B0+O9sUbGGmu7W3IiHMNVKkIVCmy
t0r/l5NKZ4xvgncBRu1RK8RRGu2DLLMgcFKUY0y4T0wTAtHcelBuK9IVLKNlctPCTkKIWNX9ucvw
2bEm0JcwUOUpUIl+7pWL2qfeQqyxQFcQo0HUwMdryz2vEoDubPENXETlWapQ/JSMpRgIsaSb70uZ
PLtEvGyOWjuq//OBWwgMTzamKmaSg5A24t+ULc/O6J/y8DNxLS0GX/RdSsiYlP+VIV1C5/fGtiJ3
WCsK2Hfqpc8jJqg5EfVMkmKkYDqxzT3DK56JdAhYWg0btRkuHew5ajwEAtDfcSGfHAaHA8tj3OcW
VritxfAyIWoSnwFtKFfVguSjpluUIE1FOztlJ5jgs+ezSHLEgetnAYq/nDCrGRjwWAaRORMj+Rbk
Scy1uh9M5C/dsk8T8HB5u++BVSV/rTy/p2xSFgQ3C6kL6HkHGYE55scUiNtAWl7I3KjYy/1nznKw
rXg2byeErjlGMmDOxxE30ewT8DrPtbtqHcScBiHRNkbSBHKz3ksjrMltMyCNSzYGmVNteY1UK4gJ
yRxxlSG6F/IbhoLJ/ATGYA9IOQGoB0P1B1hzheWyc7gbHNOVNRjKIU9UbZf+aLDs08scgaEJcUBv
cNsdnXN3WJemwOT+ysqm/qwUzzi3n4gtiHq3i8gtBdJ5rN3VaWx2CX78xqE2RIw7IBVtJlLojIC4
+obrnfWXmPDRguWTt9G6G31VWfvqE5yNMx9+/1p3jue0nO7TuxR+ot1HgNNu+EoNyXiZeZqXiT6L
bdw+xuUxIm5tGXTZzd6OCfioNlEIWtDtEuPQgEGxaQVNoF4Lp9I1em0cpBvjDNoSeimCOT26klF+
yxoUgKi5nIttA07UletQ5bcZjWImXdC0OOziZLzCA8gsGZe9YcM3wzWPNYrN5rHWTQ4SBpTphZHg
brA/ye3QG7Ru5OrOyzoXtj2ELLkORZ+locSvlV6XITPU6UAn/ExjAt0p35kGqEXmMxIHCC/bsA3X
BFmXTf0BufN46nm4OqR0lFAdw5EoBVJIbe00ANDMI/uQwTSyyzvYGrAPC1UIycBs8vlwpJa6ztwv
qJkwQB/kD2bZayfa9A2LAJKvAXiVmbxnqjD8ZCuGCphRpzYXpo6XZTr0xviMTAJE16RhZDbdtY55
QnW4KmmG2NZgTswbtufi2mSmF2dsBeLGW0Z2BEDyW9NFmwJx+s0J0THlm47gijXWvjLlQ+TWSrFr
ZkLvuT8ic/J7JfdTyluzB0vSBSuFGZ15GA2b6A8MaIX9VkHwgXMoKIQV5DzxcMfIsVexgTptg7Ux
QWys3BlN343UucGevik9is/vuc8Pc3S0SJGOQb9KCERlGcECjifjvqqCzJXOIZN/nBxKoz209VlS
xcMS6kNV7Afk3JsDR6QkQMaRySaozu2wkbhcjcy5lWRm6EZ1zaz0gvgvOg+KcUwBVw3kgtG0LD1i
B3M7EIVXGTsD1f2KrE86EUwVhwONU1+QmDgsdzPXrzkMCtRRKxhv5aLoSsnKdnSlkXin0biDd/e2
KYD3DGkerj7wfjTGwdcFdSVgrgkGheT02xZ5e7maJtm3GmG/bVLtfUzHt26IX5PMz4vHbCMx5Qvr
q64zroJ1z+b5VmJc4Du02NhJp4yrR8WAMzH1rYP7OCpSgnY8KqB+ujuJeSV9SrfPVoXjUbI2xLJc
qrm+jRxkUMDqFC4W410zQJs8kXIUQ+qjdGns46IxTENnj0QZfU0soGIQp63IR2UyDrWF1gM9XgFU
LRrUndLJezqOGToUDPvCoGtwdN/4nlpQqpipbRNdj+X2cMsZO26dBimIDFA021gpU9e03xWEDZBY
waXAztAgUane6mzypDoisYq9JbtAWAuIEBjJySaiZLcZGg+VjIsVSpVChOawo5SJ5kb4DTm0kwqc
rD03S3qKMLeyV6A3kA/T8mopp2tyd5Li/2dw4L3pXWbehsqEiLN1qNGVHK1QpEHh7qTowvxlyLCy
JCtpDCoaa9WUvU8UCu5DRp5adlYVuNUQMlSacwW8Bw3daHwb9XRlXmAr5cFS0K2bxNh1yauehpfA
h9IzG5CZrSK8YxuTWsMpI+EuD4QzHaXShbiA6/1RIejldruFqHCRLmR6dW21/iLU83rtpZKFfcP0
Joq3LH2kfGQ49XJlhljFkAT0L2HZu7aZICB1K76Xkz7hz7Yp+k2bvXwGm1uf6kuI/EKVjoMe3dMh
f6RO8ixSTHZWht+kfAHxfFVIKTD9djxnE8y5Xc/mPtDVadNkqFUG+6xX/TntbL9adajAvsaE9UsT
gz7XH3UrniShP/HdxAaZ3NW/sSwvTQSgRfpe5RRbQ2gvTc1fWjxiXWwfc8S8GJwQstFVlH+JGADj
V2PZIWTEdHnQMxAYiYahuyXsrabRQ9V/IHGBKKJRGTzavgwDMAx84B40dTrLF5mQ3Dl/dZLsxnQR
UOoxLpNLyfWljBiJGbqpKkThbtqxudwZ2T7etXtyxSVQkYp0X/kT8+B4miEeKjJ8jGSJLB/EZjGc
fUuSFfPQ/YgTIM+m7XgqY53tNGGd0LiAT6Mg8nlM0tBcJbYCGtDYgR2LSpIdGekGQ30dc/ilmd4M
WHmhOPQthptk3lNa7gvgWVBRK+082CbJlP9LSZ1HEryT1JvI/IWVNVKMTWtiGsVYXB4Wudoqor9y
2w7pbXS0K9L5qxTEoYFQPQmLd7NSXlV9lTmkgGewL931DakxCoILHaHPsvjjKIIQvOqw7k+ofwi2
L09jqZ/rPLsm7LiIzzFynlcTmcMgmiRi2qDWfoj2bVmThNKajfWsZGygg17v3KZOPBNNlwoELWJw
MmDhi9GLuHV5NaCgDiGIGZKqDRq6MTlNHQsBzlpEKa18sCjEJkc5KvCuYxliIwVPGsunVrZPWk09
unE6cGVc8zq/ak5i4mpXs0bVbVNzDupphGVXkgPFOEj4OgcCUNfTVKnH0pAOFSR8fjxOFlCfq6kD
V/N/po5ugZwisfXXIKgmdZCsooDyI3Ktmjk4a4luME9E9V4IQNUxhGvGkxr30BbhLe71+wqVtKDB
EP6EWIps8I2wI4/wIZLftqAo/IItnczQZY7B+uH0CunuMb3TEHjxMQUyhJc5xODf3kzpbcLu1+d5
0MyGb6ZT0AuF1sHZjKHFmgCzicptwBoz0d+MCtO04wQ8dJ5rsmHvfObi28ERNdGIDKDNqlH1W8hT
Go6hrpc2cfMw09iH5+OD00+wTOrZuUzjS1RHVzbCMyucclmD1M5mr94534qRfdfQHU22wyGNc09u
MWkOv1NRbVG2oDZsV1iVA2orPSQ27wp7XLZfRwDas/Zm190Z3w5CZqnKmVssR4hS6C6z81KpZwtT
rhpDhspzxm+w4qOrhBCqPrUVxcmBwxN5VT5Fj9FAk7TaSEPnRufgy9YYkN4SWNW3RfhRlfJJJ46X
9dFR1Tqar09jFcfwAdmDeY+a5SGygEkAdree1WbHaBjfLgkTgoQJc243dYoffhhI3Y2hTbr6+Jk4
nTeLz1aOOZZZlizMghkgjLpz1CbnrNkIvppVDpjcsOjdO/ZJkfZbk945jERBcFMcw9PzeuZKUBbq
ScKicx90IgmZuRVytdPSv6A0Ax6IVQGAsC7YCMWoJ39lFilXC8kQiYKA9uV2JtEuikaHInwLl9jC
Uq+hs1Jj3kjBUIuFHjRJMyMtjJTMK+lV+PeRAbaUdzSfmp352DsTTJzRVwHaVsAhxyI42xxJ/U4n
Uy/JaeJQKhohbufyj2BRPIEzi60GWYwL0exhiO6OOZ/BwWqRYhl9mvk3FnwaIWHI4i+jnfEXiuCx
Toks9xbqrHQ7G+FVZZmuDL9VINAy5swUVJyM0JK0tOja4Ulh0+e8d/q4heBGTTX5DhEK4cAMg0FJ
zTvF2F+RLDJKLqUY745NZVSCTmYuFzcIWdkkDNr0slL1xcqyQKaPuUPp0T06wI00QgBjAUv9kDIq
xtnAkVaxjhJAuFsLqelEVA3wimpB1oM2JUEPPkllYA1nva6eTmc8CuJnnbba47W6jxXeTTzWCONk
8O/dfJeY94d2E0ws6ZpoOQo5P+t2fCpxjjbjwwlnH54DerXkU50Zd+NkQzNUA3rXloM1EVWLAWZc
ZyAs/kE3NdDDsISWIS0P2Xs5lVPEgLam0BBkoHCRxIj4h+TWluZWbRqGxQetyW5dH92EitG9E1d9
1C9W6YZNeiTlAIMGP4FFpkZG09aXPvJl9i3tqVjEUc9CYJZk0LfOZg4mQRgnKeSIkGjhTHB1rHK6
2k/ojvNZ91ta4yb3ZWAxiKl5/HWsf/tAw8OWEfqqQJLAA7pk8InWSguliHlTkNb3gvxfcgZMLEal
FPFYFwjjp928jxUwE1lDZgj0Imhq0VFus//OpVjLLmWHHIlFGYPQeXkHaTw+CeYKOafB1S0/yL8C
Y7hGiSfwZTbMZOAuJX8rqAwlgR+JBTpPzG9S0vtm/stw5L3stH7+mPhdrL/SId0QQ63E8CklHP3y
T6FJvlrxInS/7mJPa/JHpnJaTzpxSqDrbhMgQe4F1x7Dt7oxX2lWPclOd7ZK2gcpsuhFAzzS3528
c8cvYYC6iBlobnSv1+O91Ec0gxvNlkHZ9B7+gFNPXCeNFHmtRSrtCoXH17k6MYQ9msgkcqxIKpH3
+RmljCkld9x2dyMxbnCI2OmM9HHSdS0cul0JoE2mjO4o5Zb3RbbgtLkaiuQ1jZriYvmW25dJsDt1
2GZjKcmZEfe4yIzEiGmyS5h8EaM0aMLL4PcNDVPGPh2oWflGX+/1YggQH/iphcsGWCasI2GBT8C7
sfBgb/piq0ZbpA+KrRxLU5B/ZJyqicTtV9TukGoBZ43EUUPKG2Gga9RDhC/V5NfKLqhQ8wp7Pn5b
1G4l436XrNvQWG5yn1+HRt0oj1JRtvBJE8bHWXc0bHEkDfsoRHTURzeUhjv9xa2T69Os+Jw0UXix
/7LtgvbXHzHRHaKcjD4S50sz+KNoJlHpj7keN2G9A1Yul9RxU7obDkS2KCfuhahAcsZoEqzRVhiF
W6Munrg9S4KZYyco4hgSxC+IHOEKtXIK/KnKPR5htaywMOmAl68qPyxb+6jjbdScjR6G76w/FRw+
7cke0QCcdSumrM0CvQucOTpMJhFHSBSmiYEwQ5W8hPXfX4ZmvKAwDXKZ9bjzJlQW3AmdCwKWBKkg
5qsGxh4k930XhSzyQcJoXkFU/EgUKCTFeeK66tNd4hxmJgHaHQg1aCEG7Eyv59Ol07/wNiPVVedj
IttnAU6s1ylcXTpVtv9bC3BjQzBnp4XeNMqe6aCsM/c124cQECQcM+YDitGcF9Q5Q3FOKSjiPrwU
BqTAxmQxvO4H818V+2Sl0Xi5lJmY6CX1kKXmIYQ1ZlUUJ2w38sU6lL1OkAvk5eELuIzWVB8L0Rb7
bEkukTigMTBuhCFmu9qwAqQmPOygjqpQR5PZQKmO5r0itEBji8Ukil8DLYkoniFcVwKA/xsbrlUi
mrEdMmV8a5U87tmA7I1s3NFj6TheZd46bQ0XKgsf+5lFglFSWV7jvql4Aoc1CGj+iVuCF3gDGMqi
DoKqoSIMUuM6YPqEfgmeE8vMTaqNTFRrPA3fQEXY9GoX4bBbp6zAvYOsBrBNFrlv6C94sMeA0Vhx
V1RnbESRk1TISUYbOQRis5zdtYwihIG9RVQWO1WiqMrwWVbTGyIJ7A6Dbh1a5BnFE+rKsQ/JrEMV
qLg/lcSTms9hHXdm2w5QlF2OXt4IpDyzNxDVkYJSlIgaQ/5hxS6u4Apgk22ouzSDHM9UtNR3muGP
MeSCiiXVtuvyc8yYBFaXOounWY4PGXTvALRQ75tbR6PuQjW7GewABJwbcJvwIRZw4CoJIcp5jcxQ
KpNpdrrlMcJDXv002WrtSvSuFtuokM0g3CnpGJFbbYFgbIkMmATZ9c2pReWPEUTCGUueoxIjWH1L
Obui7dCxcN2O8XKvyPuIw+4R85PnssRIk6ARYIthyXPp3XGQq+MEENZem8mnmllKVNwSyP4czRtE
INqfzKm8oUboAvMOi1RLxnbChsDo77TUc9vv0pxKnMxw5VXPYjtXyz7L7b2hpAcN9GG7SpwPmqO+
m7L8ntrziwe7rBoXJf/I8VIa6fiUnBxE43Qb/4el89iRG9mC6BcRIJN+W4a2TFe1k7QhpJaa3nt+
/TscvIWAwUCjaVWRmddEnPATFMaZDp2O2fxkayGRnNcCGmrUrS+JqoWwvus2f90XlOkjYZKo8+Hv
AcyTUC9xXlzgIpx2eoP6sUj7yM9jL2P1wpdlmB0ov0Eq0yFNIBW0TvIyup6oIZBTf0uW7qQSRSPv
PoLjOlVXpcR4j6hoIO/RIhUs+uxmJTQo9yfRXamTblPEtNIs2KzlzBpmlGga1m4Hmz/JOxqpO/vS
sKpYiBxzodA9grFI/hkLxQpQ/X7+Xj+rXzHxp9ofDbI+RGxyA0zdw3osNSXYQLbeWC2zNjqzBdOP
BVjLafxiLx0izm5nZQ/wnDaQjU3Y4NLMJJDW5NkPaSB9992jr6sbjuyefQwHYjPf4wkDZU326FVK
m3dTHt6ZTMjSEMqQmwsVOqbsmaDdZoOvjJB624qDmZOhgr3GFE3diMEiQE2gDuRp4imFOLkKf0CE
SH47wRE/AVdASONKIluJOief0qD9qyeavxIzozE8swiLHsbOTX8kyEQnEfTq5jOJ90eAirL+LrBP
LoQgEVRMbEyyb2YMhSUc1sseOxiqJj7sRhADWIW/4UrutbkxfMQkVeeyeI116YGWzYBqFjP/Wxpf
fx99Znp3hcrbA5I2rDhlIElG5z2TL4aw2IGS51ivE1DLSDBhhMURdtzbzA9SnPuidSwTe8XOq7Gp
cRHlGnScOIqspHVQHHm6QAqcfBjm+FHoyoeZYp6dH9b2TDekQxOAXyTC459N6W4lAe7tpyaFrYVY
3LUn2bHJ14aXk/obzPwKPiobPANu6PympA0+DOiV5ciqDLgc1UnNTJBoMoRI82ShwWAs5DaWetx7
4kJHLdhl6lkMynGn4yOjsMFRHesC51V17F+XPuYEel0bf17FYxq2V3S8Bhlm7Y5UHqGDkJSTRIep
pZlllqncuRs24Mx1TJpjygrTixThqTMpHgDvxpWvDBGfMPxF2D73T8SeKNOygGp7n9NBgXUA3+Aj
3h6EeD7GTHqRAVxHElIdcStfcoOwmEQnzt0B4hRlgaHMuNNNz0xqb18lg+tvKblSMLTbHm5xsgqG
PG37qO+cv+UeYrIurK4ndukLu3Seh5y6bYhCDMkZxmxehi5bfVHz4RZkz/cfkOtOY46en8hj5Qp4
XR8JUdHCGtNWjrpR2uC+qs5Cg2KeJ5Ofr3cjIpEliRg1xg/yganMo2PPWj+ZnseDr2M5UgiktoE4
afjOen6f5UZb706EVSMG06uj2OjLCVBDhiqg9dYyT/juJOFqRQIiw7PWIUwVDytVgwKhZHOs70U7
v3DRsYklHzwrvRRJeQOOUBNXuTimoPJnwgjsM3YCZCpMOuv4mac81YbFBoQjFFjVzsfrJcMxCYtB
skzWlL6edsNa2VgeiMIBg5hmLKCuMWiaQ6jxgO6BqfqJfdxUvOXL/NaP+pturG+KXp0atsvyRko1
dirNtJ7mZj+a5IdYkH7SpaNLDtbWJEeEOcFlGZWziSlVxoZJ18yI0JH5PPbALIVXjvXWiT0CV/yA
vVSyVVJ55f8CZ6vHQpRC0X3MUfdJfkdUnMbt1lnovpgtSUCkoHik0ueYTY/YeFYr0fT2/BnFLukV
PKUZHYCl7uyryWUvhpzfV0l6rjYkfA6bODVMY41x0RdBiuexUD38w77G/5Xoln21l7Rkv/MCnRI0
RAh9OAJK1wIiV3TvPSAntbtg2b7MF+qAyIIMhfQSuaOLraL4nIVy4KRrqIYEizYJqug2YL0xz8Dp
HJEK7miyfqTLEigVFsyehPcI7IwpOSYEcYKPYgIfCXnYjhNXKBlHyAy6Y64iWYcWzyooLY9LvjxG
ANz7CoHV4Cjb721cvcdS9dY02SuLjRjpEwf0m9KO9/UkS8qteI6dwrYjuUEsNS2GRxpeMrBPBkNb
RF9OnQAdQwa5V2GMV7CroLwNO51GZ5RxLOLv5A7UyH461Q0lb+oSNcTEYK3lo/yGEiUDqwB9Bjm7
RZOCYGCPGSr0CPmr7bRkYOxal4r1DAMEWtbtQ9WMa/W81RBOMjBYfBkaexobo3e+vk5RhDqleLJy
wyoIPJavcvkN7dAxmfCZPFWT1Tk8avTrPODWuf0ZHWgC5BLfcGJezCU+K8x9VLW87OCmBcbmuHjR
AWRSddAHeAUQXNMJAy/daLx7fSVHZ+29pUCIwQvoGXnHKOTF6iX9DtjA7LMmyFg0zJXNE03DQ2qW
l3KY7/b0pxsGSA+dXV7GKYH0ofnFMgXKe5MDraB7T2VyvhElS0DDph8t6POJLN6XKYm9hlFID2eB
+GKN5FKTHWQqsUtj4hp/mUWKHKlzJCIgV55FpJpaaMrtPjhT09if7Qc5YfAXWJ9sJpxHhlIa69t/
xdp7Sw5Ga2Ffn0hvVpW824l4Q/Et2uiR4PdrdwQJdksjkBXbNdOV1v6Q6ZI/CvzFB0ytstVeJHu6
jDEZekJcChG28uqb2YuwxTFN9VOViGsvN9deMw92poT7zCWdWcV39qWzcO+rCs7s6TAY1AomHsip
8GRqgB7bpn0cyBgpotFBJi0jMxTYq7Xz8C7lFsvw9SF/lhGJU8PmCfstSkhh02Rv7hD6R4sHlcCp
uSgwPQBe7l5H/MhEpYLpZXxnkkTAEzsbv5X3GWtQdsd/qoKPPvZv6pjj0gyypfQlGY44S4UUGNri
SowAIxVJbUwuavl3otaBI4ROntM9ckqCCs2mIrMN0VM+nSXYy0yUeNeOBYs/JMAxFSV3hEL40kDk
crY4feMxztk7dpeQBRCPtIgQMUgaNZyC6af9/yJxbwvr2nQVI4GZyq4N5vEutM6dHPlhd6f6fumy
nLoiuiN+VhvtMdXaY8llxEfDlTRPVmsj1UhceVMsEQzLn9fgzFbeFYhGvNe4wHv8Ke8LxBj2fEfF
zB41lvk0nu7qi1jmq27HB1tIHsm53qr+0irTVYv4rRGyuw7l6Xv9k8SMx49aYgQlc7copn+rVsz+
E5kcRdCSkiXPrBVAeI17ebdvgJ1s/dF0ZlCoOi7vECKy20FNUJIumJI6yL/jjA4GZ1wRFmDvqrm7
KAxO1K/q0oJgNqP4bm2eUnGlw19FKpc1nuVqs4Har/FK1qeNn9/iqAgNLQ1LWQpEpwdLc7egqOrS
ckK/AHykg5oX0wBGoXbMu+ahzzM78+06s90wFjxny82Yscra+ZND7tWufiSwvW0kwdnyvaA+B/n6
2sXR6yDKtzqL3wpyCvW6fk3r30WGVDKCO0GFBhWS9AewdlAN1FMv8ZKVsAPJ8uvUs9pGrtKWXkK/
LnfQ3IjBmigpEP9pGiq7Bt+n9YKq4sXOTkDFCuNo4VUHRaFNxYeuFJcakkrR9ARBk4cMeYXLxk8y
MDVpFmT5gSCGn7sdr7WAtGG1w9R4FKBrEr5CK1Jgs7LbmCc3PgkZtrIie+EcmnZy71ftJvMCzztn
7dOeHmZHimkCzSIaQE8GkpEytxdOBe8gLhlNnJS/WH91hd0MTAzBAHFoGFxD0VmFJ2ujbzMX08u9
HUT13YY9hKe++VCL+iK1QJ7pQ6T0VbAzbbTh1ZCkUNH/oifGakTKQgv8u/RQHB6IzOF509iLT25O
W9TVcHBs4oNpqiEmFW4/I/zPylcEWRzlbLXQmjEP2peYR/RE1k9p/ZGiIhF401VM3FLrzbjKGjaQ
zwiCAxKxTT2kEL+qhrWhdjXONve2wb1N0u5ZMZdzGL1H/XyZG+O6ETRK249lG1dW9TKaNQ1H8uwK
+ZnG2evmaPV2BFlOO4ldP0cQkcD+i1NIaXpQ/8Z4snqNLnvJfH41CUUzJbbhanZal+VS50BEuwov
mR1C5x9uRpIQQ/Bm5LlraQxUOujDB/Und2kXJ+xRp1tzrWRO2QUY5Jxf+4rRE2peQsDILXS77Kue
lssosQXGlyVDyFT8eZt8b2e5b0HZVwHtUN2cN1mm05EYbTgdTPS4OfMUF7kSZAAZ4QN4pr7LtX6h
aqhJ43lYJb6EGV7WPAdxbZ3LEndfktOKLCAQ/opYIepTDqTIDo0ynPLNb7cmQPstG6etO7Nm9gpU
cAkzwJTVp5boARQiTvAUfLsFJIhK9auBnlZIOcU6uTmldZ1BqsS3PViFS6spL1W/XHmsN3NzU94t
I/PIOF0UIyCfeyBbdlWJds0uEWBay4dB7EgtxUiLos0gK5dOpbtkcM5rhcIQrWiGqLXvguvUg0KB
gdbPnO8QxSHDDdHmS0OB1132uvmQC8v5oPpKGCx3vi1II5eEi4vTS5R/RbtHHw6HckPYlHWBJorQ
sl7ZzBKxlF3RFTJbJa5qpMdygNG1nt4WvpHX3va68Npr4ermh1kGvUw8JyRtwmhIxlK/NAVdgb3s
tvUjxkekFo5Yj9G8egVj8zzjvjYWbh5UhKIjnPV3rma0EkUwn3mt4RnJ2fIo0aryJoH/htD0omXN
bUPZsCbzlXP5PLOfSPorus2/Rbwi3j+K715PQ2Oygg5CVae8DGge7RrrDNZmrkqi94rB08cfLQ4A
UhR7vxkkb2SMqIByJWP0YOkx00KNQb9Ch8e7o9PGQ4hG89N2YA01ImvJvExN7USR27EsNlHoY9dz
1Y2HCj2ZtauWgXfVsXHfThxSt7hqrmaqhSXer1A7Jxzoz7Fi81kHpTZ4kp2Hk0SeUqP5CRuZKLAv
JywLIZg+03ay5UcqaaGdHP4K6H0sCOGf2gGqo0skxHVm3AvJB9935AipcEU6u63BeiK13UWAeVUr
qPGdRw7qRmJBPVt4tDFiVK4YGQVSdw62csGWdVFpQ4dsDAd/3FNEQZQlUyBIFuPEcHOo9QOL6X7d
DUrrufTKp9UkdFGkalQntkBGMTopY2gbodpCbdJU0Hqh2ghM9yYx0Yvppx/1xnn3mCAMzkytrZql
f6bviJ/npoAbxjJaAu8DsyNQVlaWlwzZuRjlICmhmGaC7IfZX3hmTPLfJkDQSo2nwiCbmWaryC9x
orxIkvae5e+17JU3dHlq5mnEMSYkYrHv0vhVY2tm9smAAllF1MBU7E/DwF8WzX7CrgDiP2v/uXJL
eg3g8U6fEvFQYtabL8OAb3ZcL1vssveHRsjbE2d3mxGh3lW37aRZdFngC0wMsnJehoSTuXpB4+XK
KPnTUYTMcWZqdR6syABg2pqOPZFearLL9WXsi02nOYzpYqgWIgWwQdzUCJywWj3VOjDspC3naXGA
Hz6JtHosuuSUiDO6or9jQ38RTFNrvvvp1BASkPd4e/H3DnJ2le3k2mnWxcLjaxB2vf+9BeKp+CbS
Miz4EEgzMFY9rOooaBaJKcRrYjdnNG4eOG+JAWMRgVAn/zU7lxyl+KQPiW6BQuCi7IEtjv1hM0nK
QI3iVSIJF4n/zkr+jIkDSuJtTLrzykSvr5NjC92IJuVg/i14Mmkqz0OEGMmQTh0CVqv1tppeuNtT
gw6GGP0p5WmXQVwuz7gr3rRoeZdW8AkIFrbrKFYSF+w31cTOABpDGd6tnloZAHQ/j29pL7+q8k11
OoLlFIUxGBihzQYCKr3LTFEFxyffVgnNYDeZMDjS9NOKm3Tm65CG+rQx+G5YI2RfS24DMu2huX0P
venGcevlOGTm3Z2u3xcVREehgiiHc4gMQRR+Bnoz4ooAp08UPfNvvffTrvObGBKX4mBhPuX/npqU
0CX/GUqDQM9zV48uFaBrAynEorAbTMxnUyonreTBaj+nDWny7Ex/yn85Xln1dznbF0zxlwT2gzGj
9lpuqSHfoTncG40zE5ogSZxb/NN80oqvJgOM6A+ycIwpjOWH/GGk9MmETizMtohO5t8IHeiiBcWY
fixB1sGgGRtmDDVb0E3YjEQSrlZGE0drcxXGQyqTxwqoy7z4JUFjDR7lFQuwpCuEN6I2sRC5oMdD
/LEZ2IowI9nQyM0dukT1P8YEjdpum0muIA57+lRmDQLzIUlw7GaIti3FXYrRpT7Y2uWUUF7wCDjb
xM+DqbjBJLRsxz5WXSjkuE9xnZk7h353lWWrJwFEGLmL2AotuPqnBKp/dq4GEKjQqsvihOL61LNT
cQz0BKmTIWoomPpMbrVWrtV+r7juNdCssJ94ajJEKWweQJEOaFUZEvNMMBrd/hrcQRJj1ykHtkt1
uOC/k1gE1xbzPHJSs/ze4mulVDg41vJW/lJR4FXgZqZmxNBoX7BMXAndPDebRiuvufV43xj1xY+c
JCQeu3n70BmDibYOWSh4Rcx8LiGn4Diw5o7SKUDoGcDW9qVj+q8uQJUTlL00VBv2tUV7TZJRrIIy
FDsr2A7RCDIevBc66/wW1H8HmwLGVxRfTZPh8o8CEDtRmh866Sl6Wj24HQNk2YxSW9axBMaWXoSO
y9yDqQkqyhy7wuWaLNzFiSev4xv7gqOaZaeWPn1Zbitr3C4FKAR4UJs7J21Vh8n7sV/GwyQttwL8
74yVQpffIlTqOtr+VUuuCcxn4uqvzUWpxkBTm7fZSr/gih0HNIFSBJ7DAmrEyZfk2MMbisE9R/Qy
E3tjuNdYAOvuSg8LW00+DVs7D5NbBkje+LHFddCeTzoBTRVTDGEgaOqJgs1gfHSv3UhfVlukD3Y3
mn65J3fVepvMym1Uplc8hSllKpWoZG1+37DMbXADnqttB2mKb4xj5kUrymskfutxyWIGI50ROyzR
T/H0PS8sLcw0mEiVamIMylKLgSt3ekpUm5A10BNs9XEeHZroaTNTOUmmfomFcqYjSK6jgh0ox0eu
zc+5jO6RrH0uKZe/RuquFJ8M6j723GdVll6s/lZyxpbmm9A28hij0xpznrC8irbfcfunkhEvUBFa
o82aGE9Y5qQzrWhKQ/EeLaujY1jos89O5jol2S+GG9GZJBtlCt79390uKpcm/A9My6njZIbqrOoU
pyLYbxVsretvdt5BWougyJ7kfYbxagUmMZud8Y//kxnz2IF/hvuwAdPskZdrTHM6pr4EXPsrcT26
jK9Ql/1+4C0BirLhcLfkoyF+4jdxceKtGrnTQMRgEt8hfd863ymY5/FHxGhyW8Z6MyN3UbAdGdFi
wBlquagZgcx02gPXQQNVTiGxjaqqHZxIYVrCRbCxdjVJ/RXkIsqs1Egji1nDUNEY2Jj3N74uvyje
Uzj8Mi762J6cjVOvE39i4AZ8e8mR3ccK7UJHHzuQKcw1mqKYBY8q4dueWtPVYh+5H2mq09Vqfpe/
EKguDAKLD7Cq6Z6Eobv++G6txofNQq7Xs5PyBzgdGQX8LDExf+A4L9VYXsWsH+P/Pgyy0rdgwB+c
l0VIQDrRXUNozV2oZKzQUGKkxhHV0SqY488feca53Uw3g9R5BDvJUl/aJ/QPhAi4oVCNVZRy9+pn
wuGchG3x2YM1zgw1tEDqyWRZz4h4y3QI1sj2xceGRm2Gt2CAP0Pv8TuxuXHfWggZVjNyGVyXqnUm
1eBZ54rn8KS2KdXe2ywTY0fll8VtxZrMkmup8ksrTZdZExd5sy/bZxrAzpq74a6Y7bOGRTtsH61e
faBrwhiAPwp1aY5sppXme5+aB6kxrzpwnZ4UnsQk2xWkj5k4TC3hTODAZbOHlpy4skvB9YurC0IR
WgCBt0ufkPgLJvoWMCrjN7Zm7rjDQC0+PzgB6/mcGvkZ58ttnyrEYxns8P9FeIv428MZS3Ad1pnf
5fD5HjEShVyXQ0Opoe924RCrF5ruUseideos685C/2Hq+dMgVzFKlle5JWsZlpE84L0W4KRs+zUG
/Y8UZmQHAIshURuvUhKin1FWDJOrmhL+O88mJsHo3T6XnB51U8+PTXe2uxsPtTb+HVoi1SNSSMq/
I5TkgaxukLSz8Bc8UAaIXMoL48jEhbKaSUilXiohXY3iO6WJQ273n7hMJMbBavGnk2bUJ/jQCBYZ
N9T8t0xl6FZ1H5DDk+eg9c6USWdtXRG+89shz3bSxjD4qyt1+N+IKRummq0vfwPyteP5uXbiyRb8
mUlkYpjQElD/5taPnjyrCUS00s93LHkne8QDYtv3BJ1CGloVtTYeWXtBNDM2F1K6mhpBIOm72yVC
+m+248tUPgqr8NoVyDl3mhctMUFXpR89WMBvTEWyNzM+71V0SawzSSdx/qmk22NrzAekYVSIz3kz
nkorPzOzejJ4tfE2KarORNwZ/BZfIdECzHCdpaKqPp8UgUmR1bTBYjJCOS5ZFPFf5FR5pOhcZ9gE
UqIBDDV93UT5115iXfUA+FzbxdskqP515fX56mmMkMDcMlYsH1t+VzGPQVeoWdYnKCMBHjUW3R73
zNqFs47xOV7JSNtCtd2/9f6111CayH+YRVKYmr657LSOp7JtZ23EotS63KfuP4yWBSnX5eZkBXYl
3hcDJSMwd6VgQMiMZN2IjkIpPY9YqXiWotmfjQtx7ccUvC/RDayShHGxydEGZtdfTfmdWgwwLqo9
d1LetfGqP1f+hOpPJPn/im2+KoUGcx5SukKCJoM7uz+4druBwic7TIcAJrxIs08RQYd0Z2dpxTtn
+tuQuZnyNsjTNVeP+ticYP7O6JYIn86Rgh0OshrfRnO8lrE3yeYFuKxsCpiJPzt+LrbAUZwfkj+9
9JVTAnFwPiPJHZrypKb2oaopg3CMHtAduHOxEfrAhJbjAsjqUbxkOqwZnQTSHjKH+VEMnAYWuT2U
hZak8NV/NHN9RcgcDgPMwOKbouSKgi9DSj/inVLWjqIH/GFPtiBvT+lnClZGYmvHUxRvL/oiBcv8
3iU6QuXlRe6rF9XUca+TMdX8mqDirGeCk47yS2djH4fARUoQqOTpALPDOMYuRqiaDZErs6xhp340
iYb9S2o0LdpIKDJaxkUnPIdTbIODWOD7q1unkKFBma/Y6M+2gkiXJE68vtzrIG7WwJhBVfxYYbAn
zUuG2RdHVTJJgUaCRfF7NXjJaws5FXAnFe6Cql9X40WVgH8eNkt6SlWDyfcm4+DCWadu5MY4Vjmw
eAdY3WbBKFksowG5estKskIdMd859IjlRvI3ifJhHYrkntXhIug8aUdm9SjvSQ1yFzQSgD/kAprC
vZheUgTWKc1uBz6ml4iobQ/9r5nsqmSJQ3WeOSmksPy1jZtXwDk6COnDpBw3OmLd/nCpD/yylOK0
RZPfIVMwFshSOo4V6S03o3diMxKYNhOYOWX+3trRXfPVxWLHRdSy61nKHz13rKqUYXwoXqtxDrO7
6W2DdE1r5U4I8ljVVzXtnjUuGa1Axzb5MT1jm9p4mw++Ve6b45mCBpjnm43C3jazOwvAvpgCGJsB
GOxDYvEUTLc0rW+DFBERtOJK/T0Rpkuy36kkziwBzbAl2jVNkeokx5ouEhgfe/HxPYHGp3byNUXA
fRjR9lh9h90o/znOxQk5FmdGM95GFcahJXlACHEmpmbjtUvvaTMrmxwtd4wkv9LpqB1T9SKVXTg0
HGFb/oRM/7yyYUnWC6ZWPhm7l44kLVIKIx682LZ8Efp0mfTruBDWENteqt0kjpco/yOsImh0dMDv
K1tk5EgLLVCMeHEqActciIfX4iCb/4GpQqeS1VdZXq/tVeQ3UT974HZ/lq0K2qIPWrgkvKxYVqTy
B3JQt5pizt5HUo6XEo3BPwNyH2ILDUn9IadHWj6UEHHs9yTOKZCRTQvg1pd5/b7S3yDUhRJqoibT
OeF6K5wSnTnQ0UA6G1XFTWvNmwrlYK2V8xqv90FX75XtDqyVS9bKxHBxWJ+3vRplGp4xm6SjcgZ5
4So9FGSS1yCOM6O+09DyBmG8ZLq1hA2Vgj51hxaZT22yReUjxvPAJoKMxsW3sfE0s2Nm7UlmkEYl
hCBG2JdqtZghUMFTjTaG20rKxzwjQsAMVC4QkrzRAC1FfkaGflhw/IGkiX2LKWgPRxLeOl6vZNFp
IrB3V5NPhsK/DZ6bprLiXfyuwQ+rpKzOTW9a3LRnaogav7kS63uYip4uA/qS7Or9fbX5b6OnxXPI
+L0eEPXCyVzlsyKBvcGGwkYZSTcGjdQXeEXHt3zluxCfVJ2halcfhVV9RHPxwRP23rGK6eKXUbNf
h0Z/mqchrl8yMiUSq+J+6vxkvI4z1iGpcnJOMzEMbslCi3XDkefVm0qiL84ypuJlfYt/Z7jDxPt4
LoGA20e0omWMvIyz2R5Yg3I225zNhZxxsh1SSJoWTUdnMor/avZMZHzOYvc605DkCPSDRLr2asoe
HYdQmYQJ3c6e9YqdY+muuOADHYOyhGkfPumnKUUfdWW92/kfNc+dYQJpx+cjQF8NBQx4y7er2lfx
ejw7Y72lqq8VBdKLb70C7IH0oLVDqRxo5tmNm4hSbgV6EbGmiPiOKzklkdo6/d8+U1EGU0YsjWvg
ewall28DQVxoSrGNxEisVWAKQ9hG8UVwMuaXCca8ySDCNpjPFfqZe12Dhajh5ZEUGZGE7NovJdnS
W6W6iXboJlIWAyoCV8UoNeLSkZuTDdAHGxkKIaNG/NoYYVliEbiiyg8knX/bxeGiRQFDdJtdtUHh
3jPeivBX2FEdqDOrFpNPtMOchOwWUuzEV1x+qpgrfjICOLQhPe4GU2yVPYNKpI1N18anxfWn3fIo
TJI1qMonlmUmA6z8WePrODfo8UzeIbomsh9L6bg+QTXPjZdamKhZXXAjGhqZI/XXWn10U8aY4FGx
2W1/ICGguj/sG8rz1AFmlwPBI2ZQ4nwjKjuwNTv3GKURthOxgUIGwyMrU54PIAHlgo6NcBWFodd1
wLRXHxFJ7o+lcPfUjA9pgogFv1T8jT9sE1+eIz9m1HLsS6ZT1iWXCHeHZWCXnavjmAze4rCm3PA5
KEJ4sYoZWXEFgXKSN7TZtR/6m3oXJOqEwp0c4B8Q21zZLp21pBsosXqkQaZ/YWZH1wn/y/bIUIWf
gR+eTQ3Mbbvzu5nRPab+7iLdZQkgbSy9oJx9kevhZbrICtBSQ2NtRMg8nzxDIXdkIJk9FBS4ufyu
DteEEgted2Z9F5J5bSv7PusHdv1n/TVBAGYxSXOMX1vL6nMlfe2VKuK4ZJzNZ/KD019jjpWBxawY
39d95a4Ae7QPvJop6T1XPa9vUiFOWqzhJlsfa9Q8Rs/TShNc6sNuRh9H5rZAfnfgsKHzP1fc02q2
Mh+ZgUTwz92vdv0Smrgbm/Uho7JLSVoqDI9MS38zz/Rve5AnFrr3JJ6CevroGIQqL3LzueN9FB6d
o1i2c0Z7SPGaKmfLlCgVk3ObkrzE3DdLvO/1gHF0Svkz0uV9LR61XN0VVvAEE/iJboZ592nMy5mG
HpSJ84jYaxPOfCBE07M61o7T1Vi+0Ml44G1o0XYHVQWJbntGMdAEjBPqvh2L92DssFRZpGYEDBcU
2+y+pYOV/ajzaxod9V4+kEhZ0RMN7WUQmM8F057l22zmF4bQD9t4GTQTC6ZE2u2++s5dZQbLxS91
KuBxYsdTceKCNi/gSY1k4CSBaes+Saa+joAi5jawxODZduTW0ZEJCBN1NLBxASxTeZtUTOoSLH/m
XDpzrl5CzjTtU/fqIlmRO3ahUVXBrJZ+Yj8ja3I3Vu1M5PBGDBwH80lJmkCK4RLjFq2mn2WPYZsF
sSywUcipn3IcTNlJY3VcGgr69xZHGOkv2YOhF/GtLPLtDnhWpRzznVJXXlfNl5bYtRl0t9Vw5e82
lNpjiLpHpd3wUIEc/Ur4eFVkwgjzj3oqruN/2ljJgiGlmpei6y+bbZ40Dm6TzDmESHY0BiOLvHZg
KbU+NA9rTIwr88RDUCIFFS9aCH9x4NCvARIAYk9xDjJIameLsIPCLaku5Ww9bvkXRS3m9IS5bM60
cofiFvCZWGbKVzKCr6ZdXTtEtwvVV1Jsl5inhDO92zGm5iFrBOGDG5JU5P9gq5Kr3Ci3/pUjzos+
h46KYqLQS/rbsAz3qu+R6/xdycu0MKlnN5uDTqmhcyks4vL5tjTtPbZ8644AWtN45PMYaDOjgPTd
aJagZC2UCossWXEzMB5Z8ReAx1TrgogRgn5tSzz+ve5NOkqLJQ5KirCPgc9sfbHskQJy89Sr8SZ8
JQNd1tZuN0vu2kE4tXAYPUiLgeStdeZp/FLrz9QgYabchRGHVtlIOK3cPj5njCm3AZKM8paqdHhk
zYk5HLvxtunpvWWHrBjK/Sc5OTNNgiElfrQLC6q3sawdmpzTbJKUeSJ5gkcf4xCqQ0LYtw0xN8Zo
tXOqarj0RJ8T4kj0NiTrM0qdkswFKGVgbyam6/FwxupPxiPYUcBO1tdmrJDxp3APSrPR6JnT72jP
mGUgFU9IRgCawHCGF2Bg1JUIkGaUXg5nBQtM/KIBTyqSa28qpAZAK4p/oAydcXjYmGa6j41AI7Xn
PkJVvlFGo16xYLhV0qPIK1qP4q0kJ7cZLmOhu4I+udGZ+Eeh3ET/5QuOeLgmPFy7Ip8JD/LOc4EV
vQUu/gR2FCzMMzo4SWkLu5eIKkY35qScazheM0LUBnNIUn8Kax8Fj7x5xA/vW5XppGi91xSxDwu2
vc/G3ULWfk8ILU0rTHtMAs1Pmgw8SMVZgtS2ETYK4U2wFre7+A344DBw/oKEhi6INhb0Pj0lXQyB
W34L/3qHP8zsky2+MVuyfGP6HkzdrdcLc++zZpNPghB91OmRm3OsU+QW+KI/Rp1kCgQ3jb3PxphI
RPzE7TlGAYenFs/AABo4Jy2R2AUM0Ro1aL9FWJrnU/PeJLaPrvJhxzUDy3OqUl4o5ZP7Sp5YLuV2
YIBMg/ZuYV8xvEkJdT0JecD28G0ma4UfncX4b95rPPVzh5tDp/MsDSH2eJpSGINkiQw4MuvnRDix
wonXzt/RWF3SgfLJDmJUbKgIsAFrYMz+x9J5LLmNZVv0ixABb6YEQRgS9OlqgsiUUvDe4+vfYscb
VEVHqUulJIF7j9l77ZdnrLYjmLXIF41S99Q29np0BKVntCYqE8SLbBxeiqLs0i6qPySKv6TolcvR
r7c90v69md9gcMINnLGgdFOQryqHndPC8gPkjVMRIAX00U4Hf4B7pTQZiNXTWRkxZ1KEZdHRJPGo
E7SjpIaMVu28X0NCHpvmUr1+Um0nJJRyKX+Ia8dgLU/fO4ysC9kl1jLsGROmdAxj5iBJUC6WI19H
+bGSi8OX7eM6mqO/EFYphFNh5PQQyQ29LiN5B8iWxZvURHvtv6k32NjtUqTkwn8ZuxeDfqRWKGQL
KEL/UVluW4y0YqSdo2RCmyP8V6QNoc58HCLBP0oTtAxBmtIvpwRUz9eWIsldBmai1Q66C0Yq1cQs
cq12GfKovBjDBqSNFSUh59PJGuHGZDFg7J762WBqdhOCAYDLxnZVIoRmrNhEde8LmpWxjcOmYMg3
LMcOchGxfZX2tND5G9anlXz2sB5AkEU05nNWHhCnZ96AFC+SFqShjqjSl/+pqo/NsjXIMDXl0exL
jtrfJqCOwHUM1gg5tDLyJeShpmoklveqALONxOuqvFpv0PO0LbILkaeP5o946d6JpDPL1I9j1tgt
KEaYCv3fSfKIBNZeCnd8yTPni+5mCQNnMBxm7xfKdBSLCCLGc41/xlyzEyb0+MVH/OKCCd75XpUq
713q5p8cIcS9stZCKGMnoNFasAoq083hRX6UaFFipgPwshDpYfpaOZVWceQH8scJt2/3HvcrQWtv
eCHFKTpCRurhYzioaJKLGOP08Kt4Z7ybB2c1G6dpJyedi0ulRSF6ARQ96RUN4355LetQpIksZCpx
2NXZXt/Ei2uxAi79kSesIPDZ5P3qCe6l1uRBI/ysTP/bJqhsBJgu1ktdA0uBxFv1qccm+nEMBRs6
CcNbC67F1hvv7W7N2vv0fOkk9Xg/z5IjcGCmaG9TS94bNJqQs5xFnJzpob7HSutNzxyoUw37plfC
0upPz+kZs3bZSB7MctLr4AWN21etMtRTCzefFQp10npDQaH1IrV+AiRbpr9m2R00Gq2pHk9ZIp20
QT1lD5NGa8SlCb+TehD+VG4P/YYJYHaFanSHH8mcD4tU4lhJXH2lBvwSrAzb43wUTJ0/MAZXRfDN
ZySCCfExoK/TodWSQy38GdTSL8S3tbYcIKG7mB3ZJD5nPGK7+NeQDP4o6ANn3nHSowpiijDtgaF0
1q9uJq6QM4XuC00A5yAA1dtcRa4wrt7QZL7ObQa4LfXVhUg07CAJSwYt6dwdKYotwtfxFm/VXcyl
MNku0YXavb5KpbNMbwReXRSCS1VS9Lg2uFs+5MRg61qAYwaCu2ln0NEIErGVxMjNAgPRfLN94MZJ
ovV5hiqWoBTTu3AU6WTY0KPfz4jaTZb5MGPYiZNjLFmkqP+ahzcBwIsEIqF4qatfInWBuGscwNEy
nud55l25xX9Zz8TaNWGjJl7WfLuWc3Z11j1qLG8swALBAJ1uejddWx2arsELNL3GenjoZUfmqX75
TxZyB1iaYeykYGgb9ObL8VyNJEesF2EzmAQm57YDLFGB4dWqY6rA72AVXBEVpaROaSr7DvoUjpTG
Nr3cSGCHY6TT+lNKZoy8lPt8Xs7VPFz6Ca8TNGjRQxa8nLVh2EPZUlmEKihilpLZdrdbO0yX7b3o
t53e8ifUVkeoNQfcbNFwjYkmzNpLLWyBrH6/UMgDV+qIr6ibw3WJ/H7Jg5dP1YzPkxGfi7d1JzXE
xev0Kp0/ryzj2KXu7fmDocmbnMDfp59B5SCLc4CaJcG+q6QReCkE9rv5qJviOYlZ3qIWIRgmnSva
TREDoREm0W8uJu5IvsnCosp4zT7eaiJIB5KzOgWuEaxCOj5tYyWcmgehwEvMqyuzBEpNUPmevIVi
6S4WSQSQ/OnPB4kQwgK4HuaUjrFdVl0nSAAK+oWECT2e+UWSiN9l/VGueM8Jk0TRYZma26DVz6Mv
GePc/LOpIxs9AoPw/W4G3SCvxib5bPBPj/XYrPUHEOrE6ZrFb9LVk0nGJMyXyWVCytWuU62TGs0h
OOUbuxgabmzcqGwTUz7jJS6UvSlZlEABhra7rrX3ZIiZiQy33JSu0aRfUoMUAdSzJtGnnCK85dLE
TTBRk2JzEPBI4jo1v3vm0iX5bzHTgxhH8VbQ3i0PEhUJANwLuN/jc/9PHVIwfQgf1v6c9sa5JeKv
O+VFoDdIBql3hbH0ROpdwMWM1FaighC3grWjpTi/wgYJCgowi9bf0yGpK4zwHFAPUwMxhNGrjbEt
gplcpGVnFg+t+CvB2wRBYf1q0DmG8h3qFO4RqP6RuxJHp8m1L784wQShWU7Hjiwt2n1dPsnsuiS0
O0ae3zpUQsuzW7M3TdbQIv8Bo/pmZTtrmvcACz5jZFajAUOrTT60KQKhRGjC5Jc/rflV8XOIsupq
leD21k3NONixV9I4zzN4vqS7CUlza9KCLCvtGkGWi+4x7HQFUXFTEWifqpdXTlFFIhLogiZHgSlY
XpWz+O/+VncqhJVoA9TJx5bAyfyuTHdF5+dzZIiz8l7PJ1eA0mjVcEi7CIk3L2zS79EZwLJ0deSo
26+pwkGXI5/E3CCWsyNranckWlBwZIMgKGIxMvNAcrhrPgYEpIvIKIes4ZLmTn4uDERl4LlCyFRy
14x6OOIkN0Pi2IRivIiqAlDNuESScVnQXQjWa4P04lYmF5lsVFwCNVkHBPkt4mVe2p1h2ugt71HL
4rZSrmP0Y8DoRfwyozYw++kg6nD/kf6O+XZra+WWwSekO5JknMTvEk5foPyIK6mREzf6NOImTNAq
5Jgk0jU/Elxr3lUAOZCBkB5YG/hJBB5qZr3SFhRKgW4tzls2h/ToCojNxpo8GSh3zbaVOGm0bDWa
TnUbvblsvAhxU2cyVCS9VvxfLFWFnXhBK/K9tb8xneKAO5P0PTIDsybk6Go7nJcv49iLzpiAX5HQ
hxHzhbaRYIMpaQ4ENhj6OR3H60g9tThKnPlCpfvYMGUYQYT9RSYRU0P71svFews0UsxUBxLMjhKY
YeCB8ADCGAw+/AVFbe4gS+4kArPTwSV/ADlKhE5ZeSMn12oUd/1IL68DrGEwWUADwlTAhHh2apBK
HWIun8GVY2Jgqm76DHAF8Kt+RmOhWgZ73ItahzIBaQqrD2X1cgWvf5/T+eNaM2ssJJn8SFCuawTD
EmN3SAqoLP8yNMgZGuQpo02x5muxUnC1OjFxtT/Gglf8K2fe9dhypf7UMqsdmxWujclCiKLLbuhs
FcaOy3apChDIeAYnAztTyq5hBlEbz5wfezpeXX5PUAMJlhzqlhAOkI2XVUC0D/1qV1Qmyof8Mkto
XA4qWBtLF+AAG4d1ZKjf1l8b18w9n7Fmq3fzUXdAaiWqkcqZ4O0RpQhbkN8oORV5UFOk91HyTktM
P3TMte4uT8Nno4ufay34UzbtB9r1CDW+2RaBpWNvsRRf7ibSptezKkMLqq5mKzgGkDvShmmBWb31
gmfEkm80kBlT+QRyGgmRjttbUnVQBqUbz7GNLdwiyWJMayI0P4ClUiZa8AxeY+FTZ5xLck5aGPgR
N/DEl4mepFDUoCmZOkQFB4oG5ufNko+zKvEM80AuX1KOyPlhdp4BsyTpinMj9WeJigU5PBYKju6B
o/sFkxbZKaCTlwkU3UoaY10NJwGFUpXZYAb0BirztxpXb1vRPkuc98asMJVfbrpgXBS1OCMfwbOg
n+q99DZ14JuylxG832fNi/dZ9e1JZc87VB8zJQ4xCc1o2T0x5ay8/aQHuFe2xzjtTqS0IJYQQnvW
ESwRvKJsx7zWj6Yen6qiOeVRc0w4x8kAS8m7Uh8WmCm6kp2IY6luyBZZqs85ZZyupJimiSVPdJI3
phPR6MCZrckfVoK7V9EG0P9IVttY2WwkymmuCfOGWrhW0bV7rTPInJBRs64iBX5Wv6WW8ibBj7Gn
fL7OzCp5/SpGu2wwJjRT0sKLvZ/uGXajrWfwiU2gFjmXU3o03jYdoDxhFjq+O4ovWA0AmEKOZwUn
KEbQDamahlQtRrJccZJp6mJXctiQilejVNbjYwLGXPre+LssW3srwkcLzFzlaGCS8IYKuGEniZ1b
E4ygPrQdAR/FcqjAdQH8Shi7IOi/ZNOMO0TaqdwTSSPgwF3eCUZBKXN5kavm7Y/EDLKaXhkgtVuM
Cks+VFPiI4mmx8rjAT7V1DeouKZXKTe0pY5YNHYG3LQHErkgkY8QW4DLbAl/FueUZWEHNk99TGlY
FGlYqYHeT+RXlUeJrjnWmEN5dDqOSo5RnK/7CupJUoI7gD0yowL8o/0iFEeVY5fqT9lUjlL/TANL
pB4zVJ6CHGgPOaPVkoAPcgQPWVBv27sotB8Z1iRRe2QjymTzlfSxuQXoEW5l1HuEph4ixpYVWGNP
pEFuwly6TyzpG9K0FkT5rE3b9q2siPtWWH7k63mTlfMEKWiN3UEFe3HTRqKT2j+WOoWRITAnqM9p
sZ6NjP5EC3pDD2KVZWApByZUE/aUSL/KYCdtxEMWP4lsub5x/k3I7jUJlu+NnmQLAT6SypB8wslW
D/vt/rsKfI0fKe5o6dYX8bWIeNt4n9aL/BxYYdX5wepVoslT4gBaZwrg+vt6itkmZER2jOLlSLoV
vp3M477ntiT7ujdAWCgYOOFUL8Csqn+VJl71x/wnHrBS39j+nKxwZuWAny9Q5X8y26nGGv3kjD+8
28Lm3WX9u4tYjz3iEbtSWfD97npuxuI5H5p/0oJH96S4rcpw/D/++52RPlSJ7XXzKKbRnheUVO9T
0FvxkasYxYmEp2J8A4n8vVRoDFWAZEj0TYz4MtoCbNTWa1DB02Iu7pTyOUkNc4aDXkPelUa3NtGV
u5HFIiVRvS1pfHypkB/iIPmmfsNVIAewGILNZu2QLNf2tKwlbq36lD95yNcYRuA1klHbgH9UccZF
Jm31vx6ch9RnJ3lF9jOR2VJtgX4wmZ5s6B1TJj48gW6nKAd5r2CnXzz2B+5wwxSTt8jgQIaRi8hS
XZgOZkyMLOA0FNokVyFRR2XEY5E5m2P9q+XqCE6CcUdB60kkE8Lw3bpXWSUbJj8Ew9kZVMRI3Y4g
ngoqR2fZEuhDvMlEq5ZRfoy16hRsaVUS5paVSZu8FziFqqO2mOQU1cF3gmTz+4t5ewMYh09rtpOS
Y3mDckrGWMsaum4Sr9VlV4d7L6m3yFQPEGi15TCtCBJXw6ngCTL/OYwsgmu6SfJLavqmoH3Mbffc
VOmNFYdI7DbcR6J4moTNqNcwdVyZMHttwarVPMW4HFePcyZGPWoy9DIwHs25eCi8jsV1hD/OCCR5
tGVisWh0Av6QHNTmsdz3GrlppG0ObXdgEbo3OXEkKSw3KmUgLTAUIcmb6xjEI2bxFakEsxm06ZZE
GPvftEe6C2ejl6/garzCk8lRi9hi9UrHCruluYSjE+rdTREI/suNU22CnKKkHeAHGgo8V7uSLish
FGd+Q2TNNm1oYIJLTquA2Qr7xNht9D3Bin7hxJXyiho9ypz4g9yFEc7bhYiduLEQwVxkD4zDWWqW
Szvg8gXgkXH7JMgriQVSyaOSTNKtAS1xG6yoBChDmH8qwcLYWPwYZm8mHxAiKtwWZZ34Vkc3h2ws
0HTJ3H+NirJjmEBtU3T0JFD9oinZC9NzGAkMGsFYGk7DazsS4NJ1XDctSYKeQZ5Uvq9uawVOmqy4
jnMU992OzBQN7hr77iGn0oLGV9FRGzOH8X5bzYdkLW+i1MHaBcQhRB/Nu5F2Lht/t7VGV+Wv/lT7
XJSPHeWglH5YdIgZocX106QXuBFoHAg1qKCJ+gSrEngcBAHChYnJvmui0Emvq5yFzcTOGKrJrhfH
s5nFZ2PpwzaRT5IjvY+8P/rLh4uqN0lvHWGK28JYbuVHMn+nBsZceR1QprAxq9nn/P9Komyw+jv6
ByMqTFJOBc9gS1GYoHGSU2+13qR/WtcfZxymDY+a0qIaR7zQH6JiOnW6ecyV6igqSzD74KSJFhwD
idsZfyu57q0PotsuM5lJD7tAF0mRXOwx6hYKsyX1BGncm+qf9hKI6JA0yXTVSr+i0Ygo0kCJ4W57
1LhaCmBgZBKjoVrwVt1kdhmDSzPgvAhArdWRFpSzrITsaYEEbnLLTxy9K8PenEFWR05Nl1ZZ8Vnw
ycmYk4CzS+3VUyLJJ0155KICeUPdT920N3p4AeDvUA5XuNNPgkHxsLLf/6fumNFAlkMwEmHuZQpF
eHoEQGBe3T9TMLfLwWVkZRKT0PH/2U0zDqI4cUW2dAuaQAwtCS6uylDcDl9B/NR3cjJdcVBc8/il
wux9LbaukHJZ3m975rn/cgRVRB4RZonWBvFBwK6fK2lfryXpvIoPEoBNBwDeawIbs1qO01jgndfg
MHCRzyc8Bgo4OYE59gSDT6izF/PhSBsqHDK0P87J0hDlEG9tLLG/5Y2vC0CjhpnBOl+ntfA5vKUC
a+UX1M+2rCkUhp4Ajgynp3Ey/vVr5MYqSci0h2VSoGm1T7UCNZV12/mLNPNR1wN2C7DKw5mdgiq1
YSMkoRFYDU/7PJ9NHK4rbvItS0Oa/g5feqR7A73RLLb2gABTRoe0OL0hey+0MiN9VKrbf8O706ep
b1ebLaXS9YuYlfQ+jyhgkFvuyz4/MmUPGpwYHcpkabPhzgPRG7GOlH+hhKAmosdNFVx5A2LAfG9o
tRMrO+RtBe5Xm3TPosc8e50Jj0bIzZA64RnUobVJfjUovu4hulLelCzh79SVuVEF8R9yOARyJAdT
xNSEkm1hK41sh0qPjfXXwGPWn4YbfsPLWN3YbEqBJuKoa8j0KrurUAB+iHa8O59pH2EF/UWqGDf3
wugf4oveDpPoLJOuK9RWIH1YMjuVUvZSZ21pg8eLnquMv/OgM3fStLl9pLkS3jNM5G6BMFDCS4XR
yJONlSqMH+7F8SMDaCKxUvPmlAwRmLztjhGVkZxxJU1Qe0aGA32iuiok0w27aIO8CBuNbMKPhU7T
/cWEcDykXh1XNlXDYU1UnJZ2B+I5wkeHmWiX6yDlZMegMMe/Buc3RfzDPIEPbZy8BjOEQSBma3Ar
k26UtWz2zRQAL/zQBJ8EHyUzh3im09j3NZ8nwOFVHghr3A2F6XYjV0m0+o01BNUBNBlBdG8DYnCY
xi9xOUyGFNmzDG5ihy4R+rESFt2EraO14161LUbEpGLsdR0b5Ib1fMNCiXUSYEjPxtyv76MYIUUD
AiTuGPh6zVUDD4U4PIIDP7Ez2EqftYbUAN79frWNlxySQBz+GIdyvk8+lh8oMnweCdRGadIdXMWe
+hpzk3nOoz/eSBv+A7qtDebzCG0mP6ZHRV9B76PXyEoCuLgZLyoE5wWmVI95ga2aEUqEsi+mDpEK
dPVwXAFMAA/OeTxGtC2qyhQvJkqFDOqUbS6mW7dRGO/ukJfVnt7noKsSL94p0gstyIKYz6JUv6KK
HA/1Oc5k7BqQWjY4Yp+fApmH8beSdNfYjG+oOrhTUAuhKV8COYAx/A4l+61/Fy7JdS0snIyYeRGd
FA+GgbA7cBaku7oidXJhl0OcM5aUeCG0d1icZbRO9cBNbL5p8cA8TroXAAzHFclLZeuD4SXTKzXC
HlsWNS34N9TbMurteN73sEA3dMIV3hMkX4IwH9exPH0Sn0zKDNRYA0WMKM6oKjjxU5jNyb4wf1YT
FlsFtba4YbO8wlHSRps46qp49GRXKUZ1N5jf4alXVwm5Se9FPEJ1xJQJ6X7qqbYUmSerJi56JV8G
tUhDOUA/n0OcMfKvjZYeQvJpDodpu09F9Jis4o1UXDwgMI0P6HAbaKUoUrDEabRW41Va9ZsGR5G3
bq296lErqKZZQkbV4rfaR9fh3UbLY62SP76W3GBF3WdBj5allT8lla8jZY6ui2c0TtTTTSbTnS3b
vXzTLOvKRu/WlJDs6qMB/7Usto/iiemz4VDWe8a/8kKSH5pyvEWssM9CPl3jTYHkjap5q7wMwlyn
kstQkPJsUnXmpq+AkiPz2pmt+r005feikkJpasmBjT/a7xl2ReeuBZpk8QyTdV8yztyIj4CY+DCD
sKi3q0WIRrwiQMnlsxYtoZIVCFqQ5vbdVVn7y6G+d6yIp+KkDjQ2WO5rzuISf5WKv6qrgMw1mQsb
PY5OxtQfNE9vdzGkwOEhlzhx/vNRl93EpXwcrJ9FrB+UxHTWRm0xpcUjhehiANciA2mqwbWsKXxM
sUUv2oNtsbfjs+jKqzFgi07QcNTltZuiy3QskcqhUkDHyYBZT1CVbEFrUryTw6p1KmVw6RPc5WnY
MrCVu8RlVG0g+kRmrHvlHJkxpRF5Pni/x5SiTY89ao3eqmmcNR/L1I9Bg9wWIGm/uof1UohQHaFY
P/au8aGwBrVitscmky92oODTIKLwdZG4p/8a3qUkm0uGQB0RcCImhIxsuddg0a0S2hxaktbVkbym
JNBuxhxmkRKm1NQSxTPQwrBrRNJqmnC04pB5lFCd87fSWD5Qj4ZyW+GWbn5WmHZDot/kq7tpzSEO
S8Ya6XOQhPtwTIE1xDsf6xkgqDhT98uY3oef0p16tBuD6U6mhOkbjjoGUyhvptjQDwgIoHdZPYTD
8hfn9yyAQXXKt0iaOJR2iFFi5sexwvO/+jPSbA3k8m/MBGr4mCYVuneyV6IJ+Wh010X9jkvvPAK5
o2LY2jQwDUjE6+xHaJU1E9sNKUkvcatg+csrRnl29WnwQLm4VSODnd/Hzep1pHuouPViw9bIaXl9
/hkK4jEGkBAZp1k7d4N+U6X8DvYNGUWDBiXRw3mqQX4VfhniIkbFksBkytH/ZikiVmvxhuNQQ8pq
aw8ohiNFtnWPI+3NVHbLhEEHKo0izW70FCPVuY+G4ECLJKQsE8Z3uRs+OsH6KJT0Uxiv4oIETejd
g3BvodXkfGY+w626PCfKdzbCQW3OwIfDDAhXm3vQ10B3LOTOYPbWT/rfsiXqy0w9pj+7rDRCeZlO
TLzLOD8IZEQI9cuWb5PQeKg/TdaBscxSAqOA3kSus90GKb6h17yixkqj7lmZlGvwtAE4qoSBO9KR
WTcymCDuIqJjqkth7vBqrYuz7WqbnRXxeGtCogN+DCsy7OVHOrZEeaVOa1d4A+sFsCDLqJ80QL2y
7fKbmv9BJcmv6ulnvtjSxxzVT8PanpDH91UNzyvuntYLYRpdGjQxZakQNLaz7v4EA+sOfEAU3enY
RFSoR22U/Exr/IQM3SlGRmyzxuyq+MJ/QpJ+BvZqGCb6hdwNlmpBjscC28Jp2/btW1estxdgOa5v
BJDeRMSqBYaPrT/mMxusmlDc+WLUgbl+oiSbUGftBpTzpaiFCs43GRl6jse2IFPN1AIUQglcmT2U
A8Lgc6RJAoFRrXrS1ekUNelJNFryZPQneD7OhK1GQo7uFeVms2tTmehNu/Pa+K9lPPvOvJhjd9YJ
vMMO2S/oOOr/WII6vcgc8KVFqNIEDV+KGMfWEjNYxOaUKFiBkdTL8uCIOAOl3Yo6EG6MGyd7tCyE
VZGw/r4yUlukFSSUiMB55d3cZ9BheJLhKnZMB9DSJVvQCbhi4jlohy7QjBJp5J6FZU4yAwIEKpcw
0qeLir4FRo+/BFQB9gdBNHCOaJR6UuKWQXdlC4Bibxsa+K6dCL8Y4RJSxjop9i0ChwjdyatFwZ3Z
vQ8L/KJ/S0uTmq1OBmeA9qruy8fTb3P8TDkcyP4KW9RhL0eSC1N0VsuPDQwFZw4s/QOvKlkV2455
tI31a9ehHEF5e359MdNSXUqZBUVenqd0CLvjrkRgM3iYSPuLdo/RzVr2fVri01ZnRxcSLjkAZsUO
w2ByhP9JFOWdYV+jvDpubsu2DmI9QDzNaWcqAQPLCnyAUhcOBOLYo/yvYCVMfKW70UtN9aW0tot4
WA8Khn8UgKt5VIpH5DUTlEU98YfyV8YhVxZdUOtWIFMJ5r64Ek0zXjuJmf9PVEh3pRIOzUKBZyyg
PDg1N/nyGyfbqQVDryJ3YYPe4VOaOW4odLiZlDz1MBnmAoSKlsdp4OJArEJhFm3sIOUdBNhqqR02
YN6cs0H/rknKne6iET8c3ofv5LyU2WnculPTYmYntUhSkVU4Wtw+G3bF+JdTU0ALP0N5Uh+qXD01
EPDNuptQnPaDcNO3Noxa8nU22rwLJcQ0Zj4QSyyouW/yF9hH8XMbFLAwqicFBZucVyAi2ew5qJgG
PUpaiSgTZYrjP+2s3vUc4+0q3BokZDLhlxugSKVZL5ptEVFGEw2Lv4DCvDL5J/UT2xQXiN4tnkh4
LTqtxNwPZkWQND1RB+Gdtpfnl+aK5TlzSYBIKDVkW+jeO4guWBsufC/nrDVOcTsehRzRHHNjRthO
rxlh/zCPHXGAc5KcyGFFlqIPJCSTGy92KHvz8obYtJaWU0G4cZI4eCb4iXuxgmw9UHnyPNEis3A/
zydpZNnJ8qG4Kx37ro1kBsLTFBISso8lq/j1LUA4NB3z3iT3IW/qS62v1zY3bosCo3Lkpf88tauC
bzE9jrxrxGsmyBHET6G07OysXpK4dGt9dOdoc8VFdmFIwjShqNahDwnQh/rTSHihjN2IkYEuospG
Ot3vYzhIlUyuGKKZDrJt2pPK0WRX27j1jOBzSz9aPCllDU29w3pJXHIRln5D6KnGP1fb7s000Tu9
WDeLbOuf876m0S+fYE4ADeK58tZ9m0vPTFYfpqTexdLO5vEyytk1Gxpm17ZoVUSr23pHuw/0gYeE
GS7TXY65kWPuI+fHUtiF7qKHyJ9uqiWcdDqJAKgsECBiAunuvXg10yosJ/WuWm+dOp+YRTDb9pg/
cY0CeOSpSHkqJCCu7cq2KMVL2/52Peai1jrXwMYNr5eQh///ilfhX1INnemUK/PvTeSDZtJ/zFAs
eLLQbPZKxfAetcRmsJgWMnYA0v+SQyOmxSSTRYvCmW1jcXJM8MWwBlJ+99hSLvWzinFG1uJpJm25
o3zS+AUbhlYaCvNwIpEUezh9OsUBDtJXzI7iLqmEYZ5SYCw8SBme9EpfLjryGsVg3SASts2pI0wk
6FlSsjoj2AVfpWcb7xUaAogmFq3P5IjQlA1jdQrVcrTxv3JJbA47dhYF9zNDlYWCTn+FqIqEBzfv
7AmJ/xsP1L9okDN6SS3AmH2UWZoXRnMaKFUWPQkFAMMi6e2GV32fJIxAn6eZYAWNTXpk7cxdMWU4
NLIX6jbR8No2aRC3BIEOsp+/Kj+iFdbtYJQsiKfFE/4Zk8aYHOEkY53+OrJhwPaEQFEAAdZpDXeW
K+8y0q7SlQyxLkPBoiBoj20IupzSBluDNlgFCuI0cfI9DdG1Lke4g/pNX9O7hoGkgZ8IlvDa56KX
g1aX0e0wO+0JWEPn5KtpARWXj9j7tkdFwO9OVCfHhgQdqTxktZOyRO4brjRCLnrF2s/pYjeEmrhU
Rlt7Hj+bf/yvoQ3XITsPm3LuuS42W1xld9M/x8h0ZJTxXHDhzHS0QMsLsPA0VOKpTovT5siHsc6I
oF0GHOkv/m92P+PSYNg/p6BB53uPKNEKE+5j/SJzvkQf3MasfdTR7XrywJBUAOmdIVkDzuUFYpv/
nAJNYcLJ5tU03hrGi3yBHkEI21Se+uJQSZZfEpymr7iXgSfucLMfp/4lqlrR2+yH0llr0IYlL7u2
IGDWfb1Ig00pA0lrXoDTQLjJy3Iw5JsKDQa2P68hg9K5HMNYycLhO+nNQ4aysfedVyx0w+LRMCxk
9GAv/04wWdoL2xcUN0Yy+VUDqFQFcfenVO2Xm6gOC1ZCAGcS3hNwosdIxju2m0nnExEdp9hY4y+1
W44C0ST5XASmNvhB+cWLwnKKt2fIIATslEW6FZa6y5A4GO0cGvN2Jpiq0f30hUcRxiN6hq2ASAtC
ERxPKV7zor3FNHQjQ2HPE1b1CPGKjf9O/NEt1obSj8YcJ8azTcvZ7vCRRVvk6XXOYqEG8dexwLWl
svoSgN2PFE/Z/p9ZcJZcrehFE5GCeh0CWMSaxrpkcw28cLbUW5+qqX9qvLjjbFf0EU0C9pP61KI+
jXgqAIsQ531dOLXn8r4Iuw6MQp7TbvsxInnwuQfYR5nd1LVvZQaZzRvCiWBiqas2y773btMUu8ZV
QXFGnAJHl/lMBX8ALFDT/mKW+LMBTW9fScyfr9EQ3rK1c1QU8paenSCXoMqV+ReML+VcfdQyJjy4
H6VdDmsYG3GYspLKGzLBIqQT6AjhsC+6dkyaIcAvdRyCAbiH5Orszxh1DZg49g0oR3OS9rg6hKl1
rr+Wrl1xBlxE8z2KGDMQAKgnB/h75l5TyHGa6RJmFqfj+8ZvPcQ71U9nxtEGUyZhJxvgkRPLnlvP
yJvDSLNE0f/SWx/KFoxF1LpSwdn9vmOQgQIz3Fb6F54WCbZICjwEKbDMwGqF3zTkZCKYk2fGopfq
5JxQhtCsoNk4rkXjYZ/4NzMSk29WFY5k09bSSWSBZbxs/ezNTq8cLb7Att4bCYWQuoZT1p6H2Tzr
W3Mx0g2uiHrJmOtw8orhgmmmXoM4/rfgBG9ptfswEjscRbRjpXDMAA72um1U232Lp/viJQ9LvaA9
5jG8RX4Xj7dhftf5WoePBn11g77aIBBBXz/l/AdQmLOBMx70/6PpzHbcxtJm+0QEOG0OtyIlkpql
VGY6fUOknS7O88yn/xcb5wCdjUJ1l8uWyD3EF7FiuXFjGcC5hy0CZceCXUHj0v93Uo4mJ1vVgyEM
0PhOIlb2Hrcc3uEr/OTzbbObnLRqL32PfyoC4L1OJ3JtXdOxv+qTuFQcr4iDCR0Oxo8eqU5GLE4b
NiE92fXdANIxGPTwNK02k5/J1aOZHFb6OZjg+w1GPLpbjkQYC/sgxQqBmc5H1uF0yW/SMPxCo7EM
d3eHJMGmNFnDmdm6m1DG1eLAirPYY4rsARf2QN6STa48vMtVxTS2/2UKA2cmB6y5cbc9IKOn08qx
n0rgc1raldeE6kig64NSIukQVO4eEODJF1WgsFHFxmP/Adpxy9dQe8YtsV4faiahzqX3Lc0g1f/l
Sg6OhjovnspWvjXpcqEM/ioRoxTjVTcvfYX8QZNhiDdyiYlD/UNu4CtaZ5wmVxWmXV5s1Z4diRed
VK+EigyXcWT+CT0DC64GWD77Mmu6Y6zf5lSdlrV6M+P6NRuOb1D9o4TYeg+Ee8duP2faHjNqZ/bu
wC8ZUdQxxfYhsRCiLSaqYBvWo4WzN95bn7MJJSCrvAngbTz7osM3EXEOrfxG6n0NoUrBNLwQyiQa
H6dHJUq5XZLYH7MjvotjThObQZmTEeuXuKqg8ypXHe6XyRpjWC/MF2P6bo7Ga8BY270ZYnob4A7H
oiT/6PbqWy5U/hXgtefazzJieUMwx9iiR0RPGZQxF9ViUt0mFkeoEvoqeSWJ5BCuZx/GgYy285FZ
jrlzUWJ8oZHTk722nkAXaLtQF07vVqTrUE7H6MiygGHsYP3uv0IN4Oh/0WR7i/mmLaursgSmMdC4
hiq6cKJ6rD4LEovD3k6kk2R/8L4drGl0oYM/LB5DBLdytp808XDlJdhCtBn9qya2hQ1rAEww7H/W
otiF6UMa8pu8aBfCEIqeeOk0HhYvrxxXUzlEyOonOlpHC0qX9pdV34iWu2iJzgiU+w5SAToO13Qm
skXn4890av4v5k9i1Ac5TA6Fqe21gc5wTvcGwThTuGozuh3GHP2S5sO1JNCksOyVk+bmU//GLOlp
1MZBbAkLn84I2HSIBKRBZ3rqmU5nSAPQqfx1Ox39y3GMUsdSEFuadw0qr/KvBb1oMPkVOVPgyBnH
irY2/ZQtJb9nYx/pqESY7hMALjBuCJDp+TvjdhCB3/FvkmWBGaH2EqtbidUhjHqyOh3XbIs/l0eR
EJuRSOmQTTeZEbiCKj5kS5Ps5xLujfk8QnOPUGhhWfOM2x38eZCz9J5/UX5rfpZGeFQobE5ArGSq
Tw6+N5yyX3j/d5At8ba4VHNFZn+twVg2sNF0kgiUKj7qS2Xtslv6AJx1HfG392Ay3xkoBu3QBokY
g/h3lwOh75zl07CRxFM5oMawHdx8ND5KOKRHAxS9CSRkUbZeH9j5IETIGS1uHco8XA4ne++K742C
nsXNn7lxmM54eDnxg/9g3paVJNCOrDcMjBf+OvuqEreExJ9oMwO1kCNSyzJBRCNkvjXTgrP5OaR1
p/yzoVDIVKy6hcpCHhaeo72LHkt8vOU5GfTbgaE89REe94m6YRYkWN4nlQXJ4purMPleVkXwRM9v
Rv7IooYJcfaibpXRxsWKvwyLlzfK3mS1eYIg/SzG8ldsOMUY+pCK/eHUfYbU8hSKgy5O/GkElss+
Gia+Wuz4pkKMDUIdwdRCwK7Tk/3CWKwr+Qfmyj6foE9aH7q03OaC9sruXq2Dl+gVjVSPhXFHykWE
8XTVxYev8mPJqfckEqvl2kv9lW3jkoZJk3RME6cGg2ietfpqjsxF5xBoMnfJDKaE3nsT0ORMYTmk
3mN4zUSx8ZItRDXvCKxzeV8HCcFAu6hSex5+ZKpmiE9wXbow7XUzclUlhWjpMuwVSoXoMd3rJ0as
U28FxQ/H21Dcphy8NtXj2npJa0IykOzizg4aLPY6Qe9Rbp6LJt3zTr+GoNnCCzpCNx11Ww+qv9L3
3FOuXIC9dOQ3NoRzRgn0uMEcDA7o73d7ri6LPV/BNn5YqRqsJC9orqEE5WncolLFVkfZ4qK+r0v/
sTrRK6EPz0YpCFEJBp2s3we2m8pIHk1j4X/ECRY7UbMGRqUGRWkFnXTMa+uAgTXIaitgBw62Xsxw
98mUIJhKGlO/02/SjFFRnTnL5VIgVCK8enGUa25X59mROIZY1UNSpXcxZ+/qL62KPs/WjkqRew7l
IY9iPCTmvQmMGA41bn41Dl9KbPNo6VsCQcZsL2LjRm+Do5Q42NmTRkFGsbP8inKXqgNTI68vpNt5
oHdjxLctqa46vPRe9vRXvOp+llqADYwg0uzjwO2C/6ahRAL3k/dntPUzDQxivFS19b9KRYNKxYTd
btbOOkO0ZEAWSh/1rv6WMTHzUQH8u5sQskKtus0WpEt7Row4dlkeAJQH5NUfm6+GuvsSO9y4NV9Y
5aFn5w6B+SEqedOM+z8HW9atpJoL0LYJCLNrVusXHU6OcUqTxlf6mW/gtSTWWVjiMg3zlRTQTSFQ
1gG0ArBUZlpQWIgG+gexnXExXnZnfGTa8NGsrJWdExWMRslJYQ93IOX9KmFJpv16hbaX1/rdVCMm
osnbsPxU8GATd/PFbZU7JvB7fuyRkE6rHBPWZIsLizqURzoEyKtEUDA2vSXOzmztaUhZbxkUFfnl
Lj01n9ReEAYzk49B3pkDKUYtRsnBbbyehUwvkKae5h5pCMQEuB9tAyRCPovYiSbOiJYakBznDEHZ
OK+/Y7+m8efhrs1v5Use/g20Z9WrBCuTZsli2Gs/nNKOwnWVugosRxiwDyNKcGEzdP8NwoQUBdyh
nnawcIo62Y8zrZSwsBqgmF3Cmw4WIYSmWz+shbMk0hoTrM4kQiwNj5Q2XkPuIHSEe9tN36NDNUCI
GXUs9x8NwmlN7S9sGLJSicQk1b4My3Cg4nVnqdOFeSFve4lD64nLN5z2yyE7z63G6tRfMLhRzHMb
cZ0svJgKAZE16+/yoTonkYd79pYZnDVM7bMKCpDjAl0vHeN7sTDaN8Str3uWdzZyonhLV16lIcVJ
unM41WZJQNaPpzNm4ttev+s5v/d2ceOaw4m5jz7N0NzbOL0nY3otkvXUPr60iE+eciK0DdkfUPWk
dsfhmXOij9GNbmo8PICH9P5X+61SJtDCmyoa4SEweanAASZSPjgDNyTmcts3ytppfhpSahhI04EN
n7pWeogyLDjbqzHRdLwAM65JqQxvNtbwsnmm+2tFoDcjvzoQ+K+EwMxuCJtma/ZsgerOJS0fDDeP
1GOPOhrTr02WlH/d1AR55gtymx39itwyJvkjo9DToCO1oI75P+hATvJCLZ9iON5Gclul+VbPNjJN
k5OP/uD2ZXln+e+4CAZFH7pNAN3A63XQ/8INF0b9qurkHdfL+B9GO7wmTYBKbj+qFkQppIUEVhNI
ULzoWG06L6EzweIQ2Nk82T/guNCqljfF4fzOR7pJpg1IO26UlSz8vNIhfsk+UMU9Q3M+d37PddoF
Jj/W7qsiCmg1L6RwBUtHhqUDownP+nEfSZiQq38brmH8sD0AFz8L+jBO1V1/zEPe/TQiRIdmEd4T
RNaWZ5zCnqCatSMTjjLClsrFc2mIG1fOpJFZlM6FNd0XmOkRxzyZC4s1v1Uf0RX3/3tSmO8GyliB
w4BrnjyuuBZYRf9OyqVBwSlS8yyP/Zkj/ykDRZ5jtKDyQKX8SWPFgwnUUi4n4PFVGjKiEXnGv7C1
7khVT1v+a1CMDmftY/rH29DBTCF/UIaDE6f5vuQYUsv9VVq3uwQdklpLVpxZ0ElDK6joW97o4WOL
IDjaDFLrzzKyj575tOkLXrCxa3VA94A/FDwoVHf2He0aTg8AxMpnz4bvkSlcM/jc1E4j7zEfcxir
bUqAl2BpK6F4GvcpbB5a/8QKXpXZNnm668nHumLoduoofh/C/K1W68fS5rfECc9N7yIU3NNp3QMa
qH2oSPBOavqDZIoeKvArtLDEUASFxCibMyiGVtvs7tDHnQjSeUIjjs4tpwpXv2DroZ8gaKV706p7
EeJNPc//ZYt8DGliNdWvnBIVQ9PYR11VIyU5Ov1pnU0/et/l3CLknERrDgLNxGVsTUESDkjlnV9V
fQDVKugOw9+lbQjGg+PLu1te5Pf/nWcvkWiu8xoF1vyZaqibZ9PmQflF8ADuR7nXm/Ju6NZTjrpn
arlMV19In29FVD3n7gOFllGSMgukU9x8k9eYnG272+Cmswx3Ae/WBggbiNJzXSXUlXSNK8meUk5E
0eVDs3HRUtyl0Ht006O90Fs4wYgEG/59YW6n3DqLePUH9WqNHJ+nWL7VorhVmrhmLIwUHV6opc4n
lDfdQWMgecMCscz+NAmwP3hYKtWbRedTmJJaDnYOjOLSyVqRHhFtyt+tU4LAk40lIHV+5HxxyMeb
vVDo1F9CCdcG7qB2fkRtcYULRQqGvVxOru0qLplgfqecuJbUoRrkowlO/NYztiRAxeq9k87RjaTm
q837F9RTr9fUa/eHLXaouKoI/sYIAa/ruMe4HWZbVdqcsCqG2fYymyNkTYgX+65PXrk+vxL7MEUJ
3a/qC3USbBsrLVT8vZjxWLPSmjgL4zL12vnSN/jyCU1PNv7nDvOfrPk6KiZGX628rfSiSZNMRwRR
ys8xXenEQ/5hArvhyWe8KKHDA2/jYCS4xA1r+llnmc2g8+Yu8mR8NeSSUuL3S1gxCSYWt7PN9MHG
SAHZThmogJLWoCcyUmc+xj/yRye4XpHGoATfTSs7IkduBJ4j4wWG2RW1uBi29G8Gb/Bud+ANtcmJ
WHTDt1jHWrtEARFJPXxKdfmmWn+qJjxJGFDgOnBVbQBfatc4hKS95SCXgcEktyVVOVOVfZEEnzeb
BCRwJO5Zr48Dud+tSrhu/7YYGARsLNKERMw1ll96POp9Y4nzMpun3tDwCfw18m/GXC7G/rV62iJ/
NFl2n2uMtzDV5bs9nUdQrzmAkoEs0SSf8EVBMAzBE0LypARiY3/LlECYsL+znNa0g7b1ZyPhCFiO
2KkyuT+0b/Vh0hMsL3z906FQYebC/26ouUZt8HrithqlSdYBN703EgOXhquh5EHyyN9YM3oT51dK
E8RU0U6MTG3A1rBrRq1Z8BxrRo2To+YjPLYKX0wEJ+lqSzpKLWMpokzTZB6iqj+wG/d249sscAVr
SoRTYDIpqn+vicRYGE5SxZdGLQh5t0tDITfn90p2KOR2szQwrGD3oRypPZu9ds7ikhwmyJh9l9F4
Px2son4Dw3Hu9ARc6BPvzLmNZSaS4Zm2D4bQLXZoiR+MdYGqNgjuRUDNRIoD262Ie0li8VN6ADBb
c2U69lGJNss+NCn48WCh8ueaIbgnXAkpCDG2IsKFW0t7KsizkUoe1HOIw24gaG4RqRpcwp/Uheq/
GIzXonNStldpiBiQgY/Kr2M03CLawgQCIfHUdBhPwhNRfSoizmFEPikavIKju0akJfXWj+nDnhjr
pvWPYDlPXgl19yVUapOfevquWvnUM/M0tlOhjsolqBPgJxzxcWoA/OA6qsBC5NsYPYpOe9S5jcEg
vs856J1+dAysrPmGj/AT4sGC50TQyie6nxiv7iiso6UvO5Fin3PH9SUpvklaRJo1qjGwF5iU0+nw
e0DYkqI/TOmXaQ0nPi0C7QK7gryTsMXK5VmVzHNYVbgQLehW2mXNQwp5YCjlO92ApgMsJAcW0lc5
Q4xTN6zvxrx+1M1ynCKqhna9YxW0B9fonEPNlFej7A+/br74HFZ8Nqqgdvyod+KFCj/hvllk/0Y5
xSwTAbnIA4tV18aTSchTT6WLLlB/4bnoIwyMMvY0Gr6+FYkYiKp6ejR6kwSVMny3izeWSicpsWZv
7dDiXlOlMqY8O+HqmjkhPCCdBVGOgV2rZSUzscQCFbFak0bcuGfLGX9LLX4pwzNRjGcKh+x2obYj
5YFSyWTFPhUR2PcCJS+OdvQ2EaQp0dLif1qM5jwflPcsmb1I4UkUUFAHUJHFgBN8oaXkkbIqZyVN
SieroLoSdQsvVqc8B605kjNL4bhlbm7HLNmcYIg4JNrkjytY3CX0Z0niXpwFCSQIJsnRbS5Dxg36
tSlmqP6OhjNjXH+XNcSVXn2yMmoSDVxRxEj4kWg0H0mExm0KEOsu6MZfmQa6Mul8KKO+AstU29cM
p1dOhvZgPNNvi9Sz3HS3Jp9u/ZQGlvG3eHHnu6bECtYtRAN8PwRwUGDiBvSosGwUk9OZVGe68rnD
xV10dIyvMLRwk6o7/PQc7ngPrc/VkchoZyUpSYIQsVU441Ls/3/2wSD7YEFEYmZ+Xtxvg+atqJeC
LTAvcQDA2gaa0DrgjtxXTB9GOd/hbxxxz8aDJ5kQX6AdsFDIPEG0AaxAJ9aGZtfIOvBFw94pJSR7
0DKqTYeEODGAVBUeEAj2ZhwIjXRLdU3X5TAaI744Qn10BEuQOBQyF6Z8ifR/hkHouej90Gz9vCTQ
jN/Z9tTIhilOrwXozXjz86tQezr2TIxKyFEtt7AaP3/EfkCfQ0N/08jYeZ9NHA6gskzUPuMzEOj7
hB1m5pilVgVChxOcBev6xT4MJ8Vyw5YyTU5VeJr2Kn20Ifp5Bw5covZ4jZ2pAgWVmu8lY02KQDwD
8IlA6Ob2s1i4buxNMyPChFkVvY5IvZQd4zE5CZWT0YhzJd8JIHgYpXeZ+Gu28XNauEhOLXcc+HW3
VuUE1q+BoGBu1iiNSFKnpFbcnk61tbKH2wFLSgnqz0Sb/yzb/Mkimk7iFi8YOgCbCJ1eB0P7nJTq
V9Qvv7gVzZL6UbwAw9wSo90T5IEDDYZ0mpFR4+4EmKsvE18bF9/Cd2TgpOO3KXN+Xo+jSisi7S2j
zbEZkavVNSQswLeaHRABwIREhs0FdYEPl8MHysP4IS0GoRrDCfPfYz15AwvIgvWIEP1AxKMnjZtP
lyFszxEJbtBdzO36amKBR+XhVehhDeEXFABKI/uZ5PpNfIxgNmR9D90PM84WXzmM0BXta8YUPm67
i6zCpcX/XhOxBbK7I3i9V3TtmncKUEzhpD0TqQ2QgADa0WrTb602yY72NOo0YMWAzhdJBjdKADFi
5DNLlOCWjvwTdbQONckVWeCMaHyRluQ2Ok0Vc4Q8NRKtRDplShQt59uNL2HPkEdMwiWk/A+aVqp2
cRLlvCttd8YhKvB4RdN1YaCAQ+Ex/IqiBf2KlmtsRXUEXBpIrKrvFVo8c0p1GN8mBe9qAkwpfAsj
6S2t4tdCkjszjI2Z68RD+baUE27/+VH2/b1+YkF1SbHvsrg/5N3PQEuYEoeBmYWbArezNXjs3c6C
1r9IJnRuqPhmUC33KaVKTaPfaNIv5m+TWVyboYcN4JTb1MuAzfH4myNtHIXiayVdAYtyNiT5AlPR
iilTafnF5UehcNfgrJK1jKGceuquK9VgCTuAUJBXy3shHVe9for6R0vxFYJrzhk4YrzSf63s5LZR
H9U6BylM86sKAnTwvgCGYfRvPT5XrwAswodAOJ22qgU0P3Tu4scUUaClEzq5juV1O5bKzDTRSH4s
rEa9kRC5Dffa+7Awk8c0AERE6YAmmZ9ZQxHBfNqKNaZPrSp+TVr1C9MDhmFnnuN7xYFBhv3U1v9N
cXvt8vdySuD5Y8bEarJFbTDe1RX1vQkovuEISCjIfR3ulFVGl7SRrnSKXeHgS1z7bes8FoBByGFY
UelqMYAgCRicGsMkArfpYrhg7DEMAEgKlFHZKS2snhaLVYbix25gT/kuJRGbxGwuW313c0j15EC5
7J7zqjWMTgvgSqaHAT/xvsNVVbiir89zPTJFBaJH7KZyBgm6E9YfbS+RQ4glk48ItS9KKEtxOmsJ
0qF0dfbX2DCPC+PRNfZ7Jpsj6lbfEVIu4H5Q2LXqX8QhCKbT1k1YcPiD0/e07q20fE+L6c3EQxJ1
DHS/3tEUmK2YO9KD+NEZYMnKUStZ8dXuDGnzMgpX4byUHWoot/UIAV6lMjfsnpbgHyIIvNAy+xbR
HoTh+aF3Lde/5DgYF+wSQtrX01efwCectDeNkQvDAf2NmaQ1fdjRv3TxJj//x8Fwp9jIczUom4xa
dTC98JJ2kz55i0Ind8dgA5up3t9hSzoq1hD7ZTKRo2+C22+jzf+DsEwRtgpOeBApquysp8p5BLxP
xrMQsMFrt4wCsqK+nr0scgANfB+Nk00LPFwMBtwgeDbhMYkb6rEJMOQE3mYbkwLbQ4rKSXFr6ela
RLqLGjEye7CzaN8k1AXg35wObQTgFBb53Nl7gHcaVwxZ96QXJE4hlfuhpH43wmSVvqtT8Srs9E1E
JMFhkaK74HJZv2ihHNTJMzHRz8NFm1Jn7aVdr1KGh5yYLfkBWmWWaLwnVHZW9LhzOyozSKveZGH8
prkbosQ517hNT/xD0oZd340kUUMs5HPP9wkho/pW6+hkYcAt58fa9EQE+xu4IkX2Jqa4Yj4OoC0X
qvOWPPOQpzQAQym9Joo8HhTAzXYCzosJaTBZ3ano/8vh0f308QIwYWHlF2f8OjUIFRyXw/jTGpQI
4RWNUyhN4MSjP1vOJ9eP1LhVoY7l94/e5h/z+FKSD7vt6LSM/PVrqj8rVC6UrkOjRJCOaVpBQevN
zV1/NqfmWizQkaorl95kWQ4yWK1SB0mq195Fi1hraL9SH4LzgEr/HztJS4uvdTFLpBfo+fNRdMNp
Ih6NjtYKl4KbkWrjimna72qo9jXNq1lI8gVvXe3AYu6Y0nctCdfqvup/zcjFjLjTbBz9reRSRJtQ
65NG32NJYKsTu+X4q59OYN+AbS9H42GObDzqyzb+hOIUfZdtoEhkVuy3ZOW0tOysQTpKfXkaLTqm
OG+VQby8Sbd2U3zbXdn5pvbfStAtAkEJlnzBEEsHLu71obRwniS71GZP4/yiwqcSGk82q9GK9Iyf
CN9g2ej0sZuunK7sfEygtT3ElcCs5WM3LycjgjfU/tL1g87MzUZKrbttdAdrsAu0ItzIYecopIge
v7V062MwYu1ZYyxpq/W+/6Vk3Q3VoQVYl6wceFIWGTYK3L2yIai82c0dhyVt3Nd/CQ/TM6TR9W1f
NAOtaKdOKTozN26Qv5t/lxTzzAYtH2XMct8yKcqNr2/dGyl6TIWr4rkeUpUb5S4x0uPmbBIE/yTw
a/JRG5icDCLAdmc2gWkI7LNPSWhAZzDIR/Q3cBCQSXZF3A47DlPwMnLbrbU/PCbHYViOvKu7RlCN
psd3YQ5XmaxPdw0TsubTnw4HZ9aWh1qhMFqRdxiOdn1CKcVA//FjGijhY2wdw6vGMaXOzCJpmhlB
6YCrjlYeZSLwNvgbzmhOkn6KmyCDtbBonvXskY+jhz3Km5SYylxYFWgVCx0ilIIWZAgbXNBdf5yl
PrDSy1KEvqqtZ6W4qaWGLwvPYYGptgeUZ2cgkR05njwZKyXVjf7UNTAR9lkKkI7gxnxPLX1PkavP
aYngf241tEFu5+TO11qapKaC+ZjkjWaQ8Bihshv8YtKo8kfjloYTO0iiOlh0edcAhO1DfDPLtRvg
OYNPN6v0rgNMNVbOpzKXCkGaXARAigPD0IKMiStE4EBI3/K64gu7T/N7TDKXlq0TcL5qx5vKqE6F
BY2+HRMkIk2RMPZvuWJRCmQetDPtmNRGWq4C3CYj70o/9L4nwV9MG7dop3SUOz2KifHc0F8qJbsK
oV+VU7HvQgjcmM7S6KPb3X6nTGc6enTL6Kxr1tFUsPS2KUecQwr6Wkm3YmI8w+lepxKmgCpxMP9A
hXXK6Z7W7Ssq5nftE+8tdQ03aO27SB53BZgxFf3KtBFiU0jc4YRhRN2azD1ucBodW/p0hAm+o04b
dNWPhtuRJBJriW34wmJIINmXGSXTiHDQY8gFgCXDvYBlT+y6LD66t7LCiqYxNiii4wh6qUK0XgsE
+kZxNwpxL9OZIcSlnMnPrRacmg3s1557rb2ovrBJZtjRuVNn2l2Ms2wkl2XXzxkSHES/uNhTrOPk
lJFk3T1pCUESArUqgp+4P1Xt3YjFbuPz24t9zmFGmRWx5eqbMkyvldVz0zna+iseXDDJ8UNk7aHO
9j2NAqIaAl10gWzV6L6sQvUTR6XXz87CN8uckubtGvEGWsZief2/3gRL72rQrvtagjH/K13bU/yb
W5i/zhrG58Ytk58EJ8yUqj6Shp8Wo68XaKzQvGiyYybuVNPkK1CdDRJHnLLNe9ZyajD3POSvXMRv
eDFpTGWc/YaPo6c9I1fMU0ua9WFNWHdKKotpHeLkwgwGmg3DWupPdrOReAlt8slQbtDbfbz2+x72
c0F2Rnsr2k9N69wJamSz0pHcecICsX5aCWIqBDHVjeCcnCq4nAgpqdt2MjXIjJaxP2a82/FRfgqt
8zjTR2yEE7pQ51VYTTgw7uecwLvGYUD+0qvcATbDEmIOO+quph5mMF3tiUbkytLea9K6mYBGmRjv
9HZ5Oju7+TVPj3LyW/0NTaURXPiA9yss5Rr3GIoTfofFzs34iuTpxxXSTrZ51gz1ZDAOT3pOU/KO
AfEQt/44UhZKZZhMZ2rYkSAuWtyIpq/dC/buOWyPS+oY+FvjggORQdEmJUVlcjfk9Ga6Ide6wdIO
E9e6nGudFEIR7e61QZkZxtmSREXCE95M9Ogs+57ei2Tj5bPZl9zqZHYNNWrhXy4wEfg0LKafZvKI
yHZk5MZ0czza4m9k0LTAhS0lkBSW8THR4Wabygcb66cQ6Sdsoo9O/sPq0C3415ejCtK3HMnbI5Lb
Sks4C2QT5rVy4lTFn1fZstAmD+pwMe/2+CUS3D1SDdJH3I28uKcxBOSWqwJ+9ogsp4Sg15lHo/1U
P+Oofq0yhsE6fp+0/B3ZfJcmP4JCBob3LZl5jQIoEcmBmjpMFvqUTkaVieccgEIc8OijjjBgwMjO
Wtey1hUcCgvVkXn9NZact/q4yHAhZvadnP95RE6XkNMzvJcZ3kuVA+PIjV/lgNu+N+MEWl8/qVDg
Uvqhy8vIhATwTXKw9fY62fVV6rNrzdSHDZ2rOWHESt6Qarz2zvBpVTJ+3vqS48CWALHNxVNgG+Qx
fSx9SUimvsq2C9Rr2GlsA++jcErKLcKBRuOvdDDJqm+93ZZX5YpPGCmI1hqTE8e2qnsalw/Ftp06
rXbVZAQNxokzNSftL+OSqFBnBYZ/7rYWAbeo+7NWuLYJtkm8TFL5lcbbraigEnnLzwAfL/cyrMru
41eBQbTKqfmQ5SNx26P0l5sctI/aZBFhMCH5hWVD6VbRuDpa4ZiVYry2Un91sahDbICEOPAiFQVZ
sNTrqR1f3dUiuc/9K+3cbMTQWV4N9CrTPnbHsD/M0uQvKiINo7E+3MtF4ZbEVcD0mayplX2XWZkG
1pQ6dfNk9DVaASHT7mga8BlGqJp1EKLkmHMSFr3qAoc8DavTIeQsF1MWs3CeywmPcsaoZIniyuKS
JlS++NnwTb05HQ3VwnXqwTzAVrW7sGy6yX4vmgb0iLhdYnpcsL1peTKHcS0njn7M7hYlxn5tJvoM
yr2Jt30s3/XWsSnsFLyfSnE2DfJ25SvmBLn9FQ77YuvHmYH02dhegFhqYqAHQiVWROdAt0++lQXg
Mc3n5RbywkdFxQohEbuB7J9V/lxTVsE0i1G12BkXKs6xt46IdAyJ8Dm1unHKy+XM6n6pmr+9grOn
Z6ybSlebYFeZj4fE2IGsUyN6GIDmYtoaBGr1X/umm/kJvhLqHKV4cESclQbjQll8Vz9WzF0sfuy/
2bWttcdgQnaf0+A3dNoyjt/6uHvWOBhcgQeixgMR0xpIWPkg24ImIu5BFJIR2R9K75DoqTf0yK29
eli+l28wsNexJ0Xgd2p+lxrztCb7AT55lePAoRM+KlEGnWxWTq1anufM8BPS69WCw1i1PxkNdCEs
G8KDE80LGRZRC9IUWfj9XLD7MnNcxm6HAOZQd/EqhisLUzb9F5lHkdauCa/KpIVW+6b0czETR607
bqg9PoTfiujcBVR0hGdfNwrQDPGnumY/89R4qlo8NyMghI/NCGqnYLC0/DZO0MAXTCVUjZsp2JeM
kmaraPf5Oz5Xbo9VrcBm8XlAA9qqAiJKgZpENzqGr3YHk0BZGQ3CH0tN2toYEdovCWDbsyphr+QP
FXCWvAVkuSRP7Ojc0gVpFNmmk3b+oQd81wtq2PCSF8Ypi4l7YEsd+tiJvzVGUwrFcQb0CKKcdrp+
ys2LXT5fUWNkr4PcX54wX+k/1o01B+BM5zE+94YB36n6qKf3mrDIYF7r0by2QgOWj8Jv4jp/opTK
+EZXsERmdTG7/EIs+1KtoEK6YJEGQgn8p9pjJfM6RnUrSvhTU9tDKsTNzsAJ0keSEa6p4u4R7VkH
Tj1E6rdyy0M4T5jBu/kzfjNROxY67PGrYCJIdgLTqaXI/i7mruGEKVhbKTB7PWAepKo8VXPNLXdn
BPWnSuEZLuYSQDdZAjf/8y8uEcUp3UxBwheVH3+OO5iNu3/e2hgHvD0tQ+8pCQz7ye3WejHZ84yX
9rRcWCvqvZymC/WVHEa5bTT2FIxg73/gYQa2g8q/ZyvPJ5A12+oTH3I65ntiY8p0UKkXXVFi1tob
4NBH6ewr1htPITjPOSDHcOzcSvxt/7trZUFQVEEDZvYvZZesvjR4000x3UfnXgMqLH0bisvZcMPD
CPRfqbjY/j+SrsJ5EVtbeYv+j6bzWm4b7ZruFaEKOZwSiQQIZkm2T1C2xkbOGVf/Lb71/1Wjk/GM
LJEE8Ozd3asrGNdn3xhR6SyKRJE6sAbFIqcJwOOsGvGgeJOnRVVJ2I2lLx65dvUnEANf+SdBwEOv
/ZhU4KQ9n1/zyRa7i6P4SZiMtsi4B1wBipLwtID6+Dk4zKvM+CvjDjjA6jCxkI85s/t0E3B8Nwif
v71cjV/vFB6iurLU4+mGw4XlVmMGosVnoSK3YFN9Q2JHEwWg0QUb/GIaT/XnChQaL8kXCcTCA+0I
WMDZpUBimC+YumaZcPB9oDIRtHdlvD94lNfOGb1MhBgOxv39XZYWHaB85vtVyCDlbNWZFSsWlPbG
pizh4AbSCp7ISc/h2ljJPU3Hew5ioivme79DVPgRl96yrd4u6ZGRLFGf4mvGNCeRiuvsiVCygS2u
uW34lbszXjRw8YuLDY9XU8qXQHSmjocyW/FzQzmiZouacF0qLCACOgQKVh8ujRLGWcfwD8gZbhyz
FTu7VgnXBse5CGpb7oLnnNjUyTjv3qBWP3fA2embi8yNEt8CSL+v6f2Fk0pqzWcDM0dOmadwqh/d
Ap1ytO6Kpv0wF270E477DbPFrH1SIvlR6+qzkY37aIJdlq6yM7KTlTuNnsESwxH8X05NC0uirFi9
lgAJUEHOcUtKLd13b4u5AvCjCtsBD0CCSNLxC7N2y8T13CTSeRDEs+Aoy2vnVFjp1hd88U91Uv08
Nhz9Qo+LvL/mpHoOqX5f8uzGBE6YSPAckajD9K75fV90R+pSLar9WDX2QV3iAu3eClJ1FmSb0Zsg
Y4wOljcyH1ikNzibhPNme6HoklPwCL+jAKW0TRkc79iH0OmIpIgkoyDSwDEpPkTWFSNA2Dc/1UV/
9IiUn3ml0TCLmMdXaRhEdplqSTpUg13n9d0qONQv5Y21NSNlTNsL3XESXIYGFErPkPqv+pyHH8Jz
csthAW6iMA2gB2WGh4O4Pjkq7kRISe05o2xks7HAtGXUGXPUfUbi+Jj5rAM2IspPz4NtfO+eLptf
k4poCk3MTS7jj2w/ppmJhdiKWkW6JD2FWhc244Rk5M/mQPsLxAia7Sy06nVOnU20Tlbye8gp/taH
oD/zIuvHXE5tld0gen6QVHskQtdt0HSyA57gmJr5EmG3tHE2e/wq6c7qSzsYkLzV76qAAPrJ87zG
moMmM6zpueUaG8T+3IunkQT5jAFvz1fqr13iPQAMzTNSGc+9g3DfSWtvZuEbWAzd+VNZJltKDfZP
VCpYHxW2yrw3PQUveAcwteJ/NVvtnC0b7lrq+maHGGlZHrUySJEaui11KxaNQqWF7VJRUeXpI0n7
ug+qBdrsTLdwU4QFeHYFKTqndkTpQhnGdvVS/tEZfmQNfRSW7NgT2xirPVC0AKcYbgyWuJBLNY7u
ym02Z19f++O4Xo14xvkB5dTYMY2nAP2aI/cpTmAnkb+14W8Vuztou2PM0bvIWR/owOyRjDvkYp0v
9R0ylLiPLB1lVZBKlJswl7ce8XGUcY0nEsYUzUHK0CWOitPjbYTZleRUKRrv/XIUaM/JEhMLPttm
cPZZ6XNaSP8U/X0T86jBj1ctHc3mmaNfB4ZXKHTdu3DYpipoa+/F2eC9Fmbyk+N4amXllEpJMCyl
2yj/toowsM24FIADXn5b+oqHnyBkPkWYp6IGnpUUo9VMJSShDwOmnMCDPwfZbfxbhSdG60OpalfZ
UK7DNAAzheLPRlWDOpVOZP9+74ShC6AFquJ0DYAIMxgn7t8pOAfka1MFe1J95tL4mWhcTJ+tnPuz
9nbvKM4uHmskNbKOXq33BGQIDMBDT0Gb4xaoWdcNmi8SIlxcnUqHBm8dOEJh/WBpFqoijv9NPsln
UOtuqhZuqunOQj+RpU/OdG3edTpMjDH05wpUBdOWMeLMIC2envu3z++8t6rDwawOFKIh/HYYcLzZ
z/QJcg865S5Gpqle5kK6asCfCnwfQkXOFSm43imlYLCnbkZXZMDytKlpPHqxpQq4RDmpfPAAzQ7G
L0v004XpjTOAcpc2NDAuxyb/VcnSpc1JhWJOVtNobQhO77eSaNWSOlKAExp2h9oQJNueE4AK5EuW
gcAgDKynS+ODJsBewvsuVj/jWIw6ds37Fk4/WBFAFhefbUO4QrfejBBlUc69ycJ/cZAvTDJ4rSo6
A7Lfm07fI/1pKgZq/ARLtlxzVtXo2EclP41Ly6u5nqg6OCIKS7J12jpASyarmiSAvX5qNQwCPQBp
cvObbK//Wv4AWR3NNQmaFp4AD2aD3SicDC72WMTDClmghQuiWVcd/8Iq/YonhIym91Xe3Rltz+hJ
saJy0kgbb6FAbRan1Wr8QU/tC7gyPzXxnzVU1y+ug2dukS7IINlO2TFv/uGRa+ML3A9PovF2x5CI
0hwwS+XF0Wy3o5KQNdQmx0hwJPRlKHZC2JZIy0UT1U+9SV7l82XJ8bW+9gvUS5YK0pIcdTS2XC+J
PPpUOX+h+6aUgsS399l3S8tQl2LapaWAlvlcx1w6Ls6E41LA26tqwnHJQF22l6Lpo7Gsz7TOHISc
DrH/OrbUBsXthoZxhX0Ca17t3gDOTXFd9oC6bz760SXhaYH2PS/KpV242Fq/hCpUz7LNJtMzrx18
ELyR2lI+9gbDkKt+Zy2nBuwTbJJP+aY7Dfst3JWnZiA3xKqaU8OhxLhFfXM1nCbKvn6jZO1FfhV1
grQ2kVpYTBnXVnVYJP5FLgxuW38ZNK0Liu4Y6e60gB8Wg6oCBKcVjmiDb5X6iQUOq1cSoSlKLNlj
uP5FKPcoGCLVh/OUhETF7Q/dt/LgoIVgr0YcvOX9mZksLxQjaG0UgH5A9HxKo34cppSoE8jQkkXG
cKrt9F7C6BzX+dBNnDfG7CaK+nWboIFuNKOn13ocjlbyH0aVCOf0tkRSsp/VbAnNbgxCMuQJZ83V
+2zcz1Xg87XB0aczshISv3dYlFp+Zui4eeE/tpcBNHtDfF79HJmjBcNR2PbL2e94FRwzKU87zFjU
66O+A9wbNeo+iK1TU0QIfAnSbiaBgLsB0wnEOITzjFoDUxaQFBY73xwuWwccPbhzAPfuqsDNUouI
oyKdnCs74e73Dm21/lOXN3ByFDNM8p+J3o8WjVQ8qn0VvWv4qG+Yiqu14rvEk85GbM2paWAo67iq
nW7KbxZko1H/al7zJxRlSzqzuIvAYMuqRkkUaCw6spUlqKgAmOPTSIAmFt5xNSyZTWDyWTbYq9fH
lRVphzd52kMCQ2EtuY8+7PT12CKh0jQukg02lvL4NyccvO6m923ZE1JfwooyBrO5Gv5GYD3uVk+A
6fGkrsM+34xfzXKVlflifb04SuC7jj1qYPyu2fwimKKGcDX+fngQKCrlG5x0Jn5HQ8ypGPvT/kVR
qBBm96Wrnes82zmCr5h4qqbCOQ6ETYNtBsqOvhVKFSZdDZZRCDuiXVsKJoEh0ELJgoyJgXFhFhIS
z4K+Pa7NU/lTeoMAYbpqLtM8X1pBvCS/9Jl0hPwhku6Q49qnXs1PHQJ2+1nmKpwmis/Yj650fidh
Rk1womun+AXyo62DwmaFT+Hh9lN4GA3rSzpwTTYfwiZ5kzRDyso+CoPH8yyfcy411xqkk0RwrhHg
llnu2KQBWFh7RGAFiu5btkmGzsA4k0+xt/TATPyxvmAoO+x0sKzi4JprYfMIKkSKEMbME5jhEKRt
xUKZVd/Bxf/McwxdkoCeOT2yv7Ju3KjWjgvzXjEZ9ygJAga9d09bKTRu+sfIjYhAZ+IvNe1z1XSQ
X6XBrj47bqT4bvOXLLJb0cULUDfZME9rbPdJdzMuxojYb2siSqckB2lNYkvQju9KggRy5wGm+FP6
ZditiFlPlcLDcst02OPD6H/pjiDM4fZfgqOzvmS+6egnuuwu8euNL9Au5qss8dDrGf5pAGf16owV
T1vNXSnxSs7f2AWNzmAvmngb98uOrLVx4Q9EkmYWXmETGiViqq+m7BB5P/YdeA/7h3yhTxn3uHyj
9TJnrFh+6jRcEVbUM/KY6OTAcGgFl59d13ks+qmgsDP30PkdSMziLgKXJeiAOFsi1gIkuYPXPbYL
Jn4ohyM6BJ7/wwLpsMLTLQIeNGkkVm85imkGkRUuqqfADLHsmwrssgNz+Fc1CWdvBP3JofYT+cIf
pBaw8GtE+dNJppcFr4l+xGRMFRcyqjszWtWVW6yNI1+/hhzSk7nc8z1+MHwPyX7X/HOn4Y5gBk8v
5jVGHl/M4g2oKlRkMrE79XV7EvjqWNsDDu0dYUYxWKbXchb8FOMR1OVLDWN+BtzR8tr1tPNJijdw
584V5s1RcHVskolRuzTNCta5FuNL1eu39YPK5LtuVa9hIXIJx4+cXLmegSnWIot2fod6qFw0zdG1
4MAZBAJV1EwZL9yEpDboD+OjJB1QpsyGpFbVr044asBXShGaoYQrZeGjLP/UxuxiNtTYc2siviOq
fZB+tYDbmsI8itQGf4usfKmLq80nmqN57nkq44joeTn19FdXDP6+ClxrG+zLg6HzqQYwMMXbM0OY
bE9zxeHMghIwHnU0AdZVYgLQp6bUsTrx3cJijYOWG491GTLRUZcZ5LwQxqMaIeQ7bIOPKZC/oeZW
yKzY0xq13wbnKxvyBxCZp8AiJ+FdaniXFJhbuQne0Nb28jG19Q1uuG71j3JPH9nQwviRqTkT3Bk9
yQANxPbjJJOb4CC3YPKTWRPm+6/VTCOzTKILYstEfBhmN67HkbMc7reblMrXZrEusZZfcrGMRDM9
W1XQa7qvMKLzaC2wKiTmUTUkvGIb3xwgtPCaxey8kn/hgSWRhjUU88qnAEPHSHpk5APS66M/EKnY
WV7zuMQaeB2pBqKp7CxlwGeYGpYQLmA2Q/pVCcCm8xPLVNOeq1w6K3kadXTwikB+gQRAi4L9JrEE
FngYEG+/JxNf/IXyTPPpwPIELDy5I5k691AWsyibYb9wv83zyyKWx4yadPXRDrP//xXQta28Klzf
HnNk3rj0dyr+agFP3wG6LNHkwGzh/lKigpST4vU3oxkbrkQHqBxpaWXr7DB6eM+6EGFUQU2caU+W
4od1jYmSxqCXS3tjSMouQk1duqacDGKdtOKxC2H3kU/mQ9+FDxPy+G/ZLJ3qM/1rzetrZM+iX7ST
ZmwXbFZFtfspnPZq4zBPIFXnJxHJjHGLFjZH+p0Plj+Jg19w95OXxvtoHAsrACXf4dOeQaAoMcdt
OpgwujcY3XkW5eznsLSrSNeNaIU7ZVFL+RLpGE/uQiPeM5w3vW7aVSkj4UBQEUAuyrefX4Ik+Lke
yt+rbW4AdBjtYYvIxVWqRidbDKegFk64W4vui7XmryA9xEbzQQYSviJhwxpxHvxNKPwCNudwocO2
T6KNFiyBs4nxxv9PbF3pqiRxKtEtXeGEWyh+qdm2LV6T4DmK61CMoUoauIF/wsYBz8oYQMzT0aCI
CzlAMwZOs/PF3fC7H9PSYnk5cPGlfaDQRYbXiN6KavABphGSmFgwzaNvsCudKTkSWU5WDhtnxetY
ocIbHjVSva5EQGaklIgE60KInwN6j1PchPXARbbn+qEgAz8AJASqrVSf2259pOVR/2aMZN2UuDxy
4NnPN1Huor3+L/1c4woID25UzjPY3K4KlIXUiQFNDVBsoLJayYhwlIR6vgWZLpCaefs12buElqvm
IN5eYHaYHwfMwUygX2pquDJVtla+8LzOuNngDR/+JS19RTXVoco5hjwiJo7VdMceiE+fcqcvoCv/
0+7I1eCUsAq3TcWjbjwxIyHrsw2i/jGl/lFgNa3cGdIR9KxDN3ZIYBoiNumItD2aMwFGBkogdIs+
eNmrUkFXCu2rx1AsUneutOJzy+AkyemjXDMn21KvTqAj2LlFzIQqmEIafDlG7kWVGyiyMsvBFt6U
TKzkXDPjCQxwAPZhwvWpUNn+3Skt9pTFbxSEQBbNMT8Hue3jgEbWj0zNXvnboEFi7OxyxR4ndfjz
t2N5oawpSym+mm+GCU6Gaej37yKfQpIOgZB0IIEOLSlZ2dGIoMyCGSodj+C5DNMDJliZ8zyrDqv/
F4+NI4qrA5UFNkuDJWshF9jhx5LDQo6PM7ViZUdJqixBP45PLO9mf+yLu9Jmz2ZXX3rMKhroD3nO
kSgNUTAKkWlp8kr4rCIRfwcHMBVMrmn1LikLGs01x+Tvz5Gq4bfmXCAaI1mWfFgcduOlivSvba6i
Ruyv0LsOMg6eATdgWS/3cjLvQFGqrQ6WtQ7apAoqgEGWJZyoJ7ZpK1mVJ51dhFEBy4qHAvQvdxkn
3lR/4iteqTGtFR89nVMH5iADR5kbk0O9vEcWcByHriSLvOoRMeJIXGEP4PmrKrvvaC3s0VAofJro
tdPW8lJKJxUJekJwHJLRe4dbCPA0se6msCViisAq6H5sXHmBj3Wen5IfDSE8HcTw/kFlwDLcxl16
WHn7UjQkPOMfXTrHSSqD5daqI1ouRtcVhy8XAmGE9xal7PKTpCKY7hZADnp/CawPfzrjvVtjt4ON
ou+/iTXxzTDgEuPOx/F8Yexsme0pEOmwbJePmY3YusGB1eAj57OvcQSS2ZUWx6WFEgMMJs9/oKjY
lAe7Wt4ci3g5tttE9HEIgj2yzD5qlt2htsQRu+pO9PSBWCAqUOU0THoOuG+MD3KIQ4o8WcGnpwsw
4zykrnpWzEJLfnvD5Jy+zzx6zfHRIuwm2r13cz17avfhO9b+CBU3U0KMOYlBlXuPQLqOji9uteT9
EPFP4Pmxa5ypDz3v9jvfZnEDn/P2I5WKD1GwXmbv1CBa+kT1xe19jAD/Wnsd65uJsvOSPWZONIae
cBPf0JJ464VgUmacuHTBEeeH/Vei7P68zhSn1SetTgJLVgMZYDhuNNCyUKDG/Q24EUWVlIN1OsY/
LBmTnCIEhOQtJZAEyJdmmOK5NzvxuF5Y1XRZTHG29QFFA8laQbIWZIGlwX+ZIfFpwROIIcrQ3Pdj
ZKNHrgOkNUNPzBm68QSA37S5WsvSlrJAPGynAQu/aeBXJ/5ekxxbOGlI5qWQ7c7KLjvMEenQLYKd
yz9yLNcmNizMkYZx6hYryJnjhySPOggQ1nGjP66TaTJADZrzJOi4gEWNxmL4HXIs07tiC9yJjSud
gaxGrEZ934YA39KTsyaUS+6hZeDklf8kPVfPG15y03/UvfFBpu7GHhVM1qts8ycHimY+J7IYWqMc
VCJ4GYdU0fRfJqTnCT1qj2A5aqAYjbQLoF+chFmFdLqNr1TlqVYRLdOyM+DDSKyRI2L92jxr3bwK
o3ovnlkp31LXhkj7LlynETuG1rN+GqZyUQGnoqYJWRslVn9eTvu03lJ1ueT/O/e16LrZ+zV4KOwa
RmJrhol2WPUX01sovhlTTPepgGOtdJr6hYnW3nCcaj0geGQI891pXuvcPClzCAmqnFU4vzmJ9E4K
E5x+NH1EklBH6VxE0x8FHJHeMjlrj1Yi3ileJg2og0zPCNUF36rifvMI5GMC+NAZ8inYt+P3vLBr
AM2aiKQD4Y3MUmD9KmUE82R2zNFPJqIfFalyIHaM+B7cSzRL3NkuqbVHptaPbRHuWc+e1yZi7ZoZ
6LwW0FElIl8pl/7wO9uUOx5YtyBMN/xnAZEhqlldoVJhJAWzLV0nXbmW1OaWaudaDasTFu7FrXqZ
HA2Y2Qnp1Rg3UoP0MY6IVKgCddZOU5udOiDmEgfzQU69jEYidFyQeNToEDvrCblw2Wvj4OKqMFFz
WapRRo7RKt5Md36spCTNtfWDGuzwfOyX9VTiaMD321puOxXetu1HpCECh+JJoS9KpX0WMncQU2LR
QDFAzD6oqD0kuFublRb/AyqBGHs7TICW1A1rH9rW5xxz23t9ezZqhRTB9qrl8qWR0qSha8dwyHot
Cap1P80Yk+pRPZZJcxQK1R/N93mD7jHJw8cqSaFg4AaF5tYN283EgE4I1uztsSHF3Sx3Sykerc3x
bARn9idhub/pEtM5zqYi93m0w753DJFnrgrDoGPl3XoKjVflQlYG7qoIHWCfissg2VNhkCBV/AnX
I4sZajP/E2N7VjVfbXbu8y2pgUkjES3yPD5AgwKkeTdr4Qa/6dTc3myk5r+MyWnuIR5K1yYNTWZh
OiUZycnXLvMMWlDAZsRl0NF6RdOUCE1h5pUreeXe2BKZ/gLabRXdFRIMbGlLW8O7I1Kzq5fVtGxR
ipPK0JtDJiNUXSps/MdvlSeoeL60JVsOpyyzSPdo7tK3Y0YpYa4QjDVYEjrzu3ZJugQKu6WJj7bg
on6UiNl0j3Xvb2pU1xSC0t6GBplTSaemmwURsowg0TKzTJE8GGHJKEQECJ8lhaBhf48TVizyfCFX
33T3tBgfUwJ/GKFVTONndm0jbU0emVI9eA+pIt80KGWP+qOeNJuiMKp6t/dxK4tGcimr8NeA7q/S
QNz0V+qLaHUPFm275qycp5/NFxpQ0QGjSyaWFXR7QeLTC1d3e69k0p5shU8uSPtG92j+kmhO1oIF
pukk9BHe+EWSI9GHMt7OoeyPnoTj3MJspvqysBwKqXYM4gOYTkN9PwnVn8bcg3RVg/qDar3VcjPB
rknwxPc66gbzY8M6qdP7rpKMSx5VI9nzbnixrWM60UwvjvGHUq1MgyPBbUoBbZkUv7FyrE9xwSHU
vovpe5ohdqvz+reLdNhcjt+gWEvseMs7O6r9Ye7BpFrhGiSCwJO8bEkJ1lcmpHOl6+e6Y2I1/tS9
0xkHkWxdQuksYsbPMgaO1ZHn4iXr97AmNgIqH6Vcr9RXuxvP2N1n17jhAg4qqloMowxGk2WC3YUT
jTcaVbwGmGTIXCjvGj9mlhNQPsFP39fkkn2tyMUiXkXlSwL2Lwh+ZVI6Twpr1FRwgWZYAa8a2YyX
YcPRRqn/9FZ5njYrVPU97Cb5PkZaLfiF7lO49LOf/8RAo+a+o0ZvY02oHBkqCvgTghq24s94M8gq
cH+FaEC6VOXXz7Vz2gxRWx6+EhrNpwkuQ3MVf0gcCypa+EBk29kq+x2kkg1bpcA4tuQtJQHdsULT
HRaBn/tG9Qaia3lZvC6uInKokXld1v4sovWJhYApgB4dYAcDMu2m5ey9PySG6oXluhGUdct4Fgc4
1R1DxlMy0ooh4TxKOf0r3VEoVZ9yEQbzqmFgcpTf/8Odas5bH9DRB2JYdm9xwKpNbG0cet9RACf+
2sjhW62XEp+KGwgrxUa9/CH51gQR9l5/mnrD1yTjTbr30HZZLteHlEbOoeaGQysnlb9ckoZToZDC
Fkh0zuVWtP81h+mmDeIdnB1+p+ZJsaMggxR062Z9GFn2rGRXYrIQTs8NrPjUFsS4ifx0dL2WOAUK
GntoWyp5mv2zflJi71q3I1aVtcFX9FX7/wTJUztkdpJaUKKQkdQh/eq7/oQlOL6IphKplOkomJCb
pSO24B35RUGcLPq3rHyqm+ZgOdCCDoUkD6qOKB77F07cOGcFi7n3UCiDJ0AJ24OcidUgS2zcV55i
X1WhnSeL5VksvpQ8+XhHurXbz4WsbfKlZNpNoC/hbBSSB5IeDwKAISyYo1hdmeSvUrZhFOyuu1pd
N1mDsYPr8Crx/i6Vnf7jgIr38rvb5WNLgKTDzlFVuMRlPcgx8QnyFs6uwGw9ExvCAIVFgLM2Ozd6
V8597fbxEGQFpzYg47zV5FkTIzQVJWwLZkXQcTrzkZBUYQ2MnU3gtPTUIug8WtiaH6hNfdQVVDAj
9xROtwp3QmgMpIKUYrSF5olw8quj0UQH48DNskpcEGxuS52l1VBrBBFR5NkJO9SDBUavHO2N3gSb
xNI64pN01XSFn7G/FpvWr/jilMVbycb+wF1PXctP0yR6ueBxHT7ATj/Sv0PI+lF8IbBDU+o4KFdv
kJRT/j9OPu5KBWWXTx96hVnf5/yfhkFJxKA0+mfsjfzDBMv5n8oYiHUW2eDEmm4Navtc/92sa3Nm
1q825WqoQjhjR8w+Eqm4KqS0emxhDdRBsWsPeQI1gve5K/Ybd0R3KWK7ooZdmsNlop+3lQODWtNC
+zRxWElyDp1yOTa5CYDiwHRdrQ1CEY0hVchK2u5xXEBsPe1MnPAy27YK+T1acXJXZoe851Gzv0aR
MwqNhmu7+XUr+MveMPw5u2qQuihDLdvChgpCeHQ545zstZp4bOkAQ5EEZU3bTUtLM/MNiNYi96qf
s/WjUhxNSlxRxz2y/9ambxn2zIDqmqG6AktyzFJw+nsLhUCdglmcKNSabZXVBguysEe35IbTiSeh
zIN6lejPObWTesdVhmYPF68qnrE8PAVniwE6klqlreu0KtOzFq1HmnKlsmySUyuo1N55F9FVnXFS
rH+9cBCAq8BDPIkpjAOtCKvSwFnZkwMyWU36K/Y/jH8AbyjUjin3Mky3ZEMLv5oU2tmTN1jbtW9R
ZTCA1dLlmeqGlMqSJzldYLloS7+lCdQVwVuDuWzCFjwfOfmlJ8xrZNSAyc8B1MtA27tQeye/pTyQ
KNcxDlVq5yuNO+097adjsf5Khw5PZoOTSXQ3rKxUC8vqHBXU3W9UomQdeyzTp1vzZuUz67jxtjb9
bSvfRJEPCfNWg4eoFp4klx7jqxu4rx0y+NUNwazM1wmVEy+ETmdTf0aHd/maeprmM29lHQZ0kStP
9oyrfKn0mL4j2UmWkf7EcC/ZM452nxHCJn8QxHrpT6WzTNYptm4sfHx1MPG4YwDFwKldl4SCyvgn
UQE8gt9NpnpdVuDBt0IhB6GhfOax9kHNRzze6haKLRgkw0AtI5NCt5ioG7bp3qcVuM0hU3o/qzC2
aojSz0LaTvS9Hlq9PYLL9oon0XhsfmcjSe6qQOYpNm4avEbJlgshasBozUVz6TgoEyGmbw0FUFQw
GULASgkHwtxXfMFkD1gZvpA72XOHZZTyhX/hyI7cZVtYVZE1W+eU1uEyadme+3cun1DKdEdWeyLi
o6/yU6r8lJ1cYXqGjDSjeTrLXF/jbL1IEp0eFdFrGgisM7TLZmzoPiR08mbMqPx+AJCJWX3BzAGE
NVAlxq73SD4qRtWsdMmvshb4DFzyjQ0+wSDjMCk0jb2KrLrAkeOs/KwXI9zmPYAr/crJpq/W6qsX
IYcx/PaGC7QqMfoXsNBr8Oc92jxE/Z91Smu6KLn7f8ppy3HcgpGmptS1Yk8m3WBRhfFRYtMdanZP
ExqZHS+bV1GBm30uquL3AoLZ8d07TOIRHSInmU3hapZwzxG9YYfiuA1cwiQ29covsFQtoIRyR6Gh
i6Uza3J7UPM7Ws61FNtLKornAz7Q9LawEADAL3waUFSShHzL7i7LYcapqQu+RbJ/9woBfY1XiTSz
e9DYbLEHwYGNhP3oWVlhU7GwqBwUiZ9Ick1nTaAO8R+ounbW2j3MlCYY2eGRimfabq3ZjoGB0efm
wvrkmGDrq/fXzPuo3NpznSL9XMWlsw1qKtEp2V0JyrH812Ifnp15s98JQJmmpnMNVsdEkyUiL9oT
Sy6cq1FfEevgRIW9SjLEG3Wt+aceb3eYFYDPZl5ySXIxLry3YC4F6Olb1kRAHx1IzwkdTlmnui3N
xRwHSzI55kWJSKleQaBietTDpv6JS+SZ/mYniiTLBBv7k2OJykUwGF5kiAH2BDZKWQFLXd5VCR2n
N8LJXP4DkxWf+QFJF2dWAaRxNtpXy1q2Go7V2aKfZMSR3b7pW//ixDH2mAhRTuegjZ4wdO0T0viz
IO8j4YuWt+UFX5JcEgmwWXtJE0xkwXzGe/vc3ZrRrgSGnw1R31nkNCnK2dlxLjKLi8pbFcU1fqdG
RosV/YkQ7cdpvRZtdlen/dEKxpMg4H3HMyBJDDYAZIUuqHea10KephPv2NCrnpmAzcQfV4nYV9xt
ma9zY94q5CKFDGmxNU8Wd9v7E9m1vpoRCGoFaJoLFRg0sbZRrLTR8gWpu1pjwFsphehpUJKrQJUh
02aZBLKF6QxfKWxOayGeLV/r2N6VQc+9NW4ucrFd9HeQKOxL4A8iBmEgcritwgVgW9ebJ/pHdKbs
TBUDi8yMduyH8dhRHz+ONAWWib/vBKZfe0qVsWa5rOAOa4/92v7fkuH9b1FRXWMsMVzF52bdzvPv
eEnJiP1RbA1jp/qmyvwGfKL0T3f8HVf7bSerSqrqvf4Fw75hGC82dDde/hGo6syiEkGB/m2eckTo
BFtWz9XS36Bg/cZ+CxW7F8fPFSlpPCw5zHioaeWlAp8McRl5kH3dElBtGajUssQABnCxQewEQ3SE
yzFUnPYmb67rt03dSrILJzhaATTC2oqTGWsw38fPuK9vWydF9Lco5cGV5iHiP42aihpDldYC3KoT
5eRrtQRCDj6nNY7bafpvFRevBAOKpxKy2vyrdEnHxsN8Xi1msCGN2mm/TNJ3yZ1KAzy2mL96yeLE
S3JqGDw5XT0rlr1VxXj+1/hbpL/aQPlUCD9v2ehtAOJg96R+peauQup56FCird1VYoGj2cfG1R9z
GO45DEtvD1rA5zxDc0GHXi39ZNDpLe7mcUWVWVXWX5DhdS9hU85RbXsu0hhZ0nitHLHuQvqJf6lj
QTCwPswmP8+vvYdlXqc0g6iwoMbL+LdL1AioHa89j2+gNLensjrslNljT9gXGsfdRI0NqR5m5Rrt
WXVtiRoo1xosGoWs3Ofs7GcL5OUd+2Zdhzo7s4/W2Ecj2tLEDMRV/j+WzmO5cWXLol+ECHgzBUkQ
IOhJUaqaIFSlW/AeCff1vdjdEU+Tdx2LAjKP2XvtN+B5I3QQQzuxqtzbHdhNiSCA/xPtG/8v2ldM
omCVDUo/I77b5fwwJfspoc9vS8Dgb5hUeY6dGGd2slFRJqmRfKav+jcu65dWxl9ca2/CO0SxJdTQ
nqjzT9lBdKu49Pkp/gOB/y4hird3HMXIqRRUaHidYLQGCT9GTTOF72/Tz48cR1r2Ph+mfddwb64q
EwNjzxZtASsm2OLXyolhBUbqTYOAwBkM2hcPbcuboWNS6xcMAOlhBDpHvjNMFAkDkWJTLtbFtD+c
TgAT01V+y6bbf2Ff5Exnnzh2xZPS8MPhGuCArmCj15BF+6H0HWjL49JsJfVXjgx7pO45t6TEYEbs
+5DD4lThEOM8JnKHo8JVgfMV4KIID6aeUPcx24uhgk4wVnABIg+ju1jFYREoWwXAxXLyz8rgsMoE
U4fqTZqDZOp3SMoMpnwZrSgw0lI5L+TtEWJxxcEONmPcOZ1+09f0voQRGeIIfP2J94KUhbb/Wpzk
NmOmULLP1ohfGT7Tkh1s0f3OAa5UAFcSgCtgUiaXrHFoK+lA6guZOioBFnhEO1QK2CXLsIw2CZBK
u975EYZ/G7sp0S3VJv5z09AwRQSLuM3cXx0HtE29Mb6Nmn/or/WKpD85Js02KzHNF4GpJwcnlg6J
ToJSL46ymzFSSKcrSsIJwV2B4K5tySizHkIrn41dPy2TxDRkXJY3Jb/aBsdtXIR+neJopMV0wXAR
5oStNN+oPrO4e5TNrA/hzoDTbvAKLz4zj+sIdiTPMq/HDTbPiFhlN77YSnpCSny0pBr3CXI/3zaU
KwWf+p38N/mTfpn41wr1Q0eZqLKOxH7KLGLXJVhtSwT8xerrduoPwKp68jB+ol0//gc+b6fYyCau
eSzYHaihTO4pK2KiVpX47ONTRyyAPRQX/xZa4oTMrSEbSXO0Lb/YLYXqVqZow4zHLlXzqq++T85i
gFQ1gdZ8KRi5e4zcXwzwOJv9tcKYaw0+UxfCd8SfGPEDR4qpnQwHagT71ME50pl+Nn27z2XorNGZ
+vTEYvboKHPIoC4WP2Oe0xNmKOnfTlzNTg5atyOo/P0xkG0hZZ2vYyLT5DjbFL2f2t2hQO8oJrc5
5Ev01wft0mq0SE4dqgbZGROxfoAlMJWMin4CXXNGrojebmuODdmmJCZb6zFVkpO6txTlHJ0yTClV
UV1bR7+mZ+yu6DmSbLoYf1O8qNP0EZu5p5Ay1iElV/91FTXuPXuSzeaW36JwkzWBZW64SHiEHBKJ
IP8TeRMOcFaRJ3YgWboDA68D0C+qpsVVsYFui7z/nHZeP+UvQCWpxHhhOeI/v/XpRryGcsTfJcEF
wAFG6nXya92iZNv37RkrINuRacQ9YtMQetkPgrICn1fbTfs5IS0b4KYBqUzlNM9N0j8oA5lWzyd8
lZB30R55jAZwc4t9lrzPCeLmYTdqcu/rlUo2BpCFCOJ0EXYLJNKCiGNdYPLCxD7KG9vCsznSvNFe
Mb6a8TrWxuCXSuFbUrRPCBOW6TbESLBo+0gRrfRdWANlVecmXInXAse4zcaGQDtlF1folDsiT6Vu
9ma0YCr2Ywf7cUGeZIoTzuxS38wPtXrYpsyw2/dRQedlLkdjwk3Cj2nAGh9tiKHW3pw4Rdhg2PcZ
JEs2IJm8SkxtiPsp+OiqLyFbNNtDtyG6Wx8ZQpHU1XUo1w3fbvNA60XwXsdmdu0t9McXU9RM8e3I
+XSamPWE9SmyZjcRWr2Nt6YEOwyNhIIb074VBlSBJ0QH4HM7XJ6ucm39geRmBZhPIi3HMhwz5KNI
gOM4rLvIjyM0GuZbGXMRbv9H5RIzfgnygtD9ylaoMfGfden6I4hSEVTgzTkT/caItC3ZEiFCCIVY
ke44oixysdGd1gQzu8kWCUnyxmF3HWOcLLQSiZiKqYnIoXE7j/H2ih1UiLCke5muy1UzFN9sWxiI
3SGvYhanUNSaTYaZUacjV3Ms0b3j2TCacnR5GVcjXpx9dDGInYX+otfI8urmWpUPPQbDdYV7A+uk
249Y7RWwctOxfY6a6TvE3l6aGu5zo3nYahY4NgxM9EvKJLHJjQPIe/huJpQi6WwnXLcCCyLopKQ4
KArTDNPFjuPP/BA/6TdoWeCxp2zEnSUnuCY727YDfHpihUJdnylPbSH2wKYs2IgWk1xB0jMWjA4j
JB3ry7BHV/fqJ8Lwe9RcdAHFi7CVZJTOkTTDHi+OjVoGEpIUnI9Q35H9WwKTAhqMxpGo7WkFme2b
yBYgR3l8ZfF+SFG/0hQQC8wGkrkkKrJB/uLaQ63+hqa1Q4UqKT2qqRnOsgiNX3zYhXBTkR8A/p+E
L/w3k4sNHKuUYiMxRhMc/9EuIh68QzZrY8NvecWsJ1r7GKZqLnmlRCTprkBYi9BynxHMwheMZJjX
PnMzYMkNnX9E/HMk1h0he/hrNxJB6+UsB9UXq5Fq6cFr5FvzoxxcIMxXVNytBwn7DUtaWWy3dEVg
eutI8WrGbpJMZmfbvZCTUetfB/IAAARHItorGz2KH4iSLuWwK3Ay0sq1uGbVdidlQdOxn+DHnmZ+
GdNe4UFxeFAALkPBnztClqdxn6hoawmOw2GMl6TZDwDNHOUD9QuTPtLuwiGMJc7jNgJi27HfB3qc
bYqpPa6d8JT6cwV0l+2jFt6u24VRx4KX2MGWmVxyGWeOqoWEYfOmw/Fex7+D+RxaeD8F7hrkjwMj
WlY3qe3JM6wKlqPLMYezj2RMwsHcIVwTFnWH1d9m5RYhyIoerlDMA9u8kMZ8NLV9xeFVav8s+hAd
U50mKPMw1CET9HFSYd/D5Sgf0C4NpXws0pYokuSoYAXq2yQsIMQTYhrIWzxhmUmIFjYhaNh7W3eQ
9jO14HuYPTtad2aXUXNy+MeUSxR3xK6zbFpCXUmvpgNqWYbJsd4tmbOYlSRGSJnaM2G3YBBbr8fH
PDdDf/wvn6awB+TIsDR/6Exvx/m2WM5+GWM/zTOfXVHNApniBNkIM+ax+asxv7GaFF/fgjYxNAkG
UA6xLZ1aA8ibpdBd8OMo5ySTz5CK3LIxwJVHp3lHQkIPQeK7+jd0zoVt/RU3TdG9uIs+Uyv76oV0
wxrIczYCFzW43+g8/3VOg/YEawZGPWWTBrZuXs1auk2zfee/8UAdbWv/Scjw3hsNMASTeVrz6KSx
8VIZbJRc9Sn+nOKa6hvMBXaK8FeQIfBeuQCJnbKEpHSUHygD52sv8W+X0bdrzLIS64rDZGDjsSWB
BOPnMqacXu5Igph1wLK00/5p/zqINOCiEH2qqczzBYkZHsFbqAxgZ9+j+kzRrya+ICp01KUD8PPD
UDCSrISnkqik4S5xeA5RLwBqmvd9zy93RiU95nsd6mH0hwhVExUzDrS9Ibf7BOuIgXiVabE/lnjv
Fz57i75APTOJMAiNAyCL8ILVJbS/6WFM6h1S/E2vtetZkFZZU9Mgp4nRort6gzTAb68cgudcg2/z
PjWPhUk9lRRHjYIjTreT7HiKuk/RJ8VjemiNITB4bSGauqZnRU4gYsb+0UKdvlsUCE2uUOtjw/W0
6N1FZw7zoYcjgb+c6XcDqL5R2DsijrDnEHYiwRQHB6DgX+C2WEmYmqrE41reRKPuqXJHWrf6MC8O
q68VseYAtVwbv7XJ3MKYDep5IBhiYO3QB2gGQO5n978Ktgs5igKNStH6DYr9QHK2rBxjkm9qkZ01
hxTWf/U6n6yIyEyBE5kMC9Hbp36wT0ujnGytO9ZPhTHCW9393bfLuc7jc2yy/O8Izv0R43pbJrZU
qb1jHWLZ9/EbT+zbAqg1TZia8mGVnKBZqeQFQxrYbTLWXoxi2sfcjyfCrg9rTMXPzAxRr3Xt1uK8
mpgRrf/NY+7TrUARqKoO+kHI8GtHNk6PKUOhSgYdx0SNdVfOkL1rdwmNktqZuypPvSyqUQKPuJBk
Ly/Am9OEGOeiA3CeM8Ft4m0JQogF8BHFGpowfI15c+jl9uAQI8WVoYz6FzIF8mGQZ5vVsZ/E1Umb
u9LHz4xtvBSuLLGL5s5ErWv4R1qG3TN6g2U5IVo7OZI4oZaQgiSni80qf/Ll2XhQJboxTYNjMYhV
eHn1m6W5/OlYx9f9e2S2AFVHHNOBNkUrAMnerRQDIUu1V4I5zhkNKzuydzwNaEWFzrlUnnpvbt8n
AJ7HTcusQP4V47aGa9PmttdSWLYpkzGoDKkqIVtkFaWDBFsZh9NslMsrj86SVN4KchUlRX41cF7p
splOOV3gjKT6HJ1aHBCCbmCfHSfMYXURhzYr+2Tvv81liOP4CwuZUkX0L33D7+CQCZfdmmv80IuN
0ezp54wBg+p1qB5EiSwJMM/66EFlRNNl1FefAq1G8EB21i7CB2IA+nNwh3PnSFCTCmP1VizyU32F
5gdbKVnNQ24poWGSpySy04iR2h2TOYzPNhNWjYqtNrHIESKRCKApMedSIsMXbOCfbhKOKdFuMDpr
LRhhxbkYZHBbrDHB/PHTwERiITiwslHmzZqja9mcLHY05atw2lu8bqpj1FrnwXEOc3syaJo49C+1
o1yibLmw0OVPj3UcAvt4zK7R0iL80k/Lyz5obXwyiOJiybStKQhGPgrefVavwIegYr5bHI7DCe0d
OzyE4VBD3SaBoJJ+92w7YhzsOsnMZU5rsW7qs4GwXq1KXj/yCE2e9YJKoDiWMIKNmFAPQkbCH6OD
r34VeGNMbHudF+KWqz4UCfcZjoe5TY5Vn522JylJMWfdY0ReU/RppXzzxNJ/Wa6Nw8TBYYLG/aAb
zaGhvyPfUJ+ncIbCjlwL6WP/1i4Xz3L+rxihDw/KQY/UQ5qah5kQM4vUZfFHzduPWl+f9r3uTa9T
ES2NNzsnoYsNA8DFs02InIrAPVYGPyOjh3Z5/KWRpqmJG2AeuUVziEuUtOQId08W3xuaKu2h3y0Y
884s+1owjyK0Yh74yl/2ZFAT9htw2afx07amR7GXlfhY03bM73jalCi0XcE8GLbuqQVn386KWxjt
jsJp3o2K9WJsfUjyaTO/lpk+V67C2NYO8liTP7E5j6XpNnd0yF+IyUIjb498oToaLejME8TsFTLz
pFsQ5r8MkuS11kR3/dtqCPd8B+NQqmScSiy0aJ8KIJyX7F8yrtyeu6lAkLSUhzEzGKLX4c646WZ6
y3Pt1nbba/anU5hjrYPvpHSNVu038OdUOHlAC+PRs6qrLpsH+8G8Vg3MkinvdEgXWjxgoCyIoDP/
d00+DUGBWmm7Kd5Kw8dx3TsfVo0l7jGu4E1g0Dp8KqT7oWYrYY4tz2SvQ+Se9i+fWL7qeEDeVS6C
+tW5CEoULV8uM6Zzm8AteobzGCXniTtD3u56pt/l8rAHFhdXzEpxzouDPqOO5YuBYYnBuG3nl5jc
IAbaZ9WaT4mfzI3nkCkAP8uthIbJQLpZwJA247/iOyIysJ/rC/aLJO/2Mz8SP4lSkzLN2gIkQZrE
+0yCorVNuiZY7S9bMbaNxTpFuejw3r7rYwROyUrZReLrQIpACzdRnU/MDyekoWxZESXPwQ610NaE
PGOlxa0V3SGbv601uZpzTxIhFgupCmqs/3V71HZ6oYKrzMN2IhFYmEByim2BN100AKwq8yom81Yn
SCiSQ1RiU0F7inA/9dqE0bJ6svtHnrRBnCLULePL8qeLccy5ldt3zWPM5QcLABhB2CYYodhRdx9f
5dI8hlzcKQRvupdQZyUZDgqvvsZV8mCd7VbUXFTevRqOFUngPSbLOg2XrEO2ssELyZJlPjeQhaEx
ZO0566NzO3WXdYapB/+qf6y5etLR8pg0r4TWWMh5pu6RWXDPt76sq5dlqi7Aq0ExtaR8gmHVbQ8G
ufcz1x/aewbWq8eE3Sp0BG3OYF/wp0UCOPKTMHFcDdVT6dze4YUo1RbLw9he/+kB0pg5YwKW3Sas
dOW6dDqOsQLbjurpPaTgAqULAzXyyp2Kfdazorl/G/lhVCabXtC21zha04R3paBGAySSFf5A2mU7
KbCMNxX6oBjBc++w0KaDyc5sVk5KYR3bojh2eB3X5YOIqAOTv6CYB/+9EgKRl8w8BUoo57CI0Oy6
HUB4PC0GY0Jja2U/SCpUv74sWCTbF3HP/MrVGUGg/U7c6H2rrzhrtjVPAEqvjBpkbQ+Mbh6aQe9K
Xy2zbNNbih1F32pG8ey78TZ/A+Fq5OmsDxAQ8akIQxyEnYVqRbBPMrqjZJCEmF7MP+9B17hgUmk6
X2XIZfQm9zqwEYUyE8q7mVZByn11cMyWLeoajkjLp4UxJhFh4ioVP1hOSKpQ9/ZAZt6aBJGhBICi
DorxfinoSaUX92yPaKzGyb8anzFBce84rgyOpKkxx5WXYMGsB4U8x0rSyfJ+TRiBIDIaBG2ZdWtr
/ZgAEWXUbMyA0XSKBx4CYE1H4zngLdeNYIrd9I/uzBi4XCz1/Im0dENttcCKST8Z8QoN5TZTN6WB
Dlz6s8U87qz8vGsm2r1d8fV+PuQOkMqhImTOie1Ah0vYw6RnvEHxHVl4xtUfBQlslakemT+coP1+
KpW9ddEnotckBHHwqth/7FmxR7dTSinhYLPo3MnAPgzxzbNXViKIb8m+mYt7vt5zjXksvTsj/5oR
doKb/v2Ao9FsM5ZfE3mMxBMCD9SwHdYQQMtD2kIDnFgCBrOtBea4BqmBMxcHGmkU/bhR382UllyJ
Ljlran8i9mOjkmdQm8xFe2VXIchfX/y9eLHGtQB5mDxLli0WZ1hMkR7JEq4g/r6p2+qpflFI8mOl
OHIuqKiMlA4J+Ppfg/BpNPqjZi4nBZBwwyaNFJyHAha6SPD+mns1k7YxTv4FuxHvBmtjqpeaF8hM
fMoW7BND/FWY4suA2B4t4MeT4quu/XWZn872Xya6EIAskwVZvzCRv9RZeS6nBsH4pub25ftB6Mj3
e+7RpAb1J8jdoPwzO2tgld+JpvB/qp8VDv58SAIleuUspwcb1559TiZgXQ5+fo8xk6E9tNhvOHD8
4mQap3IYgUIxxc/I9VM5B+LDClQiZZY7MmiSonlPaiKrXZtprn5G3ScIJGfCIYr5DN7nbKfDqdTY
XrTPt1GTigVIm0/yFskg21GrqM5MxEg/UyVurZLe42y8/1tcP1nyk7StrOxzBeWajNCAShMOdPWy
Y3ermSikAfeWtrfqBhtK6zSWy4EnWQOmh1YeYBADoRqZccue4n2uLsN1bTr2f8vBwbvUs8whHhMt
cfWXrqAEEhX/M5HS8mFLGLZkJJ9ImEvYZNDobuK83RgzO02WNHmiE5Ja9g6xYCsujLcuTj0sHeMw
/ng5BRna605VXMdJWFAIN03ss2lHx7wg9ivKDzYsO94f26LzRvjSl9seEB8L8rf5koqIGBYcjALx
rA04oCVgud5az3R1YAYBqkTtPvSudYTtmDqAaIr64WT2bZEQCvObZno4tiXoYWtnIRF1O6Q60igj
1VHRSUbkcqHbiRImDXXnkpAAO5ERecpbjd1muz7yAUAiww1IA+94TbfzarMjVqRm3oXt1yh/tVLr
Go9UuYH5h50w78WcIOEF1MmIlQSOZJd+CaS1UouykjjhfFq95ua08lVHRLEqZRCFWQylC9tq2+0E
Ie1V3+Jak4F9YF6JoXo2O5VpkAAHlB5kMqhNiNi9jFZbpmXUzXNi2RersK+4nrPoMXfVtuLDL6VX
t8kHiOsP9oymLl5Fmb0w1TSKCNsVy9c1aTpE8B8jq7DU0P0JlVNELIFRflctwtSm2OtAbOuwZRQ6
gy1uxM0mekk2VPTpoJU9GyUu4hDE3IIDPyd7Z9A90Q67SCF8CCKApXZndrhqGqQyV0M4suvK0pmj
Kd3OXXoE1XPKSDzuU425Z38kqD4cVVzgPGshxmDg2iDiY5gJz0qfQGfFzBUZImeOhxGEu74O8T8T
+zYfiaRoVNI4YoYGkFNI5FoZhlm+RLIWYIbAkAsKIzL04AHFnp+lZvDOsB1WMt/MoODHiIkWmpi3
qR+mhh1pgtjKyDDCRbegxyoCoPL+jxEMCN0Jom4Grxx/bPgPGceNisEAWf1qJLtJRk1B3Yzus7jP
eenjFmdlu40wiGuzZ/YwemIImmvADJa7M6Gt0449Jo/UIsYAi5Z0iNfEszV9x4bhJWEsjVEYZC35
HtF8RH+sIQks1T3hkkaDQqxVfXQzQRT1gZbTKVAeNsZWGxYCH6iVMuRm5JZUHyucCbZLRK+ZAES0
wF6WYBxPJCmclrU5dURgDANRBFV6FIJ/UNOuOvrASLxSSBpOBWX5jvP/OPFApNYvu0KF3O+0XvdY
Q44lJl1JeMR2e5nK+U4/gvEmSMhoECuBO8Do5ni3zBm1iobEpg5NqG7WZWashW1zMnznYmYEzi54
hoqNdWGHENYv1VFPp9mRThNGF4HRpaihQcgZ84fD2qYQ2fqTwsyFjUTf5FuFFD1rysMBj6rkGpj1
dqeFuxoqHI5dHcfuOKtBTzSEAllvZMLssPbHaGYcGUiAs2c/Qfy5OpLCtvxqyaGZiLYb+Hqnias8
RDA03UHBENFZLtuYwBNLhlYo2USGcLc05sFZpjCJu2MWg8WDZm/13OXrbm7Nje4QH0vGmTCvTmMx
nXxVvUEKCeSHFjWygs6FvovpeYFwve80wkYc5urwdmEDohvdRsTVD9wt9p3sSOq9TREvnqbwD2Cs
qItbqQPkGi9L+ivLxpNOyje7iKczwc2y7kJityQt9LLM1f4In0pY6OHKXkUm/7tXcHZsf7T6I2VN
vRI4gp6g0WBIqQTUHz8tPgaug/34r8KDJJtouTC1l3i3CmXAxkSWtIozfv0tNZhEqSyy9kq2+ral
k2Je6a0IPSw0SQSteCuRYqh9yuKorzkhhTf6YgxiWGdBAK2YQupCCyVHPerhY5UWgIA2N6R5BiPW
zrTW6mezyS9Fi180pEdCpmrlbw5hGTJxjyZAQOQ64rBEtWNLzbkxOqxtw1nUSFNtid/mUxPM3O7W
LycbnlpU0VSfyza9t7pyFS4re8CUb5434pd3JB3j4bQGKDHdhgysvFTdmNMVJzASn1krdh0cofXU
ooEzum+UOLthX1OI574SyX5LvluuKwEMq6Sdrkn7/QZalc7N6dbjHA9oQihB+lXfr2hjkcTsV8vg
HmE76ygYgBZm5MADGsxuI1FsNa929FzI3FFYEBrjDcqLntDmPCNna5rAWO1fxWC7RWHtDPg8rLeI
Wmk8CBhcgvrZhnpoTQ2n/DGWP9iMznD9Ke6tUva2Icp/hNIEIGfWedSXqySqu8TR+lXyBquJ9qyg
/IwwEKu6e3mYj6hY2y8eI+KnjvWkbp0YQt9a+faJFWrJ0L2c968TV0PhEBbEWgxRn+FGH5ORsez6
Ndqwet80WUKTG0KTu7jx62XxJzIiOt7GwSHZhrAw+ctTvmQOAA5O0bHN5wyoreRsHn4rvfGy0IUN
lfJU5eiYSR9p999idNv+De0X7AVrLu1suFRzd9bPA+Cv0Hl2qsQFSFxgrEH5x7jLxV0h2pW2ftZr
JD1NQQ0no0E7VikIAQzkkr+TZYOBdcLGnyUAILs3wJlZ586q4pus8/iM5VXJd4aNZ2oenyZYZwk5
gDGbz9xaCfctasAR7SNTnHuJ+ViPz2hcbDW7KBO9XJfnvG0oY9EICQDU0RDjl4n9TqBwNXkoWNe3
vIh7O0WxTNhrrTpMKX/aCnryxhSTrzqpb1HhpHP5nmFpP+o9RilEZuARc905xXThgDoHkcgG1AKQ
Ef9JgCQ3ZunrMa88otG6O8JYn8ggb20OI6bFCLNbx4Pr6E+Hqeev0j7Pvztg9ADx9kTWrWmFM3g9
R6y7RyLQzaG9VIF6MMHRnNSzWg6M4ICkkZ0gZWFDU9HbR5khuaufEpWRmh37Gcu1B3Q0WDtRebYJ
Z5061nhGKMwG7xZaIOigKZBX+7cU5Vtho4Jmp2jeTI6rUVNZWsHBdWHHjvjMleqm9DJxNVD74ZCP
4VpjvR60c/mvZWM6yg+cj+NyL8b5GjnivMH0uH4DS6D6YrOIN69oXLieQ8YZjHujBIsnDBzADMaF
IPtR32Nl8xfrN2OSrcmOlQLM6pbDxJbdZgO6QWeRQgRizZB4DGOuzdoAv9rVwgqjhKRYXM1GQhDq
Kw6gXZWpLxFrZ+qZW2QDOd3XrrNcqhK3WU/9FxBpVrUS0lR34VFx/FayAgnBcHdMxQy4CjMZ0eOf
PY/FI1ZfaaCjKTW9z/mgz8jESXu019mtcB001BnVK3WQ76nVk43OXCIi9gpQBhLmhQGXxqhw4Qgs
AtKhj+btAvp9IY2tO8wvVAMaEdotMoRm0+hkrjGns9gcYEFGzyhB7iwYJYus9Prc2bWDzMvQ7hbn
b5zwIbdTrvlisvaaqflOLwedGA92jg7T/q0nRCeDCCpumUwzT6AZ316Ibytcwu5DQSJQCybR+VPJ
HT9H/WLf+ti8WrF8XVJBR/Nh/ZpcSeT+SAJbNubP2nYeasOilXwU+r8rZlEl1W/CwofOslGFconC
me2C5M+QtwTo/xzINMM2H4EksP5stg4qhkeU6mxadNBywPKVO4jh0EpetO6kzcNin1EGn8zeFW4X
sxAj3HBjM4fWCQ2VJ8aLMW/IQ75P0zHP2IdyrzzxlyDMM8jE0fjNuJW+nGGmHNWJ8JusvcBWZZLV
A2zlbOx3IiG+j8kH2gN5N20c2Vsccy8kLmTGaikp9qQNkjs1Tb87SXOJ+oZECAL5x2hq8OyeBdJB
kbzow5SftGybuZ29glfa/l39zXWvl8kQNupQvlkt3ppsOlPJlL15aiifcxFU6uTOqAkyasM8e65r
jO6SdhKL8yzXiGBR1BHTqtVAVMAkoVBXtGsXNbuYgJOOuBhNfqkdLybxDTGpY3ZFmizZ4MDelOWq
1DMamQg8GIlRXbvVnaBlJmrg1zBtE69R7ucluvVtDHKrDj52wEe3sNgwI2ZbJ+/eQSBIA9IaBwp8
Gc5kUTNSVXlBiPFtU0CjSRpyBppoIoksIejlIuXzZVoGrGLYjgExFutJAZs7YSnCNUW4WSpAM7Ct
V4+uO2/QWHr6pG2X6VOCC4KspUxdTU8v1UvD0T7jy8ZrvFepifhdkMRATb9S05PHxv/0uQ36XDlZ
qKnhA86uHsGI+0jyJ3RP8iV7GBPmrdy8WXO8H2B/PYvg6e8B75Nb8A2ikY93s9V+oq3+pOh6VSnr
EOOqsVXTSNVoWOAVYjiwKSYD8UWbaWvFIYX/kWWbSQSlwUogpiAxiNor3ShWA3YHpMvBv6eVM/3Y
tJH4554EeInCwjjIBNln277DtjZcyyHayD2ifsIZoX4kRFFtsgdL+yvK6GsODYu9qVoidMtCMCOR
5CaJW+8zS7rrwrirZn9Pp2evWqFzNtXaM+xfE5Qi/huW2oRqjg5i3EVPtWf+GG2oezRurBQvSQ05
MsUnRGP+Jh21jnYVVX6tc9L8+EgLe8UJ111ygFX92RA2BNOCsABsLprWAYPa2T/vz66mtNjmrSJZ
jJmBfMVUZr3H2q0bbR2NIYzYWVpA4ks/PW3s1+QyIzGO/cpAUEP+7L7haQQK1msGZS5LNxJ9CtxT
cFbbDBs9i8mK/5i1KfCOT+Tp9G4+gf+AhkM+KTv9agO9H5iFN5ADbLAcIBui51ux2eQyv7+iOsuQ
MPTEZnlacVrXuyaysOTwkXWe6wo133/Nn65Z91O2zYkfdApmnzIpbMe50wPS2tJTVVe4kMHLxs5L
mf9qpnI1GFWS5pSjaH53fY+4ze+ldh4oBm0gDjoss31sgMrizZb3JmNowb3+Nf0SZB9YZTDmq/+3
wdRNbkqGIpUnrat548iFsEJZkH84k3zHJrriw6rMJuK/1qLztbmoMDEouzL01R8Nzw9IW9vEFHlS
ZW3TaueVrMMkAw2kOUiLT6CXib9ypbf4DqwYxy87GECYEx55Cyhbq7Bbh8yB3xy9vv2E+P3souXO
bFAm1n4E8RR0UerZjFX/e0sOyZ6g+68GsBiN1yEFbmcitMwdlMwdOQVlBRGKCcFWwS9mtsupY7aU
cgamxJxsB0vDgQt0n7O1jaCAsBCNcdKBQfVKvaYcXu/dupUTYm+c4qArJDLyijGLj7lJecrtVYSp
QagHBsZ0uIxJeW61+GSxpGPuHKU77ayzWWXOFaE1nDgnyeYb9T3nWYDi1l9WAGtSzwCSCUblWVyG
9czVSPpaY6IN7nybMsEetYNBUqP8V5XiUJFW0DygO46NwZo3UPsd+ckcGlsrPxhkKGgI9BOHzEF+
/koqhLYpIIYX5wsQYLxoFr98wXjvc3XCv9FxYbTG6D4DibJXG3fJIFA3SkByYzW7RsyuM+R3HI07
um/KVv5W1qZRl6P5OlqjEvSU3JOMF3SVeRHCdbhauK5Sx/YTHHQd38PQn8ciCzEiHzTrIXcKDxgo
zVb4HdfJf3ahPlNgHdV4qamezXV+pvWmE4CUcxYg6KwwkVfc2Bbf3LtUDiynuRXRfNUsl73vqk24
sug1+FimuhNEo5F/QyD8V8Qk2H7Gsc+W6myIFAXWZvBz+CH8yp0ND9Vou3Mrrkue30oAPgUhf0l8
az/kKb6a5IyOyxHvG8tWbPT5BkEe9nSyolodCWTLHc4kr2PjBbt6/jtGm9qJYNTm4WR1B51cwxnQ
l/Cu/czSPLkJld821f+Uj2clwgse1CNmxVVDgolIj7yR+RJB5YnlZ4/hYSCPQVTtTmuGE9Yavv4j
bqTq0VaOrxIkR0xpwJcYFDbcvugizdEFWcBFqspzjv+kdN97CuhW8HFxV/E9Ftn/MHVeO45jWRb9
IgL05lWkKIoUZUNh8oXIzKig955fP0uJGWBQndWNLlSaCIr33H32Xts4sKDApNQfaPRGxTnio9Gu
YGztyIkMOgFfrG/cs9jlqOXu4xecnlR8SJmy00l7HfFB37h6GY9aTx4NOVMuwgj7FccS7S0p4vFw
BXqcUVL28sb/Z/L25x/68hcA2771t046Tjvxdd+ZyaHbDV2zHdEH8hUvbPZS03tG3WxlklarJ7ir
JkRint2nleC5QcKqHSHr3cSi/PZD45JDsUh3GEHeXM2CviNyjowZK9kd+K8b+IPk9MKglu1qI00j
jNd97i0KmrIn9Om90ItbX8dEW83znAbHiOxOR8EVm0mDVwBKiZm4YgbQtcnPaa7jiL5my2lSKKCE
pNMHIPG8iddzJdCX/ncgolrxXKwU7mGSu84qvTjmcuuQaylCNFKPlbfMhr0kHhkLyBf2wndsAlwt
3EWu/6VwL2iqWoMtcHNoEMnq6b3k1yHfWK8OG1ZlYjUea7gJAkxLzhpvFEVP7HsPQReZEouMy6oW
mO0x3mlaR5qd5RMlaEam7Tr2HqxSzrx99e3T1K7HXHn5coxAAM4bQd1uLpklkJ3PQPeI4YZLhWhn
euArsA7LG9NbghLCOaRDrHyZq3cCEL83Ya+RSzWjsJveNW2kjYLX+wypWc+RgR26dzj2mEYGXuzG
G98snjQ8VFyKXH0R969vl95/MXFmCdFsXjelApySeMLCBeSXZeC+xP9pHngkLWJBBNpa9bGkytvY
is82Td8Vf6s1f8JpRdAyJ25BRBAHuFbroc5YvPFnwPrRTsEAAWRcFEfQIOITAK8IgM9depCBeljC
du4U5YxdXpjeRa18L4G7TRNn+8aacZnPeNumFFBNY1zjorgwu1mvoTfey+D/MixqYnLKtpH8My4z
uEmphkTqzGCnY+rqGjlmXYArC15HtmvR+vmvUlP3LQGwmQAYnTpO1YGoIQAX6dG+gzpQntbtO7Iw
SVJ2lxjQonX1rP4RWRGLENHXqoOgOHkFe2vCyJN0JxgWF+1Nl7RHUcRva+Q8JIsXsxQhhXUsWiWG
pksZxS4c3Vf5DDtlI+99wUm0+p5s+T2rbYsRh539yOuq5souoI2MLb1ENFuisGfXGRqgyh6GxB2U
Qipu2MUCzJlrTy07b/0wN1xb3PPnHGWHWYz/s3q24gwlfX4hcb3EAO+3OZR2kkzQOEuahNcMr3eG
9FTZ85/ul6UyNJaUwhE9pWm75vbQ3+juhlG1i2hs7HLbnPFImsUFGl4OBTZqZMgGP8as0rYa3+OX
e2L2cOx5Kou8Vn72PV5nMpa6ChBy8jROCgnK8sITSUO9U+Uc13J6bR/mn7jECTkOYT6TrtxHKtkl
Nu4U0gnIyCkZJqzATad7InNefGzV6QMp7DOTtk9m4Ux9QLQ9WYzWVJkZ6D0UjeUDSBh+kE1bbGUd
aHcjJjJTUrHdp3p7lDHPSZrtLWWBak2Srr1FikfiJ/Sap1JP3mwOnsQXz5jg94yOGTU3mQ8xMmH/
YiOllyE7F2GvCXdgrgN3B0OrnospPNTEBQFkLvQzDtVu7MtQktbQyHRHRUPRGu4J3UdVyc5YEHOx
VBZn9W7B+nwV2708Jcdp437RLGx9GUF7WrAxQM8YoIccCjQM1VfIrU6wjC/xQe6WXVot5/R1DLFt
kGZ7itfDKsIb4LWa8PXG/cA2BuOGht5amf+ITSXLXAq4Ur0hi6H70sYVzUbWarhpYsNfiWmARNnn
BLUlfsGW+hIxvcTGTAOA6dTWvO9/DFG5TGgy9wYPPC/ulTNXBzouNsN5YQwzarKQhun+zH/SWnoY
vCbhC8QXSa1dEps6C2pEPSUzr91/Iz1xGw/CelKX3Je5EM04LhEqFkyRk74rZVonUu41hoGnixoJ
vKI1tnFJNYLxT9+w69VNOK4aAHPuyiIJS/m3DPRJ4WAxa3Nf/pnArMfDLkImPAqn7im2vWuUf1Ai
dnVaHHtN83jobfPTmoqzJvMuq1kTtsAZS0q4CsA7ZcBojSXVn/MXZCXaIPFnqafRC6+TyW1dnQCp
oKh+vs1BzZ6Ck+9ESkiHZHyJ/0b8084mxRBIySMh96OZ8qnkoecroX+ovDLylBFDXY/tRnGyM2zN
ZVWew9K/O4+BJtT1oyKJTl8rptmK2HJ/6yM0nf8oiKOaYBDXsI6UcJGp7WWRbeG2WZ4xPUxVwqdi
KXjRBmMtOcLc4vCBmQ71gSAdbE5IM2PBnp25KsG8jxGw7oM5rylgGd2t/SVp1k54M2bxkBP4+DbJ
M8unlCLyPIsDRRaOfbnbjJbSI1IK9rdJXXuTbnhgpNMrfHFO5eETe86HjNOLAN1Bf7mq7X0hk+Xa
70sMykmYWZDpPvWX2CPvpJ/VbHF3NVLxFn+fxzg+6GhlJr6o1fozApaZXnyUyW1YefQwbNt/G72o
pvmX+bOxBt79hgv0mVTmXiwsN83YR7eoGBhDcKLjmJFhHOIbhwEFooyi5kjai6rHqAPBZfJkOoKb
MOfvYr95wtfU7saC22o3HrNSPJIt21l0IPaLcazn6CjS4zBSd01sjOEzkUPPmUorZE0QbmYc1sNy
8kCrg+qSMoV8a3sgqU+AYB9L+1krj6rO3Z4tRNrRFMaCUOyXE43a0H34DAD9z7TWEUQ3MzUnAPJX
62eFE4YrZAlmrZp3P3pigCOcDxrPGsNrH7RJ4pTbtlfvxBXwsJ6Z/T+oLrGcJR0+vrmj84EcP+ZA
oT02iYRjNBhHnZOmiaFJnDaUqVy9wAsdC4B+DIqiEruDJu81Wj1fmc1XIBY/qdMJh0oMSi5/1MMV
sBhn4rBzfVcQB8B8NzomMZbdZk7TbBCgsEm0tRUj/Yc/qNO7nDic/k5Mhg8X6q5pwVOoLwgV3DJH
LztqMuVRlNxF5oimKx87WsFq+H89GrKogNk56sK1OxnOJIw+yPPXWjWVnsOEWQ1fv4rcxzajoim2
10XXXENMacdCM/d19Q10j8dojtwy4j6TaDhnGFcjP0Ic3+buxExSUCytkxnDLg1QQPSncafRYrKw
klU5rPCouVqJI3Ek4sO/3LSlZ+wCMvMqgT9n4eesmtLD/s13C1RSVR57CwitBnKcuAE8ctUHqwLg
TMeg5MZF8hZNyaeRCx9yvX2YivFeksbp6NJOk+1NKCkUnezuLcsKnFwk0Pj9UWvUkEiBo9vrUzhz
rQBdY6G2IHeVU3KtVuESwc4p8+WKh+FqfIo2ndc+J9C2aV7faD7Hq58PM/1Q95jYv9UVfjZoXGMp
1DPszZFtyYL/DgIlJZYAHndC7paA7cipy4G+tc6Uow2xdYwgOA1r6kuqyfeVzgkFKOH6JSXJaXjU
fjrU53WV/M6YrlFy6fPPf6eSVQJeOcdgQ5ASZSU7cSxd61GBpA+57NXOk+0lK3eU1hHZ5a7sckes
6BZW9Ao2ekWPAb8NQI7IHsunusEq4/W32BZkOamKnUbgeiFIOC9LkFV21oJ6e/1FkxCNer6DuiSz
4tn+UnXocEH2qH7woMJCkNr+QupRfnfcCwohu7URF7gEettkXra1uDQrC9Amsbu8Z09/30gHtLRJ
sgUqWBECYIUZaDklQECp+UsvNCNYgC7mywrrbDENWlrr4tKWBLTCrEIvHa5q1V0H0kFZPIdQfCO5
vpj4dtcVa+3bEAFBSNOzYSinpQ16laJMuwGv4GdUHlQM4GhBZHamUtm3bN1bcjtW+tMAyqBjGgBp
xQpqHXo3A2xTbljNTFrmcTXqOjZdIJ0aJosp/5s3LOJlX1DXYJaVQCZRDGxbI1m//EMSaN0OD6cl
QDoBkSD4DVuOlnK6gg2HxI+GzGOu492jgAyiw1QArtROFXbsVBQDyBlCNrNroRe5t2x5+sSscbBA
hcQTgnqKfYSgX0EAO/Hhv/oCfElrOoIZPw1SHrYTLVxDeV7m6ewl/tawydjIuYyONqvBInDQi7nT
rvgn8bSpdI5zi/IjZmiDgqhVoMIth+s4cn0cmZUMy9YySOdleyQMOYO12JmeJc/o311dI5qawGdn
kIN7DcUG5Tfjbc1mxOfaLK+D3csk1vuFgJdy7kfjAh/0kg20Xs4Q58o+yDclyMrsRF8NCCybr/up
7KuA61QgU/5RUv5hq1t3wiV+EnWERmroahkXsCu8vNtJdkm79dx1RMhIaPYrMVULKb0PYmX0Cyy0
tafLlL0PFauu+DhZir2uFCNFxD4sULSCEQxh9Us00rMWyWfwuRfY3weDSoHKlgZCw3N8t1LW7zbV
1jfkwzGY0Vz+YUDF+EQvWXDD+auymqg6LrdR69LCnsWjHXOEpfmwl/F26Xi79OdotzNvEE8CFB8H
5MKclmEyWT6BTTpwM/flBsX/ooK7GX/lxAOjAg+9M2jO8ExwY3VvsjU+xaZ9jyjqFRlj1iB9DOxu
F5USO+zju4XFL79okDR1kEplIAxODLEqRg5ImQJzQXFlHScnC2oDr1rDCEgYfR+stTPAfKhgPqiZ
5BCDh4Cx374GObnEFlmQCqUgPmWsLxJgrfOrY2HzZKE+6hoe/gMxrBsVWQL33cEFt0cDTNVk+zyx
U90iomUXPARSq52nT4Mtt43Njc/9ULlqiP5XPTusb3L/e70xBcW6V/2t1cJpKCDL8TD1FJAJhA4w
zmFEMewEmQ+mkUq9JKcRPCsTLXCGbvDCUKQkvMWLBJQmh0a+DH6iI0t84O3qTeMURdh5rDeZyEtT
y74MxxqniK4g0jF3U4tqCwyG4N41uocL+dIWHXKgUyoRJvGWshDZ1S3miLLZbRFQd6zGCXDobkIK
AT4COcBsyA6gFormLl/BwyETmymHI4lPJEEWElSDCKecl/XyoOun7+SblNFVsvRPhaG0irifyuab
SIc4/U5++6ExtXeI0TBd9jpyWiX3Dm7TLfJlZCzO3KtkdDej2WmYG8mx1k/JrE/4moNN73gx71T2
BLqa7psO+3abUx6yXZBvaChxI0Py4TQkcnSd3NkWOPsNegNHc3AFam0+UzxYu/BVaTM6c/dHUfLj
LItHgtFctWmn4tUqKn7ZmSBa0+CX6Kt9cv/UJ/3ugGGT3xam5S3UWowZRRRqghD2svw6+rnrSWGn
tKGim6f6vPVE2Ld9eeePR/JSKSJ/XJ+lcKVq49FDuu5SDq9RWgM0jZ9R40SDwVK/czu0su6qxdtV
IQyqDn8M0j7Q8j5p3/wo8DXOw2daccnu40MtN/glNtYsEe8limA5iaR82yksNDen7z/N1iR2zI3l
LzhlrycMbB0+Bn513QQJDmebkrmDxL46BrFHRY7dFr86Td1pjJHtcVABzt+73xmwJsnmtiJIZ0wW
dDkIVfYYROvWCJqtsqSOKaRTtC2kiSWoZgHc/OLHML9Qp0x+bqR20yDyUR9TWT2a+OqyqufbJNG2
kF9AVr0GcGQ8nt6OC4xJ2tDw6ZkR9Bi8mhYa+BuLPg+TfDsVESVHZeWsprCbktU3944Khc2h0Dpl
nTOMvIZKoBwUVGPHBQQ4jLt12b8X2MxJpXjvIsYjN14p+UL8LBrS6xrR8OQFwgNWVw0utfYZoW2t
Jn86nUZbPOvDO8yISnr0tJzEWG96VK8f8YaayayCA7BOJEetsUPLB0VAL/iFNxdEP6fyng1h3B3x
OvmdQ2MIPUgadVZjkzqTFS4V+tjBGY3BzbCD6HA4kLJ2EaUoKs73mFC31dEEZH8ag+AMSb5fGaEh
MmxZTcs3BgGQl+vsRecXwcU45eyyItsr0UktZwCCQbTUL5AF6uFcUnfmJGEfW35FfRiDqRGjkQgU
MYGj4xVQGM1lbKiNipv7EE8PCrpz87omNOqhlK+77tl1/JbnL4VPtsAnWxkhk+LYjQXw8PjAMli+
ushUiJqP53Qc/2NhAxdc8jceSnj6AjZV7vDajMNzn15FC/c9VejclAu+yOQ+1nYM+woms7hRTmsE
PRmucQFhtggeO48ld/HhuWnLEr+GQJdRZMTDFfFwVTxcOQ9XY2+b8liz6ApJXlqzpzyeeb41KkeB
GrYWNuzyZihJKHHYYrx2hh+JVzrj/vpJSTxBtBq4AR1AZMlFGC5gBWZH+ina71mRwE4z0ucpqFPV
Eei/3mGHjkJLwbxxICm8+4ooStH6PY4pmUwwcvoxuQ8/Cfuw6r3np3NizJiTxCUkw0WgBE1zNXD3
5E0URPyYei3AFwSQyyiyxwKbmF1OXp3LacSz6RAMtCiA5sWkylT0UK6iqfJTFMon3DH9bzkSxDtw
iCqd7mQrHpeY8plBo55yOxns2k0uL0tlYFbRLltEB5zyM8mlP+SElgbh1r3jhHkueJmBlLxNCokX
UnWq9l+v021fG1dV6i84vMeZbJHldgLMQOilYunISXowLPEQA1s1M81jn1Tqx5JzfywRnAC0RuNM
g5AcNAVkWTSd9CF/tPrs44aW/FKwH4KKm22dHPV1A0eAE7HY0XOH89lc03Nd1FQFYPOP7ty8EM7I
9Eapp7y2PiwpyIKydpvd6avGfzYYOTyIz5iA30zAb7RpvtFPSaWd85+R6r6W6r5l1QGZ0FAFZDyB
M9kPeKv1o35Tild3DoCiXZTZmvxyoPWPmIY4U7nW4q5N5NtkTkTIgEEaVA8B/zCPBeavmoKWqmQy
wpEutvS/6Nq9lKLbBEpBlZ5AYLAHmi/jfRSf67g9W+N0rrfh3GKpfH2Itx5DBkF6wiZeyaGMuYYg
rJL8LNJEgYJCBunckvDoX7Wp4BHaf4iEKl8Z5+dDk1GitEzQLXsKC9sXm0xJtH3MAlj4ns2K5I7N
X7wTRlPzk/CbGS9D1JixHChpAU458pmtysbkaRvOLO5FFk0t70rlK5J+G84Ny2byXNB2VaAgJRKE
OlduROjquhEuNtmHjyyky4xTIbGloyVhUictrVMy2Hw6IrZt7k/77lPrSUqNXPoAgkysknK6P/vF
zd8nlszCZdE4uhV7EVgdmvlNKpSbyLUjN9hs+KFCoLgV9h1d2pzvaDgkopierIqTOhRF/eQMrqXc
hR47Wcit3GivehjqUHDRr6f5pFhDmCXABuC96NOz7sBBWr1d9sl1BVEL+vSavUV641stnATCQKNu
HcNwFhWqaerTum/eRFLxTUJFx67ek/hJF8md1zuWUMwMGhFr+b58aaxnCpb5ylvtSURCYLI7gb7P
iBXBhQgXBKFVK+DB5o8MfsKy9Exvk5ciQ8+MfpLaeBHhmA7g6rwD6l0kFJwo4EAWXuzGVUaU3tA/
a6ogVZZDhUbs5U9EglsO9DaD+qNBMKAj9pUxFjx9KjxxBMeGeyhOtstkNp9TggA86ucxUt7xMQvD
FacbIhIhim44R2MTJoeAuINB2n8g+YGDCesBbHDLCsp1CqWL+YQ45eZ1YZvldyLBnxGNA09QIR0c
2A3NDbPvnrRmUwxvEk+NESYDmQWqmkxh87U0DXKXdAWhgyF8ddDZFoaXeOt3cqvvtXJ5quv2Tkz4
wxY/8D4GXbIGUIC44iyB11RS0LYzAUo2TmwJ2zoGa9MWmAQK7ouiQTNzxEzHFEyIb6xcrkIfycTh
o3S+wlAMQFUA7/V/oP9RCyQMk1yIyDolkPxf1jOtNrkZdIdKsyNsR4rOhKXTXi2+FYCLIjqzsj5c
ouXsIE3QFpC92gIwCqYUgTb1boUAFsfLTtxiChcaH3Sqn/GwV4un0Pz8+YLO/uLqp8g9Jh1cRUJ0
1NKTooyYGOYA4+YM6gSYo4ftgj2C4k6oHoUMU9lmzXiI6vGjWsg90KNGDk4iDtxCWZbMezarLCp4
fzDRjMzov+lJ2wbTKw3LMxPDSxvVy7lT0GuUql8Z6Mtsts5JUlDEAWIZNr+ZhYRBTwveXRr+bJ5t
L5/0Y+dsdJbbs13vYxEQA01P0stsyddApILDNPAFCfONfcidsKyrqJuzubPsL6Cca+qrsVxQ9xD7
614k2YhfAIeFgAN2rSR6aLXDZ/rb5H++ZuF2OHV0rZdkRjc3lGU6WNPKFSmv5NaOSeeQJ/J1AKen
o/MUknqpC2iTFveLbWM/WsxBMWAQp9W1DrI8vkIUcIwkdhIGwc7hXlOWH8LX2CXoy+YBb7+Apb2U
DGBPipcuM5IQlk+iSHRIKF99wkqYV6hIqBRzE+UOtLDUroxpjwuDLS/Q6/DaGyuB9tmJ0uQybMop
hvky4gOckcWRPEaW8W/D765bn9GnEoEzFcBPNxx1KNpZRZ9dEljze2poh8QV5O5ANukgghUTcuhm
VkodoUETLZdyA2Da6oiAhK09C2ARAlpuUHIe8Xzkm1tNFUolVx8uSsSpbPRRDZfBVHlKQtWcgIxS
mNTL71NgWOBa6Q6gAL5wjC47nvSLFH3kR0RAtAuGFgNTzBxX4ermx9RQn1buF5WGEcx49jCJ4w/p
ZxRyoIIFgCksTc1C404aFLjV/6W9I77l23ac38pNucW9eBnXMTS394QMr926s9TvcGWWaFkG2Ny0
a1m9GXey2KSK7uXQPku5eE8M6b165g9VHvyfR21K+74F2YZQN6erTfZJ7KNblMu3wcxuMf4V7v9S
O7jUrrlccyeMwoWg/tOzx/+nZ1ueeF8VPq0pNv/Uea3B5F/ZK+iqWjMlNVE4wAkELdqWLRxG4Gt8
Rl+H1yTLiLETw3N2KmTp1PL0sTjJouXRCdGjblGCYAvGxUc9bWE4OWzij02RumsBElnnrU2xIH0/
EdTvKj+1zXgaSv20pEnYLZA2kxp4cE1KEroIdsF0OxeRghB55FN0GZrpLDcGn9A0/MbOtTAg/VlF
hv5vL0IYsVjsTBwPOQ6QbcZrT4jQYnLtZzs34L4JLTkhKh5ZoS/dgf4ntyBYWMzHGY2oxQ5B9YKX
4cTQMK1oX+U2Pl/WGn28SzXMarW7kfRdOOrWgZaDls9TRm8SgG+7DDqeGPTymgLkqJ0cS0PxYBwt
hkMkGvshqRFTjAqVE8RAx/OlDPe8VR/jvjBBRa3Gm9F0zyg7Fkl3i+8dhSFpTko0md/73+ahG2nG
9PPzkOyn5mRPNzT4fQ6TahRPQwOhilhbMWmubJV8WLbDIvLRlrHAVadGJwcDjm5WyNW0Q4hnCHAy
sH7oQmVCLZak2nGh++rAmquryYjRMTF3wYTwVBY3E9FJsd43mXdLZwUNafli+xwwqBV292tWUWR7
PZDG7aSzBI6pGWGTWXDNLY3iaWzSszSUpzFLz20K1y7lCN/ehlp55EXYSBnE44+CD7G8kpkiZd/I
j2RBTiORad4thrYFT2YDvx46uM7hBZKJxmEsfh3dxoZmW0iemmaPH8PEoEkPehvdKDI+NRzUxLeo
hiNjm+A5Ylf7L2PbZCznKORJkccI2mHAXBokT9QJWuc28CRQyoav6DeG6X1bfrPUcywSfOpRYBJh
ZmJxDOgvHBkXR8ZF7eXl6fkDtzl/9uGUqEswvNxuqnxEFrxCdsdFeOoRUeFLj8M1WdPjzO6c6O5g
sEZRHEuGBUsGTkfXSiP6ntyWRrGQt+GXwz/Ok+RIlYnXaqTDWldwNwInMG6sSAyUaPFrDzndTZeL
hpK1yLRUu+utpExzNPFSg5p89SU0y6HijRfhdNmE2LMecQUZt1buYECo0+b+cey29Chpi+coXzJk
FO34qlnRmmeWCgFX9uqGf+qa99GFnJAWdVezqy4TmpQhsZrAdmQS8xhwP+LGhoUGHItJgGUmHWgK
8QxkIKohNRK8MxESlsMCm/x35TEwRP0qobKjmeav9tuTXlPRV7lYnNxJ4QtFxaks2iIVRRme722o
CIhjVW+VfV/EVB/xh4TvRj8e5lfjt0ZxtrlIl77EXmKehNwMJxfQVQavfcrcgQDhy3ut49Zv7BV7
1jIrgVgMJ62wq9GuDRbQid3+rHRFLITnBnCGpB6QSBlxEcp7RxR4kSg4XlBzWKT4LWbgGa1Agzxj
Qp0RGP7xkldQ5IU4fIkTRmrsrCjDk5OdQALyy8WB9X3T2JOCeyWgivDKnPUmcK7mBCWlaw9e/rUn
YmIgISE5faUjluhOR3e5JY2HMf3IEVJY7s0+1n16dATQXWRf2s5ttvZsPPr9Zm6g6ONjDkGglpVj
tNqGuADIqQJBzw9zy61Dtm4ViOuaEFESSCwn5pHLxffv2P7KAa5GmbmT/CFdbm2l3JJWuw21dFud
/RRnFzU+FIt125ufal+fivueDUKQyFOAcszyJJClxef2ApQ5Uk8SCPClbMI2VYMoUE8CBqcN8HHR
aXsiF26FPa98AbzACRVoQAstxDu7qkilxPRZLTCAGQq67k3NpVOxkiHYa+t8jocR82176q8AvNKR
yxiZGa0+JDM6o5zuKVvqdmtPdRSkt3lB6iKSj9JMfetwtEgQCfq8Awg1g+LaycN4wHWPjmCxH8q9
BMbbxB0llmZP4o6C7Ulh8VKxU+Ybm2pM2gTllcwhkem1agU0HZhDjYf+vwYkfkRp48zOtJYuS9ff
Ro72Qc7frLx+qpgyrCZ3xT96Kz0GzXisq8aP2cuy0e7M5CFs9V01h1sct9fCnnFTJy/IkPFuqK2T
Mpmj/3qZbbHB/mg7rASs4HItcupYcuoBuNuY4ZCWnXoDndjhzzjgPVCSR8ntZIlA3IpMItae3EeN
n08Y9Hfkh3dcWhORRIrW3htsPlZG30TS7FXLkYnOz8oljoWT8m28dQTfNCgoa3NISGzwCkDuW65z
Rz/yZps0IrxL1zQpr200n7erKbJSMZglWI4s4o8EOaN9BVYbZY/ZQs9shGv5Vv6QBX6o1RXvByzU
SZ9oTqcCtyFSjikjhSnemO8aI93aj2zZG2y6r6R9ZvO9g+nV+8rulRqZS0oTBuJrE0BWBnaIQqnU
+3hEONaUIGHlXZf9btq4r+gawYxyJ/sT/qfsP4KUZBtZS63HLhHeZgQ6tqG01l6FCCJ/F18JPz+p
VsHgAs2gUNgCumYfeST/PKqRX5uuW6RK14YqA75hImkKKBvUIRnNRDmJ/tJYo+yzDgScFeBmKq8z
lkBTE+CuM1QQfnoojJXDv6/vla+Zzl/U9964C8we2yZipTRD4xRA/cDZGtArYaR+YskETeW1vSfq
dh0K/VyJcUifAVfS/9rM9J18l+Zgx3arLIetFZ1JQl5Nvb6V7wQSD+VsvJXF+s6yvBdug9HdjWYB
2EZqKB7vui/WKmZnyVv32CUBsxTWIaciEHLEsaT7J+e7xzz36tK1b3zSNI7K5Shzb5ggypGAtaMl
ZiG6k7bppADDXevWZ/8KXNROkgzVyVHEzV2K9IDMWrEjS63cc+Rb96kqIrwWJWBm2gR0jOiDxVhD
zDUlwFodyjR/4PibrPkpRNLbZIHn330L5Cwm4NQKHDuVsWKCyMr3WJE/CLKQB9pV/0lV9l4k+rP/
0BSYOIgNE1bQakXIw1I2U5an3ttXOwm24KmyJ2txBZgu+ibRNlLte59dXxp8k44BDK6YhBuvmkFR
fdy7NV89vN2UeA8Lugdjn04JCyuwluc8S3dczXnM+WCB4KEkl91+Pa+QUPOH9chOq7Du6dJEXqEI
mwx3avL8gmJeZUeOuU26nTPk3ExyDEvZfdCXh6GLb6MgvbiHL7ZeK6Nqrue6qR6IRgAakPUIFhzy
lb5R4pWioRyUgpxwRp0HEFkztw6hcBFF412RIAKg8XAwM/1IwVJFwH2yU7+VJ4nm+XR9tFL3UBpO
KaaVOgaRThKoFakE/ZNXVqBVasBlwZskfG+oi+OBm4XMHLWNtQMmx4GU6MxsAPVw6jKORxoxsygY
zMNE53uY/lYM8Q2+CYkN2u14C5cPCsHhv4gBK5SPaTM+1sCS5VOF9LIyLgGz9nXuozGpkaRhHy1W
eML08SAgZFqSb1VUvpsH47YCkeuAyI0OKP25PKkdFjxNOnWLQhuIniZfRrqQh7lYUJvJ98TpruFj
svExMbaXNB4YoAaa9AVFxpupUP5YHTTMNP3RHLg9QO8zrOWIen2wiviZgkPeC8DBCkrZ9cxrUMvI
AbUtSFZU3fkoWxh6JtM2cEOXSY/D1R5ZqI3bsRW5LY3lcdswUWaYXjCT9G9CKtynrrkZenuxYWrF
NJvZYg5U7o1asfY7G2S/WTWf/LQ1HDaKd3ORvF5FoQIuw/6htRVOXd2jcOskpdlFMHrq8V6cM7pO
DKrK++9h6ZwkQbSLqSDVKAtVMH6nKdKqciAtoiwcFidMaMeC5i+J5q8aLQu/ZlCIKKsyBT1OzAVC
Kv9IjXqLW/3WvawvkNRrfqftU24nEMrWVdIwPMdySMEhG2ykX3fgtsotEqYGAB465PIws+HnEMi0
luIodlz3uJhO/WNa6vuqruRHMSbCuRs27sVmHD3gbb+VahqOyu+SrXHsrOz1LXU69UxcMJA6s/Ar
unU13maydY2z7lKpEuIhvaYt8vp7t2B53rHMX8XTvE0++/52YpFPJaDFwKljihgYc/L9RiWm8iq3
Vnv3U75ViKp6BWer+3hFTXfCi0dixSE3W5t3sL1wBL/YleX/siuHGeVLOcxzeYgGyS3xDPCyUCAi
xoLqC1MwKtt5TYurk6/gQFD6tmM1ogVhRd24xA8Qd1LpgtuStykE0Llgj2NZ+FWgnK9ZUB2UVXoW
i/S0vvQ/ZtLdZ71/rBoUmPjENadTicHAedA+Gl6HkdZ+tO32nuLmYT+9YZa3SP6zAv2R1fauIgMZ
c5iLf+sXaCvf/oeo89pxW9ui7A8dAszhlaLEICqUpAr2C2G7bOac+fU9eLuBfijcAB8fWyL3XmHO
MW+glm7NX6tZg4H5Q6ozzKxWMoOTY4/tRRLqYGcG5fh3DF82bIOWi3wsNwF4srC1/S468yb9ELD2
8sPWokNEnJFEWpDwFinEAv2cOC8X4WdK3hUK4ZOBzACU7C3+xeJaS99GbCdyi/xEf1iLBpu4ObBn
cCSCRNI2sweGUXQ/yqVTI5slJCWW9DyDqFxuk4y2r2JOnYOsygkbsbNQBY1OHiAKnppepJGksBHK
i4Abu0r/iGh8O7m6pL+b9Fw2bdArpW/2cdDRODbpMWGkr18EL5pW8PWEgDeMcXsqF92mhhu44juh
4uUQUE06zW4cENkW6r8NpoZSlx072C0yd5bSuOcGnLVc9GdYfOUEygh4CTvyUhDYQ80upNFj8ho5
voYWFcCAAJAflpxBZs1MbJArLVRaZfk2ifEjMRJPNL3mGtmZ+TVmMXkjyUs5HBNTcBtKc9LU3TZu
XSpoo3su2h7dmB6zTL/FfYxUXQhXlVByKMgJRs1pkx6yJ4oVYy6TDp/nfTUwcbAsHCdq8P5g8hg0
Mk0vk5q/66I9paF99in5u7n+xl1hWgO1BoFU3XyMQUHhvAs/2AWszk4Iqg2Gu5hXVEK9dlRSeV5u
wrnh2+r5tswu7I0I+O98p4566OOvGtx+PNwzbIe75IR/ar9c9rZXXwhi784Z3YXCqEDHR13Xmjci
z0sggnAsvrP4JqyBMGTSgXaic4/2zc4dUxuCoiaBIQOlUevnqVhPC9kgUxXKY0XABSheNCrbEIzJ
D+TMx8VKA9w2fub+gx4SZpj2Zlv5wUzXn/E/NeDW1JUlxg5S2OlQKaNgIz0JZx2drkQTvxhQSFkc
8KSksDbBWENGFc/aCDvB0X+Ke/xql+5T9jNSjsG44W24N5nyBrsWIyAoqcmJjeniNKp6yV4VzLb4
OTlrOjm0hpYx3TJVv49j8VBxiw6eSH4h9Bwp8/Kh9WYOrGsxLJgWKSlqW2AfO+DFK3ZZskhKlmSe
pRM0B+yjVR0K36CeWhv5rZJi94UQH1nD22y8VXF0KmLtiGClE6fTSMHEcxVTxCqsBcfVyVHEdjpo
bdrXqAdT3dlfmmM2CznBtg4KKh0G11JIbPiZ8GdGw7yUkLpcy+Qa7r5qQ/f2ryIzqWLqQAyQ3ebW
oZNDZVhOJSACfUgPU+agouBy/igQHW9aRY7FocesJRa3TFivySUvN6gmlS0yNdzBJ9bfbr0sKzqA
5dCDc18tw17DeiLnC562rI/eVCzAnh+mzPAe/2t7MromEKBFadCiRiG9TO/JCHSFQII6mi9tCYdd
Hq6Ni3aTjXOuh8JsIQebsMGr4fiZT1jVYw9FkKuTMmPhblwrgEto9Pq480gRIuua/Vnv5fhwJWZI
NGz/D1xs4LUdGTUWXwZ3OlKiY0naXAFCk0wxhtNmT6ZR7YtzyXnALmi0p8kMUwPWT38vrf6N8+Oh
QSwdaSr2b6ItJK/5ysfVk/m4Iej/kTMvVUk6VIUzmPtQrooLnwq5dRyHzJgJPk7mjGBG8HqVfqTa
ok9CCohP0gJiO3hKDmLRTnpiKMCdiDN/laU/bZeCUWUEE5gbw1WIOkinloyenmenfMiC8FjM8clr
0ZJUh1KfDL9I/K0ukyOaKjpR2YuxGXb42w3md+a1//0/zd5GJ1ZjLOvQpZa/+6S8tGdUQMgeYUXH
ZNhW9D9Fdxlnlu7L7iR6G0gKlAGSzLS8ic8v7NE7DrK7ApqRqb6tp7WgfcI+W2Axz8ebRIBUFzJ6
vyory/Nr5U8skbKUWQukqHv/0e+NEa8RVHqxtg4LsPrYLDHUmn5nIPuECozWI4eGxrwZkajSxbyI
4KShgqxOvcwXpnj4M3r+zONlItix3YMd6V5VjLvjMed/ZYJt8s0P16TER/5DrhbEnH5Xszq0IFIl
Nts8KqlTIu4OtQNh4/R4cxBHDDpJKC1xYw5Da9cRW+LB/ULxLAazVHlbuXiWAiBUtbyycskLbJi6
wnp6qqsNFYWd13gk0kIDXV3Mi7vxY8IHGcHqL6hWOIldrEvCZu1Cr9FWea3YeGO23BglhMY3WQ50
dSXOjMYxvvkviJoJOP6UVuHYeqgBkNPKxw/9aBaRH/eGly+in7Sjh8yFeSAXmsD0cH1jQRTEqXbO
SDDqT+ZlsOyBnsks51PUKqeVcwfqmS3S3tQrY3ZpdeWEU3B4DKzrvmbSkaFYh2k5OL15aLEGFFFo
KcKlyMKJz7lGQR2NZSgPgJOX7CJA1ZbE5VJU0iUjegwFeIy4VPTGjwxfhoJTmQVlWuFyAkFL0rXT
f3DgJlsgzUvAsxa0JC/P/anCj7ijYJ0zhgYpdkSNeaMIV089rmQ6KSz9FegqafsHa9JhXo9oOOeK
dNcrl5ag1gGE1EOZWDa494RQ1zNEQJmWk7th+N76HxWZ7cZADh+tkVY4EoJKncZRlcni3hMiN38s
i2skE8chkL2sSjeEY/eyPaBVYCM5QpmZglyYgvRR/9K0Crt149eAyatptk24nnzTeF6M2zgaH9so
fWpS/VUN69eIAEHMHsZgUGuoRx2FRB3bDNTu8sHMstsUaxcRVnpJxMFpcdLHyF62EYVbNfe3hfAs
wwwV6Y6fMYgInMa6+l2A82/urYKr25QR6czOpIV5C0qgZxYobRjMS6QB9ppYhzjqeXLZjGIZUfTQ
vGi3jNDmqfNi69ofM4gd5gVNvCyxESvvSyE6KtacdNRvJnYtz7EY98syXJaEaD9YDvJt1pQT7i5B
OZC0OuDqhXvLlpSt0IBirYH5nwxhLsFC2+g9SWOLxMe2cYwcCyYAqtCcyY85SzFyRr33Ca3JWNL3
7OdZ9Zyja3VQoMPg1bNH2P/ELtomLIA2y8NqSEPLj9kJVresiK5mvlyRqQx46NA0LEAMTW4FQVnO
4rIFJtl+cPMGxpsiUobuR6SOXsPoFtqLm0Yq7eDsL6lJLsFRWByDZ1YRbpkMBCRq6a/BTpjOZCcA
CUaNnAd8HrozQJ5JGNuvrDzw6zWkZxP3vU9anIaOSw9xNeI3V1+qvwhfqq9crcOYXqXHvTl32Hls
+btmSi8jZl8aiH7SdpKfREPT6Y9g6bJ/Ey2NY+JoiNCOywVCqyOxJtw0igvLmco3tTY398evCRKT
bE4Pqzr3E2IfAkrB0o2tt8e4oCkjdoTDyFJXV0TYPLw1ut1KNdRK6V6p1i3WPuZJ9sexuvZ9dREl
fK8mHGZ2cgpJTSytzO5itOmN6yDz9Kj1c9hWR1MXkaSRvrQi7v/qwIrhBO+JmNZ+to6tYCJEfFUq
aVCpNORULaREihaeaTAv3CYxElsGBcrPkp5CJxZBTkORaC0hY/yYnpLpPV3YKlKqzLt7g+U+P7ot
/BSznXcP/mFTkK5bQb2cZWQR8mzZWvGM0NWVqrcgde04BccRz0oXpJhV4k7wC4HuuyIhsRfYXXO8
xZj5EEZYGY9lc0/G5jqMyeUd6BkzdeWYV8up0bl8mAWQMoWESfZyiHJWjT9MZeGF0jXoVVKWSWnP
B8KNDHRk6OZVlQ0KCY+mQq+qJu6/AnDsJKRuBTbbgKyhLOuRxlwAIIgnqgCMxJLkbnxrfrUYJ0a8
Tvs7Uv8377i0SzhGA/S4pCu8uSx8TWs9/MrTGeQdQ8CBD/MwjdahrLNjpcwo1cyjSX67OW1oo6JT
87PCfC978F3VyDO3sB1xPZ1TYyB2JQKNN7zPI8SPLifboMYWN8Ia5PmiBOUJi2WXwncDUAXyAb2E
sN6ysbmJi3oFkDzY2g/gZg8lj1+a+rlMHX9e7VlcDNU8KMx6ud3PfRWfk3wNergDhjD7QIDRyehW
65XnHaZUI0LuYMXy3uxvlK47DpN87vP9KsssRnMVbx5kWsBT47BvfdxUhCTdSN6QCZ6mL+zg04MA
sKXdTorWeJCOCPAwrIoYUVYNTDOmJg1HgNVdiWo+OySIWddp8s/YzulcRMJtE+Ig6NHZL9+RNcfp
TWAGM6E8xTAQl/hnURSu4nwRMyE8D2A6Nb+0Uu+7ZHI1mjcwWFkyvGD9I+Cz7ujjNHB2VOzZl3AC
FjWgqjIQ7kKiYbidMvss0AuPUTDDjdSH7iQTio5UCG2w0voGw3fWNUy+rKPImk5Eit7xJiDq1QkI
AefABp6EayQvEvUweZqitJ4aJhpItsup9eJHtmUPZNVvsw4cILk69fpb+c5jaMttARxtOWUzaYKS
fufrGjRP6QY/oVtAPXYgyHNffqDvCscezhE7WQlcFn6+z4hqSZA++8ApO6KDJzJVNCHk0TyKOq4/
mnks107WH1XkyTKVRkuEMsRApMmrPjzEsnqix39of6ylvnGUz1Xymi3KJ2F6zmxOiqBlBiF9f9e/
o4PwTWHxnQ6qn1SdH6Wv1gJ5C4lbaSjvTJlAx+yg4nwbMHlGKPywpw8tLPx8PlZ6fZzJoclM2YHv
Ky7egRAVLuG6mtF0488jXE8h3UAUQk2Zrl2i3fIquhPu+egllD44bDtrfIL+a1li7QrTtPaB0Dkl
5KIcojQ5CjS+Qn5XyM5YAQAsRf/GPvvNwCxjYNyvDthS2vhLkeVPwdHlAlhWTjHD2wJYcg2I+iDb
114nxG1jQry74WuC7BfZ4i8z7j12I+iOcIUaDT0DrKXE7O4rEpNOIfN2yAKtfutK5YC5TuMLGEli
aVntMtMI5uobBY2KdjGLhgvjeAgkxpX67vCV0sWaxuQNHJtU6F6Dw0+MDU/n0BREzZMp/LoKy4Oi
PxZlBZQGvt10B0HzYg3MhafM5L81njGIOBdjt+kSRzWuwpk9gSQMh8aCOzI0F0VEn1Ogw1mCpLtj
6zvh2PULEpc0Qly3gQB5loqEarQ6Dd1bYhmnYoYEM0HTae1OXXnT2qs4m9dqGG7dX7lnuzc+hRGl
9nhl9Ub3SnUnpl+WE9+2Bgtsa8dmc02F6IL552L0VigBqhog0jS1b2Q0PGwVVM2Pf9fId3DPHo2e
Ut0e9sTxmNH8djHyzNHY+qMEEHWUtY703JLsDrfkIaTyczFalLxu4Zs/peYyfCXM/3RcncWIE5W+
wCDSp5T3zyIK516/GOtVF8sgX8ubrCF1QzFaV829C51W0b4qAjqL4UdCpN1MgylfmmrwOfuWm1i0
noglAYAivqmNNfZZe/XJ7UMIF72HJoRkaz6QnpUagp2yvOzGN6VBHvd2TqzHigidwHXSVtTF8rYU
5m48eACAi3Chfu4WyOEJrOy5Bm6LakYBCggtKQUf8lrgdCNwACSB8zavDgSE8Gd0JL5tDW2CIeNF
GJh1Ko5GPmaM7KBA1aSC9M+8UkDwcyBSsl2pnTaQLh4rX+soMKeMfmkw+MmjOJawhhLpr5FwnO0c
SqJsZiLbD52CGZGcQ8TWOXseqZKPA3A0eHhYcOuW+AVyveND1b0T6AgvNGE/gMjHgFoKz2LVf5K/
4bAYByPxUNgymxz9K94GIg8P+w9DBiS6sbiEW7PBItkgj6CMrR71GPloeanarKeSlk9I+7qEpS57
ZcRzz25NFTX06tnI67Op4IPlVazq9xVJWKfeqzL3QGbi4VBPHLyQdM9JBw0hOsaL7icja+GOoQtF
gUIWBly70pGQAVex6M/5G55SQEDILF2Dx9Qw7luOKn9FUGgc9WJj3MsVyC553h9d3kU7G3BMT2+V
CCyB+XcWPQjoQTGKUy+Cr+Exss8bC61/cy4/p94IBkXgosr8CKiimnwqE0BdpBAQOhiDL7wFxGwQ
YtSlOww4IvBTCQFcjshPSxB6xUlOeFtb8qQYeE0aG81D8xXh0DO5niq+H5A9rOE4oy6U+16PFxpM
n0oY5WwYdAv5vXw+Sx1EHUTJDr32RiLcop6TwIJgF9dfqogpvpQ5xQDdMJcvYyVYkScVdERxIOav
yh1vaa8HySCcsyahSRIuOYvL6H2Kkyu8QtsUqy/ZFL6e2ZsKDQP6yLz8TY5eh5zrrwiCPH9opvWo
e+mpw9SPpSvesFdj1K8NrT6DxSfzEeFvNoqHFRzTPpzc06D1xwy1f2E810F5tujAyYU4GgT9iBYT
aiy9BpEuQaFXB3VdfJQ4zJucFspizdKjYRXZHs0L+CePs7hTctYpJnSv7YJBKTYY3fL7khoAAYxp
F87q4kjg5VybZwOaRqHGt0Rf73zQ5rMK26M4xL6lwkupd4rJ6hQMvkF5fElJeYBRMAiI0CaqddD2
ZR12K8Hto3nUSR7R0QNWiDBihOIWu/oI+IopF16M8RIdfhvfyew8bjv9hmL0wCBnl/FCM8hdWTK4
3E1Xmoh8Qji9bkHBATpWVPLH3bjpGIjUK0h2GkztfVYU4V2qydoD1A8D+Nwow5H4mK26VSGWzPn/
Pm8rcjP9koJIYRGH/iR9M26kRk3PpkUtPINn1pyYZeeu/QdS+D8790wZ1LDW3e3cxs16trBps7G1
M9lm1lxiSzpl/ja3PhqjllJjAJlymvdcShDOY1d8REQnjE8pJdFwvFCw3mM5gpQs3YmuCJUSuRxF
BCDebp4OMKhgPhOshroq78FRmC4oAMbBYb2xnpnvyYa9WV14TzxsaTeA5DZd7quAW7Thn5O5ZOuP
tmA0QNwf6RgfWj/7bUWgKSa9WTsNhBaJBBblBBZp0eiSuOVMRvUSNP05Re+qpISTJLwtrBwn1rKZ
e2nx1ouRW33X5XIcjZNQAq8kVAu/mzec1J8LPXdfApvGEmHOlg/iNZDkv53BEbooUF4PBkbFPBHD
TjRDI4sv26k2zOe6P19d7zBocqWGHmpCdmJ68wxvTGfMwdWVKMrNfDNY/Ja/tq+4La5LYpz2mSYp
f3iwFMZ8MFKW4YO/4afxp/xVq9hi+BEaDfHpisMyPoIQJ/ahIfahXRMMNgAl8vYjBY7eIkymDrJ7
I71YSX1JfjaXcrbOgq8awCRJTZsyPdxSPdTKLYwwquWoKdtqxhgfn3lZybIuSddjaSiKN+ZAVqJ7
s556oz2ygqqZAgKNGCFtAM5LgGhEjN5MDMCGgJRYSKFNGJyu32Jf8U+n18Tdg2pj1DH/xILvBpha
Pem3hducGNiLI4QFlxzA4xdZK09ZLBBsrxSW/PtIbMAkRgTFJZr3LPD/HyFN/yu6X80fiatTrD6Y
5zf1i03FARftKYZ6QSF9QmXrapPsiskBHOp6YeQHj2hCy8isGWitlp+jPPJVygNZDDQDwYAQMeKJ
TxMb7rwLuKnbxT0XIY5IvzewOiosZxqadWfqhZvUvlH9WyCKSBB7LnL/EGThbgj9bZ433JNsctHh
9lhCGbGyY8TTVjGFQzBtqcGHBLhQYKaHe1RigoZdknbVxdKdjkBaE/MUsZNomaF25AhLyF0pBlTK
5TG7JJl0QUUHNyMwJyEgvfxKOfFClgsozORna2SUgg/L/D2wrVUzDpoRZp+RQXpUfJRngAFWgdkY
sxqJEZBZQsVJT1O6J0IxHaRh1ZHg9h4B53zXuHO67YziPujw+pOUgSUUV3JMuyS7snEYJRW1j/rg
/x2E5doRA5OOOW/xHt/SkG4BR4aqWWCoDWxCZNncnfTjLlA2ESi3DJHNAk3saS8bNxDse82osxtt
UIrq3IP4SuGEJD7QyNLR+oU7e/BlTWTWS7uSBLnZhpM1hZBFw4VSRNDJHUybUNP5kNqF8bdHvHJe
39tkuk00gzBCqbTdRiKWemtOqYIQ00bF6c7DdOKyFQDr8RJn+iWP4A5CaJaQrln5w2pnBHQ7mf/V
1Tpbf2W8yYMtnzFHeZOZ+n3jAEk6cYOcljRzOwYY8Dy5MxbYJgVjDJ0xRiMwvG6OUiK/MNW+tK59
xlL7mKSTCqU0/tvLMXE20mNkcVkCQCXxZeadz/TWyabuGqsXolKgpJBx/FfRa29lYyCvXvxvlE17
Lhx2Sym+T4MLlpileWHsbORHOM34/5w9HydHBhSR1gLvQ7dY21SZPzN14v1p5NzNMoQq6y0SrIu0
VRiume/HbOyQaHS1a60w5MS3htXxZCS+Yry3pPluLMUFRJKwNjRYGxylMZcD7HQ7AfYtz7hQlFND
W8La3E0l2wDGTpLTQcGDyweqqIWftQsMLtq2NAsKTp9Sf6+s6oP+BNaZksUv7LbVyHgkNVDIArbJ
sHWgCoj8DfVrjg8dMyvqgtzJ2CUWgLqyH/swKSEhGXbAOE1HtSFSl3lSy4/Bl8AqHUJWxVnYg0HK
0VY7ZIph/gBP5E4cMToVqy51rimWrBxit5t8HQYrdCgEVfeocYV6lxq15Vc/V8EQMU+zTD+j8ezP
Vtfc+mG4Ci+obOZMXFH7iYSyW/jYT9mlIT6+1bT7HunU3cWUvdIEruNTy9XzfxHtnBiBBSdhxhkW
1Y/fxr8Ejp0H9BN9a8OKY7gyXXQBl2SEsHip73E3v5FotHa3YoXzUM73ge542JwaPXf1hbPkgzSt
D97xXjQeaa886mh8zKX+pmELMBfAaC+FNm9JPxQGZ0IrnlBaEiLBUGYpiUl0moOgi27T94T8/pVS
34w1d2N1lTE8Wq1k50lLaJS3hshC9iD/VfUCir3Zs3I2ukfDnxaOWwpRac6DuiaBlDeqi95SZkv9
sdEWZ8Z3PXWL2yEQ1llmbuPOFfkQz09RoqJyDMl0m6aCxkepULM2eq472ey/qU5ynVdf8k2EVZF2
bwjpTPE5A960LfnT7A5IXnJmSbDOzH8strION1N+XrgK+oeknv5rrVjTiljhVOk+hyTzBkCaHdS+
EnyoXI+2fs9BiyopG3alucYXplzlRaXSQnN7LQ/CdZZFzlrbuloPFdB4nwcrTfOII4ZEpFJZj8Mg
PdNjyrx3ZM/ttSl3FBN1ITnzN/kdo/YTGiJ7P/UYxC8qmZmjVkRYylqZat5yPsZgkVM7n3REXaub
b/+ytLwZhDDJHjE4pwoIo7IVLrJUXlH7P7XG+kAJjVak+Jq6PCijzc8Z/3oxvZht9tk78wVrMh4G
rBYh9WJVc6Pv+L2tDyWxz/U7nJaEimFZqgCzpX6Q8vJzkc0PIWk/Wr16LwkpaADFQP7Ib8RgZQqS
AEMiP8m49UqPfonBnmEGNQkzqc+AIUjx3/b8lhIcw3GbPr3kZ89EFE6gO00s/YqWTFHzvk76m7Ay
OE5NNiE9hynPU4aUfKjqhGUd20CTieUAox49ZA6zq16+hBZVnqc2NnpL+rd0x4XKCQ6ho4QkjZc8
cyBvyZQbKc4LfumYEIetOhKRjc1nykM/YN0y58DcB6i/IQqr0Aim0h+LYAipWSPgJAK1AMZAQ1ue
mWK9zMx4Z9BqahMOmjEPZpaAUTyzQY5P3RAFA3iTOItC1LdZWKHWS+rSa5DEr2QZHKT3sYdZomAB
ccQI7qQZ5B3OeTOAFJqbUJ4n40gt2SWI+ZLUt1glQmgA+Im1yjZS314M023/zK3z39SQRqH0teXr
omgr5urHkJazR7ak7hrrpyxFn1QdTQJFUU+glEJ624tXIHahmVIhR6cdEmM3/LUjyv6VBN7qLQcs
YsnrRdVSTtvpmmIBMFClm+6SC66uWW5UXGLkTmiDLCA89YZD+oa+ioGcFRTsgSdGVuNDMZMLyc/E
NzQkdY+//hvF3FRlZcYPwFLW0N/U8lGkN+xyOxXdhNF2L3puDyjIFKDHLsWEoDqNchPvC2JKTfCy
9rNDasrpUpPE1dfUxUxGBy5xDBIQNqKGozl6pNhzrqOSnE3xvKmXBtzbVmyAOmNPgoVX5QGgMihH
kfxJEAtBsJOHJxrWueo3ij8sf7TpW4weQjdcJbCwKQrwBkcraCIKkY2h9RyPh+J33JUnRntHkLCx
/DTGD35Bkt4USbHj9ucYfc+0eiZjbLBNB6P/V2N3rI9KBr77u1hCNFHdEs7iFCb8AbOUrxykGGMM
WTecHgOcT8APajsc3idYXOzMHXsSlYtVA+yFeJVoJ5dbR1yZuIEjgT2R3OYf2acZeT0rvAo1OlZF
YNzZPoumuBfzmGSzGjPM7Oe14q33JiZoiDHrYYbmbejlcUilo0gbqRAAzdBAPQ5ifpLJ1pVnYtnr
lLVM51oiKi58owsYOIllMBlZpMon7OXNdXJLyD5E7E1NeVVBiWw6AV1IE1NUPFtxG7va16T33IWw
S7/txnyBet8cFukX+WCnBT8LBHTtKuKTlDioqIYOZHeLXtfUsMMRBqGs7pvWdeNLuX7Z1lGbEfpo
zUnCkmkdddh5E7CzQgcALUiO9DBfMsX/aC723XxF/LXJjXZ1R/Yj1EHI22GUYoibjp/3nIAXqJdR
Tv8pkcZB2gNuH4OR8IiZK8FyrqWvzYIJBxIxDkzsXyO6RTVBCCTVhxXu8gg3cK5CFrCE4IgunPSx
fp8b0xXxq/KPjSVpWCaiyvQscUZmANgQ3TUlIdwFz6bHCuYQc7LRZwnj32b8tyKKHEhGKsyThI0N
0cMEKlqkOYfhRYKVCBoIRft+ppf0sUNiSw/kknZLVA7G0KPaRofY/ECqD6sEWzFDtmrT+OM7QPz2
fQleiIYJgR4LrIs8PJwdYqmOMAVlvq/twG4E6OCGIxNJVfOKSTtTaWwsCaf9S8FfOyTUVqm9BVY0
v+XRvlQGX8UR2pOjY0i8DcyCHhs8HDN5bJPOF39ZlX/Lv6UZQg4LcTzI2mNRa3iV8kLNLhK+tN1Q
HXlKNXjpne88rydADnZMImGMZoTGt6qDEkFiihhxxTljiF9pq4V9FPGGeAOZJY+5sQdk4b0tZRIo
w/fqrDJ+jUU+vz9VzoiDQJtIMUF2AO2paKBh7VucvpGM5MmVFiFEwlBIVWgNdo/fYiJD8Fbtk6yn
EVuv6hnXSPE3NeBxCpCGHBbZOkiiHS9qwKtcE9UaLwRO2njZz0Tj6dqxEa2ryrk3emapUnJvwOgI
VKllNylGVlqFn9a637aMxBwxVq5NRipW3DnKiJ4gl+8mJHfiM95UfCFkuN0Xj9S6JA9zgNdqmttD
BGaYNDQQ405sEWImJ4wK2IdiXsbdyh4+lkibTYJu7SFlL564aqhpFlwKgishljWdv9FdEBoi3VRP
rYFeHYqXuIAGQqZA5jrXPqji2SmvPTjDVSjO6j/pBF3zRgDFr2ViQYswx1JV0jgWXDePTc8uOgTD
WakYyvbnSlsCUDO+XM9eY0Qe2Am/DuiQGcTy+Ss5w/XbetEKouOZVK//EFuQRq8ETUbaYKufU7EP
06P2+5UyujQNqFqKeh2IQMVZecuiH1WzXOVUf/e3/FAW53rxlS5/nsa0eUUiaCyp+Eh/7jybt+0T
kFstNF8L1BMdAhQupiTHxAldeVHbT8zEHxDwTgXm1rUx7xGAnrXdnqPmaJ9F40liBIk5D4unTMwP
0Tph9lz/tkV9oXdoFjXsOvS8eMqV1V+0WwJ7JBGHawZ7BAE+7rILySlQtUEJYk5xqAx6U/Q2flcx
P6v0a0UMMud9bwAqrXygFXxsTBdRgJylTwle8QavOINGshG4lfEDd8cWCPlaVAsRvcR5jDwJYVTu
sna6blZzfSz8BoJ279iasBAj01oXzZu8maxqgaOaJqZtRn+HDWwtA9UVpOOg/yRiMqhJsu/WgUrH
45BJO+CI7SVv8LsDWnKK8WBJnSfSEmS07FoETOa5ffWmeVfjyzgpNGjbW1Yrb/Uvbohz3feoV/h2
JCEwA71ANsBHsgi3k9RBcp2zMPUYNU0co+MZwmGZJqjNI48VVbzihUNRW436WRPVUMtQ+FVfLX1B
AVVldDrkBI1qPCylf2YY3Or37fcGyW5WxrNa12c1ocj6C/YCeOLfKFldOPWqM+Pd1rKX2BHoYTE2
RXKcwfKLKW2WGngunzYXLOqvjT1gdE1/VvjgkYSPuZfOJeClndtJXDt5Z+XIemvGIUTeGS3BmtVE
Cgy38rAZqNXG80KyL+WIhqgSBFRC3ECysDQ95xioTSK6ir3ObaGSraw6c6e0CjycUiiLVqiCZ04L
lEmdK4FCqZIrxclpGak2V1QJ3WY3OKJpqafbIBHpOTm6BNx5oe/Mjj2dWoKTQuoQceYpVyaRmDLB
XP12Gt9Bq+jyqZl1+5WCA3GVBdp+zLrKpEGBiL/BxW9t3yRKnODMKQ024ozko/wrr5xeQlJx7Kaa
GvoAJEogCI6uhf9IIOCNFStH1uKoW2N2lyXLTa9chGuJrgwhhK3E7Gsk0hGUMRB7G1YJ3P9/EoXo
VKGjwBba9HAR1ecwNLa0WtdNPVjZL3MyTwmTm1JjhjWJx4RNNgcSOhwYZ0J6GFfVLgEwcLmf5GNM
ipppwDKLtaveCec9cWTcnFmyjkQcntKKpS0m8hXHT0v6w6rhyV+Rw6WnghjLw4TVpGclrliHImsw
gaUH1uR0bjmjmxjDiMZ+z86XwzyDm0r+bmN3i5fmtvTdTdCyW8/r2FrLGT56tTkDdKBhZ2YkEw5O
aHkNkxjBk1FuZ1vhyffoO6cyUnLYBk6djr6JfqDDmZwM8Nya58imIBu4JY3CZc52irQVKFuy4ANP
j+NuDWBhqU4sGIlhk2+kToyFFIwqboCq5ursId4f5k1geMV3Elrv7ONCIe0BycU/DDaH2rq6vR7f
Iv23WsiIh7G/atMH1JBcql6bUnlNo52JHoPdSkBA+dQnntnoaVbF05D0BwJmHP7jzG7BFPlYWidp
Bk9ms1G1w5116m2TjOuawJgDOGFU7M7/D0fn1ds2FgbRX0SAvbyySaK6JdcXInFs9t756/dwgc0u
sElsSyJ57/1m5kwz8qZnTqTOkOto3aHD6zOyUq5QxZNtGawnPiQRw1OLj4zhqo6hFIVG6Y1L2zj5
H/JMyYRvuEcrYr8w2rgnsaPjGa4CNY7pP0r322+ifvu64qDvYuLFdUp195eZaKdhbM4x3Qkd3K90
ddK3KAoJO0WEOqvjOL7KoDqGxnRKBWtX46ytn9YGw2zM5DTx1LfOLHga0G62YPJ3kvlo4gx7tr9s
Rw/lJkjifxzjU7a0p3V7Hoa4tBFM0UVJEo52+cfskCsFj3IgdtFdsYdY27gd3AsVR6FtWDSn5GyC
RiWgli85ZYbKwTy2xwyVWZU/atpV8h/GqRrOjhKqnM3u1hel91lFqpWri8lcZ/qevpkx7npU1BHA
DaYOcKm10yG4mHp2SJFbhqk/KMEMvU1vS6al29cyIQSjk8CcNWnWW+HNdjnyRWjLfo8VJ19vqAIF
4LPR4s1T/BAO5sJjZ6GCjPz8sW4xEcoUkwFtYC/XYBhcvwIBhbbDsNrJut8NjNUM/BBhvM/iYR9L
kG/8Yd7qaDJnslbiJ/BWnFV/598hPesMOOj9PjefeYTB/ptypFiLmDlJGLfBOEnsgNpPeifgQSRm
cxQWM4jjJpASidFFuC/6eo985BEyK1JcRbaYjM74Nd6Rcnfj10zBDw4H8Z/dT1OQaPjK1MHB42xL
UJ3YWhoedCNx8HjS8T3AYUTsLDlnsR9zlC8+Zq9Afqf9+qoSL55SjLDDLpMN5sDZXtNsbXGWiE2E
Pu7zwu29UaEpD8ovTaJskcOr+iy7C/5iFZnAoVYH1EHL49wF2V36Cx6CYe38SBH8b9IpE6vF97eI
HftG+1G4xyspejyqqA+TiS8U4T5xLGftjRNACDOkiFzmnM6W1iXCAiqkIbRm7OYUoGukccEJr3ne
AMbXb1DUvC6hySwnbEHBIpapFSSTGAXzYpM0bU0yBBRkm9kBHx/HejbxibBeOR9cIesAZZD2mY7d
u092Y+FmguDLYIA4Lpg8Sfv7Wrj8Iwr90crrY8x+YNJRr92mS4IBV+U4uyTsmM+1fMul+2hBejen
AkD56mS1TLhGgRuBHw6ZrP7TFq5QGK/ibL3GjfGaF/PNqI4zPxshbJqqovjex9atzZAsUa/r97qs
39Z2vkurx9T7EQGGH29UuF4GCR+w1MM2cwVuQHX2+snwmiX3ayavnaj7IaS4VGx2Q0iudW+04ATV
3oY1w/4eg+9IhP+ePai/PkVGAx+t435dEZ095nFewco/9S35ULs36es0cqdZIntjp6ywU2KUsD5z
nWIWEeoj5p4EiWDmw8Gzu+WtVACRKNM+FxXSCdGhIMVHEfMcHeXxomrLwZl/oqG5GcxwZHj73oi8
sWKSCIkbs8eUZPJ92bWiLZdPvLJs5obrOacFmrSH8mOwhCd78vPxap2dfKRWm0lbPOKna3gfWYud
mtq2qYAOTs6tqqEo5S5w7CbvGElajpD+lga1A/XWRzCjhIaFGyfrs4msF6im55Gqlki/WBY5iXW8
5h4/Fwey1E5JXyDiN/Fy4qqUnyTv8ZyqQaR6RFOODQ4JhVIUyR6wOgA53ovUCWFqhCooirQZu5Me
BjplypBRuaAs5pe6GcNSvPWUZHS1FHRRF8SuMUiHjDlETJcE7QsbqGfEFjr4kro7jPV0XOU/eYPZ
/6DgZlBQMKlDYzPcFDMldZT/xrq6x++evRozrTbvnbne6B401marsWu5NWJcl5qIjvBv3PbaiBSU
eoHUwqoyYVWZGTGrw7irKPnaplft+BatPH+YIxe5xruz+A3KKnUR/gQrQdh1mJTA6xveNpGmQa78
OwlDAKwKwQqz9lNsLG/5NJ/5drjDHb2jMmmOdwVwlobHgiYTBpJ+BjDtXgNHxlSdtHtkDGo4nxY/
89IEnH6EmVaRNbmoi0aPHwa0Uj3pw7mQ6n2PGyaC+3qwe3AQSHZqygChdUS9vakCYZYwoXoUVxK5
Jh2xU9aPFQSU7CTd13RPNeUAqtXeCPvEPxgIsn2VY47iOL00nF4LQ7o1djoFXwWHB50/byb3fq45
eIZul3+TOSLsVO+HFMp/RJcvl72GyiEu55RCjrKixmzHTXuO7OhOgO+1GpjDTHe2mbtClt7MOXyN
GIkp6xPu9aPNw7vB4E6XyBvcjBdVZaxtLI+R8C/xW5MBDXr2hsxnEtck9CRiqw+Zdp0WSjA1bX2a
kh9udoQPISre+dT4KNuzlAmn+i8Hcwr/CqclgI6zhUDnUDzNSHqxnPA55O0hZYLEpDB/F8nW6Czy
h3qfgMLhFVJLodjshMxDPBE9SfP1UANoDvNdHL9oA80ALu3FGfsS2HQktovonM6SE0kLlAzTlXF1
vY4leZN0r9mS9pesv27d2GV57Xwh2xJOV6LYHhrgmM7OZjth7O0ZwNmQwT2APS1iRin9jtBys/Yv
gt0kfiITLuU/ZblBkKEjcxFO/QeBFqqsmg9L6r0Nh7Ow/XJxo8mYz1TxU0NmGTCvqu1foIRz+bTk
8XX4VQUEKgsUz7el/rOSUwycgPh5/0H7hZP96kCRluG1JBjEwI6xkoG9lGIrE3mTpJB6p3ELkCer
Ihv57lrLxV2W+Wgw9Aiq+FRDfKmjrSzIrHllN7+A78Hb4G4Jhz9LSeKVJBcLbvLHMK1ggWnFiY3s
RWUnjOYLNjgolt9t+jVTiAF3tkcgbvi+E1/fbZgfSVzAb3JFgg3vOxNB8pbcD0BOKkastG9H7A3Z
l8mzt16T/HcIKa3japIHT2KSuhGsjeKc8OHR2Zuth7iDWz1BUhQsR72XZEPaig3uHPRGcq8K7T5L
5cscTy/RS464Dx+qIPJH28byUlegruJ3cjuO0ORYvidvwDq8UR3wVC4qJ4dzqNRPxHBu2LthXRNT
P8VPU5iv+OevA5vMMf2sTUz+rbQjmoJj51ZyMEUFYOQFyFDtPZOEY9nSYA900Zw0FPvIH4TCLwmg
L2yB+dDLX3UR7AyUiY4iMXtCfLHMwcdb0W7p9mY6JWw+Y6UgWcr/iPF0wVv2M+zYYApBU5hIckDl
Z1Ry5MOFs0V+orrC6xXBmUzxJvHsx2wbttI+xmwLHYBBGZb7MMCRd4adruHP7aFa9IRFpLu5Klg6
k6tcDFfmENeEjYiaLtdlbphRmfN6HpR72gGPTdhGs/QrA0Ks11QYajmCZdO+6KydYNLHDepAJFGY
UWOpd4uf1OmOaR3xGvrDjN1kLbtZ5ZEgOyV9Ib06B0NGiJ/B2TBa8J9k1lrpUGx3brgzl2cVg01y
csR5Y9ylGk2UIwdu84Vsqi0CfRy50TN2CRz0YMVRhgR3iCBj4RUa6F0dkFhLM/Awk754lQGnzZSJ
MaK09jEakS6eVY4UsoDDh+crDU9efyL0APzvpDAybYerJQS6vuwYQxkERhmQE/qcyskn16xqhYOm
zuCu8/XlOnbhTsYRT57Q4iRSEoNBpt6TZqLxjzuD4Rdo9D6Lr2YmXuYhiEUSaMZ81nN2mHqMalYc
raUKgJ1OCDcRp1Aqj7OK0ynxipl4xUqVUyKLHMUwlNhdsRzlhUn2KDgKkzM1pRkQW8oCYyKmQ3pu
sP1jjBE/vuRZ2k0tULjsjzwzcw1BDTkZL2dmoFIJAg8feGSMUvBH8JFSrMiGJYIJRfEBLsY1ih5N
p1MD1Tr6nD3Ta2PRZDI6GvgkavTmOnfBSHmLCqGY4uSFr5SGBTkwhqQ6Ps/o0LE/QueFdZzzg/4b
e1xgguyPJYPExF1auFK0AwtM/CZSSZSAmV6/YAYH20C16FI4RUpEOCVJ0NlL8ycX6Po0BM/IVK9F
uJ/Q+TT1j26ykzFPg96wGmhnK8lBVk2O2Qy2sVCeMbipxRArJbOdzOdVh+P5qWTangjFIa0VV+KU
lEZeVwEISH6Ger1YM7qu+WWu8BCK+2K1fpOFe23WdoQR8TRp4gxE45VxELNKtMQYmQVGCkwKNTnp
81mlVwZxEYWXjPAr8wAHOHqUtBAen8ZfTYqDvlC5Sy4RLa1FTbE6ySKGfVYW78EMkT81qu7ZSeoj
l9SXcVTuAlvD7clEpQZpnvGlm6QdO2tDeyHO6kQJKDIND2JFQ9+0OFIq7qtowh9Mesdk5ImhZ5JQ
rA6qUiExsJfBkdBzQOGK7FSZJzYXJ5lAtVYdXVT8dAzqG5RVaN7+GKNnzqg8EHRmqEjLa5qa6FDF
TuLYbOE6rHUX/rFVEmUuUOTTn1GcHJEROekIe1bDg6yoWKPOHKFjmncGtprhAIIz4OMblrsg/9Ur
Jxm+EvtZFDqrFmsXJVmgXnYaq7P8w7R3p1o0bOfvcqa8ZV392hTTQ5vWe/cyP60YH0HaHlu9PLER
O4MRcbLWWbEoVaGDkC6+TQoANYfzZzYnnlUnAYB8MB4GUQZZ6PZTINOpUSZJwPqUW9c84eRCw9VQ
mL5lCHQGMehRSGq/rxzj6EdqTPktD603XY2CxNQcXenf1N9BZcslIU9Y5b5ceTIQu8XoRZWsyUpU
aseE3pVZ/bcu8m6trjJyVto8BSEm4vVPWLk4VfU8Q1CfcGvWIXvjSbIhGwL+AlAGjB54xG4i1kuy
0be2tdiuUXlESd9ZWDetOEde0v086f1sBmzfLN76TArCWKQjuPpmtoGlSQcIXTYz4eVQxFUSetPr
aunXiWHoyu2IrHw3mKJnmGu1+lzxX8v4nvk+ua76yzT5S0U1ifWh0tfRPSfT1RnXC1f1lyonoXMa
ONgzSKGSTXj4MMTGkcy/LMJ7ZTD/5/qqk7Q36E6jl9VOu708KJ7CXKcakVZnPn5mKbmU0MCuvaWc
nyZOOIDriPsc9RHOAnUnh2F+1X9z4vJMvI3kDy2bHPaG5xYGus+ELLCmJBkn2FJ45LdwLh+pxLAs
6R1gqUhD/cV8CzPByRfKgNZH0odnITRP1PWtPpcM9YEhTjXI9r/htsjyUFf4tT3UE4k21jkIDTci
NAq4DP3A4MjdpOiMvS2G80GPx4M6vFQjz32dK7zD8FLjbVRAv9MSuhzWkGdJcYXMeSDC0sO6jeFS
l+Z4ZXSLB5sPChriJLEmVHgPsUCwi0Ngy8RzWRh35bs8lQz9quVrxug4N/cCc0XDTNOA9FrLjx7O
/0DtN0avaJcI3rLkL9WKUWkEqgiHpUQtZsIydPou7WFE9pKdsoPZdjRgSBFhL2mV3hanVn6KitwX
FKr4CTGy4nLE6K31L8ynTFzPJanRJgXojGdKi1iTSIpplH/VGM7jgpFdQwakoGQqm8+thXWgc9M8
tTOFDFIkBspIYY4BNKi5kK8nfdNe50Q/9NMn/oyGmEU5EyPWSP9E+4YqiBCgKI6stoteSMKMlf62
atNrGu071OYQApgxBbFsOnGoepAogT2d9cQCe+ynucMr5DDdXZm3S2xEl/sSLLup1M+qvlkO9kuk
7sf2owC8mWGn7HgjqjZxB3M4yEysiJIZdlnIfrE1ozCWyXp2oDPDGvLj/OqWlShA7ZD41HUSFCP/
W8ApcTrPXPWSLzEMbBgG5gwDRzS/Gc0vh60ctqsTN9dpgFeqwOYmTEbLBTkUwVV0xVXr0S24f42e
9kOvGmBGkFoRU+3K4nkX0ughJ/Wzzterpl0FBLt+Wt8ir4HsFHe5LxWVK0TDPQQ5vEYD5G1G3I1+
mRco6GbsZuRF0C6oFemAlDJwDnKyBfl83cblg4DuWngJcaUhIE8WzoovcIMgNiEC8ATYtMoIH3iz
4lVtPIY2CvMJjo6G+F5HBLjZyMx0L4h0VzWNygtJPBKOyLZUOwQNnAkhhUgkq8c1bE5KaJzktnSb
3HCYCZ7Xv+OMIysuAl1IArywFYXgBf6kfMSHSDNgq9f0udmCp2iY9iNSm9pOUCjQlvc6lcgTxSky
oJEtd63EV/n2M6YikWONxQe5XzyqEO50hZG34kLyCwDLH6fOPPFDEWADHJjAx5O7oJH1wBAqNmkO
Zad5l79oVDIIEtvo8FbnPKv91sMmZw0qHZkKtMo6GMpP55vpZkvqglkxtH6wANJO4k4CxYEfxNpN
QO4XzRUaTOiEr6QzmfG92mdv8m8rTs9efxEl66rVopdpH8sGUK3eIrTRhJAByXntAbFgA9BF+JLD
ufWjdQHF+iqQGUNf1yzVWTRefBTveRpICUY0WtB6FehnciBtvddwL9M9uMOFGk3GvsOEscRsoVOn
JmeXsYdga5fjz540ILwMjuYOPDx1dAv32jj4IahmrcFlQX/LgiWHd9MXYPXSyWATvrwNLZKgYVjw
2Zh5MTGpKXvO6/xQFJUT/UaQmZC5UAmJhFEvSuZhlTiiRuXDrN5K66pwiMzJaugcAWOmqkolHlP2
3CrW3Ban+1R9p7gNQg6MevLeWFAYcQ2o1cIUm9YDWXA7PYNyuWvmzq0NgHI7PdYuUyff5n5+0Yzs
ZTJtPhclvEaFfCuz6i7W8n17jFZbJ50t5/dep6ts4voc1aNsrHbkVgXczpFlgd4UoGd5ZOEOXklr
P6qRiDM0Q2jXauLMy4cxsmkgTInbuIUlbGGcIjGlOSW+q7U1grbHZ4B0XOGEM1nMRUp3SAkmGI57
ILsV51RgwyMUK9ARCiOHSG++2A5JD4WikKL8F0W6PU2yq2M35ilmzJcBRaPcQppz6wniT1o9Nw2K
MSHcirVkftaBCxKhXM1nS+ZyhnBG1m1EavjgC5zr9K9CtZfehh4AlpZ8oPoF5S2hNCMZV6+jZy5n
DPJmKZcoKy4V1utGq+9Fcg1D8J7N61IXt3AMryBXxYKDfh7g6oSiboeUSm8FT1WlfMSE3hQlyFQl
WHHeF9MQ1OIX+Ic5gV72TLpDxc4nlaJDORJcTmJoGD9FBzpAtl6T9aHUP9NEneMs7QcB6kAVgyL0
2Dxk4Y481XKQJHgGMJWJzzbmn8nK7c2UZYETbshFDbjtIxapLO0cpWNiJv+iZRVEAlkPmyX1+cEj
Ko5MJhQCYxnurcoa7rVUv1Sn6In3/S2+9G146vXqnJTCHtIyiA5vLAF5WdU5HfJznxgnarJP0yla
510S4VrX0p3M9klU+e7tp5jRbR3qnpFup/ddXSTYKoSzPF1Y1nDxfpoDdZZAjMO2ANPITFX1aChg
99+BEHiV4AqGWuEyPdWviq7j6u84dMiwKhWB9OytmzUXQ8be2NLVAn1KsOKquoLXwY4C0D76BdM7
EeDe8kzQHM1oYnUxAS0vEILjdASjAG99xVxK9UKiN4cVk52Bf7Hwldy6cYS5NdxX6lNb0wNs7/3c
XGYLliYHiFJGxuki6AgRhcLxEQ2JumKKYXO4OIxvmtKjVdyNlwP/0Bvyj680EjeYGexgC6pBEfSc
IjAw5PmhanUSPRz/8xFK3Aw5o8zgmalks+HJNZBJ+5CaRuj+I9YlmZ3CupLSzw8SjZK9cpQ5VHlr
Ujkqs+8H9uVzJZRXzoNyaYMtB2In7iSt2+vKXwW1xCVyuarTyWreeuUzj5sT1tJT3GCUsUvelojq
ZVNG1FxoZcY0SguvPXYrEzgMUCYFgf7Mq68jP9Yr1h3LJ7fSFoG6Pkqy4jpyWzVonNB3/fJHGvob
VZW4gyPxvdAJIq814Yep5zotndlc9mPUONln3/5UyrzTeQUplNkyHz2B2QDVbl6GJhgnj+VUkyPN
LQfLI3PEkZlR6gNltGeehQPPQtGSyCIRbYUykRh/pgc4h+YnmVCw6uSQd4k9Q6WMJATss4Xfp6zP
szBikUi8sAAFkyKwdZuZKt5VIyP+JtA471rYIBWIs8OpEsVzPYWXMX7EAhs2DubzOl5ouzcRsMi+
3LKM+N0VV8Bp6fqzSVdhUPWOHvP1gbrG6s5iWERfz64vAtNaXcNkjDQAGeQTlwlkANJb6oNs4d/r
KIaEPqDM60lpZSoO14s24hrRsC5HaA1oB0LDVvFTqyl1qQNTP8flQqpC5UYTmE3E+3Lb2AAPHpkO
qRWpgFQ8MCCnBY1zOqf0AWtLeW4jna6TkaoODCwkHDqoTymLPZzmFcOshj00xh66UPKTsHYOMqF0
JdlJvVNOLf3ng0Mfo0rjzcqCWyINxKLyJxb+ddgzJby0dBLn4IJndQKNY6JatpeJMAIiGLA1PK2s
qMrm4+14g76TiZQksg+U05+FH6gwpF1qkjYc/0l0icsmNZNM4eWSowsJ3DW+RVCbSovAq/xPNCwP
2vmJ3LRpOToSbWLS1AhpTzDf0q+tx6ZQ1UuCUYPgBiOcapfWLBTmSUWQaYiBaCDRWqgiFgbSad9S
9JZY/m85fSZxeCsIQ1tj+sq8/FmUlIGPxVZ8TyzLuon9+CwM61F2DWHn5mVIro0qXoYqmLSvSZcD
ddPgrTwYTe3Qleo2I4CmlPdXyVounHf0tScApah7hTfCWvVPwcIXZAjLyYjRdsbmpQVNglvDJAi+
8aVzGpFjuNodYaOwUIg54RdjdzYJpzHtrrIu3kbmo9CC7bFlzMCDpmUVZKZczNFBsbhQH5am35Tk
FcZdWKJwPkV9JlQPz7VissCCYkZOHnnJuACm5Fa5x4CRi7ZgkeM+BPMudTJ5YML+H6V5pRGAccPQ
MvAD8jp9SUsLASE9pGwxy3IIDJkwNaiCkGgtTPtGd4W2xNErekMa+c1EixlI0yylbVV6TiOBZQzU
LOF8RUSONO+AleX5eVqLICQONlS3Bf9JxYtJlwYnjGbHYvUx/Y4Ep5+QSJkQpVZzkzPr3rT03uc2
Rp5ThZDPbFUN34cIblA6Q0rSnLTu3AQao71QFyi9jcC+NWqXh5Xn6Eg037IHNskfWXcRww+SCsyZ
hoOuAGDRsL1qA3kHpIOOY1XHsWqivkWFc6/Ip2M2YEtoKW3FUWuy3+jbjwH0cr9BA4BulbhIMHQi
8KaulbxaqBXqmPhir3i6ZtrMgT7HpLTnRqEbi8Y4dhh1/EdRN98LKf/NQmAhaMOBLRjDG9dcPiFv
yEAgV9dksTSPMJslyWbffi5r6j6+QF2PQupH5AvHyMQTmNqjvNlbYSDGKqozsGNSdyvkMwXhURsJ
9pggG7Wcw3/KeAAYMaJCBDcJm4eoza8S53ryj7xsn32/M7dkbLKAAZUr1o8M/7HehzhYWMyTzha1
bD/hpylhFcCcIuyYgoqwLBUbwVVEleQ32YsRprRHlpiBnr8KAwcEUlLGKdGD0TgNMlUPL4vOZSvr
e+5bgvHZPtP0LRVec7zFsso2EXFmoVaBC/QN3EL0Psk0JxgzXTRe/6nLh2Tw3VTHqR+j7ACMkAWF
EK+5l8u3SdiqSbOjQS6SsJNiZ7Jo8+mxxOKX1G32CU4DY7VESiWtLY3lIcl4cYT4QzDyVf3dD/cu
S49psvA4ehTDq8Q3vsuCZMtidRmNhrND/mKpdNSE70wxnbNRXK3e4Y9ViF6ZXsOcjiDqDa6Y/4ay
eatIEoGGRY/iteU/SZnaYUK8xNUxmUim7kuk9rrCg+NEsuWxPR+SXEF/ts7cmkv6EKCbazxxx+bD
bYBEaOtBgvUrbdBzs8fdIdoFeZKBn1X+tz1OQkC1/IeammyenUFbAhFG0jw9cP5vGfwB4SvnciDW
y9foG8J3DLeWwwbuJNUkI9jRUeliWnCnMscFMIIh/lV7FhDcSfxQKvQTfa4DCS1/UOgr5T7l4qXi
hWaMhghus/HpuJ7C/FeQeUT/oiRulNLpX1UbZyZNZyFPTqmEpA/4Sk6cvK3xzit7NSo2g2GwSidp
liD2nXIa5beD9J6g1SIhY5WvFctQxqdBh4uBLpaeVcO6zdgzgTOz7ogABLeyon4iECn795kWWcjh
Qoq4glWqpWlmdNPkkhO3YDmAB+1v1CHgA9vJJqRqBBT9YF4ifHI3zmle+Q33hnRRsmt1ZoMXiTOo
RbP8VvWicJQ5VVzOBfVeTaRRDKockzezTkmnrIfozxR6avlvBre+Cn4OrWyTHMPAkN6qX/oFYiFj
xs21s91V+rkBvpjSAEStUVTbhXbu3iFLAYi8qxSPRpRzaY6EkbBMuYHQppUrM+C0ZZ9z7Ohnjuj9
WEiLwjx1o7/p1npR69yQtB1ShCQQ7M/wvOwKHu9bzYfAAOwT1+Z27UP9EHjs8se+OMTC7jWTw/qP
JLCbcJ1VsJfcFp2iW9zksQ00u0c7uJCxyIqExcdqnrD04xVcJyIrHgx/UcQ96JDnTBiaPPufvsZ8
XTqxF02+jIKB+2ZW7Vp4YxuGgWVpPBnbTaLvgrZ+Sb2FbpTHI81vZm+nWA1kH5CnGXBH0sxs2kV5
noBjz4DTeycNJBM0CmdjagSGY0i7L7Xc/QPOrCr/7SPnMVLQMb5mvdMipnwa+nsKvpcDkZfKH3l+
bJj34+cpntbg1s1J0o2Ah5D+rlLe84iikfzBSeLMYlC0R706IOUs8kLRhvyLcc0M8vSnrP5Ks1PU
B2nEOVFzAKIdN6yfBsbtCAm6/lP3OUaM3eQyQaan/sNi7rS8t8pzc2OnMFT8mSpPuBgK5jzAqOTA
04OiHZeKfrTpve1NF6cX9DEa1kglh2D1cFiM1iOsntbYMw2jh/cxqJ7J9rg8ArWW8aosTmZd8b0b
hyYMAAqqA3jEYIUgwZeN00ODk42/gwn/yERgDZbILfPf3MblrfIQF2ii6s+y8VozyeGTlt6k+ruw
rmn1710Gn2+dsyQP0lQLqsGJMy0YKGuXv7HcdD59uy5GZwe3z+zE9MAoA1Z6e1X9hi2FGL0ULH9t
Se+8eZwqjnZvs0mtj37EFCVKThK7dNtcdOuqym80amjHSMsOGkp9ZYQ3MX7pLNsSGajbKcaTAWbj
LN0n1JB6DiL+hjYGFrasjJPoWF0kVLL0xHK8hreJd4KlVtpRRUUeFDT/epaK3XdH18fY/wGOdkCY
DMPVqXvDWfnq7XLtzJ0G9S8jNXPdmgzWswpDfIpfrGW/susR+LSa9XZrFt3LoS4PpIUBEQAHBya/
47S8EzdMofHXVP4lWDWJ74BKcmAHuwZIolL6lDbcHxGshY9WReIRkHh4fH8oLKELOErlZWwUJvYU
06S9m2aPiTCixbOc38RKpVF9rmbVSc20U13nZ51Nkfiqf+eTK+XFQcf/O8gclt4RZJDuiW+oemAm
8VH/Jhm2pG1ATfmxNNkY2TL4M2wBgDtdLLNCeGvSLxGUb8HAfkVqnlXNJ+Ls4/QlRfdgGDJzIGK7
GlGO2NE5RgpY+CqrSzg3+IK0Yzhxk8FT7g8lJUKy/LZo9S5f+x1cersRM5L+9yVjzQxhc783KjWt
xgwGGeVNvCFN0WRxygAdkN0hRpfSeJvyktS/PXs6TSUOSgCyHPqdkqONcjOMkPEyNoKNq1CyqcBZ
ZOCJ1XqXxDQf4mSKLKINEjVtKU5Zl/mt9hdJy2uJimlfNVsiuqF93iMcVyw0TUMJSucK1k2HL1y2
f2s23bDpuu4yRJ462Lj9goZMNqAUq9rWhGeqsIdvTVeclWv9a+k4Jvbpb4xZhI139iGVcTBO38oi
XoRZPCFWXFLepgraB3uSKAmY7/R/5Cr2bf0ECRptBlSn2IIt547S0LHgzEHc5Iogmgb9xCnM37z7
jQHnWMABJlbqXAWYRBnq5Ma/crMfZp02QyZPbBdT0BQZWTb8gFCyjfOISms3/dWKMQ/Lf1oy0kJx
GFPlBRDaTbKo8PDDp0UxcVNeG/JwlfWDOjPUE/nGEm/7DiBobpnceeZhXJi4jAr23IN8EN7EJaYe
90teNoUw3KmttheM9iDdsy5INlI/O7CGW2XZxxHle3x6VKEbbJlmNaEGEv09rwF0IiAvqmsxZzKh
y+6stbs0hnSZYa4A77n0DI4MgZea1Ze2xv9dU+oE+akoHIinjSukKmpz9k7/2Hs+xR8SI2iZYMH0
PijJ+9r5bB2HlccNGQb3JOLmqUjKb9YKOXrk+KzVkfhtQmItct9lPPkxN3yH4SefBVD8tPDwZCWU
zUSDsR/HNbz9FT8zFyrPg7/aGp9LkmjMPod4A2Y5UvXd+UpH3QDWLv4wkwM4mwhEgz+wTTUFIgbt
dOKxiefy2REl3PxrIXWG2gZ/oFnZCnEIMKMp/w3KgO3MyQCjDEvvVNKPwAZFxhxMX/mFt8oTrw1t
L8yzYTbwATFe1W1JvC8C5Z+YRwtSP/oDvDZwt4XDt/xLpEiyMVpia2ABhi6VfuWwABN4KQXa+GGh
Qco44IUrdAANJYNi3S6nrw747cKeph4Z3QPRyomVJ9rdWMMXZT1Uyo/Uck7RkJzJ6Uvm+8hHsS2E
WJ9il5eZS+cBmRnFVS2Fg469p4h3uUZ5HvQmk8Zp1RHMS1MgATJ/T4bdWMov+dQ+FKYKprJTaA/F
TmxgJS5a+bAop3UVgiXE29E+C9xM0dgGFeclNT7NAqT+gsxfREA+J9w1/c3Y1HD02Vs1c4bcS8z0
KJb2dGqrBReSAiUg96aydpw+min3HI5lVmLvULELWUEhEQE0oNhgjyL7vEvQyvSNIquRUkcrs94i
DReOqO9VXT3wp/W8OSiwAd25qmiwOqzL4AVTvfnJvDGzB4OijKa7W+Vfi27f3EhdCIl4s5HxyKKl
swkL/QLlX8IVwkQ6L+yOUVRU9AeY3ruCUaagWJjaWz/B5jhjpBEokkwymdbvaN+eWxHnrfE1JWDA
CEMNErkOA2ompZ7ml5GMj7gSnhxStoQeNVBmdNIhBE1YyLAygGxJaXeoMCvWlBldrfw4F7CiRkrj
mhMrbx5C9DWZLjBdyxTsqYQFcAnFUrNrJqqiG2zvg0+gPUv9qdbx+VKBGZmOKDVBfbb09mJl60Wc
/4mk2DJ+RQ8RmEo7Exxc5xMiyJIMdzPM7yHPPAm7yXj6j6PzanITW6PoHzJV5PAKSAgJZXW7u18o
u22Tc+bXz2Iebs2tCbZbgnO+sPfaZdKRobSb7Dr9JlOt62MQ0Scq4kUC+Bo3fv82Zskz69hToBpi
Mj5H2V34tKJDp0aBAuRUEtBvZy8lOhIEacQH1ix7JeYYld4Qvb0rfFDWxjRpo4+Wv6YYhcqJM6kt
GRK35j5hgarlGL3ZRJYTP52e7mVKzZhIanuRlqBVQvDVHPZye2yBfTfHBn1ZgkkkM4Mxiy9yTczT
egpJ3WTgDg24ODP+P4jds5oNTsb6kNe/jDG7TKccpWzJkEfMqdJyITAfZQbNb40CELI1RQI/K7gc
D3jTfc2jV9Ikrw3nAoV3I/FGZcZIN/qfxNtqMvFUgHyT3maaifhFtMmKw1bgZ3ny0qI/WWOdovxc
clmv6C8RkQ3doQGfJjFs6MX9fVIOJpcRGdNV62+7PFNVD02EoVD6pTfGQxOF2xRXbgilvDplv/Na
wYF9hAm7/i7a+GiYFcENdPiNh1cTWL4tsnmpkqt+WY0dIWmqGjHSkvZLeJLSwV9yPIpA8rlqCxhW
ebWPo9nH13dQ5YOsHEQVmDi0zRi7qRWeZ5DY/DsmmnBuu8r6JM0jRs7GnlN+pfUjiYB7meZ73/Q/
xRUF7M8u41ACcLEAuIjTxRM1PAJyCwGN6iVMPBPy76jdLJmvRIp5cVDjYjoN/0ZGeB4WI4hM7cSl
HSvyziTCSn8Tkl30U4+FfTJ9aTTWCJSj0J3a8ApwMtMPgMhNBCePSDlgdaVRMAE7XQxN9rWXSCpe
wdCjKNcTcTBsf/V662vdGa0QtlxsesxLGtlugXUqsW9U9+WRoZsjugwJ8yjjUAKVivFHAcktu0mJ
cwacqkEcQOWvggcQkjyPhUT0hRZdZM6ywRUlwVcUey6RRd+6kw6JJObQWgVWFgTPAQfpUslNGIEW
tY56DiX+bknUIFrqk7zaLU7Hn6R4mDAnCdoFgHnmrstLZwpP8VuMT1NeHirpfB0ylpJprrlvVCrM
mG3t40/RsrtCXy+0Df70xFnRBSjyM8VmpYiBJIinjA+smZx+Hh0pV7GW3IQpcixcH2XiKiLydJp9
VrIa603OiJB3jlslM/dcxp3KLrn10PyT/RryLT0HdpFGAmoq8xXzPTelM/CZbAKymG4SIBB4xq6V
nwLZZMlvNSWhLJecVNpj1D9Ms+XhNZP8eYvK7hD2SQGpMhEAwaQG8j1/Cx3rYW16jywJwddt2+Sw
ex5rfr4YO3dEFcnoXN1385VXaTEm0ts028oz15p0b5x1TzdwCCEhatTeGbLQ+UH1oIJZ7URILTtI
sHoFs6qCb87xss8byV1K+NDknqmA6cRLueDHs5z4k6i00IIE6sQgwCWpITsLF8zGZ8T+wPuXN5uK
vd3X3adpqbbiCkl5shQ1MPBxt0lMydLue4MaRWjdujw3y11F5uyGubQTGnAM5WkiPk1tkoPuoRBg
/+SJtROr33BAJWve6dguRsLe655dooItMJo5dtT92rOWahJvDs/6utUH/UdiiB9DPH000rm4IFOB
41G5JPAJ8gVFANHKWkTYlib4Q8rS1Diq1NZ5m6PVqQ9qZq9spECJDgdUVsYn+7FAEEgPnYOYv4zL
cGIteDTU5FgpV4HHju2jmq0oIolSNR2zS5jHUhzX02FGnJMi7B8cnb8jMieLMInZ63BnLtcOL1Ld
WY3NtT93f9mRgItiGnOlIGvLo1m8YSwQpl8LtsIFJBOqqRlVOQGWq3CVsZ/bWdf7Y7zu6N4j8jGZ
6QEE1RDUr4zxQulvTg0E3x5zzBAAW41sWYhOSzyfVsaLtFVk8V51Bshd9CsilhL3dS0LBMzRP48M
pumk+D308aHTyS1Re8vN6j5bT7OwLsuyh5qfyghxzgYpNHjtys7Lje6e4hQzwddla/8shRsF0lH9
poDsTXCh+xXaF/F5PdNl6s9Q7qG01IEoCIEA3ROo/o9smUN9TNLFN8bOVyFXSJeq0C8Fo7mM02Ud
+uNYY0pW+WgNHVkDlHRIFcy/AqFPTxOiGlOg0Yl6aE8/M2wbOTIHLkdW+EtgNhl57sgaeu1RE+Jo
QE9QsulvrUvgdYkQzwdhdlatgVKYkh8uI7Ba+CVLFrRGO8W2ZYb4EqHz5xRqtpUMODqsQzMz4WxF
jBCMU9MUHmCHkEQ6LjAhOG8lQot7UF2CYIOt21txRBCBfDH6y9qFvhlKZ3DsAftpHsoaqolR+A13
XQm7g6Qsg+wS+PIw2r8Wbi9DT4PWRKgmXy3G9ypIpJmISAXahYDRrIEdVW4iCxFZOMcr8uLNQ9VB
6oEogedkMmi2tTv9n6aA8deiY2PovhyKvqBSXxaJPyuNU7O7KoTyMGG31vDNZhC3R6YGY+PWonic
ook61ml0mSsqpkCyF0V9qiXwn4LNg/pXq64KSgoE3Hh4E/YtfT/v0fqYhMoNNR4+VJ5re0hxN1kR
Xxlio0L94KvkE2YDnaK1LUhOuGz6QiFCvcR1RUyxo0lAKoUJjRptJGoeg112A4VXppvf+PboAXO1
sycqka7IzxnCvvrVMmNoeAH0kmUFyzMsIOG2iDKnHcocDmHGlJIK82yUUIKnKNX7XS7sFTELIg6o
CW1KLTYXs2quoTKeZXCxy4D0FB1LLr0nAhqjfwrpN4CW8yF2R6bv9NnsBMIhvsxoIeeIcBciC+DH
5911YuxtSqLLNP+mhhVZcl2V2OpClk5oZzG/WZ6+pPAIGlNr4v0qpYeQ2U81vpkg00yALDUfpsZP
DqvFGY3+nEGRYH6f0FeWEbsQkuwkBhImDbJcf2t9zGhcCsTxbekNO7IGf0r6GwhExGzGtou6r9C7
hVk/rg289S8twUeNragmhjCHhBP3ZMhQmbMky9OvoR8cBJ05x0KXPbvN7bMw3SazizHQ9g/ZDF+B
Naf0bc34S5plrN3ruZh12Lx/yQ3uxDPOAbJRgXKx14urz3Wz7RjEw7Cky5n4xeRyC8sxwpaAPtFA
qpik8rEiClPXtL0oA9BibVZp+ypG2EqYmUJnrW+WHXCEyzcbdX9NTzngQGvk3Vo83l+vY158rSdf
YD8+sB/XV3gkaueTPozZKvEAMMEhZDLPhod1fjkfG+DylAB309BuJbTfes6vvfm+UD21KaIqCwFn
pt4Nf16MZ5tIMEHTew3ApAPviGmYsspuoR+bOrs9U3NFaruh4MmuNjcBYhv8wCbpYDlD80PyjzUx
0XUTOjSW8kjV7jgJmXTPbp7AQ4YFtPagePGK4cYA2bXu1pS4AD2h5H1pZKLk60eZSoCo01M9HvAH
eYXIpRCDeurpnLirBB1HSUKodOX11V3XSptlBbXyxJpwUj+0DENE3nkWF27E0KwcGJBz1K9w5BBQ
Iro4QP5ky9KRUUAsNYX1TizDwOyCflDc0qLDQIQcsgxyEzW5WYN4b9B1jgtj7LTyasBRcTDl0Mb1
C9kBXhnr/EHKQ1M1dmaCT8GyAGdBorlN1y/JFB2cxWm5a5ElWxKg0kdIqKCCN9CqSfKYT3UOP6v1
UGYlUnMCB6B/QHw9WWAKGkE/GQTL9cqLDSfFYMa5pR0/Z2TNQtnZ5dA6Vt7ibd71SN2NzV5Q5ocE
j48q4ytTn5f2vRXpk6dfcf9IY/nYVbbOTjYjuiyaqmtduNEqe0KxGyr0GjSf/YLs01VzwCCqq7R7
zMVkn7Odw+TdMNLtZ2+B3xvXb13kBeI2yR/OJIPtZHqBQVPPJnZlOO4sm5NT+tD18lG30t34V5oW
87HFt5gNAsl4Z7GYZV+cVUjk3KqtnzE/UQGFbe0DA5GXuV5hIYTaNzgBzhal2CFlxG2EhKfnQLkn
UXSWGRJbv8aJx3IfpZ2XtrZNOiqqdYsn0sTixhHQ9NRhtpV+xKRKYEELCYHIJhuBS7AajIUGz2AZ
uSSE3lPzS5g8Cx+sb1neRAYWGvIlZnfqk9eFxvRDfpmTfPiuPnqkjh2j7yTgegdMQXN+K9uTSglm
TJOHXd1gqdmxDkg3e1u7NyzCv8FTsKSo4KbXiBwQYC/sFn+vGAXNmV/mWnMBzEeUC+2CwK310cLh
LtX13xla77BH7/FKDOsof89ScewmVNuFdtw+taWiUiuYNZZeKVbAwUCnC+cEuHMrp54YMYboME8U
z4a/ZUyoxJaad5abTsu3Qoy6D0Ggadlqcw/XehdVnyWLifAc9dbbKGqsA/xIOFoEHKtTgS1Bx1Yw
w+5iZ8C3xU6k7LOdhTJ2ZL8fSe2uLv9a2TN9B1+hGojpE6jW2d0aBVsuZk/G+2emxeGHEcMvKMCZ
+NKh8cKmumVld4tMUmj11TbVrykbPLMfXcyRbM/wbw2b8mfrjeHexdYxNQIGCY09suUu+DUAfxUq
cg2sCF+K9yNVEf2tIaI3O3kTaJrVT9bdhiAdknP0po/3ukGqMPxDEIZcY7tX2L9y/QLjWgqMNYlb
t5vOdmuPdxmUgCbZG8DMeVq88ShCw3tA9bj19OAh0RjI5GH0VRqppvsSKSoZb/W4Q+gJ4NqDCpcT
TKeWVmDs5JuG5blAToGgU6Zfhui0Q/9d0+PqAbE9MWk42B+gKCQgXnyeWWllc4hLH3ZHLvM+0ExM
RL+0NuMF/GmOwki3qOajznRnDt24ZEeyPmKxeFQ5EnQjvjdMwXqOAIlX6dj/zCJqJmdkFR4OaPRC
6TAS7VdzdpNJ7YGfI3+PimzkhK6JFgMEK7+ZxPkk5/6nMH8jyYhnVOodXnt09JO3F0nSQKY1CVUw
tOopfPV0AqjlacEh0iTlL87/h+A0WMZlzVHJ4DDWmMOPwCE3BkFU9SqXIi4bugXk0QqBwAadvML3
PKLoDbEXh7Tu0wTaH2hcJiAYQV70UyiIwzQKNGrMor7QBldZF0Qh1TSuMx1w1+D3WeY/lDTzpdU4
xNWKhao+WCKOkXDG4cIMgo2TDGaNHwXZNRJaXkY71Xi/FM0XyUDBZsjafKjY+pBaIaFmiDCUx3vk
dSwvksJXYK+j9+VJDCHH54vgzcp4kGP00vcMkevIio6tUFPZFi9LFFN/I+++Dol0zehei7iCkj3d
SOYEwdYx9hJT/C5qfgg/4+eE4N5YHwO06Ic+OatYYOsNj1G+HI0OwbzDvchHfRytLZ43PugI27pD
AkQ0GE2TKauNRnxiMqIv4168DSUG9D4KIoHqk3xuQKIRoo7S5RBdiMsUehaoMO0oOZ1sgNlnUE3z
cONxrzL+YHZbueYta8bLX0FRiHN2zFnECdV66g0aADkZGWt7QSKSkpSMGl3MyEYUV39UNuea8pXi
UpaEM5+X7E9KdhIGaM/oMiBVn6eE3DsQdUiV+uHQwqKl7azeU6DUY3dR4dpnJeOP2JElMtN24VOv
mBbVIh2nCxqbbnrFlgtxh1ZiMBU34q9h/NXOlAvsO+O3lSASjCtLxEsAzSSoK5KvyRDV/Vy0jYeX
YVlYeTZi4lAgNnRnhWgKjPSXTsuvpL1fUc0jDQxRaZQAiwjFSm9Z0h1Nvqi6RswgMok3T1o9n+Jx
M5TLxwHNDyA7X9vLqurmeHSBifkqo1Sjxn/mL+zDDDem+p7Zua4xD9F5CW+94qQUuFnojipp8OjZ
ADtX83eqUKeghkRKLKjCTf0/ENvWk6tRKdAA3EyZgHF9yTSDSz1jTGNqzhxoWh79limCGrKDKyqj
pH0Jw2FpT0SPTXXsxMk7l+dRKfdMWza3ANFCKvOmSvHLgsqPrk6K37OeBKhJPimW5FRIa0SuhExN
UaABUOdsitbzAp5xIF6xIsdKo0kKv1LrV0aFtMBj88K4JMPymRvRZfgtQwLsOuvUrY9kCA99zyxQ
JbUGz0jMIEMxyZazyJlgPtqdxpinM1Vcc+BkQQ1Tqj+FcHqknqYJt4ax/Yx6cUAfOo/814M/tGBl
tBlgH+KI1v3znox/cJDbcfWWJ2zUbLl19gU8I4NatDOoNvfTanmnFhynBf00Lx5pxC+D094Icu6B
VUD1vVSOYFynClDthEj6q01OK6+Y9AnviHHk10lKbnqJpBadaD/eJ3riSsBVQLTA/NnD7pXZ+fBw
AeVWoChruA8aFQoT56NSvYlL86hIfFT+xERm/h7Vzh1m7UlmwSbkbDSDbNB3a0GPAvk563W7XbFk
ch8quEMr6UhqUlOvLHXw70sCqrXpPYz3WvjoTg0TTU0FM1Q5UxxjQMxIMPiExXzpKAPn8aWPkCiz
7KbyiNAqSJ/Mslf5SSVkp8rPsfy1UQXV2jcs8zCu8E9a1VP8DvrtJqJtrcap1K8Cdt8kUtrOx5lj
QH5YTD4GwhRYzx0NELozDcA4do7IaVWxLB57N+Q67BQOAMigcbGRFRdX2UZck/qVDqMta8eW2Rdh
KNRpTsQf0+BURxdUwwFewVVUb0oH8IkhJeMmr+eLUHWmQBZOIOpeOPcqA0vX0oPNYiMyaKCTy36u
dDtLmZ7knFYp0NVtvUMlA1Z1i9XAEiijpyOIOElw8NE3hpGzfs467HWBuvc2C99bTtK6VCxAWNw5
ffxe6cq+R7somWdg9CJhTEV6EHgtYgX/9F3JF5dRHQK7naVarsLBS0BQhTxP7NzcyIg/FVl734bh
vQfBC5vyXUfrRD6sBmB2lhREqUxN5aN+SdqNrZb7BF/U0h4FM4Bi2OwjQb7aK0XFHHUnSSGOl6zI
3Rj+xQZBm/5ImWUzCR/igt9kL4kMV54DR/Q6InQ00Ve4SNIS82XV7Um2XMgqjQIDUPqVkoYjtie+
rYl5jiboTsVAskSi9Z1HRwvmSlSoAZotVKR/mB05FWCRfABKrjd4UwUYowbW6ZeVfDcE6nWneZUv
4fQtbJRr0a4VBjREutA5pu3IIUElUM001nxPJWC7+Fs0uzOXudFea9SipFFAh8BYMB69kM4vQ/UT
ucAenEhQOF+R23YB3yNIdBbOtMYTF0FEvxSRkgUJVw+x5MeuGn9R3IW03t50y0hIUr5U5L4rcl/s
A7cfGvPaiBRcEuoocOoZiGHtrRCOrRLOODiSFTH/UjFYgmkGEC8ICSof5aBWyOkRk9NQdac+m0+c
42siOvlf3RJRomX7tkXn0yTBcOKhJQdFKxaqjdj7kWMxNoZoLY/h50pGVU9A3HjCNxf/sX1ym85C
rQbt77Q3/AycdG0VDCFY26DuwaCFx6Kuael6BtavKC4hV9nvMpUHcQeT7syDnbdcNWQiWOC+umjd
8fXuGPHu04ztkRPnOBFoMAQF5f9KwC5TX11nLBJqQUj/vx4UqzjIqsT4pfASIM8Nylml+1ziaN9T
lg6z4VqtDViib84ms6sJP2oJ4GLVlq3JdtVv+btWWdA7BYk0BHqdW6PC3FyeaxqK3E4wYZfooFPn
xyIaLFOXxvShk6JMx+8evxf99usALRjgY6gfKTaer3SGmFsfy1qnHL30BpQrQkpi1HOYaVenJ9iy
1zalpCMoOGrQ8PVQGYkBMxO3qAM9hCNdETs/5d78O95bSXRt2/aqFrCHQuRv9XjRefHFIBUpckiS
HBFcUuQ4famTm8jVqU8nc44Jw5ou2gYfoVtVroha1VtUWne8oo+y2uS8BvHKKudQm0Xnbv0yG7wD
8HBMTwBBrPO39HPFc1GBjsuPnLQEA/0PsbJu2CkeK1NpMdKvWs7CeNFIqcZWUZy0YL8MFHNHhRGz
5CoFczCGXb1vVsXxJXIStbty7J08DjpAweMMl+g+Tjfrd/uc9d619jTtN7GANZJR62MpLVv22SrV
X40TYEIWS3JOTNFtVd5coNQnZXhI2DIRLVprVGmz2xvrTlW1Rzslr7aP36rIYaLn6ZbGaN3yVn37
XwFCdANoRodkxGeYIcomSH79qNMh8NGHI4FS4wPjSa/RNU9ML2QxuLnqiARmTYSpIftToI79m7CL
lUEr7OkX8FKj52wpM2TEHVBWhuFXLL9bLUGYia1/DXrOsHNbS+Ngf4aYujBrYjWgAVmoOwVmZrJr
oVXpOLhkPDhzdkXFutb3HGHMqP/G9OjXRXvcKm78ow3BEfNIWI1SEeml0naxzamQ0uclKY4+tEt9
7N8W+YUzRpZeqa+hOBtXW0a13i+XbNnNWnPfKDwlpJ+SkMx4fkrrLQRR8V0gSidvoltSLIwrpWJH
ypee+CQVMCTxQmYEUu7oX3MyHxTaauSitRn7EpNBpvD+qBD3hFetYI2BZHLXIlZqkeOFfHCrYniA
Ww8FRvoQ07RpjggiGAI5Y/yILMCRvHIR+woITipAbuOwgouPH0pGWRzjvWhAR1bdVdWl64f0zc/J
DscOkTGKx/LbLG4ip0xfzxwITB1mYJzgaAYzqFErLsZ6KRECygRuqN50XFRMHPeoHU/wBhxIchzQ
vBPRcE5+tdQ9lXyUivx4BtfsDJAnS8lk4BSs+d7QmW7L7gT+Z7BcOlABscjYnPhYVa51ag+dK7k4
MXoWaMULQhKVWHRHirf8Q0DGH9LEY67b942152HokR72bAW2cSeG1LF8yML61O+MgJN1Csw7s3uS
p0Ovkz+jfj3jzotBJifps1bNh1wtD/2fq8svPisl+xLlT+yb+Uael7U9VHiNCvaqRaia7OLfSqgC
cYymviC3cCo5Pkt4WOE7kWfOCGIymFUBZhr5BqXv6D3l////ZIdE9GkBS6qzjkhUBR1TyZjvmZu9
zkY/vQz5vW4paWiAgA5NSfSmfSv9UVa2nOL0SEa90e5asIsLewZG4UVJqCm1aIIioSmPC3VqqgL7
mPzZ+ivQ3NTddUBHMsIRawXPGNCDYb9jjU0qpbj5ej6y5nfBhVciIscXy2xSekr9WTMNHxv0aSDo
CGhCIZKI6WGfUKo7Wlx3CeFjLnZrFZdQw9oOCYc3WOlPBjP++UOGmAW+ximtgVAhLYia/CwutKjR
m5pFbxIBpRq5WI0E+n15GgqgMXb9vGQR9vhldPhzVnoEvZHtv4nYl73Dn7qEM56gJIOKRicjGBYJ
NNua6zxFEstDvnriuAlVzfTqlHdtICABZttGsh8rdofwShoh6i40mJuEmFVdeVuSHl0znMzymtdA
+akKsfi25rVaDpM1ckqdahWXbeG1ALRqpgQV1tUiFPfLMcXWqsrkgKAI5OvmnIlGFKXdzkQYDHQX
Bh9S6xK3bWV3EsutZxwa/sr2C5slR5X4O1u+B+Zwf+r0Bu+3XT+SFe8p5NQZTus36iB0TGTUXdtR
e+RvxqqdJWs4rymWeKpg9CSlRFIc83g+x5kANKHlBY6wTiIfxtlAYgOamE6p74sxXKPfmnIbpNaR
u2FPriaTAEu5mRRVUcoLRUUVg4Ci9Gdoioc8YdyJwBURFcZHdWQgi8ui3YsZR6/8Z9keZqhFhyhz
4mm3qoqTZ0QesMY7xztRzlywL3a5Zpd5guq6Q0OVS+I+Ce8ApWWHHE6epVs3xX6DEF42IUZ9zxxG
iWhcV1LnSkbdIsSYSzdBQ32Xlwu9n6+HuY3d/85WKBRLxF6+xstScRhKbOK7lbz6UnsJXfCzwkKG
Oywy/cV8m1hOhKxA9Wf0ykxWdClkjWqxzf9P0PdEeddr+ZkzSW3ZbiXM3AXhVS6VFwH4bWK3k5RT
LB5QWVqYDfLJS3/14nlknL0YXHAOtmI7n94GGe6IxlKVKaHyzpRex16ManA6CcxSUUST3ibwTuS6
tldh0CVCgs76T8Y9m0c/hfqdEvRUxa5BmYle+8SpsNfqP2CbEfEiSzOWkwS3HAzqqUjDI8B845RO
Cllwxq5RHQWrp9DyUaG3bYarNP2yYuVd6423apoAahanzidiyZZjtx9AYmfDo3nNZNAWA+jSKX61
zDPIKnSnbvXBJrPSH31xRfl8CanaJozMXFG2KCLg/ZgaHkNfa8ngg9WwkCbIL+N0IEumWTlOpjfJ
/8gnZELt9ZO7qW2tK58sx13rrsS/a044toFSh1wpCBMcXvanBIyhfcerVTeO2JNDiyJXPhKFbSfq
31LYRZ0PoxiIq4KmNnttANdWA2dgT5RYRYvAk96g1Xzt36iS0Ma/JNw7CcuueNZYyyziOzsc0Rzf
AJ++9auj/OtBRafwoKBfiWpzBlQZTBFmO2L89KuB6c/csulc9UnYypqSf1HeRiTyMektWNLQdBsY
GBXgfDmciBXZCEcWmSglID58rYyg5IzykjJ5AOmkITP89xNcVTqj8+6THTiMinjNE8b8QJSedVEe
64M+fZjYXmT9TSS8VZ6aS13jJMBNmcl7HWqlIn4iTEtwC3ZuB0Dop1IRNHwFc0YtSqeePcmVWj4j
kC0wGUUt3sOH5Qvfi3/AM+xmejHRegzWQ6O2po+ZTrLWHmtO0CbCNIAUasWZCCiAqLMPneZsQToW
xs7EWSHl+6FnMiseY4mEIDTZibLuS0RJaca6E1txGkQodOg1KnJqJhauKpJ4Cft8DIhDxzvfDBxK
8JciID40EO2vLsKeVZ2YmdFpUNzftlVYxGhwRqOhrZ1fo5nhUoOGkdMV06qqWnW0mGLQUaZDaMcC
q2g+zYbMxYiJm4cly6hN9uiAu1WaOOxkJkRV0eNh389UbnXxN8RiWXVkiHOpD6mH/NQDCKUYnTPI
f1PrGSMvQUMdc0eP1gqIaVcMgiuX+k+FfKFtXB3tJP1DicFJt+Z57HLuFuZGKVkB7Gw6USPcXgvy
QgzMdAwqJUa1c6l1PqN1pygV6/oJqkLnA0gXaEIrwMHsZjmdySKKTMs1N8MgA5F+zg9qC6EyHsgJ
5NTPCixrwMko1pdu17B7H0NwfsB2RrZeWlQjYMS2YY/s1yKN+GFuH4UzrWCa2tWsldhSChkEjwHz
u+JsU8dTvWw7s+qQIZBXuhv7B6Swz1nhhFDWm4bWX63koOfcoQDqoyPhtTdD6h8KDqlZ+gTmAQ74
T78sh4pWcyRxYQHXVpvnQv82BQw/M/NH9MhKjbgFt56yFsEsFkElxUGVGCdzQcBWeiLiK9VQjob4
JQxpMEBNM5ozM7ogI5ECT5ixaadMN0KRPckxFAN0rglCTVQl0neK29M0oebIIWxS5Aj97x9Lpq/x
ZC6Wnz+TeDngqSAy24+bdU96QA9mLVpzIkWQjCVHXRJ5/Ui2k/2GnR0xGROyUoP4ZpFR61yZu4nx
hkD01IAWcZB/rqzd0FQB2f9nJboDLZqJO7uMAafjqOdQzmcbqs5OT3m+Gb8w/JHak8SXbPxfkZFq
sm0Ygu8hio9Kf4h0wnfYspv6fRvqSnOMUvVgilhzCR9khCTJlzl/4JQY2Fb8DtP1UBnSoSRDJR2Z
TJXUCqfNHu9u08uUAVM/il4Wb2pnEt6IduqlfYQPRVlrzzQRq54r80nO7x7TtsIkr+CQyn5L7OcT
Jm5z3JG1zu/qa6WGBBrvPBO1ojFZ7MNA4EVbwJcSKiZPBNmYzzLgxC7iXb3kr7G+zV1+jsP4HE8c
8qUY9OtuslDqu/Slbt4Nr76ynGYs8G43tkAWr8WXO8G2WHg2/Irz4Uc5dnEUhqXl02Duda+23owi
aFfCiPmnwpQlWqpTH06l6bFpE5m6Jsk3SkWqWDhp8AYymkXCzJsRbwajQ4QiTCWBlV4FBasFSSe5
is71qmUSzpQd92QEY5PqqxH34Vrte+2odirE2s4nEBqTteQ33+Ok+KMknFbUl/2w2iHjYS20u89E
AGwOVmvCCpOjIiNy4QOHVd2xYiXZC2mMlJJZBT1IZ0xoZ6N1RYHS5cZbcknU5SVvWR5v0kdUdyey
NzTwZhn5bi3fjgE7JQKSNZoCUCKEx4ZLS7ooy8sslJc4q8+Em2x6MatN8HN1ShCxku+q7H39YK4J
KcXwElXgCEkO6Wto+885Kj4F9teg/ztfwumnhor3hXjrJXPVHtR/Qjq96/860mVixAggT3odDCe0
Ngv+EvXpeEqhpq+Qt+sSo2+XnaR9vP7f4mePAdnwchyYCMxF7+VHetDIKfZOujI8t81Zt1lxY/GV
fIyIV/wdnromNlCGOwRxuZRvQjXdk+bIKMDDVBC3bHQhS9SI1uv8Ih5AIyWNn9+jOguSTAras2hb
me6Srhtx3ymqCIWNSB9WceIp/8o6pOjScq69FC0LSl5FOys1RuVEOEfX6BqiJ7fgMIxJCInrjWKc
CxAHnbZHIq6hTlkoOfvFV8BSA40yMncFgDkybCjQKVHoHzBFe2YBlMBJqmmnDc1Ow5RQh27KLQnd
uCm25DJ2OciVZyoLmQcT3VI0MnFZISCx/13xYWL4sfq9ivxWlmdX3GSIQ9XEZpYeWRZqIo3629Ty
bCQAYBcgKygQJeltDp0WPpJ6Q383VXsDI+cMVooU1FsPSHgiOQKSaaLtMwvFrObE0s6CSgJzgmSe
Y3mY9cbDmMUiEAYkf4wCfUOjeDNiVTRamL12XVjt9B3RBSnRD7b0Z8BfrOgkEeGIVfag9Po/sQSV
jI+l6RG2EQSiQIhFsz6J9RlG+E5q3tJyPOYsjlL9ZhgsSpVfMnJH7lXGossk+YPCJm0OWl12f9AX
y3NotOmRQLuMOWXKnNLLfybSPu/IbjqMRCCkOKJt7bLIxq3o82uUtedw0I+0Kj+9hDPLi3Gsi+HA
ziTycKhhA5upeawjrMnxbFn93ZAsz2QVBYndZOqdKd7AMIkjgBAmmVQ4BL0oXVFRGmwOK0cfyE/V
q0eFg0IFHFA31+6fMunPLlVeRUMRfo9f1XuCO5C2cm/eVxGTdEPtX9wwNJR4+ABXmXj5AFiRR+QN
mBViRTyU4Xyg4TOM8q1P+1fIgD/BWaCl5v2PuTNgkZg78yLFs9+h8e4X8TDzmVhBHf3DLOGUXtUB
XG14wW3ErmXzVhTxG63kj7iTMzGfo9VXE9DdbKBK6gIodZbyH03ntRs5ti3bHxIBevOaSZNkMp28
9EJUqVr03vPr7+DGPWhoP3Sjd6vSLM4VM2KEbSkUgE3jD9Bqh5ksXxkA8ZI0cYHVONBYjHVhkWCZ
NHd4pHHWx8muM92BFuAyHT2tWZ/oQ1NavpHSXaUNlOsI3n9DQqkJ8M7sMVPmzZrNMIZwnoNS/qBb
zqNn57jeEzPzmZzzXVK4yKSvRKihK3HvznpLKWYoXtVAAtCpoLbXYN4Gy3RIcXYcZDUHmchBZiIX
sk3gsyWLoO5aFdNXcs67FjOJE0tOFv0rFSrz4K6YxHCymbIEwCtm5dMIdnFWlCA5TQjQYG35fKoU
RVR0VdR86rYtW7dnkPb09YmY2SWPjsJGwRqgdj47hn6GPVIH2cfAON1nPOUXSo6xHMJp3668wt7A
J8qAwGLTrEeI/jQCesDJpHNClweur2GzJsximysqqFtJdFiGt+LMjlskLAeEz97fo6rs7CHYbb6s
Ax2Ww+WJ8CJYCMwWUL7gyjn8R8wEthGPPQqc+mMEGy0G0AfFXSa1bvXnEWTMDKI1bpl20VepJKxK
f70XLH5YvKxEAoxupDbkFhdWGCWhyN7FOIpfOg4N7bplDyKS8P4gqnsadkLODqz9tBIxJTJ4UfBX
MA8f9XuWpa+6ckBMSHTtXi7oFtzLmmepIgJPkiKt/hoRDwvU0+iYEyfVCyQGOk4W05OoEiv4oT87
5+1KwKbjk5BwI65kmFJEZJqVx5suaH60rs6cvevZwrqs9kegYKtGCw4ZAsKcNNchffKsfa9lhEHk
Qn0EEIk9YYEAYincfMBMStzcnK3DbxvQHuHR4axUI9hsbNHTmZrWQ4JJUt7f74SS89CkzFqfLYaL
mkBFGrZYekiFRtjQ+BySknCSqQjZGzbo77QeMewt1j/6ftFcbCV9bzUxNEyyPwrXUjzcZILAJIJ7
DGYip3y/YttCzky540QTXg5VC8RS9XdahkrrO4MEICqVo94y38eNFunIciW6KqMNELDsjPngpHh7
OkPjM5iijUDyCdO/KV4YXL5m8loAVyUwkkPjmp0GUmNOJ+l8lBmxKcq1M5pnjbDh9dhm+qQ0h/UA
T3onXX42ZqYKC+EGwW6quOfxu0MOShHh2LBh9lFsXT3reAZKeB546naFkStjx10FHhE44qTtONHL
C1xbLb7hA8gg5XOGvhfac0QT6TazJYhHj8SDPn3rb/3wW1vtqRko40kp9Rxft/4rrhRnZXovMAZl
bO3K3xx/37Zb4Iv43FDVKeLyYRMGZj3kC3+ekD4x7QgtJpcYfl+nX6mImrk6Z2zt9We2lJIp2MKr
oIJQ5qMdGV+KBTXoFeEgyBNXYUerXntJcoa0d1K+OSV35AVj9ghlca5TWwbQDJQIWkdCJAiXloE1
vKZiIMSbbHWOOSUABdtbEeJpd5X1OjW0obhDZULKqkO+QjK2JgmnHiIluw68jpYoU9GLq2/TKXqS
D6o3/CRk/W3GYQdWtF0bp+X4AUthLRg0zJPiqbHdfwJIQJQgFU1uH0OSwHtMc85Axj5Vc1+NnbgR
KZEqw+hllt8BQ8hTEkoBuYm1WlCZiRyjh++7fOTJe1MeVgA5ZRqa5ItrMJVc+scFh8yIIimdyhZv
40p/KJ/cDsrixSqo+zYeGi4O6UFDyQD5lJFgr3plsUBQdNHRe87DvkjgzjBIqGsRIlnDKETYnObf
7wo/28ZvNNsbe0wcQtzOobjw/E0nRzbQrMBwJVSqKhy0MCqYScKoyvhPO3uGvps5g3ZVmQ0nnmGV
tRApz2DomCnB9LNSwT/zI7eRBxYrvkQziFdPHn06axVIkb1MstiuhV1I2GitY8Xcg5gpd5A18i9A
+xI8itAo4Yy1cnFNpINNOwyKb1zBY+fxnrJiRoKVWG4e2oY3cuMCqTZQ1iT8yUSIwVSv8m7z2Vk4
ZoQOLBTkpHUlaTyEecT3Q6RU4s9TVm+5uWoSqVpW9SKcNFunsrWs3/QayZ0vi0EzT/3ArPMfDEs/
SgLVSn3JmHwZgaSky7F7kACd2/Tem+tN5MhCJe5kKlPw7jXT//b3IzJEmnZOhtdcivSj0bGNQw0b
m9tTn1Zqlo6V4SdcuLVNukgGf8YzIAIGPqE2gOZargzxBZy3MTsDWpgi966EQnWJM/lkYv7hjjJW
4iUWU27LIOYUnO0s1ZfF1qrIpQTLNY2eYhpQ3qMNKqWIuV+0XIuQhwQ8mCecvCuS+0RXA0hA8Mb/
GmjNTwNhXyVXMGHNlU0xjGu5VC1Q3tdoWMMGSnpVXJKHNV/fSWNcsKoUQDt08as8tLA+53vSt/aO
do0uhA2gPPQA/sZ99Abw0XiaTiD9FsNs2zsnTs1Ed63wpojU2cqLm6zMPacKB3Br80kDFbIe8RCX
gjuRXc/9btF91gXUHPw1YYSoC6WKrJzGdg33/ThAi2U7GB6GaCM5Ip6iIIPgcThofQGQTMMHNsvt
J7UUtCTZZDQ1rqMik6g59qeOwKqVs+tpP2ZVI31xWBP5SAfgNZ7Jb2K3QsuZvT7qPaqB1Vx6zrRv
BQs+a5B7bTiRUYd34Lt0/WG71Kkg3pWz7XoYNk4R8R2t7KCENCakrL1mGvSUtLInSMMbz6CGl3eW
SfdvwdLiSeBuY9diedROf3uLLZSDB6Jxem20zXqzlV5/TdX5hW1jQbuyhVuR0gkbzOFflcE24piY
KJBjCmGfclavyj3xkLqIUe650QFjI6Cr/UnKZNHxMG2ZKQwqxzomeZgZRAghA/QswOit9RPTi9+j
KT0nmn5e1ivukGzxeo6V8aXG5FRnlqsOmAYM0TP4iqdbfZpo8WmtR78fJf25Z5C5pvcm0+4yTxch
iBUxEKImKCzszE6El8V5ikUlbYuCD54ybp4gq1cDSEUOx53V8SPqOj+diG80QU/StWCbk4/QS4Fo
ts6AZYidniNr9VkAJlOE7/mOzCHjWd+qVQgEfrRxL2MOMwpCSm7RT4khbkJnKrov8uYD7g2tWN9B
KeCVOUbqU9oyNuFAoqdcyPaMEDE2gEOS5C2rHTE9StdGBuiz9u4GVGFuIfesnpq8deW/KjP5j4o0
1OEPpL7OVFloqa2X/bSBGH8oY+6vFx0ztlKFZgWRtauvBhZXnHvVi5j9g4sayVe6ZbPVOte53QmE
glQ4iteqOuR7R+mqX/NFv8bpv3ULjHH0GvqptDPkqbm02yNZLYcuN2zOTZj2JL8pFxXyV60iOHDe
ztMM3pByEnwcSJhJn9z6+NY/t/nHsKdwapehjEVXiqImM/wI7OHYAy0byZzXJL0OgB1BZqGANERA
Md9GcYFqf7V66NU0YAHEG2EcgoFRDgpWzm543Tb9tVj11xX6asmbiFOVtLhd9XSUGUHWKERCdBtt
imzaYZwiLP2N25fkyJb0eRvjZ8Z9HFgiidgV4M4hjTFGqh2X83M3ikd8OUbPCzQbgbzOIHqdQcyv
hZi9pWJ0A5yurthbyvzQPVddcYqlj25AHdMsagdm11ALb9VB1iUtmwFvnkbvqVPGKlLiDdih6W7K
zRBrziC3Zk9/zWtgONtG+oRJ+ScHCFJtVIy96UX8KaNtcCNfclo6QTz28JM3lknxcBkrvNZeJf1Z
BZ+7EvQWA83yjQY5lD5oYALPOOoKeoxauxXqTRLEF7Rr48pyMOFOKVDK6ah4IZqmh/nrVFkatGof
LBuaeZqcY7Yyn6TZG9n5rPpPogPHNZLwWyahRiulJozU0APm/U4MuoCkUGdIFRvbGtHFCSyb9OXm
nNdC8aYK43sEUqGotusAhFYecCHMganzURN+iQ44yUySD7gzgHuDkIhavZsSOalMD/CPQ9oB36e8
DXVsP2V5s+rjSsGvospnjcvZ2cheqcWaDzqOYgmhpVJvZted+9EIPHq2hP+YVXKtf16t6VFUvpUs
V+2Z21a+4C3+btFdBf0x0BiUP6/qdo8nJz+uX825GfVb6nkpD8LFJJbGVi0ZcE1L6CUjtn+lere0
6k1uX5TUukhfxVzc2tK4VC1u+qRzJDU/l2f5OkQnTL1qteBhJXWWR/5lX5ftlzyDS70OLKW1fFmH
AXLABzbox6d0ENuhSvOUlEnmkLyEmlqchtjwJrrQhHvGAjzJ2mPKaSvEEZWsMUGEA56QLQ8PAzbc
BucfTt6gGXschMqdyamcjLNAR3d61GnZPB4MVMBDcR55luiCU2x54AP4j/C81JexsE46scM9FdK1
JbWIk5cC6kvwUPAw4SWJrIGF4GEcI2dCcMoRnFSW06uHG4MaeTb1WJK/xiOYA9vgsbREkbMoz/lS
nbQCD+tATc/q1gyW0LPn/GUNps9MzcMF3Fa8XsffNZA3wGj0FubUM1dsOCJhfhFr6WU+CYTxznHF
s1hYTvEtecjSMQlmSm+mNahj2aubHthHbSuVHrbrPw3jMJZ92zInfG42l3EcbpUqdfGaxkFFF00l
0kCxQt0aLG8cSg8Eqbk6AH3pRe4l6O88lkqnslWZQadOLqBfc6JW2ob9hXapvYFOI1OyhPiTgAmm
zKw5RdPlBV9zo6O7Q6iQqeteZpYuYByonrSuSfeSMxtMMsklJ2eCH25GjEODpEql9WfPm6Yf2jxf
SzU6bB523W7wzMiVd+Vu1o5GrJ2aMQFfE1KfHkoj9daGgdZrhQftb0UgTjGB7GtXSGZBilqDgopg
02JA3PdQ5Eg4AFUuBLlMAVZe3Gc9fuyxgRjsnT5dLgS5LqVKFNXIYGWuXhfH12KkloOnHusbUv3y
/Grp+ouq6s+tSAlKTl80AtAAmWk4STnaB6Rns8OPUcDTQi8B1teBwiuj5jxakBvM5jykxVmS6ee6
9CJ70/beiOqN4UVRPvRxcTQIHBXZEHwDh3Xg0/CBFevWzfG1oczwoC80jaz2hmI6oS5FY1AYkCvH
R4mJtr+Xs3KJe/pN4WSfKC5g5z5D0mLMyD2V7alQDW7F1lWDzN+ZxFaRipQNZkNjT7iTxIeOnwyQ
K2sUJS6CTsAcATL8/4/nu4sjNl2rj5iX+BVl7T6qwvX8aGLF47BH0p/t4ahgaajE5RhneI+IiO/l
wvryYsTs9hLxBTAYe4J69Oph9q9YrVTui+x1mzed9bfM+rvnKdHnb6JVvTZz9SKZxfOg1Z4AtT5h
dTSw8yWVu4p7A8q+t+fjmh/1H0EXuZawnRk2XyC+2P0x5xmqOSyyIvUr9WvWuCOn82mri5PCo2pq
Yc2eu2cxGUgWgeJbgD3yWAoi1YAelDs0OCJIMQeUbgMPjbXTOEvAQHA94u+VyfwqlPuZXGkLTBSw
3SryymRDouS9n9MPzVA+Mu7OT7qaq0m8iekeY5Lq6RVd7YWgVkMpR8pD6xj3oruxy1OqwsVsTZqL
i2WLTyrHzlqhf2qJYx2qpTwlFQsabB05wl6EqcKAn700u5XnOprs0bifygCCfTLfZY/CTJELoFqg
eKdMkU/kgo+ZhF2jIY1IbSvl9lQV0VQqWUAZFQwiixx7sXxs+93f1uGqnL39YbY3t/ZfhP9AjZxG
84YJegqekGeF3qqsmL5byNoAFurXVkteplR/mGZ3Z7u1dGcW5ExK13SnyFD8KHW6W+0ZOWxeVheo
muabr0NBJWcq2QSfY1dH32KHrv4bxphJSmIHEHsNTxQdThc3JIRtHHUQsl7uFXMi+caeiw73YB7a
Fmn3Ebu2YWBQvAvo4w2cvoaszCQpnB1op2JzWuK/G9AOoZ+OqSRB0klP8XmjNEJ1q35yRz4MfQKt
grFl96exQaIvy8TwPDui4c6iCaI5rMgj1ThJ+6D70XaHNwuV5pMCvuW2PkpRvkBOvn1GbyWFDfF7
yV3RwK60Hs2L1EMoun/irsSoFwEYHuGBDZGArv8WfUvoJSM843AN2t/l05g/BPpexY4aLwcYxkrr
TO8tu+9cOcYKsx/EQhXlQ0dM6J01UChhKHUSNeVvYVrBPFFt150fLcYckWy5vS3c6Or+ZCIu7jJZ
FlG5s4MbNBvwA/IEXdsXvhHAzMQHMHJ0BpFmCokg6kZVc1zf1QEIKIl2hjO3/82oQbC6GWhcf+3+
5NQ8Ze0Gt45BtUuDZi4OU7LYyQlbU0SAdLyFFPNFLxlPhBgLTbnnePs9blrjQtE/q7E9ScVwyq5f
g7x6hal4CaCWhZ89/2vs9hk6mJJVx2ateGCz1wSMmw4hUilDUbw+tdE28xq1eAFKLpTO+rtSrsVh
6Sn8rPLgcSRwy+EFJbfakH0gm+rO7yaAKRg9zP9/KuAtDYwpDcaUQFu2JNBDPhwbiQ3Ly3SZGPtE
gZXFGW4+xevYAqriDMzojMP7PBXCef2rAA7n0d4Aq6zV56n06CaR4aEw8UGEjk7z/f82aWuvcV6j
vfBpHfgCR4AEGsa4p3VeqJBPyKxk0BxXkbYTRT1qyQd2W/tpWi25tFTu03hobrXOjcui1wNcOEzO
ndJXQZ/gNEqYHimVGkH+cocejN+/GDCs/H9/eBO+VrqHdj95E5NtCXJuloq7Ylxa34u7xRr3nTW4
3x6a10XNrjKXTmMMzGgOCSudp1eqCTx62IFy1e7fzqJZjDLIJklJCNPWLBQnbuPKz1hqD+mTlhrT
JGSqEOUpkOm199FZSP2B81a4zfOXVBsPiVYb7FBC/YUl5laUx/95u96wL08ZXQoTAXTS2hALdoGe
soR0eORXJcrDlvotA/OBHoz7395FDDuOFzubwTSRWY/bmyarNohQsbh2IjBPEzeoYgYUtDijyq6/
1aALskKLiIUBHk7FgGU0O9vEkzls9SBLAG6wGsA1jp1OBqbZYR2tt/aSmPUleeakvJZMDD1QHaWg
ibymWHiAHMqLsKYlrj+y+DP6Oc0Mx4UoBPcnrxp0z4DoI8m4ZWf8ceLKyhN3VP2Fo2xcpI9cfzbj
7NFpzUekiO9L5aRwGIuNPU3cBk/yQocXvDLBz2vmC7/gs7uPJmb73mwa2F7Ztw7xM4v6HCJNSqdo
p+ZwQnO0YYnwCXrpO1YSZkCcOcyKEPIfStCGTSk9sO0wbbaXpykz6rSVIKOYcCVSc/GzV4vkDHuy
3xy5dUDDVdBto2oIW43jsUDKO0aDAnCvPFIV96iZWzKfaGnwmSUwqiuMhEAI0ms3jVfASZf9X8ce
H6Le64/FzXFFw4C5UFkmQ5wXGBwBCnA4WBoBaB+sLP4/D36EUwrstBe+yAtZEVpgUw5rfJDCiLWM
kxJA3K/On8mEK1uP1qNupEd2r/CGKe1FYJEoZ9mNDpLTYP7MKezxIQ0An9hxDu19DQHkKMecpErT
bL6CTGsGiN3ni/7YPoWXperecmlmhBoO2s9nwV0HgE9J5wo3xjwDQlqTZ2GaxNJwFDScYz9ZLD6v
e/OzicnnhllkyMRn88F6uiZrZUANfKxgtb3RIX95a5vijh095gSLMHRFkDlXSMIZTu4/5Z8YlMxn
9Gis6f0ze0XbAhsjeSXdjO02vMXP6C7xFlSAVBda5d2xNwOl/iqT5tEk2YP7492qpjtbilU1oeOX
tyntrpM/tc1JGwhUsForFxx0UPYm47dKdhsKdqMXNT/173I30JpShxRlOLkp4jQwzut2XJ2R4ei4
yqAsWA7mz/zjTwFzyf4m4gBFHqeBk4AZdQgkGZLsrcHtr/FnndBJUKG21q+WwTf4GdbBXxKnfU/B
W4Q50c6VH8V6ixbInJzglKmyM028aEdYCZqruBHfJsEnE3pFqjrqvxOXSOTe7SNK6ZKktOt4GSYT
xVI7pdrKoYhxBAYawMH1pZEByPNtq9bnWCMFo2YkCs5L+K0rXzuvP59JDlLkvZbw/iPPKkTme7c1
Ft+6NeG8NR9Fo3/Uf4Q+e+UF56mNoGihIo2QbuxPFJCJP/QrYbL3Vq3siFawCfiYwI8ewEL+LF6h
ncik6Qr6u+Piz96lN1nrhdr3KUchhCKMNQXFQfrPSExQcGooldMFBg+F8UDU0/SmxOkOFRdUKgqS
7QbTpxM/xr8pZkWFhXF2kYkBaYkRkm2Uy7C5EjEbMvDaJVisjQ0Fy32p9Rfy/w1go/LkrJ8a/RKu
TF6KaQjIOc5AfnMaxrp39nG5CNRkOzrtYNK2S+79mRH9KsIk3bEQONdxImAMf885tifxjetcfNfy
/Tt9GAThLPTaeS8kwg16zIw4AGqk4yBmVxHIfBOtDGfLOxDaUK/AkEetb73Th+13QfkjxiyOuvrS
czcDPr7IBUFXMDZ43+IVkhdiamOKp1k3Tn2T+zDUsTGaBJfiKmG41xXeILHH65TzAXlI/2UsAajj
W9TSoXJCQNeNRLuiVoOcBNX1A3HnGpODFVPwtogn62hiNUnchFL05izQByMUpkPF13WpgpYqhPQ4
4PojqlBW582z6ulsqmO4N71Lj49t71g9VpHTs0mAKTdBD26aH0tpwvVH3fHeLKsgyKS+dcFKclay
LBQulWHeZw1xv2fHV0MY5uBLtOa5x4bYXmA9cr3NLrVmhr1fFM1VUvRLQ2tRD0tCNrpw9IM1nbG8
n3TqQyudjiqGXsvs3IT6UKXfHIE7OOI65cS32Mq4ty7hdkE3q9h1CJPbIg1gq/C0djtIJcxDGgVj
hf4OpmqE65wGmShYSqYhHQB8sp7XE21FEWAsf/0QNVIX7QF6AdVQP7kdlyTRsckUumlr6OhoOgwb
2MYHq7imx5+S1ReMBAgDTklvmmqLhkjmYQu3HSDdGbcPmROL/5/dnos8hqL3bIz/zQAJm498M85J
k51zouaD2PiqbYbIbBQiiNND/hKE4rJACdPmUGQfpuSF2+Fe7NCoAXJoSx+UOHNJurNhd3lhzyPh
kQJjszbQH6k6giYCvIUnw8kGy4ZaMymHNUZfH1gXZLf74hSAdaDxjJn6QCKBfGSyQDRwR4xegkti
UWARsmndwWTUkNgQgUR0I+/HWmkUaMmL3ADf5uL5/iFBHcnH1p+QlRj192Xk/2z7RHrZK/5OQSfr
IaEGuR6vyx7+CMbP1E+ijtXiILBmBjr+xFVnEPVYtfxJ+1aFzc87fKZnmgsqm7yG/JVSLRphxRmh
+Rgn2NKnn+as8TwWUd5qFKWNSlnENOp7oh3CGHprxQglyZet59EB0z0tYR5wDFsiT0HKLmuZzhro
C5RGZqvspKAto2BaBL8/bCGrQ0iHRCUrBZaCeSuOg7WcxrTD7DDZkfSm49WphMXbGZYTexpqgIBv
29or3ghC3LrIfp5tUcMqJeWrHdSwbgndqLLf8ctOaumOLwuiMRJG8zeiVFtKFfg0mSdBVYpQ+J9S
JdIglguGr2dXllRIics/OmdKOK4znjv+lrbjm5LIHUG5xgm2jaJ3p5qA2HMyIabg7JyPi7y94hl6
2a1Z1OfJqoZ/7WOtV7zgQyCq1yJR3Zls70CYdoILkpEUiA+vHcYfEqavKced9iG38edBG6fX+PA8
k6opL9JITE+1lw1zg5F7FeQdzWi8ysTNwZsIumICfkcKpbBIOMoyOxdKb+vOGxGcDNE2UtRp7OFT
fcT/1ZDbSGEEtk7ll3+gMQUFrXyDyAMFcAG/SgykGnCFSPh1w8w4GvPFNIVnnriLln0osvQuj8W7
cZcyT4eNq7M/PQmr8pK6cK0ofbboaBPlzWOpKWCbNfKraka36K/elI9KwIQiPQ8XKiXwQjUrFBQE
qTzzlK3lVT8AkWC0pDF6usWZeXyK1qSfTa3XfMIyFMyINC2d17Y6fBP/aEbI8A/5N2+be9T91Ib5
sU8eQFAJggw/kiB4vbYcYou55VrItNAIeB6iw9OoDz11cqLJiEGNhsBnojxYrIEImLY9PnI+PwsR
4SGkajRf7tFQ3NeYL2KU38Zlvs7SdmnJAFs66+nksAjKmcj9/DkD8Kysy+/40azmzYoXTLzgFiHF
o7ufud0PhUcQz0PC+g8+Kw1/56WCv/P2b4SOoMDbqNrmlrEa4Vda+Qe0I5F2Fwrcf5RTRCnLz/4i
7HxPsHVmjFuO4G/duB29EkbT7p4LQ80f5svHoikeRAaP1oI9ZWSgtEH+nhnii3pZ8qGly3cec1fG
N8fwp6/JPT6JLMo4i2z2R3/iUrmsjnBIhv61+IcH/xYn6pWWP79iFTgBgIPnBde/UNpzu33rrUYB
6cRAmz2I52riu/k7/pGjlUXMeixjEGBt/Mg26RlFMcfQ4/QUsjfcEl8Aguk4w9sNB5KTMTmNgtvp
lFdxlZvtyiRXKVZOpStX3qnrBj+2bFwJwJVQpydYXRvPReiBIdOE1lAZQrihEHzrQe3oP/63I9FZ
kujUN2J4w+dTAqCx0cqIQmbCUtE7uRqnICEmzH5NE/KLmICh1Gma0g3vKdpAJRQRQqK2ccdg6li8
cuj8huSU+cdwF4um52Q3Rd3jNgcNSQViqx9pvmM/2igDl1hlwJLaHMyWuk+PAB+3kk3RyaTdkl4H
xPmtWtYRstZR7xz8MU+jUYkUaskYx2hFRhIz8vwlzj1FaS46GJmt5CnpruDH25gnKFIrrbqkQsr1
vC0ACOV3dgoexI1JbqnHYlUwATU5IBlNPKaRDt20dAgcnFrYsS2LRixMe/JQaIHrTwHh5crgenvt
azvhYyhGIDXxDIN9SXjfjmtKdnf7rhgeNH7S5musMW5g6W+275Zq7PR/gUaXXu6TyU9rdqdp4cIG
4t5Vp8SduCTM8Xim1321PIOM1IB3spm969Mo9eskreS26GolmQqw9NJeWIe9Qjo7LuWFcrczxORS
4leGpGhIGmX0iUM13FUyEbu4kOsUlz1tWiWCEcd8V44sQ4xrxBRkBvSpkTQ5TKEQT57CZrBZUm+T
VSeWazZ9uOdaOvDyAGTO/w1CYiceFOwUI/qa8lDM2XlS9XgjL6cnfgeMvrqosuZ8X7qy/zCD1VEm
42F0rwvEvSVMSNAvqXoT/7QHpSpZGlYuUq6r1yzfPOvTTBeuKC0Dr2kp/vpeo9prr7xtrjBb13TF
n9kJziiOsAwvpbwFG6GmvsSSaQDE7y5zhPYNQzkVeUS/Cspde5WvnXrX2Tvh+n9YNF1yDq8sejNu
Z4o93yQW6RlQ/PEloyVt5AAQ7I4rkkJdVj14y2VFDl6QgzN6hCTEYNViSBm+kzneGa0X/cVyCiIg
xmrrzXqZyz5ksW+BQFT3VV9T+BU0HNzdiekeKLomtTmjk/cx0w25llX3PxRjDaIK14XqPrXzOk3z
DNtSmQanu4lK7E1W54m66PVeHhh/Zcr+/lM70R7QKvb7+SE3iJmO5V2eaWs65DOz8veYlTdh95Q1
03Pldiuz6k1hS126BSh8PNUre/w+t+dJRmPmAjDs14iwNMrn9UBOv+Met3oZ5z759w5/mQisoSOJ
o+GZYPtGdev6WJrKzrPMZRcY36apOxcXCEMN0dkBbtpMPyhW6lfcuhd5XcOWD5ZJCTKRkVFnWQxR
OVt1+4u3nGvR04YOP7eRLpA6++6l7gJI4ZIHmqpegQjc4oVnReG3XENKOWImRHA5j1dUkl5wZGcw
GxaFkR2lG34lBO22dgSyRQvvXmZAHDlOEPR5SZehd1OwhaZmuBueYIBAJBY0/sAAyLztQH2NgAKc
nPziZql+Zwuqfo6+o+8RgKqINGUbzLYUK3vxVdtBb3kBda4PJlEJGk0PvuProk9vSqS+mfpZMf1+
Yf9PUmOhgonYRQNPe2KPPLBHFrPJB93TAM41O7qkNrfbzEsksc0F+bAKPTgnLVh82RFT7CMCDIaC
thn8ZW1xxTaKZIkjep1SBwg8CIsEb17B98xWPjv1v34/vqWBI4UvtgWZH2Ug2iFYJB2AeHFavtFL
3Q7tzZpA2SYXyLF5wi79LQe/BkmyKqlT+cG1rAftH6NG+WCYivQV729PZzzQwwYRcFNcdA6bsiB6
kpM2GOm3KBvjNCvpKYJYMWT4lrKElzmYhMmfvTg1z3qrh5MwMweX15XwBoVAePdUPo7fihb5wge0
4nzCEGLJ3uK35WLnMy5r6bCZCDa5GFo/ttRgLWawa/whHEI11e7x8mdpUddNvOw9biJ2sallhKnN
oqiXnpNHt8TPGIBe9JRHiF0q43sT0SZWcfWIJBZQ8wscKbsGB8B0ehQjHgwEqpazRrIoT8izTfcM
G3SR/ILL08hbNDihxY8E21dElUn5qmNnGUvpxfhqE77kH5WXjfklrje3gfYoEFIbK7+BBi4D0x0l
v2n5NqnfNAJIPeWGsBp8MTqkUefECtc7DYtcNdsyDDfMVQwiEvuWjoIpWXdbOBMCDqmh4fPadqfh
TcRYXNCZV2j2ifiyyBfmpb7JsupPBZzbfg2kteUkubQQblOhObfFcK6ACmrFqZj9VKCaL5xhQfvV
aM8oLkeR9gtdQK+7xCN2pq8kmLTxvPYEpH1zrE/Z7MeG5LS4vnVcOhRzwmspJzeNVTfi0esK0XiR
yFcxIUtt/8amrY5yZ5AyW39OLnp+WfCLbI6GNHycQy2ZT+j549wFGpo6G3ySxb8CzLtsOLb8VWz/
XscL9pgH28PnwjUT8lqm8Emp7Bcj2eew/vSVRqU0RvpK/Gib/r1azNfunPaW0+A9MvAeRbTxNdmx
MHS7JOdsCZU9Uzm6PCgoYMEB7WmxaJ5tde/jI6cle+wo/uLSGC6B1IcdXgzwAh1lBEMfWs/CtTPF
EEx/yCNF1quLCcuwAu4/nC1nbfTrkjK/4yWZzPGmWeex+SaPf5o0MvU0qVs7Jpl7PpVC6XYUIUh7
h1jkbeGKvbT6JWcjNKnFWa9uginerah/mOwDvvCWgC5Ifc4VqEJ5OBNJGHgYAOXi2YEv5P8xdl5L
kiNnln4VWl8THIcGxoZzEQoIIHTqvIGVyILWGk+/H0jOGrtnhrsXYW1dKaoyEnC4/+ec79TEeC39
RzZY8L1IDmFLa4jplxjkq3v0sPiRojNhOc5JY4VAz62tsulY1NJh9EEv4VK14O6Ngz6OB3KJ1DpV
mkHoq+CgqB6KhPGreNVl4J9G6IwIG1ga5XGfVDo5Y/zMPGoqWvASuvdy/Msrr5eWNt9Q9rVRcMah
zExDmihv+RUve8+DPN3XjUSNAFULpG5RJxPS5vratOzaDVLe5tROybmq2zN2O3HQdAWXHTpmQ5Oj
+T6PEvWj1AXBKs0SYlcd+ZyN6VmpxDy3Pf5ZDwy9Uhf2KQoF7kPtDU1wVJJNPq+ExlOt2WcM9uel
hEPhMlKw6RcyFWBChLaUp2n5EE8holSCKNVhcsRL3B/f/pwvSWwzdLJdTG9bPPjXkpwSBNWlmXZt
NHhl4kjYeHuuQOO4gnVhSG2d1qBt/Kf+CFPr3viR9Yzzf2y0zTHf4g5Lo69+JEJc9Y40vuoR09WQ
q2s2ifgoTDI6rwWlSt1D9717K2iUqzhF6WjIVqzsKlyBqlst380LEOjUHm4z+915XFuzdu02gfOV
4Tm3GBeKnS64O9uBpE+16Q4+cHC6CvZtAWAy520wPi1lcA1KUid64GV8sIk97PQr+ds5BFS2TeDe
9Er1N8uYQAVYeh4lIfGt9DNDY8mXrRx0fszQTy/fjUh7I17+mtvYnGx6RPiXD5BliSGNMnXVQb01
gOktvOOK5rQgLaeWMyDp2GqTbXdmShgtrLzkBZMBJVlebivbFghfqhMLIifQfKo94UYSTTNMLpB6
2DAltjaBOwjh7iQqE8BwDBElbCrPRrxVC0/uac097tImeS6z9jmYiXUEUFrNnZIgZewp60BRARc4
qHekE3wqkseTxYv72JO84lFL47ZFDdWy3he7S6gkz3lcPoyJ47qtlTij+oq3kPhZ2Vl3Gn/wVNkr
vxkLol3umjh/K6L6VYfzYC03UyhXfE5lx8+hqJua8GsfzV6hfdrEWUjObdqYDhwLH3e0j+QXjVlP
ol5hoDmkBPX2FhvwGk1tl/ImUPcpt2wAhl0RtX5pkjosbxYXnuEC9XxzVEcnoXWQ5vMcUghN74PU
XbXrBEGr/zYM8704mL6Nz7EsvwemTuLp73snNYHLLrdUry1umyC18gRXIX3NPWU8c0A+a0MtqpvQ
jz4stackVBpUpR+HlAXwvBFsG8P+2ofMthgB0YJUUpStc+5a7Acnnx2Bol3Rk/2LNgtBmDSHZ4Cf
8AwmqomdsEng9WPFDg8zvcnQrsQYHDqcHYVM1EwU7tqWOzGFHCrLzV+JFLuLkdIBPpM4kLcNFhvd
dGWj2zOspCcFu/rLRCrMC98aPKaQ8DuqcZVP8BjiuVEfDEf2SST2Jp1pVNgYHLcZ+TJh1e7+ErJA
LcBiZYwkiDdTjT+FKABmtS3kgm1RNd776s9qjiWh9lgmNQPvgUO7its3O6R58YSwFfLYk/mSGlZG
K/xSHBvjhwmOJSGJSZcQO+Eou1tRdM9jbkX4LbYTlCzX7MR6dmIyKrgwUQ2xr1nvDV3Vaf3QqH8a
ZS6PjdQNBzv9pnWNM0TsSd77RPIirTiJl5mqitmE3MgrjN3ePlk0FdXgXjgDltF4ki1QyhT/KvIL
OCdUohfewzmc/XHG7iSo0NSGw8A/rmSWYXymJc3NAEY0z4L+zaYJl9xG7axLGpIKDX8NMxGpWBwt
UjgsAXlAAj1o7iYQYEO6KV21XfDBQMlKiQrp1NOWQHEsDra34ruqewsjTkG4pAywA6iwDSKGOSso
r4OzsY3tXzZ9Eh9mQyzyHoNB84xbJ8Wu3WnOXH8WE+FCvSLRA3tJ23xZtP0dG0Qlq3gBnx7n+mFw
MbZahB7ABSPlBeMuxhsx8tJWb0SeO7WxmRD1hDL4oyphOaRWRON4QX6Zg3+DebDdfIZKdp4ly29x
W9pl7Zu+upvET0Jvh4zyrZryrSCPrwOYU/ZnWIu9nMiqLn9n97Ynl5XO4cPSy0ei7ANKCCIOb6kE
jou7MJjFRpCL520OipCLN98nsbjnpn7rqvCGhd9I38vOOIz8SdpiPZv3CojRFpelWltXY6ku4Xcl
ID6EDKPUh+Xag6oCwDr9SLt1r0lGcfJTsrZDsqAD2BxjUr+1DEIFhHFINUekbch/5O2ltZBk5J92
/D2dMj+ztZNV/pCp56hoo+xpDCdcMRi2Jyi+MLPAN1l4Z+u5Ip+Kw6LH4zkxAjBJb92S7Puyeg2o
vrFPGHQONtx/VR6cMWaGa1FoMbiFIVZbzw7LZAbavQ80t6sL8ns6O1SINhM/dcfufy7eRdO+Z9Yp
baiizTE9Fw8BubktQz9VXixUq/VnHUoSWBYj7RRg2PIdS5CWKRD1PBIrHJGlH+S46Xsnkg+AQsnf
2xTrA4Pc2NoVyc+RUyO8XD6xv8mxdQuXYBM0HZJ24BW8RGY6UKLJ2HtSDGM2ZuFiIlalTjeqT9Fn
NLUvsFhfwLS8rC6t26xmgJfJEe/BXu5qMIjoSbU4SnnOQTjcAr/r6bd7kr8oD07hCXSfQYjRggg+
8NZdxSvu6hvG/qFVHTc96C06Ge2oZrZcWhIQlQLyFIvu+AubwSb4Xi6s4Grqpb0vyQ6hhqEmS76V
RjyHyj6HU6A/iznZWzjCDfwZMYNO5FCJWKBhgP2gQtEANPxiwgmxWL5pOObgWEeB19qGVwk2Q9Iu
CiTfiL4lME0oxoDlZ5eWZ+oZzvD1vmFjUm/1RLqwp7+23IYdZorQ6hn+wlq7csVHFwG1l1aKS9V9
X8FRi04gTnkNoS+dKoosqbLuYbUHdKWHjoFUbmZguz2Mq1yu1GpLIQvxK5mr9Clf08mz6qFMoCUu
yRsAs42BzWxYyET3V7hTBkMhjBTkGMQPWrE6/Ivqepp5LvirS/1HMNdI+lSC85jR6YahedlLmSgH
GgAtFspNFDFlfx6ntwyOTljze5OBFHLPjjyCdOO936l4RcKGfSfwqAQ0c0AnGHOCFs179XAJmSse
iYKcR3DtOnyBlJzYihsLqgyZl9usX3ge8595lF0j/SObvhnNuRJnq3q2VkeGwpM2l441zZYNELpx
F11Ko4Lt85MdyVaFiGVjh/hzms2yrYgKOdimt972bN0dtO96A3pxuqRL5gsCKzgCPMzaNQ9GKj5Q
WF/tIAX9TyPpKUtTPw7ezOadfNKWEM5h6hFnY7wEh4E+qrhJHUF/skxrT/sO2wwbYn9Y7iVjaXua
6Az5RV00dU77RB/odeMtyZNnDE+OygHM6Q9tbF+yMrqZq/cLW7hgeAwR2r5IcFG5eVauCScmzuYf
7EWZKsUntc/9mLB3h/Y5bu1yOqkXYyfh21+oYKCpendMafTqpuYa7zOerVJ2H2HFxDkhyYJ2mgle
59409VNPqV4RU8ZENJZG+NogUYEVWApsf55LgGL9JQFrn6DPKZsEWJaGO0TaYy9KL9jyuii4zEZw
jvhWA7Vxgul8LHcufk2NOtHMsSm2KvTvDCdDEutxRAnt59SmZIAhxIE8tkiawo/Z9zs5707Z60lR
DJqj0Hb1DpIYNgiT7qqC39JuBDQJGNyRadECaYQtyFJe/6x2tTDSWsJNtWwMBPstbo1C/aJP9Lc/
/dt//seP6d/Dr/KGjBmWxZ8KhohlXHTtX39ThPXbn6q///nx519/MwzdVizVFKZtWKpuqLrJx398
e8RFyKfLf54BXFE1MtnsbLBE0CSEHU/c043+3ByMujpjhi3YzImCtF5i33mOcU0F8JdDfF6L2rgE
OtvabSbdHTXbbXtqVg8V4p62lNiBC6cBedKlpxxzy2pRXKjWsGeSrjlDL+F2+i+TuY82x26Kjdkw
OqefGiJwJFLA5NbEpigtTTERa/zSsdmK2Zs4j0NboD/iztP8ovu90p6SID4PFNhoiy93+QW42BdV
uIf2bAuNIV67KZsXzYx4wGGkKPDJsLsX4eya35tI9fO7ao9nnYsqURafq6qhzxiD/aZew1H1SxB6
VdafsLmRVcEyCDHdtsDkKZDT2iMcM5bjNx54u5htz9qCzLXMbkbFZq3DPU7xPCsBpWSkOTG4bgo/
J0dCYzJNPgaW1KXb15QvhxCCwn4rMFFMWGzHtsa+uxwYQSUsYfEQ7cZcObb9thHzQWrVg8yhMxxg
cl6B2nVrOR/+AhNL2YhSQexwcFVzLR5lgPtlol5keeZWl2E/YG+1+m1Szi+FYT5nD2vkIBFTUIbb
ya59uTBPjeCNtTFblTM2SWRKGDFPjTE4Q1WeF973opmuUT3eYKzeCZDTVJm4dTI86J5XTXeA9S+P
LYEPQz9LPNqsbnlR5/YVRNG9UfzZD82RsBUv/POT1DpNDxsFaXHtzWQYgJd4F73oHxaVb42EAZuI
rKI7kkHsUnOKLD7Zp07lF7HVdctVzt2HQm58V7rrUaShc/pf3ymyKf5wp5iyYgLqNNnim7pqW/Yf
7hS9XwIx5dPRGj7xRZdYN0asGyC6OjpEEoiylbZvNXhFNG/NmLN6t5AWl9m4q3FnJNHaiZwDGkiO
Q8rJvNc3uN/eeWk9yncpkanlVF1prpQKV8bLVXJXCNlwpM1i1MdeAJWYX7oGhnyG3bkFE0o2YwIW
B6P1QJGsnXFCOg/jcqhVzUPF80WQnQJDwdaWnqVOnE3dyStGqOxWcVDfuI+3QDwZ8o63SvJ1DucL
jbiDC36QCUYz9y9TSfIRaJ78IqaMjqoBt6G4zLeKf6kN/rffK0CrBD0GWFhBWWuDnw7VXuHgVe8y
1BvVF6HO/I1+CrZXsJkmSm80qCbjchsF1Q88sMOQ4KocHErOiZaROh9UKsuq17JZaTrIBkQ2p32C
2qQh8IOwEmPybFndU5T3D6kEOmzZV1VWoQXk20oPqHSGFldutjWXIsViVbbXiEsSqDaKDIxxS3ee
utd8S5nApHGjo60YOjTJ0D4QNnV6I3fWTeI0e3lEWb01OqpiHuKntep1zO6CtteUKzfnylWUBq8y
y11GykC3ePIDt0/2IKuE2d2nJEXFqv2FZEDSZkfx0FY3GZAx5nEQDINix2q200Do/evLVRHKf7tc
2S6omq1btqnJ5DP+cLlq3SSm0ZiORTSfrBd4IXj8q93r2v41rXXm9LKMdbjnaNy9v+bws9ZL+JC9
60Khku/c6MMV9J83Zr+YkJkAnkcsm592qN7JyzJ0Af62mVda9MzGsz5i5z3m+W7IrKOdxR6NsZ6N
Vq8iZNZW6wHk9Ayz8iQCeeiFG6ysdHXmABHU5Ny0+inp6ZOzqXdnZ5KNwHB9c23/yJlfNWtfh3mx
EuMcTYe6Hc6xyqgXwn3aiBstoLDCvbk2XqLAeiUYiwSkG9dsQFGJkn2WzrcwHW/TW8fGfmEq1zLC
CG6bMVLZBaAqAsjvTExVMoNZuh6MhCYMUnv6oxIRgB3ZqnYjrj8WoEe6hFvSUsdJtMc5MVyIFAOV
N6EFcVGW3L4iBxswIA3ZF1Q9jc5bHBIceft9jBM+JKzeU8JFtSBkhKXwZVIHUQqscTpMxVeJkCdR
NthfuJgvUsqQ+lW/Y4vDIsdVxY4Kp9y8kskUTPb2fVaKRyg3cPOfY714BJ157/KOvgT9FqXJFb/v
TjJ9jA9Uq2NiZQrYIHfXNwuENWNYJ41rJ1btgz6PBxnLXEpzDLc7htiq+m518o5sw9GqDC9cRj8N
G9Zb+xQDQ9Hy5ADK3wg+LDSJjkMvDJdHFrSPXM4fNIjcc6m7z+OIE5xfkrwde82Ru8H5eTcZatbm
/ScBMLODFcXR3ga8j/PtoNvaXtChZ1EntUKTGYf965tCJqv+P9wVtm3zEUUIS7fk398VpiLZaVQL
6mZ02ZsskImMqFJB62u/r5ip1e/zijCYHdt1Q7oT9PITfWknEyiRGMXLC+vtacm5MAcNweGcUPnr
2vV0LkUMnVuGh2HI9MXgZmlhlZqZgvoMsRwOVAnhhLVtOZjPaRFcf+q7jL7HGUta+P01wG3Zk7yM
6NFI8o+xBhkq2kPDvltiz51ZizMgkOSgn1t2JBvhDbH+WmHb17jFmUO9Wy3tdu180hhdFwcOyTiF
99hdhuSjiKOP/tXGsJpws+narzqtnwUO5dwMDpoGybyRbx3h70BtzzDPSEOHYLA76NOTCkIVE1sW
HkdOtAYn2kVaPNjjBRExXM6cE0ToxJj7qy0RxZEKcgVo2+KmVKQxnWh7/amr9UfiBA9TSXa7gDKW
ujmG008rGa4DZqMhYnayNNAJej8bn8l9SGRNEvvcRtDkyvZkAVQED6rvoPspD5XZqUzdmLhwDYUx
TYicAK37FKW3ZQH4RTWNHrcn0oE/tNLyNRrFImQXepR/yLcel2SUax5oNfun1WvHrNMAADd+goNp
ZNzCZtZLWxBpJo2+hYcTTwEe9WqfVl9eIv1ow4aARbBrKxW4BKBByxUOjW5iOg4j809Q1BadtxHz
sRl9t4Y+bDP+7HdA6FAvzkaPkBeUFw0KJIELxUuxHwN7xvIfkAWkXouDZIS0owIzmbBOrTMLPB6S
RCWjsGmEVA49hX+alB66wNgX2bg3GWui6sWOnY97Q6/JJuZuJQGjt1jdQCXkhulNWLMIQ6iol3px
LQzjmnTUmdCf1STzrYhnrPn1Lbgpwz64sQR6JQjsmZlOX7cn81KPz+CPnnO00HBzbB+DslGN8h1T
JilSNYmeUlPbhK3mlrV8a6zyymwGV10ClpXxqrpP3qce9avQsF3Qd08JnvgyDXXX9x2SHEcj7Jj9
IHbj51xVwKtglE39vt0qkXqIRs6nLRyoYnYUiS1MAdtv4IaJ3I6t/MIMcVMi6cZ4ALL83IfxvqEu
ATuKSuVDQS43s8+UoJ6pXB7QK/IjxYZu50t7y6QwYkkpQN8rHVOCvDkW1Z7KbGgw4bmDatlgbK3M
1R117Pn7UlL98bEbZqcranfYAhbNNT+qcUa2H11AQpAmWR0pKupd9P0cQKU+H7XE5pUT5tnUn1ol
jjR1eGOH1kLSq7ZpDEZaCfsVhhMelxBvrIUvHQ6jusjHBTzCggO/pcU03OvZWQd5YA0gxGYFIg5N
HLf0JVmyl7FKnzdLeqdxPD4r9KhXqTiPvXIyF8XHjSwUmCJkGzlgz5YN2Tbyuj72Azk9xV1y7iT7
LH1az9nbYYDr0u4t+1fB7qDys+9xgwNlTQ1CJmHbp7Dti1HjQHwhY+t+89TETHWL97YD0z8COKpv
ktpt+tZwpzi/kwS+19qTSQdrwUtLgJZae4jJNI4M9EGhk9cxLrLL8jaOmj+kgJfZeym93xdwS8ih
vLH07uXsHEjQ4NiiMhk+Fhy9TAbEyU61uTdxVKX0zncRigekmIQny9LjsZV5CB4aH5sL/IAFuIHT
KJVPgg0fyRAeMg34TcRSydLXHgorZWgJ7KVjutgT/eK4KhoykjXZlpx+IMjCSzUQkMVaoMQHKhBg
qxQ/0cb3fY4nxij3sf8Jtw2ZDqjlijadHK2THIABfr7XBRPRgYg77l2eos54rgFXH8px3inwtzEG
NIHt0CbiFipPzx57LaLHhDrDRD7WbkGILQoXA0qAYyXtTW5LV2KcMsTDtYa9VQI0kLat3dzSwL4s
QnOVnk4OxacV0Zk7/VxK84m+OVW6RLWyqc/2995KH52pXXKOwZ9WestMdr8mk0XifzT0+fEQn8o+
Po1dfBo62+/W4X5BjQ25bd+gvhlxbEsYLaQHBJtZbRF0aLWjrrGjAj2K7pXZsRvBa8IU7HDxKbcU
0BLNvajm+OMb0H6jTWX9SMXTUb2EtenZhUx95kajI4iLZpfX4KMSStYo/DM5/rEDotiDiBdDVyO/
pJSjak80eev72yYmJc+vX6YvUQXStR6kSVluFNgw7ZAcovxLXTunG7TdMnDqFpX6ky5SA0oytQ3B
+48gJllt+ybdIkCvEFqcladlZtEmXeRtAoM3tK/4lQMDwgy74F8y7LG1AdWarllS3eZ3HLhT8Txt
sfcRDiSmb8vPRtCdQ5xl9ibmCR6yLyBgcZimBOJB4UgzQkU3OXUonOxb3LYsLwxCfEOezooy4U/r
zxkEjgBI6GMldCUQupiSY//T/W7MfYNjsSId9RpyaOPXrEmqktP/iSVZN3Zto3p6yWBODbaDf5wR
7KIyuCtojoB+LN0Dv1QzzS/erG+KBDqF9lGoNEhQsfFBnEOJuSK4EdgN5DMqYY0wzY5A1uWjxY6g
nWSvdcrPEO/KiANaA2vKWU512pcYfAHOxxlUDST7VpwXWz2rlspDWZwnt0RSyuSBAozyKPCQxS/p
nb1E1D2G4EPjwlverFhgPpxvLWfUvkpv0kPGeM5Y0c6BoRoXgzITSVmfn18l+keUg6mbfsBufeQm
VQv0Un7RrTbw0NbRgaatCH8i2kdsz5S3aelfjWNwzMRwnOKUHlvDDdfdf3EMqJ8H4q+KESN65BgE
J4A5D7oK36nYV3IPBRBspboX7CzsmKFqvpcEjYbcLLN6pbXWTPtnRddeJF15xYCYStOT8YMprhMT
c1gYCMwovuN9hAE9PRXU9s3jKakDqt635phTT9FDnR3Xac0vkmzMcVtn2KMfrLj/eb86Q4LCYk5s
Hxcd5dLY1A2SAsjiEUtpt16Puac0zF/GhQwEhovcdMeodQn4QI6hZQRT25qoMPeXb6UMZ20ffvSW
6odT6qcffRv5clSsJlIKmfYSP9B89Biwm8BvdDI2LDq6aP0iLTzLQo5DmpR4jGPT7QWJCPJLhr94
Qg9uViXdCUTZEmcwKX4ixrRtckgJBDqHQqNbVGOzqLjJQ2LrU1SdO1mFC0KZ3MWo0s5EinjDjH6K
wtfUBL28U0TvlcotxnjVxNOpCCQPy6LdVkcdfgWQDdcQb0KSthyTAiyZ2qok2hB9NM5tstcQOZle
9Lo65QwN6aalRIUDX+sO8cxAEn4hQm1jAHoI3JJXIL5LGIdG1rHIV1Kb5IOGMjR4c4sEQ8WkGgP1
qo4SDX/YkDRFw1OcurY5OSmWHuC7HUW3I0MEwHQRyAL6f/D8UHtUhAwYhJfgVktexAA6IicXxBDC
Ut5Ms3+HZPsrycGIGNazplnPhrE8926L14tCOT/xmgZTATyR2hrPavQV2+pLGEavOGq0FSWduSkW
ryLGU5CYzmhxJs17pC9QvZg4HSG/rK3lLsCfMVHuKkJu9GIeW1l60Op7H81NUtuYdzpUfVqO2D7E
bB9UxolEpYjwcjQRGPLhwqREJKqCshcyGpS8BFRYAlY5yKx0M6eglAp3Q3DSZbwT3EkagpWgk25T
kB/ZWKbYHvpfVMnzcF22UQujU38KpsXpeRJa/GpgNKbUtCUxJYUzQUyUFzIPSI27mYUyJwc/wq+t
MNeTf6rTF3o0oJAWjrXAPwFX3WxoN5F21TcWjSAYr92gXcKz0rRu8cbZXZFWjXdk2hM58gNvGTQj
cIQg+FASd6Ln9m4M/ruR6LfTR9Jlr8o1l6GvMS3nQF/Me1FPDIJMhzOl2seHAs1K0Y2bVXykRudH
39hP2ZzeNUdj2JMCnp1Hh+6QA14WR8VcEKtIdBo20nPOrKyd4THRbZ1n6xMDFgkrhYrzopkx1HHr
5jt+5aXyVEFJzYDOZxxQZui2NwPgNC0zSw+V06adh1pSHhVa9xFSoPo9ADdPfG5vgJsXWrTn+ToG
hSfM0b+xZbD0Y2NLG1HqVGkWd4kmmx5Lw7rumXgNDI1SKb+tSHI9Jd8j9oIh79QPnPBLRx9Avxex
k3BEElgxpG8Qvk6JdVH49NK6jopyq5TuAcQyNcMrWsgn/Ml1wUxyUtQWU9NHfrI/42KGh3xiClH9
essCG/6tQTErCcV8oQidHUwYDvAzGnC6sAeMn8EJGpSNqSKcPL2uPSxMx1yZXLjUwcmA5JJrbOH8
oGB0MV2LUT1SM4dn83B7W+g/bDiDIWENtBlb/CvY8x3WHhkpdOOoctUcgoFMLwFL1cFApMyC6pnm
9sR8H9mNE/plIK9G9GbLXoxZJSvzo3iPJ+EJLCG0YL5maK6MMMedDsc/Anolw2RWL6amXoiTXGDO
bYcFHOZzZI4nVM+Tas3oKtcgIzP6zQq7QxRyF5n6voFRWVuPjFCSSXmBzNE8JffZP4UNtFAtxVFv
YqClSxm3wVJvijsjyHRXS89xDrizYUQgB8dSp3z6noLeYV8akP0wrGBvfjH43wO46OdbMC6PPsif
rUh7CTmXlGgYcRS8QWt8b8TyjoYez7U3JTESr/YsN+mzkZfUSuHKSp2wNTYF3NkwW6guQcoAlFh9
Wmy+6bGEzx75paR7HdK6anFpUiMlWfh5JoJ0DB0GiEZiq1yiRVypoJXg2pZg9eRu+6orpHzF5Nvl
ZxeFOwNLHkPMHrYAJ3tBb25DwLFXLzr2x+vSc/dkO2Iqc3wpNAs3ULfLmvRcKMNJX+ujFi5UCuRI
i27y8eedvoUmUXb1G4uiMdtwfhzSWvsUoZInVSmzC+aBOTSXcjRPzBxRMPGz7MNmBYccxKAeqXxr
vQJErU4shbF8KT/jtIoI7rZ7UJV7sBfsR3lTnoSGY4qTuEbwKdLx0uCxWNClK8ZIUn/TrfgeAWRk
TBQiny3k4yJs4BqNSSqDTorqK/aFEueSRNsqmIKn0b1DNcOhfUfqu7VuBd/IpEXDx1XCAQSYCKcw
5ZsKu1smJRmRkqRs0m1dequq1rpaMsN81tYqcxbqT0uMOS3p0RUDXDLOoU0BqoqFkdtgCjZAD5ef
rOIVI+5mApAxXY3uJYCnC1fO1TfVC3m+TzonT1Ysn9bYikynxZSeZ1etumeLOGCw5M8d1rEmkvxg
H2gK9pLSt9iCVlbpTbSCjMPRGNCPrHpLRF8CGpYuTvfB70BMyRVQPhFLqixsJzU347SfR0GFa4gB
+LOft92MYkBVTtp/M4H9u9jfz1bsdklLrHvZYXXcxehn2uzSg5gpdEPZ0yMCENxnDz3MnuiJ24lw
2Mn0l1Gs04JrCA1sPYPhWJgCbHuTx9OtTaYbDFwiRGbbbqWBzo6N0ECWAjIXgt4cawfh0KLOQONd
a9Z3zcY4qOPHWDtMp4NNj178ymVC2TPplxuWGS8A0l6PIZ5Y48bmkshigtkFILuOJbgjMNCnb+qP
tRAzCq5he9Ba85Lr1YPelwdywiNJxVbm6hiK4R4XdCGb5vUgfiUS2msYnjCgZW3ptfIAn3iTWu89
aWpbT85D8i2Kb/pO/gDxcE5CrENG6zOCiZHf33qLphz9W4SxLJi+Om3gAb2GIiy2maE7G1B36V4v
CFVLwbwlg0JMATuQweBDKiG1T79CAd82Sbynmb7cxleJUY+2gmHHYDkAJrz0jCEVP+Gw30W2m8dY
0GG7njLs9lbQ+sLUvcAwmaNrm3luj4Ypu6AEnNItXU39dBmBIaZIgtamfa5WGGEVPGkftZSeByW8
Zopxq/V3NaftLezdiCELa8iR/uHjyJBl6q9xlhwqGIXb9Jo3vRPPPykfeNFm0qFsT8awRhsG9R8w
Im1I+0Mej197s7q3frI3h36v8iCrzfaJqS9INza+R4loHThjEn6g05l3GMpwlBEZKMkAGIyDRarn
nYloFCAa2WFwsHcSprsS/tySndps9IdS84KtfasGDNPRB6sPPd64dBLbC1Bou3uDP7iU+ms+5D4m
1wLOJdx5KIgbKWMJV3Zi6HC6vIKS+H/M0O1VOPpnx4Apq+hRsm2qii0sof7BMWBUqdVwKB+PrbEr
FNYKE1YXE/MG1h0QLDsWuCyi89pjLgkWQVm+9vk+G/QdNouTjahd4FfOJOPQmNKBWuKtEbyFnHDU
3j5U6ECTkzwDRUNZ9EQF2gbneME5mJpAggrDma5r2gbD81LgimYfsY5N+0eno0Cia2DfwvEpXFPA
tTAVhjcEXrZFw30q19DiwfTW8mns4ZNsumtRgUbdzxjgq9bYzwUZdbiKC63RRK+GeGLMqhxiQMoz
smCBLKjSiqvXQNSjzmkQsBu83p3kj6G161QUQxftwSEJQzt4sh/Yf1eA8ygdoAoDlcVDDPK+vnoq
HqS9cVSN6k6u5ZbAbrQSHpFBe1Z60x8XLD0LTEyTsSXmJOofp/lAJD5ARaYdLRic3grd3kRdZneU
FsTfeTvN9oR91pM9JZ/cgW0LZ0NwaclxnxLTzIZ+G2TlYd2kjLn6jjZHZJOgRfIRj/M7PoeNUs2X
eUcygSf7AnMsc0szeaTtcrPHlX7M+74ijFkAMwSPw5Sqe6Q+LnvURLJZM+a/2AIO1XHICJ4VcuFz
aTpVDgsYb0DMYjEOpWvDie14ASdbU2gjizlnuKg6dYrp53ZAR8u6VGDo6jsvMvRjNNxpOcM2fRAY
fMLvmEhowUY/P+MxD5lQSk12XEf/5mlqhfO36/3ffmeRaf9mmflRVnMTh0SBf/+//3mtvoqnrvn6
6s7fqv9Yv/T/fuofPvNM/UPZlr+6P37W776I7/+Pv3/3rfv2u/+haTPu5nv/1cyPr7bPuv8y86yf
+f/7wT99/e27wND9+utvP8q+6NbvFsZl8ds/PrR6fxSh/dOtv37/f3zw8i3n6x7jt+Lnt//2BV/f
2u6vv6niL8jKtm1ZwrZkTdNZJMav9SOK9RfLwDwhhE6jvYpP4rc/FWXTRX/9TZL/IjS0aCFkWbFl
XahYKNoS1gQfU/5iqTbin6WwJRaybii//deP/g8f099/K/+Lr8kwfrdK6YbFPhh5z9Ix3QnccPys
/+xrKocoQLwwn7BRLsD3Ip7BI+j+/8Peme1GjmTZ9lf6B5igGY3Ty33w2V2TawxJL4QiFMF5nvn1
vZgZ3S25oiXk28XFRQEFFLJSdKeTZsfO2XvtKL9DpjMChHJJcXet5DJAwX4jSiglvTCH73rWmMsu
8oyVHaT0M1qkMrFHe0+rUv1cD/38bmQYf6fsqT/Sp5kNIKrdl+5dnb1qwp/uRU/pN3COvfaSdjpT
DSLxYNQGZuGdP27G0KwubJET2mOEgXNwJbzrhZcyTCoTRUe7tk1OMYyArsgSZ2md/PRb7JT03WBN
FfYqzGzz2ZzqfumXVD9rldgNw1QimL7JioFXVGIpWajaCR6cTDXXKm4wMGZyaPEHCtri0Awyh9GZ
Vk5bT9PJT1J9zWHaR3HN4MUtaM3mCfN5IbufYWqDo2n0tn0YfXR1rcuZbXI1gmyryNBee7/xLqq/
E3YqD/LNFEx7awg1k/LIwCdqdgmDITAMjx5lPNtSRfXT0QIzO3uAFqmP+oVnY4e3kjK8rqKZ5Uy3
mZ6PI+sfZZXbGFV6TFGkAX5PnGJ8VBI8ouNL+2eFpQyKid2OQITKysVS3tFBn7yc+RjbKSfGobKW
6ehOqK5qnSD2Ourn0HeJRWoheqx3nigw5MTS7rxDnzJGQZaWWO1rYmYxoPWUfSAfnRm3k5bBOcG0
brQEXoUuz2jrnCgMB6MmVUIIW2mynCup0TFywgqlL3BtDGUKTvk5gwZrredtfpiCxHoygtwWCzbR
4MkK8CT1RKRclEaSU81BA9B6Iz+0OZ6+DNrltXQymkZBbDcPUcJPTpBYSxRRBCni4COS5Q+H8gYU
B6i6WiPX0Naw0qIqxNQXhNAhxkHeCX1ojwOSzKeWTM2b1JfTdaIb0BGKLL8pYPCcCU9G1aJgW8Nk
PVQXYWM17SKPIyqWIu8nbWe7ohYLE4opYnq9evETrrdIKdWuVBiD9BrLAY8XXrprPzWtM12DN+aI
1ngw4qI8yzLPvAxErz37lZE9jynkZK3xonAVJ3rugSKGBEpJNRz1NFC3dSqINw+lu6AmTsO7QoI4
WfcMGr8FbF1HvamZNaeWzx9QkyD1RzamBmNLTbcp1tnoprTaxFmmkcDBWFr6QHRIPDXGum6yol1T
bfsZQv6BYPYGmgRhgqbEGzmNCuPi4Onym8iyhu6wxhbsljqaxSZJepTIMEqqZc+buRVmiHQRXdE9
qQgA8I1EB7XaVTCKhOZakpPjUO2q1syXTlPOThiGzWahJbOJvNg4DRjKXI+9TT+fUYs2C7c5Chwe
TAL5NkkbjPfkp9gb/DzdpuBjL/wcUvkIaugi0qFeN30pXkzNR8bX+dm6c+38UJmReNZCUn+t0nP3
vYgCYP2wF2PpapcJnrtNUQg4xIWjAMwNGh4R2WOdHYakXLW1XW4zHXaFcKhzm0oDTi/98dkmgP6b
1qTFbThg2tYtYFKZ8nBlpw6HGIdjt5XpHh3Ecfrx77fh/3Vzfbchf7pZ/1+4Dc/CrP+W7H7YhddN
EOZF+G4fnv+Nf7ZhZf/FhmmwEWPeNHTdZrP9Zxs25F+ua+MEUTbyR9M1/mcbFoq923AsV7FJS6UE
W+PvXdj4iz0YMaKLX4093RLGv9mE4ba/24RtNDazpFgKi0gTh47nidomQpOtN9ZALkgga/cOHXjZ
jIuml7V1GxT4v86NIbbHCu2oMaC0GwwrNcq1m+WCE79vxPFKTyoHam3iey5B39LRsvtBQ9nDmjnw
YvkhnvRFa2S6fqXipENzq6EpuqwKg8T7iBVFuwKWUEYX4eTU9Pa1UvrfxrZVGqjO1LccbERgaNiC
K2TEklGklLVNW1aYpJecmSWoOHVlZ0INq3KIaCDpuT0q/RZHpRHcjX0Du+BAwFBgA1AxzThSqFMH
xJbtdWfXQcJkrdMC/MBI2bSquDXYa1T9munSTTCFFE3r1BwKc/L0gKeHmRs0B49CfXyEskx0S2qV
BtOaqmTSawd95S9NotrcOcajj5qjyzB7WrRWlVc7TVUqPXIAzvnDaZN0FgD8IYoij1TIKTdXE6eK
5hm1t8FhPe9L5rJuoCFJLkn2Q/sfmbJfK78iuan1TQ+lZcNJq1skNOn9dSGJCjJZrjWICoqcIVw+
QUqehSxe7a6xkeSwoOrf8M2z5cNfhyXSFwUYTmkNk3vFAhwNHIJr02G2b1bJbdfiIVoTgoO9CGYc
o4O+bvu5AOlrHTJ7JbQgn+F3ou/XIVM2JhSm0Q1AIqpIT4Ezhb25CSc7Qf2aaNArvCjXxU/CV4z+
uQFwZBUsu/mUV8sSC7F1Y1gB3qwYn1UBeacZvBEodVnOI+jSpoWG0qLrmU7y0HVMyFOfDBVzDMiD
7onn1ZZ6ZSV08pu6oIVmuU78E48WZiqD6A9v9rU11wxD/Ed7stRPa4BWdS5tONJrfprOZaTJjWA8
P/EHWxV0dIjKFOuQUQR5AV/WDzDPxI6FLJQC5KkcyJJkROePyC/qkCHd4AapdZZEnUVoEdNeEmTN
BDJwoEiTydYi8quW+SnCZAKaIjEyEqtsqCVeNvdnqoIA1fM2H1xsnQzpu1t9Sj0Kxzyn87DASIBV
OI+L6KdWNIKtlF98zhlRE7pxb2BobTrRFL06Tdc5x1ZUHl7mqtG8RdF6OI/yMPLDSycpS//XSGwy
abKy6K3NOPoeyWV+IVvnSjUCzwblYTgVS7/62xhk1S4NGGQ15fBs+H2fA8Bm3TM52qcAzEOoQfpD
3GXjT157ogByR4T1KhorH3+GFWjAfc0IrijaqzGkDW11YSBJHrMHsq+VFydgN3rXSTnfh5WXYRUz
w/xOl4YoVmnfSMZHPKPjpR+kNqYdw6GqCCkWimnVE7GCUg7zDSAHmQUxiO4CO85aA65L3y9vq/qi
1sOugARjRNS9rDcOU4nE5F/w5omFKpPKfwmT0JQEcmA1I4vBcrtrx8olrfTM74j/rhEtIo8wXT9/
5ms11ovV9nUKQ5LiGcFfm1XBOlVqGOEaMgjki3mm9SOJ7QsiSQxvpi0OYumHBWTDPM4hPtddAlvE
aegZRAnZx9hhW+6sqUPAWSS5zMKl2blBjEehcEgvnMapOw+CQIrL1oyVdZyYDpdMm5OcjDZZV/dd
ahGpMNWUW4DPDbxDDrMv7MV+SDPAoSqfQC+Xw+wHGj0fj2HIJHpykvEhZAJCzUSOMXlj2EmxOdVZ
ySTeT/S7zuG8iBYMpN6WSLSqwIuhmviqqGTY0IyJmag0jmDNzghDQAVm1amNmRqk8FKUHZq7rEWX
GleS/vKI1tjfoFRL9Cu3mecJRRfTymumCst8NU6+dzPVxFWvm85lLKKwOMAeFcqF0mup3H/oCwNl
vBYFmbeVaaG9sqSZfrlwO5BqcWTXJUZYsy/w3lq1nUDT0X5lk98MjyZyuxHjqwFMlJxuLHFjbQ/D
LmpHm4TdwQuScAFsrNGXtWeaGSMIERXlHqXL1KNBizsgGnpgNGdjMs0s4gbh3IimTKSyQjzIzrdN
rdwhbQZrFc0Vd5aHRX4bkxlRxiDoRrMzdPqqjMXwzNWNDR47r/U6utXqfCjtc1t51nBMssQhlhmm
jSmXWVe0bk5aRdt7z6UjHUKhLZRCPiQG5eNkngq03MTMZcA9g0L4972VZRjjOBy8yARwMBKMnHdk
oSwndFdNVsPdUmnttpuhEHF2ncWgx9d+U+VIsvLCf9EnaaUL26hDspxBWJD1BkPy+P+rxmacmzcm
pdb/XjVezg2Xn1X2HxcvFYD3l/8AQk43p37bzZn/wj9VpFDWX7qlXCpB3ZLmf5WQtHX+chwLMQ5V
nDX/o//u5Ej9L9M0bLorFjEDVIoUdr9LSKpLIWgKu1IA+TKFbf2bEpKLv+k1O/SReOts/qN01zT0
U8+NFcd9xEjRgCbordE6LcDfceD/yi0h7Lkd9D9N7b8vZFKjkoZsUbLS2X7fLgrwjVG6uPpVGtFx
jtKQwZnlL+sRjGrpORgiqlWGum0STHU6lGqjI65KRjZFSNQNKcQ2hBRhfxf9ceQcrKr7MQNg3ceL
LslhcWb2Lkw9hGWMKI0XfZwuIHYzWKyZCIxbqybCNEf23ubMAeXRBrIWwPwWhY1+8DWt4TrCePPa
/rGRw6IMf9l6v9cs/9Xuo1ViktICS86N211fmc/C089lUK4VsvSxrHE5IuKRubVPfcAukcbkXSAe
xc4a+d8zO1+NerGwKhNs1Z6fnXrYXiaAtfppUSnjEEX1XZUxW+0KqBYhyfTgbtipqSaS741ydr7R
EKxEZbrw5ziJMRieBkcdw4rcT1ogB0DN6Nqpcuywho2RpOXCSc37PsX0UQn9LBuYPLb6a5G3TFBj
sgPCdQnJCseKtY/rns+Nt3nq9rViyfA7wlmC50SbGuyX8SohAXEcPIZK8ZOAseuP3Urz7wS3lGzX
RYlEpDNvKxHcKXmua+qiK+8Dxi1DqS0GG9BXciAxBIHrSiTOCnDbxlP6wkTwSoYCtsOn0ne3Tfgj
tOCNCOPemYK91tswH65Dsu6zeejuBVTjZAPZ+ROb9Rom5sT3yINkzXt1aQlvZ2T411T5y4YW7xaX
KbxvCr2XCbJ1WQsGk1GPegbvA0lU9KNsRyyQBHVkhHtItmzDvAk9DYyFPI+aq1YcKe0vYfR9MdyZ
Rzenb4EhadoKZTs0d0/eAqXTiCrzgIENA16TMw70OI156UBYCziDN0vS757tW+/pH95t01SWLedz
qkEj+f0rl5lF4arUNUgTP5TWnbQfBIOXz68h35v2/nmvWYqkiXNv9rpydH7bBo7sSEydExtXzrMH
0VM9FE9esI/XBFyvJaqZ9fSCXChZGtfuNlkTGx4tP/8E4k/39O0nOGlES6uJG0KTIMIDdM9WE3dy
gSryollwbj3Pz4EDLQnwhnH71Xc3/7So0fm2KCZ1XaE4ef/lORE5ZuyPcKXROAQC2UHkE7lgkrrS
Et7wq9OD1YQ5Dv7IoWq9s9AGQ1RFuxqVNC36s6kC81ZCWnOq61aZF20AqDg1YONaiKjKB0+GO5VM
SDDuAsBBc0hCopaxezYHGCOpDgc4TGW69GBHp3p71RjGWZ91GIeiu4rs9QzpXCLuvalZxWYJgZak
36Z4VgyKcJ6ehzGDM4JXeR88YLE1FHBt2OgWHPMSj8OEJLRYxyC3/ciAPlmvi44cW3XnyhhRcrIt
TNhturctlHs3S5iQ47TlkXbFuhXyXEsvB4KwSVoT/S/+WxXiUMS0sTi/W0DwMmUsBrNeOl32WpUY
MEzOgPojk6tFBKGwGW8UcOgS7zMJ5Vvdf1RxC1hFrayQwMSgWnpIMLz4KSNAIe3zZdGj1/ERJFsa
Ag8ERHjJZbeaSDlvIfn0r8TOPlVRuuncu7ZxVg78ogGCo3K1h7bBxuv2w6rxMY5qVxP6e91BTegl
pADM2mMOy7X5VAJ8HU0CsGx1IYKRNm645yCyKYlPIKZrBeHHkdtqVJtaIjNBvGZbwVmkI5jAz9lX
eG+RsDdApcoa3pHtQmfogCxFLetviys6js9p06P/H7G8HbWGMFk0irnrEFzDSQxD8WL0sl9eQp/E
k5x6awyEig43vpsL9NZnRTqSpNv6y7FO8mVvEvRGcboo6GdydkNXnwTLoCnDpWvQeq4AJjtos72W
QeyqSDk7fuvtGE0cVkRCSJTvHXLxiEtZjTmqf7q0hneTu9cRaqsB6EjkS5LTuytaU2SU18vM/kG3
Y0wGRI84PGzjhqraLx8TIFx1dSwILhtSZC/lEnfyWT+0B47768oik5FG72bOmEq74TaI62EnjDDa
6GYDc0J31EJDFZ4ymYBkR6prv/bSeC5ZoOfwCOoRPjgVytcE6rbAqWTgeeqy+ChcChqRIkIJwXBb
4gJrL4kUPY4nmir4W5cZJYPmZi9eM6z9rEAfxpHcdcvbGH/IF2vVvCCcrv/wAISUNA5ZL+e17A0M
oEQIO8AVMa5wVayJgd7o2rY5G86SjbdKH9mLFiB0NwQWlt+7me63+vz672d2vxdrGmsmgmGER3Mp
+vbygIUUeobMuHJjvETykf4UXp9y1djlF1cSxh82Bi5hUVRymoF+cLI2jnpdxYStN1eTD2J9bG7t
MVw4vbMqSGkGiHAlquFH06r7YQBR3A1rWoxnsfcYRcOydahXcnlfIk9pmnLDgZ4MJeDb1kjXwLG7
A1HwocVCmybECTnjvsZQH7Onu9UcY1gd8ro40jdZBVL9UlZ9IG2IvDeeuLG+JCgJcJw57KjhHmKt
29qtgqjo0ZfQNG3jae1aIGfQ8a94bNOx6xMTN+xTkgkXxJfQ2BPIMGVx5UvyCejpsHK8SsvBiW7u
IUR9E2AdOL0+BTXrP+B6wWAR21UnSBikEjPJNUG5UXhbI5g4LoO8RA62rLP7UZfHMoJSSrzZBhLq
IrEY6Q2pWEPYPYTZo9HkOh5Y+9oEwd0O5sNYH5KB5Smaycx1cGyBlOUmFGHi62hcHsoZ/IzTQE74
QurQWk72cG+HxPkG40plT20Azh/Pd0MMxpybF0Jc77LbBJtvkRwiF1WA3gBVElOzSZV/qCXK+Rol
Pwb3Jq9fCweBaEiG5ODxNbvIOVpljXzWxotICjO3MGr4jh7JkpMHdaJBqZXuPn+q/7ALO4KzheFA
3zCQK71/qiVp5U0RDA1pJjiOnG2aPH1+AcFB7PS1deYRt3QtfOji9Flmh+o7r6iaK+eiO6d+PxRr
OFWLahGvsuVXBY2am/Yni4TL+2lSVMwNfnXyfWqhd37Ru+CnpM2zIYal1FapQ/QiRjpXA14H/2Hb
Te5qAHDZb5z+fA6CSZJrg6ZAJBEt6/1ZQVZAVCYPZNdy0Lq2SRgnn4X20rldYzSvCn/TR0G6cMiM
sOrhZ+D0K9x8I+irTLstx3CbxOGqs8J9SIABhkrKcrdQV9BuPr+7fyhT333dedF6sybyZXLdmsyJ
VJ8AhvZGWt+z5PLzazBXOb2nUlFuCxZdDtpKPxmUtJmiA4KL5Yq5xhpP2WL67pJ4vgdefnD3X/2E
8/H85CeUytWRW/A7GsgtTha/XAkMhRTmV6UJrNhyzqbOIjmH9QjEqyJv0ydcpo27Vdhf+BrSKeuq
LzOcG+kiY5koMwbwiCUpCbucOAbwRkUs9skEkNofkTIFZ5lFAgzktc6cyXA+fd6AqWewrfwv3i7x
p3s3P/vUbcoVzodNK4bLq6NCdq8aj2dee6ihoIrwdfDSFb0lWr+70EiXunYXCOB+hHzIhmRKTObV
cOcqf5EV5+YMe4IClk8h9Ui/7/PwhmAam3NdO77IXq0MhPtTKJdmltA6TZm4MBQ3vGI9EgJV97/q
8MIu9WVQgBoCJq9w+TJc/Rn7aJ7Kbwa4VmSo6dBfQkqBEoczzDyUpXkszIcyICA4vWImQYOt2yoM
v0yVdrr3k575yoYNOT0b0ECxQOThg2766OXMc7e7HFssJAHzbZegM2RQEbG6owMDwI13hCK2OyNB
WJLHEKeh5ywDp14qDQKF3UKcs2+6tL803XaF3uS8ac+Y1C3IQU6917/hA9jcBgcCr+WigsWBS9Hl
mUsRN5fu4KzM8NJCNR4Cs6vFNUaZvbIrhBffspFwTYZpiS5uoGMkoXosouLQtcUlfYRVVNx8/uao
jyUL58dZhGS4hmHZ+slqJOOprQyR+Ec1kN+cbAWoM7J96xkqSl96as71fnyAvL0khHkVTGchE5+A
3wCKKuO1czbXvWBwUNAzta1mZ8eYKMD2C1TAQVwuR1L7ZPIYoExA3K00CtzUX1ZxsAxrcr36yyrI
4alcBQOOL23XjdMi1cN7lUKpd8hHiw5dRB6XGe4tIz0LcjIw+uYFc/Z1Aar/i5vx4awpHEpNhUFf
CBrmsyrr7Vpl1n1W5ArmyCRvsvRGd5JmqULjPkt5kLw7kZ57kOTa6bsGKCWr+8NsMM21Sy9nQqCd
IYAOmrtozDb5dD2093ZC5H2IIQO5TllSil9oY4K3ZOPF333npZggkZ8pG6HItEcxdTm5ZHChTMmB
YHbXFd1jePwL+IGbIT8KG35zWSOojify23AhfP7l5/7l+0WNpdhUaCJnrIOujJMvz3NgAW6TybFw
74fMQrPfIzWttb1tNCwFU0gyALpgZmuj9zh6+trlPY3Nde3Vr2PkvuaYUqNe7cNhAnYozwPju89Z
Y7DJxUb/IQFblgQPptmL3YRY/mgVoiepTbxiP+r+Qpq/QuPVB5HHGVBvmM5gOmx4HPBUNBq1VV/8
rOD/ZG59mYKigcX5HNTuEqXVkZKe1rmDPqVLCLRQXxUIHwpr4SiTFgCzeJib5Hu9fy4c35EiSnXS
Trf9jN3n9MwgZYk/sl4Nv5iTr61LTZGDjH7481/lY21ycumT7dPhIG/X3ZQfuw0JZWsKrV26VLdw
DjZggP71PsrVIPVYgvVAp4t7coBJ9Y5peO/kxwlk2wtJrcv0udmVj3SOyT1ZgT//4pXj8fr42HFY
sQg04Myk3A8ah8qNNU2o7KjFISBqM76eaMuW/Xd70nL61bhvI+A0NS1kDtD0AsrxAZupB57XMh8D
SIUWEJHe92jFXIvmTK/j9UTJy+FiFdvnYkTOHiLHzZ32JUCdd7BGkGh/j/7dZkm077eWp2pIuVig
a0iY6psi2XVlSwHcLnS0ysQfLJy/CXn2KgXWTEMxjvILreYijNIrBPM+yGR8zxLsSEfoZ5Q80Tnj
/O0taOAuodEB0Nj7pDfiisxuhHFuKGIdDgjN+D/RJ5yOevUcI0M0DOdGhAkzNfmUx/2uzXFpFB7Y
R7oD1bUADOA2/hWygAuEE6QlpLsotXht9rokcyICbsEgAjSPs9I6HP89UtfkJidicfIZMpGt1hmU
eEbh4ncVZ0icNsGIoxZqXwLjLWo5w2EFu9cgwvVXKcTt4Vdf3aV2v0uhODbaTxvuCeQ5WFxPflUe
KNyXgeoqgntQrunDYmKld4l06sdxKYu1gmyZwEw04E046geDAjaxezaOqWd6LRFl5iPRugOE8AqN
mH9uc5zJUFgsUwsnWE1PzHsaiBIUc9UkI1rog9o4xEn04RHE+22dhFi9WsBzzgYpAeAkjcjTbpm5
jGupHrRdn+UIT1POK4lxURXr1q3zReHMOHyibRXROtAslWKvKr5plb+q2/ZgYhirCyKmw44mPnYA
QDYT08846r96wz8Uk4LRjOPqwOzsP7xzTixFO9aqOuoHc2N/C1bkjG1JFyCq4avC9eO7xqVcE9uB
wU6nny7xHQCnIouminUMUMcGvN1W2wJz/aqmtOa94t0ZZ/5Oby40n+neFP0aCT4aZ9UK4XuwyVNe
g/EHw8tVlNw11SPhxosGupQ2EBJb3kBSu0xHf9/N+QiMqEer3aMKxfkYLcvgFuUt+Tfk7pFZHEmK
TDM9N4h8zSy1xXdE/t5ceZzP8ThD0BGWsIP2sxwqYO6ktwmXMK+AWDP7vtXT5ejwpJI9PXo3ZZ9f
am0E6JieQhXhJ7Ow63+bW/de/zi/eJ32UlfeuoKbGAWXiXUwu/aY2WIVlj+Gjk5FyKoEqJByKEU1
CChymfYJLRceryrE78nZP+CsTDxZUsxHNnuhqUdJJBcEBae4r/uZlt3tKb43CUJdFTMWGSE6gIWu
q30NHrEtrkb43x4RT5In0fA2nV6vJ2irpTpSmCXxI+akYLIu8laQgno0yxdZtBeq3CF2fgiLC/A7
R827URg+7ZJXd/77yawJ4OzZWMsB9ksksOKB8eSMshb5r974XgxQM4HI+3RYneKHodFEUhdlaZ05
ioQR67vFHp9bzyMYj9FX91nbHfqYKNcAHRhpRoI6zakzYgg5geUhtOoAT4gzMJWXR8MKNxoNWcP/
hYD84II8T4tpZ+Xuwioulf0MWAehKIEr2jc1ojNWNwDjiEMo7Y2JsSsHQ+aO6Rc70Vfvxskej6CN
uyp4ZNUWa8gWNMQ22BGEt/1iQ/9YS7jmPAwWluQNEaf2nwy+EEyVuD4at8BtikW49tdyX69oie3j
PTy/Bci1rbX+/LJ/+nackOdOnRDmh3Zd29Cro81cHZO9vxM7/OVr/NJffjv14dvhitCJl0VMibNR
2CcFxGCPXt3pojuWIB2M6ropn4MSdu5uiNE69YhaFoWaD0OtPqNFrkOP+HQDyrSf4HxtGyvH0dbc
4G/Yu950GdklgFrwOre+92qbxB/Gt+n0w++Bo7vPpOLxDDMt9h/q8Udc3VW0rSooMkFWLVuhtoZz
O1TH0C/vVXlVtNad29w43lNd/5iIkNQL96u1/MNt5usbrrJnTallItl8v+4NVUSbf9I7qrXh3L+l
k72EF70bdvq+Wesr8hOhL8sNeZlX9hctWfmhfj+59kmlWKZa5fQe1+YlXzHxv8NfeAHwCIzJWbfU
Lqatdu0tyLw5tLtmQ7byl9uL+Pj1lTRMhyOELZDInva/86EK0Foxw69TkrecBoCXxcrGaIGsCg/X
pzWGBMRNT7Wr75iOcYJEZeV3571eks1u4QF3txq67Swj+Zfl8vOX4GMxTZ/DsKQ0lOUaEqLA+5/H
FwVRzR4ymRA3vJhI5cYvbJe70AtuUWPvpM4YROhXjRVdyya4jOEiff4R/vArcYpgQqzzbkCV/Lsb
82ZnTJzA7sxh7I+EecMBogZCwRZ4ew/5JNlKzPj2bdMfRTpDCIZvfnAfssa2breWSbqBi0TnCL53
WBqrdPJgZXMTZXAtCRX4/JN+bHJJzEY6XGMGCS4l+snNCkbbSFmthuOUjsSWKxSe527GQuWXAAxf
c/x0lWZcAZ5aNAGcdHlNwndePQTWRct8rgxa6sT+LM2wdgO5U2fArJL2m28AS9A31iR+jBZqqImY
9HaMDwPdmCHN959/C4FO+30lcvIt5n/+5n4DlrQMhUn+SDr9DucwvYRVtAKejLR36SzUagJ90myT
i3Dz+438bT07/lPvnHjdTv7n//l/U3PPce3Nz/BBdH/xkryG3c/6rVzq73/lH72UbfxlW7qgBKXr
hwj1vwRTtvzLcmc1A8InaaMQ5Lf6bX2z/5pnTfjldNs2XGnOQv3fgilN/wuVE/oE14QGxNnVAuX6
L6xv4v1kC8E/aikuz0dhsuUiWn7/xHAiLBMtBTJiAI1s8mvcQqs2v40KHhqPuTFaUqa9ZtJu3tyj
30/LWz2HeL93/nNhA28flbltY8OeP9ibRzWLQUxnXaOvWvXoknSv6ynZYOY8oVroYbRsMZkhQEbI
yYqBrgqeCgpdKMgDgUawQCHrfPGJ/nQrDDZyYekmt3i+6+8+Ef4HNJ+lDkHdAknUcKhixMTLnsFo
dWDCyNRc1kNwSI+fX/lEd/L7XkD6EQjgEMrJkx/BDYuabG/uhcTBH8tDC3xpaOi9jPkLQol7T/tF
p4aQNXXh2906k+pgzbKHojkrJPJxhSQgGUkWWzXDSjjuF5vt+43un4+HsE5H2ofCD4HI+xujGW6X
BX6rrzD4LIZbQx9WGK0u9FJbxWN23mrheoKb8/lN+eOTObeh0NHzkBO0/f6qBfQme/K4KvYyEFAB
+lsy2cZjoh7zqiMnuNvU5tb1hi8o919d2Dp5Mi1Xc8NOhy5ZdNMsSW8XZD5fJfajZYJFIOOjL4ZL
HcAS8vovNswPL8XciaIhaaFBkogAT3YhGeUJMhttYhYRLSXZO03eLFG8LGvO+Z/f368udfK0Ww3z
+4gMpFXVmIscCCYyjZUH6CISXx36WePe7Eo8P3wr3hmmVdTk84rz/pdECUjaVxjoCBpz6BgxA4x0
lRjJ+effSLzvLXy4jnPywzldC9rR9PXVxKCGkSExaICtABxN9LR8DtYYJNHPUy1PIy0Q9/bz6394
TeavSbWlZhcVx4GTO0rPrxjsKuM1EVvHNZcWhg0S1La+NaBBggfN1VNH7T6/6kmZ9/tbv7nsyd0N
OnilAiPLSh4SIkg0e1qBA9HhsZAT2egKo36+QM27LEJ7+VUkxEnF8fvqdE8F0xRcZebJPbdw9fbM
OnVIvQB/4iXnwF0zDpe91NY+8SbwoD0te3HS5+inz8Rk5HDrGBiXeX2VDRBEtGeN/9VS/sefgoKO
Y4ktTbTF7584HGZ6ETY8CXX9veMQ3SQB8xa1q0uCN+LpUA57oXtIZUiamiboa0od5tCdKckxVKbH
zjEviPQLxVlq3H/xe/3xs7GDYxtW+N1O1zU3GHF5BOy48y9lPKX5t6xPV7OwV7YIZkhfMoHXzhII
Bzoerb/Jq5cjDQ2XWxZqcE1sfz29Vrg+P/9kJ9X6P7+ldJTLh6IIdk+35FZLkLgabEOjchaD1611
e2Q0/4ATZ24on+XSPae5d8dDfQN24cLHYpctMoxfboQ+KjV3MMbPWQ7uSWxouqsJPkn6b/ciXjJU
OBzr536Cffq8OaU39dmUkhObaGu7bpYxTtfG9ddoAMhoou0TywvyDD6/NbPL8cMSpijGEL3jXqM6
OHmgzIgJTMit8SuXtF+2g5Qcoh73VB0tqzw7l5xZ/Do4tHa9F+V02fV8DNd7IDnv84/yp8fHgqYC
MsGit+LOn/RN3WT1pmfmXTchPap2A9FwoePfwAs9Cx3xIwxfkEFqXPfzi37cE7ntnCLZmRRbE4bP
91dNdSOuaFUgNtDcJR0/o/DuXFbVlJ3R8/uVRtdLYCUK6ubqi0vPf/p/uqv/PJVEzlAEIIfB1nTy
hbuk00SE8g3XdvDYgTmtx7sJ3bQzsrrY7r6jnW5B+pnbeXwCNXpfvBd/XGFtYUN1k3Kulk8W9tKK
Hc8OPPTWGQFnTrPMQZZqMrxR1rRvo4UczirR/f3946vR1R6/uAN/evjsv0928zEak8P7m5+EQVLg
mQbszACkITJdVogAaCCi/Vrb6XDpApOdM4SHjLgkMr9DDZRXVn31S8wP+Ydfgn76jMRn7Tp99Ah+
pmkNsxyPnL812uBgsqQyuDp3RECyhgeMCGRPkJ4Plf/VPXjfY//9FNDI551Hcy7/zlt589gXWBjM
tmCX03KHtnEKn2lpqI7QgfYsLsaV61V704YCZAMaE2fSKvbRoH3xJPzp3bNdQ9FSZJ0zTh9FJy0q
Pcv5ISLkuX0arlGMEQudrIw5MJtP4kiIccPq899/LvpObztHQakzsEazciqh0jNz6F3tPzk7z962
kXYN/yIC7OWrRFmyLMdxSZz4C5FsEvbe+evPNV6ccyyKELEB3l0sYOAdzmjKU+5CpFZmiF0Rk6oy
gHTMeUQu0mM7e304xVgaj6NOWkjBVjFm2z2IlEBNJI0g1MfbC+SLnh6s5i5H2MiQ7BdEHG3ZwIeT
VhMq/oZzUn3nRYrzz+hprXzKUkRHgx6NQ2qgZKkiiP3wq2daAFzaQT1z0E0a0EAW0891od7btY/2
Zv0g98OnNn6JMa4eveh2ZfSlPWejMkN9l/dQlWejK4iIoIFhTm4KiCXooHmjCWun/0x5+liqwz++
Hp+8Cs2PFBk0W/oxRt1PqV359ZeuXiIZm0wf2gPwfPGVH9YAPY12mAwI5bQlIhPVEmhyDh6iCLVs
ajVBGgz3mHFAgyFdS8HEBGc772zo2cVTxc1Yo7sBklzqEHiHepAHu8Bs96b3GczKvTohBp3596ES
HqvhZ9G0Lw18S8TgEHlxnnVltWqwcAJZCmq/FheBzH18vhgxCE1fRuPv3wRpwHcC+FJV6fcZP5On
2MiAmPem4x+tuNl2YQ1ONsaqFiAsJt+egRQXnqGZwrd15Pb9ajC+cEXS2aeYYqGZgDjR7PsiKeqm
FNkQ3N+Q3bCBsmPyy0ZyYyf4Y/o7s0OIuL/x2tVHYnFkoYcEsEmGUzeLUHwQX35WZWzWKngygXHF
jXejSDU+2xTlnRol6mb7Z6jqf66fkqWoEQ0IaqakdnD43mUdPuxPWPUm4sE67jFIrMdquK2C7qYv
+hvfwH0R1xvJiB4N3m9aQdvaN7d+91CP6ObqqHzJIon/U5T9J0ltfk6d9KTtpxbpWtKC69+59Ioj
78TjQe+ZR2xei5acnoy39dCHrzaaMN3MwN/LpfLmyPH3GNlaOpEMrowvPVgHcG9bdVjbvwvbFyEr
SwVBY6vcLLMfaaqxj4CqPNFfZD0QnRuoyXcZqtFje7DH1PU89ZjZ4UrMuDx3zgzThtpz8XIr6Bqm
hUnQWIYomQbmjfyjVvRj4qgUkvRto2FhIxtowUIFBmg2ZKtR3MJdSklNhI/Qm4Q32vnB1eq69/A4
55DCtoYCeejT+NEppRNMecgkdypimmyuTWVqh4w8YxzCJwmB3uub4J3BNbvRSL2InDWLphXwn/PP
UHO0FICE8aCU9lYvEbfFVTlSKviKgUGJfBq/gMzcdA7nJ/J/1Jq/TcAtK0V3ZyvRW4vBgwJXMAxL
twiOiez8krJGBrAi5dtxROi+XAk5ll5jUe5FA82iWAps9fyLDYqzWazJbBfNfy4hndeGsTOaEovZ
3vxlxuO9NH2J4owKfxDiwZnsA3/axnp6B88J3cTt9RW8rNsKTBgaLawiwDkQ3effExkAlxSHraRk
3bZHZdo20wccQvHZVcoBzEz5w29bTAG1e6CmNHCG7C0YR9dMyF4T/R4Zc+pA9d/scHaXzgGHjnjx
VvdRScro+4RmKIltVB1yYIg11WRDMZWIWLCk3TR85OQXj1hUAj2OD76c/llZnYXYiXIDLS9q6VTu
5zWgOJf7sRzZ5qiBILeYnmytgKDr4OjQ3SRAn/R0M0kd/kTFjyi2n6N6Ojmxdosa07fBWLvzRKQ2
3+00/mxyB5Mbev4aJW3oIX/G62OFlXDpoYFm/woaa6v6YOW5bspcXnkOloaEek26wnoTtMwewKa2
rT5WsV/tdYrlluyKqm0KjjDCFX0EB8sFt7LmC0GiQY+TdUdrgDtG/P3DA1Qh3qW1/sADpFjfAqwE
lcE4+E2wrwvydL968ErpEUVrOvKsfm37a0dUbPn5Mmu8gVCREA+knXH+AaVtT0qD6KZbZzbKrLH/
OpQd8rqckVg6WUZ80M3wMaeROeoCA4fg5RBsZVN5HL5fX4ul94W2kC2LChdtjNnhxFdb7cZBGt0s
2UKYdUu5u8us5HGyPzkIYMvg5CiXXB9zqexqUPBE8oLETPzq59NHEHyUEouHNST+cqb6QcFuB8jo
RiutP7aBwRZxkIwqCXzB/crYCxEqhQHrPR1zTPMiNXcQyDSnekQwHPnFP71hP+cNyvMNqriWcQgk
42DRKaFjQiQW7LqmfAhwfUCtYjNo9l0hfV75oKXNaBqGZZCyAl+8CMMcs8p6B0Nlr4uOchc8TWr9
oKs+7pvVgxnViMg622IE2avGByWcVjCtlxuANJFOkmgamjClZ8cPhVt5KHzWI8daGHZFNiVHw/ee
vT74/gNu4SYsDiszFv+X57ufIWmbC0YFNPD5jBMzsPMxUkcXCtUPlT4mjom3TmbeVaNGonY0IOeo
uPbGFnxeVTqF6mrsu/QJ4NhJWcnV6JjOXnWbElDrJQkkME87iJtXG177tHFFmSzJKTiz7oMe30wU
qHXja4Q4z8oiXIY3IicxoU3TQuURmh28ydcq5CapQ1CN24tg1+qb23/ruvFBZGh6kR6mY1b8wtZ4
Q5ce//Bxc/0jLusEqkxUY9A2sriI5jW6TLamScYJ2+3S9BAjsJD78WPo4MddjLgZdSvX3uXRU5G4
IC+mKiEa3GIrfrh227hXakLtgYSUytgANBEN9LIHwUZ54vrMVobSZ8FjJ+d+gBrV4KoRP+DEY1J8
btAjko3+5vpIM36QqDMxK/0drMJ/GfNCb67pqVGj7oQXTMu2rR5tfMG7CkflrOT1oCQib+W6gMBL
LxR6GrrxxluEl5bke2/Xv2XpLDsGK0zxw4DuNbtXqSakxIWYNmZhfoIIcFtN9ktgq/fBU9G9WT5S
nvFqjW/hKBE8yVR5SeaoeYq/f/hV6xwBoikpBrDA/U0DyQ4zlZ1WS6dS73ZT60FfDQ+d9FqwfeUi
gxjgfbk+7csIgquE5ohJoMk9ekE3I0tXmtQY3HZnDvk+ImYM4m+9+trwfNnj6owXjq5QnyFeo7YK
AsI4n7Fel1WYleHgekHqZlZwtHLvWY+otP0OaGlIunYzWjiLO/ZLZdrhRsue1HKt273wWzNr8hEm
TCtt3nqB9IBlQi71rlVKO2RFnpKuR/U+cpUC0lTZbYwx/E5v7f76Wi9cGVyYKPPQiSJ4mscLWdk2
A24PeI5QDtHoE5aFsa20dpfV2cZs/JUbammW1EV4I1hxE9L4+VKDyfTG2hl6bGkTNyThRAVx16Kj
FyvspPQup2erlPHaC3X5JqsiAgaUQ9OIUuLs+piyghJFlGJJQc+oHV7MIdpOUbwnWENSS5YB7MpP
WUghv/6LSxI1ESpVDmUHBFxnM3asVG/qXO/ReSDaVvHE9rDYaIOtHsQr7e+lxQVhC+SVvIPGovj7
h5OLv6Gjj6nXu5Tot7mWuBInR5bD23oaUNHydgGQwzYYViKOpRsTsAIge1T+meW8K1A5WaTkjtW7
jv7b6ywWMb4py1L4mLyFNANy64cWdm6CXl2QOs+9Ap5FsV+ub+SlSwPEhLizaExcBCFTWYe+nqs9
zqDBPsCMpDO0+xDHXg8OPQLUOEytFVUW1xsejy1OrDiz5+utRigmZVBF3J7Q16c3W6D/EbePke67
hkVzUnOLpF15CReCbVXlgdeg4togbuePfG8GWk8jvhfUc9fuvBBOdY1zNLob0j4WtXnc4n3fOaFu
irIIppf/faHBEMLlptlPtDV7lNrOqs1YZaFHrzvI24JnaYTqmDU47dwNvbZydpcuKOqKCOmhrghb
fX50NaNuKrvlgkJZBpDlNo5UFAy/oLwIUn4tX16otbO6hqA58/TR9J8FkqYR2HJryBzXYdzbpXUo
f6MK+oMabjsON2NMkOM89qa68tJf7F6o+AZPPVvXgdB9sahhTtsqB3FU4W8BxBQJhJ5csblDrRoI
UL+j73X9Z7yc6fuQMLqRAWATz3sbBhrkrVaOsgssAi+HtNpLufBMSj6l9BgK24SrMlVuCTEayN0a
VGamc0SYxfDchuTtAhzE23N+eOQylAOzpzwgyeW2V6Pv5SfHAdxe8hhvCzP9g8TLTzhwn217H6fS
qyfHv/RS2VoI9VKiNHB9H17Vzlt5oN6TlbNkRnwXoQcydXiWgFk6/65aMuOeewQMj+r8ChLpGV21
sW0ORuBh1QPmfDuozegqYYEvmZ1vFaGVHz1kFlo6r0Gyd5KvSYejUS9AyvI/luyl21Jp7iNLO4S0
8DyZlw5XS7QWY/2oRdM+8Cwgw/6O93Ktf3NxeJgMWk78yNRhBMf3fDKtH+l90gBaQMd+i1wsTJrJ
hch7M6C9bWDItrKnlsdDFY8AUpS/Zqen0StzlGWo0pGgz1R4VU4/8uBZdMtFkzRT6lutGz5lyUsS
RhDGnV0PdKCqk20y+C+IB0J1VFYinMv6qVgEUKZEN7Qz0Uk+XwQ/RFKzHViEWH4pIT2iyRClJ77+
Low3idrvGx+9oBxIt6fdZ/1ugAupgLFcq5tehJniOzQa+CTnQBrnF7fUGSO+TDTPC9yulB6p9zq9
97z6J5fpzsPiZzK7O8cIv9et/aWrQdoksgtX8/pv9M7JmG9wMAzCikcQUefnXmvarlcMgeXUkjs7
n7bIEp6M8aaQUaVR0epse/8pxJkH8Si0+6THwuTdphDvjRCUkSSQSEDaQnYh3zx1ZP2DbD71/nj/
I5q8L5VBG6WzVyKbd/uN2UejciFQwizfJfrEGNKikELWjjrCnc8ewrPd+IKK8WtV15Ra4wwFJo2G
H01aNMcA/UXIQhv4YwTE9A0aOOpgn7QifTP4I6qiP5N2CN0EN9Nq8hKEsaTPTsfjSVX9+npfdl4E
MwaCMQ8mNXPuu9n204rC1hMagrqdbtPS/m4p2JShWNuYG62Jv+eZelsg+OUM6TYM5Rd8kb7+50+A
RM55JL2gPEGCcf4JYxk7hpXboj4nfVEbHuwUAmpb3aZ9/7NOoGKhvKKdhiy8o/UR45e98gFigPOf
j7iMMoHggVGFnkeIZodpZqrRIQxH/dkGbTdlJ8PrP8X9Ky4AuzonVkVtLzJ/XR/48lllXA4/AZoi
Nvv8PgqsWpc7Jo5w0n3d0IkMpFNs/mwMn0QydbVxFYK6OFVAWZRgYbhetLmaPi5xqY1o8AXqP6hv
nuxSftS97HMw5t9RxMyn/qE3dLzQ0PS+PtvL2xcilni9qPirkG1mO00fjKwL0dB3S/I3bwp3TTvt
lQivvA7ja2Bp14db2NmsLtNkd/PGQP8631aeX3gjUMTJVWGrNTyVulxjh4gKRmICEgMn3bbqbRTE
j1rPo900v8i9f6x8xOJ6EwpzMVjsrPneLqO47W242m4By9b0rF3pJSesfJ6Me4TjdnXc3OZIycRP
18cVO2e+o3lTweIoCN+8myJ8zLVGSZEMzbNGt624tOliNkgOptYPkAc310daCNQIQ0DioD1GQHrR
UUKstExk0bbuPbCrVg3cxHKKn5n+kJtQ1JNNiLWtjVMLv/7362Mv7CgZ3SYhcMu+gup2/gv7XtwM
zcS59REnHzVa9g1RjPJHBgKnlOZKqC8e4os1dQgeADnxUM9vCYyvkYNyeFF0wFSC/VBSIU/r9s4Z
vJPoHBJJ3rdrmLalO4LrkRYCW/gycdSyaJiUiTsi8nJavco/maT+sJHHNY2vhae4NUaNff0tGJKD
OUiuP3i7pgf9NnTEc4+qUj/AYUEqUl5jVy4tvkMyT2cLfTNUks8XP0ZwoUXaD7gC/Yy+bx6w6Dkk
5SeDcL1t16pgS4sPiIO31aRWQVB+PlrQaWM4ZLTtLASNABqRFdwX8LBzRzqAjdrEcnBbArO5vsGW
7hB6yCQgqkDM00E4H3ZgN8uo7NId1qPjFDbYQAbuMKLhGRqCa2K/DpF30MOGytRUfpabmPZBuHKY
l44YgBmiM2IicdJmk09pCZZeI9PBqIJnI/V/V/4bNu6P6RjdWBo+csEujsxu05jqPysLsLDuFB0N
bi8aB9pFuXWMqAvVUcSmD+Ntj1iONgz7AdIVfp2+ox0Sc/gZJzge0rnw0uQtL5vfaC+5ZuPwG00n
lIZu/d44QfkTbKCVr7sonAnMAbUk0BIwXMlNz3+eHJjTlDnsQfBmhwqjjS7+3fGgbkYAIoNVHNNQ
2qimRIsvGwHToNJ2/QsWDgFgEY2cnN4eEMjZCy5Xaj2aeUtnNUU1wbJ/9THt/OmGZ30XT9LKRli4
1QkUqKuAcJAB6M92Y9l5g65xw7q+bn4xDLyc4uGThDmSGilrVTPxOs5uO7pV1I7E9QpRYTZWAJ66
rxGOcBvlc6HhFQau01fDY4E6R24Cpp5sV0uEkekXUJ52vBaULW086HcO9zpcQ7Bq5z9thB14Wvuk
snWpHwKq6kOl76eEXTaWblwPn5r8RqOtcf33XBhVBUFPpZDiFXjW2UkbbDu0pQL+2JDWD6g69saz
Jvk3jt/fIQHjtRDGJ2cle1g63u/UOpoo/O9iE0l+DYyxbNH3ifz7VvFOfiC9SF1/X6XHRrn1lCfc
5Kiahmuk4sXZwhag0s39jerY+RqbCC12VUAvSUPIcmq/DcVxyhR38HWc84JNAGni70JQqt2wceBx
EO7P20ae3mqTpPHL+ggaY1Pm1cFL13Y7Ra+QXKi813aStnAZbq//tAsPKaqEApjJhuYRmR3VXqka
DXM4rvI+OgaadtQopheT/QzzHLH5GDEQY3N9yOVfFsAFFnFoeYG7OV9gxUwxaBm60Y3VCOF4f894
LyHyoxrQw6qBuBfpN1r4K9aCx+tDL872w8iz2Q6anEqFyc0YkYBG06tNhy4vt3ViYHcsb3JvDWSy
cBNS7WUXwRGlwzu/LwbfSj2zp8VtdD1VFDR78vrGmKqbyOSl0Fbi6oWbkJo+kgY2oAogk7NzGo6V
EsqWQLTghZcPIPbAdA7SZ69u99cX8pJARsgHmB5moI3Mzb+uYB/aFhi9GJkKm8ht5HAvByP+T5o+
YfMU7Ycq7F25Go+egh6+kQwnwxq2pqQeS8OAAVp1B6Ut/gxYWhlFbu/isbDdfPrPTTLxhTQVQNQY
ZFjzJllnYElijCxGpGpHAuI96PO9R7kEbvANXNG/SJdVgSSiLQeKGNnN813dRVOYIAHEAY58DJvS
EwJfb1GfvSnVCaWaOsQ2fvo6YbC0cp6WNrUwfzNRgQfCPEdyqHZaWnkQEnJaOCBShh64NkKc0FGp
2oVSf1PDs7r+8y9dkQbrCxRTpzwi/F8/JlLdZOu958A81bp+o45AYoo9fhZuNr4NQ0HBBAE4yJrX
B12apwntHKomgl3s8PNB/TIoRwPQiqv5CGDYySHWi4dEQylexaKoHT5Z/MDXh1y8qgRQiSoQVrMX
BKqqbDA8NTi/DaYBQwwdkTqL1FKMGV4Vv94MOCZ0VsVGtleGXlpiwFngfqmzk+jMgrgpa7FJnZyB
ayremxhnjYZoj+kbnC8ROf42oaXvGSsdjaULhB6K0Ki1eQzmZcahqDsrChm0K8KjKPwS7uBZrrl/
0WJl+5A6QD19Jy3O6x7D1EZtojFUn4NtBlGVYbThU2tBS3nl1l9cSgYi44ciCeLwfOMkVd9Hw8gB
EVABGd5o0fZ3IjXEc2nL4vPr+d9GbS0uXUqTVLLA/xt3Fqz5RSpPiUSWoEWnJP8umc1mlJGUih5G
nWOTAi3NEJtCQfxB8A+vb93F04K8DdEiPswX7LMm0uTIlilQl116cqJ+VzfOCUnAU9A+qRONBTqt
10dcPiyAPwTTbAGW0HWxN3Utr2s3wuoslHCPgzCaFNVD0vu3gaXdwtBHijN704q/ChcpXoMXEHkA
t9L5jzzFtSoh+0fVsIdDjd9qYO6LbNrHt6mdbNui30T3EE1Xcq1LGoXYxnRrAA7Dc7ooFGsSlutB
BoKs0NSN3ZGNjpOFsbGWuVp5L3kSnfVWvTdS9R+DboUftLdDkrqiczHi9rapR2/f9cl9PwSu3SNL
SPJS4QGj1xtN8W70do2Ju7Qv4CVRWGVbwHmZrVNQYgOZQDxyLWvaF768N1Dn6aZ+HyJGZ1iuqq4R
MRdHpGsocNXYhc5zFh80u+O06uDKrX+joAeUwaZviASM7k1n8Cxcoy0sRV1UzFEQg2vEazzL0mpt
qL0AQXHMA/GEruRPSp261mi9BKFy8FY3weIEhX0VqC9QhPMeka1rU9/rOHfooXFsm/bWqbJTl5QP
xl5YHflmuRLnLc6PE8ZYtMbg75zv9aqZHCtMmF/l3Fees1WxkBDiDNn0gMXjSjK/dHsSUKJvIlRv
LiD6VJMjqEBsmCCAv6g0txX3WGT+qGsVKM6DjEefoaw9vEuDis0pGt00kOavA2r6CX53Fb+gAS1d
9Z+CKnTlGLdHNH3zDIXeSn2UoCFdv8IWh6V8x69I24NL7HxhDY+2Yx0wbDqGu7CMHyUgL0E/7gVL
Ho+yN4glZuqtXNWLDwVQNq4Sei00+WaRzTRGvhHjReGGrbot6h2WXcn0rKgwBmGpQ16k69El1sYz
qy2y1dfnvLR7HQIqXad4Qn4/m3OGZGmEK9rgFv/0k3HT6z5XgUPRGOwkHiXZsMbKX1pkB1AIrXpa
uxf95iJNdLXRPWYL6LaSiDWiA8Wd+1LWjqn0BbNgPHn+KjynNoTdp9hX5jx6BL4BD9oHlqmMzW2k
QnEBZZzmUEAD9Irl9jZKkjfF/p3iDn99gS+hViJS/jC0OM4fcqUY81dp7FjhCT6QsBblqI7jPuCm
TSx8j7GN19HJIQ7S/NsYr/cI6t3KN4gYZ1a4IvtEMFu0fYwLwSjb6FTZDzSmL08Mox0NL70l3bbe
3jUPiWyrL83kf5ZW2deLYQEVcUE/ElJV86By1KsGmhjI0Nz6FOct6ibD16qVX8uqvAWQccyABDu5
0+GdY7yuTFvc9BfTBlNPNxH52ktkUKEQGEw+0I/Re87G7LNgF4nQz5e9L0rxSj/3IQq2nvZrmMIt
x/MX1rLwEaqVPbBwyLipBfbqvYY2j07GOjBizH2AQhu0BWo6JWl2ynxkX50E7xJKLuUaBmshlmdI
QiLR7II6KT7pw67DK60swa4QYBNvoGx5QsN003yKsvqwssjiuZktMtVIKCSiBSRfCC0kfus4aUWl
DqVEHE8Tkv9po9fSZkLyxJeKvTqUiOa2m6RdEwteOluMDU5ENIIo2s2eetyiIWcVCrPUMeFOjSPQ
s83QHPtC/j0M9oszIgLo3yJp+ARa6rHpihvP/nl9ARZXmiKIQEUJjZPZ+XZM/OeocgG+VoJvCOo4
yX3exZ9wH/9zfaDFXSSapuhq6LyNs3eiSW1FGkzusBxnbmzPWPHOSTbKGLt1E1FisbqNZgIgvD7s
/MIWMAgR3vBvgbWev4pJpai2N6KyK4XyXlQ3PBPcS9LtdCveFgrWjAg3yYRY14e9eBb/HdeiKy9E
1y9EilLZaG09klGLQIvfF3z5MNj6ZYjHIkAoE3md8kXa1zX6tJCk0RxYObTvm+fjxhYfYFNa4VVG
RMaZRyGV3MOL7LQOAyXg3Pmn3EeoSQq3MWpRRvRi3mZlvFFKEFoxN7oiDFMeTVAE19dh/qu/fwVf
AHqTDXZRaqtCWZXsENGM0ux3EijhhCeikuvbGttMpcSfjsrL9SEv7uz3MSHG2CapFBnV7Fj1WlQ7
eWV3bhSHR4FZHYUviH9HY2ebyAc7+sLvsrGU/xqA/Tsu2rziGMkQZ88vrWms6BqqrPiAkIU2Bbup
IWPUlI3leZ+EmJ+NCBW50v76fOcn+H1YmFdscpMi2rtm7Ie7svdKP7NAbLpqZRyFnGGb1Q9N/TNo
1bW2hpjBfE9RiIDZyUiXJRa8wHOtTEZUX9TUxZl6E7XFHtmFF0E5zdVfeS/fpTGqTXr1oPX1KUbc
//pkF3/cd+I/IssQj+Z4fqmJq0ob+97NfvnI94uBK5WoS5Ff1PZZLUxE9vV7Lfi6Mq62NHVKlIBc
cHGhHn7+47JN9TCrQAX7sb+JhMFBUtI5S05y832KnD3tgq2MgKNBQ9usuh2l0i35wcqpXrrNyAz/
7ytmt3Ws2l0QqXX/Tqp/ZzOU0x4bg9s8j1wfjIQQ7RPQuZXZz19JscdEeYJQkFj74vKO4XwX2lDh
GcLtGQNEFbph1aCDu0HpOI3v6HFtAmnYy0m2sukWpozWtUBH04W4rI3IhVT3sQFo08D7oGpQxgy3
GznTDo75YkTBhsBlpRYkFnG2yxlR4LiAcAFimwUfk1XHRIRB7yYjoKpJv+9bcippN1nOzgrXrqvF
0VAYMhWGxPRqdmu0BH+SV9B1EKKIQ4/AmY5mR3Yq5a+Fs0ZeXVxModFMZQ102rzJ0oZqEfg+V2Or
trcihSkbfzdY4RZUAPKfyJ165Tc7+a9qjGwfwjkCd5vbUabgdH54lNymh1dKvAIgdGPFuK1zhR+u
XTkdS5cDgApReBYQyHfl249hYyQpjTXJZufqsY/gObQMFHRKK8RVgsTUAKplNNtKkpiytPLqLK4s
Mk0IOsOHueAZeWM05UXs/Hv5e+2bEIhK8vQEZy1lsrENjyBcE9RceF3pYPDKI+xB/W7ed5UcX+oA
//VYZMkuvORjE75YmDvAaxLYWeevogohiUaej1of3KZZOTolms29Ku7dRut2BsLjAp9VhvnnaDg1
+r4IlL0Q9Qx56a24JcBChDI/ZKW10rFanPmH75idmsEOwpha4L+siQxjx+FroPg3UYN9sNtHq23f
hesfiQHx5hlIPVzUAaOsIlA3OaU4qdyJOmAHcEBAueOtpBifcynYNkG6j3RwpchSeVXyJTbVtf29
8P4C56bvLGQOLpFjXdH7BlyRzm2icJ8Z3c6zMQPDVU3NJXfC+N2LpB2GKkK4uISI1P5FNM0HwD8C
2CvbpIPnB5mQFpZFRzhnwRLxpR4BDpJvvD6VV5zMALPhGmKv3R5LR0tA6YHjiEdofnvYha+X2dSi
ua9gSkNCGJAx2PtRY/QU8PB93E9rYcbS/kIgG4wUFoQOkeT5RCe1rOWo49WhPfl5zMnFqkMZqRsp
7Dde9zJUz5TztwlaeIl1iwbgRjaHPZoQuwDfDb+6t6vJhaS0susvqFjiItVgqBJNA4MFP3b+WXaa
gosMjc7NWogF9m2pPrTRnd51m6KAukpGI78JRqPQRLoeAiwuyP+PPOdDy3mkJGZIcCu6poLkXvq/
vfBnoL75FPikajV/WQg5+AFofeN1QFd6vtWCTAmRfRnIX0L9oPV3QnesxaO47DGCDJ688RWtl02b
rtEnl95jak26kEsyBVvofIn1xA/7Ku0w12tBcCOpJUAeISFV5WGbEXs319d1cThTR6GJEy3ypPPh
vDYa1H5ocLLkKGsSDt3IrjnqIz6OmwLznb8YDcqvAb6TiG6OXY79KlVbpDzdNAr2Eu40k6Ee0Z8C
zUvwoThP14dbOrlir4KhFf+a/4bWWObqmLJpso7uM8Rb0csYm+8QBjYSvAnfQF2wWKu/L54SwP/i
muKS5N44X9OorSvJ6JUOrNeNr714CJ8Ev5zAIM2VdrxKKOztZX0/1M4KtGAxADHo30G2gVZ90W9o
PadCgY7z2cvU3RX9EHnowVFtmCLvpL0NdeXqjb4t7TURgYXjSVhOvQxQp7BoncGSiG90DSvB1sVT
eRMb0g4z42MtY1w8Kpum1o+CAXD9x13YufymFMFJCYTEtngyP+SddtmEtlpCszWwLW1hDqlVtAua
UyyZrqevvX0LWwlUMi8v+DJAq/MLOfP1oW4yo3UziSZcADBchBeRuRU6WdqeZtm2VZKVKS4Oiq4N
CRe6KgTp51O02jgdHdBe7r1lNTs1pFiCspFPKl8NKBNK5c2v62u6tIFoib33MmjIUUk4H7GyOoxv
47EDU3TbmT8FBjfgKdHw8DS0l0h+aa1+D9rrb4YF7EUbBeD/xWXr+XqnDT4nRsZNL6cLLkANXp+c
huhVSu5oVuHT2t9Z2LasjCwmNEu2hGg2IDM81XH1mV23TmQ3UmNzIynq5Ard7Mpz1b7bUz64HaOT
7eAA9r3pyn0Tr6H/l+4J8g4he88rL1/cvShH21Mm8/MK5RoRzHYxPtDaqyOlOxj2cNMGMs2XCBQh
6qT//eLXKaRQDrVUwF5zpKbUaINa6VgYp1W8U7TsyAt7h5hypwKRiddEehY3FtVXjL7RaqTfP1tn
O/adaAgK8hMYxYXv4DIDhBpGlDI9RPEvmBZKOO6nfpXfvPQD07G3xItjCL7x+Y42xq734fjCxs+l
nePjtjEJJ43wCLRhQ89e6HkLIUBxSVmouK3sr4UwAitwIdgE+Ir5z94CahaDKVUVO1sztuLFC3sQ
XwTwRvAKxgTJPQPFSH8HWXKljHBR3idYOxta3NkfLkg1M1lwIKmuEAoNqmbr2N/7Nt8YNbLKTXkc
5FsTlJ2N+xARjtbe6XD2VqYvftb58SJVwzQLmOyliPjotGWp6ym7DDkqE4mAXMr2uPbpiGjrYQiu
xw3So0CYmJF5NEv7S5t7t3a+1qhdukmFkDaqH5TiqVSer4UCH6sr9Lx1k6h7zK3uxiZvHEZMxqat
kG8OS0wnpGJt+ku/PtVCHgwALpfA5EHT4iRzmhYpQPUob0MsDJPhT15nro43KVokRAbN7RT/Wln2
hUSNrU7x3xDCBZQ+zqcLtCkGp9a2btQah0aDyQCBtDSffd88hOGmYc//SM1mO9TJIZXXKsJLh/1s
+NnO05pcKSMTW50xNo5yATgaXocDBE+ubpz+YWx5xNp6U4JaW5n4wn5jZNFJErkyVPDziceFYxV9
TcEsBHhQZJA9eSgnyBvlToiihTE6rZJ0A2htFxYv/XMqPUrTGitcbKbZpodNQdZGdELT552f/eHg
JWEXTlXkte4Q/bDtP0FibtOUgsTq7SLW8WIgVTiNUYWhiThbZzvs5diRhtaV+JmFOLznhccagSbV
wpidQ2VwzFZWeGlrKbCXVLDLnKY5KlvKKpmIJOpcpwh2xoA7L9IyMMBx9rZf+m/D1qqCTYaZWBQd
iN+eV4ZfOFFIrmjk4eQseJfNDrIdo+2bJBzkWOp36L37o/OU5zUM5xJxKvSh7Yr/kLRx25urgy/c
IgBciBYgOJCWz/OJCmG1JO4YvOwCHM+7m1aKvg9h9miVzpNADzdxtusmbyNL2WfPae7S1DkpFUac
k0K52sDTorkLHL3aau0Ton1r181lSEwNDpIJZASR0V3sh9LX+67CF9nkZ7D1rYVeaVwHew+/hDYI
NpNuPHdN9uZ5kF1M+xkrI/72D6Z5nxpf+iquX1osK0nJ5SYlbBZiS7SI4PbNcz4Zqnc6aGrtVvn3
lkugD/obFIn89E214mOUxmt3wOKAYEfBqYii5Jwi0Y/sUUcZcIeWX0Llu/Xc1Qam8gaMrcdO3QqJ
OoIPd8LIlFKCg0oDZSMRYkbhofWBUvA+ruzay2tJpA7//0mzXavQzg69vq/dotZh6ZobXW3JfZEf
KI2Njb9VWpe3pP5PPkYT5rcoQBEEUENipoeVL7k8P4CGRTGcN4CW3QWgMJ6UwmyUCjEMYxMhX10X
7TbK+IoazZUQSZ+8wJg23HGJ3qyMfRmKibE1MK4imeGf88u5ySZTahq1cpPswZA/t90JRQLFvqlC
hdgAcbXglIW/JWeNJn55bFGgppZD4AlN/aKA54P+1pMJd2LHiTbCkrvKqY5VzL97KIVjkE8q1z+u
zPZyGzIq7TqeI9oOF95qYMBMpdbTyrUxUBTeak0K0hVYeK/dxNrB8KaNpePFwy74X9JBj6CD5tRb
u+M6LyEi+MFOa9aepwVsAOUBQWMHuAXqcg6B1GUJvprnV65E8FmmFJOD/t02aej8o0h8TK51Ma6V
x4f3Lo31fWVxLg8ECQxoKmjWXFMXffmxkYxRDR1Yt8C6wgaexTFCpiR/E5+CX7TbKTGSM8bGo5Iv
4iQB7ZKyVZ00kUGfv6AGMFfs57iYCM7nhqZOXDV9XWoYV8u0VWsMZn8geE2DFQNrIQrubxqurOco
3unOd3bP9WW4vK8ZnRtRSEVwQcyRTarcJl4R25UbmADLKGyiJjpUnywt24RAJa4PtoDIYDRkwHnA
gHQBNzo/fokc+8UYhjVbv3rnY+Q6nSjQa7Y/7htcsxzlKN1XPmWNCjXt5KBYyQkd9bXL8DI8MiAn
CpACRTl6nLPvsI1Rz/MR/uFbEGNdDc82R1KhsgA2o9gpnIYEisCBHyVCGAsN586Tdl1CM6t1/6ws
iihMzTYAX0H9SCBWcbuZRcp2ZqSxF/ulq1HRBoq8qT8pwETT5Kvt/7aKeJOX5SYhWyxu/RYR/XaD
f/Oq6cdlUMWSfPgKcZd8iBj7TuL9Hck/6vY0JjEI3bdufGJnPldI6maPlQ3UUzLc/+HszHbrVpYm
/UQEOA+3JNegwZpsybZuiG1rm/M88+n7K/1AH4uLLfb54SvDgGuxWMzKjIyMkHSsTYd25xhuxEcx
+gaBA7sVFCnEx/rX6nMRKMugWBUj1o0nIB89wpmLNloeG56KpjMJ3zFQnz/f+s1VdZp4JrJTIGpi
T/5aFUP4pCg7o/Kj+JRNKO3w8oUImHD0aRhwlJCsbcydbv5GUQzcArDFgqKPtcZ77GqQ4CcQ+2zr
R30Of8WpH0fXzjC7cVMhPPY2V+d0eUoxHesVa2ejtz5B2GBAEdxHTCKvyxPuHyOUtIrb14YBRl0y
fTP0V3EFiHpwbuneVdicZK8jjfjZRO5VKJlTtH2+9Zu7wFmH9EcUvrwBRkjjsZZkzTuRRjTxusEr
uIWZO/GEerAgiYkLUjTy0JH3KzQyk2YPKH9HE9cfH/M1NJJ0bqQLgajEyQrTmeLGLxUdC6/rilsS
InPxUCX3FtP1ZnC2xt9lKrnwNFGjfUnT1svnu+7VlLxRs9w6/lZlE8SXvTe1cXmTSgt/D1i/BKlV
HTnpeSbZjFD7Do2JdnlVT4ut0OZ8JW1tUEDbeR8bF4FIEMVAIHkKV9HHb4EWujRWSln741Dfp85C
e0JGvD1rrF/qrP9eFgMzx/+5o0WOkHMTtWpBuTEdpNS6zcuZpCoANRmVvZ+2kTC+Dzezh5QWVBUf
f1phd5WcT2rtN9pyGkfcJPlGBfAtxQCmZejqHUM4gzuae7PkFzpmDCNxMlgdugvt3nWeovS1tUzq
gr1807nLt6RkgK/iJgClnZFzE4XnpAtZucRzQDTEYU1a9PWi8KqonnZe0cY+CJhW5AmQHah/P+7D
5MwwLWuz8udwOozZ16Wd3ExRr219vutDsD3YR3Fd3JrG3sDoxZwU+yA6DpiJC9WEi7GjppyxhOqI
z6qV+cwjowh5neGEFGGAAdVAmKbKGNNiMeIL8g5At2eV8GqmJ81MDyZJpoVWdf9LCk0/z4abph5d
0KO9oLJxrxNRxFwUKaXQRf+4Q6S3rcqgXOU7DLvQ43K1dnSjEEaA/dD10mHWcb6RSl+O7wazuZpn
BuZjgFA8QhM6RrOu7SGgG1nmh18krqC/rhgzntAFn22uGCZ6HbAfLEvs7LpwXk2qn44xKhHwxF7x
Wc/ma0vyqZT/m3PMEBB8QfhclN3rc9zISa4FMbd71/xYqkep89PhVWjgtUSSaeg8cZLFWxNU3FrK
sMYhD4qAMZS9EmzrHYFKIXHCOYaqtIpr8hjkaSJHtd/pKbeu89yQ9CZZcVf293jQXMlT/F38knkw
vD5+FTwaOyjerQzEzGW4i4+Lz2Z1BTAyy11MoCU7XRtJzEY8RkuZ8o0jENzFXm4zxZKpAX2QE8Jw
yH4jp2v+GUwndiucaXaqtI04DzpPdUbopQxZo1k96bcyZnzVQkF40HVawoZbM+qB1O1BTzU/2p2T
2rp8uViQpwMW1hmAFDXJX6ey1U1TWjStejf0cqx/rLD1BGV3xCiqakzPrjI0Fm7HqDzaSn3FbnpN
szOsfKFBQExxiGeEFD7Vy9g65EuDBqlT+pXM0HtyivrEr915IZRCv2vNbw0TNjQFvNQkLdP7gyAQ
C42HIMF0Mn6r8v5KCbq922bji+VniYkTXE0utXZbepsMnoZ8sUV31VnPoI3XCOzjc8Jt6IDugVJ0
VexP/fOgq+9jT/Rz3P2gu/WWBO+GQykYBBcT8w1KMZOUNpWPCaqndZ0nWfmpPc1Nei717lD1TxVU
mwJXrxRLqZhe+54H+Vadzk+gPclhweNMWx0UdSknkv2s8nV1cJsiP4tMbcGkdqoRh2LGzIwl6lLp
GDf9nbBbrhhk+Pza24gXwJxMYZKni36C+Pe/zqpTAndWRVz5cimYKP27L/0ktZ4673HcNj7FD0ut
Eg2tHKzAyljK6b83YfhFEG6E/LEzhociJCAu3//bZ8PDgc4nnwGUQjCxj8+Wqr01M7pZ+gIGE2Og
qiIdURHHXG/na7vcRbGSiP+MDguizceV4kGX88EyynebCsiZov/HtLcnJXsf0OZK76rrFHOMnKyP
jFSladn1pV8QRCJVvZ4XeP+g8/q4B15sdHl4KoEg0d9CNGtt0pnplZ61xVz6I9qa5GPtFJ5sI7uu
oKMFXBqioUsv3y0tyf38ze0uvTqW5hQjOdOPpd+2zfsE71ICvjfw4+R/jEl3Wy1zS8XxQkLGztLi
GH68sHhqJlqELxnuW8Zqh+vKSJShrkocx+v22M3AVVbt5hN05hsrcQ6KfTd2p7QZ7gzM0AWvyY7z
c56DNuIkuXN9bYQI+pmCts0dBkV97eQgS/CbRgxafcga3YSudJffSvGpR5VcVJR6JfmZgayKoFfV
GFfvtoMEWLPeDsBkwVRjnIDP6ePRTsuss4M+4COavjqA1/XMF8sNkqTf9DiDCktziPHEimg19nvq
LVunHf8rcZWKY7gm5RiRXlY5mtR+k/IF66TE1Kmgia7MB7bz3sV7XT8orHUSJ0GWp52/etA0ckYV
NiZ61pTLnHqpvRbzTC3G36AyIpEMUHxuFKKV7SlURFOyQya4eFxVgw9IHSYmYChPV2Fk5gpgqAoq
TjqEh4hNFsABLXyFAuDzp71AxcRKCABgj8GUvLaG6MzM6kstMQu/NeQT1iQPeoi3j7pHUbiAgFhG
qKXAClHQGVrDIfJEs27KWWaa6FVGxVVs2l6GctUgO7eCFFOjHaYle5zHy8JSrAsOhMonruIXd/vY
hlVUt1bh55J+bR7KqqVD3HuxKR0iUm8J2F3F0afOEg8Zpusx6m/I4A+R2uPEvdctv7j3xI9hah45
TviX6PN8PFhSxBiZKUmFX4QPDlNiBcE6LFARd/P88f8jxdp6t3+vt7r2hpxCJXQCHr59QgHTtfk8
YUz4dTCf5JSn5lO12s518sN7XSsaY1F8cNKDVu4cs8ski2cH/oYdwfwAp2B159daWSK4Shw3Et0V
ZixFwepalzwq81LiX5adrTk7LxmjIdWgPMxDdJPJ6OWXyZ746NbHZRDTAWI595yMj6+hSZoCOIqb
M6FibYv4IGxsI771odR3HntnqTXsD/dl1lHRLTnauHS0idfTgBJYd7KbD1x4V9pih+EB8Ujg2xft
+rpA3ClpmxLsAH24HDMYDlZXFP/IM4IIevE1TusnAgtWttpLZnW2F/xI5/lHDrt/iSTPMqMd/P/i
AhW/CFdWkAJBjLJXN0akBI6xFFxZsmR4gprU98nPubfelhJrdSyePg9l22eMrodAOoXOyGq9PmqL
pB8SLgmVz7yPD1WHQjIObWgaHGoujrEE5ebsOc7Xog8Pg4m+0B599PKi5qkR4AK9gelHurm6PmIG
cMzAJG2QpFcxaRU0x3ZaXBHFbYSGTNSUgrxwQ+PWmJBXUL7u7MIFfIWMG81XRpPQ/L30MG3TuDSw
qSzhIPdXFUokU2sF7lImkPCCOz2472mCNYHmh9Hy8vnalzAvvEokbNCqYnHaoeJ7+KuIUGmjSOUQ
5H7b/MY1BuiSzB62xByOR1UajomYFZL7Y8aQkpiQAoyBen8Qo4zF0MMGoxvEhwj6dR7q1zw03XL8
9/PfeMnFfP+NaN5BnxYHc9UDSQGopwJDAF9AnEJKXHaYNIRPIrUg8ZLuCTNXMberGymWN3shYet8
oGWO6J6gv4rv4+MeZUtZ223HHk3xM9ZQrgA5hfVbsvTHlOkGFfE91MdPYRCdZPtRavLj5zsgPoMP
+Q0bQBOILJJKhYihffwBXZTOaWVY/ACt9uhJPupYJ2rYN32+zOaD/r3OaqPVOQ7lTqwDxlAtI0pN
DNWMtBfGANAw9VoHj+zYdTKCvIAblL37dvNVC+iDFqiJL/V6CFGD8RBFlU6fhfZefSizQ68dO3T+
Opt0DjA5yt9Gc3HNfM9JeCPw0+liRJpBUrZ5zUKsO0MfDDz1qGuVozxG5yw1/I48pGjSHexzI6ug
v46+slDQpKuw+uZQn55NQhJxPZbvBWQfgpxQofG5c90DZ8TFzorvl/X6BNmgSYL6hgaQunqzS7DM
VlRjpaPWpYewMKhr6lkDwjRoKyZQX1WgVdFn1hU8i8MA4CS+FpRyWM+ixR/rCI3rO/XaRorJPvzn
R62i/6JHJQUQxy0ARWqn3mvnbxGf9IQvzDvtFPl6p95Z9LI+5WP6e9XV7mtplRuL2IpSLlzDhnBE
Ob58V/IfaTC7zMC6yVK5drejNby9LpkkGj0gRhfsnrRIFWyBkRyo5ddCMc4mJagYF9BHTGFpTAT6
y2BHzLzscUo2YzzzLkguAv7D6Fjts9novRlKrLzQQw/Z4AKLbAwRAnJpR2GqmCDejZ1nzaj1yBQT
jeJ1yZXJSNV72cQc8BDpZwPqQxsPCLCCitO4+Dz4XHihkw3x5f/nV67ei6p3SaprkjA9/IeuXimf
1UkFJUBPLYYHQRMpMFS/u1Ln0s1TmZ7nixdOETJDwSGwJEFenaQ/ZX4jzqyYU16SnexoK2HjJ+qo
VYAR0yMWH/Zfl2U1M/bYG3HhV8LGjc1cYMvaqfrFxARUlNMxTJU+y3xBFBJeL4LBNE98WRpfHg2i
IpZ26s7/x7YJaUswBvrFq23L9RxnOzstfPsZg+2TbtK2gHo5klHCpBI/UHzasjYcMfOSg9rPmP9b
ZK5rMzoBLLpiRi+sTa8x7moj/dnZgJWjHBzUbufLE7/kYwyyMH/i9GP4I2CBVQySK622UlOLSTVu
gZd9XS+PuvamO3ujOZfxlYUQuWbcSRFK7avXVEvFNOECG/tWJiPL2/syjntRgi5mQ9Ng8cbA2jm8
GydDSNPTPgJq4enWw5dGYto9nRJMfMz8SwxtL1ZNf4jqU1jPsRtYwUtS6Xd23H9Nm+LRAQ7pivEs
15EnfZsLBd+fvXG+jZAvgD8sbgBFUJlZD5GoRRtNUZrzkyyaebN8SKvoNC/Viz3oj9kknU05PWcR
ck0I7Siq2yrNP0EUfg1V+XeousEMRGfv5dobrwY4AXUOrj14RutObY3kTjlqY8y8buxG2AX2cu4p
01NXd76RH3Rpb8HNNyM4rhSxvB645x+/2X6wpj4ZktgnuDDxt7i5jcMmuB+WX2YCmygJgDii0wDP
qbOMgy7gUdMY3mCQA3yE2lEJv1jjsJdrXeZ0KA8aKMALUQLKwFVQ7iklJNWQImQzqmu51b8nivx7
qL93YXEok+5bXNdHOS+vcT4N5/Ff+Lg/HZSRMD34jVTw57F3a5OEeaMwcRSMijUrHiZQi+In5aS8
cDKj5i6X2hMHunNzDI6jytMrm3sxTT1T+f5cJ+XVoiay2yZ0GyK7OFE47hFDNwIbo0+IawPAIHUJ
FrR6cXRYRvSDkQ8th6tMRmNWqPfV6vcmRcilS0O+7byBNNqpbjTf6sPyQ3ewoymV4iAl/dXYBPet
ftVq9otJOd3IkKkljbqa6Qcwz1SF7bxHwN843vC7KemFVzPEgNVLHQZ5kofQ5jdX2m2Px/1QL8+z
ElyPKoT0WPtdz9a1kmt/HD16zOrsrD0i3XnTNQXN+Pmta5vMK+cxYtLNOO28440Dx2+D4MQgH8XM
e5bw1+UV912Xp4gj+EOg3Jax+uWpltW7NJyeGVL5rjmMPqEGhdear054LyTxz1y/GuX6X6ST96Dx
C2QafE9IEiGoS+sMdtvHd5shgxlLLbJxS+Y8x230hELnizBIa9t7q9Fu5SRDRB8xPzl4ElSrna0Q
//3qJno/V3DqoLheJOCqkTlyUSU4Ici5jygRkkh0mFVsL2gepvEfC+WcOOLWVJLjXIfUPeltY3e/
eiPam9q/rP3ZCVBEy6DuoABZIX6Aq0yQdCGytagmoON8O9jdVWtGT8lSPMg6EIAT3dkRyFsxSy87
+yD+84t9cOgRCY4rCcSqrgyhUsl0KFDvQx7KwiJeME5bFXeItD+SiUWYcczNt9g4FZq28xI2PhVY
3zr8QuHqctHdx3IzMaXcGpgHpqoLs9ulHF2nwEglmQ8jg4jtrkX8RnVJBQ+OwDQ9mK6+xhFBuSu5
RDnenwANhC5KWuAFiQG0Gs5u7TDHah0FmsGpPOfSzgNvVNesDkFJJLkW9jqrtKTXc/N/3FwdHFZc
O6gaphyswR16xHz7GaOy3kRqF28KRa7/kXMhFlHQ/593IsFl2SVwDDzNwZoE22QVWIc2mSQjN0ff
DsoHqC6PY9T5clAcQru5VkHfoHlC+DeanVvmkivFV0/jgnaCoLhQ4n786kFwtEaW7PGd6LTYpJhp
eajyLymobohFB4yWP20Uf1V7slLTeeoW1EwNmjdR929RqZ4UZl7RqjGfwoA/bPJSZ8MvQ5vuhKjW
55/G1ul0sCcUMpNCLmgVyBWp7hdbcvA1bqiJiA5jnFwPCEpkGK2i62kk6U5MvIRe2Zy/VlzlKdBR
tAbaBTJaOgRfkLeeVUPztw0pXKTj//XzcXdC5ABOY8h4DfuZnSlNcY7QYoLbYanq16WOf2buMuN9
UkznVicWf77i1vF/Z5bT0aZYuXAV7pJ8GZUO3c6w/aUhhjSkCld7zHjncJ2/KiFpV6beW1V5M+jl
E32zP5//ALGBq2AHjZvWMKotuCzI4gX8df/ZEvPcaoGi5lLG1+RmN6EBeceqzplVHj9fauP0UCTC
nGLiC07xutOf10W7ZDPK4FaZeEJxAc+oQ29KftrUDzgPNPEea3ijxmeAFrc0cjdQQnLdj08nq9MS
DRO76zCxlNESsuqrIrULbwjRdESVXQmNc1n+CtO0I8WQXiak2TycW1xOuDuB9i4VDh6xqQGt9m6Q
68ahKcPODe1///vNQbCHRERAqhcNvqiY+wpll9G3sLbgoJyVQftSAz2EbXptgbXnzn9tRim6d6T/
FGZITaoXDeJwcHJJMok8lb6cKJlv606/rqbUTYPsGOl7StAbTUzWg5ojCi+WXE+WR3KHxW8xkGBo
L0ViHQu1uxrV7qihDFXOw118ZYzPZu6Vhexl+ForkuzOMYU3E+g7UXfr0nsfrAY5F6Kfa/+WrrJl
9K6zCWnmBB3q8i7TXtowe5zsKywpYKeqh1q3To7U/cJY5r+v+cluyDbNd7BzPUiA4ZQRlhYZRqkk
10KWY5Hw622u9HZvUOJdy3L9fb/rUcPLIvu2Vk3CahrishVSxFZaPDj1dNOY+qGxm2cBdkj2cFSd
5ClR4rM2RVdqOXypuvDe4IbV02OZld+sNrhrGUDrkrdKznZYRhvRnYOHWPb//Dh7dedC7YyKIhiR
0h3jQ2T3xyCOYdVKMOZR8C+SnbRSXE/rvbCFgyCyxSTY67nOqizBqWq0ZnIpeeeLBpbuMXS+Az5t
hVTgDjgXiMgyMrTKaJImq+p2QjIQ1G22dHoxHf1SKBi0Zz8PGnsrrV4u8g1RnnRki2JWVEyBOSYu
ygbS1sbO1m3F7r+ead0ATkNqgrFipaFkHh1FsVFBlFcbIHOArDGTP6Pc+vnDbbRBca4QQJUov5m7
WwVvPa/oTKZotwn+ikDwSjXxDKU/JqpzqpkhsP9M87u+ZDFDouFurvdkXjZPDPiIkOIF3lzrIo0x
OZuTIMckInAIJX1S+sO+m9TWd8CwwP9dZnVi+r4sOryXmVAHd+6jf/v0BT4UGOox3m0mbeS5QluE
0VLUSSFUr765Jg+jobPQyxE9DkHGt2gaZbV0lLQvXTfTzw0QHfnv9VC5a0gaEfhQmKe9mJ1yejQG
pgHVmjgfbnTMY8Vu9nN/o8XFqxR3vhMWnjTo1+pgf9s5SBvbC3Wc+AdRgj/rLIAR+KAJYpNHFqIS
zBLQpBQjrkOGXWb/jE7SU1L9adLssXXG77ml94zpuGM8/StJ8w2I1Eukpz8i1d6pfTZeBWkm6JKg
wl3K1aNzbdXFRMGd0WArnPnRlm4zZBfqxPiG7baVBG5bDzt3z+WRFuRpUmoFuQnq61XClwY9KEyC
CJXqDEfdelGJ9XPx3/cNaSYxrUZdyMQaOiYfEy8jkadA0vUeuuNTPz45HbKD8vdU3+ngXb5ZloEJ
y3kS9esa5p8lDbavqvQ+jAS3lRq3Kn/Tiq2mL3W190gbrSoBAxJzTFGmQmr7+EylrVSjvdSoZM/J
nZw15If97eQEiBq+9RbAWem4XfyiQtz4/ABfhnkWBrlHHACoFsWyjwsXmlVPwYAgUF8FrilBs1oc
V8+O2S68uLGfwpXcITVhGWXd0x/kQg0HFTGSUrlKpgBC4I+2fKQx1uT5zjm8vFEw60ESFXqgaPut
ubhNWcANXxxq7NRh2udNyzHKHiXX7s9xXmObtae0srUgbuAILICsQC0Ru/xXpQPArrZLyoJT+mqH
95P5M4x8BhWFv03y8vkb2zorKuLEPNb7+JW8oshpzqJj/GR3aBT/eG2CR6d/y7vrND3WuKciydb/
/HzBy1DCgQS1IKIzFIIM58eHi6SM1BsylK/Xb/H01CNVJeMVEJyDgrnw6E8b7CQ5GydFDBqID0ET
hZX4QX/tZmIMXZabIVJNSUtnHmHzSXCVgpO2XDGN+vnTbaQCaC+gyw9Ka+kkzatPr54lp6oapL8U
fI0LJz0VZoyUenM2c4q65BhMIO6GcVgM+yaP+7vpy6A//G9+AwPXZHWCzbqONV0u27kaIiMTxU9j
dztMwSnK5ZMVBydDzd3FSY9yZR3lOb1pXHo46h5BYiMMMHJJn1CgVCgRrA6wLoFDNknS+01RuHX2
q6teovppoaf5+ZNuvVpxmLgnqI7olX18tYXeaEodLChPNbYXtvlVoz0rZnrMi/JYtl8/X2yjQIG6
yEuF2QL+eEEzC6YinoxcQ6GmsTyVUcFQeZyCyV3aR7N+yBcNhe2fpQ0oEf5k8rhY8sNYjAfV/q3y
Bsbz6PzU1Xgn4r57Vn8sFZDBJNoKqQU+qTUS1MSpYRZ6zP2VXBeD4irhA4MS2EF8G4OXVr2FquJm
Gjr256F7XsbXUDr29Y+g/ILNWi8/Vv3jy1Dm7jQdzfwkV52rxXf6vFvdXXYM2DwuB5SNxCj8OplL
R6PoUzzp/Ml4U8rxiemQYx6+2al1EzgTcqjtzcKwsmS/zACGn7+5jXj6Ye3VMRnDua2UmbsiK0TX
tDtZQ0sb/VnpquPEQEqY7ZFUtldEGhUUiT72egwtsJaq7gM61xi9ug1NLWAGNy6Rtx1ujRbr91Le
OQfbK0L2RX0Eia51/q81uj04zK/6ejSeOIdL/4z57WlAxzlH/SOY/v18TzfCOHv6n/VWcW5OkqY1
G1TQloyANmgenncwCRfkopND+RbRgJiKfz5fc+uuAvXGBxT1IYVMahXKO3LzhYldbiUV2zPtV15p
V3KQekbzW9K042geDHmB46KedxbeOr2aqAiEjqag+34MNHrGhIKEmKWvkunKMJ2mSmZC7E82Qg6o
0MPKBvrSRNLMwsxzD4TZerfaO+wpirsLapvaZm0Cms3qVeKa2UuhPEfOd9i2XXaXaHtndwP8IqKA
ezL7gq4SZI+PD1s0g20VatH7Q3XvIFkygkG0ymukHbLyKp9OQcHDmpGnDj8amg0nLb2btaudHd86
X7xr5O/RDSWPXe34mGqJzABK71vTQ6MqXtzGGCQzlveSqgGOXbovV0+miSb34GaBLH4Qg0IK6miV
a57tvnFDBvnyeefYb91sKKTReeG30SBe7U2GbWoYVGRLsfJNFEBp0tNSV6DV7imjb+B+vAaM0Zj/
oeRS1hiQEklhMdBpxYj2d/xHTBOgCJ6kDJAC+tNXLDs/l5+mcacG3UCixbpMC1Pkg/C+X4N/5UtO
rLbxFHJ5R4PXl9hwEjwYdDqr41VhXvc/+98GNLvyJMmvIKFlfCSdcr45EA3k68j090rPy2laaA1c
GDC2yPLJ9/WPx1FiaEhCZ7T31fxmCn3kpftywX0gus0K+RxbDyqjUa3zy3SW48CUc2bftEizBVgE
IkpaHe1dtoVY8eLKBaNUGGGlIl7XHh31lY64EOmN6C2P2q051bcTcRBXt9YtkvxKlu9C5bmBJ5MY
uZtI+XWWZa65ODs322a6ydkQdSuSJ+gnf9ycNlLNjJKFzQlRnAxbXw5H+nBPaZS7Rdm6WDX7hpR6
NndQrzSudl2FO5/ERRIGSomeMZecELyl6vz4E/BbpzGUz51v6zq8B9Yt+BT11JPpEOxU0ZfPKxZD
zAksgq8Qt5OPi81h14Y1emN+EfkSIJry3Wn/rYNrZ3aV7NDCTYtcC2tonVaYvLPZ73foh/e+Wlz7
uLiKuXyICQlPqlz38eM3K3XFgHfjj9HXxfqyRB6Qrdew29IRBYJY/jLahypztexRtr3lPKsJXrM/
u2T0rNC1VAqsAN3a0it+qWnkxXbChKNyZrjjqEYP1XJfd99S57GXM7fX0W6uVXcov8la7uLU4WHi
7BVR5mlL5Snzo5IfQuuQ2T/1XnZrUm0DDcRRc0Os5rATqF0zOjLwHQ5vGFm5Rmqh/IQaj9sn9A7P
XX7fwg76PIhfxHD2i+AlBs6ZRLqAIXAVyKW46DosLZ7FJJRQCS5mHy4BrXK0IQgguXn4fM3LNiXD
xtzRNOpJTpg4WJ2QTJL6JJGQAxQIpWD7C9ElGBpuBX8TvKxMXxPETObwZ2TsFF4bz0tviiemN46G
prNaushTZ3ZK+10cUdFCMemvO38kTXctj55Fn+7RlQQCujqQHxZcHUi5aCjcY6f1S67omAlys8MO
jRHhgr+HEo4WfBZYegsRvp1tvoiBYpvRCBV4D9ezvAJnnSwsuKB41sqIXSu8yUvTRZjWE4RsoS0n
q38yNt8wM18ZUeETwlPTeKj3EoXNPf/rd6xy+0aeKqfU+B3BAq0XE08NqbdqHA6zjLiQNOFruvjV
Tsh7566tNx4SiMjsHcqudcybW02ui9js/KH+2bVfG+fcpd+CzJv1r5J9svt/B/JCypqki33j1AZu
UB+U6ZjWJ2jaYkDM2gOpLutAXgigiiDmghlxU66Ck1MtDmobgEbTUWnOlnV25huzQebiR3WWFspD
Nw1dRiFBzPPO1+y7RvbL2LW/l9qtcbJGxKm8+s0YPSd40rKrz8/Le313sWP/+Xnvqf1fWUXZ4GEw
xMA+SeTXy8HIj/isNQ9J5jX3zYwux3GqD4nNd3mb38pwaFqdL/ZmKc9LcXVbtG6quai5d/IhUmAA
eGcIAM74qFg78eOdVnvxQ4lV6AZCq2J+8uM+5kmSBYvCPiqzfrDZtQixKCZmXvBSfEtCZu7tKb9y
ZCwALcWnP3mYRvUqc/qSUZvmB3J3LvYmbh/8aZL0tFTf0dU61AMptCHdp+YfQ2ZQwTpntFHNL1Vc
08P3Y9k+22N5NjJU6VHMI8XG8kB1jkVQnCEQXVnGIzmAJ6mv3bDQC/mBlmJbPae1/hDL8hG6W4q1
adxn505S/sH0VGjbq8Kl8CVJ/Xo2b6L+OSm+meZVEgEAGF/0/IR2u5tKt5FUH3p474H8EMp/eu0h
5iDD70ix0s7Eg9TXJRl/aS3PUZkeM6250jKIPAgvcyF9fkzMrbCivGefUC+AClYh1HCCcJpKlStD
/Mpj+094Uz8a47FCG4rb8SbpzwtcX0bp1LNiQmujM3MYJ08PkXjxmMio1Wul9Zz+4Qr3EzlJ3UhB
36p444AfDOMYk802V3x92qPypXvNj3NHbDo4XM9/zNvgVpLumOFJJq/R0UHxAXtU41QlN1V3H9hH
lNGyJ+WuPjoPUQXLuH9hVn1ITjubcFHviU8ZwjeZreA3rr8VvZbGUKv1zp/78lD86IsHG63EX+G9
9LPlK+ktLFX/CUCWJg7VY27fKM2Voh/07FzDBenvrO7KMF+i8kfmHOu4Y7bNa1tfnyq3onldn6Ti
MIeq1xTgAx0UjisnulcZ1V4Un3xm0Y9MTGOQ8BIZR6vVXARzw69wS4x7K3kbx5uivwsdL3/Oq5+q
M3qpUh/r8M4IsKtKCYG0gmCs3GvBaUL1Tw1Dv+zfIDDexuFeu2Fro2BnQERFipi6fIUzzrJaBrY6
kg0yjAUixycZHoQJgVu0r3CIdy69reVog5Fr048CbltVImmuKYlkFUDX0XTgci978ywsDlLrj5bQ
F0v3yO/Gxv0O24mxNtpfNCVX2b0zpJE0ylnnVwzzzdWrkGsRSrefn7e9VVYRb8K/o6bzCLwQEX10
53aZXmel2UtWLkpnTjWZEXOqIBiXFX2ORl9YZYKq2D9XTP87zP4shNEJaFpJp5t8+eaE94MYQOca
V2aGlqbxDpLHQW8o5Lq9jvlWpgieS4aIyAVTLWtFb4cR2cQoEM+mvCW4jKp9LaGCWti/suRHNKg+
RWUYKH7tKF7QPX6+6ZdYFtoPXDM0JsTUCbHu4z0TkDSbUaJRzI+1K3I3wVIUg/lq8CeAJJFFyKpB
Jyibr5+vvJExAaxAJcd4E4Ge9aHqRycfkgQE1I5JgxEZVNGXSbXCMxlOLd8c3+j3OrmbD0uTiS+H
twyCtzpi6dzn5FFJy+gQdq7Rs5gKE34hIlcVWocCR+ITwH6t2zncW28Z5ADQnoAqG7R6P+5zbJeL
jEMAj5t+r4y3THLn9lnss5V8k7t7O2KqS4JDibOalO6hshu18TtJF2IICgEXDjjmbJgTyDcixE7g
psN9JuAbFAKN4dWw6r1H3SgHGLsFusEh8138+eOjVig/22nCAEAC9d5q8rNaHw1lwRb6XgzYtS0q
ihbTqeivfn6ktt6vMPkh9cS1gG7pKgvPUssZe8dqfJSmPHN4FarwluCARy8Ek3elHOVVCOXsrCvS
gVWy9mHdVbqAF7HaMzFJBY7U/Ni8dfqtMp4c4xXrVTdY8Mxl3+PcE3N8IVYRny+/ETiFtBX9J+IZ
/fZVDdSNSjOWQI30oM2rbtbP1fgzmOK9hxQndP2QaCFRTOtizmg9CFakcUEU6YgU+svcPxlAjSkV
bJQU/qD3R7x/jibyyWp3L7TFizA8dpPtmvLT50+7gb1AxOAbondL1Qkk+fF4ZRKDKcqMnp8JrJAg
z6OjLmk030uydbt9FKDbYLiNo7uTTR1mSP64Jx17Gbv4CbhEiJkPMqN1K94IytLKbL3yxSSVhmii
GAKoc4YhY/I+NC/6Kr5esp3R38uv+OOqqzQDx+AmjYU8aVblZwwMkCtAV10/w1O+raviYWefLz9j
MeUNGQV8mcvhHRj+q1RS7DTPo5RJzwBbeUyJ3aZRvKFlwi+z8VHwmhYXKdyRI9KrnaW1i6NGtil4
Kow50wNYqyAZ/dQSrejDLc61iapWAvEK3YRezW+LCrVkYX4Nr0znCCYwMoWOuLnsuSZfplkffsT6
s0qruIoSI2p8WQ6xokQJNzbOMuM8Kr7rwQL/a8/L8LLlwRwF0jTYJyCaAo4pvvS/trwe6q7QlLn2
a6U8pCGkQVP2E627smrpIMSvKiHMK2FzYehuqUp+PxYPXZadIwwktb055Y1aXkx+ovLKSRf9w1VY
I+8Z0yaaan8wIoD+0u2GxP+Vwe4t0DoLW0iGlMchMtrGcBTOT+IeFXrBJlZ2OP/4eX4/Qivq0Q22
J7QfTA2i5X3ZY/NWuTBZfXCiz4/Ou5j7xyjFT4UrjdQ+qo7gfR+3MB9te1bmDvXTKTkwo4fCBgPr
AA9CgN6xGc7UQ7dBkka1+0O49G4mPwi/iPiq6P/Rl7ueK8Puvk0DFor9dRKiBMJog0Bvmii6NlNc
AdX6SrKbvfAqwtbFD6fLJdgS1BFr1fIaR0l1sFBJLdLXgGzeRONuRAgaiVYhXGG2pwXlzpHflfV7
OfHGpw52bstUe0Iqa31voobfm5JWc+6IYyIJFPIt6WJ4VXVSc5QdNGwJi/5otjshbSuYf1h5dcTw
Iuzpkza1H89Y6KApIARRhHCMWN3Sr+2cpycL5W8xZjwqI/zW2+dH5rLDJbongjALsX9Drag3tUbq
mqHytZHRMVEOQPIsnPFY9ulZBkzUwdK7dD6lqFcY33ZWv9x7Vsc/DJqMoFqvhzyGtCxKK1GJ6pJ5
bP8PZ1+2HDeObfsrHfXOvpyHE6f6gUwy55SUmiy/MCRbJjiCADgBX38X1XVuOTMVytsnoqsjHLIF
khj2xt5rUCvnVlOzn2YRFeW+T1ew1VuKdki+HvbycDsddQ72v500lQAx05VGix4CZrnfi3dsEcMR
64qWi967Alv/JPs9He7sYAMseLJaCy+pTBICLhNKAnEUeMJDD3eAJC/W2az/mZWY5vRxxi19/bqf
z/FH2gIeuwtk1On7sqJRMNHWIfWKu6soHsws0ct6UVV+BD43caoPe9rBSHc6qsZXBp8/5unWxtv/
NvjZHavLZQF2osICQ7fFAEwB+gq1tQ9SNI1rDVUSnObzNMM3YFMJe0VqaI7DkrNh147HTzJkPArg
YB5IoiBqnpdnvQyOx0MnZ7nsMgI6vFePVA2QxmtWYz5brT+QWuAovAaRurx1AydhQucdnCmgg87N
Y9FrAahRQRFMZWzJ1bsiQcgAygRP6EqJ95OVjavdfJ2GpuGcr57ONPEoxFGLDlpgsBsycx5JZsOm
HF2vdonC5qZUb1em9/LkRoCEzBD6wkhWIEN2OqLbehmDRQEFqWBKHOQhIGgup+EwwQ/XlTx0JtTB
0KEmCR38x68H/+RtZ2wtak5Ihy8l62ueGjXQAM0CZj+rtur3JA2hsETgWz3S/NfE378e75OljJYS
JhJALzChzntLtW1WmVX7zUJH9qtLSBtl/EoI/5ihs+0CuCBoLpDRBXrwAnOBkFD4DfTsNHtKpAU1
6MLZk8bZg9SXyOoZKigrSHqD3uo/zuKsbu3f55NAbZK+Bfbwk5WZQuvJtRdp6S6yAO5g/iHzy5fS
gRBBrxJJgod0HN56GMNEghUrxxl46EOScQGAS5IXWgbhDfNuID++/nqX5iAWpPMB2QNPG3W7Cwky
ohVN7411A0MSF6JBQ2wGu7ZFGR9RHXXTOX8SNmyk9Bx19yqcnFsg/cLRfL3yHJ9sR1CHUQNDwglB
ynMSowXDbFDZIBWnATWkunpF0uyes3zjjsOWVzdyHELfgHrxVO9mJs58OIMusxRut21xz/FMcWXW
P/00M4UU5wM0ZlHaPN1FBTTBgbyDep7MsG1QQq8mZPyyCa0R2QBU2kA+g64EumlFA6oBDWfhxlqa
y0y/ai/3SUxG4/bvZzm7YqY2MYkB9hO0RJBvT0gcKXkRUFdwSbVz026b4XTO4VDvZ1fxNp/tsJk5
g5ME/w/k3ul3QPoMyYMqp4sOMmWyzhK7GZMRhkCttpo717Ojk/1CMwfZtvURKpqpTZSeXZuQOfU6
34ZoLGKZGqh5uc5ZzKYTuMRKygbQJ5ApnS1arSjhl1DYcj7U3Fp3CJWro64BKxOIJ03T6soq/ewJ
cKbaUFWcMR3nIOZMVYaaBIVgn37joaZgQHtqFvGX0MSFzEiUwu7BmbK48rKluXLgO/H1A3y2SwKU
ZlFlMJCanSsNGbWdO1bp4FQgaGJb4PbDg7PAnaUr2v94KJRwAF+xofP8QbM8nfWRa20HVaVmkZr6
2vPJMoAYuyUyRLEr83pZu4AgLions2YFaKXnNVDV6oXXFeDPpLYeVtI/gFK2D7yfVboVUKfUreJ2
HOr/HDCDURH+HQM2PtAePIuRCNdot3UGtOp8cIvtaakI26KJVGubvs43QcOjJhiWRVPHaZfvLc1Z
5/145dUv9WnmWQQEf5aCAZ3r/H5Ny8xrBgWqpDYZi775WQhnjesQvM+1pHE4OonYZfLoG9XaUmUM
uSfN0Je9ryAEplY0r5+/XmCfpGPgL2Nlg6uHBhLwA6fT3kDzW2t0qIcEot8gyVhAEwecRPujIi04
HJMgluY5UAiT+vLrsS8XN4aeLRpn4RBEgLMzLpeceq0yAZNAwBkNZCnBrccIpNry269H+mzFIdyB
3wn1HXigzdv8t7uGaK0MTpdojeVErKGH8Nx48hcskxe9GLSw8/w8HhW91sP9/Nv+Nqx1Oiw6dUQv
Zw1I4GEYqhTtpjbLw+jzEvADvhgCsUv1bDv6NpbblHz9zpeyWVhqaKcgA50x+hfX+cIxC9Ph0Gtr
uzXr2nUt6RuA+4mWNj/IIFcOFnmxL03yYsCRDYW9Lad8p1wjlGHVfu9pffz6iS4zxZkq788hH0I5
iG2nn6OoBDdkjhOUTHxjyG3QQx6oghsKStODTnG0O1fOtE/n/bcR55//Nu90FI7LWgBxTHaAOuyD
5lVPGv8xpsAuV8U+48g4vP/Vjvp70POqXS+B9qIKryncRQ46fF7LpSzR/JXZUvPaaMjzpCvI3g+y
K6/7+ZRjoSNWoVmKsHH6vkNZOl46EOB/qmnpUtAuRLdjNVAmuQ+fH3dT1k1SmTwSLYUpqR96nlxY
7RMwGz/hXn/AreXeos6Vo/dDk/M0js/KyNjmaC7iCD7f6L4zlamWgmM3OdouywcSlkCnpu5t1gZt
1DaiWaocUBEKdXukXTkL1izdcXC9AjNbKJ4955kLe/OUdri+0kehehduTtUaal8/VaFF0hQ3oBB9
vVw/yQc/BJ3RqptR9nBhOP2aPittGMmjVx8Aezz5j20fdv4yA+7Wq9HcGd/aqTt4BjQbtyXMLQs0
aCsSvF15isu73elTnMUtUnYUVFTcr8DcijFf4TdxlzpguZSgVUFb1stVXNjVQc+KayfIZwf0XKkA
DxcdDeg5n36A0pv8ilFYAbBQUL6sMudXr0s0KDN6k/XVerSCZNT9WM8EihbTc6oHCTFWmng0LFDY
mivnx6fn6Rw6YTw9S3qfV4MnoxFAv0PJlleA22GwqgTM2azJkmU4vYL2oeLB7dj7BE0X8p+y5+bS
GFQIIIXiw8r1/E4o7TxwSY9ULNPlkvu6Ftqt2CinS4JSHCyfkiu5wmfHJbQIDJSRZ9vMc9k4Ux89
i/sWeluTdQOjroS6/X3qOHt4Bq40KY8ia9ZfL7Y5sz/fqL8PeRaRgRexPIkqP/RVsfcKkvRGHWWN
F0PJJIHq0ZVP+klRbi43gk89G/QGuGqcLjA0vqdWBAaq8Jmzhqh3qCDgqw/GliChBnqML0pBQ7jD
/OKwOC5lBRAaGa9d9+3LyxYk29FhAH0WK/2ir9hZcqxNOJcsHGheVla/9LRiP1CAqEc3X1UWLl99
jbyseuq7fFW05EVa/TPKqfCPRPePaMYPpqNYnqMdlnKbLUpWAf7uqyevYolndT58BfJvhfNtMoEk
avtkkOO3xprAR659YEFtuWs9ANE8QR6qqrCAUmrQ8Zn4rijsZVWPkdVWK6d1bqFqPIVfT/qlmhWo
LXPBH5EZUeNCRC6FG+A4TtVcEiDf97nynvyiXroigAS67vehlwLe5suXYui2Rjauyt6MBzNbC1Ip
4L5tERXHtqshAoOsKjVYtKrHbKVP45V88fJABnxBn7kmmCjM0nl4S3PVmlppFAtpyaXQBVSlyqMi
1k3VcNCPdfGtedMMFpO6/JVJ9uZa2auE1ZLKr5l7XOzN+UmgjICwgJwZSezpws2rvrP9Fk/ijcGC
8X7dWeYNdJFDvWcRU+VGpOmVKHqxN+chwe5EWMctBjHpdEgzTckwNF6xSMH9wH0gpTyphy4p/WLl
Bte+9WcvCITKTCaFrCHA9qejFaavmnzQi0VpfK/RAJ1Yh67jU9DdDK9jd6WkN8eRk2MHrwZ1FwQa
DDVjY04HGyBVzXIGlWPLfLJVBpu4LtSoiL9e55fhYx4GLQ4oduGtYAl7OoxwRsOB9Ve5kJ7YlF0H
JCcgT2B4WtVwbOCtVpjg+qhyLwzj/srYF6EUY6MjiBfESY4r6Fnuy0mns1oCgkosOB8XcluY5Waq
vG95Y9w4Tr33QV3BbWgrqR9pM1bcKvdsGm5wS10RL0WHk/TX9tOnD4V+H8qoMMlAdnb6Qcyhzrgm
SLmoimqTi4MEmEIfoEba+3GRguik+nWTsp20gzDQxrAKUAmV022lK5BLZAvkmndFtOayTTJ/KCD8
sMRxWUO8PX0mT9QVcTUNDtS6iAuX7zRzWvoWugLEvVWgdHqpHuEeD91+tYUC1bXK2+VaRF0Zimfg
N6KgjWB4On7TGg6uim2xmNBgpqqNtfTWGfUra/Hyy4MzMLPwkcyAyGidjTLJwGnNCb1svX3q22Pr
4xaq9jDESa6su4vQhrIGcAw4hQGaATTnbN3pXLMJVAlzWB3SkKPLXGtPfExDH1YkoLx3sXfbpeTK
qJeHBwadxZEdxPTZyer0G1JjKByqe/micQESF2JWwQx1rV5BGWxb216op1dypfl7nZ4gGBHMGiBD
QbK/qGrLxsp1muU4j5laz81bzWzvzFQltZvv6yG9EjI/OUoAdkLegQsN9vMFA15Ay5A6VVoA9j5f
SaA07+pbeKTdstGLJbZQF7A4sHkGjITzdGVO5y1w/rLQUp1F8Od21rlJmIL6ZF9yt4D+YLqoAVq3
U/1GL9G9ZmpHfBMQZpHYltrmZhkq1gNJ2ZdX9unFzRrralYbAL8Ha+uCB6znQ5M1Op6BSBZyBDzp
9/d+5R683I/h9vNWBtNdya8kjJ+NCvIcbiIzfhaDny6siuMHOkcMBPUIfBsVssl8hhncfUf8RUv0
27pWT0P66+sP/umoDhIkuNn6lyadtDctgjOjWIjml5PyOG+mJ8Oc7orah9/vdIQd8oFcpV98MsnA
xOJoQLy6pIwRYFAdP8UH7rmfGFWwmAb15OMiWmuYWLt/9Iq3r1/zEgmBADWr2AJ05YLLcx4OSFAi
7WYA8aB2uyn7YA9d52KOO1B2sNdWNzxIXSxHUHyy8tegIwcxyHjX8P9FDICeuoGXd9GmxROdXQsg
ZVmTrgBHsIamk61Pd1y5P11a7jVrvCODDitj+4DF/jgZxesUXDPp+iQGYXx3RtKjTIva6NnpbPoC
edGI7E6VbeQ4KnLoCtI3yRCyNF22LRwnIS/swh0MSNdrR8v8cme7G7nQ7BeKRtRlg64OgoKDPovM
C1nKWE53bbkLYAKZu9XeyKwbI/eT2iSLrvdi7Mu9nooQOhyJRq4pany6IObeB5Y9rr4XdkGO5rQe
oRL5ti5X0BxsWrJC2elgQmyYW2Jd9jpgeX5MGrbLaPCkACZucVv8el1e8rCxLj2ALbELoLONOHa6
6wWBenxGZr1vxWOrkrewyVu00EScvXrLXK5Ere7L1H2xmA9U8cAS7m5bP7JYtrApbDb0H06lf7fN
Bkr9jhWV+BW9UlfOpo8m+/nEITkHB3m2akD0O31MyfIa2m0pWbgsuGG5c5fX460w3cOQTQcC1GI5
mhnQ7GThNIYOo04HtvZohIQ04D98oQOVQrdIHuHz2YqbQWsPY94ei7rZN4FI4KoTywmzfRN06VEz
6Lvdp14oZb01XEiw+EC+1sR+cBFzY60vD43JUKhC68rPg2uWep8EePRHoWePlgHg3OevaqCu2rod
rAhmHCgdASvOWOzA04pzcOTzsAPo+OtF8EmAR5gF5wRqcAGYJ2d5TAbHgKbxcSPv6buk5Z2Lk4nx
4ojbxO2ovCt1kMs2zbzkQKuGtxHIs1DxOp3Lyh7LEpRZGG9k1t1QiVcvmBad6lfUGiDUDwZa0dvL
DhSNDBZ2VDYPU2eCvcAMMJQhjVpiZXJ4ZXz9ET4JRKia42lmFgwyj7OPkNOUFr4HO5DS0LB+vpd1
u9FqHvcM6l8Dj1OQB/k1Etan2w8sCUgAokIy375Pv4WpkYpPsMlZiHzcaG36C8LXgF3W34ba5Zh1
+b23VGhO7ob7ddKlU9QRN67htZB1/Wr+zyptcJ6Z6c6QQqAN0KmlcL7SFl9/Hmt+kvMdiGIpSjh4
2EsFoLHpBEHhMF8M8qB7462PnnBQpDxKpaFvreo7KpiPPuvEvmMpWJQ8eJQeBDG5A/ZNH4CmmmnQ
kS3bhRc8TKonMem1FMCWHH9HB/OIeuCJ5xZ4Vhp05ht/FrqEB0OZWvUmUAXokZ366dUykY25ouz5
6/f7bNcFoBXMcsMA2p8zjVlecgPayNgDeDeC0LBwSvVs1/VT2dMtmN4IlqObfD3oZ6kueoN/j3pW
CYB9O7MEnfIFqO0w17qF8PwGSL10aqMxgOAFnB299spZ+lkM/H3MsyVXaKqA+hREI6Re7fNSQwUn
u5LAzjv4Yq04KKPMaSwynrOgAj15wfwMr2VAvCQzje+0qyM/bY5px/+zAIZyFSTsoEEIfh4KbACX
nI3FqVkDWNrMCWSK42Hc1w2/Vxp/ZsW4H6nawSR8M2XBRvPb22FkR8cwbyyTRtK6R6cuNEczgaz9
uvbbfWGbO3MiG8MAHv4/muq/njP4kFJHUo9O6elOd51K89DzQOoh97m9Mfw3zjfMW/fOe4/GPEIb
GR6+HvPDHebvebgc8yxqWm2mTf08pt7gRM/bQ0OdZfCjojTRtWEPjB5cZVqz2VY2ifOKoR/eHog6
KmM/oaFmVvB5SI2kpODO5XsOBQdh/3JKEyJa0y0gy1ce95M4NLfLIecAGURoBZ9NZSN4X2oS5QEl
+U6S6U6m2paPTQlCduXHqlW3vsn8hHH91c6CGwvKOJYTllWZ9HRaBVZ7tOAzA2sw04rhoXJHPJZH
jAZDrFNzyQV94psBshjFAsZfFt756xc4PUPwuUGJRzsB+LnZlxAizqdTTBspJetQD8iRM9zn2j1M
viBXYETIAiO/8BZfD+fM03cyvWfjzSHttw7s0KROO/kpKum1AJtYPQIMvxuzFpVvAARNjQGPq7a6
ypswSIHbb+hwdFtoBKTQB8hhPJbp2XHQyZ2FogxUi5dF9jj2cjFBk2c2Xihgf9cTIPAIAS5JLmC8
56khTq1h67ewAilAAVAm0GL+fTY9S48/uxN5KQ5dpy96bVzmWfUy2t2hdjtjQQWETFx9eBhGO4Wz
PK7vouGvPVgXPYeTaO1ualQwBoGnHfprApT2xdxA1RwJLjwjgaVEZnWWdCgouoCGH+SLoAmSlpHE
y8cFuBUQeYoa7wYfKp7UABI737bE2BHLPjx0gKj0Y3sz6vCHb7z+0dElTJXruykbQGRPIUyLugCx
wGJ279tM3hTwfc15aCcw3456A8VPtHjk9Esigau1LdGaPen41kibvQU/OCmDLWyUFgbTF6L1loyu
B7gMgLC5GqWRSHM1WfJKMef0aP73kQBp5Q9ICkA55yU4eyrsPtCwZjIF3GwGNUF5V+s//f7n14vz
rPHx19mDvTw3eGctq7PQZsE/bChNVI2UAJ9mYxteRGBZ5DUiafX8GMidNP2bDvYt3A/uXa38HoBH
/n3yD9qwqOoKXhrWhqW+FVILOjSjAZTiNTeNs6bH/zwk8l5EPChtnNf9WdnZrppKVFoAwdeL7tkV
7L6uUIGdIP1sp+CVuFVo9wcJLU8gtpsySfX2kGrsCkfjo650spfBzYW5MNIPFBNhKHJWPwcWLGto
ijDG2HSr2SwR6PU67f1ot++17mzbwD7YTbb2wB6Q0gpnCgfIXUtr9Nd1b+377nulnujIoTXgHSxp
PMMqppdmZAz9ZrA7aDGaW+T+uEV0IN/30AYq0Yn8rlPnxbT6W73MIjerI2sKQM7Iln4mVyZ3D3Ze
hQppOdMW1H/hYyQ0kFoNLXZ6eCOU7caR1WL+M1DtsVE/ab4G12kjNkfUC7PE4i2EIPuFAR0xAIWW
lijvdM6PrGd3M7tMjd6LqYbbbCQvmazuaQHRBGv8HgzXbh0Xh+X8gXFEw3VrtmY8bzH7dply6SIW
slHBDn0XaJEC3HTsY4vtclChqbotaghUPOgUIjrNv/fd//kx/Vf2Tm//PZXiX/+NP/+greR5Rrqz
P/5rn//gVNBf3X/P/+z//bXTf/Sv5Ts9vNbv4su/9EBr/O/8r5z8Woz+19MtXrvXkz/ETZd38q5/
5/L4Lvqq+3gEvMf8N/9/f/iP94/f8iDb9z//+EH7ppt/W5bT5o+/frT++ecfIJb9dnDMv/+vH87v
+Ocfu7wj/WuTv178m/dX0f35h+n+04fZ+Gy5iw4qrvj4beP7x0/0f6KC4wFBjtYyKkoOTrqG8o78
+Yfj/hMb2kf1GLQfNBv++Ieg/ccPrH9C5ACp4pyU+sDg+n/8z5ufzODfM/qPpq9vKeSjxJ9/QCTv
dFHN5wZC8IzrdGZdiIvmGsQ1OrMjAuLhpWtH5VNBxKtbqxLpnH2P6u4upbj3MBTlafkqU385ldBM
gmMpmLTAOFPh8E1tr4Yqe4DPJW4/Ley01U6jQTLlTRZ77rvvgZhnFQlv2zhvp1uK69DYoY2MgJx2
NewhSsiLej9U46/BWz0Ec6liPNS5kQw929uTF1WFdzdYRiR0HzJJKO0w++io277Z9sF0VCbfNVbz
QEYf5QYBBDCwdEMrd5k3bFiJi1cHn3FmvchmXCLlb6GBZn1jU4d0407T7CXN01c2igPnyCCqdCNT
NK1byEVJLcy8HM1j/2YwRMLmowWGWV3w07sx+zzJCmdL8fp6eluQ40Dh5dT2m1rq6xKuJx6aKg4k
PwIw+romi/yBPqmkhUhMWnmRq8Su5lCdgXRIxos1oOSLcchjuJSDWOCvUjHFrjvGOogDWVXfMngk
NNlGGt1d05U3g0rhmegmRT6+WYMOQ2GwLoNyzZ6MmjEUIKCJn9Y06tI+oXDp8wcW+7K9k+g7hHlb
3/JCJmWDQolZdQdSLesM1WQIQC9sENIrYiW0FMfWTBMs3xeTdGCbhZmCHkJd5et2MKyozQHVqhBU
0ADsUvvBq15KrJoW5ByaB5CbDADdBxaJQgy08F2Z4A6ETw9WZmomTlDdlQNWQMVF5I1s71Sjn9Aa
ht+j9xNG8bFW548W3kKhzwxYVSSRjhbPqa12rl+s2eDfC1RYchg957x/6FxUGjUQgXvxRok9hcRr
DiXQSQLFoThQwSL1q+1U0A3sSm85AYKWF1C/ilAyec6d9OAIA8prkEIDboO3sQn78SGzYwddMIFc
US9IJEd4egXptrBeuVMvWQVVl/61FZBKmxokUUO94Ya2gsZqCakKyEQBPmpmfAnf+w0pjiiGRC0Q
IaLStrqVARym7ygUhWzbSUFRT9TgxLXo2lB5mgqDooN9g3NfQDuVmunDwCHNzVkEM88FreFtC5Us
GzdUh8l7yXYkHRN/dgxpHQM+PCruIO8StNnWpW/9pMNQDLdyBUUfdE9viPUYCP/RriQucLimN0N9
JGb/KAztdsy3LFvxmk0hrd11kDex6OkhL6ttj6tLUfFX4rA1uuO3KP8mQv7QK/enk0O7rVV1mGvp
gYn0Wz1TJJDP+g8FNBVGxtckd3jYmSQPpWM2kZXxxwmnYdSn1jroY92Xj7TLY8sbdhZs6CEAQSMd
xDeoLG+MzrsRznSXlk1cQrzG5CjHCO58ozWDJFS21rxshSQWrbX8u9k+CR++wG4R13X3xJD9R20w
LYt2ghrnE0yMt11wU5pepKnbnGvvpJY7Zll7aiLtL4xYs9xwLFZ+RY6ggnShXluJZmVveq9eOiOL
iJu9E1Q4wxGS0JCsgzhXPuyd1H3sXKhW+GxjwE00HJoAylclAFOy/5m36R3j2YoF6Y/GdUQkMo47
iU5j28weAou/5lWXhxpDxkLbH6xYt5671TUNNnkQLSqLbiUriCkNvQPRYrHMO7GtLFSmBgtiioXs
V0C6IeIualidQfKrqSBymN13abNh7KeVlmuzFHvd7rpI3zjceIaO4R06B0dvJAEunMPRHnjklPAq
nmisINRbUD1Bi+O+LNpH2VdH2ajYKqrlAFAL5eRYWhM2LtQzTC3Uu2DFLRDeh1dbo0kByS/CrMgz
8zur9xbWICNdl09eSnYW6MpuCudxXH4n+JROAJIs8qfO4gAxurm2MLj1s/GxDUqFa4XMASnU2UCA
TE7DbHptDPCPArrp2VuT/QzQ78nomqD268iHZnzoynyZDlMMHyzIsqoEiNMtM5qNDoFRF6eSaZK7
kQU8rBmumIW+Ra5ohkbDQeJ1G9C/5abi30Aui5ri+4CTzZFgRJptKC0r5NC9qVm/7Kci5Fkfjkps
JuUsXafddZP+YhbAi9it883zNHhvpbEn+Aa133sOHvGyQE0mV8Fb68pfpWMdBEVgUHrjR8NoArlQ
QPMRS9kjLkQ5iBu1UMLzPRFJ0e/NOt00hD7XMHM3cK8acbIFpoyzcdHbbcSksSQ0i4zRHFGARhUB
go51fsgqHNGgjFlpC/nBib8AifhLa6v3zKu/FWPzngK/P5ZOBaNZdq9LSCagoPvd4O2GV/iO1jFF
VSWs7BLqQtKLaFklHeleacbe4PJnIEMeVnbuFWGOb9z6+RrYQJgNNy/WpFAPbLZ6h2ZUoS3HGg8c
kMfRM5aTmeFDW0fgJPdpK371rIt8vb4T6UOZZzVQfEBXsLSdYr2dfumA2+USuQEjP3oh27Diy5rI
t3p8aTt3IcHttzMzscUEx2sSs8m3cXYUD6UbhDDJfUIebzI7Glx/gWNoQ4sb5cnIzfkU6kJ7BeAg
6MQKaLW1Qv8OxZr7zMBNX4kfjQO15MxhCYWPC4hPGAdqYjbqLzkBYrvlG8fLVJRBRnBSIrIH8lrr
VdwyeWSyjSsANnLXfPU6Y2faw7MCvF8boPoKsPmTVhlb3S+20rF3KNIuhJEvOtokOEwBAkQFO6qN
NzQf0pAyZ6tBLxZOvPWiYzRbiM7DnX92urCnTWYBCY1+lxnKoFqOzLnPc7LyG7ppHPoQDNUN163V
YNYQt+Hjoqy9XVZDLILD3ERp3dZO/We/6yHid7dwPfWeaT4E8u/KYj2Z3tKVJhq9fOvWHOs3haJx
Xk3RoIke9i/Vw3yQe+O92UNIdratb8FMNwry7mcg6UIyyBu9tT0eaZo+5ZMJ983hYLAq7hiWcWFD
Tx+8ir2hmShKBLvCrF+0vn1E9f3BKvvvaDnbcKJQeTwfk0TLH10NaQCWNFY98lnkEUPETDtKIYXf
BI+j7UV5KaKpyiM9WAf1u+u3y9yHAkv3bsD/zbb3jXyF4E4oFUfkqjwU5+USCrE3ojJu7JbvTJKu
Ak3ibZriaXKyhPjObdWqtQb4dvDIZPnoTH7kEnPLIejWDylWubYMsJhqhjIfPoYqH5hrHvq6eLRR
3FOOudXM7q5FIBFamqRVsIcE6ibfyOxe65Y9y1cosB8ZSrcakMt9JrMNHUE0p7e4or3YkG+OofeX
uEiloFZ0o1vg+mWgqfvkJ65wYh0Ubez3uBnbuLp2YxJoYLzlir61sIL7KPG4DRDpCMNOLZIxFcvK
8mLqtN/nKy4vHz3LeavFBI1cWAdqUF/WbPVgtIrFqcvMRVD3H4+FKFrpsd5rGz+fHoOWPbqdOx0H
1W1ICZ97C1qH6WAXsSXaRWMgd1WWhAoKrEtYr8GiMU+aGmJaXstWus4i5Skcch6Ase6hxoSvzakt
o1otPUWqsAFuHHi4XFsJK31GJSOyYQskKfQAhJ99qIpz39vpKT32lYFFQK1lWpE9gLNxhSJfD/vS
LoMFLlJc9Fnb2LX7kEO0O+4rZN1T8SNt0rcyczalIWWYC20DeXq1naQNM6nhJ3Qe/BnckHoMZVAH
rHwLrNc6byIAAJeNY64nCJpbbR6gVEhwoHl9bJiQY8sQfKO2TG8NQPP8R9pr2qLuvMQv+3foV0SD
iNgk91qL7AQSeZEZbMc0u5NOH/oDQpL1iyHcpNCUpGMQC+VCjxBldgdnTuiOJmTFxz6EmFMD+zQW
w0loaRAxhZP4FpBy233z+uYou2JT1c4xR85rcvLg+cUOarwhUUWivB8QdQBu91Hr6aYa0dSahLYu
TYh6IKBZIN7l2EQZSl66P33rIHSoIKzYSgsEJbdblqO7lCkECTo3YdbwLbUMGuKapW0t/BVkdHE+
5FsNfjIL1iIpNRwEAQbp5MaK+NChSdhBdVp1r3YBBrQvN00ulhnAljVok940Ri3AFCbRluksyTsF
iRl8M6BzOQQ/YP65K6dYMRfxyO+eSlhDaZOGZP8+t/VYlTzWPAQzUmoLUWePRFfQRWWhTI+6TEss
Q1Xdma6iCW5vuzodvvWE3jfUTKAm9FLeZcAzLGha3rXDAB94o3iwAwUeDIVOND7hg8e9LclsN8lN
rGVoJ3f9hvEGCUqaOhvHeFONsyKd4S2nyVkX8slUdF0UHTz8AvcIzyek+SRycck1LfbLBkug8ldQ
gwydztsIiLSrHNrEj1VmrruArO3yvvOBykOK99APIuaocI9dFXVWeeNPXTjU7bIqeFyhqovlKvQu
AbG+CVXr7Eo3u6tqtRaGuXcnd62jKYw96AEWou061ARReV9CmvVg8yeRR0bwLh1sgLCkv8ah2Fis
3KZYcNDDWFioqnF7x4Y9jCf/L3PntRs5kq3rJ+KA3twm0xt5qVS6IVSOJugZJCP49OfLmcFMtU5X
F3bvmw00Ct3VUCpJBiPW+tdvQOUpv5NuBRt9Y3qf+vIqABzikTypqIK94ATv16pjGqKV9uetp2tM
YZ66IA78L2VgHgP8prMxfdQTSccmsZSj3rcWxUE5bYPJW2cwGQxr1WbZY4OYBvOweBL6JnXkQxL2
jwlXMDL7c4VYhwCCLKqF0sKTLzTRKNP6jci/QT3cJUF77pR3n6ns7HtTSRNtMZBNvROFQQlKSQFm
5WzH07qn/ayNccf/Fd9y5MT7AkVWJr7M4hE7XgdfIeM+NTMLkvOh9UxBrZ+gz5za1Vx/CzzJ0TCf
qs6/VY7zRsrh7ayqYyDrp8prT/1ia9yJus/WEJy9rI6X1DpNqjFvtYMXul/NHIPEr/MIVVznPQ9x
If6kMNfTlOxCz7mzBQxfuCm3ZihvzbFJ1sHyrS312e+Cp6tHFoki+Vs+FAeG8JcxMjeDTWSUcssT
HPAv5F3zuKtSrWSWBiRjhEeuBQt8f+OP9daXDlkQ0nk2LCpb6X4t7IWpSXso3f7p6kTkegsWyH21
qXT3aWrNzz6geCdd4lxL2lRxChF6I72hge22ZbTsLB8xauk++pY6yDtdRcvGTORtMTonq6SoVZAA
JvlagXZ4ivU6t/xSxyOe3fk8ODXMYlL9OjNfV2330FXwJ7P+UmZsQrmS90292CvVSAJx8pOHJc4g
XcyY9Z2UOKxNs3EXUBCsDIrBlZeK1zmzn1KNLddkEN3j4nVLZsQFlo2zCrP8CD7grsMheY4md9eq
eZ9mZrGi8iKO+7gon003dNJTXzXoq0PzbsIRYp+3fnoey/WS6ZFQHnHrTNtKlTu0/y1dAiZJcKbJ
67Io0U5DU3yx5+BRU2vYQmwGYtcXi8Y/L6uLO3oGKq10gyP4nblzUmyU88W5CaCTTHlmUNh8F5bY
ukvZ4gUtduh+ntPmm1+WNwwtINC2+yzD9yds36xBr9vce3GKYedffWRIYKV8FKtCf0tNc9024a4x
z718NwbGE77xEPXSpe95wVaCdQwalgGsjy6KW3y+vhTCOOTDkMYpsQjm5GMxBXanvK+Dkj2pa0u3
sqvxKRp6WlH7MDrsEKZrXYRpvFv0TBQjst/X/b2dYYvrbDLpXoaRoXr20vZ6XRRsRu6rHEhTquhz
8jw5dx6KyGzXzOciwoKHFsDHiSUsX9vkrTXx0JsYl+b1oxL2FldB/CgVThQMWzIXI3N4xzpmt/a2
U3IMHSZTTYpgOa8smxnIcz/VYuNNw0Pq0QB23riRXnexSpuwIdB8NfSQ/P2jlTMBFbQTptUc5kS8
OkN02yefDCocmnHjWWRztM3b4VwmyQ916EAsDOhWMfA9+B1haY6dfQ3N8XvYVtQ+hYs9FuT+JGff
agdSMYMC5CfAxbvFBnjJlh+iTwH6nPPY3rEv7yUstjAlucFYh5C/m4F2GnR1CZ21mCXcoe5uxFZ9
Zet38NuNxeUpViTVbPBc6PRL2QyxY68clOsiTGOGPk5g3MoxW49TdhFe+OQW5U0FKTgszG9FTvML
q9E6l1phmRdaq9GcTsrLgecKD3iyk3uyggnKzo55R68kHWYqnr7t+0884osB+lBek0DDaKtFc6Km
Cwlx6gpnl2f2NkG0QP7GRtYCqzWNv/QlTauC4+huWS4hJgmd0611Rm2ZfxXs/0XW34Jos63NKBjT
qVuXY+GuTOsRtCZgmkNHkJqbaW5vqkhtu/ZBBQsQZArOx1EocgciHSBF7uerqa3PVTGB4dxWhjra
pfvdrtUxUtS+vhD+qhLikoAp21odnQGwt03Z1zs0nFW4bBvlfO/CVaZnNJ6voUh2S5GUK8M+BPxK
4kM2c9DFdB6PkujrgdTTMKBwGTZDKvfiBvVlIzaZf+now6Ro7wJCLQx0mUtVHJrB2ZvUip0Rt6GH
1cl5Gp+n2WEEW21G+KPduJmajR42WvQHgsCScTUte2qwuJkzSv52U4t9zrhZLclaqhmVvh238Nnn
HGbuOMQWMJrRseNkxWopGKct2f5qcoeb72Z2jS15l7ulj8lMX88e4/FrJQJw5bSPVjPuJnfTMfAM
zR0xkpt+fulAJDjRdg4UehRhDIa7ODGNjZk9l82OBbn34DukmGNbivROc9j21bzT5p0y73Exi6vk
VUjm9IC5lO1rw8OSvVWxF31JCjsuasKI5vC2nU5JeFeWw1bnAyXGF5lXh9KHObbk1aVjnKcG+zlD
QzfU3YXqfGnrTTvpnYl7fBFp/j3ZmI7CqE7sSH1h7fEaRWpjjcmt5fwY6mFj5E94+Oyv4kVaDLyM
UYtlz8w1H6OrlA9V4dg/zM6Aa6CPK1JyrLJoX4rXbjwoRNp2I7ckFLv5uWi+YMpnyOduFBegrn1e
3uVDuesWM5b+8iRNuZKcUbOPAi2MPZedWeztKY8ds/xch83RVm8Vc72dlYoT9U+wqUsnnnr30tRg
Ogvcwd57QCR5NxviJhHOOZkTdISG2jgWQZuopuxjWgQ3KEV9sk+Gz5ZPMl1n2hizsx21Wnx1MQM9
pm1jkDPKYq/TpwbougPq6inGHJ3ezGJINumYtsdBA1AYDIBa14qDLHnRyfg+ZfPar3S0Snq/PFa9
Yo1em72k+ooGkt7Hp/gu7ShOGLpOVUF5FWn/TJsuSQBaub7cylDtesYeC1OjRVvrgmSw2lsemBnP
K5W4G/UVO0/s7Sbs7d6agvz6pNq2bB8pWqx6GbZq+mzIS8iAuA3FztNUeoxKnGDvyE9N5m+X9hhV
eyMC6amgZ4AUhIgv42pu2cgvvnwI33LvlTLikNEJTYPaNnnbroIewxaQANNIcTBs1jbIUkESTVrt
MPxe+9Eni+AF0VqbtJVoQEGSLEIhZ33ISbDGG+MW86FVapfnsN7MzKc8f5WKsCHgCAXIAqsDekam
V5WTd5ve6C55PshzMRnZ0TOcl9AfHqZ5psnoradFZKsB7BDhsEhPlOzzZkqZX1mipI5kiVvWAJjX
LwOznoDW0Te8HRFL4cnpy5dA+RZQAqYCScUQoJ9m4q9omWISgKx10uGXFMm5XUvfBg5IW2zVCmvZ
h8WdV9ext6jmSzOSvJv3zXkoPKA/A6grqf1V1Av91DyPXlDjNp5DuBD202zXXyZFoawHFezDMfN3
k+bR5918p/Nr6Uw08apKq2NoYJmE4rO8z5y9shv3bPBa6yEJntD9D3eJ8xgmxsGrAu976+SXIir7
z8FcktLsfQ1deGWDdVMwfeeOFcZq1M2TMy7FXd/ytC2bWxJ53bvKxLA3QnmOirEiniAxSIBgfytt
CXIrqSwMYlsbh23RruQmz8y3amCqP81TGIdA+ceMiC6/6y9R6fU41y56M/kN6tqGgnh50H1h7keL
dtzJpy+eOR2opOd1msLbln7aY0TFcNnBxc2JPicYQoFGLNsgsz+Nw7Kh1h/W/eQwC20lk7mSACib
Us/paXJDTA86OUZxN8xPrtknsThEQ1Bj9cXwJYOhRGRFVBfmsbOsVV+NUCYmCEtWfrQWLJ6yPLLO
Q3oUF9FNY9wJY9gs01fXjjJscN0B5fS3JKxPg1nYRF7Uu1RWTCEl9brInnNkteugBiNVJhU9DOMS
9oNzO/Zmtp21x1vcP2ZR218cH8TaMy2YRiI/Fkm6m4Lom+ngikUInVgL0cME9aeHyq09YMraIMyr
fcsCne3sjsNWDdPTYhTBVuvrie3PCpJ7RGkUELLR5x3LsHgyJLUXjK5NTX7bhDL71JvNhfuj2U5S
tH2joqyVDRyNHCngbC09nXieHIlS3cnqMCy5sQtdsMLOtojsTEGTxmT4Zi0cCt3sR5uiL7YKVwcy
sMier7w1moHvycQXtIZmODvepaKdxQaD5AjyKXdBzV1i7skudr+w1tZhQns8L2Id6FpvmUpB+S7J
DyMimPMD4HJbZ+Yq7HHFyRqGHUn6fSoqeWlGy96G02e9ZOpHtpzzvNnZuqlOla+mVduzkRSawEIL
Plw19/PWL9MHO9PToa13rTkErL0Sz9iKLkbjYN4Blyxh/S2/Fku9ge8D6xieIfMPs6/2rSxOtSfD
jSuHbjW6lCpsvXSC72llzvFsS8odt+2ORDafla9btMJ4JuRBkFAffMXoM99WS7QdnNjUgbUKvQa/
sWykMseIAdAnBEWhuIVNcgAX/xJ11VvvJ+c0kqdqcIbborMf4ESCmU7q3GQGxsxFruLGl5gGAFo5
DImp4+240VBIRVSWO9T2L73Tq4MwTbWLbOIyPAJsiBO+2NgXvnn5yJs/hQtY77JsI4Tp9QgS5Ztc
YZg8LfASzn5q7BaXvSLQfbLpq+ExcNqKo5MDAdZwuB1buXVqFe5aJtaqyC2wrXMOwhi7FQt+UtlN
PkXOnbYMohda0W0gtGHq0ATRPk9ngSNQjfN0klWnDou6cp7dlT24276HOzAXgdoIjJKp0wyacg8g
K61J3AQcW5mC03Nc4Ac4S3NDGe/HtnJnTrHHgOtw7Mn4AWGEqfAn1SbZyxQFbFjdcDArC0GNZeE/
yyYQwYEl1PNr6fOclxHv26hWhxwzAX/sbiZlro3cag9S+fXaKNqUWVwVTybRysGUCxIfGV86fW5t
ur7cjDlGQLBPMTs1PtXmoeXW3lrReKWsP4vW+SbC3ohtWKtwkhnAJHmzddzvIgKoGbWzad3xs1+O
G/A28+w+6TH0jmFrMuSprUOYuIfMHfBGWRZ3MxtGuhoHH9a2mG88Nu+4mFpv68Auvk/1EtzLZPqh
yeZZS1I1V3Zn03BY7WkuavvS1nuBJi5uhwhxajG4u2GWCNAmrW+TjtdVm+KhcJMCfkG1keLVtOzl
Mo6dfaOqdtyAnXpc+9jvZqc5177z1KVRuxatt5cLjqNMgtJNWOCT6c8EZEX0Z3tvSrb9OKpze/3D
94U6T870o/WH50Q5/nYyjXx/zW3YauXhAFh3xArqm7DWxQr3y2Jfm8pYeUHexL1cylVvxcogbqBs
CZOqGnC80hTDycwZyBBRXG6JR2MwkeKoZ8F5iHKLBpjp42YwFcDy1Hk7w8fvIkxbgu3C55FaFQTB
jHgz4dPRwmzGkD0tGkGTs3xkuGIHN9pifpl4pB+6HuyGSX0PVXCbhe25UA2DrL4uNsgWrhFcVXMO
VQZ/hQQnZB1hc5qr25E4vIMogmKTKoY/Du5RDIas742da8gRbxM0klNjVO8qP4Ry8ddAYMwzp/sk
nY6tWVcHLADbXZYCPYZzNK3G+tyVdnPt4Ha11AddSpMyO6ee1uE2VQHKFY3Px2SiVy1b431pnPqm
sN79pnfOeBltWSynqLPDje/qG7+UTJBKK565lANWaHBSfNoiV45XrDMRu0TdjABDt9pLb/0S/WAX
wNPw0pFcwGwkGlV2waYDDdpYOfVvPXLoRNmTyELq7ZpJdYZvwFrAK9lMdTlvBBx96CeDtXMy5yFi
vnWx6uTQGQSZRxFnldNcN8ElnnUF8h1m/AhJKqvKK52zKoC4woLNJXdlehIFlBhTToC46pPZRmwT
xXmGM7aZWoeOpkNWBFBmFgv7vI6tNrQ3pZeTZidTeYBzTe6NXQQXt8VzR6Zoqe3HSansTgiqE/bH
/ijrkzYmWotqwcAahEOFDLWncHwsHf8swo6V3soXS71lPfI0c/4U4U92CAcok34/3lSld7AiJPZl
jkGdL8ae15t0ydTwTlSZcRc0Z2+K5I7rZqcdXaD/kUxFZoyw1T0egLT66pRFM5km5oJsclJwogyf
pSBL8pagLhrDzEC3M6t4WBJ/XQ7nDILXClqKuwtC2nKGsM8aQ7Ri4S0qJ6hDdWI/GTUASDWXy9FK
5ee+Spw4hRW+reB1gJO3B3dqwBLJNJlKP1hr5W9gzkT3VkLeIxVYsCFzmiQzlbtvHbyvHp3V89yR
34TQi9Nt6RnFWGenh18ytTDy/WJ+CUb92UqadxjKn5o8d2/rXt+OIA5YbuTPMp9fvSpLtjiXRzTU
3OvCB49SUxIyNA9o3VsRXWnun1pcVOsefCMIyUz3MF61h7pAsWk/lKbHJiunbTg7a4hrTI38ddZk
D1YeZGtxJe2xuEPyfm0SBON0FJAeUv4ogXRlgfJGe108VLmMO5qmdePm6AcK63UCsj94icXPJF9V
fc1sGKD/jZ/KzPoxG7GlxwBda0mcmF89LFrkoCmASkpP9Asc+UzUyzj3D2hTzFNZ9jERTOEFtCAV
wSsgN0ShqYJF6DTNZYZHXnkhdQJm/eu0WUi2K7cj/Qxwm/UwFgIaQM63bmGJxQJQBaJ5tKw1U2k4
SLV/otjPTsJ89LO2vfHdQV9wZ9Qd/VWY2nJjEIV2n2n+YFug5xPvUT10p44s+GffKW4iK2EXVl0C
0clObmcLKLc35upd+GDKBDSW62Rq3G3UiWTPdwx2TZ2kMXZ11a7UbQI9prLjZCRRuUwZHEVlkJ1T
SuB//dt//44GSZ0UBBRu2DlgpM2DHPaO7iyTTZF2TASdPimLs+KqlwKMY+Gn9rydnFlv/FxZBwsm
jjHArzIn8+IPbh2beW/tmdhXSrmb0bX6c+Tp97pfkk2Te8UBhgya5+oizaJ4MBlED3X9aiyToBBW
mkIaf+fBz2ORNvDPPDzVISs4lLLPkXJ4FNTX1XB2p3E+2Jmz9habSEFRQiSeBpxGGut5KXQHch28
XXv8nZtDgfTTxNkhW+KLLbGO0ulShT219jjpS5ekuKc4y7HtlHWUQX1xM6mOptWdoyy872Fo3xAM
0cWeTePgRnl7tHy1iexivG/96YyAgrmnyVR7zvJwJ23FQkoWdca+8TZl1GSE1mUSjnGZpLlqPEoL
JmK7vnb7+37qDhiXwMtuamPd4ui0S9FGgGmEC4Q41w3TbVtNh6WX2AQ0kDWAXlctzBXc/XOSQRu3
2HVhxbDD8bAe1uN0LNz+6JeWvQ49LjbFQ2/lLKDqRp6EG8PWhEckQm4NYdAaQmnf50u978Ly7aoF
2me69/e23of9fMZqyD0pguaZswTnVpp71STFrjQOjtdRiw/muz1+s6PSALc1Z3AYdB5mltyLpfG2
lPbZqp2zdFdns8dYvH0xyP6AKAkltwkTaycoIlbT1HX3eAPElJsviQrmQ5/1L8oJ+BHMdGKfcDyg
l/EtHK5ZyNlNbQ57sxuCl6o068to8hZHI+B0neYPtbrv6tTbhkVqnG0jgt3ZwObUHtpaj01hfK+0
y0oG9qpA1ACz0TKl2qLCLJaLZxtbv4I5OZb+vWeRZjGU0BAM8rrjJWlflzn/7pN02Vj0xXbE8LRw
6Ct756uDP+qqm/NP2LJi8WV8MQb/ZQbz6/pEXLQwvkaGc7dErdhnXtpSmHuPLvWOiWGWJ0fFdItp
GqhMHHWzxTjT+NFJeWSKFZIcOfQr6v9SJCxyiQ3G1EFutXWRr3zf2RhsubGxNvFxOjLp7Mh5qLaZ
zDhd032E2HEbLVBfszR9T9E5XE1s125fOetcBGJNvfIUle3ZjAY0TdCRyeFmwxwMKuFWQiiGiJIv
8xTr17bq4+WaUjM4B6ruInX6tatqIgoB7wfiMddu3hpxUw/vHjlryThE66qGgFjDylwVydxtmv46
3qFbqZMWPQWPoXcDLP8cJvAd9uSTYR6c2pphZwT3RaYeYGnPsQmpu4XaoPtbBSfXuT4Yf4mDgUgP
O2DMxdnb1Ulc2Kyg0rztwbmHYrzTbgamu2Bml9nVKz3y18FRHENq/pQOM+/b0nzLijlgcknrkdW3
Vj6at/6jUuG68GEVFMgn1n4dJjscAqAbrWiv9DZze8hilrMGupy3FHJqZ2fTKvMtc2907VEkJEUn
Ln30ZE/WqpnGcJv5PoYX+UhWcbUOMw3CMi1u7M7siiBL597GHYKT+3YmcuUxkvooBpM0dqt5rwvr
Nijx19SVaR5mxn4T7Y9fC/ecpuoOYR5zLas4Br441KL/zGNqoSBCdWqRLuvcC3l95n1X1o+1g+Q3
IFp4Aw0cbk2vrir32QC4hFGhrlO2evLZKa4oGWBV2Ad1nHVZGDdRLSG67ftaBusInR8huPYOLae3
au22jUuPbTgzmqM3QtBFMKgxsSat3FPFthwzHY8032snv6vza+5naL0MrEB7JGZ4cHNOK8R8YJoE
V4vyey86vUoGbyFzV+CzaapjX3wx9QRbJRNvE9+f4USxgZ3QxJGR35KSLhvjKYzWYTCAb0/lIQxL
axfats0KFl8i3bf7NmnA/cL20vBiwlG3Y7O21To7ZjmT/7KboUBXfKFE+rf1zPXUDPtXdk0TBLln
XmelDHbtnD4gDdJQUx8CZyRaZCnPXBz++WNPmko7NReh0xcxg9hSDMdWWAgk1JqFoJPuBmoUhLri
PBVmgNifsc5gd94GwS7zXaSLVtuqQ30NwlqCzlsLian9IvxHXgoCuIxolU0BS7CGm2dE5hlgBUlx
tDPYtYOlD3fu6ED25GJuBwMCtv4kVNGSDep5p9yvsu0ogX/ljIY9N7uD49r6ruiJZCnFuWciLDis
vnlATUM4EBpKYgsDRYlgL+8dtvbuWTYPfbFsav9za1BOM15LtBE702e/f7QKyiP2UsNLY7DgLiBU
LBKbVL/3ybvFt17s7TyE65D+34h+JCXEKrUJoumuCBfKWxxd/bW0c8YPuHUHP5L+IUQoOTffFWbp
ohp3UfK9YaqXcTPCqDmoqIMpPhwH7EKzyj35Q4BsQRwr0qxCiHQdDsn3Y8P5XwbbgQufEiYoDUzR
LfQCH2Z2qZ9k48amf6kCZxPB8J9t+9aF95F/tt2rjLA5wzLaJKn9FthEwV9Z3oImyW2fBxRd9EQ3
oWfe+cp+SX3GDtLJ4ZN6Xy0NmijFF8Ppj2k4vfqwCBbQ+GLKvtXFeAyTu0lenUeZRCnzsEDmrUTz
iPndSnr996nfV/2LKL+azTlnEhK5L/10mtqAUYXz0gZ+t5qZrpd1emcJZxtlzMHbOMH3e+rKVVlA
e4aR7DAkIwl6TLE5TLZwIA69Kc6mxjWO1GjVhTFf0nDWOANgNTKu8vQ1gAgzCPgyxAP0jrGNwu9z
3t2l5UjTla9a09o7+XAEBziiubnIjJGnsavm5nIVUbjMMnJFTnjKOWFHSBtgHfkGUVXpDf5OpSru
a4wNgy+LKTf2CCe5B/BfcjtZEb0LEyN5FD0AsDShs4XpATTybijbo+tO2+yxVBT9nXcdWnsghtil
mVhYjlruFtLqY7Pw32QoT+w99nGujJs6Qx+CjwQHulFdyV97FcG2GpaQYal1n9jMLzrTgDrhh9+c
koSI0l3T8G0pHkwG0ZJR5pJsF8e5lbb1xe/YMnTk7ChZ1j6i3LY3iRCr3hOI34Z89SihWio3O7v4
bnNRrYV05TozqbYlvIuKd7r3t97If/rum6ohOtsYvMCmijXj5PVo1q+pUb7Ptb5zZhMJJmUJrbI9
lF+MsTiGujwXQ7SvLF6sCc5r7t9PVKhpj3RwyFQc5RCQcnc/G0HIoJQdh1ngCfrQSLGO4wOkoat2
1jLWCJl5RtG97FqfNChY2NKZ496bDwOZ5k2YHhWkfambW1DaLWr12Kv03ZBkb2akn8NgXAN4ICjw
7Fj1/SXDJnTANBakl0kENJKe6bSt0kM7d3HrGp+MaPhhVRBGnT3USdBPyJJXdkvf7aPO3fgwsOx8
IAe62PieAW+VGYdA/T6wx4yTjCMIrE1vHOoJe9WE/hZpgtE8o2EGvz3JMF1VY3qovZximJHtKORd
TgVcTcGLU1PnRgQt9J53lr37KvTXok7WXVkePJvxIo6oifWU9PPJdCHmauOzUBWgYHAhsPmBHvQV
/91slSeZtTOz4gzdMa7KhogtYvMM41TDtPbDcmvphLF0HYvCP7oOVeQkpxuT0zEOa3xWm3eJKwLj
FH09ya04HPLXn5R8/9bL/ayP+6Cuvarj0MDjMUUA7NVu0P+g52/KwtZt7S4oP3O1L4vnNENx0yWQ
tRrjQYj8s3R5+EC/URKiWhsvThuIuI9Y8ab+t+PSvzWOf9Dv/Uda+VGBiYKDfz7KJv8gxvzfiTT/
Dyow0bz+9Nz+PwXmS/5d1u/Vz/rLf/7Ev/SX6CT/4SJs9OBaX83LLFSW/9JfWqb9DwuZpYtZDpEu
5N78R39pO/9wAEVd0gCiq7XNNeDx3wrM8B8u6vt/+vrhOETCpv0/UWBeF9B/RdMGGTtXMadjfzA+
4HdqoqQbyjBo2y39raGd/U834U8WLyLRP/3oDx4OKvetvmzLmZ4abhOMIUeIr0aX/iYy7Vcff7XA
+MmyoS2UkeB7ro7AS7jddNZDF4rbfAAO+nvf/4PPQRSxvaqymI8mg4XSGp1YNRWJwImz/etfcP2g
P7v31yv76Qqi1qC4tLMZ8cZ4jizSqKQz7Ke0I6TpdzELv7pLHzYOhvpl049cxOil1taVtrFxeofZ
zFQbv7lPv1pCV2XvT5ehaunQkwzTsbmyFwpIrRikCOM3ri+/uoAPZi8NNE/dedV0zBsXdcGAeGZs
AnNrKNRff/0cfnUBvOQ/XwBsyNxPFn88atM4lmG1cSm7//qj/+jH8t/X64MXwUyGnEqEno4MGEx7
P8EwH3ajZcKiCaoZg4ui8kcVV6TSi793NdaHN1qFCxpQrVD/LvPG0e5dF9k//vpq/ugA8p+r+ZiI
Y9tA1zR34xH4Pf2G9KbEi6VHDexXQ3a0Z5iCeTH0d8YY5cv5r3/nL57/R7MfGU1FrkUCA7YN7ptW
fuuaBSM3y3v868//xcM3Pzx8u0QgNUP6P6aIiqZdXbtztk0mS3z7W5//0SUkkn0SFFcxdi2Ny2Da
q7EIflMd/OLWXA+Un9etNVpjHVgBzP8g0D6tn9lBcJUebjP6dyFXv7g9/wzi/enl1m2uJj0Q8Nq3
JrgNlRBqVNf8zcv9ix3wo2ViWroyM41mPAaD/5i0HSEgbCMRvJRqCX5zTvxq0X7Yntp2SX2yFPkd
qUuOW9gqC6mGTF4mUJvVCCcjbuerSTQstve/98w/7FlZMEd+C9H8aE0LZWNXz0hKKRWK/5H/2H/f
ww9rNhynvqhoDEETTbmLZNPtLPQjv3kov1pWH/YsW8veZtXKY0cRXRvO7WRjPldCevnru2Nd7/yf
nHsfozX9knGPTlyJclZH6yCr3fWE8y+xo5te97u2l3eYnbwPpJXXgfG8zMwsmnZvgLb89Tf4xZIw
r3//06JuBbSA3K7ZIoPoMrMN7/0CYbUX3hXL/KP3WrSsDAT+3i/7UKfk0meGI0yJiGloN609D2vX
dM59fWWBwHeGyYlNcP2bA+e6y//Zvf2wJyhzcYLBG+SRfgHH43Q8KtP6So7jKQrb9xnsVw/2o9ti
MPDXl/eLDeJj+Ep+HbGnsyOPIoBkvkPwUt0p9EP1b27frz7/+vc/PatZh8k8mNy+3K8B02a/XwHU
Z7/59r9Y6+aHzaE0ogB32EoezSrqTp60fCgY9InjLMPfLLZf7HEf7RBnbMKG0OUACNr6U5vOn2rI
sorMeDhH3ebvPAQ7+nDm90oIjFh5o9pqfgrr9lhoBMN//dl/fosIJvjwAMa5wDAllMdoypiCMzO1
oS5V6W8W7K8+/sPrgcdzzeezTl3NLaEQ+jyPxU3vN9Pf/P4f3ogsiK41JAs0EvnACNgytoh+nRPz
2uVvrVHc3f94i0YrKZUs0uEY9QgSoQo1Iv57N//D6vfsQrF12NgbovEQDwKsOsl/53735yuTPN4/
fu0aR3w7qw04Nx1KXK1hzpE7jUgzNarD3/v+9h9/haIbhvO1IHavkOaXpvsZ0un/4+zLeuPGma5/
EQEtlCjd9uJutR0ntmPHkxshy4wkaqUkUsuvf48CfECHj9nCpwFyMb6g2MWq4lKnzjk1sfvt9vim
n6DthFbqtFPZ9uA2kORzxusHHpQn7jtvsi1et31C2w5pkiTpDPTepWx+V051N6PEMM+vkxhXvMfw
G5Yr/nWG63nn0JxAa05CSoKgd6QiuCmo8iGp1oSTFnf5310BoJG/P1E3TT24EDK8sHD+7IFYxRPz
tvAKtPj10iafYs9GRRMNzHgU/FL6IbKpu8KDapq5Fr0z63MiC4BF7EXxHOX0pF5zf0PmCbSozUIr
nm2/gvvX+eeyLt+g0nFSHl05d5pmvvz9auNCX9lIajBIXsaUsuNQgyUHHPX58bZXmkbXYrcBjVcq
RtgFUjX72kKfJHfOt4c2+aMWsyoA41CJcuNlkSxKOfD73A52XRkChMnm/25/xDR/LXA9nxW96yOx
AQ34HYiZJw6doNtDm9ZVC9h6iGsfmEQ4O6iucrTiSP85IytHb8PgTAvWxg2A8ljsTubHDCRHSZLj
FV9tW9X/YdbrWFKhuePP1H+LKkP72uT9um0Wg8WZFqjTMLboewXCkvc4QwWj/7Nr0sPtsU1W0aI0
oAs5WcG7C2TZTj20Bqexup9ntbILLlP8IH3parR+1yyiMQXMwsADk3gPAyPnuhlf0hb6kXazImFl
+hWL5a4jNiD22DCkslHWIKXPBwsozqZWgCpTHrQruo2mddAilzgN2rJasNXF0oY8xfRtKP65vQqG
wGVa4IZJPjVjh1XoQOwDyHANfLPPn7NKocabrwSAafpa4CZdbfUjAJQXUqX3YMVC+3y3LWPqxJ3D
HFIOsXVgnID9a0f0inclSp+3jbNsdR/4kK8Fbg1S33IE2+glI1/K7Cz64cDV61i8ifF77vYru6HB
OrpMcRl6dgKSYCT9BCjZUKHcShrn7fZPMA2uRTAOsoCrSyS2qahBC3f20Lq8bWQtfrtwBtSoxcg+
urK8pczsPd0eWatg/b+3CgCFtaAS1SQXeMQlqAY0XELBeAq+LJDFXZ1Cb5CU+5jdZcW+dIHocu9A
KXqkjKHcWK9sZ4ao1ktnlnLBLzAO3aVgdARfm0rk90bCmG8xUJKvt3+m4SN/pBuvUsdQQ6xqRGvL
Rf2R0g3VE5voC0jMxIpjGWLb17JG2Iqe+RwrNAMCJF10OwDJYSUEEKl4xQkMv8HX0kfZgWSlCUNx
QfvTwWvlXuG2oSDLtMlEvpY4oJCJxyoHlHSW+LcHmmh4Vcm/t4c2GUfb8a3ZB6Jqxswh9/AgaH52
A3Ki+XQIIEh0+xOG2PO09EElV15VM6DXBXi65BT2gEKtMfCbBteO53hyHqDiiaOiFY5lBGCvA6xH
pk63p25YV10mCG/xYYzqMgxvqZ0f/8vt7zkaxm4Pbpq6ljkI+jfAAAfTQ6D9SIv6rifjSuCahl5+
z1VMocWjhzI9MkdfeafUrh+9fFq5VZhMsnzyeujORcNf44MeETCvev7H69p9VX7ZZhItVO0hkSwV
sHc3OAfltqfKcVY2MYOje1qIQjg+AfcTTJKpVyHuG9ru6zHcWUyufMBkGC1ILYmU2AACfIkBOw8B
WgMhzcSKlRRgWlEtTgWtoIQ8wVlC4JPaJH9AA0+0yehUi8+MD6LivouJi8p9ZiVAu1Ujx22ju/ro
LbU8AgkRNLlyULyA2+3AAMs+3J67weh/CPevvNHOp4FBCwGJl9qPEw/Qomt97cJhxdkNp2eqHxvG
Lp0TiTdOd1Qs2EuLOD+n0UZjBhiN0TQ7t6DDyEXT0m3LTLWcgH6ANJdVicD17UNAu5/C6ddcaLH4
B8c4qieFWEyingacnhP3repLsKdMzWsh1Fd3iL/bWffdnXOyT9F7dntxDD5LtVQhpI0etyATQGw3
l0RlIOVcs5MhmqmWKNDzjjowxdB2gu5cUpzRtHhPW+suzPxN1VOHagmjbNGPLXMbCcP51KMhwAdJ
VlySu9u2MTmuli3whi0ZT3CV6YcC3VE+68vPDkprYF50CN2WknRp0NZmoGEE/9LFt0ETM4F4G1uO
vUtLufIrDMugi5xSOY8jS+GuIlQXB8oRrEaTP+/RBSaKlRA3eNEfUbarEMdzTe6oGTu8GEsQYoBm
T2Snam4GZyXmDEvhanEhy8mhvMQBFBe0fT8AqF1A6Lt7ub3QpulrQUDijvkzh6fOaJH3M/tzL9RK
ajVZXwuCWDY8mUKOxD2CNjG5sPoxwOXbseOVADZZRgsBlNzDgYNU9tIR64DHm+MAZsGW1xuH12IA
DbStk1hlexk8gOwrRoE8dZo2O4qpy/7dZn5t3+RZyr0Y/V+XaQK9fVNN6h5IV2/b6DoELHBi0OVx
IaBB4f8iXvdEfCDkN80cKgF/HbSmGRQf0i6Qf3zQDWfBg2qLaePY2r6WpQUBwRacchj9f/M+3jeO
bDaOvXjrVbxaSqL/ClSz6Bwr/fI4DlmcHaEh3M1Ptw1j8Mo/elNXHxB9MFQOmEuBpa3O6Fz4NhWg
ROvIt9vDGwLW0QIW2ORismtEFSpGj7PnXWp/XnkAMgSsowVs7YoiSe0EF/qyvPcm51BDjrxNgotU
a5cKw4nljyDOlXFSN/dJ3EDUCyqbuXhEH6AlzoNdNeAogzqmdSqSJHAOycjJuPKrFof84FxhaQaj
duxT5WI98CgQAE0YgFaNHGYF64FPq6PWNxnylZRnWBy96CxI0ku3tcSFiPQeHH2fVUj+2bbuWjYC
b5JbBEWNeBvEf0NYdwf0sA3bdmJHS0OE87ZX3VKMZN4egZHvixqCuy4PDrdnb3AtHboWQLw9dECQ
cynF9AYEEGD4YBzwh5+16re9vuoQNu46Y6kaPAOi5Qx8RuWc9WBhCsTK3c8Q1jraS83d5AIttfCY
oCEEd8wd8+sTU+62jViHfMVdE4u8goWmLv1CRPsDPMxrR2uDW+pQL4tD87Vq4DvQZzk7efKVpe7K
MdQ09PL3q4D2gREVPQpWl4CJI7pyIqdzn2/7jGloLR31ZM6aHFQXFy8BGB7/+xgOG58JbOfvaVcq
K1zSzjh6giU89b/z6j/IaW3bYmwtVLsmKXjOcNXuqvId7z9HyteEWE1xpAVqKKtiJvaAO4s7Rm4A
1ilWepe+BUMdaLA32V0HcRW0HIFrZPiGk3zJquEzFL1W6jB/TPBRMtZODQXtulpliCKJziL0NUcS
FL895BpElr6SbHwZ7EVXx34ZvBivH+4aVPDPseSjD2tHCpzjaDUvDxSZP0aqoccKXTgA0cbDMeVQ
FPNRQzhXTon2bKirAet/B91WUHWBqdztxvvZg9BHFn5vwZ7u9uhWRDsVVNoOxVz9tkHnZLnzP8HE
zg5I72owYlVNd5qm+d63w7vbq2LaxhaPuAo0Ok4eGyq8PfEMIjk2ww95sId/HNahAYocB75yfDF9
Z8l/V9/JwGfV2suFIGTF3otdSIYStKwFn/KW9Dv0yYBTFgwRt3+UIanqEGA593aVMOyXE6hjq5Id
Rtv6An6cbRlERwAXQat8vKI3F/Civ4Ep98mB2sTtmRsCUcd+kWFyhz5GjIdogWiz9mvJKcjOgwMJ
1x6mP/6ErUO/0NmbK1cusR5b6Q4SKhEf0HAWOl/6Yu0V4eMca+sQsA5cwXbYItZ7UEoAahwVUpxu
W8g0tBZxddYFoLnGS6w/50crrx+VJ1b2yo/dBr1Tf/souCV6zm3o6k3KA5VomH0eKvQE82QlBkxT
12IAPJJeFs6YOsW7gbv0pSZrBW/T1JdPXoUX6fu0CQKcRlvRfmk7sg+b4bEe85UXQdPMtT0zAIO+
M7vIr660XsFX/DD7+cr5yuSO2pYJgVgkOdDBX4o4+K6KGpTQ3mMw8q91Td9uu4zJONrG2Y8QRMyX
3U11MRhgW7GjDdhkZ7biN6afoO2eHhjSwWrX4lkOefzOQz/s9xjkXrugKq2nAMwWmw4Ato77smMP
PVktcnXaVWj+l+CTWROoNphIx3uVrph79BE1l1pAcC0R4J/wXt2YrkhtGvxHx3wpkOi5YJ5A0HpN
ApIikHXlCfPubq/vx7c/EKP87fy0Gf1epQ4yWiO/qlocFZQcVCZOI5Hg3KbTyjXMZKTl71dBhgOG
7Wbcay7gnn+ZguQz+OVORWmtoBlMw2sxnMqhToH0EMDE5L9LENsko7vvPMtdcR+DmwZaEDPp8CAZ
4KYsk/eJHJ8HNbzhWnD0wSl6eyVM66wFMyOFqqvl7ZuMkK/O0XUb2CuLHMLI/3vSsgMtiDl66ybS
4r2yJa3cgYHrgXvOG0nJUwsUObh+zkkDHaJkG1DUDrSgHmLQg+fehAcR1OWrVj7VJfRcQF4mRLeG
NP74UIQ+zr8dquqk18UJ0ir3vHMBYkGusu8slodkmN9DMvs4qmaH20tj8C4dKeZnTjNbEqtPqu7U
+FABhggSBOZWtmVDDOpgMZXnlQozHFw6OzlA0Pa9xyvILPpPiUue7ERtixGmhXpiO77vSVyw+AB2
BDsBnWo+gcqZldse8mwdOpYVJAWjVtdc4hZs5AlYOwcwsd5eA0N46CLrgxVz6BsDCzi3NdQAiOXn
oF13EhDRbPqAXiCKwSPOEnCLX+QIeoIO0i9oVro9tMF/9MKQQM5zwLMsgIqZz6wqoZ3p7XNvZV0N
uYlpuSkcHRqn4HO9dJTscoB+2t59Dig/gy5v04OdrYPdhjLtfWRVvFoP2ambp8guGSTAZXIAqWOw
o07+IKA+fttappXWslVaeGyOsaterMKFUMYIRh53ZSFMptISE3A9LimKAKZKIbTkpjOUAfJj2Daf
3MFNVxK5YbV18Fs80s7v2dhcGDhWmTeDaB+k9snardM0vHZfrygXtKdAvaHnDYLt5W9c0iCwyueX
Teb3tUvCzFRPgho2kpV3T8ryMePl+fbQpqlrGQh1D+JVIsQ7fGa/u0n4H/ieHiboHW/LETr8LfFB
8do02Hf80AMdShWA8A/kTSvOY/BLHdvWWrNXTBYHlaI9XlBF++JA8OS2YUxDayEMvTTiIkugoFjj
yAKWj2DfAaawMnGT2bWTRRFWoAVEkf4i0vE4WvGRj/EzuCBft01ei9cOoeOCkh5Xv2F6tcEODjTV
27ah9XgF71QFYHl7wVPpLndcIMyD46ahdYwZ5E4YSBBRqQRZUvnIehdMQK67BgMzLKinBWlImhCA
5gFB5BDw8/X/9oR9uz1xw2rqCLOxLX0cp5BeeA96KcjdOQUB7fSKJxoypKeFaNGLuSr6BCFqT29d
VXwJMuseNdfPKMetLKrpByx/v7oK2NAUhzgqnB3l3N+5m56HHvpujn932z4m0y9/vxoe5OsBqLSw
2YYLvVuWPCegpb499J+36A8O0p4Wp44AszmAmsstMs9/BnXPwXUF6RZw0QMbYzkdRMvA/wTS/MeY
K/tQTBztoAIE5qBrXjktGn4f1cKtdLykagjCLQtB+2iVUGsoMrrWgm54DrZ11JuN23eIdl0BNdDq
BE67H760n1H7veeCnyAGey5q67sAL9MC+Jpr+n7btCa/034VWC0cyAjjApeA0zX+WidgICuflLX2
yGM4Y3taJmFUhjZX2HqSSv2YK7e/A5fRM0hlQUvFfzHB1vYgg3fr2LgwsSHb08C7Qx9aOpCJ7EbI
5thrT3im4bXEwhI04YU+vNuDRDuK5VABeR5ssZJbDKugo9fSqmuBMQWCCbIoIEW1vnAwrMZS3PvO
tldatJL8HZ5BkEKSBPkRj+WWBHOh655Q3QDz4ZBAoHUC5+ZthzIZSssyycIyG1aoguEB66HrhqPM
s6ghcqVsYopCLctkYVpIVwDHlIFleWTl3eTTlVOSaWjNVUMbeaWpEApomNu3vnMPQNZKAjOsrw6t
xBtqgRZU1PpnEYI7rWRq/u6A7Ui90QLnAbAxgvB8k/11JFnsjjEoH7DOYcO/9AOLQojv5m68YqQ/
hdIPUrEOJEtDHyjOOMSDkuMes4BHHmMPJY0fQAh9VOn05FigbY8H8BKX+z6dX1Ivu6dz8hhDVq3g
wdPtn2lYLB1rFtOid2Yb9QxmqWPuyQfwD6wMbVoszYORiWVcd/iFpd8dQ3e+T23nAvXZN5a3h22z
17yY9Rk0blssUsDCBOef6aVH1W/lNG6IQFfbLJMUpO8DBOwujZXui8pvn5XL/W/xNKzshIac7mrn
WjRGlU44suZC3AqEfBM4EoPkIbaqk4eqN0o1x9tWWnLrR66m7U14NsmmCbxaYLBYxHItu3+yIRmb
7MBT1XSQtPchJtXRtHxvWxqvxI9p9bUskMUtYHNqgaGB75el/IwDJYDi7BOT/baXZR2L1suqSUKJ
N9lB4ceAcTPd+SLzVpbfEBk6Gq3O2izuOtSxqsF3/0stSwLNO8iND/rO4hRXxzwbWjEtQ+XgwlVQ
vnYUzXE1cOMrgeEsa/vBmjvLslwND7YIv2UAQUH3ElRtFnSbWpI99QTUuqkNZKwbH/NeHAaJ82Vo
HaC8dpcM2SWzs09iAqVu7N+hDepB1uMTC7wT6ORPFrUjac1r3QMm+2rpYSTNCMFrFGqVM6f3lSMI
VN6zbmX1DLGlY9psNx0c8Fji9+PpljRplBeHwY+hqAVW0DLfVhXQ4W14RuWDb+PlU7JevHaNC4lu
6kMj1QvztS5B+w+S7aO11PJE5bkJr7KwvrSzmk+FbIo3sHpyKAUKDiWEjB5ZMSICRvRzPgAZ2xwh
iOr9JAR6SAI45V3RgXGWxeBLbtJ6hkIAK/e5A5/oqxHnfqjAHIexdg+jBUVLqtS/JU1BKquqJIK2
irvL/FlCp61JjhBhiq0dATH+AfVqyHencXpgQZWd25AU97OE5hjEmOrDlFjJfiyzch9OWR2RDigw
YkOY3HFaecfBTAzVKRXu5qKdwHSbJ3vRhyQCAV1/nmhdLsIh0NbCPWXfKTB9BlnyKwnm6gi6mP7E
WpLuGWlBbq+gGl/LNDvMs6wg+dq8t5Uszx4t20cnLfgRauj9Hl3X6X5sQE2KSg5IpcPGAVV+XDxV
7TDdOx50vDsiahDUhhJKNukb79Jm3zqQToHCfbzvePNSlWg5tDra3lkUn6IOlHRpDDko7BP17wAy
K3svbZNDXUM8uqs8dpq4+mlB8+k5dmJ1QKETrDEMirKuoL+TIECVvw2zRxDEds8l6K/fmypsTmNS
O5+EB3b7qsCXGWR4LiLL8nu05oYnHtCvzqT+iwVnYIJr5H24KNWPgjR3NUHzTQPW671dQ+IIHYbx
V+KJ8Uh9FwrthMa7jFv9rnNAQA6JAMjDWWitvL3JGML5D3/TVcKBDmRbqKQJoz770XXVrk7WeL8M
+7AOrIr50IR+XIcRFDAH535RowIf4cZp63tj6lvO2C2DO+KA4jlOlnTlsGqat7YDDm7lCVljaBs9
4W43Q6qKQJ5gjabDkOF0TFXaZBQNWCqM2tF5p439NIE9ZZcwduoS6w2Sg8OKiUwf0q5sHqDpieOI
MMqgg+L2xb95wX/Efv2ZePJdCva8yYEsbUPksZwrn+EzlEAYyluUwVZ+gGEhLG0vtMHnCwwyFgJi
6YUb7j3o53h8BcNgGnz5+5XfezMq2oVdhVHtN9DvPIAoBwLA/2yzyRJsV4NzPg6B6mo/Yjgf7Oce
VR2INeUrdjGErA4tpn1MClZyFmH378DGDqIsCPwV2/ZGHYiVSRUnJGz9iGSQrE7SOHlmoM07p02d
r1RaDGdMHYw1eoyA0b3xI0iJpJFH+vJcEZDCcZHNez+m24iJbB2ZFQriUDyDeBGPY6gJkqOESqdQ
255cLB2VFVaCN+msvKit/KNTf/fjU9CsdbR/vMiWDsfKwiAYOrv3o7lrdon/0x/+u+2bHzu+tfAQ
X/smjaXlgsvKj/p+0aLz8y+08YoDJJpWIuvj1QW3198fYNBHEhWhHhwoPpUKuh68ue+G7kXylTuK
yTZa7ELclAuoSHuRdDqc2SjgukONVvktBoI60t/zr0TX0NKeq8uA1t4KCuDEsh6qrF55wfmzs350
LNT2l26YKwbISH6pIZz6gp3cugQuJL4pdN5wimjD+7IGLN6WzPmnLRz3nicM4l9Cqh9TCur4FseQ
lZ/6sSFtHYvvgBHfnjL0PAo8Kb9Tf4a60IzT6cpjyYKJ+OCX6jj8bITayYDTYjSpet+l5WWubci3
oK9vhApyVu4EsjpQQCtuYXom14H5RVhXbZjjexDhI9/kY1Dsqhfnxap34h9ygbSPteLiH8eQrSP0
wfDbq6zFhxqCq4n3uXPTPfAgG1dFc28F2UAfL4dhZHHIA5Re5Tzj/d9b2Zs+Dk9bp2OtavAaQOoi
jAb5o1XvVvkDeWDXZL+3RI8VLq52tfUllZ9Rbx68KB4gFBM39x6ak9rOe749/Mezt3Q6OztAS5yV
Y3jZQExX3dMFXS3RAbUJcWCFzt/THxRvAuChvCidwFiaT7j5BJT9bkB4EA7xXagg6wal5bX+gI8d
Cbzwf3+udRi3KxkiV46DhPAbraH13YFDpSdrrZEmi+npZoIKkiqxS1nOU09fiySPbPE8V+2m84Kl
IxyHAfhnr5JeVLm/hUh3MYSHMvp6e7k/TlCWjnGE4BU0w7PJiyYblN0Bl9YxtOnaFd00urYVNoyg
GCMxej6z4dhDPX1v4Ta0KYwtHeIIgROQ/g1w1TH1HmrJv9UzXbG5aeJahuhpCmmsEltsXVfiB5kS
pfZDx0l3t83sWhDn/SC6UdlelAHpe+cVWXU3VGzt/GrYAS0d1TingZ9ZKcG5LP9eQ7U8VDaEMcHv
j43czb9x0e7KvPoVhM7Ob51I+hAhzsnK4dNkOy3Cg0IBjePg446d0d0IzfU9dBnDjYuuBXQo/Jrb
duBFQ8KDdFdSRcFEDdDbf9tWRotmtLEz9LG3NKoCVJmBTEhW+d0MiUJHNha1jZ7surCiekig6uTu
RqjaipkdWkiRb5q9Dmic0N8xoJXLgl/B6jgEjE543Da0Hst2PhYVbtARdDpfZ2G9iHLNYwxJWgcw
lhVUBptUzVEmG+ROCBY6M6TxFkm123M3fUALZ2gRNT2bgylKoZszhOhDm0r5HVrIm44rlo5hzMtW
zaJM56hfQANZlUGOaxIBZO1Sj68cKwxhpaMBq5yPjsvZGPnS/+RXUPALrZWhTY6pReyUNh6qw/MY
4dVu31MKXbAMSncBBNea0+0VMM1eC9s5Jjlt4xGzh/LAbpjCr/64DX1m6Yx3Fd58gwRPqNHoNSmU
h6t2kSDk+3wgwWHT9HXoH/rMw5RAEgLv/OCtgr5xBS3g20MbjK+T3UHQzO6w+Q4RnpWPzkB/8DA5
zRZ7jKfq/fYnDMbXkX81wDKJlYX4BNRmg2I81XIbeYnlL7/q6jQaOw1KsB2REcpaB9alEURVD4mc
V9zGELg68A8v+rLLVKoie/xWFZ8pdSCe9+W2VUxjL9a6mnoNEtKR2bGMZpDiWsDP23K4mzc+oFo6
1xynE2oKQAfBZYbhWaCj/NS1Qb9yFTMtqRayRe2Wo5taMhpaxg5OAGFrd1hjEzcNrgVrIbF/Z1zJ
qPPyOyLK+2SwVw5WJqNr26vP6QgF+kRFAIuc0FwTpcxHVu5XgskwvA7+U65IqCdqFYmyK3a0/IUC
6KW0xdttlzEYRkf/iWEUUKrzZYSLxKnv6YFBAe320IY0oKP/glAFTZzBG0daAyma+hMe097y9ivA
YMGK8U3T14IVWqN231q2jErPgxpzXSR7Hgbj4fYvMI2+rMlVPJWCgx3bGmWUVeR55sNdlvs/tw29
fPJqaAbSmdGzuIzUDJ2Whl2CuVhZUpPHuH8PPVH0ZWZejyVN2RewXh2ykT+reE1JwjS8FqdeUymJ
i4qMetwdRi+56ySaP4s1wjbT8FqkdjydxoFg9lAKRGmQiDNIbn6MKDHeNrxpfC1c7YLH6FptZAR1
aLAeBhAyPbRVcrw9usHndUhd1Re9F6CwGBGIs3qvVWifshzVJr7W3WWYvs4J51QFhSLVgBSfOaqF
Qk0zwuUzF3VIVC+V/3L7dxg8X0fXjdAMsupQyojPIGyGEGxRbQMDWDqqjksapnMZ91GYQ74UkrlW
u/a6bpr1YrSroIpnt5mcmvZRy/zqDYIn/j0dcXzdZhMtZH1fMGxRpI8mkPEfrICCQ2Gsp5VzgWnu
WtSyVEEK08uwuXJ7XwTuXZ5kT9smrkWsa9FgcAeYZej9kxsC6tGtIZhN7qhFa03LRaGAdNGikCsg
BUTd/thIbyVYTUbRgnXO8bDpDmkf+d8DdXTrbcPq2EKGa2TYFGB4sRXZe4xHo4xfb9v6YwCWpWMJ
Q8ZZ5uNVJcrZ+1wCUtv1n7mY8Vg6H+LO30FFbOVHGEyvowpdOiorLWCbpPeaQzxmTWQpYp8btTUX
64jBcvShgFWwLmq590pFC+3f4TtYctYusSHi8n8f+y2dnA4ikAJM4VMfoR/2LJRSuzzwDqENKAXJ
XyyU6/fTkJ+E5W6rD1uuFsNON7gh+BW7aCydKJf5I3PbO1avCUgZIOmWDiRMU8YzlZR9JAJvX4kW
3Q5f/Rqy43h2scOXxrJ2xdgevAJCxlZ1d9vn7CUcPrKjFuBkdCFUl/I+ojI+dAnwXELgKaY9d3N/
TD03ktm8iwPxUMVi5Zsm79MC3++DNuBF30VQut5BfHZvga5kmralWleLew88Ek7cY5liYJja3D+C
pux421iGietIwmGawMLn8w4QB4eeLVJAF7gt+wPLqzXZn+X96IPl0OGEIalQiANXDQgjuXsZgOb/
UXUBBI9lr4RzdHms/J0rUC3YZi69aOYGbgCegLqNgik4FNChcaDxtclcen0ML0uIdwCsInd4t2e6
j6EfNadrDC6G/K4XxawxAG29FYhI2eEh9sdDl4rDtokv6391FvBxPkoJGLeiNq92EiykcfeVjr9u
D26at5ZGprJeRCBmEZV1krw7VpGCVaWwft4e3eCiOr4qBAF+DKFAEXnuf0mZ72rRoIC0hvExzd3R
DNP5XZxxjK5YW0NaGy3EfWCtlXYM+5+OdbWmekDbUYPInYNvEFaAnnnY74XPn0QqTgFpH0ZqbQIF
WzrwtQTlOglU0UUVmZs7KaS/tzjfRm5j6UyMOenH0m+R4aDKYe08PxiOQSbX5EtNdtI8KAWLS+p0
LUJ2JDsPYO2jS7t9MRVfZ49mh9IODkG+xj5nuJXo2FVUg6FN44g2CuOLhxLDUCcg0fgKjqrn2x5r
+oDmU8koeoqeUGSJXO3qfvpW0y+xkx4sylYgEKYvaPtNn2ZjW6HKE5UTPQibVbscJIZN0/zOhrVd
x3Ac0XkMgbeces6CNiqge0ZqFkEy4C7122rH3eE3D3EamW22H5pY7m7bzRSLy0yuktRQ2HU2g609
Cvz2njT8YVJrz1KmoTWD1bImoD5HmAubA99bnJNxraHFNLS2O/M2TZIwKaBIUDr9gdbJeLTB9Ha4
bRPTGUpHOzZLR6o7A5BcA8M7umhKZ2jHoDvg0uPwUkCKWfwc7eyOTt22VyRd9zMbSi+LrZEDe2ej
rhhXxfBWdnO5poRtql7qgEeschx3QLBETLzznkRO4twXTXPuHIBayvJlEMEZqgDvYBz75Em5kyij
ucG44mWG/UQHRdI0cCE9Q7wzLV7wQHnfTyD+i53j7fUyeIMu9Jlm5dwqmrGzqiV0tepYnt2YlCuZ
xTT68verCJnAGSWhYOmfPdffjVm449l/2+bt/j2y1WdUAGytzt1UhHdgcbUPaJCtVqxiyCU6JBJo
n5YlXqLOI+3xjg0WEDveUf8h9oud7XeXrPjcrzX4mdZXD/Wgs6FQCrsXFeioPMHv0Mvy5Hj8621L
mcbX4r0Yhs4Bfkmds3b6WjruXTOw54aEyQb/ZCH++3slQgKJmaaDrbxYhhAfyB9lA0ITEAud//9/
wPKBZRO+ciIXQqJ0GEM45izVoSbds1NAqKUVxdPtD3y0Oy0fWG4CVx8o41SRYmTy3PfeY+Z8Rqfz
PbXFPh5WEAgfLcHygeXDVx9oy6bqpspVZ1I0e5unh6WWiQbYlbcE0/yXz14Nb6diIuiikecQjR5W
EaGxcyeLh4atTP+jKF6mr0WxbO1SUX9SZwvF46LjUW0NK+gr09BaGHsFCHvTekCgBeLeruwjSFMO
t1f1w3v1Mm3nb7M0KJI6aSrU2S2rL8LrXkXeHbtyieakFvuaOj9Gu0wPzQKHE8WWyvLyWS2eQ4qO
n07W6pzO411gN5+FPa+kU5MfaaGsyhxvU4CFwlHtT06SFPuUAtnvte+3TfZR2sPUdWQXDmgKL8VK
nX1/uhtVs5fTd+XhwYOQy+D3R0Dz4VjpStuFYe11qBerrKwWaa7OQzfvE9x/exFvwD8sP0SL6K61
QE+UY+mrRB7T2gUXmZiPovXXutYMK/E/UC/F40ZYhTrTbCDHiZeXKZ/9I/RXft9eCtMHtJiGApMC
lUOpznNKDiN5V9UvN3VWQsNk+eXvVwnDCvoalQgMLgmHrEQOaIt9vD3vj15PFstrAR239iRYjqGt
5jcorXcz2q6WViYR/gq7tWuqIeEFWmS3UkBTBexcZ45ns11Jqk8xIBCt5f1obWtl1zHZSAtjgY5V
rx0ruBC39rIRByedVvL1snHpL0yLjbQw5p6VKBv/zqGboqm3famp2ivy4ATOOaHVcVZrT0sGL9IR
XhkNUQHqEWLuTO9qC+rbhZd8a/q1wrxhIXR4V1VOHfjWU3hp4jx2/rDrxJNkLs5Ha9Bo0xe0SBZV
HTpdvSzDxA4c14nc63YstHaJWIMumIy0fPo6GqTLaz5gOUq8Jk+je7b77l6Oa3Bc0/DL36+Gryme
x21AAM4jydEuNe9U98u314ohptG1UG7tUJG85NgS5scKjYLUancjmiRvR7NpdC2aC0fVjiJEnonv
72fX3fneuFNDuRIIhmShs71Zop0g2o4s2ghv3AvCXtCIeTfZ81NaNlFlB79u/wzTd7RYDhPu53aC
nxGG7U8WkOdwmD85oXiA0tHek83KOcnkq1pcswIaXHWBz4Bh3w6emKN2gn0ag39v/wrD8Drmq7DT
2bdAeXWmbr1T3ufCe8/UpeIrRzHDWuu4rz5Jfa8f4UlBGe+6rF3IRvZJtxZlhnyqY76sxk/brgrk
OV4Ue4Ji6vZlTteusabJazGcBrkPslTcERLfr9HjVH9lc/i5o2G24qqm6S8fvori5WmBDS2mj9b/
0ziT04Aj5O11Nc1dC2GQIDoj831cPxzxT0vTQy//j7kv6bITR9P+K3VqTzYCCUSfrloAd4h58rzh
hO0wEkICgZj067/nZuXXnXmrIqPLqz7HC9sRQXCF0Ds9g1gBJH5L9fO168d/vPV4ih30UeLp2Acp
xAN4H93AldKCvU3eco/5lyIpCGnJWUTOnOcAQoMKbcfp9BQqb/s70WdTVTAyt9VT25CGH3s1LOKQ
8MiCLd4F0DIQaViLfQWBlbXUSa/cpQpUKoDGzNYqd0rQn0zZ2NkysxZxcF7aEbGw/Tat5FGMqIHh
Xfr1px7juWTXrAJWafgcH32vP3saXzMDprf/mckXVvhcLmvuYirSSI3HxrZoo/VfIW52s3C5+7m7
PzsivddWcXAMjk3CHQTn62+KNju6hG8FqldeoHNdrC6s5erh5HdcZ3goU+p7zLnqtyLJK1c/R+5M
s+1GZ7H4SxKtoBQYlk+E/QyxA2t/DtuZMPKDDyHuvWLiU+iWi3gIDn++7q/d+Fl+M0fSi5lWw3GK
6pIi+YD1wk/0RU93fXYmZkiQCXHYMXPwIJupLTKGJvif3/YrKey5YWO49C2TUNo5MhI9t9OTYeMF
uj77Ws17LmPMk9/ijryyQOcGw9XMktmYdTwmxu5qpTYcKG9aE7128bOIzeeQD002jkeSwbNvYcGF
wocq/3yNXrn4OfZT6prBN3oZjyqcdgvHvNjXA3/jAbxSqp8jP5M6noSuBhy4Rhy8qZARJOZ6AL2p
aOrqmnvWQbKN3rZh+DOiy6cT6GyrQhIo1EBs/lpMwIdEdp17to36GYrl6fJn27VptFAkNOOxxvO+
kI0V1/WGeNBV8/LGG/FKJGSn//9dEJ+yBVrUMKcAWuW9FHWe1f1BTT+ZQJ17is44eqAV0k7HJqPm
KoNv4wtsYfiSGzK+5WXzyp46144maJGELmTjkRto8S5m/FbN/VvcxFfSZHoWxGMJG/q2j6Bn0uiC
JR+aBbq5bQmlFtE9//k78coTONeURJYQGG/xK6os/SCi5Dt8jD6kFN70P3f9sxe6dj3pjcf1ybpe
sm46QK74Mpp+BjCHPXoOPUtW1XUMOhvHmmD79FMAs7RafTUwx3jjvX7lYD1HoOmERkO4xONRLkrn
lDXfItB4aGQPqhmL1GQddA2Sn3sa5yA0Fy9+kD0dYV2EQfnpfJ2DkgC9++cP45XNeg5AqyzkzFLI
uR55LSUSZwEzx8m+lc+9dvWzl1kMcQd2OVbKTAFsBH2p++Hnej/nOLOkCxoIVeDGM9keqsRAITR5
o+n5ygtwDjELu1Umm/PjkS5fFJiObs6F/MlRzLlOHVuBU4KQwXhsQbnX5hqqRun6xo2/ttxnCWIT
CtUnKa5tw4TdGrClkJ1Hb+Uqrxw955CxJpt4GEfTeBySQPV523YzVFT68TpttuaCSFHdgAgpfmZy
j/f4HEYWQZOZ96Mbj2PcHHgd3cTxW3z1Vx7wP8HHWG83aZGv+FZ3BXXdbcW3ew1ZhzeOuFcexDlG
xw4pHF0dchZF3cHNc1mb6PBTL+w5JCcgLViJLS4ND4TLVsalXvUbCJDX7vrsba2gQuDneMaKB5m4
qcJE7uM2SN648VeyoXMRuRMpAFrMoUGqFdzWtf0En+SP9YQ+6szJZdQlH0ejPmnu+M+9DeeYHK9p
NhBrzRFaa2GUT3xSLNcsUW/t0Ne20VksZsFmGtb25hhFzaUZo0/psOxFs7378yf9yvt2LnmiXTTY
StnxuOkdtUEOCNYV2XSB35rz+a3W56+yIv+i032OyRHNmI2WaHusA6j6td9XMTzWPeyge1d0W3ZT
k6uWhgAava/5O0XMDgrDZdVOZdp/3bS65gEtG+DStzfNb15Z13MBlA3dUjfA1vw49uQAWum+r8lD
0rif2+bnWE4fB2xQvV+PsuK8jAjp92sXvlVRvNIBPIdzApo+AtC0rccIJDVJ5ttpbUrQeT4Y9pZj
7ivv6Tmms1IwAyKR3Y5ijM0+tBgV2IC/5W/z2tXPTgHI9A2Yg1frUaeb0zkJTNQWXNDk+59v69eu
f/r/3yX4wnRybtE5OgYqLqal2SX2LRTQK4nZOayzU2SSaF2sR7SQepUHsWuCslGeQc6fDtoX3SiI
ezdsFTBIDnYCL3/+kV7bsGcHgV/DfsO8YwUC7JltVR4MH9b1rcbGaxc/C+re6JoC8rkeuwpBV34e
bAONx59BHyPK/jqY/93TCDYKJwuOJXNzeEWW7ginrwcKV80/X5lXHvY50izdfKCdJOsR3iQS9Uqi
8mXI3lj21y5+2ga/u/eaVl0EhOd6DMe+ec/RiARQ3sBP4I0ozn9Fov6Ls/EcVdZoC/65yvqjgRYA
fTeQVFzytWXuGi24qn9aUhI178ZaSRnnYTRsbZMbYHlakjOWYMvlSFrGweUVXBPMBRVtiLM75l36
qEW1ZCeju0lejtt6AiGP7dx8ga7GxA8tJzHfQbOSgaZHtOPX3WiN26sQXiM7stjQ/sAAHSK9IXVN
B59TnAmlt3BUKeYWCo8gso/ZfBBr38Z39dgH4yGLVm8uXO9VcrP0nBaebeu6wzT4ctYR/dB3fvqa
Ck5vxCOCjgu3fA0BN95vnQm/SRF0KwYxU5wcY9hqQehu0FONvT6BRditQ1yXvsdsCKatHe2eSBPN
P/wK9adcLo0H0TAcp+1yoaPtvschqR0uI04tkCmWvbwC767lVxp+NtvTNC919wTHjG06QgWEm+tp
s+1cJHOL0l1Y+KLc96qv6vvKN6PaqQ4E1ULVmUkKHWdVuAeLbGOXvhJKlOuouM9ROff+AD/Z/p6m
YMS8QN0rjYsMJ11dUKXsx1GTqvoEd/j5s4QpSngROW6rUgp06Q6yb9okd10yTz/sDDbgfQPSV3e/
wNGaX+hqhuC0csa0RTp1PCzWhXmeJy4xZm+aJIFlwlA5X7aVpQxaBgG6QT3Ir3bvN0lNIaM1ACh5
dQ0enY+hgR8ujhD0JZaUH3mbhMNBa1OzgyDZmJQZlrbKBSq3bde0VVOVbEp8V4SAdN5288zNbgL2
EUfGDLfj+nIE0Yjvp81VwB31MTclGCDDXFi7uWvGFhbl1sk+zeuByK8hHKqAE2tSf910gH+UVQRR
sqdoaoP2WC2ym3KambYH3yIAZUFOLCUf07VLQyxrP8siaEyGDzumDd1vZhA8RzYJuWe2el8VnenA
hWYqHaMdYzKJCqN5jDcgWdaqmOfBb8XqRS1ylzJwFweTYY+NsVJJyUOVze82n4o0lysAhmBosmyA
VicTdNcnk/PHPtxsVGgdiebeTGCi5fCtsPMhNQviTaaGybwLEtu6NgdONGyPnoRtd0e2TKwQ0AWp
pHtJZTZkpQPGd9tJPECwi1Yw86FgLwQBNLqengg3Kim47da01FuSNHsoR/kwd0O9sTsmFrhwFgqO
Rn4HIfhl6vJ2MEt7YeqYp/sA0lX80ugA2hlVFiZQ2jESf99aMCovxi1R4T5Upv8IJ+ynxJKdr+IM
/YyQ2qu0nbV473hbvyMLFV996Hr1yfVct/2ucWvbqd0yzrR9kEnVmh8YS5JkB1mliE85OONxcrm6
GKp2uZlrJkyh4B/TQzbdhUsG9ZpmItd9EtL5oJaEsWuunWrhaqxAEoIA+uTfj22g57sauuT1QWql
qx9RDfNri+WIdf19hM2QLT06z2uhxDgDjKsJMAgtSB3zZeUYfJehOTOzvcZmF5+9GpS9RqTmTUEZ
tupTNyhEJUzm6+1TkCW1fEyUqcxuE+Cb3ui0ydRBT0Ok9szNalGFc3ELBtDGRoo+A1OQMoba5xKX
EomMPQD4rzU8TAgkS3Qv0iWP08G01xjV1NCf5Gkd7yJ4jSWl9SxLbpogWJ4Tw4296JQvY9jVy3yB
wOFWyPUxghD0hhfcoGFCc1FtuY+HO19DFFqODyoYMr9rJsY/S6iusCIxSeLu17hj35ckHCEHsnmh
IF5mXHOsow02BSWjTRGD1PRB0TkcioQkUW4snIXTTMKjoEKm3aVcwfdZ6vgA9nDWXrAphZMTos7X
aZU32ZLI8UJ4ml1E1DK83KuOxzzj2nyGcnnb7iVVBC9JE7SfsggLnG9zKO9YM37HPaivZIvFt6gP
e/PQKZ5Aoc8nMJ6CtFuY7gIPAfdLJ/nkCxTPZCtd36zqoY1V2N+2KLQmyDgDlZtXVWvh4dHxpL7R
K4v3sOo9MYTCGzjpIQtL18TP1xQ+uwPO1W00IlcucMsern61vTHdQLB6C4Jl4RsYIua2IzbOM8hP
TblQY5UVxvcyzLUH0TQ3STdWha03QMiGaar1ZU+3YbuKlZv7PPTpBI9wMH+z/RJ3yhwy3QZbETEJ
MXcRcJAoUjQb1suwi8nNFqsVCA0ICyXFguqUwQmTRG5noeSFLrEMk+lqXGto2Ed06XAVAb8iP2ST
yOvYbzpv0iqOLnStcDpmFTrkpR3HmhcJUPz8RurAYq/4DQtCk8bTPKm7ZPjc+8nKT+kmOpbjsGPN
vieDpmU2LVFXjr4lqjBx1g6Pbe1De+3rBAiAAFbCERj84EhfN6GvTj7OFW92Nuj6Jo/btJbl5NUU
X0hQ/OCWDrrCXRCKihSMRtF2CCLJq0L0JmgOFhLyJO/ARQs/Up7MnxlO8h7a271di24xhJYbwwFy
PwvddTvpTUcuO6YrdvBR2wPiuNClQP+JkFJEPCU5d9HWFqvoA30EiHRrbA7l40nfhNsyzYWeZoDw
5wFG6RBNX9wn2YORfR24WrIb0vNsgtEFHjAADpDTfZ7TkQWiBCRujh/qBG2QHB5BWXxYV8+O44Qk
6bNr4/EUFcUSHFg1D2kBT3ZzWIeKrrdwD4MoITf9FJeGkwGZElT4lvutgqNRXrsMK8oq6KI+BGY1
zV3sI5Fgq+l22gpBlqUt5n5Y3aGDdLC4HFJIvJUJYj5ib9Nva4nzTG6fWsC2gyIkQJgW2E0aRif1
DG6ysUlbHeFSgSMYk/M2LgHKqtmFHvSw5JZTvG+pdEt1w2bkCyceM4gyA94llF9DFLln1a/c32to
wCUl3lIxQABBuw1i9FPfX6FmD6LdEA2AMOEtbz+AKQtBL4ZEUF3QzFXTdUvjTd97ROXgR+hGILWY
Zs3J2akFE8NaTU1OHMXA2gfBTC7pSMYMcKsRvHDcjf8xmRjTMSKrSOIZp9zvk35s5Y54mBzepRrC
5XvVYceg+U76upAB/ESg2hgsTSlB+mD5XLH5C6DWTVg2JJTpvpVzsj1C4yWmJZRO1VyQeYW+SFx1
ui2WwKZ+P6WDbHPhlzHYtama2NUKtlJUsIpmrFRdZrN8E1FHimWaorVcbIYnikRLJyc0Vzfsp4DR
h0lv8Xpju3qsDy1tzHToe+ex581WuR1BGNe5j2TI8r7GsPqg9NrSslJuqz+hJRHB6aFz8IZKvQ4/
MsBw3V6mbOl2cOsTaJ6nyhoY6C6uu0prmARQ3bArjH7G+JABRVVfbI3R9H2VuOiurnRrbhcJ3BMi
qtffY9jbwYzPyB4emvMadeOVg0MN3Vc4FW7jpO1s7kkbhceAwuRzj3mVmi7lDIm1smlDx0oEL/Xk
RzJnV1ESLTrPIpeR0m2Nb3ZrNFtSIAsQMDRACqV3sURtcAuTiDY9cMeAs2h62smD3Kp2+9LCJBgC
pN4F7A52zdsM6f9srWEa7Jbowi6pGWDqqju353Hc0LsgShZeBuOyvVgzx9AKlD45ojYZcciuJEWY
a7KgG/LIxPI6ZnWIGwgJ3evZQywPbvG8Ajuk18lOQe6kKhBcXLVzPQJvDpdUHu2XUXCcqZ6mL5FI
iYC1s6vCnehxMOQj8GO6CFPhwh3bGgjl6TGjn1s9BF8ri3Qx35q0C4o1g9T0VaVYlZULm4ZrZJ/h
Af4h2NZ+Ug5GHimU2dNKAZ7EnYSpVmhDkmdEpGtOBwHbgH5a1+jSVFP6Toxwl7vhq9CqILy12W2N
LKslB4EIEjxWPUo7mBDb+T6hqTgB2kn8UU6qBThSaXPH2oC6b5NP1zrniiZJqXEwh0dMECl0/sDS
QF7QErnrq7lp4CrncRoMaPkgEOMtETnw4JEtAgApUApq01Z5PQPjcuGnJm4LlSE5yjkyoseGt10E
iwmlnhly509cqCU7GqaHtmjbfqGHaouWm3Gah/tuUV1wwIE+wr88Pe2zuZ2X9FCnSYh6ijeiPvCu
6xccQ7Vlt6oO5/E2YzRL92SZtu0hGwZFn00txu8rXosf6OnBx2LBLoStzLbWS2G3mPflWEFO69AP
AHde2ylN1CHG7Wd3LNzYLV37GOegnOLHsKuWZ+flag7zmNI1ZwKNSxA4e0FKg1a72at+MvW+TVaU
H8x7yEiGMkhJsfHMLxfWD9wUqZQ9eW8G6clNPK2wEUCpBICvyHrWF3WzYIcjVJqTeEAC6ZGya6Er
m4dwdjF7qjQdy2HQWbtPYzPK267uKlVCBy/pdwlpSHUMYe+ob0ZHTpEKipDxlR6ieHsXg8yzXQDm
tZF3UW3t+F1s42bfy1aN6Q7uVMlyQOkQJXfIXEz2Y5AMdwmmDom3vNlWn9wl0YQmw9IK3z81oeq/
EnhVRl9Wm7j4KhA2zT53m+sWpIaoYQvWNmG2y+pO0Mt0CRFM2w6WqEUXhAsU+40nkEwMTE3ofZAF
4TNqSFTzxlqV7ZrRhPYKus1TeGiAwVT7tYEO9UmOfLLHcCJygG0o/JtQ6xsyFAEI+A2k0HxCb4gF
D+/oo7Ubb/sVRT3KSKb7/ebVMqGjkaQOFsHJpEo4tKrgQrvaw6LACfHRe2vXso8zcEwmBzx3ESUj
6W85TsmorGKassfVhEFfIFy4BZbu2kz36dTYHf4CMbY5TrTaV1yS7AeKM7bsTNoyewxCDrSeXWbS
Pq4oShdUCWslLuYWttUKPZotcPsYorPZpxgHqlQ5GkrIzXg66CgX7Ra/9LAwHy5sF0T+QuMggmBK
YDK55SnV43ztE9OfiLnKbstLsxAoCcZr0z86mKM8G+Jj9D/EKnw+Miq+z6Lh+kiTOnyvGppFRTCH
FeSFyIZSuJtwjmAymHogpfCr2rJbwzndjXBy4R/6AdrEF23PIN4culjwQ6qCCGlaVRv6gcPTPcp7
FPxN2WyhSOXJn4RmI44Vs9IvgROKfeXeol+wzXZCMew8BuSTila5Q++FdPnaara9wR9/pSF7zovE
/alGVh1omLApPaaptqVFT7wY04hBEyrq703nkwPP4rdMnV/rCZ66qL/rCQ6kJ12oh/64otAqIUcP
WY7V/TbP/o9v63/WL939P1p/49//C//+1vXbIGvhzv7593edxp//Ov3Mf3/PH3/i74eX7vZZv4zn
3/SHn8F1f/u95bN7/sM/dsZJtz1ML8P2+DJOrfv1+rjD03f+b7/4l5dfr/Ju61/+9tdv3WTc6Wq1
7Mxff/vSxfe//fVXRf3/+P31f/vi6QP87a8Xw7P9p29/eR7d3/5K+S+QtEXBzrMUdkzZCQ6xvJy+
EvNf0ixKaJjwBNIz5AQXQvHmBL6U/hJzSLKkDJq1lKUnu4yxm05firJfQgZ8BEe8oEmaQrT0/9/W
Hx7M/zyov8CD6L6Txo24Gzzv/+ncpiGDfDdBChJB6pkRXO2P+0HNbZ21sDwuM4lRht71Ubj7d1rb
//wbzrrQIGw4h5p4huTM3qyoF4Cn/fd/Q8R4BhMrLAo/V3FtIZ6raoXfUFVit4oimtef+AxRwlJO
8UgiPMQ/rlLcjcZYuGaUBAcGRu4Yjx3f+AzpaU7xhydBgIuh0GbjLIYg+Tl8IHUTmIRzaEorAjiK
AAUnV+T3nb8WE7o0vZI/DCH6NpnBRXqEH110SERKjQE7fZw+rA184H2eZRWSPliCualAN0+OIL5N
sf4Igfa13kszTaisEw/tfwjADLZOnuAyLrNPmZnkvnHJs7PhZ65WEiJ8tMSVQxTM661uhOz2s1xl
+31pGxXlHK0ff2K0DJCvsXLz+4DYCPWE46rDKiEvhTB5ilrqEipKZD6QwUO+EHjtfkPpPXVt2YAR
vh14s5Gs2JRS9T1yVObSQrVz+o5OIBUfKNtI0xfADaP3atEKGttCDoz0WeEV4tJjsFn2AD96znbA
FOBAr6jd1AfEo/QpIOY24Gt3B1h9qA6RUtOtjxML88mWB/BwDEkAeaIalVdB7aK+Qm6RLccMDLAO
vawwmgqMGSLoimUV43nL7fp5ZDOLbxpn7HxRR8LKEj1mC4lchnK4RTe5IryY0nX4ODdk6w5rjFID
Quc1hW5NAus0NE6Qpin9ADQBWE3dsAGQAqLWeDFVyJDciFqewbfmIVjQpcr1ROb+FgVJj+kWH7Op
9EYk8gMY6fRZBCqBVlsXbOLT7JK0KdAzqLtHNCUXuw9Gnk67zS9zuqfSKfBEQGFYYb4DOAd6mZFc
jnFbwXY3wPQgF9OgoZ9NshDF+AC304cpxbaAbFMafIBCFTyO85Fgi8KIds4gJHZqKBZzLfhjS0VA
UUGgX/8pQLYJw4ywojdGIuoeY5b29yTU3YB28WxuDJv7eN/hXMKsXERQukga4HHKMCHjWtCxup5R
0uXo+2KMjqT7AJdtHu4TI7zYQSxmqQtwMND7DCla/2yooqDsKj7oixSMwP2i10sYaH7t0DSe8QsG
D0JuPw+7YSMgRMfw9mj2TZcEAoedcjWys3U9rNytu27G8MjgacYFcEGhLDxURbqLpgF0uqzjEGoQ
frL+qdIBLM9gng14VYRGKz76Akn7jNSTKIWoZAkXnxbJaDhWYwmFp6HZSShW9l8pEGp79C2ouqOR
aZ6CTA63GS4qjhKDs7mo46x5gShyVHZWohzk3RDHR+gqpslNjM5jVQrJTyMrolIw4WbW3vTUppgH
0MyuB9pqNHSrOSuFNvNH1O+1KXWqudnXGOqjjRPIhBegGDYPmwlwuTh22aE+FbV7WG0tSIBXdH9v
IhP8yDzaFh20YSCfI+ubuWPotupgzklTufvM0a+q4ZCZhRD1FBRoZbiL0VH70FQDWp1sMlCQ4axR
j1Qt8v2iyZcwO1VdE+cBJjrV3DZFZusFLnb9iObS0q1m29G+8mh7bUioby2Dq0xOKBpbx21hA0Rc
g9D9CFeFfke6WuTKmD8gXz3NH30pmnZJLnuzZLtJkGHb4SEDvdBLo9CrjYbYlMTjXc6NoM2EEQqL
gzxOsooWLTNQFgit8bs0aFh/G8Huvi3igEgsGpoIsPVbIqjih7LfV0swwBsrxUQARlwRjAWRiL8M
abcDgHbaJ3R+V6/Ze+Pm4+Ax8KCbRcpMLYCW6edN0x3UKjByD/CR0ZXKM5oeWQN1Pi3fp6n/qDfs
oia+tnbACkbAki1kOkYivsIsCG0g9MMwalytGS/oVn1pFYYCzGRziMy2ehzRC3oP3Fkl8wGqwPvJ
zPfZKtccvcCjqcj4LaXo74rZBfuNorNZBGg1H2U7mqu1URmm56CXXSZVYuMSTogNjFA2nzPX0hld
563fEddhOhdNfPkEhU6olfTdzRQEGpZkoYyvJti+5yhqr2xaX25DhUosG1NQN/va3Hg+su+42aTJ
xyH5EKJ2R5WVvk+nqIyjrCszOmO01rRedHnWwBkymDeZZx2jn5zd1p0AwabIlrtNt/6Lk0w80jAy
Jl8bJj5kMz3qii4Hk0Lx8KTcn48mUx8Dl2RfIYLffplVf2PbaaXHeevYbUNsb/ebmEOa6y0CGK0O
+Ic1g1/BblojFmJhjXsaZYqSHOMqn0N5GockfOoxye6r9GO18O5Db/p1X7F4u4J5zO0MycDrSFWy
2IAKhhPlhsprgCBalOqyQo/ioRNkvFvknBVVij54FCse5jIYyeVgk/lCxuYQtrBMzdXGR3sLMfD3
WbBMXwKcKihO02jB/hsT9hA3IxojpsG8cSBo+IWgH6bfmlD792hZonSTDh4wPhxvxyqu7+S6XW9q
Oo6AtebrYlHHx25COF5VmI9pOubTsNKSWJGUpNGI0HhnBb8JoxbT15VvQa4S8+i6Bk6eRMXJbeW7
FXOYkER9HqPLGmQ60kW0hfVzGmOEN2M8jyIPcBJFonc8RTTFiGyratSVozDVVzvB5/bWqiHTdxGZ
Zl4XQCqs7IetOw+AJpSE4Yu5VBbDSI+CNPghqEmv4Yqusqc1kWn6HINDAMEai7kcHALgOJvmLkE1
W0iXpccI1rRzX6KHDzX+B7BWG2Gv+DK49pt2hlTdng8bINc4ihIcLMAjcRdi0gyqKxrFVmoNpSpY
6tSY0CcBe7Z4pi5HPTtPt42InX1CpzBYPwsd9TOq9gY+xPImgW6MbA5wI8/q8V28Ei/KbFV10t92
JOqG6nvb6C7B0+tpMzbZAblLV+kn26YVGEVk1XyfYogJxkWXOXTPb7K1te85g4rIl14KGvymE/Nv
1Ww38tvQjd0Pd16R/aGIu+tfzJMbXl7czXN//p3/B2u36AR0er12e5Ivw/D8l+uX7oRn+kc1eCr5
fv2xf9RwAQl/idIojCDDkKTIzjnqqH8UcQGJf4nDMEElhzqOcgSj/67isl+gnZElIFtFNCI8xVd+
K+KSX7KIoGThjMSo8DL80L9RxMH/Cp/od9UDD7MQN8ah1c8YTRg9r4FSGF3XdGgPhnpAoHgTfc8y
Qy8b2iH0xet8Snl1egwxWNljwIoMJY37T2hO0usq7RjiJYDJPZ2/buMYojvquxwtXkximqYp0mYc
jkOK0Teh/gIHzcEFo94DgnAt5uoe+mFtUbeYlvc4YndT1EZ5nQmFAxPZR9uC5R7BLWSXuLAtmWhl
Ecv5a93psBB6UbvW6o+ky6AO1c3PWRp+DeIKAwttBsA1WFSQySI/2+pcr4LmTcXeT5g25oSPD3Uj
H0IM3RDOKC+9xisbMAC14IVaZE0EEHBdI38Igzy15IMcqyc10YuuqthuDbvo4xyG8JrmvDEF3IS3
OQ+yUO/A7gg+DEzxg0+1Bsp3aoDNkIj4FsXHxnPPMaqxWSTuHIPgbSpq9Pc467PnOpaQcxgx/bwF
fmOY7kPe0x8e0LucEb1dYmDdFZ3OxC0TUf9xYw6z0xoT7M1t7jMEZ3FSeg6rE66qCYOjKKkwcxIu
g0ZstNyRZosQv4lu+pypWTzbMRPxAUAhxDy0HG0O+ktIiiEdu3dbsrLHhDr/FYxrAPRr7jboI4c+
wFxybR8Xndgr3eJwlgEAk/mAQd87alcAebKa9rd62vokR5gKZM4DFRRuWrK72rv2UjQZdDLDKHBZ
vsSb2nWwMwDpt8EO/H/snVlv3Miyrf/LfecGZyZfSVYVq0qzZMnyC2HZFud55q8/X/Xe97RM6arg
PsB5ukADjXY3OiuTOUSsWGsFnVsLeMQBFRNhLePsZqMIJYcIb9jEsVL9TEJt4NEtCOR7Na82XRtm
d6Y2B4mTK4O6z07Obro9NZs67bsbI7TnU+No9cnKde1+rFLq91ZsPNuALfxqqVPukswyHse4Xi6B
bysczOrSoaBWY/GdW784Ox0UYbo6Njqft9ZD26cNqQ7SOrWkkK0cXWLcb22xOIivmxx+ktEFh9Qo
g6eC+smxLcCrOysfHkCPipZqZDK7s9KGd3M2loesosxs17PYCMlYvuSGvuyaWoyHhHakW1mZ+22v
z8boxJakP9UYU7q6lv2IrSnf6omWk1YIOR7cIh61F2ofw6+utGc3b6XqJ7ycBm5Nk0LnQdy6navE
CEkkrTF29UwNdfQosnqS1dA7uw7CcTNY1rCdRG4RidXCLYEWbzK59+MhNS+0LFfJv5u4vm4Wke/0
aZZ2cmDUt20WGj+WUeu9epClnVK3GsUSaZm3hlbFB3Iow6OcRvYT0Xl2nsPIBQmOt00jh37FT/8Z
ZXVIDVVujkFQjRe6LGsbqw3Va3CK6kmfQ4UCg2V4iq5Ol23W6QmRD5wsM5nETZsIXI0qa7ZeKVTU
v3JFn10lCginRT96C70tPeLy8GWxAzo91XSVHhralE/mYP/UFHmsvb5JlW3ZFTNYg9ocQY7D25TA
EbtJDF1cUAtrkyQWFLGwmQ9wB4edZvbT3ZDED0ORPKcWUijIiXepSAVkl2G4KO2xQo/fyhsMPJrG
TxJaW1IrGR6S2SrvoiqgSqD0SalqfptS4XCysjiVisyaiDvVlfh2jsVPHfDI2uVDb94uellqlwsV
eED5xJZ3HQwbvsgwsQ1QxIGm5DKlJFtNnyKUib1rLlZ8oDJr38SFmF5KTa69qJ5OzSZS3FDGogGK
p2XXtKsUkwjCplpNGXB4jai2HHookS4/kJqQ1hXaAc5G7kXzyTgi6+SnIu/0W1GMjeQkhQp1sc9z
L5YIAqm21IdSVPNe7aXxhpYltoeJCQWqzhwXJyeSuiEElTJnJrugutUm3HFLbX2VBRcdhiHqC5yX
5KjZebEpNC3exhDSdlpRqR74BjaWgRbg6jvkE6EVhTMwBHPfLJpyXef8sVPyDLxkdtvfjIsacooT
RYXMF3fXmsgT76SV3sSVam3xMQhvLIvm745V2rjtGhV9O9knM6ZMg109LHmpXOmKEmFjC27V0tyl
xlahWszkUJu5fjdURWG5bZapFi9UFO6LYAmvGtGY0y7SMuO2A7pTXQJziv+9oPP6pmmqcdjQcH2S
3RhM7mYyhPwSprZ0ySGLj0VSZd/rssLhauRR9mSiQ8kZQLGPcdxYXtgpsDqzIrqgTzrhuN0nFX3A
GkTIWfJKLYuEUJ9upVyBfpr60qhDryl8CA174tTroR1foqE4jsp4qOL7Uq4P+UDZU2AvF2av/ZLQ
sPSyD0cvKelnuZiXFFvdonyCBUUdJt4NKg0VexhAUpGe/LN/mdhPz3hl1GP02IjWC+h93tbPWFN6
49x5EhBRUsjUnyDqRXMWOo2ifTfJjDdz8BQWKV5zEGHa6CTA8OIutI9tmyA/g7prpBof36DmQv+r
anD7rrnolpFUu6IFIL5EtuZRmj4U8NSKSnJquF1Gyc9SvoEteFXG6TXSzdyUh95QDznctZSPbWRP
gd1TSqdgRVCyKBUEJ4l82nAzvWaryGRJ7Q6DUxc6yCZr2q3KZJVicJoopYHilzQONvWAw3eIe1EN
iyP8NUJdK0UL9FpsKklcwBJwc73aEhd5UGR8Oj3DeZncJv6SNKXpzJr2k6tinwX09YlNkCPdLbPc
y0PCf11AeBrdPE78TKGmPePg2r+mcuClZENLhwY2OUAF+TF0xv0Q1bd5HFY4l8hOon8HRXTbtnTg
tbi4gFy3kIfT5EVT52PcECfMNzFui60i79sINqr1zebCBZq6DGtzC2liU56y1Fpke3JOALV2traW
zUuGDG2fq6qzlP212cBqknlSBLa8iWFdiL5/leZgU6AXtMLJtfj+TWRzHxgvTd1dMZ/LAq1lb7L7
qfK6ZViQ8A1gzs1rr1mkuTFhlZf2crzTtNL2hyDGL1UqYy+mtdXGrqvk0q5y9UeR0goiJ47aKGCP
N4bocF+U48C8GKKHeAezKZH9CoZdAMmFpvYgtq2fZ7PLbbfn1sQWd6y2uhHcNNFDLdSjHjabEjS5
h+ANkO/30OJkyPppMdsEtSUt6080Xctyq0Dym55PDTrn5/Psytpd2DabQipuJ3bmTJ3QNMPvjfUd
camHkpWGGyg98G3UN410f7ojlOqEFs5e1Br+yD4s2q9GaV5FVbsxB81Jo9FJ8/oLzKtjkLChY/Nx
6NtH0bXbts6FW3EynUgK74AcQXUsWpURF0ndr2IYvTEavZTDJAMjjLS6VnP7MAsy2+q1oG26mkre
aN2OAf2IReM14qlOdAe8zAl13dESgoO+OliLtTWlB1oxb3MTLQ/UGe7yjRLUHl5CmyS3tnAA3V6v
3EUfbppwolhdlT8lcaPDNOlH+bLWtTs9yrcSraWNyA0baDbFz7givlJ4Hi8UxIE95I6enDjnAYjo
9sOHGoK7uj0dyzuB+Z6sNB5QkdPh/l+MqNkQOXh93BwbrT+qwryepljfG619X5XqoVJuhzJ7UsYK
U7fEkbv0ojcUz6SAzJO2ydXAN1v9yyBmDiKAaFM91oaEZ8CF2gPWaXvUJlTVqWr2YiJYm16gyrq9
PXtQrLetGC4bM78NVRIerdno4RNF353QJpck6xp4+WBEGmov/aYLH0HqnF67T5XLTMPZKfUiuUPh
ld2mGjM0niWt3cGseABFP1pB7imkKYOZfB2LcScbEj94Yj7NRstrgg1pi12QW1mah67bmXTJy7qH
yNbh5udesWguaJ9fN9mTDL3pRNKZeOC5EW6GvCA7sx0pzu5jk9k0yYkOR24mTY+aYh5ls3pM7exK
zMp2gPkh1R0RdvAVTO2xtEt665UXloh+jn1uOWVmH5e+j11FNXKvNSV9o0ptt82kRt90slJfDTpU
3DjIkbaBe/Utur1F03K3NMSXtp78ZahlR2sNIEel3Itc/9aZojnqC12SegAXz5iizp9EmnhjFU1b
ys5fo7BXr4zZuKtFGrolzyEU4ZKyCoTV7ULX+A1FWU7FaN+gfjdmxx7t+2Xs9a0KLcctreDGyrLA
DUq8o5Ypsa4pkBiXsWLKbmbXt8uiQDpO4Ey0MER3eDFUPiR1cRxG+ECyAOFWo+Fhoo00h4TAOSaf
cTjo2nZS6l2f6Fw7Te4mmTpyHGxxr8I4cFSl7T21Y9+TcOak0fG3ylZo0136nTVfan8h4JNaQYFN
1F3S59tS1D4syg1Ki8aDb/agjOmDnMIVUuYfgv4F2yUBv9YgOcVp5ipZ6/YRbUV1X8ghxKWBIgik
1lTyDSPyiA7cXrmT1NqxSX+tFkcuoi7XGCJzu0TNjVbKN7YdS/eqPEc+xZq7BqMgd9ClQ1rAkdBg
iNt6Jgtv1uPojuqZuVeXwD70wVDeG3MmecPQjRuD/egqBtcQrKeC4zSV7jDR19OMAl44hZ+dLZ3b
FMYvmJSpo4rGcFQZ9rw2P1mp+X2w6++jIb1mNP87cEX/MiCQkZGO1JxoO9EjbRpiJyMfNTqyYDnk
bWNfTjiyDXdcuiMadQ2CDw9+vsBuoqEi5MSnkbOEDqHaLZkZOloIPmkZ41YSxWW3lBRGo+d2HAnO
dFDJHAYmx544Iw+uOjVxKLJ9CRvrCiDBcLvSeOjU5iIotEcSTNLaothwlLYS2IgF00IzZgK3cmdX
AMkjLMvE2LXxNVzezVQ0lzoAaDuXxyCcLgOOTlfp+0x+mQJlY8CAysLncoCVK4p9ElFewlLhoZKM
zFer8Uc6TwcpWGanGchkbHUL0NQh0Zj3vZDIjDRxbYBrkEdKBsZSJAlNlEiuqrxAVj4qwfjYZKM/
xFDDpMgxRnMrSz8muqANDXWEjonZX4NSUBGpeQAMSsbpuLhBk6bIK7mYw9ZNBN7P4OvIOuLGvNMK
aXSNaXooZl1zoiG6yOyeDhi5nGygnu6NZbqkRAYUnT+oCJokLZ2dcsm4LAzHHF7Hqj5msZ36KsWO
XDUCb+gwvKr076S5rlreLUZ0C5Sy7eL+YZGWC/g7GYlx/0jfB19M6VdFNvdT03d8mG7ZqnO/i4Pa
TSV+5pTiTqFqUesEedJs5M64KHr1LtKpg9VPmMRQP/gKddNwy6G6b6Wyhq/I6mHwN+uJXycVQpNU
Hp1S59JuNYvjbv1CQHGCEqpi1/f6rsRcZtAxHB47qjQRB8WpUV9RYLuBHfZlXurvBjuEorr4rhXJ
U5WhoOulgep3L92UUfMUVv2u6XLXUssLXZW4AKPbAH1VGD7rRJs9XPkSv+RSsXYWde80Vy5kq3/M
gzy8nBprYxEsFmhrDeiZNi02NO2wDIm1FaZl3nZxuNxHekZqGTRcBqFFklZZhTfbjaeGwUBjiML+
moQ8+QS2vaj2QjYQH20UfOpOoYKuF7cxYi15S8VZzQ95ZUo7GJ72Dw1i8za0csovJFS6uH2DoP6H
ZvKWVrIyUTvhkdBTADh1TYNjbKydxMxSGQpdJD6MZm/xWnco0bb8QjuzHzbVHaQxirgn+6wzZrm/
E6neD3uiu7yhNwH35RWqVl+PkpdEyelDk9kSZZTK/JHlffKlr1pbcppxSs6o9n+XM78fGKj37cDk
l10gse8oTMo7GLrdFnmhuUsma8EGJY/PaS5/5+38Zzx4RYDHqqYBJv8+nljCIZTK1DdU6aLLFXei
EPj5Jzz94r/5KP8ewQC3ViGk8I6u7bGAomL4TDlldvOOagp8/v5XasdnPti5UVaOSbo1wEiBJKDn
R8OM3MI+ymCFn8/ko29jAAHZQsgUosRqrQLw8qW0c182i2YT2PODRARpYRfgw0U54zz5l7j83bLx
WSzZ0i0hr/XtCRglmVLqjy5xtpd5k2q7zbBd7lovugucEt5AhR50vlgIMm7+yUT/HntFtcKziSYY
eopLfk8CHDnVmDgVRCBT8j4f6MOv9maSKz5UbKQ1RQR2n04OpgRRt7O7WPJFLP7RRWL8PdTafqGZ
6OSAis2vfnSaq+ae7mp+epkds9Ezmi3ptT/7UL7P9Sb6eM/891Kuz1edqZG8aCmmwOhzo1saxnpt
X220pjmzYc4spbrSxhtTnA5Jl/p5bXybICfSpI3IHknPOa+V320y/nOedR0Km8nVbK1v5KhKdT0s
kaeqDwlhBk1+nuySmFDM13ThPnP/f3Q9QU/878FW93AzBAib68w3qvzRNMJ8g6TznI3phyv3ZozT
v39z10ehYutQrvxU4O9VWxuBugjMqzjn9nhunNUVZfCmQJPOfKVVyNZLmmFdWsMZeynlwwXjIoLZ
qQndNld31GI12pIvGfir010sXnU/Ka69GVy0LqbTOMWhcPVzFkvnxlxtPaplYPBz5k/G+KKo8T0i
2zO3+7kRTlXLN5+oWaLeshQ6/3QaufZeK18/v4c+PKVvVm21zfKlQzvDqklReowhZ4Sc1k6RvS79
Jzfrm4FWey02WwoEtDBSWztz5bi7Gaoo3SSktRDm/tHhsXjWUcgjY1338qDIoZdNngP50kwa4P5q
yeT7P184U9EMUz1Z8yprJxCYTFgSViVeQ9WhioIbXAFepThEBykePx/po9Nj4hQgm9TIDbb371sA
ZrQqK0R/0JiuDHBDd65z062hBP6DcZA7KhpEayrxqyepJMqtu7kEy5OMC8gd7W7uyGz71k7OkPU/
2tTm3yPZK38+kRp6ShXHR1dxUSrQ96bu6R/MRVdk/eRCbMtrl8q5jENDrSt/xgYGRM2QPLMtt3Vl
Kmciow+nYinU+i3V0mG6/f5x5qiIQl443wT4I/G0Huaw/iMXoX8/O5YQlm0Kjb+vg6++olO81FXQ
B8QFMGDqBJK0nJnGR3vs7RiriwykM2NPoGno4h22ALfLbBwsK/L+/Ku8HWV1maU1GEhvVT5IiAU7
gWwqCxGPGcXXz8f56FJ7O87qUpOSMK7GvvKjsH3qyuZOk4Zjmff3OjjyPxjJVlWNmJh7YO04rAvb
1Jqy9vNiebGK6cnSOih+WvYKy/acw82H3+jvsdbeydxDBazJ2o/n6lV0hDhBr7i1nJ7zlfpoS0Mj
UzT4NZapr+e0dIiwm6jwm3q4i5f5l6BZnvv5sp0ZYj2VtiV/mK3cTyF+uWUXFThWROOZc/PRer2Z
h7EKCIJSKWQ9L/yFmtfYB9+0cNhLffHzfzaV1clJzQB3jqnwuVsacBdKQZY2nEmNz81kdW5iRRsa
YeQ+ZIRnSFIXhdT9gEyw/QczEQq6GEVToGGdwt83ocZfMnw1LAlvzUsrKPemUp/xyftwHgKOlSxb
tvIO0jCKsoaTUvrzXPilCbulV6nw0Mb7zPn/66euU0ioYZZOuiqbyE5+n0rW4/Cb24VfTFdTaW5w
V1pu5fyygmtRxLcjjF27qly1anHtimjPoFA+KJylbm8FqKA1nfl+H6a0b3/PKq3UK8QV0lD47Wbw
gFRC+ZsodpLwVXEsvGhrufN2ppIUV066PYer/GUm+tlirJ4owLZgytmh8tLmt5NOKx45ruN7PdB+
0StTOHaritapJlW2PDlOZWiaekDz6aErMDEbWypNTp9qC3LsYqKXs0JXxZdaoQ+yw9M0m16aRmlJ
ByG1u6OLCsA3ciJtU8uU9a0wTB5oYlR8aUhRxabJM2sT91in1bWup1dUqQbzlfqTJe+suTOhg2Mo
cqAzgHFm752W+LdVUBRD5wEFwrBkSH6rLYHpxmBCGPAjndrhBFTIPzpR1GxyHRl6OgU7YF3v8xOl
nA7/elA0ybIAZkIh9u4qDUy6sgjZN1Ki6zm7G+TMSczOm1Ddt9inBEXo2nZ21MS8SwLNzRb53NY7
3XLvfoIJhVKoCtT29bwRvEgJui8/EfvFfhCj5SAI8QaRulNzGMwec4+GYoa+qc92/n533Flyw9IU
TUfxovzb8+zNhYJthSHPgeKb/WwdjUKM8BtS+yk0lfzL5wv97sH/ayTOuYwETFbs1QWJj4bUGrV6
EsrswvEa7yTMeqi9nEti/orq360mniAGzCsUf2vjXqG3uDHowMmb1HSgmR9sN76wdknIwRWbzyf1
/hY7zcq2FLSNMntWXj1gMOoXe4ng2W+tr3gUNA8dVLWf+gavO3fAZGo/FRu6dXqhd85vVDlF4O/n
+ffQq1dtqWQLcxfNj5U5QR1Xbai4HtoQM6iyxERjryGk85IKAoQR+Z9P+3QQV0OT5ggSefYr7/dp
V73ZNRlkgWEBsZ8goWzMNHim6XQN6qf1LozOLyHQ4LmFfheOKArVAJQ0yAYBD9aZTz23gRzyVQWs
rMigPFQCcz/0LewI+V7rrimRzNVjUTdOMvyUFkw3lzPH9IMNbFrkkQTZBiHe+pQGoQ1lT2j+Ahu0
lV0R3xTGUWR/fkxgWXMLyJCwZbHevc1UzRBJDd+wk3kv7Ny6mqU2eULKpcruIE/n/E//sjn+7VtS
w7Bh3AoN5a4hr/tva+k4l3VeclyCnRq6dXOFIVx2U2wFVUAnnLz6brzM7qN7jXLTZaNeQX7OtvYG
oYI77nnBj7JwMNg8E37+ZcD62e86fY43e6zQZBqi1ZSfPdnV2n39WH3VvoY+dtmH/JJa1JexdDr9
QfdH51zo+/4KWa3J6iFCiLV0MET+greFdTwd55jjLM2YDbnGl9izzrxCpwPzbrIa6L1lafCX1v7u
Q9XhLGmXPmLR58ASs1dFlPkaddTOBJDnBlpFOUE7Q4QfSLtUDJDrsb8bp+V61oNzn+/jccCSNIta
hLXuVjxBUoVgXPllkj/os/zYigXGXHnmHvpgFM4Ih9I0gJCQnq/2iGE1LbZiftC9mLjlWS/D+Pz5
Tffu2pFthNBYmgPB8pis73clIAULGcHIw/lgYiJ4UCECncMoP5qHwmFHGo2cU1mvVoDu1UorPNWz
7BAq7YvQgl2dmZvP53JulNWJShDnBoJOMBFmqfYS3NqWeMqt6s/TbRNGjYFTEdX8k+bj93PbDJCG
G/pGBF23i8qkT50p4IUK5rBH44dQ4szZeXcv84kA+YRGUGGwfqvYGXRUl6usox7UuElR05EO7kql
31Tm+OUfLKBgBF48Q313N+fyYCx21PsTKt1tq+Wmr2KI9cuMJelPPxWvnQAbO711+Ayu8zyR5Jlu
VqYPGR/n1UF6lvoGkbs9nMET3990q4FW94FE21tcVExf3uEhsi13RekhH3MUF9Uybciccz1j3pcA
wGBsXT7hocCL2tqKIdTUQEK/ytUKhfcuPfa7ZEuLMQ9v0MBJnNir/3Q/4vwgc6aEBchsaOuag5IH
mY0Ez9f04bnC0VJt9BGdJwxZbIxuP98g77biaqxVSBZB51+UPvCz5Fuz3Fvda6PCgumE8/kw7w4y
wwBnA5uy9UnVVzueP8HYVrf9Nv8Vo9JD1QzxJTozyEehLaMIbiVZJ9BbB3lx1/V1MgR+WLs42V50
P+vbzJM2gxPGTpR72gEZgN9dwnGazly6H22S34Ze3VSqYteK0gS+qLf6Ydkrx3RHvVyDv+laB5VN
AvH15+dr+j7/Z0FV3SQNolRg8dfv91ZvTlHSa3w7zG/QUV8B5VzGB/1mOPRfR886lDf6U/brXFeo
D9JPBHcKAjnKiEDT67RoGc0GGAYk51bq3SEmtMovA795pIt958t+e+Y0rAz+QaqV38c7PXhvwir6
c+jxxHjpY/IQ/YSlrvnJVn5GRYsxWWzvrEOxsfcwb3AYuSpq548jndP4hqmB+KgEnGuTkaxOodep
1T5G/FbVppMtD0KYZ56E0yR+C6cYBGcZvBQwSsHyZfUtDakwjCZDqA9LOGozBOhnGod+cG+qsk7v
EXJn4Kv38Q15H/alzd66N3cQu33JzY6tB/CyaXaSZ5yZz9nhVgcCT3ASEoY73Zq6eyovOem3YI84
bTvtmnHT/mlgxQIaMjm0aeqGTcLz+y7BxXdupqncBxhVwE1L0AY5mjw9L0tinQv0T4n/+mPxHNga
1jyY86wDhtqaZquNqv30I7yztvOX8BBsUWVPG4zLbwN24ecH/aO98Xa41VLqioG5V1jtcf3ILiBc
oqSQuuDx80FO/5PP5rTagEVpml3MnKy+xdAkr19Uo73GH6ZwxtF++nys968BqJ+ChTxxI5DHmvKQ
Y1OAVVu7nzAQH+ebQPoe0n3g8zE+mg/vp0Ukr5Lwr4kihClDTZKy72XMMU1sfK0EK7NDrf9xkYuN
93ag1QtaG3bEi9fuTfVhaiYH6h/9Vc8UHT542RhEtWRbJzzF2ma1u3FZ0+au7vbD1txhn+E2eNa4
tZvvgm3rzR4s+EP2DW7wuZ3+4Sq+Gff079/evTXh92kVg8v6SnpKb9vUyb80/o/8YqE1/T67lTw6
QiWbz7/dXx9nvRkFoJuGc6ChsMF/H1aWcJJty2kv78IrvFDF63LRPMPZclJXvw8eBlfeVnft4ARf
k6Psi6v45fMf8H6DGiAaBLG4golTzPL7+PgAqSG+yXvsifpvdU/j9z7U7eugCP4cPGEkbmSeU42a
sr46dgHAtp0u4z6AQ5ync4o+YrxGy/qslM25TfTBrEgLFd0EEFJO4ezvs1J1y8RNe+KpxJcE/ieO
o5UXbnJi2dGTdRfau2fsP1/J9xsIdR0SPEgGOGiZa/37HPAc1cW0N/Jed7Ig+CHm8cUY25tJQhXw
+Vgfzg9qhk6LmhO0uZpfEUztVFfTvps1r2uSrdlE20jLt5+P8vGM/h5ldd4HXRlx5pr2kaRYHqf9
ICS8V4Zc5E5fRmcO4IdTYvW4xkDZ38UehTplDXYb+8EEl5WCazqWXsjG8vj5lD4c5UTRkA32IeYH
v2+MpZpGOqXPe3yvHDX5FeGRKyXZmal8cIeBvwoM+07gCmDhahR6fkWaZGoc6vg7Pl7tVXkA6b7L
ntptQTpw0C+ab8WluJLOfLD3zyfgp4EHLW1FLf3dYa4mrcuNXuwjubmzFyj9UiOmP996jCF4z1hB
gNbVMS67hiRqEXsNk2OMDbQC95YGccdzkJrzv8/x/zcE+T+KjLCAi/ev3fvGXHLzv+gnaXKe/9+e
JJff+ybuvhfx97eOJLQ04B+/n7wjJf1foCyotwDe2Q+cW26h/+tIYv3rxLU6eUuCJ9gn/Pg/tpIq
tpKKfvIbOZGkFO3Uwf4/jiSK/i8MTvhjwCneB/72J44khFic5d+eViglmKFYGg6T3MfrRKMw6Q8h
19EVVrSq4SAss5tNp81ZBGSNBO9VUqPC2M06Jgso/DDUQFkiTBMKH9VIrtUAE6y+NjCIc0SIjvVh
SHur3dITpRCPbTxiZt/1SJILPTHxXKYyn2PkMVv2NqgRI/4sm1GMTlWVZT0iZS57687G7y8/aNhw
cO9g2CkhA7fU+EqpMXh0sR4e0Q/Tfqu7lVNFqhEGt2P9Y4avbd6EigT2r/W9N0kGnoxjmZnVLWr4
aaPRBWM65Ngod3CSFcsMvisNSq6X3jSDu2Lp5cRXy14edgs2azRd3Uu2COpD3SFvke9RSUSa7BVt
04d3eOY2xqkFUq4CPvArG9bjmj9VEfRgp5HQ8ugbbhNJM1wY0kI2h7OfKI2v4Zjb2nKzAFbo1dfZ
FOggbhX8Uhr1oogmdLce7mZYhlzJYSfN2N4Zpy4cIkUJbSSWGBxNCkt9wAXLWjrxoBV1WEedO8ZU
G+Rt0+OBNB4lJS0zHMiMtNGxWmwws8ZehvQL63ME2+EQvcqYGdHmA3uNAuNu0NAOJ8dZBJIzLhN9
en7goqco5aONmRyq+U3UIa72agxsqMdxn6tkHXU7pW5FC+X6skQlUl30IQ5P6iCL2zHCUsDrRgMB
ak8bIF8FO/9Zp/pzjVcDpmzts0kHsK/44k8E4nQ1OSpL13u2kusIw4b2pOs6CfrssjkaYggvsDJB
sF0nNip1cEUZHw9PaxVpo1Zp/YPm0OkRj0Nzz3kK0FVZKpJrUetP0iDhPqL3wnwyw97cgxaiPQqq
YkBnVizpZgmz4Ilmd/lzx1rLDoF1eFtJ8RA6Jf0Br+IKsw4Jh9stVnnlM+3Lyl+iTfsvgZLEups3
/G/pY4Rs3+lwp8O9HUd6w+E/HowdDTOLyA/lWZl2gZCmC9YpUN3Eqvttri3m19hKtczpaV04buJu
huQ1GsFIpQFfcVSpo13c0GDA9q1iUBsXSSZivDaw4sbR9ETeKpCBDNeOY/VOxoN8G/VdkPqlGFJ+
aAA4eeLkx2nQYW2ptzHGeHg0ekWoFlf08+r3gTzENzyIFsA2bl5XlYHPxWVcZepllVf6QVICtXGw
GsSCrE2FnWF4Y2ABl9ASyAoDK6DtqAa/oMDv75jKjQwEg3k3rpN63fnpqOv3MNZKnEAatFhH0J0Y
LkKlP/b51GyXPpmR+acgcAbNTi60qShiCrCW/kSPrwQ1NaYP9BbClvYwmzrCtamyfqU0vsP6Xupv
W02qH+j/QqTayq3X4Ur/EpUzQvBwGeS9XcR40LQhlNdNB9Ewxegtk1MEq0bhSSrduXZo2KrJU1GQ
Tq4UyLSVD9Ra/SVXqrpdgFhpc14kJKYYuaByK3M86pMk1S4wYRH1d2F2urZPAwXkF86Lsfyg98gS
02DLDmXtoC7yqFwulj4V32uaeeDda4ZZOXtGHGSbqalBqKrS3kZlveSbRK5N6v3YjIOSozgdaPBw
bPoJmoDbjpNkvgYQDqXrsWyKdKtoOOlfqLGsPcxjFGN2Po3luDWzQbF9M5c1Cax4LMMnKUzSeCPR
bibfT5NGFySE+7b6NDI01uzY2vf9lm01vXYC80+/ltLp1UKOOHkK8lF1vzR9pR9rbJqC7WxqQfto
xnOMTFil6ezSkMfwbCwVTSSEMeGJ3Xc4gbcJ+jjoVy38F4OL/MnCIwVJepw3Yj8MaYA7ZQgxxp3b
XvwcW6zNvU7ulcxJpVINMSCSpxemRPetfDJPqk+cp75xm4+qx3/d1lje9ONPK+a0u1OpzDp+Bcr4
dSk1cSdSScAyhw41xNtF58bxMLlT7s0lUn8OyVLcY3xQ/bLrMqJdQqN1eF2qWvAIomudBPkF7f1U
OqKqXhbrffZMVwPQo8bWUvaYaAVOGWqL+yWGF4n5OBGtoNm0jCC+qPOJnl95rnRQzlSMfnGqCs1J
vwqaGf6XMdIOAQNViQcUzCpBf61g++tiLNopaM6pz3tpXE7a7mRx2eFrKivf8emF7VRyShoPXVxn
XtpFSxMHDMhn6hxRBDmCwqxCxwTCTR5mjUyqxSysvy0VOmU4iy2asOdfY7B+0XJ14dqqYqyaHCo1
GTM/btPoHBHqPd4HGQgHNgglJ6D/HSOox18H63L1YdiK3fhf7J3HcuTcla3fpedQwJs7hEnPpMki
mVUTBMvBe4+nvx9YihaZxWZKPe6BIhTS//MkgGP22Xvt9TUP5VZxaddlIj+D6ViJm3D9Ju66+xOx
vO1kvIjqCRUVLrGkZOF4EWtd5uAwBSPRNzXnIGvdaVzogd7nA1w+0esIXLo07uYSJjWX95U6CHuI
8tNZ3EWb5kbVkNTp5Etx6sJvF6/L7dVsy0Ve8a8Rl6vnm2xLEWZsSeV0bt3B0xlp9hR3Rpaz8G7c
Mliht7ryFpdExpto8M+IGpEbHok0H11mydJaCzmP5rOiluvIqI30a1bIDVCvOSkUR6la/2Xq0xbT
A2FqrFsLs+prGYJL2cTrb6CzRl+06EvO5eLupOL36beNciYA8sLqi2WFawmQljBIrR3P3025w0It
sNs2scGtAPq0DgExRGC5k2C6SbmW+1+D3F2p6MgfTbC3P+uizljVCfu+KZ+VxMCB1/9OjfAoV9l6
HurboU2OevGsVgjdhugICwhrSAyNYVRusE1ylPloDKJtYViJQBGHgkDBZkQ+Fgp9z0aHh3KxbUbt
yiX0o1+siVRktEXP/1c/5QzXMawl9TxSl4k4xSv9Wq7z2ghce95OUE0ejHaY1TPWcrjN/uyIuT5f
dMsMv5yPbx9hWSFvV8BcDypKo3NQR6s2FAk+Tro6b3S8Fz4f6MMnoZNDQQdHWfKyIOnPeB42uXae
udKnuFdDKJtrzKXcz4f5+3kMXUfIT6uugVLzskQX+E1iGL50bpMMewgjWLpMEcf6Gs/G3ay+8vqW
Ofn+9SE44xJNxCDJdPVcvD7NikRs3rXzZHR7NQk8GbPhTqsdupL3Y/Q4W9cG/Ps1MiAbP22LCCes
1z30zffixBtVuRXOE4ZxBKgE/+acXNHYvrZa/vVUbwZZfsSbQUwshaVA98/wR71oQxSG3PUHfAz3
h24jaRM84WZyUy85mQ5cREe4ujFfe8qLzJWo9/rQGSSbWbKm9IT67Mp3ky5u5eyBhm6RseS+Dn5M
u6ypTtjk9f4snttMxjGqXhzT+owd2DSSLxXebbYi4YihB/5XuQ6qraI0/TERr/WEXVax//wM/FXJ
RXCYcy96/6Yz3Eq0KVLOgx7jzoUDSAMf0YYz4/XlgBPvLJFVreLAUazh56hqAHDmAOZfnigIDENz
xxXzP0zf/flNJl45Mmc9U/vieBCH1BATxThPEuYpU65h4S2f/uNVSpVIJf0ik54kN/L+sSNyr5WZ
6+ewlwAbWsM91+bN0NJTytRLrnzrZbJczOZ3g13M5siiiUhO9TP+Bz8mMz1MvfYlKtQr0csHU/bd
KBdTluNegdvHI8UtLQhBfebDXhni2oNcRCtClpppFelnI5xzOxnwcE/ar4NkXinsvhZ7Ll+YhMxM
IchD9H0Z6Skmhn15bJ5fO/elO2ze78RHf1t7ozd+M6gOad71wOhS5bBMO3SA/xr14unMOgpB2S6j
9m77JV/1m9Y27fJY7v4NYfQHy//dYBdzXMJpAVzjMpi04tI4rP0tvncYsNrt+lqhfPlbn73Oi7gm
l7MBroZ5JpNHlv/HiDGWMX+1Smz7hIfP19VHk/DtO7woo4WoR3qIHucA8CMs61Xp//58gI+moGyQ
ZVUVxG3cQN4vXDxgwzRs4q9Z0N5lluiZU76d5Xb1+SgfPcZSdcU7hRP8r+1BiXuD/IBwlsVyBR/P
K9idPx/hwzlOAEwwyD5HNHIxAcSuIYGVl197TCm9YCM+Cr6DEally1/IqmzxPXdznIkm9/Nx/35/
CM0WMxGNkjL/7WLj04Zy9nG7/zpFUv1cpXN628adiecgSPLa+XysSx0PK4rBSI7jO0MDI/eN9x/L
lIQEg/zgG/0bZJanhzKrjin9s22nO+KYkRwN7wIcJVvpWVdELwAhBhX9Lisb0hUKXXCEUJEk/qiM
fDULV2bSB0cfv25RdBhc95AYXkylWYd4HBfRtyrGhjOsdgRzD75l3Plwtu1gCFeRPgCFYc/R+RBd
i//yYPMv4OObXtvxLvokljdF7y+SIxmFhEVh7v2b4hSe8NuLv8XbaJPfZg55rJW+qm+u3f4+mHbL
QEtbNlourgwXDz2FU1HXRfJNXQ8pLAc7dIYbSIJsPfls1y8abSC5c02r/sGkI69CsGiiHVskIO+f
roABTGqp/ZbT6lV3+wh/RE2+Jhr7a80ifkYJpBLDIDCRl4LK25hxyDOILn32YpykVZduafzYC06/
A03ebiHNcXu/9lh/v0yGXDYhcgXk0/7q4qF2oNWVWL6oa+vcnwoncyLHWCvr3lMcru83vvfP0Oj/
KoH/ZfK9/ucq3Prl+3sK3PKP/6m/US5jEyV8RQRgIK5m6fypvpn/YD2x7Sy7HOfF2+IbtTcLScRS
YcPimg3qv4tvgvIPi85Vmiz5qmyR/GP/SfUNpf37Gxqbi4F3ABOEBja038ploJ+FqTbM9BrNJjDx
LdQa0xvqSviCN534M52z+lmWRv8uAq+1GZoCG+QxhTdaKSnmcr7WNcWxCZKOy300K5ie+Tq5Qv7T
45w2aBJOq1Vy21VTQQK2N3DP19ooWSdGa41Hce4T/IkbvNvGUe/6GzCnyS30ICHf+I2ItXDdQSRy
tCgNjkJh4Ems+dQ3oNhryW42ev5FKZmq2sVhcOlfkornVKi0bQXovl4pRa/9jmbgpQ5Gywu1tPaT
fqW2ogEVBSv7n5Pux5qdtYyqp/BcAqMYXWEYNCozShwcsbkdyrUfGzpQ06Zouge1ZINccbCE20ao
u2NtjNoBoqZwM1aF/2PCBs4FnduuJ+5MK4XSkGwLKcUwWthBsdqa1DVeLfXKkzaF7T3WNEZrQy6Z
9kqWFIcAL0VMuymwubFokGNSYVs7UUixY9QM6akspmFlYPO6VfRIe+oStcUQPxJ0O2n06Xdgzul2
OfU2wTjlTmIIzcmSIYoAUsFEWVOxLhVKfGKkUVoBUsfNXlVMNx8W/JfRljuJKuzdVNYhskVVcYJE
1V7mCufZORKhERH47pTWGD21HuZH/AmBo1sFoQD/o5PI4eT4khF4QgHmy6E+KG2mJOpDV5iD0dOy
cfhJ8jR8Hmup+YkpdvErturqRztSW22lGlcRy4x3qhjVm8zK4u5sxnhsiq4UZu0ZRER+DOqwWwVj
iwU6fVjjusE5GsqJmT5YSDm+ip0/3UeVNu3mwBfWehXSZzKoBm2FAxbjtLcZ6TrVpuS20VXzB91y
GAACdN+kiTrvujaSHHpUQ0zRDYxoSMfgiRUNvekGfjf/tKiGPiFwJgyYJSYjV8OZQl7fyes+rYyE
VAP4WDpNG8ASkjjcCpFR7LAKlR9aU2mfGksUqLEmw2buqIKIEQbFEifrSY+T/muv52RzM7zabDHO
NWqFUrIfB4phQyxG3/pSSr7CA1sEb1Db1hMQGAqMwTw994Plbwv+mgDXSRBseKXTjdUHqWlL3VR9
78Kyf7KWNiJNQxmUcWz8xAAPvzmzHx9SfSoP5jQHXmFYHYBsJcZHVbW8KTekTSfkPXy4sPzexcTn
/VxhfQz2Z1/XcX+aBkF0CyOzPCHI6CrUYzOFD2D63xM5LlZpgegpazEXa+rA36n+AM+5ELsnBddK
DyqQf5vVcX3ohvbnkMFGb8Y83IZTn6znfJg2TPvqFsi3dDYTq/+SNg2M3Ai60iYSyixzOiqjtEC0
eKNGuGh7c2JBDO9N0li9IMp3VRUYxGlRXkoOKyDap8lYY4EftvpjyQNsigSDP6cIBfO0sB6wXzSn
Bzwt5nXFppZR6A3KVYXfuWB3cUtpJsqi1DUzU3qm2Te8CfUxPqnzSA1R6ss7szX8Q1vh7lcHEQ1C
cdbLT1zcgnPeFMg9ExztR6enjj8uLD59xF42nTquw1lH0jidKFjHk8blddTEp0yBOUj7OGmWLsnO
9BHMv40ytLza6uWHWjJqOOglV7ICHuBGxfN1HUYtTiPitPhT4/a4bfEIwRmaDtaDWU3qz7bzy7tp
iIsDOj//YZZV3N99Y+zuNLrXQUykrAfMXva5NmZ4ilAltgNDhjxlRoX1kED/wIW5y+6jQpRUp5eb
5jAIY3hIqk7InEou/cfGMgPk4pkCk2ng20BKaNutZg38RskcD2zV6a7IRgqGQU1nE0i59gft8NV9
HhvtGVQDTHZuPruhLMfftaCDHA1m6RQkhd/ivm2ah1jS2keJl42zmyZsI/yKH/A8l+7rSUzuZlMe
jx1g9B3ybJXa6jTXKjXdyrozoqF4SroYHLduNNPayEoMF/F7VFq3Ecvmt4+y/rYmPn2xxrla7h0D
UWiGzONQFPz/Y0vyD9NVZfiV5ON0bKdUh+gRNcEdNvTB0Qz8+hzpsficqMl4q8jj2aJ0+hQlGb8B
AUG4HRoxOJZWEmmOaiRwVuQmFBWHwg6nGRNOjvdyoTQHq2vntU4XEM5RGthKO49VMd428lA8l2ws
24E65xM87KRwRZg+o5tpPXs7okN+fZQMWynHjV4cFeEZlzfMr+Jel35KWtnempU5PuVx3ZjeqNTi
s0JvReS0gCRvsfMOt1UDHKyHcewpcZiVTjImze9iTmLNGaUs7VdyqgnPuZpad12n9TqWY1F5xnpW
0p2SaDq0FTlrb/NUKu8gFAf7YVRVklc1Nu36zCvOqqmPd2Fj5ZkXxZidAokQv1uRJN+bRQpOIuLv
++WcpTyPEZR2G2a8bW3mc1FTFzmOu3FSoDhE4mbEEqFZN6M0UBwn38f/jLgCxINBy6QX9kvtsVQ7
X7bxcJ3vcEWYmYq6+aRUY6It1uthDaggmwhDZEnIXbVIybtJQhNt83ISno3ID6cdnEGohylZuO04
qxNgIMGYbmP8sX+q6FV+TxlmVY4W11yXh9l8ame9/o3qSPiFBAL4aVChrLhl7RvJysIHw0Q1kRSJ
JzT58B0mr3SrN0O4hkMyrtNo6jBEN9IfYjXPpyDspG1Xq+U9bQQ9wAa9EB41ofJf6gGw2HI9Nn7L
aggHMu5bQJ/s07eT4St7Ex0Q5ycBj69k/r4VKqgIQdBm2PhX0PrQd+UB3Qn+vG/Qqdz4gtkdpkLy
130TN3tZ5dpNFj9c5+hFamxs8jppqIJMv4Zyymx9UPN9Y6jdqWA63vWtsuDu53ktj4HoiFR/nDBU
gHg2VCNscNrYtPcQXPci/strQZnEm4nt66Ztpd6NRj3YWn4kOIO5cJPyTCS7lk7aSyP4hm0EWn4s
Mpm+wVzQqCUk8DksjiGvC0zxiIQJhF7S5t8jOkGfR7MUXJ955AQRdvMBcOFtkejmXSxrpUctojzJ
SmTe5VEmUBRuhmOfiNa9FsjlDgaJ72Lkn2+EFJ6jUrYSvO1JGWInlpvyNowbw53VAXrE2A0Y6+sF
XM1MsqA2YRJeaLWyC9PAdPyuMb4IeJ0f9BLAT9x0gRskrGIj9OMdFKXum+IPHUbgAviNagRc91Ia
qqvofXLTIuI6oHApbnupqjeSVg88bp6uZziaGDN0o000GqLwUbVVF0fPJQffGkxBtdbjQDuyNY4e
DT6JWw1K+ZAC8fMQ2oB7XxQgVWBKtO9NkitwMyXJ3BlrxBWkFcRUw95NpUau6cVatFBU1a21WLo3
/V4ppm+BKDXMhTDVIUIuCKoWM9NtXov5KtHRBaGfCPlbkunpI3uoz/Z7o0MDca1pANBVpPNTkwf+
bcGMwxYpir52ogZNaOSXx7UIomiMes7qCXQXfbLeYuvpljFKDHVOA8C3cv2ID3r1UlNH/mmKlZTZ
mVU8TSNW2A0QMY59Otw6KduK+OU7Verrjp4r+i7UpZydlrY4acj13YyubhVmTXRANqRuo0HsYQSS
f8zJ7XhiHOqOOZvSGmlbuONyMR1yNHTPGPxVhymc0xelqbVtOABzzSoBhqwFb6WbwxAbkAAzhVlF
Zz6Zql2ywB4A44pbAd3DVuA09EB8kE6qJt2Z9LldQ4aMPN0YVHzPoM8iSsm2aSirt3JQKz2zS8WR
syRZEAXyQvHBSVysS9rMsjj4Aj9s3qudUnrG1Mk2jffKRp9EitQi3xQ79lhrnCxp0VT6SXxCnBOf
ZonFh88niIHQUO510c82slBnO30qlP3cNtkmVqEdCkGqbcKmiiu7xcXuZHQR+ZGSSMiRKyPdir6Q
v6hqqGMB3nQb32q084jY9KWwKlXAf39xV467KWk5brWg8NIsVG40SCGHYlT9vdhbouNnmLO3hJPf
4rihlq6Wc/8YB3MS2cXYxMBHitmjuq6btoJoBjBB0P62yik/h3Xre7rW8HNySS+39H4bm7IWomIZ
FIWXP+ZOJkfgAyKCf5o12/2sGkRW5qw/hzhDbLI4Kw65L+NLMAJo7qsBs/ig1bZ1SCQ4BcSAER1C
bqiW0Z1V+tKz4YO0Nst0drVOE/Zho8bHztKVb8j+0l2ZxdFdq3XlKp0LGpyLYgSHq801OkM9nVZV
SQREpGLeDZkqvqCqbH8NiHe9Ysxx99cMfP3HNHXzCgBBZOb1wSq1r41eNLaRoQOC8BOtiskcnlAC
Wiu1yOpjMQ+nEdWJz7dc0Tee7vnoxY0sws+oreZXmLEapEkfbgBW/gAwBb69qWjqYxfzia3oHzAg
8XzRBwnt3MCTP4dGnt80xC0RF9SsJEDi5qJ09XBvAEj+mXQsTU3pUoqf8cQ3npRM8uQZToAdiUF8
mJi3+Pa3TV5ktkS/RU3TaTbCgAswYUQJGLDe7vOUwOleqtS03zdSVSXKtgo09T7HlPwU4yd9YKcB
g6Zx0eayGTaNpyVaGNsDeYhdzYVpU9e9slZHfpAdzCVtHeOc9gVSUR/uyoAzAXzmKWJLKEpFd1IR
AVhCOo5+w67Q1nmHTbwakpFZjbUP3rVShHByDTFV9H1DE9rN3OhYsxP3BF/ESBW3hcpOigH+8KWO
pfaYT11wn5UpwGLBEOtDNmXCTUUQpNvAQPNtmfuwoFo9QT7S+nJm2lQ0qdjmStreSVakenlhVLCN
xIr2Az2Vb2OM6T3ZxDnUbvqy78m2sMjo6IN0+gAIOLuVUi1bo9mFitRXdbX1B6Xq74pKQVeoDD71
gKaNfrfEAchWGlR/JqI9N4E8caOSHDnk2KA46mBa972E/FCC10aDMhXlNhMUsqBCJpDzVoWnlhvn
gQM+uDV60GWKEVVQcpCb75rKyrZtMHzz1TQ8KGKZP/rpVH/vlGHexEbyCyCq4jaBeSilKHAHcfhJ
IDZufVnZW4n5pDVgLYCGWUjcvF4A4pbqkXlT8gywc9m2lbj+1sRquAnZDJxYxLqZfBr23zkYNIS9
P6J4OnWq9RhHHRozvzgayAmHqhrsvpbcXOVobLITGI3cVmbhwfQbzhJf2I6GXrlouAQYbCKBUaOe
c1mYHStvH2N/VB1lCS1rmTSHAqXGCsHwxWnqGe2o4uUo4CILLHKMq12s9DdFDN4sVJ4Do6YcABSG
sxe1bI+GNoo6J/CremXVwNxRMHV2SFDtLs3Za/rs59WQZV+bvrs3pOiHIcPYkmXqXulcRTYwg6+j
Ov3soB50fX8nmflPP2hPqEJ+kNew1nHSBM4EcnGevuVaeqSx0LfF7j6S2KrHBoaYldWLVhllz9cx
8e8R6dyIXfyQgs4l27BJFZgIxg+zGBx4WjsMGw5dju1PFp4IZu7VCRJWZZ1McHaTErrIwH8TOGoO
VG8mZpou8HM9cKhiQDwahXU2G/vQkgecV5JtTCQIUvkbaR2K9UkGeKaf0H6I+yoJTgt7yYxGWAp+
iYR8eqwm5EmwoB9UEwZi3d4IXbhWjdqdomk1Nu0dKdMbKxkf1UBDZmXdNzV00Oo2FkCfk4WxfG2G
VG8WTqghb8pASLHpllHPza+VPbnPVlosDfYcg7Xq5cm14hbpZVjeBUb2nE/DziqGX+ashmTbtFuB
DNgYal49TfcSxIlQFr+nZfYS4A2Vhd1NH8Zrva/WlfplLJq1mBu22WgP2KvgPe5nFcyO/DGaTibo
yLJ5yLNpLaCsT4X5Sz099K1Z2mVgKq5gke5R+YEYpTsqPA/V4FeHVHYzhN2y/JyMzY/QkFat9Fg1
UDr0A9rNo9gMQLvkbFvW2e8pNojf/HIDxvKLGhsI1sgg6PVpgClfQraLsl06nf3qJVK+WlgSzW30
PGqVY4SKm6XgqU0SOxDv+BsORBRHNkYX28rZLsXkh9Llx7EOn5Numt2KSxzTAGLmi4aM2c9l/sA2
TIej3tQumHbXGhd0Ea2YdbdRFnwaCadcBNgChJm/fapx2fOL/JzqsDyiW87hKbwdEONCqlnpPGEd
EO34hrBF/IyYPAY2+izN4MkCE2ftTF23RHpBXO/0MnbVtnHHiWRtoBNCFOsEAT9d3sQIwirTiO3M
k4UV3IgEXQ8mpzEedVXiAglqSWsdC4HwxLszrWGlNQ3UHSm2dW18xHYF5BkdifDWfaip6RS4RnWk
xrIp4Iv10jZGctIU1Rc5JiyJwdYi4xdJRzmqT4p7qu+V3tiQxf8Zc51MZdml9eMmyEu7kridyUcx
V1bJLD9mObWfUF4rfQCBZbqph/JhjPMIR/7vo558r8zsR1YUe7m0NNuqxU2EyL9ofmeLQaoxYcq+
MjoClSDfq7gym1a46hFqhkLkIUO3u3y4RSNzP8ICURAtAzEz1sgYa6ArGI0lfty5oERyMNJCshpS
7F8Sq4b71keW7zSNX5L6tNQ5cWdm+0ZPDLBjELF3VR/nd2qhWN/mMQgJaMPVEKZE6lG014VpgEYG
66vSxb3QzqeGvJwbG+LkQbh4bhffOi7+6qYtgYT2k4I/pRkk6TEwgS54c2gl52zSmm/9wEYz9w3f
vYUUr0fyrgkRCmADRKLZ72wxywKnLpTUE6yQNEWWNHwOVIYpBm7Ag+V2GwRZpLjgKFVHSLmsDTa8
VWIBeicSOiJUX3vRylIRV9RwiqNViAINBMUwv2hZFFbfdGEMBk6EqW8kr+HGPXtNIlVgrgTFzAM3
B874ouPvODhxXQdgyKewQD5TyPUvcsbCgxFH9RhuRI17XWiP0JmwAo2m+WtGnVM80dfk45YRD0i6
kRXNpHm4FHMYEU70/aO2pM/vhnQ0DulQMv18EmAA+jJCxjcFq7s/eov/Wb5MHWhRE6BgRkEq09N9
KTkKyfuYhchGmgndepTacaeYjb/9fJBFo/IvqcffgyxF0jfCuUwfjJksMwHQHG589h7PDGLVrf1w
WNMxUqdXZAx/FbeWh8JbkO7OpcZ16SlNA6sKOdKCjF48MDdtcmy2jnTf6AnFaN+RiuaaG5D80SOi
z6KKrSN6v1QwqFx2yzyY7WmN4vwQu6Gbb+BU2dLNv2HwtsghLt4niiBdXuwlFBmXrffvk/YuS+hK
7OxD+qf1nbWP3cTB5kW1rTWU1/U155H3RezX74cCgBfJ5R3f2b8eLpz7YTTpRNDxyqGebuudcPp8
inzwyd4NcTFFMIOKptESbT+CIdgN6xaGWyB8b82TUspOXj5+PtyFCOT1kVD9MOlJpLIGLsXeYx9X
gdSL9iKrqu+s7EaTuCmv+w1lt95WV7FXQ4407PBbTsQsOf+G2OqDKUO6kT5d2t3RvV96KWhSBYwu
nOzFPtDYzJu5fK69wa13RPc0RZ2vPPF7bdfrE78bblmkbxYhLXhJX0GwajxpRQi7UrubRWAR78Pd
VWrPhWrtz2D4ay5GEaw2NMfvByP1Vvfl/Gc5JPvKCV1xS476f70ccKFFALz41uC3dDGYIOSlqPWz
HR9Eh2y7sKaZym13kuPbRrS57jl8YXj05+nYX6jT67Dh/1JYhDgBBjlZVGGvEdl7oWOUbowrhMX7
hGKaPw3udIpW/2Ffxt/jXiwSYyDz04/v1n3mQAbUbXFl8qDX1v1HqwSV1L8e9EIi4/d+llUMKK7n
1ez2d6sZ0x7yca+2PWw4iyJsOvX3/8Y7/mCPezf0xXSlw60ae2YQ/f/jSlnJlPw3vgu5rl5Nbncb
elcf9tqIF1IdvTU6OLD//XbFm8IR/uyq8mra/q921XdPuGyJbxZkbKVglmlfzoLuuxZT0MvkLLty
El6dqhdHhUUDQzcsayN1MGZ2LWuTYrWxLEbJUSNP/qLsliPqqgjpystUF2nZm4drwqoMiAHtbic6
skNqK12Zrr/hKmOLsvNvfL0PDpC3b/Mv0w1REHr/n1NVdYYHjA8W/1PZ424Y7TTITCv2VnsRLPyn
Xsb/XJgIJnXMFBH1XDqaSDSzvw4+rRFUeNTkwuSgOnQ87ijLbukK1R8UOMguohLv821d/vBFvxl6
OWXevGiVtrtR5bmFfesG2Ul1dJrdnMC727IxHJ4BYO2Tle8N96XyBY/z03UH1mVdXEQj9KZpKj5s
NPT/5cA6JhFCC5LTVlgdi9pQd50+fEtVi3irm5RNaiovnz/zR6fLuxEvVs4caLRm0mgprtVdQvCD
5/vrhJ5v/o1N94NjmkgLYSrPhgnQZftdLNUA20YYkGiih2Ps0mf9epTVO2F7rcdg2U//9SoN3Bpo
uyCoQ3z7GrlerNYOi+YxtwxbJBskxLcxtfQ6+/7523v/uf6Mgf8hvRWLnIwg6P2E0Tozp+hJQh2k
iz4ndwEZDFuuGkDKOUD0JlKfPh/wo4d6M6BxsRXoIdlUIjBKlJMzA8g0yIIIUeJ8Psr7GPX1seia
wP8esdvCxLmYE4UIeLsDpz6Ge7NuDkkTXQnxleV3XnwcjPfQIGC2BtHTuDh9Ey2K01n17fBApycd
kUGyz6GmkxLkzlw4dKnQTf6g3FNQc+kQeW5uIzwV7IwlR4p4gy8PrgoUJRaW65Vt/oOHpyUBOz16
FxVCyYtvmskqrhd0iovSVJ9Sgauz7w/G4+dv+KIR9fUVvx3l9QW92WoSORcbMxbsnvOYJM0qJl91
0L4hN3JSPE/nfPX5gB88FV6H2qvokTzf5UwVC1OpayxAhyTO7V5DAmWijfh8jAu17OtD6bjt4t9N
R4dsihf7py5E1jw2pp08VU/1trFTOiyqNRpdYjnjd3ufr6+ejUvocjGR3g25bOlv3qOPosUa6b6b
MJ2ztXMJz22JqPqNflBPZO2Lu+6UP16Nbz6Yv++GvZi/iiLELHUaQJuBCoVxFEQ0SGY8HzTRXAlS
vunr/iXOhC8ypenP3/IHe867oZct4s0To/vSzNBXbHz1HTGv102C8O8xivObMoy817H+T4z8X4u3
+f8sRkajnv+K3toBLf/8r5fFDQjUwj9wQ+YAQ4ROt/py1/wjR6ZF/h9IkXHOoV93scTi//mnGZD2
DwzT8AcihaLSxfsqVf6nGRD/jqiISJXx3DZf/+B/JEe+WBBkn0Q2beyKkJ2gXVcvZuZcCmKInRli
AuMlNtJVIE3fMyPVbW2yvrSRjhGISDuEOBUkqdP96FOl7yxxDe39jIond+e5PE5WfIVw++HPWhyP
COs4li9DyiwNk8z3o2yLVGdvKfleWcpQFkw/IS7dN9/q7s/qf5uHe73tv9kUXt+BIlrY9siGCtnv
Yolw/qI2yDpqa6L/HKL+k0f5gEOltTIS/I5C/V5GtDGU484fwF+Xvk/UM6UHcp8/EJ41niAFaHaE
370WP9OIUCBkyiW70YWftfnb6nPA2+YCsJaVJ1mJr9lcXsRkAI8UCj7k3QD5cRABBX6/xA1LKCZL
FNNtIlk/9J4rh9xO39M+W8ws3HoTFMXWpLnJrY0woEpTrrsq/7P0f4z/L/hVfPASP/hg737DxTEo
6IkiTdWUboeqqB0rkQ/qaN5LSaM4CADuP/9iF3va5QNfhjWdNOFNU0vUQUKS9mV1zBvhBdZXNxs/
00h//Hw0jOLe79+sC/IN5oJJ5P0yQy6zfn5NIaChar4VUh92uUgbUhP7NyXWlDmeIoEzzhQ9Kmon
Za09ydO0zizpd+1vtULwgmRXS9qXfjt4ae+0tCtilJ0gNDfPiNoLSjvy0dDl29HOxjX7xcpQfK8Z
6r3Rmq3dqS7t6RFdZ8q+HdYR0J/a6hz8X0w7y/LkqFWmh0P0V5XSUBlUbtrnO5rLK0Dy9wAdgSap
xslXME3y4a/K5tQc+sna1/78pPiBV0UBJQ5rrcXhbWRkh8GsbIxHPBk7MOpch7QBEDjqTOfJdyat
OtV4LcngjsL+UYn00UPhszKx4xmEbj9EAJRnwXfrXAy8wNrjZtkfwoEXpJeepA1gL3zjlE/Bpmim
PapmN5rjbRkoldeythydJiSyy1R/qUC5uO9sjeLsx5PsjVWKqEARo32i94fJEOOdIYXNaqBzIrAo
42UuRXh3DqdfnalspTZvnKQcdor2OMoPEgE2dQ1sx2B/OCn6a4HyhBihfTef1Gi4gztzoti/gUjt
UQde51L21EetsMnK8tj0udu0OaU2dd1kWWcjTsTzyrSB6W5hZv7GwtPTTS9SVvUU9hvM3F5MOb1J
MM1a+4J1O2XukG6rWD3qaUgqDrCVozbDnVB6hervBMnL8jQ7Wkq5T/HugVWV2pOlf00nUFdDonkY
xxnO+F2YMTxC6lsIME6wRiiOJjdrWf3aZRslqG9aLUPxIkSuHuzKOt/NInFiLdppVaMSLfdyeAyB
rONYZP9/3s5rR5Isu7K/Qsy7EaYFQPLBpOtwD+EhXgwhTWttXz/LW0xXZRe7QBAYIBvoqqxMDzdx
7z377L2OKPaPFv4IDVtID1zMIorc36qEIkgbcydb71HlW/htpEENzNXw13Hwm+UslRdd3eFWBX1v
2gPYojgMhplAAtYnRgZKdXTMxjuDXpGh0VlVdVvJbmJv3qw/MMBUO3tam2elciMxqLrPtX+YKvxF
qZDgbUsavN7qjz6197FpzZ4kLfuoCrGlFRHTzXgWTS05V6nIUbhR3Safj1FOQ3WQM9Bs2lG5dYLN
BeRZiEFwalQ6VjoF8pAKXkN/MHwlQvh2+5gMwBGTEXAaDxvdqE9FUQe1qQR0bD5XNUUt0dK3rsne
pr6hy8nqWdwVjJVDM4Jcn4fYg6Vlntwx3WtD9BLODOPqkxPay4uyioex01q77fmpMLKVWva1xtCJ
5GFnSn0gtPpzmTTEeOAYNPHcedFoXHJL33Ry8RTrrtiFZxn7kn0zfdutql16YwysZSgYdLZ8TEvC
XCi9s2xpyt2p4QIoAp7/ojQT2mHp2wot2s7yvZabT2LYfRhWnfpMLfyQDRIdEUtHOBq5Lcfw4tNe
CDTBZOy06cmBa77ttYeXfXQ9Sg/78sUtXypv2Mlv/J+//trLb/1rsTcd0yn2yYfxxfBjBYNsY+ff
l/ybA+4HGvom8nPHesV86SbuT/m9SWL71/+5CQO8//5LSG18ADbw9rC4/Zrsp+6u8Ofjk2jPx8rX
933Q7uJ0lxA9ML8GlhKjVB1jyrymLp9HcbFsc8JlmzXCJRaeU2JASi7bxJnsjv+40A60xGm51/JZ
qnS35o7GMl5grIxG0mH7ealMNurprWLVFdLOtsrr3PZ2nMB7N3GJLdKeEfE/RfxaJ4eZC5vh3jsP
ceyEF7HC/FzXtj+VV0l5NtSbo+eq1fenpL2LrKc4ee77m7Dwknen5Ssdn7r8TRDf4pDB1XEEVF6w
jeUx769C87VkKngYMZA0uhFkoDDFW66pXuTwZOWwDyM6sOm4qbAdC8ln1zH+zJwdEyuy04w7dbZu
L6OrzYZDNnqT8WMZGOGauPAbAhDWqt4BU7Al6cESvhIs2DFfHzKYXYrExi5rebWZpsjseMMZlIda
fCq5CuU1TKotfWe8fYr2sfRgFz/E6mXMnhuB2Eb4YpgPmrJT4OEgsfgMAfSG7E5pzoyFY2eTmMlo
cXv1wo5aUjNMJJyaTdZeJDPzq3nlgOLFzG/sj1qEj+ylNLZ9dbhdGtN8TOLXbPkc08xXWo1Zb9db
iCI3n9n5O/kw5ePGmEK7Sdk7xNdM/ejmEHGgchblo8IJsazYF7lYpDRwyoJeO5jrZZChuxHqGfaR
ovsN4kgKVb2OcqeSFzu0tmb6VHLb5UzZDxYv19jsOcFdMQfuB7hiWrOV4i+nrTN3RlbNiZkswuQn
D/noSfWlEyZadd8hvMGPMT4qfeSxOWLlwJEnXaLKOGnLyxg9ywqEDblyy3LX62dT3izlF8McQmtw
DSxvTGSrHjJyMab2ZVKKx/U1rtwEQWz40QRQJClvh/GiKuiLNec/nMaM4HtXi+/O9Ls2iI0H8Hso
9+esPWapV9c7cbrkcMb04lD13przTN+vEgeb+eIovR/nGO6N/dJurR7B+kUTNn3Jhr1dp4vSpw4m
a15bf5BcPcRTf5eUla1q3+l6UTJCf7pfsMSBydSHQGEMoxhngda/NjgTjMzVysBILlrhsa4fI9E1
5l1qGW61ukK9nwaY3qs7LF5WesuMb8QnKxZ1wdDXNmjqUGGwDP53Im/O0NyZ9WulZI7OHIPlRcck
Ee3EdS/rTL9s3LnXnGY+r6unrdu2IWqE6QVnIm+pLAaxRjLyKzKPQvgAHcdAzsylswFQvPLVhXja
czG7yU9qer3mWkjZ8rnG8S89zcb7XM9OU70MzFqEbTpFX5V8kLutggZb+XOSePNqELDxl8THAG07
6XjfW17IBaiuMdYPyymGGHiLK1Y7XOGuWe/m4r5UOtfJ4YzkDSsfUHPIFuVZ74A+n5L+kbYoHQsS
X89J+Vi2mheecrMlC3o382L32Xc43c0xqYOBWCanJt0rInz7mp3zPRrFIaOSj2+cK+JuccGZXuv+
MI0bM05d5dElv5YksFl5NGe4ZvmlTb6T6VTjk4pWqK/d89Az0TLzBkCOFUNWJxfLDgKK4QgNZZEr
rYrHkqxyqA2z0HZLcXBTbcGTarlCXuPZm+yMhJKFJaxHrmuM3Q2T3fcK/vzzwlo0dMEEUG8JffM2
wHI7Re1JHkfHRkmTmufcxFFkPJoUVXq0jzhv9+3gOeP6mKfbNL9oKi5CR8A8ahxzdsS2nx25Z6tG
A2xUxR4X6ITaxmpwaaV+PHJwUGInU6/j7OH912YAowlu23sMK5x649NoUiyd5jUKGKQmYittedSM
io6b8DK1oqdjF1owTWEDLJ2ZiEbII9h6XEFkLrvtXmTmX7qCeiHB4kvtFefqxug+o9CXEtltMcy6
nbWp5WW/6ufxaEhuBvK0eY+bF7XlCmKNx/ouiu/1jD3lBsuVZNcASRr6MQwNXDRtYOX5ZtZVtxYf
reJcqDjKgjrZiPkjM0hlAn3VQ1KovnYLlGlfI+a52cV6pYkHq+vcOLyT9IOBjSFTbIEyvyBrJ2AH
KUXW7crNp8RJOeBNlpuJsrum4H9km0m2HxMAoGXcGWlQjE9qZdmTyMPNyZSpTxueI8donAnR3so2
qbKvkjtd3+uxZoekAQScZqWGOVa9S+U3ScJQaO7ngWWF8qknQMR4dU4lhvdJEb1EWBBtVXdvBySj
eLVaiJpfjWGQ3vtc4htCDSZuzOqWX0SQSX3v2Kpy7TPinJ1Tsg1qYuLiaHKM8DQ0vV+yjeFxDM3a
60k8TWnqpWQjSSO3g9Mv5l2/DphYd0rU2E3+aGXTi1LHl7WpnyT1jAbE9CU5+lLy5/G91PVt2fWu
0nIX2NCUrvDNslO8Skre1Dhd7WbFiqu4seS36njhT3tzv7wtEQw7xQofdIA8VfUTs5Au8pMY4acr
emmhpAAaYNIycrJxPBZT/TqL+d2AcVBW6mvTV57+luYFHjqGds5FdS3a6Kcp+mMzLOTPQjFIe1cN
vdZKT34fNh/tLJ2ibGZZD99CiZDtqDfcgGrTSmllC7ObKXTutXYPj9i3OgbsddgN+/NSCg5u7pgO
bGj+KPJ4xuJbE/0RIz8cDCcua80pc2cMeVg5j0sQnxmTZUPDeMojITDFdK9b9WUU8m9DqBzsjBsm
mrP+lNe0rU+RNmEsZlERAMEKjxUO4k2SDhesYdtM9ipzuHn8XKlrcq8Xo+BfF/VMHP/nop5gP4WT
bqgE8f8J91ELPUY6zRI2kSVWW9x5Hlcndpq+VVxAnZtZ00a3XurCKxYvRBWqu2029KmrVXjmRryF
p4LTJyOKM1jM81lLkxhmapkeOizA/BXWUylnJIiqbHGLdjVtmE+QtJLCT6Ebc0iLnbFsBztp5osi
hPZwLwrsH0J/n+RpbS9ddG8wrVPXqa6KH1Oibt/WbBlj5+hzkCRUu8O+jz/adLDL7lFKpud1TmUO
Yyorz4hFNIcdoDTbyVBwuihpAAT4sxzm5jTOYnZNmGdRyvwAsGyJYRmuoe9UTtnWqVBaL1Uf6+iy
kv5Wqp+yioj3vIiF4LWm5ghz4eUTrBYzJQu7A/rJcRLPN8dhsNWidYyFg0ChOwyPgjo4+lc4+0m/
U+N7iMY+y1EulralTge1IKPEHibVX0X2Jk4Po/lQCgfYpGpxP8sE9eONjAFh6FoDEtf6rFZisoUy
MDlqiV4PTq/hBANMOF3nHd01Kk4GXiKsW1s13eailR+ntWq9gfSbX02tG+Wkphf4p/BNtK1qLR0j
u8n9GyX9IqZH556o+wRtC3+t78b8jZwGb0PlUHwmNo7WrD2vnfakR/U7IebQJnZkl/tsBNVQOGvt
jNXpdg9MpfPz1sc3Lxb3hbBdul0THnM9dSKGiEz7vNqn+UPa+mN7X2c7oTpjvbJj69QpTCh4T4dv
EDEQlB1BKF6kCDOn1Hhq/CTFd2sqUatR2KanUaFN2YT121o0l3G61t1Dc5S0u7HZ5dFbL98nCbeF
nbAMo+meGGW15na7aPlB1cqvbKphM+jtWyUA2JnilSICeeSWJD7lkkTGOBHig5W95jEV5lx2vjhC
BqK/mbspu0Zdx3ezyYZeCqx3plw+CGl1H7cNJOhHIAqsPkc4yeAYPKF+6MV3yTqPVhSUxVfdn3vt
OJM3m0vIoyZ5SgZ9E0sQwNAHgJ0d49Tqb6zsqfxRZF/gv+2yRnARn7UKXnf3WUiDbQ0vWvuY1KcS
QW6tXpeleIFIx0qWGra+CK9S/xPXO2E4j5mT5cEkerJ0J15X4Q4R0G7qr7o5rpxWq9Xy0CorYMXU
PjVF17d246/r/Fb53TfHobku5Xed8XNhO1d8+OG2Ll20+sKOr3t4pnn2OKOEsk8vADd1/WRWrLmi
FB9nk75jLmDyhD7X3ov16pRKA1G9xyqlD/XVGMbBBSE9E+ubvsbFr4SzlDz13Y4dzG+4fb0JEJ8s
HzsfRtp1hPrR3WtIEMSzLGfVBs477aEcrHDfVNlrO48UPUiNZngtp+SnrSoUaP2LWwNuiSMCURTj
uWn6yQc7+BYXZHL5KcejRtB4Dm8KkS6q7Iv3a4/euQ6W4YwTL0ijsNvKmd9y7uTgoBqBAeWi7qC0
DrSWS40wXdHk1C7p7Jl68gwHYaEEmt7InetBtfQvacWNi2LryyCmAEUfwapsaspreSYFlSmP04+h
9cT7yqQKilTe4YsmLmMlF6Qz1S3U4THr6ovZCpGL+eJLT6vSk+RJcWa1ZRapj1d66EgUVtW4QfYz
7bFEQ5Hz27xBwzyELHq3RkcTKYemmj4K9GKQ/od51Z7GuvRKyMhO91Tk1PpLUbzpavyCsn0yoWxE
Qs2gbKVDPTNSyzaazhFzC6ErTd6bKH8m7vDR1ESl8/oxitcCJLnHIBW6P/1eLA8jMBQ0SdSXTiXc
pq7Eg0sCykTNTVfVTND8LT/QMBSH3KpqHrrpEWaFqJ7r8Hki/fnQyBJs+hF7ndjIntjL76ViPasF
ZH5z5Mhp4Za2l3GyRTN700v1aW1XitrYem64ChxSzF2T5w9JNEmuosIPmMropdabwAA0vfBwKtlw
B4msduMWrTqRotS2UtDnEtD2upudvjOe57x1OwHJr2rZ+qWONSoDD7nEpvgC8UDsXuLS0F4l+Ns+
2G9PKzFyp1U4v2KXIdtTsA1Rx0RSeW9GaL6VpbWnJKtpT0qGPxhMjFMbmdKP2LKNFKezQ4z9LmHw
DVuLfiO6BKBkijetX496u25ra5Bep7w8IeTytCZ1fDQFkF0a99XOVRKF5e0oX6Jk+kJjnEQ9HAg1
yIyInKLmqfdGReNwOCSnKpSAyUxL71tZapwiIdqQmRrtnAEH25541f2a1qFn6aET1jIL3yTW57iq
+m0WTZ9rqTWnUI4r/9bkAcn9YymRuDcj2U+kW45jjM5diRPBkhJrY5rxruUC7KKEF65OJZ04RKi6
eiVyYheLV1V0wbkQThO191TcpVnQaUdCefYSR3tDGo4G08w9ckCHOFM4C7Q6z8WaE8cxtR1IGt0j
MpMNJ4O46pQgCOaRMVyEdAlKimDZotkcbmN08YWwbzHOGflKLwuJZPrTpFMNhPFPJe2Y5Ur9ZsCp
ROPLRD9Ca6X0Upt9sagnCCvEaQZ1S3igi2f6h1Z7Z+r16zqbWSAsUuGoslfPHr0D1VPM7MqAtFKd
H2cQP04iNLU9T0erM7ycgd8eophZVl6SGxTIpIrCerorKcUXh3M57dKbziitBO7Eh2ZExBkYlpFs
8l3WeAYkkzME/cIp5fwgTA5JNwZVJLsyJNDIEWr8eC/DzisE9ZiWMb2R18JK/TZkMqig6G4XjzHR
+ZRpWIp5lGur5eRmnoce7pBZkOxI/MuakpDyM8Zo4MVOBwdMCQGSjE0aBaNS3Bz1AtsP6nzan8tH
8gzI3kfFCEpNcDJNusQG3RY6O5bly5arGvlRJ+tdrS9rvRx5ZGX28+Ja4oRoZt/lYDSMSNlTQprT
IQ6CkN7HBDjWTWHsGPZhCEEV+6XkK4Ynpft5DhYA84rWvhLPdaq1pyqyLWWPlBSDPlE2WblR8yCc
P/RkKxeB0W10aUtBNyc489GPd9K+0F1l4O9hUrlEbl9whulRGk4NSOviVvCHOX7QmfcludIi9ViG
ykAvPLSaVPVqIkVSENHFYY+ShJ242Go2EcSTnms0j2I3GOj5+yZEX5KvxuwTiq0Q18Jp3LbGoVm5
zh223ujGpwJOxPAM/WFMviPyldJ0kYyDlJygIBCBZ31mgnEUnfXoQ2cnxHlXEiP39GpnEQyvXUB9
BeOHfyxxaw4BraKZBtL7EHOQhTbnpymaaL3p80DJA83g27Ynq3sC18T5QgJiYm3EOOhlwDhByeIH
+ic75MVOiy/a8NnoLdoX4i2n8CR9HclaS+NtykNLC+pBLY5xvJMkn0m0iY5kfTGGu3bemv22jrMd
t/8uhetl7m5fFLKG/KFWN3sSpKF6o5tvzXJdp1ee+qSi/9PulmYXDhwN39u4piQJlMxbpnNRUSbu
lXEbmpFHHWOECDtvKn8rPBGdM3jsttoJQl5gWr5S+9p0XPRAaQ4cCncx82J7ZS+FJvszdLFmV76p
WqCaj0zBmQRCSF9NjHS0SruwDh8G5SNr8ciHxhssTqdbBx+PP4dGnuIWP+s8ORrDUdu8Cub0K4Hu
IlBuyGS2MtXnMudEO0cnJk8jI3iytbC4KQ9Qv0yMOEX+ouq7XvZpSNo58oXOqAV3Do9q+pxbqPGc
OkcRpZaaMEc8WZ7T+dLo027IW4ZXRF6YPSrW4qTDXT1grxPQBfkiofZWGosz6Fy8H0F+kLPjLO4z
bcfMQcoEMAIXWTt26F9WGqzRtzLvZHWrTFtjfpWszhVp24XqwKmXsQyVzMAIgEKW7hgDg1DEY8Pa
1Rzk9ElVr/nt+SmeGWy876VDIl66+E5oVA505zK7GnKNfvYjl0c0HECHec7TqXVMqHhQmwdD2nPJ
F9HNGeojktKzJDqutweTSSZrfR6loyWuNloVu0aZb5QK8MCuYy7ASk7u0eAYNWBYpJ/V+0Z86rpT
Pj6O5rWlCVFMP7Bfbt+VJFyi7SY22PnQsAYT295G8rJVpNpWi+UchcqRlOeZOz/qtzGZqnEkD3li
AZYKhSUeqpE8Q+7ccuIHvgDGfEZAXR6E0laFUfYG+rYYZRCzhHNOtrZ8t9LPWnsO54RVrEAIsQ7j
rGwIvh5Fc30s2p48JKHCTYgmxzLAcA1x2VtQLks1GDjnlisTTtxBPRTWJqGdVtFuH3bw9fvoWC0t
AeTnad4X4qmJglp+rORym69v1vpWkKNlPw2k/FnrD3l1WkqFx/NsVWch20zN34bn/Y98T49Vwa//
uP2Zz6peQEzF/X/9x+/+6Zh8tlVX/fT/8r8KvqvTO/r8r//R7/7m7r/+8tt4M9z3/v13//D/cVIa
pqXfqC63n+Tfvln3++X2Bf7z/zy8J2X/b4fh8/ej0v7yp/5qjhJ08d9NOIgYj2A1Kiqze//ujhJ0
CXeUZTKXAq+TIePw/n/2KIxT0NywLN0iPIRObmjPv89KU/7dII9CLP1G8lZMfusvd+EfLhYu3X/r
aoFjj3fmH94gnB8M5jQ0vFY4P/gBf03TZHO6zEZKV0XrTAev1FXVB3r2u+wtNaUtjAd3aAsfPOCd
VvLQ1cigdLLyVuRx1ebcFjL93M9ZIIvhzXnDIKciepYE4y7KJX9tzCOnfd7BH7mhGIrXjUYpMGHW
6CIW02bYiG2/0RthB+LEVeUXWcloUZBwpiBU6sZLYWWNmbbVE8HvZetFz+h05uJJSZsgVhHwks9m
/VYizmh03lSd0nYUWXuICJMHb0JKyxGkDxXWjV4oGbFv4pUH727Xs+rnQ8zij4vIMAIRXJUZCe4k
af7SMtuCtLR5rtaafh6btclg1iENNJTxcryu67Up8mAs6X4UXB6ODKP6noGmEQAHNCqnQ83NUOa5
6LbC1tfQ9MiKGPuB6OTZfSM9Kv1jPr2Z+jOToR60InpQSROSYvTSlmhIe0KJC1ZssAuMDkBSdoN+
vRChzXVKZZqS9CEjiqzW4EBFuNPIYWTW9+aQBBKNjS5NA0HtSbIaR35KAr7sW1LpdyTyGYNkt9q7
pX4Wq4WupDuSymSfJDl3/MTK1GxbqeWkUXurXhG7NY8dcxb6oYVuQ3mMMqJFGecjCqQFmUwZjkV9
Zh/ZgytDYjumQhbovewQQcW/HPTStSo/tIkGMM6aTD2PSmZr5Yhh47pW9G6NT4aaQRXI2DRDV1Jy
Xyjm/SLvm4jRP4W8FbDTGCY+XVLMinkRSpH7TiA8xvoFdawRC7R0VOd6IxqIyzNdkBU4zYSCHuMH
lwevzx7Jbb6H3WvFVw3NYjdOHf2b3mu75WVu6C7qr1nTf4YKqIg4OteCeobL9qoktUcQ7c6Kpjth
TH2QT0uS0WVtnSilJhHRbnt6S63wNEzxDR8YxJQWSfoyLClIhE9G+nkrGJGcwnWSKAAUgJDV1ura
g57sMkPbGlwOnDubPE8CHQJqUXwOVnMXawV8tpwi6FqYopPBJ5G076gxkCN41VYyjC3QClN2kAfZ
OhQvmjVoXPE2agnoExtjf9x3OLdDjYZwbV6a5qldaWcYqctYryPeknPP4BnVwG01KnaOUzkuaHi1
etAoJQPXDHfGpBTRgZjbI0+ULRSKM0HP1NATh3SfW7SXx2CsXtblrhpyB7ICkInhsWjOGtYbPf3m
aUJ5RGkYP5LoO+FOCfmxU77SHIdKN3GWfBf4/knzCUQHKgTEQk+27tNlcZrkrc3CcygWTgH1aGm+
xTzxkkg755jKBrA/4nDfdfsyTXax+q4nH82I5kXxDq7zPqN0MOQHiTWiGCm9ddxYBr4hKpYiP9dR
uxmkTdHQr+hshabDTIO8mXeLVPtthv7InfBzM9taAwMgmL+hxzitLoPCpIEl9zmTOAMsLGkpd6Uw
PjXls4yropLxkqCTFfVnLRbs7MJ5ZfeoOMO85PnR7HgHqHeE4myhfwvqT1zMmwIlCuSmbHKaRVKJ
tXW3kE3v1Sd99cCa7xYhY0VWAkX5qDUZbQknEDnuWbkoyiZanhJjO5v4rViq2m5rxeDF19xTsHHF
ybtgvGqlRTWncJHvp/KwNq/xXAT6LPqLNMJdE3knEcSk2bOME5E8J8l6QhuwMMFGCiXM1/EhhEgS
5/W2Epg01xVumj6U8aO13nAW9Ivn80gBGrGiFjyXN/NXarY30gVrH/deBJy0NoB8O1h3xbFMUjcy
X7pxdub4fQohzHEDMmmEq0lrTUb8Q0wwiieqxwnLlqYFFQDMxfiqzNlTpOJ+KGF3p2H/mFJHl6Hu
AdlzmESENU9liR0gTCFarYqjK49VF9Mf/ky17Qo/zhhWt85eOtpAkvVkNNmhH2Kcg3BQ6C8iQE69
uJlopK3wOyqQMZmJ+2RWdnlJj7fMXKHZWdpgz/2mxj+ikNIwk5NV38H9cir1OW7ZiYijKxHnWqWH
N3po4sSXBunN4m4NWXSMrA6bCPQfniUGbrpDSHFU25ZZ+2X4UFW5p1t3kvYsQ0nEP0n/u0doG8Pd
bQgk1kzPFK9dUzp01PACRb4KPU+qLrls7MM43ax6h0dteWbmHpxac7PS3ejrwZl7gyYw8i+Oiek0
S5ehZ6JYiTiU8y8TZVMw8jBEzuitV1P67vIrVFtQJhodLGpaemGREhc21C6GYEC2YWMJ4/YsVjmC
Gn22FtHEMN1GX97aTnJT7CdomJ5c6J6FuFbcPCC3saLg/xWAl5i2bZW+RW3o9/qYnFP4xMwjv5D2
2oJ79C2YIK1EnA9tLRvm90To8VFotwfpLu0TprQyF2sE3Jd278g9524mEG9ZQd1lu2lhmcqBOmt0
ucOS2Wm0swWaXvlVwYknqsw7hzcfW86Ch9DUXtq2A48GopWRe/V6J0sfeSihr6TMyLyNlyzgPwHB
redTiTUlHpcghSuSz485UDehqz8ltngRoojIvRYLETJG6zY95Msr0BOvTZEneDCWVqSNRF4wjVCZ
QL2wtpTqa2QudllZ5wh6mplEDhRqWynv4+JZo09A09WpuXChfpRW2cl09bQYAu4F2od0nTtMRwyA
DG63t2EYJZFywB44A7eCIb3U+dOSv3W4VHibdaSkh3V9mZX8hOhV0xkWFN74rY6CKNJ1gIHRx0Bj
EMnB7DpxaH33w9uM3KrPkI3kl1ocHYs01yJfo/GO8bCO0LPq9a9D99Yu03GScq8d6JqqIkzaF7hC
tIhPfWfR/uvQhdCw5fAwliaspGWfmOudFQKJaq1AnCwnj9YgUsPzkKSXKB92mmbwSlZHvq2qrI6I
k2hEBQnV3u176kwceWJhblt521vPsc6uBr0InzirYO7IOkMaVWu7qP0+sn4Wk01M+NExYTTmfSFO
OwFCzNRqh3xZeEdgBSYSu7TePgjWeGwHg6o3wtCQ+kZBBZk3aFBQspIKvwJLXs23VCrtCL3njqbA
LsQgi5y778jaLl3ipr31AnXPC00COIu4E1YDFWRFnAAZa3AcXpZDZ/Un1PKzyvzHigKytsTFHWMg
RUt6pOsCq7vNrh29jQg03zJFE/46zc+1GqMQ4IJQ/UiLZB+DM6prjs394DMwLRijFPKFfmEs733a
ktyOeUap9lXCqfglCq4GUGy3XEQEE5hsnHIBuHkz1twR75DcfVgrtBmWEb3jyJkXjwUnhHQoXTCn
QCh7P4+ms8UWU9FwUxKYwXN9rHFP99hQMu7SNH/NpnAOo0MC3sCAVqWGBwkqR69c5YFz17z6Q3aB
kugmbDsJcO1Y/ckYvRlCfJHZY9QZN2wcXxMMBkWM8xE70OvSIVHEpbcaxn6tghJk9Sx2n33z1Vg0
oMTIXVr8zMDBE8l04qJwTUFC377Bu9pdb4CQEYHyqvXnb4q+P4gG/DpG71ZDSbJuEU+AX8lMqRse
4TcRJClS2Z7NPnc7b3ZVBzzPVjmrQbTR9jl+o3342O8LLI9/CdP3jvk8ViCk7DKwDv/6J5F+H2v7
SzUnKYyboKi8ZT20X1IK+ZppQ3ZzCCEDvxsvhn9LCau2+Jk81qfcA1a4/ZNP/H2E9Z8+Ub+ZEH7z
3RMrFSXgNbdPXDwqCaJm5Qashd8Hlms9/smn/T6R/LdPk0UidbrO0Uf/5UqLPJ0mvKPc1Y9Ekjck
BV3tfg20QPYLP/Kl8//y835J8EmpXEU0X/AgM7NmdXO3rzZUVTQ+gp6kuRziCPyToMnvsx9/+4oK
YUFG2ykqGanfX1BR1wojuhXkhbRsUgF52mocspM2FHUvjeM/iXeiP/xa/0vKPz5O+uX+VQPUYqPj
48QIw92A1Kb8iLHwJ5/yS4Tnb9+KKJgqKYau/hNWRoi1BaPvyMfsyvMQZEHr4aV1wPU50f8UZvHX
T1N1ZszJmkLs6ddctbgOephZClZRP7nHpuSkbikxYgaLXoA/NnP/LCr/Rzfttx94Sw/95i1YknoQ
Z4EP1CSaJVnM5JzcYUA1/eu7bvgz5tEfXk3VkEXZRBxCvvkl5SlXCbFxUjPusmMLthMPue2G6CEG
5ceXovqTANkff55Jik5XmRZrarev/5uvN6YyaL6Qz+u85ip7TdA+l8+4At91n5X/Tx+W21v8iyYl
qb/5uF/yXgDllto0+TimVLs0qwNIgY4W0IDZGX/y1f7o8f/tR/3ytg1aBxIeiqubVCqxmRJu9X0l
P/3JMvJHi+RvPuXXRbKZiBX+X/bOo7lxLGnXf+XG3aMD3mwJEqRo5F1pg5BKKnjv8evvA1XPNAVp
xO75Vl/Ejdn0TE11EgcHeU5mvmYElbLUIOayHxcUQFtjhXPOChXgUyl5+s2flw/dH4Sc6DvOxX/E
TDAaPsMpaXENu5UW2RN9OdHWHJwH7ugdcMOz9Ud3EcO1Xmeb7x/2qxXVMaVRNM5EcvRsr2ToN/tg
3RIkKW/dnlqf5hnSTt8HmZtJvh+5kNH5tg0disg8Syb5YASqoE/P2C77PRXQTrwcHHmpPvxTB6n3
WLBiFFhNGjoU4mw7Bu6gpJiJJ0tw6/2jyAs0dtlbZIe/kGPdi8v66bQ0hPx5y+h4P6uKhuwHCzl/
QF32I8ktMUIJ7t1Dyejyud0j63rjL/NdsOfq3m8DlI+cYR+vAqdZxMJCWJ7ycfziPvHhV8xPh6YM
qzBDZf79/At/DOri96cYXJqOuoELYJurE2/2ywc3IcXSjdYMeMMfc00Jnq6wpnlKjOQSk/CdexbZ
41Z1sgtveVL26COtczopeMCjaNOvOcpsYH1FzW+J5j5NVzdjx9XiR2QzG3NUByd3Ru+pfTLq189o
Gpy8aA/I5izrVJFYjmnbJOQDMM9YkoXLdjflg3TlXxW/P8h/NLy5yN/Sm7p8e6sPz/n/gsHLNKb4
z3T0VdE811kZPMf/Z90E6dvzMTN9+qv/Yqb/AfAVbrrB2GOac5CqfjPTtT90STfQKGGUK4kIevw1
emG8YsKGncy1FBl/zGkg8ufoRZD+UJHmUCzmNbBk4cpK/2T2Mvu4UPbBJotAJvZ3039RZpnS80tD
j9vXAU22dO1la1g8xVq5boH24zOChVv6RCFpH63UV8XKR1Tw76gTJ56PS0F2ZlqU4x1vmqMHFulV
uQC6EFzDG2DTM11fgVhHRgmEJFJqUEpX8iK7Mc6+Dz7t679Ops+x59ckwXJh8L6iuHpWcQfsHGEt
b6oTB9AsdX6OMltXXFgATeWv08kAdOZWtrsDHXKG6MtJAw8wnV0u5E3mtKvJUhmy+KkfcGqJZwdG
3YKZi6tXE5X07Vg07RUi8FBF2ax3Xdjf5L7gDFm0VEILix5m7FP/Veigrodag56p3iyBJwmPQVO+
qSBx8DEBp5Dd5mVnnPipp17I9OdH6W9UzDwLy9dhO72QejO9kPLkenzMsX++D9C8iBHC5efL+Rik
7Q2TuuUVmJ2b1su0eS1MGYD+iY09u6R+DjPVxkfP0qaezvzyNTyrgddxTpnLejVtZXHB8bz+fiPP
pF00Lh1YcSEJiFkv01OEKj4GwwsmLFrz5yTcFO/hB195K3Ops8Gstep0N39D9Wz6+cffzjzi7NvJ
3UI0kNZWn5JnGSnC4il6Y8KyKO/ja+nub8Sb3sqHeChGaapMdQGJYKozPj4hvVSPMvznYOd7xUG7
BtnR4VI4cAlfeU52ysty+iY/RZvqtUnrS+TW8zGaz7RbidWfSFUzNID1aMOsuQOotUaadk0Dwxnv
Pfu0xNlMd4j3SAIk1SM3gmAn9c3stuGVqHwLFZvG7UgWODCQAftf3iszZHQ5T8vzfHyLSAJp6HBx
p2PrcIh8upsPXYGMtQ6fIkNkelFNPgRpLXZQFXP1JqB9cyUK0oBjgRZWKXeCWiuiK6EVW6ae7w4H
idYjDD1Ecof3QVi1Rcbws8wBs/mTQ4Ly2yzBmLrm7xYKbaRPpie9jzWnEMmv6uS2UFVVt4kDHBjq
dzOGYPJlQJJbfjDezRoUv7Zu+04smDWiPFFPrg6oPuFYG2P14I9Rf6hztPorbCAUET8I9DYAK9Vd
rTlm3uprVRa0Q5RnKqdbXOAmBQ9F6a4Hw2xuSBDdY5vXHkZHovRkqh6uJa2eS79gag+bPlDifa6q
4w2b8ynpA3BcheRLOy1oa/SltexSinFgZ6zLHCfWIFzJjMT1vAPQ3hsjcIKmhVGZYY7y0+8QXI77
xARaJYP8rw2URGwLdnuwJLWCYm0j8MdLNYCZs61bDEYcLZHk2zjrirsol+k/KmCBD2WIHnve0dbH
uQ74cZVNkFGDlpCU0TgNo65YhqksXQtI0Vhkaxj2K01vLdDR6TRBLYqxY3rBpCva6q2LkqeLCX06
lmVA0zsYNgqK1uetW3tYZPZgbQHbrqq2HJk+jhHq+3X2CjOJ4ruu07NMT8Nl0UwsxQqwVqdFydUw
0myMjEHbFaOc7qvA0JAwSOH7JboL2g/7rVQZF4FMpzzLg2YfSclLNQHumj7dpwq4s6KM91Gp7MIe
+mIGq3+BVvSw9AOheXIHwV/HAM8duciEdau1NbPGlslBhOL4GBrBWRl52eSjojGHK4pDUOhMxLEi
O8Ach88/Muy2alhvYlSkP5kGCs+lh2sfQ+fhQugUEFEdRkCBjT2zv45cHW+oNjHSVedFI9YwmtEy
4+AdXYD4tXZCAGAXBz0AuO/uHbI1OXl8n+c/piU+V+6JXMwMhFFkroXzYrYKh8LLJhkCf7wIG+0w
ZliBMI/A82jTju72+2gfD8r3aGB7TAo+hdYm5c/HJFiaGb5YTOGl7IcgXMT6VawwLD1x5M9K5ykK
okPkUw3RFPoD0ux6JIbRKKUWSLwtArYr3BTtn1Nvxb861RSbfu5fOX0KRHrVOLcm6TxdnEtlS1qD
tYyHCglGO1K9U+HpR71w6tj/2Cx6XzSawQQTWTX2yOwKk6e6XHelB7ezPgv9GCIu2qpK44x6/AwL
n5kH1o/VCC6otSv9hIzTp3ROMkfeCjSWhL6SaM2CD76vhq1BB04MNVsOpeo8C/X08P22+LyOUxCQ
YjS+UW/SZ9sitKJKhZZu4yQxkU8WqpjaQ/b4fZDpTvrxZU07nQAqJtkSytWzvUeRHNQawnG6iGdr
osS3ACbzbTOY/j7Tdc/pANzHDNw640Rk7fPzUWVZoqxwRYQKpc4WMfCqYmhSjF61ACbcYITYA/mV
WyjwmXS0JMYOdrqS56kjRQC968pTcYFws+qhrFi0RTXqpr/SEzGQnaLzsSDxpLCEwQpJAsMJCPjg
YeVyMQDA+mUlqQjNgmR0OYgA1yF0S49JgVMoxn2FjWlrAHjabV5cUU+BtwzCTqk1rGaNptkFKAr+
EHFGf0nzMCwPcqpDJUEOUbwXQvwB8ILR9Fur4aRa9Bx4B86fdieVsXpbGBYKL6pZl484PrYoHWAx
xzgd3SukdmKz0UFsXGpqsfGEVWviKQNPNJ1Y6hb0V7mCTv/9C5+Vn++fJ1OiqVGH/Jr+qYkMGz8y
MM2082Xv9EvdVl6sc8tOF5LdQ61OkT/55wHZWqau8R+djDDbx36kdmFSDTa2HksG+8yKALfa0yV2
WJpYvwsnpmGftzSlvCrKQCkNGTXtWbw2Q8tAKHGFGZAZCB2OqaUZXaf+hdYgO+X1zvfP9zkXmEA2
SXR07HTgmbO82qqSjCOdZGMJCLLhNh1OpIHPj8O/H9d1ifvq1IKYPU7qay27h+JV5t9fV6sWLoFu
vEn+g6HeluOw+v5xZlfjaX+Y4nQVp2bTTZ5pFs/zVastNNkuVuXeQwkXKOAZ0h+2ZlMBnOxLzMo3
wrEDJdmiqaLQEkHS8WMCKtIKoKzHhWZrroF+b/RJkHvLpd/+dxPkH7XE/h5Y+X9b44ym1dFr/oRY
vs287LhZ9v5//7Nb9ged7akdZVGjS1x1eAG/u2WC+IdEI5+KzwJyIUrm5Pj+p5CjJP3B+9L4GxoD
KbY458af7TIdDLOMYizteYRtJ43Of9Qtm53zHHw03UzDmE5cmR86O6A0xY01E9xuB0MV+vPOPOto
0Y6Hv7EVT4WaNYWVQW6HkVBTn8qiOSbYvS3Z9Xm4PdlHOBVqtut9QehQ9ppCTdPsZD1wqS1XMtPz
eJ3HpyTbp5P06JD/tIZTCjtqkeAdV9Ue/uW987sBBx3GQTF1c7SlLn//+471JjlDvoiDXreE3jRH
O1vnY5wC11DTCH+JWPd5G8VHUGQwCvBbAfo0iSgMmJKDATkgWSMY1SLKMmmTMs+0g9KrxvOR/GDr
JdIdgZuAluoq+NVCBruCB6QdppbVzsiz+lUyKC3RuTcQ+kN7BgJltLEMuMaFCRdHj0HVRbFo4leE
uxmVQyk43jBQCFeZ6+iFX2xrC0Zmr/b6LuxiyJOWJC8pYgO7Mn08JSqpcIZKspZh3iI25rmInVgW
lZeHLoIYaO1G1SQ2IV28K6xuSycwC32djpbyFgyC9Cvu0va1SFV3TRdaWSRuStkpeMgTNFDXfFcY
VyZkepuhR36r53JwmVjjm64D2MQuuN5CpcZStO6KvVBFw9pVlHGfGlTfMixMHJBrGahMjbgp/yAH
LHIcXMDIhEgflf3WazQNIc+qEi/kohSxae+C4UdcJvl4JQMNVO5UyuvmskjFENUFqY4xJpRiEGSN
V1nJc1hB+VtpLX6C6Ep5kn6HY2r5i7m6CrNM9mrPwTg96lelUmbI31RNnHQ4D+aSslLyBra5maq4
Suea1OKWpXkCgltjL6SPrFyLsVedZZRWuRAM2MsK6UPj+gL8QlFD/EZxG1yXe78qX4QQGDIQokL+
pYaM9RcsvxdcCQ24cLiqwVBawxLvbHj1jVQ0e0zOLFQD3cJt930cicol8/nUtdXCaG5jCQMkW2zG
wENyMQnWYzGIuNXKWdJWr5InV8xF/di8iC18VPusjZzBKlDf9o0cxSZ8YJF3caltlm1wGMPUja/A
2Ve/vKhqHC/ANx3hwzS7VOvU2zV6Yv3SmqDYKr6EDZXrMSzPdDCRIDqy6CB3UkJ3I5UVnEm14V73
Valf+HqU3mbCgCSFCjjzXpdx1p1sguk5ID6qXZoRfSZq8RDsrkgFf26lXYklbKppN0kvtBdRw2X0
DJMwYNS5JYRwJ8XuroFgvCvaCEvGwk2WwlhqGz2D6lgpSAIURaGs6kGL7pGeTAG4wWTMx1h6S8Om
e0Gw0b0DMYiwQxsgWgaP2mLfF/G6ST0ssXIELn1xxHDWH4zKHiVfoGdhpvJuDGX/LigqiBAGYnYY
c1kaPLOK9/YScqc5Q+UOzN4oVsh/6ZWJ2FrQmQW+yEHS/6gxBVha7RD/SLq+vAaR5gIDnaTgBhgl
0hKiNbyOAHP5FcQIcW2p+YBIj6tSDzSo/XSAGX6UQkwfBsVNLk2qYJ53Ra5uOgUr1YVe9CHSBEZH
faOJnC6KZ+5EOYTQJlpJfifCIHgsUSG7KnVzvBskASRkKAXVTSGJcEECTINtbxSA0APf5FoJSmKf
pj0sTCs0s1eucXm3jMUuAiLbohDTxRncmATty0GyhIdE9lSc62JDXMCeCM5lUC2OqKnNylQKFWfz
KDsbhkFGV6wI7vMhFm7kzgi6ler641sVyKWNz5qwgroW473h1kOx9MWOgYFRuf3UUMnEHohy3a5T
QfZvxLzNf/ZSZ/0MQ5SWJvlFNGAquXzuawnG5SQos9A0rTwAnO2XXRtgXGukyWWsZ+qVzke9yzRD
3aRSjEyhJ4pXo4CIXAUnYdOhHrnuChB9vaL2uzLRqp2LZ+KLMaBqhbpP+aLFhXrVptim/cK5t73U
QOXtgrDSzrs8BpJrANbuZcS9ShPNLTS26rcIlY0rzyzVZdOin1XK1fgqDqm0booI7TQ3VNeRVMo3
eqtYZ3LVBU7Rd8jnGVIl0arC7UAbAvOm8jP/Aaew5jrxBpDTvuviqA2p5aYpxeJRUBL1CRL7pG/G
1KZqM/lcbJEuHQJZ3mW9ZR5Sv7XwJkyiTZ7I7XWitMlhUPr8R51aP1U+ZJwvkdxhyZP+LDRdwL45
OC5bxUsW9qqcoCI1GA2ia5TgKHFgcn9bivzTMGnEKaWqnAd+mt0qoQoo1mr94hAGWUOSKKyfg9bi
npgEgpgtJRUW5mghkVWlStsB7DQQlmxBGa8TAiw7v2d/iGbw4KUm3B/DLQxH5RPZ9K2p0Ld042QT
e8ledV2k1voUHmqZCyuyQsFVh/vImRZ5zARpFdnaWJc5mnOisas1DdCiHFh7TQLu2llhB820rZtn
169QoxQiq3hMTc+F2KUrz1pZy4g1yNoAOXQI+ish0co7bOyFRVX74zYdkOZdeJJAHd/5+kbrPGz5
MPVF2gd/XcNPG8es9Risujiu3cIXAekoIFI941WrJGEjtqL1ozTL3F9EuRSuh0rI4wX7ftxT8/pO
bvTxtVnWEyfCA25uUVCjPJBUuh2mZsKfi/51JbpQJ/iUt0rv6XeVV3o7P3aLixGygW4jI4P2TyKl
wg6DbO2tCzoALZLX6nt0PgJ0tJo+iFeeWE3mlnFaVpuo80t+0dionl1UtXyPy2awscoKkfpW0qtX
P0ggMwueD0/g/eb1/+ua/0sJenQJ/VTXHLLxOXkJiubtuLp5/0u/qxsVHiZQQOoQ1LgtBlpcfX9X
N4r4h0zdSZmiSwz3JZ0/+bO4ESTxD9UQGdAjoqUhn04J86/qRpD1P0zs/2S6m1T9El5k/6S8+dj6
1XQFKAI1jSpz7cIIz5g1DyR67RoUOQFtq3ET5xD4KmldZ7Ed1uqp6/mHy/nnUDzTcREgy8xmBoFQ
4SDFC52cvjD78R8O9N4fiIYet3/qepLNrATgPp4y06I1mofDjR7Xrw3DANobtiGTCYYO9Srhhk7a
Dz5ixKK4jmRIIAhIakZCvZEDyckbCNtu+3y0L74qTr54em6QE6pVpmCdNxvdSue+6SLjZsYwp2v5
ItK79fchZq2M3yt8FEObYWqrJvKlMSDG5BI1oYbhDW4qZ8Keeo5y+X20j22nz8FmC62aaa3FFpIc
SYA3elWUh8w91aJ9x3n9VTj+Kwi9LT4HhgbvZm5HhWMG1bK3ap6ol3V7kmcnecHk21YdsIYwXWaq
CT13HQuv/83D/TuuPFtJy4Od0UjElRXhzuqsywSbhO9DTG2sbx5t3vhmEMPAdSCEgfhVmpYrkH6b
vDdOdAfniIE/P4i/HmXWVCghPjDDI050P6zgxRSLAIm2HOGgZWt3SySP11LIIPLCrX6fCv+R5D2R
1j8/4tSgATSPC8d8uB6ZCPcXMedu7yCE2YM/hR1LIY3pnXTeaotJVPqMxqINfxIFmiY/1Ur8co2P
fsC0h4+2j9ZNxrQ+P6C7Svf6ut/nF+4ScPSFeNk5xra2g4uTnZVTDz39pqOYdVvWQpZOlw1IGcO5
u30HEt+kF1PLubdDoBPX/gpJlUpcnAJZzXrrf34vRw88pfuj4J1U5ZEfEVxc18vmHue0NyyGwqWw
ktbVGaX65Jv2/T4+GXN2hMTI/XmRRcadHtjbJasCj8EAoL21Lpx8zbj9REP//dP49OkcPeXsJClG
2vlRwFP6Z8k96pg5NMgVvB4bNTVGixPSmIYxKlQ1+u+2skJIa3kKwP11aqIFiYsMcwVO8o9LXQsy
8p2BzuYepAdJEpwmbc9GFbZPpoyOURoZ9GHroUdivNf0Ez35L5MvPrkGmsNIcwEI/PCeo5SXHOUK
K+Alm9TDAB3Dru/f66kQ87zha24R+oSgwnBkacOIYfN9hGljzF+jCt/SogXPEHM+l0H1uk/iFoLj
6D4bNUqX9V43r8xmQ7/iRCr6KhFoWKmqzEyZOs2Br60k122DqNRCM3s4cjdI4tp6f+JEnE0ufn99
R1Gs2amBHIJn4OwAI2KNjKG8GjeQC38Za3npbxPnb5gmT695voLHAWfbwLJKIXQjAk4+mPr9ZOTn
7Sd0Py2OU5eLjz3czw832w9DWrWVEBALTq8+rFAOXoj3xZPMJB9lDaehJAvs9D5rmaqV9mlk+olX
aM061uTxfrAm1T1JecNdyTbSGwhS/8U+ATjAXF+FxsCI9uN3lWem5ItmTS4TLgPmn/W29k7txa8+
rOMYs+xlBuloGlYjLAok7l39TkPA9p9/WMcRZqnJqN2xNvCzXmDjbmvRzoWcicCCYVhnonZiX3z5
NMCZgS2r4BHmYGI9N0ofo1f2fHLe6Xftv2rL/3iL+KpCoUL6d4DZcvmhQoc75pUIuXiHhYRPnsh3
I24AYufffb9wX95YjoPNVq6VTTfycoLRc96H6CvFyLQvxNV0qHhrl+n5fWJsJrpTelAuvYfvw59Y
S3WWP0av8c0M2BeuFVcpmmWp/z8MMMsXOp6mWj0FADGykK07PchPbL1TjzDLEu5QSObQECGSkymh
eyCzvl+kL7Ps0Tuaw3oz5hVlrxEiPgs2XCif/At3bzxlewVMNSAM6cf3AacNNk+yx/GmRz66UxWG
nyWJRTxr0oVNhnVrucuxrxdtJdqugGYFue/7kF9e2nXaA8YEvgGgMiXDo5jYqGOXOsl2tI651e38
ZnzJcRy6Ld+h4ymGV7aw18+/jzoHsL+XCsdRZ7fHCG8nfSiIGp4NOIBXNn03BO52HjagiEQIO/rn
jdOvCkfeibSalqJ5BcXKCldJfWIFvrzjHf+WWSbW9KpprGkjTVBn875581Fm33K5xH+rAfGMZRh+
lrJDaevt24MeOH9jIPvVmTcdBfRHAAh8wgakqieXkNJJB9BFN83aRTHVlvDKuAXQKLIY3mqcJrQM
TXXEdAB/ppu6O3ER++rgO/4Rs/0XIbyMzDw/IkTKvOxfOwWlPPRjv3/5p6LMdhxdCx855SlKXywE
N1+2DKRc/cS39GV6QAxAw02PIe2csQ7mtVIH5qEIGU0c1RexOpHhvn6MvwLIHz8cV/A8iOFsG6lh
DgR8m3pzVE9AmKa99ykjHD3F7CoiNMqYMQSgl1P+DJlm9hfcRPbhcChS60SoUws2e/kIcXSoSBOq
yfqzvkFdpjl10T+1ZLM3L6jMLjqNd9J1d2H22Bh3Xqyd2F3v4M7vlmyWWjop78Q+5DlQNUzOdcBK
yPWs2k29eL8er7qH4kZ24tXpS/KpFZwlkhDcf11NW87AqShA8DJrTuTNrxYQ04GplQuwHvLWxz0X
a1KsM0Hi2M40tFBASSGsklXpia3wZaF9HGd2EyraPhgQ8ZlS4mRATxZ4cSEoo8Zzi7YjOUj9Hz7Y
7DbkNQ0Td+DSCx3FrzFRHFMB+izUJxLcl6fd0YPNu21F6QLK9rh1jT8byFPivRY78irgzoXcenGI
rzW7PJwqaL76iI+Dzu5CjSQA6JwyBS5RiJBnK0hxa8bFK9/H6xGc2/f59atteBxulpjCPCjdTibc
pHLVDec1donfR/iyI4GeFmwSWgKfgXOm32sdLlrT8e2uU6ffSOvirF6f5pF++SxHgWYfc5z5WZyV
BGo96KoqjD186r5/mC/eDsBjdXLrNYBzzQux2PcDVxsyF4G5x1ZPFqJ8U9Z4+iUWphG/vo/1xff7
Idbsu9L0BovPdIqVPMjpM5AYwz35cqY1mSXAD0Fm3xINbrkXCoLUS8bfq9FRuV/FeJNO6hAV6mrv
6Mb/IrcfRcVg9WNq0lHMaVufqIaBMarJJJdjsUUT8vsV/GJDfAgz+5awFB01JSdML18a0WNOP/f7
AN+vHrDpj8/hyZ6bKAYBAsz3MGhaGYKGMWhpR568/j7U97sBxurHUHhcjnUAUIvi+UoMlMVgbjr8
Ur4P8lWhaYERBuY1taNEZRal1o3OK1IMjM1DvxyXlhMvcxS/uc2upW35DPjB7hDIw7prEz+dyutf
VDQfgk+v87i68ARNKi2C98o9AqCAikAtXLjKOq0ODbJF3z/rlws6kc8UwNAmWM2P0VpPzfXMT9wF
EGM7Q+2+9R+F5uz7INKXO+QoymyHAMHLckAS+Mbs/Xql+Mv6kjuGu5w6/ZNx9GiP9+W2uDldJbwf
T58+bWNSDsAMSYJc//EBPdNVQ1TrXTTWgHAt3TX0NYTfygPuY1xx8C7Ur1E4A6Cxip/RTse481Q3
etJYIsrxr1AnBK0lQ66mXAQKM/350UvVgjAcW3YVn4fvpc89LAQLZfrC7G7irHLJoYohWNZqQMhI
yZG77/zUCYvIc9dWa6iGXcY+HQ+U/XNQYm6FNbCsJh56h1GUx2io1261LhG+QUe0adJ6GwuGPt4C
g3cfhSSrqIOH3E9uBT6eCdAVqEhPS1WX9kj/hSB9VpLfuHqx8RmTB6DGIOxhCNXqWojbRlY20lZU
xlrDpQc/IgT9ujJp8ZpAUzD76aooMHENEap1pXddt1JGD9ewMg5R1u5zgEkIGQZ+7jvtqGMpl8u1
ga5Blci8lTqlSOfuNKC9llqwOzTTOBOQQfQmPzWARNJjIdDVtDLtAqJIux4kLMqFNDb3ANx0uGDR
a+vr9apJsGnI8ANzhJoWdYfkoS317WMdT15wpfBgQUmUCvwVUll+i8CY5WN6F0vymgLzjKLosgwq
BFaR5NPC7slA6DRA9DQyhzuQjLuhwZ0lC9c4OcPGtJA0i3a5Ju9TNvKgPpTWXdCGlJ/S3g1rW3Xb
pYFisaEIzyOSjqmQrsH6OB2uoBWQRO0mCl9QOL6SYB3k4b2PMMugYbeut4jeBu0y7VscmHhz+NAI
u1K+TXP5kOj1WRdYi6ZKVkFTnIEnG9JzCRfVCn/IPLI2g7L0chTxJDQ5+mfXuiqsaxOiocwCCvcS
Fu5l5SjauSQ6NfqzEjYI8g6fG6VAUPIyK64E7Ai6ny2GSUK38qqz0bitUdeX20Xar/sI2ftDmqz7
5iWIsfDq7Gj4VRfVws2l5TACCI2XI5pv8TjYQ2vSDYzO1PQQl3cl8p8JqayL6AuIGO9J9y7mJ55x
FwFok/cB9l6Vig/3sxpgNYX0vLZ1+x1i70J4hgFCAFfQCMuFLu0sdaONKfLH1WbE1cp1rwuMmEbv
h6i5iy5GFBHrAGMTNT6OYzvXOuR6ulGki7rJHQF0X6gVi2iwRX9n9Ug34xBi4VuCdL94kXX+WVT9
aN3rED+bHnQit99d7+7NslmLBf6hLZ7Hv/ScmhJDzNA2i03tb9AbbDI6IHij6BhAmfvGwNDmIBgo
geFA0StOX70IyJmC3MLk81zHV63UsfYKdrJM6+bSFFDzyn7m/o5xjisdUunFqLYi0xAgifHa47CJ
tyCZSAyOW50J4UXVw3XdpQ1/Il+WuJq613Aek/ByaJ/a5Bf4t0p28Mxayv5rFz5546Pe3vTDq1Ta
4CgXnXtv4rNh5kh7Vc8a7trjNISerEOrW6CefLwHQ6kZiN5J+Ge1ZxUf0QCy1EMg0XXBbo0yMowA
t71NWMLdIacWJv0VGMYiDrzClaJgERug0wrrCWbTcjQU5Iaqaj8E6yDFfexODoAnxHaVvvQuRhpL
BTcFcjjinjde/aNTlh2JSPMdTybdnBvVU1q+ido2GUx79FAURhgjuhTlc1XeSdgwsfJuwNnS4ke2
NuS7Ht/ONt924y4dcOVwcdHUMrtB2pM0qF32Lsp7OCOX7XUnmMtcV+xKGRi1P8vpVdOel+oDooZw
op2AC6DWHgo081x3ncg4rstgyzZdcIHMaSzDRbuo45VqLAIWpcaVTa7PBcHhg5Hd21H81Yue7TUv
WK2q1UtXHQT/Tihv5X6fhE4nbhRtn/sgXfAOtKUCd7diI/uHIFgL9d4H+QeSkoYNSND9dMGeTHlT
5alPd3qHXuDaqBwjc8J0XXsED265G2UhHnioTctAa678Wrkupdge63VC3m6wETgPc14AliKu6DQu
6t5Wdd55Z4H6oBfXpJV4pMFUrov6pYcg5yYvwEnecn1lMNgZzXMI0VguQR8nlSQ5tGbvqcmrpeCO
W68HAJLgTRKuc8ZQZfUS668aToHJKK+MMFmjUtlaaC/ITwoIXUW8i0beDeRML0Ei0S8cqToYJUZy
4b3oX/nuTRdD3sQnx5MOuQxy18XMQ1unSrnENcNOypxfNHmrGsshRInMImlGiV1izZLq+64/5KS8
ADvCNIsxyhaBwpwNZoKHFoZC8blgwV037Nin+RCPF6Omn3vieVglN4nScCdXosvUvccPaid4WKGz
Xh12wqMuo/MtrlQps30dlCjmsSraoeCqfd6QEWJgZyjadTfeKxySah07Yeee9zijYdRuR/1jIw7g
g5GHJ6OpypnZP5Qj6UCOMWm7DvuH1DIxowhWunEuu8+IINh6Jj9a3mvlnoVF/WBkO5C9VxrC4KV/
EAd3IUqXTQsTVKfxEP/AlGqRWErzYIaluyG74EPSW/AChK6PzyoNmOFCKKphYbqKeq90GlV9M/o7
U5BrjC2G6LoRbrok2QaFeKVnaASX7c+mbg+ZjDYM6q6+hm+bK6bFVo+KbTtKNxH6waZrXpRtcSdg
amJi3FPU3pOgeK+1RZ7q2yBZjtik4QoHY6KSDNsUOg7ZOD9HB2DHXxQAuJbPSjeu/c670P10G0K4
XBYqmb7PtrQAWlnFO6VelEqKEcx00g2jB7tgJDX34R4+PWYc1k61qteu8dZaSn4LZdql2Qr3nWdI
JFwMUpwclYdRhtKqhPtW2LZKui4mhd9dlLh3Us26GPHGHXDf81XeUO+9RiIEeB3KaTp627KCSH9e
FyxBeC6KEEqK5yqFsRH8SOW7Gj8pwcHTeCk3i8bcAO+x5XabGfVCRFK4NFYpQI/mLQd1mycvZD1L
uxyVh/QNmXZT9RmevslcI/R7MKxG8GIZPPZ932gLtbBrfYX1oJg+j61jNY6vUQNh/gLXQdCu1EcD
Hd4wxvxbuxbMGw68HP1sZZt1d9WVADsiv5GCC0gjGGI+dVBrBCfAB9rX7jhYxmRt6TvfwOB6jX1B
fI8RjEneobWJw69xGaPPyqsvWULsyNNrSbvEmi66wQ7SjfCc2WFo6AME63e5CS9+m+l2tFHXgrFS
tUUpL9l+LWK0QF7yDGCTy7e58MstFNdoHUFefpRTLNsXUN312tbMGw8fRbrd9wHcC3E1kkNRtqdC
DsJNkm0NfTXiy4d/E0c4Hctykav4NkEd0VapfK3Fd6O+SjG3Ao6b0BXzpStXfcU/V1dWCE4O3EL4
qTeytB36Fcp0mMEuudHbeEHr+pugLjpEgaUffn6VGs9Zie1Avgi7Hzlg5T5Z4m+es8/dazU5C6tV
KJirtiNjc8aNTcBhCsCcnCh39Y+q0Bwh2GD1uMiRbEj5pfyvNSspyXeh6hghGJF8Mr8WDxMzY4Ji
v3kNEuh2M+wjHDIyRqvDc4jgtNSA4L+Ra6dtLvtEQnXACYYbGfuXZtMJu7h6LGrRTo23zA/whEgn
64GFjk8E2gjLDOB2gUWkhnoQFsgrBJ4h8DB5xixzaHeVYWvNlaxuccdbCi3N4CZYchnm6leF2ETY
muTAM7d2ruZ0B/2prfJFI6yLDNVezGFX3b2erTAwMpWEukBfIKy/QNfhXbU3MznWKNfrRltCecba
SF7IibGI/h9l57XbuJau2xfaBJjDrUiKCrblIIfyDVFOzDnz6fdg9QHalg3r7JvVQK9aNTU50x+/
QaZGVY9mzQMAwDyBZd+EkEa0WzMTud1VLlRss26ddy8iljJPagj0MsO6qWeXMNtWNLxAoKNa2lSH
AK5n7alg96z9OHvj45Sg0XBVEqmcLxLVoWGeqZhEf90ghiAyOiyCanpyr9ihed0KwOap/ncTE8b1
KvR0kJobvXbiwcnwyUa8IgCNoL1W8a3yDO8qvW6R/RPt0HCs8sE0NtWbOL+iZS71K/5OPE7UqNVh
nd5jcuacc6LDNfoda9FwK0Il4qobudWu5wyb6pKaOwgK2JDFeGNkH1AZwTAP5QEOUHJgPXxOw4Be
uvCQEiaigqxfh5T4k2CjO5Cb0Hd8tLvROEbhClNrvgo487ZKm5zMffkgCoB7SQratFq1PBUlIqEZ
R9GTniUqDZVVcld8+CE5uw4g/HzV/UFWFmiy72+med2Ds77otVs2NYopYr6htUv+CLSFeCbPW+tp
uErufendmle64ZqJq5qOVB7a5jKQtlQvaxe5BKYBDtQRLAql8OEjxAwNLzTjbVsLzU6JPFjtA1WH
+lOY/dUw5HX/qrBcs1uASEAwb9iHUXlRD16VboIS0uelKtFCsu2tiwHJQySWczcWwYdtiZPE4jUH
ZahuR4jR4Qr4VPQRtk8mF9bCVff47Lw3lMtc6iGNM44vHov4kT6uIbvKg+sosofbfMDZuvL/yO1z
zpXzjO5+eJc2V360j8tdXfCUribrjwq5ST6o6e4fYSFZhwrjzVfi3rgg544bRX/TTONHCFwmPUoC
TBwbqgD+YFUeq9ZrQMfD3uB2rN+UYV/cGnSBFevoMYaOWOxiVB6K6/6mjFdqvodVYSR7sYYJ5ljT
DiBh/Cjzsh2Hkd3u0atYi+sm2Nb5puM/v2zep4+u2ErCFoX6jBx1c0zAXcNqU1dQwZrxQk3uQvlO
CcCN23L0zl8u7yqVK9uGvx17FqkF1II48UQqVXrwAPJteGhJMmvzQfU3ongtXfnFBZ3gydbMnwx9
3QMkkK+M0W0gIm9NwBhNcox7xGhr3W7Lv8A3U95B4k2zzgFHAb/5yMqOQ3aYrUNqXDQfS6FPRqci
/X7o3cMMoCC2JMPsNpNgxxJckK1OoIIg3LBJ2GO0btBm060r+NJC6lb5RlKdSQL9YLgzB6LOshUl
yx6db+hmmgGBEpB9ThFehjqnAZp0qG/n4lked9WwCmZbhXSJm4xz8xaXW5HS0HYvq47/IEgOrWbp
dS9ewONoiRpjrcmORK5ZOMpY5akjJPem8N6F23n4KNr7rntVuwP3rPTcQILTpgPtMzkHyURxxbiN
aCgtr9PRM7VnQXSa/m8vXqXqu1qv64C9ac/3AbdpAeBAg7LY2tVL3nptxg2zpr0sENE659ki4LrA
ZN3xtnlP4XGjKbsbHsp8RecUnOH2oND5kgIGPiiZ4hUzD3EDc6ECobdRIhjN/mPXrKfqtq0vQ+6D
6SgF1TqnA7G814b3qLlPuj99eBSG2S4AvWSXivCn0hGcOkbBYyx4VgofaiMXQJ2Ko9S7CZg3blDo
Crn51lyWw9so7IvsFq1+P9i1EmcNG6CzMnviCam8jgiK0IyrrIcjfm1xMBbG0ruFNpV/VeVYNhv1
zkAOX/OEAi60ukLiQwtgJ702NFLp1WMOIE3e1FwxnfmqKw8zTMZs3guJM1nrSPM63WELS9ZLaWz0
8FCLFwBjNBxqYCHDqniAOKclV3J2r/AYS3d0Juv1H32RCSk2SbMXKXDKZkdAIQT/a3ba6dAba2Xc
BtNN3D+gFYQOy9KFeNEMd7nVOTRAVWD/gtiZJlRM9J0WtCtMYFazCrZxsYkHwH3vGjlJvd4n5d6a
XYCCqn6hlQ/9VWziQx0yfblUb0zc1ImoQVRu6xp8IdVPcK/US+upMtjRWXLle0Q62uIWtXvkv/DN
1/qtipoVskTdzYyDm1z66toyVGpHvIBWat7aaKan0ulwOVycblq7pDecgw716HwrgXW8i3lOXlrM
rAs/c1G5QrE/r2zd3OAxK/FGS1fQU2qLm583TnRkpPiHfRm8Vk2Kzso+bpcXQCu5/potDYfKW81f
WNlxdiC/5GZgoYON1B8oUgkDL+kvQN0iaCVVqxr9U6SKa0+7UtOLrvPikE2Mpu1xsbiz505/9zu7
A+NZXeV/h2ZXNMcU820APENsynKiBGP7CjDZWK+XkhDCZCOvlUI0rrd7ySvajdFxboC8AzI+Null
Nl4TjiqUDb3+/PmnyTRhHzxa03UDCLUoYsJMsG70LYwS3nNKm+GDqPpeaJ/C5FaL10vkKgLgi0ND
V+lWoyjNzF9gKqm8YEvAVH2LAx9xMiInFcU5SPbJHudF7tZx9DbAE/avAMTUgAVjDjsP3StMLJWG
9szhZs+fRyhjxMvolF0n2prglboJHytK1hkJEzlUd4LwmCJb12/4cuLoWai351W7rvmiOl2puoPI
5Bw4snWjlgcBxMqqpjQ0cRXconoX5duScNFdJmMr9ZuKsJ6wTeS92dPsbPMJDeUI9CF4nkx5q7eX
HaFQpXyIQs/EgbcuVIKVKTjV0d/29X2zoy8VfOrW3C/C3c0qlPnMz4F0ZyrTqg4Olc+LSoSoES5R
BMBuvkLaDo/G1eKNUNtKcztZXpxe63TbizGLrVGjwAsX7JLmbokDL4Vfq1pz9NorfK/snQFaJrE4
5lRQIoXqk2mDPR0f/MAZw005u9Fr30EQS1e+fNMEwOnXmb+F04N9F8NHnXepdpMn1wS/KC7E5iVU
p+371JU6N1O30Cl8fke26o1tER/7v+r1opudrZsIWCdqrdsm3RdEXm28fR1zNtpMqKQYhCxX+rCC
gBvw8qDwS+g09Dpi+lVyJQU8tldz/kQQ1OrfZjqWqwdQczJQtwI61XIumVBUuaN+FTUQLWw5A8vz
MOBVEaybMm2VvaFTQLvKw9R4xLwylHNkxUUw7q4jzmb45momVsolVE9/NIJ4ROe5Zj7a/jmeN2F1
jdRQw7HzPyg+jDS3fddyGhjfBAxq1TWBweLehlcDBt8xwU7zWxuwbJepbgg5zMfeAp4k8pB22VEi
BGZ2exwqif7HiOYZeTM8sn3Gco0m4IWp4TE99cWmC/DMuclw+y5RLLQqb3iuYdpXDtKs+q2UuAis
ma+Cf4zQtib6vko+INIor6CVuJu6xAMYxoVKY3Jf7oXBGZOHrHFF6GOCq96psduAz0K8mVaD+gZN
BmPYZiK1JnZ4QyWImNrcXpWF7qpTgd9mDxruIB8mzTMw0AJWYY0TmlM3or3p4+0kvYJWsrPSwEXQ
HOT9Vkh92VGLFDUR3SXO3ye5ExPeLOODjPcOhwhW78NYyGxfeEEdPDFJyo9dH22UEuNRhuqLLsZ6
Flo3V+MrKR5f1BqKRTdeD/z/pgj8q4qqv8GS8qmR59mojbazEuOFHM5gdy3fVhs639OS/j4yY8OV
DVFfa0UHaA7pLNER9WwO7QR9t22U1IiJxDVq9kGKV9CLJaFcTTT7YBXnIiCbSZh2eRvzX1mkT/IO
FyUVVHFX04x7OWtxcGh8FddMTdRp5tdHebNVxKYnKhT7w1rT4mSnDsVWE3tC9cEdfX7mVZL2GznI
rtu27L1C0uW9KhKxh6qncaELRy2vnMLq7VgtBKcdRFcrJldMqzUqlQu+6arWJgP1JPMe5DystHA3
ZtGdYMjbNKudROE5kInmNxn7sk7ES0EA+1oQmm8CfZMmvbzOkvgIZ7i9yGb9QPPmn05R7+Om2eWK
v60L66abCVImM3ZvPGxD3dxHovHeKos1kdTaOgvH3JEMiu9aRXjtgv4DhjfXVQDgLLbEnTWJ/Hu/
zTbjWAPqq9N1Zg0kqa3gYDRd82hYFbTfSs8vpBCPcoB2tKalLL5tMh6iOvbxuoZJ38T8wXv0Lqhi
jIbhoLQlOOOyq7qjCTVneSdIHzoZ8LQB9nORxq/FIETBxRDMg7HLFD1WH+imKPrbcZRYJ4m4PReT
7PNrp3SQpbscbpbvjVYagGYUxFK6p8Qs7RQ7Vau6uE7qCf/EH5IpoG3F7F9IEXQ8+oIEaIgilmRX
GzSx2wiFQaak8DGzbDrC1Zc+jeEez1LDY2UJkvZSkPsCXiwWUbTOmpDIam9oJUmSOWou2qhPn6Ks
s8bN3Io5WlzoYqcrRcupn1QLLRE/6jSPyafUM/jNSEyKYdfostC5CNTy/09V0Q2HIRibnM243KO5
NBDsSiW6vnlZ+q4kFeIPphdZfCdsLt8g2B+NirZbmlPT/QARUc3cbqprApNd0Qb6aM+KWCy+OgR2
+VqRw3x4CPM8w9syrDGzDnU69v7WmNkqG1Q1/VuzCuXohWa6MSVnNxj6qiVdG65ii3QmBcljp8L0
K5EJkGz63aFzp5ZSLGaI77MSPFJlQpAlLEWq8IjJjkpWEdxI50zaGr6Vg3nOBDPBn0KMQAv/SGWU
j7dDJPv1Y2CoflrjG5VNY7pQ3uu3Akyh74VRQWA1j9CI2WRx37zOfdqMHoTh6L2X4v6j6VE1oKwA
UiGHbBRzXC1EHeKtYgkCSMdWMK2CYKPSLvInc6hA224lX3kz5EQTHGssBSAfYljGXtBZQFhHBRCp
0EcqkheyOpg22hXIZ8AvNqK1OgpxuQeMhWJM2guFtq11qdyggBccepQUrLUEJwld0gErjH/AoDKb
Vg8z8KMWAYWJHY3MH12MMxKHZe/bVcAHIk49oUOaquwEN896pF5QxZnyvdXOcnzURsNCyCiLZZ61
JpajtR7F/nMWQcFwqknzn02xk96qQePlz6JcHtdp1pCDLyUIAR7auHG5UVqxkg953pg7peX9HieI
2OjjRbsug3KEkkUC7A3Fk4FUQNa2sNaF3sDO8yMAo6Xu+/06GAYM+HhUp9JFQcJ3CKZHT1WuBC+l
MqXjyhL9qLD7INXltyE32+pvWcokChBEK3w7DlrKZMWe/3Wtfs7TG6uLp/TVUmbM61mNudNDQxL+
FjlXNQEGQbxFBCaCXFIrWrTJojTUQFcPWU1J9BCRuMmq6rGZurTf5/pIRFUfm3HyCibUuAUbsLgG
aTnHfFrQhE4+dxkVCyn9PJXUEr4N+Bm0h6cSLgjSNimo8rZsLUcLUgItdYzexTqsIv3V75RGXWXN
oEmboUBTgQhrwb2otEb/JIZoDjllGvs7fSwU/M26nsl1hlrGhOqCHhISd+020fv6cgwn6YoM16A6
dYGMECo9M4FdLavY16hrDoPXZNNUO1ktzaWNHM2keDVyGDwgXCDKdao2MbxYuRlnR5vU6KgJmY7l
VfVElYWuziteHVVDZqYRtdiGLwpwl2urnBy5yZaUd2lFT5D9tI7gOqXnR1noy85rpWQnF2G/Vbqy
mzfJSCXGQz1XMiGhZkrJ6BvtdMx7ydGTRLixYn96DhBZuaKMqvXfzcaiyz0bFUXyjCAJ4bGMmlo6
k9pL7drKedo3aq528o3ejHl+o6E/UVWOnmpzle1U8DHCH4iv4vjRBLwGhzZR/LJekVzjPCWZrg3k
Fi39ZVTMYryg069anPFgBmAIKxgztlBrs6LWTTUWMK/Gn9KvrSysMgSThah71ujX1271SgFdr2Wi
JbgRZ6d/MoKuifZ90CT1urEUv2DnzoPkap0hFU6qx/FR7oEYE1bT6KqV1RYbYS6tjMc69Qs8ajSJ
ghGJGmukIlIeu6WatPDf23ayik2ui5Nk90kBFK3OR8IUnS+mFmqqI8mITixRVmaR4dhWoB6mVQoO
c3QFSYYUG+eJRbxJ8Q1lo5gDQVdJQJOJ8JulSJtCr8RxE7S+YhINz4abJFChQ05KFCDzUhhzsab8
Q0Jg0My4FicF8V0IexNFtnk3IBOzN80EzTnC6kudxhRQIPnWotrZIkE18ecIWXSIBxOYRYtIuKBb
fdnENFpHb3zWoP1r6nHQv9UGduQmjy0Zsaesy/3pHegp4p42CtJJflNo/ijO60yITHVbVDPv04Ws
TJH2WkOxLFd5JldG4GhJHQcVSZrQbP7kWtVPFF1QATQ8h0JZvAWJLs438dz2ZH7Aepdu0LY1CF8l
b1vbGopIfFBjJR5vAj8i7JVUphKvi7wmFV4ZcoeUymxIbIyAAqYY+Wwh69ZF1iaYIgLykk4Z86Dg
G2XKtG4lVY8vhta3+ic9yq1HsRsJ0VliYqFazTYD9DmkZX43mFZJ5khMqGhC/nFf5NE42brRlME6
p3uYQjt+QejoBgppthUoJL4kpJl8e6xMPXc7zShfyhkU0AoBqDklA5H6miNKUz/Zgqq1uJBtbSXb
IRz6xlP9mWg0IkgxxK9cadq9IptTfttWyGtvU6UITDS4OfcXuRlP8AHCUZ5tvWNxEOdJetNBNjhO
XXYjyTqKtoTQpajInHdhIw6WK4xhR8moNZN06YH39hdUx+aaZ06hkbkU748ocrXtWBNSqwj7zBFV
XIdKKOJqM5hFJdyVc6KaQD0H06SwQQpD0veo0HU46nq9k304mEuRpWFPZh+SlIpzyNJm2DMHsbe6
l7wRimA9p8RzSwgiZN3FuXECBKsmPLV4MQC48w5RXSvBRyN1/oAtZFAY7PhJkgN4kDohd+UkNApn
NjXkkmqraILuwlAGBNWIm+JWIx+UdTAmobTHzfBmiLOgNTem5uuIDmlaoHXPdPKOhF/ncogcAVWI
4BDJwUAmpK/N4UaPS9G/L9rRNEkPD7rEvgnE9q5r81G5bVrw1NCb9ZCEXBLEeHSmrpfZ0USuv3ex
TDLrNlHTwXyU58a4iUtNuDIyX621lT5J8eUcxiWIZauyatKrdFk69EyBs+Ic35bQXYjgTiUmFZhV
9NIMt2tLNXG7UVBwGRGa7J0YiXR1CxJganZBgMTEtjOQl9pPgqZalJ4HJgC3Ip/8dCsl04h6LE9B
481l7EuHUkxa4dAZYy9tS1URSpThJfW2DMzyDa2peKLEQP2I5eFuntCFDqM2cDqZ2AfmF8x5TdQ2
dFRBiuuqIDA2XVx0RwvFeYkamKhqP8IEi3JdTH1HJjzxK93tgGHiboajoD4N3DPJhj7gubjE5zJq
b+7ECHXFoGbzaGj3ty7NAeG8LUyt1jfZJBEY7vSozfH1DOV6EpS83iMNTPZ3nEuMJmHkQMNjTXXj
AgMtoShoMFRkPYIet9vC4lW2nZiQT0U/dJxcGuZqwlgSv3bFFldL24oxqgnGqfXrYJQxSecmphgt
ajS53opoyeHKcExrBxJB0rHojfan6StV9uRB0MxnOUtLhQq4KckJDrdN2nqUS4uWU5vNWGIUoEu4
w5CyUFLKYp1HLVfipHKnLIK2NybppL3gAzB1QUPOfj9zCHHQkySF1ko4NlX1adOhd4gZ67dC1Hql
NnVWaieI5RPkn+ewfi2R1MueR2pv6tsmKOcuWFUxAPdjoksVQWk8BV146nqh7e8UU+GvsZN6AP+d
W3pJbFGqlY6gJ8LR+tYMJSQH+9w3rV1iJQSIy94iwBjHVjEfJkEWuV3TDsmPIpri/nZqyri4Y+OV
lYccdBseZaS3gseJQrL0sjYtE3pArhEZG3SzoRJEFkecoP8psdD8ZEkwLHc7GoO8qv7WnCrzohb5
o54pqJN88z88935dE5FADC6tLNLxOic3G7IUnKWawSyIolLvVxHXrOCcKQpeKm+/1sRSFCsvuvN0
a8naaU0smlndkKQ0QvdPpkdAvLEXUVWi5fIqOspOAjP5TLHzv2Lfb0Oi2mSg0CQbqNZ9LcNNx4ke
3qVhC2ibtNbtvPYE21/PNnIjNyQv3s+pYZzW3quLdO5/BzwV/eFuxWkpGZDy0iAx7Ko/K3W/dAl8
mxMa98jtGqhAn6onyFFltcZSG6gWs9p6Ko19hKnztJuwbyLhjvanTiAKpkpXcp0HBBxzuf5jiA31
HGdW9LTKGakLiAhUN2smQZRvRMjMogKzbiDXxxemq3sRTZn0Cb31u2kdbmpb3J+v7z79wMuQKONZ
yHzwt1PH/nVFJ6QdtTSeVZrByfHNukqdQHH3+7wWJeMvn/h0kJOS/CTlrqwFlNqyD+XV3E3P+ofx
tKBtZXd6D1+lDTEaF0CMskpvKVAqr3i4XQpL0O9Z6DTTmSYIZSnK/7zk/36PjqyJrmpoilsnk27K
yLe6DtcqgMHnZlcyr/xltjfuYA55BOuOZP2oVrRTx9wKl21ll80qw6qzw7+TgxvnS87oBnbi5Pa5
npZvfXD/fpthmAarIVriP9DEp0r3BktYG8RSXY2aC0vmRRJDyqBDStSC2EDiN+NxiLu/tR9eBXJz
MTfKVhG2LaXRQ3TmuJ92HfznpwB5Q69c+45I6FstVsyxUJcmMipdrqv2j6UV5CLPSMp/6+06HWj5
IZ/mXPi+KRkJpVhtRWdcEu8KxTrEuXJnhvU+060NIVUSi5Wlr0zJPNMHeILuWLQ3uWP+ewGcCpt0
6dxYQ8gFsLA7imeaK1aaZ+2Q/PD0299PwulBYCjEm1FjR9lbR93m5P6MYY7lFY/bitxsUQKCkNIr
K8w9QVC2Q+XvZPOcZNxpq9l/RsTsAH0iisapgsVQjrGAV4PWV9o6FmVEkwhvxa2UBx35399n99Pz
wPT+O9hJrxmtC4o4SgxGag9+lzzSIuJTeYJ2NFW1FD275/SZTq+v0+mdfNBZpZ6akCLFVmV/kbeU
6Q7/195GqFL0RWg0MpnLkknLF/60OaN4WgAyMdXdaOlvlSTJLrCu6jP9r6frtIyC1hLkGFGlzeT0
Mc+bIVOTvAOtlqhQgf5G4lMoI4dN4XLcWZvfF+r0nTkd7OS8yYVEvMhisIFKkYhUQ0CIeiCP//sw
38716Tgnn65tTaJkE+P0smA3C9dbJLY2aNucOiNSR6J+i0iiF7bDuZ14boanO7EspMkgrQPyxBUO
syNBKqTcw6MWyryT7ABVg+CAMvHvE/6mMcGEZXTUMY8QZ9SNU7qDn5d11VXU+SwahQsFksqceUM5
eFi7hac6SGws58A/9rYIVldXt0up4PZcw9Syfp/ft9OfcbK+ipGEsZgMPlUXDQoBuem/iUYremqe
IO7sS4b3+7y/9TgzILKUaDkv0p2mqZw8qCK+vCakzLtxlSc9pM9uZawrbMN0RV9ro7mxjvg+/tqZ
D356/JeHQ4a6aYoLs5in/OvZbIJACUuTWquEsn2h/eu3Z0yXHweg9U1duKbfcS6xPiE5nqhAM3wi
rNS4o2muCeOZaZwe/n/T+DTKiX1EDDSqmSjTMLO7MfWPYl+/G6E9ACVrlPvfF+t0c5w+tqeHkiLs
FFV2dTVT6C/405+q1ckLTKayEsksn5na6UE8He3kILbzNIZtz9OeN/WLb8ZON+DTZap65hVf/p7P
W/7fOKwQ2wHPBOv5605QtVlNhLJVVy2HEN8rtXaDnK2TnioPzP7R9of8NtMs+/eP+cP+ADkI20PB
Wtf10/ZPsNwQRiMsdr8Z7ZrYvlxKZ4b4ySLEGETZTTU0umlPu8WDJYFY0IK8mnaDiyiQRy1Q8L7I
Lc60W1K3ZTnG8f88rS9DnqyaLxGU/bdqtXwdaY+NMJ/ZFj98ty8DnBzcIeuTvl1MS7IYq0Ha+/rb
7zM489WIc37dEFMpEs9YtjmNaEumldvWruzM66nSYaN7k0Ol0fqc+f79JMv4UcB9LEVB1ub0Ipwi
XfUFrGnUP4mVUmvR028aUsIBEYDrXjnzGb+fLiDm5O2AF1GsjTrH10nOQSjFJk2mwODFTZAkG62N
VxrR/t8/5k/DsMWhepvEr2js/jpMVtc4vuSNqRXyjKxZ+/KLGIbO74P8sGJLKEPRDURGRBX429dR
8FHDzpJ7OIc1TWLUT/zp9GZfkY8Vsjnfq4mcOhLNXFYvP0aDRf4ifZ2L6LqM4o/CGv/+/nO+X5Nf
f4389de0rZokiknTyEhlZ2KMsNKatdzTskI72+9DfWvv1jHjPs9c+TrWGGl6TVyS70s1nbdQvBaV
UWVD9blTbOO/ip05wfocOuz7GZR1nTQyDdWyibrLyapWiZB3lVYywz4J6Iqpj4ZsnhNP+OEzUi+D
OQT2VsMoOllUWqzJH6NxjyCOtpdBTXYCIjVjeBCmc8JFPw0Fc1aCuCQR0z41BuDNWEqtUUJaqCJd
kaOtFK9tfyFF178v1/Jdvj41WBwAyWQiJzw2p6dBokcta0qT0lGv/kfcVv4Bf85JuHw/dAwDTJ2e
exboGyUzwKQiDckwptFvTHJLC/ZALDa/T+af+3I6G/xf/EOgdfg4JwvUShMfM0x5Xcgg1SvY3k64
bvfm4I375JIaeEeyKfi+E4QNzSj/98H/PddLQBFdl9MtqAvClMdQVFaU18T9qvo7bxu736cvar7W
sdO7rb9Htj1wlD/+mfP908TRv4AYrKBuxD9ODt0QKXkiJ9iOSkdeySbcnm+N9SIqnofrJLXlV8uj
St2NHGtbnfnqP2whtg8oT0ln2sQevh74mikPszwR5CnpApJz2j07aokpQAA7O1GJP3TxZjAq+mQD
/ZyK4Tc3nb3L1hKJNGqiQrXysvM+ebSZCLujGthZaBpHqwULl9iNo+zk9X9iWucumm96IKcDLif3
04Bjq5UZ3YbqUrmN2gJt7HJoU2xtL+qqtNlVTvVU1Y64VpDL/v/Rj/h+Yrl+UA9ivdnhp9sMgIgK
b5bP7bQOzSlbxEFoWQ822rqmRGxlbhVP25lPlHZ0F5o9bdV9dZ05hB6RVn47o4z+/dblhZMMlR0H
dgY8wtdvEXQ+SVZKD1dDHpHJP4bEFn8/VT9sLoCGEBYAL+CFnt5PSU52OC1LOjnl6k+X9YgENA+V
kb1St7D20YNIzWzXsvF/H/a7Bc6VizqHvAgbAWo82dN9a5WAhpHUiDSLhhFqOy165QyqB/Q1qbQr
Sg/Wv4/4ww25fEnEbP/pKIkn+ziEBlIIy0RT6mYF2iVbLUdD54wl+dMo+JjIKkt4mQSAvi6YKSTp
GPfatNLaPKf7KxtAr8QUf9ybHRKXZ6ygc6PJX0dD42TMzAATQ5ss2j3rlSb/lYXM+/3LfTdTYfp+
mtPJ3Rfo4hgGYoNiUjyRt55DODSj2F41UKM+QkUdLmqZcPfvg37f+VTucfpwHiyO4akidl5EwlKB
SJFELhLZXVgZiPOdGeQHK3IZBRsAqRgTTvLJcsmGX/Z1MMsr5U60R4dixtgJ0UynBxHljBWSGWej
EN8ND4a0JE2ycIugFp8YUoTi5SSbU5lCO1TedOOyNmJPnW+pQzmzO364ur8MZZx4NeZI32YUUFGg
y8OzULRrpcm2ukjjVRo+dK3qkG7clYnpxVFyl8YRhYDiYBNaPveI/LiY/52zcfKZ01zTlzQnBSSz
4qVo74sIw/y+X74fBWNx6CEoc7yJqp18VsrVO6OUKdo1K99V58GZU7qpo3PZh4XleWLPLYtn4rwD
CWf1Ti4u0Vc7Cny4RizkVSg9tJBEnu77bb5dhMclhziWSy7mkj20HhzlwdzLG8FTD/meT+4g2LH2
bw1H3Jvu7/P/wS0wuMfJtKJ9RErwNLigNSE9wkVPL+y6vpBpBu9usp20EdzuSbLpl7vMb7KziIcf
NjMJVyJqy7CScXqNs5w94ndLX7FRvKS5uprG+mXuKcCk8uDMBH9YYUxPkhIE1rE9/5lon+yCweqb
KdGoUPXv1R06YYK9fGv5IFyaq+DP6JFggwV1xvb6FqzU8c8/j7o8ZJ9GNXJB6IBsUn7vjQ6Z5Y2G
uAK+1nSteUtoWH2M6To+mzv//mEh/5oqK0qZ4Herq9HSoWwChlU9fWf1K2hc9GyUh35Tu6NL+W+L
Fne4Ei+ISpzZSd8tgq9DLz/t04zT3DTzYEAgb2GvSht9u+STy7OI0h9uJ1PURJlEug526RvcGAlI
KYJGvowTbLCtoFHa+oGhbDs/K3H506Q+D3YyKUQ91Jyw2f+b1D7yWldfi5tzbtgPxusyKTaMRYQP
xeqTm84vEkkJesZZtA3FHRaz+VAfRlDKiLQ7rddR0rRtISpTKHkukP/zHP879ok10MizlA0Ih/37
oMlumaO6TtbG9veD+P0y/zrFE3Og09HzyFWGMVEp6ot90tTnjvq5IZZ//2kLlnUy0E/BEI1Lfb09
3WN/6lvaCF3FNtf95fAin/Muv0nX6UDGPq/ccv18GpOOjlTpJsasXGndX4PojabtcsMQOeX+TK9S
iiqSu/GePFFznd2dkxz/cc4KGV+F4K2ifw8GjqMcz4yf4GtN0jV1SGc+6/cLlBl+GuHkq6ZGI43J
MsOxEW7qMd/ULRo5NDP8vj9+MKq+jnPyJfVcCYdYX2byMDr0VnrBbpGvnZdEmq2S2mnOXNLnPt3J
4Y6TmsbIfxNTsNvIH9MPemZO323gr3M6efarPBuaGfbvv7MlXkY3Wo0kGV0Zq//sytgV/vg0Bjf2
YKwIq/4+/I8n+9PKnTxCehFQnOczejfldEWEF1n+IKvUzNEPKik3Sst2ff59yB8ePtPUNEI9+lK7
9a1grBt4F82wxTF0hDvI2A6S/+I2Xmd25QwOvWQwTYOVfuZD/7CUX0Y9WcqIKnVFCkfaN8fLJDZW
VuA7v09s2X1fQ1h4E3BNuKKJNH4LHFM0PahBrGHyTwi0Hgw8s3NIoh9ssa9jnNzEuSA2JlX/GA0o
+tGgsWkQRBMHcoLRPkffLsJQkq+ATL8b2o2RIpvTRUcDUa6e/qXOkrzfp/zTR/085ZMbO63nIdZi
llIs3xLlzjLPxDiXRfn+Sbm1gJ5wcZ1GTCTUGcX/Je3MmuNGkmz9V9rqHT3Yl2vT8wDkxuROkdpe
YCyJwr7v+PX3A7vvVSYSRnTXmFU9yCjREREeHhHux88xhGq0PZUeUzNwkuK2plGllVbvRdPMXZiS
KNBQ3EKTeP4slDt5pI5CG09oem+tZz4GITIEqUK7uglpCVwDbR799CQr38hCrm0iQXweaI/+eEIX
BywBu0KUAhnD+bOxi6vciOgTsVM2Iag4u9ePclUeazVc8dYlSwaiWrJKYpytOIulMgeC3rbUkF3Z
Km3P4D0s0pZd6XQe0CwQrzyIl8zBSytSjppUOuf5XW0wXchrWUm3+AkEFnohENLKmxTkK+OaItZ8
HSG1VlTeUbjNHPtAp5tEfywdp2aJMRrFlVTb9JZ/h0CfHdCMrrsrqbTFoWkokLITRBmZMr7o5HwX
RBqI6hyIfujqsLg0+bObeu1Dr3Tqq5Glu489ZDF8mhSnGJtFYmF+nEt9UptKxTtxYqhX/G353D4o
1yTL7RgmSugZoPoDr7h2B1za6qdmp5+fjDJoytwdBFjGLBXysOEQRvKKiyzFT04GcBuoVlgA5c8t
VEKserrFPOYpRLqamVwlef5JGcKXlRmcshMXLnJiaFrQk6HoOZEGSDpvycS7TT0KimYiqbZaD7cc
g9uORBvt7tVtWSR7hU6hj80vTSRStUDGiGjWBZMxMKoyQeEGPsOiuTI7/QF07yr19dJcnhqZrZaV
K94YF+9O0kJ9XTnRkRq0sG2d1Fac8JAf89tVXPb7G2Q+sadWZysIwMd3m2li45vic3AottFdFlBG
DHfWdsptC0drD1udo9Da9u+l2BfuM+bpF8yW1iphCA5LvkDdj3BzWE71pG5byL7eNJqKSfNDnJTZ
9R0kbNOVf0rzx86wz2/1a/lGeCye++/rMoZrKz674lWZ1rooj/fg8scrfxiPddmuXFQXbpFn457d
49pEAbOqN6MttRDxwf9aqtcNfGYqve4Rx8nHLrwU8SYRBEqClA6oxZ9vICOjKdisAnjntOSLroO2
SqK9Z/5yy+7Hx5aWrvx0F1CrICAoVCBnNwy5GlxrTN8XtLibalO7ZN/s6s/5nfKZVmgnul+DCy66
0InF2dZpPSAI5NanJ2J7k8At3kwqpqtPi6UsxdnIZpulGejJ7KaA6t7qx+g6OFpb+Up5lL+Wdu3E
t6RJ/pdTOdsb7RgGVTxNZcU7tAF8C8Y4cmiq2aPn/uJCy+es9U0sHcZkmqR3HVGI02dHo9fQvtBN
Oc3cF7Ze9tIG4aOWfg4T+dqjdyNYU2de3Gkn9mbX48RruZ/RhGiPsgDviude+xH8RR9P5AW8kgc9
K/d7VDOfzNNxTJrJQ9pdAQrFd/SjbjrWDw2sob8pNs1X9976Veu2cey+Co/JT+qnu7XzeHEPnnzE
zE2VYBzqqOcj/EE76LW/8Ycr+OwKY0UFdfG+cTramZ9CocoNJyO0TPeNEfhSL7+rv8JvNQXQ8Hv8
4t+uvdak5V34e45nzmrqXabEdFMhEuh+h+J4Hx3GK6CJsNttIUK9UW6zG+mXcIR9ydtYPz9e4cXT
82RuZwEbKgitkGhNh1Oqgyi5MGyva9q92kLC9LGltVWcxW1KfWEfGQyzEb6kxq1stDdR027DoNz8
7wzNQnY9anKXywxp4vPM5X47AmNq4u9x9/gXDFF/1SSVpBf51/OzoR0j7vRTea0V2ns5AoAfmfBy
asNLXvVrcvfLQXS65oO4JKGgzVZqlDPZpI48JdE9XodPlZM56hX8o90GDPtLsLrtlrfDicXZigEh
6FXi9sDml6ODuK0QrCOHeB/fyeSzxY3y4m/X9voFgv094pwYna0e4w8SKcZoFCTfAYFCcxfSF8SL
eJtVMV2+5Rt0fV8FnQLROK7cyxd99LdxfVbsU6rAgoEE415VOg0v72CE1F24F9Zc573QcnF/PLE0
9506bkqrneZW3ZZX6a49BDc0B99N+iL5Xf4ZsAQJ7vClXAMwLp4bJ4Zn54Y/pt1gJRjug4kS7LGF
g+vjbbEYUtAvmYqzYN2M2Zmh0embJqnPSZiUj5bXHRr3bRSsFStL3olEGiUCkhgAQOfXpTga05au
PkjZNhDWw1wc7UMOeRf8VKE60DPDOJiB1F1r5VjwEZrEyOZR1KJYOu9e7EV/JBk0TWCU0WYeb4r0
3vX+NFebwZZHCMqf/KEF6G3+2kYHFzxRiKUpgw8h64v3aAtObX9L6dqbJGNX4WGLYzuxOHMO169i
mptjQifKIym6SFpBFkGCUByOy4+9ZCm/R57+9+hmbhJ46MrwJmxtDaVne9yoWyQXDuWX4SG66TbW
L24SGyjo18roC945lQfowCeGWhd5trEtja6KAM3ASAThRQeh8fXoffp4cO+Zidn2prkTWCTFAk2i
oH5+NAy96mvaZMUADSFvcihZN2q3aXdwdR0NQFFhfq9qu0kJONkXm/FXhh4HSkZO+6v+7NG+jFoA
ZJd38WvTckeOdut9jwvvqNNPnAMbyiip04ZmAfoM/xTbxyiGhU83N2L7MqZ/fjwd0uQ3H0zHHLuQ
U9Ez0kn8R94Hd1OfirFNWGQ41QGHrCHCF1f499wbMyeupJDXBoAUm6Dh2pHFLSCs6G3VtG8fD2vN
0MyDS0UqylSCHUhLtWelSY5Kq9hVsnIrXbYynflTZe0CuTgCQImDEitNBG+6aJdi7xSwZ388lqWE
Bu7w28zssLeCOFO8mFkLfslooHhb+ITj6GYQHvRf2mFyUnKntbGJuf7Dnj04oXwUM8TZ42Nz+Phb
Fo6os0+ZbR4YwSI0AfmUApEAP3uzhtePDaxM6VwYOw0kMwaMgZhBXdpyy+2wgx9Wj//z+yEHExdD
athkD97j+0nyzexoptVzkGUQENG+PuwKWMFbPd5YkEl8PKJpSi422ImpKbCfmEJpS00EK5HhqD8O
6dEXb7qov9J6OqfDeyW/Hcq1JpnJHz6yOLuOwkA/6E1BYqSjAKqK1baGFUiLql0LR2IhQ8UmrbjF
4qqdjHHmoQVbo29bplP0OJAk4RDQthWvjWvR+U6szJzPlw2QvAnjyjI6wIMk+OL32Urr1FKqB2yj
JUPhwmFE++n5cuVxk+ZZGMD+jT6pYAPNjR78HeeAw1X+bTCO65C5xRh8anPmIp4pp00g834owViN
m3jjbfWraifs4213UFb8cekafzbCmXuM6MXJsoE1spM3FQgAqnU7yO32/kp4XDrGToc19wooIptI
xNDod5BpeuNT39BmGklIr46icJALYa15frqbz13/1OTMRQwJOh0zgKhNQzbHb9KbcgRf7d2I8O12
yHZDwQ1TeSuN1NKMlU2weG0C9KhrcOmpgKZmh05aW20gTo8yui4+twFCJgc6CKgok2t+bBKH7k/a
rehfWcWsLHvtielp65wEGTM2ajj5JtNostg9uKbESa/le93WjjCoPRoPa92mi1fg09HONkoqZVYY
a0y1CI2yukUf6oZr8FaGeBLKalAtga19hhLlW7cG9FiKA6eWZ9slNcsOKjZYzkdP+5YG7dUorlZn
Fn0XSgwuwZqlsabnE6oqHejtZMqufUWnpPgc8ainD2mLVJVKLBi39SMAuW25X4VYLcVSqEdI7tGR
MEWhc8uChDhgQpMXlrPX+ieyHwDHyq32XTpqx/A62sW34lrQW9w29D6QMOHeje+e29RHuWoVFfcJ
r5rXfAfdNnCW8fOEEF4d37QLLrboia1ZVHDlKg70gMeheESDC+Lof6o/j472iw6XL/DFOh8fwMub
w6AvEJ4JHr3zYmxSikEsG4yuv+ditAWO8Ig45sMU08NDuE33a1in5YB+YnHmoVZklrRMcU0SjPS5
hAN3gBreko6jDs1kvC+hv7Ka10IaoFW2DlZ1vzLi6fdfzvHvEc/WM1GUhqIfIy43w7Z5yh7b+2gb
7vQNkg4b6bN0G3/PX1bzQ8sr+9vqbGX1LIYzaGp66HfhA3qQNkSX8NZsNchh1sl6Vpd1tlGGsKJp
D/Jc3uD9xj1CMjklZgWndySne06Q4DiuYUfXFnZOj6LSCOwjFsgrvGF4LmIgOuqd2W1v7kTxzu+/
GcbXGAFEiaRKZHUrnjxN4MWymlDK0uNBn7U2C0rQt7lh6THBMMEeZWCzbgAQPD+G8nMip442rPBw
LJ9opopJEqlT3ug8LkhirRXJlHQTefH+9KEs2SsHd9N98+/0rxCB88TY1nfRbhVjtzzS34ZnD8XO
VAMxzDEcIDfV2PlVvvO25s/62B/dm96BmXA7cUYMh+qgv6xsnkU3Phn09POTsxSrbl0F2K7hQ5q0
uwVan/CqCRXWvlVf/P3HBhc364m92dnd+pUsoD5H8LVQDlafW/N5QA7aWF3NtYHN3KcoJcuD2gdQ
yi2aGcqu2Ucv4Okd49F7yB7Wj7K1RZxFQWo2vhan2KvKJzWu4SNHkskotqE67DvY0Ds3Wrnbrk3l
LO7BZu96WaN1tuDTp1wKdg9Fextn+zLrV/bi8v3nZNlm0U4oIK4ephSgup/cJPw6xR5EZOz8bsrA
l7TLyU8fe8oFOxMZeFp6f2+LWchrIyXQjZwkYL2RdvmDckDsQbwfjzo4aHfYfGxtmqzLaANcCh64
qRlktvmHWq0tf9r8DZeexviSJjBCGYld0n6btCsYu6UaigVHAL29YBdpmJstHaUFUWymKwhyFtv+
pr2aepV4BQHGND7L7POPB7d0y1J53fH0pwuaPqzzTR71YP1gCiWnEnntJoY5eleGqnmdyp3+6WNT
70/G84m0JiAYKDCR/9V51r2KAjOy9KbnNJZ2nXmNRE7L9fyniM4MuhFbONKnXOPU+WDFB74JQbsE
sayKiOBUMEUhY7tezbmcAb7KUrR36B1dv7MwNxZIGCcm93c34gq/U38VT1OWN/0i/5C9ffoqbeHr
XO2zX7JKep5uz3eSkvm9OssmTfM+hKdcQBkzL31xkyd0HMONXq/s0AXI+/vwYPSb0IX83vM1TuUo
DhuYEnjK+88xQOav7ot1X9NVnTlS82BuqEzsBmHTVtTI67t69S5/+VDhAyy6mhVAB/IFSE6Wu8CA
LIIHcBVuo+GIbsDKHl2IQmBSyVPAhqKbJqQU52MUpLarhtYDrPzdsmw0ecqH6Ho8iA/uJ1KAkFlH
P4EfHNWVSHQZ2s/MzjPUfZBDhxeQ+ezLr1H1WajUOyuoSdo/ecGXbvXFtxTXDXjA6KmV6U2bA1In
LY8wj8j8DFJ3g6bAtpaSd8muGs7Sj3fr4rUSxknoxyghXfZM9k2LtuwEH5sY8MTMiT9ZT94etmSK
f+G1v0XxrchWlvFyOmFUUmCLo+5BR9bcU0t40AJdQqQwSn7p5UOBGlaUviBpsZGgOIcMdm2QSw8+
EI60tmmqQtfwLPzlqmDGUJdOh5d3yI4TBGd6zqqHfyO7tWgLRiCuj9Dh8cA8d9HUV6TUnO5y4VXy
lGzdqx/NJn4qpxrqyk3qMrjQHGjSA6IBuyXGzDZ8awEuKlk/O2hRYkPdrzc0B9XklcCycAxT3hQJ
YGRc6LmeB3Q5NQYxngIL4KzAhqXxaDkeYjLACv2tstYdcXkOYw12EqAgokrX1WytslQaFLlgVCb6
tLyxbF/4M5QVmC+DzbjG57FwDmMN6jniJR2nUM+crxbk9G1Vj/qUHVR2VuSYqu3vLABa4kZH9gnA
6GpH3kKYlKluEFFMGF8vWjFKGKIDfcJnhYgke+Yh6PQVf790DO4WMg4PObCuAxo8H1SFJskYBVQU
xVw4gp5/0oPxarTSl5XYsWRHn0AnEA4ANJvHKasU/gU9ne5nPlDP9lr+Vts2+o904wkb4uWadyxN
Hm2xsBtoFqOb767OU4cUnZXB7pAL1iX0fFfu1AvuR2Ld0HE+XcY1ZnOX5oOGYg56oJmX3LRti9xx
gijpsM0QpFByfSWFuzieE3PTz09eXw3c15ZeQC2kqL+s4VfRrxJwXAKvAZKdWJhFiUyTmjydyIuo
nD9m8iFp8utJhSyuoRCL3KOYAmcvPyEs+he849Tw7D0kK3VTKSGGO0faDbQ2yXhItJ9eluDllc9I
VkMBvo5/XDjSzkc8u1vncjlISYrhKVOSwimyGxGdn9hISQeJqHZa2/VdveY3s/dRBXzedF1uehrd
I0blOZXZ3LRov1Za58hGurLFF1IzDFKdvFRV6A+f771SMHwPdqVpdieEYOUgzhzBAG5RRRlEezVF
cXknObcnnzuqPo69UXjc6iFaVY/yJFM86sfS3P2YElAe6hK2n93kBsRqfyHTdm57vich7IdaHtsT
b7RUoRDrBNvpPttvofI3wNj/lSzquc3ZxlRjsxJ6g/ltd8quRIfPfCj1K+m911jajuZDoL/iRWtn
7WI8OFnW2W41+rErEKeYzLp7U9m5DHP/z02DhC26hv33Fu6c/cpevby0nI92tlfTMs/d2mS08VVw
QFTQ2wLsuyp2/dt6JnPRk7j3keyXDBmmgXNPClWplmUyFOjNycEmQimusS2zkvd10cQ3Xouy18ej
WzCoQCvH1U+CCuhiq9RN6BeSCCA/GjUntPIrhMDszvvOvXOlBLiwelhiW/LQVvhvFnkQzkjcSCZh
0KklMqFarO4tOJ1Wjih58vf5C5vnAVkDGtYuMT2+0tOxPdVM/tlQnd/79yiGH9DYQtAy+erfiZto
I2wg9UQd9AC13L32jMDzf55U4EkNsfTET0keY44DVRptqBRUF6GHyEyUkZIXXfJfgMmtIaUWYuuZ
oVlspTWg82s0u+AgNL+iOGfXfvhprF+T/Ju11tSxcKc5fWHOAUJ6O3hDOV0w/IJUBE0zFc3pMEqu
xe+FYxnoFwvIm8uQL9s52OStNKWb5P3EPJ/sq11xNVWg1lZpySct9EPek9p0Ac62m5ZUsVKWRBTX
NAFlIAapWJuPN9jSnJ2YmJcJkMTSO13EhCUgqRvdcqOxYcbZfWxlZSDzBF2Hiltj1JwCvgloW8r3
jSas3VmWVuV0JLNTzuNOHZctI0GKbK827fdRTO/hQ9rnlb4zI451va5+GF1+VefZivGlMHVqe3bK
jY1eNhZaK0gMHCPgVYJSOiWXpFRpV2ZyMY1iwT/2nuukfXIWp8oiLYsa2lrIV7SY25nqJAfpWnA6
Mp8/9B/Vc3Hv7aznv7J+v43OdrFeaqkQJpwxbm+huXyAAebwsYWFAo5FDgOWKTpC35OQ50dL02l9
YqAzaYuP9Ub5Gj9UCI/ZpQ8tpG3+jG76bUp/AYotkrNK8rLgnme2Z67T0AY+9ulkG1GetH9F92nl
HFtatjMTMw+RgVWVbYaJCbzYb4p6N3HsW477qf9lAtp8BMT4aa01a8Etz4xO4z55oUiNL0h6MvVo
o6/kqxSoqie9QnFOfPp49RYnkFDI6w6OsIt3sRy4qByaHCcIKG46/QbY7FrQXQhUHJu/TUxjPRkL
mrswaGmYmPhc0ofg2v8R79xNeuh2wyb5Ib1116uX17VhzfZapKE4UvkR7y/tKwp/r7VXvvWCfDuM
2fWgg9ih0OZDk69Ud32W7jP9pZNLVMyF7V+ZXoh5dJ4Ml0mBBHmjoc8Yu1n9tDiiM//bxwamg2R2
K2FyfxuYOYpQj3mrDxiQ0PKCCdmO2h6t7eAqE2GYrFHurX+Z6howZ2l6URWbQKnQhFEnPl9SN6rj
qG6Q2et8Tk+Urd3VnMOF10xUWJShFNiWp5TUzETuV5HZ5pATZy4E/h39btSHvD9HLfVXHPRiMFgi
oadxVVXpNpdnlhrEDakg1ohmNwmSj3KOcLlrPn+8TpeIOLgOyNpwYYMZALK8WRgxLDcddDOj8hSp
n0JNcOTiVyvKuaMj7N13yrYbOpAqPHF8ZbNie/rdZ06CbTLNpKWgiRL1+W1Eyo0UAVY01zt1px7V
LWXuTTlsuh+mXdrp0dtlXz62OJ0qM4MAG+F205QJ4jg3KHpInHlhodl++Bpo3w3htvDfBs+YlB7t
wnz82NrFHsCGqUHzRXkCGvB55k1Vyz7vsghqEAT1doHX0eGeVJtUd18azzimLVqaQ5CDCtS4Xn5s
+7J9DxQn5GIQcBmkyC7S6uOILGGSD6ZdCd2DhOhYP/o7w2wOSewdhVZmuOTzdWNrRPU+hXuGxO5G
cZ9qI9sbOULqVbkJ6nabeNeSu+baF3f4948jY0fX2ESTPnM6YTA1r0p60y58xT+KeY76hYASdKGW
7s7svXYv6UazEvMuzi4ZfQj45aYsKBwY88WPlHD0VC0iM1JnP2XRPaKsd+w9FHj72Cqcj+f/IkxM
xsiO66bG4+8iHZ+XSt6S9jXsspHSnVqJLjqnkXJI0HZd2cILk4nsxjSXisJ7ao7aNc3EiyDuRMG1
8Hv/CCPpsA3UOPZtK2+b2ml0WvToxFfNNaiVPN9OYGVVRE5QPpBpMJ5bbkPUpnN4cFDdCEfrxYpy
K7uCu6F4suDbgs/YEsYWleSkzdHkTIB8VT0KF06gC1HuaKOWQVIPvbW4cqW93Hgoj9OYNFUGufzN
ayFqPCQC73w4xuWAy50fk7QdhqNSuKqdCu0u9GGaRjZ3n3VrNNqXpiEdpdyja3goAXXKrZxcKihh
VL7cAwuVEv++031UBrTiJpW1XSuGX4qsuB6K8h786KeP/e3ytkstmz4MeF0QlVIuSDIbXZN9FAo1
Oy1CyudIiOrKk9b1d7FbbsxGdMrQum4q+GWMn6lZPbfQatLPU6Bo2j807ArJWMlmX+63iQwVmg32
AC/2ObCSalUsmjTZw//7vSVBr6hQG3qxA2/uSrC7OCnZa/S+SeQfJlKr+c4ee3DraVciXxp9yYWv
Qfr148m9/P0TKyjHvUJL7VRHOV9URfGjVnETmkxdRWIrFUrTXElS+BdC1LmhacOdeM8Iv7ArDbxP
uBMCfW2Gu6bvXuRMC7dKL67Ew8sQhTHk3FgkgL6s07mxLhriNkVe1E4kLb4eJd19qCGG2Rupulbj
vczCI08JVT4HEklqclWzGWz80hqCjqxbeNV9lkD506X/4m5+aHtlq00p2zXeg8ugiA4GdFGQSekT
j9PshCm1NkckN5dtQVedos59W+39zIZn+EoVqGGrbr/GnnOJuSDq0DmI8BH0NZfE13TOUsGXEsVu
LTpqVKE9aIn07LItnSAPRFuByNXmmHMKldIpvWf3YIyOXYg+VJ4dU9/aSIWh7/3I+N4GguPH3lcj
Aj7ajv3K2/hya55/6XRPOvGzWrfCQBv50kp+DmMViVeNrAbyVLUerMTiZVO8MqjSce1SJy88MYUE
Mro1IaY8Wei3fTjuNReJkkl5e9CKFdDmxf3ufQXgfKZNCpmS+Y0r0ZMUQVduXHlg3Wl5+5BT7qXl
Ib/RUv3NR+8uqco19NbiCMFSSVB48V6du1obmDrdt4zQGHK0IOpiq6blxveA1uSjfOUXERzQ/lMY
qdtcRYo6TtKtylWgTVOnFXkKtZZ+L6j1yl33cnsbGmTB3KsVIhd77nziBb+uEhk5cTttaUzyRAG5
cTffJb5crcz6ZSqCaZ9kDNFcAldG1uXclNnA0YTAtGJvOPcwc1Q2/SFwmo33U/S3tSPa+dtqlWJx
fCdGp2U5cawiGHCiGKPud+mrfFR2KY/3wBEtO7yTHOgo12mELutss4HO5lQb4yzoZWxqNrXgz+RA
vG0EG7S6q+p/A6e25FlTUwIKpRCeXGTmDK3XrH7yLLGSn1QvLZwi7YONmfSKM+T6sPv4mLtstpyG
d2JvFha6wSsQSMBetfUfJiz7uMtyx+0PSrCNdxN3FV0Dnt1nWyvaaLCrjI40btPHfwM4c3nkTp9C
ywIbasJ/zFxKCkwprwPUSKaqRj2xDrWHCWDavjYPxUP8KKxq5a1ZnPmT3iZy3cVYFHMw7BwYRfmf
39HOBzVznzisPKFOMCEJO/OOGtdVTmJkO00s7Oba4NS/xm2x84//ecH2fWV/T+dsZQM5b8qywPLU
2ee7+7J+nOwGjnRUfinKLleOtTPY6cvaObw2q7NLhqxqQyu7RGQ1QRYecBwJk83HbrtkAuI/WP7F
dw3X2VHvVnkXClMgaILWt1O/j2xfEsvtx1YW9/6pmekzTuJNXESikk2bkRrN44R70jf9EQgBaOd1
pZLJE84SFazXRC7IdZJ+Oqr658Z8Eq3VODJtXgMdRqehG3mbj76tuTf6qK20QC1F0lNjs5GJRaup
0YCxrH2N4DkI3iaJr5XpuziaycGTYiLjM1EgX+QjAFOnRuPT3Fx+bbbZk48I52bqfhI+a7kz/IRL
iIYy15F+yn+uHRUXYfTdNEFURRsSAO5sMo0m1lBWxHTHi/yuDiP3h6v1ypUGq/bRGw3XXBnsxYTO
DM4mFOB/0Ate3NlZQaPeWJfP1VgjLK1F4drT5xKPN7M1C5Q1J0QOKzl9rOrXQficm5/DFEEf4aZX
tqZa2QNc01GV7ZTu28creuGiM8OzeAlNg6vFHpf3Qc6PbQ2dgSvJ4QYd+rskoNV1hOV7ZV4XF1Lm
DUKqYYKyzcaaplHfiTr5yKFR5eBKq0vPEUyjrHZRQibOhtQyyJyPh7loc2LlAACmoocwC2AewlAD
qTIOQ0uvHy1JKO7Gqmtvc1OsHA3xpLWdsjivhkQLJHe3SS7tfOvHYzDoWUVpqgsj4SACH/2UJK74
Y0B25t73G2pVgpmuUQxdBFFWE00/eEF4qsOfPNsjjdpF6FGzRySzvhaQgS+8tZ6KaabOYhomSIPS
3QkqnNzI7A045bDqtoIAq+x1J4iUl150H41xUlJVtBe5aZFg8uuN3iXPHy/hwnYkM0AeXQUfgRLS
bAlBaw9WBp+ZbSrC+BJYfnLtqU0eOkoee/6KvyxMJCkxLi2gBqfXwGyUYVMMsSkD1/bK8TYLoru6
X6tsLoRSlcTWxFEM/eMFohOtDOY4462RVnreOJ4UJrbStbCJ5oDDApjEgaOXZtbeS2kOuO/j2bw8
CHVu+FMOHXQ/gIX5jigC9jo5PSA7O+OTu+fafeV/UW1r3+7X4V5L00nqYOLj4f9LXpxRDoQ+IKJB
avLadsk9GJhVTYLJuWeeSeeNMrEj84C/EOvUAep0QQyE5p/wOckunOw2QbPYID2Rv6zexiYfmNuj
Lk3JBdjqZcV9cF2Egai7wKLfbmBp3St31uOk7bh+kViYP7Dn7OxJ5I3motm+ljwlklILU60vHoZY
+WmGwp8fO8TCvj4zMX3CycUInpFBGBIY9No283cpXTcHP6ifvW58Ctryz84y92ZV3Rd+/U+A1X/9
6P+P95Y9/HPGqv/5b/78I8uHMvB4s57/8X9ugx9lVmW/6v+e/tn//2uzv3Wfv6Wf6vLtrb59zed/
8+wf8vv/ZX/zWr+e/WGb1kE9PDZv5fD0VjVx/W6EL53+5r/7w7+9vf+W5yF/+8cfP7Imraff5gVZ
+se/fnT18x9/vKvU/tfp7//XD+9eE/7dvgnSt9eLf/D2WtX/+EMw/s6LH+FZkvJkRSk/cMJ0b+8/
krS/K5xkEw8o7vDH39KsrH3MyX9H0npCOMP7zB6Q+RdV1kw/Mv6ORhcyNbTeKeDlpgby//dZZwv0
e8H+ljbJQxakdfWPP869ET10ONGQGiUO89smyPa5qyhRqrgwU9xqLq101rUQGyvR9/y0vjQwc3dP
K9RKMLLbSht2ErjtQrrWU+FQSM3uY6dHpO/c7y9tzfx+jFQ/iER9C7i/QIt2RCiK65Cjh15w64dm
4O0kCqnARcfqk2kKutMFYXCV1LnyElQh/ZlpmMP27gtI1pEWgtohdQa9G+6jWAGerGXadaRXJWFe
FqODFbbWi5+H/UEdE3kbm+74rLulfJ+UaW0HegyLsirneylI2oOX5fJtW/t5vx28CvX5SBM3SLuI
dlFr8Z3kJplvd4nqOrlYCgfVRPzV9JJYPcTa6N80YVB/8gqdbjzSDPA+DCJ1xCrKP8u6UN7JalSO
TqPF5m1sWDDwJ9WQ/WyjXPslhiko+cKTK3knKZkyOmXRKIcxrjPYZHDAG3I27bGGjRIerC78rJKh
+mb0XgEpgIRkg+TnrwA/AIR6itiTSjN9raNLUG+Pvq6521h03WfyfOG21HR4hMSw9Z5I9Y6NM4yx
Ejg6Q7su5LI7lJTAPgPea+/KPtG2ljoKngNZY/xDgen8Ns3pdEJroNfu6nwovqWhKThj4+o3lQIy
o+nZRLYfCIYtk5HfQ9473slGEG7jKCWXllX5njOr/CppBYITrWUcpSEdj53ne9dubgBCyLzBa2iy
NPtj4XbKtZll4We/10iDS1BmXdFIoL/1VSrBlJ0iHCTqxbaWod9Blkp7lUqheuqMhgdgmgj1rvXS
8tW31PJb32jpnVhm5pNciLKjod23lb04L+0xTcPvvmdZN0MtWTda3RR/mp4b8S1+gmialWqZnaOY
dJNLQn/NLqmezU7VNjGZU0cvasEplYgkjyiYXwDKardovYg3qeDVW6lDDjWm9RfmPTXYh2H/o1dj
4X7IZJRDAzjNeuLRHf6c38aIlT4WXok6Rp1236OiUo+iErpHqZNZqMELrochJz9YqTqyLqq+zesi
huhN634mvVTuAur3d1NdaTd6yVuiScGziybqNmq5JgLEpCnNdPUdjAvJ1muibzDPHNUuvvb6tNu1
JT1kfe1HP9t0jA911iY7pUS1zAosYZO5lXtdu35ne1KkH+tMBXAjewPO0beGVNlV3oRvE7n2fUNu
3qdc3I7XgdFKWzEPhGsEjPrPudv1V22fQ/ciodm715uqPsh+VO4K8nSfEkXQ4H3Us0ZHh14xb1Sp
jEDZyB1dPkMdIvLVKO1wJft9d5c0rvZLaJTmkUxtfUxlP//s613vgLMq7wcpy3e+S+9ANHrKHc1S
wZWQCsa2iVXxvkrK+DVoawJQV7QmfPoxfLwlUnYbqfbwCKVNyntu95brNLDe77wkzTI7KiSev2GX
JDZ3fmEb+Yab2TIYFlDDcppcudU43NWV7z/m+tiKdoNo064rkTEREr/uNwa0XuHWKiT9QSs0lyDU
KuRerKTYGlWWvVWVaY2ThEYo7FM3Su02iaUHem6RDrH0XhW3gtCb1xDVDg1btnO3VRVWXxoxAgci
jMOnUEoHB+2f4r4eJdWbZkAdNpYrVF+HYIj2SGX4t8SO6qUf4nrjGfX4VY6kYROVbgy0Ihivq2w0
N0KhpxNst3KPSjmV0Uorv680j4qTH8DRoTOCzAzDvQkw6bp0ZWUXpIV1rUel8qXl0LSTDEiK25fx
TpyICFVXl3eh1bb3uur5WylHM8pIpPYqS4Zwr4ym9mcb+snGCIZxJ+iuuBuCzH1UBavco3QAjFit
h3sprIvnKFdr6KIz4SYiLEHuGhq7ZoqdEDX5/lUb1vKtryT+wcpz2joqrXxU5VIJ2DHmeNtkYnub
po21MYww2lly1P0pWKNma6pvPepp7EJC5BfqE66ov9TgHDZm3iXH0e/1W79FnN7JBoKVI+se5G+i
6Ls3RTFa9w1V5E/cFJRrD7XTmjG17dMgAc9ow0bcpm6vHjXfaHZV1cA12ksKTJJNPrz2Qgarf2CG
8i5u6UjbU1fUDGdkA16T563/TK3O2mpAd79mQViT/YmE6DFA8HgjCkF23Y5lCZ9ROm7VIgoq2yqS
4CYjt/ekhF66DbooFuzcGBMPHn9rqLbq/+XoupbjxrXgF6EKjCBfGSbPaJQlv7Akec0IkIgMX39b
92Vrq1a21zMkcDqcbsPIlhMyiw6lItQ9pRFB3qlXmWEoHEJojsuY1H8mmQwyEytH4Dma5ddPwgLz
oICs9uhfweZiEOM9xaYmtAPF6HIZTEdOLWX81CQmrDJOt/lqAmpRitSknSqTSMb//HHDOy3q3n13
M2pO2OCNX5Bbmz8Bokp+3BybP8h7ppewRedZhiYbetkwDx6nvmJn0MDuoU6ZOccWcTWZT5X4QnSz
Z2A2jw0wSFevl6GZku8AdQpt5mrnI1PZq9ZXTGnjoaJWPBOvFgWU9uCk3eTdta2DMGfV6j0bCI1H
bpW+GNl057BfKhRY9R6/oHx9ALgJnZc3a13hYG/Gh3ZO1dPKEzR9o6fpte7YwuGtnvWplqhPQBNO
zH8g40XHqEbfZ7GO0jzBRN6Zh3qsxaOaQnnvXFK9Ihor5aB5/e7khSMDScL0cg7jqf1UQYx9/y6k
/Z6F+M78oQEj7BrB9m6a6cX3UbjYphvcgRh5/luGZX32CGc3yYcU/O42VwhFtfa7I11/getKPsA2
Fxamkt6B4jovTGdVoeMZv81mQ2yMxvGOzIwfSCLdLWl8V7CptQXOV4NqBrTc+6Y3udbM7Wfj4Wvp
oMteFKcjZFwdM16SQCukPsNNMa3UC8sN20cIiSILeKgRp1Sf+324ndfFs4+rHGFu6AZP3DrZBcd1
SfR+gmnn2pAV15XVruxlwqZMDjI845TFz6ieXunqpzs9+GspAbxz0eCOakQ8H6utJwPiPFh9kkhY
y8wyRBknQ3yrxgTtM1OrPv26XYvRafGQGsGKYKXjydOk3vFa8k/H6/hxwDW+53ONCvWKB3vBZXNO
1hTeM/wX/GLrDScQTEj9G8YhzDoqor2s6fg2hCY4bROYm70vItKUg7RwOiqzabxS8xy+JR7+TaaV
odiQbTaVVeGUnpJI8C+mE1Rq6wVKh+PJc9dJZA0gS7RDNhS61MJ0ZgehPfloSEJuw6CHExqJoc63
g4r3bUQ6VFU75D+IkBx6mzb4OOp+Hzgr81obhH1GUhcp38zxN/Kp6GidnoIER0nXOdRbh5Gfqw1E
VrVFiAYlddA2mbHTcsMUuGEzoUH7TMX8PPZluqNt7xf9TNrTTDF1z3HavzeeQ9owqhfzIRm3B99i
aQgfFn1AF1FbxKGTj3O6ytyB3j6h5Ss5z37tXgMp/Z2mCLKoK0afabKG12GS7sORSqVol/O2G1ka
v1zwmuxVElkowan/QeetuYZrjYToIJXkO4VaW0QV5kxobRjdsy3VUBwVtglVEkR7P7XdHruGicg5
WVdeppudd5u31u++qRxwgUpYMW4BNqcx8W0vARGy6CMPGwUuquM/Ck0/iJMkXQtStdHJf35Xo3le
C7GLawWRTyiU32FA2SliyctCGveEqO4GhNOkyV72dVIYMro73UaBsTtZL6HSMg/jmRQpG6ML03bs
MwY+EDGIPUseKXLvTxhEt2vTT+ON0bG2RTo38z0YZXCqWrMVcmhQ/JMaezSxxFQX0vYrGltZjLoT
MJ8zGV9dW7u2aJp0/bsNS4samdZM/U7Pozpa3O3HhdXTlSAi4lMoV+edU342cOSKB17qLr8ZU/c5
aTuI096ovgIJj2Q9EFTnkFUjIJyHxVCNzX7D+j5ecRoVHehJIAaE0GA3gtNMDFaXVkteRrZDGJMi
7X92CvDV6tjuXOykyQJl6x9JZTcVcIaFTT7WFYIq6LKUmm0J1CTWuaMHa8wDfGOP6dB1Q6Ea3e5i
H0I6iSE4TYO35dzJHwpQsSL3HVQnPF08hlck1FXZoMvvtU81PW2Uyn94eqk9rEGtbGa2UAWF0sHo
5YHk9bNhGHMq2yWl5xTKwBI6QZNoEOhzdNKPyiqdqAPibLZPb01apL6ndjhHNmptSfuavQq/nf+K
LsRBjhhE90FbQcKMYhp9QEgHPA8wBZrdkDbeLulWBiJ5TcRfZnWfHlBj3JgMmzPmNa4qirK8ZXlB
Sslyn+Jm22EQj99JU+NhBRgN92vF23ILKrYLPBUMeU1m78ybrX6qdJx+KbaFBwWb216yhf2kJIFr
mTHxe+vX0yOrSXcTQAFXjs1mjpVYW19U7GY4c2J3g3QR57ZNdVEnVv6Hrqjhtg0JcO3U/+OrXPO0
RklDvE2yWGcnnohom30v0qqIqRF7sgpkWvarDHKyGvOu9OAdUWG85NqLmj5Lty+eTjKPbN0XYd/S
z6n1VcnieC0MDW9LG3wGUC4xXLA2wP2r2vm/KHb24IHUtZmgVNgTTGZVzqaKqwz3O6ZAurrgFgxe
9CF926ExBiGfPwbY8NEfWHCmTvGjbula4zYZ46LCQf0xwwJ44aEbf5yy7bWPPX83htN8SVdHn2QQ
wIjST0P85s80RTWjw7qPT6dzKhJ+nX6PF8R3RhE27RjhD1pW3dFnqYmzTkiGD8fv4C5UdnnWKRn9
QnO6/qCuAGSmC9M7RydMkw0rIuPzsB/TQ8iU09dN97MCCqgA/021oeNDE2CvtUuPAeko3sckfRol
JUWbiimfiapOCL0b8ZXK9oeMAQI2l7ba+7ODkXGY8VssXPl7PzLIRzMYItEYTnItWo6wZh4eXSpl
pps5+mQw1N0wDo46U2pC0zcW75GRhaocBwJYxnhCYKdFheoyfMMxDsXC6mn9FvXvOQwrD/Ltp9mE
PrKKpuEJLSUJarUwnZp3PkZLv8fmSoo4x3lCaXW3bK7Gqu7kJYeFtBPqWlQjvPvAx/Y/IYCVFRrb
ky8mI438h/BfPQzAd0t9JS4cdjbomgz+W6xu6rA7qYH9iL7p9hXDw+hFdVdEsv3Cvt3HHIn/Vhce
NrL9WUYfb1RQGoPVrW3+R2j1qYDZSWT20hMXzCYvHVgyYwl0ggWQFNGxWejXT3Pl7ZVFh0Ya7iOB
8cqiX0rNwGKgx+fDyhFxiu3aYuwrjMUIHMmI2/6GsdvyJtmawuoBAM5jX9HSqILF7hov9jRV8cvA
6+5aocMuUx1LgTKXqVwBcy4tBBvAVLrfVu1l4TwDQlTrCkXD42cRoe1xnel/Q9C1ez0N756tpywc
kMfXr43a9UOMZI4tRjbHoP4Igr/1BtdvnibbvzYEugmdKFSPYKlg245V6uNwqxa4s6Ld1NMH1oyv
bEGZRp3mfljtnCdOdpEH3rh9NC1HbEvuGBxdjcWBHCMMBxNo1YPPsS5As+fS7JpwuVmzYNkdnhjj
D+ZC4iVFQQA9VdaA0wC8eTEWvjo+yz8ujBbUWDZzPv6a3ikynHH24wbWDqkLK4ZJa+PkayVhc2TJ
4uV4B8VVE/ClPvjBbFUR5k0PUQljDZHONIsAdcKCvF6HPu9d8uotDIhaDv6Z1XO8T0Gm5V6FeJ1J
drJwsddlMRN95vcd2uwR5VKMcSTPLbDMTs4pKeOEPfcOF6ZpJ4wCZokPvmi3lyVqrit3rjRIn8To
jm6LJdjgN4cRK0fo53hK6bjd8O3+84denTBNzTvTUrG3VZDmLk3CHfgCRAGn00sYs28LQL4XuFLz
YFU19g/Us7bke2ykO9JQ2sJJjeOx56iR4/wFLNaC9UeMK1bKMYMC99fr6LuH0S1r69A/ypSt2Gqg
SC/yF37EqRoU1LNxHocDOpNo92OYaTJNg4+g1Z8JT/+MKz8TxQIwJhK+3jVWpWlbhVGom3JZ0Q+k
QwK5qWbKjL8+Y+SXu1RuUQG2ILquXYLUsCYhB2DzOAfFlu6CRt7Sof3AJEFz48uonNu2L9HZ0e+T
fhRlL5YUJIW1B5jlseA7LB6gXfDoKbQx6Kb+9KS8B54JilHMv6FIqQJWI/0+JgQ9M5FL9kO8qjff
o/aMqYnnDWfxealH5Lku5A5EN+TOclPCl/inj0M8amFsr6RpzHGY+Zhv9TIWq9w+e9+UTrKrN455
i3lz10j/tRLYWCdioCiln55nKe5MV2By0qc1CkSGV/qx2tiBhNVrY82hEcBaImh3Azd1Fpj11Rn/
yfHmI+zUsU2Xv4udqjzh4/tK0YCrV9hz2q77h3apnNj28Ptrt9l9JXMwZdDfH7CWBjuB/QnEWLqe
7LV/wFhZ0KTnGTMKh4m9cGf2Gx1f4tFcVbW4PRnqJ2FwtNd0HzCXKe0doq5/GzqyE02HpLOpPwBG
71SbZuMErirELDa1/Emt7cH3lmtnoNJUNz4tOQtVV2ImfBg6FFv302FNOxTiINoUnXsdKGcsDCVM
vK8r5uB2dJcmSRGj980a+ms2rfe2Cc/YqT3gIthPPgIfY2be0YSKZIqI7T2O3L0MfknvKbZI9ayi
YzCsAJD8dyGnbcuums+mtadNRscQwNQx7NGp0b2FkcY0yFO3r6IYSCY2uNs68YhlyWKdvINI/mIR
5OxtZMTqA+1zaskfzJFXyLlDuXWM4jhCkceW1mCJ6ibbKlPvK7W+oS/1varIS91hdKmBDrN5s4gN
8HHYWuX96zVukzW6jXbakT4FIU/hVPPb735NS2yB7CUJSAmvwl8vQdJfkLzS3v7nye3PNLkU7y+5
Jf2GD9k+LybN/NFctrb5HKMeMVwy2JGg3S8pcmW1omAgkgHvW1eM6CZB9MZ+48gDjMhICuu793Su
E8TgV9c0daUlCzh+r/CD4WsAnalBOCSkxyRh5cMvbjF98tV06Y61SOCMXYX6W+9rlVOZJOZDB/7e
i8mrZ/Dlunr0wF5hxvZGNuA3MK94tnQ2dlj4H5cVjiXUWXoTxjkFtt6ZOReL/vZM/FYRLHDFVXjX
IX4BEmzj3RgENzg27jbEXY+SKhd8hj6CwuPh2de/MlCTBUldmNDLeuLlfoPzxJUz9sJsD+L5pHy/
8Kv6IRz73wOg+88tVXiCL+wejetD5Vc+XvxO70PW4hOJb0aRczQHh1mF+8ZLT+ZX0qBTuaTyFvni
vC3taQrrzOvc7y3yLGAq89lSJMw9wq8DpYMCoOnu4qHXevGb67y1jy2g9NzSYzz5n5FqoGDxnExT
V6KeeN01bZslGBwUWu/GIH3tKdgNxoulhkfVtQcusZwMasj+jbfbXD+2w79w1vlaTXveMZAzgBD4
caX6HE2X9HWaZ5ZDE8SG1twUjHToH8AWk/IcVokM3dF+yWs+PvQmuVgvzhkUjQ6g/jzxu46HQ7pW
xcqOYvFKz4OgFD7LCg5W/rJU2CPWH+3qlx7dM6auyQRZBZgU50Cvbl68HOewLUyL/cPJ7tbNHgy7
iXl8Gcd5h1MmCxXJvQX0sv+6RLyYk+EFnBHwmd7DdPaM1Nysx92GYT7vAv8xjsOfdagyCtlLrXss
wuYhOmaN5z91/vK2pOnBek0OGh6Ci7kZEecByipqXC2b9M/YA8GrgCGoIi63pP3RCEcBCVIqLOrU
SNGsbD7ivKxDWSrqZ6NdimW0KBu4txKRPIzBoYvHO1kfCIv2uIof6e+DmXgfsk6Po1ZnKeib9cId
77qcajwTyYI0KExowJRrGcxPQaCe474pm2bIwSs/JuimTrsx7yS9kB4lFAkNy8SLLDYZ6jN0onzp
9UnX2DC0erdiOM+Ap44c1YXg9ETB5ueWYHBhYPUy0eJP3SboAr1633ha6LQCTpHvWEr5s9TRu6mx
Cd33Z+K7B+RmnBoeBvnEpjNieLDKQfOkj1G5/tyse8UPZoHxu8YY0typf6Dzl+3QVBZ+Wo2J630A
EeKhPnGxT119rblXYJAvZT3iW8WhgOyGHp9hbcjRN/Jma3Wfq93itUeJIgU5pi+kjb6jJn03ANaZ
rMZ91DUaYpt+rWfv2QbJbV2a19WHtgHw4Unb5q6n54qEhT/2l8p4LyMm9yBFu1DlldPSvTNcMcj+
HLLWQ47ROj369Zzj2i1MED/W2BEJoqXwl+Eg1+pqfPKgtn/OzudGyceulvtlqzOIJzjs4nMVrOC5
En4ZKlTwJVw8umi4oyQzp50HQgUnNPduW5IefycFuUJG6LGAMm8YJaP2za0e/rYQ/Yz3l0qAm1So
UktvJ8Ca4y8JAXRIDrWX5Bxf8MrmKhtaeQzV/Hv5YJix4swUkPra79bA382UvVOtv2dPXifNYRNX
6nlDzKqZFptHiW3KZXXgAKGN6KVBlqWGehXsRgzQNado9NyOalxfuGdyE7+j1meDG25SJusnL+/j
v5GYiiBBPiRD6ttU52inLZYI6I6Dtmvtu0/w2fRd7qabg0kv0H9nYcutr99l098alt4r/GCi8I8B
KtXavsJJUdjqjxHNS2+W3ZKIQx109x7pSv44fBODxq+22tWygq6DJ6mbIRgkZi05qT7bqbls6XoO
t/EGtXlvF1q0MxLngdM0Td+ob4stWHaevuOlO/QhAWCvIPLGT787uMvWXUTdljam8Z0uHqi/oLkP
cfswbmrMOkSMBLNGmYWGPt1q0uDM00mBof0FCKakTXvvKJU4asbvtYYfDImofQaFAskWEXloTPXX
MO9lJrbgON6BffuMJ/FbF4HunPHHNaiE9bh3jrR/3BiIBiy6VdC0LR3eeBP8/IZIWl9m4QTejqBT
g4urZ+fnWvsljd1PNcrHmjIQ6xgr5iV6SVTzF+IiK/C/3WZEtjH4wG6n4/jLrovI4i65peCU9yGZ
0mwdNm/XLd4r6TnZARbHnwj1gK8hjvixE12LQDpsbQVVBLxuiEt/pFS86Pz4hmXI/Ra2WCIdtvi5
wjiOcS0EaN2+NTznZQ8yLVsmJHQtKs0GoOQqwXLIVOmCI6Eoa/HaD9v4IyeDv/W6i6aqXDtboAgZ
OACPh9dWXiYW/sel6VOT+G90Nq/NhhBdozHlqKeEVVi2TJ7aRULoCnmcq7T+brvw3SEcH97cbFnM
RyV+XIRsu7R/qEH/SO7Oxi37xIvnXDr3vtA3pOTcbEBOS7v90wmOn2o7RFaeyRScK9xBq+cButQY
BAEgMJubSYBVskEOlrGELHrE4AFUjRTQd45FMuwR5maix4WCnCdNBH1FF42p80hbfFHEz8D2HVS3
nLbOv4EXTGOLZH3ERM1LgToe5GzuQLgC4pI8Cp5TPQHeIO6gM4f/0/1LCqIE4S1peKC4vmk0ZOlY
nwxnuQ4Q5+xRsObh2ceDyiqCxyVIUEz4ECFuJdX6hlDoQo1LwUlXRqiat+grbNRJJA3ITmzJzxM4
mxdhRjTnIPtj+R4Xiy1tvNI+0t5Mh9xmlYv1hy8fPZj7NNiDFIFq8eMgE/mTKbAOexTwWSjvaVxV
zrHBmf0uwi7sP12Zn6F7FeFlQpguZ1FpCJJT+juL/870y5/ufkgygSfT8VdpitSrC20nZNqdpvrM
GZjEec3jNMqN2xlwT5KeNZBal6AnoHZvsayzyoF+XpY9HDCgx7+H5h3tYXlIL2ZGrm7o71MktAwT
x6T5HTrkEtbvDhYYiml7XuAHCp6noSRjhRBs78EtUMrWCR/kTk0XN5r9HCGRsn/lCKCA93kb6mKM
MBKWo4GurnSJNLDSQxuxTvyMSb9wGrqam00GiiUf2VRE2AeOu08sYJd9+BpO8hDjzFAty1M8XBvc
PuLXTZryvIrU4Zd+ajCBM5hUoMbj4/4T10+NB0P7JWrgcE/WvIdAuyqEOg7kMUQ414YkAez6dnYP
oy2sBcrHzaFLYR4RgZZjEMj5xB4o7iuKPHAWB1mnXDbAmxBX8YEmgLXTccUedRPgVoh3wu8yI5DY
sOWzxKghXkyFKHGk4GFc5NWF1oekO7HtRQ+vdCuq8Mq4PjB684e3dsKMgtaTrskFegsjXTKE/Xpn
oa4u3Y3kNg5nrtYMLkY8WA9G3k0CXr8Iwwe/LXFOUQCLNElgUcKXz38UuUX9KZ3aWxuP+bJhtZlO
hWeToltEIdRrtb1GwXuyXWj13ejmAscDfCxYc/XHQlBZeN0vnv1Imy/MkYUZq7OKX7eqKSZ5bWRT
DLrBEBOdJ3IlWPUKov8YM7mqac4hzBi27Zrp6qp/UQifwdyXOOxyJlpEmWNrSV4r0BgLtipc+2jT
rQCayZKwQy1neNIJrpffQ2S7o4cGQs+DDP+C2oObaso5SrPtdzDaXRAgq3hOC9sjeUp3pxSfMAvE
oY3rjG8Vas6+cFsfRuftZGIzZGOVYw1/gVxvvr/xHLF3p8UsxziBCaQNwHG/pGDZlhBrRlAIG/LH
++0oGfp7VKs8qV5Wi6OpaXI/+Ns2tIz1h9ZXN3+uvsJsMBxFdYJTC/svg35HiMNObECHaVtKIGDT
tMXkKF7SvmyD7QRbTu615HfwQSi4gYKAyq223/WtOVToopNx8hgpfL0RK0EugNp9hBck11BlQ/VP
bvoy4wXAAX2ARFBsAkWcxCL1DSM6mbLBtWXDQmDA5hyuwRMKdnILF2AsRGEJOcyLBFmNCB873gBq
ioQ0RzPrI7oL/szhU5/gtuI/aT1Blx/2bMBT0xPziODX75EsD30wHLUvIffTBHcQ33XMvQ0zg3Yc
vw1NRTNIymD9vZsQePCmmoisjcQhbjT0NJ6Diswl/Jw73UIngMwN9qAv1jB68jDMiEhdeqXQDxHB
LtOFe4qJLAC7K3z/C6sIQIwUuAM4G3oWlzhrt62EYW5KpqqYquHBeOZhDfE7qUhjY00hwd6GJ2bS
q0wAgaVwP6ybXgJQ9BOrj2CqYEik02HDDIFjBkshYQ8Kfcvjobsg9OY60/Zq6voxnQa44rpwKVvN
P+D+enUr9/Il+l6wH41K3YO/jfnq5gMB/LQVL3WH0Jhf5OCBk/Mx1AjR5hWD1kAi8S/tsVGk5bG2
5GkAw+K8ht9jD8GHjQBMZCrCvVinHxQ3Rb4Oytytk7gjbPNPEDFepwWqpVdXx3njbwTIMp+T5NbN
CnPQiuIANW9eTha47ZWsXxiX+2loDE4HcCS+x8pKteO+G9Qbt+1NcTALOgV4dhyNnyTBgBXAVwI6
lOVwND52FX8Gf43Q7pZ/cB6ASrLgOBJokFvoPc4ekrYaWCGzrh5Kf8WZ0Gno4jDny50KxXDSgHzY
ipEnWDdtGaTjndZw/RG0jaSs+kt+m+iEZ/3cn7DOiR2petfFeH6a1AXHGswl1A/OXjzUmh37WX9H
dqtyBMb9a9U6glR1XR7O0fvSe0/dWt0G1dyb1X52VP8yWWmRKCaLSksElfrmaUrxSkp4L775RNyT
4Oe0lidghL8INwClC53m0IUOIf3BiqZEVo9v4abkqY0jA9sFcu5waI1eCUX1M3bdIQJHZ2I4e3r4
G8Veg3b+7MKpfZVYLQQ/69v0EiDa585pMl25NBhEY5z6Tym8LTdX4Y6Kk745ygAegRAU3qTdDszn
t127cR/06rOTxObNLO5IxsqRMBngjo3+LI1+grpzDrpIlVVlj9oDq6HhtlvGbcqSeN5BM30ZxgUE
KkBeZdv9kEwvlkeuMFG/c8I/k14esCh1ElM9l86F59HH595x3OnDtY7mS8D9XVrZXTTQAv3beax7
kLTjr+Tu5Xac/5ha47Cc7QFlzIXnmikXPPkG1rvX1n2jVPhuoDc5TqBnTicP7jU7ajh8LNdZy5YD
pq9ybpYXFkI4igKYbIP9ErWFVfa4DahOCJQ4TdxcJgcWEK5IpNYhtoNqXogVlGI3/In8oNShl2ve
93gcfsMB2a/p6w908tMA9MRWUeWDX5dGiyLBlypD+Y9N9gZnwT1m1Q2MFWSUgByJCx6aNSyhXv7I
kB5EWH3rpHkWMj4zrMWLSDzVa3rEJs+DFbAlCiAZb+vAFAenJYlzk3QBoPFYjja5hY3dgx3bdaCz
6PI5g+aN4WBYE+Setr8aoP+lR4lXYzs3mmdJigEtxo82/WOq/yPpR1RDIBJ6BMrwn/hY7ZlKkIkk
/05Yt8JwUZqGHeJBXoOF7vDql4Ho/qlmeZjr4M8q2Nn50UND9KfHqbc3Ky2qNiT3oE1kxjofNxi7
yLmxECDsx+jGZ1/Io6yDrzo1LiPeBGNnPE9nsGEJy6pB1QsMsnpNIBqGSAIZZqyR5O1KwXvAId1U
uCdFfKSbx3YwXdpdmNhuvASRgFJRWzi89tVg03+w4nhNgfAPvCAm2eg9bBaNEWFiZF/3DUY23AOY
lsFmjwf4uTdo/5WBIWH14xEfVNTpUoXpeoRnw3tVfY00WVg1kv06zvjABje8DhWcqlQopGgnPmCT
Uda/YgBMLukgYzjYoAeXbp3SFnetaOGV81bvRiz0nwoODYhIU59eKu3QaN8F9TZkyPuv7xLdyLtI
DLr0E94B6WvzgNx13y/humj+A6Tub0At4h/qXBeXwUPlPWBiYrg3DbojKEJ20f5ak2M9jSwPxYSu
LBOGezTDYT8p0FDMhO3OSdMH31vC11NqQvbx6xf2gNba5WbiiAzZ1CXuWht8jfDjWbCcM+R3AWXr
GTT3eqQUM05sA0wClvPC9RhbNeK9SIbKifBRDIa+p61QFzRY8CI0IjjV7QaJO1EuLnrYCE/RAt13
lSkOWOhiz4ELl/081xQAyA9Gl9USGilcg7LoRLJ8x/B139nG2tMq+2nKKQyAX6PECNuOdY8JroEx
a+mrAbSh0xWEEIXcQMEaGVwHG+gnMfsLyMC4+svpst0F7WKYafgowj3WGD10vI4IBgsOneMYtUjk
xqdpU+6lRePCWY1CqUOdrnCApvN08Jhzlx5WpLLX/vBEg6NYgUoqqGdR03WvXr9BFAo3NL8sFhQ+
0WI3Kwd6dIwQONKGaf1Ila/Owoh1z//H2XktN65k2/aLEAFvXgkC9BIpL70gpCoVvDcJ4OvvYJ2H
U0UpinefiI5+6d4bIkzmyrXmHBNam89IS9TAHgfnp6WhYTNrlHpSQejzzN/xrAwjDaZcxnNN0oCP
6mBCi1XUn3qgTrsK58A6mKqGHr6V2UdNo15osk5P2Dnb8WDGloE0LlRcxZ7bu0AriwfSlrleHkm3
KUr+XUdTbV8WZ32LZYXr3O7ilakEHIxDxF4Ryan3kZIYSx3V3basOqKu6lYLFhSf0moSWk+xJ/Qf
tuhRhc3OcFuKNn/W+RR0VOLxvK1bsWz6Uj11dW1TUOTWjqTuwU9F2MZeqIlId43MErE7VomBytXW
I9/Iqd8nLdZGwvZm6xehRgjfMnn4zGOhfUy2HA9uaeY51bFeTF6tDEtTkuVlHgMVSIJAfev0yRB0
zwxUSdl5DFvbYtuLcV7ZUjc+yeVke5U0qhyxRbmtEQXfVYh30M7xQi8i1EwPXSFFy0STzJ3TptYT
Q9BDEEwZ3WudkIxInvaiNky/wRV50Bm/3nFbdTp2Ek0cvTTbZZLFtps6cudVvWp+Iu6rNnrPIHcu
AnPXRgNxG2VTr4egM56kOFbuKk7PhEFBMHrVtRZZSJ/q91WuPncqSmHIrUZ31Jyx8aqkyzeZMqgb
Q5sCIPttmN0xuWH4UQgcwo7F2DZuWdPZvoRnVbiTaJ6mNCsQ6wWoOeKWslwOJWeld4qCdHhKvb4f
ZwtJewW4Mnfk1EdPNf8qR4IPi16hS4KoZ5/0hUUYYlJaJy1H7TMa7fARNYO6xhohf/Z10T30Ee1c
W6sTN8EdehfJTLYGIZw3McnOXSeXyjJg3Ef33pTj11ABmODNc9CcF+GivaMSjH+qzjxvK05iUGWW
cr6anXS+YwrA1lYG5oTZVGibmB4ZRIdgYJMoZRXhH83/tSKVr3E2M2HHZGI8C9WK1l0QOmQmyQYF
vRZAwUW0fTvB1d4bklkcJI2RaszYC2l+198oncJA0EZT45cjg0DoCp48DD1C1MK09kkZ8i/vx5wO
FT1bOq7DWOYZd8Ug2LTpKB2xIOYuQrn0dRRBdRd3o3SrRCEnmYkeoC9CBoPcIrnfFnGLQLG3x4cw
tI1fbVOV6zpVy+MQ2GGGME1HIyFNSoRXqi1UTw3MqKCzjwtu2SRx+lQ1Zb1lamOdnLgZn0rYzdWS
E1W9sdVJulf6bNqIQWs806lt+vPDhNKgzWcGHCkxBq0d128lfpXVyDf1Qj80pYzLxyFjDGTNCbIU
wlpyw+ofw1q2ngK8/s8dkl42y5qzhx5mlqeMphcS8BoYA/KwKZGDn+xcPdzTIXxIySRCCNVMWzVS
qzUPlPA8UwLwUk+WJ/FiuJaglT4WaUqgzhTclVXY+UFbTvsC8zKKOhX986Ioh1hzZcsuWj/hvPbc
RGqysVAJU2JFwmMppzlh0Ew3cZzcRkpUL//tgfvbVw1iTsHLdwaWYcTRdeOStqR0pMubcrMd+1nb
AnQ0fFwHjWul5TWHrqZiDPxfx+zvSyG14I0ErUVSzqUpPu7wdtiJuRXu7IfrFA+Wyz60HEgM170E
mljHRNhtPvTlQKKIvNxLnvCNbeiidAn93nXKfb2enq/yfL/9uzAMQ7dSAJiaZzP/H95XDK9OasXn
v4sbTmB6shx3eJOwDUuv1y5mXpobud8gx89AWMMgV+CSYxFgasksS2JfFMF9rWvNj1Tjiw30pyiP
81uqkvMpxWzdFLHfepiGaUU3aZvFEg0xIKVe2nGq1DKdtp4DB7tohxDfgUqPMxATzVr0ak2Ssm7E
zI7GTv8J0GurQqVDfNg9T0Pj98W4TiTqjL4le9EZzJWmBS+1PmzavkGOoj1BNDZWo6TflbpRe+i8
ZRa77DOfxx+cmdXn1Oz0TZYxbE5kHGRzzyAoLD6amrapPUpbrc1WfVN4hsAdCRQUF1j7bJqCRCEl
OCDqj98ANWzGNi8WLSMYct74Ku2o7o4R7kivNbrfZfSbzMzr3+/7d/dflwHYqcB/df0SaJjLTR5C
2NzZKhjVeqirE3+jvuyHRn+pED9dMdqr371cukpMBaBURTcvGUhBo2hs89EuRv+ywygl8eUb0Sow
B2Rns47bi0YvSe9Dt3d6rXuQ26hYTrUZ09Yp+iXLC2LMplZOYWHkD2ET17djw+aTk/b4E0JLsZJx
ly3NRE99vdDGzb9v1+/v//KjhdQBk5HfoH7xntPvQcgs8/ejqPPKWWImQBMBU0Sje4PCOTEK43Ql
koIpUTsHpbVsLfxfuP4ohvpO/iWlWeH9+4/67hlaiqUYAAUUXb38hkx1AtWbGls0ZMkjdMRpdJOx
lvwYoRsn+kovn/59wUvL8/mjtTTLMi3Mz8QxXlieg3msjLY2tqMWn9qg/DCUSLliev5mHf7rEuf3
6I9FyDAEQ+PS2OK22ujDgSpz0RT6lYtcAEb/ZwlGueKAFDYIq/idQ/LnVVQzRXttbvNfNAoIWhSP
+Yoj6VL3i5vwod4gRdrWz/++eRd06q8XvfBYT4YRDI1GtFCHcVXp0zeGk295XW6KJhlcPYzvbZGs
bQyQ+DXCx39f/dv7+scvPv/vf/xiynolTiRzK8G26Yu7KXtUmys/8Lw/XH4iBC6qmqIY3NbLLRSA
iDQy990aylNa36Vt72WcDhR5oTA6/O+/xj7n6LFT8e+9xHaodTBQKljbKXywg5/wHuGdXbnEt188
WxT+/jPVQjEu7PdTTwCMXllb9RQd9aea7dBxtRVJnJzLgVtcg4t99046AOs0FeCuYyuXt68QWqj0
QbRT7s03e3WuBCS32JF/zK5yTs8tCLhnqMPA8N/3UvkbwfL7vfzrwhfvJfYkpQ2cCAf1IrXd4EQ+
iJsty1W8KtbZU8okKwNWd0Z60HG88iV+8844pmpRdMngZb6genROM5KiJTtaBIXskiAL68kI5z2+
NB3nTTNpH/KQBVcwl1/XMRYw1XAU4pBBz1ymZmY4nEIOhTvDKcVRcjBkhaMtf/z7vn69rZbDyswK
T5EH9/Dii9OitlGkztqyOQ2+2WIu7MtxzNyulNJ1ZrZtiaBfQVQ0ifT070tfYG14pKqhn2E6lsGt
/coOFWPXETap7NRGCM9ozXnT9/W8nDB4PqtFp75iYegrDlEOKrrGrA23b4vKrwTFrygK5/7K3/Nl
9fn998CksSyq6C+ZQBHpAJRl3Q5VGIdZ2mD4syGmOS50YE/kkBkXybDsP+YrD/rLM+C6nPxgAoP3
gUN18QxsjvxOkGi7YewCGnJy4oo+Dw+GHMrrxp7Malk3Q74WjDuuPIILgO7/PAIHKDq7Gcgn5zJb
ocQ/9HuJOidINvHSD2aXKLtlwFT8JWRguYBPcUj9ajt/XicNfXe/Ie6BNWKRVHnD/l7tEyvvcxK2
dmUOSaBkppfhdXz890O9IGz+/oW/v1qmxUQfqJclXWSUnQUefOcQdYo5b7RY700dC6MTeIyiunWf
WfVG9ArHGDrxC1tUHeqFIFwOlVStRDk2y0kOLbdSWvWUpMa4wwtX+nVEwVeXqvbYRiPC3wp797UX
8lyp/LVXqYYBYRESCpnhBiXN3zdIyUxGuZaxmwBJLgfHSE4lkpz71FIzjz2hcK3ZbBmR5DSYUM+4
Q8bsQUjtfOUmfvOCGtCaCJ+FKA1G6WKTIexpmrpe29HMs+VFaFCCq72kuwHF5q4Lazp+E5PTtZ7n
5hXSrfalfOQeaCaNSEJ2OQpcZnJIlTX1Gm07tMrFGnP4y9yO7cGpSXQBPXOjOxx9mW4xLG9NJgWU
lKlc0Vae7F8RTryFyDSOsNForSozxxCkxXSXu00UJI+OBoECeE3hakOBSbGIGG7ozwEN2ISjPkoP
7S08J8XmOiO5NiqZmAdSvuBUgr5iJtoI9tehs2o8zTQb/X+/ub8PN5dPHwKQwa/Gr8xH+vfTz7Oi
leLB2GHnRXVtRyBidbk/cYssP7KGYEWnKEe4H/P3NxnB4l1bCfTalrqemtn0+vM0EUUwEi/oVzdK
pM2bKer/cy38+wH97595fnn+qNmMQpFjc7B2aR3sdZ05utRVj7VjX7kdxjerBS/C/17ngiknci0L
ekPbWVKPrjm+EZgrV+xqSPhnzrdO/EvDJo+TSX2eIplnXuXIwJr3uu5hsxlFCcoT2+soPyMc+KCd
96H240aym7sBuJrnqO0TxedDjIKFqQk6a0gayA71x2Cyh5/WEJtL2dHetVBrXbzqWCBVhXzIYKOe
575Qg2/GLFr1qrNz+HcweQl/SRU2/mJ+Nvvcd7B9LrqyeMF9dkTCsY8dzvO0odwS9wFwYXx99jzz
9qb6S1RiuYCr0145T38tF3lYvyNAOIlRAl8uuWoZ0VqipRwVBQ2NJCsG/C4T6uoqbJZwR/ZtYyw6
xw5dpYwmz5yK0VfntN71cq4uYylNzOW/X/PvHuuff9H5+//j9ZnbqEkTzdqZNOUavPRpJW1M6fU/
X8TiOMyBmAPoeaX/+yJqWc9joTi7NgWngiTGQM08OVdWye9ursUiqbCXOpTiv7eiP35KqIWDkjbR
/tyaOhP3nYraga6AT/TlkrHVtbL0m2X5r+upf/+qPBhmKdIcTvv6Mhfjcyaj7zPVpcPgAsPhClv1
lYAJ7ZsdiV9HGDlbtsyWevER9rSobYcuvHZL+1h7QS5oYByAsu9How43uvDzVeUlY+4NBN1ktZvt
EGEZw+I8PnhBu4GkYB/5qTu6g6cuu0O1upa4/KVY5xwEfsMCAqSSsHe5WVW2SIGLKvtRxaaE3fSc
Lg6Mxtk7ep/hmGjtdUIY0JU78/U1Zme0bIdKnZ4D7Ye/n0WBRiC29HSPhGdhZ7vU8oT2n8+T6t/X
uFhpu2LIdKFpezof59jyJGHlmpo16dLS+r9+L1zJds4RUVRnX44e6tzVCaje/Vjp0T6iPN/KYxQ8
8Y1K//Vodf5NvEwQxzVu3mV+WNzJYxym6V5RuVCGhLvP1zjRPVmSdookX2mQffeUNN5cmzrb/hrG
2TdmwAA73Ttdu1JHDbWOuenS+MpZ9durmDrVJjNUAKwX7wJxV3HBjGmPNH9grtRZqPjyHldcpK7+
/ZyUr9+jSeqCTaeSI5ylX96+vHEkRVTqPtOzsMNhalgngXF8W6MF2klWJ44y5hyf5rO8UGvGmk7c
YnFFr3/ljfnaGOBBAiukK0BE0fmYfPEBAAwrhjPJZ7DbHYpXbVlpXXcbOUbp4+JAzZs75r0Z2f22
E20JiExuQJQzbxzFgGNBb0tUpXq27OXZobdd/R/2PhPYKGE1TGjY/C4fi9ZGqCPGcY9NeHUmYWOP
WgFoW403FckF12KJvjbSuCF0ZOQz3ZEF87J3XTMTZ52iMG07bW1pdfYqVWH8hmeDlLwRJce71EXZ
wdCT8WYeRPWYtQk9jCsvyNfV0JQtOtmWofCWWJdnS9wDekBk3r716qc3IC5IH1rSux238cKjG2QE
KTT8+mtB2t98AgyPuMu8EOdgqIt9QpuN0GY4dzCzjs8Zt69qbsLavLJ4fFMiM8nndKSb0JsV+bK3
bCetqRiDwhIVIImTFDl/a1UtPDgIFBpK/0raR7k6bkZbR0jNjr03zdTeYKOdj1ajhx+0RHR3KpmR
iwpJ21AbdrroWgQLVx7EdzeEN4EHTmiJwyjj78/DtEe1TY3wAJHkBxPgBsxiUHnIXpwr9+QMFb04
NJ7vyf9e6aIqKPTWLtBr7e0QhLai6gW6TWJsKyplFPMKTL6cyLcgHm6HPlpOOS6eUfTHIBsOGqQe
bOPtfaFDBBmTcXAZfQhftfpxMVfqR5viPO/1qFxlkPmWhdMdi7pfabDFFlJW+1nsbItRe8YOCieg
4iMfmfUrIP5Cnf8y2+wj0OetUYiPKGqPyPnWZYIBRrOVB94jQGgzFpCohAOs9OsiGo7MKB/qSLqp
CvDHUMJY5JyAZh/OrMXcqQsVBaMHNQZ7BzgkrB3WWi3HrTWa42fPEcGbdOWDMV21Ss/G9Cjsf46j
mL3ewgtZKmJDVtm8JCc99IMqPBBfe6fbCViz3JcbCbQIRw6P4dy108yVh3RxoraGTp8r29rr0F+e
ELxyt6FjPpiwka4UJl+6iPT0dLJMzlMR8K+XDPCijsp+rqJDbMCPCcvirhrDl38vMue64++DKpdQ
CAFlTkG9cHlEL2zZdJjTHXrFkSQALdg3ZiFFfqnE6YluHc7DcTC6976SsLZdufZ5Jbm8OC0Sg7OM
DC33S9Fdh1YqsvhAd2ZjWB1KyGQrKsvtmeWb6Q8AlwBLZN9BV+dIrR80vRenzSLBP4NgdYF9eDFY
k2uIA1WhLyyx1po3yvuFOoq1Ld9NDjzLDPJUh65dh8mlQfmaQIG0ONb5wkqlxZks3WMhSvE8zNJK
lvqXwIp+hPrZ4TMZhzwo98OACKPKn8JoUnFTijupKg9aRupjYu4zKanpUSCmnl1rsg7R2YVGxi/C
qDtWtlXMudYZbTdMTgM8g3ifW4gj8U+X+yLHXTR3rsj5vyt0JKZkQc9qIckACSU07SdRvOvzUei6
7xSfou+3IYSXlIxtkzF0PQtETAYfda19Kmly65SgVYt5L4U2KQYI+64sT+fj3JfHZVuGyevCfy6b
GlUM/hHyIF6KdC8T7M2Y2Qsy3FLatWTab69E/gBLLsGEvJf8JX+cxrSzC260EihgZyJBqMb3IdAe
L5mMygvjrHq78iJ+88PYYXW2o3M9e1ldFCWni1lkBzz/2Z1jmdKbFY1sSmYWOq+OE4pHXBXOi414
89qg8JsVnyrwHMHFqJCP8GKzHVvZTPBtH2wZRfWcufPwUSS19+/f9+1FOODgSaCpCon379sZF5Yq
RJYcFLOWIF7adv8uM6GgJQ6f8/9QQYNEIltTBxBP6u/Fs+vSQFPjMToAtlx0eOOk8NTF13oh543w
4lU0kTTT0+QkgJzm8hdJSdnMk7VXT0wffGWN94Io7/+/CdI3vQHzr4td7MpUZpYiIB3bMxeL1WMn
mV7SzaswR5pq69vQiQBv9o+xytlHqEcz1G77GYPbf3+KcMpRB5wXamDlfz9FpiplgaX8IOLzSiPW
eRIi2bx6zNK+2XXo2ZoauhmUOublvQXx1NeBifUbi30AWa7Vqru0nBY9iFIQAChODOUjhvGX3jrF
BjIkVkcZJCooENWtzOc2tN1y8EkhmOtNQvMgs2+18F2Dw9EhgZSfunHHT3Rjp14YKHNVDdpbfC+o
HOizreT0ZyaO4ql4CRwEZ48OnYeuOczS44glBolezU5g0+f7VQCZRSw8vjcs33r63Fr8FUm67KVj
MD5G6bsjbkrzBpIpuYaWO4nJ6wBBgB2DdsDTSrCyrNL2SeI0E7R+mLjGBGeiCY7D0CysWFr02bCJ
5sgjwnqR9j/kOFxIFUCVtPRCu3i0qASwhkpIUjtfSU+jdqtFz72yFB2Ub69fMYyjaLOFp5Wkij6Q
qEcsdZUv05XRLOuT2a+zdD3pn+O4dAzftiIXkrGX/nIAKsYcCd0mfWqKDxqNkXYw64Mcya74EfVH
0ePK8AuH9eLWAMebnALALMYCDxz/bSk+9Db+gmlYp4pnnwITE9TKOOjJozrsJOnFxmEhbqLYA4aU
N35orKxoUQLjUc/UP7eQ/bLVVtAFKR23kQzow2uUUwlOI95Y2XZOwXlh0e32tX6U5kNRrlpzY6Q7
TZxE8JAU23NGctu7oBLGYRlgWk1kj0Z89u7Inh3/gIUxddsUG3gMqdY3ILoGe7vY9ADM6lvDeu5m
mvYL09wS4FK3x9ZGwO0FeOugFME8mfzmQdUX/U4ZSX68t2DTQulpt2UH9HCtVPcNnSzjdkIJiLff
9ErchiH0rxVWE8Pya9RvJhgcGKpbPUWStzCRbelvIVza1C3ELxNMT7fp5YPRbs2I86+LcHdsXbRh
o/MQqC+YKqZ0Y4OYBQBugr1qPdl6CRrfeTYwyc+3Temn4bIYV7N9G9dgd4FICUKjJK90XMS9/KOK
srDEfWK6eZkv7RkvD7RKhKex5kfhD2R06DXRODItqGQGfMDVXpUkw9pbDQMopPLYd7wSY3mf/qYw
gYwBadFYm9Iw1oBDXwa98dXePrRZtcYlhH3212Qx7gEpMFQgKdKAYLVu2rdkhMjhTaRtY+0Xtigf
qk5gYwvo18AabPUp0x4qMEH1tIuMh54Cpxeda8Qgy2AJyHR8lDm4oZFFLro+7p3qsdHv8+Q2qfez
OgCUutWll5xPpcvfG9qOSPPQIzdejMW4755HcQBdaRc3k/Ss5vdJ+thPb1YzbicbNei06Kp1XjzD
A5HDWwRIAAWCbKmbtWvOvlYyYFU9oK+OctOjg3PQ0x86edury5mvQ4Oh7ibFHk6RhEQ4ydflvE9i
bssSOmvNOUKINSwJKFBwFQrJxViOYR0XK5AIkF/KDX6IGLcc/GUgirh4hwRA9rhDZ7PIIr8BaEAR
iZc6SQsvg0FCWPcyiG4iIFpZ5ixQHwA3TJcAIlgXNLjMmJx72fTBN6TD1sQS244SZtJmpSA1FjZn
GX1TxfcDKuESH35pMT8v7sdD2KgLuVwm/bTEVTxI+AOQuEswtJiKhbw2KJNx4rbpXURMCoapCCX+
gjeye3XqRwAPnF6byYcSuTBkSlYOy2GAvrv3LOlTN1e17BvYevndE/yf6cWyNtZ8M+tPEP5Q4jOn
HPpNHnhV5rcKp3Sv/WiqzyZBSI0P+qPJvUTB3qHfIZ20inU6ndR4HaV3UggLdxlP25oAuBpGHMGE
bAqydGjghdDCibepWDFlmcud1vkW4wQkytODRLhR+0Hbqy/X/UaUvjOtBRS1aNtpK9bBLLiZ40Pc
7VSzW4zarhj5DiP4FfWqxH6tK4ly5bzyXRmlKgzcFQNlrXzZsEsNmzNsGR3GhgpRkydINIEdn/Qx
gIzw773+2z0YyQqaOkUh6OHLXk/E3DSnB9iyQF7DMdtFYgiuJJJ/93sYUNqAH866yctuex7A/Mxs
jl8VBU3TF2IHBEzb6JqeXOndftPJMv+80vnn/lHP12LiLC7zYSaaWCR19IFNFUjX0KDKnPjWGBBf
uYHf/TbaZhZ3T2MAfSkdEJYatK1RwouU8HBLnWeGZ8Ng8uPfz0mhQfq1FLXO6htKeDrhX2YWRmYq
udpGhzpg4xwALaWB4WYYOYOw3kvKD0fP3KJ9cGZ7L5AxqCbO5+pHa7Z8W+ZiLrP7HksaHkfzPmws
ds25clYdNMSNDcOXRQbPDDdJ9/TfFu4pM+GzKeXCsT4naWRR18jDlLutDM7XyKLaL+tm0xmKF5Rw
W4E7ipkTcR8am6TFIBLl3lw066hcWxVOd+dQOr+adB1KtzEWbXMFxLQBU1zXbPsry/ADKbxFzLQT
0rAc5kOu+KHtQREOBgxo8YsMbQByKkBQBHMLjUSV4ChFWI+NBVYgvNNzsMRkBEdUTiHTEPTOkZVi
zV5k9bapV04FBGnZf0afAqNmtI2InzFXeRGwI3sw2IELV/OjOS9LqpQeNLK9qWbsSks5cKUzGdPi
6ES8ifOiOR5liA4dF2dRA6d/Ce/ETtbsuGNfH84c7sT4KU03vegZJJLLMcB+B/sSf+blvYzXXsI1
/xiCaNK5vZpYtU/j/DR1P52BTOJaWunBU9eBPsrvMhW/WfohjT9yjD5MclwrflWljVH8bKP3BO5H
ADCvM19onPFTo+jOBAdg3IpiYVgIv2EP3Ep7tkK9d/P+NnrvyC7ZFhqDeMicq7nbaZHnSGxLW+c5
ke9sA1MNz87TWgz5eAbOkj1O+5jIHWEvYAbg7J+qwznNk/KjTo5l4Y4W5Ip4DTTbzbScJZWyxI8p
vybw1y/Ei0wOuB9nXCpauKD8C+xXal2Gq24zLJJ+IQv+PsdrKmz82l7S9uVbkp4C6qgMAkxigXAZ
wAiswuTdgFsUKZsCV3raLs1mPQFAowPDfiAaBtS/Zsqj2u8J2hDxMxiBJpWhyq/1OjoW6lMf3Y7D
hkMJHLj3JtlVnez2BbVzjmlBuzccNka1RBmhLZWcbqVoDnlJTTzovobpT7XHjebctudkH6dbVWrh
qdYLXYkbrXsp5hvgN/CqYteStAUxBwv4tq5qG57S2BvwZNhK7x1x4Cjr5sprrW77xtfx/Ar4Jxi0
n5J5IxFWkVTQrSV2MjCGUdHSeWLTHVseaWob6xYUdt8bHgmEnjLML2E63QozcEfM4nm+bqwMCg0E
lpMR7scCWM1GKHdtBdp7j08vnvAzTfTf9KOsPyVnhDYsBKjV4DBggZThLsFjNYZ+h5StiMxNo1XA
/HkL47rG7w9+IMWwhxNLPaa5UF1o94tKhZgZW6Fb571bwE2LepI2iqQ/9jLlT4I5/xz+nWNBUvn4
gEfcJNkz+ZhE02Q3Yopxde/HcCP1hyZeEVK5VYbnTD/Cd16eK4rpl5XCEeeMU9W/7Oo1lA4RZZKk
Ahu5H/rMjQmcnBLfNlZGTNRQuYkAqtCgq24GZ9/mhhsF9zbIypGTQrqQ+GXlobCprrbp8CwBk0hh
iB3LFOlO8xPEamRA90iX0bgdhtfefh3q+zL5IRPzEm0Fv4Ci3ZDxX20SAACysp6bg+juQALiDV0R
cTSPQFme5+ZnZFC5LkSxUma/sn5pNg8n/imi+1r6DMKnXjzIId4lTKPQGYv7qd9U8oejb5xgl0lr
Q0BF6Q8tlm7pMX+0Gy83lma9z1AIG8InzLBpVhUO52HR4YQluh3bZ0lzPfuIQ+KS4Istmvk4W3cz
xxjnV+UczGIHbsDr59tO77xaeh7Nn1VmuARWrIOQ+l6HhbmfqpMCdgMXqZuKrVPf6wNN7yOATH6M
YdAb3TjPeUbzL9Sin2TWLyXIBbkx8RoQNdMlAkvEU9zhMympUzsXlLJn8Q+mcbgqeVkqSB6okpeS
k6KRI0q3gxsk9Z6qs6sVuSu0ymtjGqPmZ0n+RMjLqiy7tkEtcexIh5irm0ZZFcV6OIdASGsJbCDN
zYW4qasbJ9mb9n0Uehr8Q7wzQCVzG8fRY37+J7M3bDpLQXGt1zdDjImw+0EHcD0b0R6W1QJHvjfM
jq/Ut1U8bltYcFr7QCHrl0SoWiNR6mAkzfYpiVi/As1DvL3pImmP674bbxuN43VCDUmoj2G17DyQ
NDlfy4wigAblwregkdQVJXpv4CftFzh7FgNbkHynV0zd4Ks0P6zxLcNU3B7NMaazsXGc+zSltL7r
1IMAWRQMnNwPpXXoe3LO7bs57Dik3IBY2bJxgAXb6/YmVI6x6Tkli/tjZoLy8xXAShJtZx7iI7SN
eNwX5aueuKG2NKsHTN1Jvsx/2s0q30j6mrMox8UZYNMRymJTwCpcxfoxGNYTZ4noObnP69M0+qCM
aPXd6N1Ld6exQVnLuH3QjX1cmpxXqoXh/Eqgpv7o8D/ocBMfOmQew2L4NPsjY6AoYvzNU3+vmmdU
lZO6smtyDBReGvx4+3hYSzUQMVJOSj5U1+pQHH8CwGZb2ubyKSkfzfFWr26sBsj2LeZpRPo4+bBr
gySHJXZSJn+02gV+VcEa1RIiFefeGDyoCq/8yYH7Gw7vAGAHYslCa5Hp9VIudnlwYzQnuT7qrPaZ
uRr0FfVD5dyk8a427w2LVtVdkNEPyrOXodyStLjJ5GkVRskD1gFAtSQ+4Pq3gdqayWPUpYwR3BKC
YACnDTiaGZKb0N0bBE0CuAhMc9Em78CoF6G0teEfZumGNbhLMpdeh416bJY+YaezwTyorRvqty1+
YxYeB7As8MxdkJ8086BYd+SGxYofNyfW+jF8BdUJ9yasd2TEkcFDIskBWoc3d507n/ppl4YPBi9n
UO3tiiS1YzU9zNl2+BTMRIqjVA1uVpXo9V4atmragC54lnjC/emF2RF7PsAv4x5xkS3kbamA0xrh
OMSD32dYYqGpDIlz4tveiFg7Ts3DEEGNmldJfzs/amXg1REMzghAaspcQjmqmR8Cx60OTlP5if0y
mZ4NBLapfViSmXQcy11VBWjkQKYOOGQhIdGrdDMc7PFsrHNYzEHNFhovEmVzprSn7euIh21g7AGu
eaFM723j0V9VFa+QzvJNPuD1yACUEwoLO6q9Yz7dCQ52VfRYNRuFknlG/ZnAnUvVU05TDT5H0bzV
zdYhJavO3jLtFv36Isj3aXUKIK86zY9MBy9fk9BVnCqw/vnGbnYx7roCw4XMSvDUVs8dTM76pus9
NGBlSgG8YvjYvMLaW4jgGILui1cQKuSMenJv1lvRrkvdy8cVKwL7M3Wva0Pd7D4HXI4138NRC7wc
glNtg2H2BAQvjX+Ymi4YT4121JhEaXPm9TU2DNKawuQ+U+9r53XqfRNZtbPpaD+aoGb4TGzQ7fNL
4yyr6a1VnvLUL4l5clSaAhEHqdydSZGL+YxxLCrju27wR5sH7ioWACH2Mui+z3HYV5xELCazFPEs
uSoQNefBIoJbLZiaksnw6TS7SfJDHX4YlObi3kpBt1nbBo5b8kRJaye+A/7fIqZwS20zdiv9LpiX
cwuC45H8iILmHPPoyWOYQRhaUz84qhc+drSTp/s0c62aw8Vm/H/sncdy5MiapV/lWu9RBsAh27pn
EVowqGVuYEyS6dDCofH0/YFZty3JrFucXsxmrDdlxqrKjGAE4PjFOd+ZruHEsIIYHypuhnjlFGcg
rnRoQ/o6ntYNd2Gzjt2lbZwYc8FJmRsoqMIU/HulYzWmugBnte3HfWBQt64auWtQvhO75xLSSFkR
5whIiWy7LbUDg+kyurS7G8c40CIQ07DOX5z56QJxPbhN+3MSKYlviu1DFF868bk3Hqicq75bQm8V
O786NcaD7C9Y1BjcfVF2wAQNfBZlBkYNRmEvMn61IwOP/G0V97fwKhDS2ce4g67Htv1WFsOz6+Fe
t5qJCJRuafLh2fbRv/apl0PvpiKiapHWYAD6Y+8f2uDHNL7UPXfXj1LrVyaPeh1p+wRLfQR6oQOx
mrxLSyIr7t2FAZkgXlX6Sk3fjIBJNDM1sn+Wk3ZIynWjzgUDInGprFviZjN95YOlCnFLhBdxcG6l
B69jTL2p8q3ymaCAdRu2jccF/b3SDw4z2v4o1doMV1pzl2r3dQ3GGdGwqh9i4Jj+pQ6iC5yVvAQa
xF1BAmHYb/Jm13OPGvu+vna0SxlRuWwh5WoTAVQ1G690L+NrlX+DDLxF5TupG/J/fLka1JUXHuc7
pbjsvU1Ma10n+yLaeTUYwOsxOWb1xVA/UhLZ9qp51Ob3wJBqHZNY1S3FbULpll/jbxKU1kMESAgl
GyuHgNKvVTAB53SibjkX5I+SkaRxngJrsYFNkxgxHfO0evSzzl13JE+tM2jOB7MMg9VomgW9W8ls
3WQ6jVNtS6LCd1f5rHJ7lR7ZFvGagDK+WAD97qNCkGMJ357lkTp090/LwtTPTdLVs1N94OJjIpCc
y52/SVdkii5Rws3XA+fSy89s5K+0mX8xUfn1xW394wwnc4MuEYKJynBDEN4iANRp/RxI/RkRfPlz
gfcpk/jTj/+/RhTPUp9/HVF8Hsk3FT1/yCie/8TPjGLDInDYRQRNgeKYKDoRcfyMKJ6TiBHt+b6t
uwY+wnmE98+UYvEHm1GEmSQSOy5aLv5Q/TOl2PoDld9P1SG2KJcl3/8kpfjj/It3hSgbqS5x2dhd
fH7+eF0AICl7j3j4TrdXdkQlyfnHsmZoWGFVxPGYztMvH82fF8k/folF/igO+OcLzpZyXWc9+Vkc
UJldG1TMs91JP0TsUPrQpbn0mNpM679/JWLPPgz3eC3WrChjcB8R4Y6B5tMvZyehQKVBokPQDsmw
dXKf4BkXfJKx5zOP6ouwtKO3QG/y4syPQNMvsj4MWELIwowOmo/sDTCqx/MlqhzvyeAAyi8sD7IQ
cEXiB2lNUddMwEukdEDz5bLkGLf0GNg3M9tMPbmjFdMIZqZyTjbzB4P11IQdIU99qMqQPYrHCHAG
0Tbm1LqbQuf/ziXdRoZeJGRUT1gUnAOTZWrT5mOxd8HznY+hkZFJU3XV4AL5i3snuQ/dhqVdTwja
k45oNTof0zbA2iWU0bDsSkHVu86DLr0YZL5nPwoIUSHAPGWzLK01xVhLYcSlM4utfshORVS30zyx
c5Q8jH0RpzcCxUyzgk/Um2sBXXhctkQjjoc80NJslwa5yJIF2WLsZf0ic31zEyYK0JQ2gK/h1wp4
OgF61wheTatCF2f2VIzBUwyNPFqaA9xkRJKumdyDbA2jh3DqScFLGiu3NxgxTXmv2aRinWIkjfDD
UyvyzjWC0G6lmJoXO8tg5uqyY1UWmkF+EaVDBjLcNlvq1bhnKaQVUXmbOziPyXTVg3hVGmpdWGOi
LUuALfSV/VA611bqVfFmUJAagsArSGIdijwkdtWDpSxQ+ha7SJQEtEw6uNGlHhqJu8S8mmNTZcwP
oLYmhngp28m3NslYk8MHYq6B2VL3TUEjH+b2OaknbbqaOhAWW+BEk/ZQ9V5FSDNxtaALlXTzFmuN
CLVTAHTG+VbZorSXHSXksJZ6nl8NqG/CxwCQEoEYhvQeTUDk8G9Lw432YVeY1bFvxtS9lCZssFVN
bM2840r04TntQ6U/lNlo9OsS56nBcz33AtqPpInXWi0k1bIDX619KYDetZBwY0JAWMB5mHlazJQx
kwQPNm1amXm2aq2BcRR8RMacrWu1r4RtGRS9Q8U4xa/MobzpfDXSO5SeVZw5k+Xf8J5ssTBSuzdY
c/l6zCyqzCPaPUN2rKcbD2x4Evv9AeA9kF1JOIYFdEX0Z2Zmd9kF0ITQPC+gUw/M6epukEshcZus
oErFjGEm4es/2i6kLm+VktetB5O6hZGWtSlD3cEkgDU1cwgawNA64xJMnjEdhBYQVaq5Codz37OC
sDoXLYgo4ileer5i/8b/R5UX5GxgGBkHI9xrbDsY34QZN8zXKbFL7rr2ilRBLJ5Q2tkPLjvVM6eB
QuJREltWq05m7bZltO1IPk7GW6K3vNZaZKLLuufJhFZHdoOBcFBqFvw8PAebspwT79DMss82s+q1
LYsmWLs+eUZL8orBV8nCkcY6CpsG77LUxQJa7sj7jhP9Js8T+2nKCtQJEW/gqdFVQNKI6EtCwXKD
waEMHeeiauL8h9ukg36IJyJx6Xt0PN6JVEW6zJwhZNseEhPIICtqrgxRWlynXhDuC8/Byh8qu1rJ
2DSeO0IcyclGHeoxdXVR4HqVC/WttlsWt27JkoEKVtOTVerEXfKGtaMqnlG/AQRaABzW3CNPEMrI
jmwx8VwHmpdEO9+NI5pHc6ox1NHOZ3b7TbLEAUgWu0JzERTUSWuUB89px4ZSuoU8BYF1iqxvTRQn
FdWer6GxdRri5aA6jVPHwLy1GzuQSzRiQQbJ2R569RhOdRd8ay2LoZ/eY4XeFW3hMXzr/LSDSFJU
qV/lxBTZnf42FI0RXnRWnlj2YZpK1E1+1ATjD2GW8C8zOyE1t8Zqje6Q/Q+7lEDn6t7D1DHAEWac
jYysCQTW081ImDa4KE35EBIXo61Jjc1p0Fr4WrJBCuu1HTg9DqTxjsklrjzPW6rWaYZtXldszwM+
W3rucSC7KK1Ihd5U+kTXRsQPQURiciI6ZaIpo22jgTP+AfGUwW0OW4ONVQw+yn0SbDcfa5FLY+s6
U0xK6tQ58aMlQHNuLRmX7tpEVBftIAcScbvQQ5JtLhr0VQZDVrt0LrF5lv1eTWhgV4Gej2Aso06k
BOm4Qp3lqaurjVE35rQiZJjsIU0nbvghnnKyLki3h/ha6HoEKZQjj/APHWDaKgFdxbrYHfCH3gZ5
WoR7h7QB/2gGXDuQfoThyBWzJQkxq4/9mesPCXrXmq31Itxm6J/7wR+QlbgwPDdGPtFEtL0RMxif
EsEsm13trZMWMJJhjbkTVMy46SXM89gNnkYL2QYj1UEvD2lOuCGM1phkMvJZwrMx95RJfeQRaZL4
Bbg4KRQqhdZODXPVRkRGPQqS1zm3fRS6thtLErFk53e7zK/Z/ECvAb1tydLEIdOWDkpszWQOIMso
9WG36yWSCN2vKOUXjptexZwYDC35Gs5JUoiZN8fKSutpOU4u4rKFgMg7VAwFcRAPu67KfEstS4Vb
isl2beksHw006OzgGvCUTlayMzObbMwf+EIjfP/jAFuwZQAxaeVbxczVL9mOloE2rKy04TnyRYP0
cWv+Xq0JCjWao1lKqQuq4V/XzBG3J7hEb6EGuKtmjzaDTMq/Lwk/uXYgKWKsgktj48pAKIpr9ONr
JIOFPj0nIHUvd5Qh1dZb8fRgNr2A0rt9f7H/7Yf+zTD47v51PwQ8n0sm/Mc+f42e839cvLzxz9s3
xb8u1PihTZr/op9tkmv+YfngNhyE5DMCSqdx+NkmucYfJg58Omf8G1i7POQUf7ZJmv0HvAjdpYVy
0KA7yJv/u0/S3D/e/YCwUjBo0WV5/5M+6dOVAw3ExLuEscaFAodDz5t7jV9EEEkajGSLsh+lNrd0
Mm9wV8ZPBEqzlVIEPUCXDb8LpsFe+oXIX8xtyi9y2d9eenYB/PLSVMOaU5hxvWpEw9ZNbeE9LvWe
pLkxORlBdSabfDcISs5EULdy9lXfPKHt/JCpnLJBT5GTOuR7PvO1JJRy1JAKWtXOY8Y9FdZKEohT
U9i0XblJ2dIgUDiSHLhH+bQNzJ0kLQqp9waZ/IZu9DgMTP9S89SwGiSQ5Zcr5S/aQ+Mvf9n5SgDA
APDF+/TLtiTwpQ1l08oDMqah7DJ1NE6M7qvw0RXfbXJ6et8BgCDBW2+oCVlvemCL+LXaQ4HFACyk
pci1aqsv/Bx/fQnYnCGGhYxe2HNr+8v30GVhnYqccJHW5Okvxq0mQlYfrwPvaUTE5gK7nQyN+fmT
Bx7xiw9mFg19vgosrnWALSiLDO/zBCeKDWFFZIBDJ1moEDY52lzWPxlSLXDIwiKfNMHpw+aPh/5X
r8599BevPrOU8GVZHMMff3e2lFDAW5IEioKnCJsIRenq1O6tm7B4t+m5CuQJNKt1iRdZU/t29Ij6
GeBbNmsry794VryPCT59Gr7l+HwJJgl7zFU+vp8+TT1Pl1wmuk3bPtbkMncXJR77hd14GtL1/hlI
6Rro9tbqCB8JbSJcjEA4yCsgeEf+ahqjy36CzlqhlHAHY+GwNw3K9jW1SHhlzgiDgAijwS5IiiAG
O6uZAstsvHNDfgrHwV6qap/H5nOiJIzqYW+AsJYTsrgeGIROqHwb5MtqNN96orjZQI0/4Cjs9ZFc
gon4EKcgk7oHvbekuV2Ho3vvlg0iDka1ecf1I9323ObUWQ2JkS+a4UmrLbmct1UEaYLf973v6TgH
90yER3XdbBSru0OksQ/AzXX84vL7OEt5P/8YXRrg+bg1+eg/XX6pZENkxiNwW/mMpG3RN981dYJe
F7qnqLyzw9sq4tldvchb030x6jvLu4putCL/4kq0zN+vRHBU+CBQhtFpvrONfrkL6youvM7QuRLz
8DIpLXsJSvOFc+2gx2jDW0nCczq2W9VKHUl68KK35AwQa5c5D6YaXwdlPGvpcBMBl3a16CyMCV6P
Xobev4DDTVxb7+xKZe+m3jsDx3aJHaA39LO+lcfWya4pn3cpaVuu8i5TQIQyIpmCmMZl1TE9I0MJ
5YfxpIn+W9H01wyLvsCyzE/Iz3fijMSauWPwzezPpxCQ19FQtgD5VbFzdvydqsdzS9Yo/OWW82Nj
9OO2a6MV9IxlrS7yolgbknBP4nP+/pp4x+B9vgld3bEENT7d3Tvj6JevwpxiASQT4HHkB0twG8te
tt87R1xkTXpuuE3Gtrg9Yfx/ol+51Ilz1UiVnLJxT0JMtlQF59RE8C74hCUdBhsFFvudCK/rkHWT
XnxxaNh/8WzBrI0r1xe67wL3+3hohKlLJHDKpdM46kHq4QBVykdlh/GjtDca2V2N8G6szP1OIskN
ljKkVsWNV+GtUwHRSj4zkNqr24UvCIaBZsXwTZIHVFvAo6RkzcTlDicfm8V0FU3OHVyzaNnI8USo
1NrMCPFBJUbptC1MuSUdZumhW7ar8hKc0XeLoIZJledO5n1LTc4sQsK/IWWFHz7daVYElMt/Dnrj
pkjTta5nXKqVvBxwdDBiGlYVp8xCi9x1mI0rlSYAqQsSJno3vNWyM/yHX+hPudh+uxLRgBkYhXxk
qLPZ6+PHWYZlp9iC4WWDOhFZMCcmkgmQ67Eh5whNc6kWSkww8SIscfe+zT51zFifRbNE71T5cHzA
P7Gg7fH/qstWJHdkECMLil4Ja06IJo4wswLj9wWc425cuXX0LfTLF53waXwS2nE0x29x0W8jREA5
ug+ny3eGUueT7TxRHb0SzHPfsC0tJZoIs7nttq6VbsPsULniyERtVRa8BF1gjw6j6YPH0ihvNSac
i0nWJ1LtlgP1XKP71HXzU85102M9uYjD2Gxxx58CD1Pz1B8zA06kldw1rnpAkfRaRvpFdh13CFAK
cZ8b54mL+8bAc74AFnsRsDprpXZdKLkKeGyEY3pt1KSXl5eOh6A9F28WqQELUck76dtPDQIyvzN2
rj9c1DF6iUA+gaFMxGWGZl/GGjMXbVXm1nPHbxtl2Yk51lWbO1/c8vZffOeGA81FF/j4f38MWHIi
mNyzm5XVNtts6sg4C+VlERFYjIxh4YjuZvRvvMF6tbX6tnLGh1irXDbLxaEMix8ytrZONaHmCzOx
LOr6QHF/Fkpl7d1y5yPDE02O+kClqIqS6qkXxR6jwzqogjttKG+bYrzXWdlqzbXdEo9t6MVTnPnf
U8s/w/a/dDQkJHNmrmXj8qlB+lojGrsxa3golPp5EKYXJmlH5IjHYBkyscoKdcWFh6GFSJEcZrjF
juDvz0kxPxs/nJP0H1y4M/sCypzwP507QRsYelWQr2b7KBsjArTKek+hSwNKqKnW2g4CmfhbF8Qh
0XA82apXq5KoC4G8q63JdrOBB2yZ8sLtV75mnuSQb7kfHj2yIPDetNt86o4uQd6L0X3BoE32LPee
F6UXqe9+VaH/9gB6/21sOirX4Bh15v/+y6kvIKbT6im2Cna9zBBCxMW4bAi+UFBEjIj4vo0dH7yg
WXgMrAIMBkChMML0q7//WH87zXkfcC88nz6ePdLn96E7QwkPXm9WyvcJC7PwMVCgMTsouxeFOyHW
kY90X2n7P+M2THjUNIEzb4PG0qIZ/PjrE9LYNyCTyd1rykvd7s57frvO+8aiZ90Tjq2qYF9pqNm0
CZPHE4/yVZqVt46hv6ITy3Pv55jhZfh3+VZc/ryMfl2oGb+V5rwh/70qx+1Ha/7pDdlBXBmFjwEb
jR7uqp6ZoUnAY4hJrR8OphcdDOmsU4R+AbllbsPOf362amcpSYd//5V8xkLMHw5FOf077Ex2mv5c
vP1ybcS66r2u4TupsOU0LLn9cOVqGZ5D4pJj1DYloVd5eShtVCeEoFiac0Oo1FlVEsuYyXWW37ZA
8v/+XX2Gic/vihPLYV1q8Lx0P39lCQoA5Yx+u0prIEG1U4bo79G1W8NVVqN6ZtqZEjq0KX1RkDnm
/Rh9Y2X3mc3T02KEFnhnOn4up5jjF70f0CIRySFzYZu2agzC6LSOzK/ICImX42/SnbuhQpXdGSmg
m8I7b+Lsyp5WErX54CgksPOqxf7ujPrbHH9beSYs0zxYZfgkcVMm+dGZ1C4gYwDJABZJ7822SKt3
gZTlxSgYva91f8wJxUbcqAz7ZFgl4ujO/mGbbG4EIY7CP+V5i2Ddk2QedftSq3o8eeMlcTXEatlY
6lJtnzbmV97e+Sz7eNYBhoB8wGaZRtH4fFeKTFCVNAYq/shaIuzChhet2H8vMLV3e1MM6DShx4lT
lHnb1CNLwOhXWmJd9VWPI8ra//13/1l1YTIY8sFfc03yzZue86lRtKMmd8eyRtzU5cSyiY1JFYLq
+d1BNaxJZVxgFbWyszzepe6thwAwQ22Wxd/q5tGojkK+fvGOfjs/39/RzDmf2YKwez7eIyJMx8Ex
FF5E9y4M7kLKm25rRRiFdl4BgQCYgTwqpPtXujzL8+svXv73e5RtCGgagl3xkjMK/fT6RsrwXcFZ
Wel0iiT07AcTFStdNpbCEs60jm4xcR6TQUcpO94F5GHYrbZzpuE664arCN17GUj07OGGw+hwYVbj
Nk3tHRrz7UiqBwD2HQ/xbR/Ve7armzIn3DyaMHR0m7CLWNCgUcvHVYz8Mscb0tYEI6G5SSJzBcMf
HZi6aFL3DuH7vs21q7GTW63Jrqo8/ZGyylvY2iwsu6Bii0vnVQ/qC6fhpWN0ojg2k1w+VrpxF1E8
5iL/NsbxcYKpaoTXYgi2nZFjHxhXVdje2+bacadtr+mnJEZ1WN0OvXtb9e5r05TPZZvS07LlrS5U
QKYdqZwdisIiL1bAdRFWegBcuiKwKGKDqz5JbirO/IVe9UeSlUDY1vpLpOkPWkvoUY8jJ1VEhUbu
gkiatVkY8bJs3n0mBpAe476XYb/MwhibExon0n0IZ9MoeR3MIKGWkdbeIe/siPeu2+siHbb28JwH
2UEZpFlessVemNL+onLBR/b5dp4vFmFhXHcNHnefCQcOkSA9H52+sgmdWyhdw1VCnjBCgyV4H2uh
yvYkZUVYPPXtusmjH/ieFj2eDlYN1bIlWGmlNyxtpIs4kqaFTgYFWmUse7+9GYqOFllDDFffGxUf
VSmzxS1eJLasxXThaS6WInvHJvR7jJ3VqG9bJNbDZDx4iWxJXDWRcBuXbIsvGz7LVefhm2xN6zD4
0Xmc8wOAJhIU8/PCH6i2PJTrRRN2JO/6B1IlllLz9p5kQ58G/k1NjuVCBIqUSbAjxjg8MmxdKdUf
2dZjGGXW2xrpGflwJ2Lflway0yq1CUSNdj2ehUj6h4QV5aSZqJq5iZ1jU2D58YzsvMKS7jf+q1fn
FCXNcD6q7juYKo7mk3KK20SfEFM03bq0B5SsQfItMmuyTXZtpjC6JmcJwZUaQmffZQY8aslWaeNt
GWExbRIMo3YmVzy01FJ6xD3FZAx41ckQ2lvrw3QkQxW7aSXC1Ry8ahSntLvRfJpI6Rz8ZLg2ycGo
oK1IZ+JZRrk98qDAILOeOovwh+EYobwjj+XSnS0noUF7FJncqAlSYFfwkxNa32zP3yXSZShZj/ec
e+u28NFMD1vIQIgQ9btzF1dHqblPXZzg8MiRa0fjiYx15H26dua05ZktJDp4HmUrbcrPRUJgQ6mt
TTzEURksozh4EsPIy+Geiz11CnL/VrkYwbJoHXvtYxhZj++n5f+DHc72rTh/zt7q/5j/7peiHFUk
w+b/fPwRudyfL716bp4//EAccNSMV+2bGq/f6jblj/4sAef/8//2P/7j7f1vuR3Lt//8txcCwZr5
b2MElX/YuswztX+9vjmLvv8mZ5v/xM89DWsVgZ6NTkWn+IVQKHii/lzUaIbxB6NpniyGTnHMo4Xu
8c9NjfcHw0O0bmzxPUpE8P//vaix/hA2WgwfVhlYGg+ixT9/9T+r358iw39RDX/qCniuMR1DiAVv
yeQRp88H2i8VaM4i1BprtUHevDRBag+4ecBnkSO7Ci+aHYlCZ9Ma+/bMLRhuFXbm9S8f1l/U4857
ifNLCcSIHloyCj16A5s9o/XpLVgt46GimRAlW3m3ibwIBXoWuSP9bcyCKKgi5HUNew2eC7XQj4lA
v9WRLLl1CqcDKjG4Pzz0q7dBodVgN8zulfz58ton9OhOjvgDGT8ZuzQvwmpdMpfZB+2kd5SzTr/H
Lix27POzezSz7ZJSTL/q0nY4DFME4FFE9nkHe3wr3FG/pFMOyPrS6/NRTwVGuakghioWL2bRNE91
NhjzbkGvF5nngjmKm8AFAD3FqHf0cD1kgPMgJ/XVdc9xBEOkMx98LZ/eRsef9hH76I3GBHsdmpq9
zXG2khQ2mC2TMy04la0dbGBnC2ppt1g1bN0etdbwofpCQZqPNoQ7ZR9ctOZ8xEiOkJXSKRZrhyd7
FPLQWXQ2GENgDEm8L2bulV3p+AJ6PT1jc23eq9YiqEfEJnyCnAwlcgyuXDkkB27FfDmRq/ncuv50
Q382ggYo9CPPbf0ybYz4yCS3Xdks/y0y0Au5trwsWTeeIrqc4qa/4GNWt3Hjilcn7iMk0h2uCcPh
Ge8LfBMjcdBXLpbKQ5eUEVKmsg6p/k05rIEPVpuEx+T3VHmQrhLLRa6dGeOyt8zm2PnuECz0oY82
ATgehgHSgc+hqZXpxNqF8up6n80MEw8p+Sl1ze40eIZ2lYyuvomSbrpjeVnu9InVAlHf5GTByh5v
PL/iOtE1DCqpHuFbGeuHsXUlNZgWjccmEONKGx1rH9hms4sHrb+Z+rw5Wp3tb8xANrtJpuWS/FwB
tjAT6jpMLGgmRtnsjAkSNpp4ArFIr8I5IKuofNJiIsSHvlTQN1R03sWGfky9RD1kSYp9Nm66y0CO
4TEuGvNF1IocSgC3iB+sUhJ/6dmnznQyojt4e56Mg+9jZHggx420dBaDM0ZMfCqSAGVtlT9cRaPm
x31w1oY645Shrhn4QAozO1ucEUHZoAjSIy7kwI2Qkw85ohEj3ALuFpvMz9FH+WpYyTCt7/HE6fBU
sgmrcaVlCeNiW7uuiaAP0fCxejNy1zuBuWLOMCbmTV2TLpiN6Daoo6BPweYR7ASm4gHFVnQX5t0E
wsRokb/Z5slOJFyKDmnj7Dk/oyrOt3KKjW0yROFd6w76yfRHcYrdGqeSNnWI5MJpDT/9BslJvk3Q
ou4J6aN4cdDIpRB1F7UfDluzsKqUc6Uw970gE7EQCXKb6bos6/oIRZYysrLai8KdURqDGxAIbzRr
dDj51mTeR2taBRtPsyR2xxonnz3rsASh5HGWldshpvHUkyK5BznXHarJyV/qqurWo2j79VBU3kpj
1oGCM1O3ZC2JdR959pVIwItZ5mitnNzNc1RGIthDXSmXqvFnqRpWiEEzFBiToKQTR8YWL7WwJQAS
Qes+k4XHDYP3s8hibcvJz2I4zlP4ME6b3tuJnexRAPfkaWkYDWokjSzzoiwnAZ34gMBQ9a1dN0wT
S8rnV5HzkbhlEyx9E94TzrFRlqteM4HkBL3ODDFTKHJHH2KjP42EC6dZtbEzA6hHqFXk86Ys+dZu
EaYh1h6bUUtej8VrqDE73iNswTwYVOgiQa2pcwUm4a4zSozuWozOE4tzdUMaeXiWdHZs7WyvtBdm
AfIma4EENX6h0WpFSX/eC4agRWEHB54NnbXW8tI8lSpoMVWZUOmMkHG3wkNnB8q8KNU43dpTZq6N
HopewFKDYUGQ7yqfaxRGimYd01Rg0DT76NIYyJ5Xg0MSIKEbKATLalGDrsVzC6hl9CRRelZqksDc
MtqfQgz5ZTzCq2xUhpt9OjdDEytQJYydZeCdb1E+Y8cf00vmgROUAIyMsid7EgxptDd7gwtd9/MH
umHS+5AxxWLJqUSqHzaYEBXFHPbXTHa+Rm6k3xhMQdezBnAjWcmBaK/dtUQJhQNvng/Bydw5jhZc
OF1JViypoGdek4JyZ+f9lkt9IiXGpTb3glWOcmQjCPTku1RgbpygUHd5q7VPhQrkXRTp1OxpzXrB
RQibbnpR59FGji5bgIpQxMYjHpE7K103c2Rim/WqXXEasd2tuhYIVOoP+7zv227j61JhSsKP+Drx
DGME8x7VmOmCKMWpzaJlR7oSMIf3YMcoC8vLZk577APl/EBMWBA6nIMu4ms5ugEhjrZpzwLjOTAy
lBNiwLghRjItq+q6maMlZa/5qEDnwEm2pCze3lMoOz+iBeRKLx96N8u21RDr3wPTLzZM2/tDHFS4
izMTXEjg2Kw9WgzUFvnm/Dsc6TylQRfOmZgV090zcxLdZTYxZgXKU9kXUZFO38oy87fxnK0Zv8ds
Dq168ooUSnWpnKX5HsdZTTlbL+ZNYg+GalyIYW67wrIvGECmJp4vNuuWASjd3Ik569NPm+i1TIru
AQV0gyy7jCyE97BunrK0a1pUfOSGWoMMrpUf+N+iOVWUhr26ZguGdWHOHEVRxp0+55D6BJHvApZ6
T52JM9PsPOdKM0bH4EUBOILsHWAaWAgYI03gkhXZWd/5cusbhtqL0O25yPr2qq0bDK9WPUDyQvvo
oPHHD9tbLvpErZ+KW5ZfhA2QKS9JuneqYzcpIiLadDgWUzewgos6gGOVH4zfMRjZ17VbF7cByw9j
SeKpiSXVUSyu/EmSGmVKKBIN1rKXtihaygGKBkR5hg3HoghZpCaujzs/DCqkxxMKlUXVJs3TqDuw
pwjOXHPslw9oEoJ9AWd7DdVkPIwF4nudFPQfTeGV7WUTmtY5wBG4YDVl5JPgl4EsgWpyh64kvNA9
ToFQjd6C8hqRnIoizgbNoRveVHbibcm11u5V0mUYIuVIHDXc8JzVmR5sGdgYD7US2fXQuViZrKGs
MBsy+mmJIl2pQHOw5FcWHlWDZzYKWs5H5jCboO0pJ8OiV3DijOyxUVHwSMoyWVIlImzXyOyzxrPU
hR1a+Q0U9vzEAkxumET0W8ExtGonR+5HV8MryLrSO4iuD96mMAseaGGHfWD1sb4YMYq8mX4p/bWf
9y6pmpWUD1Ee2q9zQg8fQz9111QSCLMz1wkYY9FHQ/Z2LbMu94WblBhITI3JYQnY9VSZUbjvMQSe
sansz1zu7nMgl3Qd40AGR2zfi44DcMNeAu+Dshy2f0PLCXmpg3fHPmz7msS3XDFguS8gZZ5UkyHz
yJI42DtNZIG8csFmntVJ6H4bZOs+9gGzgUPThbK4TlLIv5BDOkZFWEJMsZm8lAKKzksO0Dxiq7wv
y3A8DUU0tFtWoYg3KRDMi5Hae0LhrEmCmi1isjeBHRsrAi8H72wKJBIwUSdnQ2Ym7dHU8pShVIDl
eMmCt1vlARhUnblmsorHDoVWWnTmNnYhS0Flj5Jnx+uQUyuYPqsiqyeP453beRGIriKuOez6J3fo
Y2Jb2thCpBqERdMdZa82SlPNrPONg3JXZhrb9N4r5IPmZdWlkaHJxbQKrvKhiioow4rn7Ynyo2aG
rYcKFI5pyQtHa1g7INRhoVqyt14WQpDGKJi31QEPgoUJ0LDE5DMkX2jD3qUOn3s+h1aLDEh2Q3Sy
H9tOj4lJWSii39SCeYm57G7xbe7Ud+/MfEx3/WULteZkbYrN+P0quP4qj+LTlG7uOMXs4cIyYbOs
+IwatnmEhKWwGWyeK3z86ds0Pv19V/tpaD2/goVfC3kuv5/NLfHx92OmlVJractokOuIL0PWX7zA
bHb7dXHAK7CkMWwhbLCV9rvK89fGPUhUKYxIrsK92leH/6LuTJcbxbZt/Sr3BVRB3/xd9KBelmTr
j8JyAwgQakASevrzkbtO7Exn7XScOHEj7o2qKFc6bQGL1cw55phjYBstWp+WUkH86VEs/w7Z/KfL
AWfaVE6QfaIt79cHOuh3ki/z4EpxSjMAGYPPWRFdXIKZ9LmcfS/M/oOY9OsUodeOApRCdYyeu690
iUzu2DROB/f02dv55nHlEHpcHTuoOYXFdw66v7+wX672oyb9Ew6S2fctRzC5SzOiQyMdfMfD+u5x
ekDn5/elH/YXDWcoF5EVvzcEvIZKxKYVKKH9vaT/F/Ljj8nx09j98Ez+6WkgtaXambEDNohwXkp6
M85BcIgRn/puYvQFod9fkwkYKff1K+MLeqOXXWZZ24NbRtYn0o/kX83ep0twCM7vaorYe8clfIHm
tYsK/xL+eZn9h1H999W/UAXa4vxQT+gUpasrLR+idO9J1giUxhwb1WlN/K8v+IXXTC7dVbp8cM1F
55zo/3drh36LG+4ENUQd97tp+d3o9n//04u8GHuIAQ+m/+HkYQd0VZYpApn30ZaMU+dJvxnO3zdG
uOG8RrgXukX77ZeXKbe3THmklCCOThlJHokPmnUo5Dj9y1SG19U1QLBL/eayv689i9YksxcbhPDx
2xQalDejU42TK5ebnJSuQJvlm+dSfpukv17hyzRB00DR1OLo7qP7sA16c1o63iIkJX0U+pxvLvb7
Vsn2qGE8pGh0JEv6F4LBrbtm+oVC9NWXnLtLj/1u+6K5NJq4lwkB4t99E/+Z0PAPw9fTynANhNAP
zfPLlExrNKpO5slt3ENUTsFOZ8xJ94pvUfXeBJlnfVOz/qGg/cuSt4ikYbH1riB9r/CXC5pXG55q
d/eUjRQ/3Nu4CFn+i+v69qLdkKbWg5uLIlIrut3Ws+blxvymSP1PN6BIiDabvYNLj47/uirSao+B
IA3QWrANVB+1NUdHGCDzB2ymVMpaF8E49JsdZChQEHkr3EP9evpm6/ltqfRjbSiShSulCt7zZT+X
HwrMkC1NzPpb8XjK7+t8MPvzRPpCDSAs/PUK/aT+ae1fQTFuW/PkP6ibytK0vR/FwUqq/Xd7zO+b
KBfSWHjIpcP54Il+vVB709VKa9CBC24QK7w6MD2wG8knpQmk5Lv5+mMT+XX6/KA6yDLhEfNI/zJ9
6PnVzioj1zcVIecDEfsUZC5tCCJN2MljzaXlc37yBxGyth5Sf+FFEtnmlvy9Uv8vVKsmx4/Dojl/
fDSj1+OvNar/J0tWvcz5f65YCWxjXn8pcfU//696la38JbNvsbrhiukEycy6f5WrLOuvH708FIrU
PrTte4f+rlYp1l+YJKASqyDe2her+KXLv+QXFOMv7Jf7fyhxIYvK5/0PylUs71928kHfS6JZBL1f
llu6PWy1e6Mr1ExP3UmAi12RwR+cqjCz8nN8re6UXQw6Lip62FXkfjVU1wGs1Epuljk4+srKqJsg
fV7rn01+V1bbrkJjhz5GatMH1sCuOVTQkuzKvN5KtKUtJOUyqbRf7vKR2YckwbzLUmlUE3SMtHNl
76e2XKZZyHlqSw4ttT2Q1Q7Sz+KswNVqZDLS4UC7PXAiPZpyrxvfNTLik9VFd9JDrsHzLKFkUGdX
tl2oHnRSrtOj2+Z4gxQ3Q1SPu7wdngfWtfZM+BlLOYU0NzibaDUNHh1YwsXoGt1tK/tKmibfMJYB
8rjTdm+XlxCbKyOAf38YZfK93FyNtItJJuyhckOsmE5e5MDofADvk3Oj3t2K0p6czo8b8mHlDd6E
uW8pl1v0cJ1MChhCxuAAhEau6o8Kg8Xho7YRxdaOeRGU+aAODzBoNpfD4PJxUFHUN/aKOU5r1Z6b
clkuoRaSQZ9uGmpR6p4GJVxlDpOHfrrR1WHlVNiMge0ij3daN6WEMVi5h9pzodl5XtaP0+bQ3tt5
VWh35ArtimSALjb/phunHf3Vxrumla1vHal40HZeK24n7S9zq5NamFTX2376oNkWRyFFO03uaCHA
srMkurpyNEgPhY0OMJqn6LOBUBiiNc76G9UjrUbRMXugno6ifU23ZIj7L42Qe7vzLg8ZVQwDNVu0
6QeHvUsryGlYoI0Rm1sT+VW9GvCQAx0fckqY1vZGA4ZRlCLNr/d8uFfpY3clOqsNeJg1kOJd0z+L
7lzRHXC6SQpi0nTpItdmNOtGGugF4oDytnPSbSlrWLDQPkw/mIZMbXXtBt5ZP0qvTUlTntD1vZq7
x7K7JYesQryaHukcJraO2RDpvC207dFAoR9rEdPHkX3w8mBYnnIb4kNAnYQsq6zvl1hGj/FzcH6Y
GlswTiKNPzjtaZ259EVETzspvaA+7xA6tanMKdsdof2fQfod2jCYyZgaSaMB6pqzUs/Nea5caDQy
y/RKi78ua7FmSm10go17jNLmpGGiJOXRqRvA7KiV7KPCN/jqnAB13s6teYMlTh3Fbesc2uihyxpP
tZsreg4t2KFdY5/xXPHDaOQdah2lJqluXm/w9WSXRBLa3FYf3NGB3G7PE6yzZHRRtzLgL3NHKYKB
2d7f2oFZRpQhUXq7NINyapWPNlIOxfEGuSZFLJDmmPQFL5B68lAoIGr6VQ0HtwoRe/meIl9/v6Qj
rHsNXbT7G+67nZq2IeiZGl2v+tbV5PMNNzds6TcN6oy9E84jV7yjpKuomp4k1cugLw6vxb3mDRzb
Bq1f81ggQShTXqsa2fZq1OzRfrweU+QCt4dIrVVl2pT7bgRQqtCxfqhpbWuzbTGH4HpKHcAjLbGq
qrn7sgoyuB9Uhu0c9NLygZ27abZvSgTcpGO9se+ZDhP21FaA2rlBjc3gZm7YTthSM4jkwRXyDIXy
PLncVXMsWV0OOKZcr65sZwbyYNtuXl+UpZLS6XjZPlONuSyPFusTuBcLoIa2rOC6vd8+fhxd/6ND
/Kmu+PfrufwLseT/I76JoeOMTFhtALSAAqrAR386zcf1+bMui/8TXcrXw/vPxJV//KC/VZYM8y9a
fAlbYX4o8NIJAP51zMv93yAVSMO3oinQkv99zA8453tyaG+TZ2nQ83+SWRoo9l9Q33S63chAuO//
mc7Sl16pv++cS/D4GCHS9/VrTHoocYOstod83XoPHGr3k9LNE2J8F0zNOX7eXk5u627FMVaS1IVc
P8IzIxU/jeM/UFO+dLD+Nnx2nwP8FIGfj+bRxkc7XxdjiofV6LYXWz+PDt52fAq3tffN5X5NHH+/
3JcsVcnoebSMfb7OV8pK+RjMtXdg8CY+VF7xcHv1NfqTqm8eUulH8t/h+O9X/RKOZ0qRs0tn+br5
kUGeFdcI7Dd8htyDv/ep+9gC/78FTnST/B1zwmXqfv75wX9QaP90C19QjpNq14VZ87JJ6GJ6YN3t
eOs07n1Im5YzGN93UOxeJNBGykTiFmEsD9CSr/98F1+Ivr8PxJc0SLOzYkBcx0AMt7HyavppnI+Q
wzm9XYbk0fEtkd+Po318+a5XtP/g//z4lFl/nWYmnj1oUHDhLoYGHBzDR1Duskm2s8dprHuqd4Rt
I/aj7VjiVAn+/Nhfkul/PTYLnv4DFfqV9hU+sPQzWiqgeOs2NgLePkLflxlRyfoS1B+21/qNpzzL
pbi/3sdlfA462C7fQCa28muu+/tNfJkBFUg2K+3GShONq77VdTJ4O401B40e726KwXjvn2LNOUf2
JAN63hQwjbFu7CP8MHNq8O/6JIq4im0/TZABNemHcq9R5qDYAeuy5vtV2M4Lr4hxPNlO7XHmknU6
qt96+iSdP1xqxu6W3QVxzNh0wBCnGZgCOl3uJUhn7egxNJ/P0RV8pX09TC9zrOyw6H6WPrsYHS2n
8tLk7ualoCvTNTb6xHL0aevILqXHIPd6pPDiXMY37+Jhh+PdHCr0I9nvvPKJ3jx1qLLeAFCx4V6l
iflML4CHkqaf+ZSGHXuM6Js7mBvcoUX9fSd5rXP1t3E9Lp8YLzQ9vZZPPr/dnNY7ecrYGB82A9d2
YeR4V//q0n4nDwvvtDxM7rBKXPu5mt+87eziQSbnflLffNon11E2qyYZOqLeADdwGGVbRxnBL53s
p6prjQYJn7fWY+RRj8yEAjLRIl0o2Fkm9Hjrk2N0ftKRaU+apJ4fp+X0MD3N6AMObzMdMS5a/eek
8reLwyeHKqJkAZEv7WseovAugC2dFrt8sfWyZZXYT+VGGtqzbmi+VAt4TNPCNSBSz4oVVcONOjlj
beOC66y0uJgzaWF8wMZlsxpWr9X8PKz4OWVUfVq60Ga6LB7TbLl1NL7TC0HfVipl3VH5LovrWpvK
Y+xfo4EpjiFuLqM8tqZ5VIxsP3sBfPHzxH5GoN5hX/J6j/SD04Zo8k3hP/jaOBtaDmo7dDiuVF8d
Hv1q9kCZevtij2kOGOBW4x2nd7ZVY4ZN13DwjhDbi7RTpxCGFry3VTeiQI/gJx4v4rbKXoyzyOfE
lSpuqE+W6WKHe5g+ogxNCb8JB3ObjNI77MzNIdm7lSfxz8179LPtxszK3QajXMt7HAWC4VuHkqQ0
VkbX57tfjGXmmcxULP06wOjh3b4LhMHhOpEK493oyBvDjpUJhB5p8ohRfuug67uHp8O0DY4oBgg6
oean2gffRwnWOa/pApbn53Uz2c6UzjFmF+avPL46jenKgTItJ0A7SxqX8VefmDNcsYznZnwYN16K
jZyAHzmzxB3hPbfkl3CYErWrOgfxojsP5wFPaWpjiuOp/kBsg4d7jh5+OaUc7QNLO9YQIdArHsHF
EN6je6SE7hktQGuHHlGwp0LFi1VHJ9cYmh4Btj47GGK7uL1RRoKmcYivr8Vwv35QD52iCpvxorZT
a2rOq+Uj7FG3NXGHn7FgCqdeYqAVDBDRqnqJZhxKgkvGnNcCpAlYo7dWQFrPYOyIS5AL3JCU2f0N
8g5s8sia6RNlY43IJVokpF/ui8faGiLz0KC3gBhFsF1gg6DP0qft5DCupmjXvsaKyJLB6DKSx3d8
DL32RZsaT/YMUyibQrDQZ9ncrtxBbJKfIck7U0emY45pIpizf8zK6LbSd9XsMGFuLdUxeZk1LNfm
HJkzuxLmWJ3nwSFBQi2yhIwklZtPGw89Vw/7qVTsF4/dmXs03rroHCA4Wc6ysHpqoQQ+bXmDVnJ2
6kn3xGkcScMLYnfzKlIm6kgdG9F9fZy0s0dSLesNU3NVzR/Di1PMrqExRfOcV/mkju2lPrve3P0Y
84ekXuzjw9J+SbduNtMW9qs2sWfYx+HKpyHN5Kjje2w8nxanCSrYbOmz1/NKmQyc606Z4jdaInLL
f4xJ8SQNj/GhdrL4ujRCGQXtuJzlLlZw84ItgJKsNVencgS3MVvhYo3Rgnd9oVzv8zUuP7eL1oWE
o/hYysCCm3du9VSuzp4aPzzLR/VRcver01BmG+BTA9SwWYt+l+w9kjT4I4OC/0Vve6asS3xeyqXa
d0shq07LpbDdw2jr2VMEUBQXPYzxYVWu7iOE4K6zPeO5sOZnH1KRp0+PgTbkW1ZYTeQpk2RWv26D
al6EzVM2xcqDLcKYtc5jWofauKJ7Zl7LPJqWbJNDbOyKxW29nacLeVlPtDmTNiwmXXgcWeElSh2U
28IsNN5ubvEiO9ituKmD8SCy2h4y/Nn8hDaY2PNB59EZ5Msp4xPGHxkiFjTeCmt8SiQInBx1dWK/
k+NOpd2VmgNVFbpqULYW7QTkWFxPQmoE4tiHGwyGCyPdwRt0ym+ihy8aOH8HDwrKH8gNUW/5Wrsl
sZYq0ySCKYe2n4fnp3uE79leDNaX5TWRkWCm46cJtoi2xVQIpn8OoH4g/V/DN65MTQTpIfK2L3Gj
LhvHkupuvlafLV4RJkTyEIBohY5d+VSP5SFNUbtscWSiQJh0jOfjGNEZkPzJFYpD9TT4xMZlyY49
//ONfWm9/e9x+e8bs7/GlWU6qNqt+mBcIhBNQgDVP08RbwfhP3tm0Kya16PtKK79DbvDNP4pk4HP
3/cpAEIpPyoOPyVOXWunx1ojon2OdpXIxfNitFv5+RiwzQ0HGLtfk1rsotHOFMlF2EJ2K4cV5cXB
UWRiGhH+OBOlD6viSjwbwYbozK+CJ3FyMn/uFU44zFy/EChmuNHU08gLr2K3Sv1FJSbbCLknx0+c
A6cymgBilHKJi9jMRqaf1MFmVojJg9/VhW8K3dWYqrO7Ww7v/mhy5QglQHTZTZygc6cf/vRl/uZ1
E+IuxUOzR4wmlJsErjMiubpGPBlp3uaJSFJ8FjzpaLVxT+JpheuDeDu7nTMZPYQWVSKsxVMpuD7h
hCqe/W008KofAyD72H27fOqFT32Ij8nG5OZmtVuJxbgT76PNg0dwk4HrzSfiLIZIJwk9cv1ZvCLy
EyOe552IwV+G76lP3CkgXYlw2Tpb5/15660224jz0JnqgsPTWRT8f+1MGMs+q74nO94HxFzBdO1P
dxHpYjZauFd3FDXiKbiLTRdsEucd6XS+tbnzUJLzIMzdNInNnV+CyYZYwGOUHb9yAszc/WLUCMLV
yummBp8C99IlffP5/EawoyO20f/Pm6d7XmAJ5x6/7MXCi8eGKIJo6t/FS7jkVlUnuDrRRUxRuSff
H67Hi6R0xmI6fAADDMPY5uQ9uV48jL350BKx7T6fRBK2YnH2It0bchHnEvIu+7jt89Ui8pnnRBZH
EbxoQmPGTVMPrrsgqx21YnwQXqhTEkYy02md8UIRoZeJ94evM6Bq/Ja5wc0fxGrMCfEqxksa+Z5S
sSHPCAwGzpvz5SjgWfDu9mJlw1MhenAyvjn8MB0vPgbbxItlp7+zj9rxXYnJhm3kZDzkQtync3RG
k9z1Pj03Dj6m7MPe+H3UOjEWDWJJXkwAPfUOXvABLS08eaM2nnXOCCCYMF/2GzcsREjMDsczXoGK
dEyr0eTp6vqd03lnd7kaTXTxHMKCFwjgB1LghY1ritUomXHnhevuhYc7mehE0nqTVeESkX2qYvH8
zkzul5EpPivXC5crx5vGhIdiHLwwfJX4XIXPN8Ho0qw6fh2iqCDGL6nzgveJF3vNrHMt8fCuHmG/
iz9ZQtsG48KrQP6ZQzRksPFfFanLp/af1zq2i61Pf0NLb8ndNV68dRaz591NkGyRuwjUaMnhLuIc
Pa2w0XKwdGMIZ2gILCUOPSx64oMTf8cC0b7b3/q//2l/UwaWkWsn9jc6EsXzIHl+uLvRhVmz4k2x
YEk8R9huMfS1s3sKGq+K3sikT9HaEkNeKUHryVedRfvNUaj2iNRvZ5Fh9Z2nAOJIPv16YzjiyRJG
QNkaENrLIhiIEzSD/BOEbxJiYrE5njRFnC2siNauzn9w0Ctu5Ws7A+ZYtuF85utpgRAn0cr/+vZ6
LOqncctRaT6W6r3HGqpxNr3TrIFWbnjFKBMSJOizOIdqrMdNfEy203pI+POubIXlF1EanEbFCHMq
slNcMEZ0mUaXJJ0U3+n0/BMeZv80hF/e7UHOzO4uKdkaThHRriYMZiiuLefXbie/YGr7DfyjA7X+
8Z31f//ToByux5t03eY99nEcanH2gtB1iGdvcpsWzpMZ7tmjLbdw1uf44qIHxcZ9ikl14ssIT9bk
Pjvspq9v91np5Wzve+cZbMBVXzDestFOADeq18r8ktxYbIzadwQw4x+hG+Di3lrTQFbyC3rVNfVJ
pWEpX4NNsf6gs46KeT0/v8NP7e914L2Bm56W1ssjoS1i0qypvgy8nNOja6kV+EbUTZUFcbXAl22N
wI+HPTFurmY08OXFfXoKJTpiP1A7f7kJ/f2sudg8zyT3NG3fi36DFLeEYBRWvkinr98Ten6I9f22
qJB0s1HDAB/r4fifX9C2K8/X80nO1ievgkdyCZUAfzAjKIecp34GLXmIwjvhv5fHQEaEV2qwbwSq
E37zib5QEUHNJIPAqc/t/P2q843nyxOQi4ui9C3MgjLijApoqyaKbr/hqfxTFAjNQqIs31tpWD+o
uD9Nr0EjPdqLfsrW1zdNF6d5GtyHKEoPPBMH5Tnthc3qdHVQ1D2rYvv65xAUwYh/nN0/Dd4XZA9h
nT0Ni3a2dlPAutdzGugkYxaeReL6mKKPbtjT6lM7LravBzNCQkCdKTl6eWhh9WbiLljHo6bJ02lR
Dk6dvPSKBFfkAxR2UUmIGwhMj2knwBeFap4jfdZMuVZUEIv3UBFdmkGsJXoaEh07mt9lDgIm28wp
5rD3aAvCEJKwBqyKmAZoz8MIOWL94DI0pRi/Lpct89Dy0cN7vNNBieexTnTAD5voRybbee1yVno4
FDjX4BVBP47rnAApn++f6/ndbXzsl5LaPzj3ERmq8yNkhbGLo++UgG/cviJuNOr4vf6gvwbW+kj5
XWTgb/vRY88BeedWEDZ561jON3TAeSacRgWeKNoZ70LiTvoTzix8ZS4F12ecLLkXfYoDMoc/op9k
uEeOm85dys6r7Bxfz8jICDu4uBca+zphj1EB3IYPYiAFxg+XDOEfUN/IPxUi1zN2OrTHJ9s9cZQh
OY3udMHdt0EoLyzvJsGMgeQ8FccdzoqGaKKrv3e0OUg1rSaYf00f0/vBSWVu9Obs6Mlwm1it0AsT
cM/3iDqE6R0pQrjmAjnQMWpSFMzzFcY+vFDT8LiDfJuY70bnytOC3pQ8UOZmNpbOzv1FG2O6oene
tcZXLkl9tjsplFCH3BxGLRCi/N4FyuwwJP25uw+X7HmCOMa6Ssib14P3NjnRaLvMNg1ymDSqQv8N
rOQ6Lt7tgM7OpzSQwwHYg4wH5Iw0do1/Zh+49vHjljjj4GUJwoEemvFX4Jvx0StXtSLum3TShqew
9zR8svBCRc7h6CHQdoZeIq3wkUq32KC76sW7SY6FxDlzEFSbq1w8FC2MzssfGGs6xtXDIW1w8XT+
zfpv5pZrdyihuMZ90VSe5pVYdZHZgkSf+BVFaJ98NTnry6cWr3bTRWnhigjvFQ9doHU6+/ZDNUp9
tliU5xVxfEahYEAUA0oaIK9hvtHJRbQdmII5GimBOUGraXYmS7rxZ11c4j39SKbX9x32xw1eHFGN
RZUq8D+s1yxJgFGGZ8xLd7NRFhjLHEgslFVxoo7nYLQNkODUqwY/W2eQAG2JDrzJSdf9fV5WpGOO
FJw8hgsQ8+AY4zKgfc+xyV/ysRFv42zaZyDHYUeQg7446PPZx+LInnSxNnsehF2A/O0OMm60D7Tg
TJT4xFKyyKXMyI5YXm2oR4PwNmmTqulPlihNerAqY/KPpCW26/a4Aqrfjm4OkDpFJ5eVPLRmdsiW
DVaeT7ZM54ffN8xnDoZ/69a5OX3kmVO8KkfNRwVoD16MdkpyI5oH3eZPJtmlDHw5UOF/A+FfRPME
VD+yRun4QQV9nr1nDlkZKL8R0XfunFcFTM6++HEbpUnnobVDnreSp0jezTpPHj74PLzsn/ht2CTw
dcH6Ruck222pmV6HmZN6xej0QdaMpIyj4yLr7N/3LuBxQue1vjl7xps6Nsf2HB7MHpwZQTDXnoNa
U7uvI6ue57NKSSiZ9G29lmgy0Y3kJ2hA9YMeu7CYN5VzbPBVd2gkbYb7JyaYFFeU+7U5ukrqgl6Z
vTo3YDFODsv9SJuna9NlYsxsVyVJGaN54RfE+PL06ObjcmkyRc5u6j9ecOv88YMNOB4yNT+KGa0H
x0pzCg/Ym+Ng5F+nkncnf7nF95bIDJF/CVzuEN9EmLIP2cOTRw0R6DgjY71HxbijAkB2AOTFnh3K
QGEVOzhOYqQT1mwf3GasVtblJ5UUVG2ZYH0BmsoTBQRgiX7A8QEOLmwovjbbEwE8+iJRdH8jwgaP
W7Qx9Z8ZbHS3Lwil4/7PrUdTvwMUXgCenxNNdG9YWL8Y09zT8bQ6zQ3nHtmUsrR4H0mBDiPrnQUA
ZkMOYXIFmPzxxevXGx2JiwHHyhGqL+QRovt8DlAt7jPjJY9zJ42q6AcBfkw6vzaThtRf3UGCSvrS
BCBsIXYHPrGMDtFpfHDlUHUb0pV2iYMCW8R5iqfckIWVSE6XbJ10LDFp7sTlex+lF/mpfyrFQRNt
hjeQXyRpj1rIosRKZai6hBRDlFdca10vzIVCye720VfnoF75x4meqCD4zbB/VFhRke01ovNJEXHi
Gelhvakdc30Z8UzAPWrIyFIDoW+uH314LWPdzxwW/6cpKLoNOYfXJ1TzeMOrYg4B+oy0bC6kDpUm
QWpxfG83anhBdAgfwNZPZ3RuStgAK7RyitMmTTBcpE64f6aqAV1ni/MzqqMRJtKutuqNj5x6c5yg
XGr7uLRtcu9OQaDYUDeJH2sUZZR+YHgNEg3OQvMgxoguJxu9a047toCWKfpF6fwAUjzH2DLIx9yg
OskoI9ARpE8K6psHd1fHxfqqO5Li3JWAMhlN4VjHdlK0N0cPM1bYWGpHt4M2C/eDZ80MscA7z46Y
zb7cZGENLffQ9zwc11DRKFM4pCuYw0Dyw5oaZl+/UrO3EpGeUUGstKmG9L3d45sr444j+r6dCwrY
Ad+e7eetq7nIvYq+hY6aCCu+nu19PclHFB4pAfLyfWl8929eT7i+h1iVOPx8fHdkB6VzKNdNbJCq
5GQv0OnU0Yc8MybGsAisqF4SRwCLgRXJ2KTQyZyKCFtgsCzJqWsiZEyDRtUIoaceJaLfTpsqU05c
goMmOSdWlKMbOzov8JRgIu6uu9JtJPCiamSyqPg1QGaYUwwFguuX8eDV9uQxNabz7p6gEnQNKeRj
PY903aeEi+gZUB7fBBQ04WuJ9qUdiGw377DqeSFfQbeCIcCgaf95uYluj4XwSuGg91BMJWBCw75M
aPp+zPio/T7kz0iU/viueaG8we9MS5KSWEJ3C+yqpshjOoOVydZEoAMXlISg6q/C0+31AG1LWwuK
Ak8NpgFZU9OO0+XgMjZcBHxq06NkwzRGCjDVFmesv+FSSv3tIdCXwbSnJ5398CQ0/Jeb/pGIk6vS
41e4yvbmdB+UfRl9fpzfk0+eveOHUCzop+5HfvS7j/0zSg+3Dd076hBN1PA6REdjtY05m13uwr8S
Zk1xBm5Ets4+0w8LHDNlFPTNdvI4Ofa8AezAKZ7eZR9ZL0j58hvhvCG0GLHl4BG2j1A5i8OURyE7
MoZIySHpMoj1V2VBOS4PzDmOID8mcUBbJZgqnfHhjUAAqQ+sG1HHGF7dzruTbdFoJKzoGHbvDQgU
mKqD4tJ4DFdTQKjNbEddVX5fCqmmcnwkaPeOye1lelzb8zfmA9X4x7rcultUNxykYfw9uPN7gRnn
6vh0ecXC2bmHb2l08y0hqY45M0eHUIvugioxt2MI6CF5v7iqyrXf2pF1o3BsFT61RIRdmYnEGB+F
9yB3t6YI1F4fVCsrIjmBixm7nUobm+7taGFfcC64Bj4rogrYJoHCUOoNsvlhLns9SmavEDR3pEh5
IcqHGGJMIThH6ezkqMz9uOYXmtVtyA/FGE8aC7zq3d1jWD+8bIofdw9B3QV8Cso3bh0dV5chkRBc
DkO8KVP0yEKS8eIDNHyD6uQcJu/OHJ9DHHh4lXhWR3aAGEfUDg+0F0pRXyY3plT4aV6XAeS3Txox
E6qN83tCnVa/OM0FeSkWZfphzy0XB1nxVGwG8yMfS1RhICrGR1MrenkIPkZ3mY0P5o28ZlcImXZx
90E1VdwCWehJuWAXUCBrvMkS7QGFw+I9etL0QhXcQuzCqSkpspdE13n1VpKF1X5Fm6/bJWV496hu
RTBtPxWbZyXuNyIk+KOrWKOPO7SXfIudecimHu4nNnADAhQOg7xDJsJTg7eCFoiofVPeU9oBuQsp
+rGjyXMqvcpiO7w63csd8kC9tGKb5OnOIku9cnGnO1wcYTkLfDkf4AROE549KMPZHDfltwovbUH5
0CWR9a1n7GBvi+vyELIarOdHDAA+VKLTmxxI00fwcSOS9in29i+jRSXFO4Dun7mxPJCiq/Nx2LVw
yZfW+zFhyxxpkQ4imjHI+MDXM8yF/FvQLuuaExyeLIcGfFI+EcFGvraEpw3wOT45/croV5Tp4XKU
4EU2fWsSVni6ySZVkG66Jb3lPj26TwUYYvmSHenHxy3Yk1Yd3APNeyKH4ACnQ99jd2Y433jyJzlI
lVCxXO1Vex2sb8s64KBlS2c/ZacqyTJsp4IUS1CXIoDGHuqXr/sVc9KY4jL0ORghIicxGFv/Xok3
6SVz2XPejEiJHgG2Z+9QVqWpOcYI3Or3x/Rj8EpRV+HUezl41q454XkVIKdAzdg+CvMdTKBgnor3
OmzDTzR3WQ14ugpcxV0SegLP5Yl6eDa2RP6EDlGFJZft2CvVQYlqHyIiI/a7q7clzADAvwZ2fFzt
5+ADLiQYX1JY3dLQjGWveQXlHrL3rCiYCthK+Ibk/Vd5dd8ge27NycDaGBdnTzZA2Av3GBvJPkQw
rhkjilpPUXcMKcuGdOBgZi2cM7XLk49I3kgeHWIpeWyuSNDxUMQcNokoTsx1pPlXNgwzqKb8KtgD
2KmAveV0vhpjZKTOjOEHKix4nyxt4lz26jX8g/YNHgW+zYfPXjbvVSGOG6NDzL6pUjNidD6PYxRo
loyieuPoou9cgOZIM+QnaQLj84hYIRFRQ+Id7DJM7z7PdjBI9iMcn0W+rj3tSLrYxmXQJVeiyVgF
AD8B3iE54lX0har0xZErjmoISeoE53Gn0wMDXxLNL8Gqt9PSHjXZXJnl48Ow8aloO4eP/fK2aAEy
puSxvB2cKz2d82bYZVzhVQFHCVVPdRrH7Av92NP7FSIVNVwiheEmAYhvE/UjJXjJwocDdZ6OsZyx
Pnj5u4UccHR6yULSoGfJPfJGzP+i7jyaY8fONP1XJmYPBbxZzGIyE0hLJr25GwQtvPf49fOApW6R
IJs5pV51KEKqq1vkwQGO+cxr+Fy4SqNLdRduKJ1MHjAEcmRZyRKbCSAF4Z7aFsUNdsc9mY9BneYs
XxdHncbHEx128yWi7o60w7I9DzkF0mQhH5ojeupbsnd7+nr5eXYsL9Nz/aVZIVB1Y+Ds/AAWYuGj
qbF4gtJGVlmhVMU/hLa1ihY6qdg2PiCuPnU8WcjJSnWM91v+ditvdK6w7PA4lSzCxbt/ltBAGxb1
urtWnvonDBQf9QfEHbfCWrJRsmCNarZ59K/EFywTnAojjgOXJy1XjtI7aPnlU7l4zLYufVoVbhgb
ij7BIl0bW4WOAhAaOjtnLgEAcRiF+5pej7hQbktu5sTRN08gSCf8wZ76rUPp7LbbTMl9g+TEfXRs
jvElRtrr/I9MIQf+R7k2n1mF6iJft1fNlvBuky8lm64RNyTl4udo5e+EVXYtRPaTy/6BVraILnA/
Dq9qwa7vWBNP5dNo40hx1B31oNjtEysAK3BOFsSVbzR0PxYm6djD8KDSo5xqeO2fWl8Yu+x1+kPO
lm2QAVqAgcjPyreUDt1wzyKhbJeS8FPn0ElPaVhduxWvlnqVY0W2vwt3wVHep0sQdTZdi/pthLeU
La03kBV2fvmU78Y7IPrIeK0TqOAGOfq1Qom/vmvv+IN3AUN1wsYd9SsqXX8gYxz0W9Mub8tbnzZZ
wIl3JtFMq+9Gm5jnWftDPLHJSUpowVWHYitxI07PqFCDq2yFpInSHd9rq03/oYKVL8/HM5aUtIxe
RQIDIkqcaTbcOcfwavpA4kJ+5kMOG/dcw2Z7qb0L79mjcst3pk6JXDLRNVK3DoCXNeA8bxWveUhA
IOvxSJH8QTnSir7VLUfdJy/ZkePYWwnb+kzsnPFPfW7R6im22cUt/7AEjPBk46J3EEvilIhdh7HF
Vt0IQDduAQg6uP/RxB2IdfQj2/EgOpQwdtzubC6ql1hnL6rtvbR8ISRUzqyzdqfQW1bWnLsph3P9
Zri2hjk9KMHe5sDLWRwS0tMkh6g1oU/ryLyAcm2Fi+QeQZ2XUF7IJJNr873pV+VFfkHuSmEiXHsO
S3RZbNJldE1Oufdvsz3mtptqyc3vULg8jIepHtQt1bV0AYJyq9JcjsneKTVc6hSlBFZ9fUsrdx9u
qztytc4mhL8jmKfWNayxhwTGaVDXlfhQpZN3lMF4wbEHdJLtxiNwVYVn2qN47tGczR+yjXDQHrVX
KiqvuuFoC3on1BAa0J8FB/ixoWTzLIFGfJSf5Q1FSkBO2jsr8a3gLH8elpSQ/IsJ5nO0HjVgamDi
6EVA8Dqo58JNtxl4YjT1bOWYHnzq1+pZ/UDNZYI44Cnl1I56VW3StQmZbsmVRaOXE3dcPlXbWwF8
FRZA6/JF2HA0VpRmpqNKfU7X8SUByBGVAM5ffB9s307XOinffb7U79s1u4lXYsPiFSPO5o4c5jq1
1c0t982Z+yzshDVM44uOT4rD6nn1KNwOjvTOSVu9jn9Aa6WXOvkK8T6IK0KFS2oq1P8la4EHxWvt
TFfJsE7PolXyUp73MQuFjX+WvYy73jZ24iq1+z/1WfUioUX8xO+jSoxLD+lbMtXh9T8Afn15MZ1o
gIym/Zaui+dw3dxzO7Bky1vrAkPipfSY9PyRgvrv/RVp6ud+a03hLGCIhqggzjujDGi5agVqSWvK
A4J6GPfWufLHJ8iX91P37MRgPzSXAREpMsbc+MtB9fzaBxMKZNnUsPbvpZeU4AtTeQo2zSNYUfWG
oEI9sktlm8UTPZ8Y+Ycm0peRZ33jHN0rK9a7qScrvVgE5k8ZmIVkMX2Wu/G8utZejUf1FDViJob+
AaD6MuysFRymEkKhFq2z4bJ+6Y/aTUVgeme8FO8UGtDPfa8ehD/hc83J90hz5sSkp0nNvu2X0Wd9
4UppfUPlv+6p4xgcV48UryQieGJI5AaJsbgDQECeUmP4CU4HHwBDSVYVSH1pNu4wDGOqSi6zXocH
KAmYtt1Fm2ZNqpWtjIjLct3vpJ148HfKhXXItRMgBumniX9+gBntxpNRs+wSAHXpS6rgz7mkdjFV
NcZF9UIETf0KEikRw+/vWzk17GwvyWorJvrEQdCupQf5LrornqGIXotgr7X75JbMqt23pMbBWjl3
HeUsfSdVp+A1LqOLzGkocL4ZFzR8TtGCfnyufzVwP77XpwZuoeWZbAUs/vDgXZk7ZLw23h/XEW+K
m3xnbT/ewt+i0/1fxNrKp3gyo8Tr+e2p+V/Z+/+6rp9wqayDl/8Zks20mf9rAjySzQOd7L/Un7ev
/+d/w1f7DwK8jEemKosqYiTWJKoxHbl/MeOsfyiWRKvaEmUdxXpZ42f+SYBXFIw1NUtBCUISJ2NN
/uqfBHjJwqgTqh0GjROAQBaVv0OA5/d8OhPQTYCpB/meB+AxGGoGRUi7tMh7F0ht03q2aZIxC/5S
j/aKgZcNXfVmbB4/vZmLv86bL34pX5efISPTZRqqhImLzqH/TRNGT6zeyjRRp2nX2RS4mzVx9aJf
docwIQo8qUYxHar/Ova+jzfbhsh6KlrlITGFHumZRxixqda0tAgFSOJeU3vYZ6eYX1+vl48hUTOR
JAVNCvyGtNmBI+aIqfXMnbhVX0+tmsD2TFt8rBx0VW9MlCh874QvnfxVyOD7mLNpmnoth2bsAcOb
KqW06+JrCpIdbScaskQp5+Fe3Hh0Da2N/qd9rLIV0dvvn/brfT49AkoNJjix6X/RYptNO6yttNLV
gJKkKEGUOnTya1+9/j7G91c7jWEoAGdQjVGk2RXaqBihy6XH1wT04L829fXvv1/6YRKahjGchn6J
jpLeLCgJx1ovyjojnbnV0EGeqDDrZD1eSfSwApI40sHVaUzQV8rex6vTZaTjDE6ByZRkNmrjle6Y
aRTjQsAc0a7ddI61m+oYv88O/Yxvu0Ex8c+FUQuAZxKa4e8/Hf6iasahWdORH/NB9iQbASrXF6+x
3hGUIUEQsU2BlyKUI1FTtBIcFABYqFYhpd1aK4yoHu+zTKwJGjrUweHpe2EYotfQ47BOgbJSmk2a
pOIIJKQP4mJrpaFL2o+sIN65vlr7TxXiiANBeStKlOw6sRMgxKNxTDU0jySTKCTTdeK+xC/M9rJB
iHNfBmNuPFUcofEhEkyPYoGQWs91rysUq+qSPdVM5cY2G5s/eVOFAfwRt1I7wpmyTJWVLshK9SwV
so4j09gpKG8MvYvTeT8UCF9KbVCai0HF0IcwsLSYMwYIk06jXpaBrYSZhG5z4dEZcdPIy2ykFIxH
xEWAUmRFMrjHIQ68YOlmhlGp+0Yqk2LFi0beYZmPWqjblhvXw+gYQltUJGBNFOb5qlH59yOnNWuv
x2ldq7O6WumFEmolqp7IWhOb1J4LwGAYUO4jQouSCAcX7Ovr7m1UcjRXFnUeokYkREOXG44ceJG4
qXMX8yG7UsOKKqOaN37Ea8oi3dPsSA/LCdmRNgadorFE3XZfq5IwSEu31nxJugwHpMSr8zRC4j3B
YUMuOxhgrtWM155e1DH8q9hHs6PLUBKBQJeifXqsSllsy4MI23j4gxyKJT6oTZphMud3mYA2renK
aJovEpzi8hdPQC98YRoG2gq2XIoRCVmSaEiwrDrLN7CP1xWv6tVFX/oGPBZJSqy7dsSh5rx0UWFW
feQqr3t1LO8zyAIdd1XitxkCrF01XiC6PlD6DnEdstVATkCs6L2LYAfSvDxluxjauvGOVokK1hEF
YxPRWnRHUShhNYaO4Mq1cUj1oFFeOxRg8x1rWykvvaIrlX2G5aYBmLmGPHLrpQUKwGj/q/l9KBdC
cC8nZiKf+0bum8CjNV841mKvFo9V3SmNEwtpQy7J4hP1TWRVDe6hCKWG51EWu8GlLA6xuROCvlCM
bR6HHWoNaMeX9Y0l5gnSlmqlIRS6quVCVg6tCMe3snPft6JlV8Z064YxT6SpphqZleMF8kB5rTKQ
CuS0TEHs+GPmDo9pmBjym4R4a/AcSR4CC24+9CbbW26ka69XI1hSQowl3l2Wub2+Ueo+78FFq6lW
hI+E85YFBVAuJGBtilrnIOfkcVT9wygatbWvoj4G/sHilmNHGBMDsI4VW+olUi46OUcWZNVVm/ZW
tw6tPE83CID3NKykOvYChHZ6i0Po0dLxOIguESj29O5cTtrUohwUaFYlXCLpPsjyoySkSLekCxVR
eTSD7WTI0Nchp0E9pn1Vxc6ILTDfONMYibDw5D50RxqwraJa7bEAbo2SyYkrcJZAfxzk5iR0IJok
0EiZzQIqlDh8D9U7OmH9uLIk7aYOpOdOy5y2j577Kj9DjgjBGuONM/owGm5k/37Cf7++sAbBYZWj
XcciZH6RpElg1qMYqQvNcBdRlx/LbAQ3F5393WF0RFwM7G4QKMGFcDbNUkw6VykhbwWJHSa3DW0Y
2TxZjfh+K2I7jwaEjgQUYlDzu1iLQsUMy47O/breWvc+nSXfeW7u8olKv9bO6jsaI2uRUt6FeyJp
/B5nMDSaGfguTeIZ0myCQhRFg8SFtcgESmktzorpyel9j4QNBKyAuKrwvIhqZpe+O6oY+6Yqqjw2
XDw7WedwQFe9nTnekboqELjfP9osEZ4Wp4FALiLMxKa8Um0WPI2a0hcppRgaRe5lsJE2UQjjpllJ
drk2Wls9KXjxwwynRQhljFf5PaypeINuEDPD6QPGTrvvlS3lsG0PSlI4qPn6xAR/WDATblxj9yH/
SIj4Nbppx0po41JWaLItoGjXD+oud6Ceoi8NRvwu2A5OQ9nv4C0n/Fd3qZ6QMvxh1XwZf3q+T9GV
1Q0WFrGMn5bawstue/dUeDqtu6/ZjIGZKQbcOG7KujI3BKtzo0zdihFo2GjXE3QqsVNnkjFpHnu4
vOBw7B5NheIEq+CnmaFPiFibKrIf5xt+aKVUMAuWpOxd9sajrpw8OWcjoBzDNodiwteb9ICt2eLs
QtRKqgT4S7fsEba+SDYCNvf30hVtz6X21J/FnZ09n1gwswXKoCYpOEMiNKOgUzobdDKCL3pBZU2Q
jE7vMtiVG5TStrrj706tjnlu8TGaDrtRxxmJHGieIAmlwqWGZAbw6/Igrax7BR3iiP6K/kLr4I7e
0On0d8r7Pi2YaUxFhbijGh+mTPPXGqC0nLndxwy54q9HxILbC3Y++Ic8pt9RntOjdNwT19DHi/tt
2Olrf9oJrZj3TVQw7KRPrJMAix1gCPBgTrmm+XOhrX7/kvL0pX4bcLoYPw0o1b0YeA0tFg8iAADL
uFyJ7x/CyHt91bz5x+k9I6M3KMv+A9kR3ZD7b+g3/v4gswv42/ue5eFJWZI5EJ0sag9/Kdq1MTTO
9EQeJ83SuH+OQsmGQxUp67mYNZLqVZxVzBbdii0C8xcEl1cT4eVUxvjTh4SGIyHVzaaE7zE70po8
jHsrlTBJpKekOUgHXQp2AX4Li93nqZ7w++v7fgrA+jHIWykPyVzBsw3pRYlPLCyD3LEelOGYJZf/
xu83ZS4/VKCwTp/d63pb1gbOJKiopO+Jcj64299//zwAnL4M2pSoBSJALMqc1V/XoZZ3AplDKwFb
dtcTtJgUEM54vBE3xqmxftjbX8aaTrdPa94zPIHkp5M4vSBKgbpVC9BPwrm3rmDi5efmhqZuA+r2
xBx/+EiMy0XEkW1Q55m9xK7W9ByZ/2lcGKI3DSiyAUniHohITRO4egYb8+8MiXgZ8YsoImU2294C
3qhhkVeoqzjwVDABqbcFhUPNlnY1RPR3ZRnutFPv94e9PAXSFEYlvqiqztb+YPSZXiAGCMAHpUTE
ZAH5wW0+ky7piK1we6RTRR/U+Hcm+2lcbVakUd0sSOSBcd1o0T/EF9KKtGm8B5R6SXm2uinRx//b
wdrHyv086mzloiwak8MyqohV0h5BRds/5khe0BgHT+T8zT6E8dd4+BoQEiEM+22rF2lm9EKUTKvI
RPSEZjfU5XSTAGHyd6fklX/Yl9TZkZtECpLA/tu+xKlmlMPAkwicHHOt2pS7sUWBPSz/f8zt2waZ
Ol2YLcocYRIViNnCyXW5jMq6giFp3YrYZZQn4swZCY9fSiCPYLVMhqBRwJ+nJ9HgV2ZCuWhBz3mL
MtURJoVGCedV+QNXghvwqYAmggmb6Dt/cydS+aNvwNmmYt2A4t/shE6aTNX6ZKDvbkuOma1VmNNr
4RxP7QO1DV1YVQDZ4Vr8PuzHK/t8vzOsqfFKLZwtidfk2QEwjvjaiGM8Deuu0Qa6M++Me1RM0U0a
ELnKnX6DXM16OExqSi+AJ0FPXWWv+qa8jeFsn1Jln3/hKQaf3MynMNzk2WZvQXRFdGuNBPqcv1Jj
aYdo+omK/reb92MIREAm7UQNCvZsEakeDs1yzhBTbIpEGCBjsLoHA2BVi5jBqRl93Exf3zBT+td4
81OnLrRAc4uP8f6iIgE2bu3mPCIktuAJQzvXHXEDQy5eu8sicIDxnLhZ5gcuaxq5cD4vXTESKXV2
BIma3CB3Ty9ajMEZZ+1aj6ONicjJ74vpY3t8nSohDYm3IVHAIIiafb12VMvBM+E8to5CdCrtYTWt
ZfgqJMOqk6JaAPLENrqFdOpK+b5uaCoYXGFolcuiNl83pSEJQm2AaJziYmWFtYXFdbYOwJvjiLDK
12LRL05xqn8YFDV/g6yD/juJwGwlyZkw5C2mGrS8zwPrzW3fTrzPnwbAdccicuPrfWtfFGmrpGVg
QQp5b971nYSMCqDliZd9qz9kKyTOjqfvq+kjzT4iVpqKCoIEYXvqC1+jn0KqrS4QTbg+uwZPFwX2
yAgs0KYgSJJhXIyPJ2Y5D7dYnZ8HNGbXMlXlQQkwq0TPeFE99QDR3Vf5FRB0cJhqKImD0l38poAY
vz8x8ompGrN9kfojDkf49VFHaUkcWTW4cC0mEw3JFjcoUL3+3QE53blZ8AyenIdw7/j6bvPRSINM
HcFJOOXB3EU7WokG0RbE30Ny7DZYE/4bI3L+oPKDcOSk9fN1xOm2oUOA8JeG+OBEhfInBZkJ7Aym
j46peHViwCk4/rJ8PmTpNRRxsehjqvMgVgxVU0TAGBarjjiiUwFIIZw0kIub9O5OXWDTr/ttuFlp
Kg1ly0tyhiN385d5CMYSk9AcOzaaF45A4/a/Ob/Z9ohqP9WyaUAD5SM0kmDM1BuNy6O/PX0dfitt
YLgsTSVnY5IFmAR9v36+RsRvUBogBw3xSgtWJfB7SIreJnUKSBIFR8GAp025PuX+8O3kYVwwBArX
hWagGDFbNm0tul2oFLBklPeheAiKv30LTwPQ1KakOPXz51dSnlPs98ouWRS2fjmtEnMlbiexYNB5
trc6GadO6+DrOvk63rRsP+V0YlSLQVgzXrcz0eQcHdGG5uwYBiD7zhlQU8PlDAJwtT+Ven8POGZT
nd2KRt6rg2m1qMsBIZhIotCQLKomE2pZ3wuo3P2+RL9via9Tnb7tp6lKuRAresd4EajMkSpxqyRQ
M4H4epdCWp5oWXzgzL69WYuCO3hDan7GbHqmIqZNhHsiJ8xUBauWQbMK7ISylPoCBHw9ojxw8fsM
f9oWMmEMAfvUS/hWcQ+E1E1FAWBLiHoWbK21gXaOv4Jf+RLA7l3+ddacCqPmhX7MMzByw0iGii1L
91sXSFb8LBtaql30PA81+mXeTocoAKnycHoL/rBuSKcoSANeoPhON+jrd9R7z1BVYco6HAQC4Bcj
clAC+icE95b6BumJ5e+v9dtFPNVVPg04O0vVQKtQkoeOlkhHU4fKL5yr8W4QTukIf48TZwPNTjUp
E5RCyRmodbJzwdjw9dj/pV1Hm/IdbK+D/NYSs3uSkN9n+MMXnJLHKcezpurtPEKNNIK2SOGdDgh1
iTYKpS482MngjTCjX1g3J8abIoivm+PreLO9OOg0h1yN8aZkozqXNuUeeATSZCJA8BNjTWfyb2PN
zmy3G2Oa79N6efGu1CUId67edpEITgtIeqINxGfVsPq3Rp0qACa4ObwOv67SAs8RIe8h2lMgjp7o
/MKUdCb196hZBmArViQ3EIyMU2/2p8U66Uj+x7izA73B71PNR8ZF4dK8hNsGQRPeGgonm+igoAmo
O+NtClnpxHyn42z+lpFPwuycjo2CjuTX+fpD2BgJ8lhAiowY4muFKVK+6XfWpbWeuht/u54zrddP
A1qz8DgRsrqsJQaUJtzU9F3bvetEJSqgGWD1UxX/H4+dz+PNPmgp4XGSG4xXIGQBrAPpA7T4SqzJ
oanVsGZORsXfLyyD1wlSEsC6RpNxNmIzeoYVumbEceCuy3pL5rgpUZ9GJhhjKbrQMMQUuDsCQiEn
vua0/2Zf88vQ81Wky7nWZtYkZ44A8CPd4sk9oIVqNlU+9T0m8lcnhvy+TU1ZBq9t0qmiVm7NZqsY
Ra7VIZxuko4V3eKJarvO7RqOXbxBGmwNceTEkNOv/DrLr0POZjkmmjIGIyAN7UNkhit6l2+M9ZQX
nyzuft8fX8ea/v5T9JFNndq4ZXrjS75FTxpdlEnown2h847UzMm5Tc/+bW4UkzWZ+jXls9mpF/mZ
Kvg5uljq2tuot1P9UUYx11uKm+b+5P3x4+w+jTadSp9nRwVSKgtGA6mzLG+0jU/xCJjvqrj5kNxf
/v7lvketvEwFGDPBFSXzb9dVi1vNmPPhVA17qipzR2EdKnp0EMJaWRC4u/eBlyt2l8RRe2rV/Phm
KYiaikEup85D9EwLs3EUOtydkO6AeT85MiLAZJeURyE2nfqSP+6LT8PNFqkrGK2pugwXlxux3yTG
85CeiIyns3m+VhS6X7Ihyj+0pb04S8gBUD+e1opC3tY5/iZyTjaQpiP52zjsbRBPdDfkeRk5kd3S
q7QqWqRoqKjTabavYY3K/9Gq+ls0gLPgpcyq7L3+1Vjnf5o1nsXO+q+ZAevm6fUtzpr87TM9YPqZ
v3xzBF36B8Qn4A4iaHiQ8VMg+Bc9YPqrKZgmrFZotFFU46f+yQ+Q9H/Qx+CnyLX1v1zw/pMfoP0D
ABqtDlplMI5Iyf8OP2DWNiF5AAKN+icF/8nF1fpoRHw6R4pY6jxJ8eoVtx7mmEg94V1W74ILROr+
JPef3s3FXwvvMzdA/roeP0abvH4ALFCVoYM6O7WCUAxigFLVSl7XUIV0UuB65cEVAnRKaXa0y310
yA7UTvb5+uSZ+ePolNrpTE1mRXNiTBuJhdbULjxlYuB6Akmsoy3dtrV28fs8JfPr8fzPiQIRBQ2C
LxkNsK/Hs1BbZefqVrVKVUi2CmoRoAXyRL8PwBsbarDOpMgRGpR9AnfXasE60WA+R+oml5FN9rdj
edS6AhoBek55/+b7+fV0lCxqBLpxpA8fCh1JMbG7iWNctV20asABLjKpvQ5a5ZBogR0rb2oLJkNB
bwmhq4TgUD14FHCK4V1xdafI77vi3SKLCxHeRV7GjPYV3EQNr7w+RB8su6qqOx91xGa8Cdu72pIX
snSI1XgRoJygW4B4qVEmFZ1L62ZCQntjYpcp6a90ROmm8/GEKfZKggAAnLMGebq+QFipfSvco6ed
mxSMQx3Kt/Ae+g+Jl688iFpV9ERRf2VU2TLKzI3oI7uP4R9kA6v703iNXcPdzMRiWYY3pQAGWn6L
Q38Vi+ZKD249NEwr91YMCruApR15ImVp+H+YIo03Y7EWYWXnIWLcdO57WMuyvizN6xoQWXmfu8Oq
q/GENZB0zP604eUQ3gpU77zwYFnDPtc7Gww4QoTgcPsSLZx9nqsbWfA2lnfdocFVNxA4C5gLkrqS
vBrrN2HbZmeJx7XsXjb9g9eeN8ljjOaUh9RfO2z1wFx7wKp9Dxme5iBCpy2T90B91erzLP5jaUgA
qSVFxI1XVitPeo1G5PmLXeUljtT1y3pSopqE1ERjqSXGwnLf3Ex1QqtdZEm7mGLnyOtss3vtaWLn
7aMgra3koCU7LTjVsfx6a35f8bOtrfZuGBUdm2tquSRI2cgYMi3jp6m2q/F/queT1vjv+0z+GjX/
c1CLBj6+sNTp9FkIG/ixbPUapxfqmqS1V9IeWSt8Stp4tZB2A8FXCEUYA/hlQ9MFRU8ENaGzv/4b
j0EbT2fDswnFOe4rGAPgC9Mh6j3VW2mD+reT2em2Op8MyKyprHdRHJSlvo/g2JfrCZ0Issb+/Slm
tai/XgZldE2jikl7bZ69qPiXkhCKHK5hBxIKmwavh26PUChEg5GuLYitxVjjXBGNSwkAKiA2iOwo
jgevVgg79vfnmfUbvz/PLI6Kjao3EovnCUt3HYaVXavyom+8Z2Pc411qi5OsGtoERblsBnVnyTdS
jYTWkF4FFUIBXequ077dqqOyf6yU+FYT0uDUApolmR8PSThLxUAn9eM+nWXRYNDBrKcZKgqgVcuA
E9ZqV4b7Hsa3tYskDDIyOluwyj1HC15EA/nQrN4krroL6oOUPBd+t8x70cYBcjEqpq02b2bDiSqL
5UpLyztJfx/9l3EotqF/W/roSPXdVhqjoynn90qPbFNo2WJmNxygYRNy0iq7clTtTsFdI0REp9Ph
6zWcXtpWMv7Efn9PGx1FCbHaNwNSVAWbK5LXmTJsag0cR5ssC5ivblhjaBPfhaP+GgTy4xA5mivv
23YnUFBfqGN2BYHmqMcQyrqYSemHepScAj3GYjB2Q/WmduYqRLJKA2nXUsA1Uc40LChShrGUJDQb
0mon6y0rDL01AOl1nUDbAWMpFkc5kvZt9OTCFRsidaWXsV0gAOMZiEopaCIWhpPJ+4nyMowPiWva
WX3U9fMgQFlJi1dSe85hum+iO694HcJ9kb+GyqZxiRM4Kbv4LmkzmjpI/Ofdyg9VR0BnV5UPevkW
DajWiDsPpZTcP5eF1yR+LpRXA7EVAaGueC1ST0z6Gx+tJpjnvVfaLZNww4sMkQo9axawhJY58qBe
aiJ1h4gpzCOr1vZeozqcQ3aC7azRY56FaWuN2EWkvo0MbwKEWYpu5ViCf+YCRxYbEK4GMh8Rihdj
vpa1d3hn51VvOZIIl6p+yZTyymvwCiqq2vb74diiKVgm4TrxTBReBYX1bx1j30TtJRQI3bV8xWJG
hLNpLmOvu8YDD7HY4I+fK9uQ1loUXWE9etOjUhdP7+AiNy/ETHrq0Cv14mXQI0aqREuoXEtwAI9i
U5+rfvtSpe5GC5R1y69Ii3hbU2xxxzuDl6tKHBVDaXdDtR1bYBCxtPr9mPh+b0wk2akQIU44F2V2
b9RiMwhDl1Cqz6DFuyg+SAjQxOPV78N8pN//SoWmjf51nKn28ynQzequ8sAf0/8n5aqW3JzdWXEl
gdVFPX1Cy1LN1tYFMq2olkydV41TusLlqlsmz/KJ2/LnSRPa03+l/CLOJh1lUmkNBQ+T5sfAuvPN
fdieaod8j3YnAMtHo0AGDKnMTrag7z1B1BkjM89NFw+S+NGM4J+LVEY5zXqEDzXzVjBOxPjfr2RA
JioBPvBnFUjCbFivoI8nxEa9ynK+Z3AY+8ffv+QPKcuXET6ws5++pJhHoueVUr36zyLSZbqZdKEw
rj5RlvtxMtirTjXWKWGYvuOnoWqX0oPs5c2qVvSll1/69YnQYXob81Up4R/MCBPucQ620uSyzFUp
qFcCdJ6+vg5Yl7gtL/2MRYHq04Aninx74gVOq2s+KC0Hy4CDBEVJm32iWK5CKsqEK60jvOhL/AZv
KwdXY7RQlGW5FB799XA6J5o22HxUMq+PcqMOCmD2LltpCDzByhpGlRyRwtVb6Fh2v2ttpPwRQc9Q
9jVW2fFUafWnV6zIFnQmzhf4B7PZqnKnCprs1oQ5maP62fmgjetGlw+FMSzJ4NbQKR2r9E982Z+W
Dta2ugr1ntajOmWIn5ZOObK9DSGtVyQcy6lINob/zRGmJ/g0Qm0UGUVHBTGi9srD7DZ9/n2dEAD9
8Mk+z2H2yUoxtEYhZ6e1xtbXrJWUsGKE1ElRWfOtgigzwUrcRxwbbGKbYYLmpyvNs2xKDq9ukxxq
19+VcX/bRe+pWiO5LYcbCTpnNxQbVZvUmcGfZMWqrW7T5D1ElLgsr2VfPTTjsA2bG4lIyPCRwktf
lbhblSXJdK8v82iwuZ2wLkd0Thkdj7OMduLBUN/KADHbFGsQF/O0Jli7GdqN0pUOs8WH1Tj07Zuv
Kvsifsc7pH4oisiWJHnt6zgrmPfeYGCtTbIC/1nwUZftkHnDPTggZSteA7e7HDRxpTZoT0v8mxaC
fx3MDu1Kq+olfOuVmuIoLqc2RNqFp+DGi3/5RV1YK7RhILgoS0kTHG3EOL2pm2UFPTYSywel79d+
6O/L0TwbTPOiUur1IAZLbFaXvhKch65iC4q6zijBLt3Qffa7apEk+apTym12ZSpJsewSYtfE2sVF
eht08SqHlJvI/ByhWpzHd0qHd6IHMatGvFlDCl5LeUHFEi2DTViWu8ySGD+2DUm3S961KJP7Jma/
UEykwaPsOm7PezFD8Ftdmekxti5FrV/ibU9yK9qCbCxUlVS/4NAvMbYI4mWh7/1QtrNER98xWab1
uaeJsPketHpwishbaTkyrL553+fCwWqi69EV+PNwTF+gsCkPfdEutTRfWKO8wE56WQydo1rCqq0D
ZkJykI5XbV+tRAxvex0dZ8k2ghs5a9/SuDkrA3/TxdJFUEcXba07BDeYktd71ahwhdc3Y1cv+0Hk
HbYoMGbaWpHq66Z4RsljXYf6BqzxRexjdm7Ga4OAyotZa/FzjoCpoF8ngbSoSJlS97YtpWWDxJPZ
misEQZZ1Ia7iptyX5ZMHi2rQ7zoruWrq2InG8Fgl0jpt0dvEjFRvr30ICo0YYVsryLbgm7uqspx2
YE2J6iGIhm0vosiWHhsR7SrfM5aiwE1uWLtRfTe7GxpWTm3oC00RVlCzl41rEiyzqChSJCFL26ud
vqxtzsUryc3ZtNVliKBVTKTXJ+226RCkt9ptHdP9qR7S8C1DoN2Pj1JiONi+L8LhOhViW2sJWDN0
ZTNroWNDUIoosMu3TXjVFVe6jJY3UUWmoPffVNeJEq37gqKHViIOSB9UTxfUyM6IcBcK1SnFqJ0q
rZaCDK+7IG2HMe8PLzlotHG8leMnXydG1eHt63diotl1SH0md/IYKUCGstT7tnzoxCtftWx3gOoh
lsKFH2WPskRNKhIXnSA8K/VbwS5QguK8G55UyT8Hwmh3kXrBQbSt8bov8j+ZimyeJKzKOvmjjjhx
FcEmbRCxbehkhH9aE3NePBiU1OP0JlkY0AEQt/5Yv+fWH5e1Y/lU7ibfvgBlP210+uYiNbSlnxfv
+dhRlHs3KmyUJGGRANZQMrKSJDAONf1ouQ0OeneVSoeMA9Z0wRcWta3k0mURmVtRujIkCpXInI6G
aZupuilElOiq8KxWhGOaVMfEq5fy8Jxn4lXSY8EBsBfE5MrIK+f/UXceu5GrWbZ+lUbPWaA3g54E
GVYKeZOpCaGUlPTe8+nvR2VVHYkKiHW6R3d0gASOdpD87drLpJZ/h1zqMlFCXOxNfSsF2gqS/qbo
pZ9iLu6JkAZxLBjJ13JpbZpR3jSxfxStH5lvbQNd34vcyCwcqcc6PYzZi9dGu67GmDQe91kbrrnF
7WqARCl1kvx8rJ8NkVSHx7r0r7qcTJHqJuUK5PqtI+B0EeGqiDFg1W9064eML0nRsGAPN92UMNBr
AJnHmhtXXV1g7eDE9ZWPg66i3LeFdhtlvwbrRq0fNC9zXOOXBrDnD8GuEYj6GnCSVC4lLE1DiPCG
VTqlnzltS3gHsFg6pj+sLHG4rW4wnlgFwXGMjyOpHgN+lqV0SC19GxJSEpIlvjJDXLxlYmJTdoVX
XSdoJB4PZcv889yrRuUeoF+NyZ3v6ocsuDcELuDJryYaCBHGzk0rHT8K13FzFVWMsfzQypdx0fys
vOyYYokQyLBXWfeJYOlwPOxFaB9Nf0iy6wI3bCGIL4yyPrR5eq7g+idWheOn0Gwaw5ar7FAq5ory
QWVi6l5cVr28asN+5aryrmoAy0fZ9jog/DK0bK2oznIRHlmT4pkeHuoiWZOJgmnyWOykIHyRE8R6
Wjc8VNpebV57pbWFAqOsxoR1nqUABcC//bgqXW+bCNJFPHp3lSrYQHC2V2I5mvN1on5lAmcUBZaJ
KX54rC5iVzlRigO29VudbMozlwndvMEC2xf6S6LtK1U+5OHRau5V7XdStpdCxbHMfZDVG204j6vn
LMcuS+zXSZ6uBddfq3gYKoq2ipicpi4jTvVszdXves/axUFptxIxJFgXmAGLeyOfe/5Th5O5J96a
9eS+x401d8VdXPlHWU5tVxrXYzTsxFZgLzAOiSGd8yeuR+asHsNjysmomRAfq1lVA76GzYvnuo5q
Gqu0DzYSulWISTeNWW7j3nXyGCA198+jKrvVarBbTntmEK75JcexzPejy+ZY4sitddyveydRsP4y
lIPnmytJrxxVi7ajG3KsweA636MXsOMhPi8HwpklGEmsCQp5Z7GwtbKrhoWksEIsQDA0DS/L5FFv
ENIEr4KuEln+lgBmB42wKX0M9MvgutNhSvjBepDV814HKYcW42kkMA+Agj6BWTgmWcG9CjCi980u
kvE95PFTvrNe4GRCczL1qr0PQKRCpNf7GzfWcCPhaiwOW6/+XQsPshzZWMNdWFmBme+VFr6K/MKY
xUpKOVPnw9nYoBypQThYaWvJv7Oi7lythV9c9G+kXLZrr7GNID4LMqwmrX5XpcKvpHyR4r0RYkDq
dfuQFVuXL2R/XOnpwbSwsfSTS88iKk8l/NhoZN6pB+AhWG9jh1WFqx81kA+DM6CZb8ock0cvwqyj
JEY6za4070KmVWJVP3Sj23YCcTdM8cRkW8Z2YeV5hWG3kXnmif0mzxs7z3gJgrlPK5KvgnE7Fk9q
rawH7zwirqgS60MhZQuw5AlU0pIMcAFURjDE8NL6fLRXLaWhgzY2DkKCWnJApOo90ab30oVGJsZv
DjyL97NT95UPJec30TRRgyhv5MaJolfNfeykegEPXnoofYYHd4rS1K1ncZv4oR+abXAtQM00L+VN
4pTklS618d/1M/MLp4FqAa0mRxDYA59fou6CmYVyXDsuc3c6syfaUyvp9uDJl3iErOM4veCfORSN
+O3Sf+co7zYtIstq06jCFrOcVd5fxBZ+vykOuXLDbqhfB7m1lvPBGaJun+kcXaTBVhp0SRVCAYPz
bhVfNlKwTwZjK/rEFZihbQIqrmj7nbVx/VMVkh1+THZglA99Lm2FVId83ztNoNlV3NFly7Flj8p1
hPtR0KsLmMbUcZ5dxCenuol4qCm6guLq83uJe1+MO6MC8iazVXIIqnlkgjrWNoM1pi8gXSe++qdq
5gRTfbilMqEzKVCpFpKUMsUoKDdCswnsFv9qcZdopI59f239et+noCkpDGYJr4t5T6hPhwHPipHl
FaAv3bQ7ZTsR05vd92VOtTcsFHqE5E1yVU2ZzdGkEBSzSOXKKWDDGZtyT6hRfdU8YE+/9u77s9Yu
aOxhNZDftNC6bpY1c6cQFREIEUjFhEEwXyVCKVXR6nkEkHt48I+vSrKvcmQ5/rCtzbfvH/fU8vCx
1oySqzWh4gVTLQ2FbGk96t5Cz/wU1gB3GyKl+O4lOsMa0N14WeWnQKKSb0s5+XhNsFbx4f3+OU6i
hx9XhRlqwhmxS1oN1KSpuaJz0dPby0g8K+VLba0PtznhIFpJ7mSgON9X/jouWdM/LEezB5SaITWz
qmrInjIPcH7OGizg5N0S3DWjwf8Buk3E9RPHQkLUP5veoVnqSiaJ1IEZ5hHmY0eHZIsdqraafOuT
TXpcUk6dAhQ/lJwrC9NSsbo+o2TOyZZOXRKEHOMuBGVpMTk1SD4WmvV71bGP9LRlkwoe6vMpv2yy
Rons4VIiIplggMvltuqpgf+x5GzX8kM99qSeknJBbHBOakG/RNNaKjHbqEi7T9CgMCTH2rRlIb7N
kuL++8G38OL02SqMc28C9NlDgnYv3Py+5LQv+0tJuJ/ZnV9G3nzlrUWNq35HEYuYkLR6Us3brBpX
2mDRRLvw5R+4261SEG4f8sj3z3dim0FbNmmxLVXHiViZza6wz7IGDzjslV7GTX010fgrx73UDlOz
PVhUKMwMOv4868d6sw6Oi2+eHlYcLryLie7Q7mBWbKccub+p9fhaabbP6LDKxBggh4wuzgW7KcCG
K/V28qkkrnPhPZ5apKCkIYOUYKVBL/u8W7tDEoFf8Rqx5tkrEKS6DZbpi6quE8MRy1z2Z/xhdbgb
s7eHFZBejRpmjCP0hDJ7GxoRW8lgSYgw/drZCRATM7TsCrA/brqzV1eGhtEK06ingx2QGw3sNtko
TaTqNUkLiwwzlDenKqJiZ1OGLI9i7vP7E9RskCsR6gushYsKk/OWHn5UgCF15F/qbwqGHWKXkYxa
HSrzutd+uZnw1hrEgXF5DIQQyKen06Te1k24SQvOlzVkllQlVrYVVyp+utoI7mM+Kdl9ll+IzZNo
3ppc3uR4XwT5WWlYTiuMNyVgjZQpdhfcRkNmCyNmkO5lQcNXva7hPolRsnbjQ1y10LcwkS0IU3UH
FoW7KH7UA4sLLyFvoLtyJ13HvfhQR8MR95Yr0ZPgSuD7I2u7qua4ATa3QgG1MUZUbB0/uEyMZyJ8
MQ0U3RurhPcCgueX10iyVyNXGb2zrmJF3gTacDD0auvKTxWBdtJIK2ronxLPOiilZ3faU4+Lf+Fr
Z6WAuahJg8wlgDeMVjjLO3XEHT4OL+qkWbsNsRpgtEWqsf+MXErVfO0Pul1pwaXOHxBy9QxOLzm9
v13jhy9Ie51uc2/dufD5TZN3UMbbHrwQILCK46sKjYEmhzTxhebVUACHXJhzNNT2TTseYn5CSDyA
IvRY/7xVw0vGFx606ueItbLnG29G3G/HSkd1AvaSCZ5dW+5WBknO9Rd1JBghU1XbB/801Ois15qz
OD9LjDueXB4m9JY3ocFjMJ/MkuTX4DUOBydNiTU3SOJJCZ1SdG60LlmRI1lehntnqsI6wdC/+Z2M
V6ocOSFAfMCl220Up1WVB90nfbj/CeNkZSTGMfQMYLHkrBTfPE3bhh2akaJZZy5G/YMrgOGa+EyU
7l4KRkDb/rwnZzarfwzciTISqwDeMnnvVe+JcsUPLRNejL44yPXTgDrEFJNNL0r7WjiYubYxBxXc
e9ybhbbRAbc6HfuG/myo4q2GaJ1BvpdS8kJCf1u4N+JIuKG7y3Mdh9ObsgGmCB9NjmVuXjmCcsQ/
aK1bmlPX5WWj4MEs3irWz4ZcHh6kcBkprnyQRuAC/X4inQRZuS2a1PHQrtWqciEURKSWBKD40jlG
rQfThyHZxnux7rddZcCIki9Ea7wqGulBae8xELxOguTNjYg6UbBdloZNJ5CB4f0uaUwoGTIjTdrj
oOkkSUvkhqk+NsVNll1KfnkZVuxBVmsbmJ3GEpkeQGtl9xoh8arDdiumxPfV0AXxh43HS9fy1+Jw
0UTjbRmnttCqd7L3WOvTxbMktzmmb9nauepvgxKTUmFAlSJmZ5766BuXkY+ciynmJxCZIsERevI3
dVchyfWqFYirAtHRg9IBZr6rFOVu6BWQKqLsaISIiXzo5GRTmteBwWzo3/LyhybeikV2lpsEITGE
9SjfqCIB00Zx5qsgftLPoiLzN1TXEv6JoUGen5zYhn4jkMNEi37npucebBZ5oB9EzpqYwqJsX6z+
IcLfJyRFOV+DgA9lfu6lJPz2JixZevp6v1ZSTAW03woAtKSWwNfNWe4/jea1Kr32+mXC180AzuJO
Pa9odcTesyIw81ElJyZLKfbHoVGu3fRXNZC9GBUbSSlpwh4KQlexaHMahdep/WoldV+75rZpexDK
XzmLZOPdleF1nj4qKbayFQHf0u9WbfdKfjvAk4o1wDb4U5ZY2LFp7MLwsSO3u6zJVmzo1T0pw2vb
8hDWY1A9eQSa1NHvABoWvcRxWMfVzZgXtuFdWQZRSsrZWCDyCYw9AF2m5E5P1pnS6TSbfDIAp1R7
yRYk2Dmiti+awql9dZPD/gpT40JnjUx1b5MXiiNkGL0FrOosmLlEVLNHLldP06qwgNS9a0slyVt9
GcrfUj3hz6RUyYxb5d5t46th0M4qdfpj0b2s+U5I2FGUlRuR55gYtUryOo48CBi5Wj+yBjtGkW7c
AV1mRtx3VB/KxNoKLj4XOasHgYcuXf7CI9wEkLTvz7tEuJIH5RCWt22rXNCHvvRKfyMqt5ZHly+2
Jesn0RWkt5e7Tit/dcFg6+JjQMo4f7AjYqAlAIx1ZYgJpxxgMmsQng16lZa4kdOOnEtNBfV/bmqC
MJV7Kz3rW+GQGxGrCB9cxVql4KTmN0eWs4PQN6+eot50XkbYWdWTeEr2mtLt1DS+jGTU+2y1t3Io
bxWNZFAC8zhgrD21Wjfqs2neh8a+JrUqgiqnKqTAG09h0dheEZ1b9XgYAnVT1SXbD9of76eQkxNM
Wo7aHN2UzofYgJ13wM2qeafk10Jy1FtjpejyNtLL7bSJYUazFyZg9jw0H9TsrHPJ77FuZHOX0lmJ
yvYlMrp1XCibsL3j3Ltiw1x7Pvq48YfXoc9lIGqsaQHbuhGyHGbSuvLP+HyOmV96rXGMoSLLyVY0
wpUx/JKhm3gpTFVFA1oljFRkycdpnhicY2SYO482rNf8DDNl44/NyrMytAImfWDEafmZ0tCPtAhx
bB8sD5Jte2b1r+po7ros2k6vR81aO0wgRuaxo7rxJnEj8qGHHZupnSXy2gM4b9yNH+zVNPgpBIem
eMzoxvfqmZFcFSVBzeQaZ7sqRpQX4qzfDavM89e9euNrF2J11xC4qRKnZviPBj/Eij2nzklAkXb4
s0zM63H81fU+5IWXkng+fXzI3uH9RxfWXgP+K0Mgb/BX0tM7T/iZSW/VeJuzyfLycOTeSDndq0JY
NQTgtQWpRMHvtmI1zwgjvBkwYm6jN5Fmw6iwYydXHHhWGEGsLIUQO9o0Y8mRLSNyEZgQr2PcdHW7
890Vl2NvfJp6rMYoO4P6YI43RX8wlfMsKmhGD8fapambl05gqRdpbW29GC3y0DuRpJPeCmHNMm3R
rLaRS2pfcZ7D6IUzv8qyt6Dp9qZxPVAg9vW9MNDIjfV9nv8G/ljhm8ESUIJsRw5dLKfK8m1Or6ay
AF5q6OLWTiJzkGxtFTQ48bbw5ugOl4+Kx1KcTKHytMXjWyl4EDpCTmgV2UpCCy53IX4EO7nMd0Jk
7dyBY4iR7g3lEUeplStAHnCfagB7DBfO3Ua1CxNPgO6anSRoL9T8pxtUDgCMPUrw2t3w2gBv6kvi
kUt1rfXHPOUUJD618m3g/dCCFlEBOskG2FUk+D7gpzCWhlDmKEYaJyne1lH2inXWdGvF4OrbYSc1
qLbRweBvjoKIH1BYcRou964Wbcb3OV1tMl9d68aZN9wwdpCir2rYLmX0XLFiW3xYH01CPjxarJSB
RIhzBlVUyY91GHBeITaM4Sq3byHM0SCCcd7iaj2geDbDVTGRutLtaEV0HsurMpI3Ct7efpKeDeHP
LJI4Dr4Erngu6MGzaKEJU24SejEFPWi0NE7fJLYWJuvc/L1wez51bcGWdfKHgsFuzpFEowx1bdT1
+h2kTS8TmyP0tQ4cnC3YzM4ikt5vszj8/VVphiMauZk2cgajrlonxIkHB+8h34vrako7d8RX/n3P
0kPncsr8+v4pT9xtZUynCEHBuA1R1uxu1qQiZO0UZuJ0t03eMxgqAg+XALgTqOynMjOA0XVjV2yR
8zg6TQOFQQxNhK1M4UDuYk78/TOdQvtkQ4ObiJeAOLlBfL5w9kWv1IiNJrSvW4c/U6c4po/xM6Lh
VbTh1LQIr888E/58Qcw7VRorCMLRoX2uKPSGnJkFO3y/SS7qO7Wwq4uALO78bLwYNeITyVe7DJ8q
YIolv+mZCex7bQRvus55BY863Gg+106iPqzCgdqdne6JXcdScDzT94pTbN2fKg4YxBJsCHK+MI/d
WeJACF0vfd4To4jXjMMXMl+EA+oMD0w7VOKeQmsOgjWa+z/SzWWERJ7+zgy7wP0Z2vJEW9S/tBda
PVUSX+NRS0ffTo+K//1FQ9A0l3mbHfnK3FsYjCS43KZH+Yy26MJ0OQVxffoFs6mqja5ojBNhk1DC
yU+FTPZoLxyWn/UUePep0gyyzupiBCuiUkUrxTzo9riD64DbH8Sit+XOoHQCfvpY7x3F+dCTCmsw
Lmh0tSNuk4vgjPBukuXttXDsnBrFUGovaXPecZ9vvuZcwlxDWRZMg2UPvpgzOgjf19oFZCNnPOdm
etAuWlx4ED48BsfCIbByA32COFCDN1KeE/9b7Qny/Q98nU4oqCzQUry5Qf3Ip5ljtjRbxC5XePUT
mdrb5Y58sK5IrdyQpL7NyHYuSQwFY8cYQN5AoAIOXF4yTw6Aj79iNqk4icgiaSm8nuOwls5DtOzi
JVRHbB4ABhetEN9VrfPPgRwXq3y6hJoizob2iK5FzUU+B5kWm2BHivtmqll1q/YAa23A+zV+iu1x
0aH/1Mj7WHg20qVESzj5T4W7W10i2nsvihhcKj/j6M7SslWgxAdRuExwYeu4dCI6IptaUTYLu8aE
r37z/HMKfZ5JAhE3/IyBRQxG0vjLffV/pxeTEYNwLp4nTn6M74ebhbLTa/2u7Kx902I2zXmGsvG+
etY2/aZb036/DZDhkoON5xZ2SRdwwRdzkU5/cAQJ6KXRwYMHf944wswT837aOEgotNtzyI23iFgF
m04/6cwkr5wFG3JElzgIJ84CuHvCsTe0SZg3F0NoTebLYY8Gw4SOFgu9E3P7j1XYOJEHu3fJY//k
6Pqr3PyzNjBG0NhyaA6Hh3qsHe6rHmZt33/FE90qpI4y6XW4QdFjnH7Eh8WzSNOkVRufbhV0MZXw
20J5/r7Cyccge8RQ2P40jN8+V6i6FN6xSgUxPjR+4OTAPZ04Luxvp6rAGcPVgi+k46PzuUobRK3c
WkgvZOEq5o7dGz8sgN3vH+UES4A9/EOVWafDdbMo7GS6N4kI1Od7ttzdB/kBXqytD5e59Oxr6kWo
CaRPd5skcg9yVh5cISELXIZcHtlJ4l7rMUSmwNoNbnwssh/f/8R3ieN8ViLHNzUkWAjWtdnckGOt
1DUo9M4g/eQ17YAU11GWrT2Oku0Fa1CmYknXX41Bv+oSY+23uqMrwjpH75y1LBUccl092Q5evF74
ae9xNt/9ttlhuhPrliyasHb8fmN250EXcE8jJwIYrJf3Q0pIRmpMvOwqvTIIY6pJA9e4n+XPsfDi
+e66VG8jg26kcFO2YAAp7OY8pc0BfjOI21x66VtmomchljegBBOgHaFW0O3ITOywfzM7ZW9WD20i
rmW0gWaKi6RRg0ulV7IF7yfA9d28jsInCNpIRyGCZCCk/mVX9ja+UI6hkeDsy4B5tzkRBTAwba/3
z7UppQQoUQY/j8kUN56GNN1U/kNdEu0n3Q9CcWb6/pnRAo5J+aoQcqdM6CIphOWOb0WPQf/4MKSw
IauHrnsYUPSFqH11obC1AUg9I78bVuYgoVzAWWhjGeKKThiCjfwCDelKjrJ9hqR0IE9JaPoNTQn6
NvBGFO8iqMAI2mo/AGp8/z3lk3OO1CR5WgxRPM2GWtMWkVXK5GervN4EC1m9HNdtixt55e71ynok
v+YsGZ+G5EVuj4Z+rEUug+YPw4if3RZ9AVFdG1FsNgNhS2PA1bncquZAGJy40gfp0QXL+v4nvzeO
v47Av37ybAS2NbQtAtYYgft0r6yKX6UD5iY5Ex3P3bmvtErBBVf9L+/IRW+yUzQO9bZ5TM6a80lC
aDkysQ35tbvOdmRr777/eaduI1h//fuFzhaxIBuHwDBYxJI+W5vZpErO6FzsQhD2qU2V08UTuyXT
zKWq80WtkVpU9xAWwj7FRfllBH3M4WAWk4MD5OtAe1GjYuFLnDqzfHzU2d2POFWvCyyIGD7Yu1bd
ahqHRPFcCRYgilP724c67/ffD/tbDhw2CPpEEIK+K8h7xJrO9x9tqcLs9NkkpaJVIxWE8poEPLtn
Jfm+wulRCz8B/zSwAVhHnzc3T2rFUp4OeDWpHlyTr/2r6daBER9msVNeKexl0Sne2p1lk+dpE9R8
gKJGgrm8s37ixfEDpdBFvE7vxbOlyJFTp8DJn++fv21us4x7Vu0O0DWcRjxYFQ0WOEoZ5GaJNdG4
9JRy+/3LOL3BfSg4O3aadSAOQk3BPraNS23j/5ju0Bok4I27rzb5Gesiiex0IPynQlw8BJ5CTGiM
YS6L0SwpWfPDp2HFgWAF1EdC8Izfk1PhDhbck9m47ddYr+7kM/8QHxcv8NOtabZ0YZ4N2iWRqkHS
8Hy1LYO68THo4hI5ET0jQJoph3xT7NWd9lPZL7zm6c99V262Umqj4o1VWvwhng3P2s4FkAGqJmtJ
PfsPLnEnDteTax2nxPd0ZW22ILiKjElCJL2P8d9P8etkvGheIcjPUG/7O8/mKrUK75dgxFOX1U91
Z9PXEsrWakuwcfOYk8lCaCiikZv4TDmk6xbyhrNoZXfqQ3580tlsHvOJz1tRccJHjA29Gn/lHTH6
2GSbiIySm++/5DvcO/+SH+rN2WJhI/pmPFAvPBfIIJPwM4mgOPXX3tbyaIasq+NEr0Ipb2NQlK65
MJIw1V279i58W9riTqz7H1/3HKGoYHZJzbRaokWDEBClDfrFctW1D98/9dJ3na+ZWhJ5Zk+3DShE
Psj2BCqaoFCTJ6t5NuyW5suJTfTjc82J0U0l1DRXvBbMXdv8oVr9JzzlUzCeCs8b7+wJrySW+/NW
IPSowJWG4726NaHdR9tmM7kSIhxaOIucONx9KjSbF/GQWW2QskEj0XI6hmjTWrAp/v72/KnKbC4Y
dEvacgha7KweQvJxc2RA/4uBwK0QizDEK9ivzUrUoec1VSD+sYpI1jSVhBtjTZ7aA5nNl2RGSgvc
5xOUfFyA/6o4J9A2qZoYbjbQMzg262BXbAUkTdgnTUS1joba//EJtdmOGPtS1QQIGtiRWie6wVDx
OC3VxV6zVfC2Rdjr1FL98fmmBe7DmcpFJhwGLvUmK9fkpiBwIHQ4M65FHM/bdXKF64CT7ZZg15NT
+mPd2UE1FVW9xHOu5fA+hZtJsK5pUhymeYYLubModji1UH+sN5trSmL1nZBRTxSS87Zz177i4sS2
j4a3hAagWUR2OT6JrW8PDc1WSGfvQ/dv2TD+/2awiFnVh/npPNfP//WW1kE9XDwnb//z38fn12fv
uXp5Lj86LL7/T38sFjXxH+ihyOIlholljoiSfzksqso/iEIV8SyVZBhhsIP/bbAoSNI/LBw3WBF1
jJt19s///q8qo83/P/8tyNo/dLQO2KrzLfkL2t9yWPy8f2kq0QXY0YM68l+sHOeJvUaXlKxTdWzX
Wbo1ih5PACXB+slc4++UryAj3BZ+f9l6ECSLbYWTgmCm95HavqZ9dpElJhuRu7CIfp6P778JK1WS
W1UsWvAGnV0bjRKGZxJXsd2i5IeYEQQvPbpHRW3tJlqghc9OE1Mx4nV5nTy9ruOEMVtsusT0EUM3
kBecqY+Fkhv8N3tWt8pmsgafCPzIsSdLV+52u7CnBZw4/nVyqWItv4TIfr57ff0x0wz+sBLxQnzP
7GqooJayEqJDyyXvw/C8+nNM+mhyOVvMv5aYHbujOvQJ7abE1JLVH6atfYo5qe4SksiWNt1pnH44
dX+tNjt1j6FvmMVAaNOU1SeUd5WtPZoHOutryzbOimNC5HB0p2zzmxJS1Uo6Ss/qr/qhvMlul3QM
s+b+198yG1YuI1zTE55cvfbvJLhg4woXC+MsIIXB3bi34qa8ICtB9ulzrJb7iMrnm+W/6qs0plUm
rzqH242+r3Q9ZqS5T/pB3ILZXMFyc0T6eSjDz90tjKjVJApzsRuFGSYgQdSOIYdb2CLIPtcSdu0V
m1Fqa2/RZgJuiseF0fH52PflN84x+iStzaIZ+Y3arXggCeehIbhF+zXS+Zto/eVN/SA7ZAAcSKda
vBGeHiz/fkHv4qgPo18thjxpFYqHe3WyUy737SVu9TaMWFTBa//COCCyx5hz6cCx8GXe58yHwmIV
Fa0bUXiaE+0e6/ipC3rNxcn2znEAOld33dR12i7dZWZHgK/vezYbOXUECiwt167WOaGtzI8/Ttkt
5CnADsFZuh9+PgZ/LTibkHHUFK1UUVDIL8P4OJTXWvDw/SA6vYj99Rln84xtkM9o8DZHEtr7DAmz
+OP7CjPM4l9PYbKv0jOjFTM7yeQNkie14Snkre7b4ZW8JiMKiPus+Vmcpxd4XKytblU+Ld/rlWkJ
/uv2+bX07B6RC4OrmKh5sAbGgJY5W59P6X/RDtOf6e7reFvY2zfjWnWSrbzvbcinh8nSXV8rL5lT
7DNnWAy1OP1V/3ofszuBkU1xCy4/yovgFravVvUyqei/f+sLReZXwsCqxFwuKKLA401h3fmWZhft
0m3j9Crw72f5YhTqJ1JgTsOnIuHRVwhWCC+D+3yX/JgCiDJHK1byzr2ol0RaM/rOly9rzjZfHSvF
QPNb1uejtHEP4n2sIJRhdJXMTA4HxsY7DFPqwWhnd25+aeCZAq0bn5JFodOsI/z1t8zWhca0BNyo
+C3iFtLB75JLODT1tXHhYuu4Dl6nqFvxbCki/PTq/9erny0Ohteafifw6hM/QXFBokSQS6hLEO5g
eqMUWE8O+aa2fOf7kXX61ROHaCALxRpWnc1nQgtFpbQ4JqDPgVEAlRuLXmxeLhuYU/VK2hbnAsa0
pQ1LGOnNqrnTMaRfupDN6Cb/fOsffsZsbvetlnZxPp2NDv4VaVC6Hb5vBf1rzKb8DhfetTBMMEfC
wti2gNSI2+Anff86Zgygr79jNp2H1Ipxa+Hr42G2kYIbefolRIhLW09bC52TXYXr/Jjtvi97cn7/
9fTza/4QIw4JXT7CmIXM7wcZZoAivH1fZOnZ5pf7XvAFAqTyaXqLtgt5+u3Pjicd4Jva7ZbAcqxQ
lt7oyT0JffMkv9TIiZid8tWQ/qgR8EardfUgVxuZ8TXFbeJYBrd4MmL+Dz7j9Ee/bBWECco6lxlu
frOioYZ6Q4qzqeiwjnYRbQ39DiY5HEBoNd+/11kr/59j5kOx2eolFojBSojSpLZ5gf2njWKtkUUd
0lvzikbRPryRHfFRv+nuwrV1tfQDlM8s3a8/YLZkuWINhYvsDebwdHxiW77U91zeDsZdZ/cOEbJ2
cMBUAwXMHj3eGgeJO3bJXbotduIhW2eXi4DHqa9uwhrgikeQ7ZeQRa/o9bAr339S8Ayb51VaeVw8
gj0r2bSaeIvHq1Mr6MeKsxXEjcmyl4yUO0Zz04z1KkBlN+Q3aYHBjHlm4ZEl0Hv//tMvPeVstahy
XcX0a3rKyrR784jF8eb/VGGOuJduMCj4PLHzB/JLko37JJeW1LCntn3iWyQCR5Cm4gz7+erbW2NZ
jy01EPKMwapvwaPIr5++V73GPM77OSZE1PqkHi75qE4fZT5PYbKamgLFBL+KWWmr7eM+UfhoTTqu
XfVWFy4l6d6QjmH9oGtP/4t3+aHY9B4+3DUi18yV3KwSNIYJQparQK8XxsPJN/mhwmwzLby6yEqf
x8FpBAWgaMsTRlOvTSFdOBGeHHkfKs1Ge9HJwlgaePJhmnSwEgkB2rAw9E5tSh+/zXxwt2YdByEP
k5r3pXxhjEehevj+i5x+X1CMSCyYkrVmC1eSF1UiY7KH4WWA79uP1hNXhrXWeW3fFzqJvXC++Xel
6X1++PYY+il9OFIp3DfP/e10v4SH7nCQzA/Lh8gTwxp5+QQ9GlNMyzxFVxBKV6ZtlNqER2QXTVaD
VylS9Iz8FymFMvSbQVWU3zI5tEtsiC/3WrzqDWYy0SIK3vU4RX1+UkBPQxs5T9r9S4tl3hre0MZ0
UJqGe8VO8NJd2n6+HCGniipdbOpha8um+7li2rRDLZLTbsd7DCuTdXOPg+gVioOt+lC96XdcHs5D
boblVvkZvWaOoq6Q1Czx77984vnPmA2mTmq6vMv5GdMuCCuwuymOwrrBGG3l0w7aLgX7zqfgvN5s
SLl61MV1MfDYCGG1trR9fyGD9subBSEFg0b3SHYY8TdziFjMsqpVPW4F4lbdai/6YWKFa78wScYJ
2iFsZRVjpO8k3GtL230hlvIaKfDCUjNrFL4fL4hOnEK2oEOaXyLvMyO1tC7idFrDklMikmL6Xz5W
zaKtaBw0lEw5l4Zs//2MPbH6aAxhjoy4hU+qnM+DShcqPmXOYTVQrgf/zUJhGBHx8reLTANWVcnb
QuA0DzBtAnJvfaJzbBXqm4nFPFaj5mLE5onVgLAfGbbNxCfV5v1jjHq1RJ3Qz2o9EieqbcSCw1C7
wqF2M52FtMPkrh058aKdxnyITl2MD5XnjJrMHTy1niCnOsVrLHrIC3Vhx/uy3PwpMRmpaQZdk7nb
lZUZozTUlAj33k7uVyGLjb4iwvsqve63/8HR/sSegfRFYWRoIjZb829mDL1JHEg/vc3owghW5WWd
7fEmPO8PE7tDuU+fYqKLvdWiRG3+NmkI8flMk8rTvjgngPUI1HKlRXMHYrjHWZWgnWyLI+3WhXmw
j+A905Ndmn3zeTAvOtvoqxpNrShT1BeOFqJDVzhO+v2/Nw+mIgYiD5HxIhqSODuGoQxGLF4gOfRQ
reK8kHvXtf/6fY1p3/l41PtTwyIEh5gv5vRseU6bsBei0sWUyWTNwDNAswrcZKsMkXPx2CThzRhg
d+zG0fb7wvMBMy88W6eLQrMGQrd4uDJcBdBiau0o/z/SzqxHbuXIwr+IAPfllbV19aJWt3a9ELq6
Evd956+fL9szdhVJFEfXsAEDbkBRmYyMjIw4cU4BdrZpDrctLfocc1OzfYRoYqhCiZl4cQWFd5EC
p8NRnlyk0Pfo68EEe4cmypOYbpb22xXS5RX49h3/s8diKy6ynLIuQOhHLNVA9UhF6TrfpU/WIT/D
mnoONoQk1o4DV8K/P+gs2ZWaelDaFmPt+AlejiDecJh52DQ14qUjLj8qI/xn5jBx65tpqTjJTp6U
50Qed1GM4oySgVyuE+crUg/DoavhZrz9EZfugvqGzoXLJAPMqvOAhmBfODJQmSBvlrnecO7lDEBi
+0GDjuK2peXRBvaHvDylAwHCmw9M+omtpA3SbOA8PVez7isn2rXmxldS58UBttE2FcYZmHBlmGsO
k/LiMCtA41Mt39sn7aN6rx/Cl7/k3x6YnxzngPELUpvwb/VRfZBQl7+9xkW/4M08VQDyQ4Pse25e
HzWI55uOxhni6+k7RkIfavQmReBk4Yf+efpRPm8fhWW0EbOYNj1mWuw6ur3XJyHIM0ePK/a2Zsa9
cj70iuwGDFJrkHOHcQRLxfPQv9xe64rnOIyeajYzhAAO5qVUGSonv1EkqIjSznb7vjs66JzAtAle
p9M3csOl84Dtlg0oshwoTBeDS/CmBL0eRvHOA4ZUO8/ScJekP24vaCWeYISaABSSZH7Anma7OHRF
aZhoxHRfK0SP8531Op1y3hGo4+yCTxvWRMC4viGurM2roH4o26PkIXvE/MRPE4741+xZl9zii/lh
/Oo8jQDmp9KNn4NPzVaDZblS3jAwwfLtLAQ2F7Mufjs4hRbzeOiO7SGD6/WQE7ODd+lHps63690z
6DFfbWZvfik1ZjClLY8HdEAeoVSKnmA13kEwxSZXf8U76XvwTt6DG30Xg6C8vdEL15nZFn+/uCWS
fjQQhGCtcfG7g+Y5U78NU7qRGC4Ow8zI7AD6JIU6FNsdMFjHbZACM0ekuU3KS42+EbG31jO7iLTc
SIdEZz2t/2Jnr0nyJVY/3d6yRZo7/16zNKzpotG0hX9E5/g1PTx7559wVYFIaU7bwWtxs872bnbs
YquFNEkYm5Lv9XjvjBvneuPbzIuKdG+nXtEpEUQtc0OTQtEvqqdvbWcZ0GSk8YYrbHyf+RUwNEFb
6RKx2EQIVEthbZeGg4mcxu1vtMATzb7RnEca7i7Tlgy2rTsaX0dEN6gpPdAf3tVf0YR+B8hwn5+H
O4suonQaOFjRKXn0wd70D/+P0eVFNLv+iOY8fRlyI66it1+j/kZaQ/rp/a53YprYB3lTPg4/9J8N
svWbj761r0s+Afk8g8ykK/PjjTgJLNZyiwgEqMo4PbVmfUwl7yDpm6S5a7YuSz8zW0UU6hF4mw4I
V/qDKYrwnQPXDYMkFNgOKJNqj8Nn/SjfbYWwRS9rXnyZhZdGrfKmGtldWLxPARwE3RnZPejQwYp5
P9XH6sn49meA83/F7MvFzuJMJTla2eRA4exUqPjZxw7ysjbK3BCJgNu+vBYBLk3Nwk1mMDHhKOJ6
SKFRyt8r6A7dtrC5g7Mgo2WSb49wK/Ca9U7pAYVUeNq4Xnf1nrGfv2UwTv5eDY63zS7yMmaDDZO8
zIIcmwrpzGEkv2wHTWZh3bE5Z0fBkiFkx7f6yYu3A44PtpBJIlEnMOb9v1ju+VhpmyF886illFeg
WTesF14Z91PyPpOiw+1liZ99lbpgT4VSVCbDdZiVnR12Jy09X2LCbVdGUn4qeV6e2sJKX6yp2MJM
L9qNuP6VrVnqELdmx/xAght+D1+/Vo/hj2EvwRFBv+aQ36OdRtcmHB9os4khw80O+YprCg1ZTcCZ
oRe3Z37TFsE4tjYJ/fSzeWw+Ol/afOftqzvpyXZtdFzhUGrczfMuyn3zDXaouiBGYwo+m5lVKR5Q
7cn5oPJ9eCf9JZBpAgVfv49eNgnc1z7mha151cwsg7iSbGRB+l2FJBIsRG8TUt9ilqa7ELN9VL/1
R+ZTT8mv6lf6LT1Ke2s/vIcSb6u2vrbZjgOhDFVXEdBnIUeDNMgCNg7peWj+jO3kc6B9uO25ywhO
aVmHO45CHts6V8FLYD60jaIYdmnMWLBVug2sYYFVPEpVtv+vTL21sS/yTh0F7bLwWUxZ9i9o9n70
WwciM/nUhxDg3ba1krBxHpltAabG8tT5iayrQZekFKiSfI+aLAq1D8EHlGpQ8XR+N9+30X0rx/La
4OxYVq2E2lo2CK+Zjj19JdFr8k6SW58sZQc1KpgH6XevUuKiZJ9DpNF/2Qp7y5yDMqzsoPJMQ43l
z6JrHVOCTrsUAj652cUejVxkWRAUPbTTZ58m4cYeLw/KtbnZJSwxea5oEYSkYloEIqAdx6PWXe8s
qGrGx/zYQt+FQPDhtt01s7QhWAvsDDb/c/1+iY2ihDqU54RQGc7DX1r/w2+/3LYx488Slz0EEPgN
L2xe14vqU8+8vkY7qQeynL6jh7bPT/p73S0fy7Oo2Uv7P24T/MuikG2gPKrKc6DM2FnhMIZDw4Uc
vk5H4Gen5vkcvthn/YPzwniEKpi9n+3X2ytdhhgWanL6EfAzQQDMImtcDqETJpA2BsGnHPJjBVm/
2xZWQgwWLJ0SlFBLnVfs0XtspEFDuSHqYNodpqOH1DNDGTuaE//g2F/ZmiVOiQe7wTjw2QZuRvUg
6N6rgxinFb3P7VO/kkWJ3fvP2ma7l/v5mKo6YcZ8EvPU41P6PdiDmn4aDgoDkJApPm3VScQ/eX0V
YtLWTeQwOOpw2l+7f2AYY1n1kH0nYepOVneWTfmgO69T/tszqLOZyWNfmlsbuxJa6LogOsR/mJmZ
vyqM1qvKYoTHV4IQszrqv/tTCYvdzvxbeRVSKvZX87k9a7pr9butnGOZzVHqurA9izNietBTKz2l
jNaEj6GRxMc0slTXrpX2BQpJnhqh7IBYDcMtZrmVWHNlerbZRTHVXit7PNp6VFxa4JEhBBXqVlK3
ZWbmtmUXMiOeYaaE9TZv0+9a6wNYKjd0MpYfkTaPY6gWVz01rnnF2cok1AxbFL87pT2VVfahd+Di
6yYkzFL9caTjuuE2y3WZJPoaZfy3Jusc4KFKQd7ZvQRrJGzQkfLJkAGy2lv44WWAMYWKOnQXPHcR
Y55l33UTG4YvI2BeI5iW2H8LjT8hJLkNxF4GSwt5JKQkqIpajj0HV5DmlyAdRGUGaW2XQ+q7gE42
4uXygF8ZWUyCEC3jQNQx9JN3L4SK4rN6TO43p3KWHwc7qBRBWQgVBBDg60BiGVnLWwM7yWP6zqnP
BvxqA0wlE2Tzx4LlMQ2ZPVnFhk+sZErYBZkCnkFBymzeR1XMvrHVkTcg3N4u7T/7Ln5HUwIWAn0v
vTAS9SiYJ6TfwPWlXe/eJRt5y+YPmJ22kCG/QdMG8QO8l+pc7dsDbGegn/eie+2fR3j2/LME9Ll/
5BW1iXZeSS6ud2B2a7SdiSziwA78q09YBa4HmkN68lxxxzMc/bAFVlmAOEzYTWUSYZ7DCGvQVbv+
2GOW93Ic2jQEcxSNaaQVBQIAQXCIy3MLM1KoD6eyyPcQ75xuX/8rbsZpURHeelMPmV//sdXFrRph
2QM/XafmPpK8Xd5tNV+3zMw+auAAQooHK99pqud2cB3Z0yfcbMN5VwIAgiGMSBoIfBF1xDv14g0j
j5PpKWjK7qb2S2beN9tTgot+HSq9REzGvt/ITOenI5RU00NLgIzCRvrQgK9dVj74XXoYESgNI/1r
3HZ/FVnyggrcxvWwtrhL07MtTIKoiBD9yHdx99rWslvBGnXbF5aRmsWRAeo647UIycy2z9KlsUyz
ckBM+2mQH3ODYvBggDfYKm+teANYG9HzpKODfNjshEl5AXnO5CPsnf+S5J8pdN76Vmt1bbtoGlmQ
3dIxBj9x7QsZUrgEVYqfbT5+M3wkT8xY/3h7w8SWXyd78N2ByqfSorGc+dVG7xCEu1RTbUnb7t7x
0uI5lTvu6xp2nBq+IFdCVaXtnXqjOb26OEd0GKH01RZzXnEzRly2JD3SdKwAXjXxn+c8LO3Cwszb
kKUovVDmwIaRgrxsg97zE1N5Gw3oNUe4tDJzhCJOKSoVWGlK632Q56+pz+hQNkwb+7UW0y+XM5/R
8qNKB8mKoRHmnsr1yl22j/bKK2NDGj1T6T6n/7V9lYjcZu4gttADtVBmkhfCTH5oQpGqRXQNoWNR
D+kBfg1ph4TcCfqVL+3DH+ORCE+X9oTfXATALpLswC8o4kRh47mtNL3XsvJL4NnGRqRdDGJxY/Eo
FdVOQc4JNunaUsgEc2xGk6guOM8IpZ+kd+Z5Qp3noXFF7a9hVsr1LDf/cvvIrRumF+woAAiou83O
dV51adn5FHMrK3HC59pMYv27mcBsFriZNKQBRPdZC2mgkVjJg+7xEFHL0xQZP2Ln78S408yvTaT8
Ss3Ymd4p/F3dwHSsvDr5bcBjuFXBjlAXvN4a3VOakGLTG5r5s+QGX8dP4QFR6AMHtXgtvssPPhXJ
29uyfDsIm1SWqP2imqrPQneSlzWUlDDNA51w7HOHokyq/2rtp1rduCSWMQ9LAG8oglB/WZReqoHx
J1lgTROrfUzGzy0YMSnoT3bw+KFvt154K63/a3Mzj9YkheqHkbAwr2nuDYPCRFlLg/mYQOh0tiQx
GaGVHk3DQO5e+jGrH6GeMp8Q97A+jUlZbCA7Vr6u5VAEEi08rkmOwfXX7fKkVR2pB1QMiqt9lx3L
HRNvO+kJ9Ng9hGC7f3KmLw3OIrFRaqbSI/S8MyrESS04JOW/hZb3bQdai8SXVmbnOTdCs1N6qoVq
7aiHwQtpDsapfp5Cfzr8E1OWZXBtUhCdT7RYep54eieESNRXWTqP3cnjZPwDG9TNwWeTry3e0igR
IUjeYqM2oHaE5FBHSk7PtqCZS0yhAb5TpO1UzlYGrnsl773MCsRjBZ5JMT63n95Y11OUkkUXpN9X
4Ca/xpCC317hMlkT81TsoKDCXlKAF9ZAJcLpml03WNGpbJApI0rXkKka4SlJFGkj/Vye+2t76rXf
x2rRKIWDgygeGHOzRBTuS8cgqiPtBy3a+/q0cdKWHnltcBZGW78fU21Ump2fjGjGIdyGpEtg1Rv7
+JayX9/R2Hk70ow4LcN1b5SqN0wsDNZW/1XQ0QWI6u2Md9HvtgUEJx59wS/7MPxEPO72N1xboqbA
4S6Qf/qiqJwrDkz9k88lan6QECKWkwydtnhjhSJEzhd4aWX25UxkG2HioXwlN5Cn1MG9Kul3/2Ah
tiHrGjMmmjy/8rhvJU+v2cOiDt8j0eZGeeDKQffXbTNrPo+v/9uMWOllejMZvt1JALpLVI+c9j4O
kbmMdHiC1eNtS6tf5sKS+PulpbJrwbOyZ1X06vOI0JiJSZVPt42sfRge/Tgd35+ba3ZpG7pc1mHI
2FOa/bSHB6v/9t/9+7MPH9jRMKgFM52eqr2L4wkVqGjjw6/czwyfUOwGlUdvawFgNT1vcgDKNrsK
9QHjKObB1b9jZnkrRnqmDQ6Ela9yZWy2IM3LI52KfrobiqdWOxn2l8j48Md7dmViFnV8r1TbomE9
uvPZmWgoS/nhtoWtRcycWA4KwlCPhaA6K9b4aiq/FNXYcK0tI+LvF/5rRF0oNZE48+pLlDJiQqGw
rWT39lK0FQ9mt9A+0LgA7UV7ahqTMZELPNiyeQfIo+mmrXTKJvvdKJcfbB3tPFT4kCU7IZm1V6zg
Xe7DSq4/BSOYK0i36a3vKkffaQ2vsbY9j6H5XkF4Xab57BUJbVlYplHwa5l+zaYTxd9XJz57tnMM
fclVImtXd5MbQs91e2UrD0bh11wLFJQZ05nXxZLcrJCs5CsJPW75QETbF/Wu+KIAt30j+JMYMvlH
7v0fm7NMz4qMMowVEQ+8YkddYW9p0im2kq0zK/6d2YUgimT0T0niIfSdxZ0YHrfJ9xi1FeAiMgjt
r7Q/Nw/lvn7M0+P0FN2LebwYcbaPdKi3uK+WTxV29q2rSVrmgMi5ds2gBBwmqazSkGL9XtIV/75Q
JOvYT1/65FuTj38mTCCaxRgUUwO8JKjHzGt2ft1qpZqz3Ep7jJWvqvlaGhtsaeI3L3b0wsTsywVS
4A/tiImAZvU+jVX4ErP4zkNIwNW8YVcXMtpxkZ0epES3Txu+unrYOYQ0/nj8L2FbQ1FGqvietrWz
X+ofNYi7SXbDX7EBXbsLSXzCBGIIOU20v216ef6Bv0AiQJvfMnl8zsLMEChO7Hgx579K4gMYluAM
KXS8USVaybKvzYi84CKa8STJei3kdTue9BfpmTIRXLYZz5QHh2e1dfJcONvhTXju77YwPsu9vTY9
e+5JjaImXZanOzV4omHmDsmd3v26vYtbNmbeo9Nzk+0AG3nyJWz0e7lGSXiTPnTViqjZmLq+QiTQ
amaRGjJWJvsvCMUQnvzuUDO5vZTlQWC7LozMvpSjJ/ZgyDzXIVs+yJLtRlO/i3p916jBu3p03CRA
olLpNup7K2vjbAuWBJJpaORmMSU2UT6WOivZGW3X7SXVLh7HBknBxPG1b7dXuAyeUFZSt2Y2iLfr
ArrUx06dW60YfEoeyhbqfu1JtQa37B6aWN+3rXK+bW8FK4VBhLQcHnvMysxLO7UEhVXUcroFVeDb
8+Q5fnIAgkqnFHC0vvUoWTnT2ANgo4oK8HJEvRztUs1Q/E5a1E/Q0wzql35QpK11LZN51qWif8cw
PnXseSEvVVKbakYl1iXwSYqLjGvp6gaoWjdh+h95zTvEdMvsvFVRWV3hheWZk3b14A/q5DMuHbYf
+lzhcLfT1vt8pVB5vb5Z5OizXKvrgVE1Qf8dQNnBsEBX7+JTgzZX/aFCjfyFQVgYb7ag0MsbVlgG
G8W0KG2qN4+6CJeFYWWmBf5rl03KB8QmXDQYUPgdd06R3dnmFlP/TPROXLDX9sR+X9gD8uUVMWQR
fMmeAgiCmLKLSqni7VPj/dA8xCfBUJbup3xXFEeY1v8eukMQn5D43uIZWP20QH7A18kMp8/xUrak
BaHfsOl+8JTnP5Rh4/SvflWaf2D3SSVoMjrXa63NNK9k6+2rOkSzj+qhPgEydyyksV3rIHrjdoci
qBsBN964B9eiHN+UoXGNwwlfzrVt26mpxvXYloNznMH5gToySj63483aDl4amV1GhjLKYRaryKgp
ys5Bxz2GZOS2iZV2N6VGEjKg0kBDaJ1dL0SdHMmweTwgM+xRrs3vGgP6SsmaHqDleIAUyEfF3rxr
9OnVL0C93Ta/uo2CgoMuMdwC82d3LeddEleod1il9t7M6xcrNH819tZI9ZYZ9XqRTqTB1julwy42
zbve5kg00KINweH2albvhzdGkf9dzmwzK2YcdLMI0cIAah7sfIYG/Hv/ZLwogMwTlUfLaWu4eGVp
kD6IEX9BQLegWreHxpj8Nk92Y5+6OST/hgJllLfValhb2qWd+cwhnECa7+iM1w9HQEPSV/mJAlnp
3+t756T9IIL2xf3W82Tl5YfU3H8WNydiMyWjpJpaJDvzRTlm76eAZ+aztJtO8jH+RvemeXD26cbJ
Xpk4vDY6c5Y+M7QsHTAqnmQ9We037SF9GoHA3DEyg6CifjcY++ITuor3/vHPIXzCuo0eBbzSyxdS
kvtMlzl8z/R3orz3E/9QN896kR+VrD5scbsu2AS5Lq6szSJMWwxl5FRZQlPUcvsf5bTTdwKviJLw
++BZ+ULpHDQ2b3+Oy1F9FNQbKYnk01YasBbLr37ILJY3VcgkVoJAl+Bhkw/JHkHFiNuquW9ApEJu
+VT9avz7fxDGL82+zYRfXJcyrEqdFbHb8kAxQUcCvv/myVsN/JU4zpd0aLAAJqT7PHvk50lu57nH
4szAfOoa8zVVpK+3Q89qGACSQr2KDshili2mMdcFHSbgRh5ccGynNPDuU294uW1nbSkaCxFcdYLZ
fRbhCltKFJJgiBP64Cyn8u9aIHBu21h1hksj4kdcfBU4sAcIPW1YzQ/6vbaHNzfaO6lb/MVkpIvC
5U5t3OwJ3E26BYteXR6XoNDxQ2nImrmhpTdmbWTwe3jqPW8nwAnVxo23akFcD3Djg/OaJw5ZGBda
GQiqUjlynfBsbU75rkZNzSDb5G3ETNf8Sm90PRnVOAG8ehzJduuTjw4882pChyU98s60vm2d3zX3
uzQ5+2JdW8ZG68eY1LKjNr6OCLePnrXhGFtWxN8v/CIMg3hITUCynsNVUIZt5Ob1cKfBcrG/7YKr
lkxTtQWBDm2BmR/AYGNTAuQr5YOs3BlOIz0akqHsi7HflJJdeSJQgkOBTpZlEFiLLnZpOoNv/y8X
Slc9RQwzqnsByfdP6s/cODD8qsnwoTDUsMnmv+4sF9ZnN8DE26SxQ8ECxtPPz/aVeeg0MKZMqqFX
PPjPNSpJmxLvC8IucfFcLnq2wUYeeGWZvpntD+GD/dt56D/l0yH6O0dFsnbjg3QQI6qjcRjMY0Bd
uaB1a4N23SYyXj2S/9mC+ZS3qphSZycc+gpKAx8O1AqK82dxXoYDZGwITD4NG+XlLZOzG8GIGgcR
R45omwxupzClp7TH2y68/mXRhOY6oHq+6O0nFWVCSSKKOh+sr4LJj+bTnf5su+F7mIn3znmrPLJ6
aC4Mzt7y1JGTJgyUiSZ/6obZ4Hq1etTtjXUteVqE69Ckox8g2JHm2HxTHxMf7ul4Z36H8hosNPNU
0R5py/pT/uSfEDCl0f+OCQQxfuS9VtJmIXLt6/FmokFtMuJBBe86Dk2tr3WTWkPMkjvuRG5at4fb
H2/VggAgoxGs8sKdPS/lQO0L9AfjXZ85H/JYe98lxn9pYnbw23jsJTNUYNAIdbcf3llbKIUVeI4D
FMPkfQ4cCoTSLFfIy0JuC9gd33K66mN8J+pKzZ2Q8ojfawf7L8oP+9v7popffV39v7YpNvbiiqBj
UyeVgk2YIw8jAh5wGn707wK843u0bx6ac4oOG7LV+xHSkOIEA3/tDofpc164WeoqPtDDrZncVY9F
qhX4K82PJdOkFjZx0Zgx/nIUwiLlqX1l+vjd2/D/rnG1Ebrh/Fic1NT191wAp9ubsuZMgpDNAvVI
b2CunjgxAWmBk0IJuXNOYTLeG6X5+7aJtaNPxZf5LnSFlgjfaBrGhtkc4pmV3WXFdGzt+HGsnK23
mThZ8897aWcWYuCbK9FZHmMmPvw7qUZL4L0DfYLIazo+8D/YOChURYPOorcyzwJ0hzEZryaC1m3i
psM7Zzjf3jZxyy2WI0ZQNea1sSO29cJb/Sn3g5GpnLflaHfNnXHSj/Fxa4Bl1QHfVkCpx3R4XV7b
KWFVqrukEidRqHhl++FBCELUT6+QK4KAzWGecL4lh7tiswq4Wji4sO0IGP/FGhGCDcAqYVsQGUjK
ziBt/1Qcpl3FhZ4X+/6vrXLvmjNaZBdIdora6zw8azYzHGal89lAvhQo3PVq5cbd37e/3dqpurQy
KxPkQd1Io4yVPCUxK+VdAFr/tom1veOpBbJR4abTGWG83rtQ1utGNmGOq/Z0OcI7hchVMjMZfxR1
iG2G2pVU1JAp2MJYAF3dor+hKiXy2XmCvUxmaBBhzObYxQrv1h/pJjPz4jPR7WbehXCBjBYcZDPn
L8q8jzMJY2qKTof1S9Lph20O1i33EDOiQiz63PSc57dQOIL2ypmE3Cnjg5d19+No7IyIGFzlj5r/
y9chy/KZ0IT6tuxep/auRkvi9ndcuAo/AbZwqPIoZtFon33GwZS0DFg0Dpmh5jpq+ykIN1xlZTMp
s1OJBoHK43z+rCxrP6tTmRy2cLT73IzcxJL3Azokt1ci4utVwOJhfGlmljTYldFKpcrzP/SywHYZ
v/HbozV6hnePYnpooydupPJGGF5ESYzyJCfZorChLOr8faWaoZ0G8RtzanovqFCCu+03ydoWwkvC
TanayhIMETuN1xZ2QOUtGPaxI52j0tppY7u/vYVrZijvKTJSD5Rr5j1EmHQtLkniRlhW+0ay3ITL
xTeKw5+boYhIt5LWqO3Mfc7oFTuGki7aGUZy7B3mIovwDiqYjWx8WasRfPTUM+huCc2wOTinQrDR
dzTsqCfnWf1dfbT+RVl4n2s779lAJTX51T5sVUnXNpGmAf8VtzNdr+vACCWXrWVJF+3ANX8Cmvoh
D8NTWmUbveyVg8viOLHUakSjeXZw6W1ljlfg7qXB+G8lIdLbTvXGmVo1Qq2BxEzgT+dtLMfrvdyz
cIiAmQ1Fzt2GSu9tZ1g7tqB7gIWoPCgW3MN5D1RzSokO3WTcKSNJr2meuzalz+NsrGbL1CxCRKVt
h02A+lKs5USG/KXr6MHJ4/tM7f+JKVA2Mn0j3hjzk5RIsac4HrfjNPk/NTP7yoGFZ8pvPpBpbWRq
qw53YUu9djjADrka+wyEl2Z7UKTo3ZBoH6tsS9J4dff4PoYY+KUpN3M4W24Ur8zZvSJCHKzx1ZcA
aQ5zrH5MpbQ1Z7DieIBFxVwzlVzASjNjqhP2NXh9CgRxcTdOiNrL6sYnWtk2DVIeMaUJy9tCtiLw
osRINJ9gZ3/Ng1/N+GOMNvBey2cmBA8MFyhM+egi45u/xkNG1whNOHeLBpZ27FCoC+OTJfO0Mn9O
B2UgU5JRzthY21roEyKJYt4Q8Bw1lmufcAZlDEg60CVlomx6nM7FB0PZBUe6Ja6yUw7eA4UdaJT/
+FlikjBB2sXAj6JRQRZZ3EVGDX4tZfBF9J51c2+0tTtm2Ya7r/jhlYnZKa7juLJS1Ut2mlN9VGPv
LovU70ZVvGvBrN+OTUvIwmw5s200rEKPhxyckn6KoPdF1wSCz/5QvjrH7Fh1R2unPwfv7K826eGh
oxtkfpH28cbHXDkLlwueDyUirzoMkgN6zpGDXdWPbuvc3V7nylG4sjBzUzAZrZyXNNpbs4smdyzL
qNlJae3wNslKxdpY0CKVv97VudaEb47jUDsRAmH68Kxb9QHxp3Op1+cpjs7qtMXDt6w2Yo8jKPgR
4JJayBD4fax1XkXX1Ho27/VdeoiOwR5G7UdBbxRC/PXHaEAMcqx1AEs8HhYpgFznkt9XBmzlTuHa
5vvRHl10xze2ce0gqEB3oNFntHchiNryAqulEgSWVNSlW2TO50lSXtqSSYc8gQ3gz32Evi+FccKl
sZglNnPJ7PyJNVl57qpj4SaDxnDPz39ihY9k0GQT2I/r+GFGZeMNJQFT9oOdPH70GewJmCK6bWXt
RMGf8m8rYmcvolSva7HlRYQQM+1+9CHNoEavtnSE1g4VLzuGLBkbIgmdXWFRWVtFN/I2juyzh+Zf
Nz6FWw/9tZN0aUMs9GIhupf4RluwkEL93MnRoemGfTl8sWLzqEQbL8VVd7tYz+zTDEAAm0aAJ6X2
pEbpQW1zV07GHTfQ7vbn2bI0+zxBbuHDOhVmDXh/7dduAng/bwu3Gj7etrTqCBdrml9XjlRZ6Lon
0KwWuyb4WFcfbhvY+kCzy2romrqvMuFp+fuu7NwUXsUx/kla8FCFWwTYWx43u608PzYa4JJ0OtPu
SA/AOHQOZIBmDjfw7WWt7ZtmwEBEdRYqqXl6UXqdKo8jvhAJokGeHWk47m+bWHMCCgb/6nUzWDH7
NH6WU4SpDTKYUX9srA5Zyw9JosFMu5UsrX2jS0uzb4TYQxqVPZYGtKvLJnaHIN9n0E4kwzkElf/f
rWv2kbLSzhONmXNu8i9D/ZIU4O3VFyv9B1UX6Ef+vX/zrEGdTLsqJFZl6QdND3dS/p5L/r9bzJzu
rsoTv58KAXOUupMfDocq1R7h7p6SLfTDmm9fLke9jnSaUWly1WIpEdxk5ntPalxV3nhTrxsRRT+R
wC5IA3pHG30FwoCdmU3I1utukNzlW03CLSOz6DbKns3YICvxbHmXJcilK+/jrZfH6gEFAfp/K5md
nrYLByMbWMmovPjOg9krGxFgfRVozQI1F88n7fp7mE1GW1jvcGM12Nn2Q2cCUio3vsfqKizRGKLb
CPJslpdKEwpsXixigBTulPLvzh83lrFlYeZWpiGFDIywT5b2e2yewmBjBUvEHqkgwzz/XsJsn6Sg
i1MjByfb7/x33WP52byPvtmflTvvm0MXPxQ8ombnyh/1h20O+tUYemFcrP4iPXDMRMkCEdkcauad
99K0+Z1qAzKPtwY8V93hwpL4+6Uln1qblLGPID4B43fF7zJP/V0bqhtPlfUPZqD0RasdPrpZ+HSK
wJomAazWMsDqqrbTveJ8O0K/+e6sksw3+7eNOZ601wJKa5Eivhkau6fwLr/3zhrATm3XPv8/+CeF
D9yyN3Nz+vW8GIxWgKK8k+jBenvtNYThXozHln9t4f6Xw7hvPvmf9c2cXk67PLKGmlj62H6GXZ/x
qPGYf9QOxW5bO3j1dr3YzNkB8IvK7v2ED5b1qG5H2S9jsm239ZKj0mQ//ar+fvvrrXqieOhBwEpT
ed63LDvUA+wKe0ZKlSrJ95NI7dpid9uM8LPFN0PyVND1UECaA9mgNikUVVyvqm7ErqdJX0Mr+uZk
/k8vqR/9NPOOjgJVkFJ+uW143Tvhk2Y+i5L2AjszEMvBwtMy90Z159Xy3sqTx8TU3CH0H5O2OvZd
7/KKQ8g2dA39s4Rec+ts8QavfVZuSVJAyHuXHPBZ6xhpSCd9F41gE9RUtg9KOOynzvoy9fJjnaQb
xBJrB5/hdy4bJkngEZ0d/DCuuz4TlSXJGx7lxntIaeXf3to116FoL7pg8I0tBmKswGsss+AcqvqL
1vyuoqci/uu2idXCHGqMhBdNMBPNr7TciHrDCLBRH5KPOvLZzTFR3PhFOgjpu1QXYyFdcig/bJ/E
1bsI6TtqE/gNndRZkFalsG/zji0MHlngT6imdulddkRnWY0YShGAod/60bxLXvovGmIvh9trF3n0
/Mhcmp8lPl2KklI+dDxWpfjcMhZTS/3ZKt9FZrk3tU++/MczKsS5S4OzJEitI/BR4q6Y+mhfAiC0
t2qRq055saOzp0MJX6ldBkSBRq7eeyF6bYW+4ZRrd/jlImZ+r2uFVbeK+GiJnLrElYOX/IS0e3Rj
tdzf/kKrB4BJdoAydP8ou1/f4im68kqWc4v7TpDvZDMNue16jQwP3una/nNr3EF0G2lgibHk+efJ
jF6raspyTKW8hP7wKa76Z1nJNjZwZVEAFRT6jIQpWvozr8+ijmCp07cYnerIs9Ktm29VKp1ub92K
JxiCdhF2C9LuBfhcDYbcSWKKcWFevlpj8jryqrttYmUhop1AP4m+4lLiu7OGwo9jeiKgJ+9HAzJ8
O7rXIm9jv9bKpdiB7UajJbekDOr8WmcEFyZehCoNVyh8lPZB+jHcq0fo2mwX7IV/3AJoLnFAb3O5
ZPpCJlBR5x2fuIqnRFV8kQRV57Tba8BIPJeiaXsS1NTlx37fH8PHds9Em8n/v08zF6bsP99iPBKX
VEgtF5QHdarAdFyR+VWNsff7v1pHP7TtH2spiaVeWJnlX1qQ5H0ogbCdtM+xjKbd+NfUWIfbS1mJ
tldGZmc5cXIlsAaMGFlxJwf0MNKxlVyV1B/VRVhjpbNMY/q20dXUEkyvBsUA+iYUi68jSBeR9tva
2/UGUOEuPZS/aHftnFN5TPzdVrfprX82v1Ig+BewD2DEi7MNb0IehTatkX5Xfnbu2oN2TO/qT/53
cKOMDJ6mzy3kv/mePb5Pv0T3WyoGqw2iyx8govfFu6ecIkA8AaNnJm0adEbyruxPVWIK7Qhp9L7K
BqHAlqv8xZdbDX4xo28qNzeVTAPK3Zo/DE+jlA5O66ucBlW6L3O/6E/6hHu6AFq6/K5sFWg7q9zx
z7VN4eg4pVJxYBiE3sLtr7cWYC79UsS4i8VEcecP9SAouOM0FIqLQ7QPat37qlmTvlFNFsF99uUY
J2CEAeVmW1vQeziVpCdZhq0paL9WxXSSPF4/pflhMvM7tJY//vnSaFqIuSCGyUm/rpemRHEbjQK0
7LXhzteOcM1TTbY3NnDlEqAYCl4SiUyV5+nsIdc2RibJHqm5Vb606U+LDsmfL+PSwCxyNFOkB5MB
VdPAg75IXovxe2ttldoU8TPn3wbeAnjFhXD5Ym6TkfshtWtCsdzEOGteP+eQTpVW/iWu9ANwkXaX
29ArmU343ir1n0jHb7niWtYD3xkQJP45gTK8/l6B0k7NqGhkPU71t2JJictTbHC5HM92V/4PZ9e1
XLmtZb+IVczhlfEk5ZZarRdWR5JgAhgAgl8/i31r5ko8LHHsF9tVbRsHILCxsfcKe2F/b7TVKa7h
2TMNkJQNpNEJPxPAc+ka/6YW+avW9v8iIUG2A2/RRYH+mkZZ11C5Hk1kdGA4+gw8MQjPQLFx5x28
sReXjQjH+YVBfaXP0DZz1/Q59mLjOd95Je9bDRf359vxL3RvtVPeD7JWuR+ozQHKw7GC7To8D85D
uGgYeD+gX2uBFHewHtDzMF7ap+pmr8d6zQ/9z0H43wn+3cXvopUhXDLAlWCRJ3KTOWxCA+hd0y/e
sha8MvKLxoU4eIEJCH0b1kpoA5L9UzRH5b582mMDb0TOD+uwOpe0Q71qVgD3Kfs0tKEnLnLTl/Ne
0XXr7Q8SCyQFUA918F1XYQxAUNCBCtzlHRZ6DhejUTwczwvRuYmKpz0C98Ye+jDc6nmTE1Lk9gJ/
0IrRn8A24tnTzg7aOHqwOIRK6mImoF7V85xxdICfxCNgUcYkFx7qsG1t4INWJPaTk4gLA+h879re
SnFx92BM6EZDhnCNQJwG1FX6liDZ9ADoAMa3DxgM0H7aI7ylnD+LX8BerrKxRcBAQDfYwLFHOXh1
N7Bh0LvUQYwBhBOQ4u9uOUIN83lnORfE+upAYhTcqctjZ+k8f4ybslVZWS4UzqKef+R6fZhm+otA
OiHLlcQYaZxz81wr9i85afHnY29O0DAAuYSyI6QqVxMUbBYKTBRR2RD9LU1JXI/iS8by8PNhtnI+
B50toCqW0HZ9lU/zwDTxlwMv3WBo/Y75TthHU9g+Oof6lD3Qs30Rr14OxV9oGyw+T3vBZ+tg4Kmn
q4tBIcQNVssMy3OLVOlcBoMlDlhO32b2w+fz3EqlwYLDBbhgL4HyWJ116qVZakgEcPU0XP5DJHNu
Reyd2F0W7tlpbH2894OtTjpgW7pR5QhgSg/nik4Au/VoqK+fT2nrrKOuhpxPh4vrlcGiPll9Y/Vo
hk/TV1GcSlL5vLsl7ffPh9l4+UCx30Suh4cB/mG1EQ2R531N8YijwpIxqRUQybx8Vr5nSMnvet1k
z4QWeQdP+jTN//kLEpS4BZELBPA16iOboTTdjBi8gCCJqMxwmh1f1jsreZ09axB4gZbiIk9iovDw
8Zhz1jIGQQ/gCiEqk3lfgfeDbLEbMAUotXEPxXi92xfI56JkBTAhmFSrBeVlJTEr0BTUB/hUFn71
Tfvq3c4P/E/3Qh+nRB7qr59/wo2LDjUAkDwASzOgkL5mBWXq1Jc2wwTNRFWiDrDJPLRD7aRYMTTc
wv1W2eaIBpQQlgcJqtrr44bIOVnV0CJfgo8K9H1B3LwzHsmLFkD08HlfMW5rUQ0dyHSYcblLKPv4
CcEmQfoH7elArQ8y02FtsEfU3Kj3ooYN0PZinojX+JWCdjXn+dDwRavAe5IymgHcCuCutfjgLT49
1s0cNOURKD8rUP39KHkdVD6Ov0qrWYMGTWkXeON5czi0rz342jkUB3f2yuZKvpvmKlBKlUhdmTDM
0q7TLgBy9UmbLN1VWDR+G++gyPDPL3PMbIHc4YZFoXT9PHGUeuo8F6yZqQK5yoQxhYlz6Ow9964D
JoZZSEjI9fAN1/wg2bjSBMcPlThP+gWshqb6QOWttHdO+NaHQlMFjCco/i0Xzse9OOii0WzUFgES
wX2ZWaFdXqzR3PlQW98JpGgQCtFkQfRffaeaG1yhOUZxbCRbGlw9EUs+3wv61oqZcNFY+KTAKa6J
W0pHPD0fMMYQ8pB/UZMZ7Y2oPEHTltzxQ5ZMp+K+PqJtfNCiLkFFRvqqb530sHza2ySbvwVVKZQS
VXe5FD6uap5bzVyOSBLYPKIh92pSK5gXlhWbdqa9+f0WHDvKtgtrbfnzd08hmbcu0bJ64VB4vp79
HtBHAi5w52rbDJELEgu2P2AiAeD9cZjeyK1OjhhmcbxSutAI/2osSWgRLD7FRYM87PPvuTWxpU+9
lGygILUOktC1EJ0xYESjL8+tkVQqSdJ5Dw669aHAc11QtEjlroC0qLWPRHNwmvv6N4eYi9H/bs3O
5//YmslGfeK/46xfy7Ix6pTnGGccinBoYDPy5fPl2jpheFrA3AMCTZjNasdR2P16jcIQcCsRYkWR
9uxt6o0nP1wMYR4JWUsU7q6APz2UXMu8wKVCX3GldEcjhCRTbB4L6BfeN1/B1w/zg3qYzFB//Hx2
m/tvMayGGCR2xBUcyKupa3QekgIW1S8Wnv2nCsZ62bHREiWxD02SJzsjLpfwx+cUJosKGG4XdAOu
XqelkWZmA7XlgHm3XcYy3xMFCABTlpCMRoZG40pI+HaP5YNakUC0ey/Vra25mBSiEwM1wStJHlzr
NfrcKQkczgIy6VFbyItUn/JdHtZG1Q9zReKDZGtBLK2BE6LmKcnGhWCLkNU1LOjd+7FINApRHjrB
E/w80OdK/w3v8J3wtZmogPv9V+4KF96aJgN+ZZs7DY45ubg0mMbA/MOP8OuOIYpAg+4Mcbx7rfOV
pPhJTuNhj9l0/WDAzN8Nr3+Ma+6kCJfm+MqQpY0d2vpZU/kGFA+Yage9KX3h7WFON7/ruyFXoRQ2
Cy3y+mXGJhwQ5DfBvLiFjKmh7QW3rRD6fnJLzHh3Nzh4jM0u+gtBqR9r+Fg15MbmPz8/J9eSOYhs
7wdZXUCpYdQAG2IQEdiJIiElgUpDOBz6V1Tcv5VJdnEifu6gaKrdwCbjeQTkAPLTh89/xt5Ul0V/
N9WZItetCX5FBRoh611kZAWknsro82E2MBzLbBcIBWrk16pIIynwkgTpakkyCn9RstIgBFY/O1Fz
mKH6Xr6aUCvYuws3DyiKZGitLRL6V8Af7JYS7yLEgj7yfprRdBggf+m3xzYsYv7t8zluLeX7sVZL
qc+znKSG11DaQz7R4gGEMwJICuykFJsb5/04qxtLpTS1c4ZPNsRj59csEH8gSOvE440SZElxNO/S
SxfNkX02AgJdhtshoP+Pes5GsUXTIAZrLTR82FOste47tLy1vsKtNrxSI0ADGsvLM1+fYifRQ/UA
dOvnC7xBDcSIEOSEoSfCu7muUgClkxp9i8vMcNDmVtyndm6jHOYBI33kjh70g4QutXfIOx6ymuPm
qWDrTcJuJoHX7XautlIHaGLjToeyI6BzqxOsDL0zcb48f0v5mir0Sz5aCIQ6WuypM99Y3l0j2osC
XzyVTJGwHgb9mRsobXALyjRGrGZWAHFtn8ox0PB3+GMA3Pyno9lhVp564CaVS6v+SnMvIl0Rm+qF
FnUkVKhVd/wAYEPjm/plVuEuWnE/H/OAQ+CZ9erZ1R9rnsdeYfi1Pp68QttpRe5NfbXX1axTbUE8
NbBYF3nqsSN2+PnH3hgBpUKkLOiMoz66zssqg6kDLEcBK4BPJlcg9t+pO0Ns5WXIi9BWWqjUwJWt
TpLoWo2OGXI/Ex8EmhzeMW9itJ1Pg9+H/KXGX9oEHDs9zCMvVOLPZ7is0SpRAp0fVCQLCRoor6vt
0wjbnNVpYaMT9WLxU4UXSNq1Ps3TnWRheyRQ0jXgbCAgtro5s5pNla4gRekZmvwgm+Z+abuvKVCH
/mjvNkO3Ph2i/f8Nt/z5uzuFu7D5leMiiSDFZdLEk1T3JHC2QoEOTI8D7UoocV4ZM1TurMwGBULJ
uCtt33wQkYz6ABq26PM+Gp1PHutv9e7zdHNY4CYW+BpyS1QaPk6tmvUqYw2G5a/dhfzSIVGmBHZo
JM13eHke7HN9t9dQ2mi84DGHsVzcnLAgXO9SrouetVX+nyfk0sCSSwerCMovYEMVEBHML3tZwdaG
eT/kkv29+4JjAw0QwwXNhrkyVKqHxquSOX+aiz3L7407E2r4eBjZKD4gl11V9Mas7+wiXWDVdfkk
IKMyjnYw2OTh86O2NYyJJBnegq6zNHc/zsdo7Tzny0HvWiiFMXC4LSjTu/bOOdva+O+HWZb13bIR
ofZZbkN23szFqTWNk9XGn09kK6FZTBjgxrgELuixrYYoGNx5liuQHPllTOrk55LoE5/+m8xwudxR
bIVk0bUBCZQkuWJDBDRw5vqlcepzq2k/iV3tsD02Pw1QC9CCMYCfWMcmkhZFL2oGwXLWH72pf82g
MujS6Z8T/RYg9H/HWQWlRprpwBosnFIpB403sXR+4Um3swM2Z+MserMewh9C+8fPY/W96VYpnkUa
074AAv+Uk6r3Uaz/8vk+WD7z+u6AqoSH16cKIZB19dGA2EwDD5DljYs8x2ED88fKgbh1Sb/mTnvD
GhhnKM30jHiyM/RWbHDA0Yap+YIqX8PVWtwc2jxgit1gPo5T/QSyUZS2yIA0saMlsLWaDnyqkGCh
QYqk7+NqamY7DJ6L7F3Wqa9mfzok1rp8+Xwpl0v+ain/O8iauVKg5ljbC9Z1zMX8WNOKnJrOKN5g
cNKihqHa/jCDUf35oBszMwBIAC4fgh0LRfzjzCqh8MFpAAKhlvHaM/t2GsXb7Pb/4s1sgPaLypaF
/OYqR280oSiiUUhQqqkWF0r+5Fb1jIek2fqmI/b0Gq+rAqiiAQkNICz6bFc9XsEtKisdsbWl1pkb
YONk6oGS3jfmZO65P++ZRlxvRgwIK3JgBPAcuOoItfpsjhpEKYOSetOLGDLT18cqjeFADA2PNt+r
DOyNtyp7NGAijgxS3EE5q3CIeKyaLoDwq5/vGTNdXyWYGA4nPtniT7Pe+pXODVk2fQre5pnKXzCm
/XwDbrzelgGguQQmMuRi1llFLT2vJG2XoltoxPIGKUUwLIoreDgOSX9QvX+1dJB4QMRa+jPrLe9m
nZUqFT4VTDOB8uGoH81BP/I2qO3JOzoOzbOd4sbm11qsTpddiXFX2QUqZJ5LmQGhXCO3/0yqNdww
K9AmGUK/wBt3zvTGJwOGAecZ5U/UGtb91w5WwhDOxFM802Q8KWM4a/98Pu9HWGsvehZvjCwb62Do
qtOs/qz7JrKMNJj4ro/IEoA+RkW0keF6Bj0uHC3E348Bamx6jc4eUJPmA5jwTswSL7IgzbkQ7NLz
vqjqRpYLmA84AIiGuA6vHtNgshIYh2Bulu8+tN/LAxqSAV4sAPwEkFQJi11AynUMxsygq+6AGYA+
3rpTWDWWl5pM1AGb3vT2yU1N8L53GFgbdS8MgvoImpGIUlcSjKYxkZR3mBa5NEeApmhsndvfSjTG
+qu42DF/W0wYvJ2kaoMZ8HHYVZxqdb22qag9AGGyQxWSp+GJxKhMIbPyvai+ZPdGwOL81MIi6Yfz
ba8Ef30PfBx+db0xKdgEZ6Q6GNPpaEIGSMl/KeWz6bQnTvqjVe/6mVwnRB9HXA7nu9QbX3KmJsU6
ewf9xC/VfXNJE7Qa7vgP61E9lkf+nd3TU3unHPceaNcJxMehVzlf7Y0DFCk5aCyAjXEj8BQzmGsa
N00Dl4/vO3F7iVmrg4kN5aGhiE0LhNOqZqFbU9WWAqPZwMT1dRN4BkREwVcfzadeheIcEHoOnLm5
lsa1/Xtn9OsYt8z1v6MvH/7dMpMST/KixYd1nrpL+qc8iJs2KW74SQF4G64i3Q0K8jtjLnv1sxmv
QlGrNe6gwZE70OZ7LX3wnLueTL7bFJGq/m76OZjTgyMeK9qCWL8n77jRQPsw47UmhGRuQ0Yd613/
Mf8gFD3Vz/PtFIwceuT8WQn/BdMYA0KuFeHXAVRpXRYihU1G04KJp3sjoiXwZomRiPD/B8rbKCZ/
HG25Qt99UHi1UbeSi2Xo3fgyxZASTLKY4HWZ36svMB3+iyqFMYMZFke0k8RFHquHcede24AgmKjm
oP0KMMWCEVwdIQmtHxtyMkC0mqY/S9CZKhjY6tNNNllnNhix4iJ0iummW8qNQ/GQFf0J1a4vnvdT
bbyDm/2iPUGJoi/8UeSxw9iX1IRqqgfVylKEY92GKDUqPs/pzhvlOsdYAOlAI6HJgLtyzcgDqH+c
i0JdkHOleGR6bh5QgdXPLSM2fou9J4WxdaOAZQYADZT4HDT4V8ehgfitZXMU86rCN35ZWZQDLh4D
qB0pgWKelWcAlG6BzbizdkwONkdG6R2vYujf4kmxiupKoXeuV2Dk9K19ycCCrfHGjKDK53e3ajxE
MqxOxdNeD2cjvAIT6ODJicqldmXN1tsoRQ2airRqJt9mQA2KQg+o1kfc9o5Q1t+Z5cbVpcPnEquL
jvl1PaLr7Sw3pwkvisJ66OsTmmNRNkmU7+uwR5+TtzL5PMBtxFR9ATcjrALneUWDhGYsnlQtXRJj
1BTQcyx1LQaYwmbx5wNtxbIPI60uybT0RhhjYClFgE3DQ5zwMwEOoYL3ql/NvnrY+3gbOdaHEdcH
W9gOyDekCc4jMV7gQfQSfj6nDUrDAsGCYRpyVTBj1z2h2u6ELWkDRbfDFLuJjkI9gP5OCFWIOIv0
b1pinZrehyd2AGDpaYLg4L9DN+Nn4E5GKFjg/+t8GcBmLy0mqGKVcnYOYtDnOBs0sfPE2MhyFmAz
miJg76EPtlpOPTfKQXCJ8rOt5cFsQnLHNsrmYMkhmer+6IrSt2R7a5JuL8Pa+JIQzcP0QHEygWJZ
H/5a6QuzwS61KtfXU/gwTI8VP37+NTdepdD/Qz1r0TAFKH49wYxCJMvzaIqLAB/TjBiepe1PqCzy
CCFtl9RwffQAlMULGGV1wJ7RZfp4+2Ulp14NJ0G47fXz65C5Xe7XBN26nV16vXjAGyOcwDsDIhtX
0qxpTYSYa9C/tJ6C3VMKBwo2rWv+HqZs2GnNXV9Iy1g2agdowWBaq0evmhbOWCH/D6Ar4b0U0NAF
vcBpMjg4VWl903b2XtVnb8TVY4Or1BO8g9y7quAeNFhaHeRQ3qJro7wxPop5JyPcXM2F5IZHNl72
a8CiXYoM+DY867NUgWxHBfn8af6Gquseo25re2DTu3jLQ1b3ajd61dQ7o61hYr2m8mBmavaqpG72
+Pmuv77h8MXeDbOs77scDJXWohImElzBodAFgX7wFNFujrTeSGwng2OvzchO2rI3tdXOZxbprAIv
xEDYnXoDOsYUl8a/6ARiZkhVUAlUFzD8ai+i8Fh0biOx76Fsfj82ivJYpBYenZ8v4OYGREkJlUDT
RRHwajImN+fZwjHGG6AHz8SfeDHHABn3UVFZfGf/7Q23egQpA5focOIarRrqm7V3SBWjBOfTVUOh
8z2TlM3dgZCrm3gNoPGzCrzVpHKR9VjDtj7pGeRpSprUszr7fSMAMzPcnRfm5s6ATqENtgQc89bA
Mq4bWWUSbPreSu02dD23/YUSvafuJP2b40CZH6pULozT17G3TjPRygHzKquSD2GNaiRO9CRZ9I83
x0KTQ2LlgmNyBaGmpuRimBHj7WGOGqlMsH5pvLNMhTjOWZ7vDLcRnJCoutCcwIa/ruw3E97PnYpp
8dFWAshz5KeGyDJmDdvDle4Ntazwu7jRDVPHteWlOHcyj4waF7NZKZmfoZERf76IW0Mh3XBBLAaS
+QpU3I6WmNtFT9m25cEjw00p2FnkoJF9Ps7GpnBRjkN0Q/p9jcbVJNj7joOw1DYDdULOFWx0o3LY
Tpa/NZ+FxQh2DpjSV+gSWKTWpB0E1Jsz4SSa4ox+PkAyfUrHP5/PaOPVZLkeJgP6MjqpV5dIRzR0
HhVI+ABgcpdVEFwoDixBDdcHYhL2AOjE1Pe6T5O9Itx14HAxqrmgJGBDcJV02NiktnCRkloZATKr
UfXMT3UjvwENz7vpu1Q7m1o6R5/P9zo4LmwIpB9Id5YcbhWLqSxoXfOFSdYZ2RjJKadAh2uD+sN2
euQ+srQRqD8f83rXfBxzFZDVqqt5YYCyVnb9EFi0eqMt/Wd8D0wIIJMFPQCQAlSW/76t3h02QyuU
zuig2yuN+baEIhZcK8kE4JP7Dy1Fl5GgfYx8dGHym+6aKAOJolrAqk4PKtMLc8Giyex2ytKrRy6G
wIPJW7Y/zhienas7ZZL23HX1JINeb8/ABH0dszoy6+l7qzcv6YyXbmftSYqvNsbfMaHmD/4Sau64
pVd1C72C7mnWUBmUmrit+mn2qYrWAtiiMGY07XYnkqxO+N/hIMuErGABZ18ZpgzcLAyXmVNAOPPd
FquYAx8HcuHnW2/9poZLAXzgcK5VE1gk4PtXKY4KMIY7p4JhX6ShrOBYMbeqDJqsR5u11r+3VTNG
SFedW3dUL15GHsycHgRQb6GbjjvfdXUQrn6M/vFGkKYlGy1vu4D044FW/KdT1v/wHPydL77jojpk
oCyzOt+gorp8YmqHZFWedbCjyVh80fhuu3BrKoiZQFbqGOSqc83Tvm11b+4CVh5MVwZdsSfEu4bQ
/12t90OsVqtEy6BXXHjddJP6TYj6aOX9b9OiwajVL5LDrxreUmTWvppy7qKqye4djQA3ksWeNUFc
g13mmt2RpioedNJ8V4tmZ3PtrcHqmM5uLkHZxRrAsuGxsMjBqKbHz/fv+phYuMuRgQFpCWX3hZvy
cce0aW7hFezBfazRfdY9l7btW9Nexrzu7mGpPw6zWmqNlrMLdWVYPSc489kZdEo096wbdnF9I4Kp
0L4F+fXiLUMuNFGEOOzV1UbNm9aQXMHMMi0xQeQM4RT5FVICr+4IN4hEB4dtn765vu3/M1HUaAC0
RHf9ikwnbXuyJFTfA/PNu5vC6Qt7IOF0cC/AXX4v77Ngei7u9hwpVzf91aBL6H13N0lLWoOzfMTB
8140vQhyZ7xNmZ7C9C07VXoXf75pNEAs8b9815S5OjvL6r8bsteZaomhdIKKTy1wyESlsxUIrS7s
GsqERgWieqZ1UGgNKREeMNAtaEHKrUj1zE3cKbMGuMQJEyxeOMoYb11jO99NVxl+K1NPSOwUw6TA
dZZnTVJ6ukMD2WTOuerTAQb2MDlO43HyROMr8JpXgwpV+OGZN1M+NfAGRHI/+aykfOF4D9KdpM9r
yQoA/2hfgv9d5bMJThxF37aufcKKXs0BFwei676Ymqr8mpVdMZwzvR+WzoMlpmHyK6sXKtBWJS79
3ie8sVTmDzb+aHH8qgeCJBKkwrL0mTPzvPJd0jCF+dzUpcd926UGiqxeVXjszOapmg6SD2WLkl0t
zF740BLwCtS3TXXkXlyzbLJ/zwVzBxLAdBEGI/5cCwcOyrSTVWwM9mAdik5rJIZgfUFvhDkN7smr
3TY/cb0x1ONM9FQGuk4N76dijUMLkkfeku6Uc4gWHhwqqhLJklEy38vddAglaQUPUylTDui8YT4M
besdW2HbieWO8sUbeRnSqqVVJEYdMq651skyHEpz4BHR9bn203zKboyyEoe59OSJOkN3Slmv1GjH
6PS2ZY53VjMxikDPR/JVikH9knXcCuwsdROvV3C3EA6HHzFp2Y+yzouYDrl+URq1IX4mK3w4bnfN
W1PpAqB/YXuwhiTFN7OVru6bzHDTS6MP840gVH01nKa4dUSHOkrD6ubExaQPcVO4E9Q0UVp+05jl
Bmo1i0fFTMUNN8o0ROvcijWJfzFluaH7Y7/0VhXFymTSznOah2o316WvuJb7XdP4lAWOyK0js0z+
Q7NbLSQa0V5ACZ1uR07NF6lXYpGidCUkDiyz/Nq1y4FpZaepIZ7cLpq5zNIaCJl63beKtdwJC3ts
nvuugMW7UdMWIgLdwG+zbtRDpvVKDDs4dlJqQ3+AGaEODX4t5ehzoeB2O7sGNIXUfnwirJP3snZY
54+SlaeWa0bIa1e7SOpIyJcS6R0NUDh1nFANeBKgb+/n3NJvcDOiz9uKLMZxs2xguQrug50Bioc+
ZmExtPwwSou9pY4CMo+0qBt5Wt9FddNM8qzCTomFtLDtQ53R+YC1xm+YpDEGlg3mg1fN9GYgUnlz
m9kc/KpQvNvUzYsUzhIEz5ZiEMVzXfWg4KecGt/KQhUnW4EvDDKQ7L6paVr6qCAo5xTRB01Aw0Kr
Lytc8g22W4D3lLBdfrPsvD+5na7poSsZTxOlttljLo1pSFIOo3ugM0V2o7ZmfltMU3qXOTUI6l3v
KXaQl4NtBG1vzb+Jl9lGWA0Vh6dGiQPrS0LU1NddZWzuB5mLoBWjczalM0hf6fKs/C5LlBWhMUyN
OGtZ8Qu4Xs592jop0NussA6GM7IzpNQhbIVUSGWB2g2Q1wBysJz8YexMOBtPOfniWS1/gmdAilBR
ZAHuNvNCQSl90afJuse92i5fNy0gxt6xNtbT0Y6bgenDgw0zpp/OMAiMO6ZEhGQq5QVykhLqAlqZ
EFud7z1jxoUIedNgypUW0goOeZyVyfhVplmXTIPdAtHgWWNkprl5JFZl39o5VX7M0Bv3ndR1Lq3R
kN+5KCqQQbgXtZaW38KkU54cI4P8BFBYPmDec9R1xDlQd5rRb1Kgu9yCfHsLq5LxdpgVChxdoRel
T3Cxw0fd6eYmUISnOIHaKmmSeY0WWsYw3DYa1M3qIs2TeTDmUDVbkShFD8VmvdemX57IvOPY2PUl
HzLtV145ZmzpRp8YYCT86VBku/HUTj+mtlOcQdXhz5VAZGIUf4RhZ37nuRn1W51BEYEO8xm2vsbZ
pdpPo3bxk7J5OjlZDvhmLkYzBouPLSIN7ZGLubrLSSPjOh/RN8xn/cFhEju2Kp2TPendK7SoFL9u
0zI25GyGAuKxgVV4ysFoifGk5qb9szCpJv1qqGnI9WyAqnCZ9kcwldWjnRN+UDtF3POeGLkPl6vi
FeiELK4BdgvNDDrhgJKa/qjraUyyFvFQ08sHU5rNs1MR9d5KrfxLKvDoQtzMnrns1Ngs8B2bnpJg
VpshEmgfxTiSFYHle619RUcpU3D3NMhe+rKNy9HobvVcGU8AO/MvdV7XUVWymvog9pYRzY0+0jFW
Mnt6p/k40lY4plL5A7+sNHDyCRtJybygsEYz5MCLfrMBZiF+LbvuESvvnoFnEeD/41n/UFcWJILN
idXRUMjqFTfDEBEqWBEAGmyFw5yNF1410PMyc++YAcwWptxS/FKjxd2EVvlFrdwmhiie/oRcoI1H
1Slie2pB2JikEujIAJISV8kFSiatjXVvyBdGCxYK1ugH7gHe7NqpjZOe92+5dMsfBXErX0HxNFGy
Xon61oDIa42AMsy9fiPgLRhSSeF7Jmw0yce+eXTRzz3UUzuggFZl5yyVtT+nNoANRg81DMSZu1q1
2rMhWBsIBZR918WbspFuldRl+r1kJgkKot5WdGhDYrlprHGaBzntnPucWPIVpR7zS6/SOirQQ4sz
KYwQ3SULWjAA3joAsYRtmbtoO0F1Tq+oGnd9N91LddajwSzAQaeke4SCFPkqhIB/dEW0twnYmx9G
Y9X33Mx735mFFXVYhxtzmFjQGkb3Ezqj2r3TTTzMOiJe0AOww9aes3Awp+oeLw/rjOZA76spaMjZ
mN8NtiIecE/ghI+9UoSsYPNRcfT0zNqJPrYAhMdYwSJmU98dS0gofgcogUQQBgLZReCTm+0EjbrB
5vdt3c6/vSHvY6KoPJ6sCTlN5VYxNUyYYBlDFVb2aP2iqNL3vkAMPhW6LRKmNsalMairRTqUBS86
p12Yl5N2j5Rjtvx59OAZZw4URFUw3G51W23Rb1Xb7jQOuvWjFOr4AIisdiFDk8NK1Mzo0YSG6U8p
FP1JVxsZzMWUv+qK6US4rkSkeEYXlkSwe3XuEVwKqXYZGNPQ9SjmkUHE1HB/umo/426fREKkPZ5V
dSi+D30J3brM6x9cno5+UaKeoAnIZM52URxy1KvOHnW0eGx7KOKIbMZ/62mvblOyG1A2zJjZs3IR
YEuhA1iO9Ruxeguk0Ur2j5pSy9J3S56Ph5Qxnd2bFpFaAnzElIYldAVCCk1c4ODtjGQJ6DV651e1
m6uhMTCDRcRsUxgJVuTGlEp6gPqW8SOv5/ltLql5ptqEPnQJn4sX2trluZAkD8GcsO6RcjXnCucy
cUwAuYDv6CLRUD2mqeU+AAcKBn1lSZzxGTC6KBcdDfU0l4c+zyBpAV37SBS1+KohBfItbEa/cW3Q
lTKqxeogmmToVTUxzI4cQNJXEwl3rOdSZgzbI4PcIBPlw1BK7hcqFEZ4X9uBYLYXVq0HuySDW49S
lzbmM5i+g/ZcuHDd73HhjIHtpCxRC0/za5s4px6iVeHUq/w8yLH4xXAKbUPpwzqlIlIHaLtlxOhi
k4yWzwgUXMCa1SLUv9LHoZbaIVOtPpmAcYpsK2tucpvVd32ROZFq8S7K28kJTVYD3IOioO0zm+dn
08vmi1ctHgWAArm+nMb6gBjkRk2Ra8e6rrWjW1kNQkHW8GNbUScpOw014AluZKErCitDFgIIm6OD
eFMCFHKYEeGSqlPpTd+445vndaLwTWPuv3ezpv9U1J5BAHYav2V9W5wbq5rOqS2zg8XU+ZFWDgRj
qqn2OyPnUWPZxRGqi+kfQlLjCRo2A7AlxFKpzzWne66nlIYN+nVH3mrVrepwmigVrCdENhHY/kJC
F4KwZSznWU/GCZQtmvf0iCJydkeg+/s/zJ3ZctxGuq1fpcP38MY87NjuCwA1chYpUtINQqJkzHNi
fPrzQbbbJFiHtR3n5kQ7OsImWVmZSOSw/jW0bqPOipd1LadIR+39Iety3zCDAXt8IR+tPu4ORZHM
D4EVsW4anItxzjGtcZvURfU1DVPlEESEhhsZyYmWpIudilmE31udzSkuTp9yOdGPeACET/kw2Bvb
Kef8kGNedmRE2WsSKcmyD0oZp7EbNE70NJhY15ACqSAaqTSwlH4q56c0lfHYnDVtT5FXfppmFdeC
SLlgK5V2ee3gvel0bXeL4TtbQy33M27H0/eY09SNzeDtkpEd122MRvoYycV8h9BHM9xOyhmEDBMO
xauCIflioTu6xY+hf6yBsd0R86htAZi9MxLb+mLNgbgoQCTrg/rzlmook7nJ8yL7EugVZqrOnI39
xnKU6kZEIt8QoFgekFXIe4BNrGo6J/7BplA9YWpsXXdzaKbbMdasJ9Lt1Ftrxp8F8bKj/B7ENg+G
7UT1m5q7WMSj2KR9WW2rwcme6kHg+08slV3tqliPKx/z5AbT5hkTiVF25mNtRPM+KkNzV8eswFas
WrlbqBX8K9i9uD5PU3x0MAeK3BINKCBHGvqzVofwfxyIxp4eD/qhBG/4Jmn27BM1nt7Ukx0UrjOl
KEU5rWf7aDkmFc4cP2UsbsehHmJutxGnPVEm1efICJK9HTjarRLFeKTUo7QdMyPyJLuLL8qWG3BP
CMvveaLLPs6Rmd9LdvlsUnS+dKIGvVIoMGbnEsCUULQpexizJL1QS4S9nREaFzAbbGoxeio2GlSQ
S21SSWlKhYWTR6WmztWQVs1dJUbrtm6EOt2ZYV1J29hE6i7V7XCjCIv3vDJwcoSZUB6LnjshwgTA
hm4MMIAPEye9Tksx7UTc6sUWIqEh3VStrYhjXwkuclVWtxe9YsPNNiKYURUG2VLQjZvI1IsDKWUK
ftlO4M/tTBVnYsUP5n45G+rhJcmgwae5myzdDdkp/Kac5XvJkaU9ixv3zhoFTmcD2o6tMm3SRJ8u
9KqybyzO7nsJ4RPuYlk83dohAKqXCavdsQGMW5bh0nZlOx3xJHciAcFRZXYdnSo2bnte90eO6MMn
ySmth8a08kPcG/Zzk+HNHqrhuGk5Ie4Ac0x36Lgm6lNs3YeDoe5rx8pukWU4d70zW9jTJYCAWtql
u9EKrQNTWefqqcye0VaOH2Iy7pZjnHkKt5LQjbkJ+0BkvS+sbLidhhSP/5LYV9VrdL35Cvcg3HCf
E0fJbJnZJGhcW+hgRs+2KMjSiSREsCtYhEIzULewxfGHVY1+uDN6vOV4QdCfp1nwQGms2CcgMR8K
Q5p2mVJPkTuZznwV2EP0PYh15VKQheaWff+hibUcNAm0v62n/TjNNriTVCBNYoFqS/COrDSv5KXq
QK6UjyFL4hdCegjxV3d1iL9bZSCTzG3aMdnWlUFEQZ+El7VaqNuu4Iah1KYb6RlJOeBNO2Nm8zJK
R/cto5W+ToYeb5Q67Isd4SlR5QM6dYdcjZqjoYhK9oE9SlA7nUO8r5b6lACVDRAom94eN3Mx23u2
v6Lw6rhJDrKobPtoSU62T6tRvUtCtDSeLJe9vhvYqaR9CLCm+aU2ZjtCi6WjBhkN/1strhpvsqXx
qYJp+BWPdInYLmeyLifgoEslbc3EVStCaohVVvsG7KAPfKMPu8YrsXtO/VQ4Bv8hcx64OwZ35MMD
0UrDAMyRmJWrilTlsmPFh1B3BIixZU2fJrIbSwi4VoJ6I0mmyFN6a7zsEqHcqlOQfZI0koXcQc6i
ltchL+u9mhfzfBOa1vTRKUN72OhchL41Sdw9TLk8p76uDuKRDRceVUwK9YcpMcZHtZsqIMPSyEt3
0meOxsRjLzx4veaq0k94BXqjWWVHkUTJjdOO7YPQhoApYda9zvEs679E1ONu87YeLjTJbJ61aJA2
lqQmB1vJi91ghRwJkybc93mSXSkWX9plpZG6g1FF+uRJE4jC1LXBpkZi+szRPt1LzZheKmWYPM0S
L50rJebwvZtN5TGRo2DmcBvHD3LH2jzm2QwubZcFTmdlBAYS9+ZlipeSJ4lSvuRalhIBnZij7Klm
HuJOi5t9vdEydfokMR/EFZWgqT52vdHa+wHNosy2MNk8jzpQ410VlhT20lqIdiv1jllTVNdEiVmO
bUf9pzLFn/PREhJz2UaZMYGP5X22k7mkJx9aHd/2+7EzJ/0pDzNOIq5cTyVrcRUiR3KnOO/tqzSK
6ushjGV9n411Px46EU7pMW1yvXMd+io9W1UnZ6HbAlaEn2MtqhULtI77BlDQqFnmjaznan8XaGOn
3em9bAd3ecducj9DFlcuA5nrtB+FzVi6SWTHYFeBJXDilaB33CbUHSHI2CPX5VJlah6llEI+WhfF
agPdLQI0IR+zuu/J1Za4fNwGorHNTalWUbNr5yHmY+2kVdkuVC2wpwcMf2bAg6Bge8P9r7CP4WAH
EWHSKYtEC2VeeSJxiBP1nGvBJ0nHb+ZB9C1cEycUefiU9dwENlPcmPuWBQNXndEEjGdytvpjPAgm
sZrKVrfpOzgqftIbUbRbTtO5n2d1zl0/a5XSVUBXxBPX4jGGJWM3Gt92DPkgmQz4CdOWqDTS+xBe
anLTIQGJ7gBOJOuokmxZHJg77bShRFY/xHIqBX6p12az6xRFaY+FGfTZVVAUYv5WF0BHnymQLM8o
NMaO2CR5lob6YCUNGsuiCwx1O/DJ0aUNWmBeqSNXxhutwtDPV6tGxu+ztglj2gTqEM9AFwrHj4ms
l1mR7x0R5MWHGngn3JaSJj69X21ZF+uXiqvlODgnKZxmcWl8XWrpCSLR9WyphMbZVcPGb1jSTiqn
FqBV7JQGRo41nSufv62e0R4cf4KGUJgba7fvOGkiXAYm1lbKmokXlUG5U4KmPRfIfar+yMFySbCB
vv3G4jsB8LVE2wmvG8qPva1tCrtnj7Dy7+8P4sn+mJiFYHOJQHNNSwlAwUOLE7AXWnV3pVXdNxE1
+u79Rlb07J9FMfga/2lkxUMJc04+2ciG1JWZW0ZXQS2OldAPwlTdmaWna1pfGc7ZIr0dQh7Vi1ZX
xAqdDMm0bDkG9KA4UfEJEcwmt8/xv08M4JK+5ph4/UIEW0t04lKTOn1SGq/JrYuwKrdDYbjvD9+p
grwOrRfBrgxPGhrR65lu4YSudUbWQpXqfTM7mpNbgbCbroO+Zdw/k3n2nCu30eymn7v76HjO9uTE
SGKzipUTXEsIqWtuQ5RrmUgUu/F0zlILpFVG12He7N/v5poIw/uMvJW1GcUTxOJ1YXoaslyi+tN6
VW9cx4U4dlZ4PVCwcWOrunq/rRMzEuE/+gjIPtSk1wTcqpRLTSXUwiOXQPfqoHFZvbdmhgyit65S
M7+WTOkjZaVzJKZTQ7lYq9IqbjmQ0V8/ylQUimpRVvW42nRubZiP/djEbplnn9/v4anRXCx4sQOD
hfPGEKWZp3DqY4fVUc+PcVg+VmJ6aHN11xT6mYX4VFMOz02HNKKRxLNiFBhGBg83UBsPhqw/Mqht
LO1t+d6SDu/36UQ9H0xUWabJElm5FpPo+qhYWdV2XogzWNZG+0L9SiHqEErhRknPWUm+7ZYNTwGN
PNsoRMW1MX9kID5qrazzZu40Hrau9bEegCOCSYt8Q9KyM6vk26nxqr21pSv0vHnSRYrXWX45Jddg
PBwL3x/AkzSMF336aaPzgp5QJY6kNBFt+MZN/KG5pXKHGsjyMFp1vAQ5eeifs9p4u0DSLTTeDrFa
C/9xNeOV2SkaE/NiD/bjRZYM+9AON2e6tSyAr1kXtLHwVhF4LDfI1VIfxgObWMnxUMqRB2TKDsvB
bdGNe30sLjp19ONQ+BqMP5aS5Eq2qrsmlR6Tsj0zvif7uuQssFgqsFpXb4KUaFyzpKTzkrIEPYpc
3I/99/t6cpa8aGK1lzZhMAeEaeGMZ/af1dz+JgnAW7U4l8fzdoVchvTvrqyGdNRnuA0TQ4qjaDLp
aFjmTd/ftObgp+lnrAH61Dqzz50aPQjBixG6xtK8DhxJBrY/KpjCU9IvpN/uLac984qdaUFbIk9e
TH+zK60YtJS52FiRnxvWTT/bvff+E1qewHoyvuiGtprwzZh1tdXSCKX0DbcHPyIA1VKhcslfhumQ
x8mZ6X/qUXF219g1FUwX12e4rompIubQnICVoHTObl08ifhJDLaH9QYxfYHXCfOMnOo0de1Fq6uJ
2GqS0WZZIDiUKFRKPQeHPiyUe8/aJR/y7yUlGQTT7w/tqcn/gpW31vjWwdgUkklPjXa5+CcYvfXZ
zJ3mLNn41OL/oiVrNVMCil4p6KUANdKextTYZ6FzZK+9KLvh8H6nTjXlKAZTHrAbO6fVm2akYw70
IAShopRnhZH6+dAWrkiGT31rn6GpnnoDyKUg9dPkjvbGNG+U6063QQUAr+9FdCUlZwQE5z5/NSs6
AKVu6tgl8wBi700aPr4/WKdmAKHKuIYsznhvXAA6k+xmLqzCm5VnnDa9BK11Apb4fiune/F3K8sj
e7FODA4ljqKllQiEnfKGW3MTe7+JE2cZAkL+bmK1VQBXCD2Z+VjQgyLfdl2UyBBNpThwq0KL7iJF
RJ9tY9L+YZIxlzHuyy8aXj2hSB51R53om9M2H2PVvksaMZwZvxPsbxoxEPxSyEaBvN4IgZgoAA8V
19fJVbbjIf1CSEjlWpNHqAy8VgfO3vf3B/TnQWK97r5sc9UxRYHkowBpYqWsH2VcL6eNqe7Ku9ID
l/CC+/A2cIfv4gf8ppvFh/esQ8XSwJsvAKGWyBfyE95kYucmaVJRxdzvt/l19ix0L90EBxxmfMkr
9kuEiPG17imoosU+dyw4uYjgPLfEG+BAt748gSAqMW6BtD0QURrfNY62KZvKlbRz29vJhR/tzH+a
Wo2zKvfCLLgReuHX0Qdtm65w7ffDK92V7ihohs+UDv33n+3Jt/5Fk6sl0jGzuuJ+KDxwP08WN438
pWBne78R5eTz+7sVfbXmz2YfSMFMK+ZV77ePge3l1S7pNrBZ8ytBmptjw17wFG0n2d64U/fmh/e/
wZmHuNZMhP0gNUHKF4B9+61r0tpTmkRQT3cKj7q1sX2/uZ83itWExcVy8bOCjkkOwjLsL5a5eIDc
WbVsp2COhot5jgtJsmBFqr7nfRN77VyHPnQsypRBZEawmatzNiEnnqwKfsKVGDY699TVkw3NyaLo
awovqe9muMQF6JD67f1+nljNaYNkPgfuOcYgq6UWjxxlaDA5Q7PAoa/4SIHxzNQ51QskGYAj4EBv
xS4w4OaqDkkLGrHx2qrxIy1hN2Jlzeb9rpxuyGTjozcoiFfDNekS2bbZKDxrqXQi4bsRhUPgYN8p
Z165U4OGrhZDBVYzE9Tp9dxoqnGWorQXuLUrMGglVwq+v9+XE7NdfdmC+roFuchsUSwtOHHyEAYo
ZSCj3ipsu26kyWdO/icH7kV3lhvki6keqVPY6BrbbdFYvjxRHADy5mU/83zWRg3L7rrcdLHPRluI
xHD5Hi/aIbYwFXnO7tpvQems7UxsaO0TubSk2py/XK99b9+0twzyi/bSeWpNvac9COs+6k03LkcM
t3J3rHp3lCc3mb8EY0RZG7d1cS7s9uQkedHb1ZtVK3DqNIPWO/PzrD3Y6cP7U2Tt1/ZH9zDRZyCX
a/16eYipnatQllmhNiq3+k8zdLTuKMceVE71c7eFL1uMPhWh5mtKIJjtLxhG4Z3DME7MHihcnJkN
tPSEoK1mT1mU0iyUglPtkE+EdGkfB6W+ypXm6/v9PTGeCESpCwM3QXFbbwB5ifjBhJJHkUg95nV1
A+f2jBRuWSFWaz50NBkDDLrCWrWaoGklT1I504Qjnor+0WweJRG6c/HchD2EhcpNg/zMS3GiVzRp
/dRTscusezXYUxpLCU1yhb2CB74zw3OHkhMPSNdQn5pLQ3ApVxPRTkUa53oIOFcmbg1hRY464hLP
VX9ON4NRp8nDwVdhNQ8Mzc7kvpUA3eUuv+yR+u3iGgIHlO7Y/8dTgUOksgDuCGzf2A0UTq4YCWo/
ghu+VerDWJ3Z/E925cXnr1bfbEoz01zmAalDnKuaNPLioJTdbMw+vd+TE+s8nlhLKUbDc5d3+fUS
1TaDRd7DCK5vq8Gh0qpDlWUoTcz096x2PvzzxjA0pRizqNxAkl43pk9wAM2CxqJ+lxeXBYxOAj79
QDnzpp4avhftrJGk0A4qo4Cl5YUENu27Qb83gxHLZyXdv9+hNy8P5ldUAWUc2hcXj7VtTWAo3SQG
qlhClo/ZpERuT/LvmfPL222EFqhGcKYHGsCVZPX+sOlKeT1TS7WhANaTeESfcCf30LgKMu5z283a
reZclNN8hxDh/v0uLh/+akliaeBSioeSomF4sa6pdrNlCBmu98JayXeahLlGJ3w5UY6josVEGo3n
los3i+DPFvGvwT4VZc56luSG1kCnINWuy5xdo44X0ByR3SXT72Nt3DoVwMIY69wkQ+hq73f2zcQh
z5XIYdzJebVBOVcjnWi93JlaVnixVLkjbBpJe7Cic7WLt0O6WCRbOK7jDSfjG/H6NZhNJChDi79Y
nJNg3M3wroxvgxZtorSq3ERNJu/9br2dpjSIR5WmAizhWbhaGUsz0OW8DrAE6gmUQUUP3UQpz7wL
J8aORqi12qpGvX8dHpvIJf7ZLY3Mg526SjFeFcL41PbN0z/vDCJu9pLFBPpNpHcRUFW2RwtzWkXd
iST5piFB+edNALBT75QpW5Do+PoB5bZRQdnGfaVqcwqclXNfVFJ2Zg95s/JaiJPwDV4QAY5S67e6
hWOkNRFXdCmflU2Xd0eYXh8zJ/uQdcoZ46QTz4ZgRc7z4M9UwdevlG1GeSjI4SGDtr2oJdzk0iSC
JVb843aWB4N18JKxpIIvvR44eDy5iugJh5JMJ7pO3szWZ91GBPhPn4+GncWyPgA0MnqrfWTILVuE
hoZFGNpDeXQ2BKCf2YHfvjKAREQu/zRVXEwtXvek7NpsUgtikqJK/miNiGUtGPnvd+MtWIMzx3K3
l39Kvt9c8YU0QXbUoswLrsDIq9v8mGwdr/OV+mfSZuWRyXRmKXiLo9gW9S/Sr2AKgDWvsagom2LD
bKCJmjN6HSP00bnglApuI+xmb+eNZ9Wt70iy38M/TtQbwKttqw/eogcJDQx0LOtQm1XoCqk9cz54
g/Hw3Si6LVwG4EmG5fWg13GiNiiKai9ty1vdDg9jJ5pdNJTytlS1O3U5OWjYV73/GN7sN+ypIHM4
+DEib08lYUm5GJaUjX+sttX26W7YSrtmd8746M2Mohlg/Z9+scZbi6pgiPKCsmRDFwgcm9PkUtHO
3R/evOfLC6GQfwJ7AmuEdbG/T6t2Vp0k9kYncONed01EOjIvys8R+6/n8b/DH+XtH9t/++//4d+f
y2paxLpi9a//voqfyZ0pfxf/s/zZf37t9R/9+6b6UdyL5scPcfW1Wv/mqz/k8/9s3/8qvr76l00h
YjHddT+a6cOPtsvEz0b4pstv/m9/+K8fPz/lYap+/PbLc9kVYvm0MC6LX/780eH7b78sd9z/evnx
f/7s+mvOn7k/mrz7zmH0j8/66w9+fG3Fb79Ipv4r9w4gLI1gcVb0ZfUbfvz1I1b5JcwCyscytflR
UTYi+u0XTf2VhCROkUx7XKQ4af3yr7bs/vwRnB6IGzomPrKFZe8vf321V8/o72f2r6LLb0voN+1v
v5irYwduL9ZCVoN2QrI7FVwaeolG1B2GedUomu2opIfISHcVfPIhQH5AfVod/NH4wHbl9+l0Hdrp
XsnbXUSMmZh7KI3KVWKlu1LS3Xp6XIx8FWhpBZK2KHW8XLT7oLV9W5KOFTQTR/uuiy/Q1wkT7fZ2
FD5VafOx6wqE6eY2jJK90sheMXhWUm7HisxwM/akQEIBIHaRiJ5CvfVHs/Hnsubghzo/RrpoaihL
tMv0kGjOvjGH3LXNAXwKcbqR4zGnIoGk7P8pcPoPBKLvhljapI64MI2dlmpwiFK/43OAG//ZTv5m
YFfHK157nPWCttmKujxWaNMG81bvkk1fnwOFV2vIm5aWn78AlKoa/TTs02brqLeS+hnOxovp/Oec
eTlH9NWhhAZsm3QYCtYwNZiQqwYWKn6rJkOztcOrmEyo3L6f022qBJ6puymWByoFm2pw7Tq9rqIL
rcy3qWr6ScLuAQMOGY5WIf3JoLlJpIv3T53W+rLyODJxoGO6rSADkb9PROktnyXq6dJB2GUCc1ja
nTSR7YbTIvUpN5jKDdaIm5Yklk4PN41WuLOU7tmUXa1I3SK+0KDBvj8A6y35jwHgZso7gk895+XX
IyxD+kQD1zfbxgz5xvFufE5C8pW7pw7ngBQ1AWmFOjlFDbr2gkHJkCwHfL33v8fJ5/Dia6xPoOwk
CNV4DgkLOUFX7qQ5rgLTG9zozElntWe86fGyKb+YU2Wl904UjiwLiNLBvuAHU7iXz/VojRb+2Q6w
mUMtHWu3VQEHjVGViZSRbdWHqDIOiw9BNiSuRB1Hip4a59JEyyJ0Itw7hPzXZdlv2vlJdWI8gxnr
SnbLYBME3wJug++P9uoE8Oarrc4detuNKNNR9oMbexHixRTdcNrJeG+EG/i3u96UNlJ/zkL19EP+
e0RWC7IjjVNQ9TzkGjWWASmpVMl8Rb6bgSy938O3CwfvNdezvwZ/tUQVRhxXYUdTE1YzbVO46Cf+
31pYrRxR18gp+stmO0xfGuuh7c4sTacHC6iZ0w23PmP5+YtpilWgXSUWi2yn3IjpubOYHdgDO8Hz
+/04+TpgsEhmDXHUurp6HWJLOJhS006dYa7T76ruUZ7v32/jDzLkC1TljxmHszIu6QrAyhoSbY0Q
98+cGZc3KSvcsK3ww4li+6AS0SRS2S/QuNnz7Hb5gITuokVAMocJoTba4xjmrKHW76oR38Q4DthN
laCuHD/2oiO2LW5aV4n5VTseUGT0e/KLLvPxY5LKez3DUwDLwSKKbqQMvW+XbrIKuX31PRTDViYU
qnPma2E9y/V3iUN/alVHqZKPOGP02Acgl0K4PJCf7Q7zRtK+t/pHpfTm5iAMzIX01K9n54Bro18Q
dpvVvDWS43Fg2YZzsB1yTIzm6hCMoxfJuJ3HgpTbx1pSjlqf7DO524thV1Xypmyza7X4IR+RLHyL
G+t3HGoeTWMm72b8IKydUK/Rh9wh7fk96fAblLieKM0GS5X7qGfgkuhCMHBtZF3MZePrEbf4zsH2
Vt7YOHSawy36O1cavjSp4Uq6tjMGY4e3jVst+dnhNR4aG6bIbY4jdNqql2n9veMIMe+tO1E/p/Mu
YG9cugCffBsosztJH7rya2E+h/OXTn9qUudYl1+NOL9F5uKaU+fro+Onw+zPiPbLIdngeoXPpLkF
CLqaR/uiG9XdEH0c6npbp+XRxNsEZE/usFeZk6tkGrYoYS6X6SIh2I7Zd+10Z6vSHY8HGVvidewU
+WT43Gcup0j9bnfjVreDe0LssaWRrRZrq/QSiOiq1HXTlcLhWuuH+6oe9h1axrG+D6IMwelFrqJd
ruNNp2J2JJMOiuxTl1Dcm3s5pxK9bA8xT3tsEEcRBqyi7Q0afySpwhDfpDzxkZYJXGDi+vvIL8U5
cr1i8u1vwpE2Zjhs0KEfaiQGVnhBRqhrWNEhSb5qMPEQGmwZc4rOfi+udPmPE0FmeonU7a0Q17u0
8lRUanmlbfIy90XvPOQwH40B2SylvNaH37wR3Tc12jRJQx7HddltB/lWJn99riUvaaMPZd5vgcPR
j+Y+HIxPSaiz++nIJ3nL0twvO9wRwmKrJr0bdA7rsXrlRMQzZ+rWKLPrxtK/pnLyJdbnm8Isr0ts
mNrBvsw5ysr6sxKER+oTrsUhVHTPne7godQ8akBIgfWxx72njCovLL+J6ceg45xT9Z4+JvvGKjgI
IV5r2ntNLjdhh0eYQ1Httosbt02+K+imNMF+iBg/5utbsCEEDgeDyThUO8XkJO3E16MkwdJENjVx
yZ8wdZI2WIddVlm6b1RxkePWEanV1RgWX1DVep2qbuzyBpEW3wAbm8S1Q3FTUrKDTrexk9I1zX6J
4cNn6zEzuDvU+R41NxPS2KbVl2CqboNOWzS423KY/CasPCGSK9u+H9RyE8iGJ8nWrh8DdzLUDVZZ
7nKYJBfeDLO7JjcOw9ARu6sdUuSwcVNsM1PyDDkgeqHZo7LDA2nYzpRpi2iTT/FGr8dLxJI3mRRw
RJNdo8LFpSLDpydNwLFmV5ryPbxwr8lmb+lhaot7sx13vfoFW+pNUtwbmZvycKrhmmju2ziPCVHO
v9iNdBdj/DW2waU6YbUSDrtRupSwNa3By9r5S6KmvsZTMFiuxdRsemPweMcE0hKFhpSq2ur5cNCD
bEvU+F4LusMYU/Ca+63eOZseKVJaOhtbvuWg6Wv1zF0B5aGkkhaZ7EPJn8PhEgvQDXqWXZBaF1ET
PjksUFIqLnP1d8Aut5VvI6e7mHq03WbtTuGlEYd3ltpfa/UXQw0/NN146Purym7hhzgbKc1csCzi
aYB9iwPCdGTo6U5juRuS8VpKkscmKIBTo4vG7G8UK79CUrfvDNULjHijStkhbu+pQJ4BjNdQFPdg
QHD+gSwI2gpp8PWW3rL+50lXcmSYq2OC0a+J152hVl5pO66sZtu84EqoYkUIJUDqUh9AeKPb0UXa
y1cjZ6XG7m+l6JEc7zNf7c2BcPXNVsdvK7WLjANZszVz29ea4EYOJpS1s2u0jxnP0mnzrcCn5f1j
wZujx6rV1dFDQ4nbTG3VbKUx9Rz9UXTJTlezc4fd5az36uyxNKPoi9ksdT/np6DpxUkqslqiFdWU
zlkVAJG5NyRO25247fAzKSXLx6lmowzDzXIASKJ2M6k4PszdRV/bn0IeRaZtKrX2lkgPq7tQReUZ
6LCXOzrCEDdBSqt3+kcs7bg0isWPwy9Dy6/l70YEnDCZh8F8FB9E/CAUzSVyDbhPwW150+81roS9
PZAo7hlR6splulH0T1Ww0XROJ2G76SqoBSoPQEN1aU7XjSZuMRvd2tqPOA1vI6m9Xd45U+kfjTD/
JLWpb8zhbdY6m8zJr7DU2BLx9hiZCvYYw11bqV+KcPZs5YMJ3u+O6Pnzab5vgT+jvtsXU/CIH9Kn
TIQfZq4mstrsJBWTY25jlZVQkOLA1Nl+iCMARkz+z3IBG4mGyn6KNO/9+bEmbv7xwvz95H5esV48
OZbAoJkwjmZaXsusiVFzr0vbBcaxZ/sS8716fuyOXVtixHQfOGdOxm/wI2Wpqy9glElpmv9bva61
PRqNTutluWvjblsdMJ/LjUtR/Mno+Ef44kOZ888aMnwFNf7vIMjdj3JB79r1R/3/iD5aLIH/d/jx
foEF/3UPAvkas1z+6g8MUjN+heYO0Q2EEWIOGORfEKSq/Yo/Peo9g/qMgUKWO+6fCKSi/qqi/UG7
RZYlAJnJx/2FQP4KJoklGMAlZVGL//0TBJKWXi09wCl8BZL4qGLDJuFLLkvTiwmMu4tZVmP3iOvC
RBmXGFBMkNpwsq2IC34vFRcSMRWsfkoJ29ItcryesJw3Rw0BOir1e6FNwIYjMSDcY/NGOET7DGn5
ODStBHTPLZd9zujb9GqM6r7wYx0dhKeWMtZiwFOtjB2XpQxtfi1iuQ0+W12w2IgmMfXv1svnWszV
xsR0ASOLIhjMrtujNcQWyR0wluJFm6pa78p9BzwDY7gB+ttnadeYfu7oCzBlFLN0tPG8ND6EVoDT
ct0mIGKDkoxm7I62M0vbpo61EZl81Sue7LDCuk1eID4fpnbmdwNndrIeVntvcaROLIyqdqMhtBIf
yj7ksK8pnbXj3Gknz1FTYJakwvp1pV4Lis0QpbHFxmlH+tdcK+tu00h23B6EPmec7gwVWMMzChYn
Qm8aY+r37BD4d7VO3Uubpik5sQHSzLEv29hgflIMha89TjjL5e3UZLU7hnJbHK3OqABnc80Ivodp
VAR8xWoa4QAjAcD6qA/NvVSje7mUmqEGTMRaXD3gSMbeUkE40T8kbTP0l4Wjlhy2i76Sb5D8jMMB
x/HmK0HuTbjFJSix7vXBajS37foGmZjZ5tZWysZI2fVFrEBZj7Wm8+pGjYWrkIWU3syO3lRXGHkU
Cj4Bilz5lhw0D8mA5aGbFFGSHkfszzOfaszUe0bf1fdDb1qFh+sdPjjkjRmVG7WtPLhBpZDMZ2rJ
WGzNtsNSRW51UpqbXsJm1VBh6WPQS6glt2mnucrKuB9vpUntixuO3nOPtU6FZVXbdHKxyWLeCpez
4Py1K4p2dAMyHG6lzk47v+5TsdUkA/acXrcWAWcTKQ/sa9WIP2QoW+Zz35Y5E0kece4hVKvxM5A6
mbgpWY2r37EvUmYcxMIxfZo0nQsURqwKPGy9lMf2XoqwLNvOOBEpFeDPaHZbpwotmWilpAp/BEaW
qcc2rLHk9Y1qWD4dx1gi5ORwHDAHltQhIobYTO3Y+BLTH2DQCBCVXL3Zsm4Tp3LkcpePWP+6dVum
xhcMPmI0TgmsG/ztygnJxlaqLM42/4e8M9lu3Ni69BPhLvTNlAAIkqKkVKaynWBl40Tf93j6+iC7
yiLIEn77jmrVxBPbOgxExInT7LP3XhgaU/+hd8IcerqeRUay98soQQdM6HwxKZ00mwrB+igGdZUd
40Zq6EsEnT+TiI4Vt5M/pCgUARLGZWh2oWwzWV6ZQRAbUrIuRDl2oe7StIe8KmJyLSgZdPUEvSU0
Ok2yoJAPFZGn7s7wIzBciaJuKUzHKBHNGW5VoVQlhi57bh7kCe1Uji6pHe06G6HwrH/2e1hav05x
ruXvNBgni6+GVFpfyySXHwP4B8A5iup9E6hPdTjDiTaV0x1cjZYEC4xGFVyFgQFRCWivIGSHEqW1
csFCHFRVdkg8o1opppYDZ0NzhF42Khwlnxa0D3z1UIS1SgepLkym8g6flzz5meoXLkIFecV3a6CL
wotIMgRA6DruQoEk5q6AULm0YytGxSIWZjMi4qnqr/Fo5qNdgGz/ZsC+TbVJFAaygFnrgNU3Vghh
VxzPSeoGpppXLr3F7A5iFvUQtiP3YhSBZ7izoJXBQQgSpn14R0p9pzY1YoDTPNSnYoYe0NFkKKrc
yZrkcA9/2KymThdO0F6Malupe7GSYvO9XnZdfyfW02g8+JJZj4cS0Ln8XQg0bT7EakazuoNwEGoT
PRu9mYZ09QkaL3pI85yqA6oMU5p6ucQduNcSuYdJTPehvrVxR2J8DCAARolIrtXSBVrUM4My5GPy
a8pHIXf1foR7burUhnekUUf/XdiEqI1ks2VxjaF5kb61VppYZzVKwvpjwNcp3cEoU8ojcOPEhldH
sJn90TZ6aD50mVppDxbd6h+4gDg99prha4dJWDhAlLkvYAZNOC87tEeszKMCIaWuz4EzjgyzQUvd
oDAkfFXrps9RaSpzWgEBmDavC01hoiUg1w8Fm57aE36fQk1jKs1uCuvCtKsigY66yLXWp45UmhJJ
VKkOjiWlCjSuGifRCfI0jO/TSaH3l/NyRTDTxsn8KCYmzQ2e0xRmkn4u34e+AEl3GRIan3MhMltX
hf0b1c48giqPKLGym1xJpH0/mAEZflwb9VFvFCU/tllkDneQmy1es6hKfDhUbJDVzP13c8gHbZeS
DPe7MIj1ZCePMp+A2IWJhhG2b2hc2okbUYotNZLSgODcNsnoLaeU+zDZR2Yj/KYAlnVQdBXJvaJU
KeipOjcpUBHsQKgZAFcbfsDcRckPKgu7D2tx+jWIjQn/6dyUJiOfuWGeUnWkmCblc/PDnyFrcQJM
D/ushIzH07um/O4DqtLO9DjDz8BoKFfofhsHd4oFAY+b+ooJq6qEpCNVOFAKoACHcgYlAfvMQydn
fgcjZ8aMRiAoQmWbEXLoZxKhhWIZRTzVC2kuJQ9ZsxBTpSDUGlpbsTV+Sa1Rzn83s6pnp15lKu1Q
GRXVVe56lu3NeZgNF6SlOt5bCgzRrm8WkoaPRKXPAZktM80VdOT4Xa/qtOeKtgYJ3s3dfhzEZKSV
lU8NyRJywV4jdVXlIAEtQ3SV0BhzlURW670vNkLhTZ2o1YeZjqFgl3IUqi6CIQxQ5ApAKcq1egYD
bEspAfy1IAanSYV3cQeNQxSxXQHcujD2JKMDh7YZ7icT7tg7gMKp4pQC3Fau0Mphb4cap82Ly7oV
D5IVJXicvB0U9yVo/kfZxf8sdfh/Db3wAiX8v+cP5+iPn2GLunT7R3SRQbz8f39mENZ/FoQgMT8k
DkjsmDpZ4J8gBus/QFcYHCS/MBBOk5fg/q8MQjX+IxsK6j/qgv5D7Za0468Mgn8Flh2Ukw6eh0KP
avyTDMJaOnF/1y7AL4BcWGChZBAko0ApLhOIThyg7qihxSrlrHY6fWruOkPZq8hHWEX+1JvoJw+o
LeynkjOnioGTaZDEh1rd7Vrqhm4DhbJDdm7OrhEiNT8xNhYPKTCy0oBSnlgxUVongk8CrzuJ+7lo
VC8BAiG3wY8ozQ9W17tmFiBvokbnQGFaKdO1Rwt9RychTYjb5NzDLSCYqnYIrFlxxkg/5Vn2eST2
Rn+BhkMNE3dSUnyZteFe4D7fZeJgHAKNGZGm2UeShaeAG/8phvFRTw3JEVrV3Od9b74PsuK36at7
CeqGndI379R8icmz1GcgTKB/6qvDEeq5H1UqPmtGG71PZOPIA5Ttlq7sLtHy0jZhJ1WSgSpBqj5O
ZCi7MEE1TyrGd9ZJEIp+Z4p0ZtE8QqVZiSNwHxrPa4eagD/DKiXEPmqPAoWj4hzl43g/ZYKdBkSq
//ym/v9YBwBQ/lYd4PA9aqPXIKSX//4vFJIh/WfB9jEGASM8clwLnujPCywYKuk8AA8wrfBWMbJD
gfGvGyyL/4EmaUnNxaU9by2Qyr9usGT+h4kp/j99gXQaiCz+kxu8msGibL2UHyREUOGeBGG9hglX
ESnzkMeiO52Ik8N3qsvrwuGi2rdnOPbzFuzupZX6t8tYDAJ1YlWgrV9kwFe13KJO6mRqJsqLe+qE
J9lN98U9vEWxYzqdArlKYFchLY9d/3GLmukFUrWyvUwCqvSSDfGaE0eqDSuqrUF242N0IDtGJiA5
pA6dlNFLbH3H/DhcmaWdehUVV1vZTUgaLb9li5vhsvDy8hEo+eLQFyIWeugrv2nVpiGUeSVTuP0k
Rj+h13x1AG8Ah1bz3X8Z0AwVNPNCELJWWp4THOsMsa4reu25e1iGjtV31Zf2ML0r3eIs7ilN3AkM
5aoewdN7Yf+2/RvHilO1DBhR26a6tYYEVzrsV1nPly6/IBHOHs/irj1oHo0yRp63Pqd0War/a7mU
sihYLdNva1X5WYxg0Ew6ulmu8XPek5I/pnvfoZnmWBknivbeJlfPaiL4T6OQ1zAxYBiLPu3StXhV
PetUPfbTTJLd8Uv8brpvP6O764YAcT3j+PbnvLW8V5asFVanFQqpGUcsNSiJdOOXcChtxf/9tpGt
9bw89q/WM8uTVgywArjCoXeEXef577p98k4+/BsfQJsJ0NEy9Xk95aSaVRtOAX3Oxh0dyckd/6gc
/K+oqzM4Ljr1t9zTHPFuS8zy5jF5ZXdNVDIpQ1fpviK7w1PyoNqNrdyFuJ3GSeQdZR0n2vu2tdG7
unXVQXbD5wTan8G+1VXXUQ/pQ8YlXWW6MwHhdeKWctfNy/7axPITXm0cCG1TDUZMWAiDSvvMNenT
ecKuseMPPquzvPyU36OFZHMTTvDfbyzxll9d0Ov/Z42rVsRYi5kIWyjf1UZn4zsaVhXSMx+YdW0+
ho/lneQVR8WFB/IAOsX4o3qc1MP2hVzu28q7X/wK6uavP0Mc5QOKPPwK1WuP0gtwXN3Lm6td/sxb
ZlYP2NDGolnAtOl2UfCZUkm2a1MIsRGwEizh3cadXE7HW8ZWPcjK0IpKXNZUO6YXHRovOCWeeKT/
6sGDAout87bBG4t7YbyxFiU/A9z/5TdkzjAzZzlX3bC+N8PfoFKW5HnXW3+8befWVXx5l5jLp/FJ
V+PS0FQPctfHleoiluMY+6HaFfeCPT9kZ8NjHsYOHoVfytZowQpO+uKyX1tdO9JaieJh7ArVTY/T
p4UQcqEb6W3Y7t340DwGziaA9bJLd21xhWVEe0GmxlqqbuugwOEkLtinhkL9H5Q8nCXY0X+U99ZX
P9vcyhuOB58jmstYExOl6xBgSrGtZq3qikp2mmLVCaQtNqbbu7iMnMNIIQICXO2i0Ce6UpmQRGsf
QCUcpAN5x11wn99RxuTGTwdQIFsO9fox1JmLBhPNrJGE6PfqiBaa1qN4liuuYPyyAqh1jfvJNzfu
wYr8b9k3CPSJJQBzaITG669X1YY+6nr8574V79XvxSnkrIy29VTuSP5cyOQ2T8v17dMhsGXohX8g
O7ueckrGAib8xaik/Ca08+oOAFCM3g79uLfv342PeGGJrOS1r4TMQYIjFUuMZO+1pobzFeKfYgOE
eiMMZEE644EKoxTXDMDzRAE7WsyAWnArYGJQG7W75Kjv58AWjltx4EvD8tJdYo/QgowLBt2rIT64
hYum1pLFnvJTeMyfYXt/gry93Ske6D1n2CMqsK+OoxeeAqc6hC5ahhuv4a2jQ/EFpTh+AUia9Ys/
KiN61YqiuN1pOsknuPsdaNF25q+KqQc3PKRPw4/wXt3gKrixoyqlGO4h35lTu3qWgC7PUQa7N8Bo
0PBqSutvH1AHffvcXDsV/cLK6j3iSiRWGWNFLd9ZarYTOTr/wsIyMwWBL1TOS8Hr9cmkyq6YQT+o
7tDnH9S697RC2uB1u3HNkIb/28RqEWlMkWeWMeHrdyNzM2Y/oexynw/Pby9lhah6cSIoo1GcswzK
dPTyL9fCQc2CKav5Wp6yPDb7+QisTPdEW3Job3uKsZ+oyO8zWOcPW0/5ra2SQMUu94AEf+1Mel+c
WirGqpvIAT3EwvaNjfHS2+sjuaRUwRgr3nK1vqwoQ/TYVHeqd8H7Xt6N5/pX/tjf0dpWPERcHgIE
zJ4tj27ZfiuLuHXgmZ8mfDBgfbgeDo91mpPLy6rCSpzPbbrTAv+gZM1GDKbcNAQEawFxUKe5mgwe
NCOqIfp207kT3/HktbCZGOJOzePgU6mHueEyIIkwEbIL6aGr+tnt6DkPB3g2BMUJ6ed7SJcGFOkz
OZDoJIqzcoiNIqflHC3d5tGPlXvg2Wlhi7VGa0AWmHqIBmE8WWaqIFEWh75T1hKs9q1fa/fJoE5k
TiWtj103BADU1dCPkN4Lm2SpnQbyXWoiky5bAuoCSi3Yb5/sq7PFqDwUmsDxZbI4be3i9Bz8I+1W
ikWt8FChAr/Lk2aL9e/W68E7L4r68tLzgqyOF/grjRpqruHNpX3uxDBmqs8pKaK+Fw/mvOF4bm3z
a2uL13iVRUWBJCTNlGquMccHJI9s5PecTt16HS5L5n/6BNwaU4m4heu5fGS5arVIK436l7JHe9eV
jB14vid9X3rb81Nb1lbvfJComjDkWBts0e6PMbWu8lAcC6f0tt69qzMBH8Xrha0SXcvo9ICSu+ZK
9VEbZltB5fIfnrqVheUXvNqhppElVNGwAGPiLtIiD7bkDa7zFX389faszpwpJLNRtHywytVPL2Wj
U35EBMVpDx1zyMsHRG/Sldza2yxPXCd7PN38BGZqaKyI6/M+ld2Y52qsv5x3M7Cjg3Kw3GEPRexX
88d0t/VCvFzTVbh0YXB15MNABOdhYHBJwsKvyV3sIBxDDTZCs4Y66Fah4MYRubC3etslJdfn3MSe
GA1fasX82C7ir//4kFzYWD3uc9JWJdBd3W1nFd6DR8v6/baBG9HDEmDBFEEVmTbaKudBJbRuGgOw
StiNvyJtl085sCz1JIy9tLGWG/nqSzD3v22tmXMKeA2Fri11TuPgVsi1OYGb/qBaVT2j4OsGDtMj
G4Nd8rIJq0NB2AoJIC3HhTlktUl6ifSyMFaLzYYRo1P6s/JMJ99XD4TVHy33Z/AcPQfn9Pvoqmf1
EDnNnXGOP7b308HcuPC3QmnYZ2Ax4RUwYfBb/Za4guI1HYU/3Vd9VO0WYLOjOws/aLyrbclFHepu
q6B2/RKgdEDbVKeazBaveQ/A5BVjP8eaq8noGBkpmH1N+JTW5UbIfn2SLu2snDNkCmapF4sdaMWO
qKOMR/T8xF2So2EyqsP86e2Te8O5LQb51ShkGBAsrI6uQPFDTBCUdsvUHr+YoV08ZG78mN0jl2Ge
1UfzUf9inaZj9WE5W1sZirJcvcuTtZg3ySCYGVSVdYoCv/xg9B3rvaPpeu6o/Qo7/TQ+M4fj6CcE
vBAx3o3H3GEgZl8emG0/zqfknb4fKXZFv1A6P6YHeRc/MbC8cdKuD/3lT1t5jaLXlVGp+GlDnHml
9KnTgX0p9IQmDaGqP97ehy1jq20wklDq+HDENYJlnZoxok9sVg0MSkz/Z7qfv6Ots4VWv/K9q5Bt
9XiC4I1pIOuqqxSPs/9shj/eXtR1LWhlYPVydoCIg5ae0Mtj0h/RNoteCtH3tbsUK6dDTPH7x9Yb
dnVXV1aXO/Y6JpjgUYL7WnXHkHb44OePaLg9FegIb/jiq+8HI+qrw6uuejCiEGQ6CFrNBbzgzlPl
5pDHv/0Jr9aymIDyaiGF0K5FmlpeRx1tbM1FU94eyrPAaFrQff7vjKw+mDE3XYlgpeaqSrKHOtxL
Dd/2y/z4tpkbscXlYlauux9KAIEMJFK59j3FSU5GbCc2E41e69XVzjrq7tsWb27Qq6+3usJonFZq
lbNBSf6pnfOdTA/iv7OwurfgPSJ56rCgF7+jvveUcStA2jgBLy26V6dZbEszUms+mlU9a6gdGvWn
qf7w9iq2bKwq0ggRp6OVY2OIrc9xW32O2u7JCP1/87j9vR0vyd2rpdSyIWW+hpmw89TxeQCSWmW7
Dbd980V5ZUS5vP1GiCLXOGJkDoL7dorgbZrdubbu0iR8rwhwJCuzvNFbX3b56hV7ZXPlSPuKu1vW
ZKXQVX3sReGpsEAVGv6pl6i4BY3XBYwBtmqzYfdmtPDK7rKvrz6oUitlFujYJfffZ7FhM0TBNIG1
S9P/0hG9hGWvTM212QnqzEFXGO+1lObY5D75XLhxY2+eRCJNsFdMs8CkeLmiHohEkxqsaJzHnYbO
wqJfNWrVxrW9UabCFf1tZ32rRl/vslLCDk77bFDSP4NM7Z6ab+k+dJiHP+v+IwNoh/E+Pm0ldTe8
0gJIkMDwQF9wja8xkbhRB3LWKVW9qE5/xtpmL+1GPHFhQ778jnGKPIII2x89JtGeaaePgt3Sq/jc
HqJzcW6/w+T8lFe7qDxt9re21re6gcjSpzVKw5rbwZlsy3bnxQm8hi5DFkjf/g5o5XUtRKkbpcct
s6tLWBd9oUuL2aIfIS2NbWTyNk7nlonVfZNyuVJhKidYZiSZ9u6TUv8zHsCl2ADAC+E9BjNAT1LD
vNy4QasLlSEn3R31YKc0qIsW0q6JNsrdN64Zkilw29HxWajmVlYMNTekJp1R6w7Ko5hLe1kJ78wy
2HD4N5Bdi7DZgnMwKQ6CQL1cTRHk4mQQwrjao3xCVve4dOEzu92hvecJH/Xd7GZOvlk2eWnFrRzy
hd3VWRDKUm5EGbtLjat40O3gpDhLoaamX17RaFU/WC4DXp7hQYJxGM41eCDTjc/WGXz0N9NGnNgW
t6srV7U3WtuwN8EostAXXbHRZn1Wz0OFhuoCDd0Dp3GqgbK46KTutImruzqtK2MrHyCCh23yXtNd
lGx3U3qeo40y+HU1FjwxsoNIlAApg7NyFdBFzYgWbRGb8Dx09YdY94XM1WdxDD/5YU3Nm3musvB0
2KvPI+LoH9CnZXRYhPi7tVVyavMBZr8k24gArlFLqwRg9bOEvJb0rCIBUCPJ7vuBAav5jJROCFhW
mr76kBT6gZfU/catug5wF8MaiLNlwNPkzF8edzMa04UMUwXiVn039vlj6MgIVoEB06CvTz5s9Ts2
Da4i9zio9TaJMbiccw3uEGe+S9AaqPcLdmlgTMsbtzb9ynewSFjp6R5JtKSvcHz0tOpxkUGiJCmf
8O4PC1rSsMMHiQqMvIOSydt6Uq7RRItNaqDACcC4XrEmqn0t51lJey4+y6e+3w2/RwcOnS9LGpE6
/Q8FTiynt6szlBGdCqYpfxoOWwWBFcszvnn5FZAGykvxCUqglTcL/Q58QD4v6exM7Ss56Ue02HeM
Y/1DKsprUysHNo1CIKU1pjrpPqSvERTWRgh0FbO+LIaKD/PDqGmuBSpo0hWUXkT6Ncgpj/3nOP1s
LLNLPTQxhd0FnZOOyobN67BrZXTlkqaJSmnVYbT+aXwomWj6rv6mhtk9NB6jrW7QAvm3oQSpjppd
eluFgeva6cr8agMbpWN0ucR85ZZnZb/ADMEYH3UAcZKtfJIP4VbvYPmLFw/RyuJqH8WyjvF2WDTv
u0/JTLU23sMOc0pUWyMO2sa9XgV+GKT7yigH9DjMe6wC6KgJ2kRPZdXthYXPqVHld3JhRnvIeKc7
BioLu2qldv92/niVcy1GX/m9lcNNy1SZkmwpJPGeZp+n7muan6L2W6f9rgFUv23s5i4CxWGGhdFm
QouVlxX0IvdbIN2AUnVP2zde/9l4CGm+0gZcmjCUzYxfb9u8ekqXBUKYDKExbOfg8C8d+yBZRdgC
qXSLSPzQiFZoK1rx+20bV8nciw0EfGF1XPKC1UccAsb+A7oMrlintjm0ewLp3Wj0O8HYSBuv3+2V
qVVdJG4HxvAzf8G81ZlNoeywQN0ZGwnv6KLtN+/dVdiD4wZbrzHxIFrEt6sdG+Qq9Gn0cO/kKDlW
kizcxZU8mDvNSkunjgMr2zHrIOV7xdBSjxOsvivmxPgMMwgMZG9/5xs3hOUveCoR+O2VF1czX6wN
P1xKakq6S2PmB0Xh66Dpj70swgMwBxvtk1uvNBaXJh6nhxbCqrwSjuB/4Pxd+ru9AzDBaSXqXgtg
Ey7Vb/H9P5NbeXk8wD6gcw1gDDqJF3Dwq1x98sdM05ei+gCHJzPZNeytcMMsbMNvf8rrZgwbC0Me
tLWkE4t88eW90KbUsAplsWSPzvAJAqr5SDiwtx6io//ThPH17H8e7rbU2m6EIDTB4KpgUgLwxbrf
plp5a/YdqZ6QTy7c06jv0i8vKndjectztPLeAA0IcsiQVNBBq2vPaH8ZDVNAd/ne92C1lmS7hG+8
3RlPcF9ITPPKlHzst63eWhwYFpwAS4MCfOUHGjEkLTRpBUiBf9eo+X3Sa7tC2nKjN82YGrzay7iJ
vl6bgscGwtLxDacP0XhqxAd13PIzt+49Y0msAmWKa90fhqcNXwnYp+nke8wMH5p9d67/RzLJt5bD
GQTWCnaYAcnVQ1sy/mxQxDbYD5RYhMQu1ec5rDf25oaPZm6buyxC+yyp63Z8mWa1P6iR4aL3AxWf
L36ak2OSbjV5by6GKBPUInNR5M+X10odp7RjMB3cidoAIfqgMNPffHz7mN14sxmMoQjGCdNp/63O
dihmU6aLM5U2K2MeIJvdVgk+xkp1B9bBU3Sh2Zkp9ARvW73REgLIwPyRCVKIm7um1ayEEPGJZjBc
5YPxQf+onoz9Arie8r12P/xcYCjDody6Ujci9yXMXY6gThMFqZbLD1r4cT7Dj4XPvx/xwNKhvYOo
15Pc9n5rMGfFort4X8bYLNa2KFEt3DyXtnLiFpQjsSV75bn7tODffDio9F3GHB0lWmgkQNw0e+MU
2OgFfTSOyee3P/J1tKKzo/AISZxUetar90Yow65H5o4akhx9C2RmaOElULy3jbyc9UvniBWwDgYz
AVQy1k44DgALCGJGeeG3/BsaiuqkMRwn/KTQsjdpxzfnyan2EHIo9vxeu6/OohO7hrBL7eDH2z/l
+rpc/JI1JCIbs6QImN53R0XfBdN3q/1YlFvZ35aR1Uetpb6dxR4jUfa7688LIVqsb2zcjff0ciXL
g/Tq5fbntmH0EiOyhz7vb/2T8DlyrYdmP3wJ3lm/+2/yHTN6G9H7zePy90a+FNNeGY0VOHn6MNfd
XERMUH8O0i3M97XbvFzWyjlrs1JovcqyzI+THT/7v3OnA+z9kNit234a+IcNZuTzVhx0I1O4tLvs
6auV5caIOlexHIy97yH9ZMK84rWH+VR/ap77+xoypE3A/o0cdzEKnGFBey/hyaXRLJzrqhYBA0mP
vdPT0c8cyJt2wx8BFfAqhifclmz0QzRojJztBHDT/iq4V6s4L4OZ7fSZ70JcHF3xnpgzduq7JUOK
36tO6+r7HE6r+63Wxu1L8vfaV48KMmZtuiimuI3/Qcqel+ZNNP7+F7ed2hrTlRrzzus3WIkqC/4g
1qeLXy35XQy5X71V2bx5YF/ZWP79q4NTjVKbwIeku9SdXHF4CoMQIMrdWG+11W4f0VeWVqdF8sny
pApL/U/5d3RInpi5OBupI+5lZzr4NgrMG05m+YtXfvuVxdX5CNSwk/Vm+X4J3KvhHby2dl68M7If
DQzEb+/VbYf2ytjqQEyZ3M9Z97I8OCDcEqacb+Gj7nSOwSUM7MJBb/IPa3Oqa3nQ31jk+klIDVVQ
IVJYGgCjE9BJOWSeupNOvTu7sRs+bXXpb+R43Pq/F7qQ970+MbNeamK8fNX0XH3Pj7LLtCFjZDBb
kOVRy9q6adfh26W91Ush1JI4IeWlu9Zo2sXwGyLaKPtZFM/lQsFfb6WwGxdi/UZYDOgPsb7sI+y2
d8vkobGHF3q8s1ikDsUyAq0lTnzr1b1RqmCd1hJKQUawoO0vv6uAqlAZxcAdVc888eQ6iac+ljuF
enpubwEdb14N4ibKZpC7W+vACeInuI4TjI01V57vmvV2knwVIbfLEIHduBvX2dGytL+trbaQeasM
4Sms5ecMIGXhqY75c8mOtjWlbj3xTMLjLVnbtfBmotSqOMij7saNIt8LQjzth6DZem9vef/XVlbP
vOnDCVbkE1heSB/r4Kx32q6ZPr392W4uhQFGJCohxbkS9uzRweI30NozkvSodoHnD9KHf2GCKH4Z
N1JV8K6XZy5MJGMyiSXdOky+ZHp0FILg+9smbr7S+isbqxem7BM1nFpsDJwyhwpKpO86an6ZQ1fw
aBEYIcwb4UCKnWLapXTY7jHcutOvf8Lq6RGmZsjziJ8gxd/gDc71e72Tdmmw8d7cfOJ0igDUotCs
QRDw8nNmkM9V4awT1H7znyTH+Bza80F31Edj2lHmt8PTVl/sej6HdaEQSZOGDjqx2OrZqVR/lmMu
OF/X9OgXpb/6aAftOnHY0q2KPOlO/FQsCu32GHpCtJN2UIP2d8FxOGvBXsyAttj9d3jCuscO/b+T
eQjv/g3rweXv1FYIQkUQTcZK6Ae3e9gHIhvFmuI9AhD7xG6+iB+GL5anH+LZE46bNdnFu6xfyFef
SFs9WGkpiUmf8InGUrHVdtotgp39GOysElqw+rFBqECBMDpPn2vjUBRbkxu3b8Dfe6St3F+mNcLA
ceFJ2TefTG9yYVBT/whx8L0tnXhR1EVLY3+KHP/hX3mqV7ZXR3LKQqsXRmz7WfikRbpbjv6vEELU
jVt+0yO+srPyiGENHE1MDfzucUDXyuGbmr91u7o3nSUWV2WYc53iw1YNYsvsyoExnl8LQbfsbcug
PoD1pHqM462YYLlEb52glQvjtdHavmJxyxy7aldP5XPvUI+FWsZ32h0e7JO8j3K7vocn1n77y26t
cOW7lEZV4xRcudupz/ro2xNs51rYbVi5FWS9viOrUFlrkzmDTouHAOGGnailJ9RMj91onID83ZVD
da7VfON9u+WVAeJTV1kAIqRSl94y6n21bIwaMO4k/lG33Tsz6c9R6x/0bAuffSvceW1qdQMhjIVf
tm0pb8tIUUjNORfjwk5T61famY9gKNy3N+1mMPfa4OraWfScMkApy/Se6S3d19Dpd/IH7dR6wd7a
qD7f2jwUfMEpMBIKWGFlbE7GUkLv2YDsYEKZypeT5n2pQoZJZKdnTi1NLWoychy8g0BYLp2313o9
d45rf21+dfUlBS5rSYwNGFhkL3qYXObOvcbu3ht3y/3ID+HgTPsJuofEKasdD4xrOdGPt3/FrR1e
eMaoSMrQ0q5rdG3UMDYKjaerjJ/1YILCX3KH3EIoIbfTav+2sVt3EkZI9OMhR1iq15cntyzHYbZG
iuNmNUGj90nLEfDJs90/tUIksZAfLjCMhRD90kqtN8Pc1zVWQOHsWy6hPRvIcfSishGjXa/HYOCJ
9g8HaNEOX93EXG5gc/J7+DvHhyBmMsZ6X1rmxnJuZMhYQTEAAUmYAaAhu1xPrmllrlnU4YcTxfDy
uXzOXP84vhe0u/K7xJbZFMf2ACePb3/HTcOrA9rGjBFDHGsQIyFio9r6qX+s7MxmlOrUnBNma4Kf
0X4roVv+6uWjcbnc5aO/qqwgaxKbc11Q/080O9bFXb8p3n17ZYAD6IGCTLti4SKLQwVTZOOgyD7W
Z+OLEYATquBz65E0dAQaRF+LffK4GVNduxwWx1FZpnjhe1hfN6nQoYXWOZuQ5Tan9Bjc5egF2e2x
glXGmncwRx71L7IjQs7rbDVFb7RWLqyvax70P+sMFSduBoI/ti95yCz1x3wvuNOvqDkE9X14QNvW
3Vz28k5c7Smjj2BJ6QMwp3q5p0aTt1apQHQ7foHryZ2pfPj7DAhP6v4P6qs3r+Ura8uveXWCLDB2
gh5hbbAZAVccdbbh+szc8a63e8ohH6v9eB99CL2378v1u8zXfWV2dU/rru8VhEfYWyt1oujD1FQ7
qSZsTp7/O0Ore1lMki8Ms8j69MLrlNrrhPAwtsLJKMQNH7D1KVeXsQ/H2Vcg83bD8UOR/JHCYBBP
T//dcpbv+mq7Mpj5ClPChiw9+TI859GuDY9Wt2HmRjvqcn9Wrw/k6pMUGVz68Cie9BN33KXTRqQR
keY9JJxKE4Tg6Fq/DQ8SwC/iHpJmHNxWZEpssXEdVlFjKsWToTV4dN+soWFmHCV+F5sDile6FuPl
uyKad/FQVf25nePkbDStuLe0SH1qzFH32sIHwwQ84KhP/nTKBBN5LQidHjS9r+xALUwvMdQRhnlr
iB8qtR/ed4KkneqqMc8N7L9HwdfMczkZ/qGLLLg0LbM5x9lCdNv7kOpVQ/+DnGU6CXOmeJbYItiZ
auqd1Wb+UauCyDNbQ3kcZnS2WpQHFKEDdGmMkCcaUeCaidY4bWk9Rzhae0QHwhm6NH/UGss6TBHA
0LHVYzsa0vCAnmjjlcbYFOjGKfOvLEunUzTwrHtNGupPSjMkJuJSzfC1arL63RCVpeWI+cDDF0lh
dA/Xr5E5dFO7ch/qVnGMx8F6Fowq/dS1afk+kKbpY2qFtMnRFDhV3aInmE8oopkjyiJu4QfK5AVS
Hz2g+FA9ioEmPZhyzI2iwGPXcmp9VerA/GP2fTSTikGHSc1ApYyMolPvJYi3n6x4tOjYiHEyPhiF
kH/K1HAId2qZTM+6jIKc0LTjRwVafc2pJLHxalSARDueOuQwjLnuzkYQLLjU3Fc9MUzzb5Y/iuMu
0uPsOaB9ey9VoulUTdg6ZjZDc2hK7Q8/GxonTmvtqIyp/yOvUSDku4yepDDLkYxmo9tKqdIiNLMm
t5ts0D8w4zbIXthM1rGZGumjPoQWkk9qFopun83Td20aqx9pH5GfdaVQ3clpM8IW3qnFLpeRy7K7
KEbYRNZ8/X0OlUplF2McPDdKkHWoBCbhSUp15WMozfMTgiwIYTZjJe2yKvPPQVIFe4KKFHWwNE+U
PbqPegmfuDmBD0csz2oq9KYrREUyWxa14DQHrM6c2Qd0tVog6ka0l/ByNvztBTLFMtp+GVxXcjEK
DlQsgmOJvewWCUF9GOdQRDPPfCcULc3D0ujfC13fuVppSEezFCeEBVXhHEZj4MVVGf2o5qg+B3VY
7k2Y4Q+qgUpmPHTlWY80YnMjtHYdkOdTDSWzq9Sh+A2Tu6ExvoJvfCzAWdvTLPrOFATREQUb1Zur
wTwmyw/5X+ydyXLkOJa1X6Ws9kzjDNKs+19w9Fnucs0bmhQKgQQHcAAIgk//H8/MqsqIrq7s7nUt
MyMUdDlJ4OLcc89nO5xv5Y37ZNsG/MAANG/YwMXGLpmXt4MaN3CdGej4GUNm4TySGLogIA6U/CoF
eJOGkkFkDTTYMSZoUrdwxMFpra4WzFx2fEuiB5PPWNfcLrpiWyMgeDeWS5cEtYCvoFhcmFH6Pu5q
hWAdMRZONAIGBTCi7OpkWTW9lF4BxZ6wUo1g5Wkf/g5nML60GbRxJycM7LPRiGxE4V0c3WLmnKwN
XUFRXtcj5SVwdAiNeUVIGGKKSPniVMh6AoXNjpUKSJEgkxpcstlHM6AkkSFSrqadU1W4hWGMzMIN
USV/EmCCAOc56dgCHSCuCgxVa5hPMjaEdsbELC9zYPVWJBatt04IOGIoebcrR9AXNS2BL3D3Gi6S
NzOodSakHYnBaDd8Lixgy4t5v856aXMxlPpiD4WxN0GQiWraVuD3GcF5bkKGnZT72x70vRNi/gO0
KEeRAb7KR+AZ1mnvjRLvO+KKt1QXiCibq9q5tkBmfwla0f3MFY9cxtf7FsDkiA8lz4JlDU8CSUOx
YXv0vtZGOMekXvlmJgYQKr1os5ms8mWcHXYKyBrs2zEs7mXp+rFFvSX3FfA49sT1OSi6IPZo5zxN
RS8fHa0QqYAUyw/dQw+Iq76s94XZsUtJCh8JbZ188Qxg2WAH7hJ7wu0MVdllM2AebwAVAO/JTJUW
vFr2K0Sv1KobxJ97vd/nhSvMWKGSBbhRN2HmelyidA1L835Cxu16v5KmRhTiYtf7aazJluk5ePXN
WYNeguyAj8YCLCBY+HjRWFpexrCjz612QbkU5Xycq3UWaaAQCQXOPH6bXchMezkALeE9IQLRuvHC
HXHnW9LOYFZhn0g8Cu5aPMQ0BtNGfUhi6XwGsXQCYtq2ugQgCndM4DFlVlLKgRl5gdSkN4xmhbt5
Bb8DnHk39ZlXzhGSjgjENmCCIses1abx7XUne18YUahoKGNpWku8+MrNm9bVKer38E6I1o2WFWQh
y+bTuVGjsO6YowTGHXVpzGlF+PxsGFN4DaVn52bjPCIMHHtdj2M8LWUfq6IaznMYGo8Kb2y0IrDq
smK7z6cJaKxATNWGUjKky9IXX9gbgxOrqYxow7z7wimLvJbYUGi30Ecs0mvikgkTJCugesaAQIh1
nhm2FMDvwLvpciUw4CpRigLsQFHVFKRPSxz7k56VErKOLbdBZ/EzMjOK+465Y9S267ehQyKs5wkv
xqoOEvGi1VtJGpHZAOdk3biG5yUENTigxEnnqhTHoDfuA2UUgNRIJJ2MNpKnyjpsMKfpdcVTW3mU
RI0/+4cCHhZkZK+uCZMkOEYYYgtLsh3q0EJFUAV7UszDAqTP0AL/CmIxPM6dqSzMBSOrPvIKwAIi
Mo/lJZA+EmoL7AJR7xrAaQZG438YbjezuCdjEXeONz9a2sFChWjhOogFqDIiLg1PPOCQ1h+V24NN
CyTAkAAWBgMI8ofdHCvdEhFLdpFVgl5KrFKcfUdgL0BKeWqahpl39bp861pshHwB0Se14Wt4cA0N
EIHitUmASTTnJtEApOls9SW/+qvkMFUoNX3h1R4fW08YL4jLmt+Kwh9A2EVmWLZaEstpU5ME0lUY
kaEt543ZqgL03aWwNqvoUItUBUipgO3iAbcuFKNUyO9D3Io3jBF3h71XgGNgMeHqRNCAlkAozJ0b
UadjYTSYPDBOSzcsm64ceBDZwgRftximTQ261VeJra4E0LHkWxq07FIDNX2yarG81djUYtJJnetx
mVM2jktk0h7oWjJ/zIT1O4wUwghbgu+IEEqMd7LKHDeWB66RLGj14bjaz2hf8223wuBTNXj1wblF
jeuWvH5BIcnaWK6kraNKUeBHauU1V3TXWGaqrpGA/qAdZbYGe/IwUhbTIKhe+y6ET6HVXURw5ipQ
SFIdezwcgH8IdAbKmYxbmHQ3xB5qmOdr4yp4F2ZK3jaZelvoDuFpX53nbywbJYpB7FcklD6AR9VQ
V2GpRdFsxdKw/WMBccnK/Iq4feyaQ5GhVP+1DVGMz2FhIpFEWf2pVbi/UUFVc5Kgad15jnST0h+t
q41VLsde1GTgXemkpKvvRqJudDy505LCqu3mc2XD77CQUaR9r5qsasSMUg6uxbQMGhQ/Npm2anbR
0Mcy7kX1DJAc5mcdmSKbQWyRStc+tkE/hLHl1Z4PJTPEl6icMC89Z7p6rBZvYqm8eB16TnPchGCD
utq6g3An7lQH/pn2hZRR3fZ+jgqYHbDUzLu2GOxvZV8EZYRuv/1Vg9ch4qYsp69/fST8s2PnT925
1S4gTHo4Snf2Es2UYkaviVHW/x+u4iKLDnIk8gB/nnGtgrluhwlXKTRAzPrTm4vE6d//9xdBLhcu
gW4H/Ak/nTq9ETSlsMdhXRRvjrhYDLRf9+NfX+OfyObIAPGCW+4QmgL/5SICFOc1JD1o5DHAfWdr
Q9M6vrlX/2/xxAhn/cPVflZzWlSryzxWITyIDCbZrN4hDj2r89uUVP90G7ABl3D7PzCu/ROFBUGi
3i3qBOOxwFj8qBQsfm03wYTv0s7XzMr6s/hsd0ZqfspEJ/Obn/l7vf9T484/eRh/uOpPp/VAjPaw
Cly13N4oATcIRMTzKp+yOe3vl3y4dvmfaUn/7I7+8aI/p85jN2Q4OAJhDyh7Mn7Ko9jgJJ4v70i5
Tv7sRfhn3yu0OZhnboPYGAr+8XvlZBxrIH/RibCwfajLTOIimG7c9T95Tm836CcdEKMS/7jQT+81
cwouQ4XfakqLnMAo9MRPtzztGgFyTh+vlxm+Q3eDgvJ3N9S/gVF/xdTJH+5C8i7e//K9E5XQN2Lu
f/71+N68q+oH0sztB/7BmoVRBkxYYD+A8b7d+d9AM479i48lES8ZEmgRjAxizN84M0b4CxqPqD1C
wDOAREHo4N9BM4ZFfoFRGGF6iEK7TcTBaP///gPEX/qdn397Eqaf/vsvnWzPvOrE9J9//WlQG0Mn
N3s6HkgQZ7C9/fop/qgN9iEq9roLbzu7BfAfABDcTmsNSLqh+Pg6IC0IBxxI2gfoB8FHMJiEZqpx
2ib9w5f2+yf74ZPc3oF/PLq/fhIkRSKiGc0ygGTDn1aBqtIApAmcRzzlOQd/kCCxi7VQ93psm8+m
7ep7ST3JUHXx/tKg0LsWtnC2yunWCiadeb625TD8iT6L0fCfPhfM9d7tpfUweXiL7P1JoW0LBrqj
jfIPNr9bpAVE/vXgeg1HWCztnr1K4XwHEPuyKQOg4Oq16HajbMYLaaou6QK73Zc4zd95yHgC1JMo
EESFD4hiIHa9C7vJ6C59QnUHpwdkuhFZsg5Pub1WWwcBaIkChzbBHLiBGIWSoLxlARd32iy9c4Wh
gKPyO4BjMLKdl+ZKr05jFFk5VFAnpUu7R1F4y1XVRrULMW900KoiMmo5azJU72MyFuDalrYbA1Lr
Rrfav59NfVcupo0KD+cQH0fErTlN5atJfRz+RIszrD8QROo2ztaplKhjZrbVEPtOSQ5tdfu/o3CQ
4oIzmIrMsCZDsnAt31SlF+hbdmHeW2aBLNdaWRiS7w0FZCvT64ukc7PruCv3blijmYDTZg7SmNyO
HOcKt678Q4MeXgxA6PKG2lDlK16QC4pyArFVUox1mIitw9kaeDFuo/M0lz4mcNmNaNmR5w7W/mgd
15lFzWqGO0+N3ZX3/oCWuwqbT3MVVg6AjH3m3mj1Z0RJgYmCApxP3XHsuGFFA1EzolT8pcZEScM9
CQJ70ZeTcwceMAJsMNRVed/WW+N0SKVZhYWKbkRId3tTHKGZsM6H+BZoUncX08dw2R1BYvDwijdv
lCUmQMGu4HAArUWQe3WnAAEVTlHvQR0fPDwh9iCco+trwk7O2s5eLBiCHVCIixa0TKtQOlp8dOae
qUnByR07tjrpxJDBsPcY0M1O5I8Uhavy1UTvRGtMYyxIi5pbSKNhWcknQlGKV/59P/S0CEFD84wT
9FbHgSSCRn3cL8uUIBrP+XStrroITMr2r6XpVYmG6vfidxV/NDnRRoSxpzJrl3r8ArQQB5HJt1bc
i77RbKMkZWASz0Z/omUX7GSlugpb4oLYQ+ZYAM17LXG+7JG4u0b5cBC3JYiv4DPVR3fyxWcRUnDi
xNwVJEZjon9xnBr2abRUmxTNeMuKVtq5J5A6tExNTJ5biKcVPpQxjFhtxGKVKW/5lDn22kHSbedP
ipfupbYhk6AEIXOVcJ8sO2Zq7Nr1zHq9Wzyz/l6aU/gIRrNQqb9YULrWxYQ4OwgxQhGxlWriEQel
1YhAW+qqO+Q0wWBFxITDuesudDMrWDQir9HrZ1U4mKD2a5aCBUkf18YvAK436i/DKeY2WvrRTPHS
hzvTZ8YTJSVIotIeTq0OAKLsJy8iLuTfjpMpbWrP3jSh12wXv5RT5LbhiiZvCCI3cq7trVey8DBx
t7+400xOmBUe72xC3e3ck+oyM8sAARt3AtBPnPd0RYbjsNZ6E/JZPDdeBVm6FAXOOAqdFd+tfcjO
FltPlixYFpZMbhm3Q54Egq1JaPf9rjSReGTPizYTx8chHRheli2NwNJOjHXhmN/hwa7DAntVldN9
qzp7/FyGjn4wavr7fukoDsF0xQKJrA8bQQ84EQexDEjzScvKnOOqkvrDH+vinngVmGAB5Pt7XQ9m
mwgmu+dAiPCMyDNjY9fE2E+W3Z9NazUPVaM4SdZAi6fWXIoNmMNA5HYDOQWGbT/MFPpGqVpovgEm
wiFfLSHGDQdLQrYAVnnEDWs7wVNtDP0Txj2GB4HvTUUTdPBTWQbOo4Ojo4qN0kRgoEG1fW9Uc4WQ
TDpaMq1snPFDB4cVu0eCXcS72xFzZp7QWIua+rKQtv0Y7YnU0O0c+tCLjn6VMoR8ts7tHvDyqs1K
8ITfxhF9pVaZ7a6pW8Qid6a5nTnuo6qpAbZ0We0rMvJtVVj4Mp2me3eM2YPPtfc2hQ+YuOXK4VEL
cCCDsicCaDU8CfbU68TBj+STAZ0c2cDL3VK0+rPGxLgX9VThg/r4PiI6CBvpViPxsmIYBlzCXP1t
qMI2BVO8foXN1vlUcDrtKzZ5D309yCNjFbyNWK6c2OlcbUW1UYfPiKkhTjxVofOMqmnaCJhlNkPb
9FiDZcCPrjTrd7IYmiW0cbFMDagoghT7StEmExiLKoIgr95LVjkshk5gcijLQ/uC9PeGpoNfAb5b
Yxk9lxyQ5qDtyD12RrDtVx/o8aFcJE7D/lhEZVX7CR7cBZmIxFIfqA0wR4B6TuxJNWA/gRTjXSG9
I2slgOYd+avnYptsvZwMAt4DtVRYzQdtzVPUmc2sAbT05jlrRmt8M5UPhojbBwZikSyjdTOm0RfK
zWkkLFoHttTAws6IS+xo0YPnPdLiUXcrx7+imUkvHJD0NeKEB0FsQSncAkw/Pszcba5zA+Jx5FAF
2aOryv6MfWd+8A1lJyNqTnxybENd4gvi3ftNV2ShQGVB3WDOgBj3aRx0Y3dngdG+56pDZ60NjZd5
Vbd9RVNrC6ATzPHAguuYQopErl4r7k10ijSO3T5iv4p5ubMWxT8GzKXHflBOVeRqw71WgowbdsMa
RtocV+TiB4sIMf9CPbofm0leZ62Dj7Wm7r3QpQvpnyvsqLbuCTwq1Lt4smm3YeuLNm5gYcltWkmo
UWWwHBfR6owZvH7WTesfZGVYyNIkFQYkDOQvtY7dQfGaxbCr/WW488dwqXEi6vpPPJ3FiSs15OPo
WP2x4KbObXuE966jGD1wVBHgpshmzQF7R4/IKaSV1WMbftBKQ6rkXZ9WlulC7OnGR2Maeo2Nbwx3
BfJOUzzSyH0i7ryRVlDjPeiDVIbzcvKVEh4U52pIwP+GSwRM40fLACd9mozqIFC4Y1Kv7qfjUriY
2oYV/+DNyI2Pinmyckd1BVoI1gpRKRRiy8cpBM7cgi4AGR/NU8S+MwiPbWtGU4k51VgtxvTaI2gY
re9w4m9+NdovS4EXLWrNAoHDoFLPEQ2WemMDNDzEveR0hzrNClA0jTNcuqyFTl617/MYMEC1EZUM
e/aqRGw35vQ69CFO7jdJedtoTbPAnbuYsKB78xRvPwbdrG+OBSuFBSD1daqk7UIOEmU2o9t4aHS/
7sjkhWjvkeaRMyvMidkX2PI5fuNoUULuPG31mKetxXej181W6hrLkO33y6YZauNhlv6MutX22da2
pfFkWeWI56wi/utqLyE0u5CcHDhIdxJ0B3TpWozC1reFTi/oQHjoqThNAzSNGlqUyUYF29KKKnvv
wX128UhfPEphBp+hNvi1tho3A6SZXkPCLTzqU7He4XUWiWFKN0fj2lCRD0dQ1nBnOqrGR5tecNO8
q1hnPBqGUdKdaHv3RLXA1hXWunly4a7zY27gwTWsYE4kUKBoVdjeNiQiOHY4MGJHwoTj8tENOjx5
DdqxC5aoDQtLuHBbZZEXNc3OroAv73u7BvLa4/iHVbJzLDMuA3O+XzoynNAyJ+iMaL6+owNu7Cs0
gxBJOIMCZxR02VdzX2bca1QWztps4nbAjh/h5SEbBG9hRAYtBmAShsWMSoQYHFcTvqdpsWHl11jH
9vVQjZCFudEAW162wbMaVXkal5JtcVbWOUdLKyFocMMXzegxNIs1wT5t0NgbybIpWlJsW7cnuWbC
TE1A6CPIiPY3D4lJLzpkwYmSsUqc2TEfsfK0YTSinkZ7VRT+GWvamABA3N0VxVDnNqjnLOLol16w
5xhHxzTmGFB679R3LZT+AIvrvesBChM5DHh6R8rpDJ5vC7L32N/1goPdh9PfvnEleUXf0c+8Fep9
C8lw66EmfkCf1ozdUPZHo5+mk+/q/oE7Pd2yoHTP0i8NB02LAO1fFJP8NA6DvAboYoJtrsWGme4C
uzFa0wj4N0awhNGS2Vp1gHawC1J9AkZ4OMUYVRTHjvHqoW1QZ0bmvPg9NhZ/wSSF129MEbC9Md/a
QkbdyIe1X929kH797FbrerYKjdgsaU6nkQxoMrZr76+I9xxsdLqL0gCY2cAvWhU1rBGaGsHRLpi9
721R3Q5zNo2w/i3fjXmS32Qzge3C5855IcM6vgSgPMNUy7p6G5AJI9qe2x5XaUOsxCKa4lGwYRcR
4WZs3PUwUtU+F3qWW0Ck/U+ydNXRRd0XU6L9HIHYAFKZ0juB4sLvarcxo7C0MT3MESiasVJDChVr
vVu9obwYKK+NqDT1gnJD27E5NfVGhHis67pykcTGV6As4Yr5Nq9js+nGwN/76Ly+9GWxPlONLvG8
eCKdvQqdbKijJ4yfsb1NdHsmA61p9KvQ8W+hDOIS+G8khPfwv8erP8ju4y/bqXnvPqcfNLO//+xv
wpnn/eIApIzoDbjTLAT3/F04w5+gqMN1gJWEA5nczF9/AzT7v6CZh8UM6SPI34JS8zue2cYfOC4s
xDc/OFpJEHl+Esn+lWgGYu4PmhAkOYisHq4DYgzUqoDcNKM/OOqE643eKsAid679uOXocp1hGQlG
lO5RwXaIlpSYNWmmZFKJ58Sz3LU89Z2scmGBHWNUWe5Fpej+Hm6zUMCS89iIx9QGBs1/VTyeMLaO
fkwK42p2AxR2SYNAB9EkYPrITsbofVlVVG3Yq4T3Gviym9WOYt0FMWRNeBBThGy6MHBt3ItMjSYj
mUgQfARzcVpd6B7qHVp0bTaWaYni6GTHUAHaNcKyTmCseGovTlZCNrafJhqH+/YWK4HpoLgHudRP
+juwg4EDCO9vn6wbUmdT7+WXOIB11GzNlL2s2ZoYcHWkRcLG22+ZIV/kXIVJGBWPiCDFwGVWbxDd
HoHHhBF4dcFZ0L6MUGcMBO3gYIEtEMc85A9HSw5rVDDvWNog1bDczfcqQQO9yrFZqy1m1y7Vh4rX
zOBRUXYx5jhjpAgvW41mHmCS7EQKlpvfJU+XLsL083BaMp3iG5xOoBFjTPiWi6Or2Nrbr/heGCaS
csAOMF17yynx9vV3xA7pR3tX7XuwLqYcCVXT/fqMbwaXQ21EUwCcjx2szdfhSI98N7nRFKYsE/vA
x/CbHZNnHncgCWAgZ9yHczSrjG4UqKEWjTwB6oKZrnV8+3fMLX1rwb+lB5LBsZyh4fRI8d00CApu
vaSodY5g/QjFc6vAHM5a6D9IQuNnbSV9i+M5SA0D3HARphU3xn3z1b2LffN1iwPBTHsO/bLb0F1w
oGkbL5CWXlHaWvdTsqT0UL1hwc1aGIcbkDe9eP6wt/IbqvepzhCTkIfvKruxMT0vGuyk3zdPPUaO
+dU4Lu/9E0hJ7zLxM+19BsWR1of6bOTmS7cxLsK5+HgCdAw3z1aX6fBisS2t3u0wEvauh61/TBi6
w1Hx6V/la/VYpWVSPiOqGCuyfzDSCrGSN/woHgQ5JuhKGxypngPNAyuhxc54Ijj4D1F3B7c1ZKLt
HK8xPIvWyQNf0IlJjkH+b97JvQMWtj3wY5UDFpDWcKObL8qI1pwGG0yiWDhEfrJ7/c14l2Fkvspv
Lf7KjWpSnqaH8Njc09jetAWElSZBuBFe8dh6Goydc6/DqH0Y9+RyCxUbtu6G5O62LTfu2Y1U0rSR
L6KSAKjK4lk/Ds0Bk7/dfHDDTU+zekoaHw3frJqjESWW2LZVatsJtLc1Z3fueWxz9N8xqVmm7Qd8
ZvLa3XsqQd2S9TEADu4LReEez5c6CV9RkoM2Ng5IHoXtNsNkT+w/TxvUnuly52+qDPu8cVgyfoKg
Z72aJLY5MNyQgkFc9xPnW/8twOHU3TZwkncvTdrFLG+Q1NtvuzodO3yX65L6/rGsdr0fs9gGKH7H
wrTGbPiG7cJdm03PA4nGb8Me93ljQ/TEDHc87e0IN/8Z9WVSw9sG5xE4j+mAzf2Auq0D81zHS4t/
8ZYYYIPyAfZGGkx7/FZI56WYbFeILdgzPLlxeeb7Cfgd8TAichUuwXJOx5e2iGucUw2EfOwobvcn
rmzhCImS/JUXeH52OLx2W/a6Xq3gqTxWT8jmmL66l0knsn+uwnOvzzbbyFQ/CXRD3HvbhCUAEgx5
dPXxZuy1h0jtm7RM9ZCL10lEkJ0dFE0iWq+a/FYr/NCu+aEp8mM/728bDSBrNkKiAtv9aaMJVuaI
ZYVW4l6C3MD4osxpauBldXIv51W+xGvaYGEcyj8L0v2x7fHrlTGtjlYMkqLQ+vg5rymA2A0Mwewm
OErFMKukQ36jhBpHuFmiMSfnPx1L+Wl64r9e8qdfdmokQWQgjBw3CNt4hgrxDaXukvWYiClS++jf
l1vZRjK1vxLLQGD20WKRE7l5eYbbWBzKHPcZD9EF/2fJHeyFDGbFd4Sc8tPtvnexc4Y/M0ZiQyJj
d7dueQ6T2XBfqEQEeYjafMQqUyXlI4r1nUqxI96QaTBZIYRgX+hIImvh0Gd0h/hUvE8Wkm+dbMYW
3WJOILVjN24STJm2UMJyvBqJBxP2BTuPfFffEZIy+BHbwpRyMxG4TyVLVOx9uxHPl40UiX2nXysf
/wJc3hijGJqY3LabAsm+fhN7O/MOmviM23CHhy4LDh6JQrxYl/5jfR6MaDE/Smxs7q/49DBuvqiA
GXRD7cy+fRRswJ/M3bJzu1l+3dmsqLwOj0hpS0UX0e/qfsgVkrABJM/pZX24RXULGB0QLJz6kZmV
X2YfzcuB8aSVSZAE13GPBXCHcxP+1G7jftOcqsN64r+umdBEP1ZgoBAv2x3gpL0xsmBCPRI4vzq0
FKIBAfFwjMcVjcYteEdYAD7ErgVGGzTfnLzp13GMFiu/6RApII2b4MGNSA6Vbsv25W7YNDsjkYf5
C86SJkICBoLMbwMF4xNroh5RatCjkhvc3Mggktv3t/KBXJGMquMqSFD084+gOWIQaDPn1dW4OLEZ
GQmed4E8cqC8sDfgx5HPQyPbPKhf87SM3P1mIbxkTC1EaGe3PAD9og5tovflvkzZ4+0n+7jJp6uR
BDFqm7jOONC6ETbrDQxtR/EabuWZSiyELJ/NVCI/ARsEts3NsiKKBZPW6W0kv8Y61z/C7xhh8w9Y
PD6OY1yc+1QlaJdgWBzLPYPHMkb7MJ4HYKqxKT5Ud3bCLvhakHaCRhtmMORGZPQOkShYh53tLe0W
fYo03BZT7LNXb31Yllhti+stBN7Yui+wk+cV+oNnf9tuwa/cG4nOVRGLV7JFkFFmn9i2++b9nkr8
7zMRzANY0v/74xDMAz9ZB/DXfzsBub/YGF9FQCoC3hEjiqmuv1kHDMv+xUb+Ibq7SN/1ob/9wztg
e78gN8WEjdL/Nez0NjL5+yHIMn+BYRhAjzDAon5jyf9vDkHoWP5wCMKWgJRcGFpMJGUiKhfHqx8P
QQGULirrKYOtzvQ2kluLkbYea4rzQKqQ3hcYNjbviQ8/d6qM1uef7Uhpt61mYykvztLb5Dij2T9u
V0/ay1vVsS68qBBDqwlRxZxC7QnkphpIDaf9XDOV+RRt0VjNvLD2zsrL/qV2jHK6s2ZXDzIWSx+i
agwAg6k/A7X4cI4L4Vdmi1ZgMOJdpPB4P3v1AC8qbyake1K4B837Auouf7X4uJpJF7LafxCsnCi0
/OJJ1Zj4EFPRZa5jfUwLm4pkCbiuTwydPv2FbD4+2dBbVac2i2MztB7W3pkx5rsShnZn4RiLmzV9
L+hehMqa3lyDGVCTzbU3XpaghP8OozZ81Uc+SDTQ0RJqHeuVTwYfXpzW5WHMiK6Q3OabdD61bivr
gyy6ZswX7ToU8+khVsqid5nzLGExWJ24pZh7eFobhrF1dCSI89H2du1uWo/K7r2sZagPknv++MTV
0Nn7umzG5o0wbunrHOC7xmhd4dfoZA4hbXXcERpikqCSXmN9F8MqIStrSM7jqVlas7OjGQnUNuIU
YWNtRY5RRGdwIj5Za+1sAGZk/Yr2CRz+295cKvubTwqIKwhZpgZ4coMlsLs5bq3KrDIMJuBXdkpE
fc0jOlloQQVhgYGBCN087kRdR3COkzAxkjFzZlkHCZFzh4Mngq4oop7qSYmHeZG1eQpMm6FkM8YJ
4rsjobaxaDLDqjlhJp2HXRY4lRyzUPU+DqqVtMLZinuHUb0eVg7GMNy8DTC+dqTrmkNbbr2Vn83B
Zt7WFZ5d7hBbXK0PbY85qY9FDCFmhlyvXsw5qsKyG88OrwecTDhd2XMxEqe7DE7IrJ3EyFawtRaO
Tw0nM1nqq2erub+XIhxxVBDoqvJkDUPlHM0Kdo+D37NQAGhsKz3fjZWhMAwVLLJPC6vz56+a2o5x
kCa6Xx7GPw1HVtYcES7hrBmzDqHdmklYhw3Xkm7kB6ry6YsM0I6k51KWfjMdHKmnRtMYQyMlkoSi
yTAsoZDK3KFVdoPHstIxk8GDMdy8osUOxAcO2k1ZI32i8Jne9m2v6QcsR37xTi1O9Zxwputx43N/
3Sq2+hTier3gCC+C/v+zdx5LbmNdtn6XO0cHgAM7BUAQZJLprSYImSx44MCbp++P6uhoKUutjJ7f
yW+krCITOGbvtZcJZ9vtRsN3eCvLV8YFePPpBioQzF/G0e2PTtcZ812mVSyQYDbiqvXXPnFm4UkE
Dw2/zCrFrlwVx34vFQfufNdmaYXxnVIK1DqbSNXvjIoaiMZlWVAToVN3X6VmteU/E8C+ggNOUozh
ho9ydbaSUqdtBYQWut/JTNMhPLWDeV7jLhlvyoW8pKcxn0rxaEyLzrjR4GPqADBa0gWnjZ4/KErD
YnGWySpPGjR89UfW6o1BIFRT5NOx1DOZBVbMEXQGnhSE1qrIFc+FXDRlL2KFlJ51rWSG0sySTDim
SRuDTSVMI4dIolcriFKTJXssKvto2+oca0FFWY3+vt4Uy3jRh05ZX5wecc+NNoxkCrRNOjsPeW9I
A/QDcsF64rxTpyyKpYK1jjlV2nSvQdaW13alOiOCKnPoz6vLwXsDYWLsvoqkZkSgrLKmSbbRZyhn
XYHZexKzowDWm+zF28owjfK2S/uKAWk+9xLFUz9O9g/IPVP85DB0bfe6u5hOqOqbbkVFXjokOjK2
HHZJqdQzv5U2F9dskLU6jEJOM2WOUi+zPwjRJK+mCmNnj4QzXyJ8Jcb11i7bBcw7g097XTFSK75o
W2/HTKUzs+lvprweYT52Y94farvLlQD6iG7eLFZZMW6v59HcEy9dnce5RA0nRJ3wx33uXDg2U2se
S1NsIChbv+a+Ygpp36AaS5JIQuzg2B6Y9yzHecuy4r/4cP+/JPp/F5+O/70i8r7WSfn1x3uf/goP
X/6Z/yqL3AtvEitrVSc6SVfFhdj7X4xKx/kPaiIhLqYDF36Vxd/8DzBsCVQlDpbRKvGxglrlv6Fh
9T8YN1EOOaZpkiug/1+Kog90Stuw8NYHt75ki1mOQQ7x7zURt+7KqMeFwmzlDrq47IlsGK+ylR0a
MjqgODfCWl2W3RjbjKad9FMziw/QNCRTFWyaggzTKnBy98M3YMhX9FNdJ9EaO4A2mrurMBm/GyAW
Cks03lqvi68pjrLrXZxBinqYAkJhEVz1QJG9pnz75e39gdd5oW3+D63zQnrlHV3AfQfDaYw8Lt/3
F6gcMdw8QkwABnJkE9Yl40uZQS8qtJZJkf1NRcTrjSNNx98/96eN9YcPpkYW+JFDb2XBfOCT1lO3
Mt/SswgFcN5APermg7sZSpDiN4L6rHoUyE9RJCGrFRUbmvBrtJBcmM7gQUt7gC51tY7j9PTw92/2
AdMhFI41iu0giw6q9r8c+0d1s2fFHuqoMmgEqyFWuHdlvKuwb/OtJkET2xnbZ/TaD+/h56daDFKw
bBW2/a/3IArD6vGAq6K2YDw4xiNiAlexd4O7vubm+5a09fWaOtWuaq31sFna6wSrzyzV7GVRrSYQ
Yww3U857p9n6oy7yzC+q6lPA6+PXZKVQkuH5ojlwWtlDvy8XszC2uTQdJE3zxI1hlJ4yGy4Tk6xB
B9tLrN7r7/0cJStjkir5Kfn8srgOSh4EfddFwOwQA7NaOmfJ7JPElPDvb++Dlx5G/bw+og9o7DTc
4fmOv39DeLgtFBq7iuxYmme7+mIZ7XiFwCj159EYfVW5wAgCuNaVRdgmzWMj6+Vh2sZHlQnvWUvc
TzjKf/5KuGRhtIfBn1A/eNhtRrqgHY2rqB60l7LttaNw27u+ck1PrDVx4Wo7+WJSGAdt8dvSp6+O
aNBfmzI0suaB8/KThKqfqXK/bL6fD4m3Jy5HLgDiT3+YX3Y9QSpaRbhdE8VE5ARdow27jfnuva0M
adBrrjxPo0HQSSwmaijL/j7QDGy9E5Xp2v2o3X1RqQ8FouATil5wOZqso3SxTphceHl51l0Ty5xE
pSiXwHSAkVJhOzt+O1LNpvI15nR80uSxaGpgfdW9KOaG7pCatu5vmi2DJiuWXTkYNIsbhAc0tLmX
txsVFcWYD5+h3yljYVwUsaNnoWpj4JTGcJWy4krVqxeEqcrtBjXcR8o6HeEABgvC7+N2+Q+Uh8DV
xKx6WuJoVwumU85m3pi1qYQLjhKM9E2MD3rDYVpSAft12XHVKIBra70RWk06ScXZXdTLtVkb82Eq
ddVfzBb5dVq9ZAqd7t/XtPi9lQcTsHQBlmBwXEOARw/w+5ou5snkQNDaCGOKdwq+FrrmBXMcq+WQ
SD1q4i2j+puDRaxW5JpS3NpxNh56J5irZ11pXop1tPdtYUBj6e5o6oaIq7Lwi9SaT8q0BbOT2QFE
Agem97DshrZID1zIrxDS6lZlduawOjdZkUvYKJFbFf0JPhQ3g5wID5RRPEx6mGptF6iFrT7kw39j
UP871n75JX9ds5eHoOsgzOjIhI6Rzu8PIWtMRB+lykNwUO3GaNoxmQnX9qtJwxMOcOSdclqwFJFv
bbkZn2Rnig8X9+UdOCa+EqZNLQKi8uHiVmiIhmkY+yiVMg/h/izU3uiw5JgfOwJsYTLJawlBETEG
Q5nEMe6tzb4iYBD2ZJoa0ayi6d9mKw/h/VFrOPIIEWk9TKJ4kvP6zXbhbPX1a01aDJMzpX/N2tYX
6I+Hpk3esPvaC2PEKw2mG9r6IK2H9l4XvRb8fbVdELDfHvTlBKVu0y4Zsyrilg83c4NNMw7iVRO5
l9AYNMpPZKTt9GZeb8qkBFbQldcVJoc0DG6hCzNP0jj7tTG8tqtcnpeGbN0MojDOCvvJJTOz6Ftu
eKdIvqUibUNjwwWNgkaPhJEeY8K3ThO2EnaT5udKTZKwNhhxVXNr700FdrQ7JBM2DrW2g1qm3zdF
kgc5/L4MMwGn1GiWJyvmB/IiLC9ro+gz+yBa30VFcNTTGgOPwjVCGCwQqLLsXBhzvOtwaduVOR3t
ydj6/Spb5dDYEpsZFzpws/lK7mTR3x/tH58sJ66NeaFq/Uu/t81GW+i1UoND1UbI/9JRjtSmv849
JqYMKXIOqE8W7gWH/NfrNAyXkoaYFGrpj68zXdkOq2wi4STrt25lXBajjn5odWiLrT17BV3SXnBg
eLlUpqhMumjLExuUzHwZB209YIEGRM9AfVvS8lkxsi64KBZ2xjxi+0z7fEqdT6wJf4br/LrbWYQq
64+YL2IENaytf9/t1Wg3nTLGRdQNdbmD0WUfEqCYXc8wQQar1pDzYHTDUdfjzVtcowqmGE4jdEU7
WvOkDrRVvTDOtgNCh11dpiXudCpD9ri/aTW8FDtR7AbzrWBGbUwBITzqVSaw3sF5JEY/fdsZleZp
RmcHJUXVWHShAe3+vFTytUyhCcxSnFyby0/X8c+pnP5JplZxWBsUAk4eMz/JGusoRfMNfQNq501v
Q2vLI8qT8uQ4KCmJXr+d4jzdJbXseQGiDVAnqZgPDMaVI2bVU1XJaAUhCCFcM9QpU9wI1daunLSO
PbdsKYvXbJdUU/GWwueGedrEZ9Z0f9CqQf+kRLUvj/zjK0HFq3EIX+r2jxW7HAZox3VWRQUE8Mm2
q9C0KvUkY+NJZDYEFi6BfQtBz58TFOcTOb4nM+ZcFlX8mJL5sCs7i7mNVMrAVtbl6GQzE7zGBjJM
LMzYeqLOJstIAiBGkACDX9na+vOoDvWVlT7E7lJfGYODLEEMxKFZaQmslVnHot5NmsmFPyzlQ6au
5c5SEG6RRqn6K4oVn/whKzDNJDDcHmeaAs/XHIIdAIXvNs1xijvnDusDdZ9CMLtYCmBa05vSizth
PcMSDIsUPo8uXPur2jUnYXdgb13ZXdt1m5JUMRvX1BmRzOR0m/MGrbopr1EVPXSwSP0hmxHqr9IN
c71o/cVx0actKvCKZ3d9/0mxcKlv//WWbPR6Gi01wVUftrsyzXHhKGkZJV3GB+TQOkaDp+6w06fs
M//ej5UJ21TjjgBLJOaUYJ/L3/9SSDpmYY8L3y9qM0gv6zhVO6VQNQ+aeRHGJJXi7eFC6ERQFuQ9
/dT/+UC9GBjCJbu0seimfv94GwEYC4uPF1WTnJf2eV6NHd+VE9+46FA+LcU+DsEvlTPtMpN3na2A
QhQS26+/cLXoBAX1fRlNOF9cadmXLHVv7dlSbygaK6rMLt9nZbZPwSL3PVI2P437o4shBjRje4io
Ue43p/yEDvDzTv7w1jVocxYXNobv6kdfRUhwrloOdRWVM9Ynm8HkuuigXanreEgmlKP4VmPcXTDi
TtMYahSrM0TJp/g0LZQRihttwd6ate4oizmsrGU46XBxPauob3NppTtd2axgdRf5hqjIvG9ckkt0
cE8vdg304Mb8yV35xydNwwSaZOJx/a9GTpktO5/UQjK6Kv1hYPdag2i9nLiAI6bU+FSW3UEhUcKz
U04U8o3coB252WutPPfjqoRJh6barcdPU+/+cKWiOmaERzfH4v/YBeuVVaCcc2QkUnEnFOUEYnAy
epVSxe32m+VUV15UruYcKo72qRL3A/Xj5xJkgHgBw/DSJJ729yWIsqjt20qX0dB28XkcFwhmhiCl
xHNpo/b4gXkq8YZe6mK11DrHxGZIXc+d3HXSLQItQzP59234c9V/XH42FSOmWiatx0ceTOsU5WYC
iEd17c7MZ/owp2OglEAAY06vDmraU5bcjN1inzlPan+xy/ic5nfJUJ7s+hLD3IpQxvAVkjk+6uOc
7duZGVgx0qQkUr0axLaepKZeio6nsYs/2UB/6tE1mKxENSL5RnL94dikt42nyYGkbaQw+nGnw+dx
SM61iQtdKc/NiNnrfIEP8q45GjVUDEtfk5Pe9UsQo2/z8lK9+/tT/eN3wphY58J1Mbb4eSH/erhS
Eqhtzw7obAVZJFpaL+sHXPhrpYmaYXR4NGUWlMzL/FmaF9ywxxmeAR4Ea6OEr6n6+qY4nzQIl0fx
8WW7LilxNEIQdj+CB1LrKeVnB7+yGpu8HLwigKZ/QOkA66J7qUca/Nn+zDv5D5+qX7BTjXYYKeHP
ULlfHkblCji9VSqBliST1lI72VZRBeip3aCwcqo65j1K0n+WAvkRqLxsN7z2NBoi+plLat3v263k
EFfQQHMOzd8UxxEnVdIFWWVrwA9FrJOOTK5p8/YS8xxPL1ZUHNAHG4NGOUHXCcCBhVjCle+rW/ve
KfknhZn2h0uY2oPW1LBdF5jgQ2fcNXOBFG7ool7pb+NebkGhScVTQVIZxqtuVE1j9mj0/ZWr1gNu
qZyn+rAdlmm6mstanAoLVn2jOYeGIQxz4G5CeptkwaxYX/++pv9QneiGMF26VbjooKu/P0yF01sM
XJJRWVhwVxb1mEpttzbFfp5QnP/9w37C+R9WKpWBQ4lAKLpOtOHvn4aRXDoMBf1M56SDP65rF9Uz
EazKeJEuPGaFcuM0dzPAO9JSuRwqRffbcpw+e0EfsQN+KUPli5iXE1vVPh4uwlJ7lLtqA7i76Du3
s46M4o6d6LKdM6gwRVuVUs0w3opkuk0pbD19EcMxKUexS9JS++S5/GErXc45gGZU1i5Yxu+PxQbq
d1a9KCOdIRmWp9szhjYuyFuKtYp1Tdjwd1ctivDvb+MPq5RwIsBtjbkBNdvlIf2ygVe1HeoVj7Co
3iAnjM52Z63i22rIm+6nqVwvEB1rWG0vbK+/f7T579/YoGkBRONst4hYvvz9L59dZYkyoyLuorRd
YVAP8MtgAgTrmuZhW65vU0k/nm3FV6MfiYHbTM81c3FcsB1AVE9/mEpY1qpKHl0ZJmpafSnJTmZi
Y5fXOkuKzhlXU0JcBo9Bu8psHTWOkSw1Wuem9fqyiT0GwtPzZh1n8d1sM9+SYGvJbCeR0scm6KaI
L/YzBe6xlkP5mltnp41fzLzDFTclFBJc4bZYoH5tCAbKQrVge9TOHSkPu0KqiPl1sz312SzhmAAb
1agGoWRkWo6WX1cMT68PdeNAUBvFj78/3p/r9/d9ZnD8UKqpOtoL7aORVGusvbmC/kXKZL10uLpS
g+cHmbpKxPWFZrevR2TdMqgAX5hn3+HF1sCPNchzakhW6Ht7hrrcgSe2m4ksvaXh7Z0ruCu3NeXu
oUAVBqvOhMeyjHaor7QYEE+SUMTyRP/Bxej0XxZRnLd6vEkyDAqNKUdup03YQBAsvU/zmCafEM6G
/R1YGaN7FQlESgdGICYaSy1dUT+Z5CwkyltrYIzaxPMZG6BtP1ufj7/+vRvo0aiVmDMJLtKPqV2a
3BQKS6eOzAt63RoOhEAZD0GB2VLQDlAEtgSthZHcd8qW4DTav+YjapJxTprAJfDrtGR4tOaytP0G
PGwZ150+aSG6s+WT48vmtGJ//M8LBoYBPNItlXjuS7Yvsprf94+76UOcQBiJtIyCCNaNvC0HcMkN
NvlcPcAZyO4brVZuso1cKyS2RxURrTcw5Xty47fVxU4h7+1nAaHsakgt01+aGBuN2K59B49yFzTx
Jq3vekShUh5wkzVQkAYzg9oscrZ9ne27eT8yHasiqDYgdNO1sG4KzL6295ipUhbxXlMv5HmcHP28
tTehXOcyKizAmXVe3nLn6BYaX6PL1GDMx3eMHf5pxgUCr1pjfok8ZR3M+dS8N/Q4N2Vbuzsrge2R
dOWPfAY6qFpcEaRNSeV0V/l05ZY1r6y5MluwnMY9Wm1We2oPqzZzbmOkDBKdEaYr124yByN2CP7s
phGp3JdInXOtxYdBRXNvlCHmw745Oy9K/mAsoekm/op/L0J8zxjPpgHjAQEhAia9wMIUuskkBTbI
Wdin9U1umoF00n2IpY3fy2sAUm9qiMwgvbKQ1yNCyjHljziPGI97slExZqXryxQf2wivku+9qUFl
7pDAO9SWmMme2+SkNSfJ1dDedcJfj7bp69U5FfgC4/rKno5IyMhEJPJdMZ7WIjBEIGOfSozz1Muy
KEzyc+DAzU8iS72zlwfhRNsaKniiJl5sBPrsh/gqN/AM1ZNW39FohmO1VwgfdqJ+fpIl48QN1eTZ
dp/cPCyZV3Shnp3pNVFwBr3Zep2MFvBfyxN2pJhoNYKsRrp8ahaCL0KnvJ6RZaFtqm4C1X2B3o2J
Iw983G4ItMr0Q6adg215ydu7uQ+HU1/tjEq579xt2yEU3bFvEWb/Q0jh+ljLCQHLtRszT0S2X8P5
Fa+1/sOWj2mMzEN9i+tgOzFNuXcXFbBHtjtDtvq9U9tY71fuDYwVbzJdv1dMuFPKi3CKPVB57WaB
kqQ7R8Gt0jL8ztmCFbSo17FMqv6x4DsOGSCWShSqGQ1DG+ZJeYgbGcaLlyLwLbrcA5JEjLzsOtx6
uqY7dsreBlYaFVTmFtFcUxq227kyUenXvHGcR7I69TChRBAL/XgFUa1zHwtLnswrduH7AEvLQz0f
Gwtl6Gz7gyKCGPYXFeW2mzVSGvTkViomlAUIj17sKEeJONRU0lNW9Ae8Wbw2mQ6s/8dec4IwCEg4
81DZ1Wh9Zx5V145fMgg9SlefS3mXqKioWgx7jO24IRurJ7kPe8M6Z3oRTi7xlN0ChFu/ZThEJibu
2djhFDx2I3J66z5mQZjIbpRBP6PDqmnVMKkMi+LcofjGWzLIKsVPJw4dRgFq/jb1dMjoQjr7tOaY
NzkcC+Ndiqq2uQwFWyStb/r4tEFn79CWYZxjyJfAWkEyu5tl7YAeYYVXwy3C26UwvMDS7ghOa38k
212xvYnkiwWl1dCxAiivRPyGT5IHeRY/TGQSxnlhljk/2EbqDWAoUxvZhhmV1dZ4JhPxqM7vVYoR
BqAj3hIShMXIbS9r73HocLvXbPqaCnGcrB9q+16ggon7J2Oh7hg2v1oyLoMlQNuN3c132WFCOi2e
UdxuvW9PxLqRoceY3i9wP4qLu7VHK6JzUOB6Z99t/ICerL4NVi7FQxEHJoY/83agVHl3xn82XRzH
nmNi1YMhxTazQ67smIfcyIMaJ6q6v9pKvLzR98wVsjT1yRe99Wyuagiqe+Pa/X6bu7M1MXcZvgSG
Gh+iYkFFnimBUB0/1gXyZ4N13RzKkR2P3RHWM0yPmE7jxQc6v+LT2tilr7dW2DmQD1LqGvVbeYaX
xwjW9NSiCYYBc9y6qHay44vWzTMTeX8W8PwB9Mv0unWx71hpcZIvje2ixuOc6Oto7JAAVtixx8XB
bmxPr57yNchX5Uv7QxVLmJlTgPOrpyx4NVhFUDWIu2iAM0bAJalQ1cyxWnW72bDP7qZEXSr2Faq5
FPsjzAycHiSjvrsYa+CWszK97czrDoWnvo8znMYrXCmcze+YWWfremWMA+VlvlvwWZkahCVT4xX5
SzHclov0uLiwIPtG2crhv3hbtrGKc5Yg1yniA6NTMG0AMOvYiVoSkCq1x+zaC1SO+h5X8hIJ2rh5
TKGwObnuu6s5qUi4v+mbHG8rdJgbUlQULqC7SCi5934gz8KbP5FEFyGZ4KjDOexq7B4kKLauPM7m
Wc8fE+fL0j3lzcKlXoTS+ZZUOz0/yh8T9TB2/+IKkbiN0VM+k+io3bup9BzJf6W7evuettG4PU6b
5qnzU2DTNLs6udB4nrmd6rXg/s3wxYRaCRmgV8Zdih4Pp3uKp8QPbY6wBqXm0QH5LxheltXFG7/w
0+HGHBpMjb8OlJXJSwkrd34oB66L/urisMw/tmfu4sknzI6rroualsgU2EbHij9NmrPVYdgyXWH7
CaydIuKUvskKA2ZdiG6Lv45V4k3Cd9so1565372kv+ehk4oJYBOLo2nfm4PwGfIEpcK6zZ5S3d7L
ZmNjCu7YIuS+Ievgpp5uyu2Y1IwzCmaBeRZaGGansLexsaJZsG62/HZSMeBf+0gUSEqm5I5ody9f
8Atal2DT2j0sgnDGAGHrlsPcHglkm9+G+L3oXlp0dPqt74z7Vj9V5k4bnv3Z+VaniIEVygIT0wj4
aHmn4hvOvrIfC3ETW8fGeFI6qigsW8D0ccNx2S1D9p60fdio39thvK3heBfmE/pplk3tY1QGuY7a
FmHcZuyzeoZCtuti6etQnzEFCfrpGIuvsDPSKHdMduu1kl6PZEa4S7SJO5me1anb5WhANxxfSK2g
lAi37F1fEk/tyvcyda7GdTxZCYx0M0qs+FCnD7byHItv3fY4U0CittYMZedmwhsMSB266avFEEhu
yb7NgoT/n2KhIZbrYllpFzavYunYWmDVV/XFYwTJ6mSXXtfvElvxpH3Q4tJ/bkeMG+j3YM3P8Euf
CdHwYqwy1hXJaPrVULKbsTy06rl5jgdyBJpdenH1yaQX2us7Lok4AVXN7aY+b/mJskgD20wOKc5H
cR5lKDxlFRYV5tGei+e/gtv6a57e8wR1/VAPKgvy+9TdMVcM1izF7tDfFB46t9kg58M5iZlM2Vc6
ln39fNLX1UN+kZlXGD1FrRmutq/h+lP3nEcTh3jOpYmcLyv1Y9BqOy19z3G+8m0G6BgX8W8Ssz8P
eXscCxTYOveBTIiXKJM53ITW387lLcHH3Qlz5OGAbeJpzrMJefhG3sSKNXpp6rer6Z62pKqP/Zo4
Z+ViU13DzNxV1kh5nyrHBiOOXS2aKEm1fwT80NPoAApQoM7NFVYD3Lo6Fd6TTuLluH1Vm/uOWxK4
22ww+ra+0sAB8xwXcLZITO4RpvIXdmTMEbdw395ViSD/wcH07UtpIz/YnEPqUp3MN4pCXrMDF9Qb
tGEL7EKlrrojcJxzwH2wxu/QxHfwZDwDn6sBCyrm+pSR9RBoy/wdgQoSdXPgqes37Vx4NSNYBVcf
C8WAbszX5oB0F+IXzPzmYo+CwNFCQ3KaLqER2u0SKIvw79eU7AYjbIlUnYdnG9kxApyzxj3VN3eM
P4ftes4fZsNEq17NXwNXZN6cdby5o8msVee6xbhuMg/ZrMF5qNofRqdfQWcNLYF9wcp8c7L3Wlx4
1j9Y+OMc5M0Xy7PsadrCvnvXsq/9cJp0mqg7SgxruzOIIkmoCdQMpvyTVR6rhHSBcmVHkvGc4LB1
7TpfmKRTb2N7Uhg/wL553OXGxUqkCouUiUNI7IOX5Is3A05k69ekexoofSYg03X2W8itG47kTf84
8NVoHmnhUQ9grAMV6XFj5j1U53Y5T1zDwB/wPz0bw4aOTfxDa3KULMuzcVFbJH6CK0punmI2JDxK
POYINlC/j4Pjhds47GLuh/7cp0TuoTGlOXOcIG72Je8Tgpwv0lPs1D8SATkt34BW5nrYFXOBEBFP
Kt22roXsszBRuB5WG8MxNEMr6nLL5V+WICZoyhyruBYawtCZ+wlfeIk91nXT9rd5xzyS5XtnJeM7
2oYTaTLXdPdvWupeKxqhGmOSYDIzP0OsC4c2f7KFtLyyPCm9hswfE8a9ZmdTiHd86lWXurOK0kT/
Cm0gIzB1xQrqtUhXcZhWBj56jlBcARXXsvR7tXLD25i4+QT36kWm7zonpgojb8GuUxxNRyoKSbne
49/Sl86VYdODO0huNrP3lNZWfNVoDt0YD1faJUqHumuxKfI0gEzTkDpjdXTxm2I+mEVmn5kNneA0
oJ7QaCncwb4tpWOGasWBeLYWHbuKdJsDrVdRb6GTMWwlCWpkICBKxj7uO8wWKAk33W7ORTPf6vJy
+Gz9ybKm66zvXgW9YYUykjp1J8ok9fp2/K5ZlEPw4zAjVE5gjCiDrZlpzOUtbdNtLLZX1aHdKer8
u6NAO5qN/NCm6l2KaU5KdKCShLZNBmtaT6Ety6OpKyfN+OYu4BNpW+LxR0OX9xU2WNOQ+TnAtW83
W0dt37+tQj/pKrwtqylKGlv8Ljt9wvQA8wbCirzJ02psLYDCo4TJAkAd5URVYLyRJGTY9EZ3VNPp
dSV7pSz0vWnwtpCavbum+X3REORu2S1IxK3hoOCljGUzcgI/0SS9FmXjW1TF/QbBDFIpAtG0e9y6
+UotQPumrfiRi8zXDZteoJEI7c3poE9pdRg2ALCutT3Ndd5mPOkKYT0KS/PXVrtNZhhuI0g1khCv
g+3JTdTTLXFZqg6AFCSltvq+qRjKzo66+WnTPML1zAN1Mg2PapD0C2aWgTpbT26iT9HEjV86iwjs
y8qTdn3cJJ4qVV+dplbuyoooJleJA3wvL04sHdVfBjG25/xRJvG+Wsb31hhfgGwflTbn2V9uoQmv
IQwqdzO2m9BishOEkXW/FQRQi+qqH5aD69SvbtLcG+D63pjdpSNyXsXMTCptvA9UKsNmTB/XDmsX
DRuQmLVwedJIF/kJ8WJq7uDVG6HYZTs/yrF6Bq3vvTXLrzKpewYOYc0CbRdKxXdLu8BPiNntpXs0
Td6hIuov2WqHnbTPcLq+zG5O5hVUzIpvLlf1yolZte2SIYEf8Vi86ogTwByx/4KX3At6qYPSN7RQ
bvqGQC+wLvFoJIQJWTwsM8WVIVVcuvJrE2dDuzq1THugQtS4ftpkHujLrm2tyJBLOGf6j9a2QpL5
fFuiNxtQvUHuF495WjDR0vgpIoGW+brbNueExE+wei9GNYCOFYleZKuXwCUCyAe3tpMBrcPSmLuj
VYuMXj8Tt/I8avMT+7DlN0v3U7eclAKjl1G9w/4u6g01XPKswvOw+UevUa/NoIFSK6SHd2avYjI7
UCMumMF6q+jOqSHIZEkKEKd0DO0Z/tAao+zWi+e0SUDpCJnwL7ctcSd3iTXsnaF6WKb0ZYSRsIvZ
Tt6MUI8xaHvv1osKlqJjp67NP4yCYNnNBStInnK0ZHuUcfDXpjEN8rSGUmohPhw3IIAUVzz/gsOR
kQO+kpAz4sq08o05+6EuUK6K2GZcsB4x+ctoK4eZcp5QCGc+kL5y1Aep8bPF4ElnUAKVNOSiK/ej
nqJh1Dkz2zqlwiP8tR6I2LEJM2osZlCV43wxXBJtnMK3DaXwNN1G7r5hKhsbu5SSgLy8l80BBm4X
XmO2vjBVut82jOUMN2v30wD7UVsW4D/QFNyyN/S1FabXfXnTW61Okk1zldvb0Umc22LFvEhy9Fb5
+o2kuPKQ1gX5MbLDK6OfusDJUbaOOjhuyx0RNlt5yKX9PnYZWPVAoWnOqNOxM/WzAl/QNIsPzeQK
PLXxsUlM3A/dDcObi4Pg6HDC9m72UxynnRMnV0+r+QTh89qx5nNTbMZO5X5J05V3ZaE0mybAiqTe
bRYsY9TU4qCKjaQUCFTaumCapCFwTRcAKmS4l4QiPFzs+Hau4tSH8E6K6Cz84oJRtVpPw1ytga6W
cEMXUvqIU7ntatnATJMa+TpTTYdFGR1n9RlR9Hx1KX2HJqpcUvb6YgLlobTUccl1WnnX6dYAvbTl
ZXb6Pax/4F0ZJztd9v/J0XksR6pkYfiJiEgSv60Cysp7bYi+LTXeQwL59PPVLGYWPRMtdRVknvNb
ZoCeQvqpCPuu51DYCFW2PHFyx7LcVURUc054lxY40elK1IGFuDfwHZmKuqlkwxZXdIi7beglN33E
xsvAy+G9bAcE4MNlSHjVeW1J3f12kJFedHuTnEzckwGI104kB1xx63Gx5A9bD1URjPnLRDaj632U
2Q25VyyTVmrdb6Xx069JpFPrv7T9blUbD4KkvW5qXsZqMtnpm2e3qGMsABefLioBqUIJ2pvC8Dnl
t5QgxzhRMPgVqD8E+TJPDh177SoiztY40+cCrGYHy9zydy4HkWcPRbKevKCNRkJkRsRVhOB1v8Df
wqqHS4YENkofZfZntYfgAis8Q+uLV75TG5CnS/VPsrB9p8sMJCAjZ90uwap31dLPIZp1xoiFzWLQ
8k4FGZJr3//k7eELuQxddm7nhqS9wQg1VmeYOfJkPNC1QHCCEf3Xd+IVqiajCMz6nul9tvrls/KT
58Jyfmbqe/bE/oVy4GJabecnFxaTSBNVc30RLgUcuo1qrzy2Rf+Q4nBh1G++Uj8gDNq+X41b3qxd
HsjB/4sV+I2P8375P/c3hm7ZTveF0z+rVnOW94SHcaE3u2AmpcqqijsagiS5fsoHyCCOqrKgri35
5BvN7zRtkAxBBvET4FBI0kc1cpbBR94m7IiY7F+0GehDXfN9LOwnkRoH2TFHusb8QoVQc/DVuERl
Tt1EVwrIZziSGqprYBbZjXnCrweDp7qzbxhvW3tYE++hl2qP8iRDy+BIMI0HjN272tY/dDOdxZaf
AjVZoSKYcgdfFDMU3I0pUeNma3zoUuwNmuXCwSn/yxbnRS/U22gPVXLQ/WylOunUvWXScjUYwVfi
LCzSyUAQaBaIkN+85h/3rC2fOA2/xpXNwQtUUpCAwozTNDruVj1TP3vwXQ5YXujS5Q/NIHue/dKg
VZUNksCBX98DMFu98l5nttznnib1y8n3ee8aAWG4o7Gbse7BqPoP2m1eUP2f3Hn8TUzkc5WZ3Vmd
/2+2KVWkco//Dx2LHbRhb4ckYp+HbkyuQ2WV+xn9a2kNVyNDqaPcI7kBVBO0BHwgjIo3TmV+NrjY
GNgXXDrN3i6gZqx6zS4uiI41Oh86vZE2Bffe0oPJ2/ukao5IVc2DNxXou8gqG3/t2f5j4YSNOqc5
V2b+6gf81e2WfjRJaYfLzHvDWTe8TIlKI6ISUAcW7gfh8Gdjcl7pA2upF2upV1QbCvnB/Wto52eo
MztstnLbTZ73W3QmVnFBQInuSV7JZ4aoMfhqQPAAJRyXWFHSAMf4ZBhTjcSkx1bUGWQEp3DbVYWS
nxN9SQeGQY+o6KSwtmM7Fh+Lx6U4VF9cl7HW7YtDh8ECwtrlJK/YBQOIOQKFbjxKnX5H0ekAuNpA
C5wmO6pyr0HHoUSLFcc4qMNUqLeSvOzdbG9/EDLkh5TgLoNuUIiPUkSbuxf59FwPEkLEXqIqCZK9
KvUMOuI8B0TnmA3ANyf8dCgZO7JuJeTXiZoy+NMDUodpPxHlZs5PXYqQ3kuXh25lSdvy9Ig+mYYx
wyN8ZiV8KEVlObik7KXmRz65rOPXZgSAUfjWI6/M/rpZ/4vRa0Cg2THfDVzPkxVPvnjdmp7sNVui
qN3aDWoNeD0JvpZ+uS4dW5O6GTPE6ozxUIMNo2I4yc0PQqNyNIFjMCT9WLysbbZGY7YOO8JZAfMV
ARFDWjx7qDzvNdlhZQ0+TJF8v8+FQxiem3C+mPslr9sTLWGougjoIBn0V1vg3cSsAycI64F7Dn05
iUF+VcYTDo3boM5EcKOwM5WR00zY9DiMQ9gwBIwsVODOqFzwuxG8ZMjxQq1kkjoAJD5nb1aplppR
MuLoFvjIk/mfNPn44GoORi4J0yKDlAAIge+DuOkamVJsQ6KmBeGp883kXXva4Ifqx5nTmvXcCrdJ
06y4RcVU2egEeMfMLvsxiwx18swyWOQjzhq07IdyvbIFdTR99I+V7tIoHdnXSGghfo2gAjm043MO
4jY1BFkNCVRUk4facepzZizHRmSEShl6BERQjzUU1SlRXQC+5r40CzuPMJYww24F3+qQaFjY1aWC
rasTFsLCc18yKvkA3iTAxogZwLEUABl7YLmvnzOvsRksQOPzsitOCd2dQIk8s4Hy/Zdtmg9CrjTP
4XxfltV8SYg4bODiXnKekMK0GPORgiI/ZnwE2KyVPBcSPSY+wxTO0PzJ8pTKV/Npqeo6NsFUHgRJ
3kZGqvjkj/3uu4Il3Rz9MRhHvz2bZeu++d60RSn7XlxlM2guPc02zxkZSObTVg3fPmdRXG4MnvM0
khyYrrHHwdURCbFRVHkeR6aezPtK+vw1yyGhGiISiUQJwmLB+JzTs4LqvvGgWy0Sd819o4Ma/nsC
OKrdeyX4HpDr/0KYns1GBbuA9Ay22eqYGI59rdqez5ru4YgGveHJHe0jsv70LJnurqukRo20rz6Z
k70YUvvSedanIWS0yaq+Lt6INm4uvgLDGqEYt0uRpaCeLMe8eOv9Ur3CRcIi3dSeaxbAD4r3MghO
dUFntZ7cJwQQVYxBkGQ64JkDNeVv2dK/e3h4d8m0ALbSoLIfzAb/WPHdmhz2jlVRsjFRKgjVEhkt
Ycz+sNzhE6AIMunyuy6/V005HbKmeMXasEbrwCjhd+ZhlWzsFr3LpZfTC0La994eW3jICiWtneKm
tseXKqemVngUY2apxT5DH0gWsGPfeBNH0Y6o3LHYlSJ79AOqEmuaQ+asbfY4obK9FKwIVhIQ02V3
z93mJ9EsU4LqKQvZV3RYx7LoPzIBXp3Y8eytezkz4uYWaYriZhVyiuQ8TAoMAxlOip1wXDfrms0I
gC3kJ7hmUBOsBQ8HKsvgmSM4KgSNLPg1jdN6AjNyrlaya1ezfTNk89CulCX66ithVibdH/fx3Ez3
6zRfUrtkqaTI3LTma6twIztys++ySlyCdE3jqp9ORH6M4bJBjRcVMdZ0Avokvj7kdf7JCtDHK0ah
OiXblZfuj7FOHOYy2dC1ok4Bxbilt8PFpvWCIKjDATiDw5rb+yKre5M6qF1ZrXTmtGbs+Ol25sQ4
IySzorU0X7XWRwShr2J6aLORNEZPHlL2ltJb2MdSYjHdJ6YyEGt7aS7+UN0JAPc8Z7vl9Q5KEldu
gT2hHgkewYAFgr7yEA3ptmtJQrpO2XoWZUgSPyjfyITV4cYLC+l+UiW0vUhy7u0CrKlv3oOB6LXR
YU7XJIRKZV/tGWOd2ZrkbSDuhxv3yCM6e371Kfs13pheE4t8lC53I9WQi1TN1RGxQMI8NeBItb2H
mQ2X3m/SuEVy9Y0D0iy6R1iUd7bhHHIs6YRYVvWRGlKgModpxva278GE9yuanuZbcGEpR1QwJM1H
DIIv/S1Gd6X8Q7VTBwkK0Olaj715wc7zvVbKiL1KPSRf5a2xZMDeFtMaWjzmRjmf3Mr+7TFhhpWs
mO58qzkr4CoDawzp01ENPhUJi6damlV32HroI+iOngqDozfzbgcifYedS3ej6obY7Kfp2PnlUc3S
vwuKW9qau2lO9D49kUxw41TNPZtYyhpiJ/RfBsc+5Uf4evmiCCe/FLUfu6T+kNKPxnFL9RjXVMSk
yfBO881IqtFT3nofXcYXkyztg3QThYij49jz3ra6sLEMWV2YtXl+Gvs+xCrdHeigNckg7MLBIKnC
6rOTShK6aMY2ambQdzKMgPvI/S0JBmJmfZoTLUntna/C7vEE0WFzYR8/BJXBzFMTjJw7+hvBaBS0
jPpFImE16BLzMoZFf+rCfiHtyMl0rBr/vlUoOGUznrH5M4crmRyXsf1ITae+NDXeUPR5xjDc2rZl
R2UFhSpDOsQOfUp7WilQFKxzmAYsOgzo4nFeCibSW48BfupLWU7mSSQGWASy3dhZ0fispBqgZV9d
UuLXP6Kqf1FzklNDuPrpJpr0CiO4cwn0uVYkgusBB4JW1Z/Z28w7R5Lq0QtuFjtnZsP8Lg4u1Ve0
mY13NIiOd0ON9oZ2hGjg20EAEruOgeJsNUHtYFqQ1afRkPfgeiyUvU/gJeWre0tWSJv6q1N1yO7U
0TPX9KyCfgwbF1gSYmw55/xjDpnt0CdKHpIc7Xzv8SAClgTuaWrckeZgewytBmzdZTWbZt1Ahd5c
ZTM3KUPMe3CnM0QcyVo0kbPcKkbG8eZtI2zQaR7npJvjeV2HaCaXrVEgiJpXuUSRvzNq65UWnD+D
p4vIlwuDUVKwDiO+89XDMvgPzjzZkWO0J9R/WbzpCuFl/pBm3XayjPTT7uc2phUGvRNBSvGKRCYc
MGvkTvMvyahPq+YCqJkQziyT21XX3h3RGQnWN8Sxho8SS2SLuuqOCQwH13U1N/RO6PT01E+PvsVt
upBwhI6QeitbGfvcRWSWFoxoevCAoRrPjaZ2Wclfcte7pnFexOixNjpUUbsuCaS3/6L9oHxID1O1
ZhFuUXKZKx3y9pnPqe/1D/2sP2E+6jsnAHHrM9I/K1GQAgZiPw2WOOTGROio6WS46vG/kptAF0HK
GM9e0EdK+6+oUaB52l5QbRaEoqAeWytzi7cWkSh7k1MbwbmgSpgLkPrnlssI9+zfXiOh0KvBRAT3
h7vhwOJW0fRAiHcQ4KcdJKCh1dbmKR1FaHj1IWg7i8QueONsRSpgE45KxUEf851buxJ4zpih2WED
oKmMl3RK47odrDMckXwbfuxxaCOb0ivwVSONiAEYpX9uq+mMNXW96wt9qQKkLcIm7HjdtHwUW/Zd
k1XNyObBDo/z5aY21bT8njtv8RnNnDEU7gfPOneTPxzl3INXaVIrEM3e4lSt9nkV/rYzh4G4bdLM
sOZjMKrpsg5FQ2ZWFfwTY7BnzD+odr7DtA1VZz0pwL/DmgP/+oFNNZmRDAfbKkG8bnqOrNm+mdWu
emRctobhL/+AJFRGcVzoeD8t5fxOCJZ5LpBV+Q2RDLRdWFdDMMyk9kouq92jkZrzc9l197ljTLui
tiQjTxMnEkI3wS/NDNhfZivoorEtwTIKfizQT27IK60HbKD6qaibf/Km1EjHTIb1etuqqwuY2rNN
p/1+GuernyOIQ4r2DU+wTwWSIadmYfUX991dMxKx59BrpvTl1g22S4dWxsuwnV2b8pGpnUhktAlp
8N7zegMlUjY5sKA6k7aotCrM16VLZJTawScGuahPgzXKC9jOQfOPmeiOixHdcVI1pRstMs67yeSv
d4NoGmE/J3ggo/LIZp2thzpLxM4kcQwgH6U9Gdk8g1bKKWz9pKQhEifj7TK/9xA2uZ8mTx2Resh/
vAzNE4vabmxq+kJQtUALw5T23ZfnvVabzfBgNBojrXHOsoBaxXk9FA4ShkYn4XzTTBbESvim2PZD
ycOVMrUbBcV++O9Hvz+bMnhGYb1va8pfxvnXagMiyiGavyrEjXnh39UdowGzw52X1/eizQBQGiiK
ipOFhSEKCvuKSPqDLw+mfV0+qYl7HkqHrRLIcEcE3bYj9W/JgGTqRZ/F1D83ndtea/i84RZB4vXl
+2DVZ+6U4LypIi6t9pN19xU1BJF2NgLabijuMNI/CzdVT1UHLSsplsd3vjM8NHHkFaEFKnwvggdD
AVSxzTetyTo4+WGwsnRUzYfS4rdYq/uxlyxnMsOtWYJ0UyfZGaYZjiu/T67a/DpMXhC13gO/facl
L0B19LxUnPPbAQ1HeIWPyqLRJtC6yIYPdyH1w7fzawb744xMjr2BcaHVztuQyp2EqLsoBvRW1/cK
MQjRk+rFmvLHZHkqhpWGniDHLN/pN1VCEal+exq5toYMh8NIBU+XkIve0oENd7trvNngBy3XrSEV
wJoB0OVI3jg/kMAmMPGq+1o6+UHeIEiV5/8MWxIp6n7OtlwGwoxvE0S/nLdcvC/WcvvbnUfE6GnU
2uR9zswTiZe81kg1J5V4u6Yy5zijc6Wy/v3/1+PdvzWhLA73cvA4oynlrK2CV1gkEodciWybwEjD
Wfjs8peeoLl48p62fooN5fMEF6AF/lL80ZZmKWmMizAsHfeWD/1od+JQlt4XTBkEk5sc+wRdEMI2
PNQRKZNwJe3B1dKNxlmzK2PsT6u/Yi3+JIQ1fYrqzNBbk+dAoKA381aZbM0oJpDQ+drLQ4XhZZJf
XO3efvTUv6QKpovlmAxw/tMmgPGs/kJKHjn4vZr2ii+XjjP2r+5N1a3E0tEUu8RxmsPQybcSihJi
XnX1nTWlX4lfE3+C3i7TzqkhaTubejCR6o+p+kvtNr8yL50LLT80NvXpmcRFdMOd/wccU09dtSvs
z0YZdDLUS8X9mz+DHY1ACrwgnZ3/NNXkXPifbpBAGZZ2g4LSx9MO2LWfwd8EEvadObsAPQXyOPpf
inwl2NKtfi3PHg512hLBtIjIuvGL2vyLcpEUJsd+5DN2dkP9Qqjsg60aYBtcfJWm1mJGKOd25ke7
5m86ze+SYfrNChA4X1S/EFqPtbPB9/UgW23LoFxtlKtmzYtRoBzcbsVirfVL7i2G/1tLFUK7nk2h
pc2rE09VpS6pT65omw6vWEbeSJwg3wFVq1h7oJaVXO60/VNXaLjoJ3sF2dzNC2rZRJJ/L8FaA3Z2
JN6fef268ppCun1yon2rnrSAonY15Tbq4Izyfu54X/MUObn5LUzW/ZFzm5BMZASiYZZWN/2qZZ7t
5ZHpmXCCMWr7u1xtfbiMNkTWsn4ajbqrnPGAUPpfQcglG5mIllvo6ZikHwUpmjQ7EsrvZpumpzON
qh6HKB1nK7zCGtV+iempaSGUnJ53VsDQFk9+Pb/QzIhU6A+VWuVlpZQW/pthOKhQkE2f9sIo37kl
ousCiaVSQEoQ4UywLgHh9g0whsJme9DlsRxWFY4mnzXhklErTHQ38JB1SeJuob9yLwsTxrxHzSRb
GZkKSct67IuCIghpnojnPK4bO7i6ye0QuPRnp7+QRBLs/R5NUakok7OLRVBA1i68uclLHSSQUfan
UgbhwS9KSB5Vs+fpuoXmIRVZNnForfRWzjE+01SXHYrqVshBiMSeNuIcMS9qqClI0BbiFReseqWR
QUt7JRQeMQIrOUb4fAl872jLmvsa4Yww7hyVxLaDdnwwbiVpE2EpCyMi6qNrLX3Cy139TIYpDwff
JovVu7LRE1VBTTw9vVaQ6nAueko4LjNZAioiCJK72cuI4EP3EmVNsHdLODwjN9wdDjQOkZvGctQK
9JB4np2fBCgL+i8QhAPXqhXBzPM2lXoMta7/JImL+hIZTxu8F93Zqx28O69bZZbhOFnOvsgyVB1t
fsTPrOkdkS9NKy4gtHslqAsREtnSWH5PKwKIbGUUJ58O7kQZL0iDwdrn+ey31Z92HRg43PrN6efX
hsMk6guL30Xav5UtXpyBxFhvyr8t8mFzMgAPZj20iCHlwbY3vtcxfVKqeh9odArXtF93pZsX+8mf
r/RlH7bUALkj3T4b/HBwtzdhu6wirh5OtjP+HcuUnEYQ/m7GFhY8OgknbJBs8iKV5ANViD27/HXK
xliW6M4rpohaFZFFjEzr+TZInjNHgBh1THLuyeaWI0ZPPfTFdM/FfiHaCICGHoxRC16KpRj2wdz/
bnaA/hg/zGQihkHZO8V931F0s04cObgNFjf47jNou9zLKXZv1rdhwedBmxkJpc4BryfvREWOdDMG
hKVxTMikHCLB9hznGVJnJZjrsyrdG8OMh6NEUjkV9S4FuOMNpur12LmIJLZ5Qjmrm3hs7H9LD8+y
qRd74ubRNHApZ3qj7TiyavoJJBgBDmqgYxGaBr0i/AeGa9hJJ1AUvLJeBuZfgXe/VyPaTReNDVYq
khVW74UWr12GFv2cbsOPPyWX3sWMMq48PfXVYxznvusfFTkXISVxuwL5zUtemffclWFDKZK4xUEj
NW3ruriztP+ZLeaHgS6EUbBiROj+kyt75QTp2I9ICBPPvebLkMdcf0yrdyhg2j1ZMZdhLtezSZ7r
zb8ZFHydhkHUVKY42UnD/pYJNj/7JB0q+9iO8+RJehOCMA/AszMMQA3v3TY6OIIxe6ocMOVNpsya
r12v77vCuJBeFxLifD9v1rNdJOg3+iQ2stu9NXvXrCpJsKm5HeDHqxHh+2xzN0pRogPJE0wJDTKV
4adCTogro+cUbThLZlJhYqPLWLTpCIyIXt67VvqLC5oUK2uiF9jv3go7Q2QOjLr3cXodcpBvyafC
ZdbxmrvZvk4oVUuUFckq+4uf0mWW7/vYN0q1awz/xzHwi1qGF645P52XOj9J+euVCP67Zpa7P3lJ
GXuvDkHq0qGR/CW199Mf6NithVuTHBH1rS/3hu0YUVfUYadGUD7cSoIYBoosNBJuMFIVAO2LprxM
xsifGDPsVT/VAAH8RnZVvdipA8pUIXwXtR1ujej49caLmAb6bXgeyh76Pbvvu9t1msRNssAwU3ln
60xgdlm/lbU9BK19zL0mrpL5Tqr0h5QoF+ZfkBaUQg1QcYqdcPhWnvq2R0gcr36rGE9uH8kSlpUd
jdp+3UbK2BWx3zsx1cjqUu9xGD2EdlSA7l175nAUdzb9fzv6n8nGMak1KYKffmvilBTiPSvWtW1B
jXAiQWzRdz06n1lHpkLfJYdtFOcqtQ+gYSjS1RjKbXxluI7WoPt2svLRs1hNqy34Wyw8/qLGuiQx
SAbgWrAv2wNl1m8onxFoN/XrhqSzn43Q8Vbi5bHDuCYmmYHm+LKrQkqpD7Mjb71jJOsYfci4/KkY
xgEhF75Tc4cIxY1nR9CiAnQeO6okJ7Q5EBZxNd3hrl19EyIv/RRkWnWG9WOOMH9mAUUpgpTmMue1
a5cXa165LBTdK2gcJqW+e8F105kX17CJTwquQDH7aRhAyJUTainfE7uLAtai3VCmT1VGYVjaDnyg
yqK0FDXVVgEaauCcxsE9JbZBHwuXf7OHrHNMy4e5ABiZpul1KwE/HXy6t2l98ofQkC01Gx16Jid1
3uwkos6akpva+SsLuOZ5zsAwt0e34dp2ZlynROlzK5bUANtr+mTQ0RuhwSHYXRlcXh26fRdEeV4/
8OX8tarpoy9x/Uqjo5Q4CFjjxobmFxg4okuAGmVOSVbWQlLp+zFLqPhAL7Xjev03VLRAqmQ5Yd5m
ICEUJfZEdXVq9zhL5MAFZPM1ubFumL47l5Z786bQ5P46bTL7aGBVd/0wxysaNpqjCdhs3Z8yAP0y
Jv7IKIETssG8LwKFW3laP0d9Ja0gR1k3PS3alCRueZxKIHdbb2Fid7q7aR3/y0lj2w9xltNoJ9EX
7mXqcfaWZUhWRexsPgAe12vULPYncY9RPZRFLOYG8xwSKTpA8eH6Yo2nDqDPtQ+L7j/UQHV0jeYq
u+FvpfK3A3kle5XAT2zvfN8ejTTSDZVHW86QNn/twrEOlktm8IaQP/bN5toZ88V2E5c5qjjjDLhf
czS5ic3CSUCVlfh+TN0MiroDtniWtklcRLAdGwsd86S2Kwx3wwM3vFgmrsiqNJmZdf04t+WwJxxB
oUQZI3OozGhNbX4fzQ/nZDTLeT2ufA97Q/Ox2q7GosK7LVOfgK6xv+W4Ky/MHB1nzYefWeuh3RCV
OCYVOxt6O1E237IJPOp/C/T6HSoVU+XRXN+UJ+gKW8+4XZvqzaj/FX4vY+GJj7q1o6rtgl3SFine
yv40FSXmw9y4V6P1Mojkrdb/d6H3KzOl+rfN9jtCeYtAuuEf2cM0OfD9sFbv3YGAS4uFdAVROG5b
T1cQ9dNWiZSsARLZ6b77N6dIJ2RxKaXGhrIA+pibQ8s9m7YpcveUCGSpXRp0IS2o27nS1X+uqt7q
Wn5WmVjOw1v7aqgA8XBBQmJzg23Sbr11RyR7dmNCyjyEfnmqkIcrBO9qWZ9lO3TXYv2q5k1T9I3o
rdfm1yQHTSH5Vu4d7f9H/Dr6XVIR4tJJ4HWSArOopux3HGQ8LPJBZ3zH/WT/2mKE4EWlixMnZw+u
71GUTyTJrMSYtPoF5WZFikEIqHZj0PEKeImFpxEGyAW47HPnnzaYaNOtlExC9E/UMixLdw67OYlH
Nf+r4XmOJYGGCEk+JouJlgibsxo5KE0CE/eeKM4WJM4zI/BfrC/pznCIS0TSQTzfSFPQUmUgg7uB
TIuoDtyLroMvoyz/lnwg82rUp9S0+Asph+qWmTzabbKOW8qdM4h0jrc5eINzOIvlhUYSkzORdcJo
PtuJ9tNMaJodSadvzOVxktoiJQyR8whuFLfkQEjHbaJ8TgmyHdvfefNwJHb2iYkGnrWpoXYU5o+B
MiAdgGQvw1tOrd0CCBFOLhxfz5KZG9+1CHOhiTL0MHIZFT1cFtST7PRpmBybNVd8eqX6ZPdFn9Mn
mIYRGhx1RgLfAhBYi/6UVJrKboTwIVP9d1Y0X67GoU7Ip7M3qTGYReeGbp1SOkjqHbMMl8Fi9dRd
zx8yaVDPNTczsklLd8Dk71Jy3lhPuV3ePjD7vVq3/1gbEb6OnR/zkV8NIK+LsOx/bHKxG6CHmyCl
Fvuqhno45FOLwMqJ8mm7UmHzb3FxbQRO/VE1QLCVMb2RBUb92kzCKqZtsDmTaL7iZVI0+DXI3shn
YybGgOtMKRgKGavRzF8auqJJ91WH4cp25WcDN2pbLL6zGN6Sdv7UWXb1nLUMya04oKT6TMz2y0nG
hCBsY9+hQ7Twx2LKGgkiG+kXzQ1KPK0/UtbbMdPye5md52Vdy5sClJ9vMluuHrrEdTsmmXjO/ck5
desKjjddF3hBzNquIJIyC0U3Poh2MwgchB9yNG9Y2nolOqwSj6VYX80GGamZmO9eThbAxD9/dVu1
g4F4BT09dCO0taH6hKJ155R19SHf5pouDKQ3VjoMZ8/CvVOOhEq4VbRWAaKDi7LkHZku/YGXYwt1
48KUWuV5MPtoXOAyXDOUOYBBgaITB8LJ6fRPVd3eKpwgbYXf2Ezw8k5y+a7SV8JH/9r+iHFGTcWe
hJqzLcDLMsRDNKNQ3cg9kFJyPd4b/n2G5jWGqWrjddh+iMyeEORyRs2XwXLuRGFUWGFAiiiYp2rV
ZFsmeymPeotPHQ7JDYOm/VVkPL82mmBi3YMKUPQOpZt7SFMXfeg93r55Yypeh+91HolwaYEB58RY
bhHr275zsMO7Po8oieVvjT/fUU0nGGEXmuZPNgGSlxpeq0x0crFmAk5osyatFLeqHVRHymPGvd1P
+mqVadiSUhoRkPPj+QtpCGV2p1I4+6ENnGgGJiYMcoVKMhqoy1zhIPP0wmbs/12swYrcUtz5cCeU
HuLUcFYAgn5JuVS5fg9OStdtMtekrE8JnvSaZoHeuxNZ1kZTIRjeMiUuKMeONwdksQX1aTOcXzNh
ZKpszufcYpOmMBohURaBkg5wE+i6yzq18bXSolfhGMo6gwUrHfbaa7sDbm2DYYO2SzR0j5XlfDn5
Ddur76cO3bLX2Z+IKP+lMNOwTZzaqsb+BJ16GEl7AGdGUTZ4ZtylCDLAjYxZY71ddUxanXM10uq5
vw2HqDi+l5asAlLCB+jk+tI90/6dnurb4+JQIVROXHilyVBoU2MVVQJXLsF94UIU17kL6rvE5rrJ
adLuc3t/C6hpt48yJR1hVhWc7JZ/tpXVHPS6ovHCuNlhPd0Fqce3FjwxQRAcQ7zePHAfeys1I2RN
QpKPR8xQGAXL5sQkzoYwrn8au9h7eJu5+eQ5GZ1XHE92ZFf1U+otn1MNlwWURvu3PXHP1nR6NkFc
GUiARkHbpxxHwJTXzrknRfJ9NjpWOD8lrgia12ruaf6p4C9LdhUDmnol03fH+fGZSUk2HTRkg/w/
FH6sy/xrXDD5rCvPOPKP5KGchresC55U6TrhbNX4ze56z78by/9Uh4vEQdEwjfVDJ7N7z3GwFPpC
hL2i2gvhAEdHcaonPvC88v5KVP5AChsk5pIN+7azQXrdBVO5eTPh+8xKbpxTyiXtIxooknDd7aFJ
2bszHfw3msCCpGTlgDIU8WbZS8MLETaFrAGGKEZeWkotS6dmur3NEgQDOLn3vE3bZ4AQdm9bHdXL
somWqad4CRjLzAMmf03hei6TCwJ8EY2NJSDLef2FR4dhh0S5yv5LZoP7hdeJHCK+OgSyRbh5wwOj
4m9jZdUpnz5mWfu71QJpYae/MbFfdU7OUFbQDTnRUY6etjQWJmTvq/ofY2e23LaWZdtfqTjvyMJG
jxuV+cC+JyVRlqwXhCRT6PseX38HnHkzLcrXrIgTiuOQTRDdbtaac8yue7ezjEiGWKz6JHuXferQ
yJl0liDRpbMFYI1Ro5Qm5DZLkOaVZqkMzrzSAkIbqP2WvJZUBZtTCdVGiid+XgPCiAF/j4k6zVFi
a6d35lFxy3XLHnEUrt8xed3F2LJjwri8qkIBz6qYrbERsyvOSabQFTzyCXyoavgOC5OHg5NjM4JJ
3z9EmQK71JCeDGWdZvRlHQ3JS6rGH6E/IG2p+31DbNhWqN17I8J1ifaKSnN16WAcrHqVutMQvWMN
iQmU5XYkMU18TcSbQK8NoKN2M69rri2YFuTrHNo2prbPTMT2OoktCp5S7MwS84GNB+iWACSbMeAH
s91ToAt9ijCDutBoDmDI9jt9ped0oKI4OTp5AvtAl1dm+SObGA6nG7Q4QeT6GYgaQhiZ2Y+xH3Ee
f0k2811beg+SzJq5YIgzwxbTd40rRKVw1fTurNdqSgfSW9THz1JM+cD3u3Nuk64h6y++Zt4naORp
KKKvj/tLXLOF1qOt4WxIeo7DhtR6SshUI0j0zWXvu0ZfcaLUBR4jEAyNp27dwJ2z5/1u2MapNgwY
2va6N9wfQ8/2mEqsnsSkRobB1rDNadGF92rqVXPYFmy+I3ditCfDyDcO/p7J+OhQMWuXkY10TeU5
pm4666TKJDZbokYByYjNokMsXNn/0HJFRp2F+tbzcZdn5Den/DOje6PCPcnr8BuKMrABtf9ReyAq
5AGRse6tCxdhbe8f8bbS8R7tuw4Q0bhm2kFj2yNE16ylHJv3FcrcharAys5HBQgCUMUdxKTtsak3
8Y/WIVI5i6FLSJpXoCtY4PoQ7TPzxqSyK+r8+BQ8rc0XMop5yuofppZ+ELCVqTJSWGOU0Ol7BwHk
pO+SF3xGd51BndxBEtOm59wxjKmnjn2pAs9KLpkhmlQyim0JqZCSlpe0aMUMcctKZpk4U4jfIFgH
zkcR9Pf5GideA0t/QMRliwfVzR6j18bICMtOqYDqJcNYU+jEyVKSinrzINxWmveqc9f3yXM+OEee
ombG9hXECJvQ2gZ5YCusdxuXoNcK8lKm0M9th2odyugMqGwGPCdII7pR+uGJdG3I5gX2CdvdhhHU
aNGk1NZiBOFhqs3ZPNcean7v1a8G/ExW30yTluxFMqBZjRzyVPre5cbF9kP4QqkIMVHUs0qR7wqQ
QZMyq2e5oS0Kj8sxYMVx8fZHRVvP2xJV+ICrG9RJrd2hCbhzUi5hw6vaewyjIk/XVtUdOkyK3Co7
2bMFbGh9QCDFAtzV9KTZf2pm+8PRczYUdWFx2nupkM5d6YQLrxuw/2UnWffo0UgUgwL72ffTYtuh
Rg9KGpBVwT5Rfq2M8OJZNLxIX5QFIPXhtcdhVSt7xnoTZAztmQwbGb7kgpmIZ9DOecMjtbVxe1uo
1gzCg8P3gNLhpM+9b5hbqU/SgR8PbRrKtywxd61emvOe0WDaufaJpLNRerU2PbYEng1kQZT2lpnN
w3TlvakW9gN4eq6K8IcRYVuGcbbQI7q5SlvN9QLuRSkfakPF6pY8mtD6ka+XeF4ogtMipIpdohE1
5eotYM+Jy+SRWGUaZrryDcT9KlSqahZVpFRwQwacl4ui4izZ3q3wFQMgw7ajh80ejQ2xuiMCsNRX
RU37X7NCmNb5Y9YIojHxsLCu7J7IkeBaWINAYjCNc9YKTVvdWWXmzbURkRePNSYlYftiVWDPWgP5
Rajh83NxuMdEglPhmlmacZeqnT4jrxPklYBGwUV5jim4TSw9cPFULGnf+0u0qTDf8JkijFLgzASL
no14LKGcVxJMPQmcFCPdK5n/Eab9Bdk+WZiYfNxoimK8PFRNfR+VwdFKDBZauOZs3ueJqoBK0/Bz
I1caX3eEy62/yMyIbala5XNOD9OJjiBNTenZ9/u8tzeWHGdLCjrE0oCfGuZO6l56h76w6UIF8L1Z
WuBfjFENtH0Acio6RaBAEqs5oKqHRhUefal4CnVz6aZxRPigSTtO5fuXLGjZvvhL4ieZJ8OVKmVI
z8tUn5cmVpE8TBAJ6690dSpQoQrNtzYq5iZSJL8Pqlnep/aqUUaaEYToiSPAg3k+DhlD9/JFHEsz
m542nEEYO4k6xt3pwdzLfzTG8GrRsy6S4CJUpZiw7UEgpMPUtXLeDVC8LPYKvBy96U2LtvLmcnS2
TW6GQK4LuoIdg1ezDch07SIqMEhZYDwbpCeOyrtiKWNhPKRo3Y3IbJhurWDekwITS669Jj2QHnGE
LKgvBwf2UnjIscDCmyt2JUMXIXrxPs0URFyG5W3aQmvuPQht+JRJLGSVPJdyuVy2gbHOctgFdpbb
s76E4aHD8xta6FtSHj9VcTM8qgh7GDJin9huKVPauUQZbaGU1ZMfBBvJj51ne2tBsViGtaNteng+
s/ChUNXiNQqsk1/HwdZ5a2CR4FjGGopcRqxbnXazJh07yIBZLCEmSpxojrFngUrL3dW5Pa1AGGw0
WHfIQzwxT/TgkNZxBEOBlpyH1xam4ZNXExzChSe/0pCOqk6lW6TJ0VXhLVt1443hRfGSktIQkvfc
+8xA0YBGwutklKyGSvSEizpciGyNO/0Nzb7Nd9If2asDEKTVHEL54IrVBH3rd0Lo2c7FHDaD0jdA
CLYCcCbRudLZonfo9uM0PJIPxR+67r5IkvZMSBgJ5AO6H5j+SPV9o9yanrGX2fnsEF5NU92V9pHN
mofSqbot8mrWZfWbSjRK52BBs2Iq+kUTy4dCYQGK4IlJ0cWYj4chnCIzHvaKzJZCGvrHur2rKduF
gfY01GHxQIkAi3Jr7+I85mnXpCUOU39WmNiipCrslh4d6E5RhmlPxuwuFdq728baSlJDgcbT0XYp
CqBJbGkntYCP9OQZbnlHM8Wb50rUzIkOayZuLUcPHpL5JNQxJfh2ct+xLc4j0BY6YMqt0tFLNXMY
c+zXvW0qYkbS9uyzi4GeZGoHTAwbqbbPA6/hdqDUFglnFdHJJk4DTXTtoDPGXVmfCvzFWMNoXGFM
eg2C7qjpTUeKBHCqNkbiM5Ldq6Qh4b2kYIL8m2aLph6MSM1ZhlDbQgN0QFLhUIFy3q36Rc8ZHSS7
ApmUy5O0zOy1bMGMRT3pzsM0ou9ulO0hMfSzXyTOLhY+XDbX+14EtIdIoWLPNsCB7U2Lzyw1imol
ks2yIAVTpzDhEfpEF7J/Bk9ysv062tpVNVUdCjnSocUdnIaiHVEv9kyLgvcmHu7qOB92Qco4X/mx
MXV6de4jpS46uKaexSOpSGa/hp8k7WjcQhv+gBibb4yE2m7NSnEp0i5Gid89F6kTHHX8aotOT0q4
CGlkzVUrqVa4Z9E8K2Z+z76VuqsGcryUkzf4JC3Ds20dFtBO35wBy3ICDjTQEqiS9OGWsV2PSSo2
5j7lmdTEb46CCqSRtR28G+gdMUTUwBPJrB+hXIPFCOv4rjZ38x2vvdyyuQv7TjrZCYYsuSy2Tegd
WIU5h8jZ+eAEdoqeh1ufxTb311hhgZ0J2Xtx2ujBrTEUaYUJ4UInEy5u1A85Yifiy/U3VS6arSee
q17EQGTb+ilUwSuEMpSmhIq8CQkqkpVqTyLBPMFvPEXhVq0NO2B/lmabJNXrfVNp3Z2eeKxnYNl6
HcvxwmaXiXOWXn3WQmjQaFEmsgbyJzNXTIfKXrRWeY8FfY12aqNQ41QHkb7IHli+76b1jvdIO8oS
VAJJAG9o2iA8UmAMwLHPdb+w6Xp3vKmJ/oN0lHxlq9EcU2N87+hJsmsR3cCQABdFafObLWVgBksJ
7lEa9kudOOyjJfNAwoARAGeGbtYU5aXRxBMNd2utR0UKZY4qu6+PwvgAodeAIjtD4mL1mXtEbvaj
chKxVIxwn1WDS3jvj0KR5DspFaDz4OEpA3UGL63FtpAItoxZAk+GePR0pekdxcEffaxG953kskuz
+wZjUYu4WVlIIaw+UQXnzIbSktslgnAJbABzJzPOJgkv8RAGKxZ+AXZAKTmEw9YdHa2WXiGEYf07
SVS3PdhBtg2l5hvtrGblW9pSDmJ7o4weRhuJODu2YKpGA5IDyOQVi7qcR275EVbdJClUKoDBj6xs
260h+yyJK8tcpg6lPU+V2mOcex+yUVT7VlflM4QH/CeDSjXcVcAkCXWt1xlPgKqzXjRgDSpq3K+F
5GHWlgdxcNktNXqEQZB+KRBC5LIaAphpSFF/1gSaejSyWd033n1vJvf4YxCOomZmSQ4kTRtYXv+z
qEmxbxSkitLFpls4E6HQ86Y4dcB8GC+sMWYduEBLQpn06I+t1MHKC3RwzGVVpcm7yjqWJigXYITg
9P27ymzs489nRZBQsP7p5NRrHSWW9KiU/A9IjVdmpAXEFGtKDLG6oP39pqiMVaIS9VrxzXYjq+go
Pa+lMp+iLO095LEqs5DtRmtE3xGr0GHsXXX9hiC8hYvWCZ2P+o1MbEJMRgEKSPmHGlF106j3bm8q
7yyNMiVrNlpGuJ/cThU4wzzbg2YPr/DgxxgwFySbE19KG0t+0QAYMgpR3EV98C0fkkk6yOC86cxP
jaz+HqiwYGsHJ2RqPrSWp2+GAWmCAedriN/AQclLQY8F9CLdmiAS5Xpog9UgYn2DX1ksq1b93gVQ
y3Qz3bBiGGZOJj+0NSY/kevpzrQovYpWqeaW5j4pHeGTUMHebSWmbRVjlTJBh2D1asspq81yUoWU
UYbYCJbgryw4K7BmmwxFaupUlKPiAv1Yb29//sCUOm9T4kYU21Ufi5qCXhg1/i4GnZdFCp5BCR0G
OMNi3nREZclymXGUzFiHEv04J9DQmlYjCLSyu00j1grqlJVj+LTvRh6KbONlTSGzoCGmQkvgVTyh
UvwIoRNNZuef6rISxJNKlENE8txFrbXUrB+VwdSCesVEEGaf7LbQMRUQ8JpTB+2TygCHhFkm59+t
wsR/qCIpI/At/N4XtXTKMwZPp3N2dZM8GM4wCnM7jfxFv6JrdvJFSfd3CLdKlbxbVievE+GCUKHu
2pTNqrSBDwRNqy1Vl4o8HNd0Ra7p0qa6fAB7mqPKs7qtUY2Q5cbdlh7a67wS0aZR8g/G7Dpqwket
Tr1F0rE/qTR707niotko7Wkx6ZD3smquVR3l1vTQOVZzCtGH4sxe5nZAZ7rHswvoGlELcn+XYK6V
l+svTgVoMyRTZu8hvyaQcSEifK+WjuAEwbYXkXKFRcvuP9ykqEftULJFHGVxw4+hbM+6znuphPkk
mTRhyOjDo+iyqK9cKz/GTfNU2AjeTWiQttK8mTY6HDQt0TnG6snGV7gbQ053Qc1mwi1j404Dm9ew
eO6KYBfXzbvRtq9JBBmfSnJ7Qu3dNVVzblnP9nnRtZgqxbnOEoOkXl3d1W2zDUp08yRktkBmavUc
NZucMjVahRKZlWiHo2Mx52LbF3Nd8zWCDYGymg4hKhgk0eV3MtxLvFXTDrdJ0IQqZV9FQpdqWFs2
pG8C1Eib1vY66XL25LU0pilK3mtpoZRBp8b77pn7ElkWiJ0XL3a+JVVVLLXaataRTitQmAbaf4uk
nEhl5DFs8jo7c9mhA0VLlcd4+EJAvHdyP5BlpFPotgrDWJZ9Mq8ggs8aCpaHNlRPcetrD6Q90Y5t
h13qliwLh3Wcm+bMHkR3qnQrXSiZ6SFwQMJlhi8qa4XDQPQgqzq9/qYTHIKLAi5RySQ8QfB0bGWk
u7BoGcebpt1Y+MFYS7kbW3gL4DCntvUQlAT9gYYwVaECZ4vkGMWO5tqmMCRjxrI331g5+HxFj2O4
vmxv/Z6FKp6RfFcHfrpUBYfVMkHVtcyjHVgPdwLYKV5CT0BE06nZCVhafupC3LWmqzyIGlmHFuB8
qH3H30K/Y/bsexU1Qihv0TTWENXFCSJtvFGTuzDp060LvZAWaj028KulrMXdRBqSCuHy2fQIda5C
dFhmZLzoEGYZFMsNSciznmL72sADMcRBvGUrzOMiR0+yCSNAD8OVHhYJcniaAuPiwRiSDVt5eU30
q7rQ6vg1Fnq0g7Iv1lIrlk1LhxPkEg1IA667l+E/w9nZTaIEhYxq7+oavpxeOQff5sVD5EG+NP64
PRsqa1bYbk27QQyzTCV9m40UTsGczUVlvtaq/0BpqF4MXjUtaD/tsbTe6XASzywrcdOKHdIYRBRZ
gugqqSGTV9ljUpOwavQ2I55wvK2XZj98TPHQeCBoNB2GilA17ygYuJvYkL/TRaCSKnu7oI/ys6Fg
G0AWn/Zyu4qkeBM3OVshNzv0jjhYZWW89+EuQsmqhAMNZXevxVW5bYbqhDEbOkSrPFELXCUUukI8
ntT/SbAoDH3dme2R1MNtmgfrobfzpcuKd4r30GQHsVXphvKg1MpGFs0qUER9F7NIrUzxUAKZ3Ig+
XKs1mxjRqhjePXcXhzr4voZVRtzF5Z2B9AAfe41Mw8G8l9kwESR7XjNGgJWy+/3PH6oSSjM2fdVK
C1dGDLCtM6A9kdzhbfTY5V2NKbsEXns2nALMRblOAzKG5UL0e8OVA9zLfs5ekNZBniOLctR+h3V8
qYTI1SzD7Q+RKjdrwQXW0C3iW4JF2ygA5X/+cIpi6URGu2YhEu+CZEAJFWCJx2NJuFhgruMYv33c
xz24XLej9B6dsDc4W5IDHmWjVHeO3+x7gqNXGqXaFQGoH7JWmsuoIw9qkLB0VnKQf6Nwy0Robms3
s1/qOu8hY64034y3TjUKi+nALsbAbyJHiOnIiMHpclaW7VhsBlAwRwNKZV6zxK7UCdTuo2yjZDCm
M1i9kYY9HE8WQESJxSYe6Xbq0zf0in7nILVoxqQIdM7gb0VqL+0Eho7j2meNDKCHEJgvbvBnZAPl
NMd5tSksMCfmhIQ3+SAkqjutZSmTfiC4zkEQyuDDvt0YTfGNtmkiJ7wXnUqoAM16Cl6ADzQghr3O
X2dF7lJpVsn+y6VggbfBm4FJPxupce7xZU+9XnM3/rj5lyG82oXwARPIYhFreKeVmOABqyu2ttGm
LqTTH763CWJ4ppMEso8ZQbfzzVJes2zNZ6MSVE+G+aBr58Fu+werZ59ML9k4mSXme6eo1w5K5WVt
df1zKYdn4oDEnaFssfSUGyf3dOp9Zr4KDQYoL+uaqVagHmNu6pCgCezMhu1tKA67WK1Ip7HxPTzL
Am1Lx7yJHoaoP4oTpyrGhQSM2z/Eeec9lG3dgoAT4HbUHuWxjUyXaukPdvxiZctYekq9TmZKHjxS
/EdxF0f1twy10Z6PWCl6+oHDDfh95Y2Cg7Q7RMmRAnNOlAH8tUnQDMWsNmQkuMboAtGjcqK2MAaQ
I2363McUqY2eAMzjC7mnPdMMzlMbgRqzc48kqxgnqVLyQzbN7omNLh8IqLjRqqUSdPFZo6XUejxa
qczFDWu6PVFmouB0A1g8tQBrC6+Lw6H2sap0zxoAMfuySCs0GQBXELg3w0vTa1jWmvMgiJT2qO/t
qn5E5PRoWQLEzQ597DmZkQTB9xXwaU93pzXMyY0TuUR9dLARsNJuBgfjIZJzAokdQLk05XtPFd+z
bFE2RvFiA5XHwSATQ6ym5UsBaMvCcW8K6DQB0LapF4AtctWuw9cq9BdM7GAQG+tOHqAwKQMYpa72
KVPpqUKKoOEhBsuMZ/xneVjk38EU12vdhJvSkTOqsuVgqjUHNgM50nKLtkQteP0qqWNVljkXJdOf
TIKIqAh0xjrygNbKUXTqkzg7Koot37mutqCMsrB1Jzu7bcWue9Sd5ehug9wM7iUsE4kCRjgL6dZW
ZwR/ynfFgsyr9OZZxNI3rZafbEUqT0iYoKfg+UlKxVxXKcpS4djBNiuBd7p60a71Lt8PkSo9jiK4
aaVZl6I35b1tN/UsSGAGg8MGTtjWDzEeE9ajzHp9IB1832OQKEmZaQOcpojBD5bMtCisAjXfgJ0M
lHAxvOuKIqYCZtL3tsBv7TMP+WEKZ6nDelCAG5hitEBpETj9NwXCCKqoUhLe8ecPu7e/OQJNMB1Y
eabIhIcyua4kFK2sZKwZaEE6W0gXNiENhKNDVkjhQPpuWyK6cDcFKB5QQ0i0gedZE7brWHPXFh2o
e94KKiRsnmgX0XBPbQSEtPCXlQrvUKp5Pxp2gmujhz6jNBcUSuVD5sHpo9+0cTVfAQCf5d+J7aJn
Z5lg6SqFFSI+p7ytrU3pD9J88C61qUdvvucTcj+ijsxabVcG+WaLLA1wb5ZSPvel7AdljnLThlY2
R7vXnFwwRXMd09YSHQiW/1BJH3n84fHq516NpXln8DJ2dd3xnnvhWkSpdidwEE0CRbOXCI6UvQJs
qdFSeytbG1Xr1T191mw3KP3K9nVkWRZzqCupZLZUrzrBZ2f6Z7hb8n7XD4k9U3thr9lWYqvtjLc+
MNWF7Lb3ZstlU4ycYmGMsdZs6jdjLOgUCQAIKyAHS+/BxpmwQKZVHnen0tyrSpxvG1TSqFlZOXhU
2ZD7PLKQfo9x0iyLmFUixAVBJ/bo5xogN9BBM6WQj1pOWZpFA11aMrGr1+ri6y2CcjZ7d2bdrQ2a
0/sGMBGxOqfUU2ApSQbaCwHvqiyhVUtOv1KyBC0QbmA2qgfRu1DBypzdiE50sgA0lXr2RdcS475h
EEYwRvcRSc9ELhzQTSw7F4NcNQdfKdutaLxTkgY/IpfYll6zWKGwY8Yi2CMcKOR5gBx0pqv+mugH
KvdBySSMKkDNwcs3nbVEL9miJo0IVBlid5H69YqsdhR4ahD1i5/BU/i58l0Fm4g+HFZONAubzJJh
4jtsAPFL3id18KjLnX22kYdSmi80lstlTTdfkRFQCMRrkC/Rh3RU1mYYxkZ9GjZus/CUE0qYFaOr
Nyv5E4Xw7APsS7CtkKNMjFrxztSSBN568ImyCA+WqTvsu7x4gd99XtOH+7nGsRQAAuRJ03aTB3Ur
FTnqp/H/gPc+1W0ZrBaDyYjeCuDWksR8JUcgMWoskRuZZTuLBocuEd7FxkfPoui0JUIH1C2JSStR
pHscJeXGVhVup7yGmhDfK+DsO2afowIiFIMdvtZB9Ve1nB+yjyYL3qoOXjKRKQiMRLGVmh5rOV9l
kxjNgurtys2k8llvkNJJg2ptPJ3RNHPrZFPHyVxJ6+bktUQeJUGAeRw1jq/CwJSIm1Fg0Nheak5J
5HI2qUM9t9TA0ZB9SxRDbWJyHaj6VlZAzbKgGhxgp1NYI7wmBVKTqktfaSEkxAwl+UKiMLrzeW22
gSzrC6Upsnss6Gsrzt8q8CzvebwPGfLPsmzcgVz1j51wXhyUoGuS3Z6kNKtwLlXlOgi1dNY0cBH8
ojCpScBF0Au5PNTCzu9MRf2Bgl2cZadck6aXLtQkN+Z+Wlnn5tIPurEiw8WfCCl5TJN6eER2gHMs
rfaDFKYLoxzcfyYK/vd793/cS3r6ZxRY+Y//4c/vacZSHaL+1R//cU5j/vuf8d/8++98/hf/2Pvv
RVqmH9Uf/9bykh5eqcpd/6VPn8zR//XtZq/V66c/zJPKr/q7mqns/lLWUfXzW3Ae49/83/7yvy4/
P+XcZ5e///UOHrQaP8310+Svf/1q/ePvfwmdJLT//vXz//XL8QT+/tc+LdL39/TLv7i8ltXf/5Lk
v9m2pVs2Yaq6ogpbVQmobC8/fyfMv40xzqZtGDIiZ0FiYZIWlff3v1T9b7bQCDHUDZXwX0sjrK1M
6/FXivw30yBMzlYNS7EMoap//b/v9uke/uee/ldSxydS26uSkxmTTX9JfSOI1zaFOSb7mRxMF1eJ
jS2+dtlV5TfsFQtjKlYB29kTAu55tSQFwrwRKys+pypb/zycpUIkN0xbs6zx97+GNKpRqOv68GYe
u5k3xXMyU9bxWplBy76RaPfzm386M80aQ0hNYZlcK9Zrnw/lC7qMRua/MYzOiM6BrDKTps0UOv28
uEv25o2AxN8ejztpgZXihyxfnZoG0UAJfPNVPWa79MCyelqtzJd+McypTS5vnt6XG6fZKiO4oQqV
26ZcH87pI79LjIIbBydnNsanTbRZM2fLtwqW+q2T+xyuyX0bj6bZpqrxOHNdrx6TjgVMn1vFW72p
5/oinKdTcs7yiXRwzrhQpmgE58lL9GgcxPqXl+lfD+yvD+jnDMWfB+bFELbOT82Sr2MnzUbGRSAN
b9qSCtGSaLEFmqdlsPzzUb4+lxq3jmRdmahjTRjXV7PM1dzF2PoGf2NVvngzFBVLnpOXZOr8cxj9
NIr+ekJf37irQ11lDXeBG0ehPbxFa2XqoRubEi81NZcJveEJUMdbhxvvzK+vgdAU5grTGkMoTVmV
r4Jgo4SNfmG0F2NvPjjLekk3daq+YLheKLNseesFHz/tT0e7SuNNZNOQAYdcQiMj5udHDzSozDZ/
vlmMfV+PoaNosQmKIbH56ox0MmawOsiXgepuQ22K1fSfD/Dbk/jlAFcnYVkZ/UrUTSg7Cpea7zZz
z38+wvgJXy7TL0e4Gpu8nvAx3RcXB+e1vurzFxe6sdPf//kov71QuEgtlDKq9WWwVXs4XhFHAUUe
gE4MTHvy5wN8eZZ5uPhYC3OIxkSCYJPz/GU4J3060epMXII17gx5Zp0Y8vbmBk14OXXA3996mK+n
D6EZMgczbZOQUt7Yq+PZbN1sT1c+CDSa2bAYVs2K/IANxe9wcetR/s3JjYMrA7nCEKtoTLSfTq5Q
ohpngnkZp0Z1li8Rk+3GAZbm6vTmAHs9nAuN+dci2ZsJnQhl42r26LDjUpdEfL5I1mSIzJ21/B2T
yJwaQjDRbwyqXx8M0zLJpKWZq8vkvl5dxqClrel2/buB4t1C0Qzm9saDcesIV68QOohalpv+XaZL
NGOtzlTvbgijnNTFLD2BTbh5u74ckclwXMoQUSwMSG7j7395FHXJzDUUCh+qJ8EAfHSgFNw4py+3
6OoIV+cUl9WAx62/0Mk86AuxMmbKQ7+QZ/ECzeCNCzgOAJ8GiJ/HUlGN8ygohnn17LmF4xu0KC6J
qdi4x+unhtYDiNo1prqNl4gbQ+qXxcsYWc7s/u/jXT0RPSZ4jETuR7QDQbvKlz9XSovgoE7Bis6s
G+/x+Gl/Orur4c+qB0xp3CvTfAyVl5o4L5qVf75b1+uG6xMaFzS/PA6yjBFo4ISCdbWON+FSXdob
Sog3XqTfnIgCl8C0Zc3UdO36NsFOy41YUT4E/E68n5lagof3bjwL4jcPg2IJpgub8UGxrgciNKc9
nQH3I/ymz8i2WWq8TSg3T/6dPQc6NanPxhNb7xs36dZRr16oqqWZpbhcQZtwiXAVkV9YlTttuOSk
e/35ZilfxnVd/nSGV49fF+Q5RSf3A+kgeWvYA+6zIzKQYzRDmDeVF/orcskSlNUd9IJJMHdn9Y2v
IH4zfnz6Cldvt/AtgKUxX4EINhLUpvW+244DFpCOXXJ3e2Gm/GY4+XTAq5fAcEjSGV85FvAfdjrx
sQZNIHBvIesv+mI2NZ7bdfaKb2fhLshY3DvzW6/hl1XI1VW/ekcQi5oEsrgfhrMLmGWcJkbEjcmo
fPrz7RXy1/f906mOL+svLyP409xOed/7TbGO582KuPUd+8tZeOsm/u59/OVN0cYv8suBSI7pAwig
H/pxprCSH8exd+cBDO00nq2S6a1XRLlxYtrVrA3lG4VD6H4AlDgBgBijhubp0p6b03iXr61F9ah+
k1cEDyyy6f/imR1v0NU4+ut11cZH7JfTRflrk5L0r2eW1N9T/wKM+1g+hst8NnzAD0BR2ey9TTS1
z3++p7deWeNqhoIYaeD9dz/kDSxCdQFQZePfvWnDtFyC95qma/sDdA3JMPAHio00u7mP+v29Bhyq
U1phA3w1Zqg27T4kMT+ymf2g0MNbm4tgQfnPX2fI5Jm5lEl4vLVyunXQq1ECdnohS4GGWtCnPbbP
BfR68fznS/tlM8rcxW39z5ldjQwNTf6+It0QlPUU8tukfDTnYFBX2dI4/PlQvx8B/nOkqxFA13LD
qGLtg2BCX/omAQlylB12ztmfD3PzjK4GAMVxyQs11A+tzefwnu9Ssm9D9VCisTKbdGmF26GjP4u2
XA5vXc3fz2P/Psefg9MvLwmaQ1/vGdjB7b0GkESsWbpRtyHkrXkxVxaKt0Sgpm3tdXGzSPP/eUn+
c+yr8cHwwDSOk4q2jMi3VjC/MsQXJzI2FubUP9ub5h67cDRJ1/lZ22kreVuublz68T38Okb85ytc
jREmPn3AF+PpV7sInQCgEqobmDWjif5qAPdY3JpWbrwjP9eav1zwviN4zwncj6p/yPzvOhHpuXpj
3fX7C6volmAjo1Dfu3pFHLnxCR9mcbLTmFPI3WiXyaJZaSd37Z7sDQitp4PYoI6dSrNym27/fFF/
c4bYBdgZWoYpNDwcn8ddHXtjl5fKxSL6JevvC/kluLno++0x2O0qBuObrYirV0YNrcr0bHExHzSS
iwmepL0z9Rbuo/kovYRIJyfk3dCnu/Wqfl2WUJNm/NGpFskalvTP5+ZYKFhAxF/KDV7RNUmh6+6+
m5IbMb29Z/t6jp+PNa7JfnlSpCqXBO3ai2Y8m8gM0rqfsgy8tSgYP+XzGzAexWavSyWdPe/VGcH+
KKTSFBdx7CGhYeeZIcaaDgeFXLU786N9SJYiuHHQ8e58PiaxYiRb6CTmyBYlxc9nFqHdCHRPew3W
7kqs/rdlyy/Xz0ClbVMRoWww1i+v3gIZ9bEfJvkrMZQEMgO71qptr8XLPz/tPx/nTydzdZirWSII
aU2VRf0q0n20xsW6qJ7Ue/s1fRb6ZJjq0/Elu7m0+rIl4KAGFT6yiagZ4sr8fAW1Iohsv6pfyYel
vh3NMvkevYT5No7amEz/L3Vnthy3cm7pV+kXSAemxHBbc7HI4kyKvEFQJIV5SMzA0/cH2X2OVFSr
ekdfnXCE7W3vrSwAOf651re0uUtud/3C+8AJCxvo3Bj/41NTdubSRrqO/aXk3YMdsfOuf7OucIwE
oJgusWVdo7A8IF2wr0GIkHF/0Z6br7/0HHt+XJO5bb43YoL7/bmdIp6gkrdvPwvew6I7WB/eXUdO
KZFFy/QHCrw92e3rmdZGVCsUJ+/cDPBlU2C7FKMMYx4zFB++3NHEZVYbPHiTgvBZWdRujqSzLx3i
Pe+SyxFm7c1cFoBkd67lr/3Zs5jpmDYlU499up8NkgaaYurwzeeNT7jElrf2V/gUqMWD516mV+eu
Ub7MDfbvLZ7MDVXieB251O99cQ99A5n7mXng67HypIH5B/wyxaXRhBJuct66TbCDAHVdPHYH4EAb
wFGL4j4ulsXzPx2tVPnnIcN9I5UwRzvZorLjiEPu2XmJXoqacCE3846cWC2CCsTVXFHUntnoTTdn
2v2ycDiYVnG9MlYNXZJy8PuTUkGyyt7K3+u1v22u442/KtfdD3tDZXavndm3fi2J0JhFe9SemdUN
92R1RIydow2s3pMn8mq33aW3me8Sy2f9ztyqPb7PG4i7q+Hlnz8jlWCWE8vlP/TTazADYmHDYvIu
r8f1zyrMxtrb1xB9ltrOPPNCvwwGrqJ+beuk50RpnGbKqN896zMhTbpBWErs9/rME3E5yXf5bXaX
rCAa96Q6My0r+8mEMyGtaIYxeOs84t0b33Q+4r4dgVxmZnLb6YM6ViaSfdt1401LLvitb6TOsRLl
8JxpY3cVTFUDL8z/MVqp9myi88EZEeUxCUZeF0uMO/6IL2QZtyoF0KpbWeYUB58CZ909eWqYE6Ib
QyVJtZN2afjDSyCQ4G6q0sp+EDCET2sBYiZQN0oS1grSslL5K5DOzmvg5iVWvHMx0ozfjLQf0Iab
YWDMMZu1p54DA0emaa3QBIYDhAEjGtj4D44cUdpUE+Nk+OFDGQnDg5F1Qes+QDezomKNFN+wbty2
LhUaNT3Pg3pd2Slwwi5txDE1rKld+cIt73ShyctwDMeDP4zafRPh+lvYTqq9a01ePFVZqZ6IzGvI
r0Q4hftGeIRdSmVU2DIzMigspRioDjMiIX++GvGPDsZt7vXZZwL15tAOYcjKEwnx2YkiGldFp+ek
n7u2gnkdpM6lF+gw3Ab8nIionPLdLev0Av6XvarAiWCf89y1EXTTwbfTYU0Sx22n4I3QS4aVpoyY
XxJG4VsDz8Bb8HKSj6bv1DEcrPxCh2mwRyDcLrRxdpS4GdvR1AVv7vdgjNPUjK6bZrBAO6My7jr8
uiCAwKv1epFdNkRM3DlO3K1F2DoAn80IMGgnzL3IgmbftonxNGNLrvwGDc3BhyNwW6U9sukgk7KC
e4NWa2G7EYkFwmTpjwwbD0Fm7uOo80HVTP1tovp4BW5n2hmjnW1LzYH6aqLeDbpSbayGnLAKNDTu
cnhshOOu3Ux88Ke3VCckdzuW0130AD9XuS+NA/4V+nrUk8jhsUEkHUbiXDBY6nv8DlPmd1eAlodX
vjhZuQEUBmfQHRRj5ZguNX77S2jKYNtBfNqPTvCTn0BNaMLaAeo9AuzNJXMREHwpyrpFTwxT3c7k
c5Dkj5DotwCGrwNZmhcZw/Xgl+rB0EX1PZWphTmwiwCEkeMEOiE5FqJurwTx0gv07g/Ew9zqVfg0
dkQ8alpBcl8M+7LveVlR4MWAa91mjgDUNziPi43lSgfzp5lu0LOT5AqDgZxYU6/WoZdqV1OAnizN
Ax1bgHDXorbrLVmeAiAAfl2wTvFWoDUGXp4Ns7+peswcrPT2qFtvJF3AAnPKFkhnghZ7IXC6Yz6t
sFJEoLB9A1lb0+Zin4lh9kumrb3tYqd8gYehLhUIzhf0yBdmUIvrzi0JlLG6DExuCBpB82/DBL0d
QVH5NxPV8TVA/NdqMPbQ5O0FxCRjExTWYzMSKuulvJ3QcatFl/lHpUxtJRuRXha9hZlIWWTDD9aF
U6HHDbxQrFWvNN6HDvA+0G6mlv1V0E5XgV5CbppEqaNlVBkgSCtok/xowhPfDlZTyA2ugkNLLsau
j9z7rqtu8OoxWQQE5uCngxzCqeopQqlP7EJD4NkCb0t5MIqhu8ogPdzksSuf0PQKWNFGA0k1K2RI
pspoEgPC2ypNLjkLJPR3Lroz78rMrcQ+aMoOkvsEZMFD1AHFIkVMpPkRURq+ZzMObgo3tR4Sw6wA
UQmdiDYTRbdv3eQINJejVkw7M9MhpQ3B3Ov067ztjJUeRhScXPNT1BoXrA3JUkSUvAHJgqViYjCP
zBX5Dpjk4aUE0VsyTWqHweBaLz1M2UFIqmL/ZCOd6zDNH+3B2rm5/FaR6rHsAc4chC6rdQxZl5D0
YdV32rSKAK4s7ADLUWG6l3VNolnkRQwA695L04hEBBAUroajMg66bWaWMYlnZryOB3Iqu1Rpj4OE
rhNog3ttiBKlnCOqXTu55gVZWeNCIWtZNAr2C/ca974ySREz/cMIwnYzRumN7uRP/KkPjWckl4qU
T0TrHrCA8gkfMOXjoRuXfSYJ+Q3Dm9BPLhuzh1fdmGszib7XRnJjsqlfEAJh39ltUy7YQuCPcUKo
T/ikl8LwHvVxKhds2e58nXCFSbW33CrpOGYMB1helO5tJDarnJ64rCxxtJgM1XxpH3LFv4z66Zt0
xEWaiO+DrO7jWl3UWQzno+EzRMp74Ch4Ww4VlhOPhJdkTnYnWviyK7QImnR8a9rWzsvBAk16fc9K
0K7xNK/UULzMWJNl1AyfZSjqPcNznyi4pzDb0MiGCXHLmpOgsZdYUET6EheRty0DzdpMWQlw28DJ
baNy1iSwtTqxDvqAxbzBPre0PBnsPaXS7WTHJbQXe2cb+a3SC0AczQVK9ner0W6wtT80TXlVBN4l
WmNJPo14zQsgqsCab9wseSIQ9MVu9WvNjo+yzZi66hKKgB/88Kd+A43UXlcCypmvT82GUCjSeGBT
7THQfYtHZ9hMJW8p6fqeWJk2WVa+uhp72ADZdDMGilj4On+OUsO/CMlfWROKuOtbYnlNc3iNMM2b
qXh1U/3BcerbaezvpQkE1vQIsZtqRjcIJ7VqqpRhHj30TUPcTpo8SGSluNOLOxVWjxYu5S3JZQjR
SIRZBCZ2pCi6H8Xg74ocbAQCPbWGAQ1AFXa+F2j9ZQ56CRK7YFw7EMhIPcG/Ekpvp9poAOJb70ZP
/z7moXmdAr7YSGK4sTwb9SUc/mxpyQJ8QNzd+Tm2Y5nb12WhPcvKEcsstrmPqJOHIWrF0ehHj/1W
f2ebZIfoKoNj7+MVKAV8b2lxo9Dnxi6sx8tmSrYyjV7UWJV7e3IqmGtkTtaYKKekuwRB4JBoEOQL
3auelWuRjl5rnyog+N1mztwwvRymML9BlZxsVFcHd01DyoKPEl2jng+pFMks2hGtTpyDWdiES6z8
UOrsLzKKbiy77RDjMqysbqmPmP/zxuiuzAomwNRNmGZGC90/Wlw4bLieUx+aRNma7brtrduQbEGo
uEG6C2Dcg0nwyHDuEzzuyeCsdDMXy8kD0hlHib+BMxJcmQ4qFlxe0ybKXZKIR+tgpepbZPmfOnCE
JfWLK5t92Map1LTuJqdbDHUAc9ay4hX2CqBSRC7J7xk2wyOF6DnaKylf4ghfUKQ7wHCGtoFiKDA/
YW4FIg+lo1/VDOxL2eT+xmz9HESGh50T3PG4zHKZP/ThAFVgIIailjXbmFYR94MleqG3ZCFHQ/kd
HvWhRqptOdO9joM1ly0sLN1kuzdieE/V/aR6d92nlrnvEuc2bR3yzyDiLsskiBjudg18Y8DKWpLI
MyVZ+1iYWoXZnJCYpC2cfUB/g6DmaztMMvUbnnZ7r7wk8Jk1RnVp4+i+lJKo9UR3C5QLldpbnY9X
07ZgwWHD02PcfwHz0hUTwr0iEnkZTmSjGOx+l42XvUOefgnSqd7ZTXSL4H4TBNVDkDCztIkku9Ul
2UkYD5HvXlQS1lsXPycts1sm1UMfhTCJ9KOo4RXQCGGO5Zis67jfGoDkIrjPwA9KxGkjcFHkh0u7
N/dBYauV05TkiJbFWyMm5ma7YKEhp2DRWcYayu60G4zA2rWJ+o67Y8Dvyn4468Qju39/WaHFX1TK
7TgbWLANY8+WJEgpEB2hrROfXsbyomM4PlSenlzoUWffa2DoLlnmn3yBgirvYSaFOuQhsBELvYdK
4RV5v5NGpe+rvI6Pkcs3INg15ERFpnKYsUcjrCfd5j2HBzI+Ng6L2xiqXRwQhZkVZHG65KNg/oe0
hZMOp7tWLiMl33I7OXid7AhQ1W+mDgZVVPodvO+pXFo0yLcstK1TlDp7JH2YXasd+XeQ6rArdnvV
O8VayOHWSgQYyKlODlqB8C8ZOwSh7HjWQq+Ywgvvpc071hPu5rIup5OVZPhlbQi7KuUMMXUDSd0k
L5pRNC4Ho4gPEV6qnWbn7YHQj3vLjj7LIAuWSWz4K5T+LpQR+1XZOPbMjrSZCvcSEdrDY56O0Lc7
DoBWCEKKAF2VvXuQl7iA3qYO7E4GJRCklOthu1rpZbySbGCb2riv3f6+GjFt+APYxyB9Zf5/lDK5
MIf8Ic6xkhSNWODduAmCYG2nSULAjdjmgXmI82AH9adYTJZaKaQnyzbl648TpzuOePwgVGqEqmRa
NDE+AwBxFdaMKHtNnKxZTpPR7Tn/3IHX4CXU1XdbleC1zdrZxQWJzHYaAQYCKXOBW1mHxhsVF0WP
B8iRE2dg2YfHmE63SUcXApKFhqCe3o3BedGghR2jSkMBGMBLFRuIrvlV1UMBLQqLs2Qw2KA3Jwt/
WdP1kumwaV04VVAK7EWedM5jWRvRjwIWAdOaLJAgbdN6fA2EyN6xxuLM0ifKsli67F5RKnWd7spx
GqxedkgOaeQ/5ND8Fm7lANuOiuTKElAHJMKHBaTDx8SBGDXzmKvRvRmlPy7VwG7djQecdMD71lqs
W48ZQetry8V7q41QicgizC8LoNspVjgmfR3bCyh3Ed8YbaJ/S4G2fBsk4enEUKAgSejIyvEuxwRA
AWvluPFS/IgcCusjy62/4ejDJsMrsg1WG7lhzBIuw0YDWF9RrbOemU55nHVS3fkwQvGtD0g6I3wr
Zq+4zD1vxC2XTXtQzRHhMAStwktfl2wXMJCOd2aDkRcX5dog8W/J5mHfSH/XTFBWMdI/VoL+aA3d
sWnDT8DkOTTHYofFqlr3ZDXBIwU00BrE1yUj3nNOVJED68/jrQsKuAvfxm/dejDbOY8rMMaMvSok
cw/4n3ho2gaGiu8UalFzNbLo9bS/kGmee/Bra3aoOHoD1JODhfnbHxJCMlSv188y0DC9DkCAecvF
IqbodwNugzSsLhGAJAFG4bcn62bllHVGtJjCh1uwpZy86iOsCQAketXSCFhR4hmbg7pzOG6RKMBl
J/cYon3CbY7VgFfFTzCxRLMlQqvM7iwllgVmJH8bMM1GN5tV0YN1GYJU35Ok+a5IxxC18UjGQ7a1
cG7mMHXLpzEr76xy5vTZEcAaBGDwR4pbbyCqPbDiN12FzcIwxs9Q79aZgPVVtQdVFgdOhtcGGAro
Qfa0njN8sOyTlWJqhJVA7y+oTlQgKZrKIRHShpbcmGwYk3YCs1rMGAGIZGuVQk1HFFEcC4/pyYEd
UEiAd5NlbEZVOI9T8wzfKlzrifFtal0f57CTbP2hz68jd/getz2MdGHDtU6qLWSNaFFFxcrU2cjm
9Ycn2DiJkVRlza2vo170TzKNp09gQdQ3yOv4zq941iOS8hpgI1ujz58UmGW6Z0zVpjTvda2+9iNY
Pi38p5VqWGesgriTTjfUIZy6ambLEaSh3AgzK/CGyksd5OnMiMJmncgakX1gsG6ue9Mm7MaUd50D
kaweHoHi7k1qJzzHA+miD41mbfWw3jnwqeMmwyuo7pqRqOcx3IWErA9pcMh0dYQcSiCS7m8gRzy2
tvs2VCNwfoeuHmbXpKXd9Um4q4n4pshSby2frNBWs7eq04DUuEtVZvcOkKQBxHo0hodgtK/GyXwh
3ozlndg81sVpzQZ0GxXtvk1g9mQW6XDGK8U9vmJ8qbnNVjjutqmC3TCjO2K9ZmfX7GViczQSM02G
uAm7Ap2YDv6b242NfxnaRB49Mz2LepXlbtW/GFmRHzTLsswbT5LTsR0K23uxhmYeZ62sbgQ5PN0u
H4y83vddl10o+uQ3O2mHVWPLbKlrqjl4iXPRdPIhCYO7vq9YlhrP3nWqA1Rdu9kFob8lpNm0ZjsC
58V8dhNOgQtXEGN1G2bKwu2I2/Rb0QUUrAzQuoeZP/iIv0fccp+VX9cgHKvArC4maYTFUz+Nxjt+
4Kkm5Jt4l0VN3KR2wP6aDJdBqZpgLV2DOPIUXzkH2THpi0Ues8huM9DrB9/J8blic3Q8ebASI4q2
DJWENT9n9xw9VkbiaUeX1LBy1QVhZd2WLdigqSCci+IwN4A/ZpcT+qzatwhtK/Si2WiOSbqfS80v
OgZdTuJIOqpnI2ruKgg2pH1fmpxicuIycqW0dRtTKgg0/Zb57qpmigUNDUI3nQgG8R0nXaceCQJL
rbaHXYL5zl9T8egejSBzn924DtQ2s1TN0TMmhxwSb/A6hRGDo7QwyS0SMRH7JoKxBh+p10WlfwuA
90bwhVkwCIGVtdioMuiWo6uT4QSPu7EkZV4zDhNnYQ+jOVI9wPs8Y9n6cnitWF+vhsoxLvoydEH6
dw07TRy5QjGY+vSoc3iAQi+ckrkRYYBO7yvyWAwHQutVN2+nCJL0zNZ8oqbqcUyr3MJoNz5MsE8b
akK/UVWmNx94bJmI162K9I54KI2sEAF3o/yY2hJYFr2k7a+MtMGO2USJdjfwLRZAbN6sQpPbhKS/
Agl/1ssAKFkaTMDihSFqQMCwlfI9oZauvsUeTUUIPnw0biFSqIMyfP0qhsQM/dEeSwIV8dyENxp/
IxJ6yisFps2pIOsiFLnsv3WakWQ7ArRlTl5j2TnsBeBh4qMG623s8r6q/Z0RSfcznzjTbZLedz78
onb8jZSZFMveGnrICJ3LmXHhBZCnDrUUJHdPfgz2p4LuLG6nwAnG1dDAimNRAQtSHRU4bc1cEXFe
AEWu49DqLmJhT0AofdUSeubJ1MX9m0VTw8VI1Q86d77cCQ/2VjRBGj4OAxeGNWDbAUoFpETTffJJ
JfEuJUfW/rGu6cTMZ+VgQPEXcR2DWwzg+Q5bilOidVYT2VocMjIu2PWbCliVvQ17ODk3vV2JgnRa
U/bFnPDhhjs5eWzkrYEIQjKqSIMmdcxXafXKTt+TIUR2Q0YHtwrDEASaJehvfIqp2/LPZcOe+lPW
7r2YkALcyK5p4TkOAtcnC37swzeYpuZ3PRIFRxrwcVZIedSCIvuhOx1xWVGVxuo6IAfW3vhToxuP
kjLko9cKlpisSQv7KdRCqd68WovUbZczJUcLIwVU6xNuSMnF4EBOOfy6LdRA/l/nZ/ZHLxzK+Wnk
Z6CAohzK7EJOvv09CNRwwV8We1Pp9ZVel5G1IreFMpkFBxSiz+C6DtHPmMOt+y7nAn+Blb6N9jlg
bgsqve6O9wZbNY4A44gMknNLnFN9aUxWCJylAwEYgz0cUmfwKB0IPPjBYw/Vo9/nmJYRiyfm0L04
bkOZpHP6un4qzCk5GqMGa0WzjEH7dPoZQJTFrQUewjMG0tACz+KuydQDbU/2hZP+mKCJsxaxY+Kx
bO4ysp1bECu3KCWJ7ZwSmhz6EJGE9bl75y+3sSe3eieajbYNhINdgVtgF33bAvrIjnL0enjq7sL1
P75FpzHX0vGZIV4wvvhJnIIU73aa2aiUbtD0BfIfS1DmFmzuJ9G7kAF26s/LM4NVszNekdq+l5fR
Hem6iKGiLQc6FiBnCzJkc84U+FVkxgJkYnByLWyPpumcvEOvtOpBs8zX6ltwBEa1ju8rf+Udp4NA
Fz6sm6NzQSg6d7+LCHmrBTDqzO3sl6vZ+Qc4GlM82ykTmdvvV+ql9DKHZN23PLxzkCbk7RtZmJDI
/HP2jy+95aShk7tmi54/dTwphdfV/GrjFXTXDTACnKvFOYXLn5Q92JnQliPdddzTu/vEFyqHdf4G
JXU9PoYbUm48FJDGSuyTsyrh01doaBpyBJuvJzHlmuaJKqENHCiMJDQSg3ZJCWwZP0wrMp83s7Sf
ADh9Ha/73bnx8EU79LNVA/CMJw0HCcbJhzMjp5TgJj6D4dW7ns3H0KmW2k0OjIdgE/2nT/e8+fKL
Y+1nszjW2GrQcdC6/d5fAj/tSc8lx+IHRRx0Zz+VnqRVLRsUWude7al0Zm4Mizo9B4O1hT/u98a8
KGhCyNU/KsJoubsxHXVuDjvXwkmvZFcTtFBsPyVmcWOJH3PFNfBSXZZ384hLt+c0Z1/EOj8fCemK
lI7lcpI66Sy9SaYqZ8gfzSbdi2vyZ4g+v/YvxVVOyXhp7NKrs02eDoafTUINNzD122itTj4ZdU1Q
JqL61KPLfM8Us3FXpOCOm9lmeFYLPE9Yv0o9Ths7mdCUmZleyQkHSClmfwY5sZnLmrfaIy1dyeO4
GVdc8fR7KplyeU5p8qVx9DKajpwOWyWggZMnBSg1lg3ameZbbiyGy3Y7+54TgtYWal+sos05qf4f
vibOZ4NERjYDNGecaISUKrohHevPfkk1YpmvQGJ7OBOqJ3aYjAf3zvv4+yN+7a9zg/NEQ8WYnOpZ
0fOL1qtRDElhNJ9geL4Tv1MsZNSfFex8ndB+b2T+/39pZNDryu1U89l8U0/9U7aL1t0z4FdSpTZ4
lY/5BVtWMIn/fCz+3uzJ1xsHbPhJ05C6sqm9Y4mNh32mWAIrcx/N12Kfr/Elbv/+Pr/4htAh89ls
ZjQDkIN76lMVZmNUXt59hinX7ncIkxFCW4SsPcdcoCv/Cq5zSCTc31s91V2dNnrygjlHi4h6+qeb
RYtIe/A6Uqzi2/+/Nk7eJskSrd1G7adLdh4FopSkt0g/s3n4Y2/85eWdDPbWJDgnpY0hARBR6mtH
nFnIz72ok/EVg2vLzK77JArcMg5FdGk4r39/TX9YR3/rAOaJn0vnIJtMQ4u/nJJMduvayPyKpbVH
e8XF6nrYpvZzsErPTVV/ejIWb2pWOuZbrO2/jzG9mDxkUP3nLNoMgAfiQmwokm6hd6/rPYEoyard
BeGZZv/UKhsVhJszO+7Lvig38sSmBP+ZVc2iGICfkaDin1Mwzqvy70sAG5LZLWXqDKsvqmZIpe4Q
hQOmdn9LoNjEbRxUDXNbkKVNlDfG7LNL3J+e69cmT5ZxAaiqBHvFquM3d8BNfew3/t5ZO1dpekHl
j3o15rizzZ7uaQ1AMhxK0DLbkJBxhf/+EcNQKzKu/j9m/ktxZ+4ynlLbmMvZzHnOPfplUj5pa/4t
v0zKmtlKJNPOx2Bcyo7cAxdfTc0iSuXkzIg491Tz9/2lJVv3UagN81P1a7IYNsm2WUiOP+r+/FN9
cYWfvsKTL6fpTRvFsyB0nxz1lXmIPj3rujzAxN5gC/df1BlfzdcN7Ml7nLvSL09nsH3tap5uPod0
D/PTQQxY1XtqD+c7yJcJ8qSxk4m+biurJG2Xxgh65lXeiSUy+8WL2CJqPd/cl53ez+Yk/m1SYjT5
ZTvCVRUhic6HdmEsYTjyr3ncia2BP/TvneTrg+ETB45B6ZR9Fn3/97cIr7wI0Pm819BaA+Nodmcm
kS8DGqzSr3/+SW/XR2/SdNW8hypeSltw5wyqEcnR359iXp9+m6lOWjnp6RM151BFzXtcXZcdWhTj
bsg3yFGXLTXbMdr8vbVz7+ykq+dlVjZ60rxX/OEAt7eavPp7A/OSfvo4Jn4K6iNSWpAWfv8oVL/r
vlbTe4qRq5q0g1I6JGF5ib5w4PDknhtKX6ckjyOgCVeM4oGun9pjvWyQkoDXd0MLEIc099x7Lvx4
BA5Lza9olnpLTeESFCs5toj1jTtb436MfFjLuh7Yof/96WeW2dfH/+XnnAy2xovQVlba+2CVoCZf
u2mvoALiDPxwiLGfg7B6g9snlPvIWhKCoyvjzm86zKgjGP+tYeaIQp7O/KgviyFd7Nd3dLIN060h
skWrvbeQckco+wv5zKGIFAUSn1fOj+kxfyQh4++N/qGj2ZYJ/R/uCpLAU3qRYZdejOD+3fOvlG+S
AGev/t7AH960beGNAIxkzeS4k47mdoJ7J9G/2yN6kpzQNqGal0oa12E0XQDAvWiT8f7vTf7xmf67
SXm6TcMgoBo1vPu3tsTlClT4XP/5Q29m2BC+7vAfHAlOpjSbYn2MlOI9UJ+Nv03RyAh/6RtnJs6f
psqTQfpbMyczm2VMZa4amnlzt7PpbPje3Luf3nO8sVfDsnny0sV43xJtdt8fztbFvnw420EOST3F
YMMi7dNSAEpJEXCjAzPHua6AAHFi3YU/XV+47MgrP4qLbBNt0u3Zc9b8WL899knL8y/7ZdmVUSgL
6tXvzarH1gLdbQuzfeFtixUBiGe659dNxdyYY1JG54NSAjwZdG7sxHqi2fiECGhfRmsmWwc/8rwQ
CrGQL/8x8v2HDHnz7+c4AVWe/OX/I5TyuvzM75vq87O5eiv/B5ApLbbxjO7/O5tyW6Rv+f+6b79/
RHVTRe/Nr5TK//zT/+ZUApykz8EA4lwwH7P/Tajkf50Bk1ArPeJpWbgYlv+HUGn+C1AVFSuoNByT
mGj+i1BpGv9i54Fx0APPJv8RnfInsOO/e+aMp8KHMHMw+XdmtdOKXFQqISnOA/iWNnD40Ta4L0f6
Ztmwv9x0Y2tVzKVccJsq1IVj4VxNVEbRAPrEiZWPIoyfKrZCC4kFZzEa/SUE5iejKcnkwZcwcCef
NeHOCsP9qJefqaYO2IpupFF/76S6TRMELtkUHt3KdfIl9p9hN00smcQLcw+B2wWU8mTowFe9diuJ
hjtKUaDwIz3hcSCoZAGCsn1Kag+R1WBm5bKXLTFGQYWGtSQeE+Kf14P8kk54PVXIQ5uplhoxn335
aMVpdSe7aM5VD1mwC1toP5q4lVCGzbxdVcpRaCoILLoGg/5B+BIC9zRX67ZMkZ/HKQDmzBquFLrA
l0pr9Zci09l71NwAhj1WJQImeuJ21aYg3QDh8tpVyT7ssTDo7hW0+Zdciw5IyrZO1Oo7zB4uEZS+
dbSzGtmXsF9IlL2Hknsb6a1HGWO88Wuuy8xS5teVhWeJdMoagUfnNEhT/aB8r81JrvBFT7huynqv
c+J9Kh0sYvXUt+yKUnLncu11YP189MfyHjmztuu7TFzK2lrqZntfmPJoteaqDuONFU03XhJ9EwYX
ik0g73U5+uuJV86NWyC/9dD/V+0wUHvHPENAN2k1frdFAwEMuU4R+2LdWfFLko2BlfoQ93555xh+
Q5i1H16Z1mgtIw2iiaNqB2FycE2ccM7lcIBWqFHG9ufQ/Efz1P+0Gcgw/zr/PLzl01sevf067fz8
R/496Vjav7gHMinPMsHwX+bj4L8nHsP7FxdvyB2ZRzhpAM/9r4nnJ1GX5REWFhYKbh7kPCvV/4bj
Cl2HjquDSMe4zW0kf8g/mX8oFfy2MkoOUWB4ATCgUeCmgQS331dG7voD2cNhXrgF8R17gcwr3ZQl
F527Lusr69l2ooaAoqxsLTqF7TUrqyucJwIX22bl1agO1l4qreFjCga6d1AN+YAOdGjFs5VpnsBt
pRBg+OPURPde52Tlq6+SoNx5hDjbN2MFSYCyk7Iaf5Ozd5f4HbqGWxCpZVxs20nlwC7xK+f75Hii
uNRyR7lzSmykEG55RIcdi3GoYP6j7gAKPgZFNhwVym1ky6GFPqkyM996zoVnjKig9abctlXVPAML
Lh/KMgptajS5UWzy0CJa3kGtsU/zRguWnD3jRyGn8aLuxyJdCd8lOdXCAUhEqF51eB9gqt4r0y+q
XZMGqAr1xifmofPBKVaJrghlG4S70UO9QRcbDfreUZJjyhj22yzNqqc4y8w7V2K4IIzef0Hznabb
So/ipUA2fRuSn8XFq+5mwLMCVVDesYOB1DRBegDcbqJUMrCKb62yrA8XYNGN5hRhC3K/wA/dOAEX
PTZOvoXRElGeSROR59gM2dbJJjRZtgBRlSNfJzzXPTDBQmjVSALZF30wHuq8xh3vW4jSEXFscHl7
AzkRXvSmkRx3BxYiVvconZrvSqGkRUru4mUcitxY2cUwPPVhHB4jJab3TDrtJdj2cke+i5qFnB6G
fzet01dC7gTRnLlPdIoTtGaybCvR3jiJyAgxrqqOs5PBIWAZ5bb1PfWRW5m5LImTRXiAnBuO4LXS
ovJH73g5SNbQ0KqF1c8yzBFZw4hdISZV2AuS8cbUyPIgCyJBNWgPzje3tOO3UXniukIc9s1MUlQh
Qjkmkejl0F/oPOaNM4RkKpH/QkhfzxDBixjl+9xuykMLmypcpmk2BCtV9PgYEGEs1RRP67hFpp47
Ybcj7HrqFqE9eLhkxnhPhMa4dwpd++ZkWrnN9Dbca1ofvMjJ1pe+W5sb0Zfutu1Ylm0xq1mo1m4n
bppTFiWvJb2o9zFbxkH+PqZB322bzMYpaKB7XIgKosuiTl2kz52ViX4Z+pNro4hpBXcoOMoJvh2i
R8+sQMjYVrsx06F7dXXRiWWVRMCC2DgE31uErM3SIGTCWYguqXfEoYaEmCCBJZVFn1NLBowTRmb2
AKJEa8pVS35RuHe8QT0bzmRV2wmlkbmIsKN9EMNUp/hFMpLmqKgH95HpoDglUphhA+el+d+knUdz
3EiThn8RIuDNFY02dKJIkZS5IDQjCd57/Pp9irO7043uaCy/ncMcZiKYXYUyWZmvydPbGl/T5la4
gYwu3s9OuQGTNjhbDWVADCyyJHXeJr3pghcZuvK0U+tgrG7hrwTzY4xj0eANY+RDYa1QH95E2MI/
g3CztXu09EGK4+6gygfQpJW1myA/RluotiMkFqwkuo0yONXgUu9JGh5fCaZPfFAZC4HJBtSC1Tv2
6V49GdOzpPOIovA5GM1LpE6hCVy8S0p8CAJw3Y6fqfbncKLF4gWx3YkFlaaqnbm1Epi/7EGRyp9W
Pjso42fz3O8aJSNvgmWawu1sB2VCISqPgI32aAMYHgUH8Wo3UxmWWZNZYG27yjDAfbZtiINwUiSe
EekqimRj5tgvgwqLwolkHHcqEF3OHqPY1sLdNmP02qeECe31fQZ/QTZdSVfgQYJqN0hqAvS2d90c
YRCGldZA49TGjRP/x9QfN0paW/MbrEslhGnY13a2k6JRl2LMSOpU7bEnC0bHQp0t57jOt3Xf4kV0
8Ie8n5O3MaHtvOlKjg0XQ/oe2nFt1ho/fmfncQ8uXoXC+KoqTW7u+rKN/wpBjyMllRvmEOGbqOTa
Ho29CBuhlHzzV9UjmnQTJH3Rfc9Duyt/4g8k2V8sa86MGwvKJASHoVcqfJtw18JcocBEry2HGO8T
u9cPyK05tWcC/WvB4kPiwAYam8LxoFm6nj8rIYRR18qAzbUyxnTbIIi65LkbKqV8qCE92W/K1BS0
aDQTx7+yEoZuRg5Q7ZY9FElY5VW6BLNwphaGIIH6x+4cvEmloJ2iTdQEhsY5EGBwzb1cZK/TEFWo
JEIt6W5zP1dxTpvnssBwOI4jV5d7aXrtgRrCA0S2iX62U/uNG88wMx/xaQwczsTYlF3FHhrZgHlU
YZYe4DwDrdyouy4GLYpPjQsuV2sOlTaPSQLAUpvlV6xogvimznorhYki9VbhUoKcuaR0oxI8t7wx
yNZdGpX29ybUHeVObuUw2Np10KWvRd+Oyp1aYdgB4aW0zOzQZnGtPIGes9q9OTjx/HWsuxRz2qjX
7PSzbUaqWnrV7A9GiEgXogGZ24HBHyqXCkjIyrNHSHuWmzVIRHF0c9T030YOYGjCJe4/+ac8yOD+
J6Ey2xtZSquZ7Nsv5Bt1APoeDUasbwq7cXCiA/vYeWZVxfOmj0ulvZVlcNguJ5asPeU9xqA8OxCk
uclUPchfuph60iYFSeh8AkprN3t56EdAEr2SBK9d5mfFSwc/etyBqA0+4WLjx/dTD/iSeyHruZnj
0hwjUNxSWZPAW02HPaQFt/F3PKBwu3XmIsXknEfN+DcZQgFIAMhoB6hMrrKNpiMqsemgR01bW0qw
9WrmYkzcMME3o3Nt3kr2bZ6GGI10Wu9oNxwdQ/tbsgptoOZeDz+zTsWddii1aiPjTTvvfUnLUy+m
HzfdmnEz+reTqM4c+CuycdCrvHZ2ap/p7VbTutD4UZsqiV5bNrl0b2ejHhwcVjHzpgSq9imPqtzc
9F3lt+5cWBOnhDOkYmEjXP2zZJPIsEl9Wx09LHPE7as5AEiNrBvNJ6xspZR1U3QJjlrj8JRlYZx6
dHzU5IDDjaawL9Mkd/EodyTSNt/SDhE40GmDbVs2bWnPZ+O2clpSu6SPUtzTu6avPAUfrsjLCugk
G8yRIdtoaeBMNw3essVhxGz2N/DFrt8clRr+u+xyLHSvnlZXyZ1F3i6L/Us5QCXfOc2dp6HsYiOa
OrfZBgeAth0Jyz4xEVTfQxLTYkjVrv/d2cK5e5ruYchtA/0Gao2MsBm242t4kLNUXvwckHwg9vg9
6Lec/pzaKAqUKHhn2n5y0NVvTftYO6AIpXJl4JcC0ftGMgphlXO5XmmaWr5KDr2nU15CpBXmzDqo
0LjC7K/rUyx+8r/VkX9mmFHxOLHfm7qL14kDtVKylJH7ou53taG7kr0Gwjrt9RDCkjntFfg9hoMT
yrKNoMWT71Qyg6mkYNO02t6OX2OsiK8PZFEU/CeMrTtgZmBJ8J0W9d2RTMAOoMC7VuXpe6ESmz3I
n+UvHBnS3jwEO+VD6jrnAUVJ9Kjk6eSc7tZsNRz6g6uYGKi1qLJEK0thgUESYRSBAOQfJPgVYEin
YZqYL9cgcuG2OzyVt/SWfsugF/RdtsMBcWPdfKwT/U9ACnZg83hTU4RbVP/TcdSHopuxnFf0Ldpq
hw7WsKV8syf1ZuWbndar/wnFC1yzkLlDN2hZk8/xnoohTYB+vjX35U10l++EPiHerT8ChPJrV3Xz
h/i1uhtXvt0CF3QeefnxjKBPIlRSXW1GMLribZs+NTIpifM82JhVBxsSPAnf8+sjPt8LyMofDXjx
MXMT3jLKDSXPqt81jEHtT9Z/rNFxPrTFKTVHCj5OEtixCqtJ2/rEO+CAINxmmv6+PphFr/08khjt
0Q5oiwkIklXj+9pss08aYNEJiqY7bvJPys9st9aUPu1/nocTp+ZROKmQ40miBeo2qrabc/QCnGTX
pZWbDxY+yWsYnrOjkY1HPRt+E/0izuLFt4K2ZLcaT1YXgSg3UXlt31+fv7UAiw+FTFRD7ottbomB
gl390MbX6wGUs3vkfQjUtzhCACEtUUh1lGhh18GX03/Equvvs63/eQC6+Qmr3fCtuBGKnEa+mfMN
TKPrsS+tdE7i/w292GCSo0Pg0Blcpn6Hb+T2xjetHjcfDsL5KNi0YPso8C8aQRCHe95EMU+AGRJo
+IWXJiZyL9eDXPhMJ0EWSYivh1rgTxzAsDg2LSKjulMfroe4sLI55ulkgVKUsQJYbCTVqKQ41fvE
parnFtgh9tpj1tlkzsjthivb9sKha1rgSLG40DRbWV4oeBfFdWhjwIdcvQuXbGNK067ERhLpGEzr
1dss/Jie7/vOtXShJig7bKizOwwtFdwYkzJxo/nQhzP0/nwzIGX14Vk8ibLYT3k4p5Y2DQzMQbrE
mFLsdzVeG1Ko3eVdYO9x5Xm+HvLS7UxMG+S1jb7aGd67jf1AcqBnu/jU7lHHal6j19ZVbs2dfqdC
Q0Jnc639+Z5mnuRsYqkcxVxsrbZxghwyL7out8bO+Jrd9l+irbMd/vZvEGP6NB6KH9m+RzTKTT6j
onDLA1+H+roZVgFyoit/9kt4gluqzgFJh+/0RAaHUJr+xOjLTsWXGemlznoo/Pg274ovSpB9tSEo
lyY9oKhQvOtTf7YtSVvBVuIcpCFyaFsLxEBfmjXFb6Vzy0iLtr4RIU2WBGv8mbOduYiyyCpbqZRD
M6aeouv4I7PCd3JV4vbte0in/e674en6qM42p4hnsJQ4CkT3YRGvUAKrtCRePChhWncDfoPARx3D
C1Pd2iEF5buJnFmbQZat/fXIZ/PJqhJtWGQ3TZgLS+xAktkxbT8E+vIMP/g52knTytjO5nIRYXGQ
BkYVWVRsarfL/xSgYTXpMR1mCOJfW/nb9cFcuH1OBrNYmPOo9JgSkhoACIGM3li/mjb9Ug3m7nqc
SynQcSB1sQqjYdST0mRMtQ8RWzM71Cno8EapZ/uOeA489bD/VUvzXWjGd0ESfKnb+ef1X3Hx01k0
tymeYRO5vD4KvSscA6diV5r+dPOXJn78D/4+JzcixvTYcM863eahhCA7zlK1G9q/qvx7g8rnfxKA
fayZiiPuwdMAhj1lmmISYHYaFBb+FCgF//8iLHJHuPAaMjVUfWu1lH/VWjTKN+1Id3tFVvbiwsN8
639Gspiqig0WVGOTuNr01XcaLw3pJ8fTyrK7+MGPoix2klHAb5V1dBWq/jlTf0va1+uzdSFvtDgG
AElRAOD6XnwPBYmsNhU7VbBP8vnNblHJpnGdOisp8Nlxx5FwHGjxWaxKz+UGlzlXS/w7i657jR5Y
UD20sL79Qd0X1QpP8fwMemcwWYJbI9vkjacrbaRZRdcEY+XYhveZm1sVEc4yvVMlWvuYsF+fxwvp
wWm4xfiM2sAwOOvwJ+/7ycMTUNs0WnvXdkbvdmrxtdbrX4kaU/KfoX7miLOZ1KD7pAXfUESB15j5
ytI5X6DiF0HvA1mjm2ft6DY24F6jxUeLdJg2vRPntza9zK2aDPNKoikO2dPs4DSUWMVH7zVg2Ca2
2wxeePtph/YgDDFVvEWvT/LaiBafNMmjtC818UkFbj5KhGqrKyt/XY9yviVEB990VNCeFP+WTw2j
Hky7boOK1qedbdskrp4LJF/3aiqP+8RptGxl7VxaqZZgkOCsK5Cei2GNYxxPNFuQ64lzBbWwRmU1
yHTKncBBBkzKjJ+lrzVfrg/z/GSh4gPfFf9ZABCsk9NvJkWxXDuFjlJF338uzGRP92Jlz1/4XjxH
ZQe2N9nGGYyZtlrSywAKXD/8Jst3avCpzZ+vj+L8WKF1R6XWgrgBe0NATI5XnqYX+WyUgGySQdv2
yPLRBsrHm7Et/vLredfaM77eynRzPeqluTuK+o5EO1rvSR3mKMMKtZu0f/Kzau8X5srxdV4Rhxuo
qXhXAvvlvl96GlRKFsr+oIFW8vynwN7YBrB29x1xuZE2sPjmABPfxgPH8DY/zRvfnV6yXfr7P0j9
+SGcnziD6sA0llVCZBOiged94qrY6hr4U4y30j6GVPvhorsY8b+BlgSuSKoCS0VnkiviuSn6g9y+
mP0vK1VXagnvCe7pcXUaaLH0a9lHeLGn3lN/Cz+rP+sv8124QzxS2fdbNO+99oEXwPSXc2NuP7pu
CIwBB5akbDiwiqertZSQnCkD0ZeecKJqu01griRw51vuJMJyZQ4wre2oJEI2ShqFjL7jhUG2P1Xb
wraitXTuQi0e3pTMIcK7jA3oLPKTQqvAKEmUxgUcWIL9lj7271Z4zX2/D75IL9cn8NLwjsMtJnBM
iqEPfcpA0vTVDCMPZMum98OVA3llVLz2T79T1xRtE3aESW9KwNUU026sh8HTUG8AeLxK9zk/TgT5
TFgT4I0LrFb8/6PjRKt9LQod6k4I93xqTOs2NOKVS+38nDwNISb2KESJdHbo64QIw+anMsweykzo
MDfJN38Ibqpef0NncSUruDQs6qoAMIXAgCYvUiKYBZlcAfd3zby8CRVA4qjfXl8Pl0Kwkah3cvRT
+FzMnBPUVTPXJB6hgV7hYKFJ1JiF9+EgDtxwXSc9Js8xxf19NHfqMKRI1aKjlaXF26wMn9WgWeNz
XhiIAwga/CKFDmo+yxgjeKGh5/pKjPhWj817w0o+/GChfEBPE+EApoo2zOkwynCSZ02UUKPpuyX/
xLxpQ7J/farOU5nTGIvjgKYgild+3rgBSnphDOYlbt0YhlDO0hvDr9ejXZo0E3YcXhSic7xMYUDE
AHOSAfR2mvNUlT5QvGKlknFh34hO8DtE3WYxL/bNpPV+EhiUT7sImYz4i5qFGyABB9RGb2cSfcfO
DtcHdT6FpkwbFcQqrGLRTj39TJFfh0Vvitwi/oHimGv1f1I5d00bzMyf66EWlGlRrUW4AqkTVjcq
CySCp7EUJK4GA8ACJC93/nv0ktmtcGaM0Ih0TXQKP6fb8gE57pXU88JjifqweA/S6qRAvVyKAFvt
suzxiRDe3NVz/UWIjzTfRvqASKz8le/XOp3nn9GERSVctvDFpfC1GGgJMNIcxGthTjTNBXyku5x9
JvhsZ1cmLVrsHXLrlensr8/w+Qo1VRzBFQufItEV104nuAqjJg1jYBvOYHhWzjPbCla23KWPqHIB
07wCIM1SXSwYVKEqemUyeljppvnZf9bupE+8rY0tOJRN9l15jZ+6u2Rl612YUBXANTJlQigHGvrp
wOpytExtBkrrjyi6YywRbcxJva+T+NaUqR+ASkYT1jbXrJrPH2cgq22TVeOAYoAYdBq3SYvRSuSQ
grfT7pL5ydKelOYPInRrs3pe8BZSEuTems3TBfbdaaAsVylUoDHtTrf2rXJo77J7CBhY93yQx/y+
CaH4Us57D4Zo1Wmkpoonp5mIpDwOb7kH0Pk7uqdu/1O4WDUrVE/twgSSYwuNI2j26ESJ4+foMsPG
t50qu8tcRWApH9BZUaiPTE7vFzdk4K3vdZnmY7qOCDOnHuKhLfk4YmSuUtQlqE/MS8ZDmET9W9M5
lvQmYzg93qn1oMrbWguseiuNyDnRzbIkVTgG2KNbWOY07iY5avtHObQxf6Gshtbh2ChSsrHkuFI+
9X1ak1rVmL24itqhRZE7UvCJp3GySSspNXdh147VQaZBg5BWAU4OPdAykg/+XDvlCgP3LNHkimS7
mgggY87HE/Z0msxCRiwkoanpzwfHeTEdig3t5w8eDuIaVuAeiC2knvlSabM+WU0scCw+YrWOO2Uf
7pycRnAWeWxoJZOWDyI9qo0bNVZmzJEKc2WrnK2oRZDF+VM2s5/ZCcOoOuzGvT760pb3MdjJ67N1
XoBfxFFPP0ldTIFdlJzhcVJZntMpN7JZPvtdgiSs5JZ0vorc+TZJ2ctQmZVrxgj7R3m2W/kZa8Nd
HAztkGhdPZJGCdM96I8P5YtzF++c7bgJnyUU5IVCxa7/mNIMp8Ri9IsFCTzZ6XufxnE4obTfPaTa
Nz98uT428TdO3sXvMWDNkoEgRLa8lntQ8wZY39I1kldL+9Ei4Ho9wPnL20GjBXE+eDIy/S9z8Q11
mBhpbnFXKYprYhW/E859tmB2jgfdC24UzHL2web/YoB94budhF58txw6V2nZMb7wgfGQFDwfXzv7
WTLim+tjvHBykI0KNAR1Gz7b4kN1U5gGRUpdTcbzAd3YuRx2CbDU61EWLsnv6+EkzOICxnaiUH2f
MFLUZMhM1qNMcqPmd2aDUUuv986TNvQSXja6uRljVdmOQ00nuQSJvlJzOFs2XPXcXxbtWbKcs55O
GwYy1Iuuojf8VRufEahfGeyFZEOD/guPS8Pn8kzaMCdTS4chrNxKeTBMf9tO43YOH33k+0M9PNi1
uRLw7BsyIiCpEGaAnJyXgHGCcKjFMiJMr290njBSj2956nvXP+LZklyEEeM+uov7KWYrTAhkT3o1
7cMEqx2OtcSLA8zxirlVVoZ1/qGEcR83mlB6IqVZ3P1pUk125UQ00tGtjUl/Z2UlvRB/4eQEYRGQ
MQFrJ00TXN/FiDDwmscR5EydP87J98y0b1T9txb+USJj7SA+/0jEEkAauugoiS5PK6MdHCPvJ3EQ
azvj3sce87X8ChrCo1v2OfkWM5EbZWV3i4fCYoCiTEO3jLPyfK0rXQDnHzUKNw7ejOpLmz7aKnIU
DrcfVobJKLlxs6aGd+GzUXvA2BleM8zqpUhDZfSBhgkVfi9S+QKr6blX5afrK/H8cgV1KgBwtIqA
YWMlefrhamMuKqwB4TVtp238d/ID/u5mxjd3fpBld62Rc2EWLYuGo80jFxTE8lU9OAU1ApFc6/v2
psFxVNuHh3q/FuZs4vhGvIk4MhARVM9WiF+Rd40+qMXa5zhWTITC1wqgZ1uYENBH8Z8FJcjFuZi3
GSniuQA7iDsZvjAgEwP9mVvBbftsZfOeLXcRCYU7obcsMNza6Rdqm7TSfYnqeOeg1WFo4ZNpo8Fl
ho2+dkuvhRLzenQuOZ3Rwc9kFxuu/YS+eO5lP/o7oYc4bhPMk37qh3UBqYszeTQ+8aOOgmq4iSLg
1wpMFy7RRuRpw4/AxHZMPlxf65dHR7VVh/Ylny11G8JT7qgEioL4zornV5Rnd/pgfLke5ryI/P7B
/o2zzHXiwKlCHBjZUj6aMVusvTfOT+eBhg1VlcDTn1cCij94cjYtAi5WSJ9Qwyx7MlOh9/WP6HF9
V26rGxVM/KrltfhrZ9GOXkiL4SUz1mh2x+YqdX1n2rErZw+djnCC5MnyEw6QkvJ71Oat36K+4Ds3
kb5yFF9cMEc/YDHctoWgMYZ0caQZkuto381Ot21kbFMSc2XJnB+PIm9FboWdp9McXh5YsBqMMp0Z
bNhtyptyB9RwI8E8cY1b9f8gR3phiXK3oWOpw4Qhojg/j/ZCC8onVRRy1TJCuS391Cj5thr/rKyX
C8cjUUDzQdigJWWLCT6KkujDLE8xyfh0W9/kXvJjPPj38ds/fAPNxc1sDdB4cVzgXgFb0+8+k3PJ
s94OC4VDmP76pkZGodET6FCv1wd2li7ysXQ4BlQWRVvKWcyemWnIpivoWugqxO5EfpRMa08XfaMU
frppm7co/3Y94qW9zqCoQ1MpAtZrLU5MZUY7NjLZev6PGguZQ7PP9vnX/NAiARl8Qydxfz3gpYk8
jif+/9GnQwjFCqqceGb9p8ZZwYYjC93Xux7l0kQeR1ksENx7IbDNRInk/VjKrqk9VJxiAigvquHF
Gn/oLHvkwxnIj8lQwd5LVKejUoxkwDqPewfHQTx8IxdI3zYNUA8YHxu7WinxqBfOS8LRtiTvEZ9t
cYAUIwqa6sBo9Ccz3GB9/iA/VL/VcT9AjkLye/rm7OODfpjuoKrL/iZDbdldV+K+cI6d/IzF2kng
i4bBzM9QUFzL2xbLLe73Jtli+bxyZF76oGhFCeiCg+/7EhM1OVilNTlSEPi3urNfH2wrFq6DgQpT
1XjsAiz1cH+7vooujc8U4mKUqKm/L/N0G12cQqlxqFDC4mYymnstgI3QSVurm1ZAE5dONFQ42PbU
3NEZX2wLcqFqUn2ZV27yHFmvGQa6Hx+LTc0ODoKA6yyXjGQkfu10wNsHvcQHxMeuzw2zyXwatDB8
kPGo3vwHAWlA8Vx77wotKnhwaydbGsj65Cmptq2C9aPfFIm5U+aCui1l9nZNq/3SLqQRSfWCx6JQ
ITzdhYNENd+eJ/IjCykbac6Rv5+dn1KRPitt3m2VZlopIJyzV9j44K00aAOC1OeIn3R0nM0CdI+N
CjXWzJP/cIKOnvlGBrH5Ox08C2tvVuymfxjctbFeWDBcEZAjHPoY55JRQdLqQytTVVPRW6l5YmHE
vHKIXjiqCfFeRRBY/uXrTZopsZtK1rjWlH1F3nYXzyFuRMnaC+7iUKhVs7/ZafRDT+cwmgcY50gE
kP2FLyo2PeJhtZFvivsaj8q9sUl2a9YFl0OC66KNR8NyCVHiCo47WSKBsDqMBkPTa+IP80noilNG
AJtKK9SEFnk6KgcxGkgJoHkjGyq4HJjxYW4HDKxaaeVsFFnBIp8lEsI96JNxXC3XYBxmap0MKg5J
Fi7PkKDRwz5khvLW69MOaJLbtd3TNE0rJ8o5x0OMkJAWbTQkHpdHCuAGNeJPYz7kYfM4IWbreJob
fBox13BsN/2VejhIesV9oOPYtR085Wfh4a+4/jkvrVRR8sJdACORMxwiYpNmUKYDcL0EpbPHKvjZ
cvdfP8/Ou5ViuEdBFjmFExow/C0A4NmbydPoyfoaPEVwWIKX9g0fAy81vOGwhmG7cO9BdEAUTviz
UKZcrKJQb0tTbuLaHfzUq2dzWybZQ1S+NNVjHMtuLq8VgS+daCcRRe5xdKL5stong0VE/yF+SW+S
t5rtWGwwxp5c46nfhodxLx+0lTV86Qsej3OR0cjybE5tz1qyfHRlgtbGBcOOHkMsL69/xrVA4mQ4
Gp7ihPEE25B+tpNtuuo+xktXrdYuv8tRwMqh60cRZ4k8rJywM7QUmhdc2o2ez/cxHpcjyMDrg7mQ
oPCt/jfMEneoNgjhTCaXQNQ0D7OBj6XjF5VXg/f10EdKVvIhITl2dtKQpZCGkarQsl+c1IqS61OT
pJxpcRSnnyw9tiavi535ENu9dY9TalU8IhUYTTvfHMt7LMiEXlHn1A84iRrhXS0N/j1yKeb3cuqd
L2GgFmSvWoQ5dlY4ttf2SrGrMcSmPl5k+Y8ZUcSnxjcmrCzyyA8+zUWvZOjx+NHAf7HTYj8NGbht
PS+HjRY0GSpGWjNSlw5VTvaykdWtPkvtVzvgdESqrENawjSC5EkNTTQRnKqoKZYbgZVt6iqR/0Yv
hZTaJ7E03XSMkX2xpwD9+BqXM6oTaYtTWe3nI+o/cdw8t6bpP+QMNvYkM0rulA65QLq7VoEt45Rx
KE9xkwGkl1vonx/9+gjsOjqrSyQ9Z8z0rB4y2GRotUg48I7Iq6mY/80N5s/dKlRj+eUtitVob2Bn
RN2TK2bx5fO6MuUOLZH3knX203HDDT6Tt2iBRS9U2zYIHWEmuF97dq+FFcfj0W6NumHKGkPFrtVE
Sb8eDjpI4jZQb0sn+XZ9NpcpwXKE4pY9CtVMclvCRc7cgvZ8DffBdtaowMsQVMJx9/p3+yxG4xuS
hgUueDL0j9I/rDD/a9gk4/PHBvIehZIunQWbouvyKTEOai+Zzly7KI+5mfa3qa+xzi+dbhbPTgoU
QrZwuRjGSEniLkGShvX3k916C/kSZZ8cCZ7rQ3nvuixTm+NIyxkbil6X4xSE0Jc+crHlnoB61Z8m
5NGLrfM1ezC29mP2EjSek4Nw22XARDloX6MvaxnjpQYwryaqMwaKr7yhFu8Z/Hir3mxqENB9kxDc
RM/IRWir8T29qXFoDOdmjp9sP0icF0tK4uKlxY475oBSJ+wTEdN7bXFKRG94DJRfEPIKa9vahZ7f
1po+xFtj1lYB48sVt1jU9uJHFy1RcwsITIDb+TYs0BQd7CZayeDPdym6c6wH7gTSXapjp1tnBPyO
uTcOvUFv41epxyH6d3hvWji2Hnpn+ig4BBAOUvGsKepkJEZLhFOj2uUIQi/DX9H4ok/vHoxy7l1f
e+eD4q8L6CzlU4hIy+x2dKa0mGxanFE29j8B3+FwOEf6xp51ihBxsBJuuafEmI7DiS95dPzwZocx
nRvA0sLpUY3bzs1M6y8DibjrwxIH9fGOWsZZfKuqD4p4HLjCJ4xOcTTEmTW7MVSfemOOq2MxrsRb
G5eY5qNxGYim6UolISiLSG4UftO5V4dwpXkrJud8UIgSAEbi38se4DTI4Ogws3d7GWBf38rdJgy7
6HB96taiLDLjskpKSdcSjpih2iG58Ldvl9+vhzjLvt8/D3rQgM7/oVqcTpdvZG0MShcxtJr3VHQo
H7O9f9/fUbF0NsYTCnW3duCqeBfur0e+tC5ofdNshNYNjGbx0LDmKCjMlm5wOABwibStSQYzxN+n
4WudfBQSxCgh44viPbwLYVt4OspASzv8Wm1oLHqIqGO1sZPX2KlXbo+zF9t7GLDBHE5UhDicTsOU
kDYbBAFEW2n0hk9N5fa5C1/Ga+4LAMI82XRXvlu9KcShuliNAHWpjIJSpF2wrJv0qhVJCmoC5ErS
t3KX7VvcXea3dm998NEkxncUaHklKZ1vFrockA/Lzi+nHA2gY+k9uo9rCgNnsGcRiQ4BQGshusRr
/3QmOyMKEvA3rAgadOFN7xk75aB+Hzckyc8qL/q15fhOSl9OIlUnQe+jyI0jwmnE3kmnPrG5uUTE
/qZ+LGhMxDtjl2wF5Fr+wrtiD8gb7EToDnfVyl6/cPpjLgmWU9AmqJsuL84kmQZUikrXd/xndYoP
ij7cRm3+qYrNldvzwgl5EmqxStV2irOwhxaXzKqnNQgmf5estc64SJTOpvNoPIuzq9UrJYZPCa/K
MT/btnQYamXfpP4Ot5Yd+Owv82CusDYuLxoqJkCRUHI5SxORQR6DpCN5bz15g4uTFz+msqs9CGOl
ep8+0C3/+HuBdXoUcpEvtkWjWLWN3mYRdTuzMQ+y0FzuqvDNTozVR5FY9ceTKjJtmH+k2uwPoUN2
ukadeGozsPmIRfTe9Am97HstCjBVRrFrshCBdDa2fDd2u2GqEDIMNiu3nniRnIbn/Qd5DVwZpwCN
kdPwPmyySZeoMJsZvS0VsVIlqspbKTVuDQmRU8Ws0n3r93f5UKzcFmdtw/cD4WiiF7HtaLRQUObb
1t5Ex77bU685GFugexuMpm+sX9dvp4vbEVgbmBuhpvL+c46yiEhtDSMX70C7bb1pNna65r8OgXao
87WhXdwpIDxZRoJdYi8+qp6qEtrP7PymjF1z9DrntldHsjEJWfNbp1lDlmpi6x1/RjGVNu8KrOqo
qHBdnX5GvQ98TiBuKflW+pb9pB6yCbbRa/7F2ToPDi4l3YN9E76lb9qt73LWYgRYeuGL5qLd4VEt
eQ1/q+hob6/P+MIkBsSAjJIGNXk6jKi9nHW8kdSWhtrU+JrtJr53wtc83U1YmVR702vnG6XcVKmo
CQ7f9G+wC9x1cuHZ6+/9J+CIIWuwvUUn6XRmlCnQJEgasWtpz1WMfPWj+jR6ilftbS+fNpF1k0kA
/V3ptw4yEDQ6VjbbdrPu/H3hiAY4J3CHzIPwdz39IWYzGUOl8Yna8skpv9VauRvaNWecS0HQ02HK
Id5AS13csX7T1FGFyDOu6dTIwz9STSFpfLn+WS+keZi3/htE5LhHG0l2ojQLJUgU+HLkn60gewBn
sZnm9FcU5yiEd4PjXY94cVjCERd1FFq3Z/pLiDdXnQWMjQqg6oWZ81KkVbmzs+nz9UCXcmfomnAf
2E4k0Mvj2M/lNO5CnhnCBVuglvwX5Xn0N/0G5wG33uS/w9fwYfiobAurlLMC+V70VCiNLV+/naP5
dc97321Gcr7E7h23dbSVwYnvsjgkToIsnlFFwFM67TiRKO/se+grroYK+krCfCkIRSM6KIqGgPmy
350grA+rA3M0qzFc5FU2crWak1+KQV6HOIAKGunMdLSw4T72dRWT1/n7ud/ku/6gPqZv/uO8pYV6
MGK3+Hp9YVwOKQy1VBql9IhO13xXBEZWtIS0Ayg75a+g+3I9wBnISiwBjob/ibDU+eIOhiclBTES
KZ1rBLNbtNlmbvttYfwNAtw1tD+t/ydIOzdHIVued9fjXxwgHUB06xzsppYYr0hRCrn2gXpw44Nz
wc5eXpN4vRjiXVoJjIuAdp3O4WApPrWrgTkcQnObSVYAkDMoV2Q3LqUVvAkF6Vrhmj+rXWpjayME
Tf4mHcxbP/Gi29CrD/khuwHbpbjyVyVeWfMXDkTQHRZUOQAerJDF4kjykPeaTEQrorQsafPLqMt3
+hzigjZs8mG2VpAeF1IZnrwCCCvicc2ezmSd6PgapXWGzgEeDabhJmbohTlWnNPgXV8XF45eymBC
z5h/YK4sPhrK9XAcbQhggyR/dlrzVp+V+0BT1pb/WpzFPZ0NUafG4XsGY+zmahvd4i2ypcS0m7x8
28IP8Jqva4fVxXkU7HbkAaA8LNOmwZJxeZ8oAjpD/MBb/CmIpk9xH/5oEDy/Po+XXjKU0jE1ZW8J
gbHFIlGibpQr/b2QMO/M2wzOT+823uDNW9WV3XVI8RnCixOFG8wBBA4m71y6BI8BtdcNKXHz+/le
O9if07/QQ9JvfHKCAwCkTXTT3Fe7ZJe+aq2n/Rpurfvw9fqwL+x5CvzohFFnpei9LPNX0hD44K54
TKX2d2tO/iqibCXEhZmlpCA4/egkQulcsmKlOZH9TCbFm55aLzjkO0QLpW/9xtmLTDf87dzrxsoG
PB8WIbmq2Xok3GdwiTnItLAXkk+ZepsCIjOttbbFhfuAEDTmkLrDnhb29ukehw5amOPMqHLtLad0
J2XttqyLR6suPbOWHrsOerEdmy9J4N9GNcCFQkbC/vrnu5APnf6KRUIZBXnq6AnNkwKEHkiMweul
h/lesBbqbfYiG891cTd5gAO9tXf4+YlwGlp8g6M0U9LUtpbNmSMAgzRrdjYsZjew25UhXvyUR/Ms
fsZRGFmasiA3kImt1cIbddt1pLfrk7g2EHEKHUWYCyMuFKDpbhfEFSMId0XEo8fSmufrgS68t06n
TFxUR5FCE88sSwKNLgSj34QgTfEgbZR98GI92J/9X8Z22o0cN33ldnfjhyuygsXLySaE7tiGy9y5
smLIjT1vKCezqk2tx9smRCG25IG1Ms6zc3sRabE3kkoygrglkzCwVVG86Gt6r9eussNIL3SDW937
L/a+rDdyHFvzrwz6XQWJ2oHb86A1Ihx2eE/bL4JzEymKWqhdv34+ZVbfa8sBq3P6aYB5aaC6KpNB
ijw8POdbamvGRE1/u5u8hOl3STTBU9YAKh2QzjOor7S2Stq4eCD8IsAeIEcbGZH6x2JveGAtJDK8
d+AJgcxide3CfUorHYEbHjBEK6gksnYjL24EtZrw88X8sP8xEp4FaIGhOItC1Gr/J5AwKltICntD
aXZ+rg4FCiTzxhE4OwgqXCAWQqwGofr9xnREAh9IBVvDyKYLvL+uB0VsiRacGwMp3687FiWQdXoJ
WOhkVu6IDNbWPTu9gV3Sxr77cJCxVG9HWG070P7g/dQiJMPNxNMA+KEQZBfZFtd7ayKrmAs7LiAJ
ITrgocdxIQBBmSTZ+OhnDtC7mSw/4U2gSFTgYUQ+ZV5SKbFtR3OTeLr+CP+W4PPddW7JoHXiQv5j
kfw2V3Mp9N50uxIPFmZezNbOLA7JlljBueV6O8RqLhB/Jyn06FBkUunYR1XTT/DESip1y3DgQ/t+
OZTLTKAjBDL1B2vlLIGbe8GyJez0gaGEFmwpohnU7ezV0kPjNARqQHZ2H1Y/tnoZHyqKy9BoZEBQ
BaQf1Pnef7Bcc5Qq47hDHFdKbL7GnHaoaykRykrKwdXh4gC617DrTbmlcHD2E74ZerXr1TznIsmw
HSdZ77Rm8PmgBN1W5ercjkR2vIBNQDSC4t/7CTZZyRgmjzpdNZt3HRmIDp4MUZ7sPEt+ms3wx6/R
ZUUX7jZkQg3Ay1f5eDOMRZMaNRrKzYOW3SBA+Z9v/Q+vwgW0jmKsg/bgguBdZvzmjDWwompKFXlT
1iTwe30hborI2vv9DERk/sclMowGUgNK+EuDDfX896OhtE1KB6QwoDTGwBlOyUBDOt98PqWPH2lR
ZQJJBYUdTGj9hinKBIaUJR6D8OYDV2IHaxF/MH+mW+qcH7uuS9PsfwZadyVhTck44xjIugFCJvtO
fVgJc7oTwJDiRXi0xz0PlP2mvfe5CS4qpCgeQJMcecz7VZy7vIAPJfmbVQ0jw+LJBjPGoDBEBAG0
3NcRClye0V8nt+XXP19cMIDAxAVRBPXb1Tkb3WRJPFDkdHOankxIe8ACUrEI8+qRFq+0IfafgrBs
LPPbIVfRucHbNx90FH1yCrdUHS5Tk5HdG0TZKtl9jCHvB1rF6EEdDSOxTVAcGgh4GA77QfPW9sDf
2OhnfXywrKa0/JI3p05x07JJOnxB9cB20vGs0m+PRpifWNyG7au8ykN72A8XW6UE7WOEfj/F1XFn
UgpeSNhGL4mh/VUculsj9aFoOx0Un/lqRIK+RH66hzknBUb5jy9akO8MdDmWcIYO++pTanVCc9PC
pyzyxK/FT3tGb2vaGGT5TO+TXwwCJBP6hLjSP6Rx3WhPbsLRU+BK+Zi7MNvBjfXj82PwMcF+P8Zq
HeEMwEoKL0iPVxcLrAPByK8suH3SC1bCRZCx0Byb7//ZoKvoqbtU4yaUiD0ooV2SSn2Z4ApgaxC9
tGD4A9Gg1tFDYYn482HPrSdaUnjm40pHxroaVoiOQfYCNd9Oz++rQaNeOQE1+vkgH8RSllNuIJpC
XhY9QNwN748ETJYzBO5lFH+Oiu/5Qo4W8LGAmwRS2PD/JqiYkM/XwWJckB6rGDoMnNhVipTPbuJ5
b79kIvw1oT+y/75k32TZlD/b/1r+2LeymiRLafu//+vdP/2/ZhKOl8mbbxu8tq//6wfE4+A8/Sp+
/PMfVyz9Id86hP/67387hGvmXxA2WZC0vxAFAHX/yyFc/QudQOQgeOKhA7qQW5A8FqVs6T//QfS/
gCVGfg7KD1rHaKr8t0E4/MHRa0NNlIAFB3oAxG1/rW76o7z+HROa1T+/tzh8v9ehQQHhOmgfmbDG
gazcxwaDrKfFeDoExI70FyKDcIQvIV+Z+1Dwq62o6RLV3umFk3aPTJgyv8utGtwV4LvAZHZC+Kzq
PQ8SGxbHLwSdCsMGZgn9uijR4BI+BK6AtSzgAyrP3D0e1hJCfI492jIyXUn4VWuJrDo2zUCyaJpx
9R07o+AoDcLuWaen2jR79UdR525dRGpFoRAbaxNjbmxosyojWOCMyQszIST0NNJphgtrOyYd1fx8
mnvZewrAuwAON6j0zrNXVYtqOu2h6HxXS8tIItvqplYNrFZWctg7GiV3Qu96dQC7y2nGvS5t0kBk
gtkDEG0C5Cv4QFJR5Rk6grD7ydluTqFv9CrNGkkyZuUm2g5IEUs9cZsU8sZ0q54FFmgRZmDKtvs2
6B234mlGL/HY5NBSD+ck7RIP3q7ma+2acxEYo6wO5oyX0z6XrL0Zy4lqnlF2WgESspmk/iSYC7CU
xsrWq0DXTQ4m3E1/GoXjnvLGpRTM6AFPe8E7G/6KfDSeYKwNsnA92POzm3H1DgokU+a7KWjxHnzw
2ovUdKgWlrkJZiA07/IMvth2w6J0SPj3Uqaa8MtKrX/qXdqUx7IhfH4duJtUBjwpHVHshqSFKuRh
GuuGRKkFP+4HqAjxDAarYPV7g1Y4+CtsVSm/6SkplDAf6iHxXfgBa49kErKfPXNIRv5VdWFekEdO
gqgFW3cotsOQmzalC9kKbXByx753Os6How1FepYFBUwNmHUDJ+bSrSOsqd6VP4nWwX53T223E1lo
p5rMWVClparFA2pl1b60wPB0L6lpNd2FodbtaIeJLABBjuEf5uYkdquWE/LMUt3l85XISYkGattM
Tvklq7As2V0+wpnUOpIGbD3lCuaQrW5AwxPWpN8dDZbt97A2KWTzamRlCpwiSrfSBePB6C3JnqaR
d2qgamLIlZMii4KPO7OtSc8ijYkOHJVah9fS5MOy1xraa4WrRElOepnC+hFq3Y4zlv4wjiT/nnWZ
BVtvL4dNr9Nrvg6POhg6oAY9Xxim0IwmNLpk4td1mWswDtdayDBc2mnamgebW3p7qWJdW1jY5l17
D23DaqFEAxaehY6TJjIcRj73eGAwM8lj4cp+sP0BFE8q4LFAK1r0cZXmoxPIFJoGMOomUz187wd1
YtcD3Kbbp6pADhGlgN8oFzXFp7nA8AzbMwMcWyv3Fod2xzNWjYKZWmU9/hLArRg4nFOFebLerY0r
2i9oxbZQ9Ow0laQSl2TS6vQyNVvBcn8CmP2AEydQlbagIx2ADm27EM1qxdci6YeMernayKaBOk7T
1gJlgxKu16cua/ou0rrCGva6ndVQMTPTWrO+McIyEfEOtirHoU4tzcMbtaqmo+ZoANQWpsFkqIqu
ki8oqsK+ce7MVDtB8QwZmeIoGew3GlZmpzrR+s5L5zavdmIcyp+2UUnqM6tIS1/odn8FKcF2pP7k
0sm9rGxmiNTH04TUTxKu08YzHbt8jvMZTEG/hkE7h3BEORj//yLHXb3//s9/ALH72UV+eBWv7Nvr
u6t8+RO/r3LFxl1uAyGL6x0is4AA/+sqV2znL8jMgQ+4wIhAo1okv/++yjXnr4VSt9SMgSIBlQJ/
qim75ZbXrL+gcwegHxJ3kGyXwtXq6v7sKn9/kaPsvei24VehVIzsHtzn9+kkbNPrxGzUJBSuGkmU
m7JhS9/v/TP84xCrp3AFD3g2O1MSZlV+mAXivLgd+1OvbRnXYE3ePGh+D4RSMQQTLKhYfdCEG1Rb
KALtw7AvlB3cwcM2A+AyERuv0q1hVsUtQx/gYKLNmE963ReuB/KOz42XN1vo75TrbYq1Aj78mgyS
P2jCYetALsFYjQLLH5vKVKWRclHs5ffapwEEET0SVVcQldzk1a3g1b/HA40TXVfwUwmqTu83ggV1
8FyrXBr10fCI2DqFWpAFiQKWgRYb14YHq3SUlIGaWhQty1DdAs+SM/sE5ULgcRYrN8j6rR69ClHq
PncWVYE9GtgRcPLhvJNfZ6+IrEceJoGLalG9t1913zyUwbSr0ahpYyUgGzjlMx/43Q9ZzsybqoMY
0P8enRq8gBpICXZZOTe2vkX9WzW6fy34u1GWX/F2FFxTzaRjur97T+KyHnwZzr6K/iu9cULrQdkC
02xNbPUaV3pgrWCVQyPrclHVGkZvuCpja294mt/eWhfD3bbx46r1/fc8HRQAISS6yI2sP6sNa1+z
amk0+Ko/B2CC+f3O9u2YBFW8pQm9gkn8Gs3FwwTockRH6Disjo2imJDJcwSLmpBfEb+5Qtc0zq67
G9Bxb7mvx/xaBUq2iPmpu3d2LPozGY7fP2CJPoCGIHTDsOv9Z22gFA8BbI1FVX3fDTetviH1c+Yb
LrjThSSDZ5zxa7nfbpuST30HH7AIlopwOrsfx1cLOfLn0efsIOC44Y0JeVYAft9PopAzqZTehc/u
0D9zRQnVikyecMgfIS+WxVrws5aNnYHb7kMJ2h2k3eYoQcGfUrnICQIN3hobc/l4wy3EG5ARIWEL
+Y21YEKFxq+jj3gmwpfkgnBkbq1pjxuDnNnlGGVpXMHMHZ3kdb23zHMwAIFTi+zTogOcBzSSFyAT
LQJ5D1uV7Y+fZxnMQYFg6Ud8gGXOVs5dhY1ZRN1vqAx4DY5x/+PzLfAxGuM2AHrQgT49ovJ6H496
aY7ETLKoHl8YFJ2q9g7G37zdakgtVbH/qUL+2gLIdBZ0kwEsJng977fayAmbkTxnUYquOGm+1mPm
i+wlK++cLU/kM3cq5oSyCDIu9Pyh7vp+rKZtHRQjMRYMWKHvHQIdDrS433qWR2+hlLJzq619cW73
IYcDChOcM1RlVkVBl7VNPQsrQ/QbA8QjyEMn+x5+426MiolfxJtBfmvEVQQ0yQRzhgwjTgew4pmX
PWteFgiAnnURqkFx+Ddi/Psy7++P+HaWqyqhMetWZeV2FuVAbvmKaX2xbRpXsHKHQj5KK/MC9mmB
LYIejS37KCMT8Tmds0DtTL/gVueXRX+fp1qcc+M2GexbF65FWynGxtKsHaUWBqh0RyxNAuxvz744
5pb607mTic4BmrqQYcAba/n3b6LzUpyjLvjVURs40PmYPC1QvnJgVu2wPAKfd9+6SN62+snnzuqi
OAW0OeqFH5CPzJqauh5xVhNp+xRkAcQHf6zHcEi3dPTOXLALGBfwZlT9gDVZh1PqWnhtUmWZYXXU
79hVGyUv9hPKKyBSJsdx8tLYgJZkCeWrMPWzsPC3rthfqiLrmPH2N6yuJ0iS0yRnmG+2T+Fh5fhY
7Zj4EJkEpSxYGjTNcTi6j4rq2bssWo4bfpd9gK/0jXKtbUGlzsaVt79nFVfSVnSZGPB72ifnZlFM
RIXqAtIEyFZLJDlbTJyz2/jNJ1j+/ZtNZrXGZFg5PkEKwk1ZCg+d6a24tSzhZ0u82siTWedsnn4t
sXMACHMPQXv48v1mG20pY529Pd8u4CoxJalWL/aH/O8oWQQQanP9OjAP1o6fjD8jaPwdrt4s4Coo
E4O3wnUYjyDCXtJHRW483s48ZUAVhdzGIhVAPor3CTdD0VDF6uV7VwZNWO4GH76lR7k3fFD/aMBi
aBRIqMEBcrQ/amEWTsCyO/iUxb/BmzoXH97+nNXyuhXJSnf5mLqLGGG2gNXUB7XID61SbKSnZ541
76e+WluhaLXjwNcuar8tT8jaTyGDvLd9DWp/XubRg3W7ZUV4Lui+nd7qxoPLqKw7C0PaIkNpu4+U
RPhtavufZ0RnnsjL1FDMQYQHw3MNf+7rsjC4gXGgsXcApxNOCOOxu6qiPKIBLCzNuN6Dn9zs0U1w
ovywiJ9t/IRzR//tT1hNtYWNeiVm/IQLundPY7CgQtVwyWRosDhoJh5a4tTzFFj8EU9EKYLj5z9h
heZYDo+DhvGiMQXex8cLoNKYUXWtupxV1W/3lg+gQRK0qA9ovhX1sYgK37jdGPTjvEGIhJ8swDAo
hX9QETboyNLEMHgkgznSghzM4aUe0gQaTErKOxSWN4o8SzltIwSu1lpTaiBHMx0ZcDP0nu70IrYE
4RdFkcDQvhqOemY+gC2OWgmduD/MxsEY0boiHVq/zpAVnk6bnduOky9HdlHPSWANXWCSYlclDAJ4
5ZPLU83r9TR0C+yf3jRCWVg+Z+i3lGRswV+cf3Rteqis4rJom7Aw4UDrKt2+VVnv461zDQiWDPtM
ngDOYwGzix5+58NlPVlxUTovmkknP2PjDoqAd7k9Q/Cqyr6oYrwaZvdlpOONOY6a3wh4vtgFjVIB
cHpXQOFNm3cq5P8ViUaVRnVPabJgnnSvNAyvMfm1XcGYhsOvsm+NEqY86gTevZP4KiwFvEJpnkyp
P8hau8u6FJsjk1+F0Su+peePrSl8V1iPDlh/qjI/cZoogeKSPKgLOCah84mjlf5ErwWUUlKqO9sW
JBjc5sZqCUrhpqj2Pekar3OMXU9JaJbDiUCmImrMHIvWoOPGO3HFB/NQ5wARjw78skFoCNy89FN3
OELrft8CVUpyOyiB2fXqthghzTaLIDMc9NXmlwz4D5/pYp+X9CseYZDLTSc1SMYZjafGDlRzxPz7
ufHyQUFlLoFDaKo8DBX9oaXkW8NUmIbJzh8UCJ6RIrnQhR1XxRROvfY4oT8CTTB6NWiQGG8Ad4Se
86VbTpEu2r2ZsS6GXBDx8149wC2w8QTs1+KJKdHkokdgtl+50AbIkYEMItRT7kIdT9jjDQCgIqSG
VSGnRiKOJqfjj0oDJfNBy/1xqt0j5e5DQ8CaImV/KfX62TRZ4ie2EjoU3Ae36m5G0f4sVPpssUS5
HNNxh76sEZTUTSKjtBt/5KgQlpq4cCdQgGVp3EvmZkGJtqggjk81FmcFGn1GS4LOpFcazQDgpvor
dfr2khPtIintrxXEQ+Hh1N+JuTWjKUun/VT38jgWxhNv+eOUoKkoWFLFi3DdzqXDrumMnz0gk4Fw
3TJkyaj4Zm0ZXmazkzr1+1SZ44rrh2lWn9Wy+jlDhc0vVXU3dPgIAmiiPSnUeGh0+0Km1ZWC/x/K
t4PfNCBO69O1QcZvVgaUH2RdoPQAN2TVwVNBMoXvaCoHr836e3Pm31PJIiA2ud81FvPKqoHvz5Td
tpPyRNW89kcX+iWOEeSJGSuT+TBw7qD/V8OeVNYxPonhkVb91vQjyDQOgUugNYD4Raz9XKrzQ0vH
H3lpj2GpVnrqcU0BacJmqpczBtv5yuIRzoV6gnSoEnZah3PC8D8dlWTXA0Ma5pOKnw2XFN9sldZj
1lhEc6cpD2XqQMxMLedomloAqorhWWs7ss9nzndVax+KTFfu9RFCq9NI6hh6eSMMQsom7nKb+BZX
tDix0GYHmueSGoOL9VVe25TpWBtaIRQiAdcKXPatRndFLg6qml3B1vS2JcnzUCE46HP3MNVsB7m6
gyON50m2z4LOscmRIxgzIOtmMVV3VCMeMAg/qJ7zfWebd3CQlH6eKnejNd0R2reHxqnQ6ULvywOq
AIFBYZejmSO/crMxAnadHaRG1Sid6zRIqqzySydJjmjCFt5guLuS6I8JhWCIWeN9mhX56EMGOYNb
A+jskptiz6ap8WeA9cJm7IWnorrnTRzteu4O1a7O292g8kuYqh5Z4e6cbowgoOTbtRGVZA7Uqn6x
TOh4FcMrd+yf1VC91nkdKiS7ZMlSt9H1Pe8UAIXM4kdPs6M9KV/MksdN0txA4gAWsHZh+sJK8KbJ
0mMt9K/GPEL8Lm9Vn3AnbDIL7TwFccVrhIzRR31QAbXSmvnkzM4pMeaTLO3LRekDPlXtJYV5sjba
eJWa7Lbk7mWmdTt3YLeq1d3UWhVk/QQ8WPo1n9XrMed3iEV7o5zQ8G126mAkuCqmMnKr8tns0pNw
xisoywXV7Fz1dQPuPxAURmfewtIJcnMpaOUKr3tv1KFHrHPrqZrI6Jszi2WvvQwieXAq8WxCxs/K
i52rQOh+TjmAdo2eBazhtg9sw1WhJgc0bB+k5LYHqbmrmQ7PjSvvc828SRx57ab8hMYwpGfS9s6o
hpA044Mxcpgd5cueqptjkyqlp6dDh4uM43eOyn7m2dcibw4EGnFQVT0ZHRK2XIdpYTJ2QYtFDbKh
2fdQz0gLepdN5smUqBF1igupx3zwbMoTD1GoJLhz2mcKwyjLBbS1EbS5bwwINg1cnU+zruQXhtF2
BxNqgpFhpjSsrEoBfFJet7R8BqXOiLjEQweZBQyTHe6LbvzqJs71UJl9MJCFAw0dx0grkXPSyoZ5
Q1+8ZEQJbEZuqDpetZV1g5Vr/IkBaDJAkQ+bClpl1O0fykl7HIYqYsCseAB6TTeUY8NUQgaVziK7
GYGGM0N7HnZl4fQBwXvWS+0xxsmKurKEVObs61Z+WVMwYOfe2U0KeVK1cjcBHu+aeh9P7QBFk3Y4
GE52GC39oZro1wkhKqw1PABgun7L28rxgMAAAtgZH0gDMNAoMyiMtShWpBnwPRlPd5SIk165YWYa
gVDyUJH5z8JuQDEZAcevRRXSehxjR4vc2epimsjJKzqE8Xwucm+EQOeuGorWHxz13szci8kp7ns3
SYKss/etY13OLDlpyvQNR368TOwu1uYmoMoUa2m+I0a1I7kaJ3hie51WcV9T8XWprL4ntaL6jIjv
uVlDCgTKnlVusH3KyCN16riE1CZ0Xc3HKW/2Rp1eV1MJUEqqdgFJZ6ThM1T34WP+oFrJq+ybq4X2
HkL+HN7CsoKLRFNG+oyACE/rjs13M5svzRkXTC2Gk5x1UAZ78tKaM57Emab4NgBU8Qjw8WEscUMY
iryVens9T+mjkUz1XrfkExfyGkbZV/AUFEFNki+WME1vGORjbgAQBNOA0uva+dU0+r3oCNL2WdRR
3etuUA5obPbCvYF/772aGt85RGQ8M+G4Wgo3FpZEgWc4lTPcDdxKT4Ik1RpvIqILtGIcwgSRqrYK
IGX7qYpdoGViaLrigJIBi5c2RdDaZbrLJFCYKCddq1Z/A5ZAOFjuNU2p8OYZN4qa9bG2bL4EKms7
CK/jYjatY2GxJ8tKe48o6Q9gJG5SPXWOypTHdtV8n1HV9hwqrxt4UAL09MO0eBPr04xlKjMXNyKE
arUKHhqA3opwGpU+9fTMhQJ9MzUPLR+qwOEFaMTF1Hv2QB5aKLripqsOqsUeyyVIwRk69WoVCqcm
6v5Hde7VHVUGdpWOEmJpo3JHWtvPxXwBe8XnX+tYNUeVO68JrwI+wuwolSbxVQfT5gAsJRnfM0bv
m0LcjDx9oHrH/EJkMTHL0ODq12lGHTXVrMiEqkVI9bbxbaW9Te0p9zO9bKNOigG7LLlGln1jqGAH
T4UbJlV54oUzezrLr1UIZbZtrfkuCJieMeZ6kNT8lirsLlELJUhmqPJ12pD7di5fVFioBioQSFM6
tV4v88rPh+RycsmFZgIOY6jlfVJ3p3aWpw5ybUKfiS8rpCGWzQBzZ8gGOpcfWWZFSSMfpUFvRD30
qO6Pd0WajF6BpBd9Bb0FJBj6y5nSW940IbdQYKmi1xayjeQC6vAg5Zo3bNIhl744h2Uk7CYJdePy
MgPsZcglrF/1AzR5j1ThX4EpbDxnhPRL3djXip4zpD/0gH2IwCQvUwnnBgWk7dl4kXpH4TSowhxs
diHDkPMrAKRQTlQbAiBEczk2NsC1Ze/1mRC+o5BXnc6njtKLZkwGz9Cg/TfNzV3jGHtgcAxcearh
99V41Ovs2BbWiTP3O7wLsWUm96HAMyaBVII/w3296nQjUPu88NrSgcfsjOaDmUkQvMHR96mK7zSl
fbVXGAByZhbNszwObfeQ9E4L9gSBALLDf8wa/EK18oJ3cCnX0rb1ZTOShxnKF/tmsu4QYVy/rXXh
K5N8wU+8qCCDKCGWNLfVfdsjOUyK7gLdbkiyJ7peB1yH6WENrc3QVEvEtwl5zzAh72mz2bPN/JIb
mrrcqZC4cuwXSxkL3+5UnPnJRfML5OljnY8vnTMpu1yfr0VVANuZ1cAo2xK6QMT5IqnpfiEKSWMb
JsuV1aNQbb8g7bLDMWFQF1IKfrRNP7MSoAjh7ufXsoGvT9JLAJgIjEOz6pII3Yq7Ho6GxcB3psju
QFmE7jAh+XFW28iukOpN84VVGb5OVeTUuLwUFQ+5ecr3dTf2u4lWYq9PE6QGu6AX7GQlcP5lwoHX
pEgjh8ln1otXSmdgIRxZ4+ORWy0tS0TKWt2pSYHcPO++WZPAw7eYO/xi40dXsbDLq8tMlE8FccO6
UjR/tsuwUUDj6XpoR1tiGuPeghcN1FjZl751x6C2Z+mTNK18aCTuFB2FByHwVbLEILEoQBWFkSNk
espa81AKYfuuFPljZ6l3ihxuVKnacQoTpp2qD7vKZSddA7VM4WV+CTyj42dLFaCe1GukOZmPPcJQ
q7LqSyeXuqeb8rmz2ipQatdBige/mrSAvrxrCoLrU0+i2cxt6PRUxq6srItSw4WUOpkYfVVNu6ve
SturouJwCa0LO9DKyf4ms1Hf4dQiz84G6xG31oQ3D240iSpWzFX8VQK+6RFFiItJnUGebTR5gEe7
HhR5e9uMGfOsVgFKmCcw1UuUn9JQT6MERK8w0kuZMmd5KVx2dQ4J/rF+nZS2PZJx3FJIXbFB/lUv
XjRqAJcCWGrV3mKGnmaGgqpbH/UouUHp+qE+NHH6sDQaipAF7nMZ8SCNtsT+V44KH0Ze60zNDFUf
YKnRsYSdpkev9YiELARIB4aGw9HwrD0/QGbtiu31l+REIJeDRyrKyOb+8wLc2QYfSnB/r8CasShR
zUjUpaq7gFWamMcLUXrb5fB8JwWoJ4Dl0JUHzuF9a0PHm1RJ8Hxb+mcy+tVKuTJDLVaf6vthvz3g
uRofvPOgtAavJsCeVqinNMkc2uGOjtAX3jUZvq3YJJpujbG0Wt60axKHUryi0NzI9jMNICyzFGsR
lEMbQgvXi0Mwg7vn59/rbEflTU18zdtoaGrh0Y0PtphgWj5q41OwbBrAEWLReub95+Odm+Ob4dbq
mKg9ZnoCYik6CwPAw1ez/fSfDbD6UELBs4Ut7Qub3ObqTea4G6X1jSbCrwV985WGDvWJdOmRQG43
cCwkJvSpZd/+s1mstnePeAdpfgwCJLBHTLxDza3+y/JXrBt3b7/E8qXezEPtZingeo8hjuxWO2bY
a7/wDQ16d/+OMM1Gb+lXu+DNeDNfYmONZqTJXgzyxS6e3MpGpcSKPl+6lRzG71D4dmKrJlYBOexR
0zAxXYnMkxX3R+rzULmSF54R4DDFM1gjsRGh47zZcV2xrj4Ovupq2aRExsUwy+I4hR2EZ7sIrxIs
aeU3u88nunWUVm2HdB7zNBsw1CCyY5Kg6FdIZ4vCebaF/nY1V1da5RJkWhLnSdm5J8J3Paoj0UsG
4YAgPSTBly8zmjlgzMXuFfetHPI7Tukluq/7ra9AXujzOW9sol+dtzebyGjH1gRUHddLO0RWhpqb
lgazSz11A9q5NdAqjKCOWcF5HgP19RPB2zU3TqOJ6umwMc5ZmMSb9V3jwRqlThKnxG7NjRB1scQE
oLbA0prh0iy0AUQcQx1oz1l6VofemRosYKCta2DzZ6wCTiIM5iCdw+mEyAH9nl6gHxuyyxZKXMoh
2XO/P9ixGkCRK0wj++hcbiUOG2H1V4Lz5svmdmpossI69Fa+M8anXuyKStuAES6n733MA+nfALYG
GBgoSqqrI4PyGZOOSfMIBXAvg9WV+8jJcWruO/318436MQ9CLCALK29BRaIH+j66QsljFsxocuRB
iynZkgf9O27P55qsAF4CogBIIYBqa6SaY/cpoNBGHuXH6inbO3EVIfDdwg0ABiu/cy/02rY0rs+k
X87iDOtCFADCAxAAej89TaSjA6+QHL3dIUSdY1EWMzCe5mvh/ANCEX986ULbAMp3KuymAdpdp7cd
wTMdDVJgM/s0HGrFG8cqMGjqf/7Vzi0ndGuR5IHpDLFWsvpss2px0S4xdYzqxymUJxYKoIRmv7kn
kYSuGMT2Nsb8GMYhOmAs0rCqATzYOrMc0zS1bT7AgQTB1Xiti/vP5/RxJ8Js3AItEDDdRe55Fcka
m+ocLDiwGw+LShqPNfiOi2hLUf7MzYe6GsRTYVUNUNsHY7yh7jjaQglGeFxs3OpL+3aJHlZEvmzB
2M5MaUFnYv9h0XCUV5ij0rKqxToxg043MggNvWqjveptFNKKu5E0O2aZAc+fPl/HjzcC5gdEA9AM
+GAf19ERKpoEPQK1vEfhGT1VNGiYgGPpxkAfg9QykA1bJtdSYQq7Olul7ZQ1gI5ZJAmLoRQFntkR
b3LPtlBf1zag/h/CLk4vdG9xqCDUgwfOsjvfhF1ZkJamhlJGYE1GtOdx3Wa3cEIPPl+8M8PAAgrc
JkMFIBls5PfDmKVSuF1B68jVv8PgKsitIkigmvD5KB/2hYMR3oyyOr2lkqHmMZnVfz8+/w9157Vk
J9am6VvpG6Aab04mooHt0/vMEyItfgELz9XPg1TdU1L9LU3NwUR0haJCipSS3LD47GsknnPl9h8X
XuhvchncLkC9o5z6U67UJ8i5WJyVWwR1pZJ/4lbx9esP8vc4tEp8EhYM3ljt78DtnNl5JlFWoytz
j8VhCbHt2EYigOi8g9FyapBECH4Xif4OyVqvyjB7xW2af4dyp5o6CyASAvDM+gq3QeJ+MwUew+pq
2BW7amMc/l8+6F8uub51fz1/VW82dTGs0cn+Sq4YWhy9C+VhJX2oe/Nkg9r8HSr0b+8Xn3KlDaFL
Bi+dm/vjJdWUvVomFgyqM73c2HOaoebVSTww3d6HVX5uL83jrz/m32I8CRrxOgRqYesjvfLTiZE2
s/h+Supt05/p/V1dvv36+39rm38obLgA2R++HzmLLPJTzNA6D6JLywWyQ7QT22nfAintdjGK77++
0r94kf96oZ81aGvsAtU0gogxNxdieWvLs7b7R4LVlE0MzhDHgJ33zRv0Z6YhDA+3K1Kr2lq5FTbu
eZf9Dh33L24XVE2w9h5jKvXv/nfx0jctWwgAeQdQNCf3YF66uO3KXfObB/P32/XNygWaBxhPGCw/
xT27LmEAOcS9qH4Q6k3L6M3+3sj/I12M/3GKFyolCd4e387en5901b3A6hsq7XX/Keebz7Yvvit7
oD3xT774p3jG3VwjnvFe9aJbvxv6MeKvzNv1feSEIYGxhlhU0tYa9t//kyD7NxGO/3ibP9Pf/vvv
TN517Dt+th1CG84fqxYvqpgYQrBUWNuA/yTurgId/OfhhvnNIpyj8ydx1/uDwI+WOoGfMLWSbf8J
cfenXLJ+ThSc0fdGM92jqP15KD3FVjQqdfcyi6m2N+aAwIYMWiijxuJPueMAxKhsUR9Gobh3RqOZ
RRrkZS3dmxbnk4JOXw4F7HOEWSR7uDHNpROisjbMcSggdDjvf33MV9/D1nfq8X8puPz0x//1P+1A
r0nkvz88ftWK9PXfXsXHv+0/5fIZV0MqaCi/q7yszPH13/+p6OL9QahYCYmmg2TKKsDy52FC6wV+
N0RupJhWAfy1MPzzMJnWH2SVtQXk+RJrLNLon4fJ1P9YWyYD2hT+Zihb/yMWOHH4x5AG8RtKGYKv
BtsNzhV1zo/p09HnYqJ0yQID1/RrtfyKQJRdI/Jyr42x2EeieYqNZtk2dh8d6qI4zuM43gxSGudq
ZG3TuOyCsm29Uz81+N/gBLPHISpMID+FS6++A3TJUDQ35Jk3gxkwnWWPZkl2Iz1WSYUH/NUrY/Wy
GtNPtCH8ZEaNeJyQU0gNYzqy7rxMcHGNa7d6cOz8XXqIjdhgKobqUutm67aQ8q2pB0xA5hxUVXEF
fGhg/RlrWzBeemgLuVXiZHgwOxbTVjVh71oKIwSQcIVJ7XJaMgEExZ2iszrT9ABUmj9l6nBrJ06x
ZYCfbSakKCvX7Q+ga52jnKWHmFV/sFJvK+ZcnBhPzpell35OeTrvkNiwzqQWx1tFK2HEVFZ72fUj
8KdGRAezDKEiJa9WbXxWefy41OPwmJQWqEM7MNP8Sw71eb4UZUhmZaWz5KNfxmyd0ua1dFlSgPTo
girbq0oP32RV/wTuUV6W1VXqZkE+xep9qR7wIOhAsIqMhWIC3KAyr3KWa+AT+507pCnrUrrtcsnn
LbbxMNKQjhB6YW+yNr3HVcNEisK7K70VH+lGWNlr19jALX6pegfUN5q9oy3dwYRdA100DxmTflRp
NG5UJy/OVKMABz2PG6cY8JVy923SjH4ep+DWdSSlhFNEYRrP17mDQaQpcyaMYrQ3qSfzYKqBZWWJ
6wbq6KGN77YgteLxRJX0uVR65JftezSCHRBihlcc9UPgNtR8i2L0IfvVfMtjlKz5W9DxNsveus16
5EEagJnajdYM45lWy41jzGlYDjZAm1G9UyY7ObGC9QBDiToU4M43w1AdswJcbVzl+3aq9UvTWPFh
6OtOiC1t3Rb2Wl2jOY2/ReVXoou2hlFke2OCPq7U6byPU6s9JB4TvwwAcoVv2nYYHG3nZaCOB08V
fpM0y2WCgGXQgr2damwwFHMJq6rtfKOftA1QR3GWdbE4qzrmM2KA8qP1uXulRdOGF7s/2rbiL5Ga
hdIZMC+oxKsRm+yb0mg+sTytwravr0wjGS+2XeSZBzsp0Ydp22ZT9L1y7JuyAO1d9izOm/bklu25
4027ujHYc6dbt4r712QuQkAH+rPtDBicJ763RHMgvNnYKXUZh5B4fP6QX8JS8JFZyg+1IclGzXhX
MH7ZdqP+mNSuepALLchcxzg/LrqFqY1175aNGhbt5O7GRAX46Hk5skrLoxfPr+YwJKyyl8EHjvTC
XIpo017MsQNiOP80MmTEy6Swj3E5hUPTvFmRjE/TeCU6dbnqK+D3FnsvC4iVUwMVyySMIqbN1208
Z6/aKI6LYk9Ar5v6QK5/6FPjULd1/WD2YAozo00D0E/Vvm/jqzme1A2qCB34rTOgIXrYlY5y7Rbi
GUWrg3Ci5cMqlxvTE+WbJopPOxN71mPNjTb17QZM1IOViOqoxKAikgisWCFQNlD1OEgFXtVG+m4W
Ye4ut3Vih/Hc1+dWFwXCHuAcyDbf5DF6jssg2q3bRI2/9KLyJ08ExG4BFsU5WzWaNkVkOCH7cAPM
TlFt06k7im7cTOhR+UDVY/SBQNO3Sb5JpfYJDvWht8p5m1p5dbSr7rhYY3UongypNEc70iYwJjPS
PH0JQOhr6scRDLHCUfbWmJCxGliyugbKt3yMNBD5GPLdNnZSo2O/5A9UI5Vf85RXWN6wzbszFVhC
VXrdfnaH86xm0z8rceqXsrpPmvRaxiZeV1F26Yp+33fz1xzNt46Vhmq0iH1eDICH830u3Q9zSnGa
jronfZz2kOZvM0+7qfuLZQSkgiZTmNiIAM69unIUOB0yvbGjm6Yezb1eCxM1n14EsrLcwErknWqg
oz6g43QGzjj1YVnooTaO+0SbQlh+2L221ZHcFuhVHfbSe1KFhZyA50epzuRjVuCCoJPEK4sxmZM8
A4lZUXEzk/69vawWcE7C09a0VxfoiT82hPYIjjgxYydUrQ3c0r7I2mIFgBpQR9KbfKnBWDTGTBjM
twdeULqbJT0qqqpxu4p9YcpVUhrUdczxbXbxRDDWHs2+gg0puwVTdO0V4anX1LBPAmQiGI9OCUej
fIc2lZLsYstXyyTeYsoOBqpO8qBGddNfXBnETOMAsWoyhDU9+V7SXAFugnQk4a1N41syThEzWw2r
QrO/qiksTmZpXo0mwriJa4VKmy4HsJ0IhI4+0lgfhlZiC1a0hCojDYZyEn5pTY+1YmzhSd9mlrIE
hVt+NZ33UU3pm17ofeh68aEWog3zLnp1lubccqMqTKci3dhKdGEm5uDbSs5svJaPiukcJtXqjsWz
m5ofNrJJ54t9nlbcIpTZ7FDP22focK6P6wxo1omMh0ne9aA2eqBlHPChUZfNbMrDJAHhWbZCgkjw
ba9tZ9dZnjh0eT/4adUeFbujQhqOUcvxyrRlNyLDWLj7QivLo67H4WzP77oln3pvQV3T6edDEymf
qplcRZNxlqEvAnRMpwjRj+AKy4PG2xpqagd9dZPJTGfabw9BFCn3iDf1gWd5D7Ayt4Ch3LCGdIro
WubBLun2+ZxinLS0A3EXHXMwp0moVtFZlhkqtQI/U9UIdOSaB+7EZe8VKsrP5rvoR93X4OSI0a33
DIETXy+tLPTmCls5y/icPAQTFrVPgl7M+0kdX2m5sHC2KZ+67qtocOGWmnUr1ebo2GO90YwInA9y
V9osnsZIXBlqfRE1Y7yi8B5ct4KRkajLbSOQq5P9U9l2kZ9oAPH6qMKikDMNd0DEwdJ0cTgNNejx
Lr+PkgmN4Dppd64z+0Urv7ra0KFLrhDROA7aKogWUHuz3ea7QeqBY6R14HbzvFMsFWhf54Umevib
zCUodaVlH8ZJ36Uok0nLeOyyvjuOvXEaZJUd4XqB7NSNA2UVnphgFr04kYHaVi+q0DdzokIK0+Rn
kiWsK9XP0YgBqwI22+KMqx9L1fJrBBRO4xLXJzKgZMbXvRTr3/aW/t2bW6S+lxVu+xxRkE1Ab5tI
BXguM9b0k2b5mhBBKZBdcCREgkgAZZ9qR90r+fBmmfmbkyT6RVM2L8bi7g1vOh+i8SMfQHwJBJB8
RQCGHqc7yWtn1cobcog3rURwHEu3OzeZ2JRp2gJVPIV2qnYf0VB9ZBgN+5VGAJRtc282pYRHo1Hq
GVs5+Fb3lJtWuqsytlHu9GgZ2W101qpi2LdOe6ks+leONtMOcKOWAJkGM3bNxidc6kINTTW6sGUk
dwMlzeTA7I3i80RxQ08CF7eH4oCkMIw43ToX42Ce98AUByu7ygy5EYsIXBuXtqW3w2Qu37zYcTfD
Mm1UkX31eMS0vYdcY1AtdrOXFEjIq0OL1iQGyaV1JWvv0qDgTkZ3hhIXvyIf029NZblGduBK8ZSt
nS+biSiaRv0c1FJHoSbTXljamimgdqdrgiaJr2OvABCJb4rZXVsteoCG914M7aZolrexg3+gKgc1
tS9SYQPN0qYFOywDj2vjA6+GlErJe1sSrAgH2ASyNICGTx4A1+Qhb5drpVlQE3SSwE2VdGvqJ1Xv
LNwiUGCZk+4ypqysyC1iNRY1MaEsxaZU5xHW1HJfl/p5Dpq5ovjza7Ezqhrf9RFaCJU6JIWsPrnR
a8yPl4ytn1Hbm8ug4W7FF9PU2A3pnfA6Zzt60SHznPWgRdeVt7yguq/DyHvthfs2NemdY8qdhZan
Ty2UEtoTHmapvhAlr+eqAYunlM6qXOd3EIQOaue+9KhAHtXoBU7RdCo63DqHAdCLJr03a4bhQeCm
fo9Ca6ammRqvCgazPo9GKO0i7cKUJbA/mEkf8pe/umU6K0Yx7ma2rqYCvakmEtCY3ajk+U0WaUfH
KWgtVfWADGEK0TJ7G10TwKEKBWGtvCdtfi00KJqiXG7NIT9puTKEZQ2NtNf1/SyzJNSKxK8l33lE
0zrIZhJoDF0sqewtLOP7scypvES7L7WJ7fno2JvoTs7dBSNU7cT0vQJpeRlPZNHMcdE5a3elgVto
Wl8IhxjV4rE+lreIFPkuqNGNKjkGxImLcUbuWVYCNqcr6CVs6yKKQKGr8EFQFCa0GUNW7JJ2ecjz
9iqZuzcD/iZ0DHCZS9KcYt27l3OLuF/cN2ETVcqmVvjgHS2x6pVwilIb0DccpagDCN9cKObs+dro
Cggrln0xO31Ku/a45PZyWxUkklx65/N0MZtxGspphnyFmOjYNo7fKLG9bw1rVy1UMEYLrUZDB3w3
lCLBSNiIYKvJIRw8qJ+N530KPTYfRs0Tx3LJyDznclGmnZT1GBTRlGzEt+JVoj5aaBSoi7xOtVXi
sJKopI67pNasnerwnneudupWZKqBcquvz9ZXBWav7y66CbnQ0UC5lDQT1nPRbdn1oIzTh5kTnbtC
y8Os6s7LKQKlbfWHWU3LfY0bcDjTbblGkCby3uxSirzcNehSHQqWSTlDSRR79QxakLCUoMscqu9G
3lg99WgO5yXP9pERP0fOYOC26+ynBQw2O8CPRMwaFaQXZgqpVQB/9y1IBtpUKpDUpw8tTR5Hl+6k
z8i1Ap0+uuoZP+ZkeWM0R6FNfRyMpvmiz16J1I8KIMcVV9LC4LeU0F5dnEdX8gJKlbVf9IeshimK
yl+N2oXSbeU8cNDLRyyIK9+S+nYN+V4u94Wah12HCj4skK8o7sjVpru1hplSrdyUedrQ2w2DXyrz
V1WgGWknalBU4y7Ooyow6lgGrp69OJmx5rn6VQN67iA1u/fm+qBaEDMYzgwhLosHrUk9v256M1QW
bYNYQnKeYH0FaHvOOJhJ5bwI05FBZbbV3Wh3lT/oNCVVieb7VFTpxoHSQIpqP+LEEuESwQgbaYX4
qXv4unUb5NX6O+z5fFfMp55+hRTb++l0QpEUrpFiwZN1vNuBwKXnUA161T1Eizx3yD3AvKMvVRrX
Gm6+KPNXT/SHe6fpgTmtVCuliFV/KO5EntMqTPCplqh5sicmFV3JgKiz5tZfzOhiWuqP3hb4V44m
IqMGqJ60PeMu+EajnPVZQn6aUvKscwcH3NxOkVNvBvU9aumt0OL0RQPO3kjz96bUkx1NMRWynI9T
Vh5BZDwWJZOONIeHpxFkW6841tb0MJSQhgtA4bZeLCu76LGX10OOSh+RLglbMXHCXU7YnFJJmPKJ
nxmXmBQMfCaQ7u+66MyNnOqwzNgSYUiy5+xvKwWJiqjO4+0yvU09bPJ6rU9FM5xkIveDgOefrkj7
KRchOISwdMeFHAkdsen0+HIY3m2bOYQYOG/xMgA9dfRtJ9bCLnlxoqljmjFOYVIDIlDx7OimL/Sn
6m1C8QQ/LdllqnIXF069L3w715fDogBQGgsopvBeNqiJHbt6UTetVtADNde1VNVTZDmMtdAJ1mNo
R9Eo2qCPcvNY4KiyGNoLPqNTMHCTSWs8RjRYt140ym1dL/EhBooTTFVnrRV7HZ7FEwyUIa5YxhYl
RSnMloyMurOXxNq4hdGBMpIkB2fZVpP4cpd3ddCnTV60+U3sDRvTem+UZtx1GU2AreKZ1eWpDJ1s
2eRDdOcaElJZlD4bSXJTohC8tWt7xeNrgT7ZWpAuDc1nU0eB4aDpE1Ebcx/8JgLb2KIaEiE9UMDV
ntPFHxmU+vxEIXDB1o/1Bsa3l26kXrz23pTzIOVBVWhDWVi4YZ+ksE0L73XWOEt68cBe3WK6uDCJ
4afMNO+RFoziuzx0ReH6em+QABlV6YkqQzVvYS8pxVluDYETNSBKB+VB0yGGKJq5Ey1kFmM+G73k
o9Hs4UL0n/3YUlTZ2a3RReVK090mvOqbdByTsKh4HB3hckjj28y+LPK8CAsTJQGqETxQtt6YoIWY
jK+xJ6Ho00MYqXvfI3jty6WiozeLJ3XkE4uyfm3xVdKs4dYdWoQ4vKNVGkOgEpeDUmXYaAnlQwwy
gppxs7C92Sw1ZoqKF12USwKZ2yGX6suV28gOrJpAutn5SAFrp0sBLKkb1nKMkeW44PYwwGRTi/aS
yS/d09gC0aTKmmdoPlFnG0xrJsQJIF2UPKC5FHgNq+OXTQ6BU7a343JvZCh5OwwVzUGLfcddR4Zc
DFH8eu+UYqtwQkJk61rGS1FoCBIvCdgNqPDvijl+QmElDaHivkDteeTcckNKZwnqBU8Vc2L4NmtH
AScPBlb71FPUOUyXkD4ow5yKbhIcxqomCqj6sxonqHtPk+U7VHNG9JCXRiiX+NGks9OTGzrQheNO
n9kaoSPMMjCoq33hFZeRR/+eqSTc2UMkvasSP6UAcud2DEfbQuUYd1tyZv/aDjvaB8hSOoLlydIM
G01aT1UsHmE7kSEoKN0M+WYZG8+6QvFBOQ2RapifZaNceG5zWemw0cr+rOzcC1ocKLvrOfW6DFAz
/LZBpQyr22NbeV+GQjvudloPwr4/jGbaUz4v20wBAz8nBlgvCNt9HUcbmLXvSDtDK1TnjTXHtPsu
TmCIWb6n+R0onjTQPAoGnASDWqdFiYSibxLqkDgej9/+l9mVy9UHPcxN5tBp+lmsE5hGzz8i2Uah
NB+Vmm+cDZRwE9Of2GHsaY4we3pM1Hyd+Dh50IJ0fBxqYwxx0o18jOkYSMEbnbwMbhg4HjMnITfj
yUvZ7HXE+rAU+pMzG7ddBymOxOfbBe9f1XseEiCPs6UUu9Ee3GA0BNWDc7Iq4z3v4F8bUe0SHOtT
Qz7HXbC7Q6X+NpoZ+JRmmYVDfFTNgR5ORTGuWdETrvxSs+aKaSSfYaC2xT2ZvEUtIdzpfZIOI2jk
NeIMYmPmirdG5eNFPXSeyLr0cqsJDZkNCCDA7hyy21SBJES3XwQIiRh5fO2lyJDyE/keYueB7XEY
UauLWl+UVY9eedjUVsfNz6pAHVq/QyrSn91tyi4j0CTEXMTo0VcYoqMrlNgvmrTxB1dBn79HGcFc
gg4UiI8qApQLe1BhF9bOvrO9a70qFp8DzvujKQ/sWXnfiWaopAPtFoqA/5uezbE8q1eLAAcWF8uS
YVM47cOSTTexUmOT7kH5n6hEWvZWtWuYgVWntzaU8QWkaxvnt5nDfRstZQhMlHsHKGJVv/Mw4grz
Kuc7lgPxer5QKjp/Uw4fhqdvupaadNbla2I8wn1u1sbz1bbL06JXj1qLhAHDHmT0TTyK9eowuFSu
4z6feqZOUv+s3dFHwxPmB72Ob4r0us+zTRl76c7NtTDOu2lVYd/GJsxLbxTPWc2ndRL1ax0dmAxM
/ew6thhtQn4yoRrSj6JlUUvvVcXuIRi6/Aa3wbCx8ueW2gldWUYmBvxfhQqZNYqzMQ1CjujcD5Tu
66t55PHCt3mPlhg/n4g01kyfVTUxuay716hgwWdy16MYZeHShA3WctNayLCb2DAvtKa7s6IblSoG
JiIntWMygn1Aj47f8FW6ayxIdJaItnVmJ2x6anicjP2TTWvztXhO73BkOeZV+tKU6Df0NWnPkIzM
m5I4HT3PHrQ4p3GLcG5iEVaIqvRMjxOiKgVlOKSGHtSF++YWeMTZjCnRYQKfzjQxUFLG27O5X7AG
peO38u0SswlS87zCm+KkqDxoauUbu4iuKMaNYPCgKMoXQ8O9ZXLyk42LBb24zjnt9Dp0JnnSamtr
LcaHykaZKSACENkUHUdX67aWgr7LmJoNE8xrwH9DoLetFsjF2tkDLOEkKmeYwNWtomavMe5TrmFn
YTeTJ7WsxRrVic9TEL2muK96HnBrlV+lwW+Smq/qGW24WpxbMQ+jr3lo8zBC+B8+O299KUYSqpop
506XvXb2FY9WJwprK1M/t5nqJnsmmY+swq++vz9GiWG3vm2cmJ1Bg2FNWQrWTjjAtY5xP02rAFI0
QTXUtlnCqZ5ayqI2v868Lxh+n/kMHTBK9CujSd/mOj8qvXPbx8VzVfbuhnrL9ifRH6gt+nUg4Tos
klulinjTphD0LMEi4S57glFGvDbJymuVxZc9xydI04IApRQXXoZaBZmrp7zSL1LbvkR9O8wzbu1c
JN16Cglg68NiE+qz1n5Wa+Vp1kwjHAS6ILpNbQdrg0Ibg6pRdYNFkUetqE5JE3votazn2m04EgnC
XG4DYdx7Tj2i9cyuwU9lepwc42IsrN1QFIgW8jg2bleFyaCQfDwUO+GABLhbn5pMZfZk3S6NUm2U
muVawXPXJvVlrFo8WjUDiN96GrRmOrAsCHl5npuRNZZ0sTxbGzgkisJq4bOh4jgHulbelBZM90Sj
2HTuoqQ7dS1vUoVa6iZX1FcV+zZfdSLkHQvu80i0YjJzm7T5fsmIWHVDMhJadOzV+LVDk4PAExaL
8UbTTDOfu3Fgz4gwdTaTK34DjPddj2A7Y6XXMibm5ojI+yzGu0HJg2+vK1trfG0d0YdOW96ij7G3
k8ivbOu6Swbw2k6ebI223bOgV7YL3HWatLFgAuVbi6cxwGQFNo7KB5YV3XYyq60ySiWIZl563F53
i4a2FoKtUwjiGdUoJGOipMoP3rOFLxGqT8ljsyybiu4skOMwbSKvuK57dzf3V5UgysdRfF9G07WZ
2B9qHt2mXXPloshDF8R6o+KHT1tl2YgEskXF5zcdWmRkVV6RWcd9OdXeNRxUgyVWXrO23joqboLt
0B2cGaLIZNb0Ta75YKtT71sIvGCDU09kzz5jrjO895MdqOwdtsKdH6eB3jo9qA07NLIk3VRm7LIx
vY4672Q641aXDpxyE2aokt05A8tTrd5govLOpGK/DNnlSNPSgf4JUZk4q6OwnKOr1qPG1u1hO1Hd
hlZ6qQ+M5EszOS2Ddw5x6MwZosuldk9Ckg7z6QKUIkJj+nPtCkYpypnMhX4ih21kaX4WnuX4tdph
H/JcuApz3MQKqFGfkbqQQeI9uA1V3cLsR23TPtBn3uKEptERN/CTFaSB7L0mbQQ1nI5nTM8s9JqG
EY3KXYeykjr7nZKUW68cpmBujQtGV2+SvVRoWtntAsk+qFpGEv3ivGjDRkHtRdPlQr/APlTpCEbY
8zRHXTOanV24WzPrngf1YaS/95W+vlwkL6O52K9GPeyFp6A5YhZX06jbx0Rl3GE6E28nlVqm926o
KRNiO/qVVr6BxaCQ45jyHlDtO8tR8SCx94li+w6vzIgnzF62tD02vHcb+14fBZVb9tZPMkZ7qABS
srfb9AYcwZmioCFblgRKfPdYApUBgrbMq4i56GcQfFP7rga7UCUdrbI1DSFaZ09SZg2jA3rHtnmb
PIoVZEW60PHwfIgwbulKdvFFKugwjIhFpY2Qm36PzYKx8SqVhtwdoBBqqODNY5BacPqJeE2Cca4p
0SAbFvXSivuDMqzrzWS6yeL6WC8MzZrZDNBDeBF9QjUmbHYTTYzHDTWnWSmv7dITWUdjhUzw9TwG
Cp9Mh9YzH7OMCb6hSBp6DDD9PH3mrNynxaqypReAiukfTA+VPbOpYjKvU4djT62uR8Z2tnFioReP
lUHbgndbQqy5faPqL2YPob1UuLwBSrMzS8yqYNlgfD58peNa7kZsrhpToIgAjElkUmxL5i5I/S0I
3RAMDWRL7FEBsw2nBa09yfBJguCZHtI51cJETYnYXfkdmvuPgKB3VcmvX7qj/d95qO0+q9V9rP35
W/3guwZq7y/gzR/+8P8RyUnF/ivw3e3n/J58FsVn+wPgbv1H3xF3lv0H0qtA7b+5eyPiB3juO3zT
5CvwS1z6F1TUdXNlzf2JuFOMP1YMnuEB7WTdBH/nvxB3iqb+oevo1XvfrI9hqP8jDzXjR/C4BTwU
GzdLUzXWYPo3G5cfIPJdmqErUJbIPaiPplZetpPZ7zA3O9NK78VWB+cc2Pl91iJ6Myu5t0l670V1
Es67aM7yhTlO5DxF+QPXuDRnekJ9vhtc4yJyOu1Y2eOdqz/Y2qavtWJXp9Zbn5GaFoddqGrHFDfJ
vnbKywT8F1Erf5Bz/RtM+U9wbOT2XYBH2PICyAUoC6v/R0jhnMm46JHyCByAc1mt3WGYe77kFs2x
A8qqOKCkT/VpPtdecfjLWfgTa/pX+5SVX/B/gPPrpXn/Vx1+5FphwRjGj5cuhi7Lo9b0fGfWN9kA
SEW9wmX+QPj+9YWM313ppw+ZLRI0+JjirJaXL+Yy75ylPzeKsvHrrOUW63tgaHtNEY+VwWbZrDeO
1pxA9uKeVRFg+m0KoJ/VmLCyF6BnJ704uPPMCDEBm2hc5lgw+v3iYdfWt+ejZjU+xSlD0OXVtL1t
E6HvVNWfNDYguuaXekRY3bj/9Yf8hiX+8Xa6rqNz8iFKqWhgAFH9K50j7SpzxlCHyQiu0eNovU7I
evmtTbWAL1z8lCQuAnTMKWP2nkuZ7NJC3472FR7GFwV7W2wGTvXcf3QLp21splO51JuZEoE+svA9
R4SgQNPAqS5SY37KtWhfw+aMWbfC2voNZ+lfHEvefN44gOIabLOfHTRzqWVYkvBhijE7l+AcycY7
WQFKlJiFedlGNbtDQhpYhLH79Y38kaOyHksXR6eVW4QoNL4KP91HG4aRrRsdq9ns6ERv0iZnddm2
ottoSWK/vthqH/XTS/DD1X5mV1YijlVbcjXZW6Fud+9C73djikx6o44XavNaTKA3ukQ7G8rGCRoR
X09K2m5Qs0UNRwtzCzuL+mJFw7p5flrM+lg41QcOhAMp8tzUh0NfGz4aPpRkCPw3Xai5NYNVdlKZ
sO5kad86ujy53rhVR+PLKuPNMqnbWQdbpRTmzhqs1yLr35IB80G2aKhp2TRkv7PaWV/Bn07vX++6
8RNVEhhjSxfNfZiKM2LxBWCDg8Vm9Ne3+3dX+QlAjaIV64aZq3TsHzFgdMcvNV9+90z/xUeBwfW/
STuz5daVJMt+EcwwD68EwUkiNUtH5wWmM2GeZ3x9L6i6u0SQLVRVp1nmzcybeYIAIjwi3H2vzTKk
8xtGyiyuGbGZ1aFKf5iLhUWfksu3Hr5/jJkG+D/mKAKqSc6kyZizzN7WAN6oC8yEm5gjbfIWU7x1
v6OhcUVSoXYy88A2srRTXJupumZM7kC4rEOVPo8vpSvGI/kwIMowpV3KaAjjhshp6XdZdWu9djgc
kytdGvfaciSsmbpuENOQIp8POyqmWg0+bzMgxR0kyrtnGut6sgdNrG0ZLTABZkyW6c2yGSLo4p/g
s2i2Px8uyi0roFwT2JMOT9twvNwCXsUJhPvpvlgCWE+x5HzWn4/GwehrzB5pIPfoEuZq078ZXB/1
hAJVSvd9txLHcC+Fb9SP7IEEvyEDZhoOnd/ehKK2n3hnaqviNabQ8lniP+anC7vm5fc+/22zOGiZ
ABeV6cRedxicjRk3jcfvp/Hltvx1BHo+zp/ea2vqb/30rivavbh75Mk/WXzzuIJ+P9CV9XI+0my9
TNBNDiOMpA2QyaSGsgoZutteFVmcYJmzBlpbs0rI7hVls6aVbi10Jj1RsrPwS6aR/t9fnD3u/JlV
V6Tfc6pZ5HK5s0IpWGnqvpBJbQn73KcRx3un00/SRVpnFl73TCb+v+e2hJUTDiSqSvPp+dhRBehZ
GRk73gc77QZVK9gZcNZO+3dJpzvj8F+ONXtOz8ziyjCYvOZR+h2dkkfZoRN6oiopR8VYEedtKOy3
NZW6v/DQdtr++xc9rZyL9/zlWWdBuMAbVY80xucKzu1VeBRwFk2qH8h7HwrZ2tTjoo3Q5ebCJJNB
GKhQIS6FoC1AUvhwDIkb60GjF/X+0xBwp2yRd++avY6TmbGw18wUZrxnlo0mmRjKaBz8uPmcf1Or
1lXDVYOAMibI7ZAsoF6r90NLYXCQom7VKeGLS9LDVSS7kMQbT+CXBbGH1Qq9pfRzyj81RVp9//Iv
1xsTW2Sb4BBnooiaUwIgDIOuMUafzqdw16tYJ6P8GRt518vjjUTLtCg1D36Q33hF9daqMVruYg2W
ecHqZ5Jync8CC9dMNFgqClDs3uZXjCrpdHqAM982xJpsRAkGnNQEqg3bh1vfusrOxPRO0v4FPloU
mgIK/ykgV1UiuMHYDd9gwVbS0IYH3vXxccChDFz2Dejrnt7xn5Easy25/+0Ywa/mZsTNjLusgUDy
/JumfZA2rko7StO/kO63PbRNtr9qjy6Qy9Ex2rssfvj+i11sRJasisABCIKYbinz41cBshUSJz26
bd+c+tY7Qq39Xai/Wy3/8MNsq1XqvZiUS096sQMwLDNYUXSEdfKFHnz0yBTFLulCIa1Su7OCXaWm
604Ctgb9Q7vrg0ePxqzGGP5aYrcVJM2uLP81UcWXqpYfonpp+5/CwlnY4AdxxFFME292CSuL81cf
eaXcJEhtVpMVmELC3W624ZomQrt30JnU26VAeWWpnI84C5SYS1JA1NBKuZ27aenkxnym/KHWr0Ud
3UuBdZNplrtquxbxG+j0RllNTrBCUjx9PwMWf8gsYpaeS25M5NGrkn476o99/pwa6U0LWLP1BKCP
sQOe5dQC6R4LWIqledT7fiGgXZw6pg8wTQq0+kgnxXk861vZg6bIrzBxvBx31fjv++e8MtMJaMQE
xeBayVXi/AsrhZvSCWDR7eMJe6NDFpgNTl1SVtANxw8wnpY6Lnz9wlSffvdsYoEIkMhmoS3mFDs7
V/pm6LXsSAKiL8WeErMJrXWZ6S9E3ivDTAQYPImxfjHgpZw/XUUWnWIXw/jDk5BVm774lYn1Asrp
2lTRyb6RgkNMbknz2/mQZV6mlhb5lExEDxO5H4r+4gY/phqhMZBNd6v6I7JMGkjym6Qb75Q6/lEm
4gKt4MrvYGtRSc5xaidozZFBidaoXjlIdKVviRzYnq+abbal/c0u9rGj05TzPxuROx3XDjaU+W3E
yAQevLR89vjOmYIDPYf6urej5wkz1/3q3/+7s3V6wv8cb3ZBkI2oiFrVxawSFzVp939YVktR6DJD
Zp2PM5s3Q577dUD5kD2RHEtFym9Qbns9Wg/IKFMRjHBY7Gho2mRJuouFilqcvPaN301WOX1QbSrA
vG0HC9ZwVzpmmsWwCugtEsUnSVmHGMd34bCODcNpxuBnmns0waH51bod/YnvujLclQqlq/BxUJMb
mWLj92/xclWcPZ0+u2gYoyjktAJwk0IYLGjxmtYHpATBQuySL3eP83Fmuwdd4EOSCxywm1h/TOm8
lEx/G0magzEPQg6KR5q/8cOQOEq1FiFs2T95br7re+q/SXYTK/C7h1xd+RimjKMCIjv9mSrVWu3H
rS54L9+/lv/H+vm/s0ufxcJokHoY2fze6Urf3qp2QDf9ptxFezrEhXWwXjyuXtzmz+eZPttkCiwn
MwoxXCo9zY6BjGj0TemiIxh/aO4P5V8glY+uljha1dxTFDiJ3vjTED3HHItfYUwXyaLh5OVVhVM7
af4J98TpHUTdeczs0Sjxt304+Nt+E52oQ07kMXxhTvftjWEDvt6gMN4i7HlO7rSFiHK5350PPlvg
0VC3zaAl3AcRoHjS34y+1YWvfHnIYghDF8Eik9skz3/+fKnnu+owMMSU0uifi5Nup0/mOz09KBht
eeNSAl6BKJf2CwNf3MFmH3t69i+AIbq5x6CoCc/T9OLxuldpld+1N/jq/Ba21N839VbfiPx10QDt
6tCfODlD0jTyOedD66aBJRT9osTpKY1T2fQTBwhzSfwhYl/Lq3Lb7RR6cm2R4vIi50i6/KxEggmz
wuVHAdM3i6d1MuQVbVX/Mf6IDdguOmL3aXc0H0G7gSFFvXUpVSZdfmmdzNW0X2ioAYAsnj+1oKam
JOQ8dS9K64oKkpKNL7KJAsKUd0iv/FXdZIhcS2fQJWAB8Q6uBch8Mh9e8tAZ2TqKkrfvZ8H0pOcH
nynfoChYrQJgoqQ2+02BIrafLhNJ9YtvhW3D6GCG6sQUDlRFOQSZBYnCWgrFVz6AwSEeiIvO5Y88
6fmwSaqWMc5svq0/pPeF064nV3PlxlD3E5x7IibChl1PeEF+TulUz8i+YNZP3OXvn//K3sMkIJnI
cUnH2nq2CLK+TDLP5ZvoZk6Lm2Qb0b7DF+37Ua5tPWfDzF6zobUoOKzp0/+grS06Da/Ntr0ROBDV
bzhDOO4qdaCX2sreRUpiD7fNU7pdwnvNiLVTNmI620qSZnLUpQg12wADjhC0ZvIr5K279RBzHJpd
wUkp2E2W8vVNcGjf4Cd06+E2wfAMpik81S0en79wSlgLm+9fymXC6/PnQKYTuc3h6zuLfKYXVW2p
8nOmABT+yYFzBbfFvn34n+1sPPp/jjWbcG2UNai30DgyFjbsjxUPLDwaNp1YDWxOIs4x/UsDjb9a
2lS1K8HubOj5FOv0NJNihhbqCumtacdYynXlYzl5XLHow7E/DtGzgaGckUjHpE0OCsJOr+IYVklO
CY4+yDBzVf80AyVM2ue0vD4azI9a3ERx9lczG2zVaK9YBUWUOq1+05eY+taP8ohqMg2fhPa3bD6m
GuFUr/egXYF+rLjwrFTPX0nhH418/VALe1l35HzrTlesqKXlySwgf7XSIZq6lNHud0Z3DBQUlCSE
zTq9U9rqRUJcqyFEXpgbV2Ll2UubLZg8EbBBnV5a5egHNieMpO7GYjv5EINURkm9kn8J9+F/IUpP
i2AWEc9Gnn7Zl22xU/GLUyDo28PBhRnrb/KddtBs8b9gKntZzphWAOw7diEuvXDXzscqfAnEjQxW
pnLcLT3V3k91P/maN88lPVi2tYC0vBLsvw5nzTagqu7aQtNUHi3ZZaX/IzBvdN/aGWN48M3nQbbW
Y7ZUr722154NOgs6QqSVOOcyaE0z6apf1wEUZwgONJTTzLmW11NhavkoOy3o+WckfSCaYJnAy80v
n6TvXLnHRvQzuFAMWyFlnBLqDbPH+51vs6Vi0bWdhDQv2V42d0iRs3lTId1v+5oBEd+Itvjq2+Ha
cEHklv8mznn0Oz14m2y3sE6ujkpAJ8M83fmV2QwSc8moRHpaeEz1IHPjZfe0x12+0znJ5IfyJd4u
EYevXBJM/T+HnFvA57LadI2gcVLTUMnJ6m3m0k09sEiD6WoaVuUCkH+G4P6PfevriLMphKx66KBz
cv3dKBvhrXEwBnzpd6g0J6bzlP5DmTi1b6+UvwFgR/VoPS9d9a+k8jmgU+QE8mjBHhNn95Ck7sU8
7DNkKHuF2ju9tACdbLLP6sp7Ju37AX8h4Ei36RfuINfugVwN1KnfiUihf76eLxFJiVQ6ZAqiBP2p
5lZa00y5myo0uT6RGW1vvfSFr+7MHMItE0I39y51tltKWp/BIGTEJC63euatDUEAIXxXaO5hbGi8
UBpIJpljGq5T4GL6/aS+Oqe/jD7bMP3WtepyBCKQqAfXP1XGNigXhpj+iIvoAOFQUygpQxOcRULy
+pUkN5w/JeGXmt4FlB2/f4arHw3oHAbCID+YN7NX2EMvalvpM7QX8LKJPze4/9KfAb8VXBtiLfv/
c8TZaxNUaqYcgKbNBIvcnwN9osQ7/zTxO82bsF+0WWCHuvIavz7kbJeGkaErLs2z9PijaqJkGvfi
NsFPsJf6W2kogL7BKtGgJgqD43pTEyyCxxLBL3aNqJaQ+QkjxDIHbJdDB13URVDjuAvm9VaNCkcV
oo2o3+jRfTv8cBsYOvqDoYbHsKLPTwre8EM8alZ9jMf2tupwJ8Q+qSoA25DOysYBTtM+9MT9WBhP
eZQ/DSMUtBpBWeTvZBgGYunaGnpoV5AAL2Ufqlj91n1pY4qk+aU12MetL6Yb3WvWBSP0ofFT1mpH
6U2E7TJSaq4MAddlcApmgw1hEYgPpSr9rcPkvpMN7GJNu4ozNHQwenzxIQOVoIq/dRW3RtgCk9qZ
hmTodyBLqAiqo/Qs+vKzRSpKxdbRKMed0dS2lh7aCc4WCgHtyqbje6+mZD0id9/Iwrhvqdy6krHz
tFcBSYLU+fcCzRi0qpdYVFpgUKqudHqNV4KDXlyO4Bryu9DQYdAkh8jg1jHipxbWaKY90EbldOy0
Xe1H3+JIVpYfMn51PAbBp/JO8ARFJ7G6xo6xplR78VTrwr00nOJBO1Iw2xVVcjTyozBgNxjJB9kD
koFW6thWw7rREVEnlaOU6Eg40xZ1TWN69uE2cKUwpPJ1GuBKQQPBpG5HEXTDIgn7Shwn38KV95P6
SNFxNmcxMoIbopIjLtedo238P902fMqBLISrat07MpwGKEHLCOnLA8n5uLPzgd/hs1bKjNsdzC1u
a291vZKfdPYtynp/BWW1GMWnIHYe5KZeIJEaK6dMnXXK3/+yb+QuckDJ42xQr9t1v5d2CGyhzvsP
SyXRazk6RSTQTZ1AVFCM2SlEhzuvVSVHAoFWvDTvd+idEdPn9B8aWMa6b1qAcNet7LJ8FFF0xL3r
DDCBOrP/K5e1Q4fryWizvRXvKv5fQto4/6PgaKJIUfTJ3mJ2hCha2Jl0Fvm2+3O6FG0mCxHAXLUD
dMVGUII+aL0w5HR9PX/9bKEUKSl9KIYCtfn89YtqALZCr6d4jEBmZdwUL4L9WzmUh/LvEvf/M2Fy
MRg1DypLxlQanQ1WG0hjaPTHzweKWpNbKCZ+tNXRav/mbrYNMbWu5XpdTseWAcIGCaiu/TMpLZLm
X90j2sfc3NXpHOsBUsrpvlV+V/I+pbUURTnaWEoOwh9NfnBL5NHFoWgIB9X4pkTRHlhM5WWOq7hP
Bu43Pq2KpX9jRT+0qqZnp2ARnyKg/bVm7ZUEj/i6dtJQm8LfSjJQpKPMuhGE9JRV9aHs26Wd+Op3
0BRwLyItBtgHnH+HAuVQEurgt6ZLFqLyI4yclfQgb7INKbj3ha8+LarZh5ia4sk1UKuHYzxbdLU0
hjE8xCmrGqB73JnbCRdfQM6Bm4CU1KHM8OatrT/fj3slycCwMPehNpsic+78ISUZDUUAFRPn5fsQ
L0yB271PBkE2jqoHmIHa0PcDXjsjno04e61CX1sy8iZW1PBTQSgjK/eqp9xKKFEK1MogiO5yK30o
B3HTBs3++9GnP/ziLWvY0KroRCTaOM8ft04TN+i0goOHkNsWbpIBqJHvh/gsLFyMYehUuzUdFro6
C2o0lHsdOzdj6BAOKGx0g7CKhokHodpDi+qgVFZqox4U8T1S/BvgP+BZvCMCATulkVdroqOsxAsJ
2yv7Fy0ZkyhAREeBjHm20g0oXolYlJjehf0NzZevhRG+C82mHKxDU+I6jZZzJOzGE2S21N4t5DRd
0/01a/OjC9KlwDptW+dvyUAhAF1ZpRn80o8ht8Df+UDvmO+dIwnHT3MEKmtcy3obVRRNRLa4q4LN
UjbzcqGdDzytiC+7W1olVtZG7DlDDmBRVVCP8Wm8eOEBL2+70zAKe4M8Xb8+e5i+DKOPdH2PHXdP
+A1ONeLvCReroxvcMgpn+XhyuY6n4RDccM2zQIXPJnbWw0NtCp4qFZD7WequTx2UhydT69epmb6m
2MEuzPNpwsy/ID0JPB/XFevCKGkUNcCGCsUQQf5XNdGqyA6ih0Qi8ZAO3JqGtm6oBlpF5pThwthX
Jg/nBk4pJu/W1NTZnVqvyMvmMk+bZy19VPeS+qNF0jYYD98/45UMAoN8GWg2WXRdzQd4oFwpi+HV
mCrcYQTiV0cx4JrRs6oIO3BfIawoHc6Tt/YVauHyjSLcq1byAmmZeAahCUVDJgcvsXXCsBv2ZrEN
pR/f/9Qr0/rsl86ijl/khhLlzDcx+Vsk96FYQxzTF/ZE7dO9ZvbRMXGiNZ0GRIow8wAK4yDwh2wq
bA7yTmu9XT6GDlP7IUm5H+jSoXdJkLtHKU7/SMrvOI+gzz0VY72JVGGliv/YbPYqNO1A6Z8rLtJm
8McYIU71ERzketPVP3PxAyDGtoiS27BTbElxwubkis2dSo+jmcIHh+ur+sldbEKptazbVsrsqmnh
MiVbJQqP9HnvADtAokqSn34PURsaAmXLxwj9sCD/GUWCDZ2ButZucle4sxRQFpyD7bHzdp0Y3Teu
fow1HUDaMzJ2XNP1EA6l2T376UfQxE8hBVZDuR8tYxv547aiyaHnquaZ4qYakv1IlrzphZOYNyu5
Kmh60+2hAcqOvjYxTkPb2Gm2J5ewFSZASixSPGiQmnEKJZWePoZBvhWUYQ8PadVmWI5JKkTe2Eny
BJPP6ZprFmsvp1fev29AwvMa30ZPB1f+7LZkDlMofBhrx+5dFjETBtVx+wy+S05EABzNxbaID0Vd
vaYZInD+vFE6Vq65T6X7HDyhr/rbQboP+Ysc7VEhw6FUbrxK25Q8sIwCGON3J7eeQvgkevHo43zs
hYKjS96uDH7iPXOINPjTnrbu5WidGxSqgIDV7oNnfogNeepwr7vVL8ETjqZ71OR70fobavl7UimP
evRP7yLHs4Zj642rokx3MpjgOvkRyMLKKrsNFsY3ueUf4+QYGdR/+0ywgzx4L+p+G+ZPUoHmibu5
FN1m0o3m0hfeKuu4aSH5BfCZ7kya8QuEIlCl4EQAStoCOTrIcNEUFnIboAKnzUU3+kMiqw9dYNx6
rGkvOljZYYBgk5sTs/JPb+09+CEPoINM/QEoNCyRfVo9QRzm/Uh3UXbr0oycur9E718M1iuL9b0G
cE9v6EVI7LF6tbIXJV9JLgntARqor/zVWhOcm3HnM9+EMIDTFMo/MnmjoyvMC7Km0BAg1vjJiNEe
NtQeOcQO8Izws9M/JuFXPognWQC73mEJAJpoCl1dcyP01b6IPpIGEBHToe1dO5IGW6sAEOp/fM5B
VZmtmvLNzX8kBRJ3ikWS1a3HT0CMtG+KBwsteEvo66x/0Bw2pQiTBY52N2D5aX3IhJto8P8FILQi
CSrO6A17MaUhP278E+DzRvrXWI6kKw60pcfRldJVVCk3PbQm39DXSVyBl4F3Z/SbukHoAsuy6nXe
0kdNY4/kD4+iAuBh/Mnri0RlLbFhB9xKeu2my3LqUz6Xh18om2xoMQdFgUgMglcH0JbpiKNdCrRD
turkwpbb6FAJ4a0W/UV2dey87CQPupOa1b7Pn7KxeizreteYd9zDolXvohPRu8e8KIGEtag12n3L
ntqw3cglJgus+1H68IVuW47ladSsNZKXVZXT29V2ay8pgZqgtQu1jUiHkJWptsRNKx7HQ1dWa1ls
bXBvhywDR+S+x1stO8KN7MVV3xgHZaw/auW3wXI35FdZherE5cofqlVcZ3eKBYpUTllsYjSBPHY5
suoYzH/bQQ9L3+Mkx7X+OevEXxiWHDkFPGQenMyfLuVA2B6s7u5GHT6MTnXMwXpTMxMNYLoxG5CG
MN7bQ93RBmhOyEO4MgX/LYSOorNpRb/tEuVGb9+6JIaGXG7SQNgmZnAcRroSfHHv6+8CSy+JrAM3
qH2V5yu/xV6CNJ7vBfvcQIFDGIxAW9FHGPWqrWTBewtUnyCwNgvBUTidjYq1NQA5ye4vCp62GtU3
eULXt05KqhMBRYR3fdI/9tmxUGmiZUV4bK2lBtIrVnd0yGzz+iaW1VVlAChz4VHW6lPX6WgpP+C6
rKTsJMFQEBiqTsZt0MC0IyCnA8cWoVtL0bFSb4H3rAvJWluJbIMM25cSG4XZ3Zo11Rp9oGlWv61M
E1hhPWwwdlgFsrpusphimYzDHN0o4z5k7QYc82HDrgexceQegkg43Iq5t+MdrKt+INnorVux2Vvc
vkiH7EulEFdJOwF9E/aFjP8woJin2CYPvZOg2Yz7585l64GUHunNK91+jjV4+7QJSujM/3SzBwTV
vCsljcYQ/DiwvWRaxkOotmeU2ypy7UYeF869lxpPUiUiLmtTHym9Gp+O7l8Ovr5EH2XgcjYzj8Fj
sxUem037quI6tpSn+uxjuziLfBlpduTJIK6G6nTkURGoefCvUukREJqt5YVtaI/kOu3Euk+520y4
GFcmf+M+y/JDyxvWeh3k/m9f/tHXydqKf5bekyw9S65Oiea+Qys7tB96eErFn4OFyxT5NhqM6HGz
W/6cmuxz5t5FlM5lt4X48xYFo1O7r3A7Vz1IRr98nNouY28ECfWrCnnTPvq2GDyw/94Ufyr/T+5x
TKSdlRJCqjwX/sBe/zcsdPow79PRJDCnC6e3KyVVPg0uYDrfRzKkT138l08zqCyJaKBAAlI6A+eI
iQfL0fypEn1GwPF9Z6zasLRz8piu+27FCdV+NFywYb4/rC7+kuk0++WXjFkqFDjm+baH8DdOHpXq
WUzevYEyWc6/bUO74CNFffam9yc9E3cS2kjbjPWFA/712aqqOFYplMkuamQQIGuMiam+suXeNn27
TQTvHhn/k6cThzvhBLTurZvOQPSSf/8Srmc/v4w9u7MVgKIkLWZsRQYeOJ0iI9/7IbN7xnlC/1Z2
IKzCzqOlJi4eaqU6xlQWVN/aakA9Q5/KPzghhfM0jUeDGR4Lfakl/DIHxoyhNg2RgQMwhczz7xQa
IxYfHcf0OhNvpFC4N7t8D2BK85S7gqJtq0FmhJK61lwagZlSatgtzdor98yz3zC77HVypAhV81mq
nlqOChtg3RrwkhPdLSWkr1zauVOitgczaNBdNhuqGSSv91zOTJryR/WeVbdcJYgG9fGGfpn195//
Sp6IdzsRKCiuSaRkZnfLUcCWKm75/PW6LgHyU6We6n2KuaKnaldFG2KoZOeP2bqjBWEhTH+me+bB
E92CjM8xdf4LhRkbfsCpkNFz/3GII64Fyn0VmOD+ZFsj+6s/9ibmK9FeAug39vVJGjj5qPgb0eWT
UsIpVRGk4yl0fc7f1dFHe/b9C7p2o5VwlJyc21SaPmfLY+JsWLU4pd6hDKolTW+GwLWzW/oO1+YX
fzo6eYRZtAPMtpG+0gupzwcyNfpLP6SbMS135K08u+tKANvhLazvF0Ws4V7KIoThYekHXF1kJPox
KJORaZmzWQfCTlGCmllnArSeWodQJnXNCp9y7EzsZXHSZRLUUKb6gjlJr9mtp7//JfjizpBoScqn
B1ytxWCWvMUc6PRtLmbX1Cyo4ASIW9/s2zUVm2CpkuTtN361p1N3W8Ebhz//b8BtnUoZ1lxLieWl
MWeP1ch+oKUhqeypbCWt43ULzteuHRo8Vu2LB8J0YYJey0KhmyeTheBIx1Pg/D3mPH8TFgwYpN7G
M+9LLjWiJNgF5/Hvl8K1L6ZDzUE9yJmKzorzkao8EF1XI1kapW+JdRTQGHw/wOepbP7BaHbSiPXI
f4x5dtgzAthjQkPkw61+antCuzw4eBQ9QFqXTsrPZM8p8lTacG3MBXmefiV5ydLBo4t0Ij9hXnAs
BbOUOI169sQ9DqMtYesVBjL36HzfKJhCF91j4iePfWU8RHFyqGPvVPTujyb5Iaf6viIz4OkdPgMv
raLv8W5YqVZulxPLbTjgNoX8MaHULW5LJRw3uHeXa6n4pRTckRVvZQbZvaRnN6Hv3YwDGoX8MeZ/
X8W4/0TKCirDrSYIMMC5BNSCa8PY/+NLmLBUNBRha1IkltPFD7p+yut3M/VfgCu/Ca0OHxMTJ1vD
3CvPEc7I42OYQSxMHzomSlNJe7N4TWjrlTExzfx+5WYxxLyn77/spw5g9mWnsEJ441+ZqrNZSmN2
6g66jKrLS364KgIItuxartZKHOwVkeq8U68F9UVM3xX/XRvvjKp1vIJL4EQw8CTjgCvZwWu6dVEd
TfGmjn0qJ8T+/kdW5lszSx80S9xaevgvImODX7TdGYvkmCtBmsI7+AaoMzzJHOAAyhCLmZyAUqmH
PpsEremNELQ2uba1H0mOn3Y/ifGrWI33XKjX37/EK+sP6geHIGQkFr9gFqFhe+pBrrA69OjJ72j1
N5ZiyZXyjIlNL3/01LJ1qZnNgkL3ghrgdWZ066AyD0lMEiME06gYBSg+8ybxh5vBildl020DzC+M
UeKvGZlIutstJOLfP/N8UfKu6eCapN7c4yh+z+dNrXYDkCd31aThStGyO4BueKk0q47LEE5F25bJ
/P2Q84DKkNRa2fM/myzYOs7DXC/nsQLSwaXnUt2HHMA12jiEmpvuMCz0Bs5PevOh5POhwqSSgaUy
lCXmTlU/Wt2pU15jMguKtyBXv/Iiz55q9iIjL5VLc2SokZujVsCMLbDxkh7ASDWqeKd02uP3r3E+
W+fPNv39L/t7JgnV0LcMaISPrn9v4m7y/QDy0tubXd/A+Jt1LTECRoDmKtPql1TVPwCVYkAD02XU
AmcQEuBi4sZrnkIwmvhjCkFTrDJcZgAgOy1lIReLV9/LV534UNV/5LBZywWyRDXeDKVkx0y1qn3w
Bm3h1190T3++n0nExPSVufbNVjOMxsD1Cn59VT36U4YQTbKbfox6bzf11tgNI2Bz/VHw/rn6ktu3
NG3VX8PxfPDZqb/K8NHxBMVdqdtQteUD7NTqQ7Vj+tQTO3e2heckexrVp3I/0XVhq7364b48+uwg
IbhQOuNaR5buOlXvPQaQjS1wULXeHBoomd/Pk2vPyhkQLTHFcLAHs2mC22jbI0VCpIK7AFIFhRZn
T1pT/rFxu6ll4xQubXfXh0SwAl9QoXtpFkL0MXNduaCdBF8GugM5l5UqTXHDrotg8AbhQ9lJjhVF
S4fPa2uOwPV/x53Fk0hwM3jMqovRyZPh34YWwcuvdln6T/FgeNX6zqVvKSAnGhnQU1BMadmvJAn2
37/xC63YNL0kAFJsU8D3LnBxlU+mrx4CYaWrmwKfMztyfHrmfRORqj1hYT67On9ByDEWhr5o6pyG
Nnnt2lQW5Dw3fZovYScofNjwRQdkoTVOfV2tc5eDWebK+BuNtkbLLwmPfcCuEQC2LeVtpIw3Yfur
g2cSxRqeixvV+Kepb36rvyiSQXlieK1C0+HyObqIuULg/UoAno90TJ+8GKC1i8Z7LrtgjZnqwcNk
VEssO1CPpgR5rXL3Ta9vxZj+EpJY5dYsq7tWcYz6RaKoJ6eik7qbxueol940uvZLMFoE0thNlnCD
+1BY6B2e32d5P7weKqfT55kYdOfvRy91ndoxYUcpdmH5joVfZi3toMbFZkOC71MeZ3GcZgnMYlva
5nWl0WQ0lT8g3OXxiUJmuUprvDH6WP0Jd/a5dtO7sXGfMtxEbSMV07UhJqQf9fxUqxD4YXWYXnhS
pErZeoJ00grZdaQs+ZnGBpj7ZB1MkV/UP+g1WdWSi0uJfJJbHeurHCNGnMNq8a0O5J07Zm/BEN6O
OnUtPxDeIzkSJlqj40FtrKh/tAbiRV+h+2w8Ck1C0VKnCT8BkE35NYBc3AqdU1nGjhovFbxMPYFR
wvZNC5Hnl+LJyF8bo8MkGJvUunkjur4EBo2xwSrHha2zwMeWlIcML951cfCrFm8xGdgYZX4U43aj
Se0q1gH/y90Wld3KHfyNhZxmYU1exAYF2KEMVkD9/MdnIujLwij12ApRkxorQzxJSbNiyj3jpovl
n5jfde5fPe0JU88NJEo/HrYjpIXCLyPoutbCT7mYgrNfMtt89NRya5oLUcnnf+OIg48FQ9B8XXje
+Vmd7MLZ884CAa0Zlc/8p+wGkEr45Tm47d3pm/roH5YIBxfdZJ9jKQqZW2AzXB9n8R6Po8qXUipu
06W/OyFw2Kqf8KvyZalX8jPhdLZ1T8/1ZaxZjFcb+JVEcmMFr3sj28o6chLUmMAzt/GufvEXjqhX
p82X4WbxwowR2IYJw018dLxK8RdZwpdckJSm18e1CrkBva1oamefCjxkLEUiU380KMFJzW010KY0
pDqgbHwTNzGk5UFH30VWUhCFlZlLL7JarvJKP3miCY2een6a3Vs4LsV+xlJSjS0GlnYHnqusT02C
Gq2ujlXXL5zirk1l9FIgfVSyL2z159FUU8wqZM0yyShoN2ixa0/eKkX38P1kvjzq8obISIhc/ghn
pGnPxyEZ08HO5SuMQV06eMLdW/WbJdGmoIPtZqNohLXS3Y7NLX7GJ8/qubM9NVWx7Uvqm9J9ZJQr
oKY9glFTwhBJek05VPb6A12IeGdau4qgNkrtgmTv4qCnqGQ0wRRr/G5Cz+xn56VQqzLsWLSYm5Ee
LZeP2OqbVgBelv36/h1dWRgMNl2OrauHLnKaSRWBUFnVvymGHZRdHmwo4Uhb4K4HtUYBmYbrhTGn
xXa+GM/HnC1GfeT62GeMOXVJ47WyCcc1hg02XpFbDR7Pwvu88ozMAwVAJtJA67I0YIYcXDR6ghkv
woHkz8S809fRvtkge8Zlams63z/hxWWYiUfLOU3ZbOkoS2c7eZF7wjBUI1z+5sNSALsxdqNOpvXD
wq6gXos0X4eabQuW3/WSZQyYS9LtktQJNSY63rCExFS6lWN0KHeqUm7kMDl2Am2ZsbCNxAi8UrFW
M4sOx5MY1Q+FituCXNHw/SoX9W2nonJBFIKVAoc/7NOmporoJu+lH2lfb2XXPDXVm9dqbIMo17Nb
5uX/Iu1MlhtXsi37K2l3jiz0TdnLHJAA2IgURfWKCUxSSOj7Hl9fC3Ez31VQMjHTahjGEJ3oHO7n
7L122I47DcVs7m2sjk1YF7wBGXioayTioQ9v5en7c3zuwE+mv85oUNvoHHim3Ku8iIUz3/+pqjPP
rx/OrHniF8tqSy+J+JhfhS32DdVRLubqPnPmM5z85X9iDv5qYkTPT1NnRm19Qn9P6ZBk0HB5x4uH
aqTknmyS4Of35+1T//bP4/prkPnm/bCkURKkIa3CIHCHXW6B1AlcsdtAVyZVZDE5ESVRPEhnHolP
VerTYU+eCWoKg5LEPBPDa/PK0tF/wCjkhFtUFnSpYhwZjur6Vyx178b1uQfyU7/21+hE9aFtkNE+
nnpBmAAVZUx/HbS5qh2CHdNnOnYkPCziu+lyAE8V3irL3FWWVFj35zZYX92s7CHA6VPFVT8x1Pxa
7IfSR6E94UBqRSrx05mJ4Ksp5+MIJ1c1M5o6EdV5yhnnwMBgD1HN0fByGEQnf38Hfd6n0DlhRqXg
OcPT1JN1myd1vqnInEtdmEMeSVYOCUln8rVrNkVhUz/Hxu33Q/5qqP7+ymD1RrmHZc7MHz+t+0Rt
LntJQD2pJX11kSTVvRcHJMAHnuwQvIy4D5DkNF6DhiSUzJhUgsxCrBClta/L1tEb7bJOpys1VZ0C
11cbJ9jconVdj0fCR1djr0nLrFdvwn4zIfXX201c5KgBteQlNqJHlGVWGBy5iuupqtzUOAZW9GyS
OVqW2TZI8s33x/sJHgLlnEoyW05E/7/eI78/pCrxv4ke6+pCu9FXkIaVdeSmS1JIanqpLhoqeB0z
30zYqNcwEZalc3HeUP/1rzBYP2G64AedLjHrEhQWqwd1oaBMV8vLsdRXDUJEMK5uBH29FPMlqSjE
z9RHRatWvkbKVxUvM0LYmvpdIByBd4HbXCPY4jZJLv3orvT7/36m5mT99TO1k5l6aoemmqXmzGgi
aZTL6km8m9aYLV1iuHfFdXuj1stzj/QvDvzJLcn6jOYh1EIdp9HJhFY1g1n5LSenFX8Igu/kqvnU
qHT8u/pqAJWlkH4FA74jJEvVNlgvS/nFT+5EIgAG1o96mbGpFBbicC+ZL2Hwox9fZdh1WieyvT6m
rFjD/N1v5MWUrJVzG70vdg+/r8FOFpmpZ2nk1LEGizbJbb0F4v2irzRXgEk7W9aoYwKoMXeNwzph
09rgxN30kO3POTo+F3Tnxe6H9ec8c354G7Vp6FdFAGBNP3orxJV00HVbgs+rOOHNuW3gJwn8/Fjh
loM0SQWZ+/nkmkW6OVK24JrBEtxZ4ZUc7GTxSRh1N1P3k7D3u9EOhxvNf1Erze0xvnnJDyFMnBiT
AHZaN+jGRdz5F9I4LHpto0Pdj+tyOSI9/n4G+GL58ftPPVnYIaMHjB8q8yKZwC0bASLU4MUMs/iF
rlmOF/WDfKbELH9xW8xvQhbLnB2d/eXJ3F6OU2dKkTjHNqeEbj/m5bskk5kiHchcQqiEGRo5ZPdO
mNN71TwV6JSLOl8IxUCabEcaB6g2L1srQuBIZbHQ6DvFybsnhQ6BwdiHieb25GXgu0lDZEskrlQ5
ItYBs7HxlKvvPkZNlRcWkPMNZL6nyjKPemmyMRBHW42lrRJp8jqw5KewpSwlh6h623Yth8oKFP4G
0OeTzhwz9TmhjRvJmHZZO9ewI+2GbGNH97Hc9lQvLc1OlOFg1a3bUk/sSGquox/EPOOIyfmDeKaI
iLl1NyXULMlDaZvXKdzl+n1fP+rUL4Ofo1GRSlwt+jpzjVjetN2bJ65DC8tMDErQd7W4sCXvoBqh
LU7HqcZATr2trF4bXixdtZksBfUYvV3KZKLPCcrxCPs/Gg1IJ7vNYJa/a3ezaDcrryTtSphIeLqo
inXgt4uqfLZK19PfyFWzJ32yS12zRb2lOcOElFhLsuHgGaIW7ZhuoNWbgTuWN0QceirZV6FDpggd
9Kc+rl1LRQWURm5nWMuSsi/wCQJIb8ekXZWmtjSMKwIu2VM8ScWhtZ7S7Eby3j3hsuxJr2WvmAj7
qhyWeRkvajjOFsrxbrjvdYT8yOM7/rYa2XKR8qhpl51U0ex/EXEaTWmyKElAUYeSAMqrlK67Mv4c
yH9X6dFmbL6bYthask/h8MfkvfvJVkSeoUtX5fTqe/leVfmXBVNUfzV4CzXKWx49t1nj9GXoRHVE
McR3o2Ft5LeIXVe9ciuO16TOOAERMvVPcU5OKBv8GXQtIxaF8ZNXXsoe87L8WtfJ/YCjWS2ahYTF
vhSELfcp2op4O0w3JNNcGOWxlqlsSi80v3FfHhqDKNbgzGoLPePn7TKyNkNjPUCezKfWamd2ZdH3
A/BdJepINh6fJ5xN5Gd2buD5F7JQJ87UCeFWKrJVSxMqJKabXJGbpjZSN+kt08V0se3FYkve7GVp
9NKKK8rt0VyNnrkCU4Y0Vroo/eB2AuVMrT6NlV0j6k6Ht4QSaxQuFT3IiMpt8XYHyo0PyNzJxBov
TSOJt4HkXUmbOAlpfvnsqOOqvSUCnEDsog6duIjfBBZeeFNRibSPRgdMZFULbBJDxZHJa4/FkqbK
WEDCCtVjoTT8OBmhfvCuidZDJR2jsEtAALc3QWo9SVmaOqbA0rYSOR2i3aJ2a4mlb7x9HGTOREQL
orb4ZaJZBexoIfdXg8qsGWA+URBs1/TBb0T/jezSRUQwPBYntrrwD1KedP/W9DZTs2mliVCLZJWZ
B6l9iYeAOlu7q8iVMkFjlRVRiP2tat3EbWr7ULDLGWGeqaiXqf7SNKnYP5fRs9quFfW28rF06cYm
kToSMiAhAVLxUb/Tx5jjD4CiOXr9SGoEG+qdQKRqLOXrWL2eGsOJo4ueoFDCa7kv91YlXUiTuGqK
atdI0L0G5Gadsq864dGvqp0Xjsu4QvdT8JzXIWvlprOzWl0ro084unmp5SvJt+zMeBITzRnE29y8
sMp2lVTVITWNfdKhqZYZq+nWYg/kR3yHKLD05N0AvYFwdLsqqkXOOtTq5KUXMJc13YWWPWpkdkYE
OIUTueFhX+5bbToqhFuLgbhVdLZZtO+SMvoZDkwDheJklbVU4ZtmA1uJFB0ErxyhaV3ToqcrlG6k
kmd6GfPKSAvHy1VXSuS1qERkQcePmSE/JXKxoOIhE+wVAEBJxUXtl5cts8J8EyI1WSR+x2T3QH44
qP13iUGMFJV/CV5ReaQm7Ga8znKSR+XedORyJIWJs8QmreiuYlg7iVdsGoVM8RpRMe6FyD+a/n1t
5Nfa2C7MqluVUgb9KV5KuMLk+3ToCWIR7dTAE1Rua5Z7stvJLc6gkSDgQ9GS0GeCg1MfeAEuUzNd
mDxXvfEgNHfsyhfZpLsTwiaLtF0puQgkgmfld1/ngg/+JhyOIb95pJmmz1gRC7PCjljPlTFg0hhS
JwZTktTvXvUUBkQ6ZNnCKpJlg1Io7R+kWMLx8JoMe3V4mLyfBmJc7Qpd5ZzQTMvzPgvcllhuMbwM
xHohpJdqvhrD6zF41QJedCz8Ra3Ed4C2FetVVP4ss2tpIOhAvyr8Wz8ct3OEosBmUJkpJNx4cX00
890w5s7gM7lexeFPT9H5qmKphJI7ZDoRh+TDZzrh3ClztrCUrAdeupmpQ84RSF0tF4qFuwLzw6zs
snidaRrTrJwthLhaUhl3BqInExOUIEyHtOmp7EYsSgQXo8ROjHjt5ilgW2FntM/ZxJ4OWWra3Kpa
TZTxZTqgi6PfXLeHQoGMZ5QPgjosAwLb5RHn3OQKWL49EH7ymLuqdsgmlWTPC6W4CGsPEyu+e/OJ
NexisNaadYH/z0rXArkARU+6bsVPNi/r4ao2q1kktihVgpbvNYr0qYl9GkaCikNpMO5VCVx2Ga4z
mnRKYS7LYZv55Ypu5CLHqqm/5TEmGG0dqM2qn57LAJDB9FBXrVM0Kl/4WGXN0hcvfeFC1gmN7H80
EiVVFVRWFmylDoS6joWoHQ59cRdRJPTM9yBR7JyGo5YdU4F8UV1adaH/VGlsA2JeMf74aEwUhbUf
GR4zte3ow75G0/UYQqQZ7rGYLaK+tqexWZv5uBKz8ClCHoHBSS9JHaXimcb+xg81/ne7mHpsa9J1
lVY3maK8jrmc2pOk3weV5xY9AfIl8mSYFm4fEtWRUppibccj0UX3FOpYfyfTzahYD0kNegBE743M
Ra+y7lzT74v3LeJuXrUiRlkFYOzvWxIpzZQwLVkDRxC+61VHXEiwrqBifr/C/1wTUukcmog2GQtF
y8lehN6EMpVtx14k7HeZqqyns4Xvz/XE34c42UMMTUCvuGAIdd8CwoidfKVcx3evLCWWoq1SMiCx
+Puj+uTKQD/w22HNZ/fDhi4i0mRUKsYMNs2mXgU25QLg1efP3xcVxd9G0k+2/YEgl7JSMhLhCO+y
kx3iFQuGaPk68/5yu9sTrUutz7rqzomovrpDsBno9Ojpx3/aRqYjvTRTrNmsz1klYb4tyfWGZpyu
y7BYFoLE7r46hLh2z5zcry7ox4FPLqigS9VUSgzcxmuZPUTqH1s2CE1OZhD+4EhRN405p6IHr/L0
oHvhHnHiUUh0Jw7PGUy+/C1zYYi9NNKR03RDQy37PkgrGjcJlzfoFoIEwYsI2jPHPF/G3+ss1J4Q
97PypcgDV+fkhtKraTRGxsl2IcB9jxr87CBhy7g+M9Jc8/hupJOzK8mJ4U8yI9XWIwT0YaoXUcOS
b19IFZkKNf7TtxwmPCAbWb9gwX9m/K/6Yh+P9OTREf00SnIaVWz5lcfJzmANpvvoXXThQZRnIbWf
K8a/nddTpqPWypWeztdPZi3bWxbbix+En+EqO3cJf4E3vzmxp1UFM5wmoyznoY7RbXYruNWuXNeO
uMTs7+RLgUTghWm/Ul4hIHjV0ZRPH6NLuEVuv2YJWhtnJqkvb92/bil1vhAf5qigyKxGNTjReoxG
t771k8hWWWr9/13PU6SiXPa5GZoctrpqn9sV6kBMDdMyfJLX2X8PG5snXmTi2FuIxYWAevqcmGGs
9CGjGQe4IRSMTLvezyNaK8VJfpjX3x/dFy2VeTwFmbFK7RVS5e8nEckAfSwkehydWlzuJ3mBNsiZ
7V2In0tbdNurNl9E1tJ0A8d6Es50dX9ZXT7dVB/GP+l4kGVWhsgRmRd84iPiV/juFAzuWLc4nXEw
6GYWmMzrSLKlGmdE9iKKT/K8fMyrC78K12Kk4jlmB9UhIApXRt1v+7jdAn7BcDoAFm3zfVcaD7V/
CMtqqQne7SgYa2msbaljW8ESX2AD9v1Z/WpR8PGknlxEP4fulmqFSg4FUeDyrjamM3fll4/9h9N2
MskBshBHkPTQ1tstu7ONmT6NAprDs/k6X7Td5xuEGAdqiQAxf33+4SnrJCwhZsZIkBfwdXjviV3u
Bad22+GCReLyP+CvzeXJz/fEX0OeVJNhYaIOxqj/q7c589fIaIL6BW/gcC545ss55MPRndz+5LqN
ppFwdAUYiakAlk1cxbl37Hy5T48HwBcCMxITgAyfDhLHEfccz1hmHUKkzk2a2xZomKlUl4Xcrf77
mw95Pnos7Aw6C9Pfn+h27HW1aTmkVtqLRWk3yjm5whdVbcr9H4Y4uUDTZFWRaXKB+qXkzlVtdg5X
3BG26kZbb5mv/bMxqV89Uh+HPDmHldL0Xt0zZAzrrs93/ZSdeWi/XPN+HOJkKrLyKZjUuYkRbGYT
4LD21pQDFrFdn9GhnjuWk+khFEJfEUIGki3iiKuM/VNvf38TfLW2/XgsJ/NDPyE6jUqG+HP306yB
2KDLObf7+Woa+jjMyVpHVnwwR/PkgNcgDWs8rP2i1N+0XDgz3305DX0Y6dd77MM0JPRllPmznGoo
9sVGsf2tdE1ZiO0/4FH5kTrUior19yfxzHU6lTb2YzuZpcqYuijaeQWBQnK/H+HrxtlfT9IpIboK
Br9DH0uj2+1sf2248GxulSOl7GWeLbSr74f7arb7eBJPpoZOl4MxpAZHJxhbB0Q003Iy/Uz76dzs
8Kt99+FSiYM8ptk8inUT3U67fkXtvl7ke80pNynZTKRloBD++f2hnXt6T60OwSh0pkzXn4VMDPXC
3AxbeDn7/4Sx/dVe5uNpPJkocOBXXjUwlEIYg3xofIPKKShzHQ5vvqzi6SlOropedbtiooimYMcb
l5VwJw+Gi+dxX3Q1HJnHMLyRsrs8e8BLQKkSv0kkLbSWGp2OpKVoltN0qWZUvNVi4xU/266xS9yD
JK2us3BYpRnAIOG6182FmVQLOTxUPjlK5r0cApLPr9MxcBLhvs1uxPA2HOEuQ1eJzaMIdUTRblI2
CXG2TsvY1mhm5yyci1RxJIIlROuu89Dmt6s6eLGqH1IDZG1icV9RkgvcWoGyZVm2AlxNaOauVnnd
BCjTojt+wV4QDmNgbXsfUG+DwjkpKSbuspge4njvJ60b5uFFEge2JIYDAKjhTW+Sxi4qNvjx4EE0
bcPt2Ar7NvZhoIoOic0XqhY7ZpySojG8FuFLhxShjtjlyDcjzs6qwA2pyNtA9WJH48E5c2/JX77A
//eVKp9M2IVYG94wvxlmb25zSzrdqnKULc3Mi2R1Lm3oi/b2b2/X0wCEzmhLyZp4fkjWRTYC84SW
7aV1kJfgt9eUlRtsyCuQT3Pgi7JMN80aJWyPmiRwzkmuvpwC/1KxnmpHCrOhwtvxWzL6QD6BtkV7
Zgfw5ZvqrxFOZR+GWaNc0RhBXVUbBfX4f1an+3Kj81GPe9ITV/xRhjPIOLNOPbpS7DlEuDyGjmdr
jrYa7cwp9qo7v++zsxkTX068Hw5yvsE+TImyHmWQIxk8zk13kEM7aHcKRKBf9+n/eR3+r/+WX/25
pKz/+T/8+zUvxir0g+bkn//ch68Vybvvzf/Mf/a//+33P/rnoXjLbprq7a3ZPxen//O3P+T7/zW+
/dw8//YPBKNhMx7bt2q8fiNVoPk1CL90/p//6Yd/e/v1Lbdj8faPP15z+rrzt/lhnv3xr482P//x
B5bUD4/s/P3/+vDyOeXvbt6yN/85+fQXb891848/BEn6O6oziyW4DMzCsOa7uH/78yPj7/O+ZgZt
W5oxUzT/+FuWV03wjz8k/e86cmo+kKgOEoX5x9/qvP31ifx3VKXIhmTsRL98Vv8+8t+u0V/X7G9Z
m17lYdbU//gDndFvswsZZoaOZUjXLZT0SOOkk9lFijDkp22409iN9G6iCcZjw8j9oi1lDaBUAshN
siK4RqpQA92XC9PJU1naqvisbwGfFmCCFcNnOhIwFCHxwkewHkWxfI+sWtyGpanc6FUVu+NYdpu6
1FAKNLod1eZPocJMXg9NYmtynm7LAN7r1ESQ+GEWb5W+Dq/SqEZX6tN0XRCLMDiZD2CSdRHsoFLM
kEcYpeW/tnpXNkDngs5tCmW61CohfFPbqF7LpQl9U9c84bYrhRBQUzrtFDX1bc/v9F0jR3zxKCsb
KfG1BR5z3UGXo95pnjm5RGJa6zZqjAtdj9QVuJ5x0+defGj5ka4URDrMpMjaizo572FYaq5GfMPe
k2PRLYZ+3NaBVz4YQVf8VLpGsjNN67AC0MfGAS1uRGMkb6nVJJci/nAsotoqUU/E0r1STlQTCkX8
YcWmsmkQOK3w8AdboYvrvZKkmKoktQNKZuqOYg3WdcAS5CAYk89GMpHIjFHC2kbLbdqDNFj0mGQU
EppZycuhG+c2syVHG7MbrQtPUQcHEpm5zspisNWeRi4W2WGXEgFKdKeg3gRVq619sxGg/EWN/ORr
gnktSIX8CJGI9K0wgx7ZJZzOBpJZmjaFPcpT8jwmWuD4nj++TqZUrYcqLi+EXNaBDlRivTHrIr8u
2ALvsBBXwaKsCzNdDnXh01MXW+sSfA5hDkFWCku/pSoe96ZwGIS8vOxUq9xZZHO5BUvKVyMKxtux
kWX4gJ14VwILvCqyKrrwKs+M3LLpzHU/dBEnTJRIRjBr/0Iv8zzd9FWfZss018eLtJTLN7WsPPqk
Hi04QQ6SZeklYUFlQzd7h4enqt18bHRHq+q0s0vzIJitcVWZA2jEWBW9GrmD30DcJONiVwixcRGE
2HaQHPmvXN3OidvS2nZSiVaZoDuHtL7kwqPDsgFyEb1F/dizEgpT+TpuYrgUDaHYW0+vc/j4cdcj
VZHrXQ6We9equrdsdFiVQ5JD8CuKbC/AenB9JVLWfjMRM0PGz6pRpXCvEbu1Cgnos0fDbPagOr1j
NUzVOhJkf+VPYkB3sJP2g5flP/Ra6q8ivRQfQiOQV9DL2r0v0SXu2G6tukSqtp3Y5+MCOZa2iQIj
35JcUV0mQddsGk/GOBDEQ/0zaou0WJqZ0t+ZXZpfBzya97EVF/TjxNTyXZ5nsHZdOcmjndalLC99
kxSysM/r2rZa7OEE5aovoZyUg2v1RW/YYp22AvEfo7GX+P0/vLaOwlWbVKGOX65XNvQ7C8DziMje
BPQcANeSSVxKU1+8pLWHw7PPm+xCM4CMavJApECH3AOwqN+/+kRYOzEvvXAxRUZGz9RMmoG1MhHd
2EVH/S4fZROgoIiAIxKr7H7S6+bKj1I6YKlqwGoQx0671FPTu+Frse/BVmxuuyaFZZAmfrT31Qq/
SqxkiEoM6DFOxvrDVXSruxono18VQxONS6mv4Ss1Vu2wYcqvek7Io4nlSjyMijEdqjCBxFLLJHyq
Ne1gKRaiadEnKgSVUsolIBxCkOgoPYZSXnR13l00k9Ud4ZIn4SJOKwVQqFZmb5Q+q62e6cM7Oe3d
tZ4I1YoHS1tVgQWC0miz5KCEgc9XWbHa0CjPmt4ppHS6qXng7rAPxrWNwld1IjlCK5IlqCJUYUw5
ENoti0rrYBEOkz9dCCoqTZrlmkBhdypM3HN+FiQAAeKBGqIcHRKgDBehppdPhlnA/NTMcGV5UguE
rqzjY92U/XuWyALmz9q8C2LmeqEulZ2XFOXdlEV6R8FTVY7wK+U7YCcZ6QwlSl5DDmXa4r0B168S
KzQmSX1VRUjxWrPRHquY4g5V2DHa9kGePXnNVB+5y4YfAMrhv4hd2d3o2Fa2aUX3fErDcN36XvKS
4hJw+O7yWrDSKmEv0ckGdeJeuJ8koQLFPVj9DSz78IkTJTFbjFP1E9EX0QdSqLzRQYhXRRhC0ByC
5JDrmXxh6aO5nQyv3aiG35U2tc9kOwEGsWU5j+yoEOiUJ4lx0RhltRKiDCobYOVmEVYDKhRLDLTb
SZ36Z3NU1de2x36nBEn62hea5ZRJWazUydTouOth81zGcnRM6taaWaxhtotFA7lLVYeA/3vy69FB
i0N3wOwh0NgZRpQABEF2CBu7/q4uk5lZ27EeWIY+Df4waEiHSOK+YmdXD0TwJfAR/UUYAdGUQYGz
fbD0eC3oenAzZSVNvl4y/ENWpBG9hinXnDGBWC5NQ4YKLTXeUdkZkI+tIsf7PU3HpIcD52paLIEn
6mqNqFm5xicbNULe0luTrJsmiqTrpJ54KryE1DMmAhVcSZzWPkvrVJjWmVIkqMmFOLiNZSmy69AT
XswI2Kzdj1ES2g3Rnu88YSoPllIHT2OZF0DzqxCppxyIVB3FCEGSWfQ1mSQzHlnWKi1eKm0sPieS
OgWAyqrxivZAdwkfqoSh6qnDDSsa/Urw6RQYXkgoqS4U9VVnjDjUFYJQlhhzZfT5mefviro0bF7g
RXgdyshhtmOsKtzYFS/CV3NE0r8mfVQi4LUYayEEITyKQwuYSLSKtS/4hkDZn8SHaKn0St5v4QwO
N1WWtw9a1soHlr+VLfhatA40P7oZmPdcHmLr3gqF5rIqAO72luKvcT/ASM7DIkYROspXZe0hoIlZ
hLGQRARL8s7aEDvZbUusN33L7hftOqmspq6Vizxqp2YmYE4UJtKpk9etoffDKhm96M2LSlVbeEpS
q2QyqlFqR1Fn6Ei59Mq0Dd8YZDupsDctK70V1mY1eqqTtqP3JA5i7xaNYkmO6gMuK8LM2sPtQyMl
t6FvIuKDO2F3MyNKCzvxQjBCY1hovMA20G2zu8xMJbtpcu+piPN0F+tS+1RGBD8h/Qn3SQ3D3paI
aCrsKpsqyiueCgRQ4R5gMh/fe00e4WOZmfWeKJawadn1H3hOvNtmkrMXI44EV5yEaRXFo37jjbUI
KDhLurfIyuSXrKumjTlI400A3m6ldD5k4i6S8mGhhEo/a5F4HGylyUmJK4xG5iZMNXI/ZW6hRWbG
XbQzMZMbA5aUPM4vcmAl99HUs0IyBzEf3K7yNNVNhqi9QfJZoEZqFeFBCCrE5mZVeZmdoltJ3bJr
x00e015xJNEMg00u+fEdeprgYIRm8NYZyUj3yxhbn5ILq9qFNSoD6d5gQ4y1B/KMcM26QeSXwTzL
V3IxBexpjSAVaKR5Mo8TjocHTzShDfuAulNHN0Zkk0yNobYJ9YFME0ULOtMx8iZAehHILBkiwSiW
cmom2760CtGNOlV4oK7bhos2nd/JohmZ8hIQ61AuxXJmeCmRKtXAJ5PiJlF5SS7VttUtQO8BDaNI
zvL7UepEbRF4FTlqUkV4tct6SjIcU4k10g7BLmkLJQkK2fasKokWwdSLLQrjqOdpFxTazQZToBMi
MaDLHfo9OxCYxeiXRr8PYalM3UFUaoUqQlGwipk8Q6YBPY7tsKW61WUXZhqN+VIZ+jeP17GOo8UI
nGEsDKLOWpo2G7TMgOQUbqveUSQPhHfcZlKxKXvfe4LjZ25CKImDnehyCvjYE1+oUWW6LXcsFm0j
y7LQzgSvsm5j0ePlBZs2MN8C2SiOhcAP62GMQnxpeLiUFBpKMErrkbSRRYjhzB1CllaFHJZOPlne
3dRYAeh6X9D24yj6A5E9JPWQkmjFaPiKJLOwosaCsQmSONwNSqNNSwWOxKGTPWXn+/K0m/qJZRQd
X4tw7hAV51IKJ4W7eTQoP/I4NxELfe5bjFZqRupYreosqoYOpbuuCTn2qohFvF2gFoZ5TlbVij+q
DFBqYZPdYxuVZ416Hg7rXorSG11QWnMdkWhpsqGsJjqfLDHHTFuEUibyWEg9C92qVcqDh+TEvOjH
qkH8rpllBH6kAi0bX6pjFhjFKhGNUDn4OIwXMu/eRWkpL10njTZrw46Kolo91Q3K8FaEdZYZz11Q
sb6LcgxCoq8lG0Tv9Y9Kx0tUaqYWwdpW1ZUx5Y2dThGnw8MbP/Rddq2rLYE3WYYDitmzfGtCqyYU
V9SXiqB3l0pf9rY1Gta2isUAIdKoRHvdF9Czdp551eWzzC3vEUxnkaq+dGTKrZC+qFgZCu85Cyb/
WiWSgQg/SUcYF7KeCvMgdAw/VVceEg2k95GnPySil7sN67CrIvTlu7T39QuLjchdMEwCGs5WS6w1
27Tsp0W7IF7IUpZttIruUScoBmLIslcP6cj1WmhyVj/JZpa9yapaso6OfeNObbWwdXKrTc50sk5q
/dQuICLKxI/jtZf1z4Chxqz6CkD0DfXbjXbQt91NuQ9sYzm6uBeo59r94pzZ6PeS5K8hMdVRsEEh
QUnntJvaD0Y7x2oeE0+8S0zxpcvBl3yoHv2rRvOxJnMC8flzDOA9xKJB0v5sjpStgGyhQjqqK+2R
8kS/ny7Cvb9TD/lm3JnrYBuhTF+c402cNLn+HJYkNmpNoqShXjxpp+nxSMUNoXztIF6WQVIFhwy6
/kI8dMTbxa5yruc5l5b+6kz/e0BLEhFIWpzKk9JTOxJCAOHiKFee+MDePruN5GJ0EakM7DBVFNGI
x89FRP/eNPw86ElvUuTGpZGnH/XU2zXmuKkGvDpBSXjyCND4+yv55QHO9AULNY31CYClJOzGlME4
RnJOPoGOvUHprrpguMqy8rGzhB/fD3cSV/OvYyNn1oBTgT/5FFYRNFOCg9c89stJWdZ0JjZw9lfT
pXebvWCrFa+Si3z3p/UrdC2CW66C47mm7FcPyJx1++/fMH/+odjcSJPVZ75yTLuXVH+x/Lfvj/FT
uZIb5ePXz7XuD18vZrqZ5IZO9UJIXuSgUxDqx6pBQpoovan4xp6qIDXs1GeX8/3IXx4YXRgT2Aje
5FPf3xiLRcN2/ShWw7w1ShoTA7pGKf37Yb5+DD+Mc3KDeoHhUwCRuIiY25eZPay1S/bJG+JJ7YSG
zPfDffk4aLpGmZncXlU8aUwMQSB17SQfR0NZquU7ISfmoC36SDszzteH9WGgkyaElI1GqljKsbEp
3c5EYMTxm+QCPq9THUP33HF9ebU+DHfSbDbVhsCe2jzOfJunysC+5VMePseoPjfK/PmHu7GSazmr
MuU4oN2f+ks2E2feBb+3bv71RH84jJPbXat7L7cU9Si1EiFyWYZhUZycQghX398GX47DzA8PWoST
eorgjWIidM1ePbZqsaMw+v/YO69l142kS7/L3OMfeHML0G7vjr1BHCd4D4IAnn6+2kdSkyCGaGlu
J6SWOkIKJatQlZVm5VrbvEFlp7IX5tBmD9uJlUnruou0QB8MB05hRJ2sH6HxoSK6MZYwAEtmJu9K
FatK0krqszI8NQzvJ80v9JDc1LEW4o9Z936ynMlNjXufkQSOtHS4aWGDyKvKU6P4MRjilzLR1te/
EPxtc8+lQC8jyopc/JRAjsSz6ZlTeQ7p9qdOs2kaZSd3yppcZpOP4xa+vW2pUpusWjG0objEk7dd
b79J6fDs280WiuVHZpczF3bzO2f4WJdI4hTlpjnGnjP8rBXtllF1lzkCWEPQKC9+lQ4NHSe6OeYG
0y2gbOG6CJzPUfqlkH449ccya6F/Gm4YQofUMFqn2ehGvrMNHdnrusxNymZTN+js9S3AZ9j0S/3N
bKPPYSKmipJ91n/zgR6MBhBKQjbzcNw5fflYheGHoZZeskrZtD3+iMmHjcqvLJkrlBl4N3rNC1N5
VyHqE4c/5fKhUh8UkxaSw9RJbiXuqATMqDEmnPUJ03bZkUm//BNpm0u0+8ka/X0Vf9WDz74Rf2vU
aN2Xwb3qmyEjOCBfIBOicRYwIqWs+sTyjuQCRv1RIZeNku4O2QaaFfb3wuk1t4VPj+n8aheq6Ioh
3QD07VWPP6TdsLPy45OSwOyumBuZWrd0qHam2YK5B12amaBLSSVza1sxIBvI76rSsIpkylPh//Sp
peZhB5uRss6PiID3zqpv4nVS/7QGwM4II7z4SUFmUbnw9q3lzlrHPiNzR5r1xN5B/1apf1hG5oqp
NmCmbmsYOzXY9cp9zaR0yPKorxRfTN/ahKOzruXcZfrP6r5p4R+O8ir5aDzQFSkRI6hIinPPDr/Y
5Q+lQZEC1n9bLp8qTVpHYExqh1nKkoosDGyM7TS5jSLcsKpS/UVI0XWF8Ri30UMZHREfOW5INQMm
DlN1Lfntx7iyEC/K7nIz2vvxLjYHtLUeDJGYjfs6+lIk97i+Hc+v51tycVPb6yBfG81HqxgfosDf
Bsor5eCt7Hf7NvXZYYaCMmaeMwl6Qanf0F3a17G/0uu1HWVui5bZKElrw/mDRO4tU76DdWWW8leV
H5lmoWZSqzd68NJISPE06Uamct1bFdGb0EOPV11S7kcV1aAUralcufWBihhpsIL47CGx7Q+SH8NC
ibho8UzZ26MriRS5LGZScRLcBAogO8Zdb7NWXcP2tyPguZVq8GvFS2Pejmq40bWvNIc/J0EDxlaC
CSOpK30XhxE655pdrBLtABilGwumd0um7cLDc5SFq0hnvO2625l54QxBzwGrqGrRq568owGpZ50e
1Wdklv2bQyEl61wx4gWquwmf0Pszd2Zl8o5yopIUErbntF7lLOOF5q4XbqoV8lmoKDV38IUuogcn
mK0/jQKKpdNiAYKbThQ0vEQqKP5nH4IOvFgVPXdyeOTEyJn/lpq1vJGGiJm1XEkF+i5IDLpb3aFc
2OG53yGozf/265PFS4FJsq20L+n4JCv0I4BnKQ/B8TUppY9ybW1lNd8cGFH/xx/2zOoksvAtUeTx
neciCT7oobZBTStaWpmI6SYJHoz+DuKJlqpziCbBpQY7f5BC/Bvu632yVj4dGTNyGTzdZBu9XC9B
l+bKAfD+kfY4smIr2nR6oW2KNu2Cw4vASdmpixaXBY4Wjk8uNAil8sW8TTZLGKWZyIn8ThUgdYhX
AT2fh4CJaRx0Jdae0d+8SZuKjMf+aPdLTDHzVgzTVsHAw3s4yc0jo5DplqnPIcOlnhxn36U+eqNK
/cf1QzETORm6EH6HOwy0yrQEIAdmiWiB/eyUI1z6WYDSXKd+0FE4sI9Mxl43NpcSnFpzBNLxJHqO
j2HVqBBL1CttA/0kQPt2Z3kocG3bbSW7S+djzpUhrU0ibhFRo/Bzbs5oq8QuDPv5oCpt6WVNFt3T
MvUXkvC5L0WFCEUQE6kO+H7PrZgm7NP6wXrW/D71DkNUrkcppZmiIpx5ff/mPhZUy9QWABWpF8Of
2eAMylCpr2Gr3Od99JJI8grOxxvDOCxiEIWbn95knCQEXIYgQJsO6nHtQPeoMBWE3rjJXtQPPWxI
nwQQcViZId9rqYwwmff67Z1PLFqTw6GNOtQTsvPqvNZ755OYQoJugmqs+Qb+ZC156qu1ZbiOCc17
SmQeYnzr8K1DrPWTvC1Xx+//IqE0qI7Bbk2SbJMtn3/XzhxiFazgK8q2z4dQ+WCOEDBd/6CzF+LU
xiShMMCzlowpvzK7t7FJxrbZ1voA2ySUb0/QLq/kpZrGOfzxz00+WdTErfRMRfa4tldgWrv8sd4J
yqZ4kaV37kqcLMuefEo1auOyVvRXEVEn+V2b7nIkKv/f9m7qh4E95GFgaK/6dlhbzb3Yu+NT7iqe
zdlh75JPCwZn0jGDSpQtAHwaGL7JRZcD3R/iQHtFqvG9zEZraCNt6R6tq92CqTnPdWpKPT97YTCm
VtbprC1+kteVx6Th090W5YWn9Bkns7CVS9YmIZ9lHLomOYjP9T2QP0vO5+urmXNbp4sR5k+8vhOr
Y5XkzivwA9ogISnH98h6af0l9zjhofrzcPM02zLFOgSrJ4f7ENpKOnDs2s/lHobtXX3Yqp4CazNy
jQHw23KnPw58shyyw133klAZhW7lkSRjoYgzE97iNhRE1vCdOmyuk6PSh1AUEfDTp1BvjMitnyrP
XzUb/xHu2DeIwf5F9evc4OTAOAdbzrsMiveYRoFWB7vYcL5f/4wz0RYBgk2DQgiXyc70oQvloBn0
ynwuBq/cK3eKG69KdvCx8DpGN9WNjrztbulZmLpIRVa5dBZILAIhUzPe6QZPTk8kD3Jis5UKmKuq
/UiqWBt02BtzO2gSHNS3JPE/khT4et4TvAxMJvw5mPP/gc4Anbkj//svOPEl0Pnw89sEGM2//xvm
rNn/A0zZgGkS0VcDRhGO3G+Us6r8jw3aRCZGNni8bJOX80+Qs6r+D7B3TXMQHCOI4Tj9jXJ2/odj
ZdtEGroKu4Vpqf/rr9/1ZwvtN/Z8HuY8OaycFg4LfoCH22G8+aIzggNtzCQvoI3xjmshDhfdOA/W
ukdhkTv/mm6L9VLA8D6g9Z+Y6dLmxNFpZjb6APRMMP809X232gb3FYIc5VODhqXjAaHeQIg3rqM3
czPsQDhDAHHyff7chyutxMvfIJ7mk+syqEOuRsCL3ORjBsfUTvSDtHtRdEcseYvewkOxCTbOP+th
/GUWvnTBNgYmdeJ668I2kbrAbLhP92CK1/FjSxo2/oHG6eq/mFs/jzAu7L3zbJ4s04dfh6IMZEv5
nX/T3unrfjc8PUFG7EEHBgHA88/r+yp+/+Wn/Xt92sSh00EPHYbXSWW3gqBEjI0wvLFbZJMQfvrC
Duo5tmObM7Jn0CyHmV5hp6G06gmq4zZjH48rA0FheNUXX6pZg1S7EAlWSWGmIi4DkyJSGmMw3jff
GPnxAHXsOiZ9MmiyFoP8Cf3Kn99NR/HMwXPAqz4Jqg0FEoUSj+0yR/6Yc1KSXfM1uQnW1lp71mpX
fXW2+Xr4bj8k369/wfMg50/Lhiz0BnlPGNA4vxg+goPd8VCZAH/sezsdKOwd/1Em+G5C+BqxPFzf
hZpsgC5S71dUeUOlNoDTxPu4hABMk8qF+HDm9J8ZwoueXvJxjKDE81nLwUzhiSpegL68mU210L2Z
2TLM6A7jIugccfjPzWQJHJF1gxnfeQVxvAqqbHX9o0xKYX9t2X9MiNjx5B4zmNzobVSL8549lPiq
Fkp/60Zfvlnn0ftvSwJygDYp0iHOtFVuBmVpIPAqHgTZOzyIcazf6Q/UoAvVTbH9k0usc3kZhqen
o1lTZwh/oSgUAMiG5ObRKSovsreh/ZQTxNjVOi0XnK+4M1fMTX0hpVTq3gfMDQEjACHNmnYDAHYd
p8nKrNqFedu5Q6GgwAFYRTcQfZrc4DipgjzvcBgD2NnEfOnHRZ+0ZGJyvH2rOuhZxoKEnsxAZLeR
c09tGZwbNvIqWR1aZpW23dLQ99ytOl3Z5A0bcngaVZCursLQYwoh0iHOvFaqF57omaeE0/HXBiKX
dn7kG9AEWdawukDR9s0gr2Aug+z0h1l3ng+BG3SBTrfgMCYJyZ+n36LwDczHBmU0ucpdGcqFVCXi
9NvPw/q4jTeS53jA2z8CsXSXx5bnVglS651URqV5OTGY21FKa5TrFhT+nZWF3/NW+yOvtU0Q6/dQ
ra7yHrbbZskFz1092E7AF/3WYZikskdjOFodECOGWYF6m+XGUe+cQN80LTD2Ql636kJLWJnzK6cW
xWE+8WBN3LdJZBGJiKCvf2u2v8kPWiAO/6ye+fsjnpqa7KnTpsdD62MqiFEsBOhN6wLrC+dz1ieD
QwPwhmi04kx5CMKiGeyghGVR3zYP+UYILI2edFNvl6KduQt3akjEJidbJ9XMW9iKbTKCUHnH7ssA
5WSXWEvrOS9l/rVt/1nP5Ez4ipJpR5tnrFiPG2Oj7JBwuod//rO+kXfNrbzgICcE+H/ZQ40DIUSd
gGPiR7LY6a0254Krz/0GoKj9td4oj9GDtUmeiw81DZG9vsr2duFqN/7BZe7Rqz1pkcJkfnf//hnT
YrtJ267tKj6jyhAUE109VEcI5y484HOPD5BFaA9pq4HznzwHI0G/U4tAXDnE8dpMjQ5e5irX9onQ
lBr7rNpE1RDtHEY7tkYM/5FSl8Mus0f4rWrV/0hPOLhPW8fw9LRv3qKe1kqYDcOv6z90zh9RRBAD
tqJjZEzelD4MwAKLAF6+EfyM9j7Zm5t4vdS2eZ+enT7Gp3YmH58BSKZvW3ZdhBkxLA2wqMpeuTFu
ux0A5hWqlCwydmGmaO+XLtRk6vz30aNmb4OO5X8XvQgIN49FVrLKjD+AyH7On8D/926w7tz1D9s9
7BlbZPZuE3+V9kuNsQm7yKX1yX02imOi1RZrh1eXnDtay6L9hyjlBjHtFWSi1z/pXJhwutjJvQ5L
w8oMYQ4pQia0npSs3ly3MHeFBC+azsGmfzQN5LoEzndbxDq+eWRYKd4ele6lz5SX62bmF8LJFCBA
SiCTOySbQadqB3E2h+rRzI+IFLdDs7BbE5Dx769jgKCGWgs2EfKUc29r50dV6sRixEM13jGu9erv
odTgE1mQvemtG98sZ+pzW3hqdXImLCfsC2vAqj1mN7ZvA+poGRmvllYn/jvTe3dqZ3IY4t4YGfET
n+revBnu+9sD1dZhJeROnP2/eYhhutJJJhERIZs438oxyA6jjINze5/Co25L36tCWYjqJ4XP399L
g4lAEWBp+DIn3wth0nBISkKZ4cbfjvsKxkN441f9x98496U1zd5eqNcQuCDZU4HZny9qQM5ONVIW
ZT63e6d1Cy/xelEI+FlvraelnsNEF/mv5f1tbpq16LkKW2/Hw6Fu7ZsmcVsc49ZGxcPfsOQV/H8v
4l3MXqWn9L5aitpmny1NYZ2g0WHSFcf2JPRIIj2JYuGmxWVoAGCsRpcGwdreW5AtDqvWa7fZq/O0
VCOcu+poEgkGWNgXaCOd2819xlKHhNggN5tXiYnyto6WDs5sDPwOiwC3zHMzOTjjOBjWez6obg9o
5bVv5c8EkkUbKn5X8Vqv3Gar6olTtAm31x3ZfDB8Ynpy26UoU+zIIc2I33l8IdJjzI4zhPLQDq3V
69Zm14lWo2nYMvRz2sRtSqUlATJmLxlj/jVk5U/wvp+70HjSFUVxK4kh8zwvl/hW5wIJqkd/W50E
ElqZy/Ix51oKAuGS9vR9/zh4gsEtuEGCQGi9FcHWuikfKH1uFtshS+Ynt/SoKLKUiqiuXtnbw0Ny
2yVe9Nw+hhs4O5/7j06/UmXX9vTtRxTRFrzsnDPXmd7QHSZLuTwT40ySS6UUs+OhBRaO2b4EYYbj
l+ufde6KnBiZOoZuVOAvrHEMSRK92kKKpOzlJULLWSMqH1GM3JgXKLeubw0xf0KYlsMY22rwkTSr
6+tQZnfrxIb4DSc+hjaINaZHkQds8/0R7vQtPBurdqfdO1/tx36drsObpdLT7CuPWhEzUlSgmOqZ
XAqrVjuti3gHG7i7QdUB7PZSoIM7YxvgToNHQSM7frEb99+slpks4heFPuG0+VpoqSUJ/BcBtn+D
uo2QAc7ceCMuhLM1vF7gi+HWvm529jsyOkU5ha+IuzvfYxpA6F5LIqhBAcdqAkj3/YWViR2bRhaU
dP82MSlRghNmCkTBRFeWTE/aXjd8RXrE6w1KN3q2v76g2UrNqbnpB2RQM8wTzEnVCmUOvmHyNfkA
VNqVN8oNYLBlYOScIz3NWSaPkibZo5zpmFQCUpQjTz7yDlp16/SBl+kv3dJHm78ZJ8nY5GakceKP
kWg61Ct/27wou/ZWeYlbVyQLwwoF4u/+w2GxrDh7H0+sTs5Kp3dtokNa856ajUw9IDPEAXXW7Xpc
I1mTU+JwVotZ0VyB6HR3J+cnMFPOj/YeasAEBrTnFgo+Am5Q3MvIg6U1Tk5PfDTR0hFBfmAAjQqO
zuExqQ7+i6WGWrjwGogfPr0YJ1HwFLDlj0xtO+KxV5sSSZ4jWOUCucXUrQESbjpHHj5evxtLBieB
jYT2qTLo7OQ4VA9pm9wGyrFgtNr8qqcgF68bm/Msp6ubhDJFVZV+rPLO+1p8M+T9LgwXrrp4La/t
3+TajTkaG7bMtxKkqdpO1A3/G8mDCcHfn4nff7IVa3LbxrA2+lGkRt0PQWWaPEufG4EoguXojrEN
tDbeVKhUoFb2vfFREXJULtML4JqWot/ZnOZ0UydXMFDrgxyLMrS0K/fJrqKRKj+pr3g23sJmp/28
/g0X7U3uXhcIcqCepVuP8VN0W3mACj/1nu+qK/37v7p9jOroDPJSfpERjT5/jcwi7psDYurwHxRu
kX8rw2cgYwsHcy5zQkXC0CEQgbr9AofTQx/iVD6DMek+Gt327vDN+GHe1E/KreBRl4a1dK94tG9V
yi7DTnta2NMZf0bUJFDeIIGsi64gZLt5Cn0n115CU47g6ruURo0HB0vu5pH0tW6avVxaH3P/8LnV
4r1iRgt9ybk0A5JSylsyfxWNtvN9huFm7Aa2yD2GumePxRdLz25zuEulEqqpenA7VKbsQBKc67uw
T1fXt2CuzEbOQepoC7Hui/w/CzN+WeAb7vg43Bg/jri8fXBr3YrSsvFiPB+/GNvGd7Mv3b2889fF
QvY64wcNmw4zaQjp3YVSeCHXx2PXRsgvHUv/hgNub1M9qnfQ8oyeebT6zfX1zsQHZ/YmKU9jK/mx
7dGGKiNUlCQ7hF7VfxpLnEQ/fjBR9naDoP523eiMd0RMB+Q2+C+BCpq8ZIUGrU2TmJabJl97CB2M
JtxFCcivJNo2abdRjfyxVeTtdaszXv/MqvhVJzF7oWn1caSLTLCHe2j3NnQf/8IC0nyi1GJfBuiJ
rDJ6BWzQRf4xTz8XmbJgYOZ04H8E/hGfT6V74oSUUtINUOKWqxyhsCePQphoX5XIyxj1wkUQ32Dy
gp2ZmtxDq+iHTi4i261Da2NKkMWUqFja30sFPsD07frGzYQ2tmUJJCCQdOsCzY+0elm1BsNPVVN4
YPm54DRPlKU62Oz2OTYnDwwO2tuTNfmxFhi2g5mME7gqmDRHZhByrvuqlcqF/Zu5WGhIKtB6AuiX
gaWcn7a2zg+9ESU2sgrOxnFYklTfVF2xQgfYiwlpgIcv1S9Ee3n6zVCOsoU54HnqZH0EwbU/Wiic
MUXvWVKyjZLqpsgRVM/lD6FSrHW0saTEXEHv9c/9iMMAJRk36aF4Qc6Xm9ZlB3umxskczXVLZo4m
t7zNTVS/GMRyLWYsYK9bEiiYK2yK2jpvJshVE8jCuVlGbOKc/yzu6yCtjln86oT1M+wrctnvVSZH
GXS71/TyGyJJmzr9oVtLtc7Lkwv8mSv/fqTAJU5u5DEM0x4MNIFeo3mlEULgVZV7s4gW8Ecz6CpL
s+ErYLQOFwK/8PlKy8zXsubwnmoUH/WbY78aHtQPx/tsi8zExg7XzVvz1N+jkrzx1//0dmKacwyv
LU1/GBPOTQdJ2yhpg7exo2KLRF6iPTlSs+CdZ5JjRhIVg6CD7hYaMhMrA2O9/lHk4kiu/PiNwi9y
L//E7Nf6uJd3R4T1Fg7tzGMPjpsJEBlx4xk5jaQJoi4W0EYKG7bH3yPH6/b5Ktx0LkIeldd9pGMz
bIZHeWOAdrSO3lLcfPkqMbVI5koTAADKRdW4rPKyPYq4UqaUdIDuMfwT4nxG5XyGG710RcIEUC8c
Azx505ZGciwUNPbejw68pzQs+1VT3A6DKxrmEClBCh6+0J9nXGR9vF1Uw5hf4d/mp7nkKEtwOKFd
71o5DZuGAeI8XXgXl0xMske6e3piFqwwSeqtnn5Z5m5YsqCe3wFNRvNorCgwdEXpWeXPFCHH67ds
7gIYCmVLSl3mew323IRqShYykeyT6Fuo/KG4YCYQGyy//UYRKAvh/ozvwiAsEbxS4HqnkwzR6Mf9
KBoW5uDsLRs+wCHfpVm04D4uX10YDk7MTLYO6qiDLjFyCWnD8Bw16h/+gflNu7j1kTZa2MTLqEWw
KRA6a6opirATLxk2lpnaqUhCo/DWQPsPobrtUbsLkacNwnB1/ZNdxrHn1ibB82B2hyAWuUp6LFaZ
KQSZYWdGXA/2XPKTl6isBPfxgtW5/dQtnWXKqFxePLVSFoSM4WP1oAN8Stemqa6b4MnoMu/68ubc
o8F20gnFb+BCJo9b3dRRMtaWQZtSgr/2yUfo4QAfo+4lu+BGQMwseV+DtVCgTvZA0/3Gm/3zsM06
+xnibp4E7mhZFLXd4f+b1EegofRkZ/SgVHcbc+n8zO2tIST3oKMESDwdcraL0ByLUqFcWo6QIhwU
c59SgHpOAxTh46GpXq5v8cx5Ncl14TWzufLU18+XNsRdnsQHdjiLP6VwY1gIACf5yyFFDzdfCkln
FvfuWFSwgnA6vVdUTvYx9mNJO47keoMlP+mtchsW6Rv96VvojHfX1zXz5JgajzlQdzFkOe0YqGVo
1WlgczNUbdUOIBOjp7HXV2Vy8GCDbeQP1+3NLY1kmb4VwqnqBfG9XSVBZckkRh20GFGRrQ/yYSdX
4JVQmr9uaibmBGcskhRmxIk8pz3YZhyg3vRTy+1/jBshM1qD/rF/IJ/BNMRSeHDpo8UQDuGxKuZm
Lioy9NEL+MwoR5TS4Db2nXz8ZB7VBa85Z4T3WbehcAT6O40tpUirpKHWwLVbsqfJqauWX1RpobIx
075iMODEysRbxvHoNMdWUMV+sB6VDRSRIaXKHG7qtfnKFdBg+dO/p/fZp4UPtrS8ySWD3TdDcQXD
yqPoulQ30XpkPn04uh2hc7FCxrx4XUKLCad0noudrfbdt55cNisbD9Whwmh+uJEOv/pkCcu5sKop
lNNqMkdFN8CAGWglAcaNixdNW9i6JRvTp9uUg7hOsWGnoG2CcJXrzx0K7dc/0KUTPN+qyTOjjmqL
ogJWDhJlPySJ9Qh+3l0wPNn+23VT77ty7bNM3pJBzeS0pQrkpoVrpJ7Asukf0kf7qfx0kNz8Nt+J
SL94Rdr7dvhU5W7KAPr133DpG8+XKzb95GTIIFahUuK2mclr4X8cor013AHvQ3N+kxgL9dQZxOq5
NeE5T6wpWuv4WY81MSzH1W7fsp28zirP+Xx8iBBbRV/1BmL1bfEU/STHU75Fn5eJNWbKuuc/Q5yB
k5+Ra5UaQBjFvt8xQuaJaqoDtafJNhv76/u75GimqkeZUpZ+fcBWs9Zv6v1XZEgTN7nXnzrP2Rab
8kO4Vj8tWX0vrlw7WRMvw8iE43QDGy0YSyCPcoUeUAP3jf0UIebgtjeH1XEl/RGvh52xSr759+p9
8yldHNCfdTyiek+FUJRYJ7mQpdp6mhI8umOUA3+QUTNYSrdmAkO+JoNQAFHBQTMqev41kYrguRI7
jHTJ52Hd74f7FLYtwCnU6JW1BbhM8MJIpXug19S7UOkdb5fCwpmE6fxXTI52WwOSQFxHfGcU7wL3
uG0+hAL0CI8FjNkP/2qG79zk5BijopSiiYlJIVepreKVYrkRcTC8h1vjaenlmj9TJ/s8eTIVuw9z
vRH7vEfChVCjuEm/HASF7AeDat5KgL5Ut/3QvcRrf23Q8t6m27Zyh+VLNeu1Tn7K5HibRacGxsBP
EaJXkKZ71QdbclH2VZ9gRfHMTXjjPAXgTb9Ej/8iCILWibKXCFB0dZqHxH7k10nG1bK0Oxjk8+Hg
SjQyr7uNmbfuzMjkZUgS3bdhBWevtZ+IwiTOr858vW5izjOd2ZjcGz1P8s4MWEh6V6qu87nfJ89w
HD84CY11N3zx3fhWvi2+W2/XDc+8sGd2JzdFHbQ6QpKPd7zPXY2/7vz8rjIZg1pyg0u7OLkghZnU
Zleyiw3yt1n1LT+kbl8vjGHMuLiz5UyuRRP4SIiJFzRRIUdE8iUddtc3bMnC5LTHg2x3dYSFNqWG
EL0V5q/rBuZc6OkaLnhUFKNxfFiGXf05fho35od2pRBjbQRXWuKVgxd/ix/ab8c9oE4vWA0Liedl
wgQ56H+u1LT2o9ZSV1fiJEYNLltbS+azpn6pDgtB/+xxAL7FYAQJJ0Mz5w+FFjYoXIwQ9tf6S+0/
y7Cl5+Xm+lYu2HifeToJLXSUo/qcpwCFmtg1ksemeCvH5+s2Zs/Df9bxHt6c2DiqjR6UNeugb3yv
hsE2iheZwkUwPQkgLIUKkU6Zn1HWaXNPzo9B7/SDAYACRGG9z9biJPgVUYO6WibVnQFQkOzhTGEE
pF95Me1ZyWmkZRX2RL1RhyLcj137yeHtlrbZBtrDJWT2nBc6NTi5tokiC1kCDFYmAuCavw7MJ70x
Vk4arAvNWsJKz+2nCrgeBCiSfYy7nZ+9yEycUEowd0w+qUm7ltRkS2OWmuebFNEbag8f+D6bQvFB
OpR7gHmLcA5hYvpJIfVSHQMkA6QZk+MPFcDB9AeOZl++lXsxA+3v7BIIR/EE8H51/YzOFCYYuv+P
tSm6tm1QiOtrrCFLtQEtEa/ClWDWQgoDbQNvMf6a2+BTe5MNltqEBFdcPLmGkUfbQfbolX/wkAmM
/X+BMFqyJ/75ySWskLgIrVZcdBhAuR6k8AdXe4GaZiMUaBcB2XOXHvITCyyMGK2ZwhRQgpL8NOPS
a/DTyEBgDs1CQDDjumisMWNHrUwMr4l/frIixekCWAUoJeXREelu/aM1OhXleH0hw1Zm3D0lTWZa
mECiCTQN2DvrYEu5jSFemQ1YV0l1K1QHVp3brPr14REBXONDfvNfeJmLSw+RmshGWCUDCxcDUFKq
ySV9KdKiV9kbV8zpZoiA8e5A+1av37/cEMIBvOq//RecFKJ0cHYBJ9YnLidLqlBpaZaDp6Lphdwt
43ICb6t4w1uyOdwutYMvnerE4OTGZ5bRmB2Uz+9OVbtT3xOS3mvu9I0Na4qXLn1ZsYL/+wqd6ch5
d8iSHr2632mn83m8Q1sIisd4Y6+a1bAa0QV56bb5V+vX8se9/m0h6jw/voUpDXlADgrewNw63S/U
vlzpOKyKI1RNqEr9U/8m9pYRNwAcAh01jVl8XfUbEA7CvwmGwFzAHddiwk0g/g4LEeDsl6QdS4pr
aArOexLJJuFhkI4xenl9gCKJkIlHh0Z9SxBCIdtBWcbzvy0scO60npqcnFamP6QhFRJ99QpW43av
7DIvotPhxg85Iyf1dhHAPPcFTy1Ojmvim8jaRFhUUi98AsHcQv31I7jJv3dev6blvSmzG0G7E2zM
9cJqL9w5n5OWN18SwksBLTg/PXlkljQm0XqkErYNv9RfxMBihNmm85ZT9wtXizVaLCArMXVJGiUX
gKa1mAJjqdd3BKUPYVTy9gcLweglgnNiRzwqJy49R9Iq7BUOqf5cGBsnWNd3pqe42Tb85HxVX4+x
q2wH1VXW1Ba77b8YDZ/YnzwppaMf1WgQ9qNmr4SEkGZ7q6NTuvD15s7q6X6KF+dknfHBzMouZD/z
O6qK+rrYJh5E6neqADrz+i/NJ11WeyYLm9xH2wr9BrEsUcUfN0XjNl6wzhhAgSpb8SDV3gSrReqr
Oed6usjJhSzNY5oexWaKZ1O7q6OVtut2DG9Af/V898WHRumP9Bf9g6XuwcV7zWIpdQCpMmCkBBRw
vrt5xMCrgeCTK0IQz/eTzJMPA2qijfqiyPGC47kIdLAGXgwElUKX92LSRtX6wC5rQEwwfd30MeiX
Y/vl+nlZMjE5LgrKz1Z5xEQbpK+AqVASlVJ54YWY2zUqRODPwNIAkxJn9uRM2qUOC4mEkSweb5QO
4vsx/chUASIJedkvvbwzvhO8Gymb0PUmwp9YSzK/sI58O54jUdIubrpinxmr7FcHz1G/HvZqucps
d1A82tSL12FmrWfWJ34mNLWQ+gTWBWuZQsUg3oQVSktMKQrElOb5n8L2a2esgkX2ibmn0ZRRMmfU
HELOi9Op04Gs5ZEuuX1f7wUB37gTo+ajF/18p0xdKCIoM76bITAFgwQA9sVEn4/OXoH42e/RUzu8
GdNncy+IzJT1+AF+5PBrrG4Gf7UEfLvMqPh8pG0ifuWVvJi4UxPbyhHnFZ+4+Abx3Qaiv2eLiTfU
yG4XP+mMSz2zNvE2vRU6TT1irWV0Kvwcb6wHfVXt83V+n96k3qKKj3hgJ6GjCZcjFD4CdHtBEN6g
wylluCDX/4osYPpzuM9fiw/RvfpEAf8mt+FTbBnSbrfh87FlyH/hts7uLg7HoJVgQTM5pe1CTWuo
0kT6DXjqOk/wGQoejexn9WU5WJ25MLg3GLYNuK2gDp8EqyZCw0njw0gjNz+k402Yvx2lcAOsfnfd
080d1lM7Iuw5cUKHYxQlhxE7RficSD8L7SnWFuqfl55HMLYJwlbSKnCDk8ipzNWhPQB4AP1ToiSq
mo+0NVlXs7UcUhz5sAQQuDwpXDpqGDYtJVAx01g4U2t19KOD4x617DHx/W+9rnp+iV5jHe37SnLr
7nsNrvj6Tl5+MayCR4Ckm/LJxRA4zjzwLQ2rqV/eG1bkDrrz0qjWXj9236+buvxousbAMLzCgLYh
DZgcDiUaZAe5UqSRk69N/r3PIMvPltpml28gRhhsEaP7gKSnoJh2UPP+cDActzi0rpIj3x0s1bwu
TwYmLCqISLYBd5k2/3o/8eWqtTGhZC7SJJvO8HdlX+zUevCC4GedFasq+QUQyQ1QVIaIYpXy/1X7
pTnq22r8lXfJAspwxnvzmyBZhz/fAQs/pREqgGSHxjEAvrW24fPu9ha8kGJ4WNtmTwboZTdaLY3R
XPab1XOjE1+aNo4OBAij9cr6YW2K7fCU7QOPEsfyc3gBu5/YmlzHY5op+gElXZ5ic0CmIrix7/Jv
HSxhi3Ou4hyeu2ydaoVMVQ0GarGp585lQGW0SZrScmHHWXfjuEqSZl8WfMlDjNRuvEVU3a0q29Wz
wBvVdOFbXsInWCo6neJPAZx+jwxOnJvvwyLSgrJ8D4hB4NFy3Va/KCVlnvVA7uYZN8OdpbvJ5+4e
hTsvvluiap+7qbxJsC9SMAM3N4m6apugSzu0lhuMa7XOQWxDtvvpuje4LJeJgjgyMkgDArsiEj/f
Zr9teUIsxgo6pFQQuEs37U7UHXfRL+DLBFdkOImLBtRixjHjI04tG+KsnWxwkTWd0RdgHbOP9na8
y1fK9wSQhuQdN/pGgul8/c8nts8Xa0x8H4o5GcAbFlvTB7A20KU00MPw4IPI6u+TjbR39kt1svll
Mh9DcIX56Tk++DlytH5vuSihuKoSeJq1BHufOSjs5H9MTDxAVjKKZQSYSEmeihBFpkH1+iUA55KV
yUkhe2stLR1AAWjxVq51XuMvuPf1woG8DA3Fgfx7MVM0WXzIKnBDLKZZG5/Hz9amEnw6z+aPcCcG
QRdbCQvLmr4jdY/aennEHpIIwdrcRjvRTKjidfDm7waOououR2hzh4IeP1hYgI5cu8leZkYUDpU1
cutGa5UQlx6SL9f38bLrymEjMRQqUVTb6QudXy9Fy3U9STAB8dIz7EQvB68FzWB/O9xnv7TYU7Zd
tpI/q5tsVd47y1PEc+/S2Q8QMc/J/R5SOTY7m/Ny9LpV85DdCOq4I5w9y9QPi7Ymj4WN8Gev1dga
sGVtmg9Qnrrhg7Yut9WSx5z9dicbO7ltfqyPcis2VqCfBNf04Ze/Eimh+Rl7NLC1t+ufci6sONvJ
yWnRBtVGIoTVpXutcHXEVePX+rb5LEjgcc/P3f2/ynxBO/EEW/+Hve/akRzZkvyXeWcvtQB29oEi
ZGpZlS9EZgk66U7hiqTz69dYfXemMjJRMT37Og104wIXVR50eY4dO2b4F14qp4Ewt2GNh8B7fRic
TbLZwCEv62CFuHehgoRmtz9/42encO1WxEO7tnyepixJl5BSJRa620Ik+DTJevdKJGf11dZ9cBJU
+BgkAP4DYy+kYu/3ZOtVVswWtCpyky4buoNJVJ2RLy5PEcnglqkeuJ+VYgtLweEsBP3Jxlkpxyuh
Gi0o+O/7wX1oaLTJrIGTNPzCGLUP+OufZ/Gz1xxDoPtpNRdfT/77ITThUegZuNSsuo0RSKzfYYcN
Q7rJy7hA+asrquvlhl3EZ9K0j9zLtaMrdECCX/VrkKu9H9gqbQca2CZO5w2IpuiC3Oss3rrF6mtJ
fkEmY2HnsMZmL20u925K74fb/waHHD/j136FgNRaZzx54PkYWb1p0Mltl1e+DXt450sSn9tFn+xV
9O+BRoBWKOQ2py+60KMXdjSJU2VU5lRtarXODl7yZ9byk4fw3TAn90xTq5CgnwlrOcBHcdPt3WJ9
Cpuy0GDzQmvCPv8YfrZFcerRsR4DWvzQVttOdee7GmOCZ3jBn37hQAXgiivv4ELRps7PIkGfZBTo
LFrplWtvKTqj328c1Q99bTpMpo+XV1+Ge7Nx8eTi3j4HrX02n7+PdDKfZY+2/6jFSNXV6qXBD+X+
/wF5dHOeM/BJSo9ib7JmqDZ6AU7vT0dBqbrXLVJ6jeA99w3olhBRDegtMG7Ik/AFvSjFP98zGA64
BbpDIuRNJ1dMKyLLiuYmgalvtEHQCQ3CxN46vdzX04/BpbuQH7Xt7If6PqognV3JzHfPJf+foF1+
jNoTgC54l0Df4+QyMF5f2aLC55J9eFjrJerQwS9kbZk6P8/r43dypQOrwZ5F8w0QttOXo5IxcEQq
Mc+/xPpW/RmnUNtzZYpPDn0MaxfY8Nl4+z+0oo0ESuALim2Ifrudpb/Iaj62UBv98wJ+cv7WpnJc
3zYcZD7oEINTAMVqZ0pg77DsWeRm2hnO7ZHPNiaMK5DTwhHBAyb6/sRBc9fj0zwD4cqmn8PFCMYV
PIlu+y0Mc/uUsINIaQ432fD5XP712RxiifDO/3KcPAXzLCObpBcmAUkaeTO8fgfi5G1yTir74zDo
j8LcweMM4NOHTrNJNBFE95IE7SJTEVtWPsNU12J+/ue1+hhLYBioK8DbCdfwB2b41A5QbIOLTBo2
h6G/DDqeOcZ5nbnZ0rB9+PNgn5wpjLbKbUDHFw/bafc9ZqwJNGzH08S9YRDBGsMfjipvZVQ+OnAM
nSCQFxJWeDLJ0D//6I3t5s+/YL0e35+zVe0T9WQIAiUuvuv9tmkWFVpkxKFWilwsQZRbcNnOKi+8
sR1zq6Zm7+nxzJ392UqiHAFTVCD30Bk5eRy8iQQgQZW4N4fXhKN0L7vUrvmZQ/fZQuItD+PASSDE
c3pdeVQQuNNjv8xJeCv7dg+y13awy8tp5HlDz17S7iczudYB1kOOhTzFdaqlDKWlsJRrNW2tKZG8
enS2KxVRPp8TM/1s2RKIVa2n/Vfr/ftla/uyZQbsvBQaIEXclo+Vd9P6cVrrK1m9VmVf/HmbfLzB
UN74bbz143/L+qQMQ41+LSxZ0h87BjGj8ZwF8CdR7vsxTt4XzCzXGsVRQHOG7kadrVroVuE+GJbF
13WZyocVaW0ez/JyPkYr70dev/63r3MUZ0QRbMi6bt46C702XnARcJG6M0vr9qtFnY2th7SlZ8xY
Pl7a7wdeT8rvA3taLKC1YeAJJQgcPLjXw/ggHcsg+/MCfnoaApw1GM4meIxOztzUd5Y1GuzOPsJJ
M4rkobEKY7rMWurNpH/+ebhPj/hvw51EZTXAqxJQCMoRihQ1KmTxALlGdWaUT+q46/z951ed3F4V
t7jts19nblHQzoe059WyxVaZ+jQ5uP8FlbhPDgKCWlAq1u5qFAROUhGYj3sVtzFCPAZZlVSX0azO
pXvr33FyJ+NuxF+P527l3Z7sCmiFk4UYjLHGPrAwhDvbag1XHs+bof56nP801rpDf9uBkESEYpHC
WOOG3oXZCgfAxf4RJjPtRf+SgDZ6A8NqIBIMfAAB8Z1cA2aNX6z7YN9dLvfV5hyy+gnEhRX97fNP
tmpQwQCr5PhJYtMaSKYwpEh2n1WH6K59jPfuzToZQ5KxHSnYjzI7J6ryyd59N/7J3iWs5Iu3jq/p
3pRJTtxrm3VnzuNHORzQAFGKQBbhrWYcp48gNU7169JBvOZClDb2oVQJU744t6+nzao52KIhCQ+j
w9c778zoJ37GQH4wOjrrYGQIt6lV8ej9sg8qLNuJ0jL1X3Qh9tOlF2wDB5iXouiLonGxKuOitXgT
wnSNpt1l9FVsQQcJXgUk661dtbqT7P58Z3xCkHr3o05LB01p1c7M8KPWTs8FL2gNJj9+x5STXbjr
tuWVtz8z5CfXIoqZEECy115AZBvv52FyOdTWeYV52Ip9KdLhItiYy2YDxtn3HjKJai2VYOCpSs+q
IX92zCG1hmYJ0LMR2J7s87jliSglAXn/0F6BYrdL7lbjFwjXPXvnyl6fXVu/j3Wyp8fB8iQkETG1
h34Xbr0ahDeY0nc5+DZg9IFkn8UgpPT7fmPlwQ3bujt6H7zWm7PIwDrSyYWDONOOVko6spXTGfdl
oru+7tdFHvEbtiH6NiD4VULb3v02FPbNym0GAOOn7NE6U13+1UDwYfBV6WpFCiG5dbLcqg7K0hcD
QgmIgSh43+ZQJC/o4S2p0w3L2yz8DlJ3l7aX65W7NmHWX1+hsArpry0HRNpen930n4SNYObjvrNX
+jz2wvsd6MXtjNnCT1rxdHYD2fKDf7MWKOR9hfrjn/f7J9v93WAnYdxMZ99uXAzGrWcWwNBuJhkh
UI4eBdpez8m5fXKTo/QYrv0rcYIVP5WQI/EEo+EEw3mpzoLrluCqs1JalFaq4TZEs/EQFMCemyOk
o8O3c3P7cdPD9wd+Bgm02SCGeZrbmMYmEXGhdTlXr3b1M+L/PPxY5Uiwbr8iqg859zg7SQRTgRJ+
pqXYCHhvrr4UBNzKCMx1CByetVIG6ntyflDQBVSxwsHgAscoAr3fLz6UQhSSti8gWunwgfCRQ/W7
4k1ji4u4a6voR2UjV4aWe7fIQbz4aoLZQDHbvYku26kK3abgbRs7JINxbjvyfTl4nnKvPKS4nbuZ
mC9Hb9uTSPdFJUrPoffNjF6kIddW3U14DMoG3rXZHHsMwnjVLOPwrSpJY9B135tOqs2EG5dGO5ct
pM76xGr819IuqykFPxzUl21Lmtor8LZqyM1Fgel5k0O+owwel2rGs5RatIkONISGKytUaVyRW3QV
Pc5nGMhVNEM0GdmXFptDvUmmWQciiyM6d/eKDYjh04aqdhZpD5GTetfKhg4/PTDw+lzrQZME1pRQ
7YS8bzvINkNnSTjoDES60sZTE5VD97O1RTx8tVQNE6gZvVbJm+H4mdcyqpV3VA61NchLYVzxPWwT
DaAWqqbY5mngdrH32rLZ63UudTiiv1p4MbztUwoHCtjoBbynTSHkLGpYEdE5geqXxDQ/sMVygzkf
ylokYZYscT32sE2cHP1QW5U3o3MY06pSCka6fsCxMkuwc0QcWC8qGb3gppu8nn6j9dKGx5FbQ9Xg
b/FHd18Ntaf4BoYwklwQ5Xutl41gl8RT2uiuKV+CCBILm9lb5hm+v8yf4jvCrbJ77JyE0cdJ+nXf
ZKZxOmtrjfbSHmPmdbgoY2A/+gjhsjkogMJ65YUewIB8CoQ7Yk4nidFYGuuYlbdt1IQAJ6fIma/4
LHxEmj0t/ZxGjb86NsSyO1AYDOltR4AeZGyuneboTlYYv/hyoMMmEgO8y7JGUrvs884DUx1Krx3H
NqSk8uU+WprwehZC5ZVll95zuOgJZYug6izIN3LiiniHVmzmXVJDk6VPx0oKtSecMFZl1YRa/z1d
wF3z8f9ErL70xNhpyGLVk+i20NwcsO/70oE9WmkjgLrs3I6gdx2V2u4CjUsrZrOAOzeB5D1285w1
YVXC5t2d+LQ1MmBWOs/UC3dlxDrhZo0/DOrVLC5CHwPzTVGPq3TxbCaZEj8anLcEwN5C911jVave
N6uJgNwdd8xQZ1NvVygKLVY/1mH7JXAGqfaW6KbZhrlCRHxBHsKqIQhEj56EsjU67FXk05+u51cR
/O7LcZ6/cMEb/jaGi2vfThMHEY6SqPWDzCNwK5fp6DmLeGlDFRBImlaeEpuwn3t6adleJAvX8m1V
THEyk9cSSlfXKkBGVri9Xepr06AaPqbTIsukzoV2DFq20War1k7uRagoa5jpBWKQMeHjl6rScfOl
QwxI68zvPXeEeTsex+EnZHeW/qoWbgwORBtUdsXSoI3UVPQuU65IjbHH6sHplc4cdAbbdy4VnlsQ
I0rw1BRax9gL9/ogbFeEy1KXYm4Ye4qklpA4m1kcKFDVfWN2Smti7mC4GVKWd2xOoEDhjbIj7Mgj
GiudJhCyb2/GSI20zKSJrEWnTTR31eWYLBxEYodO9Q5GTFZYVF3jWm89XWD8jkNOAgkPeOM6B2y2
iNxMw1g3Fy2k4ulPGCpJpoqwZbsSJ8rNe7lIed17A/GOXjyCYOKpdhKpst2q/zouo/R0prVmUqdl
3CwDgUYrt5Z/kTf+x2L+3yBR/lsA9cFi/rF67b4je//RqVqZ/fd///sP/MtjPvgLbG7kbwC+YTrz
i+3xL4/55C/YOPuI6pDBI/ZYka5/ecz7f+FsoX4UowKPxAuqdP/hMW85MJl3IecHnA3aXKvt9T8x
mUeP17tIAWhyBA1dEE8RU4LnjhjlfaQwMdOA+Z3ckagKwFicZcIy22gyoZfdty/DIHPH+p472r4O
KjCYIkeGO0c69dFfQu/WJxqGb7Vub4GCtXeG9eTr7Mf6pjez+1BqjoRhcqvCMirJBeyiCgE19VX/
Wrt3fkxJYcGi7uDUAhRJh3sYt6aRenKB1kLAmGl9qyETmxm6LLj3B387eKy/6wOnvKwjDRqG9ifg
gE4kWT5GZPKz2cFh2xAl2n0baRQzGuHQZ2I0bNuqyl/4BRB9KI4VS4AngtyiIZXRekyjVTFpX0bj
zB+WsR/RJ07KYXDRxswUN/eqZ/FwHI1flbcw5HTijU/FkjezYNdLmfiZ7udBpJU/dcVUMfjE4rYy
aWWNwZ3XOOoKND8D398k7m9s4aIerizHfrVjq8kHdwEBSU22v0E+JG6NHg4NFnPLkmH5Cr6r2U1t
AnsvRDO72Ka4PmRHi8md1ddJxjBWn7QVeZAlVtarmIX5rlwCXUjftaznEbqNmU19lcFZ0UqTGhTj
QNTX2F7BZc+VPMx2AlUbz4A7jvpMGclMEZVA6K0mLcv7eQoUhLGtBfQFAWW6tPRDDsijSQY0ZCZW
n9uVk3wbu0A3OdXjah1QJQJzgXd/N1pLB9WaUjFnYy3NDB/dodnTgAyZdKduM67YfC6qsIXOfIWm
l3TyByi82Hj2Mh7LITnKXjbovML1Vn7Vbkm/Oe3AC+rDAAnUusVZ7muXuS3ecHeOLphh7WFukyld
GIVYwqBHu+D99GwqhEuZISPbh1Q5ahOZSWykm6Ctm0Nv355UcxvNDvefqpZ2TWaPE+Qey8r1nsBq
ptdViyrZEAbYVFHbLQjpW49eiMgBiZr2gjqpmAcX2dIIbfe8iv2S4mMSqJYLHGiSU2vGX9D6ZrmY
LF5/MTLsHhVenU3pk2bZet7sQ3iSo7qTGtnau2VYyBXiVPM1aspl51gxRWwx+dPXxEPsCImTltl4
4kP1fUjKPsgsxDBl7sdk+GpL3+pTJZf6hbaatenSRxVqbl240hf8rr+aueNsayUSk8kE3JuG2xBd
Nj1cgeCPfazrBA2uEaIVFQ6p48wNlj+aTSqqpRvS3quHQ6eb+G1ieKO7hU8PzO2abTxZS5UmFfyp
UjlN8ZVw3ZqlU2IlSKUZ4ZgmusifnRzkLVRT2Q5BGn1zhs65mQl+6ZbNVv09lgoSgGPSkboY0W78
0A2je2f7PbE9VA51twxF0k21VtmIIp03oH5JefnV0CphP6uWs8BK3QnR3b6qke4g4EemlzaTB9pd
MiMaR2xKrsJ6cdBmF4ySXnqLgQ0arSASPKBTg0ttZYGr3TGthhaksnnhRTeQON6FJYXGo6DSfFEJ
X8R11OmBbwClgUlbOfa8XfQYXM6aRu0WbGI41QX2gsuNLTK+CxBWdNupNvUBiUz3TaN9G78HvnNl
uB2mRde7EKH/oe6cLtzUglhb31Tsu9YtOnQnyy8IQgWVLbJltxaW/0n3Xvvi4C7alWrmVzHO7E5O
1XQBozWVt6OLQ27EtIeFEAqIdYyIFH6ZpN3QRqlC2h4vrEna98i/mgUCrzO89lopnVfbwpEBToJi
Tu3QB9d+himFJiAFd9Z9Ez6jlPB9FsOSRrqpHpKxn3K0+odzpkTUPLSiLq8M5CmuSbKAkDC4yc/A
Y/QItpLaOBppQaTNcoej7LiFGhLd59QOGZjWM/LCdPBDAly5D2posAYxoIHaKp8S7S9FPYfjt8Yn
MF6Kqo7mAwoJyAnKpIEz4ahvWgvberJifzfYZLjwOuJ/m3jVXOi64i3KDIwVfauxGcnc6RfHpi1o
NaruCtTNl+1SwYsv5XUMkyO79tiA5MGInzbW+a5BDP2i557v4AI34hSWdnhT43Z6W2QQZn1slgOp
Qzv3W6t6xlMy76KaRK8LCioxFilVVtNlovWnp8EKUTlVbqeL0ibmh0gEOyQs6LqNimsbVfJAXbWd
ie9Ge+79VPJR0DxcrBjSXANp6dZRyvysw1pMEjcf+rmfS0vCQSmTIqH+kJbd1N4B40BBRw90eoWH
OL2ZZ9Jc84g/xZ3rQ7E6VDdVKMH1G5voSS8jva+DaMz1nFCG21529zOsV3fhGIERqPF+u1pAXhJl
jgNC5OoJNEIEq17bvC0w732u4hYT5lZIw+jgw6MVdi+Z4zUefI/q+egRUP6gV7IkBWkithl0IopS
L+22DRii9DiBZdhoug1D5pUHGuJESs8aQioR3YowgA8ba6y0qXBalE663K2SsHBqHRfaasO8jiN4
msIk9DF0zFJQXLB5jNygqP1yKpSK5wz+DigghgI5j7ElHB+ok5s26DaJHHTu6iTYaXcyu77qFjDF
3f6y4TXZy8W1rqewsWFLwb9RaqEy1o9sU1ktLWaXNBkFdnCw69D54vaRdReXCZPpDKWlF7EQBXXY
Se7KJsLd7UZ9DdLqEPq3pa7Ke0e5/i7EMX9QM3KGVwaXxmOpaEx/rI5YIwhEybykUI/XG2dJoHKh
idu9TNCd+CJVT3bEWOVtgP1wyyUeIYRr84aZhV0r4shNrIfyBpvS/CS9YaXI6Dy7aEmZWvZqcD8g
ZbWHnetq+7mmTb1Vvc+3bCrJxRji6Uq6WL1NZMbduMAS197b3CmdDS2j+AcawfGsSaAaEzqLwC9J
tcNCgAdR+22gmB7j+M5XbbxuK2cfv9tQgF7SH4twLkWXMQIl86IJuP1i3NKGr2eX+BckArgEvqTu
L73BsTeWnKfbGH8x3vUagU4xG+TaG2gWEQhHtQ09lmSIngahnO9tVwZXCPmcY4Co7FFCmgSJex0d
F/RC3Ia+iHKvpkSkuuHWteeMEHQZTZKhMWwVCk8Q4Ka/coL/SY+Q7SBz+V//53//rdT/MT0SutKv
5n1+hD/xd35kBd5f6MVGT1oEPyBUMUOgzX8nSFYQ/wWbTtDocOFiECCZ/5EhWZ79FxrMgNqC+uUh
d1mZTBIdB+Tf/w341l9QmsEfRNUKqDj+9z9JkU6qYGsFYP1nNb0ArSjBcKcZkjMBo6ZesfJqPUgC
9pcQcNgCo9uCR585Ak0rqz6hgOqJyuNbqEBn7VuTyYMHKuy50ghm6rfKyErPXPNJGGCvlWXYOZz8
mtbXyqM9gNE6iO9lPKdVOWWLEHh1zmgfvK/B/BoJtuEonP+qL8fJSfXP2Hj2ao7vjrpI5ohM6pth
stAmW0XDtrSZuOfaVRlKV+cI4e/R63+NDFYOPhPpMRhW72dcEnhF9JDUKdyh4Sg+DQ+i8c+5GP0S
TPvPMs/HUU7KHGUECBDPmypK6CuF5g2dJ6nxLoPhWlpR7mgvDVaIkJ7h9r4vHH8c9mQBAzPgYnex
gHi3r8oKcguDuYbOxJkq1udzCFok9PNd2JmcDIOMYPR9gPoF4KoEEZ3v8Edbo2Sd/XaYb/6er99t
N94Xi/7+nMD2UJkCAxNC/Se7xBl7aYZkBerHpoFLq29BOsb1md4GPm8fkra3wDni5OHPw344BpBx
gIUE5JZAiYMc2MnnSc7axpkqUYjBy0K1sWycgBl+lOT7PxoItxKkVBK4UIHIG4Bce7IX+0bYA7AE
VfQDtGPGI2BldCRulXWmyHyyLT6Mc7IbLd4h5gZEUVDkGKV/ZYW0cAGH/uOvQYMV7DegkQVa2Gk1
eZhCJnCDqCJyAI33fV76d73toHnsnG73yQKt3wMRGmjugdntoGZ5UrdOmrWvu+5U0ToWgnkbQi3W
LqBPieWc+Sb//Y24jgTWF6I5CNWDK3jKe4YKcKtKOo4FOFFgyI9ZzM412Z1QiNa3CT3ooOUCd1ut
dE55s90wIY6JF4j2gGvybRV0n8ZLOIN723CD8m+OUEmd45ieNDZ9HHSd4t9YN7NG+udZGHT5tspA
NZAx67+t0s5Wfq70/8lqvfu+k9XqQTBFnmfPRb3sIJvamy9svHCj2z/vvo97HDoaaNkGgyICK/6U
FoWMnKMSiY5W3pO0tMCWKK8owr3/v1FOTpLnTMYBXXUpek6+EGwZlHSiby7t/xlhGzYFaHtZlZex
J2Dg/qFhogcuieh88IoKHUWOhJ9AdOYJPiG7fBjCO/mWuW362g4FhEudtNy+1em8CwqoEaNgChLG
zkb7avHn2ftFKfrtWTz9qhX7/n3XEdfnYT10cCu4XDb2k3uY87aAyPeFf683qyZYeOxQsz43Lmbs
wzmG71e4tnxDgwEEhJOXpPRUMxDYJxQWGumbbQNXRXQu6XoEtsbssnmcugj2TehLqw/V3A9vvlQS
4khx5/M7ZOSltFNncLQAxCPR2BD5EnyVmZsioWOI4pNhe5/yDor4lZUA/HNaWx0EOpf8Nu1wAtDn
HY/z5RAgjRnpbEPnOeoe6tKLD71q/XwRSDABxeovdbOABqSAVFTHpqpj/SrR8EkLCieEbLA0udOE
9lfcNdZbM3o9dgeHZS2yNCCjglSvMlHOPVP4xqu2H9ty50vu5IOvwisq4u/WFAG3ZHRaHvmk73Q1
Fgtz4MmKXvvI5BaBbi4Zga4l1exsSOgvhzqc6pcBWN4jfrB3qKMJ7iBOxLbRpFCHFyP343z2LcV2
9fpfwFy1THaSw27tsRMTV3D34LxPUPnqkqcSlsvltcu1gOo3lE0yNo3sWcyVgOe0doCsUcLn5tVv
VMSyfmygGqe0Kvc6VPZtjdPiF1EQYQ7YMrxQu+MvLhwW7l04O98Agos3FmLL44rUQCNJLMHPCPL9
VcoaXx3pPMjc8ecutyGrcOMZBGgT6Z0Cxi7BBUO94kIBhd0JX/UtDBu6YTvoWK55NsGtwu0F4Uir
7IvGDP1+FlWca793dg0FZyEEClM0ekm+V90MvTmLdT+HoQ0PXTK3u86d7KzvrTHzArViD4Zc9VFH
d56O6/2oUaJLfe55O25JnXNog22MYd0FfHqcQjYGzXY+VJU3idHmyMEJyaXiceZXBtRdQ/ut7SxI
8L2u2ZfT0ORLUomLaHHlkpJmCq3U7i2Egy012zbyXIgbVCPk6qa+/7GMnpujKtTMBUHNW6fdOMKa
d0aNI6ddEMibsRYVCiBl68BeJJjK64TW9TWdQ/dovNFLhyDsrig8BG957SQZ0WXQZqw10VzQWbFX
ADSBhq2hGO6rqFJFTYWDnaSGR1hKyjuw5+1bZ3LdvVTIk1NPyDLHvgFLqIp0Dtb8tNM24PN0UFIe
xqHR30UjMFonuxvtifnKrxn9iddWX7S1a57aXoicMcXukpE4eN5CHR8R8SXbsEMppKYeCtg9D7st
ICovBx1AffV97m5hDkUOQNzdIK8JHANzt+ywHLgt9owS2NeBsHpkwjRPC2wC8rHlwQ7X2lz4dFxy
IE3lNiaBe/QD2lx6pooh7zJ0GwHgvGBtW14zFlXZOLjsm+Ms88VcarMbOkt8T9RIjv3KwvbQtHoj
pQcOGgrPex/wf5WGdWxQKgn9/dgtNoQyXO+qi2o3A/qz7KEng3rTGJIjPCLiazMO9kulh7iYLDpf
9YGRKexIa8iki248wCDEP4JTIx/M7JVpZXvYx94MeYS4jdGlKnGdpsYm/DqWi96GvT0WcWKWywFe
MJcLdQVsGk2gtp5tvAuKXQaeBODo2aP+fjJD94w+bUAs1VBV17XnWSQd4xhWDbKKd1oH/fNgdc5O
iwmyiYws7HJoZLujJZ1lirgb9xoFDP8quaveQh5CTqmbJ/wubkEhgOENfpa+HxzbUcDw3JNmw6FE
WISucYtlwkz34McAoiXL5WRC/qBqh9yroVY0nXmsLkprnIu2lPWWYSc+RKi5Z2OzeIcyGDwshHQP
hPjOphlEezkLpa86zulNQlXw1OC6vzFcuUc24KwZs8DP1cS4okPcVxR428GLaHeAV093iEyl57Ts
k+TC7dW4mbwm3GuC8x/HVvnTBl8IrV8KQDRvhszvnOrBl8i+HSjOVJ4j8s7lbZ6guHjTgGhQLM0Y
H1p7SAohAvaKkDfeRri094YvzoVWg6lTC4yRB8XBaVolIi6cspqvYUpHLpJkjvae3+iLvrPR8W37
qNE01P1qRMUKICDGS32CQqMJSvcI2sW87ThMpLXt9lvf03zHYxNeM10jOlhQDdoS6ejn0aC5pTRT
veEhv2G2p9M+ae3LqTVvVNsCeF7fFQDC5o3uHbfOqOJg8BJ/gilz713Dmsy6nl0PDgiwxM4j5YfX
aysIKm+lv4XYwJCp2R6zlsyoOjml/W2KyzJTk48yInXDTPau9T1k1nAlaT9dJ6imP/rOBNtp3uNa
TNxpxwOny7vOTraGjWitrRv/K1SL5cUIg7ZsNYnaK1uwIjCkzcTqBNf4AVqpXW/cSJSO1WYIFviH
L4BAvURTkpO5XV9YMc5pP/jVIyeNRmW7Rc0nm4aE7nvJBCa5mTs8DKgmCjwPcepgr91ZUbOqQKnw
K0dn5S52RXKFqoH91HbzMMIFVa9bYPGaFEFN/yg9huIFmF/JC3NElVo4UCIrR589WBWigU0oFpSf
WtOH9q6pDAcHJen9n5LF3lTMMWTdi4TPIc0tBk3EghvjqjTRdiyyBhEAIHGnbWFQHoXLmALQlD+m
evF0bmorfrYDVI2yKaz4jV31/aEHZn3T9o2BrktZgyjTjjZ/tVRZxduRBiFgld4ZAfiDgYSgxqbx
RpJFfFdMBj/sNqa5cFjiHxbQAh4kFfqA+MK/poLDFk9WQPDTtkaFAHaAMLg2bsUPVQzaz76dSOmB
zBaCwzMEQWeyUM0d7BiEJrjbhRU9ReiNMBlRnbiFa09wEFboAj52efVgCOiAWdJpOMn4xhFuHkLx
fBN1E6pQJfP6YTd5XjWjEy6qcRvwEbWByZfmzg3H5IohjPNyJqBMVvAEJzPTiaweArBrkLUPPo3B
24UCfcFcUt9WTQlRhXbpgwIdRQa63g2yeySrZVThdCWzQhGW+w7Muzo7BNlRcqgN9YPdoQMPxfBN
Y8ftpYhVCQNL5SaQ6fy/7J3Hct1Ylq7fpccXGfBmChzgOB56I2mCoCQK3ns8fX+Qsm6SIJunqsdd
UcHKLJkNs7H2Mr8hDeUV96B8XKEw1a9oFrFVx3zIGejWHGokSWVWejM61VtBNBgWduSLuuPjRJ3Z
THPz+ybGA9fu2jjQjnpdRqKTyEbN8L626KSrVcnwLCmFH2gkFehMIY+1mwQGTU43xcM1qV0eOlKE
upI9xzFOwEI7k8yHarxn4Gh6ilVEl/KgCYyZxOShSmX9Sz+HbIicWfHFKIANsC226ZH+mHE1TlaZ
bYBQNG7V6/pWLDGPLcq+HJxSbrpDXjTaaEelb20xb880V6pH0WCQNifExbrIR6+Bu3QJOEZzJwAP
rROb7fjCkH2+8JUSHWWFNuZ0ms2GLaNpgybtEnGuatarCSq90GLybI29FwSmYDhTpPB6WqnGubBt
hf5rSp1g3RLo4toBfzlVnqYX7Ht0j/zBZsjSExIYYx/EVhCP+Gjkl1I0ymh1tNrAFKrhM8thrjEf
1s3mMSYLYm5cpMFdWOftyO+o/C1F4E1uVNlekfVoJwURBha+YW2mKm6BtAT6Tp772MkHRkhSkmp3
FpFAYHoht0+J1ebf50SKd41kBnY5dZnHcCh9UqVIvZ3zdG57u5aEqtsL05gzjbIKq3erLohORm11
V3iSI0sYkma07EKdWW6RjtKjGipyDuQhiMplc7VfFQu7hsDwh6c51eIrIROrSwHtOvy/4/ZkNek8
bBDUE6WdPhotoUSNewbqKE5WShOGCypE+sEoB2/cTiiq27CLTPv/GdMsLemV4RrZFHtlO5v7ctA6
B6X6c4o873s5Sw0IConur6LTeXtbfOLlJEPUoq2nV0x/xyG7kNOpPtMgWHd+yS/frLIucdViihrB
p9JM9e4iVLV7rdG/s63upNB/7sz8ShWAS4CouwePsv28vn5f5S4aIGjEg3QHfLUWAunr3jf0Npfd
Ig5JW+XqSs3jYx6KmyITODdnc6eOZ4WV3j9X9NSgECHAj8Sgaq27mGOQVOiny25kwppBuMaWnhaZ
nMlCu2bRvxI2517lSiJ6aV/hSkE1jyTIRzK1mVDipt35MnOTP0SdYhuNdnkXHagacPvQkBfLt8mP
6Mq/lM9pkiyNkdddjPXiywN51TuDSWGGTcvi6nbxbBj3zSlEblS5SD19U1yEO3lHD8MOmNvEN4tU
0LnbX3bquwtA8dvkv8ww3tHzKmC2GRMUN8bEQdlRYByQPtmdU7Z431JbrD/AhKn03hGpXb3YKorq
qcNryQ3AtWIMqlW3YnduVPK+O8gisAjo86tI7695YIKezv4IvtRVYTIadFbiymHy3GJw/PnH8UGf
9c1Ka3LX3EehVC1TC1LKW/x3F285wf6h28HXdrsACM+EgvXXaKkKwv0oUMvw66V3dOxQKWpOAd4S
KaVbtshhZQB8HwYA1mP7Izinv7Diuiz9PNawJNSU0YiU+M/bbWkGojh3Rqa4Im21pY0cHKrTcFpc
IlRbuDHvgcGjR0cn6kkmmfz5+eNdb5bV6r+FfF59FIWCVI+gYINkBNO4G0vNP9GJA1zJKN77fKmV
ZsFypxpqTsxMgb0qSJ2tBjRCEigkGTRHzVN8Hx1pK9MsN38sH32wOSsY+f7O3qy21nYypImEJhA0
t6EucoNjG3txbluudRo2Ovi1W+khu7M289f/+C7RGWLIBo7WNJe29tv32VAQdrLFXTKDxclAO5r7
+FHYkojY/uU5zuv7m3yz2PozTJMxKBOhNNxSOIUdesLNYyE//76j/4Mp/BeToVcv9x1M4fI5i75H
PK1XMO7lT/yBKcjaX7JOYxqRFxhVErCDf6EUJOkvTMoBay8TULR3FILn3zBuQdL/YvIKbVTUiJqQ
jgg//wIpyCa/hqkk0AL+x5RV+T8CKVhv1QkQtgYJbmGkRla7zCOUZfO8+rZL7FGwLgTkVVN8UErk
PrXWKQsyuXGToS4seliDH3tFohnJqZ3qVjyGLa2gzZAMHUaWUWqKe98vk8wbuxo0DWiuQTh2RYYI
im30TcqBepc3IIKxvszom4p31qLPLpm7IoOrqW/k0IxT5TDT9mYlOrSBMRxU7BPmZ2lIi9FrhbAM
d8NktLErKVNn7CRjLr+DPSfFpoLyM1sKVRPsWlYwJtL8AsP1QR/K9GRBN7G22GlFupcLgH5/hLRv
f/Z+S/lRZ2Ee30SSIN/5olz5gKQCMb+jxqgriupCGRc+FHquUsTVH5Qs05kci3p2oapGkXKTzIk2
6ZhWuNTGgglVSI9bNZbsrqpoGWuZ32+iaBL6jWm1JjhjuoXKvoDC8zMJ0gwgoBKBJy6LaeiPgJUC
EYIOmhx2rilI1oMIlL/ocDm+VpYJZNaWcxqUXlQZ9c+wCdXWTSulVR/rdFj0n6GD8M+hmMiuXKtV
70Vd0Y7prgyiTlxEC3RrKpuXnNG+vtGL0PcDG0lkHpfdZlZgHYooD7d6rCRfCPj+ZIuDWCv33ZQN
GCwMlDE7v2bceckf6vqHpgFNtsuMyRzcOJYqyRuDdAh/TU1vVq440flxAplH5BVC1GYHURlHaCYc
cMH0o8qNFrQvnQhZQ/8GwPRd1Xai+kOJLeVn3xr7vG+/C2JcALrzg3CG9JR2k2G02BT5uVkkrh4p
k3a1fHYNtmFt0m8qTQ4Zd4jM3jeFL0bWvKl6KbBuBGvI0S8pM9l66KtZBFDGhCI+ZPRi7dmS62rX
m/oAYbCbwDnXG3US9GBX1UZBeZ+HgOtmAUPATYmScXI3GkJuHcohyRjhRoyGtrFSGv5LO+hj9yhL
YcUEStDi4RKtBUn8VtLTpcCfe6sRA7spsby655aEed/1QNknqAaxEDGhSPL6ecpmE6B+GYWl9GIA
yWy2Wjc26p1ZpVZ7E0INA84sB9My10ibOnbCoRjopmRlC+rAHoRsgLho5RAq7dJS8gzFRyPCzlnq
q6R5maXUBK8v8gH2OJLVSjw+TQwLzcNMzzotHKuf4+me8s2C1uD79fAl1021JotTkkrb6A3z5dQZ
+t6fls6phDu4X0fzhakAkz8C6zKLlxhoX7evQ5MmSVvpdbJFpSrZFXUw4tSTi8Awiylog0MaI8Bx
q4ZwKkrbECszvBnLNupcsQ5rZSfOuqkf8UgEpM8YBBPqRjH4+wBx6nLyTQ58TdyNwaRibwA2E3XS
gClVbGeFHsLbDMMhSg40PAdtU8h63VS0YKZhPEBWDo2DlupBfiz6XBfw+xR89aALqtkcAQaMBgRN
rU3cACMA6XaIijT2JKnKYk8RCIxuOZIi7mZjNPE6gMs5b6JKgkYoqK00H7SRwPtCYBuoXWY968wt
LKC53tAtV3GIFZmE3M8MHA23sazOsGOxNcydMgIKd/IyE4YXP2n68qqfmtG/yAB1wXadhhSaXWIY
4ripczo4aDrR101sP467ymPQOU6U57Alklu5Rx8CMQ00/ZlzdEA7A88w++DLOI0qzaYka6rrrDSL
7CSGNR3uAErA7C3sohq4udYbmy7Gk/BkGeEsOpoEkXUZEQGajHNAVjaNfISsWp2Bn1M3fdg6Ap43
tCTbHH3DaYbeupeZXcrfsjyld1bTRmi9OYR3dkz1ZNaTBcQ6RldshGC88Pm9A6bfSQHXsNDagyTF
efhgNWP3Ugilz7CDS/5u1LS8LzCCKkANgQJMuqsmYXL6MBi9me1Knlp1bwW6lUnOPKWm/6vLgrb1
TDDcFVxtJbLO1IwrsQ2OUJw3UM9cJNg4rd+pXBUZdNUuLQjAh/x6cIeDfgidUXD8PQXIXDnTD2GL
IDCQMOecn+wK6/H32jRtNSQeYKGvE8l8jHO4XhliXhTL6ddF0ijY42z0cN46aQUq+L0WfhSqKisy
D5as9W2qIEzKzAHlh/YibKA6XuKmGJoh9Sh6uZvcTcdz2m9va+H3C5JWvc5NwjwRAOSyYIxUjbJL
tsp2KcDPLfPRQ5QWxBFgLWRW33mCa43ZT13z9zrFAb4N0MzZHZHIPZeLr3R5/76nV2utkBk4UUQ5
YJcQYyjzoNA8xYfSctvvmmttUcE5BrITnAVJLA/qn6bC+0VXb86o8hJ2K4sqVnUhmL3NV7B7lfV+
gOdbleDv11i9rLbwhZjyDnw+O9E86E5wk5zK3dImgqq7K54+X+9tb+Ffy7HtUZuyEJlbdfz8Zsia
MSKl0serBOXPxOB4/a6Pj58v8/H7MinT4FpSk677brGZg+0N8Q6vN+JhcDUE4Bm9HfV942HFcp15
eG/8Z3oqf+4NmO5SBRNZ3hmYYL8G7aIlSFfu6AUNBjTlxXhheUhUV7ZxaTikos64lRzmtnfNfYvf
TvxQb88pXKxq8XfXsXZM7WX6HHrNdZinluXHY+JgqPQlwHL539D+ftt6W1ZD70JFhHfBbS94r7df
ezoHNAUrBO8h+HgybkIYYEXOEl3inbirzik+fhDO3q639HheVT7iaJSRvKzHjG4rXVQYpgWn+Va/
GzbAQBAgksozXaMPNtPbJVebNvchPjIcWAJavc/3xeVivaHuYaDT1SSP2Z43hlu1jv481gWGqhO4
wb6uoZtWLIdlogJvGdEQCb/k5C+bZfFlaeNW3ks3VF5uumN6DrBheDrX0PzwpqErQ+VZtvQ7fWUl
r0xOTUoNdat4uefvw5Yp9qZ1pw2avY55OQHoE+yz6360n16vu4q0jZU1zP9ZF+lJr7yW6CSpm/yZ
9NOJvHOaV6vZwN+PGUYBdG3knt71Out+8Gv40EiaHaIdLkOhx+x0j8vZeevN96GPVvw/S62bnSlI
MnVk2mGnF9aFegBj1dkz32Zqx7cC7skBffl/4w6XQ+LtIfJ22VUPMk3rGNAVyzbuooXcbaWnxeyv
2EM5vklPZ0/Kj9bTFqcDhYYg3jireDCDPCgtEnT2zeQ2TnkloMaGcNKCZIULZ339X+QB7E+RKENC
BXJ3rZZUdYU1lonGO8zuIohZOTgSpp72XKZ213sGShCqsqUY9cZzMf+jd8oJowJD/hMC3wYjS84M
o+kpDqsRiNuYerlRbPNuHypne+Vv24F/durrpVYHNZ6/OoRRlmo3kEavM7fZLnZDixLasB8u4sOw
O/t1fPAuVdg20HKIQAhkrbpMc+TH6QArD/+Dwa0ulzN08W4N9kvqKHw9Bwr9KOawHu15qhXab7+T
lVexvRwauj9Tu9xjT6qauNmLzvBI2JpesrE2u/HMkb1Cv/5+qIjYK4xUkNp6T69J0jwzqcGWhoa+
RSZ764fdi6FgqtRXX6h24LVm4T7P1N4JBWCfrVpRFpYH8PTPWdL/zExEeIMKn40pP8Po+Oige3Nt
qxc+JC1IQ4OHoZ6YiaJhAlfZW4ye5WpjfbNu4l18c04M7YNNhsMUA3SiIVq86xdew3DGvbsJ8MzE
g3QSnRBqpTwOzpn07O0g5s9zByYD1QjxcvroqyCR1UI+hU2wBCV/ixiPX3p6/j30PQQFHsbbYp+C
uLxvBi/Tt3LvWWcT+o9u9PUFrLIIpQPKqWdcALHUTa37Bh5xmU3e5/f5PoE3EPZg/qvgE85Rukoc
dLlDBT5Xf4nT19j8kmlnlGJX6rjLY3zz95tr8HaCJA9I31+9Z27Hi+o2OyxkNTqYHTp1iy6usQ+u
zkX49+9u6YBTUrI8qcE6hY8mOPpyL/8ywmcNgLbZDrTarmTzWw52rjyrifn+TS3LoY1iweyTGLG+
DbFjOBe1YCm/FJpfee0fxlG4MKRqo4DBEyGlK6mrZsCw472+fCs6iSFIsdFSHEkqzrzPDx84YzyT
uydXYArw9mKmPrFC2Zd/jfIvwEgAHKHQN7OTROFlKkRu0le2WOSoZemABOWN35t7Bv+bZoq2wgSq
sDtTTn0QwHg6lMAyiGM4UuvsGy5WPoi69Cv/ot4EjFDTze/jFijml+KLdEAv1RG/Cz/phX++sz9a
GBcHDa7UsrKy7mB0oU/vVJN+0e63axRbAiPeKOLXgs6YYJU2IIc6Pk3jpdl96elha9lLUe7h28nh
UUP69/Or+WCPvLmY1decyWbW1aH8K0qf/MQA/wLIvD/3sX3wMbMIQ1VR5sR/B+VQRBj5Zib9ajei
ExzVl+SwBGOd87f7iXbbw39mQ/D74yY8YnOgypgrvKN+GnGcqUFU/wrj21o7qSW85TOa6x9tZ3gs
DKMwkAHNvWZtTU0HfnOIfg0OliOPVrPxdSdiRBTbWDlSrM6zLZiuRg9vdw6y8T+svRz1uoax4/pT
KueyaaY5ZG1zmyLjkzm+5oV4LLXfDTe5CBtvfGTSgn6g+/lm+eBgNbjrf1ZeHawiHMYkGMNfi6nT
DMEXzbXoANwJchdc9uJKODuwfp8mQhkyAAHIi3slGdXbsJF1PlJttfUyC8irisImiVJntsR9xsji
85t733v7rX1tLmxJhVH16sQZ81JsyL9/diXefmHv9MNDQN9VPOhkcaP8tTHbM2f5B5XqmyXXdQ2A
vTQMU+un/A2loK2FiRuqJPticU8EceRV9/klsyxgADKwo3NQgHdfPmAj+tUm/hYSMKu1zwR49GSQ
Yuu7HKCAoO7o6dqTf46g/L5VvCjy4sBNAxA2IBLfb9+fEqnynKnJ8/gDRKRbHeSCLnG5K139TnMR
5/NSt/6WXBmxHZwL8O9v8O3Sq3KYoaVE1pk8+6UzbgTEecOrYrRDyIENcqJE0gXMde6If99CWt3w
6pwzsVCWBj95Xhzi5QeGd4zTHGOruP347+A53u3a1XKrL7JNDAU7q+QZL1Xklnuki+zsdr6fsYA4
xZvCUTcFs73Cnp/jaeN/P98kP3cBy1t4VXjUUVSlZpMgwlE/zjOgai6il3d5pe+NCjkSkKOR3375
/Ft9d6Cs7nqd2TSNhZZ88izLN910L6Ne+Pnf//6MXi2wyrJbRR8XUcTn3vO3871C07VwmGspR4Rg
7RaTrlCzrQIgP17j56Ks/NHdLUflAr9cVOtXkWhowQVU+bKF+s14kf+UIMXsmwMiPe6SpuR3zXRo
d9q222svMuqtGLX9VHM78c71B94HKB7Dqysx1llyGrQL3vc53gc73TXKm4aM9dbyslN6THDDYdoG
CMtyte1igUrSfCYmvy9rVxewCh+m1AUFsqZsb5DF5tF/bGhaSrfSob40VZSTnOLOvzxXvH8UOF7f
9SpwhEUXKFWcPMeJ4DKPOUXyS5M258LTu5NtdWurQJGarYy9Sfy8NAiCo/gwvVTIZFebRLaxLkMs
HgdBtfPO5p9ndpex/PqrD7Zn0/2OyIYxYcYhuw1giP/F1/P6Aa5iwhTip4Xq6DNCnlawCbttILix
jHbfpr0vbhKVHMk4DepMGDZ30/Hcrjn3/lbRIZLA38tt8iw1pa31tFwrPGX9c5H+7MexihGAINIu
gdlZ1bZxh5/fprlZXGoSp/EsN3uQ94NX7ctLc5feWNfy7ZlnfG77rBL3VqmFRMmS52X4ND2ikqXl
9oiBWHVIbqJtt1G9uvxOUpbcNedy32X/v+mLrnbuKj5ZhQm4KEqetSvJg04VcKKrG2THd9CCzh8w
Z97mulJHcy8exDB5LgNxB+3Jmcr60JjNmT17bpVVoBHbRstm9kwbqrCHL8c+c8P+6+fvbNkQnzw3
c3mur768segaLeeVIebpqAsbCt20SRqcpED10Tq3P8985+YqvmTI5co5H6HmzxvRnGDoSGfy13PP
bBVJxLjVIVvHz1HxUxq8Pnoa03NbbbnIzx7ZcgmvH5lgZhGS6c9oWD5rnrSDOWSbd8uh8+8cNx/e
ENNHE6MwTXsHxa3wZJrgGj/PZXwSM+glxUXeyg+f74J3TaDl66G+oPUARhJnzLe3JAzlopgXPYvT
6JgwWJUiOshR/FVXhIs+9k9gudzPV/xwJ4B5xFOO7iTyUG9XpAgIxohDVK5kByFQx1DuPl/gNx76
3WtaUBIq1TaDzFUoNKUC0jd5gq7h8gLJ6jqaXQM0vxbZobUtZXvxEhLcajM7UVbYdXvRCq6SPBnl
T8VBQvpscfPhLb+6oFV0LAEdzKkRP9ORcgYF9e9y+/ktf5jnK69WWD1UY2Ks2yXJcw1Zwo+cZpts
MSpwxAu00s4bFXwYOv5ZbR0Ezbo3k0KIn7OmtdVOBdgI12swNyit23nxfObePvzqADMB4l3M7NZF
d1MklQgkjbNFIfF8bpzK8TelG3Xb8VH34sO5jPfDt/VqvVVgjLQK9zUlei5GfYNYmd2T6n1+Sx9+
2a9WWO74VRwRw0AAkhk9p6p4UPJLyOG2lkxnzpCPbwOAMdeIocS6gzCJSMPGfvhcV/ep8S2Kvv9v
7uH///XrbgFSlk02WOFzRXro5xkaADIswL/l9/5ozl3/+Whfy1R9/KT+WWUVnvIsj0VQJs9NnHul
fCuImjvW5zbYh9sZetffT0pbv3ChsrSZWwn385fqscKj5iIBPGMwH+vdEQOH3vbtloJCPQNd+yhr
QgaLrtlvSbh106NVfF3psogJlKa7jW54CtKuNurXqR0qtez9p29s6b8v1owMMkDKrZ9lqdb6pHff
IkPk+H2oRsuOzXODuPe3xPwUmhZ/Pz0WGkpvt3YwS9acyf23xu3cJQudXGUz7yInfuxdTII35Tbw
/vZL/D/yw38tsu7/s0Tjtn55+fHymvqw/P6/mQ/WX/S24RToMhwweGZs+j/6jJL1F1gQkYpo8dYD
tMg++JeAPaQI1MMJsSrjd3xviCl/Ex8U9S9eJs1sBT4ZAm6a/h/xHpa99s8RTe8USBfikUBSGNhK
NFXfbhNV6SWa4uimLBpMaaQj1qop9a3KIeJD/bYh8CZu6KO7IyERujV7hIybKb+vNTQsLD/H+HNE
sQFC+1Ul6aBxhSl0Ugj+u5C6TiyfjHkyznytq0P2z0XzMGnG4hy7PIi3F52nYlPjzYHXoaKULm4N
V0o+Z04wZbYavDS1ACEx0JSNYg7XgYmOOSdIsVPDbvfqLX8QFFeAyT8XAnEJcAbwOwD6q4CliFVg
5RpGSzG6NpsEVhiyBmLtza0Y0T1Vd0C0f1lDOzmChR5Mno/iRrPmX59fxttP/c9VWDSGmDuojNzX
4mp+6A9N4EcBuikT/JWqdAdfONWEUkfNAtX5fDWcsFd7RkbM7TcNDxAV8gFrz9feVwI/QW3AaSSl
uyxbSiJffcYP5KoWAIpLcqKiZh7o97GYFDbau99lMfYvZgidx0niuet4sQ3DUwiyOixiZGdlyn6J
ejkd6AAzLXRhLYu7ZCgxYYmbn4UP77WRpL0kaPJOz2bfZVvB1IlQda7SfZ207XEsrUexG4UDUPxg
l8RoFbRxHN2JVWMruLoco1LyJqG5DFLfG/qq85ABiDypMY2LPDnVyEihS5M55V2WzdP90GL5mium
25ihf6Gl1iN0TXWDWN61Bp9AyVLLyaNBtP0I8kOo680GGjsEOr//1VXFeJCb25i9d10N7XYI5eAE
Nl3aIvG7ncYxd8RIapzGQLAlFnKua9Yc2NPJASFkp5yHU6zK2qme+r2fyu1+0MadIHDCoz8z7NIU
GcqhbrY67kSXyOEjrl0l4GZF5bIdxsHTpOg0iInoqnYnjOGxqX1EFGpkL7QcVC2CgJtRD+6TvrhP
1e1gquEWtclvcy1nW4g+T748btBdTr+V/Vg7OrIYqLPk+WYKwM9ZQSe7ObYM3lyZlY3hb7KHNKSe
VGM6toqFHkwQzBuDVOFKG8vrpVhb1JCbg1V2u9GcEHYS8nmvGO3DCNngiEHfJUyl0JOmVjzUmooF
S6/h1meh8ZFwkh6aJwnW/yMiVYtm8+QppTXdIS4GvKzoESC3atM12/q+GDSRIr2Uj4UgHw30i7YB
enZbQBi+I3V+5CmiEOzQqQ23ahxkixw6JWpemlshCL5wXk6sr/3yraw/MBsGjWcW/W7AH6L3TWnT
+xaaG8sPpEG/qFL3OGFMBaFHLjHEwa9eNPoSr47COpNDfuAgigWKJUs4lywktd8h8VWmWuSGnEVl
HMAzk1w1jfed3PZHVfUdlK23BjPPo4JPlleTYZYFMliYF1/2qXwz4DmCXtNwj9D/Pu6t6Nq/B+9p
upNoQ2MV0VMT+2MdpSim3IsNolyKKSi2YM3iLpjLk5lP0bEzz6RAK5Q0YztZEpcR7ALAMjmFVi1k
UZzUcGBqiARJnW9UBM1Pwq0x4SLUVWrntA20CznS9sLQ27nZXwzGXGwFy8fiokzOqASqbwub5WIo
ukUDDAITL6QFloD36uGmTZFG0ljx1LR0cgyDwcjYmqAWu6C8mjJFdJDXVy/k5Qf0OkzGqJHcVtAo
uYLCS0SnHGRPx1TjYOZ1iMyTHLq1wnc9mBco5kg/SqVPnaCLrOsAVX1hlB1/wFO66IviYo5FBY8C
9TgI3XTqK728Q05OuGizOLPrKFYemmScPaQ/fhn4S9qdMvhPcpCprpCH+jYtff8pL5uvCLHU16rJ
IzwT8H+rRrxOEn4/IOhoBtBZAKzrl8V+Hs05BJcQS3ODaouMy0vaXAjogdgBWGW79VVINWUhPmCU
9iMakVy3YphGZjFwLiD8lLWaceVX1bSfyRvSrI+2ZZWnVyqmJRspNuX7aDKeBGnKL+tWGG9LTPY8
xcf5FspNnqBVhyeZwec15reVz4qm1jLllqTpzvSvu8ltp5cScsiVMAzGTQ3N5lKBb/f735AgetYQ
ZDnVrS7ZU6gTf5anqke+ZEuBcpWHcX+hdRKS8korumLQyxvEl8yMOlq/S4cx26BM58rQP9mLtfms
hOUNdJP5JcCrNx5wBkFN5wa1jauajGUnIuJFd8OYLqJiiPYx/mFOVWOkUOldyac2oSwjdtVGHDA7
kEahPGWixA+ziVxCs+iJvfqrQKAOaxtcl3knOVJujYyrG+pgUTdjl22l5g3sQzjag1V+l4RdOHbt
dZkW/nVQGjHD8Glv5U190mE8nATORwHO0t6CDnmSCY6bRqqR2tNnA1yY6LUVhWNpmG5GR9wrl8cj
jaHlztEya8hk+aHt1BshV/U7a0ZTWhE73C2JzlWnsckr6f5OiIueNytot0VS67foo0C0NKXe1tqu
sfMGTG4b1Xf+gEJHb6LnUwxTfYPJ+3SZ+rg4hgveVC7rE+ht84bJ8bFQAukhjI4YPDVHQ2mbI2CA
5ohd2jlkyO8e69sdjkoLWbguLewlSV01htDEb6ZKyHw71jTsHsNdU+XZRZhYJQ4GVbJBx+t6TJAf
kkqtdAQx4E1ZjXWCMvmC6VDpFl3ee22sXcT1XCKSU3JYItG3EXWtVFB8TOpDrQZ3s9/PT4rZ3Rbd
JN5oJN43WdRcy/GYfVFEPd+JQ8N566NHGbWpZ0AtttXeFzbYO+loMo7T7e8fWQKMo86aKyOtnLEp
26Nm9uZF2uXlrs/MwCG5IKDNP5VpBJURpfltD7Vwk2dt4DXT16YDw5sixbcdyUG8ISimb03RO0YS
lY9Yes72UNJUjWVzX43CgO6UPByt2Hw0Yg4XPbWafW5K2SnR1cxTh4zNaIIZwxhB26RoCbjxOKT7
IPBVt5q67hvjJVdEIPzRRz5hT3WMOtHy/2tds4saSX8IMkCgYdt357LVdXLMrBQkOuWNhUcpwNtV
ip70XYY9s2Rh/Kx4sBe7J73TT/6YEIbmLHT9cMhvMfREds8I5Ot6EhOnGHx1bwByRn5uq+a4cMiL
+WRpyfLd57GV+m/ZWm+2HpRFGZMyA/nvD4KrMtYWSkgE10GOXETHzYtckNNDnogeoM5FqmxmGDAo
SC7GcmJHjRo8tXEeEX5RN4XyG+SFcvj9ow5H5ZBzUm4QCEN6bfaP41ThaG4yDvaLW60pYNLkfvhg
YEq2jawiu5jTIDvpOCjhq4l4hklebJVV8iAn+rjNMoMM6wrBpfIYyYiWZoFcPU5GrjqIpG3jSakv
YA4nWxTMNU/N59iR61x5qJgM+2199GE9g7QdONzkrN6g2KPuf//b7x+1FmSe1pHA+URTpwhMJEZR
d7/3cQfHHAwua2ElhlfNqEVF6O9cxDgLXnS+0W46OctuoXluAnnsDpJaIO2ZE9U6PX8SkupbO40w
r4ayPCDi2l+EItDXUeuVG5nk2UGlxXrKR/NHZETjz0gPHYT1lKdQ0cZjmUilk8qj8oSUXU5a2ZBj
yc1NrYmCaw0V8/ZBTB9y4zvGZDsjb9zWKOfbKmavJ5bl7yGCwtQV5PgQVcVPTSqTrYCb5U6N/HyT
himTR58/wFRB2koRabS+mHGFVaBuxEpy4skcN37caldTqW4jiDTHPgwlhCz5J7F4EsOuPpalHsGK
r9QtLEXgKnKHiADCiHau4MTb1rDneq0uHNpa4Z2vd6eC4inII4cAEO+zoOn3ltn0GzFFI1UIo+hU
DQitJUYrcZJkv/oixx4H5VdqfNyEC3l2xtZIjiLcR8xrZ3lnJHF1atD1tsPBME4phNijlOPoXYnj
FYcnosMMQZtCaJD3s/onfGx+CD6GxEL5GKJq73ZZjRl4C0BugPp8bOsU1s3yT6WazvaMtvCTcGn5
Y3DFKxhcITB5DW3zFMajdjGR0eFuV8m3qmF4YzFaV1MRXTVTmx/jFFmxIimPjVDT0J3QoTspWTFs
hbx+mU2jPQ1N5+P6XqZuoJpgYoYAMQQb4XjlJ95G34Kj0gb9durGmgHcqF4ihC1vI8z3Nno5pw6n
sWiO12Q5VHdI0yIeRMfmjvw/vyKL2Cj5dKM0U/Hd8AvZFpu5vi5xScaQpZkRa+MXZP0a3QRvRP7h
RqpxbxPaAkvjqFRhHwftrt6b+WBtxiKvrwSs4LzUR1XR6hPJ8aUoOqR5NG7wJgYMpqXGLqhnzLYE
X/pvos5rN3Il2aJfRIDevJJlWVZerReiLb1PJpn8+lmlA9wLDAhVTx+1VEVmRu7YsdeLkTC6T0qm
RTyETLa9T4bqXLf1TtPmhDegwvOrhgYuXuoUOzk0sM6c2YnsQaU3jcOdUHL9u6ZV1Otz8ppIXT+t
JtRWd9IIFWu7iUfAn2/CuiInGdfvF5WEgWQ1eRdljuFdCZt0jnNWnNeyYQ6YIvlaLoREkv/oRQSa
phuf6c+DLjt10jVPxZNA2tVb91B3DPllySJjSchzuAplHDUTj82s++2hy0ZJ6ZxW18XEP8BEvhnb
hedSs4inhpn8Q8ZQDkv2dNCBWUG9AkVj1U1PrAS04tk1qn+Ms42EUC+4Uo+40z+zpfQunIrCWU/3
Tl6PxDoP/Y8dv255LhvzTYraOi3/d6lm1CRRTeNG16tbjvgDmrARN9tq3lNf1j9d1hcAzFMSMsaS
bYbC6k+jzyMX+NqFu6R9sY0O/lIestD2naO2fWIG6AsiOJet96XnWGY3rVI7UYr2mHvOjeS7JupT
2Vwqt84j0yrXi8vAf+i5FJbE/jmnLmOXN6HX0XyKF68/EbyQH/zS+/f9GZBbPG4CPuMNSa/p05QQ
QsuxZfH8T73TVEQodbpdZvMfaRLqxBTBRhvNd4luGS+Pi6jygAxxcjf0OQ0OeaOcfb9kbUjOtn2t
yvqPqlzv6vtlceQ5NbYdn8LR7qaZU7a3PPtqjBqrWd7nQDkbcsP74yy68TNgSyZS8bkYqOiXorM+
/KZ9AbTKumBbHyRgEDJI6uCRJNI0lWtESIT+TmreFRO9uo2Ol1NxL3cxas5raqXXtFPJRo5G/wYu
LQ78rN22o27uVm9or8bj4pS4IYbuQ0+k+ZGsw4Vjz1bTjPVUV3a3b3V33ZXS/m23ovmpt9PNY0e+
zd9H/sJq8QcGkQEI+pxXBci3qXW3oinms8XAr+l35RN7QR/S6IXNmCx7L6i1Dffta+vO+rbsDHH0
chctaZRbozWGFzs1LoVWJk+uNdD2RzUjV73rTmwb3WkhTHS3BqLeZ3N2VJjH78rNLqXhZ5u1X9dz
vWp6JDnG74eu+ku2zLmy23WbZoifSdWL0zSXH6bWDyzCS1WcU6Xyo1jEJ9C+31YurU/GuzYG1Lid
MxDL2fRO9pSkXUJZ1CWbgveOcKsiIcPY71DR0vRQO61B/M3k7qwJqiHE6pNf9+YmDfIsNBqvuuSl
H1N1zUev8VigOkJpAj//mThKxKbvNs9NIW76UHhXU8dPIReVbI1Kip1weral7r3Lne4r1/onMonF
oQmUFnuCIBvZLltr1KZTsMyESYiATFEjt55ISj5Wo0L0HbI+0hLiKAkGflGPbdp1tBO5HjB3/J+l
Jd7MvO84H46oWjwvRF+OJzUN4wVOSohaqXZjLkgfHwb9jM44h9no6Vc78VG3hiGUalH31Qa06fQp
2OLG3/V91cSiNpwIhFgQtlk23UXrBbFmdQafhLmfBnt4t7qfuV9YL6Ocip3WBu4TqSx96HoTkcQa
6hEsznM+rP41cwIRLTyXvwbZRW46slTOK7ERFkGzqimyNzcx7sKTaWRVM9PBKi94R7qFxOhVQ1zs
7bOfiFfidlhSOIPIsHRatTHGct0sdR7TM0KQsLUmJNInXNxxjvVsLk4uAdMTqRFnOPfpXQ62dhvt
J+5B8xOxpttUHvVEEmj3wFLaze6ePauJybonpRuCkSenZttN9cZcdT9qm6z+4nB4NEQuN6ZK3F06
rV0cLOmfylqzkzUSFj9MnLj0VRW3tggcUoQH75IZ6fLi+fOlJwN/q0ON2XByKU764BCvQfrIDoVk
DV1f+Fc4oDNnRr84LE22XOrmz6yqENaA1tMO1+GPGkATAZVqbHVQD+TaLjeBQYrc4zEInbFSnAQe
QANCma7IDMsHYcWr131gXV2ua+lu/WSKZ0OTcHZHS4Jf07F7Bu5ftzPaa9UG3A7DcxpMxun/L96Y
JwfBAgU5nfXdQEnr9Oktzdzm3NqDBkZ2Dg6J0fwpjSWhdGqqc+n3X7VcxyjPNHm1hPzhOqjBPUma
3FggPWcYPvfvi6/58SNtivNYad765WtQmnklwCkAg5T9XkyD9JK5TKgdDSZwHTu2uK+irpuumkE6
as1j/FTChDnmyfRLq4fx4Izav8Qu1T2pyz+G3WibWsuHuCVe/jA15hQFA9w6QpPqV30YyIcKdHnu
O0baqmVy93Xv12c/T+2LZmR4X5dgvQpHU2FLv+gitHqKzEJFgTPuYOa45PWTNlXr0GaGv76RKYef
KanZ7NL0jsJPmjX5wHu2X+tUSN2m69R8kWtIsjPS10Pf6DfIMMkhVX56ALXebYq5vKvv1HSznC4e
AdbP5B2F32/mPGdu7Hja3RB+emM/K0JrxoIcOPXvrAcqnq/tdqmJ8mz9YbhPw+KcssG9KItSitSw
T38xgOUJQ8alFNauMFPcyxoN4523Im3ktB/uS1uYCOB6ZBR/ViCNuyYY+0ifQGOUom5jHRDtj+k0
pMV6zfqkidallehQvA3eP3y9wc0O1hbPF2H5TI4uZ4upJ8NV7cG1hPvcom0dTPkHCKNzNcZ6V6Ql
6d1mAMDEMtlLvMz9WUiK3TFKaBL9yFtD31jdjP2wYhywTd3h/n15NF8SiD9ne2yDk+tYZ4Jlxltn
2+1NHjW/TXac0l6mvlvfnfWoKrPfzj2lTO+kZmxolhGPj6/GDsioPoA+WFW9n4qqv3eZ2/13yfri
VIBAvhFB7NMFLKbtYLjabpU1UV3y3hHTnZH/NB2txf2Zj175Gczva9o8LNVOu0tdJISpIj9ysa0k
TsuhPPQB/+DkIq3nbtL8sewbdLX0jUBt5uebfnrKi8YMWwCfm0ZCxvQMlIZC+My7LkbF2aSpdmOv
k842Gi/lQ4NZdftH1lblRtg+3hyRZZegISPfZHfoi8U6ky4vtrBS5TuF+BfUWF9shrVxP2o1djvi
2qFpPl6SnViwmIJMFLL3T22bvqbewI6QGm009ebEjzzM57Yiy76F2uzWwxs8pIKOZWcT/iMGksEq
HgOzbMY4r9PnwpzHGzF11U3dgFn6p7zyvBOx7X+9ggilUet/11X+b8wSzillmZ1k4DGiSOG/6U0/
WpZ2vrQoCy6jZNSHdst4PLIChYxu3QK778Oi47zK+S1gdiaznme0kM3aNc6rYWo/dZetxvWJMdar
ap+QVrc1S7aA7xLKF9kfSJ3NwauLcUPkVLNz1jp46ZGu5rUb3vukWO58sDfPMAfS3gd5YZobgPHj
/6S5E3iEjKeLo3/Yqn+p4Ep81EV60MrCj4tE9+OxDOrtrBZg2q4jrw54zXAas98ghvXrXKUckosa
xSIwz6RYGzc6aFlcSCE2xZSrT8vgEATf14lF5zWo1iswkLICeuMM565Y5etAtlnoDIG1t5NqvMFm
GA+FOzExhTR9Ik4t3ea1Xn4KcFWBnT2LArkb8Ts7BN7i/emdvNiWraMIlitebVAQF7k2+SOoW4uK
2vHu0pL+3WmbInY7/r6mpBbKZiCsuO2AREiPvKo0OXrcVxet/1cUySlzC5PUKeE8JZJA6lYvOKBl
pRV/X8jilQfPz45z6ydPa9+cmsd/Q1M/5hP+BGgyHtYFAcCReqHCaVmjGVUxLJTsacWDUJFO1d5m
5MLvJhYySxd2xBSezSlhtdfQLSqt3hDFVR3Lbswj4q7kS5pN8mWol6gqp2ND3+ndHCZclkPKNCij
yJtq8urXXnM3gTOMH12RTOeekKiQQ4CcB+dvUW79csr/oibLsE8r90VbM7Vr0pITvZBsJOLUt7Vx
UGVN4Fny10t87SZtp35WKcJlvRAH3nH2JfLu6triiSW/y0Kb+/VJNHO2aSa+MdAP2IOkm530x8W3
Zg41MnCPbgp02zST8bNJ4arY/hdNhewGPrrYjz0AbDLcxgjQ6hAD3V52fm/mT3plPM9Tvn7Uoqb+
Hvr1nOotRY2rV/vBEVRlyeDexkwT9Inq7FBo6s1YB3svaQumm9rK2UEmxz4FjiTjREtJEFyDYENc
X05SITV2JsWLZiagU5ru7DwuS9k1lIKV/Wb0nvr0efAQONbmvgAGD1tQSF/E6/9xmAe2+BZhYOXT
GbD1cKny5mzoaxL3yueit/90Y2j3VsCuOLQ7cHX9RTjrFoEP6sKYGXsvcYjGl1mx7XL1p0aO2iet
Pj8lTNwabdUdzWKYrlhDpqvradMVYWLdOLNdXZag4PCaiuVVBe2zJu3XQc32HfDbBOWABMtaWz/6
mfNhS/b8Kqz8zK5enAuhcwZpJu7o5ZoT8HCqM3Zk6rGvWZPe2dE8IFm+/oN3wHgJ6jCbgvlSCR5k
GBfZDTBtdiPPncx0vb70QQ1duJlZTIbTgJD8D+T4lpA5YpA0821Z/qB0/vK0xd0boNQNAl1qMmYe
FzR73quA4xbC2NxQjNHOGvaF1zMnYxjmXnc0sSlZAeI+s9Rnl9uwCYLkNVNXCTXrWgyVvKTWz3Hu
69+JstdQ6Gt+142nUjxi6wO3InjRPfa+sbcSme6tR+d6wBcTmhPdlrluvNuYBt5NmBLPJMfjxw09
8Ph/CszmOzhcHJOc6jqQ2xn7fflTN4rxqU/daVcDmuB5IDm6dd4IYNxlveGcNA/tiDd26zxETBwi
rx05mPcCv0+kubwnpOH1J2wPMkRgg5C4zKCcm8rdVkXlHDtlorOmPopkz/bWtvfvV+1c/R6bEYYT
nqatclb/I+Ovhq62DNSX5DYA5SDBZtSMS6B5ywffClxS6OvrECZ9Mu6yHPXJJl4yLM0p36ArGHve
XedlaczmNDRDF04T/BxD2eQiaKRAJu5cnMek4dYxGFIwROioof7tSk2LjMZmaLeuPjMCgw/BOk6c
Pnu7jtSAoEKM5nQxaykvbafaOJ/UIZeTTzG6Qn4Y1bCd6eiS9tda28py0uPj3WPW20Uq4S0Uyv+p
aUv5qs2N+Eg8+0m0BSru94PyuORCsRWksxtTw4B+hidl+ozHW0PLTIdPUElmZ78DOpIgsNb2sMz+
79pgwmTOJv/T71s39DWtjL0R27Hv5leY9sa1MQoSHO2GOc+yZPVfbFwxPRw2cE7pZdKq5eNBCWLH
3Q7pVzLN6jrixwkxxNgnnX/QL+b56tDi2Cbmhj7ClEWp66dxHeTVxbfnXeUp6kUCujv54YG2PtFM
Eqfvr2C2FKepBjgxkMgHCwF8hizva6NpTzP5gZcedpdmeVS4y6BRIbrGhgN+f1nyZjgjb+xq+Irv
oh5eIVXqz0QYuhea0AmWn7zeukit+9qkgjVJVN8YRua+WrRdaK2ud91RzqsH5LRsZk5sWNBe+ADf
DWnr7zKhNsQBnwat86cZmAvKh8y6rlUQqzJIMKH47bu10JARaQVXpfPGSOvLhPxKPZoS/w8lnfbq
4ELapf7YxG0BgtwBgLWjTwQ5grMid4SH0WOZbqXpa69GESngTYM+U+zXtb8bXItbbHbGD339FAEH
ZCGri7WI5KnXU3HPBwKCvVJ7gln0y6xhabmZSm4gid6B0lPtF+hhYaewCoxFcNG/iUdzRpJE4BHU
q7LsNSjo7Kb8Olkg56NaJ/5olh+aOb3LvMAvjjzzmpfEUS5yIAS1Wz8HrwmuSZLrr1Xl4r6b+uX0
/ZJUXnczDMDsc695ysxcvzjaZO6GNFN7ls8of+iy35fKTg7kxbpbPhiGa9VY2+GY5lC7uBsO/mor
Ctbhq0Ix29swPN7SBOVnslq28b7fO60zclJ5aM4BI2iTLzmKp628k0LXnGnAUSDrvn8wirndJX5w
GAtHPc9mdsA1Y2/FWpc/VinpwSmDMAe7jMtczvusqPKogrB3J+DdOcoFQaqwg/TCz7EfOZSG49rW
z7MXdFGp6cGhEohQNHa2qez6k6BGSVrmoauiPY825cdcIrzQgFX3EU00NA31Wqal+UJ1w/Q9jvzZ
Hs7wzeAWlHT1la0VzwysivPIwm/N69Elxvha51N5Xhzzsx49cS5nhVg0f32/CHogIYs8rJIQge8L
eaeYx3qdYea6vrR+Xv2wM/s9KUG3Vcmp09rpyQDw9b6obVf4/ltSZ+DK5szidhuyLmQ2RB6KYBWQ
MxQdXE0L4kqN+SGhhmkbt35PYfdEZke6zkyNcJld7bNJ9FveWvkfYnRvahm/HCuzNm3h/GsRJc6c
lOwoWNPk3fL/+WT5jqEGF/W4uHinjCof9gA63WfsTkQtW+YSuwtWJjH167G3vYQUpsF54Szkbkap
5l3QvgV+Wz3rqz68rIPjU36t/a4c/f5FL20dK0yLW3tuds08y7P1KK5zk6NM+rjk/DkMmnyfPKwI
o9un+3kpiFt7WBR8kC1n13su3WK8qVS29K/5+21rBUDmffA/oksPQsA7WtSwnjKrgaNTBxCBeOMp
ZLAseIOgKdmOcbYiRJtMj3OkaD/WtQy2ucWNMuW5cRbC1s+D7jmHpuvxRzC5Sz1BGTzEicuJa6yr
6mr1X6DS6rM7eV+97WYvzqNgGFwyI4PJJEp3LoNN3aEh9n7qxt8XUnKrjeiTYfP9X8iEm7EV0byY
Gww83qEklPs8pnWwYeP57A0F9HapOOJVgRNDqKLaLj/QFKurV2H44ajohLnK2uvUeuZF8/6TsavA
OECUsC4AP7UnstN77gZ4azW9tiKqHRVx/u8iyozuCQDgkbbQ+ksjQjQsPJhjDdM353RdzQ3TFfQy
MkG04mTrz9jpWmSVwNp5019UexUXM5k+UdmpvdM0x2ki+VHZxcUA7HXKNHW3oHdtp0l3D1rtTz8m
/UIaZU6FY6WbHNjSQW8ojwosPHe6/uu5B5dmZXm6rxMsw2NiTPeMqNrvDrRc8iI2PBTz3nuxgG3t
h1rRneZcfNZSg2XMxCBqty0roDD0sFSUQUNub4LSfK01w/sZuN4pGX3u627aUJ31P+oJE1XDUzlw
Y8TM1dbVgaJWRGvtrbHrqWCrz00fjf6covMP1LnacnYRIHctJ4+4k91Ib6Evo8XoxH5q1jUa0dJv
UGu1SAM0uhkn444LNIefLZIDYLA377uRHPTIyar3Y96jv6IFobIY9i3Vu8PkOJ92MZL/0WJh5Ulg
2dRVFyVJI9nE2/bqJvJC3PcUApZ8+d46mAykt5Y6G4OzFIMqJnJfr2jc4r8+FEuSgREz16uyjVcj
FdPx+xUxfB8FS/0ZpCVKXJ+Wn/99pdxXYxnMe+DjVVRClPsV5tEzwcB7mZHaNAHu+TOVNv+aWGK6
Ms2Gjk1zZ82GGKboe1tjs58ePaqsOc+GV2NV47Oa8kQePX86T/TN35lNyM5Baemh5tF67GuLbr6H
vRDmqHsgjXFTluW4Ha3S2JLmrCFFdb+GSc2kVNvtvTfib3kTLA+0GWHT8W6d9ySw3kvDcg6jiQeo
531dm7M3B+5VLq1+a6iPb13puafKIYCk4EmcRKOfqiqHm1Hq1Xvl9DpYrzz5Yc45TslcUQ2v4x53
hL5f+DV3gbuut8aeyKOVxnMz2+a96ofkreieqYmcbddlGDGsIr9S0ov9OC/EDT5eErjvHwShaHsD
4NMLy9O/hZyzbWBkEDN9W9v6UyF/EOO7UUm1/upXd42ovJqrNfZ2ZCdjDa3U0I5TmXKknJzmDm6Q
mIjezK5jKm7DJOV1LkgeB4B0Z0572Zsi7zZla6bbYTGTzZwm1vn74piNfc71dNgTlP+zXKbksHQW
B1dOTHu5GMWHk46Yg3OEwO+X/VIeggZZSJMvIi/r38CZP+ZAZww19VTkP8rxvF/F19w9gsKH8igL
v757yfKD5nsS19APLz42BXcd1ZMobfVkI8R2LoV7EIzXpcKKARS03ldYljYskgx7e2t5Dh6XvK71
bTJoAq/HmlxEd3EL2rxzOh0JROTV96UbqHwH2Dmj8HowlZ/ABCHztZmcr0nlbW3Dm/e+sqadqZx+
K3rDfFbVagGH46zYNgE5GI1ufAH4e+tXuGBguX67Tb1cCvweG6MFOlBN3atdeudEF/3t+9XUNZgp
tMKGk+cr4Axu6AmT8WbXtjDi4XPb2aty4+8LyQifMGSzWM45hjdTrfvUy/CzOuOIB6eeZDSJZdkz
pJU/2/VUPCdiPc1Wd/Lm+k00Er0WDf0mczpvkHWTHWyYLJ51jgitrs+AUYawHzv10gSr/7LSHA1t
ztxHbAz+C50965CLZeK+6g5F5ltnYzXli0VWAthN9y+gNOMgc02ju1yxcpVQ7LtBVO/AKIDWzf30
iy7TsRXkzDRLRTeRGqxUTXb5/ur70iYrFKPFfpPMROwaR+70mazaskrZbvVnXwO1GDZpuxdFlv5l
FvLFmigxfMPOWe4e3buik6cG40iRuzVPOa++/7xKPCBeYOKjHH/Tc8YZ86AN5N1Kp7mkZkELX2v0
50V5NAImp2OaLp+jpLCnfdOYAbKiNz/D/yKy0jTOaTbPz5LHz13LS9M32pFOGDuMpI8lu7+eR9hZ
oS0bijqfGHXovqRO2k+luyaHlSzi/Spofk+QC1Ix76XVAwPt6vTWwvbeQHyQeN7988xHeDFdN4/H
B8VBrUo7N/gud51bTVGadF0f1jQtdjTF/iS9kqGW+NmhMqr+hKRPT0VoLdJcATXUE8S+d+t0th+X
MTX1rbVgn0wGe1fLNj+6rS94D9C2jKEWBkjYdmBlsBdAdJWz88ekv1ZG8ooPgWyrmZXOhrN7mbPl
cxC+jL/vLPrzx5rky1hlPGZQgSssMo8vOa4RFaN7QbMrRovbu8s/XW7Wg6rL5FJ7mrlvWj7j7++C
WD7tnZf+1No5CoiBmBRZ7WIdvl+vAR3x2abTPusa657dqfdS2K+Avpw4lYqWlhLlxTGRV0eJGbqn
Oqgbd591PngLxvx0BkAizwjdxo9nJzj0NP+Bzm4l3pqwc+RzwI6IGTjSxJ4mBBJCeSyb7BmKyy1l
4MJP6cwKntsgAYHQ7ntl7PUVeu3qXUumGVrlbeXwMS4ICWfa8vdF137VuCuKWudoJ52zMX6WNGQU
HIFsEUcsHDKwCH3yp4dXJczzNurAR9ae/MSbEw9iK6vsZkjMWOrLRuBtOudY2Vrky5NP3pf7mY8c
9jFx+4axLcu4m4KrWKcDcGA+d/GXX3GT2/bVT07peszEZ2t8WcK80wJkwcm2BvqlatJT0P6wm5IB
JzSTAKUF8iSUmDqf46koUSZ+JZd1OJTdujMMVptq5JiOPwtReEjeHdy0dCIV70RmbPv0hexjarSV
40ev2hBrFSfvGTaEv5Wr9zL2v0YLj/GQIAv4YRNM+1H+dgYVe8fcqPe+wfJbp7tixcO36CF57hvN
DO7+n9nxo3JFJXtb8zfd+MH0wmGsYiM4JnoS6bVGpGIS5fMTZ3ZvWmPf/t38rJWNvf8y1c2mhLRS
q9gXX6VF5jZzzSMfP9v0dijG3/pw1vECuM/KnDaeLTb5JDZB90JCzibTOKtiUrVoVwunu6RaHUGC
2ItZo2Kto0fVsLgTiaNuGJRFtOARW795qnS2KyTgCdeb3rVb1YO1MPodG0eUs/yLsjw5kKhLI/S6
YVdlTSSSj8Qw6QTh3hw5xJ+ygnWPX91qIZ1mwLSDdY/rMRrqmkYdsmZSFtvCQZrtXnOjQfloUg4p
yZFOrm+MlxWd+YHJgKXZFjDqUT5dvHZLdcTBpAXuF53qs8XEhAWsKEQX+6lLf9uvNseQZBNoyHOF
G7mcU6D/Oucmt/6mSU1QGcNJy67hKdWsgztREDrSfzOX9qi68l4DjPOLnDk/nrCZLb/8W/KwYIW6
orztzNzkWEYqoWMy+n2c1C+VY10M0tvapBejH3/OerEv8/RN6XRa0ku6in3FhAr87MQpD3VVGFHP
uTKV47EEWtTn6S7lHW0V+Qbsacv6F5fYq+5np2qynodpAROkfjaSjaVdXqsgNa98GtvV/JXNZFb2
/EKeGcp5uuLV2eSLffcFxMl8LLfOsnN5ZqdSu7I/tLuRjb3RCGcetG2rMKliC4BPvSFJaYeVZWYk
qnryZRJnHtNZCXJc8JB0GRJSWdy1xiZI8m3hc0ATY6SS9mVxu2NOAGONX6dIyrB8YLzTS59lUY+3
zc0Ih6+KeFyKCL483pc2iHEX1gsrFibxmOmIvU4DAsVzfYfbBHxpOdVNtoZU4P/yNnX4EayvptP4
PAiwztNzoa3xmAUHT0eadtYnGze555K5NLFENkG6p5N56MjVbdlgAE7T1YuZM9kZQ4MBS73TNGY4
UDgHt/M3hRbzP8392VWvMpiBX5t3Y0N1QCAXMZ9pAp54CDUn+9eCp09T577UHha6ircMZqnlXPAY
DiFGxxf0CjBW2yGntjcW9CYx7lLHiyurfu1WLB8ZtlEeLfzCYaUxJdoXWZjyXanHPvLUDacVMznZ
BcrUwnXl5qpsWjAInCPzk6tevSSV8SnTFID3EupaRxtFnizl/anI/POXH4vzsx2aX/NaHeGchJ65
srZI91+aqJ2syZHUtBOP4I0WZ5R3fxGLcKUZ+6DvGNv7UKtGZEImd9PQ/i6tr1LmoQmeWU7dLc99
jUIrOOFA3dlm+oW6EaWWy8rkCBmVpCnKom83YkpodqHX9azE3LY5+NoA6VsGG2Kyt10z/AoQaQ9y
Hc4zVglvaqKqNVF5ab6MeHB6pYU+jLEsay6PzA+LfEgwQofGabbzaG4ss/41swLh/d6PZPJJi/la
W9vBlj2yFpdG/6kSTm6cFOyuOGvecAhoU2vdek/b/gw75m1o5L3Gasfjf84N524BSx3MlnhtY7M2
C5qWd609/W9le/uyeEkltXOSIdeY4ZrAakmCUynVYbLM97Ic9q6HIRrYxHrxe//fDG3cW2ifjiTm
us7ekDVYUvaCqaWrVC4dvkTjbvMQ9UZ3XNvm38BPjN0ftFf6ktbzv26xt6xCzO5OxS+mldsNgzrI
io0ZW2nwvBoYV7O8pl+7SayehxjChZ0cByRA0wZGalmY/ATdaO3H5FWsirQHJodCuCB1eZCx+pvW
NQrMr/4JYPW7m+eUU6xfRr43LBEnICuLHAGgLoOwBi6E0kYOP94trz32Xf4bTPB57UcYStc6dSM/
m3FeV6+kE2+cqTw2Zb8vdO3cmglt6QFRtUx27cD6ZJVuzOL75AUVgzJY5s1yi7L1l7NgTE7IrtP8
d6kPP/EKli19i2SnJ9q/0hjPXTdsHS/dOcp9EnOxcdblUFnLTrdhQGcQ4AEt4fzU40D0UaP+OKbY
2Mk/ZTEYJat9XgeXMhf7XDi72etvbha8dEW7a/FLCgedP/kfT+e1HLeSbNEvQgS8eQXaGza9e0GQ
lAhvCq4K+PpZ0Il7H0YjSjwi2Q2gMnfuvRK4iv9otOYhxt0bllOFc6EjNGiGQngv+kyIu7mrXEQP
lmZ5S87tm19MAiSSPQIkuh+VlmDtU9sx4KYJxmpiIDA/ycX4kLbtk+2xbyKzUv4+pZKIt3lVH8tm
pAdqTXUwmfHsjf6cjK27nTIK2opJ28ZI7lIUyl5b+HariC1tLLOS+6ZgvJF7oV1k2HCw3rbfA35I
lLStQ9aAiJXpsNnAGcww7theLfWjw2pOmroiIiZ+TXIvMstvl+59LCCWtKwsM18yS4YxodMuqbei
8t5S6s+aO6jjRGnH19qktEn0Y6dlu0Sku8DRd33fkWMoGUtPN7dOHhUOmtFrDoXmPWAYxiSd4eTt
d46QUYcubAKX1woWvToB9mct/+3smIM2OMiWrFRx1cHqNgWKVtqchumx9LPH3hvPSYH3hwX3Htl6
LFYpechpyK76mDzZNr4WzvMRhCUxHP9vmVOGGKhkYRUUqJh4Nuxc/2Wnx0uyONl27Nr52GNX2Syd
/GJXWRcuzL+Yr3n4ykZSFo+ZX5/m0UTMqqMkpUKKh7bcDwlLsTVnozNcwEDISm8vZSRN9iJkuJiy
x7Y5V4u4q2LxpyAGELmquRVa9tCqxiHJbb0muBHGWhShMLFbAWyOayMOi35IIui8J1vyG5w9fxq7
eapwbYeSiV6itKOfqnZriZZ2pA+RpPhGZjYsyYyxt+31a6L71+38O2/Uf/FeNcRHDeAFquTpNUcs
MDwbAyaGRn8fg+Ql7up3XflPZRPWxoRxi+tFaTygBuL4GzVj02qcW16y6X1pckUmm41E2BZZ0i4g
jTjo9EMTJl3xBy95Er32yF+r5+uP4UJGVtkpoBLaZAZJnbln8ljN6L+dlUW6w5YaMdJ4puwn4651
5nKIXF9joNcT3Sm9fU3QiCm/gZw5a1ss0nZoGJKsUtVtXfymZsPag7pq+Hc6/rTrvlniyDWVFhvT
ygF4VTSUZeJuwUofE3f4bXE3oJFQANkqyaFVj8qUu9aIHTzJE4Wu7N7d8sWb2MRIsJcHHueRTNsV
G6RbkTaNTFz9tyBZF++13Rwa3WVujXyTWRYgYaovLBwFj56YOZzOPCuf1ZYMZx5uhW7ug7qinJ8D
N0oZdWyKWG2ssnhdR8nszDI2TIQ/FCr4HnP8e8kXa9fvwUyWe0fSKTsy/5ulyRrFmMZ9dmGgzp67
Ov+skV9Crz4qj0p3XpwvfQYjpXe3f4O4DJNduzgGZmRm+Nlnb9n1BiszHYQ0XuduvladixnQzag0
XOjhSm66KeOWZLtktGjDd4M3P7b/uOrsD9kLu1Ju//4LJsZlqLSzncCBd6uvMZGPYp4vTW7TGSLV
ZYnPs0tbrQ4Gnp2s89+1uNv1TM9C1ISb0J3fdiw+eMwdxlIdMW5QYsXOmZyLhyY77TtLvit2GKLZ
Gs8eER/+evYZWNkvo/KwkJlsmEsNm9JNcw8NSyBjiqTIRrSL9ML4qc3kedXrQtcw7F3GsHYcuj9C
Om3INs7hWOKYyhzr7Bvzg1k/62pYQj0T277xf/SYXrcM7k1Nfys9RdiY2EWkIbBNbKn0RqI7pOVZ
KcpY1MVjIPVpYHekd5snou7T+CimFiJB4JQRWT5mrNd8JAqZddzYLXqJQOcd8upoNzGlwfym1dKL
SmUqJq3plW2bayVSbmIjRirB+Vfp9d9pjnuacPXbuN+tyeYh6TjjhiXTfzx756K9tYw/+iJ/YaUN
P6/VfhaYnXEKYOrVLQ0TWcop4Fnfc8kuQWu4yxs8CYFWsWHx5rkMNccy507L222RnLIGAwgGkSAs
7YWMBeYsfSruGqt+YPgkwsyyP5Oca6Dt3WhSDBYdzXYiPPNTQaG8otErdPxIk9R6lhy/8uavXraw
bSuEh4ZUcCjI3jE+IV0/n5rKEeeZgYVvaTLSjF5FWgLQE5BPCEvAY36wkdxiE8+BorXKHaoLjbjD
sV5bVpib4q0NKN6seCC8Hzf7uJy/Ksd5YW5Oemj6oQ5R0fLdMQum6xHsfayDb13/q6fAqvGpWLtY
c6pQF/5BlunMN0b0Rti06qL58mv3dSC7DLtjOlgzlQW2zzy0F+s22ri1qmev67flQ+YQvxOQZW0D
SFLSPQPk/5iy8TWwH6aeE9Ot3osiwR8yTUSAnZxyqq4gfPQYkgZK7Ey/97SVgd6LfbXkb2IwTlqG
zo6uTGac8Xzn6ZdBsI6dWM+tXf83WUVkqsoJa5LxY8pEWK+/HMBaUW6l/TbIeSbPBXYPF2EGqsj9
GDtrfupmIOgWOR1NaxcPpJbTVN5J39uIoTwvCoMrJgDNUZ+KbCW0xeuQ+qdYF0fHx1Xg2ffOAFk2
KQ+ZVr8Fumiw7MujoUh8ACTI5Zc5kIWZmjWzzVLpNVzCjo5osIbNwgaLVVkIRUXY1hEAn6rsWpsM
Q7rpk6ek3FZj8VjHLIB0bUxKAS3sFH+kUM8RyAjxDh6kvMBkkUbqH1xh3xf1zA2u2e8dz75h/pG+
9uGM81FOD6zKvKqWdEfuPqWV9l3gKdOcl8lEgLCMn5iQgHTZ3RMzjo9xXyuF4ik6JrMd+QZqCEu9
ZIb+nPvLxYyXR/JUl5RgYqh0rhE/561ul+HQs+e31XEUazmNat3aB+kpPuJ27znUFW23hDMiyRCN
c6tzGqOqu5n9SKrluyidx8LHYUscX4ayK491aZubDMdiJLIfN2Mynyyj3LRqeHWbnp22bB3yXRYv
NMvblF6Hyn2sqBLJXWgW14pXKe6D+VHUFhn9LPljGzXx3dQgRibdPUAgIkuG9sSm15ibmLfD6t9p
e3CVsXOOgiPZ6HF5HJpsxEEVM1bq7vTKeMn68X39fyrcV02MaEqoZ4775AbNbhyNV+Ja29hJv5U1
fdZ1jq3OKnaehodESm1jsjp9auQlqMpfFjbfdRWA8S4eN6qmxfj3MyQVUc1meEgwU5Z9aNrqKifO
qHh9nWmSnpJOO9rDdPOlfh2s/DgnYCHT6rujYNCVdR+beF+HYdulVCqFIRNkTn8J8cyzx4OzE5Gs
yeSzVjU/Fu8s2Xonjhc0LALlHFpPdjbcLKsAZLNe074zlTRc42nQa+YDjR05Jg2OpR988ZANbMCw
Kv0vA4hT0NUHDeuNn+SPbiZ+qDeQkZbf9SbvKbxK/d3qKJDmidR0ndFdld9ySq7SN36mnFUIzSDw
T430iRgFRL9XtFwUTqwL9W0E62q4tVxvmai/jZGSKy4f4MTsxgExy1guTRygZDTnpnvPFmOMCEDh
s8nTZ8F2Pq23f9bvUa/NP0EWf9VxfoQo9MNCNuJPNCPK7LRwrgyiMkuGLj9ujNSP2IuqwqlNMb9S
u/IgLv743jZzYELwdtmxeu9t98Qbekfq9mhNSR1l7HoNR6l2k6Wzw3be4+g+LQtAj2SV5ezeCNlv
vVvQuWy94I1P2eE3JvZnbw+R1RKXmczRQcQKrs56SXtBQaVu4hAvrsr3GTNPYVIN9b7WCCFY0mQD
iuPQuzk3VXS/BmkyUrXmu6mYncEQ23eeteu1ltGJbbGLnL/CvYAQWI/vllf+KofQg0E+GDY2K7h9
Me+wU6mIWu88YZ5lRncxXXUx85g8r+U8sJWcVQe6dPEz8P6UZpyFkzvcSjT2iXRNO+J902oIJyLm
lW99/aIXLtgUtcJSWv/CohZjU+jIa60k5jBQyjZYfKCEhoHgXaglqKxuxIdoslQMroG2mSdaDiXj
785W1RYtIDPcetvUtoqUUznbJWDyYYtlRDDF52bTY0dG0oH+brzkWBxpcIJt0AZyZzXn2ulBdJjX
pC/uWTX4ZSZTHJW4+DbJJylyO4xtJ+w0BwOBxPcgLfKalQ5uhRLF98rvpNIempFHUY3KjKWNndI2
svXNy9ppM/R2HXVLhC7nAjvL7th5dS9HyE25I5C67OeCZfD7MZP+rteXFa1BezWr6WX0bDOUjSG2
HiPms7WmINjecmyaKj6Nle7vk2piWXbr7FPBYeKxYBq0Urxr0fuioGIZ+EKDVOqI/owDsR8O2d7B
SKzrY3PuxedcrMmEifogaPlKWqUdVZ+dEzXmVHaJRDr5XBr9ewrsiZOEzzHmA7gUcysGijo79R58
I9YjfTHrqMjXNLYC2jCTelIT7nLETmW6rPRzk785A9bQb0hcJ+h6eqDunIBhtsWUI+BzC7f/ihWN
m8BoS4lVxd5fw39nxM839wofRot0nc3bWmXvK6vuyVayv9ezq0+3j1/x4RLhTZZ9RoO+n0u5Sgk+
LrcWunuf3qwA/8E40Fm1Pp4JpnftI8qVuR37+e9QAwxLmT3rqL28rGU0tb4MS0NcHKFBv3bzX7xu
J1HXh6wQVliS2Qhrl3O3V9tZSRz0gEJCs81+9Yqchqhf2LF+otqmF7dFs42Xuzw2tf2gzae+0TFu
FfNrAnUlVMVpGil86pSmS+vbR3yl2NpImQkuRBBD8qUjCcUJMVG2rIAF6mqyje6+MItjYtJ4aU7A
y00rWpPJSaG5pIxSMYdTUtW1vh0hRpMmiA9whHHhl28Swz7ZEePNZX5swzcIkkzbWDOgmQZ2AONB
XC62okuxRwnznKYIYr9DFsBT7rFu4wuq0NXAp90uXhLdu1PWc06BvY7nk6mnZ9dKd5XOPN/qHxoy
bbHlX8Qa/eGLG9OqIqC7OeNqd3XZ+eg7iEp6N+xcTkSr4FEp1Ik9Itp0S6e+D52ium9woDEmOSkJ
EbhfYz1pYWxyw30nVv/tZ8Mv5eFHkOXf5Akih5BiljG2yBiPTXPBj6//8fjZojgpT+OI2a9eWsL1
SG26ScaowrXojVBtHEKfEvsHZIB7ges0GpZoNZxt/v1tZhg/iGrsoPPvkoEJWJcwYK86fog+cTcu
bK1FZ5F1kpHGwpC5rIdT7SU8lowXvKPfemPmmySzjm6Xf/mJniPAfbAi8mCI+hJry1bXumcMZXub
OnFS/VVYcDiL5S0vxje7E5uM7pEsK7057TY+ZvXUlcR7WWgNEC4/VYiI3Aby00vSfUxqwLQRlUZJ
7LaBSe4zpY+mKiVhRM4opG0IEsK67lNVZ27oeBsyoXrYC9LJDbeK0XdP5iLJUS3AiXzY8KWS932/
BzS58OnlsZmKp6KuXmwTc6K2voDSwtHO+QujoObRCyx3MZgC4+kkaZk/LHX5MAzma2wvB98R94vR
auFoXtpC5wI2e4JRDTkIpveu5J809OF1dn/MaQzgPXvPfZtiyCmZt9iBBqXCOsfcczFwwRhNdezH
y1Rnt7ZRHKvJfB3URu/LJ8h9KT9a+djL8SSG+IxYhHPhNShSygOyNk7mvTrys12ym+U2Z80Wz21d
X8yECHc77jS58GJI6E2eN33Z1vgJ24feL0eK6bRgO/uoRZoPrrrLh/teVwzKKWrhenjrNE0T/j1V
BPf4kJLjBe8/idtim0OU5Pprh482cIwNEbcB0gjVcRZTxKrrQu0bap/2usuzIVuCRB6WqcLaz53t
tg51mIrZawew0HiwZMmRuwTg+wEVhP5HbaPF5xkUrGTibstmdHAu7nXEJrLQwR/LbA91ro8f84bH
dM3+OlgZJxF4D0R1fg3RXgd//gFHQ87be857xnOMc3DHjtbBS/FZ23OeEVLxviBsveTTxONwfTcd
w4KrIIpXgG3MVHgAhD5POERuSYrHa59JZ3+OYzIc2wwnTgylD7Dcss3jLWRUf0vAMw5hBB16AOoO
JfjO8P19M6dn00JRWgZ6pAqXqriU3P45iKoQCJ7agKNAA9n5SXynNO0kvQLt2TPeu4YMtMloMv0s
+v5GGVyEGMq4mDP/ZEpGeJzcHI1sOnSqFzfHFyjze6AyG4wR9291rRn0ri3ZuDbAO+HRhyUkFINh
ei90u9uag1WEeSeqXTIvnzien6u66hnkmz+VzwgRJCrvusELIxuKCt/dTy2wJmmn2ybuXgHB4Gsj
tXeuiYTg3tWO3Hf7pRbcA0k+hBNHFyEw9OFFhWxi/SGmurWRvYygPgREjhpLxxowfwkfkdat83Ba
I7SD1d5b2bIRhYsnITVfcjujbCmSd8SqL27YvaZssSXrOyFaHRvLE0fbmN5GN88PKu1IBrhig8vm
nEi/Yx6ISX+YGLIYeYNhGjmRyHo4FxY57tr8WGL/TdgXN2UibYwlqofQnvyxJGiXUz60p36e7/22
TMMgAM03pQ8E9lYFOX5eul2wGL9OK0lcOLxr1dLuO607e6P/Zta3pOcSkg3qU6dzb+B0OTWTfy09
P6ym2gJpiM+kEjwiNGfiGZcx9LXKq1Zmu7mptwukJHrX/gHa+jlxOIa8zYzhPdQtby/9lzIpYGj6
2CqGVv8yMTRlRUtlkchfMXobf8UoJbp88c3xKmUfeRNfxQlYF2R4ehGa7oWnKrJXZ02h65Nx6Qzx
TvKEut+cHqbKjYArNts2Tt7UWD4GZnbGjHVecqqudCxCw6zJu0LlijyuGSyjiIzJdW5NmsgcCaUy
y59psohBkwFgtO0meDGBAZjD/OQtrhcF4q5r0wfpV6QC+1dB1isiNMV1zRKwBTMEOd/hE3bNpzZv
BfbnkCyVKztegY4H4+Dp5P48/N6vuVFuAje4UIVfkrw4LEPaRF1JnqUELGVqKOXki+ITyFxO7Ji6
4t8/Y5Rvc2E8k0qgZneb65KYvyMziyidq0+0DUBM8m7urJHynoxNJsVr7FtnXHkuuyVCUxm8CpXx
6CUGplcED1mc4cPBjEPMpuIcLimCYJjZCfzE7OQ585kcOUvOC0IFpaFhz8uh+iRvadP74VSdZCnJ
O4k3BoK3udO+8bzRleBKCt4mkulpEDxis/qSvffT4idaAvtP8pGZNNPajO4mdNKnlgkxT+3dqXg3
8J6CY+Q68Ewwwqr/zjjgMYxnZ7eU/hafeBzBazIPldbkVFLYVpJNnr8VgiszM4PnxG0pqYa903O+
tiajJ8Me/0y1/ypci4InM3VqSXdXTvhBC+IZY99/B4zptdHe9LZ4GCf1l4HIVQcQA8jnoBktIw6r
ZTgtDo6pHvOiqzlpaALs2Tvr7JWhjEqIrfJ3DNQ0ujBSYnh2BAaX0inKyG0+aqp/FQjO1pk0uLav
U5IqvtvzOuSCQ0Zr96WiY07RkezBv/alvidsm4eAC8ttY4zZqWOYLemoDnrSPrmitKjLywpLEHwq
mXFa+3O+MSezD4WOPIjBcMP3/ljXDU7Brn20yuYuTmLGyIB28slrwrhk/UuT9RujqLso/g48nFl5
CxAZMGlKEdxc2yIATpE4q7HFvWsKnipcxS1FWE3GdO7S3dJcnKD9VK0kUqhTrS9Gc0QfZV7rQ8MN
mAxXfWdu54KHajEkf9wRf3YMmy8MqvtRuPSbCd5CsveMpR2fUFxPGV8Wj7rmA9wQ1hqV10L1yDXG
w8Kkg+G+Y4VDOXxOE0dsU3AwmTblbDNYDeMh71t49jVznbtO8GMmmiv25qT/EJxenzJTQTUJgQTY
bq2yzTChKAI2o0A07JOeZa8O2EemyiY/Zsn1puHHDmPLjehhD5Uu//Lkh6iRPBhGAGqoYmZBu5gs
JXsyNWbaCYoXKZp8ofmSCzc/ACI8wKNxZSpz4CHREPwIrYTpNT6bllI4FjdV99rOTbwqXJmDO713
++sAOzgcsVLtjHzcN5mfbNQwFptKQTBLxJ2sgvchM9hhxKWbOcHWcJoBZqC/bDrgcSWRwWPPwo4u
xwZipM9ZYBfbvNY3tcOrHms6LpxC4LT2jQCpXMW4D5Z+2yCiBTXsBYotDYKHh56I6oXrp3su6fjP
HC671CmfNAjIe0NfYzvLqD30Tgy7zshQm4hq2e2zhaB1zgSrc5faLLeF6EnB5a48jB7XQuY1HV2f
/V1Mctr6lt3SDBbp1k4ZTetxfmHw1/jygQI+2FqJ86erl5qV5wn5kNR4NFN7Pgw9twHBFKjG44gd
3m5x2JUL/Y2fQJTrbrXRMh2WqAsxxR2juVPrV9odh3sbzcEMM23t7eL5ZteMl3OGOifqgXbrDOCF
TUxoXpU9TzYCBjZ4ZwPIxtgkQ+KFlTExWjVAlZnakdIqVFB4Qq8f6jesiiPSKpSoKWW1txpSvC/z
spXph8JqfioMgL/U21Hutck2DpbljP8aFaMo6TgC6yu1GiNy7PkjK5sqRHdS21SfibbMzdnVNoPR
pfu6HLmEEyfegujL4WKl5QsJOSYcVpHsccSPF+WDqMCaGOfboYWhBNCDPmIg2MOAtrt3K2cJW8O0
9oKI85FtFfFGMCx88cWymzzzTlvK6pcn0w6ujv2Vqw5Sbi3kNa6Ln6wbkY5SPts0GwRtUzHrCRLr
vw+x+1TkgiAMAqe6VoZWPJbi3k66+T0R/ntgffTqVwAhvfxHNC3EO3l9jZzvs23oeMU5jS+TSKsj
3Fck5aLxt603ZGcbuRXLQQYNO27Eq+lVD0k6GVHHvxUZrdBu/37BR18e0wL6GPHbEHu4+8LoqN3C
x+qujL8R6YTDpdAspxpe72VabOfeJIcMbKp41/PlU+sX9+LlJXbC0lARiV/r8u+XJfdyrLLNro7t
p7kvIw/6Cj4zsbz1C32irL36WUNucIU/fgX3GLW7n34tGJ14IPbrLzNgqAJMl4z/Ss+4xeQmHkYZ
HEHrznddDPaq7t8pyDDosxftReu8+PDvw8IyxR50L8/DcbGPusEhY1oA2qnUB2+XO704zG5pII86
V30uxLFxW3Wd4jKP6mFsL/UswbPZwRHXEL5V4i0fQ3EOYDp6a1vArDoPHVv3L40P/tPjOEAypAqX
hlUfcpg6oSOs6Yz32OHpVn/0AnQNQJLxzljsh8B2tGtSE4JrlCquRi9XGGNiMHPw9WvQxOARrPg9
jaGgFEWpb9p8ajdVRo/cp37y3MbqSSx9/TXrGOUnn1CS2TXLnQ6N+oRqOjH/Sv0zaQkMr7lNqUiw
48vSvHs7r8RD2S7PhutCLRg5rckwGBxcncq3DmTOXWNiu1FaitVOwQ5pTGSI0Sqp93Jvh6mqueVB
Pu0DLYd85iORB6IKbuPKL2RkQny1wdkUDF6wByH22NhDj1/Ox5HZKlYAdhY+M+zr7OfmEznBCgj/
if0zak11Z5lxeSf//3dJ1QdHio7//tyyyuVYuzwivYZ1XGVFpNvS2V4o0TQLY8j/BEyHpyHCVuCf
C5AwWx7rK1ymGw+Li70EDG752GB+2EoxwOaOlwz4RmrvA3fcz26HWAiWZs5TdaT14W5EGODkx8S2
8kYlMJ0XI+VYU4zJq9R882MMpRnTa7rPLOr6argntNIeuet1zDDPIh6ae7tvEZxWTnCSP6vE8/hK
GXDjhh+mDZoHvQM2ajsKr2nT8jk9vgiQtFuNLupaDai0gUJrta2YebaMT+Uak1LZXV70/H2TAosf
2RwcKzXvvJ6eUoKQSbT8lHPQnJ3gS6QKQPfgZM8xKqGNBYVplaw38bhgMFZvjtHwTHdVvAugLaEX
GfUNAvg27fRxp/TSu5IBziLLWMi5FRVsVxgQ7Ltaf1u47t80Kc8kEOeDZ1Xy1VdQqdrZnkEeL/LV
cbQP0LAw7uYpO0IpY68m/cDL3MwrYW54C6TB9ixMzXu/iKs3DJRuYWNn1JUdWU7nhIJtPU5hByRM
zODQBtYDm+bU1Sybep9MdB99MM1RxzCCSMIMI0Mm25w/Ok89iMN8ht+YT9p88WKmOEY8b5gJJSdT
MF6X5XAc2Ie5+/f2FOqnslR6b2bVfd/E/Z1Zaqw3SFz9yeKhsdG6orlP5TXxsKSBQBPkPuA5zRSl
Byb3yXKZ7bbeS83EKq5eA4JPT/XIGCUhm3xQNkqKpxVqg4BPaFDGt14VLGGttQD/nQ+6QZYsukkc
fFejVj2YnTwrHM+0IzUzwdi72hxHKntJ4Mc9zniVwCqbX9RF2ouR8f15RnfMdV3bK7v0eXtoZ+L5
U7QbMJkGE/L/C4DqLpeZ4/vnPl2zma35pHvYWZa+PwB4Ijs6uu5eIdIfrQDnId4xY44luV/8RgEQ
6cOcLC8BmfO97irvjG4w7bqC+rslllH6VhA57J1Y7D67unb9Hk+F9eTMBREzjaRrHJjVRfhtfVFq
t7Tp1pkA8A4384W2sC8vi2splmpOwan27YAUej1AYpDq3olZv6u7Lqw+WmRMkZsu7nm2rG1shyHr
QRLewP4x10yo6o2ZCAykWIFSxbnG4u+toyM1xEypsdTMzV0hzCf89cX+X+iprXHr2AGa1Zr3nQav
v6Ud0rNpIqYRZkqtudtPLMYgaGusqVJGmcPCVvnG5hJoSpY6BEm7d8gzM1V171ey5841Jl7cAQ0g
CNCgNCvNOXrak+kuzgWuikdzLZhFr2kkdyxudZN7BzWjiC8j5adddkcofB0Q0g4BAyeyfmClLmpa
hVtoEpPDTLtotnJlLJg0Y5HrGcHp34e4mI4dvMkHx2nVxavEdK31Jr0gQEaYPONEH97myZmvSSvW
Vy3WL8Rzyp0wG9wPvsw25oAFRqsZ3thzKkkU8w6T9J32ZTpOZ1ISW6A+6WvTQJCpEpg5Y2Ylr6bS
frkQ+UZXm0SSlPIClkvfzWh7DzGWR/BGs/HKoqCjmPV9rHBwd6VXPKnsJvUG5HfpYc9ExRSXyp3q
PSRQuoYeDByIfQieYBEfjbhMrsyun/qEy8os1HxBU5HHkkIHs6KFjrHypmh4dqxE50kkwbwutpXs
grEsogEnL7jmsXrVRwcbtBx2VucgKxmdOhEN13ZMrG/xGupCqrN2jEt//zGWRtEfOoQo3UmLN5+t
Dppa5qvXbEZDS8iFqHTHw+2StSt2Wii+P7qkZoxfwMx7j/CKnTYJnqTOEVaZrfk4ufOtBUbHEYWa
PTZQyfxgp7N1ZDPpxC5FzzWRN4DzuuHL7Dy20FvDYUl5uablO9FBCro+ufxpttxjNib7br3J09nP
ENh672BDDL6v/CPA1/PMnOpOwM2lFdXsEzixx7KlHtIkraUzIYeXxSCf68ACnZR9Lb3ev2GoxOc5
AmBjjVhw17g4xTJ1bogdY3gph/00ICnYasfPZV3/sWnIEcccuzjxa88md2dk6fXf7zKbNw+Zw83b
7GWws/qsI4ZssJRUn9T/bwhKl5lJ3zDbcPgcgeFtQqnlUZsUkA1CX1uKk4Li8TTWvceVXiLK4rce
auitCDd3ouw6joc5gHUD+TlR9nA3tr55p2yQ3nGwBtXYU/CU8lBfxo4JhAOOakCkDV1Wijy6/Uxi
pR5BCPXVCFPcIAiRx9UXOywuVfwlUbqbYIBe4iU1W3xWd0yW4sSV51xz+AJ0uf76C9bfEkrE5BIA
4UOwIqxTWRZ7j/sFCmjZfP33PF0fqkPSqGPNEzkUGbw3h3TkdvR894n0BpQIK3utHM1hOGEdbIZ4
G3e2k9Mc5DnwQ59df0VzaZoBswlGFFRaAVhntbIEzd+4CFhdvUz+xp96IKoGa2SySjzXqPWQ/i1K
X6gG2INlcfn3i2HHhLdnn0GyW0+XNp6Ryhh6fiwtM6tuNKw7o8UeRarmYx4d/WPGRhd5eHjLroXr
m/87EHNnLzH23Zepx24hX/bv4AVfsznPv2w/3btdsV8dT48+PAM252ALh/r69O+jZU1Hss3z+d9H
MKiBxvcvbdfJsOt6QStdV8wpW6aNaS2ex7zmYeyRF0vRZB68wWVIuCKmtGCtmZLSuFZ2mu2ooArc
dJWPN6s9T/ZkvnSoyzbK6SVI3eUq80K/itL1I9wUwwZZqWCYXxbPTqrfj5lv/2XBz4ZGlvDnQ+Bq
81c+Iq8i6+ww3ZDHFSpmLtt1vAjrLzWWiLPCuE+kqsMebnbnf78Dd0mRkCngtfw560Aa68OFaveL
c0+zzV/COz8MQON7jq34FKd+fK2N4Q2Anr6SouKrkunAYLdxtmDR8hswA++4yP55Xj/yMQKEgd1P
e31FLenF8gcZsHl1zHlNSqTuIfey4q1sQRkBOhF39pD+j7Mz2Y0c2bbsv9ScAEmjsRnURN737upC
igkRkQ37nsbu69+i8qLeDVciBBSS6ZAiAymXkzQeO2fvtV+AXLL51CC2D5rlvLlj8kJZjZ0LWUpk
6dptNHSGBjGaxcyzeBvMA3wIa5nW+Ac3TNVj2Hc/5SxqjqxaomVM9MPHSzJ/pVmzRAjp9Ep4Lczl
iVGFYzZyK3NdvNSpFi3HSZfbD96+FpfxMkPgvk1jYpnGodr5EDeZHHrcQFkmt/hECFOcNxBGy3wp
KasC/v9U2zymnfShHfX4KDo5PI7gQ/QWR2OTgaXSo/aWpG2yjd043ui+geRwKH7kEpHoCLHj5kby
W88w8MEYpPU+jOkyaSOoJ35h7CtTdEsyjeT7YOQI0np1M0ZDnjuuA0Yabjc33NQaM0dw8ZoxOMV2
t9CZBV4+XjKX/b8de7Q8O+2vxPGIBcsNdYNaVy1b17hwBR4pVMezXiV090iQ+akz6NZT+nRJAv3x
ozTNWwf4A5Er2gTLStPNPTqSbKb/0+nPxndH1bsvQh1+zbF0TMRjjq0bJDoQtOlIZ84b+q88IbvP
OzLAa2pW32i3Y5l1V2++DNTQPnZ62j5qylcbLXJ3QWp+h8++dZq020V5nhwYp9/S+TxFQWgwEOO0
/e+3hV50bODLP/Ny71Se9aPsK28pSZM8WHXiXTKX2SfcYrkbcqb7rVcmGEGC5PTxla48iu9IcouK
qttrU8z2Io+PHnu/RwrMP2oeqpuoUN4SwgUQQ0M9++jrgV/l7tV3YIqFUBYXmfaSoKfMWL21vOn9
hWsd2jYSLx0atJXJNM9ghTjlcSmW6RC7y99/vPeJHpawhOEYFtWmBfVDv4vP7OvJD2MJzADaoLuV
ltp7nvE3DQEN2weOxt//NPM+HIof55CiyS1KVpVLXuevJ1NhHWYDQQxajp/kD/j1D9JN2j+KCgtT
BPn+cey9cBNa7feyRYAsBczLsVvVVRl8YyoRuNeJse6+rAyxi6z0jzJJ0SgEqbeLJQk7plfJWzkN
yVxpfBFsZd+nO1rCcVzp2FBgTOHo9l3KVh9nvcNooFt4rXHs+XD27JxDotiuFMWAd1JPsLvnfAlt
zWcnoLqW38aiUKeRGd4U85DLBqteZJALcBTU2tqypbFiV+4jcrmOqS7ffbuqliWBRqsqDXHBWV2y
s0DyBeEQbZyw+ltvmIVIRMKLvtXMReZrdFAbnj2FbU00Ekgki6vmoE2lR7xd46HIEkfLdPxXW9Sr
tLDXUUbvV9CgWVFFrr3e72m44rNU1Vwnl1CcSyyv7BF0uc4a3WdsEp8sQ67NMNRPkTmW6z6G81oX
+DV1LyUsoeow5htY539/taDMvotzsQQtZCbirrSErhv3gZqJAerIEBg9hG2cBS+0ngKPVomK1gMu
PZyplKgKFt7FBBK31duR+gRrUpa7DUrAfEnnqXp0SNPa+GXFrDFlNNhV7EmbioWvHMbu2oI2Rw2C
4DJIp2+1E08POTECS5UzYAGba+8pbdsTnTb3OTBiOsyoSW2Aw5ini4tq23wn6zraoCz0XpqmfAJX
pf5I0U+aNMeSczPFxhsq6AjDZZX+NBHRmaBVOjl3EfxGO40jbQY3NA9NlzGrngPyPJxmKwPu8BUL
4MVsA/FA24VtdePrj7EhjcuA5qKsl6HbwBos9APgZUiuZqDt3anU9p0YA6g4tBP73mX0pbne3taU
vsv6qMdNkM0DMvK6VlEjpiXEh/oR7129nDBICF83QJln7TltCaNIIgNVA6bWtLiaenMM3ah8MZRv
PLa1vaDd5+46gV4I08WFmV30Iiqt2plmmNLB29PPGTZk5lD/hKLfQgqxVn3AeMLT9JLnPibAgDXj
KRIDUgo9tMge4CvkSerCk9h9YBOx1Vw3P4BTa7+IrLbmwKIiHYMi3/35f/8PDxdbCMswbBY+3ZPW
fVZxKYShEJxDkM70Z9jExseGb9XA9WKDgWNX9fVWAMLFGEjgYQLS9qFli7aKVeUvlAicc6HJUwSz
Lhqzt2BCCO5OP0BpjHNWUORk2wH7+nFstSXMHOYQBMPkre5fBpJJMt1SRy36Jgzfu+KwF6ry+MD0
2SoPSSu0IvN7EwOscPZQcd40Cc27cz2aL5DiGR8H4er3d5yc17C7z2MOySXiUAe87up3CbY6eT3Q
h1ErehUQ0MDyxr3Wd3iULEdb9EH/5hnIVPxQ9VhWwdsJtIRnpLIHG3bz0eGj3laG6umbd9/CNBjR
2OnWGQlvvNQJsAJDaP7V4h+ARAkYY1jKkNMsm7F87uy9LuxXDB0alnmePJFuvMRLWpnGGgyYBur1
6k9gleK0vMU6N7tm4FarQif9gUkRqlRCvEKVOI9B9I5Rzt75nhdhyTXic2KF+0G38r9jQ7lLjZHX
FyG6H2v//ecmhMlapXsOH9tdkcJGNTZ8PymwoDCTZ31qcDAHxfeqmROw5i2A7DN/lxr6wWSdP7HR
2hc/egDvCeqZ2F3YUEvoQ7r5CzfsX0X8HlPEmqF8RU5hLvpunascikJruA/0TPHEOr63KB3XXLqk
Be3tHidNo48TH5j0EY9ga/bUu6wbdNgFuU1jR5aZwRukkP4e2XMUBcaxNGIrUbcscyCPVqPRYePv
AFP5dA6Yzols40WeufENdx5C2T+LWKijYaZLYTER1HU7f2XLcdUSo7z6woCtlh8xDjWPqovOJVv3
xe+vT+M+34s6hWXeNDwdZRWAk7lY/K9iMEHoqFt9UC4sPeqOQ+dEuzrBL90m3iGvIuxzVpgxuwYt
Coj3UARjf1St8yMtYljukVPfjLSOFn6RMG/ELgG5u7e3qIe/zHn8t3dKQNpcsAKJpbj69Z0yI2Dc
gVUUl0A4AL8JaUuFi8yLjWffKX/0zEaOqoqdFb0NscKNu6uJobl4k/5k57ZaFX2X0s6Jv2M8ZZqj
MibFlS++KP8+Fdd8nq5psv65QuqW7f36Lv0Mq5rfNsUimkAq6ZJQoISM5GXQkKUZ4oRYlBk+ri/O
4lzl/Xq30GmTpku9yb+GebfKlHlr1SO8DH5WtfGnImRfSvMDEoqyCM+BIWutzS4tYbEAgsun0dxZ
g3yHZgXutdFMeheYNr94U5+XPgumledJ3pGlO9ZdedfFRV2bI2CN2G53yqnUKQGavwtoDq1GYkW2
oaGGXZnGLfJXa9eP6uWLd/CpOLZ5HHm2IaUpXJdI119PRtvqMDLpTy7SGMujB/kaW5sP0YMfZSGp
2hSWpPWZdDsaKDw2w+Eb+81tZxP3QrqY+OJmk/NpuDtNHteF7tqO4xmuc3ezuQpFjJlG5KmE6hTa
XbXJExXj00qd97QGjI8UZqfnUXaiDfoMu9D4BgYWenlsyVOiTc4ekOs3O+vSHXsYg1ZEEq5tUmVs
huUH2Awh8zwPArBsDLVqjci/Dt2rIcM+Ya8txI6CD9Ydg1DpP7Yy1/52qxN2gfCV+La3yRzAV8wJ
NmzANJjKcXocevVWzi3OjxfPAfuS2ZKUa3iGj7XbeKt4Cq8pnYOzIEbrIdeH6G0SSB61RvWHj5b7
x4sWtX9ZbuZve9EExy/O8+ebzjYoaXjOsh1iF3R3+ctERDibECoEeZ/PWZMrMYjm1UUUtAPoPi1x
YHcPZlV6x4K0c38csidzHiu7YU6T5I09RGj5FSA31zi5Kvn5+/cnPt+etmG7pgtzS7gOj7Vfr0Mt
LyFZTWwJKtwFJ9cpbpPeqFU4VPBjB8VAos2DZR25f9K1Umt3DvbumxqJyBw8NJSyW9mK2sTNOv9S
BLPpnvL94wUaNYrfUS+2H9+2xWsEMlGYyPeJ7g4eA/e9zgTPowH6HOw1bxeVdOoya4rOju4cKE7c
M93DLy5149M22LaFabgEpBps89z7OtBmu6TTh4gYZmV7Foj4YvuVd+ohOcfXEV/W1g8Kks0b/wwN
a0eMUnMQ818bjOkHBt43LC3saYf09sW5+Fyg2jzpHNtGLWnh5L/LUgXBALUA9/lCMU04aVrjAU1H
hyxIt+HuNFdaaA1Hbslp5wG0Wla0PNv8Xc9gBRFeUh7DaZyOqtfFGTVNDhQzsha17VonUEbyNI/t
6YQ5/jqn0s/yDqjRNHyPVTetbCygtFEi+Tg0DtZVoMRLcCCwYxyyv1ombr//Xf/l4W5LKaighBRk
xt2ni1a1ZTVMWaKFY9oLIvBoVLcmujTT0S7IvNeDqr3HsIL2ic7xMIRaCFDmLcnEUkVlcyRmTZz7
ocUbkSF0QcBCOqsRuZffv03z8ylxTHoAFGMO75Zq79fbIwsRLHFVzvHxGEmoHajH67F9nXzmVBl5
GsFYmDcGLMYtjTM2/kWydFiUHurEf6I4okdUFFD83UTS04JxY43TTkGiBW3Mi2RDRhPXQr3hEb/y
+zf/EW3+65rODc1uh421zu7Hult7tEgjCLwZEb/TtQY1iyRcqeG59RzriMHpTwxH4F0QNKY10Xns
+I1THlWEdMe4On//XsTnm44NAfNdnnaWzjP9/oNMrMQzrBZ4U33KkEo/FKk3vvYB+gdPyp4sECyO
WpHuG9dIL13gOge4ra+679FjjSPzmFSuvHnKACLiBH8CzNF2dl7PedPhtDKNFJhcpY4feXP6xD1U
mPY7DNtj1rGhC50uekuVTsadgCKSVHI4Zpn9DkTWOamyhjmLTnCtk4O4DtKGEdH/x6/Pk5Vr3p0t
DPpd7YXvLEmrOksXten+NU3SORFV7G/ZMBvQXSwNHqJXrmsAEDevMC2SRYfum2EzVfGVjDZFGTLR
r8s5CRw9ZRe6T5ocGcjLd+Kc0lNCa2TRaBFIqfnbPiqcfZQI9WgbyBsnPXOOmSvrbZ2ihgwas3RW
sNdXbO1Dy/jhkHnRj/rRQkteINa1vugEOp/rY0pj1jbzo5yn7Pn1Lhp5OyFM+HzhK8CRU3lJKid4
w0aVHkUGQt/l6bbxJaQsTt2wMMviDQxTe9KnAo1Jk5JwFZKn0A5x9OZ1DXogmZ7CuV2Wjh4eAlDd
UsOmmBAEiRUk2vLLDger9SeYiJF66QvEYk1JxJm5YJFdkUICwN8XJurYgGitzPBuOU6EpXRK59xo
QbknPCMAG6X0JyvDlQu8dVgHvWTRbd38HFgtPQ5QATrpG1oTiFf8Te9EjT93wicxBp/aQ1U0DdpI
o75FTlluXdR2vWpm91vzLPTE2SWQzdamSuR+hJjgFKF4L4Vvb+xEkd0yZhl7sZBhJJPBVRwmzU5m
MwZ3RWT9tOIDDMF8eB0ult5+9SK3g/5gTE+GVlpLvPz25veX8L8thbbDw5vOsaDpbs2VxH9tx9SY
EMBo6rB2iaiUpW/f8q7+U88x9OUIbjaJvGaTWW6aeEiwhRJhYA3mDZKaeHEZ0Km83mNZ9R8H2PkQ
mr1rSlDRoXCR6/U4sD6+o+E4Pfz+ff9LhePgDfVcHLLCdD5VtmA2MeMrqIgC8HGND0EM1UKNTbBK
9BIsI6dimwOu3BmF3IUhlIemYZrTAKNd6JrtHeZvnfk8Jp3/l+/2SDnakUSv2iTjHLPfIh4VgiaT
PIZOb52NL/CJMcqg5uNqbzGzHozATa7MgPs5YnbAHmB+F1E6MaVo5L62cK78/peWn5qpcxmvWzpP
V5Mt30d/+79OFqOjMbMiMJ+eTjh2D7vhEJEI/NCNgVo1RAXuGJ/FJ9endeL24W3oLCy6tfPIZEdf
fkTMlHPiKaSeCHY8PHXiUuOF25PaHLFnO+QeGoWixda8APccrWy9SE6TxMLZ4lN0VmZSx7t+MH5a
odnQPwoaIpQWUADIew+3zZAxAgGHt+darnZV11UoTZ1mM44+eQu1blKRQNDxQipKWw+J6nK7mycX
JamIb6LbIpPRv2n0kui24d9C1Km+uN4/no53T0/XhGXpWtKkPhZ3OyLZNRBr3Dxf2HEkeIKQrKAb
GdzcsAmvUU7TsKcVALS9h7+jJeoJ0U9MDnyXP05qMh/GoBy3ntZFt97EtmSgDmZvkmCdq2OHJhD5
C+uR3OW1VfTFwTQTpAJdF7+4dR2vddebDl0HlMSrjMKAX2aE6yJg+PyxjcHI6a16PzdhBXvu0vAx
eH+0l+vKKraoJX98fNfHpkfAqV8tMmfO3Kh1Y0vAA/6tuXEUQOX66mb7l3rJc+ivWp4tgNKad4tE
7KFzZCYOwYDgHTS5L6pocWaYiBM+vs2LciujQF0rr2dV11y50sDn7uwys1c2rfht3oFrS+Hsf8em
bNU63uwC+Ee6S53ePgcy6S/BdKBjDJmACTy93OLaR2OAl6ReFTGgNAT+wy6YyG2JdQeJj/jilzQ+
790pzk2X6ZB0LNe639N1vm3nZSLQd5TWtAmTtN/Zkf02yuKdi+Of+8Oxxseo6IalBSzoENj+sPcd
CDT4uacvaunPgzYbBrSHmYFKFVvgfUNy0IoqYn1iD6ClG6qp4smIw+hiTdjjmxChVSzqrTWM+iHM
qvdSilPHqvCmqeHoT+pNqfFY24PFU9mzlrKriGw1LQQPNA4ZW47k5xJ43vR/QRRyv3+xUM0XxK93
mWvYFAZ8kNJm23NXo9oE2eGZHPHYK5jdKLPcNWD4x7HqAeOGaXgeSU4+5yQ2//Mig7oHe4qHaAAL
hTOBaNMQpIJzMYWov/GbdvsKURhMI76NhMRsOHmAIg9tYAHfJ6Z7bce58zyBhy2B4z3pKSk3g69V
Z1sz3mu/lY8tgTIPlVenF+8mkSJ/o5Iv1rZpGjhYpnbZtNzuiJpJaw0yvCzeMxkE/Tkq8nGTat+q
tCt2AZT3RSIam9qqVIsyd1uQopp9S0jVDaKWcHrG7V8sWvbnMpshmjN/mlwPDm7QXx/Sg7TrckA2
hi4Y5DAIjhltqu3pf2hXC4zFSg8daxHnFlD2GocUy1pz+MgqaSCFbvwRT65yLJygehVuxxjU+9yM
0KY2uorpmmrgpDWji1iL7P/kYkapnR0z2R3IxGr+icpENkyppZE0WFBLH/73ZRR5TwzoTTEKeBBZ
1r+3MZO6ysGT0vaR+9LG7EWx8Lw7EZQmMuZ+MGqh/yC69LHqwUyTv4GxHdFQDJLvAFO8WqTIkDaa
8ABidYFHH9g9Dej248RpV3qtxCoxXSzXZZiv2UaaJ0jfrApUb03EVHGsnibws0TeAnP4YqUQ/7JS
MEg2bcRTgk7f/YjF1XIfLQfLoTubKkcR41BTZncW0dCtOmc0b2iPIBGslI1rDhRMqfrqoJWEPGic
LlBNxrT1R9wmUwIcue2JTnOMlWkNoDjJl8Vz7OlHfm62DOuyWRejGd4cKCGynuJLY7IUomwOngh6
gCKJKropHJgRE1RUMKlf9bo+9xDnHpLkH1eyQN5XiElLGGKGrwHFsZfebLf5GWeu817N+pEw8Zx9
Vkaz2zPZcZlBtkTqva9d1ewd8TA0Co21UCHpOMpZ/X6VsT8/lniKe7w5nkpQU+XdBoS+PRwjcqcW
VR9vwg6nV9Nqw6MkQvmgdTD2IP89fvxR4JRQRSObfKO0obKIgpNW2gbZ3qm46IF5GcAhELMSXQ3X
+rtEWgX7OLXXCQO8B4PZ9kPNw2tflQ4k2tg/VUlrPIhJ8y6dbhSnAaP+Ipyy6QdN1T2Jdemr2Wv6
tiXQ78F3sx+E9Q43Mb84if0d2mdIxEb/mujhH2hS84skDYDIQ0ZDqb8kwYtUpLJBS5m7LzUpDnvy
D+pVaBvFNu+7Gk2pG5yKqPUf0kbfpGUx75+V+s4kNDpDGduVsY2ELbhoRvDFlp82w6e13TNsR1p8
Eoh67Purn5uw5xkNuKcZ626LA4r9WB2O2qmGJxVE5slNvPyYYQRwCSFZWZM27pyhAKtuRb180NnM
mtZVdT1A56oS22FaYhKDSpd39togyu9PURk/WLAHqnjMIVMZoNF0axNGkiqf+mTpTWCGBl2Jl9zG
8RQqT/9T9GR3A/lfeEqnYWAjcjKYACzs2UiQgVTbuK2VrVITd0DZVcamqTKs58NQPjZ8fPQDcTcF
cETI39gak8+4OJmIaMwtCFEtdPkjY/c5N6a/Nchc8T84ODd0v1kK5f1ReVRzcVlbt95nJlyJox6A
8XtQ3XxHRBCFkhAoyhTpI7tRZE9+V/ingqwhhLM/7SyxQV5L+ehhUWRyPMH6HreFVDqdVyKIGePC
q1HoS07p7OcAHOg8kO1Na1fF3qZgTovoU86mGXMRubGFjVaH5wVbCpdhHa0aOI9XxkD9OiNmap/A
0M1Qy0Es5cUOddC/OvNoo2mZUWFxf3VV/ja2vnHCsBsxvGzUJmMVX9j0ES/kvaLRLEz+Z7W5l7D0
WbzaGFh5nM42JeQtgHrgOE7JMkqNfK+mBFpmo1frrhzlZsACsbEyIzqbebXlYvOOYn6J5oj2weJS
EGk+7qNads+5trV1fAUDiMxnJiQ/HUXPy1Jbpah4+v/30ujG2++Xl38pwDyTf+T81NVR9d9VvXpS
m3HT2WwrM3EifRxWSJs6xLAMJKc2hGHJWA2viO2eyZIFmjyi4dGq6u+COutmETSznBooW1LmL1Eg
9ogyyp8AXIjixUIr/dfWhN8+77qs0vqiYviYv/1agDEPYRhIc85if+zcvffYH2abQNksMmawa1fj
oinrWSRDpbBUMUu3QSkxBxV3j3E3jBTtTYitLffQQ9k4SXgAKfIPlzmBLMz8nRTDI7L7aP5KC3qN
lcdIt2ZppqcqH2CZdw4yp2FkhJ09/v5EGP9SmnsOLWVKc7a/n8dqqG6lQTeWMxFG48kVo7HzQ4bA
eAvCxeC5+a7OrfpGs0WHBgKHEHPsrkOxcs5GY6+8xLmJrorPA3PDBTEhE7OmJHSpVQhenVlBtfdD
Je1jGHbTGU349GynbK9cmzho/s8XPQ7FgewVcUhgQD20iPyw8PCt7Zd/gTXJD3ZW2atQi9RmCou/
HSzY11o/1zrExarMMUcNwdEfzewaTzUrPKIopLCYAlzD/MmGeT1pmv0uh9de5cNWVo27FpodQ4bo
NrkeN9vITEjy65tVawHCYaqZXYiDFJjeHGiiuPHgUPW0WKE3VVsgN2plug1KcISLuyY08SCiPSiQ
g5IQFXXXfHIFbPtAo3I0sqWoPOPJWeqqG5+M+euqy1sUIMWxzKaUpyQyEAI6kz3RJ/nTUAEHIO4K
PZmWzQEW1op4ku5bPhuaGEAcEnTkK6+GAlRoFnvZ4s+QQfSZkK3xmOLZX2RRPgPKvXo1Ecu3pLVo
Hmj8XSc86BtkRANGCINUJDENP6DFP3S9RBwwhhoZGD0TDS1UYAKd+MVqgHr+/mr7ECD8cus4aBPY
Azq6yZbXde9vnagq0sqEDmWZdbfrc/gUg/hWwURfpkkeVBvsif1m9Kp0azjJyPimS9+MGXXVmpgn
i4EOcAIi4aGQAKL7vM9+JGgfddRLfwS1PKQID//WXMg9cQn6CrcUi+KhKYOREOABWSzr7BKwgNo2
RfQiMbC/I+4aHhjNyTN53uZNJuXVyc7wRaa9zugYJcj8ZVi1095KfRuui06LSsYkdzU05T36rxtQ
UOUmz2yCt+1qYOVN9UtTNRMhPb73XcjZmTlJEPdkgUxc9Hu398W+wMaVP+ikNX1RvHmfell8zDQV
mNohMpkHqb/uaULwZ7FyeGAXqnihX5ytNadrVpKuF02WvEeYTQJiUXRvSq87JtXDdPx4CYsQS1Z4
68zrYF6ben5V9bULrrpx4fAIqjIu/bmy9k1wcYyzZ5wDTJfXxoYZwSIWQiSQcNSqGR+w9zZ2+EML
NfhNQHBWsq3rvzEYHvzMw8YTJjbtdc268rd/dJVCOp2X/TKumGLNh208ivDJaufD/Dgc+ZRkzxzd
+Bxlz4H2n2OqX3z/ubFehvqlsl7y9JWjsF6y8ZUjTl9rDW8DJLJvufbKAVHjQauzriciCYahB+nh
5oXFhigr73uWoW7E2PZmW2m4xprTPqsv2z6m/mnf6bDJQDCLWtY00VXcNcsMadKESNC2GzYCyT2p
4HjpIEr22WHw9oIPyTrw2oKmjo4+5jJypppjox1J55IH4gbr8tRM8zF4Jzs/02PnsNyzn5+7HKnh
xXUxEl04Joyi3qX0LlVxrSmrp+vwcUzT1fXno6xuvs9pgMd3a/nauAXMJVYpn8mzDccFqlv23LSZ
tTOT4KjhrYK8bFe7oHTCS1AkaOClsSnMnUZDbq/PsLu91u0dUud9WIlc8/MREk7i7f30wOGmhwQl
NyER1sGuCBc/Bv6x1OdDEE6Rn4z8BAprhGSFoTI9cwDTNdOzss/NphcHL7lU9nnsLk5yKe1L311y
AiftS5JeOaL0GvfXwpmPsL9mzjVxrm1247CHW53drGE+yLdrzZU53FLvpg83u3iMvVtrdObBI64j
UYIe6yxBZbUhHM8Fu59ocUcskmRBcvRgA9EluZkaioxA1f0GhwV5pY8yfxQfh5E/cvgO5LJH17lx
laH0w0xqOTcruaX9fOjJf45cXv85Unn1IlJmrs7Ha9heRHTVmoslSAS74HjMokvSnpPoErVnjqBl
d3xW1qlVJ15LdWqS+cCQg4DK7o/Wx5HCJPMOtAc5kvoQ1YcwOjAkzvt9n+/Tfu8RDRR/IQv/rJJB
D4VqwKD5x1bSu/cnZAHssDq0kHWaYfEUFom76lq9Xw2YOJ7GUdVnv/H4dVL5xASdGLJZ81f3ShE8
YREMT0/FQHFx+PijjxcCgMTJEodolB4p8A5ycagXJNh10y303OasKbWuDETa4QgbMYUcA0CkGL+H
Tb2wjcT9FtcMMLgzo/WHEWn+cycDRT+2rr1l0xv98/d1CuvQbvYByst1Arj4wXLK7vLxkmPTu0Sd
FWxas7EfxuJtotI816JKrxjA8MAkf9hWlX5TQ1PvmuwL4cPn+nkesqMRswVqZsGc5m6Fb8j8Rexd
LOQkn+Mk9hAMTWtrxqFFPVtXfQQLM9UV/qf8HOZdwx6enJORFK4hG55MW764UiY37G6RZIMrErWy
SiVhHcP1GgAUX9DlkVpcfPFsMuZ17dcSwDQRgxuoSBh4fNriunSCC5UNUH5UqDbtVPOUrM2XFPvK
yrKwcSRZaV/JaAGe7AWvEjU6GA56m06XtTR6OgJ/51htx8TH1Sb1vpqTBH5fp5ifH6CMgGjLAHjA
ZeDeD4NiZxrZUQA7akcQwoWNwUUGbrBVOtwcuDTOeVR04aiRV72ex6BLinGRzGxp2CQaSYVvssrq
TW8oC9pMR95Cnx1jD3W6OfrvgGsubTF9NX/5LNPhoqBxhm6QSQI66DvFALOlYGpqkS1ivfbxooEP
dCW5CI1Iid+Dt7lg8NrvZHvIG2hudjVuZGWhA82c8Zi72rZGxI/lRhGz3PNc/P2H+lnAwtujMLGQ
UKOg/jQEmLBDEzAJty1UfvkC/Jtorb6OaRn4/cpqBHJktn4n3ybSEJPY2eyYLMaNyXjRHb/rkQL2
6NPTKyyb8S6ojK0nXbqdg/nFDu9zE5J36s2qCx7bHyLMu7srI/VqqOF7huO8xFYokL0GZZ6TyBpn
mlWnD64zZevaaE3kaARI4anCw9/BIp3Mef1GpjAPn4xlW3b43kIiWWtvdE6GZc5jGBeEiOpQKISZ
oa8yZDnnICNwO9HlCH1He2CT5b7SwmFEbfjGk23FYtmNjLlMLfKIwpD52gnZonxxiv7luhdI/pEb
MrC22BX++ovrWUnnFB3dgj52d1BF7BJ12dJ41R+ySPwRIxZeY0vG39OtpM9v66bgs37/Jux/WSEE
ixoVECqiz0KnFBmXmxrZDNQI17pJaA2E+m0r6zk1pQz2sD1pSbPFpG9Ith+W0DVKmviFLIg/QuKG
/4Q0sW+IHzk2OtzJnh0uHWGop2Zr/SzIXLkh6qsuc+PkgRtJPwwBcqWxzvonsNoovNsl62e5Ki3a
XmEzHnEzl2cvUAQpZnjbx7ld0paKTAkoyUmK8yGs8G3Aa965bqtfRSq8Z60q4weB8B2XdOw/Ow6D
l0Z4xe7jv1p6G6+U/xC3OaItxyc9EWP4lrUx3gbkiSz9QTiXKdSOgV5Wrw52GSML9Tlhhh5dZDyi
jTn1OqTFUc+qLUIS79Gu7BF5Lol1vz8hGD4+r9mSWQ1MCDofjnXfpoZGqxQNpxL0GWKUKfBOroX+
7+Or0lI3W1C2zkfaIQ/ckTHIMbTzodLd1O46bzt4W66ddm0SKd7ORy82nr8ZxXxQO8FMJa+BbQt2
mpK0PQMVB9wF4zbScCbr7X0oD/8cenAQYi8/joSQu26PKpEj8nfCmA9p7AjlGVtsbttZXWtsOfx2
G6it69McJhR+M4jNJAhh2tjNxmo2hDYWzoYExQkpDBv5aIvfVQ7b6I+8A/hIitKOow13vtxNw66O
9q4EQbq3q71V7btpz/Ywc+cj4VCHMD1EpCupQx8cU3HgQCj7z1FNR1HORzEds+noQGchFxQqSXbi
AE8SQ8P74hR+1AN3T10XhSZPXha2eX74642dN3FZjlBoUWw2w8UD/nKujH2I6gxrGI6qmFHKjU45
5rXC/bvpxDpR4M5DP0qO+E6LfWyn5HQFbfQU+39aYZWd6Kdmp4+vtDQdD4Hp8CD3k71dRO8a3p0n
mxywZei0+uM0SrGsyGTZVlQUt/KIezF/QL74Da9cdS0Kp7qOjVdtw4iO8P8Qdl5LclvZtv0ixIU3
N070QyVcujIsS74gxBIF7+3G158BkN1HZHWIEVOIrBQpVWYigb3XmmtMq5jb+zjWH2QBylt3tsRQ
ezQJbuvfs6xZ74ZUku8xQCQ3ltPonxlkK9ymKnALleyn1nRdbJfah34z8GJBbUEozPXQqoZnFWzt
lTls65pZgwUiRjf9snPgOGBAhLdn/JGZDJmqjBi4GmnkN7tzQ2Gs94Yt+/BAJPlfBGo791nZ4Vjc
itU1I3eMnlYGJnNg0f2kVqH+UMjkXTN6WUkBUbn9wRxyCyah04NogLfQp6rmMwQJt2xidjfXpvpe
KaWXYTXL99Ru3nH7Qg9TI96S3y0d5Q9NBmZMaXtzqzFsxhp2E+TfnC4AtCS9LBWid8jgk4M4I74u
VLiItCGGiz49DiQIAQFKj7bYFIljYx0ZYrezE6PWS39a+1MVnXrlBJC9rc7TfO4rdq3MQrpFdlnn
M5O+qCHhLLtM6sXuN7XxdVUvqGmvY7ypw7C+a2q5mG0Su7QNMn+1oqu6H52IyKRr2dwC3ZKcGwX8
SXObSVfUN7epgh/xdm5uG+mKul2DdEUTWzeTYCGv58/smpUrEsT5JVfMm3pyNZOr1m3HQr9E+5Ee
B3IUuDJdYz5Y5HR/FlYmH1qnrx9Kgr8InxbZIxGf6g0gPvV+NZrXRoPjda6oZTaXMb44zcXiwXox
MBk7F770kn1xdqnlVd61zNs3fpo3DTP7tU29eV3yW75fWziQeS3N65DfZjPYStKEr1V+m5rX2ASr
sukB66JtXM1dUna75V3OB2W6qsZ1na7LLmFcNYtb9nUsfmixLqgtruQwDNYFi7SKS7relNQXEZ3R
HJ0LZVPUne3ubKUE0kJDOGlsGtkr7irr0wr0XzrmzBtrR2M8EniUvuJTQfsSNFy55jLlN4YNhFDu
1lqgawG2pd/dorYNz88XOE1WuM1ZTD2wZv/Vor7I62Rk6shOzrQkl7HtI4VN+ZIRS7UrgWtAUBuD
WtsM3iYSZuJy0xIFa0QsQFBrQTJvYshaYs46DXJIavImc/C7yhetr5F865qar2s+JK7v6guQQ2Q+
wycLSGG3zKBNQwPbThMSRVwBdzTwb4VpgilzU9L8EBY6hI98MI5mcmIOr9Izx59XCYis2sKmqJQj
apQjxOt8OKbDMXbChIheXg6uXLAvQ9gooeCOWoRzFCARBQV3Ni2IeSH1pigJQMKhXvaNwSfjBApe
SjC0jwxeCC9L8xmb+66xD9DKvZBXtCr0JOzZeYJBndi/3bOwoPsvHxxrTUNnt2XhkvzFf9Eq5qRL
BNARA0MF+iBglZClDRY0diE8IK11YzydipvONDNdYgdiLqUx/ExvLL0ZsHTvidKjvokU3Vt6T9M3
GbssFma6l0teuasmmheQ2S5Sr0auDZJnQdSW4DN5JOOhzvAGg2W4NxmbFn4cyB+gcOHNtDcwTwOG
ZrdaeQk2PrBzJN2SaKy5iHU6WvofmlIXQXFz9IPqHFqZHg4Q6IMCO2pXDNE93kQ/SGpcO3cHeVO3
q5FIBXSj3KvIoM0Zcdu0tt5MAYVtOgkUs0eeDUUsJGwPKG3Dk1CFba/fpdD/SDGQeJv/wfYQFRiU
7optjxl7pO0iLRz34ABxyoNfSjIiUjNvwgSTeSLzHJJmHbfG8iTcUnehsGgCa49b1G5Kbl/mZhFL
BnJ4DyWknS3V5QCovhCMBx8Ys45CmxAJggz5XGN3LVy9dcGE49jNYL0rLgAjILMqXDjL1WOPZBa0
7qI7I3qvesnxnffUCTxibOm7acJjw1TwCQreIi82yNLZxIz7NubOR8bHbWxqd1Wr1xtgy73R8Pph
07CSGepBYVV2CbptTPam3mC7aeqB5Ym1TQrpgos797Ss3KFyp4qhChdTCJRZW8eZeOjk7bj5v8R2
rCx8ECQauw7L9ZxoUTebNvWy2xKqZmyqJf4Vp6Vr5R4SfKDzdpyR6nWzN+7Hhc9R5TeB8Mhvtanb
Rfkq5UOniGV7QJZQxp8EpUXYeuqbiqcrnmN5yuRZYN4mT1ZYQTHF6s3NpnHXmnm244KUxAJd6W6h
u7pwSTYfBrcjAJr1G58rn27ElNlBOVL9YJh4lA/O9JvqwG4B/OUCrjtYf0yD2WoqWurPK9RGNEUJ
PheXWqQyxavLySOz4clj1GneNM9lSMZBguHMlj0GT1ie9Ir2JlkPMTaMKGL1VWjrA83BOrDl4jhj
nQvyKWaZCkkMa3py93+HgnmIg2W9OdZbPr6VI/+ZtzV+a8c3JX7TdpEBBv50J6C+SsWrqb+M66vW
vdj6pkh/sXgcPaNEPDunInnIxHNfPBfiGYitpT+hvqdx8JTET1n8ZK+PDAEa1aO1y7Y+JfOmbP6k
6Q99/snQH2qNdBxAx01dkrmcmvZjLiSiMuroW2am1TO5h2GHf+8eiwrWqHHIDgVzzJ/++Vb6Xyq2
GK9oozsMv+rUvn6pIslTD1gz2ipelXWnN4xy7QdRkDdTF1h96hmD8yLUF7kxSdQcDOXcttnnzuEC
TciL5s6skGQFtGRPahPJMnn2JgC/uDYJZccixacCzbxTNcU3IhjnWb2lB9al/DAWK0sxJz+XxiI/
7E/1/HhjwZwk1TVxaCbY5JpIOLosO7UfxbIYNwO74CLKXkhYN86Ehv39kCputYW5r61yM6kz61AS
bhmUiE/dINlP9khuajF1XEOgprlgZUOjb8rnDnf3b05w62NZg54J07y04HEN0Jb7+QRfTDXK5W7l
BG9t7nObSbO2enEk8BMtzrFUjqvD+mQT65bviqH+Osw6bWLpgli3RMV2ZN2CdNsdb1m8SNOPlQsu
wNTyWbkgnVycfeXC4iXLt/UL65Zk+bFumSKfdcuw6/u6haVLzQY4Dccl1Jpt0YIKI8xQc4z3pUsU
/1i0bPNvEFjTSviwBqE1WcllP9QSBtjIa0fsdbaQ7kZAYNd/PkutjyUJjVriZhJkQMphTObndzMn
WnsADdmQiQWCpKCkeumx7l6EfT/hCAR114i3tFsx7lpTEBPGArnZXs/7YewK2iBZPh9a+GxhZ6cz
c0L4zPpC1f8YVOXQAP109bUeA4sWD01Phhn5PvyZFBsW6z9P7c93XRcdasDJ3v4vCCr8a1EFYSJZ
6vdOBXN/JN/DJrD6XPGxMZsscOq/OQCZD2W2vDhx9l73RuatmYgex1klQSNd6TYYs32KobzQgjbv
JxULTJ7J1bNaSfp5nLY83q6qnmWsoFf73eypj9Wtk38hs/iPaBTl+zJEl4k6/HOHs2AnbjQVni7J
Wa3QSVVsvoP6rPRq++D0VfeXIbfyTa7jEMgNWOUY7HqvGcrm6Z8/OuhJH5d8WE7w3Mp8gmxBf/ns
ZIqMEmH2zWFW1IZytE6hzFLrO4YixtpbaQE4bmuy9vNYynck2+8qF7JUPYaUUUdb/pq2TA/66+wv
WK+0TdPsO45v5wwEBZbjk+il5zh0A60LbLGpMINs15yE4y7JYIUcIhpNxGvPc2jUobarn0NMgQxU
rnVYz+FShxP52/N2TOdwqMN4DvU4bDAO1gxdhkXNVyUALDPvSoxAXQKlETAsoTnBScfn3hd3Br9e
F2gATbvAEYHaBaUZGCLIzSDdNSXhsKtLQrve1CThNIdMgQwz9QBm8tQ6ZKC4mUNRb6KwUjBfXG/K
+CO8iDiUplCLQ2cKlTgE+7VgfovDKd4exEaAIn3TihWwDaDQGEDj3Zop9iwosgDcPcptAp03CYKM
Kn8e/Tnxx4S9xG/aQh8RIZQVTe79sulYiur8StoqCquoplYF1Dxgw5bLnBCBrBweFfpXFVTakHQA
+9G0MgnjzZo+0mMgSWJOy9DAWnrKWuw3uUp0TUf99guEwHNvAjJJBlLPhLUqd0n82SFTCCykuG3E
NFwo78TXZOV21NRO8ibPMx9QQihlOyjDIVLA3E0yxAeol+adjfX61PYDdTFnyp9ju3jf/pmopB3o
Ill3mI2Je6rYMY+yAyp20k+q0RCdS2GpKeX+LJt/KBvwuhhsYjJiLgRrIoiNEbH2OTakPxk2GL7S
Kb2fS+k9yYz1U53zd/Wxye8Br0q/m9P9WOqHo+BwO6I/iyVn74H8rQpkEY9S2KPM25mbUzgaIjkN
+KxAAaaPBvRZORF+2znrax2nDVUewA5EKU9Yw9Oc/CKsRa1maiEuIfFSJz0MXgNC1mRErOST6Wrk
Eulygxb9pnz1cUQXdK6mM6nFfh/K/e5n+9vvnfBhNkyIYFDTLdB6ItYPS0m3U9La9gQmELbLkh2z
1Jw+YeVyAqV+ph6oP5ACKf2Ga/NxwA/btoN5W2WYiNv6rwAuJV9WPZ9zCcYh8xhF0tRXs0nf8QPY
vlFoFSHZUGpTZ2jDrCDJFAB4GaSCeYwCAPXWk860Lct7zAlcsdYbiK0qTLTePGamkbL1Wp3PQ6E/
2J3T/GYEhuXch6swhDmuwrIOHFf9UBIe4qroq0WLD/Maye0hhq+JcVQSri23CnOaI/DNerNCzLpK
yYfDqLHvTEzilvd/URs499ISnATRgr4yWeZpnbQWnFbtuFlVVpBbYwoM2zibth0wlPV3Y7r+SY6J
4be9NZy1mWL5/mhU5rd67ofAHMh8qs3sFYusOI41geNNgzEVduO5rafoPOgTAJAom32T3GlK/YUD
2pV63c3+sJLL/iRbPpbp0n6sa2epg7iRZI8ehkEGUmNcCCyuaI3m1EJ6EM/7c0Jkjcu4UOKuG4Z4
qU2mLOiFeXbSKbeZHQFmFSZpR4mW3Lcgtw9xN5HEgbv6fn9uVGvnjvFcqf/3Exk1AywIFoEY9kCO
LHvdyOZKq/A63ZFyPWRYDmaT37CkJdVlXbwss5oHuSSRWZYJUMzqnjvb2N92THSfE01p7+GWE323
EGReOJI/DMoY6lE9PCkaaYBTbTNdY3xLK2opxQryvUvzJZwd2bphglNzKzFRwjKUCf4nDH1N2xC8
QxBrQ032A/x4qyDhlIvYacGsY8Sr/lhGGvvxjDZXYWLizyWi/jZqJGl3JOWNqgpb02FtYvbZmznP
lruoFJFHuvpgQ7lN5pb81NtdfF9pkvqiO3/ohlk+l/Co4zTSwlzvk9MM8uq0P6IS/+NRU7YOV9+p
/T4TY5VAHdqhsY9Ns85e1TMiOKjDdIa/MJ5HwC/nEig52TCrExAlcgP3L/tSMEviT84gjmvO6goC
3CvTdtcyyZipjSaNTmIfgRnSRX4iJUSGtgz9mDDm7qvs0PjshX0r0gyTTlkNtzYLkv2nVpSra7dg
pcxCGmjSKTqzJ8ag4GjUp5ukw8gtwSUZYvFkyTgpmC+7HxwmWU1zJRDI7Gu62myfarafk1bPJzB9
84kd749H6rjMp8rhJGbvyg2XV/swDc36YI/Ku6T3+glrtXj4/nzRMxxfO5f9p/15Qb3JTgdiTPQV
Hxb73cEpxH3KOMxJUbmPC5NBCO5sD45lgTxXaLrHWhud8ngiqnGVVxIMCgi9N+n2bLo/mxDUUyg4
tvaJbotUhEDge6ULA2nl+6GfVr+SYhBmtdFjzKIJx7garlpNikAVUTCWubTRF12Igm4mawmg5N21
U9lfHZltUD3LoTPMvB71dY103jhTHTZMuHVq2+P+wyj/BbzCOMpi1JUw1rfl/6wQPV6Iz61Iymep
in1u5PZbx1hc26TzsZToWbOjzOLWOTMUlU03+1Mr4IDLfhjTL+1sQ2hu9Slxd4r4vMHle3qA1Zbk
NRNU44zNj4O9/Wg7JNy0uT4H47K256Gt/xw34ipnZuX1hFJ65jadM3c2cTRle9fpUL/p66jBlLY6
1hKytmMJarWJ/fpmMBsFLw5QdTvR4uOAweCGPlRzLxMZnRbddMtK+psFPPBTqxEvDuSyv+Rkgp0g
HDzSpOgBe1kMw1Ygu7JeAsirsTEuE7MKHP6H4aqSu6aT5nZ1qiylMKds57msiRusWTGNK4UqpRYz
8tiO6zknaOy0kv4HjETgP8zoZGyP9gMWa1a1QluplFmvtpRWIUGixtWWOuOqV6p2qurp2VaG9SwZ
FoO2bOIOzBmtZ2sPoLTXmgxxU31pyvK1NTGfJ4OaUz6N2II1OnbSJTlrdd+d5GGqDzqAGxeGHCGk
Q0TNa7BJTiEdgrVLLYOCSuWKCRStxZrVtt44FKSoj4x0NUbMUAewuQEgPn5vGEZUKyy3XsRJKwlr
i4jhuZ2aqb6V9Dy+tWg4KwdCzsdVaryEqpMfOT1W03lqjplFP5TpGStMgEneTLriELra/TiM5Hzd
YNcAcG+sh8WOu+1OkQxhXZbv+vZdyAiivxnqpgpJBO7vYqMkV5qVBR2UBH9HnH21Fv0bcxz650k3
R1IaRPLSpseo4dMQtiVoqhXr94NURp10MEr7YPEdOMZxkxEr22zpzzk8vLXuzpAqo9UobvGFj4ar
axUnxcG4yfLlDydNEiIq++Q+poDupJJxaow5+oQh46L0YHUVaTJ8SEvL7bKB6IVYF9ceyVy2V/kY
WS2cdXuZD1KuVz6YqdYVVi2o4UbaNc/Ko1KOguLm9M2R2IzpTQY+d3NYYB75pGgxfcdMj051zDAS
0B1vyZjvyUeC0BQ9Th9hvtNM2qYdqqSPHrHdfJXzzPpqxBXQ4Jjo4skh129LNdHtyb6okD/ddiFu
bUnkL83g1H/2nU56u5W8FdE0epHJpGRhaAcVhwcfMMEXZSkxFPSfQ0MG3TlrDJlCfWZ6Rqy9r6be
POqLrh0VjRSumlCRgIlW+zymksVJrX5aFOywdWrhsGWyJ2S9Gd/kfSbC3+yWP3ZrCSCVLTAMKvvl
D94LUqhMexhJZUqwat0mnRrylsquDHvSTmsaI+NZg9x34O+SnOowPgCUpyLOFZCBIq5tln0hFHU8
tJPzWPfqF5l58N+sg3f3wM+1W4eFMJw8U9Ooyfxql1sBp0QW9rMDq2QK/FJxaxoVJ1uEMZu92/Oi
Z8l5hsUVmpz101lViYHEROMYS38HBM8TlAsO2sRefmUA10uo5bp5QXJeSnoQIMekdBvlU7wERKbI
sOhZ9JdlTfxRuuh8U7I/YaDBVtDmG2CSqScP+p+2E4FpnbY6fpvRxlBVjN4z3I/CvCS5wkCOw+x2
ayUU6htxwPm9hisTEBQZ0jqAa5MFtsmMl+jVgEED4SlNoKY0wKykekucgt6xwRkIdBtulmf27bMS
Le9FI+QQq4B20iOY5rOooNjOQA4YVHv85zND/biA5zc0ueBqJqY61vA/l8BqZR1s7hol+zIocJFV
fIFqmzIZGLsVLQJD63Dxa+3rOFUNF4a1v+U75wSJVtElKor4rVwc5cb3OjPDHw239piYiRXIwCDv
S0c8KzpDskaskFXPfFlyOxZtctsUrfUbc4r5oXdrUwhi+JppdpMSqf5LC1CpCvjuuVUdmkXRn0jf
XLW/UscoHzON2CqrSvNrk0r3Y/3OsjO/7AdVYRtNnLgSmrM93bfDX/lSMYXUG9dlUchPYiY0olTf
CaM4OrPqWlteEpgfRt+YV7DqVHYLbSAqaQXZDNJ1nyCKVeUzMWryE3VmthOMGn8V431icxlRCjKR
Vujyj1lJoguVP5wRxfAXkyCz30+N4jUiUW/LnvgdTf7OltBamwX1zN29tNL0CdJpUNfisS/zyyBN
9SlR0+WF4G+PqRfruZzzz5Ih3ad9PD3tM3lT9BdZl/1vai2KYvy69bNlhg4sSwdqic/5Q6/FjvVY
IgrxoHQe3GtL2+TsSmFx0xfuNpWdL3R/knxZ9xfJF2WwSr5GEOlAJuImi41DHpaQ+nE0eKsd5HkI
M6nMQ2Z5kYpFswupNhLYnfSM9ISaFdor3uvQzI6WFcas9qwwyo6SFaLEDtP8mNkhN/TFLWxWFWFl
hw1xzjJV2nCUQ9aHfMOQ1UNYDZ0+ZFZI6kPLCcYidJxA2qWqQRIF07SJuadx15QEyFl91fRxS6N+
8IFYidgfaOQCfvOmVpAXusgOJNThOYnz8rL2jVtPQburqgMEL7vlv2X6/X40oaWufpOPy02SGkTL
2nr/pwgtIuN+85U3PtwNcGZCrDC5JVD5VvRfqFi1FgspFg7Qyfaqy1cNzKG8yWqvmGOc9hrJmy0G
ZFisXHHG5Lua6abv/RJYWUfu+bXpri0mmOKEqS25Dt116q4CP0xyXbrNGCPBRE+uiX4Zx0uG2ZOZ
3/EieFxsKgBJshghAkqcYY6J5ofkBmjPGSsgyqbNCohEefruBmSZYtLf2A2BM/254ogRUCElfTME
9uWmsQwxBErR5gYcZgheQWMRehtUFhfeUE7Dog3tJTSXcDU2zclxaWhJHtXlKO9y2pNlHC2O7clo
T43NdCxO0FOOG29XNp4RjYsCf8FFGs5TfBnii9ls6uILRMBmvVS7bPsCb8jclhmblvKq2pcJX055
HcprV15bTDnltZ6vVXnNZy8lCWa+pvO1KEmXuCZ4+QiWnK72dJWKq8PqGFgwX4ZUv/QsRy51MT/Z
2kVJmNi4dOMl1rfjQAo9j4tNisWvfdGs8yzOBu+0ODOdhWl0+rcTEhskwg+JGRIbJOHF+CHj6IgT
8rsZcmb7RXbav82Q67+dkH83Q/7HCdnPgVb8MEPihCzhUe1OyJzKavsfJ+R3MyROSIUovOaHGdL8
b2bIbj0xs4wTEkkkkmibHxInJO6obPdDYo1q45/MkCuuKfti7EpXEG9Xxb6gkbddBPLXnnedtxzC
UrkPj6sJ05z//B3bKUU/LWb4illUFh3qjBhefwXPgTkvB5hwzaEtk5woIUt9rEonuUmWxjoT4ZLd
4r5uvT5PGq49CwmLKkPL4xbyDvxKv8MKrhEQ2RBkpFHLIz9tgfW0FHeVg5EA0knsUyE1OOPqwu8N
07kTCXlYQx13jLtwRY4d8q2ZetbPlrRgqCDj8upQcW/yCCPcGk++LAEFkqe6ds1SSl5Wy4FIyCzo
b9Z1dNQ+3ChIFdj4ZYSCM8Bjb//+b8VWDIpdmw09QSeT+12CvozpVrG3skV5i9k/dF60eFLn9YzS
CzzNm6zcd3ZRRJ5hmQv2AX6k+7QKLcmnbIUimABEA1bUaoK0CqoxgC2GhBJ0dACUQN2VOcEyBgWj
hEpQOYHNzWZX5wTGGMRspp0AlFWuBqUasNfd/POeXTHvEgA4QHEdJEnAmi5LAsaviyRoTX/l2g8R
YfXTYRNefmVXG/vsAGLZKxg5ph8gezWzvbsi+sM2NMRNJfGE/Sb2DIjMbUOiCsbOaTsC2kbEuqLa
8WBTw56aMn9AFC1Jn238JvOfQAaQPqexSVJ9xfFFDrQrmPNgzIOlC6ZdQ0eFJOi6YBabRhH0+5HZ
DcUIsi5YjaAUwWIEudgepP9WLBjuILgt0NpNShuILFjbAJwHAlQ82T4abMLWfKH4M9340a9rXxt9
LdkEP6u1PJQpXoIaLxo9qd6UvZIQOzgY4TZ1ZBEPLoHaEBv61lUml7Y7Ws1NEMdR1HkZ4D9if4VH
ZBqaIm/ZNXQQJH3QG0vnO7pPGoik+4mxiVmaOKZ7GyRVkMZBxsmyqx2DqgoAJ4y7uipg/nBmba4E
YgwcJViqQFKCldNADfQxIDfU3iVUmqY3VhUgZ5dERjf/C86QXZWJ/c5vTJLwfGznt1nsz6wQSj8b
fOpKDbRL00tNL+csGTeluxgEsmyXo0Q7HgsY22FB9PCmZXJ1eVNBvLjpdhAnd5HvlXZeqnnS7JE0
UTjemPmoz2heb2pnX1LJvPQd1Vcd31J92fEXThLHnzhPOCW6YOTc4GwhY43LQwAkn/QhrpR1F+hG
0IkfakSAQC3NRlBw+nDiiE3JLoltVRs4S6CSKd4GMt3ALBBtMHGOZIyYB6NNAIfPldZmsM72zZFB
M7+qITGSerJJTnz4mEgaPewWceM57Ls5TbJNxKxg/0ZSv4lSwW+u2B8shBjaGYTTLS5SGluIX5wV
mSgXqRNM8YGEPVlARi5NEpOzLi+EJZiuObT5ZX86pT3+/RFW0qW/Yd7l06rW48HuWdEbc/zS9m10
nVTyIwtSZd/0bQh9MFNaCYakHxLJwlxiV91x4aMWmgVhtBCfsk4/r0uc3O6pVkYyxlQ33AoW06mP
E4rL/WDfGKb02c7V8X50supRKzaa+/q71vpHgIytWBs8m8YenR1WiT9fsJ0uiotMssjxVpMUgLzC
LVaL5sA0zOd0+2l/SoV1CWUK5fopSc7TdKr1k11uIr42VY/TFg18tIajWWyynLAaw1gNacTkMPqM
TRbJw8nRooPfHBvz6GusxFLS5jfZ68lcT6t9ovw8F2c0FudpPMvaJie+tO3Fii91u2l0LmV76Z1N
RXVNl2tWXXtIyo0fL9dovkrmpry4TXfFlLWm2yi/tfMuIdzckmCPLSpIWIo7Lqw7qTlH8TlONhX6
aZxO83SyypNTsuU6jswkwydNXa042sOR/aHpEJexqYZ90m6ijmMbm0xeXnKUlk21eVTSU2keSzoU
u5biTOj2xAu0T/N4VljcjJTeNjXMDreUdi/6epHbUwas51JWgHwuKFmuKK2u0pZT+5tdwn8xWNhw
zCAnccemY/UBi62Iao6agvR5aly4ECcpZ5FS6ndJNEvuVDfa49JLNcOt0BVYAr2Y+KZXO13vI5Cc
n2oiRLSYYPNCbfqAyuEAghIu5wxp31uYLL0bY/VUGVb/RP1yeOolLl1aP9yaa8UVK8VQzChpWFtr
/Wq3hZ+N+rehS19q04mfYDN2ZI9staJooGySfqvLafpa4VcUJuSOhRGpDc5AbTdula950R8NnYva
MKvtfQOE77BOncQcT1vepNJSubmhd098TU3W3fNLbQ3PBEjQXlOpEVP6ZM4xaU3gbNpwuxpVc0ir
1fjDjurbRHsBneFsiZ7jqS3iB9WercBS2ROOlWbci1Ka3U5JX/Oqs67MUGK97pjwbST8FlZ9FtAb
GG6Y5ZcuUU+gv03yAUugTKJmsK9JzC+qxLRQLLQ7IU/KeUzk5X4/ZC1BhQ2VLs/WIwItctCDY1ed
EyHkx75VXnl/5pOYShqeqYGXvlcuuCceF1PIUCN6sLGmrd8oXLqw03WblXYsT9oMyCIe0+6x+2sS
wH9tMED3+0EScXTSDtncrocx0tczBTL9tTHPrID1t3qImpMwFhtjZ5x+oaXzKjdlcTskyx1IzoZL
6ix7KiURUuChSMhT92BTcnyIIypoUd4CJEmiMTlwl1TJfFLnurotI7NmgoNRxkavzTfqV98USave
l1qcCO2JwTQbV8dmquKfbwb/ZYdM6WVjuMrg41TGB3++Ag7WJJml0RObEAv1IR3wyUQrg+U2AM+3
Slbe1xWuVyNlBoNGkvyYsXgswCB7hFtIzEc4QWonMcCyB6SUuDIJQZ8opJz/7zBsPzIkTdeeyfdA
i9LHolasL0rOUHAtkWI9zKPzQDvk29zY19h4doqXSLxYxUsWvya72uFVMwFWb+pnorODsn7L6zc5
+yyyz5ryNi2fh13d8pm7WcFFcu7rW2uqu8fecO7/+X0Dcv5hrc8yH8snM88AEaFu//zGzS1xuYZg
7HKSpbvOTCZfyKsZTIYyf7Zht5KJDV85nxQYo0sBoMGiBqpMpzG77xobHk9HhLii1x4kZahkgwIv
SABxT9Lkq2b38X2TxeohxmR2148WKY4VjOdOhqFoGNbFVLXlszFrJtQd9aZpeT8SC6844ZHDp9iS
vjigY1hxsHPN1HIgXNX4FjEle1hN2KYS4Um50t/q5sBtSmtYV9adFhpRqXzqyuhxHTLtdVRFWEqV
/K7YX23ZAlNsr4KMaw5D3YpLWZgW2epqecwU8rpEnj7jJ06enfhhSMuCHRY53mqeHcylq+6cETN0
RcDqYTJHMBWGOV/ldCkvdNkPulp+I9pzeerLtA2MnFsj/aI61G0pvlf4Ht5AWcQXpjOiDV72rI3N
+l7r9ZdpgDhJWX9glZdQaRv7Pui22WI3mZrDKOFXPWRFRbwbPPixEV/MdK4ZXqCQtuDqxki7r0H2
g6mo2U0+45H83any65kCxoHhMWZt6EuQPrmVF/+2K+Q/Pjaz040H3VzaUETSiz7NfyUrEExC7ccr
joiaiL0gd8z50IwYM/75F/hIP6AlwlqPX4GTlXvdL9vSmJzJXgHzcNDSiNmE2DgNVsvg4NBHgDgY
OagMivlZw7K05cplW7ObjuyRISK17qzG7kSYNh4T27PHz+XAnGOB20RnmT3H73AxS7iYovk0rmX4
z7/5h/IdvzSXJIvlGY4r61eXW4Ijc1KY/D+wSMWqZgIRSsvoZrRlgy229iduBXGVRgar9//v/3tf
/n/8rb7/Xr7o//U//PxeN6JL42T45cd/PdUMI5b/s/2d//yZn//Gv67pe/e/7J3HkuTIuaVfhdZ7
1AAOveBiAITOjEhZWVkbWKqCVg7AIZ5+vmA3L9m8ZrTL5YzNqq0tRUVGwIFfnPOdpm9+Df/2u3Zf
zfmt+ur/9Zv+9Jv51/94ddHb8Pan/9nUQzYs9+MXhMivfiyHv70K/o7rd/5Pv/iXr7/9lqel/frr
bx8gsIfrb0sAxv72x5euEXbQ5P/pA7r+/j++eP0D/vobss3yrf78y6G//ue//eDXWz/89TeNxcQ3
zgqTcvKqTB+i0m9/mb7+8SXEx0TlARH+HZNZN3JI//qb/o0L06V6snWKa2zkHi+lb8bfv+ZCe0bs
qGOqxo7rIV/++5vwpw/zHx/uX8g5v2tgd/V//c3/cwMEqNNCT4sgjoQk8npwT/z5QHJGFtnHk/dA
Ql9WHDFSJ5hh2jvN+kJXDspyiJbNZBymGSfKaXA2jL4bPZQxMtD7Krtf0f3NrEwIkia7NkIXPpvv
DcZnwFdAeusRqhjSW9SVMyTW+Gmw3oyX8QrcfMpoKZy7RTEuxsV2uyBpaTP4aRhZIlp6lv8JUN8e
lfsWdimLZMKrAwaf7yDxso7qbe8a6L621RDq1f01sWXmqZrjSJtDSCQLG0E7cgpEcsRcJi+N/bw8
Ekg0Z48tOOkMhsTC4FW34AM80hivVoB3BjZibhO2jV0rqt4r8zLngf7gPWun5OU/P1j/s1Nzab/q
x0F+fQ23b+3/BUdHXNd0/+vvV+V/Ozo/36r37O2fj8zffuD3I2Oa31zobraH1ogJqrgmDPx+YoT4
xlXP3ulvXk0eI3zljwOjed+EiwWIr18JmoQZc/f848BohveNmB9B6hdFCnhgNON/f2n/gwNj/a2Y
+ceQl/N49biwOOXgQkshPejPJ2ZoF22EF4w1HAhnv09NwgUQNk8rnm8j9WyuK9fR9E9DqMbC8WQg
OjQjrzbYXOcepDp6SV2fDZbHrkDSAPm/Ss9D5ZRWWJNk4z1nfuz1ZQTzNKvYZlYMuy2zpwaQVb4s
6LnzuN3JJqOjqdyu7E9DKyojapXpphvDTJN+33sNiFMvKatuDSoOP0KZybRoxRICmeSpVjpsIz3m
RZNTWDd+9diXde+/t7CW+OWOrPoNeCVV304DG9SgLpLsZR5NwdFG+lsDO7catZVjXLGHUdKb7ie7
Qkwgx2nx4LuVcxa1FOlDIDBeZeq0kohdV/dLI4UxIgFaK3mfThZtHiBXIYZ6B9tdJVNgiNTDfeIX
0wjZeshc+53UYzHhYKq6kvwLR+s2njNeSzXH7dPQWclyCahQ7TWYkWHql6Qr5LKlLHcCX+TDEuSJ
FacBgdZlF11vg7dTl7Mh7FbqnhMChPFnznQIplGN/U7LSVQ9qFVXXtDWqvACclOKV5GOyE2MUerV
2ekmc4XKAC7/iGSxwAmd2Qb+WoJVwbE1hjARx1bNq4/raGBCpNnqkNPoFcFqY9ntlMLhJ+vemAm9
Q9B4QsgxLphnknkdgliXjhtOZQOq0CcjJn3sF9gO907aeuBxVdV9pFbK9rduqjx9Xjzg6vDNqjUO
jTHp4c6m/YBfw4etTl1TmZO+XVLltEj+Sd+Neup4vrqIOPmIs1hD9eR6GsMsr9HVXWaJWm6KBEh3
WNT24hxGYWjepluhAlAgudZ6zpc6SZtoUpKLAz3a/MnjhQir3qkkdVWpU1Q1PWVMVIyUojit3Iq3
ymAtupXFuDYbpyMxywkgybTNpia2molPWttEnHZ5H99MHdcpDIHR9468h3WGd7klTb6VertPCqvD
UyorZslabhrobUskYAdfY2K3lcQC6VtT1WT8AXZQ5NGtak1Q/RupNmiBiBc/Zl9bEX7Quv1iP7e1
TKYHY1Izs3SW6MWOpr0Uxyom/4uk5wnTjYgFg/FGFatN5zDr9hvRHg52u7hJ512bwaaKRplhCphs
zRShNV8ds0s+mQdfDg4MGQkCJuwdp3MjKarF3Gs5oadTiCy6le9dISYiTt3SGLuzWrPaZvvnT7hD
fa9CNobyZB4IK/Yw66Z8riZbrVSN3Z3N1V9Gky1NtgVtUzR3buJntF3lYMxLDM2cNLmX3HF5LhYq
L4f3NEv0MSAHbGpDr4RHyxQZP2BkpRaLaFqFUoTzwEvjNRv5epx5+/qLEVe5AYo5MXsvLDwbTR79
ecMHhlOLCrkvGlaWCRKwbWLn5PIaE3lAmwni5bBNtKWqAsNB4LtfbL9hw9XY4mvIklgP6AnKZGdI
oDV8VEus0lsfmw/YhIqWONSmHiJH4ulx/RMws47QMS/Aae3s3hrVpvOmBo2N0evv1Zj6XHfZLOag
0DTjUx9SNqju2NbVpXDzBSN04azw51EllU4wjOU1g6s1hhzX6ixnurvGGZ9mHCV4jFvTx0iPOF+h
zEFVcrFItA56I3cFMMIBB+wi7bo6VZNc71fXWTj5nb9f/Ap3d94gc9yzrtuZaa4HTqsJnMZ6DzKl
QhE8XrTB7fvqNev7dgq63qLsiX1+1UOnagkrLPbB2BiTWLlinRznemKn81MxpaaOelGs81ZUqarJ
HE+F3VPs+ParykfNwWyZEYhDhnLtsl1qGx10tm8TbKxy3JBzZY/ZQ+onyxexe0h2TT13s8CmUDU/
0q5tMCBX2byGQ4HA7s5yV4sg277w9B6hXIaiI5uMqr0lxdLzUP9YsghKK8FDFmM61UKxTEaDjqhb
sN7Yy9oFM6DH7DNl5FpcUulOd25uELONmrb6jgVm/lnaEm2wkYw2mEFPV4xIjAqyqAZz/anjrmBv
GVuV42GZ3KHEjmXreMH7FQH53AmjwbFTWo+yWs0Y6gsOoIjxkQNdjzjj+IjoFR//hHgbf9gsUN36
2pX5suSAbyJ78ElOxNLZhhrwtp8J4WEXyZwjDwa9jdeDJScu5hmomxMUMx9TcI13VAe6rpaHh55h
4h/A3SQbDAImgpiK6S0E+NJk239NFWs82ZpvmrJseV5ReFl32tLrPSIk06zAOHMX84+OWAyL1c/s
sE1c0XbfjsLHzgEBmoHdNDXSu+UDkvLIafOguGuNk258grOBPOQJIXJr6lTzTeVAYA+kpvD4KhYe
JQjyVStwZfiYbDI1jXduimcwnK7xQl3rpBZ2wSaT7/28CtzxRYWtqfba2zYt2uHc5OSah9YU26iP
4KP3hzj2uiGKx2bMsBJ7AreAsBdro3V8NrdTYi5daKLrXwOPnkbsK9NGKEKEGmqwhfsCZmCjs7xN
XCAIP3Td6q8hOccVTnWbgSIAs6Qx4aSYePnTeSnwra5+4m4zbuhclJoQTZh4TT/eWNrA3aOs6xaq
OSZZAFOtvbxpS8toyNAIK9/GOs6BvTlaKZtAq6mRWuLKmvtDBj9Nmjy64v7Kj+5QIbHPBi9tZZ1E
Y4wAi+9FhCdc7O1IRRFG+vmGk47jxrUUL8j0LUV8Yzn35VPBhzsXQ1BkDMNY/CidfwS/LKPYNmVi
a0+tSfRGr403Ran6rwJLgXbWynzO9xIjRsbhKdMJjlVHhesEWgmy+ZFlVIGPkXHE+hJL3SawC5hS
CT+o0WmIuJgqKgqPbzAv+aJG4t2ypGw9lr0A3w9G1wEdcxqLudoDUJpObZUQJUSHpM6t76Y+O32Q
JUlpPSd9ag2Q/135GUtTIvmJtUYgrM107R2jvPmjsk02z5hqCGYhuxamd+yP0j31hFWl+055ZXxX
TErJ89JbfIZBbJrLi+0VU/+jsqyBVWi6tOK4rhp3EzebZp51McDAybo+jYhSmaenJVvTPJzHtu8e
F8TTza80MaEamB2j9sP/b8AwozC7+LeTi/8tq6/6z/0X3/9792UxroDiB/bZYCJAl8N47PfuyzK/
WVe3F/O7/+rL/ui+LOPb1VDHHMHkIQI9khnDH82X6X2DhUi8qqcjPzYJH/1Pei/H+JdBs+4AVbSI
1/TRNINo/Vc6tXT6YdHckcUwWrewS+S8XywIf+R+YqHuTLKJtLgBY1n5BmqOhieW1yNFGtJV/OhS
Wzs5ENIJfna1/G602FbWmUgu5DwORzEQjCxan4teTjPOZ7x1kipi6pqwamc3KnKnum0xat/3nI2L
Y16f0o0yEItXmN6p35Ad1VLnrqGSdqs5o/kLwXOOiCovHjuVa8jQ8E4nRHP8wOmBvkHz/JMRLyk3
0oEmsK18lC0CKRDpyhLri1G5od5bmO0VpWFVV905mRBACAdcvVv3SYNfqBCI6Qb9x4CgfqN76Znb
hInmpv3uOLmO4bbxQmbeBZknTp4fbFcbyAQ0hundaqjGKPQY7kA+r0gcKnMnLHXmPUaZOqGet8lG
CXM511lbhOuqDJj5ccWPj0z7vSVxf2likrctg607tSzmcdC1fNst11X+0Pd33KDl+apI5JblqatO
BmgQ94gMAiB5GJZhkbk9SSQIVrw8UFN2QaJXpD/CdMdPgdcptPJO/KilH59RgM9z2GSZzIARWDnE
zKkTx0aPu11ZFvKJNrS7pcB1U6qZ5X3FUPcIlxI9wkzErm6A2inatHyzaAzXAzNUSsDWW+uXlGs7
rGLRP4+ZRWGSiJTVlV2/FDSLd+UQm0ZYm3LYcW9sQrV0yffY6dSBCbr5NLlVcnFwxF/m5goSLm3M
M3ZZUE+7a/5saLFxsS0CyzZDOTi/eHdtaMJDt07XFJEUg1u/gp936wfXStBbzzI2ilA4sf+aTQl5
qqly8U3Gqo2IfkiJasYfFiypnb2tcV6+9brXo6fruBrJw6NoH5PVj9YEDxw033l58k1pvrnU5C+Z
4y8+4RG5/DAWIrUWgsOhKRrUOsTF6rAu12bFFQOeJ7ea4blqy+WNtDxvCKHisRgb1+SUe90E3V2t
H73pzkS5uPzLVtIi/XZABZDpTlwFZNYm8DLG1kFrDvPdJJ2Ezyt1B+ZxxjSdPejY4WqPAPpt1hp3
bHckwThD0odU4E0dtX1CbtVCG8T4TpXl3Wp5hJw0/fwxxQmB9Ws6cUSoifeumVhvpYitg2v3+jX+
27QeRGy4X9IxurNs0Pdksc+WdR6uiN3SP9i2U2wk5Bh4Z5r3IyH+bKPVaEezqU7ItyN9FDdqXjWh
KKv4bRr0xdkYcaOdE6yRKKb6/N6DMPJSJtg7dStzDlLWGnkPc2Pvh8IhwGXIFNgFTStDi+lDSlmO
QSnwrLkDLeEzJIstxh2zxt4mNrvlYZ2RIq8mlHvXIGw5a8CROwpfeSi60cQSgEvw6EIX3gnmDywn
BrlXgyD2PW6Q6RhrBe9Y4adcy8zbOTHa1ZmEwH2/rGYLM7FQT71RpDcOaG2OI8IlWLUW5mPUgG2J
ZElI0KiGy94T7IN6pe4d3nVRaU95JYqzI7LkWKOp31H/LimXiew2PkbDmwToYRswl2qfXbSpj/k0
rb+0hNKXAcB4vK40wFU0v0rcrE+J6POD58ZWNLvWEHUF22MTq8fNQKZ0YHmz+VAWOeFFnquHloZw
LB2RAoxMkZ5xvHfb0mehrtnTqkdYiBW6rrpOgkY31ucSdx1KEtPEk8br1DngG0Zd1qPtwYDASTDe
FSQswM6bsfM3tXcwpjkOXAxxeyQK3pvq1+KBPYw6OqQV3/m6Jg74V5q7anG0Henswy3mV+uzMfC0
5kPZvsTdWN/pFmziLhWQB3y7kZtaQMYe0prlvutiKfZnj611SwTwRCT1YgziZDSV3QS2X8tPH5hG
4BjTKgOtYprdrFW3zW01HR2sl6jrszlcE7oPN6uSU4c+ZyfjrmAyBHlKatP0kz4GpWhnzreNFWc3
7jxYjMpTEIf+wOyK3RpTMYDILsYSAAMGekJdO+FNg7U6V+JQJgaKdAnhjakM6kg1sQUHqW08zKoQ
+E3jUds2ovRAoTCFhVk32V/jktM5TdpEyjEOaB7FvTPTHpOb9LPJ6av3RMKj6/DTTPRM9ZJBR9ZY
TYfcbhlEXo9LqM1G/NyT4uGeYjEnz2Bt8tfJbU3k/r76kuPYPegs097LWRhvjFVhZDWTsKobf+y7
k9c1KTrmvr5JpNAveuknx6tWwAvgJDfPizmJG+nGYxuNrUmIiq+lh95TxA8kdn/q9coMhxyHU071
+sIdyIDjKKyj3s3N1qgHuh/VipfKat2olRO0KBzU3/N5Lq6JYt5tpjiV2urXt8qWxsa4BmCxusO0
YOXMTmiuedNW686yS+Y3LhcstAMZYQe2md3E6SZe7PYZv2b8VtHlwhReijySMdJTOak6NKFSbHj+
ra8uA9KI4usduyvd9qAGE7EvQZ8Og6v9Ah/1VvNG83GqVp7YgFg3PDVxZUhND/O00Z4UgCIW3aIl
lmRYp1YPCKxdGCga4y/OYXXqdG76KfErEbkyxVuN9307UCjuawlZbRTVNTe07p/b4go3NciEjews
N35q8ziNIcO1+SlXTvzGqIZoPV9N5f1qNx5ax7rNjtPcYnpWWXND+iv5xLkxPrqNVu0NaXO/Spr0
vquz+dXEQv4hB92ER2lXoWPrkK1KMR6sApANhGRnDfIxtZPA72If6jXCl0uWGCTrmI1B0UUM3Ocq
Bboz8PBN4Gse3A3dcHe4ebud0+BZITykPcdZqgERHhFia7b/3e39GJVSMdyS5EYJNM9j5GW1uHST
015avFpfxqolp0lrsrfKz+zhZlTwaLGcrae5tNbtWgIKK+ExZ1t7KhnfaBipAJN1t4nKqy9NN9hH
GUyiIM94Zcvz2cMVRJyAeU7z6qpzdAkhswr1slZZdu8nAs1tlmUfufAWyJ3DyJCCxxFDUO+Gjq7q
Qz5GiSOSRMgyq92njmCXQz2N8/OMIykNzMFOjTCJp/yZhQM6HQYox9Sr9E9ORGUEueW154ra4iZJ
E/tjBthDbrchzo1ZppC2yDAnTITMTel6yxsjTISqaD82hG2C9yOj7QKUXd/3ss43sykgSJu83eda
SO3Jt8r8V5b7lK8uLJ069uzXssFE2WtDeW8kNJUjXd9zjuXdCUbbqVOGgwKlqYeKAo/mop00ZgI8
LvtxebRl2byncDq/O/GKZD7FbkY+lCsWKEdTeczaqtmtMCnuGyexzi303DkwKh++BneZ9SPx23Kb
FMv6Ylk4XXyfQWAl1uXNQeRAzG9rZUdlp9MtETQLMMHO/D169T/aov+/uezjofnvln2s2P51P379
gd/bTWF9wwmI1JClnK4TaUPn+Hu7afAVJFhkEbBroxm9csX/aDdt6xtLbzpNhmye4yJX/K920/JZ
EQpOs48L47pU/49WfS7arz/LVehcLYEs1tZJm4Np51235/8kV3ENzUpY0MOSiIeLNg+kn7Tb3NNP
0nhULfkOloY5GJIlsj4E+f2x9BiZFCmmuHRnkHM6ys8hBwhtFodCkLtLLMHSgLPEieSMGOTKV/w+
CSky2SFjs5P3Bjf9JtSZ+hcV+ACTRfpP13iztHPsqK1RGiEAoq0FTYTRdZhTdnXDW5uO3BVZgS3i
rfqBdz5YesgyvRdM1kfHjCev2HeYCn339xQBa1Lg/1dki+xxrEbakITsEaK8+jkPJrwFLBftQ9u9
1GP+8LNKnlCNBN58K/xHzBYm5BVg1S4RB9lVZOXd1/25mgLHznni4XQGIixk4Ig88pn6tWT64rBL
ItAfrm0HsfazxtIkFl5EG6VDDmSP/Eb3R8svFeNFOQ++VQRmlLVvDVZbK9/G4x7vfoQT/ohISdTM
mX09ZFAfjCnM5l3nHU3psQE69PprgR27SCNDPrSrH055TkBJBZ/7qIxf+P6GGtNvO38p6W9NzXwY
C5utE6Y3SdvSBHVPvB7x6w7qAvLNYHvWDLJybADXNQW18pVzrmwj1AdnCCz+xrxDfWe+oPMMpHgV
dC+ueYiT7UIWnYlHIutPwkUWrsCjvWTVB0tsatOj7ZZRBp6Qdgth2XTptEMG34+HQJAivaJghDwA
szB2wx41tlhQxPnpps4IaHEQsuoCWwS9i7iv0F60xJa5AEZ1k9eqw1P2eXdRnaVd1HiwqPYLlQE+
JKf0YCuTid6jv1ucsMbjZiIL0+Nbz3lc3DhEuh4pFk8+iRlOgRlJTEEcP/hE5o5sbXuks2lxA+6T
NVqXHwys97n3BNx1Np9BQt6pdLxfzYtvtmHa1pCgeKvGyyxvvFzdrcA90nYIpwzHZ3dpzSTggQfJ
fg06mAuNtx5a2XyqdOvC+/duXOt7Ht+nWZQlWykP2rAzvZ8Q3yqPuzU3eFkvQckRmfIs8JT/YOQD
ImNYy8Lb9WQbt+WzV3DRAOujZtsQtxaOuKJiWPaNr510ugZaB/qsMkhzinbs/bJLDlq2l216Z6JS
M1J4r84c6Yyur1m7RfLmmlhCoh5WsroFttt53/MOz3Bb5cE4p3hYYSh8Xx3cLzfgBQPx6iXx+Tq3
EFnLxct5bcZg9qtTiQu2FG9y/WWKZ7b4u2WhS57YuhfbrjN2lbKhZ1c7G0gsBOWsx1KWmux5AJ16
6wZ3eGZ6p75lujVNT9PwabLv4Lm3V9mL53WRNZcYzgvCCeQL1PagUnqg9GOK3VibL4Q9W+TB6h2g
0Z1HtZrZXI2gFijtf+bFcWg/0vXd1el/WcKDZKwz/70079elfFDMzRdrCmMuqZb322meYwI08TOE
3Wydpmyh5HLhwdB2rcFYy20LCjq1BZDSHminpfpQu0BS93J263Utj2WT7dA6KO5EFKCzCb1jhlxc
YXFqoVy3771Lkq8q8YLV0WyRIGL4x0Q9TzRqIh0iXdznehf45qVy0u28GnjM1g1l99HidpFIJkCr
eRv3LpKHJCCi5ZCxklu1kxQJS51sypEF9ftYrqQos8Z1f7BMaW5kP9FJDOmbMjdOXnWbXNUKVFQC
SMT167A2HI7LUGBmWWm4XIaXQW9ezfuxZQS9pAbzC/jMLdx7w721/ak6QzB6ohpud0aMYtVuljsp
i0PdGlloKU8xZPu01lIEYnFm8uU1bLdHdqAsND3xQ++yD5WRm8LMYpv4swspLvtOHeTv8kT78FPn
5NpJeZw1cYXYPVd2ITHBQuJwJCzOGuq8rqrDoj3SaGRhicBj45kYTgTxMIolLrsDuNE9cGTUoaEx
o6bSvfHLgHUFb4jlfMsc8VD4HqZnP3sseHR1GQa/yoR71yvnR7OgWBAV+tYhfXU7OnqmzQV/Z/Yr
Ydu959YOe2Qs2gQhQXeHu5ugxjVMUJoQsjyPhy7IsjKPxpE5GzbKYG5pk9U6qi3R0CjN7kWJYzCV
kQ8RKK1hbbrDEtoSAUzaZb8wHI6+hYtItzHqlo1+6Jz8CwQ001GYNdm+WUYq6QXtTLdkeCeHXW+j
4HydoSQEHvqwcSrvLPAuQWMV8d6f5eeycaWWbthM3K3LPAYlC97DoKYDe90w9bruQ2TD/bRY76mV
WPe+zRNcFhr+MuQA4eTO43Fs9a/Z4KnXAaxp4+XM2hAAV+9uXBZTloT55rbnsXN/cXPrGAZI74Cr
gvsbpF921O4D4FEiE7nZZ34biHIgLD5m+GH2t6WOMSsTq8Hd21ObZom3FrSJjWSIDdmgO5YutDg1
vQvGHpuWpRGYfydsUfx5A+F8kyyD65UhRaAQydAGfO9j8bzqhRHZnfeQyh/DnHMC/J6bmFnvZ517
MkPWhcZzvtiTxeGw0heSm6NKNGmk1nXA/6VQzSla8SThfPhyOrBewDKkY6TOyn47eeJ74rrpLc1/
vI/xiy3L8NFVyXgUIFd73hym1HV+HKdIT2QeGoX8bjPovyWd92WiE4k0P6ZmMKpD2ctuP226pWft
lKRrmAo1RBMrjp03l2cehmdmbeklXnP7nBtnOXhG0FUUSP5cvdkd/G2kL592N+obcHXctLhGZ1ML
pe0nm5pkA5NOKHJK8ExDYU4XvbIelwQJonPlwWVko24ycph7rqkDmJBHK43x1End20HlIWEiZDwx
QQ3L4a9AxEAjAvToaC+mBdtmADMNkHOO++QwzjyP+bYlIoBI3cR58t1x4dgNNx5tGI88LDUr6ZNI
q4az5Jt5onqKUZTZbfjrqAG75shflzP3Z7AkHpEsEHcPDxPI+HCDMmWALDvd+DliDdQKB10M2ypb
ngiCe5Ojd6Yh22nSZOhNhjbG4K0hglwAazx6sYomSsGW9PSJhxF7WGoh7Mb7XN7U5sETCfY/D1gO
IEXERJSWiRd1iBjGZFsqUj2r9WAMbysQcePkjED91tCsyYfijmkDf0saOEwlROyfqfHhNCfT+DL9
C4kKkqKh5C9I+0evetRgFNNRXGQv+CMvVXJI6hsmdTut+OXk52K4drWEyVMvMSuJWxGNzp0yjvAy
o7ZND2VzbJMaB+tjPDWMxuo93pVgMKy3xZYBAqyjMu29MKeoqGN4EXVQ+bA3s5/1UL1pJoCyiou3
2HKfQSw7gC/0qClgQxsvMntdymKLx1dXrDTXU68R/cXnq5rkVHRMFh/dSb401K4Q3VgR/Wy7GcwQ
iTr98Rp4fAf868kZ1rDj6tdx5sDVHNVrr+RDml/mNWUUt3fKakudE3hMSc1UiwY+dkVJpSyLkvhu
HAmdsMhum9IbdzI3TX80QILWjAFdsbE0/WTpJ0LrnyxjyJlA+ndL0mxSC4KvcbYXKLndq99W7Evw
/QDl9G3gHf5RlwvKs4X0lJEJ/k1faSR0bAW1D1QLESy6/UONBaqMnVfVW2lQTvjGSdXHA7X27O2t
drjLZsAhnKHaXxlz3aYDPrP1Eot2r2yIYO5BpO/p7HK9Mv8FN0xfMdPu61xUiqGxTt4l7HkUNLES
kXQ+0gLP8cz0YSJHh51FdQvZDtTKZ9HbQY/fAvQjQfRfo94SqEuThH925inmIOt3iOn0N7k8Jcnb
1UEc3+mtHTBcwZyiygpIKC4kuCR4bHbSkJQ292v6ME5EyY3PGjzIGhe1ylkEaQxZki1TXEj6XHDV
9cAY2KvyyBPIr7JLFzPUVercy+K8WNep9aZwIZOQBcrtqQ2YkVzSire3vXJ1XRkguvo+Kh+8Gh2G
lQCX1oMmdsK59TZuc4BVB4/PQtXIqxDQ9VNnM8wZWzm80wflpKFnnhP7zmjuWounnXanJw+edacm
AuVcHSz4sZuMGz97FaQp6oBbdHPnMwzVnZxRnRUpvYgQ/ERy+nSym9h1QCPee8Rl9op/Nf5ZpEUk
rjZ+d9pCJqbqLUKfUa8JynDRUBzq7YMqFnKczgoSn2nQG6buvu7bTW7WB5aUG62fo9ZiGOndoiSB
BNfszJkoypOLMLWDKjcPP3h6gZ5cw9xhbE+HNpxT72BBQ9VyyH26edTFLYcxdxCQKBl1FVRsEjSz
6sdSnw1jPdDvNO59Ns5R1+SBn/x0EgqCyT618duY+whkHpRzMZm4BkJPtob73CVpOMCNzOi+OoE2
JuOq9Ro+gR+2VM+WxbPBNbfNAth7gm+mBaZIL3U7Hlrai8I8ytrajvptAutITtS56w5dJvb/fabU
k3CfZiofM502PhsC00GZku81BBH4SzCWWocRf1JbY/7Jo/KqPbPoRuv5qpfYECX3OGjWUwzFIFvf
584+Czr4eesTc7+sBuGWJ5eXahrfY+4SVoreZ+i5iNxhYziEX6e7mVSQeT5V+oi182EhnldpHysx
IOVAXZORAYR4OIQ6tJ/lGNWMIOKMkJh2B1t0K52yI2+c2F4W7LVX3c1gw4DBBWlzqavXyWPnlLQH
jTPQJeJSTfl7g04kMBJ3w6b4BmzwaSbDji0wEeriEfvU3k1x3vc36xpHdsoyVn9u5+WgyQQMvH0j
2NHKnX/lULraaXXi0K80ALgWzcxIC9k8clvYal3/WK9loMdGVPXVlhblu54mB8uR94hKNqbXYRKu
o6T4vjBRmPFfok/rkja0H2z3ye6HsBUFZgDB5n4pfqD5O5VgOMdii40JwWaLd23EqMhTtxH3rn5j
+O1OR1mpGwWSKtf6CdTu5FoXmWq3LvdGI4FXoZH8pS/LLUPvKJlhGFj+rkNBxFYrs+3nGdoPyx6q
SWZCSeIGTmV+zth33JGPuP8uEKjZ2KzTWPtcPG0z+6S719595gLypIUEYrbRvNdcv8dburGbz9l5
6tcfMgehQ96Lrz878S90OswdyEk2fO4bfdjmamuSEx82Y3OvrpK75VcHsU8kDC3oEhJ7/mhza+Mt
zaEdpMHjRG4dl0K2ZN3ILreSRNgv8jYteeQYMkqLHhDJ/LJ4eK5nwm//D1fnsdy4sq3pJ0IEvJkC
9EYk5aUJQhbeZsI+/f2gut2n+ww2Q1W7nGgy1/qtuIBFo6BoQST6V3cqLjMx6QNvPfRgM6pE2qV1
K1qrvbMnR2UFUUsQt0o1CBJHP5/vFBYmyczRG/k6NA95qa6eNXO6ZXoJJfOWekoQMypbSc3si0fl
ZSKQP1KNoDd/JchRWV8qA1NImAZi3NvjIRpY2Uz9kGcTT1W8aY0TcApdKueQ5HSXcZX+k6T4VMtw
ndMmrZjWmxZ7d2E04IKPbvFyk9EMlBj3ahOlvjBxA5NDxdUJwWnpBbm3LKaRs0BTe4vy6V/U8EGi
I31lzIiKfAdm1lRPLvB7SqVIq25QAOyqmGcBhYlSQfTQ+enpJBCEA9Vq46lyPG4ik+rQO8W92RyA
ZoCdKS+NV0oWtNQ7ZMSxVXF9UqnUSdnG6vAoIKPKOr6F05X4Tg5YDlfjUlvFsSr1B9JhdetqzNVD
rRwldWwFhXIkLtfqPTw0unmun/bTi7tHE0bZGChyqQ1GxV/C7qM6pIh0IlvZ4h0RrkKIZoS7fqJS
D6/rD0nzxD3apriPPzvnM5Z3jvdY6MN6nqagKLVD0e29otgCrxFkrCmvcxO/JKA2UDTcNfPKaEa8
lxXJGdgeCrEpSbvR6JaOdildeN6Da29oF3K1jc3zj0DMC0/m1RaXal4WTUx7EfAobbt6f2inB6QX
FL/SnOQOtGrxPWpOtiPMle9h2BXWHRmwfMqGndmi6QvZSPv0nND4Y1f6gXoui/1KC0Am0L+uDRQp
dZw894BVSXgtOt2/EZK5zROEDfWjzN1zWjcrVIGoRh5UpDhxt4nSVy+hTmrW9ySHbmpD7J2kO/Np
gOH7jqgBk6aGZLwGceE/zkFYMVyte/LzOMI4WCIatbpl8trM4oZkFUCZmdBu/D67ZSHKX0aVUvW+
sg4BKxaIqs79yco2s/oCM73Oh+mriX9zuqtIVGWtXMv2SHe134l+k1cUd5N9DJWmYzNNfoiLDvi4
+SFCeUMlkIaUzJGMlUJHrEQQoODkiUtfLWeuCDNQ7DcHliT2wAA4VicQRohw1ulLFrWIu5EQlATy
gUkQjH27n3Oay5CaRlMFTMYORN45EgzS9rtDkYNzZpcUUc2IcF7DCZ7ycavi6jbJ9n6JOl58G0UR
3kV9GnxJOYeop4nRLMXGw/qMK8EhL9XhOMrcJqh+Ko4+riVE/WvVIGBkcUuIfc8v7zQl6AkE9xLa
HbQAnVfQ5YClsFy0sCVDRn/r1q6ZcSDMw/Ji0f83OyRkYkCLzyU5f253GSbKC7M70+MXeyszIh8a
NK8BVkE92QL/mBqgjnmekII2Wb9L+YbFQBA6XU5Vu+uJ1xwoEWgSKCxQSPfbRW6GocbvywEEuiFG
neSVZYqqf/PxRcTzLo27ldLrmw6EN82Z5rxk53armvjakE9pp1D1JDvGxbeZ93I7fWWtt7Zrsev1
j0gTfDZmkKli5zQ73V453NVq5hfkdSmBbF4osTA6ghYgCWqehrE+DzM1Y2oTlMNm4aDTRJ7H9JJM
Hw5ylobc7gX0RV7n92gaGOT5CBVM3xlb+6GECHXznWadBzS00XQY5GlG/+I6r9aY+ak9rCqKJfKL
tPcKXMaQVEFJHdlAVWr3nA5TkOBXUeWpYMRoqmNtn/WcwCQsSaF7USmh0ayDyyRdy3BXm8+luISW
3OkjHpTysbbe694Lcv5tanKXK0BMUQs/0kMFnjHMqjSyIUKKWJ26/MtMnmfUIo4Bfy7JysIT3Ivu
zfBu0UwOYwSpCZ3hZjR/OH7at9CNpzTZZ+pdU9VrCJ1ZnXYjVpsOSBFXDUmkyp4i1on5zpmJunro
SccFno0oLWvUY6O8ay1yNk7/+iBtJvH0qy0yZIXRtyF/cu9RsEZ1xX1NWFOufcTNw9x+DlRaDBmD
kGasKVgA5zZ26vhqo5mWMtk1ybGJiXGzN4mo9hmR/BoxrmiOqGLU1wKnJDbSwKpXgrNHooKnGkri
Ieei0zn3Et53qDdwtCxpYZQ9ajm58fYxn3+0RcVt0jakfTjt3qDtNFLwhgy4W8gm0vttMoZPEgtY
6dTrXpPvFbPoAveSwFSAfs7zA46CdefmMDxfeJUDQ7qBAi8dqdN2zsqzneXLi+9rVvaAyeuQas2e
kEXNhmNg7orsZBtKyt5JMYo/ioGChAkAZ428hOC/GppipkV9lcABueO6I+q6Hjgq5nRVpN9WOq1J
2zlKij2bx5FJxpg6gvsSnp93xYqDnOxbt94ADE2MqP10FcawxXa1naW3QCrcGc1LjzYBxTvFgeOR
nM4z5iOUpbA3xWVypycHrxHyH99YLH90oQIwdl5gevXBwnXqudQeam9xTMSZ+xBnZ5c6Hrj9Z8l7
yQnDVV7eau1a1o/m+Nk3FcKUGsyE7CcFDxzsTBsdS7MKFPlbU77WDBHaG6JvPGAx/RYOBS9iurZR
kCnU2mjT69y/UGZBQKb2GnZfziLCQBRkldseXU1lPuSvc3sRnFmjqvuz2T9hBuLtrF7rmlbBRgL3
krhjvtjSWWPRWs2dex/NH5SKkDDnUkIgyCyhwFTJyTaRa2DcCRcho7jh18UjVbsIYBJEf1P7Rqfm
MxqCnW1zp1tTgNWAFhYa8Txav6Y3ypFWYcshx1Vb60SyDBTtjZ8z66KZPk/DhcavSSMuTqc5RavW
eG3Qe7wYiFM7O38bAOac2AtUoz+5SNlkLx5yi7rRrCOIn8yA2lY3Oonsek7sfnqIqHQoM8pprSW3
0XOj556Zn4ICLpeXlpWgIzMtayT3Vsqz33JpUyHolODcyqPF6p0qhynFbDd6K7bKVVmkTyZMXEVN
d+eYfkmitdQHcsWuafboYmcTHlDdQC5+OAVZkvhjGDLsuI84WXz6SbaxWhw1YG/Ny3aSiBPaypHj
7QbHpWOW2mSciEiZxwr4kuVPbcNNHCmr0n20Ma6l7lvevHSp/TS141eHg8S7KzUzMLoG8RXh5/oa
gHVFMlNN/n3hAFOXWDSeKBlfZ/LJwy4aX7qY6Nrmqqv4D+1j36BFVaG3w4dKvyS0sPi58UT4ieZb
PX2oMQMdYHD/mzniIjKy0WaKQfv+JeRvt4R9G9pi48CDISJC3kbQXUzsevMtRLpuXXFs2X3mNsU/
viIs+OSU6TE2oZOX4/+Scp80FhK3rg88AjUIkLIs6Q9pHOhIn01ayQG6ATf3vA7ztOnR8OhufzBB
8yPtjYtw139xEtjiPqJ/d94m/WX0HhPzgSA6Llyt/+YmVuJLljw7yJZadzM3L2l+c9PrNBWBvBaV
jqzOH+5ril3jvfQ2ggjjfdaf9XCXKeSd+QJZZUOSB16c1P5o8vkrKzSibZnsYnMjsHtq6J19dGCr
2MamiJgKufZWqS3u959CMw920lAKJehDSl9SQiQqZieYOyBd5za4VwnAUdgPc9EdUdSRsbUZON/x
mJ3LRUdQT/cJAoJGpB/YNn2rQZ0FJ2MWxBPTvdkrOvjj3azb64X4qAjiHYdyncLEN8ScZgwb8IYH
FcKh4YbVLcaokSw596HkjYGMXDejQ2IusfiQou24zRuxskeMxGO+N8I3Zf5dJDr5PHIz1oHQ49ei
z9azIBK/gRTVOAYKPwvtE6FCIG7jeqigHEdy7pzr6CofkfOgeOW9qd9MeTJxTGVQ3KIC+bR10NwX
V4Ac5CR3zRvb0O+dTlll07S1nE9CXjvQellqKxH+qNMr0/y6SJ0Xo6J6RntX8RKK7kMf+jNngQmZ
TMdHkGV3Mr2QkgKwgwyVN96MINlBVO4IFMgOa2w9vNfZh52Yq5gcSQ2BO2UfqyiXW+dT6jFLcM83
S6S+A9qx6DF0XpVb4j5VmhsI5AHUfyowW3mgTnx29WPy7oTVJSGlDn0CMvS7qvisrLdy8HzU/T8K
9puyCK9eRDPU8GkpB498/Vh/jh31LKtwK3lvK/rP4N3Fs/bC9I28RARCSb6dLl8jW9ylkLRKCqQ5
wn7H3OoIaLWYcUJBTwh9Rc9bGtvPpfMUFb8lSvY2vBTAYZkxXVJN8yduSSRm6wHhe1wIdvN7EndW
If6bWexbPHlaQSg4rahqPgez+eXW4o4KX8TE8WNlTQfX9PYEru9ouXb7p4mIQz0CS2G2G7wXu/i1
Sp4D0uXdTQoGLPJNWM6Bxe3aAKuZOYRm6LeY7hJmbdQqazNGK4aR6u+I5GVhnRtqAu+6M+4yYgFR
Hub2bsjvMAnj07RTXMDxSu/GvWMOhyinfooOBFwCbj5ce6l86dJbNw5xEeoMmim3ss4Pc03qvwra
B9EqC1JS3bUpHbSCOY6B9MeJZ4ALZAWEUFnzT04bYvOWOiN7dX9RBVri+kdvhe+yG7hQRtIcLwr5
i7b7bLmw3FkQ5SEqd5C2pjkbXvhCepTiYJPEmMhvPNZZDiXDd/HSzY/LwgAl/yZtnjsC8Rzd63h/
9YBeuElitvpfxqhdoddPhWds0sYP77sOKC80yZPzvrVZBl6XbFspUCIdxGjshlo8ZSVoFeKDtHvJ
M3WbVcqPoxjYX4juryGZUMWTCX1JQvVSDbuKccMMU8nooPuFaLZysY5MxQng/ahZyn2qT3vRVvQ2
5kGEIG9RmVf1v3hVMdA+2ZH/fDG+K0DfQc0/HCgPnha7ulNbJnBdezCi7ogi4NR07e9YbpDJByGZ
ULVr7mNBTKY1bCM3PlY2aA+hI3F9jkn35ziLFOT3mgPwDy9pDfbeILc4yo7VRG5Zq2/Cyj14o7ZS
HU4ayyMxtHN8TcDGFphPq0VI2MoHYqe+jFCujpnd7oeM1ye9n1sumLwEyWtuDtfaZADJD5+hSSEw
VMUAQAi3cO9lXRJMZYivzieqgZG8u0cvQnNgsVUZJQxDrhTLDpbqE/TAr8hpDymXlqbMj6TAkJeP
WkdRPyAEVkVIp1GLQxPtEOwkZaO3Ychp86qvUmsJlESXpWr7jv5pI3tzMUyT1hCt3LaiolEf18Tb
7+qJadomIpdWYTuv1lZm3/qu2zj6eFVQboTXhhRD0lIQhY39QxZ7b60bMffiKh6etNwEd0OfRd9z
En2TYbAWvPkrTV0nrI6NeSzgFemFPGm6fB+pug7FE1pnP0mNfeQ3HAHdTrFgmUNqk/kwTT/j/N0p
NLfjAp3ycDMTjYdqGq9UX/6Y8YJ7y0Opi71gJFPiI2PJ0IrncvnkxQx1otvPzq+LfKmsxm07zasK
5VGZlb7dUmSGOCh3HLL69GdEfisM76uxzPl4es5V63tqqJhBtwOrCdVV7zKrCF3QVraEak23tRh2
yPJh9d5cyd3UAkZHkbLr0Zp31WYEsyD2+AJRMvDmKOnAUEi3FTcp43M2kXHD826a8L4s1wK0BalF
aDsIkIp1TSB/qDW0iUHCRcozh+aqyq7o9uGdB0Lv7yzi8SxUZygvjjwhdxqd43JaZahQ86S7ROFO
aP0mHMiCxixs0ftIYEkgRO9HQPTgIbRaoXiTpPxqXJ46MU+Vfaj18kLIxqr9dHlDkj4RLFQRSDuy
oOq1rJ6VQb/kcrncgRWS4VYn+XpAv4WJ7p7STmL2QJrZDEu7XVW3htC/zu59p50xUSg87/VD2k10
85YACG+m+ZbMDKJ0alBzQHqfP85JUNLllhfPDsNv2ztgc+fMsfy86x9rWR5aK/wiLCXxq7HeJWZ/
r2TGmy4YlUiA3AowGPTHmG3kwZDZtukUymGYisoCNGsmnV31dWYlfyA7WaT6ytR44nW2cPCLRt84
9Qys0RAm5E6+MRp7JQLMceNNxhaZbkrpMolnYAjhdxJ2m4KlLM+iJyWnM91BeuzUq2tDYG8dG4Er
CRafvzMEbCP9jLIyXsN0T/1cMJkvpvJTA6SMKBi98tXVpm1EKu7QfE/G1tDZDuKL5P4MJ7GqPUR0
+iPuhd2Er5fk/lsdmTucib5DC5AdeFW4b6LFWMAGjo6O2HetNwI7TlGyF6sWbZwZPRjW+1zuC7Xf
YCLZF0WPMu+z9h50rII1npmwpL6L8En1Pqrv9fFjKAGFzHXqsXeY6WrimR00BF+GuHWz++PQaY/r
pWWUpWTZz8qPKjbY8q2HuBiOsULNkEjPBGSuB6PeTu4MHoa3ykpPUy8+E3V405CFa4Pmm0oFAWOT
a1qtNCZBfEmKch6rgXUAoQiHWT3L29gxu9ic+o5pgfRopyHpfW+IJFI+72dw4rcWaL2yMg4Tozu3
HH7d1LMnjO9zyLEgPqsiYpQqszMEdWa0dxyolvWgKsRFiaXnfpRoVPrwNTc1ap6p3rpDHMq7Iep9
nGnXbm4ecICcrZHyJ9oXYqEeFzmjS9c4NeS9+tWD17Y1nmNscuOcYn4xZZDVC97dctNsaIsMKq04
4XIhYnq2zBfA3atNQMIxi9VoO/csr/aoPg+e+R1l6knG8VuP7/LFXRK6Z+e59BpaqhSr2alxDHpL
VIKZ2hNOwQlsFE/HIqSK7i3FcyJfZ/DlQ8yM4FetUj/gBeTfFK8NUkBK5KC9Ia33biA2yDKL/qzx
YlNd1xL+TCldBlcMqpC/lW6+car06vVdsiHRDZqeY26uScYsZ9C7EVpqi1AjzzkNwkySXWA4rFjy
2+2IDxVEL92HWAsCz0PEmpa8/Qrzs8rU+JB2XUhhk0YEaOL8cg3bO0uLUG4svjVTOzq4W+koIwB5
nttom2GAIhHCzwQ4oDURmIcUwUsN32acnONsjSnrIMNnha4C4D/z29PvpDdBWL9G+W2sxiOTDyl8
2N6zem+HlGkLkGS402KZ0NHw8AeihDSxol5c7ksv2ulOD/GtBoqZ0muvoz1L9yJ8keO4IR5nrzLP
EilMXCfNYCie4UZT3Thq0fQQ9kN4LKIhfzRdRCn6oD5jtegvxfNkctm05PM3o6xXmHfirXS+eskR
Zo/m8JLbolxDbPlAEN5qUEpkLfGVfER2w27fj8uJUMlDQo9I5klj2/dpCaE5Un0bp0SOoUT0qwGS
q8raVZ+KLggz6J3RoNE5mtiCRwH8iAbVYLyEU7dzgs2NhwZJcqN1yBvBxgmsHXVUSdo1VtP2oDXj
ZwogtRuqFjwNP0aAYE15JDtzqjR6+JLagcfIVJY9yo8t+yI0tAt1XD6OKF+m6C6BujWieCX7rxnM
rUhV+H7UziVIEPefB74WztPabdAjYyxjsAIsDEzt4E19QFmp3/awgoQhhwxCDucCLUyI5lRcItxk
EagQCgZDX2n9b84eSspU0JtPRiR3g+RmJm18vhdgXV702aBzcHm1UutDKaj7guahElmQj++aK/qF
mAq+HQOq12Y2jCzSefndkesvYnZckkiox51IDqP1jreKJPpuH1pfPZpsxUKX4z1pKQp7clEsB/qO
AryIi5+UK3Onc8Kn9pZCUKBP6tUxE84bDZPhkNSrfAAng+dTAMxd87W0PlIT7kmSJb1u68eiJqMY
fkEV+0XHOleHKjSh727kAWE8gushY7TyGGJRuyQ9i2QY4EU3dL4dVZwS58S5XUPaFUa6ytT3QZ1A
Gl+oIveNTAWERL4SPtpqC2Pz2pdAu1yOwgY1mFmXRi50M/cLnjUBe56UR73+ZYVQGA5I8p8ARELW
ZioSHa4Lw8n2bQyjP/sL9FyKQ40MZ0qywBqolH0AcSL9XpMnNTkCYVjhxQarV7NpE0u64s3twKbv
WO+9dl87wh9Ty6efwYbaruY1EWh+E/asnwQwhWuGeCKL6m0hvEDhdjSBnuNvYNGgkCf0Dhz4bQA2
u0TCpBUgXYfwBSb5vahRAVTUqd8tBJICwYH8uGk+qgLjAexFAeWm5mujIxZH6eG9kCPQ5D3y1Ojd
KQQ5tcmadV6pGGbCfq15akaLX8OrUiF+rppN1ycrF5HtosR0JqaIlxlQ2tLuapEeq8Uk2yfItkEQ
69dU7JsiCySpbRg9AKFq7Rj1P3p4ra8hvG3PZTfo51FljoRCmsZAwVJhHQecApIdvZ7vFYl2O85X
Snt0wkcdsYjDeU+U2nbMH6mSpLY0Rg76MA1rs/2aG2T0+rWJv5vksMQEoTOiFmbyfrB+r7Wo9gtK
NRFruNywxkAh7axSkfvmTFQibcnjWhU/nmgXDnif8yFu2cyVxdLp/do5p8sMyDlagWX/qDGL4bCW
GE57VvimPKQmDk3zSR23IddZF4tDmK7j8JikT6UcfYs1NNM3Sf2LEtQvXdamXWUirCFdBoWgXfth
Tn0qR7d2qIDcKFAiKwzOVtmPHCWdeiOyzVFQ02gXg5VFuNsJYVr7qkU2Ce9fEdNsR9J9WD2Pw1G1
Ny7hVolYL2+dGZY9ZQVSG3Vl1x/EylUtEY8LHHcgDz+IIs1H3zeVm0J/bbNfLloC+cmg4rSkj431
hHdDSmRBw2inBXWxN7LH2f4R/S7K3y0En813lWSryiOJ7csuzJUSPhk1QhKraSmLwhJM5ir1I8AF
Ihnrq1vdO5MqdppgK2mb/msa6mhV6RoZ7xOR8I5LgUUFV9s4JcsWm9DGCukOUURKlsuinlNkdcsg
+gBZfgzVfLNnBQnzRIZP3lnhg2ddSLxCLpuYz0pCJfgA1q430RgMzfQdW4X7LHo2qTBqXtsOmjKp
cCIOnQpUA2teuSDITkExu0utQGo9dfJdL1NnTcZasRpGoClXuTV2Gd2b+ZcX9jkEGkeVYkqcSrbu
MDn2v+QmvNg5tyfyMF7BW0Xnl5HYZAC17jbu7I0diTcNYvUT6yrZFGwKJnQWiyUmaL3jwFdileoP
fYg2BTGIA6qZS6Q1l6l7UvnYm/xDDGKnnPCmJXwYkE94/D3QFQC3Oow0pXKJ+jlm6q4s78uMqP8J
uScEk/vrpltHvU5V9jhhIrLL+dDqvyHRQbBE23n4lQ4d94+NcnLzb1NJbwlPL5poh2H+ORuQutoY
n7p1ZwDEIaUZ7H7ldNK3zXuBkCTCphTnDXrjczk+e71553nvCr4dpf8jFpfL0cgHcGRzncXDqTX5
bmIKlEbkJ+i4hysheuVKZ5GVifqWt/rdXMCfy5adeQ69wLKaGmlsxTEv0L8JOyAmhAR4V/sGbqV+
o8tOfR+kYTxfm0Ts6Y5g9HWonsXrGW+iyrKONJXXW27+F6KpRN4MF6szUt+deXEiQWFnRpkZk3KE
b+mUlNld0nPeoSPi8tMGGKvMfsBFvFadxqKiUiWdrq7HvdfwAZEF+4reWOgXhhRzjeoQDJKeQmjO
euJw5rOg+TpY46YxyH4axLjJp+jZpQz1rHdkeZCYSAjFnJ9cowO6gBq/D807CKz7hGwOfHFiWBmL
YosISLxf2LmxttqXtgArL5qhCpLERld40Eqd6oAh1oNFdizGqT7nM/Jz5NG7uMk+PR2BAgOxtmWm
23sUcvNKrTrczjFaYTe7tBGGWYutbJ0qEoapeNeIZmHJ/CRAbAR+zVaKsOatyBro7Cz/AcJZ9DjI
MvnYQqjwD+LZwOSjPVeJNfAeuvLNEWzpuSOAf7JpQ+73tkU8Yy8p0YlSHQpoT7/h6WTpnugrTukc
ignwECWARBLvaq+U5NfGbuC1FBfOQvGCKI0AOXobyAk4eXF+EQqxbCdMipFKkBQbtaAaKUaBEecP
GDF26CWYIxB+zg3ShIrURb/VqrdSpnucgYfI5OaL4v5KoJhxcmwCAod6TYWwt+tKUteqzGdPJdrK
QSM9RzDT3H1agtzhX71ymBz/fmw25L2ZWvYwjRns4PKQERXBtr58+feTfw+55UyHVB8ktOTy5d9P
yoYaV2H0Fw9v8oHlY7CCvy8n5DalH2lYGO0qbQMWdiaZCk5TqKV66JaH0QlJHlwe/n7uPz/8+7//
9XN//1fK4f/9bXU5xwfSOCuDt2Bg8/RTjBAiZtFEmq4UBVzDMeTV0yLcCgkDn19Ton1UGmJv/n2p
Ei/By6S2cu82Id2+UX1EeVgd//0PjeOVZGLdpZFFqQe8cZbaTYd/Dz12+3To0Qbr2HRaSrMPf1/V
//erfz9MrHpvoMhT0r44xtn/eTCMJQPGjRR2SzM7EkefAcxaRxi1eYs0OiwnMkMVBXvh8mClcH3G
8vBfPxc2CmEZRQ+WnjpctdI5/n3FHg8MlU1gEuAZJnsNEUSloW8YEaptm3ZvNJFq0i9jidU9d3O0
j2FJnEGd7gBAr3FnmUd3zJKW8TWx4F4H80gU5//343ikUSV++c8v+Ptdf7+0K/mUhJpdrme6dk5g
uP/70M2E6v10DkRTqKbHv4fBM9iE/vNjg+cAfrQDODDxL2zHUP2QeqsfLavEVuM6DYLW3HqYe/el
lhI9A3uJbt6UstDuwhj8Q0nbu95w1rOWiptpyOQAbUvrxoTfsUKhjrDF3ZJcuTTG0lgQDZhWO907
zFJDoYxHZz2MKLJMutlPdqp/INCxNsJUhY/BAqAVBJMCPh4weApQIAXpQ1c3xzEpXL5UOEC70pNr
hfLVlna7WXxmWSRRRyOWQSshSJpZ11H0FIVmAwlHQ70DwQVgxRxfusM5bFtlHYMw+mmCx0+t+2Pb
IYxpFPV+7m11VzjzvigHZAVirPa2w4zmITStKVjIdArG4b3FpiqNrWXPCMbUpl2PUU5jF0hlGprV
Phke7dhVniP03mXPVqHPVrzVdTY2tOYhxT4JQt9UoRgzLdfG7G00Uj2omVT3ZpmwmxnsVqT1XaIM
d5+qqgSEx0p80Nl6/TmDXHAnuZGNunAZyX3pAZuJWeanivTeFfLEa3WeHfJ6un6I14kFSp9oaBrd
HJisacUlzv2/v9oSIeaHULWO+Pir7ZDMj+WEbXAKYaYs2T/aCnYWpCl/v3BqgNE1ls19qaN2MSpp
by0SJiD/QHQmTEku+wzpsEkDyVfJzUjy0jZpvXQplIhvA8Itpvnijf4Jql1pVdjEBSNoaij2rrBL
9VoqDKdOMxdb/D/z1XNkhMu2B6KX85vqzcPNxgnpoGnLdDHtdLRp8Zz+Vjlx56WmZdeqVs/9XBsv
vBb6uipqJ4hnqElTq6MtI2230m2JZCzPHjNSBpFyLlrTMPot1ck6ku7nhcUecAj8P6vEOTUmBQH2
+GwVbbahY3B6T/DHOITeXiOZ3U9u4dKu7ZC+rjhwCZ1zL3Wj35I4MtY82THZijdiE+ybg/KW3dAo
Nv/5uSZdUGkCIPdON3aXTqgIIVXSwGb4e3zvlOcBjVz/HkQRN0gQsnvdUGc8Z058sWf9RPILrtGK
jVWUPE2CeIhtUZMrNCZGttEoAPITU0bHgkjHIxB5sa0MMULGg9g4XIQyPuU1dUlM2Kpx7jPbhJim
eIstFUhNn6Kt5Tn1GeVMfW4ipoiqrukdyltQFQbtjZCj7jt6Ud010i1xQFnt1l4gNdE21TkMG9S8
TocgxsK+EgGWr+quG08M/MneSPOzXN6N2Yz2ee4Rf2idi1ZRGpJgpi76NDJws8jrtCO2ySWKTIef
LZVzLzVxUjCGj2annjpp8qAvNbV5BzTjnm2ulCOV1M411mBNQ8R+O4FE3cNQeMvymKLgVsOXu/xZ
TaG7K8s0r7KhWaYpzfamEy97LS3cSQrl5J2p7uXkjK8OuxNMqsPH5ckSLqJUEWLhYQC00865OrYl
7jMnfCF42oGZgu7h71Bdmu0tJVaOFGJjFepcHSR1js5pl2jIiqF5GwqUaSg69uJetDk4UeG5dxHO
VwqDHEFv6kQCjl2F60lV+7u8avq7UYtudoSfm5fapDQlDu+MrHHXOhPhytV6bUU3CaW/OoFsbW7f
IsN7riVJ32HJWqf3tv4khqFfmy5RrJzNaNGHPRzJvdFhNKWM4Vx5xI+Ow0DUK3Hf6Iumxx4p/im3
AD/SzljHczF/1G79OOiYwMNUbY5KUqSPXovBBsiElz17YlaihJApYq+rWb/SDJQojUIUIATqlZAw
4USPLuUvWLPGFktqQb5Ng3ru75AKLUDzoqYxz4r1e7sR1A24Ayswsr8OLyFeQ6edhmNT8Gp3ozMc
LZMi41x11qGGcshqMRL+64XqBW8uN85m4GA4sD6S5iFDkECs3b/3l4OLhzi+7gDyiAJzGGnoVU7C
iip+S4IOcAyb+m2YU/ViWMg2CRhVQzhgVUL6k0p9aeJJOf+9obwMOIw675GQnyjZMZ7vB5LFjlxf
S2isY78maOkX4VS9I268uLSaphDeUqEcHrT8ksUxmXgPUaUpl4jDaqORqxZodcMPl59zmS12uo71
wQuBi4l+sdD1GM6dXB5iK0cgm8zqv0/01JtnlyClvewQ0Y/V3d8Hbh6gMdOCP9btJUYQRZxqhcEu
6r0YCYEH1GPGurhoQ6HtWt6cPkQYfiC1fw7TTL+wwOgXAgqYBsoCyKKxt4QIJ3cylAn60iT995WQ
FkhuhxgS2J/8qhC21OJh5SnZizEJDaWYTr6/Zev7jKiAKG6X8GwVF2CPSX0c+9exi6rzQK7NwQVF
ywwiQXDP/A9l57UjO5Im6VcZ9D0bdGoC0wNskKFTRGpxQ6Skdkqnevr9eGYW07WLbewCczHVVedk
ZETQhf1mn6XrhCW/mfqhAcrv7c3MyBFc7enSz95vl7jZ3oGpegZlMehZtJvr+cdPRByKztxFEQBk
x0zLMF0KhB83t7a6lu4avMgHRmCUUGkMwmeddHsEOtKKIwagIxH7qSIsRUPOuQHISwJJvWb1bnBl
8qsbDQ6fOjWfhtJjQ0HRncnB2X2UHchrZ6fCxqzc5TZhLbZ+v8OQEGHP3UPDpeZyvJ0MK/Rld8S8
y0Fnti9Eou4btRy6JApGYYidAZGNgLF/v6TxYwHTYdqPWKVPafROY7z/YAsHK1JbZEEFWi7Fp6nM
Fk9jmUQnJ1JBMpNBk1aqs6ost0vbUmdp5ohlNVCsgUISym0XT3Lzw7s1wq6ibpcj7FztSkZY5Qq9
7ybtpZzgPNF8dq2vZpLGI6ijceZ3xugWftSa+sEsMlzNk2eEKSBEGBferVVzJ9c9SKHjMBOgu53N
nB2u0Y/llLMOtxfEYMAmULQa4AIOPr+gdotb9QfRnX+Bn4nP9VLRragko7LyGegFIlyxrbkZO56E
dqd3WZC38YeRFYD2G3wEjozOPtDeA8xntp3lc4izo66jSOraQv+hOb6IGPcZ9L9r0UCCc7lt9V3P
YmThX/eANpp6XW+y3mqOjc5oEPwgGGvCb5lt30uIkIyYRo0mCfda56nZitQxTnNluetECbEhv/J9
70Gj+siflh8jRXpHa8DsRVllkMHD2mnFy+xAKsGs0AY6vNIzzXVnnfBBxxp5Z1bjTWd1HTXV4iaG
F/g80mRMipZffa7vfG9xN6x39m3cI+ctskKFxzl2gkYKWK6mQIJZ2CaCaH90UmPXQQVAZ0yOgMfV
jjHH6qZ1klDZ/hsg9HEz5+2VbyfNTYSCjjHD2EoBAY4nAJNle9dmhfamdyvFsH8oEuO2btsmLMru
pBH6I4ltLKHu27zcMbvluNYeSJdrR6WPJyl0yCclWInRXh6nYpQPLlnGK05tz8pM7v4c//4c+iLR
5yfNMz49k6b0fKT41a5opre518jG3Ks1aKC7UUFn8ZziFsCTbqcKR2rFtudlDLDK6nrCNsiYqg8y
fd4azqB2jFvhfhWfet88OwnggciNCIK0PUCuuyjrhovnm9vUqKuDKqaZz8cnVMMtdKDeIsA68bFy
53auPn1iESD37/h9AAawDcekWcVq0mk1gKGR142vVnGCJ2LjWbYJRfJLzG0P0qi85w1X6PpMqyx/
9LYdH2wLpy5siBFSA+5+upVln/Xpe/FsLFjzqTeNek9w+03osRHmVW1f68omjj6fVTa+9ZKySb3J
MJjNxn6eKt5vwyIYO7Y/GiyGcM60NPA6TI8JWDn8XClOVPIizRAWiFZgeIaHyc2XvaaQljN1IShs
bApRviaz8Sss19wUQLLD0kDcKnWM9xmW8EjizF+YzSncxR4rbuj3Ah85X78zFBCaVi+9mb10XCK2
fUYhL/zHzbc/X2RXfIFDPCiXPJcUfKhaaWdBadPB3WYMuoqy1QIs5DvdaHU43bW50RATE3hEFJ/J
wHXyd8Odi52VvfkMVfej6rAEqObaLwXGnL7Cg6C4/HfaYw3yn4x38aps9ZxQD5vMqLWWbTx0C30M
TrdFLdWron/VW+NHlCMoTcLevsE2qHPwhCtSsGfVxd5uTHWeAScoARrEikDhFe22b+ydPcDGNXGn
9K68W5R8S2yG6IONoXCMGVx7aPLkKFkAoW8EaZ6e5j4DsbqJ2uo3drVoL7PG2ugCzIAf/5h5+ZrO
gCi8hHAUKv4hUVa8rX2oPLMX/1qjMQVDTgze0sQPIHtk5nH6EK72JEeJGRxo52bmJAPr8spsgTj5
o3UDZYFjQVV9W92r5YwT1vLms/E5vEeUD2400b7PEUcd0TlbR1W4wvAV1SYn4gEG6GEVwaKiCxzD
u+oZEVdzIqnXhuyhLdRWieGGsvbj0myqR83hhq505i+ye+XCQ1RnZv90QZOWXhTe2TL7aIuGpG9c
oPDTwRA54ytgZ4Zbyv2Jq8ncxwVKU0b6TOcWCQ9E3Iv0K4+dx9519tawPM85Q6WmK02UBYaEgiKc
xjrSG5yHvTNopzxLnrTcZWzZZ5xgqg9b0QjcVtjeJs++XaNFghJw25r0jYzau8ywkeqyZp+mHYuL
h8rqr+iITs5MUIS+a2uC9KNaXxfgfbcmbuMVuA+mxHy2oOdtHHsKc+erzUv35K9j36VmLst13wNm
UOjt1uqa54zT6BYaxr6S8TmaAHnmoBNTVobUxEkIcCY14dRLBsB2bRY7zlTMmR3kXHcmhmeQ0Rc5
8cZubELMow/Z5J5jjIODB6+Rwxfa2+BfoToT7J31Xa7NT3VDSL5NCvabkR/oOQu8hznDlsK9pYja
L2t1cxofvRhKQo3ue059j+vKrT01LjotYkbNSyuj9HUa+seZrRPwi3PwEr2hiNvdVyxbTsm9iEQ+
8BowtLK85I57XWGJlVz6dXDhHsQfr+KzziS3trKOv4GA1iQAaqIb+lVDCgA8BzBCiVuzidxDJO7h
0tDyuPKpO1xUFoJBLR/GFseGJgMlXJo5ku84mb5KVKeNlWJt5/YZSInlnGUOD6toPvwOy5moAWqW
80nqOmXmMn1M8YyOXMJ4J5sglWMRQOZmd2FXAtUzPPdg8o4J6hKPMcNZvcTDAVss2c4zuBPwKWe0
LwiaTRZOefFkyfaAUfVd1+/Hvn6opQSTYLZWAFY0wFe+vjE4E9t5puSE9SeKrIPeUPWpIvDBY9be
WVlCTbWvb2w2qU3XyXPRjuW2TD9mSec5mFY2/Xm601MSC/Rk424GtMZ5tN27WXHgVIUOzP7ddnqz
6yfepMa19vrUb3Wwn8BeSPe5+QO1NcSWyn6vqyHn5uoXx5Lud1tz7usa94iXdT9pNG/UmiYkMoZH
sUYrzIibwrt3sMndjTwCEVxTXOLNV5HNzq61FHSI6IEpC9mw6TpHFw+VYpLSjM01ktNdRuTh0K7v
3+DCuKFZh5yQn8H2Jc4qnEeav67ynv4arhq/TQmf3aHh1IvkV76m/ugTaagV54nXTevFADa/kbNM
IDoY36ovLljneoTFtUMliW9yE2GvWrJbs9bLADrnToudF17kwoQwey3mpASZhOdmtpZrwH7oZZ5A
NeQB2C+1CN2WACup37PrMweFzTW2Ke7PLMERajsht+igXk94QHwaHCywp1Ixi0CBjZgdyF6mxdmh
cvHhVJWONoIlodaAllojXs+c7CkUkZfBr6ctowO+yG3jHtnUj0VttmctZ3YF92CRxVXN18kznfGQ
T+rKZ5EyMMRZ0n0VkTqzNJ9V7P/ODgM5kIi43KBHzYb1gNIG6DAx2bnz92Whqj4u+5uidV9yl1KP
Qe6z6jPW6mue1ffmD6IHbVKSsiHQRDGqXetnLzaui0xdzfF4kZHRbBPOe0w2Ke8FsLvlNyd77DJE
sXFQkZZRIH8aaGBd7gSLO4IGqtldASi8E4NDHhmEvNVM52vs6o9h9jYeE9KdKTFQV9atm8XjqSyP
le0RgmlfZsarfIDOR+bykRuL1YWT0oNZ43wdaOwYnAkK82aEJrOMYp8jTXAJ7OKA3xxBxJlIOlnD
49LVT3h8ShrhOf4notE3/uL1p45dnYMZzbYI+HpsAT1ANjp7/bRseANAyiP2Zv6lNJOwGkmxjV4N
09Bw7zEMYyTBabHR0vnFJ+pM3RZA4dvRMJ+dmN9fcDSONAZziwI4mPOEc0+ZcTFr2K2wYDBOu6eo
ltSEpoFmqcHJXtlLywpcKBlmucsDBEeHZmmrOXNIemknhvHwYLaVWz9J7op1ltQHWnb8zbj2PBYp
Qq5J6CzvzotmfC4Exnor7pg85yRqEg7/ixWzUK+n3vtSa1kLXKrJNKPBjE39d5BNTRE4XlZsAbEk
uO5ybkfAEGcLdhjYsMMy+vciIVHgUPETjJ2d8MNQdKu+g2HW4BTtMMa1qNY52insff5wN/iHxowA
tmhc6VRmgALxXkpxN7oRZ0QQJBvdz/Huti/eSvExhui569S7arAYgOsdsTDtcvDrojAfOnNa7lSR
k3cS/Om5LzHHW9N+6noV2JuscIybNs3PUTThMu7nhKIi+7aOBXVNo46ZpC2+xGiymnrxdlxh1Ug8
hA59gTFz4svYOmckymZr+c6t0ahrs3umO1hA1htCPxvxxXvlLh7Sd6JeHPtFdR8hOGyjzL1Wq9uX
zqx2B+30oa/AJPmFidUzQhWnqOiqA6AYYYLZAyXGm1aK92xhJG+6xrEcWMxVLY48hCwrmRFEifNd
J1XELhADTfRYrPsu3scpyMoaxYrOKMJ/TkvCLNJ4h+2BhIPd1hzU2Ku9pbhnbkcMyCcapRXVo6oi
bgTUk3EdhXZlxl8lsiBnSkgnzD8em8m4rUzkap2gsrXkYkfzQYDKV+89A41Yz6j/k+3Q7llhd77m
+zsNB6KuCPFT4yhIvY/5dSfL646eaE7TZX2bTZyt7A4TtpfW9iFDoSpidvakVYQLgEYJKpU2s5ns
zFzSmtAgy1OMw9dUfWRVDqzqriEdF3B2IWRtkmCE5nymU2vH3S8Px/hD6hGm1yrZVAbya7WAsatG
0A5+ZIQgsPu9zFFnRMn4gxq5JIyWHT2RzwVuhXydrkdS3ZVs0nER1tRxVPDGGLCfy8jPt92AB1Uk
xaP0uLVhSMWmRKwbUKO7DOdEEECJwKxvdEde+lz71staIzfiTkHs1XeLVlFBLt4VMlpQRSndib64
/PknSIH0ehXwSGNmCqHLKGXTpWNBHZ8TRKbebzwX41Y3E3aMi5glHSa0Ho07g2bCoC4YiZt69tt3
IwhauHYdjvomTX5BT2J1M7xlJT8e8NsMT8qoTxzu5MHxMfxkNvE2o8bTlKSW2ukOzlldXlSKnSnW
8avNWbZbiGMGhgsVcBDeMV63q1Tnk1MxGSlpjbtq6G9EOpzwRB4HKskv6Tz9NtxMOReYAQ2+7Jkd
2YEowp1du9N5zomM2f3ohyZ0WkyRWIJSNqb16wG7pQZrs3J2Ko57ZtG/p1Qu7TToAK1Fu2efD78p
1SJDZJVbU9v23BB4TKmVVcThaoNz/WgBqrQKzB4ZZh4/umZUxPjBS1ePNgkIlsWh/9H1+LmE+HTV
LWv9XT5zburvvMnJz04rryjjwmoHcTDN2/KaKdlLo6+dfEkCQUijhAkplfMLDp3WXPaWw7uRldoL
R835Sno5Q42FW6iXQMrOeOQqc6aLxMkuHCqnAnV4niLBaUxScTiUB47RZ62H+KAtuk4NYp+E/GUm
5j7SofahF8mhQg7qYMTw7INkWtJpn6X8xba5hJnpkruVKhxSbJZ1aeUBbUNY4CgpoMjgyFekPA26
izSTUN2r4HTYM7+LAyChVUAH6erCCDNaePlmrPGN2eEz0b9qnstEh+3P69HgVLQPUd+ww8mKKxIG
v6Rekou+1mYtRMRjjE7s8imrKtGBcoTTLvNpB959PM4pnKFl+p2ZeG4m1Xn0zhnJWRfapcjs+Bqf
LZCc7GX0U7jyqZkCfiA/3sTQgsh3NB308NbijN1AC2S4hnNsSPeKuEdHMiZMLTzofpJMV7Xgy8+/
u09GnEewOHJYt7z0Eduk5FhlYvpo63XBwK2T1yV/PiNs2MQXroTpwXKaR6cSJjOxZE/T5N5Xs3tT
lPGlLDC0WIz7wHhwVW3AbKk4K1BIqmPbvNfZu970NhzPKfQX38NeYHzOlf1pRfwenYToMiYrMdHO
t6Yl3ic7v++kTb5TqqfWIVG+SCixNRAL/EOs3CgieYF9zvc/PC/CZWjcOHn+hf/+WYuc3VBl7zN3
i2AyvNsxqiCKTCRDZyl55HTcC10znmYDdqIYMGRJ9VioOsiqnkEhZvXd3C3qabI6cM7VfCQzc41l
H0O/qvptLhcn6CX2XpTnTU552yYCN7gzItglfO+DLHYCG9P86KKxpzGx+q6iF3G9XA2EFrYFZQlG
pqgQYTQYmF1WcgVuV3PS+l94ZCzz+F4MOlsrTlB3lWy99sy4atoQHGRVz7FNGj20p1781m2Kz7WI
3ss0uVoaMgYAOL+IK2Ashd+qqzdmECE2BWjHuhLbMXc+52J6wNBDNrLZNR2WVmN+KJjjh65252un
zkQiLSLEXkkhJVaZugqcVIC+K2DldcNwLKPIPsec02WUWqeEBQVnVk9qACv2UnJfFq0M5hjug93B
hmQy46fyrdQRTYe511iChtMyehz2NZtGmX061klAt4h3aDDk65nM9r6evaMX15Ag4Nj29vDt1mA1
HEJ9OjUheyjg0WaAoDGVcNhKidm+IVKEnZxfCSUf/3uTVr90vfkwvKNl7475c4MJeSxbNmoJOAk/
zjYdEqzVQIVGz0fo7S95RWRwsZkMOpR7AVJ06NAk2WjwwWu+OIzCg+GGJY4PzND5SHInJ8aac8HA
ffiREhfhDnqhkgHNqbVudWm8DC1mzoaKE6Qhv91gtY5RkJdt2wmagrFrYnEldDDjrOTcJSpOkGuj
HphEJ7I56tUECQcbfSgiLZwkuMaMGJOM5q2x+ER8F0X11MASk4aWnZUBWoCkD59C2eEQmc4ObsaN
ZU1vhczJwVj5q2M17dHq4g89VXtd4yasum2lw8Jp+3o4GLZ+E83uoWrbR2EgSTM6BKAQ072prSEj
+V23Md3rrvdmlv5Hldugbetb3cseVYILOtcaCUKpCDhD7jsT9NYIrYOxElN5m22V559HQydFRLiS
gee4G5yW9JCXk4qpMwwMqEE6dpg61wjuAuz1XJCIoJCPVk9+eRg1Tn1csX2mxATVBta71oSbMN0u
TmWv/O87LSeJleMUFpb13PaNx4fqFkFSfGrRT5E7uI1cQYAAlRJIIOnfVndBOA4kVhI8WfFQnekX
/k2d4asfMBwmNdW2blXvmCjiivb3HcRNR7PemQB+xDoN9A2iKB41dgpssTHxGBlxFO2aTy1VJ82s
/CN+nlsnbuvz3HNsk+Zwpw3E+HoNmTb+wQRyziYoc36cfhJhel6MVCOHRF1N7b7hJuOmOTfHkpUD
bdXCmsuUpSUVEgxTARlrePbfhtH6cRyDfWnwOF0hiBST8xFxhA8G/D35AoqXdIWJfzHa5/qSBLVk
NDRimyb2Ne0sajUY8A9oVK5FldD0Z916KsuVwH4seAjo4gR1acbXeHp2fBD2HvMBkTt9ZgEj8fAL
NQNuoZqYMZbmQxYxSCqR9l0PYV3YHlnS9n0qyMuPNjXNtG5vHH6FTlRkHzNgbvRpH2z7V/qzGfaR
COxOnQuuj3saeh+V54lzrw4TvMNTZ9Q7UFDJ0e6nr7h1MoZqvovwIgPfTYYHXPW4xMb8qmBlnv2s
3TejuM2VTwSvxp3Z4s0NqOI4aaDL+v5BtT1Vs2QeLcv2GZMEUMA3GQYinCwXtKQjpRCA9BrI30rv
1nwozLq0GJ/8luxgr43PBeoPPDb/1nL0u9yCu9NG3ierMlqwuWCMmdm8KOPEsBRPWhjVYd/xtVki
KAM1MhJHRwJ0twBS5w8Trn6YqYaVoINrL2kRD5jb9weOHegChpWEpi8/Zc1fkBTPDfNSBppYtNK0
DZTWg8yJmgP0xBx0eX5KB0KeOVqYmVJrFQ3NT49ITMX0z6jBVZOsovwKzK079pNuxnFjtHzHpwXa
BBETZ+FSZqfOtmmR5FuikiNT9FXcEw0wvgnFqprmnVeAyewGjhSw1bdM6a5qjxVWOdcav+PGbH0i
c/G0t8uq2o7lZIfU9kJfwjgvU+qohlF/p7wWWD8IDAvTGPV32AczBQCu8cJs8vbtAk6n4oKxlZn2
PM4sWosDB4P4DeQHNDcPq0XVg/iiCf1lWfZZXv30o3syYn5aYZv7GZQVPwj5NbYY/AlGWdrCpKyP
jlKjGTEl/FVgzvZj3Tnq8XwnJ3gjAtPOxgVcWukU9BWpvqVdC2rFNiux2vfDkjCb9xgp2kzfu6c+
bR5a7ETAKwA59TMKGUVJ3K/2yhRA4Jty5UfIM9cNRBXT3mrcfpA1SEJNmK5grFxFy/LIStNt8pnu
gIwVvUsdnSHPejHOSSIYTrGbNVYBu7WPA4fwwIo8+LVwcDaWUd0V49mdwWo76a2eEeYYltcqeZso
F7MGXHKGzi1ZSsXTZ5nXKaopBywQ/pI4i031gmYygplSpu/M6Xc+sx6em9zbrl+OmqzM2smIk2Ka
rpPqTWeHDCwmTuz7zauBulM75ASrbH5OC9UHk2JlGa0KTn+QJqD0s+mbV0GHkHu7hoDHqbsCwv3U
9DFsJ3rgU384LFTbhQDHD4UFsHmJxze39ecNljeqHsllIdbWkVuBtdUvrX87JD7QoLR7Tjy4ov6D
TMbPHLr+rn5dMk4rNc3KG7d2bowieeXQWQcVTeNbZb2yggo8keNl6bWLBjoUswuyc3PDQ3h2J/uA
hV1hBHQI2fhM5keZfdeCtDM+i3iVEbRm2iWCq/ZiYjkSPjqSYUBPdQH5Cd38YGQWaknKRDSVB3Nl
s+afE5rrvpMV56yRBNyQoJhKf5WYxkOqGhO41p5LE5Qsw/H2jW2D8+1BFC+GXEJnnTT22rMoap/0
DEpQ3FXJUaufimICTQ611+DIxCEKyojJUIYpzl5vYTxnCyuJ7lpogKI/U9Yb0haM7XyMi2Bupis/
Lu7j0v4tl3NNJsXnS56iTAZt4nvAgCCrOyMKbYK8wwmbbF/jdIei9K860asz0dL1og5wERX/7HnW
i77wiOeyGbaZ86VZoPx8u7kZhSChEavHxEQvqAf5jAGeaFPEGrOgtm7aMgp1iiPZ27uaAcDIDMpl
SjPCpoaP9mHlzJfwH3x6Mccm25seC6SjMBmHDHYBirwtUPU5ZuWhcuHa8mG3zYWhBEYCz/ouHXHl
Tb63Q+MhY9GSeO6ALiSLFS6N/eHEZBOJ4BoEWLksMYSac0QJkyhUKoEjTU0O8t8rWHsX/ncaJFG7
D5o2/yRm+5Il9p6Lzf1Ec0htRGRjrQtP9oC3CoU08YC3JTYyOPFBL1IhA50B4ypPnjAOsc2D5CKW
SKDmcVpSHykjbU9diQf71FzLOC9mbjQXTZFztJL2WDLjdMpO7Yt4uBFNn26biovwOEaUCNZfEyMC
bWZklSUupmBF6LEYbiuCWVzeJ/ABUgs5v/CbilwcdQu9BzLNkdNjaPgozm5nfOGmoxy6ZT2gwmDb
LUzTgSlqYSWzr2TS7mRVPGQWJWIRtgE04a/KNyge5WBW9/YB38VX1vr5ESv7tiBrZ5htHxIm6g6+
42yNCYhXnXzQCuTCm5FXNhhVMnSRhxWS5Log5gg1f96UPemVrgE07WPlZ5B1HeuLdlKW9oQp5zOB
VrmNx+F1TidmAMmTDvg2UCXpDPGwzAgFNiaPJS9BQPdIAiNy2zK5SHxFAewP+2xe5y9RzhG9xVxL
+5J4M9oZRUi+s7+77rec2iez5aiuRVSWZN2l1tSpz7mAVJN8zzx4i6V486Ys55FkwE/1vLlt7PR+
MF8qvTgsTZpfYcoPVLQVRKCDnEBX34HO18aPwRRvsu1vrdx67gQHySE1T1itIYVW4UQElXv7B5Hp
B9Hi9ukGA4yonVFAh2dWMEtwHcVFUug3jAmG0EBz2aa8sbqyKowV8rZly9Um+Tz3dn1yR/4ftKGT
cMbbtMH/rWK4+IsdXTKb+HgMUIkoH4RMMeUPSveYpSJtTv1T5COdOi7eY7/IX5uK7oqsbjiI7Xxy
fwn573qnWtg4xFtIls0rUwIy8FCkV06Kg50MEAtkO0GFgEOys289SZ35sIYyjMYANmlVr76F8DHP
L9QlYsyqkjNAGMnPs5qtoS6OS8ORYohgE7MOswhQjCcEN/k5Jpar1h0U8WtMSLZ3xtafnWdaU+Dm
pohG5SuWx2Y36PwkVBHc6zhHeX4sh3/tdNOvnPMbv/SbjVHONwMWsDBtM0Rc8YmhsTwbPkGXFtmd
ryesDtPeJTmx90g6t3paPLsPaIL+AawpBOQM8yLVUV413tZTf1kKp955HMlN9juOlwvRf80+miVj
3Sa7Hdv1cDPHj4OZ7/thMG9sOE2OQQjbU+zxeoJPzk5b6tWzX1Hlh657LvL63U36BMqWulQRL6kc
Q2qs32qT5abBqhkWSb8KxzUfsOkfIkP8RiMjIKNpQzFmaFvUCm5ivOIY63aOsh8A0D/XCg4TmOhQ
OlyuZKNth1S9O3mJoDJOV31fyJ1UvREuPYZkdysyEBieZ3uhL8zXWmih4qgWYjJ8ynRUWoP6p1Cr
MbtSXwgBbsS9hf2T2I0rSVeX3xlT+jD1XGNn4WDKVyueKOdvqlA4ePTTo0oX3jtEhA0WznNh2MsK
dCWxvKLBXJBis16LDbR5RzylHj44pO0/pZhyZ8wMLMEmrN1B2rGHg44NYUuw7jOmSiqN3DfbgqY4
eGgJg/esI9Xva4fRYwU960TuWVZOHeBoaOGidM915Zc4WkFGxCoN3ZXuUOBwJhWLO3n2IbRqzZPd
QC0hyqksGCgqi05lwr6tZxq7kmO7G4/DSGTiWo1SJr99pw6ZaXzG44yyZcIdbAjdAuJwwZ6jG0x3
aToexqxHAFspXnNqNSTE6/emdvlAJJ2sRm7/xKPzvnh05VROyniP63MiSrYIO7+6rhjIB0XPJlCZ
9tfsv2VgLwzCNCFYrTVAZjyC681oKHfy0MTDH06ajjvGXQNbBuS4ksajnongBB4tpNCB0F9CHMtL
khdluU7Idnlk15tDM9aOS+vfayYaLwEMv7X2cCa0TZzlV/Xaa8Zsgyh94T2h6eNx7Be+mkJDBR8b
Cko4K3SqAIQI0JSBHcfJxv2ZQMLT10NXjyBax0icOdXTVEiOMBnc/w5oJ0pgb9/15rddqV+bD2I3
lI4Xivyr9hD0aS0KCpwUaYTXkYuhCvwBZheFW9bgFCxKsiJqpO/YQyLOtXgqPTFxWbIcj5QbA4VO
Uv0U45bAh23uenxggRZLbTebDC9NQ9/rVSegTLiXZWiMvYihK1QLRa9qCiyzvNjxqzt216BRzg5A
vax50qJfhMWLaZQPXGBTmBNoy05hbzM7e1I2M762Tn/IlLwa1CbBS1TULQhhg1QBgOAPy25OmAel
aW0cdM18opqscsqzW5FjqZOa9dWo6Wzg65z3K++0eZeKVXvGnzU4uOdcAdwKR/oSfzQxFkqq4SUD
t+RJqu6g1gXFK89aq75jY4Z/zZteZfBo8O5s7G+v1j5Ebbq7Ic1+7cyo94OhYxyzcvAYC3duto7r
slXODSLn0SYXeMI4Sgg50jn/W4jPjUOgFYnkmsEZi7SPZbyIgGcnb5atvU7cIHbOUD1j93zofL0n
IXbvi67dLYb6NSayoE1OK4clsaLUfNmKFcyBHwT7j0PPs9sfGaAsfE788Ol+wvlTCvoE4DUyuIrN
6YgG8421aSvjT5YvMOIrBmdNT34sa9ff6K4b8/2adkmy+WURBUaet94aGYpCytLrYwo5ySqdfRJj
6qr9M8YIzItxfeKcz8upToqwJbkWMKRAia2ADoFF5RefhUThYyxhSpvrAk/sc4kOrcoPg1++NZwK
0ik+z0v+JhaWJG3aVd5ba3AtHyMoGGbymWvsQ1+NdM51ete82XV8EeIlNt954k4ju2ABAwg+I5NB
/4Sl5oaDUZjV7acDTKKj2XF8ITBLgZ8anvxhumZMH9beaqjgJcJNVqN8bRreBcV1wO7aMyiH3CqC
EtcBmwynU30/9biHxdaU/s6/ZTaytW2QEoW44+Dx3g7W1osuEVKmH1t3NqQSaXJgWF0JzsQIQkXn
qABnnJYPJLgnV/3GJmPQwTfnzUiDz+iLo5NlB2UkL3YNxoGDquKd4Ub6VuG65hi/MZWxT9zpMe7y
k8zxcTYXZQzfhngS1B2xmmxkmm+znMcT6qjl3M96zB1l3iTUxSp5M89cgf6UjP5/9a0+ViX/9+/r
n/mq6KhM46T/j3//yz/tf6qbj/Kn+5f/0f+1t/Uvf3P3H3/+kvinCj/6j7/8wxbDVz/fqZ92vv9h
zfzPV/Ff/+X/67/8t58/f8sjmP9//O0LnnS//m1xWknaVP/8q+P3P/5m/6su1v+x/LSfH2n28b//
kZ+PrufP6n/3XCpXPd0Vhkc+xvhfbayW9XfXMW3btUxL9wzdpMFVVm2f/ONvlvi7r3u66es0VwrX
dv+7jdX0/m76BkWttm+5BhWvxt/+vP384rTC0ikkec/4OP77n/9NqvJS4Y/r/vE34dK1+p//2fqL
ubrtWIYQBhYtQIXC0teu1n/qYs0oSW/U6uY2AOBGS+fc1iOt6yVcu0YYexWv13n4lzwWEr/ITvKM
h6TgXmIvx+bixy8A99ly4qnhYtQZz//0Vv7X6/3n17dWwf6fL89HeXQd4YGT/OvL8+IM0mHjG9tl
yi4Ekf27CWzlPNZRYBcZucnuhDmVcS98hX/9k6nC/etPJrhm65ZhmpiLLGHyHfjnN8YgoGjXPQF3
vfr18IJS7cEIL/yfpJ3XdttKt6WfCGMAhXxLEozKVPQNhi3byDkUgKfvD+rucySaLY7z97X3VrEQ
ClVrzflNcpTW3w/EjT4divuJ+cHVLF1nE2nO9+jTPQhKTQ5FCNS3KpAEyTkxObZwhtA5YO+cCxKV
/Tlb2RB5fV2Jrn+OIX9SWiGDWXzEMVcf0cy49ZDzOogB4zm5OZwznH0gGPtEwQOwCM2JP0eN2ny2
5uRnbPDjMRBzHDSWZeVQfIREC1bsTf8RHZ18xEj3c6K06xPkB1kJ014c1tZbkhRUHuckan/OpLYr
Q3k0qA/ejB+R1UCvoAMQALc3Uju/DmOyrbHoOZ5ZIjtuW6hiWdHm78AY1HuVY+feMLSOtVGqQPQk
6+175w8VYOmxvCGtK4VUS4X59zSHbWdBU+7DOYDbaE2iUMePXO5CdsNTPYd1Z3NsN8bpaqPpg7nu
O6LJunwQsPgHw76CCJZsOjugJCtSjV2IbIhswDpzdNOxf7HmxPBozg5X0FrdqIEDKUyN2RaseFMJ
GgeTBrKAlPg/Wu6U140OjS2t6KmI2DbNle3InA4kyH5lTjHngDPuRjRr5mFy2XaFRd17swJ0o+tS
x/FJdUbK3NrWSmHtYpMuje0LY9fGvU4Zs+1uMpNgSbNR0W5XpHo+5X7io5roW88YGuqBPB5gljlP
qyZ9YBra8r6m0ZMjSozzN0oKkHdzNOjapNZ/2Nn2r0VVAncw3RhdOt70USmyXdQiumjJSKBdPKTH
XK/Gg4Uf5ApaCf1+B0Qs/reHbKjFXadTrXKtiD64Jl5lCI6bZYo6Khal8KqeaEYFqMw2aH7dI8K+
7CrOkbf4PfEctZtbNzGyxG0fOqAPhD4Hj+SR/aeIqvJhlKA9G2UQu0hYqDkxbvh/Ml3NKJNESCmV
Gm9B0vYYai2OJnwfgXg4+iB++H3b39fA5ELPLccSbpyt/bZkQmKzju3EwkYYL2uwY56Zq6h0G6iX
YCg6kCQuxhoqbEhEZnV84mlFTiRd0xHSFIvmmf8V2YWaGz9KWkubAnGAudTR6txOrKfImlQ2PbkP
rgMVHOcHIHdl5O+rXpl2auLUt0LJsFkkE/C0qq1Tzn+h/CFwLbSengbaayhs/7nE5cGGpnbuDD03
foVJ8JdSBIfX71cb7d/FxtA1x1Id5uO6qsZH5/NiU2LRIEMpF55camvtcdoqHnqRfbAcV2IR7pXH
78cz/lnbGI71zVKFznfMOhmuGlH7wmlDE5eWVzjY2U62L98P8c9K7X4dgg/s5xn5Imd7GmV8I/pX
bgS1X7pLSYGuotx+P5KunpmNcGehomE7ju6efC0JbKU+3+eQwWXzotkpvFyzMjaGUE2vaxRsriZw
2mJpO+EtucmgAFOYOHIjDICJwe8iM55MRFtNqK4jI3vi7VGs/iGr8PXzF9S6utdUOq3tXCOPAfnT
PMzpf1ccn8ZG2Mvvp6MZOvuIr185RzPR2ggLyoVp8Q36eu3SDvWlVtG9Njj3U5SAPfGKx3qEcd1i
BUDv19HuqeqrSpLcYEwOinUfuAbJMJM0rJ9OpiMCKZsu2WmU0xC39PV+NIpsXaWy3GptgLUOI42k
2bSnRKgcECu512bnEk+FXIu10XDFfavmJPb0fXOvuXVxxEbdHIzamkaEnaH603ETlHWFSKS2nMYY
BnRhC44R6niICh+scyutp04Wzd/MztRjNsb1ukl08vCSVk3bdT+UEzHwHKH+alEw/ugRJ/+SCQS5
taEYA/3XjsA7O4R/nDUF2+bWsTAO5UM5/pVt0pJvMloe8a9IDyZ2+dswitx7XL40xuxGhRvnDOaL
M0Fi7nx0Iu2kDe8AVSVyYz7KCzeZ4H9BdBYbymDWiiBCDDwqwKa5txl1CsSbnu6igVaTBsmwx7zH
KWoM03WtTcExzxQEG5Hat+SVT4qXBSVpj1VovZo45ZZk7lmk/ZjURRy9C3Y9xrwflJbRSRBmfeuP
ChJddepWIZS8qyFWqEGwmq+pBxqc3ohpoKT7xwGeaGOYSWcSpCqrl5RKLUoQqlbOTlEIYMYT7uc/
ArspX2p8vr81PFdvU29be9NskLCiKKekUId4AlrR8bkllLvc2VngrtvKQvEaJvD6CWcDDSD/yGFE
IyEUQZYiog4K+nlPDqxVzTG1meOu6FcRRBv4/da2C2dnIO197RDDPmpmthqn8m2gbWfaLfuGwjLd
O7hE+T6Me/cIf+R10unvyDjbdNL37+GB++kqC8LkDScBdSInkc5d1XWIW3wzoogrSGDh/AvqpsZX
qEijW42mNnptDk6LT+41wMTVCKcAcqEjbDCAQLLUOqhAKBs36PlBjAj/NRsoOVCNQTE0RQc7Hkjk
wrUlit7TTUJg87oxOPjq9THjSQS6Vik0cQiniqpI2dvN7Akw631gptdwqLZ6VL74qbIv4xyolTVk
dy0LyBoR0m2lFA/crObKESlJHvjYUXmQeMWZ1KFkRhXlvqNlOpiG7VXwMQ7qKJ45Ur2oefQGRbvY
ZmBLFuyYCA8rfB3mKTrqmWdkSn/jTh0h9BXhVpOk7eR3KXpNmwCg0ilUUjuz2AtaE39P0zEqkY5r
36AImjntSxhC9UqcAJYbVFKSOUIAjPBhHZzGZO1UqCoRPh5sJA0biXF8XVJpdSvDGzNrJWZAcEM1
jyUUUSHI5wqTkDLeTw6iHR5uerkLbCWg9Id7y6m2RWOuIZH3S71ocLYn+S/4iYjBgKhhESLDJamE
Rhj56NO7ptw9GmTLzqXNtFmFjfEKFnZYl0X7iAqf/nmxaqHtd3NuVmPaL7np7pNZRyfIPdICNidW
6l+btvksWu05wcliApcP1fpvEzXwcHQqp8aAS4MILckqt5FYaqzeJCmIhy5Q3N1glld1Il6DwvBR
V88lHgKADdSpU30IZzE1oSNtbL2EdQ5Bz+fdcldDL3UUw90zpaDb3C2DvZLlyq5w0DjUWVQvYjs3
9wm46l5Ya2PuRcb2SircESPR0KNR1jHjV62Xv4OqhgnmbyLWaFqqhyCLr9pMOTQ1Gml63aZlvxe4
vReNzPxlhYFuE+DbBTNR36BNJ6ChoRCmUZDxhfvYmQPpdj3IAqz8JWSF2jWWIcaiZax290orjmUR
Izds6weFzRKM3vEqTHSdS4H5rUSOmTc4D+rE/VtH071mF3iZx6Mz51pVRfqjaVgR6fJ0veb5ciI5
Wn1BcZwup7bVt5w6UQpMz71Ccm6SXA1tAcw27leOPtKY6GlGuGnzDNmNliB5huVEYI5jXdnRuLcG
guJtp9tUbMgNy7gm1vyudcqbWKWRhoOXS4l5oQrxdZugld1p55oasp4kOfo+BDebvoxdm9c5hXF3
DH+S9Fjh/LP3RpsfNQvflTsHBxEbFpIdxzHhMUicfdhON4HRH1wTWnwkDj0aOgyX6p0lZUIezfjQ
ods7+DZ68rKfdpwMn2kGXrthdjuwtC5KjBVcPawZqarYOPbKYx+IdYn+tzXqG2mY11VLhltnH8wO
G0TaVDWiLne4oYJUsw3jzFCSbyfoqw8u+5Iqo6U0URvFeayvkNH+MTIDLEEDZx0JqeRPJuFaapm+
s6bgyk8AKxvA910jAnNNZ1nXoo2NRNcxEsLXU84NGHpBwk668Zsr9ay7ASXVYHjGInqNxobTYvOK
5uh2ENocKR/6b1UwGftAFqRzJmXv7Iem+ZN11cZNwAtOmrEdq2gdTQ6OEesaDNJVQgZkQ3KtOk4v
oUiRZqKPQZ6KnacZOI0QxKFGPZxD2/ScetxFA3Ygktjg4G9Sp6JB7eAgdTxOtEtUeuViIMGKU6p+
RSLmr6hDw6WJ2EuynJVcrcoDJIoIPSk9xCpNQOdVSXg9QJECSQS1AW8dn7IkP+SNxMyAIo581vEm
6Az8D8WajfEmrBKvK62rpscTowQmJ7eq+l1LbZfQWI7b8KbR+dlKOssvwhFVVhQWnluTStaZaPVi
DYUhZtbanVnlWs7bHi3VHtVwbSq8h3yliiRsFoZJVdJMxFao/hGYBM6y3Hzr7XY7Cc30bOjyfdLK
q0JDr51Wk3HDSYYeAw4Vz6HdvkCyBlMtJLMLFdDSzNDoCqCfXUVjSIKH8eoBlUXOqc+DdHPM4WM0
tXbdJuRPRFBQZiwGdmoID/WyDKs7zvHJQ1uXaLS0fLbGkHNjqLe1k1PJjdU6ArxX4XDRurtxTDfS
QdpBK+5HL+SrKmT2GoiI+HKt7D1R1tZVksflNUImitEEz64Q7VECEMNzN5YYA8O9lEjt8OTUWOaD
4PfEE7/A7bEvyXqKY1TpEZVT31mPiX1VEH0ShGyuOsu8hlf0xO4UGdtgiFdq6f2N41TdMatD+y8B
MPRu29b37LwkVtVPD8BcMJxV0XBjoGIBdaREK2WcDdIJgi3RkXBjlpO7V+IovpoGTHiowt8dYPjB
OLkZXt6eYgfgHh0EVJX/AYRJ8G2p6z7RsBE2Co/iK2LeEjXkCPw2yKxt1yTiLdBNzT00fjBZu8RJ
hLPlFAlRIqaowbpdTaG4m9Qo9t+HIDADOl5swRGYCld7g0fEDr41/JvYjhwU0JogeqZWop1Zlj4M
viFmU4Amrj/mNZYz6Bg1EMQ8ioLnMtfov4lQZLfpmBX2C7e2eeuDIdjW9qRTYYoqk5RVfzjyXgq2
3Xa6RQA48V0djHdFtOk6L5Rkb+pqcejLkiew6OzJ58Vogp3k034HZEm56pFhPVVx5DwguDPupjiq
VxbGairwTd/8ssC3XgOwL95ESeN3giF5Y9usHVkFUzpHe7bu62q6xS5AH2XE3EVOuZ3Ux9GJ4mfV
RtjQatChZZy6yGHayNkHWNOPgeqWe1Au0RpPvPxrToVy7ZikL9nQWzKuQ3Briza7o38p92Lq2VIF
cQ+xpMqJqkSPc1vVWJ/UWmfnDY0G3LXWbRJLBZBSWob9JrH4vpeoTRe1KuW2hb1Hf98nboF6E355
TlWjUmmviO4jso7aiRJH1lvtwSwjYPxK0vjrGtv2ym666V51c3c5xYJj5xhjtmr07tDZZnl08drQ
ihqLFnCdMczJdgEoSGqI5crJAyq7nDyeZKNNx4we5Y5mDuUrNe/i+2Zs3Oc8T1ISQth8VXlE5Fgh
yO5wByTIIzroq5RaCEtMVBPokowlRBeAtmR01or73A5hfqeEZo0cYMYldBySWc9E84EkNQm1Y6NC
S4jEXL70RSf2lea6oPzzxn10Eq0+jL2t7gnb0PaVESiEXysamEQNC8WKzxV4fdVRkkOe2OXshHfs
O0uti+t2VP0/fgcDB7/J9MZxAuLGJGnYO+n8GcmKnQ3umBNMbKxEZgJoLHRsDk1AWxGiOJEPlMII
USR+pLPjaicGRbJvURJvzImP0aUy0ricAciBlvweTcietF3chULOJ8IOLNWm1d/JkU3BiObWMwjt
W5aq7+P24qdPiYARQ0v5Tu0Cai9F+j6AyfTKCol8FpbiIc4NsWY7jC7HJHsr1HkYegvvxOAL/aap
kcyj4pNXVo5mhPxezowulPARmCDZaJCOpj4EeiOkf2eAACU9qXxFQkaQj56x420kpOJoyNZJPqBc
dWAoVzo4cR8pjqdkPu46C7uRbGmtkf4XPLRVS8RNqBNZkSYpfjm8tCEeyZUTAE+WXQsJSfiQoQy1
QKvZY81xU/At7aDe53HyK2pEtWkmhDKxPh8jHAtJJjThlt6+Qi2zDQ12Gxg+VhHejEOCp4nDRCIQ
UOPntDPk9Zqo87+yyvoHjSCUdV7OjoocVCaVB2zZsXShpMlu1cQU1SxhEdht0/lsXYxfatKAF4ds
82hgI1iVPmBGDKGGsqYYilEhlhPsR5xOrHLtHnkdZt8U359h0QkdOH4dIDNgcNekCYWp8efzFPkO
I/tcntKBnVFnbkxU80uU1zqMLhUPFOgo50rLQ9BTmhY/gWbt7gxHaX+MlV8ch8zPwBdYU/5oORPH
Jgc/OAosgGJNWSrvFBmgA+MRrgDUlepdMnXpC0uhTdoS1jgOaxRdOP/inyAlD5I7+UNV7L6ygd5p
9nBXGujlCSulFZr9iHqQK0oGPQZ/8oBevtBAJmAV27bGyNaySLBSkKxV7vmA5QgQpxFem84OzMMf
SRLWiJipWjmDFk5YgiDVCNZ44u9E0wCMSvx7YM1EbzZhDgUoMkzB5jWaVqiiUDX3qH+WEt2U6wWa
kf4gqVfZVkZPXIXlyBZFRuuAB8rZKTw52FqfGgegdI3m5T6haAl7O9T0WzUoqP4XwUh8YeTrm1qk
7Z1hJQbI7ISQblYGZISG+cDJg+DEoEOAU7E/fUlcPd2NvazWaInVJ8SmKcSLWh4s1PmLFk+bZ4w1
utLJ2YH9B3kxjcFB2uS+odkyALeq8Y5vavcQDPRZh47kP3KsU3nsmNRTwcIFmx3mElK+tPKgpfFp
KmyqmzStlZ3i1snNJDLlkSNE8yv3tf7NnCa51Wq0ke5oNOsE4AoFIMSiOgmAG2okCOOjLryycTg+
kt6kAxYtZLs1/SQ9jGnkbAY1JPhAm1Czm34BH0y32Ls6bb3VrErSU/DLjazwYnSGzweIhEk1X1Iy
K+7bcVBuFCXyN90kxofUnkrOJAbOrSlnoupQQoCRBJoxiXDW0cdE3aYgyiIwlSRiHjiEmNuqRq1M
hTqydmWgx5vGz/2XeGzie0lG9kaFrXpDCzSUnpJTN4u5r0uXowCKUqkrf4OilRuZIpUjVsJ51YWS
XLch/nWUk84uGfDkVjEb4D4qu01jaYCm8sz+I8vaeMBmpcbLsKIvIorGuubnIRHnZ28r9oZQ9hJX
vo+s7bd1byV3Q272aImbgAc9B1mTrwBHBc0yqLX6NjR8tq9uXxo0Whpi7zUpb8bQbpGN1BZBxoXe
Dnd2FA5sTthjcPdzF73xOFYeIY3NXUTZDzuNjrM3an1WNqgb7ZWF9vOAD94BPT6w/OaV3T7rbTC+
OThYV36lkPON8QwSpZkgihonh9CVMQbp6Mf1uxX7xKDiBohfRGHipB3rfpfmrrUDFkrxJGtblzNs
bkuYGwb6qRYSzU7vteRnxRaUFGnFeLewwgGw6MaNtGCha0PISSeUczyv5btvsvahH1tGQK01kXb+
UDvNBPLcCR7NtsK+ATMBSkqTttbf0Wyh+ud93b7Heq7/xE9rEOKI/nEpi366N82pvcVXDD+qm6J+
17HXeu7QUy0n+LMocsAc0zQWLmpGM3/hSQ73vVuL2/mBvUrpdv7IasvlJCsMkLocgVI05NCS7A6K
Q1qO1Uax6/YIherXYFfZvREEbLbbsbpO0qR+LIy03oyyEvtCga8y70/raO2YMYLqWiuG26jN0qMW
238b4s6XtN40hFUFAcbw5oGp2/kkti7xs8BRVPXKMXiNFMOXMyE8W8duArhk6CsX15ttkVbKphyf
mgrDwwUaFhulvi9o5ZNc78uDEasUENOO3oPwkd+ABqNQEM8ehj6sSE/0pXxIQCzgHEtJ24VTmN3J
1pVwDRUXcbnWyl+GrbAuzue4HRXDBC9kmBCiUaU1zUvtPeoxSrSNNW4dYnpe0xh5k5MTmcTzquOc
ARS57lwFny3PEPhzIl6x+0KPs2psqf4wtagUx3pnJ759q4JDoUZbZQT3IIvCe1urr0kFbNPqbfLU
0pjsaBPmOUAy/e/QByVbWRslkt5kMSJ+uDhvoVsosI2SsrwrUOjcO5nMrruZK0h9uSJgubdj0gr4
+v4MCes1CYob8/1H2dVPjOlZjW17LSaDHUpf4E+heVrflEVVH8w2lLcAU6p9DklrkepTv/MTIfZp
PHBAZn+4wiqBrDnMrceGrfBTWpEo5yjBtIw06SJl7spDkpfmLd8+96Eeco7yQvjwlrqJVBdrIPoO
dpOFbUup5jCNjuBB9JCcE/xCK9Ys9fZNHbSqF7MPXPlo6Ij/ybUtQkIMo22a7qYuGza2rze3bsoZ
PBrmdbPMLB8UZkSodupmhygiAWcE1EkW3jAiLas6OsdBNFCX18iImGR7MEbNfQpLaZIU1hGRRprm
Y9Lk4cMMc79tO9IkOcCOt5kbKj9lgp/OmcDY+rLW5M73Q2xLaklYd6Nz9HEbXyNALp2gZn/s6anC
U0moRJztND7z29LJ+GROWCUpI6xBEiLNHdpfSd0QuABT1Ws7YC+a6mQ7MrVJuGVDfJ2N5OgpHT4a
jOjVXYBIaRnWUwruTVfuytgc6FXwQ62XIEUPxvPtAxFEX0vsGfEJNaH3Re7e4eBk09womorglxR6
bNW6h+3cXCcFYri+VdH11klFjtBHVreKl9JyOHDqxoSNlPV1OzZJvB370LhG1mveWRUeFqMJR1Ci
LUDD0FSP+qgT5OpTp8x4eIHi4aiEQWTlCRbPXnDtyeOgatsO8aZlJchXlkqEkAekg7WfLUr7jKW9
IpsTDgJWCrMcV62jE7QaIph8J1ujXGfkU2KdbyW7B+EPq6YzJ3NFJjT9Xv6F1awiIC2kh77wnSZ5
cWIFH8YkytVkJ+p1lA+YNkhhqI5iyq05JrIxbtlTlcuWY8baDxPxIjOXbWoRhpO5sCracMuBRvNL
OkXhtcY6d4eeOf0Tq6l5n4R68tenyU2lEs7Gj3pwiHqxBW0lvrcEUQx0tNAdgy9j0xOX3vddRP0f
CZGjWbzGaJyQMNm6OTdNP8lXcA61raDk56lS0Yg5K3Uvhc6EdSqMk5vcHt2HohxyAnB75OQWorW6
n9QrwAe3cY7exYCRxm4AYqKUm1Qq0UZ3tTkZlQ8x1JXcXA2q0hxHZbB2RHyDE6CZhWss6mmRN1F7
C6Eoo0I20qEDm+RgiCBGt9jS9/xj9WBaFTkCXq15HHGH55s2YHfYVX67+f5CaHOjufiQXP0fLRWN
aFWzbWGatsYu9UQyxBFWjyISgz3tyBd/k6/9XfM2LMU69TijXRjtn87tPBjSLTq3BhIy++Sq913Q
K25CH9+oioIms41ZX8mK+p4KDyAtRQZ3/qQTDs+X+5KG4FxTH2WarvGFtrDzzf/+6Y7rDqE7WshE
23XnQWzwIHNQVXNWzUpbBsviFvFl9uv7q/vPUzbP99OYJxcXmXmIE5Gzs0kjRQU8wiY+cZRtw4FS
o5r7/WjnZkhLnAfbFCZ111lz8GmGkd7ZwFq5utWM002bNTSVCxM6+7h8VmKc3EEtc1T6YozReNQL
lumahi3B7Atlk3r5k/Xw/YzODSdo5qGho2HruObJlEqKHLaRg75vPG1tr/mYUSSixL/WPHXrIobx
L8kLZm3Hd++D+HoR6RJkFSkDoPPJm9wYXrExdk64UNfwf9f26n8+vy9v34k2gxDRqRQWoyEN0I9i
j3fZc1YREnbGS9bOhWVPO6cF+fy2n7wEVCf9iea9oObiGuUS0pn1E10BkoCWfSKWdPkexcMvDeH4
j9aewhdlhI5wadbnrrGuWuhRdNvQ3A9956cHlZMb298Elyfo8RVJr8tpK3b2BlrtOrz+/grPb9jp
7TRcUxemq5v0CuYV6fNQlSSiJOENhGV812bgCTkH2cH4+/thzsl5Pg9zIkkBDuL3Sc59lMZ4UOx5
4fdve0clY8G68ISKc1cPHIMxF2dVXAwnU8pbDtaiNzXCy8dt3GTNts515TZ18vo1JB6e8nQCLSlP
rQ1u/+KqHFU+USmcZiMM2A6LDnyGNUwkKNnNtTWBkV6pRatundHARGnCz4hBSRDcGdQXnr/58Tq9
G5aqOQbqXYOFeF4vP92NiWgDjjg2bVH+vkm7zLr9/j5o8wtzMgLaYFVViZ/XddU8eX1zReoUbxTN
026Ju1ySNn70V/24BTS2wHK31eT//JP2ZcCTNzhqkwnEJAPCn19EHNvAkREFhwSBfr0f3g6UXy/M
cZ7DP3OclWlCdxzktydrcA3FgwKuwZA7MghWCTLojbvE0rLG3cSB8sJNO39NYV4hHgNhQNL217vm
l1OkdLUOp2YJ6GmVY/SB5L0HjO7RCkAB8dpql+Z4ZqFCxozw3NB1iz3DycLfxKFozML/mOMuP4ar
92zH9mtzaX0494X5MtDJI6nFVkMHj4HUfU8u5gIuz2JYVjvy6rzg6F+4lmc2BF9GO3l3S6fV0dIw
mos3nTSJTSMPSXZP82vR47T+/kGZ78s/z8mna3iyKPGfTm2OYdardYyHyp8IwhDNmf+vQU4fRs7k
2OmpVJNPb9Gjx59GPSexH78f5UPheTIXU4h56XBULAmn29RUxUCrt73q6bedF2zZCHAUWkzLcEs7
ILzw9J1Zpr4MdvLw5YqpR53OYOwX5T1Q/fFBgRXw/ZTmq//PjIh0dIUNdcA93QtPFG67ouyYUfgT
u76OjX/t148KYZATwoBF39Eo63ffD/qvdQJUC+/Vf416Im2NIKk1OboST4UPdGVshhWBypBDtsDL
8dmys7LW5cbcuXIx3H0/9pnHkdqZKzRBd8zU7ZOhyxq5KJg6FWMZVdw+JRbTLckMrpq8uvCanb2B
n4Y6+QqUqT+1cixUmkQKXm+CeIz6+P1szj+Rn8Y4Wfi1RGIYFBljuPt5ozhv3ODV9V7zWG/iC1+Z
c2swSGIX/TP2DhNF/dc1eGpamrhVqnrGBvoAXNvmT7iyfveZN66yVQunFt3mhVf73FXE+cB5ifYF
nub5hn76Wjujg+WYJB+PBUvZlE6T/Qy6oLz5/kKeHcXWdMu22M4g3vk6SoSrIbNkqXppGN9rmXkP
S+bCRM49eTxv/zXEya1yIjZndlQxREd1g8wsYIaBvLBonL1FxjwFHDiOgQPn60RaQIAt1Rz6tfDQ
PZTdW2sViatiBylzA/EXA/aFeZ0dkrOe69CIZ1E83QoWY2RNbkOLeNbFBwfaFJv4pVtrS2stttZD
dvj+Vp0dj/2badsOhzI4mF+niGeQPATkAp6Jj5HzmHyiE7oBbdV7nKDX9dPF536++6erJOJBwV4X
p5Ftz0/Pp2cwxpWp9g4jKltjX+2DfXBlLSDKLmPKE/Hy+/nNd+hkMMvF9CF0js+moZ088AR45cRY
pYMX98RljwYMngD91JEtN5qFv3XbX3it5+t1MiBTwmcyF18oTZw8Mj7W6THVGRAjOQISikYDQIFe
V+/I8X2kI/7y/QTPjYfgD66Xyl1kB/71avo8RpUeRqMXVGHz4IZ67mWu7De1nVRYhO0RrJlILizG
57ZY2AJVR9NAeALin3/Vp3sYwlSxFMGo4a7emVfxKlvOn27/Fbbt8tI9PDPFL4OdXFINkbfvopX0
1Np4T42Uj0yKv7Tv/Qd2Zvdh5//+/pqeWVwIPeHEoQrVdmzzZHGxpiotm4pmJmPdNoa1Gc0JlnF8
YZk8Ny8uHm5Hbh/uy5NhpsK0YteEByrsakNkbrUYyWiXCijB1nwL0WRcWlzOLMwEExlcFWyWlmWe
fK9VM6iLXPqS2svoUSBfq8p24hDJrZu3/c0vSFL5pf3JPI2TN+LLoPN68OlZyUKq9eXAoFQjqC81
S3Qfy2RZe+oaifraunBVz9y8L8OdXNUe8NyklQzXY+2fReozimehtvROvn9Kzuz2vgx0uo6ZCYlC
87z06ehrLz1hxIqE+AGSlfx38UgS/Or7Ec+9dl+GPFnNRqx0o0WrzwOK7Gkrkj0nzjbdyljXG5fw
9wvjXbqUJ2vLRPupUG2GU4IHzQLFg6qogwX5/azEpQt5spj4gRSBozNMu0I/wONBDiPxxnvKG1Aa
buM3WuaYwwzaBiuVohKHxiX19WXxN1EXSLjXQ7+7tOZcmvrJmgPhP4aYSYJXSquHYBS8M9CS+0tz
P39HTQ0jtYX5VpzWzcbSL1vZuP/35cBV+FQfmhX8ybWfLf6jWX0a7XRWHQAwhYavV1ueRPzUd7gR
HOfCGz8/Fv+88J9Gme/3pxceVohq6/OcitS6ctibdbtJ7li4L1WG5p/7z0C0e6Dd8GU39JOVpbYb
XKzzQNb1uAy2+SrwahJD13PlBIHLHjXkVh5Q6OIsuvTQnqlmYI3/77FPlpk2YodDyoD0hrW2hv+5
El7mhXdEoyzDtXrn7Ih1/dlddUdQLLJZXiozn13JPw1/svigIiNUbV4JiAXb+/U14Urb71/Lc+fK
LzOcX5FPtxGSQGRpNTPs1+Gd9dyQabqg979LPOWBbOWlsgm3/X0ZbrtLI8/37bv7erLu6Izsh/Nn
Si7nwyzmITLVNz0jZgQOLZzlhZleGu9kAXJ6YhHbnvHmlkS41La5sXOX+HK2/ZPZb/+jt/DTvTt5
C10iZrDocmHrznj0o/SQR8fAry/Vis5t7b/cwJP3sGn9Kh/l/Ii+q0ttZdCC/WOtMMitoXYSGoT8
5MIH42O3eXrn5s4OkAl2UP9Ug4MACp6CJ36uRWhrxAzJJjNX4Qre/XLOY/aO+Y9ceoB3LnyMz70P
nwc+uaaoe4tKaxlYAUNV9T7oXv/CsvZxVvhucifXE8BpY7sD15MD+w2WzaW+De6VpXyH2rbMVsCB
0TxeeDbF/MP/34Pa6kll2MpKValsBiXnYO08a7Dtb1DvAR+iQF0feDE8pdo4q5aqQYFPiPSHhbiB
5+2vpvAP2Ucbdxe92Beuxbkl/r8vt62ebCRFVCBZ0OdH2EScaoZbcyDEVVmJwr///uW8NP+TNV5L
AhmxicYuT/Q3gSfISQ2ghKXl/EqneDUSmjRqys/vBz2zM3c52mBUpr2EH+xkeqqm+AjfeJo6dTvE
B9X1rJr87+a+jS8eh89O8NNYJxNEytzpaCI/Fp9X1ctXzQBKYFWtisdsBxxwmRMR7Kzze5Iy/lx6
vM5tcwRte5PWk2tStvy6xs+eq5DO9eBBWd24IloFGYHtQ3DhKT73dn4e5uRjSTMlyITDML5Ea0wU
OfgxHGd++R+sAsJ24JVS3TKpK3+djp1C8BoNgqtc7U+UTLTNLhwuzn4UP49w8mQELRTnQGUE52lc
Wvt8Ha59uS9ftJsxZ9cxeKSYeCEHKuy03YWX7t+bRalJtThyk2hOuebkm6/PTdYwRaNGKoRQsBwh
JZfB2/ePvvh3Y/N1lJPPfhlIN8FDNNE90dfNEpzOhlxz8Azqbtijx/IEJ0VaUjf6LtxdWlfOTtGg
lk2nbwYCnHz5w7JHQWUYk9dRrVbaHbk1C7e/+n6KZz6M1PMslZPw/Jjop7ChScRlN/oNFNOf+BK2
sCeWGu02hPRLdUGU/KWv4r+v+NfxTm5c5cJv1+fxjE27S9cwAOpdtyk4BAfsM4blLFYxXjp0ZcuL
y8v8Ufr6/fg69snt5Dq0BlKcib2NcotVzst+9rvp8KGRSRcvLj7hBX16im/kEV+c+bx+nIxOb4Cl
hSqHZf1v5NCnPSRsFC1SG6r2+q22hhV4IIxrNTdug2WyMu8u3Nd/lxlTM7ifYJI4D/wv5s5jyXFk
S7D/Mnu8gXKIxfQCADUZZARDb2AhobVwAF8/h9U93a/SbPrZ7GZTVpWZlWRAuF+/4hyKm39//c24
n2ZRZLeMerRdAPrJLVxR/3Y+1ogMrGu9GV7+o73khv/6L3bVv7Os/hM09sd//tv/FSL2Nx7Zuf4p
r33789OfPuo/oWT/H+LGTJaG//l/IF437tl/oMhuULX/9T/8j+Kz+k7YWf8LUHb7P37+wo1pqv0P
S7dtUN2WyT25HXzlzw1Epqn6PwyyhnRsGSxi1IP/Ezemmf+wqH67FLRc51YIZ1/uquFGItPUfyB7
VG331gzlWrZt/7/gxszbMv1PzyX6AorecGeotNsq5eg/3grdztMlncZ+S2dQFSSIP7qieZzsKT0O
rVntsKY5tHONKqDEvNtFQ8+sZc346ahW27YRzlbRQkRdDgrMIalk4DLjua7hItBrAVS5p2Ef2xt/
0ULuIEfRtEnogWVsCDb8lPVPt1bNA62VKxo03INkjnhVwh7jD3DKYgChwZJj7Qy7TjYmNkWvTEW+
MbsQhmPcgxWk1S4U/6pE/1eL5B+XhXEN6h2OLrg6fxLA8IANRUIeedurAtGV1WwT+DOBaqowYA3m
7HIF2UNnmrifpCMOf12rSp3FQdMwIWVJ8zrOjO2q9dnWkDVVC7Dzoq9eEnnztdBDfhsgXJkaDK9Z
heOJGTAgMknWzEVB+s+0+7gPixPpoPjmVaEQgc+FlmhAFwX30YP+QX67kvRmjvPn3DrTOpLK6+gq
OSPo43ESCjBuYxeZEHBcfWISPPpZaOVMs6VCXR8/WfaSHfvJXv3Ts3/592v0z4C4v+okf146upF4
qNRbIufPLhXuCNOMkd1u4QKLgw7oa6U2eFD60jO5jb4RmfToONhqZwDsa/q2gzqX9NzqH8iM4PCU
I4f4HjZUBC0ylNGdY20n5iCZ5oJjYVn8zCWlhUBBfOXzDwfvA23ptMZoQT9V+b/YtP7YN3hDiJ94
M1hLCQ7ZjP++lubqQM95rHVb+/bJ1pRsG6uFYK5XBIiF9lwwUIMWO98W7aj9qyjrjw3z9uFggJCZ
c62ExkHj7x/e68PQ20rdbzsqcJ46Ffoen/xjebvxfz048/LKEBmNKzHTfDoz3peod4FThlWzZQrq
FzdLuct0jG2KMp5KVMPoFhZt+9/f9D8Lxn99T0pYUF0gFzqm9cf3DNNJROXC9+RCMYwvIW3FAz22
DTT5cAEa0juA3R1638u26tZaUVxnEzLrf/81oED8/TzmsMJqKiV4lUfJtanK/BFhWDXmBlBwcjtF
+V4t74AwMnbX0nc7TGq64im8hBaOhGmY9pZm3nD67U87AhJONXGniP4aZQyGp5ap0z6mWdtshKqm
Lzx4afta2rvUzNcQ6d7jilEhDSKyJ1u5Lmx1VynjKy1aZ/jsx1GxMeQ4WCkG2y8oy+2R2eL8RZp2
nMondcFnxaj0uOuw2kDec1ZLbrR+Pmn2Lna7F2tMmdhfsHzGUfrUJC6+gLSXJLjQx8S3f6sZmfew
Z3QrMXhNsaoX3Le2Ytd3SLyCLur9TmXItqkbGaRgwHaGU+FIKDLjRRfzuooQSKWytjezzphqsyCh
6wy9PFd5JLwEximKS5MZPHHjwcxxtg5LaGxFd7BdN713Zxk9V5zVGOiw17NrMVo2OKdx6X8NU7+a
VnxZWOfR1Jr3sxVdjAH6uD44gFHU+o1JI1yvyfSaqzh/xaeM2yyYXTTNBt3RXsWz6heOMkOaILpP
KwUpaSygsGRaso1T+knCoTpktdmsF2gtvs7U2jSFCtPoxgkX+26ZYUCl2TB6en0jAXShio2A4SGz
KxgqFg4MAf3XzI3Gq9zovu37dzY2sOs2zcsJuWATlodHo8dnCraxmBr4YhARZmxyaqjcJ/x0pn2d
Q/decfWrbTBhlaMjxIlk6AH2ITaKbD71fL6SMzfJqBseMX1VjWXvuWH3MqdluE1l+6M2w8ctlxKM
GBAovjc+E/TCi1tF9RnNZbRHi2AZVXSSWOZLQnUMvPhdGtWgTlyceUzk3ilLXa8gxlxNREilDmsB
mgFrrfaka93TUovjlNfbsP8MdfFBL/4Nf13HQRTrB/TUd627a4v4DNVwC2VyQXqwgA+FErdaoOya
FtOO8ZScMEV9wPWzN6FqvSuAUOayD2CSHWEnXbRhPsVK+7YAxfZVBQDHKMsnUcuBKVDGD+NjLZgf
Tt3c3uXdO2SIxwj5I7sY6pkpMx96a0h9GdHyYcGEoephx5BNmRkcl/DEP6rDTQljpsq7KiGq09HR
83x28WVMY3PDrEXo2TcGvosaaU/K9F2OXXVOGZ7kvbW8wcJfGiUaYJhufp8TY8Q0XXGRYgQPeioA
T80H8IQj+ygKcc58zWKfZCw1EKBIiPVGuY0e50ytmlqL1Bdnm2nQaOF04hy1Eh482sNSaZyNE2t3
wsr7o9ojn2tUXG2cC7xRn58ncfPSKBXDMnwvt2C+RV/wUdWN/WKON2cg4p0bJ5wmVXEppTXeWYUL
ASKPTg2D3vFon8NIMfzBBZysDtOuKvtPxWWstkvB0c8RMzXxbgbKVMxAV6LKYUsI2y3+Jm0Sz0y0
JGtzrL/SuPrp0mi6AsY45jGw9FZdXsVUvYCQgceiIPypLTG+KzuG9bZQDoZdOTfojKIWJo6pvU0a
Tf9GlD5nbv4rYubAR1MFn+x0W2tetL2sxMCXauHn45cJw7B9yVRaeNNRD0BtB2oByNqpxpPitL7B
EMkqcTQksm5S37nL8jZVLQNii/zumzj3ikq9t0r6xuhdwGFhDi9jDXlOWbLIdzr9FC6oxhyRbZlw
O7Ytz03/mpdIoZNegYOV0IHIeq5zB1FJ2Hh1fWO8kdSq7B08ypYe/Phez+/cWRsPRlmumFf1MngO
apuviiZswJngyaTjEIxEFuPc0UBz2mnlo2CeESqO3zAFeHNUdZNX9vtUIE0zXpn0UljV1CoQArNI
n+AVje4To3ywK+XJ1pK7LvmJcoTVOUY85BtiFTHOqeNjQJXU3s9zSSEcleBFVj5DxnrLABgcrGrt
FG2+fqzy0V7pS9yDt4PjkQvgh8UXoSeeZGAOVp9ghe1vFiTlvgdNy0yP0wdjqm1bBZnMFPXOTbFy
yhEWrENslaqY6x17ZbvR1PTQZe4SQD7lLXUH4CRVtNJSSmXwR3mRJclsZsQsJwnKDKx/60Qvk9uw
emJjilZwcKb9vArtpNow30mDEOWRbGmzfZjLGzeNnzB6uuHdxZBDALGvdh1eCzf8aFooPTLdhov1
ntnuDqZGfmFvwPfbMc0SAUfDC4CrAEhMfE5QRCJmnuHDg4zI++ItnxPOZVPozyM0CMY3dQ9QHH1D
pfuDJNlcaYyfgbijPbWKgCTWmGqN/FhMoMsuRTMY967DwzbuhUSeM4OfqPGjMGCGtTjKz4Qdpd/U
1H/BCDwKqz/FIepHVYavjV15TmmcJvrND0zoMV+2avJSbHJWgLVS6pg0xCN5MyQZEd3otix3DE9e
TeitazerLtn81deK/bqIYg40oWz1BFRLDMe1W5JvI01R1OtLHTBleEosRNaOHT9UzYRZwQkE06tr
0ZVtABWGfrk0HtaCNwwa0dytaE8ju4JhvHbfYwjrG/xW8EXRPPWabPft2q0M/RghpZqA5D6N0KNc
/K82RlkARla70/KoOFXuZAcu0V3AA9DvKtiQXmcV5EkrVIKN2/hFRN9e62zkqAuvSnPHh314QloR
HeWo5NxtAD+hyWiwXkBRGuViHoe5fE/owz7G1hgeaTjZ1JkEE8iYAdAiHcXNYOxY17/cWLwPFSLB
QuWJLSPHOrj0HPtyqr9yW8fKxcinmu0rpCNKvDh+qsCJaE17B+utOrXO8ORIRIaO3eQrgQTP0wxa
E9RBDEgs0m2TCZ7HxUg9iDS2P5m/6cQGl1nWO+1Tu0FPkIYmkrmqoutWcCHv7dypTnVJX/WSc0Ku
5e/caBdHZ6mCg6O29rs2AQxmCpjewnkDvwewPYhZaHjRJtcysS+duXums+gdR6dHwKUck1RZUCGM
+WaQhBWTucb4fLXc7ANPo2Qhwy1gWPFTq494j131u+btkUIfVksNbIXk1VyX7y3OBrcAk01T4rYG
7perD+CJJfyCCRaBiN7cydi70Ht7NXwsaJ/Ih3kI2pZX0rWNDMMp3Cdbg+AYJbslnkVQ2tUND6Q/
RxwBfEeL752K99icX1MClbnnZtS/zmi8tBZt0nKwj2qL88kGxI/86tKozTl29HcoIW+NUz1WyXfm
Dj+aieXANSRblgFyVE2afVOr38tScXowODeCtim70lxP7WtoqbCvQjxVQMFUphbDX6Vov9Shf2Pm
kqmO2x4xx/0emogEaDIjfxLk2q35oA10FZmTvFM4M6xkAw2udQhWm/iMIOsnXM6KJs/Yfz8LpYEH
NsAL1CrELmLCIygkKAYGiOKgTJ8b9xCP5VOfdn5nlqYvYMdw5p8dcd/nC52QU4b5kAHoxuLB6kjv
EKu5ByBYuqaou9t4iJ0JhLMgSBWwpjsxAgpFq9IdxJKd1QbmIcgsSkj02tbtQ6+BnxHZcAVsxiOt
fyP8CHIh9641PKlz+DqBPcbpKKBCafTAd5O2FoQYKGZcZZNF00U4y1qtQzZSxka9QdEOQ2Wybjrd
XRK5F81Fq4chMfeSXFzicDmMk32cm/kzVJlbmtRrbspPKp37ccGm57rTnkl1DhuW2Gu3Kc5qzlDH
x6MMkjknxJkMyLUqQsucycdoSN/6YloPg3u0DeekpcbFckOWB1DSW96BX2LSifZ6SAKWeVGsrA8W
BehamR0HN2UaN5fnSNFYBxz7Tcwce1L6dVd6Imx8etm8BgrvqXPFR43602DCdetU0rk6NQqC8fFa
L1YNPQDKgmUSXMZd+QhToVotHFYfBlOe3I6eyMnCBT72MccJyDFNr9Of1RnxFlTK1qJvQeJfdZgk
5qeFBVugOgKkglsEk6XXaeWwct2vPJLGtvzGDA9HcMTpqaY/daZyTJLWpuDd8UznBgIfFTUAPbIT
en9o8m46zW4etOUEGcyCtcK216V4rqxZw/IW6YdKV+GnqM6+5/fW6WyjV61H7FnLKlbx/NUogiLH
Wd3gWGsTkK7PSAvWj/lQIzJbF6b9ywz1gVZhh5cgR1xaKg9qXS/bluOBEQ1XJIovWR3fpayvnqk5
594u8cA8mkAUsWz2e30kMFKr9BuPcGal3004Yu8VMeCgOtH9DKq5I0Rzm0s/uVre7V1Br3A45sfc
cP0BKQGDWOmenry9G+mpX2HfdnU6UpYMFY/JqGW1LJ8VH0DeFJKEeo2GEF+aJg8sjSvNWfi7M0v4
lt2h4hTOCQpDDcM3g6E6M2mthQv5RSRopTXuZinnNWz1izMtLxCV8WQylh/I8UHN6uVS7C2yYG7r
og60oxqdBwnx2WIwQVtVjWHvNMgWntMLwuXRCWqWr0U3MIP1AJCH6U5BDLBnqCXxAB9RedZoogU5
L4OizA9Gg18qnE0Mf9nOMqJNlMmjIponIVj93ashqhpj4cnWIdgV0bhjzeM3YpKnY3lSW9XeI/Du
QVxdOGo/hDaYn0SIFRYq7WooGEdDPUIuf8s9JF0zPZSMrj+Y9KFU4022XuYUMGlsaBzR7dzKIfWX
T9nKxgnuRqwrrdoCoCys+qDZXc0BuO0Y6VeAEeRdfZkq+E1tFO5NJzl0hrKXtVRWVBpp+HZQXJki
vjAeQFJhQUkLFyNwFvrT2rnWEaRO+9AuKCPF9kck1WqdTpyzvDGbNq0V4vbFSeoxsh8fB5P9bTCs
U2gSHDfjVG+dwfhqc9bNTOuRb2ntqVD7bhsPxUki/tzIGPxNEWYPxYhfpQUWyVYcGe2yt0kscPLV
9XOtjo959Vq5cXgP7qD0BpAPeyzEV7MN70jcqoFlzFGQkQmVgFYCUx/tByaqj6pzy7L1+SaZxYm2
0clHZx/5AF62g+Twz4ri+kBAydS0I30jNHEMklC4nrUXa2L9m9iABlKDsJDCC5ihmdOMtiFXDlwN
sF8B0U8puGUi0SNuf7iSIclkF1WvYrbfJe2FQdG369ZQjgWM13mavuzS8jO49+R5Uid4tGY19drc
7tkLK/xnOjysdvmFy31sk66gt7rg6rKleDP8fMWs21XEpA8+R+VdV5t7MtJwzOqWfaBLp8BdqNTy
bj3q0VZWc8dJMCYzu+xDMmUeU45XvUAznQzFroa1R7bZIMva1E/g8csNINbUC+viaiupzi4Tvrck
wyVDHns9sf2mS954I0HsQH0IDKmX5Mha/FzKCKxbPLWFlMGijuhzlfkR2+OBkwyraU+mrCPwbkLL
9bpadX04LO3KSuWE7YdLzGJPGEui2Jsac92Vfc9hLjMwDYpndwSfipMVtXc5VKt4oJwRK/K6MAVa
iOyUjKjMl5HwiuMa24mxy9Us3083ZZ1qLCcN8XnQ5Lbpm7I5lyUaOue29zqAjEMG9nxYZHdZ+1No
OoZWcko3zDIjCiTrk0vakb2JpI1pbak/jC9T5elAJL1b3HI/JXPHj2uw/CrNQBRRqMFN2xEbS7vX
ogy4Zi09u5o42JCbiTn0IPOD8gcSjOLvVDIUgwlX52E4pjIdtnGEu6LDa6vUzGOadXgcm7DY9CZx
J4btvQ2Qjnv91iDXwCBslx7ODfB3q7IkK5BDErbVO3eghTzXCXj1dvkYeiZom6In8p06AGYdw4Km
/VgAXOmj8QOuEzMYBqV2zksur9tYgQkvf3HAC15g477gJBSQLBvBrmCL6qfBE7EFLsWBezXVAD5N
a5VOD6PWvk6Z/uxYewvyYjdCGif7mM5vS6HRdg1I4FSjB3c/48VgBXko5oomd0UXQdQkO9OW1bpW
9SetNzUPVuyXHWbrgsFfDvXexNsyyEtcHRP1ra3vHeMmi/Jg1wgg1CHBZD4rBJS5P3XuSQ/LX1Ed
qnC+RDNeKiOafVOL8KUpxbYbFyYXiRlXyHjvGmu+9jnoGByKe0OtSyiM5PXYzcthvteGO5Jafgmw
DKZRwE321f6dnvwlpQOJoDJUmkDG0Z6l4s5ylRE7wb5sryEv0Zi9Tvl90rKIio9125HsNB7a9to1
D+UFQezRaSWHlByjIZZ4zxLsni6BTzCnRuXLELQ4h9Omd8y7bEa1DNuePO9M/Ix9O0UalkgtXjVF
8ZWPhYtDnm6TuOzNtUt84y3tuixuYXUOSBex7tTYJ2XpA7jwj0tJzresQrbkbRg7BP01W1tZk6iG
h8WM54i1W6D3mORmbu5vE0KkSngv4Ko+NiK86o15hq3yAyaK5Unht7WHzJl0L1+B2vQjOGOZNfpZ
q+MPk8lKG+xH08zIVQPmW2S8cfTus6vEmgkL3LsrhgSYD/uW45mhAMBb38IkNbK81TQFSSLFRvPd
4rSI7TJd+pxc9p1d3Mv8Anko1ZGCVN46VH4Bp8G0IeSO7xbrnNt8te6lpTDSE7VetUmi5UVmL36N
3nU85j9/dHlvmKytzuLN4XPPydHCnezm91QH5TB/kCW/WcGdAMx16DWL82TSJOdHEz4e8Kx3i8F7
ULqKex7n9FPaZKc7yzW3+gSq0ZbzWzbRKzuaLfnF4j5f8vuJVBmCoPww1XcAS6W/GPaTongzRdWY
+kUSvUXxezweR/Uk8/e8+S67meQKpAq2rnAIZ1J+OAiVBeiTsONHYYh9u6T22ml2nX4FY+gPcXF1
ilHZxq2mcp/BwmKXUhyjIwyNBqIpnjaFM2fm8jXd3p5ZcZTZd3r1jfdGUDAOI9Zq8ptbx8jyLRbA
Oz2bfCo0SGRFXvt1s0cUkbGyZ3Pqi/GVwh04/Idp7mgvLY0AtcWuQ1AaZJZ9sPWdFdnkr8EYTN/q
jVeHk60ruf8K+gHy+yUvwfQZcQEaXn5GnTxg635Yk8FsyPpN34b8XpDLKgK0XR3YCog7VfUizt3F
UAYju0UP7TQpv5SGdap5s5KTdtvWOBwZ3YOq/c7joVE2i/OWhb9qAdd6tcw7udT4YmJqtY3H3UrL
+24ZWVFl9n2DgtXm58zaU5Kva9M3TkAdSbDwu2/JF5AiwUvryemR5jbqG9rdMg8SKDCJiCIfWI9U
gxkzNjwEPPAkNZuK2Q7ZFDVN32kvHXhgpFd0OvUQpRVIdaEMsiLX8bwqpJQ3nXVJ+PCe8HcM76MI
bnUXxVDjDCLhbgwWmX9EMZITfPPHGwTMUyvzobDEk05+YEVISwUJbBVmPWD6gOwrTj7K1Own40zW
DrtThl+cCga8vI67v1BtV6c3BYurhq+4s4mlkb/K1uK4CtJwsczdOD613ZeYT5l9GbOHEf5W9t2Q
pb0RIRNuRmyam9xYcV5+kpRWQ30d3Yolaeg53VnV3ueo9NdFfum5N0IvDlWS3cfhVwQ/T9pM99Lb
Sq48GHhukZSRocSu7BzwMsGMtUclyDnFNPquQ2bc5r9SgCx+sDnDDw0REJBw1/hkQ/2y2x5SGO+4
iYJ+ijfFyPm9V+6h4d64xeO1LyPkyQaWQK3JvuZoX6YRfUpVVRO1MXGR0jWkHpL9GN4EnwQfGEbr
okbCBUKpLdkOa3+quiC0Ql/nriSTXE/HRqsDzJ0bMU9cLozzXph+0+nxANLU09RPKyw3Uzuee13b
JcRJooEC3uhrZSH9xqbUlV9G2AbJMOzSDERxKpgwmIjINSbtpbEZ9EN9y7EtiH5YlliiByclFcFp
0+UWeXbfZ0fyyjebcSkpUOZFv89Asa0n3fy26GQ1+o4Ft3a3FoezWMn8JeZcUCIZVR1qWFMeBiaR
jmuPED2dYwj50XTgtrnkXxaX9KJKIiKvws5vQ8BTXJ2BYweVt/zH0rEGE2AiTT4klg2mGIOA3p4N
BYlT0j+0dPR7jme15oPT1T01Gs30KnXSA7F30/5+rFrNrzuOIxruWCgvJPSMclMXKn1kSk1eR72v
9HncTYuFystJl8AZgZwbS73rhlTZWC1I9NS+18L5IWzyg33SxV3UPZntwBe8RlPhGwhIzfTZJJjo
Wl/Qke4oIPMdHbgfORmIdtkwbWVc050a17DQ/fk2aZj0IjBN9bd56s+5onwMkvzbLLf4BdbG4Bwq
MK4Ri6XuKuohXTZ2M82nQXW2iVCfKtFUQQ3ukK1RA+PC65+2Wh5EyzUyySQrJecTZcSlUKbQ8yhZ
LjQHrIiRJlQfq65OgyjjPAdijtU0Hbeq1d4bCbkMXa/nnV4+UKuhoJgho5hgNY+OTRzQskizRlmA
bI0RHu3w2LausW+dGGAi+UjOtmKb5Axthp+ufhY2FGDL3XQa8WnBDFJtbuYF2FqbWfca0rC218+V
wyKeSOstRVxt9HLcolbb9yWSZRmCe52hmKsUubXGegjN5CW0SFNPDikTsZphyuQDHRWcbSzWqmhJ
V8uq0pyICMbgGFOul+RHdRmUpUic0xfiK5pBWmEiYs38PNzi16ANJNp0bFw34l05nTCS+xVHRLOk
B8X8isXAyZZje6V0d3jcVmnVdAEwiSpw8PCtdLXgUjwhXrnqQKcBjXvxVPlDzuInyQ8NGcVhoTyU
mbpzE4sCyKVLc+6Eu5qocuRME+oumGU0btC16Ua3x+IAeo2zXQeTmQMhzU2rKTf3muVshxiJY+Uy
06mzmTGby9s2ArHlGYQdiuOgLJht6eH/ZcjmM/KMJ3oQAmpr6yVTfPweXjIvAbtYwBeHpS0xX2vn
HHIh8PJcpfOgwKmjcvVHmRDXcMagn+UMf8FUrXM2wMsULRa1/tAWg9/Mv5MbH9r4uUx+OE9GIt7U
zbC6H+I3R13YPtOgU/nzot7lybgfKBlb/Q9yN5YlYjKqQkVPzYXtWMcv3Y4vMg+o+ZRy21qBla47
Z08jhHzMmk1TbFTnLrODWlsn48VpNwXL73i2XJQIq4XZmuzTNE8ViRvbo9w8hhQdqbbI5IxeMtKe
InPbZwd+ZcYmU8bfWf5apl8Zv2peyzR41hJwqpSaiBbwGXeenr/3Yc1CiIqmQt5urbBeZMuLOzyU
9WEh/nKGfTdmGwwJqHoQwY+xP0Y2paWWankvtSCkdKE8Souy7fiRxxPlEVJX1oNrHpaNJ0x5lN9K
+Zvqb2nzbZZnoRyNFPDpNYPCOpL53UfGUau/0+6QZ/5cKfeWNRKL5XTMFDlg9Q5Ke8967ec4hrzR
1k+E5sUotiaxuMjWFaAEtQNvKOnQczLCYpIPJvFeGDPBmt/eIRu/EgkJXqFxyJLV4qBN1iCKD4hv
yeCwdBYFXVOSAMlY0/9SamdRXQrxkCFHqZ/V2PnRxt4gz9S+gbBs7kojodZJC5lZUl6eXpwb5tKc
HvN42UK1J1nj+BPPboq5JNKQd1gFShSyqAFPPpYjAKakmFhJC/wchNnjRC7FeQNtb8ynaGpBarJJ
iPmXAsmjQTotSMhWGSjLVnaxTWirWMONPg/ac9lS/k9oyfLLVAuWMB32pbFNOgqsKQUI6taC1x2h
l3WvzDh9p3k1YoUbllc6HddtS7hNE2FB550ybogXc61cC+ilXthQbhQoNK3DbKIiGN3VrRA/FPR9
pPit3+a+IPZpgyyqAzTxAOET+vG6baTkew5gdwkcWkvBmUzRlwDWRBayoF2Oea3hxcsoDLKMe0ne
dXyrjexz5qWahhCosL3JI4eADbkHxWUE2p6d5Cu7m7yJOEdRdD+yOF4QCs3Vh4K7IHR/ZPW0xAQE
CKb0dU9ieWqvynDLnR16+d30Z8V5W5oXLX4T7XVQHjr52HTvbn4q5c84XvThXIdvef7Y5Hd6+p2h
c7JOAipA2l1t+x4CtdfxQ6Tc7psXhSmp6XUiXdJsQuU7Fjb9Hc/0PvhxgjkeVLbb4+IGptYrb7dA
tLCxp5ERDPDwoBY4MtqVuZxnxtdRfXHMt6b7EfDRUy5X3PApHDEwdFCXJJb5jqwrTScL1VW57FK9
/ayXl0q5tv3OsH7D4iVLXvFp/UT61uhOdFIqCykaY/ExRPQ0EkYUvXJnXWVwpwvz2iHbss3qkhi3
LhnLoeGQ7k08PDXV/EWdd0ud7SSek2SFBWXDtYFt/TVIY1+MLmM1GLdX9hy/Zq65UggcIhfuMyW0
pLA9S3vVZEc43ssg4kmbVLpZmo2ZhqxyLk1k3eJLu+m36oIygZziToAJL5+ygtzWDaF8icLPpKd7
r7fI4pPseaMQZ8UZR3rmmlpSqH41v6rhKV12SvklK9jdziozMZ/MY5A11jY1o+OM/0YM0gcQG4zd
4faicVD3QkLXulZJ0v12UeYnKvOKM64gkoWMDMfjb0U+px1WQmyLbKtS5jAbUPuavNLASXW/vhSB
Si/CUBxlhI8t/GkdZ23RwGrSzIrbaBMjlRXYokyuxQCctXBeUNB7rvLULgdVKZ+0pbq32puRjQqh
Mj7l6ofNQypM2/O0Rd+rhdAxx0G+jbNHTL46+UhKiRlmSgls6S0Xpyp9ttBYjQXK6Po3psmeUKEm
8lcuZk35oFVHrAZ3MG87Fu9MOUZwbT21IVIOWZnDirpwkV6iloxrq20MtQ+fKbodOm6xn5P8ye/I
b9QJ5RvtoTe3hSrpzVHmbKen+oeqzae5yl+jdNUqq1x7nLL7ENR6o6I7eBjSY1M8iHJLK2xAB2iS
P6nGkb62mj4ud+sqngMEOIrfjOTiZJx+MLlE1Zuovy3zeR72Bt42ldiW9I7tPoZEQxxDQ+NqNQyW
dEFXnFlQurjjPE9kQx1j32ecP1gsqxUU8XPcP9SSp+JeDu9u+aglH0nkI9flVypqky9d/aAqP5b6
mlonOO9z/mVnr6n9nkWPKk1Rk1L6Fmvb2alpVUAPlqfnTjuo4l6wk7M90kBShMjO0ifVfBynZymu
lf6qWfQ9cJSKf6Lq2CgPzBlzRPQSTroyJa6cD1JzPuIkXmmIqKfP2brY/c3D/pEM56w+SWW35MLz
HHqtlErlib7qlBYR1RhvufEb5i/1cGfZR0dZYVwvuY6SXcX8VgFsG+uc22M171b6S//OpSnOBseF
KNrPw7Fwa99cSkKzd6nRe538IDmwJu4OAh1cZSo7aKM9W/VDuVbd707EK30+5vO25RvA/zEf9PJk
u1fdeQrD56rHn5tuYiuiPO5cwuQJCUd2ezzrU2JebOoaNj2UcfFUJhCOm7OVPHckO0b30eTC0VAV
h+MGs6S/ijrHX8KI4kVEE+zb/2buPJZcR7Ys+0ONMmgxJQlqhmAw5AQW6gLugEPrr++FLLOyyqzu
V12zNsvMwc24QRIE3P2cs/be3nhlsqAF/Q7LeYKzjeJAZM5mFqDv3ke/VDf0uadDQNfW58Bcm185
qVrOy5THN59cZRpmzTGN9xRqHqfJGY9m2/iR5QgClqyrYV7p/ZdrszOO+job5q1ffgQSmMh+TWlY
xsRLTfmTw4aS9ehPSmoK7Ltb2t5MREr6YavBndaKmZzNc+tb7/QUyeEaQLDtB3phrfWQdKtl3f3C
CZngJB3Mop+Kdy15DzIM1+0gfcMvIFgrjzThsssvQRA7O5EWOMBE7r0rEYWhfIP9dhPB5BMUT+9B
9RL6Yljkz38aeKrGGddJQpYd1nVlYa9iOIeYqAq2+ktEGuIy46GiKaqY4Jn3CkLD47YdrrP6iClS
8WFnw+YIcOmbizLvcaeQ3k9JBLa4DHcz2KxbGi8q6IaNL7BOn96GjvOUOdQ/uhafzbzRt3NBcFqh
SJmpWu3Um6STQUtt3OAQL8M2MdApN8krVDA5W0szuaP92V3r8Zzt2+ip9I0/8A/lMZjuDQMEJS+x
yraII4xda2W48YBdNvnadm9dElIpOUoQrmFssrmNdv0MNNBbXybe6JEwmXwCgK1Lf2CdCWqoypge
kAwOtCisjTSDd7fxv/Am2zRN+4odZqgvkTCV0+8KyY2HYPQlmLT1VOqcDVGdEAkpTjFUwhRFsIX1
q62ibZz1lwInS3IAWhJdBQPPYZz7/dgwidc6j+d+5vQ8A57u3CWD0SXmbTIiHYP4/hy7Q3FJ85T+
/HRfOLQXaC9rHkujQeL1em6vlRkccSCZWOhJfk6d4orJv7v3itTeun76JjqdSLW4TfdBe22J4Nt1
dCDXptSeKg912tQMK8coSfiOyTUcY7YPNTphNQHIdf14bxCuE0b6W5D2I+2qtGfUzZNX19Y7sZH+
gXxpd21bDSMnCRydlGsCRipWFBnv8DXnfrOOcwOU2ZkTrX1NJhCpAMGhTV12YpTfh1HwqQav3Pel
EqFN7iOh2KRSRMrfEBeawm3k/ioymq2dVmodY1bPYyCOYBzttjR6a2e3o7uOE1swtNd/E+ao604N
aOHEhMQkqt7H6K6e5HtJS6vRm6tH63FlstmnA2b6eKTTuaWZiUe+QZhRyt5PxxMyAQMWgQ+3JGyF
LwhP4bH7nHV+sKCzgL5VbvCr1UMO8eQDFUuvCl9qt6dydcjD0kYqEVIWZ7dnb1CC7NWWM5k3kBCa
TRurz0mg6/xXn+vPRzab7DEG/sAi3TrHTijs+jEn6sVNvrM21Q44MRFGqG7SL1gI3SORBYozMMbl
nIRMulamrlGRimWyNevPCtZ23c7+cNaTu2DM9V06FVvGc80p8Ee6SCgUgaJWwp7MjeeSyphYuzFy
HkfBpxhD1x4vdpC8yGvfleM1GZ+F33RrdwrgWeuSTaE0603Bg0YjMzkT5ZKvDW98aU24W79XHKXT
aDtIlhms6Ng9Fa4HJQ0kvJGWCJLkc85/moy1Ymi56wWBlpDcxUoR3dFo/JigtxBrtkFSknVmwnCr
8ha1dMrHJUhz29pmRIplQkvSeM8ZRoZjIf1dXKPF0BRKiEHrX3KabAtK6JBwUN3hTMpCzgQlGAVl
Qk3X2McVuskb+0C6SOhMJG4EhqQ9qL/GowGH4wZbITMZSpNmrd+32s6IjAfkQ7+RzBh4KBg/ESTb
fjB+kNbCR6lYAVJrEqiQWfOSusOm8aD5xSOh7jzcJf1XOsLbRtDMZEeUBBLtgBq+UifmSUm8l5lD
sdWP3V4H1aKz1BKrl1mYtwr9q9C7naGkuyfeirMLx58eZrvUW7mNern19GA8NB5DSA+DSPK2Zva6
pt01QNqFoADUB3Z1pvxFDMZlwRx07Y/ejdGmHGeu60xV30LTMSzhes7lOZYFy7ByToOEfyuMh8bF
8Vf4WrEpdP3o/CV6KBJjrSYfLNlvV4ZTfahkOvp5GmyEM+67tsDRQBZnkhJgiEaYjdheZkvcTWkM
UJUEUAG5e9Hctj+l6cckWTLqbgmilB4FROdvak9/JNv6nGnMjM2hTwh9BfZER0bXtQ7zsfu1eo/A
zC4PcYaj+e0ZHbdjBwQnmgfN5j4Hg5w6F6Ihzy5ZXhMvKMr9mA47fWQQbAG/nyykKeMoD1NqtfsA
KRHfdv8UuD2+kDTnzsV8Z1uzvu6G/MFFgxJ6frwOYMy2jRX8ycBCe2H88hiu5mkE841T7VQSG8CN
uyPhsFno4PfYN/lkKguzLCaIrt27iT6t9dnk2tM7dDr5TZwfWWoOO0ru2auMhMr1wP1L3MrETpYq
QNBqN4hpo/nNd8Z9v7PnDnmFGyf72XkCXM42QZ4zka8YHZJqCdz94VXC2LEjBbRwcwaabvxhteWG
bddiVtKHlQ+G2hjOuz4RV0dDArHr7EhY6IAoLFDwoY43eVRbmM7wPswxeBYumgaT4r6kFlWuVmLV
nNNQ56Hj3nsO2gn737zSOKvVU1i6HpxbIMkeJ3zXo7f2bjTJh54qIiyHZt/Uj36e39UECq+ZJyuC
Xa1DlRS3WpG6k+E8Tt6CcphwgiqMBgak942eu+gBATA8A+FdlExIBevWXg2Gqs95z+sENH6atMSd
hNCqtdkW94zPm5XXUXZ6H5oF+zjZTLD0frhpvnmBMbJW72mg2Qhw0G6PDlH1srpOo6I+7HZBQtyk
DwPBDecSd8PCm4uUrn3M1InvLWw0eR91VOANF2w91VoAGIk0oqsjrg9l0Oz1RLUehkw8s9/v28a0
LsRcoM1gWfASkiw4Ke21diJF2u+PZWkz3G1MsjMa72MaymmlwOTXlf3dy7RhPpuM67Q5QL9+kt6W
Eq0ev1tZpTYO0KHI0z1nMQCZOX8pM4jhfATkmCzEb+74RtiZh0xSfcctHeyU2JtNPny2HvlOmBD2
a51BbKhQdcXNQfo4u3R9DUwJ7r5qzPhzrzv2OzlR2YHEp3vIFAjXvu1gROot9BbHSFt+FyJvd9zN
Gx11Urjg54z85nybCo3Q5oITUKACxK4SEMlBkcOmDR2tvA38WrsmVpV5dkPfOcmzT7q/B0cm0b7O
xEnriTYkUWvH3gHwDEDEWO6Z+qJ5HIdUB85CLGJrXbrWi+iJpN0Q+HXewFzGa/QwK3vInjjJ+Zcg
DS1f0rmbjCPF6XskCxpWDnsKy0h3dEsvDlEJ6P0fsmvFOtf1RzeAEkG9975Ey3m4oj9ZKjjoaX0V
dQ0D5lWvzexmdKyWXPeSvR9CwR66VdsL+8YxdwOTvjO8EivfbkQi7wtylgdry/W5GLFG23Y51Ng+
NUhEG26V+LTahkr9in76DILiABmEWtOr/gRFtJqLZCcazeNy6NFGWumbRzufMVFtMyxmPf+FdHiq
h+gTTPyicqvZIY5EqjPNL2KMpl1piPdENwBIFNIHhcDF08ww8RxSliIaDsJOnr2y+hwt4mLUXH8N
hXih/st25PaMm8LS7meTcLjh3XTnk12qVwKzzuMyqiMwcz9Zzg8oIRLWcld7BoCnPpAC4VL1kM9I
eILrvPj7pulsnov6jvhNaCz1kk1GvC3AtLitjKNhknMOzLSt07YlUY7ZONXuaCsmp31j7H0kK5tR
tLthAvMnE5vEtPjMLH7cq3zJdnJEF9rsuc0UfVVQE7u5Dt7K3KGdHajsJcoPUTNKbNFpho+TfA16
DgPCcvswi/z1AKyytvwAhlKi8tH4f531GTQCrUlRfRjia7RZb5OU+d9cHa1MWWGS8Bf7JeI5IKHO
lcyh+uYZa2oiQwuVbz189xFy86z6qdjgZPLcxkxd9HS+2tB8rKUwUAlqkMZ4IcDLypudIoVwNZrU
zW79OggzDzt6gimi5y2PsXSxzsDUiiWCMig3o7VE9h2XwFDCcbkGg1Rh1e4kaUrbruqKfWKS3+4S
QF6Z9bqKMKVPDXxUpHfqjGTrlKl5cD7NiUyqgNkfxYv4JGo221faCGyJsUs7Q9pHDiVrKeBjsiAP
037RUCY7hm4OGngCWvlDFAUYfNTA4KMAjdHksbfKe1Kmnnwyuc+KpgIpV+IkseVcR1q2HxhqkkiW
rAtV5SHhvb9iXrw6EYQFTi23c0lxrpNxS/gcfESv5z5L02Sugyi7n0s2fTeA4iOreWd5/VqaOifT
hkTiOQdPzhP0Cdql0JL+ZCyJ2ZEPiCvAJVF6zOxPHPtQHdKwzI9mnH2bQ5avJJjCmnL/EOWM4rxZ
/xxVsnZ7TEPjOH7XrZZ8IN4tJssi3mfOSI0xT5TAesCph0LD3msOaXdWDq0QeKz3EaNCuxLXWscT
jBMDNTvzqqJzPyere0Hqc7KGm1Wb8uw7jB5rG/0roanI5Ld+joN6nuG4h4Ls2AQ2blidVCwVfr8u
8KwA4lav+jLcgv5TdNKtI2s0kgxCzc98m3zKOstDZBYoR9ruEBF0FxYaKedosVic7PipEMTKRWxy
IuuD+5rp7lTp5dbOGs5gQ0H8+xxFJ/jZPzOzpL+05LjV34+4CtxndtmuNZQoIQTvsEkiInrzopWn
Ot4XZrLTdMd8bC+x6ow7T/wh1Ku4G7x24/TmTSss5yTHblkCOxhhYQr0RYcyCZxVm5nqUlvlrRJe
v8oHYljbuKC4Tlvn1tVmGKRHvuZXZ2Zjin3kEKZVr/xkIcsSknSXn/3rnUYwjifyHDEYJwgrETwZ
aBhWcZcWBwM7LgRcTkr2bL82uhG8OgEiboeL2SASrQhQPvRBfE24987+2O1U45GMSfTiX7YF9ghn
YnSTfgqSY5Z3LWMK7uTFocGDdl6TYS1J7PZZkJLmUBvTT0wlcdQGKifby8M6Ryuh5Ta+yYuFw5iw
mQRm/Ooug3JBczgMOvpbKqV/i0yRQ/nkNWcVY4JC+2ZkJ0aLml+K+MbfsnekbKFH6+X8VKv8QhTe
pN/1iczBVZgUta2Qi0qEjx33Hz3DXrSi8lHPxFWRErYDwoRR8FyqvpmjTKMi+4zcJV/rAAnFNPqb
AhXYhtBeDklJ92C0xnPg2s+eVNkO11lrHDFSjJIyHAdZh41Rz2uTVCz8NVW1Aek112X/ZvDgPCC4
crbNIL9H3z93GBA/Zen8oVF/nRBLH3TF4K9A7K1k6jwKNatN1cKj1a3YlURcHtOIAZMu9DsSMYJj
YTNPj3XMcOhqHqqc5mtc2QenKu07IgPXndaZHO/SlUZNEuY6Muq/rDByG2ibH7/kmb8J2obkuXqO
33TmQga52pJcz7vSNM5Fzsd2ayc/KJ/ApmJS27wzSMe1A7kz0ducclNHsFcEu1xnsmPAbRdQex2C
XyQFubZNJpiwjHnHFAFdcPGCh0nVnyMEwBCom1PrfB8ceFq7mQ/17PCkNu2G/ci6M1rSU4XuHjVH
LBKmrIUjYjxtBB4HoExn56fhp+DNASDJ4IYGaja1n6magjI+OWBxq6K1fueqJ6QzH4qDs9iATE5+
7VuSSKuxg0/XLIa6wVi+1w7SPpFBFlYsn03fFWhY0QXy+FL6OSFZnipslwvaLf9vckprm4v+4y+b
h2CxLNFkfPz3wGQ7iq9dne5Q3YhDZUmUz9i1bLyqKw9SpyWqw8k7rL6F0dDKNJzvv37xWNM8Kdxi
3BUGTlktrhZLSu20EzmbZDtk36nLUXKSbJGqRBOi5qGGGOGJEHakNpY17jO8WFbJlBRAhKugoh7v
tNk9F4LoF5FaG4Ou0QERlkeieT+GTmkcC6eQF3txTIE+RTYzpSwljvIP8RiF9DquveTcTEgpbibp
1TELmDrKzThqs7Cp6vEh9/wzWzkyQLu+BgUA8F+uJlHEMAl6fV/XrMd+q7bj8qxHTcv9fV+MtR5O
Y0EGrimLvVYRCMw+vHasqj+pAOgKsgTDkdjZG0gWpQLF0TrJH4txOkfusJ1dAUuWpVeXIecyC9UX
/cAU5nVv3Nn0R4vYZDLQweCK1L6jrRwames9ch8f46WLN/WoLkbp8J4q+TOnnrFRy92FjzwdehrP
kBGqO3hZ8Mmk8EFJXdzFRkyTLINYKG2mC8uPV6ONVpLAox+Nm+7UdcVuKoiodcbg6mBTx3j2pZAu
N4iWJIwwKvbYrHvwGsc82xBlcQ4trw2okoZ4cI7ZUJ2ERCGGTqVZ2wF3CDm34BAy0SmLiEa1AK9b
X9mwmdPNmpqvIs2pAKP3FLzy3z0y/kcuTbdC8c8/jZf+ZtH0/2bktPstFg+k5p+/6v9DDycXp5D/
u4dT+N19/hT1f7ZwWv7C718WTjSo/80ITPxqTMeyDS9Y7E3+3cMJe4d/I48JhxYfZ/Ylyw3DkZyg
2cWpCQ8nLOowcTJs28bB5T88nDTn33S8wEx+EeZ1Nra9/v/IxOlvHk7Ye3nYjPIfehC6i/v9P0wF
xwAvoH5Wwaacx0uSSxpfI25V/3E1/g+uPn+3VVlegixJy9FNih1c9/5pgkPfy2VsEOibojGfa06o
Xg8h2SbZsyu63b9+rb8b7vz1Wpj7kSS6mKUZgb348n1/XukEN1zU/1V6U8v1Lb1NpMaIYYFDJelX
7fTZTxHwQylseZBY/tlYUceuGda10F7+9Vv4h8Mp78HH0pgcRzewUK159j8M1IymodVCVMnGQdez
jnb1Q7ZJP7xr9U0U1XfM1ridvqz/zrXxv1zlv17V13VgbO4a8x+ffB7LAYN/PnnuMfKyEpQamITs
/DImiNf77yIV/+urYbaJlZYfGORs4G709+s8ZUWnuVU7hwwT1XTwJUKtapuqw7++ln+3MOLimTiM
wb/bnmPoQKH/uJRBVvqaOxJDTKA2Ju3kZF8T+quniiDSlWb80dFCrQ0N+f2/fl36pH83N+OlHcuF
RsTBy3QxbnIWU77/dCexpKLJx9kzHMmhODhWi05WT9s0CGtCxJ/mKZt/HKPyd8UoJZgeMoHatrmx
56FwlmPZciopsrm/6aJfqsChRsVrFUH+oohsxvSixMylodqB/CmzH2J0PbpJnQxKzl024qZ6xNMA
VxIrl9CclvXltnF6y+0s+kbb7+w8qzWvfuXNzzKPjRNaC4FWxipwDwqKpn4QUzy8pniRHgnAbF7r
qDK2OLIhHMuMofjWygESqRP4kFGVYTa3boHOK079MXNTx+DwintUTsVaDu7Kqazsxx5L6po+NuYT
otpiP8khumui0viyGZeFU2PJT7/07WdsUaYrbTYLHspHjCqrOrhOlp0+07PJwyq29F1pYyzUCzG+
FlVqn9HmFhAENmLKiPmja1X+n2qC9Yo4LMKd51zndTDk0T0neMZCJWf7WqF5H9KcIJnUkAtJVj62
dsAcRmsShBqqIbRAzl772BKYbO/JI0/PBtQy5wVenbMpQtqnuBj1nUKqgdxo1PWfCjclHa6xbMIR
7ew2DpLsMTKb+q6zk+6rcRx1xgMiP5Rk2l88GoSnQous5w46s1mVXjNtBytxNnx+YXHi94vkUaP7
SJsxMPL24CUVSuKOoqBML3lXG/NGTxEWD3dZa0Tje2ohMwNLmsYW6t6MLPfT9dzYejNjx7ADmgut
p2+VwN/sgFEJacbKKCCrCh1+QZNFZ2ws2hPfgdGVH7qma0wEGguessSX5bdFzP5Z966NSdroRHdF
PYoXK7NH5ifoZDFgbm3uw6CH3+a+2Zis2NtWh+2IMiwo6wzWJ1Odvp+xfLqgStSOs+PRk43nOExM
Oz6iEkw2sAfpDeOU5tNIGNOVjVYf6V6LnVN1at9PVhxGjtkf6aN2j0GPtrGvPFT6nWmcEi8QCwPY
ROB1jny0PCQa/fRtO5o7HUbSHz+Q1TVrvJVKk3bZ6LCcD/gOjCLgY3Yi9d47k+ZZ7PX+aYS2OLoV
0pRNFQscn12t3+ZmZmJnh+VMZ4/tVjAHOFsZJ7nSc5hguuVyPNRcuIpAfVhJXexE68Y/DX3+p4YJ
GQZd0NZi5Q8FKQMdNORMKvvWQ8NOuCGmgzo87E2OxfAgRi5HloroRaXRYnVRWHR6B3r2mPkCa9Xd
fOuGoPxC7kpF7nk2fRl6UF4KeWhNJyx5uMH1Uqe5MjVUXR4ng301OHKLZEtdM8V9ho8J4o9W8+xn
vTest3pq/HOV+uVXk3qLFJpxPlyJKL3TXNfGrccTz191RV/cutg3dspzu2eERvLs1aZ3zHg4rkXP
/LgVtCoY72TTw5AXxt6ZK+8uwWYMWMj2kcbyRZ9VX6XnpJnVkaeKG9hePKZ0t2+fyqlt7jOTuAsv
wXlaJIuXTJkg3Fp1UdkQeF8n2kdfm9l9v7y62+NV1NFY3wymgQImhtVPxGjsbaXZrwME03uVNpjR
afglgvXKKjSHDpVu5ar3uvfqYFVZztCfo8RyT8zD1Z6vFoohb5lXizjZZgUjpi5NMWUyOhTXg6cZ
WBzFUcl4VC8of3U/Kq5pGtQA+M6ov+PqYZ0TtAvnRGnOLYtkfBgKLf+pu4UJxYRzPhd8MdeiUfIl
SvNuE+d+li6kJ209Wsn5F4Otge86KrwtvhbDoZpH+0zpvoBLYiQQIImdr96exW1wJvacsSkvHKma
h9pujaPs00XFmM8ahD2MlKJtcU57t3+m6VBu88ZwkVGa83TUbBFJ1Nsiu+kZP8o+lFu7ABDx1Zbx
g7kA7ip2wKGRbTx13kB+byKCkxg0IIKG1cLCqM1s96LGM80ylDrS7x7bvU/yqVo1AXksK6PtLNq5
Ixv+YKLC9DGwuo/wWF91eYznD3VzYO0n4t6R5dSa9+GbVYQ2rhFfHXk9RDwztmPY4w8vrZHDXTS1
b/GEt/T+WSLLO2CUfkJ67HnfDjX8gyTaE2v0jk7ZTklHCViOvt5Q43vbkS/mSTS+jTffoN1p+Ic8
+h6ddSaBSHhp2bn3uQO2QJPWb6xTW2raLsAf65Kgg/2rrXuA54nDIfcDQOPOwK0Oew4jG2h/G1ZS
MqNAHuLSKbsLxOhBMqfJ1fKt/mgNTOsGGgbh6Lj9b5Ab3dNkMEjsJQONJJ1w1XMrGuHVUDzUkWfd
elnEj3GrcNWJzfS+QiD1IrRaHoKk0nduzl2kwM1CKZrmsadMvvU6cKg7IQWY0WCjuUTg/sp0QHzO
CTPxYXA7uGJRjV9+C6FTA6ymKE40wWAyDVBL1hiRjYN+GRvtnDvZp6v8+xiIaqADZetaaPTsrvgE
ue61t0ETe7TxAdMLc+vL/JQgk8tYwFs2ofRj4Xo1wyQFwWA3Iw5UHPXuUhb3sw1U3V495Avli5l2
635B1+9165DTPmseRvNFz24mmcbjw+Bu9OknrZ6o0V0soLpTHh9LhlQREoKYPDMbxvk5bn6rEtiW
gcfEkPHBzo5afnVpI3jGmb7yRnPQPCxaPferkJ8V7orJV4dUbWhGAuGhQV1yKt0Sv6QIVuihcf50
Eh+NnZOzkSxiHAaz6byNbU4Q94PVrivL3bWwXDJBCDPuc4Xgmm1+g7atQRnZ+3dDYz1qwiYeXYaJ
hYKTYLAkkydacGn8kUagVBCtHkPdzNLg3+7njEc7UusmR7V/bGJazrm50cejNI3Qt0EKsdowTR7O
uub6vpnZc2Yi63P1TWPvh+Cukw7fCJhOyuqOKHpasNRB+8aAqILe/01QtbOZ/i6Tae65FY7cYWw+
DslXlN5YvnuOcPw6hv4aExgNmbuGsdfQn6LWeBCYVphZzG33VibuNk27i9XWlzH31h0iJgOTSnQs
XVfyGRAJJhc43yeFa1eCbsPky6p19TpFEx6K2XlClqTq+s5psmuQ87GH5lEGi7fMgDxrPGEExx4/
A1ZxpYkbBGE/U5isUvWhRHNTqn6VcM+9nSMAIwYteqklEuNprM/xPKE6oWmOmAABv86hDo/hna7f
meg659R6ygKm1RIkkZ7KiPuPY9c08mhLwtbSY9mW6kvWD7F6MTgfZI2gc/nFaTT03Z8ujS8EYTYo
r4t2OJBp+munD5N+j0nnxpvg6fEhtUHFO5r+MmboRQ9dN9xD5GBBrsV3cZHtsootJG+2dWFt7L7d
GpIk4GEbcbMLDDnAnhJxEPF0gFK8GSr2YOV5QET1MJW4hufanT6flIbgUqOrKiBOHGdTRtpupGt4
sdmashjHX1SHSUWWsdZuYykPgCOMkeDF0MuZSC7EYsfT7CIEl42BSZvx5pWPTR7sdCT7zGc2fuGs
XLLtpA4bjo2bXXt3c4cEEhmj67A2dh2HxM+A4iPFhkdfhlkmGsb+vtBhPZHZ8JZXWvUqkBzqPyMj
UQOTLxlX2wEglxnEQ88ukSHpnmkXzkF5b2FGzxASGia5T2yAmkSzd2IsL6puQzPud85IX4tZkGVP
dFw7pnbLceNZjzi0z9E6Zu6iMy5z/X4/APJPwAbMuzkIAMbHYZPfOEAxU11sjwAJ2j0YTZaO8D3J
vojIS6nnncXWJuB9ZAMHEaH80I5p8jvjnBxgUEisfPKnEy+ed1QJICDfJhJIeWbItbZTRMcoUJ6t
ASzfZaLPGvku0L8XUgupHoHZ9GsAiun7QISt3vEkTWdP07dwNxvsd2AF1ZbgV6QFJxMwXUNTX0YV
hhj9elFb18sSAiVmVS/B8IhB5yqRSHYsGcb1Y9XfVPsyCm+TOUGIoTdzrXwz2Nk5MY19tYi+oCJM
ONwos7cDB3+qjbDpAVdMrb7ANWLOprcGy5m/LdEwJQEGQg1Ae77JeCPS+I3je9cTm4XV6pSznSi1
OF6C5/xRJRiYfkJhafiPi/zd6bADZLaY//j6Oeo+HWvrFpchPuFKsTL8HROQrYvcsZRhZKJ0MuKN
jmEHIu+IbFvzzVehxmi6xqVVFsZ29B44w+479dZboRHhHPKS93DfOVjeR0XDHcWTVjEprkLRveVA
RmnBnFfe46GVBvuYRYLCPGV0JhsC4za+FKgH76V7MzFeq/Srnr0XmGPpySnOnyZ8ZuIhgMBL8dTh
/vaIRWrizYz3m9VwU0dtiEkMQ0cB7cqO6PBBEEGRkcp8FIvJoOUerDcJhQ9qY1e+5x6GARr/LqiX
AmaN77KsOGGduJnGEpMnbAnKAgFMtXYTD/O3J5T0cXb1jCuSyCLDRbNi8JKuHC7PKHIe42FdBHee
9gIQE7pGfUqM2wDAq+X6fZX8DNYvQ2hQoQC7I1aQ9magEMjj56r/U6uzh6NQzcRKr0pAqFvniFPL
kuVZb1n9EpndVgYXHU8em1NPXznrQQ1ARuZWzf66ja1DWcx7O4FMxD3Shlz1kie7w79XOFiH+GEQ
f+fqNAbOIaLBMGa3rPvt5BAaQjwpcR55bMdSYKmZ75q4OfYDmQzNd4U4aRymUMPGEZfBdTP+JOVA
+fU51yzyydk27xByQMl8K1xWkVeBCsDDMj0d8JrVP2fKsZIlAhsS1FfES2AhZTvPSNVwp8MZJ0h3
yJnXPtSt5j8QN7lBWY61C/A/B1+FEQzz1JVf2JCMR4s9Px0OkcHchu/aHWToe78j8J7xpg/+MWNN
LMzDaGdrtChh5P8RNf7rxXNbvtn+7xB9FYPCRMpdYT0GnnahsViN/nNvfCS4Awz6aQCRj2ZEZdLD
2PvmFK9WksGKTxtHuqu+YNQs6bVSWoiRBAfqiuGnc/+0zv3cIDGMmLFzu9ArNP+U0Ru9mvXkYfWm
1GMHSOx58b2ZTaFXpqx1SNmRofSxf0zEi/S/aivYNIykyMnEXJrEBn0ZRXR80fmy5Gw1rllWRayu
0bke/8TC2fbaLVFYGnDKsrUfu/iI5FX1jykiIoUTDmecPU5BwHF4lhvYJtY/o72XibGrkO0aFoOa
9woxvxyf23betVQuyJZC2bnY6p76jPLO23a2vi84iCrnW/c+bHGeR7DdGllFQCAhgEDG2wFLHi8m
NsccoHaz/u453z4Q3EKuRYtLBMuSSNyw6K7Z/KI12oiBR8k0kvPo2LgD4kEUJBxYyMegtRZXV6nT
/6mV+7iUYBWVUeU+KE1ubVfbjvG4meNb1uQb09fvqrnfyNJbDxZqelN7tvClEkYWmsW71/zWWfWY
QZliVIUqtz7MHFvAn1x4u9JOtvFC3Vwb66zoa2XtV4lBk7KHvZTXIIvX3jxtU8N7HbMPnKM3+fzk
dOZ9j3MxHg6rljaH7INtgVYWITMuXXMY4NWOePmYZ2+ami/xIjseXrrqPhB4J+huSCJ0Uv7klfWa
FPUbrqsdlz532vXcBGuzUQB23abQzmPyNCKpVEk4MBgqjjEnDBwUghl3X8QhMZuOBAtuDXmKRX+J
xRMiZS65F5yd4Burx81oz9suAqLEV1c9alij4INzSORD3Rzs+H9zdB7LrSNZEP0iRMCjsBVBEPSU
KL9ByDzBu4LH1/dB78b0TPeTyKq6eTNPhqh6jp/r6qs7pZehq/zK0i74n28aO25pOy9jahJJha1T
hASyWh770FMlVX8zuGJsHaIM/TyOdgX1huPcPfKa9yOdMz7pjvnM1r8mZ5A0n5NFyEuleW1Qk1c7
C3+05q0QkJK5WbqfqTyM5a+zhLtRKJ6pE/hKB+CZ2Z5KCZjV3aEalx3C4kNNTnEOuz2sg2M1gjwE
cLzrJXK8OwaKbZ/KEjulyp2ZO16TDLand8sBberQxMPejW4lOTELZAEUtg3tXZdcUlAxKry6BVj9
FpNXGsCVPxhV6OUm6A9ITbk7+wogZFU7Oe3Afx1vHLzoBoZAqyaahbNemhA0uSpb+d1kIb/dLIhg
kTO/DOpFLvyOCOlpisQARCic07Qu20PTZttw4IGmLYEV555lkUZC8uIFXJk8hTP3mBdPPDmnyj3k
poMljyssV1WXK7ln0dpHflpiZ8Jg641wk0nVfHSkyxSGFbfCaGZ1oH3C2fU6nREmkkRTKjNYUr6K
+k3Rflaz9QJFHWfFjPhfzjZnLqRYZ9kBicYQLuiPIyZVWJvMcHaNxdyNFCUr7IUMBhKUT4XfLHGS
nZIuBEG4kfv+yuV3KSxItZ3hx4AuGt3eYyn0egOmozO+mdFya0QI3lPTTuo8vc7aPzOHKpVB7/fc
uj87ormgZW4c+9PA4Q0umry1uA5d9NtX4y4f1adB2JwK/Bqm3q/TNxv4H/yt9Lnn+cZx2H4VKz7C
mJV/CyOlyy8olM7LQOQQqWjA115yHM+OeIuq+FlZfqXzmsJ3KbtroqW7sQOuHP4UUn3RtWFFZlXm
pqctHh96+MVez7qKEpeS0zhTkM3LX6qQiyNw07UfislWyv7JGRL1eQUryd7iOaaeitZdCdGPNal0
t83IzRkg8o/WOmvV7o2w0z6c+GPIzqI/cwyPc5k8I2zu3FZ7cOlh3awIh86u/FGmm6XQP6zS+B5L
WI+Qp8y26zyeMrciBpWhZWqgaJ+G5dwwXBynJSF7MPkq1pPtqPPzj5cb5hymEspWIigiEI0GokoY
89/tOvkwOx5tuAwWEl0PBHW8mZtQIwz0ECXYeHE1N0nQ9sZv0jX8vCkcIMzwkBAojZfxbNUKrP/l
N+HZZHXuoWyr37Si0Tb7xFfNh8gOmgjkElQ+c2rOkk3fOOKmMR5TpQka4zRx4MkjriXUVeYpFvu2
gPLd2Jcu+hY9bQLNb2/qJxurnF4RORP9NrUEOVbMKMu25K24cHBzqTxi70Xiv5plc6g6rmeSTAiZ
+ybqf4uwDmZGJH2SxzRMzgkpmzqPD2LGATFVcD4xnR/Kql9DIgSHZbVkD/lo74khYvmk84xvZtao
w74AL+rm1iGDh7eZlcWXjnbFlB/5Vs/8W8UG/kLiLWXq7DlnHnRr2JbmfBQsHHwlst9jtQy6bvWM
Tk6CnlPGHR/qovymOAjuI55j9A564rNhNZXIpvHqLpp5Y4FOcbLqV5uI6ySxi2W2S4EMVflvj3AW
pMLE1lawu4Cs+ltZClduLB9bu9sXemFsMsrUxhe9tA3ck0R/6sIwUTQ5DVRj7nd6BDNCKeL4ZRzS
F0c1x3+TlWCZzwqrOi1ablzMNK3uZRS6N/K34kPP6moH/wWY8ug6X02ov/Z24zt1cQ1n1Q+J7uKh
Dnm6DjMOtJqHi5EPcPYiaz0fHf0ym3n5Bpeze5aUa15qJ8mOZL5CIIzNTccuAnjHdOFHVfcY/ML6
dWk8Z0kucCvxwut8uU01M0jXpFhLNedrYEuPYpFuFIHVRsnQZ7pMJVIyOxVaT2yeDN0JN7ZZPs94
N0cTT76WLce4tEuf47N8mtsMzgZ8S8sYr5lNMCvpzW3G4ue7dlfBKcoOyeC82kPJtyWqW3ZUYrjn
kWu8jBEvEz3uyfE2A3WqKVft2ABCQjOp9bwlHp/Puz5N0DSq6WSL/m5M8rMsll/8m/ZmSbsgc6Iz
6ZZr4thelXbNIxEKSsymmMKARaVCDFYLzH7CIHmMx2xJ5/ehTtle4wIEWg8kbtDYlQ82vnHbpXRk
yrl8MgYNX8tNTxh9tcEZH4Q2PeGatI/jJJn1Zrt+UPPhqbHiM6FTH0v2vTDtt7GyLwVh8ik19xLW
hWYQuS8i7tKmhdrSGWKfu+GLTYYyqBnllTL/N6hZisDIigXmq7pR7fmlB+qHu18nNt8zYsv2OOAB
whWwdXrnUov6ppoEeeYadFYqalyRlDZ7LnGK3Tj2C8F7+Zt1OHKSRA5enRb0BagvApfqdoJUSdDD
eCkoIwpEY3a7yjXfm7I6uTF/sZvkjl9HyaMTi3POUZSoSDFdFh1Nh+2CkuSG15fpeOxXiFQ8p+pd
yHQ6FgIztCoHnZKRor7ii4Bnz5SJJdopvAUCNSr0+tHJWAkjnQOIYBJkdaFha2401jgZJz/bvBk/
V6rPSbVtTKECftMST9Qlqh7YmNlQG/yPZfdDc0q5tZD0nZxJEHbv7wRMEx/0rJqvFtZh9D1Ndx6r
eIS/3pBK/ZRlAyQW7KGee5NcxOwbdtGietkRErQ22ExphZn+k+pkIWrEeXN3RmGWJ0xqRmCOmvuo
yXggGkkHIlDpXIziy62ZEnhpuZGzBdAD2WJA4b+2clm5UGzAUxKCHzyL+p8sqsagWurK1xGrVd/B
v8WpqTIFeQtXICpX15mnthJ8fwfbSI4iXW+9dXGYfg5WYbIyZy0WTGKdqceRYidLOgyQIZCboeel
xEbsmJk5oTOteYVhdJihQzZldtcsCV0ms7tjnbl8EcLsPg/9n13CBJktYFX2fqF+c8q41IjsXeAb
nxhsL0o23TK7Xzm9X/VY36yIPcRUHdmnwZvp4y0L5V1SgdgXzl+q6c99wmjUNdG7yAHqALGKmLoR
Iwp3IDO1BNDu3wY1Wj+svqW3W1P9jdk32VZ8NAtdQXWM950TAelU9cLHQY+Oi6PWs9GzK4fgi02/
Jqdheajb/FZFYAEBplkRiIxw9LVhOIr5T7OKIFO0W5bCMghNNAC7e017a4QGqs8B9WY/aWd9JV38
ptcwHKoWEQCSDeujBxNjS5y0H11mfk1df5jo08Ue2n9laZKDw3Qncg7OoDM+wBIvmZMyOb1buoO5
rSVJVjwolpz5dHciSFGMD8oMAG3UK/BC9KAZ8+wnSwkCtWNrllTafW5rICFT+VMRFcJ6wP8pHWSb
XHddX0T9lRXY2svUmReXY+rSFI1ePwhzqe8p8gOaceoqh9YV56WRwWRmfyKVvukqcNHC5KSmrX1H
B6l8reltrw95uuQW2DUbkUrYZr/lsMi5gcpHHpE8LOpndV52UuifTtd4iuFsBTOGwxapVgVPKBCQ
da9+uw42dly6H7yubqlwcMdn2rx3GnHpTOyx879UIilVpB9GWZ9I6l3Marh0c7w3Xc32HJV4fdEC
DgrZimfhxR35eHezc29IXrVjDHOt/hS4n26FllrZPg7JCqhq+6XYKlzotqtj3y6je91pr5EEPTkv
0eBVoaxZQa+Asjya1v/RQknB/D+SBfGSTMAbUOsg7rHJ5lYmt2EBcp1aEhbXbnaFI+ZHVZGDiQHN
rtumpwoUavZCNtwMM/1QkxZt3UbWN48GOTYi2Jm8Umi9vBqF3v/iZyeeENf9lrl+XwlqLxwiz64z
QWF3aBsy2XznwP0iv5iW46g/av1jiJ5mKOrTCAIfD9TWkekN4TFoHHFXGxhxw7WM1KBcWm7z/jiV
XFu5FiHzKMM6BLDZ8a3RtO6xyhWR4S7g8sPuMlV27I2srbeCaxWO8F3B3rChUQ0HBw0P46x8kT5w
XjIRPQ74hesEi61rAqXXQhY2vW9P2raNje2g4+7MuPPG/top1SeTJcdwsaegalNOnzoKGURyJmNE
0D7dQ/h6NMsXTsjNmFYXQkv4THE379U0DFw6Nh7w6F5ljQHUHDbmZO/dSex4eD6WqI1zPnhjMUGq
VQ7rJDUOkkKAkMsMKSWV1zZ00a+q1xbCBmzdh0Iec8kSo9NJP9fHqVh4ctbhMZnyB7XFTd0upxYM
C3NHQKybx4710YdEHeuTVaAvkGwsUtOzNELxoG3ShHixSYC+jvyRmhb7UyWAz6Hsp2u+hsIQJ3sZ
s/Zisuum76A6Fn3FW1j4uIoB9cC70YOSMdrqhKeNX0L9SN1tsrzlkgjDM+vjBuJufnC5ssd5H43Q
dJug53lsrrxOO9t0BWFHci9aAciA/Zz8rsqZJKm+IZKSFNM1q14GTrzC/Wfa1i5j2HMVEJHjfoSa
kDCoEkQk7/451Lqv8gAy3KtwLg6dIsBp+idN3yusPzk7xvxUY/t3jSOrLBfZLpbvjfiQy+MQNZtu
QAYb6i2Yn9bddtDQDN4auNoeRPOrAwrt5sdKfZmYK1UgGFVqHcwK8BA/a9n2vJLu7vIsksZjx83d
ts863onyy3RBGJUbAwmlA8mvkR5rC56tebuFJdoUEDheVNox3JDglN/ndwuWZn9upr0gjNE2N9vV
vGhMHnJW9cxYeQHPlYR5VToPkl5I2+QbdW+TcFN18kFVt332NurXrhr93DgMBRsUwaiTvocZRMzu
N+dVYLD2V9tznZA6Z4PB+qGS/DJDMm/Ll6ve2NOQgGCY3q8UVhEfbFZ/5l/lQstH8hv+nHaHOTMo
Mc5o/FQy1W94VsIfQBApVNUbR7JPKDqCljIQqRS7iWi/okzHBiwyyhbSGQ8tfrnV+FtNGNDER5x+
DzYvexbDeXYq8uPqQNBJ/YrmORruaNIQnVC82bmZFFD0PbHQUSPqFoEH65Fn2q3DOqzjT4KoQID/
XDUflNIQY1O8GrnXSBCNEOEGhsJ1XijzU2fzccw+9UEcCJ1uwT+DvUfOdqlRN0DVXRLr1VCCBq+/
whKYPokxe27tVyO75NjG7FcxkzrhI8ZrZiqZv/nRkVwmhWMutOL0yV+Dst/xde/i/Zi9l/M39Uew
XsqNRY1beujdXWV/JYp9sFWNr0Ggjb2nGy+xeezB63Q0Kyj9LVNcH4kYFTUjHwFOZ77GRvaV0mYv
iSgXr1Zz5u3ja4VKP3q+TQYQzA4BzdrPWoNjQHtowMfG3bdGQn1edCRGY1PY0s/z8xrv7cUr9ZM3
PBGhesdPsEkBx7jWRx09G7X2qIKWArpbL/qlHYatVqydGz9qVcDNKIOUzjx44QY8XgMLnI4fEpbV
dLZsnkPxzKFa5ijX1TCc1UY/dMuwXYNBzOt7g4c6NkgIsZFHNWIApmZ93sqPhrK3wewO5lhSCiMb
GIzxhlzfQ0PeWMXo2MWfvJ/cmdpt0n8rRUjPdgA/N7rzk45NgOKozLwMV/Bw2HjZiKATa+2WLhEM
Jegg6yPFd0Erxaz250xS+1Qdcg7Rsex3tQ50PZ63fJW3iybJBkqvJYwUi+9VAdfaN8EpLttz5BDW
UoOx+kKXpC3hoHOSZTyVdOuWU1Ea4zIBdzV9amN5pzESAr3uy9UGJqOdmTg+/FGPCtNAKz5cPpy4
zTYAFb3Y7XaamCFqIhjww5UwpAvKrbhNrfaNqpRbzbHAD+dK5cVW71NvIkLUsmZoa9YRZrUl+s6S
cd6EiMmhwhqIVpd+/pawSaoJIn7bBlpisNlmTzi1l7i+stOQ461zHq38Q5jFli4aELoMUvdqRpTj
kJXI3GTMHgr8ibAzfFQLLypKajxIX+onvWMseR3VxywUxHfZkZr7DH5OYeKebrfS+KJxALYkJk2Y
qIP60/aBkn3Yy2ligVbe+SYW3bCviojf3VufvXZ27butsomSc8dGKUT1bkb6F74H5dtdv9+spqs3
yl99i0jTkj7S5vAwWS/OtDXn4sEw0ltLyFUvNrFr+Wx1mhUXMnmdEW/VafFa58kEcd3QWy/3Dfab
MvcrKs4SB3bUW0OoN+WUDTkJ5ttS4CJbmwfZL2jPsfJryL8Ve0Qrr7M85sxX+WAHJdkiFcZItGJc
KzCSwBsrccDk4anOrxXtmRHZ9u8atupEah46zH9Gs5M920P3Eie+2jw1CN/W9JNghJFvZe7QasBa
Wv6GizhKVFyLuCHGHOayh0rxyxQ9vGYFTxBUe0YIxhxIppLzTov5EYTngTSYwwq2Zi7X7Gw/9OWN
8kOkM3MjsTab/UfDosFWrEOpHjX+oULryY5ZvrPr/StjzBJFoLdvGdAz7RJ3aFndt1DfFLS2cHFv
Bd0yClSXoLDHQ8GsXantuzFmt5AH50RHIu1nAIGLfJNAWZkzJ9AM+26LUWN3y1uRFV6VPVFd689s
gkSuEIUGsAJBMaPksL/L8iKM15hQLI0l5XAbkkOhQRJrPtrlxTGecuu1y79xMZjxWVtP3e5zyqdL
lP2kToFP6MNuSkwswJEw7Bh0WzDlcEOP2Ym2miFEpNQAc7+MUO6bIqZ0hgBvfXUXusuzjewvdUNx
oOY+G1CnsJwesq7E57DHtLAZnE3MBS23Cb+LVscmrjdBQdozHS5ZeqvMn8UAdEeMibJmk1/JEhub
COpat97M1dZKJRAmyhB5U9RwDw2q+cyRQ/23VF+H7lbYl6G/DsoPaL5E/jPdeVPL6+CIrTp8LisT
9UksTyPrXgRhkz0U8vsm/WHI29hiDtA1Gaw4mYCx0G1bUKmkaaybH23nEDLuQxtLjyCi0dqHG5kS
rxWw+ecLDwUNbomzExqNgnRvF+c6O0z24wAFZFwyxhm/z36d+qVRDzo8BFwp9AG8FvNnrvS+rj+i
fxBW5fVyLCWJ8wohM/xV6HZSHVB2hzZU7rWEhEwIytKJNgdVTa/SOkuvKT0y94bJwrT/avXigXD8
28IaAaKOtSJG3Ks0ps1ASQcpVm9Cm2hTGPTmMUwKOqHxKCrbFoxxSWhY48HcuupuYdirHJXPAMyZ
Bcij/by6hTQQxlh0SSQUPGRz+Iij6s0IaUWMVDm0hxiHomXdRHqe7N+WvogZ/FQMi7fodSZEyRPh
l15tf8KmNNA4K9e2Tyq6aPyNkem1bINrkJ+hgQXvyTReTQelyvZ1ccHhzzGQNOyGjV2NKWcU8Y7K
QGN+S9xon9JyI8Ojw+6irA+osZvIvJbT7HHpMIfwBG0OkkerGgOxHfkiU9Xr4NOOOu4zzJL0BSSX
hifaYJeBHpFXsXZGAkIsjVmPcFl2lxax1Xb3vXKI9Lcw9xtxSvifk910rdbr9ZeG6Wr55B0u8UaK
lzUry5BpT7897CA3on3k0PUmkuLdcYhhb7B9bnQcPnL5cDIKwLA5K9WWlIdfiLPOnj0CRmzqgI2Z
/KImsIn9OTie+WoHJsnI1LgrNiNm6FUABJL6vc8taHnh1Zb6e1adFwpCO83w+8Y9WIntq/q2k58U
tbFOs47WwP+Lgh3SCi2CqRMWcEzKbPgIrXYA2zk9yiPhAD/WqRNSeF7k/VdaTMemXUqCrlVPYBsW
pqluO6RWC/OhjaSUG8ZeFcBUQwwecxruaEp9zGu8hout4cYmnFsmIHoNs/oYAcjwJqWo00EN3qau
BYnWbV+skBg38/O+kStlzZQgw5ak+RGqQ6B+Wp6KIsbZEP+lpnaZ6K97xPqmBEsJU93Jn+wCFaUg
tDzhC5jo0FFt6lSx7D0tpXKeCQmWefU0ZpqxTxY7cGkfsjQ4lHwH4qrw2sV9HWf3hPgqWs63BLOV
XW4guF+VWOzYMnBETS22KzyUU3GgyQX0OdWybNim0fEoujiUtISqxTHPFXgHWug7JeCSLnb/ObLd
tW7hh3l3loDCZdtckioP0KL2Ld+TpDLfLGE/WdTgzG1xczWeZq48s1UmsxtdwhYDZlNT9juBognp
KYY0OEM1c56LhHNS56eO+QWrlfuPgohDRwlGWS+fXTY+aYOyogTo1hXfSwgjm+2y4FtIZmvj1l7M
9WcNu6LkmqaO+8MqMHbWtJbG+7DvsX4umM+ogwUlRBS6i/15Osxgqosl2o2x7ZmV+aUCntDCBGTs
0dQlwybPFgdL7IYoRiYp/zDhAlP3AIG1BDC/kphYpEMsI+eDAA4DN36AoluteYT2eUEUH2F9Nplc
kW2MFH/cjOxplOlW6UQfJKc/y0rxiRt+wJy3Jqw7iy3/pq5vksxNtZvY5KZHZgEFxFasbXVi0FBi
neqgLaeo/cTrqM4XbCmW+IICFEd/bXMoxtek4zy9tNZ54LkWn4HqYtlssmfwKHRSuhRExW0Dgvhe
47KQ/TXv3sPWz7p13+SjgnXlIc55nz+VHF/koIdAD1/p/qjAk4Zn9ReUdDs/jrqPrxCUXyJObXuM
8dE4nPgwzIXH+dJaj8LFPyS+xPzAkydiwYIhdZlP2ENY8C32AXEhLAAQUoWDsZn+2f1MXdv43TQX
Gnl4DzIUUrGneAm+fxukT7L81nCzIgomjEc+smxPdf3Z6bc9T6GMb2ZXebrm1Z/8RzUgQSqjmbzT
z2l8KY2DGmM7Br/EFU+9An920gWt9Uwdto6UBieb16t8U4a70X8ZxU9PWQxoiZZBh2pXKn5izZtp
lnjW3JdloMaBByrnfQ+JudrbmJ9c9083g4p6YePOiA5qoF7owLK2HddD9NHql7r4J1tEtI+S/sNB
VWAM4K3Zl+EXQA+ozMQ/cvM+P4Z5uFUTPKPjTcGxmCN6fq3hexFv+EcaIGVaOD2titT49Cfg7gFi
32gTJRc0uWOxM4wnk9GWBgl2ngDq6q1ucFVv0xGbC/Y5asAoRDHXEsj8rNHp2J5AXreveLLcCYPB
VzX4Zgf8swtQTvTqMqfBouwtGokIG+G04ReZZqzzqJfoqUKIfKy8zKQZezrcH+UvI9RI+54mgxyC
wLBVm7eFF2R+j9ENRgazymPboGafjkPNzGWsdG8oPlNj9S8/wkjV1DNd51n9GyeA96egFb/8sfT0
EW5dne9JYrvNp9FeevWitoB4+VulW7rsHEit1ATr9icqjejeCWRU2MUU9Oqz5EJldUCqL+YoKCmq
KI8YEIZF4Mw74f9HmFH6q10SLz+ylsGvawh6zVzQoxvnH9uMo8HmlQy6gIG1qC6683MTsz/lXSGW
vVkc+pQjU/9EhyAUsTgBbpJlvaXrR0vzNJ3tQdDYVwU52AgPQMOoNXlp7Q9QNzRBHSbiDD2emSdy
mULi16E+g6lkPOnFO3FzOuEOgv3zeFzUz8V6XrpripkDUS4L1g5vHJqEEoCPnHP3nht4NXjN8e/R
SFL9nKUIMdJz8DhiC+kDt0Xt0/zcDizTZyur5ictO/DKccJTgS+vSk8hygyEN82Lp10Z/tWsSGuM
8DhSXftnELjEGdHDD5gSOxnJDY2I9ToiJtAn3qv6I8VVt4QnbfhWRhO3zSnD2GQNH4W2Jf7ikKJb
jxoXYuPfEvlxeYbgOhq/KWPKVO8rVXi5BHtF+8NzmED3wNKhN4/qfI9nPtoJBQ8ovnr2j6/9JElM
/Jo8zGP5PGES7fKBRMAxQ15OPhI2wMgDbf7ZOFtWk6DPVpjiSS0R7F4rURNeIJaErgNGBpAcLA8g
6wQbCMk09c6eCBoEZhjg69DgnmDqRyySyXs9XJ3PaoTI9tSHVyezH2RNwckOC27G5VHJOy11KZta
58EpzrjcqnG7+gWlrxmYYi51eyb1tULiGUaCbvzr+dQ054HhMyNrKACZ1/PP3CrcNpVXgDSUa1tZ
HwBEyuNzS3SH9qe4/TTXeg1+tiRL6Him9GYAoSPeXCqFyIQOp8Lke2nvLPPGLGwSYl12AgfJiEPN
2lcWPxHtHGvBhJDKJO1Yb8D+y7kOrBTHMVbnsaOp+jvEXdQCwMz63h8nd5c1kxfTm8E/GD7E6taK
0WsK61GK8W1BIKvhHjWC5C12oqFDuB5YhdJnwF/s4Gk2tiI0r3ZHU1RoGYHIm4OT5rtx6rfRlHuG
LA+A8VcuuvpDFOeYW/UZlJxn9UfSKyN9CqyU8TAciLxiXsFT9Ey+LWhR/0028hWfOaMJclvZZ64T
ArEttm3R+3EUPlOB+KBruPe4yDVIxFMvg4JQsEqDUgOJOWJbXicq8r3cDD2Vc9J+1Q3rH+QWSutO
sQWmD3w4Hq8+1e45xNjFjGxWuKi5gDa6nPuxJyHgHnSE/RrqtBrZfmfRiDi9OWItuaawhdNb2NnZ
ccYD+0e/LLVdmfVPYGCh2eL7uqYoLRlG/DGtebK0QRmrZxvRWsv3xjjiS0B7r54g3HiZYDUWbupw
BKk/YZeHIL+LloOicg7roHegXtizVxpiG7WsT2CyhvSL/WMMhFx3TDg/C77ntkX5jPqpwjtUxdZC
XJyx407K85hAaOkXPH8LbKTVbogzNM12qkLexU6/4yLbmfUxUn8WHo+uY3PfqF5NLaZdKA+OauG6
dLCyHkaNo09v9rrzb0jrF4kaMy/2nofPVu9guUBnkxrIRl8qI05G1qEZM09SbExUpkWvgtrE2aOy
VcqN5G6l4w9Z1mAxeVqryI5uk3uKjkkPePOLDXcqja2n2hRPYqrfWtEeJks+lL16biMwew7tXOVp
pO9HNY1Tg7/HJQIBcNOKoHQDP5vXlt3G8huCpWpTXloj+zexQ0o7HqejuquYTRXtyapzPwlPTfOY
1E+Fhq0eZA6e4msc9x610AB2v2LRb5bk02ztU1aOm4zcAVnzXVPOZBmWfcE04sIBHFxow9n6aFUD
o142InR3E9aKLDOO+SgZfHISvRpobpeLPloD0Q+9SRlUs+ZEEP40HMPM/gQId+z/NstCB+rAZJZr
6bcCPMu0ih1/wTWzXtvYCvqWjWE3UruiYgyFOQwAsB6f+XQ59T+8hjYK9cql0mSGG0ulP/JJ6D9a
FWISYLSmdHU/x3yBLBqzYdJpgJfxfofEgBPfNChnLPl9VxM4nx4UU7oimiB8a/p3jHe9aQhySOdh
LtlwIVPC4dmUyguZ4DVAtBtVLlD1GU7AxcUE6RKaKpvYs7Vhp7Tv5TBdknQnBJsFGpJnQKcKLP1k
qE8KdUUU2wYRiHMWLqY8zlYwcbKVZhOUNDOVKnuKKe22nfKvdLW/EfNWxG6IQHCbqoGqsklFuKnF
u9mEN0paAtL0uHURXrXON3u2P/ZwCVdnPIAM12XbuTYJR+qrVdkbgXaUhV9K81Tlr04v4RNWh1Qz
PaPlE05Fq05pcsNUFpvGR1k6d91lt7XyICPny06YqSte9JGJtpjtRo7gDCd9PBTbsYl2mZrscuoy
TYOVSMqQnDXxa61CfmcctfOzoT8bCyozVwT8YZYjw6s1fyQL/SpouSYCExBzrvhyTPf9AI5g5Rc0
YRcYmO6d2J5oqx23Nr+yNFu7JXiz9Npu0V9Ewn9nW9ZzRg/jiLpADeUedkqAYRxBA8kaVs9mbozb
WBnvKhhKxjgOj24I8pgThJyDgsVdNp/6HB9qDj+HlwJyPS/VKHBi1ZtK6zmKKo9aunOcJr6gEAEV
v95AziFqzcvXPeeQ0awRUxFOD0AZVEGNM/sLWpd7bTvz9ypyFeWbLd1K+iQeaFNLYtJ1ZiXxB3gg
TGvOXbOdwFY4qx3qEm0Ay9OEvDf1a6ENVar142iFGHMULM/8E4QZs1f8YebqezSGLxBjNolM9q4W
3RbBTL800VtkttfW6k85awrBEixq4L/V9knjmGkT3hYWPkl+q3McnRU1BY2ZEoqkftbo7jHaIuGd
nW4nfEVioFzata/CHc1lG7PV92k0riy241Cv9Ru8HejZzQVfpeInpGRhjAV/WHlOSnkJHbkaeJ9V
8HpKSgUhlCGr/3DJJ+EADCyNNZ+I/JoV3USBh2WaYGZvKdnIqpjPcyoPth2/JGVykvSfa+24Qz9j
CZVvRc9eUiHGQi1Awc1Z9IHsuBSTJ2OmIUYWXk/+3Zp3C+vcWfL1GrutIL0VjvSfgEPmHrtZZQgJ
vTtZhNmm8iNaYsT5ggdMsVcB3Opu7A2sP0r2MnY6X/jLT52ZPWtCv/SG81C5Fqe+6mvxtG0XQrNl
hpgZHZzyInsKBu3QL2FhAURnajRxg4L/Q7hIUgpSnW8l6s4jHnVWU92zqfW7hSILs0E3Ga32XbcU
WlspP91YJhRiPedfoXdhRqgTwo/z8FN3zeApZs3L2Cj/+mzI/IWye/bp+B2EqLHw4G52SjP5Z1RD
fUA01A5uaSl3NZu1x9ZZLzQLsR9r49kxEMcqjKe6czYUZdkqA1tNJZm/SgPbDAN6bfy06hpJVa3X
PMuviSpxDLsRL1OFheLYM+xVRCtzpXE3dWkoXt/LD7BFtNK6A/Ifjwu3/nGprn/QBxc306L+gVxV
N0RbSKPNLLJggLH6BQdKyTwgrAriI9RHtsx0nvG34QHepXShF1b4bU3NTyvswEiVW85LScb9YZau
DXZXvKVpdkG628Qd6WMn+YhybRezEG9t5VmEqLqh8x9lZ7Ibu5Jl2V8p1JwAjT0HNZE7vXeX5HK1
E0JXDfu+NX59LkYAVU+KWxICiMxIZMQTnZ3x2Dl7ry0Srx3isywJqFVwTNpNeiC20CZalfg7P3/X
K2b5zVLFNw8ba9kr9VJRXZ47+BBIA8yKMkLGx8EmXzoLX+bHV4540gtrNicsK1C+Y4yUJne9LP7o
yQ7MxnrjyotWVjci6W6b6jW0L4kY2VWgdcC7aFvR3cQ/XxKx6zs7s9pJwkwU61NoGxUxrBtuDPMl
I9i3L7qLhppXmJdGkL6Re+H4GQGnizHutuVai3ve1TGsFl1DHThNMGOoRW+SqN6U5eBlfVFS58lP
xO60Xl4HJ7rLxNEwdjBF2RKAp0WzOentfiILhOgsT7ikWQ13rosjOPICbCvSgZ1bPHY1kuT6vqhv
IWLL6kkJDfwdaLbTfaoBfxSkUaqLSO7Aj4M7D/qVRVCTYhM8U7y72WsaXVRehiSAdTfPEKtzL8Jr
RkRHbfQPhEA+juM+ZQNqtunaICor4vwV89qPWB45LdN4Cu3KG5t6bas03fPhYlAAdJAhSVZktZmQ
t0VHfFM4WW/LMX7VWD5SbD1jwoSfEgz3/e0IYpnaj5LDvJJ4xKbxzqKWQtmMMY+pJIO7dWM9oUVd
jj1Punyxg5XU7gPr1an2JnHISa1ckdmB2uRhApk8xVsxUWGx6/V9cpBb+0EBWx9bWJzpXnY2nQ4A
fPDsD3VvYT2tdfSKd8EwwfXTNmPOWMX3Lx0Wf5v1OkuVvQmnr8XrUgbBSh3ywxRZuwgvTE1Q3WzH
lZNynbFRENi0+71CVRxqd6ny5BuP/WwEuo0mja4vHQ/Sp4h/6m1+B879ecEWY0mty+2qXuWQP9UI
IATaE7V+Ji/lmab1PmgY4ZdqvnaURPIaWHejOXikpz5AIXptk5HMvhZDmA7ijzId3ruPyHqVyZr2
WOk/yt76k/Ctv+r09nNgl2anKl/EXE+8ch6CmzH5Mhq39dR2QPhLWS9mvYRo1GMPcmuIG+I9NPro
ys6FKbhUMMf2VH0zmtzAaYd7+GrWlubZAd77sS2MO4Xmw+jOFJpsNfTVsc2LU9Y3h9gnQJESXirP
CmmhVcLI7mZQP1JW577/SDCsZ9ODQTe/s48m0MzWDJaNpnD5aXhekZrB1ik5Nma0FE1I7+hNQ0U0
DBR0VpgyY66zi06PMXewj/fjVsUjxNu3pMxa2RQvPQV+Rz8npm0pi3FnsxVxA40PLBIgwqRpe1rR
jW2O13lb3+U6iGubHq4DTNSCsNC18bIS5qEuaJdTJEnaCjy2ZIfuECHtgt5FRZWvqhY5Au9oNMR7
3VCfgCc9Bcyte4wWGlxRm7RjCB/rAReAHUJ4IX7ET8NlVfCmI+Mq4pC3ZjOwlSkydR0QtanSSCjI
al+UyXDbGgH9W+WCjflptGheahPzLZSzPRiL6amw48fCrW79mlOqrO6hsvmKME0Imbo5FyS0pxJ0
8G7SO3/lmxWJVuxJ5y3lCQwpjnQ3eRun7KnzNYqz6TK6yQI+OIG7DbHWMun0ozAwNg1ZfbZa52FS
dFC4VbDpQBF5TTIA585n5c0KRP5HAAba7Sd6iwROMaNCdhYOTBVgE10L6F1rUdFF0sfyT9JR2vc1
m3UxJWfVHR+zwThDh6UfWutrpa7XHTGYc9DOqRyzG7/F9xrq7gNBwO6NnVv3RpK9JTHtjywZGqbH
jPR1OHwLMdwXdLhZ4cSI/4U+e/cnTsZTS5blqk3tDRpJDMbhzjew6CHHJ8uBAT8M/+keSetBMH1q
VRr4wOVxbRScDCrurO7PhjJCq38x6ayqJlQT5hhNu8H9DWSF+LNRSekqkGTdFc9Nm5+C9HWgkdrK
eDcSEMaymMWxpE/vryMHAyzTkUqx5tDocBMB8U9dc10bNAedJMP/AMVDNGQQMf9DGu0yhIOXuy3L
xKtADouSnIhaPef0xMpwePJdQibc16SHR+aDYZ2KbZ0zWqcHpWvkdEeULfzf9Qh/avA/p1q+RSqB
rtkxx1rSsxvTq89yvJY8dzgNcw032OhNDDhN/KFo1Amn6qJN37yjT65SluQsIauzXkW5wawEca8y
XIsMw3/oKwfHcA9Tc0nhZVQIg+sqXvWx/5A00SYKDRJQoHnwlLT5zMhw2M+o+xB7b464ABANTqtw
kUIhiKKChkCw79VrwfR8KGmvE27M7Zh5YRbTInSHyUhYa8T63TPWNUjv1u5jej4ZcXAmEoBcTXiw
mc5Dpmr0Swb3PRAfhZoumZ4TO/FWmd268NsXiOvQFVZde0wZ/4zzPMZ/mCxICjQuSeFGOxuQW4OG
Q78t4cVmqAWjesQ/HV4ndrfqaXED9qeaRPFnqtumQNsZUXKELXXWW4aEA6X8sg1rpC7c7VI90s+v
etLAcQIVGEU1kmZgJNEc5stRugtFX0UIfmIeMiHMm4G5k1CQf3Ply9Hf5pm6o09wBjV4XUMKMjFs
JaVE6kcUBUq8Eqr6RJ3domxtAqZS2XDNhBOVJL8sbK9N9agxuJnImHRpk4LeB+fAzYC407bxTYyT
OSmeBj68o7Y3uuw6UBlx69peRiNWXFDVFR1hs/VkdgnKs9KAGhnbq6pjVos+yensXag5S0cSh0Nv
j9FAGsj9SIMopiswAoyVjkF9Q5+N0NCYBgXAfo+C+NCToGy3n2L8CNm+FAPfUiJwkdhnBZSDMOCb
zSgi7xetEh9UnXEySWRBLXbYgx61iBrPsDEYsyVJE1Kv3HMdMQAJbKzJFdMbZyIszaZBONbVdhjf
yfrwgZYRGXTX8PSpbXMX6GJV8d+3tFOhUyYSwl43/WM4/zlcfTG2EjszCb1iyxGI69FVr4Mc4WdX
LhIf0Jjber3L6IGkhsYXGwFozEE6EuT+UsesbCsW7CSajUqymQNRCTdASDB4fUdzkoGnookVgRqE
vQ53tePCb4hQGz3awWuIQlLpHhJc7a26mBIm0Cipai6mNu++sKclJGMCoFs40Pga4hw0YBjkWXs2
rfGay5JS6Sv6hBHBXzEC5vJSmofnRqsoxGk+hJLk3yenqQjuARajfowoEoQiPGGX4GxbJFBY8tBf
TIPGCsDIkeHHFJ1tphtVfXKVgJ8q1+k07AaMORZzl9yqmVQcsDj+CermQLILThjdi0zI1074hGsv
IPer8SbHZdcCMhlfb/5qsocg/uYhpaI11XLTgs0KJoRujVjoyHZCmhsjvAaykemHYeQJnE/FUD9a
JTtZpnYB73pSh+hMQvy9gjlRpz9la7jtDXGvRARwim7Z1gTkSWOrKm8lzlq8O2w/GDjWxngw0YhA
qoIyFS2HskMqHstVFdKICOgAx7F5O0FgwdkOQaahYMGkAOWnGbzAGM8WHfuQKXzWE6iizrJz65jK
mZTmVpeIkOzBxN/LINJP6FZGhLJL9WjOblhyQohVQTjoPM5pF07/0ubItRTbC/uNj+d7KD87h8iM
C8NcpHJExnBnW/A5kTjQIpyT6okG1spo6RebQbuZBbUNEsa4wx/87Bakt2QU9BiTo2vVdenPh9Dv
BUUVH2P2Eikp7FX0wD/V9n8MGP5OtHBp3/XiWTgKQiC2mGjiwm6FjQEd5EFxicaKX0BaLCsNmXGR
rOKM5D3IAWP8UPQVWgRqaccBtkcnCAGywSPqglK+D51bm2hApKMYazyg6pBewWKODNZQ5Vj5sEEt
XNLsjBy+IHsVSALLC4WEWpmeZTAjtR7T9LWxTgZ3EJlU0J59XsIKcgZliXwLh5XsUGoG6j1G2vNU
vZH0hi43XVgK5lxCtgnfrlAt92JaEyxiO3BRz5HDu1laV6oTemUd3ZAZSS9FT7dqQEVdpHuF3Zm0
dLSiEgneTsO/qn5EGaG1CK9nDkTC80mHaYLJjstsPwzKgj0oYcQX0/ev+vDcWpvQ/8j7Z1wtE7t6
YZxYaPLpIWYy1Kz67FnYNC5mBP7Fqh+qyvOjszmc8WL0zTmerlqwCml9j/fKNfhkI4TgS9ezIc0+
q2LNWDtyNnMC80gbit60LC8ZoWk9wlY6Nkg8DPN1algBNp19oMVUQhMGhzVjksR0VDXw2vU94Lzg
qierOu99dhJ0vVl0VL5k2AZK9Hl1c41tc6HmGn8ON35wsdI7JThr/ikCsNL8MTHHZ/cmi1ZvBUu7
uye0UOf+SFpEWKgXZDJeJcZaMFsLqEN0lTwrJJjWJcM5aqBoZei0HJUbTDCbhLJIyHhd89ckoUT+
M8slgbZPQc3IEDhC2T9SzhE8HpeU8fDDy4XOZKTpzsn4Ysg3X257HU33Rkb3BHvgZlhlqI0zeZ5d
WKGyjf1jisF/OCasgWSzTNjYCdfdQpyayPoMz0lE6MUr4AxdnnX3seCFLA8Oi2+mnFNIm+q1Q/vN
hVocbVV0GgFTTphX6XKY6CaMbG/Kl6hzDxb6vxgBnE6Hw1HWKkJt/P5MiwDeYdiPV5Z1WxVIVfmU
TUzim1lxpRC6tREmhCe5rcz1CGsmZZguKX6LkyqBIYG3sZAHPrQuAd09NrupoZF1toMPfE81iueE
NxyNGsuWyq4ZkytP0U6Zl3Dkke2d6M8+fldMRkDVhs4D6rNliAM4h5CM5NEnQTjf2tObMRwrQtBR
e2klDRd9kQcrP1ZXakfPh7YOadqzWB7Uk0TFakO4VTcd22tnMLZSbkztwRQHWd6l6cnAIxhnbAdW
MvtAge9GD9lwU9anwHEAiOx0sohgMCfwGadz57yM+nqyKVK0bVaRelqslHFXoIBzn2w5M1Hhp/Vn
nRZJ9971n0jAVjpdYgeJXYaLlFuFYHJWP6RXmkY0EunqetXc97XhWaF9GOm06IO+mzUkPA9FNj3V
lnmdg79gFP1Y6+YCusMLTFccDsleOjPRpb0ZI0BGhA4j8uKGWSgnNHzugMxQ9zMBxge2UAg96sND
pQdLGbGMP8kQK0xHCXg70R0MUMvV7W1KA26ihs147YpkP+VznXKruyRAcJTkolA4E616Jdjgh1nM
K0rm9r1B068PgcEKLxgGyGUHhTFRPj215Z9e4CyK7wq8jUn9HPavjbKNOtszK6aB5oyguZ76J8XB
EyFATZRE0MdYHADqjaOn2kQTF4e+eM9R/LiTtazDRzet2No/9tOV1MpTkfM8mvixnRucQDajaTWB
8XAgpmNJZPyYDouU+yWthyzfjiHG6Gwbj5dWf7I65TZOsfwgd+iMl3zi687rlmjBKqIsVRKYUqTC
LHLjwxqedd9YztnyMWhIQDx5+xoEXFwMXFHfHDULLJpy7EZmPxu9thhBgpO9iQKBnIuGsHMdomgl
2JsP3VOg8TmJNLYBbK8UDGgqHQizvauM0jOY+mrOdUECfBDJvT63lVM+6G898Sk53YGwXJvRuGj8
Z8d5qeN1lNzpcJ8L2s6qea6Q/ubcCTpmyyBB3kKnQ9lj1Gajyf4MCZPt3uuSGB191zFwzOYdOGWN
4bdXBhGihdY9Ma5cNgHuDK5lUbiEwN3qqF8yvERaIXdagl4Rl4KdftRZuQ0r/5COZARrJ0X5VPVT
w4TRYnciihWdDdsP+P+4GJd2OVLUYWYzM8pXyRQfNVZ7iX3/sXJXfhl4tX0ztohk2pUzblMdeVO8
Yv6HpP8+cJ+GBvxmyRrOmbqautDGnjabuwpnNF6OYFZrn2PdXoiI1XAYFham+7akaIG70LCSkp63
SEkxsaLr0un2PdU74CpyK6hdjG4vy4JhGpQOaqyR7GBR3oG52gftmgA05CxoyV084ViyMOa5qYTS
pW/BQu1HYH5K2HqMV1hrZ1038gn8o17bJjcTylkZvQoB4MKlAeQsQrxOrnIb4Lc0teo40j8qu9sS
VB/NRV0xF4VJCjwtyYS/gqCtjFwvwdKlMNqtkCIPZIhFYtk59XouezKamxNLtoEVQDAnsWYvjbsy
zU+KPihSFabN9M4PwdhDzYnjnaxYw7XwEHbpShfKziHExHCSpTFDpyqxxGS9wQTLSG+C1Y1ELEEy
35HKWStHMFFehc4g7PylryAdQrhphMQNR4h6UTZ16kFtn3I6BWp8H4mtkjKhJa7QoZnSmH8GvHhG
U3lKcixsLpiOPxqyFeNvMZEkgI9z4C8NdrwuqmLfVXzPpfZeVcM1CG6EhZTK0XhLnib0GDxqPhky
Qap4tl4uGjiHwXCd8mgZgbKlMtpFcE1Yrja+cHaGf4DAu5HBFnctQ4E5LK1dGIq81UDatjlBhNy4
KmOXpgZJ4fmWvbZ86jn3j5aMH1NMHwuJTlow4It0G7zThGAoyn3lLJKRmYpuaWh9fZ9SLiij7ZAz
dwh0V9krXYSJvZR0M5Ogfk7Z+e3rwvFPva3nZyCx8RaLhP8AA67/oxaVDSlVtUNmALzFpRqLhQEC
8TqbopSKy+DGEDE35qgdKRxEIlalUTzWoqIchuVygw6JAivoJ1q28T2xAxMI0ZYRfwQd1Z69+thb
T5CP3h2buE52F9s+4Q1Q+gYOUjgP9uM44i8rSpYsIsW1TvjLENCZkcEsWMHoRcFNsZHV0kSTi6yn
nZCmx1E9oGLu/YuTq9m67WYMVx7HrB5DXRxtoUdM4EJ/0eljiuLfj3ayrVoqaFA/lsrX1cXqsNKz
KL4OhIaOrVMcaHJFHN/Qu0YTFVUKkb7J5C5DOzDWBmbFZ6UzcpQqo0lrZiSJMlKcVVGlp1JUcMXh
kuBlrcobyOd7QYiYGyI6CiycG8mnHbPcrRqntSjRZokCCYz6gmpiPDll2TMdyNNmo0eMvNBhY8Uu
AxkAymEjAVyUAF+6ML6Jol8PiEpVMvBTbSPPfLzaVdswl7Jjvl0DjSXeoA7xbSbmGVxJPRA3lXqi
sMJmYSP+U9p8QjxThDsyxKKjsCTkBlzGOahlLlgeE5QOJKm8q3KdG2USEJXkpBFz2gAAEyBTmMjc
eQDbG8ONP47zl7JAc4nnw0wJqikYa8bdZL3RbrX7K9sxaDD3YKkNWghJx3yrZ1LI13+MdrGigpot
CIa7xCadWZ6NOdv6XwS1UmcrWjnlIx6XcFkGVrcp2L6t68hVT4FhIxGVRnYOldZhztGULt+F3jzq
oaKAkOzpxaYy5jvZ+S2E1tZtWpg3ThASaZOE9uOYkOKNsUzPVjppS3dKqBoe8as0GrrCBfrnqo3d
rqTqKr0XuBkN08Im5tYINZxOfZ6sa91wbxLawbuf4x3IVSkL2ntFvn3/P//bdE3L0h3H0lRNZeTL
//6a7dAT91vIKta8hMD4MX9oimn58xHm/IufjjD/gn+kRxTBUOG3ygmuaAV90iKDt1jrmlcUsHj/
20PZhu5Ypu7Q9Db419dDqeaUAWWZsSfun1ndbPIRwel39fNR/vOSMVYQltBoxxmO0L/FYcCtbdxy
gos2JvWhDapDrhS/3BUx/42vF41jWKpNdguPLJ/8r2dit3JwOnQZ+DzzYWX0TeN1lnD2IZ2kTSfN
Zh2b/Wcfq2KblSZKYQRaLFnJSE+pGaZfzvhvP8cRnKxtE2ftquLbz5FppYZjTQQC+pR61Ucabm1g
XRs6M9ZBghdeBvZoQJNouscolemK57/cDYUbvmpxxJzw5zug/eUWOPwc09Ys01I1a04s+cczlQeZ
VndZby9jfKsYaEYmMqSh1Ac5+MNFRLi9itRyj0lux8dOm2vQBOwnl1BZ5o42LIzMRj+FzXjVJAIf
pLSI65DIOVvpx9eGVBGga20iKbOlieBFlugszR57asl7/8tj+5ez4UQ08l0EGkH+9fVsAHKotaqa
9rLSqSIUbSgxRBbdL0f5llPDm27blnDtOSpJJ8rl2z3UW6fRJozH6Mdj9NvRqZ89TiWqLeLo09/u
0Le4mn8dzVY1zdQcIpoo/r6ekzHBeAiNVKBzryhA+9bcaXO/OIvpMpeExIJs5+UcwvMo6C93ls2A
xHnGkFqQZjtc3DTdM4rGfOAPFl9vVM6Ky4DH1ZuXKEreiGyFlpaxW8Cm69+GDjqH0IUpcqVqSOLI
gv+IRdqdf37whPrX89I4IdVSLctyv11FI8yLIVKEDa62gMfnMuzL3mWj7SdgPkuznLthynusqXs7
N6+EiyWNzRVzmSuQKVAtXwIwYhEzJ4K5FyZWEmNEg9afFfx1PqnrUX9pu8dC91cD5POox+0d0MJu
32J3b7nIs+BxzPlR4cEfDwkt0IpKwra9uto7xtGyqdP7l1rynVGrvVIzJjUQZCKEtNCnlA/+SAYn
PeSy2fbsw00mV33nMoqHxjPumH7eB8yg88gx9pFvFmtbJqWnOtmHHMRbMs+JRqe79Gb4FhTVrIpZ
FsVzWAeY4PjKWvR3cjZXWI5ip7tOaKEKjF71kFJmw6qwmVSnoj7qJY4psNiHiSwHO+zWMXbrlFCM
NJnxHOPSaYZDNe/Fk9h6J1CMziWN4HF4JLTeG+IRQkCYb/KgOFqEDdMoRK+ILjZqtdtKTT/YPGxG
cvF+ufkaz+y3RfnLqjP/5/9YdfRCS+skmmMjhsQBMpcP4CcpnDB0epFT3VJLAZMYzgn0Fl13IBEZ
Bq6LnJnnL7/kLyvGl18y/+f/+CXSiKQcyKL3aJ2EC23BUGwx895Rrq3oLGDbWfnn+N+Rd+TVBR/F
zb9P9H/lXXYzR3OTEUZd8LcLYJEHxWttatQ/Xw/LLNfpHCi7PD+0ZzMwXNBhiewA3sX7nB9b+goR
imMnUqDelk9F07wNvn3n6/F9neSKFyr+dcFG8KowaVIPNIvI972FtDfrMFW6Azrqd8Vai9y4hKQv
pKqTel2T0cYp1lM6rDu9ZzqQamdtYD6sTpDP1bOLoYwHSFYXCjeUsTM85CiYflf1csKtD0CBZ1OA
AGgX4LavMmdfAkwFcLuwjQoG0S7U9bVvMpbGTFOK9hxXH7p9ndIIiuNN2aLIIcA+SW9qe4XHJKb3
Zra3k/VIhgg9Kyan0noqaFDbwRb8zcF3at7iaCNNRBxCOWJohlEJEZp9b56h7yAT1kV54TKRyWMo
TrOe24IVIAnDNLUbK6ezNwXYSqn+e9PaJd20UEefVCRA/Hp7ityGF5BMWnBsKp3DdIoelUA+aXmw
8ZNhVRCyOmXhJinac9TXWxnMMwXff+MP8dsFBswuPRv4Alfse9SrwRV/htY8NGl46Prkzm0xTaiG
cUYj400jKGmoevRozAEMPfnAikweCPxW4k3rJsrCz6fPsFVeEvNdDNswe3RpzDaZPMw4p6k9tJ1E
isP5AGrW2d3W6AIjrd5YanxjJtWLq9Omd338jLRg/OZQ+9tifGD3bXIt9XuMlqc8TtjjE/d+JZUH
zfdi5SHOzNOg2UyxrMfSB/yF44C4t7F9mvAhzfMiEw5jX+LvqibzbNL3ilNzU8f9ejTijWDda/xm
E2WgYAi1tgh/UFaB0T3U4FLQrstgBGWTXiKMow2eVsDUrnKStGxDyFUN0iK/tGjCMU/Aauenr0nu
EJiMi8nfKd1tWB8n+1NLL74I1wbdGGsg8Jt/wsKjHjAGC+gUI0/bGpFxGqLqKdfJWKUAsKyT7TJS
nki0uZqCT5P5e6vyo5V7sxuXNWAOIK+zCRRRkg5gAoztRBHEyMJmPJVKH+NzsC1qeAGNgqvxUajG
2m/e4+yJawbIZFgJ8ZKjwddoVLIvPJtVfttJcUxJRgjnFgsq9wA6QWddTMTvRJYwNL0qGFp3hrYO
3HOGKQk0IFMmleRu0xtnqwq0C1f4BzPBqs8OexTWIgiRD5rWTTN36pVjT0O6s58V6z3qohWsG2+w
vGZwr8DILAW5s6GmL6YOClXABjBNm49ies4YaHfBpZbHhrUGYc1VzWZx7hkOpvlMIUdf+2SazClz
Sgvmbb5BNx4Vr2MFd7MTewCYl7rTyUqchc7Ub7BfM/ZqYUrMdMpsBBLhOL5PInkM2ElHgcniAfA4
S046yHsnHDxf8iCNukfK0Qar+dlX2X0i0fIkyhg8aea6Qt1v+dmTYsqTzwQwJhSh7+jKy2g5SgwS
Fc1QCiL8cERKKFr5YcTNxohBu0c9rENJ3kLqIoxqnJVmdKc4tD7yqT/MG+FYHs2+2ZhtiD2lvI8F
LpCModKAPHxkhNjgfpPJB0BzvOUBKn2QwsMQ8NSW5stQxhg2LQJvuLexAP3TMbayuzsfOwEa6vEi
I+BpdLFMw37oAXoJvqjOlO0hGofLfMD5l1ioHNLK/aUi/etX7P9+ToT6rZYi3qIuOpt0SE1Fj854
Q7a/7Qj/cghiOTSBJka3HTa4X79Yk1JMKONJTawxaHvFhMO1C7rs7ufv8V9Ka1dja6Q5jq5rgPa+
HiXL/ckuerZHfsso3SfBeYFwGheNSnkKmHXz3x/OofYkQ1TXBebvr4ejw+TooUMdAl9mLVWxttyg
YHqvrVWNnuzPBzP5Y9+KHqJXNRpzNh9+GsFfDwbJcFQrnW0DwGWUtHSu8UOiLB4vPx/nb9fwH8f5
XljHbd90ZkObQFHi7Hao0g4HFZivmpjERdEV3S81FLGxP52X+20LWWjDVOfVTEBApoJCKyQ5xrfv
3ZmH+8vj8csldPWvlzCxMyuPFU4t0dH9UkPBpws1jX18+dtW8rdDfSsMxwGZE6A4C4VviGq35JVv
odSUggizn+/Xb0f69hBiBYL52XD9suA2hjE/3hP08/Mhfnskvj16RTp0OADZ7bDP04+xbFvyZ8iZ
6Z0iO4qYWfPPx/tXG+P//6zDOvt6oyyF8WQvbHtZGk19E+c5KmPdMFtAer0Go2CAig//X/9MFLUZ
d04awN5xrZSsy59/iab+58LlqGSbuhrLiWaw4fz6U5jSxAaoYRucjw/gcwJfmmzV0LyzbGcvpA3Z
0dyQpPjWpiEcEPlgBbduCjMVDuyVqYgT+7+lEcx4qh6UV/CuayZjTzRIeWHfDF0LwNE5lxEfI4n2
yzDkxnEZcOu1zSS7+tNAek2a4jiC2wg6AJeGDYTR8JoyOrhB6eXKrGPJKAnbtyiEkhN06xDHCmTP
hZJP1xG0wB5do64gNRTIGKhxLyFcg3rg3+uBuRLO54Ayp27ObSHvh/6p7RhBZb71Jyd8ZKirLUnm
G6RtPM0aPvxpjN5CDPhcCSBmIb2wdAOn8UGPYnbIOJ/TG1Qha22atU72TV6211l7GsUHOOtd4sRb
guroWA3brhHo0dgXC5msbAvqTJxazEYNCFanXhvvUMw8Ng3zx8ldx1IiLQZI2YLStK3YU5vknbTK
cNH3vMjUFWu2nKcssjckFiwhvIMdo3bBAO4ze2nqDx9+cEqDXKNX3eMdBvAdo17RsCLZKv2eBjMZ
CjPiVdt8lVQPYWX/8WGu6+QmWuEMfkJG4W9KobwYIt7gsbuE1YSjEbIIMjaAxYd6jgv9YxvB81zd
qsGxUI4pKRp+S45WYoEETj0Ljz1erJWVJHdgg5x41REklllQbLkSsIqG8E111kT/bfDPHchUvSIj
eqEUj1OcvFHXbpnvF0q1pxPgI8TwG3Wj5dGtwjSktHsP4kPLve6aDwkkZDCYJDL/q+17IcbNRIZq
w7dDoybsg6cMwZee08oo74OWLEt8JwnJpBaDNYoSlxKxs+V2ZNOCOB8BlVY+ESi1h/i5dlsipDMm
ZMrTz+8cD91/fBK+vnPf1hsaEEUyiTlwbgBwKPJDUcQNc8thPfTsSwtMzXXDLEnX7qJc2+ENQvYp
iQi8ZiyWywewdyJ5Kkv1lKFdt3IGkxJEvauETy1OBvSsXt4MYPMqaMOqZzfTp0H3Mipfx/SuY5cZ
ghRNxSspMegayfkhi03EaHGyNwsMb4WFr3CDdaRfcpW4FbRaMOyLBRKojRL2ywBfigH3BFvZLqrT
LXvihTI1Z6uwvIrfRlroXhW4IIziLVTnkNtQPiSl/6rD2gzztEeNpQGGqMNrvZje0YkxilfRrMVG
a3JN4FgUk0PUhirRpEg2U84eY1wCJ+Yzw0omp5i3JVq3Br59216Ds9+JrNiqKFaGSqyN9DaGGA8c
2aOD400Mgsc+Q48A+9JlixM+dlBJTUHyBCF3dIHyHgdcj0gn71cmI5YGoK1fFdd0qBdZkRzqNFtG
peKVhXb2A4QFcXroqRZAF8HTIIywAKipQXLR6iQk44LNd9EsFFYpQkQ3dWLzgncejVckFCAcwC08
DLq4sXz/Jajf8vFeDz7mmMdaBrddol+bLcw2/guc2DNtEHhRaUYSQ/fcIWhNO1ijVoD3wFR+6TrO
z93/+ywxxjBpNgrd1VV6t0IX3z61rWL0g+PGAmadHG7YG+qI2hAEB667Nfpa+ZPkVf+na+hRtPWk
Pvz8XvzlS6QhODZUstRVvkTful5a3/Y9HX/2ZuUzDpAZhf/L1+7r+c0zKEfTVZ3pm+3MJ/utaAkr
J0BX64BMjrvymoQAXDrm7FkNDJWkZC29FZVOBlA8Nugwy/K/H7Y4VO7MaW1dNzFYfSsFI0yLQVx2
GAY35TbZVwscAlvryr/y98rS/6VuEn9ZZTRXRZAJ01SAZ/52PXXy20G6Cc3j69h52CGup008Ld0F
XkXaCFcU2CtU17917/6z3nW+HPbbRVbFnGOQleyE/GpC0k6bKkPoSH7OjADI/nDjk9XPT474z34h
IzIbWx3oO9MgQOprEWNppYwILxYeqWaee9UgcbhKvGlpEH52FeyMZf4wLIv39qUkJPGXbu1fHlsI
xy7Xl/O2XGu+Df9skTqJTiBAOuFyuUi4Wry/P5/dX+7jPw9gf7uPVt8MkTTZvUbpY4QaJjj60fPP
h/jX9vTLmy/IHFDnuZtt6DpRQF9PwhCMt5KJnYMx+k+5DeuqiZt32XXbwB09N61Xts4zBB23abNV
1oSksECxJFCRbNIjJSJAaxSQTOrasbwjDfFhhFzy84/8VjWzPAlhOIxdhW0wrmTE9PVH6h2rgwzY
ISJaaSjgDH0kaVpqO9VWq3dLD9y1OWJPNWvHhBfDPrxJy+T+51/x9fH+jx/xfaMvQ2Z+QqckopdY
rDnAbGVx3gG6D5D1fEze2vLnI359wP59RFdlybAgbPI//0PaeSxHjmRZ9ItgBuFQ2wiEDmoySeYG
RpXQWuPr5yC7bZoEwxhW3asZm6opJwAPF+/de+40+T9NsH5QVUXNMFykMpk9HMRq5cx95OvP598j
KKZBY5CbsWzN7o2J5NI/yIhejwN4h4Wlt78RBVBBI19+MaJv2ecj6VLtqHdPPz/byW9qfxp6tlr0
qLM0SRkRWjRwL90Eu76mtlupo5DtySv0Ic6AqIjcAc1/PzP29MOZTXqqDbrBdYP3+73ZHAUZjXw+
pSQrwYfQB2Wf6GlITVW0b6DrLASpSXFoOgrbZafGB1OlPV5g5b8fNc+4+PnP+btIzf8cFeEIn1MQ
Na/OFpLEk6TOsCJyO0fE40awknK8V5AZPdwaprHXVXdLHMsO/eBVXMIspdmGKvB6qF4Dv0ANWF/1
RbVu6KspOVRGbiqa6TolMJjaVTaun2H1v4SAtY7Sveu7ayOBbRIs+8qDRI4i1zWOVt5jOQ6d0R8f
q1as7QBxuS4dbKlaScoA3+c9DG4yicZ7oHJDHXY2GYuyZl8OYP0S6tIjNDLYA6tAg33XSoswLde+
9ocw3qVb24eayDZu20tfV9a03MIMmkwBw0uLAhoMNVr9dRmAjg/FUS6ORok6Okj2UdkcTVC/Ri9A
uSiPgQpXUgfqSD2vbsy7n7/Et584s0I2WAvpkaNUmR9EOjUKmh4HvVNqprJTu6p1ZB2IbRGU2b5R
uKSi2j63h31d5f/+BmGs/P/Xn+/Wlpc1hlWRvAuTjIZznR/NmhSKSKby8fPjnRjJlClWTlU9dmp1
tp7EJuoxrQ7xcTQJruacivKO8xI2nTK1ev/M6vW1tvL3uUxyS9hBZDg85nz1GhIjtNyoMJ3G02Os
plgP2VHAOZJ45xb1mZXs+7NpuqUbKFmEjuLInP75p7WyzUoXkVHFFtFH7VGDELzOZbIUuhZ/1s+v
8fueyWPp3NJ0TWgGKZCzsdTahMceFvIKzxOZWP2b8qSsUaBvILUsyb3Z4sclyynZEKso7VV48Qv5
9ue/YaaX4e0KWVF11APsiixg80KSKN0GeoU9rrAkwUSjOevIOxKYl9Zh2GZnXu6J0fiKzBrZ0mER
GursfqBGBjj8nBM68Th79Zd5qA+kB91DhFvFF8njmWf79i3ZinQVeRWFZ9lU5Oln+ulbNnXRd1HM
t4Rj0V4REq7CGu79q0IjeVouxmLThjTEO0VB1Jmx5bOVEI6p1z2lQpu8WWKBjatokvkDAzlXlvw2
r3VdoJniw9sCJY02exdEVlXUEDjmMvStauW3IsjgRlkYAgq9189Mtr9nmy+bw+xlzH60Q+eNRaJx
ykRcu4xuxT44lPbmVTuOW/W5H5ZUyDoHwsoe62MEmmHz88f49rSC1oYt21ybxFSfn50PzRT6lOVN
c50wJzkHdAry5S8rl7yan4eaHeanOc0OiDrJ5EBvmvyvX797TEwiEHZdpWXXqeS7otHl5UTrLi9c
ApxLNJIufmAoQ6G6cb0mBIArodtc6VWSPcnoYb2L0sTk3yTjLT8emm4l8ndCLH7+Q7/PT83my8u2
oWr8KObVdndMvNFCXEzj2fJvYiTWu1Se0DRgm9Y/D6VMJ7Cvn1/j4IdxUmHVZtDZzbEcRYzcECz2
9PkVMjRlRznYK3qjK1Ke4ZIEa/PMwj2dvL4OKdhbpuWNJRVU5uxQaJRlm/gNKvmxps4jaWYMsLUP
V2eeTD01jJgUTghDhTx/MkMvai8MUJhUKzjVy/iu3Y4bLGobtOh3yvXPo516JlB/09xCBqeps9eY
+2XfIDgH5CUl5i0ZHMa+Ts7epqYJ+vXNUWQwWZpVS+eB5td8KwgAKjacK8fBgi2rAphWQFDvW8ku
NkZN6YUDGkVQDZjQuUXz+xMyNjd+MBhsukwY/rZPi2YfW1bbRixLuRVzjDaDV5sEoKWWkIHbZS7M
+xyyK4CPy0R0NLl12sGFJ8EAxa4DcRqGYhyH3pmd4/teKfizbFqIqqmyS8mzF9/rmh6YbcityaO8
2lSVWKMQGFeqV2rwreFWkwDQL7Ws1m4bVdXoOmjBmqryh+/L5cUwxsba1CX8r0GUIGLw1P04qs0m
6mJi+agSd3dVUo9njuRf60WsRKzxk5gRAS7LnvZtvxttcvNa7IzIqvc6CX+KjeMyJJvV3gIsdAIM
7OownFlXvk2fqQqnKQo7HsuKos/OFUnbjgUXWtPJjEjaUo6zrisvrvZylobHoBxhtXpKts1ySTtT
oJomx5eJOxt5tqcN3ZQC6vf0gozO+BhLpT5mIitoDgxo28lhBVYWW/6Ze704PSzzlRIOW8y886uN
ltWZsY1rtMTDi8usrvDkUKszsJU1ZboL4tY6erkFNW4EaTiipjnmIraukaLWDt49/Xcm6cljiyD3
YBSB8pKbfYvhMSw5wwORlq0qWYX5mDxnSsVZDaAK/nokAWoLIUTtKAPKU94qly+tIIuMDM1emczE
/jYdympfDzTY9QYeJxZ69T6WATQ0XJ0SEZHLY0BMtQzExx3opWsuFKSrSrobbgm7x2QUB/3WxLq+
nmR9H8iboGKBJYHu9vPi9m2Pnl1bZr8xiUQ2zyqp4Xg6BjaJmOhkIDcjKqmnyxIVsX80HKGeFGlZ
5vg120jI5wt3E6G1FU0OGkLWcXoHdMoWdRXDhpI0JFx5q4X/cBf8NuS0l3xa3NBwEFzXhbaj+O74
mkxdPt83X8lDqe5CEVkL0grTpVrVYhP2ML8jBcG4lhakeVck9EJ9K379/BJmv9V//UUcBE1qCNSX
5xuKAlGAZDFiWyRpAkPY6kPUWVfcpt48xXvrO+Ny0pD+PObs3PHvMekgcQj/eyj4+hbcODeNMhhc
pwM9TAw5cjSwULF5Zhhl9rOcjzOvCapQwVpkOy6nfWsfJQ6XG641+JrsS3NpEolE0t6iXqKoOVu7
Pjf0bCoXXVn6+pBaQPZzD2sxt9V1GIblY0HK2YWa+eVtXtXnTjzz+82/ntjUJ4YRHRBTnRUY23xE
9mRb9LwVnZ5bEWLiDMsBQpoWBPS7IjgKUoFHmFQUsR8MmZDD2vf8JxDOHtyPOlPOfIRTL0Kjoq1q
KhUhZX7GbIZUjmU3kEgK0MEMSm+xTHPL845RUBxGQ/z+eWrNTg9/X8Dn4aZ//ukHpiipmQuZ4XLs
/b8sDcY96RzZmW11fpr91zBcWG0dOQgOgdl79u2hK0w9sB30dqvollOfk33ol8Q2HqzH5vDPOhLI
l1ipOBNNmwumErovX59K9IUY2gDbJ42D7iKFH/ugd3F30JAPL9lr+ltgM+L251dpWqd+p9p0qrVs
hbKqmK1W0mCFtHl9ovxCfde4cMhb7Wj0TiT9YqJhxF6E2o3aEB0FSV5AT0d0KGk5kXZEJMIPiIGN
wliFQ14oW1a+XUUldNTwuhWLDBmu+ktWd26OY3tY2uXOD6qtCrE9LXHRvsoKRbzh1SZ1FVaSkiYb
Em8ICwH8ib1xcBelZ8Nmx3GnbtFuasnOwy+pHXvIOsRX6ullBj8dxkTF/2zbXUuXPoVlXqfy2uO/
RJYwlMtXqb4UVezULcezUsP+1i306grbwloLXl3YfX/ZTtR6JkM6rYdV0Mj7eNjVPboEQK4pySy6
vJ6gz/nQb1y8oxOQtmAxzfRm2flizXNB2uuvTR9Y7WvpAu3sU6ctcQQ01wO6fqJOwLbeWMNRa8k2
HrHf8i/FE04dRE2ItCXLDwpm5b5Z572/N5HEduScdRXMi4kx6j7DTfZpoFsa8EBSYtwdpU4y5jT9
Fm/kUox36K1LjACJ95z39qoo7grzqiJeIOj+GNBhM2A3mvvbSnKkymjNffEQCvM2g4rUGdq20ax9
n15A9PK18RLaOAeH11Alaokie5rZBzkMEQUvvZB50XCBjS9UtNX9jdSb27z5ZQEJ9HT61PIW3H7S
WCtTgY5i7uD0lRUBMblOVhKaYB9ixgiZ2PGMg6STwIS+wNcca3QGpFqa8u7bE4nbu04B72bNg596
i9wQC70YSNqCPQFENFeDG7/4HZVAhszLTDoo0bbxfwvIEGamQXr6XdXYfjGEVbp566e3+UDh3k8x
K7i7vLrK8/KBLzJJVONVat10dn2w7HXJG7fYhGvj2oU/QyQe2g/7gzoqYgjoNv6KCFW43YS4yTws
FssR8lZ/O+Vn5o8KeIpRAFSugVex0dcZeeSQqMiYug1V6G/DlY3PpeqllWU81ORqaivC4EIAOHmx
zw0QZl1frDzwyU3WE7YmRToKAOD4Pd/Y8A8NmY515e2MgHNgB9tJK1awwP4gqiR98TY2NgKaYF9C
fFLYCCUARvGzau6EShY7aZdb5PdLKo0Qz+hB9vxewisOiMy3RaLdEbkke3+saK379VJrCQevbu3x
ecQSpdBlg1tvyc7kciV/RdPfNfFOAOyOfg3Ezh1I5wW+/UUAuUnxMmKP3Se7qhzBDSlEdEDcq9fo
F1kNcKRkDUAJbxyqGKUF0u+u3CEYCgjmlStEwgVxGhbZO97GZm+TXdaUx7b2URHzi1Gu8vS91lF7
e9tyWHnuRoYq5Yc9eYOAeK7pLgA6iRbppLu2pzxuMDX5fV/cJXG77NXnJiH0EwfBoLhXJQzeFP65
zmzVgfiAc/QQ9+rRyyhfC8J2XA0ucPOEyp5suap7kQe4dFdKC18T5wR5isC4sxxoTXVvUuAo0qeM
846C2l4i+IVcSwO8mHvVVbdT/rDS9yS9+OTUIAdq110DSTYwUEnJGzV/La2IxC7FqYAi2RhZuNQ9
+MlzFF2rNiE7kUn4Wr31aZTrJSJmQNJQ/EjZkxNCOrRj11BA5hKtPpvpG5QUwhIh0iP8cDxSnQsY
9pNQHCtw2a0JOPDUaEpmxn3wIvIKWt+BkjdkpGDZyoCr/AeNHDpJWfoJjNaNV18OQCQyE5ad/DIo
rwpwDLu5iIJjmu6V/mZMcVSpTFxlH0vxtkyKZ0NgxB7Fzu/7J7cY1pFiPgR9eRkr9z0kVkBwK4IF
gL8Q7Dbg4hfQdIBUqB4saLWEUvOnUnlJbcHVeZ1Hl/pkZ1OYuLhlXNmi64BanVVEvtRw61blvQ/B
EyIlNaC0O6gG1JlxWxhrX3oePHNhZtFyaONV2LwPIXI5LgN7sIoEhPTeoSCFviauytr46Ybk54UQ
BpFYu0TaCe9SGh9ySDmBuCWVy8VOURXjNfq5nd+AkRnkdZodEeiVUFcGw7+IVSApAQniubcxvOew
j7dhvKiaBemewBK94ZJc57WuevsiV1dkzY9wogzxkJNJ7ac7C19IFYCS7y5Gwli8eGt2ROMoSyO/
bMaEGx/oX4D5RUvkE1I21YICF74l5GEEdg/gAxM4GNU4fJf9AxnvuAxNFitIfl7gKB3SKGRWdXjl
4j6XgAyq3lvb1oiknsIpLwJ7meHeiwn7Er9ZvroVIIRioiRDBVbgSKQkNKZIgHI3Bb/ZW6/a9jjV
M+PNTXJKrjdo2JeA09c97e9R2Jt0UPnZCrahpUdpYsjY1QDPKSG7KynnsrkuiJjN9l5zW+GJlEWF
yeijKB58crML/0P17K01lnAqnpXkEUapJP/p8uvOuK6jJwBSXdMQ8wQhsb2LoRB5E2cO7DcGOgks
bOte+v5OqXW60nu2ONd/R27VVndmdY+GFvjLRcD3EjJaeBurqfZGIv0iUVSH+UGflarfosyhZEeP
LeoC3yWMihlA5fFhoFyVFo9t+6DxvkfNBqSOOxZLsvdHWFgG/0AiT+IXH3XZiMmxUdjowgcP92aN
H4tdxAQ/EOFXHJoOwtmNj63ErW6zTLvvY1SkCSF7drlJiJKhdMDm+6IE5WIgpDd2r5XWXWABceL8
suKLwD0GS0do4XTWOPoZASIBtsKA/iNcj1YLdmSDbgG0LiQ53pVTpkg+xcevekCneKQR3a7qnhTf
hLgIUSBzQ7KQJYtIPlScf/xkJXpl74cQMI17myyCiTauDVCQVCaxnvTOKD0mcnM5SOWSFFomRLfK
8r1BlnckoAhwt7fTXxQ1IK9DyBtum0bmtnJs9Dc7JEbRvLKhrSvRKwjIqiJBITuMw71hgmKoL+UY
gWZWHyAokAZhwbgBo68EuyKSXt02YK3uXrqsfVe7Y2pBiBHvJQyZkUwaLByWd10qFwEbQj/soJ5g
GEoxspQEnZrWa4enM0HIN77/fLb+Vwv2U6Xq75FeUGK1VJWqIuKIr0f6DJZCUzSy6zQSKSOMK0Pa
bJBsC6nZDVmwTV0UQOlNz54GHmeo7zzYJMLkQ1pwvos3+hgbF5KQlHKHrS8irMEa3m5FesVkTljB
ziqvZKCHEXGWuW+vmmwqaWDtM967mM3wMnSjpYXwUcF+qVE1tYnjQmv/wsXxlzZgWQMXhbAa1sQf
HWnqcCzFRRd+SJ6/sipo627HxgBeTrot9MOos33lXb1MyM7pfXAc6EHTgYj19FCoBpbLtTW82O2j
hmu5JFdNIrw20K41wtjIRTMBimRoFUtgr2l066otLIwGhQr/Z8Bdy5rAQhX4ZRXydyIsSJlaqbWy
2J3JagHppkBH9oYjTZbaPeaSdDAhtidVdBRj62QjaI2WblvwEdX3Ai5FMRmPUTqvuZvH0Y0sXfT+
Y1A0x1G38e2i+VX5By4Wuvwq9nd1Ux5oyIAWF0t6xRvT5sanvPXS05RGL3FAdVPpnrOvI+o3MwSG
WbarmOTlBuzVlIUbqO3Gj0k0YnK1OPPg/mE2fB8r9TZLguvBBuNUktjabd3GWNaahwPTPySwGEHa
OFqbcvNTl2n1YCq/i/o957bSGswX9S7l4E4mOoG4DxXckzHTUbA+IZ3DnAQmg1w2ncwsS70xrGCV
VHc0lJd+dZnZDxxp4+I6nI7UI3D7C4t0H3/fqAUwttJRoXm3bndRDZeV+UdCjarJZDVtA/mpkQuw
Eb+H9E+iDmAZ2WaRL0uWsrIRoGswshPueS7McSv7ZRegzVKPEMAXTROblkhJ8rqdVgddhi/NiNxV
AScTEJoNTw5TziXtI5bc6GaoiIgAAkRKVbhpAb5kNyD3l1bxW2+IlRwlB6f1xRSXV/4uJwyRtenb
lWSs9e5OLvYBi35AGPJz2V0O5hs3v462hTpeu9JWFgpOSv9CKfN1hWoaL5dD3R/YIytjsynjB3Mk
YaitF2ZQQNBlM0RKegGDZd+M9qUY/qRc/7o8vWrE01DeSSPbVq+vFDm8MES7r8xn3SNpLt22bKuR
i7kWEDVpHlwEGhy8NdxVI1eW3sR/wLSK6qSFAA8MWmU3qcz4ognUDaf3NSXKiZt0pvJ56mKPznDq
C6DUQc75dfEJIjXutZQgqCYm1KY6VPqvYjizxM2Kuf9a4D6NMavExIIQcHk0LMemVAFFIgyXtdAQ
UAQVANnh8POCOv3Xvi2nn0abtRwM3JV+KXIbN8+TXkFR5C748winCqUc7HB46UhSlXnJpze7yi1z
cvRSJin7f/gbWkb3SIJv7gSa5a5is9GdmqL/f/No6Ac4MyIZRN789WNJkTR6FcIkJ+UsfjBKGfSG
m3Ic/Pn5TsyJSQdCZdcwaV+bsxpT0WkDhn1KWqS0SBzwahps+rm62VQxmn0mnYo74jAUJ6iTZnWz
tDPN1vUUuACGpDhFLGxui8VzXMa3iKo5IkV3FcZY8PuHpmm8pcihxfatcfnzs54oSkK+0bkQ0BlW
qUJ/faWB17Ym89B16ilUSqECcS3LhfGrxblK5LotyEymOzCsfh5WnKpI6+Jv2VtRVcT3s2ka9qov
BIEmBIxkSxoOy5LTU3FTDJz1lIw4MDCAHXtq/xQ3NqDAa9JWFj3pgEFKvHMprUNxLePaT7iFpxVQ
0ToKb+RMuRG5Vq3IwjlYJTrHxsI912buUqvR/avvDbmBQQJNS1yiNOZ0fa8GryFAOxcPSW/u4QU4
XX+jN9UirGTyNu7QoS/aiFUhxTGdU87jRiun+IHFQsCskAG6wsvVav7/A/ZIr5RvVM7m4cC/HOf5
poZjpk9OC82nvPDQFt06oobgqSsDCiCTF/b4Qi6pwb92/ge32lWkPYr+uivvPenZA5ERcziwNo13
lxGjlXIArJ4j7QLtqpORMQ5T3rXAKOLaMWExc6bcSdOGM4H/7X7XV3+khLqgT+5sMR5NvbjnGIfC
sHwrk/AiSUGuxtm16ErSocBLa2b1DERjJxHJqBMHlOmHvvKPEb0acu/lQ8YRtzbvotxfw+y5laNk
0WKGr3p11XrKKuhVcpTIfK0B2UXZc0SVxrSbvZvVEPIaRxm5PfeUbzNrM1Y1viZ9r9bWQ9koz2kb
72oYj6ZWLVvOgEMLvcu4zY1qHfsh3upHM7eWQYS5I/s9DFOIyaOhvruWyxaysxsdFiWsrm4jZS96
9SsuqkPTkyyqu8Q6dZuhJFAnwl1F4WCogutSprrSIrMilq8I1EXV3iZ1v+sE2WP1ulVAsY77UudS
sJXIqvRTjnXZcEBtuVS8p4HrSR73m1jRuZPQlSKPLAByGEf3eiNBpQSFTXSC1ZYHtKAUqTqKPc0G
inVPdYQCKFBLi3+hE9SZ1NAJzCvZ1Re1OcFMKLIBsamNhR3sMuOjw5hPBS2uH83hVeHjyuVDGBeL
oduDTFnZChGtGx8AsqVAGU3e8nYHKA6AASH2O+4u7Gg2yJGMFGdzfDEL41pSoEoDwBz0K/5uST8k
hJlTqyDGVxKPQ3S0h7cKe9uwyWV+Y8SXu1x2AtDJNur/O41ajubfEAe9jENqTERJdglgfXJOM+JA
TfL8Yms9nbEr/8/g8vPo+OL3ppwcI7j7yy6gYrhIi70BOVip0k2l3GviI5AuR+t2pKJiT4lpsroE
4g2FV6oOpNf53q4GlBmVjh48NyEMUG9RqUecRxzdZQr/sHtF+mjkf3LxZ9CVq6DTKAgbV7XoNp60
6tGNDfFulEDJctDP5beOrZE29Su4VtZ6d0WP7CmgBjFyCSldUlV9ov/AAxdOZlekBNf3YxxuzJBa
oH/dFhoFr2PkHkr5Plc23KLv4vrom0i4yEwol4bxAmZomZBUo3ZvqrlPzE0xHAoICfYNtrAiuymN
eOmRjcJ/fSSBj9CGgWVEkDDblPrSCAtiMcgciy1qDURqP5n9ponH9SBIoB5vx8xzLIsThfs8iNKp
K+RiUNd9g2iW2sWER2opWXYVl0z3uQKhoRfBAnpHWt1JHwM3xkhzlIQcruB1JNGrhzkNLYxf3TRZ
6uAJkK+PWI/jdHEz5JchVytCukQNGKvfjeUjgZVbNxxvJHs8hiYx5U5Zc32HcdnxRqcL+CYRu8g/
0zo+cfz4snNMx61PjS0pGg29TmgFAOYY1rFCKFVQu9FKaOGwYd+YZMZy5uga5tufd62ZDedv9wkV
yeRoQmquc8j6OnQgNHsAE2w7tSN5Kxin6jLaEte6faM7ENib4J0ksY1yRul06jzC2dTEvq8rFv6U
r6NSIw71Uotsx2puw/yRG48WnOl9nxlCm2kCh1ISZVOoLjqVVDm0XtEAOQSkIspI3v38Ek9+vv88
jTY7xNVFVRc4QhCmIKSAGlUeAEleu379kYekM9fqhen3/8h28+/v9mnM6TD2acoMkZQNVhfbzqA0
xVJkJi9yshPKYd38j483O1ARd1r3fsDH4oBD+F0Gx9Nfy/mDlF/69W+5aG/+t9c5u1yoyHsGu2I8
m9x2RapbYPHyxajFLzVbEvoR8FlhOL78POpf++D8+CosBJPoJXCzaLPHjEWldqqOJQGpH4jyZQwi
edlcYBcXC+uOQDbQWxCTlvbunHJ5mu3fRqZQpOEOmwRos/ljeroy1uAKHMV8IUfy4JXFpof4b4WE
UuogiEdxVBUoUWeeeHqin8adzaFUU7s6JiTJ6cmX5LiVAZcPfmljtSPgeG0XvwySIEw3/93k1QtZ
6S2lirillvnz33HqwC5sgT0OhYqMj+jrVLaxjGqgg+iYqmXspMHAuaDrnKK1tjIZarnE/vXziCcu
lLpAgCirjIt2dLboyZByFSNLbSehk+Bin0m1MyOcXH0+jTAtGZ9+nj0E7XQgMNDpETohqFv51IVH
P3d+fpAT9/AvDzJ7dWWvyJFEMcYJ8boRerdUTALN6JZBUz6zR52Sn3weS8wWVN0LVVsy0SmY7hTc
K2OZSXLiBN3Oj1eSKNKV6Irw0JrovVE/EgNa9QQRazbhi5qoz8jylOlH8XXy4hu1NVwUps4mpc3e
sGl4Y2mVueS0Boj8dVOk1FpLKWkisFaKf8tVOrsxB809GsCFyXrmLCUnsfdqm4F6Zhf9/hlUdlAg
FRgCbPTnsx8wIRM1ibaS7RhxsNV0CO7Q9JNeugjzePPzF/8+sZBq6LhmEXfDd/17Cf00sWq28die
frMqDnwZDzJQiyXE3n9el8CzieVHoHdnVZothsPIZVCp+dhlc8ddqqUf8PNznFxuP48wW+W93lPi
BPONQ8KyCalCtOsSBAdRGN34WsaBtELqBPem6TgZluA2FOuG6njynuShsipR11PoteuNAOu8aHzT
Xf38B5540ZqiKjr2ZCTLUP6+/oLdNgkGKY3QNpXFFWEytwG9/vIs4vb74sc0/s8wfx2In76nX8Sk
1Zuh5KhBxIWiAabtoZd5daVXrv7L/+mZ/v6mPg1mkQ5uWzXPFIBmqryPGCdtUZ0rQJ74NfBIiPKZ
OYpARfX1zaGDRkg/JpIjaeW2qnJ6dLjvQDUdRCq//xdPJPCRT0YX9FrTV/z0RGSEg6WLWQXyBgty
jVN526SoGkKtys8sgN83Db7Up6Gmx/40VNC1mTnEmeTYpEn2ns5tsz7zozj55j4NMduXCiLiVNdi
iCRx35VMOsqGd6jdZB/Gwxkx9bmnmS2fctBl6milkmMU+Zp3S7rsmXrgyYeh/CazSgEn1mcjEBhI
wmnCzPZrmpvmlMaUkA/qIuA6996Uk09jYL1G6MoBYl7zE4mnDXkd0wZYonlPMbw5YGS2uEdpYRzI
Gb/wnHO6vXNjTv/803wYu6EoY3LBnE5H1jOuddb/nyf3iS2XKffpsWaz29KhVunt38dS1upLdRFt
2qWxUH4Zj+6q+eeT78vOMvtedOcGmBTsLFLlsxohNqGN08rtTvjhmRLt9wMvm5jBdqnzyQyKtV9f
Xa2mo69XHHjlfbCN9vWWFveait6ZbfmEkvPrOLOfLOgWXwarbDveL5lQeUiVm3zdPtoPIVoPbIGB
45+Z9HjA+Nu/nUs+fbPZmGCR/r3GKj27mdIifJBoRHZqv4voHxKxETbJJQ5if5nV9Uc1lAeOSMc2
NlYG6iEXp5jw6HU1CKLMEg1iKy5jHQawmiJhb0K5ctqOVmXqCURVsaN7+t5KPDzRmOGJkk/eFGIl
R725zeI3w4Ao6+qbJAODaEftmzEqy6AONnBFNoYPqDIp152cESYPb4gelgJ7Q9LuQ5kepnpZ0pHt
gPdXDW1A0rEDrwYSt7Y7laYyeaFGsTas+0gvlhVSkVZBaYAKh9CJsHwic3FF/MsqiqlwJcR9+0RH
03esWgCqtrFJ1Yu2hAsYPcqT6AD3uF8F6z55moDRoq+WUQFR1xWLUV+FWrwwc9rF4ZuAFUfr11GU
8CAlBHSWg6P114Ht0+Mc1sokYrELGWWavSSdckHajUMKMDFtIeVQd2MJaR1Y0qpxPzSkfH1CLbBj
fIvsud5Ao0I6oUsGJ+tWT+EyL38Lv1+bhOhhp9lJ40Gnf6vqmdPWV7hDlZVckU/ggoQ3cQKyIKxV
AkWTKUBbx9lkhzjZy6jYhu7E3tBWnlEt+yB5lwnNVM2jTO9VHstfWSiTyIhiAEDLIqIQqxHZ5tHV
BcF5WQ41Bbc6uUmL/kpVBj5RhCcpTYgessz2fqTJHLyksKV0JF62SI4VN/QM+g/YBx7TvE5k666O
65e4oT2dBk7ZhivykPyGAEG+sQpKrE6aS7m+rLt6ZxsokDlYY74K0ifSQhzU9ivKoWuFV8VhaR0O
ihMDWiXmFvhquQiU27iEvjTpg/hM4L/1KSJIPtenO/WLZkWkVcbGYupErnxdOXxpaOTY5eNYoYSa
QB1qMljIDPcjDQwBiEsCByvxZEpF8Cfu/fAeWT4YUrXKqy3BV+CatBry9pl1+vtFmnUaD82kzKfB
Nr/Aa9g8A5QBkpNxf92Za/3R6hZvFYF/KwMB2wIW+JmT3OkX8WnI2YugUKjqtcUhC/ReteodYykj
F1kSrFeux1XiSE515kpwdsjZnSDTda2XPIasHfSmS1KQt9buLdoZ63KJbnn380s9ub1+ut/NzkJi
0L2I4BvJ8QKrIxqvli64VHdnLAWnTvlUXHSubbLKt5s90wA6N2ta5pOS6uSeNWRKLqGCo1WtS/nx
5yc6tTMgNDAmX4FKyXV2Lg5romDqkLPq4I/vuteTlz1pvVX9qApSOqy8PFMjPHUCUwk7wK3HeOa8
sAKrcYhq2McOTIJjbry7ZuvgPFpApvnnZwcAQ5oMvYp7Ide6rz/L0ct7oQ5MjUL+7SIgb30Kkw1Z
sWX/9F+8xE8jzbZXLSE6NZimRTIUWyVof5XysKuU+hDCAjeN8cz8OPkKPw03m4UJzNyyU/hlt6kr
lmGcPBqdft9OwmbCGLL/8TXOjmD5ZGTz/14xxjshfRBzS4jA2q7Prh6nflyfv9fscmu7cjfg2J9+
yjLKTWJZ994+BPyOYzu7hrUROHr2Tz3bqEYwCv3nZc7vuiLyQ+ByfDu1JedJaC9tIp/5XqcejGlI
ho8NKQqL7NeJWNhETKBi5+45Kgs5eBnEw8/z79SC8XmA2fwbdTWvRMIAcucEZL0V1r7CSPLzIKdm
3edBZrOuMSNLdeXJz2JVOEAvCdlYFUqPbvyfgaGnNoIKMOM/72s249xKr+xsYKSoych2AmGJqefn
hzn1SYBQKIJLILQMMVv28mJUCnW6xHigyJZkkt1aqXL/8xgnltYvF4rZC/NsKbNrnQtFUL8IewXh
h9CJfd+h2spffx7q1F3zy1izV1YJo9X7erq8bCbY/tFYEpy45Hg5XIOBWtY35cc5ScuJV/hlyNnP
VW2x/9Blosxr3cbxnxTA+3/zUKaqGxpbIRyz2Qg4a+ze96jBi83obcSv1AFIQeTvkdp7wI0D9Gq0
PHc/+/5YdB01QIPCticP3Oy31A1q6kYisJwE3sYU8khCoFnr65+f7dQoNluSYuJWpzQwmxskydno
RYFTSJlV3vnYClBd1+bq51FwO5741X6pAs8K5JhthwRfuOvIU+pmMK5H/yEu1VXIlYOSlBShG2h2
8ZjeN0aTLA0Tc5HQn1WcImXX7IPu2I+3WUi3iYJJYGhXrts6dv4Rj7/xehKnrDm6nNJJkFB4q4jF
OOwhJ7KYeeJOQS8UR8D2IzzjGOPaPF0M3pVE8KJ00VU2vXYYzQSpmtkjZ1VEAvkhI33NIg8zSsxV
YSAGRnsj1Ccf0240hlwD/kS0EgYP07QZXvnBvZtwsUKxY8e04dzbLrCuR3lcQkwMPBIRS+wZ6Hmz
iS4aOQVqC/f/ODuP5ciRbcv+UMMMWkwDInRQBPUERmYyobXG17+FNGt7mUFaRlcP7qhulRMIh/vx
43vvlQA30oYDfOaqaF0JGrMh7TvSfM30satcpeBgM6MPGGnrvmScF6TyXlEfcrgEuhaio932EtIe
mK4RShusvtioZs1WmzN52G31is5xpRj3qTzbrf4+JC1Zys+p/F4NBP9WAN8VnFG4/pRHvSGoTecd
S/fW8CNWt6bmdAU8XcvrK6xIzUsa3EUZ6O1sq5LEG+st2MEHH5VKVD205c8InlIJuU5NYIm8jBI+
DPXnVL7JowgDpncIiCiIKuNcb4AfSosfRYODYQBrjXWx36fGoWpDuzUKVy02YrwzkCYFC6kjV90w
X8DWK53o+vajJaG47tiMg24j4nQcfEfV7uiKS8W70r4J6qnSDTcahJXYfvqA6gxUUBhYDHw0tUKz
S7lHd7/u9GwfEeZMOhDk3rt5GE6zCDoXAPfM5BjxPoQGUkDR3AzLkyMlQWhg0qRD3dry39Nm9CL8
Yr7xQi9CDifbFAH5+R9V60NoxsDgd++z9GuskiOCWyYKyiMTfIFpHuVWRZAGxgVPshQme2WGIinR
1ahgnwOMECBwEs77II3ZZtAa4tIORU/eKPYCjPlij88CtmIgPzWsdQaqKrk9dove6N1PHIC9as4Z
vdjK82MhNitVj/Hy7KaFZht6icU/p2PAnxaGqHMtok7od1dsp8J6zj6MHsNesuobFOCgwfXEVoZf
yngItB/RuMuLO8nn/L8l687WwtklxkcJN5oK5BuCdVGTemYgateHVZAdRFoK6JzUbDs0ka2ifhrb
2LWEH3n7IvEZo80jvIGxQEH1v8RRcfC8rRYrGAKdFMGc/mGRwavcCgj/zIm8ZbxOJi6/SfgpSOtO
/lD1+6SBukIvU7ubJG+eN3r5lEg37LQrRUeEvBeW1aV6GMVnAyl1H5y0CfFgOt/4wU+fzpGiNe5A
+0Xwm1uFeSsoyOV97KVYFcG/bAF28hX+LP16lQziNpjvA/V9EiDkRC+pz1sYmWpKgiNRuZ0UMsol
ErvfpuChkZrnUm9vDdw3pTzvgvhNKsttGe7QHEaDa/Q4TSLxVyiRZWvW3GCXarKX/eTIhVKO4Wf+
ZL6mCOsE/KMFQONMPspT6syqcm8aLx19j8E/J/4hae919FVgtqXiQHeXmwWre5iKdZAcpTm3k+ag
F4OdC+SiB7cd7j4pInerZU2x6XUMKAf9jax+AKBtU3FdFwN2iMOYrI1uUwNBMtD6Kb9xyK36IbY/
rPLOsGh/IBgNIMhDs4n5V5L+fY55j3W/SsmAnyPWOVxR+3I8q0jNCuE8ygVZzD/S6D6SSoeoJwOr
nLSVwtuW/K20vyGNye58N9Jk2lI6uAXc0ZHT1D9r7n36ADbC0Ux+TMnOkk5FepJgPfOl9da6ajLa
GItDNbEJ3HQE82j1uzRErX9XZDIMuVNHaEevTivJP8rRxho+x3FXG1sleVeL92Q6GtWx5162pNmv
PlMfm7pN5q+d4DIOJ3WtYGlutRfMjV1+36bqiMZec7WGJQotYRvLcGo/+pZXEj+G8Fn1RCfbdKMI
LwPwmZBWncQTJQWAZbXEdOy2XEqXsOtg4e4wFHAodNWpApz8RpgxHt1NNtOWh/nqT5PBXnYXL7LC
np0nml0t3Vu02iqaOquxVx0JvpOCNTvjBVMnTJUT9x1epFvV/LHUxREUUxn7Mh3/gT5eXqCgRJPW
A0d+DaLXSPglcNkfZ8+TdZNXtxpLZ/0YMVeWrxT2k9Rgt3INnCHiLhl+9Na2sU7KjEIVULNRwEuc
OKIv9u5DHP3CZFRJ26ICP1fxlZIJT8trOmUEQ0cTDbUJhd96ikPA9Vs/9t1e5s102jv43VUSfSqg
6FNngLYl5wAHFJIrhVU+Bhtl+sQgso86hRZnPDxJzDoJUFGGVZ89uwKwqqNPqTdSCLQVGj2Gp7nc
6MkA3Ko9yBhGFrd2E+CSXKJw5eTgC06dYfbGfxz+7NLHDBRT+NMvfX7e22jE9qM9IbnZ51X6lMwp
tka+oT5wFf05mM5x9ZhTNbV3SfI2ESkrBzM4snCVaL6H7ncmFBMDmV2C8arx9EniWzbNa9xa7Lmy
S4aN28r8t4r3MjPxXohuyQJm1VyRY+gsiUjxmx4nWRfDfo1e0ErjzgmgTkeACPDfgTHXOGb3cAOi
cDhIabNPm63Yb/LooFh3/vBTqOYtKEdbw6AmwtfmlLFqMBE3aXOThDmPez/2BKVjdRXHH6l5kqP3
NmSOdQ+zxnPE77343oSlV3XJBtSZo+jhvc+yjjWSiBZk6tG9Zr4hciCIlZ8ayfW9pNmd4CXybVwi
VXQKtIenOnRgNpuNx3cvWGvI3LW2l8BBYas2HFry9fCelA+KaQslUQZOmbgGcu042JYT2tSQ1dUl
R33Q7fQjrJ4a4+ck2BFYaM1O5D1fdyCcKp91xgkkb4xbVPaHqL3JsdKjOC3nDTx0NkpbS7Fwv4j6
QUaC7L8DpsoTwjo9dMYhZbzZPHfEigEHM+6JbscqhmloFUP8Gh5LbNxm/1hIW4se85Sf0+RGC3Hm
URl4jfAUkSjcrpAKFdmtrD7oEvabHZ8FNR+mVz9ZL012wnLl4mBWG9XcikCQMy5a1NeQ70N8gBc/
9Dy/HRX3kfFR07nBMU4wspx5E4pXZdcKdsCii6OswLReEOgXrozAFlJC8Xep9pKSD1EbdxOJCKTr
cRshO1WcQbAwgLYnq3LSnKF5UmqnirZlBV5SPg3+s9Kt/eqEq1oZbhPEwfNtw0VEptudaA/SOtc/
ZeU1TTHgrkbqHe2Tma2gb1Hwv7KGtXS95dzR9WdFz1Z1fya9CQmMzNl8PgrmGrlmrt5MJ614YEiS
NErW4IGofUTL5lksyxXxKCp8rspVc0/KvFY7muMDjB0+P/DfWNHQnM/tiWwJn/JgMSuRVjFvknA9
qBtFfe7kDR33HE/wQDjFrzByKb24s1jVBGmY1isqGSxWr62/C7K91txVKfiBTRSvYamxSDTJk94e
61ujPPIhTeWhoT6od4LMCE7YUPbsk2ZHU0YRXvV5y8osPMcJ8mrhp09w53zy6zdxesV6rGMNUA6o
q/XxjPXV1059sjFQsye7Br/5fNeIGD0+UOpTJIxvw3yWlAcl2hUi82lfpm9z66R4Gz87ZlIRHvXU
he5bz3dS/0qQwGRucbOW/V0T70xJAA5vN+p2pg3Wej6WtvAlWXyC24kqRtHASKyTyiWjYAb39xww
ddPWtsS9TK56nz6BFWV/HMQNgJJJg+Z3KluiAw5z91Qv+QmeWRCB8Fshzi817KbBYUsPByomkOHy
i2UeUv+gKlvy4CqT6xRt0LGVJGHmqMnMTUgC0qG1nvm4B6JFkmAf6LberUFQ4YS48zNvHO0MlkN4
0KUXI4OS4sjJOjYfgupsRh53rKK0Kaf9MLgCpvV8J8p3PeB3g3DIZjXJa5r74N3bctU9qssVnDtF
EPiSjSxTBBCkObRerd9lQ7+yCjdMbcOXbTNlFzlYabmCCptQ/vXliUwTTdz22d7niix1SZagQpzq
bZyvNPNEvMrELpiRhy8tZ7ZnM9pEbQIN7izOa1I7Sv4MfuzKpFtNZOwKHk5zV1Zctvh37exQ7Olz
6aTtnZyvIw034iEAySrs8oEzVLBv1J9osaT+XcB23VofrfIUk6/b7CmDC+t1LO6CKl7JKT7nddjx
g22X6CK1P7DnAzTd5RxN8icjfqx7zmIrGfTF0haLSYgwyDdY9eOelbyhjmdaiMIdJnBTP5bVY5Ef
Fc7A6cnHT2slPzOAk9wNWuUxi7yuua2S3SDeKNWdad6GZGz7ays9ES8Y8x0JD7nImTJ2pIF7geAQ
m26MkbEdnvGh4JcEzuph+g5zSJGe3kUrwZgR1iiN4Fbac995OIy00MV4HqisAauCG1XO3aCphWGP
JJ7Te1ZvMz5hft44/BSrM/exTfYk17hpl1CUpr3TEZsn3kT8pMpSuRq4z9L5HxOkandmB5LIAdEe
UvrB58COsyr6TUVJZhFBsC71jWa6AWnD2abyn7WA6eTCL0KTZqKlFw+BtFZkIKZE3xC4sZJ7N/xR
K6dCJOFZsrvkZ/06cLBdtc0truPRICaBELn9aG6w2dT0HTDtp7uB66f6KU9/WsMKfskw3hPzHVo7
9nLuTO3RX+vTnQrI1Pfy6YVoEsm08+iFWAoh5yp5IyrbyHocRVeWD9rwrqkrHeGTRCIBHmZ+LRat
LDkOFvMZNo78oFvU/bczEMDY7YU3ST1o0aNanNk9smgT80DsHzXF8YcyK6uwc8ZuUwo3TXSjVXd0
PeglTJM3YsWkVqvtmsLI6OywO0fk0pn6LsZz39iZcTTqXWkcTYvrQ2OfZy9a4pFtKiqnQaLoXbfm
xowhFYo39bimMFOTncY2PpORsjSzUrtQV6N1q+o/2pjV+9ZEPW0SsEEIhPpgqO4IJSjKPmrracBi
Pa+zjBB0z1df+vGMC1we76bUzfqNWSzrQyF5ElOmzt/oWzTDDuIpP75anYSEQKbhRwGjkMJ7/Eiz
Qzq9Svl7Gf2MpjfKcCy4xTJ5MVDv6hQzTveJvatUN764lZobnX9P07yp3qnV8zA5ovyRcaUb415t
nnDZ4hwp9G1s7olL6bm09jczSfSGtQpgM0m4qxCeYiWxKF3e/ODV4Hw+v2jS2fddDHDtsInSyia3
KZQ+fHyvnDkACQmONpI4uh2FN8XkWt3jL7LKl0bf9/q9QW5H+AN/t6IiHbXDdl1LJ0P2Bl4PEFgi
pLHTCDuNf9qdZsWRxzXnkPqjDg9BvFbBoZJ1cp7mGzF3wvFXhz8kDG1xOLfafWZ4esoxjUCZwrOK
956EK2s7ZSdLeyNJjfKnNU619FLoR7k5iTPdCxzewQNTPYcqzzqTY5fL8/tM83Dg05do6caVZDZu
iupJoUfUMBek4I1eShieBs2R0sJpMzJD1fUSjGFlkiNI6hY2swDrNieSo6g5kGIiA//B3APHOaHy
8YlRuRnE3cAgBkho0gCs4RXrdzY+Jpan9k+Bts+Nj058VMa9UbwPbQIKZ+BCn6CGdT/eqEgOxOix
0H+xHlC6K71nyJldTOeO87oh3ug65cWL2Fc7bQTuKU3YhW+Agw7joywcZJRAcmsLz8FAVbINpMem
/ciCc0j1L/tPVXYm61STn1oVJJmnFTe9Ja8m5bUhNyjTFDvxmZjNifXfDJyxtv3ysek+4+ks6BuS
FwJ10877AW4Tm0Iz3KsIPoe9Gh/H+WUe+DNVr5M7e8YtWOprwdq0GhVFSheGuUR4GYDjtdzvKum+
l1+LeD3nkhPExFd5PsfcnPajXXHkXijolbbtMY/TPmpCeyYr1DR+stwH+b5BYQEprGs/0/geFybO
AgQkXXv0Z6xUm1LfyuI6Trd+ux/Hxzm5HeOndCJVMD4F5Q913mTijPj0oxt/SShrxArE4KGsHkL0
OLndtARSYe1jL9C24MFS86BE+wzAD450eZ0BM8BWX9E8o4D3OVrfiBpEAnvQTi3SK39VlYchvcNz
3iJiAc6Ii0qkAJbrexMDWuwNBU5GZ0xuhIzeLs0bT4gSuyxu2mgXFl7MvTmSDNrqgAkKzinNOiJk
zOcvJoHi2OtE6uNpFB+DbGd0p0BhByKyeqOTiRM8+M2jESAP/Fk3L7H2M8rYPpyOZOd+b0qvTXA3
0A2ZSAfhhJ92XlHdZZkHe2E1lr/QPXM0XwckFAzVbh53RfzKuYFD8Ix5Ldw3xa3Z3QbBriDqSeTo
rDpm71T0cvOnQqmWzpBjdI7WF+TxJKA9lFXyXDHxiYzR97VJcNsNRX0Mq8vYzA0EvWRXcgKlAsp2
Ygm9DSsTttdpM3ZrPY5X4lulwajfZfWDxTwkZmx5Uy25YgTn4MprQ9JknodgPM+ka0AcU+j5UgKl
GSawpyU4g2ah8tDqO7bLdFqPiRd3rs5JBnBZ5ZnlOozW2GP5IQJxO1Xsz3RR9u20r+VbrYMWsgrS
HWzXpNyLpWfSv423PR1j8n+EWy0AGnOgSKA7kysFOxjNwHZj9dQ9fCgfhtAyKe4EgNtq9TH0eF6P
beIF1aGqOD14Yb1Ri32rbPOQ1YQpOZSLZGll1uTfkTpS09gzj1iC1Qp3bfpIulICQLzRf5EKT5HK
2WEjCAdVrWyAbrJ5rKWNRidx8MT8hv5MyVaJCcWdgkMXbbPmJclqch4XAfqL5JNQVrKjP2bdISs2
gQJPecb7exMFd2F/2w47cuR2MX/D0P0SqZ2Cec33L7IkW+WN2RxS2RtxK+JObUi15ThV3vqUoWgV
ul3KBhzQOzV2lX5SR2UVaOcuacHJkn7llvHvNswQn1PSjgYaraV5FBG/iJ99x//v1VRIsWsf865j
PQlWlbjPfFYN9hqoa8HUrHJ61jW4cSv8JUqP/nxSxZdkkMjnIb/NDJ1AMJ0iCl0p6LaDeO6is9QZ
bJycWeLPrgIhHBSntOtPixgAQMU6bt05gQrY17TlHVk6KsmdX/2i4OIOJGxf8aSt9OpIX2HOf8pk
/WilRydfErdG+yMjdC/QWdu6krqbGx2BDct/DppbUb4ftRdFvuvawC7pruQc/ISGZXK+wZc0dF4e
vQW03nwS8ZT+0YcUOkQvbXWMycBpz4lE0tWv1rhv82NO308e3kf9czJPv7c3RC8qai5r8N1QF+28
rF2xeAjqY9r8rKx3FgbAQp7k055kfTWDRzpHysxgOfyKY6M8gJ2f4300YXj7EKRDXEdrdrOYrNIu
1djqaQiBwqT0JMJR+qS8AM6EculX7G8GzjiCgnaRSJfwreduIIxvJX+p3LLNqH0Wvf9eNQRHsiMW
01bUw1NSqOuy3Q0yHdaU3UMMGjLqqGGQtfePoyIByRv6xnoNp4nzTyZxpy223YceIXZzatnKDhKX
nbSLQEcTlmfawTyW7LmlZnHONDXj2PlA2VcqsTWNq1nzdDuoAWejpMtn4rCGNxn3uCcinzOtGdL7
7EZzvTjpSWhpe22n9s9ik9JmMWg/BnhG4/lTjtJx0xiCSbSVceN3/tkApErAlkHsZR2OayrR0FZ7
4SzLw74trdGBuc2YeunJlSzZCTda6BgD+kFY4vpub9UxiZWcrbRzg6wwTDi7GLaYf4bUj1krkztV
kyZkcqxna/NrlAo9UfmkPg7Vs0LiHx5T+//Eus/DGNwuSxrsRd2NNbe/m5t3i3jva64K+atUDnYe
OhZYAeBJMDD+LdAYSZcyrWQGAgxVc1WWmrZO1VnA8dUrRxA7cDgzlnix4ihtIM/i2kaU19RPxrpb
rh7zfIjZGslBKEuTnISy4ThbC92G+E8Zz57YOnEktdvCr4vDqNTCU6XO0pUr5a8iEBUVIlG0PAfs
AW25cv5D+r2wR3QavyatDPFVSqJNF09ujaPlyrX81xtlgukJHtdVCboFiS4X44z60LEfoF+eyl29
lDJtUX4WrXoky+mKoerbZyLJF62+SE7I5TX51BA+kvfwNVVDXClWZ1eoOP3xGtL32jAX6gkfi4sp
dLPvCLpxY5TZfdpyjLCu5ap89+ZAzyxpySAOjEtBWu93VZVFZDBP9UDHRST6UeOdrbTaSjdFrOhX
ZsQ3diamBFMbHagGgOZSeFQQt9omPTywxjVWsi0+cd1OAkhjS2/6i/VEtwhS6OPAVev/xxzBOroY
zwxZ0dUL5YYcNnzZIU6tbjLqY62UGuGISU72TxRaicftUeb8W+rwjS2BZ/3fIbULoYMeRbByFw0X
kXG56+P3sYOWPgWx9Cq3vEkxrkbRkm6kWMTmX5mN4kpaRWpJG3JDW8Vqf0UN++2v/cf3eKHinH1y
nooSOlVqhKx8grGLm0riQAkyuVDO/3787waTAZ1w27nA7i+nVtN0XF7rhelIZLc5uiHsZkPR2BmR
j0tDeo2ts/x+f/sJIIFgKtQWdSospeWD+mOt6eKxJSQTgTnbVhDDV43TVxVCvN2nxMn2gcEGiDax
2sexWt+EPb3Ofz/vV22VCuXIAsKt6ETqXP4Bka+HEOpAbQ+DSETYBB9LBO5KUbZYkttZaD+15ip2
4bu3rMmGocMCI5XgklIiJYDbWwNSSFaQlSu28Nik9j5JA8Huul678ozfrUqEBoFVw7QmmpewrKkr
Ylkk2c7BjUNgZ5jSrQQpPKO7+/fL/G4gsrhVzUQrjsv8QgwX6dBf4gQKQhxkr0qqPqQ0cuQku/v3
MN+9vT+Hudig6kJVAnMgHF8jLzYmVHIgnVOlVRrhLPn3UN/Iq3D6icwRlGMGhuq/5+egZ3nVqSRY
lSqhgfFEsLVU5teWHPG7WWiaJj8SOq6FK/b3MPGc4YYKKFJmWbBnykOdbNqKTGLNh7KpUrdUW00f
PgQ+QGhbW9+fDlFm3s3BfIPX9EXqIg9w3s5qO6/KORsJ8UbjTnDI7gLTfDDF3FP9eVeV3as2niUq
7ChGX6V5jYyRRCX6hbRulR4zqem4rWnxoDjqqdDDgcuvyWMmr3qjXi+oQgnklz7iBrA4XvabgcTP
QV83xZl7T85l59YwuHRHkSKXrjYgitBvF1FOMN306UOt6S6uK0dNlTshOyrSXiJETvRxUhIvyBEz
tG5Giew4cCOTU8dIxOJ9U6eIHrhuXMKpX5v0NgpreyxKd+T8opfdVvH3MT1rfwodhSatyKG6ELmD
22ZxsomqHuwztp2oE2yhSdeQRfZKf2KzW4/cxMr0JKK6PkMgeazRrViacO6V/lAAWf33ZPomjgQd
oIV0RcQUK30Jw9fCTgmhPloY+ciX2sQvJAA5ylrbcQ+7h7nkXHO9feNq0NmyTQghCnmUhAP+PbF8
c8oVqeVmRr0rD2g7Vh2Q1FWyTrbZ7XBGXnFtKn+dyX8PeFHUGYIfV43IgBiet6rdns1pJyBy47iX
2aNdbbGxr4XhVSvfh+dro39dGBgcks1C7qEKv6SX9SSiIP80THI5E33tjxyBh1b6iEVF20Zh/+Pf
P+fX1e7v0S7WBonYn7GVLerk4DSpDQkz9Dda6z9XrssopOcBTyBIzrw4UoRjURPowDN1kWhthHGe
nbZG95OyjFwptr4R/8LcXBBwoBPAVP6eTX/sxhzrezMqO9OpS9+k4xuTMgurgEvEmtTSdpZg4Ioj
shVtEu+TPBg2fUuOsKaS6UY6QuJZE7HJpaEmT//5VeNRR19PjA+O28sdDLREblojf1jfEMjV85GT
uZ+Xa1Z/7cr7/mYCMxR7MlphooMug1KCIRQaGkB8l+mid9Obc6373NomGUlL4+LlK17//XDfvXZT
I/UAK77MFqwqf3+kuVBog0VeMn6F3ulOCZADdYV6YdW6GjZKmroucrorRYH8dWvT/xp1+ed//Nha
NamZGDPqgrVrdibMlXvrg76LTdBp6zYobasVd7JecVs46RuJfKvivbjh8N5eWTTkpaT+uwqE+IpU
GiKqRA12uUrFzZAKvaHrXB2sJO+toTuyqmzB7mkKr7i+9Qji9lePO3mTroe7Mr4275dF6cv4OsUR
ATXwFS/14VHY4Gs1h+UHGFzJiVzkj6oD7Mpt1/699XDl9/5mmTLxuvzf4S7hPji+GkGJQX3FB+tc
ou9wcq94LDdcs9ab0TaJel+hA7uRrxiTv51oBihJAlR54dTdf//klVUPmUZMNYvz5OrcodHHXxFl
d6zdwWFPLXyPPPQrE+2bXY/B/hj14lAcG6gwpxIkX7j118mGrihRfivuyl2QZiv/WSBp8MqY38+o
P8a8WJuR6E2jbvCk8tpE67TKnYk6xfW3i8Oc28jHksEVW3osXjMn8OZraMVv9oY/nhkPyt9velD0
ptCUCKLw/OanxqrH3ZwBHLkyk5ZXdzFxf1OomLKaJn+xmoeVbM5jhShfjnfwPaxz4CGJISVAOUgb
P7eJd4rsWH6YnNa+Tqn8JqWGNAJT5Zyo6oTUGBdLyNjWhABhVmIJARS3IUzQlreDp3vi/hoE9Ztj
+d9jLW/8j+XKb00z68la4xutD/Blf/tS1AdrXTjT87VC4psvxaBRhAdXJPCG/+rF/PEzwxf9WV88
/OktYth1toYXsh531Tbz4mN0vjai/HXfWcqWBfVKZYjX9uJdBn1nZSkboBPm5abVQ9Jl4R1yBhfj
bD9345s25l7o93YM2gSF0LYuuWczB7tDi9XqXBKBX1MIOqVJsJrih1roHWF46OrCHmsgFkh4xuqX
XzyH+TVD1zd/On+0QcXACZpu3sUHrihiJiR0nbAwBPZEkmBGTL8FvCUabpvG31yZ9N8MR2lCf4JX
ZRB0dbGKBWlqVUFCYnkF71nygs2wXn4fy+W9/DBX/ipzkF+na+2/b1MmnSiMNiIfm0oO8N9T0AzK
1CI5W3emHXIqG8a1Ux3NLR1FwBIrY624iUPqFl6Bw2JRvrqQLlPg76/97/Evpkin5JBcEsZffI2z
ozjNUXDxhDxINsKlI7eC6yuvenmiyxEpBzmYSiQ4Qw37+4lVsVJSShZSsc6dC9NjA0qCDnXlLLxj
Hju2ifz/95hfN0dT+WPI3y32P75zUUz8oOE62FFD4qlLFlGuAMolEqHmQr7SlSueyq+9TcKcZX5O
Iqfod4nmUhz8MWDfV4TFK1xtNEI6UMWHlXaUy1i8HaYweVVqXzVRkJCzgWBQCLzcVMYO/4yq7xRi
jJ0pVYjlZGKYr2UkQkGQtLTilA7K6b++meUPZQYskTPQH5WLNakQx660RC4qdRF/RJ4dhcbHD3Ac
/GH379/g6/LHUEtzHkIciDjpspETR7MqxIRkucHT+KJ4C9w8cFW0urZ5E+6lz/Dt2vr35We/GPHi
V0jhXGYKn7s7IJGMtfcSsZvUvItAS/79bF8+oouf++Ij9jlL5V2oq65RjJskFt0mef33CF8r699D
wFmQaW6a6pemUTZzB0B8Brp40EfCXZu9ZsjsoGbAi7rRAzSwzXO6iLDT1wE9Zp7F+4wb60IkQJik
WkXkLpuOT0tN7iuG25sZmgwgdcm7ggT333/t1018+Wt17KsE6lN7XxaFo1pmRdNrqttlmaurwi6c
Yf6IBcI8ZHEl9g4p2hOMuU4tsEJZ+p+DFy7Gv9g9gjAeeq2zQIiveqc55V6/+WHcwaB2IupC/VoP
Zul4/LWkLcMRukaQhQoW+TI2IJnpp5WtzETblVuEI8fgUGyZ2VSBVxfs5Yv8x1jGxfIpjkLeMBO4
NnDKLRpx40XzCMaxk0+fble6Ep3Myz/lj5a1FJHElSL4a/NnedQ/FoyLjdKygrg2l0ftvepddoMd
SJWtuZocLlmd682mLzXvxXAXP6Tfia2astK6fl+s+7ZbF6Pq6dM1nrX03Vv9c3G6+IIFNUmMgfYH
jzURa31GN4E5YEW7yQ1cfQuPidibykkeRAcB+/Vt+Hdq8MXPyoWlyH5IL51+08U+TNTFIAE10d2x
ryOkEiqCgqoxT6Wi5a6Rx61dxVaEiyepqYfSItlbYi1vmzjVy5UeJNV7sBx21b7pLcgpCP+lxFQS
HGud8DiXTfk06fr409da8dAZiuAZ48D6UXKFcaqyilg7kh/RIlsGCJworW/ayVD2UtvLKNaSECPj
cthCtOxFHdYKbhG7V5RAFo3agoN+gEBGTWJpUwlc+meJnOwmzYw9Y06RYQozulV2mBJ5J7nvySTW
22GioxpkTetWci28BaxmbhnU1tFKCjKHO8wRvTg223rs5RdJyPzt1CfNozoGyZORj8mjVRq+JxtR
SfyO76fFyQh6cLZc+WyNIvV3BFklFBcWUR6uodWjiNLMN3EXTr7hTd003epV1W64B2uDTauadeVF
A4nlPk/+PKhhdyzbDgpBHpjzoR20DreUYKJmi9r2lIoTiu/IQJQhGYPQr5MRoMDcdIpK9E8iGlt1
moNj6oeYAuq5TvAXx9pLPf5QQrnepoQjUYrLNUKudD/VMgKaIcdHazZyLXMBIRdP3WQBwhINOXbz
SkKznMloe7ViJE1/7ICt260/VTinilA8Fb0lYvPIUvY6H4HlMNbgWhqRldgOFO7ZEe0Fc4weukr2
VaxkuB2jyWshCblZkAwbYtm7bSWH5n2dyv26CKD6aeao7RpzIo2/tQaEKcFiQRB04D21YbqgtLKf
ZdoRYCLHw80gGHmPizceQG2G2toYRwhsIdoSBw43GsJybrsboYmSNc49AsynvMaO0gPfWHExpz9p
ReU/UomLOHunSW4RuEhFC0FANZ/lJKgNO55DqVoL3N8+Z3Ekn6OxMK6dBJYV5euHqCIeADBikJd6
UbpFEek2sai5SrMIeXHF4RP2lhYWgvFyshMEzFAidqNbr4r/h9bGN7UEC8H/jn+xEOhN7Zuxz/jD
YLi+8T5m/zl8mwPOnyNcnHqNquV032Gwqau42wx+gJd7SrmFz/AUSGMqcfGPZ7HRomvEj68HboaW
EEuAAqEnR3zx3y8XYJ4aFCxp7ui1B9WNXMEVc5qSs01A6Xoor2zM373LP4dbCsQ/yvCqb4ni9hkO
asxtoGOTQ50/XCt2lhlxOWP+HOViS8zHcmiCSOUXs+eX0UFjvcFo8TragxPvi5vu2gy9Nt7Fnhhh
6UM1xVMNtrxrt7CWSTlceprhpl7nx2sVx+/u9L+e7+KMIKBGaLplPHWdndJt/DA71qKJ/R/Srmy7
bSTJ/kqfekcPdiTmdPUDCICbQG2WLPsFx4uMPRNI7Pj6uVDX2GSKJGo8p55ckhjMLTIy4sa95hq9
YA/jl3qO491iyw/oENjWN7gid+g/DgCRcyDqtCpcBinbb/J+Kb4/d2sfbycxFtK1UtbRPIpnlgct
v97Lv8/fZYic9DbajAeG9zv3UDYkOLCvEXKg7kKcu7AUllAKK3QNheO3peAOqnvIjA0OCgorDunA
teqg2+VvxAoLu9oSnjVxX5lFmKvzepDdeEA7m2t/7hGAAZnsolF6OeZcGub886NzVNpRaKXavAPu
AZB2q/vUhyolRBA9xH0vMhRcFg7uuQf0ycoKXrCbRp6pY49Y+gcFpnSDNJUPtjZkJhrP3pU/Jg+3
tb8Y3c5Td2WrW4J/kiipDEAjDW+CnuQAwc+y/tZ1OuQ0GqfSPuYN6BdjtBH8GNLPEggbrm+n2VFc
sy64KzyapzyfrduoSodAGhb1vaa8jAmIKZcI+N6VR049sYgqhN4QKaoMtqiERH2peC0CmgwoaoqK
GHSEmzTQ5QESm4uPpXkOr41ScF9TMYVWxWHZeHwpoXe+py5bs2+oUbTr3DMy77F3FmvWSwsr+LCw
wHu3mi+ezteADYXYpz/eITGznvUJjGhTLbxAF84oEV5pHalIhIcUsK3F0xDfcmsJ6HjWgA72IfCN
W+o7zbpJBcOCgRq0N6KbVEdnHApr13fjuYQNKtu/TAhncLCB3RtjEwvl0K25a9dAzru6w73krlkB
S++S1YLFs37myKJw/FglF1wucJPSF+CEd8WOQQodVctpJa35/d8oNpzdi0cGhRPXkawu+xAGu2+W
M7nma+RZh7lGCu+9wXW6WkYznElKncyqEC3YGgMNKEH0FVW6OxQ/oFCFxpwHw/7+/5xM4ZzhwTOo
PDQML3ueg5I2SO4hiOzMtUD+0D0tsU+eywwA3oIqIKC3ig6u0dNLQtEaLcnrRkVYIq8YUBLrcPvN
BIWsA+3I22VCz3Nrh+IGeMyBLAQ+Qxhf2nFzSlsk3aooCSzQj4zy+KLrxlLe8pzrOLYjuI7GGscE
Uhwo2HiK3z4kXrexntCTui58TXKWSujntseRNVEzYrBAABFCX8CjrIG6uoFWHpZ9l1h7W4ad/xtb
5NiYEL7wMIc9eR7aD7K2/WlP98OqRApJWc0nfIk672z4f2xvnuqjOMJqc8JrMJchBYz33xdAEDwL
3MSe7KvuiDbcJQ927pI7tifELXJNJJB9YTK1jKyTkewrJfveT80aTIHo/DWVQGnCF70aHyudfPid
yTVB8TrnBeHqhf0p95DCA8pT89Ak2a8ASAugjbuKJIjj2GsCiailaFSfP1G8WYE4/WlR2Km0Y1A1
7BPNM5DSuJdzKKVFCau3yWCmt0lLe7dLWYncAEhjQhstoZrOKeTI81Zdt7QFB9cYSx2UkktoyWSa
vrEHwl6mpDX2TG3SZwtSnx+NJDdfKWO57Ee6DEHFsWcD0gmATj2UBL0WSJEO+0HrmwepQJ88a6lR
rljbgABGakEEkFtZ7rSZ3u3Lsp32hFXlUxyzNsjbBujE0uB3jVJFr0lcAvSugkMYNw2tcMVphbwh
UpNkDnRgy/sapQvQduT0ezjyYiFAen8ODbDcWgTqOoamqYawdcqystA0NCme3rB1FebJrjeTAWUS
uXQ7RfKubxb1/dLB3FuZ1kDGUzOFeCGBkEdnoELjhQEgmnXtD5CnfEYz3+QWXrUGg9WWA12AXrDG
sx7mK7jeZi99u0IuovuhrSAxhy7MzfVvdXYOjr6U4B56dAq0WdepaO0jwQSSmmFkX7MiReLAXpiA
t6rf6d49nQDBNShW20Wokmkeab9FnQauCvCNDemKp2RV9IVvjMEEHh/DzLfXB/k+kDo1LCx0V8vp
yHIocYKr2dHtnR4tFAPPzqKqoPUFlS9wXQuzSCazMocJrIaTlm4Yh6Rl2N+q1hAQq/ydsRyZEiYx
bdNsaJQWZLTxPZefZHCvXJ+s9y8UTNaRAWGyQAqR2VzDHV+BpANUFkP3nDYfUwUuLa8XLt73R2LG
z5NZHUg3TVMTjoSlU71lDEei6Wwnyb8jX4k2bWCAuw+l+Umzk/X1sZ2NJ47sCevESjPkYzwTPgwW
wLvATef7xnq+buRsUA2+dyQWTeDmZREEMqIxtDdZje2GylQ1uupOu4l2+UcL5CEPYPvbFrdLpKHn
I7OfNhUROKTRLMxICJtIUPmTG6+kzg9d0EICAGc/89ZdBNa8P1RYuyOLwlwCHV2Ho9Ygw/fMHOZI
jgayAYCltnNcDfq8hW35hgYRvIcC7BlYWHHXoldAsCcXRZOiWKBBBnVmW0oOSYSiGDh/8F5RRm9A
zXE1Q++6ByRlfBBjXF9V7cy5QEZTtYH0A2oJiningU1uFVlrpmAdsfuh+1w1HCSwtWLxF4Mwtu/6
GoR5BRsA909UCV7dGpoevGnj1LWoSlB1S1ObfzNsimvbHtvaQZId7HC0KhNEDLLla2VsP3AThOGO
0sbN7ahBPZbzAnWGDowkJuQwQVAYyn6mFFDy5BbGn/b5oZJASwrldOrVRjt5agQCfEAB05Y6MSs0
SPRO6P/sG/sZfGtNtro+L++3wam7mH9+FO9xLe1rXCCa18aDN9QEOe3av25iybvOp/rIBPITw2Da
2NspCEHbsnU6c4s+j1Wh0AVL5zbZifObv8qRqRzqz1LaDZqX3vCbynRkD3fSvvrcQTUHdIKqr3n6
R2MVvSyHdmciZxDgoz4IvL2FHkqx/I9WErlu+lxD4hx9PWhEX6NHz3J6H83FmxgkoQvO8MyGPrYn
NqxJZlUnCinByhRCYQXajiMa6ktVdnPzsWqGhdv/ves9GZ14fEvId5R6hUVUQPBZM+ahEOrY4ehe
3yvnZxFNjjMemKDeOI/6aAUzwiAUr6WaJ23KrXYzs1DT/ewFw/1y1vTsoIBzQoujJYM1XLiMx6ZB
DauGFkvXF5uSgi0h9lK5/I0jBl2gn1aEG5lascQq1Fu9TNEVUKOBFyKdmmlp789f9p2D/eXgRNAW
EiWg0eibOdOOZILpzIiKaT3DXWNomSzy3p9bKQBzgIyb5QoJlD5PV4rFOf4zU1yTt3zbfo596a1K
VN0NqL4vXh/v34lorJ6DDFzKuEdEdaUWhM2MM03FviDr+T4mwG9gT7hLT7QL4/plSfAhZNDGbmzb
Gb3Re5AkcpG2Qys3gH7MNb+aDwsb/sweVFBt0+c2RIBpxRiqzSWDjyDC8eQ1zJkO/GPqN/vpflhN
z/xhepplvpRP163OY3i3V46MCpcxcG8tWmiR+9Ss71MDZgq/Vl45NHCum1kam3C+tFSpa3XA2PB4
chQOztunOl0YypkLDPNnzS0Ec2elGK2VCkOnPAPPpAX9eUhWgrxpBEPd9YFcNwKM8Olepw2te2UW
RppSy09UaLqjuL3U9Hx+5/0cCjzSqZWpGk0pi6jq0W9zNsLaRB7Iwmxn8P4OjPvs4gCmjQYbqHwS
Wbj5tRiaI4MKWYwqHm8HFRQ8uJDXTJsWHglzYPVurx3ZEfxEkVUN/J6EO3lbHbR9swGhz/pv1FzP
3IcAUP8aj3BupTbn1YA9jJobOwBHvR8+ZN6wT9ZzOnVIVjKk2HIPvHDb63tjaXzCjWUpaoVOIcxj
uoVi67rbcA8a8v6SmTOAPXjAo/HNj7Gjm7ElWqfliOjfniX6CmSBT3ObDtDHj0tZwHNbYxY4hLIk
uBMA9D011Zdl3g0AQ3sWmI9G0HNlxmvff78+bwtG3lWG5aTWkGRXvRK1Zy0B8zraFoZSdq+bOTtv
R4MRC8CsaoG+Mdl/ksP6K4g29uGGbSs/hdTXwl5YNCZ4PMUogJzuMSh6k2xyd4anQ1bYAVfeplpI
/Zx5pwLChUccesnBB4Ek++kqpfaoSbWM1/fgo8O2W8kBaoKO6eQJUsPSbgiW08PvH/ynJgUPZQP/
3EYDTBqZDu7T58nYDM0POQctmQ3iwA8LSzdHRqLrOB6hMJtDDbaiBo2LXuMnB7BkoRkDrKT+HNPw
1fLV/57HZabWOJpRIVKrTTPO8jQyQXxTQImtqSaC/h1t1L73JKrvld4G1qgaIdfACwMUimCVBrqs
Bnu8XY8oEqGhL3RHOxpWZqeWBSi48+qr3s0EbyxlM1UVmgyZA7nafBcxpbhXSq2EBEkT6+qWYGqK
hRrnmTOGDIauoSvWwtObCD5jUrQ8GbRQ8ehYf5ks6aHq5SerogtH+Uw4cWJG8BddF4URa7Hr1XJa
5fkX0oJgWTpMarRwD5/Jk+C5+mtAYg8dNs9A8rI2vHY3B2ckus39bA3CJWArJusAArP1wh6c95iw
B08sClu+Rhq8lGcASzoeKLCm9DZ2208Z37LtsM78JVjFmVvsxJyw5TVqax2IlTSvDsPiwZAU9SGM
xvHBMEv9zuYkC6RBkhbW74zRk32vn3oSM+5bU53PmaX/0OPXpL/NJVDsjvWKQ3Tg+oSq5+5L20C5
hcgzdk/k/xnDCdkTHUKa3DU9sEs+luB0+qH4+ortAA59AqgRPjN0lICjDmOhADVH3x0eno7qsttx
s1TT1s4ssXL8jYRjr02WPsSDMjvS/jle5X7hZdmdSbziCRIXCsIw+hXiICs7ABuiy1zgNX3+uf04
BBCT5DtQJwSE+AwU6d+lhbbk807+aLaEpQkpWOK7Gt+NBNFDsqf+zB2gfNbvrGDWYVQ30B65vkDn
8vwn0yEEbJAdqpIGlBUARsThQeOZ9I3RogYKFRcRZAxiDuJNCQoBwJmCOUINv2mRoSw0rZ7ZJSfn
QFiTIrN4mfEe0U2kMmjTFV3pGEMX6ascZY7dYDTRLeRm6QEpEOTL6jwEifb1iThz2eEr/Koviffr
SCRzMkYE/XwrJZBmoCA5BytqBjZku6o8CXSx1y2eOYcnFgVfQ2RQ0ETodgSPYh1w/kmuUk8mFLRn
sZ/kdGF8S9YEV1PK8Nplj5eT4dhWA0kYtCukK9qwFbiK3esjO3cRHedAhG1clmFTc16pXl6BELIP
odgETAWu0Otm3jcAo2sT6QhQCqGrHJk44RFgSVrOgXFGHn1nfIByg6+43M+3c4kufTRTx3qy4Uxk
P92j2ZqvF2+Lc3sGna8APAD1gJ4tYQXrCBQphjzMefzeq/EMUdGviKz66hukcHBJgT8VLC1IWjQv
ye1S6uLcgh4bFxbUyuxx0icV13ATAWSu7PoJhP5j6lKrRI9o5F2f7HO3/rE54YhKhdHUrEQtWzVD
KeDAg4MoUnroGj2+HSumLLnC+ev/uomRrQCPkW4YgCSbOggaRNi30XNpDCWQgjXu5Dfbet3twXbq
gfb1frmrRYjk31sTdqxFylS1R5AamaQwbuf+0KcBgdzGTpjtVIVGnjSryb2q0UGRYJf4acrbu0rj
xv31aT7dUv/5IgZ6CGSI3yrIswnTPPS8YGhPIG4fBaGc+HpRgiTHqaF9keboD+DhwiE6Pat/GcTh
sUyUaXQQGp5GAzEvTTTLgfyojS0CLuKxujG18pNOF/nl5jkUVxS5clC8odCmvxOqpfJoFZ0OQjue
tOBeqBM6+GyCRAhNDJCsxyDM7XSWQfGlbFc17aIthyD9vokTMPRCh8lRQLy3MkGrvrk+5+emAGiI
+SspBhrkBDeSgmiq0qMMMHs1SkFlXZug4W1A9dmCEem6qdNT9J/ZnqsF8BbEnvnXTmdbiRSZVVUH
MogwaZ/MPEtBucmQxsotBh2aRrKt/xNu4s2ioaNGAd4RdE8gY3xqEQJGKRpKwaMF9Vyj5Q5gvOg3
/GonC4+PM6trgPgIjJLoJAW/ibCPDK22E0gXQv67je9kHbD3clGZ/oxPwCYFngZNfTJB1Hg6lpSo
JXS6iAIqAsWXA4i7dQga2VZZTa90Pd1dX6u3Xlthw0JjHa8pw1JAqyY2TeZSokAoldqg/ib8UY0R
FXThIN0wM4J0W2jYt2FlN2jfZGXvJWhpWE14M990VajeZxU04Cn6g9do77C2MU0toICG0UfFahb4
IGDbr/m47nSt2srR0PpxBtZSUyL9LY3V6EYier2v+65HQ1QGOfbGkkDkAXUqVB4hYWd10LPrJ+lD
T/Xqc5lY1g2rq9ca2SkQxs9nZxxHvNCKfMExC/EzgZMAo52OFDZqX4YGEoPTRehTyUiiSrI9GhJv
AkBDSrBzJYlDRKN40Kl8P2V4K40tVHKQRbdBC1bV+1m4GVyg605hnp1AdwEBDoEYQ5lSV7ezb2TI
ILeQ7ELT3JcQUUS7KlrcKsdG41/HDqZROC2bVhavoOXAttdXWnS685CIOffgYKFV5S3OOEq2EShH
WsiQ6mBjJqBBil0jBVdr0zmtARG0j/oibENI/s6TiBQsSFYBIQLKCKw4p5NoVHHbWHSUELmoO8Of
n7Xjd/Aue+qGHCT/+vBEpyMamyOJo+HF0TRhl8eQ8OLZinO8n5XKbZrYrYGkv25KdKX/MWXPTD9g
cXrn42Ody3arYnMM2U3dFeAyf2w0Y8GJCnmBefZQAIBAMjJh6F9/V8kbrDDiiS1j9hB3RRsoogDa
CpGdlbLSb5JbbWF7LNoTogMFbXasyefVgj3oCgbzKxUUM6t0Y70uZ6ZOX0PvhyecMPD3KBn4+STk
tqNNHSRrY626UBPyrq+V0NPx3o6wCdtaBd+qCjvIa/l6ZYJ7Hc1BYNEOx8FharmpqyrIOTzVQFcU
aZCJ7iYlXeOmXvMJzHyLB1F4jb7/SsJWhTcNy6F6G3qyKXax2znZVveXMThvlbZj5y7uodknHB2K
NrSLMqqxpmhA0FbGlrtD7CI97XOozgZQt8nd2O3vIDa0Ij75Wh5kEDftayBxZXcm4+i3EJfzl9ib
hN6u9xMgXNeyHrNEnx2DvBvuam/y4RxciGa9gjTLhUtMnQ/dDfRNvWRtOtC+9Ixd/wHik+iABkuM
gzfrYVgv4x3OeEgD8CEbHEDIL8L1n85W1yIbWvYc/fuQbEqyx75CK/v42ELmRANJCtRdFvbmfJWf
Ls/pLSMcuaQdO2r0EJeQIeQHPpzeGoFplVKj3M117xc9D03oI6Ki8KPXQ/25NHWLOtGQ1xtmhf3j
29f5r2/Df0evoDbLx4jR+t//wr+/sXIEA2TcCP/89235Sh8b/vraBF/Kf81/+vNXT//w30HyjbOa
/WjE3zr5I3z+X/bdL82Xk394tEma8b595ePDa93mzZsBfNP5N//uD//x+vYpH8by9c8/vgHV28yf
Bnwx/eOvH22///mHDufyX8cf/9fPDl8K/NkqTugX8ddfv9TNn3+gAPrPGTRnyFB3NgzQ6/7xj/51
/oml/RMBkz4LVpsKCKt0rB1lvIn//MPAj0z8pQwEr6wB+PHHP2ogjfEThfwT0tYoeeHqMP743y90
sjK/VuoftC3uWEKb+s8/TneqpIL6ESGiKqI6QRqtpniPSUFjZetWBmVQxz/TFIqoCdoA+chrR40K
DPbnbPxl/O8YE5JFWUZVauqDFOQ5hYAGcpoofj9yfSgcIlU3JQQ627Zzrxubt/yvI/FzZG9Nl0ee
aqJQF84qHcYM8xF4sTtmVw/XP/o0Qvj10YITJLy10YRrSoEUkRck/cAHYLK7uJWeaUnur9u4sDAi
xofUPaTLc+QMRp1WUB2pEwiEGJVvmHbxAGRY4yY2Jc406fFCnHDJonCvWVM4SiW6/Q9Gq/vaSMaV
GQMooMY6Yu7itYLMpjS9XB/dpRnEjj6+RsohL9C4r8SHBvqm0DtDn7bZouE1kSDLEWZGv/DMumRH
8IdaaBpTDF1PiEUhCMkZvHBuQHMVHIat9JtjER6n0J/v0esiJQcCjR2oSXhAZn2i2B1mqKx/b7rm
F97RXo6A7WiixgqDLCrvJNru8ZgADgbP7k5eKh+dhlG/NvV8tRzZiC05GziggUGENmkftXrQsFRA
v+TwJ8jg7EitgSatADYzVsAhcX1g83qfO6SCR0h5pchpl8JolhguzN+VWQkZYnCoXjdwwQuIN7A+
8bxUc4yKTGPyMWtAngxQXrgA3zhNKv6cM3k+SsdzNg1xZMexFLRK9nGI4hvSlxtWUnRbkAep5AtJ
iQuz9EaRfWSmSEjXZ/FoB/Jk+FoBQe4yhWRgV0As8fo0XTgn4sNKbZUxRS+2HcRg8aZqX7kj3sqQ
fpeJSxR74blzabqEU4/ct0og7kkCPdUBNc1Mp9GhsT7O5H3xnTlAbPv6cC4ZEo+90nKo9XQkCNUY
bDKd3PQ3Lcrkn5qcan6lM8SrYZ4tWLu0PIIDaKgUS4WZ2oHZZ8qsnzdpc60/TtDK0mn6998bk3q6
17JJM7MKr+yDEfMd1wa/zRj0ZaA8bivPrTr4181ccANicp4V1VTICswQZF2szNiwOn/QUN6auPnS
V/ZzXNM9ANwLpaxLKyU4gAEUUOYABtCDZKqbUss/6vW4j6Ad7NA4rN2YJM/Xx3V+kRQRAmfSKO8j
SY8OWT6LZT6UeguF1WRhC5w/P2goOl2c0aQKGLXN6GDmZNdRqLbFgxooKdtHZIkS+NII5ik88gIR
s4tKz3MpqEMKsUOlLPZ2FNs3Cbq0t9cnSaio/q9DQ5x6aqPtAe7QSRsdIhvcD3LPDwpEzqQx8yur
W4/o6IQwZw6tekhkcw0Pqr6MHIKOVYen8U4eo4XVOu+2UWk9/R5ZZqKVqaXRQZVy05HKelq1DaQb
rw9zXpX3tw6q+qefzrohVkuZSEFXTD9AMX0HEOb3HDJSxdTfxgq/16bevW7q0qIJvsFqEr0qx1YK
VFJ7JLM+hiT3UxkURr/3+YJXKHJmw+moiN85ZKi6LPLLEdqA8bCwEELXwK8dIYQFBPouBJz1UhBD
UDUftomk7KNa2cfWBDK+YnRYfTeCcGdU0EswbYskeaRtvQs7uFdVtlybztp8U7lOqLmQab502ASf
kWlRiTyPjPCbDy9DFFa7tBgk9JrkpQv+MX0hdrywdCLztcFbLTSwVQ4aVf2iAlNyTboPU7X4aJ/X
6Mw2FIFHelFpUaf28QFvvduiYC9RY/hR0kFMVVsDG8VWTdt6POcmRENax5DbO9OwH69vHCGn+nNh
RarYRoNqcDxGCMGzYS9Tuhst65mm2dMEZfkmKu541h/yeHBpzl6TLA/alvyW0wdT3On5szVIeuh9
mRyi6mtjfB+Tr5DLUxriNuGPhdFdcCAiFJ6UUUpZAhOKHX21w2Sl2v0WRJogZk2yu0rK93I0K7sb
7UPXxbMOYr3R2vFzYpleb+Sb61/jgqMhgqORoD0ScyVKDlo0bDoW6KW2mfJdpUJOevgM4aTrZoR6
7K+1FLxM2VkFyktSfKhIaHmqmtgepO86v4igfJlJHES4tlzd8RzCkhpY+DwTyBG37Sq+vv4NLhxJ
kSgWsrZ9id5zRA1yUq7iQUcJggMcWFJgg7R04Xq6NJ2CL5Ir1tpSpkSHwUg3vdF/KhFql23CIBPZ
PzeGtLdIs4QAubSDBC9jtz2oBRUYQ7KnAAWS+lGLq4Wq0PmoB+mb0wOQ9kgXZzrHNWsqP1Ra3KlD
szYSFerXhvTZjOPfu32seSKPQgZFUkteDLjOm4Z+kMf2o4p3SacbL9dX/YKHFMl3iEKRdJe76EBt
kDVqyaFLmhuiSg/XP17IuP/c1pbgJwyoyJpRE0WHjpFAa7O1zNKbDqLv6HRekT7cprwDJw3xGLq6
lNr6UdfDBynVgiybtgOEq9MS0pPXv8yFvSfSghCJ2WaTQ85EMwY3lfVtOHWpg0E/Aiq6Qd1yDXmM
hWflpXkV3AYDS4ANYRY7CEvrRklrH2CgdUWnp98biuAtbLtPeawqdtBria/ZkKzNwCgMmMpGb8Jd
FhZrOulsdd3YpbEIAYrC9TpmPd6uGagPVyGPoCIOnk5fVuolutwLJ1UEr08TtAW1ktnBFPNixcs8
CkpgCG6vD+CCaxMh+P3UZWM6lXbQlskmtPSvjITbSa4PY7u0IBfmSGwlkFJWhMi72kFCKZTVAZKm
INrsO3PphSoUin6eJFNwBKldSiYLBwxCsr+BynKjRvU3FkaBZYw3tC6gST+G0DO2ABnv0cN9feou
uDlTeLGoeAMlvDHtAOTwBztKAGyj1Kn08G4+M2htWMiVXtgApuAnLDVscz2W7CBqhwcuyS/jIn3O
paWZ//+RBx2kvNSiluBtn5V381aG0LNyV+XTgo+79NWFo04iG53MYIANRrPgWy1l4OWhkrZw+C7s
XVM46f0wRpIdTyFUQ6UgQ2geJjEQ9yrbhdAsvL7Il2wIB3xKc5oM7RgGVlv5NEpdVk0vJCEBxf79
zXEIF/+IPUkmRQoDZkfTSpYn2QOnB3PlsRpXPVtSKLk0FOHKR0Zq5HLZI3Mr65Uvc6KsE9OiboIs
+51k1lCk/605M4T7fzSSaezyFkrsGVrdnAY0FFCOpno0otEHCmA2MfvFvu95ks48M8Qe6DAtJjnn
BQnUIbmt8GgH6YwnlbE7KvqTwgEUTIsgTfNVkncrQ1rio7gwmWKrdw01LsOuoT5uduxrGqIT2ojh
AUbuD7K08BK8cCm/MQkdnU5Ai2rW5QQK50ppribd2oLqbT3J6k6KoFxj1xuzXTpLFzyByIOk5T3N
wKiLsyRbWebIcsdStBEVYFfUrKruF7b6JTOCzwyBqWnNUkOqX0szbd9VEK10iVGG8U7PLMVYuNUu
uGZdMKNrYTEw1BVgplhBb+lFnaJHELIGU9of4qJ+vr7RLy3QvDmOFqjQszwxe40EnZx/D7kJRRYT
6vRKfpNV/VeDpdB8p+vrtgSNgZ+X3FyjPTbWTlaUgAMKxYTOhAhiKo8e+pjKbcEy2Iv76cEyk48d
pBA/yF1cuXSyB1/nluUNpcTcWILApAlqKTcKe8hmW73tShQlsLDgEkTZ+eT3ZEDanRrcZSMIBRpO
m30MgcyFtb+wKIYwW7gLJCBBEQegZpE5koXnQNIh/YW9zAfDtUZz4QF+aZMJMxVDGJ1P82oXavdo
4XVctUMA/MjCOC6suqjX05maynXW2MFQgCAsAVkfSzalNLgRPExSk01nqwtPwktTpp2uOVrrweqr
wBRQOTuwWjhQjw2asgYgJ1y3i01AlwIoQ7jlCE/AV8LBH1WnBEXRBKorFeRNVomdVBurqixPLoAh
jGx9WEdZbD5psWR9uL6xL02ncPtVcp1yKAHDk8olJCJnvDEq5SZVAXBWWj+JZbi8JTd3YUJnFMLx
IZqyqi3A3G0GYPDIwKCtrEHi/r2gjd+rYF/piofrg7oQ+OjCwmVtXU16axpBBngsyPKb9EGuKPut
ihkIx05HkdaNWSpkUgMaY7sp5Sh97628/jgUXff1+gAunCERuWupWdKgM1wNxqZ8RWPYLaQdboeq
/vR7Hy/EItFkIBKhhhrEQyytJYkV25wAvVoV9fB7YbMomtNMIfS04kQNBqorqziO0TplU827PoBL
CUaR2FIdqGFUSagEQEp0LmHQwEoyt1bzrd5o7lCpqwycClPHPo4dlAyGfGcW+ZKEyxxJnQl63piO
ji6ess0Mo9Nj1GB0u3fMUL6tyumLaSSJM3IbJZr2uzoMbtnJm+vDvRDuaILvhkJCb6V6qUJtIfyE
dkg346CzhfTFqsriH9dtXNhymuC2ecKIjQtBCXq56D/JatN4EI4gn6lOuoWb4cKx1ITjz1Vicvgv
NUhk2TVpBjFV7IuFe+HS9xfOfNTVTEEKVEEdW79D5LmPZYh62Euu69J3Fw49rQClH3WuBETGO60Y
6Jc0LRfipUufLfhghuJ0hpe5AndlvKLs9lAw3b++qpc+Wjjpaten0C7okQEHysdrwG+5jtpmiR/w
0jEUOxlaItdDP2lGUEV1ucJtudKLZM1xK1sZ8WuLfWB9/FhK6Wp27qEBpfkha5zrY7uw4m98kUfH
EKgVZeymxgg6ynfFYKzwjL6NWv3D9Y+/cOjU+RI7+nik+ZoWvIdGYD5FY1KveohyOzop7g1k+6+b
uDh/wsFmYSZDnKYwgr4jqIlWut74ac66VTlBqyhl9WNsp4Yz2jV31LZpoEXT9T6KR7HmZK1NFmby
wr08YwCPhwqpOdsY5BzLCKwUM3kgU4k6jdYG8xMHKLCFqtelpKuo4DPSjjMlozCkySsFTImbqaZP
URRHkFFMP0hRvk6gH8Lb1nR0s14bQGwBhuArVrfvOA4G1OCoLi0M+8LhECXvAEWxSqAeVLwixwTh
sPRatr+HqnqHh2dNn8hhRLWAT3RLTXAKwXekKUGOR85/z2+8w1fyiRRyX+mBlvQNuBDUnUmXOm4u
7X7BcYDRFC0jEG5AZie/57gMbDX5zsAfZ6OytzD/lxABIozSIA3aX6VOD0aLlc6MDKUpe1TKpHcU
CxfoOHh0o0IXB4L23CWacjeq3XM/oVUiNJ6vn8ELl7koogk+owadfMQK7MrywZQbtAVwqXE+rfUO
xL7RFDlmi06mtFqS77wwtSL60u6jXpPHEs/jynyYWvWxHNrcUcy6crmhP14f1gXn+HYCj7wXsShX
Y4lbAU2L0um16m6M1JsqK9fXP//StAkuA1JKkOqMSitgMfO4prihBGk/eItQnVxKn6ktI9201BV0
acrmE3w0GtMmYFGGKmnQx8ZOzdS9hFQMZdaDXfzfKFV/PvDFNkDQL9jTkMFEYtf3mWyvyyL8gTr5
w5y9kplxSPphoQRzwe+83QZHo5lS1N/DEKbMBAmeMC72UVooC3HQpXrt2/8/+vReQ2Qap6YVyE0J
TilZR4WW5b3yoYvQ9h3Go+wOkNV0aTSkfs3tzJtlnnzTzK2FvXFptQTfoXeIfosILy/Ljg2/SVnv
aGMy+ANP1HVNZXWh0nlpqCIAsyhlVa31FswMcV+vJRLm68aO88e2Id3O6CD2B8VBaY1vo3mm1oMM
SNFHRJ46W/BgF1ZSxGiig6sBUFYlQTvQ9jNI3ZS7BCkg/7fOmAjNzBPkocewtYKJtrI/1MpzLse1
M4UKhGdbfp8W/Tom2R0NyyXpjAvHWsRqckMt8BTvrWBU5djJwnSLlmCHqHuk8W4MMwHZNG1XCSr/
14d4wU3JghtJWcy5aZUmwuoocnKzWeUylDltlHCuG7gQ2ogka0YSd1lsFTCQyo9WQ9G8RKKv4xiv
ektbM2OaFrbCpZkT3h9tx9RonCwjKCub+WHLdCdOahDqWvq0KkFXsFcyyPfpkZ57NO/jhfFd2oHq
qWfMZTR+Ko1qBHI9tp6hjtq2NvrSvT57l5ZHeJnE0OIGab9sBFSb2ocYh+nr/3D2ZbuR48CyX0RA
O8XXWl2L7Ha79xeiu2dGGyVKohZKX3+iBvceuDlmCcdPMzAaYnHJZDIzMoKF4FxJoca7sm5WIza8
RdrVTTdCMyMB0clNftBBpBucvcC9tCX4VVzPPSxVcQ7c6QDCVWATpxXzenty/6GZHokftSWUVBJB
834TxlQdlrl1t2X8zuON3sg/dycf88AjBUMiipBPXHpJCo4GyZ0V67FkDqHH9+f3w1bLOY803g+e
2jbKv6RpuAdTy4WOy6c5dMDnltGvGSr9QbaGqrVEbcA1/Tlo1/ZZM8olTFJFnF3ojjtGBcQR8qcO
jzy3Yocxao+96HZzT/4KUBAGzeFfLahUVMVWDubbVwwEk//8DQNbxC0TGiYqKp1Nk4EQssuqH7f4
t0cS6P7p/zci+2+iB73If44CUJznoRETMUEVRCc2t/UWDdX66g1RflGFV+zKAplnTZ1+JxY67R0y
qS3T6rsa2HxCk1YPzB36HMAJUD07GmxtYAJZ89W3Q/TWrzM8Tg7igqoogigBKrNHd696YH31NAdg
wm6hUBpw6N4JuhJW2AYz/YyXdU7AKVK3uoAoeefPkChdVL/R8eCcHF7+1ShXo/m8S9fSbNbTbXif
kveZjqcWREspvQR58U8GsgnIaD5LN/pItZ8spf85Gsa/Wt38tbLlt2+/taiGNwLn0dTCVQSASwQv
fjD9NfX84C/kWNTROSNZ0uJRstD8pR3mR8LaleV9+5pyTDxo4JQOqAtJkET90oO+nH6E6ujfcVfV
G+50vyk0Q+5P8HZ035ifiQslHkozJMzCpCdVBpbsSDywrlxTzbG4VBP3ybPU9TuBr3ux/OzN4jF2
x34zumslP9v3DdcDwCN3wwLfr7FDUPI+LeX0z1DXP+4vju3zhldZWpp2ik0BOlXcv6DUdCV0+Y3q
6Mf7n7etveFOhjBE5SCSIVhkyN9dUXwvvfDl/qdtv9z/01MNAW/jfC6XS9SM0dGvUyfBu1ocwN1V
fnjfEIYHaPxadEXN9AUwSPq0QGTbgfKIh1wfC+dgTePJNhHD5iN3dt2OBnjhhe33stAfs7D/TP6P
xMj//5XnxIZ5I5ctorluAEqeUM+DyZWgPfWd5p8OJ2nFxCx3kwnAJBHP0W8r/Avz6fPoMzTm829e
GD3wqn2+vxc212iCLx1Rp1HOEZeXbvmzj1vUJqH5kQ/koU3pVkfNQ97Fp9H3H1zm/b4/qG1eRrDR
LmE0s3n0LmqW+oAkBlh++4ruPKWzraMxwfvjWI6AicyUuox1nPPosij61PQ50Csy3AX1/41j6H/P
gIm2LBowqtdSe5e2q18m5fxwwvA7FfT7/Z9vWybDygvG3Qxi4xQnePxEa/7MJH3s3C5BhmFNVMNy
G1PD3J2qj8G6F4aXUXefHeEeS9Y+gav1J5o5f7ASIYYACmh3f0LWw2ZYPkVFpcnCNLq4Yn70pzlB
XLtzhvaHCsSL2we/mCwhWzFfBHWO98e0nQHDDYBlqhAK3EmXKaTfm8jdSj5fw7p/ny8zcZd9lTtd
Gw3zpfOn9jBMN3JiGUHnuVnJdFvucxN16S5pHEU17BO9Tmh1p3G5idj86OqW7OZlOVbe/K4ksGOi
L6OJk5hBj/0SQh/iMoky3cyZN6y8MCyH2URZOlIHfJ6r5TIu3smdNbrRxSSOtITs+tTyYSXSti3X
bfhXOavRV8JdkMC+IAGfhFn7q8uhJS7HvRqcL+hH/HX/VFkuYFNau3CGJqtDIJ8IiSBh5DxF4yqJ
vOXERqbZ1xGvfRl5l7yBKAfk4S40QEa38IeVI2X78YbNe2SZqkx0uBnJ9KtMxVn5y5f762LbZcPA
48kvgTnq9SWd9JbP8W9v0X8NpDs6AVsVkrj9zjciz8gwaTbOoDGJfe8ShxCPcAIED/wMgT0yLu3G
c1FgE8EZFFdPzBdJ18RQ3XXHbRypFdiGbZLG1Y/XG6ywBZeVGNinW1TvoNsqYEW6aeNhe38hLYfA
xF5WAyiYFs5g9jp4gFpdks9Vki5rnTCWI2DCBMeqoZAnmOjFzfwPkPZ8CWe6Yui2X25c7nW+RMuQ
Uu/S8+k8VG0CvYUtGgy/3V8Y2y83DDyjkjSBXBCvSNfbMM/7JxPByl1h+/ZtSq+cRyr8JSZq8C6D
Hi9uPz3cHOz9n21blduQrz5dgHpSQNBPX0B6CuJHSZwzAExQUtd6TUjQNoRh1lWw6NYFlfylrM6i
9T92etn7o3xftzqKMn/OgCGsBVNQsVx66F7N4goIwKGfyWZ2frlp8Pf9ZbK4b5OwkntVOk/ombrx
3UGUNTiVvP7CHJ4DXijlFnqt7+N0cEy8scPavHPB8n5FbL3rY4XLGySKLSrYKxZsOUwmsnjJIwEa
nVlf54K96Jkc26hfgb9YdtoEFEMkdykBU8Gnh2rakJ49sWZ+qmv34/1dsH3fMOFFDGUHdgB9zRuA
MVJHltehbNB6mHlrPYdvJ7nBGPrnaeJZ2SIdrKZrz4g6takHZU0P/fVDuS1bsZuJA17QLPoApoeV
RbN4bRN3SxwivGZ2puuSBstliaZpE09owwXfpXqOCEDG9xfPElGb0ETic8Ap6kxfXRDKgpaofyqX
5qng86+cNId8cVCjW7tubRtlmHzQKSlkiLF8AlJi9KFt5ez+8ulapGAxRxOgOLY+4001jFdoDD0V
tfMkp5psWJl+iql8UnW/v79mtnkYN3oFHsC4KePxGsU1GGS7J4go7ibUjO5/3jYN48LO/Xj0eUnm
i+ricxlUcp8PaXSMhPsZqu50W7fZGum5ZfdNtCLK/0xmEFdDbgNpAZnnCWH+0SftT095D4UUSZGu
US3YnlMmdjGdOlksgngX2U3dRkX+thz7l7wXfBux5qVTORrYij3xh50iYuV8W+zIxCwuSClyFBP1
RRS0/woZJ+eDQp32a6Ybt9qqueq84/1ts3hQE6xYoD4EKJ6ur8Hsq2vjluriuFW48nKzff12Fl/d
yGVWhm2rg/oqHF1CM3EBISMdy5W8im2VjPuecsZqcPnIK6PpFS3U3QA5Y80f4IZWbMb2+w3bF+ge
axs0fl0hQydevCYXD02q11JPFv/8L1Hsq9UJHHT7CZk2VyXqg0f4D6jWfPa78ePE/GcyqmSqoeJQ
Sb6yGxYP4BseoJmWcgiaqblmeINuaDOjC4/88Mf5+/2zZPu+4QK8sFoKaKuIK+3I77am1SbCxjQo
+rzvujcBjFHqLNBakBUyvYP/MKhwJ/jCDvd/vcWBmQDFSApIygwFPj5Uf/tu8WGG0ihwWvlFROBZ
QrbkvdO4/YJX+16PgVdEYQbNoyoruz36/VT0ELpR2qwcW4theLe/vxognHPm8b6vrk4WpKD9jU6g
f/wxR/x7DBWzlc2wrdftFLwahM8LsgCEVdfW7Q6y5YeA6IMXtid3kWiGcFfeIpZDZYIQM48Wswvo
5VURsucF+xYW3W5cst/3d/3fw//GQ9eEFUIFALgQt8dmZN5GxOkm5IdZZNt+/jYyfxOU55B8cRTO
s7flRXd0ASiW+bHJw61Tgq3QqfdC3UgcTl02beGFoFkIDFq6xT8KqmzX65/4P5KCfrb6uLSHoFxZ
GAs8E+CZPzfAGVBcaXMcowVavLcvCwioAgbSllvIm2/DCl3dXzy/AEU2uhdRXS7mYtNhGkLOG2f+
cn8BLahYaGn/+TNG3WRVRFV9JfrRccIzBZmjnv6dfxV+CZjeT/WzH8mDl46bKFrDA1iCAJNyWjdd
zApd1td6kKicNOILc6FFdQAQuOj/lqBaLX+UvgR5ti7nlSNvsSsTARmBzqYPGqe76hDiia6TgP7u
Wsj5KcvalaKWZVomwHFpwV2rvbS78gqVet08DNA/dVp19DGU74gk7P5vgqv/m1k3kY26lN0QAY19
VY76AD763248rtzMlnvTxDPWbQHKmL7qrh7NEhC2P7Wlfl9oZOqoDu2Al1mMTztdca3T8DC4zRZN
HN9Rav66cqRvR/cNn/AvluKVaxvboNfeTLAyJP4gAu/cQSyzJQqI5uBB+eD/6V0H1A/Q7Aqp3tJ8
fF9ex4Q1irLBwywr1LUu2XWCdePhueAFWq+xk1lCDhPMKIK5HWueKnBnUGcbFCDbVMFHl7MPuSOv
Aa0OiAjHjSDva8gH6fif3oGw0QnSUKprW48/pddXG5KtrZbNVox4o6VBBZwYvs3q8OSq8oqL76Iq
9RnPkBObonOk1thDLbeQiV30QEU/ikWrazH0KbTXnYeU5lBe52uyLRaLMbGJs66rtBux8wxwhYPr
V+ShS71+5XFmgW1BpunPbRhCnjXAhHdXOTa7rgA7d1CJZ3echo1cYlwd5cUdoLvXkaDcUNZO6C4r
2819e7ItnhGOLEvTloUIEed22Q8QrmUb19Gf8IZ7n7cxYYm6QOwWpqS5DrP7Ma31Q4/G+fs/3eLx
TUAiB1HsmGqvvU5Nv8n9eheGV4pThuv2/gC2fff/3BiJdg1/gDB4ErgdelV7iImJI7i2Qb1yfwDb
DIwoYRor6SkB90u8AeCnRRwyCu6+QQ7ATq/1T9hmYVi5QzqwwWqBzmFPJq3u5U4Hql+5dS0+yxTu
nH3o18is0kksQxTmdPElFKTdc7dFzXlKShADbfKpKDdhu4ZcefvVH0Dd589tER7YMtQST0kfVZ/j
Tu5rf7j2rf+hqkc0hWiQxw/6awhk6g74ujWiqTdnilFvju7VvYMqaiBrtx0T4B3kLs7T07y0+0A5
Bz8CwNcJXGdbMvWtiNcSdm+6UIxo+AUJxCiEZbVIfCfzttCtc75KHQc7SsHiDyKxegN02vBFzG6x
u38eb1/+z92KEQ1nwPQQOMJD50aUgmeGTIi6PdWdm9b7PJHhuxMVK3hz20DG+8QroDeTxahOpQxK
ZmmMfvM++1Z3oYsmUP5Suvl7ntWY0c0oXu1ayj1dKDGLhLTlFepEu46mJ99NVwKeN70nPm94iMpr
FbhPEc0zRgArX3aQbv5YOenKMr1puvi84R+oLyRqubxJ6rj8DWwv4NwUIqv3N/tN54OPm35hGgqQ
O/UNMPEN9jo60Ln5y+fimnp8ZXlsv98IAqgMvZahRwBDBHtPt4+8yr7e//WWT5swP0/IquB0gRJT
FP8AgQVqj1P+8f63LYZnIvuyGCXc2mN1Aqm/h9TXH+myfIec4acZLKt9m++CSXy+P5TlAJkwv1mj
MALgUQOvEr8A4vwRjPK/QPC0Uum2fd4w6DKU/F/HlSwkcg6VEh/KCrhm3b4rrRQwk8ARsDIxCOLK
ZBR+tmGq2bsS3jBu6/37Fsgw4K6h8VyIqUmmtPkOMBPk6jl90N60AvqwrZBhwY2vCAsj3YBya/L2
WVNq3GJ1cJBykbv3TcGw4qaZYy/MfZnIMGcPvE0h1zhx+SEN40/3R7CYsikdVkYVBzJ0BnNl7H0K
RXTJg/wyeHOPrEh5vD+GzeAMW077TEmt0iGRhdd8kKHO0OcXrLGsWrbBRPrNkYS2x1J1SZmNf0/c
SUTqb2S0FmNb7hsT5CdY3+il94Eck0X8AGLfcCPgvI+zH3XIwQ1JjeHur5NlL0y2xRsGo2derxJo
u1wknR9zr9g2fXQq21Uea0ssYuL6AKYWgEa2fRJPMj2A4YJuhzx8QkHxRBd9qgR/jnz3xY+z91mJ
CfSbGndG+w8AJG3kn8p6uUKpYwe+6ZV7wrZmhpEr6ML3iwxUokr+15Q3n8I6OPmBemT1GkOybQjD
zoNK05GHVCVDgebeLHieuhld4uTQT84/79t5w87F6EJ5B9I7CVAU7qZsCvrsZ2ggakUf78uOVCsn
zHI9mUSKc90VoTe4mMoI0UzVljVkSzPvNLpxcAUwJ9w4Re5+L5xqjW3e0KT9f+mogJkoPx77UzMG
+ZDwAJKOusYNclDzTZLoJ5j6BT9n8nucPZN02lKatMUPoQ8C9HWB/yydL5C4SwMkhsHH9a6VNjGB
fl26StKgTWYdvHDupaC3VuDVZuUPSdduHovPMOGAPnFTHnl5m1S0fJ5BfwGevh/QT9+GKnvUOLAr
k7EYswkMnNkSIGnGmkTGwXzsZuZsKchqdjnp66RcOnbwRLzsnJQqtKaw+H23ksnGOHBflnGD2FIj
Gbiby+AfDdoyPxhXwkvb8t08/avIWzdpkLcFNNZUObQ7WtZyqx033kSKkiuCqfxKy6D9ef9AvJ3o
hqyl4UGoQrpUoVkqCUR3VGlxaPtx2YCI7fPQBbsiaF1o8CAwqWj2m4flUZXhV0HehbHF6IZzmTNN
w3jSbeIrDzJDWRqh1uCxuBQbPy74srKklis4NIaBNC8wO1PNrjGfv/YZ/+D70Upq2+IeTXDTtLDR
LUkUX2U8nKY4u7R5BZZzdOpMEM15XyxngptiSaXjkoFdecEhaVhOy4NOy34/IY2z8mKyxBGR4YNl
CPgJISMuejbsSZ9eRLrE0NnM1zghbdZqvJp8VRKd9lOXoDHscymmi6yLJzANgoKyOKCccRikvIS6
f75/sG3zMaKuvhyxMTVuxrJqbqrxsXPoilzsbv54ZVdsp+o201eG6vqzoHGFIagXN48+Q8qepfBE
75qACbTkrPcheF+wK1Q6DzriT9VUPC7FvPLAsXiZ8Pb31z+ejDXLaQ6PkkIFvfGraJ86E3ke42Hj
hyn/5g7pp/szsZnI7e+vhgKcDVxiYxdfo2X+5LO022iCgCiYvhbzvHazWe728HYOXg3CR48Fgqn4
2pcdyItGdIurpxRNyWMBpdHM9/d6iH/dn5DlKJv8f2FWVW23aHZlDbj+bnWMUXSfFj2cNWfdBho8
X8DiMG1yZ3q4P6JtdsZpXool5t2AbIwGBG1LuV4SpSrvAJ5mMBpHWb2JoZj+yLv6dH9Ay9k2MYiE
+l6howUpNAg2H7K+j48L5ITfZzkmDLEDHdQ4N7WAUJ5zpP340oz88/0fftvvNzJxJvFn71Ff5aQF
h0oaVcOGVY7O9uIGETlAzqNdCyVt62Oc6Uw6C+Lfskq0V+UJ2gT4vtD+uyCmATMRh3HuUzKDEg8h
QC7Pc6/YrxFM408KxGgrwZPF/k2woZxGRzUSicSoLpyfPfIRex3R8sDERF5a8DbfUltFv+ICLOfX
ZEOsBlGCMQL5Ub8fwFBHm/NQzmpb+Oo8Efc35DL2VM8rp8uW5zbBh244o5l/9oCYa+Q3Fs2nTnUf
qik9hr3zeWpov5WDaG6PGA1+CfH1fSfPuOB6Ns05QaYoGaP072qYd+4yPijSrjhsW6QWGD6gHZH7
HeYGJ5tOHzwSQ/pazX/lS3jUKTgxmq3bHpBN3dOQ7dmA/JvTv7xrZiY0EcyfAyTq0xrQLdQqFC/O
tGqh+Qvxi/sDWKzJhCM26bhMcV/USbWML2nvfumJPNz/tO0wmKjDPnfGlk1+lRDt/7itVNFmZ38I
j2GWfo3D8Rlppge9FM+Vv9YNYLkfTPjhBBZvNF5wsE5z2p7QnO68sGjE0ulgdrc14fkJfnzaCh2K
bTAt8nh/rrZlvPnEV3cgStKuQL96lbhS/EIeg2y8MPXeuUe3QV99HLJZs8+5RCUsIJ866hUbn5EV
hIDthxvxeREXS8rjXCY+6/KdYoN/yrWzrFiOJf4wEYmTij1gZqYaDIFFDc3X8FGEC9vwMnvq4zU6
cJt5mjjEICchq3pVJ12Ux6eywbvdE0ofEPR4T8uot6jny0NWt+MuDQm5ZKgSQS8iZ8+5H0af7p+A
t0viYH82nESopANusrFOWNyDp452RxmLC+vQndt67hk4om3a1ycpRyhbSbROivzv+0Nb9tCEMfZB
DQIQjsNXz5Kcwjksd4HbF+/Lo5k4RrdPozTVTQUuO9RjW/bAyvAC9YKVz1uOiEm0WDHqV5NyqyRs
+hOaO2Cp/JfSbAft3rWt8d6OTEz84gCozYIelSpxOgWh7pGp7VBqfliKOP8EQl9vk0dOh0523u71
BGVCUEt2kIWLomPTDd7K5Wi5900UUMiLOc11nyd0irZtiDacoCZP4GKXG+W0lw7JrxVvZFlTE/bD
IOpc83nIk1RUu7rq/E0tnXy7jEG9W2b6LmnPgJnEkWNcLxFS1AiNC/V37oGBpHN/xEW7ZWO1Egz/
C8N6I6g04Zq6Fmg3LjGGwFNv5zJ18cv6J67ej9wpig118hcZuA9tU14cuF4ngvSW6ouDB0rpuXZP
slhrhL658rd+ieEph5yh0YgNQMzp4tEf9b70sp+s61fSQZbTYaIvVdGoroXaVsLJgAbS8iojtXXC
YYf0yW/eR+97nJvoynpSTPdOUyc6r5s9qsviCDXE7pryeg3VaHNHhiMcq5F3ADzUkPttwssgZHZk
PMi2952dZZ1MzGReLw6VvCkTmQdbkvm7rKCHbEwfXIGkRhCvDGOZhImbHOahiCkaMRL0maiNaCX4
IlS/EhnZ7PM2t1cXOsGDeSjpVCQSr3/kZturEHoHj/A5dZf3XewmZJL0HI1gdMqTKqdDs0EH4yh2
RRzUa50sFnswgZN0mXQ/LG6eIKA/QY/+CPndYx/NK/UV2z7ffPmrNcpUKqKwXNCLA2qzI2iYlr07
+MuOaif7JAdSnlkIcrr7h8q22+YDgosYemNpntThfKrQSbd3SroWk9ri4H///moqadpmPRp3RSKr
Sz7nh2mAriQbv5TLeOw1/aKG/gCOxtOg3yWDGDATXugA6gcum1gmk4zLLcmzl7TqzrlXQj7avYqx
XbNGy0k2YYZEMDF7FQYaNTiDqegOs+PtwAL0ZdAQmri/O5aTZoINwz5DeZtI1NNvbX9EKTQfcie8
RqqIVszdFr2Z1IdF2euGa9UkeSG+5u5yHRSy7ot8CuryZxkEEJEP9kUr97foh4TTl/tTsxw8E2oI
FwOpu5DJpMs52aCyi4SWWmM/tG3ObdBX567sxkZ5KE0m5cw7QIzDeZNVKIbV9dDs1DCG70tgO8bN
WNIxqkeQVCXcF0dNXEAdAAql2cv9NbLZj2O4AjfSPQejTpqAFORpEP3HkpTPnRRfOiI/j6J99LoZ
1V32PRhXMaa2jTE8wqwm3agqSpOQj09NODxwBaKC+xOyfdu4IOkgBuo1JeZThp+56h4rv/52/9Nv
e83YxBmmtUol8KXkSkI33TaxYoeqLD6FBEKk0ClVu3TgK5GEJTSL/4MuJOMgc4+Raz2FG5WedUC2
rvcBecXCnzdirDY5+Ty3L6i75umvGKxR1e+WrpUg33YKsYk0bHzdNlwScoX4xm6q1MkP0fY81ysv
V9vnbzb1ynY42I3xQoXen5jih24OTtQfz54gv+/vk+VMxyaFIegb+KjSNk1Gd/5R1uB1jdAqpH42
82fS+huACbZD1mxn/PX+iG9nRmITVdgWzTJGRZ4maNslW3i7hzZU0V558TarinYzTYJvxsZroBa2
ljizLaLhGDwyOXqMsUdSN8VGZegEUCl9wfWw8nh8O7kZm2DDUs1j7A4TuRa+P/9sXOH9RYIOfi7t
4uLiKL/Z4UfMYGDs6cqQtjkZjsHVo5tqNZBrWaSH27lTWfqBDmtcOG/7hpgZvsEbprTqmyxNqsDh
Tz2t5Bk4+3rlx1vWy0QgZjkOdeXj66KJst86nGv46jh40VCFnIBprfRDwPLhKV0a/3D/3FnWixqX
UNr6vFgqxq8LFQeVQV01rL4D4P3P/c+/3bUWxCYZlmjDAHxbLbk2KT9TUfXeRnY6S091F9P2MAe9
GhMp/Amvx4410bkllSRPS8u9bMtQ50N/f6PTBWh88Dnvgfq8qbULpAyX2X+X1kAQm+jMCPQCdd8r
uErtqk1cKGS/m2V3fwksK2ziMbOAjTnJsAJLmV38pT+LErknp115SLwdRcSmpPZM6OTOMkwT1Czb
jVvrb0FD/yqQTHOHNdUwy7VlQjIzULyhVowxlJTDBu399YYR8W1Y+N6hHM98kDOs+EHbahnncQhA
+hWCCx0N3tWpBKNAmC2HGYox9zfDtlqmy/O0yqM2I9d5rnfELc+5C8WEoO0vfVyv3Ly2KRjxUND3
OddOyK9FJnu0gbIe+kdZ/9DX2drz1zYNw8tF1ahAA5TBaqGF2dYpLqUS7cX+N671ykrZZmF4uibI
lNv6Pr8KXZ/IRE5LoZJYr2E/LZ830ZmiiqMl5wu/Qqzp41jEj3XvXAHf2N7fZ8t1aqIzG1pn5XD7
9XUEka6iyoeHAdfRZp5CdqBAhO5Rjyq2VR07Wzws1vJhluvBRGpm45QTKGmlSduxcOOT6sxzVqyY
hu3jt8PwKuZxplmjfxNxaeDMZ59G/1SsWxNrtli4icZUGfX7MfURCixDthkCcqonAqkuCN0Fg3Mk
Puje7u+MbRaGdSh08oZtEHFwuThHHouXCaHiygpZSg2xiWMMfBX1eIumiaQulC8mlW4rGtY75CKD
o08xEBPe7x5cycdqnIF5aeAzG47m7rErmpXUyL9JqP+mIvFI/HOjAgFv70HwGsBQ6CzxeheN5V4A
pz04m062m5E/u+AcnJtlw8YfsT+cWZDuOH3y4ue5/BnxQw6ik/vLbbEzE9eYAZ/aeLVwkqFDqkET
3W1I7jx2RbB73wC3WObVqUxVCoiq2zhJWMdJkPuHAC9xWN/K9WYxZBPKOHUeGEVCvoBHG33nG6dM
h23tteOhdWVxqNHPss3dPNrA+fWPXpit6cBYDMLEMkZ53XcM/a2JD8TmrpuhtFTGX4eg/T2w4mGO
17gobfO77dur5cuavKK927sJpMzRzx9cdYl8KQnPOtdfOXMU5NkBbWBF/f3+flnehZFZFmAtWKbb
iboXr36s3PJhAgmYJ77OUu5FhyJY5e0rAGzrFvZTgH7PQ0DUbNKcbUr6vuQk5Fv+nHUbZVPYQD36
Uk/x1h+D41KPl7RZ1nbv7UA6MlkefEG53zvVdIHgyHEIDoukF/yni3pI0EofIOMv91fzbW8WmWWB
Hpc77znvLySY5aPX1OND2Yf04f7X377mI7Ma0MhQUJJP4yX3hr1fOU8OyRFE43AMeuXJYRvC8FUD
uPClAKLpIoQLpPXMCmDAA5r0Oop3WvfxyjiWhTLrAm45eqRl2JGRq/rESOVcVDs5h/sLZfu64YTm
3pczZBenC7QfP5KC/KQsX3FAlqNk0iY4fScIus7cS0fr+Ml1m2lfK4/vOi0/i1BkRzTKFOfFi/QK
qZrlEovM0kCnAfsVhRwuvGflY8qL+CjaAO+meQqg1dPw7dKh3hFLT+wh5zs+sin/ns1x+uh2U/7j
/opazoWZcGUOEgNxh36T1M23RdP9Kqh6yefiR5ciCfquMf5TopgHh6pqmi4VaeaXpgDUahOAv7zd
5F0Kmfoqy6ov94d6+xqMzOJul4cNaoGTvmSVLz46S9fvgSAbT9CZ4WuSD7YxjLeFGwTNwId4vPTd
7RUZZb+mrj6q2P/8vjkYkVNIwaqlQehwAQ+Ct6nCSELXi5Fd1HRrSge2w268K6bBd6kay+nC/UOp
i3g7D2A7KQkoq1mwmYrws47f10gYmWWXMAiyPO3z/lL4gCAXVR/tM02+5SJcO1+W2ZhlFgnD7Pt+
GC+VIx4BbnsG7eKl8nOAqPzHImcnxvO1rvW344XIrLTgFhjqslimS+8jUUfS7El5Y7DVfbAbg/Ih
m7q1u/PtiCEyyy2gza96QcGSj5e3IzcglkJqKGTjjsQgmu6GLkL4VYChmaMyqsdxLUliyYlGZjFk
GX34QuroSz7SxT/CRwG4kMviOetccoxyT+4KUvfXgQItv8vAarfrptUcjW2BjZCh9Js4zWPfOY9B
AVH07inl6YPKcij2yCQe2w/3jcw2jGHEYB5gapw85xy10alh4Xlm/XkQ7KfjuC9xLFaGsW2iYcvQ
0Rqn0lHiEseLu420BzU00lzqbrri0J7TmD57QvwalnmlCGSbl2HZfbCUNOdFfVFDOH9Evrd5bFOw
UAYT+MMLv4xOjm7W5OwtntCkcMCc8kKWSwl4lR+Dgyr+Ho/qoZn06f4mvX05hWYZhXoSGUtNisvU
qLMP/rHQGbctmUDTdbw/wtv7E5rFE028kocuKy7jUCDr4T6n3rTv6IG4076i5Emy7PQ+UpAgNGsl
SytHr6DVcqZ82be6eI5BrLpyx76976HJv9BChLSbI1JfYpcjXnEuVY9K8OzFj10WfnJEtXKg397y
0CyYgB48w1NjdM9jrzeclj/+h7PrWI5bx6JfxCoSJAK3ZAepk2wFy/aG5fDMBOaMr5/TXskYoVml
xczUvHolNtLFxb0noLRTUfHnY8uhHX4qQEcWzaAOIx3doF6Gk2w7ALS6Kg2tvnnKsgb0yBEOl5Cj
fbr9zb9wrP9/xlNdiYGSqJ6txsH14QCiJaHO43d8hyJ8gEZnSFwSljU9THO2GQHOaRZaBNSPZBA5
9VoqeM3C3/sJWpiAdMbEuNuAEtREp3lyfxSt+GYVQ7dhvH0hc7FjVRaS2j/l8/wh30RsRy1UWL21
RJQhVbcGAfxvFcNWdpWNYtqP15G+ee+OyI8KuDgNEOB3cE/O+Z0Tla9FZcPHkyXFPu/U4+31M+xI
vZlSQCeusMdhOpY2H3d42GR7t3PkPU/mbKXKaPqE9uwYlEpANIu744SEonTJnzpf7grHf709gvdf
NfC4+3euCjrkFrh5w9GDDuyxYnTZWFG1xpwxrITeOLg+v1nUZ+ORedXPopiLoGUOXjPZHYuc37Gb
//rYKK6T92bFvTIFP8t2+yMXkwzHsQ4gSE5XVsDwWKJCiwxATNXDaHXOoc6yjRW3L7XXHAHEBoch
O6dx9Mej1aGj1T2Xe7DNT7Re+7ThEhLuv+NirLDGvFLtkfj+wgKrytpjHg3WHhz5ZuMwj327PYGm
hdKCgFVZ5aBEPB2dFAzwsPYmOIuOIypS/lRtLL9Sr83VZOj210ybTjv9Hu3EVBR2dxz7SQSVYwGc
Fi1rkkemsWjHv4V1dTMrXBOEX0BL3kjuPqAfE7gj+y7iNQCf4St6cyFnKSqSPkcyXno8gNIADaik
wPFK8sq5t9zRsfpQm4TqjQZ38cfKAbD7uHRO9CBTq70jvZdspmYV62JIvKneVYhK5OI5+jEwkOF3
3F+coGtrqMYM27iRn+3KykBW57/qEf0l4ZCVwochuOmKEHyoyhoykf2RZP1d6473TVs9LHxNxc1w
fPSOQ6N8EF9ZOR8BhITsFM2sjYBx0tZu62pTdmL82H7WG9xOlxaArzfLsU8cD++VeApKGyzq26fF
NElaEAAzJyNVgkJmwabsiBSovXNRujnP3fSxZJpy7fj3Hu/hSFu5R9tOLsM0HuqZbPyIPd4egWkd
tPOe+XMBpXNnOBAXVYUhr14gfWgFPRN7yj8GQaN6RyQXWd9QtxsOqCTVQT86d2zwD0W91iUwDELv
clhxJ/IxbpuDVUMRws4HCMcls7ep+/pEGrHms2mIK7p+Qxq5cNzNh/og1cQDATXSDtSW0GLVORn4
Nyjsr2Eq/5YX38n89L5H2Xlj5qT4lNM3qPz9EEUeDqgCq8K6hywG6fqHKDlXi9o0MPmb+H0ByTbE
7bCLa2iWevfeuFZGMexxvRUySByhYWzrQ6aacy7k/Rg5j3U5rPU1jWPVMgTImNRRQYCMSIphw6Md
zGPDrHhM4mlTlWrLvf6giiWAAELNM+T7Kuyhk4cHRuOmAXyPN/aUb26fBsPtp4s+CL9L8shlxSHz
7EfX7ratV/24/acNT0pd0cGL0cYaWV4d0C/Y2kPqBWkcwwk2sYO0ioEGrKbvlkviHcmF/7HwpGsX
CIdTW/EKGdDk/c6LYef1akTXu/BX8q+/tOf39qkWPgSxbXfJkGOBNRPbT+CRDdCIgnh6Kx78BU2e
UHl4S+y4SOLcD5oKZvB8p2Qi6f3MG5HsyjF3scXr+D/isGqvrOYPYzEYYoEfS1pGu1xELirfKRpv
z72CRe/9MkGb9YV6lg1gEBQ7iymM/FyxDevwFsJXlnL04wB2T9m8T6vEa/ZpmtJ91czuT25lKftU
1XW1B+6tqmFaHacpLMdrNY1+aNmE56EYs8SqAnAGiZOEMu5JmweeNTLyisJAmnahmPIpibcqH/kc
h8oeyv77XJKsrLZKTV6UblWS2Xl26FGy/VE0xLfPUPbN1gRCDJBoyrRUCr7CrSxrUXwSg7uVqv5W
5+RnlfskTDy0euOOPo0+2gaOVe7LEbLl/lrl1tDgpvS6xd+k9JlsIRiJevSlypNAJfZ2IiDbO48l
e0yICq36Z4YGNq/94+xOd/bwrDIv7JPXusrvCvgpZE2/X7yVToUhKOtyEKmalW2xWV6SLAGGMVik
TdJsT5mAzwUccMZ+Z5FRwf1AuX0crQQKU1Kmy0QkilVLAebTped7yX/U9aMPNfm0y4JipiEAP5tM
JgFq6CuJ5vvFbEqvV9+bOYfVYscsp5WXIYIzQSvSftO4mQiIdJqt37M4nNoEUWSAp+ntgGWI+7pw
BKpffVwXaGu2EHYvhngD1+UsQHa7UpI0jegag9+MCP71shlpW1wLkV981LzCkZDs2EFBMpSlGvGp
ZtpLOvl3twdkXDMtWxsroQDhHwoI15OXyofcaZfYA/7L+zxD+ltEw12h5MHqyq1i5c/bXzXtTy1/
E641ky6bi0vfFEmYlinutyYPihYMibTdgor16faHTOulhWLKFqcDf6C41KT9ktjtn3gpLsA7vd7+
86ZxaPGm7KjXem1aXFgef3ZU/dRUw7YCJBUSQk+FLz/f/ozhBtb1NewYkhHwkCkujmj/gyDn8DCV
WboCzTH9ca1gs5QeCDEFLS7Eq4DFtEigOrFWDTJMkC6wAb5TmViwK7mUsh7PPQwBXxJ7gcMopLf6
HyLlqBx6zWg/354o0+e0gGADoE5qyF5caEpJ0LrOPfppxyGP9grCkANvN7e/Y8hbdMmNeuwZRtVV
F1zqD73X/eCld2xKxHXiyY3VOkfIIOzcOF7JkwzbWNffsMe6RUJdVpeUw7l2IE6Lh0Lphu1gV79u
D8n0CS0OeK5weziVV5cOTktJLB9Y3LAAYLeVKTNENl1mwxsnZ7An4GuAewdg1uKS/Rq6woEEBWw8
yg2pRVVs7CR2WeB7C/9YB5rqfP4uJ5zTRdYXIYcvkyI/YvAXXdtbuYIM06YT+emoirTjorrUJTRm
70XlRPOOQg3HDViedWutBMMh1SnnjE9Kun7eXdwlqgI77rbMytaAjqY/rp2afGboFw5+c7HK0T1w
D91/C5YzT7c3luGs6Niq0q9dB3i75mLL+FSlRRnavfhuNd0LUtjj0MwbFlWfpb0mXP7+u1foz5Wx
9wumMoLMEqn0PVAw36mASlm5NGkIoe+V7Wy4N4X+dCkAmBTeZNvnzkc1uidztc1K+XMhPhR6YYlT
Hib8O1/sorofrUX+SLp0/NClJvQXjKz8EblAbJ/jDp3ZTWqzGcFG+MscpjWYZytDfH9rC93/tukd
2CfOvjpnZSm3BJoDoasaeZeUalj5hKGfJPSEHU8Sf+Gzo84p9aYzxGJgnF0Bhj5PrLsTtj2HikGt
vLVEA6O+GiZDbc6Ow0BwhcCyfNkMFNyQlZehAQYo9BwedKMmFVmqzr7rw8o5G6P/RO6Re0JUsSHp
mKkgX8Q4BETFybYVlAa+nc57b2z6bZ55KUr5otoXsveCEUZgu9snyLAQejbvL6pPUpS0Qb5TfwpG
4Obq/ekEXdlO7x9/oWftpcfEFDulOo9U/hrc5Ecz8/uP/XItskhbyZqSRJ2t2G92M6naXUZS9UR6
/2MZBqb834y5hHh43XUAw+Jp+WwDmpOR+Hsy9y82VMQtlq/EedMkXf/5m8TcLmIvTglXZ4hdtVnQ
T7BwyYpiTUHNtMTa7dtX/tQK1alz0TXuYfKHFCJAsy2DwXLnlcNmGoKWdEM6i9d8dNUZ5ORx3NR+
PNuXjNVkDcZuiol6muK5i3vVIiXgcKvfBeRkmgiWAzOIK2MLO9Jh5w/gLql63OTJmvWAYVS6WNhi
tyh22PgmaKSQ7vOG+3FeM/Z6P50Ues4SVQTqqkNFznXjnEsn2i5d8kks9M/YiF1TRnwl8JjGoL1S
rMKPsyaPXcSd8lPWsO/Au7zePoGGQqLQhcCGaCxr6M+qs6eGIUigkt3b1n3fzHeWd4hKsRNx/LvJ
p4N05hcr8c7xWO5F1X+Ncn9r28Nhctz7WjjPt3+PYaP/vzpYXkPPvFBIxq1+l/mtF3htifobquzh
7U8Y+p9CF0CNHbivgKtsQzuncVComs+px7epHEMbrnaJ7XVB3eWHiUdPcW6d4wxSnNaH/Jg9oRs+
x6RNulEC+y9ps2uI972pxbSyTwyTp78DrcRCCrgg1oGlderRlZZeWgUEKdXtmTOkTrrSInzDResL
Sc5UxMVLXcR8u1h0OHmUtDt7rP7c/oxpgfRXIfXqkVGxEPjkyCak5XDpxv45gU8grFaesxKQh6x+
mAFMKIv+U5qgNICm6+Ptr7//EBG6JXTttsxCH5ecK5i+BLFH7aCyrUNZxWxrAz583SsiSlem1HS0
tesJ+RJf0PxCeIpacV92rhPUwl7TgDCMRZfCy3uYDTUNDncx+Ao4aH6WrXMGfOWQZAvQcvY2j1dp
iIah6Np4VmlHSyKhltK0s/VTuWX0yjogjm4viykV1HXwAIzyCggVLmehqp+WD2w3SL9jLbdtA8SC
Gr5a6fBMlvop9dlLi56fO9PtEpGVC/79Z4pwtYXyhqu1ajXP56VzL2JqQxSpLlAcTkLSWtmmsaw2
KP3p5PhrDyPjiK8T/SangDirS0rs+jMfO6qCVrXyF4Bp/DOMjt2Ds5TudignP4Br7RLUpTV+S11J
jzgK82/RpMj5aev9d3v6DaHF1RKQqEMRxvIjcpJ1dVLp+ODIYh/TZqWuafrz5N+h2oyl6Aa45FSn
w4Z0wzZS3s5ri83tX28IXPorvK9p3dF6IadRsW1RKIjn7yqbBQnKzre/YIpZulZe56XgQ/uJC7QM
zCxc1pzw6jrb2RiKNv7esvlxGcbQsWgS8Fx8avNKBgm1Vgr6ht2p6+U14NPjUWGRU+o/2WBqXr9L
YQkAxYqyfkTBLsjXXAgMS6WL51UZkEl4uZKTAwoPZHcffaICb0r2tyfSkFPplQxnKZg/j4tz6pbl
S06TY+l5W9Tr7yYRby3prcEErxv3/5twQhfQQwkzkXkaM/hW46kIG0leQMR1gQbXfmp2yfxgJWfm
7priAUoCG7F8rDMMy5l/d/qcpAyotISd5r6eoCjML87QnaGav709f4aQr9PEiq6KbI5uHWwM2zCh
44aI5NKVWUghJuLa9Hhlidz+lGmptJhQO4kzK5Wxk9W9znyvYC+ZD04AksJBiXblI6bxaJFhjpyi
tB3MF+397za8TTdM8IuU8oyGRBQweFjCtq/+4Ne0TLvwFXHEUrOT2+9B2wAiggOlem6i7407QpPF
2t2eOtOotMaALPJkabHVT7zBspSpHQV2lIWjBeVd0sgTzdxfeT99qIQvdCJZCt/6GSr8HKbg1Z1f
59BKFsnaAhnigS4rlydZ1TlxTE/N6D1JUT7ZHWpOFl25dw1Zxd93y5tL0PehvC26lJ7Skf03CrSo
PbddiTWmB6lOGysrv2EO8ekJdIzXVE7nsrP30JXbgScWBXHn/hYev2dwLQqou9aVNE2YHgF8p0py
AL8hPoDWudUDzesd/Fl9vb21DKdSp21Z4D9wann0JBZnRLWsPsVWdJ/wCVdBP322h34F7Ga4VP+m
LW9WZqpLnybOwk7g9/2aI/fczvWrG6sNZEs+dkz+XrZvPqFk7jTLCFWv1KutoPL6KmhFsWfJeA/k
XhpkIwXRpOIraYJpZbTT73LhssmX9DQ7kNsJVAvC4EpgMW1j7cCzeKhoJvGnkepMgT328C0Amf72
khtWQidtSeJCOmzENk6tuOnuYwfExk3WOgu84KAoeJlqm69hXU2Jjs7aImNUDzxXAsoTfOvaLtw9
aRc2UQzHV6gWTf03zv3t6A1/bH8+0/jZIvHKpW2YRJ3GFVdpbyUKyP3RxpMva/0UpvL08fYkGhZf
Z2/CW4k0DNWH01jC3XMSNjkQxZK7rnL6lU1gyNJ0NthQyLl24Td3gkx+/Qh7Ye8FzrzxfeW70gf2
ZeytEFacClLOS7ekmzRvh3p7e3gG7AvX6TlUzioZaqJOzrKEAPtuRMLv63mADV6fh6C7fIJS1mMb
9XvmRU/U4ivl4/fjEdeZOpZbE8tjiX1CZ+pzCRXYaMnOiRVtqBruS/TDb4/v/eWDHPC/eVUjK+AF
YjmfWOw/LI71qe9UWPTz2r5/f+9xnayTkaFpm6GYYQtOrmITOfgRDFnI7V9vuon+z0WZgNTbEpef
yFXc25meIUT3WhXuixrkHSjzJdik+THxyF3lrCHd3h+S0EUORboMDGgo92SPJQ2ssoShQsZWYtL7
64HT8u96pKA29u0yeKduYJvFH54KPBydaM3y1ThhWqy2aVrXteMsJ+EsewHGR6Cc+huQZ8dKoWUo
un0exX/8El46jf8xYDT6S/8Oqm1bgKFFo06Jk6XPImMLCSIc4495VHKdpNc1jSs9UGQwaaM6Wqpo
tvXQxpsa3dyVGPT3nfb/Dx+uq+bRYmaQz4DfTI9HgcvbAMDAkMAk2t7HXglYbL71kzPyebwY8Zp0
3Z9Wv4SRO4Z18eCBd9AqP7zyD0hjH9J55zTRJi6ajXQ/W9MDyIsAoH7rnLX30t8H2Xu/V3tlcKst
B2+6+uPEP8eEbGJYi0HeAdZ2Cx65edNvvOvLhsdbb6zvSvvLUj1HySMkGn3+4IwVem4FhCDOcnlR
9StfPkMHauv4j/jpxOtWstS/4hXv/Uptuw/J3OZLgV8JG3dIQlwgGemoZpPHXoBfyhMn6OEr3gxR
oNKtH7tQbstDT7BdV53TZr6kJQ0LMMbwf/3F2ubOo52vJIR/M7/3fpt2VOp4nhxLOf5pkk/LUoVO
C7fNOg0rpTaSgQ4t91m+K0tnj477DmWDpu2Dxf+8EtpMF4B2aETuqLLJlA9x2x9AZSe2Ezr5j6jb
43ndw/K+qR/LEUKN5X+9OMsk39QLVIBKNIZ2cbEmH2yIF1yntlHVV05u99FJxPZXJ7HLE+6gP3nj
tKFd+9jCLG/u0sYrz9Lz2kMf+2t8B0OLhetSeV3Nh2TiFOZb1fPS7P76MAJlyeR2aOCZOMk7hzIg
6l6XpXvkLdtDHBZievElw+65njD/cWUprrvxnZ2gs+NiwOOXBQIIJ1fk9/gpPKo2nvosoSHmea+w
c4SL+tlBCk8LHnCrW4k5f+ts731Xu5wtp4ndCEAyWOZBUNt2Aqy+j4p0CbUcjLtyINGSX65QfAcq
EwV8JXBoWvrVz9Pr7lyiE0SfcDSc/Cs8/gIV/b4qsOLoq1Hsrwpo1zNWqkBiwvCvrf/y99/pXFfx
k5DLnXltRydgYl+gBEunpwknx07LTyDQbZvWXpmiv/WZ96boekm/eeqM1OtESTtQVr00KJrHdvka
jenmeiKt0drUk4VqTrJL53ozQ0G1kDzEzCBGF0ketMvZTr5j7cZYHeNo2Kn+sRPnYQCpyhtXbnTj
KmqRGJgZr01SCMThIriClWPvkqB41oB3NKh4U/p3Dr9k0/SAbz70UBjoIJtbb116b8shdCC8gOh8
3f0OwBH061UIFvsg5vy+jeY7GwFRulBJHL97sOhtBn7C3r+98d9PRri4noc3k4tsO6VD1HVHuuwi
+DRxKbsfrYzsX7f//vuZFBdahOWJn4xosbRQZaleS+afmxTYj4/9bS18uvD5KIgAW25IFyhbxfS+
ycnKg+r9BwneZf/OS9Jfq7kNrbBnnD50kyOxr/5zdQ5mOJ0eapJ6MJ5iJQ7hsDKc99+qXCf/xcuQ
oL/XFsc6n176LntNY8i5E+bg/dNlK1vVcGz59Sp6s95o6Xq2VThQpJB7FtlbJ26OvLhUWRpAKW6u
h7VXgWFj6YQ/H9wp22dDdSRQEwlT38q3AGCjMW45a70Lw97SSX9d3rEMjjXOIXLYM5RSjgPc9FYW
w/S3r//8zTyVixrHipPx6Ksp7QOXp9axyfmaDajpzakr2bLWZUD3gbpao6eOx3QwF3SfTsPfmOHK
/tRcy4Z3STzed9X97fNiWnvtrC9pymLuseYIRcHyjpNUHiA/nD7UrG6OPZfuwwg3qMC1q+pDOl1c
V1DkuSyGCTN5nBLykMn+C4vWHHUNuZNOAizKJJJV3IJwTqLfddKfUwmeNJ3v47k4ZjLd3p4zw6HU
uYAq5pnrVGl+hLvYFmqcm872/1Op/UmQaA09Z4g1/0cErNhUlr2FN0NWR5fELRlIVc2PskybzdIU
6WaS5bzzoeqxl8OwrEQ4ww7XOYGR486yXHB60GmRQdHRO8WKlaal6W9rWY072FYdcd8+wEnvyfes
Fz7kH/zZ13jz5mBCiK+sFI/sg+yyu7JhG4hjvtxea1MmrANgc79TiRdhSrJIzhD3TJ6nYd70tRv4
QKIMXbqzrDrs2nmXy3jlfWTaYFrqwJx2QVsyvm4wgCqsKEawyUC9GVoaB+B9f7s9NsPZ/z/kq5zK
oRcJ4A3LxeNxWF0F4CGuEkczsBuffCX3tz9kGo924Y8OiRmFfcJxLO19Bwexbv5sL/kRKmorYcxw
s+jI16yBk1fm9eNRTM6WLvWpoH44enKleG/YuzqUdaKoZJQ+hNEotT736fxZzu3H1lqHo+YEEojl
0o1Hy5nP+VypsFTtVzcGbT2Pn27Pv2F2dExqZs0LZajRHtxs/sl6/1QV5Xlpo3LlYjRsJJ05lk4E
JbHWsw81mrR1U2wmX4Uig5sxsDkSDL6oWGvYmlZCO+pQv/ELkVP74GVeG3i5Ax/bZSUvNU3T9Ztv
wkjVoiTidRgG0AZnRd1HklqvDG7zt1fBcAp0J3S4hnc+7fLqmGX1dwhivrgZ/VTjJTfz+e72J0wL
od3mdlGSUTqQMMPTgUa7IYHT4PKSVVkQ1cmmzVYmyrQI2nlu4UWZNREWAY4fP5J+2Q/LGiXQlATp
iD8EpKEsCfZqP2VnZRefohrodMv2QTpie6+kr9Co+OSBrJ6oeU/QcLw9dYbcQUcDZilhkRUXDtxx
wS+F2hsT9ld0UH/kfX3ni2Rl6kyfua7cmz2W9iMoFTGAGi7QzpD7assdm74yaZ2T+PftkRh6TlwH
BObcQj9WkOQowSzu8h4q29VmnOUDV8OhGtH+z6L2FM3kwuZoCNIUTAC3nVcqWIZTpCMCy6p18mlR
4uBM7Zda0dfOUfgFqOndHp5h8+lsMZHItlXQTD70ne3ue6mcF+q6H3P34Drouo8nWxUc1z1tzwmr
zz42GrgbP27/dsP51OHVUZfmWdNh9Vnx20e/ERtgtHcV5KLibgyAmluZI9MaaHGAo+s3lHVXHaFS
K+8AQ002SUSXbxnpP/gY8rQYENmzW0jF02NeT38mKL0pZ40FZlph7Q1fj7CqsUCnP2Ijf+KWnQNt
NK8l1oYorEOmiyytPPRk06OzzP8B9XMvyLBHW+dSx9lKtmCYfR1HGveFtcSqtw41Be63bLfcHbae
HFaCvCGE6MjRxMscbhWThSvQ+p6M3YYOqbNpcvlUogNWtGQFJWeaqes/fxuqZOLlcZWRQ0Li+GGs
s11KowBM0+QEjeDd7RNhWGsdKNqBzMUSMSbHeHS/DGUDnmnbf7AY5F4/+mYEQzRTj3t1fCxJMm+s
MjmTuFErZ8wUZnWQp/B7kBmQDB6h1oAXeezzXZ9DNVT8XGDl17N800IvxmW03nhVaX2m46juSOcv
K1m14YmoczEBKiS1At7j6MnRDukytTC+gfh/k0O3MGp+iTzZUhhRBHnThbdXy7SztUNf5dSBcp8F
q9UyvSOJE6aMfFX+vJILm0akHXxUcNEQgwIBpCStZwsahFVs7W0hY6jM+t/8lvZBFpdxgIGv3PqG
AelIULsTooLjDIH8S8N/ll7eIfBnnASAhLork2bY4joEVFroeRZzqQ6yQeNiIaMdoFK4vb0ipj9+
DRJvtrhA5PIE0OPHini/YVV4R1J7pVBjOP865jO3SG3PhTseqyJGpYH9HmwSUNLcybJayRUMoG2u
4zuTonVKL+7ao8VLOI95VmFdOp58rxrA1ZcIgFwPZicbweVyb5MqulCn4Ic46elZFlV/VJ3fraTn
ppnUggVcqqwG8lp4WbT5F8sRf5ppWrn2TbvM/XeRyFUVoE3xsEiKctvEHKyZLpxytrIHTDUK3SNA
eZxNQ45IXdQ2ANOxn8CtstkxBs2+bEYRn5S/SLb8xyN/yxOx+djW04KBj96GWiyIkrGp/kRp8llY
dK0LaJoxLRIsbrqAwopESQzoe/XgsWZ2kON/b/90Qx6mQzw5uPnzjArasZy76rsj/Sgk1EN/vKto
DeldZkM2w2dWgcTYB3Pr9lcNO0zHfrrJYPU+TusBzZWNrOY0gCvy2l1nyAp05GemvKUHVhKND0+C
RgIsj5fJwGnQvEmDaaHQW0/zuIv2rYCHxModaAgRf6m/b6JPQWZe1rKWR5ml3bmbx37DvAxAYKr+
dFG6xrU0LZd2NNvRtWA9hvPjq2RTuK8NnyDC821EP3hK3LBaFUI0XEA6SHMQzTS7I97P6MehAzL2
T9CqDZPoFVJgSfrLy/nK3W3Y3zqUFnr0EPJN/PQqffiNo6fNe1jNq7V72sC95joUdJaW3ToxL49t
UZ3qun1OWmsjpQgd2r6Cd/FzrroQNAQRxG75WCXdLyKGyyJ6SAjALaHovt7e8qZxajGizOYoFSN0
tEkXONFXuBbM3bfbf9oU9f7+8zebb+rsLm9gnXukaIPvOLpj97K05WOeVMkzJDmLsFZpHC4NAByQ
Hm8D0k0rV6Nhn+gQUiuqGfIQFJyL3vlctfUDEOoXuxhD1Ig3ecG3eT7v4+SDUFt4Av97gSQJmVy7
TcnBH6JvjOSP7tzvKz5/7MGiI0VbYJMiZx7K46Tq6dTnctoTB3SBqHLWiOWG2KfjRS3bIqUVMXrw
puhrY1VPDl6ntzeCYY/pONEl5p3D2SIOXQ7vqYFaS+B3eYs82PlYf0GHG6q+FmrGm/TQ9ikUSmnk
3OGZtTY1pt+vZQelO7HKwoY6qjlFtR/MhqAiEXS3lHy6PUOGMK2jC4tk8ZoMIORD680AuWfUDbIa
3mA4M0BDyG57+zOmNdYO+1JBfnlIHFR+or44ZwpiVxZwjZvbf9105rSUoGuXhMB5VRxsCZr1CE+p
hbRfpWupcI6WZwhGgPfMsDxRtaykCe+vDNMBhqXwZ85hDnawRCG3C4Rx02AY4/LLlELe/vawDM9I
piON3RJaCAy2KNfuewympEPYdlGQHbQn/KfnHfx407CMnTCPfHCuM+jgyZUVMw1Qfz30jmyEvfAD
8dr7hnQvIEMUG0nVWrne9IHrjnwTo5vasfI5sRmUPUeBcv0Chc1ylM9jIavX2xP4fnLAdKixq1Tj
2onkh4rSmH6JLFCOQwk/pQppCK+XwG49cNJzVSBm+p1lNyuT9/6pYrpTL6AGw1ipBgL9vvA3bTc2
DzNURg++hI2TPUVrlWmDGCLTwXho70I/cnC8Q+5kftA2qb/3CKj2gzVC0sJz02MEsgQwcMWla9tf
MPmdgC/1h430U7Fx4+UiZgbZcgg3qriftm5lOVu3XdUPfv/cMx1zAYffHndevhyE0zxkdMaOrbuV
0PV+Wst0cWV7XBLLxRAOvCZDSJs23cF67WvpkFfVt/sxmz7d3kamnXod3Jud6ljcc69p2WGORQyF
7XavIHkexsxf0wMwfUGL8z2hKSz3Bnoo6ZIfACZHGdhqxd0S5dGHrkLma3VfmowO1HNyemg6V1wl
fOWntOoptJTa9vPteTI0aJhu3mA7Ku+zqWQHV0wjf+Jzx6IHuvC6Ay3CPqhqcfpdQknLD4k3tel9
IntriIPSRRpKI1jZPd/+JYb51OEybt9wXMzDdBgS1Cj7LA/8hbz0ZbEmkWz4gI5ErWwAYCFkqw6N
oywvlG0S/YLEYgqlOBvK5StvKAPEHHzMf3ee245t2rEcE5pZEEOqxUGU6c8obw+jCzAZlLH6sFx+
xFLFEJ6OXqAA34R2lf0opXNZpjgKhNttvaIPZvyRmHUwPc1eeN9/6Zn/msTRj2iSeRAXLjR0k7a/
mxsoKyOTKZEsRWvDMAQB3eyBwct+ggMQGidxXXVBSYdhlwmoB31osXVoabJ0WQPxM3boEGOneyeB
p2WQ1mAwbD1oxX6MUsB0KXRI/0L8prPmA4+XdN9TFyJUrnLv4dG0ptJliGi6n0TZ56VMm0gd2FU6
hXTxC3yvp2D22mUzZou9pSxZa8ybdrAWcpyk+R9h17Ekqa5tv4gIAULAFJO+qrK8mSiquqsBGYRw
Ar7+rbzDF3HjTs7gdHdGGrG199rLrPU2anrCQtDPq7mCMFxDyADDUPu/+pc0/W8l4f8TRrdu6FQD
4PFEYNey32oZgQxD/3CtSyJpssMv9o+QGcqt+BYkYDXc/Ko3ZcKPzdePqZQfQxz91D7/9HqE3bDa
nraWHRueKviZxA/pPJJ7miaXnogxTycfLrQhiB6mq6+UNJ8LYipgl+z/iphVh1XjUagg5URka1v6
Yvnt/aiQQwepRfthlvWZ+Wh+LaFvcWdAe+HLnVPgV1EP9jzJ21Tzx7bvADPz7rUd0n2vTNmq4dWv
zSOpkqa8vU4cxvuOk6LZZFH702O3dt8e+o1cR/G3JmsuSXdKsB+DAeAeKREHO2AKH+lpiiOEBJNp
1zdIPTC8tHVdyKjbx6zOMb/mNArPlJI006wJs9v7rqNt24UOgc9T78dZRZBnYOl2cU0MIzWQdgL5
ME3s1FhxlFxcZBA9cLvSzEvbfSPDy6SijAuEG7Gk5NFWwqLsWLP+VPfryQTkiJSZN7BAM9VP97ct
pPCgtZvZt+bD/USbe0e7K/AE5EJW2xUJuYemdXWeNvoPCFG729crWjSl1CavUKCIbAukKCPE7A16
eUilpTnsvj6p6It12HaLpOdkpp8dbIajxD3pYP4Aj/JuhJta5ioCjQHf5sLo7vv2Td/u+CYcMNCp
5mWg5pmovvQie6CyL1kl52xw8jBFCd8ZYx80gQ9Xv/5Nk+SulnQq5z74C+eTYxi5TMXp22ztWfrN
DvkZZcS9HIqLv0lT7bBsQLoT/qfm3hn2swAsbrLmaYYD9SqXwjT9c4g47922+fee8F/RGjAEMvl/
be1gsJIEn3Nc6wcSjxffH+YLC4NXkgqv9GN08dW0epmoGdvNTfho2+bqrw2M8KogOszwaimR9DMX
ovMbIAhBdwVZDmGchsCBvu/iao/K3eRx58aXUKij7tv+qR4QnYQd0AMUP1c416iTGlu5T4CMlCOi
z/Ebt5+whWV7b2OYIRBaw7Bwy4gWX5Eak51KVNEu426ZgoL5Gubqy5oJ2wW56cK/qRZlupKrYPxJ
cfNLvUnnSeCGDD7AO4miC6rS3pNi3PPVC7Opag9kcyZbJdLSekPO4TwfwlrngFKbnKZe+4Wh9rXu
qcz8lO9XL35DfuJ7ICe6j4XeO4dGIY3lK/Gmt0HZvUvA7w9W8SSQClpsfTrmOLeXKQi+YB0Igqq8
hI3I/XQopdpI2XgwObQpOfCVL1knm70FbbJQdOjylcmLHiOdk8qLssD3lyJKOsQo1v5Tp/lPhac3
m9h4arsF7uai0pk/shPe2wd2lNpmgSN4m4j1zhtSZUK0VzIiEhr2mAVkD3870jwjn5FnjQhd1g/N
AwLiTdaMTuJlN5bFa8BPViyqEANBTnAn9wQE9XG0P6vdVkDQyZqvUC4CJFuDo0alBAjg/t0O3pws
z4jkeeKVO5mpQj0T7AXhTV6xTfzg2fhfy+sRFB+S3XyUsygJTv0Qf0SWnxedvsWClYKbVw+Ot4j8
LVA6MDEs3VBIpBt2UXuBb+HTGPu3NL35L/76bxM5zJu26naVs0ANfTg8YNKGMD6GI6PakCGwrBO8
RutzNy5JGZno4LsBW5wZJFUq9BeD2qIYZbc3kAEirJ7tei/cOTgehDFHtfCz0OkDVNjHlfdwjxrM
stvWfkJSYaXztcYyAwtoeei36M75UA96TIhTHSIYbYyRaT6meWuTPaF+3nftkAnaFd7WPrab+Yr1
+hw0/YGEPaAUaLpaUKqTILeVgaPoyKZzNPJDm+iPideHOB6fAIlA3buFeUghZ5fNFh3SwP6SYdxA
i3RLWd1KfuxOM3StFYIkbFshJLeaxzu4hVySurUPW5OeQ0gQWTTfmMEIcUsRvL2EaQHzsilrJfkO
wu1rTqC2VQ5ynTbVeIJ9qFf0skcDCPt6vQTgltYUskwIQ1hHUBnSx3hpYI5qT3Qih+Vm/M410nmU
fWqUfDRKpHsN59yc1ZvKdYNA31gdek/tFHMl82f0xvFDyIEtMTXAZSeR33E4mHySKshUOEWF121/
fYlDP67LKTHbMRIMz38LpntQ9VPet15QTKwejxKW00+aw/sl0rgTMG4iJoiX/rwek4b0VzaExcBW
+kQlfJj8RZXVNov3iUs8OX4LPRN+OBKH91UavyIV+j7USYUYe1+UYYXsDaGsfzQ8+uM8IrJ6QF75
PEZzlkTjW7NuMP+wS1p0Yawzw3STqXn6IHYKsrpGHVtl1+fhchPFUPkbeBIECeKvB0ppdVThwnJf
DNjCJfIQQvZQjp7ziwFq4mJF9tl+3dYmx77hIRn74IwGAY/elgdBCCurClSLgeUrmC4itbYAnfkH
k+8RT97Jc8gPmWP2h0wLLZF5ya96nOu9383mEDhf3cMO2L7PbLaXqrWmRPYxTqsgXiZ70r1ywroi
YXGTwXr2Zo3agjmSeTPdsFOB0D53JEaKUcARx2sEsHqNcWCWFDVLw5+7GPDysgw6N2hoOEX10INk
v+vGcTn6Ihxa8DD1/ObwPBXwTvMVyoQGWaCFS3XpUmFf6yRGnwjxeRE2wZgjN9eUkyf0KaJ2e3er
ErsAbWte14N3qMA9YZkMNcoa3AGNztxC6a/gFcu2uI2KzsTrUTgiH7kYpkedBn5bTmHVPtONkl3b
peO1U7PFR/Tt+JcOvnhnHZMrZBXY9a7N5JC6AndBXqR1SxBAOzXN42KW/RjG44G2CAyLfOeWXFCJ
rbpPl1Ktdf9WtYggjZRwB94F/NcLZ/Pb8G5FWIeCH/dml8lkNTCiohqqLSz6xkJOKY1l621bNu5d
FNpLmniiHJBPkA2wtythQxTt6q71dyM61hPmTFHGG+d3UvhR6QObgcfe0n7TmXoPLqXDfdopcU/q
KCxTj2xlHftPMOlKsq6qw0+qkuCKASzKCfwhsgZP26NaA5iTOUvUi0N/mvt8qm+ZT8Gb6tF89AbL
zygJt5LxLck8XMOX1YrmZ0rrIVdz8+3P3WNfmW/a+Pjd6wZ7q21Ex7asP+B5u51SLATAKJ8TWA5l
wMrVexIsake2Zs27pJeF0DPcfxmymh5cl7R7pJ8g6gggQrnSlYGixqvnMLYuh0VOLc8qaEOsV5aY
ZNtMVrjYpA8CrhNFqFb0xMvEdvDUoEfPr3U212vw1qiRXdrtlm3Z219EHR2ngNfXHo6IKP7x87R2
P7CPSc/YwwU5mvkVXfrC/q0T0VmFdizjiETJLHKCM+E4Dl0b3nj4HrkLV+OBegyX2pEP6i30l/7U
m7Q9d2kYYKi2D15AR5iirNNR6zrILHepAzjGIzy+2pzAoVH/ar7ZbK3XegcvRQfiTHPE++JQDM76
LeRrelXwu8hRGClsiCp4q8RheMesnN+VP/pV2cQQNWXTDfWG8UG8i3Hu8y1pGOR/lciiocUVAz/E
AgaGVW6TFA+RGqYcqnuU2WAavxC8JvJ0k0umSa2LKjb6S6bxn2SIl9yZFTG0SYizv1F6ZOvysK5r
9EJxvo5JMogd9Y3aY6Pw2MnxhdTjmJEtqN6QuY1LqZI/OJHuDJ8tdQKCeA8VKC/HGU7+tJIdvqda
0/0iR3qQSLI8hHRYc8X75jS0ESLBTBTmFm8yV/5AckaW9qyiWWDiAslUWRsX66j6AijdUigfMKxs
ekTJNRQJoiH69GVJ2CHQ8w8NyLj3eX9dB1ujczNB2SHEBY3X/L4KEWUqicGmQv7LFKG375peQGSr
2nK2c3VMWPAq6/CMvrRD3UFcfRs7+63b6IeIQebSA++h6pJPfETvfu77dW+H5alFpE9WE9gAwxHw
0QBCvafAxfajrN3viIzH0k70a95w3VczcS/JYruCIf9mB/RBFWG9uCd/42ERxD7N9O3wy7COs60b
Q2hl2JwPbbDkcP0EaoN731ySbkX90qRJ7zkZlz2phy/eKpupgcp81B3FaOd3NosEkrzRGJrcw8kH
BSmoi4lbCsZG3+23Bj31ItCa2V6Pu9ZzzcH3uNhpg6C2QafRjiIGBoUyoKWYRvAK1uAHEQcuj40b
L6rpm2KpWYRvRv5O2NlnNrAXueHJjYPpWTRoJ/purA5OSnV0enYF7aKPqNU9njafpPB6w0jYFviT
4eJDCXMIKvVacQN1aODPcbyHdX/0A85bdenW2TxODIRNP5VsF9Shd4wQ7ILer65LdHG/RN/2dCmE
05OhNbKW/D/C6/xSe2ws9M2lyCzDRwv+B9bj/v2Ms3DWWF1lRhu5o4EVOEkxrBii7btbE7/gDYqS
4k2zYxigC+YgBAmweXhUUR/nbOBRifumyjUnbQazS2/fT/LmkRakGd+87driSixkIOZ/Qkpg2Diy
94OnIOzvuPUvsvNRqqPoHX5x5gA8GjN4u4R7f+k+pnEYz5D+1Bfl99OXDl0PqM2kT96I1xxZ/8Oc
sflk4iQjqMNZm7jlM2GcfyB53eQWMsvShTWW8IEuMPG/mW7pssUAGTByXdV1GlQFDX5Cw91QKexR
MW1wXcHNJ0LO3Xfdho1FTjqaZ6+HsfyMgmGRucf+eenWa2AOifP+4M9E82g6+KYM2IgMbDpQq1Ny
2dYVRT+ao7SEjyzLxiqcPlav6+8miKru7BajQ22FhNeK2KYHn68wPlGghJXpxBAe1w3sIWZtxXYq
BSSH3THeGAKnkR3qs3yOrS1DMnv/urmV9xPGr+dlnEh/SJHMiyARItYpc76j2RI26F/duGFYRxDM
rukn/uB6Q2mWxDVmBdywHja7/UxKw4PkM4q47S8pUcEvuFRuB7X+8qPSBa/lRL2VPgJMuizUBoT3
rQ/H3SSdQ3c7qeOIj8rzIZjITvpGA6hMWNEsDqAFuEH54CHeasQSuazXzRSYmVvUb6B1hq+A1QPX
5ALo8H6pk+6wrYKfvL7XT4z5qUWVrEOSWXhj6Yw3rH+tU7Z+TbhcK5QKAlwBjoM9WFrxcmdhMZdD
S8iQquTJqCBj49Wg2Ap5j2fZj3N4ONX7xfDtl2AuPMA5Tn+CPAZBR5zQDa7TahwL2SZjSdE6qmLu
PDFjMEFYlZ7T7lQFgsDNklFvPMM0HnNIVNP+lzTmDwmHakfT9d8aASloPLM+JXXH5l0fD95fpLsE
aLpWUQGSRgLWH+qz5AEZYxFsvizcdrY1oRCyT+pNYAq/a0WPaELX4MpaNkSXj7xq8sHNEeQFvssp
FpwFX6vxLh6c2ePZQhiwjCso9gjoQovmd8jNWMKsD6b0slZofSuAN3AEwQhRkRXzU+xNQb7gy8wh
AqHF6MdDXTD8SKcN8bzX2Q9ZjtazLtqgBdbZummPdm7AmwjN3o3AFEUHiwDnlECjndqpP2ACVBcg
+YBEPGnmfKyk/5X2tToKAvmEZnD0zj30yU8G0QpP8MZu9ypwZhfTAKrlJkW0m2F+RpJ2vZGD5JnG
fvMlZZ/mY99jkHdczU+rWpNs5LI5Y4pHVwE+ASxVYn1Sa7f8tejqnlLJ57t1bb37FMDBHQpFCNRo
7c6s5Sbvmm4+TKiH2YTY+8faG9TJksTbTWst28L1lQwfujRAGm2l78OhXv+SwGvLsUqCvbb+8pgS
mhwSE3x0Qw2vECfmPVua4STDGWhDBYyqr7vmtASNuzjD1Qmd0PA49BgsWOBVWV/P5jUws3rCtq89
DhtUrwqRHPs+9cIHTASuIHFvvnSHJqgbpu0Y9NM1WgGQNZL2+YRsmj8aqTi5v+F6hx9Qmxlofe6Z
Bp+X99Qr2w2VoNF1mo24jHcWGXc7hHfhytAawJ0CUtewxit8f97yBp02UJ+tBw4RNzCAiV0pmund
oso8hFs/7INq8IqWhX+HOcXN4TlsUWpPRbuxqYNLixx7i2RHejsaY3Cpg+afW0aSQVwG+c/i1ccu
WBIgf2ht7gVnBs4RlSvbiH8SBGFe6ez5GWOrePCpM+dNuj+YWA2sbOsY2YsQXkHr/oakWfnlU22w
5KvMM+rF8IgkwPo6j0F34vHmvSs20t/Ej/1rhSx4rMhR+oJhcB+qgctZhx5nh/WGxnzH03tIMk0h
F4tBNPVMTjb4D0yKuudIJFEZunHKkALZf5Gtrt8rt3oXtUbrOUiAT9YrbKts2qPG9WbL9ER/TW/b
PZkw9NDBNjua6ABx7JTsLYKr8i417gdjH0BmO3JYbcewYjzYsQdU2VB+AGPf2w/EzAVHo7lrcPSB
XPpvrFlSBBGGj7qrN/S8sAB7mAIs4iFkhZGLVCpHC0MyEkTI2UwRokoEX3IQX+YjJnCbt4H/MYya
ZGis3+UmMET3uv5EgznmupuQvi1IfO5NYEqcTYhwkRl1ruC2Xw4wDMaDQjf0Bo5cu5T5u00G066t
aviQRMbi/gcgD9+wbSpxzUevqydS3PVLcKxWfNetIzP+CubtLdAvIV3svvKtKGjjDTnMMMiFmFY2
eVqT5X6AaTbuSkGLhY7sdgojQKJoSDo/xMgzmRThQhamIwugZ4Y45Usac1cGXDRXTyIyMRObV3/O
84TLiE11uYVVCqyp7QDdK0Z3gUxdzszNztrEQ+FXmmlgiUH91XWy/oMRRGCuRRJljmnRlYhUYVkQ
1rjlWulgjQpfqUU09d+ee9M1bLAXGdZl2oFdWz+EM6i7aJfYExYxyS+pcLw7/GKZahC2yeFT8o0G
gO3bWC2nJg7ZgM1Lu/wERHfP69i7N+vCCsHanSbHWLTYejgg3x3sJF46kAsKiGbjXWq1fAqmTe5Q
xdH0GjToB3yiuuRAo+66qjW/ZGVztqKneW/pZF9F4idXB9M/vJVlVgWf4eTS1UIdJr6Rz7hx+Fiz
XH1sE9LZ1SVLmxb8APishBNKRwZLHvfqcSX/zQJUV3hNj8+yqkFLgCNLMQLny0YSBy/zMDZ3oR+p
d+QaDuWQLP+5ogfBdzeB2UsajerSYGF3aKs0QM+H2LAy2WAIi/nsfrFe1Bbd6CpZwEE0PbkRV8EY
6/h9FnLdI3rL7onl4bXTITs6kUiRrSSpz/DpAXpRTz5vwS8Vc1s0YeS/4Gl2sNENvbawTEzrjsYJ
bvg1mg63F8RaQuOY8LF/8mWNSoGYmT3WDM1VR7U59ZPWxTSCMC98eWzScDw7ti070IKjXzFYct/5
BuPBurh/moJu1BhvduAJY+twbHwPONrEGb2kpp/zGOlrR6p6hTlnUD3Lw8TETyb+s/oL3Lp4hBhw
iSJrh2l5bmQrilgHsFoY6Fnb9CHUw4DlGAxK2k0Bwl7g0UTPgwzPylPPzVSPSP4JjgCC70PKXzSX
u9HEp3iiBgBm/2LT1WRAxnApUUDDuKImiQjUqKq+AjTkaDK33E+iTxmTXR3TFxmteTt775AKYF4J
m6NjUEehCwPGD8okdllIhIWy5LR1E7lNhrlOMXOjflSIlsrGmReqmS79wO+QngVMWSD6Eu5IpcI6
IKccsofJx3PYF5Xt3pSF9Y4mGKcxiAgx/+nD8KNX7MSsyigh+SrH91HYo7H9XezL3M1ih/NWULUc
p8R7boyPx8aX+w25Wq3wy1VgXm3mU4pkKMqS4w0qXqT98brWZaHsP+ElfxhaCfN+bKZbfYU5JVJt
7ZE78TBQj+VBO8AQzfuAtu0yx+zEdfckUvEQOGkBH0Klt5B3AGL/eKMfEur9q/oVjVWNVqgfAMOD
uZG3/pgcp9jdxdDSn5kJwtLG07fGWmGY9Hj2ou0hMfyIxvhIUfonp5/SzbtsaVXqQb/ZMDlNafys
J5biLKlv4WE9moSgZMExM1L3M2dVgUCvbQ8AGwTuqAUrK4pzUMPg7o4Km/nMuzOQKme+ZnuCy7WP
6Kvj1XFw1T8Kv722h1t7hEVY6GGRE/UI302jvevji5JdvTeuuSRJ8h0040+MJ/GABr3P1qmHrSFy
WzeTazseLUNWa1gx9K+wcPCXRKC/CV0xVbbsNwhdKhu02L5i4lx4LbAm2V67DanXaOl4MQj8w6Hz
LiNrH+uu3qV98jONlf7tN/0d4z97bzE/cTIUcxR+9aa/3A7BAI5yAsnnuPX5AFsnz2I3lDbmXxvS
A6rWH2+5CQKq5c2kCJpYtnLEQ8RrdFDg8oOnbZKdweq+TpdDK1zh1wIe+SmCcdsSln7F5BOYD+Hw
Mj8PpF+A77YTPnomrKpC6xQWq5TiOa2wbfZGfg7d8FWHAmqbKrxq6VqsaNH7EVROcMeKKUWe7wpn
I9ckf4beP8AQ9bWRGGS3+jhNHULBQziEiNCUfkLS3ZgkK/SBtgOpVL8ZVl0Z/OMA0AUJRlPH92Y0
nwt8OfDVLS+41iBWg3Ee1gDRlJOhfe66wdtHgesKkqwjarg/QESnCNbh6ikwEMvg4T76auI7Rge4
Aoa4uaqoewYQ3eQyZoitn6IAGA7OEb6w9oQnbMpia8Kcw8etmGZyxdd7E98k3+u8PMbDsltMcKka
gnadeVjf23yB2SChKIxmdkdRU1IOEc+xFXo2Cf3V3nwHu48G57ArkEQD6R0/xDyuj/jBCNZ6gA+r
Bhh+FSBYcB4IduHGRCCSVFcjklMQ0uehGq9JFJyjanknm3+h4OgNaGoB6dUTPH9gmQAjv+gbkkVb
bLgNfvCJLk2w3C1uLYO42w/beL/yAZhQFXi51ze/NMZ0w9pff7DfDb4+gPS+3oNwNeQGOFzW1Waf
YlfYsO5nbvkT4QnDEiy4a+fhAabU9UE7+69b06AQi8HGVRMU0/6JJP1xgO86Htox74B7VQA+0u6O
yam+JIt5FHICUIBk6qM/w8Nrg74EaKzdT94EEjwOMQCHty0czrP2z/A0C7MwAao7YmW6oo3v7fjb
LssZnLFvFQYl0QkuQ79q83nAwq5L4CPhN+RcI/Nay+Ey+5V8cQs0rw51yt24qrF9ZjjGvFI/Y0Io
qNPBnWwZeiH3BCbKzg+8R0rVOW3t59Spu6StkIMTsX0AIUzWcNkVGlhRDp3oqZ7aCxyE9MMW1/kY
JnmFxLVi9gKSzYIc4dp9bnDlNAARXcaxi8wiONCHkR7KqkNTBeC3XaGAUVi5Ik4+javLuo57ObUf
TcB/mAEk2MvvMUJauAMwDMVOlU0tDYtGr281VhjAocpo8SdsjDCUwuO2BVrgyzOfule5bejkDSmS
VonMJe7atQEmq+VOE3504QC/PWA1dEtQVvGFgQPLM7O4ucSy9wEZRM9jp67WqOfabTWUfCPLlgB+
eE7oXzPON/rRdo6HgZas0X62WP28Se1lTsbbHg1ofFUxxTIP4cWLQF2iCjsgAXIZiFh1n6OynfnY
lFi9BUvGgvmzh8bpgGVwLmld6hm0C0zdmRsjlTfIrfObDSuN6nGw/qcjq5fbpt4l2r+rUneEZ+oB
tMWCglFU396qSv0vdDRoJZrntUE70DNAeotHLyINdpGc7cmtFcgNDVZ/MsLNKbboMels0fPuU9NY
/ufXsuAg5VUkkHCtqquO6Xjs0x7WCP0d5pENJjjsRl0nWTijcuKz3L7q4RzCCtVW6j2mWE/DgO1V
IeYIDyvHEtazCWIPNM0B8etjMMsk5zJhd3HdjgeShlu2pEGV1Qo2nUkFT6U1vBdR+jt7fAfpSlT2
oXtrpvnF68yu5RuIbd6M1kLNf706/ohTwKW9Qd73pCPgS2E0lRNdUzT+9g+BeUiOX+NNsSUBPIIF
r1vYXw47n0qOu1BhT0PTElPWXWX7R69BnAuUky88xW3jx/JPHIOYnabUZNvkYdxtLiniGDO0xiqX
uv2DhJ4nW6FAtOtPl9LHyfe+5AweQ5g8JSv8UKlY72vd9FgKwKZdwncPbbs5qHXdj1W1FFDYstKq
7V9ajzd47gi+457N0309r3GeBtMxxjMRKdj1dUTAnLJ2fz0F17NWhl8UoYB5DPvEK1vsP6hDK/j5
mfTgwt7LZrSAiLd6BMLTw19XnGK+vbK5u6c4+Dx1thQJgYedN74vK1ZGdAxfJ4lHROEMZXz2ySHF
JV/4JH7ciIfNO3nGUnyfduJNCmj/ZF3fBzHB2Myib8S9H2UfPHVL8JNK/1WhboVz8sqW+VmR/oRS
issvAR43027Hx/Xv2JC72sxPIY+ApIFG1Lv4AXkVh8CnFJOQQZMLR96z13nt6y1U/tuOUXprjYMy
7e0ruLe3odmPn0fdmzwCNTFPVl1dyVStxTZgb60gOvpZCcZhSSoQxdoKi3qAxM8bOGHlgszzo64T
cYqWaJfADRG+1SEkBh4LCldLP59HxcvBxtcw9MCE8zrs2Sx914aFdyGwx4wBLsZ0IIGTo4NK0ItP
sBLBC2nJRIcmjvhwJ6Mdlvohr7N6dvEThYShwV0QwIoJq5IXmYC5tsWsf8QEBS5rFKWFtG34iZBJ
VqaN6z4XkIlfwGuRIfA6b8H6tIU0pe627i+IZfodwBYvY5i7lRUzL5InnxveXb4R6h4AUchiGWx3
kgEq9dBosLLs1GarqUATWAmoJA4XceMvTz7An2vr4UMYLl4jPd8jfNC7sh6dGxy48S6hzIXEg+8G
gDWH+Wa+GTGuCpCL4pPEjUN3M50NtHRblYPa4j2RCnDjsIKvN4wp0oRn1+2Aq3S5AjgBIULQH9DB
sme4PvenCfY8e9bH66lvtXsSK0oCGp81j+PavVRNul1iYbY3tLgPXQXAINTTTQONhTzdpLc3mPJe
mEerq23lNVXkzVhbXWxLKuyZRvkAU6cEwp4pxvLNzWyvqw7DVk9/3Lg8GU3Ffo7R1fmWTjm0uxIm
o7wusK36FzZ9i23EDMSEdCLTNfqAOCLgd8zqhziLHKvNYQabgW8przsadOx3Ea+ms8BcfmhZDOTG
qhEMHAlW2gjpvk9rjprkPfH/4+i8tiJHlij6RVpLLmVey1sooKCBFy1oaEkppXzKff1szdO9Y7qH
rpIyI07sc6Jm8IW2cakj94ncgJ9mnManJg3ZHdR35pM5a/oPQINt4YhiJ01mVUpQE1V5G98aeNlj
mhTRZzDI4m6ZBUSZKON9XrT1oexyd2925MtQNult2kJmq9Bw98HsERIkLQ3GxXyokGW9z8lKWAmf
YWvaSkgeq+ufi8KdGf60HYMRV8hbXHh2tlLDrHdkHJmIkmHNlyvN8T1y5o5Phuk/SS71NjVF/8k1
4nKN5W9COdEqJ7yd/2j1EvlNjfla1piSlLwwknqoC9s818R6XYq25UuqHYLW0KSNq6Gi6JRH7rAh
VQXBnQTsnTWQ2tsWk3PIwuS1zLufuKutTVoBAtSz3UPRRM0OsTZb5V3W0cuwlilxKT67EOKs92mX
otb+G/iZs7KFc3fNDtVB2PLQBrUgoyuIjlEbt8jLqIphaOebsbCqDfha9pyxXGdVFHO9tiZNBI5m
SsmgerpmPmu4K4ehlZwgI/KE3bNVyMfSOn26nhTzwXLMn8sohvIaq4l9LbY8ubZ2uYiQ8VYjHBGx
RGkHSUVEvIFNJ2qgbzr+xtFui/CJfKTHIYpYPrs8y3OtHujQgQ1Hi9G2O7wZQ/MaWilZurPrHb0k
PLPg8CiLuVBHHpXxO7AlP31V6PmzjGvxaaZdFW58f3SndS0Yha+Y5Yt2W9bM7JZYZagHsndXheea
cl3avvA3MDBQAsa0GK5UNZX8+IUHNw9h6cmNIhg+OIHFgcEOYdTle1QzIda8W1I8GuSzwBFgioDg
DCL/yS24/4Emur+ZB5XEB1ZgjuaOaLu1Xc5tu8pdS4/rqNBxvLGq1AtWc54nybpqPD6DqWnSz1ro
umVgm3XOkcmGfXKodMZt6Jq62SSVqhGubcnoXbqj7yzLqw1Fmxi6yYYcTOvdmfv8U+dOq2Epks5n
Ftu64yEtw/FtHNvl0i8qJQ+on7ZxCYQL78cvyQ3+/CX9mpXH/jejTbHuGxG2q8DlY9mGGM/jJ9sa
qfmyNAM46HSVUF0ZjnYPfuajZXBKMJrkK6M9FK6XOUekpvhpskzjxqL6huK+abxq2+Z9fvKcDAdn
z2Dh1efDHC8liSDBKgh4flea5lutjKTQ5kY7jpVcoY+CB1E04Ixam/Fzk4TWeRAZ6r8gvj1dR1Lk
73GeF28mhI23sqqOZXJ6rKrqZpNN9S1wpxC4nAwBklSkJpe2BGJsnRVa2ufSDoyQSzEAhXBqoz0Z
Gt14bcRJEyIiTHW+JzsEI7XrD17FlZVN9dqpBpA7xh10ma7XM5Mi0/vRdLsGOnLw1GvuW+2NzEJI
zSGVzR85onWfEsOAp2vNKCPavpgTBy2WD2kj2kH8Tlk8V5uwsaefomQItSoSq35pp8YH53MLDGB9
QUdG+81FbbGuwFxXiYPkm459kLB0wFIuhQzJ52sPNYTD3bR9eaH4RolyvaH9iP2cY57ZECsOhonX
eJfYBresdERCO0266ZuarQatSsrJYJGYDSTkVIlB3ASZX2pdatdT6CFeTmyw6oEm3BAiznGR+6+N
lzi8LLWJhA3gbLUb7dp8HoDq1LduNwXtgdgyGRNlXgz1avC0S1R27i9uksZmdBSEBs2A7KWwNqHC
WrQpB39limE3hBYrLXTEnGyrA5ZKryJB87AWmY/frfHjlo1ucug/6l45n+x6ncPTYmSq1y7P9/fE
nDahJpVm+OwKZb8VOpc/KJ/AdekUMqtI4Zsp6oKFSy3Nge7IKYYCqSSX7qGIcldt6GEhd9y0U/fJ
qz2H2V9vaVqfhsWhQIHMQ7xyZlHa5Ih2RVFBLmKazPNfVU/S2fra89+ReEW3rZ2Ep8cdpLf3Gecs
STtmMmyQE4Z5x1OavqogcDBCBLJ/CUtcqhChCNwMTwNjnzG+eyxFIeWadF+WuufcfF+zJV229dZ8
RdsgN7KQY68SD1Uz6ulIU8vHV+QLJB6NWp5a/uzEVMhG54yDLQgOkJn53toI9OTLG8ts16xHtZZh
exAF6NTB8mub8a01czARwF18sIPZSzYWI9j6kHTkyK48d9DksDuV9aLsyE7gOHtG+pzWrMHQ+MjA
c9wW1wDqAkOnzO0RikM9EV5CFhXsulM6FCaDk30j1yZfGbovhBjqv71RCp4SltNp4lPU6kGQ4Tc0
mLbYEJKu7ajp9AVSiA3GxaTFXbdF6a7CpXXbNZA9zSMzyArE1Kf+IFS9ClhGT4hCwaDHDRVNBwYN
tzQ4u62kRecVAAXITqOpmm3aOXYGQmo61rozknHBdx0TWYvf4bkMdGCzxkJzvFPCRI9RX3O42J6q
7pHntEcrKJmIDXy2X2FTTA/EN1Vfcyhks54md7TXuc4EIexxj7gUTIxgkCUiEFujdK15VWZOXWyc
io1FxN6boH29UxXxLVKm5RGX09igK7lnxE9R0QG0EOjl7tECIVpi06nCM9sjwRzriiSFm+hVtJJO
BweqNR8AiQBucy2Ef+omBaq5CJgh8NJSViXIi805mYcvf85/Ms1tgc/vrSXtiMms493g2iEeZP63
NKYXQ1JT9SlHWsD6TfKc5k864xvX/Jpsp4tOi2LD5GyX2xNKnwLzYX07jeiFydNxtuwzo/m9a3oe
Wpn88QvzOnTWUcXDAUvQPmL8C3nIemor+w4MAsTC3D2Mrc3r0n0B0sNLKMgLtkhufXsaGIF2YGBm
exYyvVZpf69Jmxyc4oPy9haEg70LWRu/yjLX37XgRxCfwM7ZA0Plu9k6WwMxxBLdQ6mdB1J2vhnh
1XQ8QHYjz1KMJ8d0yP5CMVgzFGt3/eCdTY7NNUPGhyaN4HWSDkxZkcFapeULhMdD01n3IdF7mQzd
hoEaPS2BHAcsTdPKbueTkyQfnfQ/zCJ/COriEBjlQ2FM3orv/gOV6BBZOR1FhLwW6VduFLmBCRjX
gSaJrNIbmjpo6rGpKQfUzU4VRQ7uSaud+iO7lCBY20MXACsH1XHIwjv6PuplGO7cTh6Spny2qmlc
+6Z1Xs4jrErx89z75SoOM3Zn2nTamURrrbWxdZxZUbillBRcOo7onpyoP7Wx72zZ0fWrHOvIE/4b
i/5P79UQ0CmgSG1HDKPjCwXBm81nqzvrny0YcijAtCo7FpCg7mS+LY8j7Eu35bN8GXx+yJo4jDXb
mOpN3EAExVDjTWa9LA6VJgvfHfrKXSfL75THA/wi202af3fW9TEHxI4bpnUD+2YGdo2D+KQ/iTvt
3VldsUdCcBmvSTr9JVb1FPAN0vKGnLTUYqvE9844MB56WlJRFeogffMfq8gUm/as/UhLR/iI0WwG
Y+HCzLuAaosdk3l3px9mUNUqD5zV7Laf0mfypMt8x4rkaUXXdHLHgZKYB9RDTKi08z1YLIDQlXoF
bPkDdlzuWaL80rX4Jhbf1LqVtAtMzkH1uv4SpdCJdmnotZcOf7SUtzQP0HVZg7yym/5QDyTLlwgW
gb9AuPHWgdtcJJ3RsgXzfOGpg4kPKIDfs1BiZdZnv9TXwBEg3+1HIwYqEBsKZpzEIW3E8zzmpyjw
b4Uv3kJyZBruG0b81WNuJDXF6My2S/XEpuiz28PwRKx0hCcfTnxrb0nH0N2a5LlV0Ok4AKa0+4i1
mFa+v/jMRPW8PBDUiPfOoj+KNetwMkMz7yS/1Kh0Cyif3csiLneR2547zQuY92zxQ5TdUqYmK2U5
+6gbX3Cv6yMnxX0U7mOekVUx4bbMjP7f8rGAmqPpcr1vaaDPxdDvmFQ/oGK9uGbybA/9u0/waMng
p5zKj0bXVzfIT7hn1iGowcbo53/MLI6Z4z4NVae3LM09DXow92nRY2tEkWKNBydY9ll09m9nSH5w
bJNJHh8s7dwyN/wmv2TDyBVCKf1wZutNu8OlQSPfVFV/JVz13REQy0Luurz9m0BwLh9rlMbHMQ+M
NSwXq6aq7qN31DN7B8UKGH/F4B3kLaB1bdW/XDCusIf41VxEUCvpHwgJJCtsPHuaGisqdn7a/2Vx
IUWZEcfbWiFC98TkrbCCHGXnHfU4LbOWh2kROKg/7rpIH1PZbkwa7a2zhEDPc3zVY5FubXd+iBFS
2xYPZdx8FBgCi2n8k/bzUyakWpL9UAVgiDP7YKTyuTMmuRBmWz0mh0T5Z0rlJdDFrFbxEP5oaZxD
Q11BxpotEtMRcwCzXTy132Ee0aROY/sbD0V1sGScH8NkVBuzD52t63CBUfi+gvWu3Uqey2B8DZbJ
QUk6ESlCid1++Yn8Vyf21q3t7fIDhSi1uTAO4LpsbbZLKlzBNl2fLH51GOvwajAvExOIopUXHyx8
2VVD8qJ671rV3rYR8UtpqXs0AuIF6dG1hh3p9JeQXZAEDIY30r53qRR4s/PsMOJ26kv22Y0YHFa2
V3/ITILbyIu9hLpVtM6cG29BaaMEkn2NP+k0ldavG/EiiWrXZuZFFAT9lgnEUHdEmqOai+nT6/Yr
zXtMAqTHq6naN/wJxYR4blOz64j3gXErPozyoJ3+MoXhU1WDbYah/Gy65h9DsOeKa6BMq9e8Ydza
dp6LcCs2fsljSU9Et8aCqMRX2xxhYAV+6K7bGAnMC6M/2Ls2I47KXqFD5F2Ej4b3oWtOeJDSXTAX
xLva9YnkOhTdXBC9GIeYdazz1Ja3iN4pMdJ3/BcXUCEGb2Nw86bJ2iDYEp7MoFrFeCL8/ijDcWtk
wy3OxltaCRij7iRD7wKXiFYSx/8qMiqwystXewr/xsLekd2xCnFAlJW4koHM8Y2LsnIhf5ASC/wE
U1A+sZXjTU/ilwi/FxlQ1i+7hJb3b1DO3uXN8fvhpOryTBoNO4bIcTaqPSsIz9HQYvnrWL2ZeHm+
5fdRK9UDkdqJeEwt/rSiHNQG709z6DL5zp6ScSUSZmVx6w7bdiz3FoERrKV38UX19QvN7MFiv9sq
8wukU7j5aHjKI7W3en1oLcCgVD80U/GAo+Yj18FxLOuXcOIm1g76cqjfWy/8Z7APY4tp9Tl3o2Mg
iqsVcEpEIZKoMSVPFGVryqxtXvUvNOkb1zXKTQrB8NLUTElKvJYL4b+cGFW8b+1879fZEjO6IxOL
XUUq+kwSrzzEPHCeFxB0nO45gtgRWzEZKV/lQPXJJxUIZu1J81iW5lE7wYtruydUi/3EDh0nmG65
0I+i4sxBRRtk90Tr8x526rtlzUbqtte6wbnqE848ds2uHKZnyWNm8LSExJ4yj8oPlFw/Y5YcWgMn
kpspQoM8OZ6AE397MArMaPtqYDdMUNfy07LH1wq5clNjlwAvplIq/fjRGKN7RbFS5V5IzFyRsl1M
bZCP848CMssRZCqa7CX20+S3TNhUGkYXjQbyEBducJ5cW36OGh3U75+7pr+R+IZj2aze6rx6G6UR
bYsEj3NPLi3VswqnM/orWll1ybwKF2SQXWA1trLDntIhayYSiz3sghFQWQU+CWdaEZCq1F5hyFVa
ImIXG2OoaMz6EE2IVYWl2icFHDffVK7VbnTjiyky3hDSrNr0qaQuwgSW7MPexTs9+qfKrae10bER
chy2LnsjV7R0D9okn84j1Snu/5lUYDSfQ7IyjBzqK8N6MX64qmJzYO23247cAXw3/l+QvKvKg+88
8vdJOB+WLX59We9s5mQr+h7O4hEYvdt0C+U909OoxPycRTPtEouZvHJuDj1IFFgfc2ee+tbYKaN7
nqWzkVpSlZjusYisJ+lxIOWR/EmXPVvKeArVTI9SJo+MYA99p092JT58vtt164g1uy52Ruptl3+7
ipnylvIhASEDQ5QMeqPN0CkYi2nrqWw79Ir4+djfJvgYB9Vs0HAgE6kQ8368aih97SriY/vX2m0k
AmB0m5C1iu49iPPPaOpuFPHsbavGvWDcAUmFxLjECcrhN2DBysDhTnbvxQQnAn/tipMcgxB2T+xN
w3yuuUwB/B+nmTzPQKGf+Xjki+K5teI/JrgVluFGQELzLPprFo7tlzdvboydUfJwYx/eyDjbhxby
ZtdWe7weT1FYr8WYsjKQLKAuAIkOnhC2P+fUePHp0Hp6XX6SrTtFmN4RGso+20H0kRlEKIH5Nif2
OmWIiXxh7ktpAHYXh2Gpe0POXafLwW7CZ6wYa3+EbBS9425Fml2nvIKJqCEKkabtjL8o53cZsfcx
qPcT+RBzjbtpJkS0qXg98Y/8hDyHORWw0lYO44jyXED/Yx7LkuYPA0RjTccO2FnRYYHI9clCToXG
LRxZNlIW60HQoJT+/KYMfF+F+xBQmXtpu8c//zKaMdGoNd/zHP5GhnGXNtAECJJbIPN540uXlXtH
jBtU6Y2R29vBMveNH2xrU25aNnWMGqqVCnwT9+mBpI1La5vrOo4uhiwfmoptbRHKbFqeqLAfakcB
64Sn5aGFxEGE759cqsmq6fZOSiBoPW7bzp6Y+sf7vh1eWdh5gPSvIb/0mvXXZzzBC0uA13kAEnW2
Y5IeGlHdQzzd0+yduL03RJdypEHsyTI5jraLWTVgTenIGy/G59qy1zHfkehKToFk6wOSV8iPg68J
CeVoSLnV6wr5UZSttx5yPMfSeFyuNDEG5mp0qs1y44za2eRt+9KY8z6I7LuY5R0VSO4cNghtZE9T
2tjpaRLmBsCczCpupTDvyRZo7T+L+TUa/XtMeUNg0b6ZmWumnJFcYNYW0ovAA4dWYTFYdYO1RrWR
q3AYyRCbWFEandNmuEddfEU8GNZmkn14ufxomYP7XnUrhfdWZu2Iwa+31jza/coe9NH247PPIFFw
FzHPu2SxfuRe+lPl4YNsvO2QFLvQ8t+RqC8zy6yRUb9NlR0G0cwLTbufKWSjxvkNZISKqdvHNOl3
EfRpq4N2C4ZQrxuFoRxtWPPgFQufvhyedcsjOfTYxpBBC4zMEUtwY3SB5TccbZLJxFLKIsm9UlEs
3FG3Hgp1iVjD23UhegI5XoW7kVSZ62qUR7vLUR9dmFvTf0jnalvUAjaS99nm9bRpeCwvh6a+N5yw
KwoqvQ7H2yIY+CF2cDU/x0PJOuun5aPAWTsAJhiPdh/vcIVogBH8BqL7LCPS4DAXCJNz3vbLn1aU
x7Ruz0Pt7XzHoxSeV4HV36OAsYdTMciwsFu73aFF0yF0AeIt3uIZeuOw86V1nzo8TnZ3DGrzHJYe
hjTH25h2dEAPX4Jq8Ra2iddRA3IdTtEuMGb4KO8y0bMTx8ocPCMLabgwYziQW6HBtIYPz4le67Dc
43sg1kHu7bT/WpYtjpQYRhbvVVaurNT7Lu0lIenvUk0IKfCeBMkp4KjjwbwJdUOeZ1DcNUAq3YGx
MZomhxf/fNkzoZZfxF9T2hsrA1ejADBZPvhomm+VGwSrAZ6zWgRKcxg3fqb+VX6zHdsZADD3Nrbx
lkLOX9Je/e0ViStj6G+NFstr92dCSVVuL0+xcDJKVu9A+xSvnfmJfeeroEyabZsN8D/lgNEVSVC6
QPZluLZaw1w1MnutJwztxlsJRoTu4wMYIv4AFz5DM++yavxSJD7vbPCSVSxCRAvpXxOHR7IoT51T
n7H8rWo3flq2SPLAn4oGhKsPG5SifJvxFMMH/rIl6iRQrlxglb5x3xvNa1WY1VbExXnmaOKzfjTz
BHE3/6I4fmMDSAgba3+xDFQ3+dbAu1LFBq5g88z1u094lasQ5rJS3dpyBmRyOCy+LLdkdR/p6Jml
b0kjd+0stoHhbpe3zTE78mOaS+EVj2FcfJoN7qnlF8rOIBDY/eGD+Y6Ef5l54Y2wfSTdg6mfvY3J
kIhFQ31YbfFbrO0+OBtwKvFgn6siP6XzFw/C0mN9LHdfkXiHpjCfzbx88W2WyjKHX8IvTILodW0T
y9Vv0nomOrORPBqjfBur/lgvwHoC8gsqcMLC3a1lNXHio40tnvs8gFXz/r9ClxM0H6t67SOsKcW1
Ser4SM+6boZUrVKz+hrz+pwrh/gjhq5kUNfEyxTfWeH/UwHGZMkACLjZW/VRwjAZWhfeZzajcudU
ozg78M77opyAhz2ovBFvBPeq82KW07XJW2iUQDnbvDaLN8Mbnili2g1+pN0g0LfYESWZks7tvgWG
wfY6HezZ6DZlV9FOk4M29RZ9vWFCas4gJEwhEak892jF4dcCbJOtXR3yaiz2qERvjWw/INj2kMEU
QOYq0PHaTGly1IxbB1eJowDOFHOPdRFOS3gIZFkLVpWm9bUVuVjXDnElw0g+Sq4fXQqaYehfurRF
1BkpN+bwPhX1a2ajebflARPiXycadkqIHTNsApwIHe518q2SedfklJi5eenxNq5ZYYJJIx2uAgI2
sI1nhelpPRbufeTgn2jm67yke2PIg5Go4PkuD4GJ0qwssZITnWpo1M1ffn/ibDg4KNixUITZeAxx
CY30DytJYYO/5JlI0q8RgxWFjfPAAN1YpT3BRFPy0zvozlb63efFn4k8u5Wy20NqNU+KjRUEuNwt
h4jwIY4PUMuUhQU6jG3nl3Jqgayb+VFAHM6z92K74mnEY7IyqwCMoqMuxP4Fv8sDiNGUt6zLzzKo
/mSlIY6Fod9rhbO9G2h1MDpcLM4JDE3y0lDDBLPej0a5M7rgPub6uZbqwdb2e+HHrxH2MgZ4HnE8
GXbaupe/0hs/bZ7GUCS/Ru9tlz6F6xs1INnQqz+W7UzRh9Pa9m/Iwyk2iA5MiYoMwTgrWn/VugH9
rLa/Fb6F3K7Og5NCuHOHOrBHRaIvkIV7FXgfrZfjkyyBWrWLTd+mpZEV/8sPPVSHulqyUrUklche
Tv75BaW03yAa/jHDqd35LbNzdvX1tW1dyxnHsNNgzvPiiNnmBCpTtsVF91IfozIPV8vJVBVwyU57
9zxkmSwu/JXAs72Bdoz4T0aP9B7QpRmllkHZRUwwCJBpblBQ5Hb2jWvEzctKxY03J9VWihnmjI+l
81oXhGaUZ9eAVjMz8DA3nOW51gBqkzdgEzXdDzoEhCcj/THz/Iz3/BzL9NMcgx2j9otFyDVXI4u4
Axe0Mv7jaqjb0AhwOmf2IzboPTaxkDGX/x6F4dHJZ2iZdKTBnx6LFo0bw0nYeXd3VOSkGX9ZPPzI
mPbg9P2r4EQZOerj0cGgZ81bVaZb3Zg1OHp19G11qgZ87wn5QiiSezZ23fyufIHYfqtcNHncKVcW
F/4GaXaaRmRV/o1XJ3cuNlkvBXUMfRDrvGHcjioazy56wOTPyLfk9/REDMgkRzIN/c3cOe56iLvN
ojKKKbhFDbuRwcmbLWjYj9f0lKwFECrc882fi7vsui8xix5QBydB3yDwlPqXnnNPosS2k9ZhKUM6
P/rmadkmQpxHw1jb40C84vJchSL8kgH3k4pfFHqGHebH3MuOYRmdBhuvHWlrkMYnS3vHLHcephqn
L/Z3kk+YUkxOTBZxvpa6ujfzQASXfyG0LF57WaCpJId2bfjqppIaxld2d/zLiKBDsY8raQDLdrBF
sI609/Lv0vx5lf/cIbkk+Xj3Bn5/zicIgV9fgkh6QJkM9+mUSenhBT+RHQSJE3r3uGIiOTtX4Q7n
YnIfx8p/suz8sQ30fYjD94iwfpqx5pLWlE7Lx2svLEtPvZ0E6oGwzuPy05NXEa9Sm4CrJRgK3dDR
9aZlimZT9CZQXRbfaDnOL11SPViaZDmimiL6kTFId8ya1HYewiOV3lOZlh9mGFxjC8bQaMz/i0si
INZpVz8WQX1Y+qOJKt1l9i2i6m5WwKWCTNvImQ4kf50Gv7y4NUIn1Xgb2hfe+eLBdhDsmmpO9mYD
O95avM0RaW5b19UVU50621hNUzwGsNGHJu0J7RFdtwXNtB/HWMf70pTJZYyk/2yTqASba81vsqFC
xjBmHvsRT/cusIz4LwkEGOtKEWSbehyCPwnOEx6WWBcPxchhM07VUeiSNKV+MolqCpdup3wQQM59
Zb17nPArrxcP2rFJVluISnv8TUqQnopLYZEByOyHQKQ2mclI4a1n+m1zgpnx+BsGEzJy++N10SkK
Df+KeZ+JGMDMRkaYlfSoX4iWXQo958uNopdBER7GFhUOqnxyT3napf/qcID9oGRYL+M0zzQjUHZm
I/NA98DSam84jFAfTG2SbwDc/uzYy9Z5mv/ZVec6JIMobeO9MZGopWmyl38St907f2AG4nlwyrPo
L2LHezi4hxKllbi7yliVA4WRiuJraJJ5UOYfckgxygVVtLLJWep19RX67jlteYbxhQClJtNbPXb9
bjKmz27MDyThnRlKPPqw7Ikb/PZB9ZGXwyOJfb+L1M026Tf88lSKFTEFffsK3xEfqO4oOjvmocmY
/MGU/wY4SLKdq2CVMwLPhvZvxEXntIxcYtH+xRDJZBC5rrBe8OEfh8Z7wCYEmdbsMN1fIIT0/1c6
uUT3JI2uQ0muapMO4yV0q4M/kFUHPfMUh+PFRJPNKv1p6vGLoyrYeW16Azq4RJBQibOYA6ZNWU9X
BoPFGg7p2+7ls+h8AI7Jbsni8bdgBU+RYeo9QurHMDtnckgwMeIA2rTOkG7IM9p2Mxc9jsZPoeS1
A6sgrzRl0KfDGyT9UywFE/shK8hI7E9eMkElkDSwkUb/we4/ay2D8KcYo4HZfr0g4BRtod+85F1Y
8C7kFkggjXXlt4QJdjUeWo7tlQeDvnXLVAGHVCgeXq2fKcysvRF0T66gEogsciqJPOAbdQj16F1x
m3qTgQAVL6DpqcrzP6MRkyQ4x+FR+nlzKUuMO85kL/Z0VkqahvWPGOnPdraDp0GqKy7X4ORNS0MH
+7tu6zYl+apkhMlIecVK7pHyZmhpP/1j07iEalTqRWXNdw+2BtH6AKl4RdrPcbmC1Lkz88MEVHoT
z6o6GkOm/9rmbO69OQ72ujCtHx03KlwlEUSnaY9IGUHDqCEHiS3rUN1ST5n7sCjfy5J0OwRfql72
PqxKUldXysnUituIfJ4o3vSZsPZ+Zr9ZdL9v5sRjaGBBSTzrrq3uVyHqcuYV8UPZYgBhWdir0zvm
P0Jo1V8HkgDShKB78tKmct1QmR58c6QACrznZOS4HLRLhEdiTceeEKIV/wwnl9GS/ZNFT46SBPuM
2d1mFkbJWAwbwagrmXpmNpODPGzwXelZ6UuKRnPXXjDugsILLmaO8Tl2ppryV5xmN6d70h2xogHT
22tWB091bxHrIKG47TLHtCzSiGjKwoqAqeprmlEoz9olKW9mdRMvS8bweXopJmr1uBl/kHmYnQxl
+II/nNlUE2J7yIbS+2Wt41vXNzcMj7cK+IF8pxweoidJyhwZdYRd+hrVMSkhHbVG27lqGxLVTdgR
CgJh6cO+SwufjjJ8SU1g9Nbv42vZl5956/xzgoCYVl2B2pvsJVF+Vb84Un+MQBqeGx+0NStODwp6
uvJz1s/2aijTx6HEct8PmMvxzKpd58bkaXkts4zMa9bDONoVaWH8itJqoclicUQVvg2xcEGoi7uT
2/M6VLT22I8qcP4kuzKGd87tYDvvoQ99lNjVB3iKu43H8cfLyG9LqT+yiencOBXZx6SnV9vWN98n
Rsprsuq9UbK81A68dhnGjNgK5phZfbZB5Y8oaTe7C+Q+qpxzn5RtxFmOT6PWcDlWITIoVqANYU85
GbhzfTKLDsDbqC/al4Ipk/ga6aoehCkfjADc2ojzfQXOtsLC+a/T9a/Vt3vSPSqizfKbnae0fxY5
suPPzNFAL0KqMZaZgHtpJZjKxVq+xHn72Db2bcy5RIRG1cDiWK5Dr/h0Etpct+uekrojxq347WLz
F3gz2KLgkAsnjB/VzE9GLq9VTmrI8n9UWlALUs6RJPRE3QMT7DvYJTioPbFkGJCvDGtXLBwQ6WrU
G5+h6hAXI74MP+/mDUk39dlJUrEJ8FnVcjp0MTQXCYt4UaKO4u9QxuXeHBtfgVaEzymrvI5oTP9x
dF7dkSJpEP1FnJOQJOa1vFeVvPTCkbp78B4S8+v3si87uzs9Pa0qSBNfxI1o0WSztet75o/vzcaj
xcF2cicvcjcQKuduXY+sVNynsdxBmWk2Aif4OTcI8kxU/6w9nBXnosiYDoy20xEx1TRYxOSLWseQ
FxnCxd3PQ1g9hjrJvrNGmEzcMHAyDRauSPn9JiJXvmmQh2fiVXwKw8lOiVWO/8BtkdbtUPRdLr+w
0p5to6pfJRU13lxjhm58M70PbaVrVn4fjKzVCZJtQc80zYmdUyNd8a71pDHFk6Tnax77E2bvYt9N
gTin0oufdBjCQ+nU/NzFfwN+mgzPT2b9KG10f9TYMM/xrLDAF9CLuiWfYGECVo6wuJ6a/IeXZs+4
CGOsxVoPkPwA8nxkSxCUvBJowRtKCHcmc9DqiCqQbkOr5vHNwfawr5dxcSPD/qZ0S1w71Rn+s8II
dzoKynmLD374KJHeChz5a535rC+wp5z/xkp4t2jsCDTi+fL+EyCmyjX8ymyVsIxAAY4HqqyyrocU
EogQ5g2iiJFjmHUav/rRNfqcGXKrdoE13TscBjjElPgoJ2MM0fVscW4Dnb2JpGFUE6kpYGY64Hoj
fRmAU4id9qOaYnGMRuKQ5azninS48A9JllhH6An6oIC6I+laJuYkM/A3hBu9EyDoEWhLIy6hnsi6
dZH7rx9aa7FDT7bLvmdY/zltzfIcpyXJtoFLXQeEOrXi8Zm5K+GCivDvNBH4MnBAMdYiwPAcZcgR
k+EjEyjlPvA4cjb1zMgG2EmcrWmjmaO8WWJMd0vfwhgl/kFRJIPBxE+hWVXsTJIswNlGAUy4rBPu
HFq3e0oZupelrnZFjjmkGubppEGhrvhU/ed5DjC2si4fCLe730M1Bk+9P5THHO1rHQQt27vsq/Fk
DXN4EqTqfu0hRCmQxXiYRe6u3VkTh4694HlKnPhK4nU+WeTBzrKYYmBz3RStUytCpcZW+UlsF+y2
af3tKnyam4aq0QO9bz0BBReecmIYGMamNFjQaO0nOUX0QMktct25drLzqyG9RjxFVwKDAVcsr7R3
bo7nUhNLRzH38+mqpAOcyOXgfpI2YfLHnE1A9qOqr6HySvtXz61xLKfaf84yrXd8GNT8pJ2jjl4/
YZKhbyk+KcU8kiIp0YAEz4cM32maJT/aoCWeeS/Ou3Goou2ktGAIZSAB+Nbc40vAkraL8L7dlJuz
P8QIkm8xd0nomALkpmen3a+na67zuXA544yTi06qCyN/r4LI8FYctUZvMyWWfvJ6HQfHPseNhLMM
f1MD04hIPFbZY1fE2Xjr6zhQUCqdMSI3SkvjkvVW69jwFgeSWqz+zRSgaaI6JMSwZsOkoYXVkQt9
4qGKUaymnSph+j9KYscZCVKm4fqiZhuhLAV+uDZm39kGtT+Ptxlt4znAtru2xCSwVIRxuetjd6z2
giVzU4UtgnPA0lTpSj8rpZ333DOK58Iz0ldfIstgpCj2xajtb1FnclUlSUIZHr+3AvW8DTWaVKGY
7cpw5NzCQ+l8DqD2XvMZlp2eA1gxunZ/SuzPtFn0baVAcsyy23dsjMAUTC/ZJLJutsrjhhpUVKQ/
uarNL1pEcEZaqv/WTu1OazwPSzeCn5BZIVnfYR1jQRtndJvSU9WHJZ38NePiQ9i+IHqmqfGuiAZc
RsMXuBThxjT1VGytnrQFCT4HRIruTj02dlhgov8Dscb7Vwq7eACzheYhtX2VPmm+rO7TFeMuua1c
T6x1XNYrpzbrvYwC8U4oZdrzYS78Dw74TY5BZh1Ad1+RK0VOSNyWRcn/1wQ+IFP01FVvNOm1a8h7
PpXcXu+l4+hpm/igwTQE9Z0MlXO3KhrOOYNkD9+Emk6CWb+UOPyYB7tkXaMSG8eOzEoWb11slHuY
WeZ3yNpzDQvSiY4qKYBPoBd923iINpIx/mmwoaa3Ag0/Qp/lEF15d8PVydVqPYMovJmfTRU7jybV
UJOIRu7lgEkDvQniBYeC5pjGhv0SjTSnilZkO5v50nuVpTGu97jP92WMsmMbRnMxiNRRLVKQmhvI
xv9zXMP/r+9LyCakp/xLqUoI/ASgN9qli4oeUdZd2Gp3E/4NOuAY0SQ7geds02zT2Zn86/bCeCbL
AM49cfpNLJBKHZQO9+CFFUlppfKa55FInD1ztVE9h40djmtrA0QPA3Ndy0M0Yt6sBZwUuyaiaSEo
7CzSvZtoNuEViErvBzfM/sRsSjsqbVFx4FytHbcEV+YSfDAIkgIaLRrD37QWky3iK3JTe7jIgihl
hmLZCBvLCMYZyx6sy6AasnxR+0mzUHkXtLT2B8+ppvsUTdUh1TgzDl4CUQ8oPWNEU8NNmIeAGKcz
lO0ejNqwLeMwfgrixvoHgoMgaRLbz56YwwdogJpIZpXt1eAaKMf92B301ACvC7g94+rotEF3gjN3
v1J2ab6ruRTbuBt794QPsbjMbovqWzlQ0ZOaKVw9dadOxVzdJMO4WNm/Uzp0R6hcHMcVw0anIYpt
2x3z4QqgaprM2d4YoJ46DDHv2UTubc3GvuQVR/+lLv3vBE/u4jkRLwmaCiiMYmbGoEe1iVvDudUJ
QX6+ZEAv/WxtZBK4+GT1P7v3s5M2THHBjys+k8kFBckVlHNfkXArWMWEuXdOZtQbS+X+Jg6Xef8Q
Om9T4PSv9jC/yVyk18YYOqZcbrZtVeKhFAEf3USN1776ice8xyv7aAMlcHgqRoPojnlezirIosNn
5zOktQYsDCa3kaQBVEePwGQsABziWaN4LuJ3KbxtA/neLypo4AGIP/tPXTbcuDyce3ngcZJeJtxJ
9G4bCYKkxOSe8KyxcYWl2DlzT3zf7bnOFhv0R6I9oV1veK52WCUZ/fmSfxWasd32nxbDfR5V+Ixt
+pOE43dP28OkBnOlZrEyOCXEZCA9EEqAedV6luC3ekdsdNTcozC+KCZP2KPZY17Ij4BNM9e8b2vL
dQ9+Wp9co310TcDHBYNkMrgNNru0rX8rP7xTXk4WryVL5q2zrvwTS9JWVfQd2B6lC3reROQzWKq4
PAXUGDjAUMhoblrupnkJRzobrZepZTQejCYRtfCFSdthTv2CnZEuino8lvRG9GaE4X3eCoorQh7K
TJ3J+e50GJ/FOJ3njC0A0Do5xHvjXceY6gT9W8C3nsfobpo1LpzmIvqPPv/ginLOYn+TxMxAqT+e
JabCJEeKB9KHZRchuO6nxUo8vBrjxEWjrK3dlLQkWaC2ruZGNcdGefYTl4IMEHLYe+uplNVlnCkG
SZm2aQ6ReGL7MPKe5qJGmAlzO9uFlmHuWlPMG7QoYG2ta/5Vyi7vicmpVpTLsZTg6EqHcDC6okvO
WZvR6wC/lRgwPAvwV+Skm7ie7qDrkoOnvJZ4TxI8V46ouZXFWJvSCoyF7CesorzZq6qt2s9c0djQ
cdo9Wnk3XbOh7H4cG7k4k+n8mB2jhDqtbEoABNLKZIj6Fqq8umhKkR4j6CpcbR1KTVdg0JZOmb5h
fQek5czzW2SXPb6rsX4KtZPsCdYFO8Mw6kMHBGOVFRAJm4UAUSlpYYctkn9xnnU7dNdp7bXUPyUd
TPdADmxhkuTpjPPBhhTbuytmat/C1SyyALvTndHOOD100IpTStnHFtCbpCS+WLoDZHn0qr4jENmY
e/CwBqIdaaTIhqUXgX0/Ox5wIcfN1akJi1AQJQdXnijXP0RZlu8KiejdD371rAZn5O1IQvUN2YC+
ECvP7G90dnMDjixkIAvibrbtf9Wg9AFQibdG/ybskTv4bfxiYN/uys0AgxLqiesgqoxEAvGqYsN0
o12bhAwmSyZxewV+dcWxClKJXXQrw+2/tIXuZJB423pxSfIbnAlHfJ4sOJ2GuWb2G+36PAEkmZPr
TAo00MzoB5gTZNrKoEmPnmxgZGROyMEmjscZ0/pImKEL53krhdseCUq7V/qfnM+kz7Ofgud/l3dM
QWMM3e+Dh7jFTzx/BhC/yUCXA1DreKq2ejZ+yyZLWTnaPya0gU1CThv2u4UbKmvveeGZ26rBEOuX
Zr2tDGbKsjd/UQnbNS7hdjtLNz96mYNBpakcesjr9AYMNznYo6BWRMSCuHNefBC5ko+uGtBGWWWP
XSbBRBtMr3I/Cs6CbfGnT0S9ziYsCziTgaR7iarwAgMJDvHcrFrVinNgc9Qz4gz71FRVj1Jn1nvT
sV1YAXY7GYu/oqqKZwV3jWqYzKXSQ0fr0rEFUrvQr0wR2qNgUEx9AJdPrdJyZwnb4N4AWMkNKwyQ
vup3/TTojSBmd5HkGDdhT8hQs5Ocyfpjx+uIVpomqJY6socrT3PGdCal0oII0nBqZZT/gZiX3wct
67U1hg4HFxXs06gfn+c4BYQyhNFmLAuslBL/VO5VxXq0OZnJqCm2QekSmhWNeCnHKiGe39f6TMIS
o1lBNBxmnt73LWVBXW/LrQ6Z2Vq9OfE3mK/PkzPfrTQ1/vpt1u6HuO4uLb0wO2aU4kYRIv5tbgdn
AAc4dBTTA7/3+xv3OfvVwgC8jaIGR2PGl9GYOvw28qJ4H7tQ3wA5ms9lxa7gSkmc1iI+cesmbW/I
2xrPRVB7G1tGuPZ8EHlkTEh9qIbjTWVMR4mWuzHreTxNWVyCcsWeo8PuM/W7WkH0ZfISexgO+SYD
e2umqSZSZ+hylU4yvVldl1+zoC2WVbLcN1W8uFDMZu1TZ7nOvYFzHrGm8lnytV6HKer/NULxrGMD
z98pEguB2HUAYrBdrEmSWCA256aBWyWsNybcchf28kdyiDt1gH3PxPxJBhnACYwC8iEItGxbGBVh
JEUSJ449jg75oawDrin4fTlWkpLYBrrZoSgRKH4Nu3HnhNY59aafyeHHkh4H2cL+k3j9u80HFZT9
2gZUA0lwOzPbpthrXwc53B+1X/6778W8jM4hdr7LxqVytPpCeEHixW4y1eINv8cmp++0La9jqbcV
4AFs/G4ag8WpSZVpFL/pasyUPLMzErZBhJHnEX0ITMBqYutzPHT6bOTF0E/LX+WEJzjGJ51Yst8D
KsWZKvOTCOM3XWfXLMRwZVniK6QmqA/sS8wOU0IGmhs0UoWz1xDbrKXeGc4trdnNpWLJ7n39Aslj
J/0Cp3N4mKPsZeIfSNP+ZNqcXsvWH1YtgfM6jnEHKAQCo7njZ5tH2FSDwhQUnGGUrBFY1hynb7Fh
fQmLNR+vr5M0RFHIxnLSZeGkiKz+k9YUuQOUYSCxTcxsF4C43BiifGGswsgamkNvQyO61rJfW/G1
7rw9aERUP/8lkD325vRoxTDyW3w0YMPblsa+kjTf8gjFBFvNPP41IFRufNziYTD/iTXMft9ej9CO
UQwwb/QpMbF5YyooWzPoxK59H+a7A6OJ+eaHkbM55LfEHLamHbxbmknMnB4MWxxqEZ6M2D/UIzmK
DpgPgvQLJT36yF+V239mfMc5f9pAY7VPY0B4y3MXcvZLlIB15JMKcs/2NO04BmBY/dMFv5X1Uc7j
BjwufqrFH5385wR3LEsXPIUUewjgkXhSXMta8RRlCqhvM9TnWaCrLeBVQIfEmmCBQcVY+TY/RJgQ
ndDbmYDm8hjGwn0Zk3GXyucMbmfME+6Z7dGbkh8vF7C0ObMOLIgfU/ljhM1qND9TFErBl0vLzMWh
aABcIebZELGHtUcZ4blj3DvpHAosKzfuNBnfNc/GWMgL/yaXv9sZ88qvcTMPmvyuRZUCvtABU7br
b0FJbx1wD06UXD3y5KglkJBVIFAO+yWWWO38HpNEUrZvXp+9sMVty15vaxI6c1jefF3jsah5OJbk
vZfeSFRxWE/XTP675CswzM1UTwKEJ1eJAd5Ydx+G+D0aepoZ5F+CikeoHh9elVisM4Kn390IPEQl
FnBe2MGTBzfrH4v/LRowqNJrX2blLjHGvRlKPAK0z4xyQSYZ6yHyvtKh/i5r41WaU7cdeud9eSIR
Hkl48ksnaT5JYLgw1ve+k5xE76ljjRmqyaaX3n1pow8BRWIVkVs26+7DXJozR7huIc6xJ10vCJY2
f6NwnJKAmLrMcGEOEkL0N7ODzW5wYctPFWstUZlRYE0lweHuRl5jYvHTOR7IsNKswgHNDx5QTY2z
3Vo09Ej/qYUi5NkJj1SSbMbafmvT8DZp3DvsArsiyTHd5rdqeT5rI7hwDzM3hc0aO8qR0BghpCZR
R7+nlrutsa8q7ivLg2DNzlM2j59UAB7sxdCTSUAMRlcvVqFsAXrg/CG2uTwNSTLslYaKBOozm/tr
rVy8NCOT0QrH+6YsI/yXTc7YKO/L777xrQfH5+kQWU5BvDBuLyLUOac3rmamz60idKCG+8FLxzmp
mpHnF3gpnA0SMJjN5VCxw9rme0T1DD2ivTFtMysEmgfcnGJA7Pul07+B4blA8z5ZcwhLtNn3EzAS
LWm5JuAfeR2KWzbS9EeKGkEY2ZFbDg+8fsrj7AN6Gpj5uC12ecI6mEcG5+f64U9k7nMgEBtJWGbt
MDfeV6G6Nu1ybo/wJvCJv4Y9eQEquji3dOu4LP9E5kh/BAIgz54e/B2fDcFk3e/dDm+glTsPmum5
10HIpkIGk30UJieiPy/UGKwo/HspQ7qoaAPAjfHPNPDPx3V6ZV8hsGhdGgfoNqAQiwGFg7uSmzLl
B2jPXocFb3aYGHBB7VVirKl2HqjWGb+YyP86LrWJAQgMmu/Kbu0tu2OJa3FFRc2/nrdfKmQ631ji
UiYObH9rjDULhd6N4YCdSDvoJ9E7BAJjPeYJD3TzFaD5gwA6lRPmzB6IXsN60KfumcKDfWpHl1AE
Tyg7z1w0kc48q9z0aXgNR2fn1e3HnPCJ6anDCjOU25oVoxRFsiXS/AeGyIV5xWbmK2yoOkHfOWVj
i/ZpnU2O0tCHPmXKsSMX58GnhI/2MLQwokT0QOC0LeKrM+gPfxa0KXWSR4jCwCTHtW4gLSY904MF
9aJG+AOsaqNJEcHYtuG69fwXCxhyk9Cj6fttuC1ZNeB4+Ozo1UiLk4kwPYUvyw8Bkn9xNA1/JinO
XM15FDOIBhxtxyO3RXAApbe3dP8I9HjJ+eMXDYVJuKU3oTe8xJ3xDFom3tjBBLdh4BxrhNYqtwHj
GeQ6/RJ/fqHQV1jzQqDOXJJJ3BcoaH5A60SDIYOGInDzCTHadTvbJOL1a++iohYsPloD0fKdJ5Uy
ZwI6yJtdaiBzIbeOqnmtKrCtc2i8ejWGMoVTQocDdSyp/hM7TPqF6W/p0aM6xYFYG+T1FWUUtOiE
obYO4r1tmA8qAt+ihXvFdrePKszBuVmvoVh2TKL6q8TG7gguRHUz7EZQX9IwPu1+wnreufuMLTTi
btNodAxL4qmuQ0IcbXoXaDE5K1xCzTrtm3sUVIpHyzdGRwe7L/54Xn92uYdr01+OeiwB3N/lWrVu
iu/RPvPU5nT9FfccN8d6mIf66jWDtdU1KffWMhuUQTltvcVr6Pnhpzam21R4jKXmf5XFhXCc5/xW
4xq0OR+mpCJpPbynhFu9rCHcxfZROckPzQrtd4/b+xyW01dDueodhd0lNWneLKe7J3njnGy6lr7y
eAhercIG0+SHWDdDfDuAwvmJAg5IthVBAwhw5/Zeh9cxugcT2O6eyZxnE3wxsAYxXDb7GIOq7z1P
IZVcM0Gerev15qqmfAx6MjfyCAp4c1W5U++YuJQA3PknKGU9ZXYCysmmfFLWvJjzOTMBUdc41VZ+
RKoptxmHFoRtPG8h3nF8QzyuLXyBIBKX3YNpHoYYwDva6tbBPIBG9nLgGsK6acZk24BvhM7ONYaa
LRfCaEUTKqMNp5A7O/X/w3LprkNbFowEpgv6xFs4C/qM5oKfSJEJgRzxWZIeaDr53oBAiMO2x2Ge
/w3i4ZcFKbqryHp2av+dKthndOiD41hyN/vAsXUkX6LABA1gbmpfPjLILIw0DnbtgyvFvTthKuzC
wFhllBrtQcAb18LqR3JYeK5NQgE8nbqO76gb/aYZC3wSDBsskPjUsCAR++F+5mOXPh76BLfWWinv
G//8q6faRz45H4v4G9LQmEOJJ5oNwzPJ02uOeF7H8ynmz6bk8KpjLVaQQChjEfHCnzDvk72gv/zu
o0j9ELENK1U3sOEl6KIyTfZgh1DhCzgJmiyNhxG+KOOTDCRn8egNTcEhF0uHcyc8F4ZS8WxNChiF
AZ+iEz0DDsBLfLH5C9zxAqbVyGi65G1tokMw2seqjbk2eNNWdHaxRfN+xGb9wI/sHX09AHupwZYA
QeE7iv/Ec/Bd+Oq79nCL1/V1qIq7PepL6ODws3V2CGfzxfWs/kfG9iskve3iI1Ve1R1RCrkVeDed
T89DQ5utSb2dnIzfJmj1w5deuBmM9FalzcPNXJD7Brcm2lcS45FkYljFzGD9NOP+SZvlfgb7bxvD
LVWiOrQWY674/79oorFThUlzZOnmShAfHB1jTe4xaMm5LTd57SWHsV9g3Blz0ioct1Q5IB71LQPS
kfgTXcF9/+5GcQsg0QW7Xrybg/+BEWs7lcFbWWMZZF1/d2R+xwZwaqPw2CfjFd/6eZr9G5OCH1ny
cvTa3s359IGx5Vcgb+yYzt8Q9TZEuxWzqgQaDqY8LzW3KYjb2VaniFtti7c2LjjEoIgz1l3bvoS6
xq00pttFLdKGKc3XpuW8VVOO6s+bIlX+0ne9J4ZfbCYnof+MniNLhfjHBLOYcHZfCTH+50rO8jJY
88Sd3AwTPhS6u5E4XIUNaIEj4yxU+AjkgGC26rQpk3j7k5ankxiZbs9euvMj7tJ+f0Wju/ppdPSs
mes9BuCwn6CP2bRBhfovqgykhfjFttMzxpLviOjSpmyKz3qE/8QtIM9LWChWzTRPgqtliwCD8Z8o
6b9a+ZkzrUeBd79SYOWd3BWHcOooSJg7dejspYneMaHeUCCF+SorEBQ02n3mM2sqS2Nnkb/YMY7E
WMQR9lYahQBwEkCmc4JFl5Jiwv3ALDgeRA0mtrC4Ktd87AW2oaPz/2tq4noM4BhffVopANwQ5ByO
DH/oH9jA8htT9pDIVJM3O9cJ24NO3YQsFAy+9RDE4rdRJdGxPjKcO7t78VkUqYv5AldcTyk5ZpoF
0FSW1CAntmrXY+rbO8KRgFSpcRn5XtgWqtmGOR8E/RpPNq5JmaJvKbjcjun22TrC5bJNfRHdonY0
Uf4667mOG2Mf9TFMcWd0j0oDkM8nzoeR9tzTEHQ4hkqRXQT8nwPLjdwGjo/XSc/lHm9HvsXIqi5z
YcAosSWHpWGZRBiA+ml7dXdzEQFgt5um3fDbV9T3eiQYlRWfqcoZNnR4IE+0oyL0EZWfVVez9oHc
5izdGyeVTJQtd7RpLFXNe9WE4J5dD9CQ0+cOM8tZ7w2HcS8AcxyHTKZ3URHN97LjzeuNEEeor4xH
J1mTkG4aniez2/qw1LZ5zWRMm2joTCGirSU1xZyShVoOoEXMJHOIl9k1qJcmeRpq/dcCW8DTlTgH
JzQCe9NCuHxxFoJCDfVgZaDcbfsp0+fKtrxLbgwYLzKveBrnYlnGbUSNaPYqIOegVldcU5LP0Wm9
PWtNt58Sf972WDZh5zPpMxP2UrcJsn0o/H+K/WhJ7Ba8li5sDvzgE/yQ6MdmNrGqGnkRgQSAxiyL
t6lkCDEG23QZd3U+F2B1zFHMDJY7CJLX3Gv/dNyI8AT4/8mwgr/qNAfHd766ITl1Q3qKJc3miKI7
iY7m5w1Uzqi945rYqgGXLvwK6h5NIjWBFX/mTWeviqDdeiAaU8O62339d7YaMs4kGlbDEk6sgiUk
A3GPx5jMCGA/IdQ5BZuDfTemq73/kniFl0DXpoln+yS0y5mu79+mvh9xINNWY0SX0l06bipGXXwW
WFY32USqfwlklHB7cd+f4ItvGmV/jHWyHsz5JbZKiAPR3qLQou6Z1qrmFbrzv17hjYpqrqDdcirJ
w4sz+ZeUrlCzMq5DssiI+UWawbGtyt+oHWq8k/lpipP7mKCKNs4zrKanoTe/2nl87rVDvJ9LaUqx
Uhc7w0q1xs8STHGn+MVCDYpk+ZTO9pNbKbwy6VdHMq8zvL3d1jcLza4GO0NXVHSZIC6xNxIXjKt1
HdUP5chbpU2y61b62aYMjgBAwTC8oAW+CrjA7mC5KyuL9rMaTkMKQ0DMJcNFozmGjXy2Cmvnzul1
+d8q5j5pgb5PhxAlabqGHsUpuKt/s77dhe7w5AtxdaqGx6D6qhfGSZeP716uL6Xf+kv9kQCyXvh7
piFoYh0ZyX4+4XM7YSph2Ky/SYrsiiw/YrG51Y7YS+zGO1/mjJ/zJ2zdTxbyloOpCK8Y/JwyTB52
7Nzber6b/w++DDfKO5tzm/Q+F13jwnGUbHGNDvd/lkdcYyNqsPHbmfM6K3o/ePGYPdFDyMwJP11Q
dy/hlLrfiC/MoqI0uw74tLwerFtQO19maR6tYgIPZXJaWZGQ8l4dYjn84SBsz7lzaxnP0TgSwnlL
2PfMovz/R9tjGLStDNgIzKiBIsoo5oyTDxOTMXcGUtDBbZMcuzlad8xdkczNjFFsaPsPCwWNolZ6
xt2EznAYsMooiJASqnXyEbuLwRElpLUHw2V/xneAANQN35BMXkBl0urtBCzHi5GlEnJncv6AEr8Z
YqrB/Cz/1KW7tjy9zyCKLPQsj+ytqn4H/HIwnyHmht16UZrT1rMu2hJQ/enKXYSFJhTpWtnTuO9G
0BSEYGOUTW1P2wIqZcO5hvAmlRpIuUDIob6eGDF8+aMBp4okcpVu2WB2iQR+HWCnCeTJpLOdufqp
MygfmWy56hF5MkZf5zo0t42OPqiTXk9gDtgT2BJ6bn3m0ir+1lezR2ib2ayp0n8jT3PAQtyZYMiy
HGmmlK+5CZ42n4rDEofIRwfrfrT0ntQxnIaBZqBcc3zgFMVFwFhOm6L4svLkrhgVE8BkeqUwFjYp
Y7LAza9lRDZo7k4avg2n6hlobgZRQ9qEjILq0hCbmcf4jyrz86KRzJN1JSzy+P8gGVzuVrbuk/Dp
4w6Jpfi6ifeYrndzwN5Zo2o21rwRAV7vLubmjzSkKhAHAGPWgUk4wbaCFz+btqqan5pcw+HMRmiI
i0l5vpUy3OAq/J7xvsiMrHpOYEBzUMjy90Jnp+XPFQUR+J93xOsrW8jGy9K3ALN+OELusj1OcaD8
+f8TxdlA2Pc0Xwp/Ufo9f+/l3S3VxS20PO68gCOM5CjK5bY6bdnRtrVNnBXB6v9cGjPddMLlpE53
LgafQFxSs4O+Y4QphR3NJiEKUUufnlxmv0kUb6w5wBjpHcLUPSiuSiFWcPpdFz+68/C0ONWp96iU
uSNQhNvVksQi7O5RWVTXJ+a5pUB07qJjFljM3OgyBLw8POFpgRWReWs755YY+dNHkozIvMo7uzjA
VlNlvxfkflZTTmxSTmuT+PbyhJI3WPf8+QeQhaIkacOTHQzzNgvfSzY6bamtxWvLRRdDcP6e2cRJ
U9wwZpNBjPf2junZB6+LwADaDaYEgi8Rxy9RySNQqHsECHZovS+NG4j77SsFUUvlPUsyJfKj8wHC
+MnJq79Q8AgW87gvr0puOSTXacgOyNnQwqTzcn4S8bKOefMub4z8L6k2g19LDiyJ8cFWCPPOSLMk
3M6U04O0N3WH7Ed/CdJM7v9tRMuUPf5X0CiJiuesyeMfcwHql9l+sDIrELaVQpv15KO322ezkeeG
zCGyCd72JmWCP1/8prJ3MQ9F05WvSGY72+ekNJeEO2zsQgDR1kMXf3g2aSxXqxOOKTDcOCm4aFTc
Ioa3wOauynnRZukBxtI1RyZxOzEUH5ggAHgllCAPQfIzujGPU0fPGQNJFnec+nUWv8BIOORUuwIX
896CqL6YlImkbu5Aie9+3F4TZobqvpVmyE85Fv9af1L07wzRppAp6XCC6bvBHx51gcLC8WjZYnmL
6x/oexcrn95S4dw9hWyLHpzBPOczV2b55nfBZZjzr16JcbVkgMcwoiXEfvIRqDrPfG5bh0553zlW
XbFQmUZ627GTGfoOyOa5bNq/JcKowe65oqz6pVyKJw3vlifuvpzZSavMeqi6e/Kr6HNEgz042Obv
KBQKjy90TV8SIXeRPUdWvLxm4JBPN2OY8WoErkRNxglWlD+hm+yzmkEj9FvM4OQnUYTLwjz6NTB1
r/DfOkzbK8ddupFaUT0sLw5uoUFGklv/eNUVF6guVxsLA9GA7YUnruBY6QYbDhFrBtaH0g5xomDp
0EgYwDDi0T64yzFwaIoQt6XLjI02pgvauLXPhih6ZvYzc9z3VPoEqkqhJgNeKlw5fXKxpbEj6sLh
xRosZFidQzupqgR6BxxeZq7GQJOgaq+imb9qB8fq+D+WzmM5bmSJol+ECHizbe8Nm2ST2iAoUoL3
Hl//TmreSjMS2Q1TlZXmmjExUBngDMOSas+iQMSo/CDJ15l+6MpmHOjBKkzYXC/Zhs702VUlMNhh
eGW+8aY4YYD0C2qoPeVeOTiUi4ECDsi+pDimLpQ2/62bzqpXDZoQzbX3IiapcCwMymraOJeorM5l
g1OC3V08misL0sCd3vV3ELjFsoPC4NRDvqqBVJCS/CQNnFUyPJBQL22WHRSk/qEXhfajNRUedaZP
xssMpuAIdGsStSnzrQxQCK/pv+w67vWPWViMtbrYY9QOmhK8vwXoijozRj06s7aw1fNfLpYITzsj
Y6E1D3vrWWQ9RJompJGZYnUK8cb+qYLgJUdrAMnJ3zZKYJnNpDcabwCMRFFqPOMP+g699wXT0Zca
hYDAx21QK9yr3WgangAdZT1irld6k9qtm3AiigpBt4HBrYbeZWdNwDb4MLD5+25Wdlh00sLDZ7uK
m41Wo/ZvgKoBq8GUyyvoTzQ7dx7OFQm4QpVFGdhTszLcxZecIyjvUasw2r1JqtLo9Te0DExtyl2g
JKeBcp8C/+SKgkgBJipryW+CDlWZARDWaaiShmkLuRIcoXFn+Zr/4kNmorbA28cujoU+O9upjDdu
DyAv9Yx4peM9GJbWoc2a8Nuc8ZPXp+qh4zgd1dIOoZ/cUrysCmasAOrd4psY8s7EA3CRZszHqQbq
M+Vpv0E02NfIlMpD1EyILuUIJNbpvrA8DyJDXoKZrZXkXYQnmIOBmOxZF2ocoZMCeQ1dYlDTJqLc
JHpRj/cM+T96imtjmj5NqzgR3nYe/t9ocu2dOb71abSJu+4Kc2rlhHp/QDa7Qt0V/aAotdYxfvMr
VFGUBS2JkOOeeQlVvU7JQRax00bGvdY43ZqAnlOcAtBmvMIMpjEDWN09OIxzNJ4Hs0hewzxmdmX3
3zMgnx39KOkYF1fVb/d6W/8ETfRwK7ISYDGbFJB/wjd7Zr3vnezOQHc/ZaAJhj5pfrn46JE7oko3
MNrt9RWMhmtjijVcRFfOPRVm/NEpxdkaIp6nvfFT48PKmsck+j8+oR7Jg1UyjFczUHbIORyRpds6
TX9sxmRHs/e1DUDqoeaUoq0mCtlDI6DRiIS5IE5Lm66I36jO4Xq5yzlDnqPF/U4jKc9K8R1gltZ3
iAW1p7ko1rVNgy6p33BVWWmx81czLKDf80lp4FpFCdO0OMnBYmBkAZsRmxHcMrIQY4yG095QWQTm
qgd2Xhiiv5Ob8F2hcoKQtf5UWjuI+yyGS8CcFhD3BgpWVxiOpYNJVXWLuELdBt/rgNUdR5qqeT0s
HISIZx1Z2ghhVc9DI97vhu+qKq/gpOzVDAG5boYtVg+kRNLaKuNgbbvksMPAU1GGLfLKT8HJjFNz
Kc02W1Z2ux5NMEEhDPGFMeq7GruNREl26kwrsxIIw7zrdRiMlmiYBBW8iRzBuZJxbhMpzDgM81Sx
KEUze+WqqIF58CSY7C8nNL8zxnnGEByZpG01kYNPYUttYXDg3VAicIGIMgYsEiHsGrAqmScomOaK
OjaeaM7ormOMCGFYLoyux6cocv8C7SFHn0KYtdV86g1asLVRMddOtdtIzRTPzQBNFkmRxFL2oVPL
gzc+qhYVFo3bC7v1YKJkhGh8bKFaoM8kS/7HpA8Xw4JjJNdkc6tzCS8/VNBP0m+s4m4BSAsxo8yD
uJk1yCHQPVf8+nXGlHOrBz5aOEHDnCrjsQXj3wpOY11b27rDoQ6KHkrUO3DF61D1fsMhehK4wdH1
nJYlgKjSReAj6N8MR7s69fhWMrmyxvGjSDi6cu/pQjxDK/6R1tSQg0kOq1dQppq4ml/CESmbaWiB
9cxV960igv2ZZYZ3SHs92GiT9+XkzXcB8o+CiJDWd8l+NosjHj48jHgDmxYerHPVuLNEn28T0nmx
otKT7b/lbmKmoXkzwyXPz2kV7gsn4Siag1uk1iMa9d1RXuUEWiuf/5mDs3r1c5nNW4/N6KkONKHm
BeFAZlzKJlFlWGb4uNYF+9kXayRFNZFcbZ8o1n8gKHaiDYQvRTbugs461tgx6Vm0tkzlPTDirWyI
wQOQQ9QDjXC28/kDlV92UadvvdED76JdJllbrLoUFJxLnpE1xXOU6qIqXM4MnD+VaN4xiANZ667q
Fh3VR4UEbJQB2jy7EP+HAkOH3PiFoNpR781b3u07tk62B88JEAWL2DpaQtBfVtpjHLjUaC+L2NQA
Z6vTpWCEYf6Ny0cTR8eEDmhMHZogyeL6JSsKRBff7RvIZ1g6yQdgW1iMfDnXkEOC6y+RvxNgu0tG
Br+SkblzAbe/zEGRJbRdIjaN3RLhmMFaABZIpQlzyZ3LrHOGtNDw2o2mZHuzmdZl9ZkAHB8AGDja
+2A/G/Ob79PKcjMNtIa5VrYt3WoUH0DC0HuxT7gQrM0Y82CwEPyGhaS2E6MmQ3faMaJlb6lgIPpl
pGbo2z24YNu/NAhNwGUp6URaOAhij2IHS26HC4WR11G5tf1PUDwTZPj4o0DHh1+cRw0QJLw4G0Vd
52XKf7j0FKAWs2tUbFzB4CwtbVzM3OxEYezSEa3yTec0f5CN1+E/5nsNApQs8A4rQCMIzqFUfc4+
z+OtgXByVOGfad1Cj9Z99G3CHINBRrAuun1OHJNPVBRIWrX9Ffg7D/rrqO+jwKFiCgFBUdhqD57C
COM8xAmrT84OSSK/HbBqMyI0/8ATRUUTdvvHkI+ruitxJv0zMy5xM2cxIbVmD58eM95xIiD998JY
NGpmbuWldBxZLEkgty8zWUllf2HT6fIgsr0EIX6hIvdXUAOTVx/Eb7k+/+Fv9Uq/GEwDOjPZzWDW
dOFtYZ/unobmR1SnbIRsLM57mxptQmvYNTCSlFbsdJAnI4vJK58aADIEPOV72A2s3gwJbfAHi97R
F2OCzsLEbI0pBk8Bz7CtW0wwHR7D+B3mKOLm9oo1qPQvdUbrRBYgfjrqJi4giLSbCgoGXiMrbtfX
TVCPGS3kN8N6s8Cl2fWXi9KaRvrRKx9xwJBQ31Xz24A2JSi6fYiSSFsgLqOfHOSLzZT0ClO8/19o
P27i8DerfiJAo3+heJ6otNAQoGKykY9As86w3xkDy2+YncGMAnQnRigoVB645tmJX03X38G4Qrxi
bynRccZTnYRAzqMqNLYa8F++VGCrUHzwyMBeKQgffFndurSeEF1jFMvvtg1YUvJvPYRZoBUrs/6K
mRWxprk+eeu0tWDrZnuNQMHs/VTDPsF5bKc44yGvMFlsKCkEl9MhgKNPvz0bUeEAErz3w55q8+lX
QyM8iZ882mRudpUWr7RukisMRnWfaC8ha8NxyzVDkbVs1bb3Dmb6jJsLq5OrQN3szAXIdpPFO7zg
8nTkLxi3L0u210g4cNWQNt5rgUQsvxGhmtQPT7JdqlF3HXb2goXFg9PJd3OkAApMOOYbZi3woMtp
MduvYHD6GSNiB2E2UNmzuWGXp4RLYkNlfsuX9wI+Ek0NvnfMfxoUekAJILCrHlNULWu9uaY8EMbF
T94GGJq1AfGMRR59taBRCgeJL+3qZQ+uPYSSg4Hperb9vRPlzQUdmS1z6mrBc6FUp7nX2tciTr7w
1WOsFFBh4uPxDk5tP4Ghk2gMo+9A/cl5PH9Ohr3jUSaGesqlvsxoTPtokhuB/8HApI66SwmGN1Tm
lZVZe94FT2uKtEMA3NEnXkdduqIFDB2+o3B+5+YnHu3gfuBLsxgpThljbYBWryb/XuPB2vfhLuAk
UWkqDujaTiM5IFsuL7+R3FvgH7z2dE4Q3hv0YRNhzZZn1SXnzviUt9C32cHVsXkmcYua8BYW+Mzl
CrMabk4tjxLc2xoABXjotlJR2TW2iqXvzTG/BpMhgVHp2ndG/0DoIhrWkKWCZN1ZxYpFgmzFWrf2
2D7ixJF98eb/SZt1+yFqHRDGaByyi3oCfviqq9arzd9wqU4pjnrZBzcRcT38jFcjZwqK1bEbVI7s
40h9FALfHaiJCgw3nXaToFMcjck68p5BhPl0hxHRTHcDJMGWTjTNMh+tS4RWA+QVJZWV/VAgJsRC
rfTi1ruIhgKmkmMFJu7SbDecOIkHStEGAqgzvW03JZOrkuNj7B+MA05Rky6U5oklkcSJbG+71toh
jTDCS4+CRg1CNTc8sS468q+yYPCXX6BvxA5dmfZ7SgLfCrwYUmcaF98Kc56aBrSjdVvWBvAdN3tM
EEUIZGGobVHtW/m+Q+pbrbDkWhmK9z0HJv5VNGxysoMozXZaVd7lB4quWhBxbTXZJsC4/WsCk82F
5Er5uGeSvOtqhDq14mxSGXByjtCX5ZzgSjWKBxe9jl4A1/hIDR2ThcSe/6LLdIzSHBlCW9kQq7NI
e9P99mkV6hG58tdCT56TMb3wqDRfW461/ylbo5tIptlqI1OuIK+unWa/or20bMtrV7GlmNZKHsOT
zVSwI/w2MixMschd1Zgsv32gj37haJ8dKCgKY0hEUSt9T8MR1dlsmc7iQf0HKyss8pi1KifsEHYR
B/RoQ/+79O687uNTPx2qHum4WttU3V4ttbsskg51K9CUSOhxajcLbFx2PAI5owcqLaW8y86Zqw8a
T8gHoJ/cg0GIE2un4VxU0FNME32v+PNKh31hdvhPu8SXaZoO3Vz/NcFCL8O6/sbUa1en7ovWWhe9
mY6Bp6zQT8dsFRUUZ2i+GENdkrH8XfoIIhc4m1a6ekNSr6eagKlEVjrip27GMLP9aeBHUPzqowmU
lXXSdYxIcWA6KFPyoXrBXvWtQ9Hrb4mtX0PfsRZGgsSKme0Hezqi972f22LvZdETz8QtHj47GP+3
CJmO3Eu+6djyrjTjI8ubIwLh29r39wYRgJ7ZNkTsYwHraTm6yVUzM26KVrDlIf2SC9qOxdGYyPtZ
0/h7UNk5prkJ+hlPjXDrmDNr2dc3qOStaq07OFUwooeEwgXHYTpWGtUT5pWDp4wLJyx/Mic7Wkr9
OmZYA7lm9XvgUcSRujZavLWj5lpVGe2G/qyOcb9U9HZLI3Ov4ppuV9o2ELYkbJ+XJAeXmE/ubs60
R4pKsySXAxg4Bj07KMxbg/WbdTBqKZDtfLhY9ZeCS3Sk39jbqn721beauMmWlXAcErQglbc+U/N3
rfpQ2TWFSp94Y7TV2QFEhAsTGE2i6lkrwJOdSZUlp2n6HzWZ1xyCPUvLJc4z8CD6vAGj2aqYFZjf
9HAWOYDHnCZH1Z5d/ydsn5x8nH+yYyYGSSoy8G1yx5qUMZw40EEO8X4ZTOzF688ZwxcCZ0ZqSgSm
M8ds4JIZXyWqMWkdwti6NsldzhgWvBwdStH9msPXhC/mU4nEstRCuqcglDZz/xEks1Q50h1sOCrH
4RPqDEMvhpJxtww0eztgB6CNH1yoPB1CoeOgoI9qnmTWXLjSvjZ0eCpQOsWHCSU7Bg2eItEL/Ho5
N8zx9T05Bi4FZPaqmh6tmlQyex8RlDFMcsdwPttkFiNdBaJzoUNzqxomMOpOoi1GYyutfc9ByEzW
D0G7crhMNqk8mQgnZhqlJ4WhA++NjhQdJc5ZEjo+uedElanHDPJfmUHwqrBSgAWQOJj6Qb5/gLjY
j0RW75lTJukGKAk+g8vwGf7ozd1LWuQd3tmsKy+Ytzy/HKuN9i/WUoDApLzq3Q+L5N7P0HjB7EfS
zLRB0pvAmtm/5VijYGDx8KNAjRd5FkAD4qFU/irQb7wTjlAw01A9OPmvDvVGFIco+Xz/99mSt8nv
zUCmixE8PKWRbr/zNPlpL/3uQsBJpF4dbwkR3WXcfbMwjJiJpL7PEoxqbWaMF5YARHbZWxL9dX1H
e//Ii2m1pwyTKgrIKuLU4k5cJPI65SOxko2b3bTsr0dmzmeG4WNmJg8kYEGXDF9XbaezKjOUbVkF
bj8TTE4955ZPEg75fNvFZ7YEVXOloi+k00gMX9kmcYOsP6rAYGl3zK9WLqqnA2ZgQwJPOYdCgXZG
D1Elvil0sblGSQtpd+6itD1IVprl8WUc4rXj/xQqImg4RwB1Coby3GEnyxrY4V55qVqR8MeLFZwB
R0UxvyQxi81+6moAq24aVxImDLgqMi5bhaG14yY1mxkoG6CLmoP4wANsPlLz+slF6hckEJdoTa0T
6+rY3qcUh2OGfoESijM4JILXwXkye0JcIXtiI5lus8JYtu6/80/2lYoGr+oqi9AB8ZtPoKu5tniK
3yVigP5fxs5vs3MvFLmMr+GulNeYIJDJUicgjOlXgIp9HWSHRA7FOnsi9gMej1kcKzE+U3p4rX72
bH0Tc7dK5cOZIWUa/CUr3ms9YH1IU2gDnJNkMfq7KPw9yLt238XSGZF81k7gLKUkDN18nUfdwkts
OFvZQ6PLhi7NjfE6YC6CU7Kuqn/PwOPx+4gkai5ZyL5mErCQgl+nmIGLMWfmvevsuxwTWjuenTTc
ASI4hNwJDQbJZy3HQWiEgTW5oxh2W+PRRJITRN5ljEHMR/qGFtjK4arias8bZR8StKSoJrJIePd7
fyn/O5DTJBQUXncYkV3lKvhpdM1W8m3JaC+pPbhHiNf/1iHSeKvWK9cR6UtE70ECv0TdLmn2/8SE
1U1hfmt5s5w5xkK8BIgymfr/lSxLjwXFIvdqdU1Y5k3Lhh79VUWZa/In+zRE3lcHCNEwBekN6+K1
0jLyeAryQyWd65kgwV+xN2YSNs5ylBCAxpK9NnQC7aTd+f2L1AAuOxEJjhu5Et/D+y4icITZQ4Jv
zhqptWfC7orYPrLYE/VK7OFByULlp21DByYhlJDPtvtj0VWRzavqGBxh1VFEIn2wKWlxSckpmTrN
UXmEhEPb/2EtTv3T6N/kZKsRCw9JoglsPnx4LihqmDuTqP9ri6Sf00CSIQrw2kM6hZjToubxXgQD
dBE09NL6bWaW1dJiB4EsrQCN2ljOQBfdDC5Zlm8sY25AT1w6wYyr5s1hncBbGtd1DcI7is7ylurU
2cmfaZ6sEgvmxocGEVCaK/J+OfGp0Ghz1F/INi+9EtVBGh42EMluL02OlEin4hYgQdCw9kZhbEDJ
r8P+12w7CK7B96KI4FiIulfUkEGCOLtxwJ0bwdmYBp6ceSWHOghWKoUUiYK77bbblDchD4QbqczP
TocuQYz2kkuYfMh/SYWCPjkp7kUeiW+/jBzScmBws3J0T6S4rIl/g7vcWrLy7PxBjW/Y59Hhn7o/
TIm2WtFcNDIhJQllWXLGymqQy63JzUc9Yg4ar3lPRFJloJnGZu1JjOOWD0KzC7lbCRx02wKA/sbZ
ZDexqWhQOqh/+tO9Qaie+2A9FOHXjJbOYKorjZOSVIAZCjDwDYV6kmzk8lmBeZheTOstc7wF7zGn
TVfFAIfl7KuTtXRo5P3JGpWTQJpsNAL5SWniySJmZUMyWdNs/HciCVyXd2VTPnehcpReIZdiUJL2
RbqiH8VEgpzUWOqKgTY++4WzINKxeXh64Tsf/f8ErPNy6UQ1eAxZvDASdLBeuwjEpAMYm+xG8gmq
eJOP8VGYaeKnHAZMG8Dm3OoCmScilZ7mkKm+XVzNEo5pzlQXNUxJMrC22vHcLIo7apeWbSPdppKW
Wbc3e+J2sBVRBWT+b55uM/SDw0ZqzdLCcVQaVHKwEmdPHDc0SZMG75VsXdrgr/h0OVfhqSwYrEPt
QBqZ5y/nk+Fr06vERl4gHGJthcM03j2p8emmZDq2X+F3nqVnQx9nkP15/tqgOYG8iwfwtF+rhr70
gu5mDPrVbWDzC87acjk1vKZwEW4hH4cEUmD7sIi7CBYpqCu3BB/VOkhJuLBTrBRFJz8KX3tKCifN
b4OX9IAp3fgx2fb07up9jjmiU1xwE212dl1dSQ5pAkXtvcsCQm9EulBNGxSo13GSnaeatoqQJZDX
YyplPbI02g8gdhZ9zmRGEjhZUKPVHGYkHokk9qx82lTBjd6+JaXDgxDTOH1b0h3q64zMBxBcNEw0
MBC39PVh5Zh4reEyVQQ0BsP5JVVzOAvo/1hBe5PG/MD8QBuVLcHt1iFDZvfNWXabFI7g7/9qFCEy
ZPzv56eDFidXVRleITAhYNTV757nffYujCabLn9Yf0uhpWj+0Y6jA8B8GgnGdmyTU1A5bzm6GEvV
uqiNdkIpfz/S1RxtDBjGam/RdAB7eAmc4rM0h6fXhIcg7leS+kvRkpJouU5zqyf0ENpROSA0sZW/
nEoNtyBbe4QRzaDabm4hsxeJRqTDR5vwbGO3/cLw+a6o9FgIC0DxEFYNiwroyhgvNBX5iiSps+WU
IhIPHQYqYBghTkxlwzfYiKbNoGtx69mOLmPAfBjRig+s16Gqrq2Hee2c3pFdO8hrLYYZbKkpKoP9
udSyC2ObC57c2Aj1e6Mfo60fqLAgKpJZyxQ2pBWbZ46gcdXatX5PsuzaFw2CFBlF85T07j1RtPI7
QAMblr1Cl5OeHNKHCYVsSLc9RcoNhW9UpVJNWQ8hIlZKWkAeNN+bKH4M5B4qACqoMvA3oxGTTZoU
kBkuWUPiJk3Hsc4BPdBsmSjgWlfflSnunAlvUs7KwtHBKfnly78yTRtlrSz9BmkncqwXOfS63qNJ
1lPhgM2ATj1MCLeaeaCxzKZmXSTQWiqKSd1W5zUORndD6Z/4pIKfTlGM00jE0FOC0l5nJy6u3w2t
SccjAM/RVbgKpykiNAG8dQXEnpZ6a6SqEZOiOo2n3ybAfUZlGHEhlXFvzSB6TJBiplI5NRmoQo3G
7c3w/LWnFNupC+1bybhyqWaVBQrd9jAWchkyYtLYD3iuF4M9M4RRL6rbv/RD9ybj/D637l0DoXpE
E5iklhkedjNI5j5qvRPySTdjXaSjjOm7LA+SlcFof7xIz6AigG83nii0EUTxsEbnUmJm5yKE3GQr
D+yaDy1IDiVpNw75faDKjqYBB1ohynevBVk3WrzQZYBj9uAoDFJhvfugU825z4PuvyKAsMyzoaIy
w8hhYBtPfkDT6y01XWThxYa4OatGoYkLSnRN/kas1zR0R8WQzUCwq1jLGU1+QzKyDkkNe9gyJERm
LAMfWK6ggeYG6wgCcp2P4M71lW6VbxT1eYUa1Kgq72o3rgrvWy5MDd5Lsj5O0iF8lW4AQiKYUTR/
euq4PLcgnYXY8YFlmpqYFWLsCw5QvJ9BmjS4NELABDna4n1HCpy6tw7YD4K1FHDFQg1tVtGGUTP4
JyQ6UYJM5uwlFyn5nDNEPtplWbaY4nCbMgKCAnSomEf5zdNBccSkQJZGo/TE+AnJk0xmBfIFmIyf
Rl5GiXCC/DN5CDl2270VPEMHraa0DyHfhFhjNMsqn+gk8Bp8/NnoxxXcckj3rYnJSPOfwb/ryARU
THWXNdU8Z2AixDOQQTIrtslW60R5IRGwVQXFu/sElbeOS2wMaxzRvIVF+4cEpbef8snkDj3gUcy0
OF2xdSkAglFKyZ/SnS/xVJThLilsiF3CGL7SkFRIs+Qfg+5VDhRZemqLD9wr2YOc27GcybD9ehX+
W57sMh8cvqPtaBgcLNRjHLs9go1953Afq+DMh7bM4mRtJO60QaOQGT1O7vH0jtDwii+Um7IzZFXI
RKV8CruMDF/6EQ/hbI/+bbDGr8ACDIt4VMRCa6xpy9QxMdWbqXJOOtXGBJuNXtK244BO6VHwGSMd
DKOFvZDRfPNEmXv8g4PxZ1pq565O3hSvf6cSGlO8cjDGYy3zmR7c0A7NDDrp9Du7NXfB6wavuETp
8F1naUuZIJesxv0W/AnIQY7c3mmxIKcGa58OqvoBJ2qJcgXkkqfPQIPkXbasNJ7zdPy3AGiOeIAJ
eLQ0zc2+eJN0J3M+RtU/Q3Q5pUW5RxNkJc/fUpp1liBOz4Okk7KWJ+WV+T6Aoyl1WQNJMoOyZfXo
0SvwtR8Qbhde8ddGDXDRWul1Jjm3mZhatDCRoNAQpE9mAMHhKywicClu/4uETb4rQqhvWWBmYPIl
DkIEUhmwZQMWaVU5O3iUO5lABBxzNWxdvwPtCNFTUoACKRFYV0uVyItFob0S7fjcU2AN5Kc6O/Re
cQJifRnD5F89CWhi3bBEa5qdgXMCK0BqO9IXq8G9Trw+2Way3mTEFnE+yyRUAlCFXnPXNVjO0/iz
KnPr6vBf0+47ccaHPBEJWRLpVOA1GnkybbJEc7ak8/LrfdkcGr890ViSPWmXCRva3MiwuyyfjCk8
J3+re5Sb4vDh5DMgETzE676Rz5GF0kS/61E5EzHncmKn3BOnobtMRzZdOwXPjUkvbzagT1DSrwhY
oPyrosdXZtSenQFTQpbZwaSZJgi3Pec/aCZwfr33rF+fZpkM5xINMQE8juG25BuVf5S8OnUHdFXo
qMUG1AO0ThhXeEQdgmbtIwAcQjNvMuc6cThHFXIBeXVIUQS0tZSWFrxjsiPZDGw8yiaCLm5MZHy0
g0KneYBMFjFwtCGmBeg3Oss/M97ldnFAWgJ8PzwgwlOh+ns2hjxgNIuwJ0bRuCyjXYzgXUakLgxn
N2jW7zxFLrciOsG0JnzGNdit2f6pKkwB+nBLE2vjssOnokDMr37Eur1G5x1gj1dZazzCGd8bv6rQ
wotC2ZVu/Uux64c2INUFxqmcrHdFn/+KDE+o9e/OEK41Yldc6vcK43cUKHDWCKcEEV2j21s+ftLV
Stqpud1tplQFulvCXEth2WjFRk3Uu2bOFBrWiUELLujlPiVA66RajRF9UC45vrpWVG0XVy0yZxJo
pmArZy5cmW2FDB4Bfef05neoUmmwCguiA+O5f8ebALTGRjE3Ls94XYbe3mUne3E0gnND3IszOBK/
S9feDGZ1UGzUkaWMkUApU2k5mmUrVKRVTTFgxGLsqgms/sAH5/YvR6S/Ri/+kZVT9KjJDEXlYGE5
LNzBegAziJTYuDfBLzq26wYNFNoKOwPBv1PkD5+dm5/8AGR5hWpNU3fnrHGX8pKaPN4RUCQbkaYM
5m4b1g1GlxIUKAoDSFZ2ah7xydjK+VpgVgp4XfnSypyebF7SHvZAvGl09BQ6wY2XvNk53GAOHalY
WUdgahAIB2dkuCs1ADnKf9dmtWnYYnQ1IcpFSzkz0VP7lJm6pJgysJC929OOQHlik/PfpfcdmzqC
SPgs9ndp4/HSLcfHno8JKos1soyr3EQbnx0UTsvKuCjlxUz4eJAG9BbiUG9Xo23dIyVHPrS4a0wt
bK0fV4M0ysEe0jL0gYPJnWp6f8wmuG+6sVcdMkUTKczYZSBvcCAOUA15EkCI2Y9m8CvqcYqcDGND
4I+mHFjFh1zWlMBioUBIWhXoSymQppw6rUVDDJHiRU1fW6IH7UTJoSWc+bwJ367w6SAuWvOJsctE
81lyFatjKkxDRswl3Oir71FYzP0E5RXVe7V1kAZB7m7KrvuL8SrCujVOvpoN3hh7ggy6LppOJZ1Y
hvnrXnXWJWsxKSLKaciBv8YiNl860C0tPSXovkCpZ+yeUA3k5aUx03scJcNgOpgx14v8iql250nn
ACrxQ9nmgl4tOk0YxwHOc37zkZQYQFuOtg2T5uIA5BlBbDjNdEpxdZzJyDnBD4OVQqGxmX7akQlF
DSwj0RAPgQ1HnX0wovQnd71ujYJ+i3QEbMsGIIjXmVu7i7JHqDoo34IFT5kHH/VJ0UCAgD9UugfS
Rku1h3rSdgic11H7U3HscD68qGb6p0pGcME4ITQGlFqjfNSG+VSy9OKrFg8KqDmez1q3gX+a8Hry
6G42za5rsEby6qcRYQ5S1wYGbrO6stF/RGoYIxzfDEBgaN7VQBZdjtSagmNb5V17M4l3k28lyxl5
6EU1Ys0Im68IevxLvatG7aJyiJuCzdAL76yzrm3iuGX2h8iDMOTqr1ZenuhacYL4tCrVeNAIy7O9
SEuvXxUGsGFlbva51nwgfL6Xk9xQ+ytJyjGwxy09pGVjZvd/4F7kbefAPjLyRmRsJsXuuhVxD/+t
Doz2hMuHaWx7IyPCor3CYuz6F0XrPnOYjdZAtzmLNi55MwZTR1brRnOYXSLu5Hv5zuq6T/CEsE3m
Y+9Gf82QdiGcJnYPPWeuojDFK2KKScNa/RcQZ+AIIPmtAdiBrJdCdemFVJ+4MEAwzEHvxX+KYngY
pDXwWFbyBkLUno0x+KoyALhWdY9DE4TV8OwnzwENB8tU55Jci0UQahAGmaf1ZTBD48EwFuYw5PTT
3Dhfk6MfuyS9JTpPj17Hgjzip/MgYKXlA1niTykB6lijgppRUmTvR+I/4zgH2Zwe/pimn7+TMSH2
RN0fY7rQYyNQJuO/pa+l5oNlty4U/xEY4c3An6iqUT2XyVaLVzc+NPuM7w7IGILe+E5GIMpZTYhE
1JjZXb3qLBzXKkmYU33nmQWiMPW8VKthM5Pt+umwHtVyC/IfuTEGGTPYFHjbTylZwphS1Ip2AUQr
m4Xksq1qhVIvn9/cylmhp+kvIjf9jsHT+KX/kyMTViBlq5HRjn39WlXBTUGym2Y6+Q6xp/2XzMyk
FFb4bkVAf9Tx5pQRWf6maQZax+0aHvo9o+WvY3Zf49DuNyuafPDI6bDUa92GOZ3+QZsc8x91lXiI
yCQ5XYOmX/hAGlEh440ihKOAtxYABPwaxPbipa595H11MhnlOK0KHtmbzsOYQ6fS9m3kIAoRFog8
FsZFr4Y/LD7ePKJpzgS5j75GsA6T8OYwpOyqiikL4AKqGfTf/YWt9Ax7qH3QOV+rvGKzN/4CwWYH
mzBeJsZ/hW1sCxvPy4g3EwxCuHKRcvEQ0Jgi/1NLFKgR+qdTDTvklpeoLNwqeBx2jyKG55NZdoBX
G9La2u3ou4YWBcD0MWPm1Dudt61k6kWTAL3+P5S4EcLE1ZNm8crHaIjH7vfTqhlpJ5H+2xyZOrAN
29mJ4jUjMTTWbEAmzdFHsKK23UVFteVb24FZSgaOWL6X+8U5eqWp9mLsfomD2dJU62dgY43ogT6S
n3X8S8Q2MtT2Sg4Aafg48rcVxxg6qauuDlGmqdBqdjNY/ECEU3c3mv46cN60caQ52P1klOh+pb6k
sf3SB7QrcR0NK2Nd1TpqdcGXhxoMlg3+ouxom9BGp+Ub90jUoLO/nLAudBy0YAJzYULuiDjMIliW
iWHhXEJ5XNjoCE8YqyTJOpzQOi/orLMmKc5qugD+kGBWTGuaKqimgq3rU9K1206xPrChBKhx4Ekq
o/kXHjOY4/4UB922UerD4ND/lxkQhw4gCv6QYoQ/etr15ECu4aII4S7RXkEyMEA3al7PAhK24hVS
cEgbJSsP8TjJU4iPFY0C5EbJqjjJeJAcNcjgYBFFUhWWeUdXDkkFihOdOZBs0x4ze0kOiiZChyzt
nHNS9jTKXbSQrPwE0YIHqb2WLSqLlBKmTp7r/2gIByux9VGSgKuAknJzaAnm00afxiPt7Y1tx7hy
Nmg5kHuPw80rm5tbM7iufXelcf62COcjfaJdNZEh6caGTnS6NpjYlbRC0qw9tch+tgolbT1V+8pr
doOLFt3wP47OYzlyHAiiX4QIgg7ktb2T1Gp5XRgjR+9B+/X7uKd1szPqJgEUqjJfSlp/iFKZzPMz
ez8x8i5pxI98VctEIa+mj7kXhxaOKMfutPZJhU2S5uphW1/xxRF58DEzWag/+HbCBFa1hfcL0ScV
HpPanc1Zx1dHEftcctEdR0gVhVFn61oRdFDnL+YUX5YtCp/uLWaPCxJ3lc7hZTkMvNG+2Fl0Smzr
hH5snzVWuu+JWOiEh1uRhaZH/zDRPgPZebC6DA0WR2qy6OQMb+SM5ELSqEeNKACc11WiInPEeEuY
rKed/Hbaeeu3w73icNYepWFcHwO6CmGTMFfnIuV1l4kvxg0bqBeYjZNYXwIXXQT6WQmUJqH6Gbty
K8YhZ8GjEa2PcPYxsACI6Y5qHACWUbkW3dlxgk2fEYrXhUTKyFNtm6+cpu8+J67nuZe2U8daPUUm
mKGMNgVKpZOXcIpWEeVmYLxbJq4sP7vwkPeuSXIA3rBNPTV3BvdaLR3mZgNZWcj+aTLxdbJ3JmhD
WNRx4X+ONHV4TQcpLwZfus4BhVERQLxb0xb4l1f1aim3lyLC6OTRwrQFhooTRnyNHTIVzDtEe6A6
i8YV2oMTOQv7aUHmhq/tOO37GXNFxUI1+vythbmLf2KT8V71KMa0xBPAVLPT7S4n+kzV7UdVwlgy
EecgJOep5XILp39pzH3nwGLbvv83Z58WftllF3CC/iOdrcfQs95DnTyzcCRXhsIh8HWqshe8o8nG
rd5sl5ueaZvPeO7Wtox3AxUHz4FWAEAWWpt03lSYnvsJrBSUMiwMKhjfeGi87rA3tgafYrkX+Fwf
8Oae+QU07hy25oCOaBG4W6Ox4BPYd0U4PUr6JteSDzZNHjos9Z6W07nsqu47qpEckLq2t+lWLi0W
YTkxZTGQeI7CzexG5cXnar/OB5wf7iv8FsoqVLmGfK8M0eBhATvDlGC58AinfBJU18zuw+qr11Ox
cy0H1IkqiMMU0xMOHk628Ut2siRnMf2skYBGiAM6LodN/7MsK5D9u5T9Dmn/ZPvuQsz6qNP6ULN/
dPbSXzDz8UaoHlHPlV6Yt7xh9tz9ikFuPEvt7VqdG7aQnAW+ypE4EOrBnmfqUv9f2JKMh9t/dB/S
WvwSk/NlqeJfMmTfI9c+s7HXKfqZ2aJD4mcQFHmEqoP7EAoQIjT9uEyNgaJnl9nUaNF0zKnkbpXV
TremN7dqkPZuCpMHAYkK8vKI49jc+r11WQLSU/VF9uE/ExDmJuP2vSEW3DiQsqcPvYdJxETt/9nH
Mv407S45znMiYES6jBoUkd+8b4OYH1KbE1f/L9ZFwuDhkvIGtIThTFBiCIkMKdkAsaIbFtZXQvKy
w969vPtGGh5BVtIXJqTVVHehi/suuAYCvCUYldJvPqoRsnrtFv12DB4h9iHVZtgBI/MNKPa30dbn
QlXnuh4eR4+CRnJL32LV/rYhfjcjszFpDXwUcABCIDr1bGfYkc/0FSOnhkx8iXo/eqDq2uOr+nYa
J9l3XQFmgM51oLpiDcP6jLHoCGiOHgOvQotIdReKYsu2M9Ija45k0JAkpT3eWfAJK43Y0UTTFI4Z
Z5y8DFN2JJDs0Rw4npyhUdQv9gJNZQkvFY+yPShyorhP+o5Uiiz7rBVQb2O+dRqSQqHoMHRFUhGG
N96PlXeqZrNnUGVY68wpnlMfHqKLnfRW55zIRus+jxhRMlM/FY7zFfdVvwuCgFlCDLda35bvHOfH
knnZdMRAiXfS9ih+AmDwJMgQP2MUCMJN6mbs62HYyI1oW7Vxs4KzGmoupA9012xgjaU/R7dCksCe
6w7Ijj2mDBmmX13UuxwvGhIRoBdG9dW4NXhrVupYZ+j7K9jnNMs+C3u8puBpo4HxX9uz0AO9HByx
2M+0q+4dGPiowLH6sv7McUQkPw101fyXwPPHdRB5IG4a4R9D0Onbuh9iIDm0jya/u5qOd5qz9E7a
HQ1IuJoxo2JMVf528ABKA7OopkvVsX2CQX8REYvVIG931JgktENehue9V9n8GGfxZuzSD1UmN3NA
RVzUv6GnN1VeXgob5t00ugeeQUJLH/wpZPgz7MxNOi71lwljE48XU75oJVUfvfpTwo8YMuvg6ZU1
t8Ry50KPR3GEYiUAYsUtPHw1VLfnHED6nVyc2t0lGPEcGundOJ281Ke7MZ/cJt8bVvqZDWD3DSc7
YG7dwojYlYnzBq2difqcPadFQbJa8Qhbfz/H3r/A0Ie5nL5DIU+5k26rUeKBQqxney/xhH2Hcqmu
jHI9eGG7C6biaVa00pw6/M1iBbtRSIQTZfsamBgUS/fMrMc82E6Hmb90OfA1tfUcm1TCQ9vcMZh7
ypwR+5XTXScyCRAG83JKov1qb2CTr9Jd2cw//rhoyBjFwM20kw1333MiWubCMDPN1mL3miAGtrSL
U2d86MzuLQoqHEvZc1aXxYmGJRdYWjaDgZUPzXW/sYIR6069Cxzi2mg4Yi2kY7wOtX3sll/EsHlT
2VwPxooOVipTOFdl+dGNSQGW1zgscVknA0Xup+Ir8VWL6438D1LDWHwAe+22fxKEIij4WisFt9Y1
phe89Q+mdK5kc3N94wvZhVbHQDkcftUEftFq+HIwEe6tgAtQa7mf2WzfzQnvaJMyIgX1dA5JzLvv
USGhdmaHVuN8iSd2tViKczNYT5NKv1UhEX2HiMvGBhhtj2kNJDN2yD7tD0ngyp2PUeM7bDX6e1u2
xKvP9F+9Uf0xYXs2Sbo9cr2uuHiyMfeBD8anpJlFEM2G3ENjpQs1bKIevLUzvk+6kPumtBlSs2Lx
4CPi9qxK82p6xxayWhxXV+SOyc4ppiVO3SZgGfuonCfsWCS2EaVWKqyWgmkhTLU73ROz2RCjk2r1
myXBn+rMo2e3P0bGCJNTTwUx/Ys07B97oI6CTJmVgdMzDvtoSwbkTRfG3kF7v9E5assUzSeeeU5F
nD0dbcKh9JMTuRvxpTIolkPCCTeR8v9SAF5OTQU64aWHrYKXlEDcq6zqe9dwnuw25osrMTFmrktz
vLSjQzuxYCqLBGAuheyggW8cdFQysgjIwdYj3LeKtUw2K0r+MAjOystfVQjmrHEA6A7erarNH9Nz
/evsx9Z9m3XLzEPf15V1dca53NG7upYwmFehT/ed3SewaEt2KnSJ/fJQdsMlw+lfkSGkfsZoeF4E
CFhVinUf2lTrE+TueVT/OyXdSkIRn43XoJjxklCcc/dmkkOtG7ZVsUB/162e/NUsICVnhnmtyqVa
ifNhZSv7OlrRRzJ2+8Bvp3Vb6FtFqMzZyXoObq8aVtqfIEK2Hp6O+iZ8+1eo5tFyrYfS4dpVAvZZ
WXpsV9QJF2twD3OCEG+swv1YlYjFrQlev+fDWVHOXnNYVEAm/1dFASEVWuxrPV0gzF1cDSip0LiK
7WFNxMlxRghpe9DaGrZmLKfrto0B1pSQhQjTY0DfDF+T1++iIGT8GZ8KDNm2A7NNJvaGqMMHPzJ2
fZ99LFNGQc2bOXZL+2vceKV7VQZXJ6la51tF4jnNDY4HAFwGgxbb93l/IP8WAVnizq+RjL+poPMW
ExYVqSc4LjdaKtVWqCS5RwwGF7XmtmljK2xTIkPyPXqbo+WwOQWakO1yPflxdhpLh5WCMf7o9RT7
VsmWxqsRvRNDUnJDYrbtW708UDgG3O3Tj9im5adUcmQ0vlJW/+Tn1TmYcbSnFsmeuX4fApfGpUnI
fKbDfxnZpF1ukchW3jgi+LH6/DwwRVgVbfoAH5HbXibPviAr1/e/ixj8dUwHSCylTQuaLs8FDXd/
/jAs0JF4IRatJDPVZsFRIEpxzbfcK0lN7jcIwjj5qrPMi7Mui2tjOhgePaGBYvvylFXFnWR0bZOB
u/UIu6EMbS+NxcDHZY5sNcl1NonK5hXFQlz/5cN4R7LiswRRmSWCKW5I8edlInmWsUmDImeVlmca
J56myWARRtGi8EDfRFmqz0G6mELLRyaRgNRG7sTDpamcPxX2ipOlfoqtYibph023g7c+Nc6ZwoXj
DZlvScTnSnkYI1NiriqVbjPJHUEa5CrUTQrMyuZuATTEQKkJT1prwHhGFn7SezhzUP2VluaSnJ8i
UT8uv3tGooU7uPeh3Z7iiPLLostkjwbCj/yYAqwO5gk/CKPoQjSPdjU91cvnWf5XbaVCL/RoQh5M
VLGCI6M2necxhujBxOWRnecVUxm6ngHH6XjISmfjhP7JTNmfNMKjKmF21LZ/Swrk1iRdpwm/K0Q+
KWfQalT1FaceWq4h28chWWPLLkJC7KrMo5ehzR8KZf4r04Y082Y7YscnqSfD5dV/QyhAV+HPxz6d
Lou1ZPn0reudVC7eHMIw/3+sCedqGapujXWWA0NSpjvFRpgT3aT2TgvnYpXe3TwA8CrcYWNVTvXD
vNN8cWMNcCMbnT3wtOpE6wqVYqLxBdRJv0t6y7t0SQ+ha8qZYQbtaGS0mYmf28SBNvepC8oaXAI4
Pqm4YknIby0ddYJdPaKIk/SvwL9PTlttX7qCDHBpNzCTRvFpzPSxUunbG182UCaSnrGgOSO8jmxC
AywAuF2kX8LeD2A80oVsjOE3H7z0NMY2zolCi61ZpP1azrLZgELqv8K08OAnZYM4eQiZvFWGsWKf
9wPJnaZd0n5A5WWQavzoJyq5xSqGUgIKuD+poVAvVUuDdAga7NlRFUxo97sqPICqLHeWy5Qhs6P4
xKUMY/TQy6uYGEqDV+T+3bjTi5k75qGN2UcRAuhnk5FM2VCpGrmmZUece1Q9OMEvgCSMVM2JuInO
Zq0CzbfkSgC1HNu7wTyOY7QVSUIwzaLxw6HhrEohnkv7Q4/le5F/LP8Beulx+S9ZFAEmEu5L6YOs
Q1DElHLBKWRFvrggwVP/q5jwxwCCU/6xHF5r+92pSH3rgy9vmf0XiDjtzYiOpTj5SfMbEjAueXpY
yZddJLJOfnNePDTLP1WoMSw0dy5qMD9AMunu8uJFQ+tohb9DDiXw2hXVHZ6ZgUp4jo4plJYikDtc
U9PwMoJRcvUfQbHcTd47cDcK3fhAw8CWN2kiIHafxk7ss+jPlSQRW58OqgFTtjjMjl5db902oBuC
tqkx8azU9Czo9w/qefkB+XAya76iojkjOtFkgCSIfKMM/JgXrEr7HU275IfPaYZ5hIujTok1tJaW
CrgkXYI/hUSzNXmST0NG4m6Lhd3IPgy0dTydlLMkj6LnvKMT7aEXCB4nPiIsNF551jgeQwtMUf7p
Q47FPASuLEUHu0iwMJV/WJIkweJk8iXyxSnPvvF7mg3A2AmkrAdjzKr3/IJ+kPt08hcN3PJD8ZfO
hs7cndiUcGsezdRdfgOjWnxlDuOQ5qTa8mpSWTYpQkNww9u25l/0XyMxOsvXV5BwUOe/KMfNif4l
IzBypzgbIWRUdL0XMcLw5i1Kq2jpIfNAeUT8MwY0SkMK5/kLT+SBy8V68cMsXivq8vuouCVuceO2
doQRyklTnfpaHyfdHzAcfI1xdBgLe8dTbcXF9J/LEZhAcSrbAl8QY1f3WUegvO7nAWO62vET8mGX
E4dQr520mPYAsTLpV4DTQXqt1RqW77riS8YAN1n5elkojvnjDfYT30jBoUujaB0Z3cNg/XiFQCdT
bwcD0nJxMoZrzuCDX8dpTZxCxQ2xw4RIw91OTdShfrnvlW8wHT9atNBK/pgy1tzYH30BHIrqnUS3
5MkW8N3LmIHLQ8tJZdKW5DVi0cUNMvwAgBT3X+OjwOwk5G/uXZ00Xwd0bnopgasU9aHXOsdthPe1
cOth7YU0Pv0qxqv3afIZl8VtdPZGEn1MuuoKCNO6yX+XTyeJkqsRkmcgPU+6zXfa/+zyamPiyLcJ
ZSjzdF+RudWRD8DLwvPxGnEfGi/L77n8BWKC3bp7MpbBDqO+ZUwQdTxEuayutoCnIH9rSqrl51g2
F5B+H+wPevmJ68p8mSN4p7V6NEYm7vMTRlZp0/dFIeBV07Hl/0ybcr/8MTznZXPhF9HVjqdmT+OU
TNdmea15GoRBwh4zDokFQ0ZzBi6fuC0B4FZvfRXslRVd+C3mIsAzSJRK89pVAU2f3fLCenJGGHjC
ZkTv/XdZD7GMRsBXwW2JxzvMMPvbFCMA3MxSbOPU5o5Whe+L8CxKjb0BU88YS5w6vFtWX+3HufqV
yfwax93XFCEFtsiXgaLsfApSOsGZHtpu3ooie4gn5e9xDtvkVJo+fhK8NJELzpv0SKP2z0VVuyeG
YtsFQeMQn2GU8yulB6u647dFk0JYL/r8gOZmV7/EuYEOiPQMz2KGUJjvbYCnK6XpFxioSa0Bjbg+
x5z0aCvgD1g/04jOsPKOUcKyn8yvxOquKdDrPE1wQDB9lN0DgRkry+xoc8P5miRczOqvd9C7iKEB
roaxeFQuN8w8ODdSbwh63w1oSFzV/UPmEp07N+HgSV2sCnz9BJ9yhdiPVsKszClfqJCZttczfQ/y
vHSdc+HtLk7LfSSek62MFES0Wjv7ufcYMGcbC3NrXhvyJEooFWL8ssHEczS9RkQ3BrpA1gRbySfj
iTiDaC1HLM1QK08kep8MQidneqWGBSVpglYmgCNXLKZqvnRaPHMew3qhzBz6YzWFh6EJt12FJ7Ie
L1IwqBftoerJV/bVuLfnSp0H6pg2to3HgtHJlAjOJ5R4Qf3Yiuin05Q+y0Fa0nBGhHbKIrajtGNG
wugicefzXMb7ecxOSs9P1gxUygmuS+h6Ad63FjEkERp5HhpzMYPfZXe3+WIGeksH2UpoWgD+8KwW
Hw4/9AzXxHf8dTx153lOt5MBB9HTzZNlO7RPuukfnpJvM/IY/+g1RODj6DQPjZPeq1C+VH2zNZgU
M0owsTBxUnjFs+f3z3benxMk7IZgVIGpadUGxmMoh2PPowRJuC5iwn8NME9Gm/xasjirsCbAEtVj
GRTDrhYfGqIoOifnra7ZBYzM6PD3dPztXFGT0dS2yd4FRE5fGDxtuhu4/roESPsTaZQdc4Y+4AgE
3fecAP8dfeeRC9bfoJLFpec3XL+Scx29uUGArLXJbkHXHHXa3bcyPjSNuTE668hjx46DW2kMzqJv
LlohrMP6eQhSOgYDxgie2i6sFjl58qpkdJ5F6GEbjouL31UZiDgSsprlXRZ5Xh980/nStncXhsRo
xC0yyYQJoTVRGWqNzUc43F1yHqPpDI+lRpHnlAce1wvcepC3Y7NpVbXHMrDqqVrrEOVVPTTnImUP
Dwu6wzjJDdQrckvhsbWthOuGdkCL6Gc5jMT6DH+VZTwLKFn2LPfoWPQ6InWngYy6zuSEHXrKz/M4
POCFhk4nsujdn0ogDnofTIt4o4ZyhwFkQN5mEdHrvCqrfbSIhT1VMGZV79aHlLgi7P8QUUxY9Iz1
PNh6Vv5Ow3qn4+rbHgKwpiz6gMEAyMqG3JHcQfCTo/IlO9iJTYS40Z3H0CtNzAr7MQ67GskeYT90
BbBuJAEZJdbk3Zy4bfZIzXh3XdLnkYeleCvn6EF6VI6TA72p39b+eHOr6prxpsjurWvL93ScDqED
LJI6DTaNd0yG4VkhlcUz8dAnDlcUOluzu+mqEW454GPYQiP/XlvOyTeHU5PGl75b5Poe2fZIU93B
OzhOv+kkrVkrFqdA2qRzivKU++Z+cq3vyelAVCbJF3dj1Jxd/zCFzo/vEsHUDwDuPNPiNTGDq5vb
b51mcA9ccMsI49CWzi01x30ceU92NJzHgPGYYTxHTbAjWfsO7CCdA3qJFaq/3mSov7xDYV7/DpLI
6DrbGBrWsRmgQoVF16BODSccLuVRN/XFcqdH31V3s9096sh/9WkRZ6V/6tm1hzh5EYhLDKodwn6p
mySq2Aj73QzY0K27V5Rnp5ruttuFawI5mL1Z55ktcm2nlrfj+YiVJKMD3woBUk6Hxn1M//K8omMh
oi/GDJ+qMrtDxTW1t4BK8Ft5BGSycSKfFpsklBcifhmUpPR+uuobt42+VxFzHYK5XvxF9Q9+sXyO
AdivDANkjZXaAIQqLohBNRwb0Z7LBsXhFNdMKhzV4j5fEqB08O1MAWUgs3UcOniQ6yW5ZFZZfzeN
SbUJmvxP1sPPGFcXrKMkrIw9bF3XmyjC/s9Q2NqmNfzYju1seNghptTZeSqUQOVqN8yfLd2SttnQ
5quneUez0wXs2NfbvkZ7XA+KIU5CRqshlN52BKxv4RLMD2EmmCh2VUSF3/VvWVaJc1hxhrStf9RV
cG7beu9VLYlnzq4I2FyRQr4XGsyMpktmsdDJljgQDHPCC3auMhfBwZDsE5s9wbTreu/D7AONIwjv
yB30nLH7nDFh0Kr4CBvslIUtH+cqxa1oQiy2bbg0NGilBW7OLGANTx7X/Cj1b01aoioqS7ijbfkQ
m4WN+G7GWZV9zlPHyvICcy/bst6GqXsjKA1wh9GsRJn8M6EhgHDqoBxNTUtrpGGWDRDdMjVk4aX9
PupzntsPZmv85DADQi+/CxNoxwwJhnWlyQhqGFcYDcVHPp3roDljeET+hm6t2Q/kuG8b3WF+DdwL
KxstHaFHpX73lX8rkVToNH9AP3A3FynT8baOEFZ54mdux3fFIsSuu3WzkhjSDpNLTeSpyhceeftu
V57DcLy9cg9f+A93dAoeRUOgN1siHo+rFhjj5/mD5vd9a0AsKkkzWs+DiRUyancmP7GeQLyS0HAS
HeZSC5KYChWZvXgf0IB854qzwkNOxcv+r4rsf1HPRDeruseGDLy4H35bKe5LXXe8vnZIIx60osew
khFBkeGCJBrJBfCX6uber+nwWBBSOmOD/3u74NrdOV+H+E4DrT5JCj/VJgOvKPB4FSGxg2bdEx1/
nqC8Ldcf26tek6yFT0KgUN/TW87SHY2idj8OlUD5AKXRFdZRtDWhEBQfFBMUH7jVKtvb5gyA4jRn
7EUzU6YvFmUm6WP3FLzzG8nPH0MbfCg3zw/dXDJcHZloZ7TDXOVxsPivwVh8Jwgr/aKnw5E8j6Ll
Dq0OmYYWXgrihuhuVJZD4jAZNUx81K1Z6FVdZl+Cocv2Fns1fA7xCVK621kxfYfJpMUL0Pi5Tq2d
cmkLO3lKOG+z7wYiVy3/mBrTxpu650aNjA+KWySJcchbstvnJnnJBNvlAFUD7D+LWpER2pbI4l2A
KTaixd4j7dIyXXvP6OgmDL1zkj7cB9R86LamjRbGra2bpR/QH0Jrvouj8kqSwTP5Etc4ax9UkN5M
gmy7EqPJTBNUTB1/vgFZyOPZkSMJV3A4WQ5uxSVyAHD7FmA3dXA+47Ls0OqiEaRT1ifjBXznp893
0NrZRzm3D6aRfRtQoEEaw9eTESczNFLBuGxgwMiUQ+D3clRzNIgb/lJYelmIA4p52dyb/JBGRK7s
oiFR0S1kubcsFYsdp3LaQ0qNGhgS60aMB9BOy8MSQRr78qbs8RSH/k4wYT0a3NPxj75oNieXcJ0+
JedsdAhRlD7SZ/vQOfOfjfiYV5e+tO0i+1sQE1Z2LuLox3HwM5ROOiEPs2jo4bvSJrtm39PNdjw8
NMRZIAhFPMTPY0zhXe6mRyOi5Q8qSfKaywOdafr1I9Mh8jxWbRtgERrwpagAfGhGBCfmh9dRYPop
h/1UsiRYYFPcYEEznzJBCTR3AJ/krNZ5ntDks3ryocqB+ScCgNpcczZscgl81wv1QYnO3touUm40
YQTutO5ijlRvXBYY6gzuacDNWAwZI58MPyUl70H044dnaEavykBgPtzpSG8Z/++kTYJ43zKGReyU
Gq9djswmXvLnZudDp7pAK4dkSpAPPCXXEPZ3uNSRfiLGje3Fz1HuPWDPeMztkk/k2VA+R27GU0Fn
HWyhXvtUXvZcx+spNDgbRW1sVA0AvgS3fYjyBeRrIRvhNHQdYmNF7QYHQ47ZF9cl/GOkcLLr2gJw
R4hj0pDHtrV2OesVpCGx0yDZOqzaUTxdhNU85IXxVE80SubgOEbqEKnsgFLgCY0nNw6LZGCSWXct
tyok9O3WAXTsld5O16gy24FE3qi/S8P5OeKDWl10rppFh4IZLbJpcUxoS2f5wtu4jpt801ktGYnj
8JbPLBJSIJLWOvhWt5VUFN0cPgAOr5961AxYhWAgL1yuMMSN0gIjSOryXC3uLCvItlPDhMxJrWsm
5DF2AmRG6jgmwcryp11lGIJJoY0ZFI8KZT+jrCSO99OEuT8prRFHT3K/vJxl6pL6QytqQrGZZIgU
l7+ZEIsbPETEYWdrYPSSh97Oalpv0/bzoe6me1S4mtQvu0c20pyZSfx4Kv7IcqQ3xSgOCVUcDluL
TjwtvTBOW0JuPcgfjYi3YYieNExaBvbQTbdyyBIu+dWTwY5ok5aQpPVIf3/BL1fasrd+qJhXFHRO
jHye+D7HpySenvw4ZAQ9vDSF92zN/XmEO8khZZ1N6uBa2L8uafTAmaj1ElmvWs19rI3Yl3znXyYR
rnSmcZ/Zcqto40NeX/lot9oc/6vmOKv6GxNz2K/+xfM9dEByF/dyPwbkorllDYPTFQOS8zA7q0Ew
xGqYnOSzy6Uxb1/bwgAg6yEJH4PyMyEObxiTx54LzZLN82DZ5AaTHwLsv47UL428v2hp9Hj8qWkR
/ogO02JrPfisxcSbXwyvNO+LhA4/g41ikV6Q6JyhAEwZNVaR+osneqrlYl11yleGDsAflaYDBIAN
XvVuNvKdyppr6TpMoCBJcD1Cd+P2N/jYb5D9ia4xXu2W9VuDOM5HKr05vFnVeLLLxNykQep8VC51
WdjMd6aNjrE0o/Oos1dNYts67NkCag9XvKwL/xioqjrPqU97jSnIqlXEjclxCbMQK9oKgMpNhW21
zP8ohW8W1R1eAT6cXzCoxZu2pJHhyS9CJz9XRPOwPEdAFRJbFbGsPXniSeuAdzPYGGbGYl3HpKEz
iUGNII8LKhYQyOwMXA4eMtG7J65gn641SMAXki7zWLNp6gqVLUwkd7Zeau4pbjjuXW3vQxTDuKXY
N2e/5LZvHZOKzoR20nPKc8zq8J2xJN3DaqZzO7SwgzgNLLbMbZs07/ZItC77UAaNNI/3bjM1ZOFq
LNZSAbmdMdNk/mFwk0OVqFcNJzzI6M6bYPk3/YKaNsPxxTRnMlhk2Ay3jN2Sm36/DZAIO31POKOE
7l3GvzyKGzYg62zYxhFhDZIHANG3qsyoTJrwGMogAPtG4mpVp8ZhSL3fzpeK0dlML5zIYNS27jEs
5EPjtSddoTANKkJW/b45+z0K3iTNZvJnEKqaw1HSAAvqmO5uMPzl3uDvU9b57KdQ/txbYDIqQZ7A
dKVFP6PEYvflggzQ/0xG0dExFKEi6HFQIEGdItQy6PSTx6WSRNIOpatx4njfdSFqNxFN6zSCEd3b
8bdCkbdqcRaPC7GiSX16ngIUD5icjIyqVea2Vzcz9nRccOY5xl9DPqeZODj+3Bc0Xkdm5B5vFxf8
NLYYAM3ZSfgkAwVz/CBBbfBr0aIRE+uwtdKiKI5dj2PLzFk52nsLovw6BdkO/c/ZDKNdnJaXWaHR
zGcbznCDBLOz+mcnQsYeNNLdMLnOgFixXSi+k79cTBXHFDfmeLFLN7k+dg4B7b1F/nMp78MsJore
4PRBPptRRexdZqLHxqgwUDfjnWGHMLCWa2MSOc+E6u5L03+ow+y+Iw8A5ggNgN4FLVYwGNsLFsqm
znuPTKqWzECXbOg2do5ZXF/Hzv7LEZ9H9b1FJCOyGJoaNnd/jkMfOXPfBRuCPNZLUldcVU9V6XNq
Ls5NLya1WPofTveuc+ayzsAcFGt4+CKoSZoGuMCo9oQFnePZWufJSEs5fEE1uRm85m1M8nM+esl+
aAhv7H7znoNj2cbN34lKzg0ZbFQmy6UoLx39UsXAYs6TVRzDoaj95p8TGIfGSLe+nx/IZwcGIjty
nHILagER4YWiwyuQZglkb6CrqJEJ8QE7Iu8wB9WrrORfl8WSuOBOf3WJ2r7Nk/uZLpWfik/PgXC6
4L55O7ZmvgzagocwDK9U6k+FoN9A2xg/rsxeJANNUpcem+U9sjBDk0mYpuWaRNOvGqv5K63SFxmx
4JULk8WU31itzh12sNlZWvcULKEHSASJn9CIj1G3uEgSiCRxYXU1E+1/CzU2LH3AgR2YYZtRgze3
GxAqj7Xd7iuVX9xw/suwljHVFAwiPOppYs681HllB1d1uh2YCPtTdL98l1HlX8Yo3E76pQ7J3EJb
CWTsMZvJaemiazFP4FYk9L2lPslyCSRgYGqAlhTzZH/1p2rctVH5lwY5q5DY3Y6pKMFQXfJtLwJN
dsmgAQKTfCBNPZehvVUU+sulXkZiY0nGVESukCy+NxbtPw7NMKOhjWav1uduEm+oRLaqwXRcIyuy
SLgUM12bvj0RcbrDaPgKV+QgjQBlAt5GXJqlBvSJ5hWaun2/vJBTgVGcmiwXxn4Y/N+0apkD01GI
rFvuo3qIQfHz1USRv2+1iZ4YR1GKXXCY1HlMxh0r7KfoQ45/bjY54cGuMgjPQ3C3AvWAbokXpc8l
lrDFoU23shUtc4TJfopEdBNeDZ6n9ntu7JIha6mAHgXGfxydyXacSBREv4hzICEZtjWXqiSVZtkb
jiTbzEOSQAJf35de9aLbbakKcogXcQPJJGLakM4KjyrwKFxmu4EIGi/3cXbr37XN2uW31iPulvcB
7sKumrvsCrE7I6CvjksQ4dAJl2WXVM7z3NYPBryrodtEAr8UZA63CKPQCgQ8HwxYTpkB1A0sFkQc
eFuP3vQdla3yNHq0vXcODkKck7+dOb7v7RTpu6ntpxSwCtYqOkNq4P+c3B9B19IlYdfxzgu6txos
lg1TuH8bEaEDfloiWaSXzL0uom3cmOwXFgYsqzgVUtwRGyl87v4s2HJdGnpQda33MtXYnqcAKnD9
4VPWQN0y9xvgGtiBGJrvUOAZh7kMU5rksbBfp5heisns6Xy75ehOvCbENYrHNMHK1SAeivK71fS9
l2Tr7TI/5XnzVc7Oc4IDAss8c/BVBO+CVbYwL0nF4I7F8c3rBuiewbX1Z7Q2jAysRfkcHfjAjoX4
23GU7936k3QCOjNNw/zvTyoS12X6gQy4qe3XyOoBI/1bMr2bvfhNUeTCRfvByWIOJx0CZfLOInIk
y0B8X967IQRZVCjGH+mmmTta6IN9xUi24InsXK7y8dUlyL9evcIWyCB+ES80a5jh3Uzy0tRQG5PR
HGL9Ai0KSm+SPtSpuuGIZO7f4EomCDKN7mvURUzvvdP6ieCcuyt5yyTUT7ksB83Wx/iBSyVfp8nw
3UxgdVJsXFuBH3ubt/5KCUc1QM04lIH1TkrzccAHxf2cXLO8xrm1shNYmayAHxVJAUEq4ON2NQ6J
+rfO9B8nJOLZWiARwTzfRVA+LmHYML9M/KOK6WsXNOJiRq9C64A2fq9S+y7W1CWMlCo33RuRWgSE
8AQYCSqxfAom/ypr0I7VklVHd+l+F7av3hZF27dvkznjBF0CZ0FrFhk4F6XFjkXvVAvm910XjFt2
8x8gxr87JtYkYt3HQgpqU2jQ03lywYT+6NXlu+p9vRH5jNreD2rfSus+J7aogEOh5iJeT0G8tXoX
/S9mmUx0fmQ/3TVle+h93z6KmEWWlJw7dO1Bxi2HVr4wv3FbsOXdrzBxvsCk7qckougoespjExJJ
nze6HI+yNkcc4ls4NwzsSNSJ8c0l05IB0dN5e3MHjCEW1+T4GtJNG6TOXV1PZw3vkEeBSZXhMlss
90zVt4qWW83/o8RpqsX4iUp8bFuacUSQvKbldC+5BYSaXpw17R5f6zg+DetGZeH8U9YlDcxZEWDk
kczhvnlR8SWWD1thcRsFN6vmgJNok1BukSrExuR34hV/6in/R+BhQ9kzBbNNsS6E7UdYrm8fHZ0k
o/LHDjOsn2lYMvZdUTFgGL0vP1thkakik1YSM4SMWu2bNiaErQkpsOXul7J81PbMuJ4Sco2aPxRQ
KKDjOGeKGye6fsYAgx0QGzv/0gKUpMWZf67TC9mDi5bJTyKtw6BwkRcEsHpDJXXdc6yer307Pbax
fZbkYBUEgm3JHJ7F98odi66BXu4Lzr9TVd4cFqB0KN4Nb8cmDPKHZBRflGPFm57lsOrgleUzHnra
hQo+mu57ALS15iu46HDpLT27WqtRXlnv+ZIjlcIKAVc4sG1jbTuNgGgkf103ytv66CPJPhGqoQcc
TwaFZtu6dd5cynWWOUGnBT/ALNzJbLN3g4zakk7vB1e8OZV7WpaBNYsKEbumfaNW81crFtr8xieJ
V2/VgZH+5u3Ig7Dx12ElYuhz3uf/Wr60HfFhZxOG5WuiyeMB9kAD4GcJpKY2jfnPZmCyrDr3n6l4
gJoasyii7msusbSPK71vVFxdcSr6VIKkwQV/Obl2hHDOO6EacCWQ7WBgU24tpqHz6HwVhGBXPmlS
qn99SEkrAyzZuwCsKU4JBhK84WFaoruMqfPEZDn2M6YpUfvmkI+EAukF9mdv+fshEf9cL/0nqTc8
Q6W8BhPJ9UahyK4LPIB54uVmp8LhPqcGxeqmE2Femn+MPtZld0eJvdiDqBvstc9LflcBKY0a33OQ
emjyvE/OwBHZKFAvGJfXL2N2npj3MfcAfZ+De4oWDi6MfnMaAsJF/slKSIXrdYKb2hHA1Zm+O95W
8RNY5lfUhsdurb2vOqB0HOxU/mvM+33BeKZP4r2IvYepnN8dGe2wbt+tqmlEqsgeeq4UMR9wb9Mz
xd2/9iL2y4ITgOYVsY5RHsF6qVmEEw8fu5LRvaqSp0X4b6DajmmPsjd59QexFL40uZTcQuuPmfwf
8u+Vqfgl5ugYwjsmwwxChZZwu8KOagYONln/GRivPIihxrnGLmVMicsmt62dSOXXrGZgULGByVw8
hnP9GDPvNT0tnzbvSljZ+rUJSw4uwj/lgzkyt5QMRfFpufTfqNl+VdTulnyhh8Ajfoe3dU+DYASE
j/9ugG8CMxYtLe7eMv7yHuJyFfTmmOpmOXpIGiRENF+mMRyFYPjN6pp7AnOJXH7WYyNy10PIxhVN
LWBn/YSV40ZN4o+0om2YVT/CUo9cFl1d/lDU8eHJcN+k1ZtSQ3xQk9FnKx1uuUpv88yERRn6F2sI
6FZ0F2pakvUEVJxb+ucoSTXlIKNMt7o5p0cSFaeAmNtGDtY35UBctiSayKJwA45M+iFz9LW3E71+
gfRD24qYTqpMfhkfXGbWUtNi/RWROrlDe3a6SoJ/XGI4hNkhXukTuh3X+nM6XWFfwcyhqLOv269M
FeWmn2d2zeHbicMnzTxkE9f00BbwS3E80R6lMD8HZfJKR0C/nYhMWj0CtDP2mFFj69lnaLMeHxFT
vV9Ei/exo1jMQtjENQ712iS/5EqAKsKJNHoK/tO6OLZ+SNzpZX3tUy//pWJ5i0Nvb/yMXYQ0nYwA
pRQqQlb6tgqghxmJ3i6uf9n+/GUy7ghu9uSQrcKhxDDZoV76FDgAFmf0ChG5v2Gz/6xtsOvr1aX0
hhkuD05xXC9S6wWm4Up80LH8ZdEx07gkM9OQV5T71NFEvJZdTIcGhoGH2AQg9Ng7IGPPb4lm2aFM
NsQyAy22ay8uxmwSXdmNkM0lYt91qx65kAcMA1sIqp4qTge7P766jTdiwuSfhY3gJseCS0l7Dvvw
Xzyj5gw8HJKWukE693FWv05298uq/KM3VDzWkh0znI52PFEd17+XbnlmWN1tfbd2rxP2PyjC5Mhn
CAdc7dH3uwq0YDvgjgwLa1f4+tmphzfuR88dJD67AmSSrQZ8XhOfSUbxv2ic7ce6AnnjWRPcPwZs
HY8w9dMhRilFLXtn3VkyvFBZN5xs1d1KPykffYT/1MUqSUnlViQEJyABEogV3aaArbXWDacjOA+d
ulfyxwEwooGwMX2t23WZrAimBXRTZ8X4gAz92pQUX0Y174ITRkesr0cgrpfWcb7sKXiw7Qa1rkdH
6VwywJN68flUE9LWq3HHo/Cq/+DSzyI9OPDXcjyl6Hs3QWkPLhYQtWnzFQf1xe9T7u9N89wjEYZL
AoO+Z+vEO5WKv0Mg/q5Hz86LH4SFGzDuILs5yZ3djH8cDcq/Qaw3XkKRmTqJqgnOVtHx9JR/gp56
6rQkclkJXpluBxPqx1XuryizAxgd5gZa5o/wqi8nBtfP24jBBnXechkIcqs0xseCEW36gI1mXdTx
WP2DTEgiGOIotAzxth6tpsq/l6uFCLQXSRm5b5S/C2Ku8g0Ji8HN76soOiRze0bMNxvKcGhqLED2
5rPDVF2IO3RC4MhrvRhF3tjzNr6L9XJSnOT7ngmhKPrXUWJe9MY3O9aP9PKe1gd4iATSKEdJaVik
KCF1hVS7POI10eMMPsIOd6HWn2bofhK3/GMGggi2D6XKHq7R6gOypiy7lm5/BcBIsozeGARSDHDc
e9OR83oj5B/H5nycq+wbEBU/Whd+VD5DbXtWuFVCcOB8cCM6CgP+BKAhykjDUrp16ZjdePPCVCV6
cfzqJRhCbM2J/zTY2HFHPcFOwuQZYYHfeizEtaENuZlvAfDDVJaY+dI7dy4vrMewv9342YN/t5Ve
37CCRS8DilhFAckutvKjrxccJ/lD1JjbknKVjkXyMXiGShVmSiBMunccta9EmB6rdrrkI14a35uR
rvEidx4LXDyfrU4leHCxiJUp5xUvtd411KBN5ve/8eWDwTceBlJzFGvDSh9eW04ZMVSE9dxoMdxt
cnKwZf+LZwUXDgWBzAKWAh5MbQ9E0twb+vlHEREDnGVHXXRcPE5jQL07dsPSeikwwnq1DRDCocx0
2M6V+zRigUpSZ9rXOoDqYfPHmpF0E63ojPha3HmGCcEaj3T3BTf6XRaIN2wgMfQ1TrTxGA0XiieH
UyjmixPJ7xlepvGReAdCVx0v5zTgXMz7N1kw0DR9AQg1mZ4Qxz+akSoNp8QlNpWaAb/wjnXcfCrA
TqmPtBHC+YfmswVnvp1NypiCOR2Kxr1rgq9oaR6xdAEuCtzX9bfSOEw3hVT4n2PaLFyGavl9H0ao
h+Xq67gL+Bw2BvvnxjPzaU6dMxaXdpMpcBpL+4jtPaRBLdplS3HTTvqwWuNEkD5ojRLNQYGYzSWx
HYqr5FyeOiATOAg4tderL5gf6aK67tUGMMTSSX0CdQ41359jix/eq3M5Wbd1RKHhZCiMBNHM6NKC
GNrlHIz7PLyJdR8Yf0f19GwPy6M/zxEkPygIef1uEzKGZvHotNH9NKdUULA41KJYqbGktzk/MIaK
XtjjT0TDaWgvfwdYv+zMHBBeb0RQMf9kV3sK4cFQ0MXgZKLXYJXl1ostYshl0NWtRmysWaPXtTru
CO8J823G5M7Dc0a8aj+vzsa5/HHDfD9Gyy4t6psVkN+roPAjJf6O0hLDQRK8FTkSuFq/EhJ8L2oh
8hMUCBQxBJpIWadkac+u1IeAI0UV2GfTV0DzKsKTLJWCnasVktWvvdWtfJV9+Dm06t+6Rg5IgqvK
yoj32mNicrueZgpGboELoiXlRhwl4iGM0qdJyZNpMeUnE94oETzbMv6OTfPS6eTbFi7Td54nt4lO
lWe8bRBVBfAI0A5jN9KPNYaMD+AH5aoCmyQeeHwRnEjHuyMdWz1BC9IYNx+Zn5ksWMX1lGBapZlM
98Ohqapza3N4ygdgAErH9+u108viZp8o+2oPjMDXDirhhLiUyMuSa2aXKShxyuAMQBB4sgP1VJZc
FBPnwrvGgpIlu8yF0aldcSDGSIwFnSCt/b/eBCV0/TdhXhxiK/y7ZFyjZWLOkQofU77hZmKvwC7z
4vfhXRWn7y3h+npwcX1BC5nseySNu9krzqJkKkeCwGbChZZxWv+dx8RqnLGN+MkxMkSP9XKu8Q8H
7vAWetH7xILBGft1bDgIlxwJY8V9NbLex1WTGJvvZPmyaiI/QcIQRj22Q/6YM91YCv+HXmz+3L1o
opjWG2Lhif08+/MhQyID1sFvg/k+sifKzshb4gQhNJ2ytQO1q5m7JWa8LhyUipSRA2YYzeOxIEc6
NYk3JCw78jlVdxedNU+qCx6kvwDudc9rP+z6OiKEHIvBfSgHG1jmuilKfq3iAW8QGNPKuULNvRbU
eIElz/ctLxTecYJ3Q+4+jKZ8aUgebgCPUvfZq5daxPfrTSicxoPyKSiw5Y6Rzu8aXNjEysAW9V7H
wcZumWiaQt1CmnbTLP6AHUKbR/zcB+NTyP8AJPnL1K1JN1ieG7U+SGmakCSlJSCOsocUJMt6G6m7
6Wepp++ec2+wPubd8IYgTYsCgJi2bzhY59eWkxMixI+XOySuguro++Vn1jKXSd2LNoZuMHkbe6xy
arh1UGJw7u4tyhNGso1NOezDXF2sgN8xjZqDoqgGr5W/ZxpEINIO7+K5izDids+Fy15oc23wHUgB
kvpp2PIjJvqloxQcYepL9+47IhoyO4v9bPoXh9gqKI7suUGqYk3loagBXrTtM749ULEW6GzkGju4
rAfourPv5n66dpqWBKGAlRCP3czQ9Us9vWal+dI5tnFfOvWdzML/jxV/Z5KKgUu3SMHbIoW5DiQg
OSfwWTTOvd1yEzeDmu/a0uFmy88VsfUmHtA4R1xny1zsfniPlDmGGTRTdgC6UviuZSHPNT/0+iC7
ffJcLjl75fJndMtDJBLsPGr4WH/YjNdPDnaFisuogIQuqQH3FLbxl1JEq2LshWFdcdeAlrgh93X4
P3eZ9CVxaC/5dLPkYUrUz+C4+9LTH8Khx9rqdHOfJUXK5aQ25yryv2etkAUMhcVyuBgsasoa7zlv
3umOA4xcmncMFUe94tTq/pE1jlSEIa2OxgtleWzvI5k9SEthudHAZy1CS3vQFBMHtd5w3sl+sH2x
ffUPkQw+l8wCk9M12yVI/g5FwHStB/IUzKdecJ1ab79ZbW1rN7wTnjiJlKmoag5CTS86i1ikJ+6U
8+qacKzoqlW4dwfyZ0sruPBSvc3crbvVFaHBGr+NTJqXZUrv9NB8Nmr4rDttbaZ0APLnuIJhdF8/
9EtagNj2GC8OyVPmNC8M4NAQzKcv7VsR4gKETH+fTtVj1gevAwAWLukC5wXv0ijVi66TtelM/ysj
75iH5ONi3JuRFwTHGjBuTm/mziYbe4h7+8mmkFYsOI4x3CDjW81NS843AOewkzcVdPv+RLNOtls8
jxtxJcOd8BFF2zKfSI+CkHPijBzyRKcB7DazuMdB1yfOphQOcpjp2scRrxQVLvp+LujSm+wdQSZA
fu5vMZfX1AXR4rX4DKYe5ShA3VhC84rXUT65rSsY/bScf/vlLsORTPQtuQifAamyxGOMK7SEvzlE
jIsTHPGLk5VbsMDfAdbNYYg/iYfiG2Ei03j1/WjLq2TrmRjUhlHBd7k8Ss3YsG0onhw5i+GZg7ef
PncsCHoJXikzPQcd5v2ZlZb5ISWM3t1oiyPT598xvjHqM462YRstDMdUivWwX7n9jp7J61D0+3HB
zRyxhgxAs6ARgBMCslbjV7FBrtvgAzyPKK2x++rgtqxL9dI99gs3mXDK/illvbZhcVWuXaNuYQRg
9hDbE42SJcBBAXOKZJipPZhGHNEn3hlsd52zyYMUfosljjaahamYQSSUJtB3mOJSLHqapFMiAiya
rMXVQnpv/qo9vHNWvpo5+JE2jgORCc6XpcXN8DZTs/AWOmlyn1ldsAnE8JDAdyLCJIdDAC1I5gLq
MT3gDAJKz3uW7EqJjMk5lO+BH/ypI67HHGnHIm9he/DttFMA2N7cmnx4lLLGJNDNF1eowzDMlCvj
9ZPpPu8TutoamB3uqEltusw7rSVNryS8H8p5BWMNjC4zhect+v8UYlwWrNYTL01XvATGoPVLFDZP
kQgZqoXWSuio/y+gbmVfjWt/KINDz5tYt0Yt6wta3b1VJD+i51KcJYh3wgbYnqGxlZFz0IKqns4Q
Jy0Abm39lKBWMqtp9QikNxYDs/NdzRUr/bCz+tH30ruucr/xMmCkGAgIe3aS3BnV9UeipDs7CtDM
oac+5BSU0x/dA1WClEj6uOr9Y1JTm4ni3uxrUGG3yXbDB4/wAAIYLqxjU+oViJFWh7HmekEI58Vl
2dNSvHm9/cXghCBJ4bR712XRYI76kpUiJMXpMKSf4KViZDr1Dbz5BQxDhPbWkHDvon0qqK6F9r9X
afuWdf5j2XQ3spCS9w+f6Jz3d17lP2t+g9FuWUPnk8+rUlAOMQR4j2giCmcYG4nYu5PYmahENLTP
6+Sw98QRx8F9RPI6MdMj9LonYMKro7UhnkBMpKK0PCF6nDtASCkhanDm4qlwE0JI2AnJR8BDwhhH
5Xn9PrDl7hqEBd8KDnYkd1amXjit/CAKfiMs8ubXa0yuRPCep+jDJkS79QFIA+0HB9kN4aGysu/E
rtfiiIbhdPKF6f+SAmIhbOnfm9zbt2Ryqx5tI+3di4udvYrzq1eUhPym91A1Z8mNmAgr9SA2s4SO
dh2XF2K0g5/FaSvGFtF3pJqP2BX3vlk+K/6CynOKPT2rVM+F4Hw5raVTdO+hG06MnXTh3aCIHdvY
A3Nt4U6arzjVmM1j/mx6GNuBUB3xc86j0EYaXr22DDn2e0Iy8ZkuDMm2WTm88vtcqqV8Hkv9To/r
XdDNFN+wFkdO9QPFm53Yv3O75NKO3Q2aCCDbsDrnTFyeAg+3TDdHkiM63DvB723rNkL5Z1xIMKvi
PSiOWMxPnV9f5mHhCqtbRGokTwRC78Ce/elirCwq631ZgI9O09oYVWfTJVqKT9HH/d4d05c0zM7a
n55i33sa3PkSDySwrAgltFFUIE4WVReRjeEkNA+1LM7tMFImaqi9nhqybrYQCXztCLfQ6hKcwSwR
tLYocMSNtH7p9a70VHrOc//qesOhzeonHZJHF6P9J16mU9TK327ENLrtucdjeHjJpvxDUJnbCQZo
relfpYmQQSvvy9j22aIa3Z2Cv04zPFh98GPs6ljI7jo3PdUvTPMZENwUuKitB+btPmxDm+NY9ygZ
9/Pg0ghUFSkR4sQ+Tzo4iLoTh2acmZJXU3k1+KFH5b8k+XBdFLfQuanuV35mItvz0lQnv8igzLr5
bkWXWrl48S3KLJzRp1yc9TuJJeIvJmncf6+i6n/IE7Xb1PF/mggjQwNUBHDPwY/lY0uzVhSgPqWu
D7sn/vFK87cR3Dp0ZN4qjlxRZQdHGDP5voy4B2d59qcNDEv8+Oy31LIUOBgHSEQ4rsNTP3rXOuW0
XHsrhjD5Mk1K8pjhUjM+Ie39ad3Y2haq/aon7JYOPUKJnxRvnWm5oTEhpBaTT0omaGqt2JsqKGCn
IKrLcdU9w+Yj8/yzlAyfQi85YSmP1wnls+FDVGI8ee5w10WxtaNqCeuIC2iy7T7Jhr2NpFJA/bUQ
7ezlJCAtrKnJnbLJFG4jABd1z7YZ9flHXXr3pc5cEAktVCGrvkg+boKQF7/zyaTN4Xe09Ee3heiU
zFxUU0CbndM9SQ6reHIKrOSaxSyJPposTF4y0f4ZYnkfmP5333qPokJxqgA0HZph/v+DkQnOkn7O
Ppde/fTkmqxgPJto/E3Z4dnR8wMbwY7l5FjwCfZVCaABn/tDAzXJA/j86dbBrTIlecRqAAwmfuKM
rrnQXJqMEVOlHr0KSmorHxbp/XEsGLtx1l/8tSa2av5g/yfl1DanoeIITaPXxXECpmdN9564dGJT
9HQQBEemOvjxxQJAScnfkY1oDRPpYBqKO4CR3tz1P4lwWs7FX014hzws8EJlUrMvO/O+RKvzv5vu
8JNunWl8y4P+vGBKT6sGP8m07XIqTrB0cAKqWErHYDF7MecvIA3dTYfSimaKVJriLg+iYC0BD7dz
B4LJ5uUekcvb5mkyw/P6HwDbesXLRQ0BjkvGkbuaxTUO1X7I/VM6Di9LlNwFUbpnJhPv0h5yaZ46
nKEyOvywXTG0UdaHW8ygXiFMYxnw0nXgSa4C39wxwbnl1Roak8QATsASzWxMXtkrwCR6SYBfK8Np
ja3QdQ6eXzfeXoWWXVCIN7fx3pIzjP7coTZNlk52TEhCWR80JuTyFxakqsKoW1QFOBq42Za3Z/HM
mlenD/r4kagg99YxToOa8rgyT1qkIDvKH4fAXnUDfOhZegHpuF57qbBN/hRYZ1w+zziXFgw547cv
usm86hpgYcElmWSLsnnB6Hsjmd+1dI8xUg+Ic3uFjlI2Ni9gwjEW/bQju4OMxcKvCjw0iyh2Nq1x
JdnwpGnvYyOiZtdpLrI7y6rwn6iAnO4uHqd8uFOZb2dfSrRlsGI5JIODIpn76Dku+RD/DIkPRZl0
xxpbjuPaojK+aJPVPBTViDa7sjR5/5DMIf5VL+O+xujdy4NrHE7qDdau5/14qVPIL2mn7XwRsYzJ
7rdjHdAClMD4o2bNXa2MShfT1sGqiZ3XTKIAbVIYUjSG+eUr1V6SvcMZMTAlJgqCOwD4gUUxnm+H
p1wko4OC31XJPAOnHfjt8syeMA/AD59OtdPwRHMdD/VTHCs3/hXWHbQv1KABQ23LkLqjSxfrG34e
JpE8IVTFlMgPXcvKVBc12dTaGhX7KeidYgOjglb2orbgUu0DH2Hwb5PW0bTzfddzDmPScsKOiDx6
Lz2B5RpxW0eE/boSzOlxdrKQPuMmqREpsTgUP2NiVXgaIjFgQAQqEajooSgsPiK/TG0LFRm2GAwy
LUOkz7Lv3wJbS/PQtdYUXZmQZjzaoyqcZStDfssVjdtb8S+daJ6MrzlkeKq2StFc/5NxANkY3sS0
SwKV7/us17BpQr6LsSVloS2WkKIs167dqrDIPs8SxMKtLUmR/bRQ6BknJ7OzeqEiaS8O4Tk/qdkR
JvwwfbHCBCv7r4hjbBzbpFgftmMQAiqDi8SYkjTCpKcEdIUl+Ssz8OsdnQLb2UJiZOxWGd/6Ee7o
yGuHCaQ1L/Aug7ldJ8suIVlPUOz+tgy1FIQi5sAeP8eB9f2j155PMEoXFiWrOuEDIuo22cYSu9Lx
qOHZKs3ZjgCLaBabXzUnF2/x1DStePVnp9fPSzhG3YSl0J/0A1lYK3mzGyA3J97hCRhyApEmxjHJ
xHGSu8rlowbHVTkc4DlCpcESbFzTLbg0yWjVLNBhAxTF0AWj2uh3RhB5IWSdmviRhHjdvfdV4+A5
6J1uVs9BEonwy+uHruckSRkcNp/FdvKV7pbajf6dd8gO39MyaKoWBDunOUhRD2JmtIz97Cch0ha+
O2lb5Z8c6B1zw7qu4viOgzqZ0iQNNMMx04vS4o9MGFj1ZpBxEkGL6z3mm1NWdHV0CLLIHl9m6Qqu
zqxWs9ft4zCuJnwa6OUplQ+4MwqE34ym8fNgIJcOXFkU0XkUZP74ADzR1gVctS6JG+b8Ux2Nb0M8
ef1TUaOduZy26EGkya+fhBeRrGk8mhYzayS7tsnTpUJv70dksYLWR7sQdK65AqjIDudGuiYxWWsS
CMMS/9+4KzEsgzlTRVoRB9RMeN+xOrrmyYhZrlxlzHQhirljuWjD0LVq6zOcnCE+xrTYr9+4qd2p
uMstfhfaT9pmhFTFErIyaUBsaUve+iBKWvxwuGsh1Qmt9Udqg3MjuQsWM/ipEt82BBUS6dKfldi5
zg7c6Vj5acetDVAXW80x8kVUgfPAFDI6naGGJnczxzrr0iEmsg8HBaMckh6q0Qm9ItV6nWb3CrEx
DwPs1nImENunnqd/+sLE9a23xwBHmbC9CQttJUlNR1sWnb5+bXM518/UXRWzOje6VYjP80qZmj1b
I8MkUV0/1ig4gAUnNQT+pSdES8g3DJ2Q0FMceQxXN472F7+jbCH0eriejQ01Ev9ejhBieQP800Pn
Fel6L3WytZeaO2JLzsHthB9XRKlBWlImwyB+dvaeg9gesB7koOKBHI79kREes3ffHeOYebCFUrwq
0fkUPJG3sqGqTGWa0Cao+mIej5rrKdvjYjdeLzfwwl3OuIptZZ085gFp8o3TCUuCvGxTHVa7PnFs
G6eXmuG7nFqqceV8KOY4kO2DCZKSy/VYSZm022mw51btFM4GMx+tzETD34lIQ4BeT7wsn1/sacKJ
c3FHHxj1zUqbrlSX2A2SpjvoEgHovuhs4jlHTTOV/AdbzJbOBQ+ZyQBNh5b0qnvlyFBSDDMBLDr0
ospCZ784fl0jz6cQZ9ZmXJGUibopFc9wwA8R8bJ6xLfmw/PHIWkGNDkOB0vPz8wRsOUuNYQuTCEI
p7n9bQE0Dh4Ipk/h82S1OF3B53CEYHJimSF2j470Um7UAnvtmD2NtOXwzi1rfHR0iI9WYxK7uOvy
QFvFcBSs7QkiYJSHHN4hXGGt3TDyTnMCBBiX52Y3Ct2l/1LPJCkCiM5a5KwqIXSFjFarSgRbAqyJ
NaDAjJlmAtc1LkOhTk+A+fZMP4vkpoeyxunZCLs15c5XVlNL/I4lj3hh0b4C2X40tK/ioqhg20Yc
CLxj1VDqk1Ehquz2AehUlu3hlmsuCXTNAg3PI8edvqY+7YbvAo7o2pbic/6CB5AtPYj8YE5z/VkF
TbL8JQ0Vr71LOp2s8IgxgLE60ChCki2jaPKR/2wR6vocmJmo8s71oX40rGB1a31MTU2DDGpJ2cCg
j1piV5EFtto5lJoc9t2YLLIjfGHBdV5UksgfJ6IkZw/GIQTY5dEXMvlhAsWB57uts1tmy8r+IK0w
E4JkYr+I51TU7hycdZxDzCCo5gwd1cITwevpaJFXbI/d0DfUy3Pg61mK5dgEzSO2yjT+zUICwoci
xVJH3y7zQUJDwZz97Xpr7Al48orL5eIz/ejCP8QQYkZiEFnpmsFpXMYwrsogatP3rB0GYEq174eG
LkU/sQ1+DMvLdUpcd9YE19RQdtmTitNs+e595YXLkdCR4wWEvBzS5DsYyyljChG3rveITz0rxz0n
uAZLKkhzQe1smpoBhUADaqQevI2JMgxSY4zuELn6k50w/bLO8VQ12DnSUfXxvwzDQCA2I4sh8DcU
MjdFEw9jc2jV0LvZOela+R9J57EjOZIt0S8iQOkkt6EYOiK12BCpmtKp9dfP8ZrFQw8euisrI0j3
K8yOucOeesDS9LUNuby7FAlblE1Xw0DKD5hjW/duQuMdPmq9dsmzzZJofNV0mHQkCZvjEMut1bou
inm/HryXsABi+pkmdsSNhHsuIv63ki5oIcbiZcnFDban93780YgyhIY+I1VqL2io7IxxB3GSkY5a
24yXZfjPCiTK1JU3B5tl+ZY2RmfYzC/U3HedzIZL6JpLeRGDx1qyXqP0wBUS+Wv+wfIZSeHscUCg
GNOICfNH1oT0Nr2uT08TvFBO/yoswvSJoKfJrVhaz33Lgn2aWj0nN8qyMgeiPVOaebOEsUTaRQYO
YTma0fL8AUzLY6xYHlOR1yF3oxFKU2X31gNxF+wtNRrv3xiZBHDILgQobaz7fOYLCICwNQNJSpzO
xIbNU2n3Z1ohc7gmHQHdMUbesO4/POEs2I5IPAaOvmpKnPjmyotlroOYnYYa4uYcToh3KcL4ckL+
jkx0zM7LGdnkYz63w9a3ssbuuAy90EFuxuRU/7CYXRNvOfRU62AeIz3EDtdjjGTRyaK3QwA28h1n
VkABaw9/Kf/mODAk55P/WKy63VmIUEGpExtpfDjsQBp6vNr32cpMOODtV81w6SDXRuhkCLJjECww
hHosix6noZ9VWF9zOA+QZfuykuGVZ6fO8zWJ4SHLLzHNsvhLmV4Cs6A0YeY0mLqFlHhJJrNiSDP7
Br3qhMyTt2xOC8X8wWHsJeQGN+Yij7NcvO7oWUC+7jbcFHxNkURUdI21GUzNaC06FveUrn/u6BbL
yqkPBkp9eJK2SbGHj1YzB/PYi7pSnvfJZtAOXkYWkHvirpDKmyRmbBdm3vEYbvgkRvHFfRURUqzP
0u4v+SJs7Ethkc3IQFM7nJMBIFQKbQ0VBN1NC64uB6uXhFH1J1ot5DvsDZXiZ8uijNi44bnD35R4
s7I0Jolf1qsqaYvcoMCjLBKnCVRPnZ7MjCecp8xis4qfu0CN9R15sITIVrJjUX/z8Y4D3ghmstkx
jqIFRI6NTxPOApv4Luw3rWHSaez4bXitOEII1RVb/mp6ds3rrLK8fTngWH3xsLFjCK07z7A+50zo
1HitmxoQQafUjJnjFCOXhVFhw12nbTjfIhg9cQuKrUEgvqoZYNBn5jERc57nM0jZy0Zj6r/yUFao
fHQTBPPLSOO6MAeAjOeXMKzmSHNIiSAkjXFOiwB5PhclWV8wJ9oQkSVq8qLoHgCPeOROGOwNCsTR
SxH5J1ukaRzMre3Nf5XnKnpERJ6Gv8+SKvVQM0dTmpVHEepCv4i2ARq1ZlY5pkDL2BTLcCVbOWi/
WLh1XsAyTm3CeOh+SlAuIZETOMDTFM3zaijj0UK2bfHjMU1Ac7yCUqekFDE97z2NhrB4iBl8TV84
7VWrFI5CJ3rRTcplplUgwdT7JqBi6B7Yp1Q18a1ylvkmahK0jiu+iCyd2H3lhf87mLLHesWSxpRw
kAfGRveKq8ly1bSmj/6qsU7s92kAZTFjdR/G+QMda+i9ZM7SuSgcKl1Iwcce1eJGgvDkfsxF0s5A
YegaGvuDEziEW0CPZ4meYZaMWh8gpM+SxbEGULcrlwDI6ScTGe3uhYCfpUIePLv++OcUktA1qIRp
9JOPYUKB5jlh5lZPhEfE9u8Q2nVOIoc20OB7kafrN791vUGDNOlF5L9zbFaNzpYAST88pcwZlMYF
lIyygxMjwNhoQWXkUpT1IA863Vpaihet5TJGeUay9sp1cj1lQOiIScbrzpglNUDs6jXCt1znuH5K
6YEzPs4d+zZyRTyfaPUQsXJkMUB/acw+GYGxO0D33zUbwcCIuTzv6igoNSMvb3aYptVD0+RzHcR6
3EJ3KQf4VlR8dglae0ZLcJFV02JNmZBT4w7M8DrWPzWXd3rF3l3pVJVlbcx32xQpywimhG1Deifp
HShuclQwhMealR09sIkRzn9a1PWJSy6UR5+GXqwYx3pbGraYqk3U4ShhUNZqkuxx1t+szzd6ZVaK
nTnmiMNln+vxqYtiM8YQHOP+JENwfBYZHfIaTWZWBJAayXNZFrf311NSUrcywaqSs+W7lnVwihi/
KwFFWr9OSdug2GAsQ2LAxOgHX0Ge/OYNlMuKsAeLeOYivximtI4za+YLxnr42iKjvrcykZ+pLsW9
TmABGFx66mt1SqanXSMurt2BuV5c4mpX1tQU917CdK0iWg68N7j8ai/HkYJrDoBGZ+fTLjEmbtTa
mW+2XVhqwMiwsbWhwOgibA+tqhM2MYOTW13FJF645sTX0B27EF8CHdiyycqSSN3K7ixSmTlUDlFu
5v/FThLvLB/2bBN23VWMIW8bbUX907IDCAYGBV95y5IcNq3LysnE0p5v9drzr/k/S1ghxcMgjOko
aym+25E+uozYUtDuxBsgOejV+0Q/NwBIL55RNl8mRgUmSfkwhLwMJu5AdsvMoEemIH5cAlZtkvZj
ZFr2vDAd3IIhyg80uTWE+D7tNkgV8wcbMRyMTvxAgUzzl7KZw53jTN3BApsNu0miimVxf4tbGlki
huI98iK2yDp2OXK39bPN4cKALLd2FOrTNkmX7lKlLQbe2WNPFtftK5As627XqIHCwUjXCLJwOg1a
RaKt3cDAgh2jZsx/2iJlMC/DhOhUErvgTpH2yH9mM39QoQrZJc4QMej2eyJRwbgj/CFUe4fWB6uJ
29wjnMIc0nPdlfjEfRZXHBxExC4q4TNCOgWyn1U0dlLrn4Ozp6otHXMDknVrly69aomN7QN18ile
YuxZ7vQZO97j0NC6xDZ9MehhNzklltyH4BVZ1OLcK59LQApKvj3ozQUT8keZEwyWe8VB7Vf7OieY
2IFvCDluoqQPiQNNwmwfMobsU1AmeDqAYPD1snbJiurmEindG4Le1OsYEMznJGLhqQ3wyRuSFYEO
hPND4uAwA+3qxfwOVRvYw4L2kJ83hQsQQUP8GvWCP5BlM+DC3hZY6rSN7OeLjeVlScg95g5GIhzQ
8jzqM+yIxtcCZ7YBBY2bNKz/awrMhiEpHkSI4NbLlmc78QOVBG+mBI/ZJOw5TIC6eER0TGcTZ+cu
NrddVu051Z8M9jXwRYhl6tiWj1tXM7cUvCo6e7wYennPmmmT8ZLM+l+yfMUSwRoYEfKqN7FRbM06
eynYp6GKnslONuFkWnvHL4KQb5aB3640f6MQfaehb8ySLX4OirJCG7l8cB5vZNJc3R6lRQ0kvCSB
RRnGdMPb0+TSRrv9jCMeX171No7UzAS7Y6JBUDA1d1vHB4W0b+N2+X4GcQ9MSkHnTOsJKhVxikv6
phFGTEO35vINSEoIGgMJQK3ERtV3aX6OsbNNG++Qkfmkm8RKTYvOS+lPv4PrynXXOhcexksiRgJW
zbOhE2W0LAHn4Nma/JOpGVel+YxybhJoMye3w49jkqTeefiuikW8kaH70bQkNYOpCGdIANZbOSd7
e+qCDg617NMA9SyVhvNsgfUvR/PViIoXzl/QxDVBLvM7xvFD6OvbwXJRUvIoM2JDtYZcWoMpBbtg
hKNlRON6YZbW2+Z72WfP0vee1b+o5L6edKEDWRjrM5ohe8+EmknSF3Eem0p+kfW514ApS6glEbtK
fAEr9R4LS19VPgIIt39csq9UM49wLoNKTr8MKPcQAR/68mXx9G0nx1NcJIeQFTZh3aHnbEQ4nya2
W5Ow3n2l/jQKdzVEBGT5ggp/0FgFNB/67F+wyp4So/ppqhHRoKPCMs6i4pcR/MtTbJKUF7PpWvbF
QuonudW5LskNgpk38p0Z46/ASVARY5RLikdUsFaGNbsjL8MhQRTDNU75ZC8diYhy+irnnANvWDf1
FKAguyd4WC0gDzyNFdk+RvM+qE+dAwjkHCj+kvmDwYo5C49dQrRilr4WyBicdroxNHzUdefqS2/b
1trWmYn4RhDJDGfdpVWgRAQW4A9d9DdkaV+EzZAE6AYV79qEXDBmSpcXnGjSPSe8VArpAPscfax/
8Zg629a3Ag3Zlr9BS73xm5RtaHONMPMmVgnpH8lk8avTt/qZ82BAlxeJh4y22wx8amn5TUz8Kerx
a7C5YFJ4Fk2+bmAT1e58jNIkiEnIUNJPKI8X5pqrXmiB5YDQK+Gio4WrEi9QB8bE8V1n/1lti0PZ
5lBB686zwqCDDUedPTdmfXHI5NF0Z89gbKOO5pqEbualc9ffZjisViJ2+mAAoC42vKnHsi7/PV8J
zBG2Y+/qd++R1ylACkBLsqo5GzkdzFCsmzJ5NkCf6xPnJGZFQzlpeUvVZ55O9ZlaHD6sf3AT55F5
0cHiWKBfQHI5XwpDKMLjBt0+vZKxRSazwT90YG68byLtc4z8TVphfuLsA5f+HDopVhZ93ZPva5jV
0aBb8llggcjqv1EhnrzEeFuwn/KXVOQnvux5RZVz4Lzc5uQRYfU78nnvXC0j4Bc0u+cE7AWR67vg
4Sb2GKxsJb0RXxX44UcxWegWjH3kRqBy8Ujw53UccmQAnhzdBJxIeCm7SPWdzCAo1Ndbs9A1FRI5
Zddh/7AlPgjve8ESU2OdqVgh8Cc8i2R4sPv4qda9cxHBzGfFT/mwGryRVXUYLBqnzcQWF6gLTqaD
Pvob9b+9IT3qHCStqHa42VuXQMLYWmc27T/qDG+Ca4QXDiEKWodibWmv8A6ubu0F6kxTZ1ZWeZCz
UMZyhVMM8NP9N9cdtw3dRuYtiijzIcNukyM/zHk/zR6MJceHuq208lvVD1kHzWssmmNkWPsa76b6
rC0LNGQKCXE0y0fDbTC0pHpgMCtd9TbO6ppLLaoR35hJhfpzdJ6ZrOyGXlyGdt65CwTqOu2Zkxj2
ZkhCbr+5ivd117+k/DJePm8dybelaY8emeyLJQPbNy8S3LYDLN90rwydNgW1RQJd2/HQzaIF7sF1
aKkMDEKGVd0hZbJmHAoY1AzGuTgVrbNWL9yszdglY2Z+aRzRkMzCZWLvX+3KCpQiocjaizeGuLXw
kXMrT8N8GIfyiK7zVTO/Q+rmtjG4ULE6lQxysB+KYT4quEE54h+ucxannNYWD00zSTLekWbxs6mQ
OYQRmo65/+UQqLAa+GLJm7mwQmLVcxEUrH487Cphn9Tt0iW9kgvgn2Jt0KFzR19YaOJhnm30TcnB
nu33sokecvypC91EMsjj4lKjYDw46Ujn0wbxuvrRURi9szzdG3EsGUelH7nuB+pWmTAfmGl77kp1
ktdbJ/7U8vRi8pIrujdT2I3yL6nfTT33ZO8FXvrExmgneDgLp39WnzC7m4tlLzfq/aAttM+0IxNX
wtxvvfIxjvxHZUJWjy4rqVVLroLhk/PnVjt1mpac8LCury4QDvWbxYuXrOuchVZtHHICPOxs+kRu
xOvScakxixkBcElQqQZHUqG/Ykq7kSK8y1qMkmjidaiRWgFB2pqfum7GgVRc6griYpgZuwz7i95j
WcCyx9qk3+bAgqyWXHIi15SPb3IQnlJFOuB4RnfYtki63Nw/lN7wACRoN0ZEe3jwPytnU6NqVBVt
aIu9HtOTY4Yylnqj/EhOjCNSr85LSuhymR9nPn5NMGGmXBiZxCGwIN0Y4xQZB14S+/DjurM3MnhW
30vcDXSHfOrqjzNQ6swDZmEn9o+yGp5aj6gPyijNAXwZlt8VhW7Tug9Jkjyp00Fdmo7l3xs+tQoR
CVOYeztYm24cjj4Vx8AahRkgghDvSJQzBVT2Aqz7QAQzdPZl4/TWbjJDEIEwpQhFmCbzJBUnBUk+
coLdjM/eoaFD8srR12wTvu8qzI98C/dUQfrNX3UFg5bYK0cj8Zr/au25Ls71AJeBE5fN2CqfYDiq
chsTXci1vsjuw+Z6avrk0kvkTjxSUAthVSryRBa4sgednx5SmZ005Pw1FZtjfZPvDiFUXBtEUWle
Xqrio+9CTBoufS+JPcSs72S8fNReuJs5N33ZbnVGOarcUedmlSqMN3ADrnXy6yBuoJsfvOuQUSb7
1rpe5sCPtacmSy9iSQg4IpmrcVOgewSGY6nKOZfCyTrNXGETPkNlzHCj9EhC1NHyxmMyqkFOxD6U
8S8qhmuu6juiDlX5Y/vdSX3JygCZZFMAcW0dMctVB2Uu64cmGd/Dxd+i/D9y5ZBlaX4NEBF6b7iW
oXVQ93KX52+IDRRFgq3Lk6pLoIj81zBD7UcKzbmFFlm86NT9tvaae3wmMQR3x4YtPLyqg6wCCTN0
7DL4E8FeqS9YdP5ZnSysXo+MZv50tHFoGXbqLsV+RHwKydh0OEg+zzIevgZhjoELVqXP8w9NEWh4
StnVHlSL4clyN2UdsmUX8SHwZKuY2AYjs6HhbHl5mwzjC4AooiIJWIHxVkZg9CqWK+CF6NO9sDhW
JX5a3bp0lASsJ2F9J7/2YFBBtUwil4CzIKKIhAO1c3vr2PRKbY90HBzfgzr8+5K0Vv6pWss+Wk4l
2kyIwv9el4TwaBCsJ/Vas20+sCNFg2RidGzsp5Drvelmwnn8rarYZ2BLBqeMet+ZSt0NXMWr1udW
syRmorDdRXW3G3BUMrvc9K13HrxLQzelfJdRw0ibvDZRI9HPsm8PaqftloEBPdRwSaSYrrlwnqZF
HGreX6kTRrLInTdY21g4O9Xw2fO0Zs/A9iU7NWylPHo7VpAHFhcnDROgXSCizgvmz9HOT+qbBuxA
3WgdMOSeX9iVV1UGpjynKQpAQcWY93SthL9uuJbXFUe+kSX/sRzdqYtXPS1uChmRb7VDJ6me0aR9
dWS3lQ4tZuzCPbc26s8z6SMEXVJd4/bkHUXZfs6m8IL4m/e72PvuwJDM3gvsiCz0zi4ZS37+XEOR
Uo8Ci443dVxkvP2u/lCqYVvY7SC5q+pnaIadZhi4polyQTxGaE3nXSqSXsq6/SHqlKLGCRKgOHG/
nHhjgpZ5aI1Q3A0ZnXB8UBPsini6KphCQcmVa/ledxw06tZW/XuE+W4i/AG6QI0ob+qV4IfonXk0
ZU0pDmyBlwsv9i2LNWjn6VqwxC6w2qrgWZAtJJCVGg+O4C5bXqi/jXy8Q1amxSs2VpWyl4w3giA5
ZmfEFCswjeJbxUoYYk/uizrXZOLveZZ5ELzQ+GyL8S475+KkKGjKiypz1TXKohV7LzhM9UlTHS4w
5jBRMYA5ldnMb+FaPJPh/I095ujFeKIknyUPh/p1uccPzuhdGdUB4DQJTFTfdP43MnjJDU7s5rEs
xq22GGfdfzCKJKAi5PEjxAgs5L8ipZ0Eubc/FiW/1lzV2dl34nEx0q2q+jWOxIonsGrG14YuguCx
PSmeQWz6z4TH8Lc2eTe5CvmQ1bls0ngQiKGaGtHOH6rJ1OT8pP4o9dKpyiikZCmYralyigowS4Cm
1a7JQqK90qTsmnRkWRuy2Mijo2Tk03jyxvoVE5a70bMvhPRHLqaEpldz7ROCkYtqj3yT2F4hN5aC
xyJMXhbjz6aLTxlD2lq75lPx82KvjldjaS7k93A0+s2BC/qYcNdC0Wep2wQeWUOy1d9tLNY+p6AP
/iVmZ71yGKc5AKyqwmd/tJg/wl8eU3Q9bsPio7zEpnaP4S0mTv0ouWxZDh3U98B69TMLHZJ64uNk
ph8uTI4cySEL6SCkSlROc546ceEU2s6RfFczB5rn2PBPehqe1YGgjmDddZg9VncnTMlY4cirVdUR
LjsmCTm8QjVgYBkR4JzZg4o6pNH8bhH6xsroBn7sUTVgVU7PyvdCkbAzzZrBVHaz/QK5lEevMK1G
Ob91JvpyRhqTXG6xHL5J/g26EdFf7MqT7ZfUYc6xsLRTzX3r1/UmXpI3VU0hgAHl08l/3TE6W9W5
C+wPqzIZgr6UD8QLP/L/F3xeTKP9YTiP/J16fh5aoEfLr3ceExGeCVCF+yyHkojdAPAecIYl/EmV
tZwXtG0oSim4G5ll7KMd+eCyH6kdQz/Hjr9HusOiK77oSXTpu+KbedRe1P8fU4QcksoMpmaC7eL9
CTqKSu+oovMbhfqfOYVHw2PBnlDi+217r6raWCMPOGbNcpfmYGzUeVt6/Y8RJReULkcL7kHou0+i
7I9tiP4JHGuQMoNgtrixpHZTo0VVAOaD3LO1Ac0xMVYLQ3jSZh1dCfX+8UKkAEh6OVTb1zpml9O1
rCX1ybqpSY3ROhtVTmGqJWHF4iqU+8Uo0fFhLLZ8C3NCDd48PYXMMlmFy+3M4TGXJtv37JMF0NHz
+kdWSytPtx5qX+NWb/8VbD204saNXtVZaOrNm1/i82byNNIExvBsVAESW86tD6tf1YaP3Jesau5m
11+h5pHcxnsu83JL8MsGvemxzRAReFphsUrq3lR5bOXmjd37mcPjMo3pb6HFNwgbZ35cwKTog+Xl
RjBCAFL069J92eb4WTgxIbq6/d+ctg8e73Fhmd0eMynZh0TQ4pc5d7p8K0Z8n467r7P55tQztwkp
3r7Dcxjm/z40xH4no3IOPrmnenJyXPehTcVJy4YXxJ0XNrJfI+jdfz33iAGNUDOuC1UM/Luo4YIS
T3/Xu+oEkGnekRj1ApnwVaA/XPfm8siUcZNpFla67GQ0RGwymTfpoTukimr8YVkxiZ75fqChVSjY
jJK774DEa2oIxU0Vp+OP0ZE/p+Z5nP9gEzKfWV7loESf9ZMf4dRxkdesLMfByRs+JhX+2I76J60R
zWrAcKWzM4xo21ZIYDz+GyS997adnwlE46mhUHWnMn3QfPw8EDQuTa/wJ479k2j2vu1DfJi+tsKC
eC6L4hxO6fs4QEDq2CnYHn9sGZMVZZ0o8Q9Yhv4dJgLbvXoJRZ28qI4qH83HiKdF1uRbsKe+d/34
DBxYYBZor2qmhB2LGQGtqeqNkMayV9EfwcvxtsiF+TpXgCMg/nncy1Vf/NFAfGsNkUtl8TnM6R7S
HhTemuWlD6APa/tpFNa54TDrzdZdVdhIgXJWQdQNf5poXxK/O4fCujqMgkbP3830dG5uPeDMC9CT
btWTU7pAn+3WvVj67G7H0vgtRYYspdl0vjRJTl1uFmPEMY7YzNU71dtAdv9InIE4cRpX286+iqnf
uIw6x8GnJ7SPsVUhppRAUQw42VQjNupFQ4WYGyYOSigjMK+IO5+Tt0mYBrncxVudIj1CgPCNFuzU
tny9XpaSNzTIdy/XTnh0XseI5DChQXpy2jFQwQwQjazHEM2R0SQvE9rAVTQyJSGVBFdP36XrOsZb
Kcs2pFf0iRo20r/Fz9/yYvyQjlAzDSC1LdtlYMoJ3ZH959mEAGoTQTxJ+Vs46ORRNLwIMlbCacDj
hL5jlSAZwDGHzaJoz+3Msg29HCjHuvyYRYv0Wr6WokGYNLLELHQT6WlNrtsS58Rsemzn1RnvCv9F
OE26r5MF8zVqI1YeQleds+P/uRVOk9jDqNPOXxY9FWJnh+2GvnWHZWfO9qNrtO9qHqaKYhtRLhX9
cLZBxmrFsEE+d5xJPHP9LJi4zFg5MyyiHVYj5qkuONp4LFwiqg37ACEbbnTHn+oitslNAGtF9Ab7
N4gcfd4kjnxv+vxVDKTtknaArR7himggrXB+EnYR8H/vaewHTQMIM+NK1NgpRMDDPCwyWGrYpWdo
GVkGey2QcAZE9GH83Un0lM+lYQWz6z37A5NnH8+sIeG0uOaDBeccjeeezB0ml5KPvaVvKWJscjlk
QZfQunzp8Fj1RzQi4cYsagR0WUfLEAdEo5M7RGIOG375jHgmMLgqGCbwc+ONx/KtLyijyvQ8u9Xd
JL+nI5AgGxzoSrilFwbs9DClxWov5C4287O67pNxvBFt4q5QtB8G/gPfsoqtVqJPZ1wssaLt1L0a
hTCR0s4fd6rMUhMxvBkH9AvnSNOCqWSiOPkSVGx8GL2BtyLb6/m0tyit1U/k6SMqy8nuLeV0qc1Y
A/1jz4wjjIqf3BKXyJ72tjO8IiD7miRkfl8iOKYE6f3oEuGMVv7YeBUteL+lTo8tXE54tXQCC0ay
+F6ShBaOSOcU12nALrNuHbatyvjO0/NGEs19Tod4U4oqUP+hIc2PFPzWodC9ow/Jgkl8eououEOP
stUTUA0YTqWC1oZRNtmK9XqolG2R0whaTr32WqM5Q0Z+7Ru/DwrAZ7jH4xPxFvmKjKT3xAglFyCb
2RZPILMEAOT1Lm37AjFYWp2NuYn2iDLrRxqDNJBJTJXWx5feqo6tnvzHuSTUBLl99BKxbQdj2Me5
dI+G3b52wKOhkWhHNyfYzXSTaxElf8YgnhZdAyOBV1yRGYnP+SjCKoeAWJ8HzQQn37qkN/ImX5g+
7mK3vmpt/KCQI42Xf5AbsE/q8TEHwUHI4K22w6/SpCMm5AoFdai/Zp71POcECfaTSxtmkCqi3sPU
LIHPLHviNhHluFCIgAGsJx1iKvXMM/HshCrQ3urd8jA6/p1Cgomwbf8utSIH9MVjk/R/bTwG/QLc
OHE8a5P7y3hXu+QmYp7tMEXo+UqAADSD+OL7/Mh74LUZoDAaXjLftS8a450nWlIWKf139hze6yU+
p0n9wKF0MKr23rPpUvNbl31QrOdFQATBVTMXVoJmTlB5euNOBUw7Qa3tmCAa5sPcdT84HwCfWH96
HZ/bFCyjlVhsea18g0oPxY3HURMv5p4Ida4PVjckdTwxdgPOSK5ShnV58sBiMqDYa8RZz+18xA6y
Vi2ZelKGYd6FUUP5QgKukeOAn2kU5lh/qjSwBQ7dnlqLoO8pVgQgPUhW47g1XuYIwzeXfTqyS5RZ
Xu9bBcLvC/R55hjt5BBfMjPbyqb/KIr8h7/ZUyMoQ8g0uZqODjq427Rd/V+akqzE5MCYsgP87Fs2
WCRYVdQZmYFUby5cK6g1NM5aedDn6REuAPp/flWHHOCwPjr8c1LpR40ZYLuhFR3208KYjZfYHsG/
xbMGrjQ7u0VMedL9VCPr3DaJDaWdQUQAMY5lXtF597DQL43VvcietQTy/3fNoRaeWJMb3Nm4M4Kh
wBlpd/vCR1Y19/gjEIZZN0MYMWD66OBRtIwmCLbW84lY7Q+pqjHUXy1uI+ZnKm8B5ts+JEFpXUeZ
GvD5jwRF7uISyIdLdyFTwsAyCShmTDn3cHRsi9h+4GxlFemqeC8MB/CR2oTUhFaniS3cL2SR+HT8
74xR0ByLcDUV6mkYAb+KYSKew86rg+B3Nte6J+tDiGjrFXkEwfVjfDTtDP+3/p7M6a+W2Qw1MuNv
SHOkZ5pDTko9m6ukYsKsSW4z9YZnZny3TGtvVowpDG9iEqdnhGGAkY0ZlBvWY5WKr26qv1nAvicD
U3B0l7ckcsUKO7BzHoyCCaOaLBFYSIZO/Vo2OFEMr+cwsNETdMDKRN19LqYVr5AGHTUiEgszfiDZ
95EhRYhRJnGAumg1TXj6py5Qwusk65CcKVpVyaCb853TOgM71fFFQE1ZZ05ar0MBX9hwsYKjBvot
bO+9pZIOe3lhwfmBbA7rvqivlMAPDcxEpglapxhHiMNUDbs082dkiEXNqR8GOs14oNh0xDhuhr6/
dmZ/M8sBwhwuVlxuz3zKBzOpX6bcZaIzEHrm60yLGTDmuvFmtyZlMesM34UpisbQpRwq3lK3eaJT
DwSO2oFZd5iE7AW0/LUxk8dYSw994j/ObLXmWNu2Gv1fo9mc7TBR2epBnalwlaW2c7DJZI44IYpa
f8o7tGbh4D7kvXMBmXsv/OaoafGBZeplIbZJST+ukJ9fcUIBEArLSwimkywysTb/pa4lW7NnEoX4
7j1tnT067mtRuLDHyq+F878X+sfoeEz+9DMX6Z8j+ueErcIqwbAwmGJmXyGuYZ4EU8qa2a0herAu
S3MAZGX70jT2f/+eNS+vt51ZumDG9ftkWUd/YLWACnZYi6ElJDENMRIWn2mfHmWunUvXQIaw4BPp
c8kEIi63cNuLFa3tTRI7gvJ5ejZIYV/pY/RbT0TFWl2+xsLGr6xrryIr0k0+W18J0dAXj0EhLIl9
BApgKkr0Ihjcg8bth92AXbyMUMwK0ySusShOben9VxQM7mQ26Ex9dRxg8DZLFCx+Oj6PlTUFvWG9
yjz/rUwQ0Z3jFjzYHtsv5Ob4ygSfuovWePKICBj6d1YB58w1D/Oc3il64juy3h63cf9hhNNvN1U7
o9XJki4OHKtHbQTjhFwFQFs1cUEVLflPo4tik4DT6bWHuLGKpWF/V+6U34o4wow9LrzZngZJ0UMF
cCd2wDvGDtjERYHjRZYzgvTGjDikvCH0a6mdHWkPzddYzdZ/KSyaU5PU+XMOqeJc4w/LNjbIO5TJ
Icd0a/R8pU7G1oN4m3R5Lsiu23Z9RLgJ5KKfJlHplFXizB9eVlZIYdDfOAR6QM6PyNPxHGRgbhg+
ce6PKllCu3Egjh9E9bDA5m1+ty27PM71Ej1rLjgCs9ZA9hNdRcKWlbIKrcFdo9T1y9eubLqV0Q/a
+9wKJyCRMAoc/iar2BcHvoxr60sYqAKtCeBcfIswJNhlU+HZy/wT+yP7fAOm6xuT1MDxk0+9Dv8m
bwIBRUuGMXsb4+E0jP4UcUpjl3wtWS6kY3uDYFpzmqczt2cDVyNh/TjuO7y90BN2os5uha3r+0i0
X1jjf1JG5Bhc7yQLvzL7+/S06YEyYT8Y2pfmm8+9xJ5XtZ5zMpdOPkoMflf+dsnT0A6PhIKBe8yJ
QsgBkPkCH3xlDC+8IHLfUDFgH6A0ZWBE1F5okovhJyAzmcT61Ocr3YYdC7XywbfwppeVZQX8DxZ5
mf/VEXu8ycf+DeUZgiixXD27+Uh5Urohe5uZluGnezUHvMOmDGqvCHJHfHoeZ6JQqCvG8YCR0Hjm
LBrYWA8LKm4uBDJ/hUn0ANtmz5nPbkqnaQl9O1XpdTLhb1UjfqR08G6dQ9QyKURZTDtbO1IcC1On
wxYFhBpRnKP/cXYevZEj3Zr+KxffeoihN4O5s1BmyotSSSqVqjZEWXrv+evnYd+NKlpBAlp1Q+hm
ZLgTEee8Jm5q3FmdNX9n1GjAkpoNkbaOcWQG3vNL6z1OdOdhzGqMEMw7NQih7YFLQWFFO7Nb9ZF1
Akk/tU7OwqMPZSoyoAnvLsdwLmIqEkGyXDet/RRXxe2g1kcXabDIJRypzfCEdOMFUekqs6rn3C6+
zVP36EX61w5eFToo2rXbtnfkKj9hF34VMFaji0DKkGfTg4WXFLfowjybyJlfuqN2tKh4kTOxLhAy
oVbZRKs9qXLXeeVrAWqjg0AQ4Da81MCnKoufA/e+U1ys2fjP0ec/OAiDGplx65TBC7K5l1UcE1Oy
+T5L7c9OGN33DNIZAh8L6jYYmkEQB56sPKu99WxHCKnyzPlsDap7bis1Btn8D5X3XNY9IjRVTZV8
Pnc7g8IQKY40u4Oscw8x/EIr3VsKmmT/XfVPYiuXE8gwQJIsYZB3JH+5E5OGrHrrxssCD7JEdIJ6
eO8q5e9CMZfbxCr6Y9qRDnG7K4QLLixnQBwOlje1kBpOX9C8Oor5as7jT6+j2K4VCHE3q458R4re
VY8JKqYQtVcHt/JZLaJLfV4uURb6pAEEP2Cv9LB0qKRQcirOQEBzO3TrCv1IC9piHn+aTZCLUdiS
e53vlBrOT6I0vzIbOOOYX2Y2pEQybyCc1OCr2YwX5GxfCaX3kTIAXAsYOEV/UhDennHLK3FdRKD+
ZjYpwa9VZlNLVB6DyRXrhupIF1AWAnlYjOh7GKRSkXvMqHcAJbPJQhU6FUYMt5PwczxR6UUa8hZp
8bveXSBvd9Br25IyTNx8QxVqORST+1XX7acKq8wzyAMPq1xQNatwe/PT6MIicCqSvLONnYh3Qabg
c5yjKwagGysChXqWy8DGKcqppfsNZjUeG1X7FQGSmzQdnos4Blka3bi1/sOd2tdCdZ5Zwl+GnDKW
GTggZxUiw+zc/8+A6kxBsRSrFspzM4/OJeQ/5+ho6MhOZvMtaAugAMmoAtirKKhAvSQwKl/mxlDw
IEC+xw0Q9/zPf/3v//d/f07/J/xdPpTZjLTyfxV9/lDGRdf+93/M//wX9m7rX69+/fd/FB06n2mZ
tqvx95/fH+GE8h9p/wu7UHJwFreHYoGhAotr8Q68sfXP25+3JJ9X//58ow6zPaS1eT3l1PnKoS1u
EnJXJ8tUox/bTUh64Hh/NxG3JjIrGRaUHpSYy6g0iksDevpp++va+kvfGSDH/fvzhhKmiZ0l+vWU
ZdcxR+maz0Fd6N5q8rtJx5/StsZv4eSig6V6y2G7WVmnnL9bJZVvk52o9esWDjwefdxTYVCefezj
9t8fXzySq+Nc6dTekq+V3T2iGn6z/WnJfDvCcooHDT66WQ/XRYcvutNZ5Xk8R/VF0xKItpuQDY2w
pFwjSNtOawdcgQBbTd6EWdOCe8D21yUdsIXVlJi1loY8ARn45VeEvDU3amprQ1X+/FgDwnpS6nKG
ftewnmpU+Zb+OraRnyuz2+3PS0bHFhYO8pm9PlWRfm1mXOnbQLlSMuyztj++LpB39oItLBwbea5E
113tusyDH5XenyLyOWTDLh0YOjttrD/0vTbWiXkTkBQtR34+bRCWhyKKg+dad25Pk20DVw8otsP+
2+6MbKTWv79pKFQCNUiaVL8O2/4+H827pCl3dsE6l+/1wfj7041WqpGaONV1MavIJpRTD9EZ8/nP
GZJi5w03aWx0OrtBUs0ePjjx+t9tmo5FZalsqmtbS/9kBTKAWDQ+bQ+VbE6EXe2lXWmbRjyDpEW0
oymOTQfvKUtPNY531sN2I9r6S98bNWFjT2nvkgjCb9tKphs374DFtXgTjLdFnR1qPQEeN1xw+F5n
ChDogIJOnnISb7cu2feWsO8NAz0lHabb6vPwG5ch47jMGVYGXEZ24tb6pXe6Zwkbf1ApNBZ9qV1n
kXtnaMtVZY63hhNQ/ypJJ0eX60UFBvHVdockc2atf3+zvCkIks6KrTVTjSPEjEgzmbdGqaGW5DiX
RTtLQ3Y+WkJMSBWuLJ7h9NeBcW6o9R3Q1hWTYpTalTHeVVTgybAWoM+2uyWbJyE81AavBs5ZDhi9
IwmLV2uLkrfT+R/7vBAU9BHNk4T6+E0+oghIQo0C34MB83H785KYYwmBIUGfxsXQsb+x7CC9qezg
a6+O06ftj8uGRogAYHzw2VXjAXfN6dYEPDfmoY/r8eX252ULSgwCqpdnqTX3N1qH3WqUme5FMacQ
yfJGvXRcJX+cVGfa2Y6yzSLEAtIf6Gno0XATY+bnc50DjFL1JmLDSXoZ4sd3yt0eF1QSk2fI/cw7
zUoCt7n+nDebBhZzpavdRLP2YpwP+fAlMczvUGOys7RRgFQj3HWGu9bv7SGV9NIUQkKZmMMYdcxY
1FbKJ96yYF1NRLLq+Vkdr6Zaf0l0PP1MdF36j/XQEMKC50WqRUlqvOHh8St1nPPAnP1qrl/UCi9H
aMdrcT3aaUxyXzCFxibVJK3kkfnJA2e8VZYBpp8R9z9GhAeuFSdKX7fHUbLyTSEGed3UTopWTjfV
POESiNvRtZ3r2rmLeOnO6pc1sf79zcqgvkkSfwrGm2TJrWvAFdGxNWLv2jGBon6sF0Ls8RoVwVBb
GW9ILnjXXjTDSrOAFmkt6M3tJiTxxxTiT77uphaBmpsY0ssduWXe+OhY7nxdNt3632Nk1BZ1AZMx
UvuhPLZOs8Lu++bGK1HaKzEB2DkDJJHIFCKRw6ZBncgame6wO89sFD3SOP+deXb+ZCGvc1Ahs+8s
YdkWFQKR5pmViUiTcWPDtEOMGRmGE2JY4NN/pp5ycHCETXeGTxJ8DCH4tKMTm3GbzzeK6lw0qvmy
hKV6yBZaoiiq9Dpyvkmys541WWvr398s6CIs1KmGpHEz5M0vc1GfCg1ISDDkkOrie/Qtavgx6WVM
GSjLpq9OsnzmoP9TwGEkzUPmKaVWai7OsbdCAG97D0jJCjXWtfXmZ2XKgEZGYWo3uDXjEIeixsG0
Y/Nie/1rkm1sCNsYP6GoMWI+HxjYKv1EBeLMMB/zEKQhksNudNc45yukfWUPrC7Zs3UOvLSyxpft
HyAbdWGPJ95o1iZKejeuVz5YKnyQrrdPi6rfB67+vUcsD9mV+G67MW3dEO9cOQ1hu09tVsHczUY0
rJXc1yZnuMUEBbFJjRpX5en25wpdm9UzIDkgOEECb9Gw/VFs27ve/gmy8RZCQjurMEsKe7hBRgx1
MFCblGTLK63OdmZUEgsMIRYUGgWoOqUBbcRKCGguKX/jRQ/HR33EDrSzP213RDZxQhwAkYlsXMPN
jcqWebSr5g/fB9GmKjiHZkaJGPey3HVaDflou0VJ5NGFcKCCUcq1kZPaS0z9pDTpzzouvsBsPSbt
8N3Ip++JHitnGNI8bjco6aIuRAQXpyEbkubI4dAdF7w8zwqg1PM4fibXf1tHzbUVWH+221q38zsr
U1+n880270mBZKW6rBCzBlliB8Z77gIxAbBqVZfbbUhCiS6EkijwPEWdrPYGFmdzlugTmeh559vv
j5UlHkG8hpsuA33rI/v02PfwcIwQpmzxEy27J8zgoSQ2HzrtSIz+PVQutTgTo/XKryrrFvbSPdKc
8G+M8bIvsyekvHaSFu/vJKhtf7fjVTEyPnZZ+YmioOM0ZUcC1XlhBT+RJ7ydO+W0PS2SoTPWv7+Z
+gFRNSRaU8QcixHrX294RCXls96XTxEy/QPA66qzd55z7y8zS7zt4puqGBM1CFjTwJ54H31HAfsq
Q5ifetvwbbtD78c4SzyyevRRh97uKx9O+4na2FfbBG+vKTuJHdnn17+/Ga+4GxIT5dHKn7PgVYnq
z05Qfqp0Y2d5vb9LLEM4kYzBNagAM+19FT0mynIztLDdt0dGtqSE88eo0jHNq5wllQ8LYkpGBczf
UD6PVTQca2rJZ16V9jsRWtaYsE80rJIiFyVnPytcnojaS5wrl446PVbafKq86Pd2nyTLVwzLGKfh
IBmGja/2vXbl5Yp9CdgqP+p9nh6LsfCe6mYxfnaIez1vtyiZITEuG5jLLWjmNL5peSeMa2+ysvi1
/WnJmOnC5IclI9baWu1700M63katCQ+uPEf3/mCYxc4qkI2YsAqyJo2nUSnXRrLztdRISTF+wqnn
kGXcIzWtuHKV8XW7R7LB0v/eLTZgRoTPltqf1eUO/8NbpW+/bn9aNljCVUPP8GnXF7X2ddubcf2Z
XBwprKQakDcw2vGExlcL6AUE7M7sSHa+LqxoJA/zIRiC2kfnSj+ilkmJMUnGIwLr6sV2n96/ZFBO
/3u4UGkKZjUNaz+com/gg/3cse5yFHhqJC0ip/ztDQhhupDnt9uTdOmf18ibYAZSbpUZZy1YWA7d
tu0yXmM8jX2nQX14uwlNsgS0df7etJFbyZCh+0tEa2DVahhDdhHuAACW9Ga47KrsbknHG1AW0CP7
4xIvT6ivPhp4CeqpWu6EVVlHhctH7nhKMjpd7aMW6Bdl+eTZJmDR8Wq7k5K1+M/75k0fyaTMC0jz
2td6m+S4Cu7OUQtwtYn6zDa7NSt353STjeb69zctqbaF620x1b6dWO2ZHlpXcEy/bPdCNkhCZBhd
2MddT/gZkvJanfRH4PQXmaPs/HTZ4hZiQVbXCZBbPfHBe8GE0+tfYRH/yOKV0mp9GRcbmrr6bc6y
l+3uSN5b1j9/fzNWyWKD0beR8aw8DWUZS9X8FsmaX05gD6eqhxDoOWFzaAL0/7DuBi7U6TUH1gz0
afsnyLoshAxnxhgtyTtciWs8y4c0fnZnBHcU7zvY8i+hAh8HQ8qzwnD2CieSlaiKEUSv9Ebp5wRC
fgneEWNUxT3vAtBTmtrgtljaO6FDUh+yVOHiiJYyNTPbSPwQgRITXc9xHs91U7nCQuQyL81rK1Kf
EQ67zOflpsrsV87Lp+1hlRxhqhBSrD4eCq9nJYH7RTsjjr6khvaI/Th+Gi0agpV3G/fuzt6WXFpV
IXTAOYYu1NSpbyiW+13DzCI7urFl3FMtdr8GsB2TD7a07ss36xWvPAuvPD3109YOX9ygnuFWFxaW
Oi15Yu2otxT6dqbv/V6ZnjB7oPehwCH/7Sd2eLn0zXWJ4Z89JXcJGJuPzJLpibOkOE5igMPyNSW8
1Mz0Ky4Dq8YWbBj9fuK+ocKi225KuhiFsKgbbYPadJL5ntFdZSZ+nLOC3YR3XtZobwO5gq0/Hy0c
U9NMvXVT5X5a3GBn3tZG/v16tlQhbiIIbKuJQeN5UDZwrOxatQ6L2Rh7VzZt/dJ7LQihM47GsUNz
MPXR9j2Y1oR9PI47dTv4ixd8sywsgJQMupZynBfntgIxD4b6T65nn7fHV9ZD4a41Ys4estoTf9Hx
SpgRUUFFrXPut78uOXdUIUpi4RhMC8lqf2q7pxImwZxafpwZH/o83ARhWw08eywrTTkyITDAIx3w
SoU15g2h+bzdA9luEmLEPMxR1ao287O6wlnelYtTnZV2l2pZHrebeH8KTE8IDlBfsehVvdRvWQnX
Xuxk92g3tufbX5dsINNbm30TewDgdUo1s1mX5h8D4ZcWj1MH/exDpefnoe09L71xgQbRY9I2p66d
fgRauxPOZV0T9g/SBWhUJVXqV2OrXdpWWJzMoYwfPtg1YfM4A04pYY8l8xC237E6uIJ4Gh6Qzr0a
VA0OQ/dIn++8Bjg6OcTzJhuf8yg5bbf+/to2PWHnROMww0UAI0xhKjCOU2UMCZDw3LRP9dCO9st2
M++fiKYrDOGQ5CNKstgDg3CBX5mrf+IhWEifL3Cji7S87R2l+bZkM8qb2y1KOuYKo4poeKpiiZD4
QVcucHViSIHpn7iYdnJF719kTBEJ6RoYGbW4rfpuFNyWVvSgtPltpWcXSQ+XatwLrZK15wqxB/aN
O9Q68spzm2PS7GlASRvnY2PkCR/vR3NBFDmI/TK2rlXP+11OyqXlpIePTYEQ2LTAmHrXUvg8bLkz
tWjOscC4h1W/k8KRjY1wR8BNK4ZVFiODj9SoomNooGc7R6Zs9Qh3A97Rk74SGfx+GYFOK8ZCxiZA
gW5o9+p3siaEmKxXYWbB20/8EUPWCdw5upgmAhPN5fbor6P87zPZdNd230RMD0AcBMUg8XMPQfyl
Xu5T+Fhn9pJfFkDXyhSfTmDN2Pi2O8tJcg0wXSFIR3Pllm7JNSApx6slryF2oSLQl9XV5Bh3ETw+
JNmGs3lIHnMDK5EEbCy+bMgiJzs/QRJnRHRv2AxJZVSEMxxujnqYXHBud+z+HtO5+muUGqiH5juB
WxIBRKhvY4OgK5Ix87G+PNUOHsxGc1vAy0bpAf1s3Gm3J1KyUBxhLUItGOt8qjN/cDoEaa35O7ho
lCGM/vVjDQgr0ZpHSF/GkPlzY4YPS5/Gn6olTNEaaD+GwwJd+PdihFZTKjayEn5Xeb8H6tOx6V1n
KgbB211Yf+o7i90RVp7R6RbBvsv8WotB/djwoJT7uLAfSguW+XYbsnkQzrDSnOPGTJgHxPJRLZma
/tDa/bqMdQce6sca0f8eqHpwkVXuBtTCxugYeahsAGskNNgwLT7WgnDiQ33SDCdhKpROmx46EJIn
Xr/DYz9hWr3dhCT0OMK5UiP0ZPTQQvxZGyDY69YjMspXi2deal6CfW5oX6v2cN0M3c5JINmKIgyb
kko5oCOY+3WvvkJWezXc9s5UzRtNaVAFNvvP2x2ThBd7/fvbmKqHcT7UFMe7DAqiHrwOVXY18JTr
CTkJtbUqrs2dQZQkJk0Rm92pOK5AN839KGl+4SP1Bzr9M7fdhxRT4ArObz4S2gyY7J7zKXerR6cy
bsIKv+UwPP9Yf4XIkGHt5RQNq3GGIdGmiG3X6kOAxEmE3glCNycMs3bQB5LdZQsRwnag5zoZfuxY
6TzEUamvaTd7mZ9x852DLx/rjxAmRgoj0FZG1v5cvoZLjl0Qlhtmfmtr05PZojqOG+t2U5I9YAvR
ogiiHhUONfcbvTxC+z142vDczu05GnlYYaBIkoa3+BPs7ADZ8Alxw0bi0EKaNPN1twoPY9Yr+MJ4
sfW7mHN0/rf7JImythA6YOtm4xgaKX0KrUfXm/F1RbzrYowi6xG/cnVn2Uk6IwIBg7x1IvyKUp/S
8ovbFE/YDr5idrFzcEumRsT/zXjeuBit855Lq6coxc5ZN6+TRL2rEKjDr+9On6bzzgK0vj1skvZs
IRxO5VJ5WWal/mAG9rEyFHROuxv8j78PaHpoM//0gl9q2/zZbk8yfCI4vecKVsUL4t36hGiyqRnG
KdVLZJ8Lc95Z3ZKVIKLTHVQMOzxPUx82lYsW3QhJ2TXuzLm6xVZr54klud+LmHQtQ9S37R0SdKrn
U3e+q/tx7zCXzImIQ4e2Uzu1s85J4lyTXTjlWg3LPHoBoe63mNUDZnlyQuOD4yVENwWXQRvTInbO
Yp/Mpv9JrDuOgfd5gbH6sVkXYltee1k+W1Pqd+5y3gZ4iBmT+tDW6scC9L/A6Bnmpf3YpD4qMMtl
oPbqdYfG3YlEvr6z7yXsANMSotgwgimJMRjyow7mfNachsb5MTQZnGjeRxzmN3k0/cBJF3q1s4fV
la1lIaqNw1LpcU7HEL45hXp7s5YlFD18qIvlcntuZE0IEaCxlyLLcvKTTe0gIRTdWZQS20R56NJh
pwnn/RuwiEXH6NKMQXyRRWxamLXV/EeB1auE6ncvRCITLdEPdUUEoYe6A6e3542HSob7zNvVusjM
asG3eogeXcXdY4pIgpgp7Bi6k61OUakfG+1pDdCBEX6lQvV1uxuyzwu7hbJ/YWMnk/oYpnRPlmor
nzI1wN5pzD62X0TwdOGmOvoutLDeScPSRt/YelY7dWceJAHMFLaKZVHS9cKOMzJxPmEZd8is/NGw
oluN2zVqPD7W87jx5VG1c/jLRkzYJhO267ORmplvOvm5N/O2D6DWF435fXtGJHtEBK55M6z0cuH7
tj48VYV5q1fTS93pVzEqNh+LkSJoTVETNRltlyd7jW0ZZq9woxEjSpPPH+qDCFaz8c+rx87L/AzO
QniuDR76LCP/jrpqis5c58QIB223JXmLiGA1RW9jO524mwPabU+KAsG+zIrpLkQl7ozSAS5Q4Srv
zCm606JkBfyrdqvpUZojSuDXBdqha569t6PvNqqK2z2SfV94XSGJOTR5Q5RsI+0bN/FzHokIPcXV
h6Bxpoi8ywNPB2/H7C958zNJ0qswaB4TXjLbP19yXRHB4nPVcANmBfhpGLx6oYccH4I4H/u2EK7i
2EC5FilCH1k86+sYmZjYQJC52v66bCkJb5W0CBs0+PjlUZJdN1T+O24NqopmpYG0NUJP+/UGWY7Q
EOLWMMCStqBo+mFkUKsDpTrh1ouIcTXEd/MSf2qH4Uzx+oI6ldkht2o7hzi2MtwBjewxL/Az3O60
JN6IUHBL95olmbLYx+guPNRW+wvg5L1bRj9C29lZcbI2hHPf1Rq8IMw09lty9vg5f1Ib7yx1vccg
87ydfkiWnYgwzEOCPpbesT8t3ueqRa7asvS9ICPpgAgmLOyqnDpd/58OzI1yo9nmQ47uemfu7XpZ
E+uF5k1OxaZMMOCPF6Otp4TFoU2b/m4oVWc8ohHVdWdqtUo5bc+57IIpIjPm2bG7ILeK9XR0Tw4+
iWPnXhgRjhILVpCVEqFL7HzqqvBq1rSd96a01bXrb7rYQgJDQCvEP9Xs20c11Y3vudVm50gbYvZA
muMM3oyLnY3X37rtqN0B09oj9kqC6r9g7dUE48ZBUDLCdEg3yl8IvpKTy83z7SGVLb+13Td9m8no
j7qjJr6BGstNu+qzz2o07XxdtjiEuGc0Iy6cIyAeTIp5ACBn6KBagrCc9mxbxvN2F2RDJIS/YcGA
3h4trkx6iqmgZeZXQB8R7Kqq4rjdhKwfQtQr8jnz3GBJ/H4cnsCZoJjjaKirYoZlVGO2EwpkrQhX
NLXuEKK1gXNFodMd4lE10JMJ0AyPgThrxs7FVjbjQlArIq8Cp817KQLndB4EkY7FLgTH7ZGSTIYI
MQUmi9in3gC2yHFuwueGLP5Vhe+ze0O7Y78TCWTNCBPSa0mUlmHI88Jz0YZK7sxCC3De2WUCyhAL
Irqv1qitRjEPpQLJ20NATrZGkjK0mptayW6Q3Dqz8SPKuvnGQLrWUKvvRhd+2h5EyRT9E4jebMqs
CIbZRCTbzzsU8Jouvx7meC+ISl6aIijXcBzsOhygGAga3dkqvg0hvqFFdmNN2aM1JDvvAdkMCedC
NWmr8gnvp8Rop5MOp5vH+dhegVnd25WyJtZ99GaYhqEcq6ye10SgFp3HZpoflHGZjsOsxxcfm4m1
6TdN6Nhs6ahU8FzmIjAcMr0iX4bgLhLwH2tgXQJvGrCiqB7tiWXmqbh/20X52obWTgJONtNCYMy8
Mlo9cwmMo7UcHdOesSMrrE/TiF2epTftoci4iW53RDIZqjBSPZ4VCGwWhY+q2PUQIUNfWc4196Sd
zkiCoyoMlFYppMIdPfe92TuPPDqQuBdJQ8YXO7DtLki2nQi0i520n81My31zjLGEwnBtTvdiu/QS
IUSscm7UHCeq0m/S8M7Sh/rYRniGZclVU+dPg7FcTJN9WZfGudcNO2MmmxPhQIF51U/1GJS+MsZI
ygEjvIpiBANjK+l+b4+ZbFqE06TpQq8Lq7kE4t8mVwNlk0PgNNGVqaZPKK8GO9vk/WYMEWSX9oud
jnpHMa2aT12RPMze8uBNmLmpc/74ka4YImY1Q1NTD5yUsmdvfw5mB4tq3Mzz4sjbLdw5t97fktiU
/73dMcIY+zKkKBhq9WtUaHcD5mbemsSwp8eo3nsqy5oRIqPtKAMW6xSJmx5zh7Q30wswCMlF6pgK
jjeWfubYRn7aHrf3V5khQrXMEnVL145KXx2Kn01XXqAx++ga5s6ulH1eWMSYZ2b92KaQL4MJt+0E
UfPkR5sNO/BNycY0ROTjoAaWNndz7gfkjLW6ekozVHHTNrpwXf1TvEynqetxb1ju0Czc4SrI5kcI
Zk20FLOu0idNrU5dWD4USXeOpvJXw6uuvVA/bs/M+0lGDGr+Xm1up6d6WNiFP2ZJdJkRDA6mGWl4
fXXlgxHg/o0ASXTphRk3TafxdjbS+/kIwxNCXUp4Qct6qPzY7C7UKnv2kNax8xFHd2O4yu3+wiqc
jy0+EQDZRg1Skh58ycRAt236llovDUXh7fGTdUQIbgbPWCJnU1FaqNOTik8VemvnTggQysurk80J
ZOyK4MjW+TqJb24CeC6mTWnRWF3HxsF0EOLHd2j282k3ir5/wBnu2s83TdSOi/PsVFWU/ZTrFgxE
A2dqe6gkAdoVAhvFsQVAVV76feu8DAN5p9n8XI3aZbXbhCT3ZLhCVCM1Wwd9WpU+udNjUKs+CkQ/
0fX8bNbJN0cdgDfoT6GJXVCFT08SX9fkooBe7dxwZJFChOTpiafUetqXfpvFl0VlPkfGXJ6FQ39K
7egc+wGkkbPgPoFU1zbNxxJdhojKQ9ffSkwX8nnWlufwv74lsXqfua526JN0JwjK1p4QKMIqmMZW
XduA6tia2W1llZ+UovixvThknxf2UR/1ZhwFLA6tcX6ZIe52S6lgmmrvqVVJVp+IGzTxgyIvGZd+
WOGPEECZ7uYRq54yOfKo3gk1kt0jAgbDRCPbmZJ8Qv3zTz/pl0XtfOyMEzGCsTLayBrphW/2COVm
4SqDXN3GgIO2J0ByEDjCzmkbatW5oRb+OjTFov9WCuWEYjD+Z3jUTImHIflqhuvuRANJ4BTxgkaU
F5WnciWYlj47atpYncbcyRAxLtyjruv9IQmIalCp9+CysslZ//4mtLVhOhntQItp0JxrdvitjIad
1SsbPGFzBH2E0UTK4uob5dp2m4d1xxcNwNR8xrwjGzFTtsPjkto7q0HWF+H8bEYWlzGiYxAbU3xG
EjU6JKXzZXspSGiL5Kn+HimlLPBHQu/ejwsnxWizCm7Rwy5OBjWnY98b4QFUmHOwirFBjbiA627n
/W1Uzh/tnhANloTq2hio2T91olDJfxR5cL7TuXVO/g0kNUQk4WzqNXDpKfO7rnzNx+Z1zN1rq/DO
miC9W7Xm11MP6AgOcdNliMWuPiDInBtX2+1L4pAIMMR61/H0mOZ1V38px4bi4YAYsuPbGHvsXEok
wVTEFS5LpgcYfpGSUBbnzMXcNoy676bqfNrug+z7QqyojMUbPY9CbpG1F4oZXGGCdOvxVt3+vOTq
KwIFvclRrRUq6IM1p36b9D8UN7kPiva3Vxv+6rf9sXaEgDDXKXlnVI58koJ3jYbFqF6czwZOg6X2
OFV7miOSvSriBNGcx6x4GmKQy9UzM/Kn6bSdHsg+LYSBOYCs2czQUE0V1ZwgyH+ggrazUGWzIASB
oMJGFCl8ANfoKiq6c9lAUjnz4uQnbge3Rp8ctmdBchCI2LkAyjc6LGDTkdRrb/EY/p5hBeFEGoL8
NdelEgPAwdhbW5KlKyLnbKfLU3zK4ckZiMDY+U3mZjM2MMNeGkIyJSJuLnY6LRhaJ/TTEoetXPOs
c2M0974u+/nCHZrjJQ2Rn4/80Zm/tFZykRXtU0f5cXsuJMFJxMzBFdSqNjVQtABwkE35BaYpAVaL
yOM4+R4wRzLh1tq3N+dwreh5D3QGJYQ+xglqcqZDEuPTN5vzSz+VJts+Si9Rkm5P272SrGRL2Oe6
rUFhxijBj4ribpxrHNoLx7woU6O9aNuivNOx4flY6P0Xhs7Fn6BxkRtJklDDYN6dFPeiN5TUPgw9
zN/jx7okbPwGlw/VDNrG1/NJ876okTGmh6Gjql/cZZE+ai9l2ehKdkLK3ymVncAsW9tCSHCx08Sb
Jm99agBYJTYXFrWO7Q7JVp5w4ltZuegZ+HO/SBQHle/hNVTcI/qaq7NCunNrkuweEUFX9tHsolvI
79eT87ltP4d1dRkHyc6VVvb5dcG/WdguRD6cuys0OBZs0Fcz6xnPPEPHEvkFmkRsf90eK1k7QhCo
s3DwVLTS/GLJri1YscfQHusD1mYfbGCdpDcdSShbjRj9dH6mpM5P3A6mh7nRfM8sn7d7IAkBIvRv
qTOnmquk9+v522hpL4n3MKRIDSyf3Mg9FIm+c7bIRkrY+UtrBUqW0s5UX05tex7jK4IE+85el2wH
Ef83FWoPcyvu/UFt1ueYekjCXeambIiEHb60Ux3EWFgiwFOHR1WZjEPqWRANjCp+pVja/w5Jal3j
ChJpO/2RZU9EETvHWjq8ZJTKt+DCU8BWEuy63BE5GddBh9ILMrwnDUzOlrAicidVcOnZaXlC+ARP
uaBUDkTYfK8eIps8IST0ulPOFfxvP4DOnnS40uXaZTO1L9trUPJ5ESkYJd1QF1jMwYlTbwHaPY4T
jsyau5eUkeWCRKjg0odLpBhIKXVt2GISpGL3F4wvY1seilD7TqVnOZgTfm+UDgo92aNmyfolRIfZ
sJx2DEl3LnZ4rw5uCFqo/Trlu6oaklAtguyCHKvJFj9dH4dj48xLehffQXwWz3goKqfGbao9CL9k
g4l4O94ZbhqbY+M7xYKNI4YJen9nj4rtvm6vAUlXdGGT6VNoZIqFH99QpUuJX3a6RGd952EEV1gu
wH1O0r2EvmxehFg0q0o3ZrpWrcIgVwr+aGeZp2dn3bLn9CFrQEhCKGMyN66uogsZ6MVXfelHJCya
+Nqx4uLP9nj9ozT2zuNZxPZFkzk08AmVO2A7F13jlifbilq87M38zAhT7A9nwz5rinS6MAewNd6A
r7iTTclBQecR/e0KJ+DEMgJUX9v5oERRc160tl83ynSc86HFmWD4tf1jZeMh3Fbszg1jNzALoHmx
h+Vli++1rWpXRaQ6O+8vWRNCiHLDLrR0lXxf7Or5ma5gfqwpd7zkd95gkg0gIv+0pQ8MNxgpnWZD
+aJUgX024Ca6c+eS/HoR+pe4UddYGlmruNSPVf/dsbWzGZ/F7eGXHGD/UnTFScvqOr7uadn3IAc0
6zgPmt7dBEqKF0k4VcfQ2XvWee8ndUQMnGm1S5+HScmF4jJAkn8mp+ixHDn3De2Ot95ZM++Ao2Qx
Yx3NN5cj6O1pkjtrYQ5B2bOpQkkMmdToLPdU3CmLYiffLhs+IVwgltEOls3SKiLXvFfnIjxUOZSf
aVowirQa7bI3BwTe1FjtvmzPmGy1CQFkcVt1NmoDEGMb3Qw9d3FX/WBvhL1o5DUCUlqY+1aoA8NR
z2cO29BzD+5q8htYZ67bfewW/i+RRI9awrCsiXJcy+yTio9rdXJMpysPYWviXbw9WJL5EVFsnqXj
qJFMBUQmw/pltln/S3fH+Q6g7vJTc3CRjAylem3rZep2dpQsLyvispIY0Khaui1A2vz8/3P2ZbuR
60q2v3Kw33la1KxGnwNcSTk57ZTHsqtehBpckqh5oETx6+9K977d3txW6sJAAYVM26I4RDDIWLGW
NIrvE3TApmY8gIls3zZmAOXJwIGigq+B5VhbJV9asC6VQDGfuq4BiSbarajYmnkOiXsxeyhCje3N
hFDUrKB8J2zHCipa5ysTuWBoKilT3dACdAWViBqXNH5pwqw9h7z2srmuurXKzY8b0VXUiAQW14aQ
SBxZUABtQreEdu+myQ179HvsHw95XXRrAe3SMJ7f4Z3nkBPtpzGz+lPniFDSLkxaGXS2JX1col97
QBLhjqDftMTaXF6jCw5eJYX0qMFlnjj9aTDMJ153B61IA2csv11+/JIJKC4q68dBxI7Xo9h1uofw
9S/dLrZePu/TptjrugUu5zXgzVJPFNeUIucpOq8YTklVbe3Se+F1eWdna9RWCzdEbwjPdzNjkTZp
RCWG01zXgTV438xa7JirQ2HSvG1S8nh5wJaaUbxgy0AEpRl0OE3lAAl48gyehi+zwUJvdo885veX
m1k6ebx9/647c+u6dQ7B9dNo5EGdy20zxzuwJB3S+iy9Mh1z0TwMaQUc1vRwuc2FCVIrh7D5aoWE
GBMiFXfPiwwErvLVm7Xflx//sZkaKtVjm8eDmxc6biSydN+zuvWZYYESgQWdO24vt/FmFh8Et2rp
QFk2RSdHN4uGGZKiHtavvddNXH67GYj7WCgbmG1hbM4ayaUNAWSwTLYHQV80O1ux2DeX+tE7KD7i
rKxMNJTcR9Cl2MXu5JcOxIRBdWPKZ/AJg/nuO4HgBhNbvJwscL00N75Of06oZa8BOTWStd3m7RD0
0aucp/rdKip7I2XTmLLI5fy1qcSe2+WWOfe9Zx2TeIuTc5N5ISq4QiOxwkJsQYN8dX5H29gmDDoo
gAxRJgNAE8J2/MKcKjTYmjDTm2TFR2+nOB9WjH0yew2LHDkEaYnTSH1T9skGkGWf0C/g+k98Vnkh
hqkA4y/+w5jZlgcN5xdn/pEm3lluGtpAUFoeH3JabCfzp4TuMghfzsFimh3OAeSMHK7WZlfWcOvg
I34nX6t8WDIZxacJY2b90FVDJG33moInwhz7cKTd5+7yNeVsO5S6N45TPEXM5LcAjm2azL7VU/fF
7vOV48lSDxR/RinRB31u56iV+WNn5ne8ZQGY73+tGOT5Vf8+x7oKt+wL2LyBA1DkEX7bG/01Z9q1
jUNnX9Sm31b8JQF6fGi7HR/kkZW8Bh9x/zncta4CMbXU7JlREyeSvVt+lVado/BKgglzxdY/3g10
TzH1CXLjpnAcN7LndrrWWsiV4G4datpITgfCooAy9lb1enksP54qXYUw8gQpVbAeu5E2DTaowaz5
6Li4+MAArjFAfRwO6CqBo5bamt7Gmht1Iyiobc+1NtAK4bu60Ke9S3K2TZIGYTEYWfaXO3W29Y/W
h2JBtAI9X1p0XtQZlHyrsoH+rkojXzncf7zn6CpGcZyMIk1I60VQFnyZu/m755KrfIKgpvu5bJGu
QhPLuTJTJmovwg3yHjoY+8yMH4jpfOqAr6vsfwUuYyvw+ngR13A9UZ9vIHtk6sUsViKNhVXlniPd
d1uEa9LRAq+0F5l9A2U8SLNm+dEZ1wrsFyxEBSN2hQVRYpO5EbwYdBZCj3XfWeMegXX73rVrdr4w
zyouMU8b7laoGobmaw84d2r08Z3H3Vg7gPrNNEKe0OJzVqjCE425g8xNUsJEujm5dsUsw65k4zOl
wAtdtomF4E9XIYg2cZvY6HoMWpuxIzEINTa1rJrEp3Um6C6Tk5jBxd12IBEoyBPx2nj2NQrlxJWD
24JZqnBEI27HNJ7ha1zUOFbJhKtu93GldwtbgkozWqUC6TQa25HVQC3ZNIMCUlk6Vt3oVlswV+QB
B3Aw6M1q2xSIiYaBPbkxW6uMWlrwyqbKEuDkQaNqR0Y83kNSEOg4Sfe06z51uQTl5L8aVMxdJGAS
y4kcpwB4tUyqKzPVJg84uNnYQ9p0TY5gIdejq7SjLsD/bddSJwLDadhV224+uFAIHaDjRg+uSTZu
CcGf/AVqdkn8YFcrHVxYGyoMs9TjgYEr24ncvL1q9fpbAxGLy2tjwY5V8KUxeDiF5I0TMaT9jlaT
4XxjTl5g2Vl2OzWy311uZ2ENqEjM2MyqVitmJ2oxWZsyScWXlOHMniMK+nW5iYWjiK6iMdsxJnbb
el1UC3aYCXlwekSvMg5EVUYzLQ7t7L0WebapNOhkNG6z57jpL/l4LErzyKomXHmR8032B1usCtOs
klEXlUHqSPDq0DUgY3b0WzsRh4Z5G+RJblHS/ArJupvRWhMgWvD6KtNj3Y+eBeaZMWoAcPANrTQb
PwMacaPHpevHrB6CdhrN58s9XGpNiSF0O4lBPSTHaEhcHwQxEZJAu55XOJc7N1a3xhuy5JYdxXNY
noDE70yqaEqT5zwrnhvmhF0L0iMQrqXBOOdPnLPCz4QtfQ4CwMvdW1qsikMxTGuiEuREcFjtLber
L540oAA/3V1+/EINLMrA/+qw6gxkopS1FeJK+zWx6luhQV6iSm4bkOAVzBR+LbUteOpupdOM4cz0
3eCQz82dCuWsqD0NZwLcyK7GYR9P/c0wpi9lPogNSrG3EAQILnfz45s7XQVtTtWAktSy66NCtF9N
29h7Q3HfcvBc13ITZ2QPelJo/a1ZwIKTVPGbQ6dDFZKVfQRl6J9Act7Soli5s1t6tHLo4LxJ2hFI
mwiE+tkdCP7mDUh+nBV3seCCVeRmYpCiNHTWR72eHUGlfk/k9DB6+bG3s5UOLJwy7HPH3oWc42iZ
Xp20NuobvMbyIQ3ndD4ZAFTx9R6YRb+kotIhieRkjW/gunVeWQNLDSuOojLAeR47vR2NYEMjUjzP
rThoBIdC1mr5tgfTMpKBK3vZ0jQp3gLUsHHXtKYdcdtLd1bveTsOiPmnzu3Av/11DI1JjNL1sAkn
dekE0IgxfJxr+6PVlWtF/ksdUPwCJCpImTSaFQkj1XxWpLmfjmvw8IWpUEGcKPC0JkkpjRor5aAO
SOINbm74Zmal3KJjuBXUYxEmvNZW5mNhYauoTkeORTGXiR5hQ8z8sW2DhmZj0NhjUHN3DVC04KxV
OkSPWLPZ9pqMZJUedbt5oXobgSH4UzdC+t/QnZaJAw0r9Khthlujdk91nV5rsxuYhvs5/i1dBXca
I6qw9RiynfbUYQNwoPHcGI4O8NBq5m1plBQPYOZIz2SDRqPeTaWfplMflKVXvbGIfW7XVFGcU52N
TatLPepSZwtQ12Gcput81Fd2zaUeKNZdz4beGlRgIhz9xo6La1rPX1BZvPL2S+ahmLekUzpP2kij
gQGxnTVU+FPH2BXR+pfKy5qgTawhqPokW+nPknUoxl5ChDJBcktGmVPf6eNwyzM98HL5nDTtista
aEKFbtKO5WkiNRHJZn5Jkin2rcbbtZ63McTw+KldXiU+RJ5HZjFJRFQyaeDEVT/WabHJnHQPUqfe
rzz7mg8QZJYc577LTS64SZUHF9jnsRHnHCfVZAXxD9w/lCCr2l9+Ol0atfP37zbLUpZlPzizjDzj
XjPyjdvLa1G+4iacE4gDMJC72MmxSl+KFCgGt/WpyyAsbl8V8xjwYmVcF0JsFe3pcJvONMtkVDqQ
BnHtpgq60fvmpbILeNNlm9oV1sqALqx9U3EOmECgVAWJTwR04UFSyp85OD5HClJOl19VvfkjGbJ4
JSRYsGMVAKr11AS2VybRaCbMz8fswRVJisSQ9+XyBC6NnOIoeqPBjmxoKfyQQM5l3FIm4PJc4zpm
zg1NjBWP8XZG/uCYpyI/9Zw6eeeMWTSDMRECNVghRnwLZpO3D+Opag9zuzWyW2RZ5mRCdfC0r7Cn
j0T6Vezh4vonlzLQsxsyzAHNuc+dh2R4qIZ0q7cOKP5wWh19XCbwbtgN7Ks0X6bpaxffifJrVj24
Th7i0WgZ6RlZ0gCtEbsPUipRW28HU20EHrJhc/446+kGK2fbdfG9kbdBagxXEopolrFlRQvEz3YQ
uZ/0TYROnNM3rn4Vk99ijGb9ejB40OppOJrTdZx2ByRz+IwDdnOT5M4N6QTSSPQpQy4LL91hUi/P
49IxSaW+dPosJ0ZWZ5FVkshmAlY+3Gk2ObSOnHxTT3amYPtzoqkGVSXe5aUwh6eVxhfO8CrStbEs
lwIYmCFcqoJBvCLfheF1WIcSjy2s89Cb5HtmZuHl9hasQsW9lnXtplU9ZDi9tBEZmr0cxxtXkys7
wYJNqKyY8WDqrLJayMyY7k1GrHDU2ipMspaFAlpDTNifU7fRVaArtwfHBgg0ifIZgNDBKDrfcsSh
c5o1rcQF/6wCXEnSywLq197JjjWUi0Okzhmv0hJ6DWN/f3k2lq6SVD1nUFJxIrFhnlrQ32WkPsix
3nZ8PNCRHU0k1JClPSZmEnhJeQCH+ZdMT360Wtv6FiErc7aAXNLfsrjvNqJxtOex6TMXdUsi8ZGo
2dVm+9rY5MZIj/kkfmZdu43rkp8vqTck1tcUp5dGWPGgTknqmZS9d0qB6IDuyQl0c9dFPt04tr7m
PLGZfuA7VZrJBuAnRO25Ddpc4X5rTJ7tmpHaRycrETUYWEJhKSCIsjKfS9asBFt1o9FmSpmJvKcH
brb6e966RzAO/i5lfahcC3KiYwye9m7Dc+/35UYXRlHFocYpmKynQRgnlk9PWUYOzkCC0Z33fWOu
JA28j0dRBaPqUmrMnmz9pBcelG/s7wOTfiPnQ5tU255I8NE47rMLKNrKQC64KRWfappZmdO5RuGt
iV2pn+70fH6AAv3Kkl96/Hko3634hvdpC7oYB3q/ULVvxQhSsPPWV6/dSS3ZlH5u+V0LLUo0zDGh
E3iVNC9yKYR5/WrQumPTAPsgrHYMBua0z7PnasgwdfFxyieoBZxVPi4vi6U+qsGWzGPAEc/hwOQe
OxFHsW0/aBVZCa+WVp1y48J7jcET5NNp6r2fmjfvXLtO/dnt7rLWWLPe87t+YL1qCUDZ5CSRttVE
fTmJfpORjuEe2HC8NVbthYhUV05jyE8ZkyxTHOSHGjCZaQ4a4hYRChLLb8kIUd6icfNXXL20T5dn
ZalBxUHEYyHBszw3kVFn5b7IuRbGseA3zCiBsWf2sLWGBswEsluDei9sySoWFlizWOQ6WvSspA6l
Wz5Re56CpJjqbTKWr1yz1zRzlpo6d/rdom9qRzSm2TYROEKql24+dQVCw2myzCsCAqZr27Y/KWml
q7DXzGHtBA3cKqJWbV2Bs4Ved4anHQYkFdcCw4Xl93Zye9cfq21Tm45ZGoEVxvOKoEjJJo1/ZuWB
VQYII2hAMoC+yUs2GEFcTeGQA2BV2J8zMRUhmg79NKDsq4toj6CbGekcCs76MEHm8WYYvn5qRb7p
H73rJESDe68RZReljn1E0ctrj6tyc9CuStHv3CG7h7js5nJTC9vIW7rzXVNpMvbE0do+okirPLti
YseEZ8nGG2W/T5qOXjU8BbZz9tje6qs1Ua8FV/U3AGmGLMuYOU2U5+ZtUhV3XumeQLpdgAlyWrmD
XLDrt33gXdeshtaUosYqmipyykY9tFFbUzTGddIPqMMD85S5Vo27ZGWKC2kT5E3rkrWRUfWPdTW+
UG48mY6bBt1shl5ar8zWQpdU1KjBbFummoBvrJqNJprXfIyvzlKbuTNqoYsvB638eXllLGXgVAyp
jduVeOjqLoopro86OY2byW21bZ7xYU+EA6RSM7T7wXPEj7TSq8KPSbXGNbHU0/NIv5s8r7C5azrt
ENWc9hujIXboJTbfTiOju3Ia2y2zKt3XWF2vbAMLc6gpAYgOuttRa8Yhcs0UGPoWpQE4ufT3CBnD
Iq7q04iSqBU3tuDFVGbPTtQ6lGmcPkqhTLTPkl5cUzKlK6HhUk+UMEO0HJIEgninVp+3E5gD2QS9
94xdDQVyFm5Fw0+uECXgGJDMzHhTeifDnh5RQvFI8uqWxDLkVpf6ueE9eXH3OFr9nllrR6OloVMO
KE0DZWhk4JIok9SDKbvTvQRqdgVu8VYA9UF4oynRh4MXhXx8DIfhPYvqzsv1/czFxhEiLO0f3H5u
6UNbbRNiHeyy/TaUdaiX2YabD1Ye++b4vZ/LQPQo7NNooFsH7E+P9pz6jkY0kELbVxVfCZgXXKha
7kFSr7OmAW6zrtgONB3H83uAK/qGpuCivTzDH68kqlZ7QGduRGEVISeo7l5XWYIrIjcYS3kDfpNH
D2WzK/ZgfRhUUhW4ymVGLVKKJtLsoj+LwXVfxwkbd36moVhp4+2S4O9TS1V8agtaEc8CaB16u1uz
6oAk806aVze+U2mbDhT75vytKr9aFChnloc1qICEeLXZ6Mfp5Oci3Wolx2hvhf1okB01r4xmhg7l
I+fp1hyNEOuirJ6cYeuy+Ij/JmiBkKoD+PzRdu4nfWXiFw4yVAXCem1mN1zEdTS16b2GDD4S1JtW
kl0mNBnGnXVlci9Mkh7XPDWImpoqWwsnP7Y+kLH81S1DAszTcfCsI9tJO+pLSLs8d3HT7i6vt6V1
cG72ndfXnDHpWhJX0QCaxqDM9SEs2rHaQjBorcz87Rzx0TJQnFbsxSkhLsTY2/nQGFblY4Jdw9pQ
MwNxN5tCTJRdIgWkHzTrVPPDWGkngQ9ivh4ItHoFCSet3OMC2E+y7FD2a2JfS71XXJsGfL5X1kUZ
FY5xZIYoUfHsBt7If39udBXfZvOe2hWgaqezj0r4Ix2+gKFwJTJeWhlKCDTiImWWsUFO+mDejZ0d
ug7EkC6/+EIoQlXc7Dh6WQL2S3KC6aKIfts7k4+ZIVoGaNOXhtW+NWyhtLXS3oLbU3G0BSrOwakk
yclxnHvJ5VURu4cWIB2E/7sEosOfbOfc/rvlrktIFlneRE7n9TZXvwpk4mv60JRX0ipWTGqpL0pY
M1LuWbh5IifhFVvw6qBABiyBwxbD1/RrA7bkklQQLdV4zsf+3EpyrlNN/W64OZsOu2FJBqKDL+BG
BjRNCz65/VEVNAutiyS3NUFOHQjIME0dci9yyHxIcq2s6I83WKpCZ6GVDc2AFKugRQWFZmLDl5lP
DX1btmtFsUuTo1h8oRuZ3eUWLDKTNzqr97jVC1kGEdEp+ZpxsRIQLjgWFSWb8TgRNRAmb+sMhyKE
ZrMPpeaVZbz0eMX0zSouLHCckROx0qDGdQL08Pz4c5h5qiJgias7E+8wDWWfbVA5tq1xQ4Kz3fay
b1nwWyoKFpeooLhMNXJKCRCZaeoQH0HdWtDxdmT/YLdRwa+V4QkyaTo5JVCab8mDrL/P6WPpbDVi
hHBaDMoq5XlCeh/GAh9wXmSf65li+Qlk/ObaG8jJatwkcCW57gr25fKzF6ZchbnmpdG2PIPnErXY
NxB4T9E9m9MV01uaFCUOwL1rwrt4JKeZ1ZZ/XlKmq39O7ps6SgBgeS2IMyqMS21aLkIYcVudG9Cc
lfhswW/8DbnKPdt0ek5OtNGRge2GrXDITkdpia+vXkR9fG9DVcpRaEIZGTG1+ITryax50FDVSeNb
fDg7X1JDTmXtnLG0+aqQVTMH+mWcHA8GKO5iQUMS+0gib3g57i1L3CUOP80Wz/1uWqkkWlhdKk7V
jrsuBzW0dxLQHfFdi2moYKNfW6vNVqx+YY5UgKpdIyGftKZ7kozzQMa3XjOE0D5ARmBt3BZ8uwpK
RebHhQwMdU8eecrkwbKKDfZ2Mt5PmVjZ25fG6dy7d/GD5xlAp869e9Jba2slnX92HiRLwstG/vEd
DPIhf318Vrm4BUwrPF4rr51Cv7PQGygRIrdbe4cR4uq+iM0VxouFBa3iVDVLTtyI5zzS+aSfGtwb
H7lOh7CusyokDg5jbO7tTVUk27yau5WVtuBoVK5RQt18Mg2eRzOgVwgi0xmsgJbYXx7ApVWmbO95
i7SwJoY8StwibJziJiUlemD4TaevbO1LkZeKTW1kkbcJOEEj7srsWrf4dGcVbf2Dj7TctJblz810
ilN7p7F+3xn1Dc3IyvJbWuHKvu8mABDPnQ0QTMN87HH+BE46nJQau/XlvIa1WfI/f0OvSiJMWvYM
lBNfcCgjkt1K9EXE0ApubuZZOxb85+rpemFFqMjVLkYGLYYAQlQimHR5vje8z+FJ6d/gqnMbIxej
s2jgJAuRBN9W+fSSpDwNzGQN0LVgRypoNZPgUgTymUVmZVi3Hs2lLwl0kHKA1yBV8ADZZXs7dm3s
D0AFr+zXC45IRbEScIE4AJoUUV36ee1c0d63qbViowtWpNKR5m7HNJD2FhGAfwYqWzRAnMS8FaLb
TK37+7KpLqxlFcFKGe3txEAPckML4j7f5FoE/lEoLsUBEoSby60seFRVzZu2uUs90y6ibuBekBbO
FQgAwbrkzjguO9dW0udBV66VNi61ppz3gWEqy8SiReQM7ZFi47bGu8l+TvNka5P4YOkrE7Q0+6of
yLkQRmkVUZ90/Gj1kw6YZFXdZqNpr7m5s8v8II5W8awpyGBzOcV51LB0g8LTp6Fof5F42sLf4Fa2
469dLestaw91TDctf708YQveQIW4em5NCshI56hp9mZQNg6PZzd6+dkLS07FslpGYWsDKkBuSWFh
Ty21LkyLUdy2LnBgpWbHIVQF1w4DC3NkKqEC4XEFjvAiua3AUuFsJmkXdNM3bqEFpdl2a0UfC95H
ha5aBvRBnLFLbzPGI2tMH8CFj2oG7Tm15LU7yZfGtO8zN1uL5ZfG8Dxv7yKgRE9kzYbGjbJKXnk5
ZLE7Y0bdvHEFBNVWpHQll7g0fMqZgTpW3ImBJLexN9dBUYFD1ulww9+xrtheXg5LS00JFgY5li6w
T8lt2/UkHDqTbOtpWOP/WHq64gvy0RJlPFI3yjuZBw5nwuex2aws5Tfs1kfmqbgALSeksa3JiGxh
bTg2MyAlc/46IgNasqvc6TdIIm4yzfXd/l63D5BX9qXNfDs1gMG5a1oQyLCrws18p/htZCJ0u6tm
vsFvdmza4z9ML+jbbgaH4UK0Ckd2e3nUFzYXFeuZlrxvHE1YkVUPv2O7f0Ih6QZym19kMT9/romz
e363RiGy3fSx0M3IqcVzR4erqSbncSiglMBWoueF9amCPCGAZ9PWckB8h/oqo5qRs2AWgKT6z8t9
WFg+KrRzqm2POSMxUZ7UAPhQDa6ANigOCG14uYGleTh37N0gJY6eA1TkmShipZ4/kOymNtg+je3f
iUkPl9tY2A9VZKcLacOsNTERhCO5UDG/YlfAPJ8Jnti5NO5zjIdUBW9K3EjmFjPQjqY9WnGM4Hhs
HpK0eqZxvLLnLk2I6i0g++M4caVHECPvgixtX5pJX0tELA2U4iw0mxeJibrzyJv0fS2+1qk8wERy
vQrmfF90a9mkpXYUr+EQfXYFRYGVNds/U1AKgc7lYPDqymFFOAjv0AzT7vLcLxiIisisuUzmDMK8
UU0GQCPj1AygE1hfSQGiyMtNLCxhFZFZobS2rVFaHjWOfUuHCgZvuFYAdRg9yEQeP32umfNW+M5S
QOQmW5DItlHP6+8QoNtmub7F+UHzay9f24yW+nL+/l0jDkUoLMjQAvvBQPyfXLktNjogT6ydl5cr
Nr80J4rN6ygd0CcjjnG/YP4C7Qp8om76dWv9mev7j5/iP5PX+va/N6D+3/+Fzz9rHDkzyLMoH/+9
e61P38vX/r/Of/U/v/XXv/n3Y13in/orf/kLPPfPdsPvw/e/fNhUQzbMdwg15/vXnhfD29Pxhuff
/P/94T9e357yODev//rjZ82xbPC0JKurP/780eHXv/6gZ7HW/3j//D9/eO7jv/7Y11XyD4hlJ/94
+D/3f/u71+/9gEdQ85+maVuO6zme6elnFOL0+t8/Mf7pmhrVbSh7WJ5jY/aruhvSf/2h6/8El7lm
erZmG7qhm/A7fc3//BG1KBLAnqeDuRLCd3/8v/f7ywz974z9A8Lkt7i+Gfp//fGRX7OxzJTNUkvS
ckq7UTuWEEwqEEh4+co2/NFqOz9ZsZtx7suq1SftSBlH7EHu7dwE4VK8fzfQf3bk/Yt/WDdwfr5i
MsgKzk6e99ox+c5BO/xrGkP+jT91P6wbDXAQ5jfokBMgFF7BqnwUa58bVMzH1Rqmg7tVO7aJ3LSd
BIXUL9MToVXe4a6f0MrPxtfLnVualfP379xBZdBWjyWaIgnIbm8dcy0/8pGfOfdBiatrjqLRTDe1
48D7cCKd71l3CFN9gEFWNv0PMzDnJpSdMjNcALcAIDiWX8T1EFWp35t+92wCXXJb7JtvkOysIJvz
6/JIfcj4fW5O2TsJy+JZaxp6tHl5nUt7N2be1eTUeysfcaMgfEuIwBDJHj3/mvQeetxcgwLgvso4
ZMLMA+vLB5ZWqNTX/DZpf4hpLUo/r3Q1SD+/mrLd1o3ljk6taUdhsZc51nzwkPiAO52J6Hdz4q5Y
wsJiUbdaWox0iGsMeJp+AwujVq3M5NJzFdeQVKB4Lnq4hrgvUBz/e1XZYGFc1MoG5EZRMqfhhSHV
tmVaHRjDc01SoC+0XcpWTpDOwlJXKbeToYZAQyG1o2W8uoYEWhjwRRT/ifzGTRmI3B3nKp/JxuFT
4E0GhJyKq1qztgnlT2VebebcCxLIDE2zFqa0CnLZH3jVbHE3Hjmt7bOp3nA+7sqEbDKzumHxFLpu
Du3GqduDZSQ4o4Q87d42XKyzAkzc7LpzLXA+FGHafRHzs0uyzVBMKKl76vtvzcBwYZSeZq2KOKmB
YgKYOnZC3PacJpEHOcIagxsbEY87mgwb4GF29dAGM+omAI/qMY6cokSRHk1QAmY8JO3XWtd80WU7
lv0sGdIIrhOiSsUf9B/Sez4XEQ9Gd3fZEBfcvVrtUU3MSl3JtGMun+zqScbXXfbl8qM/BAnCkHTF
HTI24pKugCHZLfAUsvS9Mf1Ne33DnFdrBN0OiBVFC9PmvZ+ZacD1dNtU1ibRhkOWW8gFfreQgWdO
cj2c0w6Wua9y/cgddnRL4x6HxW8J6I5nPm4uv/HCVqErbhal6y0Kh7HCx7EBtPuqxD2tzTS/SpKg
7l6kdP3cdPzLjb3dyX3gZ3TF48JMhaRk0I6gonyeGcSR494n7FsMrlPpkcNcvFLmHEtuRXM3ncYS
iMnSOiS2cwRRQRgniT8OSVBw7RnB87fW+8WTJ5bUgWPYO4mqXoPPX8GnGIyZDGrdDVCr7xmt75hf
zdoK7IFDixBo5LKHeGzid+MUUNv1q+wxyc2wKuudLmQw2G6QaA+QfopdGbLeBeFfD2nItTvxJXel
bAQxcfnES4y5zh0k5oQ/5LvLA/y2hj8aYNWR00KKklDt6Oio/HV5YCCk8cxfhH2tvZCBdWqcHsz2
fphPCXuh/dXEgehH2lbHwbdLPT9zf8o8DcsB9KPtdGDZHSu7oJY0BHfjGihoYQDUKhfQ/RqtY3vz
EUHzHufJG0ZWbiMWHLbK6w5NPX5W8oP9lVduDeVQ5yY3M792rww7WzlgL/gPtZgFzDgs8ybsNgOJ
suyXGUe2t1b/sxQrqlUseVOOeT9jbUDN4zAejD3SNbfGfRvKDdtUu2wLsbq1fefjTV+tWGkKaLs3
FE3lACAzApiJBbJRLd2AfwLgh895W7VixYas3kh7tDKIZ5O8En4PX3Z5tX9I8Qxvq5ao1KhylHWC
NB85TldyK8NmK4/5TbbLAmjgbsVmCMrtdHRXWF/OR5mPwiS1NqX1WtfRRoG+6DrcN9lB2Wtjz0XY
2V+oEDddLH0j/9bVL4bYjgkLs8K7iVEHnA+BAFdCRvqQmkXAxzbgcb/TW31TjNYRfGZB4Tobg+Vb
3Nzsa+n5U+wEWW1cJcOtW3KQTCG/UPl9+b3XWpDrX9sSFbHE2ZwrcoBanmy/EfPKpvDm/T9wI28p
5XdRPRkdUYL3STuy6/jG22ZX7AGNl6Y/IDwmv63S127Nh+kajNC5X7jXDtm39b6PQ9CI20j0/bg8
wW8XJB+9h+LO7GaG4kxWYsBDd1fclvfeVh7yY7k39uIIHodNsul3bAsWgmDa6lv9GuymTkAhIXan
7YvdmlrfQoCmFtc0aQwuQGpLHD0Hf5ry7TiOR9r80FZBOwseUa2oaQcJxGecYxtOd055GJOHyyO4
4A//L2fftSMp0nX7REh4cxuBSZLMrCxvblC5xpvAw9P/i9I5Un1Mkkilnu7RtKYICLNjm7XXWhKx
t1kU45zDH0kiEdvFDJUXGSgDESxFUzFtXeuXj8WyP0aWi0aJoDHtpcFnV3vVlNHrb79mDZfdMGVc
IXeZwV8ozdpKTsFOpbHJUWY2luEINKCJGdjXx1qx6nMW5Xcg26MihLSpOHlqXdo5hLrFRPNE+fH6
039YUy7sZH7hZ0mKUtVShDkqTWCS1ZJqZLQ4otkqTTx/jy4fO3rX7kFI3xxKO7FAQUmr3VkmQAHu
RbuzAjd9Uj+1fW4pdLCkPTsYt9qePah2Q1O6JSG7NgsLBy1IeL/gE2NCJJWQliEA9MEPhLbr69Ow
th0Xng/Py4FcQSXOU4yUaMnDwJ8VYOslqHeI/df1MdaO0sJmAOWbtdqAMcrupecyEqhblLU/dv6/
i8j/p+mlSKt2bGEHKhNk6W57ZLhpun16p+OW2bqWV9IS/LLlJUS5r9EzjNKYkE2jAjFOd/OF1poF
djt3UDes/OpA8yr9svJlg7COGcqEy1O9Tc9sb9jQ6XYi7KzJqm+ax9j5y5Lwy7aUwaiCoUrxRSpD
GdY4g/rv+oMvb1d+2XTCiWWptPOD0fWV9fugPpZbOikrdyC/JGFP2zHqux6zozoqZU7hoLPYli0w
RbiVJzjxCcG2lR4R9tqNk9jhsff+vDILayGCeI+L5y0g3gKedawdxes82Rz2yQMHC5A/Dq/XJ3B1
DywPfDYZQVPiK8EmeugeDDuzMsegvN2cQg/Rkq1v2fLLkSa/ZGgHa39dMYaRwJRj90eVjlZnVwff
aR3QfFiJKznJububHsP91jxeNgX8krU9YfDTqxpDZsHtIL2x/vv6rK1su2XTCcBlka8asJJ9ugdh
A+HLmzTYqsdf5JNWNX7ZY8IPPZPTAlfF6PTWdCjvoa57lM3sINs56uGE20LOXLbG/JKuPQ1CsD11
8uQha+anpL/znwyPPepuvhv+5ScuJdmncKyO8XGrfX1lD+izg/XL4oRRP+Zag4krWErDMbb4CRS9
dUYqpaaDX9O0nkDMvEXssbL+y96ToAn9CJxAOML8TTc8JeHWPfbDNnXhJlj2mIBUiKENvkScTRoz
I19oOsIvgzDyIZDQrMk38ibwVQb8mZNn6CXil26qcFxKgl80dUKr3tW7r5QmRCL9xgW7unkWliML
owT/SJMn3Y8pmdxij/jA0qz6RX3p7spHcSMWWjMc+sJwtBxEh5mMgfo9yMGO8X3VkMpLDsJe3eWP
+l1Ks+frp+0nO3RpshdegzQJjJMSWENmVW5+lg43bK/tYls9K3c1ZlTbG05sVU50H9+OpHxsN9LV
K+EHv2R2Rw+t0E7MGLwnb6TIr9KnJ4g/kLfMikhqh3ZGDSuiDUlJa74+oo5DU7zApiGYPZYL373s
b5m5v3RWYIon453TkPoqJrupejqkkVkHL1zkyHxnRs35+jyvWLVlv0siVILfVRpOi+Jlo+sPZyH/
+NujF55GxvpSa0pYmjhAasGXLHH08lLZcN0vIp1hMX8S67/MSgIgTcoH8N1Bzk8/PiYcuoGysqMx
Ca0tRuYVY7JsbIklXipzDatRBOjzNUXZvT43a8+d//7Xyze5ynJ/0Cdoceik4g5R+Pa3By9MAahR
VQGeJB5cnvPM9ZuNtMvaPlmc/Epqs1gLsZig1k1b9JTkVs226D/WHr4465Uc1JIx2y8dYo9iFiCT
e1skW111PxnGS0dqERzwmtgH+uzyAvK2jxWVhmCK4bId2EiJkAiWoTwagUGULCCygKMMse5AuEsF
Z+DcNEjoZEROK+yjaAsasnIjLhtaojYqOKnCC7XGuS3++VlCyhDMAkFG+jynBf/cSJuXw9pgizpZ
V0Ry2Wbp6Cng9t5z0RuUHsikvzfmHGZkdHLU7DWFNzAiPMuFveToBIku8/p+XFnaZdvL0FUK5Azx
qVG299OPoH2puK+/PXrhVzQ1iqvtvCUbSaB+k9lZehdx4obrunYBLdtdUk2FDEwlDp5YYbd0A5m6
0IKkOrpdGGGCYkFAjcC/siT+WRxbj696wgeBVUqR2ctQNik1ogCDVQgRWAI4M41RlONUVw6ljbmd
jcWFfb3skZlUgNSzHmc95FE1it1h3HJ11o7MshFmmDSW8hUeXVilia6bk2xV99quPiZOShww+h4E
3MCZWR7/0oIFc64uDIw8QSC1TeYRRyh6PcScgoTJTmm2PumnfHtpthZGhsXVmEPUGr4L9nok3yp1
YQ7VLlYLyukQvQtrx5CSDw5AwA60qZnyL9cehN4WUKQHFaHZQIink90kOEXJUZ4yS2waM5FDh6mN
y3jtGHYf1ZasxryHL73swmRVgJWDTyMbvVGB7P30kGdfmdBQWZDI9cOzsneWXTSoWbaslvjRE0Cl
MDTvXL8BQ1nJz/PLjplUgbRQxOej11KU5uzhINPECs2BCrQ3K+v5IFEIzv3tWlr20EyQyw3GErli
reto132FzZPfDhvna80E/Kd5Ji0HYYixCsxqLXlfupXrO/q+PCe7yIIq40F90V+MfetCxYK8R+ZW
Qm5tcWZj+ss7kARQilWtMEGDWKQxQIO6uMUxsOY2LdtnWJrpgswKLI/lOxGB4LGlOD45lY5uXd9a
q0MsfBCjk7lahfgYpm0w+UfxEeVuizfre+Fxi4lmdYyFueAAhxjBAjCPMZncc30Lw2tN1vQ4bY8x
35AXDqGysBgG2Ga6hPmD1+GqROEG3N48SgEZB6x8QsXuVjZlMpqZ3Xoq2IBzsbDF5qxs7L6Vm1NZ
mADIKQeAkAKx0MFIca9oUbb0atqIctYiuWUDTRuXkRJCyQz5hsEeTMn0TR+r1Fn798QE/fSGmVkL
TZcdM+BR1JoixzizNbjhSGzCn3JyAq8X+evNYeZJubBUy+aZARRQ2BLz59DcZDRzNFphhHxzU6+s
xrJhpue5qKxk7Lc8PA+K+MbUd7+rX66fmBWIBMgj/vfAV6r0/w68XxeU6a8cSw5RcCuAYSyog9uC
AWPKaFCdcEOR1oitUP/u0Y4W84PlQz/DiHIrEIDxeYCwK2X5MRIfyuF2Mh61tCeN8DDGAD4AfqLx
kTeAP5vjoPSi5+iOmm6CyFUhOizu0xCMtAEHHm/fHjUNsIAQEmBweKb92MmUqx/RlER8raE1f1vx
Gx//U6a/tHazFfxl7RpFy6BC3M9bZHQquzF5CuCFVTioLJrMTFydSFShIOvbcO0utpDC11gSz2tG
FLEx4FFLlLO9Cqb1MKCh0tpoHC18Zmch6NC7t2CzwL9iz39Ky7++MBz4xs8Zchk6Z+X5Th63knkr
bsKSdz5B92MuGxwSP2Sk4MGhkjeRYA8ImZkSuAtehkjNvb2+S1cXamGRNGNIAl/BaIXFrJGKFEF3
4Wh3/KtvHw6Ak5B+Fx7Zx/XhVk7cshWHy2JhTOdtkQvoZB/xbQWK39Apuv74tct9CS2WsilQdQlf
U5m9JZmxyY7hje7K58zJjpxlUM0JqGRldnrU78JvePTFhvFdScEuoceqXOaqWE2DJwDXKYMbHcUx
2lcPqfBP8Y2N71tbrSUAGWrvEqIWZJTntepMmRq2ZCa7mgYWZK8d5gKr58ReSbeS/WsLtjBiTOPr
Dm1qkydMZw1ABZ5BdKDbYiK/KMaBQ7ts10kAbMrUBN+j3g7mcEA28KO86Xafrdm69Xm8H4453ar9
/zz0gk1aApH9tAS+tGmh8hu/p1FxUMHultWmPz7o6uNUyLaRVaZYtSQ2Gjo26pHpCWWK6kZhSAoF
dY2sdbIw8dgoYNOOEFWITNXIbkXgwLPqM0xT9Et9D8NOyU+aaAl+SaZcNbuGp1AZMeWYbRm7NWsn
if9rX+VO6HRQys9ABtUElb2lKYkZlbzZpW+xL9CafUGRxRHHFFpW6ELzKxKmNfWNwzhOZGwLtxiB
xJY+EjFywz4xIathFwWcO+G9rk5B0tKhsUR+opmmWE3cgwTPbbnA7MFEGFYNbfFk1j0w/oyOFEth
9xA9J0H6BXkxkITwd8Mo2EJQ3gZCSZJUAK+eRkJg/VVOtUECDlR+R/mInaWkgsSgbNbJax95YtBa
kW7F1VcyjGaSg/SrR7vYMzpooTZFakSOhYGWwkYlev4qcAMtm0Oe70EdQsSkIF13UCKAMJu7NC1J
K0U01AB/ZDqVAoAl0sdJOWsFciR6cIo75Hkzg+ThjQ/BpyyQ0RCunFr9KQpO2JNEmBKrrhtLal25
zmmaRjTTm50eq3RQOWsKRFpCYUErkD0WnrpQP6OXgqbCX6SK58OxcFUnsCBHYFvGDVMfOu0YNS+1
vGGtVvJHS5g4APlMGTNYqy4BbYDAIyzv7aw8Fr1Pxyo0Q/CT9fof80VLtLgvJQWaMMbBy/PXLD4q
2Ui0/vW6yV+5LZcdWboQlRBvwKH2o4EEBRhyi4exYlTtt/io10ZYpLzrtuOTdr5TIOZUszc1cfvo
Pd1KCvwAii9YpSVmXARLEdqMYAIVFKBGOlLUBQlDxQna4BZHQVro9GZAeVQjIjOnPSpM+aaPvXZh
LiHUQhqlUlJi9PAQujUi4jls4CiHeohhlR4zFed1NCWKmsgcCnMbIf7qVy/8w14SW0VSkeeDnTFH
K/DYXbQLaUA+NSq6DenmEX0Ku2uqNvhXd9xmIL5yU/8HKF2C8TqvgtFDptEcjMxUGSaez2gOFt0x
i7bu6pXw5WfKfzmIFdd2MpJLAAo1L6B649nZ73mCQg/cA4VUAlqF0qfoL8SPMBbiwlgUatIiy4UM
TZY7WjuZtVzYQP5tuYlrk7ZwE9uRFdBlr0fP2ImOYENj2gYz1CnflbvgIDmiHVv+KXmWHq6fav1y
6LfEFQtJKo3hXK/jo/IkyPKuiRAuALPnJ/UulAI68unGOv3YvAsHcIk0Vouo6VIRZlaTDjruPc4Q
6MSfc8ZRcWrs0viA0J0eBSSHoituK9x1gCaTOgYaOYqoMtqJEJK8L22IUltKl+EW+tKgN8KhHSCX
G6fC5Vu3qplpgpUmhz6v7euztNKkwP+k635tsUGFDrEOrKqnqZ/KUJN6CGididD71mkefuhQY/V7
sCqVs5juvZjdqOUXB6K4QRtpnKE3ZUqAjmMe0pKkrgezbK0MYm48dz+kJ5Xf+Wgpuf6qK9HSjwP4
+00HTq8MML56MoB+HJE2kcNz/unS6i0c1En2A3STIgwrLGha7WFCrMqLDq0pATNcUnmjSr5yYf6k
XH69P0CReqqB0B5CIg+Ffhh4S49oNNmDsCsS199SSFmbpvkrfw+jBGE4KNiLk++ySiAtPJzrC7Dm
/S4hz0FRRVXP4Qs07k2t3rWcGOjFq4y3tHBnicLGrn20Ymqfuv80ionVBJFTxN0+R8vFEGWnvKtP
oYAyiBbSGK0Wod++QCPLr1U6pbUV+z7UyGZ2IFvxGTqHDCqL+zB+ipWRtPCtrn/G2gQtzFwDPSEo
RvOTZ/BImvg26jDXH7zScMH/eNq/pt5P///8lCbvIF+B8DHZN55wGu6gbTWduj18YRNaKyR35BMH
+Kd0U9m6ZbjXX2Al0lpCk/VQiLl29vba9J9f96ZfukF7vv7slVlbgpL9Br2+IZtNnP6ZF2duy/kS
fggPLxw/fuEcTQ0ftpOBgL4SRCJWBQmqu6R/y4SbMKVSArW4qfjIK7uFjpd/Tsu3W4X4/F7SH8d8
30antHwSgjeJjWigimlskA7/0ibeEUWe6BwNxn9pD8a+7D3t2azPCbDp69BQPq+oAlFy5sRBTiSj
II1R0EhvTUGlbUWDf0XnRdWDGiBU8zuLK2c2juMwfvvcQTf2YXUrKCjEmEIJf9Qr8yM/HVPFa8bv
ptqVsi1wr2pyH01nrq4ju+pfmB65QVI8GQI7c0Fy08uhBdYgqqqGLTQHECVqWnKrwHWp4z205MSH
Sn0d+5s4fh5bC81YRnyv6G9NdQBxctA98w8wKIh0Kqrrqq2PyNNCX6f1XT0ENhEHtLkDITJe/qQM
xyn2ZMC+Bztsb9QaNPVHaLrRRtJNSTZI3aGTyqc1EvLBBwTtSIi+0qh56BtPFkjPrKg8YxLH8sDA
pN8iuA7OfH4/5QfmQ675lOS7IDuU7GZk9xFz0/SghiDABnfLoNtD7IpIvcZWDMin0YMhIiBT9ZjI
Xil95YiM0/gw5feQazBZacpzR2L9FepWMlHIQ1Nl0E5aLLyMQv4WgpgKYV/N3eL75fbr+ua+jC1X
jSUWLRZTXmJlDwd9X1u4/JxsDyKx54RKDvDVVuPIO2UrGLhcRMVgi/umHod4iqa5zE9RPsJg6b32
0X5PzxCvOCbnwdG9cB+/Sa+h8xcSKeymJUQt7KRYgJA6XLsEPRoMWd8RsbAG0uVIBh92E25M5EUL
hHEWl0/QS2OrNyHK+kZvtmNO5egj15/+uEqLjEVRTwpfalilzu7c8VTssz1oZXeGI9HY03fjLroJ
netjXYZ74UsWtwRX+OCMAhWVx9PJzHbcc+8A5UXnXzWdCEcBiiACfczs3FJ3kRnZmZlb+I2AgzOv
v8TabC485kGS2mDSOmTOytdKbsg0SCTYjJ/mWbtkd+dg9ddt1QVSzwoet3l4gDAncusxij3YgvS7
8ow7uKEWjh8VzQaNFboVPYO69/pnrV0li/0vZ0h4FQMG7sV9YhynLV3etVI+Pw/464sYGknDIByw
P9CiaMBNjkDeI08mQy5VglPajw/9tIvZvTCRozQdOO2VUz6FCWhM3g2LpwBZVp6vTmGORjvtLRXq
p4ljlKt0wgpHlqoNR2ptAhanxOebvowEgOuyoSNKYPPBRiZj7cGLA8KmSIpjtNV6Iwc9hzEj/rgF
QFxhLOCXkifQhkvaqm4mj9spREEvQk0+ZswjYKxeBFxrhTx/8pNd+NrKHP+49pe26OIA6KAHlMEf
O9cxGtN4EcBX9eOey2Zrs4O21+36Jt9v5Zh+io//GQ6Y7dlz/7V/khS6Bz8YywBIZOwkq+jfKsWJ
DKx/NtEy/yjlc2SUpEpuMB9I/TGz8M/QjjTVMiJZ+M/njyNkcnm4e82E4tH4WY6nIUbpqCeaGpKy
vi/LI1efDDGkI5gII3Tbd2lijul0mKrM5aGiq+mnZOBANS06vfzR8h9hfZ5kG62GWnCjSKcwgpux
Ra1xccvgm+fw+dc3Gyo3Cpk/42nZnRx6SBhunPLLPRN48sKvi7tBSOQAu3zeLnPzSm4mVmwWyND4
qPbOSFnwSjidU9Jw71MJxeU/ASUw9MK0SYoqcdkc0U38ZxGe1WKLcfxiUgEPXpiuUU9LruX80ZM+
R+W5LaiiQ+rhQQCxsrYJ+l8x+8tmk7wdAr6vRzgjOnzSEf5v/tzBUly3vpcLQPiGhfUJ81n6WpEH
tPoyUoWaJ/daRLUyNAMMwvRvZKMdrgCnYFuVVKkkkiWpqcXgpqm44tyUIhkD7q2tFRxH8A9cf621
mV2YrgmNZhm6HkdPB3cf0+Sz9CxMCF/gNMalm9xfH+Vy1xY+fnGtQ7A3kRUB1zqUrg+S3dxUN5HT
EOaqdnuTbXQiXUY3YJSF3Qp0MSqlCqPkB2DA9nNtDW42amtIRNqcu+mkzM+7YLCWvScRx01jnMCT
lF7qk+YJOwm/g9v0BmL0p+wMR383HPldedRcw+QeNuZwZX8ue1IKKVMZV+DrmNUcNHvufOt2CRqF
ZAIxq126z3LiW9cH+ylZX/rEhRWBkmdbhi0+Ua2+/K6khvqoDzJYkg6J1hHVeDUK14iR6kauTQ5v
9VA11eRbH+4UFHkmBlwCz9tKlR+C4VFU91KAdpPhWIgNNerRSfUXuekscKNwHENWKbL6/NTkz5N4
mopzqEHW1W0FZ0QPdp08xP37WGxBbVYM7xLQLxViqfJBi/pJkx1DybB0basHd2WBluB9BcVFQxHh
N6rSaz6hCwKNO/pWAXnNrmuLFYEWkgwGNjx9tuuDPdmjVRNoU1jwlCzgawAW6k0gb+EPVD+1hnSz
lLw2Zwu7LpZy0LBodvBYgrJdBOm9cGOjrZnFJaQ/8gtl6MUfy8Cs2uKtkA473dRRSahNnZwUOPYV
3WLlmifrwrbW5i/8de2iVBfHWgHcUGN3qCXmBH38CRW2kPNrE7Ww8YMxpqBnxMdk7Uenn8ZgC1my
9t5LM81VlcHEFkGDq9hAxlpAvjqp11Fk88g/lF2PvqVvtlmsLsrCXOvgXYSgaTIPVx6UF3RGmzmq
Wmi0tUS7divSWbyNJDTqWdftzWUAoWpoC9M9aqAZkLR4RozV5CEgQOZg2R/7bejbitH+L8pfqXiQ
2o7e0xtHbgZyKElM/l1//Ys5ZtVYClb0YPCbUhnP5lEDDMj36+lxCx310wl4YcsuIft+nXN6CWYL
r1dKGkBmAeTt8buhg8goDZ4V+VhHt4i/LL3oaQKa/3EcqKj6RNfPJWgEoSRUOLl8FsV7Tgd3VXbM
+rdpfO8CM2PAG+s5OM8ySzG6NznzbR1FkKaAy+G3VGnQCViFzVHEJogec9lWAX6rXKU7SeKBz24K
EYRWE2fxfLaPptwdYiABGqS+2dNQD5qVhIpKhDGXqTApAZ3Qzz7lDeGC0vWTDOCMdjd2Pro7pOzg
F8Byivm+5F3R8IYBCTgvDHZ1KjpiDaicMIiM4A2pHqRW6UfnqS+8iLMKX9tJsdzNmgakUlu3MPCG
DCSCkkDkQHB0UHPkvfFgRCpYZMNA3RXS1uL8FBEuLc7CMgptPWRxj4V/eft4CKzv58M+JPcBIJvX
N9aaS7NseyjQUCuFRoRd+/IWkTvHcQ6P/76uP3zF91s2LMh1abC2C4GqmQxzNG609IX1oRWmH3L+
NU3O9VFWTNeyd0FpfIn1DA0veVk75ZTbBQfMSoyCoHqXji/XB1mdp4WBjIBplYcYC+EhXUtqMmGu
JljHfU43Zusykh6HfGEUE8FX5WTGnBYKTwM/s9XI7UAPkJqcJUB/WS0JlBDoAPd+wDU8G8c/Blbq
wjpyNa+oMs+hhgtln8C4K2N1Y4Ot+CzLxgPWQoGWR5+9l/j3+qATWalJCjKvjWWZp//C+Vh2HwAz
KA5CixdXBSewgVrRipvwPnoQpxMY4P9lhvPHpN2y9UDUpjEMhgDtjdrbkCPdpMB/HPyt5NkP4uXS
lyxOeuazus8jbLDS7GzRCV38OScliQzkZQ8aEfD0IbyWzWZfoZEezHw20qPkPbFLfKO/MaErF40y
L+Mv/4UbiyHhfBTzfd1HhYU3I+l2GNAoB9Baj82nqrFdj5tAiLXdsXCXgraY1K4GNEGU9mI/klSC
Vi73yHEandAdl2UVYWnuKGUFXbzBKhve5P2O5vFT4psbW2j2nS5N/Pz3vz5ZUou+ryNYwMZ8+bh5
uDu/6uTxfuNQX5SdRYZ+qflRxcOQGSVsYJn7jhIgFyI8hVJ8kvIX3vgeipEmDeTHhJDmsmKVuIjS
ySdDesMp0L6S91PYm0YDqlo0jkrCk6wPaOtzuf4zj++SoXs1Qp8khur5QvfRd+9JfQ8YBI+e8Ki3
ICpA4lbfiH5/kKT/nSiwYP3vRIXoIfD90gBduvQkcSAoBNTB1wMr0786jQM91Q5E9LhHBZJjhxjA
wjXjgLYplK6MfZmopM3eY1EGCCKubQ1UHlBIQ1Uo3sUFKiYoZqFexfKJjvAKmnJwoKNGSqkkhn9v
gNJe4Zy050y1EagAJ+CPq78wunEmjVDKqRBqC2dFvI/Zq+jXZtWqyCrHxyr85qpjVkPqoXNayY3E
u+vjrlxay26POFRALRAj4snCY4tyjYJTXd6nhtfrf73af7oPfm3sUdHVBrsbbGmkMgdzIt/fn3BK
H+9vr3/DfEj/ux+MZa9HVcV1mkr64MWGj9TRHTT1rj94rZK2bO8oginS/P7nzWd3PTbBj4MbFwEC
Eo0qya2UnBCzWaP3J2YoFSI8/7u3GaiwY0BfUODqU8Ln78PwWPyJSQTPXthUI2ijMpfmYEe5i6XH
eHhU/6KYDOvyw0T1a4nrMuHjJp3AjSPciFMLGaG7Kt8SgFtzSJZ9E3VW9aMCjRVsIEi3Ij6bdvoM
l3c+Xx9Di3ODG+68lRBauQmWPRNVNlZlJ2ABmm4vxQ9N6jLxcWM7rT17ccarKK0a8C+jxAF/nu8l
EuYMcrRPFbhCpryjVTsQKQJdVyTbuvBlMBn6EMVe7NpjIUwbN+vaaVlYz1gPhCZWEWHz+gtXPGX1
/fWvW3nusm8i4iPBCAR8nFg+5ZIbZrvrzxX1y0hM1Vi2TMi9nGdpkQNRg/NXmW3m9DDiicUdBDDc
JmR4De5YYzPlJPs070iZEA7x4ECAGVM7q6jtQD9LsSkCfhbuuJBOkSW3Ziq9F8xJD9Gu6I8s2au6
qaFFwXBaHdLrtAmcJLKNiHQy/hIhFwGMQ/hEfOcXuzi2oJemqZQLvyrBa/yvsCPchx57dWy2MhEf
Y5GEom2Mh8x4gNRR/Y8ppqKBjMIC9ihMiHgbf1XyY2FVvTXc9MJLiaQQAobGUf8xQNsA2wNRo+JK
8U0cQVnBqjOd1FxEmrqi7alvDqlOO8SFNWG4XksiAlt+jhVAcQFtENzgPLTn3Cdle0Liryr3qWq1
UuVMRetwk81icccepMo0bgOJ38kDWMaE4tA9jf80qbO1f0AGii+N0dvcJ0qb5XhI1Ts1yHEc4I9R
ZRpdofrUjI5IxaEErVpx0P51zGKxk0LP5NwHgO/RWjcnV7sD4Q9jZ0X95PFjmWhVoNcFBewDC0gK
hj3uTs8lJ1fey7N42zoxs3AgqgcIEcPjQzCr53SCrDJPSlz09ZsU2wmiEVzIzBLxZPW+rb900Jr7
Jn4uBhwGmFkCxEh2hxfrTyichCgzp7R7APnogAYCsA/XQHq7WWCJPclSEP9+971hGtrLgGOZiIcA
qbJJcYR/SbkPAJ4DbZytfAkFKCKo+FHb/EGGftFtrNF8ZxwERozc6kEPKR4njQYQOGNvSQ+qisMY
3na1UzU7rgLVJklFk+VmNFkVt+tv65Fkd4HdNS9TYKWhA0KG8DUAhr8iU2hOhdnf5Z7xzPSbWKDz
GzAnzyz5ZXjrQlpxVn9WmpMOKmO0JCBroHa7tDe13BUMEyI8AIlCUJ7JpvLsh2DqZid5tKbM1gxS
fERoRp+sEQFesuvvoNYqCqD+Glsidq4+2I1PQcLZM5M7pUA4G7RPaVO46rAbjF1QP+XYQcm+xkff
ATZaV59+ZkJ7FQQXxqGBJk/xlRT7kSftPgIo3RzzpwRllwbO05PvH4fBLPKjDpkd5k5+QFh8W6OG
p5sxyOczEidOXhzCxOwE0ulPyPkoz8i2hy8qSOmYM2Zm/Flj8weUQ3vvZKHW2Rf4QRweIvg3wW3V
0rA2S3YcGbAn5oCdo9wZGjEaBxgg/CcX3Ck2wENhRqEsUgpmENiguVbf05cE3LSa22s4fjvxXwHW
jnPWhURPMBskeDY+UPYOKqopFD1hvnGvQgeww3HCIhyU+qFOLWxXEcRMX0Xv+ljrlBgvk+QyRvj2
WM0vTDFA+NIJX2W9mwbHf6oimxsx/bWwz75TV4scXqOo7CRfcyfmeIulYP43TovSOI1MmQRemHtO
hNSxWQmP0bivEwf2yd/p4bcKQuki/BpAjVqDJEIhESrAkS0WLSlx1iLaAy0V2hx/kuu3HJj91qqU
YyA6ICAA749eOyyjDF0tBoqPJ9ZRsDtgD/XtTVlTDn00+H8EAk4S367bGYNfIA9GxEiGJXanya07
onWmLiS0jg+DeAvKRYVzi+xW0kFhdlP3XhFbXewmt8FnrFO9PdYSkSVYAUc5aJ2N1yjbfRyYEtJb
MPap2yFD6ukS1VEYZ1SEVFeOfhyijLsxPsmJE6tffjkiNPQ6gD3RdoMEMXuuQH4JQ1C/pJLZPg6Q
vWZU8wEaAlHjTtLA2G3zIHLSifquo84QEP5bHangxRWZf+65+2qfMmB1JzDXW3gv44Y/GumRCdb0
f5ydx3LjSLSmnwgR8GYLgCDoRXlpg5CF9x5PPx8rZlFXU2pO3EWHqqvVBAFknjzmN51TzI+G4kNT
St6NXbimczx4nQJ+0CboCcWDiNLmt2q4zakHo9TYua8K9vAxGqtodBpoCuU2fYtOJSs79S0G+ZMz
dqsi3arGOk/Wc3NaEmfQXzP8MQt7kd3FD2RnfqjhgI93RnObT9tYQC39S0+pSLrMNueb2noYAPEr
u/RW2OMdcI/ei8MvprpjXE5JUtj5Oae4kau3JdtXGsiAfdOstFvzPDxFn7O8qye/+Vx6h32Ocpo7
prpLE5NWq4bZVmVrFWtcaWw1SmFOoeDY9K5oKM6okcCw9zuLUadFeBG1VXw5GtoGq3p0isPCazNe
Jl8064mCerPOQN/1MfFCnmxZ3uG1bA/pl1HHR5VpWEwqr+nnBVV7dQgcPdM5g9+yaa12sdv1ms/0
/5TPbiu6NUOCVaLe1fqxiz/i9HFIsLC8C8K7sNvHwTnI1z28KCNYzf2xLB+q9Cib6zzbTcu2HO45
7ldL7Q2i21grp9eOg3DI594JQ74rIaK19urSuYt1rDMEWDgToURPADCm4tuUXxbpXQ5eTHM9BC9z
8CL13xn/zZDWYl+u4nLYztlNGqxyYx8ZHypkhGpbygCbw09ykkjs3YDvJpskfdYqD08l5N8pRt2N
baWIx4BCNitzVzIfmFR4oVD7KQewEXy1AEIm9G97cJXm/RIcUrk6RDMacCloq7TYLP0tZEa+6bhe
pnJtoa84rDNkMYp1V2VOqY4bVeUceZ9LPACs2lv66q5hYxQFlc70PgrthrbWquM5c+AL7VaqRR8f
4YsR06bFL3S0cmc0tfUkNs6c4ZHXfwXcO+RW24hPmWLtpGHsbAMRicyQnL4n7qoatha63Yj3SpBi
sKbYON3trfhGw6dKvMkk4g2HgCGYKKHkThSrh8oUTlEr+GZ3MV++D+jfZQlnULfXWAdjhhP4tGkE
yYkSboTWe159NlNKGpCtGe1gOW+6GsL3M67UGSduGKhuSOJd4FWlC6MtARBtssKT+tMwAmui4od2
41fpRyapjpro27qh/1Wb9tjwqoLcKZXXWADSm5W20Q92Lve2GXLMarWjNPuUe7byN7X4LsrRHXp5
bZismEXZFfGf5hIe1qt2IB0lMdH7e6WNfat/jbqTVewSxgYq1nbJdBcm5ludVzAWJduoEjczk5Xc
mF6VPqZy6cb9WVTrp9gY3mbLYPkIh6kKZfCvJjK0xDcOgKDp/UTMnDiUXuRCYQAdPoaKgS0it98f
FCiCUSisK+YhUcRmS+0wTDG2hmZJp2FB+Y077+vCqadoW/I/yl3jqHW01ptgJYRPZV7vh2SVpsel
vVeE1yI6jymbFyJlk+fMWzg3pW0tNqfW2kyyeaqDYoV2De/xsWIBZ82DHD1F3PMwPuitsZ4DBE7C
1tX054hNKkfFyoLOqw+CHSiVuxQSIOp0HfHhgcqBKq5FZb20R1mAlnb5C+nB+NMykfzUNJ0K0mRo
0YAKy4dYeS0adPrRHhFRFhK+0dHB5essCSdjeu2rz07bRp3f582mwwoy/Kiw5AmSu9LAp1baLM2r
IH1NhrGLLgFwOFQ6nzQU3hw8GtFOMg5NwsBaeRTk0ZmV0VabTyvYmsutTMVKZ0UV9pWxzYazAGGh
Sp0S/x8xGexsHj8WMNDBiOL6BPJTl9wREfR0q1Qvc3KjyhQSUNGD/L3viRG1agvT97Qc5eRxkG6G
brJHYXRj1OiycNpUCplhROiyDoaWuHmCMN3cPgxDZivEvGD4zMJjAwEVUtAw0CYzDy2YXbFEQVJi
kMZIvby0lpOgcNr0ritV7LvJti8pIG9gnuJ91z9OyW2OMnm2lzqw37towjGTpEVZ98SvABS98Fgx
cZbecIfJw32xPC76jTo9pMJLCQtZeC9j3Fp2WfOkSy+1zgBLOTSS5DX1y4jKm47cFTbVqwARdvlL
bCK779WvNoz8PAo3NU9N7vD51sjTyZb1RNg13Vs4CG7ZqHabIfklWr7JU9GinAdqbERt3OdgiZa6
WNVLfbJMOnd00TEBiTadkq5LbWPlJ0vpbZElGMYTe4Zj2WrXwqg5sjF6MWESS253JEdejNt6vq1y
gw3yWkYAROZVLw3eJbLPGTt4bI4lgtY4rvilMdhx9J0Gu6iHlv06i89JvNPmx0zhu5HWtmGyDquv
PDmP02GiRklap5sU3Jn2dUI8H3keCS5e83Yk95G71C7DyjWIXHPwmahUjZpkV+p7ldLBQ9u6LLcd
rhqWCgN6PMjB06SeYlQ2yk0yQgjKT2ov2bMko0F3yrAW0uetJJTHWekPuTD5JY1VeYzcGSKzkUSu
VC5QOmdG4h1+6pXsTWV7W5FM9W1H95RmzJK+d1PtT/3KkHpSYiw8gnqfj6Mtqx8WgJZAqlatNtmN
8RKBbozj2DU7HEIUYSUHb/P0LRYAwOQPWdpYEumlekCE86hQs6iIKjEV3nYt0M9qcpqqdEx1PVqJ
N3adI0mTk2Q7pLKgOc8cJTBe9KdaibyhFt0l+NRpAmSkqaXKjqoe9XpblI+9EfkLtYhIf6Vpy9N4
4Xp3E5ZBxyqI1gMlxNAJq0q2nLiSV7ne3ZlGhLuOykaUnZpqdumwg81qT8+6lUjWeGg7+JKKtDLp
NyQdYzlyhSVa08m1Is72OX6IBgSDrG3aH7SZTTNO5MuHbnqwxqOV+12L7nIS3mRtyF09onmIcQN1
fqJ4lHqpMuzjJYCeD/i7FfaU0SFdeGMjTIUT1uZqYpIFuJSCU/FSYXZrVX3uOUdz2hyCqpNyzgXm
bxeuudtmxo0wyy4TlKC9Uet0oxvdszqWLlYpNPBSCHmtY/V75TJgzz/mak1yVM0dUmSGE42naUBP
nuOwp0Y2ipo6a7hpy3xn8AxkS1kJCVQZfXJESIXLdDvl0TprQi4vbQfV8NV62S5kuKV2EzXSjaoV
awGwq9j127RQKXeoc5vdQBYCkwqEce0s0eTWubmZdJSJc5Ij5glqQ5kjJ646bAWibXKBMioiTQTR
VQI/iyWnE9qb3iTzqfVDbBQQ4yPfWnhOveSYg+m0dNvCwqTaBFpEMpJIAEjrDJnJYqtKxQqj5e0Y
B4/TGD0b4+i2Q+aoaY/1T2ZrnOhSadh9KW9CuALqTDQCsIuUQhZmTouoW1oNp1KpQOB2fLvKWXri
xxjYijIhNCc+WkL9PJIc4IVGP2axu5xg9NwqpKlxbkv4FCM+4hsXVn//GJUN441dlQp2VCNDITxl
/I0ydCzcF5kIVWfroHvsynibZcOLYm2neZNJT4KgrDRha02rWs7cWVeILA9tkG6t3nDG6COhndHl
Jo5dlptnll+iGGFgGEpZuKB5q5orOVUoPwvHSlGKCEV/oJ7OQ8BXlu5NMZLhY32cCTXK2Pq9NriR
jDaVJvuLUthhhKrQ7AVYA9WsFS3/MkOS4sVYX8KAJtIFK1MmvEE6PfXYp4ctwuooXAd3Wi05RtYd
cjW6wYjRNfXnol6b1SUU1j6Keuu+pWPUzsZ9jtYh/PqDEp54W3a4EEB4Gm1DHa+EXkD9JFXHBuqo
KL6WyKkIyVRSFF8GXJ9GzAx9QlMQflMpx95AF1YQM4QFRm63gdM+jPtGJq+TTX8IiBlzuip4a9Xy
UJTkZu3iaeNdZsqrsPzoiuWOXOxORNyznSxnAtKqCzxGDzc9QN2GiAWv5BXTJrB6ZDAmRxs3uQHm
w9gPwUAItBxZfqmtdNVbg2MZo1PA242CyTanbyMCCUn3ShjCj1ZW9gO9tAjPRQsnrU4WtjVEm6W5
OLrFXitEK73Q7xOyg1i0TsG4OJJ1SPK9FGg7saR67r5qqq9A6NxBz5ylo6CZVI782JUMBQbmi4oE
WCE6XTrsq4siBo1GKzg39FTTrvQzJXODVHHLenTQ8/LjTrZ7TTsZ0WOER70mCYd2UZ2qOtZgehXP
KI4hcs00bi1y0fhRU89L9sK0c5xvy0q3Iy2T90mVuomkbcdRvZsH5RhQ9KZldoOCNxyuzk4v2f0i
vTZB+if579LwoKTyRteHZw01BblnbimMoT2xIqWKPK26qRMLMFAM5vcSNNiyfeUluJpr2nAewFtz
ZdqlUNdy8lsjOJQRFVyykrp5L+NpLEqZo9XiVsWiwy4pyUWh8CZYdOp+0M2VXnFITLPdLIYrjRT6
KeoUk07sH09aU+5burIG/ZnlJCbzZqDeUSwBHF7tiJ12zmglWBnZY9FWOOGVe1EO6L1IW1Opj6Kq
I8O8CGRJxrHhEY3hl0XZJaWp03OoVNE5NBFxXTYTHRKFzC0qskMb0FOkDyGkW4MRp1j0KIlQNARM
GorXsXooOAnmmTpB1lZp+Z7gRDlWO1HaY+LLsXWx66RAB/Vm7CbmjSoIyDy6raInBaWVpDMdEY8u
4NR2brwp5RGTcmxM31qpWZlkgUJGxqItAGfRmhH27bQpsZHvTWWj94VtKKpttN8TlReJKTheFJZG
XEmXct1X+wxhg0p4kWWwlxfbvnRwtOrIVNKRaIjivbQm/jlKDsdPiL1F/bIi2TGFfZZBkdJo+8vw
bavFsVTkY1DN6bVyLZb0qM9qEBODqViHjxTB2x465dQfoqBahzr1Mwl9L6Ueg0RHjrPviUaXajzG
OQd3eytVnTOq3R398qw51Tqd+/DLNOg+i8g/FPI21go/Gr5kiQ5MlK9wjheWdWJBY6nyjVLW20g0
fORsTrqx70dyGuxX2fQXmqjJUVZsuiJ3eqoVeYTROy6HZVoV1msh0a0Q6WdXOiJN9BPj8KHHnFMr
Xqsk8nUYOEMSwDKdXW18Kglz1hQ/CflzkFRE3ZvBVP08SRg1xORhnw2qMgNxeHjGWV6m2yqkh5R0
TU6eWmmngR/RXjXxIMcU2Swyqy5XSaTbajscl+U7DiqnVS03wMtnqlRXIkSXiTfQ3LOicC+OHMTF
SPQWIE1iualW20KiKTWMq5owF+fZJiJBy6zFzlsaEDpzvGFyc0khfdH4iVpcLe5zmK/lYHpZ+9Qv
2EROr3mHwm1wqmKUDIoTVsNuGd/Br6StFNki3c26S/bmIMJ+IaEXMbAQh02npsAWqLkp560udQaJ
NRMglaiK4ibFxDJRP4Ml8C1zbXYNTW2+oQHIdKL3aSUkdjGWlzQG6o7mgbZr9WBbR/O2o10Zm7LX
qdkuqZn+QOXNU82rpp4OOUs5aldlOTmCIfkabn8Kld8EYV01G3vEZ3ICvMcq9Kdc9Xv9QWtzt1lC
txMIBFXnTqN6FGtmJ+qbsBB0hN6Ny2xNKuy14mWYNO5HMLwFfbdWqe1IkR/kNrvTww+T5utgxV4J
5EK40IdAaJlh4WoFCZ/53RivXfucRJf6JXsplHhVlOhIaJodcZ2uNW7zPHHFdtxo3bhNW/OQk+qL
iIPRS9jVqPmlxUgJlRwqEbhPMK07yzhkyF3IwkbozW0ZKG7NLAyojGtM6NhSvw5yyUyBVngeDoel
QLghjNZd172I80TjOn2IRGulWBQZaqWvtK557QyFw7mvXImORZ5Mj8UQUeRdakFjiP1cXSgtEYjK
ZRh3IkZEMq5ryf2whPu2GsL1mL+Cq1yPcuvNGtaO6SoU0siWhMjLqMUqCT60vi1nSLeVvE3KncXR
1UnnYtiXxcswvajt29ggnhE+SwtagLRddChVQS57glW8JBKPRbI1Ore0NxK9WEXBCmh9wUAvPU6a
5FTmWyW+xAxwGzVz0y6D0lfTQ/0Q5k3M0EHm7ZnjLpi2FrAt1W/lmJJFdYyh+uqzcVWyuZAC7NVb
K90NdPsWeMr3qfo40BOXrGd1sDCcRd4gKt7KcHJMXaInGflzxsxKnKQnfJhXQ93cxaJ4PyEsJcfC
jdbeSGSfhR6v4g4KwnQUpHGvld260M/Bspdy0wtS+TMa99lwyBl91XV/sESzdUa51F1Va25CjGKZ
iD4Yi0bSuHzneWTYrfRYTcFnWvRsvEF2hmZ2A44FiwYEXPApL48VrWwrlbfkaTyG2mspjIwUq7ns
LhtSP9S7YxnRmSbfdPEupXdOiA7uIyGDuXijE3EjpV0JHVAIrWHu0DARazM2FBMMraHvrY5e2JS+
LJ8XRodW5Znk6YMl1vbYpwCCpgctTPfJULyZ0OCntPciS97M/Lz8O46cnhIsm5qfXQTYn5+iQIVP
GOnx5rT1ZlfxTrq40Jyh7xw9KB8XkMaZEb5HibYRBjJAQlovpp4VwlGh049SEfOO+G2qDDdAbECR
0WSo6P7r9L5pgiAw4qYhKi475MaAH+ezNynNHSpffq/QS2SUSNHiydV8O7VbBuobVAIu00jLnJnG
TPsg6oHBNQgs5a9A0PTpOzafw/m9YBTatpLXaRVYZfCaVF9q+FZK5xrFbGtYzTzLZjxYDIPULnAV
2Dum4Bn8erV8KQzZrGVGltrwNOKVwFfH6sAu+PPc9PR8MO895JrhKNLiFmSe+DYwqsuLfd59Dtlb
3Ne+gtVgB5mKqa9Jj22gWI6Ns5Idi+gt5KjAK8SO9I9Gm0nCe8ZN+Z0UBq4wkqVOQXw/GMzjqkLw
8yU6RsamrzZ0r0umNmO3aeEcheOpEUhaRfNJiJFyDTdL5Seyse4FGg9h5xa1sdKZP0rJx4hSnjXd
TSzVCT2AVH2a1bOa9SdTHnz4K26Wo0AQs8EVhhtx8ihzktmXrNNI+pWUJrItVKq9MNKVQsXrl41I
JiBk22HcDaPoiVOzxdRyTWgU+ot/8vCtE/vKtvIX6T6kaOH4SjScX+e4v6eGUKnK4w8zxfwoUT+U
4VIvqgXsN9HaLUvhF4NJ+BRxXlrOCKxKjtUkqwmfRSL2vuzSM36d+7FN96a++FHMOh4Gvxt3QkNt
qsWHXFc2Uo+hDjEymajil3rdq9p6QXMVx19V+RQYXykP6Uwq995K79CNQgYQkrJP030HGGLsqTVP
wCh0/az1x5o8QA6nk8CERmDyly4fSftkzU9Z8MWJDrruqA5+H8EvPmlM8Kxgo6f7AiFXQJqNRPEk
3QAakBrmd/WNKdyYYMoscSN022k8p80hrI5qdpCiQywdxPmD1+SKzV3bx25phd4cJ7dR+VqE834R
E9QjYARYM8j7SsT38UOfn2sls8Ee3pQanZI6X2VMK+n60QHUb+vGgMt1F5ubKtqKNVNfKl1vNPGn
ie70BmEMppR1eltNgn2ZEiyQvtCoJmm+H2nl9MqWdRtYOCSEt2pyW9G0tuqHytDPfS/fhlJ+ClVf
HP2KX+kGhaeou0H+jeo+BeS+Fz/SuXxvi+dEOC9MZSwj3U+I6Oaxuo4IJxbEL6E6ZOblrWK5rBwF
5PqBTfQPafpZYfW5hHQ0d2NKXdc0G8kQ2MFABOp82EYSQJbF2C7h+XI66rnEGLuAUZRYb33Znya1
IU9uX6fmw6qfK0Pz8JP0QovJWf2om3eFVTDOe2+j/LyElt9eEqyscKul27V5hHOvuZUoolT1qyQS
Yp7cbQ2RnDi3tq14NK3jkEBtG8lJRAScowo9EeVeLDrHKDRvDGo/TJ4sDDvCxFerN6MFo6Up24V6
WYxlgFUIlSCkAhYwfYgTv6TfLN7Vl0oTWImXBQBxGICEDjHOoLtEXSlkG6n263KXi7OLj8E80lIn
BXaauqJFtSu4gSm50YIvOVFf0+y2pa6TTyLKX4/kJYPsqeK7ArABHW0Rip4uL3u5ChiacFY/cQwn
D4sF0oczJkxutdFu2o/a6J0q82XLz+Y3yXCF70j1cuHUpX53RiZTNsm/neVbAuKCV2nr6CfODoG+
YQZCwUkqD9spfkk+mTxhzMWBKbEGFzixnFwP89pk4bYOONPQOIAwJa5lCGCPkEvchHHH9xLQR10J
o59qylotEkI18hp2r67091qR7bBzgruBFktlPeboDFTY0a/Ip5Zq35b8UeQwSqQ9nEOx3DEEJYMl
20xxstRp3z0Jqbdkl2k7Lcz2tX0L0p2cbYEza+mevlrPcE8OdvMjLuxHUzn3IKLQUygNN4p3/fiQ
oT+frjIoWolTSbeCeDO1pHGoSJ/DcttX1Bh0Sh0phaaAEln8NAgbI33n6ObStdti4LSdqs/wovdF
3wRkkxNEGMw+mOjFis8UBKl+7sazRrU9rKTe70vuV36YqATIy0UyAcsjuKal31V7EosAjETqgEKO
T9NrOayXB7NaqcZ9pjkxFe93ixTmNSUI6Tew2wVO+xfeUY3CtulHwG7zdrhPdwxQgE5kO/0uujV3
4juFu360rnDifrvWD0hoQiZFlsK1zJZCYCcUV6C/v4nS/IGK/3UTYhyLpTbzweM2Pprb4Qa0zPBe
Pc03rKu34UwCX4u29PnfOL5fn9nl/v66XDEZscwsl46Pk2wWvEjzbbuOXIZsdrQzUVD8vnKhXzDN
yg8gfZjXytQxytiVAvZgKvUIsVPSmUDjtNOFvS/19Akz2cutLzOY7uqZFiRtkwikS0oDCSwrm0i9
huy+vKd/wJMV+X/eN/JTWpZc7ntel6vOez4xm3Eu/zAUcY+ifb5G0vptofyAlw7pqJtpyfsU82Ok
rlvjGifk11f3AzNqLjpZY54jjXcQgUs0G3ryu4uUCyvSvUgsZFdcPH55Vj9lWGOlMdNARgRkwPjG
QNJXMY9xkNh1dc0l4jd68U811lgMO2GIhXFnBKcJqFNfSmsBEQScEG1TRutnAG0ocXxMeNDQKKXh
Te1br0aQghOYkFK7tS5ixHJ8UkPhrg5omjYVzbVqr+ZXkML/FkPRrT8KNH/tFaqjRYxCQLoJ31Dq
0DllLiYHUPAxmUX7mTh9QDkz6m8G7W4EL4MWMaUfA+05ts0K3F3CoFO9layVKHXuf2+sX7/Vj0jE
mylpOVlw9P4oe28vxGyQ8B7ZO/bIi3MjOE+h062jrXXtkr/s5T9SeH89iBo78rYV4aIxmSUJ8NDD
hg8+uYYNSHST7S/KrOzY9YWO1D533xRZ1tk8gQryUu+atedv61/+EbrGsimNZuFbPA4uCKz1Agkg
tG+wKHBKr3KuBK5/a2Xy1n8ELmNMJVWw9Gm3A3JnV5tX2TkxQLIj72uwP55U9Ew4ydztkdbXu+V+
Glee8uU2/hGh5B8RymjUtB7jZt6pjAXzLPcxUbmCNv91zfwIStjYy8XSRxfxS8bd9ngRu3/BTPHY
gatNjrLLqMnud8YmfRpe8ivavb++sB8BK7IokMNhhsK4AvHrtsTb3PnQccM8do5/bXX+Rqr6wxv5
a3VKsSwY2mwgdaLCKFSSNScqwJTCbSbARuVAMaWWGy0V9vWc+H1ofmigZVUj3WXBnmFZZawa2Tdo
mLafOlVxjNGfzByjlfR9xmkkgoXIx+kYWmRS4oCI3+tCNmUV403YyKu6jtHJK6lbpCs5wS9M2Z9C
s4acMOEeQXRUxYvOzHRUgLXPYfoi9/J7XGnNn2HUlXByWdb/WHZ/6B5/Pb051XI9q1l2gwvX3xl8
KrRd4rbr+IwqwlY+BScE1t3kULdOuRM8a19eWR+/kRz/CEL9dWmlUPtCUmO0UiEkocZ4aA/xtkZo
ZPJBE7pfg5+vVdtkf+tPHa608+4iMkHRss7WYKv/d/vuT2L217cYdKR40IKfdrM5OIrRRU63ME/6
78dr/PZ4fwQtDT6fpGjsPM2YaYHcAqkW1fseCEGd0HVQ6RknN0vywri1wIC7eI+id2aUHB904S7g
l56RyvQU0O1U23dTP5rJNqstwC0M0nS6y4KOQVS8GqD6STTl9BvB+FAQBNMHt2TxFuWDBrm+6ZmI
de8qsJiIgVRWPncxKKW9Jb7HyTk2qQdvhOXcD5wp0Sk2nnC6BZ7yVefjyQp2inqsGfnLkm5rMbzP
4DWgiysl/a1u1NvKMO00ZvCS+dIcfabZG/ZiSMOvc4Vx2Lz570f5G+n6z9//9aJ0GPVd0iMhWoMl
obsBsDVzk1xcxe2XOgurOVqP0UOx5OuK4koVJtcKoysp0S/B+Y/S0F/XZo5cCiOUsN1UH8LAH+XV
lZu6RPd/bb8fkVkuQzUScowGNRu4HufaZPNi3ZfGFu3P/76G8tuX/xGH1Tkw2rGBxhsGTyLACLDn
ZYH7s7zYRat7Vj/5bd94qskEbx69oUo84IbImG2idGNVvtittWxeiTJ4MBR8s7I+JZr6pIzVrSXS
U830s1mQSwtfJl61Ups7uiE8WzQvqVf3BqOOoLsqMP4LfUv8Id/G2GcsllSCQo4wzXONh1mwCTbG
6sPkCEu21uZaXPjt+Pophju0bZk2EVd6vFgAv9O6P0fux0vopB6P0v3vl/Pb7fyoYRuM3tI8Z2GB
CDCWT4jWvt5MV4rW34pL8UeuGLdj39TSZcus6rcKMZcae5t4Xfijp3rqPjkHq2T9v7uRyw3+tUNI
iRHXqbjUyO6saIN3SmlL4xX+2Z+N9o998lP1UcRzMRd7XJtoHzoqmcTFHaqw3/5/NFt+exeXGP7X
LbSCXLTZBP88tcn9Xt8l0svJ7uyPl4ur8DVy6W98VvFHopfqYSsMLbdSokBkrlEgYstPDv/AbUXO
5anhxEu96zT+X5fBjyCjj20ZjJeH9/iosZRP6NHcfjyxw5HzuUYw/iVpEX8Embw3LUsNch7e3HgZ
MsQG2LP6YSwfDLHxavNa/fPLSuBT/+dbUhMBxdZMmXZooFyEBikAkNp2mGtfObP/5B//71ozf6ol
JkOoi7HJUq7c3nl+ZVp+wLl1U7uLc8eM240OV7Uv/x2azZ/yiXkTG5ZYkiLjkOcyWHQyt1xP9gc4
SFd2U++aNPC/S3rzp1airIWNMMoyQxOl96148fv6NF2YSeA6/jf7H0fl//laUlmcI1Mqph1obb2+
oEJsWb8iNvDvtWX+1ErsxSRSBLBAu7GuvFR9TrXzrLaukYe+CAohmIJrOcZvz+lHCEgyddSnFOUQ
DZJzlj3Qc4UAEjk52/Op3gTKhMT4E9Sjqzovlz34r8X2IxowkRr6uZXYm7MjOjE17UAR/3Z31QL6
38W7+VMMUVfLMjSZ9+8eyRppttPY/Rgn5kT4t12qMeS1HgToQwXQoPSqdMi/YymqR/9zOehBGDTS
pfaLUz+dEyfQH6W6X/33Wvtl1/xURJQtMShBSyCApe+YNc7KlcP4l0Bp/hQ9rOZEY9LFywCk7gn2
4hX3EXp36qZBgUxzpnWxuqat8stK+yPA9ddhgzpWLSOdyj3IL7pZg/e5WRg7CjDD/vsh/fIGfqqd
y3pqhsw4Lw/peWEyq8wXytLtf3/4b2/gx25XtLlWwhaZsCSTYkDQqluCP/7vz/7T8fjHlvipYx5q
8BZ78/+K3xT7yq13rV+5wVpdtevyATXizegtW+kM6wTp6vx0rS35y9Fsmj+2v6njqY2i2YQU8eu7
4it+5pXOLU1QpyX4AxRwAH7sgttrF/zzwf+61R+7X+1GzUqtcdqJLfQtaXYT4K5TuE9CEG7xV2bg
nyxC4aN/3mVUO0W/Ap+uK0AToPGGd0tWHqf01YLIpLVQ2xMUveOWck/3ivZlYmgfjcJ2kRtGkwdV
QCm7yW8A7K/SOQPBAblDMlYmvqPSpV5U8fUYLwa3BfD3Y9r1jlKUuLCBiEhlB224XQ/IPxusTTyM
dskX6qN9pIAp0AEcLgAvjbelR75cvBGAdswpDgPMnUMQjBHCPTM89kGI/O6ivjmAn273WThvxKDY
9CAcFgFCwoMFbjG3PssS2zdxX9CcUZKnILifh9buF6oP/RioMap07/+92n5ZyT81GqMkFOOU4m5X
BfcdDCPhylEi/7aM/7QE/trhhl4AtelD1KiaDwVYZ9acFxm8tpHf9jm92qzeqm3sDnMI7dawQ5WR
5AwMqw3je8WCcH9JpHm+xtnIXludSYmae13Z7RoxWpvz/+HszJYbR7Js+ytt+Y5qjA6graseSBAk
OEokQ9MLTFJImOcZX38XlXkrK6M7MtvKrIopkAwOIOBwP2fvtaNVquUnPXtPsKU1Q+vmpljdkhRy
Y9M0+8R6kW8Cv/E7QWR9hsQZg1ct8NI2e0Xe40gxi32VfRI8tSy1I6l9FXZdGjAqWiAb42vV+F6H
KqM131sZDKCUbFJ+5rErNo0dIC3K8Gt/KsJetkJaWDgB/JqQPFN29PRVDV5G5v8aGRPDiFosumlz
hmMrRi810OPeFZnh6aGrz9YmrI5h4eWj/twn2ibWSKLoMizJZOweLeIoFAUps1I011zvHcCHbo8R
yM+fTW01lzu1fzQN1SlQhZnlzp78RTeZbkTwRLcfq9CTbrpS7HDJ5Gn51tZTZBBgJdLZjaVrYUt3
WUfANz3hkJzDQcFBDuJgRC8kNEdflQawAzfA26MMKP6HYNVZL6NA21ljMb9ZLarRTa3JyYkznLR4
kzYSIsrqkmAt8Sdjk5U0dkttWZIh1uE10urXPjmoyYE+DjZYPwZO8aZlymrE+6dbn3b4rkMHL2+C
XNbbOc5nG813ikTFl7H7VOvWLB3LMD9KjagUa1zJsb7Ie9nDxun4ubZKzXylUDnq8ajnHVd3kaH5
QAgUgG3tR3co/HM8qxBJCYhLyY7F9tE30oNdzUt9LDa2fKogeQSxMzKHG6VLOKWOPCtu2n4L9HNL
67eeUMHqn3k5ebOM5FX0ywKGsxbnbtbhLUS+OaKhnhNjFTfi2pnIaSR+GPlZ8qOtj23m5sutDeyg
6WdcHBrl3q+/D/K0lhuIHKb8F/NG46fj6w8rHxhtisIaHrgjJmJFep/nd7/8CAFWhqG0HnoN4T6B
XVa2KKmZmQhwWWiuJvsWcqRsc2K7Mnnbhv5STfgdIRvkvkIxGC6ByuFg30tVicyJ+sD8omh3NeSS
Si3Wc0YePc5Eqzm29TYedHcAI5nVFPx6dCwq9jBzKQJi8/TdXBHFxcQiKTfwmbZSAGPVhq4syFts
WZ7l5nLquqXecBBQNTRHvAQGaojITbPeJf7Jt1UnDJF9dM+wZje67K/K6ZuBOqPPXgv1zUeHGiDQ
6jnqzsp40Vmbh9XdgHIkGVD2SxYpM6jhC8NNmvw0l8Y+iEjRRk1Idje4THvZ5+aiLxGOEMpVK9JS
4IabBkgOTXzMp6eisch48b2UHB49ahjEDDccxClEYiuT2DMk2mXCWGc9KQpthhGmUqG5Arm2jJo0
jR4KxNZFTTiZG1eYoctNh0sQALRj2i/2jL2Bev1QWo4tatga9b5ISmI8B+1goVfskNHr06nP3qY8
wEeyyar3sdhP9UMoW8tK1dzCOnYdLKdghWAUj4zyKEsMr3z5ZpKoyIoHPZKcJOOLy9Gn1Pbrooyu
pE8S4tqc4w7thvRNM5rz1BMAGJuOPlh4rqlTR3exfBwaVDvSvOnBJQxR78XSCCamWNYJOhfby4o7
u65WvRVuR+hh+lEfcf3gM7UUaX0zbohJWij1Nco0/pOvk5ArZ4wWcq21nVMAO1X8xjXESylfShxC
Hb0bMDuyvEm7bBWauGWFvpxFTfGaUatAPi0+2953syaBE8IpzGE76tXZNmgUEnAToOOSs8LtjQhn
6ouhJI6oP30Qk1JhH1P1e1XCiilRPREPG46LIrQXccqIbHbeTGEX29tSqe5v0rm+eW7T7FjLH+Z0
Tjg1JKxtknSw4/ZQKhiixlWmPwl5cKr+tbFOebeRS3HM8t7r1XJVyCNQAdDV0Ybx2B6BtMj4us2N
WfEbJAZt33d5QA09fPZ1tetgQOTJm8gPeIqQTWtLOblri3epOgwlYFqGlblYGTRdZT+9yoxvSfiI
4XylSuSi4+PKwqsdvMrNVgTMYBRe7KoECKj6YlMPjYv3bCWSTxMFkQByZBUPfbMzUPCUlnieE2SI
EeHr2UsY1i7vvunqayZuw57J0YvoMNG8UtoSzgWfZnIsZlFJ/Nk2Z8JyVkPcL9rSNeT7vOR6ouKk
+Og1apbYaitOqSHH09jaSxlihgpXtmNniGuSrq38w8w3dY8nFr35nL6pEoGfXBI0UHpzRtZVhFQp
pabf79Rmb9o5DAFsnQJPld9dZ5kQOjSqOE9izB7pgDLIsC+9uWuQUmO8KiP8dRutHF1Ri0OH1tps
nqQ0oemP2C5HpJmD5xlBMYhoPwfBR6zjSese4rFkgveotEhTjXKTNXydDzj1wLLau/LWAFe/Z+P9
CCZEj6hs4V4bsk2vXMZglwQZGv+tnbHkjfJNiyrEHBWvnC69/ipXTxP+hzl8s4UOqYFSfiY2Oix3
lhgLqShWQYc817zziZhEPpvd1yiQNIAuFvovecp3kQIXQMWl0bffkHMiWTaLVZGEH6mieXVzyYIn
HX5g62PnY5RT2scpz+ACBeu0mN8NPaDLb35Yir2QjJYZl78YGh/leCE5qorAXn+JWanlKSLlLNxN
Qf2e4cObsgwwA1ZGmjtvwdBB+NAmYHVIFNIRXj3e1sJgn7YYEPI6vat74Rn2fazvfE15p6DuRE2y
E7mrRXRj3mr5qFaPsvJsduE5jDNcwvm+EO8F8s3UrtZ18FzxCbTqwU4AQvr5wW4DrJGU9/tvXXk1
4OlMubkaZrEKktsBW+5GBfGxeujrN7XfWsh8ZxUnr8bAHicI3Y8FauWx+xYVb0Jg9W3TYz1fa+k5
L2aHztiCnqQz9yjFDqAQFqNCSmk7LVMbq6t95cK5kVGHiomxWYjtBFdk0Yqei5zixgRJRmq09uUP
PUSCE8e0H7BwT+g2hH2tkvoNu4o7YGASDAxZabGPZgr6qCCz+dOeMldNrUWG6lqgriO3YqnoTJ/h
RhGn6edPhfGijuMhAjekBeE1jajRND3loR7Job8Pynsfg7swCOtrNa9Bi1ccVMU4IIfikn17tZwz
tn2qFWM1xggbkufZYqLiK29m02yGGr11XG19PGNGj3UwSTDCPk6F5CoDGAEDUUROKyLqYRSFWBWk
XWCQvRW+/8UqxfrZcv6HgkrRhl1Shj2lfA7ZUJ3dKLnWmn+Z9HjdoOWLlIxdJrmpearKed9U72by
GjAKqKkgehrEQX8N0eDVluKYteQE2AjS3Cb7Gn3v/YxPaJiPXNxQND5LHRQnI1qOcK+kbG3L+Qpj
aEkemyboANpAu1HIZ6C+an5sC0dTZF7sftd2tWeG1AJgkdj2q+yDhqn6zzQfkM15Qnms4+eRJVAx
e0bkDZCpopa8bi4vnNlT9OADCLGL/M7AkxpXD0YJ/U+eF1GBy4qLaiXFntWZhzjBpHnrnToKhg5c
877/rCrgUkwUOuOy8S1+AEy+aQ10ZjrGdDMZjwa7dGrkueDGwUjM1BRkwy2w09kF3CHhf/ODm4AX
DFJiOJ20j2SaqFaGMcxfS6qyn/oAoHeB4ehzGr+n2l5wrknTJah3BnYKQyo2mhpwNbfwhpiLaDyQ
8M2ng29SnOOWMLw0cIf0LYieCjT9kr/P+dZyhdwUEale0ZRJH2Pxonfnwf7QkKgGSufERr2OOWko
oUkl02y8k1Ey7DRrLQloW5q8j9JjyoDoZy3XqcHBjuyU/bnF9xcjCrZwAwXqWoJPcTYbrKsYKqCP
kddsXjR+SJESIh1jUsAyOOl38vANU4rZbxsLjzrRjKP9Io/M9KK3trcdfcZ0Ht9bKvPp97Tv4WU8
yPJ9GLxp+qEeHv0qcdMUaBLjXMeVRo8w55xJFIVCMuCM3BD/4oRwT2I8l1nUMpSZEq5SkPC9TSw7
DnXHJD5QioMVQ9C6Gba2qriW8M+RpK4iZnzNwWI0szUTH6e8bzN0QL29U/HGtv38ii+LBbXpmOVD
0bzY4izZFwXFdG2VoKH0x7TMX3Q9xS74nJL7JcZ7FNMcyQyBOStnDrQm6DGUX3WsfNAUb+7prY/v
QkMz7aPhj6TgkucV7pnuvtPEXSRDlLEVJ1L7pa+cMVwtambLtukvW/2bRj9dnnm2nOx97YJhoUnP
LfgLynKT1FLpyXaDLjmSoh0SMBdz6WTlg1ZeypDkcEahW/jihmOzig851aj8YnZuF95L0qOa743h
2MyXmvZ8eqrzSzBuFWC19qNIdhbKjeo1wOVnWbZTKJsy2scKyvfx3AUYQqx7Hw1bL527dlM1pwBc
VNAXZ1MPvuVE80ArU9GpQ0gwnJyvVAL10EDhPfjkvTLLzpI1j0zlfQSyCI9TRe89U979dsJ/2k8s
DJhG2Eet3Orhus45kaAf1EtRV8DlCLoLllnihMJYWs2jkjT0DNWVjVLAKON13zffLKnZKZ2g8yzA
832yfk7DZlFjPg4rpUXqB5zDoE5uguqz/C0WKSx2IbO2zlEpjug2JamGqQgsIpbBbpW1qx79BTKG
JGCuHPcb0dleWSfAqrY9iAaCDCV9VYypk9mOMCNWBvItvXYpIXew65XfIddmPl9SzkJjkbR3aI+R
4RwzGztPhLvebUeotJTKWkYQy7OSbZ9hShK4c+YQG8XCD1+bHEoX8LeYyV536UTp9kPCGn/EqYN4
GadReor6b+lN+Bh5arhSwAqqChANfBaKsM7lrCxGjqekY+JDiY2lNwRHaJY5aTbs4LIQeHppiJXh
N+BQDlQBj2yduzh9r2cvItzPb5BtPFS5uresHsSKth2Dq9QSLmpWrg+PIgPDR5K8zG7S6/vCjw4a
wZ+tceymdEWI62oa6FiKdBUNIYFllqfLgZcpG5uKxdxAKYjxfPvrwXiWRL2IlN6Jhvd4bK8ROkHN
07LH3rxEcBgbO39sW32TFoEX+v1eZQH+5xfLnwiLrB9TdwpTgAWxOMeKVe5xeKz6a3X2t/M+90rC
6/01fI57PChLZYup5Fxc7a2yqo/dvrnLnMz9q5b4z8rJP0b0DEovBp0K0c7q2m8iwFuSqRgrsc/O
tF4Vf523+dLKoLlbH5UP/KHGyYswb0DKPlTmna0V5yIG7G8HR9v//PO985OJxI/JPvVsV3jpBBlc
oE1iFT+qzRo0+MuW5s9e/9bw+Jeyp55YfV+lJt1TfCntLH+DWhpODKx8qXS+aNjOO93TqRXQhmwA
k881Y3rwEk1/MVf6WRfH/KE5QexqIXyFn19TAOPU8UamrDdaNU7e3PGxI9e6cKiJg5MzXJX5dNXV
K/z+lAtZtch/Ib74af33h9q+LKZA9stx2hkqeL+c1Wx1baMOTglXmPk8lE8BHDfNhxbYtpuaGO0m
r1YpyIqBa6I0YF6uY+hfKYvAIl4K5pNd+znjzP7zA+Fnle8famONHytj2+KF1SIgddUC+s5fnIA/
6df+GH5TJXFPGdeHDc/iOWoRYTJyl/mdZDH7oKKZmPP23/oOP0bhkCmSqzZ1gZ1eP6Rh6DQs/v+9
V/5BmAMSgPkh17KdEa75Oiy3rb/YOz/Z7+KHE8QMlEjXMnOA7HDI+mvGheTPP/LtBf6XZpL44biH
2VwMNAGGXTJz1aEcUvghgTyk2eay8+dvofykXf1jious16bNjhl2MmvaGASrkG9F7a0eUzQBmxRD
fxE13XPMb7q8/PN3/cmQ8mOoSz4rsjndvphAd6sCQusoroYAZP785X+239Q/jlgs2MJsRvrIkk1e
+OUunOn0EddJFsVfvMNPROV4wv/4FrHfIu82NL5BEkBhkWGvKlv0C2AvgosS2S5htm6W6etODHcK
LQurTtfdLck80hzAc05XwqqJNQ/wyiKR1A+0aZsWEiItS9eiETcZr6Yqb/Kp+4tf2rgtLP+3o+mH
BWcVkgPV6eyVEKN8N2r7pi5Wdjt4YJg84p+pBuSrXL9EU/RuhBaAlYvR6Q92bhKClO6A/WUkkI8a
MrMOMqGbwJCu1M8gpn+QXMLQdidKEwqpaNZtRhHRfakBTzVMxVvIOL7s1lrtivTNnF4Sg2LhAA5y
Sh501V8TfbYM4HhzLcU0dBVDuopTuCXz+MY06TExvtXS93/r4DB+kBtNCYZkvEnDTkkJcmXJ16NB
mdS7NPz4eoP/fB//K/go7n7dpc0//pvt96Kc6igI2x82/3GI3uuiKT7b/779s38+7Y//6B/H1z7K
P4sfn/OHf8Ir//bOzmv7+oeNVd5G7XTffdTT+aPp0vbr5fmMt2f+Xx/8j4+vV7lO5cfff3kvury9
vVrAFfSX3x7yvv/9F+U2bvznv77+bw8eXzP+nZd/L/KPJnr9H//m47Vp+ee68jdZsTVNteho6ept
YjV83B6xjb+psq7KlmaSkKvpNxp9XtRt+PdfjL8JS9bIuLV1U9E1w2AUaYru9pCkyH+zZUOXSfpW
8fOouvjl/3+4P/xAv/9g/5F32V0R5W3z9180Xu8PJ4cQqmooGq9kmRpqEdX44SqRaYqcG1UsDraC
ejohVW6tFm2MPRME2gCFArYoTsyp6PMtkyIAZ1/boOgyqMjwks02VzMUMnO+/fXPWKry7ddNJQW9
ExgE1j+gIRerdqjLbdzobhMpYl00EfFlEuuL3KYOmHciJpAko50nlFVghS9fTxj7mjVSdXvur9uG
Qej97S3ssJmWoW5tCEQWiflcKE+qVXx2rXpcwLLUYM2NHroeeAnqtQyuEYy5DJvDZlvpb8utBR5t
sV1RTmmdPXgR011RfgpWi8Vk20u4NsVmUQGVWzBaZRuPIlGwdunam64/LDxD7z3Pc434OepeshCf
RSwaIOHlh5iROww3Ap1SOWFvb5Z0wla0mANneXu/KDSWq/1+oTbVYrFeewvshM7CW1w9t2et4V6n
IaE5QqStZp6JznN1qK4Lt6Rs5F1hBGRH73Ryc8XaHE44sM+HwyFtnyRsyHJCPypPN1Fu624YW/sM
vZJPSTmUU9Tv9sfyuALCJN0t6RNad4vVfg0TP3MXa5Yv/hvANCJ9jOBqTebOmvLVYkUhMXFWi/WC
6gQf9uyFEEdv3zsIyvNUni1JPCfTtUL9RQhF4YzT3k+ieOFl1bz3Als9CqNxeH49Nwvv9OZ24Nzc
w8GNiVdwn56crk4XZb+rBx3bWQoFGoQTmTmrwFQrGt4FTa45ep7A3Sd091inwuufH6rAfmIC2j8r
pf4OXblcWlHP11gtqvEJ2ebto56vVzf073MlXrgnl9SHa36a6CfZExBRWfvmG9n7wrMM+eSe2fWg
pZbs15cXt59GPmFVDW43elRi9wSUmU4VwOZuXPdkE0bkvhyog9XrYnHYORP1W2cXhZTvqFHSRtk3
KK5T8y0MIpbVarZirWwOOQpSY7/wPLlL1/zYXhrUe7cDreP3zKjnba57QeJr7tCZ28myl5qmb4au
czx0FdJGNiWHq0MSrk29dqqu4LO39c7zgoUbZobjeidXrvWlezp08bjioLCCAySEHbwcUiqsHqc/
DWSSIQi8PhYTUO/oFIlu50ULlx7wyj2dDi+Hg5rZy8PTbge/fKDSDu2rSna+2OlQsJypprxee/Zj
DcVk7rBheBy3rgUhwj1dD60xbt2Xl0MVlsfD06HLQhAm35qip8OrrTMLfKTxoIhTr80LZlw9LZ7p
2wIiUbtZu7avrTiyvLydXffKl6lylxdLUwox7tPhRu2mdzs0EJi68Fpb4BCnMM+dFBxqggiAwvir
P+X3SvEIyJE+XLFO1eZ+sVjkQrn31p6f2U8e3X5I9a1rQOXhsEzSeO1eX04vB35KR4y16+6AvS5k
QORddkn0ot4mrX5pQlQZA3HXhDl8CJitRQrboAvu9AT2O3g+Sb04n5sNIUibzfayXY1+swpgJ+eu
iQXdD0xamvC0dB3rLhAmMwm2AbzhKIZQEGKJwd7gIQl2Bc3nJiHdI/Kg2GyEUq5No4HYWjNOTQ/L
/YK6yrjh+AZRNjnC/0DhzbEkJ9vbTsPxWhSde3BdWRZON+q7Lqr2eQCCqY7Phd/AcTZHN/PBJNGG
ceRsXndFvTblV4bUEzsriJSdd/Y4eZTE2LinF1RY0ZYTwihOQaAdMIYCT2wZ1ztoJjGJ8kl8I3cr
C/fqagLygcvgELhhRLCCbRyT2r6bi4G9bjbLRNxO+pRwsNme7qFBgc4nlL4Z+pEpk7LWaF/Kz1Z3
32jR1lucvQaHUW5GDgNfOaQc4yfg1sO3QDyDPt6OafqGREeHoL5c6MAzlgChYge+JJx1fccxRgDV
4uzqev5w201ullt3ruty7HAiu6Z0qujgMBqZDN2wHGlYjQE4sbG6+nbxPYQ8fCsH8v+qVh4W68Kq
7zntJOa0A8OZOtl7l++rKxz+nmkrvHQrVolB0jMFXIvqvuse0r7eHg5PrjXGa5X0+Lg4HRxnKqqN
s3MQy+nU+bLVrCoPZiE7Wcggk2nlAxzVt36G56lrIxo2sgHG90A6m5K2b4vs7N1ELxv2ULC48juq
gKn4/Q9jp/KWL08HR8uJzJDmff9Y94Wr9R0lTqRaRdRoy1Dr0BA1KLjiJKKN3F1NysZBMTn9gp7P
pRCcc7LZn5RmtrgI7JO6fVqs955Wt9vFOQIf7Z3dMRcrTv4K4Y17mmuNL9txOhaboFKf81i6k4D8
5YP8DDXvtviEYaGFyeRoZXeIaEiVIn1c0J0qnzyAQ/3x63IKlen206Tt9cBJOUM24tx3Ihhmai0t
GkbSvjAVJ50/aoqCbhenT3wGDb+j6zFyVgxZxxPXUdM5nJ6YsCeu88T/HMmlaJmiTsnsKXfMptsB
Lz3MXPSroXScw4jk0HFqWtwd7f+Q44DfCDedg7lv4ziN5oXAMDp52FPPsDXjKijlFuW7FPvPs4ks
62t+9HUT2oNYNDc6X2LoUF0UJcu3sDC5uf319ZwfN//5lF8f/efzsl9fgdy5hdUSjfI1q8pT67f5
VZ4NvMHv863oNgn7lzuzJrwBaW+TpSqQrIQrKk/42v566tcm3dyIqnoQrIpIZqql3d7divxsO96m
Wl9//X7f16bJR0gWvz/n6+Ff//XvT+9y401X0m5VNp3a7L5mjYMh5N/+/NprPrXufBNFdNZVXd0Y
dVsAnuXrhXPUwwo0A99nOoOCQ5LwzIdRWWzDfsparkdMSr+2gzZ5DCukm6Nt0AXip9KZcuv3ilzS
nMrgzKq+Tn+3tfJjUgDbTfIU4kotJLy2CrrNaj6UnVxAiKRBDOKTIX8K6FvVbbkBXh+5zEzJDy+b
eRPoU78MSkm/+NWgnO3prBuacfm6Jw+Rv8htmmy/7hPVi2wV9dFAoUDfeD7oQOdOoTo0ULQJ8Q39
oltlU5bsJ5NkFbkxPRnFcLOwyLlbS2FMDmKTzoje4LclQ5puNb3IPQp/5IG2FRDRaao8oXXhJeuN
BPyRcsH7C80H0fRCtQPtW7uLIji9qdHm3+C8hZc4r0ZYud+KQDGOvqLS2LNSf+fPur+ri/63m6/7
bKUYqTayuyoNsKw0B6gTVWBsxu0mEI2+D4ZH+oMayp58U5VB5mWZ6C+pIftggWnJS2UEF8figlKF
s3kcYy090AX81CUCtOI46++5HNrbWI4gvkR28hpb92Yd9G+SSXIKmdrTXo5s8mLootN3QaSdJ/YV
I798LHX78rUlY9q6DGTSfG39euMjteol+142STG2khgJWSP2sX6Sjcm4prZVLKPGQm7YSMa1DbJ5
NUP8dlEQGldFKbXNkNSA2m6bkpUr+5BJGhAjlaxnn/iZWWvvjSB29b5FJBfBjrQpHZ2/Xk1Y9bPi
q8bh663mUHyvwxAoHelNkq7y45bBANrqdlNIUbditA3cIupfgrExXm9/zKlpkNbXvBSiFK8zf4xB
NT7nkCXIdqTbGEfiBIvWP0amrtEStyfagfNvDzS3B/RO27SFtG2FSaBE7rPuiiJl37W6vB/Bau5D
UHCTJrd3N1BUZCQPURlmd+qswKiei8d+IndtkqUbizNjmj32p9HUtDvTGucVPLzKUaNYv/u6Dw2U
uY0EdOvbM7ospxEYFFd0LkdFiaT7fojNsza2W8mP83NUNRsQUvqRFGV124/VngWldvy6y8ytaTOE
Ybwcu+jFMMT4GNWsoEBYDCdYZPImMBHZmlURbhGR76uUiQeWsGDnq/q8t5rZR1md25fsdqjqlWHC
cTautj23itOGCixdk1/NL/qQRUkFtC2M0pBPIiJi3XTIwbdNuzfC49BpW7BePWTXTlpVSqY7YddC
k+xK5VFvQLs0vo32sk2tuyLPiNlO+vp1JnKP3r8e3HemIe+rWfERs/BAqUQ7+rP2N1PP0UExY5nQ
CzmQ/4yrKnXBboo1RAARmzrtqVOZDcdiaIxr3prKdXK/HmkyO/f6iWRRwxpPih1KxzYh9aO0kRUN
kgl9Hc3m1Y473x3D0SJhoSLmQIV0qhqlv0uJYf31xodQ5Vmav/66nxzHEJUkoLY+FIfRNtNlnfbT
C+j9GKGjHN6LGVWV0MgAH01OPT3toeiOCEP7Sgsv3Wwn3uD7yDDEOLp2kifuyNjMVISbbkifa7Oy
101d/XbX1/0UuS2maX22qms6S8ibNXNl3EjL06DXEJH7F/S67UbkskRsrNQqh2h4DOIE7WFbeU1j
dZfeDsnrsoV86Md+PjeGfZUaTTynYrId2IDBVg7D6bEDasrwaT4jASe2a0C3kwTtubDthpZ+W15U
S+rXVYGgz6pNfStEYBD010TppggSq3D0AMLCwEwENu64bpS8Ovz+lyZ3/3qfkQ7Z6maYF2ujQfug
lXmwy9p+QgBaTi9K4R9akQBxjlqI4knROIlPvkFR09dE1YqmRY66k6x1iJn++BfOhtTRMkRLtV2R
lx7K493XDdK19gBY072hiu76IBGbIRK0m+2MPad2+TXyk35Vt75+SMx0AqAMfn0mXedIGCIt8F5Z
FIM+eyqnxtWqQ8uhzyW5X5tV3SY0gi2kSJ3C0ZXIpHSDJkxWtk+z82u/GrH13Fk4qMtGVKAlrd/2
d5hRt89Q0BwypAdnP2yuhJGaz7EAyo56bSnm0NhPUkWSV5Q2LtUc/6JLekflNCt3mp3Xq3m0dlMr
W5eiQ42SdCoN6jGqnkWgotjpkKrKVXphtZS5A4Dip7yGvjOUY3UUmBIeWnIvSnmMnrSoqXZD6A9L
uSursyTNr+OcnhU69KSrqAcM2dXT3Ku3OF7WeEkTrPS4sRS3t/N3XTQDEgBrODAejoevzcgoPr/u
+rqZfWvcSL0G8DNu5IjmtgpUByk0BpP76LahTS201Ejcfz1kRwyNISTOtZyL27JIfS+taNwXhTAu
QIFKOasuMDPYQKxoDZRrUnsfJ0P5qBBcqQ5BddUTlAVBUhwsURRnjRpT9QYYsfQC4qmE0LVPe0Sm
3Vvju8TqEpK13bBsLt5aCTIIpGOMk8NHqiJlCauiu07GmHAl183dRPCqFoBqTQezMrZGlpwGKS69
KkOPXAjiQQaWRrlIkRWmikxGnm7ILr6z6S5Si+SkFGgV6v46TGb5bEVEBwA/nzbmUFbPCXxjOy6r
x3EcNo0Rp9csVL9LRpLcWUVV3tXWnTVQudBDNELU7SSB4M6Qu4/ET/wrObpiIWUdNhTu3QWd9tY1
hGqp1A8f5SoC5Mckadv5lfZYz+HW7GfyE6ZwO8h+c9LTsjmN2hydYvi72ZiuTMNIVqFq9tfJmlUH
0hV4Oy3qr1EyWhtrRqP39SjoAR05ScDcSUaRLVlj8dqip9PVzPwuAim8KSDkazxq2JqYG23DbEpO
QY46yJQsV+hR+dinXetwvOXEZbFpx9mrj6H5lCQd9kxhP8dquNW1EJwl9momQkp9f7vLVOr6EHZG
sEE1pIm1JtE50Ppe2c+pJe8nkTJDaZApKZX1mpWM/sOdQLd+Nwuh3em3v9Qhf1baeN7+fn+lITQB
V2Vj3IkG6eLnxn2Y+OK7FEReoKvzMwJmUhjkkH4SgF0v7v1bOpfsk/P12c6G+cS0HB5jMh60kfNK
15HTfG2mXKVVPcy3X1tfNxlXicUY/z/Czmw5Tmzr1k9EBN1iwa2y71OdLfuGUFllelj0zdP/H6hO
ucpnx94XRQCZcklkwppzzNGMI9SLaq18nSwSsCRzh78adijz93rsZzN3xxFn1uviK4Ok9ahX6YsZ
5LjOl5BW0qwdN/QF1nk0EGlTKlTbAGopqagR/uNodISpjHPuqfxFwezCkSt09zXpYi+VMSR7zSIW
wRmaLfz/7GtlMV2MCkd/0nEfPxaF3uETnqdftEo7VLprvooJR2hjsPoHWkTrNSMqQU7EPsla5PW6
UDisBEnqrQeDqIg480eKOBNS97w3zed+7QV9PX3/9b5wKo9THO9/e0PhzIkDA8B2bxunmgg7qEC4
z8aykRdY8tAG581oxvJSaN+LtNRPEbZiq5JhwhoElCqQT5nLqApMcIbxvQL7uySJzF5izwk2ZTfo
2+VwsKBbO5DuDgJtx23Z8Lx5121L/8cpI6rKm1uurflNEn3PKvCVuwNJQ02MS8besLT6qRyq5ol4
MyfW4MF4GnZuAfNUWeXlftRoyJ0qLzaOr+RzyUhpFfm9840gj5fSC/SfnvnaItjxlZM8drFX3QvN
uCzty99HlmisV1kPchvYtN9MNLCp9tJi5Us5rNPYGBm0ReFz4hnR4/zq0hUtnZIaULks71jOLe/A
MQSbyLQidjdPkFTRVCg9OJv0wPelZzAtBCeDaoLz8mIScc9PmpwAYeko0mqIt2UQSZLL8K0ECtKJ
KvKn5nuA98g5qHRikRpD+1Krytkp21aEq3CYpXm1dlSdzgbA7kWoEHJVFO5bQPxvZaewko379lz4
43TRvZ7SoPO87/acT+NELq0Qi7WeQHLM+6Z48rLM2kttxFg1so3ntie0wK396MMjBs4eo2IrfEqB
IhIK3vtoPXGnaZukTfKL2cvZ9Nc394jS2yvnik2rbP6eCPFlLnHelUl5q/CNO4xGZ3Y7ryFVJAoh
vCyvNulPpHUFf8KIl7SLf6/whYfCqyjwAo1KQiFab7jmk1dtuTdpQpoSsqwiG7BT46lWKAqXjWUF
igS5GCuEphS3SM/yU+CF7nnq+7MsbaKRl8M8ac6TBTxVBgg6qJ5XtReS/2g3prx87mopFojo5Kqo
OVdNiejDQhR5WTYUOyi0pjnTthUo1Al8HUMb9K8smie9noyNAFjfGL1bP1kNmZtORRFTTZX92OXG
TkyN+Rpklv04khAbG++2lOumSOQpGsPimnYGzM0aWmNnhk8ahfatszvzVcfuN6ud8TYVjiRf1P/S
69rj8no5P18G3u3N745D8lT7FkyJrBNb07/Y5PhcaUwxCewnk4iQTmxocr62hQ1Dd65BJicTPcT8
zjimS7VpNvkNqHyjzzekmm/IYnDEVrYVjvzzOd/DZ1FLm6c29T+IcyJnzsHcNuqHaD3QjhnweK0v
YinuYYhu7RA6bES8++j73JPkVKdS20Px0h8NQ0uf2ziBAY0bdpRP+DA72rdgMl81A7yioCMFPkAp
kmSEGvC7LL+BwVckI6Dg7uSGdZJF86fp+doGPna1JfKbJ6zCAmk5DKvvia5ymK32+BjUp+Xnlw1j
mXJVibpMNi48R1MVFGlBMVi7xiUqS4RmfavLqr7lFk8yMDto9UFzIw1DZ5GaYkyBinQwXlwl+0ey
HTaToAgk1KXaLKckxjwvtZblDzkI6sbEF/8B90Zth7oG8leihFwHksiBlO+KrUhRHqsyOwsxupe2
KMgV5pH5XiIV0YIs/iA9Aa5YLQBFs8jc5gUduRh1IC+iNe8Kj8i7U413l4C1DObqPzY6RvCb3C2B
UMvmxpMm+fjXDoBA+nmmn533dWzjtZEvkllaGooXLifdFZq4UtP2cdrh/J2XP535hl02re6ZJ8dp
tvpyvy7nGgtreFUxljQK7WZIm2zyuadweiJJAmAPHH7qx89THcmgBmVAvcVlk22af/a3UIhT0z6F
7pS82axMoTW+NWg/TjT8eN5Qf5JDls66sxDP+SnKT0OsrK+ZDrJA+utLHhLvEfqa2DtJSOT6EDmr
XEtHweCFZArTy5CPF7lFRDKUEVfa0R82Eyv8VIJvljmSg7t8g70y26vZNcyscutVTyr3sByWY15c
a5POgHi5xylzq41sKmdd9GP1+OucC5m5tRLUrMVpSvL8bhilhyymwrZMxuZ2LGKYNiB04fwAqNxx
vn1kVVz1eAi3nmH+iEw9ICm1HcaD8kTMHNdzrlJDojSlmIXPp6ZcZwENB9zgBK7giXT0Uwvv4WlQ
4x+uBkFpOUqKpthicGesfVWFz3bu6kdTwb7MHTyRk6TqoP+62d2nsSZAkbHs/Av/BXIOBD2h7nS0
U+kaF38Sw33ZaHYy3sEG7oXrTqc6wqdOjCkhfcPswJZ7xRpYvz1Qg6uvSRB8S+NE3vLMG750yc7j
sbAfDeSwy/IftuWfUVHlp+WoS7P4ppGroz11bjO9V2ZjrtMx7OC3xfFTpxBeLi8UNWRkS3X2Pbab
jnarqTZohPvLmIcDDRmb5RD1JA0qXfnWkgoFnaj2vaOrbzl2A2EryZ3VMHE2PY1ou65Kr3WLaK7q
plXvZM6LPYvDl71f53qF0roZnXWVyvBJWniaV5MKzr7e4F3dW8WubgJU1bUhyfHNpqPSUZvYUlsV
cxNvSkwH4jYJCa73oscwRbFKoAqS4ljenWLSLib2pty25vg9K8znAkEXWYREeSwInLPUaXrmMcoQ
ZBRMdnlG8Wq8RUkkqY2z4kJrQQKSwgPcy+wEe+GoeXE7OUfNRt2fCO1Zif2tEBZKxgnXrag0/tr8
OsR2vDuycmgj5rcVZln2WL6TRvBj2YHL8I+d0ktfEtAio2mjm28+NEPLAzSvB+66wH35RHys1gvP
HgjAtu8S/eCYIjt83vsiyoMrAF2/Gaqi31jSUddGBhetACdn4nO0y6y6USXSztKjrYXbf0lNgv3M
UDdfVR9AQNfM9nMRyOfDEEs5eFMkj4IfwSW7DiAnf45NsB+zyf/uOhrOqSBb8GTkPdCcfJ+YIj+Y
QdHdWs2N0KGlEQ05ET2BBuNgnCHUZU8L7OEbLWlOdDt7uYP4e8aQVklkRPvWy/XTKNC58bwd35xW
oSCe+vLUuMP4Fj9mVdA/ed1I0EwOhSAKURQnHcoazdaTS+XTPuoe3ghGSXHaecTbkdyXHlJib5/D
GtGzqKbnVifGlv41XRmibzd2EVF+Yez8iKpheWfSzl9Ik7zkSKHHtAK89D9vz8zID2FLrpbZOeYr
hkL2aSDaG68D96TPNZPeeN05i9MAreV8nDVas0k1WqshyP96WQXyRVjQV6y5HyZ3pL4VWxA0ddNS
NW4izcdEVfPhQprOR1Ay0Q2nCaSyDcHGuLlqv7Nep7LHNr2naaoJznt1M8vb9n0LzmR3yGJYjUxz
CqwHWSr7mmL4uzZtGmaP6rdvpo+C0fStJRb0oPV4sg8Ti2BTc6tOpTduiCxCdTuvh7ERhZcq7IKL
IQTwyIw8tQIZK3XNu+WDsEJADm46pkdHT7O+U0UhidbD9NqPLsHy/2GvSM1/vlq8hza585hFo+Id
sK89hnl5oE0xzoXNqIAUjQZSRCqRCFO0VWP0qltRekujirs16skhNMJgPbWpeWsiNzoAhNd71mvj
XgTtH25FyIOMEkzk8x6HfvZygcWgKiYCurrmEs3Nfk9+4LbPxmm1tP0LALCcMzVGUNGPch76lEZa
nyKPID8r63j4xDVBxp6D5CZEGWGbQXoHB2hXdUlV0kwaaZTSB0bSVt2MJNlaI54HuNl/AXj7Zbnr
5nWwohEkFlvhrDavg8ouu4scSgwRUxMTBLxFf/J/HHa90w4X1zTwU1SWceiLwbvZkZOt7KrWt27E
A/NhOakT8jj6/TFr9FnpzP+9qkY8WK1AowYC40pblZxV4zAL4rdaNmHa7Hj6tYdSa4idL11n38k6
3/BtLt+cS2p7oELxcxNEyTlhjbiAddR7MeuIU9RqB71X2U6LKocIiK546Pou37tjVu3bTidKJ439
M1Vv96UT/YPeAp352Suhss4tQfF9cGWU7YbQdp4ZQ6w7Zb24UeB8TNKdG8H8DwEZf5WlyMlykCI0
cayTpF+VX5c9xFHV177jeanFFoYEVTen4LDYevzstUsC7C60nPWyrsWli4qe8aPuuvspzZp1WlcU
MXypscQ2vmHeVW39ssCkdzQ3NqCmQU5B6Gz6ynrCb3bCEmQOwsAx+G2cb0lNVR9GaBHeVQavxmTL
rVsm2gF+cX5vpanIS/e9H7LHQWG0txaxOxvmRT3iDVhjyx7kkm3SjPl1KXVEEqEEAilajfg6nhsn
huLHP7nWXQjFuaOGC5nv4Ymwkye9ldo2IgznS6k7N0Uk4UFMYb61hTFcRjdkWjP3cM58GJbxIcW9
40FzdZRzQ1p9a9v7MmuohkxsNfJl9stpQ/zH0317dwGNHnO9eOnSKnpKSMMAn0qht5n9PncAlZzM
Pg+TFj5iJxQDnekI+EWrfakwxN5klJS75VDlVF1dW3YnEeT7zvbCe+sTzct8z/lIoWEkZHu+26lw
V2DRya1zy4b0qR7Ci3T1l1/vNdEasVgX715qMmwGqz1hGhM+5wLDA3Alc51zPZg3MvTxsrDcTSm6
YC9ijRM9o+SukfXNWgbDYzxcI3Ga5vmHE0b1ufycjExQgaq8uy6FY2ibFol4IQmdyFITnn5ltRlw
1dkAfHonu0dmjAyWPJKTZiOphRqKjrV3iX4aWTNLz6+Oy0IMMbnm6zdMCPhghUnNgaFcPhWa6736
Nsa3adXLfWoGinka489BDP46mwZz149GewfaeFiK2M9KljXk0MYlYPtc2AohJBh6oG/DYUxGOGfM
eeIYDCgZreBbGKozgMTwrHq/unZSH6CQpuG3NDdxK6TBg9hZOG9oh0g9OuYtLZCemf2TIG1GczSS
VT0aXSMZ9cdpHuiiqw9YAid5rueRbRfPRk9AwytZxD+Xa7tslkstPN46kj732VNYrve9tEyN8sE8
jkmmHf+xaiUxfgpOSJBbPel7Zl/dC+AyeWd6BkVoPozm6XBkuj+Xo4DY02qwh2udWcG6MhxsqZa7
vrTK8mhm9XciOCbognDASlXIe+n4WADgGyDsuxgm+blpHDHHA0WnX6cyaF2YXO8SS08+Kp7rheV8
5FNtzglF3aYZAtqlCO2IlwlEosZ8J6jUZUpkzXPt+REPy9Y8tXX7zU1Y0Id06i9Lk1i7PprgVMNa
ZQbZKPf+evXX+5a3EIRDBvj8luWFwPHIuLBKSaQLuAz6aTyE5iqnJzHqMYcIsRwVasq3oSENNKIy
Hnax+DoU5Mo+2AXJD2Nc/Yww8xpJFnqPVUFrLiv9a5MavGgMzvM4pGId5qq+u3k8bWm3C+ICI3uP
8B/S8FINDI2ebIoZYsEFfbzUwumOg8wgBDhle2YMaOwjtHTrpdbMtFFtgcV5bogM2em4WqqXVAz5
s5mMK60WFJc91XuTN9mqCgmgUjMIAs5sEbg5Tz77yX+0yyTAD4kXTCmcIyGXOODMdRBp6n8d+obW
PLdVsvL+PrX8wPKOXz8fhEhLpSeNrZcLcWLCj6+EVb7GRVYwKZnPmU7b7mqBtlgII3yi5n7FbKD8
VjLC3/QNxu9a6ilaNEhWA1H1omnfIS8TckhY1HPgQ0ls7D7YI7y2nlNFShEPQueH6qpTbQfh2zBW
9mawyD8n8XZHGG2/c0yl3yf0Kg/mWGU/XL1F9etpb8TV2JsoHdqtk2Vac2B5Qno2E2sWakjgt1id
d9a3oh/qx9rpj8tvVtZxug7qxD8WJk4VEdYWy3kPDggTSqSsqSbJWU0fPhGF+GgVbvccWHr1iPb1
0W9s6ytEweRg9M7c/BA2ZDuwBT5hjlbBOmM12i8fcTAfRp29K8BkNmKmxzQFY+sk9I7L0bKxAgol
S2kE5C3wheVY2B6gWsWJayQefbAofSYW6BIkILeIgZxxBCsJLebQ7p96H44nYY1/LCjmfwQ1l1dE
KK8GAWJc9HnYzC1uzZtSJhR+jQ2nbz76+1lAc7N2WoOo4/mU3vjJqpywq/P72N1FgaEfPAm/o+Sr
vQ6sun+L4vyQDT9tq9e+WOXQHe2CCLLlsNSgJbc2MaPLIQWbWkHdEHvTxQpNq+VK6+f045nNEzrE
HQkjxoiQFManIlEvXRATETiZ5NaalXGRcJ0bDGWknofHau7ktLQ090nvEaY0hrhTyP4LdUb1mNjR
CIM1cPahiHkORfOxbUEb190Al1v8NP06rRB4BfVt2dgzZpchgPt13ja1C+4NIQQvOBlFVxNB69pf
fjE0mCqk/4/AgQBRwdVYiB3LOyKEs+tWMjkpPaSGKoHbhzWRT6OkGcbZqfVj1HnWXctH6960Mt8m
lv0zlTjEFEZbvMKQRU7NIvS5t5xr4vogWaDgMZbgQgNMgIm/7+jYAOpBjbd4h+fji+N6pEtryv2B
M+ZK2oX9k0y2m1Ta8G0c6W+0RPYb10RFHWPvfoXlBbMvM9U3R3UkQPck1ht6L77UyE3trWe2uDDZ
SZZiB+DgPTIjQJar5/fAFERdTlToJWUiz4rx2kY6GWfR6J+SqJiOy7llU/tZdSW5eNTsamuRbL9K
DYdqNKHIu/pIPcbQGu5hkI8rNwiHozXaPxA2Rc8N2aNHpp7WJjDot/r6EPORYiCA8RhLJ4m2tsUT
MZuYxS7HbdNn20ArrZ2icbhmSe3zZICa1xXBtFsOf70QCVAzPogfYT1hyJ+O2IfO0NWyUa1YA6c/
dKkKoONR7hf+FFyqoVUnNaf9whu891bQkmRoHJYjzGNwFYsxklhWvKD0D3bkMU5dvoea0A4wDJq1
1uSzViuPMV75u8Vc9twWBUNpKptYZXpPLNZOjZb5xwpyhT8ZNY4kAMuf6HLfTrBSycsOYKCtvKSM
/mD8cc4TmX8B0kv3SdzXOyFyRehzkA6PTdjtK4iIrD0GaB+JteU+awb/msrsr02dJek2DIj++Hwo
1Z21rcOoe+oZtGBl8f/vFaWPzDYajD3DVJWtvcjTd5gzvAJUzDg3VG1XuweeC5eHndhqMHky9Hs9
BAx+A0ei5NXip3Tov4ZmC9ViPkLbN9wjbM2Wo0Gaf3ooC7dRVNpnl+z5FQ7v4/dRyu+1rNSTVQX2
uWJssVICvOWzRy8z6W+NpusgVCpNHiuDdO+5sk1FePCadHhO9DDeWkWNU5aRuF9rj2yOBTGbz2OV
KPe9fjFSYV+XC95ZKPFUO4r1gueHDojwX5OP0ikPy0Usbf+PaiCr6/M6L1cXFzFrk+tVswqK4Wfg
muatjwUmLCa1/bIgW3xcn4eIoPyNhantzgCF2xSjT2ryjKQvh+lAALbwRowQY797I70CIKuicMkh
qaVwZs+Bo8l7TcArKhRHvHet9SFYup5EbVlHLefiLD8gjLmLj14JsD6nVZVue68sDwRuxa8qHG5V
507v0muZtisvvirGrjeSOjVWf0bckeyya94nlz5zrI95R7PLz51xPtPb0SXXlf0xsqMFQjAUTb6F
LZYTRhAHJ7FwD5LwAlNUPk5OW7zE+OwxoCy+lr4vz7mIoYbM7zKzDCRUMetYfigKh4b6tsNzg+2u
5WM9OKkdHhrXVhc8LUqAwU49OlmTrnvwvVfihgloLVL/e1GYj2M26D8buhMFwwjWn/bVUxKilu2R
ThUM473VceLJs677I6mqmxeb7uugpVjmlqUgJZKwQ32qXwWCHdO0ikez07PXBOl7B6DzNUCseHVc
7FrbvHJf/iHp+0s190+VnP1v42npupil2YjjdAdOLFXWb0LSRqo6sX1LsAhi26PVbcszH09JVvPo
R7Cx5iJJ5TmESZy3LzUozMXX63I1at5AWWZibHlZpohhU3zYYzjuHdjvKEpsbv6H3O0w0hn1tRZY
6mnZQwQLS6lH9Lzs5XrzPjp4W21k1QroxCR/ks3r4JUT/xkyuF7rI5fESgkXRxK1TkWf0TQm8Vvm
wKTKO/8JLxbtXpiU+KGK3uox8HaRa1ubVjejtwjsieGWG2/++4VzZ7fhX8pbLpxE/CgNyzFND6nh
704NjTaicDGSaPc5lslD/OJwRmlfDaWfYo94eSVECw6jnmlLs1vVRt4jQ4CD5WbhijW+3TSiJ+zJ
gWey7FVejwmsPsTHoX0bEXO/dDV/lRu8aSw8uyzWxCqgHYA6nkxb6Nhv+jQViI5FcdXqLD1bZn/p
fH9dzyzHhEZ0cwglfe1CMugtE6uprn4e/FJ9w7T91Np1eNNi4cCAgepn10X5FGhg8HVpTz9qHuV5
nKYrR2EH7CqkhMu/24ErwVFOXnq7maFq3zz1I1ZpBQPkRtTRi5OI6KWU5Y82rGb/tnmGJkbUX/RY
7U5TgbZpZhaTstHM6HFvnruCpOIpSUqUJnW+jU1M85yZJBSlhrnxnapY5YYkYbWMrIeaPuJFwzDi
KcbiKJwZIGFg1P/DduE3J6/54zWF4zq2QFfKo9OYP/5/GGUYHbVKPATJLjLq8pzl43CWjhw+9/Is
ro4jpnC/TikzRz8W41LFUKm6FKGqV8v1muzgZ+pazs3xP+Ac5XfR4g3bm9SOyyG01g7qe/eOF7y8
+HngXDqIkKO8NPNmOTu5ebUz5+Wzn1EV54ORd3JbWPfxzLoXzqNG9NShDlRzHLEaIJt93oUtg3WY
7RtrSzfP6TSQYOzjb5lO3oefaNRNaTq+hDKyti630rH0cu3qpZq2ajVgkyiwN40Zex9TOH5IE2J+
3sbTOnUN5zTwRcUSI32iW3JO4AvOCRF9VT04ygYDDot6IxOoca6OPe+CvS6li1t5w+c5vbmHSq/f
c0VfXvRu+AaZE+cgdBDPsIjUxsi94BYV9BJZGVWnMIfBOo2Ft/vvN/Lid/HvGxmtsatLWFzStb3f
jRnizEOsblTRzjBbbbdMVUUHh9fWe9xkDYfMt3ma4BYI/fV4NhidD7WphBAuQrxRG0vdVf3iRbJ6
LDOUlcqcgEHtQchthSv2rRuoEGcIwdfkCVGGv8V8BOsVJ1oTTM8UObF+xhUyVFv5/c0rrJ4o5rH+
kkYKqxkWkA8d77KxDmus0ILgaB6cmSnxi6QZ985bPtntNotRVZYtmcC964xXr+3Hq0RtgqOlrl+Y
/fO1LcbkojuEAA4DRAs41v02n8aG4kmyqLWw57Ceq7pTNv2I8t77aST9fTSt2a42wLkpFVjCKhWt
McXtHwF3s60V192FYsnb0/1F+//++SyGMP/+fCwJ1uB5lu14EgLKv+9EiBiaCc03wffVMNflXKgW
sVEc4la+x3OrtWyW83G90YYvmGo9aXNj3aL8wVqmo2WaHzgFtzk4YQW0xPMx6rJV6cxrdaDEPtCh
iBoy+Dw/KTI1vSQ5yrAyriWs+6skQ+OalYjJ9CSA+zO/sJxbXhX5YF7S8YnhrH6Qunqpg8BdI87j
gxCpolNgJDhWxVH0pv9ENfiByDn8w3JcyH9Dbzy2sfHS5wiTM5yNf2sYelzGYJiZL8nYebvcm9zt
gi1TbfV2i3C0GtzdQiGxJdxjN2eCuhzGtsDAfQTjDHNMS0UU/aFa/ACx6suvZW2qa5XUGHZhg/4/
bqol9OO3Dw14bHEAYCjKU/TfH1pVDDz8CyPe0XYn13am03tVYG1THZbX5/2BOOZ7kFtQqqd+/F55
6kfbvah5StPP3XaZYSyWWDQKVpN8I/bPvrBe9Uf85XH2E9j51qhRTtIozIeYOcOjWxvNwR/VQ0+R
iBs4co/Eg4au56M6cAHUV9UM35Hp6zfRG5AbVWtT+uswGGZOVZIHzWE5XDZjQ7NVZN1dZinmpsIz
Nmpu05bNmJTBBc0kzolNEl3TJhXPk1Hy7Qx94H7Rpk89K/JOSiruYJDpa9XUX3wIkA+aKbNbGU2A
dVNL8TDzjMwUDmhrF/XVmTGLLhgKkBD9DrfQOCxHy/nY8lkIm7Td5bXn3B0X2uOCV8zD6L7Iv0d5
ke37YkSuWVvZqk6M6SkpnXdKivy6lPvKst69CYVgGIg3HU/m0H73Kka15qQNx7CUwxNNzf/wVXFm
i5ZfXwbXYS31TGpLtCHSdozfUwyNrgYl6PP86Ph9cVYl9cFASoBrNfXdbFPqxM7L6NqLwZAn2YQh
bqlsUtFmB19a5zwNys049byxTSkSHY2KcqwDnEmykLluOjUobQuxwUxQnhc25ACgTPOfdNsB4HFt
NuWwqxqDy1kN42rhYC6HzXwY2mG1wnW62uili6MLk9CnZS8wsugJe4Z6ZRjhXakg/cQpXEi3d30K
N74LPDL4Xe/zpO/sVRup+gzJ274WTsH/JxHeGZMptUqn+oPGwHtOpWr3WZkZO9nbNmNTh1xWTOVx
2W+Js5qH8Q4KU/68sf8fJav4ty3Q/DlYlmsZrkcMgqBs/e2mdPAGNa0U+nKcoILt7OxLbwLj2OYR
vjvp3I6LrEU3k3elsHd2XL98caXMNnVXDldf5Ma+IOLci2DNDhh+t/MvmwUkk8MxcS8wrjOKnGK9
LE4uwRd5moX7ZZWy4dUdPhsDswKuGFGuNABSb32GYiNo0fFSjw3f5/MQvsDY6Uax0PH/XEbyvsxh
LSXhzwWJ/vtI87H2dGCpHqt+ck9TRxu73BHLpiubrZExCPvv65Hh/Ntzh4bJNh3L003DlrbNf7/Z
BVl9aNdD5ttHzR37AxoM+5RS9w0zryeCP7/KSp4snZ42T5OGVa8LJPt5SJ64dgxGxWMA+nzc1K9L
ucEBqEb9mn0xa62+xMtoqR1XoovfpE2qQNVQw23d0N0OaISerKS4uzLTH02ryp7hgh+0ZMAtuyyO
munZewup11V3XHftd2H/SrtGaZr7/Q+v99YeZQeaE4ZnoelODMpi/1SgY0YF2g43IUJCVPLawAqO
vUED5amcDqv23vmi5uFMo5dHRib5tzrPBK3CuFqEd4Z0vYOXA+vMWrx23vi6/3X0NXqaoq4fEeQG
9276SIVwkK8xAtAMfM0q0wGuorYLLl5rbBV+LeelptV895iiozotZe5S9y577YBnoNVhBViURf3N
dOAwUKmv88C3Vm1XUsMsDCuebX/RrBK/Ug+iB2xzspS5M5jsL4g2iOY/OJSPRp72nz/5i6qV9j7/
nAlCRhhDGG57LTx6Kqkuw4wmJW4YbH0DuCwx/TZZ0d60QFPZhPlpuhusoH+WHp5EA/30WRhu+uak
KzOAMTgNYCrUgDz4skZcMOXWnyq7eMFBy/4WDFrEaKa3DkWg9J2MhmGV+Ejcls1EutIWnkjw8Otc
m0ztSs9N09lVyYhv/byIjt6I7XE92Su7hS5bmU20XmhLQy8u/WCY1+UuqZ1OrLTOJV0DxCXKDKK+
e4QwGkbB8BC35aCSV2Ns/iyWyVwlN5Gj/lcsnfVvFGK5pcD3aal1EtUEQ6F/lwsjckjO6vax7LKz
MTOABMA/9gNwIpdbBDtObauZwV+HQYJDqYGbttXIU+G5+97QunDz92GJg0DgIALOM5wE/5PKoIal
f+nEwyI+mET3k4g8/IBmCmMIHnIm1Ofx1xjYHkgqECFspeWcpmLtf2WX6r9dBMc1KZYtR0ghPBcg
5vfwzHwK/JmMmOJPMmyXZT8OauNcgVplpUSePBbAyiTTZJDQhSpupT9F28GqjLNdwnltwlecT/BC
DsH98SMhPYx+7jGUtQvfWYPU4qLWmnp4BlNrwCBpHDgtnFs2gY0R8FAUx0qDpT8ZjnXiiSY2RMsO
X2AxnR28V4ymUbdFMyLH+GWajwDLylVhS+/BWDTewozdo4/XUTZLgd3Gwtt2pfcF0/KF340A7tvn
3BTGsf6Yjbp8cHIpHjsPulSkVLlDErtKijE+ZUFWXqdB4Q0deAnEaUbUabeFujMef0lwnHCEYYJu
dzUYA6ggBh6wI8LHbj4KAy8mCh27tPywUHaHSeFRL5PXyfWOZZPAYZtKgg1mhNbV1XstjPypaRja
FVrzahUCvmCTJFfJL9U42ioJGRSR1aOtGitmLzGZiC9786tYB/7hFmH1Np/+fMP8Vtuu7XUcW+VN
FebW4Gv9XklYnjnI+iNsW20nm/5gg4jdS4w/lysMY4OxMXf5PSyza9xlLbYd2XUK43Sn6U6OtXLB
59whBBNKjW9aW4CmqpXvR+5FWoXctdrYbpz8p3nUKq5OPOLKG9ndJY4gQreqw9dSuYdeMDD08Wld
/x9h57XbOrZt2y8iwBxeRVE5WbIs2y+EwzJzzvz600jX3XWqLu7dQEGg5FW2LJOTY47Re+sUTXtt
BEjcYhHwacRpHloZt1lKobJXxfEPisyKdTf66XsEMJ3wlZKQZ8fk2bDXfR/JpXWQlpuQpCzHC0m7
yZOPMYAjA29LkNnMZqX8orbvBER0klQuipIFEzt9JO4wJOm9CHjh2xNe2vDcascwk0jd2nfhxYgx
mliHUQ5OKaiCXjY2lmXYNeLaMRPRTi1VpAN5spiaQe0Jp1iHBDxjsovPQMO37QjREwfsjmgoVc3S
DZ2WzRgqn4UK2GCnvUtESA7rHGB+ugZaEGS26O38YaHdAW4o9U9mbqvOJisB2+NClF7G4dpbKFHW
Snup4zPgq4D0pKn3ZvPj0nyZS9fEdPCtEdldPENFcMs7MQiWESyq8Ei334NdHNtDS290LaZjvg0z
4okgjUIDCFYBkybKDD663NoNtIvWZaZC1wnV0lHLiD+z6Dmt28BMSnR6EDqpy624oxXnLjx3wA6G
ZMjnfGSgpu8hoTf1pzY8MhDi3muS3KThptefVn/jRUnKllK7Dt3PNLrTJ0isPQEm1XDXuLz5NaI/
UoPMsqlsTzEAb5d26w27tIW+1ePZmWq5UQLqdMkKb+uVD7f/k7JI+Z6/kIxL2W0G403z00Wvf/rd
vjIfRXMxvJvdZ8eV0j8gxi0C9oFFLdthvMrhXVV+y15qladnQ2HQA65I2cb53UdOj8NTQtiRsYkx
rkzQsixauNGxz+9As7T03ps1vJdNlcM+vGb+2WqOmccf/CiH5xwe+S2NKWsc06XHcqw79H5rLVz1
40kZVt14XSJggERwx7JFkY4wYo0CSSJ/K1jp1ra18A2sA0xS0sn2kiO/nqluw2JfpE8GwnVCKFBo
pfnn9KtDREzPuoXTMFnYGBbQmIWgVhumqogvTZer37NdYTn9HOpx37rwvnlu6/qbZxpc+8dM29JN
7vVLmh8789kq+AhOZmXnkNj5cUXJiNV6trSLVUGC99Bib2XrDSjKooCqkAqQfB+dC53xXjO0LbOz
Ea3UwhaEJZ8cAq4pZ6SujlZ+JCYnTI96SXAz3HG2rv1i6f4Rmo0cH0tpr1ifY38L3JOX7lj0BSjJ
8jnzqIjwJlrfMXqCLSntVnYsh5XIeQem/E46AIH0KmfuGU/qRqqeJEWyi/SPxS/OYLURFfpSTONw
9w2mjXkEJ+Q7enL4+wmQz4bIvNy2UFG58R/VPVnFE+g3TsDdAAxYiO9idy8ZWlln9seLpSh0+Bii
RW58cmbxC5rZw+zeRyK4mPAQfUGmrlcvlpXXz/+uF7Y1BCsvLBbCBLWs1EWMJTI3X/hWj0IESLcJ
hatGSHv2ZEZ/CokTPb3nnH1J9y51jzRejcl5+p55qFYQpaqKiq5b5cl95dXqQkEkAFvKBetvmF+D
o6OadtOET22cJq6sV72XyVtN20r0RQ9GqVgLM+PtKoO188223+Fp63e07Z6ZQEhcUEG7JAN1tAOc
zeyaHD1M+yVTtYWURNKi6bJtXlWvhUYYmRyNbLUDO4+kjR/VSHvFq1VFy0o6mRT1raQ4PhMC/NZr
zfdgTvjnpNK2Yw2R0MU+Kq+Y6NgKRRF2c6caV3ElOToxA4FpYiwOzpb8DAZpVSWcAYO6FPVxyVBk
KRtb5geLWHyzcvIYLNHusFNERLN4Aae8sYxGzkSE3kLmbhd6f5q42nkfLizxc2wAl+qdXeBUTxuD
coTLSBIWYrVhgrOQvGRrEdPW629usTFEFUsplHXv3JUbpHF73pGuXsyIHUfxYDSxF+GyKhNWjRsO
ha5Tlp/I9DABsIohVhRKzjJ+wb5m5uFxs22xfN0r+aE0F1rlk6v0rew/Exa4ITEBNepOSKlRiq5d
DLBNozuq1kqoYWk1y1wfFx2nUE9EIrMxWwCliMRhVWFT875TImoE/KsunoW4QHLS92s5Fa8JWrMp
HI8ku0qBw4CESQm5lb94MY0kPpV0Yn9U5WKS93KzUVfyCFLtmhhXpb1KxbeqfvshpmQHSs1SVL8S
/yWbBJnqZsy03ZAWhWPo8lFKhe9Ski66RThY25hn0W2OcaLv2YWO0BX1Q9FSWdXMSBedkBJUwApf
NzURIwFDnDJ00JY1a4YyMGFKczPEZB6ZvRXZZm8uJYEKCuIvCNZ11efWuvRRRriDIQGQSWmL5AjH
VUtMnpU6GzcdwZSmiKz4P1u0ebNWI9JWSixe8CBXihnLL1U0TKfHV1AO1iUyRW4O5iiuCzCUAH86
spEEgrUa0t+kqMhOJihoZtsW7lHChQbJqp9AEeVPdVe/WGl3iqXe2/3dxRuLMdvjsSfEkxYt1q1k
QdccYMaS1AP5yE7tZIcZyxLnmP8tV3bPqCsnKeVk1rRV4YhhTJ0GwWH3KZZvrN85O3HdjpLnqiaU
xvGpt5ZCuiJBycw3Qk9A16okZil+SdS7lK0748uSj1GxoRFkxivwEAnSzpH4BTs+CoajSuSJgoVs
N6q268LnPloTViVW20J1pFOAlQOOIUEOkOX2+ZoFgEmyfiDvSr0k3a2gcLRo+xETREFhm4WDJJas
JXWhBVtL3Abf/GS3XKvD3k5QBb3XZGDZHmkZ7p2mj9vwKS7DbK3Ypowa/1ZJF1nYuV8qBk7hQs8w
DG2jvhbCyiO6JN/oD8VDkXkzdq10FPxXhIppsQIyWVWwP5ZogFrYSHxicLgih2Yroxw+4fwJv+KC
bZxtJLs0XfPNOqabS/Rlar2YtH5ERuRnr9khVxVOrIr4W45KxJu9ViiwI3fpLVvdTpRl9yyQ41hs
wKC88j9K0SV6Q64/MpoC5ioKH5WxDrtDDn+UTpFK20X/HE0CkSB40lRmJ5QL+UK1zkJzlfILZBZ6
/lr/EULR8LDgou5EYbsIVnhcFnL07JffsbiR+32yrpuLUK/s6eJUInuEUBgji5MJkae/WGmIJIhx
zY3KacEmt/09Ez5YF89N+Zzzb7BLruXIJh4HS6W5E+t9DzDBO8SoPnEZDG/eq5EfyuGNDyURnqY3
kvkHQkbH7Ca2OS4Bahbib4XPkKGUuBHFayq1dsgnZHL7+FQ5b8EFXIb0lb/HAIuqey56kE0+Ziy2
UurNyICDbyp3JagLmpn0XobkYMElKTiRz7VIy+cQRVc3uOrhVfcJJbSldC166w+9fE6LixhcTcKd
qoP21EtvMpJyYE3WPew+NPcmII6LN5BmyV0RwzVCIQnSRrqqqrPh+Csxw3V4pXZ5xOqRblRLp9/4
8Pq9zcVSdh9BumrG0OkB2KRvcXeFdK04ZvHs/8i3IQb3vMB0XadOa54qa43XRTp1wRqUKCFJdXeV
nKFdEzg0VEc/eanlrdpcvHN9EkZEDB/8Uq28c40fKTsE+c49iebC/cz7ZRGvdPJCDFusjoFy4dMt
lvpAX/bIxQHhQHMY63D6lUe219GXFXPbXHOZp7g6yWEJXzhvDWmbCGfbQfU7oGcDxGS+qcHh1DfX
UtlBPjC57LwjUn7LeSYXqu4upAfW1Zat4ZhvjPg11PYE3hDF5YQCp+I9dW+sgjBwwCBQvWVXiQuY
WUK7IYfOx+fRHap22zXPuU55deFTMXYFgy7ppK/YxxFfk12UeCfKlKdXq/nAOYXTg/spPcmupu9+
9ykdzLVE6NZgG8rRunOz8CgfHaUnxo5PFCGU8FHmF/wnLHGDY7zHYKao9HcZRE8cLO0jUR2/m9aR
VF7zX1YuVXOdm7YsPA3cesKD656JQT3Kb2irkB3JFlX2qoHpQryxTWSUaTf1gWWQP73Iu94XFbBJ
+vl0P1bXJNynwO1yzgiSZXGp2e5iTNZheRm75duXV24K8dS1lw7YbLhq4w1Lgm5hJF70rHnVVgk3
+o2lkT+sQc9DNb6y4BriZdnE+aX3uVxtOsA20wbA6HF2Caol75Fazmoov3dApVRrjaqURSO9m/qX
Kay05KfQv4el12yseJ19heaNRdMHxzifK6V2zMeleVlAXy4iLgA7PDVvMnMJG3JB0cJDcArrzCKQ
rnr2byWJU4vsKUsPReeE4hND97L9qbu1BEKUSgmnDW/LD5eB7uwWCUZsuMy6dCm1N5G+BJlT8Tod
1kLqCKzf2SWZyFdL/ngaJQhxo253GYm1aXaN99KWPwnKRiBQnOuG8OBuwjUhUknuvH4VbY3qwGV9
QOtQrEijCYVboX/V3TLeFc2+77Zlc5TZZR3aFBLwq4WsJ6BHTCtNnRa8m7nyjUUon3lrmgBJS42n
fVPY5Ta+PAS2NLT40QgKRsia7iljw+EdzPalVvayv9YsO5FOOZbWBDrSR1Bvqvid9C3nqot74iS5
CsrqGlyCS+KtXYE9KXesQxa/NoTJ/Im0c64RjfMtumdUEISnObH6lqU25f8RBg/TgyFbhcR/5k4e
bUin0Otl+YYaleu/M9ecI154TUEK3zSVxu+nTiJMNfJWjx0C8kTzba9oud8zH+o+RO17gLTAaWOh
wpwalBgs6E5Tlu85RVA2HCU2RNOFs+xqtoIbKBlhuOVW5nsL4YW/vabuc87IVjgYxq3y17G4m97p
eIrNE7hu33VSh7sXfTXO3YbMJ+JcYaGmz0O9BcnF2ZdHawqPUXtzx/Sias2K3Td/8BH1vI5eqLlo
LBnp1WOSX8SLKmB/+pBYMOJXrXH69sh2A6Ct2/4M8GkACYexU7l3bqsQLoLmEYjsu4STgsUiO3Dn
GHjzHpNYmHC0lt6mmmfyUH3wI7no8vxQgLUbd7ZbrPhFKA6yAiDlR1Zu4+5ONnG0wdlWvGbGth23
qUp2INt9nRqUYqMc7mJ87rpVgqcKJ7j3OkmSdApmC1nTyZa1HduC4PzEr5iPsDU3esXZ8DWVabq6
5RLghglFGS9v8dRwnmEp9u2y+qCnTFZdVjqN8SW797zxVnW/TbTR6Wi8M6Pmr9MOPFlbGS1l8lEO
Wk4y8b0IXhT5XrS3AeWR1z1LpH/hBkU04m7yfUm7IT0s0EbCWs/sqlCAbXBGsRfesEcJxS0hEVy2
IBvgZHa7wbuymmnCgW7uh9LeyS1jziJrV7YnNnfQOnKh74kL0DPce1jx+0eq78n0/UAHVJZfXfTO
ycT9p5NOKZQ90OoD3thiy/kWUr/RJ+puWIfz+HnAnyLZKXGpDjcU07tyhqX+WWw201upsXfR7Muq
nUkValk3tz8NxbFyP0hlTfWFXhy56mPvVSOYOKvsJhHZ87/RphMOinhviX3kadfvRpDDKTui4YIP
WPWvA39I6lMurRHXVbZpGydu4NfTnlC7BbfrCM5N9EnmH9IevpmcH8HLDLar8Dm02zRsfrSD4p0K
tNRX03uKjaur7Pw3QV6qOkm9W6N2mgZIz6KPbIKb3XETdqyhjpCea38fvyos0ptK3KYMgFALdspx
mhTh4K+J8sGSPJkND6m7NaAOxU4K45wyJvsxlJ++OPbawQxsgTMnW7yPLTevi1p/tu7detUtO6cO
1aIz/gx9K7fPvnkFdMH7ydtX0kJIVH1Wklel+QnEisbPObae0JCSbZt/kzlOOaB6NiaM9NmsYzt+
jdUfQUbcRypzDldrT641i7xbLY3uB9J7QRPDVsblaF4JK/bhttfPjehU9ZnGKA73QH/w03PrOWsg
v5YkFo4GOhO0gCSvJdrak612F7Vvpmb0TmO6zyXCeUcQtccgiWTOZwXU8PZO3llxjBuhWBSmsadx
wCbBFxk/Ts7cxFLZAgMKLp4OW0NmCrBTBxpkHmkATD/F8SKLL1J3F8Y1K1cZbViwhvHBjam1FUaV
9CVZ7JJhpZSf2o+JyLkumNVnLJ0VuYxM7eIn4rXvRbmTh4fKpljVvnzhQSFEU8D8Jum6UX6idpHr
ELeTKQeQ1Fe/Wdg6t0TT+DKVH5P4qN5g2IfkZRAPiYtXihw1RqPlPR2eGGYvjOadNV0Du5c9Y0dF
ClnkAEFeRfmbVSmXsUaFWyTaprdmTzKUTu1RX4OD9/yXMv/uwGoi5yUYlVSd7vQmAymuVACcn2lO
ydAsLevNbQHxEFOLgg8CHug8CEsaDBZtEdGA9uvICVJhQSe1l/uDMC63rto/G+qHASHawISgto7S
vChXMYgWsmWyd4wXfZoQar20um9RpRno0Fap9Z3Be+v653j6f5HOrJLgJayMBS2zcdHm7FHUb/WL
W/6gmzbjTzrLPWGs5PfK6bPc33Cz97bV0mkMSoAYUKS7ye6NqjOZetCPMtNC/IzqWRbh/BUpEVfR
V7a2ABuSNSN9GOoADg9L0RTm6a+a+MLgEdL/yOqLXiyyHrXLH6lTh7UIYSj5iuM8wp0aW5cZE1T4
LWwbRj+UcB3y2L0qV/nGzMXiANVgQ/KFfxBd43XWF+tQsRYahhJb8SciFxq9zYjA51RgRXGQkaY0
U3LNLsdKZKzK6QIN0kLXqE4JsJ1yqjRak1pmKCcMYcMKjDUC/Om1+ateI2DkVzCjHTuFrbbQHQSI
oXtLT4uTMRvnKjp/9GLoBoEa7x6V6E4QAGk9C2p//1dAhM1GmokqHnQqmg/JaSB4w4LktDGLjFDf
SXWvkkCzyLhEN6phAs7KEac3IXoRUfQdBnfiEfgPu9MyUB51JQwrC4/QKkDltETzRD7eJHsbGolE
J1GDqDBp4oQR4JbrThvseWqt994NB7GGEyvYpF5QH+fPPLO4w85PswinlNIrLuWC3h3VDpRqiZiq
kqGf/zoQ/4tyQibc5X8JgRDVirJsWDqzXNPAGmn+K64nbWt6O3XdrzIsLGtxqOO1aIbmMeuF6K+j
hFrIrQSE8xNGCEI8sF/a8vOzpByJ2SxH9riqay7DwjI4AvfiazzQdOP2qIgna7amjtJHEWIl8ogu
vEYNTB40FOWrZGmfId/1W8RLa1UmEzzBY/TlVcV3YzU/ilRrD4m7UpWKYPyH9kmJsPYLTdnvWzEY
mTq0Fk1PpX+SvUhkP5vrr8zJXmKDC/tXyS67Yr+PdSlhMFhJ+0FJJAxH7XUWukVqR+grbq392Oni
TfTrq0YM+sKtYTCv8jx+IBLPlkEdemCm2vLJnHSl82vMDn/484l7oMsnH6DuDWm8f/MkYmJ/WRop
aVkUN4qyTiPVP85HWKPwS/zztd+veoTEF4jimN41wwom2/Cehl+hKltccn22mV8GKXQYUyB7O6/q
ibdVaU1lgrj2pqNBUP46ml8bYppQFhB9zDB4nNvoNqu1S1eiXoJwtp+fVolYrvAIZg7x5Tbok/Yl
DQaUrlLmvc9HKBDItZ5e+z2K+hejRgNIteJND7PruS4EmKcGKdrza7GZ/ZdsQN2azsf/LVyzZEPR
RMvi1gYQw1L/db7qmtxz5cXdLjBIbeghF8BwOgEXffKGkGAtPhMfFBZLfGCzNxgvBGFY2yQnu1gm
+O6SRQLyvyblzheMCDs4AiVPO2c68v/z2vzVvkIE+Pe/86L0C+W8tDesbDj05KrZ5WSNbTpUb6WG
XbgTRBM/nFtNbWYn8VzhJdYGmJVCRPzz9LTNCAfTgXYv56eNgvwHCdI3VinLrhNMvXUXVdCaZbbM
k+WXAoCn4HjWEkKdmYKaCzXj+yJM16ACMU9NDywcdCgVE5eHMvp06Xvr7BLCc26no6Ka4jCioFzN
X7AMAhxSgoK3sQwtIkzBfSrYxZ9NnLvbsMymApmnqaq+ocLO+qe0qOhsm+XBZeZ+mI/M6ahEOeIU
M9PTz/qdXKXNEaPhrJToaka6FnZiAiWQRktCJVM4YDoNkzba/mpjZE8yGTDp7a3ww2YllyRZeDBn
bq1X1U8ZLaJQRIFD+dndcM3Qxqs8yq7p+xUTIhepGqHOs59BMglBSguV7pOqR2TSKTQtOiNfGhby
zDb1mTInles0RVz8ErjUKq/g4sZ/vYZNirBmxatWRt5mVHrx/36ofaBvLoEB8+thSccs7cG6+yMd
zMYjMNeb9KyxTOeoj7x8101qV5JDryKRy/CdbaGfiKC+W+4FPL4vljZtuy2s1IGeUdPDX2qwcqIr
6URn5psTBxfuQ2aMAK7U2gmnc6ju4rNoBiYBFUW1FHTF3SMfdvfzkUza0l4e8e/DiPG0TF0YM1dF
JQ0FTm78UreitvsbyYWcv3PI3svJVzUwrcuZ5MxfHRtufyYoCHyMiEBhP8gHTuELc6BwZNPvGzlF
K6DmXdxXytVwyx/SA+RDUOMh6isKE72rXjNE+cvCBMafwNXeysK0Fx2q1yquYjK5OLnBQiBVV9A0
GVXUry1fqdZVZlJU1FZ6EiwxejDqLYxWeZBQ0i8q0tXpDwTKMYYkvlSVsHhrcxKJYduu0oni+jfQ
Yj6aH0RmDAyomDkFlbzPiAXjMiRyrOuKt54MRlB2RgIQupJ2okBATOwbRA569aOMendddGO5jqWh
e1VJNDHVUPxoGnFcApeC3lTjfumViBGgjxwQhDGkitlqMHRJcpCxulI/JiOfhcR0u6DjrsTpS2Tl
yBxQ/KMMmh4yl5zVSpBuQVfpS5FFYTPL4+VspJ1qmgjTOBlWUmMCCxjCaY4aVin1YbP7W9uXpDQ9
sIaYTpWSROz2kbSsyqp3oEr42ziVGhJN/s8X+iLpnQ7n6RmWLNs/PzqbIvnD1QjsLBjCBHhlbu6a
vOweEhhwQNJkypfo213TCp/UiIblpAkbtFJfmR3G/JpMCSaDIK6dXGu177YTGH8mWG0F5WGWCHZ9
XGp7OYnwGQ3uEq9kcSg7AuLTvgtwN8bKu0hqG6lU+jeKn8NExGhkdSOrXrk3CshOteLCZyfihiQf
po2/hATo5+PeVAzss8h3mc8LhHkCDWCOpsgyGH9F33dFn2wsgcK4le+WMax7ZMA0KQDtutNGPDIO
bqaNOzlOGV+II4MaMV8q6NGWpaED+E8wQceNoTojNgxHlhilVixVePr7pVZUDdXTBG9Pa8twmkFO
7XJiKNVsHc9+wQmWs0zFXlc/SyKAx0myWUYqTpZKPFqMMCN1cif7nRWyp5HIGPKTvWGSCz6rjrAp
m3tFy4ZFYsru2atKdn1KdpxVeJ4lCXtXZDBXwx8ME25FAhq9M9DARZJX5NTjdpthUkrJri8ws5uc
k2BRak3IkHiSr/nVgAm48d9nb5ui1q+dziWWCTehVIQXYLErkDflzWPSNyE3nAa/xcPCnXQsGgu9
qNhYNyIliTaNzaObZ/3eM2i1dtMenoSNkZFR5e/LwkcNaWYROR6FhBlVEQ9R5nEhDAJ7IS1XcBQb
6nK25RhuWx96HF4o1hBuS813iNBqPkDGvaotdxlHcnyh9JLvQaXDQizjS5qyY6obC1hE47bs3idi
n6JHazeV5EcbucUa9WWyEVIvXBuW2iMC191lVFj+cfCG7ED8V+MkKOOIQZAhhelY3FVleK+46FZU
7uOmSPlnrJs1emi5J0EwPnYTqGpo9HqvC+w724mPOD+ACTH2kjkeyHsBZjvSWUWMXvya0HxgPlBx
xT9Z+RTnBtcYlsnY07HeJq53G5PhOp1sb1lS1Ag0GPMIBWFleWV6B0tEidcND1kOLNARvfIoyikV
u1bzw/x0utgFrQL5w3DrrEpChmKnLt/mIyk2/jqaX+vkHKK0+M49rX2iUYJ4V0c/6E+/N+aBH8Nj
ylCQH7fVw8I8B9rE/p0gAm3N2Z8oWGhAxPcQASbSVJoYuFli/0aiJFg6RDPnpgM+mijZ1p2AAjku
1KPSxYvf7ZkKFfs8ct05ddtJly6qG6frNYioJsqFudpuZVe+aPK6LQd3p2reN0U+KTiiRCM+YyZb
jYZ6U5M2XP9ukYpQUBZBE0MgmtnfdVsFzH3IV0KdjOAlHL68mE0rmPZxKRQNbvdptzbTXIukFQ+m
zpQoEDHVLzy5ZpDLuBasF0XuZDPzkHLKprxLjdj4LmCtwlf6MnNqMnPE1wDGabI5mNoF0slbO5nJ
RkiwNndEmi9Kvck9jfnj9J6jGCJw5XGGGsY2dKd5hMudCEBUce41XPi/O4h+TN5913iRkyK99LGQ
/D5UIkqFRKS9ojPrC5VDT0bPIUaK7wh0Oh9CWl2KhtjMQkmObhyQgxIr6knyKBfUPFxlpW4drK5z
2mBQueThT8sA5ruofNaKtthII65YeFNAYVJj/HQHFYAHpq/fByg30WF+zVR6WGZWmp2tYvxyXUhj
8zqLaJ8m/FybZY1y6RLL+X9+jzKQbOz28J3xDf1iYLwWo7+RXQUkmPe0Cj+GKJE/pgNPlCVGFa2y
nf2LVbY0ZI/+BeGPQLLzftsJe0GYQokHDojjefptFkTQtdBMsBQPZee+5Xw+/Wzgq5vzqKb+Tz2Y
nzIJETu5pDsJ1dU6i54vrEyMLfb8NE5Mi1+TL+AUITJyKriBUjB2dEF0xIl1nIXeYk98GIuPBKAQ
0cpUGLY9ShnPROio0CJ6RLoiLUFhGxs11IKFCNL6pJbpa+V2xUXKQrBfMFhnWi1MPHH+U1iRUuy9
XPa2uj+uWjPCBhk0w34++vshLVJ5SWrhz39rFfwznRxFuGwqyKFFxVQ1ZdqE/VMRXjcAEmSRtuVf
jCU9bG0R39/K74Nkg+Oms39pc1kXyOu5Ps/VeEcd4O0qleGvMqCxVMv6RZfA+6adsv/FH1G4HQS4
5EyMjcf8N50/RT/jJXe0Hq7mDVt0uXT8MNJtm9b6mrnAfVkMl3F6mMiIlRzrDDranUSO7DmrhN4R
2jI4FLjejnqo66j+TnI3IlGfLsowhXWjItDct5WpL0O/FB3Ar1DOaNG8/HX0pzRjmCPT/u0Wufm7
5lc9lgCucLdsyAsstJcgZlg08TtDeArbJsO5KYlHggN+gCor93x61vNsNjhFsRfYIk4vJmnSXps2
IElRaMtQJHaDDa+1KmvmM7FhSbSKhSutQ4+uoucv5zCQKs37jOZWlpITIy9hOy9ZDqLFrNWZpTtq
4Qa7stWvYRSBzNZ7A32Uoq1Mjy61GYuMCTo2aIrU9Qd4Pk9BDTKQftq4HX0DX4IvW1uzqGhNezmE
VUXBK5XW+8jsPyh6keGgSYfWm28QcZe7drrzWfoAtdwQcnJZtGQ1M/vMxM3ZQJB5gPmDa64rkDlq
KxaI8TzqADa9pn+X44Go0kTM9/MqabwVSVX8F9ejZP7zrJ0aXIZIoaepmBlkBTH/P89asQzK2jC9
bmUFarBJJPbAuuu9jZGpgLHrdVTXnrL36vweidWwT/qkehIzZrN60mfLshEqykcS5erpKB9lZABp
aNjzF9hyIuvVwmEpzqV5WyWfCdvs1/w5UdXh1euRzott4q7JvRKOqcX9gZYK3MVS3xRA77hDee5T
MBDwCJMkuLqNTHC3al09QK/b0W2YrWjJX0fza/30Wji95vUSSfKRWi/1oghOmcl5VMLqegxJ/ei0
yH3HBnDYYs6JwEVoEem3XkdQUjJwN5DDZTPqydf1X18W2zpxmgyhUJnjwU1dEwwPBMETrZ3CqfOx
e44lFXFjWpSfRaas/Tq4CGo8vDWGtu5HS/3QQ+a6JnatawKLD8F3r20a0uckBTC8EAXNMk18NjPT
0/khl0hsCgH3zsSzSJfMw9xeDii+sAYsQ691t3kC/2jwqXdU4/O30o/oMzpZpebPbviOKtLfC4Ev
X5TwSw4JmyGo4E+TRsmj73XafqafXGh1M3kpYdJ1MhFfFSxnNrRYXal6mGNaAEXSWo4dGCrfcaMa
Z1M1f+aTs6yITuP0WgQQubBttO12kCV3xyLWbgW14kiGhABPAeREVmt0K4RX0YuCTzGJYSKMgXXp
dbXdEHdXMje3jt6Ewg2mh7mqME0y1KbX52fz61m+Tad9udHmbMI9DK57ieXHmzqrWZHAaScKBn9K
iCqs05z5fYo+CIGAa4KwlHjcuHEBaJxiQFbzBMwF2/P5qemZBAEX6bpsiJlpCzjZjkjA0aZppj3I
9K5Cq+qcWkABEtYGLXN89dt4lwHummzTyVeK4DkfIvG5JJyJcsvE69O5OvHBGFPmhzi3yoPWd7r9
/78T/d+AFAkwCjcjy1QlRZX+3QOsR4z/UgvevEskYZO4ZrRLEuuWDlW3V339B+YH6iLgmm4afEpj
Kt47TyAcoOuGXVU5c4dWkqxND/PpPDdt46r4GWc3a6SnT/PmzQUP+2RaiJQVqG4K5iu5CfWTEoiQ
4EM/WqVaBQ5D7uRLpg79RQ5K+WKQ83WhYnTNRDpY+cz1YVxrKFNmnpFa4iFuUMn3GqPgupGJNpzw
E8Z3rurC+fc4tpT/As6Q/9kzZQnEV8h9m+a+Ojm5rH8BZYymIsQrL+W1qMs9yV+UH9BsP6Om+T2Y
XhE7Qpa7Alfpf75eBtWjL/V+ERoe2M66YdKnT623cbYO5W5vLEOlshZ13P2puyL5aqX4LodidR/8
/qXsJB097NA/l7/wk9KzVRTd/2WFN/V/d4RVFQ8tRq3pXJApU/65wHN/riv4X9YOXq7p5ChvjLDP
/nCVhyyvlfEswT1apaoQ7WmEUSKIkgTXyexfS7KrrOnf6gjuAQb9D2HnteTG0XTbJ+qI9uYW3o43
5Nx00Km9q/b99P+qAo/Ijzoh3UAwJDUDNKqyMvde2/kU14SnERAa32GylYKCqjlZqAdH6Za3LHN6
SInz8KQV2h3o7cyRCLeRbrGhSWRmb5BCDacZIrAdjazgwJ/wGmY5L6POZIk2HqIpXA91gTFANEez
93Ksib24/LrBhWNvBpq6a9tr8vtKFOYeHGG74nyUc/oHDowcKYrPdstfk8/NpV+QsTfMe+HN4n7W
jB/qWz4bkDoWozfp6hNZBThSQzkhgs1c5wHTDXgMPvNYugPW6//+Tbwi9j50dHO7eEm5L5o52wSu
RfB1Zm2qAMJbHUOw9QYcQ8p+ZzYjeg1DXiHSr6eei+H8bErHincMs+z/YFBY//uxc1F7tuOR7KHb
gWPA+/ljX6dzrJkO+fN7Cy0Omyd6AITUQSrGuzQ0suUt1yceB0v1oFX0u+3Jrq+2lsdnpOzWDgtd
89wG+JsWt7W2f/R6dE6QmWRAm1WQACEnaYweAnQeBOARQdpyEFZqaGlrvZ7WtKCSS+dzXLQXmsvZ
YjIj9DB3kt0DOUhGTsxdCofr878vhI50h/8+DLGBb/iOabtYiOlO/+niD8fS7ekuzkjigh/qqlQ3
oGlihA9cpEBCdoHhE2rrevZhAC0aGgBgMn14GnL2pVFjVlKgU4LibUBZ8wnh6hBIlUPCUgU6YRMZ
obNeKkLHBy0dOrT0s7iwo0bncWlWjGPbS1YCXHeZ+2/VONMme2a2Bu+ulQhzz/HeJC8VYUmQX3wi
eVcLyU52PLu4iJqIuIR25abVpmoy46mRN6Y58Camtr6Lcn/BxZ28dY7TPwIQ0Z860aTkPM1i3ZJM
9B87y23r+P0dRW9gUzBCT/QZiwZ/GslFauhCy0m+ndqO0KwV/gv3GxXbdFVe8nqqafAQg0E0WJr7
Ry3OXm4UhMrWN2M1es9OsmjIRoqCs69R7mjhGPcgM2LkwaSTjFbjbyeaHLA2o7diNBq2XOdrlRhE
Wscy30M9FyT+VwANf93O4E3daGJbzkjRw7SCs1/sc3lxqhuFK2RDWbWV4T3RNv5kT55xZw1Dc+ri
TuC8EhPib+fF0rT5oH6NvNPIf4qpgPsScL0R196+Mwsf1RSCoD7THyvZ3CAE6k4rteJTbBQx2QZZ
sNFaphBCxl8Vmb1sDSfvtqZt1E+BtysZxtPybe+DAeLoaIVvgVbnh6Vo7ZOJNE59oW6wjrovDwbA
OPvQu4eg83grw1D76noEtmXhfCEpgdo4KQFd+jlXXSyLCnVjeSmxqmowG4eJu6fvhmo6rwVBt3/f
xGOz5a1Ntje+wdJoX6zJcLHXy3Gl62mXnMhtZSonuAwbLH7yEZEp7mQQ387w1FR68FAOXyPPNx5V
20qEGTDFzj8NlVbcZU0b7OLapfBxAv1cRu1RyCmFlrftiUY4tD/5UGgkWQHOwI5KNtpj64PHj0k3
or5NX0caYcxWVOBCa6D6rAaIUhxwoDxSFKib3GjLBxa3c9S2z6brLCg9zOL2GrNPsV9Aq62MkRMV
OsDfXoyn/gw9M72of8bp0az8+9pj/e+5SpIr8J/SCzBMm8XnH92AMjPpYUx6dww0Qhhcryb5RHFO
hhSsSGuU3R2jsr069k7BEjzWOTLb2F1el4PVLfE+8qP0JSKt59YRD+d2PRJB/dizBO4A+dnH3pRo
S47gD15tYBiMmvaT3YjXoiRvUk9f+3CBRhUe1fdG90jEUffcccGaao6bMTPjA+tm/TnEOoiY79/f
Au8fEBXf0APL8PSAhcSgBPnfyiOy0tjGKQxdyhivwWA4b5VnTCfRWLQa68p5c2l27iIh4h07pSNn
wQw6dOBi6lV98vOVI4R7TcwYdLNj50dnNj88GYXhWvHBFHnweZgcsRl6ojCmBQUNM4PyQVHK/AZd
ez5pBJjI6yVv3J/fiyjROESK8j1bDOjITE3lg3YY2q/yjlU7vMdLsim6QFY3PvCbePGwPebtFwc3
cWyA/B/RLeA5oIylrmC0ARSCo3JKKt14tECvPNoVEwaap8V7EaRsLtk8x3KSUrwsEBsxyzf5VqHg
siDBylTo35TSgCYJRCvhaHs7bzvsN+FrJlOZ1Q2GNft2z6GL+O+flmX/sVn6PjQxE2aVq1v8VqpK
/g0f57kF450qi07WKHVFtPz7ULM/9CKJkbEVBbqPOtrBtQ0uFu8geb4OgphyT3OEgeYSLRgxcOXW
DU1bdZP37Y8Cn3it9aEU+47eftSt0xQ03cftLKul2rkscv97sjBrB2jT+4QadEO6aQAAzdhXkJZk
GHsBBo8cixmB/PsvbcDL+sevDarLC0x+Y8Nw/nGRZp7d8D1FN5hOQ3JKlqx9mrBuuGSx4f4X9a6y
GM6oG3PCIXPTy4TkO2zHvpxPi1Wkm7RP5k8lpJo1QgUTF7ToSI5vx13uFuJzNdVrS551XTJkmLd7
w4VGRvbAG3EVFTONTz7xMnAPqRlWZDOD5ZtCipSVKbG+6oYfvNqbVvidEZB41IFngIIq7icNtPcy
FdkBzQF6l0mtmfXSufYhdqVYYCKpFhTLj6mJj1Aqlg8rxNI9kJL1UEGL2eVh/dAtSNxGhaPoqxBL
nXwcxJq9C9sWPeJYVvEmaQzsrx1dvI2faRp2S6RpMi+khTm4YulOLuphjaN6v2jttKlrUu5qYTcn
zN/HegqnF2OJo+si9IwGP4NUF+rqeulCB0Xrkh5v25YfVvlKN/rkSxwio08yztKk6K5TNz3d9kS+
8sstArjwpmqX9dhtVf9PSM0DnHVQnLACqVyN+QHRB6oymwLAHtBJqsOtiPXu6mm4FGbOoOvGMf7n
VVFBZC1dA3a0IFPcdeaTpbnMjVN8Hb4c8BCJaRjbglzV40LS8N7q2uBJNaxqLOFvt18kXaYPMK0F
O7zRX6LMKA5VZjMjFa0PB3s8e1gOz2OH+EBhYtSNer4iW+bXU2HZXm4lTu7LwElrbre42pN1YNDq
wN8b4nQgZHKPlOAvUefhS2LMM8BfezllXhrccRK73o5eoHj2aRDA7/NSD/QeDVV16Zq47WnI+cfb
dq92fjBJPy92HdWeznr9BE97QgRI6ePY90TeTd96asGVPsvYirqtTl2e4Qvwjf6R8Atc7JRzXEjF
8qFe0I0sPlmNPT14BKZcgmac9xYFG1e7SVpLKtsqg49voiDARnHN0971d7ZW6JtaYsOmrIgeEtvZ
i3RyN7eLoQCHuRpd/CZAu6JtMoWkxNjO6Nxr4BaC6OVWsciQjmbZRFnh48RviQAfKe2DqAcocZgI
hX8mcdV57nxUSy1Q3IO6mIskmDdxQgc2YzzF8NM6MGsg7dzDk+uE5H1GfhdNr20e7gbc2ju6rOG7
Zc5H1T2MdXsfDeJasw19x+OpvomM5yFOawQH6BBDtno9R7uqsD/VEoEjaNyDIqk/1CM9S4gFbTKU
7tJlujSoDzNI7m/IWR+jWuPSbYrlrPf4C+aYotnRoEbMiQMXkN0+kfVyWFL86MGPmgD32w9rCVp0
4cD/m3NK97kvm202aTSlWjOZXk190oEPBuJR/QiJTvpqb1DHmJnQ1oREgUaVfXn1gtWzRyn2HZsV
R8JhySF7/L8cUuB/3QbBrtioBNJuGQrUG153NWJXnCId0bfhLfnVHmB3hcQE3IaznXgjM0e8uaPr
3vXOj7oar6g8SFeWN8zQf96zRgTTKWZted5O+f036QhIxZIH4w0sPoYjqCrguLKbcNIy42BBtxhu
lK5BPdJnbaNmcUZQ6eq1kbVgnSRxuP/VcDAVOTsLOv9M1lxCUTu4JdnfcCVRqTILh7/RmrgU5sD+
UN0w1SAzFqTnVb+pirR7WTSoRpNlti+ViXV2kfcm+Zx6NarrvzL4SffDbDbPAiKKKcUjIfkrz+bc
ADUZASAM/oNavXpIuBtd58gNph45pFrto9nD8KUOA7rbi71RJp8KdwZ/Peo4GPopa/ahrI1rs3XO
NKiuqioqjba/ylmJWjrVjUZjBqE7YaCN3SekJgZPv9Yifc6bM9KO35anJ9sty7teEgDzIAKz7hmg
AQPxxUzN9vY23t5B9Y7Ooy0uHp/VcqMxc2k1dND55rdiSM+33bWTDCp1YCDT73lMwvSxc3TrWXcy
WjgcHLzQAMEChOaSk2J1IXuE2ddCfveM4Gqr4iG8XP+hUM9BvVzTPM2vRk2GZTtW1qan80YcpoV7
MzRZffrmMnZm8+55j2p1tBa6dmNohes2wTk6y3mY2xGzXAx2g7ogstjhXAQqCF23IX01xFtQvFuz
/UrHnt0bydqLGPNyNwqN4QnQi8vsobDznWx5vLULNS3k5JJod2MX9TsHsQAe7QXVXKnfqyFL4jvR
OYoRvE5E0z1UpKBvF3lvisPxdk89hzLz56tT70Xog3RaUH//YXVvSgj2TkoixOnTrZHlxZ+6iaTE
JOUoMUZExIJ6Xk8FJvbb6KAI6LcKLGZyTVKLgUUe8z3tLNg6B91sdDgirDCLOlQU6FhcivjISeHt
9Wg8f92bFmEc0orem9dMnIX1s9/MeLHkXzRgx/2syfO4aA4KqQZHhbYSqspN6Fj22jXd5NAUyQ81
Ckm8KXqstO8EkzKntOrS3bczHccFim80Evy4kfrVDtaHWvt+/YwRe+jYwIbv3UED2dS592PkBWvP
DRaACdOtSGoi/AruVQlL+7rU7i3PvQ+D0N07rubeNOykeVf7NK2pDqSkXd1MaY9MwMNo6+AdWCxM
sMzaiNBAU9GGer/PloXoWEmMy2SGXkfm8tFlDVRPGSGQZFW4VQsu40jUGo55/CqZZmiMbZHYpMkt
00WluySiJ8C23RcuIM9+nOtnNpwzkvz5kzxB72y5w+qZ9dy5loZiufffdL7mpzpl+HK7+G4BhkNK
h0gtA+qmYGIZmVN9ua0MRFn6rjM+5jkGpQgrBO+0hWSgiQ9lrX1Rb3CCtG3naa2/Ivspv3O+mnZl
nuvJclmb+ISmutDP+jB/UZ8e9LbuSUBE3cx8Y9nX++6KLumb+j1Hk8w+e0miXVviULj9hBrhflf1
f/ILQWiZn57iEY9JnegTygDPuxQwDVUZ5GPh4VBYb5IlGT6xSa/ibgrgrlvgVuRlXIayPeuKz4Mw
tgiGyqPe4LG1u3F+y6P0vkEwfsBOYhDeTo0djuSaIwxeI4i07kqa3ykcvG9F1X4BhJ+cGtMydiiS
V2pzSavOeKYTvVJNPdKfjGfMEvRl9PiYBZKWIwUtc0r0c9yG18UrUeig2WM9SnTU4PaT1ZuteZ8Q
tgvALgFz7HbaM9/8bRmm0UtdNOTqVqjv2lBrj+qqqxv3mupBS1sj+SiCeV2xJ3xQnxbI8IzlrFkt
0/YsMFe1vPH7Wec0JR9Guf7uuzArLYkZucFAoykDYF8X83rIBMZWNHKqj4AaFXTIZH2L6xRjFDjr
R0NPST8FwjH6hCzulw5JU1IW8zYbcL+Kcha7TlvyC+aF5VDTCd90aFTXzt+y5JzzFSOZq2LEuRVC
X9PrLr+wsZRU1Z0V2pTxt1EQzM2tP+IzpYtj7CrsD4haXLhSQ40k49Bo9VfaUs4lsFkMEnkYI1+p
3vhQg0+tTpBljZzgFjPCgS+62lZ4zQoSfSLLxplc6g8qXdszh+hU2NGu6anME4sWfiOFio4ccVE5
3s2Km5pyaFtFRYA20ArpM3aDLcHkjoGzO4eRNd04r1av7YTuTRyt9PdCI28eNRY0G1mMMEE1iYNf
PoheBGVmiuDQzd70SWstjtjB8mJxNa6jLimglRT5HuWJh9/FBqch740JXrqf6iemv+g05EGMLuhV
WO2bxdCDoDlrvsIcurVIcx3MTB8nBHaOlU3679zfB5p4vL0aDml/8uMWrSF59/olkJO4tKdmthFH
7X6paGJrwP80ew//P3WN+mMg+vRVvkD66owFwaxQtwr8GPmWfhblupsd5s0tVQ5CPv6IetGpg/A8
zc1PZuQ8NMUuGVjW29ma73yxzn8ls7gLm2IcgelMDbPbt+px2uXHkNiaa1c1z02nOWellFG5mlFW
PbvRLKFihfuQVQe9qO3jXLktlywWkjiRNpawfVPP28AI1yB/Pxrf0U5zrs0vXmFehe48iY5svV/X
sRLad+hkKmDyK7Dw2f2cyNF3Y5PwRW/+0ReLoMgduy9IqqQygkM6WbkP8Twn7db7PmV58xBKQ5BK
qITei+VfOzK2WHaqWVfn5s+2nWrgIR5YVurVnunDUa/b2P1UGfNuMlECLFYznouy8p8xJ94AxW1Y
nXWLOMmwDEnqlMddzeDSizO3+aoGs2LUUW1ycJ7V2BKAIWV+I+rNNCGhWv35UjGMNeMQ/rwuFrbL
Gvj64HnVVWtzhqAhQxSiLcm5Bt96Slj/nvPMOdrsXHd2U7LWtbJLJ7+Eg4r9WRqsAsk8LVsogau0
HoeLm3t2t3f6I/aX4koGrXctNOcRImD9mHConUTZvJLO9HxrDpMPlu/SCdVz22F/VU4bZbxR9369
8Ou5tmESABH+iF7CI3qvPy1gzU8ehCAaMPL/58hkA9MH8zLPREykXbf57VPyIx27X3ZSn1keDgis
OIxerLS7Rxi2V3oetWaEEd0gz+6p+CfMgCA1vP0weQ3y4xahk+OYB6JYjQOaH3TJcn6jxjzzqEEB
TB3jpJ4z7Sa+04P0ol50EmB32ex8M21PwLsgC2ueK8liF3xlUAZs1UPfE+mp00so/PJVE1T+Pc3q
+zgzDGpTaDLFyFlzcpy/Boscy7THMKluQBhbDnGpsXyGiRS98wRJFKChdG1otDkRWuq7jTPotOjU
lZDX4aswUVSQm8fKEbo6Yk8jJRVbLpzEy8LaCh0cu2odrf3hsYIT9fMdWtqH2/eiKPCU2Uv0pQv0
5gb/tkfvo27dF8FYZhlXYRE2b61XIKcw9U8t88vb3xziLtiiLbFe/YZJjOMv/S0rSD1kO+/3Tmz3
5yXto0NkD+d4jrRrApzzyRJmCcZxflMtSxLDxh1a5n7128VvxG9iXsQmbkASqP2gcUznmpTiXnPh
rhaJuL9dy+qyVjcaLWZfaJ8MwxoO6u8YZgOGYe7/0mEw7825Hxmflc3cb9zMTo916MRQ+oLmDf/N
Q8XIefVz78s9lySJNLiPIrKgJ137XHg5Vhz1HIB6YtHHhWREo8NFrKwMF91I20chzQzJgl4jv6j7
6tm6GMpHKAjyT5RWtw2tPLmEhf+qYOuuwQSnakfy6CJTe0um/IVOnPsd9eolFfryauvYbWuKtEH3
woOFjO+9k0Z/iSLNdOh6ZExE29vqggrcXSulonISqXtNrEFn7iKYW2F7Z1cAU5RaJgmkd6RHMjcI
PkBZKTC097fJAr1MXWNxgHfEoz45617b7wOvw5End3q5+dcOo/S+hYlOY5NteSCP5eRGxbsYOEto
43u9RMUligPCX+XfCXEpJGFZn4Yl3fyxxKplN2775FK2+cYIPbGt7bnaTvIU2LdnMSXLeyam7OJW
/l3odo+cdvj6DjltfXDVFPoDmTkhRxQsC1rC2Z9dWGodIyfP1rdPtWwHDXbB9ChIur3c/gFabNS0
UfBCz9i+1p31w2ZWfIh4k/bkHIMpQscuy5GJ/utBixp7w3/LsLFTCBcHVFbAC8rxoKFc/hFHzTpz
Uw4o8qZ3FjZkVaZopdMd1DWqKiGSlJBAIxiX5Hdtf2sgc+AuTwQSpv+B1Yeg/89uO+0X0+DYhibB
Unbb34YMUeDUfjLa1hGId/AVkJFWYR7ou7uJGKXLEEyEInvkRrmzvi/sxEXXNcBOotS/RpTEJlkD
zGCJcOwgyEmAWiIEC2npzocq4LKFRVwc9ai+mowLH9RT9ALrneE0OFICwFFj7j8Mg24wVJ+Dr8Bv
v6t/1aim6OJlFVEIVU+IBoWXgjq77mDsSp1MTlPv6Xp0jN7HRgD05Oosvc7fOA0kVTvz6m1eUEIL
j7kU8ZSdATHSq1GUEvK3PKCO/TI0TEuNBNCkM+bfNd+Nj6keebKoLh6q0j7ofZ/+xabCHXc60JX2
gdM6kKk0bdprcp6v2ktxZX/WSrc5qvOthfHL85lMZPWUPTvMd7AOxGLn6ma0KuNifglF9+LXRvxV
CzFLd3bp8jUjY8osUNvaSm5do0TM0eLuVAhFlVYhPlbiDSKvPaizm10O9cPcFWtNzJA4Rrh4MdYS
wjyeei2Ypeg73jYZE4XUQuVC1KV1okNpP3cdyFuU9z/8OftQP/Co1d5OaxoydyrvYw7JWe76ZKVO
xhZ97T2OcCFBvhwqaE1otp9gxdK3gkycrUNTKuZ9zamqst1tOpDrX4jd8/a+W7KGVna/XYqq2CiP
ScGgYV2qK2kSgfvkA3WF0gtsUxOfXOmaauY24MAUl/DmeOgxnQTXJ0E48mEuh292CGHI1PKLmYYs
fRrUM9UDRbjh78IYSF1rj5/dnl2CE2akb7sRo1M1gHtUrXRjj2H1hzLuVFTOj7qT7Cs3/jw4wqar
TMNDTDGskzz8hlL7YpWZdocjnX8td0rr5BPPcK3KoJY/JqweXRyJnx/fvXTUsLJWFfDnUewJcvHX
lc8Hq4mue/KBva8wfJOFWPQpGDvdO5kZtiq8EPmm1qP+I0/nXUED+2LowC1q5dHSwDGFNIrvdSlA
rUe03HjhUlAgkbkLula/xWRnhmtgCoP7IPOy7Qp24kSNFmTNcnIz1NoK1T5n2d6o8KK5LVBBzdXL
lyzu2hWNdPPBX2bYRAOJx6lTfkR+lu76NDeO9AsWIjWDdcpYgla+tbwIge7XsJDxLvPSHG0XY4DZ
zOGOYuaHgx3m4mL1WRtldU5SPXmOgqZeaZXdfC79YFWN2mCsPUJv727ToBqHGLGJq8gxvdegnJET
ewxWszE79MI7ehge76LRa3cESM6Yiyh21c1MJ6gV/5HOYNl/zskD9FlBQKCThbvCCZw/UPJ9Ixiv
EvpxIr7eRiUKAcieX70WE8rQD2xnhvtXLlXUahu38/zOtIKcIsYqP2YDAXISM4uTtVW9tOljFTsr
e35yvCfPiCW0pGd00M7GdiCI58XIjCub6l9e22BHIuADzJArGgJ0g3YrzDb8FNhbtzUOeRlXn9C7
8NFXZXPKRPZWtj5p2dIW6FtZAVfFX7bBTIplFIMUHAhsDMk6vkunCX9Uik5qaRBjZH34beJOGoSB
ukNEWV/H4Wcj62i2OyYLQZ9Ga04niDuykVZBkPXEfdu+vZ7HsT2nSKY3c+pOaO5ytEVMcvdiAk9o
kaBzVlZQjQJibCP/hTeTpVCnG9QkgbOKDCJ6hri563SEVFBFtPvWz5v9FA33ajHNbHNXaJV+30U4
rGsueGyCS3nfGrCj3ahl153Ki215sMWXznw1W7pg40AijWozz2FprTSr705Ig/HVkSkHP83nDBV3
pvdc2QxNohOJ92I/GQPnKb+oGFWR0vh5CT2CRJgr7FDTgCmW96IsDzZ0jiy4mgEGPYx0R1fL/Ieu
8e9cp0jfU8e7JJNTfGs0ZnGz8VplVfYxRRLF2tbB0Xbqbm/RiZC6bbw0F74sxtqghKcu13SMCz3d
tWwRD8yw6UZobftuWu33brGHfUTW54HcaVydEGq4Ewitfh6RuKx54NeN914lTi9f+fuPEG8DAaaG
g1uoD1BbUFuMSw2FquWjvTXyWBCUApYe8BfRBuLFi533esrT56Qb8cUmM/y7cMgeEAiKVT/b5daH
+7FzGkHae44tVE2ZiqSPD96SZiD4wEggOgKoE40uZ3JihQtiI3ap1DCZdCQX7HabmyXYgXm2zf3w
TvVPDRHASTI4osomtOouyo1widio2jD6QbTDg5oymMSQHQ1ajRuFNSk03eNybXdNo6c3ebPSOA+J
BpeShtexkSV3lYDVxemNglT6+YbQkVa6Cb2ofFhUjO05eh4GKZnVk3HbpiyNShO5kBiJXdV5cvQ8
etJ0cdcbSAoA1URHpXj3DNSUXRi+NDHEpQm96ga6gfcxEWgTDEciPvsntQ6UQ8whXizuyrGL70ZK
DuzGaNDK307MqHUAFE0scE5AuV3J2WpojsV9mldwwTMbRoAHaUUu7UEI4C61kGw5VcycJJybA+99
c4mZp2w9Zo1KmhK5aQhaxqX1p1zIZLIFh9EAEQp+tGx7INewrssCnXmA03Mr5K7XmDJJpa2mSzBL
3b8eaSii48U4TAQBrPjGf1dpU0Ns4hEg9xawHNrR+EdouUwVJgov1d9hhm7uGtnpDbqmv7jj9JE7
bEQ0jOcdSZ0BxYr7V0Jk27Glu7wlribaNHMZHArd786xXsVrDDswDmcX/KPMvRsM+FlNwKCYnPsf
bQF5QnMT9yofYTHTDiPd8H2SIKuT8/C4z15savo31zHvRw2wMeu2eftYjTqjUzUb7lWv6ugFGd2a
OheIi1GYGOk5MKtTs7rJp+m9bSwb5y+Mwc4GcA4tddyYkU0G7yLTAwYtOqi3YZjbr01r2vc1dowC
iPxRtYhqTixUALzHseN/84MqPPTTkP2Xcsb5U+CGuoCUNBdhrOFQz6s8td9K+Tg3qoUKCcUfGtCV
Pwe4mVSH3B2eRWa0p74k0UvAUd5rNsNv3a6GZ/pKMlT5eHCXXhalo3MOErI6pu6+DdNnm63LKfSn
kNy8lzyczJ2uTf3JtOP0vqYaDv1q/JJDA2qy8Xvawy6fFnJT+t7S1iwmL/ngJFfVdGrl0oCZ5mtV
YggmrKDbgX0aduqaruAfbb0gLc5QpuJ0YTEFZbB2sXSsRFRaGw1I0bOoEFqEpRnt1EOnMfCtL8GL
isSeVDi20DaVWy7XhtKLGQjfzx2B1vO6Zwd48HoQFm49mRxKpUtukqiZtM2DF0yKdOtt27/di+Vz
iwV2NyKUHSdkuMOYBuJPdoRpR/2V5K6LHmzgHzGkD6GV+V5ZucRXzHis+33gMnwzGvYQ4e2WTtp5
5P8RJ/uqIwThvhz6ZuMbsb8ZyGC3Y/LDbYDrUBKAoch7Y9K4n/uMlIpFzdf/Ri9YWo9iP9TLo5/b
I71fBwKlXHut7Bnli87PxaQLG1Gy9fuye7S7KNnmYduxKQJjvrVRYtqC+6jFOmNB4cajXeEKayCy
tHXdrdSsm2Q40qizV4QRxauA9BkzqvO5K6uNOFhrQXw3VF36PoUdS1uuczyX2wc5n6/W1MDlzJmY
1VF9Z3ah/xmN5bguHa991Az4FJhVjFOzpNdlEltDzfMXOYhWN5XPYdOvTKRRrHckqfXXeeANFb67
TXovvC9nxrxRxwL17+oz55+Fn+dZ6BaJETIsrhCp4f/tK1SQYBZWE124wI/17ZhNj61b6mASp0cL
67u646SieLf7+gvtkW0ZG8MdWTLLsY9IRreNmJimMuTszlG4QeB7TJl6rS0Hk7ZN41hVOHNd9+iI
gx+3rZiVl3ATKE30jqLrHFQcvRL40k4vntVHodV0SbDrPAuvaE42GR+Aq+e30Uynr1Cpb3cybXiL
G91Ykw+BnEW+c4pp1JLzm3sjBFb5lLoZpMKp4XkbS/EFPEa0/a/38U8RHwJTnZ6kDGNyUPL9qTTt
rKZuFwFSM0rS73NPZEdF0PBaScotEevwDK1PoW+EW3Wor6zMW/W+KM4TEsSLVxRUbia2lpPqBU3V
Ij2XxjUDqfNFYCO35PzTkLPzzL6/1eS2i5zIbVMC/WQz+9dN15dvFr6rmws4CPJpp/pZaliAXrba
utZMQIevAeRl8HKt0Ju8IF85DzNS3Fn07AqGNW7LYdqZ8xLQMorbM6R4502emEhvaz6HwqgYq9OI
o0Qc5Kqw7N02YYCj8pSsMqaMxCBIqF4D42/qngYZ7jYUQDMi+PTHADHTvR8Op8oAlapXg/n0616U
B3tfeM1JTWXUfOY2qlGPS5e93zPIBGPAq5ZBedOM4DJjEl2JReahCgRVy+CcmE+10+DeS81gq0eJ
t29Rz658EmI+CESERljfpQs7ncpCivyk204aOWVtkxfPDcNM+e9lvv2l9PXgqP6PYWWnp8G331Tv
JiIobQD0cQK4l2yIBITXT54MHOWwOtJMdi6q3p7dZdkvURlvy174UNGW9E69kBmEw22UmJfA1Z5U
KKrzSsb5KSVAghhpH2lkSZSRE94tLRcEi/f8ybGo9HB9HyaDU3I6pmBVZVMEYJUB3oOHMeSNJk9R
5rSm9cquOK5twKXHhp3zsWqzhyiqXCxP+A4tj0CYAb2WPEEN8t7UmOk6Fpq9LWRetnqBlncaIt1T
ebCwMOauzD5aOwZpZtX5PpfTLJ5eZvrH7cDiOqCGPNj1SBe4mLlWhTZI8DdKrJWr9QOBXDq9y8RH
vOylT1Zq10fVMSwicgp8vde2tKptohTnd3dkF9DAqd2pm9ZB97kEU/05wtB1g1c03mzuOhPDDBml
eqkNJFA77ROOlvZcee63Ju5bWu6ZubXD2Vnn6RRs8wGwHgwbzB/ZcEnMSEBkFc45tIP61BUaasFi
DsAIaOO+j/UJboR0tNdVu2+6bdXXEj8yTyc9cMDRENCNkNf9Dh2jWkWWaz/TS4uwg2vluxkIsW8d
WCN6t3R7TSuzO9JvhlY/dvCT9lrfMF8nNQ54rmm/mSHpT974FXdpRmBTP55upwnLTpbtMIwI8+fY
PKozAGDSHh7vnMd88D/U+QwwCvvUnH84QfwYy90jnZCWk5cBg1GzwMM13snPXPvFKbSL+kARRBoM
8eKf6gf0LHVGYx9ZgVqY1YFTHUIFzcjNYJrloaFJlMAoOnf+SC2N2q9Fai05SIZZjRxlZenfdjqu
lLEQO9VsmobB2Vh2WN8kKdHgcQ6gfFN7bVOjQAgcMW+VsGFJC3fnyYcswAcUL8EVKE58DrH0b5R0
qCQJVGtxlFRS2cZpn0yh1ucLNIPUhlb0g5TQWXYBeN5EQ+UN7CpLb7tbLZwtMp3zQzdBH0Y5O2/V
aWxGPr01Oz88JidLemmBCSQbymjg1ZzbNnn0f4Sd2W7jShZlv4gA5+GVpGRrsuXZzhfC6czkPATJ
4PT1vUjfrqyqBrqAC0OSndcyRTJOnLP32or6i9QXkCeboXBIE+rtCbj8aqQEkPiSdjPZ77Paf/fp
Nv2HjnUZ9n1P5om+/Nh+kViHq3Hd722yyCEN5M/j4tT3mycDVM6zIpYPfI/dfvvpbbtYNZizFKcm
DgIJ/l/VsZbcR8z0z6mp4+eP2SWyha4eZXLU3Q4Eet66N1nVeHu8PGAvLIWGhgBZxCGArrFuegHp
cU+d+NBJbgL+NYus37P9aeBEN9ENyq82sG2Nmy6iVMJ/pUdzbHsnlOkSDkHU3YxNWR4BI9XoJm2N
beugIXtzsqBz5AMTCYqm1ZU795p3wQC0H9XsWXpVCpWIvaleqcZNyexuu+Ntb8KpjGxnslESzB8f
0DGPobvE6j6njjsVTkUYWQ9bbGib8hbVJKdVMYw7vYU3gSQasr8uTQo1Jds1ExaVTZwW5/pz3Unv
Zz3bz3VeKE9EuMTEqcXRoXbVY2zn00U3ZEx56OWHQhuSc5EtsF5Xko/GZmE3jdwzOm36/CbatKSf
zUZ7/vtFRpm8BR1xVy4uNvE5e9Gpe35O1NcbxQX5M/E1iqmHntYyjeKOfXa39XOg4QT0beQKigHj
N4bqhHgy6Nw0No6pSXXB45WqehJW/mfbathpS2epQVGfj789s1F+6gmCBbdtjXvmxlv5k7XxevUU
dOSb9vRN5KtoGPmuYZ+3Ba7+3kKkOTcdGjn5znVUL8xaLayyMaVRhxJKV963AsUzoOjWbW+datph
bgqSRri1detYXOcyMl47fPlmMpH0RBJLrjn6catPnPPoDe6ZmmI6eqNKSBsBMh4E7bqwtMuc5qRx
FqiKkwG8gfrimfnybsA8DSptfIMUk9BinwrfGamiZ/6g0cvNsDV75LbjsNs8tXZS1ye9VWXQippg
GavWA5lOjT9HgnexAqjohWLMGky6nKuQWF161pGkI6XLdAefW2r2P+pDTf1PI+hqhnXVNcmZfSpO
b3sziv5boe2Ae5lHmYibxBzxzK0pi5NBHUMQ3Y+t6shashZgwIFwTvKUzPVehSk/6jMnEd0AOc/k
GbjLuIe2Fohtc6W65nhr2ct0sSxlvHStYkHp8jR/chO412nSP9Z1tZDZxqNlfW0jUlQEA6D8bx0S
P5AXGUN1Ndy6vRfkBxNtxcDDEF9Wl7xvjF6osZdoIYoPama83+5AZsY4nW2kGvzNBfK8mslTL0hj
qRVk++uqjBKhueka8E1VLImjRDRzJynjDHpV5gPX8924NZetiXNMiTOG6Z53cZlG+0vfOj6KhXnf
OPQdq/ULyho8bZ+ZEHtHdHC0MsE1sLnzplTSWBEwohg05DRl7XivdpI5rlZoBO8h5hI6sKptA4sk
EZ06mG/CoyDZ1lkUcHHoK6bLvF+fLS5mIuKgHFrBDbVJMpranZcT2ZS4TxlL/XNcQusQrVzuoqx1
jqCfceCYKQOtpU6Bhnk04VbFnzV15f84lez/dklhKTYQVsDn0GyHv2Td0v3bmWRHFjwU25vQmpjz
btt3NV5JLzGX1Y3sW2vPRnEM8iJ94jITV72GgWOPt1Xexa+W1esPWGRPTIgxw42lfpadS7r8+lTX
yxld58KH0eSHuvPk2ziqgW3F5p8qXh2riv3hzA6MyUJtH4Y+7W8WFSpzG0XRYetsOut8lKPXB+bP
WRBajKfrW9n2r2dbJ+tfzybRfQxx3F/LjI6/PbftLl5ZPYYuoTdp5Z/YKMcT0b/wj3vuVIzVF4Lp
k5JIKV3A6EByEgnH4FAze2KhsV9NBdk73sfpp0UEAjCx+X8wbjnO/zVEtlTVcFTHcTSdBgNO5P/8
DAAvLnYZCxKC6/vK1Zc3L4kCZ7aq4zc1de5q5YbpLqHfCs7TTjbNm+FFH4k7Gfe1lhivpRvOLhZk
y0YSS8oXOrC1XV6SDhT1Rfc60Po6/H096RWCCtpD0oI/RmRf7WPdyI/pUGGixBV26KwnjLbNkyyH
4dnI6VCllTWeE90ZnvORe4coS3FjF1xWdiyqS8qomFPGgbeLnwSpA33SmEj2Ww+GQ5iY5KW2FuSa
GvPREwqm/qpXMBpKDfVW36JbMlKmGsI+zcR+3W+/VWEUS/aXqR++n9o4arS1oFDl9OgsyMY2405r
HhJh1afRa8owWu3pG632L7K2FERco3fyrjRdmSdSND9ODR1aQYj2Jq7oTUKElHHdZS0WhnhmMrdb
fQrtC4V5Q4wjtPLBhy5thVWBytLe+B5AJdOzAS1tLUFQdNIBnRr2KlsKNDz1JtWjS5FGX5slY0Wu
R3LqDmXnfG2l6Pb9fz3LCtOl0ooM9H+xfj/b5IPIJp1/RO2o+6M2p/fdqOv3VusxjvZQg8Yu5vSx
q8gbmUfnRUnSvZc02ocNC2hvtirlU+yoHxPp2gREvCvD3NyPnBYnO+7tQClg0XqRUOFB6uJunm2D
hD9oL07TXY3UEh/WUOAFUdvsdvvZVDOZFhCZ0Wb2Qenr+RiVC0SQ9URD0kn7vilfXKt87JaCVrNR
5h/d+LqxQGqPWWs0MY4kgG97uTSrlAQ0ugK227AvNZEbbEoWbWD0qhaGepcZhnimx3EDe3B4+/93
WJz/vu1ZYNABiOiaDiaK0fO6wP7bbU82vdIOE4qusrLdsG21oFz/js7EvGSOcQSzGYKGmNRgu5Cq
zPrn9SqPqf1qa0AVRx6kq8fGYVtSS+5N58xI3nAdIUrcvivNlGyoojuuO+v3yR1vtvKfS4xhUoHo
syYF4mTLjGQzY06/uloNy5L74xSppHZK8UPImNA7wVlReFMVplZ24QgN3/B+VBcX4z+eTRHhoN/6
52pGlYwqnNuvUtWP2yMwPfVjOrGbr/DEPsbro7SXTVB4DqEcNfKGZUkQ1esze/p1ipJKamUzR+Q0
dQbtELRcEP68+6nSjsxbhuftS0mDM1I99WFYX8K7P/gdPd1TpVfif/QYsbH+92dHxWMg+wBeY+DC
Vt1Vk/Nvn13XTzMx70p86GxCHbRJeM9V5Ll7CQ1rx6njPadOh1IeWEGwfVeDZ3KJy+hz+yZkSPtB
yPz7X24/0BlrvldS7i1NRuH20gJGdcZJe/f9bzymorbZecftm/DfxjC3XAg766/7+9u37/YArg4m
bJwAQBo8hFF6QYIP8rFwbudJq562L62ds+VVSme/Pc0mHQYToT2FmtTfP6HjHkYZ5Pzzr+ixL+e8
jd7//j9GoB5+qtP3i/S+fnLiMcObyi5s+5FJZpdW1tWdI+2nVBf59yQB+yF6C5WOIQ33qg5QMz7B
1LVDLK/mbigV7dbKPOc0JpUOJpxHdHRXH0zpntTW0G7NITvYvRbZR42x/TVTO/smkfjM5DoCRGWp
+ENEDJvWqiXID1VHDLg2ZQStYToFrX7Y/EBC8x4G+oUHuVHl2Hr4dgrsYVyfYjKhx1Qr7ybxdU40
ftLaN8IYf0kA2Wg+1sJ5haXWnf5KA3ErHUv1Pl45pjqXjK92rnViyboVNldBaS/aW6eMLzMCjt+q
ARANy+DPlIhkTn+E2XWUGIFiGaj0DeI+0f2j1GoVyJBu4+FNW2uRsgdxAFMlOgMc2G2X6lJ4R0m7
5Ic6SPK3WB4eY5V8AtDmyr4oKyjE7tF10sy9aQmLD7sosUPT6V4re2T3RN9DiSvybP8+Uobx/3nt
73erDjdaV/cETlU0Bkp+dKzWeKZsYsxip6fOJmJ26+cVoMMClHojQlvLu+sc9PYXCOrWrp2wm2wb
Ay0bOZVrwgEn4Lw+NnX5sIzJcCmW8R9yrd6wzWNiQ0aUW4bW6svpVxaKOvKhVrM4fEsACb5hV2eV
QYM47VwbQpBG+bSVX6oSf2YJFjLEcmhidO46q1Z1k6jWbvTO8Y1O20vmmgiYaIfOZSy0KTPGeFYO
ywAUd+s5ViyxhwpHOLPN9ledaz0hyCPMmlovQTPFqXX/91HcpKtXQx2OG7zakkoOQXU2jgJFfLRO
KpXVHlDTmaW5Sgr639ccfKGkJHx2Q4c5TnW8D0GTzEJnt7qMD5ujY9sJZLHTB7WkF+DW86lN5/m0
Pfr7RW2d6aC4/fdP/H3dDrhAiFxqEz3sO6v75kxtHB8QKcR1Llkcuhband5rwk2gtTV+kiFRwxgh
LJoRfJt+PNILZH/W3Pd1/ZWXdv3mySxBDM6kX8zItNEGuZzUa862cDsfFIH4cJ244DSZouPSuf1b
rhMOvr7e1Mwl0WNgP7Zp/UZvmud0z9uTYnqLrbjAG9lcgQN1D5kyzTd1SuH59zI0hnj5fi3vneFW
SRWBBpEOyMheDe+9oCxZr/BJ4FzySkh3mdaXft2QP4I7sXh1vPRh0Zrio/FMpjietbfaNYxx7ZLi
Jp6wfaC9bxcSpLdn65dmri1GavHX9yxDIUtxL2Oktt/nfG6hBXHiWXtEZvhnYan9mZN8wh4+Ux4K
M41PZVIUOx2N1ve5nCmQnwchT/h8jDdzsMlOFTOJjml31aLoDW+1vLN4LZTAefIi57hlfXtjZDQb
h+0w6upxrLLqeerU5pIrT9izkXA1aGGRHD4n5EI8bmPYMQfMIE3gepqlHrp1PFgn6T+XwXYFFJP9
RrcxrC3QikiiWShy9DUO9fJx26VaprLv68a5QIRv9pU7JLB3aLFsXqOZ8F9q7ONmW6dDHoULtP3Q
0rzqdizs0bfzxtpvzqXYbCQwBOGwVTBu8lIMf9YHSWp/P1CSfx5s30ILHOqoTggHNgfIf1vvcOPF
5TJ3DsXQ6H7UlmSgDQjtV73+7NMl4+6KK4kRktOHqAzGg7UC47MyuZdt4j5ENqlZfYsfDfB4L2z3
biNEzHnZHOcpiaEeOOo1pcfZGnHhb4bNrZvpiQi19XZCwZi+blpNGLPObdEKbuZrMYOWIX4qldtW
EBFcGSQnrsSZGVWo7R6mwTuOKjmdrXXVHAgU3/fHAQWRrwmFwQvXt6+BgD9kbba6eM3uHC39B2o4
LrHtu1Sdys4obVP83Ngh2y3NbolmH0zT8bf73fYFhy4kLJSl4eRMn42he/c6hf19o5OhbZfi/P3s
X697owX4W4mIWm51gsI4YipyyD01S3uzPfV0VNNRVFh3fUx4kJdASpPLbtsr5vFk3gHYiX25bh3z
umY5r3I73L5buiSboea4sWrsyNvfNulVcZ2WZBdNYFC8pTcPgy7hdllx/ZsEXYwD0e9x5WUJze5e
qsp4L7LWOKSYQLYz0gaMdhiQDnzT4uw7Y/VebJS4qq9NmCkOa42VjGBwkHpCr1GowJl3ohj+ZVZF
cjBqqyMZkTWFqXh0yohtoXFH1OH6H6KAtJwkb2/CWGi4vkGPyu9IoevaCKeNlaa7bXIl16cYIZNd
MhTKfTa42LL/70ubht0pjH/+gZ3K5dxtEMMNCkrPEjZ7JNo7pM/L7YwsYtMr9jOhp3K0e1J+uAdC
ukmObc1eIFb05bmsVYquvLm0Xk2YkG7o6u1WOuCvbC9xdB3QlITf0vUc8Pqh8fpmBWtbYVHP4rNA
SGO6DYoQh1Q6NIHchwXTe0uzXnr2iHdLslR+g038vtRi7ykHRVLi5NjrbmtBVaby1hrlh5UTyiym
WR6/SRvfoxzIGm9d3R5MbRQP21RgfWZMBaEshrAOrVVnF0hQeBt7KESNUZCbxe4fAwJt5T0yK7+p
Mns3rLJWN5nsJ7Mz37txSn8i/R0gkyvONdaq8aAp6S7vQQJNreq9iXS633brTl1eNdJ+4Ge3f7DM
iT1qhhaKctk8T24M9y1Nf2K3YgzZtPI6TQB0GbY1Nz2WUw5EcveXh9RXbbxvFov3ZHWH7X8/4tMi
y1SFVEvYVEPJex0c7y2ZcRykiQ5aYfU85JkyBxUK51Pk4eUcu5qlPjVzgi3V4ZcaF0wX4i72Mccf
Mb11n5GcsacsQn9qxsLc5QrUEKtZlG9Ii7bZzAihysNx0gvfVXQ9SFLT/nTkGDgr3Gl7HWFzcqyS
1GFhtvu9mXfuAT+YTcMYc6/gNiOhvf61L2+6wzTxLoMitFNiwlpt80U5pwXiMUfNDIJ8BXRsO8o5
yvPV9EBOdsRSRHDLEu9oTeKl2gKETETjx1xh7FbnSf44kGASWr2WPbpdG8pt5ATbbSvKkzyr77Ef
kCawDi1Qk8Hwop/9XZSbqXYwtoC2OeHUG03am2XaE6OzsVTd1LtsqIhvmUZPHEU9O/1RmTRuIoo8
bAwSxNyrbz/PbjZCSTI3yilpdHLQ+/stKwOT684uFOVHp2kKlLY6YqlNrwvwqd1UefGJi60/xCi+
vx8tFioC0dr1zUJA7Pewy0NULKLJbxWFeWLq5fetoyz3E/JBJtwbtZNdxSWL+xibcxJaaaPc4TfG
B5t31b52p+b+vx4x2g5KopxuVmPWyY4Y+ZNzwYpcxp70i0bX2OqTF9Ayq7k0ZobS0HjdTjhVT4h+
xp22z/XBe6njKKx1JtykWP1ZH9SMNv7E+cwrcUxytNvuhIWLTjMw7Gx/jySC09ULM9ASKQ+m7PrH
3kISPntRd/2G3iEQW1nJ9YRxR52+UCI3jZb9SmdGlJGX1Ve9tQgMZqyDslB3XyBLvXYtlb2yjike
nYz5JzaS5cGuJHpM2IWoSaG2afg8oYBjkm/Lyj3orvANAfQLietdmvX/fFlGXK2Z6O9ALVXH7XVM
hv98cwa+fKy0zxY86VbBmo3Rn5EXIv+Kxd3WEzH6iT24boyPMk8J0LRb0hJXNrfsZjhyNZbsrRAA
BnyJM95TvGION7rh9kV1lhyZmsT+lIM1Y/L3Almlvpt1+ckmKae/5yOM6o+b46iSi3tKHP1r8CqS
UEXtQnFylgNhZKR0rDcJS9Cj0dCMoMjrtD1MEPOF3USwNanYFaow3YxHpnpff+l9IOUJKiQJbsP4
jZqDTNJZUbqIpmkkOWy2o6Ie7wHX6ycIjVy3SkSYaxwVQbOAGF7pn7dDZCTntgBH6+lY49W0uEv/
9beWjc0dqwKHZKsKlh5dLsTatuoJ/VK5o+P+ivjTZpfHrU9rn3oGYl+W1DUa+M5w55VArtQmg/mo
P/Ve1d2NZaNd5aLhocP4vZ2tTBld+NydsptMEL6xlWLUnA1SODj07ax5oLOIrber90kb9XVsSA5A
HAGfKuwHevrxrkXucWNwlbxEaqSE38cgioejpEYLt5vD9qWpNIr2LsI74hKtsnpr3SJ/LSP0zKqG
T2lldpE1ScE7TF7kN2qk72VjnPXSdIIxJ8VzIdxSVAps50qyalHQ4hiz7838pyd7xOmxpe9S79Eb
aHwhKLi1KQX6qn5KNe9MC/OBqFLkjHpn099aHicMqPZQe2FbQoWpVU6NWB4guBNCO9jzzhhZk+QE
Dn08m4qngP7FJz029MIQshT9CteVBjnnmRlaBuTMzNPRpbjeXot4x7nKGYAOgJI4kk+Q1UjNNUhu
mfv7Rfec0MnafK8m7Kty/XZOtTXCjojEHvk4vXm8HJM7hSq/5YxjDolqme89InpURBZaAk9hWjAz
RqoJ9UFaQd4rb1rtPeRFlaMmyJ2dPdIwVuPqV20RjyexaorEu2XjBfe0zWI/Tg16MHOO/6xn65SQ
uQ0k6MYr+3Nqj/qeLcZxJA/ysIZAiYZ4c4xhRYAG7CHJkY/0NQLZRMxxMHnstLmYn7HAjlyqkAgl
9qv8h9R/1G1QNVm+16spgJd4XuSQhnQ4cV24BKFqps45EiEF1xCCw31zSvVtPV4qVz3+Ly/1ExVz
ZEm3hXkc65ZFkdTRxzg4cAdCnGsPVguESZVYwKz5eXZUwlrr9omF50uA7AoN1AV29WUTAWsuMBkj
FgpczBUW9/aYoOJyW/uu60xScio+6vJsGUp5zHJlCZRl/KRthsUHI0pXOu1+tlAwkGwAFtgiBi6d
nSvdgK+xr7AWOFfRWYvvslQZWqFjumpxEDjD6HuWesWMcARlrFyaYT7ENEkongkDXubhDcelABnr
HNWm/G01XOqjYYSabf6UVfOUJpWFFUDbl0v0TP5VE5ru+qYMe8/0QvcRYIFNYWRXNVoAt/5V0eBi
DHUqONAiLJv6mlnEAYpLJ1jLMqiibP4BR1JoVpMHRiaae+LaSR8HyR4Fitviep+gs3BL61L2TX2b
hIPrYm1QiGBNEFx0M7shg2wxzXyphtZAL4CVFzZPDloP6IvD7sI36+TDUkzz7BoB6XWOr86kfGAC
49rV0i9Ye7dtXk6nqEnLXaEhNkm6J1fvUp8128QxJ97acfkoS/KEjJb+AH6fnZkyTEXV2dKNZylH
NPjDKDxyPWgRDOmaddgO95pFIdATzwdurrq4XfYeYVNQZ3cO7FSgXharwfgLf1ASLOnM39GmN9mi
vU+peYae8ZtKZsAkEj+Y9sAfQkpwgC3xq2sIcZeuofhRTdbh2ACm6SvrpLpzs3NabDQzzUd9WDMB
CLsuHMULdPvcQ0nyp1n5rYmlCaiBrlY/RHepLe9cjw5fYtWMtB0DfXMm/GJcfvW9+quHAsZhX2Hi
3XKIhf6pQEmIp7G/zkh+wjJK1H0t4dap+Ss35nttlnPgpLQ6cHe6oDKCso5+eGWHyaogh4aUp4Vz
uYjDPq/63YgKGQgcIBRKLRVxckb3Iox7g4LWAkre3jtOgQJZ/1DsJWI7mL7KnBK6TqTngwbGLFky
wB1m48Wpi4xozOzGli4lV6fgN1dsurDVSwyU8hbeXc0szndJg71B6vpaNexNcGkHsRL/KlEbspHd
b+ELpUnvyLwAEVX3kV69w9S6N6WSoUUvfw9G28EdlftCb8QN0s6bpu9yIsvf+8jZLQrEIrhlsGYG
CjWPRpMj2V0tdnHCoMpiiJTHt1Leh4MGRK3SeyyB7wSWdWGr5HcYXKMgf2Ziv7y4OIgS8duQy3Cj
pUoR5kk3BrKefruxkYbY/pPE+uTIQoesX5clOjOxDhxzLHeqggHU7p+iPn/is5RHYiERmsTLxHJT
fvaaznHCpdnTWy+Sh5FfICftoUYD+hClxUE1onnX9clH1cBJnlTjw7RmN/Ci6L2PneamSVpuTQbt
PtjzoQHJ4CLAvtsmIdQu3gp/iqWNnxbhIG6i2q9cuggKKSmhkhojjhbXxPqBoAetVF67+1lbVN8d
BB0Fwvbylnh52xufcvPSjngOvEh7NRqEpSWVUmhEWk+Yk7JX7TTfo4gcCDeW6X1eJSe09/4IRyE0
9YVJiLg2AMqQ2nROUCjkB5Lhy+nX/sEB9bAUePwH5D02Zq8hqUPLti92Jx/q3LrNNHDBTm2/R5Yz
0IL91JSq2jWjrAGYI00QZrLOtJ5htL2rTVIQbJixEyb5w2s95siRA6tTAEAHQkxBMB7lQDU+g7kZ
xIyqk+PmG3L8ANG5my01ph6zVtU4jag6ap6iyI9cpKApvUPoQ/kx8kwPX07xe9LjR+zU446JBO5Y
ddAYyZITL+yF+ANDPOYoiWRuX8nUjrkB8WnliPh7TQ3dvi4u6BcO7F/J5e0aPRxQC/l9pnyBfn4s
F/06qs0qQNFfpVKVxztaql91ZVwjh4lWw+dXet1nZWicO2az6+ZTArfjNYXtSORyQveCN2YvLuFU
NBEvmfURAyxrhSx2tsVeedKBRw7ijDmB6YgTZBV7udFSWQQn8u+IClIR1eH1nW85ltxfuYi8Lju7
ODT8JiKjwBJkFTmW+1FlmROWebfeFd1nO48eHJXOtUYEwWCwEUTFUgZdfM0lc7CcEKm8Ba4buaSx
DmzWKJHjgPXklvLJIWKtfeAa1MKWuJqA+uWP06VPEsIBFPiqA0mmwKJPsS0n9XSNxYeoRpzuaY5k
eiLuvkFu6xTJEpgxWNM2brhOAYvt4qwIi7RkZS2QqgFXWhh1LpeyKT9KGZiYk/267NwHqz+32kcc
lS1yCIpEQWo4vj7gOpdRJ/hQddnJZyiMDKbIt5kkwjFWc+qP8d0Yif+28tS55FN3FZMEKaPLV5pX
Q7hMGY2NKnZv506tKe8p7eMhdv25dY2Qnjt4U/Ts1RKT/W6P3o52YB70Slrs9bXdNA7KzkURG6iO
xondlAURdAwsRVXvx6hPQr0pycT1iNcsteJnT0uOKceUhzZUgpgDrCnNswnrmHs7pkd7LXGiqLxR
TYutpJEYuzypfRK4QMMOxnuKUMEsOfWNRajPYJ+62d45IPC5c8XnXEeN3TXGH/AtLn03ixWOjuTE
RCEcgdoUdCqpxenLW7jsUSHTWjUAkcCJf1AzeapZgzl9uvFAFg1Y1yuKgO4wwDZo2qymaO76+8kk
lmk94I1JVgd8tdAhhcTXq5TR1DwHY7S8Ivk5xw5Y+nHmah90+8fgxkeFrvuZIKPfbGvic7I0DZoJ
jpwnzScm789eMlWIiqY6FwFZvFlIFteVeETS9To418zz4C5VrMx9ESImBxa/GCkKdL3GUKUAU+zk
20A1Tv5vsdcICwoc93fFelhUaea3ulWFk4m2QvQl5VGCsUCBXoARpmZAedA942LazJtytl7+lLsY
lycR9rjIAw0WBLdd6OVqSUlcOM+tidPQLRdEjDfbhdllRhqgmhNk/SXXtBDlm10EpFS9SARxdOGQ
TtbDZb1aBv68fgBpi8+9UeKXuKzfsznf13ysGaypRI+0Gydx8YCOTeApE/72PkHBx9TD0ikXENoE
6mCReBWJO7YPwjJOCrFv7JdmPKmuecqb8pebMaHSi+4XDQz3JI1fllLXvkO4aUhn7URBNQajWd3F
WQjY0EBfRuVh7Rszvxsr7Y5NceWPaqfdjIy8RsNOobvlS+Ax+AFAwS0+9pG4nDrT7njRU+7iKfll
A1PClMVULlUfYO/5Pebei1LKPTKy0V9GPgQm8D+lQzY4knsXcfIvmE2HjkthTfP0cYByoekX5npP
VfHIUsAwgLLQM9L6ODBMV1djWl0WT7idTvEA1QEjrU7bZXwt6F3U9Z48A9loPzfwl0JTfe+mpnPB
Vad3ix4KnYuVuRv9DPUqUTBPHYVDv7NS5wWeRRRIm72Ls3gEAcCMhT8Scv/ibFwvZDLifhErfAvp
AutpP+xLO9XPjmRq2cQMiMqlCoqH2bpxoG796Izk6GQLKkNqnp3pYTsY4ztRC/U6tMzJreqgI4Xb
tTbKeDTi9iFnh/5o1/FuHiT2ajZWS8Vqg+tT8/XZoYat+q8+MsIGK+OJCLP93Eb3dQwob14YZ+Si
ehOx8uQJ0G6mwthwHlsCgGGxcaYP5DW7/UkmCmEoneXnBm0/QyUDDbkVsKayNtZmknM0urrc22ny
YY+0oEglvHpxT1wVte6u11ahL7GXTZVAcYiQ8LofXdXDlSP9tmlqnAXpC6lXSjAY/F0km/+wG/cR
IYEIaMZNIcTGZj/U5hnLAF11Zbk0sKkoSih8k8rJcO8y+ewj7v9j5O6VnmZk3t2VTcw5qt7mM4jc
3hjRJCXG6Deu0TOxSLwdAcfJPo/YhpeVvFWLCNWMKqKdR8kFSp/BjmpUoActGWgRjMJ8MtiWcvPC
Pkex2ov3LkEck4JSC2PGWbdDNcFEjWYfyvD07ohf3EhZZEtuWB07M8edYGPY7nge7WSEIiNoWyXM
coe8OKBf5nbujs+97K9AuMxbTgRwBBRog7vrC/WaJ0pJPfSrXQbm6l4/+Hh6wZKXXBRZOT1lvXyc
q6w9KjbLJ+4EwkVEkGrpdFGTV3eqS38xGgbDrgzNspdHK40cH4M7CTHLcurzuXvtG7g+KvvDvASS
LdSdiXdAumxrWanYWzrekwBLc4hduD7QB78gNEJjn5L+wZ2ywIyUjylGymCaK0K7jw9lo+4wraXz
ENA3n/ylxeXTcdYV7DX8HPKJXNfxco4+nHQ9adFMh2oqQcYBJ6Qx7nvcLxaWwbDRq+ymgGbaSdyk
Q22bFKD5w2oWNKx8b5VCC4gaifh/UFnYyuAbnSFCGGfSH2LpHejB9Ecyqf5opXVspPycZMzYlG1v
UBWQkRRYM2pLQkMWJxwTtUoOK8TQd5MMryULeuu1f6o5+gLARKmqmVeEdcWRsQEcV5i8+SCcnQfr
ncgXxQRooECWW+Zjs8bPSq/7A62eDaZ7SKL+LS2yx1ZJuh32pmvM+7STSb+mQui+VltVkJZASAt2
H5Omokq0rb0h+mzPYvuzY5g24E7h1Mc3RseHdvGfCkJWSBkfB/Yivjxd2zmJ/RBLVqJ1GwzVJd7Z
UnsrU/pxVhx5oSysM0yjlwXYQWa4D3bs5JSGESVwqRAAJl+mtHYCVZ/fddFxSVjdnUPIxwltsU2f
dnnAhHoaLMq6Bt9BQ5P1ZDvkCHpWSS2o4raOUrQ+STxB5PCI5GSSgYRBuSOMeyJucP4xY/C/qcfR
hy5xrpD37CdClQE1qTtFxPNNpANgnJqHQkkI0BrV5wGwsO9ypvuWMpEKSvuti/MmANjzWxmrYyFf
Uy/zQnfKo6BP+ewUiMkititiz9hCo1vheIwoZjth7J0G5Buxir06Htf/O9QWsV+sI7d74uFzEhXz
gbQpArODSmFs37HYWgAxpsHYCdH/cNU/JEXRDRrJu5GzmzNIp2LNkxaGPZW1kNPveiBPQKnR9OFu
jOmEOoQyryiftdsddgZFJHojM5w7JNpgBwCDxjDnMM09knzY7DtcCf6SmXQN5fSi6PkXdgyq2AxQ
eY/sktUCxwK4NDqQoOSObIOcHW5KPA1T/Alj8/8QdibLjSPZtv2XO4cZOgccgzthT7FRL4ViApMU
Eeg7R4+vfwtg3cqqfGZVExlJKTJFCnD3c87ea5trsyX6YeimfTWHD3r9PXcK8ErSFxGDGi8N3oI+
1/aOUb+aAVIqDUweNh77NRwJ0Mli/SmPp6+wm+q1k0X7PMbt3JkDdJS5H1MIoLSdxt8fQKDmihC7
hBZuSTTTOaoFjLmcT7uBWY9u/84lL31NsBY7j+cgjnWGl542LmXIN0mOYjV4dbcRSgKtpZXued8l
YZkU4I/0d5hiB8beyJzhoBzYUr6FNaJ3KpfxIhckP0H3yowg7jTfWU9PgOmEx3B+8laJc6Z8JxDY
MphPG8WJUfbEcYQbw++tsw4n7ZQZFXbvoDrDk2tXcO2K1Uj7fdTtTRnHV7oWE0LZiVSy0Tlmjfjh
ZdNDnEBWKj3rvhK0xgYVbyZiEOm9eQRLDuETGgByOuQ9knUi403v03Hb59qtHlLS0DWfIR1hA/ra
BsbBIuztQ4P1siv079acWgQ1Libokk9Zy8OfA7nZdALoCk8FyrcZl5hSYldae5gIiVmlbqhtja57
dpnprZqK+KaUszTKJwfgVx3vZRP/6J0xoxwR44wY/4zrVj3a7d5WXb0ei2CN6nvumpgdml5mAk6G
PiEFHKfzfVgEdM00Tol9Vd5bOdWApKl7pv9O6oxCvzZT4kmcepysCRN270crL6GOT7xfAA02w8DW
akFKpq/y3cmyW+nRa4xvUQOrhzaKyKUgj16zsSQByBerSnHoEkQjb31vmDak3aDbXSuHvw5ovhfD
aDGlzXw7fcAFFnDCkJzqw7x97UqLQUUQ9GgMBfL2JNG3g7vu4pKWImELhNY/ThN7p5eZ0546uI/y
5nVyrb1RVtU56EyXFmR9D4TkS2DDWw1QmXEF4k502cINN7S3RZz+7GrtUx88ohbKaGX2VbJKI2xx
daRQzfu4vjURnWSGNnqIf4gkHcEEp/juxF5MTngNDOo6oySarpOrIQxbgCmKNldPYFWLASqO87Vl
UrN2zOnXBifTlczjjVk1+dYaPc7Whv1IEBc7hkjULuujn6nyPyq3ARlP4RAV5taN30Ysviv8WFzw
U7grZRvcd3lFIBxERW7cLT2VHLrRZjALZrA6uG/krmu9jl49xUUtBbVkRsj1mnbKPrLtnQogN+AV
/51N2UNY9uYxslj7TJEcpY/3s/XQ0bt6be/KbCAWAB/52iuc3zjvy4OK+h+AL5GRBfqsqc0PYcSa
g1PnTybdVcCpnzTMTW802l3swwIbFTStlvLTV/f+MFYnI8HQ02syoRG21+K02aEChI4p3fHEDlYL
L4VbUBNCF4Im9kfOEiZwxBSaWBQ7G4Z76zTMy4NVoXlVAWZih9NDy1ttdN4YhlGVYlfz8qNI5Fsk
qGRqI8QkmjPjTwRSIs//kU/WB8wdVBWtnPvUr0kqxVrHJoEFyhAH1RgAh4ZrPjhsaJ0w9mn1GxP2
Me+rg2gb7cnH5LXP7RovuU+7DaNsFGRbK22GO04BH8E4iDWOknQrG6J6FH/DfKLXVWo4FgVPaueT
X/fkFMMM90s2oaed2CbQPIxew1s9Nmbws5laqi9P/tFL56DQdOat+asZ5MEkVClFLEsMan8HQ+re
AWe2kbEd70zjHMI65lqzaj4kNBV9+q1Mj4sfYsNKZazzpAdv3IR5FZgGMEpmjtOr/d1uSgxV+84l
hUkWxnxgcs4FnM5W9p86kq6NN6anNvc/gF9AyO+DZDPl9oNtIA0N7WJa+e6wBR0Do6Suv0LHLNco
G6n0SnuXyAFIedKxItokGVVaxET3wW8stJ1l4G8nEiigxdG6DpF1TLp/ETJ4ZzsOh+pPl6fuJo9o
IZT5tE4LG+qJVdDl8KenKqGL0dZwmgaHU7op0Ew5XrKqAvYypTr7QTn+t2QMiiSko31CJWvUA15N
J6zIEEpc1INMR3pLr9Y25yYOmuG37LNuE8SBxipXI9Oyx88kBIPV8Lb6EpMdAg43KV/pyBP9LveR
3rd7hJ4CpSeC44Ep9ipCs8ZZnNRv7xWLMswmPvYWU98B2RGT2J6TX+/nu/KUp3S0W0SJWML9l4xh
FAQWrllq333IftXWXMVt6xfoVZsvXQbUAp78aGsuFaMIDhCig3VRs1hOfvLgotc601qgOuo4fbtb
yykVt5xrbf3KuLCq5bsYMtmoppIRYfjaOBxSILjvuWjne9LztlHUPaJD7db9mFkbZ4x/lJwsI/QQ
dx2otKkowFvkySmJh9OIIEbfK4APNHBJotaL5NmJdxnsSGXr+FzYBh086OAAm7NTDfZx6rGvCfTY
tPtpruJWXVV9tfNc802UwSsJLDGmlr0dAyzN2PHK8dA1gDydPmQC4JvoogxzA8poZZtmtUV0/5QD
fJtZVPdEao5sY9GhpHuOgcwkUXNGTdV5ysVBWIsvHBeeODC2wqpOVmbGeEXzNXYTOukNdUdHH3ao
+/rgy46hyoDI0ezJdrSQfUUjq7pZ4NOW1dtojL/L9yrs/ENngZsrod2szMrLkarn+SVw1d2kCIZu
5iOhnp+Nmg4ull14kSaiqUnQLisrVKiUveXob1tPoEpIh3bXuHeAuX5kdOFhaurcffLbba5CkeUd
y+rTHsxvZCG7AkfCaijLvRwyogZM4KZyEFsH/sgGTeXedPwXox4PfqPbO2xiGS2DSzvhs8Baa68M
Yr6Vbv7UPEp/Kc+Y4icaVb2x1ivxmmRqgiDZfA8oNMsodTk7AY+r7WwTJ/zq1I18MimmRVBYwBK/
45YVzjY53ieZdiV30yKMNv9ZNQFlBdrjXVS2x6m9gpf0E6TBerCjBU7Rcz+0BN8W4yBXXiPetWD8
01YMrWKv0Tej051tj+OMKHtstDESzKx8JQM73NBa+YnlndN7UNIkJQoFC8WnJsxnZ7bXxjrkmqFG
1uLVz4obiZODyUnJSgHUtr+F3KW4aF/xpqwbYuoOnju+2xUqy6bjioQBVDILT+Fued4mwEIJ/9N+
TRCkhMr8wYzhs1AVVNRI2yJ0sN18DzNtxMtDwXJRaf7q1Oiyvd7eoqFGnhr9LPLoO6nUniNNs0bM
OiFmof8/DMW4MZ2H3BFEkmaPfU7t0mvE+Bo4e61ishHjoQ8DvXzy6Umts5ghjZJ7JO0ZoR36vsMI
iNSXoTmtKmb3LEM2A7uGuJMqp/kIMybZctxcRSE3hU2Eyzp2eHtehiDdMk9dQ/PYTFmMG+bWES18
GpuqnBX+O02LpnvPmlYULeEp6rVtBu5gFxXhr5opMQHA8xIf8SFPtFJnP/5WR5xjRUZ4Ghh2BCaT
HbD6F5go7ToDV98UOPpzRnVa4nxmfUlNMdk/NMXlZEguGpSHLrs5B54k3wSm+Q1sU85b9SvgNc6/
DT9YmaTSUu4SG2sFe3zEDO4I8xt678MYaSBmIMUf5NAQczvvOeSz7FxL+zTd4pPkvj+5/Wkl9DfN
Hk4xxcWzg0xGy/njlX7LUFxXJ8UgZ9Uw/tm3jnr2PVKFKk2HTpp1BxWcWtI1j2iEaHNqStDBlwX/
zP815+RocCMvSr8Sptfufd2dpbMdfx8+COHAoRyz5qXRScOLtJZby4fz63z63JHbMbGfprjEcz8f
x0xi0sJavrjTV1HJL6bVzsWzP8mRxjLet09OTJZCiSofwh0D+mxV6c6qsLr71Cd1hqwJrs9VnEmT
ctEq1hSYJT1Nc9xDr927pu5fZVmDGuYwmEwNyHtR3NF4fqwIc0NRob/prfYbrqa9gY4m2JVpcvv4
TtcoCVxcbdpZoXRXY0MQGW3qozmon6ZldefCtavn6hpiBjkpciBXwqidrdPQVxFNIB6gb1pgh8L8
Q/rRY47o8E8R2yt6HuJ6C2yqWZB2cynHZtd/YRff2GFhHMPBOi6ptn1SBZfFru5JbiarihmKuA5x
uAaKQg4YRbJJRvnDDIYKrSWV2gxtbmOU2WpR+Ktk2OVV48CiSNMno242yIUIRoioWJPRqraZq+XX
WJmntk7bw0KdaQP0eJ7GkfH2dAYglRmaaOhDcCtcTT8UJfmUdamb578eST/9cPQaLcRsz8q7KbjS
O7rqdJRn6SmKicDL1cmozfGS4nzEfDwTiV0yGKB0b7tmvl1mUsU45LhDCYq8xZpJPL6OkBHy49mK
UjKlhUiGxpx09oumoWSMFr/7YFoHe4z1S4bqsMUBf8llFBGXltiMBsmoywtMwYlzT1PMQl/kMsJI
mibfV2VPZpM3UHeijXRNme86y1bHlFVu45rewBVPxhh1e3E/2gjBFtrA8g2ic9N1gmfgYchGdPA+
gM5ETNeENGuq2xQ42fL/0bA0XADmaMQHQ7cYJ+S9txgSJm/mKeRwt1h1R3ijL5Ub3Z7R5uINzv8y
ZmCjxTI6tD4ZVr7U0p07CzqCOQAsrV//8flGWnfMG4CJ9Bt/L1x/TGy3Z4sIfdGk+136FlXEa4RM
Ar/zmHCfOhM/y1B7u/1netJ5PjNr2pqGMX0BGSbvhi3quUVqgdtF1mfQePkJIeF2TN1TStXE6BEv
qlly1HK8yN6Tb0eKNNk/FrqRpFb4YFwDT1rYu2dlZtY9qmhqXk362yoOEGYbwS/lle5jPtgxC3rd
YXUCUDS/3ibWA0iad4yaHpzRznoVXd/sNCw9W6ba5qulOAP3VvKRt4Zxr9npvAVjbebOjdnnp/Eg
ki6Zte/JeSq7gWny/DzzSyrNBcTQie7c0La7dvWoHlx/TgTwojviXcJtJMtiu5DJkcBn+0jrH6uY
WMrB/Klj9fk52YOx9sNerNsqJlhwwAASeFm2LTsFunnxutp6Rr1qvpdO/1EvNHl9IJEx8cKJkDNt
ltIiBbVM/ksuoda5bsRnrUMunsOW394U/orI+YeJk0Q0xcxrLKZ6puWmrwqBLnLsSL9YcUa0RppE
RF3LuxFZLeOFOTobPx0ffbVr5DD+mMDEbxmjOgfmijjs4ngfZsW21kJMlJ4ikTdg9L2JnVkrMnG0
0Arh7xrNsu5onuoEr4bhdhpL8SZNzlQZnAIrsr1buLTcxp0fPxAPKiWaK23u9bMV+iIYj3Fgbxa8
BM2ak657zclMem+f5MV8Bw/aQyG407Ua9SdDuWCjM6iiCZ0z6tb1gxqRhw3BfNIJekIDKrRYHILL
beya6dbq3HzTe4Ncox0OriIswwuKl3oDzVSumLz4m7Is+0NShJ8sFsXVNYEiU3CgTUi17EFgPO7d
MLtO87PlpWy0foObyFYj/aaNjFz12DbRm2ZaOK/wMt2VKnV2hjd1L4WO9lb4Tvvi/SN2KVT7Ck0h
0y7TesfzFe6a0Ff7aH6Kmj5eGYOb7JN+mgv1OeHAiu/NSI8fJlnUa6NCThc6Qf1o/BP7eFvj/sJA
oprhHes66OUp2S7LFxCX4ui4mK7KWlXn20ffK284mQXjtlmiG2slVQoj/EubpOzkmQJ3Pvsukkbm
h6Cv/ywripsgcnY97jI80DPfRS+AX0YJbW2ELZem79q7vu52Iehp1IKtfRBGzCc+wSb1u7cOZ8b9
7aMgrecP80zmPQFrMTYBHsXkxykZNIeGdeRezV9Km06R1aPZub2G0W3Db+nti4GZRwb4+B7NlrV1
i4o++sABpgFl8Y3+Yc0aD/pF/+FS8Tdxr68K0RBQav9azENOOH33llm9Jd6Yb/s4hQKFupFMLYTb
1iA+4DV21+X2bkP5IcysJvzUoZKC1kXWgR/FR02wjix3qCbzx6Eu06eMQ/SDWxVErrzVgWU80LWx
XonQ3iBN1I63Rb/vo/GRvnqfWWgTN31hOvgXG1QGysiuYxgSHD8zVMf0bowI27KDZrzhYJpcOnel
Mz2wls8kF01qx8ahKsRpMx29gIS0poy6Z667G9JWltgAi6Ky6btyiaU6Wqxb5pYmgy8vNaZPS5XP
REDUL+gbBDZRIbbL69E1Bib6GWNM2GqpOR6LkWENOAV1BD7IedcOZpL+WDMDNPSUPlFP0NCYPyz0
peULkjgweFbf02Mw9uxaaG0AmNzWQqq79kmXH5awxDMpX+WxC8aUI+wLnEbrU9KRILraH859IOkI
cxA6LH7XxcykEO2ifxtWcWiEu1hPpp8aIgkX6eL2Zq+QjWEhb4/VVaOzHNrAI/q0+yZ4zztWY6nv
EXQ5j7mqEtpIIv0qADzWbtc+9lFrrWIbgHXJLnKGDu28YfxbxV07vN+2BRGxjflpHNNrKeu9yjBb
DKG4j8wkf6B9mz/UXfdN9jyOtOUlSFAcVabWvPeQumyhSRmPHTZ1Y46tW7Lr/BrEeFPl7l3dMXse
6PeT0Ns8LaEBLVFFTcz2vTyDGqHOMb2ivHqZbOPsJVX0NYZo+FtE3leAYQZJ4x2N/PkbyRTvS4tY
GUI2q3092XDFCLV9m//l8gPLv8w9pGBh06/6YYieOle7LMZTrbb1Y5wxzNQqz3pXaHQ2Hb4LDdfd
plnYRwu60GyRXkYRGY4L3NAwIWW6nNkOU2he2tlTZSXUOW406xtH1V3wu4u1Gj3nLQeopYz0XLB2
POG5VE9lOp2XBdFVqXvslZZB2i2HbdXyu4cK+SAzNP/K+q49Q2g4iLIEdVir/uDoYMkXRqmnsYoJ
pYKLtOWqr8L8pWqYz6dtps7KavKXdKzBv3Lh7ixPz15yPoFTxAggtuVPBozwrGaoVUlYbDGBj10Q
V6HOqW7uidqTV6O0bosfY3BZ+KHgiBJ+V6h9Yd9XH4auf+RVmm7gnfRXLffuFmdRZfuvZqf0t6EV
1nZikfaF/xlWJeK/2W9Yz2teMbO+NEvtUBaV96JI242ZF+W7Z7ufGd2/P9Vbbovuj7DyF5NZ93tG
Xb/RLa+/EBXunISeWVsDIfH25vK7Hd7GEC6mpkdXRa90lqNPL34sRyiVfveVCQBidYjnbEzhoJih
+nYlrGhfMGdP7HesbjYY5HK6Abi7wSENEvj9hRkLYLoU8oFlhu3WQiSwWzzDYn5aaZVGf5veF0qH
4M6jg4FPxO7X3gxCy1LA3YktGKB7sWsfnBJk3LyNECyV1Ym6PVleyRMairf3YboUBwtR0w66eBsU
frxZni5fdKEZd3gFe1iuwXDCK5vivTsXQc8RT8YjOsDWi3a3lCtL7zmRxuxbzDp/mKOUDOPK9KLK
Mj3T+PvwY2hm/7R9u4RvHADB6ugAKDr/+gauxKRmzl22w3eFkRjVyLw694OdUL0E4Xao5f1t1bXS
CqV5McXXoHbsjeOI+r1qwvdkjpRXeKfEgOYeGoKgt1wR0eEX3tFWWfrWekQ0zDjG5XWgMseU9K0t
Ux7xTNAvU72A9ttyylzOlo5N6Aoz3SkqPkdWy7Vt+tFDkmOcNEi12hd+KtdjOyvwJtEGe6uEy0NF
+eK5TLJ7vdCPXmp3j17j/GktZybKYCtAwZT3p3RGuKlOE3dy8pndzU9laeNVGJcULnpadA6XOLMF
0utB2/kvuHRvhqwU6RgU+fHX//6PdKTtCsvRXUe3sIpjA/93CIsyykJryyo73pBpvbDJDMij6D7A
rb/L//lI0nq9vdZwI3mwYV5DTgReEPuvehjm9wxw0DKGInscg8ypd0WGLquX/mmiktra06BWppO4
6vYiaknjONJziXQ5PGhd9aAzlTzdfI4tYtytTlzshv5Tu9LLIJ/eDAKGi8G775YvaTJx4EWvVWVA
bOaXknG0Lk7o/ZT8n5/dwkh2dqfjwC784qQcS+5iI8+eMHk/FUn0ZgvPf5Wjm62XR0wh8nUPJu7S
ILncJGSSV1b2snyJalSagXJJIp9fM33d2Qg725If02AksQIiq/myPDJD463C+3np9PY90Xtx7ezO
fGWo9N6jyEa3DFgjo04ujcmt11LHQmmL5lH1XvbS9AzBnPq9wFSyM4wak/D8xU8j++pInXfsJi9t
a/640SVdPMloVXBgR3rC6EhNqX/4z3wlS//75eEZwpSeoeOp123XngHX/8LoyQK/dXJGV8fcFR8e
SmUQHhESXopTDt8TjShAZUvIdAGXc0MXzziQNXpn6IGDHJDklRJH0LRHpITqOtYnOk/uH+ivfzQT
EtucDdONibybn5UEhyw1syaHL80M7YPtojcCdidnnw92vCqPnv/zGzS8v7POeXMezUlB/I0uPdyS
//4OwbThmDRM73iL9SpN5xltebHi6uo/oFFTtaWjf3Vi6rx+zushc1b4K4PhwN61zoNulI/oe6dL
QRxLjDdnXzeBCdm9N9cS3/O1U9WM90qnR60ynqOoid71fM7M1mnagSHYW+PcK5/GNDrRDiaNkPPs
PVAwmyYc344EAgwtYEG2ZhixRp1EV3UFEDN+hDJPiH1aE3E81M5u8rsP9P9iE8zwnAaJ5xAlEWpS
tR4TCGAcJsLprMCbCKd/0dP3wkmNe+YTdPRn9oXpVUhzic29ExUEBDoD5Xbxwg6pegoEepKid+U5
HnQXxQ6Pwn8+4nCcrNlfnhbj85LoXscBoWQlCr7KMK/mXIf1rqoPIylTQra/lDmnbGBy1basJzlQ
vEjuk07hzPb+0MUHbcr5hsoylTXicau/hLN/Uov9M1IKd08BS40+002GQU5n3fv0yFZfCDFkX1g7
HaMwrUdnG4ToHZdHGsgfmFfC2Vpm+c4RP7vr5mehxus2cgoCabBN5OFwWf6HjVkFG9KvAev1w24J
WjYzhp0AV6tWp/7/v+4eaDKG3iIrUyaqWn4HRaugceVuGPcQTjKXxDKhUuC3fUCbSOCJk+bQkbg6
T2htufBbz3uNVZVD1s51Wt6u/DIQpBOu61K/ozHfImNyt7fIsNjOrIulkSvI5Rt9j/E3XTWbA9r0
x2hscRyaFqmD6QG/51AAWnZMH2+/YiIqlMrRPGqukqrbOXPanNYTBJ/7b1ofZy+DbbK952O5HoOh
PWhxMd4Lo9n+VTWIsF73MpE4SnbLq3FufpZDnZyGOYEBosYhtVJ7JeGaYyAsrimqgStMutmGuSdo
bDz99cWO2hH/tzvQpeuMO3P5IAeUfYTi9tp/ybQStvf/LWhkWhkOaxldSOanf8+06nx8SU0a3sHj
6Uh7cOAdLs1TPc3brQRCsw3GvHuoYTnS6q7xdIXFdQHbZmFX7kEvlOiSXRwHc2L67ZNUoZOsU5HQ
/cWXhejdbvPT8rzjZl4vRRzaQYPhQYmeNRHEewtMQwbl0TMcdrmeMqaLWVu+33D4c0tYOF9l2keP
omaWZMWc+WoJSNWxEvs4UFAh/nghsZhNtwi036K6aE1unY0Od3lZhdGdSkHOLd0Py22KVRJ78jXB
mDmg/MdSgrqnBmnghtY3zsz61RnNn7kwpzt7hKu+lCNlZKuD4KRMQBbKIMBj0nVIZM0lSVZQ7TCE
NsNnnKNoJrnkt5d2DJ80UC2B37FZzqd/W2AyDo0+PcHlY7hkl+GpCRPgiFNBw3r+kcnQmHeWCDSX
E288ZgckjBJHFe6ShRWVQbVyPOvI+L17Lxr9N2r/7oc/30vl3MudO/Fjo8yzk8Tlym0Hew/DMtrm
hJxcOBj3lzJ7GwkyfVjaTFIH2zAJ4OsMvNYLYVqqpOb42l1iW9CWANhZ6/Blsyhnog13FDPkx3Kn
sE2KtcMwnRWjZinq6sdKNa+l3Q6nf75sxhkttESnhc+IKTDst1AIZ6eDx96KPj8uNvDF954jw1+X
y7Ziw0egbZINt0g3S8zxNFq1IfUonBvU1r7/+sfWg1ZpLMfnW9NUYNrIKdrAGjgPMeqdQSVY+O0E
MY8k8RDgPMI17KsYCroJkU1nzrd9hJeHgfJmAUIskIii/yp8x10bjNTvZJOiPetGiedxuSOpi9mP
wOX+jOF7Z6nmPYdw1S+mwQ1jRfrGrkTHINYLn6e63pIf8po16Y03JSuzvE/z+GVGRqyWhM2uwDkq
gBcSVgo51ohjo9vog921uzhlQt4k7pel8uE1H2UxQyeiuyw2WrLT6AMxXEVjF1WCWauLCU4Q99AW
T1nSavOc2/rqCWDyzFG/izW0TdqInXlstfIYA6ZiUsNnjAexuhh65X0Z3m6a6upuSYie/3u2EWBz
DrrjwtG7bc4ZOPyd40zlEbNML11glqHtbsCdxfS9hfclseQfF25eU0BACtGQgFY/LimNjEjta0A0
saxZ1ZgAKtIKuhc1x/ctv0yOeXhF76WC6JBc20lAMGpcMIJ5rrE0Os+pcvDup5T4NjvbyiX7hshD
rz3YU2kcC02iR+HZXz+mcRBb4fvo0IHH1kPnBWdB5yaG9Pa7wJY6JEGPTYCR2lCDZ112G49EostC
nndc9dATDnXOyZEwaZ0/GHPmYjJp7kFPMB+Waki/YDBQUTlbrpeYnlkLbMAvODTYdXbsFEJkI4+/
S6nFL6pzeaZB7qcLCnUM7nIbkNhJwu7JbXGWo/hiDQkBc4xL9zmO1W9atPEciRtw/67G2o+unUkj
NwFGTAun2hXVkB372D8oH7sU3T9p7ctRiHUdF8kZQCANRIOJuh7p4Re1MwbWOQazK4kDWX6PtKeC
zroh2+UOnpiRtM1+RjQ7GebSZuSkp1uoVjAFuW+3fxvH/ufk0Iar5zw1gkiKu6qtPpLSay41cyps
ihhxGDceierKjnR14Q3EoqHPUH+Blz4GjOTfoGj838vLD/QWybhkXNx+vB+q57LGkxhn1+V4vHwB
OEBklU8yEohLIlAaceAakCu3DvZuS1wy7cRfbcwcMm2hHHMtP+nBx19VLOsTMtkQYUDXwGVdRleD
Bd+mcIt8jw2IyMWWBvSWsBTjLlbkCg2TWT6lhQ/M2Ovo7gfGbilQA0K294mbHZcMnSKckQupC7HG
up+MOU8+Fj+NseleTI0+vO0gLpI4lGXX6Mg6oCLVXSx20NIIPJpHKBaGSKYSkbG1kulwi4gYU4Ye
ZjqCSZnENiHd4T58G+JKQyrKiCglICuSesjfi3ZyALDtocrH9ki+Y7/PQ9VsFkZ5EP7S50Nno1XV
qhnz8TxqUFqXEIRKV8PeNuBHj7rJCRGK2GEMOlbgsiUsUdjheoHcLGibdFfboeSXDNVZNHZxQgPx
HPjDruqC5rRQy8AqlmSLdDajusK6GD3+++7ejVvnuOSjhG49nCiE31o9N1ZLHApWh4iTQjAe/uKl
O3Xnn2+fwS1Wy3FahdVEA6/nl/YpsJPqzEQTNpCLYgvi7J+WLLu75XAtBHKgHg+oPbJALYCWG6XF
wg20vNbO17fbRte0hDW6fK5ulXJ7zVx2FfjjsXezmI5LWx1RqNrPzqipo6K0w02E4Iww0w87DiGC
KvVnfmAZnF3g4cIeSFFvWQW9n66Z4q0+lS5gzgpWHMepcF/ErykUEHqt7CAG4IKVD5ov8xL9DbzO
XkaB8wuh8+dIwu9pCMn1ZryIrybXHciYcVg+L4/yKvhByMET6/p0sm0j2+ZA6n9qIboe86WcYFag
NyxXuGT3eph3B1k4zZ3RWZirnDk6YbSrM/J0byf9kLM/OZ33TgF/wOl846QZhkAURmx444pXrbba
C2kACAqI1lnfwg86W+anWvGLr/9LIWr+vdSmZU2LlBLUM3WL2e3fOjE9dLI+kRLg08Kj528QnbXG
/eXSwrkYJMlvtMSwd+E4ahzrFNOuGbQSGsZZiRpiLkZl6IZ4dxjllUSVM4CpvOgfT5ezArmsiKro
FMdrPZBIvmwXNv18i2ARgAer+Zh7hoj5a26ultGJ0zESZ/BEBPhnnuIVS+H6MSrSqMgRzm+iIhif
sgF/TJEGCY75Xn9Bw/2yLLqT489avmK4h24xajLeMvg2X9nv1T73QE0AyPvQEIOf2sbWz+wlKK5L
P1oPNt44T5vlOwvq1BRgPWOS6whsILeViNQdxMcW7ShYXpBIiy1FPTIJqe6ypPkTBGZ17xOy0gqU
9gq8Nmtz4e6Xp90YjeeOfIXbM2y4z1Y4vrUTy1Pah8XenrLuxc7KckNgl82MlqccT4qDEpm/Xr5r
6opsszyNV5zdWKWcxiGm1XJhCQ3pHj2xf6h1Dtk0/DpyGEP4SPOn3MLIA8Hjo1abn5YIXjqVjbcM
jLKP6LyJoWAjJJHCgTK1LP2Sfv2F3th9FDnT/larGEbx1BvB8Dr3L5duJo1ZRMyWxF2hmcf/fGku
KWX/2iOk3YQ13XHJCdRt2/p7DjBdSz2KXas/kb8xFLmPGXCU71LtlpGB7nY1/jpa7y5/f7bOMLyA
BkzgZZ9djxorSAwg77ZVoAaTyTN9D+RUdZE+B4uwan5UQDEuJGpHJcARQFaAtDNvDjk6b3oncY+5
hwFxU5mYI1swIkLvFE0zmSFni7UN1LWapyXT5Dp5NitbO+ieHzBu0Mjxm7Omh9hFFD8azxnZS8eg
rmHOvf7nz8mw/r2X5EriPGxX9xzDNKXjusYcTfkv3bLYBKFHPH2xN9OQmURFRKMaXMjdINufli/E
/PzR2gkvEfPaVUNeEBqN8WcU5O0aqX6Gt9+1HqcMCVwQ3gUnl+7PtZxbDcga0i1UIHEy664h5qH5
nKqwvCZojelQY1mZg+0YhKVYX5vq0NA2WblDlSNw5DRDgHqhHWyXu7CddQltEpMTZU5s/AqDI2jt
/AHIeP6wPDJpZq3JN+fI30ZQh7sM51VgfSyP4rG1PsKK3LxBdWdGukSCoZY7DCr6EZs9e7XX2JcK
LJ6Z9+qyCG8y5qkrTRJ9uSw/0xD60JWSH8s3k6qOtizPDp655IfR69YuH510t7Rg+rkZExiAF9w0
WpN6mV9tWpAbgmcwdMxyAivPs/PgM6DyrcBeDzO7fJ5NXaEr3Ljmy0v6cDa0aoBkTOAykQX+/v8R
dl7LcTNZs30iRMCb2/aWbWilG4QsvPd4+n9VtebjjM6JmRtEAWSIVBMoVO2duVIZEPbl4v7LB3Il
WLAb9tbI1VtDfsDBt0fvHJGFuNIsN3mHev0RqJ17mA0FoTkkRK9z3A90V4hkJ/zg9D3wvevUvDCh
fY/cOjsHLQ1SOcqRCG6HYhcZPbFSfmW8k6z4os6Ge3VmX3meKLaTmsd6PKBeYswDgm8jQY1qRuW7
j2CF4hN+U3kaq83Oyb2zV03O94bAphiZ2v8Is6DI+1ehxGO5gErPMvGHk8nk/XUvs6sNW2r+FUhd
bcTRNLRHJdP07KgOKBGdWqtvnh9B/yyYBxCUtRSKibLUtFfb79ZD/cPFq/hbJPbhQ1z9oRP6xrWl
Y8Pk5aImEIoJNOeSmjueajSFr13RT6/uQW7paSi8IfOH/Z1ozhowHx4CNi4nL5hC+Ehe86R2BZac
daPXxS1Sbbi8PSqm7SOfrMAEvx9F5Y3iIqsmHW4EgLIVwcHhwWbOe49CUpes2P6iNwXQvjZ+o8KK
mdBNnEsLsMQuEpXZeDDvDRHtVRlru8lVcWmKsnVVbMaQXmtq0rln0q12KeCwNWKs/hi1iGzKJBpW
fYOiqDRpr+q8n4/6OE6rRrSfNMU/x3aR7R+JqBGsTbkrcaqh3gXsxeVz5cjgFLFrSkH2PhaGrM3B
pwfnRNSf5MiHYbh7PFgGXYaF4bbBivgs7yvEprUjyjw00X+Hm9wv3aNcE8qdTh3Zt0YsyRE/26cg
LPo1PVT1KkexGMFM+cAaHu655/ayspshwrh6jkXWO4siCizwCQcW72PPhmRt6tZvs2bdlg3YCBQ3
o60uKwkOkqv1423OlnV6tBoh1DVblijWMgpYW8yCB4YPBhWMWHvSPVE24+QDZ2hTmnPIKtadEREd
WNgh9tw4+1HaWCG8uaNB2fntHtsCRR3Bbhw0Nd8pis8GRNLR0ZCVS3fwi7sT8AdhQTmeKoPfc1Jt
ij46gFeRpJmhSF+kafgVPem4cSqTHmmc/XbotW8fMWh1LhirvWZvhpESqkPBl4zW7iWC7HPKB5/1
rg+eZ/HYZYx1a6PuoXJdUZVfF15owxpN24Oj97vPP3BEr23NNrZfftYLRoUCRc6TJi9pNqmqntva
K/mvxX0/LKvKAx5WVxGGNQx7yeRD9x0oeoSZ/mfUpIrC3gXlqnhdsjbhgUDOvpBlsKEMLwotxf1M
M+Dc27C8abd+8afiNIROd60H9ggwhT8en4M8HcNhC2RsLxWakQWqxEJVdKQ5XD5X/fDi9DVvdbY0
oTI1IQhK9UtvcUMDUF6nhhs8kwBY3uv0PffdZzJ7eP5L2oaosIvnpllWjebDFIaF2auDt5ij0ts/
VsO+Mv3UCu0PKdIISUe1EDHmPyVb0gQruG7dCl5K5ZA0pEX8imGC311/S5pmkyhO+9o9p6IeOAKJ
ZmE2kJopTq2s/3DTYXwC7a+teLmr+5L2z1s/MkEJGYHUT8mmeFyE+targCyQWAw2zsMCgqhKo9ol
ZKIJDB9aXM3RyR1ooj4uM/n2HWwtOknmpTzoPj3mjmoncAGNXgS4yLSO/ZU1Z8ap88x4ZY/RTk6A
YNS6w2My8+nTLjK6bdy7RECjDLefB5QviI31m1W0iPNpHuwcbvdNPPXuEfVle1IjR+hgLeU+CHYG
lNP6RYkjtOpDM2xcHRNES+bxCoUNxmAx/5LV4K3aytKwwdLmFcV7P0uRG83m0ZuscOPXg7aN8jIw
iJaLVqFWTydZLLZK6ylUGgK9cDJCFJkSdZkZTbZJu47lHxPkOcH8D3QyDE/UY/SrlnbjwsFq8L33
e6HHXCgKiqUcsawcKCDOcrU3bloGv4/pTD3ZWr2aUbccBscWRrw0Vo5E6xI0K9pAEVkpp1xVEFH3
cc0msE9eZ8xTKYk/OJxIMqwYoPghI4zBP18CQmelzYuWdd1LNZjaGiBYswf4GbwXGILhrKgrT4vT
Ays6ZYslzn2oY/KeZl3pvRpAEQ9yN8ZWiOyjelOb11Zxz5NYw8oGAu9FLLPmGCPS5l5p6iJDmeue
fNancVgBZ3Maah64NJ96LaT01VYXCNPh9pGFNmhPZTMY1ffYzd0nmS1fxoN1TaElDexQVVJrKMr4
BiHMCHewnjC36dRDtnya90drv5sI75EqsS51sfD5DeBAIXsYMY0u7Ap+pzV7YH40QgM+Y4NN7/i4
Ba1U31awsJex+B/IaTYUI9kldOvxtdYp9aNHvcgDocruDtYWVqt/rsVOk54fWVhKn7/xKM5Ic61o
rYoPSn5aD0Xt51dkriDQQP0YFGBikBxvc7Js/owi9YpU3T7IIj+S/+BMwcoSgsumcpJncLc1sj8v
PsgNV9ti4penneXlK7pS2kYbs+5S9W/ebI1X30ymqxwZIbeJPVQiI6h5DfseQwXv4nttrthKYvSa
rXpAvTmSMzUEEedQ632l75/k9yZpOmxqGzjbyHpQ7tBsN7yVmu0+N/bcHz+vh178b9fxTJSsH5ul
Edcj/jcivXylStDBsmEkfgumDfKZjSzg+Sq193a4+a74O7da8TX+JX+Unhk5HRBr3BZZLq6mpaYs
214xTmnkqesEzc3BpIf8P/Y/qsgF/9wosv9xTRwqeDM8W7WYK0Xiz7/tfwhgoCM0EzTlZOCsWpq9
p2nAqU1LmW6lQRlDHORIXhtNj9RSIG+ig6P41pc+M/onOfcBrvpC4Sk+pl68k9Mdia/pyq37cYsV
xnqucq054gkHOGTy/JAkAmM0dN1iNbcuZr6AFJSREWbIHPkGL4iiCf41cjMQa3UPxwA4DfXo7gtM
oAnO4xyJ6LLbbAFEAmown4ecjoBcUqj+n7seStS8SNzslqusdMs2s7aK3RTv3WxTWu386SzzPHAn
LOw2zF77AgaPkyIN62hrTT4C6pw+2Fl3EFDPaUtVHyQBua3Zq9r31ncxoBLk7WZKftI90SA8updz
UF7jcv5BX0U5kbtCFYca7M4Gh7LB6Dh99dSPYhqiLzHdV0Bv3aZJM9wM0AueXbbftIEz5+doWXiw
LJc+r3BoeNRSGwXXGaI70A5jaRyp3b9Kj4k1GQAvqG48QpQt3HET4d3v/mzuo9kZX4nErA4h0ci8
3HHd/Y/bSf9/8vQ0lY205drACeCTqn9JM3oASB0r03j7CMWhSNmfAiHbTkqwIGE6fOQmrIdhonlP
4Gh1zD1kc2Wl1GtmpoX4nJ5N9myLogc/YJWHrin9X5A2aH8iXbvEpvVjRD68nCzf+1a2/VpmCg3R
eI/yovgQztgVNrAb8uHxEsTTd4m4LnPrPaxN/6WzetIWXKvYdaabvfDkiw7aLMJO6GEKZZImfHrs
V/jIhUZJQUoELHHAuk1bx91Owhqf4X8/F6n/lLBjerFnLT3OidGDzcX9EIfBpYis9UR6MK8TdraZ
legLmw8dBwKnYTOa6xRZ/VqejmrYHmbki4sg7zHwy9a2wj4nQE55Uszol3Tp9MKvU83FLg0HNHW2
oa4rT+QctKEWP5WZC3gQ2Q4FCox8JHkku0p0q2pwMdRXW2ctT9Ey7bmTIfLG3rdcTcdv/wxyJLNK
PKFPYsZADCq6qnWUjgDpkucEiOTjxT9nwxWid/WqoavepXbmbkY2Tx8VCX1ahjM8aafkZNMlW88d
Ancz8r1X3W8xinG/DzqTi2d59ya04IdYiDZZTQKSBSL72g8w0VFItb8i7oWgNwiVaRHPFlY93pAT
pbuuLqJ9k2H4+e83rvP31tmyLSGoUy0b0JfuGn9pDNq6bgxFVYvtiFJmV1ZFe8fIQ69VDR2Mdpw2
qW7tbEchua/Su33ToSzHQN9d6qJID12ne5tkSH4adRWu5aqRWHHAQBoVc7U45E3C3KaMza2ZsNF5
E/aIOU3ys60IuEXnhN9nr19XTVp9OLMdYD0MzyF7fXhmYL9Dv9FvweiQ4itGRdTc7LqALaeqzbd4
/NUNk/31sdfU59x+caaM2F38W51Zg6Tt2lPAvPKijWazGo1h3MMLNd/DdHxSbVwKSoGpw5j8bySm
0zkfzHoT45rYhtQ3MAeE+cOXgNGS+TFXt6XaLOE22Q+zkaKoIwooTunrVscJMPVqcPRLpHrurWmz
22eWstsp3aYoQT/Ja12kKv/jL+mKmvvnC821+Uvquu7omqPy8RCx+p8vtBqjoOoDsd4+qv+Fy8wv
OeaJOiuHAhU0VDm3OQfl2G+DZGjPhRv9a1RQ5y5eP7/+OZLfGYzW3XBTna0GHi4Fd4TWwdQuu5Ro
3W7sASbQxpbFgtTXPjRQaStAJPWpCaKjJmqapYmtRvH78UmLe+VcFM641GGywflT771qBhtDD8KT
VsbFaYw7l1tJwaOTGdnqU+KkBa67peeptHvLQHLVTg6W8TSGAATDve075Fit9m3MsQHlFXWNVDPd
vQoYa+fmfn3NPShLZHYNZ4w3H3IVnCRxv6TIme6g9DGzSA9YKArs8stFlu1TXQ8uSqwBwdcLe6eU
uIpnq9RuOBfz40CZZ90IvbuJ1r52h4Vi5tMr09c+Z6/z8d+fV1m//o+/smOCk9JRv6qmR9bdX89r
ltHVUAC+bWFZAiWqM9DkYm8aRN29MfHf572Z4bkfnXOrtjAW27jaa6M+322PnYlNWKiXx8oe9Qzb
Itnud4aAdJiohS8QADSBz3qHQaw/U4MdxLQtJ2u66K9OWcSsfMXEHhzEvh49iepcQgOVJGHMdwqh
L7ndWIc86MluEFQCUtIOuUvKwV8j/I/qPs9ErKhbw28FC/gqQOQLzc7JT0+yJ7nct2I/4rHJq7Xc
DNhIUHYgDLH8kpJl5xff6pvDf/+EkYT8Z2kciabnGiLtGpOUpYpWwn8+SQ00m37MI5LUi4YQ8YTn
duFTu7+1fdYeiigKN2bjxIsxTw3UollyNWznZ2aa0wcUmnSjzogq5WmWqk+D2SZPZEurQMV0WkL0
+q6DE7OWE6yTUh2/Z2YJ+UekLZeaM2wzKH2IFwt3xQKtXw1dG55sNIfSBdNr0W3EznZOXDsHXERW
kTAtmJ2XPUOlbiCQL+hV9Xspzmr7EJFAwwOGSIseAe7NhLdxY7CQAN7Yirhwa937hb5KXMvaYbmk
URbo3UltMySyam2DJxmLXWDFyNuLvrcXU1uyiECKAQ8KS2DuFOGex69Yyv5zqWbV85BAckr/lfMS
Q1ZhjzBmL4lB/zr2fHPdCA2x3nj2MUypJDtuCOpfy/Asyddv1JjfXNX8QDGo7wbRAxA9sbLNp3uP
BVUzZqzX2gCdB7StcB/FK7wu6Uc4zG88wvbdV8KPz1Be/5+MXkX3m/WfmusQm1jM6Ne4ijOsqRzR
08tFHS7DeyV3ebQqcPtj6d4GdQn62fR/y75DTtVm0ZXMDZMo6iNQqtdUTlBhuEZx7p2h2jd6ep5J
rD1TDaq7FWle9LyqqFzmc2+TMx5V/UnXPx5hYFGroFfqVAhPfZloQEtYj5lh5x+6MrnJs8+DbfQk
02lGVVzcuTjGneYtUkPDp9ma5oulzPNTOrhnDb/afbZm465rCn1a4rsafVu0VnsZ2pZOU94lO90S
AWAi8ivHxXBxjcNkY2x69FpId0QAOBl3Zs30ZgAQeTbjdqvjEXj3MsJpyxnulO72or7iEfeVOOBh
m5ISvBIhOrTzHGsuqCdWdBrcIBoSdHPzQlMvCnfHIrKc/hlQZLNthnreA7oLlApakxFhGVd4SnLq
UnlunuLKzK9Z6WQv1vijsxR/8cfvBWJjqzZl+6Tn1VfZsM3N+XEmxVfya6n5qgHrU7yXXvHtn3as
H3VMdR8BOdHUDjBxNE6mPUUau3FhK8q92t05PlOhUncPO+DkqWxbBEVP9qb9GnmkPB0j4yOLO+uO
K489UuG88mdpdmmlpluNKDJs5BSMy6cw4Sf7VvfLSanzxBRKNo6rITGYTG/p9YPxlEMSWZluanyl
W8cz0oJpS1HMTFrMksfcsLhlUzRNw+4zgbA16KwnZFX9CSocWVE9mq5xSKqQrELJAx0Y9ZS5WcM8
Qlr8kr6n/45V0SCPhuAtkzCjs43S92HcrYpDSrHgIhNlgHn6K9WCv2ckKYiAUqAuqWpfHF5yUxdf
g3yqv2vKsMqFrrLJm5dKS913H4HlVAg5o1Nnh7a3C2xHoHndhkKAnOtUe2quD+VITSxBwFOhWe2X
QtaOwBM5aTBu03mszrxGR3IRGHniGumdDuRO3OQqrPEtq8Pq/PnNSh8nW4wzn9//+Q2WXXx/LB9G
IlAzR4QjetWlzcjvaDz3rUjq6kvdCsF7Hjq7Huw+nBTHOxgEBqAAy36YsaIvPNdVrgHI+0MLL2nd
hhWJmhjOFiNaxyVt6enJH1gZpUE70ddnaZBG+U6fYdthG693Bbj/ILH8X5MTLbu6TX/wPe4i8/ER
kaXVUzSgxBSN5c+paDK0PguH0L9fuvq98+fkpx9CPE2NsHlm+49IcvRvZtXEX7LmnQBVDLB1q8E8
K9g1TGiH+xK6jnQnqWq4zVQCzeTnD/Kd/oSfjrvS1H84dW/sP19QVayRrpxNi5ji/kVPinhfV02z
gzerXb2I/1fb5bybDBj4kiIR1+kN3eu0h6yLzbyyuumEEm/hZ5V15n20kLVpHLzrALjhONYGsU0w
BOLRtK6FWpRPKOwBGdM5lw0Ay6mUc9I2ZASCmHNK813+A+BdwXJMWaPvM91+T3W0JHI96E6DC3If
PWyq9Eev7eh46AqMkBwElqB/lIeQWvlKZinhg4I2MZj6KUFG85bipk07I37OTe8eUKhYRRqdVTnK
s1m9TYiSlLTTD3UyQyqpy2A6qj3uqcd5luXx2rHK+vGv/x4La/jw62JaPhoCoYepwYcTjBGCdlrf
eyfMX9oj2k+Fo3kwHO1nkA4wmWiUPnPv1L88q8eTOqX10+N1NQQkWhZDVOzBzrExElLfZKimRdSa
f2xMs8iZzGegtWzpnluw5ZvRxeOoKBNbHS1t1gi+vrpVGt1AhdFGMYs7HOvxns7GMQrt4RUejNls
hqjvmSOhYwoHqMPfkpDxzMMTVeELnIxVjeoSu4YQ5ue66e3R13yvVTM8mUGTn3yTojMQb+8lSNle
+TkUPb2PAMdh61g5RpocRsE4qKiKzyU8UQUFy8uQZu+RnrYI/It3GgfNN9NAs6X8TrhbCVuotZ0d
tt2WCKnXuU6ip6qavIVZJtleASbypKkRdYjWjD7a0l5Pdj68BLMyXbwoFD6D6INMFGXDunjcGOIU
T9OeTRmMsplyiDmjIhphYMDc2ZZW1H+EnkmdotC7Q9iU4S2c498WBi/XSZioKBhfujKqL8ZISGCs
ux1y7XrcVWXi79wwD44PY1lqEFDQuObai4mafohOXC03NmmJ4zNTgfCOKnTc1m7L5xh8gImh8N1W
/UOr6xcpd6or6BCzy5ZX1kdMxSmStWdTLB6yYOVMtvaadc4IawjqexkSA2Ei8VnrAu1iToijSqvv
sYRo6znwfhO95VzBchQ7BYIK+Vded3FT3FBwLdEIO71zCAwwCZkGe6Oe9OJt5FMeRRtGtquNsUYS
2LT91dWMYYcY00fd2TkXexw9YHKm/5CG9A4qDL1QPyqtboVJt9vULRuKQAtxSakdEb5l5q/k/1Ce
xh7uGSmBRCJdRzMgWY0Eu3TGwl6bRGUHmamcO3Mme6xEc1wYP9Rpcm9lrEfn3A4G3O7MfVliXu1q
Vo+lwd6IJJuO6vHgsopHj29vfQT3r1EUbbCalF+wVkxbhYTsjeHTQHbiIDtJB/akxoCvXWoY0n0t
rzW7PqUnKy8UCftAJ6KMqMw29X243KtYuL6Zj/KrqwAnydsWxGvegQXNfFVYyutD3Lq0O4wue6mT
qrxHvfo4U1CSP35Jm36MXM9TsUFljOmeqpJoKEeA4QkBhWBXmASntt1FxRlycArb21iu7p6mgv+e
SxzOaiTQ+Buz8CLqBZw3GpVLWVMWIawWQjzKhbVWDfkpb7i1Z5R1bHGzLY4P+yxHkMj/jGLN6Ekk
xwZaEqGUlsr0JHUPbZp9oUZFN2s0dthu6LLgvXsem9lfkl3p0VXlGiWDav1HwNcT+NIjzSoo+ABt
DYaivnFAoUWm1UccpYwAFK7suIqeROfHUOyvCkCxzWyWBVZCNXttvPCCT37+ZmMfW5oe4MWwHyte
9WKBGWW1umq6CKZa4CtvJWaJkUSIl5q31r3LVayyXLZJxDj5FLQWfRs1G73ReLsmATCvzkivUzUl
RzcnvqQY3OELjdu1rKH+9R2IzioKPiSC9dnXCEZcNUXad4hFFrhFzTnLQ+uj7pZfsKlhD8QGfDVR
na5rG81y15XDDf1puwD1feplNKRJDtg68ueGNXvinwGSHXl9NveWhIlzG9ZYjRUevcgK7a28y+T9
xn+joH/Q7IbYjncRZMg9ZN7ygm4wBfs3+R+kyl+A0XwbR3N8JiG1498ptRdo4tNam+f83DAJHroU
ifHgv8G6frRW2/IaVpp7IdP+XGXhOZ2U5EVbFNIJOkQeCjoK9MfQGyp+TzTTlZcqZxT/y0q2VBGO
pvz7gvRkKPO4Ua2R6qBQTVM8BUqhDG8ZuKdrz596oQw2iXld1q6D2jKuedO060iMAnFNjuS1oJ6H
SwCDdspE8oIQCBPxgrZn7pO9vCYXNmE18JfTfUFqBXaiELZz9fqKkgUy2Q1SafW1i+oPYtzjnzDN
rviIgUFarX6U5ctWGZYxirNLBKNg1SC6OYyme0cRO7+xrs43VJ3Ug0Fv+WLhXVsyOzk/cjD4QBQz
eLJ7ScRos7kVIDSkIkmeX4OYoiMuXkfjdSHQFYlaBBvEhv7OhyuybEPV2dioMSgSo4g/aZeWJMST
i7rm5IuDExNwtIhbnBFhDD3RSSLMTaWPdh4UOiLfpwe9IZ6ZcVQtXTrV2CBU67QvCJfvoJztezBk
Nh49JvSyD7QvBPfGiGi7+gzXCjx1gq1FqQ3l7SyPtaYVVyPVXgY1Cd6boTMPExisZZk69nbwADO4
abiN2XT+1nykG3Vh/UYeRs4AV8SXEjewAajMwymOeGeGNguEyh+0a6WQg1Fobvg9y0EhK88GvJ0b
Uiz33nnTMbFJSivqNIXUOFurOFeij7mbgYM6Looqc8AAo+rTog7Jr527vHjxNFyPkIuICRGZcLpG
X1xVrjT9o5NLDt2tDobXeQye2XRpm7auijNJi8VZjj4PdefmZIibZzPK/mg5kO5nb5buXBxcrb8a
098IFvo3ilMNaShEkxGEqxdZBEEqK87od5yVamowYIryoJnsIVRlHBcPYE/ph7typKLg9KHyleyi
ZVGSltp7RPv2yZDfYxMfMdU4ENgZyZlKyaYJ8cmHQhrIo6lh2bZ91MP5xZvw1sjyvDwYreIs57JO
tj534JOihpuZHKwTykTtcSDtgFnTrwbA7Z2IefLJcra1Iw1Zii7CUBumLoROAjaehoEVGysbYUcy
7VvLzsiMrOpLI3ZGFFOdHc+19RyBBUR1t4Xv3rxpvmXu47ajBCXWuNWAXf6f6+gRfhGT+YJA3hpW
swwv1gHzpXF5RjjyKx+tcptlvrntdAfu6hw8QHdupJKX4lXvlLeIetGS9zzLyr3G2oPoYBX4C2WU
zb9Jt1qj/9V6GYRfB6+qYr5FvWdclXz6cxjLH+Tw0rrQC/NxORisaoE7vV3aXUtasJDLEWtLnyrz
i/U8ksawbEmQKcbpToUofI4t33h8EQ9jtwoCb8CwIABBgdrTAh0JbJFSuNKJNXTju1aqwXM1OSNe
eGjDHWLV92U4v9EsQskkDnRIwjMkfHlF2q3kZVvNfmhJEeCv0yFZZIJskSOe2FbafB1Dg1QdBQ9Q
4xME1lpxtZbydDvqccQRicJ+UT/WNMuOpTjIkTwY6OaO2gRU6zkQtYkpxynsmKl3ZyFmbJMKL/lj
b86KSV9bFCKXitr4X2tb2epD6NOpqp6gBPRbP2WdJk3URCLVS3Zv80Yq71iuX+zURWyroEi3Rg2v
VdYNl8FGjV+hLb+Fqoc+BxWGPKBcAy3lGIjlk+7PNQjt7fGx5p0n5WcYwqCNS4PJ1MWA07Jhlqet
OZPNEk44WULlRO8VH2/TzbuH1o5dKj810F4SL/O+j7nxGPT/GogvEX64UIiv+Pr//74Qsf8Xra1X
qho/Ufqxf861dRubsns3qw5FHDCYk5Kq3qnp/GBd2Fn+oXXp0xDyUJk42y99q4wr7GfFIVPN/iNN
0WDy1Gle4u6yDCA9SYWh2RXvcdaXq7ahk912ZQmKIftSKp5FzUyt123tlNvBfNOzxHiPhsg6meS9
4CTkNGZZtwg6sp1Lrz71SdAfbe05Eyfsb8TBS7cIDJLxFnBz3otuhUYOWSzwtgVhGfVNHjq9DA5+
C3+5EtYxQCLuMQ+5V9rIYbkVjNMzzguUooWBD8YEHQd2wGzcayaYIHnfA5HRgysLL8Kd2fEdfaUJ
ntoZkG/ToU/FT7i17RrXqYONuwrG+iiFcWM5sBEG9rpwEgQVHnBlVwiuxt5sV26X5yevq4p9m7hU
7LD2UQ2jINMa2iaM4FBNFfGtJn6OSGzjasf9bQAy27gDRFVN9WlUT0Q10CNyII0WZENPIfkK+Ir2
o+pld6yayP4tArhZvP81CsH5Pq7FckTJcwUTo9nxsB3l/Wf2jQL3iYAMearB4sLE9dWuvPIbP2Ib
imoP9JdLBFaEd5u9y7vUIGGGpNA4Gfgr13jhWHZ65xlxzDug4QUOzeAl754LKf3DWXiex9TCrY8h
OHDvAxiAVVCSJz6xr8TlOvtHyTCZ3FTBt2wKUbhykLKnxAy2ahuKdDJEUAYa+1WWezEk97rYFx7y
oYeX8fM8tppiaSpELWjzc9tH1VX+jUINOOxja9uMMCP8/hDY1vBLDJrIGuVgCBxyKOFmLKB1QEPN
ct5ZYiQP8+xRDigDPDRcxxwN6xu0lnyNJZCqEfMZ7goRZnvPpigFt6UCJIZihK+86X75TbJgRmrQ
v4oWrVo6t34KlK0Jz2BvlMAThrwxQEiowXboNXWTGubvWVWNr83o/MZ18WcQ5QZ3Yn0N5iJbhQV9
HVn8tfNfg9X6bz3JGac2QCsuL4PdNRZ1jiLFJbdUus4fKCw5dBFceOqm9CuWoUg2oE2pycmsWmZs
0qT7Fai9APxvw7be7+FxCIFU+s+pD9jvNnX+Q1lGyOZ8zGd1XUTgQVdZZ+Aw7mZ8uEQkyD4ZlN7m
WZ6Fqv6a5F4LZI6wxdvQ6/mzX3pA6HNtvKqlAe6d6j5ptT47VdM/euIgR63Zc9cQcTnsU1llc73+
NzSN2+y60enhCte3iRGsZHsxsvHVmUkUXJ0c+oHmaNgaY3SaQ4+kvHUMOKmyHqREoJFqy9f25YTd
aNI99+yBzABLEFIbFa1gPWuPfVayLgkwpYr3kkK+waqgorvUIbc9fkH5Ba+4WZXPQk34cCW+YShJ
TbJRG65DG4TGNjZsPG7h1P2qY7UAWt0/OarubM3E1I6fh5kGY7WoSgGi6md3SWirf2S75R/lSB40
3Yx3vpc+1eRcwAfJe7BYA8+LMKsEYqS33WtesvN8fGQ2uPhFRNLOmho8dhEa1ZBOyTT3DAjMkXTX
prXxnIPuJOKmsbnVk/olNzq0xe38jU2XgA5rBmEtOAQUGOrLqAdS0/aV+dRYyXdb6eL7HEAvKWZ7
WvYurSh6dwNATN6QZhkfXROZ/CTOpHSxNQLnkIX2DVlxtZqkORFrz0wZO7aPlmNaay0mkZYiNwrg
8uNx42gpGUtEEdfkcPQQJCv8qojgsSmJa42mJetCRTIvmxE1NYZWqc19Oyb9kbym/tiIgxzJayOS
8WMTudSeIfhVTnvpat88yMYFcr7pOnshbXJFb3azOOUTZLVo6hWNeD5MVjXdSv5kzS3bMy+crVyj
q0lPouJMxsbnkl2O5Frec7zkmI3NUYiWDcqY58dLRrfiLfSaDu7TD7X0f86x6zCjae+PaaxFi/fd
wAIfzIb3oxtQLRtdZGD/T6d1m8zpDkn83pt9djAE560R66+n0KxffNtOdyA/vW0A+ffFqo0P+aTQ
8v1mNoQ5O36qnrpKrKYU1VhGU0n9o1bjXU1h7BJGgMhizczXJOo+e/R7Xv2u7LYoyrVdlFIF1jzA
xr7eJV/hF2+mhB2OaPS3GeGdjVWN11KlWkdsi7FWoP19Ed+hTvPP3EnSOx+TR57a1JFmHTWvxjQe
jDAx1rALafOzftM2aBJDIjyG57IIEOuYav5h81b1wmz+WqiAj3n49506aJuJXfbdcCKEULE1XP4U
tWlTL9AH7eRvFSbYwMKxnUD6VmRwieI4nMi1UnjlPiKMN47rHQHezZcqmNRVRXfiQDd/+IjpJaPT
TcZK+T5Xw6++ScO3KfJquLTAJLpZsBfSNtrLvXk8Yn9oJ3VapumEXjKOmIfMBKW1qarVtiJpfClV
d3rX1Mcqq8qNMcCZSPURGiK6biSWFhtX8u7eAduMlNsmgYEJhT3V5dlduoH1hhljXI8s7l54tX5r
FK+9pZ36IU0QDdxIJcRFqBlAsZOS+keZed8KsRiKo3aLcnl8H4COSFViUenjHnuxQXpFau8MlriP
FXojXKRWP20s3ff3KTAtsh/qYdtPfkooFxLTqmpN+BbDTf5Y6bfBOMmDoanJtjKH+iXqbJx2+qVz
PKDpSmqw5kAPUxakaypB+pSmM0BLC/U4gBD9FfphcpanU5VFRyy7CHiMKlhbvlodZsD1yxnZ4pdQ
L+ItDlF9NWSxv5TYIDs9/VmEh0l9trTCu1Sm517yqKhwofkWbvkBuaCBjq1Ryfl8AL2rCqo4YvGO
rrexAZT/f4Sd13Lb2LZFvwhVyOGVOYvKll9QDm3knPH1d+wNn3Yf9y2fqm4aICVbIoEd1ppzTOuZ
qbZ5NIiOlghML46D0/I3jyZ8MdKnP8eRq38RB8TmLQegyeJPZLGd7KTY6UI9P3dZ9iTOLKJgQBEl
WLvC8O4zdaOmboKDpB7I5ax8ru76chf32VZ+0Fjp/DvEw7WLyX6/7BEoiTu3okfTKBKExXgqNyG+
1tSHZEShPpI5/ZAOBNT8ZXoVHxfAEbyhSl9vMxQ5K1vLH4M5KI5R5DlXWisIcNilL0daARcwdl1t
3RIc9FAHmnHIrCnFk9Lt8MYwyGsKAY9Gg68DedyTfG4gNIEwqE4/BuYU3am7PKE5tteVryLGcMqZ
tCEzIezTGrcJkJuHwcNS0aLqWo5qcZT4JhNm25tvYz3eMjrWrwxt3QEqS7yP84RNqGwp0C/4QsKb
yKMq322rdBB25SRJDXPxnsHh31Npqba6iYPfn8hXJNzTvdHfWJH8Ytz1KDbv8iielacwn+kPieeN
2SwOzpjp1Vd1qqie0KNgT/okm/yxWZ4bwpy2qqKQWCuEMQrBJHc8Isq11lC82NqcrllzeuuUBQi+
eIuKKNnMq8JENlaAPeb/4duieao1a1ez0iNpuRtJ5hYGp5TJg+/vzkGcQKejlwSMBAMveUqoFt6X
z4BIM3P/q+rASO1spqkt1p76QqglHNgwp+SlKT2rjhJOs0LMMPHnw0OcEFkVpnFOsBpHRdbl99FF
8jkIQapwkNPWmPZGaRKbLC2bfZdoVznmpPQsWi/SLuqUH2WRQPrGWydCo2Bpx6T35n3TpSynxDVj
Yn48acR0O8Ij5yoi/rj+zvJeWZUqsHHQDaAxS8V8NjSaQ67dOwdqltbzZBk+dhxxsVFKobmSz3td
zVxcLLPjropOUVZO5U3svYr2xZiI/BHDSK3DyZFXxkLwq02DRESaJctm08+McucSwkA1mrE1D6t8
lWtUl6WAjrQra+1bCW5YmwfDdAcs+6JzNWr8NSrDxhXAuLPORRUwse2t50bId2wSM9mSHuomggHN
asXZNLlCsFVUvXsY9uFVh+NWdoIblLM7KzKpU4j6iSyZNGRUX1AvUydl1Vynjbtbik1e6N6mOrSO
EoABu7s+jkqx9TL9U0Wx714myvQUNP6tUJv+ysiLz0vqWri14Dr46VUKXOzW8DE0MtEGcT7twbNk
JLhSgdYtekWomYgeNuDYF/FoPMijQUmno6AVrnKPVCez11/VKdGvgipIszS6LO9XU71QdCLWm57L
4+QDmaJrZ33fuk37Y3nf1OJj1jr7u5n1bAfUgTIGJRnAnYStm0i4JXSY3Uh2GJ2eValoRIH92y0t
dBXL8Fja0UZ+tCjIuas6vbmMBQjqRT47zJMLiEiw+xtPWcPK/5FUank17by+DOz910UHhZ9R590b
YeQkddxtkgxnOCO3c+I9bYFVViPq9hRrZqvflo6hnSPKZEN0CUlmpt9eaZeiV8ZzXH6Nfesp943+
nSwJqi8B1gaKHKLmSfWqk6CX1qq804Ib96OhPqEZ2Zd4w6xVxn25tJdGX1/HTVUcILo1F3kUlFNz
CcVzs3guCKb/vJp4gCNkx0Uj0m75nbxE2xV9TKt0IlHELMzy0AGcuQ20LPHyVs4z7dtg7TeK/YF5
4MXMR/WH7r20JaL9lKF+3So0Tzs9fTeygPFnEZEGmLjlRdSZRb9uEpt9g+8aN1ed/H0IB3Nltrl5
s4rMvFCzXHdkwOqrimiu7ULmIe89bC5SMFz+fUTolHrsfOAx5ZMkjc8hoZSB9gS5Wn9txlaeyFfc
fkB+PxfVQcF2vjcNTg3hD0FljvMdQi5SRdGiscwhebRTJSd7qxq3eFS6t6pXkq2lhcY+7sL+LYKz
vA4dT5hxeLX1xnxFInRznfO8e4vN9jamoUu8WW0hJfT0tUXHfx0TNHNVUnd8bP3khxpE1htXLG0H
JcTO1Ors9fp+3qpD5r2VVfeSp5N9QY2OwDLF89cKU2wKmbaHus4eaqgijyZh6x00llhPg06Z1mmr
B3nWDOpwKAJ3r4/Z119CEsWncRHV4dd0ZOVRlgkKFFUnAXKK3hu4D+9B4kHl1azoVvtlfQLuTnJg
jSQ87uFIgaEB+2i4X8toWNcQE/4KE28/Qn6Q8QCZBgZlNWfVhRAYuNKB+b3wrWKLORtZsahDIg+e
14pRGdsynrWjSXL5r2AB+EpfFv1KNBVo8srC1XZK2kebwGb5pwhgq3xwBaliqmKY66Mfn/o60u86
lrCfaNZsfiApDBReZb+yXphO0g5awqmse/8mx8sInfrG8juiNTOfiJeM91Z6l6VjOW0oas9UxLrE
zB6KcVQ23sAmQVJk/S6ZYHWA+saUhoqzwWgyJnfb7+e1qwOoS+oE6E+lIf8xMxivnc1woYMVXS74
5cLWtgjRNVj3Nmlg7Igg9BGWsmrzdrwK+xWb7Th6NbsZ5Ajipu8oJIj0C4LLoBCZ6hAbtumTjAaN
mG+aRLlXUdvDKh6IqWjDQkwX5TmGcrSRjl+AAw9ZVicv8vlUPJ8pU3/MA2HQ96KZlX8fHqFFmi9G
iaV3GKOvRR2Q+WY65xZcj+yERn5BD7XQlr5olivPC/Fn2QQV3DgXTTO6c5Pnb24BLfLXQ9q3/zyV
L0wF/H8rQyeZ++SHtrC8vzX9qghREk/ljCpyqbrbg+6R/xlT60M2eJhg0Kwj1JHMjAWFUJ1LWozw
yzA/WsTqIRaVg6scZodnx5p7psJQYBlIDe+FI0ze+0I6eUBglq9CPXQPKb4K2gckqWh5RPSarffX
JcDg71P5qh6nP1/Vp5wQtD6kv6u1VDmi4L3zy+xWlyZZFn4fvEegMY59iWNMvtqneblVhvOipoYt
ph3aqpNi28CESzvxo3gBt25rXSyBRMc//GMGO7TqYhKjKGDjHhMr8l9lDovJYmU0+nBwK5KmKQIR
QwpO77HTxKac8po8GzjTRZFMnlHOI+X0r0gjskW6hVF3h8eqznDbkn901r0+3chJzrSorwYKEeXi
eVpt6aYsVOdMmp5ODSuvHtn9P0jARdSM02kIJ3VtCfxF3NDkxzq6MVsbrVOuq85qEHYqKNfIsvz2
xh1EbyPouk2v+cE+9bzFXoTSt0G/xEhSVUV9Fx6z1ZiaCh5gpbbb7UBUCqMCq6nESLCOVR3hVwhz
BrYQTCBl/hwCJT2OTmCtgqoOn7Opy48FxVRuc/8lIm7vwvgWPmuxRYCvkT+ZOBpPLgrxkzwisg6X
+fSAWoZGsxDTANQHFc4IeNOcGMxESc5dyi/2Ytr418RtiGnxAyZJfC/1zEVFRSIu1yfOpgygUezU
F0PLbHCebvEeVaNLhBqLNtnlUIo+WwdZTxdTz7VDHkfN3g0NfjvkBiuN1vRK7tWQHvd00Spa3CYz
iyxVdm7UHtnd+nwgJZQ0Qe6Wp/LB9+yV85ZQG7esa/L3XWINTbqr4fev2Dd/KUpFZc1emievYGJR
2tFYLTOTn7jpTfp5EoiX3JkoF+Ee4biJrmrUnmzL/JaJqcRoegJDI1zkZjx+kpEqbPS/YHuxflpw
fi5hagqGvtjXSOm/6VTgHhLwRElnffuzd+H/cS5A5sLNquseNBTrdxciCiuFuh21lSZ/BtlW7H+1
iKNGTENOfJeldVNpYeKgHV77ak0Rhg2t7BvIDsJvvQTDy+dd7OAxp+XusrY0fdprQxMCcSx+lAL4
I9Vm8vlFdzbGF1BW2qmcC+7zGZpIM7KQ6ynG3wZSh60seSlqrq7MScdTaICYpIfqbkuHwbnL+v6l
jILpZMXEUstX27a6K6N1kvyHSp/HE9usvdxhuHjcabtCi0aNGNXKZkR1uJZzQGPSNijxFtJh0A6x
x+Be6xErXKMQtE4C8hrcg944chch9r2NAD38XeVj+ethSxwqq7BXFCeF6UyDRhf0w/7Pn5ip/m42
wcej6qYG3lcF5GLqAgL8Dx+yWheJbdgGWTjUSPboDTFH+LF59r1ivkZDpVEKBV4eB30E011FjIcx
7ijdMSQ1B8d6ygso7Sd4FI+VKBxBHEpvSdl9lWd9biY3xR2+5rH/gsKx+MB4AxedsZoDLJ/Tt6Jz
3sFWlfcA1caZuCwWZDlQQQTi0c4GThCmuvtsIfXBrYlvkgivTdQG6qkKjekT1m/Qn/oOARSGyD4Z
jxFeuq3Tx0+w3ZyLagx7OSJjJ2Wr2jTWQSXb42HKSLmx0Mc0rm4dpeitbWvvkHtgh/3ScE6jZVHg
mH0hGCgetXjIX7CORWvdDtSjqcf5C77xBHS00T72ih1s677sWa2iWk6wQ1zxyLUrBFfNLWtd9UUr
Zha6X3wSBp4kQFWNcdhgyH0SqiMap+h+GOvYzPXhN8OFEoJeWkUJ6dTPoJb1XU1Y6Ll08XjbIkml
J+XplGv6s6RQNaRwXWeymF3Gr6sv9cdmXhAtOdAIk9Na7cTwCUKs9fFMO2gYfTJr7fpCV0UUShvl
pJtku0UwDe5S3ZWNBcteEzQQlqNojVBEbFjC4sr6gWHM86ZPOGxhj+C8uRIFX9MJTfRdp8zKY956
EJzV8agjJt5GvSP83hnNla7vaLjYhn8ebD9hc8u7QLBcdpXYp+VIFcLBXEevDrEuOXiVV+8z08O+
3iY4xjP3s5c39VWdUyL+bHSw1+Xca3Oyq9ONfEo+4J4VX4K+oazNiyW6mHU07seqH09xNv0QDa2z
Mxfqoz0mwKZYh+RFZ+0KG7MaPmC4y6GBFU1llzK61tel0pPBGL/qhLmoeA9BAgUUejpT+csv47fQ
rcyPOUngjSRBeLRpXlxnrX1zkPh+V0qUUx3q4ZVerMoOesmqGcJtqtv9X77OpO9OFeKeBmOAF/fv
taJAPyMD8pBU7ucpiaOzFTfCds+RHkFXjHznMAuRjQHN5jIJzY1bOAFmCOEcq0qvh69mf1jw8A6h
TMgKO8vcswalcA3Culz1ZhWsSYXIBLRc4GU1a0ST3Ab7nsHxgJ9s2MiVqDw1e7vf9Dl5ipFlfpgC
YVx0RLoM5KtjdMRCbyKi3Y7FoF4jEiJkxUw+6LmvbUs18mh/Z68SSTS1BJeN6VdnZl1kxGf22iHx
Ny2CN68bVo0cKvVG/eyktrGRPDdV4EnKPPuwDLWlu0G641S35kbru0NnGcBNleibbJk2DiVX25tv
qlIV9yZICCNQPMYYK4MHHrDQLdE+9U71imkVLFc8u6fOiSt8g4PGjUpHhkbXdVQJbB2JX0VuFXtr
pQ4aCKI4kLKmOxZ+ED8PNUsu3avDjvjQ4ogsNkZpW79IEoJmP/QhYt1fhNFMCT/qCKjIkPR3FiCo
jtsWsb84CrogX3WALG+h3T6ZtjE8aHVuvBKL/DQUBJpOHnL6DDfdnlq8d8JHbFwowbpb/uXwhehl
MmNNxG1LuU0BXnFpqIbn5ZR+jWpGPMrLFrEgqCa0OXnSbKoF/gQOSi6524HbX54OQ0y8j9ybB9Nc
ruT2b0nOSGe6CVTa1kGDk2mg5HgwR8Jr3G445p6Hg0tchGWuzJebKg41xw4AV/S4QvUgnTeyu2AX
LF60dqoW5J1Dq33VmSkSvyzfwodl/gmDv1Kh6FCbBpDMsmufGvFWpjpCFqL8Ai7aLi28W+JXdCMA
IJe49/ajZRorsHTW2W2Gz6a7buq8+F4mXbDOxg7lb5qZh5ixZ1kfGe2QfrAoCdeTUGjwsWAdEywx
+YBqkLpMRw/H7oZhRe6k+tDGbfJAiw+zh+xaTYhjRQJXKEbOkr7cKQiqD2AKLehz9+sgtuFyLy5X
/R22Wr5eb3axXwYbK8i9fZzResWyi18NassqD1AC/3mi1ySt/5/OXezqTPWqbREZZxncc/890et1
OcEmbdJzSwIi3lFQga4LJSsRgKwicMLzUjey4jp7Z6F6aHrNfKtb9YOrB4uXN5HRw8b7OnjDhkDN
/rlX2+d8dpSDZdkVEa60nwmux5RBaPiH1VibLu4h15TaVfboKqP4roVP8u4kscpYe2g2wZKo3hk1
GbF0Gfoh7Ir+Mwnhyb4sdY+sYc86OEl3iscJmXWgFtMhMJWXdtQ2OKCML6FVBqsZ0cKLQWLKzlFi
gDyUwVdpgMembHLvYAtNneo7E+Ag79swU4Y00n5+HlViQIvGmZ+HbIOounpXHDY9Q+Yk17Azjfe5
OIZV5dzSqG/uk455RzRA0yqO10nv8v70+WMyOurOYju5GYQPdvANFyThtanGPY5OmGhIBbxrPcPM
y/O9HnigneyYFkxafVGGDp6G6P+VM3J7D5fVhtpTBVqkbq9d0FI07d0GA2bUnacodDeyXI1gtnTY
Sqaq8i0guV30qpBehxdZv3e7IHlwuldnNBr4SMgN+W2D9gpsL38Yp+gs6y0u2oGnzOqPMrtwqhry
7bPRfErTAghWwDf9+fLTtX8he5mudccDPWBSfjN/z44ZoSLWQa9Hp6XlHxESTbITIli6bGvJCfAk
C8xxH7ps7FfEuUTfS2vLTtX53gsZ21gRDkNsGBAFcXtaWsWVN8aHoqYDTbFsUQuompFBPlHvFDKv
Bnosgsqdm57i69e82t6Qo+qu9Xa2Gj62ij2gMdOMa6N1IHqwpcvqb6mtKPY8rKWcJkPYumhqQuSz
R7wUBzMJWfIy8DUfy9A2sYeg5+qVGxlWIG8veC3eyg2zbsvNgD9W+IxV0ANiam6r46KBIDrcOkt1
RFfMzdICtXyi56Mhbc5ar70t3mdj7ppz60ObB4hoKuvGpfPotPqIuy0h9MZtzDOZAMPCXGBJWa9H
LvVdI5o38sH9/FNtwdi/ndV4Z01R9GlE3LtPWqU5AGG0X4Gc3uYe1oCXjhBOCCnP7Am1u9T0OabD
9N158A8Ae14odtRYF1j5/mqBeNKf1LV0LB3VPLAEKje+sH/KB1ccaaMR7JYr0+yLTTLUMOlBItZQ
HLxyW2VoBTr3uV2GEpE6TVud1NgqZEGYjj6RaVLBa+qpspP/iC18E/zNDj3gYqNH+4qn77pS/0VP
TjvHE9QfMr3IujcwHUmdYDqq15+dDc/4jIsrgpBu1bfFemyiAWe3GiIF7VD4ZpPIkC0H+lrLJj2i
wEFtkQqAfJhoLZJk5v08tSLkiVmd+uiXiO9tRq2jYs7KXvZq5HNphdi3bZ3PLVoI+Aia+eA7Wk3S
yvxiiDOV0G7cXRzNutVsE4vYb3nq+/Qql/ldp1W1/vXWz1Xf7qOy2i+YTG64exdb9n5qk4JGfw56
oUVvwf5UgGDJE0KNASZKVoPVJsAi6bQlLCyMW2Q8Z1DNi5e42BaJkf9jeSlXmwE42FVcVzb8cR33
LCTWu6Ib2i1jI4S+jArAcls0LfeU2bHX06dNqcz/A7eMcJ5Z679mNRt+lm2D0CKrxrLc37avcW6Y
5GBb6TlouupVtZRsrWpJ8CaPChMM/q8jRHLr2Q2/SABeV4XN2aldc+HhYZ9tyF3BiQGv+bKMD5Ti
obMHA+UoMNN7qcOSiqxubJNTZkTP+vSf/BcpxIOy4O/TzE1WRj+nezTCgBumGRkOBm4Wb8W4lVZo
T1ysoJY0t7tRD3VP4eTUOzq99Ws9ud8CzGsuSK4cK8/HGE02IQROePObcHrSyuZFPq8GSr6N+6g7
ohh1XwWzKom8/dSM43OPj/iRAsmT9GRMzhwfu0h71MlcXcnpl7AaUAxNxBKA6sV2GRcWU7sRvZCU
cQhmAoUkoXgcBtpdsVJB48hvtaMVF2VQure8fpYwm1rV7QvDubmiKrX7uUGS7V4C3Oq9nWjeqari
mxnqgB9FPsGUFs1eq5pkk+na2qjZmEDlwy2qJQg3BcFVCtj7vHc2FWPYymtwvfrCDFqoMnMK/3rt
9Ma7GRikYtEpzquwxqIg1GLioXend2s28/WCUU1V57PjdMW9cMfm0uQamABRbo/iaJ1NBKUpUXs3
FPYsWPcIejCa8KtaR/tChJiWFhqTvkaZHXnlrbbpSVDF7GK1uy4LyDFiQYCzS1ujjmjvs1GNB913
wNjmpftg2ugfdAM13fXPU6r5rxmV/jMZbKrHxYN043cUS4jc3y4Mtz+rruMcM8LrXdk+zRrVWxsM
QX2UJYfCBAsCI2BXwsx6sWJ1uKjFqNw6yz0qOimvv8TuSeXMp27oniGw/tS/R0Fx52bgCmUpd51M
i2uR8sonrcdxT80Af7Ni3H2MXdtmiu1L7yTDpRqScjvVtfre+87drVwYJD5pbPjEcjfJf0woFHI7
j17+/IZYApn3X2OBA0GK+iOWX0u3nd/HAs2ysXBM5ngmFIRmgVeDLA5A1frOeBzzUXmvPRcZ7oA7
hDpV6xJY3KZPUlQYW7V2ckrvh4Q1G7kVHce+3iVCTflLmSGPMFvnjDFthMnXsastPungYEzEA9RD
A8tMwBEVAUd09V7dt7PniLjL8T511Xyuc5ViU1Xqr2vZ1pCHhyCv6QF4BUu41vmP4LObjlETYYwW
yk+/nEDVBNF8GiznYgsJhjo3z7Qc4vfMGYctNZwff347YcT89n5S/fIoflkmlCJHVX9fsiHDLMuw
iZ29FzrBjXV6mCPYc99kjbVPS2tT9Ym7rkUFNqJ2qGIk6qhZpWtdJ0NFdUe8MtJEmGbxQ8B+fnxF
RKEcGkdxX2YCcGRKX226sIoGONXeUK4l39AMfX0/DamzKdzOmlYWqiqWMcSSWwfdDIKVieFhB348
X1dOh0ojKKuDLnQ2kq8aNDX7WrJPtmNeGrsSlcvWoNLzSniPDr641LYdZP1tD4t8I2fw+O+5/Nes
3rhEsvdmqW4He/A3XmCbqDJEoGvO7vvyj8OMbgrMqJA8qb58BOyYbANL3fqtCybOmcy1Iz6wpksI
toOVN5ZOsMX+713YzgNZLfA/E6oJA6IDHi9xVWbu/0WP2nqK+5HY37GYBAYICj1yUfMwkdtz6EeM
w+geza1kjchTdj/mNtYan4SAoDpUYlfa0dNeJ6zatrKo51tlciHFkIYpYPcU+0w6P/h2+iRvirQh
PaH08qfA6RE5jrgVpsyrCQXVa36C1PvwIwhctc46dzS7q1ZlpLPTzL3SavPuUGUTlqJQ+tMR3EAA
ruW3F4k2Y/3693cNQQASbbYf07F+Axbo38wijM/BgFM/SGL9UBDDdv7nkUWu+TxAY1x+h3QuNdqY
yJj4cSh+SecR9iriiJXAMg+YYPjauLeti4L1ZK9X4ILMtgmeYW++eaNFdbJVK8zv/FzlEH+xpqLA
Gu2ZFylJrNHNPCwfZNGhLhzDaaSelzb7InLHa2E3zR4v08+jQk2PoZUfSRNv9lYQs1kG+LM3xNEo
noN8dJmYhnfycsxdTCZwRUbaExDX2dHcUAMAuA2NEnUZQlVcyj+DCRo18M6K6QhXlRBvxq6F/53Z
1Aysl6mf1Sd83vHOGIccsZmR0Odw642flc4+K1EJX9ANMPK5lb416mj1K784duzPZQeRB1s+pf/c
uzXF/CbbliwD553nWg9ZqXePrKAPshJY/NdZbFfdY504Byum8ARM9NV03AZxu6uupdyn6XHKKZ9d
LAOHDH8OnHBIlYStcT5VOtvgLHtG3rhTOvLzVCycIUDqVerGxVl2DLH8UXKqhvmYkHa3XT60Glrl
uhMffCMe6jGqdnlNXpd8rmDE2XMdaqusnV97y4xRfsbxJQx/dLpl3ORwUlvVtPPlJaCG/carcaxK
c6wPTLhigfJGrIB5lM+36LEYNJRhJz2+BFtsMoTUC8ok6FzqBl7eotqv9X1Efss1B3FFE5z8davo
rWuhryXNOJ58b2dTh/optqDFSSW6G9dd0xvrRpB49ZntmcicWQpwXEHjaWqxL00KabGyzpVF1ioq
h/4wmAJMSs4m7ksleFbHhHZF5sY7+caNnvOy9JQgRtN+g9i/z9WmuiqA3Wkw5Q+EEhKUVTXqTrby
5cNIXisqxWzX2PZ0AUIJHlk0sWUXBXTFDH2ze/gVv1cRkLPta51MTSTkewc/OFaiiVWY2PNg736g
O9Zc+sEL9mZa1UAYdToMameuSeMLdpLzI3uTvFsXSCmkmjBewoK1PrMPcb63qcJkMPgfnf+xkFhD
3vCjNKNYqXBiIQg+ui4jjhqhCM0k4oqa7WtQjcoqFrz5zH3+tTFX2SJsIrO3Nk1casSdQgrmR5I/
g3xItPR/ElpFfe2fqxMwuCb/mY5JFQ7ktgAC/6PR5gfQKRD+KWwQIh+GQvmlw9RMxIbvHVvKJtsh
KPXP8/iMiNdEnBRT9ScmcadX47CXhukxVNcO6PQ3n5I3rcih2djCYB1P5g8HrxLvv4/dbbI6wier
laerPvIfwBgb3QdbnWRATKfRvymT2h5kC0Z2ZAaLXLnNZKZ7nCHEdwuXaeFUAAlcZclvkBW0qC+J
SSxQfw9KfY8GlcLY5NqEyozaCfRTtF/20wbRUlsb1dFWL0fzYA0lsW/BX7mbau9u2VinLHfoaqbN
MgZqVqHuq96iFyZ0E/TWgMNAWAginwmsqrT70stAwL8J+wBLUokW6ZQ0ynUpp4KRo5auWDcWyfGq
V1nOO7oCO9CK0n09Wgne4PxRFoDCoqJijOANVWdTPKDiaI+N1VFCArbxOGXZ5yXeTU+Rp2hz90nC
AoAONAc3gqsqTy1oImswVHyEafjeMf2oSdS+pgjxrvV1pOoSD0K7vP2lqR2qojstYsHll5lLKEI1
FcEGU0d7zPLkM9zeDAOBAJ6qDLZjdZOqshpowGluABfQW1vhNHPuEgEymLV9VCvulT4c7MOfl37W
v3bVLKENw/E0l5Qtasa/7arBVbtaodbNydCNcxICTm3tEK+XOHIVs7nNtEo2Lq3Cl7aycHSkSr1H
92u/pG047ecimjaaOK1iWnLTgBJaLTqbNV+oP6RtdpXf6sRjuy7gIOhgdQsm4mIMMMu03WnIe+NT
1WHNEeZDmUVgyt5dVWMh9ZC9lkO7gw1mvBK2N56Jk/dpuTvqBw1JOmtzZD3EQ63da2UQSeul9pHS
Ft5EKpy/pb7pu1X/PmhIuYV1QnHI+DSqqHk2inz6H8VP9//ZmDiep9saZXdVV3+PK+OupJZkgMFb
Li+zVf2NgdZzmyfQ2iTlSIuNT1GqFHeqOKC7pVbbNsnsmpSB2tfsohh001JkmCkPIc6DMJhA9oiH
vMNQ5drvYF9K9LzJqahZUq80xNob1PTeRlon/Xw+pbiHrgG8nFPj6C0dsHL6xNf786i+J3kU7Dp9
PEnpYt2TjB1h/FUIRRM82yhsniAu+Y9WQ9uMEJ0d1QYLOy9d5LZLkKeLo1ockYlcHizaLauBnTbd
e0hRtaWwUzIdlDa+Oa+ILa23vua9ed6YXjpBhzRb9hjOGJ0rYoevxOrhMDC0fi3FO04OUkgjiHCf
CS1PZRYThocmuPopcQ6O706Q8aKNKpplQZAGz+JMsvL4SIJbE3gwcvFVbWRHKe8097zs3f9838A/
/W2QR/Cs6armagZ3hvOvJss4EfCn6F145ouKI9mQ81PfYmZzEm83GF2zw6wsIVy1N7yq8Zy/440k
UrGfIFy038qCmcpABy71CDQts62XwpZQXMpJ06DNa+kDrHQVFrbIC1iKyabmHSEBtbgRiAy0Le0h
HLTshZZwcRZCiFL1n6UxUD7IRo1fp+7mZym61Yu9N0QK3pY4WRKYRwkNSayfeQY072LSfSdY+8L0
XEKJVjzwunVId0xumTtXD1Yt3gSfgC2E+eUXGofpSZr9YaD7ZzPQMac25qEaTe1nko+ak9ksGyAR
FgbDJy4UFMPX1jD9beS2/lqRaY6RQQNfy9Od3EfTmbl3tjlexsj/nqqEJI+mwu/YTdNjyxitIxdd
F5p9WupZujs3J5kEw6iknGdDXfkWhvwNHhYIKIqmbHOCyJFfPOENwr4FgKJoceI4oReeLV0lhqM0
/HcosGvgFtPnmskdttRMnvg0R0TW5USYewWddHEZywc/j+huWfY5xyGSV0a5B/QMkBFQb66Wj0k0
3aZWU97mDNwIA2u4DoWMUVPUeB90LAXQb4RPMebtAnZNaIqAemQvmxZ+88Qy/60Nc4QdA4ZOqVJX
8PBt5ZWR1/BUpY0qyPHGUw95n8W0OqN1X//5Yjf/pRzyVFC1IIAtz9Ic53exl55FLiz3Goc1lIqX
CMRT1JVNgKm3utJi1T+PLb+Z1lXJcxFjIaxGShduA712GF1nu5BW274hby2bPxZkg4KH2u0fJM5B
GnIQ2pK7qGIeGcziJLsQdCUcjdY+ye9SL5VTNciT4EXB3PtNHuAj6ZsqfaLZbxG8rcV3Qw8tmja1
fmgF196wu080guq92ZTNYzjRMP7zm2P/a8j3sOuS7cAgwJ/270M+1TUSTGuHTGINTVHZfsqHdiA9
eAaNog3dhD9InOcNfgqlQydDYWW4wAB5AyrRnZOIPDk5gAWR2Z7bCv+3PK3Fq/JUc3EW2dpnst0I
C7c9j4VB2V7GTswfZqx+sUgGTGKzfveHXNkrsV+hGsDcsmyMFTe3aanhIfO0mORasepjBd3fzXu/
HQyAslaAWDXH5oTq+VNWpNQ4QofUlNGwjnFt6evO0L71uqk+Kn0mZuRY+ZJicSyFSj3hG8PS90jC
0ZIdsmUpm3br0r5UbmuuUPsb7wZ84N0cZnD/Qen8+RPQ9d+B5My4mmoYFEd1j1n39/IVK3sA2LUS
XCaTHy+NBySvjptekkkd7mOSImpDSvaV9/dNcYmwJCQs2EqbJ/W/lu6e+pc8k9NnQAwsXnz1LD8F
U7WP6Knzx5p1/imO0FgM6DcydnM/gHxfSr06W75ZfClBjYedkKRPxkUhmejL4ONBw/zevfQUQ0UZ
SLlA+aGiWCLRr/Too/WEkJ+65exhxHGVknqi0gkwHlilKmuUzaTB5JSarmbsqBcK0bJOoWMbCYGo
jquKTBy+2B8jBav1oB1Cg2HNLdVjJDIhWBS5uzYu2U4IXeE8Ei9rVOEjiCdwUMb4iM9NXy283P+4
bde8mylrp858dYrmiyTKxrPOvI9jVHd1JMHwX4hQsvX07PfZJqWI/DSAmt1qWHfXYTekRxJmlY3c
wSoWxUInMVG7lUtyPTPqPhlbc1ERkhnORgkXe81OeaAc4qgTYlmUoluEneFXCotR87HQRKbYcQ+1
KBCWFnUneF7/R9h5LEeOJFv0i2AGLbapJUVScwMrloAGAlp8/TsI9HRN1zPr2eQAIHuKTCYCHu73
nkvckQM+zTMJdU+T4a4jpOiUwvVayckCCciAs0smC+Tmequ6qfyDFNpUbnscoHPOdQIU11HLjzRc
9H2sa/7NZuQA5Ib/wEOrWq0UHbeYMXguMUducCx94T+MzmyInNtTcCb0B3c49zP0d+jBYstvSNxb
rFERQVzyh7VaFOamjbxbyl9qCRmWYxI6rWQuEalxEJoabCbHAuWTAe3FHPTLso0j0r7km0fU3jqk
Y3yr7PwQDZPYJnFrHtLQap7EEMPwMLnVZGJxk/YPlQUedlAVNuV56O1F5EI9BlJ5Z+RVuWm76MHO
7WTda/2K7RwQ2XlTLFfhfKT0QECgXlW2iLtAjQAA/n3kutXN06u7Oh94CjoqthU6Aceurcwd4KZV
b+M6HnOcMTMmJjCCH/aUjPcgNbsX17ZXlpE+W5W5BA/NydF7rc+TrTaKlcjy3ex/O0kLsd5ZMByy
nDTi2cmWW6AmiHsn8Cq0dnD1oF3PL9A67G1lV/rq9zV5ZFZteTa7+KgpSnGN3RFnf57a56XR8u/r
j/FnsgXLj0sEGjZky2K/5P2RhyBcu6Ykm7zzoNY5uQBgFD30VicjQ8gl6zt5zWm0lecc67RN7uXd
LF8aZNqHRCXvR97cSMmfwYmjeaK1Rox2gJUNsoN6GawXV7j6ckU0znvr1+1J7tdLktGDiWhP9E2Q
RIekBEYDdFREpNrJvaXcbY6EZa0nJdDR+5k05CDEMeT59/fC+7P3wXtBjeC5KIltuXn8Z+8jGS2r
RVLrn7EiPI55Z29U0ApHOZvSnImgM6158TPFZLVkUiqvD7qwN/AZ2R4XcP082Uy3SvIUUms6MG0S
O8kKGGx9VSmmeHcq1jGHZO6VaqOBg1Ux3McgjneaaIf72g9nvi/XggxdMZlEa2Jp65ecZWes8+zJ
9TPvRkThoW6FeCN00z4zDKRZmSc6gUJz3z3JCpI9Z1tpOOm0ChvllIORwU2ZAh9wf4XzqEZmy1Yx
Gu6qx8mew9196CI7vkNusWYiFz7IS/LFbAqxdSwsRL+vyW9JI+0Yx1NxkddVAby199qr1KBpiTN8
JgmKGClEk5I03ydIEVYCE34cPb6Oqpc8qze1RsLc4GFSK4shwCw8ki9MzOv7WM/ePXegkRa36ZGz
z8QwHXUTOT+7GkuHzwrW7YdEnaUPGE+tslKuSlT+j8CD/19HMp8kzVuzTdVyNU3/ozHWCt1WDdsv
T8zo3kYJ4oaYZW7ylEC8FIV1Pyf4wU1XHlPRrdQ50WpJ9ivVb5HzqMeDs1OTQSWGwzeRIMSDz5DW
j89/ZH+6ZUxxbDLYZUWKNnUS5R8lPC3JE7OtmL986H1i43ueIChdpfAe5653SrzhU56F7efSfbaI
ZnHQfO7lZk4rdk4P5+nf7xrrj4gwj5LGIADCIuIcJbr654A3qODOOxmYVEZYTvMUK1r3pNaudbZm
DwFw8BVaYmsLrJ3SDJUhO+b5vFNm8awBnOEv5Kmz1ePevU/qZFdptXv2kjn1rQvqDWmoX2ERFs/5
MHzKQCcEfjh11eG7ozPu6ip3fCBWaEuqFngHVXRo5bRgJYVw+MYAO2efaswux7Zy6nEVrfRgJDfF
9pUXu6s30jzoI0CpNz1kcRhuZcqDB9pVNQLx7th/HS04tn1F7Ks0FYRO6uK+NIB0DATupXhc78u3
f39n5Tv3uxfr8M7aLloSjaG5zhts/LE2W5MhPJNHyGnRlSZzNVtSpbwFfvfuFTNqEdMXltz2c2nF
JIKtt8B2zPzPnvFlfx2ZwnoM/ehNSCRCmRrJxlUxYirWL7er0pM1ix5akzSwMINnGAMPKmw6AmjL
Ee7JIzin6yBUk02oFnZybQcvW0ODi7aoR9RPa/BXzRz+m9K8ZHPqlvdNlzpnzSSPEqPrSrFp6qyn
YoL2CeZ7IKHEZsd4kS+hGXIf64FDcLUXbFJSptgDCOoeO33O7HyYzV7NzRhG9Qr//Lq0HFU6A1mU
oqWeAkS6fncekHGBAAVYP7lojqrRSR7F1LsHXSfbprbi5lCAc1ykRVJfJLr0l2W63bFX6gLcQSbo
ZrP8DI0Dm7dXXyulCC5hqgUbga9rpwZQoosmQXBvNcrZScSriop8S1Co8Zolczs3L4GOef3Kppmy
QgborixNkOVAbXZpqyrcwFP2vv37J8X88ynuWjzE5yh31TZNW3X/UM22JdaEyMa3aaG2uFu4VJW7
NzIjfDBbvdbvTW1M9kt0bmREOA2H+F3+2RWrJWtPMQnlZfSxXtS1pYj5uSWvMQuG+Lw0KZYBowXz
ZdVq5XfNiumgzSLHQFegpmGYk8KZiijE0zh6z1bneWyI59mP1WrFthfPdRJPN6ntHBzM3OCSxkM8
Fx05S13SO9kOXxJCsswu3gSZkXOqenGK5lOtT29O3bsP9lDaT//+BiIV+LMlhu7Ttj2IyIaHPlD9
o5dsBCoOGbioJ22UVAljvI0t1V1n6y9VF/eoh/OzD+6d57Y+vsaNVR/KJNv4doaIWkQfQVJ/DGMR
fM0HgaDHU6V6taT75k2Wb5SsoB02GBrt/hZX/qwxKggQvSheeVP8rD6j13LvdQ3cFdRLZduVqrM3
ckpTtfWCG0RNcSD8Zzo07UxLzZFX0nXbBnPjJdJxHOSIoFYF/9Ye9Yl4E22vUui69iWd25GhpW3y
wMieJ0QMoyraA9mg3muh/IxnUfrkWg9FIoa1X5rBE0b6bmEX1tYb8Yg9M9feOFb1mNIYsCFaq2X0
npDfDihZXCy703bdGCIUG+JPCujhaBilu8NQj8WxKJ1lZiBvXG/4ZmmmhS1hsp4H+NjoRWgR6ueC
bTKbAeVGUbAKI019192yOaiAj7zxZdmPFPqor2KrV7ZD1d6UGEc/Etxh0yIMuTCc9Gnyzxr+ya2V
7WT704OqBN8CVRnfQ3JBV1au3Qq9DF4d4T5KN+LQP6uAV5FWqA+RZad3NPPCtXxgjh3cDL3Q1p5o
o/u1XDHkS53H7Tm264vbu8F1AS9UajhtccLRcwSG/KCM1odsmXeeWxz8sBFb/EL5frDdfm2XM/Tu
t2pXLb9g51lHuQdSun6bU2XugmJM7iLi7/7rqJ+6dD06pUaB8Z+AVVSk6v8ohWnB/ON+4NljOAbR
WZaGPB3+sqv/sxbuR2ILKQW1UzGE4X0i7HaXesLbOsgv1zOqK7kWhvLSeAoIJch0a9nUDQXWkBip
zcOY9PsQb+VO9Fn70BrkoBFIFn73q+8Z9JC12mjuYcyi8aGbPALwKu9Tq5rxgViO8QHukwYPp8wl
MB6kRHOJ50Ix6PBjQu7jaZy116TtwDfKW7JyMQDa1Y+4mBtFQqBFaYrH2i3hzZF2fggrrd/Pj7XB
xoiBTGnaFKPxBA6xug2F4tDSN9qVxN0nYxJtBNqZI+qKeCOwEO8HdQzXaZa+mY3Id+Xk/8o1Oore
QFqoOmDH0xhOr4XrovwelWzhKo3jKK5T2t7jOD6KyVZf3NHKT2CiEfHyt/2cr49IXtkWfK9CcUcT
ovlBR/uuNhrvyXV4K2H2GSuE0+ztmWVRgAgGJYaG7G1mRSOWj75oVq1QMykfjqllu8RQ+6OrdEwm
02g6NxUTJ1q17jUShEEtMyUrTMRxyf5wVTrmRcgUXVW/N9LJVOrdDxRzw/8oE7Fm/eMT5eLowP2r
arrG59FzVamL+6/JssjtLvPYWBwCu2S8xfP+nrfuRa6wf59Rnxkvau1hX4oGFJ8xlm4nNY+lZ47P
Y8EWBd9zldrdVX5nmdE+aGqUG4vORun0H04x2tfcAh5nkpW7ZujgJvh2lNoxUatDZgBxcZCSrhgj
HU8yaT7IIUVTczO9DWzlJo+Sudsuj9xMo5pi09WP1t7R6DzRw5U9KolRU3NBJBafIkoPcUAAjLFT
5J9eMJKyNPe1S1t81lre3BmzQmE+s+Bs7vKWMA7FGadthWzmdRjw985KgqH3zqlp+eTrpLjDDLC9
5IMgxkW09ghmRBz6ntYVpvF40xo+OBSZUNcwwYSCpOE4nnOjcxiV0EB7JUKS14GOn3tqnQuAP4pf
3NnU4ie5sYhfLBadNaNoQp/KEvRCrbX+jpYggVvzS40v4lV16l3WNucKNA/8hczcObOJUy6B8iUB
mbnKUfhvl3koqSqnkomYnInGAj1ckyTfkzLN9jWz/TWDJhT6sjrxVHhHA5VtMpbhC3BxSFP5NGt5
Rbide4bIwAzL30u9iGkG8clJG0wEdEkOuHSLDY6HasV6oN7F6Vg9W6a6B90YP9Wdye+PIfZO1nUS
+NEOzHkEdihGkjvC03viNwWjKXnkD8mO8dg5cGoCL5jW7MO+Lz902LZ+nE8vdHLzi1AtNgkd16tE
2VpRmO2aFD21ZG9K24dReM1fHy2gYvwIpL32T2GqHv2po1zPE20dFlH3kLUEONpF4R/m3hfG0uKI
Et7fEXye3Sm95+0Cwu6WIurfax6dGvGPW5KiW2XbBgJFt9Dnmn/saScUjibAQ3+vI0c6woaMV+yS
wp3XoeKSL+7gTtXq9zkAO3bezTca019S0KfMIAB4aV8k4zj3GqDNj8Q1kwPRrV+5PgY3LHbKxTLI
wDNrs7gr3ZTHs1tq54kM303Ttkzv8Ms/tcjbZDhJabgsDLxlhRJRMkMiubcscJ9ScWhE/oMUIWaR
spZ9bwoRUFLZnskOtZljmWC2E5LnvUB9UXL71QRbsuAt8mhsN/p8KjVCgU38plv794mS6UeDWIGt
iSL3pcCwuwqSOXjqK0v4GVWt1h8rzdlphl59s5oARHzspY+W3YYHyyNVPB+RgP6tJTJ13Hy9ZbBT
mK+hCGvXvWJCJfGdDWMH7SaHXX+fyZ9mPrPVRLtJvdDfX5OSJuZ0q5ysBaKzLJ34tzkceYycLS4B
nmO02m5EavXr0DV9wsqZN0+EhM7KYsyeSz3fSDeMnLiZNDJIDGxOnZ/ZP9rQfLWNvDu1umNt9Dyd
h7UoDcqW1rhVdd/4L9/xYMNJj1PAdEpDqZ536QXux6/C8t1HewwuyA2TtZgBffIlU9GRTVqX76ca
7S29UPNiB6G+IivWuVpWTPFnE5xECFz96CAm+4/x0mthDMFMOCHSrmm44ojLdLSniyChxZobZA25
DPPO3Am04Bx27TaiM3WVslDHiO9cwy2Ye9b9EZpJ+YyuaytT/ayxLs6hQRIFbv53E3xHslWyx7rM
+ovimndLZ2KwzY8yHLQHkIf5tjUG5ciOOHp10vDQIlHdLf9hELFDlRZ2d1KU46AHB2+uBAPxtTxO
eAQ1zJ4bGlOdM75oTv4sGkXZDUwYN8h2PLFChNGdK6geYNJIyuJOmA1L7r5YqQRAI/hYDXBL5v/N
3fxXbaces/RC+YtB7Y2ev0d0C5Runo0Q8rX8w1aPgEINkw5qiOB5JXtSuYjJqjNgMwMzrymFsL04
/c4J819KnqOXGjOYi8v/gV60w2oc0+EhEcpr65dQ5F0fq0DUISUPENCENegyB/IDe3TynK35IzH6
bfyoxOUmLvj7qMT37ZfBqTmd2P4Fd7GbUMkwEXxVyqA85qmZMBkHPj3/gK6DgqIy6YvKrtnEYP2o
2pB3GBkaWZk/SHaAfOHx9pwH7A/0sKiOHZAw2uIJrhQvjJ4x9vKuj1r7uNSOffcBPiN71By3PFmJ
Ge16UYfbyS/sXSiwACHhyt4AO5CUalvemezkD+mHVmCZ76wZBGbZARY8NCrhuhuBt/ZzgqOk3FmS
Sja/CL0/ziyNNq7PRZA0/9Ugd63u3ImcdmBHmDlATBxejavd5ajLEoDQBR1ZL/gpp3VpgZ9No5O2
90olf1MM3wY6mpeb3xN7NZ1+INAvzzw6aaL4kFRtE80c1+uLBIKUqPM2zN6zvTx1hOUc8sIhiM4S
tFdaM9/LkqX8XN4iAi9eqJKzS5L20cUuLAUTV2E8l06OpHcq3MMC/izaANfPm9QDZxOot7YPtoIm
DeYWHmtoZ7QRb7Jc/yvKMXk7aLU1wX4Z4BbOd4cYSNZbnGup5hj1bhBVvI2bVrB0tTOMiMEPbEYy
VvrwuapiklmY9+7lc2Ygy3Pe87Tn1C3cdcNGeuvmVYjJ1KWNxN9ShQLWNuK8/GLjCFtwNtmkSDnZ
+ubLWZg0G+Rb02vRlvskgGxTS8OeYWKykTWWfJE+vSbT1FO3lIdEEMrSLH4iCnD8YbJ3WtmU6duw
IDX1w6RI3VRpWF2K2NqRW+3vHQg2q1T4gQZigXlVjeBmZxC5ImvA0Bn0PaHuP5n7TQeLj+QxAvhx
V3ihyX3e9q9d4/8qaWNdFwJzh9JIvs8FuVzEEjvPwRgkMITG9VDjm8mnsTmgClHfUwgUMl3Erpqf
tvz8JgUf8SpgcU87D2F7kDzRS7xPg9C8t4FZn50WL0yaUBsuWQSBceT3ciBBqG9qUVavlnkfOg1u
w1lb4iv5q1aVL2bU1+t8du4kef3WeWXyyMKNEoUH5toLOd92bRZh51ftg2rPBiVHc16iMl7BWVCf
GWxbWJW6N7VkSMo4+1LMVnqEJ9+TZLY16+Ze4kEd4eCJU4bh2PMj4j/IHxo1tGcKyyfhTuhZ5hfs
2QbNBov/MxboVZppf6XtzomyAD6XpUqtKnctirbdku8ZXpe0uSqxrvU4hEf5QUXLxkcJfvxlyB4b
vc6uYUFpVM+PHcax2TXgNl9hHQpWaWqg3UDttmzpvAQcXWprb33C58DQbTmvD6+yxS9fvCb5Mtu8
JrouxvlNqs1Bmk/ki8socUjCfVrZqMZnXbKVO+I+TnN0C5QS1qwD0RmIwuKfP3ZdD8WldUGYz0mB
pqJ3R3JjTXogc6UTKeIwKQnoHoNKx+vz/BkbZ3TXRNpTkpATW3Tc5JlrjiePx4FE2gKCEZfMiZyV
6QTiTfVde8dcDCyw4VxQroCmsEDXFwFsCXmEViPbeIIF1sextkkF+xqS4KwnNVSKi6F0PxGbb5Oh
zV41s8aSnxFsmRBwQoul9Hby/bbjDh8uFs2dfKYKQXsVQQ4Uly58VKsSd+ffR2plaIflUTUZwL0w
8j7HWhReM8cMlpfAq95p6VRX3DMHSTR3tQlMmt1+Eyk0iGJEqhzFWXRyuIXvSBKZNj7gLSbD4PtD
ntBa6PcP0ey0NtsRITy4s00Om4pkNtqUkTf2Dxo2pyfI2PBjRu6oXtMewmaALpKXYgn38TNjD6h3
2jiK0e1TSzXvcDFxC046SLDaLvdsslAZhTrzevYIJG9mBX1TNnuEDxmPQfjDY7jybLcfchMpT6Lq
05rUH8TY6WBxYNsxb7MvNiobOy3161LtTdov0oUEvLaSAnXu7ZfsY5aVt5xcf60hbtjK8sprlPKK
6PN7qdXD93K678fG+QFhY2BUOFrrRXunabU4ez1uCDiwj9KZTPTSuHM0Y9jI07YbnMOyUvXm6jeh
QBYQdn9sIJ+9kvrbAuzfENptrM0hLS+KXdk3yyxpMRKHNLYGz6jQFZfOiJ1b1hTLdY9sdH7m4V3X
2nEJOyyVct3rdv5SFKHFjD7/orfCkwPRx0MbdJ9qHduvrqoFW79WtWultskp6o/D4GDG9h3nVhX0
VYMsHb7PsySFBeHZjuxsNVpRf8+Qqlhb2eh+wtOek+O3vZsVz2pCY8soklckFsYb6A8KLNt88ani
dgz4ywUaEnnARpr5NMfvz8+tRAepHsTo5ygNU9oRMog+pFfZAs4De65oW3MnTyMvbtd+M1bUaIwT
ojkSTY20PUpoZz+kgfHagt8cOhGv1IHduKR3s29yt0UxVBtL0hwqphdMrvxjO4cPEBpIsEXJIG2o
HbxnQcM60+jN/BXOzVG5BlkLr9btz6wwDFPmz7b8+Ad6VKxGZOAnqLHhk26kw9mYv0V+VQRp+8Aq
SiFdvTBCqB9Q63gvYnircbS92Y2W3o3oslZpGBIUZ1k/W2A9ezuzp52kYjlu8EFOr/cQIn19RMD1
JH2/PIP+/C5zVP1rPCHmHEzbJR3Xcu6nv4/g+Px17fdREIY8nXNCN+X3FX4irkbIH8Uw8r0j8Kt1
5ALfTRr7HpGV5ZuldW8tY20G1ICi6Dy3J8Wu003Q1Pn7QunNFfGo1fnFVLPiTXX5MA4de8dh/M7V
FiIypmDkK29B79iHJe6KhHdUU6Uf7KStPkqpcercrskRZHmXqzp2AW2lipe49Nyzm4iKdSV7lndE
6TcR409YoJ6ANoOKM8I3ggcssNocrr6Yb3ng9KDD58kfQ4dYzdLHocMGII/ktXC+Ns3X5FHsBruA
bIOV0oAPsUCv4pJzs5M8bfTyhL7W2NgDSnSZhCPDcWy2QTtCrGgsJgPEBzM8+ZIIp2buxh0JW8fJ
Amp6hiO1KavTskaPxLH4Ttg9ZZndPeE5RpiKXScM2+5JNVsbJJ1tr+UXRyMjdk0ZIQNjOlwFYRaj
wEH57XdfwhxJbiugDTd11567ttO2VeGZ61Ro2p680xqGq1o/ZCmDW5+8cD7ICLGSPCHzxh/S+85J
QPi7ev3MHK3isQ3yQtWjR8Pp9TOaQGPTWVH0paTvpHtFH3Z+L0EpaMbHXTDp/IqJZc5GVu9sp+qr
aqI+VMLx9Nt1q4edthlarTpMQC2KUp3m7Xq1jqPEeFQs/VcFsuk6EiC9YznHrGSWxmXqAiYdpv2t
LMBZzRvyCkv+qi1Vc0+OGNuUuI63adn0S3KqXPJbS9wTfkwrCTbfsm8Vglzn5R0HwATxx4k+XR52
p98hmD04xs1kRhtZV4Rdw4rhTNWmlaHX8Xweh3iTCpdnlIoF4UuPRv59y30bQd7sHUCPBzyw5Skg
kHEVBAEJynFRvYfEgLKTcp0X8iJWadkGdKiH7AwlLHzrO3MlU/EsNkaHidQCGG5qsF5sJgZzo2Ol
1A9yIijngNVEWCPTyEulfZPGfloZJRS3IDhI3Yq8lppVthoMPYc9EYt1YtbNvLzYu798K3lhr/ln
kk2MMuOsze2l2T3ZC6d7JRsdp2R0k/o+MhpgScR1v7MSFx8u3tGThTLVGhTn3SOpe9fnJvGEoxu+
5Jn56Df8dRbmG/LvuyJWKKLm0oZVe+frRY1LwVXAmCY8nhQ+wJjYkA7yyGwKPkLlVhr6J1PxgGHH
6VUfXeSAbqXAjLeMTRJY1GKTAvtdzZJ77szoxqPrxelF+UHXQ9tC04SiAgNl3c8lH+PTvRZ61bOY
JYsqOlgUu9mzrBdQURX381lj6cGprj11a40MDqeqCb75Uf0Yu73+q42AR7e2TUpJYm4UffR/MEAh
9FdvP3gL/VXU28UDapNlLSDFzqXXjvAWnjgiRs3svroccAm6RvZgc16wErHdZEQVXhI9dl6UTGzp
EUWEpGj6DgKaWGdVpzxWoxHspxSgmuK29GCgN5FCFRZbF3f5no3PpRPR+OlAJtikSa2fIsAiJz5n
6SrWeGQXRZOTD+9SqBhd+9Z1X7VP34AZsnqxpza96EQ0LOlnpWldtYICpDJGc6dESnusQ5v9V0mb
LB1641Jnw4GN/pyscWSyr//850EYOhe/Zy4E6Y7dpJY1M8pP4SaIo1NqRUSYmdY5o5988xvotSLP
jwbOnb1uUA36kV2fhM7vx6iyfgdNcqC0SL9nHpV0qLCoQSNGdEFs9xC27RXdQbuf5qNwviaP5DUA
7aCXYASigvRInq/mlWp0TtK3Dca1VHx+RdE8tHVa3ZK0eAhrrbuS25BhuuNxoxnqnerFmHsNd3rI
rDc7Ljok+YH15JY9U/qp6D/R49y7XooauCyxtw44ZNh4PtFy8Ddu6ilHL62yXRf7TLjnQr9PCveO
ziktBGs3tCzsI8idc1WRiyxz3nRGFCwJeCjjzrh5BjmgsuXAX9zbtqHlPvc2LBFfj8QxNzR7nbr1
RCOz/6+dUV0oxc42RQeII91hKKu/S9GoVvg/rdb8aFrbew2F87O1tHHt5sO4eAK1HE8/Q3NCn9OV
lA5FXf412O3w6k1NsuW+aa+mW98WVyDkOmj9znSMCuCO8jZq3HE6VkRsrA3RPVvcdU9YZOOVYtXZ
jc2vfcpcTPp1rgefuvVmGC99oCcfszT34IwYueSWmcsAmtOP0hTALtiBrFFjR0f7h4xaSFM9vRhg
LWTcOIK87t7IPHxAlZJ+eAqjQZG01xp536ZX1V9dpPXYM1Rc2QH9aRab9jDYCU3Z+WiSR0FU7Zfe
xTw4WYVtA/CA2cyvfGiic2EFxc3pbOUoG6cEKos1j7r85CRIxiwEbPshKLwdNMtp2Xq6jU74aNJG
i8ZDG5E4Lg+cUHONA5sF1MJ01+CSlC31xqpGr7d1WNaePHiN8q0svJobMRE/ZR6N1DMPFXxvfRZZ
+PFn7VbaxfQr61CU7g1QGwpGnbERYiuxLqI+PMLSa8/yqICofmisabtASsOD4O5/hvngjiSwOXRP
8yoJZyLDzGMy0rg5BXUwrEt9NI+dWge7uvejXab23iq2CY/vm9A9E9RAZoMv4BCSFZIq2hcIh45H
JoZ4rx6Kew+U4F9fmKOITbM8h3WrbRJjDK6JWomtiEjXkdvaOGeml4bTSWc6daView+G+gCUofhF
WuEfB0NaHWIPXJXZZh6hKMrwYFa44DPXTjaeqgJCyHisXLvK3tt5sNb0fLo2s5pcSso1xCHnKrbO
genma3cKpr3cc0Dr6TFMWdNGnqaGGzwFkDAJaCJ7xi/Fx4LCARIy0DbPsXPMA0sjNuuzPGWvrJ20
ngw7eS1GLQ27iykmkqrmXAJqxT9HSfiojqqzDuJPuYtZFO5uZwL/pFxnA7yS2DcIcgwlHUQNG7Bu
RPkyMa8mnO7yxY8SAt0ESZps+pFvx8PGqCe4FGPzV5nS8aE5LbcquZUGxMd4/Yd80vIHjCYmMCsn
ZrJq41yg/Ujvo4rM/hzZoK6W5gflHn5g54KURPG9JzXXgueEz/GqLxr6fmMYPkeFXeynuXsiv8oA
O7pPE+XiwLO5D8KavAYNynA95QeEHxF2DYG9rwCeMeYwVoNCuQN5N66zPH2HEOo9TWU8HccQ53rG
PvLTwthJy1LsC0Ro+4Bd/amkD7v63REqmXdv7DnhyPWdbo0Xo38zHAKBeFK+LpEkpYamMxLFWS5v
bj6e9DRJP+mJEIKtheORbcG9/KQILbO2hp6Oyz0sNfxOEF/KztIvPcKUPaXyhFgl0Q4LnUsoxp2u
kEThR071GOnDLuqydsmT6opaXcUwn/Da4hQamoZeSjXkG5Ye8dkQQZbpgbtZ/lqOJGOSVtrNhu+M
B27Wv039NUIbdLcUVIK8xJUc0FZCQLTyoOOIqiXXPjxI7oWb6/l2aH0FItAYvs7XO1h0OvqNN1wC
+dbqGhY0XVm+JqO7KAqjvcViwRtLfOwsisY8ABWh7tkKRuaDbfTmL7+1V36oxz/GtMFgy4/8XNW+
vll+anrV5HAxhqSstJ60UaeTmOLt8kQCgyxVniOXsqLQ6cYraGQ+zMHG9haJF9B/7UUwc1j7hfWG
WMm7KcHwosSW+ZX39Z8HZYEEalzBGXF+5hZhYWXMkLqiLIupf34oQ/5V9IXxTlZfwXhtbJ5MHRM7
erb2nPvKgdTnbI/6zL5i0cUmz299VeLZMD8fBfO1aP7qn9+X9ZI++RJTee18J/YfROTXmEv68MXO
GZOQM6F+FKr4CNXS+JE52raoBiJt/Br7UOrioDWDS5wp3Q620XAYPDChfsme04mq5kB1YR1C5lIP
PYk1a5tQ9G95bLLnjNufVOGfZUVeQCDiYU+tTDJplb9jh6X5qPfEwo0t+RzzaVyCKAccR5y1M9zQ
yLi4OIf4O7l562a2yymKeJ9PDBzI16b3sufSZyxaW8I+oL5mS10Q6mAnbJXCcBZ6aPo3slWIlMYO
KMLkEXun9VEWKFiRLlS3JrHFLmVXI4LnUmtfZBrlZBvKKiry8H7kgX7neKhZq86dvtX+eN+1RbR2
kNAC3u/SJRIzJ9vI4i38jsMG3EmW/4VtKwvoLFR6uDeNKt50o0PpPJjNqnNzH4qaWz4uch3SIZ+k
mZ6pgEfqhHaWZzRZmxtl4DUtwVUXOTY9GqwvXeeStaG6c3Ax7cEgQz1oIrQvgvAX4eP2vZFEyVqf
/bG5FW90t1Y+0HeX+FjU5mz4xXNqRgxWPaRTzmxhyjXtRW3T6tlp4/LY5aO/oaVzV/adYPPO472K
cv3szmNaeWqgPXJqy1wbc4bO70SNuAbBp+aFtx3xeORNPb8r87fILyT0JZmVpu/D1PV3Sg0soLYL
d8P2zniD2DRCwCwDQJNH4fcoS3u2AU7rKtAy58fVfBpNNzoVhJvMre2uNZAsmka0k6epC5bSsUKE
gXZ+BQNTPMSmP51taHfrYKaoGv1UbO2c/RSUPhkmREBACfHRDeOjNbZHSGz2WWtUY5tnHf0Y7tCz
fEmdyl6O+PMT0JRn6lbBn1aups7QzmVX/+dQ5bZBF9zzi/r5Kcv07urwRNuGka88j2HNT5f60GcL
0sPa7kfvOOar0wa30QlxntpJvQZUkN1wmA9QBTSgaG7WIRcpOwLDBuspMzLt7Aidgfl82pquvhrL
tjvKDwydbLTY6NTlJyfMCasTPvM3BWeKlBlEGQ9ImESczhSqyEn785CTiRUwe6KOaSDpxf4RHIi7
TaLW+DSKWx/x3jWG8pF42RILL9vKNpDYdafDDF66zFYW3FddeqzSeqsFeXETaMlvNQxu+S9X85nw
lI38ayqqn+2qTCVoS+ke5T7dGLBbldj0drlNxZHXtXrNI41JdaoX6BPY1uZ2LN6V/+PszJbbxrZs
+ysV+Y5T6DdQUec8sKdESpRkS5ZfELZTRt/3+Po7AKrSMjMp3tALTVA0QDS7W2uuMV2y11Lraxsl
so2lTSRYw4fyZ0AJlWD+hyQnvvfNqH9WO7JZ+GIoW7VBa2ulW2bsxPvH+FVom7eV220n+cb0Iktp
O48z18djVdu85jAHZC5Ag0ZVrDv2oJ29DxtZXfZx6Nwbpg2ita6ML56ff+3V1n2hlnpGJqH/2hEj
WCpFfUtHph2DxoZmposMRv8cz6Ae7qghsRqDner0ZHq9LL1LuCm7PiAqULq4gv+1yQLK2US12s8L
uzJ3XpNAQlc76XPqtHur82ZS5wX4pjXa53GrtavgkxVRMTiNyEkknhsildvUL+xFZXVAEAbmQFZu
KjP8+GwEzKxqraiPr/Hye5kMzIwwMPdNTOq9RQqQMgIs/WNhR+qsIuhS80jr/dX03emFm7FtiyC7
MQqCiglSByKRVncokVrrBBsRtrEVGgnSzxJHGKx5ITWH+U0x9uIybNcbL28PRxunNglWqYUEmfH0
x1F7O8nPipoAV+XWYtGFx189HRuuZDUuxAIWOEW7P/apbqQpB1tR4jla8HI7HcalRniNhmWscsr8
BxeFY8z4Zn9tdA+hNum3iRRkV3m9y7tdJBANjZ7HE/nOR8atIujGcUTchCh16sCKD00lx9eNMCn0
LJgZqq6WPJPgI4jJcIVIYtMIMEcaMHlo9VA8XVG0iwnyM9GGfI8aR7UNi0XJEvZoiE1ogYCl2r1u
ko1Utxn4LSVkJR8wJyNyjf2YG3IyEWPyAbdKaqBLtHA2Lh7CFsFSpVp3JaWYIPqy7EMHU74QDqbm
bkIqt4MKgnWs2CWF512xgO5nSao3Bylou+Wvd+Dd2oNLwfSyz8K5TV3pzQRmSkLvBnWSfB1EKdyA
KEcRTRTxCJQw/SKfmTqQS1bmzQ0hOajjee5hRuPL6SrHOXSdCCekAqBSFrlcx1/dqqEhE0uTdCK3
ktWI+yGGulNYMkrboXxofMm5tph1zvWmrwiN57sodpnVuRD3Kkv6ErXaDyNlMmzERy+oiYNOucPA
owLH3G+dTZvYLm49SrXFRcoFYcaI4oYIO6fN6Q/TV/qmqrbMoLzrdnz3669jWPO4g+P36uFRoY6Q
OIELG1uj5pRSV2+bEtSbGz63Imib0Q7MgmFuOCk5QGIOG+KRVPrGeNTpQJVkf3DvoYm3D6+BzY6U
sy0ORjfUN2+GUD6Ssnu1CKsX382Zx5TtFzwQchI+NpKwmP5CQta/ovL7YeqQE2swIKVRLevlq6nV
+23qbhUbGGHTpO1GC5uRnMOkP2rkh2MlcVwR+2ghOHZj1EWvDwZ88j8VW29nzP1fY69Vnz6FeBrf
pmM8DT+x8smo4NUZ3BDwqHrvYpmqoEUJEZ4v29iq19poCdXqPOs+8dr95BBFJIBlRTwsATsOa7OW
y00xhuwa/OM+q1b9OBHBvcH60bZmv280HADHdCjJ3GJVkw+bF2rDUnP6UE6SpVIq7dHnyCYeTbOP
/X3QN9e248cvbtxd08Ljl9KprkNu2rGIAI3rohCevvXDNnvKi/yRorXkoBP+eczju+l3d1n3KJqC
Wl/FvZ9unBW78m07OHdkcdUFrg3qVZDBA1RtBoiqJzLp+Ua8NOxQfFEqRExjnDiiqTFRi6+lwMse
JJT54BvJsSdhpM4k/OWekj0OKMmiFE2znY4sB4SoLfJgME66R61n9hwG90RZX+RWTplnEzMGPBNg
PpcGe9dK6k95q2wVUIQUgymfOkjRV4OVsoIa1/NZ7vlXVsskYxqE/ci8axuJTN/UsysqzMciatWt
OerN0KPm66DhrB6c2lafAIOYe0h41awaFWNxjZqx8PyxtF3euKgZHlKj+znNOscpZlyJ7jMammbd
k6GZGY6K+HoceT2c3K+HEoEx6Rb8LfwuwXFJLu48PdpOY9i0ZTJ+1eqg7oXTSLNB9BgUGEwUQyv8
PlLTflrRHvNHxnsb7msROAQoQRKgyLPLhWEzbbQq2b/RWvLNXmfEP0xrlRVq+R0YZ3X8QhfnPot3
Es9//wK2vCS0O3178iVJWYVRVJ3fy/99YfodJS6Y+8ryrlluB7uWSPEMdJAEO05tkZR4o9xbHh70
GrXn+HlgKtEy1hJtG2Sh/oRD7vH7AsufNRyRdE1SuMIkRVWW1Efbdx00numJ9P2hfB34KObbtsje
WDqO68QO56YcDPPzIEuETRFL7EJBjZrdm8q17vtMu+E57QjMTrddMjBNlaSRhjkRGWQyZoZVL8y8
i2/DCAFYMQKLO6rsvURosPF0gt5as+sV1zlO7oSl9Oski18348ju10VVfevxiJmBVfPRqFjuXDW7
5lm27Ce/9roXsNHYORMqncUkdcKcyZTfd1+1WtKuYURl895gkMyV1Nr3lu+wGkYXmhix/dTIxj7L
sQBWavEkR4H92a6UckVxLmESGuNt6JM5DaGlUd7j+1d5BzEnr63kHpxMu0o6Ee48hIrXnjMiNB2K
pOoQzH6C59D0OOcF114MXxWv2Th2tZumBMc1nzBpzwKmoFzBwcj06lGru+wqH4tUWAWXN9XAImtK
KWm55tyxenGv0WuFy3rMRVoChzrYoLgoZcsG14F9rbGj0K5Z7vvAWJHax2j5cYKf3rHUd1/fseJm
9p+CpWD1Lg3IeD0kvsO00B3g0FSqXv6pNkhw7TxNHgGVzoc++ypPwHoU182eKtkA699ozDX3JCPz
UtpFdW4dppfSxg1pnD9Y+MbfxsqAyUlSUSZAdG4aXwTsbdZE1ncZfhgrrPGvJosF+HehWQ373A61
47MyEEaVKkl/8gdniWO2s2CBBEvWiqNbHV8JyFp19i2uusWEE3aY8M0E3JhPrhbqKyrN57HlplBJ
UdaiKeFMIiiSc5vl7ArLAaLXo2qrgsMDUZ9NvFqtuVRrwzrusoepDh1KJlXpTDgWveWy/i56/8ox
RHHsCLF58a+oK37dNESOvGosMfNl6ZsUhOGdbPCDpb4gf5Uyda6xiaCEwDMRxKb7aegAIuxcBUFS
z6eeOy3JkYaGfzyAZ6s/LNJ3+2nVBZjqGQsukzzXHcBaZa/3fYJWCnlMBsEPoyu/nuF1ZmwzFllb
f5CLldwRrT3+KAexCXgS7ThZxA+quaYU6u1mlBJghImNC7bnf01cBA9SMHiv71J7zyjU3FGanC9i
6oxvDTtQNq2R4b6dqARqx7iYjoIgoOb0EKqZRKxg+GIPank/zbdTIzAxWw8QC1MroDVieaFsQf5b
qaYmFNXWNaGrCIwscyw0elNIVABaqQWM1auMOOGi1PrrqfZM8SExNFkmX8FNEoc8iT65lNjHUpZf
TzUZKMdwQk9HXwstisS+ySj3HuVOnYkBHgCF6BP4UZKoHdbUwHemd6Hi4fLlRArRFVQxRYytj1pE
BMqYfMw817f3jhjLOeWkfBB9q6+tEIVVOdGfWJvhWmoP5Ma0nhKrIAd0HlAJ2AzWQhtSDcHDMDwd
a9gyrS+XjorSFDWr5Yf1zSQx/iU2tqTonrqzFkVDc6hsBximLt9Pwfhxq7JK+f6YsmKLWv21FRhr
RD3a9ZRgkSt82qJGnYcQLqxUJ2jce0y+WUHfhJBs42Fg6SLhvBpItbo7Kt0tKlLWx1JDo/0iKa6+
6fybY5lH0c0JJcjLSaLJZaI5kvNSY3R/hZ79Of2wRidmNW6ptDvCEmOtlemX3hofdmtt24m/dU3P
PjCrieYdSvMZrpk1yX+1o0Qd2MG0l2kz9PoVXDcf7W4OERd0HJ5UokRn0DG5lgvUwzMvJFqHoiJl
ZSArN1POociRSSCBqqmUZ002aKq1Oka3jQo/H02tiRSFar/FWUZ5RHq/mqrzDBRWZCWQD9QWAfAu
oLgpp1k/RW6ynfQRPhHJeT600U3g59qmDSgRGQhFHbo4aMi4Ce970DpfSiJdDxmOv3Mbe0LpYbDt
WVNXOBhXkJ7dUTudV8qD5sTWCuqSjJpSljdS0JkbqUi9g2tL5tx0NOs5S+dyJ7bT6jGISnwj7fir
09Xa3NPb7MBj/wWpe3zltO71FM3QbLm8kcz2Ee3Cl4jJ3XVa+PY8dBJrY8S00aRt3G0zKgnSIVkx
jAMAqLTDNAOsYqztRaAfK1LcSFkAE/QXQAlqPANI2bs6uZljz5TaX3rD7u8HGbC+VmPwJwu3/yqr
0pcEp9FDrXybbGn9Ms43vUlADC2dfRsKhOCzuC6w3sKsa9lrr6gKQFl/ZqYXXChCtP4G29LEWCkP
68yC9aIrJ0QFJjlDjiZVkNFyaL1hNUYMIBLGuSCUn7jedQVZWiuoaamol1tMHUvouZ9934kfjPHz
4q/PYz6XtcDfYusqz8tB6A92nmAebjfx1TDyP8i1dxs9VlpKWKMHUr9EictoTsWrtUqnVBjYEnVH
o940OsyALBri+wY9GLX3ffBM+WMxczVsw7Su2k5bJXP84+eRyLQ7Q3dYfPnJY9Mp1ratDGz6xs3E
luI1ROYbH63GQQIkdchxL93YHiY802fh+IdcirIbBXFrBiQGVvmA2i+TG59katov+nCAnx6Qk/OS
zKV6ZErUsQS38zUCA/EdcOZofD/8aSndyZuhHo6fKLxB6w+g3fKlRVtzqolbYc6hV8VGIsd3qXJZ
/F65bIEyUxW8wxSdf9AiT14sb4cHW1CoodvmVgIsMpdhcY0dRYYiKCdDKSfAIwvb8HZT7+q3hbSS
yHqN/Ckdv9YwvFFxAtOyMbYRPU21Q5rCbSQcHeBfEJU3GEaWS8oDYc0E5PSwGVRmQCed7wPeV9NC
N5XvbUST1zlVARZdwn4YQZXTiyy3xUrPq0eXMWgmOrv9EWeHiVM2qW6tHkP4LkodwNGFfdtUG4vA
2W2mqfbt9Ilrd/4mblOQuhmjnDvcTEoglxQxsO3EvRVWpiExwHLLb3R4fE4brH9Jp5iT6DsdXm7Q
29EX8knkgh3i7tO7zDJW2FUPByWUtdXA4v2KdEF0GxkMgo596wS+SwKh0291lfmAXuEnMHyO7aq6
q+w4v2Mm9tibyHTQ+iMSx0lrmJXCjmcVa5d1XXRib+K2t0/hCCwZwcPhsYyL7BZporNL/GCXGGVx
F6K4IAmn+zsoOztCI95DUav6rYiRpxHqkeFs5rQbpvKhjQ1U/zhtxV60dZg7LihGqB+HtLyeuuBO
MtM5stSBtgAUTB+MnUFV3w4AXLjDvIBC/GnbqPJPr8Q0HcK9lPbxKgFAcAvIos/xFJd7H6/KcbHk
2eX3Wle8O1OW/INbUauoDhKidR80H4F5Dxlk1YDXk0Icz2M8KiPdvWdixMwbj4q1R03Kxqd2POwa
889WUn5KneN8EiB9IDI7c4d0zsb05PKJCt3V0FblN72UiAzaxnBN+XGGZJpFkeQU33RLoSJQjZRb
bXB/+EO8lyu72XVu0u4iJe+2lFlv5KFtd3EAPZSCFJ3X6Ts10UBDK59z37lKej/9LAq9vfJDHmJH
b6zXGMj7kzft1KzDVim91eGRaiOpRD318W09cjBe1qdXmacdAg+YAy1ZfXK5wax2tOA2HZgACX4s
IxGIjV+ssYkw1kYurDG3CZaFqG8mxtX00iLo2YNkr9ZaDXG6aHVjlimmtArqpr8yY/0+lbqByau/
FJNC2hNxsQX2xfoqt4bhAHYXXgHFfItiXC/82pwW0EQZ0/n7V+JvxBGw1RpuUHB9DMUQunFK98k7
o6pwuBbXWPGa6+Nw0EuNv2AEG5ZSH+A+U/tIWAKzCQ/MJykylDSxTHAF+ETGNerubK17CWTdJ8eq
uBvTzOVPzEQ+hRi6sRCgjABCOSHmbjVhSz0Zd20/V4KFHfpfiwgR3fTR9EfhOcbN+J+8oR7jzaNq
poE3uZ3EEjnZ35mJTu+6oujiU4BJ3oqEFYXrsfwjbVyxdV0jWjCmu1RlCYSBZuRkS1IiyaLIUnEo
TDx2omqWmWF/mD4xu0EckBE9qVRcXf36KPBlBKdmN3fxTZkRfDazGxKY5k4v1J2W5Vdlm2yhV5Iu
cYa3tjeSbKyOYgNobIupx3PpSG+La9cXgMxloX4/Gi3lhvccZ3ax8/Th9aVWnXQ1IKKiTMTNl3Hp
UZQ6RvdpOpwNVIWHwFTd7QCVzqdc3EWH5quLysB8LS9MinLq8IsXUTNcFNK3Hsdc0OdrlhLDT/T2
uCrypucTCXHJTdxjwzOF+Q0Xa6dSyW6meD/q03xxNPWSzfqWnEtI3hYTF4RI2lUiYyL110fGkNz5
OGLfNWkMWoM1yE3BHPsmMYkeTfEDTEqGnAWDjQZhLM2ldMO67cHoyYZHsljHcGBjCTR+qvLtuHyu
h9DfmDHu2VOmQ9h5sTuW3pIqN5ZFQK2AYjxOKdrUjGIYNqqGzL9uLjQO1fpbP2EbiqwYmjLWpSvK
qUlS4+ORXZAo3rlOos+nYoEgdn4aRmohjSPBkyDXWSZ28SRyo94FyOVmLFn1J8LerM81ajv8tHyw
YPLSLfOujbC/SnV5EZpN8QBc4fXzX9/49Q6BVmaizJ46n5SavV0ayruKWj5wwHV7V/z1jhnw62eu
kX3LtGDAY4CMxoBJ7RXhccIEcpU+D3iVraOhUXA8MDNYHrwz8k9TPbYZ3VF25DyrEQDdMS/018x+
6HWsoQKZIRxxV+c5RFTGpkX7R/WlQVk+CvAohrCOFX+N4yyMtg6f4qrPto7ZQHRMIlYvKap3kFVl
uva8RNsPVHauU8dSMfwIiZPIErWvzj2MKrkmlo9vS0hLuy6w7mkzlsNlG3TPNYC11kjTm36kofRI
Wdd6jRnLpCAc0GCvI/St8+pYam703rIowod6gor0sZiVYf8ktVl3mxvWQIPJv0xyYRIi9dJtWok5
S6osFHLajKQD5rdxrKwijBLum1LVPkeuvHICF3m/LEnznAo6hM/iXoXafZf2DaANwuWmNQCrncAx
Fhbb8+m3GapXLykYklapn2rgf+Q1DnjmgQtQLF03fX2Xlgq3jKBSMUKGzYBwONwgGHWtuusy2o0K
CRQeDCSy6cXvjG8hMMfriBawtCl6X/OLcSzRyBEg1OpvDBONSlFzymVKpe/k/wMTG/NHR50HUqzs
ej/BiBZMu7GxSynY6DgtUegY5ctJqjRw9guWt8YKSGdy5XW1NJ/opGMKH50irBc7iwSWel2x9Toz
uIIr4c0Mqo3vVFoIMZ7Mmk9eiaXB2JdXvjwHjfdM9bi8EmpAom/sz4emGe6ohkQOUgsSACx3R2kg
CNtsL0sR9z13A8hvxreoVD5P6QKTkN5cq2oSAkLKnn0qIlZTVFJqwv7h5F2CHpSaABkDPu3QjHbY
NTfgqlSTbxN6L9BNaWYpfrKcLJyZABaLwRL63FEMZKVAxfvNINRHTXPuwyo1PossKtbsFasfj4vZ
uXdKMjwnHmqaqbwhIUU968GnbgbCp1cB0+mmb8u93xjkz6ofU9wvU8Ujwarm/ognZy0sbUwxm5bD
dpfE12GWI6FLUgaQZK84bvm5NuLPqgv02C4iJJhEQQeqjoEZuPvpl+eoUVZqT7Eokm5lN70Ef70z
seUJTWl3PKvBMFkYjC9Ix4Y1qr4XExOrRaHL5rwH4dDNZKlK98e3+MNeJSa8TY+KR0Y32a23EZlA
GwuqJqxIj43zFi1V92robaec9IRaN6nLz1H8TGFQIHHGBl1vMMtinVxZZt1fmNVYJ5QfZjV02YIl
EGRCATbqhKMGNz3x81pSr4+9nyuH0dysU9hFke1VN7prziiLs9Il1X3eQm8l4kd+h9NnUmqrMB6R
wy4MfaVGX+YTJt6ZVR7uBFnsXUIaferN6q7ub9Jcb7emhYpFFWV6V435X9Eb8rXAD+wocJxEjxUx
lEXdZthYYEWwz2rMs0ctPJFjRxQgu1C675O0PkzwkQJ31YUVtyjbckJbPXSaFQUhDUprw92KMeth
AXveuEZMDYyX3mGIpv6gHPjXm7TEJbPEEYziGTu4siuhzgWCjscgqzoyD0mBfj01Hs04RDDrJta2
J3v2iPsQWo3ew7Uvd7ApqRTjKnSsamVQb/C5d6w/rb4yZmmJOYwsIuYUmJ/t05wohU7EzSRlsLQi
rVrLoyKqCmwiAYVTraeIYK5p3wqRppsqzl8AzOkrWEwYzHhCmoUZcaHjDGuaZo0vKSKwuRdQU3Ly
h0rpb8tQj4gFoYBMLRya9NHyRAXuv2574vWJRQEyFd/VEyCXx7DSnReHInWNyror6uKUjUG+eDJM
Iuqcz0rWOQ9RXD5nEgpkQaHUF6biiGLII9WJAlC/1O1daqXx1rQbE8+1uN2PszPIVdms7TC9KZXA
nU9IlbJEjj9tThEst9SBISSDCVa3fonTDtFF+FlBJgr3BFhMXlXPrRPqs18MI2cs/U701OVZUqQV
U3d5VkAl3iqTpK5Iw3vqjOcZ5ILD9FFtoCDLjZJadydTvuHn3T02Zv3TjJToZ0RpW4i+tEXlOBAl
JocNcWpyXfbRgu1DrNpY5fRbyUO+OZmOUbndLlTTUpepl23RDjCMgu87Js98KVKoKUEXN52uFSL/
nBrwf//o/sd9wTk06t00Kf/zv2z/SDOipa5XnWz+51NK6Xf8v+P/+es7v/+P/+z9H0Vapj+rd7+1
fklvvpE0P/3Sb3vm6K+/bvGt+vbbxjKhbL+/q1+K/v6lrKNq+hWcx/jN/98//tfLtJdPffby7z9+
pHVSjXtjzpf88fqn7Z///kMZQ4H//Xb/r38cT+Dff2yTP32YnMdd/fX9l29l9e8/bPEvnSmqQkJa
6Dzcow1R+zL+xbT+xUIX2Jmlgy7kLZ1lkhaV9+8/NPEvmVQnHnN4olqaYePMgPx0/JP5L+x3MGWw
hCp0BUcE9Y//+12/3b9f9/O/kjo+pD6Cj3//wX7e+HkxY9OFbpqqGNFPb6JgNrwWilc7sWSJEnlw
3vueLL3Z3by5DK+He7v73+fpf+3+1HopEFLYt10ilnjZYfdWRoGhzIRclF8b9GP2LCHACvpVqYR3
YW3wO6T71xHHrNDbE4oH/NxCmChUjynBrRrJeT/3tPG4WkS2bvv+iZ25buZ4wm8OU5oyltNuYi69
PqN2MfMHq2ZNrKZf39//uQt3gtxiTSVnAen1Za1k+t60JWHdV1Ki9LveqhIk0GIwC0o98uzC0Hzu
hE7QsJklZ40YD9hEtuiu4LmRCdFhSPsXEnO/x11/3ZjxwG+umOUPrVzVmsHo06fBZ8eHsgTwxg4d
Y1Fo6JvMmU65Sffw/gVUfoeX/ToeDfft8TIRlyF9prGsXbfB6Eu14Nx2BXweO5Ke69rsAjJjbafO
6l5IOxY4lhbhKmip8e79n3DujE/YmBETwCYyWmPZ4ktLICD96TX9NoeovGg795KBMqdz7KbHfubX
aZ5kObEgM6mgrYxl35fii1sUgvSIHG0+dgon3QOulb5ZamC4Q833X2T6+h2Dp5jhnmmmM71K+tX7
Bzp3u4yTCWEqkTvOPcNYktv3Zk5nPpLnZuJjApAG3Z7NapdseGTWDQaR7eewahbvH/nMg2+cdBiI
lQLq43NjWaUSXpVM3QIozlAq3Q8e4KSrYNWhWH0UmEtTJhhHVVEYu5Ct8U28cIAzfYU+ntmblhXb
TWsEtSvW4FDjegFSr83uirIgrKzlgy1fVRJL4DuGfM38WPdnnHRPatBLo9RQomakF+ahSq1BeoAS
SMn2+3flzDkZJ91Racm1TESNNiscfd36HiIUqfGY98cBtbVS23kbgBvahcOdewhOLiHLaX3URjvr
VLKGeNUWSoZYHjB9s37/fM4MS6cOSppOFKFl7rquWAuPhuFpIsPtVKJurARsuwvt9dxhTrqcPG3w
VupiC4pLOHwiNObd5llVHLBY9m4/diYnHU4bdpbSyoa9VqXOX5ID8UKYLxbjE/GlsPvgDTnpeNB2
4fAOfBlLAp15bzzIt7arFJeMTM/cb/20t0EkJnOFzHUtchg2lBDqz+aAfcWHrtFEEX/TIutGsJKV
TULjEbehC1useO0+ofiELOrHrpB+0q3Uvgb7s0cdoWNq6y9xL8UdtiT7NMw+dhInbTy0JSO3u/EW
5IVmQ2KpA3npW2RPrkIpSl6XFL+tKN5OEc88svr4+ZtrJdReKxWpM9dOHw971R7ym7K3tX3fGNGF
Wei5u62dHKLn98uyIdZNwTVbe0avVIsERLd2odmdGeknU5A359D5fW5WaiHWuJFpAkh5bUKLsWsn
HUXaJMkwMir8Cwc70zWeJq57N3DluOXGGzGp3ZVcg4bdRaraNHAJhK/chEYD3MBSKqV7fv9RGJvF
P0wy9JPWGHUuxKShdVDiqB70OSQd5Y9SHTwMAoYihckTqJFLpxN51U4O1Ez90kMiMu7eP/yZ+zf5
VL65vL1jMv0NJWcdC6leoPFV560pssX7ez839Zi8j97snnV+5+dqbq81mZNZDorTVEvLhRC8dsu+
dp9gFrXxRh+sxLiBj6nikcOCLfhihZC6LrS2c+d40pytJDAyJHcAjYVTarDw7Jes69r8Qm9x5gnV
Thoz9kqm0neBWFPr1q5dENBLxE3JvWThtdHFTn1h3XLuNE5aM7oN0woCV1+78hB8DaxcOiAbcC/0
q+f2Pn7+5k6BLUsCANqUi0WtTKWOYhFeq/2iLz/Wtk6TraWf9yC3CmsNJNtRt7qoVPUxzzS93yT4
QcITHczM/ZHFA+jC9x+/M/2fdjJka20CEppg2trEs6lGpQ5XZTaEbv7S9EzkLjxe545yMmqTWYL5
YLI48FCSLU1sGReIddSFp2QfnENpJ52E6diIZhBGr5GtEk/0zQbMnyFW71+mM7f+NGBsKlQZdUxn
ca/z47lakZ7G81392IOlWr8/WKyiUvIKNAW1BMcpe8pTgsP5hTt87qefNG3FzBIodqAWfCENVEug
j6XiRSI++LFLc9K2vQA2AFq0YY07CHxyWaNuNgWv/rG9j0/UmzYHzcTIqpC9V46qzxH9WrNeDp0L
z+W5zlc9adIU6w+UanFflRA4V1tvNKnbx7H7RbfDh87C6jM0V3DYSGiJC4uXMwPoZLX55owCWQI9
65Tc7Cx4RpoDoKdGkB3pFB6hFchxZ4suHOpMs1NPGnfioIgaFAkyu2S8sLwl2q9XYZasK9BvFy7h
ucfrpGkjnW4QqzktmhazuLcr9GeKnoYXpvtjC/iHoV89adVVQufXDma7VvQciEA+fJUobGgzPUB7
hWoVJ9WZTX3w+w/bmVujjBOQN7dGqeLIsYagXpcGla1poRnkeNVNmMEZd1I8EDMgbe8f6sxlU06a
PCO+E4YKiZA8DRxlXhgqBekeWNXF+/s/c+uVk1ZvkAfE6YD4ExLT7KoyTQzI8J0lOR8mF0arc6dw
0vAJ3EpIpYNqVdRuWz44AHvdXVYn0cvHTmE8tTd3I1T8JscSolt2bj3Mo374JAR1h5ED9On9I5w7
g/HzN0cwAinULctplvlo4gZBRZ3ltl1f2Pt4Hf7h2T2V8WpZoKsOuIpllkjPFJd4s6a0b7MyuKoy
I/hY76ucNHG81ApJKs3XU9DVHBo4mZ0Lp3DuAp02bsNyastTKG1tbRQe497Lj1+gk8Ydyk2GeIm9
5wNFcEbWH9zMvKmtsJ6RLLikuT1zDqeeWZ5uWClKbQIqOsQ0LcERXJeGj13+qQrkzROEnXFk+bhy
La3SivFD9Pql25reBVvHM/2RfNKIKYkRTtSH/HS1QHUBcrMCklbqw6rJ9KdSyOGF+3zuQCdNOfYy
NUk1uV6SqVi3Jf4kYU79bvDd07DAgyX9fns7N9zKJ026hOqXpV6LlMZXVprT7azQ3iAkmZu40rmk
sr1GvyP9v8gd/YOndtLGZVLlGiyjCiYPzK04oN5EdxBN+d/0UHkQdrd6/9zOPWba731JXtpdwCS9
XgYmSCAz8AFkFqq4cBZnunNZ/X3veEZIro9VwzLVJXPlShg3JBij3NIXRhcetnMncNLWuxq1NJwB
UH4KWVUK8mJEEUPnCbF4/wqde8hOmrua48ZYZ26zRi2T3dsFJMwsppaG51mhMsY29gAH4/X7B/vn
s1Hs06Hcx7c1hcNGNWQZ4XVdKniUBv3y/b3/8+3AjPf321EXDhSC3qjXla19LaUOPE/sY4EhXbhU
5/Z/2vBx5I37XqrWvifd0Os+a457F2bx3fs//59HJsU+ae6274NHSkS1JvWJiV3r4sCXeveN5V7Z
YaB96JlVJiPjN31jEpZSYVt1vS58qI+FDMVdbW4rs3t6/yzOXaTx1r/ZP5lsoFXM0Zdq4aM3dh78
XnlSjfj6/d2f6ayUU9Npy29diSlCTyXbIK+1jlRx6MA4G5Q0Wrpp4K+FU4AIL5A/dTAQFnoN8PX9
g5+7QyftvYHD54XseR0xPbzB6SRZAMBSN1JvQa63ovrCCuHccU4afU1dnQzNp17rfnCLsKmZ6QgP
tUw1ceuyf37sZE4avmP5uWjQI62hMWUzpRhu4xjfVEqiD5Hnf2gk/psW105MAA1SXK0tJXgx0RZf
0eGIw/tncOZRs07auwqHvKgKn96kaW+UkvKSobnGCfv+Y7s/ae6DjtgNnl29Bs2Y4uWYLp02/RpR
yPyx/Z+0d72l5NjX2L8ltYcwcVZtkF4pqn5h5DjzEFnjVXvTEJGpOm6luRVDn3TXyNTn1VbHShPt
bylryYUmMV6Mv0+nKd78/SiKkmVikFSJ2WJzXcX6zG3Sz45AMZznN7WaX5ijnLvVJ+O45LHkQEBV
r8OaCZ0zLFU8YJzYW75/K86MS6eOlTosda0j47BMh2ZTgPXWjQt34dwPP2nKWW9UZpqxeNXAw2Rl
uqHiiRlpfaE7PPfDTxqxH1Uj9pcfrqYPMpUFnf3yoSsiTkbqyA6KDPoPrKnU+qY6+U1oiw+tUKkq
/f2RqbH16vrWrDClD5RPeM/gUFlr5eL9H37mgRQnrdZCaBXIkV2tcToLPX2dVhGEuWwtZPlOLdWP
PfZTIeGbxuWqlStluiwt6Y/vBkWZSzIgdmCeeAnls0yKPvZgivGxenucBk/FSGZOYIzsBVJvOaAi
0V7onae4wz+0XnHSeq2yEZVuNGBMVyD0tt4XHRdGrLu/FtUMJOEyWabSIrorPjvp4lKk7UyLECdN
GV1zrudeX629HIaJ7H9FqBhh2Od8f/8BOLd/9fdL1qJ6AHvgAIvzso1PjmPhSMG971n9hXt/7gAn
Tbqoa5lcJwewIuNgZcl3ZBt7y7Q/Niz8TX2nG72cW3ZJfZR26NTwO4DnfSmMC7s/02Ocqu+U1hca
NPRqbbdQ6M109KKGOnqh9f0/zs6sOU6e28K/iCokMd4CTQ+221NiO7mh4sRGAsQgJAT8+rP6vcrX
J21X+daVQAMatvZeez0XNp3gbG7z0ZtgWWmcDVuNRne2eUW7SBq3znci2Pi1D3Cus5tj49k6xgIS
UteK1IXmH847kVqbU4vF+Fm0d+E7B2f7M+DDwD9UmHul1/9y7PSMDpYXt2g+CfcvXf7097+m9gQa
qApgQ7NpPaBcm9OW7DQIx5mBVfeXpkJwNr2hGA6R/Z9xoqD8Wq3hT2BKb9DA//3jy18aSmczuZKg
9YacjdtlYDeqcsRGAPKw/fjil17P2TQGMw76VjPhsOUvmeeqPbq3N41dP9HhXfrt55PYR2N7yeS4
pdSnaM9hP+MZDThf++1nu/LCgYWIpEaTE1zCeMMO6JC+HSb5yRS+MMnOZXEUZU4ohoFTrG3xwKPg
0MDTpsPPh9HRsG4+foZLNzmbyR1okDHIUrDOjAVDA3e/i0DcCTr5x2nr/ON7/Jd0/cf+459t1qan
Yw2jQrUNCDqgRoh/0dG7JJ70/zBLYC5dxODO8z2KM3VqOe8z4faPnqOHLUCFnx1SLgy1c+GadRhW
XA89zR6nt6P2Hxwv/DbG7Onjp7x0+dPf/5roaOcbeR9047Zw2Lak/s2M1lhXfpa++/fl3eBsFvor
kNinmtKmLEh1nOI6hh93JXfWc6vnrzyBG5zNRe5UbEKfV73Vlf80Fm4W0OG+dpZPjruXnuBsLoau
XiScRuotA0sgaSiQ3at+gb3UJ4eH02j6/6PMDc6mI7QwslzHud4K0TYUh/dF6U28jDByXuXgADOK
gkm0H2Onop+svP+ePVC+/e83J0PsB97k11sHrNCNV9smLweZB0EgYHOn2Ceni0u3OZukHOxUwhSr
twP8ZSHUh+eeT0EWamHIYuEJ/KXPfz5LiVuiQ1mZehs0RjwiYPRuI17Ov+aKOLuv3eL0gH/NEbeI
w5L2aIQZZ4YeNTBkdfQ+eqBW7GCHXtBPjkuX3tfZVFQUXPYpgPSkFOCJ58afgWWtEK0LuUY0jSY5
ffJAF/JU7jmyvgSlUxaqqbeufC+iF8QoG72y9x64qFmhNZ5EGxaASaU+u+NpaP1jlJ+rSZ25JwU6
xOrt2jo7mPdnEMKggxjwy0EnM5Eb2gz5HH11UJytCSEr6mhtQjBPyiHUALuMPnq64mHZBCW4ZZ8M
8AtLg3+2NPi4diAgkchmuB9fz51AQzccLu6aAHYLHw+9f0cCrn+2OkBXOMCsUFWgrvo6R5tkmQoH
doRfuvq5qHQS7lwyQ/g2ADcnV2IRKcw03r928bPp7wY9gRlZAz/ESRzcgiVeF3zy4i+8lXMl6ald
YMTRucjQBIt8RQlb6eFLkR2anv53ri/Q1IoRLR4Z/BOvFNe7eIDP5u+PX8mFAXOuHK2V64YYMkXW
V3Y4IDlY5bNwHsCvzb92g9ML+2ulgrkfGjaYE2ezQadP1PaAPsA+YtM4/O3jO1xaOryzHR3tL2gl
hQZli37Pt1OzO5KDR9Qz79XM8sIJbueJwyRs0W+y/2ycXlgZz9WqZRCWzkSN2DYLbfKpK+YDLGBI
MrKSgAfuR5+sixdWqXOhqrPMaIaTSkDzzq4U826KqYCBqd3A5ASlmv4a425NWvM1zbh7rlKdK3cw
I+virFStA1PO07ERqmtgcD/+WBfmybkMFXBfPTReG0N4FlyXk58v/vDja5c+m90Ln+dSlgjsGm1Q
xjItlvLGf/j44he+w39mO38N4wnHk7UruyKTffhU2DB1ppdo/InO3oy19GFawMuQn52HLr2ksxkP
WNYyTroX6PIt3UzzxbwXqo2/JkpHm9H/TslYwmU0hHFNFnndShNNYEztdOTdTMXqfBIDXXqE09//
el8maIs2HFiMgs+azPU96T6Tu/wnCvnHxn2uL/WClUAlWfItWQA7upJ1JdmvMICzZGrbQh34AuAS
cMC0Q9PLOrvxvUVj+rAJkRXXv/hqFVDXCNDVJ+HypUc929lnB2a4LkX/NnordLmv4bAFFAY4Ws7X
9sRTa+vf7xIGDzqICA8zA16hf4jqdplztDCiRPTx4L4Q8J+rTpWuzToVvdkYNELDLGy6gwXfsS7U
m+/a3Ayf5U8vLJrn+lOEjD7rmcR9+grETuLe1FUJgrpxdtILP8lUXLrJ2TIA7qQHa3HcZDIWfquS
HOkq9stKnmMyfrJrXrrH6UX+Nbo9biCNMC1kEnTNW+B2xnJ6CQP/rWib14+/yYVRRc/WgK6OItdl
hd5MlMsE3qCQk8yem3/t6mdLALBktes5DEoMZMeTrlblsQmZfvr46qer/GOGnutRYZDZgy046I12
RzjlBYWf9jomKY9gdfDxLS69nrM9XyhLurZr9KZAyfF7LxTkdIG7hp/EXKfB8q8nOJvTK2ybwIOc
0HKkMEDNiNZQuFsDB79rew+uitEzDz/L3F16lLPpjdoLW1nkjxsRE5n7cNCHHf+n4uALc/tce8os
ZWsD05LN0IHKS/yjxzRP4nF4NwTJomr58/EHuXCfc9WpsQPUmuHJVpc0D/DtvJMhv2r64dYbl0fK
ffHJxnLpPmfT269N4DCAfjbAwINzQ/MWmJnGOnUStrDpFe7XVvVz6amzAlRdNAwiL1+oLEYyLcUi
/5ng8cIMIWezezXGK8Sk4G3ZU3jYe/eoM793fbn7+GNcGFLkbHpzyWXX9Z4B+YCHiUM9mpK16DYf
X/30I/8xOcjprn+tfg1Mjmjd4XjWFcbwzaIMKOvcSCHzBVaP8NxUPf2s6fPS9z6b6GDpADBY4VHQ
Lf0bfaw3nIwvE/VLZB+ifT9X37/2UGczvudFqDVoKRtHIqk2+PYI3ATMbXi0g8vt9ms3OZvqdYWF
JVqp2kRwlUp0NWGDUsMEtiK9G2XxiSr70uA6O6HHKLRq6ftqM9VmyiUHmko4IZClC7gfHz/Iha9y
LkddJAuCVVm1IcgFgPzQ/1696lqW/NYG0ysZYO79tRudTfeVSw8s8n7YxHEzJLXTH2QNI1s4BN2G
unlvh+mTA/yFQX2uUm3DJdRhBCNFUU+AIXrwP63Wvk0UPOwSNbufzJ0LM9M9m/iF5zWKVAFuoweQ
vsD3ToyszCdv678p+I+peS5NNWRZC1g8I3MiTxhx96FcYPVUgqiF7pxra1GyqZ35GZ6mcFIej7Hw
hhzdByohg59rH6ijr322syWiYLiVgUx2wwf9HrBIQEvaP5YDuemhzw2Gr5XUEBD971LkEQLPWpCE
4UYJt7HJ+d017bePH+FCCHAuVq0JJUXNhjAfAgN21WABorPgfxUjuLjTWponV9d0W8uC5x/f8dLY
OFsdSNMxWJOqOF/BBvXTkRDdXcHNt40+WRgu3eBsYejHyOCs0sd5xEGkH4Gcdr8UUMJI8nRu/mtP
gI500AvFpSdKt6vQWRx+plD556/Gpc+WANgkiIKHA17LSW8XlYC0ycF8SZOMq59WuL9+OLQvXK9L
52Vwks/8FtZnqr9zg/CTGXnpx5/Nd6RPEdxJwI1QHM9nn956rbj/eLj812Xz/yY7fvpp/f/rp/uQ
rHHFWg9diNEbbaz/B42j5mCKIn7oxumF2eqH6dUxUOsC3PlkdkOr64caSqUN4ABuMi+AKJIGnqIN
8+5ZDDphFdefiZf/uaLi551eyV8/r+3JUDWwo0Nppa1eGtB2c7uSdcMdMhw8VPMfP34Pl+5ztgYI
p+69CB6HuYRP5k55ZmnfqPE8tivlavmNRuTzWfIB7smngOBfb/0sUAgXmOhO1dBs+Djbdk5JIxra
bzq/GMYR3CafYJTygUiackXjEAznel1winB7r6AAougBLe1dA899mfcEpu8yadYarja8WJziF2O2
7kG2aCtdJ4sqrbKJEgJ4y5jDLOY4jYUlwX5G0XWok9m3fQOAWRh13zrSAno5UfiIQCzkoimAVdId
+nQiepj7fAGOKiyzZZgs/KLgf4mDRiE6J5nDqIL7OIiIbcv777BQDpOmWdUP1a3eO3qFYdwdroMT
XqE9ThZJhaPuCiwn4GQHaAH5obeBewM+mzYp7K1nHPpkLGFa2vqFJ37aiPTOoQWIFn7YIbAIhzoQ
wda24OUal6tbCls2ZLgFSZY14gA1jJKhXaQL4QuO7K4p02q2Ze474EIIT+wBs19fuCHuM+z802gu
8yZo912k/NMUi1naCHAqM4BBZRpUbpRExk2bwNvA2V3soTqbtlE7ghyzRFnd+396tVxz3VYpCecb
Zofc76ALKCa7XaZmO9B4yGDzSVIBRNXoVihJLs0DEGmpGv7Q8arq7JB08H/20LkEA6YrtGWgJTmP
B36CRR3m5QGykrQlVTLPV7LDjot2MGBAhIGa3HbYuQz65uqfHihSNXVHMARNMo6vJfYcqfC/Bg0n
wPl1dn7Dce8PeqlfmfPaa32zDvQ4R33S1226WDfXDd4VVHum2/r9z2n6gxNlMD9Y+qgWBRKDSJQS
sKzEG+tVEizfx7jP+DpeR9OTLfkR7/wGYq29P8tXN4aDJ8xVMIwXkfhivXNLBkKpgM+YhrAOhs/i
oQgayOuKoDuhiE06O9N4JLC1TSPAx45AyhfbNqpYkwR1o/Ze77Mlw9i8EU5ZISpFElJpwFJJOAL/
tw7xEa/WTSx2PTwDyrNd5/1mC92P7fxYVWBHK+sfpGquiwWw8oodJ97k7hLd0GL6oabye8WnNxb4
DfrV+iyEGDwxsTWJcfgzXcpvRo93/oohNwxAmqNItmkb/tqt/i/SOs9e7L2Oa3zTwBi9W+yVceeM
O/S7ZQEar+SSui53YWvOXyKoVWJFs5rqYyPgLjnK6bdjqzGB7dHGE0NWmEfgkhA/5mUP0dXk2wTB
2M4V41Mdg0EiWOb1CrCGrn9gK7pI4vnGp88kCHM0Um/myr9uaYhCkhd/n2xzE7vNQwk/gKU6ATGj
jd/DKbMeMkfWKDjsWRDnDiHHhsse7W3jcYT2B5zbDLzXfedWOxOhbGuinSXzNujnq5K3yVABmlvq
W6d2AOAQ3cbwcg8Xs1TU4gem2wmSe1uWy3PhjoBCgc1NftTwEg/dJXfg32pQLl2w32MZ5LzD3Ic0
NY6PArpON5oS0t56JyPMFR5ldb8puLgzo5Mb2IyXGFJAKGzguLGBfXdKxrjKlGlu4S26M81bGPym
rH4qabVtRQRsAKLG2j/QYkwD5T1TwXGi5QmT+z4WjzSie7eH1USJYxU6krfUA+e5bP1ryty8hplH
Mgh800jZ5nq0PpihNHpdSJVHU3fHzCCTfmKv6FNDki16pX1/XE+N7PN0KEl7vcQiV+gOBhINxFes
GN9gSXPX2nVXFvRRzthK+ULqNNAK4TxcQDeeG95hN5oTa32WdMzvwc9yi13IYeMXBwFcLUeJTmDA
MMrFZIDdy2wOJpGAA4GR73jejxXomEeYJ8V90uoZBAxjaPvNVKg3JYvg4Z2mkfdYzXMcJaFtzWNL
xJINvMPnr2GZq0V1dJfijw+b9LQFJSFI8W9N9wiarHPnAbVTwPUVVofbCpbnA55tHMaER3W4FR7j
z55EL39K4bmJjmHehGCJ+ng5T7GF0WDCiwhNfKIC3DEpwCPVSQSH4m/eNLVPMi7RYEI8LKkwz2yd
Lpk4PGGD0RVNGnkArFxZsSx3BfpS2GYpmrI/+DA5/xWhKP4ShciydUqxo+edSF1zB29ie+JDTgNY
CzmcwpWzkfBa3w3+SuqtdHz9izmh3IaLJ36gh4aWacDL7gXocLMl5OQsPK3tdWFFlC5StnsOUkeT
0RmW13vWDMbPZIH2gn0ATGV8DWIeqd8Cxx/NA6mk9ziXMXQoFFR3luje6X+NM59/FQVtn6Jau1gm
egAKUTe9gZp2mTc9dv23peknYFXHPr4pp+mllrFzpUPYYW30OPiYYpMTm6wZI95kgYHozSOdnxfa
wLS2anSMtdzQJ0Gj6sda8A7TpsGG+ajHsdvrkICPtfru77LkSwu7FT6za/jMDu+lHJm7gR+L+eGI
fn4TslIZKEV1tjbgGYJS5x3hYU3/MDp54DcVrNuVxF2OAl/xZw3ZEjSbWh0nmPj9huu19u7Wtom3
wDa5dxLEqAdP1u3jIodhB09yhTnoBVGb6g62uPCcU+6u6OZov3KgWiZPRs8Cl8IsDRXiBm9cv4/Q
XVSHiAbhfqgGkcGU4qcCTx0G6jMTwUMXK/Hj5MZGYZEX+b+1Q00+mnikwDGhmfrWoM1nzuC1LkCJ
8jrMLy9usTEtXnMbzN24cWAhdM8tKFoSuJzv3uiG3zpN5AEVAD8XbWu3veYiR/sb3cV+uByxYE6/
gslRI/rAbZXVWkc7r8RvWhbPuzq5kaY4mTj3/kK77RKAdAOK7kyxfjigOWKbm76rmbRV1lWLP6EU
FMbseuWT9FOhu+Z9Xgd551fjgsbEiV+11oYvIRjAqcM5ScGMYqn1SYu7DNjBcALk0Qlcx4KqeQs4
ajNY76IWthRbOwxKHUXkkTldW4Wld5nhBv9QLcPspL00w6sBzM8FRKi00YtCYP7ciMLlNwOcQst4
38FY6bVFU5jIYAdGwjRyS8De61lQfzO3CHCKZF7R1b+b/R4ynNVvDcif09zf+Vr4Y0LmcB6XNPAh
08sJ4CqId2u3LAGx57Z4bzBQrZO4zdoMQFQ0oQEhcpE9UpL7xrPaqE0PQOt32ViIsGKOBeJOQO8n
0zqosYnFkUxbgB/AWoDLlDMC/NU73CQeWCcUAW/LHkRV0Z8NKx/9uYANfjk4BQ6cQ/EIUxlgM31W
BFj7LOD080xh+5xAi1kO+7Jo6v0aAIySavA3yCb0F+2kLkLs5gq0T9VnoN8C5KDKQlzbqvbTeF5n
lctl7pcU/p7gECLgMcuNK8uYbk9MWFqly8Bb7zoKbWzejIF/2KOtHdVuLRl1fGipJcqDtAj9SydS
u4zFlWhMHd53HhwzgYHqtBmv7USXG6wx0ZJTUYE/aoV04sNgrO9k8Flj7oMduF2OEi/7R49UIkgE
I51c+BxpYFQg3ZjSsmYW2f1GVr/K+XSUsyGN4q0nh7YDRREYkcRtafvs1ggtMnAOYOwqm3n1s9FD
wChdBPJJvLYiPsK2HvtJW/T+elMpmN3cTZU3m423wJF2E8Gpa8Y7n8sZ/OhoCTNumap3bYEGm2zp
WvEGW2BT7XpJquEZ32bxjhOc1cBlFNw1aYEJP8F/24YKPkcjAiwChaRKV1iw1ahxTkGRM7TcjXC+
lx2Da7aOml3rwT48gzfS6h3hcha+NmOLxadfKt5t2j5wZDL1bVHl1k6Tf3BGi9SX73bayyAdj6rd
qDozZP4AB38AiwneIfU4/DgWF+aI1bxykKZWqt9Ly0gMWws/aH6vHRfPmFh+B9p7191GI+ATSD/b
sU3JMEiaTExVwORqE7ppZOOmByWuCXke1KRbbmwoxijFf3W837r22j71uMXJu/fU9B2OcFi6CyAe
X9fem991xNZnJUijUxNXUMHiw0TtDg4rSwij7MrRYGXT9ahjt8x1W3dj1k9wDswBM254tpYzUQnG
BjHbuHRMkHUS8IIrtjoAdVBQskB8QEe32DvF7KnNHPfLkJk5gsMDrmjrnMELAFLIEROPHMpBVeyP
72scbHyUVn8WUoDvQmrm/KmCgS3bPpDw8gfvhOgdepXn+0IEdZ81DQXC6bQXu0koAYmDC2lVSNht
i8G7JbYujqSbnAO0XuvvuCEyqaxfZlPVqTiFzBDxHbpRI3soI+vRHNS+wgePNWAvWC9KmRcUYOKk
bKIJ7vQ6/LUgLGoTjo/Js5kU3hvwHc16LEU/mB1sm+k3hS7taCOIB48cOzd6OmILWoukjbtgzhZi
OmDLEGYUOz7KEqI2YGxpupRT+LqqOvLvMbOGcAsM2VgnEb4i3XHmINAqbeFM1xWtQnI1sRojdm68
us9XMCzctGuioruFdTmGQzuVw5yVhUO7DWGQaeZOv7gRDkS4Nk4QHbF5tWJJvyqhTEdf1FTTIkEJ
JF6OfHbVmMZ+5K2bZQTYFbupbMYHtFxOoOquLiAqtnKpzBkwdiQLIegKYfLurM+iBpo8w16qg6QA
xerpNCrv/PbU6Ag0Rk8OyKcFv06hJk0QkHvAywq3gPN+TCFe5jwGTSuOgGhI0V5PaFLE+MbJWvik
2NaL6sNtOMZQCViLF5f41WJeR/jM60xb6O4zPbb0pIySpQNWEYKuQ13xEcRDbD8mCwOu9DWmLtOH
0gCJBEGkC2cqH7vSSxjNcOn3cKDEyZXGxV0HsiY/tKdOhyQsoJxMx9Yb31dligB5jLC/iVRBEH3O
I4ZsE/AZHSIhClagJHoL2i3LNn4F3HdpEw9nOLmvixLW2ivmewNOjwjvYMmnn0AVQpDrNKZ9tk7v
39cLdFDccSqdDMT6IdInpYvcD7oUgz2g9jjwIiFDC6w1ESm/IePXCAjd6hXSA1YGq7gJndYZkwVu
0KpAekiHc5uAD35aB2xQCNAxq6I5rdLWTMx/gm8d7L5Phr11/VC5ZiSwUu1Pe6dxBu2a3Me30b9A
raDVnGjrDfWVnceSN8kMJ9Z45xYLkrvz0tTl0cfG3DzEpbHBjUX8Pd6PDRbP/aRXG2+NRDNZNlha
LNcMVrd36CMpx29d3xeotCyo3DOAYBDl/ebCk8HVOnWRe0TeSRV56zl0OAyl8ZoIZ/VG2wqgABZ5
v0dRgmZHmO+M+xmqVHXToYdRDMkEV0Mcl2IwAayKAUln8ahv/XFw2l9UzFFzHTQMHv9orJMN/9Nb
pbpr4MMAKebuUq5PhUMqfd/U0ufHsQSKYw9jhAAUckVhObupjduASwRedfG2wqVjxqFWTeZ1gheu
QAwKp/jqAN7C0u96KIdoCSiTndzN2BOUxyaMDPrYIgg5AJzAhj2q5BO9cXsBJ9tUEbBUM2TOXZsN
MiyBMlwc+4a8hMS2CxtA3SdS1yPD5i1o87umsrP3Xh/Bd7GMREMefdRn3Hd3jTnd+46HJIBWmI6v
ZQRJd5WEdVeL1wk6dQcRFBvq2abjEHpqT5zJXV/Recb1vui5prdGuXDLRKQQ34SdbvcjyizTNc4I
Af/Jpi4onl3lM/3szgsk3Fh/HYOXblm5IqHWrz2aRRIekFW5ydC2jryNQr3Ofxz4zzGIckB50ZDp
ARvrN2loSxNciaKly2utwr48aBYNToYML/pekhLfqs7bRpTRm68NiPc4QhdzPiHWnu5c4kTON3ek
UXEYgEJVN7Hw6zVTLp/7B7DRfBB7oGmEcwMYFTP6026qFVupTawKI6S348pYZJTGGJsdFnfH3eti
dGWD6qwbwUM7Qhg3IZ0CCy8cOhjyoh6oITZodzMU1kBkcO4AY+VGffHaBL1FooPNrhyOPQd8LU7Q
yD/3UIsGGssaZFU9ufKJ8KZb0rro7Fx7HsXf5p66fR6RmutvDrgQGHah60CQKQBPRWuRz1ZkTbH8
r1d904GBh9Ser8AD6Mu6wj/wvVHdaKHwW04K2LoEWNH1+2+ITGnZJ16FNfQAMG2lIdFoTytBqZAM
DVJY3QVso9wC8HW4DQA5VdUQiEhAWgq1xMi0YOA99Zho7ElVamHI6LnYvVkaNqxznwGpXBqWlTr0
sSSGwdQYm7huj6ymMyk5besZs+GH7yo75TSswV9GKDfOB6crdYVwqDTXMeJlqwEWauV0iBobiS6V
gURR2UKKpzMWEWJ2zris/hXqz6H/3WVxb9zENAWZHtCYVGmZWgAqp2vPGU7OZyizB8tzbRFqAyxe
ALwBnOsCD+ktwkMP0hSNKtjtQIHjBSO0jO0dgWU2EE5oweSAeQQsUHZMpravyzxG9BNuO1qVGiFK
M+oq9yUoly32KiKQ6QDUpPU7ZLVrZa+nfo5Bd18ZExu3IoOLB9M63hStNDKxpyQGepKDsd/4c6z7
XeM1DvKrbNAlgqS++2n4KS86jTjfJbTsBL0Xdu3Hq0kHrneQ42RWJAraAVFEW8cA3xa+YAcIEpna
IK2g/hSrZNEBIap0j3BeGXVer91cYR+f6/FQ9MC1ZCUQEsEjGWnJXhfpO1GKMMyhu170wrvuHTE7
aO1fQFOmsV8jSSJIFd8OzDCk2rRj/A1jMGAnA2G7phx0na+YBuguRW0bpWdJer4rhQ9ff5+6PEAr
2ViLm8719RMEFzhXFhUyHpnk4xDkC+rVxUaWtsNslwbnSkiuQJdxqkCu9wW8eckGVroRShbIYAwb
sxQs/lbr0jT7cHW5+KNXD/kGMNVRdywwRfUPF60lNO8qv9APdYhDwPeQkGB95GT1SV5OODjv4UME
OQbaMXqYDbQeg6+49TRk9u4cIJlacXC1mkDFbsrGadFPSDqtoFUGhpGMt64o8gC09msJste4Z54J
RtBAu0LeItGlbjuxlPWmmX0S5yMYtGWODc4ZM28SQsAVeI0AGx4RCvPEdk1ss1BF7vSnNWArblAR
PslSUEcBa7GLfPWORFRd5Qhi9JywwrD2qtBY/Ha8DS256Soncp/mzonDp9qv470HgkriIqlWbsKw
hJplXljpXZfYRoq0Vq0Is2ru/PUbn9VaIT8Ai6EdikNOm3TAUbdHJQJUZqbOCbBeKzMjj4g14zmw
6Ph7iiwWxxcQinB4TWClDcYaotauzvqFAQXAwXB7aQT2+E1hgvrBwDMQ8UbcTPYeGvO6e3JD4T/h
0IIzyAyyzQyLQtbQox3Aqn+HEcdcfI/icvqlhOTtxszABW0N6kwn/TuqK1d6DgPkpacgKq/BWo27
K5ibRyPChKJrv8+BRJ7Do7Kk3wNbLr2XxPVSACbaCOaYX0CQR91OkL4uthVzud15yOq/G7YwrHlk
rUfwy1c1K5RQoFAFxplHza2Jubox+L/YOxq2QMMBT+A72wbI3TedKh5KJVFqmQqzb4GjP7qw9rmn
xFh2Ty1FSYD6U4RcaKD8+tDyYh2QdgnZ2xjzdRstJr6WbuT/DHBYBqtqXnKPI2lXzyHSwpQjVavj
EaUDEjeHwYdSH6Tp8RqVg36LNGx9E6FDKw/wt0wHwNL3I5y0mW1gF7cyKNjaSrGtlSxGlpLM9x30
BT+Mx0IoD5wW/xH6oSNv4gaJYyO/tcWCrgogmt+8cuYH2qPkBE7nj2Jepg18ZFqbBH1cvDETiZ8C
vM3cCQedIiu05g4X9DoAP6xNVuy8N3UUM43akPRZ3gzxdAUMAdu3LVWn7IYH76maeWkZx8UvfE7n
Z1XEskCWBgagto1IOtMVghneE/Xu8xb2pv5q2u+u0fK2a9QMrH2AIxXvPDnnDlVThY2h7GlaRh0q
bl4Jf0TInL1lE4e+e4BG29+7FHBsKli/5cHQoMXRly89EPC5sPGwqQQuk1SwlRDIDnusQjFrXvfO
IqM6RQrZfZghrjnKsdHXMe2qXdUapFoAvxs2tmND5iFyKRMgs+GB20scB4wanVu/r11gfY24RvqT
bEAxQ5JMr+TR01JssK1EV5ISgoRXxeI/lQxwcPWHxQXKWRY5jBSCx3AV4rbugwHt9jTMJJvrEJQP
ux5USOaNaJp4A9+q1kv80mepbtugStyBaZJ02o2xvE5LbdM6Zh5a3cdqu3QSHWkTxs7rWGo0FAqk
42Ic05JYFWzTlRRJwWKOHnBI9l94VYo4w5LQNGkceOTOd3gUJQQ257+FM7VwVm8mnOqWBkxsBRBB
gvNEC6uVeOLAHBr1qGPlTuifoN0vhznLDeoHxc+4mv19tUb9nZwUVJFDzP6Ps/Najhtbz/atuObY
2EYOLo8PAHSjm5liUDhBSSIHOceFq/+f1mz/JiE225s1cyKRwkJY4QtvoPnV9ERxKcrRsynJlygk
lX+p0aGXVfGd53ri1LQJnEk7DW3cU+NXQVRNlCLo2mpZObv1EC2UpOqoZ4VAl7zi8EZRTbGxUk6V
3rrXc1k914qkCxQOfeFZymgrB3U66pBlZgBnzSEmwnw0Jn9EIOWijS3rm7BFfRmmtNHirLDOVEko
lRsSpF+EgPw2osnbs2hp0od6rOnB5uM4elmVRJcjVmtfKcmTdLaVFT3ZeZR6jiYLvyfrOJdspbux
yVi+xHrVBrlU0WOHhJNoufDNVDmQm6j26W4h1dlFhgrZ6IqyI3TRNUXfSLIVP6RSpV3ViZ01bhub
40VoWbT+mxK3sp4j/zbUFOkOVTCr21I5oHOKPldDOyef+h21t0OxVa0IZbqqveyIw/CZy6ar0dSq
2yk1EqrBdEkVFUm0qU4u9R5w/cBZEBgKfqZ9miznWLSAXaLKqxrMwjRPiIArLaWEnyvb1DbS0W0R
KvAKURfnnd0O27Gbv0QduGGZYgzZQm3vzUKKb5Yl+h6JcQZihr+ckzYGrrsxTezJHj3ACD3GQUkb
YGA4eDXn60U65rR9F+mxZ5hNRqYiI9fyYyHo/lwBHfISiMDwCcNiqxgLcocwVdzW7szdrB9gAFKO
gqcciypocqz/ckiwV8M4FRRVuvBMMWbtrzkspSuosYdYtzWnH2Lq5bOhPHi0A6nfONkSB+0wqqjD
2MONsNPxyrQclZpOodu5K1dp6ZuGrLhknprfWUV1MVuV+dgk9Ldh5rQ7yt/ODoub9sYsl3nvSE5C
rrYUBENOf1fFKDNix07HaEli8WxpzrB1wKd7wi4nryQ79axh1jxDc2Cdt5G0k8amxjPZUThi5Zgi
mKj+UqrhzkYkGoNhpdrGVOvvI/wp3CaiouuyEYY0zammqm30SeWg3coq3XSkz2MluaKA1yBxIONY
clm2lmbccHS39Vbryi8dOXEk/JEaaB/obZHw0OOSQvB1syHWI21DJGWo+5nSnfnFkFNkqyNTFsOV
nOmz9AXLB1Fte8w8G4Veazhjt271c3ipIV1Cfg+pNhr3I/t9j3VhPwgZGcaKEpS/lAAsKZxGujUV
LnzvsqRnYETZk41/S/MtFckoNq1ho7tdxqrgE9kJyIWE2kSACTkFDIJ25PcuSGTm5JJ3UKibpUMb
UQeSEbIHu21n9cq5PQ9q/aBrVJLOxCzNRPjNWBrJTjRlnN6a6IanfyFdDA9RNssWqZuezlT+k6wp
7zRXEW01MsOTubwe+6ZRsCWL5DZ6AGqRY7IBnGTZq9DwrfO4Q6qfw7/rtOwytEI7vV9kodfPVjxE
xbPujFWeuIrDKvur1EetIIqfkE/YOmNrqv7cL7K2UTM162jsiLrCLtQYs3xn2o7R7so0rTOb7GSw
MBZO2NQrD2HWbtmNZDLFbbyE0xxUjjyV4AJUbIvbKK7jr/NotPrPCThrLVGczqvwU9kl4MDcEqV8
nRQsnrCjJNnOrJ8FXYB52BFKiR6okSw67VrWZ3poVJrludp1IRr6VPFyHA4kde6zS+Zq1uwWow8F
yPWaZqRBddV5cmqtKa6KUmU+F63Oka8ZRik/NlJX0P8TihgkRBHwIf5ODavhMEBWROp+NFbTdDsV
dex+r3CQ1w/O3CJNeZbLiKVjeTfU5Z4v4KBooaRo2FewkqqqeTKtsSvO5pAgM3ElcqXms5aXhXVh
VIq0PNrNorSXajX3+YaJwWf1QIsy+22HP5R+pZN6+SkKA9OZKePV+VC1CjuTm2GxrjzLztImD6zE
aryDPHaQ9I1C02jPVFmRQR+YaOhQlbaFY32VRo6ub6bR6cW92pVC4WBFgXR4tGVK0+BXqHluJJxa
1BulyrLk1tCSDjMEAvxQUCSQyz6/JKVtpPMqsUdxtUROLi6suc4bcUY3sO67Q8qK5IaWy0P0qC5h
2W3KUEYKe6ANqd7oNGgqy6XnqVnnYVGKejtp1tRu4wqdR/bnOjOHy8Y0KiN3iXMXicAkD7Nkn3a9
KX6OI3Vd4nOrm5V7qYuqYRfrkwVEmX6buWwRf47CndBLizIoDfdFeSjwxirBnRh6ht2dNo/0hId+
enBsOS9qT3Lw6yr3RTcRLSaZcPqzMNEszdUWY+g3MZlHfUt7pqYY2tgFds5YnNKcQHxfz9JS3XRw
wzrjKh/kyZku+XSA7rZdnOKLujWsJJ8/S4WIHcmNlV6rhi3FqJH6RbWYSvYtjg9eiV43RqzNVIRR
dE1c3U0CoIlmEuPoGfU/C4hYdTDtc9olYq0aVFhIOQFTVDWgl7hOpQOgphrs69xxKKrvgdHVNAsW
LbXazo9GZ5AxTk5qe0g3k6UP9n0bxsjvs+vrQ/ZYSyCZbqiltM1t2qah/UzR2BnvjCzRjIdYYYHc
12LIlE+2TILPeo6FvvywkYafZzCaRUeJC4GM2dZ82cDn+nyqxzm6yOLMNi8UfUmaW7kehLjMqzme
Nnne5Q1teVkOZS8r66E7F4kt0ktMMGPrNjTqaf4shjpO6f92Oi3uobDpKHc96gSFIVvj/ZJDDvMO
AG7jIo71RX6ylQNfZUepPrNo8IeiBdSRS1TlbHWod42WGPpWRRVz+uF0k57SmnJC/bwJsxHQR611
xjTugapEDpuwKRuh249hp1A6pSndem3dRbPX5iTAFPAW8GRnAC/04VKgeFNG1yVUk+yiM9rBfmxa
ii+uPhei2jRD30+bKs/LclNmQr4ADyF/SvMYkIzTAvzyE3yRvhVSD95onqi+b8qJjCmUluhOo+OO
Oo8o6BU7yScpYq+hAquqEx2cUiEZBDtY4khtjHudchkO8RS6s2Binjfu0ENgPKMSpuXnQrUp2/TY
bVeUVEO1900xAS6c1VqiIJ5HhsERQXHsplWpeV45lP2dm7qgPjFiEOlQXr0mgbLa4sKUNVOg21PL
YpHxvRam9KBO0fyjzplnphf34OyuJPoMYGmWMa988FFT6EpWQj6lHuZp7o12Zl7YVYy3G5oENhVJ
fKeAoJjjMnuywzOSWpTmEz6VkXxLqVOPtzmArs9OjhDHdURRuSK/derJB71RgvVrBaGiiju82ru0
9TOihWKJCuUmjHRzvizLstf3ZbwkJKu07aj9dgISmC6cabyPFK3+hmxddeNEDvdEVmNNV+lilfZO
g8eXXIEqtTJvLLmdYNE40YMstRrjIjN5HpcUuTM/xaUiCTfENkbe6Zww9MeSjnwmyqfpC/ZCYX6Z
NaHyuc1JNr0o7aTGTdVwUK8VEqv8omljvbypZM1KA1QrWqAYBViFq9CJtdBru6SqnzK7MigkzxgO
7iq8vGFfNw05EL3mOg+sPjLMG2kGXOoZjTWBbKK3VNV+ZaSp4/WFUSAtQwDPJpwZ5p1eW/JXWvxF
SnmmNkM3n7JB8QcJGpA7lJGS+K3RhGQY5iLudLtqKm+xtCXzQqp+Jq7qSyTvMZA3PqeWPsebWJco
eUowA/BLZjNXaKAr45fS6qg4xTVgI8s1OxFnmdsVqaEGQzVX011WqrQ5yDzR+NU5N6VtDFHeujVK
O5YCAlTWazKnWAgsiZb8WJZ5rjdUtUPZNRBXkHdl3tfLT7atNPRMnSfe4LxLlSAVQlE3UYYi7mWI
sSVWVqIpvpqi7/BoNlg3uVwAjQB2LAOFpBsJVjHuMEKQ6cU4G46N2fLb0sbEOWx6/ZKvlpF4pGn8
pOeK2fpgBzETSU0jw6+qHUXpsb2FFEQKqn4eCXabngnHGKy/5qlRzwcztjhXyoSOCVBsYd7aI7uh
j4G5GvvYklbjuTGbc+R3FeWmTSUS/VxHz4rWalYtnI5Nd4i5NdmswMWoWWN7ebkUEzdMBX9vKbmJ
dTb5VHfPwaOmftyauX5dt+CQvJyoiH43NtiFDGCm0+6XjkzKK9RiinZGJck/7LzqvnIWaMpWz8Fq
ejKSwtlG66P6HK/1bvCrXppzj9aNcw2ArpDcSVnS56G2qsLN4lo4Nyyy5AntLdIey+wyB/AVHRTy
osKWmwCbSsf4VI2dDIyOio/8SSuQKKAwazRgbpVWRhkzn7Q0vBhUU8gwE9j+NvqCxxTxeq/ofpI4
3TdOnDTdUkHWAdaZkvoUz6ilAQmdOjMNhp5SvGeks5Oft9hiIXY0QW3wowhD+k0xTUvrxrpoz1HX
Gau9EkniR1vqhAFCNORipOBLfM0ej6NxpcQcbZOCO40PSiHFOMGmQc98scr5WgIraHuFlIGTQ9xz
vHRImczCb+O0Xb7FVqbfamkdP5vRTKHNbSDyFZ4Cgav/PtArtfEAZ364c8JK88UwglgLQz1q78fM
kc2zkMI77bKlkLw27awRJIytmXdwP2lBVojulyipNfZSz1+lmXPJlZwq7IQbmUkXXsx119SPcwM/
1CZa1pxpoxRUk2eSVrq+9Lt7St2pa3AY07LXQwLh0gVLPsDLnOShapxNOetm/LUzBgEPa5jQ4mwC
kY19Tm0lAvAWorNmjZKCw2+cjcL/92khzySgtgMQ8rnHEbEAhkWlP8VjJKBL0dyXWt95hhiG215I
8qaIE1rWnWRsktYEX0+oAx5Jqm8mUX+TZ7vf0pgZPsmZ6ZxT1x2xaledG/zBlMyVl5EqTiZnm6g2
lW3TqGIHEKi8XfK+DMYO7LtsKbKbSo7hpbY4uPPQ5gCrJl0MAFRuzbY3PKkDLJOkBW37qh60s2iu
D/XbSt9RjKofYaHXd+NYjH4cDdZ5Q2SjubnWh1R6KX7k0zxRC0/aR+BVQ2AxBzdYCBQ7DfONB32J
oq0tKyVwYF24I1mL27cG1Y5Kj88Wi2BDierqMZed5nMkZbPb6BEGYVFbCeC6GnXSSsu8fFQkb7ap
q1lGbHpdmLVgoufLBVKNS0q8+CEFvxt9mOf7BjRnQHIQ7v69Xey8Dkst3wFh05EhjcJIc5u2MUB3
Oik7y/s0l18+Wm8RT1b0MJPAu8BwPt/022gHq2/nbNVHeaOanr5RA4J0V3chZAaZP3rhuXpu76D1
bfSftceW5E+n7uNNdim0nhWJzMi1caYnkm/C6Itst24Vn4/g+N5/yLcJjIZjr3hk1ZyD8kgsa6uw
MW5MAKeaN1YJGE+URd2YptxnsK7K3laaYUOYl7l1Cdd4mjSAFBZw5F2fAfkigzp9T4cne+PFr3XT
mzJBvljABHSmVu22eW/r8U3FiU7dVSXncilIL8ZO1fIuCcY+sgYPSEPseDSBq1MmNkdYTvaKpxbN
Cw6LUmttySkRbk1ioi4rBOxNAKXvQJaa9v79b3DkA9srylrbdKLTNc3cLhT1rLtewcbBVwpgCrss
qWifvj/MEWacvWKv0WRvnGJSjS0NBRWkkFJuGjqbH3yIFfmsbo2xs2LH2I5WAWJBoRQQFa5VixPy
AMde0op01jdRU9RRiH4RNQkXhsw+dNIrMZAXfez1rGhmPeRPoI6msbX1ZgMHFGw1tOoPXny1lYQz
vVWDZH8bARRw7XZkh4wp2X7s1lc7hJrVGrhd3o26FKZr9ZRHu6W6e//ibzLPQc2tNgizVYoJ1j/T
JqZq+9SVySE4M4UKh4T4DirUAGmcmlVv1B+xvmXIFQE1tiOKZSF9PgrGxme9aburVKHl+v4D/RJl
eGN7WSuwW6nQzFFE+rawHaKCzikP3UuF/57x2DUf9ap0+JtSV0ozSOr0Pl2oBctdGD20VRI2dwRE
8aYV+dM8anggub21UCt6/+7efN0mdZzXJM4xJJNMc70Npj7ZWCpla9L220hrB1e1k0sycv/9gd7c
DhhotaCSRQ+7FvBDwHryMh2Ys/1BTwFjtZQmqVVz2l9tEBcjkWBrmSlVsBpyTqpip/T+/b+5IXD/
qyVl0M0CjGvwokR/IyFJncf6Z7pA9+9f/tjrWa2pWa663KQTFOBR3O1Q8Oo90ym0Ey//yM2vVRej
gz5Lq6l0tHTl85Smn1S6VbpUP37o5tdW3vHc1GSRcRcYaqJPlLtRgfNo+WnZift/83A0lbX6oh5H
kU3dow2WWbpNCvU+b+qbuayCGY2m95/h2CtanYo56QP+KQzRheNlY0eX1TDv+uSUDeGxyx/+/gVZ
OrdFWDSjaINWs37K9Dg9yVb7WyWakhPn7bERDjPrxQiqNcrGmDBBSTE6t8kVQMZ17taps/vYG1qt
4AIqRj8jEhxQ+G9dxFqvw1i+jlvn6WPXXy3jnmIquDC+AOn6+SjU8ywuAzv8mASxslZadKYoH9Im
aoMySx4RzfvUtPWdOUbXdXPKxe3YNF0tYixRWxmHAhqiOCcaGdgPpbmY7eJiau3Nh17SWl8Rk6qe
bo3UBMSDn83IvBAYpeZZ8+Vjl18dhVAGiiyq0zYweVeu00SQWg07Ahf+ofTCpFPxepr2GkwI6vFN
kEERmuflFhHi20FyHt5/gMNs/+2w5fKrZSzLWGmUBmUS287p0MZpw0qbq+JEdKIcJuNb11+tY8qA
6UL/lttv6ofFKm5au4Hs3P3QGmnayJX5kFj0kcsGNkaaWQNEeYAfOVCEjz3fapWPqWGCIYUmtsBO
9pQO0s0ETPljF1+t8EEqKY/OVRNExhKDBrC0pqqfbWfMTojwHPs6qyWuiwq82lxS/6g7ECFQN6Gk
Uq1BJfljT7A6pUU2DHZbhIBNDCqSPtXHGm449fdTYfuRJb6WUkT1QdYn9JCCNJye8Hm6AFTceQ1K
83ILfPj9pzhMpjcm2VpH0bLmGRiiXAda1j4YiTBc2UQVRcMF5cSXPjbCap33OSW9TiuxAVqW8pmu
gTijwpR9z8RMz/5jT7Fa6VRzAPDOvKoqTiu3p9hbZyqwLeVDajfKWkExV6upkKyhDqgv1zvRyd12
yqv4xGl3ZKqqhzf34jgdtVETdT4dPrSxfJarMNrpIK1PeZkeu/xqHWvssijT84kdyoHd1hpoB7pG
WJmnNGaPTFR1tZahTGRVCfwpsK0yDToMoNrWfqjK8rsR6R+MK9XVekZ+QW0gxTON9P4uibpb0Lmf
HbsL3p9Bx17SajVHoYC1A7Q5sErnW1lNCiVn/ZTx47GLrw7rphCWLQ0gN3tcPb5JpqLuh+yk3v2R
q6/lEtHuiFNwORXMGsQxMbLx29w0P7bLrW25WyHRuc25uF310AVLY5+VJy2/D4n2G5vPWhixSQCX
1DYs6BS8jvQQAQNoYO8BrtU+mfKgtedSHKLFO4SWLW46K7TqfeOoZu0p+mDY+wHxQLQSdCecRGBH
tTb50yTS9jtQViSYStzBOCgz5Fj2xRRGAPVgNKbo+aaxcaN1GT0ssIfm+A35rSy5c0jM+x24C8v2
kwac0naagfxvTAOw09fZ0vXwpgf2mf6QIzMbnvLSopFQZz1AFRNDFQVxndQS573Wl9MGUtMs/LpV
aKE4c6EKdKrDpt0qpSaGnW06S7SbnBFxtcKqTXmP4HAKo5oWWviJunCsnMtNCPXK1QfNLk98ziOb
8dqemfpjbwH45o0bNL6NrHlsS7BXkIQ+vb+Ojg2w2omptJL423UVtH0DCdMRRrVXcZD/SlqYfXC7
XyvfKWWiAPxM68BEHn1GBSqpn6G1z0+WxCP57z/JkWW11r/riwYyZtwz8/X8r6nWz2DFNN771z6y
Y8qHMV/s+PVA/7ERVkWCUJn3JYTgL9kiVU/0HKavAu22v94f58gzrLVBC5COTFStCiSMYd1qKn3D
FtWJhzjyqdfKoGBKYAQ2eR3kZvptBN/mKNFZaCUfyw9+lfVfvKMRf0Uq+Ny7MYQcKvmZVTnBYjsn
Pu+xu18dWgbQY6EUzCHVocUWSg4CWHP6ZFvqiZjh2ACrA6tF4QjOtlLjO5SmbsWJpU3SNzNt79//
tseuvzqx0pE+W2nJLGUZUVFkd/JtDy1xV0Fy/1hgoqzOrdhM5KFUzS6w8EDcL5atkOy3+omt4rAl
vLH7r4U/2wItk7EeWWAz1ACdVuQ5Gc6yaeZW3QsI+xfIcp2osR8ba/W1Qagu2giQM4CRsIACOShP
ufR+1YsGIBxMUvSjhDvzAr+//3WOrDx59fWnuswV/EcIV2w4XtUw4YCUnPKbOXbx1aevrSlMl4hD
WRN96zmDggiQNMkfC4Xk1VefZCE6I6HihSh2DlywzM7hocqPH3kxkBBeb31dWkZZWFUs63KwzuJS
k7+R5J7qpbz9ZqDcvL46xj/NAmeuDrIwz/cDemEBHlenDNvf3rYBN72+Ol25wUkOO55d2Gd6Xl8R
xH3TEvEIOeWU9eGxJziM/WLbU1plHmaS40ASpfaMNtLyvEAl7E9s2scuf9hNXlzeULUSolt2oEgA
BNiD+AD4EyItdcLm6dfe8PuqBo7/egAhqyFCbnYZAEbps5ukRBnPA8it1vSNK+keQb4rybZQ2zZ7
Npgz2xQtoFTJME55jh35Suv2ZiFJiE/YAAqWCeZC0k8BCPBbVJwuJQhiH5rF68ZmH+dtBNW7DFBR
0Da6Mk7w69vygx9ptVuBsif6TYmLJ+RgkHksUqqgMOPqfPuh2/8lSPliFgAMBPveEH+EqI0UF9nc
2ZR55qY/ZX95bJqtdqhFHlq9G9Uy0DQl4WSd0gl6SKaPjvv+E7x9+slr6IDZLUULFK0MoO1/6fps
h9rD5y6Xfr5/+SP3v8YO5H0hemdYyqBuS0Q4Iu2vhS7niXs/dvHVJhWBJO+6DJGxUda3uZqdqWr3
oaAD/uDr1Yc8DGk3byYAcrxcRLIy+1Dv03vdjtUTc+fIm7dXC7yDz1vpKOUHHOBX1rich6YaxNDc
PvbmV3M/muVGN9uKlZVK+k5D6G+X1/XHqgiyvT6WUQu1x0wrAr0CYAE2ur2vUn3cxdZQnvJzOvaC
VnNfd+ZKM0sZqBu6KAdq0C5U1LtGLA8fe0Or87mtyyhCNoU3hPbPhY16j885pN68f/Ujd79uijtT
JkYAFISVWhyqe8fQjWUf96ku/AmSmvXX+8McWQPrRrgtzBBcVsQWh50crOzSsSEqSjImSO8PcOw5
Vmd1IUEOh4RQBGo+fMoroLK9/ClSws37l1cOX/ONc846nD4vttBqbHobHg9xTN75tgSLC3mKRi82
MuqVDWS+ytAvhRb+JaPvpian6jHHHuvw9y+GLVMbvYYe/G63aMpOgxW/HYVU35WxUX5sga+dyfOk
VAZZ7fIgGcJ6q3RJHtSFZgQIttkf/DirRV4vUiHDKsmDEaZU1eTnqlQlVCGWE8X/Y29ptcwH0Zfg
Z7hxgn479uAc1d8Sy2ivl9ypxhPb+LFBVuscXDdqlX2bA96zfhjIwVVxfFen4kQkdWyFrJa5Psq0
0vsiD8CLhKnbNlp8bw39KSTD2xmRvDYjTyAWQUo/fALgu74+1M2ZiPsvKei3TZ5J8GxREjwxow5r
4o21srYmR0tjmJeWRyG6vUwTOcGooEXdSUE8wM7Q/31/TR55Y+ZqyYN8t4QBiS5QJpBmfjJA6XYh
tTfdR5Bgpry2JUemLawJn3mO2BQ+ymX6dVeDFlpipf7YVzdX61uYCZ2GCTmcSIlmmCuww65UtTaG
E4/wy+nrrW9xeHkvNhBT19TZRCQ0QNjCKK4BHcuGH+N+oAR6qBjjFlIJ2jj03+UsSNvQNi6L1I6r
z4pRpEEN1d4rLF36ZEWzTatLmBrsK+BxUv6lrlRUxyZUvFH3As/9Ewytfj7WaX+Gyuy4RcdiQhHQ
iRPYv0Wio0ahdCK9heK0CBSZ0iG6An4tLb4GI7i71CoNBTdNxZfh77DuP37O/xk9Vzd/P2f33//F
n39WtWiTCFWJ13/87/uq4P//Ovyb//87q18Jnqur78Vzt/6lV/+G6/5zXP97//3VHzZln/Tidnhu
xafnbsj7X9fnDg+/+X/94b89/7rKvaif//zjJzoe/eFqEYHcH//80f7pzz+Ug8P8f7y8/j9/eHiA
P/+4Lr7//uvP37v+zz8M5x+25miWrRmmo2nGIWObnn/9hG2zrKBf/PmHav4DtpYhO6qmkBlqNjt2
Vw2HHynmP+Aw67qsKiwJlDO1P/7nNl59iP/9MP9WDsUNasB99+cfr9euJWOHoMu6aSo02biVteGx
pNqWgyCa4avdzzlSXaGdasK83q4PI9gmUk6qyaNSGVt3PFFpMnMJ7rivi8Vt+8I3ocV22b8WYf49
jGIaqkMRwtZ4wa/XWWYsRa/NYeIj84jdEyUmWDg6TP0Xn/Gf7+/l+1rFH7/GcWRdOdBEbbSA11W0
cR4MorNI9w132kBe9JbzKEArZSN2xok9Qznc8//uGb+Nta4Hwo/TWylJcx9VdyDSu2hTeGhaec1e
XJRnpRd6Jx7ujW/lKMiUO6oBisZY1+DRiFpSMaOv3G1mX/EhlWyNnb3Xgm6fn0GN9+LNqdrOmy/0
5ZirwG7sFmlQMx7SujPPhmDZSZto3+yXy8Q/OdYhDlm/0JdjrU6sdAmjumg1zR+39b7YzDu2Ozwu
vckvN9NObk+8z1+d2N/GU2UVOW/WEWozrydlAQ+ns0yBEpNwE/RoUCFQEdHwcDEodsmZ5GUesmib
EPy/iniIF4VuNsKH32he4Se+feJ+VjjVvyeUxkrHouPXPa1CqBQ2CorDrEXqmFvaZV/AZP3gFB/d
SVXOYFpMXprmj2pajmjy2RsTEXIp76/LGJ1Q9Amg7aGJfmLSvY6IDjflWIZtIjXNlsZGsTqCldJJ
KoRqoBF502Zh0kWClYU4y1VxMVyoPszcz9aTFYe+5J+C5L8x+xzLlC3Z1riDw8bx+gvlmqIg3qlq
vuZc2oG+qQLHk+vLeUNrNzg1/37hFl7PB0ZTdfZCS9PZelej2VPfyKVmF74eRLsw89PJVXZqEMLA
8he/cxG08eVrKfaSr62X+L/W+n335DRuVbpwd/71+fD6flbBiYQOtNzX3E+3EZt5Hz6GaHFvbH/a
5p/6TxBFx8t4c3IW/n7mvB519cEdRAwReGYVate88sfcj/3ESxLXCiIv88mDtqde/OtA+O8pZiKl
gUcQ+gZs36+/soxXKXK4fOUMGQEbuY9xCXe1IQeIgp2IuX97OEvmFNJ0TjsLCNz6HBKDHiGvUc9+
U6dI8icegoGnVsyhYPVqGh3GYP6gcaxDG19P2rAJndySHaQyg/TmsE1XbCTRbbdNt4U3bOnQnssu
csBQBr+eWKyv02/e5Gro9YyZ6nQcEWxlxsQ3UzDvMi/bo1K9k07u1r/tCwxlKY56WJiMu86YCmG3
WWMxlCFmnqRZcJCysrOiNm+tLvHNLvn2/sP9dvoxOTS+GU0SA53T9Wu1TGQXkjw2/XnJ/Kkar1DD
ukb+6dSq+202rsZZvcOp0pOpVqLDO1S2CcKZgX1jERttkCry8B8O5qD2om3y+f3HWxGzfn07y0Q3
iuPdhsi4fqHoI40J6riL3/vTRvfgZF4iI3E4gtB986q78kH/1xADfw/pKLauK4jpHYKm1wtP6bQJ
OXj8j+F71AjlAvs1xYnK5e9hEtu3jHqxZuqypeprCHyIa1aDc5Ply7fq2Xih7STPfIofCf+26Zlz
I51Y4b+gT6vl93I8Y1UpsIfQgcXCeMD3NkpFe9OEjIhig9FBNBygrodAH5ML1dnMY711wp/DdHUw
GUE5fqP0sRdJ16kTeT1A0hJ1ZFnAFx+f3//ab+xDr25y9ebnCkHBFJFEX1Lk6qYxjPiyrmRE494f
ZuVg9usLvxrnEHK9yG8TQG5DMfAyDkcaFJBP8mPn4cKgM7GQDFHcySe8UR6wbDhIn51YS7+fqK+/
/Zp7Iil9OmQqwxvu6Kub+t7ZNoF2Ht0am3GXfcsuxVf1bvb0LeDwoNqVl6gtJdvmB9YpJ25lhRv+
nzdhYBuAZCpa0avgskQ0tZrlFOXHfXkP9/vyEK6PxJbK9z4YTkAE3hqNZexA8HcUGfdEbfXeRTFT
e0E6TehfsvgvGPyuajkufVi36yu31W5asUEnU0OWMW6cD6y5V8Ov9jDQ41GDLNF02MPEFuOone3D
HD6Pr/JP1VMbpMGJeXZ4ntWiI3ckjTQxZjB/Ow1So6mKouoOZx78e6/YDJeI3nlaoG+jn9H2X0+F
OAZejGetFnmzUOo1w/YwnrbFMk5+LmO3CBBp26o+BKT52ZjZrE+N+8ayfTXsatlqDSBtG6oB6pD6
HiC1G1anqoJvnQOvxlgt2T7Ky3FUGeOwZIclGB7S63BvbKyg3EQyPgRe+3wqAjv1XKvpamUHKS/J
NH2r0G4lZEW7cjlxfP+e3aw+2WpOontsG0jemL44m8hf8QSA8oOcyBl/s1U2ob6Dzh+fnUrT3wgb
KOdQedBVA+n29UocOlSiw5Y4hXBmM+qZF+eLh2jb5v0V4LyxAF4Os3q6WABdNCtp+vXVtB27297c
qrtT7JO3TrdXj3N43Bcbuh4bFtYPwCeFN/rV1XIB5SiFcS/Qg/TyJ6YkwP6M3RWpxL2KdFd9Pupo
Rfj/h0V/mInrRf/ymQ+R1It7mZfFSWwzmX1UG2Qv2imHDElzpW8IQT/kl6cW35sr4+V4qy18bDtn
Rg+PT3mW4zyFfIOHgu45IG4wDbeH7CQ6nYK+tbO9HHTVns4bDWziTDTfb1Hj3pZ+9A0DLdcJ6DP6
yda5f38enZquh3n24p2iF2+rmWMTfeoHFNjg5Wm0TaMTo5yaRvpq/6zzpOmTRdDF9MJbNb8zviBA
q0hn/4+079qRHMe2/aErQJ7Sq3y49JWZlS9CWXnv9fV3MQvnVARDSGbXwaAxM12N3kGK3Nxm7bVE
N/f0ryDwsurnrv7aHRUwh0h+SALgqO3I4X1TznLZ1A989xKGCLC70EWypKk4VJVoj4nOe485X1Fl
nGpVyqK4hLg2661+P+UWTctCPFADHki7wnfkedTNw4oqMDEwl4ICLjt8rMMdgQoUH5KG8yBThLam
9ac+KNl6YLxARdr5+Oi841fZ+wjSYtQGQd5PFZIuz04BvyAScPA4qk5Wl4B5ozZKUHDIO6WN30zV
A/+fPQhvWkyOyfwMFdubtvE6Q7pp6lfAn/6PP4e5OY06i6NEd2B+1V77XWcn7vxdsDsPjOh78dja
VWwlDjfQ2/rU57vA3KBWBaWJmBizo0WuMtirsz6Vj6bbOYNCC1ZW6/Oc8vUhRu6ElA3bTlQUMBif
XBt6SCIjmp3ENOwUenzisU6JxdlO+oJcfl0IY8vvXQfTxHFlYo8pSY2kp1ZoIa7t7iVUKV16htFw
Kv2mD+TxE0WxjfQNWit4G3XkibJuGIzZtBKS3Jjk1kmeJ1fzJKRvnde7k6PYrS1wHcLGKhXUEwzk
wBohMhumK8ogh3IRa84o3bRgM25jXpd9IzaXkIWq4PmUQcynsUlJ0rZtCmYmVJWP+VMWrAcQr1ky
VCFs0RK451GmrpT5bhfm6IrPPLqam4s5grUOkYH2mj2Ee8WRoO9xElxwT7vZE93H7BHU40gzHzOP
dziva6hwCJqkaehZSthSnfmAAlEXccyRioDNwYb1IPNVCxya+09EBBs34cIW42aXFLSHfYe11lht
6CfB4A+/aPkLVC5ODekGtChiDoiZ6d3SzO5ygUzwGmZ6g0aZOjnmY4IEYDhKy2FFeVZxqY9PcD96
S3Dh61FIgQ63K3+vHptbZPgQycqtEv8AqGc6S3vubsWg4708vC1hPr9EpspUlXX6kwLbnS0FqmrF
XoLfA86Ht/xtCXgvwcYluvgMjEPKekyigx2PEnebTpTfABPtcrzRdZXsctOZ2A8KBjW0CPClwci4
z7/Oj8JL6mU2rZJNT9Mt+HJ9fs3xOsi+NMo8cHVeKHFpgrGKpkbKoQ805JfpnvvNrgPbSzvMy0Wy
CJqbEfZP9cun+msCN0srBSUOsP+JEJPeQNZDnN9Q5sWSMAXaLwYl4toJr7VX+L01OOFr75f2P7yO
F0tjE2cyQa8Cg/K6Y7yJeBvVX7FDHhpnRU9j/vWJtXG2kjDeRwY6sh8MbGXv4IYmQeML9g9zscFR
dkTzgnMsN53t2VYSxgEBkQ6dGNC8oPDRPcv+YmNDf2YPUAmcdxqMi2Bttom/DK+6B9klblV883E5
/wGMM0r0Uq37FOuFpLXdP01QH3NMe0KC2wzWJ8JM3v4y7qVoiFbUKxac7kLEA3Mg3iK9tWQrdkO7
dj6+9ZxLTxi/0uVLCHJ8+DJIEQTQdIMehGwZ6+CFs2x9bIr3bLGIwhLUKbUcwhbqdXfyF9QsUU2K
g+XxE01uep8/uIBXsTrAN3k0vTuz2WkhjWARD2C/yBXeHy6SW+s3U8flx8TMKebVzra9tWGqKJaa
mHZlrj+IIRVQpOOB1qwFVxIUIhD08EDntxtvMmcJpgPPC9DvdL3e/7XIztLr1QjW+xl7G5bNMaLC
ASmK4TFvip4h1Pufl/mvHebyr9DlhBIXHJtiifsCL9634YYE1b7yiR3fZLYEDkQr9Uy3d7U9ePsT
e/R7NBi7l/UbOsv7fyhTUu/39wcx7iENS0kVVDgiiG7dZ1OIOVPavSqyApKGYvzD1CJMmgiHYQpv
1g7KZc0Kqk+wgxlGf8c54Ftx4flvYTxF1soLJEkb3RHiBqwfptWEJdg4QcRrPg3rbEH4Av0JsCrz
GpSc86YwLqPUS6Qz0Htx2qR04u7HuhY2Z230t390wBhHAT1FqL5qpgYvuNgo1dg5OVW+6tAaZj7v
8jfuk81bFBOPdJ0aN0OFd61zi5vweYLDKOz4u2rlN41XCXb4wLtEG70VHCYMRFNMk4p3hTndSrxk
YCyF10ggDemoNgbx99k+vDOcHlFQ5dT+cqyc4pb/qm6Uby5NM+dYQSGaCDSnaNzV015Ft76NHd2B
6INH+/UgkfcTMG7vda+8T5zqEH8ZeJ9402cqEA2R6VC4wtLJgNk5lHCE6cM+ufXXGj2V9laKrTUw
3XG/2ogDE3e8j93IKb5/fLw23deZaSY8A+G/0Rn0kS9bCHovQdJ3Tskzsv15Vcy7GmCrhW9mzjCB
FH0MwuEJ8K4KksY3i9tZSCjgLYDyGpzsZ/28HHuk3EPQBB8vcDuKOLPNnGY9hwwthCppAKp4CTA3
cxB7po2KriPjmDlc3P7mlp4ZZCLrbOra3NTevybIbx+gD2BHrrob7dUedpU3nvilv/dU/spJnNlk
PqMC1nYRwpk0VuuPhaXsZm9xi0AKQic6Kr5wL3t5wE+INw+uCpAVAEWiAkwBfNdZPl5j2EjMJvTG
SrB27aGX6YKg7RuahrdA4WuOEjcPihjx6EY26oG4smdmGa+rgjsXAqIGTcNHJ/26mj7x1kNmJ8c4
saPa0r6pB957t+kUz2wyR7gyoDCQKyE8VKn9LBT1NE485PRmSHhmgjmpoS7k8yDARCMlQdhDSSI7
1Wp3apJ+9/Gl4C2GOaKUn0LtR3PCkwVarOW+b3gkd9uX4O/JYA4kpoZWyCHgZMQG1GIaaHhrUIyU
eZebZ4aJ95YlaYYlh2OhMM7ya2OHTvFGnfbgCP502zYWv/3N2TyDqfcb9QC1+wViem2NIpeRAuP4
9ePPw1kVWycElbjS4yRMzhA+JuDlzzGLXSGS/r9ZYR6+LOtAA5xgHav+g4w3kJ+xqvnXxzY4R5qC
u88dRBincrv2WImUy7sxLu6h2jseen1Q0XZKnz82tukXdFOVgEjQNEAGmGNt6pAcFhf4BQENkNyb
Iq9wI1e8612M5pTZDmohj/0XnmfYKuuqhgZwAkIXAMvZquDQFYuWtYUOrG0UIAoHw49DXEH1UDR6
iPeDpci8iGGrzHFukvl2VdG2grG8m0RVBWUOCMRY9U1rZQ43HKT/LvZtObfFfMNMNUDY18BWspg/
oIMdDCnk2ZZu3/bSg2yOjh6KD0Ys3coZqA7z+TEhxcQ5q1vniAJmVVUlioye/uU5SiCZSYaq1J1U
iqA4AcHTevba+Ak4No6lrbtnALoKhCzg/CobiS7rXDfQKULRQahMZ5zU7wZJb+Te6DmGNgA9ErDS
fy3RfT97PGVBBQNrj4xu2bdH1U5foTqMEEUJlpv81nyZD4ZDS73tw5pDGAwF9cRRH4B1/PaJ0gf9
hlff+Oy3MN8YWieL+oe/fpf+FL9UtmDnlm4VT2kgB8KOF+9vudDzpdM/P1t6NLYttBmx9CKrghia
xJ3KG9DbvpWGgtER/EXBjpc2GsRgIpkUDXGf+WN4aOzYUZ9o3Xq4Q5L+yKsTb5xQTBFIAMRCZR4W
mROqpX0O4bRMd2p5fDbXyQZFy0u5JK6qRN7Hfm7jiMKUatIpEwMkxMzKwDqIbAmlegeaMhCiLd1x
SW0BpYePzcgKuya0qdCkohBuBO7KVbsjm2Z1SlaomoPUtJQlZ27CKTxCUDUsjylkHqZ7LfRaAJl7
VxAw2FVZIijAiZIk1dcUypXJcYKEQWlBv1snXtyEVFNTgEoPHVyZ2qGy0e4dsn0GWcAQkElM2Q+Q
pC10Ap0KLQsLyCkoc2LrVdXPj+IUg1FgLDLw8gopFBKDDvo700us1MS8G+O6IgE2vVa+zEkKNpAd
VELw+5Qoym5rIO8Tq897LT6C3yR8WcO2jJ5TQJsTWy5JpD5K6jilQaiqQNxWIXRyXUnsjcHLwzlE
BRS8AC/gce2S2GkJeLwg1jHGYLfCbKlG5hw8P2tR/oZ871DYhqzUImb7Z02DEgyEX3fplBmtq4kg
ybB1XRlLJx0j0FJXkz72Qa8MaYgJOCgKdS1URBE3dY2LPqgOoaB1EnILlC/VA0A/8h4EdclLK4Wm
BjGypoMWZJa9yxmtsXzA301EIIiJ0M73clI1X6DTV+UQMpmVKTDNdo5P+qQmhWVCxCaQxWH6nq19
ltiQ9B7MW0xmFuBUDudScZNkKifPTIZyD5FzLbYlRUi+1lkpIUOMZxlE9ZA2PaozZLnqUEnelipa
D1VWqc+J0sQ7jJhGu5ystehFq7BiUE9qXEWQy5dVI2Bb16G5M0PSECJjGAtOpwBAihXwgTAy9R3g
u3VxF7WJOmOS1yxBqraCkvQtAUFXY0Mfl+QnSpa/+mW7zmAiT8dlfC4g6ij1dg5RxPaHmNex8XPS
hvznOoxlOkMNZcinE4FoW5PY2FVJu9W0JB1ESMyKGlhQC7Dz2Z2itXmwTAXljs0Q81vrUq7kdowr
cQwMWc4UN8aNa3PHyMN1iC2IZhkkwMmIpcYShWIooXTS5tVBnyUqsLCYtfGq4NWSHkhutr+yIVWf
1CLK3to4F+djJaWQMCHyfDtOc0Ggql2NQP80kZb6qAzkZVDiyw3QYhnGtP+driBmvZegkQQ7EKIU
vhSinkHJDaRDRf/UttJOi6HghVBgLBSMAeB4Sx36dVD0E56nQUkjMLRH2VxZprTgdLTSaubOKmlp
fVqAVlutcSZRb0GYUUtu5ThPQARMjLGHXsoKMdjWbIgvYbxGwoivuX7th7XQHE1Y+tXr2zI0rV4Q
FOL2kiGkdluucelFPbCatQWNpGaBohuUq628w5izm2SDBrEZCOh1z0avjgAaNKSNH3MMxOoBHn6S
nmbU2Hb6rBjdKynUHvDENqlI6ZVxvCzQcl/05YuZQaz5McOgYfRFEmqIRJodRPE8EKiMUwD9Oy2M
bCLO4ffRaAzMQgnmQMTbKIoEsmuzaOhftQLjsIFR9FUBqDgUyavM7QbI0NT2vOi5gpZALZhSZy0L
YNHEIqQOMa1mojpXK8B+xP00HaNh1OWo2TeK3MjF4AwlVWzPITvcOd1c1DVQnZjuFiP7/6krlTcA
VhACfgnoCcHIgmSpElIwjQpNup4kQWi/cJw6GzlKhkEIBt5QZTLx0Vj+kQQKpHo4mhBw9SCN9GNx
aZmreB/PKmzzgaI+FbR2Y1e2aju55VVH5A37hmHoKGgD4IFXmXm8qgJ/U4v02MEw0P0oW+LvBVnb
fvKloPgSnYqjgi8qW+WN9AyB0YN4CLnDfyobfmAPLn4Dk5zGsy5XjYTfkIjw403a3KaYucoa5alJ
FW/MxgDMQR7kN2/VBM63yupj26U7nfQNVT7I3Loro525oEU+F1SrK/JKYX1sDHIrhErQdclxHaqv
w6x9V8P2KSvVk1InvhYaB3QooFgaD3exooABYXoCZ/ubOYSSO5nSrxVKX2Bl7PdmotyVeXcnx5g3
SZogX8pdkyl3Y6fxUgkamJyHftgMNM0hBg+8MebSNGYz0ijvMcqTxiimGGgFk++ovB4SlybR2S6H
2JOzODgPENe20l/cyiANcj+yzoRNSx0m8MRZ7Mxef5TR0m8Qek53xK8c8aDx+gQbH/58rTqTutdK
qoP8GtYgYjU6QPFT/L4/73vLuIXG2Cewa9chFPpQikYQEqLseVXYXmtoAHYFhnUVEVOR0vdRGO18
AYK94+h+MLRYRKTfEUg4quoADZGrIjIiagxBFDOSBD950ILCl/zqCZGu858B+dSFYKySIMhVEH2y
ydiYRvHS1ROmNk/RjeYhXnHKg3ASMVr6D6nJH2tYFh14lq+o0aBfWaTg6k8cIdB9CpoynPowo5iq
2Kkr7LgzexsnkmAQHcNYsGZg/Owyb5gLCa4e1/UdGwaKICf2tJvGye4qD4QcnBO5cTwujNE/P0uE
VrOjfKNN4pTpsZtHK4Py8NBboO3kBPM8Q4zbHXpBhWgDtO9Gpav1IM7T+DuREW9YWtWl1RFyzU3q
fvzWXPWd0R2k0+Mi/qKAPvatGUwjm0C2SbeSupbSGw8/Vru4631ukYJNYGkjEskCkTGSosEk60cG
08wlPON4VihElKKVptSCNToPMxzkB87Srk8J7OHSgYRNo7kRs59Ls8rjXKyC3TtINJ4kDJMqD5o/
7cYTv+J4BcX402YFmA+0BWiQsZyP0PxD+UPLI9ztJbf6p8GXvoOn2oEcoDu6EUCwzZPkot17i+Ef
7nt5lUq/myeyJtMZTMykMN05qZIg17yUEVB+iuc19xSF9mNyxCNguA7Z/cPWEkqjgAAFQ5HslEHT
Ry2w6Q1d7Hxs9jGik3kvewBiBFPAA01ftYfe13ZmjSlFdOpc69oAa/+DGIAwu/Nj8XRP5NMcbJ0a
kDZAj04FLBO1wsvrjqKlAO3iJbRpoaezyEt4pwFNmz70fvqL+9rRM3j5tqLEAZgi5YlAwMd23TJl
LscYKbCt3UqebIfPAETYja/ugEiHpoqlexjPBvW2xyvvXLEB/Ikp8EZQPCH9P5frzMu0gMwdUuW8
X2sHMe/XsBy+a9HiR73hIRZ2mmR9gh4zRICnH4reB3URHdJqdcW0gsqtAWifPvrKBKhYSkV+xz12
zR27btcbbW6NtcxBPm4+n+dhEHOh5V6j/GQIDf58mmQf+ZOnuJnXcfh3roZ36IN2/sAwAZdWqEaW
ivD56bHegbmaxlrSW+MUmC42gnQPrVmPR+p11SBkjTJfhBiZ0JgYHYUrhq7ps7r/M0zdgtKjdSl6
UnbmX3x0zFVJ/t0uGCEQLuiKIbMdwlbrIm1A1u7oJ3Xf3nWowkFCeU/rcKKjBp9AjdEY7vLUY3vP
LDIXuka+F8o6fem88UhRXIjUMbX9T24RlgA1AlAdcOCrN6fRQ7zfOfZU9tW97A4+QE7udKdbsld5
y/eGd3C2VobEScEIBGbuJfY+LzKZNUHNaYTX3Ax+hgiP7PvTJ5CN136KJokSql+GDBb59yTuLCyJ
wBHURmmRoK22uMZztjfd6mjue1/EF+N5i40zAkcvYxBHA0kQyrVs8RnzKn06q6E92as3OsY+c/NH
Y0fJSoafmbPnBgvXy8PYu2wiUjbwn6vHO1JzYZ3yBJnlm7GnOUB4R8d0Rrd94AOl6M26PI8wpiCv
IsSUwKPD+PwxEwVx7jLq8/udckAa6Esu38yGW4EdBCUIyWUJh4S54UssEaUHUt9Oj9VNezvepR6F
3C1e63aAHUD0I+JDNK/DStA0ihJa/5hngIAus7ilq9SpgAq0DekVT96vGEUcTinikt4Crd+3Zdfa
pc99s69rCNSqiqQKDCMaOkKXzwuU0k3YjUM73SVBC7hOZgunOGhPuc+Lm6+gK4gPLmwx7qRUpiYr
qa3mt6EBm5QcdqMBzPkIMh39VYrt2jrmQXmPMYQXTiB0fd8vTTObmyVdjhAdpvMdhTLmj4mPupub
3f5LyKWBiI3mjvDUSLIuN7SG8wZbi2na4+sM9NWfaHbyVIBVPuFdNj/fX2ss2dNsRrnYopWKQ9Pu
dLAzZCfzJPjgXPrvKMX3z3dmiwld886YTYyWAzZsl9jFAvVGqw7m35R2KHOGA/mv4+LvBhWkIbiD
OJ7vD/GZ61TbkghRBIO9Y9yHfmxrh3BH8QgYi6CvENd7buwmnSiClzaRrl7x+oA6XChVMUfgAnO1
F951r6v9TUYnWHj6+EBueDI8CrhyWB0tozCnZAT9f47ybYSXFSNoeH/oCfnE5Au9Uhce06Rjd7Ko
IPbH/2SjRxkkoc2srqZNmQ7ir0gbg94C7BsRQ/8+mMqDul8nOO8WASlCvxAPETvtl5h9M+SLZNo0
e8RgqofSoA/AFtKO3jcB+vt4I699NWOPCQGJCWbBohDhq3cDmBwkxzzknuASpHN0GEyBoHnAa1By
F8l8vnSBz5xTLDLdjY4IVFrqGY5xnG3TL/fDQdlxFnn1yl4uki22oaxaqiBdpldvdJobHE0kHr1b
39DKMi+qpr7w6sxAoEfFiw66QBb6IYPbqRwynJkpbq1YelBBM9aJD5wlXVUZsCSMoeLJAbyEsuJd
+slCLdUR7OOwYlZQfn9Qo6c185YkBaVZYyuVfgAnuT3malDXQHLmBJPkPPq/63CJ+RHM4ZmbeJ6j
YTJt/VTuJKe5b2wVIczP9WZw4qB5zFRuv/66kgObaGvjeiCPpBns5cKrORMGPR5MBDGo1aOV5sJ7
I0dWfkGywOXsMl0A+y2JIUqUw8qQr2jSjKmTjGEuqAud3AS16B7+8wS0qHJDCXw0Wz5EP2nGvBRW
/soxfuVOTdDrAEmJQqOiY9KPPspn/hv81ETVq5X8iS0eYwwP0IBt/PIJ1806OgVcPgrGFCipCYUp
0Bt0ZgsEPxCd1XLyXmqURgtvoUeDpwao524nzRih5MVObE3gj0lDNBUV9U2E3Jcmx0Stq6aNVqfB
e5RAekgeoV0Ye00BMayYm3ayPoA1x1wYcBiTshMwt0yD3xyPE9i7KgBLDKsEjSSfhpD9eqw95m7o
oK5eQSyiO/Eu+SZ545MmWmZor2i6+cAU2GhpOYVodZgF+JJ+i4NPzaBtfFYcXJ0Oq8vAc7MaTCoZ
RCXRM1BBBcm35ZlCnQU7scNb4W15bzJwYwCeRearluUMVcI+Jk79Q0dnY7TNFxqhKpBNtzBaBDIQ
EA6UFvdJ2bZrIK1BRQPZFGM3kUulEcE3+H6AzfCLjlxqBImEto8rV+7dESN+3MXSf+m5e8A3xvb+
NcrUzPNKUMaR0jqUx/lIGcXG2INAvFC5jQOYM+gtQ9FtBSvhEd696919ZJk5XXOVyqUJeAIQW/QF
zR0crUi1ErThLdOlRBbm/QJuh9oWnqTImXmaFxuXF8U8JFsowuK/Wf5IYHEUPWrxmcOR2IuxHMyK
+D1E60C0eBtKPAzvVdn5fadRQ8RzCiZBOMZLZ6FlgIDMoCVBGUAcv9VqDNTOt3G0RiOQnMSlAaDx
mi2HWvkqAJ5QxN/o6vlUQVdPHn6ICZJgjEYg6SM6C4gtylSCeuJMiUMmV0IVU/pOKlyqP3xuEmaw
C4snHrW1ehgFKE4Hqy8ao4zvQhiv1iHlXFD9eqf+bkEj71YPqps6vWj9GBCPRnZxFKCf8lV/4QPK
rt7cP4v+a585baDt00lDIoJwG7xMGPRqMcVkS3Z4WAK9dDjv3pWnlhDRUHYNFEY2KBGMeR1Drc7W
9zYbGiie9tC6hkWpSvgNjauDzBhjHr5MA4S/07A0zbxvBL9YToUCPRHF0+WaF4ayMRueVQNRG7hD
0OHWr6rgK8Ax0Uq5AFvnD9Nv9DYG9aF3Va/wFNDA2v+wk+cGGf+kQXa4UpV4fXeKqp252YnydPxJ
JSTe8ra2EhA9WroGD6b2HvWfxRB6rIl13LxbW2wZ42EN+DERoSUG2PmcaC/upL2wl0piyT240S3O
Ynnm6QtxZh60JKUULu/mRVt0aeVABvud2+8lYnVOcqfZBfqmws+VJyJxlc/QD4sOrYReik6zX+Z+
KlWZRhWBN/5D4Uwny1EgsSkFXuGZzn9u+bH2mPtYV3NTKUpKMMQkIuQGga7qhI+S3SKhaU9cVDkN
qS8eGywPqQY8HojLkXYzznfOOwBKM/D9KaH6XOmA7JGD3IAlSY+PpaLbEeRfICDpyaS8JyPUSDCN
MGRAJUU38lxb1bg8hoANS6XmVSMXXcvWpuhmAMCjo4tl4oFnE4JebpfBlEECRJM7DRlz4Q8eqtE+
rzZ1FWJcGmLlmAipQnUVYChWUm9aSrepg4/P8NZGY6eBmjB1NMtYP5/XWZioIpxRtdzmi+wW842h
RrYqCbbRgqYU8WKfmByj10/a+7r+WmVOU4VPBw+ItzzDlX0GFOV+0dEciUFnu4sDxP7k2yems7d3
869Vuhdn1zVdZOhRpsqCO4Myx+Qvb7QIQCvt1Wh3d3Hu8p09xyZbB5i6vgfHED0qOhBm5b0iVe7H
X/A6MLvcTLZBnZMuTaUCy5o98MyajgQO6flEZFec3PAuP1BSPDCMPcrlfVjcd8IngD5XjFF/bsT/
bq3OvGkQhRfkRsIx6n+0nuGL7qJaUmfTuNCw2huA+CNbDgAq5aV0m47QoLMnQFkAj8MSMa9dXE8p
hLjRYyt34+2K8ZMM4yDS78/RuMmbH/TMHv3zs0M0TVC6DAfooGQgxMzj9Q2Vl9cw19wErLraWFll
+JKvC/jy7lb1Ra2+1pHh1ctz2QIHiQhxzLzRrK0aTWg103xBqq1kzoNBXN1a5D7HW+//+e4wOQpk
mQ1Vp2eDZLUdy9iTdnhoJ8gZ6PNuUmo3JP0DBu4QewKYdwTlBYpHCS8ooNf50psrlFEavRIUTxDK
0l95tmdR0RhykWO2b1GlhnjRVPfkbo6HJr7L6jjPweix1MIXRW/r+gjt3rr3miaT3qrRlPrTgLK9
eRg0jCq78FZALJeTLJRWHQJAbJO+bw2/XLKiPa2NPMe8R/4qq0aDB2dLBPOaguYAe73CcIh7jUbC
BXrTO1qPnb5S8u3sp8wn+bmOKBRQZBmQDEHPjO7W5U6ZVSYUs0Ao2dv6CrrhqLNkHTSMlY2/5YI/
AkyMYutQysDIyXnf6fpsX1hnnxsjUsOxqLBUygxGyVehZOgkx+5IR6tADeZy3/nrl/TSIvPOL4PQ
xW0Gi+muucn2/UGH7sW0EwOupa3PiE4B6uoIg8HXxViqAc031w5wY9XPHgafAmtU2GpvgJDiPG/v
GED2vBNotlBJFJXCvy6/IqlTSGNO4JfMcmvILbO05L10pKyW2WkOpjeMttvkFB5BH4iCXopKQe1/
G3aiZ94LfuoC7cdpzGx92PMfxLhnLUoB65bBEo2+tpNXrxjk4b1C156GpuZ/18zccSELzWWmJtTa
RhmGFgho+bBS7Oo4u+DrArSD8/DRX/3RNjOuuBfiEQENTFJYh/jcUDRJ6HQOJu3B98b9rBtPDZaI
FBwVCBmDjuxTsxRRLwJIotNkCk0gCeaS07ynqTCVceBV9a9Ds0tzzPKkZprWaAD/oLgPwQfRB7Tj
pB54Meb2aT1bFvNGKD1errmAHVpxnlU7jJ5kxRPzg5A99NFNhRxYsiB/c6IaJo0ZDN0pUh7I5ELo
lI6DEDy2oBMoraK05hOf+O6qYYT5NREhKtob7/OPLETCFHOxGEv8wOZ3oVt6Y5veGuBy7UJL+VbI
6BkhvOGX2rZ8MVwxBlsBdkRnjPHF1Uz0fmphtnObwhHxXttzaa0vP+oWjgNJhtP/6jFABQkG3qDA
RoCsoOyCQpeIYvy1Qk8VgmgvHvAO0FAVGjIuGgDIKQG5BydTb/e/ABjh9qxYPAPdZ0NCrQctTmBf
WLCGtCo1QBagPhF94z4CSG4HP+mlvbXcZUfiC369p4IFXJLxLdd8bpepGSDByYpBh93WkTzjmRIL
0qOugUyeGxBt2AJ9oQrQKuDbKFEzefNQmS2p51iHKAktiIC34ZS9N3P6039G2mA/ASPS0ZDTZXxD
lXkGtKgBkWoNW8ZJBnkNqrU7KPC8X+JP9FM2HLAky5TOBV1qVVSYa6yWGOoFhI8+3rq/Opm7pKAE
ei8LV95QKM4nbG68Kxc2mS+HZtyaLcW7zdGhKlmV4U6pYtFgRQWGNMklywRbD8/zb4QNF3aZr9jn
gLmV8jRhdqhG3lMj1ZizvrM1uXIFM3Fyg3hLq77Gg/7c6sXIs7/x8lzYZ/LXRhtXPUmx7uxZRNWJ
1uEzcLOpXn3/iZr/xr3UIONhotCAMRWdBahEZZUVYB+fUXk3/OHB/J4CFOx09+EOo4sYTYQgDOKz
ouZOv2/E7UDB6cBcowOKYgxzpCTS9HUNeUZnwMzqmoCstYQweyOVbrYmsqNK4Y7o7f3Hz/rmalFy
hl2cWIjrXAZPQOSX0tJitcIkOIUkWvV6woSsJWS8eJf+fCZ+0MwzS8wDK5hLl2KCEKeIpPskye0s
nGzoN3JOC/3XfGSG3cWqNZIkhRlNmF6WMX9rk762P96063o5RUWerYW5iTXRmiZcIDZD6dzpKFG0
LwPRU1DS4JEK8baNuXxz0odRVOEDad1ewMCtkL2o3ePH69nYM13UIBdGMSm0PHV5CPIaR6NOYEPG
hHWbYhBL4k14b4VzoGgBdk8CHl1HV+nSRhqSloTJO23Q4o4/FfBN0WpFfaO4OHTcmubGtqGlDgYo
ICgogIJdUpUo/QJUvFNON5h8BtgbBfjR++/7RnlnJBNKZxhUYta0mnUpLCJ46WRz3olV+B1dSt4b
unFBIS/01wbj/PQ4i5CygSQinY1T1v9szdom0qmuJc5itnbs3BATgBWx2GHoHrwXBbqZNdL7ddxr
UcJJ8LeOGorMtIkA8gL02i6PQdmHqil3IBSI4qcqeRsBcPz4m1xNWSAOgN9GEVujkAqElJcWZBSz
hVHAa6yfVo9AuEbdJTs6wlUgiee+jfQcMe7mwhrjCdQGZJfGAGtT9QPj583wdYa0w0T8VXs01daJ
VHCqpY919oOzTOqYPzJ8dfbGqJVNGE5+z97s/GGI7lJEPOUDJbHjxVcb+dHFQplzWDVjX3V9AuYZ
lDvLMgq0fHKnpTlNzeDGZaLYa0kgTDQkr5yVbjz/OhqymI+DpCFlibj8oJ0qgAkABABoFyqRq+8p
B43uQASd+J/RE9z0VOf26O85q5/JZqLmMZlGZAMzEKpaAHW7r9CZQs8dWHuRC23YePcv1ke/9Jm9
bAZFvTjCVenNXQYpQ8tM5LdwgKalUT6K5j1UAH5ytnTrFp4vkf75mcmkDlWhFGQNmbX2KruAbz8k
EbRHMCvhtr6WWhgM5GtSbh3Zc6vMzczKPi6XDh/ynUst9luo43hUG7JztNIfVi/ng3J5h4e5n1M6
qFWowSbtbFOKphLEoaFX7Rqvtk3HjLmMcZufU0fDHBOJIGdhUbkQ16uTZO5bp42/0SEfyVRtpSjt
JUfATnLoGdRWRoA2JcU+U39U4mNr1FarvRDhNIy/hGYFY4bscL74xt5D5gBTtEivwQPE+l1xSMEk
pkCSmHJwd7byYkIXD4n16mKyFZA+e77jWNzY+XOLrKAbBhpBbFFCEkD2ixsF7eEwMCyYs0RMB/xD
cHlhjPURS4tJOBPLKwaUrc3fSwt6jzG0Pl7TxhOJJq8M4DPU/oC5Yh4vaZqkqSwTzemEdicVjTOL
82S3QijY/2IIUBiN8uFcvWFFM4OTop96RyDf+xz68oPq9QPPpW94AYJODmY4NAg3oLl66QVyIhRC
qeALCRVYa8BiIfG4tLYeY0puhaASDQnML7Emeo3yXEOGQvbbo4ZCUgvIVgX92cwxd1wI4EaiSgMx
zOcCNosEjjkFSCLFPms79Mq7dKfKxa5F2wUUJav2BfGgpQ+YxU8U2RLm/8yShqjjwjTzaIDaIy16
cEWCNcyR96pLIUt6iydKBhU0d6Ebd+vCGrOtJG5aTY5hjYpdKk7la5jTckYX9cF9r3LxCBttuMvV
Me+FsmZzuKpR74yva2UlnRWBWWJxFNCbYq7SVRBe3c8urhwutubAre4r2aEtwX+rglysnXlF5BC3
UyrwkVW/3SlO6lWQxcGPyH5SdefY1/163H18HTcarpfrZ16RpUNMLNL157u4sujsQ4RhYRXifMNx
8NBnREUg5w9DXweXqA6C/wBNKuQyV7MyWpuliVyV9FAdoVbu5ZRzuz32Ln2luT2ba3dwYY2FI8PW
WqMjRTfWyAJdAoxWQpbWuyLQtNArRwDNLzfTMPUyjH0nrKCyu2A0u6JOq8umnpZMVBwDVDujRiyo
J2Nk+G0Sv/9/9q6jOXIczf6Vjb6zlxYEN3bmQJteKW8uDJWkAh0IOtD9+n2s6pkpZSoqZ+4bMR3T
1SolEiTMZ57J2KVI8vz8xmAWrNhxqn5RYaEVFDnMZFxMsVUvXU0jyFW5BxsZzStWEFS6TNw8k3w2
fpi3gCmHliYOwtNqeprTus40mCQvBBO2zR3foBuzdlP9CXX+dNNsjagPYpS3y02fR8Z052ApTfvL
ArpfnMWLj8y/vsrJJs4M2sNUBl8F29gvnjn/0cCBXGqAxq6+utiXOz+NUULDyY/1qy6KCScbtXbq
eobWtLFsGh5mxxRtOCsY4cbOAFNetg9acHqUlX4OoZJi9RNCcCl//mLaeNsOlBMWejg208mlADGm
2iIlvkYbWEW4WFlQdK2AZlraupcX9FfjYR0D/re0T6AieXJWiLiZTSExnnErA8RaIC/N1z9ozzCS
uAjIOD8i7E+jnaSBfSnbhLcYjfPARGrEFsccBqUGHcCTi42S83vn82hL7PtL3pBMahMPUJbDEWHC
ECndmJZn7RfIC/S0HzvlQrx1xoiEkg2eoP4DcQg8w2mEometzgQor+gfDJDaWFxIan/oQXKbQiBi
Q8tTV+RmWc+gGVw488+Pw89jn2wXxDSlGWcQBkzWCxC4DAHFJesFi6v69W3pWRc9kL/oQy1Dgr6L
jtACSzhZqlDaG4lTYrq8AAC49O23RWwaTBg3tSC9kfv/Rlv362n+a8yTwEVWtYztmnCciRrKJQA/
EM8+yBBuIZ6E3xREy/PH3z/aH93/z4f+53mehC+UU1s6BubZoQWF1CCgxqPhz6sfNi+zlx/LQPGN
wTWwrBrwiX0aQR3x91/iizv985c4eb9KhQIxAy3wx8ksDqjsr2a43SUhixYdKgVAEIQvF0G0X23Y
X9/x6amYqmnaphZanBucRYDhOYEVxS7SotVFi5LzVPTzFE+OornO9bE17eXdgmtoBV3sauji7sQ1
XduBChCl2YGIPh6gTJnDIv3CE/5yePjqwS0E6/msoeEkws6KZfcurzmBj2Audpr8wFvGV8G1o7s8
HB7Fo76nsPlOLqnefgHVw/R/Gf9k+oCFwK4bQH/s4AqE3CrMrhCUe9nVYgVgR6hywhWmOWCHBxcf
/RcnJUgMOJohv4H857TcrVWDOnOqLKGGhLBB62rbxcyMrxe4zaVE7ot+BBLSX0Y7OZe5yhy4rBr5
j028SK/Ea7JzogIiWZfALV+UxyigJ+DEWIv6kXV6JhdQiUQ1gZj+EKP+veqlYtWu0EjGVkPeDI+1
QbKg5Mq20xMcJODqS6iWeaRICYCCMLJaoUpRXqg2nEV26MWiQghu2yJ/cMYXbvmocagZUb+2BCKa
wgBdn/eQfm3G+NLB8UN1/dPxpYN+BCdCA/xPFbThk2M67ew04xlF3qxSsQI+n4RdT8lKgy7jO4QZ
hpuSGeMbmTWnDiVrRAZdz0ZCd7OxaOoW9pBs0ylJI8jhWgfbXDqrcWpv1aRyNpbRWQc+2MZ9YYpp
D+8bC/skK+y1YrH2Tis6BbRPrtsAE1J+LHlsPttNyx6LoSY3VVyNqWvVZR8oI0kwcDfSmx6o46Ae
5uxKTDN/sBMHgmZGRa8nZ7JvOzEJFB2nvPkYoMYK1JtR5Yci5vXaGGtrlRNNe2ulYWwGysB+SQBb
wN0AecqVxmEU5E1EDMc0TpwbXtBYQJXX5lHbTy10PXU6HTMy9XdK2mkh6ZJ5ZzTU2sN6M49kKloG
io8OiU4KWe97qFs6dzGrASons4UkBLle0Dtdtpua2b4XRs+fQUEoAoD1e4j9qkYRCW2gW5K24iDk
pGJ0Ux2PCrqpQScN+kwrtfhgWSZvxoTHYQmF+AhYgTHIoH8btEajrM3esg7gUbDbXpvmQ0zT6dAz
kd+YDh9vUjLCkkaz+T2FNNzdyDIFYFs636WoeawtrPs3OvSLZi1NsNan9tBLnsDGpVZl6SZdDK2P
samvYlXNtpk2wFDWiVn2JEdm3ylVjJpyYeSHHDi6NW1tsjMcfTx2gE0UvlHD62gSpLjRZmp7grXT
sWpE8m6kNrTpBr1dASFb+zLT670jknZlQ5X4oOZaE2T2BJW3oTNL7mZdbu6IkSpHkNmU27qhWunl
rZ7uzaKqN4ibAWTWabLmrZpE9ZTm65a18UrXRLZnWdPdOlMHYJ2VQlXUZWberideaD7Yc8aBEhYH
rck1X0vn/mngRgfUEovXCaRd1nFR801VO+P1aON5j8kREw0Ad5LJLV5z00SMj/yWJbnlZoJVvaeA
5zgFpOvtOgcMpy4l7q6GiJApVfk2qEkJ/EFdq3CjKwcz2ahiZMkVzdgwh1OMMpSbOeICpO88NMOe
BzfLsi0ommIBn8TZOm5sGyo1BGRWqLDZYRY235qtDAEsBs4PNLzLdkE/Eu7Tc+bXMU9OdaY4fGpr
jLnkjvFGW5F1FyQr/aLhyHnOcjK7k8LmWI5TB1uVnyMV7+JlkcShbv4OguH+EgRueVQn04LyBwRV
0JpFUfZUyAXMMLOCZrDtp6kWdrkW2JK5tKDwzE49uyouhSHndwMgy+Agg7a0qNGeATogtpqnZW8v
WMm58Wdfc61vi37SWwZ5L5wDbsZgEnfpUj4LrCFnpC4WsqYBHqX24x79JVfCxpKaFWOa7aR7WvbE
40uMqCV+OXuQv4xwEsFC0UKRuYkRsvyeaq8dgVxwbAIt8h+7+qFEjLmg7LYoQuEaPbnxJOzUIWc8
LXwk8BOBdxBehcIFCcXVf/7YQIoHfAsVadx+ZzCubLYZmic99dWZPWkVcJjZdH0hMD0LzhbkFupp
OqBbkK07zbPACilnAgldpLHtq7UaV6jhhdDCCBZr5EsFiPPljsgMnsg4ONCOBuXxc85cTvpk1pBa
9JU4Se+llnxrSGscejKOu3kmQ9CT+CKM/qsZIqcDUxrlfey1kwwL/YlZ1YeK+hYKshAyXSJe80r6
7RqKGNFFIdOzpGYJv3QLPX0b/aWz9QHNhlrEKl5aO7xwt3TyNY6uQEHnQjYQW3/vdGPHaR9cokmf
7zGMC3gHUB6osEGg6fOzVfQi0cyMYrEQwyPZDQxb3Atr5fz0WIZYWmbApjpnjJcm1zXWS4v68UvZ
u5iRej+ugKB/EDiMYQZ01Pbq46XU6as1gwoS4IyLVjIIh5/nZdcp40SM1JcaiWqzjmSSurSrPZxu
IRVVcGGSy3L4fJJgkg6AOdgSIKedYifrvhizhfgM7KQRol25ite5Z0XFYcFal97FHOL85FrGQy1p
ERM6L2w3RlG0RBmWDQjahRrZULtS3HxDsERQnIN0geHnIbu9VC5bntv5PP857mmJWwPBjzfFcmKi
mv4fyAp9tf1+md9phjANdGongvklaxo54biyIHy4INcXUYhLB8wXtzcM14F0gQQUlio6UZ9Xi9ar
5dwn5Ke2h+kNEYh2yO/Fmq7Kj4t7/au1Ai1CZFo2RFrPKtqOOVXQ+lBwrwU94BGLts8PF6xwkSKE
NNkFAaOvtjh2HUpi6FujeH8yOaGKxlJ6GwoX6qE0Xvv2ouzaWZ0aa37RX0bpDZc1oOefHx8rDVCg
kLn8sKyV0SIdRF1+vAxG+Ooo+WWgM/9WB+TEvM9xKJfdVh+MO10Vk5uL/u732/nLcZa7GnVT4BRP
xbPQTon13mLUZ9X3sYTSizrDQeTSsvtyFDwyHK2gDEMk4vNjy+xSa7TGAbHeSNxuOBQVPFD5Ba3U
rw5CvJR/DHK6YVU2TYZRxrZvl+RR4VmAMsfbNOlh245Bkqx+/+C+Wmu/jnYS5pg5MdpswGiihrdM
D3JGqfm/H+KLCUGn2sBlCZFqNPZOalJ62qqkTBrq50ItQWbASR/ZlZzdtp3i64G1Q+SQnnm/H/WL
iQGugCADsr/Yt6fQYg4zEjUvcELkmsQdhmKjdfX7Eb46hCB7gIsY3Bbg+k7t19pK69TexhVSvo1v
CBKhXZF7VQHvWCBtLgbXXz7GX0ZbJvxLcM2TilYpknIUTsBA0vJDRtpgTtVD0gu/zS4tw/MGOITo
UGBCvAhSGznTiZrhjMI6E3Rfy51DMyqOJFiaO9Z2DmcfDjtwcaXPadSGdsTfi6A+dteXy3xf7Dh8
C4iJ6thuqKqe7DjISNlkaBroDSQyTJIscJQ81KzH37/Js6otpgpKCrASy6l4duDKAbU/WK45PoOs
wwSTXBP+I6xdwWbTVemjqosLi/PLaS2CX0CEwifrlCsoUSaGU4xC/SSbdrkS38c6ElA2XqjbfbUH
ICimIeIAfOcM6T5PplWJuHb8wpiudem8j3NqXogWvxoDNCJEwotn1hkAxZC9QeJRo34R624NJ0BK
Xn7/dr5a+L+OsEQevyz8pMkmrYM8ks+ZPrtcGW/KhoRaQyKtRrlnQlvjwpx+ANZOgiYdxITFQgVJ
09naT9qxEqgO4Nq6ncN0q60msFVl7Vbf3oAN8Pt9/vZvSZZ9NVW4WCxMYGRrUGj7PNWWEzrJeaYg
KlFQbFqvvNPv4asLnwTk7l2gQ7QAwiObi6Jwp9EpOo469E3g36OZaMOdBQRFJpC3QyutD1F6CjWw
e6A1tVokE2dvDCAKB2li7T+sYJ8MehocDE1vGpmCQSVAvKhkAh+Y+ZN6YXOfBsA/R1kAUgBIoz1/
8kypMc5ZJdgSAMeRjPrVgmCBVED0+1V6VrrCOAvvF90PtD8gFXByPmtxa6v1oNroci0okhhYw4Wj
pG//Khf899v4P+xDHH+uw/bv/4s/vwlIVaYs6U7++Pd9+taIVnzv/nf5tX/+tc+/9Per6qO87ZqP
j27/Wp3+zU+/iM//a3z/tXv99Ieg7NJuupYfzXTz0cqi+zEIvunyN//dH/7Xx49PuZuqj7/98SZk
2S2fBqHr8o+/frR+/9sfSzP8v3/9+L9+dnjl+DX3tfn2+i7a09/4eG27v/2hWM6fJg5wlDhQLUao
sVzXw8c/foSqAIVJBkSUEVjjOC5F0yUY0fgTqthLYoZmEmQnl9ZOK+RfP0Ity9YQTIJkDYi+/sc/
vtqnd/Svd/ZfpeRHkZZdu3wwtu6/jhTUkRZ+FepTSCOWTzyNUAfOixl/S/GSnW657KaHYB8csCZA
c29B6+oX0Yz1L4/nr+/w65g/Cy1ngyL3A5p6waScRigdieH9NluKp9L0XaHOdsg7GcYG2Mxz5lKt
CZ1yrwy1X8hOjRz0I4diA3vccKYNPF4pEnDby+cbvX1r1euO5lFZy40lqadVezPdWHUcqbDqcKte
rkgLUnS5H43j0OevUzq4cd26Y9GHo02D1olvECRuekZfHTOHTjDq3qwdfYmc3+iPyYj4iQgfbk0R
Wcxa4rJaT3Md1Fa6ZYrlzVnvCpX6c9tGqV75yaysIRfqYq2txKxFdQ890EbdFbCAMilybLzylQb4
Y1J3nlHXXhnX62Jo3QambAP6/JAuBvhI8Wa92wAXCgLI6A6mGurJIUsBAUjUe2YfmHOFBtFqUtYQ
NXdnqGiY0ytarB58c/yqyV1pQLi6gYdbP3h58Zj13G3JMbchrZn0YWUYvUfs4qotQ1o/NYiyOace
b9TATK01q/MVOtZ3fZXcW1W5S2kLEHV6l9ZOKGKklhOk02N7Q3MriFnlZzF0E+jslU7l94xsHNG4
I6DeJswNmwo+D/iYqXzJzOp6LM07Zai2lm4rbqcr78nIv8957RNteu16ALJKZdjrvE6usXLyaGqb
tV6T702uOWhQzYHBuReL1KsShnaK3fgx17EoJi9PONYtFCP6Yj0A9ahZ76M+h1QWHpgoYStA2E4l
FoZ0HbUKhvm6m+bnSruDCtoa3FI3JY/dhC81w64Ri2j81s3vC0i9SvobZyCvbLbDQRTAjK8c5xpV
ITetIk2OL5pMvBiqOnHpagmgbPY1AN6vc/u9mpMNaWEpqNY3gttuP80uzlXXSKFEYtqeYphIN7pQ
b+e1Zlwh3HWZrAIBH8oUgyXxuNbZLpnadd088xwicIPmAkC76ppvrGFgIVl3sw3jOBXduzEfrzWL
70zRK75O29lV+zas1GYPj7rrltYbSfLYdUR903bOi4LGsTDioDTsQ5zXazGmEcRs1zY1r9JxuHJU
fC+bBFle+Rbgu6BebREgeIXDjmY/38zMvkmGDqZnndtalt/lZG3BJo0y/qqkaJq2bgxLv9ggr71O
ojjN/LqDgYFhfzNnfhzxTQ1LrFuhv8FkcV3p2qaOadhOYics82CmQKM17Xf4Cz7oU/tkquC+m+Q4
xDDWy/MtSZqbRt0U3Q3Xpj2ZjG2monk6V8LrYDLrwskqYD2wV2CpA37e0zRqKH1va2WnaMabJdSd
PTOfOwAEDNyzhybgzIJdqG3h2HF241xIt6KvScPDsS+iSjaHwaEhsPvhUHGfJweTsiAb8xddL2Am
+a4mhl8P5WoylK3F+AeksjxwhF9RzjzMFjaWfoQ4cOBU7TWsJ49TTqM6NvZ5jm7B70/Yz7HFz0N9
UecE4gFcHWi+fo7XJNJyRRoq+4FsAbchytdArV9k9p2IJWIc8PQXcyCUKRejp1NcYdc4EiY6YjHt
QWzBdosY+aJFl/hvC9FL9TMwC0tX2ZTz5rLpx+cQ/+foCIchpILayiIC/XmWDZNdn0Dbx9cMgRX6
DRZlP5/j/4c0fyBx/WVJLSHTp5hm81q9fg6Blr//M6KB2tSfAHD8CFd+BjL4sD8BEsNVDk4pok0T
sexfgYxp/bmYIy/Lw8BNj/Dnn4GMriIwQmCKDiS8tPASzf8kkDlJXWHIhTQB8gb4H2g8WPafF4PU
za6ZSSuP/dTByLpl9CDUWHhAqNsXTPfOhlpK5QjXELihjIM+3OehMpuQWbI+ux5ssbfM7uCk03Mz
0G+/PPEvwqTPyxtgXWgJo9sBni7iRxPizZ+HqfkAmSdO8+sMFTDzpazuf//5p9OAxKDpANDxoyuF
YspJYjCh7TdClSo9DnB8tFaOOBji5vdDnE7h5xCoe0KdHXhfA2vo1xS5gOiEMRCWHcsdgj3SXyhX
LCnSv8JI3EMwV4E2uQWbRWh3A3R18vHOXCu5w+rjLEcwsrXXbKwDq56uLD4/UNSjLox3Pp2Fa+Qs
8lRIvtHF/jyeCexEaeV6fGXF5j53etAEswulEXRYf3CVP09r8VkgYLWjcrG0Kz8PkxEjUxnMjq9m
RMVeN8OeeNSyOSpqPV0JqxR+XlXVvm8agG5hJxvV3DIeaK3iBlOnJNK71vC1JokjB/9P+EPmGEjZ
eXYNpmGoMXML/MeDRTtfsnYP1wXEyWnyhnrGYZzZBDG3ZttD0wYKCdcI07d2kW64bLKNrg2Na01z
vsJ2e9TSKl2lZQbRbTEeiT6pQWVD/pM73CWD/twzdTUje3dtqwqoNT7bMTBasD60V33c348TLGAZ
NEn8Ssitkyt7bpelW6c6RB3QM3XLURoBL8YHO2tfaujDuxAx0QML3mJJR6DZo/FbIIcemqkPWskn
D3lUGeh6qq8hribhjQ6iUWfnEFWUXC4xvYRkM7NdZOTl2lSnzdhVt6ybtlwOGLikpcuMpvUNRaJ+
LsrbRO+vmkIe+h4y2lZVrKdYue/hpOyO1hhmpbVWK/XYDTbznAnSz8QAZSPpRBcafRwy3t5NxAHW
LEkObaMCf4ZOXm56tASstogjoyFXcFE0cX85kEkkWZhPlS9glOIrNPnexzQYS7mHbdF9HX8X3X3n
fDPbY98ETgLD2MFwWS692l5rpDoUdK9mxePAzWMXt2Hc8iDRjY01vQ+K2MSNBL5Hd7uq/o4rHap7
gzvb3FWT/lD27a2ayE3WkXA2X2XVR9M8BC1vQcRoPODnvQQMXya9GAQBOyeANUhAnOi9VWbbuAZv
ogCkvxDHjouVYWbQ+yKVP6s3VQIXonKOQCwJJJilMMAGuO4RPVygPcbZK+qVKQQETE3AXUYI7QzE
zazG061QVcsrBeFcMUJH8FXlq9Fo3ZJAM7CFMtDUBGWari2VrRUpgsZadWrjZvphSu6MeVvPWyu9
HiTIs5A2htm1O8xovQO1o7KdXmdenXYeySvmzWqz0qowZTqwcxq9koRhUea71ODHIZFb6cgDgx1z
Q0qYVEGVNBxJndwKOMys1Vnt7kkN306D3Gpqw9a04nvNAvQu7Ji2S+UM7V3aitDQHvWmCqdq3Clj
vcPVsW7hn86MLlAM+ezYPejbNMo1elt0yOaaat+0O7hNrpJ4CDPtoVRQaS6GiMBDaoa7WakGFtkY
6XaUA85u55lmxapSpCcGWBjMvWuRLTNfifWdijmU1HxCuuu1OsLgrAnNSgvihG0mle8sgscIs6Gy
blayTF0jfyjRWe/NYFY3ZgWowJMC4SmrtkJCc8C5AgfYnTamkWUfE65Vnml2Dzktbmx7b1bdW8lp
JOwbTQ3HOiTaNcsHF8Ipft/byJtSX2fbhjl7UCrx3BgM/4JSrpnxTWZPdLTwoiBUV8NfqYxBEkQz
2mlvJmVyJYHki2X6U9kEmrMZpmxn1EDED9QtND0qdWeTEf5ml7B17x/Z8NFoEHC1ip1IZKSPZiSh
A1mze1k8tmxXq1cCNgSZSb2UvnMAJVt+RzlkoUe0hp03QZE7ZQUgrFjwE3jm3Y1F75zmJRtBlkkc
P6sBlqsSr8/f8xRGLuDhy8Qvm9ehiN3JRuDbNm5HjK02l2sZQ5wn+xjF81QccRQjVwBuEVDGwpyx
0OM3Pm+hNzY21DXJlQblMQuySRJAs2a6hQDuXdz2j9iht7NCPEGmVZ7qUU2qiMFrUeJEH8O8A6rz
yqBFZBQAs+JFqxzw8iH2OAHc21AiRxTMbWo1VPr0Q2TNo9aC82OLoKdyawnqD8q4FpK71B52or1X
6YMlkBal1YpzCB9TuWuV+6aztyWZj6Rurho7XccmVIicl6qhns5XAMj6iXxmExRY6uRGd0J7cBgk
qPdJv++T3jeaLLLZswlrgq49zAnZc+u7BFIENW2XJtRFgrjpldGTcxZZXQKlje85SjfjtEqF8TQR
BWTHztqpXfk0VhUopEmB5LrLXi1neOAMuTqzkrt2TPe1iTOy0yluEL5Wk/bFTAvVnViMNYLKR3dv
NweLHVWcVshjpUhc0ynu6XgzqGJfCj0keuoRMB+oooYE55mDsDLpLRdRpsvjKWA5xdan4GVkyHDK
G8C2kOYX7gidzrbnB1nqu37UtpK858R+SRIbp5kmXwo9m7yxyLeT4L5IIeshWH0nRPUtqYG5sGjh
Wo39UtuohGliOpZkDO0xWccMLMuk95DchUVmhwqDKF2WBmX1UTXrrMBtgHpR+jyUT31deHWW4ZZ6
N0Bzb+p8qzgPtd57I81ciK5fldix7twTbxTituvQOBPlfUxBqrEoiAmOS/FPYd+b7JanvT/q+hoE
skDkTzwHhwF3XcmbjRYTnKA4Lkj/zYphUZsrfqfXHpf1VcEqrzK/NSjWGfKomWwFdYVVpTLdG0m3
VhXmTTbIdvYjKSWETUc3U9rWFeVjY3PD1Wrjqq2s44S7oCT9w4j7rW6Gw1AaAVWKJxSl4P2wbjsD
hbYnpX0kXN/y3Lo2usc6f+mV50p/UJtDMl21TQtzjNQd8j7oKIds1Icevza2jmcEM4FGhzV3Echy
Q8kOyk7YeUloKok7Kh96Tl2o/uCg0PzJWGvzjeOMvpqnbjqhvlRD1hcFO2HM7lCPb0NLpIszMNJR
ZFOSYgP127g/9Bxqec8D1CS4iUh+YKsGhatEpK45AZacQc8qrg6pESqN6vIRV8O8qwCpLhW8weyN
Au3cbIwh6kH2TaCgWybZpkoMaL3bu3xeSfmiJa9q8jDXZAsDIry2t9iZsfYQMaLMlU0bU8ASJM69
DEwLmbpzrHtoP7j6rHnIznaxOmC1vnWw9eqe9GbaSFSJ4j6KeyyW8oWT3k1T5vW9huvB8gwzdmeS
g9k9ecLC3jXNcNLua+uZKQMQ58Md5ho0Jvi/FV13HA6S5GEqN7q6VfljLN5s+zg5V3qNznu5d6YP
Fcg/rJyYSoCrQJjAIaXWKO0hRjUeMl35VmpjFBdOpDY5AprS62jm9eO0HnExZJ3i0/g5Hp5LB2bB
tukrJV4NWOe43jaNhIXf6ERdQ1emBuObsV+PjQ1pbz0CZO8bH4pDwSBGo+LchxBfQaXP8ywy+UqU
iZcYJRDqMhpsEuksuQHUOawHFjmolwvtjg6WGzvPswIVDUSIc54ijPOnbvSUuArspgbyf/R0g3tz
W200eS30Fy19ARvHE5ncpjWa5tU67Wtv0InXFqaXKcIbB7JrdDXQZRmxQkjEz7Fb5lAFGHCR9CTB
5rgd6oOdl96Q4zCqdE8ZHQ/onFAR+ZXSMa+AXG4BuTK7etLGTHdLyBBHMoZCnTlDqrlrxAvSS3ey
wOxKXmtu3nYSsXDCHjqIkKvZbZp8U7TjoMElzHgHrGSXzdDV7uk25WU45hVWgtwZsr3FqgiZEIGB
omdBph3Mh8McNbjRHFzePsQ1cRsy+X2jB0wrHup5z53eVRBvtvgtc7oV5Ah/OS+u7sZ2BtzjPZmL
0Gz2Uw2E6yxWtonrjY1bYzTXnNkrFLa2qb2BJtIVA0xajy2vb4mXK/eVPFRptks0uChBwl1HYxR3
VKB0j0kG+HozBU2Kejg4r7Vym5MNX85eW3qJuK7rNKh7E9tPuqlcePUS/y5CgLk2FRCiWrfOC/Ge
Angv2WMrYaGmN5E6QmjMgFaI+TLw4dB0V2X3aKfv8dSuVP7RcvgS8O96Kj2z7AHJ11xgqr2uuBoZ
FOY7GVDhBCrKv0WTr5WhRIkfHU5abZgNCmndr6nVhbwHd8OsVkY2bKcSjQsjCWLc02JsA2Wq1wmt
d+Ah+Dl3XDFDBlznrpah2J8TryweyGyj0wDLLO2dA+E6oXlcW1eTIsKhZoGoiyNwABDuVnzJy+/N
gCLtoHq1KVy9/xicpxzC0iytwn7OVoryMafF2i6tKNWg0VxknqgfJ+tmdq578tQVEAWdJg9Aeb+H
pHdXWKE1JaFTV+40vRXZK+qJgRhar8/6qFNa1a9KvI08oxvK3hqETBNyEseIGtlc8e7GtiaczYk7
oCg/6gDN9kVICRqCK1V91VNMqkMB1lA88GlcAyJIZdX68/CezegmwDcdMmcrvddWKeYfD7qnJ6lf
m85KneWdBoliPCJ3KsOiYNiA15N4TJmzJTYccIfOiGTd9Xh0zyP2MKrF+0HRkGRPLgXRIOnvneIa
mt+uAsUYTmuvT6kXd/BpyVRvlFtRjJ4Y38Zi7bArBd0ZI/lm4fSY4ddW25sB13WtDjhwx1WBDL7o
4YxVj2431b42ANmKmk8McT6Tqei/UNzr/dppzANiDvwwgbsDBMLwX0m+zhwStEqK2bZO41fwjkFv
CwzGItmKqkFehotWba/NGd6GBOujh1NHqaSrhA5Y8uIIEuQhSZ/VblU3s4s6W5C3ue7qhfE+VPpW
lF0gTZDlZvJcjxzleqPzxxnHtMMDA7chWC2RkSChqqFzrrKO4XKIt1ohzZ3WDOquITgl4ffoJjHu
kVgiYiBAsiK6amju5fmNJUwU/28Fok2tPZj1rd4/iXodl5sMUH3eH7T+qaxNN9PgxZNcTeYRicKG
6ejm5BweUEcjNSSE2KCMLsfvY2V5QyfcWcNtmWl3pdNekU59tLr2idvJzah/GxEIaHl6nGvweBTN
S+0smkl5LCTfzgKyQKzB1Qztg1HxcxuhqoLpI7yuS9yXKppP+iZeejn6vCEci7GVkBJ2WZaqm6RT
blH3UB9HsyrDmSu3cgy45F5FdVdtoJjZv7FYxTdUTdjbOboINSNmwWQlT1XRXGdVeZyVei94E80K
pJUb8ETrYsNzxatSjnWYhWqOriUOq41whsHjffVhO+VBtZI9unE72fEwN5/JdDugPDRD+KSC6GKq
HYrUDgvnUInrrH/oxT1zVloJgzAG5dIOO/07nqinyNZLieZLRPDttdr9H0fntdwqEoThJ6KKDHML
QlmyJMvxhnI4Boacw9Pvp73Y2tqqc9aWGHq6/9TftK7bulzOIlo8vZyJUAo/Shnt2JyBcdPGFpQm
6T7Uo12XMAob5aSvGgxqnv14McbJWFvK9DyW+cGZjkmN622XDX9u/JhEi6vb2Km3GDyCmY0xNLcy
PHdDGGQzzrnkZaC7KMADEusnVWbfTFBdp9ewCxZYveZQ2oItdprf0i92qliZfbI1ey7xJfb6MFup
/XipcgCoIh1ab8lYltVmv6EdaUGPmwpIQ/9tgCKqnt5h6ybbbrB2EMiy2MHNryJH2YDMeC0fgs3R
XuNeE+jbsCp3sXoSRY+NIPIMPSbIhsMcUQdkuprSBIqIetPeZBaUDc8w3wuKzWQRXFZDh0IftTe1
uY4dtKV46YZ7raiXotwpxdlON2XILp0/+VAsLYPvisFvzJfZgZgWW+G+Le2EEXs3MizNcgma/MCD
zJeNWK4LldCwPofyPE0H2MMmujnGLhKz15HjnBrXUX8ueuFNyS0uf8tp8ULtaM/0pelPR1846OfM
3nP7tliBJ8ChsASNek+j3O/DN5WB+tFGx9N724WnSoVF5TkX4l+2PAsMFMmlDKUfWftWC78c/a/l
G1m6QyNOg+jpZFWfIYP+GGdk5Knlt17s22hXW5u4u2byLMpd2DA0p8fCDZRkbTpXqaTQ6oov48oP
uWvrDP9lanp1/Tkw6D/e3Sgvg1C/KlIPpnZg08NCDX1GMgRYuEdpGVS56c+VxV+qmndl7DdFVly7
WF7V8mgt8u5mP1GlbaqKPxEzKst1a17V4pzhF4XYDJcfbTq08VHEt4QN9jyOVj+M6n2Mrln255g3
M++9KN+K9lxyUNrmrWpUP51+m3QLp+ipzuDlPbtlyTyTO6N6UebrbB6a7qYNQZlHni3vyyCDzL53
puJn1SHsQMeyeO1Gu97UA8Xl+bmBaX7M1mmoxl0SgtemdPTZj1QPGe2HDOz8/BgwEp09gOKGe/WA
08ove8NrOstv5KfG12ZYJ7W5KSmz6HvUDZwIyS67aT3Krc0BLQhg67J1Fa/pXRzlYiX6Glc+X+RL
WP52NU3usq4SHOrryE42mv1a97+R/b4ka5XVGVWiBq751lEKLd4JrV+3/avdMeAMWPI06StztsJz
6ORFkPU9DvTfModbl8JTiD2zszclPFbdu8bOlLL8Mzu2qPS0/vdquXfh82K4nsWVq+3xKfbGTakv
HCCGi7Sp15NWrWad3ghIoAbPSLRtHcZBUqi74uHOzP5MhUBEzVyP2rNdPhdID8VBmOFKY+5Q90p7
btPJpqAJH3PYumnZLDcFbtc/bvtbMt2mMD2Uov50+vg3RskhizaIeN0d7rHOWClw/L24JTPtar4y
h5Nlb5t2UxlvikPCTXU1clbHzk+1cdWcZ3dmQsgbz7CJ4nY+clt6xbz4nXZJ9GPc7Sx9K9TYb7SL
TAEzALD5r4gzbKm3nmFgTNOV6oB+hOccYDfr9yPrE5RTiOLWnlRPUlGtUXqJs4nN8YR7vPTSkfrD
SLKR9PzujPe7i/VNOtKbtgftAWvJQzs6r6I9zDkZhLz7cWT4unS+C+EmgW6Em6wf14aV2L7VMEi0
CQ3wPhtnP6mr9UPOXGh/E2BO59hey/CluTGVXKObCp1L5dxVu/as6YIYwVO1VcdCq/ZdtCe731Xz
2i1uku81GhmndvO8idpj2D0Z6rpxHF+1fqT+YrRcpfd2mfexNLYE+fEOj2tR0mkxUVXt3o23oXgu
1MgrxxcC3Xyn1oPE6oLU0TgXxLFYhZfOpZ/FlzEJHJn6oUpLmHxHUeqZ9RIshXmIK5A0UTxpVHmX
y01XquOsvC7DtK7LN1zFXimdUx/nEAVbXTxzCwe9qDaqOCVgy1pynKvO11zqY/3Rmp+T9vXoqtx6
Wtl0x9p0a7kvzPwzLn9oHHwcmL4EA9GGY5jvJvUs9N+pB9Df6PNV1a5j5fjawiGwn4sM+8D8EmtH
2YDPKJ+mfJ2dq924a8Gnzhs3cBBilrXyltfcZaVF0A7wZTWunCH3bbawOkwN1Us8P+fdXw5+2M3X
1tkmruKRdJgVN8EFUbI0rmHOtNS/sP+rjYO5EMBJ4y9fcpuCYL274GnpWzMU/lCc9Oon019SnTgu
8WcuQVF/645AsHxNiwWDfLkb8r+ovUXJRz5CkGR3a6r9yt7k3YV0KF8tv7LkoEf7DhfyVDyNynYG
lbHLrzrdF/A+Sf9Pk5+D/TkwSXTdBU5KHwcval6tQvFUXkGVY7OAQ9GTRnnsNdFRTA2qKdcvks8q
WS3lS0UA5FJfZzqcxgUqvcfmZRmXw8xFlhffc/FPMh5P8tOR6krXXsgtyO397G7V4SdxToBrONBb
roipfo8Y6frmqKl8rddc++iRQJRy5OdfYutpqu/1yD6kHo1UxItx0IuzEX0Y7sYu6AOQgKRs52sP
sjUZUFPPWtZ2+xEa11CvtrM4VNPfUJb7rCcBurmLCn1vn68qSAPT8maR+u1yeSz/oMstuvGo9P9K
9lGOiH5qTfdEP/qCaqPKY7HcsKCbwz1relAr00+anTL/xnq5ysdvdbB8swHDDHdz9Oc4m1YE/I0Y
iHBU/qJsW3Rn2773KkA6KETvHvoOsMukDTC5XlE9dVu7DkL3UGjXCkhrSRHNKRxLVFAL12E8r6z4
Q7ACPL+VkAdzfZ44WWSqMo2+h81uWL4L2ASHmUam17wpfbNkJ3EJIfQs2v2kfzmTFdjGmfrvKD79
p28lIQh1viqsOGgt2gE2TvXEfke3hXXYIwNfYbOq07grBuG0My95+xaFgGZMx33xLKuz0yaeZsxr
yYqw5F3PvmfDXHWQFUMBXtA1vshOoZJ7Q/0xG85aj96j/rNCD5mAuM/mTKbTIaPvnRHh6zkAaNFy
mTDacyUX6T21UB+Ev1V+jkyqXwZFAXQGewFvue8Tpoqx9msNZKEOEgDQqNm74ha1lyxnbd9SPpuA
aJpOPGPG4wXlTEBkJ+cnV7Z1LDYKXy6ir22KIM+N9IOb1+90cTpwbW3e4i5+kWXFRZaRemBu5oGy
Ntaoix2T9pZ8hqCvx0/h9q0nlPlPGL9FRsqEM/s5dWNJ820erWYbjHaivwxNkF9wAy19IzwBTdxb
WjKaIOwprafOirxx/OznH9dGxAYP1WreQOttaccpK4KYJIDZWqV8Vb081eHJKEqvDmtPsZjWwODz
8qRpZyvESaResvo3MXcWvFOULj6yCMbFW9u+RsuZRw6vRVWIvUzEPopHAl08FGxBjHYrFJd0YnB4
DJkpZXWgkeEV1+VT/Gj66IDYA+ZVIK/KdK1oJN1OX/XolcKUK4GsAvjY9jAK21NZciLmoNL5Iqbf
cg6ckMUj1T0yQIqemxoDZrVXTBY1iWOZvWlyC2xr9euspT67TwObeLX0aBqB444UCQR+PddAyoNo
3gqbp3dtZpanRITcIGEL7RQ1K003Eb8W5SQML42zj7J3ekkpN0n38vhRVnGW8XFx7oSP+wrTQ2Gc
NYpIopqewxqE6DZXwlfjyIvdn1oIAt06352PUXyqbCQR5tGNykCIS5K7HoYWD27Yt90/1T2mxuvY
PbNDDnwxqLSDMWsesFun0m5qxMMsbDYeSqC3JXCdxWviQzjfzPJgjEdcel4tYDzYyZV8Jfq2dr9N
IDXllE2R1wq2NOhbI944MOpFmACE7G3xphjl2mXaiNNLniewtZqvRFlgaulGZ1rRHrvtM6SErPEz
ojiIgAkLEOqqh6oGFp6Mg2V/sQ+YOboBnoAsorWOKbRj9aE7r3n1lvIRwuG1Mn6dkVaDG1GJVb9C
oxkdh/KpUI6CHRlVqW4fqJJC/GhmB42zhs33IjjKuvm1oo474CmxPoT1o6Wa504nEX4laun3/a3A
wz03/1wrB1MBgS/lTljKjkB6z3Q2ifE5xPkhHs0NWnDw5WQ9M9g1hVfaP6O4tzqbHrM+IGkxKATD
MrMnQLqXkhZHJcjszxYfmho1QOyRNzcT/NO9nEALz30KuHrro19d+xzGmSfzB3V9nKfH6g92TOXv
qrlvpLwYM4Vg/CnQmFpsy7ARNKNK35aueonotEew/JBRr+i5aeW33p+i8TaOCB2di9IfHvqOJDoo
5jnS/1Xan62QgNxS9SACCEtRxPc07rPhrKenpPnt9Sc1PJo05QB+c3Kp679KWQ8wamAQ7nIdWm5k
+26Yf3psBVq7zfRtUb4PTbLJLPWIEx0hi/I4BPtOlH4KDt6O6VaBuAvpdzJYzFiZgpEZJDYzv4iV
nVCexiSGhJdbwGY/Z7FfZ0iqoXo2QwYPrdim6t0cz4iJIRD7x+IOSNqLGbEcZin2RVFvmxGKVrCu
tiYQGabMpfWuhL5aiMJ/zCuKkXgIlr1m1j3Zs4m1HQMXdlflUypT7qf6Hwnzs/KRTPVhgabNhhxt
gLsVhc37FQZJXQTa1NF6TIdRm4OclDFvoHxF8wORFquYF0cR7VpdOE7VznB3M815OUarSnlZOBWh
fraL5yJanh56hGqBf7Vmr7LZtFI5qyhv1iFg2hj/FBjQC0f43XhQR4wdLb39NK4KlAVjP56n2Q0G
88lRnrTW9dM5WukpbelCy66V7BJfNeFfAfUZm8+OtS/rVaO+xln3Jv5/FH8xmo8RFb3IvkL65ZLx
9jHZNW+ufme5otfo407X1G1u/NXirwZldfRjTf1Uqu3gPuny4sqtNawz/U+2w0oIlNYjK1bToGFH
rTJrvisn9M/MssbXWJ+G6N8wWlvCbxz7pWVMN2qPQLOz2urMftWqUGzvsTcSSZQnrH3avYAA+gug
fCqsh9j5ECsK85DMnh0DTD9lIgGsNMObQRVTQ+XUmojopQoPGD0bbo3A+J8b3frxabB/suq1NdDP
z2mQM2S5pRo4WukJcPR4+me0jtdzsWjOdUFV4PyiMJn5/VBobPQwOdR5yNYfXnX1VC5fRGxRng5N
vqvMlzF8LodrmzG2c3sbDgGN885N9hUFvre3VnQ282P9yPFdvtyBN07fteHbYtGWpdxzN8WSfo6W
CenNnqyo9QhRYbm/jfHPjp4HIjOiLzTamzwF/oV9qcHhyJT32GTORJDSBUerJGdqUd6b+LvuvjIE
DCJWmGGXh8TgofbhUmarFz1cZ7zN2WtPUJHNY2m6v4bLTG/yY8Nnr1uUIOxXQAnm7Af15NQ3iz85
Kc8zWVWCcImBBgMgOTZxB7+2Ve2nQES4Flbaom7GSfEtjUVey+vixqt6QW4SX4Ys9Qy49ZAWa4mZ
LP5EtXgLB8ONHqPl6wAfY9f3CWxMyBQvwCVN4E6JXA5ViIVHyBAfJpP7THLG0YyAaCbp86P5V9zW
s+qdTQturjObBQncWHryJARDhNvuhvgTtNVD8OV3/DA7hvWFwoe0ZqSEVaOu28tHPTR+a7sMGZCS
WrxyaZn6JfFFFJ1H+iRU6t4j4VxWT7F2MlGYCUVZz6R/2eo9np7m5Bc/PXxKu8vr3zI0vMVtA5k3
vhsOvpWFB1VaSPg37BH0ZE2wJjtfygbV0sA92xrM8vN2yt5CK1rrSwQF8kQQ1NUEDy66SzskG7fc
qRBtsw3fjL4HgUHTZqtRbAbzMhX0YQ6SvaEPNONfQWmhuFnqVTG+NCP2U8HeMxKigLyo7Mlgo2Dg
N2Q4QPXgkWkKvmp6cfHU6HIl3dWQ1CxLhtbUs02uOEGVfFRA/dAE5UTnbtkbt0E2+N32pa+Lw5LD
K0Re32V+PtGrc45nHp0r4M6VVSG/ZPEalW9T4W4HstA0fraL0OmBW/5o8nspJKtwIAyd7ghqvIlo
PRyFGrskgKVMJXbxTtqsZywbs36d629a8ZMzt6sw/VkeKTk65Cf101recPccB+2mxEDNtvoePvJ9
c2SBDMTNsNac9nkcvotZflbOeHhQTw06AoAuWqfzXMe7TMOm85GoNZoh1Zcp6cw5EiF5dSXJC8Xd
Gaq1Vr8RgSZyO8DBFWTNeZaj1zvlky2bIM5B85Jqby98BzWhzsPz0s5HVRwQKvlj+Sz113AiGSl7
yaVcKfPP5O6K5RuHCaVnK4yXSid8QYGPTrKtFIvfdsDC4G6yJpqz69kzHB9yvQ7sxd6NKM6aavzO
c21jc+2XgxU0Y7/Nh/iipid0etuyDWm3qn9W2Z20xtzVaXvMmdwF6sWyUvALbeve8tPypcGfkyYW
pUf1s2HjqvFPORqHNEtvudKvE4dmgBGHWBbgzFq+QanzsCrny3He0/nTTT/4f/XEr3dXx1mH/dk0
LnX++dDLmMkAhsOoiDxFJmxSLNug0TcLIPc0dV7ufKtsRzXHdTJ0vikhDqpoZaBusgqWVs0Yd1j5
jEyrJ05nCFc52hSZf4cxkAcRdHMLPG9vynpa2/E+ggSM+3Alcf0L59ZBmJlC+kt0fACgNXvGlQoM
oLeh8aAcVQJQk24zzG9KQluldvcRwqacK04MSqPHq1E/VVGzTiqNO4/VyJBvKmFxRal4CbI0bBPb
aDiM8RyoWuaXKFWL5Wlp3zp+jBZz/6E3GygIw/Kl4xnLof6i5cNVr1K8xeZxGaG8eHtclj3q3B+O
Rs6HcqzaY29/9PR4POytys1h54wli7Z73MrFoq60ElktG7c1RZwyiZ0JqMEeEY0+Kkwm/AlsPgam
66a1q67T/gdXoqfaa0UIf5mqbUNtyYs3JFEr11LulXhBmKOU2sqY7smkrdwE1ggYP2ajcmG3O6Ls
Ar3buHG9H9x1T6OxqMVqBEatmCWq7GyoP9Hw183GaurTrcpuJhIpI2w0inhXtGRnqwgW0q2m4MbR
crAjVt1bH+ZsfufN91S9SJrFBhRC7R+3c7LOoF+srKT9aE+cZFa1r1NZrFuggaEPd3q6a9z3ZHrn
3V+F2RLUzbptd2rKZQFJUUu29nUVM4bgLFOHpxLC/pfcuf007Zv0CbmN0dpBXJ8qKwsUQhFrU303
O0ROsmQKQz4bAQTWWMlU+PYunvwHLN9CCyrOdhy20pTnInLfWzipseAug6QfB99otkga4vFqxy6g
zxaBzkYTYLBoYsIW5FcxvXSywL/4/uvhbGQWEyNj7ditTWRHIwiZCYs9u+3aSsVOS8PjhKjBRp+j
Z/9C92Uh21vNXg1EoLGzComz4Fn5ZfXhWO8Y+hiGalBrcmaNTTy1XlXfm+y5XJDC2uMqlx1PmLkx
D2C73O4wS33dM1227TeSnSTZd/FFcjF2X3HSo275SfrjaBzVaMtz9h/Yx1AVfk6BL/o34exC61RW
x3h5q623EERuiuV6mZkuMfaVSgwyBOrPd5q0m77qdzNah9j5nrkzam7I7G+uvsLM3CrskA/bT8Xd
cEYWhyQyJQMPRXblWqdHFKCVOJ6cn4cefIWiPqMBjq5mxcyMptUCYxM6wiiTfYWh4incB+T8e3r6
MehvdfNjSnvdi0OE1lr7jdLdAyK2s3u35AAIV7d8y5NvPbtGRGz38x8+uQdAYObnEmlcjb0ytzoU
+i+J9akRdBonuwr2H5keudWeCrgn36vCAlYvV711nCPLq5oLjrYxY89OdRMoFdj9jZ2zP1D8GNO/
hbIEHdRpjWSQKW5C7SePGgumyk3WHsIWZv2Qo/+OlxtoS169ZGIn4ObCRnDnggxV/xImmyFHsnZp
xnRVt9/jvGe1qpdqazOjeduLdtdXL1p1V5EWiN1kZL7MXmQIYtN5SNth5z2dZ52mu7hFn/pZ69eo
enRlNkKkQ9QhAYdqhzDDh+lH6meeZocsf+ramAzW0a/ThrLE79P9tfqamZ3j8UQ341XFagGLr6ag
X3Zdz2wTduuQLT1aXMJ+GHu+BDSn5r0dz9V4CFUV5JUjaPxL5NMCL6krh1r5egwHVLywe31M7hg/
bOPFpWcd59cBmJzAVlt+q1GGNjZFKnjVl81Emqgp0ekDHBRIfG3kNAPstfKskq2o7IVzr5eXcYgC
OHnG6A1rtryh/E6Q26jhl1GeEtHyLm4Sl0/uoFbOW2qytbHQE9sHMYN4DF5jfU+U4cFl9Yiartzu
t+vWpQUJX25aeVGim6S175ODATLAahRCPLcRItH2ua3fM+MA0xUM+ffIzsQQN3G6i5afaf60AV3H
uINE3yetjuHg0ybNVrI7YADIoNv042XrzvcGEWKhacRCHBOBqhVYFAXfRsqvYUSLq0ZBwhArAa1k
s3GMV7QDuXbSa0TYm0k5ZhGaSEOyu9v2IVymBmAsPDbirE0/KVLoqPpN4wZgAzwVqnDSX7L6RZS/
looAcT0yu0fpq20d0hY356sCYa6Aq9kgX20bbqSxHJPqpehOiwUWlhqbogMpbV81FqbyByhWrxaT
Vhhbnhi/Hc3k/tu7TOwLTFWPLiUed3H1l4IJ4sLauelLFkOjA1qpCc2HoOe3xlWpw7BndTAoiETk
XQNWSaBTChB6UNWpu5gSRppcZnrimm0lHdQhCuSi+UXN4IWG4xkqLpNq8ovoXsYf5IessT4Dbdeb
2H4qREa7zhCW3utW3v5XLDDMjDayo3DXOPNKb3EKc6Xa40Wd5amf3vOBgAw6Bu5/J7t0JSTGdwvm
6sJFatWvk/+WxrMzntsRWXZyHcLdgpQEnznprCvkEZ4NEMuGS/WodLAz7V+Tka7cXC3lwyxA9pmZ
OtFu3UhuYouunmmqibnk+2s2EtdfnFNxCA1Op2t4eVkedBehr/gY0o+lGXcNVu8Rof5jXwH/jjFX
RChRQUJGpHORQ65OiOf4MfRBUiAI++mZS6LkKFAUjRjHC45GnD9TNQtT3dXKr1l81GK5iPLPKX+k
QvvFu4DenEkJp47q+mNdMvfFIMfSG8Jjm4G1zz2T6sdkMgfo7wsvV5j8tEDKbb8x7GNZPSVF5NuK
tbKsq41rtsPaUZqk+LovInruuyJQs6NEgDhgwbFJE9BgME11O2ubMoO63Ojue9EzivEPRuG1hGvA
S6FibzF3/fiFI4O/ox0XanRJxsp4rMcPWFHPYp4uK3cNcPuQXeq25RW1gr0JgUIWwwIXB6n0Z5HW
3sNU3AjA0wpuRDX2ff6XIQRMo3M0GfthRv+FZ8G2WDcOOE8tNG+l/ks4O/gOMTKz9anQzjYY6F0u
XsuBv6mwfr329V6G3zlAWFo94dk5xlYa6AyOWpNsWyp7RE8adzKw1H5VoMUyi7U27PEW2MXaZvGH
DqofpyvTfG2Gf3N5SFIHnSig5yq1zpr4aqbPuCIJmvKHMpxGOr11oxmYWFAmfM96bvhdmV9a3dwz
hZ57Xd+0MW0FX2H6Y0Jlu5jMET004cqwxqNWdhAhBYoUUMCJyrhLkxtmYV9qbtDT5BeTvlNh2LuR
1Ga+DrQLffFU2xoSy5sNv2cBVHbOWZPOVm+awHD7QI/Q7ovmlok3I+u5VWbfSKdVomsrFWpGt3m7
bLKNDdj1WZOrkmiAHsK71eKtYsLTG81VlReUqF5UbjTuVbX51zOMrUziN5B87nt4M63r4Wwo5fWU
MmPU1Tnu3PWQ2URtn8fHFIloyI3JT0Bjxq3upvuBB1E1zUU0E/Yo0Oto2GvmawbOSOwoN+v7qEjU
ke8NaQRN/aaTQS4G9uw4PVsF0yCcPnq1DSwAKB04sRhKhuxtljG6fS90NUJ+yDR/J49sM4IE9L81
XmtUJf02Sg5Lhj20YEJTEgq8XLOrw1+M/mWmo3LP6bRX56/HUe+hlsS8T+Kd2h6t8NWd7hq9Ufq4
g6iNXV0FKW1DiGetBPrQ2H9DAMEDZJbKUxR9uOMpy/qV096r6ANh21j8L4QrKn2X0UvWJiYz0uan
+eGCuNcZdiqYurjcqMP7NKKsDtE7GIQIILKH6ez/kXNNff4eASQWpeE9kH4CjdbRWiOX2syZhL7K
NmP/UyjvRl4FWUiWQ7NJlE074FZ50uqTLo9Zx2Z4Xh4DuHqU2lq6p2T6RRCR6MD7G9Va04fCUDUM
hTFjVlGp3DA0hOAsUPq6XI8NPHxGasJYP7EYGUD0TaRvbt3fZb1Xk7uGkr2YUgitqwVPoaYI3B44
1DEp++98GgPLRIeGJKPrCPZwbw4f3Kh2YX5ogMQr8cSYjWnojWFuPSZd0KJ3eoDq4TVrQ5/IKMv8
DSE/Yf+rYldNs6+Se6IGYsFQD8QmJDVjuDhhuUW06KIt0MtThY2mNvcT80EjsUxhhbEE9/lmabcS
kXS0bgk7SZYfp1mnaMPrHiFxDgKNGDr9yJpyr4EcjjsXziwDhYOEH7Icl9SbWu6H6VCMqqei54yx
AoDvpQ8+BU+C7lS/PantzhgfB/JAwv6QV/iOvjhaYQ2KVvyU5ZXYNA7DuiQQpKAqFKqyY2sAbHPD
O9aP28W0Ly7XjfmImLGMs1uifsWxWnzZLqM9HtCuWkUDAXkUSAbIWRzRYtTLUeIZaPZ9tSUgjjli
hsfAFIOkVONecDVls0zdoShnup96k+nl5+Cs1YwxD4UFk3Ee4hF9jO9DqYEF8BKj2krymyKuqnLt
0rv+YIkuBUkVTZze3Gx6EqAbclvLgxFN3oRKd0FmCkcKY58vGEQKy8ujw1BsCyRElX6crMMEl4xh
9AG3r0mm6Lgs++yC/XabhbHvVnzF8xe6q3q66lhYmuyEhArv0sost2YHnKXVPm4mAiyujfJA4fZO
tE3s38oK/QhfXQ6Kfc3ro45kZgT/VwaAjWpbhM+4ytEW1fycwwhM2s5nPTHXknLTlJd8/nOjL81S
VgPoo9Ahp7aajRzH9AdxaZN83Ya7otnFy9dA8FKBOFMvtiXfkug2qkO5SsL146XN8i89xh25LzRo
v+/ZafwJa0obfWKr9J1c9ZLsnULcWHfBMZv8x+ER8QllVGxfCAskehH2xoZaZIEQ344p/jnWlwob
NikKXQsouPLakxRe26yoykk8K5uV7LeNfHfQYNs4j6oZ59JRI3sjzj/pzPyyQI8BKw0oGvP9OxE9
0sw+DKLt3ZdxPvbucVBM31Y/rf6M852T8zH1NbdH7hnGRbUf+mtg3p7ZMnyb8tJ35L2LAYa0ZpvA
hQjqFLjYKgprnBYXybC3VI/azfX3JCB8rBeQ70zD5LwT5UnWNwOXj1J/KbgZLWxiRBaZ4cay1iI8
CI2BgbAZY77VSJhiJPwCwFUkd90KCqBeG1ljcueztemTM5xRGQNwnUcDK7I+ADM1uIzPZXUxqucE
5DUUlv/4t4GSI30YZEhFhIxSOt23uIXG9E1zz07xOZn/IuKieMvUELUgnktEVVaN/6SfX7q0JF4m
9s143FjKS6lhE+gY09W/aJSE8oSbttMDTf3oVPaGLe/p8FHExyz8y6tjH14K6zItL0a9NgCyDBbd
dMSoqF6dFkglXFaRwKGwMiCETy7Grzj9rQBQ5pRfVrHWOtrmhQ4/4SAJrBTTSx/tVfNJ5H+uAa2B
grIyduR5oa5k1F3WhVx8CUKFgM3iJRn1/zg6s95GtW2N/iIkYAELXm3jPm6TOMkLiisJfd/z6/dg
S+ce6R5pV9Wu2DDn14yJaKP9NVJ3eflxOgPxkMh47vwW7VNEDsbTpa8+9B7xmLRToq9Fbrv5SIOP
sS3GVEkn3pt0Ej0+YOhRvk7HdE8l5yAwnuAxLEJF8OOkw3Tox4fq3IqwWnjqb0RB0rH+2fk5iRjW
J6TyepX5xrpN+w1zlNvx1jTH5xDSrHXkhjXdNQuiI2FyToFblRVlcB5D0Zi7cww+8qxjJMJVhZmF
SrgI6eniCyXJh1A+dY2lLrqQUg055IaKI323UeSS3XAx5R9teq7ScpGYx4AnqohHfNNzQlEhLJy1
iE6amTMkD67a/JZOtLByN6t//aA7KhhLeX8IM+8akdRoOndg8E1NSrG6i3I9IrloBef55mmv5jUT
UjRwWLrGkbxddCzbblsrW0r+C9PvyaAdsmYdD9si30zRhLLHcJsdE/veESjioAV7uF/v5lsrCfoX
sXFdAXUt1rqB3Jo0y6rZKcbTyr8i7YSahmvwNyfn07J91yJKn8WcWTlYVckQjVM+yx9NTrGqVdCQ
9IcQX1b265Wows1FowuooWoo1G4YE/Nplxa3ujaXsrjWAiHEu9Q1l9P0O0muRacdzOyQ6D+pqu14
D/eD5OuWMsXgjXSQFLz9QG+pLFahTZ5Po6TSlC++JV17ZH8K1VXrsIPmxlKJFHfSJFutCmbp3Ob3
qsYyrilNJGuggEfLYp9aT/7NLh8t5m3IGyYhyKb5zw4pE9GRpDQqls3OojARRotaOas4rD0jqGdv
Jb6WrnGyBUuhatZW5hpZvDQaqts8bfhY1/2bkZTLgQCppvj3uKbulDwV9S9Ubpy9EURos9TN/Y1S
xsuGmHysnTWa+Nlepl8ZzZDmHeW3KeKDpt1zXHSKThvNdpZZlF283trFvbVx5mh79EjKlcm4YJif
OVs0yD5XUbqTM281yEqWWQPGzBayOGXG18ihCR+HwPjyADlyOi6NGbq+BGO0p79GFjGxZq+3hMi2
llwXrDeELljZt4VFM4KvddCypNcN37vXpml3TcXzm1m/ggrLuAP/Y6CaXNC019VfPfpohpUkJCvR
V8fJvOlEMVLLWjjGiVIRlxC71WieTaVdVf1Z130+6XzuSaTr7/a0N9ttMBwH5bXDXbPUS4XXUU7n
INsEHXq6QJqj0tuDQSZnp9jnOh7JFiWrsNVcOiB7U2PbYQIdEOA5fJgXfIYaazUVPx567ADCM7ka
Fe+uTeafB7Fr5FJX/5LkTJt/drdZSYmAB7O8t4hsZ1ti21XRpSWpF9b/2uh1yO82K7WmUdKoc3x5
XJox2jtFv560bqsTlI9b+tllzvmLU+0/zWQTZruelSuIr6P9oVlYJTQpPXql+ES1ziDSLkpOyQa0
oPHCfBLlHPpjVsgKAl0y21AS8GHIJcgFWWG+NzTCdSNwRSt3CbH2OR9hWqh/gav6+5KIs82ffj4y
ZHDtcSTX/ynj31ZeIu5wNinG4BZfOJw+Uh28yn1AAOqml4pTNjNmbE4JWumhbPWdkjyB1i9ts0LH
GNepMdtPN7I97N9EZEebpO4bSnVOSG6qKVzdK+6JcgSHJzU48aBYQ1FlKvhqKpOeS3NXFQgaaXmO
S31HI/egTMO69glSpuZ7YXmbmNlakqr2NeLSn4P1tPqT2WyM7GkYF14b/wDRLdOGC+MfIO2pw96c
4cZaIPSHZdQnURXLnEg/Fp0OT9SWaynIhm8r9aODequxixT8zGyDQEfIrfd0VssGpvCUeaBcTSDy
BW4gpxVcLxqpj3CTMMdM0OZIN1PXOetPRvmqD9cmehutvYqE3BQObXCGbUbTir7XEN/b5LVTPuyu
WtSdt8lG0nPle1Hsu3obEEdGARbT2ZzeLWVPXEvy3TDYBbSOteE98w5d+xGVRFG0P6erNwQ+fOMB
yiMQ7170Y8aQXuhn/79HcM2oAhXguF59cYy/jPRdreu4Mmf2SwbVYNl7wCTGT487SPop9s9lRFU4
5g2r/kRY62FhbHU7pdVLzJ7JIda3SXU3510tvioEdOqS6GTQuBXZQO0wQGxp8le7fkS+4tpD8GUP
nlsl4qMl2dpWbIwTDCISTtHVyKHXG8TEh7D5dKr8rjf80eIYuaeK5FkHwGEXc6LMz/dTFLxX5Myr
IPs2QwoJzkCsIED/wydhMkZ3egEX4VKOJAXSM+EMpDz7vv9IquxSTfUqj6fXTjCZpJr35fgev4mQ
29zK6HCZ5XvFZjyHmkg7qRr9H8/VRj52UxutNLSryOnccWi/2lQ8q8o+qHF/UycSRLzlXL8f1olv
HVo/Wiaca6pr3TUmgnQ22uujnjsCvAYr40sRV6dDg2XiMUl2Zc3ZFPuQXznfSH2jGBHW0zPqflRL
WVf4VGMnz7yA9rXzVg7oHSXAj3n0UMZP0xhYIIhFTrx2DgIFgRe/k8TL3l6F/WdiPjJ1C/SYrBJP
nGaZ8o9OO2A2UnF9hpMuOfrkTqW+soid5woZhXbJRa3XrvgwKBgj8up8dqfkU1ifQjFuHWbvZIgb
UJ2uzLFXbNiPykeYzSFh4DSGva3MU9wfm3jL7TUCFsU2GLmnZoWwZQwWkaqg9AWOSAsMfDCLCQq3
ATiOgw/QhRT9tGuhsiloyiki8ZbOB3Db4K0bz4aHD9x1jx55UDRyV5f5cWSyFB6RXQNtZMrPbeJt
ByDlL02QSZr0Bf5I6Sxt7IWlym5RMu6hWYztsTVvyohtux3ibcVqMnYPZXivlPe8uknb5QmD1cn1
1o5mvpbv82T2Q5n7WhiOWL56v4ZzwbOfZ11jsnn7pE1ShcCwMpFNaVNyimkNEbpPT4q0P5EUbDNy
SVj6c+PyoIanSdA6OpksmVF/Cn1ayJFF2OKQyYPs7deuiriKAeWgIhSWJc5V84yTbDYwR7n6mVjW
qQ7q79yj9FDXCu88CkvhFg5mxGwaMlxIIW6c4gPEVC585S2u3TxxA7gnpHl145p5E9UR0hLJiSoB
E0fDv9YY1ysf9b0qDqmm8n75jQQ6g5nVyq0mHQzxDQ+rBPdZJvWyhhhheyGhI4XD6skpcLxTjROs
jtXFyBjqVMTme1vwDWkJiNggrRDokSfyY6O6Q3lXGOvVmvMfXKrT2r++bR0icCxoQXPxm5NI1cs0
l2VF8KIquMxgIKacp86AcK3OLbTiX4j1GpACmuR+tJJVHrx7iY65ihOvdYw+8eTcc7O+83sv+UAt
MlgcTegGpn+MoMs4FjeBGSZlz5X0IaYyQJi1/xdDNbGrfzEfrQImrFUnvMnBUJWbyrLcxpFukGRL
PvLLwCBv0xgmwRtMukICAC+Kc46YOormkKsBCvBc7x2m/WT/ywb7PST/Inve07oYl8zMr0ASD0ZF
vd7vj6Bx8uxTSV5E6Fr2vRriBc5NrTFVr7X8qJPy6tGYhmbP9Nvr3lJxfnPID7GAK0Nue+A0tuAM
+stgvsQeVRN3KnczfmgcPtXsYqdnLjO29skaTrlzqlPtXMq3WFQHqR3z8jgA19T2fDLcimnVmMMY
wLZrIDewBcbhFJlbZsg8fzdSvgt1/tvZ34362XP3nhtbGvJPb+B8lV+qoSy6puQyRbQc+Ku3+2jd
1t80nst0O3Emz3AgDTTLQn2vWbnLqb9QlxzTfdXfrcznvUqiZIAOYjQ7nWJtC8Fh6o1blFmHWOcn
H2unxlHfPIHjYuKfERcm4KclKKIflXKVCHrFnSBgmlcAdMJn4l01fW6WvYTqTTrbam53DRXxbp4R
pb5yEv0f5BVU10tRXzqQT2VRuwUAi0j7QIPjXfIREBYpzFPLf4ryrImUf3F6O+ZKqPU6STESjcht
hwSCQ1d82ZwAzMC9qaFJ4JE7ahMyQUf4y4YHhZjGb5GQW0FQ29REIeyv1qxJ352L7jiQEeagwiIL
nZ+ivTmeJKn1m9NEmyuMpCF7rpn6uoMUTZxj6uYpcJ9FpBEy81evM8g4rPPsnCWSKnkENCU8lr0S
7zL/0PJ1pwGSMhvrx4hc1qSLb4cxcYCZxudBXCOTj3LNONzoqH5d320A22Ii3oMa/4G4j/9WzCJM
B6CleimQEPX+mRUBYJ8PRRJQVy85JIOyDdwJR0MjMJbnUAxaf5sG+7xFHI2drRFvR1hgCWXYIOJS
ttZw685a9kl5k6F+qqtxNab/6sAiOkK4A1osLJA3Y3Lo8BFRbinUe0dqiVP53VnWIRrlJZHWQUnf
J9AdY9qvOee+4/sxdBy5NfkwNGjnpWurxUlLq0uLBjemlA8oqScTIxDu9jmP73lPtHV0dnpQ7Gpb
rDtcrZAHk1YQ1eyo3bE9NagHjtciep0ENK1pmFhYXjNzPOpMgBK/t9U+RALqN6ca0FSSbhKLnNRu
hU7DHjcw4dOqCGUF22jhDPm+ND70+jMqp73ssfeIO0QB2B6LK7XSpyELQqrr3zr4NvWgrvzhL5Qq
KDblpQjkS8VC6kznkIV7tjmdRqcLxjNxyohz6IdYvVpTywiFqqQBHqKhFDTs0cE1zGh/tkhn2rMe
zyBBJ1b3CmKU/azS6gCjyawg51YUGclPAPvjSjLre69vA4JEstn53C012Z57Mzxb3jMqGthm5D3j
ZClaDbiTvpUD2UIK9ZkHFwtB3ZRQkkqe1ACBi91MaQFeskqHg/Tli2aHZ243rCKjWUs4dQPxsKQw
oJHL18ZUWfewAvGFAbPvPSleKiXdFkV7qh0qiVmACylXhW2QPniJ9XGVFJim48Yejmm7r8wOKcCk
RCzQ4cZNWak2gjiF3lqUW6XfFM6zidT1GCfXbjTAYvwMZrj0mYDm13lho+iR8OiQuswa01P31pU5
QEVpiXVs56huoR6dyCcixM9VGTco9Y9EImL3K4tSS2FPHLax1nEV4LDt7ZTbx9qfajEltzs0R8kE
mTmSBM2wC6vD0PR3f1SJIc80DW2vChJ8SnjqZYipXA7UGlGkc+gA2ZuMgFqz7fHkQkeCfNW/lup7
h30ViGfawTbKKNQc7Wifyx3Exhywc3bUIE4FAUabc7c6hKFPRQN9fBicHvLgr9mZhEHNRWw/ingd
WkeFo6LhtENAclBckwZwGM616O5B+o/BmozTPsgrKDwpUjN30g3qGDzLtBdtIjSa8DL6Mu0XC6lk
DPeGPYL0wZ3JPwf6YLk8ltnMlJeC7QK+jFpc+vKRGo9uOmnKwMuECnqEX/SJCiS46kpW1jb0pbSj
WyemlYPb7yHvF4wrBprrqO8jnfdi3vzoTMtecInL01SdeaDzPCImdi7xMi225zqQCwI5m2SgmcrK
N9oM73zPDKz2MJPo9ecBUBscn91AAL5XVrlWHT3xL0Y7Eo8yfuj5kZimTHHwjxbzgDb2R+zZkJuy
QCvbperg4AmWe9wbm47/RBKgpkzgqDsgg8sKDSlIPD6f5I9QWXBQAxaYCf1FkuzJOb7lMDYWPrUk
NKbWpideP238e/PETdyjVf2IlGh/s4jAHllKBnfo3RlOzvhSjSkBtZy4H+UuUqE1MkANl8rJSD+8
aAPtA6wqm27SyNGiZSnGFxRRLMd+3VZvQXLQJB9Sj/f4rITN3X/jOxOPelwPHq+IVkUMAbBHxzks
VoVpLguSjWFYLCNer7JxPiOFn2qRqK+z2dnb7zFvYxApzK4v2rjVeTiWls3fUncdk4da3OR0VfSv
gFV60D+blhsIidhLPnhGX+0mvvA1QHeFea9G59Ntige4IV1CJfJhR9XbXIOEKLnqpq3SzOl/AFmR
YMiUiNE0jivto6Xdpec94zjKTGUsBttfDagd0OHnpAmntA5Ooq79aguIs4sFLBINyNdr2A0bAJ/b
KaMjU6unniCWFv5U+cl2jiDukNBBFxrO2ejKnc37tM729A190A/piy9eNZQEn3IMkU236SaSHUX4
XeVsQt65gZEQoMPQkWLPD5l+qpUT3TiQDk57kad8y2LseKs/cj2ZXFu5HIN/wXTPCAmGpQZzCpKO
bhMGKFyLLbO0GAopuYsBkfe1zb8VNVizwniEO4iL4nvZlAeJ4i+hkYX0ohzUjcgHfmStWmBa4ch9
qoHZBJajrv1pCPGOtrdscmXXTmh7VL5VWLR3pVvbZBiLvR4AHPnN1FtQ56sOOdxiIyls8ynRf4Vq
uknzNxea++qzsOkachSh8r7KDCKooJmGwxH4fL0rt7Nj2hI71G9XsQ6WEnza8tLxfUnB1VTGL1BQ
HlIOdZ4G3zQX1zp6S2JjkYhh3TXewiAAFZrchpnWpaBVrriOYCL/9Kz3wj/4/iHqfu2B17yLzF6W
Pz6gzbQecFpuZsozvSZD1UYXCqc6bNrUOFkF355gIES9GUk459kt5pU0VU+b3SVjDRzMr2Tgn8Kh
xxxYcst8kQT30gBDTc73k1svq0RCnU//dTq0w/bDUK4939WwcZaCMLEZTK7J8uhMzOY6TniQXCGR
+eZSC14zIJClD1LlAnRTRTLhD0kOrLnZYH4miFhmri8ElKuQpyAtps7FEFpiomO+U3MFMIGZ1CUk
g+P+J2uLtc0CzDnjhRX3W9rzI3WsfDNEymIy8V5ZhMg0Y6rl9HFR4BIAsU/T2ZX1X9iQV8GSErGN
5JTtWWDWviZIziMlOOeGRDdEoGUb5USmd2ZE/7XdyzYk6wcuJTsp9l+YvpIPCAz+Z2AscbfnbunK
HwM4EaeRaGLTHh2dyGP8Ng6H1iC2v+sYbJKwXqeyXguARkxSEBgZPf22X7XR12RiIWSPrAMw9a/j
GZXDeqh6ybL+a6dXCZgTAFSfULc1JRlm2e0kaY+hEq7n/LbgrwMJLaLZx2DxlIMBAsQ6ww3TUCGC
GKrrb9g26xncCVHOtfjKp9bE3ndoqnZHf6apjSOSeJgVlKoIEfPT0ZXfyDyS6g+1vZ58lhmmCp+f
weS2gcLnp3QLHD2bIbJUlwHfCZVGpRaUl0jbsHCBoSPXNPAXxM0vP21XHK0nbPY2DG9+S6O+dHP9
UehPjryRZx3W1UDwhRK6Obw1pBI0RBxvdJa5s2vjd0oB5AuuOScjgrmi6j0TBZmgsbYobbtZhhTG
e5ERJSt/W0PZNuZfUczNkFVnEjZoBfvSU/JnNPDRkudAbCfJkRz5SDYVLVv71c90Rkw8sfJfXYfE
oV7K8tGUI6m7Tes8HBypKYFvUzwmLgea+Z9Z3IsWzIS1pUEuimvZXUg71/1W8YMljM+8dJOs4a8s
5NxN7IbRriMB2Rq7iaSAbV8LsS+BnkwY2L63ld1H0jkFiQF9b8fRthDVegjrA4erlrmARpY8JPCS
0eluZpO/cBL3NROja8Xi0vfAcdW3wNR+e/5PiH9p3dIiIyqlHAcjex8GblJ7VcOlqyD2mH6bn3Sa
rrUl/qx8fmXHvJGyaIO19h1ZLVtAhpVO2Cb0lafNBjVF46OMnFc9xXqEgmGJ+GxYydEJwxtCHV9x
DH+t3KPk4dvVrB1w+ZmZbRW5WBDvQpvuKY/6hAw10vpGFHznBGlGMwck1GKjWuumb/Zj67wb82BN
zpIKBFNp0n6O6UXpb1ON65XAJLfx0PoGXdBYe5BhZo/Wmr4z2z70RbvUQUnVU/ev6qJNNLb6KlV/
1O5u8wCxKZliCZjBTgzxHx8SCEI56cZMSQ56FJ410/8rTboiEEQrXkd1QEFxNHedPr8zvM3ckxC1
/x2yeU8NhBdB6JmMYKwAHk+4kh0bkNkgXPg4NIpZrXSV34w4zP+tI3QmE+ooCJ7emoC4BFsbE7IQ
tLHV19AvkCG79Dbh8/BMcjuI0E4MV6GvTir/1k1LAjK7K8QZqdgs87pYZoJAooV3WWHFdg1uCKEI
tIWB+9PLxBH+tjNA4MiGjh2U6Su38i4m5E/+6DtHdV4CUboBb7CAqzEyg0iNO97J4mDP9b7ZBTQq
TORCuBpV2RJfZiJrF3hfFmqnnD12PrzLWu0ocVSMoXVjvDVWa9CVKXmjXRu9eLaJ+t3m8YwY/Omm
elFzYchQBReA8/YjsbAuUp+pRpNuVl1iFGdB+iIjG2yZPwO9ez6s9FvD5WD+ETrAuZitFZJ1uK0M
BPyFQkHlL2fgad1oNk7nRZKplgCRSJGZqvkW+mgb029uR+tCGx86PY9SxY22slUtOTKTVmdLcchn
+H+G6r2P86vbLlYatD8ntK6mNwGOiFis1aXhXwce9mV8R5XA5nDW/azjRfk6ZMQxIRnH1XisRf6n
TO27kgUumG6Sbg4TsPNBF4k4NBmXxuzdzlSgcFuslOVeMGUqPbcmyTuY4JiRiqK9KsdPvwvuFKqf
aYjGbckeliA2F4rw1vPHnQ54JQnIu8Zs1lkS82AfNomfrRKyFXqO61l1dJNlxIPEDkAVkBjE2ET/
1O2tPwAhLXvv5gXkYij4iAC5Kyu4juQ47SZV4yOAQ5OyBIGEnJq9PSQc4CGxrhZfKqDHtQzlJQfk
lNs+ej+lspz7VQAZW9TzBn5Sgki4bgWOnSnFm49RHaPWD+Qr05hlvxbZMzRojbDNKgMpwxGiqNNZ
594nwUqLPiIc3hswvUAB1jYXJKLy1Kj0Po13e3xUfCxajPuYsG+oQUw2apSXSJol2615DdS1HTMY
9J3BeGQh39iCfbct/pR0+m14OCcqivkEAasvN7gGhHoYxaNwcjvA9j6DdsDL2R9aHiwaBg5TRXUp
lJ0J7H7xf66dj3K7A5e3Cr0drWScUGt+uHAotGUl9HgUI/yaG19PXdz/0XlBhMeo2QfJJQw50kVn
V5JwHl0h4kWI/cenOhy7UzSs+qHeKqZ0rY6OTfhtAY0WxtZpXgjeIh+uJC//Rg1fdI2lL1DxH4Li
4TfZqQEHExbqdzgkSwegQ0J5PGX3DOtxy6J1l775rkuit+TVlSbi+fFS+mePOrCduIneb6WpUfCu
KcxMGOuKfEqTr+5kYcAgLXdi0zlbTjDduDBwU+bEQynzN2Df28GZX8B/XKcmp6DvK8/ksxZRv0jL
fJ+N1VE1+ftlVgPBAjFoXZUgXLNKUqZWm41Txj1wiP6lmP867hYgtflfcXwdTQKdhDVjL9l4WrFx
Qmr6rSQ1fwwhLJgIWGpKMYElPVP1r6avWEcysFtNQ2DO8cKVpZr+yoNthebYQq+gBJhmwS6Ybze0
xKFMjKUuv+UO+xvn4QwNDU3g0vg9wWs4zvVKEr5hjXAT+8fwiIN5IJ2hgmaEqLBLLEs7dDk18vhp
abusN1dzuJIVm3WKnkT7yMyfsN9XRbCaBdm54VZ82GHGdS5EEUN7aUOLDJAezsk/JMOVEl71mXau
pb+2qFctAli5yeA1+O3FlspWG0GxEL/eYsz4FCaNlMwHV72yexpfY4B06fCvNIO9MlzavHimxnD1
eokHcMxy0vm9qzesVigDHtNo2pOF49c2W1zLp4Kt34+Nm3LMzCr6Y69Hu0Gj3JVmEDl9kxkooJgx
uRKijaK6iQMFdEffUmu2SKCqt+V/iZtdRvZiDqEoxdSCttbBrR3TMV+pmKONcukmfSMm080p04iJ
EmIB0RRSATlDfETkCs3f50JsemNcj+AdGLVSz6H7+B5QLLfyS+ZT0dimnbIvSvEcSn9t9LHLuW1G
qpwqJ/mYksf0FC8ZMsuAu9uquXQkkwH1gLr0jj1VOhPEMtdBlokcNjon9JL+tWHVb+YvQAh4AoJI
z8xJeWyATmbnr1MKhrrTj0b3m054W/Y7T7zQSO7dHNqnI9eqvIXD2l7HFkls/ar5GEZQzgY4hLqH
au4W4z5PkR1sbV2apTvpcEInGraEBkMac95fy1yg1DafsIrSV7tQPHPlwPMxAZxIjM+MkZ0HhE2Q
0Ft28G349SMIRRkLcUX37tHp48KU9rEog1keedMcMs3VIyCZMHnPvP3Cqqu9Q6B/zLlHB3WUGhaG
AzJTD57LfxqOqiwHg9E/MvjHdk5NVAI1Cp7IQYea2Jj3FmpYZl7tcKmi6s4soQglUiLQum3KYqCA
AXUhcuXDQIDfIBVlHEybyMyWQL7unHiHk5OkbBQVpz7kwRSQrqkT1/EfJSu9DK4Bpm/DiElFPtPx
QuzhYffhtSS8PnMktcxBPiCzzrUNQBImnQy/PVQaGE2+HwEeDe0Mba1YL4Drm/IQ8f8r4W6Qu8B8
MGLC7i5GWEHwrXQ4NtpL1V5o6vsawT5911kY5eBEgfFE1lxD/y5be5unzwz3h5srfFI+vWqbEgae
VgENJYufhEZSx1oI6BV1Xa2QlU0EJhBj1C2WlmAaCxoWa7JZ8GloMR9b6f8EebOw9dDtYTaH0twG
VLZ7O9tBNrTbtaGWa67k8YF8I2JuwYiqSaIa1cdUUF78nJRD0heXXBzV6KSMD0sv3AAMAWZBZfAx
TDD7uDAxkLGBnBD0y5wVRMs/K6m/55HZrVSKq7Hw53QKezzTlAZoINfWFmZL6XDPoifHTOKpFNO2
LuQ/TaEGQERWlKtROWjWIY9qtytOFXIGgBGAuuagvhF14IkuuGbJBChcUNsHOtdrZutNCK5L05KD
7HQ39mO+nAGsnY6lzpkQBmMbCX3kipPRX1OPLJZgEgvtZ5NDXSriZBsbu847AW9Zdvr3aONBkRR8
VQxn2kTWpm8U9Fp77/UjiTfjDUPB7cga2MxTnCcxAAHVESKJ8qVMAFDDR0nUMMION8Ivk610k4zZ
AZfqIHAn9rnRcRA+uBSads5a5WhpBZkdKkhWeBpBKUcI22nBCl7+RGw6Ae6WZ0H10YbXhs6xoYWM
o95p4BoOmqaPHE/iaqoupvZaW+1pEB9NL+5B7B9rJ3oU/kuo0Iqb8Ru4uYbKw6aF7Mlr0n6KfC7j
dU+REY5QXYqbWgcjh7/cyi8XXWssE35FOZUHny870tGhqvSnTu8l66edym8c57codr5GxMtXC1xU
Xqb48gFR8uaQWuVVwJ1JsmNNai0xMncK/Lvtka4Ba7nOoMvIixBctwkDLlpuAw1lZG+pfDV98rGb
yijnz1ULX0IPdlETrTGf74UfU6AYDXxtBwZWmzQHj2DtdgjIzwlOIrAh6uOv7dnZSk2yv3EGylgO
bYLBYX/gaMxfozuYSRUb2Eroo/mrFqRKFD9EbBo6BeGQgyPOUe3pPGXCdC7p/F+BoXP9wGhJUiUh
QVX87adp4EkaSeO8JY3nv2d5pM61IMQUnjY77ItoHaok0MuJXqA6mnz7i7B9J9WoEUV3wCeSZStz
Y02iFl1UrcRuIvMsoSQ1zdUBRlVnjzQS0AygdVtfY/jJvaGFxSVZBV9w1uCRSJKcWBU/ydjo3Ip2
QFy89MmumbZ+Fe4CFOt4gybV+sZCtYdVRZUin8ZjR8bA9n0sVQCbSKNxj8DeKNMqLO3lBAIstMBL
DgNPiupga9pOMgApsjgWFgSEIMS6t1mvm1hnLJLRUvr2ukdUTDXtX4kxvhQp47UflXdTjOcAbSOQ
8haz6YVJfyn41o5cBgpUrlGmPA65UZPwfR09GrecEypJmDvmQfOgcwYbh2sORv1hQFORYOE0VV15
EQkafqgCD1yjQFrGwW9VogHrEzdvy1XRc+o2BOiu1WCJQ9bwb2t2R0hj6tRnIfjRfGL+46PGvNJ9
dj0Q45g82/BaGnI3Gh8xtmVk3JQpPnkpbyRbR6OcOxfZitr7onLABRHRZl2TGHiRTdqBeQrM34DC
UbyaMwBogg7N5SEdpcoD5Bc5HzlHNT0Wx4HzCqs6p1ihE30ayhtXxM9+CdyNfy534mfIn2saWCAw
OYmDS3JnHORNPsqOPsXBkcpK2P4hoK7QOv5JMaZlqn1Z9SVObzMEohtJLYTJ2oQLkGRni1kgrrRN
p/x23Z+n42/1V3rwDFPqHhhBfHfEhECVfjSgRkZnzsJ2gFWpoA+STsesvQ6/LCOBTVuqqwmE5bw+
O6KJfoHHxydqbYXEIjVOKI3eNaw46Z77y9gKX4gfUDNOnS3+CAKBlO+hR0u+yOlvQIMqiUMpM25O
ZQr2jbmhuvF9VOIyS7ls1elAphA92yI7DAMlUwE+zckPnVa4wof/YvAzIfXcbkx88uRFKX6Cjj89
ijEH2BcV4tyyRv/OsvRUWHq/hKiQeqecwP1wMIZjp3IAAvxfRGN26joqzN8Rtzmk1m9U8VsD3kLZ
IhhFNqg7tOBSvNkAIqvFflSxzIm0fhknfTuW9X5GH7C4IuziWlRs1hGcGYOzz1F2LKNyo+ncxbvo
/PJB8lejMCInyoRhcdiqFh5fzye08B56fdOid1PllgdJ8TL8HcI3taKToqyqbCSSOLoe1oGDMZC8
qgOnMkLCsvm5nD5CJm7AOTAKtqiDrgD3lPwq/3F0HtuNI1kQ/SKcA2+29FaiFana4Igy8D6RMF/f
F72YmZ7u6iqJIpEv40XcSH47nzx1HQ53ZAQYEs1E/qHdIrqKNCDyQUUDmfYqkdzev8qABw6/ogaF
UGvl3oyKRSMxClza4dKG61Lf+DXW93us0Wi3HAXHSkqCDGqgc8ujjxial0HS1IM31FchjQgfjvsz
rdpZaorgXLv88+wk7I/CabJFoNWzuv1WsYT5IRnonNIEnE1SbnLrkKKnqryNRI3uda/Cu0dRiSBn
Z8PdrSVenYpYRQ3sjG0XSdygZBcpJ6qqqf1Iq1vXcu745b2flGnr3ESXLiIPqCHMWgqvoWRcVSBo
uFx5pLd3g5tqsHkFo8z60RP2thr0VToo0dLJzJdTx58Rm4+mUH+zHG0CIVmxUsoIw+uoxsPCDNj3
MPHb7ieA6M0wkgx3EX2HYeHw3O2TkKN1bQ4QvQD0awZJfY2HIOibgrh4wWjSO/ZcTJMgd24muL2Z
DHQhpBt4hpvEnS6mHoYIVNOCtzjCWFH593Tk6HVj8Ygi4A+8OIDFW5OVExlEnj3Ev/V9NeH2tItw
31qVSViKZF1Dm1AhakDSpD14RgkHgMpiFTB/m0ch3iQbjpGNjMDOZMLO3HEyE8k7RODDzUcqwcor
Gy+6JPI4EASb6nlkpMypT3i3hPJuR9ne5PdU81eVU7wCrxDLGppmdHaAWEbR38hK3XH9RU0WyAbs
YBLqx//adhnODGTAXtvy6s4s0MKek2GnY9bl08UWpfZyDFcB4UIFHQSAse3LjdesdWYbCye5jG4N
u9BaeXLRhJGDl7204LP7AAv/quJXbakobHZRjPvN1E8tZI1CeQVRhviZ5usqT3cKMjon14ogJ86P
P9pAiWJxbbJUKCdPHevFGF4bRNQAixhBh01SYs8a7gqb1aRjOaCz4VFMsOkfY3sS2OU8WkhK+M/H
yGf/U0reY85S1mC7tT+TD0EAfiRptkPGDX5MF9kI0se6tXiaEtaWmjgrLlIp44Q6DFikv0Jxx0FO
lzn3DfM3dRiWp9Sc/uOp6G3BWcUKYR+HwmE2ttdlMdxpQV6peo5FL8BgH6LbYb2C6M0nTgN4pngC
0GO004z2ux+NklOSshpE3LR+90Hru0uPaZ6u91lV5XwXOPVKLJJpsgg5IyRvvBCTSoOtpYm/xPjq
+m+HjU4OONmOKLMhcWQZazXwF8XUEdUfNDoQ9WHfmN28gQ3sOtXJz5ovnyyOhrXOh4A3rZDU9F1H
4mnCP916jh7R6UNl04qJ0UmJx68UrLTL5Msp7NiUbMqKWxIAL2RY2Rd0PZWnStjHPNC3dUvGjURB
m+fEAuSGLdBmFB9p9STb67GpCvZjTDqFEKqH5cBfNvXRYgAdBBZv0Tw1Pz1Az0Se+UkM42ik6T1Q
xpViaO8lcZ0+yJdRCwqRtgwV7Zbc0cptvBWOqDXhHtZU2VzH8pyrR7t+xIwybXVLq4fVMKBMgwRA
uDA2174ld5bFkBd3gGLHVVJ6OMsyrCrlhiAmtLKS5/fbhJzKUV2nDavgy070o+zUdYgEbgSoWpG8
NZaNPMvZaDg7j/ia8L5UMZBTUQFphfM2IkAEQSkjt5kkGYKL9WEUGDU0+9EhDtQ9eFwS7cOtztZW
eO2TYCVrtup2cVUNMnPa+7RzzuOtC95FeYsm28UgT0r0nWt3hHHOYPfRUkcYM6wGubqS8itFoA7z
Dlkh2buJe8ylczC41UQozhbvkc4XC4XuNwcSghK/KiwJEM7WDt7JJnzo42eLt7YglAmYfltEy5jp
UAnfulaD9GBsI9P5ISMAbmWc1yR8Yqs59zrlBZm+sUZv7tSHmLfGYPIAZs+SDUsYTsJJ52HwUUUA
hhRwUuTYxwBhD/dQF9EiO4VhEDzHn0w/O3QvjR2iLFGpecshopBBEGDgOcF1gpiJ+wfSEEGCA6du
Tgoso9x/+eHNbON5jQ3Zs79ctjaG5N/Lvo1Co9XnF6mQRCnECsNEMlF5ulrdPw0WQpAOBwJIMxy4
WAQiTh/7LZM8hZhFqLpepD5NBjUs52eLW75HMysy7p8VRKnC3Zpee+jSKTeWU4GnvoN+WkWYpYMA
0ZrwqsI9PgfTbI8hfEGvew+5w6bKqdUhnYCDZjsV1z9h9KhhCjh8KjSFxUoCGZV/EKBU41NhGwQI
nJgg6xE6cpe9x3uywwxILlST1E2wTaCHpmosMG3GUw+afO5OaWwS0MhRANC8LmRpbD6rqDgpZOxR
11kXMwAXbwWCjdV/ZWTfsvE9Q6QlnBapH7TEMtzeS/k0I7EeYogN2JRrsDiVr+6HCQdtxecmIM7N
EqRsxRPYk+u5C59bZaNQKAAkyGFLZNIF0PyTw4o6VmLMGCHyHzVly4n9cooJWPFvBfbf7Y1NmEkY
b+n3OMXtJ6M995fFBIzBLFDLr7b6DppfD1ZMhApu++1TOgnPVt9bFZgoq8SnouBr1B8ToRpkp1ku
0Ad+E9vYCX0Tqwz/uBV6W5JMi4/eiNqfWRez55JGPD9zSZyExqP2Ky4M7lILJ98MrPrRoWGCDGp+
GS14xqP4DfkY5mA+a24i6V+UfAyUjwWY993mrKnkr9ZOdDRKNCf9mWv7CMqW4/618HhGZilTBNvJ
CBicFN+fhxUFF320UO1hb1d/baS9izHEH+szlsloI6Y3S/NKvRW9l8kw+aZMQn0DJXRHYgwd6qvM
rh4rDymmFS10qA4blOVfHJGfpKlx/R9XDanTAOBxS15LNIiCsRTLnkPWmswoIa4AeJ949EtvG7ev
MnQXEtHSHbpFZPx2BMJz930cLrJ8rzVE4ZgwIbIxq+xVmB0l5G6dBa+gza5JXlK7pM0pxJsO/pok
saDZqJcrp+oPofo9mIRr1TdDOw6uh5tBRxhzZ348aYPZZzyin2fqQQfhAI56tBnRXRag+KuItwuD
+UxBnjmRKrPoWymRTQrt3pg/FrxPjTdoqhB1eBpuT9SYj3kZ3xosZ32XQcfqD3VAHyz39ZRUOyaC
k4G/TBLzziazXtTB2MV5D0i81bA7b2qqhfFUGmLDpFQrn7ZPWSlu2UG8aXUyD3EgJxUjhkm2yO+v
NYGOkVSmLKgi5swXXOo6ft4DQnRiM2cF/1Lj12VeqP1v6b1XabwsHa7QTLL4N+aWuVLcs8ZgbJkU
F8O2EVPALxMblSFrwqMREalsAH4nN/8Sg74oekJ4t0D9o1mgUXA5RjQWF7B3fnLjFHKHCG3wDO8Y
jvFukRcM6zvshU0jxUcQLz0d82v0yJO30vyckO0K7+dUfiaT5kqlS5N8qOOhwFZOV8OsnPxHpPW4
ZzfFw6bU1/7VEeh7iAeWeFQRi1p5zXoWBMFTGN5SEw5wa6hG6V+a6LvKQ3vCOynSBh7Z++TCaASb
E7hD7dDRyofrQOPZT/kZiFXfogAtPOE6o4iMO1CTrDoIukO2z/pwF7C+SuuflNtGTojzWgA2yZN+
KRJjSQ0DjzoMGMO6EXSvYQ+qQPFo6rtrJgtd905up+6SmEQybl8Lj7OP37KcdttKvDHhmoTiYaRg
SLSUr1DbANpnv0FqsoEMNr0IiOQ1im1arJSw/jUZ2iFwmkH4RoWC39/y5Njb6UqN3K0VaDjSwT1g
4tNzTImEUgPFw+2E0yW2uL9qmx466GTBZubMR8JE+apDZgE9Mg2QNWfQmDoz7KBzV7tJn5CgCtKC
LWxaXQtc41QyHDTsUKqL/YbRxxfxLIUpkr+3rN7t1lrUjbloyyf4fexuu0Bc/LFe10yyITKM/SHr
g6Uucn5HjzIRCI2+DRe/evaSF/eSlTczypeVu+k85Hq9ORSqvk5t4KDjPzMmyY9t07BPavEmUi68
LT/YI46MRPLgjEH+IaKjfMws2pKLmuJF4Ja94e8oNVkOA3x9817y8HPC+Fr6ynqwBLJbu2npi+h8
okDhLcnZ9FFGojS/A27bknyvWx8CMz7jQ6fME9Ea20ERcVjrcoUcPAt5KYdQ8jZFvzOP9ohlhsFR
9DnlLlMSvF87HEWmcutBtoU2VshpZyOyBbwxDdW18Gg8BA2hjETBaCsYfxPk7lLjEmP8UB6E4/6s
/A/JBrkSFUjdFunYjgfoqyUfHKIuCyEhEm9j5+AObzyQFBP8Z1uWm7LyN0Y1kubGDcQfaSgnvaVR
2dsZElsi/hfPU9/tHo47VWqZlZK1M+eG/q/tII7iAmUyWsQSc7JGfpy7fNQzN3hv+jReTEgD+Wl7
L8246g2Zwi6Zq+qrBu8U0/GCIu5xo5btQOS4JPDwFReQOFnH5MTuSuszz78C/DxpQbOlaN5KL3qP
9HwdZ8RpImMxMEarxLrlz9ixfUKM6a07QZ9+4EWvE/K2z2r4GU0QCWSoypMRsFlCwtHxyccQvQ0s
y3GTbWrnDQRjM15KVy6Hut45w01rt3HIfQPfkWLhPaL3qwSM4tPl7ZjnsWWXTbIYI8JFqYNFxfZ5
tPyVbdjvbq7yxubbjweSBDjy9ZMJ9S4PqR3sToHyr1LOfb0phh+PlemQUXd4UpIzaxncuISDOFA8
uGUKttgQtrBubfKOF8n89CBc89n3+vSi0xXrQhqi1wHNa9TFTnKjN8uLOrzVoBnJd1AvumkYGSL/
1FZi4amXFANsy9NHX1WchQpcw6ZBv9LtRZLCREly2snYqtF3lVXGxkMDkUNwyHjWV9hd3fgvgp+V
csKZAK/GVsPOgxvWetrtqbFPjSnWhosxzPMWfJm7ll8k0ENi9MOWPWRn52+VS4a/e0gOq6KiYZHi
IlKmPj5z0Rv4NJUZkbgNUbOHSSq46Gtsbu9cWmcBZTodVMDYuOi1xf3tkCFSKeSOUdNnhl8RNwvm
hgs9Tjx848N1J3S3R4qNwIF+dyfYDfliyh51lOqwsGYaEmDAKRvyAW2zSzNc6uDMqn/Nc3uWiQjy
ibLXBXDmztkZ6jnReDzScqhTSlQPP3kENhnShOF9u/7DRLKj7q6tsXmDyldGuk/0my/dZy2jg83W
v1Fp7ZuqxN1v8ogZdKrMaGamt3KVtV5KmHglaPZni52zSz7j3li6E6wgIOXGFTyA4+TKclGjF8bG
rxyfE5WzhcanbYzsK3HbrddjwKMbAf9Nh+u2rL/a4SpDY5vVbBOrYZ0hSqt8l3wRAQxQKenBQUxA
lC3P0wHr3Fv1yk7LAHeeBmiYE9CTi0JFkgqtbtZ57SUVzzhylgYf96a7lrkx0wHXR0zsifNjtw2/
kOoyDuF8eLbhRotgYKTkPQmRuGDbjrmBETW+ZHRgcmrawdbvimON6GJZsPGxEnrYlerQQBlI56r+
N8p/HmTgrv9LsOvayAMx1qU+qo9VWK+nMaI1nJnBpJGANjOHj8D9LJtnrOMlfojJA9DVWJe1BYnU
ZcmbMHDfwCLPJe2vHot3XxeLEJO0zUEF1SqPv01h0qTM9jDhxR2vtrePWnLBvILmMQheYfSN780I
/xnqtcT/UaDmjOW3VN7H9KjhC/KUr8I6GepnrB+97pAL4KGp8g5KmznuXnFHpgoYqDC/SXHUiWbn
8Q7NHBseY3p6sB1MBlvVuVohaoyO/br816Ez6ZDv2EYTSP4Io42OuFQW9cqJ/yU4flpbw+NxYFFG
yFBZV+FEw26IZ+1M71tG/zBlXUsckAPeAB1/puXSRCEv9M1sZbcNnBfwSNqfJqTctubnmTP7dsyS
IeGO1qEGvKSLN/xXRJNL+zHBFkrl5EJdpZ3Zx36fIZV53TkQPxJNI8VoXDAX0/5HzFUzgaaAlI5w
FtUJiOFvXX7F8pR23iay+IxrwO2BI+XYUwF1NNRBElDwlhM0N2sfyoh/hgkiIA4wDCeVBuyYf8nj
C1RZGDAKUnEJ+AtTu84Vqz76FkFwpAKr8FdWcwHD5cIhl9BL0/DoibWWqFuTq3CO1lMrHSUvy4xA
AwYX2N3Bryi/uWPMeOx23pdnrHLzXS0+LcBgHlYQVwHBzON54DcY1Zut+A9qh+KSgQsqiopd++o4
ziFi06kr6y54Td1MAV1eavcvT80F6eGZVl7hNEaCkKzZb+Pq0FISXlMGxwgTdQpOi2JRo0TE7bnP
tnDh8gjqE5m11HwSC3XwjJXdsWMF41g5NPF9mV7bUV9EubZgebGmf12iPLdWtrCqci1jsYkzAMbu
veXxGibXvniF/MCq8buKN234ihMUc7aIjrds5BuBC9rjw3WebWScwmAi2c5znGQTIU2lVmfIm6n+
7rLpamuiUrt6eldw4S+R8PWGPEQ/dOj7QENNzd4No/nMqOrVhfnX0GNucZ8JlPZDlJKpzH7zkT6q
6NvgqgoC6AuWAEgZZyfwvhvc5BNS9TafdMqvKopOE6Dc55A7SDEJoyDWc5d9S0AY5UyZFx0H5txs
gknywOGFE9uQ2xITUKgT6WM4kP6wKmI8BwzThkGvGO+4UF6gaMPBtpwValWnv/vZTWswOF084S7Y
NHIM7UHZ9Q3mmupei0kLiuZacop4i/Z40L2M5x0OADIKgLgVbHrOxUYwMPLkIzcjbSEN88tFNlEH
1vkOUnBNA2Iag8vYOPTYsOdWcvepi25Rk4hxEYxVqyal65BbTIhiyptvDd+5HcG/sbkoJfggEHTs
6zCtsey/hNtH3ypzFveLvvvXhjw7U+2S8L+Rpq0cICdOsxWGtYjqRyHjz84rQUJ371agnAquRHw+
UpX8DRAb0jndto+nqy2BIaKMguOF4bQZ0elg5uHvS0+d4s+JDBp8vz4SWABBpg3uMdHbbNTOWsyu
sO1JAXRHqfn72umxnk3tKHBLUJBc/601nWsXNt8jrBST01+OICR1LDOdf2gTdYV8u9dZpALBxpy4
EvHDUF+9fPX+Qwk+K/WkoLcrfntUmjuv7MbQmdTw9UX9VlY3aalzw+KWiafBduYBVyoeVZD7YkIg
w2uw++8eg6AEpm57xcH2aJQAP6TW/e8QjCdp3dz4oUBHGN1DF+Yo6tve07EmdGeldz6kB7jMvWoI
gelAQXmL6sg7xfscA4iIGB2c9Dr0xGrjQ63gIwoBm+GcbhuodOt6/A20hddvApLRVBlYkba0U571
hHlHcjssn8pf6e+J4RYc5RIhPy4AjVC/tST4MA9M8pZT5MkTrBIOFns6cugBsHQW3YpKepA/xqO0
jyUoD7ISNzY7j7U28nSp9623rDja6YKfdVkKf8F45hHe9K7Tfkw8yFk7MeA69023dETsfK5mb4L7
Tm6zZ+LLm4IdZbjNVHBpGgmW4TlYmARLKJ7XjNcDvXoRhxd8QMuB9HCJote7T9/SliHubsflnGre
dBopWunA2SAwUT+b8ljn1oLewcHi2W4ioPXiLtyU0J2Ot+FCoGNbY9YMuVyMXGey7Fwkd6V+lozx
1XTfGral9hiyfpGa9QZL2EqvKFYYuZvXFkwUdrMU72oHtbm0I9uhwkXj7reQdCO1YWIDDBSLPeaf
jQKWAyJD93I7/Aw+EEt8NuVVuh9dq7O+MV/ZeC4gjsWoBH6jLgM0RQWXDjD7LPnsbPpQmEcRrRx1
b3CMUrg3o1TymCDBTOKH19WrvDYPPtkKWlqU+BqW2L2SpcH8QM7M00it8ohvxz+XA8HgmoiJmbX7
WpKE4iRkz1d/DsBj9JDqLcDWo4nWDyNpicndIc/J3Xsr879GfmkCvQBKNoPj0y5xXOK8bRMgoZOf
zJilfDzijq3xqlK/Oqg+kanisIBIQTDRacJdglKMt5Y74HUkpCuLqVbCo/gR7QD6IolISZC+V8HH
Y6QZZL/LgEV5FVT2uEQg/9cGbLJkscfvTce1jWXDWDvpb2+S5GXzqXk4slOqlZWlAuxpUP5SB46C
sXZRm+wcPO3eGniZsMDagp0hAnm8R5XmdoKstekHpKIe6JDxUsN+U2Ndt7im872BypJo9+iYGlsF
rP5LvUveBv3/T3li1Zshr89FkbxVHVEMPiEdin1fNtuGYF3+LJx602UKrLJXmD3q9ukXtJYNWGSp
UWGL/hPESIxTE1V1TnGi2DkouA8t3LNEdLwbDWFpsqPkArK9sZBs8gZ29GmJv5f2wPBs69QykgL2
UvcWO5hLs3KE5lOSk3d2Of9/gGupOHIVesAYXGCjd7xnirpNxvxs8enLvYfSUHovSMIG3YbOAbqf
IlRWsiadQ3VBddA0UIXTkBJxaqnpSP3XKgzlwkIyaNkzVfFWDd6iGG1om+kY9jARkxrQjZK6XF42
uVeVixrcUu93ggUzpS9tNmJhnC26plzXVf6y8Xu23qcBccAmlmR37yXYSiW4e+aP2nowRlqung9p
Eo8dV6FKg0sQAyXxzmwF2iQ+5w3iqOZtG4I8sXau9JOBMOIHJ26Yc8ZF3i6QR3L1SnXRIUYuVlMW
Ec4hM77wEzfDA7Ii/pgLqj+IpOnDceTKi4iEZTfmLohXaEAaFt7ZLa86zk37O2XUk/qnXqdLYWtQ
cc8t1/WywzV4MxkpDBA2lvJdd4zXlro0m5dmMwVu/eqjkNxx+Vxiuo6MP5H8ag6GeuXhJMeUv7LH
3wEfiS6uLnw52oaTBEg/lAfnmUIl8FE3fcjD7fgdcFnSO3Rwqm7Hs+591v8jNKplTCZH9+j6YMwn
Zsy7K9sGJhN2jWuVs9vzyTBVBwv9orCo3hsPNtBVE/+rpE8s3Fn5Ry02NSp9O+Cx5XThAheZLj85
QoMWq4ZPx8W6SxbURmKiASbVUSNqPLXVsXL4rNss6FG+C2dugN/Q0rvjHtN+NeK6zvFY2jwH+Hqy
bNvZk3VkZaFfq6xf2odTUGxgz3yaPFuYYCmALDXah4T1IrKD1Weh35tQQFHWqRbmEPD+qE2I0nTp
xuc2P1ojvVOvjjnRMr7GYRPjYqFwo223XQ0dmbNTPrucgS2+Z0Suh9biDsg4bdAUT20F3SOyPHLh
SnnpJO7p0rrFyk8WvuscGY3tEbz+p2jZ0g6/tckaxis6uL+KQklF+BYSrxldrth4e1mskyBoYE3x
5lFhp1PZa4cXN74l1Pg2PfTWcdFpzDAR97fn4JOwPiTtcSz2ATuMxn9VKKpWphJRa2AUXfNqW7X7
hs+DjqQcbmTJhrvaTPd6jYDUtFm0TdrgGd7kFxXFM6GehfOvB6TpOH82Gp2LlmdbX1nGQV4A8HAX
0y4wVt6aipam9hZSYaF05aofNVbR0ymTHXvtTzreQmhcCexi7SdPBTN4Z77VRLwHpuE2vesZsFJk
P272ZSKXCV9vAhPNKJFTBhYVhC3TcFgBj44gyLqMmAKiYkK7cXDzfXLN9Kj9tcnTNf/AG/QNg3ur
YVaBRcSiAkt5rW+L7krfeAGNlujAyvFPPTE2I324fAcBmd+mfPMnKkpOkJdksM0A6rDZtv+ZnE/G
5CTw0Z2MibGQzPMcU9OnVvMnfrrFt4Z0ou66cm+r354CvZg0lMKuIXZY4B98ZLveB9kVfmTRSP4M
wYLIRI4qN9W6dhxE3s6zCAhwdYI9TGM0RJIJvvUVWswDsH1dlpZe/eqzhAd4xqXortXF2nAmN+9D
cMWMM4ZO+S9zsI988EMVzlel4LDR1a0+pMu6uXCBVWuFejZMQu59kLuAby9msBYF2GkedjbHFD6d
YPika2yD3QaP5FtLPFu1oK+y/ho5l/X8EXM/qsxbp33q3FmC8Vf3npKdRbhvnSP/rXs33ViX1kLB
QhXDgbLh+wAJNWl9L2IW3uNa9R+pcU3Y0EXYakwsz7n2Ad0+YCmdeVxMzI0JqtDyvvHicpO2N+wv
sAxAfOGTSc+3mFFJT8gSXN4iZJxJsAcm/3z59HoVs09Dk1WwtCOw0ACt0heWw7mqwKoFdlFhYotD
9ktvBTFdAXYtJ/0htP5YqJhGhmfEhcM2X9wUWOzzFh33vucTBKQp3T3WGM6M+K/j/UTJSFzUB9fc
1AgiQ4v/NdpG2b3JJ34/IBF/XFT0XoykOoVdkR6GrRvQZBYf4t788HkuxTnGf5Zhbk668lkHL1v+
VVG/LstzU41k43wkBX9X0QYZcx7pPDiTRw4GoCfjPI1HjskUEN8CsJ9V9OCpkzG5RdwuESI8+n4t
XJI0b4vshYI4z1QGHDT+7I9uyyHVpyj8qrYx1no7K0Sutx3cQ9gmQCWIaLoszH3lw6mObnczTYo+
ZbBQrA8vA2zyEbr5kgLjbwtDTJ8bH55AjwjI9xM7bfN65gggACCpBjhQmuVggR9mCjq7w5K2RzPX
/JD0RDkr1YtlngH0Le1+n+l05/CAitFIWlpP3LeyIPRq/RgG0SYHdAKXHPPYQe3ODQwhXCQ3Ar9O
RUKfmVSMAOTKf0ry8uIaTSLcN+l7kyEKKNS/MEXpO92/JOLQKtyOtTnZ4UXH3jx+j5NLOIAsfmFC
I/ZGAw+PBKO5OizfZXlvmN3UhLkGv4llsMvjPuF9JTXF1hhECIMRy+NTavBBnzx/GH08NVzUAKT0
6secDtE638SuzecIrpT5axuUi1asmYy6oVJ8nAUOjznLIyeBgQ5inZByTVJibqScwoEbsrv+i9Jz
kZV7NbPoOhv3DlOfQjYFV13GOTcq4qLSzJqxVE1QZOi3NDwqufDAwwgO+E/vaZ/dADh3RF0Fu2Ri
c6TVN8jmRnFIvacxHmNB/Qq+7ICAidH1uN4+REuAmoezaRzMfoehVyHEHe2Lhip5fy26duEYNLKH
q7D+F3evRP+q8w+BTuu6MULMSKwbxyUQ48i6CN1hHFbnUlmJ/jMYtBnmW3S8NdU2EalBS92FqDaF
f8yHA2QAXfs0/ATDBS9Uc2h4vQR+WW7MHhe2i8+bRBfPwFwjVGs8vho6ayus6Yz6Ap9RQVU9/GZj
YNbkNXP8ZG0Ve97nCryV1NgUxTXTP2x8IdFp8niqKlMznjBcBfgAiojFuMPsgmWIHk0wEdiOKZ1A
zLVNQq7O0mJ9F3MwCJNZBJ+aO/0tjcQc1HY4lCW39BA5JhnVe+ey22Rd28FSiDGoDBJRrX5PsEq4
+o5twKJK/vDjB5RXcu1b5GJLuAZsijavgGnUNhIM/yhrrqohthXVVmWxM7V7jFXQOdDbrKYb6KNl
QVO0+dc2b0p6jZ27z7rDFFThgErOMgZJg6cin+pCPilc5isaF6Db4FTvjfI3Q5rnrdHZ33GzEwRp
oq3qqQsBfUXn2Gq42zHcNcMuJH6NeOgNu25CFnBwZcbBYjSPkssAL5jtZTNsPOdfq53L7heZyJL7
ZvjN85sfb5yAvejw5uj3EPazsQIyNjNxS1HhRyYJcEQATVCdFepFlj+a9qyJqqdcnxIFag4GTXNC
dZmXjId/suuxLGXAgiIMPwYwy+5vLPkAOe5swEEY4mucWnes9jzQndamfz7HmeO/TcDX+jYmd7td
heYt9++NOAbmLaFijjg/XKRpPKQYb5MrV6t+NwUbQxhtbCAEgbCOd7ub3RyL4D1O7MnCiDsjqT4j
JPw2Ofjpn2M9ioLtF6ss+O2+VjP2fRmwgTrtmBrHKSgeaC8ZPNOpuRuOGMtdpgKwwoU3TznmFW3v
OpuBdGo8/lNCnkDTfPQHy6MU7+bYzhqP3g7EpSR/jryzgC40zSY3+4VZ7Ur8CpLNR8/Qa5MKCKDo
JJhZSz6SImRz7l1aB2sL69g44rBywSB+8UN0Sm7YCkt1IGOkGfKPzF6L6kL4ZKYbPW2KGossZTHI
X8X5DNSCOOlvOr7Z0YdNmUjKLVlHmHvY+KGtgg8gb50KvYSNYUksUFOe4fhGQmzuE0i0Qc0PWIdH
NmoG0gPGvhjgTzcaGzv5Yh1QeuTPlfepqpoAlh9Bm9bYrfCpAdAcIXRhONPGs1kPpEM+9AmDYT5E
yB2C795gbkCznMAMNfgrPhtNRxieH17p4dkCr2LnkGqopjfejI7MHqU/qaQLjTtIaGjLQt21SEMa
+m5iT0x1unEithGmunVHzhPY5eg5KzzSrX8D4WRhCiq4xvgaqswJMdVjvUuaB8Mqt1zDg3dEaSF7
ZcZ0B3AYJJ4a09Uh0oigK7S5XQO8eWJQ4BXQ9AyQY2CsacuBffOu4ngDFj8fuldIIfgwvqskaPP2
1sQ/QGf8COtYBKUiBQSLitBYSNNb2x9wxrIfTQgavPMnh4Y6G5t/KJXE1BiwcfukAJAm5kLK38Mo
O4PoN9Ncekgxk1jjvuFnzZ8XF/oxYW+d5hdNnfaRiGPBoeqthxOK3ejn69T5MFHLhfc9DBsCaqb6
L9b8TwPdzBQWb+Ruphk/rvvlS5P+KS44+IVtzyPSecvkusVcmVTkljUdkAoDp2du3JFxsCJp732N
eJzjKReksVUegAfb9aXuzD32+UUBvbWZyr5ACdQIbJr3mspEarqhOVaXjW1vNB87XJasEgj1nvuJ
arfwPYXD0WcAQ4q0xGQMCWb1UNGvhQ794WhHzH1ZeshN6PyrqV14NPghOcmhEMN6VPl7bb2o7GYj
WU94aDR+Xi5M9H8cS0oH7T7dRBEzip2tYvWVtK+cq2Fh7b18NyjLOBkOlcPBVeFZuzstDkz17Nka
8cgE7X+tax2ps2zPvgrf00airOmquy9rgt7Uz4XTjnxRG+rKQnQcRXjA0ApexoB9FB77bjotDe8w
4PqoHIojdB4C5H3iuljorpw37bhoonohGct78ahBEbXdQSBYR0ffMdGpYjpoSZwYy5JRzI8/R/sz
wnYc8q7oTnn2O+o/qnYJMxo7VgrOUQuzrkRUx71MwhDzeIXY7WPEtncuRVlNsw90SmzQA1WeScEu
C7bC/CkAnKYxVxfbv4zGeGr7jAU0dvelhYeRB7USfFVFvLHNDz6+XFiy6VLuFwxmtoixtFYzG/24
K0dAYtHKwzlbTnA6gQTV/0fTeSxHjmRB8ItgBo3ElaW1JKuKFxhVQ2uVwNevY8z2tL0zPd1kEch8
IsKjRA8yKDMRALoyszXql60TecsWllpcIcjLL1KxNkrNMVygZjU2ise1JD8cYoS19quQ/4zoV+93
VdvPHEddWaW/Csx/OZL1EfyiaP9FaYH/ACQ7c5rePGcomFjAPmOloaQWM0M7s3/Bi/GetrSr3E+W
eFj4BaJH14CuZJGVQ19zs09dXZBjZOTciQotNoI2Ue4G8bJUSD+MRZmTRz6IV4VUWpBTepWy0CMX
dhlZnzF8dIa2McLlEXttoh+LSQhGUZKIvQLRLL3J8TkGLw21sG2t6L/opu9WjTz4oWjfuf3k/IqC
vYsKjOCMMd+7dDCezQoQKsOeDI85gBEV27+oABIO+To3/8EKh8gNKzUleU8BY0Tb5lv6nt4SR2iw
zkpechIBkqtNLtpE4RHjrgAFZ0EkRHIL4Sl5Yvc6wIHEHhWwHAWWl6frDBFUT7tdExZRGXw6sM9S
7v+YsUmAGCOiyPbRDQ9KwPH33mk98HoWTD7L5bUnvnxR4Qi4Foxu3Y9p+BNY5wpfB/Ij0xPzKuVV
iUGKV1ccVHP8TW+4OxRcipGDwktK0qjR+5J9o2B2xu3OeI3VRaW94RYHPc1mHXNAhctHLQXxUiMX
GciSzxAD9ahhDmCmCta4p8H3tbPWnKX8knz3Gio4lzAz1KozG7mJ8NODYknkQsHSJ1cxQTcgsNoK
e2/o9iUQnxpESzZdx47pUOSnR8ula8qt7BxaBQnZpK5T0jmCTjYD4iQCmOQED/bluQjsGWIezbvh
C1WtT0ffjnLXWecO2zkjCu2I3xbl03akDAJTNOt6nf0jRn/IRUqyiNSLtBcgO1rvUx2/LBzeiGNW
kJtWORI/zei3NQqpgQSilKlH2fWzId77OepediyNsa/V7xQXXn3ttXOnO0vTGjGXa2SRZ9gsqoWW
wej3JlIGq6KI9s1USa0cup1SsnrU/wSmrJJnGLv2smUo1hBCqrPQRD0yNwGvmeI7GLQFe4GlX7nv
sjBWJfoMnd0ncol5ilYdCxpf38yJqbmtL+7SVcGL5VfYHtFDG8SDmcsg5yMX7N8UZjbOQmcrBHO/
5l0e+UsIM9BLqOf1u0lqlQ0KGk67NR5k5J7J7IFkz9rfWKgRxhsOhYJMpZTbFqajkzasW56O/HIS
b9nB0FeHnwQzjoNfqBY6YXh7DVRC5L369EfLYfDAv0MYSDeqOQXzOGtRmB8Gim3F/5Y6CtGgvCls
wNM63FXs1Vxr3OpgFlnVbmSObMQ1N9Myi1wwKrZ2VjMWHfUvBTgdd05vv2ruWiL9gL5N8q9T3WHL
RWeNRdwFQ2bS+LRodIKJRqKFUF60ZVwiCKCIcqTPIInTrrGWJWD6EXxRUOAqw3oa2CBWUK+Z8EVK
gAC5Pmf7KwgZ6pJryVk/FcuB/WurBZrVm159WtzLNamX1vDrEXVYyncndIGNAVNQeqw2dLPteax5
koiFUOX0asidyyrcDFBWGFADR6SL5X1iD1XGpci8ZUqnqjs3obtTKvUyVX/Abs9Uzl033mKcfkMe
94aK2eqIFJcI+4u/oN45AwEs8ORCZ5OThGRQJA+gbl0Jyrg+R9mn2Rp7e8oYJPQo7NdtcggUzlGB
ifsRhWeHtrBJYcbRPTU/IRkA3AjkQs1Gy33r22+0bhKrwND8E8Z7izxmdO8DFpPYZdkCLS3PjYUO
8zZiiEO8xhz2DEv4NIVM916NOxE9PZjG5paDMSp3VX3gF3FAKhnH1MKvSABnRE0mmUYNDA9qJOM0
9xiTWuNDagAHcnvhZ3cDIZfJ2lprfoMymxstFjKF1EcAhCOrCJf1aQCEmeZ8kOgG2s+G6TrlW5Xh
XgrXYYl57KcunzZjYZ2pu1XRsk66kYHAjz87rKgcSf4Nj4r/bIlaTUg8tH2gOl3FsonZgp6uvEBu
kTQTWpAvXSApbf9PY2EZMoQqewQ/0tmNilxPvrqSEgbdK3O9mw9rwSHTGU40DoIIiSw+PjgFDvMR
SFGriE31SDMrqBoBVw7mthkn+JW70uxyQcbLCgABIk6o1cmHRj6gsowJto/5lOkE6hH9CYpGFSJi
lF4SausoZmcExK9BCmaMn7qUjPEnYFS6EXSrscljr75cxolSP1vEU9WoKlM4ZQkcTBU9Pr8JZdsu
8PI55GbiqbFGaeVaFPRDocswOAMuNCu1EJFs7q7zOpxbXGsjLvjauajG3daKN33I3lIM1zVeXuAI
c4vRELPnWa/16KMvaRpxbtK33TUqdZN3u3BQcQ/HfgRDH+ABhy6NFybLIKOoculBAtGR7lrwkHoc
kkrwnbOByLKrg5HTp+IX2bINL1rRblXgLnotcBgHi5a4gIzdrc+fWTTJoqfpatgUOHW8SPj/IfQa
HaE/o/CtJwm505+ewA2D7issJhEDkc0tHrtq2VsrkaxJ0G1DAWLOuZbDNUl53gZ+UsqzGDD3HjPx
rjt335g7/krLr0w6kGalDJnUdZQT1B0OVMwFSHBmxIpK25Y/mp7/jdGgMZXqfHfRoOWOwajhNefQ
0oxu7+Q4hlmZkA5+HNiOa3JYegFjfMR0Fitnl427xwueAA5WnfE4wPanj/lQPXWfMprpCm1LrcL2
+VIziA+y71595/tNfQolqJXmzI3qc0y4gDr+BMOz8+U1Bigf4gdKLkoybusQumkX7UKe34JAvAKX
CN83Ixe2gOmKzOqudwiJ+tVYGI2URlGWnhy+IclQyYICERW0xZwrBe8tVwn+b7ZdDOUguU3CjnMC
DV591uJELcQ85YFycBaCxTINdx6yjEzGbwfOA9NI6b9qpV2EsEDU4kw4VhCdq5jwyPaolhfL2HUo
grqjil7VY6rehXSYjjIj2Jr2fK5MbVMy2odEN09RwSAWVbVPtA69mlMuNQ/p29D2P16dfdraD2Pj
RmdSWNToeELUYSY3LuIA1uwFS6mSVXlxGNJlDbnFi6GQIV6XaJYtIzkG+osYBOkvRzJj/W0bI7bG
XRcUR0E3HxpnpTqWHSB8Fh+TXPjSTBwInu4p76Y8yuHqVuUqDcmI83/lcIkNdZu04SlTGJiWYLCW
FT5cL86YGnNckuO5CyaNV7Bu/UM2LQ5cwp63SrcN0RHk6M4wUFYPLLkZHkbh8nNo5phXHYswIQAy
yclidlwszfqghOiJw+Es8JB3wjjXPU01zhivXvnQfi2f8VyJW6I/iIol83oQG2ZMzrgBZTL9yapO
LuLk0XGYhb2XzI0pTriXVU6EVUaj7HTvAZ+jQmEsi3GTFNtcO6An1sdDOexzigsd2UiawF5xyIRc
BCHUt4jtrsYoospftvwDhDHgSfCYnyXlocm+c9NCSAECy1SfQGKK8lipu5hU5fEB9ydkN8oxRCEw
zI38WqZ/TGLtZK2TIFx+lD2DTQ4/Y9t1txLUsc1WCHr2QqXTKRown6fK62YNSqzKQ8XSsqY4BeVW
9D+t3+yVJNmiaJ812Q0mMKaHZeWSXtF386ZWP2MzvoXZtZAgfN2e3CuyUTnZapuYIJ5iu2fVYtxr
8ddzkmWexLhdUZgotPEseSN3S3jRfMy+xvgiqqtWIcMHqzqMK1ewRgO9ZjXlqnTFvdDSJfPtXZUz
/0B66BJUo6Yuyx64nAKBHlIFBomYbSYWEAnNDOsYyBPoACpHsfetWyDTNzfl5J/VbeujQvhuC+tK
bsCaLO1dGVHvgOQIqCZJJmnd38H5q3AGKjfBz0AlzE4z/xFztO0Zw8dkQ/ZRTwQxAcVmODdKhkos
ybx64p1zBrHVdRirOcRYyeDoYwcyUaSkKZ14FW6hJK+jhj9Sdpuhpz2GZ8gMtJlJGaxgruESe/m6
jXKyvI5a781C/VCP5ikMrnlHFOlPjHsCoQ4LCCQuk8iV6WrV0BeDj1V0br/sWU4icJW4m+ZfpDyY
95s4Z2yspdydxImpJ71rbo2CqAolQUPyo9Yu8g4muE0XYC16/ablO8vzlgN/0BjTHHm2Ofcc68Do
G0ZexW4wWaTD2c8JcbXLnSiyRUvco8ZeNqdzz/1hHTrZtxvchd2uULLkzbI3fk0DPdpIcGJHdGaJ
dcRD48iy11MgPurGxevQD0pNbH3d5CTOFsmA6LeCL6YpIE+/A+YXnUUQH/4URYWKB/mFXtz+r1z4
tQp64wpfXr/0pA9IggbbOZRAa4EBIUlBNeucaDspbGdh5R48sfNM3rXAWaRIXHqwWQqri5ywVaPY
VuMthy2Kyx0UUcxHNbmSQJYT0c2Iq+2ID0pWiv4R47kNyopJBkvcc5x/xz51/VE1r5RATcCE4OGB
UU+MRYo5ENl4ajHu8F+hctAJtnRchOQBWPxFQ0GSq8DFuqPUEbenB6hqQp7NsT+0BhIcBdQcw3It
Owb+RjLu7RpKsclugm5MZxVLBsfe4OuEh/rWKQc5bcl5V6J6LgUcWHLAs9oCh/JutOu8b6lLHsok
we+2qnYrw0vhfQLURFsJ5zM7QqtYl4Nk4E1ylpMuB0/bDtm37tSkr6YnxSOS5aS4j9p+hGjHeAxZ
XxUpgZ1FXJxdZwuX9lhBMqKt53TBfY79Zd7pYgZ0jaln+9Gy6x+HdFXWX2aLUcLYeQbDZTRxIUZT
ldJRouBx8nVVgXCd/hHZliGSHc/7crtPbGgByO2KZGALfCfvhMg3VMxOLude9WWDxzEYIPchwo6D
Gh8KMFx+sXP1Yz5cyD/J1W7p9ks9/h5t5Po583DOSM84auhMAo7IiELPZrjgIGYbi12gLTJVfbNU
bR2VH8qAYx/5QF79xop50nOWG9254a2Prk310FggQ0BA6YMq+s1jxjupXa3wrla/Iz1Sh5VVbZlj
8eozcH0LKa81NYJG/jDNVyTeR1RpYIxWYQfWPZ1ke4yXjKvDYGOM/gbGUxivRuUqtH3ndYx58IMh
Jen7vV+eJudyMeGO8m3IellIhfnFLfOItU1/RwcZZbLRIXdb3LMpEq9aQySOCCiMD5W6r+Nb458t
En3MR0y5mE1bn+Gziq8W2AKH2Q3iswxHeYgFTm69eskWwItB9HE0IgAIy2grjH/dAB48sxdxea/M
W0+sIxD4nDFyQsUL6PVNgUrYcO97LFoGyqqswMQ5J/StIeqdybcqiJmDmzbwPZN4qhKSXaOgRoY4
YXurUW4T3gIrfeJqJiwMtEE7L7uHls0LJ92YxKIGCE72rvz1gn0KPjOqcbLgFyfMiwfKwTGPfiAY
Sekhf0Zs3fHQoLoevGsdMo4tvoQ/zvXwszVvIXN8eyWCYwErs5HgX+kiQ3wtvG0eJZD/VNsJJfQv
xg+ujv5SE3uU5QzkkvkYkVk8fkq6AauVHES0kRgAZIUt/i4Ck/DZk+zuasZCLB2YoTHU52/xWYo5
rJDzKFwaZLL40Xr07qk8dcGxY09it1TdyBen8Mea3gFpO8pAZWkYF9M6WLQRKkPlmsQojdrLlF8A
j6ZxpB5kALgRLg0uBrpbmX8nOSOE7JnlHzjZQu83Zhha9XcXxTZQ4ipkFxn8xij+PVHRQ2MiRdQ2
sBTpJeKD7hujnWlyoE85qSUKcmMzdt5Ccow4PmGGLMtsFgYVZe5INlXrsY4MZoOzl4i04lucPkoD
J2rx1NVTW8LsQ2JR7UG7X4kvZqhwqkB3wPmWgDtDXvLa349UGHADVCaCZtXQI5KLx7qNhIu3BCWj
bcYbXMIuAnmyRvjE2ZjwfAXxxoU61OKAEYK1LKh+NofdJER6HxMG88obwV/0rLfCeNS05hiMuI6Y
Z7tfXg9A1yav3eaTj/hPmPPbmDVySFI6wgMfRVVM1SaGjezZwPZoGfh566TaA74xVA5BDuXpEKxX
+J0WGdW+Vg8LtHNpfC+FsrRwhQTIWj0qFHtbsI9TEf70jT2v9M9JFekkTOrpmQB51bUK0o+iof1U
ws/O+2cDrlEFS6mMxR1dum1/poCGYyiC7WaKrRvFM8GHruktRRLqf0z+erZA7jJzBh5E61hwq9VI
b0yAkKb2FTVYfqanq0SvF/k8Ve/Q45iobeG+GhiSvBFONWz+JD710XfV3Ef2BjXZy2QB9sYVuc2i
RPwi/S/pfTgZfg+wZSbbHng8yeRJ0e9y2Js4Xzvm9Tn2aAc8lhWsSrUH3wsEltmx4EiKzpnYxcpK
aMD4WHq1aIMU8YOWkU+um15/elBoTjQwGcKIEf6W/T3lLwzBu+N+G5NQv8bBgntQPaCZgM7ps3BF
e95g/0SOODLt6GimC54LqTyItD5k+iVSkXdymDmYwEx2wj5bkCT/lxVfZfzuorp1BEU8DgNm2277
r9BIYKfZInQciMFIellgfE1QZoIibW72Rvmu0K3XTITTlm+KSb5Obh06nNSrZj0m/YG6NZbc4ibv
W/phVM+meNeMf3qIHob5lM83ltozK1eXBFuQ04xnQW6xsPD2s+EAvutkCtUwy70exEjGZGe8D4QA
mPgRNTuhQWKd7yGCKc4ZN3Io05lFMe+aEE8oxlzlRd56MxTUU8Nbwe4HV5ClMeZ01iVr5Fx7CIxP
ZvZEpevCCJvE+g2601DAqCbMKcMOiqyiru4NCRum4PDPFgC1JcRMA82GBaAn3lhOv3SZhnnmzQad
YIDPz8Cmwb5M7krlrI1kJATulQHVVdGIaFMkqlgTXDG6pI/zdZS8RJVzFnJnt0z7rD/pvayOFziH
nkPmT7sPMIXZe635AeWQIGpOxKmUx7AgkJmxWcStxFvOfTqrPaQbinw6zqvw6luhAIQtrpa3zbru
3tt/ThEvCjYIpVutsp7nLTibnUNTfiJamZ0C9/+2ozQe+p0lWXT3H0O5BH5btOcy+CoYHEDm7k3Y
u4R4RUzwElGwjZxWE5zOxVWpt73lL/D88hTMSqmtEYLt1HoXMVDHtfs2OadxV6yAbC1Y7GOpPPXK
r8A2rna70EPiC658W+NehvBnWTGT/PMY8NufZs88jJlMwIjCQfTJTrPauNT7drNVFFx7Z5pLFdRO
RLgBkz2E+QOD2iknmys7lI96WHUGY/BNC+OS4qfetzr1DLuu8hzFZwf8Vio+FfkZtY+2vQ+dsdBM
qlRiXys2QiGTXq4e30HoZNfMFzAHhc7S848+w2wv4fTMWK5izig/jWDf+lSQV7tlevUbWn+x/Ema
K+PLgSKuj45+95NmV0PBxtIB9cBj4LINQRWQbFCMjR6IfBL0Au9qugh6/WJR+YcpGdAlKzVioINn
XGu4c7R1WSOzbz8T3vnKZflLaRGprxpSQcjwxrQuubELgA9zhnbjdWDVLJkQ74Nh5bZfpXkrxdWP
5lK5NfkzDT/84T2ExadgWAPm0ZvblN1T8si9tdafreYrFR+NvxcqdhAyaptjaalvZYW7LCnRKWjA
0I+4xgA3f4/NxsSzYpkaZQY6Y0OShIx4gc1nGO1bYMA2ECTkK4IUFV5QM/xJEF8XfKiOgKZ4aeuT
g3k0pWPPuA/HuJ6Z6qKA8oRV1nMOzFLDhEBjZlvVQyDz94pq1RXGRUvvgR0tG7sjwYZj0ZiM9RBR
QcZ7zE694eIxEnLdQ5jDVKXMyYCZ+CVYYHCLNMRQoTJClEf3e0J0DjdUyZh1h4XRbybBLdIvD7+K
PsXEpTpRxjXYtYo82gZcdNdCRPbbhQ3wjrCyZeYnu5B7SmEWBFWQNKKUZ6SU7q7Q1E06XCJj47Pk
hB+6seuICvRkRHtT106hHx5bu7oPbr4t2mhp+d1FYYTjqm1CfauCeUlwCve0TGqzM5r4JgQ1UsAX
0KqTLpBoPCVDx0dbUWmoiL1q0jhBfukOo+Anl7Z3SWiCQpyQtPtDE2VLoJdwGDs0uCGOPpBceZJ+
GToZsLW2dBPjNM3cbcJAfUf8tj7h6DVu2bpH0Fc6f4aaXFzWK7jGkkOlTbMVjB0DachF6m7sgcp5
as9iK/wQyH9gfbqojttDnSnPKmMKIDwo4ONeaMHe75zbqGR/JmGlnejIiVMWKrxFx2Y8ntYnEi3Z
XNQHoWQ7A694ZohfPVUmw9y4aQFfmgTCom086tLDVZBPDFUFjIaj2kdjSBcBw5uQsYZrsCnVnoNy
JjboFNZbhabKwBij7avC2UyuxhKW5wj3vrPSrWCs3o8kXPgjSgOPidO5LqiT//OlIoeUoE8DRJV+
QoONMIYktDz8yZFSFjynerrRiIbuN053teAwAfF94/SEfs7Lg2jPYAygOpuewqJj8QGnflnEXwhR
QvUprJ3a3kd6BSbdM/bdk/su0omJ8AnHuFg2TXD1jiDphXbuRfbiynJIWsJRpeT5wyL1DNDgh4Mm
3VWMNez71SC56xoMFYbN2QZKrI+Ifkg6MR8xAZsZ1mXD/R5ca92XzUF0Kc657r2jiJt1JgHkfX1W
YXFIkIh1h76kCC6OysTMJ2rPH6GcMIPzNH3V9WtTBxQYnLyWoSrC9+bUKdzGhGCjTDSNn4iRc8uU
UAWBqmE70UZ7jgEDNe96QJubwznRtYFmwKLs05ktP4Zw1Rtg0L5MAWsOY46LKC3iQpFwUo2CQXJ0
ZZkVkutd2F+SOkJOPS87cgNlchLCABerwfdW1FQWwVJFriOvQApSbcqiZVI+ACRUFtRJ87L/Mgne
dqiFB/1Pyn8sHujXkLyYSCXTrR5ifim3Td+RuFOyE/+JaIUR+s5TQplaHFHVAkZm0q8YkGdRuq+q
C6vVt9LqqO1ZYeV3LlkD0E+q/XTkMWbeU+fiM7nnmJUmBmiE5FUx++DEmeXig752XtY0Liz+AvYl
DvPH1ulnBVGMROLW4XuF2Yb0y2VANKXCmQ29B9zdZgC/NPRUoM0hd+jSyC91nNnAh0646ltPXG//
i150DqhBlT8WWJqC7Y4Nouxo0dgxScf2yu3XQDlajcUfsMK3XPZ7VS9IdmG1zeRY7Yt5RzMGc6bw
TsM0jnJvJjhZhHuLrHwmPvV6HF/Vokcu6rDISphZ88X49M2OYWNJWHtQ4LJiliofVQ8FmSZHHBWs
23p51xVEp+oGM6837hpvFfsvRf0NEEsk3C3IG+YoH1dlRG583FCxPstMon5r2ODT3fGJE6ZI8wfm
D7RUXP9rHDylZNZBFabS0l6luLjUuHTcDaUFOedNtNbYlpJLT2QE8ID+HzM7hM3vSsmc3j/pINMM
XhuSOfDur2oYcUoDkEGSa4wYUctQOG4b81zD244rPmkEtWb5zk5kcli48Qp61ARC9boMn/MUDkjs
ppib+UeSBiuTG6l5SaXfdaQWdxlFE7hRhQWfzXik7O+quR1zf+Ua9kKPiZRNt1M05QhVgakDkjUu
PPGmsOH0I5NBHd2af4XeS1tNO36sIcAoKEmoXhU3XGlTriqDp2xYFVQkpfmZANWPeBcS7UmpSfhC
iO2IwAvErxafec972wGRiBokJuiVm4neTwZTQrYDDmoQA/imO+nNe7QoDaNQrTynMDDSn9aJDjwK
FCnDTSB90eQrtG9oT2BFMabClAjs1igkzdyXN2Aw+HTqZBVP1XLAgr27jvDy04iVX3pwCQHDqChu
IQIAEVxDsY1yyLPJijk84FnKxo84BRyQ/jTD1K7PcsgtBVAvNWS2ZyJFGU9KLI+aDwVff/Wk/gBe
IXdwG+r/ksE+dtQ6CqQdQPXrpFKW1DELwuFYgLfUziqGXxJ08YanAaJNhYgaYiVTDQ2H9WnpFzu5
mFgrkMA79Fn/uB+IZg1OdUV1YI6H3NQ2XjvsfUkgTCEWunkp0+/YZkoLZ5Bdeu9wU90sIi1cHwES
msKkv7qB/wg9qrJAQ5ThvAW191ak/9LhtyG9UMerrpVybrfoo/uJBbGg9oyMox1jGjCsuwmfKvV+
svSryD5rhjiC5ynm82uhNA0ZBjWuK8watKG8M9pJRkd81W+C4UAVXzq4ANhpe+XLKa5quEotbZmM
LZvvTVY7PMTdHKnBrEAL0brvtvYd1Rvf3sLD7pEoTknEHLNo7byYzhvRacZ264FxYqm2T3WArUbQ
PBJaScZNd27FhmeUGwT7JM+Gdkjly0jgHvrUhMUtUg8FI01Rr4lYQteVnkNCzApjHxX7hEtAeWKO
TtC/Vj/t8KFSy0xTCAcuOGtZ1Tv6lL3khCLdsrFY0GhaI8889RNzfnAdxTRDCT7JNfB4e8b0ZQ9/
gb2Oom0qj0H40boMhhgA1QuT89GTHS0zO7R+nbrvIRZ9x1nI/hx7B4LYMpaaY0PfRmA0ldo0whZ+
x4mFuIWamS9P1iTPn5tAvrVmAl5sbyAnSnErtSPJTMkWnoLgUSi/pobUumXprhpOdraG8+F1+xjy
Uf4cx2PBH1AFfzpjHWUAjsCLQLgEaz/EkBiAFLa9qX2tm2bXGdpc5YaQv7g551aLWDf8axhw+fUn
C2i3WRZy46Io1tSnLI4DgfeZbS1chcV4R1WLm85wJkuLxw45QfEwsuKAu1Hxo8DPxtEPC8kmVJuN
X+D8mGQWp1axLMCG6S71ZqVwkmUQEMjNVkoMrksPVSjftAmT08hRAnfoy9HE+Rkd63DVXfaCDHYS
+jhRnXjI7IItf3uMe8ZQ4wQ8tlHLxwQu8ITkjMA2EZnneYAIptjDgUiJBjX0g1o+nRqOPMLBt35K
bYU5ovgxmz5MFtJE9kNzMkDCcYt3U1R8gNFcR7Smc+8a5lKjQjOmFgvNrC1pAQp4Zqg/ZD+XAzwC
pIomfQVnJIyMja+BcL9hP5rHfTkPkFWqnb5MXQjbviCDCsS+OUqyYAFTd7dMOo/c4oqP4r0ZmYuw
fqn9zcnuNTSCFqlsQ+ExcuqOaGXhvZQDwSdOOM9GXAqM21muU+U0dBrecajY8TG9i5gRkBv1NlHK
BHO7kIZWwZlC5Oeq81AUalcPzzF4YC+6xi4GdMopV/loFeAu3lIjisco72m0F8oHRLx2Ij6Eh6R9
jhk+ncJb9uFX3l5t9WrIhT/CMIdxyfSrHy668Ve4V6P8VQuBMUoea9LwJG+Gyvh4KA8TlzbAjMyE
piExCj2D5inkqUwG3mssTwqS0qxdFuT5BVNAJorFTtKwAiyXQXfRsFiMpdiUbB57BvMR062IJU8Y
fRsGBRp9Hko0zfyOmG3qZLsaqOPgEhOnlvUnouzQ+yxhpLfRrfSPqnHOwm1HLhNdWZdA7+4XYZ/O
W8CXNbjoOv1XyUs/UehidT3W0YdWjteKy0Lx+wUju3mH8sxmL6ug7Mm4U0uWvhieVsBib8QG/CVe
jnSkXtAOcE9jpAonj3vIScC2OJLqbnQIH0X50rOl5IycdzzjorzVrrPK7G01vKM26Px1kmAAXIXW
KjK29GbwTaljymiFeC6Af+xH56451MGx0r/tZoPjTohzSt6FNYKvJr5qRFRY8lf2jEQtVKK8YoN+
llR07qTj8J8WPDmNO9dgmOIL5s2oJW0v22TKA0Ghj/AuPqvZLoh+HEmMMzWSwetX6vFjQP5c8BGM
zgMjiw5nWbFIEf3sBAGrJ9nvtOFSaxsTnnWLPZL0M6wHiyzfovGPcJgHIN046XUqf+kdHaZC2PRc
k6AeSBdBfJaTO/UB8D6n27LRqnoSHhQvAZACRlIRlj+8i0zyyGhAqpjoJTF0co5IlcEclvGa9fAj
njx1ZNSgM0sUZ5nwmU34aUdhQE67rhvvKiDiKdwsinAN0HJrLL3t/lhyORb6qTDTWSU+rbF701so
1R82qd5j7gJgOVv8bk+sVH6qTvlPMei4HtJ9Fca2Sp9MWqrEYn16yKIbqgrMxeveW3oja0QErZn2
L9fA4K/9aQMSSXCMxFhQvGnGscYDTD74jDwDptUA9bn3dDp8N2VFto55SdHAz3LjEykQ9KFReze6
u7BYfnjpZ8/RbFQdZMDfCSHS63+NTg41h/0vQVT8osj+6mIZGNgEf8v//4J/hTyWfyWCv8Yal0WY
r8bo4VGeAhAbGqSUNdRd++oQv2lFyyiaK6jKBnvvKmijqKTN9CTNQ2BbzPixj6TtqcSKFtX+XEaM
0sZz4a/t7KUzJkw7/GbBplWDi0ieTuxvJ9xSjpvOEvg85LdXfhvtv1LFSv8RN0uS/CK5d8p7xtA7
zGPcf80J0LgGp9Xmgh2mIXTc48q6iIwL8r1vN7GHtE6YwACR8FjGgbDUZcb95uMaySkvzfg0lDdT
ORnOR47/xiYmalCZ2AfzkUU/0LtlZaTbRPvSaFqKr97e9dYP2pcq2uqgQUFh5QtTrYDp5wsVK1LH
egk4L6OrmBN5AAVxDsW+jBUIM9rC7jcZRmqYhMLB6EOXAUt8PvCj9FhdTKUEFGu0F3QlLoB7do2D
3Bv+y6kPBVBg7y7SGwG4dqjeKnvSow5Yoj9DTEQduAaTm7q4ZUQtiJuVfCNjwRl0zCjiLPmwBZqx
CxLXZeM9fffVyt0QbTznL7QyAr7yhYz24XQdcnBUV894QVSc6Db1MOkBuJ/CoKKGyRhn40METd0O
JzUAvUN1FZ36JvuwUN+0IEIibd9A0gVIoCb1o/dfRFzkWLNybVeQ+yfVlT2tWjIyGrFopSWxU+48
It4nUuf8hS1bqkLuW2+XQBtruLU19hxxsuzUX0VqS/id7CHXSLh8Gr3JDcBMUh3cbWKgVHpRKqAT
uWk6bpGVGMCUcKCKZaRZi86/ReWG/ZQ3rXJolhvbmxUh421Vea+IaJIpDuDJ9N9t/8NZlpscb/x/
NhbsPyzqBBiMlqj0eFNazbKto35pjCZFwEBOubUqvfTCNGvXC/lX9cWphN2SZdAhI/iLQ/PeIunw
esxjDfnD+Yog+3UrmdCvwvhnIE1b6d7NHIfDLiF8KiwXKQ+s8wyYpCTTZLVH4M7EKGBrVwL0yo1r
D/OY6x9BzsqFz6kUf7q6E902015t+2rKf3WSfcfRrwWWYcR5pmg2BAoO4jxZqa2+zRC8NwiyMNgw
a+AuzCKWTrJd6aG3a1lYR0SOtChK3rJkACiuYxMx9W9S8+5Dw5BRixj2OdnBnaLNMSgMEdmzKJeF
0f7kMSmQUbhwOZgzxk/DK2XzpXf/woqgxsJZaBUVlRx3HKPzuKVdbEf9g9logsjcYpoWsW1LE+UT
GM7/ODqP5ciNLYh+ESIKKNgt23tDsmk2CLqBtwX/9TrQRk9PZjTsBsrczDy5mlrItalayfYLyFoD
AUXviXnX1tIiXdtE79l8GZyuen6CZq87YPdPChRSSUEcOh4GbZK/2O3JFpNUJ+LT9a/2jGgYT4k4
JxbmScoCTCwqsUFuaG31G5uDSwf5m0twzGFphhHG7pvkaOCYFXPd7KDoP8lvE2aqXtJ4/BrwODvp
I0mODfdpE0N19JX5VGh82MzJwnBmIOdAcTBGaz2qDt8DfpEITTCv//mdRyTFYBA0MV3lXS+hqpBC
Iq1Ki0DALwACnSHte1dCbXepF8yAZB8SZswt/uo4+vXxUZvbitNsXf5OSMl1/eswgNXan9HZVe1F
G/ekrFIsdh3qb0RnQTWQQGwOtv1r1feAaU+H6Ftzyp/L82Q7+xmndTasBZt2ii2yziilgGnSUQsR
U45T1r/K2xsY0mYaiGcfKvsVH5htevwfejXV1kS3zlBl4pDAHMaWxjj1cbeGbDffys38h5EZZ853
hfMkDzEoM5rC+eCXkCF7plFUeeFvj45pcMmdDx2yvSyPo8nY+oBBmgvjNuiojodQVth/YcHZL3hL
odkhUMXSg2xDqYtfrjp+6TgHFfRuZp+jIngWQg4I8D2Guw5wuskTMEbYlSixRAM0K3zNxLd0Ot7+
eucjErhcJn4gHI9a9Nf936HIsopT2fqQbCB1seYsAazsplev1ng2i3ZRQTEzwFb7E2bI6W8SOeAz
zOHo2tC4HiVXFu51fgTQnZ7H+EoDGY7kp7z9xJu39EDY95/B9E/335x0nhTRQKGtGtrWq+GKFspU
AdNxfMrUjWq7gWXPjSG6s03X9GdkFhKoWNkkWeagbHBq+hs8/KeRYWnPab+qGzY/E+taR7FTutAr
OBndOWjRHTn8mqAdPFKq5QvChivWWvLZTf/G2NoP2G6gMAh0Mod4dzs8XKjBocbFVgBhCItVGr6a
ZORsGxNY7m4ZuxVshshTK1d6V1vOvEj92dKZHvAOIYHr6dWOX8q53Y70feX+EGKERFc4BycEAVvB
12YLF/U1Lg5O9G70tN7by7m70Mdzkgdbo3SRrb9hC5kWRZLpWdjboNwrtNUo3jBc3BUM8pv2o50u
dnstDNJ7CQr8WjY9SYmU+5q1qrtdD76eCO+l5CMQeLaorJrTv2XCfkiA9F0HlqC4v8aS5I+8BkzO
3L7ZThZtFILbfgj3xJxc7L8seclzMD7CjMTjJXJ+22TfxNqi9JZFTSiLykscv/JVDs/ZdE7hcrbh
V4QkRhOlmiUCOmCYJ2raHVDfUlAbP8v18WysVlQb3DT4IcPwiZd0IfnoSYabw69RHeO5K4zRtcd2
ykK8GuApVkrnoM68WWHi1t8q+0MPUDQMaqepYYoKCNBz46b9XtfcZ208S/pv7e0j74ZXcR+UHGux
4PoB9eY1Dgz/r023KPchq13hvHj2r2rOLk6WNDm39bkXmMqUao7kodiK2LfUfsq3Jn+WKesw9hrR
d33tM3MdsJbEza2nbrvkJzS15icfzH+RonE6mvaJ9I9j1jAAaFYF2rAz/UXVuMyju8ZhOWi/ET1S
natUCH3YM7YFzri+tajx/Mi9+0ATYBBCZB2Y9wVLAytaEJ7oPyMJv9EwmHvcIQrMqA4DKrPKdrC7
F333j55mdrU5jtI9JcZpAJY1BmQ11NVQb8LCKnaUPHVzDRdBza0gzYXP8qmgedElyO0gD8QF5RGY
+nZWk2803ThTipqgitT3Rn4zvqdU8tsar5P1oG4XH8ajyxLQWltfnSZ1SbpLzeLmHMZuW+pnXUDz
G5lsrCwKD8eIPND4bLigM2FAV95yZKnothZ7jrHu9YSV7tV1g1VIsb1lLQvj1qVMLLXq7MuTTYYy
tbG47yJzFxDOHA1oovj0qOHTuudC7vuJjMFOsiYgcw3eXw+Klsrxp1RQn1Ou2jB4KmHeqQb6eLfT
aWaToHSq4iFQR83NlKXLdNwwSoUwA0oA1DwdHAZ2cd9zOd8GBErMiggJoATgJMZx8pg7wsRsHQMX
QrlMhuSRUhVCOpxuWKYGObSioV35bX8O0s8435E59blu2EdVv4+QMMYs2rgTZ7ySvFk6u2GyZUcZ
W/NR2iA51p1x9hy59jgbO4w1agqDIuR1Z6nPgUqUd9+/j0549dBNrWJktHGRwRf0OizI5554d1hZ
62ZE+aZh2v3Lrbdc3UgO0Hdbh3hXdDqxs30PH8CSDGEReaw7rIRFEkz7cirIrfIzMzBO8e8G7ptG
tEQ9K/IuqO+T9tVYJ9Jva8t/IZ1HTABee4M4ThY0zD7K3j05wGHS8BE6XwrH0hAYv5St7rPqaiKU
mwGXIOPgjjBEmDo44J1Zt7Er29jHaWLyXtLWWQ7yrWJ10ir2y/gy2XeLA0OONmzNTiJsW0lIrUT4
UqCGNwj7lGMMdX/A3ntIHAazOszI5s4ocd9ogBO1p9z4C6znniS8tbfg1RWojIK6NWsjze7hgpyM
Ims/whmLTi6bTo59ztbQKnisCGf7+b5p704zLoX6CgWt7cTeH5SWDWjWAiu8IDXfELvuhmM+fZno
S0X9lXDQI2KpyZcJMNycekUjtMvbBNjYtR5CXYI03oz+Z4PlK6IKaUDNiGBeJrhjOyoVS0hqHYe1
rs546YNNwhxQn2UsHydIsRhAWbUotD7NqwYhrVqNJ7p9SUxiHEyqywRXaB43zl2VhcYGATtwlrPJ
5SxC7gZlfKuBOvcc/Vhf1yk4jJD6rxrvqgQzMGMq5AZPANiHi9BOgqhQFjQUIuNHrqfNJMk3eDhn
zlH07iqfM83BxPCLZMGtWNRcOX24x4yYvWuAHVVjiCDZBJJToeOC5xNW47Ay9dkIRcAD+29gKmIS
/R0Ph6V/ZtYHS/dE7r4OghvNuQsbe5vBUQDRFisrWjtnTCmfs5wg5cUMLkk0UBzVLsoqhLxK8T0f
wLyqtpRlcHoiLOcnH7AJwFK5DweXDefTwvDR2MmjbLF3bobulE/cN//lMJBGuA9RxWnarIZ/Avm7
KLiutClNBCYDjc8O60vJcXV2CGu6RYmMQ/lwtFPgBjKH2yNNmrroFp1hfVjA9RZh2F9EF22nJN1X
KpsdvVutbMCi/MNAscJ/9Nuq8YU87bky4+MwnefYoQ/kc6JOCTm91JB6QiSu9skDD1ZyPbGwESjI
TBVtig2rlWcceom6dXHCPbrzRvfvLIUMmI/QVpeK8vIAy1wT3Rvx4pbHgZOY4caPaYqXKoNRl7sb
shwhC3AI+8b6MTgd1zY0Tbu7RzSXkdzddHSnNAPhNHl2k4NWl8lSaeZ+TPQ/Wce0AgVNC1bTA2NS
oTsQqAsOBdNUod6D+KOK2H8rilZ3lhk+TeEfiU9a+RBvGJ+VGHUNZHTD5zcpA/Bu/m9cMpAWzFt5
8Pi9cU//V5vJlRvWkyyupbltQPX3bz7bowXGp+6YY8MMVvW+pEbMLCVMtP5jZKWPWIhkBb6yfioF
5Kh4pftfpuDfK3dzk61PwH0ijR9THMR4MlHgsvDtSJt5WN8B8uIi1Lg3+rhO/ogFvkZqkJrYZmG3
qXt9ZXADiMpPnctjUdI3vWqofTWJe4bM4hUYExcuMA+k7ROQvRScJgbaYnyk9brVNzEXpCmivPit
yHcW9vZKEMMuVw7S8oDzzrIZNMUPIhMbHyK5aD59dy9q6kjZe0I6VGnLWuVEsQzoRXbKwCPAtqZX
a1Nb29PG5FTiJxe3yHA2uYzy2wimoICRgIzmMPlJoRKPYuuX+wCj7uwwlw/X/6y5qOaVgX072ovs
o5cktyImOi4zKhgO6k5gdVGjB8Y13+HUbmdGp57R6fg7t5HZHAcaJMI6+RGSurfCZ8OtVm07j04Q
/7Xh6HJ9d3jkPJig3b0Q1P6tHDZurCYUndjRR1MAhlsZYpm5/6jvwb7dIWYYO2H8JkBh5Hgl8leG
qDDZSlB9aR1UQxZp8K4DTYz+AHN+a0dXE3w1PKxqndTrwEXpwKER4JDbCxaXLAYvQiDPF9hriSOD
thAGL0V9zvDA6/1ZUrbi9yP9cM2d+PxFQYgN9fEU+t2z5EHENsTJKxpOk0QDCastFGnX/aRSbukx
BBU0KksM5RgOfMbwhVg6A0sg4qcaILhoNaRUbHRcZ5uZGRA+bP3chH/zimpc3Ggdhv/TfkZA91P9
6hMOD5gGGqTQbmGJZx33qVzT5s3I8ntyPywknpgDVw0fAymhPAF7YTA7vaOp9+hK9bLQ8L9hOA1r
2uIn4kNYsGb3o+AAS8jW7R2MK3geGHVHOGQHuutTccbxvdDjjZzTMNMecCQr672JrnVT7GpuSFiz
2fsOJlN5ZJCFiMxTh+UnudbG1sFuycDIXQcEYGhrotCrc44NCW7/7qtdWVz62SbrctXnDdVaXotx
Yxtr5j8JjvQYrMAuKy9D824GEK/pGlfGdSxgkOEaG3+467n2vXI/wvhfKW5js4NqxtQFsKDDlY2W
poIkfxGexjl4Ma4cLF4pMcPI+w6AgEyfPpf3JHPhZxHBlO8MVmL94Fd3Yex9wGLx2ef+aREBi3jP
24zkkMRI41MgS/ojm6Cw0/XBIDZo6M84jNMnk+C2vVvT3bF+POgWJK09EDHWT458LIkHC3aYFMa/
KYjJXzV57Me7zi/WxF+FiRI8OzsmWlAge8TxrfJ2Y7vOYGPotrsciU21OP9ohOKno1GQBrRVpEH3
m036w7rh6j/wNRDQbkI2ZH4+Up/t2SkuU2St8+p1boWrgcjY4rmiX8KCBRKRjTDIdOCHBGJhBS8K
xoi9ZQ1t9eeO12v0907oLxsKATHRCfy6DsV4LV3fTH3ipWsXD8rYnidHnDKLAlj0P+Z8eQlk9y7U
Q9YnhyknmUd7tp/hJqD5lmqeZdOx7DqnAqcj8tjewUHPgjoUfy0V3oS8yXamOBacxGCKyW+j2M7M
UqC7FomHgKo0svfL3L2WDjNxZilWuytzmlcWoqeSpFNc5dtVrJ+zRF8lQB4nI9lQcLoOdfcOs59J
pFr7RLmaeli53bgsXbUpmZgGt86cK3RiWAHDNir5r6TiOWQa0kt8Ru0RTMSmxRUZ1dxQIuIpCUGb
nhGG7a2Q7tLYZbJUkaJNnxP6z429B11aQk0s9Bc5/vVUtHoENvVqV6pu27btImIk4rrHtiaenj9S
/4WgOueZauX2cgmM3hL1igJDkmikdPqTnI41M+2BX7zg3iz3WrsFFoFi8IF5Jc29dZ52Zzvs4Y9g
fB82oFOeLAroKypcQZoqSa1W+cRNMbP4GwNP1Yj57dSB2eiKHRr5rAJNnH+9VwOgFl6NrKUZbuRw
ri6mAs9MLt6kBWS2Dlk8L/Omp4tlBT5q/j4laZjEf1NEuSqThqitB3EWLjKnXozvS5e4vEbGkBS9
A0IayzIO1XzCqIZvrOvrQ6lt7Gk3CCbE3TlWDNL/xmQTh18BYBx+xCZ+tVkPUgAQpoHdjC2tEu5z
gurrnYxh2sY9TJ80WbVAd5FbdN6GLq73NgwMs352zXOs7XzDX5ugYqk3KEs2kaURb+h6xRkPYQwC
rSJ5LIffBGhyISj7rtaBtrOHm8dGPyjOqF678YgGCuU+Kdo5Ob/4rKgl17IEF1++aTVSXzinfBIg
tfgz3bM+HseUKzEfjyE+jb5F+yWc4p9B77jxQfZvyrzX7nDVsflWA54DARGak5vBBOLV1Qy+h4mW
EJ+JI7RoDifNyK0papi0pZxwnM+++GlQB3VY0UP6UpkKCnCAged5bpowvWcPmqJnBUAXtwahJp3B
woyJo+ltZzYHuljYKxlSPDx7JaLw5k0ZkM/KQ4enDUBwgGUqkWH28tpfU3E74DWUDbzj55jtwR05
slQssSHZLtdHjYKqN8y2MJpJDPz2sngP6+dxihgAvYwcFTrnvQzOI8qXPqAmmV/oM01AlgJUttUd
gaABzgP4mn1poKHs14StqVQvg8WLSG29yyrae58BQoU/JyXUe0yCDBdbY9LyFcLvoAUADRbV6iq8
A+8gZpJXo+OQZ/yp4NnuGKCZ7+60Nu13IN1N2tB+gLks4VjdvjH7Q/rKvMNUX/TwXNR3Tgx8tDvV
DTsXWh5WEFAuXI6wdAXCQdSB+YHgWFglMCFKcwiY8BFk7QmaLwAyNHR3q4sSBfHb6emuavKj5dyH
jvqadFyD0rjk5iOGOGxd5XSWxofDUcxWxxTpzasheWsz14pLMJnkY9UTK8Miu5XQRSddcYy2+U9u
XeYqssGLpgFBdvem9lBDwGdRkEUpUQjvQb0P9ZvTnVV69Ip3pAoMTwCe4j3LTRLHC61a8foKg2Af
zBmuh0eItyaDqFCNEBduTvtnMMcuMwT9RL/4qCT+qLbjSLxcf9QA5NLBpyY23sR8kpo6FtE+i985
54Wy2ieVsfDd7pjxY8SauUV7MwoI6fiuevnSm7+V+h35JOe0E00A264Sb4XTvwpMeG0PiBCGOwmi
p66ENfBS2i+JTVk3z0/DOuyzsk7z7S8AW/lD6BmVWjYHwd6jxlefg6d0zhSRVKwZvc7onq2ZRTBw
1qq6TTUlcoQ3m60TVlclT649bMz6N8p4xSM4Ro1zT8uLnzN+J1hTqG+d+X20LaLdlO503K8SpKKL
10nmYqP0YdMUDMOC78J7GN6zEb1Gtb7Fh75Nsb10mrtU3NYVL2EQOQsNW1lisBli3iLiWKDaPGGC
PkE8JWdUncv+y+vVfnbSIUxvm/k7KRjRkskWRoV1m1l+qL9x7lk4aJJMW9ZmdvL7NwG/WgdW3cWQ
3uOVpRc+vR94fRpmnQAp2n9oFBZ9WgkvkUWG0EM8CCwqKUEs1wwZG1mt/NksH7jvVgW+udsNIWFc
buZgWFUL5q35ml00GY1XGIkjvEBmaDJHRk/nqUXWG+N15+oXzXnre3NV9fs6PfT6P4wH6NFEO5hw
hCPPikMzWdduw7wjek7nMyifu58HP5PzERrbBBdcH71mBkW3uHk6Pi5vclYxB3OkiakfD25e4OAN
l2p+TzO7juf+14j53noaKvQ05C9kCJuPPdGDjTYRtPkRAywe690rdkCDFxI5yMO/XXELT+tnsGhr
2y3XAUWNaKOz9NA3N5PLWpAkeLYR7Rla+4CWEcIAzzdfI2cc7uY6z7PtPTNppRkVe11xMXUedo2N
gQinJOXeGnM7627CGeWxWcVM1/qg31IXOA7uU81f7omb501wsEt8oCTTBpfy0D0lPi9qxF3KQiw1
/mWeAi9l78cP76fnTEOvIDYoZ4ocHo2Mtk4Qk7NWaFGPzjXBI+dlwBTWXgeueTU4K8RWH7QanXkA
C3ZVhKmO7gVAfARdbHKmbx73ryk+eSC4e25lKaLuM0GI2rmX1EbnCcDU7G4B/+4YLvUTG7/b/Ohi
WGpUDKYtYhvP1lQNm4QaGH2QDJTCnSgfKdObrthY0FYyR/LlwqsPW2YFzqGe2eTdqQEgJhtn73KT
a9LplhmPuGcXki86vwsGbLppPJUdf3qppq2q37wURR9h7BeuwIAs0KPGx/2va+Mp7h4jm4CmCQZf
ZJi1D7OrFoFnMbJvl256FOWmMA6aODrTKu/Y33/86J+ffvjMib3ureAEqOR+LDeknx1MylidsQeg
mnEXsCi9NSNAbrw0wWMuAXa8dNvlnyO9FnTHgf2LljXRQlosXbgBrBsBFhtw3l3NuWAV6q9Njzak
GI4kR2v67AB96AGR5aJfJZ16NMN3yzdojczg40NjnUOeQrf9oSXM8ZhFuHJjcQoR1vPI80dEJe+g
qVUmgUBmVv5zj9G4yW8d14Qi+DI5CpTQSrrJuDBr3BkkzuPopR2OJvaGOsHhjQ0wZ5zXt3fTWVv2
w4OQC8KCYCkQb+dJlH/68NPWX3RxcGiRRcP5IPnNdfaXRKNWi6ah8RGhZ7RMiEnfLIVGksvdlOZX
PW17ToxmfjRFiO/+0+q/hpBpF/KiMWxjG27nKWCRzUj+WjGr5fBs0jCs8hny0S/ihPV7BNo7nD36
1x3zks242+Smw4ZLNYzS7IJGeg0rUJh2/KqFLyY3jCJhg+bdnjYNGdJuvuhUaJr9p1V1q8HaGe4n
FmDLv+X49aPfVpx644iX5bPkpFP16aKGX5COd8LAy74I1h31gmnHZcK8E1Aouz8d2aPz+o1ZUJkz
9xGNP3oWrBXGPPi0X5aoTmbP6FXXcTqoS900e9813iytfGDp4gjYPqzRuUFk4qYmmC8UIstIjPCm
0PWLYFs+DKwNg+et/TqAk85cPaRmeFmX1bedeWw9JEEKGSEVRII92L7r05wB7AG2xeTF4jQBUD72
C33iytJI8dYEYXE3Uaq4pL3D2mfbdbJuuJBtZ26Q63uztq5tAFdJd88Z6vdKl/BdW1sfsLD2f0Ne
7c0M83TuWsbGaFuHIh/zUooak4RL8YGkpnKpj574N2W9vkhkUC0rF6uoSYqtNxcFhVlRjfnFNC7G
ILHKlr1/gPi/DQKYDQrw4IoNAgJOiTKaDcyDE1xYswWrVyzutlHT/oTpRUGpVT6jDBnr/LISGWhu
ystqXQeDSI2bZ29EE/8mobZxoAZZYdoC03ZfMqqkN1ky0paKJwTvStbu+wFfXkcy1O3zc1Ygw9RC
AH5mxULWS81dEkf4qEm0Pqk298EzdtXJ99ozZO5h6SnsWyTYx0tu2I+GwhovSsq9ZIZ5GNIcs+tY
crcz2Bo6v4VzMbbXMFSYg3OHpk2TwANiXmJ1f178Y1VqWxk32YhNOcuCMAJN/tyubjZ/x49/Uv65
ahb/pmHcGPYUAZSyqd6xLu2gmN41zotthPPsbqSfhDZy6X1VDsoa+cC0lacB8lsCb71kHK/krgvc
/eztrQq8ZyMbuJiofskd6942ENhZvLreWgv5Hpnves9MC5oXUu4Naw7RxB2uwVXtfekwC/v+uUie
5xTZlN3xlfFZiW8Zp9upu9odhZXYsgvD2FTFuoVdO58EosScc7Jd2690l2P2r7AveuWdNX1NRqWO
1lVubiWNvY27t5mHO+lrhjGDDFBA6BBQt/83D0IMdCYbSCOZBjTzGVfEYZMRGvfnkljgMq8DQM+t
eQ9rTOl9jixmTERlAHgEM4sSmAMBp5hbWYP55pSJLezPNj/k4jOP1iL5bIoPke/mTpbSgEiFyboJ
+2VRDU+xQ6ymF+QTxa7Ups95FtyRhi3456Y8+ohTXLiJho8R1Kqo/4o4ZLEh0JV+WdWtmfDrgksr
PGdJxc8aP/+CCRDtB8+edXUVW+d4M0KKmJopWol2xK/HxQL/8ggraXTvLufcbFdCvQ3XMt9BeUCj
zD+dyro5RUBllkg5OuAPiBnrmK46kJ2Qot+kBc3x1iPptnl6hPpcjngK9rI8DIQOaP9Jj5IYqmNw
SvpqKeT1cQGsa2z0ArGEy1zaxwCqSUIOFXvfSHNsMwFBDjDxKPPkBfnVml+D/GwVuzK4zGkJw2do
NNm/UQIfR98Z6beaPx4qZ+Y5jOUeA3kA1s/x/KKc4snCyJm293CEs3IUPddB7dSM1b2j0Y2vSY3H
mFtZwTy8PU6E1Jm+2sDXgqMGgMVp/vI554CvRcNXwYhpCY0QUrYiVY0AzvbdDTU27jcXMrTWszI4
t7plXbc3fXMuq78Y42NrhMuMdm8YqvA50MPKEGMl916cNAmTKKcDsUl8L/CjU44U5BBWsEGD+i/l
LMETxRkmcuHGsm5fU9SbHMh8Q4A+CnpgIuzjl5FQdd/ruP/moD8GnFztpTbDj0k4cILAgijVOqru
RB+AaTARwqlOk1vtQMSkRErpBnaPtF8Z8x9gxXMwBTKViW+cujvuayiO9sKlmkTHgeiPxAcMFxtp
dBKRvyHTjKqQ3BreLJ8kr0QNGVJQy3J+1cJjz0y8xbkWOUwp0RhsvvDFAPxJoOG0VXWu/Bo7GGYn
ewboqOglZ6LArU0IzmvnHFUqoiB3lePeaFkeDNI0WEwNoiCHzruGtaSYVa3zwmOANj0iPgRcy/zk
gzNrmMHaiqmIO1QhH63oHikGFp25iN+Q4m2H54IoAEylQqfnZs08qIabnfw42dmT18r8ggRTqGYl
KmB0qW5t/NpFUTXMc9O564KxTU0MIzN/U+1QZfU+n/XGZNw7zT4A+DTxP/3vgD/d5XBc+Pcax5ji
566aT0CHQI1eQlwHcpzjNm9qejMJesRwCVL7RFxnMDF6jenHVOwiplbcp4yEi3t0sgP5Plby5qHT
IUbRMIitzOHcAgWju85eIXGtUuhS8Md6IJgE+zIuQh7tL1Z6Ctxgzcq1biSzV65g9KePVvphW6Td
7HNlMDErpn+1Qz9LRPZ4rcYe+YvSh6mXH5pvbyEm0AOtEQkiFGBoKzlG68ggSW1O6454NWn/AfMI
Vpr40w5GCAnZyQmtY8glRbawevXNxLW3JieXDr9qfGjkFUNr16RsXBQ/DK9lxt0xirGnWJeCKXNJ
ctdA3oGcxVwpDglLheg1GMwG7TDEb2X54iSEi3F+7PTs2cXaFrfWqmJO7gJeAJq4lKW7L8iuoLdv
Iy6K2WbIj1wkmvQWlHy++jKp2BImP3nTMCHoN9d+lHOXBm4L/ol1SIYl+Sqz78F4SYlgeebGZMZf
4MSGhgDLqYq2YVX+uTKm40Kx4IUQLpgyU1oKdBlFmp0TYUBkBz+Gy8sEM6Yvt3t10g/Sk+e0Tw9c
MMOxX3reSpj0KWLsMnet+QvwuyEySD2B5/2TnGZo3lt4I9YMkhnoNjnpu5TuOPfQ9BjXLYHicS+G
13GiGiM7p9HRm8PsDP93ojiUxVHzD8zz5tbj7MMHRu2ttG4HujKpv9tqn0afXvPn0wAQUKhTezkn
AC7ZoF5ggdMsWeyn7Kf0d/iLwCvDbxj0Z9LIbvVPJ8lc1xJHZn9JA7xYIj53yt0MHKSzUt7zAe0g
WNjQzfzhwxveiLYemx6MDlYpSlVTsImz/wbqD8JHtXC54OeZYLwWI/tdwv45jCXW9I/CO7WEFrU5
XILsWU+XSa6mcOTQgCcOKtLk4VK2YGmiPo02SVH12uEpS+pzXtUsAtoqJQtBtxN5opCma4yCatxV
zYunvc7g19bojzon6p4gXju4rHoEFBjN8P7vCjyiNszUAAiRg3MQUh7GwD2EtUXKjTyKqBJhP8d6
WeElAADka+TzGEB6aiEDzkzFrccM2XcWLVq8f0O40+eKHWfTETkR0a+NecxSnDG470TYbgZRXDqH
SnO4MR7nJROP1zHE1CLJrvvtt/KhRvc5sAbFh0CndOTuJl8uGdSvJ+wlcYMkyT3Pbf40PmjX2gy0
5OqV3FaN9W75dB/1mISkvZwcOlewXmWMgnjZpImxP8xpcLZuSULB/Cf43PWoeIAeFjy5oD+a7Ka6
Sb4qqfddficVRg0FNllLUoGjV+03HYEFj73CrDpUj8Bzw2NE6BTvDJY7Z/6DpqCqZCZLm6V+vRFE
Rp4IvkZCTZS52mtrXCsctJoGS7vFWtadYj2ZW8yIKnDbYK5VvuVW+VNCFYqIDksG0V/Kn42bAQzF
W8AslJsTxTmT+4gFbMzKvzssme2M2Ym8CFDxl3B+6DImM4ofpGtpZrSFcbQYKo7uYYhOY3SdxLOZ
vg7RZYxuCt1yyok3ujje6M2xMCbDnjTj+IqJfiWGYYN2Ov/lXkONmCvQjHVZziQsj1NUvZUcmqje
U7GxzGyCb+CAcw78yCnIFIX3EY9fIZYejYsY1iisxYW+tQJl7cn7q+GIs0Lz87OLwWBQnxi6HI9g
vQ6JMy+eE5N0AmUQ7g1AKTVSsbfCZk3UaNcN9s4UdAL4zk+hDeuiJuTrWa/MGpaq3RsU/tF5BXAW
0nfS+IckAKTjMR4PhoCOI5nR9uez7Pk/mIjYwDkomjUzB1eIs1PdemvfRacid+6KEiDf+unlNkOJ
ikklxinE0nY6BvQpxPSYO/iUW1wHwj86xpfq0GENHUJYNBCoGDexYTOhx+7FjXtTRyPuWDAIEib+
WJFV0W2U5IIL61bjZQJ3YWNamsrkMZnlWzBSLFry5mB8ihAc+NEwAiTQdNp0HQ3/2myT1sfe/eCW
T+SJarrpNMXWWhFTK0Ai98Nrq31luHy4K/WIO2WojUTLXqauX0HAcu3vyrhOQ3AUrVyYUlsoIEym
PSx1dvq+oaU0eFj5c+eSCVDOGX7v0oanlfgXj4NePHxFNK+xHUa3OKbWx171gt4iUNJNqU41x0vD
c8S6CcobreI6JapRPmyJnYbi5MptCxKjXMfTRpGnd+zi5uXIc8AiHPOtHF9z9Fy73mg9xh/oVR0H
2aaavj1YCg4mkE6nKpIHMZqGrzaTi3neqTHI65HWmlc9PXiBs20EeCHzx5iX1/zqVmvRvplcQSsr
2fC8wVEK8f16xW8VMR6ZQTJt+aKyueAqNS8hlLa+SfZR+ppyo8Mwr/IrKWAE1beGm4Gqn6zZe47a
pXnnVrumWrTMUAftPLrSaqN783/EEX85YJaQpi+LVdIJPwPEl9EojqXioia+53FU2MwxI40Lzcpm
PDADgvDdsasX+H0aqglgeY3eP1LnhM+8LWGQBi3M53NoQrpocFZMMXFnXCUDDAEmV4F/go2yDJm4
J4SrQx6hlrimmgjJKkrZ71rwphd40bx52kLLZvQeJEyks598nE5581nyvZef7fAbKfpY0dSti43T
tV1LVF4Zf1sCjz4CK1CfxH4pm56jEKPleqWV+jaNvH2CziDGd8nhPE5fyDpc0gKng0W52v+hjb2i
lqegBjPFxKyn74P1moY0C7vPeBO4A57t8T6qN6h+aNRYDrKlC/01n0Hk7T9de5TRjdCgb19qJucy
ImcbYZQuvoVB10K2j6qzzfvUiq88q9ekTHGaFQRUrGJjdMA6mv8oO5PltrE1W7/KiTO+iIt2742K
ujUwe1IiRYpUN0HIkoy+7/H09eHU4KadJ+yoWWbaKQjN7v5/rW+BkopYw/qHjg05skGTD3G8zEzz
8VLF0IM4ske4r8262DbhD6mQsXoNaBVt5Yx0ivT2ngpMzPoHZctLAZkstZxICl7QQ4pTrWP75Onr
NKUL8RRAWcKOG1XfGfGmcdFGH7kSFhKykjFRlfvRzx7L+AUEzL4Ud06OWg37JDo/1CEp9F8LYNLs
FjaM9BSlcFecayevQ7Pj8Jh4/QoUA80+BziLJNjw0Zb7blz55K4L80UZr0Djfeu5cZAnYLPxlnV/
QHkwAD2DltqhFt1rxLthJ1+wF6ZiRU0X/AxVR3Y6mnbPyWLKlnXExHsj7lhRN0k8bgCjZ2LSO6aF
3D6CF1sgUmlDwhtQd2AToCtKz29p1tmqckYeXbRmqoQb+9GoC8oy9kQ3kXzPxFOVvdb9c8Shr7cO
LlcQ88ZWV2xAtlP1rDyiuNOlgextgG4/1RuXFcOB9FeVc6l7WHSclMq65hX90CBx6m0w2+0g3yqm
NT04lA7PFt0Gkule3kK+QpodE/xC5OqAWz9Tuv8+6dOI9zlxrCP88yiBwYqqaBPmL3YxB9njSQ3K
tRm8uOUhaYaFRivQJO/OwIfrfekgfCy32gN0W1DriT13k0YOQUZyFRTvOaThAK2bOESoPNqTw6qf
jJ8B3mUPuABWDX/CDeVfOlo6SV5sXFuuQqwuQ/I4n2JVT4fdPvs4cUcJ6GH2jZy84NaRAlfVF0nz
aWI8h9VVyhJpjrEZCGazoNxpHJ8V9lz031iLHbo2/lbQNrOoQMkyW3rjoaJg2dALIYVviB/ZiQ80
6dttFWxgBlVYHka2kPNMDIih1uqNxQBwwM7PVvzEnu56I8K47XuLyP9Ko2gVMUeYnPpT76BzdCBM
aUxcuqYnAOrQvUgap72t3TnOc4VdfwaDWeHBjojO8nZKw5JB58R5yfgsW2cTyxURq3TU9hXyH6SA
ffae5Wcdb3EbEi4oF4XYWeWzRyQKIRb5l3QXxMs41r4F0E36Tx4D/2/CzZTQW7Rp/383onMhNgPL
sjBeQvrztbXNjItPFS4O5tSujT3laDt32rRq8Svr2mup4YBvjzkhC86QrXsaO2P2Oc06xooGAPuX
CQtZ8z0eYCW1NQnI9yEgx1Z9VXRsS9qSHWxUHVsret8GYJLId8qEcmB99h5NJ06kNADGblMDN4/Y
x5hwIo3W+qxYJayo1eHXIJ2WD9KgTLdMMeOYtb4uUQkGDAsDPpVGszLGttoDLhowNLU1gTBQo7pV
Hq5T3rjSmkVJBwBM9jdNELdB7uiEyJT8KZKvGSsa7vqtDwUH8LrClSIreASNPFXMD4zu0W+XbnjQ
CJbQh7cUQ6qdIZ9UOyHR0KN4a/dWuws11HPhns/AH861vIYg/whYAigg4K/cUmxHA52etLvMD6Pa
JATEmSm6v8vAcT92Z4udsaqKO7fcRxXhjd0uw/KkO8WrUPUZYhH914hO0bF07waqA3Z+zhPFLhU/
T/bly7dAW9bmFd8liYYEj+BqznWYrXNXki0qyS9hRykvWrZiH7Esmxx0GJdmjnPEJhjUOLnZzqbc
3DPuWoDHqFn1jKgbA5C296Sbu1GcekoW2oRHa/heil0XfrTsjNFeleZHXjLTUi3goFwVH5PKlmZn
4TiGb9wC/m0IK6+5iRaUFilAZkCbh7SyYcIMw3Rsob72q7fOeG16tK2cwjPwSQIIUzNa29iwNlV2
ySjGWvnn5J6y7Lth7JV61Kpb5C716M2nQZ1Y5sHSUKN2dxX+znY6Ss4zVPmTtiD7ZtsWUBpeB4Z9
GBWLsSdwhbi9gQa7S4fbd04Dlb7JvrK2Aonp9w6W0MoeFm4H2ovvUNMObYOg4zWgHIoCBqkx6T0c
BlPIKK1iqi4OZNUk7tJSGIehqkSOv6v7L6UJQN/1UtCvEQQHIG6hXFpCzUubcdtgBK30N19/a6tH
QztOVOSjYxw6nJqR0aHFtgi8MziOqHiPH2Phl2cND4dklRm7c1S0fMDhvsb0X/KLzXrUFleST8nX
8KcjiR9L9uSiyjZWwso+fTLDP1WEDeZkGYdkkHWa2rXGpXcx4om3kFw6MZtmyWzNtw5bJaMELhqh
d0GlHjCujWinaAH08sNE02UllEhZp3TOrnFqoB/TK0qA/c6wmWMCkxxVB0NcfBoyZlYSmdhclkPP
fhEtL4rvwOz7lYsJa7ZX8p1+CwvKJGScC42ugKJivsZEiiYBbFaxlqxCNMq+WXzCoc0y4ukHh0WD
i2GdFUstvCnAFbX+EAA4lu6yQ6lSBFhIOknFZaZVjMb3+UBk0M+KtR826szJ2hoTf+sO02REAEQB
RjvEJEwSTudTVzZw8Wsrng/1EoophcgPPVVxwiLX9UCHy49uYZc9dUJB0c+DB9o0bL13lXhQ2mef
oyTAIB71B5KTGcXU9zNemcMETFhLVRLJ5iOAux8oPuv1Wh9T+CiWf9LV9yZCYDidvGkOHacadA0o
gbP+eQPUUP37vMW22rvRae6nkenbHxF4vmvqgSM6PUhAAyFlReqTwuh3SCS+oe3alEG75QQ5Q+SK
gin/0IZv+UhaVLxXYAAqvsZYezFT8GkE7pQHu9uPqL00vLhTxgllHG78SKTGtDt7sLjpzqz2lnGn
MFqw+PbgAEGHrjM/Jp6Smg4pYCY7Q8lGnBrx1WkdjBeEZVa3f8WFQ1hni9V2575gGNCgKiRhNOwv
X4IUeaD2PlIvHBPklIrMN7p1s1MpyCIiSTADOWAZstsUINWf5bp+SlGUy28H8ZCmAMfcz46SuR2W
3zXuIdABmNIw1hDSVl1xqizEqWGJ36izofGhu83qB4PGjz0if+A8Tj+lrI/mdOcFdKychvY934Gw
1yKlIqBDrMI+jacGtseHzml/6M+NGW+hC9/XtYPVj14uMo06eyf7DWuw9q2gmtBTXBUU5q0QjtzG
KB7sEB9VwCRcKg7es2mNUcBOUcW0PaKzA/uxcnce6FUR3ywS9ZBUzTPG8J70FWIE1hX9R6trS421
1ac2bmbyoFts+PFp1dnjDPGU2oNdeOcmyW9BkS19B1fbV6chVZX8Qt0yAKJSdtdqeqVEWVn2bmRg
4QZSYGsKFDpzlUdy4td2NdTs9ILxPuPXLIrvHAw4EmYYmF00hz9qkmhK4+BjXirje51MPevoIBoP
s0NPmmtHEF4OHaUOTwM4ylZIFjUq0PIrpnfrjfEhCTg7znmCkOuQSSTz8kvOoeOtShrOYXnVB1q+
sqXzVWHJ3QwWg1nsjGxTDAe9XBewsUofBV7TmyvNn85075RzcqnoshUFOs10Ta9QwL5SCyxHu8Z0
AJI+KGJ+ZA7FAMaFrCGrX82BLzB6ailJZqVcWmLtWkdd2UyTH86EuSN9r9KtbICuU4NA4wEafc7/
boo36uIzxLzDdDLP1Y0KDnFz7XFzw72ZUD2DxJNqqaxDOxw9j4PdD6uCdnoNIxRH0Ufe4agTTH54
enA69vKa9KdeYeJHyeWykJp0Ig1BaB8hFDNC36D6KMy9wKAWX0zaDMTJoKvZd/ZsWN9l5cEfPnMI
M+5E9KyyN7lugj2P+lVFYcf22VXQio6Rg6X6U0ekkzIBKx15sCXoTiW8s6kQ0ymOfBUTF+sm6lfT
MyDc0sDNYUcHfNGEH/X00XV0gBa/oAfhCEWAWeNyYpnKiEXNcQBExju5lOXwGPkhY/5prvGJGgoP
a6hwDnI4M5USNXLneeeOBZ0mbhvtc47O0yhvlXnV22MUzRhNPnXd3OgWKShs5UdPLsf4rfQkrbf9
QPtUvxutr7n4qT327ms3d/QQshdsFqL4eW5/tw1wW7zo1q3W3invCftQU0zwyGC0AuNBG/LV5L1E
abT2OYNVwYkNlur3Aydg9LwTwvWcUnec4CGuDy6/Uz7clei75xArer4ua9sYvfv+1tBOvUHIYkmO
O6WQFF/ZOJsZLM5JE0dp5mfQB2Z2a/N22YvmDKqwp3CqeJSl2Gamj7IabFOSoZR81POPtkPByl6t
s/N1piL0VDd/ZF8YJMeRPUa4TQHdT6lN5gQFo5kGFe6MehNhz52q5qk2ODyT+5ztmTkz9DPNSCHo
hxy21oyqLFC5ePojHJ3QRP2NmStW8myP7SHjY6OyvOhYccWAega1mYe8W3P9/TwINKkeA93duEHz
qhEnU0HJ9Mz4WXHODSooFlg9ZfVUUngZrH3DwY/IER8Pcpbtc/IF2BWZE7rgeONjHyNLEBx0n91r
yheritar3lVHuyDe2QDEhZMm4ePCXbcYCrbS3cHoeTWUq5vqPUL5i9QBMR7bHrJCLM9ZZG66Dg1G
HPuN0WUKgNkxwGWifpJH8LDXpruZMggTw1JlUAc3RXBPOBAbaLhQ9UNbU2Jvtbu8fUkBX+TWpgAy
C6VughZSIaSiH9x0j0MLvnXEMM2eCFByjlykp+A10ih3xnPFESWiduMN2Mi9V0XgeXYInWpZ++nZ
R/GLxAy2iENXY1pbvrYOtasDo72un6UPR4qk7eKmCGlSFIfFDGPJiP2gGN13IGcuI/15Ah4V6/6U
s0yJB9fjq2KSnh5nW89sCXa8aR00Jl20FinNoTfFwS0RkIN4pB0yj+BmgwTehO6qixqX3s0dt1UG
wI5dqICkx8W7vTWLPcEOEUqa3FvxXVXqyHBm5JC3kUax1bkdPJQNABoj918GEtAcanENJPsAi5lu
2q94E09acG+mn930OBEWxVFtXc4cCajsxS6pdoNydiOLoRtgXLz4HPO9kzbIjWeUlzCE4vdo9Yoe
X7IqmoZqikukZYEVU94cClzgHxYZuwTXZ+5RTFtzjEcJpd2/OoSgp0WHVi7gOAPeWMYC49EMtOnd
RYnFu7kjgqnSiVMaZtV4Cgx26tBVZ+sSoYZ/zOtns3ueywwJIvfGjYlwahdDSxxvCPXUPpgxkOq3
Ud2I8YVOms77qPLYc017/p+GbAG+DEjS0CCqHHf0/RcxRWYYmQ2Lms+M6psXI9qzlublFTF9KO9H
jUoznkAYU5F/SyKAz/5y8veEYzc+I4ji6NbhQqZh309VuPB7MlzA6DlsYSa6gS6qyeBeBJ82uW+l
t9NtkKuZ0R3jIFjK4FF39mGMxmJtsHUvafhOQ8cXzpLJGElIaIK9EyT+ysWO56HvQ+0Yeic7+yJ5
Gz4HIa0bM50hyehSheFQYvApdLvfpHWlRiOcy1js2+nN52Qa1Cwn/YHyUjqyc/a+ZgfQnCuEXDpK
Xkrcek78lo73VtBtRQ4TRHXn1AZ46SAOBX8zqAdLnQLMd7G+ipS39+WPmmoXkdyrou6Rhs/Jneup
3zIPJzg8QIGOs329ewgFa467QcGNmQIQakp5waFOLF9D8gvj8C4V1ETQFAx+stdtiHAkSD7EGbIH
j8FCgawksq+FlZrDSB62SZRR0++eS7ML7m0IxmEPw0vJZ1313jtwVjzjoZ00TBMp3d4m2flpBizJ
HHqsHFNInFeAazFLv/s67dRCv2YZ5ycHcdxdLTS+YlZG2yTe04dTmVIzIp9s04vq5GJ1S7Rkb5Te
i+MC/y7mRz9aSpw0C4MUDTOq8DqAAzxd8KrwD7Gs+u5FNOhKWwsal+0MK4dKVMFpn5IXKkeVea8D
zyVP8UgMOAZDag5ONhk4tKZzIlqUGQhtjS6+uGVOK4TAmTpSxJOYWN4Y/3CyjhxKTqVNM5LsYRpQ
1VnZWrzGIxGv/IDzcJcEfA3IYjSj0pZ9pT/ZZkcjTOLVpj1bSWSbrL92djIxqfQh+LlgMt8Ek2zs
9pD8iGkSUjzqiUFghX1OdM48igDgZeNSo0o7kMUm06fdHMc4e0slxNCyz9eVQRFeZvsCJ4EZuNdI
wwhRUZrRZriXxt9yRjgYhT1PHBUHHzbIwCNcZM/uFD8J8mlrr0Z2o+40uzp6o/aWUW3wKbeFdQgY
TT+2nXGyumTjV+0h0DtsWogcHNoJqXPkSx44D2LliSktAhu+6ygUaxNdmb6DYRiyEy2D5Fmvm71k
+RgC+xImDLucE+4ijtJn28ezE2vPTUITpBCAIGJB92JmEU5GR5Zo6pbM8yZaLX3lS7GLynAV5ECV
unhb6PIpKcVar+mmDnV21xRd+22qxDbnrJmU46nXgOMZ40JHYZ0N0UtcOHQjQW6HHNEIW05JCMhi
9DwevUuMOWMtKRmt/PpDR5xcFt1qdsMIjP+A1vE1Mc5ylANz9TmfDimtD7Ng12rIhTtbauutkV1o
LbAh3hcDCm+PnKO4BxYxfZM5Z/6EjPeOKTlD8zDtNHqBAR/UjCst0MT7wbviCII1bAEx0+mfJ8T5
srh3IGNP1sVMGdV4p/wMmNS4D4I5Hpoq8/hBLFQuUAvoy8m9scOLabl0KFAVpKtq0PFs087il0T3
l7Ms9nQDWmQCobhLW30taGdaHZTGz8i8eNX3uH/WKig8/A6Sqiz0NgDcGIMgo464ODvw1Coql1Fx
buOrHJE+4lKV2Y9g+FFziMwbphDgYJLfliAoP+fITOnDQuFWUupXoAyb4jWLH0qWb86lE/VjrX6L
OKLYiKeC91z/qAWH6fbc2jDVzFU43aO87Ks7HUmenn4lKP3yjWguUXQP5YBd+IH4xbUEAzJNFNI5
/nbda0uNomZKCoyXbAAOSahLEr8ZGZ1V4a1L810fUabyjXNApoHsEoVX7kSLwLghM6g+ZjBKzPew
xRsd426xH7BnrDwGkgHJEuk2iBpWFedQdOeh61kkjxUljXLl+u2qke8DJQNsUrE166LIgBwwh50C
uiuVCyTMeo853uvfe0ltY1ibIy1SUC7/Uly2r5rCi0WdyAI3FJafsyQUdFMNz0OrI+p8c28IBtuT
6JZq/PKcq3TxnVH+i9JbP5ywqPj5Y8D8Jfv7mg8jb7967I1sdphPeIPMqo1706Zu4UhaG5+++nAn
Dt9F+W769yZiE6fnyFfFx7CdgHmww0NO13soDzuIBwD4NUAObj2iAZ5deFgdPRP6WUUoN1WysVpU
1OqK9K1G6uenCKwyjV04MIGS9XPsQQwBMGqGa2vjX+8BeGJ27/1VHZ9N5LP55D1ppPi226I79sG9
ZjxH+rVtnpR49duzpT/OZZmQ8c+AfSADHNUmp2QAEyj7UPfBnqNtIalHDYjJouGaVbirC9itW4+E
XK9udj5x0mQjvuMLdQfI8CdH3EfddVQvjUvf1eWgYbx2IZWtYYvLfVXFcCBhm2VBy4zXADHyOrlN
CVePigdmQJT5F+5zEaZXC5ZoovHGmlvsPTQ92xF3WQFJCeNrXvyIwIvL7NINHYoSQN4WYZHET+ts
DSdashk1YwXKrdz4gnEcL1N5IIZ+5aQU41t66DnVM/wb1I1MEixQEBREK6pqrhl/M4pLEu+kXWO+
vEX5Ja4+4+pZtO/d3LgpXn3ocP47aXVjeCsR+KM/TGfZNfaC44xSc+ODZVLV1zZ295ISGK0Vt256
VhraXWcXDYfG1gC77CZxp+UbKpSputZM2cXJxxpEkxcb9D292Z2BGjCmnc+XIrFo5acWr9EI8gsS
ja8/oohZpsxtXu+tCj5bzbsOjKLiNa6vINmp/j7aVLiyZmVkL2CGv6XRSQzPvXqGVKPn22bkJSA3
ndTWt2mCRCN6T/ebNT3DILe8ret999loA4FcdC4HeNJOJv02YIqsW6RCKERVuJTimOT3zGoIwXYC
B3A7sAS1V10iEuX4CZeUjigp045+inD71O0laspFz7YjyenUdAsvQkuO5LrbD370re3nXg1fBUuG
kb+n/s2PHoNsK1IyNbDS9t6jYWTsLb6c6E0rIU80nOPbZcVik+/a5qUo1hnRIRNZYe6eZIreZH+7
NIcvM2Bo2gerPCsf9e58EAneQQgBZiLHe7wzCf/VgOJNiEQR3D3V5rAYuleFwcl2z4F3E2hBsL8Y
xZ2q72p/10bbprylBpEjLamOC0JeFTq94amKQXRhuk7tWzC/EPDNYj1Dh0oOFPBl0uGNQnnV3yaH
Y/BFId6u0G7G4pQSuaq3WP1rTikeaGvEy3DvPAepdV9dpgKVXjDskKiQ6VKk2mJqJL1LVJSC7ptu
x8E6Ce1+5xe+ZFKvo7sOQ+DaSMZDOAiDKnT9KqnYRgDyvJyS61gNd5oYtaUXNg+Wb8dst/p8JWHn
6OzUcKBtSp/E2slc5BMmQjEuOfL4S1FNdCmjaZuwkSW1PN8WGskHkQQ65usfAxvCLqaPVCTdpRUE
jfpBiHZFR4eGw9Hd+nBePMe8lgZ7BaeJziqMXFwEzrrA2RTa4lrp1qPAMZbEHlFQ+O5Kka19u3nM
Q/eidXywQUwCA8dONxH7EEDeeqh1noZBNryO26PhnOCg6UESRx58jI7I4jWh+/ZVCDXaew5MSnYd
LG9P2PWur9Wljtz3cJxex6a6yNR7wDm1ru1gg3SMTsFYIcijGqySYF6J4BoBQZKgEuwk3ThYBzZ6
CgXQ1FcjbY0hy5dQSsgRhCOrqF2n8UmYzibz983A/kiL0SF+jMQFVGxy+bES5ZfbHJT9ffKPg3YU
gsbejdnWqQ6Jc+1Z8CoyA5V5bCfJTbT35uxMoldVx+MmsAm0NOTDUJyc/GBYPpN6+TgHhpZ8iRHh
LRE7EMfamqxBpv6AoOo9DaxdYnhAIn5obDCRRWSEUUVwaa+Byl6ipjsl8X3NscMsPGNZmu03XT0Z
UXXXph4sslWNcMzrDlqrAM8G0c6XeG56aAvATh8bE2um/S9rRo8CMTebfZhiYLVbNHr9awV0I9Rx
0MvwJib71YPeFqSXivgnMsquZRpWmzo88qwQtk/DCveBCSYXIV/RHPJy37JwxLTm1wGZN9rMrJkF
VWxWUueA8Z8Ml2ua12gyWH4FbsvEWeXCf/AFFFvdQj02ImZw7u3GRSOWLLnDdYR7XWtfYCTqVMXT
C9WuvOj3RenuBZAwn4Y9xqx1G4MeQV00bjLcP00EuYJ8E51HMvrNqm0gTxX8t7pdaTKHufdUJizl
JeKphLq+GR3VUMMYeJCUpWIQFEVwEekpaeQmxME6FouSDkLic9ZgGxBQ+YRFbbMra9nA+5O/GsgR
68gVlOWHq73kPWxO31/2ctxmVf3g8iVsXAOlXKvfOlJB1pGLZSWgjuAgJi+9jhYBZ3A/iKkFkYmW
q5OjkwDtXbp2FVDJ03omueymmx+xY1M8azfKQVwy1I9J0i+byvoc5z1MyORb1AGFXrmREiNP5W/T
jJIzmV11OtxXwA+ydvguYsjSDO6Y2aLAwhrXyS6ev++2p8ZsU3NNPlPjyw1zJHf0qdlljoTiuCww
UX2fhydDjygjC0hoeDJDg3AkHNrErWilbm0s0ZebfM5DKmjomXR+EKeejeDJlpy6DFgomvoKWNlb
7XFmzZaU7CWM6IBiitHeKWQDOYteF+fLzK229LAr79aHH9qUsKOtWaH2Fl7BbIDrOLDjaqjV0nUa
Bnlq8QWnebXAbglaFrNiST0+RJSikXPeq9lHGtenDnVhdfJTGv2P+ZwpFL46zlfOQUdpERxKn90j
QuE4gz1HHdprja3blWeHk1zfJfdFqn+REwm6Z/Y3bujM1Omnyfdml2uclqbRbCvnEoBJyMeBNm2z
NZ1qkYYog+Up4gStiEwtXnr9qaI7N8cQ10O7q9ptqu0isEsqu/OoVdoO+6SUtGwSyu1n4ox0d23p
4hC22iYBWGzlP+LqZnj3fklczn2ViWcJ2gFkLKr3nmMjJvD+DDlp4VCBspAqAPN88Bm3KHHuIHfz
uazGrnk1owoqMIzubjxVYE4R1hfsDori7A8xnbHukOXewagQzSTAr6sZkQEhIgeaSkiCr0jq4h/w
3FDJsYplE+v3voWVsc7I4yyT8jkOsxk5Ki+phf+4MsOrVsdXR0eWmAwsCX3/qlxzekojEz06tCHh
4baZhl3lwSFKyMIOaKYO3H7IDbkyIK1Qi3DnBM9mEmpL9rEEU8QEB84B0hJGO2kX1MTr1OccGvHD
LK16ddLq0AbToVAcC1HgfjmkpC0TzIlTInZ5ytsEeQMQAqNxg9rLDrZdNd416HRr65Sm+qbsMf+o
92l6jLFkmjahOxSC4mElhLU2wpfS4VlDwvC8F9v+UcQPHtKEPFO3LFLsl78biBeKkdXH3kvxmjoZ
JgdrF1Eiibhpq+tQGupnQf+6rFDElQwR3e4AmB91MH3auGsn++gkJEKGE9W+Tklynd2vwLfuAwR6
kTdhc+zKk3Cz66TVZz/sVwWQTIqan4MerrycvUAzwDBn8kj4xFI6igC2Kcxvyva51MIeNAYCaIk0
x7DIjDQfoHgRokcOHfqMELk7yxWlyx1KoEurK0hluLSsviUcqaUs2wcpVoSu8NqNT81uM5km8ee8
9lWJkB1fCCHK/FaIxHQDUqdVluPKHSM83DKaWoTtyfSSyX/Byykf+JrVHwzP8r/bFICxLmvWoc+G
hqQzetKjD7nTTCBCAxIakYEg9YhbzLBZOeb3duH0aMDgMHdxQ4yjP+f+5ZZ5sqoEyb6nQ4pdxjac
MfRSyFqBKKTWmeCVRVtP7FNJWa1ndwAPrD2QYtsl/rIJrZ3iL2MrWwbVJdcAjvQONB4P3ey7Bysk
PEwt44pYhu7SSbmcQRh5ScEsgJ4cU71TjzYeNXy7q344pBgWXHHfdIdSEuTk97joZdW9+SFft5mY
8LfdvRODqqzHlxGuZzDS4KOboVGlZNdh35m8Eul2GFipwgMssQnDdDh/TBXCBNYKDepMbW3SPHyP
fcRDBJs0ihJzJ/2Lw2oZqJbgOQT1dqATsJJiJPCUrVAltLi+ZYBstqmR5om6JCVCtD4NkNp58Cwk
O6PuyGkTRaF40lNig7RB846IQEDkyUkai3/+4//+139+DP/hf+UPeTL6efYPUhQe8jBr6v/3T/nP
fxT/8193n/ybQrdrIS10LcM1lIVOkD//eL+Emc9fNv6PI+Kxw9+tHZGhqM8x2RjJBhUJSoPfX8f+
+TquSQogEDxTOqYlbNzQv1ynpOaTSDu4Se3wbI53v//pv9zF3366+fNP70raNUK3glvYJHSB0JlQ
kPd49rl7HrV4+fur/XovlkEF2RS6Lg1Xlzy0n69GlbhxJ09PLxzCtVWmb/+3P16Yum5b0jKkoOU4
X/6vr8QZbC0cHO3S9RDczuSh/uFdOPyAv7xz3rU0FbpxWyghlGvNT/MvFyjDPulsz3Au6zEm197a
9Xp2+v09iF8vYfKuDYOn5CiLdz7/Cn+5RF3H9jDJnqUu+xz795TtBaqsb42WrH5/oZ/vRRlSma5w
TGnbdHW4lV/uRSdKSU3DAFaU5AZygJJ1E//hEj/fy3wJS1emVLY0hTRMy/r5XhhceOCazj1O7rfh
s8JMVa+QC/3+Pv50kV9eOmLd3PYsLmJDZSphodF3YMr5w5f7p6v88lpyLCdRnPbu0YRy1h89UrUg
DreH39/Lz+ODB+YqZfK4lG3xuEz9l7EeWfY02l0QPup9Na3BIaTHaATy+/ur/PrmXUUbTkjLFjqj
0f31zePvrQudOj0Ied1fktIWE/EJeHvsSan8/aXcn75mZbjK1B2X0aIDtzeE+OWxhT3HlFA2xkOb
u4QThFoCBl/Y5tHT8/guyJr2NnV68IKObzy0aRK+/P76xvzE/v+I/Z9fQNqKSYE51FXOL1+5l7dj
bQvLeMjkNtYUgHIU6dMDOSDEcBIBFQPvN4N1ZV8j8Hu/v/jfbx5tC2kiFrsth6cw//lfhrKbtGZs
xkF6hk5Et5ciWv/i1vAoH0ygt6pZxAgmfn9JQ//b/f50TTn/+V+uKXRIAb2ZpWfXHt8GrcWm5hI2
lsNcEcTFDgC5CLFP911PGy31/zB5/ZvHPV/epSnO7GVK/Zf3PVph0yo6BOeorHB8li8tmyir1zdd
SN+9CNIfZjlRBSORSQt4GmRT/OEB/DpQXWZN1hbmNpYBV9i/PPQwriDt05I8m5pFhaS5R0X8ynGP
lHb1NTKtox9ubrVT3Muo308mzfo2Xqm8uooIyrQol65GAvjvf6t/9yW4BiueaTG4deOXr5DxpkFX
Uck5dtp3EYdUVphD6P0XmbYM4yZa1ZFzS9v0D09jXk9//vp5GAYDj5dhUM3+5XXURY1vMkrSc4xh
u4a9VmXMxEO4Sp1bhec0okfw+zv9tx/gXy85v5+/fIBjgh28KvgC5u310L+N/pm94TdJZ9yjRxej
E8o7qvBt8Kdn/Keb/eUh63kI76VP07MW59ZcqX7IypbiiNVhJkm/dwJxGzTsmjMB8F5oBR+I8vdi
ml3A4qLmYCQLn8Ak74qc5PLCwTnJ8WQwinVslZhFK23RBvpDg7YSqAUo0J7rVFOKX86iikltjwrM
ZjRtyNmIeMau/ZGnVCicjH+hAtpLGDewtLWi+ggGDvbaVB192991Ix0ttGAqxkavclSdfVfdU7B5
dvVsH9SIswuitekNP0kjfvZKFNo0FbH2EEOTb3Va0bUzIiXP9gpHQG+j3UFaECgqejHdwQWgSMwC
HSVJsALrEMfCMmzwU1GDRESarAMlX2oHSrh0D3S+YZxI7dWjh9nOjdeyQqsxB0g29HF12b8kYiKh
EYgkNVFUN7Q8iwmrw0DcHbRrcnt7Y9373d2khzultLMmKR3xXOh1VYT4Ffs/fHPzm/3bZ+4yyxqC
jYz56/BiyE+0x4msFdako9LTaZigCqtEQbvAxGFf0tTBkgmMIufElopimVBlDDhdGvgP8Ne9Z62G
jCo8/+E3+/vyYzPoDSXmHaP82xJg5aNNNFdenOPy02HeJx3WnK42eOVarFyPbAf/3GE71OP2TwPx
78PBltS7LIfNBIKGXx8KIJ2oE2NcnBNN6AfdNay1RS9xBdqj3qmB8qIe/zdp59UbOZI02l9EgCbp
Xst7o5J/IWTpveev/w4bFzPd1YKEvbPADrDYQVEkk5kZkRHn8I4Ux/CftVZtloHe1/tAzY3toMjy
XIoQW5u+R3vgQOe55LvVRjCkFnIb1u/fPyf17zfIHyvYsQNqMskjXW18LN/Artnq6ZmaZb9599MH
16yhiz3VfTIRzTAL6j3NDgqlNKpM+NpxDq7b2xKUo+NQ18MwjCvOKj8JKueZPO3IYSUUgOuwNV1t
R66BHrTu7vu/epw9/xx2hH+KCrKKF8wW92p29QM30wxysecBMCpVyKfQz0lCEtj/MLUp40b56koW
QYHJfkaRdUKQPyfV1scboGoEBZrl5lu1pVWkHyRnI1t+tCJFiJS05AM0FB+whS26vZSU9szRbY6T
wjqeIUEQi+9v/ovhZakqOCzFNG0291d/kmH6YHHrMjv7+X3f6jdJPNCjkHMCuLKjNyFHq++v9/cS
Kiy2xBrbVV3ThXW1rkuym8p6yMO2rV57w4oBO0iQfyVBQu+oMPtP0UvDNLRJK7Y1p17fX/7L29Vs
1aARW1HV67CMSpOm1POEN9DQgFE3nCUoCtTBzt97TfKex2Ao8tT+Yf2+jgdsUhuqsHWT5VFlIrm6
6VL2KDodxoeMf9spo5lkdj9c4svn+u8ltKsNYxGJzHLCikGMeUBQ3dk4czrA2JsKhKmvJnXvqR/8
MHi++HKICzWCD6HZun29TYxTVI2tZ2dnNcHPZFH30TZ3rur9tDD8Pf3qhDhC0zVGKP+42hLkvlun
amIW51LRjyVN9RwxlpeUsk5Wv0Pmcq7mi3WnWVQrxtlNGyo/hI1/z2t//gHjsPptNxS1WdwPllWw
ATvqZFY6NO05Oa2eQ9RGseffD9K/977j1UyTr9Ji+yuuJqSORNLgl3pxdnx7qYfFqq2r9WDFyDDM
H5aXLy6lyDYz9fj+SBCNM9ZvN+b3zH49hbBnVUHwbsW+tgiVzIaBqn66Tm/+8Bz/HjA6lzNt/qNp
QlwHxrxduXHLqjxnSjpTR1WDSQWKb/3wlf/9MeiKouhjHC6rhiquJjXPbv268jouoxfzzNeA4kdr
WPZbXbP48gGwVuVO6dofPoe/P/PxshaVrXzoROVXnzkH7GbUKVw2HFqVphTfW9GeYD5/Pzq+vIot
VIIjWUZldjU6GjPBvQT1/iwNySlpxCWR9PX3l/gi/tPJLaiaIlsaucrrcDvX6K8Lq6E8W0inaaSk
em1SG0A+rVtpLAvOIOUkdFacY0ig31/7q9v7/dJXn5rWOrlrcWp6lhRrJfdUQlmN9VN488U4JGWq
suLpGk/yeiFOsszMC63WT2ZDnyV0tPjONUtjxTgZDt/fz9+XYtMmc+xgMh6Nv14XrACqvozAP7dD
3y8qdSi2iZI2iywPh+X/dClV1oTNC7P5kFX173kjdCnIrlOYgWXlp1u178XWSmUQo4bU7L+/1NW8
ocriV0bQ1iHGqQz2q6HuRGqUVzX8T8spKapQKFgwFUP/SDix23YYQn4akeMP/rZ1Gi9IAsZSaCmx
bFm7HvVZGMWuXMjSWYlt+8nVGpSwKWKFsHRpX2bWuVcLGJB5IHePdUTVEeju9qO28urIiTEyQM0m
oukY1TCQAjrcK4APsSbal5I6ZxQLeSz9kEX5+xkxnVk222HSpswIV7NQJkdq7VapdB68l7CnfnTe
Faew/2HhvxpfPJg/r6L+OYOLHMCb3SXSWXgQ3P1MT0+t60k7Ou+1/21+IwXIrZhCZZomaS7E1WIR
EqAyM8ALqntKMOE+/rAYXX36f/3++P//thjlZRQruWzn5/y5ysCK/8c/f3ySv/181sGLiCX+fNHP
zWiJrOj7b+J6e//X3z8OiN8uoOqSKbu9kyNTOFn3tnImLqOpOSYZQDmggB2zoPxAPAzSzfdX/unB
Xe2PEFx3aVYLesN1NIgz2u3+2+9fzclZFreeIUMspWCOZiR6s/7b71/NJv1AFCQPvJlkOAj4yu5/
+339anNs2nVlphW/zz5yoogD1pHvb+Cvj/DXl2GarMlkL6zrlb90qy6rDYlyQ+uSp8tOLJXy7ftL
XG1B/9/g+ucSvxJ2vw0uOWyaaIS6nhsBVwfQWU2DvMDhqKJLYiv6/dV+uKFfG4TfrmYJnHb9wKdI
3tdOV225LsQPg+qnS6h/fi0pRAKtH792qj6gPakwYYYfLvH1d/HvM7uasKhec2kA5BLAUlNiA+mH
p/TT74///29PyVFcuLIVv9+GqyKe15f/9hKuJixFEr4SDrzyIZoCrY8bGGX/8Q6upqw2BBvuR1Z+
Luh4Znb64QV8OWgtAWxBZSupi6uf14oksA2vJG7CeltmoJ3oLzKjHbINJ/9pvf3ybfx2satZ0Cql
uFKNojjb5hEXAecjq/+P92GR99c5BTPItP35umMz6QOlDIpzZQN1wCWGUMZLf3gjX34Wv13kaky5
Q6gOccJLj4dikQ36pSiyhWTLP2xOvnwztrAsUyEbY+hXm5M6HhrRy2OBNDB46jCmJ61f4yn7/omN
7/ePXds4L3KUM0YSnOlfJy/1ppSsxGB4CYUqoq32OVQz4/H7a3z12jlrZ79rq+wL7avXDueHSiqt
KUhP72H7ZjSr/bcLXK1+hlZVxWBwAapq6vzZB4Tz/QW+ekrEwkImMaZwC9d3ABqdJzhk5/ilpJej
W9IKCez1+4t8Na6EwnkekbxM3u3qIk5UOUPjkiAy6p0Efa44VD8d2n15H6oudEF9COdUV/OVZUeW
iz16zJLLl2AID6lbvXmuDHVvzJh/fz9fvXZ6Hv+52NXU4mV1k7sSKXndfJuo9uv3v/7TrVw9rd6N
tTZuouzcWzPDhb8xwxxS1T98hF9eRbBlEJTScKR4NaEkrhWwK3XzM6x+/2h5byJ8HNQfVpEvH5Sh
kX+k1mkMof6ctYgaqzrLFF58uMkWmvG/xh984py8//Pz6p8/P1hUd8qSnJ0Tl35y9cxCRYfc92/j
y7FrUKrD6CVcv442h5iTPFV0FNNYkAOGYmkpEGlMf/n9Zb5+Uv9c5nqbyPpkUFDAZeCdzuLh0sMD
+v4K18eqv3ZxBOmmRsw8TolXnwi+9UGtaocDEmCd2dKz17oFSW7iY04p5vGrUs2+v+KXj+63C159
Jr6XxkZccEEQ7U1wpFwwTn9YFr8cxbZJvktnOdGu41xdL3pTw6p9xrUDQQeUzXuumxPzhxTA13fy
72WuBhpfuz7QqJGeheNMey2YNSV1+lzv+wf21SAgWyMLXef1UIDw53imDKrtm5C6cle97SlWVLyP
/3SB60y9aTTQxywuYH366U4T/1u+6dcI02WSDlDBDJImV6uVrMexorjMi5a2sIxVzDGu9sML//oR
/XuJ60cEA62Cy5mdU+lkD69xfPv9Exon1+tdw7+3wCHln6+AClvdagDAnV0jm6gx9bUY7RxBQSP2
TQhZ31/tq3HFho6zIKq1TPJLf16tFIXXcNwOU2/AtvxGfBvTt/X9Nb76RH67hnk1BzdlaCYsmel5
gDssHpC652Lu0CX6/WUojJG/fHj/3s71AZuJxKLHYcXt1DdwCmaoEwpjjyWSTkoJcw7nI5mGBeEU
9BfP/uxAKzu0SHNMK4I9CnG7flL4w6qMDpN1R+GwAq1M1E8Cz3PVjSftb05wcBtrpjivhrhLmrPS
fHZgOBUFp+lHVe+pHKFY4qLZWwPJcAPLv0kpTF0AQw7CncpvBgOmlWMwnCTn7LX7Tvus6rNPH6OE
316PqTVqLr7xEsZAGmjnsKCx39B3RqHi1JQ++3hr0vNkb+Rs1Zo7ejBrHBeht/bcS8rRrexs8dCZ
8VHk+aQa9kZ34zTqJFFz2AbLTOyDsVGihASOuFJalelDUlKame9LdRGqdxkNq2X9ksKEBiM10Yyd
nN5EMMzG1p+BRh4FM477UCovVrcfiZ/4TEvqRV4dirrjkRUZBsAT/Cl1AbaVbSmYLwWkE1pnnwLZ
hID3FqSbtIyQ9lFs3zYTrzjTlp7V5w6RGy29qWQizL33MCYNEdBbFVwG4Lb7CllIEqzVcOYMd5m2
VbqDlS6EjGzoEro3MGVGYaGl7bJcAkJ8R+EYLwIxZvIUu9088aILkKzSuI+jc0HM5ywi/RXWrOy/
RdZeNQBYy5TzRmsBaDqAONvwStQEkBxtuxGF7h51Ga6/b5x7TV/TcQvIOkFrp17CRIVrAgOnu+Tm
qYWzmcVvTniJ6WLzRDtpiwVNhGF9GluZq7GMi2ZGg6cu0NDUt6W8y6J9yO0ZoCgiAI5KOneR3QwS
efN51WMOFrS01fQOQv0fkY670OgmdfbWQiXsDG3poaY0u1PjXXzpuSsXGXZAC3Z8h4yt4Tz5VkJh
Yt8U6Z2ZeksXMoDs7Z3us7HWlXwzqPbEpZYpEc59D6TXgN2VwkeX8pUU33I0NuQ7eCRddeBx5XAl
nB2lZmYPTwRqgRyQjskRCG6q5tFvEJwv8/g1Fjc1QOLehQagfgb2LeSOaTu8ptXar15aCB7MZxXG
ZsCjg0WX7SXl5sP6taHdQ1J2Fax6QX+WTeCfWrAH+eyg/FH/gZ+HLDtM0AKZU48btlrVqGQJHOxn
ONu2NFrem3TfAvaV6cbqzhooNa2EALuqsTwA80H6bF7C/kPNT7JzC3165HxnFr27yc4b9Qv06Qw0
UgyPYYx6UZ6l4o5ipj5fclye+eDgd6W5rTqgLWIElMzj5pTbCDwAG1CNxbENDFbSeTngjEg1ISrt
cDeUwwYUlMyUrmsnJbwV1bKST3R+CuoZhbyX1ItuvXu6MimpzcpuQeSAhFTxNoAOA7dLr+tkAE1c
hjOjvbgacq/qoQMYUsFfwmefwX1wBSSG2qW/fFFUB4jodMBNdWWdh/f2sG70lZQvjHANN7dRDsI/
4aFGZinZSB+aaUknTQnYNg8eaauUXBzP27A/4PqKbYhtB6lB+SfNVPU2iy6RtVGLdamubfXOkJnR
zr6YKxUcTnzsNNJPpUTiuN9DJwzgT6Y1Xt2YzjYv7iPAKwVmmVBKFraSTgX3xqHFhiqUeQ/nmHI/
MsftrW/NveDFaHB8lpDmaFUJOWgB+yZM6FM9HYxiRsnWnLTzTADCsr23KONn9bc8W+jWvFA2oXYM
B4kmvxupw627yfqNBZAw7s6iOQ100eTlncA5Fc5quvFdejiS+EMv8CeM4gygytKkMA+SzlgMT1J4
spmQPUyJBV5vRnZnby0I4Va+RDIDzlnl7eIeNKv3kPoztM0qMg8nGmjqiw6S2FTthmrPWd4200Kj
aNJfxzYeV5glEdK7uJgrwb7s9oa2l+tnoZ+t+iy5J0L/mVndVgEVRBjgqDee5fpd2L3KNhRnAkyc
UkvdkJeetC5oQy6Vi2FHN3aCV+Cp0o44UdY0PIUx55gjQ8fUWGZIzZvoanF6zUcPOHyPmREgLk9H
WEBxUIYE9qfD86UEx1MnfYGQmQrgBJEpJ6a3ShivYt07yDSt0jAlw4Rq7yHKqNlWVB8C/HDtKose
SHtBXq1xXjHVLTxRLhRjFwQvlXcnd9aTLdA4nxL1JgdBbFClVyS0j/cLH7+Ra6xkddM2B5dyxIZq
41EekEcbHyxAjRkwP2u4n9iDKWhKqIPdRqwjYB2EufVNZ4aMEAWdaT679aegUFTaSOJigekbEdWS
tdK9U9juXJw+GsDcZ9t88PInWV83w0nLMUG8xupNWlgLQ3q0sg8/+PCjem6XBZTbfkp1Mui/aNrY
NMEZb43zZMA1KWFINWyhti6KBHcjOqhP5m2iw+hiSb7Lq5tQ5+CICoo2+3DZZrnSxcGTLUau5Fl3
NjViXxUoZy2NZL2VnULpkI5R1E0zkG1mDGsaMqaJhiFe1M1tC5dKyi4ZTgYNK0z7kbjbtnnTmb0i
ZlVqQRtiKv3Or/OVx4gNulEY0BLcyQASL7r20IGrcoJPwz/LQCVSeWO2OaXF8PJkGNLpSW8eA8Df
Ue/POy+cJCw01SaNWS0A7tFBkAOWV89yvkucjWlTobHRxK4DHjzSFe2jXI4C4WaZmsYsojFNAglu
0/qVHp16X+IJ8k90ddaAzHKcBDTo1Wq5Tul0ym0CHA3UGXiWJG/X6G2aTFtZ+cH39XOAT9EAi6NC
6YyC91TosD+iWZY9wTpveqpRH9r8IIPadbRnCbSYsNgJgPVt1JVBW6uIKfYYXmwwk22F7GFXBwJv
wpIis41beWDTxdQola0aMJkxv9SAPDTKLalzmhaU8klsBhtiPNfGYEdjtEPGylJvOIpkCLxYSbRE
lbuIwnbBCjgD3rTu8uzBsd9NRmGJKSZxh0mH+UYxTqXLhILjLtPf/OCeMj18qdhzSXp6A0UH9RwG
xNmINqn5VDQNTBFMF4zxTIOowZcn38r6LW1jz418H5XPZjONXAvWxaMNkDASu4GBEVsPtKXjYvho
nQTAdzgJVTiKbFnAe7ZmddNl9ixqKDVFep0pdOqih42oIb4H8FWl5VwfSug9zkRT7xkzEXxgTbqx
wTO23XvXH1LnLLJtPd49dJqY9mC10iZ68zliAaN+WKCi21qFsRi9LVF/GMSD2q78+qUs4FTo6JeD
Z+bHqam9ZcGNFtxnyInwj6Q3APumdRodBtYF2qDcgpXy0zG3qautB3FTGAgzapqkb4P6YIUoZQUr
0NAhwryLoYmE3nvevLou67I+Fxb9pHdaCwy9CtM3DfSa+thAJctdRj7Mu5zzc4ozab7uyoe+/4g0
lNE8cnDyXV6xmgXk77eejwgZ4I1d61OngB6LxCjmkWbgUFwIe5a569ylA/NQ1+79duWR9rfQk1E+
Yo02AvUe8/zo5gB83vd3lqD/2+uQWiusWw95flLY0SXoQXy9nKQwrzOEZcxjHrFHssaj0tb1ARLW
VA7uK0RrUS1N9HKHGG3ao9fR62bitwdPQ/zLd2SDuqG7lx+6SDadxbRa98W75t7Y5rNVv6o2vfP6
KRWfurH01Dtf7KQSZNtTiAKkLG6k8uLpW7+kc1w7tODjkJNSBE6/uEnty8WJA8rgARR7+Hvpu+q6
jwC8OY1Ms1aex9YlhXtVcEZQuo9qhjAOUmtMIQBIuiA3j3Imz5xOzDQ4Al67HYgbQnQq8Uhikwom
x8fYBQV24xAnQJFXnMccdkiFRRdAa/GUdeBcky2TeJUshizbJUyEZc6JXbn3g3ai9PGsZuqMWhXa
KyXwORJimiWMeUM6tshXlodTZXj2XY0NJhU+cLhKCvv9BgFjC8YShktXPdYgivUAICCEnXyn+Ye4
PJv9Rc3oMF6nYGCGJprRkT6TxY2iqlCL5BVaY0Gol91VIR0KO5HwvLtZ6zxq2DM1AF+edZuAcAoo
umkC6t3Bl7VpPC08jKP+XSgFhE4N8IJmxK8TE30U2lEpM+qX19AiprZ7aJOPRDs59SpsX/p87RsL
CeyCac6prZ+ZJNKo8KApv59pyJKZNvVDHhgHw2tPOJl3ED/Uau9Zm8oGLJwqZwPsq+CGTX1X2Svb
20EuCYNNY6wpo0lNBPEY3Z6HCgEolfiRw6a+IL6z41mvSKAKOLkGIVuLaecQ/UbBrBDDTJVBJZcl
rfwshnYGgH9kADU2AWomGAmYiGFuRe6uc1Y+ivIcXKki3fT91gFzFHAUoKWgcY6d8hil7zJw/QJe
OTxSLdfn4PNA3x5KT2Ia4k9C8lTRhyvKeG4NxtL1bwfzCEhs7qPhtIs97kcvWAzyttfqSQ4e3Chf
a2/XUOdc4TFy2IL3dXV0LW2SM6cZ+TpqY1bjdpYnpA0ZNkhZ1qbE3ATQzNQXbYmRPHuCE+w7t2p8
KXM0s3Au2jtCsDTcQjqEpwVhMtNnGh98nr8AlIjbfZ4++WqPRA3QHik2oAPsABlce6OntQJqcFj4
syYDQprRVG4hQJeYHaVeAWSbTgN1ZxMuYRylbXOmEGoYtg4t8dnFJFRuKuPS+bteXmRlOuvl21FQ
0CHiOAXuE7hJYhfDI9uK7zED0RDL28RAOQovU5tXcbJUqU13S5Nl7oNKNHQ21qyD4Rqk667R1k6c
zjXNRkZIZbqRvKWjzPvWTFehTYVP/Bn4OW3pTD1oS7TinIT7gFJuM3wJRYm32/GVheOJByxovi9N
NQXKEUq3z5b/quP/oFeQfz3bRUH8LhXA3XpnEZpiL0v6LnPuO+ehz8s5sS4AWCLCkA5/sioYjuCl
EHEpMKFZItX7OCd2M3aDjgUROERd425VYHZHXutjJO5S+aPNWnPfuvp7nkImqAfHnoVWad42MVCg
LvGdaa7TXADxqlfQ6nElipYd6LJJLm/j8mN8s3IJiQfAWVc60zJ/k62tqn10tTQ1LX/iVR2233bb
efU6qsLFmETw3ZM3dqTrL7I4Ndmp6wTWO+67T2Qy+uYsw57rKcMUDW2dLd32OARwhomdQnpzmvzi
2PMqeQZACsDMX2B5j0gaZBE4B+uiIeIi2ZS1i6g/CvccSjdxsHe7Nw1UC9QMRz14HkFJo6x7F2Lx
8KDDHbe1ZM/mPR8FrNESumk9bDJUn3KegNe/5MGmr49V1s86uO09U2nBJqhPDiYAeUyIunwz+gYN
9+KzxxptnTV5EFgs/AA4XPuIzcrSXzNr7zsecdJ9xa6ZfjUgK/B43WqWYJqvjHsRRtsqgTyXP4AK
n1VWPq2AZRR2N+tEf26tNWyXaazepjBZKe6aZk41CfPnhIyZL2605BE+XvorMLeDGyRgPXSZhJk8
Uj4yNrkpWAbLU/AKegA0+kk7qhcCaRZH5dwP9j1gZDmfkADM5LlDElRl/66Dw8yM8Fi2cDADG/Qp
6SG2Sp7UHo1kQ8QS8fnSQT9tmnLqBi+B8RBET0HgHEK2MK2+rsKH0qnWkTmCYXH6YDdhsTF8f9Rv
L3JpP7KgccxsrPA2k5cDCEnwY7aNWcG+bZJjpc4rW8xL4n6nuW/ZVeXZUWM3pvt3Nat0Eq8BTWLg
teSIPdmx4KvoYTmmbsnWZW0M80x5ta07HdYNs6ClQ5qstgZinETe1Cr+ICMHr1JMnfY9wxs4wlaQ
ApU4flUdFDYZGsVrFp16rHW+avtsNucyW/T9uiQ75efAQhARdb0O8obOKZt8RLcLw41ibPT8lmkV
GLU0V6MPVVqZ6r2DGkN/rfRNny9E/ioXHJm5Wxwy2chzQ6p0qVkA7WJt+YcmWhj+NkRgXZjhPM+P
do0gjj2YliKB1uW93kd39MHS9wRJDgvIQMBatu8ClK0/rBrdmjIwZ3oLlyhc9s5DLpgxGXS6cXQz
or7KA6TLh2P0d3pQT4osm7T2ZpBwc3000c5iGzawStXQqfF8nzQjfFRZLshtwVTyuhsRBrPc9FA8
3Ju0awMuI4v8nKrDvPTseYiCUXFHDsoyZzGGs+j669wisZk1izERbTGVcyK9hDK60OHLQBR9TnPa
1NI7BRB+46wJWnBdkdltnxqFAdCCd3KBjKCLdAOgKGISMlF78ABJ/9rF2WPP5Ckfnooa5zlSRvsV
CpTnPFrSkTnalhQT+nIbzuTsoIIZdzBeeuua+MWAsdb0RHI18GqwRvyX49Rlmbf4VbxtRVbLxjcc
vRqQ6SX3rbIkUsT6TVVfND7+IRtmVbjLg+3QMat7LitcQppym7Eua3B8DEIwU/fnVruPTHD21osA
Jq3KwTKtT7WNSZE4a8j37B0Aqzw3Az4gPAQ9jLCMfQiwSlycJRvxk1feN+jXYdMHFpaYbCRGy8xu
t8wOk9i9TUO2lCxAqoOmckm9GivYRiSPNTWbDvKJFsIIyQwyO54JeGvToE1mwJBhcEbDA4kGgD01
X5E0HIZWHNLKh4JXbKuwWyORVnXGLvwkucXR3LrvNUgtSYMm1z457LJtj8Yu8gBN0b46EUt2B+mW
sod5YPI7Dck0y9oGZMMwcKAsrKELC/+gIPh1xIn2vQhTckaCkJ8y3AONdSMLc9UXj7ryME46io24
w5iVCTsYrWRnGbP9rrER6rsGsUjK73VwTkW7cGkp60A/prAaK3luRZvYv0X4ICzaWcNTgCHDzVZE
vpWH1RpIC+65WDnSMzyxBPN2vW4Be6lkaW3/aXAfetecMXzYKsYr10o3oclBZ0L58QuYlGmTPXYE
mE3wKDCYdjbcrmxjFGISIOa1pKnI45lORxPT0syRAXFZvDcHxUJJPAjrVMMaClK1wZWRxtumXQTi
PYS1VdC/EJvwfGVrLTsaxw4HEviFIRE+HBpY0LE+MwamAFYnqGV5iybEZTfsTWVnz+kgqqe3lhi3
ICuUKhvFuW2yYBZTKBxYbz1811FFFpknqh0WAwYwXRvguKCg8wSo+gsHJ1KP9tNT2Ug9u/Z9aYNw
dyG/t+9qLKY2u5Z+VZo7Rb+n7uROFyORfOC87qyRY7KLW/wLJqtvwE5DO0n1IceFqMu7JPp0c9KX
AaR/eelY3UKUEge6gmIkGaQ/wKe8nHRVQdhFpoJ0Tj36FUjpqGwwY7p3++CByrKFGxIHlsU0FUcR
AxS1yU/2fOPuDMfFLGmcFbBUbJLZvOyyhVsnmyTyLg47nMI33vOoBDPNViIEWN/Y80hDiCizhXeV
GafmHAE8OdqjLs201KHK0r7I3aoF5m1Yw8p12eUUMBtrQGMykLLXiL+lxfFbhtkSetHSjPylkV8s
g3gbEl0lKYTQsOT8cD14xrqzj21wKFQotQbdpLgHvLNVNbMcsTjgvhd4kE7CWHvUOSDzn1X3U+8v
IfIoEyp1L+SpLr+p3lOLPssiPtSVMW356JBNLosXH46/QQLAc+6ZXqL+MkjvOfnb9Nxjh0hzmo4j
aPWfrXOQsmXDEHLZGEcagVHRIu8hTrBWdfhaAJM0iBiXvvWSQDlM4VKpjFSYMvAoz3qjLMihzuQw
XFgVpiW4/R5rie6S8dR5k8azaLh2QnZIm9IZxiEcEUpwF0BhsgHFRZDk0cIsRAExMo7gIqVbqVhJ
Av/AewiltFPshcMt5i7Yef5MgGaiGHaDYDoz9EVs7M3yMfIZzBgpOcKI2QN31baqyeSlgB5hnAbK
rO43kf2qSSTjvHDrpMDydcxjPDKd3VQb3bQWgpHiJujWenNvo0qTOUUYKrZNFLMMMJ0HwG3UVYGF
V+bEZbtwbDYIU1B6HhvClzZ+qXyQIpo1EcbFjC6YPVAA7PCJLcEPPoYwcvsoIlb01xE5ga4QJFP8
ChcRKYSOtKRRxLijGxIkSTvXyECCAlzqlb/IDXuBSFLk/kKr8a+QujMJYJL4odZfNfHaBhtNXasa
LBs2lCQxkafz4NdB+2DKZ6s9FzWwxCc1Oflau4zoAc7VdeCqbGq2HQln3dzIxS0Vv1NNcM6Kcpsh
ROfRqmnptleMSc6+XRErzX7JpS1k2IlNq26du/OEkEEnJxNWH16vr7SsWkTWSxZZU9+s5zVXkXHw
NSY5ONZih7meb1GNSfOTuFDtm7y8R42xcIa179/z2JwyeNGlvaZsapKZnYklcNBnYWTe2715ZNni
pC9Wz+agr4QqHcLwUxmsZxv9zSxVgR6H6qs06EvTie+penlxu2xumUzClUZqZARI9u25NJS9SRef
XKaMb4fMPblcL/QeGyWckzdmdMlb4XM4KfSLNNhnPl2iRBZfLFZwJoLnWmNYchwMDKHydrVnbwoW
+1q/FSkfusIhSB7si8ZAVRiiMiE34MkLX3U4AmqikxWmKyPoyI0Segw2iHMZnZIL1xK71qPoSKja
IUXeWvYYj8eKGXA5H+RjjY46ttWF7XBSKZL0DaL9LhfpMiNWr12xqulcgt5zTHOmFsWHapPLC5g6
aGOMG6p8ySpVl6GzPhGD8KkxxyAcDXB1ZkFIyq3cjL0yk8TRjklm3maeuhKBQxyRoLxXk3sTlFsS
l+s45iwpKGYFK0/qcHqmsX2ip2/hyeq77LjLOreJtGCpTFuL1LIUvoa6jwCDcFc4/qpD2NYXMerJ
aA5VYdJhNahMQmPTWBUQaNNMP8UuSai+NQ/A514D/jGxLRpaouDY8r1XCf17urpqE/czQwdALnLt
yRimDOskFUk2HvA8hLl9hKWwLGhgjsvunk0JUPemOVNetgqH+jbn2FahKXditMqaY20cF4l4lTgj
GALADZXV36a9j/6m6iOO19QVPr2V2m5bh0m16V9pGTunWX8MXH1RBIxt+PzEcXXKpl0BAC5tmsFi
txUsLY4BfFD+RkysG+vRsWRbryTFUe7Dh8i2b5VIum1AgKahQrGOYm9lFfJfbS6CIj8hD7jP7YH4
rjeh3uj70AnXtkUCchQsO2Gw1mJQyrHw2RDWZxNPQhVnO1UJXnucUJqmrkzib90m68Kw52ReIeMQ
3hZ1vsCvBdzNPPfsUo2E6NViZHv4fDris7ZI7iURsyoVYPuTS4spMOedaErH9C9LJh9FdM669LWp
rDujzyESNtICIOLRLtlqgAGP8YHIVXjyk8bjMCS6uHh2JFOd13WKgjs2qTHgOMqS6j0j56j0pFtU
a23FyqsI4xNdnCs5yqnL4V8SkXWAgQXlJ71XRHAOhshkQ4lQG03rZ+ZTg994jxwTrx2UA7kqLUNA
zKLp7/H2LaM+P1EuBvdOW9r03TUc5+hk+DPFmjWVdmOLX8CJ+jnIAF620nNcQwls2cHaqAprhYdX
cmwjUdCMxUd+hchFHjnO97Wh7LqCCg7Dnmeuu2wcsTIc6ZCS1U3a8tFGwuTIzYzqXvJNZUauCuyl
WoXvTeOvcjajTeje9kmKiGJcPz1l7hTRPoYh2HXRy1ALBWZC/KTmzkHN24Memh+mhO4gT6qXKo4X
Rt2u3LLYl4EDSNbW3v+Po/NYbt3IwvAToQo5bJkzKYqiSG26LhWQcyM+vT944aoZz/haIoHuc/6o
j9Yzcii3TES/rJOKyGWLxT4LwrtjDMcwBKrBe/imVAEN8cau1+ANqcFSYutkpsM+bq03DZWoSZmd
UXpL1pZVxH6lOc1DJTc7rsuLzHt6bmL/nOfW1m9FTB2XIPVdP8SdtZPSIsMk3jVq/xbRljS63SYf
6Wdv2uyVVs6BPnDyXx16AwNj10U2m7lYRsJcF054wtbyoWlkYJfVvoslFQHyzY2a66hAIg9ZvIIs
YCoa9okefVIlfjISgJgoTzn9ph5Iak2a9Nxl6cXslK3VudeQ1G5iAueZUl2T2t4T2naKJAh9Ivea
qt9tbdwiO3mGwjiOnouYxqU3nMDvoD9jO79R+nTLRPCWttSUCeLcPXdZkkIDY58dQjeqZu3ov3kJ
y64M4RlNb+eOxiGDmeWV/2odMEkxvDPuDAsMwpuAdHiyz41D61TfhBMOVKD79jyEqpg7rU7EhZB7
H4Tbt+I7Las9rlGKR8NmpxO6DBuo0Fvki7XX+e+OQVdpPm3P1vCdVh6qEOdFhDLdhl7gL23HP1JK
A4ViJBz64p7W6q5qwgfBNBvNVi6ZCxyklZB/uriR26UBs9C/kGUsWQZdKLm20pqYikvr2jn9oU/H
n0qz+WWTN6LGZoXuEszkfLrBCMsXUmHqzHuzx3tKHUBLi2Fgfdt9CR/lDJ9M3guvUfdx6b76Ykr7
BtjRLWRhNIlX+pInjBlpCuXP87Pmk+ETmaCD8LazYsjWeQnZrbkU9IgvIybaQPPpt8jJg8XACfrQ
pXOirH6CRijzqkfyEvnU3IifRnMvvjesdVGsKsK1w7Jd0du4qgTl8tLrTv1Qn3ICAAHsN6paz2UH
OkvAsaXThYGX8oISUqG/jJ3BVbYd9W4Ly+42yahuyEG5Ox2qqqI6GmH2z0/pNCSXgKhSdusA7L2V
GsBYsRQ9gDOVUyuHthzXpNjTMlcNpSCVFx+SLkHo1u2E7JaZZe6HBnFcKZc+FH5Mgqu0welIgybn
+DxF1TN87Y3SP7XRyDGcpl80zP41YvwpGrZUWR1NYoMkPhszAmL3Q/MlGCZHXaFdiFxcOfj30E3X
ZuZsXQGBnbUfuWSf6yJ1oXTFoYNF1ULUV25CAjZDMDgbrwSTS0VssCyXoeMvVaNaRn69G0Mxk85w
tHNqmDM9XPf0kcalf5N6vgxNBTQxoL5QfDcILQbycozMvGnGeMpqZ5kn/28wxL7U1IuY5jrso79S
ZTgWQQXX5Cz6EjyGluY6bzAWE0RkUODckHmF1MTOnX+kqq7str7HQ/0VVypRXP5DtO6GgM8NSTTP
aNR+PCBwMIOV5LFO85ZU0uRmmsyzfkQednYucmJGy6ngOyKhc2Z6DhkatiCiWJ60HFgzzdcyFyT8
p2xA8tVPkyPayB0W5KWqepIPhdlPKVYE4BLsT/+46q4UIQj9jTe1kV8LLqEUgkiwNUpnThmv4rPU
VMWi8C+uO0wKiNZHmzc8oqxddUj88hpiNyHj+2Amh7ze0Z1FrO1KCa+5HJeMIgN5XBq9ok1R8+Uc
y/BPr5xFAFNnNCdD/Gj507P4sayvHKI89NwNXVK8zqRYgR7UxWcsTh5QQZG52yQgWpbinv4CFLZU
3W6llOfR8hB5vnvyZPtgF2wOvdHNpxbHVtFXIdNswPIbJ9DO8Ns5ar5Cs5dJoi6Mvjs4nPiuXI5R
BrVP0/GtI2B/5LD0OFd6AuFZeMywXVMSNq9dMXcMepGJmXW0P7t5FWB5psqMTZ2e1Tz96beKX05b
r1vGHYNuruYWI2jL3kfgrKKVs8bkntf+6XxdQ7YqUC34pHel2sW2vHlFBZ1Jkwz5xIb5nREPp4zG
QivXkVbNDGdXsalEE9NVJPwy6dQKbZU/nvzSKS9Kux97ihqLzm0FbsO74NSMW4W2SxUomg6FVPeU
/DwMjhUwcEhgfoeYiE/d9PGhoZgiGoLi5IYPLt2ICcMV70n84YN3pfHnwCza2y9CTzcKDTGlLuYj
4r4cZELT3rviPJrvCUoE2+Ob/DQ58QS9bd6wq+JuEcNKWBnpNRbB2mClxs0g4KzqWLp+LWgSn9Rd
N75n3r5FDcpXivTr19OAcqgF70Hx6I2Rzk+toh5zBjAWfrt84DfkQ2CC8FuDnHbl6PPqlGJNSRkS
lUuptvNRpXGKLqfU/KMyIW8/TetXCmZ18rRD9wBkkenftvFjE1ftrGOIPCfmJG+buUIfR+igX5Br
JesWOUWqY3PqUmqpR32VEHLC6UF05tIlLsdSPhSC0bj55iFnij0w9X1axT8v5rRBkjpSbV+cAtKx
Y1R3tAC7/Qu+zaQnJCz/Bv23D55FF63a8YOW34VL+1Ee7DL9M2s+6V4p4g9Nid5z7b0ghDsKTgEo
emhOtJxYx+m48yAv1apbUY1ArcuekgSz62aW2a3dFuESb1MiTtmAjkrd1yYB4OG3RBgWKhtBem3u
7Hyez1bQypkvzIDI4xbFmutQRhYuTM7/QV615uhVtAWx3bPEzF1YPcOtmedhg6hPbqfKUmpuKsta
pN3dFC8N+Rq9LUrqr3UXTjxL52zZmfNecy4l5OZy1yjR2u8Zu9W/UcvmVKa58idnVsk0lBzWFpU4
sOc/079X9T8fzVNugV9/R5lctBjcvAoevtyK6tPR3xLWMU0cFOUXGfVcST6z8DCmm847miYJfQlw
qbGv4VSi9O6nbA74WRidulfd3Ati0Auw5zw+CueV1CoH6y5WT+Q9oF5ctG43VwLAibtHiYv5Q9IZ
oOuZchMIlWSeoeNsBDX1fU/Z7KXNaUXsD2GD4vJnKqz300dYfk9KyEQFdUBikiuvfrSnyo6FZnAn
wm8Ukk7tZ2y9D9VVd8uFlrTzDtV15N8NHueMKzKp6QRNv7MKnPxr0PkbyT8auiG+33R5iT266Ntn
18SLAdgnV9qF3j8IGp0FZb9InP0YngXC33CqmH5TA7oIfm0EDb3+S3TowuZ79PtfiQGyHZ/Tbhvy
EJqDOddqZVfkqGWtjQhfGTW45FqgtO0oOctm0fCTK19BjwJ4zHlPuRP5xRHupmcJ8F1Ef1byUJmX
Mpf4d4qvAvlQgUbMvQ16NNhgRWMKkfhUJao12BJ3uHeQr8LLFkWZzJv4h3bqimh85CuzpCkAzsgY
HOK1HLdVxz8qfwz5mugBT46Ur9JgxrJB6b0Rgy7dyvymMnR6f9X41imbLN6q3RI0kOIQeg0QR41B
SmE9PSwGZw4p5/pKFV+Otom6rz7ZjBlidodzyiWzvABTrr48KKjG/BiUfN8rP6P98pqDIxir+bxa
tBKuDWhFypQ89bm3toW60ntjZhhXcm+ZEb+kNs6IqLf7X4JjHtT7utXJSYpNWJjbjlB3W2W0DR+W
KVaaaSzT6J+ibP34Q3Zvuss/Q3QCYlQTeWVRcZzyh5bMdTW3JOntFtoin8aIf63/qwY8FbRIRvk9
UuyDGZhoDnZq5PLioi5FTl0P4Vw3JSpae56iZvFbc9FGgh7ST2eqmuAXLqlDM9qPGnUvQYx6tzak
trGUcFV0Z897pwuRtl6UEc2vNMCKyj8luo3ld59+xRSflaxDffkbWgN9JxEE+j/TI5sSXJyBKWVZ
x7M/Gv/KXl0aZNy3PB9tvtOH/VTlBsEfb0oCC72xX9GZustEtDSSjdmzdNDbq0Le1nTy6tckVVYU
mM8t96YaD9b0mepATLbNQh9urvaOYHjujMlaUoHu+3ITiN9cb05t03CGxDPF5gjCDhIH3w0tUf17
55G+SYQQCfrgqRw06WfUryfie9C+c2Rlek0kPu1UxUl2l5zblHasOej/woXDCK12U6Yn3eSFzL6k
c4jKp6L91Ty/TvVW9buMHGAkOrn1VeHWLeQ9jg58c5SLG6QWc2qywOsttewuBff9ech3NcXh8n0A
i/bSYS7FH+I1RykYvy5jzeVkP7PoYdunxr0r07FbsWFcfAfkWKqwxuhPB2/KzIK8ieDu6IxT12r5
mY1HDU8EjZmAV8W8GSaxZjGfVKnSShcT+Z/kzAOInNT2rBWfrvceTz6D7L1Mt5HcCu1D8hAyac0t
I5uX5jrjTBa4JCxrbvaToq3YqliejZsdnnLzYOaHgf4tlxM01C96eODSS5kacm5xJUZAG1w781Dw
A0WQWkYzr2D6TJg2v5L8MogJujs9h7NOOwvGm7zakR9HaUi9It5ulnWQc+5CgXDM3D17Hnm3OyN4
t/N9Ymbrntu1g9+l4kXRj2XyKupNiSgudK9qVi5NdrcgeBi0KVc48ysEy/LZlherKilKwZbT04c0
nluz5cfdCPvT9EoaSW8d0IJvwgdvoG4oB/xzGOkis+VD/3GYzDqfFXK8R662Boip2Drd0Jp1OunA
fNnwq/PageiDvSc4zqrHN/BAvCicMuojL4Fao4vJtFfELw4zKlem08udJDf1eszclZtxX1c3pX8l
EvoaM1r3PoV+DiPTogdl2sMboWKubOxR7zq1SnVzlMpRg3xMrJSWL0kb8V/Q/lGohVbiOLj8y7JH
X35PGrshi1YGpErACyL8gy/PEaMNBwZGsSS4ZDkC9mc1fELc+CDnGv0RFo05OKAoDyrrYj504lA1
9tGOdKTqbALjKVSvtcuX4Fer1tk3bKIVZwgt91AqAy3w6FhMgxPf0fibr97c91TBN82NMpO5xrcX
tRckhRFqEvMtjy56XDMxXKz+Lps3mQXLKDqLPFoA9WfFR9Z/OfZlpCe2HBBKiFvRBwtnKoYrL2X6
DPp/Urm75jUpN6XWrso63qvOJbGggdKHUjxy2yR79qXzFvnM4bQQI+V5j5yrYM/QewY7Un6hz6p2
0xngFqgy3/uCq6j8br0DjYiOcXS8R9TcIZPdFqmYxz2/D3hb7WjZDcx0goKRnj85B30zZ1XPU9SQ
QdFSfuk389jcdfUpNN784U1nt8LyYZ8HjMwBj0vFQ3zzlPWQ+SsN/MSFvHMG92ZKIKJm4Xg0JZ9S
tGEs2nX6T7Xe9fHUupQq5e7SiLmytRsPZ2E9Iuc7dC+2uPCq5/2uSA99zYcUIS3DmqFXf3p6reOr
qd/H4KXlMdprfz01ISP8rspbG1fLEsDRpAgl6T8asFfEOY19HdxqwZeChvM6fQF6xXhHs45ZeMd8
OHsGYsLY30i3X44aQYX5Q0OzPb0+bvSNuHyphtbSDbuFF7xHYtmoSBGjHnFovdQrylk1fADIcNVz
Oskj6KnO+43wfivlWTOi1sxOce+h5KdlS5M8cpc8+I7IR48S1vPsYHrYr/YGxJwIdg5OwAxwjLa7
Fg5YIK8NKW4eaZSXNFWbLeVeiON8z16JpqOJiqs2HpHoMCpWKT9BePUVbU3xzj5zu1lhmpyfHxFV
TVT20La6rpBsTZcv3aCpXDec52hUqwmtN/jXNX+pczWVh0V2ctv+JURYFyGDGDhQyaQWON+NTzEw
GgpmZqvitIweVXsAwrNpGhzpGz52oITVsfeQj7iETqrmqkda7ncne7iI9KSVTFa0D2olycQ+cmCL
Bxp2tHjQzZiRZ1WFv0NJZt62B3tS+XPHvVSavYHLK9X0fUHzXm7utJ4WlvwRqVwwjZjV7KOx1yB3
eqjh2ak//eE1Os8abkQrkROcdeo8ccZCAmkT7EjRYRUvtQJ3Z3z2vbeRzOmyX5KN8q/iSK4oEVYD
9L96c+htd6kN+56nw5XmvEK2iv9riSxhNozVPBtoUx2LDd77WWc+C+WnLifaGDQonZiQfsFvl07Z
PVj7Mqh/f8ZtjQAJbf5wqtKJDKYcqMT/hnNykNjTxNrWDRra8lOOhCfK3HnrwvBbCDzyOZ6JzL/o
aOcaraVikXAjk7tGkJetMGQTK9AVryTX5iGZEsTCjx+2E88VovdNmPoMjDcedRpjxRoOky6gEbQO
rZNcxiV2Em1PsRNq2T/MkW20TmjInN5/jTZEE1kVbbK0Io7LVnuvra2N1KtMXVQ1Nl3wvPjxrxv8
2MFbL70V63INCuiRIQlaQEv8KmFezLtrjLzS8cqTJT7lEG0TpGZDwq830ijm77jwl5hA5gNNccpH
n25z7czpDmJFLs4+Cu/8Won24UIBlb0373Nl7nlfiXEPKNMKI/hr88NO6d0YT2CnMP0lW0SFogkR
FZyXVby7xQEjVutBixT3hDLQtHHPXTDMKvNQK1/dWADPPH2GjqZCJA23pWPipQjJG/25I3Zwgpuc
ybCokl0WESpO9IVjIsahfpXId0CjkCl2OVp3TJFU7wKd8KhC4ujICWKyi6cWt7TB24TzCeUsdkqM
b0gggvrNSz9aFwIgubaDPKWDvEleKjePzqkorh5QaDrcGlKgyA9ZDvB8NG1ZzT1EnVLyOUbKeVB3
BaWkRm9tEvFlg0U1I/nmvrcU/CONc8u5fexvO9oD2c+68LPyAJA4MBXOBTVgWX1nMY7HZxWuS6nM
RF5sB6/FUtTOffHM+EVthriy/JHFBwKDNHlY3DwGXgpt+Ik4ZBPWv5Z66B7PkdFtM3HyNbLmi/gk
Q54gTpq0uWCMAZGATC6hhyyOuI5WXQLh771ZLWjRjctP3T9o6jEIaUWsAW83g77NLCj437r/YqQ0
x51Wvjx105hiB2x6ofVxJoc3W9/aVKeG1r6b1grGA/1K5fZChamKfHepNF80zfMfeUMmD/IYLRIA
mfA5FfnF7IsNL7Q/dDd9/AsQantIQFFaQyki/dBpwEGEws0v0eZXU4O0eyVEvkMg5poL4V5FxzvQ
IeO26VmOzwZzFEW9iqo/YoWGzEJfp8Y7hQH8YeksoHSvEZ+edy1YDxJGTqU46503h+bEFXezs1uW
T92LRUbL1J7O0GXFQzQgO42QNpRBSuHfZBUJKUzkMuiPY41FgRW2oxvbAAucHJfev8K5OtnWGTgn
uikg/FVyfFArMRuHTTjcauwgKq2RY/0rXGUFZ1wOVFpucv83sPmI+nVO7kYEPFf1P5QAoiNnYNS2
fbaJuUap3gCI+nG5L/36ZzLFVxA3dJ3NRvMcQu5A2nS4G63slw67DQ7SFJESPgfMST9R8WUz2sVY
aAJJ915z81KeIQx7ivc7dlc1uGmKu6xsmkP7Zm5VZ0HKv2t1b3GOoIJ2DyNY2lgi/QxwvNmHrrqa
fJyCIwUeHQ8dMlqZUoWIp/4hyVEviwB33nEEtsmcz9Tzl3pAS3pH4jTBZyItlqO4ZnwBXoJoTCs4
xiZklhILPCV++pPGIAj+NycwUgfU6913WiJeUJEMu/kMQOUJUgLb2i1VhxkJUQSFBiHiBSPNVx4u
ZJ+sOIQ2Zm3NqH0UVIRl9TvqtY2kzwd7XGrRdm2/p7j5ixqdAjY0VOJOP6zGRj25dFG744Gxlkbz
DyM52rTM41LYNMxBlUNDtQtxeBj4v1lRsQiaV2dRuwgfVh+09OrSH43oJFLpzAwheqOP0vktwU1c
y9ukfUPt39Xnzm7cr2D44dnJna8iqT+kjefOGn9rY+T6zukHteYOGO0IlAQwnYxbZOxTuStHO9sm
XvcX6buLuL0U7cWtXz7TGk18SMhazOqUBPKh1qTg+M/C3+tIghLgYSf0Zmr3r0DoYhGKRMayvAMI
V8nDcF9aksGlGMsQf5fNU1GFOyEmlxNPuvPs9GNfKAubVcZPMZhAFSRMH9FmrD8bzV4UEJtS2ceT
TdBJFy4scOryzqE/r/DiKDSDxM6Imm1c2gSgZi7G1/Yzqz4ECLVBx7RF71wpduMQL0ask9L0PmGQ
ZrXKto1bydDKlQFMiuYMU8Y8kDdKdE3TWYVauGzh9RVrvEkOEldClrsmBVT3jENTWgwuEv8f5qGi
wblq4i0yGOfxvXmvuGD1bF4jL31a3NUGBoHK70aHVFd49YHOXLrNk22t/NIIAZAGIFCtou4PpuaD
j3pdot3kJQnNlMK8cofpmcVSe0QWj4Bjw8r+5CpOJ/a3CMefDh9qmF8URywsCv4CgnjDmtpKY02y
OOP6j4v1qCCOOrOeAxaabsDD+OHx9Br1qhpvlntiVTMRLnRbqd80cxea7kF3MfWV1doiAFCVdytb
N/02a64ATtCBHqONmu8HLhUzkMTRPjMRMnG/mvAnFGeb780z6l1IT2yHbyS2wG4o1ob06TBDh7Z6
gxXfaLpYOQlnF9K3KsoW5IgsfBntFAZXDStt4IpF47YrH1eHKxxOMLwpmOAlLnShGIAlJm8HVSPh
LNK6WW213A7c/El+VzVUS0hVUysH9DFOFm4D365uSUNBBEyAsNKVNTVeIt8tBcwy8b5JHyl4C6uL
nxLyU1lc5WDVVj0bihoREe5NZyXy777AYxI0b8J4WgVgo4pxh69a9vqiNeVcLVWKO5q9lfwzk36R
wgFo+aftIxYDhWtAZ0djp6tEDQw0ougPj2HID7qlq3x3gsqNtEa4Pp4tgutGqVKiqKwaEzcbr2Gg
2iu752qTYCvEJhoSsql1tiIO5noO4GbheIf43gattjb4OdBR4JLAzYgfKW+7WST+KkHqT6QvLMta
6tmAKdxaB364L/BejfhRa48nsqeqN40Qd6MSnXoNM/043Y3eQKO7Nb3MzT9X9BiuvAWBHl6EcZmE
hKwrf9NWHDPH3IxI7PKRdchHRIlfukiSu9CV5cgAhs1w/G7r2qBrGUNP4fRgJN5IvyPkRECPKSeg
0VjkqPxFCYiH6Rab1v6rw4/a7958x39W2jTVxc5NrXz0FNwjPYqW8BEIxqkqPI5FtvRrwHDhfERJ
8a8cXGwl4bCzgvIODbeRKS3pz1wZDgEKGoIOwkMQQNy0Rc+/6svTzdko9mFXH7A+/dNLyBzXyD/z
8AHnUmbDro5eduVfLAfgNRZQdcW9AM4fkhTZYUV15KTbXmvqptA+UnTQARdnVd/YrdqUqosOl31y
t3F9827Mh8QDeGd81G816RHY/GGZ0I4xLwAR6W6FgQR7yE6rOAOrmwy3g92J6eR5t2o0/evcu3fa
JrPRMn0MDNymtRSUJajNpuASUib3FtCvHWkU5yRg0tcqwF4AXOAhg8jZ7WzCWCLUJVYl9xW+6T6G
CnTGleQYw8Jajcaq5tH1aJPHvYjb/TSxxS56hYEjV70aQbFO3LfQugUgdo1+UDv/M4AAKrv6X9Eo
P6aCBo9YE+SS1pI43EWg529loZEIKP4KHYMex3HUn/GjnEuoX3U85P46bc4uwlCMMbncd9YrqpE+
x/nSzP40mAavww8crbkhcBeGMWLZU+C5lwgVLneTltGmupKqiz7I+NcUP0b1aSSfYfkRYnOzlVmk
rqyyJd5G7pwoXXUOs2BkXULFeHZEsIxQORSyIfBuDUJkLl11Z3XkQIQ922BlHOJdHl8N86cwNRwj
FHJz1+vLxN70A3iFnW6i8Kgm8cLXDvrwoeTKSkPMM2LpyiIs/ji7GLbt5lejyquogp3aJsfQxuZH
kawR2xiOB/9LC3xekdrBjNIiukJnJa/JcKzyzyE9NTni6bMaUXezFiTZKIA7hq8uyZ3R8WvTIcQE
AlVR74FhMuOsq2yMhcQllm4DOJA0zp8KLhjMf+D4zTYkOmCWJsmfCHNGxERBJIeGHU+UZT2sdsjm
Qehc+Hsp1ejot/sQODjtaL6mn1pvN32/Tfhf9H4Nnv0h83FRQZIH6kEPMFkpIjxXoK7ueI4J6lAn
56HsmwvemMm+gVGHJu+kmGQcxcJX0U6H14yLJgiXuvtXSTSbSADfLPgkKEya08v+WFrATEWIeSSZ
5/Ka8gvSm7DLjfpa9/iKlU0hzrp9zPJkUXf/ZAWdZw2r3NERtubbqurXakIbcXEuuIjsZJOJTUOh
dHyNaWjswqdpfaZ1Os/Uz9r7dd3O4UNDkC6lzeM6vmnUZpmKRNMOnJMsDEt5s1SQf5nzQsbWTqfl
tgqOFnLGNkctYhxlzk7NT+H/hMj3rPek/ashAVoUIh5y/3RbOoeu/6B8xFkpGlkUArlYG6xGD153
L2kBzrF6B4Im5Do+Z663iLxwOTSHrF0mleYgRPNBBw+asm8x6NcWQ1flfKf2wNmRLhKYOSU/x+ax
yNVlwKDglljh4G4SHAKo1Vz+G5W7/hX4BqkI3TXZYrAbwFyNBUj6m8HfaFU92f1fIkzXDG8rkZFd
hi+MBUVOWTZNN2+DbGkF4TZ2VXiYg1XvfBBozrWyWDoM8g4GWcwVkCX+lDfrvNn2u94ghbROg0m/
UviXt7TeMrgOKYKV1BhWBTETA74V3+SKan+wyyQIVNh1PAmqTMACTWe2ugtGbrGC6rGmIMTd6yQa
+EBZu/m4jJM/A0IMhTK83GrQ5NnhwWXPWzZlty4cD94/mKOoBkwBIqyyo9crsPkdmjH6nNJ+Veh/
obVNlXLdQ1s5lHuYKvgvC9UQqIvI/srGbu6FuOR7kj9CH2Ev5ccRJ0uqXAsIVIONmPoelbQF1mtW
qJQ8QWXemmebl1fj0ems48iinRCk1ZUbrZEXum8WpYdCyCaehMySCqm+gX0IrmdWoyZKupU+veo5
zDywQbkUVLS1nEFucqowroWT7Kd9jta1lVeVHmc93jkaBAdKvKjHps5BWJlHvoEsprgeFhjB5ZvQ
ioWJzJqI/oWKgyOnC9vgf884URLc+lyB5vCMYxYQ7juYyhJTFpFCG9f51NKewBCSscSjtYvtBPMb
036Em7BRFk02efpID4KzVZV4FRV8ozkQlkzzT2oyF0n5FQ0LpXlEyaY1v9w2Qp1DZbfykToCJzA5
JAGUX8I1SuhTVkbEFiAvIhxB87+beJsoVLipL6K7kqqd6zz2SDX9JY/LwNyVBPPAWuvDvba7Vepu
mVDEuDR0NjtMbKwSkrCndY1NzGgvXsrdzHA4hDfPvUYlQvWpaqizvkQTboxGBW0f3tt4Iv47jCoh
H7tiKhdleDcYUgbTAL/M/tHZsgOdmuvMqpWSvBycToYr1mFG3XW0LM0tdlGtsxYmo8YgNdKl/Edk
Ow+O1CreEd0RWqs6+vahqKLi4ZRbm624FstYv1Y+04rzRarYvVSdfi6jl1UuofvrurtY5djgkouX
40humNDahFF6csEVgjCRCTF20pIwxaGUiyrL2bdS1VgEOYoUBzFtiB1kRrHUJW/an0g1zpLVYZSw
6IVL/BXwX1d+VD4/BgexHDbqyM3oyQFqimpshProtskwSvaGejZrItz09ljQVH3thDz3rE/R+DaW
PBLWu5pdlPJQyLUWPgevXOva1cwnJFyQJ/qRa0x4KvUWaHMwfTr9fUyfst/Wdj3X6bUeemRNiDzI
kXhWkrmqOxTVZqJ6BhRFOETAUivC3mWeJ+cC0pQjDeIeysqXanaMa0Qww6dNylIhd7VMVipmBWPg
9QiEuxz08DGq9rwYWd+aQlu2Sfasu69atYlMIIF0IdhJm3AKm46uQfEVpBuv2TlBeKgRLYyEHksy
bXY9hj+SzCz26cQr1lZ4LlUMReHCSrHURgtIFQEsqGnp94hCH64zW2GX+huxlArU76pivLdM6NwY
UyPgOk3ttYyJ8Yj/TI8+pUyyJVm1eAT2Ksw2miu/nZ7tr2v8LTaI+ZAr2xzuTk+r79pTtq5uLSPz
pcp6XrY4KZHwON620d9176m0XwV0dXlyfWzf5OKVp9LHkYrwcVQ/CveOWIJcBjnH1bBOo33mbQYc
t4KyZoK4QBtUDMJJXB3b4GjS6K6CruspUnuTweeo4ArixjVt1B3hsivDk9meaiaCUZ6KYC2TTwxV
jKpbVZ6aJEU31t0b9+VoV3Scaw2+Dsw5zg9leARhhWE7gr264PT68G6KjSc2vR6tnWwjUPDlCM3r
+hJrl1b/iNNV0L7FsXFJ9f0AJ5DvKkOue+etbKZvnonHwqvXpWfqdRYS5yO33aIMlFVhD2ss3dth
GLFT9ueqK7c+MoWiHHHVET7EXyNYnZaNqDPNTRrTIiuw6jpNGu4UNzrj9LCbnUm8grA/hnDXo5pr
gv3gACRviXGyADkDfzuU9kKU6jE0ftuAfYGDDidLRQAYL0w3zEP+4ghzuORs/gp4DQsQClXbqx6+
NLW5805rwFm8lJZ8DMpPxSerJtbOEC272N7WD/S5Dmw8QXxJvGpvxOW/st4bNaGVUCTKppSEkxib
SNlYIf7iKaUPo1umV7PG99nZ9jq8ZNtvXZvDsIpWoXzgvZkTaUTgU7KieW8xeHs9xfPOrR47DeWh
n76J7GzQ1pU8G6Sz5NOgsv2Po/NabhxJougXIaJgC/VK70lRElvSC0IW3nt8/RzMw+zOxux0Nymg
KvPmvSdJNDfjfsC9xZKXZZruRfrEmgk9e7HIHqDmO8VfjDsREaht3/PyPcuIa5lQjk4clPhlDFgI
X/F0xlg+yu8yvGKT8qb3hLg7J9CyUM1dU8zJMneNB3mT25R4IW7B6W6EpHWd7MMeZksIYVpqw23p
egS6jBjPRM6fR/P2ieW+ojW8Eg1b1iAchgp6SsEKShvTQNmXmGkkMUXiFiDUtoRnKC3oD0r17VaS
AqvSCOml3ER97Z7mtKonDnnJB4fHxrVL2B0wSLHSNEy5zpaJlh2nn7aFDRJI0bVrZbksHZufQPSv
iJ8VYBURE4jfV/XA3TItx5ABXP+uqp3r/+gTroLpOxivqcG59eSMJ7bm1PgqhPvp9O6iJPoezJqR
+0rXNrh7I31qWa/e5DsjnC0BFCYOOECkjQFsEXXMpqYx66tDbL0Rl1uHJTLuj92cJp8DH+9ejezk
EEDl6gvY/mofs/oQ8GjoD6/cePLeAYcyGep7rzqKjs0Eqxdz7ogZRz39dO1hyFkMm6CN9UsfD1hS
ncOx2mqxwoN+97x/gT892xFFQaNfBfH7pstgvNw1I1q5voJQwHsw3mavRRO3rI/tA8gFPTrwVzpu
nPFHWZ+Jd8bAh51G55vo5IWIUoFhJ2fDKYNslFZykAs5Zzhph8noIimRZ0m6dex/dWgg5hTT2lXU
mwCiJjIK3ikwwnUmHxNxkdBjDpJtYh92Zb1U+DQbLI3TrtH2TbqfxJuDmTOlCE3OvZeufIMJLXe0
66wj45jUFXn/O4acrVn8tTmjVf553gTHlOR8GG768qWwGMx+RwUxQ7UiwQsNqnQW1EaZ9hd1p2Ji
X7OQX6597hyQU+YmQGchK8Wk4jlXeLtpnMmitKrG+TgeNP/NjsxF57wr3PkBpmMt8V8UNL5Cvw5k
3llMPCriR3Z+D9BR/d4iIP8e0w+1VIcMXHpQACGkBGw/pjp5yaXjCJ0EkTGG9wF5L+PB1tZNz9jM
YWASkiadaLRSUiV1zvyoIFForitwhY3zilDH7S8ZsmRk+vlnsXMWw2majhI2r7bprOeAxHy292m7
OsZ1lldwQD4a9GwyVR3jHTjty1S+JQYoDDApTfIpwx87OSlisFzsot1X4dFwxRLJaJli3oqkfi4l
1z/HU6gkOjd/6JoxuckgpuHLpETAZzYxJnN+ReNhbTmY0IJt86iYfhMGrBg6ttY3xqa1jsso0MW6
Gn867ccwj5lGRpjYuXXrm3venwET6dGjq37k9EaiaZmhcXTq5iLQeZjoMXRG2kWXnK7tafRwOVjw
n4jQu/Y+qcSylEeyDes4Jo3gF6s6qzcQdVbN1J1sO1jaSIn9wFUfr4zmInJizD4WSMB5HnMPs906
xK8yaLXAUYW7LhzqZRqaUCM1VW98l4RiSehW+x7Nz7p/jxL0VgYDlvyX/591zlYd4laQQ+p0kauq
58EgxergPvhOxT8RBa8FQnsELALogx9XC4M+t3lo3J1ZR3w1XJnja+sdi/zXJuWprsX42vPpecP0
sMJ/ki1tD/0/3NgelUj9LxHlPucxiQLuHPxvyfRhkpSJeJJGA1Lmz9RNG88EN7Rt+KT2QMedfGvy
WlC/S+hbICkGiM85xTw6ir+fvbmqdXGHabNH14nZ89yQD4SuJtxVVJ6bAglf7FxzIqTynWHWsfWz
AatHGrekMgn+8NAmTBK+eSmXukuPibjtVwW3/VxNbwmHe6iMiiNk5ISt8j9nhFM7jUvFqB8IGh/k
ASicigAFFPFFMtkuq3zlsAJ41Lutjb3cdLZZgqJmvfX2kxG+jvXz1GDt+G27r5xPYuCc7+Ppt7Me
fvsG4G9d0Qfm1B8YNam1Fj1/hJrO06XmCinbmEMFyY2AU6eYI2KnzYvXmpmrzjyuxn6gICiCa4Ww
STJ4LDBT4UPCQpai3VYdieNspaEIMLh39N+Z3MxOwTVkSFt/bstD1x3ZZ4srY+cyle2wMgyw8jyL
coR4gIkHQq9fNciQDQNkI3lxDR+1gnqo2OXhXvePYfiOMhBgPjMFQ20N61aEZzle1mYCLSFg+mxt
VJV9hKBpGru9aqbadkBS4ciCdiAxcJHFupr3pRebHneG1N+d3Gf2g7uFNAYGQDMgpKofRg84hf6b
ctzJwgN7NhGs775KimB7+PPr/tkJ1+Fw71FuFWLSqN5MMlU1IGvP+e3dq6XvnR4XsfzRUoNZFr4/
f/xqiRz0jWScar9MomeAOpG67mlvf7z5jp4/+s6vLhW2B9dq3mWLfw38FEb3nV3KTTXIvcEecKCT
vxbU8Mbrt0ITgHS0U5ByzlpBra8aC0iFVp+NQeyLRu194fFGafvWEXc0atBY8BLCQy13SbRWrIED
oZB+9HrAvRXkL4NISFp5CBz8Zvk5426q22YrQF/RXMXlW65uwB/oTZeiYIIkDGjOTBN6B4QVm2Ey
c1mxr7rHbxaFuK8T0IMB5XJp8u5/28VVykdRoj/VUW1C725ueYd/PIuqt45kazY9lyb2x/LMztWT
quptr3CcoLGT2kZlOff6GfHjFOKTVd0PEz4OZEy5PnkUHnTPwQKUmIqlyowbovJOLXv0HP+gBUgZ
kReddJJ6MBwgOw8hD3yd30junuRU/o5kxgVwg7ikYKBtE9lFq24qGb6kVHAWEcbFJ08KAQdrHWgp
FeWINxr/aitR84t9Sb9uhBlE743e82g3mx5d2ag45sJL1aKmPpvBy0QhoO6jTg+7gmXmNGc7fQ3m
bzzA3Gp+mES6Ep1rxOISoWLjSKpXyRCCgKWsM0SzN7k8+Cj1XfNjrDTluXfuGW1Vo1aK9thhTgJt
HLknOpXEVP3XLj5E1d5S1aqPTn7QvZcza8YA4fCl++fU5zV4AqBMp3hwefqNdTndPDrslKCQGYJN
dBXfVOs/UCuRQDWxEJpnwbmIeWZyoD3VX2w0y1SZB8rgXeDsCqfc9pjCamiZQseR4EiavXEx443Y
krEK01NYvTngAiyiKL5Z4vSUSwAVOFYKlWNEwdogPe2j7sLLiNSoMLHkYm+HyZHM7sX2+xOp4pNJ
xK+PGQWZ9rJAimwZ3TGtQgQfKe9uZcxtDJYxW3dMOUAz2dWPjzw51NbGKWBU5fgqcfT3dvhToP15
oPss/c9Noz3iwYr7ZYQvrgdATWDqZOQmThQ6SbWOBaF5BPy5CAwnWmt5sfNlQ81i74MaWtvKJEHY
d9EBjcVr7/24M0UKUQwDbWluM43TC8F1Ti8Z1GwEODr+4k1N8NfE818avzW1FDbctMSkHS/cArk6
+SkonMUcemqfrEnfhwk7jMjuY/UOoZyY4dECJFUhVpPt+8ASuxAK9m2+M2ODAizBuR+gg6E74mHT
bLwKBbvI5prOyf7G/DYxJh/5v6Y6ucA5CLqSxAs9w12KQeJF589bfOTIIRVDVBM6lQ3nrQwPTgkb
a3iUbE+o3JcB1jnTkZE/5xBfkHpXqDWtfk4Img5hfMwrfelOIJrwhfjnJPid3chTDgbprlFqhgRB
ieEV/iaYcAgM67Y75NZT3/4lPKWyuDDCGfgcNYEwJGq75e4EV5TFxrmpeqzZPZL5Zkg3jfkNhGAx
Em/WDi7vdjGUSxv6SBljlUJCjyGMBRm4Zv4qcoYc1c1krhA8N/Js+BQt5V1LEeagXyUw4xlkW91q
mCHmIxSHcKPkZ5ieiXaSjOv0nZXfBo+x611yr4wOn96/9wGM0Bqm8I9IvxKuLRslFlz/CCEqANxW
MOC4iIzwQHfsQbVTS/WYArN2O5FMiqKESN7Fh4xmVb9TC7MkaLd1cjT0g5sTSp8F3HSrQJ4b6tVE
ke5jIKiHTBxD7zzABMWj264HQpWKGVRbrkVeLdkdtoqCZ8M2jiL74AKkSooQ4IrMXODlXNRus7Ek
6TPKDzU8lTWWPZzcJdNTUa5N5hgKF3oLLF5ggKKIad+a+EXB83MYgxvY4WxwSCAelvaUruMhXM8i
CbevSD/b6pzPwli9t5A2ky/dBh3z6IeHM6eq/tR0VojBivGAX2yV/2TXx8bfswyz625dfMMl1Rrr
vniJcJQZpK5k/YV3cJHZ1F0Zl5nHhsP0XJswvqPFpO2zbF03d4UFssR9rq5dw+34hhS+lP2wccha
9oW+G9rx5NTk3Uu2a0w9fgP3kBbXJMOAdm6ss4GZayrOBW7COrg60zbWTzpwrYzwPK5a6rCc4YKb
m3tNEmpQ5mqyeZsj+DCYEVhVDQiT1YWboD6OQN3zhxveElgqyv/J1AfLKlZJIbaKz589nCxead3J
7PxzOe5K56XAbgQ+fZNOOCt9992unp26vxS8J2EBsa/J3hrzUZYvg2McVZ7dIm84jhYtUMqsL6Ya
leafnvwzhPzAg8WbYOGHaHaNp2/7oTtCz+RRHdDqo7Hd1ePwl9GWJPj7NcwKerViai2WsE5IFfnF
c0IV5e51dSf8jn8dZwR2S/iXY6YvKzxnfcW8y/0uR9bIjD0esEOdJiRb/43e++h8tooKG35dxfTN
O9p9cgGE6ls/nvc1zXWY/FLeq90hJRpXq5J3o9iZ3pW67aebtgEzkoK8cZd/9PGfmv1sivvjLYAa
NbMvvX0Ecsi+D+CSW/8pAETnvw2cbw4ehda6RrMkg7Frak54LsmlufUx1s1DZP5lnX/rS6IN4XqI
+Lej6NQ5wfOImOcTLdDojsYK7fbDB/xaj+N6iq9GfoAcqRzyQg+ZLkNGvt02CL8BI+jZHz+Gte2B
ZvIRU3iY2ugSljwVWJeEPdzcMt878sF6diqIFLwZ88LUX7P9l8LgO61vaRruIvz7ZlACGKWXty5u
ElBLQgYXtz6oKE+jddDgbHzgoN7kkzyF6Z/oJG+yAWLs2zX4JMVE+BgHfPDwrJfG+vY8fUdAml48
WieouRPY0QDQAEmTONtWzL8mDP4uLGMffHNKla0RLrPyeKXM48wzzWQGzQjEx8bEDSOO6Ee5fZj/
szpaxVPNKBONKN3gN/bpDllw0K1961ZHT2lxttQRcB1TLhme42TtVFfbQRC7pDhc+kMSgq0nhrGf
qZoKsMRFN+d/5FUH06H6XlVIHpLJrKMRJmUFkieNhYVaUWUXYiUOmoUQHp2f32+n0eX6wcIVz34r
WRzi/5N2apa01gPRTwHsTXl/cBP9+OAnauG5T2Wo//Rod7mroHy2wOp9Fe5aNmwsp1HAXCz0TRzW
WHjH7inM0Tobg7lXWFztXoAOr+sFmw25mpAKAkt82s10cBv/Ii3Ufxxv3Asp8VrGxJ7WLwczU+TZ
K/w6uZiblk8NBFBGR9BydOEtvPPfy5h3bYg9YkjDzmb8ZIA7MbJ43FlZFh3DqYeyGEEX8BdODjo3
jPyTQXSBpN16HLVwOTmgbNKQE1zvMbvlARcrI7VWafI16N1x6+l2+J1DQNRsf2f7iUf4KPSZ5o17
vUVxT+OdyNXOJ/RqpjoOW3J2Ud8jTE0t/3K2daNx2JXKQCf2gW95jTqBCyipONSZ+F6zNhTQwZon
LMfryVKmE66Jdqtjq4WigddAge5KYTnMqq/KYmje3rZKaf0MGv22TFwY9OZVFhjVOs6lJuf0FyMT
ad8kAodd9ZbOCTN3ABZkI/QaMGF9LTvyN3jtGcqI4e5wp/oz1sLy3m3ZwlaXFb52XN2+6RyVxU1A
ILHKaTpdttUv2L1FUc6GDT1j/51denO2Yso1RArEvTaq/+GZ3Pa1t4ulswbGzliD7rQnRW0pHeHV
L78qx2iZjE2jwTcd1gcLVMo5Gc3+6g/j0eojKPLOIY0z8oPts0HARmtHyDfOze7t9rVqyGSYWYnB
fcgYFy0NMzf7nWtnDEl8x7f1pYocRC4qB7HPaR0E0bnS6fdWNno3f6Qnme2S3ENxH+AkDpxMR9TX
+fVSG5SoS+lfl1WDnhWN7+1o7YvqwUBmUQiqUMdP3qzRXoveWWvZdI+yS20215Cht2H8DQNppMLa
tzNfiDs7YCAhyvtY3wYLD2ofL0ttvgudL4OaWM/SU0NTjPef+WK5ibwWHy8gGDFdVWxgGPuLYWH0
kaZfItbWnIeclGGB+RcYH4kQ/gfhBIHeEUV/wdimGSea6b60TkCb2U+RpPBS/xq9/oKDCC5kgEKh
jWAhrIZ5nh6Z7UarkpWhjYLCm/A0as7CngNRdVatutJeopSFzamud0J7Az9NgtR1tpN5C7Ezk+Vw
znYdkqSdmEQYfKs/U5tuO5IykfbVe78yuriiX9bMRQdO6GL8GTFUS/keZtjnEhrwudHYSCshZHXW
dYaruFVG82tuauy+wydE94NHKsb5LcQfqoJdnTzU9xD8RIDhrXAtxjklwCFCG8lHbD439o2Zzzb0
sqeCtU5Njr+ZnB8eVp7nDcmVQ15/i+w1nu5TcG5jppxOh2COt0gj6FAnoE+mpZ93S9H627o8kyH6
9LJjl9NTVPoujXBZF2H6E+KyTnj+hAfWu34rmLRl/psZv6SWgcsjdPnJuzu7Af9lmPtoqE4NcEfM
L0X3KdVn1e9r+7uwv8kkMK4ed9jWtb7cBty3+MSqxOK2DvBeiCVZxVXvyEOI973AEWz4P1aasb4J
DCZS/jCS18SBLsYXtg+gi1InekCZhpeQf7kLqAbQ66r4EXkvlkxoxi1s0to5a5tHkQR/BFbpxvyX
rOwLPKpoaqWHhdSE4dJgoBsZLc0xt5w4KqTCkNyibdCKICENyX3i5+qCfFeAC5vun6Zx/sRi74pz
EeXrknynphdkpW3rawJ5w8qP9QiWoEn/5MQTA+FSWUsvf8YVuEiRWTv72pNB9HCusFDAQCq257hK
ArYNL9aqLu1Plnu1ywzZMGFnU8NDM9Rnm1OcbSePAEXHoDULIke9O2XLCqlj0f1OieDsGUm/AcjR
x22R7yV2hx53u9Wxv4EoUEo5yxG4TdBLDYoMhfkMiWLefHBvBcgwqZ/iAD5W5q5yDWt5g6DO2uds
SWhwSRplmfib2vsHv6pcWfZIaomIApg4CvUJIjvtqjM+ybCislDJz4CLzip/TB3A1uwxfMxvRqfd
W4Is7KRHGmjR0h9MZQPEgsCoV5mwV51OciPAARnzxjHBQEIiOGfm4WfW4azAww0Exa0FI96ii9Dy
6wyvG35prdFdoqwZkSF+Yb2ynk1FrR6NL/5s3KygQMsST0glA5ZLka9tES18dsIwiwjgenoGFghC
GmUWcdZVKxtvc+cYW9G5CPlqH4zWg11kOzfV2ORUPad+eg6D7FD52rHX0cz76hY11kvhZqRkCLIv
ibsOa544Al8FvkBuB+KqEih4Ck/B3OV2hBjvH1TUtEuJbfbokTFhPQGG+lVNcP+zxUVMpDJ3Tm5T
DofaQPNM2c5Bdb8wMBzkRfZai+nRAyrLAwjwOig7rC37Yer3ZoUFQGfutGiT4Foy5nEkhBUd7aQ3
PyvZbc1BoNUH9YTXv20RLucM3xTT83QQP12wD7BOD06a4Rap6UWmf1qgH53Zi9YiWPOR9Ij8g8Fq
CA3D9RjZzKBSREc0LcUVlCbpISrkv370ftMMQIZWWfij6P1bdqzApPEsv0X9yr4c9lYolpn4nE1D
kn45DVhFMyeX43JoJaToxQB3r+s0YEWWsYBPta2U9ZqMDPiKGE62VTFkxUJhVnPPlrFqrnYhVyZ6
Kw+TrjnrsBnLMxnKdpVN1ZdRD2srD14qy762wFzTBL5+Xw/hvfc1dR7DwfxN7Cknx8sqvtZF37eA
ZO37MkCJhqUE1xOiWooPuSif+26g7hut3SjNPZsu96lC2ugyZPRQNmjtystehqnmAaWqKX/5HckH
ZMWkbYFFnKZqeASFw/wfam4mPoKqBwejHSqb8QSJ2nc5kYW2sXZWKWaQyHzSxmrvNW8wIBeilWs9
/IgA1NiQBIsBc0uyAMAux/jctyN9EvH1hNwig6OeSiWwN2V69AjL5vq0cxz+YEdbKkzV/Dwlqb87
9sChPwG1hRuHL5+Zq2I5RmTd8+in6Z/yeAsBNnC/MhfPMceEt0u9bRYD96quhv4tCmS4wF4342vW
YkQMiEb26bqjDCjq5lQl3qkXzCXAlYShS/r2X2eLXZlzWQ5zrc2mSG0XVy8Y+BftvKhwujQOEYxb
Oz7wpi714nfga6ZYwtXO/asrDpA3VmTiF4XBcVXdkXd00/qniZeNbVqpv7MSxjDlc47pgF3pKw2h
KfR3Mvk3WP+SlLrpUKBChv1TGnxKYjaYAZL6UWbVwWoh6dhPgc45u6HcYEVIl55mjSRBwTbxk1fp
75yVmV9rj4GfwB+jhWo1w1tQsvKajSUjGQ73aCiJipdhWqTvc+UBoh4v6LVWDkAX7SDdhK121UfQ
PrzqljAutfDxep5zrKBQC4Z0RVjcgIOdG6+mTRkZHRjx9yTzixG730lrfBjU62Gs7XrP+qDUgkYe
pu9jmg6rLmbDqIIlim52sEP9Ijz71wppTFBTF5mTvvlGDkEMvn9pDYzgCRqZrqDKxZXCbFtuyQhC
quoS3BU6HmCIu9lgMjBlqU5iPA+TbJfYHXBPZD2bnQlhb0c7pW8d25skA5kn1T5R/V16HQTv5nXq
aQD7/K1w9LUchpvq8HxXbKHgXWJhDfoS04R834VNgKJOGqiqU1x0QCCsXmcYX+SvHVtM0J5oPTTa
0CaijNZxqXMRFh2cAK980wRWkrT458+kcHaAvoGeOXiZQlKcKaqQLMneoY2Bn6OTievX2CjPIiC9
m/I1u4mP7VhTt0pqm1TjOx9KJvj+1dVB67beXsPRjQOgJcjX7X0W7UVYtyBS4zJLrjUIoioqDlhI
dnUAHSZlNThTl0UMXzmKIgxLFiEW4P6Rfa3KeV+Ysx1CxqDR8OaVwzUcnE9+hh3CHQakWD8LuzhH
erTR2DTTWPor5zX3aiCZl9bbyOsAxKEGc0culWb91D4iHHB8SJd7g/WrAbLmmMQXLfM2dRUCOCqy
nVUUz41ZnrQMYhEwulFqaDcElpRRnJwp/Sf7ZlU3cPF92JhlsUyDmjpCgBWIz51fgR4VbFztd2MC
pBmz4Gmchm0B1ihFM++qlEmUTstd7Qrg0r2Py5k02nurl+OWw8gldhyuVZTfqrq9uyI/S5YA0j1g
l9GbcmXr+YuGu7wz+fHU9VrX7b0VlpuwT2Yw/K9rxfucWx4w5iVgQ6oyxD6AQWo70SrU3EvbV9+W
TC8eAQxN+TfyMDiqsC/KKL5UjFVbDj0WwWyUiRAh3Bcvo28bi+9KI27S/x/+4yZNg2vqkjnptBEn
c/flmi4BBDfd0F6wCrI4srN3XXZkDcHEPslYZypHoN2LjNuUFaQp00vA6RAn8Smb8z0Dpui+BFXr
Rw8jKWdta+Vp8ujjGrah0/cOLgRP7GptvJdGcMFO8CRSBb91fOkT8yygT8eDd42IxomoearMYV3o
4ZM+4UtyYPsDUj7N7u2uYbqaZk9ZQJCrxIbt5l8jCibomWNi8gNzs0tF27uoy2I1tUm+1ABUg7KQ
8Ck4v1wgpkjMyZs0Y8ZIHHoymX1azdY2cho4iDMtzlwP/S9U8TrIvGNQYnJ1M8FuO22XSPPQMYXv
PO2ksxuo6dyPcZC3bihfc2AuXQrdEa+vjKovvRglxMwGSlJ6y2uUHYA+vkvRVcmDa+XPGjRwFqIB
gYffA5vWYKipCbmJc8DYwFd7U57bwOBADiLAu9UyqRRWN+c49MNL7rgohBEyloU7yGJbcYsjQ89n
A3B2wsa5tpv8p0v6IwOtbSx0xLH5dEvPZCzWU5reehOe42jfJq/e96n3aVRsUWMBoS4Mtlu4AhE/
EXezJcFmQ7/R/Ws12nuVAOPXQMESh/2Cpj7H4XRmXtZB6Qq13txI3GZe6UIa0/eegItSNLMhM2Hh
VBr0H3ivV4nu7isYz5iur8IyXk2mpWmWMznEu8q6M18u6to9xOn4XSXDunGKI8fVZjJL9jmyz4/M
RjwWE9gNaj1zDAXm19kZ5jNZdnyko/5gUJ4lNvLvKRqGrY8BEJeQZGXnmOjbsrI3htyN0PTp8ybJ
tpNQ7SWD89Q6Yt6MJpAr5LmaBLUpgxxZiD3AcTf6g3IIJki7Z+EnWHrOzDMZLnJbzVpoA4NBwIzd
1ZqcrdeCWo2435/C6GkU3X5ezoZKtfpfJmMoVlsmUaxu3ZXmMu4RfY03n1mOYT3XuAj7K2IYvzVM
6OxXFC/J+D2HKeKU/gX5qu3hNDLjah4OJC7odZxxJr/kLvE/i/FFEt9PJWP9LlsOolm2BEOG9N3C
axVcg2Fjm5gI3rsRf9uhROCS8InItJThb81EMjsDxVwwHs/xSeT1h9K+k+afmRcLGlLb+eH9Yjw7
LW15EvJm8X5Fs7sL55Zr3Qr7p8G/390DF2P9wLZU/eEbb6N8drr3wP61ZQP0mV+eYiPBLjHxVo4B
/LF/GE266B71zgZmFeQuGqqYzcXw0lz928peJn4WSm5T7GGCLTSi0Z8i71OWH00ORDxl4MdrT3dQ
1f+m+OSK1xAOTWf8U+SFSoxTfy0ZzO6vN9hS5nPh+vdAe5/cc9TeTKqM4NoPySoqRhZS2Ss5O2sc
hqkYt+HsFgID9lTy4DJKdK6DyQl0bOnsupKxLS/UANOEWkwq/TYUM7mD3GD+1BrGsmSuBctgxCJk
S2xoOOZxDaHGskTJad8LzJTs2VzZANaEeBmCo8mSC3yAoiV7NO+a1j6LYQuvqQWeJZh5phr8Y0JW
eFlhu0AbZhhAp4Lz+73gix2mfwqPLTuelgMryL2cpStjxeN+CqifYrN9DpxgqZMyTHMODezH4rfA
GxNAuVFs6bFD8W15EncMG+XiYy3PYzRP9kC5Myaiv0nYVjhjcmqj2yCvAqs2Au+SjJTz2tRsHetf
FPw58Jf8+ESaj6oLmFb3S/4Mfc/dRTajMX5XTwM7/m/iJ+Hnf775XZfkGprD1G107WZTJnc95Sgm
wrFjpZP/C9lCj/EF4BmMQXwo57OoWfkYb5wOQdEV+IkZSgCYZ55sWfZWifY9KYh1oh/YUFYykrDd
rcnA65fdMag+aOQyVuYOH64B58T8DugPOTmWUjxGh1YBIy2kf0DEAO2L7ajAP8j8PmLXr2rvBUvf
SxY2H4NDVI8XL2y7T8ejq7agwkosmqrroHirxRD0+EiYXN+igYbjSYzsd4lO4QTIbNq0A5YoSlO/
2fvskpbi0uHYN48BzxszbUTsTWgwMnXqvepdmChfAWYRcHM7LXA5djPsDgzMG7zuh8pF38UJp7Es
jptZ014qFN9gBkSGx4lvcmje2eixNNj1F0lvLZT7r+IRl/WzgXQVmM9xTZwp24XWkx80zOqdVceQ
rUiDh0KBlm7LW4c83QF/eOUsZ2wGxhUGjRs9UptGDpIJHSdLaZPhz63DZ7KSeyTYhY3+AY1iPXSP
IpfUEoTs9YvhG2fAwXzpuyzne9lFLLkcYL2C2NDJDukXZXyWeCCSlnidPBEIYvAvllpLAFvvEdj6
T4fdI+MvGSjN+BwAtgsuu8nD0cLGAiYlMXG+7h1XwinXvXvAh65ktCvUcNLb+ho61aGzq4MNqasK
eeLohTWckx2wfUEtqY5JA7NgYnXtrijZRxs98pGVA3udYWRGV2p3DGjJvOjhb8863ab4ajK+G2dD
HsLy4FFlv8HgLUfZrwcrZ+3HqwmyNzMJxSec0NoJiJDdPQuCzK15jIA0WdVnP16FeI3skmnfDWeg
aFhKkxN9epXgVzJOuTI+6XIrwaqFL/EUniI/WAcKddg82xChnOAjIO5RzC9conY1dvxQnVrvAzWK
LZ7JwLvLylurZL9N23NmBVundhdhye4v+AU8jYHxZWhnR/O2Lktyi38KuUzkt1F462z4B5c9DiiW
nwNG5A6DrcxbjZFPJ9/Yms8xlo6z182t6SUbwU75k1bSGG+C2B720ZSzwbL2plUiRLjkyaCCyEzw
tLWVyIMVJTwALpAFy0nZjGAhbHcCYKHT2iTOMMzBjCkKnvMuXHWisj8TVcY7v5+YPbeQfLqmCFb0
bg4pBwzdVeOEJOqr6EUkXLp6NSZ7VRcFsmjCtnmgLMs4HYxFGVEDSlHbKz3Oc4DjyuaHGBcnpkvd
kRkIa2JYd3dyEpKbpjTmpVYi24rA8ne56zbb0PL8XUWheyS9N3wUhYebVu6qDnau7TXDe+R3zQkL
MyyFFrIF2HfOBkeEFzuxFa5bTvdKRCPWPUvhOdGgiE1p9DP0frZu+CkfO74fRok15LkI+5wVgKbQ
CWas+mnsyWpieGbo9VPga155cZexK5oZk15BGYoUT35fFV9DV1WvZh2RqPMBRQWe+AbpzV0yjtY9
k8HrFEGC8jWuO9N02Q/kjyCyh4xtroZMOEvajgxAHmwLSzUYN1OdklMVe7vL/uPoPJYbR7Io+kWI
gDdb0VuRlCiJ2iBkSgkkEt7j6/ugFzMTNd1VJVFA5jP3nqsdcCJbOPc8nKVlOpOQfQaQtfyDt84A
MY0n3NRW/qyZsyKE6QJovqo7tEzomTViR3Y8L9kPPWsC10GcIWIszboI87Pm+u1znFHXRs7UnSzN
d7euaQJ4azPwYJpTf5G3jX7dyf0FoZc9NThXaiUG2CUe9MujIHotxfvJGzYVbvKYSpprHI4G5mp+
tFNANKZiE8dqAzHUNuod6r4aR1UJkOMJRh1QvcTR8fOBUo8DlewjDWGMIu2ge0r+/29cZM3Ggpiw
atOSeksIq7qVaTvw8iF9jgpGc1BYhGLUxi2q1WG9dns+WU/3omVQAKIcGOWixGeR72YVySMjZFwj
MNpfu5jYBOa1YzzjVSsJwCI617Q7a9k2cCal9NH+yYjW3Kv2rgAjFDAfXfsKf09GocgqB3F3MTYD
E8ZaJ47GiK5VbeH2THzvYwra/lAqTBcdg6armDDi6sUcy+ORRGYGLAA0Ls+VSRQEUL0WE3dC/uQj
xbR2kKLyt0XVxJtgiN0nprXVhs+K4beBhVKMtbeyRouUe8+Kl+SwINjKzJBGCBp/UbD6Ci1Fex4Y
+aZvwnerInxmyqYvnYne1ZWWzDej7vSXhPn81qhZ6tWF1m+biQxz4UfI2RUtvRvb7q4f7C29igce
OUElJ5nASz2Su5ngfw7cOoHKWjeHsvJRihjKt3+KPtB/9CCIKNUA55kVtwqzPVYME2NcNsAtx4Dg
SBIjWqx0GvAamWR22V6iP2tlEC71EGY8ZtBmK1I0klpP6DPfYLHXgBO+mKHE0Djh4spYgPBaacuw
iBvc2Ci9Bg1Su+2UOWGDZfZaaz4qdptBqp6BoKfYiR+5WY1HWlRKmFjraMAZvrZFO1CnqmAF9di9
ETlDBc1ClzVDPGjxkpAEaOSphEGYE5nkJeC/peBQG2XH1CkBN1W5MMWN2nUeXqDp+9hwQwgIAwuD
odK52h0gUR5ZMzuO9uwymHq3ilKz305aWd1UpAzirQpv7RiD8YsPY4bJeDqi5yTXiRXCvPZXsJXD
UK7wycSYJw+MnuJ7lhezOcgfh1eCorOl3oW4tZIS1ESpzVGdKvGfRUbqnRW3Dew5H/WioPEdY4ka
pzI1G1mG6+yV9GfrgvHB0JB5h5fhRJON+OyQ/1CFYfyOKEeh9bG2YO0LlsoJR4lgKTTfXMXAwfCm
U5Kh38tFJX/rafjx8xShqa4UTJJQ7dsYXmjs2qDAQjkAXmKCA3tENnglrajVr4bnzoEEBQIFsp15
nYN3YTEyNBuburUyguoYizldsicCbRBMSKgigysJawKiAdIDzpem/S1H1b9gfPTeuh4csuEzSE6c
iq1MF7YHXHhjj4wMw0NvtclfXdXaqQiM4uGAFQlZT9WYR+wYW5PVYV1mEUUfh2FYWAN1kzDZYS0S
O5q6DQ6HufFuOZQ4wN91AU4276c501ZX3vSPVOZ3cogwDgIl874RrrREl0fNt4f41YaoYntwWUgE
Go1vAtI8u1nlQu/Jc9BZcW1GaIrU3wRWuyuRn4zZK1IvcovdNTqrRL97PbqgcT96uKyRCikWV4H/
WZUcwbZ+h/MeJYdYQlDrDKLVBuTZuFgNwmydEhwL2BtyBnZMJVaazVxG9bvOrQ769O0a5VIUyBmR
zSBOM8SniXNF5Z+uSnB2/fms4hQCq/jKLxxSqur+Oc6pXkOEOqDN4nCZZJAsqH+pQM3CIqGTCWDS
fjKowij4rzfWyn7rah0vp4V5VjOycxkUszgQXbuMtgETJKcfN+akLx11NQLqRMLrUJXFJLt69sVi
AVDG75OJJjJCulz6+3Kas+Li+qDSGvoHmHmyUibEuplaGK6JYbi9TkTEQaRgAtw4YhkAS0lOEmxF
5Th/uaQrQWKTf0XB2rbg8HhvenViu2UmeGSxBpv2Z5H8eiym2uhXE/+qMJw3XE9aesurnfSZ0zFu
j/KFnT2L/BuuyOySo4uYE2ud6M8xrmb00EuwSXufbZDGfyYy7csvErJmKqiVPdskwHRz1EPz2Qd7
2b1XU/rG0XuM7enJGdlcvxEC+NRoxyZ9be13T/8gZXomLYTiUFXLWQ6tS8aj08OgiItRPsuSdfmX
wWQ+hDFoviSsFGK6qKo6SnU0E+Cw1naYpv0U1TsEKVuTftPw747LZpIgVbCCwztgkIUtb5m8leGj
Nd+ihkBS8I3t3exYGb31MWR26sJCtFvfT06CL6qCI2hidhg9QBxXt/wxEdIO5l8LQmeM0I9F9GrL
IDwOzF1icp3K2rhC+11zraxsnyyAGMH5tqoO7QgNftjo1Bs6uSD5vIPmXWQY2KcHYBN1twm8tVbs
0vQPkSTje/OmPMSd5k7pMCauKeHCZXU2TWdRstUSCRhk76onF4PjnKdzbbJ9ihO63vDNQ7xMCY3V
TliPaBIXnBY87PBOsN+kKEChT+LcImBqxkGpudzV8y9tQiTQ9C2k8u4A60Up6pDc44/0JHruoXv4
+U0BYg2BwXrC2vexjWEduI2fLV1/QKgQU7+DV4s+yKvBzh0ttIJvsIaK4Efas5c96DsR0RA+5rs7
P4dEb8CYZ6i2cC2mXEwVZW8kTIm1q2x7auUy95eR1x+4dp4qhzi+crgTKQEb6FQUOnaJb1avq6Z0
Dm5Kf9pZKw7goXztGgb9Z+C4W9kgyoK92LTnGDggxdAiLJM302zvndoPaAmC/IfArEeQaCs0/Cxa
vYWcBffQFu4qLIgr2LDewVmHR1l2+HDtV638UO0hrJ+zfgs3TIPqwvwLmkN5NPAsZLssOqZkYCXr
1EBT2hPGh+k/Kx4pJQAiKefks4M134eBdowYmW/LvETZMWDu310HY3anQEUbqjHYh+I9DC5EPfrp
zch5aliKa+wVYxmyvc69bdG0G9bMUDHSg0WUrQgnYn6jFfcFurCWWUtjF+tIw5BTJHQIaEANBlah
ERwJ0/IdWCKQJsL2onxyLlq8SQu7oOX33Oo2tvKk59bVj8Q1D8eLF9sYSEokQ1ZHMRBMKMG1dW1n
K3uYeDYxTTIuK9W4KyfiDOk+O1u8pAFJqnkkeSa76p4b/IT9Xv+uTZfivyVlJDHrN1sZZ1UHz2Mc
L1PdWzkdRXAUbRJS9fQw2SB2OacVLS/g5W3RF7exx8IhIg8ejhVvBRZdR/rEBaGPQgkLUFbwdPHi
0vBtEFIB0kWrPaRQxnLgUqxYl71B+eCkt4JGlCI8YCIESrfnn+QsZT0b6EFDvp8AShUeUR6aE3Rt
P/PWCGEGjXZC1hcNZtnCjexi1ZsNjL+4xBVF32g9Mcgftn3RP/puJlfoBPSxkB2fkrfqnUvCeMm+
pcaTBacZbiATdx1tv5wAQPjw60PyUCFZTg2wam4AGLbaRrhGSLkNu8NzW9JosbxNAhHYKJO7YeD5
L5oy2GAm+k5LjCSudHG5JjNArfMENA10kcwPYatO9ikP0Pb3o0FCw6x/7ggsSb2D110C903k4kCU
AGrNKKB41xomZE7+OYBPtaNHgIpf1ji1NMpRh2Ubo3WYJQnC/gGoDHRm3b/VLJjRNNjOn425kYCu
pPppmlezQwQl+jkqbYfvZFFnxscUay9ZezKV/GGpZnl/ppxogjVi4w0JS1HuW0S1MV3O2OU/HFTo
NEmoxzk4Tv4yNcmTRYDU4axpBNGKVrxiA/LkBISYGM5b03vfVjOh27CRs9JwV+Msw9qIWSjDxNCN
/6nZo4d8UyG9sl0M1vV7qROwzZGeFOS2VuHC1LRDrVcLTt2VH1xyPMu9B9Cue53/Tkdem5RlhgQB
YBUBTkPhgPankKxyTa2c2AP2+JJx0wuk/1l5HmgkremvnGMqsbJqKUZy+LsYFaVhMA+1n3SAFCk1
YS+sY1q6uPenelyXBukhvoZtQWXci87AyGvid3QW+rNzB97Jv2s4iDWlpzjiY24K7w43I1oVg10v
DA0qoBH+yWwvpmLpsYm1hY3Ad4R78vDDIw360ujBexgAG9KDsAGsoL+kn+8VET84eZJnjiSvnzCg
TfiaEGD6Z5/lSjeQOMm4xi3XPTP8VI82inbXio1V70+bXkjAchV9tY8XmPAMXER83AvhXL0uYMBE
yYinuHJnfBrLc43YGDDJ0LiiK5DEuqRy6NkCYnDW+ztBPJo3PmkxPneUGeXIsAj9Z45Eu42M58Lj
ggv7p5H15TQe7eGoW/WW3mxTWL9lcC2rctXQORTgxzrQFVb1KA2D9/6I2cwGfDDLIqpbFpzBY601
usQaiXz/Z/XFPqQocD2QZeG4TLi2SEjdKJttLMfavUW3JavXKOzXdYQqu95PPm9/j6DOgEU/dYqc
x3Lk4DSNd7t2N0b3cOvPdnQ+PFbGyNqZga4q0hO5hnWOBnkoGyzoYBrZYERBtJrcSyF3vfFoQEIY
BTDb6uaQdxL5I4TsD5OuGLZkRMZZxW44cySpcumyN9lYCGfJYe7hjnEytVfDmxLshkJoJ+IdAhl9
Casy/R46W0MeCZ/8abGRdAW5NOy+7ThcOG6DrRLS3d75fxCEyTYi+pv9Tz9jKU9+cI499eVM485M
AAiRGO0GBGIU5jKKxanH/esx4i2wytkFveIoAWDLpdfTX5iT3DgaI8kkRWDfoLs1TYDEzAfynrS4
+k0EhEo0wYfuQo1DGtVG9srkm3ayecvOQYNPQc4CuHDqj6ZIryPZExbkIfKtbpMi6yf5ifr7hNsb
kbDFCex4q1I8BqIW2u4+NvZxhtXJPHrpQ7Uhhv3Q1NGqk/l97DysawxrUVk5yzoaSMXQhp2T2x99
CVdvG+jWffIiuOlIJyVev5TErcTZzjO2EEHiFEOwqayUo6SO1mULCqTwLzC8P3I7OMU+/AHuOs04
YkN8ievh3+SpuxaZx5a/tGLM0mK+18YLzKK9yU68RjGJPZJaO1w1tPlhd/Prq9nvA/JmWrnn3QtN
7xzzCkzUAZ312o6fY+jse0U/oRFQ5GX3IgT7CHV5ZARobHz6iap8cwake7g7459I/kBqisBC6Gzs
BoN1Rh7fSvuouquGxTdIXzJprEeB7adL75aHlYsWgUHZYtLCrTUxGxHLKs0gd2v7UexF+IzU/skJ
9zOJuKJZgbMXUdU5HPpNN0ehNPfeI9NKt0FmzHMq71Z07wwMULTaWEUd8zOnwUKo90xG97ol2q3x
i7X0y0PCQKt4LwdSoIWzcChP+5zdJUXHr0/EZA5znBQwj0inAqSzIpcupAVyQX/qGOGEiRmOz9I2
AAphkNWLW5SHh8mPNiXCAJISFgl2bsU0PJXQxbHiQ+sh8A+RZbWU2Y2RyZOrJ2sLM6uJELFi99n8
SwT5Kk69FZo9Kwv/TV3/IzBd6ETo6WiVGrdeK4ewMR/n+iT/MUo9Nj6tns4iyCHYRhcYWzR8Zq18
rvpfdAvUYSdLvmYGDVgaVIsiVc9MtlBsTIeJ/Z1I2M0UHcqgFuknESDxtVYNnvzc/qmq5AzJCtSR
vsNFstJb+3uwPKLJpg30IUSUlgQ01bx6bAt4gKqa76lDvcVouQ2rXVHjUcc1u8TIyvVsIs6UOcD1
cuSWRkcDgsRxrgrJ38JK0BvlGDuhiJk/wq1PTS/+pYZBXln50JPxq3R0oJRMbbmR/nwGIgOYkpBV
W1TX/SGxNrnIF7nt7308eTUr1J4TPPIe7CpMkhXqAYOvby0xYbJjWEMAz8AJTSlj9CplId4sdWQh
uYQqnMLTbfvvqKD5QUHZYVKUjUaWD+IVDV0HdrTG3DpdDqze+gUIm6XeP02TP/p47ZDimF8JVr3o
tWCmEtbVuqq9S6Rtm/razci3Ilh1uc8nhVM+u8UmtquTrjECiBjYNQit3m0DWzncJAblhnCBtNO1
C4uWioFmzNdJM+jfcCmAJTpID4UBLBSXX4mexfmuLH9Hl9J1XAGzYkCaDdzFFjZBBNZsvm100wGG
bcqbHuBB4q8cfJcFs3MdsL8tL5H+UkVgsFHfd48KZ3jgf7WYWxJpLIiSIp1+G8THuH0GqBMjkNKh
Vs4pddEOtEWExMtbE0NuOJ9JzpSQbaGSABwY6uVdt08whceOYqmXPLnFV4FSPuUwD8XVN34rYXJS
ja90anodXUkidBatPv3EFjJwvq3Yfk5GnSti/NG6YDl2W2MEO9/7/4o63FvlTrkuQUng4XgFYosA
lrq+19UxEiUmiOgEog8rGVG0nXQfvCbrsCj2BSED3XCOagAPpYP4MtqgyGOE6/JszVkgE7jeOjKR
R7EfTd4s19pIKDEJhVQXsVVmaCJpXRNcWJbz1xhfUfvI4oEJjLvIBLE6zrvuGds2vbtAMplIbEda
JeU6v3FObtFwap1Xc9wJPo3pUqcXvbv6OFeCbFtN77iDHRjj9r5gaxjdGj3fypC5zBZtHNc76pCt
JdFG0aAHMUOI4jxXsQme9AYfDcZkRTCS1ZIcWnEtmVO3YCXy0OBGaliaydZgMk2HU+644QsWEGKt
sslglQ9PxQU6XOIk19jMLvsW1yUW0e3I7JnkCxv5q3s0VIF1NtCxtgeHcnK3EYSr3HU3WiMDYD/X
agZ6ZhwpR6//l5o4yDMuHY2fBw9KcsiM5Mj/8ymc8jE1ELpaNP+d/8KkhOiOt3Cyvs0StRs1bFSD
fYq3TvkM8nDpaznBVK34KKPuZXTzjWA+5LS7nGSHMof8Ru55yUXN/oApuNq4wz3oPusBFD9/ug4T
zudeZJgx7qfymqW7xtIZNsb0Wo71U0HnjWP6Rj+FUcxAxnft5VipXRmdhL9xi2E3r0l7dtsBOAJE
wKtxMG5le9MNpFrz6MOIAblFMF0zkhu+XOSQlvpwC8ncz/kUU5g+W/5QHgfbfbKY7vTKPUsCmZks
k3wEqE9r8ULYB7OLrny1UNvY/9BuhpZ+1n2PDTlw1HFapUO8kHQITHPggHPIpv5T3RKCisRlxoJV
s0bUOhZtetb78VqIamsLA8aS81Zpfr4onRqBtoMrZJqTANvUJuBDa/eKErvwagITSUlucHnL0dm0
JWyXuA+WBRRDNaoHCwWAsmotkvTIfH0DFHffVoQKSpb7DZTPmM+3MqHmVdPwHSb+dxO1PdOTOQy1
r7x1OR9mXtKB3WbWrHD54z1SdQTnbdjpes0cmzuzCMxq66bVxpQ0uBTlrh4czdRf0/RT8oLNrXw4
Ksqa777qKc6a7SAnZsyY/4VPxqPwWgSMWB0wrGT00wrn48J2IT0CR/PwD8z/O/yT43vCtJWA5IWD
2S6oqVf5w/vYWussbyv0IxgoSf+CkqAQTmEszeAGeIPPCVtjCTJtG61R9ZKXFXIyQubQNmZsV1vO
iBCJQ9R+6XRsDXl+msC8Sayzyn+Chm8AHOpggKkbi6MZAlHpQNtHmLr8kfCLji0jI5y+4u8CBI6i
fbL8pwY53ixu8glCFBeCpXkQvWXlcKKP+irMovdOEIMWnZoSH3tzNcn4w09q56xy6reu1C/joJ+l
Ip8UUptOkgBx3mu/pIRI4isl9EGTHN9sHjnHmwmfTymyDeM4cXJNUGxjfrTN/hN7Jt4KY+RV8Oi5
mE5ZVAIfo6RrVY6ZPHXCu8Q+roBanoyQfw8ZvK/Go4T156DGM4gXy+jfW+btfuNtKv4Wo0RuoO0q
4xw6HMG0baFeXPxeeUuCNMKjxYJ8Fbqxs3S8P5etCIiGWH2M0/QbhPECGQDvEYgGnwk6a+J1X+Ba
bUmAGUq1S3RnJRSKf8+wbBrec5W99BSSLHGG7bxjblT47LN90a0Jsj7AQPUVUwbc4sLjy2quCW1U
5cBic5pL3bfswCucsaBRnCiwud96QsSJuCzePaXeNf1SxyMUgwz940paP6F1q8lujDe9fMPuIham
I64DcVKMfORZ1NamxWXqZDCDAZgvI71as5HY58iXXe+cxP3CMWr44y/C3LYOZmtWV3Wo2Mv/5vBs
HYrqZJY6Oaxcy7l2QQCCMmpAPpu3tzq1HFoDPJ+KDB4GXjWCmwzVM8vLZUnFTjWIFa9idzIB2yDj
IpWbobEWURlv4omJXEf/hjMy4ku2oitRWZglT1hml4mLHAuHJp8Gnh6wI169syB3+oeGLQn5R2H/
WiefudktoiHFPn8p4EoFROZWyl6TvnCWAYJJkN3bEM+U6c02yQSUwNmoQOFRbPgl56gEmTdizE++
x4oZQVMfQmg9Nv0IOr8Fg8Q0LhYTxVDl72TqPBkRzR82wBR3eJ+DawYYTCcQwbsxucu0XsNdcGzN
r2B81txTnpsX4Gr01rcCLaOZ7evwTRbIA3ZKHIDCuKJaWOyLYdMaUG2CbOKC9z7waSD+32rNdpJ0
C93aLNYO/Sa/FWnjpo7XfsvAKQc7duppDjr9YOsH006fo/wjAaMYeK8dKzd9Mo4FAiY2n6ecG8ZT
OssJHp4oOkz/x/46C3+YPodY4WknUWvjZNV3MrsRg4/Ku+hE841QBKq1lt+oEOMA7wb7MBb3kfOd
JjieUAj8JOMdZCNSpRMzitY6xbgFdErQkLM5YKUusG57rosF7y23JwCD9qoIaAXohjsWzWlAbmma
rOentIpIbXPc+ub3CWM8fmExoKyb+jgDCA1IdBdHXFyR/fTAz/qBRoKDr7omCJyFJOSGYAqTNaPh
fw0ZnRNaITO7q/gqkb+X7irPjaeOCy+Xj8h/NPmfT/ekCmR1KHABrlSUO6bzrZfHPnse2egRtTl4
fx75atgImab334P+KPWjjHdzYhIC1Kh6jscPwfVOGllDv+rCQdOjFweNIR/bXGljVHKgubVWtKi4
fEsW38INMSri5oslp1lHdXPJZ/Nfu2c5C6Vri3QDLQGURPceVTCbCjzU+coE+Wh+hDCUyXhKzGhR
s6hzazr04aMNcVaqc1/8xiC3SR+hMNkF3ckvd0EBr+mS1C9OuqHFQOB70hHows9pileX/E85nVtM
XTHJmTIN8P/j7bDBlQFKS7ENnZJ+H3mXhhoWnOHCY0tjc9EbAjNr9GqN/maCgVQpXiHYtVz4Ssf8
wxAIRYYgVQpMRNPaQNd4FtVz2ZtLblaSXoInN1NrB3GrG773XNZDcVXTnjPGyj2+RVwzRD8HGlg8
9z4RkNhENz8h1Wc2YhqHUB3wbjwBVeo5dQqQAb76bmy8lIlLmhn03/Gc1QfOXAhO3szAZWKCsIWi
yNriM4jkp8YgqKGljOYv2j2H9tWwjafSw0el3Up/Vdd/aPj2orh6RA+3ob2MAzIM7Zd44AolTNbQ
UZQukI0azhUjJPvvGwgyJKX1Onf3oXHomXdJqDK8ohrzw9+aTNxinO0vFMQhEC9vvJeYftN3i48n
V4/WVe9GV67BVq0VqhBtGBdpT9h0RlhF9YYN+WTgIqAHXwXQigfVfETM/lq3BwfY7fp6TbuzxjU4
IW+McR4N3U2k+yznQbp5PJUjtErzwQAWaDKwmfoqk0vFjza1svUgLigbngouUiNgAkYpnxVcb+aB
6AtZfPUIhcPwPvDijrxDaDQtiPsVg9AmfeTtp9k6q1HVezNS6wpNLZNuEhg0RqPhyaneKwa3XfTJ
hugJC1hZfpSYDFhePXn8cMELEeVHXrV2AiDTOHhDueOTlKjCc9J4u9nbNbAvxtS6CNVfh7G6NC4W
r32LbFF/1+1TwwaqzdDHjIS3UfhrO42J2aBzskwshc2L6AgGrtjhdZLxcZte6tInwLkfnpToT/lg
r+TIABxYq2zlKqbSMkHm16PLif0emfIqWo10dbAxaHWd+ZmOzrrH8npvDy9TctZntlRy6LWTnx01
7zTYn6Vtr2ser8aJIU6+KA5eeGxj9D22YqusfWyd/YSGfl9zNhBVsbDy3yKdITT8bFA/BD99+a7U
XvgvmMHI3uoGuLviWLnbxr7OL3DyrDMedzjIi1PHdecwJx66H13/DmkKXFwwEqNL7K0G0ENTuCeu
LS2T9VBtJwUci20W62Qte42RaNIoLSu2FUFBkpHEG5yZWMYIXQPIVZZ3o3r004fuHZBZIdLA4Xdh
pooRlGsBdjrQORIao4q7qvqyGW01mM1JxWUDy843+Ez6F1d9KvvZTAwOCNCdSLQTRuGosajdG21k
c7/vuKtYk+2s5LcgWFrv0Ns3/iktfxJKqby8hA258HuABduU1hgtwkKm48qon5XzC/rN8AEi8Mox
4w0uQwfd6GjXDx0fvEi2lbzC9Xlq/W1qvuiw2Y1rzJCDd3cf8biNcOpTLMDhJZjXfTZjwDfP/RrT
X2vagA7R6YU4CvYhheKMRlINySziPGfTN+pzQAs2j1NqOGSJR/SYoqrt/W/FVCntINHXayZkcFm9
bRTrULG0J6N702sS1KL3cTwMqBzGt5CQONXS1rERz5KFVz0CJov6GBDkcBsgvQ0ar5/zNzICUfIb
TAQ15LwQ2kHlP5eADabpFEZkuG/M+Oh3b2l0y+xzJ3cReu2KCUhzJkbR4tsOKYOijpywrQb8230W
BVMb1KGQeVbazOc52ONzkCMyXVcxDWLZr5U2rPL2Es55BqCwq4yIOMSb5j6rVl310ePqjy25tBhV
9hnhCuo91PsZ8rvIeWACrP3GeIjFhjEasn2slymnAXLmOtiXivD3o64/Gwhp5i0WZPGrDsgrX/co
W8udLU6RtWuBh8tnXVyZabHK+jYiRgMcIAE1d3uVzIbwiBqIu9q/wr3lXAL20bLrXUrvk5SfOiOH
zg7WOZTgdlYi4h8r8vrJts6yefYM7akiMUz/sBGtE9TWhNdB3lV7NejoKjQnqt655q/0EBkkbNmv
/LpnAGZ2N/jGbsJvBQVjL63hntnPuiFXk2TjudLYS/erAn08ya8cbo3xNjkQJsKF3bA+niDg/aDW
t7xXUd1NgCAYzqHUldA/Y8phvH/WhBViXZJDV9vw1VGFg0o6atbZ7rcArOd3yfFuJcR3dCZ294Oq
B4k5LrcnjzBPaKwquTRMw1zeiPeiYJE03d3y6tFxxd2PqZ+UzflQjRvN2rgpIqUQJWlDn8boogex
Gf1rFFO7gDYUiYyRllub+JDZbun/9F4EmWhWYepXZeHq/3+FKcJ7pW1Yqa5ibe+i5m93Y/rKV8h0
PqaDypZDhh9l9qemGw1nazP9VmQl1NZbxUwdjf5U8W0yE5Tn3LwWLcXU2Zi4dYyzixgkN25NS62i
vTJXwT6NHRjtTp+tkGkskvoSoZJFw2ZLsgFyvP9vph6c7BLsASnEk9v/Mp3iuVF8S53+0iEOIRfu
nxXtNILish5nzn5sseyXOondYEaC9jwfEqXu8unIH9keuvA51BIwaWO+nKYZ3AFISprGdzw4z5I8
pWJ6Swe0XAUL1bi8zfbRwhzThTWnVz985wUKDdJm5iHoPtM6S9a5nlyLun0Zg9cORBc+Ob1n9lPc
VPMP7eixJbhr+k2Ma4/6YVYBdJGx1utr3z036p9HLtkAgwqsRxXv/FFbxM0+ovZV+r7u331aDjxK
xv/5CwgDgEwVxrLkpHeoczzW5LiGu7Wqw4s7koIwFKAWYY+WmCSEAmoLbXKHHjHHGJ2fWu42IsKX
TLUJwk0QWFsHkOm8NJPItiYJK8mU3/OBsA/jlI0oYMpjPNb7mq2neUhUjVhbwsDEVSaQhKfnrt+0
zpalLYRBKRjndzDF6pbmh1oAAiklxUgtjLxoJmw9uumlKZiGOxWBiRPulKCiwR9NsATMyzlw6AH4
A7QoOdkGrrioT9ZVFB6b8tcJvyw2jdRyIn3qNLgZdVOuBJfRyikKsOUATEb21Iy2PIbemScIj/zt
UpqCliIEFgSr4xgmQ9h2/wyDl/McQBXXtA9hPE/Qdxsg3QO5pwQtn31z7SKVox3p+ZBH+6TT7OCF
2icJEEbZbMqaiohqQ+vZmaUbKS4VhX9PtmvnLCu8dWQmgHUZ6/AIQHjTl+SXkgMxqtegCfd24a/1
znzu8at5hC2Th2ZyDI+adcqRBqvhXeu6ddaA8/Ek3DD1hCIMIiQhVR4Thg7grgXLlj4gB2NaL+2x
Jkyi2EYd7eqbWdbLkboPAyhrv4/GvA5gfCgk64gemiwUH6sbp3Hg0upz6WlAWATbhkHnlUTPlKl3
3HEr27450z7g2E8x/QqEpC05Y6j7CURl3tYDMlX+bup/wnnSi9RSsvjT1d1lTzcAMzQZwStinE3N
gDTVIZ4AWANLCXkZZxIoe76aYbw5Zrpg8rJJYUKl48kHG5CIctXaR7CeSwvB3zyjDbCfYfKRjITm
kLb5J98byMzwNLuCL/XLEldbvnsZXKFwPITeHxJz7usE0T0XKycSTwoqAgoJ75EmDkbPTVMR52Nw
lxisjMgeSIIAusNm5HZymClX02+udyfl/jjRCcrAJLZNjPUVbwhnoUNmDipLnwlnP6H3kpfRPja6
3MbpeTLfEsIsvL0033z4AqL5NtJ41ycf8xuaFZ8xarUYwLdGzlAXPwIXuZfNTCNfJCU9VISSDOXR
QFYzFzBbK3oXP/8yuEgE/igRoIcfcFYg+9BU+oRQF9frvbNPHgCAuiGT+Fbyc431jY77U+c1i0HL
aerHUS/eWJEn8/CYNCsDg7PTrRPsl235pzk84zRhBVOktLsPxa1xvmUChoY96xTukvS3qfudxm3R
UDo0ZQZYDiwDcdvOUTe7nRyIEwP4p0lS7nprSW+UOr8ljLyU3bfTRJ8NA6gkvWOYYM6UsyV+4e9f
/cfReSxHjiRB9ItgBiT0laW1Fl0XWLFIQmuNr5+Hue3u9PZQFBKRHu7PJZ54jbi3x2WYjyLp2olM
KN1g5DTAkRb9RW9Qd9LLeFP3iR756GIm/Uu1p2Lj6Uir8Ya1+MmGj0G59VgcC+8P5/rStu+y1CyS
ASkQ4ASRpnVS9hMjWrXjzrj8FmUzQ62kzhzK+SDxnsXWixsYtkIj3eroGcJ/D8MIrNfJxfHjDtIX
VpVJwmMpISmTA//SU5lFOk637jjwPweUtozCGNNoCx3ODp++lKzZGYLvcuYI+kJA07wrVYVsf3Jh
g+g/mgDu4znYcEEh9+ksLkfomrQJCLqSN8nwylrwLUMuiIMREJPu56YdknFQgPmeTDgO6E5wmd3m
zv60jmH98I9Sly0OhxBSJ1LUVZKOouannEhfbjcvuPgQcwwg/Te9yTaBu/0IbsTlxF3WSgEW/FEF
NsXsyAIGdCDJFmpFkdFA3WLwqJVbIyu4ljEn0icgqq/A2lDpq7istOxDZe/YLNvGd9HvStLvrqCe
ANG8oOBvuNuBzI/yQ7cFbRibRJZeODmhBF6COmfpqXMZXOqco7QLjK96bIO3HFsK6SIW+xhRjMu4
/rXSYmqEAqf2pgkgxntof+pFFsXcipfm6I8dg4rYffCgaahsrh5OKyp1K/0I8/hLoLTFektmG09h
V2C1zAHD0ynQSJNYew4dIDcoudQ9YfSC8bRMs7NIIJ7vlYy3KQdsbuxq+4Gxdkjlg9WIrz7fGoQo
fCwEdEZOFJVZseaBaAoiF/AMnKuCZaDIxZQOAi27WuXD0H4JI30J0M5VRxoWpmhAd1KU5zTRfhNR
w4/HymTYpdy6YkrX9Hrb8ObWYTvS0BSr2hyU5kLhapO2Gwh3bB+MqVf+GaBXW4Qv5qWGoJTKPhuv
0bR0PqXlLlXhzm2pOwQczJqcPlW01NgrliKAH9p0n9hNznVHus7Um7uikwC2U2TCzMKTEtmvFC2L
4q94KSXJT4vrnHY02txTU3rS+P3I2miKR5fgH5WLXUYJgRWroEjzKeSFd4NzFTLVQs7CRVigSprD
IzEC3sCG9X8F/ayWSkiTPNFyAZiBYxor/Lp0bTLe1jlKjBMn8JoLzdKIlHDSVdG3qsJflEa9w/n1
B+nVpyrFALF9TcBW1TGN1XbPTJ5o8wjXWwzJFS2S9GI5ysBlQISEeQ6oGBtD9FKX98FViU/UHMN6
N92zLDQ+bhuP7xHuAEmUZVDsvLGmuV+V+TGqDQxkG5n3QqVSqr0EODf123/lWFke/Or03pfaQYsf
9NPp0kE3XwP6ZfSjZ+DusXGL/BXGR1ABsJ9tXIkP1HhODkKtDgvFNpypYEt9kc/64e1JBM+xkpiE
x+zuMC526/qs4Sw0OcwI8Sy5HvXlWeaYDhYBsgBj+cTsz0NISYE179WaI2xs4mSt2O+z7OByvpuQ
W9JNkk/TXGYA/bjJ2ym/Xb5Xfc9u3CLfp/wY/s7is5nlKmm7P5E/DWgDWUyRo3wA7VqNl91qWkED
6LuVbx+UCjzMyzWriQkKPqW6wajiCTzXpkeKPlAW7jKJEBVmyedzk2Gw02FS2IWHl4z8OZdolXQY
N9CxQklQaAVTEw5PNrcHbTFQiohpSmqOZfbPdf4cHSpRXrIyAlSJi4Yfuq/RAuJcraYDy9YTQFwr
FNRZzkWwryrBkQXdxahAE49vvlBbmrgHPAdONnRSLIAUJuxcb8CUv23yU8TI3yNvNFRP6WtFAT/I
4m2wb3m6BkHKz4olf4YbNx9OpvhTMppBR9/A3stPhBZnLk6iiNGslG90vocC1O48wJyaVdgbYa2L
eKFhiKgg8oCM1cpHifZlRe1Ccte1cpIUWmrOTnDI2ViEEB6sL0vlhRuaUw3XHG0VlkSqLHqp+PnR
U2Uqu3ST/WWNIVjFtjyHItXjGckYOkaItU5dgM36P6Arj1fJlNptK10pZOACvJaMi0n1QfL66qiN
aogfZpQ4kKmky7RQfzRGBzZl3dUKVqG7rsAXhuFGsxapf2LCCq1NHZ4KgjthfhHuQRmVaJvrKNBR
Oi5z9Z5hZErEWh1JSLxygFOP/VaYQjR37oQnaCBI1evA2OTd26tA2YmQdNLoccWogQ1L31csgoKF
MranZafUfRgy0lP1gpudGTuwxm5wFDE94LClEBg2RrMiK8qGchlhMvabIxz6r2asaXReTBu+tVC4
iCtRRXliCuQUOHh3pN4iTOqpAKyZEBcwdfQRNoCyRiieDcIwtDgu4Dviq64laRrSJJp0RHBkc0pb
WKpeDC6jqgzJxFIWsE1997fU5RXrARwjN/z0cDTcbUN81vD2pCAnTmPh7/JB1i5HW0btU6WH3BKK
lufkXzx8Z3SG2DgAG0rp8vzU5f/G9J1KD+6pEbzdcXEXbIgDfiyRdIUBXRkrLgxsmPKx8Np/E+QS
0iKhkK6NuZAMnDB98xA2VKqHYv7DEa0rDHY/rX0o+C8B0TOcDQ3g1MhrKdz5RB3wZ3ujoEQp3aeR
/vC59YTJGzaGFiaEAAixxNjYu9Ei8HR6vcmo/MQVronenuf8tcy4KgHeQprZekwlys1FCKgAphd8
JEs4rDL+8upEBn8hpWhqNnBObnCmv/B0ylYzxuQAiuSAUVUleQe7wjkkMWUfiTItymSTMPIb3dQo
nh7jeWczZFtAP/6By5ZTkL9EAWT9r4RTnrEGITJIP5w6aZsbnU5TmThuBsut3xA3xOk5toPawz/D
w4zHDyEO/6ruWFdHW1M3LnfKVLyicBeDHCmXcfMt+StN2tvaywO039CJvHfNm8wOBDzAtLa4lDb5
VAjsBoui+QTVbkxPdOB6FAcihTujzp6UEd18bKzNFKTWtjdxuEXHLFu4wHsq5jCp+QlIiAQMpFq6
oHNeEdj7jI3Kd6sio0vyG6jRKNrb5qcr7rW6b8qTh+c+Yp9GmfAYug4tEigafxHRTw3TsMl7uZjE
yj/LfGfiLIJ6XoVzEyBt2B37eFP6yxD5zjZ1fNIdZgptAv5sgjN5EvfVWXcp+KBMVz21SG6df+MW
MFMd/h1lvTAph8v7fLxdNdqP6N8SkG7J+ctxZPDla+qiNGbEFacDYUkdr57ZsBr9GeiJ6v4kqf2q
cGnKKIZUgdvlIeRZsaJpWD769M8DBV3BAlvoNPDkOt9jPDqMW9Tvjc6nJCCZjseFcTcm2gthIC//
Asudyixcqen9StyVYGzXczJVEVgD5lsVd3NVMk2GZ01nJu5WoYlO+gSjoEjuTNjrTPmpGP1DVjrJ
P9M7NjFodqAHzjup/7k6ESnzWY/lOz+VWi4il118usXuBvJ8alHEYA+sRmzozn08H6dalce2loup
iB5F9xeNBm4U10iBPuDyKRcHFcKkzF5SJXzioYWBRcX2T4SOV0zObcHIBfs37t8aGvk7xI+ZZPwP
u9Rdl+kFr9hYn0woBd0Lv7h3GOMDwoZMhiA8Ll48ZUoEY6L1hH9YAwSoid0ocwkbFy7TjkVjZX7p
xT8bGbXmmC68bRh8Mu6AFkwucOUzL+fRUok4a6BOHOCQ4XcGa8c22JNzuXZnrbGX+0uEykD7NarG
IexGfxxj30bvP75EN9Xd58EO8BTaA4LcZfT2N6k2z/VuknKqmdEnZHPIO8fKqP90boy/1Kyheol1
K/757VnnS6vZyZB/sLW9jBbnky40/H8Ki23Izzw7fEpMgO1cpoV9Dat74Z39kD1RhtS/8vSbz9BW
2ajEbDwgZ1XNRqaBKWExJ3XngchrufST9xjI02wZrC5+ImZNK8vBpSIE4NtweaTt7O4NH+whJ6HS
AWLzAKBnRf4evqyj8e9Hz0zSaaL+gWJ20SWiDPEX0UajFrM/WM7JgkQYYUlx2NWr/Eic7Izv8n/c
TmKA3oDQklBl4nlUImsTEWTcCdARowbLks64fqFjjbvdn4xpKaGncAiZ7hCmhbKEPjHJ649JA4Ys
p+dCIkoH87nlRJXtHL4VwnDUZY9GulIYyiw7tEcQbjuF951W4XYy+7lr9hhSw3+8BymoI+2hNXO4
c4QlNG5cM/AesDT/QX7dQZ+ZRukb63Hr7mI+tEN6cgVTI/0j44ui7c4hqlLRXiuRIISyacaHJqxX
giFdsY1ZweW016q5UX43zTXCpaL5iOPgszMCvhhMKLEV6m+KuBdIF6vVVrLJtBDNimZr5NhAJD5y
TChOc8y1mNZFUqa8RWVYMEg3QACRXWB088rEoIqBD4NsjjI+rGoOZCdt50FjTSixjiT4RAao1faV
s9scicZOLfisvgZ4mfo6rGdB87ZKd9LaHwD+wtvYg7H2RcO7iHwZdWXuTW2UryCiGrjipGM5ahEV
5ibqK96sStkjOGwOVK68V4XYlMrXNZhnmuoDhRGZeAoUPFJWun0c6kcXDVO/ODbmN+xEdtVg1sx9
pJ17h+UdF18/eyQ9l/PmHQ2cAMO2MtnMjVQz+kcN7ZNiOawCDohzxGc+zDD869+i1ZHp4ZcdRCVP
a+VP7350Qk+B/C3IXGQmiY6jGl2G9jeh9ig0Th1xppgchNJe3S6lUQKKV7Nxo7sN4h5+aOEdKYRd
WLzGupuv3liSLwLzbhW/AiKuYpy4LbjlOSb02ig/kUdoo+YK+Amz7854Gpx0mpi7OAnahOZjlvI8
RFwpTX5fXFO/wualOBvqL7WBK9QWNUByARvw9lPNjYqeFc5yTuzx7vnL6EhMjahKSPEqTgTexX7x
yml9H92IXbwgk6ky2Xftn4bLN7FOQkr34H2/ArzRYNYUMRqxg3wlFScgoxQsls3KD0GiylNFqFMt
fVNOgtK6hFOOdrdkMFD9h+UhQZiL1jqWym8xoJTkeMDzrTPCcXDyEb6bZcO1D/kMzNLs1FXAIMa7
yaHlBDbYRlPaMyMJWuYbSV40HYETrgokJkqDF81LSX8Ibbf1zOTT1SBgFix4I24MDkXd1wTTb6ey
USa7l3ennPYjOX6F3s1sGOsLhGf5n5OA08NLV1HvIO+chDVEvO1aMdEYPePhHeGBrzN7Hkj/qjbb
iQKkNhGJnLxbRLZP40LhMZ608p2cXej8cGFNaWsfMMia1MZ7MdXIa5cXUFDwd8Js0E9VMSzymJGg
AK4a2Pxuu3mIrm53zOf+Pc7PKvAVL7pK9qGzK/5McvMRAipLnWkYV+IhPGbxplNvrm2sk6abKcg6
bnr0RDKrPXbh1j2U3VmlsB4Fiix5rAe0eJbo9cRCL9GciL2fWHri2Wofv+LwMwX/1JxVGcIXDm/F
BFpQ0zaIZ94pnoQQAARTEWxbE7+M7th0900d3MI+urSgNovkU/BC0sYioK7YmB4RSgHzS4bN1ASz
ZMDaKGPKrh5hoCKXE/RBiSjavwz+Gr0MNR8ZlRM6jz+Zdoatm1bxXIpVHqnT4ElT7IwLkegbs/1L
zFkhvfs0PJHbOpSyP+UjRmsNKUuHWwDsTQesnEFLu+ZSsQrOuUC7aM0ZiwN4Biulw6I7DDA5luUg
tm6jIecwVnX+j4E238f20qGr3i4OUtDvqzY45UHwMWqAR046D23Gp5PMfRKoLLiWLz9adh0ezFcr
v5VhKwPp4pQOqa6P8OlBCaL7F8qGfoZhJifFIgzvVbkGtqiKX8HzQhkEwUZS0M+QFZwe3jRslRYb
aYqyqITlle/vu4SEQvwtU2XrpvpGRmaonJtF/1JYq7NYPg36vvB6BsSKhsZDyWhoHmRy0DUwZWQG
/Lyq8m2U6wQSscAimfPWApM3FSNeDaSUwu+tRsULVX6C/cPzX6JlwyOgsQhlpirtxKp/i2Rt4l0I
1LMSHmMcT0gbE6wBNFBiVocLsUtQBy3l6vZrVDsjp0eXQ48XELANsH6ACkhKymyRFfdnzBpp1UHH
vePnL3qV13m6ryDpWdmG2SKqLi2yr4o2WkargdoqAmfGMnIhSHPJZ3U2VXitFbED6eheVnPX7xBo
GaGbtYnVNjKvgvuyAl7MM6w5dh9QLLBn2+7ucuDbzkIXB7f85DziNjN91d4DSm4a+WxKL5YSXwwH
MEA9htdZ3yJYcanTfmMHxwi5ACe9RcYKp5llAu2kq8/DoYucJos73SfcDUEhqRnnK/0yMqZK7Pvq
TcVqItCnLTWH0IKTnbS7IKiQNxdFYynS4vH/LcMdoWPyiT5Nofj5gehgQo1/ayjOqFfaSBjuPi30
tMH5kUcJKfv1e/qWtGudeHNLga6xEypSKE4b5df3CEMg6tYapZnbUpMIc3F3Ly4uNiiv+G7QAwKO
U9gr2DgjZoi9Qlt2Nu/AfMf5rUosbphchcMIVRJ0Jq8Di2uzrH/M6ofCxlnXWNymrYnd/aYGdbT9
tVOxQoZXJ7z2/kIgIRtOBQJb2nbuPdHWLgAdpnoFdacAB8WfibVqNfA+d8AjpJlyVbGYxxw7MXs2
gTtBIzmdcANSahqDD55PHxGeRSRBPUUiCDQoETiu+NVI9Aia+t3BrtnhMAwZUBSlYpKsZh0lVE5o
L1KM3gPtHAZ+xb47aMRYhzqeZj0SWVYSCNZoba6XJhYeJtp0uGTsD3F16GvZPgeD+WtR6RXSl4FG
bxHa45FQYqph/8UIbXWCAmqefYcrKYidmMdOi6nWQ+eV3xA5lDqfJH57DOIQVBj16E4jTrVsTF2P
Z8fKjz6NUrlTrjv5V2myST5wh4xPrPoW8nDKVJRW7xQQCfaJYGbRHmN0YLZLjRC2GDdHvPgkXu2a
sB+qr846TDT2TlYLZDlrQ9WCx+DvyU/JOyvEVq07Rx5fz1zpw8nop2rR0/txzBule3jF4uqyreoG
BpWAakFvpdM7MgSHEV48WpUj8ltBOgbixBfNWEA8CPPrSKvuOQ4+ULqxluO87NiaMhi7dOwo8B8k
77v0sY7AJSPIg8hEolfPUbIwpOQfOZcYPYCl+MfAJpK96bNsA6NzZlkIh5GxbiJ/ypwGEexUIKnp
wbccXV1n33fnQD0UJYzFbKoX78i6+EhY47ZD0sBm0GcEGxtbCS8p5JY+++3th0Djwya8ol5xPKcC
XnIR7z2fL1PnvWR4v2n6GYcaI3nX8UqR3uMRMwQPMJwGK8suuKohWzLpGPM3Ye5CwmS3cJMc9mX8
STGQpuqKmYofQ+hcLMJDbHD/6/5hkxfeX87agldIVmNOJ2jpUR+M3hKTAtG8vS4uDRuwTn2oMbvQ
4YgOCGb62Rm7mLpHpesQapu5JopZMDh8bGdBvLKkSyMe2IHR2rgNEtFoFrj5vnzrkeCqAyI+NYx3
2v65jPpDoINGZR9VXQsKLj39WsXp3o6g7WpIaWRZu3wtCSrISW6oc4U8U0gXzr30L7hfLZpY6LR0
fV75FO5ZwbV3Ea1AInUwI8F15H8KlykrJcPM/qSJf+ASsB4/RpiBG26GSUwGNUVAQnQMfeXiS+49
pkNU59jrwu/CBPavPAJzg/NrOriXwu3RKdIZPa28xzFxRIwdykIbJ+B20eOrbr1NK1PauOkdjIpY
u2OP9Dk4LzQPqrd8uVr0/lORvzXSHb37I3TcChQaWt00tOfmsE2aS25OWoSh2HyY/TGUn226r+G1
mAThjHzluDQ6pNRc7mtMMnF84Rm0OdCH+O0OLxuPj7rKO2Sxs+fNU7HWitn/0YYFNQlSyYICpkeo
f3vhwakoGslZzvd4cr173q3i7NTIH3ukh6hfA6Jhk9yTmFBKxnMWfRdaR7zpuxsiLp0J0hT22F5F
PGSsMr+L/ONyOIeoK6Lhnplws17Y/ZOFtyB77ua/snkYU2704MTtPHZBc7JJPpntRW3YEXfxzFHy
hYxNXNEXdAbXBi0H5/GpLOmWu8re3S9/CDY31S0zFgGbX0W6DwYlKNwQcty0l45YeZ4tVOQCo7g4
AXBP4PQkDMetiPYPAg7HBHErZhpJ+w34Y3KxKrNN1Xwi/UZYhQdhI+MVU/dUfDQhvxtpq7fM6fgk
ajZVeUiDTYh8hEuDEkmPY3Z4FUjX2rDnvE+kfTVyrNn/a9ox52kULKes4mp6h063LlqO/dfA0E75
7NA+OvJwXfgyGt6j74ooUoK5twAo7DXECbYZSoMHaKz3z218MLtfbCi2suuZSd2MCEAEIflfa64w
oaYpLFAu6jHvwRyN3ExfcX32+cqZ5XFcOhCGChvhWjrIEbxoYvZQxSYZoDV6EB3yQwPyI99/KmGi
A/Jm9mxtGk7kZCcjTrovQ/pk+T8Ns6gxfra9YankBwRzuAxby1sP+qYpdrY1Lr8JCbQbGEQJarP+
KDSiJNEuLe6u/qiwdWfGy0v3erUq0kVq/SkS67QUqaH/AjvJTOjymuX2xpxlWX8Bu+U0XLHlGdga
kbT3h3cPNESwyg1c+ucRDUmp9vExCLAwbrr6KNxzZBwi7qqdfGvEgMOWM15jkM9vZXoYvCvtyJD+
XWdZ08BenDx/o9obEycPe20F7oBhhxOXvEEnbgzeHK4dfvl86aOgVjicQlS8Nvz1zYQIMuFvm7bb
pZkeKiz69rBVRDajmJiOEAyCpQnLRPlVIKj4jEyKN6wCfwE/bhYTIWDS1BCX3PJSlieluKqY2MAc
Nfa9U5EXUU+ScofpbxYyHUD0+UpGCEJQMSlAkocIjU7tasuaXpcw2ADyhPz1Ssmjpo8YYgjlkP6k
wn81dDtTR8j4VYx3gSc6umbtI5LqRdhtI7L+LeezClijrjZNdq3ak2wv6U7hGjDo56g+9oBUhptc
HmN6kOkLz9IfNVmFyjNO6bPWxaxG/lUxgcWEtgklssFzSHQ78jVjUVqDj0+ZiAttWVS4cO6pwlFO
60nGYqFqqIReOXzw6TeXvZw2GRsdmHsjuT0U6tznda7w4pK+LRI2pB1kLX82sXXoNXcrJyepIER8
gADpp4fxmoXNvPZJHCHruMldYoepWY80yij7gG6MOSzLHw6CaGws0xQZCOGDC+iQrCrESce/1tSa
ucM7rQ9u7xPCnbX+Oojbg4zQ6lMAUpgRBRHqQuNbdlD3DEwv4bvF6N4Y9BsqC+hTk7GAMWLpGdnf
EusGcCsN9jQVR3sqaGPpaGcxH4r8KLgzRuqlb1mqKTujoY4eEV4qD1opbx1jmDZQxsdlqNnuQaj1
GC1N1mFlc6NS/hLk33WqLkgiTgqFVOXACps1lgSBw8zRekGdWi/ytxKPXzuXtJ7dWLwoORVyiXrt
pGe2cX7pCfkawXgV4m6HlxcRWLLfLuKIWUo8b/zTggzS1A7VNf8pT7cRRK0qkr7sEu8iqwkfC3qR
zH3l5ve7lszbaCcYLXWdyTNso3hhCtLOKsGDZl87IMjwYjvA/em7tMuZDGG65BhRZAdH+ZwljqQf
EmXdqAUFGry3+eJif+tSSCt0shOsQ40S+qQYhz76Ixn2K3MqZ7+YXNHkk5WfagvBlg+L3KQoo7ld
UgHdZ+ALMNaVyKQGBkY4Oib1xMFe6oEM6OwvLWlukfEIg+04Jkg9nCKHYlKvlting7BrmhXGNTqO
uCf0mIpODRdnHdkkvSQRl1CO+xHJ5rh4Pgtn2Q/SWgH+QvDKMt7wo2f4LpmppeBuNc962KvGhV+L
7D1Ccx1bq3j4yMaHRhqdi29FUMNnpTDGISOecvoOQ5DTCp/YlIE+4NcuMmRPh0z4fWy4H6Uq+ufX
8JmvVXh38puPnctp97Zy0mV6XdSJntSTDLBrLcEmxCxpwTbAe26p/TzFw8l9go92oNmUoqNWqCZr
BtZgeBtU/WDoT7X7Ub2XVPe4wTyW/bcmR59ovrg68Mt82VU5wzSIj9JakPAAUs8mL5pn5keQJvFZ
PMAs4kYFOg38mIx4xcLEfBq4e0PvKQDYRcgiAYNoS9anK15GkU1daMYa7Y8BvAAqkeqxQJWgANNR
3p4aXhEKva65vK7LfWMvLLO7utz9DE1hBrYZMeig19d5c7PrZ+Jv7bqcmtmu8JuvgftuaE840lKd
sdsm9APHjk1c66H2LkBkE8OfALqd2/1bYUijkHIo+ODxskl5N3oBXcJE/lOHJpkxH5TSEo2Mw8s1
KZbS+BQOD9s8OKwh8nvoXA15T2X815Afk+Cald+ac4gZQ2JUXcbowcWLSh+vjHHMnke46mUS7L0H
tmIP4hSDKjSPdN6RVlcvFKcGuFNgnqn1TZdZuvNyII9XN4Sj+ZYriEtKtRr5hjpG3ejREDElkeal
x1C5KLxwlPIe+jcDbBZRTiSMd4xeEOX73MIIwp3KqK7l8NTb68j+L8ODioksxvqmImhpaLCsmPaq
8zP2iVEiYFHkQFqdLIIzT1gB2Yh5A3kSK5rXiBsDeStqnyYELL9kSedUYBnNJ0xKbypv01H0CJS7
KB8YKSQBFIJZMdqm0oaqs1mLHtNkmzBeRGSiGeos6zszo3kegFB1p0P0qdJT3hy5x01YWqQZ3WTP
AE+N4nPEw8ZAhRyXbjlrPz7RTvQbh3gf5EcWMyXPet7yUfoszZUrMxkQjdFG1xs7qAyd6y/JF2Rp
w4JlCGvQahVl96zfxA7vNGlmDudw7BHkkawrf6bi4RLrQVuqhNxTbcQ73AwqHkxKPfjgyOaxVbAj
0/yOAZbqoBhkQsBFt+t+RPwoA6Ao8945u8PO1wjMUACJG8FPHkbB/DoesKzpTYUNa7cJIKpZ+jZD
qlXCc41dFno7iTDOLk49iysc99Kke0YWNtmBew+oDJRNdXjEbB6bppzr9T7Kja8O82kqoZA9sIh9
qVwu2XKSbkjyU6Z8W81Fx3zp/obWVJZ/yR2MApKVvFNnHTM5Gbgcyl0PFhv4d8hBHYdIvoju20wl
T+mhCdEQycQT4nqUMBe2PGBhd/JsbIMdieuHrt6oHLHzf61mzuQORwRx1wpVqsOB4tVzGrdbEF+V
NoImUQqUK6H7cGSPjnf8a5svU3Q3c5sS9jOzidseE0wyaXWJoJAMjIlB/LRq9JeME9V4ZfknBb9v
VgH/Tv3ixzgK+F0GEt0cybTiNVR7V6m4I921AV5Y/4Eiz6oYbwNkGG9mii16MSq7n76ySnB60k7M
zdiozn16DQxY9s80f9YBnp2g5qZczaP4HST3erjp45q/5HfmIrE/RvhQ4WArY6OsiY5U6yUQFBZs
U+Qw13zBSnWMo1pBr0VxJGKOUjNuY06CkAtlqTwhFJEaQG/uKkdwFPwEHt13aJf8VDy8aaZDcIEy
QKInmkTGr/1DD8YJzkKKrE7w19bbQewN5Jc6eln8P3L3KMX7ktdDPyxpBLXNFZlJHyE/irYA10ok
ln5Y6MQjrbfM67fn+PS4WcMhJkc0OmrdZhW1f5LyN2hPq+fM/ePWats7PBhdwZzTkxXF3uz5b0RH
/lqsHlyAQCkvW/shG7vC/aFNPbJvUbeis4exhlsUOs/T0yZ9s4JJiscqqRaDjGDhrmi9r8qLG76o
XrDkuzssageBBnJCstCzRQH6pmzVZU6DtcPNa2sU6rJuUypeuwkrcs7TP9OkSok0KkTUNNi04ark
EhoTVzER7XJx1Tl9KLlIxkE+unfFzgq6ScD7rlKatR53cIBPin8WvHPAZJTAamw8DenLFLeqoz+o
xv/KOk0Z7agpRmdxbUZfBlU4E7IgeLJ1OBah/vaCB4mlQT41+FCYSmyVxt2N7G/6litYsG/xRHTN
rUWe91iQBSjuwJ1riV2nf9C4DzThXEMOHP7pOL6cmWcu/OoATojMGJ1dUwUDRsGng1/y4M0l9SQU
DsHiWJj+zB4+rn9w+Rh38S8dfVRRY2swSSxDW84wg8NRDNhrRTslGI62CS1CzzkynWYv1bzUkcpA
4wDtX7vhqCpExVXLkrUf8j5AinFDvteonmjuIcv0CTMkVtJpEGoTw/3pmY1AxRUFNlHEI/q5MFlX
2q8n9plMwLsQ88z+ieX1SHVlgRMmO0M9dP4hod+Gq7jlhYtxF6QDwYs9fWLIU5pDQRuR6iEXZ4C8
fCYyMS5+leCW9exRS4f/j+/Gxg3OvtJiHR2AjdJDMiE9v8zsDtPh7aLAloUzLQKcSDqXffJoosnO
Rs2IynMlVdvY25nqJeHJNv9J0o9r/tS9CSCDCiAO6Zq9OKqIsZKMC0IqZdgm6t9fQDVOerUqRN1L
2uxKfZc4e6O00OXOffAuR18xiG7IMnX6J9AV4OtOdNmjNA9C4auw/qqaljCXN5kXHSzLIqhGFgYt
yXIGtjwA6Z4GvmbzLVETx1lR1AdLJ4cUpxPKTy3meT6hJjFT5wfuIInStVfNStBdwsWVxBkEMQSj
xE4mWFQXSLZ7q3pHGXZh/HDKsDed8ak6VlZNPyrSzsovVxbQl7aHvVFRe7pLCEf0/dPEOCG8S82q
x4Tna73dsOOX7LJzZ0z2/mzEGT2dKqRNVHNYZhh4lGZu+ws1JCb8cZAA7RTj4Z0fU2Msex/h2D26
3CqS7BrQGBgToyn24Ri+z/4FHWBANCRp74bV1tJezUCdQcj+ApAJphSV63fPy0Sb27Rw+lzj5xk1
d+pKi1Zs8NkGddEr60tcpd9MDTFPgMY2xY3dSabsR9xhQtTC7r1J2FJC/+N3uxbwLM4ZqpPw1Pti
GyD81NwH2/6u5bAfr2SER5ww6UJqFia+secDrJnboH9Y6sXWPn000wqqrTb9UG8iDTjlP3xp/bBP
MjAQ+omg3ZeqfcZVVv+SvENQrfCmpOW4ae5VRBhi2wKkPYTGUHKXVvkCODngAsNjYDl/XK40e5nW
AdR/TDy40GGRL2vvUZb/UsihsdcvFKf+Cp2zYrW7gBWH0J5ZNpe7lcr4kY8fLOet+R+LZza5G91a
Mr7TYK+N12JkhmGjIvwF1Ye1fq8dMoHbcDg7GCHc7KNhNJUhw434eA/R3nCBuTafLntk5VoWm8a/
63LFM/Kx/WuVXYvgakn3YqQLYmmRUQy0EsC4v8ndtUR4tg2eqk62518DyITZXaJtvkhTsDnGyeWL
/v+4O2KK0rHoOeG6MV6Rw7gqXoXyrUIWLAUWgn+9caSf5St2IET8R9J57EaOZFH0iwjQBN1W6b3P
lLQhpJJE712QXz+HPZvGTANdJWWSEc/ce64O4BDtvEm9FFIf6A33/hSWAlYUPXpfE8yr76qi5Ijj
2smWImNLw5TIGoHAetpV9/1b7mH9R8CWaWR8a4wTm79abuz4U8H17lCTOzF93VV4T5H/2gCtNQY4
si2QVhP6mvD6dCh1NgmeFZ9ELx9T+9g/En1JZiw1QOg4SM1B5Hb3lgeCNycNm11LfTpoXzG7Avip
UqnWBv2GMWF1lU8rruaSUic9avpD9VlVcE5Nl4I36yZ3l/3hh39jdLHDB/J+sPGdcojSlZ6fC16S
rF4F2dmdVDIVQEEV4EqF2WszBIcSl353T9pXHZzUHK9EP2tCgzSfq+aCj/vK9HLriqtpHzUmzX3K
zCx+8Rxa48UZlmr8b8jFrC7ILOR4ZYRZq2ehv7L2aKEQ9IAOqNYLLtihCUig+LOBVjds5APmkVJF
dG9InG/8b+EtSh0MqgLpmSKk29XxOU7uVdKwDcNWRgy33sIdcgkQIxp6b5LGjTRf5I8Ydg5qYaht
MQiL4tQgUiHFZ1aKP98Lt4b1TBgpZ+y4CnOPJulNoCQLaTWLoF2MjrNo7WqiRdxybKvjTjqQ1Na6
cfRJMjLZM3JZiuY7sX/U4hBk4dNoUP6aOyhWgbIZFRDNw1LEy6bIZrUPBpvXtG1+BI+jChY1GM6V
fjILxoUIO8mGe7OsNexlpUCDSIaKqX856Q4zE2lPbV781SKfjqh9YaaPwkgeAo7UxKWwEoZNesFw
i7JSZH+2bszc6Ldsnq35GYL5KbErxoBEaYSTyQTI3DX+b5/wDF2ywox9EVAUIsXKSVUcL/h1MWfm
bFmTmUXLUMBilCGN45iuBfSwYSQLLES8ZWn8ntCpUMNI/yfNq3XH25VkBCyLjU4zHVcqT6a9rJSf
UW5cuGBErfgMDRv1gScascqKkE2BLIocqEOR7FW0ZLL5l+M/89kCj85G028OR1aZ5qCQf8BfAmfk
bHEGPN7FIm92QdOzb8K6ggDL8DyWEPuG6zhEFErVbTf03PGMKt0SH0G/yxh9CuM08pyRyoizpEaW
wg4gfJ+mx6EVLCfj9Zg5Z+KbWgseIP2LB/ifPbhiKxvJ7l+AZYXzfJjWkEpSrwYRrIy+/teP+UGy
mLXMDjofz3rp7fNQZwrs7MZWXRgB5JjkZJCASKWT6gy3u5epQtTgn2KWOGtiRZGGAjXP/nzrrjiH
OO3fLPfctQ3JMazf2ckOTM6Ma2+dfbjMfRjMhb+LsWzE+rXX600SwMy4oMeQarCOQjgoGIyUi9vT
nDePSRCOlsp5at53IY9xxEKeHFs339Aw5tpJwy+JoVKhOfaeHsUEfi3fOIzVMh+M5UBTS3i5Um+V
fhE0aziuHbwYRA4t70ztfqbaNhPP1jrm+TFyPpklpuzrFDQTWbX1uGGnMibsiJ1vVm77oAWqG/vN
6A/lZAA0GezSBv8QLLEyCcjt80M4EbqeEu6ycxvbRTABAnFgBSgH3Lqfm7QroMJb56BPGBMLJVu2
BWXkAs8146PZXu1wXhXfY7S3vF1TtLO67/FXbpXu5vhHffiHckOVn7n1qZW/zI1alHHeR62u+2A/
NOdCORntOi2fSslQD1QFC2jP2SFntbmgtPCnwB8TT3txi+p1r2V3I813xKBKVnXZpVRebrCT9dyn
AoN42zdnJDJNSQV1a8L3MaKqVM11GXxI68pshF8F5aFp/kuyS0SPR1pub6zM8j23KWiwP6o6uOgN
xHCwd28+zasHLKBk46M/Q3FgW+uOCz39Qcia2c+qXpsV1I//m7Ua+VSKu4+dVU2WmbiW0TVwr4l5
jfr3IaFqlHcd64KZxOjwz3VzzUBYmMua6pdu0K95GXYFv3oE3gifs01AQ3kizdolgmTaGJcTn55v
RehMlXlmlvRSussyNlsE1U2VCmN/wKHpXPQO1JtHGWKEp/G8pcmuUNedfW+4TEtE3oK5ThbedXQD
KoIGm0ao0n4kq2pXw7LAVEfssoQ+h5Fh/BnIU5AhbTu7fMagnJyBk1phy4GSLP62rG/HfverdQnW
ppb7moFdi64W/Z3zNPgOdRhcOdyKcSS/YzYOm2Tgpm2+B5K15DDu7HJCHoIJRWa4asZPRVokLv8O
1SvAxmqxLtNzgMSwVQnyKaFaR8y8F/Xw7ugrRd0U4cs2vmNG2JXFy88tFE2477hfeLixun7TqE8V
ifoIDN15YwlUOFcsLHNbpfTE4CL6Yu7Zl7z6ta3vCfWuNmez4Qp6mACfMLGycOe/MgmoqEhBYYg4
jN95BdQ5ukzrzOFY1/OKm5at/LwAQ5fjRmEKK10U7buh2QzJb6SebDbZpFgDNlG2sU1M9TaU4RuD
nQYQdUTi53QQ3BR9FXVrM/ocnQ/04Ign9v24dzi9bQrxpNrG2jIST/ChhygzFy6oOAN/CkF4LCmJ
KOLoDLAfG1MNhw6KAYfpuVu9X4btXpfjwiTMRGM74qOBbqp4gfHLFksJCqqlVdCBbijZ0eiPIvuN
Y1gTYHos+wEkN2q/XUJavaRdJDjLGMvFAUwKCKpIVssmmRfd1kJ6QLQSi4lhbvhPEUsW98lcxn+G
uVJZDkzNcgRniILAibUtEtxNkqLCbwh5aOBor6rmzzKXwmMo1Niw+Sg6B8QcJgkzMTaVj5wRZKqH
b1axN7X3INvx5fFXPi3nUfinsH+pUJe65BEbt3yEcfeTs/YO0Sf2NZIS/aOBA0xE2kJSuyDtb9lI
Vt7FhF/Ekz3F99Q2PxoGn6CzNyjPa/9PRJtGXukzMOTYASWTgBR/mzKyS6w8LSNswUDM3GPOhWuB
IeMFftKt541g1VAZ0HlvFb9Hmjx9zBPRuIjUL8VFwIIDrzRZ0zm83JjenHHjMfMb+nkJKmEQq4js
qpQ4MNwNq96rZyO/6pR314lq1qNclQgAnfJKUlKcbePwX91+1iMpgPOx8NihrGVI5eS7b5rYe3qG
FeJi2F8WDV9v3mumwZGP0xxhtGy/NTmg1UQ9qW8V7epCcx3RidQq78lXrVHwBC+LvU7wK811Xgbb
SQru/pNWxKRsJfofPflO85XlsLviNKGmIY0EDV36q9ZcKe3cGuQChi72i/ZtcCW/ytqURFV4L8Xk
cz16LcIScWITzMkEQ+vEB7K0Ggt13QD72Q/mA27KbJMYUIrdq0cm3nD1SKshMCQmC0hN/8C/zjXo
v/W4lYOGkcp7E90qaJGDwkPymmJlp8kicxAEWGjwlnZmcaxckuSUwTcTEGaN5Kg3mI2w2ePoQCGY
uxuDgkERDGcTgnyCZVdDRc7mDv7jmtG+QVXTePs0piQhpOivx3Og9S9d5Q+k98/qkyadN5MNGQ9A
ZL337RlpeqJczbinPj74mr4QnVhJbzNE9x7ieckc1Sihhe/99itnVFmh3V0l9XpAHdHKKck3XSZI
wRIHIi/DZ3Snuf3e6V/Cg/+QXTP72lJ+Tr+IQ9WMXlYOvEwER5W6YAT/LPS96UMOm1K7R+VHIfg0
5LjDPUa6RwprP9GfKZ+IhWWs1YD6FYcoXLbmNoivKGrebLExmUknEBC8yma7zBYiuqXxb1QRPHVw
Jp+rsgB8yoT602dY0xUbF2OcRroWqHB4YaimzBcZI4gr/Znp3TzjpvDDw+6f1cyJdU5bCpaAKU07
njWGj2l8FkkwK+C+2hoKUgzVfkVnV+0KzC+de+KZN+27lewL7551D3u4SXRLMroyq4AEcvKYXobp
TfokQSeLoLhFwXGgpB0o94TzNGEXym6bIDZGkltnWzi+CwdPeQPVvkOaRW1V2IduBLyaLGJiEH2N
AKxbCeNBFX9a/4zNbDP4N0Pf4r0ZkNRXzUX1tiVythI/BHSZ5VgTRCseSfHjNseyZkrOB4fHqwel
CcfVu+v9C4cOca5oo6xZG7xr/acZj8yKWYuwqsw1knDZNqA/lnySHiskS36AWceVziCagJjhSwBx
mmAeZrUDEZ0P7x33/VBuVBcDPrOrZ+KesuTQFgwGo53AdBE7zxITn6o9u2qV9uFyCI99vjPjW1cf
dAV8yUgX+SG7H6CtHHMbkfOjIA9PdzmT5rgN5xofX5UfejNYxt0+l8exXjUt2G4mPQoSVFtBPqxt
hhAM85denmP32hqgajJEszelY96UbAzqO5frsBjgx60N96ZnK1E8HH9Vd/Rp5T3u2Svdau9ohhvd
2XnVZ8oW1aV+GZhHRehA/AAy4T+RYUwkiHjlRXS1iB1IagT6Zs/5i1bBlNMwyWLYcDm76dCbVEMt
PbmP9orsvXkQZfhjsabl7rEunC0Aeq2jeibAXu8XZMdvYmTTLpMEMwXByMVSlx8aAUop8PiHV5JE
ba9D8V6V1rKreOmIwmzdjURzOPXFfmAupMxmcfer4y3MULPXSDM0k3GtslTDV8iMKhcso23zEqnj
XITLkrLONrbCAzPbn0dQJ4iiG/mZAf0fygHdi5hP8c+5Ne5FPL368IsbKOM2vqZwW+F8MwBYSoco
v3A9tvx9MUthV84Htm+JtlXkbcL/iacmDjD+DZ76HmxQYG5Ij7DVReKt2v6zkuuyeVh813bFdIMH
LUHcS7BsGRDCQTcmnfKCGcPopx8nIJWh5+Q7xTab/kBda/6tbL6ioDrrHMe+/qEWj9IBL4X3Z/hH
1zSqAL4Y+HO7kLe4NJG6gQaZK/2tSvemw5hSHRcZ6m7ausw6FOHDUdYcKkVswAXO2SGuwuKQQ9Cr
sfQ6LrcpV39kOkxHUaJz3yXwLOoAUTvhW6ox87KbaA1QmqyBhQW68uG4exh0It0T6AAn/ZryZSjF
mU3KXB2vloOURSCqP8XI6mybac+tjvm6FL6CReCjerdesvkq0BPiyIXey/fG+ctxnnuItMyZplWz
zP1GXa4NT9k+pp2DFr56CD2CgdkA6NxlUsm4X5hLyUfItq1LdibNMuLCrk9XFl9HppFvTP4MCmVL
wWaHucbh7ZHjPsinaQBwBcTGOaD19DQou1wRkAruEWBSjqN5k1+zYV1Rb/jxT9L+qcprrDIA7ZNJ
/xxz66GtqZUvRPQuGzoVjVdtjizTLpGChbX+GXBx5+iEu5HHOOp3NoMOAvjIbjffzGqiFcJq7v65
/ibKh7kmD5ImK26ZvdSUU5KsWvno+30SSwBIzEniVaPvdXqvkkXaZAR0KaLqZFH4h7L/7lCnZf0t
x9itPSgiveQmQSCQ4uRS0+byKypXrbj3KBBL7zOotjUda6XtvfC7YHBUcHh4DfKoDTkjcwgxoPXH
sp8bJqJNBZs1Av3PpP3S0g/CToBR0txqDkzF78jkWnCAa9wKtkOxCtuNVbB6EvG6iY42iodACy+S
OSXKUi9FccI7bDLawZ7fD9GvjGo+uHebjVzLDk+d7OZMHHOH3/zT8lCIDlc7+qwYV5j1SgTXQH8Q
VPJW8yPk7tOoL3YZLCaXeoHLjSbK57syJursbagwYfsbzQNFBkksYgZTYchJZpBma1JJEUrkJU99
tg7cXzg9DaqPd89msvzZyEmqzDQr+7GiD4O9cSSqt8D9KpHL9/l4iJoPehM0P0pBxpnxnSCOQ0c9
E/09V3S4/C21G+YtJ1rIgAoYGV6OJzBNZgjuUCx8mBCP/eKOIDKdlJpwPFKGf8DyBmSMKUEq3KVC
2ylWPMtidVHmEn3Xn0p/jTx36FirdkdVP1kpBZq5b5IDvPEsk9uUxyvkvmozgFXMDoEvadbCU2nr
UJhb+8q/lpTLuF6GbNsgK1KCsxt8T/BSFa1or94KlMsB1LGMAojIXgeW77enrQrgWPIh22g2KMcc
c0RUWotm3DneC7l20u7p1nlWjsFAcWtecmRfxW/t/Rpwi/vnMOIG7vaeQqW49hAXugBigLFRF9EU
NGemWybyOrv+8ttPOh8TtI8GSrgzvojkbf0O31Wz7CLkeyNS4IA/bDMyJGyRPcp9ke4F1bOn9Nuq
4eh/p/YE2jZz7ZhR1Sanastxk7ntdwWCtC3VTTVswnDb1VfLepnyVABjKP09+dH6uOuYDUWCHmJk
TwXuxAPtSdLXbGAqhT5MICYWBuArh8XVsw72ptFiXKVwJaCtr/x5h55fJ3fIzZpFC+3DgRia8tjZ
UyJ2O1eHV2p+aO21wNUlg27uQPn2or0Nohzxp2yfvnglfO8Dtpji4iozV2wVZnJmsafTgbWd5PiW
+ZpjwgD8e9f7c0NJFyWylDC5GzXGPH+nZletO4SEXQh0hxUtjubuMG1BFZtZ8mJHbJdMpHEubK9S
Y7P5Hg93N2ftKgPtaGugQoIvOznY2l5xkLk757Yjqzbf2PW7Ki+huc1MdtTttazr/RAkWEQJIkbL
lPrrWl8l4aYQe9X6cHP5Nzr/1ITSImA2DQxnmHz+1aYzaH7zbuHXIN76aDOd+jlTZKcFeBa/i/bD
YYQQuxmyQI9/+OVRZyJl+eZCFEeEyXOtG98BkpFJxkcUzlTiQCiNymYZkZqo26B7ebC4iuzwDoWJ
atmh8IVJl9w9IO1KxKKuIpJd5fbj5kjzMwEpsxR9qa84pLV+imm9RjrdXej8WPXeKF9tgW0feRG2
OuS3GlSbAYWwz7jcc4LV2IiFN6zSCuQT/kZDQX5ivizYLkx604KKf2RZZl80Ua3ZnzHQJgIpwk8Y
xmyQ7IVwjxb9S52tHTwFIaZuZqI2iaTJ2mKe6Gh7Vzm1/02DGIKYvxFfq1Fve+cyFEeV+3RCBhX+
l1feDAIgE3DstoJh9Oyqh8xYJ8UpYuQo49tofDnhlYRExgkvF56kj5BZIOQJ3LkDJ4wKp8PaVqXG
1GRbzWfF9EH1HoStvXU+GkgAoZi3SbnG1nZxfZ0pmvs2pr8GLqWkoyTn8TfXhfMsrENDXGn5EYP+
HFBWwB0bO0ot0wBMW6/jop/72JWEIECCL9EqLoWFN9bFCYnHw2UQUhUEW/OfuEhYR+Q4JbVQk+Ne
ylmHHNuRwrh5nzSgie4utfBbS14ulkaVPAaXW15izAlICLDbu+vj89GuMKNmQna7tP9WgifZ9stK
1zh7WFQ5/CBiPTCEG9hg0cahpsQv2sx6WtgM+VMEzgXBg1a+e5y0KrOw8In0T+3/GEqF4ist/mn6
tz1Ys0qtDop5DZwzXIO3XrGhmjMzkx6K7SMqMAhh2M7oW7sjZBNUQJdEe2asO4YYVCgcr7rAQqp8
BHo8U5py5zIlKsdm27Mb8GC/C8NeuC5q6gn3O1Eg2qs6FLAW3FWEJjm/hsGX3pwUMsrcbqGl30P8
1/f9Wg+UCeM1UzVSAM8xn1Sl8VQO4cGUVBTg3lADTgJNFYDQiIg3MqPFYJ4Toa86PyLTl/wYFAIK
N1iZAYXT3zFZ+WQ5KjC0MhqpwHoYDMpc6rGiGueGCmhI/rhU1C2xM1352VLGjXQR063TUCPV3d7h
6lW4r2ySU/mWdKgKDbVWrOwq5Ap+cFYZo6csX5KielQtCWbaBdo46wxYIhsZ7ML6On14jvxs1X3O
S93Y9soVB617hXhxNRsx7D8COTrE3BbDvYqaqMGu1LSztL+UVA7CPAaWuw6SSxFv3OBURzilim/u
BnYge9QakNrJdOMxfck6QEe5Y6ENLHw+AUUpzEz5YdrBYULu6jnu69vA4N1YdkTLYUvHL074gPj1
uD4qelIYwiS7E9DTl5hXH2F4ZXcIzLpj85cS/OQQp0kLOY47Hb6g6l2NdjuQ6+OWrMbSa8RMoIn6
axvlW/LUA94TC9oUKXthe0/pY8iB5aU0YEH8Kuy6hJdBtV1hFXVAQ7aASkk2eJNIcgcArjYa/3Cg
EeRWLv1rVKM7XBpTqY4H0MAuGqh3ywvYy8HdDLAxIBInN67m/2qgEvniAlSrg/+bE5Ggdc02Hckb
DaeCHA+2BrJQGP8s+1YpDP4RyNMOaZmz0H3I+s188JlhYUxq0SSNcmE1ERvyOfHMbYG+gIVLXgKE
4gVS+zNJjJPRZPD/jPQ7M+5Zic4fcb+LOrA8WuBGsW591aGLasr49ZwPrSNEilaAp3+K/qwc2AM+
49zNqELbHlikDTAWafB0KCgZNk79M4a9Ghogw4HU13FDqB16X/NuqydyCt5s9Iu2vVPKF2Fcc8PF
tBrNLaYOTnzPy4OJ5QxMvRGdQjT5TvvZduVas1YmWo5EJxtjWinXEXHFmLzqZu9OZnl1TeuXth+J
R2DK1HFGLtg74rQnvKgwf21MpEUIw6H98/ObUkezUVzaLNt37A8KHPuMdq4eX6xUoyNFuNkYP9zP
i4IYvJhNY+c774HU5qaukUXQIQNAz0r0EvGTSZisEliLXqrtUnkjhK0EMCk2Pdu3qD0WLhMcZgD4
kiJcuc28tW8xa+9U/SDyoIIxnBn7mvFRWhKo8SnhDPElcFQmpMHCh1n2JjGXIE50NPB83nPN2iIb
YnPDRA6aMh8l6AkhSZWQKykP4fASvk74HGHh4olWdyuUr4zjrsYpo5eSWJ90pjVHqi8bDKGu4ir/
1JE9+w6o+BOR5bOqKmcqTX8Y64fYv0QYm1N0XGeGr6on750WHT1GVE5zDslRrC7IQfIe5w81L/ce
vUXnPNzBpVPg+J+qD2thOYd2eAxeupSoP7kl+mSdtfc4XDflS+k1dh+3QtuBYUhKCMwnP9g6IZuR
XeggPMbn7zprs5zGPtlAoqRFZFOGkI9qKUQNuUgN3lV9BrJn5KbHUWtvXJszaWQkH1Mg7c1qpXHy
pOquQWCKpC+s1ppyUHDY9V8ZOxmwcjHhIAvPXgbhqrYL3JabIWctgOK4XxekafiMZdttrcx0DuEs
3w/qKZ5YAOeGgWIbxvOka1DzsLydomWbvxZMSqD91sqc/rJq9zL9aQub0Pgj94OGCQBVH8vE+JwF
1dLP7zjblXJPGEMdqhiTdWTw9GbuEm7APk6juXeGdLAo+HI8MkWYwuxUGnkaZQQ3Zsx6CeOLSqcA
eahGcoque+D1iuYp1z4DoGjY+NaPzZ+rRejxdrk6zuC5hMYJv2oZviD4KdqvKdZqckGilWWrAf0Y
kskGnPdQzjpWL35wCHkcm+oQMe3Ju5/pO7eCv5Hg1gzHgwVp01iYzimvXir7ZWxu2wmtoYESeYwB
R+EkmU9exBmvCqFBJSTWHUQUOr85uLQ+BW25s4ZFgzLaHtxZNi7hQRrVqq3ZSUF8F0TzjfKnCBEJ
aluiWRBSFsw2yWrO0L/RsKnZM7c2FgqHkTn0qD6LejNa9B/bQftmydbzULp+Sw2x5FeMIXJqZ0VF
4/AB+yLRNk3wg/T8rSDEvTeJnj0o+tZ0DnJEUrcN/Y8Gc4h9IYvkrTa3ClBlZBTaHaeVnq1tY2JG
s7mDQDorQDI5KyQSfXwI8rkSrfRm5RmHzFpAgE3p4sG1UAnFZF2H90nh6SiHkNrEDQ/gtYm7TwZs
jvHBGTZSyShilbw9prlSLVynEw87Szp2FBCO9ViPj2gJFwOLNGLlmvbQp3eQ3QskEG9NJRE6i7Nj
QmY1mH0xvcbgzL56V0dYMJM1I3YGcfDhCPvqNJzNespnmG0cCf0njee2PBgtIZ7hogsx+3DDwv0Z
Dkn9zNDAkO0juocX8ywjl3XlR9nQ7aPrpIkmkJpKL1szqPYp1w1CPYazkx4snHZIxBdm/R4przzY
VuMmVZD1wceKO3/lIjqtQTvIB555AK3RwEVe/A1ECCDvZkamuw+fpyJg53LsoWJAssmxCCiMsQmt
VQFKayPEN4xtJOuY8AaHD0EpPoKF3amduvZ8JMq9Oot1G9g7HAAmRBZLMaXFlFFtBkCmgsrNRV9f
Zbdae9YoGMJPCygL9FZqIDyR+kSdwcwS/oqWRnBAe8aPyUD3rUAnkVrwdxpcF/uRr7GlnfORteDU
JTFy1jrK2WJ3qfdPlmtorH90TrBBnG3rp2ynETNeEkyoYO0Wo87giU9UvxrDGqwSN00j5jnyVRdB
doghQVWDLQh7jhkEZgp/W0fxbyAogIMVm2cZxOvY+LQdBMy5pCNnxlN85p0PsuveV2hxsbAwBTX4
hBJlY3KAu3hVIhawOna40Lm7+kLVcxz1z2w4CIohA1Wg9F6mS2FVpZuq2CJYRyrwYys7H8GxQpw2
2wSHxWHTneWA56TLQARRKWazKcDEjbnEMBQgQqxGHWDTLmcX6hvPLP9QVT4YibWYWWxuwWFdTrlP
wXC3/BpzxHxItoKwD9/5bDiE1DDU5g15BJ3jgk84WEiu0lfb/zPV9ZCuNLT8sbvN3K/cPIccZSFr
Y/RS2Am2FX4ull68R28YlkdkBDEsAZK2LtEk37Ih2tv/Rg78vvxXxXfb3Hv1SbCn8duPPIYizNxd
Q/6laMcRDmi57pHYybWl/+Y4wFrv1qTvSv5ROtG8ELQriHrRu/MmVcqHSlxS/vT7EukyhEqEFnp+
E/CrShb6rWss+MamFbrOVgF/j/DPdfdbudsGKhZVbR/c6uJFXZFiRSxpqBUgs/FI/DkGEa/7Lsxz
EKHW7h+usjatayL/ivCe1z8ReSZ2vK/RJmkRjZ/+kw5bSGDHkkdeZYDo2nQnRrQa03tLlR2OWMfO
3LTL6dYuu2+4g/eu+BMsAqzwtwGG6T+j7qIO71PCF9BaBVWGD9dl7fUi3kQJzqEhhSNO2dAtgsiP
rppBTEiU4d6I+xQRZ8Y4Jm1fOXotE7yU1V86IpGCFh0GPaTLqR9djO4Z9u28hhoif2sUbhHmMVOS
6Tr6G8LMFqmCCT76pdGbO5AmmwEcRyDmExneVFaDwvEUvBRBKeKNbIJBWrL9zTBJBrG50DimXVK0
AXd8IJ9fpc57GfcrHR1pS2nkRevUfAXer3VsUGmqYH++nE3ZnKyCf7Fj4Qny2FrYmCeDDdigtwLd
QTDucxsvOxVJMZ0J4iflxvPAJ3jB2U5hEk0Q7mvgfzuUxzz3nGOuQphAfIxU9jXIpjhOHHxYAB18
81a3+4gxa0mZsfURv/CsWM1Bs2C/AeG1vUetH8Pi6uk5LhBQRdiTQu2XtencKBd9/e3yyyRMvAK4
dZXPYCj8iuJD0d50cuxHa9E6044cvvqgbSom0tTUQtrLjivEIFqFWWJcky1ytEhXJ6HWzEhdha9Z
XYf+y9Z4PD4SmD9QhKml7W3skFEAQqBQDhiHtBEDacTqF6anvbNDbVEE+z58aj3j2/KuGjtm46q9
s8TVr46acc99ppPLKtil6RWtDtF2xMHORXpkGv+W96ckOgvoGWHzmYQIR6Od6RDLt5IQlUIfUcTD
1O95wsGCRKVs3nv6rIYhS5IsQtR1ic41Y1374BQSNJwp76N2ctsFfom52fzrvGciJIAd0qS8Xzt6
QaCZGdk+SjZaCdwWfRUh1AsCBF2stg2ZPakOMOoQ29DsaHk1dWmVLrq+eAMXDFAe6/JDOkg8Px8M
+fad/um3jMV099QyY+UNv+d0+GPBVFArsJf0jEaRtlI5K5a6jB00z9kV4xEqva3OlL2EkZcglpDl
iA7qXyhRrGSMlbNNqv2iJ3lDYBvxKutqtCCFksrvoyzJHmA81bKzVUK2If5AXsuUL8tKFfmkh2TP
zZZFuiWKNvHfZZuv7PyS4pbUAD2MNHEDBQbBx5N/s7BuOkOTsK+vre+uNabuJZbxyvuQiKPy/uGh
TfVIQAYEmEPkH82/rob2DICp+PKCfZFTHkW84nmwGCtlHqqn2jXPoxvvm8JH1MztA87aY37h8xH3
sEddPVhzn67rVn+UgEraPAF/7P8TBuj26Dcb81NXc370GIOZWfksnu1261neVilxBbClN1waUv7U
DJEr6x+Up8z+GHeOw04UK2BxXv5TR8Dkc29ZZT8GuZi1Hi+sViCz9x4gdJ5mQZay3S4B7ZXlFM02
QbnRIbYp68HKpfbkbtWjTe0q70okN3nGGjfGOGRI/6/CZOOsNc+fK07IMpk7KbgTLT3XoGeNTbUn
kYVlR8k2yiOx3njqcfk1Ih1LVNYixk+Z/gWmzc8qoRA8fBZYafKeuCmftELg5TN0HwEr47ZCoDV+
S3OholEY/twS5Ur0z9U+wOqazDWyGghQwbtgkacMg2ZewW0z0n1HRl1r3UHc5cCZe+bbGlUOfZJa
/UTZri2/TONCRvRbbuwCuStzbK7MUgk/2gTZf0gMHrR5TSmkq8/eT2YN4nUrC5mVFLMBIkTL8rCp
dq3YVSH5d/zhVWG+SaDEjbLRJR7xwvh2+AQn8a9mM7lAnl6RwRRaW6unSq7B+aMfZTllYaLxE/ib
nbPFDgbPBfR1KmapOObGXWKiDNn3aOKXXbzwjpWy07DDRasWz5vDT+VO4yPE3X8t0ysHFArke/ZN
nCl7Hb8CT0gmGaeavxmzWsegOr+G1d5iz2uNqyj5U+VBLe9muxuyPWQjhGFMWZE2tuJVQrIfzLVh
wWSKjbeqBZt1t1r6dtVDWXL2SLqRzy5/R87XlOhsQiqml0aS00BIn80ZQjc4LUO9gx3yMmW3tEOx
enOqq1nfOwYs0qKn5/TR6UGEC1pY3eRg12P4h+ZowNxCETGGqLKOhbJLKXXq8ZrYu9R6J/F6NoJu
whkCgAVkTBb0p6Df8jEyh/mLuLlHAJIGnqWUvjtIlTc1+uuwqbEb9NHnEJAQoiPOuFyJLlArczmI
aAU01QDIU0ZHjeO0hNUC1Ya56Fxqjy5nQoTgR/0fR+ex3DYSRdEvQhVyo7cWcxQpSqS0QSki59TA
18/BLGbjkW2ZArpfuPfc9DsaPiVi05BdgWY9cvNrYtRmnCx9m4F9soLhX1OBRirekArJ5K8jxpGk
bkNeVXSzW0IVSO0paHVbQlWg2FdRh6CVTVN0bcxXgyCqtkaeqvWriYWOW7EdtilPK28BtQ8n9zCj
LgzvCcGF1b1l7Y8PbytkTNqxB1Y2TnBGq1gPErMhM/hrvoNFZzBByu9hAX8YN37P7qdCzdcYyaVt
2ez7ZFF4h6L/8kAo+sfJYhf06zbnHNJKecH1GqC2CPhdXksASctW3PcWJZfRiL7MZ8mHekIFQJia
h8BhWeovbgytbAQgjlNXRR8WAlYThH1T7xvrBLB70u2lRdtWVCmY9vXE3cAMsEJl24J+tQfuZoJI
ispdp+5fV+zktAo5MQqcQ2IbWp8BC2bfRR/JyiJRmyxnqTkgYu0n+LJ8sFMM+QU1qF2RfrIZ0QJH
/bsDAiaMroJ6JEwepF4FDnkUyOD816i++aQPSPEVVC81JkgAQU/ERQCb5nF3X2XgLBRb4xqmIld3
zRDPY9QKeML839T+KSnFbMIQmR/r5RKeLu8zm6b6bMRXyL7s2F91pgOtxxrPoIzKtKWVGAubR0Ug
XwxWhCjryV8p7jYZ5h1p0ehQWeq0S9dhrd7fClKTVP/HYpF72N54bCqi5i+TOirOs8PaOaGij5Jn
F5+zeCNyjK6rw9X9ogSDBSbedweLG0JD6IjkTGITW7jNVWs15uZQPbVLoB0qcayiLT9gWLjwY1jY
wQk9ei5xRNaPa9593k8188AvioVFzIEvihtk7PlIHOO9R5vZ0saY7YfQDvN+SPLbIt5cNCrTr0ak
UfERMY+euzkmbQLLZ1Askb0uGt62srlN5h3HXGBux7LZ5OxSDZD5AztJClzpRJy4LkIzfRvRSSUz
Ucx4yvBhY8klDodtxExu4tydOasO0VHTQsKtQDKcxNNCFUTyFqfKvUfpzo2YpShso1wr0m7Z8y7t
buNGjDgIrnbWMbsRsqJY4lkexgymQwQsI6Mx8a+xtqHFLcZjw6krgExmmKbBTnHSA8k2QNIQkjyc
GK1F43vCXZ+8hf5H4ywxOrEPjV0cLATEt4ZcmTGDcEuxqYcm/hkl6FEgGebVEUaN6QEwSZ/KYZ11
TD7X5I/mwbPp33uSDcJjbfnUvubTrCFui61ihcJm5SCb6KpFNKo6KheUYGBVhSTp0TMQNsJbZ1aX
c/yZBtvOqV8oAm40TbvGCotrB2lC0r/3lGjcnQmFlt5Z+CGJa0ZbQbVT86lGyHnHTW6mT1He72SF
G8J3iQREn9K8uOXNwr4zsuXNnEtqrnOe5FjRGHAB5mjXML6ve/wCjvZugKANBGJRgxoXg8KfIqkl
vYfID0zegYGKeMb1+KxAPQEHndd52HfdVbOyJ83Z1OYxFu9ugcCR3biw73xsE9dlXhtPGmLBqMcK
MM/ySBjp0UmxL2HoUpfEsp71HEay8tgv11R3HqIJczUi+EbEoZnsOwEFEJoLXwefKAd60H4ZzAgo
g1yyeAoHhyMDQlSA3PDIe/9hDEH0Zy4ahrJy2k/hvSjhyQDAwm+77Kr3SD8OKGZNFCVyn2LJs/EF
tTABjgRouYyxTLCmFSJO0HiVPJSAPmNUEP57NZcYUOFi/e5gqgt2lbqGLNyycGeSU6LBFgiGjTYQ
fbAjpA0XgsVCyCxRPVMSd6m/yYYPqd4G7aJqolIYUkBOtvjkI9YPKj60BrFS/ncVTCwD7GWXfI26
zpP0iMtjixWwCaFIcPnmHD+OeDOoi5ySm5ZMQpIk3FOH91Kn6h6SN8d4syk5GvPmh49pBM/U37sQ
T0hz7kzABa9l/JmFWLBlT+iZcXDt554/tXYvg3vtxD2croiziDpCnDUYGBBnCutv7/EUw3HQCfwu
w3dN/LraZWbKF2c73WuYgNQGwXeNwiF2GR74P0H91bgvNZ2F36dQiTZtcqvpAt1nV+0HHILZqx4N
6PC40vPn2ucdUifXugjUotGclvOOvEL5K82hJ/nyIzawmrbM6zeBxXVMPio/WjsIcEqMhEm0Z/8n
MMEVuBpFtZE25iAGCGiTe0JoQW1MV4dzgky6MnjpqTpclkwGbFRShE0UHzqC0QG6V2eHy6wXLwN/
3yTXERwAZqmd5myHdhnQKtgAoEftxyFTTBLh3Df7VvvUea0IjwaS2IenUN+GLP+r6A9lpB+t+mFV
aaupnaDN8FDo+cop9rIkMljsQ91ZkgzDYA+SL3+kGRCN5v3qU7TK/HuL6nOSMNOgsRbmwmRUFa1d
vvmi4uDy/EWYMtXgXmD5EMVoNPEXdge/2ozaLHXBI4Ny4S2PiEk8DMOFtJ8yWHJPd82SNN3ee8+9
fR3WmzbUCGwb0Jiwsfjqy12LGiz/bFAiVOJVqBdNHfT0PoavGurVsNsa1lFnOBy9qnZrupuwuUUI
mYi7q+RfiuesvGT1d25+Rile0Rs6w2igiMaLj0RHMDwrP7vqaAe3qHso5vBdeRFEBLqIs63EQe9Z
LCKggg2ZcOw/qM6juF910bdNYFyctlxV64S6azqG3YVkIvQRkBeJ+xOrqL4gaB3pQXMWUz1fWtwS
eajotIX4wc4fKEh1TP0xUxgTPkadGKKzibuFS1O6ZyaUwtmHOTB3bvT01LU3UNXLno1FK8pVoLkL
EL80hd5aI06Sp0KSGn+z1S51vjOd+sZ/GbxPR1waPil08hqhFXwDylEEC835pA0F3rWuUZIfPMQ+
0QPrPnNX62n2R6dU8fq1rFdR9BhAjJQJVgbWDxAY5t0AqICjXV21+pAHr7zaS3u8JZaHNCn/KjJC
IQdjOdLqpM2jqQBJI9BwzmBoREPSLRIy8aVhSiudCCsnjX9WLlo1MtT1HxZ7oKgv7iP6g4JtL6iV
UCCTj014vZM8lezKWF8zZggQbL0a3qulbVBFKrQKlbgkhIxpNWF9kQMbhlAhONPx0C9r60Aa2Cr3
fnJbf+sJjXVD8IJdGK7hZ4d8XlXQMyo46iyB4+IF2rQ75KtcLQbSZy1/bUsW4+1SAgpqh2wZMk+w
EKiOw6+XD6QGfnqIXXWmFojEkIGjIqfrKS1mST5DYrhjFVJiGsm2IxRSfRjOsWdd3enU6TyD4pPK
FDlTfJ5BfqWHzc1EZFn+y6xV2x6M9OIV32a0V/nv/GkYZI1aq8GkmEIWYqDHzHdGYm5mX1BmbugL
M94YfugG2CCPAyXXse5SVhApkzP1ETYpzYyyr9rsuMLPCO8k99JLxWzY5sZvWB0YJUOpDnsq42eG
xFazTn3i6ZBsVMgJcHRij9Y1GDoYp1c1h0e21tnUKWeumlm57YI4WZUh7DQG8etOuwfJ2mgQnxwc
/b2pPzxczEUj6W/ZptK5heY5pt92YKk0gA0JP+yBvDCG+Jeijx5Xyni3DWBhOLJsyvd45HjYaNPN
YzZkn5HgO7DN4K/h+FqZyIp7hxqUc3gqFqGunhjHVPw2zbC4UF9H85QnZ2wqvb6TDtqxz0Z7GcOX
KI6ZfsmtHqBhyb4i1iYVyHcnYE5AN405ntH+1hj9TZi5z53H9LV2FsVAvKJ1EnWIzapf4XpjRqFr
q1jssvFtwNWgmJrEKL/6KaQiW2fqq8oxFo68JQAS/fI7t4Rkmp5BDDCGs2QFTgaJ+srDZ9Peu+He
MvqFVTZPo1i51mmUyA1BcPX2+CF09clLTfxuizeXINdZz5968tlGXtgBwsGBa+MfiV1MgkhPFchX
GfQHS5xj4HIlMC8MDE+2B5cqapdpNhHvBm6LqXTgyqcGd5ClrYv62wshw32n3ZbjDq+DXQPcmmnr
X531Yhq3zP/o5gsTg7lx00rAr3SSOo1s6lyi4Zq35zkKygTKpB2l/i7To5nikN/pjAfcAas9WgAt
/ghM0sAmRs2+whSLFbFEUuS75rLH8sFlMlDWMIE9jvVLUr125Zx/FnmwAF7dieIhKsD7FdRHiJyj
YxWvLQaUeW2yNYXbkj5E8e5399j5ceIj6jyQcT++PPne38jc2YoSKLh0vLh28m83+W7D66ChWYRJ
dHbQqtTL0KKXG/nugF1hmuWxRaleEAtU4l9kbJ6BF5GsSwtrYBX7hiGyr/dC7WcqkTknWABrdmHe
TeV3gkkn97CCXaPg1JqowebsoJfUew/DU6W/DtO+CG6WgTkYfAzAP0L96PaWUU6pgQx2NPaRhu5l
0/Jcp/6qnecrn8q4iWIbIGbCwwIKvyweJh+6UbJNoHyfNm25q+wf3djUGGEGxRxobiTtjzZa2ynu
tYi8pVdeC6AQdvyITVaRuyB8qdVHnVyFQf1z9TKEbuN3Kb/zud+GJ53uk+Fidg+j2tUoTgdcxUu6
Cbf4TpiBxCPhueqgWiKrvjq+1n8FqOHIfW8fqNM2deA9dfSvDJ6satOywzfeSu0Gf7NrSGF+Zd0g
EcFjEBxJSLRPOZkpFod39qKDoS3lS2hep/ylk8wbhycTLyQqWG8gFG9PykPlHHXnTsolq18H9Swe
N4vhif3i9QOU7E0eVqvYQ16zQo9hEqWhLRPaBmc8Zdbd1i+SZ9gvDynRSyihyvKkMb+iF+Jo3wT1
Ku02VkRxgT56G1uHCijE6L2QJFmPZztfq/Zkkb6OnI/48qlMntxwm+nHSawkjVpSETy2aq03Dzer
eSnYmIykthiMNkbnT2H2RXdRYiQPmMtKY+MFM+pvk6przGTD1daVucvKdB2Mt8pHQBEL1ODDpibm
ptJYOhsOMwPHWpT49SOYTUaLoqB39olzAsXgQ9WyYmxUIfqHhNk0dlbGQSkjm8pEm1/sW+w32dT/
C+VPU6TUD28zGWoIQOD75coCWTeCQzFrhhhD+laSlRzCyqcI9wTFqQFbrmjPIp/ODsulKiZtr3G3
RvReia0ZXsYwXhfcG3B/GotIB2PNOqoz1mmyKdOLcIyVcrq3tB9zVHlkJWFyYy22ZvhE6kWynwZY
Y+qlRsNq45JClKCQLjGsEPUXEq2TqdqVMYCZiOJVmhxM/2jywxmag8n+tjdbdtpvuZNdkzr7X9HK
MFBpHzM9Gmfw02R13Av7liHD9EYS1sD/ncDI16/uTN1vt4l3ihBoRJ6O5h6xgLdxtedwQBunjkH+
DMm/4DAKKYptGHGt8ZZxtYeSTzF1oaeQsRXbr1Jft0KhlnWnnY+Q3ML3lfLvytXe45McmWHVkfoQ
nJ2N7n0HTbrXAfthA3T6BdRjUoEaxBYO2VFcUCXAfo01DJacMsMD5LeXgoChrk02A+EdI4Nucfd1
emEWcqZ2s/Qbca5AR470P8REcLo46RLrq+5jKn/yxGK0wu+GWOjC4l5LnVkMhfoi2PSZ9zQF00VD
kJZ3b073aeMh8rI3DfmeE5mL0d8WDdAsBr8JPStEczZY4t/An6WleOWYjM7lZmKt8xLOOkiaeCQL
w6XR5ngc4XCl8SMJb9gfWIexem2+jCFdBfjYIgCETg8tuvtMFCRfVIh8QdhmRHkz9jIbtpZb0YIy
0P6a5reQVGPqEaIN1Wi1dCLuBJy+uKNGRp/uo+fxmY5YDPcgSzw16AlGZLoGSi8M9772VpqCqmon
qnsuiMnS/IUSv47nLkoXbIXeL0vLAN6BjHnCsuiyyKMx4piaE97s+jqU18gl7T7+s62ryT+jFXgM
okuJ9GDMnjVM5aWNLVe5KGlWZtADayRg8JCUEBIA9fcATwiD2oSjvQ1avLd9t9BDokLSZ1/GF731
lq5VrgcqJQ+N6KAg/hK656fPWv43Zfo6GlgpofWfhWKMcPwY2pgJGO7XZdg2NdtCJg+USevRmMUw
0ZNDw1ZgM0mxm0wRXjCs3zUPjG8QahI/igqxCPGkki8b5FFDTS0cjN4A11ntEBoexXC/Iy6j2W/f
ox6pMOszXbRLqskvG99ij+S9cfHHCg3LydrVSIyDuVzh+jbBQrtsY+yi50CYdiJYJWAxhImrHaV4
X9JvUjHa0RHfmDGwSUZEoufjyWa1WvwpQJE2swsf/n8f/9b2Ix1uJhKhyu036aCjsNSfBMmIhsao
holqX4346/Cy2oinWtE+QvYeCUWDlcbnAcEHn8xTPUKV14P96L5q5UYvz6baACNL85vBRYlPCPg3
fWXLTlmLNvWEtjDf2DbBqUhXA9aU7DBNN75Go+APhiSmyWGru+bW8L5TGl1LP+QtRiILKbc75tcp
fC804GKFubV0yRgRDlNZ7AMaYgdBUubbz1kMwB+1/Qibh5I4YrvfWdmuseqT6YhHiUBokAGBOuIU
FcGjmp/uEtJO44POqS5pp7h95r8jJ7zKiE6V4ILJi12DT6ZrCKPHG+OFAdhJtO35l87k3TbufLMM
5JXJzAfGcDfys7T6Yo00ipVAdLbxLYaAUcaabTSKkk2ZNbPiUAPTI9cUC0c1FBsf1ZKw8JXHCXOG
GUbVQ+Pubfx0qFotjD+e3kOkgc7nI0FLHG9dlvpKKBjRutusXb9siDvFSdmGNqMHkiV8C5+4z0rW
lNPGkyPgmmbZGXIdmnJdacO+CUtWwOzz/QInf2wSkElnBYHV4YHJUd1YxC/9Siopyz32BjPfwIWF
0K9cJ0C80vUbYb55Of9mmR5Ch1H/MBCDU3uLmYHZ5ZA8qv4wNB5a4ZpM0DdlN/gsSdoayiX2Abxz
7FkzisMGsYQ7HqPUIUNscFZu3Zx0zI0lCi6I+RhitlYZ/ZFs+Cu9icFvsijJ6Z2/T8d+xXZkcBHH
dr4boE+EsJInqMcZY5hwupWJsWxnGxKWKQ9oyOyGj8SwHNPb/7oJZvEuygXDrE9KMDnBxm2R/Gla
47Oeu9VeoeBrEfL4BSP1Nrho2DoilsEZRtJYZ/9Mevo/rcXS5OXn2nIvUNVwH0+8LCN3cxUstWhY
NY7E2FHfyzSn4AtX4WQg/8AcPgbiqfQZ5WKfC43PqZN/We1u7ZCkwipdphgeEuZXk42eoW9hD+2U
1rqryNI7ENB5vXQUeQE4tqHXOmF17RqGzWQUuYtRBvlJ92a4V5rVT37oIbwsQm9l6q4R7k2fO5LQ
crp0zXL2ulNJhOMqT/pHlQi/ZMM94fSsqB2s2rVIWGDZRCZMt07baRJPhZtxgJaNy849KivwH22u
QOzXAY6eUnMg2kJD8HLJeinOXfVPIMXEd6maXVob0uGdbwfQsKZ0mH4HPkP3brIGwMFhRu9lBEO2
T4xaschN8H11aCKaPncWTlHpH+Rixp8GCoyDMHwTvHY1+60An9ttwDdiW9Pa83MB6zppjpn5Kww8
HFWcA7aLB96woMThyjKetsuWCTYnW+WHyI7tF8eJQ9pSC0ew6UfVW+r6uFYT10Zf5E0zZiS3QBK2
xQdWN8lSI4CUUpqWfTO0TH80SI/3SWrXz7FZ6egyIhIEkWbOe7d24iycxl5/ZAPjwbirkCBoce59
FU3Yr0r4ewvH91i6dIW9mXSHAfiUZ9hz+wCcHf6iOHUU90/hpJcozwGKD4GU4SYqckPhDFJ8iZb5
GRWWCpmdJOP0qwwelKEH2OfbPZv5MHe7E5KQtH0SXp5cUsY0YvYqG6XrbfyE/QKCb3mbAk+/5DGL
gS4e9H3dmN3aUJiGnGBqDrp0u9e2IYUytGS68wrCO5QKo2dDj+3nQVcE7HnALHBShPe4K3EMTqpH
2u8KMuAnRWyYjWbWxd0Wx4R5FtY4An7JC/e90k1rF2MKIoZr1BfxQP1iDIDYHJMTMfU0rKdGZN70
Vvw1vRkhnsyGBdCGAj2Dr/fr0Qt4DGXOLcFJilCt63pJWKHBIWr4pY2/JzUFI+A5jLoAn3jLNHc+
bMok3GmiGZcy0NMjvo3m2zNc++zhKaZi69UEbzq2afPjNhWLWjb2oowgYhWzWhFR44RxP2kvMqpT
3J5kbZUhbZkwMVoXlQYgXzPVqh/hWFIVoOeL6EBaZ4qXVSfnx20ARGObtJu4WQpGWn5rIVfUWNMH
ytZ5/KNfHSTnseVxBSMWBQlAg1CfYVRclPaM69I9ur0y1hxu+xgdUH1CWgpeMh3CK9hI3DJ8mgiz
JUdPkJNPIg9N+WXGKI4hsnj5b0XAop/ConeEs5q8YCe85K8qKVfVJL+gZPEgov2Ph7XHSBS/1VlV
1dnDQZdXQFjskJF25ZMASO2SG/rDrYC1uYzKddeq94Wqwe0Uq2lmOKAZY75XTuvBwYBL8gwh9VOz
SfWNC6tZbKpJXwO1psKt0El0uDf1jx6rSSErZqtHuz2CvMFBd88bfK7gqyV4DfkruWQ8TIh2BPor
fUngfXDG9wS7Jq2/gzj3gzod+6L7aN3yEjUUzVmyxYnvoZIlU6zHx7kJrdeRtWfvN3tGwLgnhyfO
O6gxH0P4i8YriN/M6SQZylGHPHXG16D9Nt6x1CllVyU8nNkQldhYL9cGHrCCp663w2MpgPxRKZEE
a29FOT5pahOLaqZYIsP4MiVRPpNOfJC1rDWsHrm2CfptMP1GbUy1RW8TT+h/f3tBuY+jqkjFUst+
lOVjcsJkmdQRxpBrQiSn8iiTWTGm2V235T+/AbP/IAwYrpSrPbpsZVJoJgyYLA/eQPqSEgaczptG
cgl65hr5qmHVC0AUcp1DzzMnIh+EjYYDm1lcAzOKFiP5MWWJpyAkPcw0jINHcrjZAqLirXALxTAj
32iQpe0ge/f9fmEarGsCHEMFdGVjnU+HjiIW7dpsui1IfMknwnHShpnhcBkECWwjG2KnAhaIZsio
VhXq+9wZ4aQqPO4AYaelKttdyNPbluzY/bWfTAx1NbEOWPCEePdsjq+mHX7K7mpwIhf9cxI9D+X5
fyiMZOv1LIpnlV4cnwUlq/E+OMY2Md4+ahieAGgwcQtDkG1RfvQVOAgSxLR158KW3UhrXdcHoa9l
B/eMfo1VnvAfZnkQJctCQmFiYt3ykoUDnwX2NmR44Mqcqltmw6kF9Jn373XHOVQ3iymTF921CXrF
MQaQDwSeUTPeuXb5qSesEpbJovOJaUDeAIhzydXwhKhhIdNLOwPnmby2+Z1Ev9aAXE0gQ4VTg4u7
Jt4ZswSZk9YbN/FSYVpNmNd4U/OkRQDcExQCHMfRNC4dNkdN/KxRzNXpmlm2TsHhrEJkEfndI9Y0
7zk9HPLNW0ISxI63qBmuU+RBJnEGhJQDiUjq0+ClCK115p+RSSH4t+TVZeAfOOSUHYZwQ8ySxLht
3/T67DQ1KT4Iq+CZxPajjY6I3hHHpSdlWffQS+4Ts/3E/dKHjYHuadwM9iUDvjmwtunZw0/jkVBU
1TEmy2hq/t/ucfNK9n8pwe8jSJP8YUe3MgJi51w6dDbUKOSfvYh2H3T7GvWlWQN6OBcmODF6xpzX
K82uYXQc4zOWnRlt968XEIO4AZClaRg8nxPULw4+rHhLib+uyXtICT9n/DkoHqLCWQ0eOLWGY5Yp
uYbSWxFtp4EdzEF3s7pHMJmI1yE4BCHAGdKwNaTWvgNUVNcxLDErO0GUSMjBlZ1EJR9QHBAYBjDH
p2yM4OqyyFAwRNxHb+zRis5kWrPcdNykMct8CgdSeLVna0weEboExvihtajxDFZfHB1o0lR3Ktjd
OISXCWIpCLZpOKC64WBEn0AUM7Iai7eJ784CLzOJN1UdUsQGAFR7YjeD15hTq4UEFaEPghiKL5aX
OD8lzPPlOqgYTlzd4GY2ELtoLPVj62NIcoer07PIij2NTexKDzsyaT4j870QzHOJ+31oVNaW1izD
7qvjM7boaaPdqFYEvtvTQYt3lvYtUQDqFYcmXIPC+qYGiegloruHFqYh18LHrqrwaePrL2FTVAz8
UWhjilQAd9Arpl9mjyA1ZeS3JUMRXsAKheTAkD2jmdSovKLgrx3eHZwmU9hjmc7XemycOtfYhvoH
RctiZC+bdRlvdJ2Cs85wTmOHd4JtUa269nngLK9sgjuRFwBNqc+uxiqY5iPAqjZx5hJhscw8qBE4
34mnraJnDW5rBRI+SS1IRMjWiaKcTNhcrIPdD0cjVmcvteuACduPuerKp95U2CZNDH8oLOtmaWuv
qsawzZis5yzXUFMlTbyqa5BPLbmGo0JT127Gig4kwL9ISvrRNI5h9Vz3GdRkB3chobak17T1Kykn
XMPMg/ttyBhE+ptAAuG06azI+wJala6UBhIUXBaT+2rDMa6T/mnbBDysCMkRapcEw9UqdpXGHMb8
01qeSOM9GzmTH7L4jPsfJ/2qm5/G/sx1cluZKeEJIfFcM94jj1emeRjNWwHEuNn0mEzIvDGr8zCs
BXqCeGeypSIh27n1iiP7qpJ7zFoiBqaOe2MxDcuSm5VoboTs9qGwTgZx8kYa/ASusXPxcJUDb0ud
fLYmyP6I3j+on0dsUxW/7tYZmVP6zpLBhy1OAoWFgeypt9/nBr82bxWyCKrNZEYjBDp04+9xJHhk
Nu5m+MawJEemt9JTfMxAFjiqWx7vshnJucCn5H03WrkoIdzm0cwEwNWHxh65Y5+TFhcylyG60AIm
ocSzwWApnxuytnvXs37TcGBGSCUhFoyogC3nBUUkhT3mBeh7IgOfAo69pPIVKFE6W3w0stpXbr7K
FI8d8YhVS/QaTdYksfL3+bZiJG4qDXATSGYydtv4OBZ/U3UA2E/g7hlm0+i8Fj0sTX85Ecva4wVk
nnELumuOrNguvkeJSIfdV5DdR7Q9iUbYWiBgPEPJdsNzVw+/lUnGOJlwKoTF4Xv/i7djLQR3xri1
crj3DTifCOsTwbLuOSYzxvGTveE89AzHRRnS77RFtkulM72NBFWRyxH4TIdKB1QLaTyd4sFoTqLC
GjapS0o0Qa2xqo1ZqQJMBrDke6jPe6IDmDr0so8XivVlXyL7dqdPtyrClZ+c6c3z1Ui1O9i417vw
mNACjtZwNiIAXNwEjmOuq6n8qGcvt3UegV0KCUs3Fd0iG/tVTohfRLCFfRiT6OCpCCgfXjsbuAmL
hKbfOrZB1mYcf/CBu9kizzvvx09N+1nLPG140rwuXjFQ2fjobCspjyU4aqLqnlTaz1ymh8Z/dS8N
fKMGnxQWnH+WmS1LB3GSF68sKfv7wIrrT3jNuBUmxvRQ0kLZlv2YyJmoSx8Nht3OwRr1pnPo4C32
lIQDVCsLtcNM9DYiVgzlaPNopgC6yZ/lV95UW10DbQ60QE5KQgTLU5vOfJJIQoyR57jV2Gf3/k4n
Md7DLdzSgoOX4Er0e4whHoPJtLnnLXlhtPyHLJM7J7bhlYbftg1bzslPoojouOHOdhR9CnqKS4o1
P21mU9XKRSPou64OGEt8RX518iSFhRObkD38NYLxtcIZWYblVieTSsfT1CXaS82aUcViU7BNF7kk
s5jrDb1gQWSpLMk8sRBI4YlzwTjoU0fzzfAZb7fJQJZ41mcND3rRGttJhc+O3SAJNNdCQU+sjV+d
HY1WyeWgx4txfu0dXkzbzv68HGaPGQPaTL3DNMUAgru/wnP3pMAy0+r2okCdw/SmcXTGZNzSBj/y
wCKSKiI8un4wQEL3QEsQjsij9dfUUvsiwr5G+WjWWKoJkk48WPjSckm/E/vUE7hXrKM2acuAIPUU
SX5bk9vSEnfqC9ZDiJcl/B5nJFocqpQ9NBjHKCNjZ8cXLuiuuQX8TSs6Av6me2CCYA9BZM0GVCVL
Gt6w/U0sfDEID255Xf9I4X7bXF46OkDycn8D3zlVUwfGZx5CJ9V9VAOSqWaHuwjRT8ekTCUteTJm
F66lme+8EA+87rOFjxtBIWSgDtAexWC9NCkkE7N0D8h8/00EwjlclUmJXlYZ8K9lslQk2vSsT1KM
EaShq2dGeRA/GO7k9WgvOk6SUgJ/BA2AFlKsEaE9kTaHULY361UbDcuOVYNgo1e3LVszjxINtyxF
5thg98ovBPPttV7fZyn+SSN7Aw/yRoIJXczoteQNZSlj8rwqtd/AyeqNZXl4+alVssBhMe67s4q0
QoQa68mqmdijl/I98psXswbOUk7E5GBP5TphP4BRCKub4ZqLLtA5wzMWM0FYH5TpHnCn7FzEx5Cu
1iHO/xQRwaJIeLWEheXYzs65H8BSGD3mnVa9C8tUPOltqeNC5sVGsHBI/Am7to8nPFbi0Bh6s5Q6
ylfNQ13UjjoSLjLumO5OLVvTyUWSF2LHCnvH2lWGBPcRBBBQe3K8zK0qMtr8cY066W5nu8KfttXo
ogRq+yOqTHcft4b3a5Se99b3JaZ937vqmn/uY7Y6hcxvkoAGUj4oGXEbBa+FefS6ZGEN1C7Vb0S0
morASVY6q9twoTzsvm6Wf/SusSkxuxa93PQzyr+76Vm6nefAdqaWQ1cxCmSuVIxL1/6oRLgTDpGn
PnbcwanRdoyA4Md4m9ssZa3K2bfBcNR1sgqLkJI8aELxr+Szj1qJs6A62C5jGZmRC3bMJZs4aMaC
JsybcO00jIUpsWT50kU3v6JqZSyPKp3Rd4OSMNRe03Fk6kwcz/BZV/I6KmQjI26xIQBS0hOSzeV1
UkN3zXhVoOIjfsujjYbtpA2aUyQ9nI5jINU2S1KJQBy6JzIpRAW5J34qHX5y1Uv8AcpHLp7KBl8s
R2KSpi9d5rJCyLQyvtQeHmOh6fKFWW/3yPtGfxp06lvp2YjSorwGFexWxNYEunK3cob7Nuz6Vq5k
q815KI6l2dirNM6NjTNljO4ye3rKFVVn16WzCuo/js5ryVFlC6JfRARQ2NeW91JLbV+IdgMUrvDm
68/iPNy4E9ec1qihTO7MlX3FVVfZ9ER4U/oDD0p9CfYLavlmyhcKJaao0UWqUVGPt1YbuoFvli+j
b5oAHIHyaRDxGIyqFh+xdDgjeW5BjRgWHcVoznO3BioyAoyqP9DbsJ6740SFuWfi3fIlBuZhAMLn
1imwcDXVhOCrCJNcIbuZQVsFurssh8T5Ym/rt7z6OMwMZkqHIcyxthexhneYWcuRLF5Fferc0p1b
syAWeGBZhIEhtxpD8lRjymBnoKRHGjLah5gzSnIjFmz9emCS0/LTL55gtKE1AN0jlb/atyDAgBw0
XFZguImHCGX7kGFovJlRFb778wPDdzc9aZP5K5wiOgGaqc6TQEaQjDBkyoG7sw4hiA8XIhIxA/BR
Y+DDsSqeLbta976D4t/vVY6fK6G/Is13dZ9rNHzh71VYiP3cu7lj0YK3moXU1CCk4SRbTUBQKeNH
iDa7MAL9osFqlSrZ1JReqUR7JNQOYIbax1xw7DA+8FfH287XjZOPa35iP5ldca5izA2ZR0upp0e7
lgl5yLs1KwX0mjv6Rab8IYWki81kC4huSw/bJsnzq9X4RxAAW9Nk+8oCqHgVx3y5T2SFp2pwbvFU
woOp4W3YuRwxxHiFkphhq0fXoKmGBf7D7qIzHUzgbLqF3DiO2pQY+Lq+OwxIoR3fYNZy0kpcG3hr
bAZ83UY7kzsIgacNwyhb567HjVqaNxFFiwisTJ7rzKvmelGuj5l5wk5yb8uAbDEQydZDQLAkDNPY
/fTKnqxEQOtxhdlXuCCa2GltpnRzpYVpD38p/MGQIRbTw03FEWTARmci1zqBATphuPMA3aGi4xbG
zcEspTVgEVg3ykSvnYcpNyqMjV90y7ElTFmN+2gUKx+EvpV2R+he+9oKGaf2B7dvQbU5N7uiQ6Ix
KB3wveDTY5wB/wZmOlRa3EJoMgb9p2kkL9PQ/nUVqLDWXAezU7ayF56D2ybrmn/a5NwnLdgY6fjq
+O7CL6dFiot7sIFlODYRa5XUK8fvPqJyeiRdybEBHjUnz/jJDEgNevVeRs3KbRRCtbjyDOxlEr6l
ZvKVx6y1lpCrgAIgrEiQs7fkLeiSGnUX+w9T6uyApZ3GA5MRLdOxjetTJNsPIIiYE3LMQLTqXqVz
aMN77vwMmCKBT7fMo+KaZlRosRH5eNcnFMz9lWHimGMygvJV/cxNdVJwD3ScY+ewqOifFTDn4Yrh
akXdqaNTBTmPvv01I58mMfdKQTppCZONDHD98p+tvI+WspFFMqsa1Ez57odgZ5gKvkthI6/Um6ar
ljYBLcf4CyUbBGCi3Ns5BsR9wzl5Bgk5lOFCTjeWDeTe7mASKvIt7+BXzTFMzXsTWndLOAdD09Hj
+2XCgNkMf0LrpI9kPeIvghYarpQqKqG610IQQWT8rJtQ9ZrqV1GUZvALtaEMNpRcxka+C/m8rGjb
To/p7Aueam+4ttoAvPadTliqobm9xc2jHMuLgfw7au1JQakZ2+q9ap+rtCf0pY7s5xfYh9s26t8s
qGstyDWdTYWNF+7fQ6no4Ts3wH1OlV/jiN0m1RnG/VEylU/vZQAGfsYWPCf2q4c1wjOs5yjo3JOk
P8zAe4GDooYFngT9gq4rdxNFxjrll5ZwhK2ksSaQt3PEuHDRBJy6XDrUQYYCJlBdrEPIr4J0stld
6uA5TOU+D0uUUQdVS/4KvE+TZb5OyFQhN+ORf5+z2l5grCynQ7z4JVpvxefBeiQ2V0bGEpq1S5ml
F2W2yx2m221sX6PWvyEVZCu99nhwCXUQnjL+cuDiXbortU8fKJvvjIcONpZfcMXnviQQaf3r5J2Y
o+Lx2OraP6v7N1DN3v3zNXopdqNDcKzfWf4FmbRoCd6d9fZcpljKHnwRIITOgTj3RD8LGyagHABz
eQBhIF/JHz2+Rv6753sY59UDSM6S4dEKc9bKF8lL6mM/1/u3MqdxmxEVZRkUZNfN+2QZmzBKd7XB
QACT783U/LNB4EdGvrMoBkULssudxmwmpAwCpHGux0xaXVK0JgWTOuXrbTS1myIpAJ1mZ70ZNlYH
pQ6g+YR0nmPsMDnz1X5L2kYPeNaTfcv7leS8sFr4B8F3NftbZBysvbDDaIGvOPwalXEXFbkb0EH5
PiqGpamRsahc6tk5eZidA7tpfE6TDjVd4IJsY/UiOG7GBB3WeRF/KN/hfNT8MXZ46VTIOBr/D/ls
dyIIrrzp4cLPIOASMmWB11PGHxJNv5fVd8NhhC8A2ITpkGvOKK9oen8bcuuqrIcFcc3DDat62Hha
ScSoMbeaCXzJVEDIJc32/DmRIQLhdI9tynqKu5EbyzKG2+SioGOBcjLS2zoHZtaJuPUfwBxixjFC
QeYIvenTUfItJ0zcp9o/bPX3KoFtUXOMjU25Nsp4pXUF7sx3VeNbRGsfWkhcw9pE4qm/pE5fbjce
HcDLITxb816l37zVuMDBcBTtqfNcbWXG7k9gNnz0ZjtZJA1LkRzHUmPZF2+ByPi8zcOIcQjjVPVi
rk1nszzz/qw78BsmbNip89ZD/8ugEIwd8phULzaDWny3ZB8hwme06jKr3keSMmlrtrPp3bgKmLIl
mL3OFRSYRK+ea9daZRxSBwjQEJgZfsYVUCV1mKc1krlXGnGLIj1mDTjxGfq1B6/bt2O9DIrvFi2M
z9tDevFbjj+QCCrLhBQD/MJGPwIlmEVyWdFVYegkmePnHAZvCWCMW4Ryb3py7bWPUUYHUHIvk19u
huzey8fUUH6+UTg/x+hHCv3dD5t9xYJgC32Hk+C5sxjWFqAWrX2ffFUBdQJGNSuhNgmzPL31QbLh
3DPnxy5TZWz1NtlOTE7leOnzczXA5naLc8zvu+gScCLoMcTiY4c6WrS1yEn+MUqHOzBTSjFtBTDM
3FNa3GMSJPi3NeaEZKunXZUDpb5HVdocdE5Vw2qo+Z6Tg5MW8TZXoQTNSCTb/G5NvG3EC4xnf9yB
Li3B8wTFjrd3haoOLRGfq9p5XbRTWrfw/PRiV6DdufQ5oTo0ertVOWVRCQdxKyXDUUg0oEtd/UgT
AM6QtetWZlDQHEWBS59TVWP56F2ypZ/dSvvvxiEgxcSmH79a5y+v6X1PDFesBIf+QyQajb06E4fA
V0vfoeW9rNCQoC62zkaacbTiLFz/qFjP1s5cFsn2EGBVajXrEPMXr+V4h3U4QgwDb2T4hfVGHBnz
uOofyh6d/dBadDI65XgAn4TpvsCJl7V2+eJ7vbmqJqTKOlynuQOwyI0YC3jcisCb5xYcsQLXHlP7
cYif+9LcAjjzy21LG8jIogCeNTkXcU41YUypHbEz3iamXx9u+lxgxEyRN9kMBnWLyl/D/xjpM60y
fe5hZAy+6NWL6Z4SAbS07Q7SSM6WNaxil0esgWAphnXtUn/lhDCZDmaEPx31odYpM1hb+lcVAk3p
m/pYRni4GEdS4sbdRn6zDz8ZNWRiYS7zkIObyA9j+1tYOcOP7CksPseUW+N4muD/xgYQEZxem1g/
Z2mFyUqhTzr2xQ5/RpaWRiMJvmTmZUpwxEz2J4SNgVqqooDGNekwVkQfHN2YOYxhe/cAa4oDA9EK
OxKOLZJ98pyRp6Qe3mT8adgRwMKRaTqkWewzofjpabWocSJjk1LdLYS2byt1kK3PIRnwr+wtvEoE
jaW18PWsBzFrbSq+iBxQRDg3obR+3S+KomGiWWHyiVZl9V7n3akbt0JHx+sp6LsWKoDzTotdc8it
A97rp4IcYkmztx37i4pKWpcy8LBwV4ZGKL1YUoyxllEGEu4SYjyxZ0ylRRCv1BDc4bUlkXfT9FPJ
2DgdDP6u1LM1xa/tYDTLxz/e0w/N0yjvAb7mVLQ0H7zoLRTAS+qboKGvxDgbCuBo5WcT3RqDVwNg
r5ZG+wyhJvapHG80/LZ/7oTHIXQJSfL0UqP2M0VXKAlri0Mb92fmQ+5Culg5KyxOwLbzk2+aUHps
dDOujHxBJUnJPDz6FDoZaf3ZyXVAXe30oZHR6kiI2W66DAigsHr2c6PEJPbsvZd0EFuPYbtIfxyg
BrX7SqmhPh56vbsVAF0YB4CgHh509hieyUBKf0I8mLDJc/AR6mfAe5E168pZ80+7Mn2UHP/mMtwC
6EINNUM1mNnEV96csqTapdoDvegp9uJNWLzNIIa0Vss2vnTqL8IR5oYNEPeaV5H5tfoZI3MZlRfF
9EAQygr8d5vciaXvSqNeduMhJiWWSixIwCq82PZ3scKThv1br5NNSEthARSup1nadpqNjsHDl1i6
sbVhFjSdx0goO2O7g3XJEw53px/ggLRiVTLakCae9im/dWiDZGZo8At4093BujTBuMQY9k+Q+sTt
s2egsTahwAyEmZ60jv3UdusH7rVH5DLUKMZhYxSKLJnmIuawM2WKsrEyhSHFtRIXtAEILq9+UXUe
uqa/WiI9uqRFXAJvogqg+vlWtO+YO3pjdev8iNu5iN0B/w4rF7zwlW3hje4pfJ66n054hyhpt4ml
gX+JzpMe3wxh7xV3iFrXLtjOVn3FB1Ajyo1vWqdBz1+GKKSwJvaWwI8BLFH+y4/B90GWIK0I3soK
YiCE0q4WJxn4iJ3hInYVavhEOohdDaRC0WS7xLg29WEw3lCeNmZN7RJDfd77MVn01vNofI4I4vhN
PWtti7OGuUnQLG0AnWyG5qQzcZkIjqa++tHVuJZlAHNluqJSbstyfKWFemV5CZZ4mBNsqczrtfZf
7PPRw/0kL3OZVoD1QQyghnS5ibky+QUVHuGqlO06y0mYxgBQQ+NEYdyT5n+783qwju0PZf00/Uo6
G08Q0A0OIjhkzbfFzqL2okP70mhKWecB1s5o6epc2EFmGCDB8PfTPJcveo5jAWFhHKxUAEIU4dwU
QzPjUagIawq7XY9OdDKx5PA3RTL4wE1BtJTKdU1hFNQoMNj6gLQnSUAPJz7zIl2kywm1hzzmTL/N
zZsaoaYdSoEu/yuLi8H+5IT3piRKEv45CccijIEjIkiAt8TraJqNZ3Ccsyp1KFB7i0lXUC5HPdlC
99jBI6Gp9A0yAo88tNroUUevDegS/zqQ3az2rAeCR2AsHXJ2Fqt6x76AXv89jlvd+XQ48RDEZrup
yPv++dF3I28d/3++lljMrU8MleF8tqi8loieqReA0xDTTBfbl6Z7H/X3kMGsnVKtyV5J0uLmOhZB
jputrS2fmhkOYQGkKqhCQXoYsPxNdTWHOip/P7a7unOfKlZzDi2DsW/cXxX7y56Dluk/0AMcNseS
o0rKpScsl5HdPeYqaVlxVNH+guEla8CPmUeRYVQwaqphBGLffcTeXtNO0JJkHuNXPfvRQeOYrbFu
CCkFqQPhGRNzB0QPpbjQ3t0Z7MBySxhnOUHSGOpr6bzHnOcrpBlMiy+F4Pdqv8iZ5EiWofPCR+1B
sF+VA/Xs1D6E4mP0fnBZHIR1qvLszbfJpI71hVHIfj4SgLIMvC+6tgq+E926j/pzbmqg72wQKwtE
UTzuEZWzXPInnDjCWanh6BOJ5ZgHKuEzkyMG49/A/FelyUofJbELc9VgX9J5+oCGrTRxRXhm49H6
djfhzh1/HU5oMYU3DqlYSVzJUiitOYP3zt3mYz8XDnJdW3PwvcWsfRalo133a0J29MMIVhbYgHzr
/O+bN++FEJ/QQK9oeMeu9wj6UCSbNQDKiWO632n32g8kKrqyuEqqmTUzezFLg8gZ1hBnWvf4O/00
X0NaWDqAowT/G4udLMT7EYfbpFR3jCfLaaiOvWV8o4QSePtNk59udqDNIPHfmpiNiQMnZWtOMwDm
61AzljVaY8rYqmvwvhgf7WgB9NefzBJNKdlWOQymYU7wOovQJGXhj7eoJ57rTAsNnsX8Kx29fGMy
wadyC/VBo0uDYT/GPsu3qXFaTcEjqZLzwFg5rsj4mq9xdogZKyZj8IujhZPf9NGYDy2DB8tzUGQ4
McpFqsE9Uv5RIzjUaFRH4gXricF5meDcXZEAAA/cTODDwarqzCpGDy/uFjzFMveBrowsCck9syVj
gOA7sE9YUbedJBzjkJAOwn3jtVwiIbP4BfC5/MA4mhaiHSl9emYNcHtgeFZuuJiyXVhu9AZbVwRn
uCQd5q5VjxcvPztpTmNhy19FoO+mF1XfRp0vZ2/AgtHaa4d85EXmfuxi+Iyj+1WG466Ax5dBOXdd
4OrdrgOj4YHNLoIfi0M3KYGHI5tl3sBtyUGxQaCRDo0SyGuas3Otm/ifsigXNnccTDS8hnTFoHgZ
tb7M/GVtnmwXxNndH0iuQ8IZcnclMO+M7klL0m1DmXbNscbkKYKgM7QUDrGd5cRLQv9AE5A3W3jw
/BqkbtRwrmwu/AWnhqZY45+/aQ1FVoSGLPCJGjYMi/7CGCxdz1Jm4kIysehkPdVoVKjU1m7q9iZw
CrctF7NlwNR3rvcTESwq5RwyZiJUMLl/CLdcarRzM+iazEPcHDMICICoBvae+HOy1WsAZR/enMH3
QnQBbgx1DDpByKFaFrpzqnBx2fWpKmnWu5TNvmMjbELIG9jMi4pUrH4oySZV6TVzfoIyXub1SXS7
Fl9R3Tpns/opMMqMhdj04Q3wMGOGUsCrI1fbZhrv3FInkje3JUzbNg2X0pi2Q8LUlr7EeKi39Qgp
KVok1BVhv56Ci86SoBOZFMbGcRkPlJ+iYNIXJl8GmaDB/hhhENRY1Zr+rMAsOBzYez4T5WCx+yLz
FGjVuCDxgHd7WhXWRcv9TRt9BKb3LBiAtu6H2yLEOoCx4b+61nvhEfhu5klev04CzA7F34QDrs2p
vqI4K0refD1dmOaSfYIE/rEASSKN9FQ0ELAKDpjs5WY8kpZEKKCtl+k+AOt/PZ1oqoPK73o7I/X3
lcfAsZiWHs9V5/gHg771oQbhz/cAhhtuRoH1f87/lT59J/i7NXiN3Bk4Va8F/9ILXCRdvEY3teS4
NXEAjwbMCqftLgZi56xnuOMH2L0Vdqltp/QCQapkB8eYye9D2PwDR4+veTD6E1DLp76d6WCcvzRA
4bhmXRaP0GGSlgK/657jBscwhWuBbeMY/iesHg438WIaA8ZkP3jk2fBCyRnuW20Yla0zhL2kSI4J
ZCYwsNsWJwgl7xOPu0mnl/1q5kd2BT7lN67+p9JghCi6c2KQMPQ/mwCSBXxKPcPYIi6tjTGwIpbs
XQQ9FVyaHTPdFbJftApzmysWkeqODbNT1fSPIaBk2VmZ6mtCZfTiQw3iIVHkqNxnHYlDV7fa/piS
AgfsMYZhOVdJqd7+iXBuxcVNITE39a9WQOaP8XH5K1p71xHvskO5ihqybRY+c7I/DO2481FmXQpT
gV37CZ3y9syf4GaJ0pDi1rJCmOtwbOOXisGp7JxN74B/wyTUMjVJR+g3lOHJbq+Ku+l/hXjSWwyG
Lr4SXf9Gu160cHuY1lA4fmoBMVTDISCV6TUIchiAs+49hwQivBFKIAltJA2LdLjdxtyMxvGU0Yjg
5kxwmUn10fNo46lwjxr6pNveqpLWE9IgYZAtG6FvZPk+Oj85gZAM/yv6VuO9qbn4nduWrxIgDQfG
tLt2tqCwKZjyOdertQ4jDhKmw0Dj1SqZepN3K4p0gwX7OeLK50wXfTg05kvcPnvqEcjdXC1tU71F
wugvMzdzlXow3ugF4QGD5u26N6qRS2iJ1Zvh3lv32Sv1dWUXN5MolRi57Fg/CQgHqdjHaouNt93R
/FFjV/X+MhAaE6HQ1EJIr9BhzAbm5LhKqHwYs5mzi3nYDNYFJQGqjlkr8YUP9CcaD9eHFmCF5wLk
LbDopUuD42DRFfcYbK4IvHjwUcgqcqDQs2+DoV2ZrGpJpTDP4hGPfDXsbbatkLFcgUOaHokcySlt
uReb1f/io06waSpfy6Iip19cK/GLsWBT6Q83wbCtH6oGs31u4N3mSiJHvA9smSELjsfFmS4Anwpv
HVA+WokMUHnpXqFntIbargZ/ZQXzAAJB9DUb1LKzNrrY6DntXnj+4uiS0niIkKjB3844zo5js4xZ
Y1oO23PhHG1z6zjAEhLwoMBZRWt6Ym1kD3BXNaeeGInByHll0ep9q1lpsM7K5J8kk2+x5mCRH9Ns
U7V0Rk7RpgnuBW5+0yNnhNwTckht4jfQHU8G+DCMtAGUNt1FwSM6n/FjzOBn0N7wO6w9bDbeXACn
yhdm+tsMZ5iXVUc96ZAGKBDGPma8BlxOMvQpjMN2B3KB/HkYUufHQ02UgltnvyrFiF3FWnE63ktd
LIO4W43khcSoLZTLpFg/tMMXQalNJ9NlkV0FZnBmTVHjPdXIrqb12Xkju5fc5OUj5wBPY8wysihw
JvThAzDUQ7pAuAh2xCcH1qoePlPOCNImstj31CgJynOmEbG5e8bzSda1hp2EHpY27R5H3znXz32P
ASnnbAbQimsxpjNYHMbBxcqd+iVgBurOqvrF0YNjOSCpemLtDSHzpje+tvXkc1ovv7Pkq9QYLZNi
DrlYJNNRlhKfrJjTZy5hpnGVSgPDG1eTPtnWAdlO6WzVVK019x2jzzpNH7ntIHW2m0wQSEddd+Qv
/OAwmImyiHqhTUUs2wE4l7LmoNDntJL2WPBQLeZUP5uBbdaQBH2M7QXnrpYiweLZG+N12L707a0h
yqWDdsk4ivfU9JZheOxD0kbt30SzDxDisSFJyhSXFz3NLg2/K8VeiYbEi36LlcV42z9oxjF2CjDf
b8wliV325T3uJVgGDEdmy9AEiwoyuGqwUrGe2nsTY7mKx5XRHZIJ6BXSeNlD+Z8+s2wGZz134bUj
6JMEGMyms6nkduJZCxH/Uos9491guqqZP2lJjXTariNkBiN8s/NHHMuLb+X/+u7SdjV+erZvBm/q
1jGIabzxKCkuSfNyIzgrq/C3QQKqZLnqZIJbM1rn9TUx+GPckPOZYCLXFy9wN+YY/uqjOORevh1Z
bjRZLEZ6xDqm9qFC1Y4vOUNQj9xlAS1IwDMdqAyx7gZuLi1Cv3/N+NOIHaQnxZEgFJDfhYdrJtar
2SQHu/FxEcQbocFxBOZR5Rw/CsWgHxXSLVZOeIIatMR0tKIab81aCldCwwjBCavnDKinH4zrLj00
qjY2FiYw75ApslMvRHgvh3fZfDRZtsJUs+1cul0xq1u0cs/F4pxbxxcdbkhEZs2fW2xi+pw488SY
TtMaIC6aseLiOJd3A1w7Nlyo4uaf9F/scKtKXhvzKcCY4OrvHcckI795MdmvuQ3k3OmY1dS6088T
mKfe1PAH/kQtzjRsW7OW7FtXPiXjdlxx9bJU6sOqi1Wc0aAbnhyf2+E3HSMBd7BunYb4KLGV4/Fd
DVDZSlS/mp254KAW2PE+ns5stNyZ4efQnWXM2QswcL32VtFBaE64aFKK2zlPdvhFWzDACvKzif2n
Vyni27StZ8sARVT0Uzc2q329xZPFpl6AUvsOYyxn0uBWGKwVW1LOKu8Mn9jGSUQrzhSsiuEhBCTS
zmvjxu5RNZrV6L9J/9pON5fSo7zCLVJslfavoIMoNoAxZdeSKtO+/3XaZ4lOX9tM2dkPxWmulUva
n5I1Ycx+vOLCeYVvmbRVR48OL0XIQa9hrjk1j7F9tAA4k7RnDbFW7JNrB0iGR2e2IDMzsHc0Dp8M
8cZWw7Y2eAobQj4nfTiG6o8VC46OBb6GNYRCBK55y5T7h+9QdKRFB6MwQQeZxMCpVQ/O3lCuTLIy
Lhql05OHMGCzyD9imrs62ng4eu3unIIm4AInes5PaGwxDPWsmvHN/aPBUWRF/UlTkLpCYlZrxeJN
oy0muHsPKT4wQe6gX1eE1LoEpAJhPJ85SD2+RjA3ipa+Fu2NMdRKZ+DUUhNR2OfauClwpHZ4STXz
mmQ7CMfrtPmOoi9Dr25KT48aP8bWZ+oXmQPSSQMHoy7OmXT8NcWPMPutZv8KypxtnmRuoMiaNIDW
wVs1YsbQyueEIG4q0X2T37bH1dBesDSB1DuU9SFh22uEJIoaLxVjbXPqtn2nc0zGcsEIsPCdE728
T4o4elFFu8rf5my6BflaeNJYscHMMtuYzC2qVxdfsY5j93/gVCWM0POQ3mLsqpJYNiUl/Dcb0/8Y
WOhnfBdGaQu8E+LKskaQDyCJwypgvMe/6j3Ly2rSP0W2m9XUvp0zE/hq6LXznJv0LECALUIQqdm6
Pls6F6UKCBHCZ2K8+9O1bc6R++tJ0ph/9AeuyHlExuc8MWjAVnddAFT2EIPAjLJ7AH2pYzqps3B0
+lOFobJhN3bc+iD6Z8kNYK746t3XOjhyB2HYjCjyGrqo4sPepZaCfPCq6W1u87wg2lJyq+D1fEYV
asRXaVA9IKDnzeeVX8U0JWeRpHLX7zYaplhT2hs9nDkNamtE7kaZ1rYvqfruSWXHP1r5Yhhvutqm
Rr6ShLxU9SibTzu/ljox+j8fIckEyzKk75G6NA5kgOglg9Ov0hc3+qDAj8wUlZoUJDwkdVwD7ioP
Gmw4j6EIopnRpyRnNx1Tihu4ISQ9XrQrlF5U1hc3OEyIfvGvEAjfb1qzr/vjEKgt/Hpy5m8696aY
xbxEgfKnZKW5ctVq7Mx0y3iA92p8aX8pslRDWt5jOAWBFh9T6P8G9g2gBB+So159KixAOquc7Egd
RQxEIDKP8Sp1XyBA2O0GSzCQ0cL4DJ33oDjq3Wcr45Nnq0UPWBzKCs4R/1ZiRcSvAqoaYw1i54AH
U9FOUeGzqtDoAPRz4mrfA76PuZ+kQnCbGtQ9H4Or988wtwPajUd3ydxjUZI5ECWahUXdOveRLLp1
3Ja08hQSyKJc17N/zb6gSmzAs0LqzXy47gcXqco5+OZlmPotHGAxlkth8rcLOHWTaAajCC3qyQCp
yRDGCQj3QnMSw4bYJxPHO1b+xK5XOcUvtCQ8IcEUAFer3FpUxbT1KXJqLuQre3ObdKcCE1CAOBY6
6Alq6SQ+d+9LOSG9TPnK0//F5GDH+K2EijZCBGqhNThpw5dVHErvzUg+B49Dksg29nDvh/s8DDc5
iPSHimD94DBJT1LO7frCb3ivQlI4ZbaVHqPQyLjEudyjXzPP2Rgad1Wj4c53Tjy6vdgwynjRcp0I
mqPL+900+yC3rvQ4UxChV9cJnrUZtb9jYu9LpqqREJykIxhwoAi5ajs04NX6q1eDKwGM4fMfCe61
XfLX98ne6mEegSAbqx4n3njPGb0F8XihwbbmLt42S6v/klw5KhvC4RBVHwGJiv9ZGL12aM1Di+4x
luUV/wDL5YeJfm+mkJYlXUQUrDUM1ycIixPnIwO8ekqHYO+C4LBBjjM09SECFsQDGsi0+XtEbiUr
+nMhaz60FtEyIF8nLM+l0V+pUPXx0LrjGbcgu7VLmmzIjLUS7UGZ2aHvuX/ylZXARQ390hpfKjsX
ztJwXwOfS2vAcZiWKjlgFaCHPHt3GHVgOuvRKhk9wcL+1oohJQEN5NIclL9whICpfHOhS9QN2azi
WUM27t17aby5OYG9OP+y6mrdhcmlZRDkl9k1tsm+hxw1sCBy9iRfwZgeXARzvtUw0DLnCmMnS5vp
rXrJOGOXY3A0iz+PSkpiABSUQM5ofwLUwMSjEEU9oBKs3fAv4gckHbcA/FoZhz+nH4ksWNuqI3D1
j86xRQLQQsdD3xxmTEmcWNyagP7B0rfjhTKvVHYvfJsXjkbGprnm7c1KX01atNW94tczcpDrmkPv
fffTyoehqF6c8SXll8WKNlGDgPmqxojHZRt6bcfK7reHpGl2bfyvhZgRcMxGp6jmwVO9F7R0MMAi
mQWmG59MQ7xz8kE+fwwsC/FJcx7Map9IkdO8I9ZGi7FA+25LZ5GwCKrGOqb+T0XqLsrAOLJ+AP2s
2rMoeFYdRjUxNGKA/0r2a3sqV0Fd7jQHg530dhFPSoJUNcoXZQt4HuSGWSU46W3KHElW++ROv4+G
T82+6GCZyTkW3YfMhzkgnhfe2sHCkdILYPjmw7LXid8/J0zmxkTsNHxplOduTOMVmtJMpA1Yo7X0
mx7iusciBSzH1i9liwzlrjKO8/q/iEIkDFWL0sLQk/5MsOc0fAN6+IttJCjafQX+u3RpeIIBn+Ph
Kjkh5CFQ+ve22oz+Vye2Jk1oEZPPncvurYrfMi1XY/OucYBoSB+Ilzb74rwaRHNAmDv5UHKxJISu
SRxrbIAOhRGs43HKIJI/x1RIe75Yttaeoq8ChxCo6hT7fU3W1DZeHJcm1B1SBAGb34DZv8Fyp69a
8exm+yr9NwTPEysscT6GbGhkYH9f6d8mMj4zl0zESRTObhVzXQ/xdXHlltF7QM7VwOEqyBkwN9jn
A5knXzsE02GAXJ20r9HcMxvuNRJktubzOg8pr/Z3jxEpgEI3KYYrPswuA4lquMHdot/MTa9RfDH0
dyE+9O7XJskfC3ML5qKnjD3jdpH6TP7wuzEKQVexQRoVXU16YDb4BRvmdUweGobA9rpT1Z1LI/qc
tc6rN69fG9zjtK+RtTorHq4Si0TyWyQ0sUwsh7MbM3/rVwv4YRAwg5KmPv9W8akHN76XmN7SdNem
X3BxbGab0OrHmOYkhjYmgooKrKXZ7K0gweRPX6+1nMofuHUmNaYWwTN+3EnOBa6kyl/9Md2UHV5x
Nse4jo5m16PN5tZzLNuDn2LNmMrhqmuau+9Ef80d9T1UtM3Lsd17VQcsYURf7riNTiQSeOCjeF3S
Mw0L5vIfR+exHDmuBdEvYgRoQW5V3jv5DUOmRe9Az6+fw1nMi1nM65aqSOCazJNJ3Va7UedTnkIy
9UId33JXrTyZO8B13FnBx2XCM5s8DSSzOiTAlxh3GohHeZVfRNjcsCstYLDgFsLFXRGLWVKmmdWy
q5nkVwWDeuOzTrpzSTVVTOUmB6JZp+rVyd12ORYePZF8MbrgX9crRMIIkUUc/9UWIQb0xIY5wLZl
QVgkW5kZh1qUvBcDAj6Y4K6m0FtTLqqx8Dejj6dj6lZ2X1MjpR9cgeec1ForcU+BPT6iQj/a8zy/
8ON77fHjuqPxMPHaJ42x6qNoGVfUla3JwkhoLUhQdevJADLT+ha2+IOzwiVaj8uwnnsOXk1QdeyK
XPhmXJrweptFnsf1vbSmk2bW36NHhdiAODIzLG5a8JGHzrGxtM1gTD9Rra1lC4MYwpCU3P5T8Eh6
vQGFZX8ZRBcb3bByJ/M2xW2LfgIOpMF9tSRemiSeusgXRQ+BKKBEKdXH1FHnGO2EuhRTIpOH7OTH
zsNEGpYqEh6FvndLiq7BZUprsdCLDIQROtPMdt3k8YcU86Afc0HtII60x+lN1yR41Dg/YXQF86gB
LkB2I3GNwJclH8dC6ewY1nOUk3ZJZBL+f6keThTi0Kuw1terKJD4+J27ojkW01zTZwzt4zfNMveZ
KvaD11yTkaA3poNwGFrEUP1rWmtvmRoBMaiA6EhdR4daaFvm9zs9oJsYyXobUnufWBgJCSXgiuvV
CfHh3ULq07vTgfL4YrcE6CkysmBfWqO9c0R1KAvmkEh6LVNcNfCgud4+tLJ788eQJUn6GzrVpXOz
bYfVTEXBZ62cbym5+HAIywkN8dAfhUPQgJFw0Y2x2lSxeXFIPexlDVWf7C9PfwH0cg162C8Z9jOL
ucnAMWRa3burtCP2sW8RuBetdT6pmo6jP/wTIfa10Eb/xhneMOgaRrnXWSNMbrizBveUTu4d7DJJ
ZH59LIeaOzVcwvbLq2uLh4WUvDS4Z86lKX9sABmJfYGhO+PtbVo02XNeGjysMD71CgSNWA5sDKYk
POf5uBsQzgwOWapHHcBhE75p+hxT0oGPKI8WJpdmoseXKVriiipb98S7VOHdF0QGfwLAhtAkV7FA
bIIaGCtR5QaPtDS3EWdIlbW3WIMRRMJDwhiRFJdbgK6TAp11axqQW+qWw2VyxpvInwGZnLNRrY2s
3GnIZSE9YXNmIKI9q5Dxd1HfLNpl5TC374JmY8IkjqUJ4MCrxwildzCbLDHkY9rvkNZztAz6v4l/
zD4fJY8KxlItf81YBsIrWsc11hKDSV/s8bfptvfwRw/vQMUowkBUGFQ9RbtklpZm7d0zGd7B4nxN
iDLCpnSuavFVdVq+6ExSndrmJE3xG0nyCTMYtnSh7o2xEnVkLXgI4ZKGKFP4mbeRFOQc0Q0Z6WQx
xqOiTPPaXYiR952FSp9YAgSh73wxYpF7CzcoVFHNM7yt0kdlLfgBk23ZAaOKYmXva1/FWEaJ9mr7
mLy7DBYK0hiXxJE6XXsOfrUeleZRT3gDRewUS8PTMAgWnkW1jlw3nUptOUnJ65z3NmLauECZGpdd
uY4TYZ+8DDXCqJroqHB24eYNPHNhCuEzxfc854V4Pw2GXTnGWCMZaJFTH5fqfUooPp4aIoSoHkx1
N0pso5keTaQiAtDVOZXY9jB3DxFt33xB7zd0QL8JuePCbb1yA0J2vHU6jghbk+UlahMUxEhoEY2y
YMt00ofHkEO0LdvsNSZGafJ8dSSHbmDEqYyzDeEXeQDf3EpJR7/U0AJ36aCKo52Dbsp0Mr7tgtO4
dnLa31C3z5Mf5Psp4YEIZdkDA6jHa8nsm8BIywGWCEJG+Xa4anvbI2RQxXgxTf/cEwO+UTVK56Ls
TKRlGQJTx/JRwswohJb4S98aewLIoWZbJtFGU9WBFxyRZ6YulPOqh+EqfXRnSGW1RYGUZOuFhvxk
LiUWPgjeh87BvChsII5O0dIhyFjoi2motE1YS6xN8HyWjsc0Qk+4UgcTFB9+RoZ+sg/KdSsasYZ7
V147PfCXXqWMk2krhPaJmNSjH/v+yIg53MZ9VPHxadpx0H1U2WOM5zyxrS9dgrYLhcX5GbrZLPxw
1pyiONWTWJ5rgrpOmRkE90bE/iVreRwYO46YBSqDxrXugrceue62TsNs53rsoZTTlgs9jKrffiSi
fZSCk92p5wmxGZBExa+BVYnA4cj0rbMcQm/jOWV/Tcd+OsmOAOOxAaA58viwmigJrNJmtrDrkFzS
gGh1jIpueCimjRS6s0xN+OiYXxAbNsQCLAvFLWTZQbLGJN/twRujLumaGZ8LiK1BFTa92xF7ZYm/
ZDG5bf+cDK7HkNHiiiiobstZ+BLGKlpPuYP+ofFbaGGKDXnrFxKfS4f8psQ5xXFVrYSjDDKFBuc7
VAqVTtH7WyzRcCbsBA1uzUxJj1iFWE7Sw9v0onXewhd2YWWwFlfhvkUmv5UC1VtuY4fPPdZNiYvM
vBO52MrCe0YZ1278MY+XbtoRfqADFOBRQt8R9dD8yMkEgannL0mrV+h342GD6XM4V/ZIPJ5uv1mW
ydbahuR8d+sQZKqtccgE3NoF5/ailpG85klUv1vuUG69lnLc6QGj8Pw57+VojMuhHHpS0yfruavz
aj1JshpLiy87kzQPZu0F+1Aow5l5+ZnBsAMrpFFo+lduWvW1yVviyWrBwMRAwJA4touDI9EOxlAP
bw2ipH2nxzmBD1DNkDRYG3iYaukJtOumInMXJz5AHNRw2XNXKGDTsU8qTpgM1RMOqZk70iAJoodD
R9MJFM4eKStdPodHWmGHD6GAJ6e5E6CQwVxpdY5Gp4ubit+/qD9sW7pqUbGU3SbUWFe7FzkrQxdt
yIghxnKkvx1UPhxDX/irIkvzryzQEPxJvPyLwijJlO5K3q6UsUxS5h05uB2C2lIDhz8WDE6qsqFx
VnKtNPZtIKbkqRejuuqod8GXc+vypVfH1jRIJA2xOatAZJCYsEAU+WACSuu5/HyYTbWBQE50HiDG
MUG0JRs+9Jax7xLhZ7XpcSP/QtwMLqXwPiJZ0FUHXGa15pr9KvMQurQsy6l0umJXFZ7JX4whQ6Qs
pTP4JmsnZ4wxdZpchZbdg5We3ZuDnlHRYkBL57ezrsp/vRml96rDUag1WAmacnIvwpspSVk7Eb8g
/ZANUGYBCIjdNysGhGI0Tp4SYaFXH804aM/OYFaXZvCHz8lSJCW6MaVQn9k7Fj3IDh1VsvopOI7T
uK/MMxYDS66Jij4oNCL3VtIij0Zm0Ps2jfqn16j3cx7dW5K61hmyp7pPfRrcRow+KDJ6utiVW0f6
ZsSXQQWUz/oxMn1MFxhpNpoIHQirZmxLsjmsYr1Ah991+3oCpiucNl/kCc5jJxQfZmoGbFD42EaL
9itw5rszm6zXyk+gGemlsWlsEbAh9L2VaQ3tWg9I5a0wPDH8hV0q2nAEL4Zo069z5oDSRSQqNcZg
Ibw4I/d1Uq2j5K0Ok2zN4fkbpLUJDcGu902K3y/SUmsVTlb3jKg4X6QhPYoQOUVBUxkbK2f1G6RI
zvsIrNzU8f6ETfEPLVqznNBBrTWou5t4Ev1dwZlaT6N/6gtfQ53V81oA6VplmWZtUaazLbJJNxk1
EzNzpfR2GyuNhDLL6sIvrXJbDMMaKVQjgUiTy1OS5yocmSVXMcHitMN64mYrvwMv4DsTtNsqiKa3
QYMhPrTS2uQ2/CZHc15ty/N2vSDZw7S4NmGRek9ObabrOvHtrSE7F8WoxybQKiqmjGPYSLmqKtF/
YGDwXXSWfXNVpTvsuhLKH6esXFu9QhZX0OhYfWffkCCJ32FE7EG4wBymNYYnGWrjTJd8GsqOPzR6
KUMcxHr5MuZqjxVt1bvjQ7ZzhilhsRmWcdQCiiSWarKvXRBReHFXMV1GFAv16yUiH7pl0BQN8U1v
zAfypR+0q4+yU8yDm93IINilc7Fdb6UhAxs1AvyaaM1bO2No1rabHqZIfMdK36OgfKYk2cTwFqcK
rMLofTjGsHfI3RCQ9Qym6CEm4YwF9xjVGz3rD+3osXBtH7ZjLcFrHnpRLY163AYy+5JhuR9DAJDg
QHlLdxaFmU0IZFcPVMlqh5D9mKDRy5KOM6g/JKZxBCDwppKRrXDB0wEjv88AGGTsshs8P2jbhwrj
GwLA1Lz0kJodgbC0ZpacDdoa2vomqjs+N1jsZrqj/1z2NeZIg79Eb1Yq13gKu0NTMle2UFjWqjLw
r5tbboRto3JWP6hqWpv/CQRLCRFjke1TkrzHhK+l6U9p2SLJZ0zQlNZulMmOHL9lmDNjDSJ04H0U
fsgKJSr8+C+zq4lOF9dxNC+ZA9lKC5pZqmZj2zKhtMWdNiHShG5WeFq0gQF7Kce7Hp5F9THJUw7a
3Xnk8a3nOxz5aZGkPfnsTmOyfrsLsmcGPlAEdTatRGEb7ssMMWp+qujVa5EJIhROoErKgp4nNcKT
HTZMWmzofoFxtwXsHHmbL/eGsQmJqmbbLIT261cCcgvbUdIC3ezTxGvV9Pus2XEDL/QpWyXJd5/a
m77edF24pOHAozk+if4B320yUKLaxarTGNuiKIpKYJrpvylBjIHWKhoJhaueuX1gb7KkJsgRAr2B
HV3rcQZ2+zlBrtR3JeZPfTgYNIVxfTSBT+QIVwLtOSDMkAYtS79HyoscMO1IbFZPMMDUflelOnDl
Lvh2DkHx7jangc9AiY1GLAtDjSddiCWg7EY+G1GwaAF15ux4JE+oa0b7qgE7a8mNY32x2GMeQZwW
Aqmq2/scRZqWEntEx1GSDcIQLkpNpvtXQ2zC6ZOgo1H/7uOjk12n8DYL1Af2zBP+PY/ddCb2Ruqu
JSXAEHeLrkxwy6Rn6b1ONW5LVELD6C47Bsjz21o2cyIc9DcHJvl7R6KH1xgLjszNwHsMSXgxsblw
GM/MP3nHN+yyMnZMDc8Qauw4QIpHfJ003rORnIgiW6UjuJLMJk+D9XPO8iJ81HiDEKYvcignvXFD
KA4/K0X/yattp/0VY8mMWfcWuvFwEaOlEnRAI3la0ZvGiLSion82WUnGPNB56D5EgMuXCbpk5I/B
Yxkne4zdynF2ha3+0Xusi/57QmfbtUT68cG0rrpWik+M1NtTIDa9/9N3P5G/01me+IDw/KzdDDyI
sUAvhtOA7Zwd+aTXsuZhgtpGLSh2ABHIj2j7nYz8t5x7JLhXjMvBD+X+B5xt5CJsGIrfKPqGac1C
aY4P2pkQUIP8VnjZtuVmwGC9BV2T5QMaozsqjRFmIpOZgzP9huogvGih0EFMqAHs+H3ybn3y4s5p
kGhLZ3+tXp3T8e4zbtSYeJXI+XPtHMtb67ymwz87f9VCsPk7HRKsBelHgQxqqM8H6ytr3qV8LYcX
33d4U7YRKn43+RS86TGJmmDk0EXSyrEPCIu7rZrlWItvWO0MPXhcOnx70YunvzrJhWsShwfqNGMk
gKy+OzQgbWfsLGxUau5kogwSULAUiHihrG1C57nmgsg0vK7QcymHl9zy+P9pM+F7xhVWE6xUNUK2
KoRHafAC8+C3pb+wLGdVh+at48cM+3NHHantyupiwlocM34g81DnyaGsWgii7ZM+viVqltadKgLw
9PCNlnrdk8aWRDF7qX1DDJzxC5ufFeJSGHfPR+cIkjonSgT6zLaqsaRh2go7/utkpWp9M5BzlnCu
OVSlDrrgOTXX1/0d2ZGNQpwMwceZHlmDc1M4D3CHqBKy2eqpOiauWHfNkncTgUCkIdSq/HUbersw
GVNMFQ0MoJzhRo9+hfsI0NG8jgxaA8yN+1WVZMNpIjt4en+GcfroxuTU5/Vd1QVuvhJHh7vvYIC6
BfqsBgwyNlbMcduMq2PN7GNb2ayIkgikr33hqj4OrfsNjIk6TsPgkhRbqw33vU/+cJ9uex2Yjc9H
12oYLnJ7TrwmXwFSC6CtPwWnBkWO/lQ4rIuAFvDiew6t49Q8BrvFAj7nt+Ct49zuKrSAbUOGRPxe
x7/CAgDcv0W9ujchW1Rm+xF+H8Ua0x+es4T9bn7UtPOA6hx20k3WHdmYYCYYmIoh30kiM1kYE35z
yQRYp2Leas/a4xIAT/Rhksg1IIfd6Ga5CPUf0ewRi1XtW9W9lekllx/NJJHI4Q1CIVPYd4vnLOUP
Cnj+LKwOfC9N/zX5H704sjkkosjmi8xwwCCVSmdbcIGIkYk2WnG/38Fae3KHD+miEbOfwobBhH+w
exO2o7FuNYvlewQK8sgv1eNYL5iPaXKO+eUZ4pCpwmYTkZAH0wED4NZgO5MFl2B8gBlq6m+yBhFF
ULC1Oz9U6IvYfHtnO3vXjA+2k3VwFfnFFT+47EkFlBz2FVh5pGDl0R53DpaciGichjAk5lsuJ5Zb
fhaoBhlx6jYh9u9mdU39bhFr2x7mmK7HCzLongYqk7AFt4EUsJ+pfgge1kV1D8QBxV1obbvuHoy3
Ibsyy4VzcLKINmvwyoX2ZRDbzCHu89PBj1TzLiDcdLMLrMPBOYpZjknp00qWh/hd2vdEoNnrviOk
n3mmoV8727xSmkmnC8nDsJBcgRhu9PeggjHVfI3F3QwYJ6DsMMy/Orzq1jlD6xWjm5tFN2hbhMRP
SYxg9RZEL0b6ovhBUhLOmuZoim+VvMWcDRGBDSbcL9vUViR9ORFu35sGqBC8J6e7Le4paASSbY1+
17RHrXzEIdJkyL3JsWo/DFZsFZMpTAm+sxhq8WgHCLX+DzCQDlJ+F2JUbgACJliFGCH5fUCBMf12
nNGpnDVX7NXBP0aENmdqVyLwxjVucuQOPVmJzmdk3TQQy3G64VmCm7aw29MEUDiQAsnjHDjJWh03
vUSCZIyECNefQ4xGwNkHRboNSQEAEkpaW8y7nQMbJgSUx83sgDvcZLnlssfoxY3G3DI86SRgK/nR
4j8KnR7X4MZW+jJw7aWDeCDxdwGQOY1HCGvA0nHZ0tio6tJnDf3iiJMk9put9/+86pqRFVemhx7F
a9GczCY7pnyHJhdGVAICopoSr75M12GIix3fph1yL7Xxzp+CgwHxt7M+QxwUYYJGNidFGjlR6+Hx
vMrurzSeW/c2i/oLQinnxj2n3KRncL5tbWthY4m911wD4zbcu/olahn9FDi9vyf4foEFt+soq7PB
QpNQBPds9N3zxC7JGY+FT2Zdx5oTv7nNL5QEHawZbgjzI07PIUFRXnhwIMRIkDPDMKzS5t1FoawH
eGUtpvzei+f9Iuc4O5IDjBm5ob8a6U9tfwmyvQb2KpyODezndiLFGYZ9KqkOQqahDeGmu8q7hP0f
PqOq3w2opwqAF475HQ5UybFYpGwcKiw+HhMW2kemqQilp63Vs16CPzWrnvv8nyp+0wjMwkyagaQh
9X1V3Av9YSOfxCLFlfgejwmiWbQA0asWvDkRrjz8qXX2NctYe4Tq47AjMwQNUgcvfO0BIW6trxm6
aiHGEkwRq/hTuOG6p0qELYFEk3ej7jcVQ0gQI3XSUt8GrNEugRy2EilN6hiLGLubbnxNXPMkxZEp
wnUf7DLzFXTQaMyxecXabW+J96nHj9IROzbgE5DmvOnXuSeIO0b01nXIf0xjYduCs7t4ddLoNZJU
xFzDfRy+VlYBAD5CkTkgqmVTYlrU1bvIeBX91TJXjQbOAgRfExp/HKSvqpx+8RAuQ5CkWUTZ9DZF
d+lca2YPGJ+Yu/eWvhwzNs4Vud7frfczlP+mdl34OzXsg0TMsF+UFtZPjVdsREFX5rQhMZ8KO9UW
A2yUc2VQ0OLZQOaLlJAhFNSxBjO7LR8p3ucIMVYMlcuhJk/3PcV710ZsE++afwrMlYu+IzIpikhr
CVveP8hmc5CLHDfK0y8+qGWBpbDPcFuz23WfYv0HdrCmH9xIbKvB3Av/FYBMM96HdJPHfNzKYAZt
ouWyn/zkUfjDpkLoZNFNFsXK8sLXUTmvXW//wwetFlmKo5FcnXhZGs1FkbSrkmpPe7eti3jbJu2q
wOLQTf4mxY7WdPUq40zDwcv/qwC+AGPwWdKgaNK6ePb4F6fY1tv0rmXmw0CQlpFJaXWCAlZv0zXg
CQ7THNZykuEoDfRly2NuQm6PaVaYDG60xF6FUYmfYXhuo+BZtWT/DvrRk/HF8n0MsmimK8bPll8H
nMLwn9zxltkZMWnPYnYMkKHXIBVk0b6Y+aliAiILrKLYtBl7WAGk/uQS19fZPw5mKbKZE0SwMq+Y
j+FnJ9QZNTLus1J7GEGLa5Fio9RpYLHmxLeUYXgxqyk+gLvM5mwWD8QLdSC65nKKA3o0oSCRj2z5
5jrUC5bX0I7kEZVFU17r8T0XVzzXloRIL8wFRq6QcPQq2SMG40lbUvwhYeaBTSiw4lfNxlm+4chj
tqEWbGlWKR9e3r9JY82Ic5Av5SR4b69huWY+gVxToPwJ9yp8+DyrSf9awv3hshTc/tkEgFTbi9Y/
p9y/FSufWbVVNY9QdldHVdDx+1uCsJF7pURz37nFydZGHGXmbkyga+biYfvhuqN0c7pzS/tY1MkC
Ax+M6zY6VjFmZMTwPSqF+uxjEq6DP5csVKoHrXVXlrrw9C+Ene7BK+5qyYCBcUHMulQ6w280+Dsj
qdkFE5hKstDCT8e117/EBQvuvEDsQkY6wz3bEksPtDxS0/QQmZAcA96IE6Pjp7rVV0kXHQ0BZgH5
vCuBw2jPDeaBpoSiEIf4P78a+60zPmyCFvj5YnQPpAcvAmzCoOxhLmoHa5iZ3fGpL49CkRivkHWk
cxjZqjPKA7GDywoZd3uMYe14AWIetS/iH6e4MOXCVotJ2dnOqReVMzyhyGAel/0z8ABkBU9vlG5b
gFVYEEy57lnkxC0bCIoRN2U5XR0LLNXhnBIrP5sMUk3bLRkj01R8hRA1S45UlyiHyQq4Njjo4nfM
4GsBS7Mc1ll3JUVnJQO1GKDblBEg05jhjFk/OW6/VyXkaUgF7mcYjBcbOQYsif+7gMA61+5+do52
PtsgLVoXXLpetk+y5JCN+odOKjgbMBDLFoLpzgcrUDhrn2Y5TbNrU0Wsd7AueG+ETD0Nxq0f95A1
JY7dOMVCn1xbuZlhZVZynTBHVljOG3no2w8PlHzefnvWgYK3IaNxQB0+powR6HV8JPkpaE0qGYmQ
SIFut5ESNiar5Irgu3I9Gn+FG2PYw9+FwCfWgWxSLmkGr77N1tIGwszD0DDuMLy/qgVoRGlklheW
afw5x8p8s7u9ND5w4G4lNhA+nCna8cqYzaxm3DohENShZ6CvrXrtW/FekIPbM7qrDBqx6sM1T2N3
YxQZmh7XtdrkAM9dJI6j42MM2dvdjKAZDtaIqmtg2ojZJyPXftDMdcLDl5gfDehQoia3A1Mz5CFQ
2+gS0f5MM8JSnLUR5RsNJnsyyJiM7v39hN7MEW9F8FD6s9dQMPP6YrBB3Bg+6dYftQd1T0BIVrcf
jfizZrE2tNc6OFj2dGvAwTdCAW+qyFtF7joP2/qMeJhLkxJ35fBhuW9d8yKJDh0iTpgGAwc+c4+s
wjTHJow4nwdsbenetmBIGjFRrbibs+ifRbtRDTgrf1nuk1778BsBP/AWYpxAEb5wIUSEDrMal4Hj
8ImWam8OkEnDcws0SNafrJyXYDjWnCK+5NB/iIox+YTsLlsp/0zMCtWUnd8q9+RF2xGcjdL/7OTe
09kJYrE1dWdUuLDGrbQONt2JF0R7DWdOUmWMfv/ZLMLCSEBNAqheV9uSxEOLqR8rNyah1BuejYCh
XoIsAalEfoFqj7UJznyERDhd5wwf+GtPTvnG05t1353dYNvmz3J+lPNTVcRkttecqI+8eJNkQbPX
yFAhh+W7qF6bBMVjh6+5ogyIk7OOZpT9aMmLF7VnOd2tkFW0c1Rs04erxutVSIRlVG959xPazNUn
l6X5lvX92uKgYTT21PN25wVkAMxeo3djy75qdH1R68wU+J4zbaelp6j+8cJ2OWsMhlfJR+Bmf4P7
ysh+oaHtTKEOS/yllH5mHqAaZQwAnoRBXGZ/tPUZMjX7FTWc++bE9K7D/1bLG9pwzEC1XLvlNqAO
zvydJsAdjn81JbXdfvb6KR7xc0y7Ojim7l75+3r4N9jvMAFpGPSnELXtcJq8I90MixAwQTivTFCb
MYFTozwAeCJ86ggJNR+jnSD+T/GbIqkeQDYjbNjm1l+pvXX9lR85nW51eJMA3HCeRTwYU2UumBOs
Chc0WjGShXwrifZAkZqQd0/kSJfVmCZ4/z1mGiE4HZB/DkyvCjcvm6FFx259+hn/l07QHCgM8TSn
AfK6oOGTdzp7OSc4V4rgXrMBgRfw+JxkhcH+XRDJ6gHZZphtmdg6eIJSIsCtV0ymjPww4sFLKadv
l95LyHafUAb5pruL8eLliTwF/oUt+qoWxjmJ/xiLltDORvApXfpWkVbrVOQaed/+SB7bl9OKjQXT
oRpPTnT2xrcm35VqG4zs08d7Mj1s86SymyivrfuViU+HL9kbsTx+5Vw1jPVWBpIrUmfX/vCRW1xZ
OSCyV6IJsBLuNeIx+TdfmKvIeIzWBwk2cPgODhBY3z+62S3Al5job37zFcY/M/TKTf8Z/iXS9wKq
ALr/uJ2OSpJCluCuRbFkUo06Ix+bRK5PEdH1BcLEdpcJk82wR3iLxV1F1MuEnMK5G2qfdHOzgQM5
4X4MsI4bNvcEMkiS4ijAg5axj/gZTEayBru3aalr+QpvJPk47sPW8DcTatLqDuqzX7Osd518ZvxG
FveyDLG1HnWpwDhsTdUSFgEty9QSsGot8CmxLwhSKbJxiSYWmiQe0wgAAjOTTv1l+DXDkoSi4Smd
Pgr3VVj7pIHx8mt1h8781iZgiCHGB7vZuOVpLNdQAFB95N4FZgNo6ggL6YT2CfYVDjrDvUje+Ghg
rD6Lk/RT0DAsJe2gVp+Tx3sr3zXM27Aykq5fZuYzU/W0Em8Nu6Vy+nGb96TEf9W+d24FNYOfhKGr
D2vD8P9VFIP8zlWx7vJPU3/VzBbnW7tqy38gStaWJDcFgQrk8X0djgcmMrFkxM/yROW31v+lR8VV
cM9n1O6Ezo/aZUyARb8q/9syqRnfw+rdJ1Z25po63vdsmx9iIrguJb+HIbFPvfbYJn1wzhhS6XyN
ALtxfkpNmn2yX0b5E3lERxd/csBYSeEVTg7G5BHCZL1wGuJdiZ5GH8fV/1mwbINyzIwGMWn9l+gn
jzin9MUwHg0XWhiwi+XTlvccDVFHBjiNuM2QJxfHoQYQAuYIR2WrfTPviaurr39WWEB67QTDX0Ni
F1r7xtmXBkoeHB2t2Ko639sWL9VbVr2UiiDxOcEwByeLWBsF5NR+ubQDrcFgrMQcwQlrNMtuopOh
OuueYqbHSrAHZPBj5a+kIgEfCaLvsLniXBnNPwJkEEggOoWKXjJJy04NPg+F9sN9z5IzkRSad6iw
yNTkcVCOCXfYEFi5tu0RFJGJ8MdYVO6t0T7lRGIMyibryKLLoC8arHHf58HVZgyqUIJ3sJBcczzn
EVplWkdoPCaWdc1p1r4KNoyKlmPy6XI1DKPzrhKHzFY4/1TmLenwNv4GhU1syn9aRmTe9DGJn8Re
g0sYowguKBOGdVRQ00a7Kb8aUboW8ubIfzUPxtTYiySBRuOeiYDOWM14YbySTnlunGxntvXDKPyX
lOFFMX0F0ORn8CUaRlChr7AtNE4IwRGqJxVX1roRd4e2B2VIJl/64pHnm4TQg2zPvJ3O6AxSuQy4
YXa0KcgeUg8wKwsQjB1x+pr4l2aGAJGVVav+4JWHKb7VHgw13MoTXo+HBP3itV+B5m242ikwYg7r
ZJNx2/WncXrjqNrh8ngS+p+RkDPsQM1+MydFbECGd8D0DrmWrIUoPlmAYFgL6Xe66OAP3j3Bh9Zh
OGBbsc55pENBBc7GKBsR23T/MhtXvr5ypbdsjI9Wf4nqbURtJFpaRFovFQb73AnXRZLsIBxTpIL+
BXiiA5rOPqcRJ5jnEkH917WsSXDa2696OWPwtVXBA2iX+Y4rcAmO/sQyeeEyXM77iUOM1RCjGLu9
ROk5mXxuhFcQXAuHHYuGLEhRGNTU9bMExrQXXpI8x2301jP4UfOaCIhF1f8Rq2aFX1lBbjd8CYa5
7YeIkmOtkr1bi1PLfjaWkFmDcOng4clA5AA0g/xZkbyZMSn9yW06TTy0wK8Xw5hsnCjHVI31JX4J
1KPznodJwSaTT/UAHEUnPa57bqG4ljhGPbM6eS0DDEqh8dHZ9RKXzKKn7EnEBhzDPLvdOFIuEhNI
UvzSROdZUU+c1aKLf60ETYJzc91bZh5NnxDRi0Ig5pe7kHlSEw8vwLNIRkBpxaqT4cOGWC4ossTx
ZS+Nj51mAPBzFuGlCXmY/x8fvJBRy38+Lpq5ckP/lob6Q/dmFs7zXOI1UfXk2VdbsOX987u3rHlh
g9JXDIB87j2AHoJiZmCqMJZwBYYSUrF2yBxsUz9OpvZDUWyVEk+x/Cis53ntSlc4ziQmcAiIc/Bv
gEewkxdRs3Qug1VWvFQUaBTto0BWU//H0XltN25kUfSLai2gkF+bOVOiREl8wVJEjoX89d7wg2fs
GbfbIoGqG87ZhypNc4/zekwWXCWRhD5eDNSbVIycH8ZwSSTiBniTlf5sS4am5pLWzbNvxC7SKIoK
a8bGShhVJhdCDS2tXfXF0cNOFOE0EdW5HjPsX+QXpmC9LQIgGRpqzxHKNz/4DeqnmpNrgNj5E+nP
0gt3UXcK1Kliz6qQpxBJBLLk7jerIeC45sgfCI4rH3TxZiPWClcK+nbWiLvYYETk/LKgx9nmMGAI
PJxcyOx0/JhVSx9lnvrok3TZfYyc2kWvw3IZiR1+QoNTEBl9ckZeNc07U4wKNdnFcJD1ZIMrLMKg
14p76n4W7OhHDGcJx5yv3yqMza5HOXBr/h/EUySgjsGy62W3iJewcfdTuddo0nPr00JN3eg06Q48
pe8s2Mcm9bsG+jMWy8hl7puWu7w/BOqhTbu4YXRM2Gj8FaMJSN/L5miyO8/guVnx2tWPQ8kWC4+O
ZX3F3C8TX5IrPh1/HdR7o3kN0gM9uNH8Ou7DtT9HeR/JtbRQnPv0oRlxf2P84KyYIprlOHJWsN74
sE1UNy4DjFIj282n9/muxq3eN+sme0tLsL8TzJHoXfCVR3PrLZaaHv1P840Zvo8Hm88vISzUV096
gYSNQ0BgbucGrgAAmxj+SU1eAAYhb/elI9fMwW7eFExgolURdRtmvsBXe/dDQWMZq33JHm1y2M6k
7Ef/yvGln+FzFbIDfLt8c2b8gsCOlcKhRuHSvwX4ENoCrxproIJPR9KLB4TpkoZe6Rn69waUwfOk
gwACi5AHp5IazqYQgFobGqesvwMyTcajVf7I2Uy6n8Xvc9h4LfemOnQkpvX5e+KiYkAL3CGi7KiR
cXAo6tuAfShzIpv9WVR8pJyXJTvTzESLRxgdH2HPHUVq7+eMBzAKFsXK37T9QwserXgmx6K1QVKw
5vG1D8mA37cA3lRL1bjvcSwPAdo0xOLIeIljzptVWX2FaH694mz68A1KPp6LwOXWuozJXLIex5XG
7WaOlOjRu8UKtRmcW+CiJ2Rs5rFmCzDBofI0kMFYxSnmyGy8fcdYtuifHbpUefQMWrT3vFn2Bd8N
lYaxcvKd2dymadeI90jcw4n95WyZbI7R2PN1l2sH+5hN3JchtlweSLYIuXfbEj8K3n/KyXlXbhK0
jjIRGPBIkgowK3ykU/ASQtaVqJPiXRN8mGw2gPCPotxlQXcxS7VO9QINVbIr6hozUvUR9APry2jj
U897/bAzAHL6PgXMgNRI22AdJEp7ftq5UHK0p/5Ub+bYF4XxLwBGYsMWsrTvhpYzts6i3pGO5Cb7
XqNDID85yEC+m7+anW7z3vtRJb4qpFxtS9hDtQ6sz5ZzBPBifhDREuiH3V6jcd0Y63JcZuZnaS6c
8UmOz8qCv4IccVyRd20OtxJfhKefMg908U22e91Y5tn3gDmmyHPc3OSJ3LIQquTryBJZytVQgyZk
uhvDStHj+GKEOA3ZHDF7XwQMEwZ56CvS6Vpg5uyXnDvuYX4O29uih8/K5l+uXrE4aeOpD15b928M
iD0cn20ce4W+NpEnO9YBCw3q8SRiLtXQDx18GD3COnej+JcY3oJgTDuRzDnpkYfvxubTBGTkmLuw
+OjdVwWmU70b/htPDmJpTub26kb565yTKsJmCaPZnMptph4JTJX6IfHsCbFT4mQi3Qk/NOs9l9ca
GYAdgjM4Kve7SN8b8wO15r+Y3zSqn6vyOxZsM4JVn9AJevu2vTfNd9zIfyYrVWcN7dTgn8Cuj4aC
EbwWHu2x/5I2dUNZ703IMbkerCUjHNGCPVz5Bn7yANmizrm1NeMDgLOyvzsl6+BbYsbL3oZjANDJ
LydUHD0b99VgdGtPZht0kdTrPzLGS6zrBwH2fgqzQ5kVq4btmJg+8G2zZip3qUpWkQeWYcwJ3xDr
XANyVr+a1XZAyWvEFCeDf9AKliR2u7UHlqRTsakZ5QpCWnPrLUeDKiOKML4SPUah2LPyIE5kHn41
VvCuwRqfWmsRlyeY/AZJggkmeajiorngY1iKSFuSB0GP+DXZHKdQZrHQ0sSr8m3KkHCdCDVZj8y5
Quc9A5OBjXAR1NiC5pE7Q7ioZMa/Ub25j9OjQQRoV6uNOxD4PBDdM3psdzv8+TGrhe/UsDhisDWz
gk6nh5HCG+TET8OG9AM4ebsg+O5rcs3MC6wCHdLInEYhp3RbW+NpgAKRXmoSYXg6mc5hsho0FMsd
EGV7JZLxENohkqF0ZaKe0Q3jENE3zWZ1xcWD9vlfad9b+ZonLymghDFjeqU/ddisA+NS44xj3GRx
RdA+/POYyOvGPcC4EyJOjOJqOS9Pk+yUtgXg4vktJcmSppPFYqSX2OlsFpUcVeWrhdmTAK6FZiOg
njcS+Ktq514XxVMLOizAn8rDBYjMqv+lpv+JScVhhgupjV2PBj2E6LVlUmLbYjlI/Lpz8P2Dn/45
DStPOgMAKl1XoVbsFrY4efmR9ATysav3yDhiEtByhz6Um5bZcTzqq8AcOBlJbmZJziIUg6CZoAoP
CzhKtb6yGrFBAogU70mDqN70r5NY6vqH0T25+jW0DnqGA+T/MpotmWPR7WuKqSdRtFVoHkvyYCfY
ts2WhV2uia3Sp7c0mWN7mHpKcLUp2rfQ+gjNC6BI3brW5pOb5ceA1AnfsbazqKouWBdT4hD3GT3l
FB7WsLPYHwvxyzADsw+nZcQTw3jZXylJ2E2/rGjcx10+Az38mL+zfzIRPLfeaxBv6kZfpckhZ1yQ
Q9/okcWIGREGEVayZypZipfqzSk2Bp9lWu997+TWtzLZeiJARPGR1JT50XvG/GjSql+d4CxSzdYO
ayivyBndDYeSAYVMXpsWKhNfo/MeBDc+i5ZrGAV9Ne4diNhlt24dpO7tqoO8KIL2nzJOERMUNi7I
pYhlEujWaNZOkXZtkWejTmNDlHH1TvomdK4gobuOWgwddsiOx6Rg5gdlAqeLOz6ZnN+ty69DfE8M
xZ1WsrAAlR2ch/rZMt9arhXbYsn1bHAShdztsfc6KxlsZksWA14iIDv0i2o1sPa0gUR1KJU8Nihu
+pW0f0Ba6jaDQQx90ydAmlu8Sb4dWW4brAItKPOJ2bpdEy80otnIz5qjrcrYP4ip2Ck859VcmBLL
ro4TgwCzLNZCgk6poTfJfdKuocv/02UBC45NKmS9jkdmaqr1/5GJk/nTt1jFo7WWmKDcN4DVli3j
IXvb9LMkc06jnhaOmzKhPRrDXipnOXcncHjWGshlezhG/e8Ymy/IjHcckMsqDtZ+ZqHTpVM6y/Bi
a9fESU+9HtAzOQe93/j9ZgSi5fpwxWd4Z+30e7eB/M+RogShz49M47XG4F2M76iYow4RhiiQFX1V
0XMYJjvZQzZPX3On/q6ri3KspxR6b2bskvBQ6jCLDlnwMjnWj84+xbKLY4FXdxrVrkE9WzYcVSGt
lMudUZfrvmdgyjFAIdTqy4gtmF59TcAChGVfHQxoASerNi39fNUR3N7CAHMADMa18R4zSrZq/Frq
DecUHldjunKlexkge+8FsZ0ckXPC0iskXJ9bE4EwndKXEQNanjqbSqa0Y8a5rcNrACMoc+yZ+lFT
B8ttWmvPMpxnkO0md81VpFNJSTIkdOYCbRgtQ7xkVoXOuFeoyjd6dw8NPFYvBRVlX99Z5HbxxU/f
+nzaYEwxxc12w5U0zK3WWZ9RoKGMGY+6+JFzj+eTcVy105cVO79QsJcmKmZnfLNLCnlNrS3bf2FC
2XUMA5Nf5Xuk/1D3AoTNBQnkBJnLCbFhBPFrep4M5Wz9xPuJnWj6F3JkK3iqDRnmrcbNw0jHwkth
wYEcOoTGH/qg7YGrcEmxKeIKkMFvXr6MOlsXYtJ+Q1JSuNhq60XUK4KvFq3XMIXRVq55cyvW5sYN
f/6iz0GpTllw1js4HMQWoRV4bUz9o1Te2lHDNif1Ki6HrVaEG4LdNGM6eXzbqsw+yTKoKrY6tGJG
v7M4OljuzEJ2EDSbVhZbKzLuOtQd5AXoxSNUGZAncdt1xrWiCXFhblfrOLjEBJg3C+B8znilDMTj
wknAxcDYVfafiNxhJ5keIhP7uS3vU37L2G9iHp7tNetYfx2wnU4MvgUaSeuOS2hR82X83+QQWZTl
fybTSYekZ6Qv6YhoHTNWTqwTQrIFMda05g3BhOkh1Fe8QGc8UXM4C8G1nw6aWLIOv7qaXAdTPeog
3mWp9UbBlzSIlQgzISE7ZhofozxRyjy2ttzr7ZH8yhe7/ujGh8dO2jiVyQOaJpujWymGfQ3vJGVF
6WbWA0Lx5Pz29mFq0N3MmxPtjjlwFTMHDoKPCeJatavkOSURFLFng4HcoEiA0OA1x1r2eAVJr+Xs
niutGPFW8FV0T6N1tOuDTbIDDsDHlP+WEX45JhNVZa0aF2MwckRcLd7Av/sQC8SQD6gQu57HQSfA
Cq2AxYqBIqhmHlXzTWTpzUa57itQZyidDVMuPZQoCMjEWfO525W3nVp572W1nMadJtigKjgnG8Zj
B7N7bz2mfjjLE5OZa8WnCAXdixcGF1FiEbUzeJsAkKU7LTItXUVlTa1z8WZXQ0bACtC6FMwKe2PR
hSebqM8+PPvqUsy3VZIfHNFTVmJ4KTkSQYT7p9ZGqjt7vobX1keUzSIIhUeWbQk0deInXCnzFiL4
SOSfIkbEueSj/q+GvRUxfKk5AiMdUFfFk+Wrc1hifMVA0DI7CPniS21f2QF3ypzFg5YakEAKrSqT
XxOH40DkquDoY6zrQYVChh189cMxhyRnqIszvMB5M7OdibSFdV4OCVNLHma34y4xcDKM9P2DM+sI
46Xn3JU5PNCvMXdmucebFeoAdbUvwagCOQDq9nsOlTZD+SefHWSDGX/VRzeTxGqr+Znam5uwRFC/
k3zugVcZ/BV/p8+qweJP7fQg62cRPfG/xWaD+AZjEtE+LJ0gEaEHwVJSz/rAvjlW2A3Qc/TfqZvc
RjYotfwzFEIJE7lamZ+J5UUUNv6z9T2opiXtVO3te7GdFKU5/Ht10PINMztA5xl+lFtB9hQ/xjJq
pvsMlrCZcJik2pXxwfXLjdG5kLoeo7jXBMIDrtRXjr6yu0+v+Ey5UJRJNIIhNqLYj1ivFWp/vmHf
N1YBUMP/9/qH3n534rfUfTKxxJeSGWKwCRCeiAn0vI59tT1l4Van2dL5/lqQ/xZmSItLYbJPggAX
vHock5b9DThdg+oPiwBRLQrNykTdoIX+zUoG/RwpAj6Tc1v0a6OZu6wZmpzbr5hNb1b451CLjVa2
jJ0U9395tSs2BcxG0VoT347Wkci2C2yQE5ni6wgPX6y/BXqBRh1Md3D10Pn6cpVjMmR+HOFhCFt0
9QMoGLUI6fGc8nf0k2UDysxAMK7WIw1/RyXS+vjT+6i+pW62LD1qQ7hlQY1kwZu2ttUtSHogeI4J
MMFXbJEG4+Z4ZEh+SYgrZuyxwIQmhXu7o7XT+GNABhYKyCk5LTeVwhLZLX4fASGb2h5Kq8/+VI6s
5YOLw6SaDySfATE4nkzru+i3abgtWd12vbYHgk5SKxJoksn0+MpG6Z/Vv9vh+BpDBGA+Txme67h9
vfwcTx+WgchwdvthPNGavzR9jEX60g0x4zFqM0deq4pNFjLIlvln1X/oyTENkFdGi8J3Z5QfDNKZ
/T0Q6vrjDvYucZj/hIBuLEbwrNk6694i1SbID3a4a7gMUe1l1dJDR/vOJeVoXYpiN2nT81A88QzQ
JKLOXdnmwTAJgH1IxKskxCIUQ/7yO9AJ2iSvjwMpci0qFt+7Vc3L7Adu6uqEyQEeJs10x6qKd65E
OmySuOi7I3ne5S5Bms0SbulDL0wtJoe4Z3WWfGaqPsaMjjppj/CIzp1Pa3DGl41QHLloefMDNNfO
IqDM0SQrIgKeXOBUqf2q+z8e9tuoCfSVGid8OWybofxgJuqHR1JfpWAFkx57LcE/7PFrURv08VYC
RQ+lv3JI18OYu/W0NSFyf6XTP7tUcjFylwxl8OC8OBOTbG4OO/+teD1xiNCpdmb85KEtsrnTGehh
ESKNPtxkNflSdYatPn3zmr+MNK7q1DTMsvt15O0CnbJHbPr8KdJbH8totMglkJsMt59H286gNTPP
ERERNMKxh22YXyDlHQw9WB8dGCChi5lFc51dfERJfghMNaQPLYYVjsdFzushR39pVjX7eWsO8QsR
IyZLnaHv5BNW3ta7jtWDiUnAVOisAnOn4S7D7LsY6BVqdpxed2uDFxfSWOP3K6m9D9pb4l3iEfaz
se66ZDuYNfpy/8apwyRno6iBAAFRrmGBagEaESLtaDezNVlji5U2DUiYn5GiMX9kKLdX1an1ziYh
SPOCNyXvO+FX5cyj4AVYzrUP43Xc/FRjiLWFNsVjcRwO06IWs4PRORQBMJyR4RhWY9iMJWIfq9WW
FmlhI+tjg0XLOLWLsQd3zmXLoX9IJ8L/MnPjJd8EGp5ilDuFjVBJm1sltRJiOKVq2jkQuZzBu4dj
uGWftzayZKXH2UEPvK0b8Xmj7SNMnaQVvlg/WVfIE3qQGpHkcED4O6S/gcS2nx1q6FOtjwh6jh+0
ixOWs5WtfxXy3qAWMomTxpf5K7AsAptHIhrT8jBmFWgrPMMmIAMTWyGXdQ/+GFsDu0fY2Gqtq2mZ
VQpCJOOugfNS0Z4wV/dbGsaJWYGbjxtJBCKbJAS50hkWOUaY/LVzAVewLHMx3MgEe5fiWdhLOTeR
rJRZNjrDLjLYgcIMCdcpBU4Z/wT8Y1o6+KxL/HU8hTyiAi+gbuW8yvLStij+zCQ5jJQiAotfihG5
9zAmGw4m4xEtAt1DbzJdqMTCttUOi/5HbtRvmmtdDXor8kLrXWF7e+yrO6ejxJn8rRsAMfVS7W9M
YFwGs/k8jfplak07O4BaVxmdYok9fgS62S/sFGUQSBFcbXM6oQiLBTSMEauO/hIJ+UhsES/cWScH
TYn/aK+xwRCaCXu9YMVy04NQW+U0WbCXmVCElDkjQMlFUzraVmMHZcUDyeXegQXjGjf0SUXJqs/Q
TJaE3fMsWwZuu0hxsZvyUebNuZ8cZnzEwCU+JnH4yF7RvLlO9O3Uxi/3DBZeAFFQthZJRaqRx7gk
HGKXbrIB0WJDK3YnCynJmLAZm8w33ecd4Pwt25AZu7/KEqKO2R02VY+MBrbxiKAUZshfmgztTjfJ
ozB1azHZzjrtK/LI0qdWYMjsiLXu8q+hY+AM8HGb+ui8bP1H9yrMC6DYDfeCTYV/G4NwzqJqf0Qf
7iciICu7X3dOuZG6+wKl6aPIMb7XdsGMhYeeT11NwyPIrP0Y4NN0IwyY0NNzcz9CozGDYWWl3DMR
4Fin+KuBLnpGvG0wRmc8V0nstrDHYQI4vMFS7381K1kFobj0dRSvMgWguiOpe4i4f+AAL7Qe66Us
QfB3X8KIJ+KR0IRVdr5werp/auWWQXTVQd7VsjfTZVJtB9SFviC9lThtY44d0miDPLbIIZDqMID2
SJtiVdpSZ9wwMr8wBboNqO1RNl60yt4bo8I3Z+SHXBZvSSgOqmYsG4beyRP2IYkbEGS4hxhdxK59
7CZn6yi4B1Q7+WEamVx0JmsoPzg5Ihq2PfJ24THi1Y0Z8GDsO1D5WN9o5zhizerciP5iUlf4ttjY
KXNakZCDo0gm4Q9GjWRQsP5UStwU6XMub3ee+ch4y3Qp2+pKcjhy1D5lzKWAG7G9j6MEMRHJf3OG
UeYx/vTB3rbRsBBhfIx7Y2NNkI0zzXuN9PpNDcEGEWq/lKLZzewV1YhlHTWH2ocZ2GXz7Jr6p6RL
MGY73CS9o1u7f02AllwMtGz8O5c8DrgOi/cww/XZlf8fSphqAytkdll9xK7/h8qKZInE+a4S92vQ
0YOmtVpEOVoqfSIf1AgItgbIQq9CRF01mJfSxgSjyo+ABfYQXaX5p5uMwpkD2Gg4dQ94u0mwV4Jm
0JLAiJYN7SAM7hLFdUtybb/pJgT0eGU0jWeA0D3WBxnzczbBOEpb86TNFlpApimZCFoGLIU4lxrz
pJf+NAxZYFqfKlw8EXIhK/v0MZJp01cYTxHT75Qc5mpXzho5B0IhMiKJHSnA5W2He9o6vCycNLw5
xbJQJzWdAb0+iRLo75BsK5w+9AvhM92rSLfcUniA/WyFco2xL/G1S10+ZP6ixe9dtjXZA5UYiDZ9
uxpKVBTaQQTvA6KGVB/XSAXXYf/RAbEqxn0z7kX+mwiISq6GCf9QhMBXzg0bv4CsL4/pfVHu3fEv
wpQzG+ny4scsThFyMb/lmcZqXEDG8w91+2Wr49xiR9mxHo5lfjPoXBXXL5DAtv4XgsoFLusSuDlK
Ejy89OBlwbYu7UWbrNP6LLKjYLRdt6BM2aaJmHfXvLvaU0fclGahyyHsFLthWb8G0UsevSTdpauA
ADNq/0jYjrTWX929VJgKfYTXMGH+OeWPHhFb8mI3aHP4ob12B+/DzB8xGxi8a4AKRB5uwrkERin1
6bcrixFUS5gHZq2ljdw47e+1OqXyFADVBeiQRABQD0n6RVzg0Ly6E+GKxCiz17VHmnk1LlRKNkyn
b+uK73McXFIT02afauEJ3Dnuj748OTThkzk+gg4ZTKxRQdhywzYeS73+8OhFgNJiUqxeypxZjpis
hyvLNbqKZu0lnzZWBhNDBTmYOFSGm87IAWU8TZlkXZTRVjHMCJkHuRED/5Nb3BRsYb/1l9JLN03T
7+aC3yfSIK5P1njvncNAqhkTnwWWrNZCd42nKECI5Tq/mvnwxKNJypXk8DaYCDSY3UrBhh7iOADX
QYPLOt4jmyRPIEBQmrjW5Y2U603uY1iMsHdCzufroRbGzD75j9L9cuEBxOVClkdvWFcmVvGTysN1
iZMgNsiocPBDJmrvh8WGiA56Z6Jdo3tRvZjaVnm71nhV3jclLHIfYAc6HAIOchQA6C0QJWD8h737
YgucpehQAhyUiUOW0tLw1yKwAHSQmbcrJm0RZsQ5S4CRT9qAvnVVDYjmDtxf66C9FhnAQN0B5Vhu
QMHUARvKemGqdTjuBGQtzjwJU1CSvMvpwvJ82ozGxqkvePmXbo3U1vC8R6cL9GOz3v9HNr9hd/HD
/l/UsQpSSOUJmy++Pa5eJ4uOnIcJL174GyKfbnF/dcHAXIzYQPfueBtzekb3VvPO+gQCbkNn27rl
1WjHT1AjHxp4sNwZvrlbnrDNQa7z87/WuWqTRzjFBMcuQkiOH8K9YEySLlYjhv6ejX+ULSogquIJ
0Qx9Sv7MbcMPtwnImWkYGhZExW3DHl+Rs9FYEmh8lYW1coxdHgkWa5tRlnQf0bRrJfgGR9L9FNY/
m6+mQPCfk1nUdeh9DJ+FJXRs59KxKJqNs0UV7STmT3f4Uv6PYX1ibQow9NEAQc3U0we4OOyBDOI0
lBLcXd6q0tGVfllcIR5CNUmv4WoExLnVm4HYqva8ZxWyrC+VZBXRL/IOzlOTMv591bp0meCMzeVn
i3BONaeWPLm6Rb4cIse18QZQZidkwBfDo2+sVZK+QRIlKArHiIcZCJBw7uxJ08K7+dROz7ZD+RqD
ezI+caE11sGncC4yDo9q17KfrqgoRu/ZCr7UDBAna2t2KTaMigmTkavU+EVpbBELEDnIF9mOOfsq
+iWyQBc60+KS6WJ9aFrYnqkOB9W9d9BkXEjJmMNe46DYh+Hw7NcI2MSnTG5NSGgLVMDcOieKmhO1
L58A5lqEWWKV5DsYWMjFlIOaTsN8j8A8Gq4Vx41HrWbo4jTlQLIIRaCftkK5jtpjbt6G6onZUJAc
IoYZjNz9Zl+2m7TbICezfRh0pHUPb4FFt8EtnYCo2skGl5lGb4s+HKLYqhhJjHDJ2EgnEj/5Ytne
WW+zyqCH/dAQHGh7/LQd61ycIira0Eb+WGCUTJISveYBvu2i5b89cFRt7gYrWiBCmjIL/bOytubk
wrGYF3FQ0orPyHmLGJ4kIGT9M5AU1HKZht7hFCd04AxatEOi8FZvSziDyEkAtm0HRChBnezI8Cin
D7SXwri5pTyP5rEfrwiBdOJoutDegRxhinMGFJsEnBGsYcW+tUn0ZFSJxguUG/MqLyphioNSReGm
Ru73B+OBRO5qvACIBwjD3tAxLUP0Uu0qaV9Vc/NgoJHcK5rjOL5LthPRbAXxbxkqzKqZllWWcK6+
doiBIyQvBrnbmu2urcraJpa7DoGAU349x4F3npDMtS1nEYMtvb2wNToUxi/RMr5F/C7qixm2jiyp
1A+t++OP5vPkqj0T0RWsaRYzQGfTi4hfJXdz2T9DYJfORcOKU+AfKYp3QUBYQjv+0hBEafeEWNtA
+mDvFuotYLRs1+9Bz0UHwaUornlBXt0s9/hIctZieb9x5M88DarFe1p+zaor7QaVkLIQlilJtIQD
UnPltPJk9qwE4e1jT+EmEcLXKGdY+FucDQl1d9hfKrEOcswixnsRIthJL2ahlg6wtTj4tbpjG13H
5ooLfciyZdUBBmk4/55Kxzv0MT5L1AI1xkasqKrpXtvAX/fTJgVo31Pi8y7LrYc6uQmK1dAOq5KI
kWTseZ7SArHMezdSSxU4TfvxM+WFlh2yhYCHKb6ZeNJb/h85ItAYodzgfAzqaZky25HxCDDPpJWc
FlNFgY94oceWE0QXlKj0c+OyxEs/+AwyUGKlAyarasPudplWuxy6PVTlXTcxTxcAM8gnHU0G+zB6
QsIDEVvajVo4uK/ULCa1P3vWiplgoWruEknOB/PgKbYXFGClhw+nvWiSVJ9NkR2gywMUYn8BlhWx
jsLtUf14ZAY1c9ApGwaNvkY3O1oIzhJUnRI2FmCy3KVlgC6twZC3sF6BR1trLAN06jgDLIrMdMYx
VxiUC2kl7FDZGbJk7V0ErNZnaCPK+HY7RJFsjjvAHHVwlOatZJlpASFO+VTr8q9nZ5NKaxGKamuT
uezyEAjPP4OV3YdIcEzapMZ5MyvKaj1lyI+CzBULi8ce3GZ10nTYD265qztr22ffeaRx0oCQIx3H
bbOlyZSkcJ8rNF0+w2OlIfQv8o2vyrVUn3iOV5FJUEjxmwcp2t98CY5v4dp/LMf9iPSRU9t/oDsL
EctE79yTZnioOlg4fFhog9qEwVf1h4BIE/cOm3rp+mjBx1WvrgYFr3fqXXqorT29qjrCJuOR+X1K
8mqRsXTAQcLDwgapl5taDmh8NOZUGEeae58F+KC+7ACgFzhI0kWdd6255XPgxbbqHpnUEQr3V2/W
2TZkc5KOZuWYaDhumXJpxBU2bIAmcgJZYjNusvqbG+ED6g1eM1TLIwVZ89sap36EVLbq3KsmIYwE
WJLniYXFchmp1kiiDJztXTl3GUP/r7KCJwMMlzui6eVYV0+2bpNfg86uwf/Fsmiwz/TXeymC16D4
LuQpTRXxlmJtFmx6eUIKarTk4LUAIEgBRNEEg3GT8KoIDH6jGO4JP0PaEQczXrzpREZ9HHyaDZm5
s98XdVyHCrn2VwD7SCmrNt4wHfi0nksVH0Rnr22PgwKHmntvChJzE+ppluEcVlNDsTWPz8e2WU8F
0MFCcau3S3ceI9Pc2cJaWzkRRK9tVB4HKydHcqvydaO/5Tr0f3ZvzbcI62vjoxsg5dC6E4OT+WIb
M8+Hf6g3p8iB4oQrBqYl8QevvMX/tAjdLIPWAaNaERLVzkIXLS+jF+R19Toos03L/a/6fe8RzDc8
SNjWR1ZS1ufobLp8zodb6vVOb6iXZ+W74iAfap69K4sdUrGAhaOa9dVSw2TlBM8OVWrjoH35Ejbh
pJkPDI3jd0PsE0HB61Id6sK/NbV7LgOSYWL0M3wTcqBm7bph7WrBEZFroHuXxhPnuraObtHtA94L
nYSjFrEhruQ5OzPazhAa8oNMzLLN2gbwX2xYpEXqKLhWFXaPjKt9ys5D+25Pz4FNHBb6OBxD/JdW
bOH6hjCUM0d/wmLB43F1jd+0PDFbzBX33dOQPIsChokZQ6MwYu8cOI/OW1vyOIDHCkmPcKk/5UrH
m6awCefvte2uyv7ItnrerPMrOni8Y074ZwHoapsbByvCprtPymg5UDLlpDXCEciIAuPdiu5BcI5g
gXjNZxHeMv0JUlHdkwdoEkeGL9A6W0WzrvqzZKZb5JBiggB4eLiWNMKgpdun1FMYYly92MaawXOi
laQXgFnEZVOs4sGcDddzRI21tCR5zlXFGMDErquRCoFTpywfvRyZt6BGgodzytoKv4i3Dl0YYkof
7kqVv10N/btnXGF6eXVI5qmOkT9M702M9xrLTP0ZZ3d0dxN7isE6BJmD7+RXM761Xq0Y4mwqZGo9
wwaBSNa1fn3GqXV37sxhFkP+S0n04ByF3qOz34EgU6LRo9wK7Q98O8DoueO/s/BqaDcD5T1bOjzT
n3WCX1GdwuIk/B3ttOlfi34/8juJes/NZhTpsrY4/PJDNKTn0t+O3QtcRCjWK8NgjM5KThJnjenX
EhVOxlVf90cZkE/oT8vazFFnlPYpduYpE5xTQg3ordubMbyJ4WOM/0K68LQ7x1ZIx3Y0qNfs0TyY
mo8yB5gLmCKgSyp41rGHtNg06tR/Ac3dgeolxrBJXn0JRtAB3VBcXOo3NmPm3oLD029sf0PqABAi
CTe8eS41lFPHrqWkhk0x1SedAVvavcrwHalpR7RVvgx62A8DPdDUBsBzCKruTW6wOT6LF99xCMIG
sqVPxzYAouoRBbLyKoeFt71QdCJTRR2KE3Rj5+FzVsmPruNjiv7j6Dx2I0e2IPpFBOjNVuW9Uclu
CLlOep80+fVzOIvGAx56WlKJzLwm4gQ4h+bdScSz22svqfapAdsuBSaGgBEzgXwJqWs9MnfmqdsQ
d1TLWeR3AzD591j/aoRz8U0Nd+Q94v3xCnffI8uUyLvq3MLNAQCgwvxfq67hyc5WHvec3sE0aZql
F2wNbk3bDxgG2MzC5RszAsRarOCxuSovA3TFT8K5rKO7JVqEwLOrOx+I1jm31g7aqnE6TOp7sH8V
KIjC4KYqsW+ZBQZX2gtGYnHgswmjr0++OwYQQbF22VWF1GkKQTuxzP59oELUiysR0L6nr1s6nZwX
V7v50fNgfhQ8OpqFZYgXd7C3MYJtFnTUTvIRiGlrO/p2SNtdBW60DwG5oPn8LlPin5EH8djE2noi
N3WX4U0q6y0rMbRpf6116yLiOPASjQ0W/cco1UFrt367tUdyhqZewpRhZwGaoC5AyfFcF1w457k3
sqjp3iJqd8NEYH2v233qiw0FE/p3KFhzGoAOj63gr5WXavQRHZ/dgXUC2aLAF3wDbrLgtYP/pHJn
U0Qvdf/ckgTtW28VuBDbQHfrrdv6bdZ/TJLEaRzrqN+wIKz8ehUj1QT4mUXI/h3be+eWwaNB1Y++
AMnQlEUb1xwpKSkNkD+BYPSXmbb3XfDi7sNr9Q2C0seIct0ihiz99ChsyAXY+o4grrh96uNdo+1s
99KUuPKYDYyxjh6sWHtgwfDwaVRhpHghi1xJzgz/3iOMHj3UnKLZeEP3ntfUxXSdxAIjy8ePGDdQ
iciqjLDHQYPt12b31Q+vvvs+eGSX/NjYXKbrfJGm4Jrti2t3P7ZNR8zi2o2rs2HdedVVu3S7l5ov
pObtiYkPz4V1AJNXsi6l3Jo8Mh4UByTJswV4nxl8d7RpA3zkGCbW4pVC196pc29A7dc/hFBLe9zb
7g3Uds9ExUP7O/A1++TqVR91ceyrC9pLlExmts9Hctaf8Yx9ambwk+OZElFw5eBdoKlkS9BRffhJ
uZphtR1igRRVSZL0LknKM+/lrPQSeWT0qdRPQNrF2J1LoqL9bUBubp+9YvwbETON47dbPCewNhz9
GZE+veSh7NQiwG/ApQ/P1aqPWXmij1jOlsMezNFYMuAOnT1ZpI+2TclOMcJk1SKjqFnQ6iVe/PzF
LQfcslxOLCCcwL70U3gnkptKgJ24GI7CqVy+35qRBHIhK2zXinCRgdTApsUnXzMY62zWBXqafDhY
SFNg4U+TsJhHMtoOo5tdG7w8xR5W5yIYCh9lQ7gx5nklnMHxoVn1oXU+lbnxWjIMwC+0W83bxizj
aYuAKZKXgsZi6c2DKdJLErIbzCf295b8gNf9NFTxu52LA3MmVzuwl8wN51snnn5liW0L5gK5rEVf
CP3oKLv/jQDQQwGORmP1E7QRA2/nxFSLDUOBXjFeltrw3tNBsQo0tW9yLXYmgRoC7RLyMNR+GRfD
qihWXUT1hZ0y3uXMfsN9jWByFNU/uuTXgU7Zb7yHkjScigS4MT+GRU1XHOh4ZxiNx5N3TGnDovQ7
ryh4aW7IPEAg/O20tzolBqauXiOn2Yy2vg8ZfpLxdeqsMwnJLcDIolhn4d2wR+D0UP8gMUmaAAr7
tkW4aF3K/CVysd/0K5lSlbMgHVkiwHqNg5XUHpbaJoRDpucJV24VeQstYcOrvwSV5OUqT30My/UR
Bmc3ProkatYt+ucTOTEmgxrzyPMBOhrLMYiYlXSPaUsC1An2EwBq4k8V4/hhNXZ7gFBKQoQA4Obl
7G+BdcIP5wJlDktxYY8ED4avYtgHNjOWBbdwXiyTuYlV22r8MiptV/d8Mi7xxTCDqnydMAaY/Ia6
Ge2T0Yk5xfWpq3EVurzdISEJCF+hNji0d1QPfGzJT+UwwZfNIhOnzPsMkESKe0RBXjA91TOARmTr
Fs+ZdXaQeOfRofUPrVxrgQ8bg5aYRVN7JaZ40DU8oCFHnIbI4QVT67oH4mBIwFjFS6TvcnHM+VEs
a0WAy3q0zyG/fRvdXRVS9DTNIkzvccZgyfgavY9ZGOL2v8X4o6tngVbWhFWuRwzRMOi7P4P952rc
BPPpnBhMKKCusyPpGOxnxs6FoomdUWr7hntUy6mL94Wesa6LYAVcS/fips8Nwv54PFikKHVfegBP
kq+YT7fRA05p1Ide91geAVjGpxWGJ10/TUZxIQmA1e0AJIAzjTM+o7aPX3wyNFpkegzgdG/Row7i
ewO54Bfa2oh/a+yWLtHZOfjbcY4Q6XZphfiKKgMZapX0X1qfrkXsHloechsLvXnNsBFG9oZky9mv
BwcBlWWSXzVSvXI8fJk5O4q/bJZGHuIbW84kO3aPamU1Jile8QlGE2j3gVEmdy5QBr9c+cauLPcV
9SLu06K6d6zPciQbqfPPGT/88jrm25SpSuv9TtaflVxceRY8OCl7PYW81XPRY+ByDTpGj1TdjXtj
+PNeFe0xEtq1ccSxDORPWfA7ZyikMn3nR2B8gTUXWfcwcy6cSs+PYph2VqA9dbqzFX5C5BqFR8D3
4jEIy8xbUOJ+TMJz1ZKnZrpQgoiSqpPoXz56y0xyX4n6HRd5AMyqfnZNYzl05a5rEGsbmWKNEr2N
8/xgQL3W4nIiLICBRsntgueUlY5ZMa1Kj6q+hRPHB3kSInljtXx3IlhMLWhU1Uvm8jlljCZ/gcsv
CDrAQNpi99X7cZG08BgNOAAk3HaO/xWbkE9Gj8pdB4oBAXeAI2XfsWReyYUIaIVBgaLcN8IBbIgn
cbN2A0wbXIbcpvvRTHYmHgj216zhLfURN0i2YHJEhvVVZdmh0WukWua3nqsXIxiWOpemm1DAdto+
Mb1D4LtrK+CuB3S3cZ2IWxNTbsbsXqMObGyao6DaanH5NYriNEg/WsgpBb0wu+9ZvU2I6U1SoSCb
dH9uUx3Q8zzCWJOIzMW5YqXWkpxgo9zHMmuua3BeIU2S1MuTqnCSKyLYZcHArcQK6a9iL8HTAUay
JZQySZX71Jq4opCZ+6X3T4/7i7KiV2v0v3VcWWUznDszolEqtp7NJCbGwNY71Mrd1rVSb5nk9ccY
VGttCteN1E866MkQ4RKlmvdW+ZipLKSL0pNvWsjMrZHuyqxMQkd4IfLQJjE6966lBwvCzJgfSlwi
kkgGfAtoO61s/Iob310KL31BNcO83i22cVVtgozkjzHUUYONmD6iNH9PQ6AtNhZRExa8NmIuLWqU
+05CY6qIc6brPplt/jnitM8i8lD19repQL76KWVjrFYNC34ZdXeLSKeBOlFMJGhmjJ5wy45TuC/T
v17onz2itab2j/mERyjD1+D4b3rf7U2AQWKOaek1No8t5C9Lq69GHePCjsEEuUG0LWp5Hntn13fc
u1791qh2IyV3zOAxD251/S8zkJJao2I6Ay7RNmf7ybWb3LMTZxcvpr2PzM/OarxF5GGRadorB8DF
to33Jv8klmqnsxXs2gfkM07n+KIynJr8lCyRDmMZ7T1sSI7/OjKLNwUod2M9EslmmAOitOCJ4UnT
RKeBIVkanYDaur68j80/x2wR5SH3tOydJn5QABX1OZZXRRtki6PNHSiAcvDDkLHtZekpYKKmHPsk
sa9omXWjaXmzxmjF9iljgFpxvs/2IC92HhoKcDcDoyTeKm63mJYWB5ydvxXaqyBM2T3G4aZTyGgU
UCNm6AAXdOtkWOZ+Dt/zVh1Pe+EZyFiY62bH0P6crIeJ1sYq/jrIfyVHss9oGOIRa546YdWEkSNg
eZf+SdtfE21iRISnZs2qrq6CVR94iupJVIfC+1Ki34/qkweYewyJPAkdcsJ/JPeWCbPCanjyAZEG
5WsGjKEq+WpkJ37Ogs2OL9HSLuv92bNPET2XefSSM2msKbjMmnYjir7HDu27v0nHdD+plQF6JwKr
SBwQBl6ZfkVMhXKG0TneCsOtf2RTLUsmefNQqywNVGIAdPmIKQnyE63XLlYfUyBfhNyIZl2z4cph
uWH8ra3tYK5zHizd3sRjeipS3j2bA4fZAk3MZO1iPYYz7PDqjduJy7qxj6V9HNWxzdeO8RJMQNUI
w+4qbNyoDsv/Kbs2GWzNeBq7R2zc+uGRmPP8nyBV8Z3iu0JRdM0pHjGk7l29P7FkBvzhsLaCAjgt
/aE9+Kj+g/wCmS1OYV0g22NNAzKg2Lr9rnAIfYyQZmR3Y7jk7bVEF0FIzJIEop2Xvrn9sQhf3HmV
eZKMRdopOxuBQWqoszDyO6v5g9G0P3oWb93ZSxFUNw++TcWY2eV/zZ5btoyNmXHS/NMcIBcdoom8
0oKF7xdbOLmXmDxmE5qdUC/p8FF02i+0w8J8i9RSm4v7+NC0QHKvmnfgE0sSMgKo82Emo08v09/e
DBiMowwvlra5yxl491kK/hOchXMYinAfT78y04lTRTtZfKLeMQGCJXwXaV2822CaIBitivzWUy5W
5FfoRzW9j2QLDoduXBbVLQiJCAC82HA8YthDuUNUxtEOd7JZVyAWYiYmFLxs1PXm5Gq7EtI7yS82
tVdM5Ra5bPgmBaaXAZfRBvzuzq1HlieqAmnROfqAr+Vw7FwUKeF0o3joI0JAxvUUAl2z9jzxpBzl
afvUDuuRDBNFXVlnl5orvy/OTfvWlldHg3vEyJX21P+wEUekkIXVG9ARhAo44CyuxFQ9edae6140
KxKSXY1f/UtZvuIc8VhvU1Cg4AVOkr1yCDI4C5+Ug1poknJRpZuqRHkKHgr1JLgq+DsHRCNxlz10
B5XNsjZ4wjntLJbw6WHMg3Pg/3VZAnlQfOQdiVU+o+LnKADtwelHkid7Ila19IW9WHkMmFr7HVva
YlIORRipUd4mJGcMhVA5Q6P9V2a8cfI9yucukDhIoeJeSc9grun4J6P2DlOIzsxP9aehzT494eO5
Z8SRKecjjdlrh/Vb6PFZmvwjiYmiURpbZVrwcDUNSQ1ScwZU2LGXCpeRWah53fhwUruk73dGxFho
VzuC0oXZrol2+gK/vGkS+j0LBVucKdIz4wuS7XVlGLssZD1sshBBDhjei54BfN6zMhsLqnEj202F
ua+14Nfgnq/j6lZ1xOn15peJ4ajWm4vJKiWeWHvX+r8iYXZV5usRoXRgqJMdTsCOC1aifM+Y1HVJ
gZeiunB1iyh7FCm8WSl7WVVFK5GKfZ4Fl5aHYCSEB/nXIm1yhfmuuOZ8Jp7rnrrUPKN2XOtEmLfD
BL6wo+VuL1E5Y6b11pwlyya5CtpPAmkCN1VPJApZcBxWOpI8M7rlotsj2th1bvYxtFCW2Gf1AU9b
3B8irPIAX+y3tkHk7CuG8fasUEKIl3SoF+hdbYvsJpk6GDCy4Jkemy/SFdqdlbq+MytgnZGFGThw
UCe26OswD/LHtynABpp1C7iKn1D/dK6hHc2Jzkr3jOhYTv2X3ojg2aFeVnkgcXthPQ08HrzKec8S
oOIlbUTK0KBpxNU103USMK6OFG1+mxIGPIjsNQt9mhYXsWCM5TZR+AtFD4tv2Ne5+RFlAj2bR8Qn
Xc2ixekz0MER1UKVHbuvHYHlxOjlDE76iBAD4K8Dxu3JRZnIK9tbTJJ8mykqeU1bwS5gJJemCSEM
arLdIvwumS9P8RgsUo90ucoh9dcR267c4mmBApGfyCQZYPdsbYHmn55mwC1uVMfCaOHUNZB0CExi
KuhD1mlYk22qCEmbnuRkbFKXLUyvgZzADHPVFSPCaid21kNPvz5pqPeLxmpQCoYW81nRiuQcsNej
m8dDliS+fXOUQl9nj+UyMSsqXkfiYbdws7oNmkutqykaOiiFygojhBpOQf9m8+oDau2yjRnb8dXt
yD4ds7S+Ok5sHOIk4YWXFfyEVPjojeQcL11VrARl7TGXyGF+J0ZwiOe3wBdJuU2Vb53HuBiuRiUI
XZ1GvH1mMd2LaRCP2uhSGCGo1OuEWqYsp5mBzhooIa4RrLcXM+IaYcc2ll6sBjt6JEaTvINENGEm
oLmPXWb4ASIKyDErtiKXbKQr5/8ouPEADnYswNtUPfqa8GTe2fw7Tuj7RSQOwZhSvLmyWrrTpM3T
/OlUJ7m/aERpgoPsPRCfrD2Xo8vOCOGoOFuQmud0IQw/EUt9MVGFR3Yij41ixVASKrqxOpdpA+oz
9gRWjnxeMJvPzXJjRwrBVOFFh1SDaMsNkpFZ05frxBr8Ywr3bAcQoV8pvt+FW/Oi6kqzEO2U4d11
54Y+MQCtG0H0XtQNG0HoYVdLQ0eUzzkMUyT/Wj9xTk3fwpStOzQwGcaboDf6tWEJ9ACFDfRqJp+R
LBNvY61FtyMaEotMPVzQdPEeNhU8l46c6KaNZy6YkZ/yMO23knzOkyaCbBvEjQb7hoq4asFJhqOV
3DyG/mwe6v4DoWm8clQUv3t9x6y1RA9geZn9BCds7pUzogYjE6uSjhdwNZq+j4wIhmZlj6wrpQKG
3FQpxvlAPFKleTtfoDZkwjm9prbFe1QoTE0RTqZhYIolVE+bR5opE6XOOdHNI9I2uMgcXS/PiSHn
x4fVpc86FxlFJXdE3gJUKIpZbZkaWz8jpc3qIQxVRjsdO4wOKz/G5aUR14YqVYKasHry4XLEiJpB
sSmV1mx5vbql2+K/AsND0xoP/YGwV3MR6Kh3QLfF+zb3q3vt0+UIyXwTnBX+qQw/GAGzis09Gw4+
2XKZpi6y4cntkNhBIgwN/W7MS/TJ9GeeElJPkVFbUwkxPwU9fx9SJY5ph1io7HgqmjnuOZRFtO3s
kCc8r0di1+1m3dQVfLC85t0YFWlmIXEjW5Uiesi6GQlQEiZYa1hGbYJ3mAwyG0R/U5w1rfBXEyJv
rgKF0rmA5RSaSr9UUhDBW1psLRuzH/40I6J6VCaKoryJDwQpT5bcETpE8mGOCqDUfwv3l+AP7vUP
nTl6A4I+spxtVH9y1rOBwbpcQpPVxdlHpQeX0Ov9b3Y3hfanoNcXKLOaye+35DiqbRRDiQYQXjok
jYMTUXT3jXbIcCTDk+kBWQsgDkp/b6DooLibFWgQzGu6y1TgHirvDdxGrzXPceWwq33YHfQkT6FF
cTeh2k+jvrTalxKJuYO1qp74YWG9zehFqwlhJTK/xScpjGHb5UJHl+qtULi9GtGv6nbB8F6JN0MA
VmV1zfW+5MWFWbA3XJfkUpS4PezLGKptzEAvYeaLeT9cNB7VdPdmDW9j+lOMEIP/IJgvHIuPA4Cm
aT/nuB6RbIPCmM30yVFWezHiuPhnpGd9OLVlhYyZlsblNlIbnbxkF5uZguUzYvEfJBvbb1kR1rTV
0qPOILYlC6DEqdOhDnJ3reQ1n0oG0uuM87+qkxWyjRUpPVm9HoEcio71N5jhQUcr1rPVoySXIDyn
+FsPSFW+ldovWrq8fOTuux7eg4wVYfrWBK/5eBbRZag+PFIs4etO8QubCZk8pvA9qm7TnN7SP9cE
Rvrq7OH2yAZYwRgQPLRPHNdPWk4gU8zObyBDIqAN1BltJ99TGR5z61ONH8L5ibgMJQWyPh9KP7M6
qW4AV8whY554LlO+UydjXR2iGSMeQ4XuHEi7dB1zzaO1jVq4wPzGB7rrFqUzrmgtg5No5VjKyE9s
/0monJiWdr47rWfQJOOo6/g/Y4T4Ngg19nQ2MOhIgAOu90wcCMLc2RptxOD71V9uM/1OodbFT0Oy
p9/C7PPhlBnoGQPrw1qrMhJMfeQ03Y3DDbMtQWHC3IDvJaobzAVIzAwmjoxQMtKtYJ9Ki5vV1buO
QK5ERwp/SswfN7n41ofuElJxTJ3Pvr0VpvGiKkbBBO9pVcCHlG7ny43uhRgh1E1ch9Qiu8751mTK
4oL7oi52fv7rqQin+OwdbTZx9m/KEXIRHdZ14jGU19pSqD9geyHYmJ0srOLBIjgVQK26G1bsUBYd
H6bLDQCuNy4abcMtABhSpCVSqm6r8hoN9am3DjjxyCJ4Iqgwx4CyygtJgLohDgKag++y4EqA9/pA
Knp/XFYtWqkUb0lHzG9RatRGuD+0Qd9xGB+zaCamtaLdtOyxhzkRRporfSicZa8nB1M/lfY1ZDw4
QVtlaxvZzjJ2uq92wj9LspD/FEA6chw2JTZK7wnHGPvrkER7ATvY7vZGBZcAQhuukmyqoTogAdzD
HNUxJDgS7w3BCYyIUDlDjk+7D49lpjUWK2NI0CYgHoypqyzFMcy94rP0tbhBPZG9px62xWgyPzE9
00f0IEmIOpXkyFTHpNoP6JB81PQJtZhJW+rx+lUj9K1p0uk4dUQ0LQJFoF6pT8XTMW4odpomHYB7
rMVtZg4ddkUtsIkUcQH/m+QV+QUphuKCH5VKcWpGNpy31piHicCiw0D/GUoH9r4xfFktEVMtIlnH
TdawPf21n9vyrxTyzx4H6qN43BhBEi40/qtqcq4TBslFFkZHwwyY0dgwaKT+HgzB12S529Fjwcfi
WXh0OzqWKbv4SGjadNf9tYLfQP4btUsEelxrCUFUSLFsANzoFksPTj9PUY75ewQWnRHRFGOEkthl
p1maTovCgqEzrno2LowAsp63qIwrkYYJD4SgaohxhWngEPLC+TZyBUCi/RLwxSpCvrn2Y4aCLONm
1E+C38cCrjMMz2lF5I7QoJDS25YBdXd6Kuvx5qEgbvT/kXEc8a1L2p5dFUuj17DnRE64HhPz12WC
MUb7oTLv5Tyj6gwO5zC4OgVQ22FrkB85bBvDvxtewGyqOWPdKs11qiG2RUKEInKXkCLupY8mh04Q
EhWU+T+9QeotcyUiLhDNLEcDJEqeHLKoDlchucXrYkQGPEUeiiX0C6nEszYoghkaCPjtWwy1DbXo
0p5Q0kA+wdZyrqPxqibhrKzWtVeMba+E+559PhmSFNSzR/Qq+covSS9Xca0djThHJ1sxTRcJzHDc
t/zpgUyzny5o8n0qLsf6LPIvZe1TTlUu9zS6dszRJfEoVypI0nbiDcCrr7YX0K2a/CMzMmvFKvA1
leDDHNT1al35Tb8sxYMaIOJGoHyw20fEP79q/ahcRaK0lh7Df9gNqgv1Q2kQpOXIXw6QV9+j00T5
wl4LXyc29rRALG5Z/rIF8Vvb/0K2HKCCnlwPjVqHD2BUEeJZRU4rO+FUHQv9zSlh/uvM2OF/sGHU
Ph3krlLAfW/ISTCn+hKU2KEz7xrLjeesfD6cdNVZFXLn8o61BijcOum32YTzIycia1gIPnPPeHF1
7DQdYndGc4ySfzLyOOf2e8QY13f5k6yPQ7LVgFSYkY3qFjdBI071wBVNGwlG5jF433Y7reK8vUD0
gdxZItKNvxtwKbGdXyphvA2B1i0dMCe220VLaVUfk4cvDkvjs9NJWuXqU9Vf7jzdLGfr8r9oEkuZ
vZZsjArGsB5vYRv+SAuVfq6WPnHzXsG0DJsNgxWVsMPBrNl4zq4k0mMgo8TvYmR5uKgkMmoRxce+
O42cSpiTsdz0ITiHYdh6LP3GuhKboAqYgKf2ShpfirelblgwTwWeuJCoaEi1fH4Ihetko3CyNOa5
mQEvSlBc3mqLUFSiZHB2/4Bn5M6uwTShuEmLR6jsu16E6Srkl500PyZqw6kMgOPlP8J/yQFbzhNt
53dM4J3OEFegIlq0DJkD6rg0nGFPBwgg4ymSzAdrB+PX2GGhCIhsl7Rc9cBkMR55dPyWHyxvjpZ2
s7l+SoLA/LQ+KZ+2OwjTt9GYNR1OdEqy5KDw6JltA+kZ4biMg0NVc9s9zIZLw6+IoeWOAW+mJfNP
7y56Vlws75Nnl/iGPuYcxz6hM6xjkgmkSFJi6JCyNRzmEpkGluQnBfqmtp8nA1uZ75QoxzzSK7BP
smSf+iUi64WlM/HUDoQSZ4z7Gtb6HvLrqMCgr7PolDo6BbRDxJ+E6EEK/k5R30cp9uSpk3nKZNMx
H95wlfqmZCvjoYK1vl2PTPYrq2K2RdMIJwsK1roVbzkDmIpQCsiqe0Bs7TaCHkI9hBrECOYyaeLk
zYBndRYB9k7x44xbQ3+gc1+E4xbHlDHsQ3Uz9feSVwVWrtrDO2jqd1fuY5zpdnpC7wKf8G5a+6xh
eYl8wUX9WcWSzokesPp0tGcnv/bWI2ov6C3bYlsJ3vLoh3nxIkaeKTm/g7hbxNK+Y9+4yLi8xsT3
hgdLDmcjsRhWkBtc0GGa7h1wctBEn30Zfw7t9NozDoyGl6iyP4w8mAEzHoBKM3bfhjGZ6xgGHLjL
I/RlDbgxCQyfa/55AjXTlyaiuI53onlGCEDxJd+a9OAG+ODZY0O1iVNtm6cXB1eKoLMEZFUMWy6y
tkE7k3u3ckC5DFJ9ZFA6NQ+C9cKQcfcRVG8EAt452/Jc+jvTPEzlLrVea1KkhPkYBxomSHUnImrd
ckumrSFPfbNximOIZ3bahGxT7V2O563zcdnod9KZt3oqTp3jfFu5gRVywIpU47qmQD+AD+IC1qI1
28R65cPi0BEiBUGvX4yiFqvGR61lV9uE6JLIEwHu6glVBf+KjztnbZCb0aYTOk5AU9qbGYJMZzbF
1D0PACdUKcd/khv/koQjNs0/ErVLjfpNai+N81r71U1G5WMq2b0hNJAeMotmMICFuk8SR4meSfLJ
Ty4Zqam5FAXPRumyTxMROj2oJjnTrEZiUDW+ijHBwTheEvdSNWdiw1H7cachLTa0bWZPdCJ/g/xH
6DfaXBTKyjln8br+X6zEpgEj6xzaqCOwa7eG4BBlvljFFGUCppTHAN/iDQlTYhFTH9FNnx0K4hjG
sdzqRKGXEUEqRXV0W+89HomxHbBTpUjDRln9xWn9UZj53h5b7LsQ0giNfg5zNK/8k4XVvaZxc21m
CUZlPffTjCAt1qFf52RPIAYQsNyAYkVip4fZ3UqbN8ksVRUcXkN607PipfKTv8rxDoSPcZZ3+p83
WLewIUnP8uMrLuKLgV7XG/r8hQSjlUkkpUtcPcSJnTJMBFP3wbnZKGgntqpdfQBYK+WVYftLk5qL
iVIlwWY4DNMCkRI1CqDIdtX2ecRcdD/G3KRrnQ2tMhTTL6DUwX1iXRrH9tozNsZEPZQOKfCwEJ50
8Nf16Z0wsIAsMycKtpqi8GqZF0BhHinyIqjPiWdv21Y+iuYHB822xfNoPescz4ULIWhWrGNVMhAT
VMo882w/9eWfsjejQIfX3JlVijheF/qpBqwKBWyKfnVKZU/RP5GjJYtf2OmY4XYteNAcvA6/a7LQ
tz07qYG9iSTdsTkUTrsiP4XXJTmb0GQo8oUtn02LdlrTcjI2M5M9VRONWHxzAu/FOUg4VYWipjC2
MtiF+RFkvEL8gLB/8uno8hYZXASGSS1T44AaeJEUigqqNkjfZvAUiE/AFYt2IOCi1l9sOEC4Jxdd
hIpA4Pb3e++fZRv/0rTYmq54btGDBJ2kL0o17Zgo5z3uGWEj5Jv4W86Eji0jRbREoHVK+3RcpGgY
IGJP9tohsbsujJuWh8W17P4GktRyi3FFQZhpFKubcE9VdRqh2mMuRH0KnbrlqWWzy3JikB0us4eY
kTXVhzJW5vBqYH4XuJcq/jRgtjs8hUaJuZ2iUkMXEs9WJqyt0XhzQVjMKAy5aglfxm0K67gf+ajO
3VzqAZKF+hcBBdLiaVXbBUy4G1+njtRVjvvc20i8LaokOnkXYJnuDDgl/WmS58F6HocHTQ5Jxs95
/2ky3Mn8leQYr7iEgxpPU33hFnZdekBYov/ihN1kyHjymBIouawzf0tiXUj12Q2srWbT54Td1crf
fCwutXZ3BdDwOUeLSpzRPLElw/AwMUpgioD7nq81eMldR+k3V+PFkfgn6TAqizf8uMJaWjXgvTXJ
zlpzSMqjUos2eDX1u7T+DRaGpmsxiRVMTy/aRmm4Kqulg+Z53iGCXveMtZ59ojoeC1ynG6f5CcYE
8xnUlPwRTLeObaaOgCRm9AN9zmZnn0Yvg72xWc5MyNpc5lk+FAnS0A+SXqoc+nVVIesGXN84cxv1
q6Xndt6kzzHGwbqoThwCofmaogDsp2e4O9si7raSRjVJoHL7qzbm4xfHtvxghH4vx0fb7bGQhNRR
Vv3CnYNgj3pHv7XOTh/IfC4WDS/tRMh8uWRuY1HCesOFSwfM5Ml0NyADHYqcwrs03jnNRtTp+2GG
A2B2iJ56IikLuLXJ1SWPjWJ0bdk4LnDBBjXMF+4mWT9sdIj6u0q3RgAX+KMpNlbw4fQfIthkELUg
1xCLFBYb8gq5eHKQWK8+akkSxiaUXPRYBMo/zaaC5CXERkAZT3dZbUnvuloEYnRVtk4gDw3dxvFI
M8W8HA7PWnVzgLFlBdLCCGM6Wu2QaKeKilNBI4pxDdfZR9ZbK518PtZNzU9W7JJpw6PI6gWxnBIn
bE84eHTnZ5o2cXKH9kIKkE5qEWtiTv1F4+8sylstZSVUlheFCmkI5abnbejMHcButn3IxgmCpwcS
JTOuOWtKXzYWZg/nLYrMvaoxD6lLHXKbzbaeBvGeQ6t60F3U38DXGNk2G1YxRF/QWhrUYheHJJW0
zVCR4TKU69iDWKhOutvAXH6fyEjwzBaSvnOJjJb9WfqqE9zQPLrkNZg+feZNbbnL+i8vGo5cM/sK
JZ814CRksz19elq1JCyMQoTIPbKrGg/j1ETAp54ZDxq786DpGFswc5n50hoItQL4ptSXp94qOJJT
8G2Dku3GZFFTnqJudbBkSVUhjK745XnHwXodsv9IO68dybHsiv7KYJ6HED15BUkPGd67NBH5QmSk
ofeeX6/F1ktVdqMKrRk0poGuQjCC5vLcc/Ze+wJwZCzFy5KB2yhHpwda9WhjByoFCkmjsvYms9NM
ggXR2UgoAnJKAkmD3MyOM3JmufdExFiFyqmAFsYOkUkM2arONMEa0krJikIZpNLckF/RMT0IJUGo
sa2MLXZGic1P7x5sfym8x8LApsespYnEomQ/p7WQxM3o3UxRmOnWVgKnYycIYwfCWSz5FLJLZWhI
tKN2SQfjHuY0WzN1DYNpjyANrMJTWDxnHpABg3kRsEPMM6FyBNH2YDPvCrsFrFmNTbPC4DNh/h+Q
H8V7wd/EKmuDAdPJAJva+F8mTU+7tV/UIYOHqjcX1ZPpEuIsHkdAobojA2leY8R38SrHVydbo26G
v3FN010rRSgsjOEw9GMSd1IcOpsOcCMoO9OghFLXoq8olTGz1GVgAdgVdt00xl8XxO67YgIOTG6K
j3oKDhBdwG7qjVfcB2CefPnOi6E3bNTyY1N+aL64lWH5WjQ8aYUHjzGapFq+V0oLYJsAGWGPQ6iE
GYB+0Nv+4oQ7i+D4qnaXHbT5GOY7gOo2UZZWR8yJSU3Q6QRQ0L92SORmD7dxWOQDjNrCbxcS/NE0
sh8yD8EAcvaG7MD0wa3ZCa5oe+LqU8uFgm05TN4MohSKeB5zbxIEWImvhA2enn6xf3/IeU06RMmH
2qmQn/NqRpJVlp8NcaDdPevo9sk9FmHmDZ0PZwhNjeK/esGz2+3rco3Kfanm0TTNFgFVYQDwhY3c
cJb9eyY/+/D1LCbXdL3V7rMRTEeubf7MpjhPLg46026spl7QuQW8YF0ayZZMiZ3bs9xSZ5aPjkYc
XCqOFK8oE/8HP3yRsdg56c1Ub7zMvfLdk/NJA9V7TKtRx903Xb6+3wGYR0RXHjPeW413diOG41EN
3A/10VmlbghtXj8M64EWs0R1Otbvun/IG29rmTH4nZVdXwXmYjV/KoPMZk4rnQ2SQx1wa2VfTT1u
qGHWeeJKcuAoUEGemJjvaWbgIsRwGtSEzcLIqmhCeNE96mQf+0uxkWgelMYxiPfZAE0A2mO0Ndxh
1kb3nuDjvN/hdKUAYSNrXZycvTQqc6eRFyE1QKmaD5J5UmJmutLN64DdSu8ynHSzlrkTLj6FblM8
xxgyBqwGfbePo6cxgKUSsBBdzL7dxRdfYUXPwcAGmnw1LSpZmEgWEzVmefQgpSvbQOazlf/oD3xn
bZ8CT/NdOtsFVBxERSrjGt9+kFJlYpI3Xd969t9S+FkYr7U17fB89+A2ybhMFP3IGBY/L2sXeuhs
rAO6aJp1mLf1dw/kn4scG2YQ/fd8Fkofxujr6jEND9qmZLOGblIDKNb07HuTw8B4WoeDJ7hAdkyC
MDtTXiwCgXhTmLMkIIurWLTBq2Jh9t9hk5/a+cmPbsI4Kcqll+8UX126KZqLlFYwMACSyZ9Gjeir
PykIiYCk7EOmaOlXyb6xkJuJ0rBJr6+afnRzQugsdaNWcJQEWSRQv8DKr8q6P/rMQQaJDf7CF4vG
AqJM8Tg1i2uM4Lnqwe2pz27yiLJbNveJs8VNYadvSXHtvSfD/MrREqbeFeYIbCeZGGmqNcNmEk+H
1Zp6RbX3kg8lpmMGDSt/jJDQtM0bnnZ8NYjlVAFkD/1GjQAQ9h73iW6DfHYrnpeNghcF69N0FPdE
LMZJZVJsn71srWPiJBqpY7sOp4hIce8q2erUIrsF53aq3zrrqtogKjUYTNZDMygQAZpdWvd7L63v
KLBxQUAvQJpkW2ffIxy0aDZBWCMgIjQBsKfFqLGpkFWwWcq6DlgBdQ5iRzunNnks2pVkwmzWs3Xs
m28RE0OVZYbiBefGDoyNZwDdPEixv/Nw8GpwcDwNsSAGI5kkS7lE0PIpeZ81u2lyAgNef7zXbfWr
oRbR1QVOOQsekcDsQ7Ze5VLJo0EXNriqsF2oJg48ahDEKpPMoEHLbgFlZxffZXNAIUUgsZ5OagYM
Hf0SwyiWSU26rXFIPPdUA9roGa0awUXDFaTZxL32n75jTXm5NmF0dA2UDp9ts0+Lsw66dJRNBNGd
Emdi0BSW6HIO/nuOJMsuEJZNFK5MinOjoy8Blc7j6WLX75hXVzza4BJTbyPZb614CuqdxbCSbQrN
PxC7RX+J+nWqrAqEIjKmXgcDZeC86MaOZxC/m+0ugRwtNKbPZYSUFbm4jjcnzMydF3CJiK0yAarD
p/W4AE2QbiL9s+quLX77CE2Pz/VqtaeoXQ/ErNkMT1FY1WaBwYGpirXzBCwjhWWeHZX0Imgeh84u
b2wkl8+mS4wMw3FAwvMas6ZmoBECMscXmoTck1hUFq02daP14H2E9LS9bA9kvkPhIeOoZ9w3zTt7
plSYZ8o3hxlcHg1Hv2OS2YavIbhFmwdzMI1VXsk7p4elkBFSjhW0P5ZstfQ5capgW0eSV6SsfUTl
A4yriMAT1663skECOrANLwBKCAYnG5pZzka5TDt0Vvm0ByiT84pq4qMatSsXP0wuLS0wvCGluNMZ
POG8NnjBlWU3V+ypi3YgHfesJolVyAHd9FI10JhCHCXN1AuBWcPZ0V2LJlQCqGq0HnxpdbCwXYlX
z6dJnA3S0IgZi3VkgxL7txKTv4UO20+phvAIkE60yi1QngWi6IwQyHRlMF0pGCXmYHdFw76Q3YdA
PoUTx0mXg4zKGfFgzPAqEVCTrhXCcZFXb3GxdAJtUqXhs2uRWCLZU4B1WOfQ0NI8T9+aesEwQSE0
KiPGOgMp0oEp7maxBD/KP+OzRUMxkm5o4uDq5SWMdmiahNcgUjHr8Vzga82oL6pUmnsglHEc2T63
aCFv/DG1EleDWjx5pb/RaG7anN+gtx5z+SNFWi/lGCedBSOQzNr6OC4bfda0NBXJdNBqBoZLP0dq
Z0IR3qMyeQB72dO7kaO3qDtCdHCceRzvg2KJokCyCE5WJnFJt0H/Y+c8GDvFxDtXJSut1Bceg9uK
N6ZFvePTDQ3fJPs9pyGLuaUCyK2NKCh5TysGdVUetSBEiB57tQG2aiOc7zFpHlWYIBnNbgOpTUUh
LaRo74Pxa5ZtdIiZucddxFRHGYWnTG5WHg5ycLMPpmVDFwznbPBhGN1d/xaytjk0XuC9LDyIyDY7
7sgl345CtfWJeh7b8BXhswWb9+7DRObQoHxDNtv3lLCI6Ni8BJhaQdVMgoZOYsd4xeY/8sKaNriQ
xEh4gngDgb0Kn01YQMq55xYpRXYfqtcSqL1VRRhXF0l4z0l36sOTkl1zpohx+VzHH5lTAATYGXzn
wZQAqJGoUhNz8d40451GfqjjkR4i9/PARKSVN9jAfTa5e8S3LuEzYT3qZcqVFBqrRI7nGFIuWKPO
So1vxTqHpDoZeEs9Q8aCS+bQ6OGLD2ax8/P9gI89bGM4GEtc1ROf1Ce9tRZF+CJJB3y2m6ZjMm48
mznsCEq9nPs+oFFf2T4zN3aILVa5Mduj5EGE6s0LeqdrC1t5zsqDYLnqDoL+Q2zfbQ/Okd+tTPco
VGeuEPCiUFULbS4VBE/bU/yCvsLyTtJnxTqQ47NJWZ7S6N32H/MS+dixxwjiDY9JUK5sZh7lQJIe
e54YQX5OZyS6dzKaPij0MT9Lbj5LethdfeiDZl6SicwIhUwla6WKN0XAKJYJciFiBsSXVz81pABA
yMlDHQD1ysg/Qrwigp8XMfmNYXeU0ZPId3GHJgd/Auv8oN8lfQTXPZUtOmvMq3uLEFW5Og9wZxXv
K9S+NMYzDbVoptAC/TSyz8xfeWy3fV7yoF7I9sCMS/ZTXm4rdZOBug6Su8my65GrZn6J5C030hNk
XMN+1NsnSFMlNn9w9v3aZDxaBfuWRdY9ucO5d9VZAa9fWmrNUsPEb7nxQqP41OyHoDjG+A4rJoVG
uIfaSIcYhbm11CtMfuotUzdF12xKmmkuvE4LOQQtn3pftDuH9nWdvZXkMgBbLMxbDUY2s8gIXCKV
VRoSahau91G3d4u3WCudh+KUW/q0jyoYhgUMh1fJo9TWAM7n2r7sgN50YJ+pYwBCImVDluvn89wP
V2GE6g5qJ61j5bGJDzD4c+Sxcc2t4l2C8p4B71foJFcALxqqXBUBL0nH7wFN4THNSvLhyrd3k6dN
p8+iz4WDpHLthe8l4eZ9QCYjdHrkhZvMbRDWd3De3VVLO5ju+SrKLjrwXMdG5I41IidsABREhkCz
snCVNM1Uhe9gOjM94hnrHoqhwInBkITc2CXaFBIgJRcRJKonpsK4d4LHcKSELTXnEGEoxKCrJqxh
Y2N1ScqHI2Z9hAsK6Z6sTBBRhNpjUIoHSVkIeUo3hrsMIAdMBb2GSE/rMuVujVdFeZX7e9wxZp8Z
/dGNl0p35b1L5jxi77bHMfeQl4AYAJaUFrvC2npAx0wATVTbU9/MPmKkkg8UEgXUK12BMYDbISP6
a5XZq6qngxQN7CerJeLnVulXOv0phxGAhWQvkkxUAPLdQ54qW3ctqh4kFVgVqKGQVnbqzLJob9NF
8S65RlKfYsgLqefN4WGDuvbJsk8+gT2HBryBc0yZIbqDXy50/yWsX2qxKwQZb6cGiERPwmPWPlvZ
01i4JMRLUHF2yVImYYv5yqLxQkbeHoQlUwHnRfNTw18dyTKxSe1ErqnN+XKOk01HcjQPEiQlCfFV
5b14+pzyv6igTaH4H1tlFrgPfLmindSFPSM5GGkKCWuUKu04YCL8YUVR3PZTkU/qCrYlBE+ia2VI
Ft4QTI16qzUzTd6CWCs8HAQNlI4VCl9Yn0zw7G7hhmeDCEOx7VXY1w4hJ3vrpITxjHZXwCQxjz/V
AS/wWerL4ziPDBMcvEbPlNSCW/7Yt++Gm8P7OznOMTSfS3EeAo39Dfs0+U0FDBoPDApLmmcZcnXX
taam/Soxnh05GoP0ShThtPWwsNMhom8CiglAxz7IX3Wapp2EYop4c5MkikjTySgM2SCPdHyufpDB
LcqoKyKuZDM1yitE8UPRoTmjFesdjIauuT4L2azCDEW4iZc4tBeSxraLFr7LsL7wwaMR9yt58cwi
/yezoGsY6kqol3EPZT1ZXIwGv0U8iE2pd/ht3tMQyei2s0KaonN0BQdBrLAuF7zkY7ofgj7eKBrT
DjXPYoP8W6fLHCoM9vSb2rzH8nmw6WHQTqNxMUWoTWdTgNAmLHAy0iNktWOjGp4Z2yydvl0z3Zs5
+tZUHyuiEfuyey2GdcJU0VbQNWyFT4PwNGQHR1UWVeoee4HzODZmEo738mzGj46zVLR14px8nV+K
0NK6Z80tDZ9kfDequBXx2i3vufJStem6KF4taJbYJlQa10J8BtyslGSWi6G0f+hzgXrkDTPimoKR
9h871jjPjwE9YaJhpOKpEhevu6AQAzMgg31jhTJjtoXHQXInJTOFQnUxsZoT2bkVIa0lGDoxC24B
wCSSsLS2nrIIU3VTmdUOtumk9Fu+PMLkGENRDUC1a1+QL6wgze3NgYakoS21cXGA2U30uEN4ZhMx
1YEUzpCK6wIJ4CHStnV6cJk2qmxSK8oyF2hDg70UoRRDOEwbD6OxVWP+p56K4SonV0VMSIk3IS7j
scVrMHQvXXdK2EX63kUXp7qiDDJQgaRZOWnobvV03dtwoQzHUHtTB1LUCPBDOYv0tqW+b5py7jfm
usTtUrEgW125aRqDzMjsaotNXZxACzKxrPOVkEpC0+6BDTX1GHlvsns3/GOKMtmbo2rIiFoO3wEP
kreQK2+euw2Y7SmcA70l5WOYgDoATx4S/5P5R/BLI6O9dnHbdf6ewnKwXXTtVybBPN+0f6XndCCE
R36QrLegO2ndV48njhhMXfYnIacSm/xGNU7wZWhPF400SS2SguOEQf37oN7RsD/oCYEXxtQ1NrF1
CPDE1ox79DMTDKlfaMEyy5atvOnl97FCd3Rad6g6ExXdBzjvEvQURRtO0JC2snHyg3dP6hZhznjI
XQfus1afTHcfxPOc3qCFDtOU3/KB6XzwkpP5WqFuSbWtHyyNmPhB5TGnW9OXl1LC/sNQMDBvAXVe
pJGn8qSNg5Jxw15MTfeGun7a0r1ucVxAMQL4lE+UEI5gTxZE3c7TmrpUFGvXKSelvW9K/VC0V0M/
eHI/IeBxXljBtah3arFrLXGRuNkBedVMHek8Uw0scKuT2xCrwJMQWwcO4cXUmH54S6WjamKcHxBx
rRIFoh+aLkOFTVofJfkFw5uvvwwCrMwmh7vmryL3ER252r9nGYPRVx3XeIgKIpXRJjyNN5+NqN2s
llp1DiGblzP0MYK9XkUOL2ILvlDzoOMGCQBnUa3UUIOKgVhIV58io2DFirJzrG5VdryJy9t6leeP
ivIuN2yI6QVgHAqP0fBSG+zi09c+Y0D34iXkDdr45WHFW6uxf4Z1C7/QY8X7y6eDGtKHDuuLhdO3
VWcVT0/BjkVzQa+h2osxOlcXQ1QzlXpj8PYmgyZ5OEEfZqdKRz0edY8DtMqsfbJiE5X8MLdCmmUL
U9b5GkcRMBWM37VwqekEweKGagle9dYNFWb4mIN47ZOPsNoZ6rMaX41833ok+jx5bQ/M7InVl90A
ifVOyUpET859baH1+u7CJHdVB44bcxtjL2s3GmQnBjpoa+FKo7stAkKuplW39uXXojxIaKIclG6m
8qXTc4+Ko+IdwvBAGS65K6DsjQpG9AQCCZZ/5lNOMUYlZNxQl2F9lXk3eskurq68nBXE1gMaxrdy
uPhAECq/P8b90Q72EOVDjzWCOz5eyzRoTciqrv8WWT44T3feqIReiUthHFQWmai8O95Hpl0jeZGQ
RV7uMk0Dl82joSJtY+tgtQR8XR3pw5TPMoPOPNwE8tj+eojyyyBOWbrp2y+X8a6CbzVQnyRvHZI1
VhrsLaBzYVONyDUF5BpfGARTnKHBNV1U+QAO6ZpV7TBhoEYQDHmOqxxanVU/KExLVHrAafFZ6HQ/
QFasg/RoV3TKLk187uXnCNRnLpFx9aQG1OJjx9WhHFW+Wv1k5nMWydw7hcU9VD9q2Vz1QJ2LDKtw
sbWgZHcfVsTCMWYNy7T18ABnh5h8FFOcXYZxUfuR5duC2bSlLTOUhD2Yh0wEaE9L5KVMaIkNyNEz
0Yx5bBm9ahpj7s7KH3DxTCNXJ+QrglWh7VWKXxH6B7+nMHMVdyea6EiszCz1EIj7iMh6aUY6zLoe
F/Mq3Ri9ukxMVN5Duxh8SvyEFUdU/TSyL65zq3t3XdFhlIJ1HV3lOIShdSYwdXQNtu4FzwAaHXLf
1hkoihqFovTh0/wfVjGk66rd5HSNPXL1/qgVzh0O57SZutbJyXCmz8MqnbTo/btdJpFctCPAjpws
ei810sh5M5wQQSKngPiCVIU2Yyy5swYh/tATLIHJEUXWvJe3UX7y7K07LFJjgXcgRdndh0irZQws
EQJiK/Ewm64N62bgiBe9MbGrHmAJyAQW42jXt7x4sJx/DOIzlw6RePKMfaYQtRg8avTdY5QfBjpW
mdzBWnXx8ey96GwJNEH5XFPkldQfG0pnly4QQjtdVeaNtJXqmi9HqACN9Sp7KpRXL0FqsIjHiJd2
kaNO7QtC1FzeRVjjGUWTyR0y3amp0/ZDzpzzK2ZYoLGha2hpy95kxDtUcolT/CunPDD4XgmzMVlE
mAvfPCzVLDMWOahds5KGV8l/AipBNGE7TRGsaAi53WMAQV5DmAlZzY1f88xA/H7pMgPJxFdWPXfa
a8awBY9biFdS63ZN+CXV5zyH+LYYmq1EfBy9bdN9NetdoqzsfGN0h9Z/s6gT5WWXU1DQYKg3Bjuy
EQ2ESG3WDhBM1spwaFxj7oloKmogHz6UBVagZD3G2Oi0TJx+4ya03oE66uHKNcy1iZ2i6QGqAv5H
WIoFI+nwB9sPOV3YZAuYb/BeffeYsVTr6lZnRN0gyKeL9ODndLRHdvQ6QnFUx8yIUkaggq72GTWY
PQotK/7Z1N28hfeky6vBJvHc4N2wG5Svzp6XQOgQn9MeWJsE6zgRs/2TCEggv+SD+mD4KCwOQifx
+q5lb4az94JFAP6gdbcO1ShKLD14irJHqTmgxOdjWMUhLvewPVlF333dnNUs4SGpvtJo0znKDtuU
WdXenH7leRsvmw/SriN/Cj0uMOuPEjWQEoNDhDwUYPIqzxL5BPqwU8Jn4e0ti1UDR8coNDOLs+es
3GFLjd+6OKenbIDDDA1qDesetg19dCRfg7RsWnqmWj5zrVtHC1aCIZW9Z9XBg/AlD89dvZOyg+Ig
faUsSk9mhtxgq9qXhDdh2qOAkLZhTgiJdx7xVxLNd5y5WffoGI+Ku6R21TRsxxhxpermqY88o5Xx
PtAczxxBfNpeRoIcG5/MGHTGp3RrC/LuvACB6BGWkOf3aw2XowVnt13o1genaqyMRp0WGTgyIXS+
h6Acll5rA5MDQDKu9PWtDd5MYqXI+/POrfkpoTsJnVuWEvUWPvfMImXkUwZuQA13fwftKsL2DUzF
eJftewFnNnwt9Obs6295lLBj5hwDMjC/ZPkxcr1bWaqTyON9GV6E8oIycaEToFqd6YUnyqvTbjsa
uwbeLGYEXTo3KV/pTz5EwMYs9NvKttBuOrepUrzqevUResbRrfWpQQ8F1xH8hJsw5wOAhFKAviTj
U5IDYq9kPCPthCJyXcOQV8S55uzV42jS+RjD9CT5qWM7buYblaZwXLjLMb0Hm5hjbbOW7h95y906
tDZm915g9KgHpv/kY/e2WNI3pVZbi/Jq95+KekLkiPx6UuLUcNGkFOUlMgDdX+V64SEeKNjE+Ahh
dCCfSXK1W3OiYqAO045JbIBrkcmaNRu0R40Qabf6oo8ILJOsQYfkiJcy/9TZgaI+eDDRFjELXPX9
XXdOThvNGhqh7FOnpSumJi5zbdYIEG/mLO4OSdvdO9Dimn8PLawB9OrcmKCW8EEiXUwEe4O9nyJt
UKHTFUJB5w9bUHgTKU9XTibR/bo6YxSY8arF60jRAJrRC9HY/PTyzEX3n0mfcLUVVmxmLVlDa8ch
KQnfQZ5MmLwaMNRKmKGZse9VavAR4ghTKPzKKFJrUvpCXmJDF6FUPRkIPcAleMFJ8dYa+o+K7rLt
PXZjxghmrFqhS0rJTD/AgrmftWipKcrBOELcYszB7p0hN5Nx9LUzaVDZKl7j2HwVubkv4KlUuEdQ
aUx1sjU8xhBMS6LwLSptYgV2UrkurdfI2YcmjXtp3XOa4+j1jxF8V0wM/G29d/Ow0OYMlgRD/Aoc
rzXu1ySY0MprZznrBg1OwZ5zSKjOPeNlaK5psundix/sJGklmAekJjpUBc1B29Kmf9XBjlVeMTe7
g6WttHpRc5+Y5VU1jnZxsexR3XyKs2oqZ/gNW8zDm6wV2FUudXHR/bWBWiPbBD3B5Kwc5059EuXC
k4i3nOnAWUdzosiWpiUTzrsntcInhBl0S0U/FOO58dTYqy6FV4JCC/pzzbsqy0/4fz2aNmX/0dlv
WvecBksNd2zexLgLbj6Qu7Y89y3FvEua+JpARrvYySRF22suTMMMxrWhJLCfIYrIgbOss9FWcXtA
Ih9xNOP6E9G/C5pHqH2RYPx6qcZnx2NgVpwzeU9V1DdPsn+w+REx+xyJ6G19BGBkX4FJ85fQNKd6
69j3yfARC5u5ezU3su04J3KxZt0K782rDqaZEBkYYxs5iTjk/UBQDi/MOLl4zUnxkTuKp8TflIAx
ceoq+rp2NoOxVExiV5gDOG96fre1rwEnSlHefIjser3rmKuEeFwNAPrk1bQZ01UaM877mLRRpJ9l
96kAzyTSSVjPHhrIpBgmPYJy4T5p0TZtnkt3bw23Oj7J+lWiAPC0i4LKcmjIYm6hBKtfLk97n50E
y9Fo1OhCUPsWkTHohzUMnnpvLWVsQmn0oTLZ7Ri5eWfVucf6xXaPcbvF2M1KBZzFvWTKVhcM9nSm
ev6KvgNb6HGz4ycMMM5G8CHE3jCgpnVoaDc6dDIt3JnxmmpRgfXR3HSijTojn2rqRrgQpT/bgNd5
81iZOAu3OUoomfaE55KA2d315uoyjCurfVUxFSMHtZCXZo5SHOmTVMgz2Tz52PDBXLM2oTJ7ihS6
EOFEdV5UZUxBZXYGA8JlhhYh6neLSxpIU0YOugM3FUFt6dxiy8HuRWDKTqGHb/E5do3m8azIkMuN
tahW3DoJwKoarD8QO5rsT4H1LKJk7hoQXjpnSsKbFAAHw6jdpG+jeDhjJGAPH0bJ0BkiJM8nNp+y
wusa67yJTnIJbAdxh/Ui+96k6AEpjspoZljMrpzglCUq6teL03/FwYvNzMpDcJWdpOQe9AATtkWz
c51T5JB9ObUpC0KCsdalzWoPpcTmwibhOJkdYyBwiN1FdzTDs9IfWuu1ULaK/N6gCU+pwfX4oyfV
0+AMJle1vpvxgjDuFISli169yPjGCA+MQZkikNa85sEgUjUf3kvTm3hIoyrgV1lTgDzu+PfRkey5
DKY4a2clstqGPynQkao3i/dGJ9ZK8W5XXCmmi9pHXW2Ix0q7j6IsD1F7CoyPMH+JnLtK675aVdZJ
cyl0qJprY+uPVDQh0UTHaVY/S83xD7S8CXZrJhtz3zemevDZcZ+kHpYShSJ2Y6AFGPAUZR+iPGTe
ySXF6Y8FZ3w8bpUF/L9HWs0MI0VUhp/JLtSVo90BPG6tYtm2HxrVSY0tRMmviTzXorNkEBVkM54/
y/RACri+nUqN1QE1aphrKIjAUHi0GY+ZyyY5+2rw84YZvJHgkGTHAtsyXG/eO1dZnPELTmTlMbEu
blGhnPkQlOKGcpExsErRzOGXC7xMPu+HmotAoqwHoAgwB/ApqNZkkWhtNjfjEePC/WdqyrZC4Ybf
bNYH0dRUIEwIyh3y0KhVciresCTvXny69doQH1oJJAkZnY3HpbjIGeC/wSacwZ8NxjHT41mJkN1g
117bt6p/BdqAqmMlIQsxfW8KIiGLdkE1Dn4ePP+Y2cza9prz2egotJ8KF6Xo2kYSTPhGVe2D5iAY
F/J3/yVatws02xoubdLsa7ZRbpTgWEDL2oQfeo9AEQONUJqHfyluEg+mz1/FktQ4dFvTE6b/f/7j
P/7nv967/3Q/02Ma9W6a/COp42PqJ1X53//U//mP7P/+6+rjv/9pqwzZbEOzbV1RLd3if/z5+9vZ
T1z+svIvyRNqX/kiPUmc4HSavP7djzc0VROqoem2Zqiy8vPH2yH93gydx4lwOEJ1ZHrR1uOvD2H+
6RdwCAMqptBU09Bl8fMhCpe+ZgCb+QR3vrefw2pmsrj5hjv79XHGM/HzmeJHYCpWOVUaQv5vZ6rA
CgCISyQgi4+Z9K5nCHlj3DFfppf85lB/9ZN+PJT97Sd1juaTFZOc+u6WuF8CKIegeLTIof71b/qr
A9kkeuIr1/g/bbw7frj6eo0zJfe75KToM8jqFRteE738w6+PMn7db2dOly2LR1AWwhRC+/kotZIV
veFLyYmUUErGzp+V1x5WhrrM249fH0oZP+tXx/r2i1wypLnNOVbK+DlCeFAPJ1t77p1lYH12NMnx
rtVI3j1906u88JEe/vobjAf40xewUTMj9FNURR5P+Q+n1HVI4qvTOD3Fa0uG7LD89cf/xRXT5R8+
/ttdKLSsLLQ+TE9ytvVznKwLyYUCfPz1UYzf/IhvN6AtbMW2W46SMxJDX6uz8L/9e4f49thWTazG
ic8hVMIYX3FTs7T++gh/carIoOT2hmYKGMT8doSoy2svN0gqv0fpq9e9eiEp4b85hqL++UwZqqFa
LA0G50T/dpDANXospzyq4Zv18NnQ6reOdrQGLQixGh9p10888fzrH/YXV+fHYxryz7dYWyL5qEM7
OWUeBgz7JczEzBnc39xpvzvKt6U79CrynQPWO6t58ZhAFHgq267/zdrwF6vqePY0XQihC9n4dqcl
g6WHlcHzqornMp4O0LhJQawNHIfD/denTRk/69ujabDQCdPgphC8LH4+b5XXAlvo+EXaPERlMnk0
4QxEN4eVvOFNbzl7leDnwXkDgMEAPeoPQbdC5hvOf/1F/nRmLVW2ZG4XVVOM8Z+fv0fe4M8dXKGe
MW435bVQn1Rb+vj1Mf60DH07xvjnPyxDVZRDN+TlDp34lIjj17/36d/OZFPIQvYCPr1QqlkbTiUU
eb8+wp8e3m/ff/zzH75/4ZhK3ckcwVLIemAXw35kE/7m6VXHe/inO2I8imJzL4wrtal9u/saJXfN
oIzI1rCdzyr35sCTlqpDamUDqrRu38m5YDBbnnRk5GavzZSgnrOFu0DJgzMega8APRGYiz4VcGRD
Nmja2nGCxa9Pxp8vpqmYfFPD5iUqVPFt0Q9Tp1NkGc9DLV5M8ylY/3sf/+0s4FSswhaO+gVfgUmd
+5tH/C++vUpxociarFKo/XERfriUeehnmtcZAPmGZd0tgu43t8pffz5II11YMk/1t7ND39JtHElx
zojLGBHY/4+vr5qmxatEZ+hsqz/fiWqSK5kll9a5KHcFodObv33yqSh13bS5Fyksvz1KAPoCV4Hv
eIYVwQy9+/vXVjXGasTQTZ2l79v7SclSIwukiJkZ/QiVJ+lvrwSmatiqrSm6xnqmfft8zdPLLpIs
6eyjanHTx1za/f3z88MB9G8vu642lT4pbOmMAjtwF0n6mw3QeH5/XgJM1VQsIM+KRSNb+Xb3dK5q
KRpyoQt9+R4u0igd/X/coKZlmDIvOhZ9e7yBf3gAMjkLhiArpXPpfoidSrDNr0/Rn9dKU5c1k3uT
Ul6Vv2+yDKmqpB7MKam6056wV2Zuw1Kof/9G/eko354DBZFgVWiaf/EJhOknyGJ//Sv+4jH+6fO/
vRXZyUZp2fD5VbGq/BWxC//e53+7Cnzz/yXtzJbkNnY0/ESM4L7cVlWvWlvslizfMI4tmfu+8+nn
o2bmqCqLwYxu+8oRbROFTACJRAL/T9oMPKs/f2WmwK0lMXpjEzg/PNdTTdMjRReCKKMjQbdMRuYz
gMDkWvaOSxs3+X0dVmMUjJUDwOCia+qGjqBLS2rrJpt518p8tadz0n0J1sfId/Q78PKxL2nDLfAI
E89wVM0jMbuUlMd95ThJ3/q5+5GrZ0oPiPdpX8RVOubYFyKEI74uI7BZvbr169GhssMsLeC3c/1B
Gz3nGyiSyWdljHmADHLTlGi3sY4etwKVkoRmm+5VJujYUZMWeuPz9JjytGs36seksvo7ozeoN1ol
lGx1Zrw+lF1IFRQuIoAmTUVr/Nt6+iNV/thfzg0D5OumyW3eUym6CP5j1RNNFZ2BTtrXHLTGdngo
eZXN4qc3yHGY9iD7oujy6wZ+Fs2c1lPLceJRZYlfeu/G1IZjbf3sFUWyR1sWSG2KI33NemzR1pmj
ccK2thrfHQ16Hn+OvFHllsQGN4KOZ1ngTLv4lGeI5S8NnNqa4dzGzx165eP4w9w4D/vrtaWHZZsO
2Y+DP4nr1RTxtLhJ0/ijNnU077nJFyC9GMzzskgiasusHV1HHbJaTTWFK1uoJvQqGmXnl1r1TdFd
iCtXqMjAvSWr5LlFVqfStpbPIXkmufsV9YR4ZMBn3ZmMl/pm5cLcoo/3kQ0D/D90YNyGgX4f6cof
caE/0YnB9PBjCSQlbNK34Cx/ef0in/0QTcgSunpsomzhh3TMXNkDpAM0eNff9oVsBaxzIcLyGp4H
IAbVaj+CC2v5ajl3UfbEKgcgDJB77gvbMhvuxTiZx/VEM4UAvLRqMNirRsX0remeAiAtrfL9vozN
7TuTIQYkNVSNMio634V2YYWMbCb6Fvdl/Fp64cwiNbfBSHepW3GgXJ4knuOpo2n96kH9vATv1uYr
sIu8+rtmFPdmwPjDSiMhE7ta3p5U4TgOxlALwmVpfc0JmH1/KMyvwfgYmV8NHgRt8JSgcJcczpsi
LcPh7Dcs2xCv9VM91bDjRuwY03uWBthk8DnjrQK4z0Oi/DTrZzN9Q/hyzkQKOY2XdWDiu4iMvcZv
QRob4Bvd379NO7QpzKiOi6m4gotHJe2MShW0vsHtxP4AdhakUfsirotoZALkGS4GopouI2WXJhK4
hZLGhBK/Y8StpMcv8Z7s9rPeA83iHGv9B6BUtpfeMTKbRxLhWz7gqpqr6SYHgCUmOmGueEtt4APz
dFLpqqgl9i/7vuBjbkIDRGjyfTpOARQ3e8kFbysonf9+wb3SoUyzVEs6v5+peEP/WtI1wYuXNQO/
klLyZ9Atou/H4q12f9tkmgkuZkYj0PQumpX0RaU0zXqjJGFa10Z0YjaGOw3VdBd0z0u70Gbmm3Oa
NvzG/OJ03xih9NynWPvxWj0cVeV2xrwrmbUjFoGSDruYE5NQcasYwynTR8lCXbvQKsCzNJ6113NZ
DOVOaIZTPSBg+tYFdzqjGACn7CuxKWOtYOkmhLeuuW7WWVZmjtmU6lHY8qx4V6eMVTMYJolv17uB
GtyRyS4doAnFE8kLp2AwFUSUcO3QSMP7MmQnqWTPr63qUorgL7k+GU0Pirafm38kxid6zPYXauM8
QoDHE6v6v0sl7IbaNelEXtn6KdTttQ9/ZoTt5tXdROcpuMKuVtzA2rUvdWt71oTMcYGu91wxivKU
ki+67rb+DLKZQv8J3RntINkgiRBPSIK0wZjgs3JaP6o+LRZv5adW+7Kvx3W04TqIEWiUrFSXytKl
mQWw40Isgs/HFOq7GwuoHrgQEgbXTnEliWzb6vyWJcQXdXKjrGlyvB/2HgB/AYV3JZ65/tzLAHOp
jhBghi5gsL9m8MIxRrh7eBp0mDIYSe9W3hOaGvZX7zpDuBBnCxuUFGXZmWvEnGneUqYbbYawPKLl
KXsHCt+kfWiSv/Ylbvns2X7ZQsqaBPXEP2SRtEcM6Sf6R0zvruslyyjZKVu/tIoBMrTFsZDSKp+n
5HuYvA/g/9nXRCZDyBGqTo97EDdIvkkevROzi4zI7ovYCj3ni7X+/SyGTnZtuTVj0b5r3kKe1uqS
ZZJ9f1Xx7PtNP3VL0NaoMH0zraOjfH7D7187FHTV5v4vbnZZmqWajTgMuLNMBIEd8OMNAnTTob7F
e4MqvkMoSWSoY21QFEq+RbdJ9fUNnzcIkJyVDhcGYYubSU36YdRaH1IjcKn1L//u88L2mvpiuMvE
51VduaHACHjsvoDN4GgRxjWXg/Lq+h0HujEPWkC7qdYdTRrFywQg/vej9WOcmpu1IXVf3mb0Wsvv
Hpd+/eqKaLZlOmtl1IK7CYlNyIsc43ztTzVb7mFQuMmt8W5f4Gb88tDNsegYuboLpBBtVoltNv6Q
WQ+zCQeeAdbF/MlwHiOGaSCIHdJC4jSbEYx3C4qq6y1EF5zG6eMg7ANKdWPa0B/mHszhY5F/d62H
fd22nHN9BKS6avFIJdr2ki+W01Q51cgGOFoG6lVtevV1m5zD0elRWhsFrh7CrMRhJDUwSJi9HIpn
Rp8SW9pss6nHmRD9MshUpjJ0CuQbfsp22GB7z1EmsbuN+9qlIqKjOnXQN4nT+XXxOQqeaYuiQY+p
I5oIF8BsSjCp7zvATzJmPOJckiBuGaFOCNJ4dOJdTkxBqAlbmtlqnc/sPKPVtxa9/IAQnZTlx2Rb
UNOapxoAyNdbh6HxQudapknqKFih0ZZaarR571PKO3wOGGH5d99fveDsaIjGODBbk+87RnTMAMSc
6MjcF7F1gNK1xgWB3Ne9qtsWRZO0OWBmfgBF7pKE4BEYR/5DiR9t+athcQFZHzM9Lm+Xmqhz61qJ
UqCJrR9Cm7m3o64fwLiQqLMR/IhBvLc4HHaaJ1ZbhnGCwSxSJ780K+apRmZKH0YGxs2PtSwR3XAp
7dfFkHI05GreapFnm6Mk05hUeTf7dvgDENjiP/sbs7FiGg0wumVzbFA4Er0psefBipzJh9UeiMIl
f+iWOwgp96VoG/uPGCotukNHlKrql1qkS9ZDabZMvg3mabPOagASF74kFaSwICKnTyUNuN1gHunV
O1TApZVQyqQmE0qmv/9TNhU2zbUoTqriiE+6pamCI8osr9/nd0AAA+UVBI/Jn/tCNjftTIhoh6k5
aKOaMDMHGtBLCRrz/vc3l/Ps+8JyxgOlFissZmBvHuChZ5bQyCTHrWydBMOYIVywBiNHheTvtbX9
vWIdY2CV9hWRLdT69zPrTiZlXmqb3Yjae+A34/Zp//syLYTQaXaTFsKiykL1j3QYB8OHxXvvveGC
rRln27H+ijMtoGMx4K5JZz+23tmRcrSYsTE4fvZ12V4r3JQ8wfKuKjmlThu2GpWz37onMB/1+Pbf
fV/Qgg4FDc5DjErjwcS4TzLJDWHbaH///jWonq1SkAEL4GjgKALCGmi3FpN3g0SFTRGcwIZNoYOW
cmG7DTfMs6iHs8NmvKC6YfrL1m7esEpnIoRVqo0GNP88nP28+cizyFJ/+XffF1YpaowU2CJU8Pqj
M5zwuv3vby0R/aiGTdOowUEsfF+deBAcOtCELPtLov49MzqTJJJujfUbQmVDA/4caiaPs5G2qMud
bjw7bMKkUv0EBBtF90NmbPX6Pl4eI8BQ9vXZ8gprnR4wydPRSIhTWgv6TQn5ha+N71oVDlcQtPYl
aGu0FtWhB4smJl4bHUMXjuBGXaYy5Fbih2Z5N+PjORTG8Vg89K56b7TORydZGGzyvmkWgB2A4+/L
37jZ0T+sMWWgOji+mP7B39KFNe0KvteuLd1u8qiHj9kKXwbDmETXrdV0bJVs0yIZuOpSzeNxXiiz
6n5vwtJIKyKk8fvarHsvLua5BME22qUbgspBwjiewJK5nf4J8zeYOK/2vE1hfJi6YBLjvI6ulCbj
PPmJGbMCGkVZf/LWOrncQnlw412Ka/ClhTtBYEIlA9NaqQPUmK7geRIlNiVgzjxtMwDtiEanJEoV
LXm5+IApHiKAnX7s78NWHODJyaJkQB6EFpcazJC3daZKXln3Drzqn9LJAEBNcvxuKXEuZP37WciP
4cZl4rma/YURUuOg628IxuffF7ahy2YozUDu8I3wDspehpf3F2nLWM+/LxhrNuuBlRQcWUGW3/Vg
BOXRV0t/WmAV3he0vVB0cPEAyf1F7KIz9CCox3SY/TRZbkLQZlzrx6slUJajEVDTeMu6Lp9Epj21
BgSJdZM/5NH0xQkDydF1Pf/iwDtGF5DBsA1dLaJX5HlkZJZRj9QwIYeteXo/QJQAXKVZ57dLA1Cv
McC26SjguXmdDV8oUfVbY7bxfTvN4ADDYTxIItrGFl78JmELNSD+XKfiN0XNve4C3wMMafmxAWJ/
f323nnYuBAkHazwpea1qzegbecGo75OavEBHxHAv7A9/2vMXBzxNsCzeItWht4HOTtJC8XCwNMqt
kKoMfmowAQl0gFcdq+kOnlLY/ryjWjzDWdMYlUTuRvTQee6j3MgUH+KF6KF4GUyFrtP7mvefhG6D
Zm0JtCQH30Yawfje2s9ok0iQT1xGj3ZKA+YXioGmsvdKAT3U/DOdPyvZo9bJLvQb/kdHo7q2snI4
cbe/FJVk7dJbWj/4I+DmAAssrw9UdMhyHLm0/V3XP/oyjdx0nkY/YdioceKPTRVKah9bW2JhAGQK
1Fiu0gTVmPOyNmt4B/JTjkOZXzTD37c2mQjBl5omTp2wR8TkHWIVIPtHR1YpkIkQvMhIdLAVF0QY
EKrH7ybIeGS2u7XXvLhjUhR1DV4SLvcawtVy9pDim3ejdYKcan+RJJ8Xu8Ei3Skq1eDz41fX/Nil
r79FUaz576//layeHamm3eVT0PN5q7tJlHeFc4RfcF+DrZB5LkK/XCC1DAcGQNmD8GvTwU95ACoa
Dr59IbJlEpx7WbrCa6Nm8mGyGAFRXpKf/07A+gPOFirWIlCdV39YETH/yop/3vD5teOdng0aeMTg
FHWV6bYlHr0i3AComQRvqI3wxv1bgqCAbtah2oKz6ccQ1z4Y6c1bFFjvFNxo1uLi5frksw57edSO
frXURxX8IdmL1Fb4prv1/wU4gp/Vbja4wD2QDTgfs+w40d4SLvmJuffSlbSibV3RdJsBcmZ8HEaV
xMKvtljBZNRz76vluxysAu0Ps/rRORBuAYFq2o/d9M7U/irN1z8HrNkOUZfpcvruRBWNPIoyM679
oIGmGkQI5VuTR6c1QkbwSIYA+1kSkRurSuWS4OXS02PoYkejPScdf4DzRcsBoILALvqgNMBNQ+uU
2q8enuZafS5M6IKoXSMIc8OtfJMbvOsCjlne0e3VDk8hOLD2ZBz3bXIj8lzIE9YzI53pozio/KDI
/oBpYfQ8QI2aE+MfshLqRvyhPrT23zsmmye+V8etV3uTqsGdox/mH6XkpNxU5OzrgnPxCtcGg87X
LecTKBaT9WF2HrT0bn+51uUQ7tIXOggxtB29wmwMpMzz/ZiC/Rt/U//RYUXuvX9mpT/aky7J+2Sr
JsQkq5nc3J6QWPUgOd3WisQAZN9f04OzoK20bZ0vzLwBNge4Jixbkt+/kV6YLuMr9PORIxni7AVs
69DkaEHpW+73uAbS7bFJ/9rflC0VGNYjOVbXARZD6LPJusGJQeGr/Ow9yJzW9IYVOv+8+LTgJMwS
zXnlg1w2DH8wiy1Zos3fbzGQwDMNMx32atpnW9CPqmYqilH6s/nRaz8HjS0RsBXBXIYCSWMobXDj
vRRQzK0xWBmP6nFZvptiqGfBgkzBdQxb90avRkkxcssV17YBz2EGET9ff86ZPhSdi66LmLIY3C9K
GRzzMjv1qu9I3tc3LMuiqQ8QJtqsmE0RLDeLlSqs2qL2438APGyBwpUs24YezGsT922TBghi/6Ue
aaFlVQ9IpV/C9gQIVPPYTM4pAXFznFLJmm3YwIWs9e9na8YlvbdcN6/9xvgZKMrJLaLTq73kQoKw
XF3nLVPIoLjfKbfVHMDhKGvC3zCzCwmCHeejWwLNgg5pQwUCCghAQ5s7ev0d+9u+LltbT610nePh
VNbFYaHWVQB1C8Latybfha0jADbpbl/ERg0YoJn/ihBRFyZlqMfE5GBs2oeuhRhEecm8/sDs9DGp
P1u67CDeNAAuxNzxbZdijnAQq+Vgp4ujE+eN06LdGd1btv/398Vu0bjTCWEN389cGGFOgK3tr9em
s5x9X4gx0RA3mh2alR9161uTDqEi6N+D5C4mk6JfukkYDeUYxgZSIPqIHkz9BNFSYEvKIDIpouOD
0gw1B7rg+E9K4vD459x0ZnMKqkRy85Nsu7f+/czveY6t/3fZqgh0aQinJIeXTBXB62PFbs3SYMEW
wEaHG6V+hI9rkfmjTIv1V5xpEQRBp9YqUpzwLgfPrpIYr0wL4UTpy15Xi5AkpS+gaEsDqIImZfSg
loBjgmFC83bfmDcj2ZkxC1l401aLPeTokwKWpr7XmXdXb5lQTQxJlNkYqePR5EyS4PaQjNEYmeOW
c6I8ZpP1vVvUm86poYFyA95TO/dp7Is7V1lual29z9C8Vsr3kKfrxyFyvu/rvb/ONH1e7mNSUrxN
Cta5zG8iwNbb9+n3TlZw2l9cTay8L3Ueq1mKdwW9pp3MAa47SzWUOzcGf7j3LLBJGQyWLPS2hXK3
MoFfYJhh/VFnFqpFNpTVNZe4oLlNy1tF1hO9dR9mI38LEEwmjDQ9VQubLDHWnhxgyfTWeFZD4BJN
DyoV63Fc0ZUj73bRmrvac5/fsnO/xQt2tKjpMs8Wx1XZv3dgF82BuKP/+LhAR7AvaXv7/itJ7Gov
ImO0rQZJCxxO0btS/VxE92X4TjpKtXnI/15R8b7oOUHT9wMrOugnQA5aEB91SXTcPOTPRAjHCbM1
bh9W3LZ1szxM3j/Z+EesfjCr91FlvesiybEiWznhWFEZdjFzBWlRNL7kSndUoxQQ6fChTQE6VqVg
SxKbt9e/n9l8qLuQpw9rLcF7b7QfdSiE901BJkA4XHpVHR1tXT6oZEAQdutPg9VKHFfmWOLtCNrB
OTZMi8QIXisVbE2v+luvXsroP5l1B0YMsLgfg+LjCNXSvnbbwfC3oQshw2nDAQJ57K/V7truVgXy
NrhJe8lRs2nlFq2T4MdRuxM7N5TMqOCaX9gkqGXiJ24XR4keq+sLNQve5X9LEPRwA0uH8psjxmoe
vP4e6lerek6V2zqCyfbd3ErKZZtGcSZOCITG0Hi97YycnTZQvIfh9ROWa5vBb3WESFdlKUzzNgtW
p3ffOtk5IVkssZZAO0aqzhqLFXE02Yfmcxz+BK7bKd+HQO2+xX9+q2IIOTPsJYNmrKpYOnjFwHhH
T/smLDEuQ4hvdUbrtN3Pla9k0EP6lvoJzoZ9EZLtFrsa0myYoqRnwVaI3S9DMknWaFsF0wBLwWWc
XOw2qvQ8mWaPbMGAEtN4qVS4Fd8Ux6zfMlYdzwKlNZUexHlrktzcz8nn0bp/yxr9/r4QJwctb/ui
5PuzdWvFD7lsVFO2RmskO/v9LfOGJACskdY+pcqj0f9TJDIsGpkMIYo4Hq8JbrquUXgzhvcj3d6v
h95aPdshCNJCRL+wYK2LNmWlV621fSjrraSmcCSr325r8VuEcATDzOGNiUvhoFK/dMMfPQQRML/t
77ZMhmBNhaNFo5OTILXhH3Z5VOx36eshBS9Xav0JZxuu90WSFjQe+E3TnszoMWjdo+29KXj8XivB
qua6AEDrV5HFgxbpZoTdYJQ492bwsKGTMjX+uZrCycdKmbgBEcvrFJpx52j3EryvLQkmXXW8N9Dj
czWEMzl5WfXJRIgFpn+6g/hjf7NXsxcP1/PvCzaLPc8G494c38nPDJKnePgCmLfV/t0OgSSKbOUj
56IE261NQ59id6h8xl6K4hCktzBf5M23f6eQYL36Aiml1nN868q3er5Lclq4b+FBghdiX5BMHcGG
h7oc9BE8b99qm7+0ynys6+Y202BAmkC335e1leefL51gyo7TW3nZoZQF73J6DNLHZbrRIcBTP7u6
RJZMLyFQaoChT8uAXpp+mmM6liFQ/JDKhsvW1dmzOyHLKnq1NeYMu2MYy6lOBvxntuRytK0I+M3r
TDawTEKipdXq5KUuEb8brI/lpD5r7ghLRANJeiJD6JLIEquTZR+Ek7ZmQs0DbD7GAfqd+Q0VdpMR
ov9TxxOSLaWYFz0HnNp38zut+wgj8b6NbUea398XIgGtQGXdJ3w/5C6k1v+BC1eyITIJQgBYpm7q
kwgJjm8sB+37v/v9guP3zFvQ+0CumDPQBwOzLJGTbbHg730epqEdYk69eq/0X+30c1P9FUeSvoRt
v/i9C+uvODsZrcjuE91W2YXyc55+VeMvynDz7xZKcPB4dhwaVHG9ab4N4cHy9z+/WRI8N1TBtd1s
0msnWLcZNqk6iU9h+jWir7Go3in5ZxNWXpqMD67zlzk9DvqHyPvpwTuw/yNkpib4ftkCbeGE+GNP
V0UXQrIo0XLfGugJu9ynsKp6I1xvJjrckOY9LF9T9ElLvv4bNWhNv5QSkIYtZY4UgyvcSpcrOf33
l4m5i8vva3Y8Zk3F5UeHCnqAsVzyxLn5fcMwHFoYHdcWS2BG3Q6qUjfcpavkE3W3P/WkvX3DEp2J
EFQoY02fbYPjqm0+d/3XlbXy3wkQolYztTwTs0p+ozUHp8NYZS25slVa/37m84vbjd0woQIc7CuJ
iaxFYtNWwTNTPXq5GYUWItegJTRCgeRCA9AR2szMvtOUG0hc3rJOv6Wsv+JMC11xYXxucTkzy0/l
ytfpyN4YZYoIkcsbiniIAhYqhMKmDZ9NuEwHB6rTr/uqbAZhUgZgsglFNBRfqlLkdTPqlUFNwP7D
IikewCvtelViWPtS6J24lFKmahYHC6Fe9ajWHJbgWyOr6m9a1n8VuRoSyJ0hyOgXJG/8e8kP3c/9
ZZJ9XXC9wFHcaZq5tnfhl/qQpJIQK/u86HhKY9Z6wS4ozl1hgHMuWf9NazpbHMHtgs7QG+hqqP7a
d+5t+f3JkL0UyXZ4/fuZS4TVkNf2+mZtZccZFuAO7tw3LRIwXQ5wyrom1vvUueNt10IJnq1TEC5k
Lwzbpzk+4HomvehE8UsdavLOPEvrNe0xD339wx7fxTZkzNpta34Dtf8U0bC0WI9p8L5qjUPivafv
UbJTm+t49hsEf2Qwts7aoaL+FHyeu1sbPhaZMWwZmwsq6IpZr+tXnlIkQVdYw5jT86PdQxh2MluJ
t2wpcS5B8JYyWPLJ64fcX4x/wvKjWT8YIFDse+SVSbsU6UDT0B1rRe8Si41WFujjMLflS+TF7kOr
58NDX1JnBhr5p1oXssf5a4qKX/Isj3IXbbtXLZFT6qhqVi7lS1s7UIPeDY5zWvLbIm9PfX7ft+/7
zGByPz22cwVTX/pFqbr3Wly8N9PqEDj6sQoiv4XJ7vXLYJNvuBbTcIw2iJEj65dZqYb6JWydg2F3
N0ryXHb6XWLJMMzWE+fiGssCnEsSYshcAZLmQCn2kvYsAGy5w3w/ey8xiB52InmYuDIgQdb697No
Mqt2Wtc8Ar/YYXAzg56Dud6M0gGhTTEuY36AJtOQKA47ENJzC6OpXxLzh+EMD/OinIpSxkRz5W8o
w7w1Nmrzb1ft1wx6Aa3pztXL2GWfhyV/DBLvtG8FMhGCw42tR1OHOVYv6aT9kyrufZq1z68WAbCL
BZi9ZTAB+wvE4mxLzHmoLSUvqpcuVY/VN7eQQbBtOPSFgPXvZwJ4PNA1JSkr+NTpeCseewgbp9G7
sWSH7RrGBUO+ECSkViEPCIzqpNWLFimfNa+DmbZ7XMoH2B5uk647VRDqvXrtXBdaGdoCV4RBcYCq
tko4uKOxfDGW4iEKIJRWJbebDUteG9shi6MY7wFpfbl4Tl5p1txE1custDeZYtpQilrBoWxTiaAN
S1un1jWT4gydtiIst6u4YZQECCoUnSP4r+nVuTUATPAxGPjEOkIszuw5g2GZCWSdL3335xzVN4Mn
w5PaMDQkMBbPvBm9qOJadSlswowoly8WN1n16XDS4q/7+71hYUjwAIWAW+0abiyzzCGdSrV8ia38
aNYQ6MZ/F1b7rsumowYtshHIKjZb+38uUQgA1tJHXWchcfHGY2d+6dRnB5bLfbU2F25Fj8DGHNIk
wUPzoYIVsesxYzV96Ay1u5nsIrkZK2c45sBPSo62LZ0Yk10bk5nfZHjl0qbzVpuqccnSlzijaRRG
1dT+Ymiyi9aWQZNO4pyAZ6o8W15KUfq0ULzAS14igNNOZfmwv2ayzwsbo4fR0gOjn7x4VhN98uiO
fnBsacHueql+tVfD9bK27V9BOzVzriv09Ucv3RjdKrAejpN38gb1dl+ZazGMf9qM05rg8cNlIOxI
Y0wlbDxT98JM1ykx7pXJOaZwZ+5LuV4y/J82MneFrQBSQojPcNr3ix2S2c1zeOxPEbzY+wKuMxlI
m0D7pZTi0jAudqMPTtn346JUL95s3lrj1zJ7n5iA0ix/OuP3fVEbulyIElxmGuOqayqnesntg5dD
dvr6tdJoO4TfjvZqwLaEuB8aGeBntL++JHkwQkYNx3vbFJL1uvZ7GGyAQyEau5z9IqAX9pTMndr1
L7DYqDC7NvdTeHRl0WVjqZhEWDNZxnR10LAuHbGNlkaLxyV6obEx+BBn5nhjuXElKTpfS3GoDdHG
SR7DpL/YEmdxuVqaoA6ew6azTt6N1rTm6bV7filCiCiuGimjBtDOsxV9ySe/vf93nxciSqCkc90B
vPhc/bLaDILwVwsActvz1ifY9bVX8HKzsPJh6mr3Weurm+Fz2Jo3/06A4BS2AZhoEzbucwvX/dLR
jiZ5Sb42WEL5mQZCBGkMIIq4QbjPU9meaKo5ZIdBAf4QhOd9Ta4D4ppCcIGA2UWzGTC/tNk4HaGV
rtz8pZjfzRDWHIyZ8rX+eqO9FCNYFKPx5QxYUf6i39XRdDJVGZTHtVfQzcZoDiVTbpGUPy71MGZd
XZrRS18Y5T2494Mq6x7YWCgErBVGXJzkTtxyKwhSo1fSFyv7xGBWov0Z9/7+XlxvOgcG6NcgT65j
GeJBXrRamafukLIX3cmyjiWU09FN5aWSaLixVhdyBP9LtCCbvRA5geUdqv/Eifdq/7tURNgMN3Xa
qp0RUE1cfifzqMWvfV8F/dGkkLGSSBmkwMJupGFtzNpgj8/AgHH/PbmLDAjsar+RYKnr5Pd6YlxR
BOWuV05uNk7PZn/qwlPo3IzN3f5+X+3DpQjR97hUJYWdIELjke2TJ4MSuDIn4fOCzyVd4ITuyOcD
7bH/J0iyg1s9lrIAsqkEIdZc8avghxMiVWaluQ0PxfQcPypqdhiZld9fpS011hsnr5REqqvJu0ld
2jY2luF5fhrshyF4CeZvvYwp8Xq3oWDkDWF1bEKI2H6QxfHcNbyF+vGUH7xQbw+uWrpHvaklt89f
c3wXd3fOJG7SVLuAClmhny4DVdLWY2M3uU7Hxs80AM3F1U5uVh1H87GKPgzze9OsjwntrG58a3df
4rdpynpav5gKxDvJlGvGNKSDDs6yeuhmcPyj7DTV82l/167NAjW19R7skXMBfHypZs3ggRrVs+5b
39ThXpWNycs+v/79rNSyjBqsFBWfN8aJbva7qJNx7q3J2tU+YQ6A3KlUaUXMZqtWWtetLRQYs5tx
LHGe5TAnsNLSlv2uGJ1DJZ122LTCM5lC+b4qMtMuehOZA2B3j83ywZHReG0uHBdfFNNXPD3B/BiY
rPsy0jH09jBw91lO+/t+7a0MRuOqnGK8UFMJudwYoEWCsCIX9+f8pqvvs3dtfe/IelM21gm0ZOqR
qLDC2AlKmIFiRLFRmL7SjA+xMryPjelDXS+3+7qsnxFMQF9npF0uDRAUifl82kRqp6mN6S/2dOqY
cwm8T27xvum/zAz978va2BfahTSmi3FLpoYElepuKQqvMCy/jKNjoz9N9ed9ARsbQ0VK512ZqyOP
DYJtLc1a+Q4i22+jp3FYDuWfDR2WlfW8L2ZDD0LoijhsgmiomYIelrE4Tpkplj94t7pyNCRayD4v
aJHqXk2Jlc+36pOlUvhcXtsE4el0QHC/WkE/ADMVDs2m9uJGDQLLt5vy8MNJZe0DG6a71u2YFQRX
iyRPWJ/UC4am6DPbp+2wiQNQFrST57w6OwK4X1sdEU7ydScundDLl7RSysn21WE4eOUxC3+8epcd
znsMSoVYGOjMSwGzXsTaNNaOb2q3fXQyZejEG9tMWYPVV70Vnl981ih0dTQiqnJ+zhQML4A3yc1r
FTCAEQd0jEDI5KEYpuzeq7MJNE7fCE5tcawzyfPPtQIX379K7QLOpowKga9q77qfWSmJTNfODGkV
DSKrH0PWagjrX3hj63S2FvhjHh86U2Mgqf/oDH86slbJa3O9FCRYktm40QBEeuAn4U35CK2MjHpl
SxMwEQ0d7FXjGv100p1oCOuM9hCvOGrJd9t8CYeD1soI9DY2BO4SqkDQWK20X4LfdQw+a4lZhc+L
eSyCd5Epubttf5/3MR1uFDAehYXKKvro2r4Ln6n1pcN9IgPt2vo+iRR1GQoDOLZwrroji1Qacfis
jMUXq5seU618dY8LqB1nMkSjLYoeVlQY5Z4BqFTn/DaND54jM91rRWgd55LuOhaOTQp8GTq8PPGU
wtNcvzvRHN3JDHY9AC7P7MvPr/Z2lhgaelxEVDpcf05vRn06Grl6NPqPneEcA0M7hq+/wyGPVASO
crLcK0zMLoyretBjj0Zcl3zdu5WE8msHvPy+oI/tLVlbVAH6LPDWnIL+g/r6I+9ShOAa1pzlhpYi
Qrdvle5Q6Q/7sXb9/8UtWYGiV6www746UoNlasPFSRVfXyaA/0k6y3uXoZ7goxeET/uytqzrXJZQ
2pjiNGumGVlu+4Var0d39KsF0G+i8+DOhZT3QyE/CJzB8SrFCnz3awJcvhq9Gr6QhJMLosdrPhXA
q3YINTQHx3K6wG8fS9O7WYzxZl+DDQ+5ELAu4ZmHNPlUt03QBr6WpHdh7zyWw62Vnxr9ZOvdfWC4
t/vyNiz4Qp7g8LYyZZmdolBmqT+itL+Po/x+zrKf+2I2dh5+apvnYxOeLQCOLtXqp7po4hy1kuzJ
KN/bkoLs5ufhA+FSgyVf4TUnuRnzuF8FMBl8L5irL14N/8++0woEZBKEoSRWgmGNsdbWtlsEfjPQ
1nRb669ObFkeyC55nQA356qeFZv93NutZ/lGcxq0Y5ad9td/a5u5Jq1VZNDnr4qXZZJNrTHYpm+W
+UNj1N+ysbql51ASD7f24VyM6OBRU449d0OfWTT1b1U2FSjTQihbWGB+A0LomX4BamIdp8fFSY51
VR3fsFhAARCqXB47xfe7LkvSpEwSyw+T5S819T60jO10SXK3L2ZzsWwqpQZ3WFoqhMg+VF3vgDtt
+9rQHdvydsyct+y6RylrfWtZe6suva6qtLgCHAmrWpbTlDcnMIpnWQTZVONMiKCGqeY8pQ0ImVLv
YI1PefzaJ7X1kn8mQLhVVknhpmGIgH7OmXVIDm/IEi4ECNmb2paMVqzLBP7XyfvgeK+/z6yoYTqR
iQdn6rBCkFXLLDGjwDF8o1wexli5WSrJzXvDMy4kCDutm0MfrERGfqB8m9sbiMwkprSxy0RWgxAF
uJ5GD5BgSmVW6WoX234YTA8KwP7a+IYYC+2ByQWfXkOGWgVD0tt4xdgObL+K3pufIHt7tbvRXcnh
AxsvmaDYI57bbTANemH7Y/LV/aQY397wedr8KOKsDb7iCRGVWlmMPUbEc6PxZzz/tf/5dQOFNM3R
yDdgy+ZeeZV4hIaXZ0ulKL79Z7KMR2qfx8qaj6Uneyb/BZEsStI1DuoVC58WLOHNsdScbFmsXgG9
ZrlRx5uieKfWH+PpLtbSo2OcVEii3FJSeN+w319Y5hSlPWDnHUHoojcMt6SL54/ht9q2bsyqus/C
V98C6fkia/t/IcIhHhr/Q9p3LTeuM90+EauYwy1JJXtsj2jN2DM3rIkEM8EAEnz6s+D/1LcliCWW
9vaNL1SFJkIDHVavVtH8TAiprJd6W7j3v+FQDfgaYDsEH618frmhKmTOMDziiC88N98TR/lx9ylA
wBsU46aNIDF6CV5qYdYqntXMRfzq0dAYfOUPd3bpGlBS6Jl0AACUAOAHQBwH9diSHuZjm8/pEHuv
M0riHe+nbUdxcTC+ZtoaIn5h14WugINJs5DJk7Mtqp32LZ4t+AOM71q4Z1prbMtO391eteu7C7zE
tiAFBYkPjHbp+gUdOGnNmPcnYnd+NKIJ9/3jmxoaYwMmA+SiHA+bFMuaa1b2p8r4Xe6s5tf9w4ve
ong40IEbfNeXmz6g/c00VW538qbPLgm0+j+OL13tcTPXRtth/MQNnC93t3b1bLSDEeuO74dLJr1M
I6gm5wnNlr9w9dBa2+5u4wBs+1h6BC0EPlVee6+MAX9y0vbE9o5dbryWb+5d/Q+rH8a/qSFeK6f9
FZ3HCKSX9ASIvUc2anx3LPJyfMlk7tXEjk2roKDhyZ9KP63oioBrJcPKgzkBgUDEzRE/vzw+RtxO
7Vj3zalJ5u/9wAOPoVigJ99vr9P1A4XXQtx+AFMiLSOjXgnA/WrFAAvvxm+5aQRcQUYG4IKSriWx
rtX5412yHfDFeYCLSZeg17ZktJoe6szAnubTtVKMtfGl6yLtmJIaPcY3knBy/PT37YVaG15SiMly
B6cYu/6k9ElgfefWGq51QQDQjSacSAtJgKumXPbYNTR21f5Ugje8PWhoOH/3DHCRwp3HiYJGyFmY
umJmOvOuOGXle7+p2Le7h3egbUjsopZBNOW9PLCz7XK7bJrsNLhhhz4LK6/Bgj5cDC+tf5ooMK9q
DB8W1nd6qIb/+PnS81mUnREDCZaddHC9/Ghcsr29PEvfb3mwYmzR+gph88vl4VzT51nJs1NBNibf
afFm0lfc+OsgFEq3NAAlBQYXHqr0Igxe6SazmmXAt53ctA76lgR9hkYzrrNJml92tyJv4cQCYwoo
Ni4ptIGRHW6T1UU7uyQ7qaPqV+TQstPtNbsW4IFUBslo+EDIesoI07GLUaCqWNWJ5Ue0JOjv9r4u
hxfiz4J2rCmaGOi96pSAIMUCeV+t9T7rrZWdX5uFpBhQ+K5GxKI6Ub/OwnmNFlgc/Eu773IWkmLM
cT7CScLwhcl9y/yqbPjwDlzw3bcHYrNI2sMPg6WPJOvlYgEmCOaKtJhObd34TpH6a6RLC8skkoco
4USc8RqSVBfoJjjo03CyA3M4FvrdXoRoXYPcKvrXwluRnflOQTN5VqrjSUs/1aUXkKS6f5+FowIQ
iCoaH8pmMXIkLeedx09p+pDsiHe3n4KOI2fDS/YkyaaEJAzD6/bbUJ7szW1du76fYIaBVwN1HOic
B4P4cn/bhlPFsmv1hBz+FBZlpWwQQ3OToO/bVWJQea+RHUZTY3irtoW78KqdkFnApyupMZ+odvhc
aPvbU5E14mN0WHfo/I1wIIyby6nYGh/nrKHzyS25+9LYqfsJeRTrQPO2SYMij2lwW+D1dDAVF/Qq
InEPkjtp7QbXmVHMkY4Rea/dTbIGb7uez+Xw0tNBgLLPshbDGxw9pPp3NEzX6i1ZSymtzUJatlwl
rZZYEIOW0o3rz97KCVsbX/x+dt3C30i8LsX4lZf6lD92xYpTIR9hGJZA+UL3AFhGTZ2cztXinKhs
Glmk0ZPmha4KJT/evdPnIuQoS2IQJW8RN4003W9pQFaMnIUlEk0kUJPjCTWU6zYyzxhobpQsGtQd
QFHeWiJ3aXwAJJAKEQgEAEAvt2BQWq3uU8IihE7BCJf59y8PoB8fJYAGtEGTLBA9SQvXQO+AKNMn
P/Vyv/x1e/2FFXb+2GGLkSyCr46H3wSySzqjfcq61PKmLrKagxI/GKqPtrJ463LldFvQwkqhyFCQ
zsGYFf2KLlcKGOICGh0DK2r7cRJqK6bH2vDi9zNdyB0X7dQaDD8Wb8r43byXFOFjnc4+X6jK+fg8
ZdU4YnxV/aa1URbdXp0FTQOmAfFehNZFEbNsLJtz35SkGiLCqnfadFtnVHxeVitP3poY6ckrjdJA
hqIcopRuNfa7KDb1sNYxbOFyvZiKdGRri9W2PWEqGgnjLFSKjUd9JV1RbDHK1bn9Z8HkewOEVhmC
KZBiKQ9prfig6/Fnqwuy9G8xfJsBUx5WDrDsDIgTACtP7BKqH65q/7jdoD1j0mZRZ6Uo4LDb8QGx
GPf7GBP3EM8OOZJ06PaFNhZrHAwfpUDSbAVXBeB+/0fVJq2p0mSAdTROFhFuFyfTGebC521avRQa
XJIio/MGdmD6lJMm/TLMlOX+EBO6y1JvDuOqnAa/Qe/HXe613qa1nGTlofiwAKQPhMGK6aLWQeDf
pQfbK2hZZKTMo1kp8n0353EZkNqtX2eeWU+WMmthM2dKwDJLPVZuVr3MsWGGQ6Jr/qDS6UUhOv1z
t05dfJN0N2uoF4opalWijpPnwaz+KOiNoTPncFvMws2DBku4o8FFhV5oriQmy/rJ4zruBP3oaJu7
m1Hh2MGUgg8qOgehuEBa2TntLXtq9Tbqt0p88pqVi2fp611gwRCWAtnAVY6X6FpJzY62UcECqwit
Mbh/dZB4hf2AJxJejnSxlSNzVBzHLjLTx2w/lP9i8c+Hly60OOus2ugwPLdOVvlG73TIsfiCX0Uk
AQB2uKqV5GWq9KmidlFrhG62SZyVmOTC6p+PL6d7aKdUKYkx/piHZuyPK9bDwnV/Mbx0dmpuW3XV
8y6qXf40ztOD26bBTNrw9h4v3PiwDVUHXiYC0PZHJu3sbcxoy/tatdpIbZKwso/qsBvQa7tJ1uDn
S/cg8j62CYoPG8WFcmqpMmKbJlpfRfgcIwCKsg5Ja8+BVxf6VuutfMPtuUl9bVbQirBJuvyPkRQV
C2aeZi9zPU67tulBDZgXM6paCPByK+HfhSVHbkJUuQu3FZnmSzthVEpTTdyqiNgwHkz07t7TIp3D
Njbeby/6kiBUQyKJCxSOAeDapSCzrEvHS7si6pqKfeaNxx6nhPaf3CTpVpKSC/uLbQUYEowRwHbK
KV3DnYq0bJQqyqf9kB+S5hNLj7xZkbKgCwKcIRqyIUKFNpqXE5rdCq0qS6eKmvST5m7ztXrepQU7
H1+6KihTcH5rjJ/Ro+490ezZzVf0bW0K0jNt0GFCXSpEqNqOv9hreiZW4PKRRT0JvADQJ8AIsWQY
i1cOOultY4pS09fNb8gTqvomIT/n37eP1vU0RN2KKlqyGoYIFl7uRD+npWNl0xjV2T7d5O3+7uEB
vBI9ooG0REpG2ohOp6nbmd0cTcNfsm/vRf2ja4QwQPBSolIfZ0k6RxOzWK4mHos6dA8w3qq7wZX/
JwDsPMCJItxy9eAzBiPIKsZo7H7rzu/i7hcTSHkE1eDvoScoIlSXq9/yGVk2hSP2kcRBvjNMa0XA
tSJAgDBiAexCBsCQTuno5AnwoXSKrNzykzZy1de4vLe4FotkgiUOaB9AwfFwSkCGAhVWmUNTK1Ln
B9MM237lnr2+k9DiDtQviHaBuQTpnctVmoeCoH6ntCPrU6d+dZtik3v1xtLebp/VKxSImAf8MWgD
lkyYMJKc2Ix7QlMnakmk/QJPsmJu27+M/wYnzz6pV+zoBc2DNEH4Awf5OoM+VgQxSQ5pAwF7dVRX
/2JbMBlkoZEWwyMqxxPmxHNrdar6qNBs/8kDxdrt9VqYAMZHEgM5GeA/ZHOPoWtHS0CREwGYHOgb
NCxaObzicpDuQAEeQ95HR+05IK6X+wG2HydFwXAf2WQMlO4l7V+6+tH9op/UUt38i8mcyZLOWFUq
xBtiyFLQEoGmgULXgJwLpxiBbeCwAEiFgyd3jDYnMEjxbu4jS30eOmPv5syfHA3cIms9dZY2BrFo
sNYA5iwKEqV1a4sSPkqLQNWP3t4lzu7+pYL/g4vLQy0U4t6XwydjT5Qky4XT7w/O5u7MGNRQ+Ff/
G1/ailojgGLF2RBVM3oxB4WzAopbOlawX1F5A1P/Ok7YNIZiaCg4jjLzT82/deR30/4s1O/l9NfS
1tr1XHEcitkAHo/kMQwSEOSIG/rMYLaYMs6gGRwib/L8ytyo2b47clA39uqbXQRecaiKh+YnpUHD
gzEOs/IVVbZw0FB1eXvfrlpJyZ8inYu69rxBVwwUizqNT5Vnpnzn6fdMec4L0VHB6qOZvOjp6bbY
hScICgz+CCBBYVbKDKCgPDfaMie4ht6778AWAAFwW8DSfoIEUGDtEd+84sEwGtawLsE9pDnNjqb7
xjJ2rfJo5lmom3uFDCt+6OKELIErBxuDqCG53FHVpWnRaV4XxZb10ioo12PKETbz9va0lrQY7gXC
DeAyEDfTpZhxyiqqN3Mboe2q0uyUNYDu0rKhFBOWGSxMRDMk06AnxEr6JG6juXrpk09G1uya+pWl
n8j0NOAWvD2bpUUD6s2zRXZMYAUvZ2Pyuq87Q++ixkqzTcsA6iJ8pJsEDHvhbVHiw6VnA3QGorQY
4RTYnJIoK7ZqO51G3E/jPGwr28l2NiVmGM/HKvM18lbHoxHqNKnfbwtemKMAfOnIYiGpDxPico42
ABBOCaatSKGIzqVg4n5wp7Vyn0UhOBcfJR94F8W2nt0nJHOICcLLIZqSTaX+HupPzLVWNmvh6Lkf
iWQkGOGEyIwMDCnOOuNO/5EzQ89nbpMVCUt7BBgNzgPO9nVLbkMrRiSBqzHq+u5xAMRXZdmece8l
d+onkOkc5jZ/ttvibr9Tx3xcYMI+OATliRWoaEmY7g5R7kz7b4o97W+fgKWFg88moGA6ajvlLLY2
Tq051xOL8r8K2aprKNWlvcf5+qgnArRela4EzWRxRfmMBBrDW4G6zoRrfj38uXsSwplCkBO4cVFd
dHnC2qmPmdEgCpl+1X7OP+4dHChh1NXiPUDF2hVkvLPKbLCRw4yU2HiAdfdoU/N0W8T1Kl2KkOyT
oe7cuCsholfHYK7dPdplP3nzGqTgg5/g8p4RgGcEZbDTcJ9llORAJ5MbRQc5nvs9RtmwX9vqe0GM
7RS7UaYVh8kAo6uFlqw+Gzw1sAf1sVLNb7o3HbmZPBPDfh0slCAqnjOGVs0+OVlZvtNxit/NpvwD
1NDkt5qXhF5ugxnBrT3fNcc3oxtm31GGCFfqkznR2h9y97dupCZ6QZuZX/HkPWnag9I7b8XUH9JJ
WzNmxUmT546EvYAfwJa9AoQkejGafE7SKM3KXWK2gavtqpkfmDsdamWNCH0h5QCGUjwagmZOxB6l
IzkwWnhTb2RRXqhaoCdf/FCdbDRwbJouhHHlK0Pv+jYn1Tc7o1Vg9a0ejH06rJga1/qNagcQGUAx
XFh0lmRBMdNI7cF0q9cXMEr4E7gUbx/dtfElBUdgz1SAq6pezXljjvtqvNvnvPx+6fFAAH0EMh3f
r0/7fNq6m9uff615qAOxcCgMoIRQeCKZFNbUdG5R1MUrQ3Pqxv5uZXkAfNWKlIVFOpciB9LRpadq
S60pXhXPr3/Zb7fnsDa6FATIzc6tS7sqXoHERJeszjz8i/FRYiCq0xA/l0OfjI7YXy8tXsHxTbOQ
ryGFF/fgbHxpiw0t7vPCIsWrY8LM2s5zUK6xta2JkLZ5mhWolpcVaBu89UiYujttjU5UKNLl/YKT
9M8sZBs7Y8VUOwj7vOauw34r3MyOWpFNAfOKfpu3w5qxveAb4YYRDHcOELhgTJDmNHcUaAaUVkZZ
9oUX6Kqrbmj+WMcP7vhEesMvNPQlb3969lohxfVMwTgAI+iD/NW+olFQQC7tcifPI96glxnJUOIy
2HPn571xbJNyRXc08fhdLqwI7SO4j56AC+6orjdNiRbnWTSxeQ+/LRjGx1gFZUdfBlR9LsAHX2nv
seH4Nf2ql+/3Hn5R8YIm5Nhc1GfKOZ28BBHNHLM8cvJtl+yTtZDX9cm8HF86/BSkqp6aD3nU06Na
KX7K3/K7OZTB2XoxCemoUNvmzVCPeaSSpzavw4b+iIc1A3llJqbkZE4ltxOLdzgWbtDWh0nfOWvY
1+ubDvMALaJwYeG2yKmexED0qWx5HrHfmbv1tJV86uIMzoaXzLAOzrNXzFgmxLhY5YsXYS1HKFZa
PsxwYEG4iDOFMnVpJ3JrLDNumnlUKhtzfp/iPEj5Q2y996XmV2UeGuXP2wd4aVIfRQYwYhHslg2R
ytInq3WbHBCq2jdiPSDqC7ApK67/gnUFVkGY3iKegWSc+IozH8/UmalnJsXONGESh0Pux/E+R5aV
3Z2TNi4ESfbMoFu0MhsIMrWj2zx1h9urtXTCbJBuIbuE7IAjv9TT2DKq98WHug/5dlw5YYvLZBvY
CVS5IYIhWUvt2KMI3GrRFsQI0AxdeTZ+oHFitdYIcnHP8fGIxCBHg4Tc5W7YqUmbwsTTwKcQxeQ6
88FPcXuhFmfyj4irrHqtlTqz7SxKqg12u9aPbhqweFO0a+GDhecG9Pz/m8zHO3h2tLKYxyOxvSzy
NL/PtgXbcnSGvbftrLgiz6VIut82HXUr5mYRiIjH0a/XQFKLs0CQB2zTAHx6jrQlueqOimqTPIrn
wEAIfYK2H6w6ur0ri8cXED3EiQHZR3XR5caDH7yGBWdhV9DW206+GuhCeL8EEBMKOn7gqSDoUoKp
5YPBraaK0OtMS7dsDTW8dK7Ox5dmULWoDp21ropm74sFCt8UOYcEtRpq9s7yFW0Uay5dxqBDRaAb
cXUQbcqr1ZRlnDpuUkcWaUafW8NfndHeL1X7pe/aQJlHXzHpru7uJaLCYUMVKppm44pBEFjmQQar
ee7aGTLxerxpna2brThlC/rvwWiBzSIiOoD5X25Snk8DpVZZRrRVnvtM+5F7/aGc0pW0xMJpE8Vr
DuJtAuIhRw/1sgOGPOvKSCe/fljZysO1Nrr4/Uzv07ltUZLalhHRP+dOdL9Phm8++3jpIBsTwFMt
4vyRN795G7v4cltPlrYAVAB46GE0glJb+voRfdYS3ndZZKGbXnVSrNO9JbviEJ1LkCYwo2ZN76iQ
YG5KczO+3Z7AwoV1Mbx0hgybMm51AJTa5UPPnmwrC9sajLpracxFOQhLwXiwgb2WY99tP7tW3mWQ
03/KcroFL9+2QDv5vFlj71zcEjQtEQAVA+BX6fHtmGU2k5FmES2Jb3L0ry5dvwFH2+2FWzq30G30
JENrGSRCpJh6xvPSmmYClttsG/vAwNwefmm9AIwQLaSARbq64lFjzt22K7BezfPcakHlPnbVMR7u
RqwjSIaKBMSuhAUhQ2a7rjFbAkaUiFfzQ8vrTZ4r4e2ZXO+H4PAEcEGUnAsE6aWCM7P1cuAnskjP
251efan1PqiKe/lKNFEDdiZF2nVutz2aJMNQAew7KIyTWa81X7ve8EsJkgsXT7HSmRMkKGYdel5g
1/dSHclzkIwHu+squ0pgzxntnjSHuX5U76Ug/xABvBAYGD5YW6UgksaTGQQ72AybKMEI8hBPX/Gk
F7f7TIJkYU2J1yD5BQlj9uayJ9VDDu/wL04UylOR/4GCwOu5PFFzZlrogY51UvQ8aEsKBhRgI/o1
W24h9IId/0eODO+HDzKgVQJM0v49G3wzDyu6m/qtux2doHsjhT+vUXxemyqXEqXtsXQ2p+BXyKK0
6vx5W8OuK+iBlZ9co9sWYNbO+9fba3l9z1xKlLbLmMa5R/+gLGKCMTHM7b2b+uYa8GPpUNgoXgaN
JRo4XjUSY2laTmWu4BGbXnvybYqf6+J4eyJL6oleoR7cU4GVlvO4itnWA0mVAj4X8bX4c7yWvV0U
gPC6Iai0gRCV9maOR3Rky2iJXo8PsaeEbjXsbk9B3FGXhqqJ6xHmigZyIdzIkoTJ4fqMRulFNPRh
YRaBm31q0KwuSwMvXbmUFyYjklyuSF3ANJaRcWWJ+hC7GZMo0eqNQR6d2V6ZzJoEaTJeMvOiVyCh
fm6NTePc/fyKpj6iGxIaKgKjKE7cmdmoZDTjDVNJVHWHOmjylStm4euRRBHhVtBb4PmVhq/MOdVU
UjQRHX8UoPpcMXoX9OFieOlNRIvehnQoVI/yNECDyCCzx9BeS8peqzZqdRDjAE+XLfg3pScRDz+L
3Y7Vr6oZ1lUTomdNaGX7Xr/bP7iUIz2M5pQ3pTJAjtO+jo3Px9+31eJ6L5AXB1rCg/EIlKWMN/Hs
sgDoOE9f+1+2/Qic2u3hF5YJqgAkIpRBcOJIB3XInFFlKD8E0Nj9Zqt8m31WSLuzDfrttqDrTUd0
Fq40eI9xYj3Zj0po7vK0HOKoUz5XwzaZt/aaR7iwVCKBI0q9YZaC4fNSK/Ta8KYGILjXZNo0P+u1
kuW14aXHwqxMWusehlfom/uz6VeSgNf3H+igADkF6kd0BZOrjKq2q/RW74pXNOgzjFdSvnvFq52G
8f2XB7ih4DILADh0w5TmYaFgxxmtvnxtlNK3bMV3nM3tvRZn/vIqF80/wfeCEj309ZBfI6uxhqbv
vPy1APV0lbCAonS2s3JfJztwqqDK6cdtgddbg4w3YrJADuKIXdUY53pcZuggX7y2yg/dzn23WLHr
1gSI388u3GEghaE3FOnB9mjTAx3vvtAvJyDduJY1JTWfkKKN5z0ap66CQ6+173J86cqtE9QnDh4W
KCnR9DVk3nNxb1d6ANaQqhN3CUjhUJwpXbhVbI0GR10OGlf6gC3W5Uq8Z2ELUB6N0CLMG5hScucd
hyR1mZSJHentc7O31wrtry9CfP4/w8s2wdw0rVnlihXVbfPsmsqfeeTf4PDsXJaFt0/rgiion2CA
EVRhyMlfHqaCFsOkDTGPipD8bMiWVQG/t00ydgP1WaIKCpkkmISSkpfgt/Y6i6lR3nweh416vwl1
Ob4UAKBt6uiFgvGJETX9Z32tV+m1L+DBXEbcEPgSQcQjKZyVCbOtsAGW1stkD77HzZS2z2BY+4Mk
+l86tQ+D2ZMHj9zrEaCYC6yWAAvinIETRtobojGFz0QfIrXP/Nr00crUV52vCft95xkQcgAfhf8m
OkHK82uNYVJcFcXTKUqzOxaWNGzMxj/elnKl9pACKmpdvIjgfJUNuXgaHFpmNYB11Q5JK+KERrNy
c109WxAhquUFl5FI1Uv2D9G1gWhgCo9mq90rL4OS1n46hDSpWvRk7na3J3R1CQhpCCuD9wYdGhDl
ulSdjLmF7Y4mUMvxruz3X+8eHfW36JUqQHDX3N1uB6ovhZc84g/IwCR05Vlc+Pjz4Q3p4xXGWFfM
GH50P2m7IVsxINaGl8yfrIoNu2UYvle2ycYyVzZ6eXhR7yFowbEPl0tfFA0KMWydR+yTVu/Z3WEN
FPoC/f+/4aWvL3Q7ZrGD4dGPwXWfzOwpVe59QQTSXtANAeCKojq59YatpChBrakapV3slw/cW4Py
L6gbBAASB72GSshR0b6e9GbkRI0qNCRPFMOfShqwcc21WdgJdOLEuwHIqSloXi93wvLgb0Cz1ai0
w2YK3bUKoqVpnI8v5J8ZOxNTvYZMGL9TX8r0c1Vv53R/W9NAxohBLmxEbAaSkWIjkKO4qqQEqbmL
umtjjhJeT8+tx7VNHDeDr3r8J4dvaJv0e2cpf4yR1FvsJ8FV3B2VzP2l55rl4/EZf6NzjvHQOmYM
cp/MGT6nSloF+ggmdrVTn2Ir/WT0zbwhTa1spjL1HkldkUCdOPxO20VQS8vIYeTVX5WnbWgOdrED
wLZ6Jh1Jf8M69iY/N9VR2XLFq1/SDmRk7uywLSN6tUMMAbHWKq1LP5tsY9cxav4xjbz7ygztN6mR
nNRGmh0LC8bAQ2k1oefQcHRNzpEPoxX3FVqhj0Kn8k3GE+UIk9zYatwdN17pkJDOCsl8m8T9G7zl
/q/Zcy1MS294z/uh78JiLDejngS6yfsdr0ad+Daz7GeU8Co+QxV0VHHqvHd86MGWp9anIqV9iJae
aFBpWw1atzJgWEjRHZuaz78T02CPNUEVfF7OQ+CmGgkmk7VbWmdoL6qO9LV0syRoixo9D0uNbdHq
oPN71DT9MhRP32uUlKfJaJBQBOVSHIxt8z2dnXI7Knw3VVoRerzL3tANtwgZ7dKXsiDVnrvpfCgo
7QJQsTVPXqGVX5k7q5t5okOQ9nqMvlSlt2EFSXx7Nn4URNuP6EgWGLUx+UqZNQEz8mgAb7rfJmMS
UKvL/ZlZ747mvJWzpgHr2JVAhdYg7Bhc1dcrslen+qthr+E2rhUHtgqKiRBwgHLCAbpUnHYuzL5h
qRkZJvGreGumm9j+dVtzrpX/UoasnONA2xbgh0hLQ++Z0LtveQwv/GfgacGQKxfPu0Zj1PXkGJE9
KQ9dUANt9y++H+ggwR6ARnbyJYz0QVv1iW1GCcwdV4+GbGUG9tXFghmcCRC/n91eDBV9iTZZJgyS
P2Bu8tss8WmOwq41L/fa8oEghGVQlw8X9wp0ZFDSTHnSmlGeP4DVwIjRxf3dYZFX/7i9ZEvHCi2X
AXYQl/5VCtpmhT6OPDNRjNr5pH3IAHzM2i+3hVz57IJPR/SqQd0rzEUZQqX0upYm/WREupqEUFsf
tzI1D9rwpSbPtr4ibekUA+AGqCPwhkgkSsZEV6tjrw6jFhn0NCmf2YqZqC+Oj3ER18ILcxVy17jh
0dlmWlTP+6GYfI//zem4Q5g8iCtgU3ae+zvvN8BeZPTTqCaoY3U2M8jDrPZxNAqf2u1mriKteh77
Z8v2df7ZdFbqp5e2FY2g/v83oh3A5UGdu8E1Eg9rkGafKVqGloHDjrc3dWkZRCEzirNhKYD861JE
YU9ZmY2tDjaEvcof58+3h78mA8GhgaUDfbNt1APL2eYRneUHgg7kUW2qvlO7fqUXQU+7UOdF6JB4
kzafisbdaumfOPWCpP5eV3tHfULPO//2p1zPFMXu8KhARStC43J40bFn1+7gRx7VrA383F3rRXB9
q1yOL+Sf3SqNxtKsyzA+p39Hw9mYOk5PcXB7dreReilI3jIKUqZmhCADqSjQY+fpvLJUi1PBOgE6
hZTxFURAsePJabhjHVGL+y2j/LVvGlAzu58zw9je3pXrI64LdmYIAwmquMAuVy011cYcGPhoXANJ
Lzp9Hiy0JytifUXO0u6fy5GiHXWcW05W1PaR9O8G1HfCnX97JksSPLCTIKwp8CiyJ51742jGaWwd
qYNOmX3v39tTD5oEADggArDoUb0v+w4VydBVA6/NkZiTr+KGb+JxA735F9MAPk/0joL1LYOmFGXi
c25a1tEDaZnqK/Ya1HtxncQTgs5O6Gwih9G6pEA2Z5qtYzblj3nWnXJ7LeJwFRoSK3UmQjpUjs5c
IOhU65i6cVDOuDZLbaPlo98WG8aGgKu1DyzB/XopqtNxlhHmQAmeZNt5cBUsjdnqkSZw7XxPWznC
C6pyMb50wRC8vTadML4yBIYXmsBMv93e+2sJH7RwghrAQNRJvqxRY5BQNY9noD836XhIDJ+WK8Dl
RREI/eNyASLFlZNVxKqIqdF5RgZ/B9eE5ft0WFHE69sLMX7U9on+OYjTyXZKAn6FxsitGYgwO9Da
ba48W/qxmu6G1IjMxZkc8R1nF34b2/Wc5/YcaW1o/0blx+3NuNYTkJkh0OTgGhZNsKVDnNYZYKtK
C4IRGsxFiPqO/za+fvn5dHJ7OPGdE+XlxrJ0fyrMFYW4Boggf2SDb+yDklMAai5FTD3RSQ4OyIia
JlhS9Ekff45l3YUmA9bU7w20XS4KXXmYBVWii6ZZNvmic/d0e6bXBwLhzTPFlD7DSXMPhisUZ2y3
mvstBZT2V7ZWNXG9XWDpAYMtTB20e0aY83KuDKdBdYdRPTrOS0Fe1BXlXxwenCrIi8Kegud1ObyS
oBJ+MJh65J7rM/PQA4R4e5WuzXtM4EyCFNeOx0bp1RgTIOaf0QWP4c+C14Fjf871T8XIVqRd3wMX
0uRXoIiTrrOaST0OZv1ME+NnOzsPPBnD25O69sAuxUi74rGKkU7FpKr4S9pFavqkewR4qA6dQ1dE
LTw6woKBj4QUF1ggJVEOgKK1CVarY+UdyurAy7dZL8NxYrs0ifre3VbdinuwODkbMC8gFFGMLz/V
Zj7O1FFK9Th7ZejkLzn5EoMDOgO+5343AesobGckhVHx5knHzylB/KbavXrU2iev6UF5ssYZtKSk
5xKk48dNrg963+FAJCQYEv6W2XFYxJY/asmP24di6ewJJJEt6MsBYBG6dnZxQ3szO6GpdnTcfaKD
89T3Tv9NgnTjWHFsaggRasfeAYSw2ndx2PCVWYivvAyPAjV/Ngvp+akqb67KGTJy03d4WK71uVhc
JYSqkLpB8PXKAU84IryIBWrH2fxhFp88UN6w/e1lWpwCaEfFA4dYkpwZKpOx9hiptGNTMJ/tXUQL
/5sA6VDplZpbZd9px9F6G7b9mgJ+fODVHvwzAV0KUpiF3VJ9oNjnrnqkSGs31vgzI26Ux9UDboS9
7dLAnqtdPPVvFTX3WpztWMZ/NswJ0dsgJGjE3HdpWOTNCov04trCsxd8N1hZORmOZgBpazWedmRk
4yYhsN7/Ymn/GV++wBN0NeVxbmvHVAOD8QHh2X8xPgqtAVFH/P+qSy5yI0XCYh3fb39x+9OX26Mv
Hm4Xtgn+YOzKlok9ewVvq0Q/egYFlmLyh5FsxpGFt8Usvako2f1g20KBshzE0ofOMpJOVY8mzw6O
V260yjqo/RjSSut8PtEfmrvGdr90kZ7LlN6hLnFomxSQmaS6r3iHuXrUDepraMF+e3KLa3g2Of3y
Gi3ICLL4flaPzEx8y/qe1Myf65WNWpuN7FQxZlhUgZBxIk8ptISjSUOljTs3W2tAe01WIeqQziYk
VOrsXSjzwYk546oIe4SzdqxG4pcNMvy4vof86Dlg9gfstGrf6+kr7/ZtHN1e0aXJotcnjAcwjyEk
Kb2yvVrNBqEGjDzLL4cXdBKYkwC22G0pS4cS7WxgqQBUgH+SFLMGNzoSnVhS8pRnL23/pLCTzb9M
WrdRuxWX8oONSr4iz6VJV3BGjXiaRkgDF2hApyJQW9svyY+cJ35dcz/F22Vxso1bC2D7xjecIQBX
NKJav6jF9nUKUIJeh/+PsyvrkRRntr8Iic0sr5B7ZS10da0vqHoDbFZjwPDr76E/6XYmiRLlaOZh
pNIQaTtshyNOnJOUBFWaT7vvPLXt11KmK80pvSYGR1TWeYOCGbMedR0fI5oXRe+07UDoC1L7xvTi
/JdqD2jaqfyMfBopW5VLLYdz0d/JMKc3AaqGjqWMw9TMX6772wj3zEZsG6FMJrzSjPbDUnFhbvud
Wpzs89jRkySssM9R3lvxim3dytxqlfh+3VtmffKft0wVvATAgFbKsAFFv8m7p7JbFdXOWCSKWXDK
KZ3tyMpbqireN0OSvFBNbtycbQrubCw57HLWPZI83Yg0fzLD/Nik2bqm2YZGfCfQDxtb3bZRe783
Mw4HWhIKv+RewMFAEAGZIGEHqe+U07dLSrem7rhj0kNR7NzcQA35RTP3DT/2nHpKB3Elfoir2O9c
bX19AeYu8lPj4yvg5FRyWJNYcCw14PWaHaiy8Pm5R8QoFv83Q4938sSNLAMMmnWNsanpnzpGDV1o
eyk+DfkVx0vwlplFHpW0QFuMVwTgFaOvnQyFsdatFZeqQRKuWbFR/5Ry2xsbon2PluCSc6YQHiO+
N9BRB/K6c1NxygB/i/E2EiTeGxZ7zJ3kW28UnyzkW3S/baTSL5yrMxsSLz+MDN6Cyu6UVgrtAjEP
sxj3YbS16IrEvsEWFmvGF85MTK5cJFNb0pgYldLlvla9ASJ4+6V+ZmF635pEQoAES4TCjedEzzKr
vcUC7NIwxr+f+EGaK12n9zASsue6PiTlfxkEMKBwZ+wce8oHHDUNs7iCp7gONYN41zW1Lxf7XeaW
G+KhgLKO7bMXZWpr0Kw6cY0haGzrk3XpCljH3xVRFmKCWTManvgokkD5Z5pVBgpFWjKzh4CSY6Uk
4Aj7XoiFKt3MGQ8y7n82Juuh5BUGOQ7FsUtPKYQXQhdcO7JkwX2XxjL+/Wzdu5y6zBwCxVzHte9m
22LptJw5zkb9F9TBAfUea+HnJiQKM4Uw3SGItH0vD6B3b187cnMSG+TlwJ6ifjHCOC6S2FxYsd2q
Q9BrW863PN+WSyWMuWAUERF6W20dpRKg8c8HwpiN0NPp+6Aotc8a2mE9gDLofnsCYce2bcQW9B/r
Gg2vxEr3NgA4lWhXOiQwbr598DOAXkBCC2TkU8CK6raKY1ZGH1g+TZkPksSFd96M750ZmPie0UQZ
jzO7D0xyV5o/6lT1cJUq3fb2cQA/CG4zdKgBkDGZzrCOyhYVuj4YhI/yHFuYpplUN7oY4BDIxoHR
Fm0Tk+XKtFAr4mgI7Eh9rIzML+y7lA5+pVnrXnuwwtTj5Em1f5bKwsgu2c+xc9HPhzXC+ozwjHPT
eZnrNRuYEWQAPa3CqlpDPEjgIkc7BYvK33Vt/+p4s7IISi3MjBeoOecWED2FgOoAE4JbfbLjmlBn
yLKoRlBbG+H8tMsYVaONsXBEzexrVPRQ9kQjNuq4U8qYFtDPoWKaEdD0mAm+4n0C9pA/eeGCT3MB
gDQ7opHmCnygFtJSkyeLDhZuo28MM3A6KCB9WQ0UnBSQrix1s87ZAUwWGCGgXGZSHFw34zSVsEPr
tUkONZiJGi91l2jfxi00eYKB5PL/7UxRxTWwFHYLAsGgcx7spALpZHD75jo1MIkhUTgAaMuAAZVB
bisollLrc4tvoQd/RF3DxaeLn3QxMt2FagZpmco9qu/ZMc7VfJspOkQ7S6VcZ0NSrK8Patw2F7OG
fQUVcly+SBWfb6uMhEYRKx0JCnGsoBCTHzVxe44O5xEu9hEygI7ZydlXMkWNFVqSYKD9u27It8FY
UgWdXfsTE5PDoWNRPAgVJhKzXmtOt5L/Icd6NojRy08u9SxxRGJZBQlSSDCvpf58fRlmAnn0kaDD
EWStIyXV5POJNsRJXmpmYIkVCe/M5OBaG8ruoHO5COGZXfITW6MfngylrwFnReOSGeSN7qW675Sr
BnmD6wOaXZETIxO/ahre0/qvEeH/Vm9HsKPujcYYAvYxBMDT0CRMklrqUYy9nogDoAqrRCr/xWtP
TEwGYHc6GPqqxAwKiMfdcSaT+y5i2kJcMLfnbRQfLGC/cauqk2tFFiZ1uJ3DSpt5DuC5TvRL42hT
aVaRIheMza0JqhBQSEZ1FZIokwPM7kupuGVpBkq1K+lud/uK49rCKY+nFbjnJ3uQGVaaZVqE4zH1
lK9siYdhzmtPPz/ZIXnRWH0yrkdrrgmD/vnRMRcaR2ayW4hD/41gsjGcKAu7NsMIonyLZoIiR+Fi
B61kNLkWnlyqRC8NaOJgUIzJwIIMa0bp+L310AGhbRfb64sy61+APdpj8XQkwznf6+CLMkVuUDNw
k8zv+9KPyA9ZvQobKcP+/bqtuYt+BAeg1Q4hBeqn57bQOM1dtYQvo7fFY+zVapWVnX8X8j/cw6d2
JhMXujpJKx12tDAyDlKvslXU43a8PprZzYLuaVBEonSHbTMZjVt3JZPMDKR8cuJ10iyEX/PfN/HY
RSoFrW+TzVgwOdL+DGZA4m2Zem638Pvn3AsUdKB10keXnm5H1O8rJy1LPTC6TZNvUBth6cIDcW7B
T01MtiRKI12Kdig9iKEHMqykfihiny1xec9NFJrlNbSDQ9QYpb7zhWiGyOEW6OwDJiru0QaE5DqL
9YX7anYseDCBcgMxGF4Z51aciBSFnSR6oLto3HNTd8Uqwb2cFGvFub17D5VgQJHRugmygQvqmi6M
FKvQUJcjkCZ9a5eeabNjMSygdFD2BwRtshF1zt2h1xhEQPsofLUzaax5wbPEI72p+C7pyH84+pEp
QA4StCVQUZksUTcohWYatY4i+tEuH8h/eULgu8AygKpz5PA7X5yekIgCdKQHSXFXxSB1+Q30qNcO
Sw3Js3sGhyTeQyqgrdO0ilJZTh0KCzA6ZfDVwVrVjunbbr+6frTMHcpInyLPDh4L9MlMhkPaJkJu
Fsvf5e7WbvvPJiy/9E6vPV0LHS/TyyXYyZLFyQIJQiyaQeE2aMhH7Lyk2SaEpk77YrgLd8DcZh2Z
k8f0wxjPTk41W2s1oRIFWAc0C9jdZxwuhGVzvn1qQD93BRAopObQwoDN94m7Loe9We+1myWdEVOe
WpmcBlpeOzQrMF8A6w9yE90Bx9fZ2yT0jD9huOAOc2EHGq3Rc4INNGZyz4dUloouDAXbNWlpujej
Unynam3jHZBp+6RCuyZcfcS+MJtCEx2o9YUfMF6Y0zcgIkIABKBKg6WbeEdfpo6euZkepEpzzGwR
MEgUyRplRbuIt01cHKHuub6+B+a22qnNyd0RVYCA90qKI5Cv+a+c7hZJWGddEc8ElEWQU0Zr5fm0
ZiQdCnc8ZFvyTdQPsdz/lxH8+/5kBCnToXuqUj1Amsyr9V8cTXz/AWGFWP2fjYlrZD0dareFjTrE
tSfJ8IYNoHtJ0b5dH8zSZE1iKpxIDdUsbCvAgLYFyNYJXUKJzK/4v7FMQtFO6agsTZjANZ94YZv5
EdU3CnEWwsPZE2LkM0RKy0XcM52ztjfQ0Wlr8KxVdK+oPr+XSxwfs2M5sTGZLhv8C4qCdCVgO5+x
3Aht17R/rq/IrAnwuACTNv4zrbOlbo7XZoHp0tNDHn4UZuKpXbgQ9SwZmZymKQgGGtqEWgCUqteS
R5W7XtMvXd+zznUylMlpSpsqyQwCK7ryZNODfns2wBjhJJB6GRNYIPw83+noHG4hEUuQm0VrK//q
1NsHAH40MNZBDwhXGrLP5wYGVQc6QEFaVt4NpeXl4mbGppFJHUAtEGP+pRqb7I1Q6yUqeQSPAaqu
Hcn8eFh4217uChSI0WgI4hlQ00BK/HwIlZQDFxLJRaPso2PUaS8gCAAYLC2+uXypq33cYucXCtKY
qLWDggrZmQvV3ijsmMWazAzQaD2wDz6swGGgRp/G7XUbAxJ0ow0gOJFhHP37JJVV8z52Ey7MILyX
1iHMF474S8cdPw9g6ChohhfIxHGl0MEjS/FGU9kd8jNJ/Xx9j89+fyzkIYOF1Z/WNHjehkRJ0ONW
937aboW+cBRebm/MC4qEKNWMzdhTIrDYTqVD3ZgElY261i6xPPT/3jwEcBOPwiBIXgJpNfFcUqC9
okJjR6BlUvteJm73qcjY3F23MoNNQZ4PRZ+x3ImObDIx4+bAfgo0/gcKZCpFwz2wYH3JvPM7O/Md
mW15csjFhxoGQ/krbRY2z8w6jTrgY/kHjWkQKDl3M3DhlBExFTXYhKa6LRJ9e314M5vz9PvTstpQ
DFGj6gA591q/QcvAWuaxZxD0HwOqct3U3FDg0iYwgAC6I8VwPhRSDlwpctxcZt2vHyAStr75+zq0
+XD5GiBVQzh7/n3NzGmRdCjTKc5HGzTV7Ttm7DyAV6uo1V/gZUH2kWkmwDABBBrL7tW8PeBCBfjf
9y+KSFGa2xZ3DKAG//TFkUrkAuTCas8sAVIypj7CKsZk2WQJOMkTtNB1RsCwIZPP2rw9s4jSIarZ
SDLgUMHeP18DFd3rQpS0DZS/wqniTxKtrq/ypcPCAnLvkBeAHBGIz88tRHGYtqUZd6iGvIjh3tQ3
tPpZi4UQ6HKiYAWzBOYuAFAulP7shqAH1FbawEiLTWuonkoWLMyO48TC+PeT+6MEbF5jEhYixPBc
WRmghbLjvZbennofh4L4AYgpJJemmQWh6Rkko/Q2aDu6Rk7gt2Dur+trcnnYn5sYZ/NkLBAza6kW
qm2gdtnB4GyflsUPnoYL7ThjMHV+t4OLDPxwYN4Boz7yJOdmqp4rWgnsUZAaP10rsI3EK9I1B5mT
MaCTZanfeM4cMgmgsxxPq4tOSkUdcgYZSBFoYp+Tp9bdWREgW+x7F33VN2sBg4MAWBS8FZEsNy7g
EzURDAlCRQTVsIvtIGU7o164SuZWCVseOIZRKeACR4D+PT1tKtYEMTU9bm1z7Xs4vN7uCcjBO0gp
jHzoU867ukkKBko5zFnqm3Jlah5xFg6AuWFYYwoTKT/c7tO6Agq6bayY8Oe0/C6gAJyrj+YSj9ec
DQe4IDx+QPt6kSWlvNFSKCt1OItRcC/Nh8qIDyVxbg7yEDiOEtj2mCi4yJZGQ9lUWZ9K0OozyDSx
rVCXuAzmR/LPxOSBQlWN8UGBCcUBJ6fzyovIW2zNnDvL/idbhpTvJasXj5kuwwrTFclPiLVIeigH
HzQ/133rMrQfZ2v03v9ZmZyYTs3tjBewktKjqcitFgGPVaS+Ev8yop/Xbc2d/0j5Awkx9ivMsGo0
bsyNWgauqDwqfvOlFM7slJ0YmKwLMXqm05DLgGuvsjiEdK/HL3G84GAzqCkTMwYdPewXbEdrMmd5
KLiT9jk8jL4Vyiuk6Tnja9NNvS6iXlTkvqIfuH7kTbUQaszg62B6BEbg+Y0gfVplciInpq2td4Fa
4Zwu6IsrALB0jSfK8qfBMdbGYPmQqDnQJNmZrH8aqno/WPzj+krOeQ2CHYQ9qD07F2nhvqQ8x/p2
gV4bntmiWZSBLYwC4n6syQJSa26zndqaRKC0gIByGjldEKIP2jr0yY9kMW8yBvzTS/DUxiSEs4wO
SH5h4WjK74RyXxpeV60scSiLTckOIL26Pn1zG+HU3ORq1/uCxGoPc65NvbhMvHjhUp/bCABPgVsJ
/CRAx0/iuSKUban1Hc6OPEl8UM89AMK+z4vwHewrP64PZtYX8I4b742/QrXnAYTTpcwZwqELrObL
znZaBn1gCd4VfVWLbOGamp04MCRo1sieChqDc1tuZlBwC0UyKN9p+GIucZDNusHJ5ydukCah7rQF
Pq+W4PKOV3YEalHd6yzdQ+0wc9uVqtxccx1bpvC0GumSLt9XBo8T5GmjIjCLF7fTPZOuk8jwy+T1
+ipdztyY9QD5PZjvQZtrTFwOzIp505paHhSeBR1hd1FL+NIN8HEUv1C5RRRxQYkDbtlc0qHPg3iD
ZhLrj9uj+rVOt9eHcXkYjFb+tvaqSGhNX+5or4yHpIUVBv5aD1Rl3lIRfGaiTi1M3+4Fa1PijBY0
Z5PiWif+9RHMfh+EBch6oCoJefhzF45ro25KNEEjYPyW+Ua0kCK63PmYIFyuJiAOaIOepoiK2lBs
EIPlAfJPlXZX4BEU271ni2LhDJtbCcNB+RaYckAqpqk62YGjksQsR1PHs00DO18v8nVevhUIokQ0
vANAh1qaPm7XkxcQb4nN4rYrAiI5BD1Lrx7eCbD+alSvqYoEt7OEOZ2bvROLF+mCJmQMnYYFMKfV
Wid83wir8DIh72kZLrW8zs0guvaRbhsPADAVnA9PWNQluanmAVWTN13SQIIdk4Av9HaHG/NcIx4U
DDZTWnyT5k7WJDZ2/pB7e2iWLzjCnEPjNe8i4EbREzTG58PIOqdWK0PJAxDL/M6i8I/I3SWO9Jl8
IVKFQIprYK7Gf0yxSG4aMjQp0SLI8oeamB7E3z2OZJda7BPnpWgfhkYD5qYAW8tjLjbXZ3DuaDs1
PgkrY6H22ACsQL98f9RqEXlp1OxUne+iIXsSTP68bm/OMVA8BjQdZXeoxoxeeuL3CGGpU/dRHcRo
27XRLKj1u2qJTnJu2U6NjIM+MTI0rKkTCSO5ulIqb6kp+PrnUYo+/zxEEsxQSZM6MNqNuqmXFEyX
Pj/NWoCj1WzHzztoWlvT2zvWgKTD0xHnJ8445Nsnv743mjYUGQ+Il8i1uSSeNvProQSElOGYcIM6
yegAJ3MfuykfwrwvAa2MvLp9Kz6uO9Ds98f+LpQ4AIFyJ2ESV0IqKcf3w/I126r05fbP42oZ2wXH
bXHRlRJqdtSAoDZwm3hjqXzNzNtpD8dSEwJYnCyIKaY42rQr6wp5vDKg0ZdooRcuF+KumT12ZmCy
wjZldj8QGHDlKGg2lK+p+Xx9mmaOjTMTk1WmdRtDjqQrgz4LUYzdynDlkrtjbrxftzNzTQLQCCgV
WvqQHJ7mIvUKmiS5TRBCVuG75GY1MgEHqHu+6Wq1sZvkuaTDAmxndvocYEMh/ocjeXo191oi1BS9
Q4G0MjQmSdShqsi+o65a3X692CgHI7MGEnb0ck0O374oK5pLvQpAvt9/z7v/8HlzVFqGWMFfltjz
reiGLM0cKKwHUamVB7wBy29OWy91ZcxtyFMrkxO9aFhXKHT0ttjZ6shIM1ItrMiMCYD8UapB7A34
+ZR11bRCLW4jXQTqp6wPMl/oZFr6/GQZhgqnTJzg8421ip8GdSGun/08KjVg4B/BmtOKPBSLKTDM
+Hz0aTYfhrL04p7xV2ckrh7VIgAHnJ6ItHSUKu7TJlCVsdZIvbRY2Usos7lBjNzvI1hu7N+e3Hl2
oipt1WVNAFJ0n63DZIldZiY8RXEZ1QZkXsbk+WQRiiLJ4oaEIuitO1keEnnXAzlvrq6fJ3NzBVgQ
8s2QundQ35hsCVFXEVUwV/2QeVH+u9Z/6wq7fd9hsf/fiDMJflvAbQqrxVzV5L3ym3zhBpwZA9Bo
SBQAfDTu63GpTm5YiSYo3qgaiPXDLdV9Piw8s5a+P/795PtaqTpZQfB9SPkp7vfO8Ify2/VlmLk+
kIqwIEo4UgFcLIMeZ64mHSaCGivMtX5l6u+Q1pb5t6h5u25qxnFH8REHEFn0Bl8kZtWaa43MSx68
a26Q9gtzdfl1ICEsPEZdyHOhzDSJ1ZraJUJPVDPgG6PehWIhPzjzecRouILQkGiMYJjJUgw6KeNc
GjjBI4+D1+Jmsekx+z4S1dnoeptpFVUVW1LSA/0S/T608a9b5/5/vULA16AKfsF4lUK0XNNoS4L+
Pq0fwnIhCJmZnRFEhT5XPFHw/Js4qmmkdlfZDSijUn1j5MMrCJ8WSmCXpxIk6fBMh77MyBk/TTbS
nNSJmWsANXIvJj53VyHfkebmgG1sUkZpGvBJYGCm3ZR9gmdY1nRaYEEGo3V/UFvd5NBcu74al/sa
VnCBjgRbOJ6mzQmVWUknVCodCJvOK+w9UgGqeXNyFjbwVgYftg2a1GlrApOZDqWAAXD+wTm2ErWQ
mNkPSAcDDIwM/vUBzaw/kigjaSBekngQTK4Mx4niVAlrJbC9nL/F4ev1z8/MF1pSXHfMYRgj9v18
86HH1am0qnSAdRYvDQthxACHsPJy3czcKE7N6BMzKTH7zK6cINMLTxu8Vi6syYwBC8UcpC1RV7ns
4Ggs4Saphl1o8p/6d50t/P5xls/rC6MsBFA6Y+IP75lxGk+ui9CgupUXOgmy9GckNuW7WhylvlGH
TSL/3DxVWO+RdUNFbfui5q05dZ2wygBGbK1GB9rtbv88WCpw4KJZE8WFSYwzECMeWlWxglz3aLkT
SwneuYU4/f7EoZxEpb2qJXagPfMQxdXodp5l/Hi0fQO4MUJ2jMlSgMvHze0iAk8aAxao3md9h662
O9e+HSKCLnzogeDtgs4Q4E3P15wyJav7slKD+kDbp7C/Od4///xkolodwjAKA/Mo8+wQshkLB+HM
Opz9+smOK42Eq5nE5xOyYq4X04V2uXGaJzsC3CyANNg4BtFhNEY/Jzuiog0ZaESHIGu+NdaTyT4l
XTib5oYAEkm0+mHP4bidrDRaCNtKKThA3dTxarvya4iKX98Ns6PAawJxpgaA1jRUjk2VDVZKwaSp
Rx6TQcKoXw8/rhuZHQfIVHDzAceCIs75VCHZ4mpEhGrgNAZw9rnf8qUc7uw4UFhGtIyaNtB+5yYa
Wg8UNUlcrvohYmDhGB47fYl5fCZOGHMUiKVQucGumIwDmmEhDRn4k9T8T6Efw3gfKht3Se9lZrbO
rIy/4sSxkKqFGEoVq4FBfhfqEws311djZqogVaOBHhwaX2NZYvJ9pKI7QXPQLQL0ocbcN6D8gMLh
7fsPIaeLlMcIu7wo9NdZU4u4TdVAqPq2MuUD4/ZCRDVZD0AX/ubXkOkcWdQQ2J6PJKzdsMmstn5A
CgxiZZ5q7Uz9JWFf1yds8o65MDPxraonrSjTrn4Y4lVi+6Xi18SP6nu6JDQ8WfkLQxP/ao1B0WN1
qB+ysL9T6+I7j/tf18cyWfwLExPnkinJQkPBlFkOWq/zH4mh+RBQWThVZgdiA74ExSqw0E9DXV1U
dlylVf3AaE8OpHOylakk7fr6WOaWH2KjoyYSBMUvKoUZc8LMSvr6IUoz91tJUHwKa8c9tCatdnbs
Gi/X7c3N3am9yY3SOIjfCFPrB6eIPdr9iY3vKZIx143MOBtegGOxCzKaqHVPchcATQEiE2XNQ06t
+ruoLGujpoWzdwh1V63Ti4C6zVJJdwoIGt1ijBmhEAwkO2ZzspMyTdTotoJbiNb5xpNu3WSprwtU
YK12ZWiNz0izoRp4OZJj0f28PuQZbxkTsTi7sZLOBcdQ0bh5OFDBH2ojBwDJ9KhJFmZ1xlVgAv+O
ChtAH03GV4eaWmVVxh9izT2UZeSXQ3lspOqhH33B1N8A8iQwGOcSrcdoYMWdCoj+9HVkJp3IWET5
g1qXe54rOyj+PhWRtVYGvi6dT4sp61g0L6IQH22ab6QGCGlpH1zxjVsDJEzue3CXErCsWlGE0Ig9
ZS0HMjP2ezn4edyAFPeRI28GNZd1ZQCsYt23Xf/79kUBFwCKeCoIci5wCmlnMUBY3OrByavHsAVY
Ia/T/XUbk0fF/2bqn40pUgFNu1FhIa55YNqudMQ97S2PVs8xz7zQze6TJSXpv6SaF0uDJDPEl4ER
vwCJsqbvSWTx6iFzGv1XmnXkQSRufpdy0exjKwP97WAO6wgPEK9yXXnso0FdlXk7eKIS5LnKSfZd
MWw0palZa+6MXEn8qnW1b6YufjM6WEjgCCMxwAyfdktHw5wTowA+ujAytGgHP7/uOF7CQ0xM/HrT
/mhJyr3Kijd52Kyh0Xr7WTdGz8inoYMGYOfJhmkk0fkgrOpBAyo4raHTFsIfk4Uk59zOB1x/RGFo
6GSbKim0aPQK7QjrEQaC3DtLSJi5CUO+BdUEnGyAJ00G0edNpw+0qh4SZd3GdyEA2rZHlngtZqy4
qL9AomHMIV0UE3O8ixUclzV6V5xDrdT+AJbAyvwj46VgfWa/gP8HWWfwUeKonjoAOkFYXqWR+gBB
9D+ZlhJPM/hBNM4xy5TQU5CK86LQ6vzr2/TySkK0+7c1GiEjXoOTh1piC7eXZa8+kKGnK8Fr1LFc
0+sJl16eOVthdksg+0vHGE0CTeaikc4EF/25q6dy6ColT9WHUluZL622XRjR5Zqdf38yJLfLEbiU
+D5w1ujQjMSX2scPDo9WaUJ3raav24iunZ74NlN9O3+B2NuKKJnv0veoleBjxBFlOiukbncifgWo
7ztSYB4aA7zILT5CpMRaoa1KpX/StCH3SWaBz1XVXgaNbPr6y01cry8TuIrixWHnlc1bKsN1bZhP
NDR2GnrICmV4AndikGUMV3CV7aui2hhJ/w3M3ihVSsNXjeYlzsvn3k5WMoJSIqi8ldhcFU671vTq
uauJFyfDFqWKu7hVfTeS67DqfKFLn3OA/Z30COT0Af0THDqM7UvOrR3riG8phl/ruV91qWew7MCA
j0WwspD2/kthfX4a49mJRwjaQMd2vWnZ10Xyk1qsUx8UkUJ51+TCRwWteLKsunoBtR1YdGIdIowS
UmJgGXCM9zIRxbOqNfVLr0CKq5ZQvLWabWjdD59d3JQgg00cdu+GVo7/t8HV2DTqhpSFvrruQJf+
+fcXI05DteESK6iYTWGbaWbd9847d96XupkuPo/D6i/rE/LdwDxNE9IKsyE6pDjJo5Z+hNbr0mP5
wvvHz+NqH4MtsBFMUxcSwveVyFL6qIeuXJOiBcO1EgJcBeqcaKMNIRR9F+bLuTxELGAF8R5EvyT6
oqf4J7tifdyDAv/epWQrYmunp85BhD8U7dgLBZnqD53dZQ5AixRYv3tWP6kOqGpdRD6Q+BJW4hla
t5ZWukly5gFau5PWc9S9ONar4RZe3z1Zxk8rNzYlCviuVntK/dOuDb9j5TYGlLNof9O09U35Sy1f
a7fb8LoE0dwDOrg3uvm9L5ifgoumkvZuQGf70P+h1XedHGm7c90XN/3WWvsuYStJkm2jSb8w+pVW
deu661YM7ddx9KIM78AjrVLjPY6gdFg2nk5jWES5S/hZ9pN3GOBBl/siu5Pu0bGyVaH2mxbYkzT8
EebJqotjyBx8ttDUTntIUqOVIWuajV72mVfGzyJ6qivbU5CK06zspY9jKBVwdcM1y5dZv+oM0zOL
aM1rsWmh9dmi+Sms0HJDyrtBHzamKlYcCR5OXFyDlZ805r7rlG3olhskh35FKQJKPcOD0AwgB3an
uPlDUeqBVOmqa919U0ZHBUzogyGBLHZByD48d3GirqKu38vs0WghshLaXii+pRFbW0W97pPSzxwF
U0UQriT5z7plmyhFBhxMHvt+qH8qrrGOjKr0lbz9YZr9l572q9Bx1lD13JZ2ju72sNvK0nnTh7zw
YtDtdk21MtU/FliwhCTPVpH4SJTUDJPeVZ5ZWV5vul6Ck7stn4XOPadv7vIhfEyMCsD42GTQ0LX4
JhPm3WA4SBa5j0ne+pGr/ADp/q41um2WmF+JqJ4bG/ApQ/tADc3rOdvZOV3hDXgcmq9SbVeOKbwh
+yOhht00WzBSy+grZPgRDoc2x3sUO3elMtyBtRjd2nG27etuY8M7hgTXQ8rrTRjroAZ1eeQpKPNC
b8xv5C9eRwhYnjPwFg2S+CL9iq3v+GV+QtxVlzv7ooSCQ/srJXvWPnXWRy1/5PVTnbxG1Zuk91b/
XulfA7wmiu7J8GLQN0IpSBVjL2SDV3XO2ilBkZXxtZo8M+1Za421Kdy7MCE+5FQPcSI9u/2pZGKH
pNs+JUiutB/D8GhDFr57S+0Xm9pelTaroR5WOQSjVRDSVLjkwLi2Qdp15xrdmpQ/Wf0smsSnFtQC
ijtWyM1AomNc6n4qsAqlXA/ioyign65B2Ji8QzFdTxF8QzfH0f5Ecmcrn1H+wck+tpujG4e/TMqQ
i+Yes++5/aKAHVbN43VFIKp+TOWLQZ5NkXoRtEYZwvS0f6xy7jWZFmhW+C1yKPMMnogVEDuPkS06
D/nPY8TVCE7CsA5qYObqG/Rz0alkrioKzfT8DdVNL1ciT6Rv1fBY6C88ei8b01dUB8QI9EEbvid5
5TtNdEedfGvG1V3eqpuG4Bqz/Exp0Yf4S4H6eQXURppDo7R4ovxbTI+tU3hgEvSI8gxEzEHHWafH
eH4rb5wxcILfqfpXGwWW88rcD5ZAv7dZu1rpcfvDzn/o1q5SQw+Z1S5scEIkmFX4V1pWXqqJFatD
kATtsvJbhZO1KuSuV980eTTs96I/UFSaVfnRZs+1dcz0xuP6DwtEK3oWbpSKgONHsdZakT+4GdmZ
4SuUWTpaftYdxZVcrxyheUmprmVTrrqM7kI8hYYs8zryYrHc9tC7U67UzL0zxIaE98WAc5196ul7
TSKvAVuxBRVCEWmPRmTzQ5VAUKQJV5yn/pB8WGXhuzhhpY5emZfGFZ5Coi9HzSO/duQGDFVYv8FP
Cu0oLf0BmkLvzBZHXVjQzizzTandqdkDgyq3WpMNTaDNLSF0J5rmLlTtXV9bCDVAkpNTHBkQtqHU
T+KPpr9rR1PxgZnvaf3SqPuYaEC+MWiUQ93EfmeDDppsxQ/dJ7N5DnHxWL1cV/ynQu1DxbV1Xf5g
URDGj0rHP+PIWUXwrEwb/II+W1bqp1W6teSTisaSDjFgpR7rAQopRreQGkXpGiHyeXQ1UgOjzWrs
IkSNYpJISoq0DIGwJPcW6DxRoW3lSiedD9VfLx1+2uSbo+hrlaZrt/htyX1Yr3UDgWj8lffUA9La
b4uDWrr3huZuY30AUAe9HVGyVtM9eHP2msFWzLR9rW62uQtgIITJE/F/pJ3ZbuQ8sq2fSIAkarzV
lLMznempfCO4XC5RAyVqoKanP0u1gbNtZR4L/k+jBzS6kTRFMhiMWPHFn14TAfpne7WSnRA7WlWZ
7uX6Htwxv2mzj3EI1zgdbiptkGlwTBqvYvtDQHptbmJlx+rEyeNnToSHjKNTZyN1KuVXgt7VRc+C
QdyLdotGJVYeB0BjIvuFXrlF6KjEC0fZDes3Iz/r9gUhpVWp3/HcAyAbsW3iGOSZlL1LzHal4Khk
ovDA1/NEX3lqHIJsVb4lFl0VVPfrvHmG5OA0SDI8TPwFvRrfFfUx1PNhVUOikZj1RbJWSGsEcVEF
eYWsMecV1PzbUUPFSBMHjcocu4U0lvBV22bY+Si1szaDBkgc3crxb8pOVnOS1XdSYZfn8CugGBtD
2+mk8kGuznYYPrUMV2nS7AwJ7oV1LLvet1gS1LLk1P0WGlwop2KHk5M+dtuEYhslR66cyvZDCk9R
99RWW1SP4iOdo2IdV09EZw6aJIa14RDyy+I9DHa1NyswtrniYLqbIdL2EToOrnS5eWvTZEU79aGv
mz0cN2ewMidUXtu8x9k2nZFLaP8ztb3/KOkTBIdDuIqVQBjPtrYjOW62NHuVK90l7L60y0Dgnjfl
FwM6yA4NrTFgtB+ybdf3flbFsPiKxzosqXpX1U9l8awmZ2NA7Cz3uwERd4wa9eFRt7c501DFZHmJ
mrgFXrykOTDGndg61jrBPYRHQPp7qO6LRPKYtK+1p5LiIoBr1cnPBvqbUxjiKD6K4hDWsdtmv4V4
ZrhR+jrzevrc1KdIDjQjAaGkXRP0qO84xKHGe9ShfFXfIOvgsNDPcNHUGYx37CSG1yX3nO+KBMiX
QyTfcxjvMDlbCfSS27GO4A+AEtJvZKj+DcIcVaxkI3Z5fVSqHu+tRz08D8aTafsJKorHo1X1nmye
G+0AGO+KAWBbpa/gUfoWEr4WLqUqLVZdUq3jULjd5Fq1ndtGtqPl+SGv4A+NzZaaATGEmyiohh4u
Xdt6o6E7KXnqpJdCXyfkiICFUV4S+yTH50x5TstHrSWuVudOVD21ZubE5C4RsYd95iqiQ+sTeDbJ
k10cDSl1ga1wTDP0Irw9kzpzW6wkfBitQMFJQVwLx4VNBSFt5Pd4hWIBTLIpCKx/2CGgDPpjjNZU
NfxE3UMkyilwLODv6/Tv94+P67g9LCHK55ExByELOqKvwQSaWVWXx61x0BscyTAH2E3O9UfNEgtB
s6tnG8RuwPOgiATicnAuZyaX5YXS1WmrHzTJflWK4pkupTz+pXyvrPr/DjHvbAcvI2vqXugH2a7l
u1DDe61gnfo8gKEyuGh6H6IWQjqLPBm9iv0FTWiVZ56A+jHsP0o0PYSHdyhEXWw5KY07JmOjhYY3
kLr1bQSxgk7X9bfegLSgDUtpkw4sXQi+TF/h6xQQ60daEDSyiQH8LyzwKb+ZDmnB2nRUDmEPLJNj
0bHaV5VqnUjMATVMbQSx0GKrdWqeNtuiaoafKUAQdrYgajCgxkbWHnLUWRxVrkqe6nahHlKE004F
APc+1jNfEOQo/3odzSb6T7cEgqE9QZtm+67V9SK3sdcPoh3sPSubgPFkX2mUewYU+3ib44ZF5cCG
WTCtxShfIkofCCXIlunxuImNugbsE4wy3aLdHh2jtCAzTbFVKORwEVRrDodEw2WVimu0NAsPlMbs
PitkVFRrXPLyHqWslWQmq4imeLLU9GOI8NJKdIZao7gbV1LfFr6oGnBfR7LiXR7hT9M/wJhqvL7q
VU+mqupiNfJVjIIJJ0Yu1h/7Xt9KbIh9XAtiX5Xam9ybil9mAMcgMaL7Sdle8rFJj1qDsGvaHBpW
vFt9FQYcQR9f5UR+z3X0NDHMtPY4cmmlaYVrThU8B7Ij7dMTDjNa7xgdrrpSglsrv8uZDgZ5Y0vb
um7UBytU+wMbpBztnmRMpxCRMxi95uqNQKOrvFvreSq2lNi/1cwOwghQ9mHMckeS4tILYzvCmz1U
nLIadI/woV8ZpRLvwrAZED+w9WPdhsMDlYANpRmJdzDJeFYU3Vtuan+LAfjiUlPemAlOMil6tJ6n
vex2IX3ObTq6zQCjSOMyx/cvypWM5zzWCaE9Trm21VqrO8TEuOi9soWYJwhz9Snp0ruuiVeItb4X
FfwNK96oUf27q0mCJiLwmi29QZ8gEAhc2qVL2YUrK6lAVW6jMye4ZROkeTJun45lQppOELOOcfcQ
J8th3vWXEeb4h7Z4Nsrs7KkcSoGxbTFKeKenLybZmtrpx0MgeEbQOQ5akGsAmIlOkkM2YiLm1NqQ
KS7TnpJq4XRfhdD+dUPBwUbeGdH/eQFUrNZWayGddGCjL8SxZZuE7LTm7vupXF8oKE2FB29a0Gug
wnL2tUqzLXmEe/SQlPdDflxKVV4tOSYBEzh1uZen3tmz/EjXxiBYywqOkd0xp0w1yVFE9CwbZb+w
7Lc+FyRkUx0MdH1XjB6oB5nZR6Q/KP3FUuEyO72565awizfn82kU9esWRkJd4d1kFlQ0uDTsIsjI
r7hcQvwtjTL7aijDSIdCxihy8TeJVzne6PLz9+u+NMTsLPaq1eupiiFS2436Q41Iw9IDcbp85pcT
gsuTrA/n5Eqi0aC6UWkYhjBrJPZST9C3snEhgGZLRSXXWSuA+ACqQ94S2lFAwL+uCld6MTaF0h4k
wFNA3ESzJN5QNBlvQQPqTFvsi9yQNqFYxLXc2HUYGeoQhOgnF3B2AWdFUWmCG+0hyiIPgce1hvnl
UDyFvf3jHBnoU6g9wD8BtLyqeJXBzR9Y3jeHOMzKTR1X4SrnvPzDqN1f5CIZfKXtlyAmN7YJioqn
/CbEe9AJzuaHDq+pKJH1O6idNHiI6Hc+FwBytOaw1O3qhiWa8NmobwLwHKitWcJMJ5WwbJujzhB/
zoXZMq5yTRm97/e9cWsYEHLhFyK/ObUn/7pXcJFHFuJwWLFBNHe6hpAnGIu1o0A0cUQYH5GhJo5O
eMHxQxzz8iRUNHSwjJ7vm5BUTz1P2KYZrXgbQrLl8xBXcd6UtodqoORst7aKYG8hXIlEeLByTXdt
DqIcXnc8PAxSM94xgheNkDM5aET6V7ab7jLkmXC53chOYUTdupMpHtCthgbFEUv8oS9WrJW6dYay
Z0cz9qEGDDxREKjnLGqPPNGjQOt1SFvUngRpyiAZAGzCU0tJ34gcygoj0bLnPiaINeh91zplEkV+
oyliO0AK7KfyYK2SvEyPci5C5gjoaD5E2tJTkccVUnQKqsNco6q7+yYJ0aHy+0W5tcuw7NA8At2H
eqfZ0mMS6ijnQ3fQGjk8yKEmPdd9mN8pDYKI3w8176k2ueZQHCAVSLCNkOCe7eixCjmhbdodamlq
EZGQaKurgrpNZ0U7o6dR0BT4iFYyjAfJTBFP7BAJ+P6PuDVfFBNBWgjFABToM/ueqa3SNnHdHUiU
XfC2BWuE849cb8aFS/GGCUaGm8hA7UKzj/4kXzc7YGKU6CWuX4oQbgKluGe190NybPPgxzP6MtBk
oT+5dlJeCzusMFBvdqhuIYFCmT+M/5+jzM5uAfGv2ZAR3sS4LqQPuUUtzYI/dGNpPk0ELbu/TkTo
XStBsdgf4sEdkwdeBuWSy7U0xHy35xn87xpDpMwf21UhvcpLspQbD2CEZKGyw8KDADPP7sa0bELA
ldpDr0GlnCkBH8eVBT8lpwSNsstg7MJzmg4L5/jGPWxATDHlfhXUcczVy1ZtIqOsxt2haOoDH/7S
9rEsg0LtncaSvUJ/+/mmQ7Ez4Kc4zmhzOtvdRtGXtpSR9tCh72ilOlLu23j5fj/IrU8JHxxlsRZE
31fojgFVnlZvhu3BKEwXufpTPpa/+iHdpbI0OILYr1xpVlbWLZVZ3XAtUL2AYScM3NRF8OtOtKky
aH3cjgcoFJCnPY76a6TgssrJgpG4GggPJsRIzEnpDBsxvxENlfEorMrkOAJvZ++1/DFsXoTG/sMw
E2DSAAnHxpecjsUnE6GEqE5K0any2LYvSvgrookbIrxXqvHCLrwyepgP6lYAW0HMH3TDmZVITEvN
uiyMj12VrBKdbGEFV1qLFowaWdXdgsG48icwGkoHEZVAQG5SvH+dlmgRGjdKIzkObGfinC1kWa6M
xfSateCC4SDfCPhRTkVsx8j2WGPulWb6MDDVpzF5/n6X/1PbfXHWp3FskCpwSajoNzpbHSE0tdCG
Kj6maDhr1btmuETkEqeHUJxjY4WaRaWzkUDPnKQ/5+qSXuTmND+FBmY3YihnrZooTXwsqPGBXP2l
Q7wOPlS1VFN9YyAIU7ArNERQr9+7HbOisVOwOQZbdlWrdAd7Q8GQ+f5z3jhSJvhhePwALQLd88zE
G3op8T4a42MOnYVA18H+SeQy5HMLgYgr4wTbh1EwEpYM4efZqmmMqhkCZumxSZUkMOoqCbhtdL7c
aY8o+i6dTrE1t2/b2lXiaPS/n+W1LzUND0qLhbJcdF2a+zFSWbZAWyTZEZAxX5G0FaSFQdrLAppi
3jqVrh9SY/Q0dNhUxd/vB79eSEQtkNMA9mACmc7LiuSBZJaQ4+KI4rEe0Tsn+iH9B5iQLyPMFYK5
KjONGxgBGjnkMjMUBpcmYUttkm9OBI/HqfIRn3NurqokCglVouLY90H+pxcfhnX//ae6NlEgD062
Ca6vhWbGs8PVCjsrxyrnxx66NrcQDKl1W+0WLsprhT++FyLuiHpPYturBxzp1SStlIof5Sy7C2UV
qXXqFzaki495ou2tUfEA8tukGULwi9TDq68IeS9UvvgHXo83hLidYY1loozHuoaMqE6kOgARLfNH
fVjiZFzdL7Ohps/96SKTElRGMgtKFYS2/Q4vMTZYPtSTTD0U0Hh9v3ZXLhUGQzxrInohmXB1OZdj
VOuohZaPudG0e9tCSxyLtHzN+jDxcM9hKSswYmlq/diGTSODqzBdaxMNcbZr0EWhKeomHI+2LJA0
5rpv5mxv8+S9KPnq+1neWr3PY80+aVlyEpodlY8oo3ZJovzRu2KFd9Gv74e5Ogj/poSALeiIIGvP
ZcboaFCRGBbpKJu95rAaL2aqNwte6ZXtB6IFuUAUJQEkN52Er9tD60sFGoRBOhJ1P/LntLojzVud
0IXjduOTARWBXYF3LMqy1enP+LQLSdmkpegaCYeaihXrkGdCPT5BpRIlC6szt/OoxkZzS4LrxQRZ
FwiMmUeFgksrbiiES5TUkEt0Kop39ElMwNcVWDey0voQAF5MTfgGG3/OuTJgVgDdn8Je8BFmH7Ts
hkSWNHu8r5DEHg52tHSgZ9vi3/RQDYUwNeJP1y5cE4dcyhGCuDcSc0/a5i602wX/arYp/mcIgMNB
UMJSXXU9YU3KUpZjCD6ekKOSEX3pBt3hUfwzL/t/BgI2bboXwZqYX4uNqqU6LzuUPMvF6HBkkhxN
oZsiJY3Def/0/YGabcJ/o8FdBD1m6tl05edYcQ4bUhq4giGQ1Fsgg+JLGC9t9ZkNvBpF/brVIwlP
MD7q8j2TD2PIVi1yYQyKtiYXGPStlMuFINH1tP4xJ6ZaLoDxrxJVTVVFVdzT8T4RHFRbBaJI4lXq
Elfr5jAIWuPxpUE+NT9WfTyoAwN59B7hZYh56HiiVJgOYPkLqaSZm4gPiPn870DzKqhCjgeOTnrD
PbALIBK0Dh/35vCqxw8qQoXMQFRe/XlDThNqbDiIqInD22KeWBLogK5lnTrcQ+EPyHwpHBtS4qWy
wlufEAPIU5Ux0BpzsE2oGlAOqz2OblxBiQngZXWyk/fvd/m1fcBUPg0yOQSfTK0uyppXbECQQchb
Jc+3LfRB3w9xcx4IMsCJR/jpWkrXocerUevDvWmvGDyL4SjaBSt+YxZA4EE8gssJSIc5MXNM1Uyp
k7o4I/2qOeBvLFieW7+PSj54DOjBAlM6+0qAZ6MLiE2Lsx7mUNamzs8bhpkA6aGYA6XlU+x2dgup
lZ4wBpNzFpk35AF9/H4Jbv39n35+TiZLwxL21MTPU/UxGgODPvyH30eEBRnw6R6YOx9xX8VKYins
PEISrALFWizgIm5NYHII8GqZOpWY8+8TsawaIsbOqVOHL0WxYESufx4oZnhOKKaBg3MlPUKAnptW
L5dntKF20bcVmQLv+y90becxAh6T8Gewia6KRnKtVxqlUMqzLlyKVIi9SxRUQe7zBHURC0Cmm7MB
lR8AASz61c3VQ9uYpnJTnaMGlbCQB1kLq3F9ohF5QkISZccINeA/vxoNlTZDTUe9PIfSORHUYQaD
LHBhFtOZ+hS1gWGfBgEcHXW0UzHbzDUSjZSPMhvLs1fbd7btCeEajrKUWr/1rfDygGeEthQIZ8xO
NpPNuI7Alj5rTIYK1gYk5Me2A/P4NMK0Mz5Z2N7KADfsMUImcrdDuUe31BXi2gHDCIiiIY464dXU
aY6fRrCZqaeFLUOnnm5ZAX78uhbbZqlQ88aXmuR5ULggJkPQf+7rKBFU33zEST/XDepdoPrWl9Aa
t0aA6hFmFvFNLPxsLUya0N6OrPJM4se8ONWb74/gjZ9H5SfsNIJjyKXPjbgUFqOSxTE7D+GpT1wo
D/7D7yMxYWK5AduaB6w4mnSZoINk54ZCIQUxbSOtvx/hxkLj6QX1Hd5f00rMzp0CWZsxNEZ2FlrA
JUjTt3bqZaX741Em6rSOcwdmHJAzXxc6NJQss7o2P0uoAfn4SO33JRnTjZVAFS4GwAsS4ok5RIqz
QSRh1rNzrciImzyMQKh8P4cb5nai/kwkf+QY8Ib8OgdI681eb3DhSXq6TzrdkzqUozR2AGhBAuV2
/fL9eLdm9Hm82TfLaIki/wTjtXTwDa3x5aVGPTdsLgEjHos/KczQBPLrjFo5Gfu0N/NzWAZWSCGJ
dkpt9fNZICmD1jYozYQ0a/YYIaXINIuL4qy+dkh1Pv6HXweSGskYBOKxu77OICoUmudgBp/F8Kqq
H6ho+f73b30h4K6hJ5sSZkAZff19ZRJ3ovN1fjYveBDa1S7O7v/DCLCxkxQawpF5XCJLurGvEfFF
6ZHmWOisYqOya0RN1PfD3DjmyOD/32HI7EOVyCQplY5hCuZr+UlKLpriKAun/NaOBQsXCw0uLlhu
s0E02eIWnu75ubQ/2EUkCwfi5mIgt4PHH4wJrr+viyEzlLYjrZSfSfga2rIDPIRbRAspghvBGzB9
oZxBKGoKC8yTsjJEIBbQK/nZQlWHIta6BT09/0iSxGfIYNJORnAPmJKeL3y9W9PTwcnCmdfxPJsL
GK2M5lU96uzMxw9iPyrlkzr8/X4X3FogpHPg9CKcB+jGzNhrNBYR6+BTRzlaXxi8XisJVRa22s1B
cB6ncmlkW+aWWGvwaKrrkJ1biI8JL1AWuSRgu/Wppq5vUwQKLLZ5vqhIgLEaSgxRtnvLRIDDU8OF
m/fmEFPgUwXvHlth5ipmeVKRqsKNxeXUhUbbiUvmkJ4tOBA3PFIEnvDkV7DhABia6Sc6VcuxpQd6
blj/0uaKp4/IQum9g/C133fm8/cb4NZw6DM2dQWaggD/Nv9nt65syFCneXa2Gdp9PanJI1eJM+Bf
cvjw/VA3tsGULwRqDK/QyR58Pa1AksLZBhPlLMxnw2nVBWNw8+dtJAxBtIJHMd8C4TCGVYM1OWcP
sXChNP/+r7+x/FCE4JY38fPm1UnJNSqFclkU50ZFpainm95iE5VblgYQFAiiMQHcj3PnLja6ooUS
Dl68mh4t1HmmbdDIq2xYG+aTXf9GoadcRwtW5sZF8GXQ6X//tANMlJckYR3ys27l22IYPasb9iRW
gzZqFq7+/8cEkfCcesDCC5+ZGzxbUcVr4RFB5dKNkruiQkc3/osJ2zest6HXwIlo3DJb2Bo3Njmi
xoAkIauGJ+W8XxGtehmaNIufk3JwB1RTV9Q3h1VYri17wUr80+DPXpSTBgRmCAEEgLpmDkJV2j2P
+g5rOJ5MrQLRA9XnjT+i7VaUMjfTP4xorYGbWkRujFonCCQVukRB/BeQnP0VCCvj5phi/uQ6HMah
dNDUrjq3o3Q0StSmGXcQi/gWquXbZDUaiADZL3n+0aqDw9ifZlyxMnFYf9/XliOLystY5hioQGaS
X0lngppKpWj2HQV+uXvHQXNMpgZRuE4YKt4A/2BE9lskDa0GgqWYrNRQrHhmo3Pla9y0ToiKM629
NHnuIb0SRUVAk9ix+KthHvSqQu0o3UoIQbbZUmTwavEROkDM6N/io7hsnk6KmNXSEUf30vVHULKd
QQkqNFKkKzn6cQQPQ+E2RaoYnYoQx5tZONLzTlSV4BfCmLvi0VIu89ZU8PCbyJYIdsOWfj2qxiAN
KrUa/L7iFOpUlFp59XtdvtHi9/fW7sqYYibo14sH+OSAYFJfR8rSpCF9rlUXwx17n9Hg+5+/MZF/
GLtJRDoJtGYTgY62zHhF6wtTLccqA6kvXZlFbkpcO1xqpDp5gV/OAtoxQOGGPYBrDtntmdHRc3VQ
xspoL/YAOGS/kqtVJ51t9VeTrXPt+fuZ3fhwEMdC7wZ/cSpzmGb+yZqqAkXlKBqrLnm1lhDsXnBG
b/08QheahcAFxDHzVF7N0hAsElpdKvI38kn+U3cQURFk8CBARLIQYqbZXTB2KP1KDbW62Kr33iwJ
8G/98Z9/ffZtOECgwoxJdSnZm2uQhfDq1QU9+9tnjwEtaaIW+fjq8poMZ+m1E08/X1lE8KZCCRTi
4GB8XVmp7rIWb9rykuW/mrx2haItnIrrGcBFRuwZr2+s71Xq0TZyNIYDB+FiDYe+x+tieEmS3v9+
GtdHD4NMHDfrHzBsfgVHuTaEMVqrXoChchgPJCDQWB7o5mMfL0jvrtcbQ4HWD7YBROlk/rgAYdsu
2khUFwVliLHfLVy1Sz8//e+fjlovy1kN2X91EfU+5o9ZvP7+S02b/avdwJ9voJMwqiomzN5su6Lf
QKjGcVtdEoOiUNvyFIW5YVU4Ulkv7K0bK48Wh5Aoop3qlDGdmSiBaFhK5b67oD/6WG8gJHTpj/1j
0KSwGngk2XiHGXOxbzdGKVzwpL90ZgewAqAKz99/rxvrgVplxF6mJ9h1u6YorDNqxKK7oJS/pgcq
/fz3kZMHDGt64EHmNVsPfLpysORUvzRBjceqMv6Y2j4prgHxxhkHCOuqx9XI0mxA3yT9YqOQP7nE
LCByUCy8724sNY4ejjdCFhD+zX1RdNYZ4LPF2qU+EzCampr51Fhw6W+sxJcxZmGXtjEb7DaMEceq
F3dPJXAG36/19Z0K0S5wtEiITrH0+WNYK4RgsYIROPUYucN1EhjqBzU3koZamPbn3wwvU6irES1U
psjk15Mui7bIcpmoF2uU16nsjbEjNdHq+ykhPDjtoNmJn4iaiFjBu0IB+uyJX1ZiDLvQgGy3NZ/U
kjS1b4bqWR9s/QBciObVeRwGiJCYtRvKDAg2cIxNVPqK7sATeM1Q0COx16EAyu9TU7rvpn9rp/+a
2EMNQF6Z/anlsD0l0Jauep1l+7JpfteW+VtOJ8J+mVqVPygp3QraNuuuiPhRG1UQrKSsECXA1grb
coaHklHaSQDcOdmUQPnEDlCoiZdUEoe3FlMXr0i0TKuM/kx70Z9V/AlArlJXlaKgHdWg1migsA7Q
nA3+G1BeEnAC3CRuQ0RQFarPZJfop6qkYGEFtH4oIJyzbfackfLPGHtZ5vc8Aw7Rhre/jUJfH1Z5
kqEKklLuVgP5YyjVPjLljWVLzsSmVVvztdaTrZ6J31LCoR0GsQMiKFNOAqF1K6MI5E51w0Jx7dra
qvTJlHdUVt3W5I7A8wGE+g81Q97U2guLuT25U5UggTzWBENNi0OXFm8peOmDjYpurV63ABSl+ltr
hW6KFADQS/gZeh7kEOSrO9VaZ+NLKlaKFETyeyrfkXpbWyDNFe1qBDszVZWVJCEAPpDdwGXQ5ND1
pyl8qGVQjXFGDabINgrXnLA6jPG5UupDJb+hnNFV86DBf+hD4XYozdfxQAorfyw6X8F3QMmSI9d/
M66cYqnbjcpeDO82x2PERpA3K+I1KGKBru8b+7kd71qAgVgJDteERwtYfAQDphLbjmyM6lAkHO29
u6Ak2qFA44Ek/0AQxxwPSRekyaasW6dHstwCM6Cu2GasWtQUUbw7wxUFfQsVd2vgD4JUMhwMSGr5
Vx2do36jKvF9nO3gJ55GY9UZcewMZCXH9UEqNo0mNnqBe0QLZLnx2+IlB3baqWW21rPm1MWtY2jC
ERKawT5KyqWR0QMD1SXh+IcT5iKcu1PGcR+DGwOAF+bMIl8Vd1nzOwGRrgbdBMT7NYnbvy0/0ciX
oheNoLYi9lQKFCdEsLXpl3lx0SReObyDo4SqPpHVuyLfDHjFZoMZtPWW9WuqToyTP1l6HrIClft6
wDS3BhmnK/Kg7S5pt+515NES8IwA3iGKp4hf6giOVJV6bb2z9F8s60+il4THYps5bU5ZEBpSjedz
+CFN/1cpY45S1U6u7I14pbQoa0ShNkH+R9kyUbiDnD1r2hut1bsyl2NX4jhOW9U4lsqDnW1JAhJM
vmPqyWayY4DxgYCwX48+SxUn03xTnNrioTVNDwrdoEkggpcUL0E1RqtuY7DIFIBMddXP2ufEfhrl
VxvYF1P+nUvHJDqXReNWANHp1huXekcy1vroq9IeA2eI9xPh0zRoACu3GEhIauXpyVMCuwOQjKX+
GsSpjzei9K3utas3tYZyqLMZbYZkSwz02WpAB3zNugdVOaBl7ij3f2Iz9SbuAQjLXmj+Tai+02PP
DumWJaDYDy8i3ICOTOSdbkhBxlGwF3PxK82kvcruuSkOsdY7VLzQgTujBeTSNgOgoSZPtUjcUYxg
NkarXpROXfV+l0vbBnFSRwvFUWqj1Ri/8uwuwf+bp65UPJByn5cvYKro3fMUaNDwuZQgK3YqqnMy
7RwNe0B4MssDHC3SN514VELdG0E+k00emH3m5ciCGRLMa0q9HKIZuX5HEavHzLNh7JRMAsyxdUyY
MaN9DesHSXob0miX2X6MELRteeZYBCW6XFgJMRxcPpeq8DOr2MbgTepN9ELN+EWD/wq5D2xlXhzt
JHMURFnq9pEDbKbz0a3KyDUK0Mgqn1hHGh/QKAWxGGLtQn1X54em2pBsTaRtHyP/WNhOylZ1c+EA
hVTrnG5jfRdSrwW9Sk33ZrNq6oAlG5QHV2kwDkdOT2n10NJ1a63Kei2n277bWMTTowkHt5bZSpfO
knjPkNa05ICTILTdhp+NsfRAzyHjRjL3Zr2X1ceE3Ldi08h3GfCVCd9JYmWD063idW9smeZb4inu
FBR9wU9YyfzUyAiCARMqbVOoIqi61rApEvqoRwfF6p4i/jRkz2KkKwMUMTU+IhgVSwdFe8eD/ldC
krUcArDM8x2RcA2dLKl1FY4uEwQNqEvthBg0KHwn3V7Fw9mkZ3SKcXp09MINpTe/bO2oDwbIKesR
RDmNFgCauWULinqxxg4XGWKFIAEDbywM3OSrKl5V0nQ5BzpdC+tS0K3dg4WUrtCfLwZLU4ndQVqP
dQngreaKBvu2eRuToy18Ht3ZMaj2D2T4Y+JQ80cWbcbyQRk2nfzKxua9GbSD1pr7lAGEJW8UiE+l
BC8BumpUOFfoI2mlTyh1doj9MRoIs+17+yNjqhMjajby17y8s9udnm5MefTq4jSQQM0glBXZqa2T
hy4fD1bEHbUmDkvtnVnqQZ81gaKs4LcjBLg18o0Uv1bqrsb7wO7wdz0wi7ulegnl2s1wc2kjd4rm
sW1+WTChQ38cQNrKdmPxjrsCoMek2JLyUAyn3DgyLYI3shF0DVw6jlrtlM1OQyV0xNaqfiJpoAEO
SNhBwbmOG8NL2UWzPQrXLhZPoCG33a4EjMt60LVHlk2w1YcuebHT9QgqFQuBSuyCGtEju9pY6R26
kcp8nSWvsQnz9gx4ZG4eO6BiaoAcwdyq0DE8fCtQ8E3g24cxDDxzKtvyG/T6oqa9bqAwirRfbXsf
07UBKmerXHhzF4WmL5ndOtFo4+ayvG3B8zS6vSyB6YW+QoCT9c3rELboX1TsTBWF4dl7H/nAHevt
XdiOjtrjTnmzB1gs7A/gfWq58sYR+2bEvYOXUtgGbfEk9w8JQX3afVScNf4XPpxTyAebPGdUBuSZ
gv3WYdrnrH6hlV+LjZojfCrv1PA0Nj24kGgwzF1TOqIjROOjCU/uovfUPupes2Kjt5mPuKHDQbjp
U59I+CjquNdj9tEMrRuaIAnRFrXytSuVryIBp7pjW6UCLgUYUhX2rm4jjzT6HVp95fyhToJYOo21
7LRd7fYjKr4DQKzVLgPJT/ci9lcTKLtMuqPWKmvRWIGoEvBE1Bdd7IixydidVlwIp75cPfwfjs5r
N3IkiaJfRIDevNKUV8m3zAsxckmX9CbJr99TC2wDO0DPQKoiMyNu3LindkjbZe1PzWZiVu2x8F4b
+54c7N7/R1x0NJev61Q9bbhfXSoHN49vsYT15sS+ec0CLoCFbF5vbzR90oxBQgJtnE4VcXx7lwq9
zj+3YO+zZSKw0C7zfYpfTWpj3KkpNlZx6CWZrfm887fhiZ3/faUBn+Ugrdcq9mRSerGpPxUBz/Y6
hXb7uehHwEKKFCO3PCzB3XDLI2xzRHM+hqNAt3FtddAVhm43qEl5y+6DWT55xO3lI7G2bd3lsb3I
xBiduBlzPi4ex7bfD2tApHmdFIYV3iwr5UxlhAt0O5fZ08APb1VbPPvbG2ciXq9DSlKzRXCTNxC4
7BBujr//fgpeiWTgdiRFjqRVAgR17bpwa/gGJoKNELz54HSJyl9RPAiS+qr7/2x5n8uHLb102ndP
DeQ6JzstI7HNxEX6+x6bRtDWF8kvOWtO6NWH2nhwSPsbtC4yBnGiP7po2mkmon0uaBs+DfdH6A+E
LLqYbgymHLKZo4UnMUvb2C4OjvXque8A0O+2AAt62iRK5aEKXovpJ8+Oo6I6sxK1HmbnYGr7bdpr
+kJm62+fbwdz+Gwyjgb+jZy3llFt7Ez/3HKfk3xp+JG3nh2PIYS9EjqKRhovjDR6s4nSbd8Th9mo
u3b6KoiSJYdQBecyb+NaPKzL87K9L+7Z8akSs2jr3F3Go2AlN+c19wp/vx0TjXXbTe6W6ZhT9Lst
3cdb7xlE4jZHV8+eicsipofVyK2jroukipvUPoLoJsXwp1XzERtirDu/pflWNuT67urV554+iSCp
6+0wUEmOmX9d25NbcQ+Jh9LJduxK1b4WrkgeShexlvpxU1VRTr5jOxC7PTSEVq6fyj/w48VL4yUV
A52qjtvASAo17eAwJd0t8t6lN8xdM0F3iE3+pPQdq/etOImc6ZSmd11zcflfep0rk8aBgGzqxEz9
DfNbZ94H3I2BxnFSE42ZTiLJeGNQ7/dj+7Pgd/Pd93wmgLD/JKI2bN01nsV2b94ySpt5jgLvhfbq
zk1TChoSP4E+kJT7mOfWk8pPtvGsdCIygywc9bchvxYBlX8RFuODW1IVGi6bkP25q+Vz3ZFWTIbI
g8i1vd1fZv2ronyuJDkhph6SwR8F2RSWhYjNFj1KrNl3PW37cvjXqPPkVJchkJGhSNonfiQLNkAu
MmSKEAc1vwHR1yQcByZPWMc/1mGRLftq7B5wUL+tWyHDkd4zpcHst/S4VvVREWhsl2Yku29P0eeS
7usW9LcydjI/pf6uiOi+l5QJWXCt8idAaN+9xOedjmSJDA/eyl8gB31drYPTftxw9ERPxw2FTGtr
T+ONelnOL6Sq8V4bcV9QEM0jCWWm9uF2jcVIrzGjxknpOdR3nX3lxppsfkt0/Ja0RsVNaobDROxn
Ty5D69LK9mcN3LnNn5wP05z9uJ6IIkQHGPP5Ho3j1GSsVUyuOqi1/hx8Pg7hax8b5ajetZc1kOd6
sngrKDhy4iI7i7cE2iQt7JQ5R6N+z6buDCTikjvPVk5kZTbV17YUv8ppDqPjfYztrRS1d6n35RrN
bh7XyMzU2RS/QQqeobJf7LLfuaMXTqYLN8MxdjoO/aTQ0jq27EmLWxqmysygH2lUJ0KOLzLrkob+
c8uKw+os+6xfw6p8bMitxd0W+WLk3ZwOIlfkNddXd4I80BpWSy7n+J/V5Uk+bNrdWMkjqXBRTgyf
BwxWoxtb5IczvPpdlbjum3BZTC7KXbE9N/0USY8bva5Db7nFVDckkd9u00kjurFN2S6jQ2O99Em2
zSduH8Zc5GmPLQtG/nM6fKbVvbc0pPb960rtyu91X5CES66iiERnpBGZbP0WZvXIfqushQoL0VVv
1mJ5xJXXnfFARD49w+p5d2KZYX9KXfwtlk8bYY3v6aDY4fTadHgf7FE7ukAzwklMDABEf/tY0h43
wzzPfANtWlXcTun3RHUQqmYr/cvYT6Z9gdctmjhvBFFX5Tjap7Yq/LepLs3EkWrvYX+ylbt3+4YY
RPPougVPqfbYrfax0IwgaR1ijbXODQ5G5k/x4uNdHdZEG2iRuUk3X49KolA7HfNGk72VLhnAKsuw
sC9spRjE8jnNEBuD/SiDFcnDKHkt/eyuzwFTlPNJZ4EbNvpj2eefJPvAtJveK/x1d3k733sDD7b4
HIjkl4aIu9tgfv5vbi4N6luqhWw27kjfeFuM9nvL+vdG/1eZ/a7HSdJ19527hUvNO1K9sQMS8v2F
qrsbB1oJ/1Cnf0T9hZt+WgKL4B+UouUj6PywNMrEH56qHstIR5fSxcW0kKTK14mKJP1wdIp47e4W
WpJAu1R0HsCHCU150+v/tsFk8mqFVlrxfJ9SuyP+6xqM6GbDeC5V9Qu7JirKelcAzNFwgtqDF9md
sYef/OhUpMFWa3WpHKWiNEUXKW7xu896Rm1HHDmHUpg65mlpyUO4ZJV99pftzO9ohUN5Edt3sJxV
TgeJo+eNfdmwDMoE/G7CwfuyZF0fDe38QoMRpc5RVu9Cm3h69xara6v6L5vSqEtfPfunL78W8urX
+WgW955zSvuzu5wtnbeNGjtVJ7IbExkgTzE4JM6UXn4xhyUezbW/76R8C5r1p+5XttPro9UWR6Tg
HQEEO21zk6r6ttrvoNzV1fe0nJnr+ja6xbqejVqn9UhzQpLVP41nJ1uJrvDQmpZlOcGN2aMnH13R
fPZldvH0f6P3LEjIXzc64uw4ad/FUsegT68piQ1H16hBwUjKQu6I0qDi5cWhKt9OJWllLsgWYe9m
OiHvqILyrJOMmjgmkiV5Zl0V99KMQDKkM+yK0v5bBYE1fA/zmu7y4ncy4o7/SlPftyuwR5F45RjW
5ktdeABS6Ej7Lq5HlrPYeLHQodxVD2txVsadw/8TQ5Hk9DBL1ydyMCCAlUwm4/WWOexyZ3QcM5zo
WR1p/Lt9+jKTubchKgzkSav6j/TPk7Wd+vQ3GFW0BcaLa4xQFAmPNvMd4xbiGZFwSx6At1W+i+6r
lO9BtyVZqnai+ZGjn/TVwS6OKaHFcr8Z911zUtY3nLR4mB7q9JrlCCWfVfqiB2/u6O6WjVD5xo/W
ctst7sR3gsG1R0gd835niTQUG87z8cPWL/mEltz+2bLaS82KM8auFcnQbkDwuJ3HvNXdDNVil6XT
QYdwpNzzIu42e94JLtBZs2hQLpp7lGnFaat22rqvrERfjw7tn1bti+HZwMWnCudklgMN8kVMf9Po
vLfu9K58dZ3n0YxYqTptnnYQqAJOmfJX5bGse4L305Vyw9u7Mn9Wg0fk9XqYeA3hPL/N/VRcy8l8
hXmRpNuS1KKPib3Ze4P72PvWmYo0wyFDcDaZxNe52Y6dMi59m0FPcZKAToaI9GROM2eO+3ls5KG0
msdUA0PSFx7C3LrfMjqw1IuDin00lJCpFG9B6+JS9Ts96q2aAC4LrQaAEpTmVY6cMPijI3dZ8pB5
2tHSRFLY5X3GswmAYXm0beO+ZWmhsqtX1dcvCzFtcsMwVIiXJs/R/cXNOjS6/8wtQE+fLPuiyzyH
/kE0N1p9NucqCSizLURI+D+57A8+kfSEC/5qy/pp6C0bMO4+1VG8to24/ozXRw+iXnSPXjEStGvH
U1d/rbn3b3Ot/dynrzeJe9a2A/n2Oy3g+9K8ozNkz02hm1Ri1lm27c4tujr22u5Oy0z/D1n1Ueed
n4LuycDA+9n4ThWaIzntuH0fDPjoyHbA++wZWEirMdU1sr3nO82r3ZBeX2DZCuDMuwMZmAUfbdXd
1Yrtz7p24As4weMyDOK7zIH75WqMDLd+0Jd212enhrl0WHmybMO5G44FlWRhoEpPvBdKSxysVNpy
Wco7S3se3TrcPOcCkiMchvahJRj4q1aNioZV2qE3OQaBtczmyy5ZBUIPF9Iy+7y95H831oMcGyL4
xdVhHx/qYwkYKsvigCZ51KqfAqKJts67TMiPZSXDp86OxTi9uC4SsbxapXpA/LkrsuL/+3SZ7I+i
Hl5sbXscbfW1AS+AAeMxRMjJDGcO4nO490UaOaUAsdpbFvwKLSz4M9tmHLBofCjm2txVvaDEcXBH
L9L4T2j+DjDXEveDVuwXXHB1rvOn4Q368wlnz4kldyYrqSb9i7T0bw3fI6CcYq/yJThYXbfXqoHM
AfOhUauWsIuxRla3eRdf+OBS2tLeeTNoGTPLDgXIHlatdqjQd8Gsw0rZLOJU6uDSp7ALB7sNSHzQ
/vMsSyad1UfrNL+QCvlqNf3J4aVyne8ODbYt/F3Hs27a7bHy3sT0RRicFm0bA7+pOhS1WsImNYez
22hBQiRhBXc9975Lpj/1qEd6Xtphbqg/zdR35WrFttmdJ9k+1MOnnf83OD69hRFNPu3iIHeNR+Ih
N3nTZ7Erb70ZZxc6R+ZUMuameF0IFQ9zU72u4/xK/l5YlOK4NNPMwa7ogItuYo6l1F3nDfRym3ud
vOBtnA4jyf0uyyktJByWowueLd/8ty1vCwt1uf5gIdBXhg+NaN77wdcqJ6YQ63G0ejdOdRxZi5Hf
1aMG0IzZ7rQckGofZmeIRe/MiZZ5EWPiQ1vyQxs+sI5N+6+yPzyrPZhlO+/LNa/iqvUfzSCPlQVy
sz4Z3tlO3wp290ldQDgRkTEFl3WzkxadQAcFPuCxrqAR0LOF+jxx+/qJvY3YQ805tmf1h2vjFaO0
E+pB++g4xZvWU3H5268Bhgfs3pNqEMwCvSGvhU8OGybzyWUhULJOhPkTDH3U4kHNzB/pUUKLyEID
VqkfmZBEBl7ZjdVJ8h3DkfvBaWg01mrf5T7BpOP8s3VIyGWnXUr9E69fWHXr3lyJ77GG0EnVvu+v
BZL7or1Mxr1fc7Gm9yZ5zbY6e8iXDUASolQRxC4BXYtuMcPMl1Dzvrr1mtesjVVNaEgtFDT7QyaH
sAjMb9XpZ9Xf3w7OumgAKTFummbtR9xKaVMx5uyC/g9YY8KlHNXzDPSAs7J/VNpPaj6mln7FHHLf
QnGdp433+TWQU1LWU+I7LwGZ4ynfVoVEQ9a6h3BucG4Yscl1YqdfVgDT4H1I94Nx1xdfRY4igmwz
jsdguFYFeM5/Tl2hYbU7q1tCYdJa2ysh2x5yv9FE2ah2qw3ny9/24zbdcRlZoYaZhGH+gjhM3d3Z
VPQyADAL9S9euhkMFLGpPL3VafU+kAoVrwDQ1nFC9e5Ppfjwxvdh+fYXHmu07MVZ2Zi5zVsoaBTt
7ObthhFORP+NCrcnTffhNkvOKaI3trdz1ODc8T47Pd/gXfG9+JtpRG1zboIplOwq+HTdJqiVos3j
rHKTlXOlZuTZSK1LJq6INB8vtvvCSK8BEbMFFV9rFpX1n2VlR6rp32LxdvaiKB+JKdBi8mcxEahM
haUmLFTJVBx9sNh/PLWAn0xX8C0OG6cRHWPJQ2GXjEi9nl9lLRPNz9aoDPrtv7prekJHt1lZseWb
pstIwkPEaOpiPc52SkDpMnGlLLNX3KnCBn3V9y5i6Kj7176+jQzKnNsgIkh8fTH02k0sECZhXYHW
qmuMZ52DxoZK7HmJxGrwn5rlkoxMgu90IM6Jud0cwvLOQyCwl+KHTCR6OwW6CmKIW35qLXqX5a1h
26eP6dg8CPwOntQP3rDwoV/J0oqN2ooNp91v2xTzYL4t8yd4iaAud6rjgZkfsvQ/OTEQext5joub
zOsNEWSoB3a3X81W2xtL+cNs+6VNaZT0k20/W70nwlzqV9Ej3Nfye7ZwFzjvGksUrOCeJPzxacyz
vclwRdfUa2nK13F8aKEvqIFp2Ebj4kSS9YF2+rNmjwaIXkXP4qGaEcmLZANm2Mvs2QeMGhbcXKhI
5EFVKcPTkW82SmvvsWbiZ9hdaKL/zH0QTaplbgOgavhSzr5EU9DIpNfcz6F6RnYGtbIzmfFXlpYY
uEiwz3NYXZ28PNOigv0LXdOPNqaKo3Dicc0SckMirzw23tkaABNotHuFVx+7TLzPrbNneDJkNFiN
8q5sm6Q0dcbOKekniW7js0x509RoTIkZvOeyjOXs3ysOUB9KUOPU8bY+DO5zPjGKzM+SQmTNxSVl
ppC7CGwOmLlq2im/3NOU3AXmwJTWyCh6Rga8nMphWf/044jiSV6F5XHvobbFLJvdpbp/NoTRnatx
nBgCpJQ0+CHg2Tw166fWgJVz7Z9Kbl+GyGKdPsUelmiRiqfJjQgzizWp7QLkO5vNOBDOGmaM1jbv
WMz7To3HlUXVgDvKB45Wqu+C0d8inzOEkIJScjwUjJWX4Q7BMtjAaNXTblUvkw2My+BxTp+DUeKH
X+ALTEwYyoPjVlawm2/sqX4lRr7VsQQNKB61Bt8F54Cso7bfjiqrDwUs6RInvBr9r9VxI4fuWHJU
aSkYtcoA1eI6CLge1MCh2K7TQNDbNbBSk1eov2l9sBePWdF55yIYAC1mvnVyJ41MOJf+bgGXZxtr
7OdOMvd+JHnERgMYoN4lQvR3o3+rM1vvd8nVZWiLukg0xQiBAOo5nJsWydVfKpRwX+gMD/Updx4R
cqkxySPmdJCIM1CV9G49YZz6TtffSsD6EaK4hVEs5lXL9fmZQlsDiYUR1qRtqzaymi2neTdu8BLG
egqCH+eAvtfW4tHotWcxLidtVI/m1p5hhD6k6XCwpvXDn9z3eiWyeeJaFu7Ba9imzMR0JA6PqqDx
jkEhv3Qk+DJ1z1Y6MX0YowClVwo/mu1tNy3pflzdDzevTz5dpSu0B47LhnXiOSpTPYIa/dcF5l0/
qxdmhmeDJqIU5gPb36dlShOSIe9db3neUutKE4fBxt8tZODZS/2fk6VuUtAjtnbBSMuedWqAbMdU
a+diomrnjWdzimvf3+WqOE8Fk4uaVkrNd/qCOYEQXNrZlmWhkifWaxl79rCESuQQXennpTBPSpcR
YIqjNpZ/shF/XV59LQblFpdMH7mGbCk50BfHpuF47OaTJ9JobbZd4EIc0T1OBroqs49GlN/ETtPs
qWxuwVLVMEetmfqhqbV/VlW/SS6GqgeBOYDBGLujnZ9MKlh9eEwFLUkzHn0u/uwRryKTsHXadUNx
0rfurQX+Gs+myyuVKgoikyRahMFNngOLDQqWDxYXWQky96fDm2tSU+HG6HmaO3KSbe2a9QH6qF3H
q5vtcaX1Caf7ErHUDyhMt2WUKaa/07Sd/QyiBctHZ/+2hdLNidv9VsEWtcYQp/xCA99+7218ON2B
7Zowk6gSoj2OUwEAsP70RgZN2pYdGJXaYRt4j72uJeVQ/LZ9ZUTmHERzPeDDGne8jW9Cb/Z6ZzEc
WkFPeNjc9O9GrKdudMx9aVg4Cf55TB762sQcoB5nlX5hBHDI3RMvoKz3pYcLrFv4SYLAuzhOF3kb
013fpveX9LV42Aqx6735J6gMI5TTChWv8MuTV9d4xIrnrsXrZlFoXxYvb85LSiZIpqloZP/Jk+7b
pK0+A3dT7ex5LRIVGDCZ6Kgvns/ykjWmKva1/uCaIt4q7bS4SDSThH+oW5znS7VY5CJbZpLTDEfd
Wni70XXgsJji2jpkoHN8fvVpP9+PRZ09VBBPEi2YmTMrD76jN3f9yzoWECZzKf/VjlHt2lXHl0TU
+L4LrPUwqrE+kgXePZZ4Hs/FaKijlI0E5E076Lkzb1q3VZjY6XkHU8gjC1rU0pz+sNakvoIgXcv/
smLOT7VWQJiUWvnoz4V7yTqtOaXzMFSnQsv0l9IpUe62NJVzIrZG2FHLS36WI1qgKUcYXbTJn5NN
VTOUKUaM3LFDvaRn1W3xvo3BkGiVO+zTZs3YO0BMJAzttXSb+pBJJR/cTCuTZjaIc84VF4jFImnY
ZwqAW011bEsJrbQEolkus3s2HYbNXi66pA5G+8bAHOej3eo5+owz7KZKOSCHMxEHju0kjrc4iUQ0
2OeV7x47UX0uXWDs5FTfDTJbMPdZQjzOOYBMV1jcIsp23vPWevCoyvZqw2q2jEVzK+3A3apln9oY
zgZL4LpksnpuvY7WuwQq5oTKMdY8Eo41R5Doq5CsiOll3FYnUeAqQpr2+Vd32EQzTZEjwFU6mtpY
QFcVC/72yrUwsPGpqpMc+9GIDId6Zkai29mNNR+7bWUqklfMRcJ8UYx+3Fzocekif9d0x7SnWXNM
hVgTM+2HfelqNlWeERZyOMB8xqdZRRPWNt2ofzqrpWir7ltMGOxMxV3nfOrNdewRn3qT8ovWtSwy
6zIs/X2+6ThOc/zMzY+btcWH5Vb3eUPwfm9st3AbV4XWCmfJrI32NDnyOhR8yMqon12XWm4L9Ad/
Nc/Eoe7n4K/XB8SK/8zWBw8+QbBzNT1pve1Y5dWDPs4LEzErBnVFRVz2PcbH8V7VDR+4SW1qkDZf
psdiVrtWDTpvPRMl09kHBdHMi3wtyeYkLiXCZrO3Cz+moPzhm9XDcUbvVuqcLtOH01R/nbmi4ujB
sfS7WFPLxSvks4OGjtmjFmgWIxYhH+Ki+k81wamY+RBMjAoBlKNe598tca7VVtUAWPTfG7dlAj/d
e1qa6Fu2a5fsF8PBwrlsH/RVxY7Rvqm2HDAODm8L+SQ4HNg0dT/MyRHxyJoctYHFZCLdl6Nzrzm8
WO3APN1v/1LpveW5eyqcybmotbHxmjktlTWerZ7pIUdbkglxxNGHpLbZV+Zy5GH7Kf8tgemzIhw5
QYcLrkXrYAZM9fVQr1t+0JRDtu7qrJVLQ32bU3WtDO40vHEQpdtvW0+vue4kgp/bce6HcogWbWBn
jC4BbjH5HvsV82mDuJ0tkN0XarKAtE1Ti4zSv+tR+AROhbn9bSYnzjKeek3fGSbjy16PWQYI/eWo
HD0y7BFbzoO44Rrrr85+0oYxMY30TulgM5nqJ77bR3geCd2mzdOGPRCv0FPkE4lFC+VY4B9M15b+
OS2J8Fowi6TZGat/FQ1pp/YTPHQ0RXCalG4vnjX8arXe7nArx9BxXwwru+RlHoObimxnDa1NhFlw
xz6zM76V6CoMyU+obrBaf6jIY8PC0FM47nOf0d3Ny8gTPIufrdDxKBILDvJSxq2JkK+nxd4wm/tN
65msWcwRLdBhnMgXTruoLBjqgWG/lUzQhhgtuECWoXKKFbxoTuc9MU0YWhiceFpta352gSk1AwwT
q2GAyL3b9RIhgi5FafpLynqpVQ5vwuDjmhdCqNFvjlXWvJDduz7Zc7kvqbT8do0HjbIxX3OQKOwZ
RNXtZuDceV55ImQAfc30T9oN/ixNbMCrYUzceVitus0dQ4/fhhyBq+Fzs5jucfb742Jxppb/eOxI
H3P+61nwtRf3Mwvcf1Un30la/sj85aUY+nvuUz9mC/kRxO1rkBUvnMCvfSazyCkG1FM8cyHIm68q
K1lOrcyPvoUE188yRC/8VVb9yRRJHuy6iTYBopslCUYTPL6TlM5VGjP+G9dPH4uGndi54ojwAjGE
ZPd81FBKsUYYMiF9b8XJdLO6Tu1OOl6yFZgO4W5ZY2FCjmMx2PbLIs6d6ReR62m44fdo8jgcrNwN
p9nWQqcwBRNtg02PzThUVFpFb+7hkyfFVhwsy6AGEDu5YrcziupfqflHzxz2S13/tPO8m9b6axzy
U+N6DwN8S2JrDytTYQpbLKpaqZ4bg1Z5KN4Mi97INdRHvzEPDTr6MaMTKJY334dm73jWHoSDcpXm
9k562x4m205R5pSS6NtZ+yRC4aRq8YYKHy2F++a2+ZEl08cy6wGaByDfSnyOYWN7MtKl+Uh27/ec
d/dmnpGVqhUBk9CR89mD3wtAvDb9j3KopgdbIBp6xTv4uEe1LbysmM3THtt/mz6Tpwo9oTfvitxr
okIaGWkdvti1eM2epN14LMGV80E0W7uvNx/fhteInefN+HHw09LlzS99k30a+XhXz/5jm211gumc
WsOuhhhQ3RKvOS3U5NX7Il9OYrXvx9k8ue34V1OaD7W+26r5P1Fu76vOzjuEBdlimm0Z1a3CPPLU
dFEK5jWniAAGnZIsk6F/5GfWlWOeyWttZFcljH1vTk9+2p1LaO167x8th7GW8l6RmP/KLjUjOAQ/
w7Dcj237UZn1K1LX/20NXq4xNONFzl3mZEUclNUua8qdli+fKD2PjtW8eMJ+njK82RVHbd9sh7Tp
95Od/RuW9JFZyH3TBjyJ3UhthKNObvKul+NjTVfIvIJKM7VfrLa8SDVfLJstXoCer1Qth8Zc8FDJ
FF3SW0o0swUHk7tOiSDICpNN4UfC5cRoqpsEK0o8nUMA59cuBdpz5X3a2q0oyAeTFj71tDHphGWL
CwZd4Z8dbVbLLh8o3LFt6lE1p8WuGBkulAEO3FJLP3lrMj5gtkQ6EHp7iwIpyj3GqSX3HD57v3wj
Ps0nbNik0obS+zgbOjaOvunGz2DVp5PMPTcyK8GGBWGngK4ZeOUMMdaocJvg3YIG8kwGjD/uldBd
ilWw1rT7VsfGvZ0N8zulORhe2IZFbIz4VV4Av7e/Slc07Sg/DwbXjsPYiPLgT1e9iDkivWDnsODA
Ql2zfDrVQ12ohx4fWa+DhUea4XI/V7iWJKmdVb49+fkcW4O7y31xmLfsmlpvE+dm7alYDc/Cm/no
uUa2jteIAEXNY0ZUxlafvY5NcayaLK4Yn6ckcOeQcAtRP9l+vSMQMRKafvCdmc0bXOoNjNjZP6Qu
NHMmZNRfTwYfLatOuwayuYYnkER2nELG3p7mAyaqd1dAnm8r+WhoL13zW7XeXSAVCGscN7VIH/NO
Sw/Syo+6QSXtUyNq+QuvIMZSYj1prwbQSeif0C2dafUwNBSImWvl3zyDywnX544f7z2vGhoGj2vz
PlXc+T3YTAbF87+GZ8N8RhKJKDKDxQJTfJFI3KLR0BJURIxsqIkG/XXlqff3DQTNtvvYmvle0+5t
32BAlEVqkMcK4Pno+E1kemb62Fa9ezc1nb8PjBmrxpoet6z7l2NpIeM5ck0Y2RUuIByiXR1wXUlW
VPKLMRPPWA7Y77f+0WPAeUEdqu+zvu9eVvVhaZ9aruFuXRG7vzanYaD/sVo5JuaJYlMkjYeZyJcQ
LQY83w8lvkzFpCpb0lAZRqzG50UipyEdt9CRzHK/pGxCTaKI9Kr+7sjohHNsMVlouzw0C+dTWXZ+
SS23xU3ttfGg8xupxr4QGvPkkhiK0Qm9v6T2zOXI1/EjbzO+yU9umC2nPZXsNkzmuWr/LaKJfMW8
RqEGarcKFRCzUcbCPY+LBGxE2WT0e2vyXwGJXzHOnNaSvr7CJi+nbm8hPQwaGmfDapoErsXJv6rX
kaH/smJ05OUzqpdhOyKNJwFO+747UVui02Am910EXNDp/yPtvHobR9I1/IcOAWZW3SpLloMsOfUN
Ybtt5pz568/DWWBPW23Y8Jy9GuzuqMyKX3jDQEODUK0kOaRLQeBbHAyQRW6qrNuxWloQ0qhfwsYY
ajpcBI5JsY36+mnI+3nYmVeQp690zqvp5RtX49xG/kNXVlQ+vHUWtObcGN5TXH3tXD7SXTt1fTHM
vMIvAYFWu3Ay0nYdum2RnWODlezdkR5eN0hA6aA151Zq33TSv0siU2y9mKw11zFDbIeahxeUm+Os
w1yfcvy9G/pURbS533AHVeVd39Mby5vKunZ8N5wnnoOQDgzNOR13jGBN+qacV2svJiCNjZ/jrZmZ
N06gzlQTe3jFuZAxLu5mVnIPKN6up+Ew89WmWikC4NPUg3AasyFVUGYGcJXRJDZ3tQsNTE3te0dP
RcAyQzRzzl7nLnDTZTnxdRQNpGp/lQ/D1uzAHEYudD2NzrPIsH5H9wdqhb+mBDofNAonIexDgPIa
xuBwRaWuPscQqbqIc2FASzJm5ATtzOzFTV5jfViVPJCZIcgs0uZE0fckgswiqfOhGKTHuOg3WqmB
vgkvlKKcAJNU8JkP0DxrVK93rTIs485flMZkxYK/uRvvMxUuguUBRRmkqOZlIHd92F2ZLefUb2qo
RV0MtsKmNcV61nWcrui5o0Iq1U0peiIAcZ/S84crxPFQG7qgjeqjQZ35W02Ph3XvauUyVh16uFpU
BWDkfFheJGUEJwW+RBGkLKPRy1tXnf6UEaLGDHroa2+mylxvhnzuueQVJPc5caqV3415o78In5i7
aiu6bS73JWsF7NSpAE2PXBHOqhhLuDZlrCwy8o2FmnBzD0pw3yTlTVfjDB8AHxcxhyTW9Y1iWt0c
lwLMtpsmxICExQLLvDExtIT0vg88eptpAtV3Vtm8qUyInJp7SuPdZ2EnZ2OBMZ+WJTtfgAnmhkkX
VWIFl6YO0qYdG4F3i3GoobOKst36nn9ANwNYRD4+kHe8BGG8S2Mxx4+BwFlzjlhiY0wuqjfoX5KM
Pr6bmmfzwisualEvlAFLLJpDlI5gefmKt6FDn84ro7WWuSKaK9/Xjmpn3LmmJu4su3kDPH0ZlcXw
qwHj+6iE3WK0/OGd7MzGXB0nwnllRdFShmLS2fPKVYyO2N5UrIJmEO4sd5lISYZwl/J5r3zRgyUw
ZLWg0gHyJDSrFx3mCNdQnt0VTkl7SDVeLDfeem36rlOer+kIQ4ZbURACFAg3ONVnmdc+qqEPBua1
cKAjVrMxAuFMCcCet8VzbV2o+krqKz29SuDDcCeD7iFwEtfZeNmioMO/TEWLaqi1bau91OqlQ8cU
VMO81qs5IMfnwRmPreftFFe/snH0IMwqg6siaONXP29Se4FYRgK4PUubLfE2U0wEdRUwNWZvzSwV
cHzpg54vY6g5emsseBJIrPGLq59qVZ2Hvjk3YaSmvy3KBXly78TsDv05lzdRuy66bBt70b4Ku2cz
uPXCcFWCnC31RF5nju0u61K5ICADIGemv8fR1ud92ULgdapfeetMWWhUjGvTibqtoSvg3mgIDG2x
4DiteiyvWc197qcACpxSWam9/hxCnqCcs3IiJrmyO3NP6Y5SsKHJ6Kl2/PpyzEZ9K+vMua4KDMco
6aKCoFKPt15My7jQlHpPHrjvEvuyzrVlD8nNHdK52dJcTdSXUQDFrgLjRcbDir7t2tVp/Wg8O62A
/2tms8bi7hkLNdvFXlzdDrku1oNnszWd/s4cy4u2MokHyoVjK0s17de5jAE+KLOubIBJNOBg4IwE
jXOqc2U7cOV7af0IPj3Z4lJN+YWiTm1RNdMG/5Ba+eVARZzeGZCYrcbdU8XKJvacOc00fZPSxKLR
1yV7W9QbC3Bb26sbrIN5cbi9YxqNbbM3alJ30WsFlyyzRacn7pW1EPh1VkYPPEYZ13Bkpti0/DU2
yaInIDULnyIgZUkz2vncFHpNEJqTvwHyqigX8jD0sQ1thuDaL9LX0KFJl5fmg+/3mIB3IHldY2kP
8mSFzU7vslWjEsHrkFD98FI3HYjVJTwlylqxvjUh9VKPXalSrj2QQF7tbw1SKUWki8RbKVOpNibY
66FnaBtMnu3odyz8U5mIOzV2b/Wee0571YAplzC624yUtdX0WxkOpywJtgN9nb7Qofbf9gAvZVqv
7HFcxlV1kFp1aYcAWydyZUZ94jgmxd72b8PuNYVT1F3Qv/HihVq/E8OlmKpLLyUN5qVx9LucDJ6H
iylNb8x+4btXPE5gGY4l6QZNZf5rDFpmSXtjtw8jvZPSWvvRWlYvnvpYJvGORzXUHpQivoo0QsE0
32aJ/NX3UNi78MSNuwHlXOkPfp4zI/Io6nQtlJe8smcZXIgC2i8v4EyhH9BwE+NvH4B1DQta2OIB
d9aNUH+3E7K1aew52FOLqBAIAeaGg4CEOOhEBf24FGG0UaLmpIztRYovq007JlS8wxBx+wAbtGU/
k7Zym2YRZWPrSmu7ddWqF01MlSD35EoNQJmBclQKKIwL17+nSwyiTvonzznlOZy4ew15OwKjfoQK
+BqAL3AkPLy9rqxE9KpD4ske6wSU4tzj+OjgNtzKXso2p1uRrnqEik2VZ1bhaHUFoh06/NwWHlW7
82nsNcBKI8F+hO4Wm4kLbabqZ3pi3YFC4CfoBytq/drXdA6s8dCMxSGP8jfJpEtgNnl6ZfBpRrXW
7X3KOfcED+M6SQ6e++xYLnAUbTtoxyxt521Y0AftUBB/D4nKBn/d9Y8uZvCIL4ImAYmnBisv5O+n
8TrAp+jNC1LfuRZry9I5+PlvTdeWDphtb7ynMr0S6C8oYASDZD90+lqg/jdYysoByIVd2MWEJfSt
7BIGj23DuwzUY2agwTa4UGVCillt814au67oV41zrzUXoyCGKxaGoW7dbp3YbzALLniruIyqtyK/
NDtvhhbOcYRx6drvloDgZVqzlhyX8hfV0hKUwBi8BwBlJAbRKUA0OZqLPC5mKZx0BVRPTPXCAuSn
g6/Kudo77FmT5K0N61nGcoe9++zXwGBEsXPVknJWCysVc+megr/zoqf73sx3OTz/DAgBWeNjEFJX
86n+Qhjb0J9axMD2JH8yuOGMKn+/7mLYyzBi+uRJV++NiPw4vAGwVUUKKAZ73uj3aKWtCWLIYXch
dLhwO9jjMuJNsVPlQYu8mWE86TaZewjsyoFCCfXQAp2DJ8ukXtEYd8JrjqilbqwOPAZ1uqJ77XsB
olZZNEMHgCyE1cEbEWM1D8QT6l4zPKjaXa/dI2EQRcxQRO7sRzNrMg1R6JLR+gV0V7V0WZ8qs1+a
cfvqlPWm7gDDl0Afgb9JZZN6jxKOPrHITFcfvChcgTg+uBOJ3bI9jZ1VrMtGu4gd4iiy5YUXFStN
PlgeWF+P9u1wI4OpobCrDFhjxWao0quITJknZeeUIPec0bsdtepVVfAo5K9DGg7M3WtjG8B7Hgay
lsy8y8v3VFqrSpNPVYqnbzdWVEXI9KgfLhwJlMPK1lncboeA7un0l0wcrbUFWTgAhIDWWuhSkX9A
4kRYV7kOQgquenqNHc2mJzmTQO/yxJ9Fjr9OZHbMW+Olj7THaOC46pyl8JeRmmtiGmOpmw3RyWBs
w/7JleFjEeqv3ZiivCCda60ItxacPcFbMlDHDg0e4dY8GJlcW1SmbBjwmuLN4zRYoYoyK4S/b1t9
7sTNllbwIXVb4O8PbfVSg0sir78qfP9ZKQGTVsnrMESv1lhe+UP2nPU9fA+ydcWeGBgtKh804EB0
VIXBymE9T280HodnTRJbw5C6jYW789S7iG7Vm+5UBcQt+wRsKkB45CQoUXbOvWPj2QDLKjQAjiDo
7+XhPO/ihZaM696mcViml6KHlF5Y27iwlgqVoX6k1QclAYY2NvEN4KNAT5c+tbbpXcint0EWMwW2
oM4O7wCvBejJEJJz97f9ARCev8CFeJeFoLwtF993W3hPg+gpvYbuph6jZ0UZgZRpjn5F89dCEAMB
DwMMax8Z9AYhLQhjXwt37wcm+rF96NA/CzqYYZ5ZPrW9tg0ycFB+Ty+Bhqur38dZWdAAwx1tAHaQ
We2xiu3flqSqGVkzo2CaSRZ4d+zIvaAfu9S4p+PEXhJ6PFs2tGSP/oaeQK7W8/6iFADcc3ecu8pT
343k8iRLw6ieWgeQvN2Ve+Dq144ebqKgv5ZOu/FRg0D6dDU2ctilxbhRS+yX064GER3aorgotSxs
ZiEyMG1oQK+hBEQNVVu00kjAHCcWMjQW8bu0flupuKNolIrHBk61HXn1Mu6NetHECngJ7RCF/QAA
fVQmVtFBTzT4UV11lH2PYHwK+jAXOW9TBcSUduUqh9qVasUmDSnGASWBqV8tGpOKcwwk10VggLbd
k49wpwEuvB1+24r+JEg8E8e/l5m9pGV45zje3hmttwxidqpqe4NppTOyB3wwK83gYLWAHKVFoGjH
8zBDdcyzF/Fwn/O/iZi2sXlAEPAi7arr2HfQ5+CsjOojEwtNe9xplgL9Sp/FMn2UllzQKp5X5ThX
an2dWM2q1b2Np1nXsVMCbhZztwPtoeY8dcGyGrzT4LfEfwDdRLw3FPMKhx2Yn2LTd+2W5vnKFv7F
aKs3djk8F3ED/jmo3/wMQl+VpeuhlS7LC3SfcsJ9FGSgYLUSjFrt3rW2D42uqGfsHFCv5m1kRvsO
SmSsu6sI/vZoTq+C81ZFMJazmhjJ9ZU10ng3gvAkMJWNZqjeSh3TS/rMLxCs0gUIEYRxg1VgZ+9Q
/pd1KuYKzI4K2zZK8dCU42VgmPMsUpeAwrnnAdfS/irvLERi5oYZb5JY3+gFeCeoVU5k7bIqH05p
Dkp0MMDo85o6dXWpejSTpFUAowDgVfUbaROClo/C2NRUJLTBetN7ktWxUU+NEGvN5mNU4wKM0lMg
8ktZ1Zex1+47o0uX9O3WmRuRkNUIMVg97pKwZHvN2ya1uC7M7JmupT2rncgngzMBMaGOMdSXjYjp
6A1Ucr1LG/RAQN1q3kE0zhRzrwXKlQq7PVevlOioGW9x/y5GQOoIJ5jFTo4BHUXgJ2ZPxo1R7ISg
dUYyd7UyIPm6K8MfV7Hcyzq+t13IemjbVLkNmBIZP6v1ngPvItVf6zbddB6xRG8RYALGcUdjm/e/
AIRhx07D1r0ry/tA0zcNLVFQ5uRT1w20yqEwlyPUmgHEcNE9u5Tkdbe/83hu1XZcp9JfCiVe6qpH
7MC9ghJWGFQPSZVfdN2v3vHuow4oXwjJiBJCNrMH73bqkHppsux65drzlA1Xvr+x4lynAjOad+5Q
QgUePYe30si6jamXHqAPT97mpuffuUk10mSFfaCTr1IY8dEzCaZeN8VV56i02tEe/epeRpZgUX2K
ujAI0mURU9Yfk4GObF12rCJ0Vd3ABwKsbUb5wbclrUEdeGOkd+g6CMO5ANOhXTUZlXJiX3Pf+E56
GytxuXONyHzMPfYpIGEViCqVvLBs1XVq9/ZVp6P44uJ7Nwua9F34yltpcYOGufbWt9R9ch9QtQjU
FwiFiJS4qKy7Y4CAmNoVBaD+1r6Dbw5wAokza96VKkJXvUju2lQlenHMSr1uukhepqZUkHNxcdGK
A7O+LZpUO0rfeWgl6H54H/696QbZMw8U/dYGX9JH2pjJkxpqLsC/yIsOgVv4Gy1qxZMKsdJaBmDO
RrQ0JE9vihD8gOJLjQUmQlTdA5JlzKYDgnA7GtUDtT6IBMJDVK33FXID+HNzQ9NDyrd1fY2ma36r
NhBNZ2pr2c7Mayxx5XoAUghWXGdFlx9IKvfVP+3w5qEhx98MhQEesKoRTuWsc1IySMmIQvkiVee9
iZYvoD1SLDqFIK3o4N7HacXhoeP4ewh6AWq+SXEv4GV1gGHk4zIUHBegHr/bgdAqKdATCFSwOrQ+
BwysB/9RH/XkV+IU9a3hA5mrwuS+LAdQi0jDVeYulQGE5DGIyM7Lhtpq4MR5MG9SBIQi5JaLNifp
SmiiY3Ach49+rdeLMvP6Q+nGAFNqrYLeqcmeZnzNBCIwJk4yz2mKFhoCLl/L732ii4gLOMZklq6S
oWlnisN5btJF6gbj6JANO8vW2GTdzwUkhbARALZtDdFh80wWMXIE5IgkMlDAXGgIPn2nuv2J7KJA
+3kSp9T4z7l8u1W6keFXqXFEpqiiM/adUvsnv4+wOP5t0nIcXHrPpMWTSHVlVElxrK2XDkGx73xC
P1mCP3/fOFsCG+EfuAL8fox2oOsCbth69Nm+XudvPsI401jUSg9wXMogWrDnIVS+U3H8W8Jx0i2W
ho0VAMTMafg/RGH1sEIOx7Ad3Ex2b574Rojy7z/e0uCkTHLS2HXb9tkMiUEaihE0xnEST9iK5MeK
sx9//mxu6HibeuXz82q+l862HbfdsHai76xfvvuKs3MAur7LYzL1Yzq+jv0pePnpCn/8ijMxWz2v
cg9xVgP9pE1ymX5npvu3LC8/jxwoXo9Ij2LW93GF7ZbbNcgt/nqV6hBZ6sx8Ax3382/Ar8bWkQPV
8BE6Uxx1c82P8hCtWaQ2ZxJFMXhq/2IEB4dU0xGa9pebZBBWaRKE0jqaED9oZibZN9Z2n60yNNv/
DjCJnf5xEuwwG8O8YoAG+n5H9V6tfywza2kY+zhYFWFPylgfR1CgAYBz1M3jPQ/JzHa/81r67Asc
R3cME+FXaZ+LzHZSQK/NG/vYZfG8BPJFP+zrRfhb8BUZXhSe8QyxUbrXzuaoiUz090zI/213NYLY
TbbduryV6c9PxIdhzqTJwS1EnhQMQxRsLgDBfv0Vf9/blo7lABkRG8kw1bN3oUq7AhJq6hzVWF5G
9LuTNX/ON9vpk2OHjD63/3TscG85W+za1ow2yaV6LETRbTLToPGHwPeyN3w4cyDRvvmoT8ezdc02
0N827fPNVZi519EbVI8l5DM9mne9S5gSQKVvFz+ePqEzBq4ueK6o55ugC0TPd9vDUW/tzkNFth33
xKDuC0ie7PT1WJ9saYGhr441CHvOVM9m0amjHNuvGmXmAaXTpd1+s6H1T3a0pA4LMgyP1EnF+uOZ
LA3H7bOMGERUdMZ6WypvYIy4Yoau6rGlU11EJszOdGb1CA1r1ES0pf9HUgup5g0LHeeq0dTmoqb8
uHZqI0fgimRvOYCjvqb8El0Z/a8h2wdtbW8izapXUQQG2MgK8zd5MHK9kGe12zC0+/XXU/fJLsc9
07ZME9gJLupnV7J0Bl+1x5Iv42tkfBqoRguIgV+P8sm2k8zd5CbNK8+++Dh/aC1aOrIDxhGnooUJ
28330dWBNqXl30W8/4S0H+WmsZCbdjdmRXJyOf04ljG1llOhukftunKsmQ7m27Vec/NOBhkyseSy
IKz2X3/f3xuQ3Ye6NVZZDKyf+9e5jZ0JpHrcIynI2lWU1eHHv48jLBgNCytam97Ax29yBrWLbTcP
wHl14BaTnaH92FWAIPuPEaYV/ONdyxL4HLrFCM0AwQES5Y9tBfh9tNknjXZ7UuX/+PuRZftJY0TB
KQQBXCDH880O+2QFYOxZxKAAnm2G+Pj7sskbNW4iVl2H6clVXf+bJfhjgLM7pnLpnwwFA+Tqqjpx
In+6wiQgJMG4VGCdC/Lh49+vtrVrZLmnHDEOjPJfffXNQ/P3/PD7rIBjkQ+yT89usEjzFNBfrnJM
nItUW9MJ+frv//seoYH1z7Ejfqeddra+ulLTFtCs6CTGbSpPoY0C34+jx49DnL33aV9YKioy0clS
qNWg4vjjQyxJQtCnRwqfXPb8kCHCVkSUm6OTqW6TXeb9+ARIKoYmBkAO8k5/vSGwwOIuAW99Sl9R
PU2+8+P5ZIGxx9UIGwWjYHH5cQNFRaInxSCjEy0i6tDZw9fr+93Pn0VDelvaNejt6JSkF6K5LJ1v
9v+0Pz7e2pO773//fHGWf5h6TSPX5Pc16KtQQ5BJnFinAXQEEX+TEH6yV6mEODZuo3jmWdbZWetD
2/ZjmaRwDu+Q+pjR6gRx8vV8/f3iyQ9jTPP5x31aJBWW8DljKIDaAPEstakKuPx6kE8W5cMgZ8+C
sFM8iyFLnzKjoJ90MabfHIlPZ0rnaXN0vPOc81sV9pjbV2GaniaIkOem87IMNm7crP/Fd/wxzNmC
dJVrpy7VsdN9hUdP+OOnTZosNsEbXce/I9EobsveS33nmEQvNTVJ/erHfz3WdFicSJackunZUscZ
Zb4+c20q8AsUI39s3o3z2Z8/f7bIkWLplu/x823Qr2DrZRAq/8UHGBaPgyB2IWL/uFdjPbDHduyY
IDBxAZxt8Itfj/DJPsKgkrfNFCYlwvOcEydEDa844Ry7EkWcpR2t0Gf+eohPDpylkkJh4CX/Odkf
PyKDnapnVSuOlkSxD0KIcpEjJxd33zx0n5w5EkLcNnVLFZPb4sdx8iSIA0MgVO6F+QW6oN9GSp/c
hB8GOLvIfZBO5dD24hi9Qy+EZQZj0EE0+bvIf7qx/7hxcS0ShkDWk5LPlNKcO2+1mgn/rHeUUzYY
ywQKidLgcYHDRLMd5QBYGRid7n9z9Z5nUgzFJY8JkKPpuIdb59XctA4MzXN7A0j+kPV0wWJsBMjr
Nn484s/UFDmkrsCT2XVUN8YhdbweUcoQlW7dBbua1GBKkImwFm3D0jp+37774dBmax2SF02sOxBs
SC7k1VLCCpuI36il4IwNTbRwkeiz2i2QRXBn3eBEys/2oIGEA15Nqjk5f057/SzIkmoFItjLwgNg
NYQAS/tgwBo3flYu/WuUs1A3TM3GNFtG0bKTBCAQN9/EimdH6T9rZFCMdVBNZqXOrmNPR1nbd1rj
hMXB4zpL99Hj12f17Az9ZwDTAK+AruzfoRAowFqqamOcVATQHWQKW33x/xvhbI6qpNZ00+cTzOZJ
Wbv/4gN0FIAszSSWnhosHy8BP6VEl1UaP28q6yD0N9/Eiv80BT4cTnoprIAtTdwOVcM5C4eMLqBG
Jwrj5Cea3NF0DLdV2nb3eLMNN7FWK1BeemB0/gCl2opy6zKoJY2wtnOqlWM01s4J8/hXo3ME56ZV
2/MUevbSs7AEkmOl4UvaiJ1pi3ibVAoo/Cpw5q1oNFDHrlzgl0zDy++0EGHhRv2NZMa48k03RU/V
7b8JMs53w/mpOdtuZRv3OECxn0vX5fm5q5rj15tBm87dn7M5jcDDjEXb5GJM4fPjcrFSaGakvXcw
ZHMT1y5AwQ47ArSqO1HukVADJeTD43JvJh5aBeTk6z/g/Au59LhuWUuNiis7/mz8KMTT0rd782To
7/LZM+6//vmz13U6TuxDVTPxcUMi5vx1zWtXyES4bBY4SKK+FElGYer160H+iQL+nMR/RuEDLF0X
Fs3Es49IRqeGJ+OZJ2dw0EnH4OIRNFZt/tLx/7Tm0RsyQg7idt0qs3clFGDnV0snQWm/2S5n7+N/
vtbSbHy8HaL480wW1FYltD5nMusYyJJ/g/LXvnAAIEsNHcCuuv36wz+5DU1O+n/HO7tKZIIGjgtC
7mRawKYqZBFAYqfIcHwzznnhCo9QdbJz1BFadAzNNs8ulbFqpIUWt4kesbVAYu+iHNx3x4ZNVZi7
NkLERnjADi1KZp3ffDOr+nSj/Lm80qbHOjmjU0Pl/Tq/0qLOoMIRq9613ow1SgGZspUpPMqkUONL
SGC4DISRCZtC07c5PKlZnaLLDOJUQ7e1s1S8W2IP1RmKr0rXyyVvS790Cujqdtl2Gz1GXfLrhfn7
WPMnm/Sep7UxhHlePIc3HqHWZ/jXKb2mmRUYj33pCOwDMu6yUBJqUl69ot0Fk02R9QphELEN0ib6
5rE535H/XGBTqVsno9Tk+ckwQjUuMXYODp2np4jnIDiJEZG6a8wwXthGDEtTG4r1119/fuj/c6eR
mFGvmE7C2a1Z1wIVT8APh9hvFh5opMpB6vibh/p8758PMl1sf2SxTqhEQEQ07zBpalTwXH0oLIGC
xNXpX3wN3XfJa8pSymmK/xiosToZj+CHDo7dvyVWcYVY1Y4e3jeX2KffI2zdpo5Kk+18xyDELKze
1f1DK825ZqTPqchfcmN8LfXym6xwCtM/nCfeHNOi2G3pyKFb8mx9WBU4OTKEm2W/EN6GwakFJMON
WUj4Sghf/HwCea6dCethcJGc3c4VAHXhdYV/6GDKlaewvO+Nb4KS81ds2gxY/dKRVG3gi+cmzJHW
FdTghHdwy5XQYJXdfP0Jn/y+Qw7KdEkwzKRYH/cAdPxxkKPn3hQhtujmCfe6nw9AgVW3eYUtJv9s
k8VwlxRkW+QNoosqONNvluCzv58KpWAbayTS1rQj/tjDmsidQfMseRO3V/vW+hd/PNsTnIQu6USd
xxC9aqSamjnyBsOxzHrokm/q258cDaHS8MRfXWhEtWf7NUSo0hgANh8qCxDgK7qAOgZP3jc13E9u
rQ+jTHP4xxxlteOip9x6B1mh21napxxPHgctuR+vNMPAKKYSSpdbPXuzW8xAEx8btIM9DGthuBeQ
FRdfD/H5fP3fEGfzlXgVRhPYxhw8fWfAK7fmfrquv2ssfTZfVJYAHDiUTzjcH+dLwuEsWnzRb2Ks
hwbj1i22xfHrD/lk29J44OIliORU2GfHTkO9bSzBGd/ACzHLDVC8r3//k4mSU05MQAM87C90T6IG
IhpqlVOXvamoB6tyl8MK6NTZ1+P8PVUsua5SvqJOyUk5O359LCwPcKi8GV/r6Dq+b9ofn0AGsAQ1
PpOyMZnTx7XwLJGWlifETertg21h/6xMyRs+lWImZImYvKrPD6CmVLTfYl3cOMpquLTCb6oGXNZ/
rwRXODUrjQ4Ny/GxTa7/j926qFqVynCTaCsk81b/0+b6YFgRAk3CvUmg0ETargixbjpp1UMwnczs
wfee6XY7Xod2ikTqNp8jdLShy7o2fH0boxbl+29j+RjVaEESEdoCoUnYgx0uTWCtO5daX6kv+hQ2
bK/d+l6AsP8aPf5kgDRDSxbu0xYaz7L1VRhRxUMBubqs8qUb1xs3QJfBxjN3KPDVCw6ZgwEOqO0+
eJg026V2gPQM//86HG9l683HQNur2U0ZHgbEsiEKl0Nmz2KMfcMi3hVpDY5frpTEWOTEqdFwXeDy
pqL+k8FWSHajstXdeFYYu8F8sNInM7pAundRTkCiArEjDIzEZZVbK5KMSfgETaNLCRfLSA7wyQVe
CrijqjoqCDX6lX11iSz6Uu/rWVk8uGV55Tkwc2J0fSA0oUq1KjEYaeIXR7twsyej3aXhNkckWYUY
ZEQYzBq/WxhRuoM7KSqTIyIKOLnp8D+s9CaIjwamiU5zBVy18oCcRu4q614QRVx08kpFqiPUghkg
bh/NObiwxmT4Yv8uchC4ddfMtRbuWQ2KyQncXWv8KnI0zORF3KL09tt3GmTWT65/jPAQRa3TqLYI
shdYx5q/XNa4qPGjQmdW9sMqgBzslOXMi+tFZawUB1nLsppHSFFWE7G9RVIrv8/EHh2bXjwVSPb6
YY4UDbAQILHSqWeWHGagB+ZOwMy0lxoSkAmKhC1SE5ax73GRjGr08niSVCQ8CbmglAI3HSMIYoRT
Vr4nMiL3vfCSEhq1AQ0A+EQ9waz5sXoXVnDO0PpAinGoX3J8dkxZb+y03xogkvvAxWXiBbGfmWyf
0OnaljRI7eDWji3U6w20NWmqTSszHjpnaxrZMmnkq29V70Gm/4rtZNP7w3IyVAysF9gAM63cOMEb
jFtmscFAr/qFCcymqt/Q+rwV9AiiKFrZ2QtgrLVeIdefzARpQ4/2v1abeLBokOGQsMBnJRhvbJZV
VRcmBmU4u+yMDrdeXGN6/3kw0dQuqyXY7zX+FYuyuJYki8Y4H61JasNDR/RS8x8cvFCUHHG/eK4X
4HCIrYdFWR/sVsyq/GbILqv+soH/mPSImowbFKzXiujmWrLPOSIO/zhCtesS6Hduuc3LCx3ZhrK9
b1FyQfev8x+s0EdD7JThRdW9RBksvlu/esohD+nxbqJfIwvot1eqsnd1dQmFAK7Sb9U8OCgeGvEj
TpUl2ndeiS6Aja5oIGYZf1wx3KjY+xq4YDnwLc38TqZPJXzKHPwNcjpileLQ7GG/lQwhVxFESbW5
byT8udIpD2gYhFDIqXz1FAuw9kOO+JW6FphzxIvDfI5Q8Fwa75azQk4C/bB85phiRRUEwd2nwrnV
cOe1NqONC/HvvDyYUByGOFhVpsuuZO92N7Cn86afxSK87FAPGcWbj31AVwarIpEbq2pxIGsPdaNu
FGSLtXCvjS+93FZ1shLxjSJQmjll6i/AI71oMD+A+4h0t4oKi6GjFwC3CwX7unzI4E16CPwVHSYk
QOzw3Yqw+34sIDG4zt53Smj5IdJx3D6lNo8ypE/HRwg2WnIxIKcRW8dOx8SxPejRYYxQ+vKf9OBo
IFFc+CcH51YcVPSbJn8y5bsK/MyskPTJdibGldLe56gjQInPZcUiXKYhBpetA4NkY2NbVMKZrMIH
v3vFRECt9/FESTKgLWKpg83kTIciahe/NPXBUY5hO6IFf4T6KpFv7PplBEMly0b2NlRXdBsM/602
DgrcQARyJWSq0sR7R+Qra0RXBXLbmBm3RVWoi1Lp2iXQe3NZBnfJ8KrHN5NmQJxZ89Ddd/FSK/P/
MGURh1MV7UI3vSW8vFS59EcXLH9yCc1lYYQhrqsBt5FEeK1GNxmOyUCogsg4utMAot6RNdaCGwUJ
VATAIjgYpkoLQs6S5j0ej77io1HRr2QiV4Py3KOqXoJumjzqBrXayjxbtvUWL+vBxsLoreJsGvy/
/6H6PgMMW5n1uAEQu8DD69Ks7IsQ1ZEKxYo6vAgRc48xO+iCh0Jtngp9h0Le5M/d2DsUZf+Xo/NY
bt3YAuAXoQoY5C0JkiAYxSRRG5TSRc4ZX++mF65Xz2XLVyQwc2L3Lsp4TXEiKqbswcyu22AX2PdM
INaCIthyq0boPAJjn/Lpi7dBv8rxW2p4cMtXHFpt8RHZCIAAVWW+OEzig+tdAdFnfDMyshRM6Y5J
55QvjhzLd5o8rakJeGUGIrh7AmFx45l96dEQ29E3sBcmLtiMlZH5a8YgYELhDFUqfuuJj7PedXK5
zOTk3r4kntwfGsiLVrD6a+pL1u2GoAa3ifOnT505R+YSSvs5KNhEbz4l9UdRunXdVGwohW6cql7f
DACwiz0IaczAyUNLwnP1v0Y3grmSmqzUj04lK5D1o50Ou7WRrE3TP+NKcuVmBBzZbViRWPvVdNFT
801RsnfikdopY9mbcv3MYtg6sH8VcE9zXh9rAS3UELnJ4p1fo/emBCkLlpmLJlmB9th1rYAYNe11
GANGUj6lghQH2V7H3mlpJFt2rs9+PK/shM1McNOxaMDJoFqLJoBZhfoXm/U5r6J/XaH8i4NsHVdY
LGI2+LFz6bq5qMS4LJtX5ITGozK3YRK9pTrkv6Tadrp8nLUX8dlyJiCHssEZi+upGy3WMIctK7ZO
w/ib3bbHlD38IJ9ZQkHpDSAM6Q/LcSpa+PhoKd0hn3g1jAEAjzzsgzz+1pRy24/hCoci13lSyazx
T+dID0/8KIpeCIcsvJCvdccoVPs3v6yDRVKzxydFODgV1+RPSVnZzV7L5YE6LLRYgl+gVat2zpyE
RtaQm4xJlCfFTPZC9b9jS35Ao8pYplIFTLLKE2K8aSbHKBtUlzTBreyzsZnF9zSceBd1fRflw4rF
Y3Zbx01clO8KsQvlAIg51dWoQZX1+RMbH3qbwjFpOEq1DF87UG5KEfBHCmsnGNt9WI+bKWejt23k
99yWvaZTVC7Z6U9X69kZq9qdeXzU2j+lfgsJw1oBANlEoJQ7aXbi8ZTAV2HzYFsbHLSNuproXhpx
dKz93yh6aCzjgjJY6ILuJTDeSYF9XW1GraWFmZzq4IWGXVpKsdDsW2PfFe2KsKEPYBsY2ciqpTdD
yesj8Au4g+c82gxmuY34VWoZtAES5EgFqATIQ63BkcSMlKVAI2uoQkxEqh9p+K00f+0wP2tgoYP+
bkL5rXldMTlh8OJ1HLKFXBBbTM1ee/EIh9FlFRY07UxVVeEqRUhusnMqWauWS7fSn0ZxDzgIImTS
zYu6ouVrbBwsl/5rGMGczVtX/YzCJpztX3rm5cwgRp2Vyyk/9qYJv+sDY9ehDlMvIJXovNQ4q2Xj
VIJ/hDgqDyAusOUqpmaXUMKtm/YksvGUo0+UxBf8oVWXHhg2dhAsOZV08Ys/ENJh6YXqX8HGBOK4
WJIPrHd5EsemxBeTsMoa6rvRTBxdBk9cs54dcBCPCh6/AnEd+9QkPrLYjcFWRvMsly+D3CejJsuO
L8hXMUPpFgHTZyPDH6nErgy18wwDNx2w25j9tCsNvl9Tcka5SlYmk7DLpvOv7A2ujb7eFEl0Yur7
HfHqh5HL7iiyA15RpLqIMHXdR4ftX8qqWkyF7/SavIEfhpdiePJHwIEZ7vUmOatae+pqNMHxmC2l
qfzqeggpzdTuJgB4g3jdGPKZQX0oUNCdF0JLz2ZWn8eMJRhf2O/NxG+uU2+L/GYPfe9F23TCSj50
ogiWWhb/wBtkA7eG0QN3XoaFAOPmWx/PhIzLxiSGzLR9M2JpKNixnnnfIe6z/RvwRUF13WYDKu/2
SwufgfxEpbrSmDuYS3iJSGxkwj1VkviR0zdnI5PRihOr3T0PWQ5mvVPq1k000nmwLqoWrnXAqDPg
A6GwWtiYN9sO10p1HKsvfnUSi2AR4F6q46+uOTfVo4tQagljkYXPl4JdY4lQyz5TQtCu/7DkjSmN
bI1KxMk//ogFSRRvgkN5DlOSQvKZGTYIymYTXHyQ+PsJggy+Aqv3oVnzk83DVLm9Ui2zmh07KAus
9DX1ZZBNlzX1ZTczcFRihPJ3IpycrINVsiHC0NIPG6MvACbWJ3PGG0oCXMlHbMRWMCcZjHgAFz1+
bXb6Oz7YHHImSIuVzaswToNjhocsOUzojtBFkomdMugYdrfXU8bRJZRxw8fkP9qw2gBnBQLHKnKf
L1PzrArW+pH0oVOkZZIA/tuZoWCPhYC5/OztYZnlx1zbKpO1DLFUVMqqSzZSXS6YEFvO9ZUp7ilL
gdtjVrW2TTE6ILmXdRnt2wraGbOHdnIRmVtNH6NaL1plL0hDXhdxqJ9k6ZyY72Z4qdrzaB6K4p9o
+BX4Ygrz2NqnGWdZYVy7eObUxCI+urN4FjlLqIRmo/QuFYiCwZaE+yY8a+13Xf8o5m0a0o3eX2vW
nXVKo4XtBEXjpeGlV95o977JxINa8eIzfCmzvBf1v6bjP+8mPckOsqTQ56mD91mwKV6Zgce5ocNb
6jGMiHEDFHKJtskQXquck6KnNr2RJ7FEwBHbb2UVOx32GZJFzp2h8h0mGblWYALSMgmetr6payjd
/Vbj0xybs1xe6c8zZnOec/E/9WW62nyPUxK58INWfs7uFVCJDPxjPPyp0j8FvgWa3zbdjbNLCXVT
Vdkqkrng9bMiHXTVDTuvJkUZ3zKJi6VhlL8z52YZSSG2tFBCztdfIwweWdve8wl47MAwYgxsWjOI
HlVoOql5zMQ7VtHNJNZVcZzyUw4SktMv168289QACZL0yJI+7N7Cq7FfxMp+ftmPBp10MbKPYqzX
8fThC6yn9zBt7CtvMstq1V3y7yydbJNJJ0rjpNGrR4vnOwzaZ97tUzGeIttcK9Mm0XpPR3utQkAU
Bq7Vo4lGvOa7l3NVp5ATX/zhkQXhptXy70SP3T4viKMb1FPk/4N4L1Si36sILlLzPjQXGrWTfp1Y
am/a66y8Bfk5k45sCmMke1OHwSqOqlzMN7OBktR1PcFCLzVUEMYEHvCAy0nrNYPCEAEaiXJKcXyE
czIvCzmADY4d6qvNzQgIJPvkg6a274UCBkUaapSIPv/qDcsNtyKmWYEHJSGqZB8c+FUhxnNbpeot
b8bBd4lRZRdwInY4K+Z+pT3SVxBTxbAc0xBObJfYODaoMkWVjik+N8Ai6QluxVS1NvKYyys17tQU
gHTcPXxEWZ9jGtcoW0aQ6bgV5scYmsjjAsSZVDYyFu3ZK1lZJkqpEgoH+Q7dLKcLJPEoquKl6tM6
sqBSgkTOnMqiAk1M1aceHaUysXW2LVZ1wBTDCfAPchXQ6v/kzFzpCj3jxOS/xL3dsuLHUjt+efa9
iRLyDz6nRQIdVOLhU+w3adiohPTSPdN3uJoXqv2uaZthurbKY4A+JY9XMUmLoorOIDK2OYMGVnOf
8n01MKgRFvAAMLzJ+aoLBxxTqmtAyQ61N8OaF4jXJPtdqG4Xl9h0//IOprTaOAZCyZyXrOQNqs1/
KTU6o3Vte6sPXmJFCzl+2JbT+a4vfyUh5nQCXpQAlfVEZLAcx2IV8mpaCBCwJx1RlN1MjCwsULjN
mG4UO3ZliF9t2mzkNLhbBIIp9ywinQlwcUNsnhOXA/Zdjt1HFq7D7qioD3u4+fojm75e5b1i9uZM
Xaoo/FAOOS9/VNB9+ON3UX/N7TMc//xh+DciYmV7fJmEDbmEdk7pDIXyTUqlxUh1LuqgtSbY4Yvk
PLXJVuludkXwz0vDkjwpDxAAO9rFNYnnRbW8voPxDQeCBCFMyL4Q4wgY/6oEm6mz1fcAsVjkC5ih
8bypSwtNovyrBHXhgLEdLrxK32nOMyIHDBCx/gn7oVEaPmV8ZWzGIjSIT02ev+sVAkX/tXKfxsdY
pLeBatI8AiY3gm++m3SlEbyqGYeNht12gitrZrkXNNJOCqP3FqUHg+Qc+4WXJP22UXnOcAaocX6c
IKmEqfWGR2ZrovbW53Ylt4DC2ig5N33ljii8LJiTS6uVodr5v73WgNQFEz/60R6R+aqAp4RdzQFL
tWJhxktMsYkilMJm9EZO4ghmY+uq++XOXs+UfGByO7RMqXSW4tlO9ILkgFKNWE9MbtJsBsjYoq6p
ArgKIeJXbWU2OEHSZo3WbDFZkOqhxlvHeD5kuIvSVr53eXWSENa0nQ11mLp7QlqTRsu+sg4pFZ5R
+rKsfxW3JNDPSIN512LPJp/zxw8leVY4HsKZoBh/3sBvprxuZ64wEodNPRAZ6TuRkgClTPGUJYj2
keOqW04Tc5fAYMG/7M1SPg2l7imx/FJiUCGvN35KDbZcm7PEhMirAWyvbLENQGM1w48qCGecCed8
FnWnDIO0fVKzbzNqllVI+hff/fKW8H6b4NwofS7SAHP4j6GcDW2tRr9y8lmJZ69dTQyV8tjfkinA
wbEz+mIVBfCe0WSXxiWSm6NiQg/k6MYdVydnOJQUdmywtvaF/KI2Y3eI1j2+yzKRl11zxcHLlany
LP4K2cCJTmwND6dUhlMZ/tbNL3PCAEIIOlZyhk4AO0V7F0X/l3MEdvhgu8xrwx+sUEHmkUNsE7Kj
jspWh/PZhbgBC2eD/b1Hftf9tkSgJsBHYl7mzN2u30cxGvV10w9LurrLNMqpZ09INLJNCldEi+4Y
GWgmUxzAgRm+lRMUJBm5Xo9Tk02vm2k/q1Dbdh1nla7dwXi4KFjsuV9B7AR4PbRgLLPVNF7s8fJS
6pZRuDPLV5CuLIE1p9lhtPZ1/i8gxOcnrEOQ17GBZjkT696/63UKj+VLt+uVmYV/PpOYDO7ATxyX
Onym9uXlhncRydpiRnLBPiOpCMSdIXK1xn4LM30r5RA5pWyVJvWKW/EvsqxdEVF3oKFV4tM7aeRR
iSV/8cmAf4dJZSfKb8XVpsWak5N+cDJTfKD9NO0lvAx2a23TRvsRODMl7ZaV0iLR5k2fHgzCm6Rk
UdY4COWmzU43gq07qdNVa/6C6Kn03Favv9DeNhYYs9SVmmIlqQFqNqDLoeXU07/sNQWk7Cg3HyP+
bjK8+ylBErOwB5G+HjiuprT+UtprJd50/1uv/rriWcQ7QweLGC4VRcBPSRdp/w9RwhIr/MISvAeW
dhrFP1xOi2z2pvYiR/cuQZyTIewctjYXo1xsiwC3TdJu5Gb/auZGxQNK7qc9J54ybEDf9PlOttNT
zeHe9W+W8Y3Abpvl72XqlQjuFlEQnaY6uLRZ+D6ihRTnEJuNndJgmkCCuQgIN2P6CAQg+qBZ+JzI
tj2h6TWB/Q64sr/N+LsXISDknAvsrw63AcXkodkLmg5tUC+ssIVcU4EOPmeAq6YqRdUHEvNe+tSS
TPuqJxf6W0sLN3GDwA6wtE6lgGLeQBirGecsfh/Ku1auIpKRHMB4Gd/zYh+/SLqjOMVIeqXM/kXi
sahjugE5/t9DCZO3j+65DD4rA0VLb8icfqpi3AYdV2JvNBTlYNVGnUNksw5LgvO4pkY7PlqwKU21
NuPIzSYnFm5pOEH/jjZvKcOgE2iRZzs7qQ1rUTNcu2Q5Q/iGWASSV+U8RMghR5vwNfDmjaR+qtfo
kRfQbgRwVNMTNYtbHWxNQlgMXo+gZnqhB32nrnrKfh0qMF2AOW/XgXKCdxtHIS3JJT8Mk/E2Ftmt
Z0lAsqbTYOT82XJunuzcTXxe7Yz7hVo9eRjdTqQTeOm/0j7xopfyRTsKi5S9+2uC3zb4VMvPRvrV
uBdZgKvHszbarjZ2q8lsX9y9Dc8wUdpLy7SPk0uktIuuAZgNlgkjBt7lOs/dTjO9l0C01R4Vbz5/
RmWmX0OA2pxa46Nhi35K0mUPVmyKPI1zuYn9dYzgJ3+5gjm5cVbBH51I5//xXBHanA2YfxnhM0Mx
8CMR2FBuFtT3zZuOe6EmNCztwWE8gK4Yy12WBgKl8dgUdYYEVlO+CDXb7ahXW0hUgrrZq2O174r3
gINUttZBxMJuWlL1zBfKRE78UZuXqCpPWfPyCEMIHtWthJdEeaUKRr6R9HhNB2CVBus++WCzzM2S
K9ExEpK5dnPDvuflTc8fhhLdp6pze53BzrypPH3UHwAZZciRSoHstMq9OTo07XSJyQJlExsdedMr
QFLEJZuibdIqb9W4n8aNTvkRxNNShjaUSL+M6qyYllowVLPkOHc6252nnalRHvfGibL+GUxw1e19
81bxOeTpASb93QQvEM8297i9mTPp2gTV2cKrwQxmeTIJfUUGG7HXd1ofbeb0jxH1lzmb6T+4pUPn
qYlYQthOk+mcMofxShXIMYkbpydatu1Qmd0yTstnwWJEHoT042MHmcRnUAonsA/MLOII4UNXqPXH
HMlJh+QzwBciwCAyWq4vrN5YVSrVBWPe2qN5TcRrvcIOd6IrIVcqaCqZASjxYusxHUJqxLpYxNNm
IJzJTMo5HWTIaQ22kZguxSwdLuGnX9U8/qp96V3tpA8Mz2+lZG7wklC13yoIbrtwR9kl4wBOKcUx
pvQRmfpHYZD9RmJtvsC1iG8nHl+jdFQqkaa1k7Ts2RYvvSuhT1bnr75NcJer8h2K8HNs809b8q8o
QTdGk1I9ZaZN5NlGkYyzDsKVAKkK8cPlRriENDhzJehQfxmOUbR6Vdr+s+xdNT4ZaUnem5EIfsPv
zJXOHWAs8dJJqTtoPzaw/SDSHDN97ymBa4RgQ5bTODrx5lV5BQk8BWXMi+ifg8TYs2WH1R2zXGWJ
dU7W2jYPqeHPUlwwzHu2nO0EpvZ0jetxi/NyIebkgRA5zYVT9ObFKkFrW7R6x2b5ms+t+mZRpOuI
CYA4wVBeIRcbcHQP07mo7GWra9uqrC51Nn/WAQGPqXF3MepZF4x1GADD8UYmtrEozaeCxSCkGA2R
PLWehUHZPvAfiQoiOydEFNYJFTMyjvm7S4YNpHpHkrX1VIKvDSMJK1fFPQRFY/gFxkONiodtnm4T
nbAp/0NeszDba9NyQgtcYPk+i9dWKC+NlCfdfLNoGMEgS7vvsCncqZ+WwGo3eQ6bdStzrQjrC+H4
MIcPM6YGxis1Y8rO03HXo0lraPG34yPuyPnwnNbDsOjzU614uTiP0FGzV4EdD+G0DaZgE4BtGG3B
vznvfStH1OZKBcTFKPqqEP8YnOVlbh6baDhp1i+ELTdNjrlF7aPMKId9ZhZAPeTAPk4kUzbWIUsU
w3wcGFCX4qOkPtLwAFXW4lIbk0uZXUJusmCGmYq/HJnNspJPhCfMvFArt2KOuJqG5s+kd/tesw9m
w7mtZLqXqwTD7Fm3Rnedak8o9yA+UzBHEyd1Xow3qWx3FCC04aHPAwa0jKrrvohPr1mLkYGDMJmR
2foLiqC+/cjVvRFvpjLmRfqHNOCF1Y4sR9Xe/RHZd+rJ5Q0e8VJClAot5YPSqxNnbwWJdIzAcFFT
NOubm0DfbcBW7alE26dqahgWl46a9RXLQDvR44Umcu/qLseNE2uMXmhf6vSWB61b9O96e6WthQ11
RHHl0/KsHmH6x6uk9dcE6Z2Rk8tEgb73Mx5OURgz8wr5kgk2WrjyVckZ6VCvhv/FyHrb7JNC30N2
Bw6Mrq/eRdiD5Ve/SGcaqAfZabaHUIkcfI/bObO/9ah9wn39mTEeV7i+45SSq+ZlsF4NmALmR8Up
0IHyLTQsRwbdEZqDKRZ1eTtiltZrhzEGtXFpgJTiqy6fdBp8XkZV8kbmc17tvlB9KwudciLphj4d
ErwMFNBxFIb9ReRXYnSA4oUnocJBkkredUAGtQrhU4fNj81m29BdGBRIZkqExodZ/JqM3dD6VrTt
WD2GjJbtWZ7PRcZsVLinmbyMNMJJzpa/HqkMjjPq4MhNuFxl7HrKJauIvEET2pi8S+OHAVaquM0y
ZBQH4ApRxl82ELshXoCzDCw4GLV1HiZbGVXNoDIpisddbj9qKt+Nf7TG6zj86lwfeCygih/a+ESS
X6WPUKcE3J5y/SDsXWO+I4FQGAwiTcmkR9QX26iCPt2GFGB7OVu9Wjh9dJ1g46d4rqu3kE8cCCRP
pDvTp1O7m8jWRrw15r8QMnunbsb6T3R/Qe/Jub/zza9uvuR9s8rlxGurp0at3k6w3XH+tVc7lzw+
ZlE/CmmD9MIg2eRxk33AFJntwel0Rn07Fg/cN2w2yCJzLG0vp7uONBBkpVzTucOm9tp32Jgm5+Xo
YAfVGk+r7b0al1xI8UabfqNmS9Co5heNKQajYk6GRW29dQfpI9X2/iD29NSXRrS1gtOQYCFLnGJG
arIpeS9nbvwZO5AJiogDonOR+1WM1OHF8uo4T1+J8kYTjJcwXf4UzSrCBRSJJyf9ln7KIi5g5fZf
jMzkzINYilvIG8qjZc2sWDnvDf83NoN1J9Mb0Ys1UfeiiMODyTUHDRMP5CkzP+uQsqbUOnqzY5ZB
55KfI/z2tMKgQwPJXra9j/+L2nzq5uXKytBahcDha2C6lBRfJjqwjoatLDOloP3ID2nzP9WOnEjh
OGCBTdkVMmNqkXAY2HbsEjyr9psYA9Ou3D2EaXaC/VHzfP/T9+9G4fr1rxbeovRm17TMmQwx50Ni
6/SYHkjeBBm41V3qQXENfGp9QonQr4GTeyFF5+k60M8ZAvkc4bcefAw1F6y7rIVxVGtkvByOuxAH
XyrB5d7VIiHhoBb1VRDMWS15qElGgD99qD/TV8d8JFT4Tik1MO6/aA1x5Jg7aoyMUPbYTYr11pEZ
yGuftzd9aiY44fBQdYbTJXye1zpweT/bjgbGitL/tkhxAr605vYhyKLDaJKI5heleZs1f2FW331P
KMBfojNIJ38inHdjB7KfPvDIJ5/RJ4mNH/815AZmRel/Z8C9dRUvX0IbfaiovrdMEAANJ0SXmbSy
h2phQEAGa7RnAdfVzeEwc3tCA4VYe01ynlpMjXOpLCOFUj9MYxs0taQc44Z+TrjDyrr0s/pR+9Ot
MuZ1gOdkkmzPYNDXEhe9vthQjdJiHaYnTUvX/nBWqYdZXbYx9WPddDSqCHQavEXPiISj30TKa62X
cU8z20rFh2BkkMsQm8pOzo5d7g3IczSbCnpgePydkf+QoR0gmEr9vCrV7DLnHa1EvkK7dkLGEGvZ
3/Yv03I0LTGGbiPSH5H9RMYjMDFHzIar5xQ0ddwOGRmhhZaJbqAoNjwROzaLPLPig7LyQ+J/aQXX
2QV6BBtglyi4U52ZeHaS8JOw1RlIPDSJHHu4ceFLwU9SvDVdfDZQzRZCu2uhx1L2Iu7/QUJeIldw
EPNQRR+9JLsVxR7p3qYrLjKJuc3dwy4BrV7m8JW7SYcwDcdN1BJWWfJeJu41OA79+gvHrqSPSykK
4NAWjpYYK6uflz1saihzzGP+hQSByogW5LtkDkkM4TowvuuO9t6MLLMdncBs8VF5Svk9vn4msuOS
rCzPfmZdrBjSWVpxvWZMmDeHiTmLGZmCKFC3NxFpkPIUA9aye6k9ldr+Nud/ddm5mmQekMuuWpsz
jAnNWP7Oi68p+GYBwIn9zSBTyP4bgp0xe5UfLhTVyzHJZ81PH9pebYlTQRmVlj6DPkWx08nBEz5L
PhU/duOQMYyvhK8pqrctJrc6+NJ4fTU9dmSN0aroFurtah7PZgUp2jqz9Jqav4WwXR9vcjEdQfeb
hMfpjDWKSlwAmH5kqAp27cxFo2luMbqicyvzXR1VBwDGqs77dcnbkZqIcFR7hY1oMQSXXLZx3NyD
UF80iaCyX++l4jYnP2Z7K5nP63pzVSqoxQVjccyWcHfpdNMSedsHn6+nWVxMcdFeWsHdoDEyqLHJ
m5fw4g0nKRQvi4tdbd9wWXedTC2VmYToMuksse6r8quOPnvlKw3ffMS5Q94fNQNLJHXl+jWSRBFw
GAn8h5yi9CGoGXrsHrPCQbnL4CMobl38KgCfJC8wTzoZnq0l7zUNVnVjBL+D/pl0ruFHCynCYSLd
ZcZ6TS0iiWg2kfY14gyJeTPk6FaXmvMaicuIeIu2cGZygpETi2ImiqV/je0GzW9DkCXReirojrx3
bUeY+zp7QKhpvOt0l1F6xeFnFIOLpgaaLxP7R6tPrw5ji787DZczUyXaa7CBKrWpJRxQ1HELz9K9
LEw3CSN/saPaFqfjvzbGPnyIgaYPY7sd+3OVnMzxVPVw6gMi5txBlKp3rcsKGHA2UGThugdXjoVE
Y5IAojednsr6k3zAAYN42JT5anwECSCBTl1DandiVHZprOArJmRBl0ri6/S4lwbtJo0e0x9YjBmL
q13Mhy1DWR2dbzndRuLN726sjy9eWUkOlWzkPCnuYSjOfjRuNejd9UWtMiZ47H2nx1wMVL1Yl1/G
GZ1pKfzo8Lq2zclUtnnv0dWJKSTH5moS+zKfnWz41rtkQfoMbPZ7HjfFODB29tFZbpfIzOFnC9Ez
I6rle3vSl02vemO51hKcQelUsyYOgbx49W94M1wSdScXEOquuFze+qLmKd5kEBqm5l/bMrYx2edi
PgaSQheEEvtglSuN7VG1OfSNQ09lQUN36LYMB2bdKkPeEbSHrFE/08DaSGTSr1aYhn/E4HGp42Sl
UIcagLR0iAYUBN3ldaa46ZerMEeiKe9ogBUD30n+jkBpWSKdZx7L6xE0DN3bwMS9KpgDHRcYYPf6
sGdM7VhNV2OKnTy5yxSSfeYoOgNGdWe6HdOcYYi8Xj+/hMvYCjDfREQr8rI0vdxHim0B7/eldRVs
65wLMFWYVvCn6mDYybUDxMIg2JT+0BBLlHZpUTSNa2spWpsnhUUBvriS52sfNyHvGwIjnoop25nV
fpwJLoA/116GhK2nAE3lvsr2XfMZY2UUxb6O3JryoIwNufa6yg0ZdSJXbTjRxCvoDrF3cF8ZZbaJ
jI+k+UhK6zTq8n7iPR0Y4u/MXZ3dQd8slPCfEbXrehQ7upxNIK+ZHo1FuxXy0ecDV01qPy5Qdj3d
5/1eMx+vmMFPgMgrX0rq2rPNfhPFBv2tsC+tAVBbNV+DJ6O5GEKBGEI/jXRxy+ZSl/nJpOyUMGWS
IV+jZpmzszwL18DsUG5sY03JVYfAHgQdnURkShSlA/GgJ5shoW6SXSbRZuTUwUCAkCNqmY1knOsn
B9GkDDyN2Nq/1OEP9RBGeblr6SZQEqZcNRCGoZmbElcOWAK+hIlTkWOR/eSTE6AaYBfdd4ORRos/
un6TrCtKM1LaMEEx3ZjCdSxzXqvxrczFZcZfxzhhLlYMFCrSWY2eDIy8RupsvukE+2ucS/hZMVXz
z8Rlg5rhJzCsZSZuc+cz4xDh4rlXxtnOBOF8dK5bWulGmLs2jel5CBjfVxZ6+MOGh04XLewfkf2R
MTHDwsEiLWvK3O0iKRHyDK0zMI8fBJmjMl1oT9qmZPBIr6rvys43wCGcMG+dVDc2hi8wEwZXZb4E
Pt9Iy9kUrES3oV8zgm4K/Z2GIHLOy03Yh8uyesNovlJeASSnqyV2iVoz4wtpJc8co2I+pbpMHOul
zPzV0g6kz3Y81CgXLSZY4mszML+AcAbHgy6fJD7xwqcXG7SRNyvlqTeSoxisu29r69iK6Uc9egaJ
YqVc6MyoRC2Fr/Ex1Wt0t8uJhUw5eZit/2lYtLAHVJHGaDMzeg87hMJW7KA6uKZWtyoZivXJQGGX
rKxyPKeFch45U+lpYFi0HomWNisT04ZBhxRqAvNPqLCjkmZB6Ki+9c8MLR7dPmLPaU8g4FgMYycM
6ajxH+BSBoHotFpuXIynNPMXqsauSR+yH2AP5MpMDroleUrbyz8qAr9avalacq4pmChIWnuoPXnS
MmZAj6W1F4RHsf4RNZ7N2pjkAQuxmdi3UuZArXWBB14GyWHyz1rZUVQKk6lc4Qh4BPsZ1SpjpsH2
j/OEAjVoNvHrtxjF3WyalaXvJ9Y1WaQzYxKefT8eAlzPIMEeKfNxVsf9Pwm3zXVnNLTXq0O+kvP/
30Z5w0gwRdagrFZFtpmq/ZDE3xnbPkHFF92/iofs4qBAFMgB6IGw+TWsDX3XkOZoVr8olPugE4I9
YYIwF8hJxjvWKSe+NP7HJvv70hOFyZ0bz4Y+//lmdrRkmcoGZyYJhq0e6I1I82en3kWZcZITMjIK
rV5bBqxEYNmU5bWcNX7loevGWemY0VQi4Au9k7Zv09h7JfW2TcPQIKaglEww0h8TsyMp2VUWfGvT
LYY+MesUBt/y/mwG5cYM6ZA1XzAWAJxUXtT9x9GZLDWObGH4iRQhpeYttjzbYAO2YaOAAjRPqdT4
9P25Fx1xK/oWDVjKPOcfr4oO9aYcGNnz2AQYQq/eu0/t5G/wIJ/K+p+ZXUrxOZT2W2OE8IzFE/7Z
hT8U/KQfUHwh1HsERzV47baquE+zrloWFchlGPPZD/TYkUSAswD711OZl6+hl1C4efJgy0bv3dG/
u+Fj9t5Vr1Zz/x6zcRt3o3/PhuPgGb9EoQh/CnShTun0aYh5H+YYHeKdhTq2RVBdOsfE/ce0qvL0
UI1vo2A20qxNV/FZJdGZe/VFqzZV61zQP0io1WTgQJULa3IPuW9cZ+o+BSXDDxfXrgtvJlth3BzD
auMriC05M3JHdK4iOAlBtINiRCJVst+iJ2+h9nS+Wd0ximWLrIJNjCks4UnFt1FZSwfTqgqp9B3c
naP7C48hOknNM95fw14bDI8yvQ4mlYW5v6lC2Fdk2D+C3bXKd5W2a/R/M8XaiNIy89fIQcmSVcGW
oLSlmlE9mkw9kE4aODy/uxR3Talo+24N+pPjFDVqRsketqDeSHeSS3M2nxHC5FG6qkho4t8CC3OV
k5twsCtyYHZNv5rFOe3fBoOycP5GOav1xEca+y4FaqiaKYrko+6qGDk3bh9Lh7zsnsNU/vTYqfrK
2JNwvhwr6npV99REyUDzz7BUmX4YKuqHq4bG62lpjegcpq/KDVE2vogZfwgmCbzleHiq7zB2Xybd
v+b1wHU5fFMijdyVUQgx7SkyT63uI8RI1+TKwM6TseJuwDDbRwf2NmmP1eAzPf5OaJYbXNYj1C4y
u0br31vhv5WMoIm8EJL+NZot+UsavbVa8ifAXOJBPDdwNcj5nvoUt6Jbv7sYZEJ+ozyIrE67mQ2a
wyzEhdWPa5Ou4lKd/Oa5H8a11gzGwoA2c8KwXhYpi5Z6kfCpUVFg5iuZOlX37eI4Sil2BUAN09ei
uChuVKGgCft1WfnBrEpWrV+aaDZ0SJ+g49YDgqRocNmBt1m1ppGTEA80dS+d/am1B6feiaQFp143
9rrgqCfU8aNuu5WpDUHi/ulWs3crM0AU5znPSq40Z6uKTa5/G8bO0gJfvWsgKcWp4Ec0jWnpjvjY
2nd30H/mFlZ4o+lbZQzHKbVXjfYqqYmxa3VNwQ3KyQwyBeEr3kPvLcHn1GYAxqj5qH3dT3O3jfDx
+UIgrOHUWUuCUlCQSMR92VZ4WzdOkfOPWzdE0/JaAKRXzamO/+WmDi8L/OJWmyG0D2WNE1Z669pW
+ENkhRRvCO+z76bvmcm8KaEmnzsaFUMtfdWB+FA1cuD9jjxS1CEtMl7JUpKBMt3GLN/bReDgN4za
1xxPlWNcw+QWjdRXGW8NTRWzWpV2unaMbw0ZvM5oklMM7vmo8bGcsjmYW7AyA27HLFk8142TLIXW
IEeSGYavboWGEe0IJZ7tpStXhrex9Wvv0KjKs+83AEwK6CvdxG19oHJp3RMLzQymUR8yHmwy4/s+
XqIHnb18KYZ03eGLSK3NkPlby4UjjV6iR7GcdZ+yFzsB+5MHY3hFkFsShuKRTNGM7Ypar1VKPNH0
bRE3LLtmZRnfj0MwVg3N2erUSrxkyvQ+Q489b87tsy1RB2c2sjogJ7BSQadUAz6UBG6yznmrWA3Z
+TrcyxzFFMgoVHQT/cfSD3+mcV61nrv2+U65RhZGNYPhgBh8ZxFWwhZhYRP4Dv1EylynCu6Vv+ir
CemuFziFcbRZQPXGC1ryTzO+OQCJsymmpewAc8m7QwUDNkj+07J11qq5dzb4KUespz6Nkdqc8s8t
vz2my2ZYJ3iSU+deeZ/VwHzTU729b8Od262ZepKSdu2kWqUPMbygzqt39nwUF79rA+oZAs+tv0tz
Xg00RHbuP1fgcRSwoSG7rqq+ezJ+R2efoaafb0lyMpOgY1GMK+1ghOVx7qg6z6GYxVtr/ETWL71m
j8aTGr2wF4QZ/mS1oLCtn3bCMpdDtNZMhKSG2HVzdxTjt2E3G+rBMwA9vz8YFCqrZZ/9UEJaD7t8
rKg/XLTpv9k6x2i/PQNmASNUFAdjAZGtU6CKC4yBVayj9tkagdUf77+CNJ1WoYYEABKsbOp95QYm
t2D0oYXTUnSroiev70eHHpymm+bvfe8axVgyxWXMQshP1C121Ww0t7lDZBQ0jCb2VzLutYLWeawQ
2RNvKY67V9xfqwRZ2MBiwHMa4hOMWV9qStLKduEla606GFX3LSa17SWNeURDIcPBF0spIX2iWoc7
Nq9CcyWNLlm7EhXqpLx509BvuUKdCTpbKpNiTizpceOLlzRu5TnEjvZul4a2TYpG/Ep/6pHlOAU7
bBJO96lnPalFDkyfCIeEKTpYvcfbRelSwyOC9WQ2nYgq2tpdkvMW7qNxgleOGBf8Qo+WWamjqrVm
azsIDERNkiEToApc4JJb5Db06jyB41shQtuycf55c48ib3Q/qC9UzAWOxv9f4H8gvBAr+gN3SWpK
EMGP9hjjoqPv8iMznv2MHQxNnrvxSoDSrJusyY/cpcB7BBNCyVSQv+GUH7Bn+WT3lvjkEtCD2mwI
MaBKMVnkDcW/so0yxJYalVpF4VtL27OiFVXSI4nwkXjRC0TtrhnF/cLwZxDZ/oH6CNbKVB+idjEm
wsAFMts+ct1cP5iyLVed0XkvvRfLo55UtI3XZribsHwv67mv15Y0HTp6s26Lfts/CGHUAEsCzbua
IODVXPavk4h+c1BLU0KzSGMUF9RtpbWIKkt8lKogpq4oWmo10ZL06TBfSbOsAvlwew16/G9QA33Q
1C7RYWeZB/od/VXru9kest9dYpEdA9UlI8/mxDlbs0YTV/ooFwb1mJFNox/sVEA3K7D/GBacQPNI
HntC5pLCWI5zApwj0cQefSW9xHyg3tRtJpRa3tgcJ0uuCwIKgs61530zeGKb1K25HVTLTj9iMFTj
OgrTZT+5VNd7OKgk16NvmPUhSQrnrYjJTivnzcNzI1xxLwZn7bbOp6PNAmIpgvWTGmYHdPOo0QhC
m+rApFrNHi6W/iGbH8+6NMlrFGJ/oMhTSYf+YhkfCtnt4s57d7XhxSbbMMODW2B7TokuWxBkdSoz
VKCJRE7iPLUWDcwcR82upn64cH8FkKUZImMkAcD69LN3b2If4J7H2Bg8XExhrL/2nXyVYsC2/FIi
RtJlsYEdWSX+S80Jx5cOw+5MmydaC7nOnBEj26MFG+7Lea7aR3VvHHR6EgzuhxYXywrZhBb3REvI
q8MHFqXaLZXOsdebTeOBU8W23EMYshlCS7VBr0cONjnQYzZUL30e2nZZWendbrW1laWLzEQXaqHV
4KHGBC2JQxvakxW5L7GhUNlOWxFx3EoMwZQfOqZ2BMp4b2AfUnNTymE1SsQYRFNQisrITJdx8WY/
rLva4/04zx4CSly6fnpz2s+5ObbtXbnMjFTBOlX7jNB9GVvIRqV5mCBpkjlfu///GRqgfHhfyH0o
/DQYGUXqmCZkZud28C5xjUCI8rCRU2TqARh4buqFiHFCbf38rg+Ih8tlwgjVlFMwhPl3UrA1S7w6
3T7xjJPMYSdtlkppfE6tWJfRc66ajawR0eoq6KDBRfkwEWwsLjGtYJad/fd4LHZkW58GPTmbtf46
WzEAx09G2fMoKK1jk9c+sgeQYGFmf/iolaipX0xXdB6bw7b39a/Ur9ZaSQwoVtH/k0Kqu2z1u6v6
ZYKx0mRpJoYG2rF5KFtyjDp06BqeWDjTKakvRd/8K0gvtA1wqJb6vJhSuUmHXTQXkt+GY/+ZafiU
jsFDjYEnZdFLgUDP33rDdM+ktYKKfphwEGWVmIUYA5IXm7/Y9D0wp3FN5wOBXoQKWAQdOMvSopxV
crWdMsdf5u1X5vlUlhgIrEPZPQ0wZIBMTKpfln2p4NDCJIYHOdvxHS8MKN5Rt8VCE/5zSF2qVqPe
iv9mOWxK4Eurhlwf57uvgS/ar1gvavdVOai55r+ph5Agzm3hMYWl2l/NkeBRA2Ebiv3D/aSD7a0p
UbIBHiW2sXLR7ib6venuj0ujjMe72+QvcZfsBxtfRtpeMOSiinKCUL+F8b1BAzDUuICQ/c2mtnaq
h+UXkrWYGb5p+h6YnhzzJ6yzzQPOUrKAwVTJ0xTGP1H617rdi0ELrV53e3Zl7Izm0qrCRUYmikmr
fDo9m9rP4GoIrm0sqHusPE+1qI+V7T+l4iNyUSS1BghXhsptSjH7EwPavYLDqKA0o/ldGZjGFXl9
K6cU5dlVWr4Dne4vU++OFuPe3FZ7jN3j9JT4kblIHSsnwCFvME2Mj6JuwSndOS62s9ph/PS5lKvc
zlAUxuWzlk31Yg4x+cZEPB3KsffeE4IiA6qqkHe/jj76OA3xulkuG/lrgTx5NdhZGq1mYpR17eZ6
PZ5CHMlY3BCpe/3zjFHISn1ireSSNyEX8L7ONtPOZdcsCb+OFq7dLBuSc8zqMk3VenLxuSNMUvG1
M++6Px9Mt7jm9Ok2WbZoqV4RaLwN+6hjGG0AT63hqybkP07vdfU5PSAzynLIl30NrQ9d8rYObNqP
pwmrtSBPo5uspexP8EBr0xkPVlwgca2//K7Cz4MBqhlWZHMsytEmLeJsWNUC39NpsootzSdIDMp3
+q5Ro5Xo8ai4ydk1sarzJb/b6Dx68dJBbtU88h5wIdatOPqe80FOxGL29KUei01ffc+ITPs83Ji5
BbrmP2k2CRoYPAwq1/3s5HpeYNT9i1/7UInNymf/p7ME0ojO4fofOxtwLUwZLBfAfFIS+eIXN9Em
95K22VyG6zTqtiOmdQl7AFCzGsaIEPBq2TQ+/aiK32MeYGS/0my78utxqWf+hgYpIkAmElI+mm7a
pKEXjLIMTBqGGMTBLynJtqCspunJiTp062wx6iKcTxc1rZlAhsEH9PVzDHMlqu2UX9z2Q5j5RlXd
ItOb3yq7jJ6BmAYVqdjaOsc/2m1bnqYc21rh7a3JPKYgkSOVyiXYiqkwm7ZoyRh/8a3wk4JLkdpD
IzIvKh2+TAPyj9CPRV3hjwJZ0f16pyT3/Ugcw0hBLI+qL8lICeFM/G8hoKGd4eBpdw2btVvayPuw
+oHSj0ete/XSc+lwCKHXFO1zkjy3GbJsdAKD9yOTAQHpuJ2ZOFWrrUpyikYqdwXZMCW6nSZhUXX1
q6fZexPMtQ6NpYHoZchlkEvWRqJH+hGMM04PTP2EvyCWUufoAY0pa92304qiJhDI5kkfQK1MQYYH
2zXCfStt4e+/yxLoAYWAXdt7TQu3aviIwHS6NtkrY+N52dIZr3MRrSwCrGo80WbzoyHgJoYp0IaL
Gn9ixiW3+quIhbHtdlcQuBK6n620DxY0O7eo6XyY5bsfQxRvzQl0BEgvt/NLO8q90bJAhflS6yde
8JDkEAQXjywqvK/KrVc6fzZV+FTU1sVpxqdWmScz0vZm2qP9RrMefzkMzZ5nr4oU0qLrNm41QZdU
1xFNHJV7i4g8rcJrNzOSfz99MbsTCyfG6aWZDCX7VLpiRsuLfa/hI+Kfk6H+DaERtEaGdsZat2XL
g2Q89aBnM3KqrGJajUChGDWR+X8SyPEaMj+RUFU29m6EHvMxOmmGedIT5FHW/GX48gUl8c6w/hXO
KYauC4mecJwwKIv6SM7ZKhkaUFrCEVKxDsElSKULFJ+G/5fHwLP1UZn7GbEkNI1Xreq6vkId4b0e
83sl3a3W2S8mMFdkGyj+wkNGtyykt48dPWzW0mnOFMJf2xZ9BrtaQclXnpE079fDe5qK1TxlR1Hl
b13UfDh589rbsB6s28jxxDFNfWRktTNxjVs1Mu2GQCy7Wwpyy/z6IcknNJ8rbdwj1LoMoR6U0fyR
WuykntGv0WGj1HC55Aq+pyqqb2Yu/oSnfescj8xt8dZtzY80hFQxnHGTSjKZHOvL99pbXEd3pRVn
C6aCfAjeOAd+mXgnFgqkQhaDlvDtT0K4GId1eU4iniDR7huVfuRt8xLWSbIgCm0xRcPmoVx1O8aZ
sdwaiY3JqorpP58CVq8qcB2YVF82v2ybDCwqTXBKJL/YvG6QmUGtx/aiqKaNm4pzWQ0449NAYDaX
TvxjatM+mfjQjPw4hzqQr/bea8Nt6gycm7TepPOcIRdM1tFDMDkPFECo9DuX0zbOSwhkoJqsUV+K
snHiU6a9k2ukBQmBiyNeOzYCBpDa0ySST8/r1iKyAy5FPp1J5LznANR986VmdTPccT1a5rNX1cDb
tDATqGBvxMzjSKvyrymgtUQ7o5YNA12fttqAojrU/KWKCXQKC91FVtowh4D6JfwCQjx9reXy+Kec
KyBrAxlIfWij4XRZSwgF/MwrZG3UFxOeUpwnVhJHr7fo/L+dsX5Dsk+HnzgkprbP2ZHxHK3iuLg8
GuOiBhlEN6ynCqFR3xx1Y+SQCgucgYg35RgUMn3p3IZXAn4WrSUk7mcEwCrHFplWkh3dxwugSH+z
u1c/7xkArJtV0LSdGBfuRZ4Pa5HjG9WjaBVX7WtEonptMGNNWUqvsbZKKjA85d/JX9t56IhHARw5
WB1+FayVWfVWu/nZz0ZuF9jTEI0nPKflm6uZmTaKx6OVjJsC2Mb3/Vc5wv6nHmRzFi7IqnlNh7bh
JWJGi5w0W+SAr8TA4A2MkVdqWxz971XZY8vBvRu6S7IuP5WOY8BxGi7reecBOgtlvyXFdHQTQuDz
+Vu6ybFGYTGV3X2ai20hugNOqENjEMbFogwJ4twkcv2oo51z0tpLYTTXLC5vxSD3cUFc0Yx5KAKt
i+3e4D9a/maewvw+OVetmj6cTFub2FNKG2X12GwLLQ0qM32ZCfOhNPGNlotzo8xnzZx5vdN55zju
PutzDufuj1LxZQP959BBUmXOxkm9wNdfclLYvNLcNlWytknkIa7uN42ng5lp/ypzfjZFfmr8aD8z
N+SwhXMCzA+e7gm51bV509N1bdb5coq0bVn3/8qsfsFEsa1Cwj5MxKVueWxGZpOOQdGJ8Dm3mwdO
HIdMFIK4AQpd64tetFc90TdRZu4Mpz/68bzLBuPeivxda+ljGV2m8bBpySLQcvZfC66wK4ImSbiW
/c9CM88Nsn19cognGa7ZrK9jQ+PZbzdSw9DcZ3SAT8fGmG4GaSAPpyWBk42zrKTxSiUI4WeEbEQJ
GjrzIRQaGA+yHh0RcLaKylNUuuz7XfyEHYX+bzHGK0T+z53BMm5Y6ZrIguqpb6Jn2+m+GwvzuOdd
yOGQuM3nU9axT0RFe681k/TJYmd3McruGqCvguWPs4NvNH/k+3nIa8XG5zcRIkwpM3HuIoInRz0w
PL6WHHA/qja6tyQ3QihXRD24GAQy2zr1vbcR9hyEPRyz1pEZ1rQa0ktnT5XG59CVd5YwvBThNq2n
HWMpQYz+gNeYrJkCKXAxbVpEx13Mu4thUZcIepuHMCiacAynNNgT05EO1c0rQm3ZIcYpEeF5hXyf
FXBihmAqikKUBuk3QfWLGSP0hIW0IDyvl4x9YR2eIglUEM8d88a4I20GV1SMKaMsyOQLOyqvwAEJ
CrQJnrG36ewiWnabVY913+v0vTGimiDaFtFlt0oSFjmMPubAlxzs7mqRmM487RLr0Hlryx93+cBl
pXv8vPOJYSvCg9EepUWyJRACMIK/4qBCSQot1cww7Mp6li7Cez/FQ5V4L0kUn3ll3/xSUTsspqvp
ytMQjZ+4NvHiaiYaE6Zdbn0+XRNBfh5lXPIc7PaM4/MxEDQiOiVkXCAq4PnTtrpbnMkSv0+O0FG+
kzdVRe+WwMYEbWkVBdNEWd9ip2QkbdwN9dY4/UT2VTiIRWJv7fXWPiwIpZtDc0GeJmE02AcLfa+G
5vww4joRg3PVNYs2Ntdxmj9kG9eUZS+YW4K1cIGc2hq7C6UVGBVQ/LaDRvpH82W1SO+rGu47leNf
49a85iGhQXIOP/RHQs1EbpzeyeeaMKXEs37DUHufLDrpq2Ejh+FbluoWp8k7Vc2EHljOEZ4T2hul
tGEnt3Bw3iIfyfusKkD06KUrJxCcB2kPvlLr3avVYSFrMwRuIykK6fxWzEQipdk5U0UQlf6OEryz
k1krpwH5a8rv0XjIOjX7N8S0Q0AiJhtdRx+QdvhHvJPfSm/pTMOu98slbnSEAcMJgHLdkNQSVu0p
irV1VblEQrhPtdcdzdq+plZ6C5vw9vhFrNA1qifQ43E5FNEXN90zzoD0SZgaXiaXPC23SJb40V50
KX69hFCbus+wXrGLu3wCepOeC384p7lcPbCWsSQufkQ6iKc+lcEU+YGnpdsJKyayqOfBBs6bTeSv
PW9XtDedYSO4cWFR1nbHLGHh8jKq8EalKzbH+4Sbndh2jcw2LEHOzHDnvWXzKcSflP0LQ9KqQO1Q
vPh+HuSs/Toq23Dl2ZfI/DJT5JyI1MVRSILG5pC4ToFFZls7AGcFdgZjoRe3Wf/OTQQcyfhcJP3O
tdRZmtESa85F5SFwnGshKxo2ND5sAVAlxqNpaYT1v8mduZ0whIT+sYqyoHqkd8mh/nBU9Vn301aS
5r3sCvUGwP3ZdmW0yAq1jOIsyMvhLWoiZElk89rZt5dqm6QuAtrMvtrZP1eTfvBrNC/RTHrmYHz2
pf9MWhMniJV+Zi35C2aCbxNYWZBO5hQoKEZDnCKQ6kySUDeI7phrLHxOBcTQWtfKgwHTJ5i3NFy2
CUL51NXPuVGetAaWPCIOkwD1Q8eHpPfiVav6jUuZfeX3v6bEA5m73hdRjeteqQ/DZFJWLJ6kkDCZ
mF9pwuqFG/MvHorXtDQ+Ujva17N3GRzJjj+C1/rRI3fAnncmnsMyIimQnLdFIqPrkNn9kk5A0lGc
Y0OuBGiZg0D4Qzd4g7Bh2rKy39uRaICyjolYUdmrlzxkfj2ivjpdIVoCg7Txj+ivnvdQC6AB1QsC
mhExOLlz7mHZp3C6KqP6Up52bNhdZz9lb03PkTccaxszQVrJYxoDosSvCTEliqQQD9hlBPtzIhlo
oQgaGPnoYNr/BudoQCXAui/EVLHfEbTAu4mkYW+z/jl3o3yHfsIXcJ5Tg/UzfBKk54kU5Q56ad+/
eZisZSsWY4bca7hlaGjH//XYwCVoRXpIyHogm8N02XPvCSrwsobexe2GWShGx16M9wz+Dds3dJ+x
sEMgWRqeNZUsaArYm9LD2XsX8TlRXx4xMpVK1lVRb2lMAjV5avBL2aS+tZVYlOquqi9O3icArNTl
FSfVlvCPJ0wni1I/ZKkdxHaJG9JcdfhmZhhPfX6cxjgCuPKdN6t8acKPNt2lOVgj37OV9GvfPuDc
+5zZNaP8u9fQonQvYfGac70bEdssG9morSK5afiTaFZGmi9aopLINWZSZVR8muYZtK3YhWqf+QHh
kwu3WuEGJMJnUfombm4iI5jpesIK84eitAIDyo1Vi4F3mr69+VUDSbA6lnVg2H/dcAPVf+rFjv7t
RaO9DRDEGfbpIY4ekSDgzDNcUL/oUvcpC+Ot6ItNG/n4+KvH/MdSBjzlrxI2MUFaH9E2iLkyPs+H
TCBBlNsuqhkhS0f42KE1SPD5iBiA4++UVIQMkGH0f2fq10L8ml3dLOL6WyDMrBSJNNAOFb8jp79O
xa+AoO6/5Hh3IPMGUul0iXxxCCzjvYnIScMTX3j9TjnL2v7JiImdx00HSzGQSZX7P11D9AZzBG/H
wlJfZXVxo6sXAZN7h8hKnnvODLP61Ie/PtZu7fD4MRSe0mdCeXNVPDyRJIR+GoQehkJcQy9a6/0v
awepP71qVl3Z3qMiJ3bVwevYvjzMNeTbPBn870E37yTvrKqOKKn3Ymx2hv1cJl8ZGIqfvRTTcHR9
UrfIPevsuzZnb5H543PTT9aDRQBkuvXtXYPhsjGjVPbG7HR8tiQZQVpVTLU+ZriW6LvSP6b+LtLw
p7mnFM9RAmBm68cyRj/ysFi2JQAakYIEf4TiJZsvFtLu6TFii8vESKOPJBmS1AIcV1W3nvyf0a6X
Mdm0HXHeQ0dABC9chM2XpTDojHM9/hQW7xzwQ9d9FPktz5GLyjeRlovQtp9KngUomGUSP+JjypVk
pjcI47QVZHoV4UV69TB61Xpx73mjc6w/pX2bxj0UPVmxEaKvoTgj5Fxk7UdZlsuahPImMRYdKdZu
Vm9M+B0Cbss5XmZjtW4sCEHsY65ubrMRDYMT3yyykIZfg6JkmlU1/7WyThDJHD+kDJjHeDBQlv4+
1F0T8ioxg50woJo5ykGDge3H6i5l8zkxT9tkjqZoz1EGE5XBy1yQoeGRMdD7lBgnHE2HOGRSxKUp
SGtwXcScTCjiZls71zsRfO8jEpfTdwdhU/V/pnt3wAkj0GZbhTyWKQE5TN8eIYnprcbXl6YosotV
XYWrySPx2HjX233ZpUy+zqIjI18aR1weS49EcYRvWrWMcA3OfE4qf40l+kSADjggpW/tEkzHNH4l
VbmkjqeGta9gW6R0g4j5TCfQt0SxU9abmGGwYuBDKjfG21b8JTAxjmM/LPw8zwOHPKCwx/IbCfwM
HzWTuChZB5uDRjJRyGyA6W9ykrvJ5eEPKb/fXdwfVXbvOcUM0eInXjfhgO4gW824uXJRXEzs7Unk
krLanmMUGyHBaxPNTI6GLcbInmf5K9tLOL8amjgqyIhq59a8gEfM0YROLTXk4Dn7b5p7pIeeDXzh
YkLbRdZfRS/JPLdBZg37nH+suoWZw6uNigJtA9HxTTCaYpl1EtL6lqcvoXZU1YlUkhB3ts4GrToi
Zgo+Kno7yGc08lsZ/0n9GYlgUgy0mNmo0H8dn3gxwpTWGadlGb3p3pcwt8qxEAEOW5GwDMzl1rU4
GuKT7O0gmUgXP7jeXyuhiRXo/D9B0AfOjieNAB7QzidSVLDUlJjodFJ9Y7gIMsyRoiFMcpiafSin
hmRx3ZJPc/zP8gJZvWn4sRzMcnFx9RjohzkN7HKp0p8COUj/MaJ6muW0TOAvukwFVb2x1HpGf0IK
BNrHSP8HtzzD02GakEhIMO00hgVGliyQ8QrkRLrDOQjni9QV291Nx6qjqps791sZYVr/aBp8NGUF
SEVQG3k+qXit5QE7FbI+yJlDn20HmhDy7qApEv7XZYMgExwMfz8iMw1dzMxk56KY07pDa1aIbeNF
NWULS3uzTORVQYZXEVZsOSJaR3CEEOM6ezf24yUhzSUwgPMz25ShJcwXfGHQPJGc/BCVJ0/v2D+T
QEneYsGz9bCG108SutnXcJ20NbJpwo+gIFkc1zip2TjQBkAJEbXpxGtQE637KCMjyNzv0Ho2CDnM
e3thEuMl6vskh21lVKuRfMMcf97sNe8pqg+Cfx1kfr6xMTiCM7WziMWekP7rxwH6tWfXcrjgDYoi
Eu+5x96GboHQ9qVeZmj6gALrev2Qsas2OepxQVE0Sw1pNHbxb+geUKB2kWF+lDMO1TlaD/Gn5X7r
HlmjqHxndFDSfqnRFBY1gpbhL23+IpWvFKF7EZntbRsjhAKkI+LEJ+1fEboRpp+kqiwMp8PN/VZ0
0M3RW+6nW4uR2GUaZNGGcwOgMxkRekScgkfL4PeNqQ/deUmlgHXU2FOags22h4TL/cCcs5MxXML0
MJcEIZfjJmtxyA3vmuuTOZAGTTatkEYt+m4fxjf1qAFWTAOgBtkpEeMT4dE89/BAsqdFowTxKPdS
FZ998a9L8Qkbx86r9q7nflfDNSlJWiC0mFSr6ldyhyK2X+jkrWZV4GV/Xn/s2ovRPGtcP274QcBu
m2PGvNZ+8pSar6P4VeqVXHsQ/h5XO1ZyD96hVvqiyLcqvJjtuhsIU2u/QwapDEV/DCXoVudH3I2M
N3UOZWlgc41eW8Tiov8Yii1pfhrRDW5Yb02iCdgggkL3z31PScWkBSHhLwk5YxoOgh26nyVxRk99
pAURM205/ZXGNeHisKEnIxhJu115/9MxB23AT2+955z6kYk5wKs27tSvWv1SmIwSqCic8tpkb7H5
19QH5V87/d5PRJLofC9c4fjsPD1dD7jVuVhXUZRtFTqYWl61/Csab6YDTjARg3DVdeaW575mivZ4
kuEarZdHOA9iUT1e57WDnQy9i08YPQpD/stBWF8bnYxfCMjZ+gQ22EvigwjnBJ0ItP9IO7PexpGs
Tf+VD989MWSQESQHM3NhyfJuybudN0SmM5P7vvPXz8PqQZdNayRUNlDovqiCjmPliXPeJd6hEunR
uBp/quw3Hw+6dI8FuU1cPIw5t8JM+tW/ZdawbqGW6BnMi0dbbg2Hj7J6UGQIqqHPSo/Oy1hg2J6K
+rjWXJby3JPU0i4b/aXK7sv656jfj+lMmNw1JZ32CJA4a5AhZ4MKem7uUspEGWvlGj2MTK6h4Zy9
fQpKKyUbLiekrIH5YafqRI+28QxTUGTvPV4ZyXAzTDd2BUfluQwvMl9RK/VOuuDJspAr4CZHNnxN
mgGuJ7sy8ujUwXjCA2xg8WhhA1B1Qs06zrgGRvhps0XIus+gLIAHsZG0qovbJqeJ5FwjIKKX7HiQ
vSmdyuewpDhBC96Tw2kPAFJHqCuPn2TxGPisPworPFzALmk/sulWL6+bAmJIq5+1SQbFq/xZFFcF
CCTZn2sUf73zVnqkgdfUXQZxqZzbhnzfmBAQMJGKS87L4Z0qCBU8jbb8rp0kmg4P6fA8s9w9CkFi
QkPD0bkTrpqcj7L+Q1rPwsBa99EroeXXV7xeL0q6aUHoXvjasJsBDW35g87fCGVyFE8l2Xoe7Ez5
veCT2CbfpwEyiHjqst8d0nxzDmzWrEOIMwe1NxvtsQLRJQsA1eTYGz0/HZBjMF6M8CGgoWteR4lg
Jnjs5D/YImsS/7r46VRnAU/d0TFPgdSGyOq16m4MkI5+aYFU65hcRVcd7zqbAze0rxFFINj8nqcD
zFTrMrrsiguNSxZryZMYOoGpNrNuXUjpnAe4H9/43GLpA4h+CAgwLYw7j8KUaz/VETzmAUuDNrwu
x++mceMOMFDccxLGIYAPH1NddK0zSec1LSqy0vNaP489cCG68WM2/tBqteopW2g4HQwwR6rXIX2O
5E+JQkJDjzxAibRxUMeGN9ioclPCxKlRa0MhwBjOrIHPmIXuHRVoU1z6lKgK9DOml7zuEby8srQd
2JC0fvQyhCiKYjOmL2543XlQidh8aqApsgnVRR7chMGPpsh2SAc1HddzR+Fd49VuIwOGyA/1ZyRY
AVixPcfkm44Gc29tcurMbkkl5TXM6SDAs+YaqKzvGNeta54EgNNRyDhv6nPd2sq0uGqxMYjMzZBt
Qwj1ovueJ281dMwqe6q1d1DkzN2l09z1YDZx1kmhkdc4V3lVj6QJyv8XMz7MI3dCHRqDJ7JL40eI
HbIC5JVnF4l512ZXHTpMzcyLqIutXlyG8t2GWzFtW/TQKL92yYuyn8vAW5W0X4pd7r91JCUSMxpw
cfq1YiPkgJK65E1Cn5DwVja+e2cUD2F1h2Kc5b432nXnFid9+stvLzv7nPdlSzc59W8D98foXYEr
Ef03p3rgqjjpplsDzCMyS7NpT4o40FXkv5j1dZdceeieh/1vN4Rjj86AvovoDQTBj6lDN+ak1yiY
vk8l3KsZZ+BdUP1AxYOeNOCtmzEOTqz4OrJ/pN6ZyDCsoTfOkpX1O443/AFveYBCUXmJXohm0VFe
c1mxafGLKLAu8MGm/wpo2tEwSvOzQFzmwWPd8GxJEKe7IfERMRy0EmmD6MrT3hN/Ij1kTVJ9nWaI
h9a3Qf29qayTNLyksRUWSNJwpLl+p/YqQjRGT/D/AulCn6hVE3YjOoiT4LpDr67JL0qS30Ldov83
DrdTtNGsH6J+SWAqhhBmpvYViPGJrM4KanCtw/OI/DBHzWz+iADs1qGlT+hddjqttwYo+10nd336
Uta/jfQ2QJNoQOjLqb+3/q+e11OJ+ErWtqcW7Qx7RnI193X5XibxBSji8y5+KG048ZSo0A51UE6n
u9hHsxr3XZpb6EedKmdXguxP70oE5iBQZEaF8vCjhS618QxdL6Ugr6vZ/BXk37tH7cfCnCvY+dZZ
I1714q4TP11XexMIYBqoyRjVdK553zNesbl101ZPUv4U8rJCP7dhb9YOBASoNQ7ksSa8w+Nq6/fI
CNJJEgYCGRS+G24rX2DM4P3Q5aUg35bNm66/9N2Prt7iIQun0VxnzUUe7or0spjh6LhXFRCnQdvS
ITiflZl9/73AzsdPnqIGBLGBOt19jfdVCPY4nZGBbCm9vujybS5+dB5Yw/M6ems5tIP2U9l4BlGk
1eIXPuWueOunX3X/5LhnFottc9uCqYzlXSvEk6PT7/O+mfJ2oHYW0CCiwTulADBMpJzIBvUI7tGN
1W9FcRZ3lLPZ39ZrAL+HTwLNqhVSZ1CbQjK5b269s5qNZSckBZQBxpc6uiuHG4GLQ0kRIxy7q8rZ
RnqEUMR0OXuyRdpPhkwP9okeeuz9zLWnulcA2vQLnrpwDAQUKGgAjb8qCwjdLGfn3aITcpI0t1X2
bmGTkc41F+d8DLadzj9PVfWL/hSzQ/o56VugYy1XtaO+De1jzkMbiEjsvzrsZz/2Nyav4AaYq17C
3yg2aYEmo9rp8VXr39Bihd/9PXF+QA3Q5ZNsaE+0NyHUWdH/omp7GyRcb/d2+Z4b5pngA2lnb335
3SnovrwBhFZ6huLVZZBcVwBuraTj0cJ0pf1J3eGWgLpSA+C8yucixKZ3HrxMO7d8Wi7zWIHb39XK
WJf6E1D1kxH++nTn8bJKxItu/tQojNOWCYr7KXrqit+64HVUrkK0D+rxe6UeIvcpnq6G8F4bLtrx
PqXwEtHKbGELDoOzctx85VT3GZYFMXYZ7zovuZC5QSoxUzZdYP00gDkjqd9ZzUMVP8XJkypfYgux
MA0z++E9tlD+ANeQoH4Kgzh8sJp7iJ5x99Mb1i5ZjFlto/ZKVS8GlGuT97ED+YYVan8X+ZWW3SBj
ga7xt8RYm/qLMYBk1H6FBUB59qIF/c12qefKXxrqvBDB2pbG/Y3GszLrrujmgae7LdW9lf4y0HEN
c7XSqJnyjojkW4qTgTfdVpJqDzVXMh4YGye9sQvc3w1PCTG+67OtFm+fNEU4EtEN4zwTvzuy5ghO
eIOi6Qh15L//63/8n//1PvxP/1fOV3j08+y/sjbd5SFQjP/9318tPl3bRq9Luihju4698Cqthl7J
yXWmHVAZJa6n/IjF577fd2ywjdSbdGGaC+dynBpq5WbDtGva2yG6CMQ/tijFHPPv37dm7/IPrrG9
Z2uOEfL7LnY7yKWtDk/PV+dQ13YNISwUfRyl/+V8/+HnB9sppDl4046UH7gvaimbEQ2vw0H2zdHH
IAt70prCSY8D57SLAxRCT6L/8OcXS+BOoaqHhp+30cHJ70r/7Q/+fFM4SjiuocTSfni0y1HFhTbt
0vrbrja/H/51Y/ax/eyWjUesq2NerRzHMOQ8ex+WwDE8hB1bpe/GZ93pnyd7k84AsxVy4QACi3gd
1gjn9NvDYfcsvKsLoVPrZIMR+HNUX1N623eFROe4vJZyrp5F3dNc0/yTOFLqQtqwj6zF4tgYnpth
1sqd4W6Neod+whg+/kEIU5i2JWc/eGf2fv0wga0FE0Thc7JrLQcFCbVL3OSbnXE/Ho7z1dbcxeBe
8D+mEhahPseJfIkIU4czmgNn2QSt6lRciq7xiB3bW4UCc9DnR4Y2r/1ibxBSWUKZxJRqERLVlsGJ
LERFcj86SS4D/+fhIc2zv/x9wxSce1uxFdRiFyQinqSXefZOZD97pPcwcyTvpqRN+wQlojQ4MoXG
vgEJw8Jnm7A2k/N5DmVBJz8L9FkoG6WQgby2su9dHTXzwnxrVHUpPXXW58FphZuq64c3Y/Y4mBoU
zsI7cvXt/VO4+Bxm2BLSnf/9h20zek2joc6ncIjQV2AsIvAph2f3WISFa3JXJXHQR0LtfLTywQ3i
2HQ4wB5XY1dZ2CfbXE6m5SwOV+64mVPQG9/liDkod9PzcYeDj+GI9k8nC4UK3eQ7IZgtV7cXZ2w0
APL1dmvu6gxaBOA1XkeHxyK+3INzCMcmNYXrL9zlXozbpESCHxvOpEDxeWXom649s4tLp33qp4p3
af2iNSlsHH8169jZPFVzHuT9RdAmpEa/VNnAaVn57dlgPBz+275clvOf5upKWpaaN+5ingfsABCf
KMWuza+sX6K/wvTucIQvW4UIhnKVA3LKNe3lZqyLoquCqbZ2MZwHq6aBVh658PdFgHPJP5ZSrmmY
n7e7pmbiJp2yHeLTHcBO50gi9NcPfLpLHF0oUiBpmKZ0TNP+HEB2fldnXjHtgmT2zHxrKXuWD457
MztvxM5tOD70+hvQ4goaU3nEQfzrV3SOLlzHJNFQqPstLhZauI3T0iPe1e13nvEW8OrAQ4BvuJro
lrtn7lY90Vn7x6tmchakIW0hTeOvLf3hCumRzLaFJ4adQgpCQxHyn+87ftXRpTTn/MMSn6e0TSJg
qG0x7vRk7c3uqJdasPvnQzCkMHTbsFwO33LVIq8qEbhiCB6o0pAKbXnkYO/bGKYhpUTOn90hncU1
KFD3HvyyH3YFL+QSyiR20RQtqHU3W7Iq8129yQhRYKzeRozPDo9vz9E1yawM6bikOvbyo60KdD7M
pBh2Ru8/dIN1LR3/0XOSI2H2nC5TSGk4ylSWQ67zeaVSmHWxNOxx1zh4IwyiQloxTuIjZ2z+lcUR
M9ndFigpAplqMZOhCx6ti7QRafwc+bPhwkGJT59VtPDPwcf18NTtHdOHaIs7X/l5YtG6mnaOn5+L
AK87/ch4vqQfDt8UW3J0BcQ3azkeo+Kz5mqS/e0+ONDXplZdSHNTGOBTsOlABnkSL4cHtXcKHaFs
a96SZD6fF6rriz4WUBNgVPIQzergpTetmxihgFHBXIV8cTjel6RxHqLDV0M3hGvK5fsTBpnsC+T1
djZq3b1MN3oEOVYHGqafWhUAWjs9kmPtXTaXq5A5tXVTXyxb7KeZGefmuINhyrt97C5zwzqy3fed
KvEhxmK7T53u2m0liJG+GeiKpkjfUcg6PHXHBjJP7YfbVQ9j4H4eQbIUG+4Coo11JMK+YZgu3w0u
b0eQRn2OQCtTREMQEqExEe+JMAsfrwdGdiSOMb/SFweXhgiZGs1Yg6fe4uOrj6VVlqnod1Vt+8gp
R73acCWiWeBENbJ3mkLeJhUCu7GgexKZFaNiwuodntA9e98yuQqV61o6527xV6Q9RgI9PNtdA5Dc
Rq+HYhACI9emUWPs0x+JNu+zL2MmiGE6pvz6bMYBTaA3YCJJgEqgmb8OIHkSiPTB6ByJtOcasUyH
xFFCjv6aOdoVNFMDrc/dMOjPQvqbSqFaL/H8OYlzG6KSP9zJdDgxgOIcntH9C+vyrDXnAgoZ4ucd
hEaWm2ud0e/c7qEFtte3tMU1Y1VKZA/OjQ6NOqAddFIOx92zcdlN5px1uDr58uIWCzqp9M5w+h2e
rdM6T7MQ0oLTnzaC5sLhUPsmV9qWIv3H5ZS983mEsDmBy1XusJM8LlJ15mvXLhDq7ndJezpuXiuQ
focj7jn3pNmkkNzDPLOX7/nEHXIEUsxhZ1J2T+kfH0u2980eZX8+ApQ+dHN5DkwccrK2w8I7G6lA
u4BvkV3FLPUPFkm5Fgk9p82CvPR55nwKE3ae18OunDKsKWyIrgCVMd/+g+nitnelaVOiWmZwwagV
dlx1ZHA5CAG/RcYmjIP06XCUfafZpjhlSxh9fKkXV2XqepWUWo71koN9mHVOU2NjaC8+wMDDgfZd
Uh8DLW59U7SyLREr3zXedzd/MoZfjngcEU/l4fEnoQQPZ5tijmEuc8NWx77Hl9mw8/riPqzTB7QE
YM2M726HJazf+Uc2xL6jxEkyqSDpMPaWRylPuiQJnAjrePqHBuRuCHynUtanuoL79jvvaHXDiz08
n/s2u23bvN1tCmRfHkaRjy6A8kjw2xqaF0UxWf2OhsfDQfY9v6Ru8+u8vdjpyxey0kOtLnpkx319
KwHvQ+tfacm2hU8bIv/lAzc19ZtA/M6BHhyOvee6AIs4X74QVhng/O8/pAlWn1eJGepih0QKlGQI
cyh3/Gch5jn+EMJpSsNt5CR2TgreMz3TjmWJezb9pzEscra+Ga3WDBiDLh0E4TdBe9EDGosisqsf
fzAW08AIik8W+e/iVtInS5hRkpkAIt6xizn2RNm7Gn//vFj0K4bYnZwxS/h5REKQnUyOVfv37Ges
g6hEzdcdZZnFpw8XxiLXQmPaGW0fXYt0hIM1drhlaTK7/sdTZevOnL0Lg2L5Xx//D8texSkAwrwn
lPG7gZiMF8nhAPvSh08RFoMBDJZNRq5PuxCjRE/uELWatBAy8bMV/HQmWotJeR5B4Tocd892+xRW
fN7PkYxN3CraaVdF/gM1DFx9YbftGszfR+tY2fz/M0jXNtkWlJ6sxenxcNYDmFZPu3H2p3RE/1CI
4jRzUYdD8DOMMgzZ7feqHm7HwB2PXH979iO8VZsHpsvjy1mWSFu3kE7a8t4TtKxBSr8dnskjP+8u
trspW68O5+dkBaCtzrn3xJG12rffofNa1EZ5+lMY/bxWfg1Y1Olb3shlg7lg2/8Qlv9tKooj9cF9
V7j9IZC5GIrKoK3kLsWmKM7O0PJ9N1tgFwPQv1g+uZr7cwiyFSfyLUvdV9KdIwu1d5zKoBWlWC61
fChX1RDWhhdx2OpX5FhVc2Y668OLtSeHsY0PIebF/HCerVqpoatTTpu9tr5XBgoA51B7DwfZuyOU
NLmg6DiTwH4OUhupMOuJIOa0lnDahrPDv79/EH///uLseqOmFxI9hB2y8Z175hubvjkXw5Grb/9q
/B3FXIyiQfgu64hilqe6eQL94dg49s7TX7kxL2PjS2MwV2ODeCyv+7jRu3XQItCTVfafDOPvIHKx
p33b0XTat5hCVtXzgJS0X6TlidGox8OLsne6HB6BytJtWhfzhfthZ4EqLEOrpfwn8xv6tkO9Q07x
cIj98/V3iEVe7PqV7ZcJIXwgtsZwT6nscIC9YyArdSze0Bal4M9j0NAozutIsSBkpzBMQYiq9YRu
6+Ew+8bBZey6JGs6z5ZFqhM3kDtHzQIMwMMcBNuRado3io8/v1iJxGmUm3b8fNDaa/Gru+t6a314
BPtOINk0t5RB/kRV+fNEjTWU9jHKddyH1wAWMXcZVnhCHg6ydxy0tOkLWSRry7eC10H9tgdwHxp+
dMFYvmRTfW7H3e0fhCF7llRoKBUun3VO4nmhb2AK5tj9qRtVCGjN/qTjkUtr36Lz9eeJQA3M5cX1
ecqseC5lwBLYoZSeXkUGpmu8HPUjp31fFIsM2aK2xT5epoa6rUmlhWRTfb3RTofpD5aEtTCkTpuO
hHCx7ir1pe6hkbQbTSj/WHsktn2aiT84htR2lOnwLHWAR3yeKm3sDVQnPd5rECa7+Hs2izLUT4eX
fe9M/R1keS8aNuRIOyVIg9h0Ub7o1bG37r79a/Eim7s+FnO1OIc8A7LOd+TAWlQAwX5nIIDLY/2x
vcMgvaOCSw33S3NHUPeLaAkOu1wW5XUptWmDJMvvw3O177izFP8Osti7ZS1jKHDGwJXuobnyA9Y/
aLzzwfj2B3FAAVk8NCjfLXcvsPAUBY2e6kAHXQdK8FWUxj9tlP0M82htfe+gXDpSDt8rNsJil5m1
tEatssadB38cXywPIvRMNz9yZI6EsRff35iiYu0ahHFtUOrrKbnxHRgsR1Ku+dO3qDQDJSFv5PDT
TzIXn0avy4qisZi5wB7RAstQVhiQ9ThHY6inVgUeNnbwCmx1pV8dXrN5F3+ITF3PYAJNa27sWHwL
Ft/MBq/fzEhTbZu0PTowOOI1J3grZ2yRojuSoC9O1P+LpRw+PDTLwCF9vhhi7jZ6TI22DZPZ01F4
T/gIHx7OkRDLJ4BbhppEwlpDIOVWg+FqXLTx3eEQiyO7HIW5mLGkTbGeqnpmLNn02QZ1zMO/f2wI
i/R4RP43M0H2bGX2FrlgTGdOPzzuw1EWO+6vUdBVRpzWBcP0pYtoDZlyvND1oGydBU6CRvCuby5G
8wEb05MWn7/D4fYNygBS4Si62Fxzi8tUJnbrgDPwtpRGYcOghh9bSOMeWZplo/5fo/oQZnGORq0r
WhERRkftaJeh/hFjoNdHMtiqKMAoEgmqddzkFc0Vc9oJF/7A0EL3QXW0NOGe/cmolSOEQ8XnSyNz
0N2snmzP22rJNzRusCk8qcbXwzEWF9RfQ7bmDi3pKGnJsjwQV4k11qPubEd/O108eihrHMmwxF8Q
4OUl8SHGskbQBXlo1SYxBEKi2zGBZNO49oWYySx9bd656NKv/D7+UWA7gvQ/shNukfXUfZDiBeAl
8FKibhsF6iUfEE8PAhP7ZE9bgSd9G83MW9EKQtPVtb+XQQ+Zv0eLxajhWKOhB6gcLoAs3WjtKf8+
wEwO+pcGpTHAgV7vBpywfHGtjUgPIax15yX+vYKMjdZSK9b1ZDzG5QjlIEAWbQh2BXblZ70RdqfI
3VarERvEE02vMSZpKhspjM66bW1YlqTgeN8iln5iJX5wEYzmluajeaJlqJ4ZVabT8ywxAdUHyC0O
uzkJDSRU0cC2O2WgumWinOdgiey3BeTFGMnZOML/vdZTsJcZ2smpgNk46ahCOI6P4GsfQsmOM4j8
/buPttKJb4u7KRzuZY+SIZq1N7lVv9hBdxXnFGrM0FInsYBlUhgmzoZT5ZwWSGSUDnx/uJp3Sqpv
VYyatejtHuPGUD+LXJVfo87ynVl7NtLissw5IwgUnqchWlSZ9H4AA7npq9ieTc2gCKoEhmbQGJtq
KmiETsw7EI7iTFnN/Dfpw6rzR/SmGP0Jymmz0hosSDn0+lk5Fc1pZyLOAnFOX9UFFIhMVP468g3z
vHA0bMMr2aGghamlKwVivipCgHRswevHdxXbDE54cuvqBXcFABW0ZZDbV+k7IpBPUWogqSkF3Btd
L1a5BHaGijNEN/Q7UXIZtqzRr9qoQ/70MDlt+9jbJLi1nERQJNIE3Z5Qs5+TsIWjPmW/89D8zX/8
Wkatv0om/eco7OzSmurovE1d7SzONLl2g7K+VW5FJa5mNHlsDBuUSTr0ZJrubOQ+hUoh8SEoZ31s
4b1mgnXMtKpZubMnOjYlu4JX6SZubOs0UBykwdKMk7xtaNkgtlnoIWy2lFQznvCpnMwx4wuWPKSW
QnRGs+yzoUMgxElHeA1T/S1scBtPJMYJk82C2HENEzKwtomD7LTWmhhMJdx1kp5FAAx8bc0qMUPV
SgTJbfQFUzc9NYLymzUzuVGyuUt7V/AHT9QBCqxKuL4wP4x3DuozeGmAvPMKeI8q7pj8ZKZdjxM+
jJb96HTjI4/lBE5W91LbMIZkCJE3KWCPWCFOz56OdnMSCp+GUTCtag9GZVolD03HbezXcEQL2GBI
lRRHvj37PnWWZdBldk2eictvzxDKoUo7DO0D03uRAhYa9+hVo4xd6M0Ecd98arLu/PC1vC9LoHFK
s5HmKfWIRZZQsK/QfGy8rfiG7Wh2+p/9+iJHqEx3yrWcX1fwnLHcWsv2SEa69+/HuUTpYANBa80f
9A/1IB+cw6jSwdt6IULZAIPAOyfDkSRkX/JpkQxSVycX+QKYTawg7BoE9La8vFeRNj3yxP9udMNz
U6ImWpr3/3zW0OiiFgG80wV+9nlMFAiiiRqRt3Wn9FdbANGOwiPTti/PmTFZ4AT5JH95AjUmNxpi
bd625lpRofkAZwW26LH3wt4w7Gllkb9R81ikUwOI9yjNZ0KCQIdmam5j3KuTafyDbQZi+N9hFulU
FMFnpjPlbid7GyJVGdvVkbO5bwd8jLB4EjSp2TvtSAQj3SIZnBYn5nBdwFavj7xz9qVJHwI5i3ec
rKWrTRqB2vKaOghy4KhzFb95Wh3Z08cCLQ7+pBqtCjEh3OahDrcN+aasvknTbUcp/fB23rsJpAGX
A6waR2ixneemlLCTwd2iXZFHO1ItTbs4HGLvYJg2GySeYVA0+nxihB8ERanPlhExFjfiNUaQ3skj
NPqONUXnhV6mmNBEYLpRXaO1Ow/2w32jujEAhOS7WzN/TPXTGA0WTVw3/e9Ee/UHlF6ObYhjAeeh
fwg48kjxy5CAoRlv4j5HiustiKZVoG5FXq/c/DkMjlT39m72D2NcnFrVO2ZfoTi5La10FSP1rafP
eBGjtJZibxUf2fF7twfNKEBPdA4pxy0GqCJLZ/287diR4UaPPlRgHQ25P9ghNCZ106a1Rzn8c5TY
mUwzDT13q6NWMkzypCy++S4SKEdfrPu+SPP3iH0In1Doi2+eoXWxZupEKgCdCuc0RN3z8FiWDcS/
3lIgC4UN6J36+HIT6n7s9abfq63U0huti14qy0Qn1cI1Wz1WuARMk/si+f8gmH7Gg3bs7tizZABr
DIOPAghHMO2fJ1OLe18aIYZDlZ1a69JAJzIcE+NU2Z1xenise042ocAt4+8J6OpLdZNEsc3DWG0V
2lLDOUqRZLPqfBYV+YNADElC04O4sUwkEuWWyPhWmCghxK/gsOsJt3wlwrt+Ko984PfOH7PnQjSb
aW6LLe9JDRuLsVFb8spVQj5hafpNrkBxHB7Tnq0Il4Z6nTNTUb5QD/VijEDNeWo7uhkM4DTEyIJs
6UgKuXeJuNhpnwhYe3Kx4Xu9jOt8FGpbo9w5m6tp0M5d7b3HTujwePbNG+1eA9S2wX5YfknakRK0
Ywdq60eCWsXUnZimb+GwYBtHdgOQcfbw4qLnhJnguSA7Ol/OmOliZB/KXm4rx8vv0IvJKSFE2MsM
HtJ/CBJWzq0ZZPWJlfvirrbdd3tsUInvJ/s5jOOhRD4DN3b8pujxudCxm2SGTIVhgn+1laNxrrf6
qV6j8BjD8l8BqkFQD361h4pPaayllcu1UOiZlZbXnXRGZd661H9uC7sUJ06JqIMyfNzCAz26wDIa
1acGUyJJa2YjNP6StMbX2pJdDW9fH95xooqgx5EgCy9oUY4FiN8UuC3ozig3nmiCrZc38enYN/7p
6Gq4zqH0jA751K18Xcp7V4MG0QhfoPmhoW2Gf2PyNideKzNtxY3wSv2Edzu2x/jOolk+BVceFkmv
jTB49tIghmSLGuuQkwD4MnKu+tDDW77U3fwqy2V6bbqdfOJDEN7h95O9J6jzbrhghktzxOeBVhka
D2EQsr3G8doSXXiRqAb27uCoTW/2KN87hfeoWdV0FcR1Qke1R3IcLvmpNEubUgUFGTGO0y0uDfFa
dkOMsFCPDXDXd3eg7AGcjUl9lkCt2nhG5q0HNse610zkyEOLetyAcGZcY4ZRlKa5iZpyXHVWM0v6
jvPvBeg1CjV864cihPXlOyvy3/AyxyjjxvYy+2HUo+FMDXCzS4qnFzT9GX7FFTDUYXsmC1zha54z
HQpqMl4PU2c8Wb3uHfnezl+6LxubBiEPJuhvnNjPl3dho2zXNUpugxbhxuRJokPWZd6Jh5Zl0f9o
E/fIqd17kj4EXGQwZiAtTXOk3KKQX6VvNHYy7xbkoDTvnDA/ialC/fNrAuDsv0e4yF/YVb7TagRM
p3O/W1MFkWpzOMS+O0/SBOFRw1sPQsPnSQzLoGxay7O3/e/BvQPifNIh8xJ3R8Lsu/AkzybQDhC7
WK/PYWJfmNOgBnvbmT8NDwXDCeYWunqHB7PkCs/5hCtn7J2Y+zpyuSUG0c6NXkxv/VIVCC2ifpm2
ORItg3gf2ta6QlbWfEkshcs1Ji4rr0SsK6mibDPFdoEPaxrcBv0oHw//XXtHr+htAqB0uYMXn0ks
SkQyeEwyUM1cx0IJMR7EUv4gCDBoQW1aIcww794P+XURyyQbYsZeG1W96nWRnNPtjE5h9oR/EAoI
ju6wkLQYluVprU20yK87uS3Urxav6QaX4l+HR7Pvi/8xxCIzK4qkMQfu0a28rp3kJEQb7HCAecd9
uT0kIzDpy4svRLIedwBQzoncRrb/q/PTFkl/JOxljISXKMdXMzqma2DtG5NE9oOMk0LPV3Q/tfo4
mCZn6zR5eNeWmFzGRp1unTqNVpNrzf6ZbAvsH9F1w/4DreOoQ5S7wyp2cPKbRISofIV5uPHHWr+R
s8xTDkH31MD+ZpNCtrsYg9SgFj2Y50kwSXRwimDtU/E8zwt+vs1ddeWrWp3JZEzOjCIP7hFVLU7V
wDfPn7r8VE9BLZPtW8Opsvpg4w8Zn47Icm+baEgvzBA1WEsfrFM8y/SNoF666vFDX+ec+st/vkIf
pmuJOFCDMMfEM5ytnfsoT0pKvQqFHUfRGDbzDQYqxy74vefUFQaMJ5LNL7yI2nVjLdFMZ6vZ1g20
i+c6bB57Mz3GAToWZ/GGo1cWpzzdnC1a3WOI0Gb6MIXBkQ1+LMjiPhBu4oQZWfO2Lp5FclXL6LRA
1ezwGu3d0n/P2BK7bUMLw/KKkfjlc4uLuRHUR4axxAL/607/EGJxE5SWMSaktkwWGmwyzB4ThReu
Vd86WotXGn6kjLSkyWCdJwNGlocHuPf76PLpggRvgq6ZZ/nDrVp7IhpLJE23rbrSCsxpo3oNMfC0
pSlwONK+x7CL5hCPRIqzME2XXwnAsnGi9c5Wj721l5WXksTZjYqNCtwHipzr2oy+wVK9bRybD2h4
cTj+vv0yI7r4E8AO/+sd8WGkjY65X5Ek81KuZuUo+nD3fxIBGwfkIDBSXeYaU5kZdqYVzrYxwG3P
mmD3/jQemcZ9O5IkQ1Edgb3yRVNA98CG2h710woT8m7T+EemyRB7PhwfAywOr9TconKa0d427VnI
DkwdNOQtZN1QHXTPe9TIWnmj+jOceXX1B+XbWb7j36NbHGrPDLre1xldjTDe8Jdw5yrOv+NutcIo
b/0H6/V3sKWQ1NTooTBGnWB1ej1J+ulNsbaxSzkcZu8Jp0mAo+Xc+PhCdS0Rl+5EENnbaIi3ZTle
OQUgj4pmcRro4OZM8zUbk+em8t4j4fw8HF3sSwTmugJqBnOPYnnCA1v3amnk9pbuXUl/LeW1WfZj
ctFHHR4LJSziwK7kQ93g84h+aHwaVLGxER6sXK3Q3mtAayvgO1DBfS84txNXP5OV7qJMazSnsi2a
jW325WkW83Ytdf05sO0G+BTYhDCgUlg7IzrnaA4f05L5q72yTHHA5qK9AoMMGt7iQsmcWrck0bYC
25Kx/e01Ic1dgXUisg0Teu9CPwcUiYPrqKsNZOJ8NVkj1jWT1t8ZGglkboftk3AC/Xcy2drb2Hfh
JtYbnGQnXr+vPlkOF4XSL4MhH7dt7ffr0LJxABBQblah41U3lgO3y0lwhW/D/L7QShPUXdWuEzWW
z251BBH3FxZ4OWbgaY5EB4Da1xLy5DeNRBamdrduXt15YfTDltpzmSCGbj1XoX2bUJuym3grDNAb
CMXqTrMtyhS0SnhiaNVWeOYrFu07kUxrQFyvvYMgt9QwNyAVK63yutDEC5Le+Igcywr23VzozoGk
nklKeEl//tQo1bQRjWP3/5J2prtxK8m2fiICnIe/rEmji5JtyfIfwiPneebT34/e9xxXsYgi5AM0
9m60GozKzMjMyIgVax2FAY5OB1He656++DqCGWTCH5P3vyjHibmU17LP3KDFVErEbbaq3vL2j9SP
8BoXb/CB5qR3gg2ZhrFewaItje7U+PT3k+uFE3Moc6W2jmE2Ft+tAu71IjTXoLBLVvBYVobbeiIP
ObfSh3U1lqFF9Wwi3NKana6sJAnXLMzGEdQqLcASbzn4fOGLabbAAFaeV4smgHXix9KUm54d8o0K
AX/sysbRRQxAEoY7TDorvjCV3+b7BKqq/7Exf8LlnSSXcKwZx6wR7mLLrG1eA9+rgv+St+lRlVCe
74W7FL2C0Q/erltfDDVOjM9COrVWrSRsGWAPtW8c8OQBXUHf0EoosBS7nY5xuslPXG4skHiSYsZI
cRt5AaP+kBVAhFZC4MX7g9Q0WQ1eKxdcf0bl82YoUiLEl2zMtwhTA71VEJwIn6/P2rJb/DU0Dfdk
OGGu6W3TJeZxRJ+eHN9aj/va92fnj1/qVRvUfP9LM6C0xCn+/t8/9Y+S/5goaS6KBeZIq1WUmUep
hMc/seoPtfAPNThkXmFpIYtPoDlH10pq7ysUlYwjpN1i8oxUb/oPq0CWhSqfPOEN5q0cQu57vt4q
BEWhbOvICtlCK6957tJSUBGjyMdL4LItoSoayucAOY5VCzu1Uu8tffsPiwHzoUm1g+rXvOdMjvwA
WS2LV5WX7ZXqm+uZK8u9tPumAJz0Cikv2tfP3VUsgB8VmY8OO6LnsJAWbor07F2uxStV3sXJ+mvo
T3h5si8ACgpRW1PlHbxHHhj20P36h7mioCvTiUqGcV6tKSwRrbwsso4GXZuK50L/Z6zczYtjAMdP
ehISiwv0klXpgydpyNf5aBijIy0Ov/9hDCcG5PPViJAVjUuPx2WebIBYFiuH4NKJPmV3KRRTmgZz
fP55xE27KHFJbZGDcoWfpg7P8uH6CJbOWRif4AWFN4WRTD/hZJldKJ4kPXExUcBN7ft+tDFHq9qQ
SUF3rDHyG0OOpJXbftGJTaIy3ieAy+ZnVhPL8Pv4JB9K5SWDdbjV7rP2Pltb/unNeHIbsw9Fg2w1
G3FiDVTnCeI2i6VIaGAVoqHjeyIFjyD60YAyMglhaGGwc1ER9kWafL8+pTOvuzA7/f1kSgcv78ju
+rQia6igFv5ulRBMmjnGfyYmErcpKNepdp6bMKygsfwEgYs8cTskmhR3a4nRuC0CU7lVqhpptcKQ
7vsyGx+DSY87NmCY7lMh2dHLUtyKYI4Plpc29x3K1Csnx/KPm5YVLLdKwuD8x2mjm/mpyrSH3b3/
pUEu0N9dn+FFC7JMxM0RKF1AhpBqaM0goM9EAh4agdZFPnYSmLhuZealfyZZF82pBi9N+MFZ1Nv5
YRImPpPchtCCF9190nUogRl2GaxA05fGc2pp5jG+rxdShAaq07njL6FMjn3Sg7cNghXPXNoQ3N80
xpKcF615W0kXeCN9WjCSpYLw2CO2HY4uYi3eJ0+IJv3T8FUUg5W349IsTosESZ5IkmXeRucVre+a
5Tg6sXvM1CczFtExQDZ9ZbHmCaQ/q3ViZ57XFq0hlMuBPk0U+rZZgDhlAQK/F2wxejHiewVdHhkx
HqRVYvGWF9v2urMsTe2p+VnwnQwFGsYyLY8pcONhU06KJygygo63kYX6B1vgh+jtB3F6kdIMQA8E
eiPTPg9lH6WLBP6wo568dU11ENGeaGhjuG5xumjmJ+mUppV0BY5qmjTOt7QZBkZmeSwibddIFgjC
+KAUHnrNSp3vYktJbDS1S3swsvBW0kbzfTXp/9aWu4mEEoVIYvVz80qcelxhTG6JAjsafIAa7FH+
FEgqIZwjrTWrz+7EyRwxKBwMkMACgZ03AJZmgHC9C4+5JjzR2Z8M+7y8lwHviSvB3MK+pzmWnkw4
EMnfzrvyUsuIOcADEU7uxwD5Llf/mWkr+2/hNgIehaOQJoCEUJ3258ltVInSEA1GIzrZ+Mkd91p3
e901Fr8PBGZq96WbfJ7oyzMvAepcSE5lbaj0FWsB79r3Z78f6XiuKSWW6HIKKez1IPNWVmHRgg4t
KvBTMnpzDJkI+UESD4roiPQfyNsR4YX3TxGgJBq6ZK7EiyMwR6cxSSiDOObjENJ6swq4W3JYdAL5
NPEACgKz/VGbvqn4RgvzklsNt1CGWORQvX3SFj/6Kv0oNMP2+ogWDnWeOJChT3xdU0fCuVM1aSSm
wsT0PwJ7or/oBSHXdu1NuGwErKRhiTBZzbkclMiVQqP3RSeNugjtE+2OUxaRQxSmdSU5/MOIeCKQ
wmM3XrRJ6yklXujORcdMAWw04UfPEyVbSMKj2JifrttauCv+PEf+x9b095MtGcZdEqtqJDpx/JXr
YmiOcvC5sV50ehYNs1/xvqVDhjw1OEIKRJftAoqRmkZp0ArTFrB3yjJ9i/SzI5dzfVBLuwjeL5QZ
RInmlHlsIUeuSoGo4gJU6k0UV5vgfanOP6cydQxQngyCc2zm5KWnaqmY69OthyA2gk5rOJflEfw1
MDtpFH2EprBWRkct9np3V/+6PkFL60DZhxOGKQL4Owsn+7KjruvClxW+DeKdqTjI9l63sDgAjVsL
x6LiOc8+WEbnj7TajrCj/czRHUdS67qBy3MG2mgFP4JWh3/Pz3pJduMQ7nIDOrkQMe+jZ30JUHMV
MgvJ+PfT52IMvm1VVOH2vjiWs3TIQREPIG6lu+A+cFdaXC4n6/zzs00YdADLxpTPpw/0niG0fH2q
5uU3ZgeyVY77SRQAtq35rZIJZqhoXa0dxULeluOR/q1tPXqgPuC9mXChwr1Q+ttMW+NtXBrYqeHZ
wDrBoxNVB5nqoRepgTL01sqll57M0GAGpaBOYHFB19hacJOPEUOTgueiORawg0Zrb3ft8pCcevmn
pg1SaZxbs4A6Gynph8TAR9h+2I+hPAl3iVHxoUsF885vgvBVjyVlk2TJ89iXwiuZt/Aj+kbZT7Hs
07tcrNVDy354MoLYvI3ibnxOdWW4lQV1eGuExjyolpDeeV4nPjRuBuwlVyDI1dRc3aVSboR2H8j1
DdFHNWx7mp8crTPiD4Hk6zsYIgl1ZF19yxI0CuM2zHdhaEqv0dgLr708Sg96EIINkvMcXWN4K3ZN
41oIWJPI/RhHAbLqUxEWypf6oYIT6XFQ+/FjH1of66z+3cWBsuu47doH3S09pxwG7y3VpfhBTPLW
3XpSg1p6R2b5K6kUYXvddS+Xl+6EKcoGvA8n+Dy5MIzjqEWu3BwFaSvl2yHe9/rK7rg8SBAoMGC9
gLZhel5Pfz+5ATU16dXOjOrjBC6NUPzcQKJVq0+rRAqXD5dzQ7PNULaxYFFurY9BJKMnvtfALff1
ZsyRhU8QupZfzHd2y7Pxz03OYiMBAGZSaZhMwrLYj70W7VSlh5QgaZqV2PtydBPdhQoxIqE9hbnZ
lZICovHa2kLKUmmHLe2r+XGgi2WTWKm8lTS33RijH23b3ktuvCqSv113lMuTBvOQfXCnEV5w65+v
4mgFwljwuDnKqAyK8laNhN37LUwHzbT/VQBAk6ue+EnE+8zzxkI95r7ypIXpw9Rye93EwkHNT5ye
tkCRoImbN+S0tLq5Ra0pR1+okHzTRIRWVd8K91Jba/da1KEn5BfyW6RG/lZzO7afqa317FzuuSmX
JxJAUV5XLwJqPU1gJU/AJAfeMfb3RnBTrcGeL1frzMQ8QaJUbpn6OSasfRPtE39/fR4vt/T0eYAe
sLxZpNpnWzrLOkHuG08/imK3D4SbsfiVg2hQXZTf19BIy7P119ZsV2eaGkUomRIapHeK6+088Vfu
ri3JwnzBboqEClQ2EyvF7ALi+6lSEFgfpXaf77Q1PYzL1w2PTYKoycTUmCifu7bh5RDyeOAwpf5j
Q2ah0Cp40W/UtVzp0jBoreRhKJsEI3NOnioMvEKQqIEE4tf2PjW/XF/2pWEwDjrNeICCC5stO+RZ
U+3O0pG2FMxjHBXe11ArhE8j7cMftFaMV1JBf2hxz1NRwOim6IrdAkZ6nopym8Zrx7hMj5ElI11i
aH9wsiQ0Nw0KwDtzyMPPno+EYSIQktZklaD6jtvbNAPnegiswdw3WfrLTKMCbo64fyoHt7tt8lDf
DDWUCzSkN5+uz9HlEug8knnIkkqCSn3+chElP1BbiUjJVTN7DF+TNQz05SKcG5j+fnJMJl7Zj2Vc
NUdkvZNtAqcntQ3RfxraZniIXGWt7+DS3nQoUw+GDHUiYZtdcV4s1aiwjnQDZ7aotbZB/9Ld+3kp
abMjAiThyIvygsrRtwjUfKkLqQ8ivwtJdwhm7PrCXJ4jkwnStjyYFt4zdAOHBjWu8Bh5NY12n3TU
J+T3M/thhFclpXMUtS7U6nzPG3pVTKOjkkC2YiQsTWN3/e/rQ7n0MdBoGrpP8OlP+cvZXQxQjENR
yeLjEGyypyHYXv/8ZaRx/vnJ/ImHhVLd+Z3G513tbQx2Qv2Ayu9TUR9ClL/XSJ2WxkKRnuIdohXc
y7MzJewHYxB73EtO40fDtOOsWym4XFrQqHZSmoLWUQGMNzvb6ScxQtoFqmMOtY5wyLKb69N1eRny
fdIUtFeqE+Z9tkECVUSBXgmro6Sm1WEs0E0GJmY+Knka3kIgVj7ESja8Xje6OCgWn7oYr4iLXlhf
zeUqrovqWP9Evz38fP3rl3tlGtLfr8/uXLEDfGP4ZXWM5EPTtrZe39ZrJFBLIyCSnWIg4Hr889zL
YBcqinCMqmNvw79nh8qa0MCyAbqSqeoRZM0Lz4rHekgq6z6UH4bgg7FK6P3nOj2/ntiERJMAvnk5
gfs+H4LUyH7kmZ58rLG1i/S42IZj3lq2OZK0vC8Tz38kEZRtEKtF/dhNQwV2+U6ENsqMZLAcvlV8
9ZFd2Ghl4G+jAQ5YUxxIGBRNmd8QhOaPUjzUaD4U3k0qqP1egoP6OeKE25i0Dt9ALOXeh40JZFpV
wmTr6z0CNpJQYQjse7a1yji5iRIEAnJrbD6aw6DYUSPBnFNCkJJtkKLsb8YmGg/v9iD0Ebn+qBZI
sKnONgWp6Uop6RQ7qtp+zO+GcT8E++smFtYXE6QLuJ2IoucnxxhIlhpXunIM20Pmb6kOX//+5TFI
xRk0ydRUr5HRnw2hiDvglpLRHjM3Yb44W4LIjscegeS68Q0YuHzlC0VI85D2DQmLzHLb2+s/Yem9
MuX2yCgRb/M0mnmYWBsCchVCdwzVCH2/Rox3QlWh0jWWUbYpB3HYyhaZJdO3mo9NAhDJc416ra9i
4Tg4+xWzkEND3UouxKg/juWtYO095UFZQ84tmaDciGoR9z/3wGyyQ+jugrbCxCDeKgh3V8Kdh078
9em8DGUmmcf/NTIvweVh5A0yIPKj+GS5hIs3xrhJ8pXrYMEtz4zMrhtZa4Sup+n7KFh2WNoIj10f
xNr3Z28JnabsSo7S/miKX5PAUeI1Awv3GQo9SDvREYzrz89N361HS+rE+igRYhgbeYzKL2RQqx+B
mivfctccEUoPoDa7Pq5LDzjLRM3BbsrY+X5QK82x7+RmY3keIEfjgwvAZMXQwvjgkebW4QEzJTVn
rubT4BnnkFYcB9paYfcvrWabebvKoitvd31MC2uFKa43ZJgnkeRpzCeRVFWqsNJDxH5UdBrUn1bV
vv40h81uICRMTDLnk8YDq3VuIEzqzM/TUjqWYpTc+Sg53kIVKR1dvZZ2dVGXvZ1kQfMYJFTUtD4T
b6q20+/CwQQzAVkB3WaSt/ej3tgj2F7vaYVUPvTJUO6ibPQ/9XWdPiR+l/68Pi/TFJ//7CmhDGsI
Xob0wLx4YZqQ5UVRzSPps/sZxhBzOEQbNd0o6aHs3p37J+yfRF4txKfEi+aUoC/JXBmRfMzqh7A4
+Nb2+lguD5XpWQGWlawSF8Y8MYayYZIZhGPHrnoIw71l8NLcD9+vG7l0pMkIWVqmzMJ554eK0Pqk
jXz56MuQftrN2l239v3ZoRKUeVdV+hTJDB9LCU7M91eTzgcwe7LUrRSmCbSBR9LdotOVdQXQtDRT
8rRmX9lV1Y6PqSQWK7H/wqHC0wJiA5W4/JLQXcgkb0y5WblWblAaTOStEa70AayYmF8qlSdmlaa7
0jFCvhsVMPbU+xUTeVD+HYUxW/2hSurUSjCh9PfR1za8LaP3OzGICBo0oXGXiHlmy2NV/jgYZToe
2yiWtl5gTomFyq7p0qmjNSr/hRmDOBq0IOVRgsx5GqnV9CYs/GE8Wnl/n5bZTU3zmE0u5f03GQA4
MlUkw3icXaCOG63yUresxmMU9Dtz/FyJNEAPBa1BlT3kaznEy3uFQx4iCBJ85DEuQl5gb30QoUzo
uLBj6rCNVcrPbICjKHvTMmXlErucwzNj8wRv29CdkxQYa8avenybZS3yFP9HGzO3G4e0h71UyEAQ
Psbpjdp99JXX6+fa2jBm504SCymwE4ZRCntBu6XBieapl+s2Ls+286ma+bagdGmHUnDu0Dm49fLf
eMBKmH55BXD+k3Il7QpnxoVDj3ILcRn3rGPAIWsPmn8TBfprFPgfG+gIVlZlYThnxmZvc11SkiEr
isApfQhLYa9+0AblcH3Kpm+c388MSKPUM73dpsfzeVjRNm0QeIHhO2QYM9NpK+oxm4a8dfU0eJ+v
21qaPDoC+N2QTkPrPm2rkxipSdG6LBiKA2jdliPQy3aZo5S6dsQtzdt0DEysqqQd5kA/tUV7WC3b
wKmV24+auxL1Lzgy1C9/vz5z5BZyraCW+HoqDU+DOXyAU++ojxD4/MNs0UNBIlMDSDi/bQoF5mC/
kQInSagg33vxbZhCW5SuBE0LZ9mkR/O/ZmZb36tMo7IqEY8u3kAXiCN8AUhFxzSv6tLayizP3V9j
s7nLM7izBZ0xRa2+dV3PJnFCN+/z9ZlbXn/q0GDZQMzM/SypjNAjRgkcNdGq7yVZ4luxq5N/sKJM
DQggFiCPnz/YA7jcfVVzA0ej0tNvLOPL+0dx+v1pN53slrxMo9Lzg9DJ4uS508MbI5dX1n5pOU5N
zDakmCk9+EWG4CW3YniTi4cgWzGx5F7AuigYATqgL2R2JAM5MJMkZcVzWbcD8a5O7yfKqUSV7TFa
S/wvLfypsenvJ1NmaoIkpgG+LOrddsjMzfDj+posT9jf0Ux/PzEASMvovEBmT0bt1qI3PMnDbSav
Fa+XxkHvDuU3Yic6QWZmZDoxUYtrfMe9G97eS1XJ4xR0wcnXZ44lixDqRHHrO4qg2h/yYi2GXVry
0+/PvKoeEzR2LH590ITwy+/k7Gskfmu941rQt7Qap4Zm9+OopomZT4aOnfDD3Avxt+urvbYMs7sx
FFIDtA/fTxW7aDf67vrnl+aJXB9pcbD3lzGr37WKWQmx70hIabVFtUkrw+6kaDMWXIproJKlyaKc
CDCH+4gQZuZTZupbfT74vqPWD5L4rEjdgRt6pYy7cMOTmoD/FNeFFXseTaR13SupOniO4OYfxb76
LOXpjZ5oD4GrrKX4ZgMi+p6apFCloQpuWhf0ZdoQlUnUuyDg3Y+SeKf021ZYuYLXTMx2SpWB90W0
ASB/9uYFCkk+Wk30NeaQmZv9N5DpzTf9h57A2REJnVSqJ5UMINp4q7aNuOLFMzf77/N4GYeJpVFC
nF3wptsNbj42kqNU5S5tHgZNo5/4c6Z/M+Po8C6X/mOLHqQ/+DIcYJ6kKlS1b9CLkpxGemvNcueO
49ZSv5bAmGqKyteNLa0OEksTBmLimZ5f82PWaUGQiKIT9CHdeALXY6+r7VGU635/3ZQ0C5P/G5iG
HY22U7rTZrunEpCvEkmqOQgJ7KsK1MUTzVV7M8of4jK2la6yAygiXfNl7HZp4toqqZXuoU5/iOgp
DDrMEWuXhDTbbP//NxlMwXSkE0+fX0YcfUNaKpXojOrBrY1NNqUNGn1TibltdocG/jOOAZrovmnq
bVQ8RS5COioZXaE85HGzuz5FfxJTJy+J/34OgT3ZVmAvkCWc/5zKSN2INrAp5dPeD268TbLvQho+
6Q2cIJmdGA998Rhk30c/sdEJBYwFJXPz01Wsu6bJbaH0djHwS0kfH81K2nhVt3I4LS8i/TiT2hi1
pHlqrYpSpKyQA3aK8MUyfRtSUOrcpfYz7qUNqOFNl3m34D6TtttWOSIUnbEpY33TDR5iItLebfqt
Ir2bSooWIbYK4t6wIpA9ngUtbml2vZuYAPmrani2PLW7z9MWytB06FbWaMGL0bfSaN8kLOZ5NFui
0GsFraxYohyRlAezBMjIPLW3heg120bR4BtJfBinKktYaR5d8FWYRibMFaknaBdnV6kmR5oUAjpx
OpNWnK4/hGF124kbYVxDMV+cphpbkRoh/ggnALC1czdMpShUc7LlTmDey8P97+tefjEOvj71A+Lh
JJkvbtFhFOBmjaTa8TMNdHwT+ciHBD3p7Ew9BJEQrszb9GvPNtXM3vR7TgLOqiuEqrO62ukCYSO5
EexASfAKIGDtEprXH6EAZWQwgoL8pJXhgu+mKrRIHa2+cfS6tOzBTIdDINNaqYVQnBWZ91wNanrI
tejRiNR+I6ZjsuKdi3Or4Jz8FmKU+XmeWYiXKSj3OFL/UKl06YT3Y/a5ylaYEpccxDgxM4sajd6o
W7nHjJLC+YjgTBC+XXeShUXjOcg20zQy+IQIs0XTlTiXpLF0gOm+pL5k2ZIRm09QLquv/2AJWAgX
Lu8EWqrOLZmJLqL3mpaIIRcvZdx+ksThWXab7+82Q76LJ7NOwAPh0mxAJcX5Uk+1whmQ/smap5g0
5JriwcKynNr4458nnh77koFoCDYk4a7yUBiCb+ofRoF4DrEpQHju8vPJSiIJRZfCzZ0qMDrICZJ2
l0tx/AEqBmN73dSCK3M2GObUzEt2YO4BiJeiVJjlpVOYu9G81UaKcTd9/C/LAhIJXhKTpZmvfuLm
uVjoYelI5ZAi1iUFTYl8kmTuU9laa2ZfGBKX06QcM6HCL8gdXHDuRDgMKW7v6sHRIiTmvWijuWu5
6AVHmAgkyXmRlgILOvPpsQGNIchZ6dCW2t9GFgTgYxKYa85wcRdqpPAB9dCmwEa9ADYXUIz3nT5m
TkFgCsZiw7/S2NZq2Yb1uyg5aZVbN97XTb7xRzvTwdrYZWSr5gFRQmu4KwSaCtMN1IyyGW4Keaf7
O2outhSgttYewviTmvEh00GWCqULGOPbbRXcyf5vzZU3Mn7XPpvKfRD8qsJtnd1rxpNvbF1101h2
pLqHLs03FWNX9wnpcsG19ajYFki5+daOld60qLgryhpI7/LsAsoKYwg9rWDiOVnON4nktkbUi13i
eGG71du3orvrfXdl8i996czIfK9rJtSZojwmzpBCpSUU+8yK9tXg3+eWeHN9J06/9/wCPTc12/Qu
/UZZ1UiJY0Xk67Nn6O5Ql/0C3d9GFAK7HN4q+Z2tWlxf5zbl8zn0c0UW9FhOHF/ZQOxlC++FUv5n
YerVQghkqkTMRjVaeVGZCP452e/yPl6ppF5uQH7+ycdnPz+szdSMBj4eyfeDtG3d5+tLsrj6J9+f
vVti0e2jKmBJaPgqPg36TRLeqGvYnEU/hgxKhVuAf/55C5xcJ55uCZ5WKYkTGnde+YBv6WsyVwvz
RMhEMlubkMZwKJ4vc5VaaYRuZ0I5Yxfa7Zq27/LnyWIjWwM2Z442KMMM7K4Q4bnhvi14Nq2Vl6aD
dLY1+P1/DUw/4GSKErltGyVLEieW9X0fS5s28W/QyDxIuvswDGv58oUIE7Jousr/sGsSpM8Odj9o
dOrnQ+IoaJvd9iaJ/7sguIv052K8Hz5F0ua6ny2ND6Dx9DSGjOoiohXdzOzCvmd8kXvfW8GXsUtf
pSBCKSxpRTvQ66frBi9JiblHTi3OZpSe7MrKIhGPsLKC+DXe8jY4etmwq7L6ELSoTvaaXVv5ftS1
X0E5vq38gGnrzJeUch6YdDjEILuYnQuZr1amULWJo7WGQypmp9YuqcVob/QWKKDsJSNcgGo0pCtK
3IhltMs96Zhl72a4miaC9yI3K8nyi1ukaeDoGmUxdiTKvGrhCG2/Scu1zu7FBab3hUfeJBY8zzj0
nhBauWnETk2HvQtiJnz2U32jmBAy12uN8IvGeBiRPlUs+ihnUysGijAmbZg49KgYbUXm/0MkiQfR
F+i6H/bXF3LhiIQgkb61P7I3lwCDSO+SrGLvS/FX2Xp2vcMY7fN+5W5cOCNPrcyRBV7Gg6vWGZKv
Ee34nj0EX2G4X7nsF6zIpB8nAC/1uAuQIbRjbM/ESB0vfe2L1yj5HMmfr0/XwlF5ZmK274JRNSKp
01KnEW9+ydbh//b1aYAn52Q9jIkrlgwgVV4Sllwt1tKmC8t99vtnNwmRaCbF2TRF3bex/VCLyUFJ
Jm6Mta6xNUOTk58MpSjLsuc+Sx0NZVEEeYSbMrpN1lhftbX1mD2xITlWxijFjD42myj6KbjEXdaG
lP3OiL8bRUByS92YXXFI9djWkwPY9s2YHa1G2MTyayvSED3auvAgVQekOuwwe+NJtelapIqt6CaN
aqL1e1Mu7L76Fae3crKXER8YpWFP7zdsGL8GM7DT6DW0LNsXblI53enpFu60rTeI2zDwD6b2U2xf
IppCo/B5EL/3PgSV/kFt251aPmrZ2lm1MCVT18vU1jtxdszTUlHTw7KQpLkTxPGNmXubRn3/w0me
Eomwmsk81nlCnS9upg1prvMuc2Sp33TmYPfW7vpOWNjKZxZmkaHX866l7Tp3MulT6x6C/lV7Z2vw
FNmemZgFh03dwi9Yxrkjmd9l+aFMt9eHsLADzr4/OyrauhRzMeL7nfgYdwfPvKVhgTax61YuH5fn
o5gdGTRLNL0qsxQ0Wt9XpmjH8s5zD0Q/1I/uSsNaOckXLidSq5qIDAcpmgtSDSkSY0GU5czRwgS9
cWSOM4iVdiECT62yRqy06AVTjyvcdlPHzczPNPI0at25mQOPw05AIdJwv6AF9P5TFzaSSVBxQvUB
gjn35kFWeIF6ee40gHkNuzZXHGFxFCffn42iBJgYD1qWO+hXwyZRUkRc49BaXJWpuqvQ68hrenas
w/LZGmYh42sJDajNcyC/xMWuyx/z4dt1f1sczIml2bkO6UIXBq6Ev3HSBUZzKJp7xfp53ciiU4MU
40E1RXXzepMQVpEqujozpttTmWm8SSVb7l5VKtZrbdTTNpwFsnDI/rU126YuLNFCFDN1VQ1XRyXu
jTR7uj6c5Tn7a2L6+8ldaJaA6ceK4RhhawvuwaTi07cr7EZLRia4CGBxoji8+dxIlHkh3GBW7iTj
+NjCcw3D524orJWc9qIZmlDJz1FAhgfy3Aw8Ja6pRkHhsDw2ROh20sW7XPh1fcaWFmWqUKPCSAXp
onPHQIReq2l9c4aYYNFVghfN6D9dt7HkZBzQk8YUbnYhh87/7ucB+vSOq0Gyvu2SHTQ0MMW049F8
J/XUn7tm4lWiTk0v7wUU2mQYahJGhZPnR0X4kvsr87V015x+f+bEox/KwuiGhdNXwtZs76XwTRX3
rvEPTxNm6u84Ju848WQoKjPRFZkz7WPUbXOUGzNqlbfj2tosnWcajQ/IBUysdPMnUOG2Q+INPuMJ
02+8NR+C2N3qXkoBWr63aCK57gqL04fKyQRW4e1wEc/kvo9ADMMSy++p+EMSM3Kox5Gy8XU7Fy4H
Dz1NAwRMVEQvgXxFrRKTFHnsjJL5YHCmiaTr3fhj5zYHPxbuw1Xxij8vq7PjDc6GieFTFMHFT/JZ
5ys2unHutlKbOn5VPmiohlaQt+UVVXKAy3n7RpvBAwgudsAThJUPua7cGyEaoId4TA4VeBq/fR6K
gyiOW5mdnoBNKXOogzTvQ1Ja2xDS3AJB5dSHRTgP7BGlyo5GjwhCCrN/a5KfnQRfK2W8kXmFVKn1
dg3CcYL06EUfpCrYNMOrEVjQfHyC6XXnFsfGS29zVXuW+urm+vRfnF3TXFBPIGUAk93FLqy81ixM
SIsdA2Klzs1t1artNv993crF2TVZodGNCIlwgtr3+YzrTeUGrRqmTqn8CEx/B0hk5Z17CYCYmZhF
x1XjcdI0QerISqRvycP81uPK35uVqtKCWzfbwK/rvSkm3QvpIOPGVdRqn8Smtg3Gxj8YZlVCSIXE
CP2uOWQ/ar4LCmC4cBnAwWm6w1aMOmsnZvoa1HhxCeiagVCbQIWT5HxyDAXwupu7ZMqKI7hWW64e
O+2dxG8IILIClgLnD3hmBea3cyM+iRoo7tLUqaYbsEOsK9pfX+PFYZxYmA6Uk3MwUctgFIsydbL+
Wyl+l7UfIvwS121MzWt8ZrZ58SP2LW1gMPLNE7Ox2Qxjrvuxk/mFv2mi4KeqJw/iaH7sA+tb0br7
UR5/5yKSWj4Zv2C4d5vipgm8XdtDpqv86BL6utJsM1SQz+rl3hervWx0+3CCEGlNfCiH8FahBpob
7gFqgd0gltsCcl7NajY6/IJxrm/UQd7o4UuXm3uzV277bHywevEgJV8leL3yXHvAxzaFpOyCKthW
GidBCtlYYjehDv4rvhXdaNN36laMNdjRJMcqUCLK1B9V96L5vd03hZ2APQ0tkaa97FCZFs8+OCiq
CPFDRGO1aj9K4bY30VrtJ8TARKP01EsKbvozUzJiRHljys0eRh/bMpyy8be6RZtsmdsZBPSuWmxb
sdgHlWpn+Usu/pSk+i7Wb0aNnIAi/DakdKehQx+KkV25HwX+f3X1o/YbwDjqExD9TeD7r50b7nSG
A3navSfL1OPSXWfyCmr8jeoqh8oaduMovmZCuNGKAU7lcmO2X4cBmW9F2spj9ljLwk71HmsvuB/i
6IcfA7slX9uX4m6o0q2OFrIuyI9jKDuQHHxO1dh22+hFztKjOTR2XQMiUIpmL0fyW5olFPCah7z/
rZgfsl63feRaMuVV9N78AJrbZNi63kdF9+1iSG2XNE8h1nbdoxQZjT+qunpSrXYj11Ryh9Hm5PwI
Kd9Gjn6nWWU3VbYh4+mIwqNo5BuDRjQK2raip2h4hFsXBKRfShs5/yTLqE4Lv6Fa3RWV/OgazY5e
hY1QybeiKdhEd4A6tL0ouDupTbZxZdxqwVs/WHt4zm7o2KRy9XE6C7pB3dZete0aaZ/oH+ruVfY/
J+lLSdlMhSSmKvmlzWvvJ5tUJVrTn3jV7bwotytRsQMtAypyDJLvNeKxspLvQ6F6GXLXHuPRhqvj
IHfBzqrVnVq5e37dodPTmwSRAuSO7LAGcEXFM/CFxynHq/rZVlaVg5fkd0aUMK3yDg0r282/ya76
aehMO5STbZ/lN2Od7H3XtZUSXGiu76rU2/VdfRCo77ZDd28V393uuTDEjaJmG7n3tsKoPwlGtS/7
7K7v8hufRv9CFTc+3AmKQh9+ou8CE10r6IiK0dvIgfD/SPu25kZxbu0/tKkSZ7jlaDuO4xw7nRuq
c2hACAECScCv/x5P1f4m7UnFNbMv5515rQhJS0trPYcr2R/YNEWLAk5mKmKpH0AHj7gxZz57ovB4
BhIhpv0vw3qiwRrB1ikOJ7Et+Ic5kZiGU0oMIOQYbNJq671kdOcvPyoGm5QAaqs+xQzXtA+aZBFi
s3qopUMOwkLyvdJXaJ28cEbS00ylChJPh3mt20RadcIlrGznBz8UuaWC1DbGSM1wX6EczwOGhGFq
o4r2G89CZ9vsYmesC0T9EiYDOl0cL2m0jP25cx+Fq4247tc5WqYJpwtpbI9SdFenP6rUhnQPuzO2
puawS3WzoLzrPSviBEQ/XFfu8jqAFQftpggOw/HYvHrmCG+8IBqRZZ0sxhfqo/X94aPuB4mjiLs2
MiFIAqxFFLplirrrQYVlPAxr1CBsVIOfzyjyjeYII+Ila2lxXJFC4ff8VwjAw5IAR6aCRRKSHg1f
+mp9mck7s6wEnnhohABw5jGceRr1oohdiHDocIgbDYtxO3EN5F/8wRcw/dAWUrE5MkGRbIP3shGx
qRBJQysNjBXmtxBIJa8wdT32iLCR0b0thGTefFDTvKMEVoPUTBo0tRVugVW+yq6NhPMO0U2IIu5a
REHb8HatXGI2jmizo6lv35xkiggrUQwNoPNcwW/Z3Z6ApR0cmehMr0uEGd7+qi0voUab2fL3bPl5
6VQ3NfcjWwKAtlSxjYjEhz5mkkH6Hx7s+H79WmRldei9ebNUBHreQCM0ACy471P5ezIfKbOwh3U8
DZjyjCthmlLT09eLwrlkKpF+k9KwjgosWQPHvxIwIFJCjcNAk+txpW7k0B+udGMfsxFk2K2yTjxs
U7cvNp52AaUo4r5aU690UgDnIlxoAKr8hLpsYs4Q5m4QBp0SqbbEiYAw7MTqqKpLaEM11+VQ5pV4
mYY1pVafVurBVvinMp8aMx3Uc92UCe0+SmOOYRWLic0xFJOSdUFDE8ebCRR2+yZG7vMcsjbv5yXr
Ai8mFnC7oVUmLbuFnmtSm8N2bedIw2+DrvW9C7dBViOomtq/g+1gRExo78piA8BVpBCy175PbZwd
n5UHji9aOqgui0dosiVV2Od29zzMB0d2Ox8y15aco7E0k0nYyNa9tAX+Vo7mHYHcyDJW22EuUjwH
kN5nWjqQNnMyf3CjrnYjgPDSoHKy0cOiqG7j29UONWuOG8Iw3TToYcZcqoz0ZlpXdhpKN++k+aKN
MfXtKZ04/PjE22k11hryvsEznLH2fDJj9Ca3kDnFIXn0YCMCf/gjh40kZU5kLMPVbP3qLD/urfCh
wQoPs4zC9Ql2TtgqP6mmqbbXDZ2N2HB82J4dobkR+y1wNFrETVunCw4L4frJGfxYG+tmaVG1F29t
/XNZDBztN+qxK4Px27a0t4byEA75rptee4ccZuyV0jdjEbb5rH/M67r11jUzB56b0GOxmL83vDCe
5C9AztNJdPlitjQSAfKj3uojy4OjVTmmWoGeA9E4WUNZB2w2Pr0S3N6+V6YCb6Lave0tC+gcfT1x
FM4ctoMe3q4Epmnw7noVRICtJr5000KvaceQWVhPXBgYhMe1LyIfycaEjmoDm2rZPAzOE94W+cjc
rKNuboBbGY29fQyD8VFIJ3LGt5ZChlyl4TxcwccGVtW/uINgh86IkBYCXBmVpZ1CjiaaKvIyovjR
unXitvdgf0WmaKOuCBJIKP9azSq2yioxfORklULi1xzxjIXlonoK7NdQ99HC2nho/I+OhB/+0mwq
qTOX/Q4GtEhmJIKDwLukyd26it2KQw4T1ycqlfxUogIGSgwvp2TPQkbTOnXi+K8mQxMG/tWuDq/Q
CthDViITBk/9iuLq2Y2hHZXNW93ixlY8E234q+fyrbLKKxQ9bVVtS9XfoA29lbS/bppXnw+JaPxM
iyUxhjBlk5uvls57vWTwG98NkAWMZmYksI3LF1HtYY+TeLXYhe0AyO0PoxmzwkAG5tWpG1Sb0UBW
49IN4L/RPIWpBYAzss/EEG5mEO9aOs/VsvHB4hiYcQ14QMxmkcNJJ4bBX9KH+sdgUMDaoHk6Fght
t6uu83BoU0Z6IL9pFFZT0nNIDYYzwnqYGKRJZDNGTVOnXYEMnvS5awTppHmGN1XUh9a2tfo7wopM
e14EoEok9J3lzMk00DiQJ2z8c+iXYJFDcn8ld3g+XcHNPA6GGzYdbELRCXw1vALxa40tfNlq4RlB
TgSF3yhkRtxOUxzUY7wokrWriIjCDS4cuAKFsV4Rp8mYBDBXIGqKyRikUMNPhzrMUF49tpJt6waR
pycxnpvbseq23MNGgR6/7fe7UZItoELJ4LkxLql4kC+VZ6ceCAZF7x4Nq9kZTpC6dnfDYB+pq/sW
Gk1eDTMmC/P83dnBFaHvsl0imyKDghEcCQpUWceo8OftXEPUzgMBdKjyrhlSR0J1SbF0Vs7WKvkN
tAjvdD3FBp8Trpw9HUEYrWpkPOYGixWRUSFClHEp+pgMPFHaS7jQH3p2kxE09qDiuN9ZbGsbqQI8
GjUEUAKkPExgOetwY+Da6Qv2PHNIEQXetVl20MDr9z0yBhzc5XfPyN4J7x2jiYyV5CADJCcZdTz6
buzJjDrtQ+b5YZT8CpiLqh/RXsQtine8Rsuewk7ZCd5Kd4GSU40WEN90xXQ/VezRNuFmUyzjjRSA
Dqr6QZdDDm/5BOrjMd770LssUlgJZC33UydoodZ8PUs77sgEz8QlWgw/phCfoLhLQ9zoDu4JmM9v
uSo2AhNrlzDi9CZUCqowehKxBSFXPCe9O64dI7dxR3YMGNhqznFGjlT6B7Bs7q3SeuXTmFb9Tw+r
GDpdOs9u3FGgFu8YbDTMEcku37XDjTmAxLnctiGNjPLgI/gSTJuZfGNIfYDCRE4r57DQ+4H88Ms7
OX+0dD2GWuUl7zdtdwg6pNpLkNiwmVTVM47DlUuex1JGJqkOlPavWqmbAP+s4C0PM9bNwPzcMox3
tJwePVyEY9++mQynQvG81EE6mk9GAYUZcAFdO6GevFK2wOOg9m5cuTzzoYhpveudJge6Ii+L34uJ
lHy2gc7+aQJkRSlJxDinYnyo3Bdpj6lsHyb3TdoisqCOGLJjU193YZDMzhXlB6vYQxbMxtSHUT5p
2W3A78jd5dbHB/Dw06GRNmWXu3xI28qNWzldEQv4bLymAhf9bdt46eYbiv2haBAJOFT3sJalwZio
wE9aE4kv/xGEIWhUOpqaXy3cC4I3l/0U/Ws9LQiVZiyL6WjhL/ZLM2PKTDVgVIb6aSkzsut+74fw
rTXUqzagToq0aCP9SxWRS5W1s46tVQ0rsUqG+p39W483XXCBQfz176M+Dzr/CdZ01tvwoVMyN34A
JJ/7a1qaiBph8n1N58II53BUPAvWEXZ8ADwW2Kk14oEO1IUi89dj/P8S2zlWCeCnyZphoIa+hopu
yKQv1KX+UZv/q/j49++fVZRpUUy0B8PpiJdPyfM5yAo82XfmBYTZpWmcLQaxC93JEtOQ7WtBUZC6
UKb9J4Tuz3kEZ21f2QnHaKXRHqfG2ELLKgErJV1teldUDqoKXjZUFscLbk4r5MMFvLG/3wuXaohn
nVRLGvO4aFQpLZBxBRTsVR3mlXv//ShffsZPlcqz1bLKBRhwyHkd3RX5zMk57fvfP1U6z0qUf9Ra
z5ZptHt/KP2OHwP6owlZqpxd2D1U6sJuuPCx/mpzfC646rovRxfTgKjHYe5A6S+RhEPk8vvZfLm3
//5a52hnFKwNFF0wGzRmXG9CubzFbVfvUSqNhe08fz/ahbVxz8r4dQHqyNhjUnqVN1TUSUuDf8vq
Om3yk9sKaGTA65wL/HdBMIUVLJyOQl+tyNGY9dCS9++n8fUW+HuM0zQ/rc0cSo/X9sCPTvdOp2sD
GUPJUAo1mv+0On8PdFbXL3sCqYoSkylhXtF0/qaC0wa6GnG9jrka3PT7eX29PH8Pd1bkR2OBmOL0
7SByOoI12t8NJs+/H+N0PP55fP4e4+x4Qk+faM/GGKswbiEhiGRYp7Pzs+J7VTvxVNz71oVdd2m5
zk6spAWTFLpcR4cVm250DqEBoCQKYLABvQTA//rYggEKhLB1Qsj/uTUWuUJSuMRd4RWptLJa5ezj
+w94aYSzM1SStR6hYQHI5JjO72TOpksx4attAI0/h0AkD07i50oDBZ/LrkEF/ljA86NZe1hAigsb
+6tJAEgHSXpovKA7fHYV4IUBAXweoGGFrFfKNp5OtQ/6L9Uw/+qLfR7mbLPp0e+qgnpYDXrvkr3w
x9iQFwL111/r76mc7a558WapO4wRuju4+THvPwS0T3P4S7zyU7ApBNEWt/D7k//m0wfXOHb69/db
6qsD8nmIs00beqWgugZGVrdObA3hfsTFKY2fuuovnP4vPxag14AenEhQ57yOvm2tUqkCqZS+d6UX
KXXBu/HLqUBkH0AquCv8w5QuVJNRt2ELRbf+KmxVXClUEcJXtI4uJIWnrXMex0B4tMHyAB0aLp9/
HnStzQClOxPJjH9Fx8StI+NXmdu/LOuCMuK5c/FpE1sAoMCxHhoT/yTtVXY/14b2miMNV5Rk9sF0
NXkpA72tq2Neb0jHs1E8u+JR033v39eru9Hi36KgcK0SG3rmUOg8NfrPDiyiBdRC+hNxqU0L/yjt
Ogoh5Pz9Pvxqd3we5Oy4ygZ0uFWBu8Zs+H+hZP5//P2zo7r2XeFwQM6PBAS8dTUis7uwv7+Ka59m
cH5Y56Cb2GSDpeKgdeWOXlwTO+nsKfn+Q10a5uzArqD8B74Bmlch3uSyQCbJS+lwSb/uq7NETgA7
HymVD7LPn1uckmBwFSTYj3LMBnVbuhtaIL5duApOv3J+kIjjnjz+gFSBaeWfo0wLCqBVBabJgueV
1f3yIWsyr9ECeMHt91/ty+0FiXy0r+FeBFfEP0dafK6nBu354/qMhjXKN//h53HxA+4UQEbYOQ3/
KVArXKaCu3175MUtShi9+19us8/IprP1II42RVhMeBKEOWoyy5gScWH/guR4+t7n62GekGiAb6Jx
86dAlvU/MFMLOncK+ZEeb9jd//BlVHJRyGiwGWZU0yGMD17u1O5pGR7C8EV03R5acIkXoJdUloln
mHHQ9klrcxSL0VzW9YdVu3HlQAhE0IPZ/NVUhAHq6mZTB2awNyej/WiFz6NhxXAoTloDvU+jyY2x
yuXUJyNqs2K2N2bVPgoQPit/2lSdTCtGNkZdH3iHZhl6nMp6B0kAxeUCr9jXUVRRj9Y5ml0oZfK4
1MURCMtIeMGE0u1zyQP0exHORhaXBY0YHlgNKRIeDhFhTTx6O/Rasgzd9INQ4UvnNnu16mvF5ryo
b0Or2LTouYaGsZs8tDdnqJmUMF4ku0oE8WB0qWOLzCv9HOT7SJN6K/ABq9FJFo8ks2WmVUkieMsf
UTi6Emjq1lOdkM7JGrCCB0tkK6y7VkPmkPrJS+IWYEITIC+oB/yBi9o79U24IuIyjHCxorg5iYxw
mRSYRGiw69HDk74FXKMwEzI36eT2G7cLNsprnhmaDYv3AHlqZzvqqoW8jvAAdMOrrwalrpyuatq9
ucXqXYE+kzCjjSwCHS1ZOQrdJOlsHVTMN2HjVwd7rV4CNo/xWI0ftLQi7T0tTrhj4NCWaifRyGFu
kAGgljg1cCvGkuAgXo1ANwwS0lwmy1GY266u+zzKDt1+yIhXBYJN8FKaTdqinteIOpoREQZjSK3m
gxOSt/MJ8AXpY8BhvB5LVtsP5qg3bfmj5epqciHCtfzglcgcsOOWeoj7BWTvkaAzjmVgwPDhQ2UD
9kwrNuaIljuKxMUSAolgoO3hJqUjkqAhW8leRf+gmvJuVYadm0vMrT5TwPZwXqCTScqUCmcH7fV0
5tOeK8QxUqWdv2bYU9ch1TcmVU2ka5rB/BDjwdsE/UKvMQB8Cbae6LaqNpKpGkEwKCJd6rgwxvc6
MFMTXaoh4FkIQo5GwbaT78oc42Km+6rp0vattp+kfrJZ7ltbfPQ4tDNawf0nRLvImlMLilHZtFYk
cSFjUBRpWW47LtHKNvBBnYRza8uGV90VUT+wrJ683BTAKNL6p2utmVbuznCtra67CJT+pBvQoLPe
aBhTBWSDY2UarTwvmn1pRwvyyGdZwb99kOt4BTJym4a+smMwhrpdtaLxDIYL2ipQOQEmBfANs5q6
zJVg/9MRXaGxLAA6EVjQxVnByxO9gqNkgSYJ1cWekllmTSDLKyCx52T2BkSCGnBMy2jeCCf1dasB
sdCdw5PQFFZcqHF46OcKZQZLDUmvK6B8gtHP1xlNogZq4HuzYe5W6rlOG8q6bFmXDlRd1mZrodgz
RNjMtKtbeE0qU97NTgB9XToXOV9mP4UFgtpwhlZoWcIPVVvNktb1ImJb9AWwM4WJpiLMpSdH0XhF
zEqxXdd0rIM6LWljJ1PADPT+G9jDk5bkqpBo9kOLPi6oZULdjztJoPW4Q6esOEIcycxJESYEtppa
WLCTMQ0SwcImjD1/Qr8CRI+o0ca+DsI7nwNVwpomoQp7HmjTCV3Gaj7hPCCyNYGNZbHx19oUN8FU
XA1h+6D9kcfK9A49MV6EnrDjTC8CLqYEWIq1W8uffxflgj4O2a/aASbZww6sUwBC38ppuG3H6mMY
3KeiaA+i8zbLCGOlxTVjm2HdF4X2quELD+JEMhWukcGJYwNjgbQZu9wezN3QsTkqhiEmQXcrFN3P
aEYLx96BZwY5+CYN0Mma/VNvsEyglJVSlwKTwrYK903b9xu8Nq9BotgbjoGN5KJF69UKPS+/BY5q
+Tmp4QDweyzMcKsktsk0ZIPn38lhvKJAhfAFQJ4hsDMP15FY69cKWImqqW5Go966jnjwBjT5VPtR
2PIDMkzADw3BxiFDbqv2jq+NHUE7P2XcevTc+YdDg6fBtyBd1vhX5WqmUI3aMG/K0CwG2GMOH9B1
2y6zQodP55U0ojIYHkLDjqFskU8+2lVhDSxcHe6C2s+M2rwiZXDbenBZcHsgKDTgPHhFg1inYkBP
YyGXXQVVjyjkL73n3TXCR3gUOXBkqbFoYJntDdxLJ6jcEqAf5yKbegG30mY9DJJva86vJRU7ru08
cPi14+m3ogiMeJ36LSQFoE3jYRujafpbczTRFXtCQAEqs/3wWvM29Lq9Notk9EgVTX75UbdBAtuI
gy7ZQzXMD15V5xVlv+Gtt/Ocfk/DJUOittcQEe+KedP0yMg14LGdxsuiWe6GobqacAyIP25ndJCN
sI+Y0SeVpe6XUu45oE4mfIJN2uwbXL19+VEZ4UYOQAVSARSJ9wAx+zgEVAOWtgmBaVBtA35pARCC
tL8twshWRYomIGzv5qSbAAGlfcZ5E61oQ9GgxP8exmZjwmfQRCutyE5ph7KcKLQdfHYbIIMxF7AL
ajzARFo/KZUG19fxjr5vp6L7qGYgccNgO/bg4AOI7vT+TgMsCrO/R4guoutvHEJnyrigj0A3p11T
b2xAYzxOsuqk71l0aVPo2DDcbYHpqmD8QGqWjg5Qj8LK6QluUfJ4KsVmcRXuqSZjZIwAQ955YgVU
c70FhGkfapkYdIk8EMbHediZU3Pbh35qsD6hokOPt9gFjby2PZpoH0suZEoa0FiZJ44t9pGjxoPh
A5tgv4dAEY2AMrHO28MTYC9ptbGA0OETicyAJJp08Vi0icd+4oKOOme8GzjANnBcWATSoBpL2rre
Ds4aifTYbiQoyXjIUeAY3DjYO53xHpj1wWrqvTVUQIjBgWMWqeP8QigS+P8HaT2NG7EOSUdlDORz
0tsSqDuASQHmA5wtXYp32DSl0I5FMoouPeVZjXvLNrAqp4KcMz1phIYFSHDWd294dqMlbjpAGfXX
s0NzZfbPM0CqE6nuByATvX6NQTSKFEifPWcJ1iYDqu8wQ6lwJWjzhsAb6P5+GPDfgLMH9SrcbJhw
Czhd9975CxCZN8CyPA4USYdckQQ+Unk/aeRlJs2svtiiSboVoBTaFe+w/51fywQ8oxmmncD5rUXi
Ae5FB3KzltNe27hT3QcFfF0B7TzrpPIyexu3R9CTTV77BBWcJl74sBG2vGr8d+pLwAJeWqOKLFwm
SB4j0+yuwqaHWAO60xSdM1pBOXzmsTutWeWCXDwBgcn6XVAil2h5CoW/BM3UxC05+tIM5F5oH6wQ
T2+aI2vZDg5xsVQhWCsAcBH+Qgr0mDWL+Qp0a7/swdnBlivjIKRgHlMAPVgKs+ljaZPchfK+rPrI
Z1hO04kNG31c4Lk4lOCMBtkxagH2UmX22sF+AlnBaieFJvftyCMYOV3XYrivLCcOhZexAkieWiaC
krh3whwi3KmzsBvoumyIrQGcMpOwMtKiX4DmCw6Qm49C6LJ1nfXsl/TeqQBEDfrttN6bBQfuzo1Q
/shszfLFdm8WS2/Bb0RQBd5uVRFIEdFsDVeAGx+bvjtMgPq4S4B0SSaOCRhQ7z04qt1PBjnItUjW
GmBcmJdZpvE4AlMazgYI1N6j4vzQEJrStn7nwMFMSuKSfF9rHdtWsdNAMSuN/E0ZWWtZ2YzNX7oa
q9QlvAEuxxvSqZ9ixxpiRty8JizD6y4SnbUJyZgajUhUJwBJf6rlc4djZJZwJWTVa+k2idVMuFTX
tIL7qNs0GQ9pwk9E9s6PA2BjrcrcI29HaLFiH9jpoWIpDTDiEuybJbzVEiAdXWEvIRq3fdoAAy0G
kkymSIpWJiUHL30pkBBhJ3fNdeUWma3cTMNSdMT5qAcJ9+UlLn29Kcn0VgFl6WNf9LTfugD7WJDT
qGbHj4bQ2iyivB96K+0LA+6kJEML+0qG0FSvO8AoHPxXlQ/4gc0p0uh+s1g/J4DFLOAXPL//beP6
GyZErYbHpKF/PQ3tTmRqRqE7eHOgPB3ADLByyR2MrkhEuLMpZ/vOBRi/bquEo0AxQ9MKOkRRM0Dm
aG5zNfuI9AvM6xrkKn3WuCwpjOYZ3YAYqX/MCvuXOw4RfOZv/J5vQxGkAd4qZm3vTDxNmcOQrS4R
bA7jujvd4WEEFZ90nYHC8adIQE4JedASOSgt9RpvOkd91GTedS6LmxCYcDFmI2uAdDi9E2DIBfu7
zAL3ejSAvnaHO82cfbsugPZO16tf3fsam/50/5GfNZ+j2tG4Mui+JSxpKK4UVu60RRITCHhOXzzy
tjTjdUNExGQRd12QV8F05yBlIpW/M1cLmB88KX1g/yQgSsrLJOP3fJwSHcicFj+NcAQ2v9yhBXM1
BRYOqgSSCwKBAMeNoBP4SNhkUaczsP5B0Gdt0+1VWccCtKLQ6lKrVVcDs7YqXBJgM8Ajo5iw8dIC
MmutyBLxkFSg/8PdL7FOCD+880YPkF1hJGY/QvMZwDw2AWtkABlZgaswy51kAdB6waZtb0ddx1qH
W6/t8wIgtYb+7FyZg18GfsQUt1YTA2sX2dMSdeOhKVB8oGzXB9D71Vbe41nbUZxjy7yyASmagecp
1StYR9ECVPliz6hNjDtf6IT1Hy2QakCbxqWn71DZjYdJozLypIMqEx1Nx5HsHK/G2oIo4ABx3FjX
oQcUt4m1aA18Iqimefa2Gu1NB5tESmleev0LF2UigSKckRoW/RyDS54w7YE+0X9Yy5LpjmWMeQBf
4fmJq4Z61gbSDzmkWHGVGuCDFqgCmIm2lsTD69ik/Q7QJqCg/HI/4K5hZYVCybKfeiSQjCYMOUzh
SOz6OvJWJwJcDgSIIZ9HPCJtyPZ37bXGq8IDXHCB6iqAOtFMkTuFL14HHhpYFgXAIMXMr1wFFFyt
cF2+Dbr+JU/XUWHlEOdtgDx9ahjLTxBKbVCAgtRWte5OuFa2uABbwdpMAcSqArYdnWfej6iZAMIF
BwQQgnPW4FhpVBraAC8CJAqDsTUmgOLqny2zrpTSWVPbuChEuugq00sIcDhJNWCBumIw9VJx262R
vwbXfBhSSvHigKJGYVKA0Kx9CKciPL/wPcbM9sZdv5JIrmbsmuCktuBFCHfrI5fsw/pKBVbmcgP7
nlyoB39VQ4VvFkQDLA8GIOSssomVd6oWIDUgYNwY2N+4VRzIplcA0+327t+XOT+PdVbm9KdyIKav
0ZOWewtuJpXrXiikflXd/jzC6d9/KqSCSalq2WCEef5R2Aef3atLlpBflYI/D3EqfX8agkxmjUEw
RFsNQDD/Ci/xeS8NcFar9ap2LCyNFTklNWvUX8LSfFWb/zyBs1aJ6zRO6avTN0KNSt11buKJh9Hd
fL/Wl0Y5a5gQCq0tvSh+NJ2PQdz1EyLQiUU7v34/zoUVP0eJ9XzVXmtgNqd0YLhTw1PhXFALuDCV
v8BRn1bcRj3Q86FSdhx+m8Ced3tDJlaQfT+PS4OcncPAb3AhL1h1VkCzPDPrGyaALv4/fq2z1uPa
8rHCm44fDRmjDgGHdFwi30/kr8/xjy7A3xHlL0/5T58LFSHpVpSgCyCIA05ph7DNOxgM94GdBt6o
ImjxgMlo1KCs0HG5hniNEUHJ9F8ropzwPB46No5lQ0/vXH7hZOJUQOcXvekqRpXNmKPuUvT8cvfB
whJxE3ihf+gitE4f9H6IXV4Wh7W97e2fwrqgj/5lOPg0xNlxnSeyGI3CEChGov5TXmoNffX7n7vR
p3//abnsmvYaRUOA0gTKH3gepd/vh68uGPhoBKf204m2exaSOfw3G+i/of1L0DCxSzycj5y/Lr6O
HUS47wf7cjIehAHMk382aHd/TsZyg8bsYNUHjc+oLx999v797389mb9//3SKP32spvXsuuAnSjbo
+8ir2hgKfs1w0zcXvtrpDz0/RCcV3P+dyNkl4Ehts9rFRDqI73flHYEXb1ddCGyXvtbZ1rJQ7jXg
zo7ZUP44+91B0OXC7j2F+X/MAxYXJ18+oBDO6eWF1RFzsFtAjlqatO6D7t4J2FSD30EwF4w+l6dL
U1wIQV+u0qdBz1ZJrhZgVDP6jmzcVnBQW0oUejhqUGPi2Nvvd8SXCwU/INsExg0yk2cRVYR4CqkO
23syDy5qXV1eywswjq+uBgjR+ehwh5BgPwdQQBS9m3qClj1H2CzCvRimqG5vguDh+6l8uR0+jXO2
HUKPAorYQQm0N+IfTZ/8l1/3TBgdfOWUS8qlkOANQDjVK26gpQCd2eWCRO6XaxH+PcTZugOHtJpD
NbXo0lvVvQuFKu/CUlwa4exYErUM7tpjhKa8bd2jkvuguHBivl4FzAJqO/ZJNfTPECN9WjudAeKK
Cl8JfRot+l9iJGCG/zvA6Q/4FMMYNCxhkAktaW2iS/2rVxeYAV8deaiRO8SDkjc0l88yGQOFIDT0
AdNcJrL1Rg1DjxBdtafF/d3px2o4uPK/AKs/D3n2zdbWKCC0Bpimov6VOQiwR+ckJEHWLur9+238
1Q4AvhFCEziN4Myf5bXGtNJJFSvAW+bDMvyyR7yY9YUxvtoCkE8lFnzyIIJ0zq0I7HHxxg5fMCg6
qPqPG/NEZ/9+Hl+OAVQYVJbg1fMPbTqvlLJhxQDyDFg0uWtn//7nHZeAnkTQ7YP23Z+bbGoVpB/x
lDm64YMrb6wLJ/2rv/4kWGLC78PxAdb78+dVG0AlmeOQjAzoiQgdtH//53/+/bNIYswoUrASodBl
GTySvUsuWed/v3mylXEBMg99D15+1tkZ4aYAasDT03VloBETvHbq32qKno9wdiRsCraM2c/TdaM3
pD944aPYN27+/Wf66+r5fL1jFEBwkdRhEeDAcq7fMxvwAbBBBrwetHlj9WW2FOWDg2zIVdcM1Kjy
PqjokYXgXBYNSk63hvHk2j9Ro9+VRGwkiMkX/qLTlzv/iyDmCdkilGsdKB3/uTPADe/M2Q/kdTGE
ty0JfxXMe/x/pJ3njuPWtq1f6BJgDn8VK0vV1fkPUe3uZs6ZT38+1sE9lpYIEVWGtw0D7c2plWcY
c4yy0EhwReFeVs1bo2q3cWc92X3zN0jj38ZoNgtwsYsYaJoXVBKQVEUDSuceP/8VduUU5Dn4FQo9
4Mg27PUO5E3bFI8wfz/0uQ81iVpD02LaL5lZHbTR9jbXZ+KtI+J8JhwdmIEDcZCO2qYpoOM8zQU6
ozXlIxQl4a0/NsPGks2X2gk/lSOkI1bg7iVT+uqW0fgQj+NTrlg/U318KQJzo3vlb0nXvujelMmn
sEqk9lm2A9A+aiI/uQqAoRLE4tYduk/oqlCy0gIShlQ0xka/r3XtPoyHneaMTzxxVEIAR+nS98Gy
t71k0g88At8KcutPXFDp7ivoQnSHdsw6UW8ybdgFFqlx+nfJvjobLWkeQLE8+Wr4zdHHXSUZZI+z
8BfsMktaqJcnk7ABTws6NdO5VIlxGnfU7DEuH6uviXenee8Dw06SYCwGeFiIsfEZxYuLqpBMrc/x
jlNynSzv3ngnR+NkAeZtZN4IR3EWL7gNExsc81hC8m14XxLtVpHHBSdImKLJwgS3NNjdRHW0/51v
bk2T6DbXM+/oBnfendMv+A/T//1k3/J55IEnajkHDUacOcHHUntAVKYuNcccFAkHY0vpA+k0u/3s
qcmCszVri44SfCGg5az3+VD0JDE71SrbY9DCi1D2efsAsquj8d6jymT59YI98WL438Gh9gVRI2pY
tBmdGzRGuZXL3muPTgxwhKqrr2zt+p/AIjV+KL1+2+i/JOcpij5fvw0u1wy5BZkNZ8L+DuWlcBkA
oKulPunbIzLzt2FsU/myFy49we97GxpOH1J8cJZpF/pKnl+FNkrC7TEB6JBQU8w44nFaryHVWg3R
uNKbvT4uwk7nRoaPhAogGx8MrTgyW68LFITqo12bj33gb6IS/IhJ4b4N4T6AewQZB7CeEjVM1C51
vb4zrPTJMNOpPtIt9d0K/uHbLBCkITHFTAMmEnavVA3k/I2iPnqyBl7NCI17yg9w67ils/DWzZpC
mQ4VhUnmzxE2b1oFFnARqzq21feMslEDZfJS7DlvAzFlCIV5xsR9wxtWgZNQq6PZmHsojj7nSnLb
UGe8vj3nzJgqJx9eYWSGxJZF32pLGW+xPkrGFsWpVQvDRZxtrxuZ2ymnRoSdYvtQTKRU8jh7D636
+E7CyreVN6e0kwXy/dKjzjtT8W1fbY4oUm4b/08f+3C7vGa6tS/k594bFuZsdjgn9oRwPRktZyAt
0CB6n/0s8uxT4zu7D8zYiQkh2AlK8KBezJA051Ex7oZ3tl+LU2bK57dh7ja6a4Z830v/VP339J1R
yP9+37T4yyEUQR/r/Ps1R7TS5ag9tpCKgBtaJc3ChT67CCcWhEUghq9wscIWvuqb8ZNibz6wAOwl
iFDRnUZN9XwA6DEZhTlYDbn0Z6qL2UICcO75w9lBPo4HF12p6ViepAIMtI6jQNIacg3uQfHbhyR2
vxim9is3ltIac6/DpF9FtxvWkAc5NxV4uulXiYOQYbR3+u+x/4QWzSrydLDNHrisH7nrLvhac2vD
DQgBt4zYjCwyY1O08RU5lBuCuIP/2g8L793S56c/P5k8H4Rq2NDuekRUNaxfo+p9Me7b5sW/mooX
Nq7JRXcL/Y+2NnK+1RLcDYRQID2v76634pjoap2aELwRKNIbZVCYIRfW5ddY0vVbgpbms1a26lM2
KhTgzZ561Oj/6PD6nrLAtj6wSCQheIMtFADpUTufRT0FIlcTgR0jHcjtzpCWKBjmnpYTA45wx9it
lVlerDfHjK4HlcLdXl/yQeZ2wqkJ4WGRLA9ATc8x0mtQzbBK53+uL9SSAWGdShir/KhgDLX1y/jl
ah/5PJplPL0oZCJFfr4GZRjUdNQgMurdKCp+hL3U8Ti7BvhC9IJN1ThVuIctIwoUUgWcRP+HN8Ag
aEf7wlnazrOzpHFLOnRqIU8gbCWTB9goGi5L2X0K7uR84bJc+LwmbKTWTmzHTadVNl2cWcV69Xt1
ifN33shUuTIcB3kFwYgTp/Dfp1yTzk1QQQYGDcH1rTRNtXDkFeIAGlzJypks9/lay2PmwpcE9X0E
C1/XPoflbVMUt3IDI2I6LhibGY1Cg55JwhR1Fe7ic2PqIDV5o1TFMba1O9o99pmkvn9ViKINB5p9
Q+GZFM6eDPFIA+CVTqjxlh5nu3j//XT2feHomZGqeApp/2NaPub5t7r6eX095u5gojKToIxU2qUE
TeV7fde3eXFUwk+x1q6MPtuE/pNq0DApPSoNqFnlMKTJ5rrdtxSjuBHQpCHz+ybKLF68qIIPWuyU
FaGvtMpUkpx9Cm1tCFjyW+ne00SjuN9b86cLg7ns0a41yTGA7HrRuy+jXR07/W8cgqL0wnVePOrt
8frvm7kylJOfJ17blZ21tdnU1TGvkEzYQGBRL9VY53bnqQlh61hJXEZ53VZHm44mWtYA7v63MQh7
x+5lWg2VaQzlc53dqtnPkXbD6zZm9w9wHtshiaFTMhY8UGkYQvKKYXWUE7970kBVgC8GXIU2qQkl
oT3RRqdwZ2baZjSdX3pYegtRwmThcif9+wuEe1fNHQn+l6A6ei10XGlNb1sFSc+rVe+iHCbY79dH
PLtspM+RuSFU5F/OLxU/hktcMTCnp/6qvFfy39e/P+MUk/eztEkfhjj+TUbrxK+jb00hJEHkJIyr
dVD8rDSa1KRdG/xHO8I43FZu20DR8iO8xDLk3+YDnEaqsXB/zZ0j8o2T3uacXEOuGW5SFF0O0fea
fpx4RDZge33C5p4U8pn0YE/5F8r85wuiDJo8tDTZHKWIFkzlkwdHeVdsYS3046/XTc2t/akpIYpw
QzmG0R1T+rACixqp6+vfXxrKZP9k7WPTU4J44PsI8K2GAo2b3/QIrHXjoVly7+e2GfozFCnI3kzh
17kpp9Rz1QVej+7mqwVTZAoeKzQ2WvnP9SHNTRmuNUlVMjg8ksKQ1Lzv7a6vqqNbS6tVE3kLUzbz
fU2GZcKRyWuTvxG+HyWyPmZOOBzb70CYg2zhDp39PDAuQAOyZepiwjRi33WpmQ3H+ME3f1r6t3fP
ziQKb6LPw1N4Qfrhx2YBnMfpobGLKVR/S4qXDxjAH0VnaiKrEePenmSpDci9P7YA9SUg2PDlX7cg
FuGmQBH9BnniWyDWJZ4/30m2Ept9UpntMWscZRfo5UvhVt8iVb8zK+MzBM+rVqs/hWr/NcrTHTTo
+6j2t2ps3tGf+jun6wxKH2ijl37Y7NL9+7t0wZelRV2hUVZrjzptuTK57iWGwJm7jYw2HTQmQ+d/
wgOu2G2TpMXQIu0hryLwa3X0jbb769M7cyWAwniLUGmausiAhkWWdE0ptagmAs4ejOIlDK2bPqf7
EEaD3VD1m+sGZy4GDMJCNnGRkcAVpq1S1TR2QBgfI+oWtK/QqdMMoEK1ErPVEoHP3CK91T4sariK
KaI1PTX3o8ak2kLL7PDgZO+jIHrbm2x7wJfA8aBJncyfXKiaa+Qh6rfNcUSYPtx10kZvFhZobr5U
OIgoAZj2pcDi6JdZNTjQZKulcuMW5pfIs459lmy1aAnuOWuK6o3sUC0iyaudjyasJBsF3YS9YCv3
ZWzdIwbxminhtm60m+u7YHZdeLLpNLWUyUc/N+VRR3AHeWyPFfzy25x/XP/+jNOmTZAZlVohySUx
s+joXTa6TdcB+3RoegM63VAmiSpqJllp3ighGh2+k22uW50bFULTMIQYdJDxXpyPKoLe1tK0pj/q
6rNpfFrCAc1dCBAq6cSDkw0x3wtBZD+o5dAdnfa+kkoQk6+m/+P9Q8DPBrfBzc2rKlw6bVmlQzHd
B15tbn5JFJuuf39uj51+X/CmND2R7Url+1kZ0Pbd7Cyf2o4l9/fQ3y3YmlsOXYPxaoo9aZkXbGV5
E3vjGHZHQ3ptoxt1SS1ydj2oGk3lXPAu4suE9mHPYJz2ONDwUd5rwaGpnq9P1/wQ/s+E+MhIfllC
044J+g5RIklW9oJ/M7cegMdlBxyTTYuM8Lpmg6RIfW0OR/oO7eRpoDG9uZEXTvvcRCG/RAlTntyo
i9NOH3jf181wbNRntXiugn3pLpiYmyiud7TUqOMBVRWeFaUEiR8Y1XCUgi/SuukX/Jy5yjYhExfx
VMSDF3ga4slN32uV3I5xIR+1rh2++tpg07aZ9lsvKLSVXI/pVpaVgYa/kPb0MZZuk7QsntEoUt6/
qfWJlZgqtGOrNBSd/5A01wYkTNXxqAzpulN/G8qCSzqtuBDvnhkQLrG+qTrb7DFQlLuqXHvSi6s8
RLg3DZQ8D4sdWnP+3Zk9YQe2VZL7SmaMx9Lxb1UNCRjjSQcDPBR0qI8/vBrJFUTa0qZepZAPaT7B
5Phg+tYujY8SHJmu9P36oZvxiYhbpqYEIAwg/IQptuw00wM5b4+hmj1UUrjzqpvU3biZAkvAB2I+
HdfcxL8DEambgjH2lWwkukvyu2zXRrLVgyUV6JnTx2jAElJSAZ0sPuu+o8W5B2bs6EmwL6mPsfQk
lx94+gDzTyeDMAZ5MmEYnVbhJVXUIvvwNV5l7cKSzBzvs88LmzLsUyu04qA9upK3rvZZvPS2zhnA
y0L/c/K3EX88P1Zl3/ZGkDn1sRrW4Q4mo+tbaunz0zV8cn1YIfixIufzHh228qFdbA1cMiDMP+Js
gZXH8LIHI+2cP8b3EpNOru6E1YU9GOSuRTvA+QhknbRU1/vdkd7hHs2O9B7VoeuTNLNRJ8zrVCmz
eE/F5P3Qa1k3RER6ZR7sU+5VeKOyD1SDANPgGYJbNIE5Cw/FEARWYAReD2vbGnaO9AMLffp5wX/y
aj0GEC51R8XbZOn6I8cMkIdK6xfwG1NMa0Pa08B6GuFhwv6m8PeCvzG3BBSxwFSCbSdtIBwDy89G
O3eM/pi2sKesqgT9jAXXfG6nTjTAcCeiUi3Q6Cn/r/V7N7K6sT968ABuqXy8//smUTO41OkqAmx3
vlFb29Ob1qz7o9qvqSmH/sIuna4a4X00eXanYgwoN9WaxndylIkFzRB5mO7oeo+jRoOzBrFV8Ghn
9+Ekd9Av1MlnHLQzc8KKkCMe+8p1Ow72+pf8Sn9hbn5kxlSQ7DrLboKqPB9R3JatbIyYqOMdUq/+
l+vHesahMGW6PRgGCTo8wPPP120qR31a9EA2nfqx1VJnX2py/iNWJRKCcIyhvIizdGNKib3NNVda
QFxebjhyawQ0WNeIBsUgPaILzO2nRA18i7Ky6o3i3fN3bkBYIiQ2asOVVDJBz4N67/e31+dv9vfb
FDXJ2PM4OcLypIqC9xkRxlgdVUz92weS6Pz+EwPq+QI1kAZ0rk1KRi938G6V4aFX9x8Zg4mHPoF3
LxKRXeAXdl3aAImKJ086GJvrn59m+PxM0u7CoafbgGsLiePzEUi6UXdJmwHO1IMHOebmAngBRbfd
vzvhQzZh2sqIyVpcM8JalKUNKLKsmmMiZ1srCfYyf/dDsr0+npklVyfI55Tz5KqxBHfBGaog1X2l
PtYHE24lVV7KKi0ZEF7zOlRhb4k1DMBx0SGP5GsL1+RbUCesCX4CWW2apNDTFh2G1qv9snEwESL+
NBjPufE5rv4a3fdkuJFh74AbD3nHCIKreNVD0olI0iZWd9cncmZjaOAt6dGRiZYuENBtG9aazd47
5PWdbRdr0zi02vH9NkhpAjt+u+FEt0W1mqpvmhqZqQp6tErZpJn6yYjT9+9xUlpvfW08bZf6DSnX
g5cU1mHwYUXpqtXQfwO69P67jPhZ4zgpUzOmiIjVXRuGUSe0D4mJYm6iQZn0bkwhNHC8/DZmLFsW
hTWQwOpkSQmcQzfA4nekleb6csxs7bPvC7eZJWWu4bShc9AH2Ho21bf/9nnBvQhkyCWGms8jc9kn
KPIhsfoBCxYk8AoyAwAKpwGeOBiFV3d5bIzOoYTOKIGdBXTcf7MgPFhlOWRdoWLBT5/Hr8Tb1z9/
6bLw0E6NOZMjSX5XmKJCzavUdn0+X4aPw6RjhvZbuwLi3a7G94qsE5icWxOmKwOdk1Vl5Bx6yOYy
eogL/fX6eOYukdPxCNNVRyRdHQMLY7wDDxJUt8H7nVZqL+SMabVWwbuLh6L3w6iqKNofqDavDBmm
u6/XxzB3KgATqAZOHo2Lor6Ao2X4Ro1rHbp11n+uvZfrn59b8tPPC+9JbnSjobZ8PoUGO+xvfGOX
F7fQbl03MzMKnR9P6DPhnfEqz49G4Gla3OmJe4BMUQ2ejHRhpZe+L+zcbExBnDt8f9TWTrHT3h8d
Es/QCECih7TOBehVT0dEhcbSPVj9p3CFLOf16ZnZqGefF6Yn9MhhpC2fd1y0Q1b2uFniA5iboNMB
CBMUt0asjw0WCnQkt1AsXh/A7OdxGsg0sJvQWDpf35Y8WZhatXtIDHl1ixbhwv6ZmyAKW3gkFFTh
YRHcNzuQZERcSulQKfXXpI92fVW+mCRqrw9j5jTQ3yW/0RlQfRSj9Nwz1KIoOumA/DIy4Y23NbSX
sPrnupW5yTqxImYy1JDkZ5VgBRW5jQnfmbyE8Jq3MJ037nMihOnPT16iXodvngDNPWzMBEZRRD8/
MoJ/vy9crEPuGzLi3u4h1JAyvtfGDzx0CCgQOSlg8sGsCqEnmErIZWhkOqTSq+2/Bpvrv39uO518
XtSNg+a7cruIW1vp72MDvshfqrTgRs+ZoJxBQpL2AgAQwhRRnNdis8u5kSJ5S5nsZsqx+om5MJLp
fhacdeqWCJjQi8F0mcJKo21cqCksyQekex/q0fLWialsjcyBPd3bgaNMPrD0vEIkFIEH8bewMj3C
3V6rMK6oU9dxlKxqxDavr85logag8b8mxJIQutpxA3ele5CCT2r37GfVRoOnC0L0radAWa2MC2Oa
O/bwssDOTHBIZ6cwJtWUskFX2M4oYJvb9iaG3dj6fX1Q00JcLNS/NsQtV+q+Z3jWdGTcH3AteuP7
+64mJAPpEgqn3FxiKF24XuNWpDBxdkKyQascqOz1IczsNYNCoAw6d+qCFcsrjauFsgRN8kGzv4TF
TZFIK9//HsLkaSypzszMFqZQUKG6QrwuQv+zJrK9Mm3NQ/Noqy/GksLVzIJT/GWqwLmZU1/y+f3o
aEHn2GloHTy/2QXJP0ma3dndseoWbvq3rSqsujldYESwAFExeG5ItWottmnBO/QtVGOW237zQmXn
wmrrR/2vvuvQYnBRCjG6TWem2+vrNTdKmrlJD9oWtU8Rg+6l8QDbhW8d2j698/Ub/8nJdl7iLNx0
M2tlTt0TgFNpjb5IPdPcoJdNhplG2XvbplnYddPhE6fw9PPTKE/eskRVVNd0WSuZDo0hf221O3m4
y4ocrbtnNTqozVIoPXN1nw1oOgcnFsfKzEK3ZEDSwXS+2iu7+3p9YWYO0pkBwVsizdZLrYaBvhlg
7AUBi8CGj1gQUEn+/fN1a7PDAclPSgrP5hIpBm9jE4ycJT3+KwUHU/qpmwtbYObG5hhBeTKl15wL
3hPwLXbWB5Z0YINAqfElTn8Xw51h9DslTndRVOzeP6RTe8KeiBBSqQlVpYOnKpC6e+3a9KL70mk+
MHW4m0BUbS69i6xhkvouYuyGdFCjHImy5DbwIXWPy4WDOrcfwErSossLTl+dkAUt4CoZvZLhqJNA
Ah3jB5IrXb2ib2vBj545q4DHwW3hkhDli/eRZHZRXOmSfxx0uJtrmJZ/vHtlEIUwJ7eNPAgtoudn
BwZ0K8j0xDl48cZAVnzYKsPChTA3hlMTwuJbaaEaQZ6SJ3r2zX0Xvn9vOYBiwfZSgiK1IZx+vSsk
vUF09ZCX422Z5duuo2RaLWUFZ641qoHU0XDe6D8VV2LEwe1bn4jJ0SVIkb/k5nNmQkxC2+ZPt3qq
FjusZqbtzOD05ye3WpCNvaNrGKzRTUcfKnEW9tbMPQNxE1cUBWcNYT1h6T0yCblcp/7RS1aWRmfO
StJeru+uuTHQgGbDg4I6HwQ152NAjaJDzkOD4uNutHZNuuB4zpxDh3tMn5wOELwi4CL1jAQxAsWj
2F9pa1KRsML3N3n7W9LydNUY4+f3D2cqEkydgRPJsRDVFkpf9Z2T+MfOvu/XoXr7gc9PNFoT7pDD
KHyemnPQ603po97xp6/DlbPw8+cWnO/+3/eFrEUV0MYzoKh6NJNkWJtDvgncdjsobbXgny8ZEryo
LIU7pkgYSM7zCBV0vK6WWv7njiM5WwDxujmjG6+OJqI0le8ftaYwV2ngf0HNBvUhCYJrPYAkmHqI
r0ANmQxltnBwlGmiBBdnShj/f+NiwBN6XqONresd0U+pDpbZG/exBz3lmhneKV49wnKg5/elnH+q
m0TbFW5r3ZK/LjcG4n/fru+ambf87McIu6aIvDFCZJaZkPVdmxlQ8R4876h68lqnV6AbF8oKb1Du
i9FPUGyYsRByEbsxM9zH1DI5BQ7LDPG5tLaU4qW3m5iQL/M3EnjfnWIX3s6Olb80fGfrsWlQtCiT
nh0HVKDJpWLjxR506hqiW1bgK/d0w1Y7R1/q8prdivi4E0h4Row7KGPJdad9EirJFyOGZGoMqEyF
P64vwtxFZ52Ymf785LJWWg8ptTr0j4Wl4du8OsWweb+FKclPYR9MDcjDcwtIXsheV43uoUrVtRHf
ZAg0/DcLwjstub3h5sATDi1EDsMW+aj/9n3hoa7LKKRPhu/LfyBxNdqFx2BuCU4naDonJ0swyCYK
PCWfT13S7ms9X/CZp+GL2/70+8JbZlahLKMF5B46876Kh32tu+sofEY4Y6H0PfeqwW5BUhbkKbUK
YS+lbpgnqu26B8N9lJzbTgk3doMGVHRA6mDhpp61xY6iL4V0LWyU55MWaL1MHluXGJT/6CA7U+XP
OQoTTqZsVWuhYDg7gwDPptQXnFxiKsrI4sgfOrzzVPF+GV3+Ow3b29Iot4jUba/vtbljT/JGs8FI
QkQgZvOCFkWxQJfJb1fBWvMe1GrY2vm4cCZnB3RiZfrzky3XGQGFkhEranwX0Poc17eTZEZvLVy5
c6OBWgvaadIfl+xJuV53uoPmw2GU/Ns8CR+9wbipBm9hfeayHwSD/9oRdkPXEIq4UNcdOru/tZNx
j7zeqz4aj9WAvE+fvURG8aOXqs+1lnx//4IxkxCV8qRQsxZeMa3t+9SwDPfgdgmEZt1KyqMV9C9L
+33u6T61IwwxM/s6Uweog72UnohY171NmcX6HQmm8S5pbGutFYGM+pNCoxmqFv2NU063FRsIDRwN
wgYr6rdlJBX72Mm7fZLL+Qod5HvbNXdyMVYPZdYm6CSlSMrmjrfpCive+ohyrZ3aNI9JENSrKICH
3Y0l6552AWgshtRcGyZiR1ZEj0bB159aoMpP/LeUfzpP+uNVKJSlHQpKktF7+w4hyLUE0eKNGzTm
gzsA8HLTGmXTxHQfyyj+2zfBTve68p9CK1+NLilJYOXRUSrKApWy2l83RDk3akMxw/B3+tCvkvg+
HB30yp1BW7sBUpwmZVRairtk0iApUKWstHu1MGrkb/Ic0nIj+OmkgRuv7HISBLVrJD4De6m55OKK
ovUPWBl0h7DrwTYh7IzALcqwy2QP8qVolVS/69HbFJ63ioPvAR7fO7fhZIyLkJQsN/BFlGfBFeDK
deUd6cZaK+mdOvyt3b/XbVzcGoIN4X7PCzc1tKzxjnUvbWAWXgVZsm6lYtVr79QxIRxmOFNbFmlg
GpnEgCV13MA1rNA7JoO58dSfXaLuQJ18YNIQZadre6IruyAj1IYATpOIR8RWpL3X3xrRHvzY/vqs
XTzvDOXUiBBTtFKCUiupkENYaH+qoH8NovLzdRMX16xgQlgYKWjHXC54n3L7yxAds/EpeXeh782E
I5N7BaLJ43T+YrT4iXRSk3hDv5U+Xi/7UanDgv8wO1NA80gcTcBr8e3TNarTlk7t1dz3xtdU+fmB
WTKJfmgAUmBEm87ryaPnGN1gapVEzRWVkQbxLAigD57rLbzgs6MAuDQhjJEyF/MtpOjNvnVN6SAr
P0z/9yC/fGAYNJ3IJPKmNKswDJ8SUu2rJTFchJb2Rle3Xr4whNn9RI5matag4USE+xaFovd+qYHC
VOUexT6t3JvtpN1bFUt8xRdBIM82/HQU4ehwpzVEOB2x3XdqnQ3KQWmGF7lAqxpeSlSpVPvZLWjq
cRPyh72tLDEyzdolJQL2b8KyiS5dSh/XaES1csgbf+vJ+xAlN6P4GrrbYrwfecyuL9rMW6ASZpHq
o8uYzSEsmmG7ntRmjnxws796GOAkdOuOfinNui8gGLtubOaepkJCq9tUPuM0CWfVlQfUusKUOY3S
eMeBKh5KpaA7UAq3gTfqCyHkhTnULdC3gOGImbys1hWNnIahZBN+tSt9fN6tW3Xh5M7M3gTdhQyX
APISLqa5+BlNPXBPS0dJf3D0m9DYuQ1uz8LZmju7p4bEi9QGyFUpo3SI4zXKZXl0c31llr4/HbyT
K0gfQEkEBt+XXvr7bAFlOvtxDu3U1sz9KS67Wfk6jPaudOhDPLJQ1vaF73y6PgBl5twQ2KFuRFme
1KjYXDi6lRrXOQ+z3ifdSkuS+i5vRuvObnSKwV7nv5Yq5N59pGfrYaisXZJ03k0eGNHa9oLyReny
YtV2OFv2gKdGKOnvg7wqvkqFs9StPj8h//7WaSwns52Olhy2VewdFcX+E7SKty2KRt1cn5G5u/J0
QoTDRjKI5LofeEffe0pse93Z1Uqv/PV1KxdnjCuK+EKfCry0uYmiGGXTxsEk8kCK49vgyOs6uTfo
H1LbJfWq2Tn712kVOeS8Tg+SEc/96IbDlzjRXwqp210fy4IJET8QgvgwGpPkt4G+cvo11t7NeDi9
KXR0887TtnBRdIdT3pZayt/AOnJ0SxVoju8ad6knZmbhIdYkupkydBRWBPfeC3PfCSpFOTQI9Wrd
b1dN10O82DkyleTOsjf4XKg/A06gEGHSIn2+iWuXmDKOC+NQt6G/abR6kmK1e6q5bn2fp02zicak
bFcyweBjkI/xazUo3j148+zWyf1y5eRWs4pks96rpV/+aLWqfum9FKVdV0l56kJ7V3mS/OiqRrS1
OjDR8pD4W9MJpZ1W8mw46EASs+k97bR1te5i2PRrG/lXK0fLfJPIg78N+sDYSSMRZlXQyLiCwMND
GsrQDu4omS+lO/Q73Qiahft05licTc705ycn3Ks12a/02jiEiraplJ2frc2E+OfdTNOIqOFv8Rcs
GxONzbmduNGdrC8V+2DYN5lyn6U7BEevn4qZoZyZEC6rnHOfxBkmJAV19bXZ3/nDrfT7A0Y4ExOj
31Q4FbytcMyjCP1u+2BHL7qCKPYa2V92yYIDMvNIgNf618x0A5wsS10gtiDHmDG7ZjVGD7WzUbQ/
frfpi0PoWwub4DL7M63OiTnhiNAlJmVVVts0zao4jDdjbaPgCjgNUdzawZlUTCSjf+njt+uzOXMD
TPoCMkz2RPkXLUtRblVl6yX2QQui+7pr9kmofc+DpVaf6QURbgAd4TiogynfXTZc+OWgR5aU24cK
Xvks+1RavyUfb1Wa3OTPqvQ9Cpdk5GZHdmJSPV/AJKI7OOpK+2Bln9tyH/prx1/I2c28AmejErZi
MAZS0Iz03SRe9o82RL/ySN9fX5+5I3U6ccI2bJIqsxSPidP6b1l8U0w5I3nfadvrZuYmC9T8lOIh
XwGP5flkUflMFHtQAdlU3SpXP7XB57QZFo7U3Fg06sUyRMHKpQMgc3Vbfg+SR2+RdkdpVxvVdZ68
VsHCaPS5hZmIOOBUJFSFgel8OEamNWkoe9ahMlxr603y5E0yZp+1xOFVSLN214RWumpDVf1lOm60
zhw73DuhK+8GJelvnbA2/gGAIu/SKvEOpZGnd2gUNHeB0qQ71Szd2y5WtBvDr+WfbeqP24K4bxtE
PERhYRuQ38td6q0yIyw/GbVd/6HlXLkflFrduV0tbQspCp903qNN1bj2AzpS7WZsE3MfZlZP6lFu
byyyFGsH2e/7egCdCmY/Y2V04z7U9HTh4iYknjmgEN6T5YOuCACP4AmgBKb8b4XLabXg3k4NY0qo
WhvNN34YrZWsmGod7LWyDqVSe+w1qdiNg+be9nml7x27R4CcMHUTFaPLAY9A/sh9vHdSPVq3adY/
2CnK4Lo/jGsjjd0tWhb6xq0qT0NTNJD3tPY7P4wus44x0o8bHwKj+5HNtI8tOdjmQ1OuetV0t5UU
xJteL7K7sFOGx0pKlJ2RIWkjh435u7SJtC0XlmhKduU6d+1k55Xo1/T+EO/aqK82qTci7RxliMqT
0d1W9Lvtowxte8RxUFnyQ2tFnDh+sQfLW7VV1WwzBc3wUFHctSkPFjSrmXEz9qG1GcNhBxvEypP8
9gkD420kw9QRpnm8C6ShhMOzrG+qRP9hmfEvRfO1G9lujTsvDh9Qct+74AD3TT/Kd2WvxTdtLvVb
OovLYxMp7uMQjNJK9VQUXgc//q4j9bOWtbbY6rX6D0GNue0qWvEMOfqZ17X8rORJumkU5FG9PG03
7QhcEjTFsKmqfHySSefsEWQxt40NE6zX99kurNKpMNwlaytu4RyJ9MBbSZYa7+pGzxHFVlxvA41E
siokQ78bfcW8saI82BRBP656EG6rWBv/FAOC80DcVfDzZfzsqCUcJlFa3BIYNU8svryt21xdh57R
IOSuo+SOH7K2elNfGaVWrBvT/almtXaTSxYzZ3f+pojDYa+YudqtZc8YkTSle/ebluh1tUolDbgU
JPd521H+bn3rVveG/k+dIRmYUfkmhy+vx9j3VoqHOB7VPGstB3W9rWpH3YQ8RDD0Zqb2iPxCufHq
Wtt4XgHKByL4epM1o/GgJlF6Y3W4wkNEbSnTwDFYTvo3rxIbEXRX36hp4d3BZel+LYpg+AM8N0OK
3W52g1Tqu9xRk0cf0s5iZfdRg8AO/3DDQtnDdpD/jbRyeMyDQFqT6FP/6oVn7/TE8/Y0NnUPTqjZ
mwZuyV2Wut0mioxhFetWheem2SvTZSujg+DfIXwFWSdlj3RrVo20sfIWyiyjM+/62An3Yysra71j
NbrSbfa+YzfPSeN5r3KU+yzRmBoowRt5BKeoZG4SH62L2mm6x2zM40cllJwbVa4NZHfN+NZsKu22
LQtpXUiDsaL1MHsc086/DbQq37fj37ZR177XPlRkqjeavsh1Nvd4kLSlDDV1RF1wQshda3VmlrmH
wVKplHb4EfyHf3uXglhRf77+HE7vg+iunL4fgiOrj6U0ShIvFVdHGN3rFJZMbdUgeGb/+YAlGCV5
dmGwpB3o/KXKor4joVubByYUQdAbK943+adJ8aZTPl03NfsoAs0EyUh95aIeAeqpDMNKNw+jka19
5aeTLCUk5yxMjQ4TJIzObrGgnSAKGQ6NZx/8dQnQ2FlMQc65KQi0IvkhI0pI7/j5bCVuQ+E/8+1D
Ea/+h7Tv2pFcV5b9IgHy5lUq115txr4IY3okkTKUN19/goN711SxiCKq98bGrIcGlEUymUwmIyNs
iq2MgKo4CmV+dmyC//0o77cCyjSbm+iMZ5qCsy1KyH369fqlgLQcmuPAtnX+SuAgutkr0T1kFi9a
EpPt9Z9HXy2HMeD/Z1e9MllRzpw674kCFuTSx5ypKO5lC4FHlL+adOBQEd8hstbEK3+Ax/d6TDZm
v45grMKVGRUNxcVIthOPDQk7sbI8AnJavL4XQflotfYekKtbY252UxLc0kVTPN9I72HH9oREuE2C
1NLaJXnKkhxsZ6THnW/1IUhVJjjtylGPXHPs8N7rtCFdhukJWOT28+Xlk04ubkoIdkjHsZ9OXZDo
pHPAJAcMCvqvtXcI1M6q9nGVCb6Tj7x8MebSqgyYmMiNZbwU/Uugf8DHOZ6APx0DrCa6CF4IAEpt
8uQpn5vvc5rkYcLsm8szdU6/gGuzz2ko8UiNuRKRCyBZ6tYKGfzT6K9GGFi7iI5uBt4mctDa+jbJ
tOddmWs3rtZvvcH/Yg8q+UxZvACEF7wIeH8FbaXgMB5Y/yew0KMc7s7vOZ5FKlJ8WZMRIs+KQ0m2
ZpwbFfpsiH1neqN95gLKmJpoJgOyktVOHtas2QF5oGIJkxo6ugsICHtS4fSjZEZLGYQv88W5M2iB
bhiiuNrKzHCIFWesQQ1CvKQ1OquKtO8AqgucFv3a3aFuk33djiqaVNmxhDSeo6yQF5/RN9eL5dfo
s8aeTiEoHDGmCBrS7+NBjIvBcvI5wQXMHIXJNAM4jRIc4hVhoIdzd5c9XTJZnCoB0QClO7ya8r8f
bVivAjUytDXdJ1rsdfCGka02KTaTyoRw8gG1RTVngYmhhl6uibuHFlZXAwVR4/KwYU2ewuGGLgSe
ApczXIRyEgdgeLptiQKsJVkKLDBHuPEuAeSJp9M0mmwBk6hDYqTp7sb9ANgCl37I9PE+FwB/hZpS
g0I6GYOVxKOVhiYtUH9+dKa3y0stGwOu4ACaGi4fhjBFpaFlbrYYedylUZuhA13hSqrvC640G6zv
oDSbx94XYu9mTeFGfIqF3BmdOQ7aJ8CID3SjcHqxtEWHXV7nMXOC2zz4jNY9ss6RP5rbD8zTkSFh
nnCTdKpg7fJ43i32q64r0mVJ5uFBPAKCai7yzTMkx+xrvu8uNQENtX7XrWtYeM92XuMJwERd4NPl
saiMCX6bV5bLJtQF4slKgwiCXg+4vQFx1btFZNLKCcHA/eWyScl2h+g2R0bws+QM4wGarc5vdQJl
Z+j56sn9kte3S6KSNpE5G08TAYRC4IJPnG7IxLMWfZwDEtvBo1NiDhUbXuJtYGoEYhfJEl69xQQg
ww5y0ddG4iqzw3kywl7/5djLpghUr1iS+TqxJOx9Oqb+hGyDxMRFz4Nmh0n7FgBZf3lVVOMRds+K
drSCVjqJHfq9BnCQdV440iVUkoCohiPsHs0HZzw1TBIPLLaS/cjifLr+gEcCCI51HLweB7aerr2d
Zb1tMqw9zb/29pYsW1e/3olBrghdCahggcpdLFs6S+lWmccQkGmxWGFWkuwts0j2Uuur8fPy0khc
GbZcHMJ/NWHFN19v9ZLWXDsSt/Z2DSd7e/nz0gU5+rxQgdUH6CzoSYsQYCboxSCPxNfBFKxfi6Tn
HHJHZgQ3TrKx66e0J3G3hn7yneW7jO2SRJH8S934yIrgxvlSd0aQNCRetVuH3Wj2W91h9aPLU6Za
EcGHDRtL3wdYkZwmIWvwwtMq8Cjn3UZ/pwuFJzQcIVSKWm51B8yybiO+LMwoAD8qUIsjrmbuwV21
PAw1njlRrKNgjyjtMsomK4hYmtubMqX1h0b776cIDhK0NSCLGX6Kl2ysZavpu4/M5r/vC57RZxkQ
UICbxCY26mZpN5c/Lzni0L8JTI+OChQeooXFmia0h6EogfO0ey7pgzm8JDS28ps+NT4yUUeW+E47
ypXBP2R0azPizNHegfBdVfxJUuc++j7/+9H38VDror6NLaRVnhMayRhxfZYuK+tIZyopeH55ENIp
TBuQIFxFHXUvYdUhygSmihGrXhZbe56jTPu5DsmWN6V06RgO5e9O1dQr3VY4UsHchEZInKun42Nm
5qQoDtK4GEPLea5sxaaSfR8YBDxqoecZjynC+kBbO6tWGtAY1ZwBlC/XErNhywLPgrZkaK+cY8hY
lzXBnJpF3Do/gOCadoG5c5O3y958TpXPrXAWfryXQdxDhCEUdErMZoEV3hzevs5k4xI0Im70bqMB
/jD1K9Tbol4JDJJOHtj5YRP91mdVXDAOGw6dVtjt7pO3qVVk77LPg/ITDKbQegSgVVibpKggIdhO
RQx43Ex2eX79IQpkEyj9sfD4raJvLanTr76V53EyvNjfmuZaJUnwUR1/XtgtlC7VRAJ8PmMhsfNN
Ng+bywsvmaBjC2LCWZdVb0yFhj7exL7tWv21JLWKPFqSCgAx5SMvBwAMuZMQYExQ2XeVXeax3rWb
zkcDyrNTv1weh8oGD9dHQawko1etBa5p/dyG9liFrfNVt9rwshXpbOG1HwMxIVEpKn+x1s0nwyB5
3DRImbQ3vT5cNiAdBp4xOaYABKxnCDYvs9MiscCw6aybNPlD+wYKH/32shVJxAdiAc3uHOiN2CJM
FnH6BiKQTh4DDJBZf9YZpe7J39iLCiIhG86xISFl1oOxHdIBw8mXp4zuvLWIjPFqVipsEo6rxnUM
976zG/qijatNVxQAFrwfJ0EWLunVagx/TQC9iKZN0KyLL0GrUbS6S5csHnSAPQfyySfVJwhOPF9e
F+l0mf/MCGmmuTRoRClhZpmWGgRbTreptWHdQHh1VbiALBMEsy4njEXBEmAH/luONoxWkLR3shG2
kPAFVbYDScR7p/cvQMt/r5psPyNah4kXbJMEr9gzfaV2ogAcScd79BuEwFBB4llbfIzX98clAqDv
FhTKz3gvVpVMZcfbyWgFj19x0fWTWkeY8937NdWfcpN+6tYfY1PEdmGHOZ2eWA2GAeern6qsy6IG
dA6xnTlzGn7H6VRXXVH2a29nMfQuuwhIuMteo/o8//vRSnruMqdp4mZx7m8MFNg+cMSBwAoPEmCq
AEOG8Out1HKbVGuyGG/WK5j5cZMLpqtJ+fgGOzIijGEAlbwxTQOMNLFl/chcaz/Wk8Lnpe6GB3f+
TGkgwApG6mwpnY4bCbybpd/jiT8MgI+5fjXQNINlBtQZACTBiJf7kJttKA4i6w/glamuSAdlg8A1
mbOg4Op+Jj45DQG4t4mP1a62dbEJ6i30Uz8whCMTwopnVbkWfQETQbNN0423+cjnkf3zfA9HnLAX
gQYxWbqgZs4gaFpCT6Jc/1y2ILlkBMD9/WdBOHZqvRjI5KIWiLuZ08V6fqtp9+Z8MNYfQ/OzHz+Q
pR2b4z/naAP2tOlSksJcrb8lGd6xHJVCOnca4dZ0PCCx7AjAWUl1wB3iwr2h3l5TrAif8UufF9LM
1l+cqW2wIno17RdtPiz5fGj0YUsN7Zm58+/Ly8On/5I583S+UBfuS32kJE7cZWMDjJbEgRkT2J67
JkzIj8vm5DvmP28wBXceEVky9FqhEKBBmkYD+zqXuQ2dYP7yvxniq3jkB9OQzDhIYcitfyfZM80/
0enrZROyzO3I1cR+TA+14bY1MhTt0m2eHxr2gMJwowKNSN0N+RQHXNjn3RokzXPXm/FWoEEoIaFk
03+gMYorl/xnQTj5Dc2qSgZQa+zVLJy+teWHdsyRASHIuEtL0XICH+vpU3UYVdTZ8hkCfyQ0CnCS
iPIkrVeh5uhqeTzZSB7mZ3tStVtLV5ozVP4/C9yrj5zJZVXn5B649gEsj6rxfXXeumGntaoXDelm
PLIjrARQjF5V2BhJjZZ/LfmdT9t+bUOmOQDoj5B5bTaXXVg1dcLKAIvsWilwr5CBO7hQdskV6ZB0
ux8NSAj+aJ1wCkPz89guszBxm7AGo/lIf10exd/y+FkQw31A503qKJwIQSz3ybKgUwchmc5DmAf9
ss38oYtaixohYznZ1EVVcT4GO+xGgEYnKIlFo6tb34ORQg1tBGzNbIjzXFbleAPKmXeD5vVDhx77
rRf03n5tXLLJzTmJwFe8Ii4Se+/YWfFo4pFgbzDb+k7XAAhKgGoPWlJW+xpcoop0Q+qGkMlArY5z
y7pC8GyGwW88wINjkEY82V59XzPQlPfzgeSqOpr0FALbPS/5gEVQfI1Om7RxvDHAwuUVSh1u3+60
rM52XuMa91XDloMP4uyPeMuRUWF8hZOjBbeAUWeYQjwXoosjG3pFTih1yb/iWcCjnyMqmFvZ7dLD
JdtEK8Ny0SZUcbubOaXby14pNYTSBIoHaPuFTO9p0EDLgzMP4NKIQQpNkgp4h595p3iiVNkQ9tfk
VJBLA2AuXubpMdPWWxq4r2CAv75yhxyXd9rhUfecPTcvihasNAjgZNrpQbj8r9/nYeoovrb5atcL
9lRMP0NUzlPVvKRRDoEBfHJcfE+sc3eZ1+cg4MZDC/1i9/tFVcJRfV8IPzOe72iv4aWQrlE6PmMc
lz1J9X1hX5hzx1xo8JDYnzZBuVXdWaV7HUTVnJcKrVpiBWr1/SrQKTJOaGI7XhstSRbOVR627hfk
BpvLY5HGMDgTLmU2NPh04YhLmD5pJLWQAMJCOddhnfwZizRc2Lq7bEm2NyAoDtYEaHcC2iTcBNgw
TwktJ2BdPD9sil/Z6mwX31TELBmqE9ykaEEFmgYPD6L+r0UYM9MZQavNxv1ar8/WPIFTRyNlCHnj
NawhqkKzcYNjwqmmXBHNZK5hQ58Z9UmAehBtTndOmgLaUfl4j1qmw7d+OlyeQtXXBce2qqYdxwQH
Tv8VzR6WKt2RrdDxjxf82l401qZ0IbGVoRlqs1Tgff92eQQyd+NshgC2ASQC9oXT+Vn9pZymBplb
QO2QvXl3QxnNraq0KsvbOBW7g4sN2pzEUE9rfe57DzsoSWk4OI+9d8joYapfWBCEa/EBLDxnTvnP
nBD1W7edF3DukdjIP+HabvQvlyeNT4qYTgG8A+YPdOBA7Iav21E4DoB8oXnig8QgW790xVRtsgTl
aOJpuOSUhwCwjjQZvg2jyt9kkQi8bghF2K+oDAmGJ03XSGCAbRFH6q6c5o1Vm7vZ9A6m2b+2U7C9
PE6VOSEWrWY5+6yCucxMQzbNO+pqaEoCDWO5PPl5pgh9st0EGhC0GID0Gfg1/vejaQWRqL+4ep7F
o1F9cWztzil8xUkh21HA90G1IQA4+kwUItfayenHLoupuxmb/Ur26N25PGkKE3/j4dEodBbYbu9x
Dtjqm1F/7tJfc/D7sgnZRPGXTy46APS1GFJ76pROkOL9aGnu6vQF2k6KqCkbA9C0qHhxthQ8vJyu
xJxnZeo7OY2rBjcre76zjRfmq7SKZO4FfJpuo7oJTnZRawnuhaKaT2nsLlFX3mZkB3q2prifrybi
5hnmkSEhjlZMI/BYPKpDfhLQG9oqngZkQfT4+4LjFuDnTiwH3++CV5Js9OyPrv9y6fVQ55NR8EU7
ciwwCPhQPKxoPHVPy73TKwahWg1hs6cDJSX4WDCI/n6CVEZD3gtIQaTDXaCpRIZVEyb4l7aw0TN7
2JoH9IMixXlxlr2yMiT34n/+JRwD6F5YjKSHfzl2F5LuW2b7Yel+5MHkePGFE9T1hqzNO4zFZ39a
6AtNKqZ6QzEOMaJUesNaGxyiMfWCQz/e0eBOS2605FOd/07RMw7e1LCvH63gZjB2S3cISjS0qvaQ
Ysn+PlodeZ/h5WtfEPyIhEXLvEmzQ7rujPTm+sgG3lIe13C62o4Af8kKD3VPs8ZQs0PwUKp6VqQ+
fvR5IRssu6BtTA+fL+sfoICi7y3dJsY+z75dOwyg1UBXjI5JTjwlNqZkS4B2pRXAIVpDHCEM9Ouh
qqCNQHMP5PbAjYqL52ksQLiZvczvizg3UZLMv3b9ttXRenp9McAALxenDOJS12fpYb0QPHriJTxm
7Nu4vLTWreko4s75Ycb1HVyUJU1YOp+ramIzdW0Soxk5ea80FZnI+e7B920P7HCo1KBALARnGzDF
SW/HPK60Hl070By9+kXl1IAQl8F4U1l1BQN12YfAjPfsar1OQAY43TvvSnCADBJWmxj+2K9ZWcZ3
C/vUqnoeznc2vu7iIQtNA7h0imx9mbVA+StPy7grXnsNzAyQy3Xcx+J66B48FgSQLqo94M0Tn9Lc
tHFX6mRFbHX2W5E/z7gElN2t3StyPIlDndgRwr5Wua3T+rBDD85jrnIn2dchusGh+2gPB4LjdOfN
ZlDOTZqzWCN+OL/4vYp9SmVA+Pn1OKHZuocBn2wAQZqH7eXYJFlu63gAwnlVabOnrwzfr9jX2bkF
A0E/3xLn9Xor0HKCyg66u8A6JWyKnMx9g7a1JkZGxA6jddOmB8oOl43IpgpXesRZ/IMcUlgL1hqJ
EeQei51fTfDZNj9d/jz/jafXPF4W+fd5YSWGKdfrGUQIMSvGqO6ictj4iUrSTToGF5k8xEjQcyQe
7p6nrTmz0bfmDbdtFoSgk4g+MAxwZJqAsuLmaHOHODq5aw9cBxmYM2KvXeYDzYvxm52T4ZM9NcHm
sinZYLh2KtTLdfT8iQjGkjWOQ3LK4pre4QXz6mIuMEBHXxcGUrpr4ToUX++d2xZSFxYYqNtJgdGX
LTpwfwBIoqUVhEnC9qBGkdUlw3rU6Yw2uZsheFnbDwQRoC0wQ4i5aM4RNfYcbUk8D/RCsa0/syqm
1y/DyeeFNEfDca51BT6fYGuw+AMRCnAOFCh5hwkuocLedlu0GTazVceVH2jRXBtuhOd+8/qF4DEW
LFJcjBB9qqdu6+ikdCyy1jG8DcThVmiMeTSBtOqyy/L1FDb5iRnu0ke7I0FeOyYWzFD2uWnnyERx
txohdPc0AyDRbGdCd5ctSjwMRT3+6oG7uw0KglOLTVdVPVhUsexzGc7WZqmftFIRflU2hMkrdVyx
nA42RuNz3v4GWf9mavaXxyE5SHiNDUgrqDiin1RwA18DEr+AHlhssvt1fdGqYZ8P9UGHcPxlQ5Ko
cmJI2PdeSXwNr5oot0U5BXnKrMqmJbMFdSDO+OiCGOKMaX30CobWb84Pa37TvV1v3dgqYJrUhAFE
GgrRiC1iZFzAf4wb7wjltODVJktouj8z2ioivWSiHISV/4wIE1U00P0ZOhix3SmkxX2bqgKXZLeg
ExoAcpAKcKZ44UgMEs20hhoqO67+FphNNKd+ZA2/bXLfdUZkVvVHOj6Qtx+ZFAJyDdYRWjFQl1L6
pXUeAvBQZfvKVoRMCeiSXw/w+sWRHuBPEWJmO5NsMNYMZK/tIc9/Z8E+reqtAeGRnn1y+68l6Hdo
9dYsv652bthFJolDB0m4iLekwGJ11sTSeHCj8tusquRJXeLo8/zvR+FtNYcyaAIKEQHaRbmZhay4
uTwAvuRCAD0ZgBAGOpBgBUELPnE0mRUbt95r+Rc9g9TRNvmIezvox0ETIB4rRPg/shhKCjyBP+EK
7z6A+bu7MaoPvLXCEY6sCOHZ8mptLrgyjN/uLBoVTJHFSFcEcebvfRfUbkLSaoGMfHAmtHi0v/QZ
3MUKR5YFGlwTUd2GRCMYOoXPL1Nbg8cZqH9jKJ+Lsj50uvuMF15F8JeN4tiMEAhSr+smXYeZqjJf
x9x+DbTqIyY4Dz7oPVCHtgUTied07VD1eZzWd0t7mBWf5xMh+q0ZIOtGYowCipjodYNF6tpysrjy
OLW5uWlJsKm8LkohqWdcLQgIxPCRNbH3ZmxQeEwbD5hhu9yZQ/EEVKmKJF62JijWQxzaQJrsicEZ
HIJGXXiwMfa370RX7HP51zFbGAmAXuKjl58yqzNmAMOhqNGND5qquUfmuODW+O/7wuFlzn2F6xZQ
73b/oq/Nfqr9MFuvVujDrz+2wr3iKB5COdFvbB2jcOo3IHa+uJ4iWZG5lQXVTxPUOGDCEIUBcj0f
x67GxvBMcLO14NlOypeeyyAE2jYDfEdhT7Ys4JlyULtB+Qz52OmApipglpdglyCFCh8H3CAvh3fZ
eCC6hi+DXQwK18Lxq5d6YecNZ3rob93xwTdAMAd+nU3++7Id6ThsBHXD4seJ+ETsDGthD2aDN608
ScO5mNDGYX/+gA0HZVMUoFCWEAXGNPBktXODuWL3dPRDKAgpJks6CBDlgZYLYJpAlGmog7FEr/IM
gFabbX0otBNbcQbyXSBGLdQkeG8Pv0CI/FQroHze4s+IWq22IRPgbfbzANLGNVOlenJLSPPQyoms
WAQFpZ3hd36/pHFgRBZISMeQ8wTP7ocG9M+Meeq/9sJsKJbhFlF45Ya066ZBmTZI9KhzVJpv3FXP
5g7SLbitoAXrDMfDwKlmzmuPEZkhGC+daWcb9+D9cAdc9KOkVRz0EuQL8ogje8IBVidQWika2FtS
M6wAc7HaHUiEqrCPFvaU5HpYr1e/EZ6aFHer22QgyIaMk1VErNho1xM78++DrBidty6qrEK0McDP
Zxk16P2D4EEju5FVka9fryFwakQ4CUZ9cUkBooR4bd5G4K20D7TzwwI03XCB0T00xArTZAXmPFEP
N8q2/l57L4t9uBxopHsn8NDeh9oC1DQEp05MrVsXt4debpI+E4h8gu/leay6h35Swd+lXsYFoLno
Ea5JrjBb2mI2fs+AN4C4aAep7OQ2bZKdpdF4dWYUTPJdwThHbI/0/HqyQ1RojmwLp6lr5g6pHbRb
acHO1++WUYWMl50+xwaELZSB8z9oLQxunO5I/U0D+7K3uhuqI2XTPxC8AZHG1QKOjaRQuAEOM/PY
lHhwiv6w0hvv5nqfQDsmFEzBK3uOgzMy9C6XGQJdlbUx3nN3y7w+aOb0nFre9S9SnI4WeQ5eCW1D
bJds1mWYQZbN+4uXbjekef+ntuiqwtbJ4il4BLk4uMshHMLqQ0BkBsUcMujWdqPBorvZuQ9AZJuC
BTBzpo1Tvw6OKr/iKy4G8WOjgkeYxsq0QjeyuMdlFiLewA1+a7IEHFf7Kn8vM1WxU7aVUeTiw0Sw
AEz59HyagnadzRyIoS5L7zOt6MKlc8EGoW+yZbn+KZQ3/P1/W4Hw+g36tnWwRvT8aZMF6dMGuEjF
+SAtc3DBe5TRoVqD18TT4TiGNidmt2bxrLt3bGWvCfQHcgfqF0n6OHntW9Jx5UXjqWqCSCPN9vIm
kCX5ANHyjnRsMSABT82DgntJoDyCJlove1zq4GvL2k3iWx85p0Cq63FoI15WxKCY+/6cAkmLVVur
jdt9n/t3j6nqkpLBwL/BEgdAGWfUEAZTQ/+kLOsC2MnVfIW8683aTWCRVj2QSzwQZlyofSPpA7uv
sGRYMDCwT5gzQ/+czyBBZ3OUY8fVhqIUJR0P2CHQBI+H8rOX+JFlU173oD4wW3KTjta+N5zI7FxF
YV+SJCP1Bq4ApI1cOlqYttKwQYIHHsJY8w9ptlc9x0un69/nXWETzUVZOtWIC5gDChXW7WkDRZpk
t4yKC4t0to7sCMdFkiBxLqBqip4aJHLQltRQ/gqIqp4j27EgbAGjMHrZAcAQabbaxGqhcpCCkKL+
TIYvgVbsEmKFXQURV7YhzhqOWhsa9NXEbeDybpVO5ZFpIY3piebo6YyV6gg6TWYTSJM4t6xNOauu
NXzNhagO3ChHf6DN9hzRuIzzqjWglH+yra8dutSKVjvo9YvDXgutiyBadNNPimArGxxwtOiIw7/o
cxe21dC7k+na0FJjlr3N1t969zQuedRAS+LqWfTQPMjv0KjLeeL+XUbILeh5g3SWQvLUh/BWsl2H
/FAvqnc/iUvyoOoCYQo6NnRDnkZXO7XRMV6juFEu3RYsE4cBgJ2gcRQDkrnkiR3hDJ4ZWSwnMbO4
APeSsVYPYKi/n/VunzcvWm4+McPf4e380NF2XzXl/vJ8SnzlxLoQP3oCHdlhsLIY8k2h3ddRSTO0
Nd7R9UuQ4N1DBzvT+nLZpiTrOLYp4tJIZ5SAcyHV8dwOdYPH1Ce4wznfvbXfr2X96Pavlw1KgiRo
+6DQCYAXp7sSBjlVpOkrhrZ2eNaGsm7TzZ8vW5A6yz8L4pASHANZXgWYRvvrlD841kOhf79sQjpr
QDYABAfy5HOyE2qxCRUfvKlUT0Wzgc5XamwC+tZM+0l1SkqHc2SLT+hRYY9NAfg0Lagl281dcQcm
A3tW5E589wgxCo8OqKyCmglZhfhCNJt4f8gCB/t4ujPIrqAPOjvYT95HnqJODAlhd7TbNAFgBDcF
Al22YQgXPSbBc17cJ1A0He18W3pDBKWbiCQKp5C63dEYrdNZ1AYjtRP+1GoFzyuDQNDPyx6hmkNh
lYrcqkFOxS/e+dYzD60bdVU0vgcqIlzpODjtKce04VVNOJwbtB7jmbKENyREO8z+mB9KvZnDy6OR
+TcuWZCzxMF8/iA16ZXPvHnEC3gwzveWlZCIuVm/990M7ck+LbZkXINdAMmbP5cty7wdR1cAsjAw
/Z6lam1nmx1U0lCH0Z7WefqZZN5PJPAfMIJCCV4ScGHAP6fO0BkQRbNnVAD17mcfaCGZP83pBx4o
PTDI8t46lN9wRp4acaq5d7sF96uEdOHssFB1rZe5HA54ziHpIkcX86fK9zoNkMYshorMfJcHd3az
IfWX65NaFHsAbgQNPbAq4sVmyJu6MUmFdwXzM2lBfq9idZL62j8DIgMq4ps9rXqJSoj7O4euVgnN
IFAhhWYRzc7m8sLLdg8e3ngLIkYE8pbTNYGudRcMoFWPW+1W2/r+zeXPy5wXPe9ov8Hj2/nLW1Hr
elUNvvbUGMafhaFtLljL27K0TMX+lKR4uAH+Z0h8dAPXodWnNaADXZdHa/c8ln1kQ26qcK6HnHro
ywY5OSdbOzut+0VP3HHB4eOnEERMwRN1l61G9Xx53mQucGRFPLFLpwiGkmDTe37xzbTGR2oXu7oZ
n6qi3DvduMHrkCLXki2Vi7csXg/zcV8Tdmdj9k27uDiKvH4PHfowNSPLVkyebJXQF4jipYWHmTPa
w0nrcwclozSeqiU09MfSQBLndaFrK8piMkN4yMDTzF9hcpEd3fUr3OMZDHlGc9Pk7k29LO/u6G7n
IlMxVku2EDIFXmaBU0DIXYidaeCOaVGi67U2zCjFeK4nWuWPvP8M8MEe5TsB2jGcUUeb/uToUTpv
QNFwfRSABZCu2YDPQ0xEuEivLE20OrXRuEuqUNOr8Pdld5YsByAKwBFysUC0IQsjgLRY3/sjcPPa
Ur7j2hR5KGroA7Tt+l6xc2RFcoA5+S0M3oz3ayGdLldCoeCLV8xkTO79tn53miHKHHs7N9VtQ4aH
sSW3AbO3fT0aiiikMi6GIb/KxrpM2jx2Qb5hTc+OXW666oenDeGk3/Ug+qmcb1l6/YmEIaOgzdv4
eC341EEK1GCCtEARuIGyXL3sZ/16rRIUvnT4Bx4BMK/ifuqqKZgDPq7Fc6K2u/PWZFcENLrsJpIQ
hHYgMG3w+gfK2cI48DA55zqK19A0sJ6Wzr41oOQ2Fx+AN2D3I6fC6zDId8UNC3yIW2tcmcHyDl0K
JTqFF0jSEJx2gF//rXud3YXKZmQdHBOvMrSMnGafjAezjLS03ZeOp5gyqS0UqznJJIqTfx3yKDZY
ZdPpXWVR3JChok4o6Fgr2FyjAKz2rbe9vEBS/0ZvCm+xx8vgmZpB3SeQeQ4aigoVNAwZi7IiCLPR
QFiaQjOvw2B46oP30lHdyP527wtXMg7Z5IWVAI+64rZGNdTLOhMtkcC4eXe2aRZh1jn9QXcY5KMT
8A+B1BNaJBbzb5PFNB5HEHBuCla2B98tIeA4LOZ+WV3vU5955MXKNCtq56rZNbX/DjVNcuuZQ79l
SF8Vu1Pm1Rxizpn3EGXF+z1E39c2qRka3Wi+o9P8szSGHU30H4q14Qf02Qz9syPmDAsZ2mEgWBvf
KqZwosZd1+T3Hu6u9VPHxgOKsfctGthn6HY2S7Lr0vbed9ju8s+QnYYAcKEez1kGsZ1PY5ELvUYo
bDolWBj6/ZRph+wDL5FQbflnwTy14M1sWAcPFoo67PS7QaUFLFsv5D/IJn38D3ei0+9bbWMV2G5l
DC3b27Z480FmkZq/PjBNuDzYgLSD+UMkTGOGSUvLT8rYGU3ofm4KFchGkkH60GD6z4Bw5OaNbWWM
wgBgMLuhGLbTMk1QIPWD0Jm1d9fObqvAnRXh6C+GVXRCJEJcUgfYGACJTidvBvq58UlQxEkL9UPH
DwfyK/EZiEzfnbwKiw6M/nfB+OS6BQiUfueAGl2eWNnqHf8Awf+GYoSobuKhXZLdJ22wLa1056u4
hiR9ugZKJ+jPQ5qBm5N44gJ16UOnAI10tW1u7GzYeym7AbPbrRf8KkdtnxTmzRSkGwphUUS129Uc
v0xdsHVo/60e0vfLY5alV77Pgdq84RUh8nTSe0vLBiiplmgsQk+6WUA0F5Ha2IItbwiz1KoVe1wy
x6Bl50IgAHDhkOOR6OjQ0arS6rugrvDojMPG9aLcezHGt6sHhTCPwgf4ZPBfkTJAJ2PaGhNO0SJj
0QC0YFhmddT5NhKr6vWyLUnQOrElDGils1MmiU9jo9zZQUhVzDiSBcIwQB/C67uQBhVyUnTPNW4w
8T7Fwd1bw2tf/NGmb+mkCo0SoT6kNP8MielAMrSAZycw5JvPhnZHQSyU4jE0Kx4cfQjtzLpZltc+
fWk9UDi33+fph61fT9N6+hsEb7QGax3Rr1zE87hbn41RUVKQBLaTIQrh37ZWH09GtAAxihYF63Pv
v+jN81i/pMlnZVlbQkd9OhjBM7zK6EY3yGEtRzP8+rVN79jyXdfemX/XJX2oJXdFjXeCidy69OWy
V8q22fFicq892maNgUyl1mFb614HFoIZag0+f8QEL/64/GXb45N9ZGJyXbauHdbKQJLQFk1MA/MJ
BbzD/2ZG8P9srkEaCeq0OCP3enFXJWk0NtX1aTdqCgBk4k0Mj9piDRNoNZZXDmIy88vNQO9A27Nd
7ouoS79dHo0sWiDhxgdtzg4tEk3R2cOx5eOMK8iOhYa/vfx5WbA4/rzg4Jnd961pYRwNOUCFXfcf
OhCAqzDxMucCQAnntM4bu8Q3UXhE0Fu9SWOWbfTiZmoPzaBARapMCM4V2MvYeBQm6uS+LqHslj4s
7aiYLelioAcCMHW0Q+lii53euIs9GR7uBWHu3aeF4ulY+nnsDBysuPOgwnO6QTSfDOhyXWjcsCGc
H0HHo/Ba6SThagCUJW6KZx2W9tARp9EnGptpCYEjPSrGe9t9vuxSfzMAIS1DLogWS1yt8cgo9qR1
Cbg5U4pZqvMbm/1J8i9J64ZBA2nCNXTZSzt/cYoXx3hyh908fMlJv/GdNQI7cUS7AXyg2t6bs9u5
rF+r/gXn5baHFlTrAhO6vtTZ975/6hcvSqpbRtyQOKYi45DtCTAWQBfJQvUIW+90GRp7qtk0lQgg
1aDvZt1vIg3dqE/e2sy73h1VCYHUHjJzIEZxhQE7yam90Q5AjcmKMs6xGguKNvsx+4onrMvLYnDv
OVuWIzP8ZxyFX96yYgUz2B7A9XNbTlXop+VjrTVR7tBd7ZR7zmOjZ3RToXqUeeutxcybsQq2vkGe
awIZ3N4sHoecbZnlPriN/3b5B8rOWo6bxVXOBPupWBPmlTRTXxKcQGY/b4PJ+lxVi3m70NJ+TJcG
ElbFPbpbRoW7Smf/yCzflEfTYujJ/5H2nT2SIsG2vwgJk7ivmHJdXdVueswXNG6BBBKXJCS//h7m
vrdTRfEK9T6NtFppNBWki4yMOHHOqFcUZnMJafD3UUWvIQCvLfl0f3hL6AY0T+E8TO25WOrZ6U5w
g1dGbYKnQtJHBW1Nag6KmAxSLZntIKsAvqqBIFiSZ5zTN10WKx5yeaD/2p+jAPNE1rodw747vBrD
S2x4agMhypVttuRiUG/DrWhPB2ju6tOyqGtOMoZR1gDYnKros1Pt70/lmo2Zr4cUlCZAY8meVDz2
CuVnZT/o6UpSfyHXBegptH8ntr/bGmzdSteOY6sAuXXrD/ZPLcG9WEe7rG28ZJWybDH0uzQ3u4dL
dGTworbhA7Q4EH3iI3WOHJft0fFRQ8yHdUPV/EDIIxp+fVmszOjS2bs0P3N5VU0qtdBhnnamV5BX
4SZ+BjVqi2ReSz+hbLdyEy05o0uDs1NHih70FIidngq3D9QRopjqqzawUGE55L57T8NVwfQ1eeql
I2BaujtxKKlomZ5lW8A7EOXKyEFJowjfMQ4y/651tpetlbeW7aBPR0daZ6IQufYpfRqDVtWCR7fK
/ttoug8F0w4xVQuvHti3+4dh0a+g8vCvsdn10YLou+xBJf/UNZu09sCFOwJ268C1eFXmCf05t3b8
P2BUcTCgXQ0MLCDtc55qCSIITTpAD9o5hMvB4GSXXrZGqzVN0/zGmgIIPGMN8ADMi9+GNXY9KBSA
N0ePNIi9w/szt/jzwDlMF5+m33QiuTmJW91CV1UJerWieqzb3X0DS35qgqT+SYyhzDDbBrnFXT6m
gHIK80WUe6V9ieiKm1oawx9XC5ijhqzMtBMvbi9e8oE6BpRWdPZQiM92unJpLDkGhEDThYWu3xst
3mhI9TIRGAIDMxs2ROgkwxOyQoGVj09AkIbFWLzcn7U/yzpf9kubM19Ic5D41Snwwsj5HpTODuJS
DYzaDtwUoB4o8BkyDt1KR7Z3DCOW7cfBPqK7b+/w8ljw5AielT0zqwB4qwCi38hBaDuZD/vckYFS
1EFsWX6WDeDecR+MyN7XxArVYgzuj2Nx9Q14GQuverQDzZYGkPQR/MRTB6XYd2Vol9vi4/zdYMlA
PhfvJ7gZ9B5er76AgJXppBVambsAqSTFWjkhSyWYSwPzWq2r2FFepdhezIVYCBI6oPAdtJc+q0NL
+cSVnw2o4XJTX5m6Jf95Ma55jtGACBhaJoC1HqvWt+WL0b9U7VPer3X+Ly7R3/mb91M1IMLLofcI
rHXjvORQedBzDnHReK1wtni9Xw5odr9aA4CXboGiaWRlu0JqLzZrjg0Bn6/Cfreps+1d5xAj94iw
2E8GbWP01vv97bjoKS7GOv39hacQWdpQZ6rb2ilIPrkfpWt0cmuzOf39hYVyiAQ6TXBuNZBHymg3
8hdjDf+w6I8uRjE7VBYHDtjusGK0FH5E3iSI9/J02+AJkzRf6LASF61N2ixgyBWzLG0H+18VL6X9
SaM/7y+KPvmyG18HnB+YCNC7hYL69ZzFFDTIo4tViXW0wjZfIvqGHIYanQbtmYmTY74oY+vV2SdR
fS7y2svLkLSRz1zfADtvLrZl/oXbp5Y8snoFl7pUd8Dh//ttM++SSruIa4lvy6yTKGng6LUXN0+q
3OutDCpj9IbyqdN/jNWvofqsmmfb/MHE1/sz9P84Ov/3K27UmqnDkBet4eOsjnx2dYj/doQfWjAP
xaQJUG0F9MoICb4P3Ny7ISHnsXZ/3f+IxZ0NvTQTcD+gBeaPGiEhnVdJdEe3EgUBvh9YvEu6bCVc
WPR6F1Zme8EwyhFdYWguikQcGoUdOiTfc5lt0iTa3h/Q0jEC/BI98SBUA+BndlSTSB+cPMO1brl5
oBXPrdX7FRS7oBeGZox4OwKTdd/iYrXg0uTs5I4yiZuxgU/PW+Gn3cZ1vg1Ic3MXGlGqP6joN8mS
oNCbja4ModWf2tLyUaJf+Y7FkQP3Af7pqfl8jsfQXAVKrA0cSCXg7oevXXU2ReqJ6jvhX4ZsBYO2
5D+gUfevtdmgLT3JNRHBf5huuqvAO5Gs7JnpDM79x6WBmYMaWA+ZSobhCEYDdKz5rPqq1K99+s1s
3ocacOH/QGQ3kaaQSe4HtA3zmMMwWglM/BTUchqmRsc8Cy0uPeUrkefy1P1rZx56GLqgHdGxXxTu
VwDEi5UjsHSmbXDd4zgDawR+k2vP67S0rRQdfqVSvpliawrg4cXK8muLu+3CyOzeR/5A66sK7BNt
9S7G37l8IdZDW7YhJRtehkPzysQLoedIP5rqO5gN7eqtArdv1L5ow8pWWfuWacIvrmfQeehKxPEt
YjwW72npQ3VMNcLGOVr2ZuWwT+O62ZYX4575l7ZT9Z5S2EqS70X7qXVesWU8RT+79L02nzq0vEZP
Tr1FpZq1LLhvfXmggJWibIIizQ2XBWejUoLR6clgzyr/ZOXtAYTKvhtB4dcmXqet+rapyngzXIhq
ggIEspqoVV9PrTNWYwrqPTRI5X0dus0QhwAbGl4KSVI/QyuOZ42s8yyrzpFNtdO9VUYNEJZ1trKp
F4eOHY3iBBqLAY24/hBDIpbUGnTWCdvctZ3YJtBDVdostM1kO2rGroxW4QkTyuJ28H9tzg4SrgzN
EDZSAS1TT0BEhWY+7mlPfEeVG4WLgBT03Bbtd7dRc/8/LPXFeGcTbznIA/ZTAE+k7ZmEe41yyuzG
s9I87J2dWn2+b2/RaVzYm52hng2qSvCkf9JJ+bOAflulWoFTr/WATl773pTOjo8jkl6lHa6NvsqC
vifgTj5WHDWhKsE1vXaHrFmbXVKJ0TmgJ4WntVz1uepUUNNR9aS53Vs/JCeRuSubdPFVORU7VAPt
x4g/5rt0bGMbuoGAkOJJqeXtkanVVzfrdpK2b3nGQccIXklUH3i29hKbxnIzs46lG8j7QPBkjrfS
S66pSo6m5zJp902abNSebTnAM9z+L8AVvPr/NTWd1Qt/WyZaGZGpwdbIZSg05UUbu0DQ4uMYJBfU
MxM7I5pNb6pHxcBTUqswkzHuFeXRLd6bNczP4ra/sDHfIUyKCjEvYjeVPFZp/NWu6LHorJUrf9F7
XZiZNurljBlxhLwwvBfoHx8TIznaSvS77yfBdKX9JBz3oKTRSvp0KcyASfQ76eDVAhTv2mYMslHR
t9BCMpvMh0CJF63xmS5ZcMmUnQFiFqrIMx/VVx3VBAEC2GZ71EPWctprPz9zSW6j0DSdfl4pvsn0
O3rF7ru8xd+f6D8B2MBjYV4N5ZAN08QIiDvYyU9p3DyzKFkJF5a2F3AB/5qYDQH9brnRaQB8EydI
Tb8QfrI2S0s+7tLEzTKXPO3MDg6bRw8ta7+Jpg00kv2uoYMOtPTKpC2bI1O1FZSPoBq83lV24WZV
lYxYFNCXoiEhdOC9KSNHksenVNF2H10jpK+BjUM3BaBl+HNtjkGNBATWENpzAD4GPfrol6VjBfeN
LBQapiQ5omXD0JAwn9f1lbQYXTqpRIHwGyKe39Fg54+Sekq5bfvPqgYJBNPy+uira7YrV8at24Zp
tI5ZiOncSZ7oeoB2x0edRBUUo6we7aNZOfhqXxlbinbM0TMjZ1Xe4XYFYRGXFFhFAAjU56UiCRqG
JrLwGB+I9QRaai/XSk/v6z0TZ1X/cBYfxiaedpSH0REwb1ZUODcrOijJUw1+ZT+rjXPfic/3l+/W
uV7bmB0yy1JG12xw82U2PSi42KFuuGu6LIxzvlV5/dwU4sONnjCJW3baK5DLmW+YwjBqqxnAO1Oj
q97t496zk/FhiLW1htlbB4Ia1GQFMGDkwuf5mTEaKrNkIO/Rq1+uBH+P7HyIpt2fwGUj4AyfGBjV
m7YUvYm0OmmRBOqbfoP3/OcxI74U9s/7Zm79LS6iCcA/aWdg800b8+IS1MaoUVU+hZj6G3otPCbX
UiBLA7m0MO2UCwt9b2aRPRGljODkAWeZz4bGTyMjvD+QZTMTatcC8/GNqFysR2YvO1TvxuhQK3tm
ecMao9tCJDlN1l8bs8AEPGGx2nCErprxortfikYGFt1GkLHt9eeInwbwemft2/2BLZ2kS6OzFQKj
pJaPBh4d1GjCqiBeon5N0G1ajRnKiMKz+Bpd2dpUzlbMLnXRcRsWwWe7Bx/bqRZ5wCgwPPdHpi35
2cuhze6t2Ci0gY4wlKSF5zhvevnTLXea/k+S/Bi0wXfIa0/e0T0IZMBXNcs80gkQde8juUYCtuR/
L75kjlYho14OJaTXn4CT+6T25ovOukOlDDu0O+2ostbSu7Km7uyCAY2KA8TRlId3T5o8IgEPaVYv
QoLSGr/a2a+VeZ5+7voZcrVv3dmbOW1FTEoTD7zRPWfpb1VHJtvApq1+dkrsRQzEI2wC9f/U+uf7
pldWeH7VEEO6ZaVjXs1Bg7Jk5HGTezR2nxr3/3PXzlEQTtYAUuxikHV3LMRzpe17soKYXBvNdHAu
XBmPKFBbPfYrNm7s4ZrZWGp3ADOiN5proI5lx/yvr3FnvmZ0ByMiDmZOqIM3jD+k+HJ/ada2/Myv
OIliUreZHGZOLE+k/IlZyYOtl885rRARrAE1b3PH0ybE49EG4hRSOrOHSVXRkrQUUUdO602mJd6o
FdtWABljuqFAYZeDUrr/OP8rrKL/Xwe/BPLvN4DmDBUNNmWszejZikCE7hBPxpq3BgNfnE3QVoL5
bmqOnMPtWEwrISpE/D0I6XSfl0EZbxMrMNeu00XX8dfQjaeyU3WgUxE+Mh5s7b0qUUEGiLCIjzr5
xy5f7m+SNWszR1WbBc1MNml0uq85k8AtICw1PsfJUTV+8WyN23bx5rkY3MxRxSWa+EsVrz9QH29r
5zhkKBJla1JCi0frwspsJ0ojUROIHuMaN5G2e6+HFX+7NmmT/Qs3QSjetrWOUTRDE3aV7gFNEtrC
DXK72ke6HiQN6sj3F2pt5mauKZauwxgE0J9Ma5dAvj33izVN77VhzTySacmClD2mjZCs9apUC6O0
CAq8A1E13XInfR2IWKkKLzoNEC+hXD1hWubvorHoYifKcaxGR/dsdoztjQPJmeQ1omLjRD/q/Mv9
eVzcGyhxgVgZtVe0wF2vXWrHkdEyxMPoFEcaOyq8jBkfZ4uBU7LhBxF4Q6NpXgwaKCfCmZwSPK3f
u9+BKL0/isXdcGFgNorWjrmlUdyF+uDuolYL9db8OvVH3jezuCMuzMw2ej1EsaKWkxmdBc7obGNR
eyV/1ug7GWpPrPVHrQ1rtslpZo9xO1FV1jryQm9JDzafIg7uD2pxByCDBmJoCwWa+eM/iQRPqwGE
DrTzodMUOdv7v784iIvfn/k4ReVUQkozfeocP+5fIG21FgktjQB5kyl2mGgN5gojbQIOGlfaGEFq
hWUUVGq7MkdLgdClhdkYSjsvQdjhIAtMBPriAYowqi1qi/YaOm/pWkULqooWGMedcN7Xx3HsKpty
hsoHsnZe3/Uh0b4oceuNxED3xv7+yizP219js4ioxCOc6i2MDXW7Vbu94qypFi5aADUD2mqReAHx
yfVwhpwqOaItAHzGvaAuno1rxcE1C7OVqdIcwO7BTJ/e3PETtd/vz9DiuqPZBh09gBCBsuD6+yMb
7KoxQKZPrVcqO4mma9Mf1k754pojgY0EC4omNxnstDIF01SQUMWuHVIt8xxwJMvxV8Jir/gPTUqo
2TqoDCFpgJax+XHPeiFKvYG1yvw1OvaROl865eNqOZMRtNSB2m+qnMzWvQSw2BwYkjmUfnX2nfz1
H5YFPdLIl0MEBtoT18tSRwa2VYaft3ozVPgQjMSGDC1oQPsVS0seHzhYRPD6xOM7D+JrnsUOGxED
1BHUzntw9ymPrHyomt7vax5y8l+eQRB+Qi82+t8AcJ/tuE46ogZTJlDTLBBevhYKLqYg0BkwweZB
/oGc7/XUuWUeRUVJsydDTbNjA7hOoDYQt+lT7qLNUmVfCQcLmgT9xI+oLvJ9atXNAybICaKSOxtU
g63voMhQg1zpnK+iisYVVMfSiYa2vDXpPUzQ3tmlV1HemVYMFXslSXa6CnEyrPJa/mPpUro0MvOz
5ZAr9ZhjGnCs64x6DtKavfEf/OulkZl/lXaTgrUBRhSPOZthre1zcaLwAgPCDK+wm6y9wVyQ3ycN
lrKXqm8LARAGSZyV0GrJBRIHfE+Tdpd9A1EnsiExipPomlTpQc0VrxAszJjwBpv594/14oDAKoWO
IBQLQXR0vTdtp417MzHp09CbY6AYI9lkUpEraXNnuhLm2SFA5aaKh4sDNvceRm5bWa4QNCBy6Dia
I8LEYrCNcxWlKLyAjdfxHIMNHnU7ESQpuoSQis72ac6y0IjxnBlsqYQQu9AeK5WkQYXT5rksSh9l
Cna/QURN2AvmvGSkSk8Jb5ptw/XuIWKuG1ZuB07VwTEbz9RGaH2M0gX1PjHgw0jhJ1rxJdU75quk
cx4d5Af8rkp+uwNJD+AdUHEpTDAT2X5xufVdqjJ70eIsCSmwOg/SsbKQRyQAN1F6gDzdLwpJwY3k
FG8kPct8kTR0x6AuoHlKYzKf92WOrR8zz+wcNUhjNm6S7L0Y3pzxuQSqzuP2FlxfclNCG8lPItoH
gEtMyp6tAFeQ9MvY9KMSKQborm57SqKgbtt6a5QGCWqtUX1FUGUr0Bbrp+js3YwuNz0xtPzTx7cO
aswAm6EP+pbopSvzscsEnmYjWM/0poAOzceLjpPi2F8T01Vx8cotLbdoYzemUAdRA0gCv+u5G46F
DOqk2FSrnPuLnhpiQZO04URx9Qf8dmEv5xgpzzlK522vBfYwGN5AOvsgsHf3bT5oRyd3bV9L5BDa
iu4+aJ2avLbQ8iVo9xr6xwiuemPUND8MaVFveZwbHwZHYErAD4NXAzJONwc2Mgmol+KGPrmgvM3V
MnCBsavt/5BTdZHPQpsSVARvyAByFlWUNAi+R46GDM8aEI+hXKiGGq6Jo2Uxc8UPLVz6QJrhCsLg
8C6eJ3HHGupAkVWA9IuxwosoO2g8PUXM3A2u8hYpQTlG4f39q9/CvEDDgnc/KEXQKgyalOvdFRmg
BnRFPAADANWhbHjIEQS2PNuI7FEkj0C5eTp9aJMvtdt4dv1PT3o/VQ9V89MxXnGNImi00JCWnjVn
rfx3ewPAR0LGAPHPFALdpBTrCOUY15Wnnmfo3oj9LBr3kf07HsiKa76NhDHhZHLM2E8TMef1JAy1
lSkKUeWpSl/64kddfM3BlVpoWaBq3+9P+G0AcGXKnMVBRAWdoCVHeeI697Oq8Ixy6r1ZS1PdXmk4
H+iuw/MBfdeAp1yPSMsVPQEB+XgqjA3FbbJyABd/Htw9IPJDGvbm6VDl0pASgMBTE6NiBVaRXr7e
n6dpyq8vSwwAnZtT+4SGoHS2JDl0gvDmxiXcDWeC9bf1vSI/N86pF+cCefSy0oL7FhfH9NfinPem
GlG6qTI6noBCsNyXZBV7sLCfQTKBLng01AGiPy9ni9TMk4oCNZnxxgfvOJOKp/Gz0rzfH8gf6NFs
7vC+Qt/gJFuFPT3twQsPjvAvHjI2pOfBSKzvhQkeYC/K4/6x07MyjDkCqY6A2SQnnP7uEsM5akaV
HFrxDWGvn49wpsqYx6Hefa2gm0RTgQIMSVEKBW1xkMraCNs8jn/KUaCjXvsaZzHzM1o3QaaU/Gjr
DHqMIMEPaY8GBNoVbVA3efnYDcqbsIV+dKwUIGG35tvapcUWWZrxIe0UJWBCr9CMAtafsk41X2Mj
DXM6kgCd/A0kHkj3HmVdu0Flq91HRurso2JQw4qBHFzGmfTSSpU/a5vLkLPG9eD6uqcocq1dmbjp
htYK86I442ikHcwNadCWBd7qKEhtphTIqEGj2OZc812r6wFwdfsfrlT6QDer5geH+tJXpVBK/LtM
OytIxP64v3C3O1CHFvqfKwfVG+SOrtetyp0MxC0WmHTkZ7TGRiuxysL1cvnzc+h9jl53c0zw8xIx
3XCIzI1tbkQVGulPln7YQaCHGD01JhrtcYHOExjtUKqgUQPZRm5FT7EdP+btmrDDrSeFCeQSEKv8
CY5mLq6jZax1LgfxwtThwn4wToKkbvb312ShweXazCz8siAsD8RDBzNWfKZdr3qdou+jvvFN6H8Y
jjyjdhPKbHh0GqCm1JIdeV4ESq8D4ktXHkXLY/7TtQv6YzzXr3dIoqtt1Ed9/tTYPwn55na/zer3
/QGvmZi82IXzYIYmayh25FAF+W4bjR9lLzEIOu8bub1wp0n9O47Z2sVGNJZ9AyNJ9ZjnZ9FtbBRf
acC0lUry2mhmq5eDkDjRa0yYSaTnQhdmmFgPVuK2W8c+jQaBzvRQRc+fcT1l7ZiWY85aUJzY1oFr
tmcj1Zza+xJqhPfn7fZWvLY0eZCLxVEstUmjEpb6jqg+603uo2cg3lRGRoLGLFhgl50bxlVe+qoE
iOO+ecRvMDC/Wi7vsNl8aqBtqUolo2eLF3po9uoPQNqGT5YqR0j+cO2nkWnOljeOBVENkQYdeAW/
xRkEjT0rpnRHm7Q7a0omd6oo29daaHwzphlItQuzf7IpXrlGn/XStyvZ/DabgQepllk70y3IC8Sq
M992eOYnOJUBSuk8wQNYh95Jg5cfnsuWdmhKXf+HdFZS7MaGyHMEtu4XRTS1X3UWdAf7yDmWo85e
BrAOerZli0cz7+IAXWzlIQaV3dbNS3Wb90N7iHmuFV4fW80204CY9ezWtlDjsRTLJxkpDqIFlN22
EsVr+hhPa6c02OiROrK2TLOLx3bo1Q1VOd641O53Yoil79poUUvBnLVXEHOgzRpt6i3oBjas11Sv
lU0axFyPULaApAbNWbm1s9p+iXkLxpKUVi81YovWMwtdw6PYjaFHKYqjRlKwzYw92Bp7p88P6rhx
mu4fM40/Dzze9amyG6kR5HFuPzXDUB9aVTwnCifbDNf1o16WcZCUQD3xJFXxmIYMlqgI9wGXNM+O
UuYvSqUnZ1NrogAl3/hX45T1Nh2oeCWuojxYpWOEUPgGXkNGlfGaQPF244iRbWgmkrBNayARSrey
vJRmKCdN/3Fiov1TIgdx1HhZPNhtTnAHO922HZGATBCyh7RgJNTdxMYuMUvMXdQfUDiCWqBRRLs+
caudzZzYH82qB0RWH/wC5ZI9zRU7SDuA4KQmrG2TqdmmdbmzgwiIua+MOt6gLs182hfFK56v3YvK
RffNMGvlUDRj+9iVer2XagVsgVsVvtC6JkwVQ/gSktkHe8y03QDkbDDkebIdTFDFKV1f+umUw0RO
ffCk3oJyUh2BhEC52CuBfT/kYHV405ra8Q29Lf6BIod5riOnD0vSDLsBmPVQMXvoInUqlqAvME0O
+B2RIkHahwDngLS662fTeHWz7fZJAzl70+YJskd2hse33m8qM483Te624ZiPGf5ZXfhp4ZibiKHJ
HwygK1nTWwcLKv6LoHYWs5BIqeymgUPgeRfogMtp7MmCUv19x3MbGSEvOwVHYONHjXoeOlvQYm5o
ryVnSXXIfWu7oujXpBtv7yTYILiT8J5Bzn2entOjGABkOSZnvQ8M8ZSZ4UgDU3p0Tbr89rq4NjRz
4lanGshhw1Db/Misp0J7khqwLCuhwp/vnbtq3EoTuwfeG/if67uiTduxTRolOfdO+VAQ94tD+tQH
h7Xm5bR9UGsdZ6p/FjoE2rV8B8T8UavaTwzy3Su3vXF7bbkIZzGxZHqXoN50/Smx4TRozEyjk9nK
7DeYf+1Di6bsT7yi8QnE9nKTSC32gVPkfm3W8iHuzPbYFHkb9lXf4l4l9JtOaXRUUocrXmY0qFFx
kkTgIrW6t7gqi3MHErQKJybW33SVDhs2aPYDPHG96UnOfL3CsRngmx5tK88CEsEHjqNUUE7VrZ2V
2kOA3GyRgiAzG74qVd+9oqMzOelZN1CP6mX9VOqK2N3f2EubbkqyAbg7UcrMIf6VyVJwRCXpWbB0
KyrrgOREC0ZQ/d2oq0Mar6UfFvruUX8BgxfCR4Dgb9hxsqEuGFPt5Iz30nAgTj3sM2GxbUx6FhZq
w85NlTgZFAKl+hjXynDGTlUOeackz0Yno+D++JcO9uXnTDnzi4CG2UWSaNKazoJ1NDh5lbjq7ptY
8lDo04Fjn/zHjY631pnUFpmZnEGh61tF47XWp9xwVgayZmUWGGVl61iDRpJzJj7JvPHcFkC78vX+
UJZmy5xEm6EqhjravKwta9yfpdMh2QasPdQWvYSsHNWl/TihGQxIxps4rNPfX6yHO7plS9EGfh6h
q645o1cQhu5LxUNdI9DYmsDrNCs3PkpF1QVuComeuWMoJB7DaVthbXLHfiigAnikehJvZA9VZZcB
iZ9UFnaj0ebR1/tzueCTwAKnItsHIqcp3Xo90lyKTHWQYTwlaqftiFp0LxoR3XPEqvKg9jl7THEP
bdByrIdJZQJLf9/+wlqieAaoA16wf8joru1rjjT6uJPGqcrzQ1qUh27FtSwZQM8EejVs8LPitXht
QK9ZlsUytk/sqJkQ/VnJma79/MynF70ypK2hWCcuDnmO6s7K/CwcqEkK59/Pn71DS0FyDTAk+6RX
GyZ+Ke4/7dru06c1nm0/QOux0XGmkESYs0a4qYbO3yLFGLoUFalmjCai0rGxqQ//59R41iPt3FWW
vcXbAwKckbDUsK0YEpJKBAxW28QvUCz00FhlbDRFb08Fz+19r3au55Zx/7lL4mgL/wMuijLOlH3d
l1GYI8+0cm5nq4HctQo1qUn8EUURExmR68WunFLXQODenSqHe0mFd9faJT6LWv7XArB6BJAEcJLN
Uw8NmrJj4F26U0I/sXbbaCVoZr8VH8QF/h8zSFxPBWwAiWfHcsxsCfXkrDu1HlyCTyrlY/vqfw1M
2m7IXSO9PC/z8z5qQYmoilOh4yWxz9wNZ9sPHe0bE7Ot2zWWrdFOEyfeHoTc8Q+PYMqHozyEPzoS
YLMpqoSaObSxupPLywPEkR+t9oWNHx6DBqlA9EThDKKGMAeEDsCCaYwPw6niB5punHFzf45mFw3m
CL//h0YR546gKep6w2q9zLqOsOFERBQI658u/TUm4yEiAmnp/MPZSOi9XJzz2YJAbY3mGbIDJ9t+
yfZN8zFXOK03oHO4xlQUkVCWnLlCSaF0o5idhlJdFpa0PeaU/bo/XTNvOJlAexpO39R6B2G22XRJ
o9SkKwt4Q7AWoTOp6N4rNsnP6PVa+WDJlQCRizsZDT+TlPT1yqDBXulZPkIvzozdwssT0v1IFWQq
Pjwi3L9o3jVBxQ+fNYs0DDxKHadocQ4nuFmZ+miNNMs1ddQlr4VrGgwef0jK56c9raWTm0z2p2gw
wtz4VKkm9NseeFeuDGfREARfUHOZumnnAEqt4VGvjrw/FQ2S6TFnInTMJN8ZLPuqQT4j+PjsIbH+
r7nZ7NWljdZZC+bqGlkpoDiGMQ6JubLrZuHZH0eG9yNq4NhyiAhnVoAHsTskJPuT6GuPNUagQ6k0
RUqsLTrPJQ0gadmKX1iax6kxFxvDAJJvzpxWOJEAHmfoT2X9c9CfrKb2UgNSUR/zCH9GZgMfiosM
GAL1zzPpIs7FMeNGa1X9iUwwm/eoXes8Wziw8Dh/DcxOkSXrjqCY1Z/U9wTvR7IhWr6y5W5dqHpl
YjrIF2OAQI3M8xEm4p1KQZj8yx8jaLf9uL/TlhYEeECw6yIbDEc2S/AwlTtR2cHKKDzF3Q4etzbW
2mwtGpnKlUDrArlpzF5PqZqjsQuJwpNiC1QNkyk16BH3R05XXPWfKu5FyPdn4eHYUByFWwCz6mxL
W9xp6kxDTzRrdy10x9GeJ5BHTDw7fwBh8OC+y3h7fwaXHOqlyfnglKqojLgUJ/lolGHPPhbn34xo
tkA9gWCX7mDu2viZj2eom9//fJBjT5v1ZtIcYsDfIDC76ZFWlTg2uaLwEzW7p0wAdFNJ+0wjHnlq
YR7yRj040oz9Nsn2RCV+wXaM7wpeBKr1FkHnr2rPerbtogfFph46e0MLqDBk9XZOAeCaue26AuX9
X9wwAq42HvpOSy/p9U1VGj5gONuMxp4pnV1jVKHJzZOmgzI2Vr0BOfBiPOr6oYkeOuPZAOecHR/s
cm/XUO8ourcGKLsY5RidHnRAnHsTdDvIVJoa33fCCWSRBN0otzIWG67+pLBnpZtRD43hMxUPSBXt
qONHY+Hr5dPQ8Dc+ALkmuKeKd4Cbdq5eBp1u7JSMeTLrtzpPwb/OUSN8s/AG0F3Fb2vhW+Wms8+g
30YpmXmaJf10LI6F88CMl4YpAWVPphFQuRPR58HmgW08O6PpQXIrNYLSOcf0nyEWT6k1fp6SNXgd
h05WgyzhkyZRrZb9Z3ukp47ucK8fJpmZqCa+0oCvswqp+VZXP7kFYvi22GtR4LQpSDz9KD6X/HOZ
Pxa2hsKG6Y2VGrBE3yptEorsfWxLvzcRHb+YGrinfxtx4jESH1hm/zDS9LmQG9LHIRpPwQD2Pc12
wDJEoxN0rgpqw2cL6Aa3iLacxF6cvXXyTer7ONr33dEpj1J7tBPlFZjHTUzkhqP/uTikoGFUojwE
H4MXWYcxeUixXDqM6Fq8rUrpN3W101Blbaqd4mzd5pVKkIvbP201ZNq3evxiJklYl79k/tzlu0Si
k5+HEdk6xjuKHgC5g0ZKDx3G/4ew61iWFce2X0QEwjPFp/fHTYjjLk4YSQgQX/9WvlFXdUXX4EZU
V/U9J0lk9l57GfzjiYs/epsUU6aWDXM2w9Bnz4CKyZDbasLgE1HqIxOJ0TtBrmlVIKSOeZEKB42G
K00rpKtzCWn4uy0+Szc1taOhzHCk74OUUe7laZFHJaUhtWnkaNvBPw+CZZ0pQxuUA+Btm0K0mTvA
hMKZsgZ/2PRH+QfPm0Pi3ZXFQ7AuQ5U7UQ5JOhL/7CUz7DMCnIvGg60dv9R4owwGt2QGqlkn3WpH
pZ+qRSF6t4+KsskoWlVSjfHsGEkNY4CuTn1yauiNyS1i72A1mldOBOA2GEBG0vSNgJEZvv0WET71
SSGBbZ43vX1dUDtBcelf2lxLNdInRbtf5Dso0uE8nDX93rK9rWHMdTPHP90qU6d09ks3hNy59Pah
reKhOiHCUurbecwGYgZTCS368t7UrzayvGtVHQZmR6AcOjYCQt60Eo7O40OBHpV3XgQAOYG6bzLf
TZ2nkgOnlXBic7Rs9LSQyHe4PkHHDlaJHrD6rjo9mOqobzjkr0ndvo7w0GmapM0RweTYCNGad6XH
gnpMp4ZFWmGkTKMnn4zBkicGYXE5dsE4nB1B4YSCSVEnonz5cUykIepB3zjJQn61Vo9bhpBMi4Y2
GKkujHFr4YfIPkZwnQo62dggyCyhaeepOeAgcJvfEq4jRuuEq3ZZ9IfVVSH3GxFSE8zfZUPcbGSn
HIYkJd13YBcYXh4Wtrk3vXvr8sQsEX20K1uaMjlsevO9aTDfcsm+HnH+wpbNBC2AwJpj4wFtaDKr
+DPWnyOMP0tbRsSnoaROyPJ8Z3mgxU4vdEkcDkN50J2Yny3tx1RfZm8ILfsg5IkbZjQvxcPFSLaw
nY05LOlgO9te1Rv0XFs/tzcUQEgpkA02NusRqUZHLwd4uJblr8BUGlT02BhHnJD03ev9UK9xyYpw
1vhl8HBgFmtou128+CThBNpDJLKI3Aa7mKTOmiKncWPiqxdNedGXWJCE5MvWWa1w8kXaMHH08Q5E
WcH0kwaU3FE+hoYHzf1ah2z9aCe2NTv3vaYeDStQWVek6doYjrq92I9GH49QfRce9KnERkT6cam+
Cu3UuCx0nCls1Rpx8mqV4jJZy8tU/ZitdzUna6vxLlEUNCkztbsuWHHjwBQUpG62zT1nb/eZ6GDa
1bSfXLJtV7JUowqRD/W5VGXWrMah0mhkUR61fhe1jbNR+WGupiP40kExFREtp5hgIK170EkMgbk0
eMJP1zrkzaEQ93mqQ4NBRTCkFdTWZkP3BIjMPLoPp5gavIounmW90amDe7FOBDjQRDPB0K2hLDaJ
uOWre88X14Y366rDYzzfcrfYK0YxFN1IbWu62H9g1nTDVjzJtXpojXDnddlR2vRTFH1gCX5aqBP1
JSQqDg0ax3nTtJsx5BejZWe4NcLLF6aXdhu6fpXWXnsqivmWz0gwsLwQpoqBRXCCyibHO8Bk3Gvb
sJ7ee/vYISvClvAhIm+zg2PWSHLEfEN/E2Pc83B7vvXdfmvXXjDKs65Ngdvwdxu0eUxJt7XENbua
id03kcbxurSwWLNZ3Rcfa6LhYaFO1XTWh2RdmnBEImDt8nQ1PcziN2K6mRN7mDOYYVAlVr6RqFWL
J1yfbRuX7V16d118DH6zIzC31RYvGBYRehPCULUqNudbsRiBrZ/nxrjMNY15s6St5kcjabY+HVKt
HDeGRoOqbTKntPdO/WnwIexoDyLldLUFZti89TLqrY98sL1YX6yfbp1/QOe32aVY9wt9DAtuXKS6
wYzqzZ39KYJW6C6abr+KHyV6UPYu1SxxaH4QbCfyR4yXFmm7S++GdrebneNavE71floy0cLplaKm
0VWgdaDzVWSPyXjU4TYYRj9cDLp39TlaBmsrTT/UjD/MLjasB1HDTZGCW3ZH7NO5zvSlh1h5j+Mu
1pFSa7JXzLtxSpWBVZCk16zAzddAsRxvH8ejCw8ckwcKFD59iB3z5hafqrLgdnuj01vuxBJrQHkN
tKEa6hlwscPOq1KNO4lyVdYpCBsquWuLKdI8b1+1oBsy2YdujoOwdgWOVcRWwnl9mWAjaa0Hr3LX
JKdg99VQD21tS16XlqH+X4yqytTaXO01mbw5wgSKQ0Q+Ome9vPbj1bA283Ir2b3GOzfu3vSw/EyS
lC2/K/ZO6sPWEAO3mLrqFd0ygpfMG2fGpi+rTeetsZxlaC7aFtTPUFD/BazJeF0zxvZ4Y4FW4Asp
3ffJXcIa5t8Ne0o+ciQFra9DQfaGb7+3uv6V23SMKPKzg5VNOyvvI7Kc8/5jrA+TubxQLyHutRtp
6Bc5jg+fbGFpGrpy3cJk6QUn5q/HmsNq/Zmszx4yGkXcpB337eKHvskjwr4n5PoYXd8FFn+qsfZq
xb1dVmAon+ZFxbb94AZJBvmqmceGTGnX8eNkjfHq/AEpJxC+H/nUC+oyAYiLqmurl0uC5FvY0WJu
fyQuxTnJU+R/gC78aPJqCnrRJF0PUuYyyi3xpy2QOtyYRZXYoBKBrzKZBXDgKyzeIoS0bUfzt54P
nrlT48nFjQOiGkKxraDwaSBLZ7Nid1YueSlRUazc+bE0PfS8g129P68kHbZB9kqDvidbojcwgDmY
NbqVsn/oDOGgSzc+6tpA0OwYuOSO6F4mwDoHD2PWh9PilUGz4NgF08iaLjBQSCTOcAcO7zU+pT+N
sY/Fvrj+Ye2RDWO86FUNiPn2tK7KC2AAigZmC7NILU+B5iWmnVpDHSjTCEq+QN/0pfKrjzJgKhDP
g5qjsBNutsmqezCfJSEDs8sA5xBNyk2bfydDRLq7qaDP79JG/RhLJK1Tl2NfYYJfEnlj1AisbkPY
i1s/5gHlu3aD7gyTvzgHJuGvaa5nXIws7mF2kai6M9CbzDel0V2+qqTrtIwgWANz1ftY/jRwEaeI
n4GRDqTbKYO2rBk/ZZvp4mo3v0bJwnJG2bo3YfnpLGCvlH8YOfmsojhK9KAr9TOloBmR49Ia0Tjy
YNL5tV7Xk69/QP8UGOXrXHEc93XQzVNQQfgqVBEhqy0k7fjqDrtquE1V5hB3v8IhbsoPFG7ASBhC
OeCEMDsNsZAipBDaRYUb/GeoY7P8KtgSw2ogK4cyto2Nt2Qq/2jJhNIsVe37zBK9Yijcv6hvw6EH
r9nPquqgqx+/aFPdhTeBx8tQa6rNIiDC1I8akjkmQaMFznEejCxnFywbbTrWK0hicLWLwA4OqAby
CCujWWboHPHz+8wBt7y3LVzxZpWQ9srLL9LtG3pfVhl6WKxO/iLlBO0HxtSNH3Qu9J4VVF66ufPG
xBqQN9Q3lxl2HdryNdq/JfZIi69Mefd5Acdu/lYwSRP9FhwpiP+ujldm0K2kVvUsZW9E80MPsqmx
uY4EbY37Jy++B/x902ij2TRCc6Abt3oRFhiZuX5acTPR5rysfcRaESzMih0fZfNQypDOj2eP5yj4
eeKOeeRlHhd5v2vyIp0V9LHyAN5u2MuXvvhj1iJ0KCrq5myXyA9f/ZQNT2/4h1p6tKhoiA0weN/r
GYOztttNtR4OSH6YRASdydQ/KhcCePtAF29jzWYGDhhW7r6ix5zDEfnZDcm4YXNAuyFmxQ91MIWD
RDGHtq3l/MOWLHHMKiRFF+Xtr4WE+8qe0IySsOMo3A0RYACtMP5z6aMQMnCRPrBaNi45diQ45IYF
G3AFjtDMQTuXKezZ415UR2qsyaD0dFzZrh9HFKxyi0MxKHLUk+xJJqzjBTFRpYJK0jyS8eiLJiSV
F4AtE06zGWi4FuamiXVXbpo8HyNid3BAvORVc7Gtl9VNUCWseLnYikD4xAYXGSw6UHDhBDcLO6ub
PoJcHPfWtB8los1ApZkWL26UmYHMEqh5ANlbRSgSI96+W6u2sTtxtrv9NKPhgvxUq0wYRr03hZXV
hRaUDT8PlQxL87sdq2hiOKta7Ht20ctdP1xycRM+RIf7Wt9zsfX1bY5yEJHZ+NZqwD5uMKDfc0gV
ap6RSPhUG04R66T4bDT/DOobbqwV52HBoqm4IGECOGnmTO6GFkaYK3Sn3/ngXQyUwKwedjXcthGn
viuIn66sBsBjbmfGP/A8QHroNjf1TenwT/SibzoSDXF+vw0LPgdcgZodQ7NhsGJTs+HE7cu6HAUz
tmtbfJX9uJtKMAaHKlqB/bn9Qcc5jCI9GgY7Mwo39YbqGRkdk9GDBHMG6oOl53ZTBG5GIL03Z9JR
pzap0XwVSO/VvqEywOWgPgUsFBBKdkcubshHmrQi/7VNkbqaunkL5CzYiNacBwsMambysL0+GHEr
YH916GNW1sQMfwZVJn0HF7+ZZdNTaTM5H5y8TeAsYn4a9upkVZnGdjmcGtj40y23Ib9bdo/jZYNp
dKZNZWSJNebWePT6AXO2Kpz1ESUVQSdawysHsL6+rEE9LbtWh53SygPNBbVK2tiKxXEVSzhDqm08
EbQ2KwD8IjsumisRoAuIyrw7FPAJJe13rg5cbTTnRAFItfTq5bDoK5bAnbYmjFJ1Muy0yo4L1p0E
Zuq6LmAdWFWYuVsfXCt2oBtFZWdEg7uxJxtNQ71fB/+xcD2BlW+y4Cx1FHLSPStaJI0H3KFyOPfT
Kfd3w/qKhwBGtUaEaIe8Q6AJ8tIw8QtgdnMWbFuCT1rpgG8G5LCgR3essOtP0l6BFcyp1b64oLiD
7RkYw802nNh00KNLXCHmnDDHPGpiDDH/Q1Zfszf6m6Q81fQ/RLII92v57NwBRhJeHCy5o4j4gGtl
oFv3abiKsgxzNArCBoplsZRhQ5n4NItGYikQxTci4KoiSaOrFBB43HlOIMR8dFWd2K3coXTdKgSH
OMOVSRqiyQTfGDifv+xHmNpMqwO2twC5ukraEjAKNRKNyo2+FtGzUFlWZ6v5a2QPGhjOv2zxvlrw
GlyffXPTx9tBx9WCP7fVBCC6zdDrweC31xZ9h4XXVbmv+QzwRQIizKdVXaRE8vewcI7+xTQvfg2n
JeGuJlpKDSXe2tMNFkYbD3Ojp3XjzDoWg65fzSfJb1QDoik9phCoPNm5lSx2brypFnzbMdfQW64t
0pLw98SxEh5WvJ9SvYB0Ob+uUvmRxK5cZvlbOcbGMWY48KrEqNaz8MbQ1ETI69Og7lx8ly5AIC0D
QFILelQLMJ6Ul+BZOmMoO34WdeKvkoVgsyOEB5kN/nw1V5hMVqCWq7dc/6F15qkRqAhPpG2kHtAE
XvNs8MsDeIxBtRzb3kkGxww1MaVeo2dUylC2l3roQyunW97tVtLgBUB74DRGoq9+UpcQR5U4zFaB
sfpZK7TQMDSAJ2xOKgYUqq/fqw6JrG3bpWRsHobeXqzWaQDsLElFtE3DOMzOvisP21LrQlU/eJ5H
yvNPzrOSZHlCYalSeQ9LfuvqVOQHrX43cSwYmUWboGJHvTkwYye9tJTFDlT9QstscVEuanIbrZBX
BwVmo3TYUb4D73rnqCPUzczDGrPrx4TDWYF31qwHCmOKDhB3Ve0L+WGrJmzkzlwPKFbbOtHJ3S23
zM06A/95pyiWkgbLDDBT1le6HjqUlaP36PwdR3+v2wigvS6dH3ioRUoAchadERiJxWimc77DKy0g
J54FGpKC2TtJuqDhAHOk/SKBj1kVTgdjRXuRTS3bUHHHSBjX45XbNf4l7tjxKyc7E0AKGhyOKsQP
TDsbrHQhB82/+K0KevaYLDsBtz8q1X3S8cVrmVAKScpwZev6qOE8U+BaQ8QXrQr13oyvZG0yDXq0
tnnjXtT5aW7uqR2Palstj/7pp4n2etR3yHya5RpIp8V14USLcXRXYLECvRYIQTu1DNnY/7HrJYZj
WZTnXuYIaPEBLOTudaJV4MltLxAhWl3dGRpcBwq1GhPzm6EX4YAmCvdfQgFVdjWJrOEurX3u3tdJ
RapQQP1E6C9+zODj7Pl96Cw0BkB6gJYjUKhMEcuXDbh2uIPMRND8gPpI0w3Kvkeg7a9gGGfwNQKk
FGF7+eWVwiLeqrcNwiGleer4iaKf7FctNSoSmeWfiZIrRNXBxAbgB9XGbtzYwpGxCIaDaufBN9Lc
TJXYsmbvs41Tn1i9B4RZ+jEd2rQZr1XRb2h+rmQdmU8cFuEiussRVYVSQgJpEkdcIEEzo76qWaCx
EeGqEZU7w/sm8Cwt6Hs3OiUqJhoLJ48nDfFEaU3uA8mxvk0gEFagQcnn1Q/fRkNYXYcG6ZqzWUWl
vFku+3ahDjCWzEJ934yvtCfBNOepbnwsy/pS1M6+Yt4z0nXFDTb8jBJjy+5dcBG3znulvbn2BKj2
02zmO/exKm2UbMgu1ySUd6mpuxHBWKlWfTTisuNqzbg7pMOsA6VwUMtmvbkFRr5zZi8ZtPcJhg1D
UaRkFRF0lFBoZHRdAgy2I1hXQLJhh6WY8VQ0bvPlqzf2ovIPvZIRXW9Os1/GY1mmLRTaNTa4cGBa
M6WTvylwebnAWbUprnIWtsJK3FJH4wNAy/906Zry2ro35m4wk9KgwSgI4rj2pasFDC1v4zQ7Uzvz
uk/72Y1MMx00iXIH41tzOHMP3918Myg396tbotKFxcrwyeuiwb9sq/1YupgKkHbeSiJLIJ8i31Q6
N4oAHSqkL3a56AHvXWc3ux066XIRh9yfprcOQ0GBa+FCtQ9X6VnZftlyn09ooerpqyiM2Fi6vT46
KI33cM1hrRsYqIqYDfjo1gyoAHHZOF4AOlsIdMPEVvD2NhsCbyDhgHnT0wJGWdBVgIveDDF+fWBr
31UN6jl5Ufpj6VDCTVeNH/moY4/a7z7SKwMiWB8WnvnhGAxg75w4AKeXAmAwrS+V6lGeA05B+VPI
rbCOSv+qVxy28hd2exW+Jfk7dkXqlkdnppscA/exQWEoJnhBWmUk2vLXlAM0CZ9+O0YFL/do3WK3
wm4sIYFEeDqDBNbD+T3Z+74/6dRM83lJ4K0dQKMZGRqaAf3Q2ogC0Th2CVw1aJm5fFdxeqtKFjf+
R7V+2WuW61fVqNvAzET5mH6YWw3jmrWGdgBFndOpsNUOpDZjUribTlXJaMkA2qV9YaH0A/3Zoym3
Z1gHYpSqXosGUNlGEaB5YxMrEC5Q3piDH1KsrAXzyLbuE8P/8Vdkdhn9wcGYOK92PrtWEgbTbhF1
YAktmrmB+D/uzOrmdiUmpQCI2uZnMsaoLD+69uRQVATdw1wA4Lh3RAHDMC80xVkUWjSuX6RnYZHr
IbopKIA/YWkHU5JAUisxxivvr/ByC3Tt4udpju3YAXcsJyda3S4bcbI9YQnuw+Mvx4sZUaYp3FX6
tsGCHZZta5zzlia6xjGx28LhBKZj2FKAv/zxp7Kzp1WUjwXk1e+NZ4V2v5l7NBT9o+e/o9OjIMTW
JPKBO9yaHQi/ImRlYYY147Lto+p5TMAUQrN6yKFowHiBudsrxpbjiH2Zt2Gva5hD4f30r7JDUcjb
qIF2CrqjaNZnyCow/yjrayMNBYUYyN2ANTwLWF0+vZPqBplXMs7QRxkRJjcyKKURGhK9p4XGcprM
wOVLxHTy6tvftnrzdRwBWJcc61TFZVOF8PSK+5V8a2BvzO07ww5Qy2+LqwaBz6EDeM2mW9/88SS0
kdO18z7prKIxh80SkNwcBRCU5WFhveUTDwwT3dOuxpXZg21UoURYgU9DJp7RRUbrPOBL6DacxO1o
oqfPvLWMhhGjbOiaR7NMx/7Zx5mJbD+oOHbaJ7pWfd0NXhe4CwqmZdqvdpFUC7CSEqi90q66310A
08TcOGr1hnsXirmOmnFqlqEP1AlDieEFM9jRuQrao7p/9KiHwPRn+F/u+DEZoAvTAZP0oyaLzM3V
tpfnkmMizD81nhXLr4tXVTsH0ZwKbYpso8NPEYk5fyGSzQ08jiuKkcyAf7/ZZWVzzDEPefo4cz8P
2VIGmvzy6a+NuQlE0XDXvdUe8CCPxmw5oAALpv7gA1zlnfMlq/VXrf2mncGdUDuNPgjGjpO1H/yb
xDoiDUldKt/tTkNpaiWtBEC1HumYVN0OBmNdi3as5pFVbyq06gBGjSahBZaNhYJDkazCqieUQ8k2
RBzTRYY/raUMgKsnoRc7Ob0omAgJGI4XtA6L8n1gEADitoZhtFalNgdSDXXc2j0/NAJ9lZWufv4o
CX5wUQigFUNUeafavowAS54r0IMMIWcHz8k8+SEB3EO0nwp0+QCFAKxmEHABQfzyyc9U/MFH8KyD
S2+WBTBQwWyLw9yuW130I/wuscJpfQYFIQN0HNYLj2ZoKVDYwLBIDijSyqgzpqjHQBHodMlQLpjb
rt04QwRPCvc5VJ93yLXBE2EGpf0Q543IrBAY6+pqOwFPmdcWG+dN4hlHMkQWeyVcBNbAkmIss6ph
F6h7vnK5gEFBntfvWzvvbMyLpc5iIUtMhY+O2jrjDlZkYcGSSkN/PkFeSXC82lsfNKwhIealHxLp
J073nrP+/58CM6l08HFGwUuhLG+E33n5Mz2bw+681A12lnzXvJhUr6bpRM78VphZ1VkfnY0DV+KW
TGTvB7WFDInpDup68BRf2QB3YSQyquqIy20DCXBQ+nCEKfH5RXfNixxsFDtgOqwbelT6xaelvv31
13TOMzua4jSx32KKTXmwFGyjdMy9rpp7L9XNqXaFtQVunQwGkLh5icGyT7AOAq+bA86+B/erkpeZ
+bizSTJq+sczQAH2U1FholYGcgK8u/NveZ91TdkEZT1/a5jEk+GMBvH5VU5ecRnAJ/ArlAwX4X97
vNhVPaLbSObKGSMCmZhAGLr2y52NsAU8wCRgAo/ETYO6mOywnWrUJO7AQlg+xRxu9c7Qhaz4lP2e
AEXUxyFx3QEowxR4ebfzwDrhPAdWmKegTER2TmLoA2Kb/4ETV+BK8+7NuI2IhZv/tg41/jr3MJGU
L0antxC0TofcOWl2ZpfFYSZVhJ5TU+rWsHEIHH5m4wopbQ3q0BJw90QHN4AkI4bbEl5Iic9z0SQ2
rv8tvQwRLyikLjmrwskmWafvXG9HVJsO5rnNn8cJRob+T6PfV/U14JLS8jxWKCN1zGo91ge9q+/q
aTo09X5EjTsRDzffn8qD8QvyYkeriqHPTHkuwqp7EDlebep+Lo1ALaCBZoI2plq25nSr23FDcBXg
Z8+oIu7Pf27dT4jvgpwfBUbyzRvBk8DpyoOxVzm9Kw8Bg/i1s3EzXRE2wwaNi4shEQpIgRrUq2WQ
Awg0q8uC8ob229IdQD4AIRJQMhG/ZfHS8HEjfHYsZxLM1sm3TjW/D/6Ly16XFh/ZQ+eubvaEhJEC
Oo0Ok0YzE/w2YmSqYw6xYL6KFrSjP25phW5HH800pS7kXWv/WgttC4E3WuonhxDjrR4BA1y/OsDe
RgxsAJsboPgYAr204f+xAM6S+SlzVAE1jAtR8wXOy2Exeuqwdm6WW/WOw4itbYDer8t1xP+xWq3A
ZkU4CrODUpSFrOa3QoCAZKzwKEKQAXyUbpWGw0kX2EMFhhW6n6JoDMRTtT43194zDhqwz+W8uCfL
qkO7Hl7HydmSCZaKUx6CYH5syiMy1SFyrMYrai8fJBM3FGYEP0EUkCh5/ctMrgu2R52jY55ABPY+
LO/zyaWAfqYxfguFcwfAfu5A1186JfSmWjCZGKSD0bdglOQcK76DeVeYO592/7200EbTKB+uldhD
mwqG8Z5hEjTVL4OrAKVi92FcopE9FXasM8vG2Wymqi4zISDv7suZozA2Eq+vkwq988SQeAO/mBXK
UDjR7Ad6ZuD1zI9BHH38Ta9GeYLMHy6uU3FlWuQO37bz5QATq16t6hXgWNPfc4ZB0R9a/wKvlt15
8m49AOUumbU2djA6J/q9APLGuxGKWs9B611Elvtwqtd+TVF19UWcg1WBi7jAlchEjIkjRKkh4189
wdMNh7zi4O2dNfrd8s+muS3qAmfApbhKtJr66MMTCs06ajUb0nW7OSGOKgZhGutXXAp6sow+6JYN
HTYzGkZoDnYcJ5/OY4deJvmNnrfrJd7AXecqtUYSGMu+954dy+eT6LCUuDEJTdWYKvvTQ9jhfMnr
rTXurGZX9DWAL2we71VS4H4mKC/VxmqG4PmDnO6naQ9OaWCvgoT3XtpH2hZX7hQbs6/3UvUgx/BQ
kzg7c7jmgBbaOl+sf2nWm8eS3tnY1gFNpDVcSXkzzbMHa7PJxMEP+5a82sCd/MrWPFM67h70bc2d
lNW27cewQJGkuTSe0NIVDb7Wttk6LXvk/glXavi/Wa//Ta6GPsUF+d2HPTmksn/jCXulpVV60S5H
n3SbVh18OL0rhJ3q8BHU/y0H678ZwgTiX2gu4Zbjm6Zt/JXJPcBP0weRWx2LzwGcWO9fOPX/QHqG
nSkyGeCm9STwen/7+SDDdLTh2P4SxJRloQlyVD8wIjrDdRJHqNLf6gKORlOB4nl+/O8v8r+J8ER3
bLCUITh2Yav6pH7/B0udzSaw3VbOR4nbB1Gi3PqwgH3971/yj0+ILCoEexlwmEWS8V9/i4fLWdK6
V8eaawOsM/QlVFznOJOa0dpP7uq8TS4d9k7P+GHk63g3ZiH/hej9D48KoZ9L4FGAUD0smr9+CCGB
mHS2lEeXz3fPb45ybmuwa9jmfz/tPyyX//w95t885KCZbTDqnuXRnLxfXfFXVmvR//4V//gohg5T
GyhkDevvy78hDDnQNpPHYv0YTS+B9Diaa/4vAWn/TfuHzYKP8h4KMLg4/l39XghPaMQb5LEx1c5t
cCjBlaSNLIDSdBH/EnHwd2NLLEGogBzUiFiNPoSSz2f+j5WY+zngDHcRR6exRMyeLqg62Ju40gp3
58/GEksHLLfm5InRT93V6o5dLuhHtVTQ5lfliosVFqtiBMllEJX2L2/1uTr+SrL/68f720bphQlG
xzKJo0Kr5avuEx0JhuzddkVAnjWAL6/sY60X/2Lg8U/vAP77WDTI/zPgX/TXb8UlE6GKK3GUTY3+
CV+9waZ4mZ3DAN3f/15V/++//fdnRJyhBZtLA2KSv2vLutlsWmfAVTyw+zr/PoFSE0OFcwEkXIc8
1ua4mdn/kXZeu3ErWdu+IgLM4bSTslqUbTmcEI7MOfPq/4cG/tnd1UQT8jd7Zg62AK6uXLXWG35p
3q/rgRd2c+U0rrA9VKokOUELWjQcfZWkqPLB8seXNk66nTeFz7nUfb4e8C+B6LKlbLZYNhuQTQVd
zSGebBKfdf3sl7W1GeSufExikLeJStYoHdroIekl/d5qRo9j1Qq2eR+ZvEklfVtn7b/sTPAfISTJ
sDguiFxNmaRJF0zNc9UDRuoAQlCUfvELQHjX2700m04DCVyXIeQYYCE2z2gKKWTvpUQilRVsmyxb
2aHmIbvoYChJUHhnfRNbWM2olFlK4NfNc1cbyhuvIOoY3aD/vN6epX0Q9hOy0MhmwLAWhtHzBnPo
RlAb01Q+h05yN5npoZ3WZMoWuw1dBx3GJRqs4snBBlzbXu83z1Y33QWkhikabKNyONbsvddbtBjK
0AwkD9DWtMVdsFXCXsGymH7TGqr4ef4geekhU8sR4SJ9ZYNf2tOgiqNBhrUipL6ZWHSy5TpR7KQT
NizPVmrA85Geqj576TV4CKZZgyZLh09jmblqvsbyXmolri+GzqUHnrTYobHiGc2oOvVzFHtbytBU
86NDFf8K7X6lP+cZLc5D7m0WOsTqTDMV9s82LhPLt+X6OSXLA7K1g25EbiuTqKIlhnOTI3FyM3jB
h+vDuDT9Z9EMyMCWzOVfmP6xE029VBI25vOj0T1zL/pxPYSyNPltNGJmhjb6wOKlqq5IpSaqVj/r
UzftnT6b9p7yNx85J+WhcO9KWGHbwB5M0jGW/uZjxrQfdWvatWWmkSqwyOHr4HHjolXfv/5NzbZN
9jNO9IsLOmKWA8koKoGZRdLRCzY+uKrrHbDQx2hbwRRUNFuToXafz97aoKAedoToZBIFv5Vq1Zhx
vqkJk+csgnAxH6O+jvok5Wk6HIqCjCY5qY6UqVN/qKCNdP1bVL6pfbe/3rCFgT0LKyzLNO3MNDUJ
WxdvJQldXDs2kfd2PchS7+msCeic7DMXFwvDyzKnns/cYUR6PfutOGsqkisRLOEe3Kqejgl7Wz9X
6qMXPq7dVpZ66aQBljD8VSU5XqjRgJLy3xBRuoccoSrvZ6Qq5mkYYQ6EdZGmmkSYungeQzA5uQfv
DqpS8wbkjESOtR3kGQQ7rZzVi+1TWUAOB+ilxbxqeFJr2EH9rBXpuG9zUI4lC/gRdc7iH1YSToTG
fA4YHKVCV+LzlDi5wm7lODEQGB2O07+05jSE0I2Bb5eZmvR0I1mDmpwiafKi+HZ9Tl/cI7m1zpoI
PB6QlDK1uUtPzrNUN8Ja0WrnaMCxbCeLgh0maROJmjdl/Ho9lnJxeM7BDGo/MtZS+oX+fC8bVllW
vX1scT0A4wK4PPSbB9Dx0gbiwcvkpB9Hs6q3RQI5Blzfhxr72hvoL6gxO30IIZXqJ7KR5DSD6CX2
Ep3Mrfqj6HzlvVNJ+KnzcXzSLwj+13bYtfaxg3Sn6tlvzWluhjRfuVVfLPi/YbhNsOMjmmYI+1aX
cxJKyCQfdVJqGbWktuzXZPMutuQ5hoVcHfuRTQFEmKqNzGHTecToh+JzoEFJbfT0IbbkhHtz8NLm
1ncF7ngSgVKJ1qJfLEkhuDCJ28zO7dih7CWPxoM26JT/xhtp0NcaOTfi7NyZW2fgEQoJnsyTeC+L
S13K4soyj+SDHLBNeDn3g6vFn+rI3EkoFXiqs8Xm4KYhXX19Wl/czObQJmqA5LsQMBb7V0KSt6l5
hwL6LR4Gz3ixnOqg5w7Xw+z39VCXWSEhltCdI3rfStM65pFk6EwJ+xxgVwHfFZrL9LHI/E+2XFGt
rWB3Ao+4HnxprrJXcGv421Lx8hAEQLnVCEBsMDzUn7RmJZux9nmhaTJ66FMU8Hm9jDcHg/97789H
aYZ9x0EYCyE40RKh5Ou9N/TWMS9+ZQ0sBMpo/xCBl5ulGkBnNVHTsxq5oVtWZx7jTWTcqfqKLMLl
UqIBJ58XXqKAhRHccvi8FkhfM7V51rSSYr1Z3P1DM2we1TKPNxRZhP0i0iYVePloHrGYAX4LeeTX
9QCXZw4NcRBjwjXL5BY///1kb5XqHmdYBI2PZnrjB7B0p29DAbiueNDs8t2T9jyW0GlxONRFL9Xm
0Vbw3kG3P0hX0k1rrRGeSwGPiiEwaQ0EMwDM1O/e4BK0ZCWqyPqHOawopGJnUSaQK8LQTAnSuNYQ
mccugtTowR7oP14fG0QkL3ZSVdZJ8HAsoBXNqXQ+Or402kOjj/7L2Fn5MxrReCxrJmwitAffUkTO
HxIFLGzOwGmGUW+lJEifeWxH5DsteYdGhnE3GaG8l8xaxp8pByIJ+B2hygl0Tx3sogHyAogKMN5y
oMCbpOSkp8WnQSqNuyD0gu2gKP2tngIsrij7u2jSNBvgnr/lpnnwjdq5izr0T6US0I/Ues6MrYcd
B2LvDW5yf5/103Es0t9YLZn3geNMB7+1Vb6gKttcK5pdrlvStqDedcAg8EcwhJ8ky/vpORoFzqYw
92hfdAcQsuE+LBL/ofezj3IX/UikiApYM9kbi1ooeIjy02SXv42GimoVl9nW8eqaYkdu3Kt4mm4n
tJq29dR8x5D7oeshMaeB/XXwpF9emw4bwJkgXkv9rfG117GSgJKVpX1wcvRafMlBoVJHbj3tK/tW
zUeY9kMb30MfceN6oLzhfUqz6AveXsWmSajej22T3MeOA1ushHeVqrGzb3J99mPxPrZlg1fWlFHu
KWGzSCzvR9+P0/sJ1OpD1hoQ5r0SSErTwcEwtCZ9pGzrb42UN2gVGjbF5/6n1wCsMYLoB8ZX1E5z
Rq90gLFlvfknTJQXGPvTttVBijlT5W+iyvpjwQaDD1ndNiNcPEsDcF83D2wKEeDQSuKNK/3oh/6H
HFZg0SLkuZxe1nfo+OY7zcvand8FX3Q5+yJx6EM4ZHZAt9E2ZkcppG0rMF0hChlZN3YHf2yfR0uF
ojC096mF8kneZToUdiimuh+6im68KGUBeaI21Ycpps44JGhcZ5Hpga3ovvXp8N0oww9FGZlbcO5P
RdgMUCRUe1ta+pfCGCj/UvOi2j/5riV73XYKPefga33ygGYl0GhnzfdmaXuZ83SahmQREqnC9mI1
ZqjrJPRfvM44qCNSDrJNDQjYTK1Cp1O6dx/DJLZ0OG+ygk7ehfQ/tqlSHVHjfGmtBpp3dnAGc+WB
uLTDmJRHEAcmvcQ/wg4zDeQgMJ940QOKvnmGJbgfuZESrByYlzcK+gIzDfx8aM1FqrOLsLPl7ekd
a3P6YadcAhvFe6/sFlkyaj1EsbnC2xeuPoWfaYVXo7BA/VbF7zmRVrIOl4+mswh/r4Qnp6XSpjo3
ixZG4hQex6n5VKTo8ueQ7aGffuBZ8WpWM/ra+XL9JFgaJcf4ez6TK7ow98M3yDZCq/COg5UcouR7
Ac41AlZzPcrl5ZnWWRo5P5OynCWeNqwvrZXTyTuW2QgK/lOffZfNEP2Yz9fjLM0FYszvH5Vppwq3
ywIgY23WsYd7wl6Ln4Divfv7aFjqPLKY1pjCzr15Mkr4uoUdO5R3bNNXG9jV6/XPX9aZeF5w+5ud
lhzWpyiRiVwhNu1eKB3ZD9RjZ4IvCMb6d10oiJ6jHf7UanG3Qw8J8N4Abj1SjPZZ0YD/X/8hC/2o
yCoulho7Eul9Ye3201S3mRpLR3is1pOxppH7t9J7/o6jneS4lRmiQHlTuH3ketVr/H7vCDEFTCz6
UNsqh8PlJR4ZvURJvow9lRc1K+0bSqOo8XQeR0koG2zKXvCrkePgMMQ+ci9cY7Z+hXbTgMkTaCCQ
/GVg1luUBttN1o6crbnkQ9Bo/4SO8TAl5O8xMIDiArRorwPS2McavCTLGNeU+f9aDgrNVHktUrTg
LcW+IUwXnxqMVXch037OrMscpuRclOmnOWYbxJs7v7qt4EEk2X3Zfs3jYJdav1K1Qn5rIDWTIFrx
RVkVFf3roXbxq/hJpP1N1GTF66WnJ6OppArcK/8pbbCuyC1w7x4UgWpb4pGFbgg+F8dQucuLbxoO
1BbJBL38KslI3hjTXo9++FRCquJn7pj8wYCGCYtQfTKjL1706CCG6ZVrSnsLM1Km8sPLTmcfpjRy
vvIiL/Lr0eC+Cr9ngLBrriVll7YonYeQ7YA5490oPFfaLvfkoKr9F+ThNjlJSwvd/QKqEAzb64tr
4XnP3RvtbIovGFeY4hPbqlOq8Ebjv2ig+GoZI7FouBkC5JGSuUyfHeq0dytT/46c+q/rsRe78SS0
sEG2ftsCCxj8F3O0v06G+oaK5krtbCEEaxvIjjZvIRegHeAyLCrD9o6BM+2xbXERu1q5WiyHsClx
yOAhqGKdTwaeTOrEe0JC68sDhgc+beVO8VchVFgjNOJ/EQwhRd/jRNQnUsBxrFnboC32g4LAUa5Z
L+k0E+ST13hSbnSrfekM+2Hsndu4CN+Getw3er8vQ3PfTWDh1DUPjoXjGigStykkIAHoif5kioFu
qq/YbMzFE6mfHA3vcly5Gy7cRRVOa8S4LfqAMtp57ybwX8ZCVqTj2L568qcsgUctl/hLGId0XDnx
ltoDYI0itcm16sLkAERLj5VE4r+EBSNZ/pTA9OlFsX/3rOcOOitnI51tXWjmRy3KIkDMpOMA0Cq6
LVcW1SVCh2ObfBAzcQbDKeKCJoec153aS0eztnD8afAgjEJN+aMMqXTvt7p0o09WsrPT9odcR9V2
ajUPnQmUlpJ6sH+niaLu48KrDkOT568Y+bQrQ7rYzdQcuSFrvPjF50VkGWqP/e48nT/6pg/7IZmV
J1Y2toUtFPfG/0UR61rGKMWsAkM6ygpzZxt9Q6wuit6fiMHmHC1Pg/omZ79wEMhKkuv4zErHPAR+
DO4K5v9op7sm7L2dP3rabaP71eH6BFrqvzmvCBAFsXreNOdLAlPJngdhLh0lKD3FRFbA+TPXka9H
mbNU4qaDWRD3S2qPs6v3eRQ9jdGfQB4bOpi3ceD7W2W0C/Xq1kIcolcAVK00ay3g/PeT62yi5yq+
SzQrLh/j9qmBOGfABHLeGtVN9TW7ucVolOwMkI7Q9kRokdYrTlQXPKLUDBmSJ7D40JlvdCPY4IT8
7p5kSc7YBi4Mcy5YaNiEtDTqBd4xz2ZtU1TsQlRDPIieHvfGorrnxvn+J+JpSHHyVz1eGCAKuNLC
526e2/TL9SYtnHln3xemYMKtwUKdyDvCvCQpB0Dz+veXjjwVyCTbvsK1BNTZeZ/JRqyDUO48vNKA
/Vs7P+eujfrlPqQHf0m9uZdTSFjx+FA72MArCDoY1tvQ949lrnyVeuf39R+0MF34PexMbKjUEkUU
hzkOqhzmvBHQ4e2kZpOU91LXbmIoroOfbu3KXOmBxR4+CSh0gNblwGF6mdu6Vnw3Yud+8Ky3620S
za2ol/MfngSyjC4+3jPCxMTEquA8Hb0jd6LUdG5zxbqPoy9wfLcapD3Ng0I9JXfYNv3CVBUB0KFZ
aeXCJs0vsGYXCZUXmLjJjJ0pYYdBK03sj3XpmV7mAfKh6dzrTV24RTCbgBFyzZ0tfYV9uoKqrsVz
YqGVM2QRjL2tPPrDr2LUd920tjYWGzUj6gyu76TNhZ1T6ZABbPOKO6f5mqBCJqGdUWXHCV6p1bjW
8GWw4bDJyr5D+aEDtFmgR1YjPIl04DZOUR8PyEtMT3Nq2+FFhlP7US4+ZmkME/ZGkb9Do2hgB6QT
8oqGitbqLUap20h/sMqHEIpn70BzbI55km5k7yasvyU2hsD9cxh+r2z0fxHnKvAtHPqVje5v5V44
M1TN4PZEDwPEEy+EjVdabRQZDvoWPHejYh9Anin9P2THd6pyL/Vvmd6g3fW5KZ5yFF5ibd81KXxD
2PwHSc92ZjYztL8ZJg7D3kMU35noIcFW3Sp6jiAXrLO3Xr+dhm9dk9zp0j6rPDg+H/HRuVGVH9fn
zCX6lClDphDfdBx0AOAJy8O2p6wJak8/GjA2ugD9mvs0fhgr12CsouKtKX/riBP6hxhW6PXYC6tf
Z7sBV2Kzb4FcPN/+6grvps639SPGv23xVKwsh4UbhM7CV/AOIaUCPuL883qNm2SLUPARIONDip11
E1Q3Jooj11uxHGZuwPy6xP/gPAz5S2p63OCPWfFkqxE85cc2XmnKYk/BMfn/Mea/n9waBr+durpu
jaOsu9RpUBH8fL0RSwFsHA7myiFQQV3oq1o3s2FoDPS1YGpBTF4zIFj8/ozBs1WuqxfZSC0DOViT
bDjCcUPu/ec//PqTrwvdU1Ucj23D18GKZ+qzjRTj9QALOyuJCvKbPDrmA0XoHgfzrc7PSvPY59af
1AogfA7Fx0iFH275t4NRp/8QkJe2MYPhZgy8MKmsXu2VLmLuVikVO5sq7l4rEKp2VBmtk9jqEdy1
85WgF4PEDoAPxZwl5Kwis38+y8JwnHQ7bxOXilOVvWnJyl5zsVKE76vn31dNwPNdUSZukI3dHVr4
SJfJtX9r+PHaNftiwAhFxnh+4aqAgMRDH28QK/NbQkFwxPKCerFj5pA2E1QoJet2zIbd9RlycRzO
AR3Od5IE88NXmCFVP4Ulfpixm5lPSvC9YgWF5W2kfrgeZqkLNR7vUL8wyDTEq4RcmFWZdk7sGqRz
d2UWfCxsDDqnqV3Z1Zbag4UXfBtuEpeIsnLCcs5zzNhNKTTD4NVvSSVsI6f5Wahr0O+leQejhGc8
ZxCYKWHeJSq2As40xYC7PcAKP8tmZXebD5KzE5vBOQ0gTLzIDwM98uTY5enyS9f9z42MJASGDYYU
7SiT/1T9/BkIn7FywC3HxXnHYkZApxMOOK/AWaQc9diVTfgy3pvZF7tG+0bJSe8eBkRpERa4Pj8W
h037X0RHSKK1dpZ6laTFLpLzKc8WyCSQIf/4/c/rcZbmoY4PHgPDM+GCJdJJsR8jbcdWocbbbLBc
Y3TcCdPY94cBUQQNi1NJu1jGvT16ihYVc2XeCl51fzI+22G9Cz123uuRljYM0wJeCxHABPCmne9N
o5H5iTJ5uTtWFTCG+NbPwzunT9GzureUFVDdUu9BcKQMY0KkonR2HizRCy1s07qgZM+e1L+Nec79
d63zLl5zzHpQWRrrl239IreRGnkba5qUu2WCqrYUo/8lTQZCVsovU40+RIr3XMh9utKRS4vZpqJu
cu9yTOMvU+DkqhJIUS1bEVEb9VGRHp2VCb72+XkBnHy+iMOWbdYv3HLTRzv8T65Pg6WROf318zQ5
+bwZ5bUExSR37W95yWujG7bme5P187CcdNA8bCchIuRMWnNuwRTuJTRd/o8dJOw5faRXaZXy+Va+
lXC/ubneQUtbGpxZWZ7dsMwLKJ6Ms3ZnmXrhNtJ0k6f3Az7i6Zcof82GW9QPy3Et4MKOxoHHG8WB
rGsbzjwhTrqrrQYta6MqczO5rB+8OrQfoM6i9mO0PsCUaI0sshjP0pi53Piciy1nqKbcK9uBeKgw
fqDi/Duz99f70FxYmRx33E1MKl/kxoVZZowKBZouyFyYFRGC+kMkbXumDDinrW2hhxZI+yAxXptU
2pdafIOuoN7t0By0rSdY5cXvzgrUjyXSY7+LQG8Q1k+sEmHnRLvjw4huFQ6C510qP4IJ8jZmSWG3
yMJqYwaxf+dleo9mizb9rEsTHVM9c9CM8LpC3ch+CeArqwIGFZ2pzNia04Q+wBB30OvN7NCZLSIB
sjc9p6GlPXAv9XZOrkZHr0NmDl3wnn9BkWPwb6TcwkpBshDpqUfdrLaK1nlvdsPRZ+m8CXFrsv0P
SaFHrqwEDhYX+BVvvQJhHQ/IDsWPRntg7PufA6KL30g7Os+d1SKmZKX4eXjQ3qRRt90hdZQPtsY+
7WUoPFwfqoXtBiglSfw5L0aFRlysVjckiIkknG/t4++0VlaqBAuzDVIFmB3QDRrTQbj6GA0Hdmzo
qevrCF9M35T4KezvO5yUr7djYV8jA8ZyBVvAgS0+YKJ+aiuvCTM3GQfy3I8FGpRtvXKsLXQWZzUv
B8403kiacM0KFA1jw6JK3TS48z5Y43vTvRrej4zCXPPhJSmWIfLRmGqllOY7/ac+9jYaj6LrvbTU
AIPr+8zPW0hIOEUhh1KQZS4a70b7Zq6V3la+L5Y4KTWMqdfxfd3ZO3vbXNmb1z4vTCbfiT1DHvm8
9aDxzI5213tn3pWEWzSOvhrItblmf7Fr1WOCjmBcJO5kooVWtHeaduROXRnhnSyt4VWW2nIaTFh4
dp8YaezkiTsqD0ixaWsPqaWFN2MaeNVDaMff4vxY0eN0MG1Kzm7j7/MYdmuUb1Jllx+u99nCujOo
YhkUsRzZvnhS62A9M8xYU1cxpK0c5Ddhbz3U8vDnX8KAYFIg0QEDEA6UYsKK3fDC1LU16SHGZqLU
0DDT5LXmLJz+ZEHmRzWz4BLD6DsTEFHZr9xRgifrtHuzj/Zj+FR5z2aEf09HHjd5ut62hZkwjxHX
clKtCuzq85GK9IxJp+SVG7xIabYHtPT+VW9QHwCLxyjhJypMhdSKKtvK89LVCvJrGyP7cL0BC+sG
PptNFVyeV40mLMswdzSkRdTCNdRd+vo6vCGPGK08lJYGBgAeTskQngD+CW0o9VZJosQr3CQ95HXx
0hV7Hd1Fs+sPqtXZm+9T/C+9RkkR2Q8m9sUbxsoUvYwGWjWk8Nv4n3u915aGHcqPyuGos/GL9d+x
ZqgyOWKqoWM+7oZxrcsWAzic69TnbWpQQpfJEls9uOPKpQRR7rhA7d7fAA52XnjsYxzwwrAnSu5Y
fVrRQZZ62zbBQVPurkdY2MPI1f4XQThvG6tUKtvveEn4yca3VOxS0KPtfuT2yu1hqasciNMOr3By
NCISLAgnZD8GHUup72Vw66wl6xY/z5WbcsqMXZaF3ctCTUgeTbN06/xtLLfqqtTEWgBhqKMeUnkA
1QKhbipLN957sVFcEWXqeuiGUOW7SG7rbZnqZikVbh1Wf7S6/Zir2fvvPuRmIcTOdQz2EWEy2Ukx
AXbpCxdLSETvhjWL7YWpdPZ9YSpphV1qWsb3R1u+04rg89iHN7XRIwre3l6ftQuDcRZKSH5oILY8
JZhDVRu53yifrn9+4cQ9+/wc/uS9mLeTmlcSi8Kq0BzbeNSV+vdvfSR7kcy2ONEviTw5Pm1S6ju5
q2BBhL+nt28AvK6sucURQSXCcmwgfaqYO5wGqc6x7sJCJTJnmg1AKgw8mhJpVeX9GQlSEjNRFigC
uTxh/SkDTgOhahcuGtjTbRuvvHEWR+Tk88LqM+USoVTT5PN1fIf9aq3s8dtZ2QsXZ9VJEOGWoJgp
ii4WbcjSg50c+n+ZtP993hbyqjwL+jLBwcI1IUzjYmuuTKmlPiLNMQu6odBxUU1XvaaIg5wpxTtN
eVUkpf7YxL58p2v9tHKwzt0tXOO5g8CuZw4D5hIznXk9doPGc9Ptk0x5mmZBITXu0PCzbCDFkWke
DLVxviVaCEzh3WtTI49D6QL2IzctYZDqNM6AV6DiMuK1lGDLlNz6wVrpbGHhALCG0DPrScignoQN
wMrawUJRwsViKa6Qlb6XzVt5qlfastCNZ2GEttixkvAb8swtwu/YRd0lzo3tYYLo7FPVP7TBWgly
MZ7KLRWKgo43s7BDB+lkZyqYKrfDERK62Fav0fhOu13VHYvgJ0LU18dqYUHNMl/UEqgJA+IU2jfq
o6RBxmObxly6gJMAMukfIjgmSURqdMYFJlvy7N7UgjJ3De/gS7976/1nJmX//74v9FhU6HGTDXnu
6pirqMNvvBff3wAUZRwFhs1MVZoX9clR0zZghlpZilwqYxW9tEasXtgUwLYaDuQaUq3cLs6/H8Yg
grN6itzY2XrdnTQnA2+vN2EthHCv0NpMrw2vj1zw7we77V2lLY9xlq1MpqUwXFSNOXND6VI8YcLC
DGUEa+L5te2wO0OA01deQGshhGUftI46OEEfu0k3FTelryOtGtiAxGusL97faaetEZaGIgWDKhVj
7DpG6Vp98Kz3QCtX8vhL25jBc4433Tz2+vz3k8lVdjZUz478Sp3tI9zZzI2M0fiP6y1ZWuSnQYST
vxh4FvuOGruj6fyapBoDbaW/eX8M7sc2slCkBLnknzdEHSYlM5QocVVjA78j7d7/fc4z8uja30SL
WD2u4Mg4qO8UrlR/kYYG+exgZbwXeuksgrCRDFVgwwCAH+wge4PBxpoC2cLUPfu+0ENZlRl5p9AC
W3HtbNga3WvZ/7o+CosxUNRR5roGEnjCSIcIOaWpb+cu+t7jVyya4pWptBzAms9cVAwv9NtCp40h
nY85AIjmCa2Zp8opvxSOvLJhzb/z4vai/hdmHquTZRF31IrieMjdtvzhOJ8miib6qO0S7VcYfL3e
ZYvDPucG5sQ8/wjDnnEq5jI+ZW4fNlvLshHm/nA9wmJjTiIIA+/lBjWtWuYhkdm3zjTrqGB5V2xh
imGa9uV6sMUBgrFLUQt6HIfuec9NHDKh5RU5os8kCFTb1zawhO/KVSbjcqv+CyScKSGswAI92Nwt
FHncJqHRbPsSE5TQ9uqdgoTgazr16UrtYbl1M1qKyzOVZ2F+G11cdpD/GCxq9uVN60ECWblPrIUQ
TpgQzHUhNYRwUFUy7/2PUbGGh14M4cyIJdSXSUnNfz+Z3cYA/bSpKD9HxmvW/UaIPlwj5iycK+SJ
/wshnCtFOqVSW3Cvy3N8Dw03xG4X+1utWFPZWgo0A4dAU1ApvtCkavMgiS3dy1wpQ3LG6buX0TZd
LR0UaI9rh8xSx81Uwvl+Qe1GPAS0TJITfbRmfUgcMiCYRqC96tjevn8NnYYRtoRhqqh/87hwJfVX
hCePVv401G/XYyz220lThE0B1M5YVrqNxYyj3jrD77ArUYf0d7W+BspciyTspSH7WgQHM3Pb+INe
vRkjNWY136MKsrnepKWdVCdJzCYJke4CByWrmEQqsp+7KsYhKPo/akGwsjiXQkBOom7PPwvpaN8c
gXkxATzpQzH+Kse1pbkWQOisSuklT+sMavbDrsARa62PlmbwaQPEpT+aFDoUvs8bbyOrhxJjBzNc
u8osRkFEiasY7zrUKs83mA44UmmaA/WoQb2R9GOFzSIuZP8w3iSTgJWzE1MdENpSe2GIfnScMhiv
oYE92cr3lyburDSF4BRypuyU563Q0r52wtpMMWq6aTBSaoPZXurm1/VZu9RX+GxAh6HYBTtZiJJT
ay7ThPfjBIPBlr1dHOFhG3+8HuWSychziHlrYh4A0NcShwSCa1KBRczdITKmB0sypm0kVdpOHhTp
RnLUHLOLMtijEOaBFXNmuwkbs5sc/U+lNMetPWIM3MQmhvVRFD56tqbsrv/ExY6Y6+GIvIPDETfX
rlBKJGwwvRrrxxinIBTyy+H3/y2GsLOabSFLiixlrqy6Uon9Mkm2tTrD/C4T747mSTuEyT+hlO6n
DttQ7RT3ltq/WtqE9aY2a//snKR+SEL/UScJ+n9rmrBzpIraJb1N91VfUusZszUEvv8hAuw+3kAU
5oG6nq8H/AUmSynJHrYxvo39n6D7AcJ6ZdEtzoKTIEIzeqnJir4HIRkX8Q7Li03Z3lejvP2HpnCJ
o5iJ9B/X7vOmWJKC4GxnMkb5Q4Bp56RaW4U3y/Uo81VNnAncsaj6zplCcvjnUWCc5hIwRa6o2h9H
e5nCj15+kzrYvZo6kuvhSri5a66Fm/ezk2tdBLpNMVuudcPw1nfP2q/rrVkaGXZ0ZA1k8nRgb84/
n7TJIMmexq3R1NDUCg+9473Ek75S5loMY5MF5mLqOGy852EsPKEKs5syNw8atywk/NKlR6sYVp5d
S88HgBLgcLhpXeaKCgXlHGmKc5d9LG0OTnCQYU4V217Zv7vbSK0x/LPDwLz3nrenyv3MkzQrduPm
ZxLh8nCIrZWRWZhnc/mGDR71Cf4rHCFOHkmGZUixaxZ/eu+2MZ2tI/nbLg4PiIGsyggsnItn4YQX
Sj9UtoJgR+KW3afJyOHOmVsTqlzivL6/62y0mnUwmeblhiOVbetPKTSELvw0oJYelsiAvps2CdQI
oQlALdzp4WgL801L02CyqoDEkf/FSIubGJPWutlhlvoPE4F3iopIOHJJui7sbG1VZl3eMhF06bOF
K6Jif2nKlVv9/GOFLYB7ChxU9GKNS9EnXzWRxQsYGsTaJgnr46Pc/74+KEujP7/t0VKZJZrFKv2k
yDgXNnriSj1Opqmrqf1BjguYL9XKfvY39SG2xgHYYIAGAp2vCbu0FDXdVLXA/722GJ4tuYmoShcg
2BuqMn9kb1Q2/oDx8aTKu8aKijs7MfK3oLYd9AJmRKpqfrfjLP1WGkp5iOQKfzJT9ZAN9EP/yRtS
/S5KpeRhNJGzjmoU4ZtJjW7bGnChRK1yE6IUuvMqUC19mAW/SWZIjzU5nK2j19p96mmlv6FyW907
cuY8G3GVdlilS7KypYiSYpJn8Qu1Ytx6fu0gX4BCRCTj4q42dvCpdNTmzU+N6Kef5w7OwJN9NzPA
9nabdDdqnn4PGII9l7HwEKIgeChtNbvF/BaIl+XVmwLizCHWevUe/bpxtjo1D3nYSA/wbaSbfxh0
9OvYxijhXuiywJ3JaieeM7jjx6jbNmgG4rf4DzFY6QYvN15w4sSq8XdMwqAhe1/eACp6HiT8mVfa
sXBEAu+m0kGimKfDXwWlkyMSBraFxAsx0qLeP8tZtbLGL7+P8Cb9S6UJ1tSFHgnoEolSB2sc3XJz
Y0bm16izPl/vp6UYZKLnIh1HMXzE8wPFyIcu7Io4djEFbinX3F3//KWIEex1anKz3AeYpYsFnufK
VCYKVZS0xSKvDlDrTmZWR14VD1Pf3Pv58BB4IMElB7/k3EtXfsDlHjbHR26RFBtYPFFeUI6zSk4t
5howAncIo1u5w6EuLdfSopen5nkc4T7DurLjMYHERBEEvZ1mZ0538dQciurVruwnrft4vWMX20Xq
CNyIqpOvEk7pvq0snfcH/dp5OH8gLRqEqK+uyVUshiFFxUSEV3eBBVXiymlsEpVujOVY4T+qyiP/
bmWtLs5B1KZ4SVKehgN5Pge7QMrCptcidzo4JvfzlTTLUhsgVc+S4CrkIlGNTzPaOpa1gXphXX1T
cEzZhFb0Ufe679eH5PIsQyQZNARYdUQLWLTnzeihC8dO6UWuZ0z9w9SZ0d7X/GErZ2F4CJzy3Vxx
lhYnp8MDCg4gJenzeHE3eo7TR0xt9Sa2AdHtzelwvUmLXUflnqQL75oL+LTZlrCLrDymyhOr+6mq
EdDxZenWaLFlvR5qaQFBDkVfiXqbwpv9vDV+6aEz22fUQtUJ47I3o/xhTwelMjc+aQJnbWNaDGcB
HKKUyNZkCOHqpjLxng44HzLH+2iq7bTVotBBvyqt9Z1CBXBThVb6qlnlWpV0sVNPQgtbhZN6meKl
jFsT4LrpITFharPFro2P6PU+XVpYPEhQxKOBvIKEGeknYxzXkR+7Rv41G1BFhl15PcJCW5h5UA9h
v9CR4hzsB1sbqwDj4VA9KFO3czIVYa799SALzTgLMv/95Jz1Z8xFFBEk/a6jCR6R+bgeYLEVsxUF
Tw1aI97a5TGXEX4sI9fWoxu/il9QCH1S/TV5raV2wBVWUJwnVw7+4rwdkDjaOkxU2vGm1p+k8MP1
Vix+frYEIDVHTlQEEdlq1+D/yOc91KPNWySfVwZb+atucX6HZsXMQw2cx8S0Q9hyqgnNMRR3QsyI
Cws01NGrD8j1Ii6n9VtvgH/4wWpepuFhsP0nxfpkmU/l+Enyv6TjTaV9nJRPoZbvOw2fsdcw3df+
s4o/tdL129AaD4N8jKx7L6fQ2x3i4MZybrTyxtPTPTpNG639kIz/j7Qv240cZ5p9IgHal1upNu8q
u+1eboRuTzdFidS+8ulPsHH+mSqWUIL9ATOYC2OUxS2ZzIyM+Ifk7W1VfkP2dEfSH5oFQWGQke+g
fm2aUd3tq/y7zv4I/ZZpNWR5Nm75Yx7ZNk2DjWb/niGcLIL3lnWhaDskSA0BJvA41UGd3YYaFJYJ
pSEt79AikILDiw3P6N4MJ/HH80aoAv9wxnejsHZCpzur1njoWsMB4mYR70t82A8zyRXB3S021N4w
vtqtHfVBDFVYN70phq+stjdla9304JIZqQ9RiG3ffgOFu9c/8Gw+CKmq3g2hsKZb6Lx4WXdrzQdj
/kISsIIOWtg02xHs3275LEbnaZy/Jfk9B/2zCayYbT+Z7bSl1s+C0S2Z4LC1cuMbSahDtrdutJ3e
Ex39cr/o4IaNPTQhtZOtDwnqbvru2fhPmm/z3o+sAn0R2ZcgCZ3ymWVNaPuQIRa7zjfC3hLboXoF
PirUocicFZW/khlc3MdQ7wDoxkYyRU0uQ3y6R8ncpsexnvd5bd01Nfrxrp8VGR5dbGS8atHXauuX
hT6QuBj1rEnBdOvNddMN0+39SO/TLNkMCT9cN7bkXpBOAYgQ9A5AMyinxpp0juuVZ8fO8Z7A1/wY
1PQQ5OXvT5hBSCDpD5DoUMMoK5nA+o4ubYAktefOBe9q4f+kvf39E2ZQT3Pw7EH0ob6s/JYC+kF9
ekT3AXiQpCxAG/1vJuQOOXH4kJyzar3C6gzQst44gXg08/KbU6cf76eAPzsZi1y5E0PN1BC0j3q4
vvKDaT06H4fgnn9fhown3wd9rmlNJr6fUX1fO/wRgeOHW40AjdFRVwLuCm1bgXKptA46VGue4FIp
trzZZMfrS7F0UAIoKYJsEEjrC0g3sSBmA/ZWLda6g+lCuODFNN70CQT3Hw81cXUh2QTGRvMyiZ7N
oH0omjw9Tm62m9Pppk71jd1P2+vjWXIuyP8BqIDhXCbooCTTBTIzcEy/lACs/Prfvq6sNwtm6uIG
SYG6isriHqjx699fek5LfaF/f77y7GsqdDQ6LQzU+XhglrbVMiRr2PTEdAGpDDq/5jqN3XF4qSp/
ZXCXtFuWbJwCTRugnQv09lbLzDbvanJMy+zoDHHV/Sq0/s2o2HNn0V1mOfuiM7aWke0ECR6Mdq3P
fWHxTn/A39k5OU6jIayaFvgBQdIf9TJ51Qd75fKRJ165GIBeRNVQ9hVIXo3zE0tcux7HxiRHPbif
tAeOXq5g5Ugtm/BAeCJ1FwND8W6p79Yeg+LBkTq7FqIb1q2WfGKfAG6N1yFyLyA/Vrt2XerkPTqX
CGrmfXVf9051M83GcOhFkz8bs27sRp8Ao9EF824Yg/HeHZ2PF9+wXSyAJCRoX9YrzqdyrEqz0Scn
PXZGzPg3W/sZ+G8fPw8gyUaR4q/I3wVEsOT6gCdOQVHb6e5ZjQ5+0BDrSfKaJ8lNX5SPfdG8WrnZ
h2kHEc3r1he3owxTZI8n7kPlMCLtmuVW7qdHf6DR9FXQNQ2pxZ1yYkA+Yk/2u9aA3GpOvPRYCaRd
7mmFGvNKgWxxDGglBCEOAJAXT59eHxNDbys8GkS9HUGnx+sv12dpcRA+CmA6DMCSEv24vcjqPBno
0aHOtJkmCpqHFgT3M/Rs/jdLysHqzdYIOIj0j1YNUSAztIFCMrT360YWEgdSSARM1OgfvdQ8CCof
PZINp0fdqtsppDPecYPrug9IKIBMojLmp0CHCjek2NcEn6TvufBNkp8GT3kkZFRwB56u2py6Mz1C
VOfrWCffyWw/oq51O7UfVmWRrv7ElLLzkgn45KLFQ0+jot4EWl0c6laMka9na5t8cQeiNiv5ksD5
q3pc1PwsLSsQ7nv9vnjJu48H39h64PADQFHyzCteKKGQfwh6QY+ztWfl9NjULKy7fCXHuLQ0p1bM
85OKrruMzra0AqFpbfwt/Gqntc+jsVbQXpotEHNJLh7Jaa869gRq0xkklNJjwvaNeZhXIKmLn0c6
7C+Y07iklCIs56LC59vgcXxN6k9cfSiRA5ODSgMqM8q2QgGwMrK5So+9Y5BN1ZPutRgcce82aA66
fk6XQiU4ZdRikf8Hvk5NTeEQ2t6kmbh+3FY0oZd0UxVamRGmFIrVLt2AlmnYpEyfH1KqmfegCeAr
TYpLrg8ZRkQReGVIHNL5rkDn2OAYYIw5upN/ZzCUPoYEFvfXR7q49zxMpryDkMtUXgAQmmp1pNDT
o8Pnez8r97MIfif6eANp1G/XTS1uDx8YXxvs9VLq6HxAUqDUGf0sPRrQHtzOSHfHs+5rK7tE7gLV
z8lsvWRPkkxqyr06a/1QzxQrByU9aMSzamM6dZxBETuile3cNgRpFKup55XlkhOl2pU65zIuA/W4
KSf65LoVlQhawiZMpDH+6tgcOlKHzWuDIDJ93PAiv9fNFCWrzwSdgNJBCReEcQu8+2npV6JiHE/q
KswtiH1/rz/xpkb/77821MYsyAZ4ienDRsXuTfrugN2vM9rNx/cHsDzgcwCjjnPBjmuiG8vIoVN8
1PODZ0cef7n+/aWtjpZ+YI/A+YqmDaUfIEO9u5ndjB9ZOuzb+hsKvKHRvUH+8rqdpYMrO/w8lNfg
Q1SeBQJNo3lIZuAREKi05j9zfl/ba+HK0mAQ/8NFGXjyXqjUOhYpQH8z8GMz74QZUf+mQxKPrwSp
y0P5z4o80iebOpvKprCskR/HZg4z4mywtyu6Rtq/OBakIICXRn+up75pkK4rCk50dsysDeK6DjKM
5c+5WysSLZrxgbKSN4h7kY1IGps1bg1qq97o+9Cr0k1dzpvS6n70zmeudNgBfQQS3u4FDiqjkxVM
Hphl7aB8M7xyM9qguLKCco8S0ev1/bZ4WZ0aUy7GThhDExgTDk7q7lnFXnLm3FDqblyi74TwX7Jm
3mi8fbJLY+VMLfl0mTPEqUKR11fLlvrcFmBfEew4TM0b2BzieQpWoopLwTKEkygOgX4PqDUgGJWL
UEsN3tZZwY+pAcld4KKInsHFOTu4wwpMrcbNVDT7fApueZndBIm+vT6/S4cAj2HJDxyguKhekX4m
TB5QAHGKBBS0nYDqJ+rEYF5vV+5ieTWpVwiS1v5fWCPCDsVB5TyntO/hoMYpz74UDiW7Gvy3Lx7A
gWGXiHmT9BAjuj66xRUERhhgSnn/q/dlDnnNzu0wu0a7Dx47trJ6a59X9iZPvMTpJ9wcg+GGI/HD
/uv13784aaBQkc2QQFGoZcqgcGa/sQk/mpnz06tuAYkCa9Jt69R3qbHGCLY4Gh9NPnJLXgJCjIB0
E5h70arSfvOqLmLeGoPuX7rQi00AkiFJ/wj2JLXO1/Y0YDVv0c1vQ1Y9KMWTk/h7n2Y7mwy7yu53
DepK4Ry67d4U2gOkU59q3T+UzrhGLLA0tQ68ssQ9IhJVKcOgRVyNfcfRgZ+7I2BtSRH1LjXusJNQ
XvIGUBqU/prawKJR4DhATQtI7EVOgScJRHINUCb44EsIZuN7VgYZPKcFfaza+9OnTFs530uLisIK
VCQA8wUQyzq/5GpOeksfQDTQ5MU2oN+yVfT10s0DRjQDbYhQd8dknluoXEG6YcJEWv7ezLdGujNR
nRxurp+EJT8FprIgQHBtwoz8FSeX9TjOqWZWoFZMC36oO74fdeOx1dL9dTOLC4ScFfI9Mtb1lNcq
TQzE70EA0kPje+CmESmLjZiBkGO/Cr5G6bu4NifGlLWxLUivQkkG3olFzPljmmtBwZIBmRHXERCg
7K0ufjngsNdOLoOCG0runJWm9sXPA2TjgR8Sm0u9O3LcZymo0gBMgQt3Nbwku4+T2CM98Z8JNa+N
hLnIiQ/INUKE7qbQm+mGTp6z+fiqIzJDayNy+EDCyV1xsrn6sZsbvQEUTgCnR1H8HrJNw/UqIkGn
346OPbVR0bvEia7bXdrUyHaj2IpcMLyhYpcMdc86dwCMWBMR0apvVTEeCvZx9kXJiOaCxBNOAGUk
ZZ95IqWG4A470iSJ5opE41pKYWknnFqQfz+ZwJm0RcoyWEB464PQxNldn6jl74P9AzESEFC68n0n
af3UK0EWKvwHtumnlUfN0rMaVWjZFo6yuqOiXJhVDllbIXhG0cQH8yF4dqIBmCPcPql2X2Qf50rB
gpzYU5wZQRgPHkEArjvC0X/VbBqxdtP8fVeoV+2pDWVvCburiME7xM3UO6B8eChsd9tDL6Wnzu0I
qpswS4oDQc4P1OL3vVc/DHTcNV2z6ZNsJX2wuHzwBoiRcfXh4j/fHlplNN4YyN/idjscpte0s1bu
hyUT6GVBQQexpdTOPDfh1JpbVhxo2jkI2mensc1bH3S/b9f34VIeRBaVEboA/o/us3MrWsX0PEug
bZC378HwkpJXO7s32EPp3HeoEmXan+v25PfURUQwhnQSpG/Q6K2MKnXA/z1woAzNoOZhNQQHzoKb
NGcPVKQ3fbcq4rM4wBODykHTBjBGzwRYQ5J2cdFMYOe3243WZL+srLjj0O4Mfc+uQ4tNn1nAE8vS
V564EJPPQlDBwZDShJO1SflKHnpxg0hqWBBqohqmwp2rHlKngQFJj4Y+m+w9g+rL9bVacuboDvrX
gBI6OF3eaVmDtRqGYQ557t/1Onu37DUC0kU78IJoasDWAM/0+USxCWTf4OXHEqHHMpxK/w580AfW
IYn6iQEBLeNAeRn9rOrt5BepBz4k7AXkgR682f5Cbb7xrOKf62aks7vY4ydmlEdUPvkzd1vMm+Mm
YUrMiOg8qom29bRqZURrpuTuP9ljhl5Aus3GiCrX2IxOXJSx6f5p6n7FzvIS/d/MObqyRD3zCFqN
sZe14c4nO715Kr0VcMuaCSXqRgPU/zcBYkRz3Lf/gCb4+ros+p5/18VRKcqYM7I276XvAelSyAEv
bbiDNr7kySPjS+mhWnnd4PLqoGsE5X88d9V0i5uyys+CCSc0CKt0n5e71A3bj9Nq/2VgBNQUIRee
EopLRUVk1Pwa7QGB9i2P/fLrJwaBnhdk/KDRcUGD1qY2m9oEs1a5aGU3QPRl2cmzXYBceehW0g+L
E3ZiyzzfzlPR+dyd2/wIxjJzOkAHYHS2tVjBfaxZUSbMDXggwAqMO08UTtiWwcMgO6ha+5k5yRqJ
xeKmQ3oc2AxATFDJPR8S97tq1hs01qXDLZPtQ3NUQ+DRpBGbPnMhOH81oJE3v2hIJFaJ9jZQAhz9
6cagBxZd3wiLBxRdPbJPFASNqvqml7to70nxOGqCn7r2bFXvQ/Z23cTiykDPALVbKO/h1JxPVlJV
bc8oRtDxSDg30J4Y+EEUKwNZvDihbOHaaEORlehzKyWx2EDkknSc/HYY33uF/uMTA4H6EDqe0SSM
/Mi5CS2hAVTQQCqWz1BajIgIXRQj117DC1E+8rhgmYAeAOqpajKNFWaiawhuJSveTVrbOJ5Vmoe1
P/2CiPSDV2hvcyY+gac9syoX8eTOKUvGXI+g00DT5hs0FoNsvxB/zEn7qVX9rkzHFaewsO+gwwms
IPjDfeRklOWq0gm87Tra1njxj+/fNVUe+sXHLx9ggyUC+W9xVeXSIpNNHe7jvVxbeyEetQAynfvr
W2Jh1+ExLnsOsOvwJlP2dtX1rKgaKJYxaFRHw/zxTX32eWn+ZFX8oqhydKjixU/DmdzCx3z85xuA
rEJVVLIKqyTY3ZDOrLAlsBlkknO0tgBLs3P6eSVm6iEC3U5QmzkSvmXZ6+R9IlKyka3/y1YJFJeq
MOJruCcrBuhJi2YBv4Toi5keZspDzxpWlmLBi0HlFuUPiduQqibnS0H5VNWmB4CIB+FVqBFEZlmF
+kTCyVwL0Zc8AHAuf9kLsfwqHQUIAkrhkJ6C5dU6WgxEsp2IeDG2YTkUezOje6QEV3zb0nlEOICx
oYS0UERK+4JQDTAyppEnkEDdjW3z6iWfOS+QU4KPhiEozyizaGDSfJtm9CjA6y4erZVFWthwaERH
aziyopAVVbFCg6BmVfTmdDSbnf+ddtvrx2UJQHv2feUG4P5Ye7UmpqNt9KHQu6iyIawctY0fGvx2
CL6U7Y3eP1haEGbeivGFDYjeI+TGAcZEelnNTvAiqNAraI1oGGUh2liYdWcXT4n7cewGClFI7cgU
o2RTOt/nFhez56dkPFrBrdbfzVkeVuKH2cT1/HXMPk4NBeoY3HHgBwK666KjyuKMzoNmDUcepA9a
5sZt4bzSbliZu4V9gU0NTDCeo5J5Q1m3rO/yvhi64ShsM5zTN6/5eI75zICyr4OgM+d66IdjU4Z9
ubPXWH8XjufZ95WLoEWXumPL7/v8F9E2k771yD8rm1s+95QX7pkN+RtOLhuRGU5emuMA7jxtO1Z2
qAeRCOK5und1tvWLuxY4L1BfXje7sK3PrCqBR9oB/oTYZgArThvOZhEyAdwOsKw9msqum1raBVIT
A5ooBrqS1JQE2EJHBjrF4Zg1L87eWOvoXnDbgPP993nl5PS9bifcw+dnJCvzfdZtgv6xddDYva/X
eDWXh4K2EUnAA0k3Za1KzyatVZYDiLlfjY5vKp3vrk/W0rpI1BsCG3AbXkDfTA52Mrsx+yPrvtkN
JORtJ5SV79lfo1FcGgseIIB34nq9rLZqfp6ZekX6Y5oWaGh7F2/XR7LyfXXZq0Ib7Imw/tjFrbHJ
y831zy8dzZOfryrtjFbFc9Lh51sAfGR3Yrpt65UwbWEt0FgDPJtpQC4Uk3R+Mtt20juPsO5IjVuU
95h1KKGFtwYwWyp7wwzKCz7wObJ979zMnDNuGNzs0EWLJPE4hUn9rUh+JebbyF5BGlBsBzf0Ysqi
1N21RuSQw/WpvBwnHnBg5EDjA0BooKc6/wHDaBUzN0H0RJt3dDyK7mdZPqxepJf7ATJSOkIdlATB
LqJCPPATSgQ5QYtz6oV1WYd0jURozYLiCSBQVAa1tJBWIeo0oC67Pk+L35eiWzaoI/AYVRKEWuHV
pZ6Z7ZG+ldrvqfx5/fOXOxoThLn5uw8uQwCzZs1Q6VkHOMfBplHJPsGfjccmcDzAusgiyEXnxZB1
MzAptRa7+2CgIR8+3NohDQR4X4L+SDISKA6ySogOctY8idl9SSJcKx+cIuXzyk6t64LPg4PPE7ZB
UzhKKv8Q56OlBsWGeupRAcu7JEvipLeAZM3Dce3uvdhHsADUPg48gPXAiisWAqslIEaV/c3zz8Tf
8nQtT3axkxQDygPQRacFN4MuiLOsb7bWMFibpmfjbV4L96MJBZiSmHrZmy9xSMqZKyxtymqzDGLb
eDD0MqqBVhg/jK6HEU8CtdCcDzo6X1l2sJylNgELXQzpZn03pRa5Mc0i/2hSQVqR5ErIMuGEqH54
FE3Rmg265IYi/4YcyR0pzY/GqzABhTC8+cETJyUJzz3tWBfejPpuEmcdeQqG8XEq8xVnvrT2+Lhs
CZF1SPUE2gmx7TLRktiu7IPT0Udmkm1qVJ8wA9JGtGUbUklPJU2AHDiIYPKAHD0/SV6GHIhASI52
EZ+LNZaJpeNyakpxu5YwZj4OaXrc2O271b5fdymLX//rdtEBDuSV8nUbzfIutNVk46KvbUXiim2P
BoftdStLqwKCO1x/4JYHwktZ+MCgc955DjowzT8N+1knXai1Hy6RyNSeDl4jHEVozKqvfDY7fdb5
DH11XoniQtR16OVyyk2XfZhTU7EkJ/XkzTLMnjHUAv0MRWIeud++6r34NU3iZ1qLLWLn70E3/rk+
g/KMnz2TpEnU1dFDC6Yj4IvPTY40c00Q95DjbJKIIpudO3u0oFBvDXd1CbpVLCnes/IFOnAbD37A
yqy905i/M6S7tj7R3b01BSSaUvDAUaMQEWpFTchB13lM4VTWElKLQwYjMUjA0Cp52YmTgTUv1Vty
LAMnqotnTQBHbX+3gpWpXdic6MECpB5QX3DeqPeR0c2mMTkdml7dhEQW5cYeep8kKira7a6vojxN
F6t4YkqZ246Bcm6oZnIU8xBr81xEYIPLwhSZnNIxIvBMgmxn3LCh+SiIRy6qjygejysII6tng2fV
bI62psW5Aw4RQas/yJIfnZyC2V/8gwbONx8o+ZVwZcG3yG4fHeV4cBSi1nO+Zwc+15nfV+QIPaFD
ahcHqZ97fUIX1w5ElrLt2sdzUTkWVWlxu3ZTcizGfNyMQTN9LZzG2eSc+iv3o/yUunaybonSAfqT
gTk5H01QTzrCO/gwz8va25KREurg3NpAPGra6v7w1ZjKNSKIpSOAG+avIDzYutSQ28ozzWWtQY7W
BLIR23xyHH3nGXxn0mYFhrQ0kxLjjpcQLEHA5nx4iZ+PCI7hYExn5wyPTf+rGz5+aWIs/5mQoz1x
m4A/oY6WE7AQNBCuIO+t9+AOH0a1Y7+dGlF2hEi5TRDik2OPhvxwYvnPdPhw+VLakHAcuSTAVClR
H/P10Rp8NOh1frcV3kMjnC3vP9zhqlhR0od1zfp+BvD8aJXNDJLjht0U/qoywuK6n4xF2dZtYogK
lHCwAnU3szbuhhLv8A75/4+fVIilo/8KESCww4oz6IbKrAaBxYcHPNAq2eVgeme+/4ltDAZdoOlA
HgDBMmU4NSqlos3GJPZhLzTagm/TcX7yJnONvnvJuwHZC0iGHA/SyMpu9io/hQoD3nokfYEqajwT
c8XlLK2NCaIASaIIFL46mLRHQUbryiTmzRxsWnv+J3eEcZfWdK0kt+RoEPVDHxyqq8B9KKcmT2q7
MKs0iduW1ZFlNs6+NEiEyLOKXKzSyj24NHcgawGIHOhoXO/KKlWNN1hJA7edJfuhmsJhWqPoWZq6
UwtKiCZsrbPmGhZYEObuY948gBzs4zsaPUngyLNl2Ue9eyw8XtzZoPCYydb9meQ75/f/ZkCJFma8
odCaSeDK0BwZ8aStcWDaMSwtYq6MZWlBTseinE5v1nInKTEWPR+jmr426ddPjAUnEjh7U5LeKqcF
FI2OWdYIQFLjMWd3ZntsP5G5kPHNvybkHj+5XqrBctCE7mpxEuhR1iOFRD6K9oFHPrWgnBKXNIZJ
JgxC5LtpNCIqqq3nFxHvjtdnS063GmucGlJWXvhCmGaNlecgt81vq+ExYLcAmtl+SBn+ia6bW1x9
EERImD2ScIEyc4Xlo5ysYVw8LOtik01s83EDIAPFQ1l6s4sG8CxzatHOrRYH9rtRvf+5/nX589TZ
gruHlILMKF0EgSVp6x4pgSTW3F+JMB9Z91pSJ7S0NSHUpWVxQAwAn6/jFauCZHqseUdpgSi6qMCy
nTA8iYBoY1HVDzZ2RDrvZ3viz3lVlXsw6HkrUfzSOgFYAp+JMBQdxorbdHKddYbLtNjORSSMEjIo
n7ilEUujqwRU99B8VvxAnuGmg2KxFlceNGemUk9uWVZaB94mbHd91eRhuVg1rBZqMKCevFDIdTta
FUMltJggw1jUBw0Z2cKuIpp/x0n+xFMEZVhk0ORDAYzS576h7UrhA72txVa69UDfsNYks7gyJ99X
TlA7iLThpMMGJ/deG3r16/XJWvu+4nmsykEc4OH383ETDBkQp9+vGzCkS7lYjpMRKC6nSdqga6UF
6kOFJDRomL1p79ZRezf+/jtoYMIMIfqODkQaJmDQfLn+C+QSXPyAwAT8TL5Pkb85XyKN+rNFkwHu
u9+mLJogEVisbLmFWURm0wfQQL6FdbUbrxh1wks/9ePScW8w3gcr8TbXR7Hgi85MKEH7CPYbfbY1
Ly5T640HeKml9KmfsiIyvGmt4rNoTLZGI38hH9rKaa1Bwd81bonx1MMNCMtvSyH6cGqsG7ND4fT6
yBbWBy9f6HZ5aBdGoljZgo6nWUWKTEXsj92uKL2bNh0ilgQrPm7JDFAgQOchrAZOT/Fx4BwbOl+U
XuwlD2b6Ys1PQ/3z+kgWPA/GAYIzwCll87NiomVTX4o6C2KoXv4umPGopaBkyozUCH2qvZjNmibw
3/SKsrfPLMqNeRKatKYFWSlKg3jsR3CNtXvilNuU+4+2C3IS0D7Vjn3rFu6LDSBKRZo3SAM8Q4Zh
ZeAL9xcaFlBah/QWmKjU/dJOqbAgCoXkON6vYTlCllzoN5zTbUXNP7k1p2FTULDwrckFLDgX9Nch
TkbDJYJl9VqZRp4nAEgEsYWevr1FMv7UiA5S1WgfjWp3mu4M4qZhxoI1NrnFtcaX0YQJ666qw56x
3PfdRAtio+jtewFI8MGtPI4KqQ3RjcBpQPiVESv9dX2L/Q3+L1YcXCbYZcD+4H47X/HJ9WhHG5Tq
NOH2fybXTG+Mdqq/8xra2SAwog9JT1hEzL4+1PXEtwWUEL8krVlu8H/lkaHVXjjIJ6WBJZvQygIh
HUsM3pry9pIPATPPvz9UOQy9UYHmgyZBDDxGGuWexjZeWuTfm2wA1As7aXt9ZpbO96k95SgY9TiQ
uqdJ3EHL1k9vk9QOi/btupG1QckfcXLepnRMXDbBCGehZ25Tf1cOkfBWngNL1wlK+WBp82y8DNSU
xjC4fmuCjCXOu/kWnTqbWXgfj8fMExMqimQEQKWwKs2PWZf+tvI+1kzt1Q66+RPOHTJkSGfYaC8B
dc35hBWjr7lulwbxQJ5JC2buyd6R/vf1VVmaLzh18DMDySobWc6NZGZvM2HACxYZMvlQep/WxJqW
1v3UgrK5XNHqZpLDQikOlX+o3V/83VqTfFxyKVAxxLlGMsu7gHvy1NM0lgV+XJVz1ACPmwU/jP4f
cIVsuflh0AXYc9FcgIqpJDDCy+N8zhKjYHpJjSCurdux2AEie31Nlo4jwOqIiFA3k3yU59/PAjtJ
slEPYgaxmm2beAUOJUv20NfKdtdN/e1HV33iqS3FJ6I/klSNMQZx1eqvaZN8qVv3YQrG26JgL1nq
HHMt1aPWCTZ+A0TjdeuLAwUnD14B0A5C1ul8oEPaanM7z9h8vVWAmpxZzns/u8F3V3T1SgyzuA1P
bCmhUpY1tggcoBjLV2GxsLR/Uj2sV1yDeYGclFsDGnUoR7iS1kr+/cTJATnd5RnNgT3wKvM+H7t6
S5GBfZiKiWz0Np83Te06r0IE5g3Pe7QnClZFrcbrB2ew+Y3rDMNmGj1vy5gtDvUkxB2UoIq7xIFq
RwrJgQ2vbXJzfR2W5kaC+yCOKynT1DAy67S5a4QH1T4r21vuwXEOjg6lz8r8xIKfGlIeNMZIa7QC
QB7QsYFh85zUveGDXn2tIam+srOXHJuHfDNauFGLulCm0iBpn1GTJ/E07owfVb5yRhc/LxkQ0AIA
uhI1enLQWQ2uJUBy/PzOjY18BZWxGJ0Clmb6EoqPEr3iA/x2MoaK24hVKJlf3LLL74HGzsLRARnb
TKB4N3p5f5fy0jvWFZ9ezTGznybg9HdcN4ajx7M1ztLFIUNKW1Ix6gCbKXu7I0mBCB1pfCvd6E6U
a5vru3ApIEX4jxY0ENgCb6pcRcIvsw7E8EhHauUPTdT3s07vxyzuDL8PG179oYn9GZMoMLto3ZMB
kPJYy3toWAwT9iNl744zhV3vhjz4acx+qDdG1LefcEIgfNVRfEUiB6KP5+6hQtmDeCBhii0R90YW
zdqPQt86eFpfn8rFpTqxo3h1vXQ12jp+Eutg1StTHq5FqEsGfKCSoK+MHB/AHecDKbKxs3qKYG7e
GtaNX67AXNc+L/9+4kYdzWzMEsQFcSCyKQza6TlpkhVfvWZDCa/ADZ4lnMDGQGI63VI0Vn18EU7n
SLndvCBPRWVgjtpHfXhp0hUXsXR5nn5eudCMtECjq0Ok0+b3pE1+CMt9Jn799foo1swoLjtNihaa
njBDi31igfMsmtYE/hZNwKlIJlKIeKhFm6AtrIIMHhoM/I2vHaC61torN9ziYp+YUEZRdF3TtS1M
pOl+tCK6Jp++dIOi4ISLJrDAX6SGbDx3s2kahiQe9X1CUBbYNeJHzVbaGBetgEsKjZJShU/lsrQy
HhSeXuNS6KP0idth+8K7FdexhDVCSfg/I4pP7KsOONygwrnoSIEq4PSCoBsUMznZzA19paYbj7n/
ze7yfemwHVo2jtd33Moo1XsGpKkeFwN+ACmq26lw7sfCemFk2rDAXcOnLW49QIzgwlxEbmoJLMvb
KQdvbRB3NOznPViNLG3FDSybCJDugNgC+MAUX5aDxxz9iHjMp+Yf6EmAOGsIZ3etDLJ0efo2nkBg
yJJwIuVmESbVpgoPvLihLvthptX4xjxz2uleZ9ySHlzcyCJmm6FGo+315Vq0DN4AoEjBFopE67mv
tpiX8dSHmyuG7BuqcUcbxKGTsN+ySvdCoCM2RbvGz7O4RVwLLgO8jJAbVEKRtrOE5fUCdf58Hg5G
zudwnOoRXNCaHiFt3uyuj3FxDdFqJ2kvwSb5l7vo5D4yOoRjGUWSjlpfCP3TVDN4Htb4K5Z8VGDJ
2juiA3R9KwfPQ8DK2Gj6MYBvSD1NW6df4+9aeiafmFBTFwPS75mWWT7y+b8YeR1NiMVGVZqGY/39
+oytDEbdjybRRxddHH48mBvDj9YId9c+rwQ4+di4Woc8QJz5P8f624e7R/GMA8sZ3m+4khAWKteF
ljMkLxPXh6cLSR4Oa5LPyz//v+8rSz10miVMDd83im9JwUOarRW/lnbsfyNA/uj8VBLDJ+NY+X7s
lo+Wu3eSrZ7cXF/ixdzBqQ3l5DeTBxWDDkkXXSc3ZW5sSiCAoqAY9n4w3hk2f9ZIPW9Gy/7SWs3m
uvUlF3BqXNkBTWuh7op7Mm5cd+u2QTgMj1WdhhCJX7sR5WqoORKQiEtGU6RkkSc7n8sEB592BUOV
pTQF3zdOb20nq7Gftaaff/HJmt+MbEAO2fJHcZf2WnbXNkn2QINyDHOjAph09tGqDTjuk9tMFUTX
MvFU5EN71Eq3eSj5OK1ECosb7OQny7+fOKymLdt2EpkfO/3tWIV9suIQF2cfbdWyKxAQdRWbNNQB
uhI8Ir9f70BSdctA2+AwC33pw8pCLw7lxJRyFvHoS7RmyP0457dZfpOvNfAsf98FZxS60YHVlCfp
ZKrS0qqNgRV+XAfWTdK0r4Plv1/fq4uHEdQQ/2dCzuaJidacmwbSZH5sJ2AKYO9Iw0QIJj8RaIBx
EOU5pL9l8fHcCumzMnVqDKQHchvShYnYlrwxI7/s1kA3i/cIcO9QQsDao+Xi3FRHxBBoMt2KHsL7
quc7vN1vfVAitGNx25nd/vr8LS4R6IQRYECqElp15+aIplksBSV0PHk3TXZYDXkXv4+XLOg7kNKF
rvz59x2t0R3aNai3VEz8HGwGV+bxAHWKlAd7Iyi9g2ew9JAg8R+jA7TZVYS424nqBUp2CR+3aVtp
UHRn+ifSTBL8iw5IBz/Pkb/8ZOcwrWxdqA8HsTDtHWQvdtz4zFMep1h2f0lVb/Xponkka7OWBbGH
NMtjV62F2AuTi+tHIjyQaEE3p7Itud0Ntf7/SPuyJklxJshfhBkSQsArRx51UmdX9QtWfQziFPf1
69fp3Z3JIrHEur6XMZtua5SSQqFQhId7hUhA/R4DtLLVD7/2XtFmORh4IZAVnPFjKUUxZinQ2n4W
p3dJYN2MDX3kaeyibvwsUoBzjaz2qNE9lrl2E6p0I/79E/wtrgfgj6DXgSIKNdAl/XmPaJcMZSE5
4AXcRK7ipqU7jdV2Wu1jy66bJzCJ27G8gtYLSsqNI3LDUY2NH7Hijz/9hsVtONEhLJTUNHw9NqGj
IHVkzPJpD5740G60eKuncnU48EHPbDEzk8LCJ2dmy/gYMAO4A1RbsjtP4j+QVf3rYw8g0tzKN5Nc
nBV11DHWSCeI4feOGr6Z6QbRyeok8FKaVYLRCrFMOyCBJVEphFfuknqvR9HHqKuQfI36A2qL7uWp
rNwA0NjEIOiGmmljFuEYWh8GORqAoDSs4UcRj6h2oMbudQN4XC4P9adqcmaPaHgl5qyucSakFpa0
NVojw21jTeI5DqR4ipA2fhyAYPsATSYuCCjv3VkjRLknSWllQ38vuoVIo3k0Qcbk6d0IWV8ZSo9r
leGYkda7tEXHuUTnyHdhVIMb8dLaDTMbQMBUxbGCKrlN03FyBxIAtqHWW731KzfOH1IysLADroiU
/udD1uPZpDQRw2/vDUd012zq7YE9qOyfQmzc1msOC/uENLSBZPcZowJlStACb4dwb9pXZYIj/M/l
HVozBjCTAbaHDPC50rZErBmUJi5qszWcUuCB1GXosM++YHPgoEBvx4zygF7C5yWrVEyjRLePTyIj
xUM8ewSJbgzMk3K4PJ+1hwBI0FAaQOABJPEyGpzMiNXQ2MZJShmCXSbeI934xngKL2Tqt0UL3eJK
8aIYFHzWX1NLISA/HXzhizRrbHsw4uNNa6lHo2uuxm6LbnnNU6B7cVZL0oDsWsYHfdhMFYlQOwzq
nF4lvKye8Gxk31qWmU6bl1saF+vj4d2Jnn4dScVFPAKivyRJhxKV//Gu1m7j+i5mD1L5+9gCPZn/
jTL/ipPYAmXsQILECKOoIPOwfqpio+9j9SBBNEBDlylI8JcONqJdx4hAco2od3UCqWvyhTTAHFT/
O8Ji79OiY0qJp7yvDTvKvS9EXxoCrznxw6B4uIy+xDAMVi7QSd4BWayMrb3hCNaqfDAokHiDvgE6
Vcv046golezNARi0fM/Dq/afcLgOAi8y7Wr0+h9W7UUJZC1c5f3yiZ3XZXlFQDJj5naAgzsDTVNz
oo0s8XhO1bsseKX6M+skGDCkPcq3GFISXxgOWoczo8iKarYsmkFH35zlm1zuUXK5oQpwkZk52CMB
ADPXmWJrWbvFCbdmf4D4/Tvs/PcnBm5Vuchq8Hv4Q0aeR5O8c4L311emBgJQlGlXlLr1qDbzkuAl
1AKlkQS9HWWxrUzvaD8AdziSLlvh9NrlAXJ8E3ocaKc+69nqjagzSqHj8sivWbLn1TFNvctzWnM/
J0OcZQlrg5dCEhO1Z/OYMfIC41DtPAepbkV+f2UsJDtROpk1rxf3up5FrEiAevf7qPipQds27xLh
GBr/beLAbTik1YmByX5Wo7fmqu9ngyiQ3oHpdybw1IW4rYtEdSeVSKdvzeKuLoctdM1a0IK6MrLG
kG2BhSxu4CAtg5EODAqP0xEPcfSLNvq+So7GX+v6zDSEcySO2BJy7sscRjShrh4BSvpQxd9b8s/4
hdQ0mtxnDQCs2nkr2tQ1atAVlXigptMDgqj/PWoP0dZMNYdeF+uM0S439bpKR2hhM3kNsCPSF5et
bGUjwDMIPQnQV80pvMVGxOgNhXZFaPhdLnddvdfGHzrPgPREAnaLiGDFyACVhgAvaHTB7v+HW+nE
6yC3W5Gy67kfFKEtSXxUh+kInCvUjC9PasW9oSEEESRaA4EdXhI4RHrJVKk2ut/G3C4a2xq/MhV0
s+FtDf0ajLG4XseKppDJoLoPvcT7Ukue+1KiG6m85fVfS5eB6QK+eq48AlxyZsEDS9pmQsOQH2TX
XDnSrStobbFwQsA+AlnIuZf689GPSgJtzSHSfRDPJONeNk+XN2PlRp0Dw3+/r33+fhwmBdUnfF/t
Pfk9qxOvrmLPNMHFYLW2Wf997AZ1BSBxgJzD9b3EyjSUJxO4x5nPUG4+bPLOrOU00K+Llxaybsb5
E0WZoOxWhD3zocOi3hnCaj+6JihcINMsL5TwZEbPqxszxzNJy3IVFXVi7fUsILshNHWPVpLdW32u
btj82uFC1hF9UOi4mhlYFsucRqahRC3zoQ13g9DvoIdSukquchso9o0k+prX+L8ty3BMs6bF58Gy
VI2LgOdYhOw+57/K6kVHI24VAaGXb3F6zt9aRGTw0cjhoBUPldglX+mUWmORjRnzqeKj2cFF/dvO
4v4LfhAPChVwOFRqkWL+PCPTzGsWilL3qfWEKrtN1dtJfUnYTbzZv7g6ITilueyN5Njy7gNRtUSO
INV9Pew7hzTNdKhVtXfE0Pw1NzJ8B7Kj/w61ONuWBfx6mSe6D9ZvQLh+bJIjrxoCKAn/FNfPgxSk
pTuzr3DaiiQjoL5DL2aXG+IqNkgM6dyS7NWhqY+XPcqaqaMkgYc7tCxwaS2sj2dpa0K3UvdRq3SD
NPQYqEmCvMP9tVUWnlOwS+PjMAjc7sh6oJ32s1kQGJ9etabuw+H/bIzaQRP1rlCn711vXZEgcBO9
+tbnYgu1vWYjSBiAvBIa0kjtL8zRUgOjsHKYY2nFTp386opfot7KVa55fjTWQE2R4q11xgxtpW3Q
abXOfBHtaXWfjV+ALwEECupa4HIQ4y19cYvGLG0IDVgHdVW5K6kdWbvLtrC6QSdDLN0eiSpjAhrC
byExMmaKrUSG29X/dMZdl3/kve6kYosSjqwOilM1lz0RBSxpqKAsW7eZhTsAmKfmvi3H2LdaEMLm
GaHQPRlLO61LeVUOI7mqTGAlKzlSR1akQ8Y9DG4BGKq52KlDRCFO1dSejAbU05GLVF0wdTTVF5wb
jiLy8BDGQlp3YU1M75Ct7OffO3gK6DK0g4VUITp2tpK5qxYFwrQ/xc/zaJt1MZhtwGnia033zNTG
Y5xvVWXWXM6MiZ9LhqB/WAZ3VJVUMUpcdJP6baSlh8jZ7softEJrA+n2l81rfUJzsGrNJ2QZHtMU
+WK1n5ivTvemcRy2hAzWvg8wBh5B6OwD/9tiZ+pUZKFCERyBVvyFJtORjFuZoDVXcjrEIlSNMjMO
6ylggAMwEC9X2qvVycwldbvhltcCPRgZyOwoEP6AA332lZqmpAEiHMMP65A7dd08lpI/pcBesqr1
SDhdGU30fnl/VicHL4nnKfLGZ+WWYsoU0leq4VsVkpBDYEGGVKe1x6Wa/Lo81NpWIVUMpRl0HMEt
L7ZqCqepa8Vk+ITFuzDWd6Oa/z24F0lpAxEaaiEzZ8/nFYxkrpGa14bPSz9QbtOHL8wADcVz+QPC
0sumkqHUDAElWMNn4750861eiT/NrsvLEpJq/35/sUJkqo2Exfh+CoVC3WZVnPl9FpfvZV9372PU
Ug8iROnHUFXMrwM1xnM2CwDXF2irVLN0n9JM7IwE5bKEQDiMqX0H9XMe3hRTHTljOzROV7Waq6Ip
0s3TVgobTih8vrxMa3aMrk/Et2giAg3E7P1Pnqk0rKkVidL0697Lchctp29QTuhrB5KLl0daC2RO
Rlqmk9ogAI14XCNBX7EnKsf7ypyuwkm777Xyx/821OJwGlqgiCQrTN/IJDJxzC3L+b7M7bHeamVZ
PSj/rZ+2CDpJDkUUGaP1etTdqLCVrdhoddUQOM8FL4oYcBH+jXlXokF5RnPE+lUJ9kTV8NpGvx1C
ZeM8zgZ7ZtAnIy2iv4FHmjpQjFQ3H3lO7M76abIBterJtqotnOrqsp0Mtjg9ZiBklDNgqVJObUQG
thL/PS4eitD/LdziJtDVIButEe9S8JiOfEf7b+mWD9iaxOLshPEYV32NIbL+0Wh+MLa/bMZr/v5k
Ckt4KzAUnSEEFqmwXgb9uzRHO94Mvs8lLPBsOh1lcViysjKregRTgVYPO1kVL1EQf5us4baDMD2A
tfeT1ua2zrIb5GfdVi1uJf0CCSl+w5wdBc/cOelUMPZKqIej4ddKuo9LYx9a4XsdGl9a0P+GmTf0
xNnVMm9DM8GtJpLikFj0JyPWrk2yDdNbtQuG9/VccUXlaGEXxBoKaiotiNHDbzLC62mLmH3VMCDT
NxdaCSSfF6cnFkbORQfYnVBudfCVD+qDWW7iHeeNP3MIJ6MsTlBStE3PCoAVgrFyy3pwTDNw6u6+
VCKbjt+g7t60hh2JGWKzxdWxPkPAyYFl1+dU/eed4oIkbREBlJEHt1N2jJgTf4ECEymz/4ZYGANN
CI9kgyHqyta7vdjqNF21AoTtc4sc8HhnEWI6xXkYGrCCwHgv4u4b1QLvsoNYP7vArvypEANVslim
KqVaXSIL6EtLPpDQfFCKsnH0GEmWOP/Q6/CQqJo9wTbI1F2ZmcXsBkqVl3/F6hUFUAvmOIcRS/r8
lEYg/dVjw29Lu9Rd/pZKaNBvDLIap5wMsvBSQaHmhsIwSA9pCOEGRa3/roQZflcstf1oJIhFrRjz
jCBzu1EuOpdBmD0kXCT6sMEbf1bAjrlMstQE74lW5s9CJntg9N0GLVCEVs9oDd3zIrqHDJADrPur
NZLCNiv1Vo0sLyqatyzpnr+y4ODrmgvqc8Pi58PR9+HUdjLgPlqFmwdgd9JHNa7Hx1pYbB9SkPZd
Hm92J2eOANX1WR8BHnFZ/1bGKFEHNQHMK72KtGsoaqI2x9hhSg+XByJrLgfubGahA4zurPcTtMJ5
il/B52Y2ajcdpCgDU9srhnFI6m7fFsoxKqUBWRi5C0l7EAN5vPwT1owZhX44Vewz1DUWdoYSNSgc
kMaZa9R2w34W9S0HtnmT6GbNO5yOs4gb4ykoeTkqmGm21wIQYLiX57GauregtYbeZ4wDeMdnI1GD
dJrSlnDfSAtwqgSNqPalChDBJDm5oUAK7iql+WW1fNqb0LE9EEP0d71eFw9t33XHJhbjYRDJVzLc
J79r+QzgAry5tMUWj1p81Ujp6HltF3yjw3Z9ef+d/bLvRCQkgdHAMQYZijyutpWXWbufLFzt8O1o
GAMQ7fPqpjVTA6Hhio8D83vNgquAy7cAujuXd3HVGiFfxiwLshhnmjspkGFc4QM8D7Gui8Y8VDz4
SfL+TauKr4TkuEf+HWthkVZs4s08AmbZtoUbZPIOqO+N+GvNiWMiyPxAB+CcaxB52YYiz8gBWnDi
wK3LXc+9RNq0uta2Hk6rO3Qy1uI5A+xiBE0GOMkiMW0uPxBJO3qzcTWs7g9S12gNmlOjy3INkazv
0ZaAJEP32NHKGWvDK2MF8JlpwzWuGjQwSFg78NqeE3arWqsSMEL4IbxF1MXfxJBvgVhWl+y/MZYX
edIGJhpGMAZUf+5LFh2IVtwoLd14aK5OBbRLf1BHoEqc//4kCo/yZKgikDT7faH/ytX0UZrZRl10
7caamQv//xCLG7JscvTWlRgCSWiqO2biKcpNNTgFfbp8QFeXbNY0AO4H9MlLVHuIBEPIKzz/Wwvi
31w7IBO1N9J44+Cs2hkypijzovHwvOOXxmpVh+PMa3Ng1ut4HaUPVNswsZW5IMACWAGQIiT7lxgc
CwQwpJgTAFn6lOa9TTuktbZaNrcGmV3EyearYdJ2aYw3MxXZnk37cPKZ3AJOrg4yl/hRNsMreXn3
BQnIuCSkZvwm1V9Hq3aHrHlvVMu7vPkrhozO+3+HWV5lQTiRoZqAtu9E99rL6Apvy5fLQ6xsPIbA
82EmWQDKa7FcPILsJ5tByKl4oflrYzw1+Wu0YcSr80C/igXoGkpXyxyTwqs2Bves4Q+dLSaH/P1z
GLzVBoJovFTQGrwIqcKwVCezq3DjD3Y+upJv+JOVw/7p+4uLqySyLwDrQDhct8we8sytq9Zt26az
VSlegkHbAASsbQrgKeDjgvq2zqwFih8auUOPShf3eQwVXmAW6x0KwCXb2PvVeSGEATAUkfAZgJ8Z
FWL/DBKY/TReI0HIbLDl3ZKx3YXcukq7LTNYi77nawyioqCCghbMfKxOzmYpErVVTMl9UpT8e6CG
4qpJkXAKJUuccRjfsizZBTyWEKPp+ZuVTe1OD/gXshsoz+JigKfDAi875WnVlgVkw7lP+bUSvA8K
lD9Qv7t8sFYXF11kM5x35i9ZBHAi1mJqNKCGJ2j5mFu29pOavky58QrC9SsdVcPL483fW7yhTITi
/2+8M0aoojTlFBcIfcIE73DXbGcVOCc2nBFsPlHnVNPx8oBrh3oWaAGeGEQA+hK0lcHDR40x4IFh
uFpt54//2+cX6zc0CeTUVXxeb9+GK9X4yudxnULzBXgO1O0/m6KZy65SFXw+M64tece+gGTEzfDf
92fzODH1PqqLsQ7w/fRIya6MdpdXZ826QEsAuMZcuwXt3efPj6WuxN2k6v6UFpHNRn3XBjW3wVIw
OI2VJ7bSbb14toZcRFVWD/G2gY66nxexo0LtuuPu2Fk2oz97M3Avz2/NuIA5AQgUUDd6Fo0meT93
dQApYuavsfpg7f+nzy8D0b6EtjUt8flYTQC04rb690BTyPmgxg2+bjyrlvvDa9p06BfRwM9WmU4J
0tndAHe7McraPQFnOjeMzyR+yyRmI8JqQj+e5tNsn067vjzQ+jBuySmsjgIMP6Das4j2ci5VqdSc
oIfNn4bEGTTjaGY0RIJWHMe2fb+8Matjgc0Ytg3+CETXn+1a8qyyQtJQP6+MXwi+Jrts5bsQBrRW
eL/1Ip2Dm6XPRIkVhNDo+ZoFej+PliUsBCB00PyxCW6mkhpQJlO82CK1M1r5N81Cta1NrS0gz5px
Axk3N+kZgGwsr8FJTAmIWULNV9v2eVSyQ9gYG++T1SHQLQD2yJmTbokVyqOhTIUpYBnFNU9+6Ai8
/n6jZjwoqt8WAFXLCBjMPajqW5L5uHMmAOnLwvxAu6F+SHsRuoHUvhJyIxRG/zCYANDms7AMkODp
WqHC1kk9dN8bS8teecV7t6D95Fye2xyGnJnFH6gVXkTgoV5cPenER2ooJfODRN4yYOq5MV0HMv7K
Hv03zLL6Jkc5VIVA8R4ppDJ3kq3X9qoNzEB3NOBYgIstVozERi0Hju9Pg98GHybZCB9Xlwnatci1
oOkAKN7Pp6fT0soSqaX5SVA866w/WFHwa6qtty/sxn/D/GkKPLlJJxSng77iGm5qrXTNnHY2ixSo
aY+Cb8TdGzP6E7+eDCU4tPxEbmp+gfZpHRwfPLKNrbLXvOxn1nUyH/p52WoUniJ1DIH2RXMrtZFF
Ug6ZIZlXTHruGuUQovVhExq1NjVk2JHaQYM/ZGsWrm6ChsOMG2e+mnkKO4jwNk7+PiWKpzAYBFDC
AHJan3/CyeoV7RhBAEMFtHhK3/qgvBNDuBG1rc7iZIj5+jgZgpMwE7rUmA+vWT4nEYtcPcuU934i
rXfZ7Nja5YDGZmRf4T/RNLB4VQ4EAm+aCHXfClLFrgtBPYUI6/coleEYhbG8yaZx3Mm8lK5ZB9wp
CmVw1GIUit0qCt4wJpOtjYhM2dXtIB0q1frKHEmJvuUqsPE+CryiIKpj0do60DynXidBoBWirWin
giLVHfHvswTtHSMnNtKA/KcK5dTbzFKIZ/ShYgujH13wAgC/MyBEcBrTjLy2g17DGLbTbT0OCGxB
CICUkUhjDwUuYvdZlLxUvOycOBKRm+fW6NY9i+7VLvhCehmgTYDAgSlTUWZdmIQso6FmDQDNlmq5
mgZpCaVCgyMoLBJr40JaNY2ToRamIULBSqsXAGdbTspvK3DsbwklrVoESpAEMAKgs5d3Hnifpzg1
4FBl19zMuf9CBqFXVNM1mFACW7d6gh7DLVWzNTeOY4syrwpqAnjazzbfsiasW4VpPhJrH0DmIKnV
bJzc1bU7GWKxdlYUBl2XapqfE+KORH+0BnKo8uF4+Uitrh9oxk1QHIEo48wHyWRQ8tbAhdE0r3Xe
Xk0VSkN9IewxzDyYxG/Apzemtrp6yG8gq82smWHv8+pNSkiTLkKIx7NHaJfo7cPlOa0sHRTsgf8D
fzqiyGWptElrq4B6mgYU0NXI0bVmRnYnXy4PshIVI1oEFy6kMeCMlq5IDkGryAH3klFlwgYRCXlq
tazwskJhHusJ33hXrCwaypMokaInHJ0iy+ixb+puaLuG+YYWewHV3bLbSNmtzuhkhPkXnDjyXkkn
q08xQiuCx1y3Dq0iri2t3Adq8uPy4q1OBsIToJ7B+wWdwZ+H4qQLJvy55pd4TBiKZ03q7vIIqzbw
3wjLQA5NDHgSU4SmQxT9M3FWAlxZXRVR+QVxc8BlcXx0NMuB1WFxiUOZqq/SIND8vil+KwERtjlp
Aiq81RbGfV6URZDyaaTF/hToB5zoCItT3prYY6+zLIDhtLFb5N40buRXV9ePz6IAgBugKr4IVPFI
+n8RUaAVz+PY7Mws38t+SyPuzz4sJzVLvwAuAz31M6IKRqeqiXhP/SjpRicnRnXUEh7u5dCCfoOY
kYUsaNLsaYvwK22BhieK4OiDqc2HkeXqAWV74ghNzSakZCPlG4f6mBNGUQLtGBldRyAivOMpyd1R
q4tXYlbZPWrelYOaP/QuQMy163gzgJsIbpaBOBmcDlPq0aCMdy3azVQ7qFn0RKxOyWyjAH/P2Onj
sYvy6Iq0RXbT69WdqotyNyYH02x3ZuiaqavmzwP06BRnnNqbOCzZLW5ypBqzonITU3zT+jC7ERBM
BA20jI8GNIifsqC09rVM8tZujWn0aB1x1xyb8iUBJsvVQ2Z4PGDKQz9MkC8aVMORRm68a2nLXkSb
yh2npPGaTt2qQ64ZA/rSZjpydAjh7fr5uFqFhsSpWlBfT+JvIbR6QB0JuWuT7y8f2jW3gGIBvCnK
UcC7L8ZJQpkRqxioP1AHCts2S7ZEkzZG+MPhf+Ljskox2nFUMZPuaWhe9K00wspDAm0USAKiIdtC
h+a8kiffLxXLEkRq1Gda6EZy3HdoOarNH9L8LXm/cUbJmseeNdSQcESn+RmFBDjB6qYta+KPEdef
Rax2u5roxn06VL0rC5684v+4qxaseK7H0Nc6ZTrmBR0daH8ELoSGiCdzVr0ys61uygQyM5c3dO0H
ojkPd7yBxOFZF6VSwFh05HP8qjSzoxb06aHrg/gjDSNxZMUkNi7JVUNFbh+FXsg1Apr6efmzkGlR
gQygDzl0uyKPQ1rbSrglzrJqRCejLMw0GMsJvI8YpawatwedkzVutSyv2RHaF1Ccw+1oIMz4PJFq
6rSwjyfic3O8EiZvXZW2tzSoQLBUZNdNZYYbsfrapCjaPsDsBXL6s+yuAqmUEegknD1AzndNe7hs
Caufn9niwasEvZlludHM0EGnVEKb+zThZx9F8gVEIsqZaPO34ObOuYgjxYya0gyQEq2vYvm9CYXX
c+GUqeb+/VROB6Kf92bMjLrgKlKF+DoY0g9plmws1trun46wiCmqPh9GIB/hpaaKPue87lzg/QpP
qXVy2+RBuBOT+QXdAKwfuAuwgmizXkZMCtRzuq6OkXilV7T6DQLujRTemgmcDrB4vKd9pjVJgQHU
3g2u0GV6eVvWzj7AWTMVHgATsLLP2wKoYlvNiQifG8O9kLnXT+Wd2isbw6w8mNAar6roCoesOWp7
n4fpg1qgOYNQn1eNjTjdTrInkF0fZP4yVg9qLjasbXYmywBpJj1DNIx9gTjG5/EkLpBeTTPN1yPl
ENHqjefhDli7A2m7+5iFHuF4u6t6+3p5OddgxhgSAF8IBCNbuRQ3RVNzAqw0HqBamVROXbFrjQJa
LAd3go+1CURVgRapf9FsfNKs8jvSL4OdhZ264ZhWFxzE5sCnwDnhyfB5Aaho5560EvuaXA1V51lp
bqMp1Q2CyaUkcaFQsGGoa5YEJhVQseGJOudRP4+oyEwnJRmpn5nXdDqGzVXdbVzda2fhdIj54jyJ
E4qOILPYI9JR5Utzm0YbT7mtzy/WbGrzotQsRNWifdOMt79PkqO+/N/6zDt28uP1siAd2p6pT1/1
oXF5+BUPezrA4oLVWJviyYEBsuHA1RJX+FcuCwY4AYhfISBsLrvPJ1TJSJVx6icltG17tIvtm5F0
jtFYtc31Otgw4nk/l6cY2SJQWiLjQXBLLZYMxYumRnbRh2isI6bRjvJ7Vf9JzS8wGoMiAylStAcA
nbbE2SkJDZPQQLttQbzRDQvvsldYmwfOIDTjUEZHEWOxM1VfpCLOB3Tt1zeqeJASbNcHNOBuLNea
/eIBgL5zKFQigbOw36QooSwQarqfag4f7ELduGDXTjh4Keb8J7KGZ32iXVnHSdnXup8Vd0YDSS5Q
f+4vr9TqFGZO4fnhBJKDxY6XDbo/6hocGBkaH2+6rU631c8jMoQNw4TPaBfHsMjoEGS634gfJTgA
WFLuLk9gdasNA3gnlPtht4tTzsoJrRUhtlqm9vBYhm4ee+4XhkAvMK7Rmczoz/vmxJHUQSUQsAe6
zwPPyEo7QjYwi392xcf/Ns7CnIyiCkUBniy/Z+MuGnBvobEop0ez3YqiVw3rZEaLRQPCXpMS0a9v
9bsI2K1pF3Yb+7I+hKmCMQYPg7PHeBvJWFpBB2KmuP6tVNP91MfviLs36m6rBmb9O8wSjoH+h3hU
BKAliUoOYoq8Pn++vCtrE8HTFfQwyPwAkrXYFUqiEuHahLWaQpvJx7kvAjLXlwdBdWjF9c79ZCju
g2AKqe7PrrcejDLNTBAcQCPJnpj+3uJROKIG01RvY3uXIjk81bEXFv0eOqg2qV5YWOZ2FIG/fxRu
MbQ/og6Uznng0KLfIVZzmr734g48SMpwCALguMSV1esHKsVRG65T9lIXmm1o1Q0zAqgmpQ7vftbl
5GS5H/exg4YiML8cI6OwZXobyN9Z+yqABWPVr6E0gUvjx854lS2UcPsaneEgXZLO/CkFFQ0TRPuD
/J3qKn4GKG9KC220LpAmg+pM1r2h3aXKQ6H900JUUe93oXkERbatCdCE9XesRVqszm5qKIqz4kW1
jkm8N/QUSr+7YF6D9JCR97B6C9i3XOq2UT1l5J5rT2MSuX2qulBbgRwxOJBuBz1ykkl3CJfuoKk3
odi1IbAo6eAgGQbzN3oCIaSjiN4Fl46adS70kVK2q8jPrmXHVPXRTWVXRg226l9xcZRpZ1vqj3gE
3aAOHris3XdWAnJSwwFu0c4MNMKOzJl6kGHg8aPL1rPQfpU2v/Xen3SvSq6Zgu4VrFFX7uO4tTG3
WGucWO4yfofehrpMdlLZiZ44Nap501WKZKN1TVoda17saGi8GVZ8xwIsrfLLDH6LVD0waJyh3GOn
kB/Qb8sx8eSUIjEJrtvgCqRXDp9zggR57FDbxakOuPmPPvCQXNT00J6U6yAPbwYw13MIx2jtcIjk
na6iSYzbYI0czexmaDQXaSmkY6z90N7FEbmNYr4nCXeGvHf7qnJVUdh9V7nx9Duicj8VylWsJy6v
iK3Fhc2H3BbmbYgmNNTkG90z8x06oCEBVOq7tL/ps8No7OrudhT35vQG8k9Ezrcl2TWNV8R7OuwL
/FaKjUUDqxPmKK1GR9oBubQzg2vweqVKYEdV7nBaAB0u9lxN3LZ8TsVHGUJ0UDyEweBAYd0eun0K
2KaSOAXPbTm+dMoxNaDFujcaYQe6WzQwevR95LkbIO8vG6cO3/BJu09SJyA3MfLZqpwfuPijJr5B
ctau8+F+aEEYWr2OYXfbJqbLe35XmMJu26tEkzuzCndUh/qrptpmKGzsKjOiozJNXt3dhPS3RoJj
rjInjTKbj0fe6E5PbqX8oNlTPL5G2g1v3ssCJAjx94JdG5B17sCKmoUqrr3Ehhj0bpjuYn5ngGEE
LH82USH/DC3RALJRhbEz1MSmLY4i1LqhCJD+M8jMVipY86NKb6MQTG2zbFDhZFGGjsHajXTTJsVH
kv9A9cDutBeOJUuTK/AioPO+cBXl2tAD8L+abq6UkOhOX5v0aegb3F2ZQ7voKMqDSG6Z1j6pRegm
JN7VyUfXanaQ1C4zvT+qDAV4eo7qhBQVYhwA+BxQgHkhDcDk1z0AR2SPBow0n+506OZGVLNLcHWN
QtpT+FjV9SEOIw890yhqE9uYQk8UvxJIwQIwAa6Io8pempa58QhhuOkHAHFuReGPZCxu2ogiNGmP
0BL30qC6D4zWi4vcnlBwRsjh5aJwtd5y4zD0ha65ekG+dSmkzcBt1D3w+F0mt7XW2AFcpn5Hxu9F
c8XF6HDAv6hgu9ZE/nB01VB3K5G6jP2OUXezCr+DTlg4jHgRv5XIluEPafpA5CtB6bRU3oj5g4r7
Qr8T6nHA8YexcP6DVT/AU2H3RXarBj+aobvLgBswS69Of5cDmhLrGyoOdXFg+d2oxvBYo51a6qGJ
oQFRXRnKWwfjj9VDkD6P+Y6gW1EAgVBobmc1L1lDjxXRr6n1QOvgusPfGhw05sF3pe/ggYkD7a4w
uitxIsgYeKnJ3VKCKCmjb0P/BGpMWjyAldXJO/pAq+BurCO7lqjY83gXa9G1mTXHgX4YOkDNLLQV
+tJGHyAakSB3Vvtrrl+P5lXWxV7O5AMPQUgS7KfqBr3kRgrlgoPADWDFsZ1q7119TfWdqd9M4V3K
DzGOqjXAlC3udnDXHRl2rDXtVk7Am/4urF1EoEjn01mqEZCMxnoP8GATlWeFP5pERefx9cBVbPsN
K91C/+jkR5c9pNo3iIkiro/trultOQXAy3ZoJNbs4v+QdmXLcSrL9ouIYCqKegV6VEvqtmRL9gth
yTZQzFCMX38XjrjH3dVEE9KOs8+T9ia7pqyszJVrCRRNMBCVPMQpVHrbXVp16wzRIVR/sJuLdWk8
5dkmM9cG2dUqWO1j184Mt8qynSo2NNIGhwXdLiLRLoJjaezBhdbneuhsR7Gb9yjvVtYQ7ehwMHXP
0u5S/HZrePGHfa1bAIscdLbWlM4xfQPODqxW2sPA73NrxcS67LcFeS5U1SvFN0Pc+zZx8xiKLvFR
9zc5O3RiBzJnYj8ZqB+pf6wUNcFXbq01+2QHhYt+TLPdEy1YW+pjyl9r+49R3EVj9hWpy93Yl6tx
BGtV8xMYlIOtV55uvxXIdYxPVR47VHFt1dOztaF/tdN1H78iC8mq0tX46HA42LZ6HEyovtB+PbUM
+JHt5Z2xQgco2sfSbSc0D21YnlFxh5nNSs1BXwPISkmpUxkvrXgdARRk2l0T3I3Nnol2Y/Tfw3Eb
t9+gWIy+R/NRD0anD4cXOhA3om9Fn2wi/6sZPyd+6zR1BdwAOwTkoWH3ova4vhfKz1rLvTBGO0Hx
WseF2w8m6vG9W4qtrz/qWnHfqYewjrd8qA+JEm2a/DEmuK9QwD9Uxk9FDKilvA3tTwA0se2+qfGL
0iTlJvfpIYzeg4w4BfdyZXCN9hczDwyRijBwEv9k2V6DkmEDwG9LNyMkW4SqbmnuPzDUltThnqRv
QbBRxEaLjJ2ejW7jRyuSlj9YFT0qEddwrx9KWt/HeYVaCXGa7tDz/kCqfM+sr752DwLOEKLJRnRM
6m923Lmm/2hGR1BRvTf86xh8U/uVFa205BEd405segUiTqqgFYD+TIwfITFdooXeGD+jU8BNFeKg
yw+++FH1n/Qs2vJy6m/xgnyjW+jRRLxUpk+5fcrrTRP/CPrfPn9Lg+90/OGj4zXRX1ixtsMHU38s
2CqNuNuG5Z2J/4OzxuWNubfyCFy7/UGk+R2jXt/excxwbJpBr6rcg13UTU3dQXrPA6zTqcbetYKn
OLgz9aexfa6TdZB9oeM6Tg6Z/SxCioxc/K3uVw25qyxQwqEUqvzREA0hI3+n9XSlj+XaL/BfgN61
rNyJF9uI4HA3ZfFE4semWitG4Gb+U8Mgdl97Xb4eoWCsZH/q+I1X71WOk4ufwhMQ3dJqjeBs4N95
0zwWprVLIhBVaKYTtB0i4VPO4gNJQ48FwyrVAlDObTOIKLcvIyhMbd92+8D0RhA/+8gSW3uzXtf2
99b+HiqINfXHqoIudwM8HjOdMTa3tH0z2wxyP8TJu8E1e8u126Nm3TW4wInKUYLlkAESbpI8mMWp
Et+6+kvT8zvIoLkBFsQnxk6tj4YVb1CUBo120OHNoO97rXoitMQr5K63VWfI7HuzyHCfI3Zs+LGv
7hq9WsX+ScsCpxK/tKBy+uFnWe/B9uxYHVvzJYrs6wfZlDSaEgpA96OGImXQo9CPGMvD8lSpZFvV
6UNl47fzxdat6cV1mQy7tDO92M6e/UmiA2qSwk4Cppk9ys6/IGXL3CHq/LsJjLSNkXw6tFTBFer3
9kbYbeKNVaIcq3QwNugTQMomQAsxV6a5yZs3XhfNqubJL5oFaCwnpPVIU+UHc0yTnR9Bma7qwsiN
MPkOEgEAglDzaVS5AZWc4AsPKnj83hDPrT7GDwggk2+mlkWuVSP06ciAKl9m9nANve9qlRq5XGuY
m7Ex34ZWVq3LMOvcMYeae5XQdFX1I9ubalvtOoSxLlKNmVfWbQPYH2gOPLzpu42gsbqp8jpfs8Zn
j0lD641F1eYFbKaN61tWsypEp6zIQLMHm9r5DhIChVfbWvBCSSvWdCj1P2BQT3bE73XuNDFVHkgN
TCNLhXWAClB2N0KGYYMuZrzHLBatwyIzPAuqvp7WIEC8/dD+C12WVxV7B00P6BAB/Fh6zpdjFI+o
v2YnHqWl7aIaQ12e1QnwXUJ3Q61PXVIKdc1rpfDAM6N4WtWKlR5Hw4YptuaAJCBaD6Vv3VuRrn0l
iplHjmKN9GsVdfVJsxB/cs7og6/q46kBoLVKdcWrIwNOuraGpzwX9A3BLZ6Zis1WhqJPDDJ4g5g1
njdlbudeE7DuvYq4cPVKybYqa8aXsCjUJVTQddIBmJlJHQ1QS6R85XY2g9uirRM9PFHhAEduZ9vb
sz37/Yk0HeSmQB2Z0lGtFS0ugZvBw8tyIHtaxwslkOvk34T5+fd96Ygyo2jyNsT3G/YQTHDVB1xa
w1LH1LXDubQy/f3MEWRNRqLKJ+EJWsI6v4sbV/+4oPCliWmgZya6QaBTO6VYiFeEarbtMr7PugXA
4XWN7tKItPU7O8lGAXamUxdma+xxXJ6KY5OfPd9p9aOlHpP8y0fXH427SPKjTItmEkA3L4elqxA6
G+HEEGasU/8LX4J/Xa//5ff1y+/TvOtjZJxAnDsc8I8CnnF9zSLvv41C2sWq6admNY0C9IjZF/EJ
9WVMEoTKUDRETySVBtGjVRHteBjEKJzeehbZ17BcSC9e72DME8FKQOIZvLMyTiPlDetKHQCXYQwI
gq8+cVo9WoPA48MHHobQM0J09HupgJ1eLgikAHuRDhU5Ev+Z3Bvd90+sxNnnpf1kEKG2do/Pa5qj
4aG6ME3X7gq/HvlX1KUwV6BMuPz15jiwnJg5EvAqspxbZFQ+8fNxASJ0Qc80sGOX39etrAA0E7WK
YZ8rCAmC3//t+5I7hIhnpioC30dKNLln+SdgS1DH+d/Pl/ygUIXeVSY+376A7o/g/uo3twcwt08p
WhJRQkfpDi1blxMUDXXtjxNFbmHvCm1jFDF4lYoFI3OrfG5EWmXuDyQgBoxY2V3pxv1C2Xl2DJOm
jwkANIIM6fPAXvpAQhXkaNiPen6odXcwV7enaXYEKDoSHTEwihLSMVDrAkIRnU2Olb1D80j+mRFM
wnLmhBwHOv1yFXzwx6LLsLCOKjK/0VdkgvG4+sQIgNaA15so9GRYOqUpGTQzto5QJW7XELM23LxF
78ptK3PXgw0wCgD8FmTm5JeCFvjUbid++pp3ewiEvKPqfde34Qb6J18/YQqtS6CMARoFpfrLOTOQ
LOAGmpvA2BeWnlXbLSQvkNdFnQ1sYRwyT8+3Dc7tAZyQSeoGlAhXlO5A01KRF5hBLvY226Nn/xPf
RyVq6v9joCqVfBVvta7HawK+pFO/GJa148YSmcLsEM5MTH8/C3oSIFBFRFBZU0sX+dm2WFj+uZMI
brz/DWH6+9n3R72Kg0zH9wkq2+0D0U+NuXDfzZmY2jew6jZ2mhzgDAplGUID41jF/AfyMK8lUCEO
SiULPmtyGtKrRVVV0OoBPUsnePPlUDSlF12STHzukdmvqnHUViEyZ7xIBieOeg2Ksr3uUYq6z+1t
cD1ADcB6FL1NkIljhNI2SEhva5AGBVsAIOYkXFGLr+qP77VLI9JGGJMUnOwJjPBqk0LzyF7YCNcb
7fL70kawoyI1/On76p+2eorrp9tzNENOMn0fTSLwlypmSXKYxEpKTCBHWBK1G14h01vW4pB2eLf3
puoYPXUCESQus5OVEQW7VlnCrc4uE1hybAstD9c0kCBLVxreWegvG8ndqBbvQ5Suh6LPP+wV0O0O
MUvAnnQCljTpgu6QGkr4KFC9q3eRvV2KtOeGgTYLXGpwpNeUVVBiDM00zM1jb3R4jdqou2hrNi5B
PGfUQKem/f/ZkVlyolSNa3sspn7TlP6x0HgBUzbSsUanZd8SfxBfVM03f2lFHr9GVaVsC3CTvt7e
NjODhc9AtKmjkwCtJdKuoSUJrHwEGrNq+71Jmk3jf/WrD9/lE8k87vJJEg399pIRU4jCNi1RnfJv
qlo49OSjRHF7HDOnCyxQYGgHCkPVVU3aE3qoDxACravTYJVbCz3IVWue/psJKaaKat9oosmElurv
RkV+Miv/hI+AhhKqf4jcpn68Sw9bp0oImnx0Yvk22mJ6N6sH78ODAGfwPwv6pYVWARWXEeCuCJ+H
aJvou//2eclT++L/B8BH7vSFi8f+wkJPCylfQucDkNx0XoAXQB0tNKvpoZuUa61e9eB8+0nbJdzj
zJZSgY7GzYp+tSl7cDlVxZDHYdbiuiPszd6F2o/bUzVDQIrzD8AYzgNkma5A2LUGiS6kQxCjt6BY
gX4RT9yAfenydg3JaSeCw+bAX7XaurFC54GjnrLAzjg7wr8EC+DOn4isL0eYDmQoqxDwqPE9Q1tU
+eX2COc+D0gfIHFg4QadpTSBASuj1Efe6tirR4W/AHHxie/j/YEeFjD94uxf/vy4qymv8YBAXW6X
oci7sJcnryTtNNCtg3OA2NM7WZb4MJDgN+NE9Y8KyMSMt3Gr/EBC1+EUaBlU+/2PgwgxDB2dYLg6
EUzLzxG/HDK/zaAzHI6aW/ibzC7WKhFu2S4h72YWBhOG7rTpZYVHrjRx6lCYij1CG9UA/AcNat3H
kbXgJQdaFHco4GSIBi5Xpgy1KSmqpKe0/PY+lM+3133mzppa8hHkMB1a7HLnkkC7txFnQ3YywELQ
epnxg7ULJmZm6MKEdGPlacoD0sEEWSvp0agWDt71mxArjOoRyOtAQoP1vpwfW2SQDbSb9GRH7S70
qWtqIDAcgJRZcmIz7vLCkuTvkz7yo1wFjEAJV5GOwbgKmF7vhbEQfs4clgs7kuPXoCelQLwuPTX5
O06Vw9mvaAj2lp1utcoCiKJvnLplnwgFQfiK0zI9QcFEJHuwfgCTRlCnJ0oeEVgsOciZnXbxeenK
702eQpS5Sk9j95SOppOyxIkJc2/v55nNBlJZ9K1MaHfc/dJmQyrK7i3wgJzCbl+saLmQMZvdbBNd
wRTfIaU4DfLsBcpQrW90nqUnrty31og+rGfeRFvd6D4evVgW8q3o40ZhC3KGl4aqXCuLIIHsQQoe
kUZ1SNh8YqasiX8VQT/KRTKDRVWBXiDq7eTUqppnx8DamN9vr8XciiP9OcFfJ6FxuVgERiqr6yMj
OSEdALARoJz1x6n1oEV6ZmLaDmfrIfrUR3REQFDbqi7vvoK7xLs9iLkVP7cgrXhcqsAApRiEn3go
vQMmSOo1HjP/zcr0K87GgS7VPvYHMzl1wLTl8a+6B9q04VBwWthXc77lfDjSIddwywcihKFME7u4
ZvcmUb7mJvcMO3pv0QAPHr5DaUdLoebSNEqnnxZpyExuJSdgyFzGnDDV3KDcQvDr9kTOnX8opKEy
PUmaAnZ9OZFW2Wt5MGC5zCx0guY57D+MT8eO+2fgOhDr0E6jTJu6g1YRL4EUPN0ewuxUEUSz4OL9
21l6OQRTof2Ipp3khJSDAJJjAHQQOCW++m9mpp9xtuWMlIlY+Bp2QuhFKJmjBg6RiSWvP7MeVIXE
Mp5gaBq4Ip/rQxAoDDwBFJJ3SGdxlwLEensgM27mwoTkA3AdqKro4wRdQQ9x9KvX93m70Nc2l1+4
sCF5gQw1qsIsQIRdCMAlDipzEC/V2hrgDsrubPq9XuKunjmosIgmSBVzh1Z2KawB7MQWalkkpxTI
X7X9EbWaE4fbtv1qUdBLb+1mYYxLBqXohicKpz6Q+Nh2iTPqDjDwXe/qg9M1K6GvfXNJJHVmn+NF
gNBzekLjkpCuONz9sYZ0WnzSE4ApXL/b8NG1tIVtPhO0XViRdsdg53Fkd1Z8UofGoeau7n5WrPAi
EOePSzy1szsR6XtVBQcuUkDSmrXUqsqcK/Ep0/9o6lctf+jyhQbOJRPSKmVdriUkh4m8WjfRO09X
av9++zzNboSzUUjrAoqGOk0ozhNeDFst+2HybwwSsEX7i2QvqvGrXMq5z2+Ef9MmLZGFFEqRcp4A
VPLaM7BoFT/rejeUT7fHNTt1kJWfsCtTBk0al6K17eDbPa4gcpf5mxaJ3IwuxIdLNqShpEldxwIQ
oVOWuJBMELkHnfKPDwNvTbwQgJbDQKQbLtOwn0Mo5Jz68Atakov4qVtq9ZpbEMjSgBpHg1LaVeuz
6KD+qqVNfGIKIMw7vdzm7aPff+LpTMGYgJwGks8TVeDlDaTEQYs+rTY+kRYP822qfvnETJ19X7rh
YgZAHhQA8P3+pQ2/K/lvWyw4zbn1Ph+CFE5FetqRjg/xyaIebx7SyFtUSphdjLNRSJGTVQuR5GkX
n8YavLe7Ink24p2IlrzxzEgm6TPUVlF1uAZ6GNagpagclqfMBsP8oAIufFfqS4WhOSuoodsa6G7R
2i/faqnVoA2A1OVJE/tS25rlbvg4FwuSfUB8oEBjWEg2Sce8VfwC0hJILRPrTcEBiUWCfp+PY3xg
hQEUA66CqZVQWvhwLFLWJhPzQp05YmBgfWo8wLBWt7fwzOKjJQ+cHGBcBj+KLrl74GNS7jdqdYLW
vIfug1DZRMRyRLYkLToX4VxYkqat7DPdDkVXnUyt8ELOXQuaVL3SAky8iodmm4a205WGM5Qvt4c4
tyXOhyi5zMwfq75WRhQ06NSi9DCBwIX19GEjSA2zSdIE2UCoDly6Gq0UfV6gleVE8+9p8ZOC46vq
lhgjZhbrwoi0WH0RWUWcBvl0UtPUQZcUGofQBXh7KH/jIimXCtpjsGOAM48ALS1tvSEMAgVQ4RyR
4Ui3vgnof2mEhpuVGXeI0SsbpeyKFclj9PWpVbaFDiWanZKy2lh5ptwNmh6vapSx9n0SipNCtGI3
CIXdRYPaeIavpl40mqrbi1Hdoa7yUzfjdG/ngXYHVAS7V2nXeDExFKcy83wtoKzzBV2S6BGxw2ab
BCXuVlIpC++uucnFIYDzwNFGBmb6+9lzparxRm56NUN4qm2HBOB3ywbUFm2rS8rXMwwkMHBmSppg
m6Wqziogis3hR63cGTHE5ZMDE6OTiq85A4FCvq7NP61K1zxeahxeGqfk7ns9N5Enh/EOmC9jm/B9
EnvjEoXXrBXQ35ng2CPIiUnnoUtyv0w6OzuNCTi5XK3YxI1DPi6/homcNH5wuwOSLDtJKIgEet8Q
rFm6gvIBK9d5vVAOnbzD1WE4MyFNVyp47sfMwlpZr1b9mJkL35+bKBu7DTQwUFe9kleFdmuNDHyd
n0j0aPYbwx37TcUXiEmnDSUPAnURoKcAi0B0Kq0GmLMDyLtiEIX92IJeXA/gNkBpft/UykL0OGcK
gZ2JxzjYGxDfXR4js9GNzIwh4NnqB7N5rwWafNTnLrLdlCwU5eZMnbd1TI7/7MTaIgHtPOS+T/5w
X/LfGVD0euKoWumOylL0MmsL/Ol/+XqmZMOlrYDWmlpyv0Cjo+5aw6lUXgxUTcFjizaFpYTD3J4j
gEyA/cKYESbQSKygHRQtjdzk2zjg+4H629tOft4EkG7w9IiRr/C9Y2LhWRQXp64cWzA6cGUtMm57
n7AyCX2hioCbUd4MvAJTpd76+ana8eDA2cJjaHYQZ5+XzuZQh0HRRwo+T34eWPZ2+8fPnUyUK+Bb
gGWbHhCXSx5GmtKoDRQkg1oQT43BsMq14bsQ+a8k1Bdmam5/WaqBNhMQPuOISnvZLJDlV7oQxnKO
5Mg2rkCBoJ7wb4LEYUkseN4YuitQKYXOn5wY0QqjToMmKU4tfScIwQOG5HyJXupo30bvt2dx5rHP
ADH6n61pDc8OaTgIo68ZbKUWGrHHE0VLil3iJf5Upt8DtXbAc+rcNjk7PJBq4REwrZucJWFZnuhF
DxekN8l9he4kcIuCFnUb9Rs0gS0s3Ex0eR6TyXCZrEzqAc/+7FRBNUsZDr1/TEW1uj2iBSMyuqGl
BPIh6mTE7J6NLnsFOeYXWloLTuEvD6l8T0Do2wIGEkgKInuFIg7SQEtodgLdL+he0yjchElGtypE
s4+sDu/1DATkfabEj1qc26uy70ELTEWKzlOwlYHuIN+rDVh7ghIkG2kdpK7PfbZqSc8faZJrCys9
h6ODA/v3g6czfL676hSqTQUCgKAw0QJL+31D2Dc6+iui126NEAfyjBuQNB64n7ttpC3M2JwHOrc/
bcUz+xHjCtrDMGEcj4oqrp02/I8WJB9HWqRiwhQjbL4R6pRL/VCzAzgLRaVXGSDjqSjQE3iKgfxj
9e8gFwt7d8nC9PezKaqAkhORCgt+CPYRN1wCSc2djfNgevr72fejvMjrZBqBabt89MBYqi+JEl2b
gBMB9xgQrbiPQVJ+aQIgbkvoSlOeLL8GFQdiDHQz+OaSKvj1TOGqAUnlpI2rTupql2ZUXYStgh6+
U45gCQTK7UJoNjOMi+9LhwVtVQId2Pi+TpzRXrN+xbIP38gYAkr8uO2RtDCItNg94VkMMp/oFArq
1QJluI+3GiDWR/EdMkCoW4PG8HKScIuoEF/IolNp30V8A7qVOF14Cc7N07kJ6cjFZh+AJDGNEFdC
R8ONyUpZolOeW+pzE1I4id5XVRghRmHVa5GCW9+7fWEsfN+W0FxhV1u+xZLoxJt9gFSBnixhOBcm
SX7g9XSwKhZgBEP0YhV/SvPLpP13exRLNvTLtbbLAl1jCWw0pasOm8TYm0veY4ZqetpPOHPgWgJx
onzoBj6EhVIq6KPMWwdIZUflq9x65NkO4NrU0F0B+gT2owl/N9Yvhf0GcUHYrOOqXn9mrP9+h3Q4
mdHWfqb54WnUvUYH0YFnLWXd56aTIrMAAm8kqq4UyBS/7YZC8Ohkd55hbVr/qVqS9l0yIZ1/WrUt
jeMwOuVYsWDXiC0KO7cnapqIyxgFj8qzUUw/4czfQwU+r1gFE0r+XQOfQbalpVt8/Nq9tCItB24D
LQBYCXPlr+puW35cxgHfP+ujlq4UNLEMPIgNME2qu5KvimxTLxUm53zAeauz5MZIH2og4kcTcj+s
fbriS0dn6fuSD2sNcERb/fR9w7UNsNguuOGF78udoUqUMTui+P7Ey/Q7WQKMLH1eet4ZgtOq4uht
Rim6fLXebu/Spa9LrkuPhWHjLIQnIfakXLdLVL6zpwAAVEATgdoErvLyFIiutulgDOEpHsE+sEmj
h6hxMuPlE6M4syJtob6D5pNeYZfGtkvSrc+829+fdRdn35e2UG2ZRh5Q8K3W46498nTXd6v/ZEG+
CKEk6Zt1hxF06j5mXtv9LvzXD5uYEv4IRRC0TZnCy6UoRQxlzj4ITiJ3SqiyF5teLEBQZ3aTjmf6
JJLDwIkgtxkPrYjMImyUY+j7YIr5Var9+vYgpv0ieVWgW0GPj8+DGFpu3vO1qogGw/ChAv2kkxw0
vl9ptzWyX3W+/W+WprGe+W8NKfU2S00gtREiZtGbznIPJB5OX/7Q84V5m/bnrVFJd4XJytIubIzK
N+/64AGkiY4fbob0e2weEizX7ZFd72aQ7qLwP2lOzUi++GUJkbbYV4/E2lqBC34T0SwcmOuNMJlA
TspEUfA6W2wFoQHeq0w7ZrpLA3MlwqUbfMGCnGoY7YTX6V8L0XeouHRL+fS5SUJjEVpQoQJxLSTS
sIAIi3Tasa/pKQENUD7oKxLWCzCWa/9og8bZ1PW/PMXIQ1/ussS307JXau0Y5/zgpwINvMUvzS9X
BV3EGc1NGc4kEiaTCMRVLnUs+iEd6l47pkq7p22+irp+YWtdH8+pORx5NIhkQYBFjlKJUVJLD0G4
UYX9HS+7LzWtEhf8hu9d2/8YBmsJ9zo3f+jb/7tEk+CLFJ+EYcsqDmJUSDhCMm2M059Wb7wmQ7+r
jMWS1NyeMOHWKN68E6RaMqbVXIxZ1qhHS91rKCKqv237+8fP5rmJaQ3PvA56YQcLOw+9LYHtGC0E
9JQS8M2PI06wTkDTofBloHJvyde+zdPREkw9QsLJK0fhsnCpfje3285NSJMVG0ZFeB5qyMftxPgI
QpbbM7XwfbmSzTNLaUYfXqy2WgcaoWB3/YQBC9gGlDZm9DiI1RINdQEcTfMpit4T5G1uG5jdTkBo
wEFOXDIyDotQvTRqcJcfbdMPPAi1lZuis801A9RlddvU7GRNlTVQY1N2FYaVXVdorYLFMEF9KpAv
IMZnZuvMghSCAYcCYsLSxslXi6eQ509ES5Z27UxBGtsWQkYoBAH2dQVpMRgtmOipegyr6s3kuIlD
9SDMRFkFVf0buliFE4bRtrXyLcAvTg1sI8ipdrfncs7lgJZgItmCeCcKIZdHVI+aVm36Vj8Swy2/
KdoR3rscF+KcuQVDFx9iNRuxzhUJgjoMtG18oh3D3Ne3DUWerSzoktb3rBVQHJho8UZ2wZDSLzHr
IBdSq9oxAiNM8Ix45xO7Auim/xmQ5souoKGJC0M7Un6I+rvPHNHzz+uXS1GZJIirASpN4C/tQi//
8LMCul5nv15yYag4kjZX8XmFblsQZKsL35/dSSZAsgA0IbEjF4Caos/itEGbVmG6otzU7JFpB51s
bu/X2UU+syJNkl+m0LXMDDjikoN4LvL+3P7+7KnEAKD6ZABSdA0NUAhHvBepxyh9IdpTBqbFkBxD
/UGP8kMF7icifC8Cn2/iP0Kp97b1udFRA3LEBth7DHTVXm6BXIwFeEns8WjbmRcFmffhZwBQ5/A1
EA+hgMzK+UOwHOZFoo3jEYUHP3KSrtHfUIdMVn6UCS+BCu2KGEO78CCY2xnw0toUoKuI1KUHZwZ+
w7rREGl0GQtA9puM920C9lFL99NtasfDAnxzbhaBflFRp53IPuSdmMfwQh2rVCjuWLucJWvF6j7h
Cs5NSNuwpJ2wi7ZUj2Zqvo1xtR2z9MNAi4nHAxeljiW7VrsrY98amTaMR3/IN2kZ3ptmmDlm29/n
Ivw2gANrYUxzN/i5wWkZz6K1JNR4aKswmNWvpN3nVumRMPrE3Y3SLcGQCK48VfZCuuKXHSjJjjop
XNBeqmPuffwMMYBG0P829Qoa0+44G4YxDkWk2QNo8qLCIcUmhBDPbQszE4UqLUpSuDLBiSRjtaMi
igIyTvu5K1xotRbQ7ubx238yIt9mfhqPg0CzCDSdiHDwOln1FEzqrLY/7lExGjw34BIATZFBENzq
/TitMBomtrXyC1jehX01cxxxHyP7DaQmg9C6FEzF4KWJqBIb0K55Ddjv5ONZuYlgyf77vIXkoHzc
q6SuFDBrjMeC7nh+X9WvqYHMRrZwv82sOoIkENlCDHK65KSdizZwLR8UZTyCMDcWj9ZrQRb81qwF
SI7oBF3uU7h0uXNpkNlGb5vjcVDEe5zVKxqWh44toQTnzIBUBVcbMmhAzkpxUqFVpj3YuOFG5V4d
a5eO3K2KBYTdzKKDwRC4TiTtgaqSpUvzPhsNMeIm8/MHdXhIfn/4dAB7CEXbiXxiIgK5nCrwEYSM
+RzvJbP4SaAIkhbsa9MoC5XV2anCpWVhhyF5IgPQ6lQYAem68UiaiYe6Xeu6/2T35On2aGYQFdBm
xyFEQwB4YAB+uhwOrey4ghIfXC9G5Yxg7lnFNfJmgofbLhTrCjX2Nu3XYESMnEqHqljDg4UfcZ22
m34Dth+mE29E+ZYOqV5locLHI4gLVoz6j41BnxtuvRh+uMoV7VAlbOHxMT/uv4xVoHKEvq20jC1o
l/ykFZjfjuvrEcwlvwqedNvK8N80Wmb73lJAzBvUmtfSLt0FqhgfgChfciFz64y0FQh+4NNBLinN
f1DZlapMvyMIwVE+DM4ABml7GFe313kazmVmFFMMtTMV2H/gs2RXO4BJvISI13is+yZkLo2rYqNG
SXaftz1/GBKo2uhGv9SFPHcUEfmzCe4KIjrZcTXAgdG00cZjgoVVbP9ejEtVo5kID47knwnpzu3L
Jo6B4IAJSGFZ/b3JFK+Cfk9Wfbz+ZYPxk+polQLHDWBIlyclHFnvN1oyHpnhBtDwXurDmpusSZ7y
70G4phiJOwh7QS57OHZuGzxQdSEUntsBOF+Q2wLwGMQW0iXCOJ7BoHQdjlpSbInxI0rUVamBgP8H
UBfu7d02tygTOefUVjD5MOlw6SMNWeZXw/FOpy9rVwlePv79qacI3gIwak2bDtVZoNWUJmiKYzEc
xTaAbmP4MOoPUbi+bWRmPXBmJjZcExw5yIxeGsEjradlO5Ajg0r4M6++fubzOIrTpY4wSJ4jM2gs
JRbkiPA9I7sIJZHbBma8Kn7/PwNS8MNy3uFhDAMVHpKVXmEUrcfsZ520K71SHZCTerctzs4YQXly
iiJQqtQvZyyM7W6AU4FF8JkEm3ThYp9xlUiMgY1Jw7hApSfNmIBwVFZXgh7zSQ3BbU8ZXxjAkgVp
yiBDKJLQqOmx0zZQU4qb0smDJUDDkhHpTdpEgV5jHPTY+CtNW6mVVy8cj3kLQOWj2RL/kxl+DN8g
OeoW9IgyC5KuEB/R/Y+fcKzFPxPTTzg7gUpWqkON5NoxA7FEqkze0Ix/ZF8/vqHOrUjvQpLY+liN
GEgErZNkA0Lq29+fdox0K6I/UQfdEoD3ILmXvg+OuKwXbUKPJPxp5Xsb+mHRT/N7NS7hs2ZXBCUb
5CKmmo7cQyiqvNCrKqdHoexVA8omD9mSVO70W6/H8s/EdDjPViSNRatZMUwQ7dCpK93/Y9aDm4IW
4zNz9s+OtPKi7vUIkmJ/z0hrbv3QM+O1/8aa1W078+OZqHGgnAoSRMn96owoA9I61lEhb4ni1vZj
DBWEz2wwXFP/b0TyWCxSaVwyH0bs6pmMProvzIVkyvzS/zMh3buDqSoZagbgSh71b61prc1MtE5n
jQsV0DnnizsR3dXo40PRWLLT50FiA5puH5UcPZVe4H/cN0KNG5kt8FAijJQfJOXIIq0fWhAysw1J
d80vGmxvr/jMCFB5BBgBZWIEQvJTRDfrVnSGRY5Nsq/fo6X8z8xCIMhW0W8BcC9gG9L1YZUqy+qW
IKNatC7nJTSsDsbHuckYLOD+gzthiH2kXQs5GzTZ91xHnO0OkBxrF94t13OEJDNkly20juDRIj8X
+qFJmyJBEtrIFC/X402eioVM8LVThAlEumjhQcsz7vJLRxIYrWnzUdGPjH/h/btFT6l2EPGmjE+3
1/t6QS4NTWM981ihgPpiXsEQ1G2cFCBlDTjCReDq0nCmX3FmpbC4kuYJ04+aBUkr47FBX49foFsh
+kn474+PCLmBKb5GF/dV15jNKjNIYqofKdQIWRs6JLhvomR128q1Z0Rb3z8rchYlt32wBuLRfIQy
lG8+TTKXffMDpPILAeTczKGGDtc7pdCvzmMHSSBQToP8skhLbzRjDsnG7k0PjDsQvX7Rx+719rhm
9vbUnwTSQ7xQJtTL5UopZeC3jdb3R9rRX4kFH0P5wt6eNYEbH2Ru0Ju5egZrRm5CXcnsocX4JVyb
4ZfbI5jZ0aA/Aws33j3Te1vaa6KoCz0M8Hn6Ev8fZ1/WHTeOJf1X5tQ7e7iBy5zpfuCSm5RSarEt
+4XHlmQsJEESBAiSv/6LrK9n2k7rWFNdT2WnlRBB4OIibtwIc63YsfnrBhGIjj+McJGxEFh6QaIs
mE9VXWdGPyzvJXZvzVB0VqmG0r0LHshFCuyyJOaBL5eT4Eve6yibaPBODHtrln4c4iIBbmkSzd2A
IQJkjXotLIDA5j3o4Q2AB7ADuskjAIEu3vjFu6DdEviTwWqaxn1Q5RJWrcMWemTUyeEBSpbSRAUs
4n6/AN6YPZTPXEC0SCYjJEk/L2E6qbZWGtB56kOeeoSCw3uT9/YIwMtR1Qagc7lJqnAZPRN07knS
b6H3Gk7ff/8Ef6aiP+eRkIABQpsghQDImVykRE0DIXQzoRbT98fVbBXxCrgTzwEKQAnyluUzNUfa
HVq5mTq27bt3WpffCG7g1MU+wHo0fQCY+3kGz1ofbPYBqY+EbPzV7DlbH3Ss6wwODu+g3m/NZXrm
70A7BBHVvxhrsXyig+rWk1N9ldNrz98jWrw3wMVuFXVPHVwiAa5qp2CWo9DRvHMpfnMIlLMAVED1
CkDbz/M18ghlJ8LX05q2MMo26wHCu++8kzcOAmSVIcRcwRWBpu/FhmU6iHhje9SG6+Y4O6xw4Nrn
I9iB8iROto2+/X4NvvlMqBIAFUGnxi9bt3YEbvkS7yWAXzXJdfXy++9/IwBhHQE3AtHlXBq+iHEQ
epigrFEtp44fXSh3zOjBnfhfP2oC4DrwYEH7Bdi8F4NAVDWpRwo4r1mdQiiYpr93Q3pjmn4a4eK1
LOPqwIQDI8ClLvls2ndi2fkXvAgE4FHCUOJPyylAYD+vrB49Gb4ijoat8QCrsQrejrbPpF5uBuHf
dKC7QM/t38ifIe55xkDRoBPhUv7zoMPMVMeMNMigkK0tdU7JO6fPGwEGI0DHGYww9PdfokhBFS2h
WZgBH9lmZLxenO1sYbRd/n6NvRVHMQ4E9aHtCND9EvvuXAd8BwfjjDpC9vRius1S3fBg3rvOjvsH
6G5tonjnaVbUUsI50HsnMrz5oMjccNSeHYAuryKOmlYHxp3mJPkHZ63zxhwWA8Za89fZTyCN/DDQ
xYmxBPoMlzfmBOV3kZ/tLJvhvTLJW2sdzd34D4T4X7kxKAbxGF4m9tQ2n2BwGnvv7NY3QhxSah8O
CEh60Mx4EUYbqErSvlbTaWiTjYaot+8vuYRaUUCTYm3eyRPfHA1xNA0TVN7AJP55lVPqEtu2cjrF
tVNa/1j3X6kTZVFFN7z//PuF+NYywG0ETFtcfn81UnLjdowjg3XI3AEH6lKKtWd5K6BqYN8TaHgr
ZPw41sVKWEd4AplQmBP/HtHxqJ6DL9p2x+H5ndD01moAXAfZ1BhSoKiR/jx/uhNtE/SzPtVTobNw
eGfvvnU+oKkVbeY482AzdlHpsTVvJzmOBp499Mbl84cVFkqBoO/cf996CtA4sNzOmpWAbn5+igjc
BB+HJ/ZNzYpX6tXF79/8W28D0KaPQxReBr9QrtrZWPB1qrOp+SfkNvmaPiCXp9E+EV+896LNW3OG
xYzCOCBO6GdcPIzj+vNYC0QblM2z1Juydh0zPb0zZeeNcXkm/TjKeUp/uMynFpVsf8Qo0ZpceT4/
QNNwzZJ+3vuxepSJL8GKoZCffY/a84acWYorHbB0XFDPneEXB1PtuyMYSq05deP0ME3V1lvVbTdF
RbqofNLmqFuw9lT9tbbOe5zgt7YwxOFc1D6QsvxyEe+tl8IcGNvKN5A5b3bJdBfHTx18SH6/YP58
iF+mNz0TDsD/AiZ6EQWnCG5OToVY0abhA5qW76jQBVC5JeczOVJpDlFUlVIsm2Tx4UKcFs4iCqmg
vO53841J6A2Mabcg1r0TxN5cXThLzx0DuF1fZqCprOM04piBlu+74bpGi/Ma/nVmHUTFYbtwLi4h
O7gkwYAWkxKQLpdT6B6lt/W+/n5239juAG1QkwE5DK52lwlhx3xqwt6fT8pTGf1AlvdIwm9MEiAH
sBkI9iCuA+fPf9gcUev5Mq3x+0fBQViWDf7JvKfB9MYGDINzVfcsHvirZoGZnKFrZjufHO9jnLRA
mu/08hyQR8i6daaEj9Y7a/LNWfthwPPe+OGh6jYOKsOW+TTLJ86vluqv9z/gHg2dSgB2UMr6hQuP
KiacC6g7n0hYqrSA7/TvX/tbbwV4PDIXpBfQeLx4gCFUZJnTaDrROM1uEv8Dey/0vpFN4BKLtQtZ
DNya3fM7+2GKLHOomo07AROOHpw13ehV8ywFxbHuRjTzOPSdZOmNePTjgH/Gyh8GDGbaGKq8CS0j
MBJYn+Ngynr+EIfv3M/fnrr/fbA/IZ4fxnFDxySywzjBSG6qle8UgwB7OGz/nTf0r2EushblWV9K
u+INWWBq/k2EUlD719uP0cUFZVccIGAiIsL+/JL8CKpvZkSCOfFsJdfV+PjXHwKSbii7n4mIkPm6
+P5wFZ6q9HxaljJcpmz052yq/g1AA8xmXMzRtkGQtlxM1ei3QvUJQLW+v12qjzT89vuneGu3A7MD
4Iy0BeJrF0+Rsl65jVX2ZBiyxpG986bf+/qLvFElgRHdOtrTMBdrnNfvJY7nX+/i/EQz2L9+/Yud
6HIw51aL70f3kUXvqdx63qHvS/tePfmdgS5NA6zqIk+g0Rk7o1BN1iR36ZI3BBDnX65ews0DGTCI
Q3iwX1IPmWjiJKyzp4hMWRpydP5DzbNPyn/jvYcg2kDjBdDj5YXIdg7+ns947+vnNOgy824Z6K2D
K/7XCJcz5iYKFhjJZE8o0BRNfd/F17NGW2Wuuqumv/bq90T93gpePw54kUupwKioWzCgmYPM8utu
+LyuT7+ftrfHAGkS3jTQV73kEDlLHILs6lq4YOEoRtdRyJxsRKfI74d5c9ucpcH/OczFthmmumpA
5sVq6wqo0wGrsPvfj/DmekZ7BrgY6Kj/RaGuBW9+VhT7flCuvaqnaTii/bV/8D0zbRNdR3esXsju
z0H/83n+L/ranf7/xhz/8d/483PXL4pTpi/++I8vr1Jx+d/nn/nff/PzT/zjyJ9VN3bf9eW/+umH
8MX/HLj4qr/+9IdSaq6XO/OqlvvX0TT6zwHwK57/5f/1w/94/fNbHpf+9e9/PHdG6vO3Ud7JP/75
0f7l73+A9vzDxJ+//58f3nxt8XNXi6LLOuqvv/7Q69dR//2PxP0buKjnujL0PKEJF2Ip2NfzJ1H6
Nx8sZFTnAWWCCHnWkpOd0uzvf4QBPsLLOxty/M9HY2fOHwXp3yDcBOETwE+4mcEX9I//efif3s+/
3td/SNMCd5V6xJg/hVfEBUQipILoJEvAV04uTx/KvcZtEri8TIOn8loxUrRgX5drOFc5i8V7ACuQ
5l+HBNvBg39dHKegz15eaxdH1n0fhWw3KiXnDGhBsEEbanOfznLMgn4kMoua0LmBuLHZ1YGy+zjm
pBTd4OzgUdZfWTU1L03vO7eUTv68gb3bUGoxeHvd+BYmb5HRRyFq9X2YVw8WVsqrCiKb8HWaGvgb
kal1Nsa04SNs1eI+n0cGdZF2hvpyOwcfh2Tp3azrK36KZymbbCRc6CytJFoewrR69obUOYgpUZBj
HMN6wBc61a1sPfR1RmRl2eSqrO3ozvXGZGOa5ibu2GKzThMfsIEIXz00nWxHaJFvXL/t9v6czvth
PjekRwzqSSvwpbuWxZDyDmuSt4m2G58ZNK9xlN4Id5OnJLLfp7RXJuMT2KfocAl1UQcU9uHGuOxx
qudpq+L5JoUyPVwOLM7+to0KFTdVFszsdmE4rr1KrWHueANcmgkE0h1eQ0BkXo8ORTRwu/owBJRm
DOhNJmj0STvP49DeAuQuNARdC1Tu5IPTgCDMeyDLCXwnKIfDY9qXo/tkueC504pkr5Nb8Ja3fY8+
Ie018BIQ3n2k6sdVLuQ2Yv6aDS1EYH3nZnT1/QpeQQwmhgtp0mxaoUMYy/UL2Lx5o+bM1MOYjeNE
P0uIF2SrSpxtwviR9IEqyQq5MdlezZ0bYW5iPZTz4BV1eEjEqU5JKWGXUtF1F7XB3hBStrzZoRkc
kqFe/XlImwOLaHiQkr4Qh+H3JHgE09vcQ+FE2XWrmmbfp/LWiVuxRxZdYdawXCobz/mw8JIH6q5y
5yzt+X1PGc1JZV7dYX6eXJnHFr5KQtMxY6HKAycAGhpUKVjWfS7oDW+exfnMafCCtWgUz0YnsIdV
DPx6WjDdfCp5JwJwbVoL2KkFQSF11xmecxo9jIu4patHcEutd47P5ZjXq/Cf3XkQ91rBQMjoOcwm
8ZVPd46OnLyGW7LwR7MX8ZfQrFHmjx0tukaZol08dRYDdrssbBdUJYUNPzRjhBePGkyOvoPb1Wct
/Ein5WM4WPHMZOyfV4rMIPPrXKXKNxuHVKBtVIoHV5aYe1TWaOYuAVTBk3TaCEf3fla3bCplQI5W
hQ+R9Zcn9NHNqCDMYPBKlJW7cVORaIBKMNe47WFb9tjFOZlSeRUt/vAgA3rU5J6wpdrGSostbaL0
YWpWk8F9IF6KNuHq1OOTsq/tsA/COgizftQDqtYRdPA82I+u0xVKW3k/gNgZulLmPDZiN/Kh3Snh
ed9jyfqdEGJr3Njs2Fqnh8TQg0oWUsRiuSM1+xBN4wS3TE0Oxvi0YEHcF66pcqtccTbSM99EvfR5
5Ig6r9La37tNeB0tUj9W4xAdnSCeS7CQrhqJeITO/3vi0Ol70rmvQ+vaTLTD+JVQgWoAyZtaDxm0
vdFkYPLVpDd6VPgfOQ+ZEOPTkGI5hWinx7qcilm0Z3Pa9nvjxQUqt88BHdZsTROWeyAe5r7U9zT0
Dh7pu90IievaNOHWpt2nJBFlAHLPDUn5l5YdKwhY5K2aDqPlD57B5CIEFz6zA0J3l0kjy3YkYdZN
yUGqqJxTHyZfo/7soonomrcCightT3LLEvzrxb1qguGqU/JgefPqsIEIrCEIYa0xLFP4VENzYKqz
IXU/R9FAr8Kkk/vW6xEvZIiXNn4xdUjbjMYQxvSUKLTrHKtWeNdhR1QWgcsFdH5VBZNs4zvDtWZd
U8wkVfkyy4wLqNTrYK22aNZFXwwvFt/p8zhi7XbtawlfP+fDAIgrbxsicw03Z5zXWBbpqXUZ+yCB
lwZqfepdZyikrs12aBW8WRfy5HLzKZL1dombvkgdceX1dt8PNoPlNcq9Yc2vHBlBr96MnxHQPqNN
bIDuZv3c+O1LQyC1k/gooi3TnAOB6sohiW+spfdBuyw7E6rhVoIByZiScNFNkseej59alMevY6Lu
Zvcpxq8Fk5gaGpL9dJbbPMxuvK26qUT15OgIiHzS6uhC5eUkJryQ3gQsCzqn7CdWgm/BwYVhNFvb
KD7SWTZXbesMn/tgQjteb0RJEFirIQTzS8aPihMI4jVL8GV2vChDl+M+Gkidu+P0lHqVzLukXRAo
UfEEz6u7w7Af++hKhaMD+Q2V9FnrihuP9ffEw7KTh0h/H9N5/Ahl+jbjPFpu5tjvCgiqyO00633Q
DeFGd9Bej9hwA5DwBDW4Aiurgvp/8CFOa7EfezIXPqnHwmlq+hG11+2Co4Bw/763zrYKms/MOlfR
LEtPwBfWeispqsFMhxoBfzMiFCD0+8kHR0NHAS26zlVH6PWqvG0C4/mscqqxDPWyOU9zrmr9NLhV
7Wfw/w63cDndT1FU9jPOGFrFdd6lFmKYfLVhTleE9g6uurJiU8bRE5rzmultMyawYJRpwXhVZ8QV
cHujbQ2v33ib9P0ncO7stRTNfYCjNQNySfN0VXE+Lt23uh++mNQW6K+g0NDt66waQwjd8LZgVN3I
uMmApt0uTiCKXmJWlR1XyDV6Mu/tlGSdTMfcT8F8Q+Bb9xB9ghF8u7EzudVV6xVV7d0NQ9fm0nOm
bBDDh0WaOOvtLS7OWzoRdnAFEoluIXbfzZSDDNqYolOTe+0hNOcR/CUdWJjcU3eQ1xVsJzOqtSjG
KpI7FWOXg4gVlmuDHx2CYd3GprteU4boBBpGt/oLliYQuH4Um8CGJe0SXurGeWh7cQtrqn2PFuvb
OqLgUsxh4YyRPKROve46r936jhOVjSWblUX4LnPwUvt5seCQQM0xr6dw2fYO27n+uud12GdLC6+Y
qXE+9gR2kukUXUvGcmLlXDbc/T5E4jYM+aPkPimcdArzjkJhE7JgSe5ODi3cTvelGOReNj2DZrb3
NBpcKCtgNJuGVXoTuMt3b2jA9FZJlshmw8KqKaOBF6FBN70R3JaJz9gGOiw6a4YUXWyoOIej+6Cc
+ToidZw5nnfjU7RudBHvrkKX5GyFi3bkaXg34i23s5/NrN4oz212ANBQlIeXW957kfOlj6fH2PYm
c/Db6sV/AFyBoO5MoHFO7J56HN0t6Tg2uTN53wRs1J9XRTKx2qtpGRDhoERtB8a+elLChKZTH8eO
78APQWtj4xeesuJVuERvOOPxjoSiKqLFAEFX4sXBuX6/wnVgBGkKTQ42LkekbGg6FpmDgwqFccSK
B6S3NleVGbMVMSeso+0cmA/rJKtNEO/S+rZzIN4Ra6SYfprNkzzqZthDBgnno/7q1o9VPwZlxKom
rx36uOo6T100LDM/RsXDPKpAe5mZRb9RqfvisPbVimRDxrRQ7XUYTDu1styab2oYCnT47TQN4IYJ
ZLbUFXZVYqed5twt3JSFGzGrYTfSQFwv/izyyRvYh6RyrvzO20zGHNoFTSnzskXONmcsOl81PPqF
k2S45pNCdODtUSDljZv1u9/pg/JqLEDoW25bPV9PVmVhEz6EUPxoyXo9zR1k8lKcYnAl3SsVXWlL
q62zLP5dHQfbdIie08X7xMZm3cS22a8ej8sWGuQlj6cmyCu93OIa32SLF2ELsGv40QQ34Wq+Un8o
lXCqnPRkD+51AdKPOfRYRsOkPqekR2Fq1ffRzLZkCQoRxKcZXVBTurQ3g3a7/frnvSh98aC29xSi
bSYjHKhpEtb9Cb38805E69aOqnS6sTTQwInj5RqNHHy31gMp1s5xMpc2p5DinIxBnnoxEEXPiZ7E
nkXN3qnTFe18nijqmXbl2NMhg4T8uhujhW7XiSEJ7EPcIeKtHvxXLdqqz1yvCXcp05/GlTYbb+1M
AfPeqxHIVVohue+T63S11R03MO0j3RhvR+KYXRyJnT+mDPg/DAWW5baeUQdYhzbcka772J7vd5GE
XX09Sp2tRk+bJvS/sbHdpRTXKNIm2xi3kpWstkSTVybstJWO65UjSduSkpZnk2xK3KCO0wR5fzLi
4A1bH2pBKqKgBo27OeRqH8RyuJ/SgB2dvgX6yb3hIxfBkFuy3Cc8eKSoLO39yHlNhD5CmYtm8bxJ
OUr5sYFqWw/DbQNRwqFePq5i/KYSXAlQp4fUQeDcujTNpAifUMeUuegVL6JYIusKLYq/C5U0s7UP
jRyP2EPABTutiVlvqZzWEtcidkVoGuxC0Fq7TI3BQVLYRE0Ye2mcL13c3SSsLyGHUxUD0pa+NrZo
SGPOXx2UtGHd0ZrKPgVV4uQNc6ZHXLhDJBEcXbWcmO84kKrHCuZG92SS9iXgfQN/2sTe+GBUmUx5
UfONqsq/ZlVg+lJGaANbBm5y2bCh7CiYjpUXgi64GEjZDCLcdHxZ9ij/qrsRxSpcUPy5gLUa0hCA
JDvo0W/ietpYx92wJJzzrmX51EffNKX5ZFjJnPTjICIgDcg4SprUO0URBUNvzY1TrcVMx2c9j3Ay
SNstW5LorgoDjn7adQ9WSTGt8D1HyU/kQ7R6uR1cYIBuunXmmG+0UH5Ok6WckoTfNyn/2IMehjWQ
V5Wx+1l7DuIHy5ykt9uYYyDUKTLpwe+pdtYMTdUwohAfVu7ZHG+4HzIX/hAb7fht0XR8v9R23LqV
cvfIJrbIjnAw02sWyL1qnb5s+sktiGLjsU/N0Uf4SKyfp4FdyoGun0M+mzwap6LF2Z8yc4irrqAc
xcvWOpvU4dGeDeGVh3YpLWVYUBGdaaa2FNGosqX3drpKNVoAJ/DeOq1yiKW0+9DUQQ5y1VOjUPZy
J6iNwSSe9SwpaANTclwg5EtdqQcyzJt4CL4QizOatLgSuY26Zk3zMCfxlgQnzZqDtlsHVKOu3jfj
bTJUu0r0V473Elb8Fj63j+0sYEmFzt18TfydWy82b+u0bLr+NoUfHR+3bUw2ILTdzWH73M5f+iSV
uWrTDa36U006d4MW2qXAGtoCQXhK4pFnemVj5vg4fpkfqnKCNg4EbDUgNZ5bt7oXadfDigpxyYlI
5vBYXYctm/MosNt6TL5rsZRpHce7CMSYhRu7I6AfNkt/22m5aUxkHiS1ZYeWi8wkITLqtd3LqL1y
CXJJNgyfVe+nZcUcpPItNhK3kTqAw/I5gPONH3QVDFz1eFBS2bzWYj+4yWkl/levdXMfd5OiC0id
OXJeHpnvaDjaQzS4EyEejTuwOJa1u8WvIpFkh0dh0iVzXBifLxXmkSd1/62mwbwZoLuQ69DWj56v
PyCN3SGfxZEeUbPwjfU7VdLemzPPttVDmvaw3qyauCkBPwE3M5GL/DfQyMJj7B6wZ3c8tafOrt/G
xcZIRc7nYS3ERpDhOkHinJlwpXuLQkQGp5lv9crsJiBOuJ3wd/AUTI6N/7wCoNmGblMEtk1zktRO
jOYYL9joMZVAA0CLDLsT7IK+gPhe53ZmN7VXrfslDpo9xOIq7Fo0/pkeDTWqLjUHHScFxd5DjBAM
5fNzW8ctEb0+4PQECNizTySK1c7qiJbE1aWSAlKDSR/ATGOYSociqRkalHqnKeWfaLqSJzssbJfi
2M9aOIcmpRPb9IpMwyGBjFixjD1S8bXdLC0qBsMkPlhKvwZps+7dOYEOo/X4R1ivwQ04ZE/EaAky
vju9hBBgYOUirfuxSzuy5jObmy9DVPdF36RuFletD3Uyn0cbOlO1aec5LWjY+FtnbZOPy7B88sao
/drQbvhulHZzBZodEEQYeu1NmspPIC2j/uqFvoBo55Q8umJA+svS6PuwJP5xdmchMzmvMVCNCiCV
03kyCxw4ycSGRzOiliavwgl1kKmU1EXUUrlHZdq/68zaipzT6kbAkObQzcx56TxHbJXTD7dxODbP
so5ANoaOh+iLqgpVWKQG/shwvTPioN2F2gwibyPyIaj+oghLD45hYTlWM3EL3c9iwxtOP1NmlkJV
bXscAyQmNO7sjldq/FY1gh3jHhBrNteuicqqfmlnIBDTEpVRz8nWH9WRDwYxquMh3wniqitQ0+Wj
iDnbR5J7T4sf6JseIePaBrx58Ss5b+bOghE58DF9qNA5cvJVwl6hUGI3fZS0ZzCy6wrhhu4Jfp/t
ho2QEh5ZFxTzgC0k24CCExoH/Q76I0NOJJxzVltPX5g1k1e2IHc4la1uJm4AzbqKbo0FhmBs2N6b
FhdgbpMq62M696h02uH72vjyXsW1fFlDtHHBvDD+1luCkFbj7p95/Zg8ocQ8gloZrmVnGfk4oN+E
ZPANWV6J188AwOy0Z/bs24heO3GjRDrvgnrle0dVDMvLXe/IWKnn0cZ8H46V912tY7pPhmg46Z6M
BfUqfy/9mG78lqR7xWvx4JBRFcqvcAOAhlWzBcaSTri70noXwF6q2RrqtbmrBdDFSQd3wTxIWAEm
UQVHPux2uswESEcXrxlbIwpDtTgtKsdB5sR7nL2ztblMZ+8DNx6Z0cE/NLexO7V3w9w0p4bJ7zbu
dBY7Y71k8PWdv3gROgLwfcAFkWfiBNXLvrWKbbrQZaVJgvXGS6u56OPVR9gcLPA/mMflUSXUQwSw
+BQlXfwAMnP9qEIfPYfGkoKRutqlAxt4Lmzb+Tn4E81pgFQxeuocW7h2iWSGvEC/gmmvDoub1AWC
KIKiMumnkayAb6A56D8kVdLdQ3IWF3uH0H5LR1oX9UA5dhCsCsHGM5vW43IrOHUx1WSqrslIKHyk
KXe3KUS9Cil8ejChdt0MbgGo0oyVrm2mdaoKRwEfj/Ew/n7pp7mEykrqFp1rDSktxSYtnNi7h5Cz
dzTa8vZGNYFl23jp6PXcK4U8Rw3L1iUNZ4AmuB0LkmogvY1JvvoWq7VAK14sELXosumm0dk3zOWb
2YukAlxJ1ZWNpZdmNdyiSz/RLzwBS6Oogvoj9cf+A1+KCrDNfo6fBgegvyCm6B1QDOsQIKWBeXXV
buap2yEqynLRQ4Fk0Uc2uoTHhFbyQJtnTyu6qbVCvYLi0/tlrFFkAP3904D2/J0lcwJUzKYfukiN
mar64XPj0uckbpuDYLrKukrHZbrCfNNbCMkl07hs9Ys5wiMTvL8BSyRzg4GWfmyaAnyZJ41SUNbW
3D+HJwpckGP5UHsGKaMdZgmwonFUjlhXuMDby6RHIJ0U/HRWH+9+Zau9UR30WrNxttFu9Lz2NuHW
2U1xIA7z6js0W4T1D5XpKgTKZGV7blsARTgQG2drRmKhWp6ICoo5MIukhdc29UmLHiBJXHuPhjhN
OUiXgpZGUe3x/AUlIB3IYQcnNBWWLhnGfusYXU2fhNuPD7hp+5kMfV2IOfRPle2XL3JMhcw9bu0t
c2J+JRPlmXwYqLkzLdnhNtDj1HJWyM6OeMPnmgWAFVSF+rzTLn1oVbriKmb0K8f94Z53/kviDfbo
zAIbwnKcv4wKD1gL6nXX07BMMm/6qgHk6nt55WmTQw9Jvs7xPDeZNg4pa9cx3y0A5QIiHAEaM+sY
ZRLE9FK6xClcCKrd+RP2jruK7oDDNC0A40937qpRbQoNxBogi0jEAVQe0maJ6pqjnFIkUUMQ0SUz
tAKGk44+vYtJ3+vMm9zJy8ehC0SWzjbZczUEn0J/hlxb73ExbnA/iiDkFS9rj3RPtJ9BVRPQEu9Q
atw4iG8yTzxHirzzjQdMbA4C6OckKbLDswjKKZ388XMjYnKrujl9qSbRJ+CVzQhnNVLSTV93EZiG
rN2nXdO/jrxKgqzX6YSaQoRekmJxSf0SRqvNgypmLmpKo9yi9JRAaDJldluh/oklEPAIlT0ZPFEf
aDVqQehi5cTN6nTsnlEpYX6JB+mvteyCL663QAGvnuimHULyCZkjBe5Zr9tl0ZDiHBZyHyTGe2nB
lvp/1J3Hct3ItqZfpR/g4DS8mWID2xt6SpogZIGETXjz9P2Bde/tEqu6GGfYE4WCokhsIJG51u9W
qJVYiDRDdmfXhsCEd53LsDGM8ZG5EwWj/QoK8kTKiSkpdnvXGPaDkqTatjSmbpOk+k+4GqJj01RW
tFKmM/OM6ihjwJWhPTs5EdobdfKceos3D7FKRBT6YRkbgw6ebfKxS5L5l1V1gRJZ5VM9AmanUMw/
TL3Ose5Z00+zN/IgBeT8InRO2WEaxjAzwAa4DYW3I4RzueUMnTvmWumGUCUa0BwB3k8wEIM/My1A
+Gmk0lzrok3PMnbFTxKluht2RK3bj7JafK1s0m2cVk0gcscK2jwxPw/WNBx1U9KKW+b3oXA2TsFk
CdeqqyBZhvhoO0pJ/Kc2HBvVzY9jB4zmNE58LrpkPMKVK4chm93Xuhn6sLRq885gNPAxy5ziHhMu
kdtmoczXZvK6kC673JANNB/jxUazPE8cxH3XlLNv93r5Pc5kEfZKPZwc4OSt1EW+y0uDDlAOIiQ9
QX01i6KHc/IOtRitsxbHfc97odhfZxG7pyanpRiWubw0SmqDgubirEyxdemHeiJnhYNmY3iKvKfQ
eFZGvY4CPaqHc65M1SdMw/KgIZo1/MrEjpoX0eDHSw8HWSqkB0rDKZDsRf2PtEuyR8vu+0+TXlsE
bMh+phiOYppbfVwAsGJazqdJt6n8+kbsCcdOAyfuHkrEc/frZM5TPUXmYdLm6tAlnnUqnbE5ewL9
sW9ZUQZQW0yXTC2VH0mbpmGT9fE3VbgqziQ5qv6iTkaoOp3IMH1F00OZ6HUwpksxhIlRuEeqMPkw
DZm3SfvRz22zxLzPg+7kBeNMH3rm4LwMWmxtlJb6acwo+QqbcaqNJDy3s+d6ZzqkTzEjPjlYXdE9
tLF0bH+yF3kr51awSc+LH1W9IcI+G+XBSs38te2SemN2jce1WT9aBZzBkrW8qJrWnDTFSJ7NvB+d
wI0V4Tt9coPWVdfTZq5MH5XvcCjjbvzm9KV86ucO1011mV2zu0SLkeOgFMPnppvzn13FrusjFwQW
MqZloQdWk+GTaN1ygRD12Eu0ZH5Nyv5XYs39NcoXNVQ1JqylzdgFVmGnDzqgrG/khXKbpiG9H3JL
m/0uK9J92lOhclgyDEEfHdVv1Z4mJC21M69MGyyu6vjZQqU8Yy47GH1nSBqLnGfRTi4ZrF78mVka
82WILHFp7EYc1KRZtqIzmg2bZk+VZPYnd2yUOwveL0gGQMM4b1OMvM50L0U0vChQLfcyd+YD7bK5
KYvW28eL3ryQNd8A8TWF9gxBkM6bJLG1YxZDYtrlNTPUc6Uafl0jwjFLYBmbwPulcj2mZGnug+q0
S7PDDJLdyEsbLkU6L1+6op/PIluKz5Yb/ZoYRXtPWrQeJEmp3KgCrasWKcgTsqa4KuXs+p2G23hQ
7STUnK462xG/Y4bb8CujiEPBhGY49iy5M1wkj5rHMKgl0p2tLfriPoqUaTfGBV23Vuqv9lI5Vy1v
xckm72/fjhlcemeg/mRT7p/asr9fut54bDWXlTUN1sYGT2J/ysSmbE39kwdje6uFHL/E1iR25lzX
VPSMuvs2s+dv20o/IJIZNkWsN7S5Qx5Ude19R1hi/XKm7C5O1eY8GXN0a62pHsPZsvO9jCtP+ix5
b08Hahp+4br5fcMnEYFbyvxHsQziRQHIAr1b5Qlek12VpH1JSWTaKFnufE17lOprVRVGTe3GQaRV
09nQ6iIoIOzgZHMUukaVbdqiKQJJMInfOrDbo2LaB77F+YIQLG98ZvaaDcQCM0jQA1WkClD4uBex
VOa+0o0xiI2h+1WirNzOasVuUrWeBJvLINpF5DuM5N0XpRC3fphs5rsUbRDpObEXGtR/jvrnZiAs
EXulbqvG1/Tega5hB2sLvdumHZ6LsJzhata5jochqUp5HOyOHdtsUWOxtLofnTvUhm/r7GrSBCgc
ZKUdQKb6wIvh9hcvazbUAirlcu8cJVXLtkNNeJi9pT+bQ5Taft0TelYZnRkqo1Q/FcLVD0YTa5uM
ySuBkS7Zi5Wly9Ns4whtkzFndqVlxqe0L4v7OTeBToZSg6Bk8HgnYe8FtNTGdVzlqav3FQ40Os3p
5EIq70phGOD0lDgDmk1MfZScWd6sldRkxadqgF2qyc+CuqJYhUiPg7KvxlehTxRUo6fiORyhRYVa
/jBS270nZqv4zkahe5tlMRHEMAX1R2qNiMkccxl3VquwoVsAG3nuaDWFuytYo2ZU8GJpqAUSk9Bw
Qyjx8xCZ3qd0Ef3WbRBBzFOW/kprvdj1TcvapLlt6Vy9+j6TBqFx7Lnbsrbki9oioRlF02QoUQjN
8xMlU5/TcoGV1fEDfZ2UqTnzM6INDqG1pHIi8ZOSD92GEzffc81aHkWLRimbi+mHJGFiozmp+i0H
inzwRCo3zVLRMnaV8ip6Ntw8mpNbPeTDacLwtZkZP3nNitgJek/pf85WpBebVky6uRnSoWI4XAOZ
p2q6yopOHO4wuh7bVxx1OdrEGX/TFHd5iBXX3vbGBG0Rd9wvr2ESI62GFcRIw8N8Hqli4LzCEXLa
9jWc775NVCgnhtIEfVM4fqpU08MsqBORfqR8KEj0YBG1sRkmw55PY5L2kBHjEgM1VzNNOs82oZzT
+0ddCBPoZWyte1dxjLBt5v5Z0Tv72RQE7AyLXEXcSTf7mewaG2Qgao+mbMrvvTm0UIGFfCn1JWO/
r73nplgnFEbT6xDRoebKYu8UD1A/7qf2RBmGzouBOLFvI49DK1UmD2pmMeGhoF9LHKHjeZ5ZeoVr
fYKSjM8IHqoH8i2ZDR2n6b4XEyYIxZ28ezgD5b5qSGQanTmBBKnyB7Wrv7gtipp5ofpyYrotXlNv
U0WQfd7ciXO6aM5jZcbDdm7UFR5upd1sTPRzl7RNra2Rj+mnuLWP2lg1F2rz9GxJxf48SJkGQ9aJ
n04Hx74CP91hnpz5MW00pdtbnaY3YWE5yPw8WZS3PI8ICHOMNt0L0VVXrxPL17pIxLPVSe3G3lYu
rGpb+4ZR2vtOqlz7DdpoPiyDY+/6ZDS+8wo1n7KOriHry+jR7pYlOUVN8rmtcmvrqVK/OIM9U1R0
HSY0TvDXIrO6B0SgGWIPOl2yKreILKubnuQLQ8ES7YCkvvruRlV+dKa5Dlt9hEvKBmM7zFXHIGxu
30auSViobBLr5nn9AFhgIpISfM1rXPtpMRv7oYgYauxDqlVTqBFbACCv8bJZM1DH4nn5LY3y1vTL
psqe0ee2T3bGRhX0dJOCVmjBaDZNjdJdSsZYqtss6uKT5iCOQIOgRBe9UFJQ/zJO9nMztcq1TNiS
BoLLtlVaORc1yfp+axKq+kkxo+wcIR+6L+oeKlXkoOWeonq1r1SF9mR7mCt8ElngMGXEbE26wdDo
nfhRjXo37PTGPMIcts8RSPJJLGjezDrvPoG2ZFCcPQojA/VFUNbTsGnRvD4aItNQMSHKmfpm2ji1
I3b1WDy6enfTLSU69aMwwsmNlpPjqMWrXCykwF216oEBG9pUd4IxpkNbhi4LEEnJr31a99Wmm11Y
1VhP941qtaE2iXRblUkOBVDpT7llJhvokiWI7EQGmCKtm9Yp4lCq7XCaBT96TmZ924PWb5LWiTZE
nraAG07LGy4Z0vAUUwyfpAY/XLSG/mx6DKfIXaW4i2F5zr30qse5toof1YBwGkURARQYiDqAkzLq
Q9Mt7QAgwYSiWWL1izF4/a1oovkUkzC/I1HUuk81s9/kKDy+pO04nE2zmO7ruVdvbozWhmhytK9e
V6Kpn9JX7Msd1UqfnL2yELeR0oBlqQEn6U2u+AZN1oYDsoUgVEVIg+yGZWY5Nw9JXpDOevxU9/38
KiWw1GzY0XmI5bxNa9v9kQsr/WyiK/o5li4tDRzPxl6Mkt7HLLZejm7Zz+PCvhpz63yxm3yG2bW+
wg0X2apC9VLfRdS6d1MneRZxsShgVFpxUUb0N7PVom4kLeIghzj6rHppfh8ba1Jjk4pPi50VQQm+
+S2ujWqrZmZ3AoB09hR2KGqhW+ardAeiK/rovCzaD2QRYaK3xecCYcpTq/JYgRC/zZUhj/TAy0YY
KaPqJkiXBTNq0KILXZg37TIXZUpPI1A9I7jyOJyIzaZIsSwPVVMv2NZh3rNwMVJ65J7t5VvRGBbf
oWvQuNV4QhsLMqDBkf6YCwR9Wd2fGFje+QWi5++I0NpT1qfZwXH7YVuyGT96JFWsJ6mr1j5gR/LV
rathl3gLB1frVlvwnu7o6ou9YXtVLh4v5qVFCrspO6j9zJ6Mw4hy9UuCcvKnB7P/TMS8keyUwrOO
qhuDMnh1NpLyFDl8CiUrnueaLxZiFC8wt94eiacZzA6/1cBffo28cdoteUPSvVuBlUCzKPxvcFhi
z9aJkdZBMnZPa7MGOr1cupDOw3nU6vRnibp0Exuj9rUl1+gFVU+3n3qNJGVbJE/Mh6J7n1rryAYD
DlJXiXkVMh64rN4kTqty7B/I1qvC7xT1oWa3fpWJkpw1Jzqy++u+LPToJtAA/FJc4lBEpyU5JJvR
K0Q6KrDQ2rRgYy7cIfkhrNLcG2g+t3q7RCCtXrnX0lhuLN4jCmbPno7ocT1632woDs3aTQGIzEer
qYfvkadHz3FilRYwT1dD/Ln1j8ZcnK2VqPzIqakCS521hyWfwDh0d9jIZmpu/zKKRJtjkhu5W3Ee
ppY9nx2VQA4LS1Vcl7afEYvyTbVr9fNQWPN+qKbxtvQ67v14nD5VXYbsrFGL2D5Pei8P4zyn4diJ
KbS9wkBKaHqBw4iLELUtAFINQKpRUIUWp6jYNKU0vhlUVOcykt0hFdUY+/9Kib9sKjWJ933kNftC
Gt2vdGm1BzRO7KEFSIVfSKX8SeHdh7gPY1SG0RL29YQUr2+UXZnE7aEVwOOyZXp21C8/2VUPSjLV
Z9srETaMxUjiVl+upDpziutDZxb5Uw9+n4eZO69GhBJFY9GZst3UjVagcaBeOqtWn+/nTDHP0Hi0
0Vk2HvN4LvdpByqQNjFyWNeZxOsC6UUKraU4wZBMyll3G9S21dbtRP8Nj4L1aHUzQo02kwTmmXED
3ZFkwWSk1HNG3Z+ZcWL77tCrwVDy/rRdLB6LSflk5y0DoZtcP+LOT46VaNrnaUkmNJyFeR8jlkA2
bFaBo3bTNmW09P2/jG7wnNREINSi0d8YteJtpeW4W8anC1/I+zRLtWeOsBFZ06pzRJ7VQ21mczi2
tht0St19j+NIBDkETopOmSGTflyyBh1y8r/ExViGtCrLFsuTEfTzKr/5lxBaPMFq2LuUMmiXJkkX
5m1rbP7VtYntJkae7KfY6O/SCPmNYs9ZqJnpuBO0H7seFfEfjrH/cjj9Zt35H9vUe2vV/9M39ZvX
6iZ/lo9d8/Nnd/kq/79wWGGJ+t//bWL6i8PqcfU9/S804D9JB/jDsvWHL4v/9YfFCovWvwkB/RuL
laab/+bgxo2wJsi5pPz9j8XKcP9NA06uJG+Yp7JHYKD7b4sV7iuyQwh7tgxiKTzb+08sVm8pBP/X
wkpgNJdGYUoyEulvjGV7l31iZZodL8gs7ybTnnyrARysI2cJp6qVfmyAElXtRS91NWwd5BYSTlZl
+Kme5ytT0KEfSekvJqu7ZuMktrrLPEEBTDwiEPK9+canEsemU5LdmPPv3RT/UiTxGQkbiNFMFLvS
3leeyMLEkd0O6dAgjYCJR9kRh3vkOQmsqjbtFW8pLonxQdKZtloZ3318fGVrJBz0mEO/yL//yXLe
yMR2POi0OyAsRsJrzexjU+o2qLTs7cy0hAZ0fFFMP8mEdmxJciBCug3gBJrPRu+SEqPTsKq3eHQQ
Bkp7FfOKj6aDvhtivz4kvBLY6ji0iRAy9XcPqeN8JHMJyjerRLoi6sbWRI+DuGxMj2VN40PeNDXX
rIALUYZ7wGHZMP9a1EQJk3H5yoHR7FHj6/6AOvijJOLfbanr5bFwCBHkHq5/WU2Ef76JiZhaKuu2
ups0jwEsDH8LnWn8pjEZJmgVmFWqmzhAYnfGxDDd7A43S6SZR7ngqcP3uHH6OkaOaOvXWa/ELhfb
Ia3a8yJl/ETsT1CPHEiEHXNATb/svJgClnTqs/SKnYeXAza/PinRqmb5Znati3NABQOvMvnQWFOL
Rp9YbMZx4CmzQESbPkbbNDv1TjUHnBkeIs12sazTmMUlvCgQFyXnrz/tC/+1Q/7ZzLgaJt8tNUIO
NQKACBwhXc97t9RI8WznXpb5XdkM2pX41q9OO1Rb3Wiz/WDMNdhUCeXU5MXekqkRCMSJL0SWI8fO
8nI7eTEwBf2C7WTRFSpRAYvXp71rKw/xRAP/z5err5fz+5uhY8B0MIFq7E7Mifv9obZqk5Ke1ZZ3
FaKeA29OMCr2ueuTYcvQCrErIia4qblEz9EaJySRvRc9FVn0S8u1at+7z6NU3NeJAEQQobsppQSy
7VHspvUe24P3ahqQBP980ebvvmJWIsFrJjGviLBt4q/ez9FdUseTVlfhjTTKV6UotY0YUve+Ncyf
DQ6dp0JRQvL53FMWltoDmpn0qZPNkwHRcx0M77OlYMl5+y8uXwqtuJL7OtJkUHn4LcyyeUmWYvk6
EiVnzM5TLqXYjbN5VuYxgP1ITpiPtKvRg2zBrl+gAsMIv+S5Q8wC4oVWygINLI0RtkGmxVMrylDp
27Na2/N97TS7flohRBqqol2MgzulqIntrPngPr1ta789XDyuNoHV64w8Ikrcd2+speAcnHqMj7VE
FD1pk3ZFwRy2HrwGWKSD53XgEZdjdShSfbjG0n6t1Nk66TX34Z8f2l93N+KT2YFdiyQ2hrW9D/vp
psr0RNJbt2V9awerOwj09AEvvNjaEdOIxWJj2R6ikyWLm1yvWI3NS2EJhNtGbyCcn9OriTvUiZfs
g1v1lkD4+63iLSCJjrwQoqyM9zPF+l5W9oLS8A5ztNhVEVM0FpepSQraLA44TT0yWDXb2E5VB40Y
H+sy2QuNOjJy5heka+Olr43kUdraqx650bGx76vIGgPPZIbU6gLCk4EwNhp9hdL+xq/avG1DLS9M
m1nzveIouHMtJPmec5953XevXUpGNmc6qp0MtbWzE1rvHhyBQP2DR/OXTcBYCxOyRhnXRjLk+509
t0agZNmld+3oWid6yKfSxqLL5mZiIIzyXaL2z26Dytpd9IheFiNxnpkeNMgH42zQlb3fkPChe2Ts
smC5Hv19WFWSdqO5tHpyZ1L+7+K66A+yuMAOVZs+K42t0U9Mc0o2SbY4t7bUREInk2jhLC6TdPGn
pjNUg7a6W8w2WE3TVfc5Kj0V2dW97GuBqn4CRVNfcuiT0HbLdPv2x2IMcqd1BdLqFiHh1ImH0nRF
4AzDcsZv5G5mgYVqSNIyrICZmDuJTBdE/QmAWLsCKfo1/PRRynYJegwVvrnaLKBbzynlxqRqgTPJ
/qJk1BKdiitseSkS48vb60dA1ddclCIQjXbJ20q7JnER0MQoG+Lt6af7HCctzYJWfe2HTrv2Cp7v
aYIIVvG/JWmNcH6Ot4OY8B80qFuzpLDvp9F5KW0aZxdbbjcVP0ozvylxxiC4qL3rq/KcUYTex6W7
nWZVu6adJj+nJnMapRedlqbXwLUXWHvHfYiB+DYWTy6M9CX3C7PnyaSzFvSDFMelNn+hO+RIBYcM
PNrxEqb9P1+nnPjkhVmElyI8fLefFeseaU6sU1w51kkrvGtB+NMmT9DfIEH19WxenUbo6j2c+Ne3
PcTt2wYXnPLBhvEuVG09g5gUzyxNTiASTclw+/3gjJG9otol/HeKkwKRBGLMHqceRjYVFMYZ9m+X
EEVTdfipT5G660EocegBIBfL05Sjb4Fv3AICY1jQEKB8cK/+UvJyfa6ukX61Thjktf79+garNcqx
sbK7uquogtDzF63+uWFyCDhW3bxoSxQmkwZfxQG+N5Z8vyROvJGmWNiqbGBk1/iWdD1LuEKkiP/l
4Aypuv3gMtfL+H3f5XTSXUJoPJ4pEyh+v8wCmBqnatTeYomDLR5hJmWzHHq1VVGGhcKKIt4ozoI5
1bXDqMQvwlZWwGHot47ifP/PL2c9K2mTwB45rNbq7k+NQudoRZ8r1nibdeblVlhiIiXBNaXkKk+J
7HRbTmjN141/iCgdyphDXMGt5kNail23roB/viR9XdTv7hCVN3GzHJtrn7gWQ3+6pKie0D2QznTT
x/lB9mp1xTd9dHw9HwD9zKTeua3S+m4vNkYzOGcP29/ndK2HUgCALqvpvhbPRwIYI5DJyqCFPlas
LUxZQCCCuXG7dAKAW9S9lhSW/8+X/zc1CP2rvZ6r7CQ863Wd/unyC+oMSWej3py1LDRdJVSUHmBk
zPcocYuQVFlBBsSUX2Q2sb27wFHg1ZH4KIP4Lff73Y0k3ooqhItYg0be7R6a1cduZXbmDYwXUsrE
1RxDP480uOk1k5mzF626BJJJ7afCLHdmMhTAMZGyk7aF/8YcsaQnONXGK3Eswx51DzePPOgDgBoZ
ecl0YNrhVVGgFhCgGYiDUxP57ke5kX+z9bA0AZY0IlPU9e3+/ZbWKpj0WOvmzensdOcJLw8xFv5Y
lImq1puKbZwN+3mumkfDeKpru7nGUXFwrEYGiJyK59Jg7i/0ieVbMtIOupuMH1QU+rr7vbvX620m
IcbkQkE+fr9E1c4zDkVh3rgKVO2444uOcbBDbV0Z6m0em+gbccDV4a3aWhJMT5UsL/Gc3xq5fG4a
c76fJhHOaI9D+OciHKzS29VLJc8JIjW/qOGd1pfNFAouZGT9bP46JCZK3n9ewH/z+v32Sd4FPvVu
XQzZmJg3kks+IXnAtZt+0DMaf3u3OFHAJxCw/2VlspmljRu7+k33EFxXSWyH5ohyg+GHRYANpNkO
0P4InupvYxl/ytz059tXPaWWK1Gfb+IE9f8w9jReytjuVdzWUNj9BgbJ22qF3KXxFMSF0fmDF6Gu
Ga3qIB35dX1x94NQcXelxclMm2ZLKw2o6H3CuHWnqZVyrpGq8jNKe1MoxtM/313t727vGvpDo7Jm
Wr/P/G1TA0GRnRo3E4fCc6p6j5rgUBoa0ZO6IkA51E7dNuRFbNq4+bYq5K6djfS48mbT1x1G2y+A
tR+Voeb6WH9fwExdIhOW1cvVUZP+voDnIfIGoPT8LrGVM/aHCncqfzjafNeq9vmtCqytijPUbJRT
4g5BPaPt0s2h2jTe7Fwy6LcIpV6o5l0H30EL+EcXttZZb3shLr3Kt1CQ+WrlXi0kl1vitvVXZxnN
CwrS6N6iJctWYbsu7TC2mTwEWV37wO8vhVe4J6dtfnil8VNra22nGviCEPYPj4aOIgaiNr7ktv40
GW4VIP6ZAlNp5ZM6ZIXvtNQssz4r2FQQkPiiMV38nZgdtbyLD9ShuYCKIMPopatVsZNmhDayjreK
i5aqwtunVYW+yaIhAltv5KWxKkym3njgGNQ2VZoPe1t21r6TMjoRbvkThXaC8mSqtma1WKcmsZtL
Uo9XBYGQb01d9cDYow3wEwkKBkTGBIkaWu5kXMbWwRMG3HPXx5aLImKW24XOIaiEPE55ty/lXaNC
7qDRHQP87uexwr6fp5jvFq9O/X6cl6tZZKcGln+PizzdmvwKP50c+P61kweGNC/SuhtEqWyF07YH
zZq/IC/rdxPOMEqktvOZASJ3BSzTRpsSA0uUdz+r5XFGGBLOeX3frNDSNBqf8YNeEXPFT/PyuqgR
k6Mz74Qevd7QAaP3HPQDIxJ2demOl6pn0lrtDSG2tBEv7jKDXUEP2m4sr1kSHV0R2z908RB3y0d4
41tU/Ps1Tk657rgcc8zZeFcixmOFn9vMK4bUKmVoohg8qfocYVc6T3aMeYkoFN+dzVOnxfqtimt1
IyuP8CPTJtEcw79fNZm+Q69QJoXy6C3RJladZSfAfgINy44zwkB+sGFYf30xSdZmYKTObkEC/jt8
zcZfv+RKWt9NTd9BsMlzbdsevuC5CwSCUYZlpNWmLsVwqBd6MKme3pqnogeNtCBLrc54nkXy/M/X
ZfwF9yNNzGCoHdAGchOyzH7fMJJM1/PC7dN7jsWASMTW16HetnarHJ1Cz66Nx2wCUvTf3qcha66r
G8J/qySTtZwkomVvm+RrsI9sGdA0+iXBsxCDcXt6+65KH4v9YhLHsJT4trPIidDQmsjxilC2sbkl
XEjsZtSe50I0D/ZgQlHakKhRXm+7wsludT43bJmNdrUXCxgjQnSiTeqHJZ/z/jwz16kiINi2RTIu
7dG7M9PRIwdd59xj7+ft6uHSDpKcv6ypNpM1DqFbz95W6apPfVeTOBNXjXuOJWIiHFkYHgr5mKEv
vu8bv9bukYo6nrBfkiQ/vf08DBDlMfHi2xtCoJqfKOq6/dvmmkRZ7KOWHIMobc1gXG3xsWNNxw5w
BtbfLi7V15FIhDeUZbCSNEydptxZrkI3XSYT5psh9S3I8SOJIxeOnF2veOkjCEOOE5WKZe7yHOqj
dG45YTBm2e0JYbCvw0joR7nE30d9nh5n3Xl5A1Rn9cs4dOe5QuBZWCiBeN0+64ZJtnKkHDnqqkDN
llAnumObARidyJJggAThaDRhQAgF4TOBgw8PmXl1SAz3iTzFJjQWUSCeQ5eWusauLceNJ4+agmNr
rNTnt/VReHW5NUX6jPLXzwZPOyBTW2OOWCRvuLltKge9bK3LGwAxTxiGlb45I80NMzl35zFx7oHp
8z0fQGzrXrwih7+ojoq5p5mNsMqRAjpPsWEc26ZULzV5gffw2BpDRAoqfTMsO0p7u3SywKqzZOvM
xsXu9JYq0HPCtygQPZGbMR6NW9sywolQBjCeIdu6Q5GgvOCn1LrsQFSb+vb2oeYIMCMusXmXsA9F
yeofOtK3hLJ9Qw4JeVlhEgwrmTsh7idQKe4o0HWc0z6Q8qZSbHFwTKBu042BjtzcVbnemrMGTCFw
LfwQ05wTveEg4hXJ4+Qg+QIjfxl7/U7XenNN93ro+2b/1v8llv2kw088DeKnq6OtcgvE3fnMChxL
3ue4Pytm9aCYU3ljHHu1VUyYepxLp1L/YDDIuyx7AsiJuibA0aLidggrNN/V3JY3ljNpweoNjz7J
hg5l8sKoon1rJRnvXQlinbTXRqugsHTM3S7ysg9Qh7e849+PFMNyGZAIrWlzsrxH5hWrm3TUQuat
dNxzPUrjuat4Je1Ut04Szau09ZNRRBjKXBtoImvSDcxl4Y+lsTMVif+nN5Vj3JvqAzFtb0wC9s1v
ud2nd1FLKEQm3SZwOVzQJWr+25Y3CrZPVePlGRqyrd4onhRjRGA2Bp6UFaw07FL6lRN7L6kL1N8V
dx/s/n9TxhKuaWrrxPK/QdoXy7NGS2+1m55PzVbM0t3C25/fNntjjaHoC21nt8tIwH3ibp0YOxN5
zl6oVdZVKJUX9Bx2fjJaTmjo7c2LJDCMICdwJAqr1zX9pJmLR3ZTVKLp6AiCRo/4di4g1vJRkmRn
rZTf3+4YtshTgQHnatfpvW0pkpF49kfZvn/XTsMks+rWOtnjs/9+4C0uQtAo4yMjX03xuBGHofb7
2UkUQr1ZY0KxGCYWVcYWbe0X0bt44NX+DD3sSzMxgHSd70JxDo5XJac4H59zitBwWOqKhwktMXAE
NiChoTrXXxFCbHsp3Q/emTVH9V2Zb5AOb4I7IdbgCa4n2Z/QiVx6C2YkTb+9rRpKXRNHmkJ0YzrG
YRzP/4ewM2tuVEuz6C8ignl4lQSaLFnykHbmC+F0OhkPcJjh1/cC90PXrY6qesi4dYdMC8HhG/Ze
m/HYsh3RagcKCX7TY60+rTM9i2caJj8qEnejoms7OIntHAv4ljulhxZIzvgTzB1IRl2T+i2ajwda
yQ+7HQBLxSQrp3p7mKIUF1bPVi+PEa0U7Mj/8335/7VXNlJTaKcEkpP9t1RT/+fzeWzrI1yJ2mNk
v8dVlwSqnlTBhJS7nWv3vlYe9KXaWe2Gt7nIftRgFe4dotZNKbp7LP/7QOjfCiWqpFUPQbgZJ+0/
Ny3WqBq6LHLt0aNUjFJgTnYeDTsASp9a75J5ZTs7SJ7i++GxhLNT2/wXemTIUX3fnEp3xNnav02t
G2/GziKOcVmZKLAj/svd8f/NrmwGLSy8TYMZ3D93ucBw5jj1Bn7Udd7cmvlNz3IKenz/5y7MvF0Z
AivLhfcM0wxRnxolVzQ5Uib2f/tZlvrxHycrUXDmUv1Tz/7bjsbrtC6vlUJnjsbLThu7I5VbDv/B
OobCuyDpi4L164xMeGOZDocQiKHpkycmNuqMEajORm0zzkW4R/+7cYQ57rVO/W/Jddq/F+joVVAc
wvoyXU/752Dc6erOMUZ9fjSUBmJrjuNAhpW3r+k80fwmMtBi26NrX4rYxGQludQM6zIMLz2WEcp2
6HSJvoej2wf/+YFw/1maLjezY1KTsndm04Ws5l8eCGfQKkLoTPVR5OhxxSCVnVeo1c++jxzc37mx
YxghAziZ9jaU5SeoGGfbDmx4hSucU96E5zHSw6Dt2ioojcLzqayDwSgsvx9GY2f1ShOkoYkQIXsz
FNYp62IlaR6Ssh4vqjE+YjxUtmZtgTpshuEQWb0dlBNYx7Jxq5/rX0Uj5uHe0JOjkUpgEFntMNT7
jBEyBLEoyjOb2oMjNGKns/qCKZ1x/Tokj/WbAnZ9p/C/hZarbIYawY+ZYfpmpxG01mmaw5ekeQk7
rT+oc6cGCpPjSGMpth51UhuyWxKnd68fGEhAevrpznn80BfGS6kNGCKqNgcmos5bzcyQVWBB2yjV
kC5eoM2kJPMREJ+yA872AWLY2Und2E+qYgfrV+zGKKlTRTd9LfR2aYJ+tLHwuf/nr1n/3r/86/Oy
7DM59zQeGHxn/6iGwJfKLOqG/z3Z5wqgilRBp7FUtOSvxlJh/TlVdXQKm/dni+gOZTVr+Kx6d0fh
22mOFVJC20gj5xoZ1rsZ8lJfVzxrd5a7JdakJUfMGEeU5gLnB2DoYjMOpo3+GZvbdErAMTy7HqaW
voof58T70g1H+sztug0TEbIKXFCmQ6eVkCLlBwSS8rzI9kr9UlHL3HCGP67tkwAMcpz0sT9HbX6I
Mnlt0xmCbhL5DqZNxC1ujlgInkee9to+BIUUKF7DcDuLQDmGaXfJJlkdYbGkm7VVyh1FxesSKjsx
lo6v1Eh31TlLH8a68unUwp3aVxNFm/ydIGfZwrKpdpCb/8TLRMSJbAPQK4wWiB/A7pxMoKgMv9bX
qK5Ow6cZRxH/vqUGSSLR/nu/La+45Yq9TXJIV8xE/KJGPV6wO6ktNbnwysGELyIhr0Aid1ZkZXul
caMAnustgofml64Rfw/RcoF33R1RlFvT32pQ5oNrJp9t0Q+X0XK/FFcJprAoXvNWPbU2v3OTTiUj
fOr+PE+3RWXZm2XNuIWTF2+BKFwwLPOo6vmfNpTWzZTRGwQOF3uGo93WnY/uQQ7sVK+/6Ww+N0Os
voj+2rrj9K6HHe0BgQ1Z3325+FT2hUn+rTJ9ijmNjvZATKBDmFKJNMufuLbHVjrlxgaNu48SgFdp
o8BOUesxcNUZsXVzjM2ZNj6bN2tT6CIuRX/NIop3VLq1BRM0Pj2bV/qkbq6rm4VeXo7t66BmyX49
WvuZLbHrbfRoEp9OyWq4hMFrFj3fGNKc9VlX82TeN56y1a0q2w+mi0nNXjBUGkPWZbrOdK7hN84B
5UXJxmbwfJW5rh/HYvwgbrM4FxHm94RTrm+xUSIauGM2Gfd9jvdPqSfoTVlTAofVLV/iaq/R8Dud
w3WNIndvZg/RTDFfNfcODY+aAxRoNfWyNucwirxtm9v91h0S049TdVuMmnU2HlHrKAF7ddbeIjzp
KsGBVcviq1P7mSWd+CEtFP+wLMujMfe+ic3S73BQ+wAIp6ujeiCZxw4Xo9NstDAWW5YnJroBRd23
ngT3SBkKjhf6YN5D/Wy18c24uR6WZlUD49Zm8W9DkDQ9IsI9KmWeL7ThQICPQrmiXtjXsBxUeR2X
eZYFcbbIELQq8jcRMOatWMREnorix7HaQ817BD9Xa52TXD1yl2pbRpYzbSJTRc1S30Di1cgF3N5f
78LKnIYgVONPHRjKJisyZjxemMJGEerT3KZPBjJmg8XafrY1IDNLWUn+dnioXRyNiCswTgz5A/o8
7dp7j/xR/YuumX/Gxs02gz2/0JpXvnfs57zxFY97fPlYcdMqmzai2x7lyIDyaoVe95axOEIJjVII
p190ytqDEVcJkB0b8C8W42GujIBH6jGMlMtanpn8cRs8JNOum70zNC8VdzLE/OVWw/YS7stGPSfh
3O5TpESIN5hNYX51jpH4VXbvHqvyyI3yw9rl6GqN66mNj+Vy41s5ABEmrdzajmaMOzcHWi1B8mt2
8iDL9NSkEknPIj1ai7l1gC+w3uybShup4/QfMUeTq3Q/Yp57xVRZpXnMoS2mPDnnHiuWLgxSEyJ8
y6k7lN5+PezWFk+o0b5SE3FSGlgzorgMtfOaSVldwKBI9gBYicDM9MgA75m6Beujc69M39/p+ijO
c3UVmDn36xhFknN7b7ribf1niHJ6zt9eICSJVehUyRd49RkCWnQeK/X3aFV3tSqTZ3gfOZC0rH4u
RJxv+8EwH40Urcn6kxadYviFS6M292IX9s18Wd8EapNs+zYXp/XfCrPiYR1NOyGoLiAn1tnUqzfV
SK17lnl/YAmxB03LL4RtAbvdeVMUibrt9Tp5mmMLBw1fARya38IuK/Ctorp6yB8w/jLaW/ceNO21
70YxTwBbBeL3uHU08HBSBiKzvyppFRe11HO4fBVEAMaV64kVxxoJ1Vl2K7oWJ40p/PXn9eK52rfI
QqDjaT/W23Uom1uFzkErW/luYd66JA0UdH3W0blN06ta2JU/CtCCFj+Em5j2c2eF9qlnvOtSxL/B
+vmBx706zz1kRtVU2n046vToumId2XYvLt5b6TTeNoZ/e3Zl3PJk5BpUctD+J5MTaZ7VCUfD+FmC
VtoYqZiDOBG/2Rnz9C/dhClxc1S5GQbrrThnH5p0axC/5nnq2yc0btMJsy/RCllycqIGbxGCtA0q
5WLfdAbmZw9Tj90VdTAW+E3IHH2uPRFBTmtQQYnhMpuNe1eU8UxZUR+4RLw8gTucLMCw21KL3+wy
5n6BLilu8AEuhWP9bYSlgWfiiAqH3iEHUIx7PS+Lx1H5YcICWo9mHu5yW1hNfXf4LTg2HJ0ohnuW
x/YZJIN5CUNqKjGk+UlPaq5rP/mRacnALmdE5IoC3531mF9ZWed3jccYld86La04qAdMz1WPkaGd
xreC1Mcn+AFHbYFSs2c+ChCkeRQZh0RyW2IJEgt0wcnq32FdexezcB6w6Bfb3pqp2DFEQ4jhhag2
6VH/yz0FHyAiVWRZHUG83bFkG/dN5sKCp909lJV1rACz7gyrqL6/FyctuyAqnw1PNDgdWaCyVpI4
fhjoV+E2RetlGwocM8gitySth892cva1oWYPwhju84LtRG4wnfKFfNcRAqKo7sHsLmAlknMsBn0T
ZXCO2a/eGGFuJb4n0NlozITe3Yuqzh7GEjvr0pHjH+jS7ezBQ1gAaetrXpXVdfJG8+q2n5wF6BER
FN/X55ruh3wGldiRReqwPno2wtObMl8jcwr6Ee4xFtNH7/sY4qW3/L+Ov12FUr1YVmmzey+p1NVk
eFSKeIJ5Nn6tjcb66GGO7DZxUwH0bfLkoOPLgn70C3ZE80AYBr9YqbHRKj8uNIGbWk0O62lJgojD
SFa9gwgm2FPaV63Kjpna54zfm40Klx/BWzmdBkpu3tUYDUyp+YwSnMPsZtoVhPqf3Cs1KNtmHBR8
mUlnT9xKNSe5UYc4p1oroGTZ9dXHpPB2Jeyq9rmtX8MCnXrnFcH64pK9Ge1H6OYdxvitaCNgGuQa
cBbBrc0gI6K0WXcOatueAAezv1BHDevEkJ4n09h3yaK8WR7nPF0MECycRn6uo9JHLToXppyViWOI
xaBmDrxC+kqec8+UB7xSry0y+g18wGpvgyzzyyoSZ9H0C7167njnaNlDwewo0obxAiDQMhQ0wxN4
dY4n0LRW95N68tMceduFi/gIcMNhCuFXtcpj2MQvmdv0W5wf4y2r8puWiHITVpVyifJTJeruoGfR
12yN1bEBj+OPFuyOzOahqNwYZqhooE9404QmuitO6w0FXrTe5nNPfHcqW9wRh3YYtGuEIxa9s9wx
pT1Medw/DawBD/Mw8FSU7ZPnHoCRmXWVvSWp1u9cWYXuxoR6Y5rVE6I+cSngogZFSIAmgPHfUnmb
NWzgIcru60Bas0wUlwbUhUaiFHCdovgUDSagIDth9dVzFSMK6LVAQjehBI3tBPOidqYW0f0Sduhu
/Ydq1MFlUmjmDVf7YxWKcYg6iRddH2dClE+2ahT3vn2Wvars8HJ9hdxD+1hKaneLt7snvD8lMrQY
6epRHbrmu3VDXWVnKIdaNOS+iT9j11v6MxUVsO/Ssw9U5t1+1TcMGrdhoxHm2OSQexGe+FXRhXtK
DvVQqaKk4h4wpbbWeLa8bJ+Ts+ynKUPhJFPJpHGwOM/mjKuuq8bFGBHvMX8DdTN07zF1QcEt6x3N
yNsdwK7htM4e7Dnxm6Y2b2TwbVND8F9POlGCEm0fJ8bznM+/RJtQgFtlvC0b+2G4rB3HnDwlHXay
DJgZP52+j6IsOvbp9KVM8RdLDu+YjYKTSuv4BlwEc3g5970CKhSsxbe2x4XhuoFb1i9DDLkrRX+K
snPTIIvkKv+MUv05jcw3lp79FU/ol2M6Lwmaq1NLGRM0hXc1vbzCz6eq51CAvhuFu2cYhsXFMCsu
dGn40phulZuQgd3FyTUpMzL6wi/s6h0i4ErdFVb5Q7Peay+YM8s+AA+E9GHoT04IxSAL5+pVSV5j
oNiuSN5ioyl2Q1jk4LcqjPiWfFqrxgbJ0WYwvQdtKQeiTBQw7xSxW6+4tSiAs8zdkU6QfXfssZHe
rLYwr2p8T7w+PSsMEv2KLKUNe4ApgK9r7do8/k1wRrrHwz+BNfVQwUUaUOBYVoGswKaCnBqO673j
hLm91cvO2lq1bkKpMpnFhDLaS9X4DJW8D6Il3xLP/X3OS+OYlDwJbaG/U7cuCU0IAkfX+WOBerDz
cX6a0Qg5plbeEu6P2uxBRi+lm21lH0T2DVtXybLjOnxwBjbtVZLxyJfcCUI4yXYyi+LBiN38ykXb
YpG9KtWY3ZHuxK6i3jjQI4xfSkC9ZdDQNZD5bIuqIc4gDbomc66Yze8guWZtUsGYEtVv3aq9x9IK
/2Qm4o+18x2E+lym6KxBhEVXWnNjk7odg+nq1I6jE+SF1hxE6JIqkibPlRJ9WJY1sXJuycCZmoIL
wJR4/QIhXP7SKFzv0dMwuWGgKC0WBGYG1/UrjBpr204F5t3+hkoyRLkPgVnrsp+9C0mAiVi7HUyT
VQVQRF93lkFchSnXRAtNm1ke4PAhMSdDwJT4gpPsKhVM9KmbPetd8ZPsTTJ9prbZI+q6YI/XiCD3
PvDGwdbTyl+xhQDXjj7YOWQv7gBfVJM+wUDtXQLAJMTLvBKXdP5+fwLbhlUBAqqeNPAZIzLP3Du1
RaMzKNF+lGbzu8zm6A5m7IYNCwarEOSHWiAZi7xh4JFpyUdmhidwPdN2zPrqDqDTt3vV/j2YGIgj
nTdH2PavzL/5vvphvrsIy6cWMKZnkXMl7dw5yjxn0hxJMOaFeIaMIH1lCNtnT7AtCXDWh0gOQO9n
vXW25wZGpu+wg/9jOfmHzfvCNLP8l6q+N3O/r0rD/tPO9kcdeu69RK/tOqGEo6QkkPrgEhFv3zP4
yt8ZfXrHEq8ZJ0r+jn8xO3DWd0HXc5MlelCaY3YeRC6CNm0JkVKE4WcayBsPfdDZmMzvx6lplD4Y
m+i8WFWCmF3xDmeOOGVF7G1KeFqZFf8pNVIe4zBotDg7tohoHlO8eWAdBuMIaZKuhv7mRQXpM6fW
ASSH99CCWy9gAN3NuHO2kxynzUz0E5OO9gvaHJ8rnFSmUy0sE8ZRrdugUurlQ5hgLpJDiyI29pxT
VjNj6sf8CljzbziN1QFhFlzH3Mt3cR49OkOq+UnX5Q+ottCATDZ5ZN00/lErhZIJ6Jre195hGPR9
SCEPn2CJpxA6dwmg3eo2pdbr4iQx44IcKNGCusDwJIFssyEXvtSV31wY3hKMNDZVQbU8/XZg3ClU
CZBnDhPRy76dhCclDHv65gK4C/S7ZjCfWnShj8Bwgzgf3rsyN/Ysi4Egy/Zn0QJiDh2hXng9zVt9
Cqwy0TZkXNfbJmuZVKazz0s48ruwkfAjaJ5BpV8mrX4ym2j0kQ7Q+cBeqS39Rwpbl3wpexcKHPWR
jiSsTl7hHgHRMZk/dNm0M0IE8AyjOoNuBZIyS9Vrr2ZUEfZUbLoa2r1RuydASJ2PvRK1KZt75snb
tGBLN8No6+Kc0SEwSYaB5ttk5bC4tDze1ey1LaTrW4VR8G7K6ZtMSEhpTlJTPv5qZh5tuIc9Fza5
KLHxF8ol1eyOKLQIa4gXEDcP4YCHb19M8wtIV4AIylfdyBgYekNOAtE3gtjAbc8LbKfMLJ5qfDxH
oaKW5E7zeut5ZFpMoo2ubZm8c+8ifBNMW5No0k697r3lcAlcEcH81ujBwVvBX21k4KaqRpfhqsjC
1Stcnw2Uoy9zAGY7hdpuNOIQ2RArJNcbAzvmnVXpGhpnirLU1U7LNj2n6VrERDQ2gPOrOH7DknlQ
a/YmgFPvXldDXtDLYqc6wzFULO+IofOvjOd8W/WQwmDdbSsYWGecI89ZRUZz5ZB4ljus/1RFXMKS
iRQWObEHNnmMR/EYucc6jvH8Qf1vs3rXopockmj2gaGaPoEnHukNO7ccXoTr/WVKyMiqeSfhku9j
QY3S5h2bUWcBOxjhNhfpuZRLeJ0GFwfL1htfTxnM/fRiJdnH7IywBzy+407pibQjicbKUJ3gAfMU
gpGkNyJXVJsd78vnpjH/Zk79EUfac7QgnVpb7mI1eU8nBgqpd9P5NzelG+l+YmgvPf5QqGyFtRMg
m73Berdbq/YnVTcwF9fuwY0BtsVKwg9ucgWfIidGMOPAfAkXYKcl8I6pcKgXTPL0TiXRB5Xm5PsG
egNmsedoBoUFyea9M6kEq4KqzJgdxdcJm4mvkPIzpJXhsEss87UcyQTMpjRhU9R85QsjHrDhRm3a
v3bfF4fR6S8K3DMc4OVptMtXVdjzbhZ8KKeFAqG7WdBO2t0V2aNDLMZxhGDXEIDjEZawGXWs1q6Z
HcOEYDNllpMfz+k+NPkBNQbEJwQ5n1qc9iduhQ+zkxcS0/JKS/cOi6J9N6DN8np0O315Uls9yJiC
Q5clHtnicceE3e23eKTVHaDvo04DC+PGbkFRluTQwfzbegBRzoTRHavq2oKFO4a8HQ+slzfM2AJb
Qc1UATXaJCMwGGHFP0cerV1o2iSjKWIrwg4whfesjAOtTwMORdaAKHFNtFNzJODwsQdAuOFibluH
OOAe4pMdoT3Ji+lsozmcvOPspL9lrH96ucZiDidQ09ifkRZ/gZTJbYWpvIi8F5mXGJisHDaKHRHS
kib5PZfuadL6n5mBgBDuLkmEVaqdynJgf1uVLOA679xZ5SllQuF1er1P7Da86Uk73BR2LiWTvaZM
9EPbdON1oUKlShbv8xxB2VRxF3MthqAXLQlqUov80jRwAEW5xsvb+BOPfXiUHrFZYwUbtmH33ujK
szW06kupc3qWaB4v80J7NaR7UMwE/f2Uuw9hMfweIUddNfWnDO1P4BfZpZkCjc3PydH6PAhFJXce
86xDzlU+V3T+oOWe51LNj1Nnxnj0rPgwmDXMgJK4OoPlgtMDsnaiIdmlUMJusRuj/xlVBt31T82Y
ZzjEEqsi/AEVC6/r3tdfqpE0SXj7auA5hff997TC/LJn1Tqtf6sOC5Sj/UyKoF5ZD+sv8C6th5b0
1S2QKicYPClPuelBZCrjB8axEwFWKgk1I5u9wjTJnbNahS5O4mJ1BrZ9MFwYeUfMhWqdxRyUZxDu
mM6XUUEyhwy46ZPZbPS/Y7PrX9i2eUP2BIJNOa+6skybBn9UPHS/0zOulOPivN/0ke3Csi7xQYm/
kQ3+Mo4407zpZs2t/uqW40ddo+WvooqtJA3ZZAxQqfVnuKbFHi8bSVrL5H8VPYOzBgVEy6IwmEUz
B1fbSN5qimqj2OrScA9FAnpcZsiS3AbUXiJ9rS6rvVtXBS4YZ7yYvM2ZMWuMT5t0w8ZTeEX/w50w
Sa+E/qm+I8b9/hMYNT5DwqzQ2Cm4NWxrJmiI2ximPUCyBmWxi4m6pbLVh+ZRJ/igs8BA9qLZ5K2O
BtAyrl0xHEXFaIVIp5dV+1WF3gGNK1vm5VOMg/IFvLH21d4jDynk9IhD92WVSaEPMy6qmmCcYkZx
JhKSqbH9IRRg1qk5nUJVv2HYnM7tAFdunTgXHbFALl6Zbx0aq5Q2tqpnsMmcj2qSfM/7AN4MIIXG
XwUbK1IWeR6KvI1Z6pVkYiyx52Hu9gs0h20eY134hiUw/InIVEvRwaApzXOazeWRv8j3UjOUgIaL
tTwLso7ICqtjWcXQr8Mn2Jb5FsMLLnTTkKfBG9jkl8RvsLMzlqGtTSq9LOo3DAvMA7Ts1pGjt7Ul
OjLbbblvlg5PtFZ1jDrNfrBc7zp4OC2SAlFpZZbU6XaX7VDWkI/RE+YmuSdwNeGGVkrzTlWdB+u2
pnKz9wb5H2A3w3pWSoV3eHM23ZC6szVVsmup4O3KtfYd2le2pRAsBCmFoV0+MjQ62S3c5RyQHUJW
KpnC+555RiNGijDP8k0kXDTTspsgU9thMHTV1tC6/giFgH2MPTzDfKLianoFHd0yqFzU9BEtvN6c
SeKABW1cXPSWhubIk4Z2ekcbTIYWuQaX2JEv6OsZ3HbxszYWAWgx88ExpkeuqMcT7ImtFs86jO3s
y4zbOmgj0hDWixc5+hKyJaz9GJvR/fvqxZlL9HJzU2daMbixxqs1ZgeYkQVDS/MaBwq7B140BMYk
hVP9ZPcenxVpHgerq85jxjSjNYdhL8zGPIQtAgDTIDOtEKOfhDb9c/490a0kIig1fJX58GNQyFut
Bvrh5d6BEgiRdfyaenV80CV+vjT8tZ4281y454S4PHUOo60M05LBgoMOuNPAN4Q9k9oGnBtJUezm
xUWtK6qrqL1bKEfVqI0f3TH3Vy9rNu6KySNxScy/3HJ6TTO+tkKJxhPIIpVamoNJpx6/t1roU/su
B140I0AvGWVdJ5OGlkePITiMqnTb5SY5hmGHSlN17mQG+TGEWJIilF2uPsA6nYJ1FYYU2zhraf42
LsyQ1WRBEASbf8CTW3eJ/1nNTAnK3XhQ+936rJKlaZ1nqw6IOeRca/RgcBP3GNODhw5SxRGd3nPc
YmUphuyCiyjaGrHDF2vZKAgE+QU5Kj6/aR1QUBh99+tEnlGCODDx2qxLKSnVN1YWcPKXJetAbQDW
ttB2623CsMclASLsyLBpdfZvY7pP1PETzugPUp/fba1OfNna9E9OddIZ847E0n1vQpF7s3wI8e1u
ukSDy8mHp8mGgxv71BDzh5ETPpYhu/Fsae91Z6r366dORQOnYt2/kdxxcKLwl6Kg9lpukE6D8JfN
XvVA4yh8VgbVT0Ckyi6avX1HyfI8AUIGqPdk0G0eMkJOyempHR8IyO+Wq3iu9JmvbVQbmwF1379o
9Gar8s5JNCiqav1YEiUKx5kdCPepjbjLoP9P2dGYwFmUqlxKXfvm9PWfdaBlzmLaRoBFNxGeoI1e
qeFWddVuay1aDIwBeNsNYdBt3RzmWFsSs8nPbSP2AstnnFJjGaO+FE1t7fQatsTGlVhMZ1kHK6Eg
NiYRWEJEAZeSpTa3BzqZqEE5PI7nEpzmBi9Oha4zB0OhsezVmEUzLRzLg9IPbFLD+Gw12oGl8cAm
QTAtstQdRyppmaHmMcjd8XlCFz2WFw36C7mRD6GF72T50aOE8XDZx9Mepgj4fzK+/fW9q1sJJAD5
yvtLeyYcJQliKzpaDEopocgX6JXBrxYxV0T+RNbr2iHVCepQ4KktiwTkCJ92PXKMMlhdlzqJpv9S
GC/sCltyIzplfiSVZtxIUNa7KXG/X/cEW77NUqdAZmyMTqvoT6BbHnSUClssq8ApEIYFDLVhzLEW
PxYMGnE3A3jDjRG5OZta7CimJ9vXsMkeG6ZGZ68hh9hRylsXq+MNL9GNQOUsdcu3rpr/akbDfEPY
w2dfjJ9tZ2UPrIg26yM81wLNTiY/Rzsz92RPjbcUoS6oWFa0WC0SLcTmgnLfs5OPWKL7UKoCfM9g
sufIsJ59b7iqlPMrIuhiSX4GrQtHOdxKp5tOcnDtx6Qh8GS9WXq0+feGxwNCknypO0gXbC7y4syY
rHlEzZYENVyDlpM4dEr1Iee1GXqhXHIWu31tdQCGYdducKm6B1uBCdrpPV8/b8U98Z3DJ98RnZk7
hwdydrB/yV921mA/apo9PKBDORrJ2W2ACNKIXfHHtNsy7vp9MpmBE9r5vswHYHIK+QXIzBto3Ww+
pa594h1qdvy+EVF5GGQSjDEHETOOc6e/aeSJm1ozf7V0mzVWMt2GSv89uOQX6A3CkkKG6oOdQcz4
lrKUIn9CqFYuoWoWIpPBmA+zN6iEBfGL0bb2JiYal1G8m8V4S3hhRBHmtG5R2JO0XP2cZtYHej27
LzOdrYbf6Y0lhuF3I+IQjfveR44kn2PQiFvXo+1reHrT+F0fyOFtbDDi60k1yjonti3Jd47CBWpF
g7gH3DE8sepQSmtvQI2FdGU3R0wGPjJiMj2N6TC2/FkC3c6qi0ibTzF05UF2bElyVhZHJz9JNGMH
AsqtHSRezXcMdDJR2UKJKCuAjLxYdiIk6ceNTZKzyE5RLAwyY4VTLRypRVECnl29fyYJALGRTtC9
WrmMPmc4MIpZX5W++bG+ivSwz7ckedpHLZ0OxUwaDyBCxxvZl6g/yGRgzRE2x6GChxEtNa3WWpcy
Bd1c9n26jUviB7tS/yjwxGzBg5SnriZimgx4s8zN7zMOYRhLTiP5oyS9e7eLjrTkWGmuduh+WEPx
2OOIZImbvE2xMd5QoZ4nci8g6d/4oBmKqBCaY6NdGS6aG4eSj007NluaXRLJ033lsCtu+fzbOdMo
lSz7WCjoHDLR6t/WtIZ78OrJCsemhNftRgxEImhRXakxbLVKgAhFdmTdh2xKcV65WTMSckHF9WW1
VHKUkPj72RKLZtzBt4agI43n1lDUo94Zu9JOr6JQlL3dMiDpM6CqCG4+Zxki9y9PUjgVewz5Y93B
xgb03sox08AToJfSglSmccnhlIg2T0Q7ZyQddvSVq7wCsN6ZGDAhx/jZjC0PVNO+aEqPHnY+uZr3
Zqg9ye+LdLwvVGrrsj7ak/v9R63FtFemD4iGCIIUcbRZnU3LN8vOHmUNxGpt7liSkBYW2uYZngcK
n7i7Or/WBq6sSPwW5p61HRk6y8HNPIG4WBI/ImUOQdTUtM2c8mav/+hLMF+4RGjGwgS0jTOJAzTu
cQMcemlO7hBiw7MdKb+IbCJ+Qiv6V0uPNAD4ZniQg0a3Uan2thM8LIllC0aVdAOiTEfySN1vbXCI
DXc/OpiUc9RbB6Uko3fAyOfPAEJkqeSBLfIaOnHW8kTSkeZWQ86mVnqPfHu7CbffeV2apy7EZPyh
YMRNVQkitX9rlu5rLZKlM6sHw7oYGFUQa7U6Qg4SMzrPxGoHFjOi6PIcJ/FzSzZb8KzH0pAG5Un/
VEu9OBI8gp6lZ99YMjEbfmA9JUfKjSff4fgbyhZjWkcnl8t23lQxKVqDzKMLt5DZMo/FpPkQjuGR
DdnwMI9IlXqXw4kDuomKlN7E8naNExMB6KWnytPhfFBVmtrYb6oQofSgFiY9iZneE9XYcgC2e77e
PQDBk5XI6Byn6Z8sbQgjM9vxEYlKlLESKu34M6rcJSTCcE/xGKNIMdRTKhuGvFVNSpf+oPTTchnC
n6GmMRkZiQKw++LDjsc/s94L3qxgUCeHRyxkRm8119BR602jyobE+Oin7czZQ2Nnu8hzxEHM3Nmd
XR5MHrVvGFmEzJr+jHm1RDooCUTw2cmi9EBIqmJcxlx1ZbCJKsK8/Q9159Ect5Jm7b8y0XvcSJiE
WfS3KF9FU3QiJW4QMhS8Nwng138PSh0zYolD9p1ZTUeHbsgmbCLzfc95Tp4V7t1pH+c1uItseriW
nCU2YfkYpKFzcQIL2a6iyabf+WDPlmavJMq3UGeVAcMD63hOqAz9FdQplycFhD9o2fr0sdURk+08
5dfYc+XIUcU2q2IUniZB1G1uUstJsJqThHPPNweJsqDlqUWkI6cxBNsZluQ/52YHDclgu2KQq4FU
flpO9VrhFYX8P7Qb20jjTW2UR/auHtUOHfJPEW4H9GrAY579KvRXH4nK/7BgYFdxXFe6uinBaJ5J
yquWlc1YtPrxpDhM4sA/Cj0GPwFXGLFp27NxcwUFiQpcWG4EAR54aDF6nThbN6XwrOYQ+5qOGLbL
C24owchB+QScB2tlqN21ItLxjgEKMOmYET7nJeYHNpI3XFtYR1zhmHI2fDvnhqBuqKn0lMl0JGbe
Qdzu5BuC20vS4Nj9TEQ1F9AJgeezGir74ooUoW7d12HBZmWwdqYfGJuxNYcvjakW+5070npyNP9n
58RHH6rlVzLuScXVhvBp7AtSXclJff8u6H+SGSCZuhbmIY+4qj/ARlHtqb7zNfeXZSs3Cf/1a7IO
cx1OQJx7HjtkVJ54FiY0AgAN/bq1FolVfkjmmf3xry0GjufqNrxHE2+b4ZxxWPqm6eMyC7TjaXeo
5Vb9SNozRbccGkSeV0g4xpyEr7YkwpJVQEZSyBJ/BXIkZ6BrMSA41edPaIBUu66f04jqWGIPszKo
Xfaz5AuCn7uoHKK+hWzu37+S5pvHLy0xG990wzRmU+Nv5jD26tR52kk7lma5Hpk/j2QImgvXGOTu
tOCgtrMKkQ9ThWDy9EJNW592+QQu0IWrnYMm5Y+gFGsCE6wnUbOEIf/Hy8unHNrVJneevLqvN2RN
jUTK+NEapl2y8ktmqRwTN2pCgm4Uyt19UMTEWtNVX9Vxy64ldz9AwP4JujTBeAi2cS6GOFeaZ9wA
P5W5TTCodaQDxJ4PlfE1yVeHad4In9Z6p5vow6ilcKDvk8pt1l5UDhvUQielXU7/eN2paW8WYXyR
e5guEpSjKg9fbPnjtB8RrVvsP7hJb7D5OGrh6DD6eOTPXb1UMo20JRLwSO6cWFcRQLoC3BA603uT
3s3Cb1FTS9PbBkbVbeIsJh9Vo2OWRkjHRvvxJPwY+aOkmtKnlFYSEhKupftge9rM1RKFTzNrS6Qv
lr88I6dtZaNn3LXIoPuj+5cseECt1tj5pVNra/acHzKD3jxTMFfCw1VKdvqZNauwaL2HGQ2Uhkl+
KSPEVGM5/TDiCt5XP5nsjLCFxspfu159EJqlNoE+pKtGApA3bPgigjzzbcSkhy7WIbFxXgSdxKxU
eUmbTBBtpfQpO3ogH9ylPyclFwwpWCkMLTZncPZ0QfYt7VyDQwPr5pLUeIqMdZQu0xGoaJfOpZpO
ZZeJSd2iJcxkHcTO0rMaNursrIKg6AjaJRIR6Yy8jJt06Wasa336bigTU/YuqXk3ZdaXsqx+Iq2S
9Oqw8OV4sDfAkQjumusFlYVfrMB50yjvcFqEvn+Sf6JteYWkgf1QCoB38JlezxczGU0RwWYg/26p
tkxV90VPk2CNg6ql6Wv5F1a/IrQVfqJ7E8ygotBZFrTvtsVUIq/skhpGtJQrJaJPQTwmc463v8g7
2DQfHOpb9wP6BJMaL4/piLNPtSZ6nU4I7q8o5RVOOi4ZZrgebQWZw8za5UGz+NoZBGsw39EM92Se
rgIlir/PK3GhGgEWhewE2Nk9s0krozImrU/xoemI58Ih+tl6jXllbsrGJOU+1V18aFOzJykH7YEr
L8A/RFW2P03/duNqCy5b8YEv2Phz6ncF5kyeVkN4nmWfXR8cWTg8AIwce4eCbzbLjBEqE5cy7ZDe
k5E0v2p67qzQ7FusPBUB0IXF2yXp+Y5h/aPosDji70tWhdaBrKqcrXDN4cqoUUwWwv2JZR27COuQ
D1Ywb/hLXaihkrtqsuWwxdlXi0VeIQVQ/eOs90e2e+gF8nuvxOd2epvcnp1BheOavrP3UtAN1svI
+lVaTZvuvpi98mnxIcnwjUeOadrBgTUvTPALv3478HJrRLUk8nh6GQ2nxM7i6ATjAf0xW3wbwDis
m1IjGxpIEkyl+Z3Vczb/7z/7b33p+J5LwUJVeCbv7OsD0WpdeHPr5ZhO8bg1Nb64sbmPWZTRcgcj
xg5t3JS0r4cpKfanJWrBas6jc75EKeesXVI3+F7DKg0Drd/GvjQw4ZdXp0qFrBQfEQKErAZc5AeH
/qd32OXI2ZrbOrgDEi1fH7qp64K1iG0fbasyLpxKPaV54bkLX9SYgFhjgDumFRVm3/NBEOXkYs5p
lEENAZO+hqbhNlehjguDn06jZcGTT9UW0aS1S7rPmVFYmLJ8tW4q/R4krLbR4k4cZm/bByfyxrds
niwtnk+DufJ8aVVaZqYFpuMeQ+Fp8IO1/qFr7LvT6glY0pNyw2OoDOtojcaW9oOzSYiKXBdXhcJQ
ctpJn2bwvOh3ZGhbHTZTOxmu1YWDuUUNiX93OuK/Fe3wUGT8/zyt4VWuw7+X/rB9Ka6/Zi/N+T81
H83vwRL/Oro5buH/nf5s8FLMP1nnfATH2+6lHu9emi5tfw9m+Hd/8185DQ9j+fLPf3wvuhzE/N1L
EBX56wgHVu3/ffDDxdfpa4K97euff+lX7oPr/DWvKp2ZXQr8Fq/xP/5DvTTtP/9h2X9hPzZ0x7Jd
PsSQWf4z90HKv9i/8IjrUJclexDeAxIS2pC/Jf6SNktUSppgkGEoWX8n98E7m+htxMMOi3HC7g1T
n8HWZ7OSyTQd8ZvWNpN1o3Zj3vYtskWcTM4lAZ9adES5bo8X6WSlRMRl3iycSy2y2sTg+9OtKkkw
XutpP7JQ0RpfFBultKa67GxKWJ/cuY+9CPWgzna9oU3NS5nDfyDXPWmYfAlPcfdVrGVuvUysYIxv
6oblJBImn/TjlcQ4KVZ+65XDD/DcOMhcUQX62gBlxEcIfzHiA44rf4hay++PuhnX+O972JW3oa+y
7DBaFDn2Bn2T7rEYp1YA7WlrtUw0hNt4N4Hxm99xqM8ZMqnfRheB4RJ2lkwyMLGqRpq949ioCLFx
R475aSCxZxqROBv5iO+5a2FmFomdVqveISvtZ2ZMVfop7pVQF3pAhRslAA6t5qepJ/gaVkHbou0W
qGDFbpw6h+xwfRL2onCywf3qO4mu0wFAWfMtFC74srYMifIsTRtu2bys/NZYfcXiPbBrxKOyz3Oa
x10nUEEERMRgG1elqeiPU/MMcfskPQnK34l2G9zxYnRSM6emhxD3KvY1I7/wvaH2q6WTD3Ep1+UQ
DwZCrhaS4SMpZTGB0r1ZV+W2qgP7GMv6BS2prz3T7qXuk/em+9XK/Mw8hJmVIgqzrYhAVMizImy+
lnTHXbnoq3SuQRWNQLKYNq0AIkcDImUZ2woHRKMsKM5Nga37D7jMKPXTPJNxT7pV7xSXGGPzARVJ
2mUxO13dpa2AfSzCKIrELhePpGVNzjL3h4hmjWtWgJdQR8j91FkNjaLGmnr/gPxdUWqcoh5jGR2f
zBBkKAaZtQsb7CL3eccT35C9ExDknoVDkKI1msJ7ByHJsEPpQJaBbWiIHXC296Yk4iJz8dCCHeiu
u8qlk2xNoV0/KZNy7AW1YouMSCKHpp+op3T67cFYaAWKoCrsBcmRIug9E+mCbttXrgFKYaewO7Rg
v1LNhK6XlNVt2ES1/8TgXr5r3WwCcRnMa0MY4KZHHC22Cs+7DvLG948pKQesV0c2FCgQyTH0PaAx
2kg41wZLUlnfFDDEYAdpJMo9kPiOUQ/KE6IIgur6VKezo1X1AOWw0NHf8LVRneMt6IFMOHozjLn+
bTxMFQ5DIxqEQaSZqtDIwJo0covlFbJiGa2NstDCCiWjowWo90cAOe6aqBEZH2a6WIUzpsLxtrCD
xvM2KDfQEy7Qr0TRBsVrjha57JLkRu+QsK1Mp4GluzCKLK9zhECRar9oRWO5yCIVvK44aBI1QjW1
cqSvBqfMJrjDC70he6OI8gUhlFl82Ta+V15pXRCmfEnJ5Pg8sQIr2apbcePSI6f6cYHayxWfUsB4
/hXhNsn4YNSDIPtlYrnI6cWhrMgX9kNS6Vziw1Yj/kPA7XkylrdOIkYezi7PDUSlwI0iC5dlZgWr
imBbtji9k43PJXtUCAk64b0rzTVynVXxRGyXVyFzmp1UxVGBCwovQ2IH5RMwhw5bNk9dAokrG+ON
6dQGZPBazgZGXXdxhCAd7ugbW5pKkqspz6b0riG5mvlEeSMcOuCgCdeuSXyDzXoALDB9KLwY42FR
ok/ArM5Qs2QUTYMIl3gVrFsrrYd+O00qfAmC0CFlGYKJ6BdChPSuQpmoaVcHcNh2EqhdPSccdFO2
0qtm3sdqkY1hqi7h1Kz6Ds3EsZZFjFZg6GbG2mhQL8LwGxnh516kovw+ZpUGb9pBN4xgUUtzbzW6
RhRfwb6nwG2xSaEu5I/QRxWvuTZ21c2Y+mFTXRgtYc/NVZDznX2oG4rJ7nVZWVEDw6AOfYEyU8UJ
9UYjkcGIbSgBIBdN9BO+V0ac2Y+5MEuAzrWAI1MFKiy+RtZk87xPll1Sckdzqe9q6cX1C6ADLS0W
ZROFEYidIhjKB8MoqRD1lG6fiXfWDFzAdZNMhNkQsoV2DtwkwEUvzg3IfKIIv9RShdNFauUG4r2s
zqvndqw7c474ivDjhpJ5xGwCNplDKRpzm7C/y9dRTV3gycXD51/jNE+6x9wUcGkkUV/aonRZSQCT
7BI/2Tm1C2imHDJCTEyib+NFoCPHXI3SykO23r3RI3aN+dr2vUUjkx9ch9DtzLfQrzsuTtzjiO+N
SGcs6ABslMQb10cjIRV+6uO4TfUqvyhIhEe3JlGFkTYrzQH/Wd/zMUsAr5b1ijs+hnf+GGXukyfL
QV/1eqnUZ2BIIri0ZG91N1aBlXdLKaerWZ7rorm0KHr8jBUfRPpTjekJkBS57x088q5JFWWVTni5
y2YtuxwDM0IL7gdDtisxUbWbIK3oBiHQCDGb056cvTuKHJ5L3/a77lOV+Gm6FEBY0h9G4KfjsyRH
PbnR+lnIIpSmpVtXByK1Au5e18vQrMoQGEuQpisMZnPUKSyNdNiUMZnjWMUzOvSZYcTeT0+0pXOb
SzIejzJ0zeKqLeNc2zUNGzhok0Gs9E9DmjvDS4ihLHkaPaOyD14E5AUBoOZpzYPWWkNGGyaOKeuY
0RjH1mKIWxqYeZwl2Y8wwtd62aoqrp9Sc8wVZsgmLD+PgwtVYCkHy6Ln1DoVlF6dUulFlMUYS9y6
JqcHqX2dL00wRtDG8oAvJCSbuiYd2BbEA+NlFBOqyrSIf1jcICzYlu1rOb0suPX6oi1FXDxg5Cdc
Y8TMhe7bnpQof4TuOIa7GLTGwPdnDNW1V5uEgi/H0Te7JTJEH6TvkFmTu0j70s+OoUZQ64rs2mJA
XFlR0SIhuaFqPORaqL61A/PkLTImJq2FmyfUalcB+P9kFynU2NtqXtgkgfJplhWO+1iwtMqIoox8
37msRVzHVFsHlICarznF1srCWu9Wtsqa7NDgGlEErFias1WFquSuCNNKHLzYoo0VGjDZxtXgyzHY
GskgTcoacd19UZGX9UucXjrLXng07gohR/qEiB5NhionlR8UKZjBpp38NHtWWa9JEK2SUqs/MLNe
knObk4OVTDWuRy8YknUBlDu+j8jC1K+EKiLnBvdL7i6c1KM6u4g8qFFrtBSmuuGq5TTyGsHfXMTo
RMYrWwxeD4AB39gKOTwIlJhu/J2UPa55NHlT+UB+YlbcDcPA2rSLBrd41iYjy5+QoKXRp9ZGQ/nJ
JRel2SFuMxuCIlvCuWqwMsi9bOYm+mrIb1FJOaIxLifLaRvOKW5fMBbb03WYEym/qwJPczatyCLr
Kobfr75UCvrNpnYcC5QuIb3ROsp7+L/ulE9qn7ZJRyhc6sStvtELlhwXlF308lZ3jQyJmUS/sXf0
SZXHekJtvWtYKHUXod032JCabHAkLV5cP89llRBotIxJZq2RJbVa8+zS5olvIl8p6I1TDOB3mkYb
VXVWeZH1s5lZX82iBr1TbNuQ8GvcNZ5Nv30ExZ3eWcqWPbkoVVLKwxSgBn/29bDRLzXbG5CGO5Mh
1XTpFG7bT2tPBeRZLVJhkXldmGbZPILHIqBWBZE9fUH4NIm9jTipz5ZdWygCi1hhxXvVm9hE2FIE
3qVhR2P/SeqE8Ma440Ol3UR5rOwbPbX1cEdKu6p2yucFXg/GgHGmYvYfv7NdCsvreuqG9EpH2C+v
jYRYWrqapkMoqGIGZT3UFsO9Ku1QvNg1LeqtxZcWoTIzZPfdNsdCbSu4fSAVHOJxvLUWNn3yMkbR
APRbTezb0DePnNxuINdWW0iQP/KgwRgaPykm42rjj7rfLilohsHnSjdEABICnhJupDLrj8B/iCRt
WSV23brkE+PtWF+Xzl0VO1n90NSk219oWi7mtYOS1bgjE75yrpm5bPYIo2GwQkwtRxkX/UQi6D5t
sr7+3pgNtRoz6Ax/Ra22s+iHEQS+0xozkCw82DzkIYqHocr3PduwYDd1VF+KBdvzyl8qOzUVq7My
gXwyDlhhZgbImF474zAg6G3z0iM5OjEc8RAYAYE7CxOoLTa1fDBRO5TlKOptbDPl3FEc9XB4uCLE
ra4gpTF9Co/5o5R2uS2rPrSuuqTpYNLTF28vNMlSAnfQlI80dzO2Ajc5Gy51a5DrRuBsPCChuQL6
3EUXXdQhDhNh1sZHmbvDdK/FdVV97aVdyT2SDdu4dDG0Tis9waK4Ity6blY9ia7gfcPMBztn2Kar
7UtZJO5tTHMTBlA2MACZZQ1CwTYinIgQIk+7KWKn71dNSaE3ikNHEUQu424roRVUh0wDyn8SHk/r
Vk604uopMxQNe61Rwc9miOeUwSwLEzbvY9k4pHJ39JGSZBId/mUTZExoeqX+IhCSJfcid5vQXw7T
SMJZlIADaUmE9tmvjKHuJRvaajL9OfANj+RiCFA8XWYeNqt11pAOeTD4gGViD/Quiz73FmjYTcl6
J3vR0sRFVBmYbDgXg12TXbBOQ3RNl8GIhPbZsfNCkldJpVXbsPAus4PRw8l/CmtjltOosXVm+biJ
0ctHVGZW/jO+1GnaaQoVeY4G1RQTodejnn2fBUVRvdDSQYXRVUHM6mhe1lXhTiuzrUKFSj+0XKJl
+Qrv6l4RoaQhc4HwKptxFs3kFfd21ZZuG+5Km2/vineKIsXCVJoD58gJiWTPFonsJwUsiWBkC/qO
GiOJ9U7L0Q0lNpvk76HFjHzwiyqy7rVJxvZ16OTp8BKEJJt/Hcwyn/YyDxo3pd89dOEWN47NRlTD
yauumNK70FhoOG8oPI8BayiALE1xHWsVD6SZ9OFD6KCeY09AnwAVxxSmn12D20WpA5qAdp8UMiH7
j92TD065Nwgf9wvVTNd6bBM/jXXd8/ZkpQQAyR3isTcsJStrNdTg7CHn9bFzQDCdYlZD3lQVm0LP
hPUV7Y+6g8rA0ihDdSkeRsxq5n2ZjznKuCaKIzaGlhGaj7FFKZflibRD61JFQyMyfp/68TcZ1TFk
dBsbAJlcFCPubIvt7LHRjM6PryLa7iX9NJqHGzEUPp020t9pqCCducrzPksOzDgBBzzFWbrDtlpn
Wz2GMUFpwTMQwLZ8puTXNusn45gFSR8fWxkb0zcwNfHwqdM1y1/mRdxjBg+7Rh1FESfupiZHI1jH
nE++g1Ft10uhsWo+ZmxqE8xjrgmShiplfCCTavLCzUifENllSS0Mk6fdlcAtem/gMSdvmRd7WE1t
r7efJjMQ409I4B2wGf4FCghBTS0G/lev4mcy6UCLs3eacnWb1qL2HoVVha7iWVeddp2JAeuia/t2
5S+Uq0R9yCxrrFb5EIHeJGRlkuRVjAjO1uNEyvcXaLU+BpoyFhpyrNgipeObUZIBvc5ihxef8Bin
bOxlwa4aw0NYa5LST6LL7542la1ctI0r6nxVFl2C1hniVxkuwtSoUYLxKZNtT++yb0tIN0UYjHc5
JGT1Y7LxNKzayenqfZwgrDiwP4XwwcOLPDzkKiIjLzu88IC+hGWnsO80LbFQYbKdcz7Vpla3hzg2
suyx1/E2LiuXfnaDJTD3mnSVkq/cjhdFYAdJcjFlQR42942TxcU3uwbPsgrSrCVAOqn1EEyv3wEI
KDDiUW3ZpDQT8t3EHJOvBxwz9hPtLXhFFeny5Z4ik10hO4oxWTo7ZxioGC3QHA4VEPGuqBv/s5FW
8M0fbQcGsXNgZS0s7zEmsq0MvkNqt5E/WlUyWdxz2dfdrZ3ZQ6DW0srsDPqWPcouuvNrrQffW7l2
ods/rKEPK3ejhja08YqlkoKECcxrLLZ2iG4cXwb2qCpYEuPQdKjZEfbjXp0yEqjBAtY4dDBEk+u5
Kki/tsZt2PaBF62VMGlV+D7wuHpB2ds1m73XQNG/SWm3NuXCbouM/+TgSrVLdi5Te+egZuo3tpWX
GhrGiootOwFr3JFKJcmmN+BDiu+/FeJvfuls/iPvshtKOW3zz3+ct6OFdGZVhE3lXZpzr/ess1pq
Ha08Ov4b0qK2PdvVjb4Dmzrc6bd1sGgX6UJfktC1lavgiWqR/uP98edu92/qn1/DWybCG6r0uivP
1D/kUqYtO7V4RtxBs4EapLagnJGD/2rN0Auh3fHGic5Nr9cD6Uy4PNAGAGCDhcbrpphNmwjrok4D
ltn0yTFNUIiAyjBtv39C8wGfj2MRdUObgHwKLurrcSjuh4izUVQS9K6u2D4TP8kq+8atSK31Ym3Y
BwE63/cHPcMacxXR0lmoIlzySVHXnQ1aWkZWUezNNq6SfEEGvlktJXE/xPmH6hZ34CoKx9v3B33r
TEnvmxn5NJH55Lw+055g2SZsS64oDuKd3w/FVnRGMS6Ym/wDr1D4iWCW6vH9Uc8718IWuomshTOm
fz13il8PW7s9FNdexJtw727HaOkw+a+GHXysa31Zh5/jBbqoZfzBFT5/fM5GPSHQf1N5DQH4Rd9g
VM5rXUYtDNHN+yd2fjkZwaKlTIwfV5SzO7ucWhOzR1Z1uiH0BkoACs7yvuoH69Kj+Tms6m5EtAw0
tXx+f9w3zswCuO8Qmw3LzHHP4ObCUh79qA6yBx2hi/muHnqaUx88LOfv+Xx2EgaIsByyUf94WLLB
1lRHnXVjZkb505fO+AMoosRUmGEc8FPd/+A5eetyugZCUWFzZvJ8XpuMrvRa+knoQLxEfgY8mjiL
Aa6Z3DgWb8vSDxNQiWxYypv3L+g58Hx+QplIURAJ05Ikz5/dSavyWPcC3Ng40Fnivbkhr30FZKN8
0LbNMVgV394f8Pztn8fjxedECWyiiXo2hVOCx3PRZcmGSv+AagMjZk9ubp6oG2o7sCv0sPbVwRxt
4dxp7LnHp791ALrkvrKPtXVJ3KPFu/n6lUSin2jTwAc+4ju4wJ23MxtjB4/lZzf3EvvqtmRh/v6Y
Z4/trzFp7NLjdWkCn2SZv72QFR7MOJ0ctSHiKl+zWlH7tg6zD0Y5e2xPowAEZBCCOBz+9/rMTCez
jT7SWQKTcb0Yy1Zty0RFu1wit3cw+Xzw9Ti7lafxCBowEJMSpMLzczaeYnoxqnAggja7DbGtswU1
nm3vByWYZzQzNwGt3Q8mnrfOkThY3hTXkDqT6+sxDQPXFPam2TPVtlRGnDxp0JyHw62WFdTmvYaF
+QfneR6zMp8oaQA6iw90vzqv6etBK3qlrd8gb4337b67anfWAjDYvt42H4i05n/ot+/x+UCnA/nt
ORl6ltUu9UWWVZ/pUT8iaz7mSbVALrYglfo5SsF4Juqj8zPeGpYg6PmhMUjHODs/USctlUjOD736
Wm4waayyZXApNmSYr+QHM84bdxCp5yz6RJLLAuDs819lhja4Zj9t/NgjSUGVVezhIFTuA7139ysQ
wmn64ATnr8Kry8rXl4QlBxUUKzdxPuQ4+KRCuda0yRVZ9SgU3dJY26x733/LPxpm/v3f7h5+VMvK
RmvYmPpPpeNy+Y736P0h5lf4vTOZL+5vQzRDVPUGoouNV9rxZzar/kLQsCPaQ/RbUle9XWGA5Pzf
DTrPA78NKkThGLGOfM5u6K15VIoTdBhGYl/HLV393K3u3x/wj+lyXi3xfBgstB3cF2fPY0i2YpSH
BoDG1r6Ko/zSTfIP7tXbQzhIzmgPs84+u1cR+zYXxMWwiWvv2U7VcPDxN3wgXHzrgZirJcR7MpB3
Hsg8JWzPi4oJuUifEjqwXXuLx+mDM/lokLNZODbtdlTaPAiJkOF0iVFw7bsfPHcfDTL//m+PABQ4
QHs6d6T3IJhGk/E0v8colf0PYjjfvC8OLAubbiAz7dk3jEa7TJo4Hzbk9FZ7I0yTo9YYw9+dZ0/L
8f8a5eyJtggvcAPIthsTAN7O4qO5H5PJvSFaRVtxmuDfDRFi9UmmVZA0zf5/8Hz/dpJnz3dpxgC0
kQeR10AJCy7QFg2E9cE5vn8ldXG20CqyiVSVgK9zZkhv65BRcWhsWrzvn8pbD4aD7pSVI/o2xPCv
H4wUhmxQeqAr6qi/Rbq07vQE7Jf5gZfjo2HObhgxEBRi5xk8tEq1iIW4jgA8LxBdNP/LEzq7N2NZ
5kGc2tPGDCFEoCYnurpyv7x/1ebDPZ/Gf7tq57YyCYpbZTSIN3lFpsbw6NuSDvt1md8P8c2Ej+H9
4f745PK4/z7c2aPg4u2L2fwPKHJw+Wp9e5FH7RoUUrdoAvfy/cHe+kT9PtjZfGS2fg0fIAHUH1LD
cxoDKUxobPS4fOyTOfZGbd8f8KOzO5ubcJ/1A1oJsdFFtw2q+ECo/cPsvG1dZ/X+UG+8U7ZJjxpH
BC7hPzYv1JeLCenAuGlqv7jOCQDZNQIH7fujvHEFAZs7lNlwAVmOODshB8yeUfcDokKzAWc+khjZ
BGELXdSD5tuluCpd5+n9Mf9c486VGEdnR49J0DXPU5KaFntO5/cgWPxqa6bPAb0E2awq11sps1q5
/XCQxqZ18w+ezTcuKeOe9P1syfTzkx2SKotLPWs3ifm5D1HSf/Twv3E1Xw1wtmQqNd8Cnq9AToUW
cffdosi9TY3DpoRN7j6+fxnfmKfIPHYxyliYg+hBv54OW4PA+VhwNpF202LKTuQdTa5fU9TfEm7/
e6rsY/mS37f1y0t79bX8vyDNnpdI/700+wYsbxd8TV+puee/8kuYrdl/oSyA7mjbNhttyqdM3r+U
2Zqp/2VQp2K/L5E+s5P7T2W2ZfxFtQfdtcdWFvG0wWT9L2W2Kf7CQMjKTdpzOYgK699RZp++hf81
60tmDg6PVe28EvRsHC2vHw4ah0iuBTawwIujfVf+GMx6oYrJOjYsdNfQ5h4gM2loIpprLyvKWx/0
855aybZvyoc88LyDThyt7TaIlmxn/GDaOSV1vjo+atquoKwnxVx1Pn94VRmw6jZ1aJ6oVTcB/ahN
gyR8UV20nWEt8j51NyFo976GCCKjIqboDhNCatFtWbZw/qZwT1JJAY+VaA6dLHq76uw1MUqA6Q00
WW5W0QDfT7DvL6YmO1ZuPl7bXv21AgWMZSUI91lttes+GNuNKDJrJdA/H4Iq+ipGfbjOzTR4hC90
GyB3XdVhUqwKU/8aoE/cswYJbog/Ma/r3Fn3vrozI5V9dInm9/f1JaJQTgmA20fqM42b17ewssfC
kZSNgarr+mbsE5foDn5I7da9qFTR7aWaxbBNraN+91PaOIG9loaqtjYxScuijNyLhJZBgI/xIhzB
Q+qUUC+Grl95UaTdloP2uZHpeIGBzb91tO44dQqFpw3ZvtQseJ+E1im6PFchwLUJXi4cC4CNlzpl
XhfCHXoM90lxFMvONuFgpsp5mnqxmAClH0D42quABs8Kq0p5N0qyuX57IW9+XYrfWzTu6/mchxxr
Abt7qkG8VMzr8xX8bafQT8gzdUS+y0GpbxYEJpRghCz71hjRTOCwxbDocUXfh8r/goj/sUFSeavZ
/vcwcquD0Pzw9vRLU+9go7E7c3v6tdMPme2old3Dd4SoTC68GT1Slwl3aCWsFSr/+FFrCptldbRO
rM5aWr0c7k4/OP24L+nNXlPrHO+6orcPuPQw8s9/IqzT8c4k2gLJSOAhSAH/5zU3GX3dG7tGQtV6
yl6dfnr6gawjZ4NcjQp0NZJ9qoBuAm2zv9qevEkQ9HwyrBK4vAm0NCWOQPPc6Is7Jl90X1W3Ai30
jW6WO/A6m8BCs7Qeaq9ZmYbtMUi5zqa8+AQMJF43gQlsRBcAZ9JUX0xiyi4m04W8woywEU53h7jL
OtaRGTyyYTp0MijgL1bBY4l/H1myvFNW+eP9W3yW9c0tpohJHX8uFBkSr9P8xf3tFlfjSC89NNWy
GRchKuA9YDJB1JVSd2Q/gh5viV3qZAzXciaakaipFpVo7ZXW5fGF1ZGk4ZntVdvL63KwEojrdbz2
kyG4SmsbPIeVEBrdpFdhZjyn+Be2p19q0ZesvH6OzSBQ9NbovGSVWiTdTpUnbum7itsMCysqdlHv
oJ4Bm7T65NaDV2AQi/hzTJsbmfflbT2JSzUF5QV2huLXD1Iv//VT2y/XealbF36UWMiyQFCilYx2
ijwdWBkF0FK3uNIweyyTABpZCz4VRkTyLAkX21hZEhAlIvXdIMrhcozCfe9Gzb6ff3b6pSgMhssS
ERKr1HSNr6ODEjO2F22JCNclgMwnRmtMAuu6dPz60p81jO/fvlPP6dUcZhsOzxLvJhs/FrFnc5iW
0Blnhh7mXrlYGUTkXIehc8NlGfEsm/UWtXK7wtAZf1Imnf2GiuQDisVNFQr6rnIINrCe5D3+i0Pe
tu5dRfjA0iJoLc1NqLFmmVzTxGNuuk77vnosRwF7u7CJGzL+P2Fnttu4smXbLwqAffNKUr1kNZbb
F8K5nWbfd0F+fQ354qLqHBROvQhw5k5v2SIZEWutOUb88MAtxeZXN1U/0qX/+Ycz/5fHD9cnXRQ8
xbSl/j1O6KCNT5QQTA8I/9HvW/tKJCS7A/GQ3tK9RxiPPgByii5GijhVNtSwxwtQEk9xoqcMHO9e
Gm19GMuHk40uuc+ydjWd0YGdyYuWFc5RB9K8LVr3BsAnYnqGcfFxdvuNm0KVZLKt3M92f0jahyUy
0Zud1enqe7yc68HViFFZeUAUzDwoRh9uI3uAwCLH93h2/hSVaXwT0exbfdvXVXmKyM3EoM+w4XXK
PhaQOdV2n2GUKb0ZviPjWM3/f7Eb6/+4Vkhi/vuCh8nJoi/kwIxAw8sO6F/udSlUbW4JmviTXMWW
MezTYkLDN03xuC8waOWewF3FMLwFiMM0b/njxVHvnaYr13S0o6fBabYD3/nw3y/NBKJahkzog0OE
NwRiusmmDYNw6pvJIKznFNP8AFwi3YrRl+bVuOHOevSHWfAxSzGNjp6vWm6FGqOs0kOxauVin1Sj
PlaGZlzbbGjwVTnSz3XjzVV5fHN4mv0wbZRjo3/Plm1t2UKBzIPhce0eL6Y2Tv7QuXVA6gD4iVM+
qVifds7SXhU3Y9pjMB5ehhDlO2werxY1NmBZvGqxPAi1sy7pFPdnyx72SQO+7veF2A6mIBF/mtJ1
N3XYCcYIdXHqFibbdG0r+jy8zLORXNt52cxqr5xME7p0N6tbnKHaxX68NJ0E997r2RNTW/1agoc/
k2ki3O7Ww1UBawUCSxRPBtMiu5CpE7/nbPrVqznz6wlNZrPPj9VoTIeFibKgI2L7yXzV+1DL9iaj
ujzFrtIQBTbKzzrv78Rmp2MXz+n196Va5o2SNNq+aJdSgsszD9MM8WlKxT+OUpX//Oeb+Ldx9C9P
KCgvtsvDSdMdzSbP/68XnQ1BtJwH0MXoL6U5PoxBS71ta3j2KR/4yRwIujFbLf1eI/ESF1Bilyjb
kVisD7rMu22B86A1C2AZceX22yyx30LSv0dCJN+AiAA3C+NazldM9bDPyo52ZK2KmzFj5+07bZMk
s3v8fSkoPK3DROvgw1rjS63rfjsly9t//pG5+h+r5v/8oW023uy8eHqZ9JtYY//1h27cfhocY848
5bEQzNX99yXXYy+NLe3GSIgKVcr56IB0MSIdW0jGHDxpCftNE2PcqwnJ6ihCF4/3KJNXp0ys/TTa
qf/7t8yCjTtGcE2/m/T4VYZxuEG+ai5JtZ5rNX9xUoYv7A4NQxPdGC/ub0JXoPIyekzeni87Sr5+
HxMZ8uAE/0hDN06yYi82986lrcEWdDBhVuzpAWj10i+7xldHOe3qpXlNx/bepBHhiaT5xhxVs19o
PqvsadfFybeTMccrsnm1ZO4nIQ5Q7YvXmf3HrLvvHTtaf/jbC+enHDUPrgRhGoH8Is7mT7wFL5pe
VbD+2M0Vy4ScMJq/oILifdCrjc3kF1DfvIMND3WyijRktEPtIThlUzI5Z2dnhcun2xMlmMvkSW3E
qkfMxhz6R9qa28zOvpxGh+gJRUJl6hvkeAbJMV14huuFuh4n54mR1X5jhgI/W3NNmLf22PNigCjQ
dKT452IBhb+usmfVrJGWuCyxZviaJul7K+6W1TyPs23sUgOgbVv2n31bZMFoTW+i5OwghtzHvcU0
kxQIn5BDAF5l/KiQL6khwPFb66Qj8T4uz6SPaWi/xNiyvLh0TyFJtszuMR9G40ZRa8Njp8qkNXDS
KplKr5HVwzfRgNZVw02rlW8NKZ1AU5LF13NKq8pjlPvhu9kqLgONA3tPsGBeowMzaFTwLIRuvSUe
0pUgfuGmUeqNg9usdUbcSHoJYTvfjaXsSBulZANjY632RbiLbiEklLWRC/nElD74f3NQVmp15szD
06kIHLJjL6UmoYsrq8EwU98ZSnOXtyOfPAIAhuwnfABI/LRBEVttxKwFvcIcxdEIUYWVJqHGgeQe
zt6U87Sv5jbtF6jacDgZG6tldBTQGvnJ7BWOd4DdzA0zaU72uGnFJp+Vs1KrP6RblMOoRQBbHyPR
Yilv7aDcU7EZxpFAC+hKS0MzCd0cz+Ky0wgbxO5DXiUZosJ18Ug9EehqQMs+rFjmDFsRj+fr0o7l
qjOY4cwG/pwF0V5bPPW2psa8vEwJAHLY3Y7SRIAyQkorX91Hc7TCBcf4UqWfLF3iUeqVfkMqpL0X
iv2Tk5QG7xefIaLt5pYNxmTwcTYEUklK6gg9YnFRl2dsm3+6iMR2DN50eagWE6boI9cgv5yuB+Z0
mdwgM+leBmBsq27QSFioWIeb3Jdp9ioUBW/1xFoUveXYIDGUbkdr9LJ7go4ednvjgrm0z/iBz1J1
5n3/NrjQYGTtfiytBZB1xrOSMej+WKj0z1QO/8T2hyq6IUimufajBpWJ/JsNefVR8MYnJpo8Qeby
WuwjvVXOBYxbb1LQGWgNN/NsVjctc7+sbCHcR4o1oI5BdjmqDNJYThTkDhZ1OxHqaVTkT1lhlVVk
Ob+YSbolrxb5Lanpmz5ArKwmRdsrNE58Vc++iRbA5SxbYwUFFVZgaNmraW6uKArKwOrGLdzAP92U
l5s0lZiG4rUTlsNqmUeOAFFO194tP0l/NVtiYK9LbV2KfbifgFhAfpHbxyAc/VNdW6lULAhWuy6x
EKaAsr8Q96YcKeG49GSHykLZmNYNiRVkchNy0zxb83YJqjEhmtlM2h7lx3N1xR+Nc5ABbyLm4ecA
nnvIw8WvJosKvGq+svUQJ6xk4kT4ZmuNtuOx7icPVVCnhMY+dJr3kBH8IyWYJz7wnxR2htfVifDw
A5F3Yv4AiuB1ktiBLbPxlKLd1HM5nmxr5pmu1XwIoCYZXe0ZztgMjQm8L9+MNjjyIePbFHb4HilW
v0vnx0RTiBsmVuoAHieyGkjDXZha20yrydFpmHP0+u+QnFz1lszWD5HdCLd4qa8imHbospgfV8Pi
1NaM86DWfutrMnOLNqlBHU6Z31lTs7Jb7lzoAhhvk14HnhR+q3rx13GS/L3IwlU+RyXDFUtxKfWL
2ZUvTNDfWgbrMb49td1wTfo1+ph7WWkJILPk2e4ZTjfxr6Tp8oilYCrL8r99B8ypkHIKBGO859CW
KCY74y+YLXhDHcol13kenIkBWQ0XIrCn5AYYnkef2W8GTR6aHlGBm2bkFXCG+aW+cFWuNdKZzCiq
N+Gw3askGyI5+0qjOufGuKtGUwbpiJOOtsQ1nRV1l6QBMtrsVHfNgASHiIddbqE/2isKQMpGE3GQ
JN+as5DcznkgTuD4d+S4j4w/Wj5ieGXltiAYuRVIvfzjMoId5GNub2qp/Ilrpz33ISPvXOV3FtvX
hj6F546g9yErnAjDYiZUwuuo2dOTUaKVGtLsL6ogMoukGqe87XwS+HOQYlfzlFmCk9AwaevVPzql
cxj25Ys+addQf05DEO1W1b2aekMQil5ObeIvBmOx4qMOV7EoBx+tpz81YCchgj4Urr1vGoPux27B
wosASLAtPnSifp8mJKdl5/5RmmHbpkSnsR6zPlTdP2MyHEeOwV7bOjPuqdFeRQnVDVKp2LdQgZHY
Cz0iaHowjRntkBhYXsWkP/SBsZhPA5UdX8uNaYviIAsGQgw7U5IENMPbIss7UfKNyjUWWq21aqbY
JPAIOV0KhyhD+iddrEubMkROvDtcwc42SeEaB7drloNbfOVEUpFv4p+opHboM2f5fy/qPLA0sfjV
hZ0fLbtdLrGecQIdimNTP1OFLA/kGIpDmRvFgXMFhDTpPFBikMmQY4I2W9st3NI+tpnscGzGxQVQ
LxatLqjB8bWGN2jWsAm/tBE6vjlyoi9Ht+dqHN/TfH4HPdGuHZLk2yQkItFPn6HxQGOOkKyqxxG3
E9EqESTbW6JM6yQnKceMGDRjr3PV3m+l897V1JCgTWDbtkhWTOwfvsn8wfY2+4WcxhB5YGQxPw61
sm9JLXhuc7WqMl2NLq2o/rHwWaz1Nv3MthergrfsjTWynC5d/lAKAn9s8MxsZzsMSCYlxDGI/2RZ
GAadk6jsB7I3/R3elb01gEsETEpuGrIlK0tAj7DAe7phPV3qFIbt2O7rbii8wSTghDjzI5q7p4aq
VEvqfz3WxUnJk2Buo8+Y1g9Z2XMKZcTW2A9N/AfzxD5mNu2Dq8RQE3qPONl3EmGn7Ayqw9V9WrJ7
1ksZMJX64kJgDeUU+fngrCZL/Gg9cHgU9ytb0/JgYkYWIdAIch9poEiOsCJqP+tL1Uuiveamy1aV
/T+hdI4x+y4/1IZ3yVzgbl72/UDxIOJEk3foOOKZVFE+vixLULsYDVIkjcCM+nX+UHGYo0fZg7dE
i2S1LC5kLbESIQkmo4UiSGjQSw0MD02iASVYemOd1Rz1bY1bsic5Yf04BdeDIHoPpVqmyYGMJ0yW
gizkYNq7B2OmmND8NMoQE+WD6Mz2qU71YUUFnHw3aZP4rsl22hJ9EatFDq5H7CP1QTOsXeDI3rgg
7VEqK/HdfGm8hCQACcacifIxJd5snjm+skst2RzN/QWQLICJyJAABu31IwIJF7t5S9BiTLm7TZPw
UhToHtMBZ73ZuclGuKCyCNqdM6G9Lc2q6oZ2a9KrrEo+N2fqNg55PoLIlAoGtFYWq9SqU6wNtwbw
T5gePJGbT+j0sSeJtnNtF2g5DGPwZbV7IMQ8NeNqp1HZUtOJ/4lr/ZaDnfem3up8o66+OJvywEka
GWgFG1o40NYeo9160UW3XlKOCfncfusxlhmVd+dlh94apyMQsKeFsUY/zZIw0GSDuwleQlW2Nvpa
lQNAriUc5hqOb0HJm2QbX/Wezn3sGWoB7iOG/pst8pqa5bLXl+4snWjakdKGIxu7fjtb7AvN5NDM
y1ehTgbZ+OHUIK/t3M4irB73K6uzeeY3D1nH8vDt1s6GrvfHPCNqHBHBFNZ1HBYsHalDvKhujaDA
sey75tgfkZnt5rF7qeN8JfA1rlFPYp5rVRaRBLp8pnyqYsr3ooWI6CTNZ1dqCfXLCSeeBv4AttE5
nD9sDK1pIxpPLAz/Cc4FFk6NXCG71WraeomWY6Lh5s5TliKt5n7r46cWAYdvAc2AKm9hpy5sslAR
lOv2O8ElJgvLpUEfR7AZbBxheAZpuiSvhbJlX3/OTD26RL18MXio1LIs0NXwrxybKlp4lVIEGSG2
B8c/nfUbER/Ar6TeNoWVzd7ccgK2M3e6AW7YjS512Kw7Mmf2Be9hp5qFxeo3rtS+TLeKUQY2z5dt
qyYjZ9m+BwedBCrUmzG0BTeQeW1F/MEOHM2z8RnS9PGhvL5gRttmY2cGWGnOo3xzZo73y3sI15ej
eCpoMQ45eoVHPWF2Rz/Wjlkm1E0VWi9DUaMd1ZZv4mbQoRmR6YV2IUK1bMs4OtU1Gqc5tLazclK0
IeaXKkiCe47JDyfzwteWpA260rJ3Yx9uLKSOIllqEJn1a1cbX9xhSQAJRyWRDRLFhIUUxEv8lUco
4UA9LboXJkhYuzrDBzuEezMP2Wq6LFCqKjxGkVuAxu84sLf1xDcQA+fv/pEyIbodaLiS/chcvkGR
v0d6lXr2NBwHQA3EKjkIMdCHvcV4Lobea4Uy7ZwwvwP3xlQZHwwkkuAjuyyITQ3fS7S8zZV+l3dq
VlWgsSDvhZXtEpoh/iKmZi2WhA9onFhdlQ+1MZ/o7oY+1qTEX4bib8SWlBiFGYXFpp/Gf1CZlruq
a3eAKddJVvZP2sUZlNqjgtytabot1OgHHpK0THcC37jbj/pGVExr4N2i5oHAj/ropVmUleNEEW9Y
oqTmmffIaK8GODbNyBGrihweEzrSPq3Q/WRsrW0/2kc2Nc8hLBBaLuOqYzR/BXjpR9V4LlLNN5sM
FFj4DEg3ntGgK0RuD/X0oNIgeqYjmp6zdvrGHdvRQ872rnRieFUPH2Kr4lVhe5YPP50zvTSkRQ+t
k6z7sf2JS4lAVfAkD5UP5HUHgZuamgePoqhXUooTjo5WC2J/bbr9SlqrcYoPXK9UBEQuAi2BfcWe
P0/0L0gaX3hDaIIR1SdqLAIXZ/JCL5pGXLh2JKPbrXGxpCF87LiTb+HX5kdY9xWOw8JZNKgk0U0Z
VOymbf5i67DT2riWq6wJOdvGo8XuoZi8hB3DXCcLw5BcjuIRkqsv7INpcBi2SSKOpkevlWuCrebj
P+R/N2a3VmSrfkC2pxUfrbG37QLdTmguQYjcNnEi9mYR6BXLejFFLA7DTIVaqXRgLI7BWx2qde2W
z0XYFnw1FtDSi4+lovxtTci8BfvXdtIR+TLfynVCVC9UIeC2VBUbZg+Ootm4ojY4YENZy6PuUNON
8ZsRoBuW4HE10WW2hbmOEwnNNdmT4JHBqAAtzSgR1LRJffScP6TrCa++Cys/IAJNwyzZ91lz1p38
Heg7pkkRXcAQpWuzVf/iI72kS8vVNg/PSgdLyokbdCdF/tkJidhh4tKhVMdnnX3G8bmf0EgoGfCl
rpk27gx4aVJeQcnJ1RKNNWZxwrC9kQXIlHtPBQDmgxXhiIfFzFzCP3RvWk+FK3x88OBd1Xwe8iW5
3OpRKff1UN/qpEOQV2YHGfWn/E+JGiCULjebuRvzufJjq+s9MAsOdgQFIc69atW7QFAzaOtiCTkh
AHBNhvIrcRucOf22NrSUwkXG6ld1+xprhod9+bxkjwE/1eBcwmn296tM0l7sbHEqByxOcIFAYrAi
Tapb70tVw0QR6ZjU+4NWZNToouS1bokQD3F6j2wdYx4DJhxOxtlT4rZfkbbXq4aSdz+vrVH7K/tE
7KdwwQgV+rPBIBckH1zsTq0EbJJ1iOlmm20rZ14hXDO8WGNrbfVS92TLP4KVNFEW4n0hjJAqYWLw
ToDhgtS0vvSY9mCtD6an5RHG2Ui7RlPHDpzaBj2xEQEoneuUnY2ctBcDcFolqRaoLviVok5vUUFg
Py6Vv13BBLE0IvA/i2ZTIS7X00IEnfL3Sznjx11G65zp5sYdq7XJwXxLbrvvrq2izIc2a9xVHxcV
mHRKF6P1sUGH954p0R/LKfFkiPwy2NLmckdiWYTaFVLsT04Wzp/T6B3uIEqK4oK2ZtqjX0RsM43h
tois49B135n609gol5OIh4iuvTLnFeJfjkFRIIdaQ+Lg8saqrXAUqhsU6kNfXOEib8gHh4RC0iHa
KxL+odkxujLqtpdJjZz3AuhdznFwVBSDGr5Redz/LXB49Mmy69CIGC9l0YBIGIBzgZFxngxZDXhq
EW7psxJ62b6hu+hUF4NGiC74kEzxrCaSLWSCQH7i7NWm1AcGgUJgoaLjWM9hD23BpDUbOu4rCylP
qTh7xSKd74ReUwhU2GOHlPht2ZzFzFOMdLjB2s+uVc9H9O2VPBQqe0ElM8iEPLY46oRbsO6+0klR
DtPjMJj25sYCBxVRcfFs2gv2EJ/k0ufrxXCMVRt25rps68GTk04LmeqErnOUnxhQmdTsSaRhhcMF
2hvqpWhrJ80/Vd5RIu4aNMpbhs6fQaz4idWquxb9Q9fkgEhyZi41fHsqi5dXgX7gibb8VRwGWhla
QEbCtZhNBqFyBDceIgzS51J+JfG4SymU+ws1YEuPzrmmbYe55zlpZIiTY38AvfKsGHJHNi3dJYYZ
erHSfEwixNT2rLdGc4oDSb3Mtww4uc6k1ZvBnZ9iVb24qoaBXon+NoHl8mFkCmJkVl37MbH1lyYG
0LLiOHB7sVzkI/eR021c3OE9wB32NV88y/gfMzSy2Np+LpzzrCb7NEyeoY6xCeUCMkOenFPPDZi3
jA616kC7xa22SzlKr8gwyI/JQUPbtWuk+SEenzlRN3trLmKDiuoPywGqcOaI/EoVftc5x7Ya3A3N
wp9eLH9raoABR68vVWWPXCSkjkV3mRmm2HcZfhr0OF5pRr3H6RV/NIli2oLOKZ8wS+X9+G6DYQbr
f0IwpRFF2AEjfjD9TszdvVK6psSBblJLqdFNrf0lbU7LiRuxWc1xLUraH3uX8mU/g9gcsbZtIo3V
2ImrdZTSYmhiNV1noVhXEIvPWt8FmkpgORermobFM4abC0QrrwllccvVaxpN+cVOdq3NVsiGMOLZ
bVQyReVRXvubdSa/O3BjK36Rm9Hprn0K1Cpze42Ds3gpgJ57XWjUnj40P3QgIqaY4QWYUrtMDjiz
0bB/4Hj5raOezcwZkCHWhJcttsu0NhkKaWI4JJS0IqBNrGXhGxv+cBWyXxlCMz8Bqv8HlCouMThm
qEI5rMDFWvNT9Px2mMHrdfU+OY16V9Nqo7Fj9ko84tfE4YweCaNirkqZLw/xWWmV0Y3lo9/Rreca
MGJ3FXZS+Ewjhk8mG5cnR1mWVQS0yU/rimPM7B4Ybuqf0GdzNouqY6LaiK6cKd5kEycs8VpO9U+U
sgKpldkfeXAzOAuvaDOzcyOU6v41USJojdMe00J67cDQh1Tr+FI3OVBjWbNtp6i+ivTxj5iqQ4l7
nTgHiLcpU9unslBNX637/p9UeikOHQ+Yl7KJ6I2ue5dOJ4jBipJR2Qato0ynqRmKGwPrAViR/lZX
m6JvuhuNwtW4VBM1sNKiLZ1WaaDx56V6tto+2fWRNZ4JlExnp7fabe+wZx3SrwEd6iWFLXZL9OUh
jYzfnU4kt9+XFPgfKQMO7RhAdsAo8iemousb5wPGHkDS7scqpCOdmB01oLJcl0ksN6Faz1dMZvpl
yDlKqB8jUw37uAqTa7bU6VWwkfVkHw7bx19OaKL2QnR0Y8axDsYmpW1aG+JCrYsA3pBZgWziPhBT
161tN+tu7uOlRRWaM1H3pGRme3OrOTzww78XfaF6Uabo+6TQnOfQRkzEmZkmOTp0lrMj+E8jaHWj
OVrqSljTQO8hLE8aOl9l0cbnIn+Znbq5caaenmNFbzFFL8nm90tlMaHKAYFdz64NAp4b31cCzHXl
HfpEezey6icD43N0mq69OyUkPQq97vr3L6O+4akdLfdZT29KE7tvk6b2FKQbZEHLqN/NiX4qDJV1
6LAFVVJdbjodJ5NIjPJZi/gIOYvwVMY/9mxrg/D1WRhPhcHlktW+9V6BQvvREgxlDDYWp9iECaEs
sA6tNJJPbpxEq7iLL0uUdjTQ7S99NKzPlg6X3+BcbzPDuZYGTQ45Wt8hJ+rHomNw03zJPP6MUmV8
aUE+MhtgX1FgqYFa9Q2zfcMUDG2HXpn66TE2iRwYj0GuotGOdVrUDMhqw0/bandbWMrNEQcNoieW
4OkDC/lap0t8NHQq5YaY9kvq3ONIL2mWmswODdzWsn2yU9rKPU1Xn3cMnqlfUQFqX9o+ap4zTkqq
ehrAjb1ValgxZvek2GbOclBM+zlyI19ttAikOJ2kEjpjwlQjaq+7g9kOih4HZL1LURraN1dk1RNc
t46G2RSvMpHh/sjHXZTzq+eXgqmBnMprYaooFheTaytKVqNFW8qoxApKUPhmst3aK2bl+In5U6cG
NvG0Ercsbe/E0rS93joZRbdSrnqQMEfKK9cpTVD0KHiSnERqJ8ZtUSSljGvSJp+pXuRY540SBWMK
9dRsobQ2wrzOVl6eKUCvZdO74H3LW5lhtR0Ndw80OV87FJE8tMLKkSH846AXzaqY+1s7/zZSNNoe
TtUc9aUw983AYz82c6YLybkqhnMoXPoeAGrGtZ6ImBE+o2RSGelto4ZbO7PFbkjSkb2ytQHvWNzU
ua+27aOHWVnvejdZO7NmRLrGmMSdkDwxQfiesl14qsB38q4KZ7Nw5t90XXPJegZUojb+mTrVefp9
KaW1tZtCbGfGV0nv/e1YrXr85rTg7D8ZZQQzr5Es4Tre9FIzjglrkSvgbGaus5o1N9rPILZWrWtt
XRa8VdZNw8axuFBrYduBGlo7PYomn9M04y/WJROl3LHWuQxqimMdMwUzR6LAREwdFHMtKjsjqf1l
rOcDgJvMVyETUHt/zHmGsluX3Me7pLDJnIJeLUo9qHGdFWqnvOXqPB/pDzIEkcrs2aysAIi3c/h9
qRLmpEX01o5FebWLyLghzRKBM7xHDLKsFdoo+0QDl6dV3ecjd+prBQxLjX2Eg9rm6jDt61Xuo7Cz
UKjt7P5YakUgl44x3DELrExTnlyXUkxD8CNYsrK8WApzXbbZx4GS0+DnsNV+aW7/7Z4faMJbxqoM
CogdVwUL2lAtbBcQBJlhaZ0gngt7nUYDI3xl+1wUf8uo3BIVnM/EX+uXcBLfomFWXaTzUyI5VDhZ
tqtB4R5zSNuRZqYnRbReDWD6dcbxdmyczoHItXCLoldY4uRF7+nwTVmkXjMSIztjUTNP6E7EjjVS
N2VRuyfkeBiIs4Fa9KBTAGGuk8mI+soozHKNGFS9jY4EUY2ZUHscUDI1iU+lbUQnm8lEJx9WgAHM
FczZ8FhDd6aGh2jKjJUpyHhCbVx9nq+LNHbxUttPkeymddXlsJB/lZo5PKjHn0u9xK6MSqjLjAva
ejARnb5Qm4ftVCc2j6h00Fbd3MSeyqHyJaoftfXUmI5zadgH2WoqrZmRBkVniK0zh8trbigbEWvJ
l9+b6nRSw3kJkqhBoKbYKa0iwU05zNluqvC2/r7kYUqxodRoqU4MZ7sDk/9O+scJYXQVdukDcS1X
PM+NVd7o4a1MQpcdB4WmB45uLCL33lmde6+aD40u29lYnNui8ogvF6Aio6wNBmKZZZwdxdynegR8
uONs2DTJtdsu9POjXFev1MXESVWm9TCo+l5UoU5Lv31d6HJvYofPnMBTsSqSgapTUxZHQPPbmPEe
H5fqvYjU8lBSIsOVOTCEaBjVOQSkeTaHtD5HarHVuntcyPYA45nZbiV6m3pzfuImvY6EQX4cDqJN
FwVl2UnOlsh1/nufU03mji7675oA11H7VIZhX9JSD6ywMAOLDda+diKG38nK8d1MmGqCU1zr1C/2
pIyrRbgI/vQCkha2PbqezPsZSq1cWId6nm+lvLu4FVetndZrS1h7u6fayH2FQr5p5DpRhnBT5Pa8
qoy5W/MPINfGne2n4Bru1hhuGGooGLcx09cIUoXVWXu9sv7m7rwpZFzdAHFpjOKWdTDBjuWMIpC/
D8octLZV0GTLx1MoV9boPLs0G8vKMp91l3oUEpqvPM6pAkZle2xChl4G5WzUarSdW+W5UK0IpBwl
7va9tRMT0OCg3sNS5YEYCmqwS+LuaXr6PakJL4ErsTZA6UZ+FrqrKKJ09KtVtPOCWh00D38hfbKm
lk+nQWUizm1S+iJO2Nh+vtTa2ZUxLKU+1rdGEY3bsJYNAH+RXRh7o9ffkuZ7fKWFjeoxe+lsurJM
91USfsFSHhg/kxa1iXjYgpeuNgwH6j711frWuHV9M8ZvZkPLs8u+4QTBdWXjiT5GWs0LbSZ/AbHP
REk0XjQGjS5O5vQH6E+XyBhuit2idw3z6T6ldy1WtJffL0r9uXaFds4j7W6yPz7VkAZx+S3ux4yR
lUPMSMkuyTed2YTXzpyL/4O5Q4/n3wcggc8Ymk6NwDE1olr/lrxtsnjsxpABooTBF6ZnOuVqwR30
bD2RKyOt+4P7mJRP1DLylCFC2w3zMwjjeWe5UHz1EEQlSwo66gZiNo+XiTIaMyux/lqkUU5RQkWw
AHDd66rapPJShZQXW/1AQfoxsLEmE2I7JEHsrD9xPqku2BPOZJbG0+8LhkNUmJJxmt8vlfRPndCo
L1DYHcLICbqx67bV6FgHhnLiXQtW/OAi/djNZQp6s/s0R5arobEYNVQGLA9G2r8jyV0jmSwu4+Ml
7ri2F12VPpBf9sFcZPla16ls6lrOvLJVvuQjVjYnNpmWQRRDX896hcOuomMA3Oks2XZhy+Hh93CP
HJqB78E6DPg+xoduoxu360cLTjkwwqcC9U+dTT5W/Vsp8ZFWWV4+1dMyUpSDgyuysLoNVIgDJ5f2
+vfK05OLY/fi1ETyXQtl+kpLhuF+mUf7Xn+TDNbcfl+IaoeP2IW2rv6Lu/NYstvatuy/VB8KeNOo
RsEcf9I7ZgeRjvB+w359DehKITLFpwzV67yoniJIEQfAxjZrzTnmEYZZflGFojllcewLzMG3tWis
L3zbfxMNAxPD9WdZpgoZBrrQJ5Nzg6O+koe1PjJZdBPbhIjbRKuC1yFbpG+9SQrtgAzH72X+Doi/
8VA4TG4q8IYADOPMCwOClE0A/ekDnmO7bl0mleQKtims7XiguKO34aWk6a8QqCaOJggn4hABXK08
wZ3p/VKwfnVFdzPkWb0JlYrSdEOHXFG0qxjfwP6fRcP6eks/SYZxJEJuU9BqQI2C+vOzZFhu7FHU
jWjdqq8Gqqhm5Wcwa7WhUoMQXD+c2zWSWuV4rcADO1ml4ctdmFwK1ubLBJY5PMdWHBL0cLVjdo9T
UkmHihQBP2J/8a2P1pbHcFH0GYJ4gi3ZQvP/gWi8iNuXQQ6fl7IWF4ra0odsINe31XSpsXF8jPVe
PgAFfLQz+aAUtDLwR4VHheBaj65VeqQm8MiJqLj950eyzhE/PRFbVlWLiB2Lp4JN75P7LKpVNU4H
xrKkDZlLIenDLKTvicI+n0wCCvQK6oDBiKjHa8pXEVC/e9s+X52gSewnNCxAvn16HzrMyTEBsOmG
s/6SS8nzZOp7AiscH4J17GaKdAAcuORtQBMWdLk+vei5Te6n6P8dScjATwHxho3ualS3+SrUn4cG
06CUVhEd51At36euZWef7EHAGjTa+iMgabTe+kJKffMHFepfuZP/O7FS64X+pyVG/TAI17CqP3Km
1sCr//2//k/bv7785Ej+y4/s/GabhqHgR16tVqaB1eoPP7KFtRhmM1YwHac43mJGcom9mTwoRf2N
AaRhETYYQsbvcL0/DMn8EaZT3Hc4LHV1tQn8G0My9v6fPheAZIDuLAOoFfMItJXPYKRwgYOSxwX1
+PDcJVt7xieqLz67H7TOBMkv/bVEXWB2qns2p9sWeU0U3dLj3dBh2mj2TUg/WXDMd8VkX8hQlO3G
CBSgtXb7nFXovIjNVtDqzN0lVsnrKZs2y3rC1ac0IAWEWI4Iq4q0AzO9LwbcMMy0LDWR8DOww1rW
XKNCuNcl4bFBp/zmoD2PLnS2wkpEf6CJvTLRvHJS9gVngoR6j4xobzGxjnQ3Oeq2WXoGfAVU8mjK
32X1WZenO6EZHqQoWlu3CMmh+iMn0YSf2hhlQntDPJuNtkzpHyMJTH32jijRUyKJRTtIq7OZaNta
PLKBdmOEUeQhuoQOKKuYlTNbRntAhEdNEidRtoHWW0j6M89e6Kk09ATo8MYsTzUrEuj8unpKI+Vk
dqvy0fEl6vUDDsIckHDePzQJRWct3YGncfXspS+JST+PQ4PD56HLH+rmKqnuOtoDzndA52412q4y
P2ZUc2azonz/VppILdjYz5d19DxVDyM5w0xAUnWVFUctozZP7oF+p8Mkymo0m3hP6Dcjb53QV6JV
96N4VyBtUpJveGb83IQKjRK7dNrvE9LVDgILNknaSiNVcspZxBJE8X24DBeWRAVBijbZPAc2FEOo
4qKRePcXC2Eq8fy6zB9Z9W0wHpAgeAWmmrBrXLl7r1JnZ8hXrOWbUNc8zsi5djUpL63YD4n6JIVI
9cucHv05BwXupjYSa1p17ph2B3RVxwrnBwUCvAroxAxaJa6oRKD3c5CgPAJJmZxUqd5ZGpVQtBQK
dkfJxLRIRlU6tl6N+joPn+zkfpWRQkqJXbYA13OpHeTFOmuOEUyD4QG9rN1DIxGsIdOnwPDnF6Z2
YzirqCSio4ZcuFxwoVfXFgEw68iemIrLYeuo11oe+lYZBjXBY65I9MFNpmQ7Kc3WQojgWs14bWTK
jWakfmh8sIS7GQXeRTsYtrQDAvComZY/0hppo31GFVoYj9QI3blPniPnKsROQBXJa5Rim9UoqoY0
IP9nt6agVoVCDEp4T4kBp6OzyVK6uZQjxvsisVF+5pfROJ4Fw06kuyWT/bQUiBhMbwp3aovqpLbi
S7i0iBQknBehx07ST63+ae76b+Arn+fMAXHI+cm6pCd+qcr7ZZWOlr2fh8gDuxsbl1YjeQvaDN2b
7Tu9qPH8oIRjqiR47N5m60HuCWfOiQOYhLdLMyCzH+HvuUQ/emrW3uVOHhjiWaaZ0VojukXrsQmH
l5oomtVD5DvjpeU8EG53UM1zZjNBOY3fOWSZwL435vyk5Dsjpuxe1sd81aToI3akCgMhCmDkGEOB
8hv7XmbdyBk/W5FKD5C+a1BKUMRGhDcqj5uMCmoQe9VWaKImSCPp9uj1hSDcHom5V+cbPJ2I5neS
sS/z6kpMT1VDeIxF7lI1NT6BKfu4//bDynP1n63Gj+77n92af8znJnwL3TZ1ECTr9ugHZ3ZscvZV
NDJcR/oGiuAce2yTL/h96i8XDROHmomDmIjBT3iaxCpxiiWV5WNu3ej3BaVxV3sNex+5gcds4pIW
6vU8t/vissi88gNbc+j9843+fFb880b/+g2fPcykk1d6U1PZjLb2MAddqAX/fIVPm7m/X+KTy73I
+yUCtIC9dDe9hVv28z5KBselzhW0W5SpN19c8GcD4N8v+MkAmPfG2iPlua4URsUIINRsogD7GM7j
7ehXV3nQnpWP+vwV1egTA/Y/Vwb8gbbZ4BSlf3aEj7KGrDSidTO3bvEyP8QAIE3Ndbym35qbektK
+D/f6++Aq792yn9e0VLWTYwOlfnTGGpFTcNxEkQ0btDAbIcdLv3kw75T+o3Tbxpf3lB58YlMYvaq
tF30SjH/K8vlr8axDU/8z9/waQzJtJwU0faWL/wxkNwcTbw/Pfb38YbGmXmS7q2t6s87cuW0fb/L
Gzc+i/SLU+t/8ej/+hGfRhnS4raYKDfxIyyXw6PbeNPOCqytFtTb7gseoboef/7psX8aYn2RmgsV
OssnTjxQPcJR7uf7pHGVx9incHUrdpM3BX3lKoG8ax6pddUf45Gzwj+//l99vexuQWhpKmC6z4yQ
fMSaS1GRbacTPQzN8g2BrvXFEPvVkzUgdTG8GNQWiTA/z4V1yAAjreiPIeZl19RfqXT669e7RiLX
X9yUsuJ7Pj1cLmgwK8KuBA7z6VWmYYjMtxktXz7waF2caDuDESTvvoIcfHmlT6+RYAKpGQRX6oI5
GC5JTYDVWvGuvpoZfvWdGpwiV1Qyz/Jvc72tQ1aLBq40bcItmWLoJB+VLU6H6D7cSI/ppt11vuJh
G5l2DUIkdfP/drM//IRPn2kxUCxyEjRD+lbsaXQHToDiaCPv7K9mfPVXL/CHK316gUWCWaCIuBIR
pz7JO95ytH1AyhvV//pb/MU38NOT/fQOQ32oUqLgLR+Cij+yS9KtrzCT6z/xtwH5w/182g0YrTFK
88wlVErYtnwpVOMKreKRzOCr1BxvlET6YoL54qaMT4SrSs97rBAyGoDpMVsoScXp5p+njl9/1n/d
lPHpsw47W4d+N62rJAbSq3LTbNdZS/GmC/X41eBbx9anJ4hOQ0ZnB7UbWvmnEaHMtHZj5Le+JflF
5wRzXJ+gVJ0LOd7++/v66VKfxsOIbK8NY93ycSwyOcdechiOBAYwg7Tnr+7rd07V329sZetCIyft
Z10oftgoGm0osrjgagrG9H0RpBti5HYI9bfLlpRkn1P5R+Sj2PziLn8xQLjLv667/vkP181SUm2V
zuAuy/I9MZ2bLLQ5I+QvBWeheY2OdbqL2ViCcjHOebqGWg54eGUcjnk/fPFrvvoxnzYhBYglMk54
CHYGsaN7yJ3x/ov7/cWCy/06hqyzJ1coxP18v3LTGOinHMsvT/EVzCh2yBiELkd/nVJCT9n/8/XW
X/z31/rX5T4NolZjS7V6Cf20R1lMuHB1rtPkq5X111/FX1f5NK/IWRMZnEXXT1DZYAUHjZF5sY8I
ujzivgtovnPEy1wqSdm/Syz5feMIeg1MpU5dzPpbiXXGRDOmBmbQUTnI8Q5wzqVVIN84LIv9BYr4
VyeAn661rhc/DNYJnYHUyVyLYKR1TcfL8BzdC3fxonfZJznuqzlgHQ1/e30/3Nynr3LAYtQQcMrr
2xfHLph83eM87UUIeo5I2RdXv1Q3OZHMh/CLtW99Zf9w5c8pEDGu+zEaGafyIdklh3ZnbZV1A7r7
fXz+q9rw/6fkSo1v7b8mV57wLP1UI17/+n+olUgZfgP6YuqaQecAkPKfNWIAkb/JNpkRFlVaVqF1
Ev+jRKyqvxkELlC0xQTFFtphavuzRKz95tD7AM9GC8CAUvjvmJXG74e/v4aGxKaPaoJmfD6iZTGB
Zm0v5ftmoUQnO9V0Z0Z9Vrt2pTTPEYVEQG9q+pbF6niRjFJ/1lRJz6kZLQ04HjEVrMo0e1F0zdH0
TO7ZlLi1WlYfhHna6PSgpmleAxNsTxoHNrQ01vdJr1Mf1EVh3FGOUu7NJCGjJyu1Cm1/1qgkXhcE
79Ltr/KLSW2tR7luR7yQKBw0h1ZVkzYmBrxlfKC6nsWeUzv4IRPTELd2a0d3DgziU5uYfdDgBwL6
1YbZW9iQZSf3M7KiSBnV75IF5dArLexrfRtJFyxayERAXTuU04TxYC60D1G8s2boczzA3+lr/VaL
qSqSyWeRWQnmcbitc7qcqSosnFIwhk4pIJlrLXSyOrBTXd6ZxeScZDgej7ONPd2NbQQVVDJD6cpM
lf4217rkoYES+Iy8cAR41HTHYW4IZdSsrqfIZoy3pVZ2VFuIBcjpz48rjsVeNXoSVXaeh9pgVFzi
c0KH8FXLuGW8xK3Y6gS7gpUpOnMD4kUPqoyY6MFWihsrXJwtcz+Zk05ZXUi9owQ9lcrFXVRzGili
0u1MEPPcVBipKN9C6SI3FkzRPA31/WJL0wcu/+oY63IcDLWaelms1IdixDSFt4AiehfKLBnGSLhy
mDO5Icerb/K61MmRLopdS8ivlyuDfi6rOl275OLawe9GG7rQt1ptLUcNh8YpKfo1dx016OBhx3HQ
x6rVhdBX44c5DUj0C7mhOj0yxFxBG3XTywMC07G3S1jRWnGoSeHzsygvTnEtNZsm1/OgoZp8hQSq
A+LSDsbkovNy9j3unq0ZTvpD0szRVdWrybPW66g4GgadIqfo+Y2hy3ZkdoaBQ8Mf/N0klAdVFNk7
Lwd3tDkj853Tia6E3pjhjv5wHvSlTR/AUoHe0+ifTEK0k/E457ODgjyxX/M4rWhpIww5WVYf7aAG
Kghl8vKZXHPtlJh5weYUP4LRqaiVVAUDumNPBNv1RkwcdCxBRWr7EEqiEe9FMknfaRkqH82C7Tu2
wAW4htMKzyly/QKx8xIsiLc2jp7Q1x7NJAVtmjQHh5jovV4Xs+3p0NeIBermyRsdgwGBvcmfl2R8
xqAbPRW1gooIrcG7bDvSrVaEzV0/xOmpaQf5fgKh9EA0d3LIxnz5iJPe5ny8jGOgaSMoxArr1axK
2hHQkX4jzbX8YlecAFFpyp2ftxgQc97aYcysdJdxfrpcUrn0l7DLKb0iuBhzTqtbM2U1g/cHibNb
4mI3J/WwE4YK72IwRuxNPMF4djEnxbZbKSVQHY7TZ3XuxvNMY9XT1C69tGYj3VsOvnprwOmMLsWp
XyqjaHMPxb+4Ak0JEbsneQ9hld3t5jjprsY4y1744+axT+dwC/WLOugsWhRTMCMLTPU8Mkw7gYxz
YAuxI8GhmJmXqlaiQ4Ae/ZRVRfxNzWzQNOlY5G5b5PlpqHsjSGel88ciVY4zQIdNkZEYzS8bdhD8
uksiZGd68eSe4muMjuo4NfnqqjFPi5qOHzPhrsVtiEJ7rxXo9roqK66WhKg+/H/ReZFbi/c4zwM5
ms3yfSIs4MKqSah1KaJNV44tmUdVN5GCyhSYhRbOV73aMteFWjtH7tjF8eIbAIC2QinorSM9LGkR
VvFCcyhx9vJitzeWo+KGlUG/cLX8VLPLeyzVbjh0tWVtkYInH/HYDFddPaf3GUpiuEkCMhPOnUW6
GQpFQXIgOvyrRluG2NjIA97liGZTDOO0RWKOUWgZxkZ5RoFF9Vk0JVBi5rhLUSwM9rps6o8Ctf8m
m/T+QidTT2zJIjePqRmJExFOKsogTh7XC0ggbDS6cVugkdhlQG0vJGMeL2s10h8BK7SSq6FThi2J
1Mftw2JCaaaUGyMrUbVDjozhDEz16zjgLy/L3LkeJJo9nCcN+oF4a9SkulDNsLodkbsDZBD5pWS1
6P/C3H6e0gHPSU5E6hnonvEmKqx/jYrvRqX6c1ai1iABOWdaqoc2favreNyXkig83DEQpEIIyqWE
VaQY5nEXz7lzT6orBRQrFqC2VNm+MxIFdmfuZLu+T7SN1CAZ0vNc3rQiky9qM4u2StWPE13KBjpK
ZlUOWp7J2ibWGPtRN6TvyIDajYOP95EqqxMMTdvc2otufVTqArghIn78vgjTDMuc1iLPM6eNUhPY
ZAxKecIxPZzxOBI4BNzuMMQTDcwst81zNMwa0y95ZduRpfwbYJM8CJcZk3OeqPIrSadDiqo6TXKg
QsZ8WQJJuRjDliZblwGVmytd30RTr+w0fM6eOWh+ZlmRr9eGDu4hynbjhFdFERLgHorutLWx8TJm
G81xSxzaJj6nwYKnEdo6dsB5vnPUejg4cl+f4w6Sntk18bUSK/LBHlt1X+hRfNWqjXpr6hX3woW8
Wl3NrsLQqy1Ld3qimx/dCi2mfibHS0IMr7Q8qoYyPHZ8xDfaaDF057QnYg5toHId6bFhrDuJ+CEt
G/WgaFX7kvChbNtULDOGqYITZDLDbrBQUVde2rZa6udNqB4wDzekug8hfIm4x7gfNkfFlsrLZjDh
5jrypF3YyAc9yJBD4zprh7Gxq+KkqxN2+lReXlBDL3uEnR0rYKU9axpirsjMxqcmTYyrIi7afRGF
82GqRxqG1ZTXEE3MQVE8tZX6Q6/uszZxcxgBU+pHRxrAdZV6DaS7IBlYdzmmwhuIew43sS49ROTM
vsWNgmog1zT7AhBuebKkmT7tZC17rcx6w8e5QTt0bMYOhZEtnRodyECcSzisQjwiLegrZfCillTm
yjblYyh6rOy5St9USrVThFr0rett9n1Ei3dXzdQWR9su5CMrW/otEep8J2aHjUo3NPYB/QxI4tzC
AZDrsy9NnXYekVUe8JGFGssWRg4X7al1RGceB6auEHoIHNy+IOM8O0E8xhHTZ9GdOhfDXshx/zSE
87wfkVA+spaVe2MxINw0YybFUDcwGWKzEBikG+B03tRNAuG6Heo7jaF+z44pfSgcUsdrRXGYGyJz
vGpRGfitVKveqNpSEpi5jak0KWocFrUuGl+ZkTXELcRAGBLPcR4Ofp5G8snINFqVVdHT1oqn8NI0
q/ixK6r5sdGs6U7+3Z5j68lepQm6yi4SM946ufYS2kO2m/TuEfVZsNRh7Ca8MFhuS6d5Qq2UO5q4
zLm1lm/IesV02RWlq9vsL5AKx5u2BNK6YFUHNLhow67L+ScQ0s6HEZCj7YmhLN/yWRmuMbqE3+ai
gLKq6vZZ7opGd7MlC09VJNuXmtxTGxvC6TUHCvhAjvTq/qm634V6s3Qtkx9/FsJAGsEeeTrpKcwe
wJIWpsFBSlAPA4+ztrqVsdcrB/BdSaTIRAfLiAXMDP2uMKz4XJnzcAVmHun8AMqA3GX8T/GqsNNs
EugaYp8LCAHkY0TUEC9A3qqbWZ/A0un6bOxtEtDA5ZqwtcYeHfQoafznnGNooY/AnY9sxMIyTvd1
lEUBEP7mCptNfjTLeMClJisXFQ8PSIHCNU08cMqql5gfBiOzjgkcg9Ms8ZWhk3ewPeVRUILvOmoo
XoHCFOp1YbfZiyoP5S11QB0/sSKwpZtC0OW3u1YK4kxRrvVqYtWdhUnKdYEpNtXCBwxAWOkRxkv3
psjGPYpp5Tw58/I0l1bxgueCtR4mU4pQKBQ7m3Re8DvpwGByeuNlccS4w28uXQtFmt4Ny04vWdT6
d3u0h6CN0upkAw6HniOig9kuKALCArX1GBrD84jJbs95RdwNikODSs3bK45e1oVEan3i8lFAY2Gv
vTVauAF4/6YS7a1hcMqzprexC43vDj6Sa6Sx1Z2AR//ew/L1NEeKTjUsNcJXK+XFrPmOjWJ2HueI
j7tbT1NwNqvQS3XJQoEC9QepMY18OL1kM5tGVKCpXg0wkRXfD6ADr8lEcjD39BUp6VH2omO2I2y7
g6ki6tLPJ5TxdmUt1yDbmrc+0vUHWZnj536MpHejbjtcRQRPYshFc4R/B5BQo9aBk4FVZjVsQrZa
zehOKlvvUUlK8plTNd2Y86Sd51mSYQrNjX4cY0tcNUbNAObZ6GB/JOWF8lnqRWBA3jAPyBTMO7Qc
GIulM/vH4SKWDFLCFR1OWm+q/Lnc860Bt9LZUKvqW9PToEX0TOw4AkP5gM1UCYQlScimzeGO2Unj
8BB3HpaN/KSjFGpWS6T9Xa/q+B2qzmL65DYYcC/NyvZluc0fLLOuLmbhlJdhRcMZcZiYPTtn2zSZ
i/mRhZNgcyRPoY+AmzN9Mlookko1vwz7aU4C2erCY2gp6JSUqMLrtRg8ZIcFqYad4OVJYsOZmTCt
jRqbuqHhR545cnU5V6nl3VjH5WYmUPky4RB7VcVG2MM56G3Qq7IEgsa22yC3RHIN2RnZGYITsa1k
yfo+6z07k6ycDipHhMOsxtVejTTbtwme5CuT1FfRauKpTsIwaDJojaHdp741MWkCpuiqQ1Xrw6VI
QF85stofFtz25yqxIIEluO91V58VHbxjNsEq7yVy4kHuKRu7WrTXMRtky+1LkzCZuaX0agoi+Ays
At9jPRLWxdCE+IxUq9hxERdmtL2r8NvkVBJxZPSuZXarPAf7G8eiBYI7zNQ7CQ8cRcW0Xy6trG6y
vTx19rmWsjFjdyXhrW/I/77BXV4dmbLyEzpC1faY9qQ9GC0gehRIB+dSn5DeO4mjPcD50R/HWVpu
ZaOOOcBZ5j314vEwyrbSsqXT2TXD5o6eAdSk3yGTRK+J3gtWEk5sHNCldUGoY0wskvwkKXFxk3Tz
3ALMqbWHQUuREGVTk3G2B9Ph4mtXbqXSgk1rihkZWprXFJ4boQ22Z05G9j01Zh5cVXX14wBB5yOV
Sv09zlJUgsjIs/c+qlDH1UC1Jadpb5eqmEtI5hn1DJ3WI77l2HoDtgnb0CpH9AityXQ0g6h+C5lN
j7hV4k3divERnwYvrwF2maZ9fx5YRj8KuBBom0Y5ruDYGREK6mLUVBgJ9RRxLgfWR0HFlAls16Tl
G/n2BTvELPoWZ5U4YHQcfPyV5U0+cJ4mjopjjhrjojTVeIjcto6TV3uZO88h2/qklqr9KGESeU9n
E7q4ZBb97Vj2I+dBymjeUDRN74ZNGCYbI2yH1p2sZnnNqKsh8oDheQ84yiAfLKuRywH5Vh4EEG6E
ApPWvPdxwWzQIxArcEdFjsWh2NBIgWzLaVtZbEHcOJSdXcFx5ymVpemmMEGDu3lFVcxVu1q+lowO
oeEg2DWlpN4lGz3u7aemkcOjE0ILOQjkEF5by/CgBkkrTLcDqmR4HI/kk4ZHsuCbKZTvdZLlj/qC
F3abRBn2pTYJuw/TmnDbM3ia8zjl9hU01wRsQsy5752i1nxV6YAFN5KSmazauKHgWihZ/Rx2lFS8
pEnk44K3YGtWOARcPRka9I/WEt7bZVTBqI3UXVcO5n0UYsZTMEUeDSWjhtRo8UYksoNWrTGXi1ka
s5OpdTq+u5bC6dLD1mpVHVObRmzKVV5OaOhaicMrx6owKJvQUFxl1NK7fCrDBbxkpKMTjxRIAbo9
ladV5w6pi0yd3hy7d6x70raZEjA+zhKpWzNpkdyu0JVKWSQPKcX4FOIMfBnC2N7pJNmczEIpUMOL
ob8DLwE8ZGjhm3UISNmig8aOag1I1Fws1/hWh+tcqtRNElcNU7GK6lQuTNgTRSekG3Aiy2FK0REK
q2oCc7IACZmrGFjPkFoURldBX84sB5PfUt91EqR+yFc4Qdzcqo0Wk9igBbZYai8XanFHRdTeZFVj
f89LSfpuWIl8KU0Ohm45rJBiqrJ4LzJqpZz6gUWYU/iMjF/bOiZOoDoChGJPxnwiMRqbzSBY7mx7
sV7sKa6vCsIFoFv10vtYJ3i7AQwmLiZkdHeTZNwqvaY9LYnUIEQN428aVRdIM+kWBE3yhqNo3tPT
W56atkyY55xJYYHQI9Prsmw+i2UMbwCMms9jK2krYhqI5dAawyukXgdpoTLgTCpqj8NHTgXFEbnk
qlQDoD+lJY752tjBYR+goE/qc6bZaJAhDzR3icOXjjoR2RcwHPmGSlrhy+EYZW5S9xRLxyzPTkUu
A3EySBCBTRoHC25NF6foayXpu1hZTRt2cYgpjUTSuJPiZadOFA/dloSZbaTl5a253q02Rg7claQW
ugucG9ZNao0F65BgRQASytHRnYbKfoIkKX3oyyK9VPEg9qHKyiyYnCpGm4ndD7sgp+SkSk5dM5tQ
YnCvfWsHrgFkcYUBxtnYrxBT+6xYYfcqKRXVt9IGTp1SXttrdTudesWO93MqqUBM4ygdvbjMDICe
S8yRPDfCYNHFCJBEXu3/qZY0u7XfegB9h1maCtvqK85HwFJyJDbIHPKn1DJbMqh7ZKRFHObnuZoM
xpWtnObGlPYV/uR9VNrltk9VnECyM4l3IwMUnLcRXEQqE2rrmtLC/mfKqwT6mmMfwmiWbvgN9S7k
HHnAY13ez8siUzAQIggpDm0VAZfTVCVxlYW1xK4Mz3DZgqsURgSsBMzpNRMrmjOrzfdjpGubAtUm
pDW1OXSo9M+5oqaPatcBuE114eygx1aeRkTfHdbi8t4iY+kUzdRkWKoRvo6VsgnZSOzSwgTT1fds
/WzKaztdc0JMraX8REs9DejWdAGdCCj8hpknJyea+0DDZYosGspT3g7pPgPp7hmW3t0CbeovTHZx
8BY7xp2eF2cbXuvOyVFCVJaVnGWL9AUeNWtrEsbBlGqgjcSQFdtwgELajKp5mVeCr1fCM0Ydj15Q
oc2K11mV4gJ6aO8aOOcMDcOO2G4XRnzIUwvdSKJUR6eBAlwp/aBA0pOH0bedrnxhnS8GvCs2dlaY
5d07JnJ4GWbaJ8fOwQw7NeiAzTmzdBDTNLAAOBkJ2RZZaN3lAHovq8pSdtFoSEfTjBMs0O0oASVg
ZN4gDw8trx31Kt9mnDTTbThL2muadOZlA8cDu56hYcubQvOKo0sViCkkSMTIWm0BWrH0D8ksIdy3
Z/NuZpdTuQORCDch7A3CXpMmpzarD2wj4MR1LDp2xLTA4XBeGxRSzlF6boXjAxxIIKNWecRiLGO0
nqhCv7HBWxZPVwSBVHlVYolPOil8MSaTtwBsVZ7Qpo8s9OpsDDeLM1jXsaPXmWtJaXRRaauAG4hm
aPuTnquEmMf1lASQ4SNgcjFFS1+EM0lhWR5KCkbSCdwoXv8E4Aep65QJ5Hp+m2JZnz21qTUK9U3V
DC7/4sDGu2vKaUfDMNxWeeZExKK1ofHkiBjbRb3Yzu2oYmn0eXnpfdfNSUKshUTcL5NSPnL0pCad
vFUo9gHXMlqloMQQ+UGYgtZeKNESorimED6+lTjwaU4bM1uFkXSoD3mq2hxaJFVhqGbt2Lp9xBbR
d8K1ArsAKGNnUinW2yRLYwHpGFpr0Ew9s0hj9+YuQqHRBmYlZRz45dhM/RQvScI+2qIqW6KfwMSo
2vUB8DknjGhRyQvSR+lKW0SyyTsQMcz8tlBew0oUSMZBeKmsx7dK5NTnAS6SE8BjYZXl784HDRTA
c1vn6fvS9lQGQeNd2UvIRjBadqFTNY1rRTYKWHLlEIWFmtiz4vXnxJBV9qwmwC23Y00ShORI8VMn
pc5Hx6b2Y9QHOw16ITG1wjXqdNdMh+YjGqMh3RJFUWNSVhscOhTp3KGgZD3LRv6SLsNMJ5BewUUf
OvaxWg1pmIvz75atC9i5an3mBLxsY7k192XLZwRqnVDXTlqyJ25MDwB0gcZeCCKL2sg4WnLaPy5i
bjepCmOI0o8kHQqc6/Rq8ZGuZLMXbItd55JCmG4heZgvFF7ZcdP0yL/3OHi+4aSeL3tbSYJS0bq3
WST9pq5NCXMvITvnlratH5ujed0b/bBppY7dnOiaiSaoXqjHYay0m0LV+lsxmdq20+3+ENdma+JR
sZMnU80qeg9AHioFZ1IRj/YxVE2+9jGj4UVz09cbyw4QudRMi8p0PwvaxrM1t4d+FCaZJREhEWXS
bpIZbkkL3T5xx76aL9RU9DjX2c26vZ3Oflw7BDXyXLSbjK/6drCUlH8XPLHWQtnoFM1z8M1fRVbd
7OB9jg8cEG2K/KLTdvBWQa2rPelSluNc1UWsbnEjRDsnBDni0XsEo90lGjzATJLXxa1bWuy4QjNx
4fxf7s5st3E0y9av0g9wmPg5k5ctUbMsS57tG8J2hDnPM5++P0VldzlUIeuUgXPRBygUMgMZlETy
n/Ze61v6gB1U1MmOldm8JhvBLyduFdb7WqK5sKWTDLXKZ5aZBLhDnSRje8T2w3AUr9OuFJjDTk6j
hJgivdees+RYOjT7Rn/HSsZNc3ninMErC++T73G2S5pYTJKkT3OeHH2TmSKnsCyoZcFt/vd1JP8X
HsPFz+zo0av+NySfHoWM5/UjV6/vr9l/3P7nzW8ikuPf+VtEIqt/Gfj3jhlCWOfNo4rjH05D1NV/
6SpJaMhIBEJ7lb/zTxUJ6g6yPjEAHkONNQROf6tIEJiQKkjol6yquBeRAP87RsMTJdV/a0iM03Bf
5mG4UjaoVxMgh2vvoky9p27VeUxf3d7lFencRwZwt6nTbWSrz5/u0f4fIpXPdhj1qND6V+2K8Qs1
8Em5JXytqpUqa5FLzMdmHcu3oiOv2buXORIJjmLXel2+unFO49ZwKhPJfbYGNtJoN0WN1F+ZipgC
AkhBgDkNQDP7iMxFtwebvNOspWlnCyt6ZkFlN7VBs4L44e3r765Yv+vJ/3nTTlRgpt1gGfb8dhPB
YBI/Q/0tDl7YH2rHeTp91vt5kb+n8ofZ79p3mf6H54zdXsBLsWFeDfsOGKoZ76Tn4I1/O9YzsnE5
KltZ2V7V0rpIbs3oPrLbSZnMFU4t7gTKfFp5s36dvRQfEa2OEFj3KltWy/QqfalIoJpoc+HQtF0M
S5yB5AOQE4U+bXSkib6FgYss25tZTjCVsI5Es/RamryZE7px5DpO/C3Nr2FaIzOBF0WZ11TItbhD
NtT7yxA7o/xs5Ls4vqe2lgCzUO8j5BOdIADl0UY0FCF2sTD9DToi0GnVXiNOsbw5Tb0hXr/Qq8vW
0TGQ9jqnvH8jqVOzWh4dWuxFIYgSXOi6O9o6TkRwFf+FeoiG6yJ2qPKyd4vLOz6wZe0v4XtVxjR3
52G5BpbWkadWPxTpOhqWqr6Uyfrxl7K2pFBeNNeWx7y3EO1KbX8Y2eAo0qRpl0nGaRbXI6ym4YaE
Uzym04zjB5juWf7mO819pRIXcuOPV+hb9bk2SSDVUHS9qTrUmhOimvJp/SBpVwaF4XpwtPLaPrZY
5/I68x2ZZQZ08iR4pqEwUUiMedXexXujYthDr4TGxMJwG0oAeByuxgsj3/Tm1KXhlRdT4z1zr603
zY+f00XFja2MlcSm7TZ46hVCTmz5sTOOjsZd5S6G6o5+CygR1hMIva6G+pHHLl3BXWdzTnIK6RWv
xnEJmGKH0h3uE0cA7FL6BG4Xmmk/XhJAm6aO+jDyf/aMsnXi0BIJhodmCOhH7QyDms9DRRDgXJlz
RF+ps3gd39tLZa3P7bk+J4wEcs1UaIvojXSur4fYUUD3x+nhOG18mh56AyJBbdnoTW7jvbsu1vLS
v1Z3+pW6TnfEDK/TK3mfXNDGy0fx7Z8moxPFetiXqiYiPi3dcjTYlfv+Nnvxb70Fgo5duUueh9sU
Z5e1y777iScyfAV81dj5VrORr6EwrI2HcVUs/Ovoytha1/o63omtsVQerZ16d+GOouH546/E2vD7
PW3jrpFR9zQb9boopgRLAdNiiyc/2rtg3a+MdXwHZcIHEvYwrOVVsTRm4PyXDIF1OW/W/Nm8dNRV
tU639rs6b7flvr7O58Em3Qeom7BTVkvfvartCZUYKXBG5AVOgTG6mytH0taMnDeMmgHnl2Fq1tMi
mfmK42N6xS18ZXMsfpOBTx4C4mwU2NiTYnCacIoNfWZMRnOKWnq7y+YHs1r00bwZVjpZMk/5ViFO
gDG3rduDKAneAWm00I2lXK29nd1t3GoLu9ZUJ/jDho8BPRo/+yHCjvvRJxT/gFtOjA8DqrQ/SRbJ
ASB+hCF2Yr0WN8XO3txVCzWBizwBsUfKZnRVLwkAQ8zXPEGqGPYkZbnzRJoEiPz4yBUfcI1MAAvu
LCymlpPrCy10JHlKBSaJHbNeNt4cSlyRrJvip83sm+Uf9lNUvcf5c02BPv3wBEzUJfKi/l256jbS
8/HEHzqAqkPiB9a5t2xAnv8Ub3CsVsFHpU9QdZbv3tv4TK5KGzo9KU5v/V4cEMMxaW366KXlDJ84
JZZpDlSJgxm8xLBLbJxx/Ie8nvFCVB9kzIzvwY726tJbFg9qcbC14zqiTnlI9rLaDBsOYd2jcSNu
xCFe+XfqE4ziCfFrDMn4Kls205JBVDs/yqniGHM4Jdf2nrsvd0yPcxudGLEHvCvI65l7KfetVCee
RwuC1a7KGb2O6ThXDt0w6abWjAPgLNplxVRM8207h0V+LT78/cZzYM5PA4cHhRMjmoRTcxU/FTP7
unk4Bp4GExlK7kSbdVcseitz5s7pSK75ifkKFed0qHj5HVZudKCPwzVM9ZcqWtQ2seXMyQ8V48C7
gy3Fq0nDmo5c+iZ+2pviJn8un3kJCv6HZCaEt+CU1dKyp9qM1xO8XzLRp96HmKfpLLinRSxJc6td
UcGq7+iDTv1rqHKT7B4HNn+VCxjpFLmZfCOGW6im6kHsrY6l9IbsH/VGrKRD+Rru9EPxJB+Ga2sr
4QNJZuoWodE0mg4O2S7OOLkzpt4yu5GezLm+Pd5MCSW8u36pVzb/dYhAPXXSuT+PrsxpPnmWp8a8
uTPm9QJwxLKYP/fT934GVmEb/cDfETzXr8EeqOotaohyimJHJ257D+CahghXg9GyHtesWQ6GaqTA
r5G6oPQLgsEvHGrgFd7YN6zNqSNmEec5enyU3nM0rCz8okBVw/aC+s8N713PGswJUmM3N4FeOE/n
7YbRpv2AaZA9CXtiErVpkGMNqEdOKXTFE2Ne3eZXhuu0wyJiyDrSItsyEsdFsk38We4jCN3qM2nn
HQLpIXsx5/WWEB1A3EnidB8d2Tn2auDFB6TZLip1LmA5qXP48grnyQoHgTbzltpanYOMn5Lr/Sg/
wgib1SuNMvEirlbIVHfjqtkVO2OdPEibcd8d2ncFODheO39K0AIj8pi8zZtcgCiYhO8cJJMDwUcU
9jghpyj6LASgq0BMS2TCLZDlrRVtyPXryEzpD7q6LKvNWO+Ruo0C0FuF0gG9HnqMvTvsemI4wRHM
un6dP6a30QaU6LaKaF8+KPJzbr7Z0YshPZpP3hg9V8JcFjUYCEH2BMCPO2/4QHJKQFN4Hx/ivr6r
0vjNTCmVARsCgS2OM2W3DK96HL9vNhVmYikGShbtBPiB/0N6au/avf3YxjlatoKMUKXamvbcQNEC
npTIAyIhIwpeP8lwezZvlL3YD9cJ+Fhsq+Ae3Pf61Xuub9qD91R0e0KqF8Jo6WFhrM0dnxwQZBQA
/ZaEgLgQE+KFTmYSwVMINo4BIZAfypUfreIUEmE2KW9SCTPUrfWz/gE+gF1zUBJpsW129bX2bNyy
yWmGJ00yViasiKpXVjKqp4E5Agj98BoE1227ILTFVpaxN9duMsJPyZZeGrBGbq0H0b5F1Y9BXklP
yUP9pB0Eb1yrTwpEv2xuyZ2x3xRQxLQwuT8M8SyZ5v40bx/GZu6mc8q9nL5RBxAyCVWiJVucrbBn
eFdURlUbnSqaN2jrs6SaFurKv4efR99Jm9SPmmOS1+aMwwSCCiVyVpgiWGDJItSUrCQVOYE8z9Xr
RlpwMio37J4JNjC2pMZcF7fu/KjaedCB85ZIzqZJA+QFhIQDe4nAUSWcDd0kD6c9G1FvprUbEc0J
wek0apT3Y8IbRmbTM6sbP83dao59cN+9H5D2UQv4D3m6H5Jn+qITv5kTOkF6TKvNsRKgPGWX2XkL
oVIJnahMEOok+Ul3y68WukzV86DXGwKHmOd4puHHsTSyV7b1YeDdy5dgq1R1E7vbRHuzNfKmHENf
UcLgbCeX9wGgrzypJzZhU0SV9KT0OYQMu5mjyyhqNn38JhNbZ8BQaRD9pMbUjx6SvpoYPalldyyb
JhsYWsnXwwNz44HOfsWolzZqs9ObXXRA+naDOvg6f1Kzl/iJNIvsMbjNrlXKNUQZ1g+0FrNV5fQ3
8sueOWmGsfY+cOi05QUnLR+sTc8wW5KxQV0XyriBHKByQN5bHaG0xOIgZR5kpMeEv2HtE2SHitXA
qreACbsvaQwNy+HNyw7K7ZEh2uLb4njSpXfNLaxDg6Lio3wl7oo9/Y8cTj5NSqrP8ACGSX/o3tWB
aYJG1ITwgzZeIWIkaGfOCxm9ZzMd4NxUezTvrHm1j/VpCGYUVuJ0QMdyW7/AHwH0LCkLO9+Y2l2Z
bwI6mOXEJCMQ2s8yXCZO8UYYFqErrM6b5jY9xD/JveqveMNp7RIQyT9kb8FHuO3pkE9SSpz3/jZ6
dHc0miV0uzDFKY6BrfxRPNrsyTwAMseNDZh/rBgxdhOWb39SzsUNj9lCgium/wfbbxFmboTd0g3x
KDAZiUZdGhbY7idjqt2jEWcFiH5SGraJkhW7sLoirGnirkuOS1X1oPSQ+Sf5vJOISSJ/R6J8K7pF
jtZBk57l4rWJ41nXJFfICGmGkevw1JXlrM8+fm2//x/Yq3avbZB+ZP8rCmN4m74ojGV03+Pg9fe6
GH/lv+ti9l9A0EyZEphClUv5H3eVZf4FKlCm+qX9j4Xq77qYTvELvpYwftXE8Nvxl/6ui2nyX8jI
scyqhJNjZLXNf6cupml8sT+cCTGA/n5aKsl/sdGGJFfEqKP3Wdp2rMnw+tIAucA12npaQzdlphMH
4xV6zCofDbWaOOgWA2mYVrrf5IIZED39uEhxDw2TsM689meDXEZDDE/Lnu63nklGyiZhzGIzA3/s
trAfLFWDnQV2We8j+LGwwtkhFFZB4CM4JRfZ2DFcC/GBwLvxGkWlKG7CtlfY5lhppxsrV7MRgU5T
G2HOj7o9tminiSZ3EstKI6MvIXuZiF+dYGBSx+ppNIQZeq2xqBG1LbrY99iVjL04RtUmphWpjmqU
Dawi2nVqSs1rcONrxDGp1izVwC4FcZVwhCLSx3VFpSBRS+ScyRNdZK1Kehu5VCSehH7XEA+dQog3
JrmKpaqYVEKI4spqTdW7j6BnFi+jpOR55LiEgEUPmqcN2otnQh3d02LS02trUDI7dgpFKJQoTRe4
20HOsx7jWGrH/j4YdFC8NIiGIoX741NVSazKl94jujE/6NMPuNnSEHGdLJC4HhqAksOiQcKcgXxX
4mBeoJCNgG91FnsRw2pH9FW5NfoH+OWlGzLRdRoJGr1F5PoUB1bqOsTk+WWBYa6Ukj1hhkH8Bums
giBVllEws9vEZpHyCDKeQKVP5TvsdFjopkpsFijT6GCCO88Dpn6yx5t2TxhBmC/DqM3LbRsnegKd
N41KSbDcp6FiT6tGp/c5dcnfLGrHbWifISKCl+X5zkiKRcrRuZEG1iJZsrMW9JgWR/0bXriRVCG5
AhIGZLUMIiJSCxnW6jynOyG/CETXPju5gd8wzTt1QHxpoIxDBaeRKcZFyK5xKNWmwRWGybxSdoMc
k5tFwxj7GK6KjnEzM46UjVsg2qPImI61WGyJGxbSO4r/yi0IKValBNODEhYk4dn1ABR3Q4pFZDzm
VWAVPjkkxIXf0WluaNMFuE7gklat1Kak0yg58QCWOaio8Kwwi2xs1L0lFx4Hy7qEP9aXsSS/YUUZ
0ocKipumUx6kKfnh9wgHAXWntksXDA56tKoSQ5ZuS2QNHP0sqM4KSYFB+SKMwiIkDW6Wxmm6kqve
ewitiKSNUaXLVTiEW1cBeCxBxKicaXlHzUK3aWHRX++zfMW1oFbTkvblGw0crLuyhNW5q4geJz5K
G+g3AGmkg8GrjRiofGg6PWeckuo9DGi8yipqjsNVlaI3zG2GhHVHCYGiHE03SeF4Q+irKDsMdhQI
eIzQvI152MU8goEW7YDzejmpOXBsn32lQbxEB1OJfsbkMljPjdDznJIHpsLhJS21oFInJTG4YkOA
DWiqMm/7bsd/VVHF7Hkl8WVZCgYT4OxBQ/yDxAyD1DuKA3OK9hvFdeajYb8D7k1WdlikuXmQxKj5
bzQLTWuDqUC1j5HWxHOGWplomyy06ozqS2kfW5CS5MONzhqUkhtIt7701ldtViGRIn5xU5iJ7y99
dBooYFw9SBaSHKrkyYckRHXdSqnSvllUJupZwh8KvURgx/F9hz3R717Urg1Al6tQpg3sKdURKCzV
dUVCUIOVu06h+e1IovAUXtmuGeJJRvywBXl7qEpacgikpWbndZEf7VrU5cPOItaw46ChNFUpEKDI
osfwJWvp6+DDCyLXrE4yegEibRty8iLD16+YsUIBP1GPOQaZQRu2U5fYvC6nvWhowbb22k6f9r0S
GLda0kXMxwReDA1IwQxYMKOxkunJq0Jk/s43+5Far5b3lj2JMq0e9lpHCB6IfUOMh66S7I7ym94Z
3YPCaLSdJk8iYtzSQUvpbpZ2N4/DprOompmjDRHbdlN6CFC6+pkdIpY/FGrRtK1jaRGyz47EVYjj
nl9G9odQmaS2QQqAC9FYZNJCmhQaL0dDy7lF6y0Q84ldgSiecpY1WNZP9ajmJ8Iu7GW6FSPFlrE0
RXBHxoPh7Qt0Pd5O9geQAb6Ld3erCoM+r1qhuDpaenpBvJHIi0emRZ3zQlISGx5ImYcjLU9l7YMe
OqoTVthB7w8VzPnhqsBQ+uGBdnQ/EPCl9VVudEO1wQ8XitvBK2kTT/x88JOpb5s5drjYbDJw/rHc
iNnYxoG3N8hVqtFC2Jr/FBp9IROTmmfsmUdLeQ4S8UHLPn6Lsdxp+UzqZDndh7WiFLOi1QZpGiVg
yV0nL/TjiVTKzZC8GbNu53qrBbaTq6MA6KhVnpG/JUGVVtdujDaHYqfUlcTwurUx3kE9xzRZxbqf
7G20Of5WVIYYWEi0KjQfs0Ed4k0nhXqzRBzSSI6hhK26aVwlkp5g+zdxOO1ykl2ejq3zaCnYAIQz
GLg1QE0CTIv6sQ1js5ppZZtiofS9hE439mc5NZdtqcD1wOagZjcqrxfhnkOautcs2pV5Y9l273H+
MvxE3JrGqKBJaewuXOgjuRD4LoQ6XLljhQ5tws6vxWY4xnlH72PwCUVGAoflhMJlV7bji5nrhvZc
0VnXX+IuGOUNSZqjP+8jzyQZKm3Y/99luVt3QMZDS9z5SqQUK3TCuWRPmRPi+BnXTENHLnNJ56KD
oLTvSIJJZ0DKQCxqmhARN+sElzoan+T0Ws1kxcOm5hWG/FyhUCyf49Zz1QEPIN90hM5soOGbKEPt
p9UcWRXRjHM17JtxX2UZknUnrIQcb8GiCIP8aZVcn2AWmYMybgJFV4uHtNbc+tCTFNLgGGha0JO2
ViQIbFkYXAOjV18Km5TAEAWijkdYKC45RJadpG8jmpTUnQMAVtiJdIS9xc0bmzFfxdgf2VrLucyN
SjdejMwgmIoyFKnd3A3ScIjmSYXIR54NspGm7apSAEjKs2SMJLt2strUSO2pUSYIWJlhjVjP4RZ2
ATNUQ49a3og0T/WPkC1ERsxRFo7y4d8/Cv1/phAwOCR8cRB6jV+H6uQgdPwr/zwIKeZRGiCghYOE
5iTyD4GAbf8FKdIwBeh0yKGyRd/q74OQ+RfIYF2GDIhLCarEsa//90FI/GXpuiLbtiEUGXCgqf9b
CoHjOewPByH5CLL43IqDz+bHSPPUlVRnwRK8i1mwMElwCIYGVYA9kBudaor02DWjtvSEBmX16FQY
PUs+9KOUrVWzLre4+6xV3BV4kVCj9gQmqmGwaDSRPSuDEh3cETEoxwyE7fIxx1AyRtAAWhdAxe5M
v3c+3fr9H4QHx57ev/b6ZPjMv/0cG0iUrmmEkjDE3G7aKNzgiUoASUt9ePR+SEiRSalhoqET2nnh
UmWSnyWJhgenyAWk/rIN7GnP8e5nhpflYUwMRPtN0QPZBFoPJyy1lfgKqaTy3EmWtQM+Gt+aNVUc
Hn+88AOVshQi5+TVwtFaOZnUoDfvm+iN3KHk0LSWtiUOwFx//Yvlc7/4pJfadXVFRlioryLfjk3E
XmP9rmiooKellFpH9y9EViuz7nujytmQ6ZW1T/XMXidubnaTr7/Fubfo+OU+N3RZgIsOo8xKVcdj
ipqQnwu7cp/avqBu9vVn/LlpLNsnTVVXygGAVB2php7av5sEDb8FnJluoQT4GzsL+nj69QfJf26l
ou7//dekIYkXYUtwhJURxrWoEFZhDVMC6vGk0ieOITqJ7a+uPkTEFAaUTD1xb9mFuJfbxsJv7rdL
q4hQQ1i1hgChzDmPTyRREV2qCVZkyaNgKrx4uPv6Gx8H6x/e+uMM8vn2Z8LHhBS09WIMQPOZ5tyP
7f3Xlz5z162TQknD8q2QClQv0uFRMl59eWSNtSdJfYn+9+fuvGwdP/jTqxPV+FG7rqkXlcIZRp5V
HGKavZH3m9HcCbag3/sdxzf308fYfqFyoCLE1S1CjpXxNBZXNntENXv9+gPODAHrZCI1NRyMvsEH
GBRIXMLP/BFVEgjy713+dGIzYopbSUYILSd0iQK4go01Fs2FifPcYz6ZRSKlV0aTGvZCco9h4jvD
Kx3KRmwUhwuj6tz9OZkikpQjhq3qJK4iABpz2qNy8mDb+urr+3N8H/80BE5mhyrH05Jmfr3oDVru
PIJSBQpv3yEgm9tucmG2PfMjzNOZAUKCFqI7RqgaWE9pncnr2oB8g+bd+/j6h5wZy+bJWO4bRchu
wkfUIDcgG2mF/araXXLhQZ+7/Ml4jsNWNjqb1xTTLdqAY6xQV8jZhYd85jUyTwZzStlDk6OoXnQE
A8rDpGjIzGaUYceff317zj2B459/GsdVrCVVm6MBqXrhGE01S8JsP2rF7deXP3d7jn/++fJGV8rw
EuqFqRwdGDoslvbCNz936ZMRbFFK7Fp044uc4yQH7alMAerrb31mDj0NGxmloMWdktR4Jrrh0U0i
eenyCQ+iSMNlXtPUqoXL8Y2y2/brTzz3Y05GcxkOWeSPDLcuKdGoeU5Ak+vrS597wicjWWvkzlM8
j6mokqlgu05f1hPZD5yvL6+c+erGyRhuR1NTcrusFjicSKMm9MFJf6TP0SyYgb2HN4vPb+u+NzTg
jIkg6A7RHCimCZ7f2ddf4cwvNE6GeJK7mhKUVbUofO0xlCrwy8bEtPvF15c/MwiPZ5DP7/Dga65p
1TkzbRv28ypXwwntFm9OanYxNc1IWn79Oedu5MlgD2lItFbm8jkDQkdSnwMU8bJ6YcE+M6EbJwPd
P2IdNJvXoDLFKq8oc8gPFm6hQEcOo95/7yccf9qn4e7aHvZdxeZJKOUwgeXxYpddeuEXnLs/JwM+
T4M4KWruTw+Tpa3cZayZ35tLjJPl2reD1Jepeyy8kkJgYRD4ImlQxL53V04Gt9z46oAPoVoYo7Ux
cttJ80sM03Pv5sng7jNV1fSYe4IpEl8TKbNKeSyMBatC7r73XuonA5w2VDxkWV0thN0iefGcqnAv
KDvPfH3Yjr+9L5Xne13bNgDzCf0jaHNRGd6yS8UswSjy9c0/9xEno7eodCUd+75aKAQ/RxY8lu4+
zHBMX4LRnxlYx0ykz+980WQYsVOeblo/HSMmhxCwgdhX4wcQowtv0LkfcTJ4s1hPfb9ihivdN0lP
yHLd+SKfYo+88AH6mcH1688/jVyAkCqVc0YAUX+lQ2MLkXKDsc/3O5Mypmpv81pC6zRkCEXyMffn
bSErHxExoNdyVcB2K8bYaWUROIbcjesKu1czgfalP2GesZ49mfDQjgwWCJaJWIdV4vXTKMjN1wFU
9K1dZ2gpeiO8F1VGnzBA2aFTge9lG/amWksk1av6HF5ejEce3F5QWR5h0lKsrBrgRotxTMaZpff1
KmqQ1/USkSyjSPVD4JcQ5VXbX+MARNYS6wQYd1bVoKbJFfNO0qVsq+Ijuqp6iRpK4RvVQ124475I
tPTh65fw3N09mbpEGw2l3bJGQgyaKqQwEaLrfO/SJ1NXhRW+VF2GUG5bN0aQXhHsfmHoHN+uP5wB
ju6cz2+2OnaEqx/f7DC79mGFgg2b2uLpe9/7ZOYyYs+tc+JSF5xdcBcEzZtvisW3rn2avNmoA45T
Ja4WDVbIKf1bmF9DckFtf+ZZaidzFi070plp9XFX9K1mk5KquN+babWTuWrMGxe2VFotNKvsp+bQ
KpMKJO6Fx3nui59MVP6INbzxGeKkDIH/a5aVlHzz0sc36NPsUbGw2dBSeZikTNHgQ43Rz79+lmde
wl+Kk0+XBpXXR1msVIuhcx0LSx8VfEcxL8Vtnqv3aSdDU2ptyCY0aMhIqsOnto0LJ4xL04lhztxq
Xuzo5Uhz0e9Dey/TuViDBYLdK9ziwtR77rGcDOC+KkOYGiHLawHULvOgmUiDGl9YYc9d/WQMhxUY
WjMe+HlGNmvRsTfWpbreuSdzMoJZuP0hq2UmNcmlSYXaTS9neaI533rw6sm2I6CLr8OAqBaJ7s6r
MXssffdd+OLq68ufWVKP/OrPr6ybkD+OyINNWaps6ug56fuFF0oTNBxff8CZ26OeDOZoMEoIpVm1
8BPSVzEykJkJ2cJ+/fryZx6sejKak6ovZaRW7IbbAk7htgwv3JhzFz4Zy5Ypj2MNVHZBDLQD02Qy
Xixrn7v08c8/jeW8pRtaNVya1dYQKK7kYfb13Tj3NE9GsSxLdCJSDXuEa7az2rDQfwxVMgdh3V9D
7vO+d07/ZdD89AsMIY+6j5gZPwqogN4r7/ysyy4ccM7NRUdr6+f7o0hp3sSFh4UG1NgsSw19TpPL
dRoTMwF2bJhHthhgyxXBRm5LdYESxbzRUERceGfP7GXVkyGd96qWDGrCcWKUtwBAVlnr3dCVeqFi
v9V888KkdOZpKadDW81hfAjWOVy8M0KVF4GPQJr9oh1VFx6Ucpw+/7B5UU7Gtxc1pa3JrHZ1F8Ft
EfqAlhsb+6z29XIq9Yp/UKs4fnPjI+W6TMQStUTnSCDql7TS21tLlsXrYLW4BcKqdeqWlPkRJbqD
n51EPVduN6PmKVus+uM6sMNLxacz84ZyMm+At1QQ8PDFlSBCEblhBzxpxktBXeeufjJtxFkYNzS2
qoWbvRUREPT+mTr+hRf43HM9mTqGwI9qQ2fKrlJ5xr50hqTntUV5hf2/vjA9nfsBJ3MIuaXcEBCX
i6gyrsSY3lLOokKNfPHrmeTMHPUrcuzTCKehFKuWwbtZEt9CwyldGJXx4+trn7s/J0t9DAkx1AaG
V+EVW1NpNm7ph3DMhuuujG6//oxz3/9kDtF0Xy/0Pm9Xceznd62u6NMB7uWFCeJcL+9XwNan2wNT
OQlhTjSrAtnQzIpxBraN9DxYwp7LgybNjQJfSAQXf6P2mnylH0E6WSYMB3hotyI+OD60ENhnLdku
jh0LNDSB7M9S1wgJzVPl7+2qfn3/T9+Tg2VnFfrQrERoaQSWphgLmL0vvOhn5slf1thPV3fLzjWM
fFQYo6bKLCYlV6FU59cdKEGSShH8oImvlQuv5LlPO5kREgXE9BAKZRHCNbtqVMnfoTfMt4ls6GSg
m5i9JbCS3zvf/DIZf/ptQN9zqQzpOWhmZq0VJLZO43aK863XUz6ZIlxaq0ary1h3/LpcgMpRHjtk
OG9fX/3cnToOik/fHaSLBNMODr2fZNfo45ZpmK5AZB6JcXepdym858wc9AsP8elj0AnCkPU5AvZd
uiGD8CNKpdvCbG6+/hVnhvCvyLBPl5fy1s4DKPILKZ5b4qcyXLg75657MjXoNhjxBOz6oue8sxRm
8mwFIMy+96VPtg71WCNVrxo0tqPlZNRzJiYKxQvj7cw3P82BBTKp017jFJNk+Ybge0fOv3nMECf7
hHBMUe/qPoKdFPQlThlTQlAqFYuuqNxvfv2TAWzDIAfzNeLo8sC6c/JwinwwnK9vvHzu5pws6WVc
Q2UTobpoIb8vfSq1eKYlGNVhwXSqSQIDNM2y26IwiGVWlXTtQzbm3e2kGTHGLvlLALFZSlHrf/2V
zn2jk0GuViIlfClWMbri7TRacrU9v159ffEzg++UheIlishsyG8rv8xKPHte2xzMZhQPwL3j+68/
48w8Ik6OE6qXZG0v2eUqVUS8KPQivhFqnN1o6tBh/jNwAGZK+b0VWyi/T1o6unvVrj11MZTefZLp
BLbHFy597necjPgqcctY9Q1l4foIqFO0+VMxkqXe1+Gz6jdvHfC12de37NwzPxn/KuDiMq40ZaER
3TDB1HrEcSvz71yckKjfb9GYSl2YNi1BpxhcNmMf5fiilUtakD9/dWGfTAFEocDALJtiYUg6JpFo
qnfiwhf/845PnPqi5K5RQO1YZDoCGpsZ7FlncWJqy7qTatImWsn5+gb9+UFDTfr9BrkKAQpF7ZeL
Xg86lHcSJko00CAU8OkeodrgAKMLo1s9d79OhnekEXWjRCO0mBqwDVzmCHqAKFt/Zme2hxqYyAh9
0iQeABItxxKdKjhkgXm3G1xq1lNs6dEzHEDrg/SABMNRrezB8YrrpBiS2SBEvWYTwuYbRJeDopmU
W619QUBWrELsYh9DWGLJDkISOqSx7B/AWKqT1mjFvO0848FTdPyWnT0+5IXiL8SA7evCTz/3OI93
5NPKnOssDEPolYsgqI2ZYkgfOPQOsSl/1JX38vWjPHd3T+aetNQDQH99sUB+E046PwCM45rl9Our
n6G3CEBYv/2EprN9awAWv6KjbawjFLYEUkvpWsGgtk2iNHqyfdgBQNdy+1GLNfcaWLNYSF46zorc
UO9QPcQm8FMQ4JseL8UMoxlWJi2BYBoaqbgkcPq1m/rXEzy5Qr9/07GLlSEcA0gverHKNKIopGFp
Y7oZPGke9vrMDuJHsxwnCdqCNsIl25RPdnFhCTj3GE7mszqgGuDXAOpUDE43sTeGG5te4oXyxJnx
eiqJ9C0Z+nBC5cMM7H4+IirY+xXrjVG4xOr0hXmv9lX6+PUzP/dhJ/ObRnnbbhkPq5hD1uN/cXYm
u20j7QJ9IgKci9xKpGZ5nuINkcQOWSSL8/z096hXfYV2DPy7RsOxLKlY9dU3nANqLwsWp7bXshz0
wI5kE/qcddu/v9hlS/6Pb+26wVEvZcJonrHs00yzj5WPfApBQ3twZHwp86E+6aKE2XksbevEiNNv
1vXlvfzXy15tgCJlfqGThg4e3gJqJqAcfLpR34UTs1RHKL5kzFpN3I+Dar65KP2Tyf2v17zaB9O+
1Zn1cnlHYzKFVdt2Z/ql1SPsYbiaonYol7tjFKpqEAx+9t6mgBz67mRzcWqrsdhGqREFNLsWVFgT
9yGXzCjoGbjIeIThkDVTflDQUVdwvCcRSqjIL5NMppc58s2XS/uuv+qEU94WWrncTYtgZj1V0ZZw
MDvPXYz7gRHMiLodTJDOAp/oYng5WGPvnNM88jd//8a/eFK8q+d0cIsyTlKu2p6QxtozrGVdxLPz
zXq6fJj/9SFfPYdOx4xlzyjHPiqbLpinYnmNrAVRksMU4jev8cXiuW5DHJmN8cu+7feloaFknFpb
v+mqJrtP5mVa56VVhtPio+FLzPm7o+Srjfi6wbXUwMvbwwDKaoiK31Fcd6xdE69eoy2OvmLiRHt3
3DENK0Pp21H25qdtZfLsjkv3aHYibvhOHW/rFwODxJoCqAJ5n/m4Std/9EbXBX//er/6Aq7Oo7Qq
L5h4vl53EdOBovC5kw059llM3zy7X5yq3tWRlOh5yZ19IKc0MhSVpqY4x5bdvVf25XJiZs437+SL
rem6FZTGSauOi77fp8akPYnGLpdVYiFlXnQ1hnFqmO/Yq+wC/e9o3HhaP393IfriHYrLzvyvuCFS
Zh6VHI17HbVGOnnPupkznGwzpZvl38QmXy3iqx3QV6qepjjp90Ibyxk4f9ocPdGll8HMjAybpZX2
k1dFLeWilJak8O/L44un/8IW+Pdb84kGbU/qBXSh5G1gdwr0ApzR33/5PymP/3j6xeVV//XBXeby
rRiH1H6srXBGLHi8TOK7QW/GAEOa1s53biObYzSkTUDRqggcq6xA2RYMkAzIUr5Zosblm/qvP+Tq
KehTkSQ9WpetUp0WMhxh7GYUaiB/XeuunUa5mfq4CdtGAzvGhODK8fRlN1S5CBsdAJs1Fs42y/OM
MVTPfDVN/ssfXfHNDvbFQ3rdoxgvInErrzV2JlyFjSfgug3J0mwZBBi+eXq+eomr9cWaybukbPRd
mfXT1m9REPj0tW0aTGf/21q67lFcBDf6binVlnJBIJs0qOL5m5X0xTJ1rxaSyEH4axD8t2N0kiNT
rE37P/7RVyvD6/u5WaDJ07RRIlhsJxyW/mJ9s/C++NSvW5Etmk/pFiRWwPsXr2Kry4JCA8g2mvl3
GbAvEki6uDrAu7arzLmQw36MeiiKUWt2QV44TM0aWgPymRago9/Y9ocXW3SLosOcXtyhN/Iw9Usj
ADIz7HSDhA/Ox5b3/81XZlyO+P965q6O/jyrRqdNKOp69GMfXQZ4e/BKhgGxSArQQXOhAuDukJrM
tIoZS1PAljTQXd91OHxxYFy3NhdtRmqwSeZ90711FvxYYgBKfus2uuUA3tpLxCT+d6fTF9/0dRdz
O0TtNFu2sWNwVeyWrjVusJKpvShl/M0u8cUmdt3m6kZOrQY551vPMKsRqnqF+wcyhHw2HHfY2YXT
jJAwHOObLeOrK5x7tbISu6ksldb07C2pu21RqnxE09i8uKiHg4skbodFu1pL/Aj4/Ois2eeTBeav
dNoAcElcMOmLAvLvh8kXh7B7tZwWG1+24zbjVrPlKoJBZYkLcoYBefPn31/hqxV73So7tjhnEty9
W123tE2UmTNZAj/FKzapuLlIjX3v7PT2+IgtvBjChDvub6exl++a/b/oxtevO2rxDEK1KKpxi0Xr
R2xWDz3j2dza6Z3eu0O+xdJ4a43zXlQ430ogvgMwLWD0poj/8AQjCtbCUo+A21ihBDazcgVJlwzP
hUORCbhcnX1TMPhiMTqX//+vo52dJM5dlNHbwXD0IB1RbE/k5mB55NHHgv7vWfcX/7uK3VeRxHWb
rgTDkFVLw1fj5LDmK1uCrdTqOPqd0uN4q/ktwC1Kd8YH9k3rlwGfAOImSJdip+t2HxpD23xz+f+n
neI/NjbnsgX8663nnp2oVHcGjgyeOaAeVY0nvbSBjzERuxsI1Y700wWL3weFWLajj6QjKWp6o2tt
eCPp8tFJC1aXqiTjuK6dobpQ6VpXuMZXdpzWGyKSdhdxaATCQZCq6J4LIwxa2y4ycVf7Vf0CNj96
HJPFubWQQsTYCtgOvnnWvtjMrtuJqzIutbKa++2EIG0nVAxW0NZSqJTpd02eX8S7ztW5W2umjfld
74G6wBRiYLXca8vsrPVB17YCrwdAlpi8fa1N3xxIl1jhv7428+prGxwdPkbSb7PY+WmJWby1cvxu
dOKrx+Fqq8wW2k+sRgxbHXHIoVC92GNXxolSq/YMyC29t9FZfpO6+OqdXG2Fk4pai5nWHPu8CYyb
lZbK8O974Be/+rr31i9Us0RprLaSmr9R/ZYUAv6333xZCP96alIbw6Hl6N3Wcxr9BPnBRCk7L9u/
//YvVux1762NdmnU9AzKHXnzXdqYY0CPYL9JLNv75g18sWLtqwi6AS7kTVEy0v7RqtsCzy9g35gj
uF2W5TRw8B50O1Lr3B3Hb77or97V5f//6zPTtNaqOldjSE46yMJrUTXwSnX9Ji5k/fD3T+6Lc/W6
QzcHbzWhtv1nwrI5d9QBkLtgtMU+7ftnR01Z880H+EWDHHCE//92WiMGC9YzmN0MbWmu7TTM6ScM
u0JOKI8Tbe3NKt1Q7dxRCzl4FRLD+rv47KuFbf7/144c34h8dOZbXU46pmPw/3o6LZv/7UO8evwj
e2SAAunrNummg9TMDbfNZy0Re7srbv/+El+thauHvtAc6brFwIiQQJtWLHjdZttdVn3afHfKfrEU
rnt247oq3dLXCs50vVkNVX3vokRobH/BbZS8/v19fPUiV/tAmYKlkwlXop6b9Naa2xnxopP+cCiq
PTgxOq6/vw5sxS8uANc9vGRSOhUxgE5yI0U9BGHoVhkX6nUpjXmTRLW95+pUPvcLiOSYppODb6Tz
QQIogVgDrhNZs2zXxohPE/RHvzLdEKPl4xTjh43yTTT+zhYyQUUM0jMh0UvJbsj9ozLAVWUwusoz
IJOdMZjhgvfAgwPuywGNex4KJkjMvLonjNg1TXv2Iu8FfeHaxr7gGfFh1iqo7EV8SGMHLCJlOQOy
uBxDq3JW3OQ/XYswuKoiaEAoGvBrwtqjjXvCSwTieVoOUJ62IinORBErrX9LJ0zkLkbw1PChwJv7
OIKymzo/kpI0iJMb6LueXb+CZC8+VK+fiozGvIr0tY7GaGRUSbPT1RRpG3uGJe4+A6S6lJ4OYjZo
BBt2AI4AItJUk6vQ6R7yZe4QAJFLggS56uryaC7LkzeOG7WYt4ykozM+5NEvZRl3vjP+sNvq91Te
ImqDWNcERn435n/s6EOCl09daL+K6wY0p7WPuNW0xsBu8atz7zAze9fEzSkW/SdlgxWycgRt/sGJ
dq5Rh6az7SDyzz7kZ9i+qKxUdp/JN23AVq9u8y59Aim2bfG0RuaTBSkwbi6U+n49Gz+kWFgILdNm
7qZGkG5JIjJZuEEinD1dhisMZStvgfuef44FqL/sXunxPVOOmxrGRVUq9HfUCAAne41CR3Hn2eZh
zDOCA8m3Mv2yDB2fb7sHRbZPveZEh/yqiQ9m+1bOWPvybGuCKlPYMUb/V198RHoX1MXyUHvQzWWE
qPUN2ahRW1Rpj50pD9V4G/n0NPeqCea033T6cepeXFMBuzNX5vKem9mdlXyq8V2lEWvyNpHAGW2p
BSrezhA6CPVIEmPlwo1h4VpcYcRdjYvK8RiwEfT3DTDqOvqkaL3uIueknHLYdta4d1myrs5Cid2d
F6VyXUZPdv9Q6Ol9xMFFtM5LVCt0ODvN73dKTHeu2d0vcrpt/PJUe9Ga4B1/Sg89S+vSDUTNYGjr
veb/wsC1nuzhZI/Jne/96QRo5tHcJqYWeK7Bos4ZGbbXdmUwwUxuTspAQ02m7B6g+NaM5aZFplr1
lLNdfz4sTvSDGTKuEC3/oDVXg/fZEKUPHs5ST++fDFp22zRGlQVNXjioz7QPwJgbovVwAa09Vg+1
AIJVk1BrHOCA0C1XlZMeDX3m9iVWRpRsE78FA2bfwR3dOEsBUe6pEwaQaac4FTaDu2X5SSoSxu97
Lzw8MvdldtdBNWVQ77YSS9CPy4o5q+OEGmuiYTbKo1WPCmdmsXYCUU7BCfqjm+wT2DxYiD0YcYm7
mBHnaqLJ/bWxmttpWX4Y48mQbOn03M53bn3TZdl6yoY1mRFAoj8jrTh2Gkl0yz8IMz2koP21gYLX
4oR1aYQNbmySQ8CM4oPjOr8MjJIJ8peouRH4gPw01BxG/oZfyaw2pWZtZGZsrVTxsKongWASaVig
0fhVZ0kA24tfboeOcH4vBUAllPArne7LXK2Y5lh11nMVxWu94uFxfrnyYzKBOiJuc6mAVfxjCHfw
ReVmySZGz6bo3tFEvMY7volcbDt1uRn8H8OFNe2lr0N8bhYmBCfer7caZuySA9Zq18dUZDqA8XOs
ZPXOKd/Qux1x9m4d9SM3qSIYzWe/KNQ98jB6lgnFBM2sFx26+Q1z8TZPtl1XHuPpVl+Gp6Y+Y9Fd
adVZG6P3QWeaF8ly6ZiHQvjrqizOOnBnU8EJt9nlZnCmXMmLMQlyFa8zlzyd2WwsoknZtbfaDJWv
uvE9bvb2j0kBaczZbOzPS0ZVz6uNVn5M+V1bTYEhipc4e7NjRAclrHDP2YJTDCLsjQnrYZbV0e3Q
zelITES1HgsFlzoP5+TTw83mej/LtHipchNcZbOq4hEZKV8JOfsDavJ13iO8yHseSXNlNXrA1rCt
2SoKCwN63fw0imxjJqzuvoNw7k5nLWebMJmTHrM96tOdlYllnZvmOsl5Qid0HFDYEz96n9Mnhd5I
l1DL42VT1dM6cUhQiO6TtoU905trRou39Lqv3YYbofTDpZ0wrb7qY7xPrJIiQnk3gBxkkpRO5iNz
o7jmGRs1ThCKkA7AAqwtc5vXP83+p8rTTTJnmCxahqBZuQSalS7Z4M6x4qUz+TtLuMvrT2bl6FBT
9RQyDr6Z5lX6vezZ2IrxCMISCePopHQIN+CvjgICkIdUuoxuKkx/N1WWQPUfdD5CfXAccnKJ+tTH
QX8020nB+S2qh0y/qIQb3gGt4+my7pepPZJX608T4kDk7FU0Piics+c+AcWfaRn8FsOXzSEj7VQG
Y2smB2m4OMPni81ubc8yPi6NA09d4j9nwMQwwulC+/SLTO6Y8aLWx3SX/SeVqb+/mI55MukixNCX
ytFbQwR0977uvAAk9U4NyMrbKpqgMDhwmp+SqfjZSw01Fp6eSe2bWMuPDYDRZd1SkL6bS+Dl9Hro
24EYCWW9P4W28MCjdxzvFbZCP7kcn+WAbJYUe279GkgTHsFay1VpsjOVaHLihQG3Fge7797YDS4s
o9wtoj2WrbFcOKabQSvLZ6CHp8FRIVldPr7SPdHOg6y9kG9xlF/o59nYnXV7QYGNL6uZxltKvlis
HErC6ZI+grW0VowLn8ys32Rmnx5LgfbDqU1vZSxYp6TPuFpq6T8YGgnLvO7BVHf3me/h6ShdewU8
59mZMYcifhyPmeeecx8nYWGwweX+8DwmyatsfH1fGIW2ruM+UB7kaxqyebpkBlx5eDVMYy/z7rH3
7JPju3urFNqGaY436V0q1SU2HGCJa7THF73WhEjDrOngGZOVkTY4eJleZPg5fRjNNsi6blca9p0o
i5s683fSQpPY669DXcj1zC3KYC53bXjz0V/mV0p7WSAT760Tg08PN7gwr94DT1CMahth7RG3GA4q
rBThdnf0WudYkCW/qMOPdYu2BKHLu+ymKYAddUg68PhJGh3aIgOlGJsrUpGoA/x4nTvOB/PaUUBj
sc8+VcHHLoYSMspwEUN6RZNuxFLav0s5L2sP7t0uAb53MT7GSRamVpRxPHYe6i7Tr4grtGhBNDak
VpKETt9LtaGF2ywe+jYXaq15Npeg1pg4tkqr2ujuyOSblbTzE5jK4hXiK4B/Ixpmd9vP5E/413b6
KSg25qvcL4tN7mvGve7N1tH2qn4OLGDWuHtiSkOrnvDql4isjGG9Es2RGy8oJvplcEGF55q3STOl
n7wqJ1Xlp6mgxm91Z8+AENi0nvnQdUxfD6YD44ZfsOZ5yayNiLyx2o3Unn4a5qWqO6RzN6+AvWK8
9GomMTD+PjPK6uZrbbxI9NJl8bctnnTA53qry42f6NkhazoEOIvDFpInE3UUaWSCbTZumiPoh7wK
60xrksDlUxt+29mYJltPs9XWni0v2+TegtbB6pYTXbI6pygmQmRVSU1TkREzmuAME/q9upcDP+um
a5mNKszUlJzTPpc7L+n7h1Fr+RzF6FbuwabqQUTjM4WzAlmP/mN0cg9BlE2MWvkuMiJfQ+CsZ3VU
7m1EsOWht8ys22OGtsXampM6YquGv7qRiF6LrUjbogtpt/gUuV4+ollH7+bPXSo3lckdjnFeDTXx
EtM9E4D/LAA3DtGUBEXqiFvuyeDBJBEMgYay6pOi22c9Oq5CujPHCzc2GtMMPLSkImh6r7WXuKjM
mxaY+v3Q2cbPrq/hrMwaI2KtoasHx7GW+qCUn+MfsW3qejlVrjs3MpAYs563Pne0oxMLScwC/O8w
CHuB2WP0/jGhzxM8d5M+U8r3bkuEtWGs5umh4ouYkFfb0z2M615buyoqcUO7/q3TJ8a2c3U9rPwe
/1JnEP4gHL6xW1GfAefkQTFNw6NsDBxF9qLfI7Tk1NU5yTeqlFgS44spNhXyqFwTipZek7vyvMb9
HFMjfSgKS9xI7r+/Jk2psCS5znsysTWZl3DSGuwmQZOReFvXdlhhBTbYjaDtfKui2GHXl/NN5NjN
cUmsDqNxU20aXeC9mB3bmDgGABIS+wunpmPDF1l1GlNcGXgsmyzde6kHlhZOvBcCwRwQZ9XFY58N
0SkuxniDRDw/tjIen+KkjTas9jF09CzjSYdu+4f4Btuyan/NOcacaOzuJq9MCOupdDpa3x9n1zrg
J2aj6O5jriArN4F6nuM0CIxZ0DhfyT/GXJ0zZ0neU2f8uQhENpHu60HSRA+miadIb+sfUMLidZ8s
8WZ0u2c9S8q1l+XtTc0K3nSDH/EVdQNsDVsPdX6OHbp5TbV/kubFiwbubddGvUNDv0t8ohv7snWt
bQ+ZeWcmiwy82gRjWyznCL/tMYr6aF17enwuhcR3Ui8W/Bb5WUfsSjCIX80G10o0piUjWv4Ay0qO
mzpS6jaThjx5yM2ZtK+WcPBNP2jpKAmUNk/BEANNNhoi8a6aH0cfeLgvlPeswWsMptn2bngI50Bq
rYdLNEU1VIj+cao8ufcLrobl0nnrJRbepmwtN8StHD1EDNwf7TapV7iQEcPnRU4o6r6WfaODbSui
dZpX9Y8oNjXM6uayscDeb8wCOGPBVTBjXmldzp4deETavc3F03Q0b6VLZ0F5AAFCVFrxNCQX3V46
oxyOtYIgHuGPr5zhQNcdypiI2fhO+dFpwmpwMKt2fJClRhtz7MXkRhRC5jZ2SMuMy+dc0XnHWOxr
l1s5dcy0fSwZxtorUyGmKfORLpRWY7MHQuLCXz9rnYtYYdQHwDZ4ZkaveVJVzNeSJg+pkkvQZUqG
VScnekRk/24nQ/eWT7pgMr2+TS/7R1/CPmfqbAjcREBfzau3RaMR14QRH9RJHcOObtxtnhU+rdZ8
yFzDrBuA6elZbxh8gzTvhDFXpFu98ZNTl03WyYr7OKAe660cfnqFZcEN9KSKwWUbSkMV1Mo1TPTX
3LTVui6GCYGDz6kOkm5Vm+MS0EU6notY/cmV/tRb/T3GxG5tRPmd7Pvf+iCtkLj+HrKMuyuwKdDx
iTSJpgb5nOi4cnLQami9refcE8WjzWBn2BpiCMo+v+8aTlGc12rrDELbtn77BNxari1FToU3gm4O
0U04V+rQdL23HxM9CrVp+HnBYQe2HfHoMuO0ypLml173y+2C69SPIgvGmlm+GFlUh227GJT3dGM3
DvGndPtibZVJczt3hv4wpCX+xVRjWRoeks+6CxUMglBvRAwFIklDvXReOjfvz4mN86ToDJA8U23v
hFFVxPvjS0Pha2VOKaEmLZyrdFiOCJduJul7nGJuvxt6312Pkebf5DE2LPa3ve1W2lH6Yx5UprGj
b+wz9vgePDWoE92Q9PQg2N4BdTA3dml42wK+97HROEVAVk9BuUiUFXF3Sxy257E5TSl7CVoEhZne
+5Ct1tzxx9+BVj8XRquy3VCXBF2pm3uhaAt1S9LHvPiYpiVee9F0PzBGvebmVd1bzjJ+cJkwWSBl
K0zsRP3wM2YwHQFhIts9cPs+rOcqWsIJ3xDzBwJFZCloR8Nj8tnWpsAel9sPi1Rw4adYWzGOXIXc
Q8fVPBTj3m9KP7DUxYbE+PbKTExybrWR3E1M3R2xCHePtb7Mz1wRi57Yom/HoOgs48OtBHOnddSu
qlxmd0n5mUEU36mBa2PWSQxws04OUBn2GmHE22RmeWAkOndn5OP1URW5lxDG6/7LxNnwpBHEPdtt
gfTdGGmVjrVLKS4f72dzyjdmmsRRSAml/dPRzRsAHqfxbZ7KDMNiOqrj2LTcrvzC5PfrKk1/oKgB
fddWJi9itZwmiaWvooEez8bOFJm7ksaPJjIekkqp566txUPXinJjTKa7b1oMTFOhmUemJ53A8nt2
o1HOOnV58sAvRF+IJ73Gw+ZBwm1+h5hL987iT4JhltklfWMMEZPvE1eAIkupNsuW+9xqKezmbM/D
SCPG0DvsHk65M5YI8+Bk62dQ2u69EfPVhX4x+1sof93O6MCxJwaf+eU21m/NZY4PlZjMUBQpq9Bl
KzlWmiGeF7ukgUDqkryhHnX1m6WX9oe7OG6/ThTj+UQ3pL+0LM7CqPb1k0Ze/1lB6j8Psox+pmbr
Fpt+VKqkKirJ6dXJxKllV556we5QV+vKYyQh4DFOsjVj8727FgXo1ZDpf6gVS+VP9T2ziLI546bU
jvTEjYKh7jweV6WbYM9K7WVrUm/3t6O3CPxFTuXuOg3VnJlKLHVsSdba1PmYsbGK6GaoRX4w6kF+
uCkXjpUXl+lRDXb8Ww5DF7hpVv7ICibsMZlCIaI/KBrO+iiHAweOwYW4vBCOLSvD8ANTMhhMKHmk
CWbXCDPq/MWqFfhSdjaweXEL0iJ+mZci3Xez7H53SW48x4vtfEwDQmLt4raI4rjcxAlqQD7W+jFP
TQ683Le4X2QqDYYJ/VcHx7he1WqJtrEmrCDxclAkueve0JlvPrmanb80ju6GHc3cJ1MzrNcpd+J3
wmfEf8rKHK53pPOTtbV4S79SrXRPuTDRSsx4gt67xlYhieVqh+tI3ekJYEQHOFkos+jkpMXya/R1
BsJplz8tkZCB44xNiKaGvR2bhb+Luzb/jSsq/+H4nsffEY/4AGMY6UTavRbjzk3RN61T0WkzoV6W
Mp6ZEogOU/xLYjwIaq2QG1DN5mny6zHUhxZZqhr+SLIWHCAgkVfDeGEu0yOmcZzHDx5ahdXgLHut
LtDlOMih/WlqSP2lr2U0s4Si1xEoagkhcUfnYPyQuKIPCzEFiit5qPXmsIrzXEegis+ziofNfOms
8XTBCwzeCdD5XdFnR61yq9VQIv9csmYzzlIWwTBy1JRcTgJVcmB39Lke00Uny5/Vz0Ufbb1e2xk5
ashlEPeirh8ofBuMm+cIZm2sMPPkkywlDOOzfu/GNLu/YDtKczpxlQg7fEAEd9WHPcw/TNt4LGf+
KLMmri7twPGyUzTaJx2jZ5ODUROze9BT7sWZ/BRGuvOGhswQmWO6SYaFm9UYVzYzFao/onK/IxG+
M0Wan2Y/q1ZJlBHSmsolDc5TOEc1lY9isM+59l5jrC+1F3Q0AQkb6rVZfEFvyK0fVe8ijcK4tU+y
J+04Ga5/7HR1sGoexUVteyAb7jBv2aG8rUnLNNnDjZVLbqOKU9m61fBLoMciaKeA4/JQL9t5Tui2
TdW57btjrJm+syW1Orw5WJnqbwq1huVdCqb/0Qdyjd7xps6se4E8HRVGlgbCsvvXGMZjKMYmenY8
lWHLagjji072D3XigcyTsWx+l2m5PDboNXa+IDa8MKctY3VpxthmdTHZmAgTRIUOUfUpHxPNDPps
FrjSifTOueXr9sYbO5qc8S9NDf5MRrAgxnSo2s2h/xOhJcPvV1gV+XEqondOW+iflWiM/RClSbUm
AcZNKWltCnfVMkzv5VSaj2ZZZC/ApF0PLij2opXTLuPeLvopZHAEGTOY6YdI2RiMge+fFq321il5
yj8SJVHYGdNIi7mItduenlCGElBWdUHfWvU7FnaVESXpkANlanAWOToyxqqb7VWx9CD3DG94rqom
OmsitZ5az1lOcy+b2yrTB9qxPJtssFwszV6TLB6OlXBrouwmOfNH9HdxRX41qGvd3NfZ5UdL2tPe
ahftFw+Xmv7MDn0AqymrK7HK3XnYpTkYRSLWKDobsrU+l3lgjkJPuv6MkaW7nYzSem2FHe/imgs8
0YnfUL2gqfS3plLjWNA99eY3cfUq5qK8tzrL2vpu1Yp130zOyUFkg0+rNd7NweSaaVv2NlKxd2Nn
tdXwDFjtKbIE5Sym5f8AUSePnHsHOy7jz4yxHapWzArdJXPXPXeONb/os/1CyBrvtYyml1Ussux3
ZUKdkZY/P5jdaJ2EKjlX6liMewN1WzgxO/FeUtnHTt5U0dM4u4g1TbRVj36uvDu/lhhreaobPuAx
Kw5NO5Iuj30r56d0fE7xlLXnfJ7LPdR96zZyLC6W2cyMU+IYqQN20tDSgLETtaCuq/INMjv7EJkz
5mjbmhTyTp27AU47avJJ+tr51kVdbUIfWNmEsJdru9++0Gzc/UzmNkoPSlaWR1q9p+QrLtInKuGW
KDZzpbMFpQxRBWPne8kujW3nZNEnNdOnqkfP7kgGZBMZMjpfDHj3yko5911nTlokq13bB6Y9kXVF
8WYl1ChNDqUyV82hMwx3WlmD150ZHvegyJhKX9HzPHsB68l78Vpv4Y9mTstZoZqrdrFsq5a5xyk6
yjaSP0SGanWpx4hq8pQ36yYjjIIA7vunWHbRI1oz98KgiI8o44YjOq5sb6YFHqHR7jp7ranG63d9
Eo0K+U+c3wgXz0Ya9dVPZ1ioDyCU0DaykM3lG7HmD5OLwQsYhCoUwr309U1NkGD//SCloUOznKzM
Wme1sp4ptrc/FQ2FcWBocXVPP0D6G+hGdGTZyTRwL2N4WWeL8zDXZLmXKifRSJTO9ID3G9iH/bOS
kux+rJZl2xDR7Rwyj9p6yFrvVjGO9dQZcnmxJUlpgZXjDQubeEMk0b6YS9El3JILSozFxBFGKi8t
klXecInnimI6wUChdact0kBcTP7LpzZVJL9otqo3s+HUm07FxhjkmaFfJNHm8mqOSf/Z+4tZBc6Q
EbW1fTOiZfaSPTeHhTNZlm8MobXtupg5Q9RiD79KUc+vDo/Iq9Qj7VYlVX/WEtt/hfg/fXrk8TfN
0KMrJ341boTnCYqy88KoVV/Fn31sdhBJqRK84zf3GGbvMjsUU+Q/FyJvd43UL4apLj9qeem9LoNU
t2PpOo8yH9I6EBSKH73Bd9DclWb3XthU4i7xN2O3hX5BR1Pl9aYU++ySxFrDT0U5n7fjy2OpZ0a+
52Zc/R95Z7JbOZKl6Vcp5J7RHIxTozIXdx4kXY2uYUPI5QrSOBlpnO3p+7uRmVWIrCqge91AbBwh
edyQSLNz/tFGFZKO0Sq0l/kcV6jP4f3MtUm5sSFwF1PsVRE1L37VLcTOpByjhS5f8lmGiEOWXv5I
IgM90yRJfZisxZztycvatevGxl837RX1LDOcESvbGjprFTZlN+8yESF0mFqclCswiI6KPkeMOXaa
Sr12STqmh5KITdJeyzZ40fHsHkwWqu/Ij/utz88KpKSfgFjCRXX3QVEVry6lOF9xEoJJRTVnQVNm
03un4vgrM86CkMFJ5peM0N/bbunULwPt+ejKob6NS8BfcPlBkxgU5fouaSp5404BCxCg+hRunIgm
xY324xGK7gpfJ17Dx+fnNNSU1c38Vnt+lWrFmhXcusFodlJlyYk0kfpnOMASOHZtY5Xq04Xcgp4b
eZOA6+5rl0+5qhwNUZ8MehvVVv9UBZpqXn5MgDhBPJt1bJR3X1C+teOOEJca8Jqtu8NxX9B3Q03a
uDTkhPnVA0kb9ifpnuKA50ttjCkiKHpt7qKoFSeKxJz7GovnurPs6lhUSw0QmsmbwMnto1GAD0Fd
kAeDRvc8C8u95PVY3OkR7CLrqQClBq2t1qBE1lvZov92piWSW6dFUeq4+OLXKP6FWlV0AN6APfb0
dUcuCPmgqg15efVWBh0Po3CjNcWnepMEfnAqY5dbJaialziY+2XXIbeghSVcqALCgqUuSSZ4xAOd
UDXY2mPw0rAFJRv0NpyIgYYGcxxuyhVMgflw5XVB9bMZDQVyVypAyxiibo6T/NJIXF2lgcNr0oal
uXEa762OmvpOJdS9rphWFuCm0Eei0fMkIH0I1F6r3NmYVCdbKiyrTUVB0oXfnfz0+hRtRlD23Z03
2jKijrGOjzQlRW+VH3OkqzLq7iJF1eFqSCiMWpeJDh5lH6db2zjmoQN4OC7LaFDPM4T1q6nLqm3s
m+WIIZWu9ySnCXEVwneuYtvxfyyNnz7pxqm3zmJpXsSmexzbSd7nVjSdlqCEvXXSbrkMZBX+0EsV
I3PprPNc2ct2bJLws4u5GFY0bzj7lndzR70trHHET9YtIwliTzKdTlCjRouT7uaWOEDuhmsbLtW5
DbsAApawv5pCp92w0H3uowV7HYpJPGkVdU+xWyer0LXdt7rxi53duc0+mLtiGxXw8NHgf0yLC26a
gRptSIkX4K6oiR4DelDv0kW0625InUMa2IW36mKX4aUtxaA2ObTtiv9+fDG+Y93rwG1TfjWdP6P8
IcZ+5QfKiwG2evfCU1VVm1x5g7lRYTG+yCDvh+dlBMfeisQ2ISBblb+rMPU+ktYNni0Eue4qs/tU
rLh3hQLyJNSLu5rHfEPksxOymgzzUbo1grMxnityeadef6pQWM1TOIdynw26+qrgPQFhVCLVmnuW
jIyqzuZrXoXDAT8uo/U0pDZNl4hXlXixGlprD6Owad5eFjIQQByGbef3wzZyEvF0rfDcVNk4ANrH
k31bRHG9GyPI/hVkIWnjxnTMTPOCRj+ulux1ZJDeJe5oISjBih6ijKUiuMi3XdTO2z50vYNdppW3
koHn/z6EKSIgPtVBVrB7UGn+MZ/7mYrj2PnMJfqtrK6rR7XI6UVzNu/DrnNvPa8No+1gi+Kt9GR9
gRNtfyS6Ma80GlHmmzrFyQ+1PJaqAGvPa+cq9HPwenHrnMTcjp9t65UPaR7+aFE7vXJ4VkdgUAsj
NNeV8lX9MczK3NXttOy40JPntk/tk91LdZ66gNJEg2ArlJFBitNF8SEZRvcotJu+oGGIXxyuQE6S
xeMHqstdNg/ERyw+ICPgfnpM+QFtl6HN6k1AT4sEqa+Wh1TIHCCvUubRjziEkXdlxkOfMIffy8BZ
kc+p+p6GHH3OvAy+2nqDAwwc+NN5sMtiW7Qu/G9YaYR5KnE4R7JI91R3NQlriJb+VvVx87DoPoqu
/EF70nadHSzbhpdIuCo37ElSnozluqdFZMNd2xp1QBWJeItdg0JBHWHpoAtzfh7jKL/AsybnisAN
utZTJ3pU88RL4I/NhmRN82Iyv3izstl+Lhsn3sMa9/Xap87usadu8pTQ2X6jLN2eBssZIUyDnmbK
TpwiC6iVczxBvMalcYwn3T/AMtCQVJr8V9ppbr9ssta9BAgbgbKIi8f1M88LsD3scnXrCN/ag9LO
2/LaGLvidOhvmqqndjlb4ubOn8tyJxNhiMwcNKUkPXlRWR81Fw1jROEikYhnKvYmxJSqsW7pi8we
g94TZ2+CCC4h9c5+mbkXELByE3OcKh2Nx4jeqyfpy+u5SYHsvCJdfKKoerT3pPsgvhDsQMcqzJrv
bBIc7M2S/7KqpnjlLm/SNQ8POZyO8A7uxHIyuWl0ivJ0/tEPJFpPsZud82rKH2ckkzEkY5FjJkLQ
UaxtIOIQzNMKYdXR1kIF1e+TtKKDhdGRKRoRwcp0wdyA4NWNDYg7Wg6MsBt/eLMV3KYhBbI0FXeH
OpmvtW9Tq6iy7exlr8dEPs/aa3eDr70fOrDKPcDAssVGaQ6AS+0ntr6KKTdryHTjAYV27is98te3
4YVrd7yBYY9/tqnlHWK0TNYJYn7W+w5M5lcWZiOSnkKkp7Cci5ucupVjNA/yKw6l9TNO82ULC6bW
gtq68cTkVRN5DnJ0OzWFi4pEx4fQw+ZBjVDyFLmZemkZ+bhZ0LkhRWvwgFlIVbzO5BvuL3kQPC0f
nPTOr9lqvF95zvZtxkKsAZLSkMYTlewEyT3PaAHqS6IybPKJhqhdE4XnrOveCrfgDcWR/6q+dWmu
PfEwRCjuIk0dON70yIXV5JnqjzNJ3pA2COyiNGoRGIMZT5Bb8fzSOlZx3wJFbWQRtLfw6sSLw9Dt
8Ak6p4Gd8xymAe9iJ+KP0J37ZlMGlYxXQZsh4hzyqwS965y63Cju/JTV2kEgJ73pTk9ulu4it1E3
Y2GI9KrSindIO+NqrOdsmzGHP2ZYcnZNUKX3SVebc8lEeauHaLppKS89TiKWb9TKL2tVeNjlPDdf
++Rr73WWOevS8pNtnBElgBZhgepsQJnpR9x7JMAB/04Lj2YdEPmgC3hYLLVpgQTUdju0FWFcQqeQ
eLW36bE+jm2K2DaY2E7JUjqleU6JrCPnxypGSkbh6LhNE8B5r56iQ1DI+XYJJ/TnFDDI/TIk3rme
Y6BSGo0GKD2dnSmbYxcOkmS/qMS/twZJg7brodNh/SvvasI7H9I+cU6t5RGBVszyyim7F9/P9S8f
yrS6FWPkXuIl6Imy8nTwoxiq/l04jvtz0nm3m2Rcnzm90SgLZ2qoDh6hVXfEzxu51hypX9VC4zY6
1jY/093s71stqacV3Jqz17nvZXDtpEqxK6B4ZrbTOx+h/fe4dOOdM8j6CLDPG1TSIR6sqG+LHu2C
aZZi67g+0IViNjKvxkf2EpQjfpHO2wITwo5tc0LXbcIT4Q/WNqG06yTCanpvjJU+MO30O5PH1qaf
SnFrep290YYosrV2Yr2ViV9wx2ZUP/oJ0VNdLb910bt4gj1f3ImYhuc1IWWCNthUvQpvrA9eDzuY
Uq6LCA7rClXZvgtvZJp7ZwrqZSu1du9qZ+LSDF3rZsxCUsgCezj2TF0TAE7cX0hwMxc8G86GtpT5
RWL6i9fg7vENjNa1RNoRlOiqCFlGY4W4OVVxUZZJh60knCBe9fSnwpTMyG3gvxRq/dnuR6zUEN3r
KTQ1GjtPvXIG2pcJbO3Y4VO695kg3nOHEhyNCPkhikdnK/IkfOq1tKaN00bwIr0dvMQqB35Nq6A4
q7aYiGGQJMP2yq/BH7WHvqGxt4Ux/gM3jP/Y5X8ISMp0eRUwDcPGsOitkTTm15k+dXZDAdA9eZV3
KKy5Ppfarh7kID1EXijLcpRf53KunbXPIXklWThETOk8IjwpH6Gv5K+0pi+9baX5okGYbdmfjf8E
Qp4gth6XLQXwziprF/PFNHllEOJpCzshtgIgdiNtK9mEgYo21dg1e5rixGnM4FqheN31BB2/rVuE
trbuaKNees/cFbgsflicg9l6GVS+l9487iythwum2/meghiz1fmsplXUNsxdBUhxkI3R1rLh0vgo
g9xTkE4ablGVd9oKUg75qHicqfYgODEQ+Y8+mkHSsx4gHz6dhuEkWJjJIvksq2q6I0W3A7UaEZzW
gs0arhmQqE7NNpuLKjrkCtgO/0NZPMepNXy5WLJuEpM22caeeGJvAfITps5qCtd94wEiToUYLm3C
1L2uuDd4f0O56x3w/WnucBiQpVudwzweorPluaHYNEo4kOeCw2zUUXnvDVC9ve8EL1mRIiElL2BY
aQQ4uFD7aecltXWo7H464LpD9TaA9N3kAKLWelLx/GMqbCi0UpEH4+jQvwP9TZ4YiZzH0sX8Qj0b
MxDhS842pYmeQpyiQ0TZBLL4AILMeF51Dh03BXm8t13u6U2cJWr8SQhnvp0TfDL2qKW360aynrFW
JK2E/WnFbZS3o1jpBkOZO2jvIZiaJb70lmVvnBFP7bM3Bla8yxxpI2XzXK+/gaExgICO5wbp04iT
5lNKM+9ZsdnK3VnE8S2V7FEP+teVr44ViHkFS6/SF6ongmYzFpYP3Fsk4y0CbCBEYV2j8XlDE7D1
dSZd5uiYDLQZouDcjOV1jfd9XDwu6gtL+1RTh13gb23608ebwE6W6pBq7lA2mdgNk/QoEmQnFpJ/
PJm2j80RvYvkrSzaKMdf4KS3rY9q6dHxpHpJWoCPTaizuN7kCzqndaZyQMh4yNpfVd4NNh3netFH
dwB3OLUzlM/KW6xl2KLN8PhyPWXELWfBtdU9qyjV8WIzyZVLONULwKCc1m3IYL4P7LmeTpAoKE7S
aYJJVFWDX8zFBMCNPP5CUS/C9zqH4F5lcWMh6K+kn++9QGfEHDpjY47jODlPkoHM3lEpU0w4KVRp
AD0017LOBrGRRrsXk3ZBtgKTlTVQ2eg+zn4RfLo+AwIs4CIvInCyO88sMe1AdY2pReY73fHsdlB0
P5B7FBsPFHQTTsNycpOEFQcmaxdRvuOtUagAqs+i8/Ff5zmGJ1G66lAJK9mGjGQ4CYKSPREZPLIA
UxS7Tpv0EYY7b1eaB+2Ezi7dz5DjgAhLuRsc36SISOf+rg2zLjiAtqQI3FHkbisxtu9duPTfILHd
zu0SQSkS2OOYQgmRBVVIUCS3OBeumy+rIEUh21i+2eghLdFCB2Bqd6Wc599bcSVfh3SyeVdreWcU
w5C0DeE5nZtmew45al0pptuPuREf2ZRjoYLB/KizguRvjxyy2zxphg8yRIqLx1v6mEV5BzIYtd+m
QFehBml2KGAkRtrceucsbLI1jVDTFk17ccp0NLGVwdt8iJxIBjP1zbdrUogFR8KzI5cgfo+JKcjd
G9Fay7cHBOSvPT03Lwg4rzVUMz4KlM6PWoDwhmkdncBzxi8uhQkA1dMcL/ySitNoBe3nGBfZuQh6
dDlTFSh3JTJneqPpWTAhuZSXXOPG0GjoBZxvwHP/3bAKGtdf+QJ1vF5l9OgBRDnNGXQhPqGpGaod
pmf7qa8HzqwkasaNn8guBbPIgu1kkmaL6CcEPA7MY0ep981CjOSXn4QpH7KiDnsarT5atdLtTnU/
cyq5ugGRSWDXams4Zyyiv7tMX1sw4OuNuICZ92kUDWsRlerLGrX7GeQqOzWWqj8pRS++yJHtDu04
k8ySJIG1GcqrfekPY+T/+pr/d/qt7v9OdXZ/+3f+/KWaRaPg7P/lj397VhX//Pv1e/7ja/78HX/b
f6u7z+q7+9cv+tP38Pf+47+7+ew///SHK03aLw/Dt14evzvozD/+fj7h9Sv/b//lv33/8bc8L833
X//ypYa6v/5tqVQ1jfJ//Kvjr7/+xblmgv3PnfR3381n+V++/u+F9FH0G9CZF4YeLemejzz5n4X0
kf2bTRO9HbiB69qhfa31+EchvWf/JjzPi+KAL4gD95oD+Y9Cejf4zRORZ0d+wC3iCvf/qY8eBuW/
IasD2/nXFM3cqpYUfYA+hKWvHzoetwvbb3WcCJ1AeMJZyUXaj0iup3B0fswDFpGNi+KI7aP2gPhs
XstEV8lBZgvsO/fXDgYXGXQlMTH4S/Fz8gYKuosQCx3byfhdZqApdo/fT5F/u5laQ9iLHYZfNSKf
Q5vk3V2mRuihqndfBZHkt8LxgPWGab6NUAQ/mZKw0dQ49nfBNLChM0HrlbYLUhSVLB5ixEAnjYrh
Lp/UFRprWhDlSvvlfRyEzlftc0XlFeUexp/zdzcvtL8FggwgESsGFhKE7FUtA9wjEaXuJ7/2xKnG
JnAKQInONXbF1ylzypfWVdg5+ylGtiCYb8IN/wNcK20Zjo+umUUJDJ5Z726l1bzqSorwEMYZeTD+
gKCNkcS5G/i2x8igyV1Vrp++DFVY4pZUmh55kXnmY1R9f64qIJRVWVbyLQkL0EBbBMgeWpRicgyr
V2928SdwUS83uaiGX+ym9g3AvFFrdA4u+rR0AcxxrXuEzw5At4lemcjajwVK5GqKyAXHrGOXPhDT
zEXYkEeJhlWE8250FvddhAvu3EF1/SYalP2RxrBTK1ext2NPaR5HlFf3Y8nUtFn6uXDBIyELt0FV
hiEEe0+YStg6MXtk6nB6+7pyPtvIHcvVksbEsInxqi13p/KV9ODhsehr/ZD4fhetjON3IDSF1281
vNhGckIWK2R19B3oUd80wgJ1sGZusCv0iSs2VKhG3SxZTmGs0n3piEltS89Tzi5D696sU5lhZbL0
WPYE/GCbK+I4fqtCyD7Zt+F3S753AUGzqHbtwAilm0QEV1A7ulLUo5nt3xX5ZiF5W3GwTxzPu+RX
LnmOasaupfRNsUYqnOzDAeYoKNC7r5dmCn/ifxdvku+6zbFu/iymRKWrWPrVbchowkCM4wZ0rhLy
7AmNljxMEICtGQOWc59Ka9sQQIMPZfBLscb51ACbeuFRN1o363LB11nR9nmewXswH9d5achO8gji
yopl2pVeO74WaWapXXslQJDepUB+JgjSX9JzWjwqrr11+iVTO0IWWyhy7Qqb0ARbvMJEhQsQg4/V
pEhzIVA0eBjaYj0UzQ7tcrRFpDS8R/wmDjXRJAYodMZwKnJimrIWe8yE7cR5IH4IEl/O7UVPvv9c
5kpuYuQa8tzrKr6bE0FfcyH0BJaOqEzuwih1EiL7pv73ULuIAxjaQqwfMXII+iFCsbeGmBqTZjIK
+gh8mFxVq+YrbUqgfxGHOdY7MUtnp/pwfo7HLPjFyur6R0YqiBPs1vFrKaO2w+sS5cNajn78EJhc
w5NwNOfrBt4DoH6Edl7LUsVAVSpeGA1GptkoUNXF8wdeyiBDqw0pIqeevRFOuqVCzEZL4Xmfsi6m
l7oY9DsNmRWOYx8/VRBGCw4sN3j0VZM/VdXgT7DifvbcpC3C3qwYd2a0wKG6ag5Ojm+jxQ4z93qc
+azxdisKLMSWkjg6rajYGm1kBmgUOukqgnw7wk3xkXw9EcTW+ko/O26tvgGQNYllUfSQeql3zus0
+hJlVf1A5lZ/eVjjkIcBuZp16llVgBYBZXILP6A2WGTceSfb0TirsRrnm8APCXQAOBlYWxKJthqq
DoxriBz80jncItBpasyXU42jhQswFK+0ujtIxWg5WHEthhduDptNxSveNLqgA+bPFO9qNiL098Ec
P9vAb2iFBofOjijV5s+Uyfm65jYOImMXbRaQpuzR1Ye+Zl/zUVUkxdVQkato7HBfjggVlOnG85CP
HTxuSm/6rgIYw4qPtiiDJbz6MdMy8Y+FahuA3jnPH2VUUlXdX7Orkzm2bnwWRojtGl0gAu425GQI
m6TcpvhyiN/ziURoisCz9t6AVnglswqnzeIN9aBXUS7GGW+s4CBVBCy/DX6nPnzo6O0YOt3GVFpj
o7WK17YcUOPxJG/7Pgt/2rXpPtM59t5xPah9kHkgFCRcqBa5aB99lnE8PjmOxtyUIWeGPgs79Hg6
XmKBUdoEKFAoWnivhap/yn7grJiqzmpWkIDJz3yphXvHogeqaGw9/wKl5A3qK7qtVqNrvp2GjEGk
59W8q3DU7gpAz9+XwLJvGdPVc+vN3ta25UKQfHU15+tyRoKQRFfU1VludVKrT78TMKVdIPWT6Tll
NjHBfRvDj2Tjx6GHIc8aYeXnJgi+wNIgTaNAOPfwNVfVFmtrvyvNoB6JxA9f03hA82wzEqNbYTNM
g+XF5G3zk9wCsMSrQHifxwSXk9BaTADOFAasciiCZlWMUctX6Kx2gciSaNuGzrwlLMKcKh6DcGUV
M92OTdDux1RkF2tegqfMZ6MP2sXGrq6capXEQfWZh21yDCczn3WPwF55Ke7g3pDdgTB4Y/G/jo1/
kDcCqdpt1WfWxZ1YZ0FKhnyDyrf5tQgtN9gxnE0dECe06nWe3vqBvOY3pMVdGEr7MczpslpP6N6O
ialpFh9Vk+BxYPFCgmm8dqtagzHH0tVbSrXS0ZFes++ixj32rDIHnyyakwyDgKiAkhdZ24k9b61Q
zbeInBt3nbga6UbKvTaTCVYPX5lY4MTDcVjjMa4uAmrlRaBkjhijHP375BqyCsY6ctaV7Mze63z8
N36UWh+2Y4WvQ466FqCEZOra1fnaFLF3rNp4PHPBBAfftoTZdOkMkw1PNd/6WS1rqBXh3EDK9bvM
sjs0oika+iGSH0vWW98Uk+J08+zZ2mfYC8kwJfMMvFR6myWgPsovcnPnNxmmXIEqbAXN6+Jpd+YH
5QzlVtRa3SnkZhedAhWpjoBD3P2Aiu4yb0PRmF05OMUtyXjqCuh1N/xM7Bssl9ERSijbCMi0Cv1U
OG28jP4NpxTLji2z2Q0KVjxchvgmKoHwiWGYaBMEOlk3TYce0fF53pCe1sAjBJD77eMIwfBOq1d4
F4zJcBSMcGuehvhRRabGBjEM/j1lZQZBUXHtx+njDAU+guzL5ChxJkVTv8dxopdT0UFzHyTGL4zQ
StUPOcB5/Rp4UfYD4qHtdoqEg99TOJq9Axt4sBV6hU3mNEWyH3uHqmXjxBmWW6HHH64PKJvECek4
AHpoTw0yp37tu7N/P4UN0iCvKbhU3KCV2aGs+oajjzEfgRBYY70VpqkOk3Crm7FHh1QoeLKVFVn2
AQVKd17KPnoG1CweZUZwZVs6w5ohOT22+EhuYzUjwHH61iMJpYnGH03SjscZFf4ulf61q7GX2QPx
kG2LEKoXzSoOrPD6Kcr7ZMq8e6RMHIy5PSbpjQDvAYmVM1xBNGEZJfcaLzKGPK4wyk4QdKAWIswg
6tH6ZF04bAYUZY+53aLDxR3QHriZaDCQ2Cc8jMn9T9jfSv7yRRK6W365HUqNOO3nFY9JTAaNuwAJ
FnLyfwxN579yq4NyW4hgMJsNXJBJh/fUtrqbASHMZ4e47zTqxVsPtdMKxi/dfStdiRuDhXAHAVMh
XA3EC9EixWM41qh1Iccx5aZxKd4II5iOGcj+bRterURpZF0mntAz5j8P+/qY7gjiSCEn8zZ8B42k
7VqhKQFxkiY5CBT89j3W8c5+bDXhKXGueAzDftwnuKROtChpFyyD0tAxT9DpegbeJy5U+lRg8Uno
uK2DZwOE+pJdHXm4TKjvaxlskdZRe7UaLX7xo+78tSVnSzEHF90LqiCcVt3clG+x74nHpVfWq05M
sZV1BfiUdv22FX7HWw5mvKm8YHnVVV3dQKNh/MUkAXkQtih4Ss9ej7waN0tnkmw3COG921kUv5qi
TvaO112vZF0Ej6lyiYUmGGBpaCitoLp8LFrrIlAAU4NvKO+LRf7sYAk6MkbIo+87ybGregA3K5yH
TYiQnBQaUmYI5fQudQJVEkN4kMFTJg+dO3XPCy4fEmb7iktuoT/Xw1X/NjdGHSuPZ2OdO2NEYoOL
TgyLGxFKDalaxDMN3XArRTPB/GDARCaQNgfVUoOAo1xQG3k91VYMFuKWIz5hWkas/dwNwmWcX2SI
Ss3D5pyDHd94LF/nepnz26IZDJyiz7Rnh/opJYzid9TgyzHU7fQzsRxmN9QsF4ul6JNEnRrDiu+X
G087aFql04TPoyrjaROHAUdKyfXwSZY8pQEeQbZbVXXcnzYyW3vtYc3AYIlC5HWJNNRpxlZ5u+hx
/PQLx33IS2cmRdyhWS+o8+kN91KI8ZpbgvCGQl+A2pPq0oxk1lPRPloE1pTzsken5K9cK87uQsI2
N1E+16fYTatdIU13GGVsNpMKzT36nu5GzKiebc2p5dH8/o8Ix/+foasYe8L/DF3dfxay6z//jHZd
v+Xv6FXo/+ZFruNELj9cHgCfsLXpu+v/+pfA/i0iUwp8OoydOGbt+k/0KviNad6NQkY4vsMlaO6f
4JX3GziXG8SxH4k4sEGj/gna/QlW/E+Y8d/qobpXsu67v/7Fg+H8b9Cr62f7l6w3UAhjp6PCbSMi
1FIyEtfjwoMLbQccRYXOIT8mm+M4S+vjkkVqVTYCjd6M1wXn9XJwfFQiJdrXF6iE4pAa5o8quj5l
ZKVuZMqRnwYIF1XTvS82keld18uLWWYcJJPnA+KM45lVKriUbqweihzXUJ7CKhNn6lzIp0YGh0cf
LKKIylvUPdWbQMC2d6IsvahhBDhGiEPuTzXvadtSt1ZSmlOY/H0D6R40DF29rvOMCp26P5vRqGbb
aJFPNwOfmubUAaM4RCJdIkX96pCYcpeGNo32HdfFimiAvkMfTrzeOkpd3rTCzt5qRbgFoDnG5pl8
C1h4fo0SlULymchBnQt/IueIt/BSClCHue3Hw5T0vJNBrE9+3hUr6erfwYsoDF+Kr6Qmd2jKZ2sz
I08lJacu9k1OjADg+FdgGfNmiIHcXocicmGMPno+vTwIf6x4k0EnrZ12umCPve7FNRUPDul5up8I
DIGruHfcuMNgWIDWo4Bcg3jk29H4xwS94Owij8wGP1+rq7wekdeJzdrZL1FgdnYx2h9iaoa912J3
GEuigfA5BysdsJbTdGZfYB7MFq3BOfesZUNWX7gZ7Preza0nfxY4EMf0ZxY2P5HhqRsooREPxGj2
YczME8xRevD9aNm0S0IGxFT1FVjEHINm+vWWFyM5tHBJd3RUkFfdjfk2mgF8/HFpCDgziNvKfCEc
wMT3bhUK0DI+tAcnd1har7mhQ764VBNJVgO2tKMOW5eh3Objh3JBOsdCMsZ0QAHwWEiWIvoyg6HZ
CEUKQuHPyCcQGq/FcHVXmfyHEY6sPtjiKYSpUTJlk/fgwI/X6wWmeBM4JmbemfeNMazy2u3bM8N/
sqzQQ9LCStXzGkqGvJpOEkm4XMv1HHusds0YeVeJPXLBErASgagl22WF7akg76cw6Q2Ozj46F1ad
pffFUhAi7iksjRv8+IFLrAcD5ykPa9RbUSSX/oXMQyJgVpMn4+tajAH7pmG15vefZf3ezoDRN0Xb
l7R/RMvAhdqErrcpMauQ2uJAhu/SVLZfUZfCuQ1e4q2wIlavtd3nM5GqunpOnT6fdqMoc70FGqur
04QE4YOfYXSL84gwnlktLticsd3bLitFfh412BsLcdTeL16ZvJKJPKGeFGz2ApdKt+rIXXn00yl/
oR/axBuBK5SICjcg+KbvKk1GGtZBjUKB2lHtQAo6A3COaYaJmWVy3WNRZgSCjxT7LLtYOIN9SJPG
5VBCQwHHTqIJu1eA2D7ajimD773l+6j5SGJBbLHM1lTtyGjxslvOcb1vPLfGFwW7HW+XPpYXYOzp
HuGY063+D0fn1eUmskbRX8Ra5CpeUVZLanUOL6xu20OGIhf8+ru5jzNje9oCVX3hnH3KwdfJHnVy
p24UtHV+QBmOJDv2ohG4Sqf7EtXpUi9bnKJO/qKzgP0mSKI6p+YaYnUtXBWAYYu63N54GEQY+8Cy
erOz3i73PkJfRPd8kzpCa9xYhqVmePPOmnhe8G1WXnBz6yCqP0gJE+nOa4nZZohgINgm1ygKhrOW
5B6eTHrUb0RIcnp12YPwWffmgmmJXrbNr0mSMy6NnRz+BLOAufuLtcwF5JEtjbgwusL1DDNJvtn1
FIlrE0Qpg/q6acRWFR7iNCdXqb1rJmeMb53dwSBzFyNRoL4m/5LJMUdhPRtOzea9UuBi53aiRs3p
eBaswfkM1CfsoQLoD/S/EtURXqqIb2DDXECFZW/V/QVQVF/eR/TTeJW7nKr1mHcAQY6MOzPjHljY
QiYGNDw+crdErSrGPk3l1N/NhPmMeV/rWDQYbj7P7bZJ48J6LaLEsbf0sOCwjKW02KADoGIYiynY
4XUsYrFNo9r9aITd3PzEzkn7tEz/jz13jnPkZ2DXg1eqN3cYNtgJszrNuGA0fptw6gt1RbduwX+1
0iLedk4eYbIo/KVDrGmaj45wOZTQIqkphAo6tFuJJBnSXG9xCDmdtuJdQ0Guw3ywym5nWeNqYrZr
NUItK/jDICTV4AzLjnfOgIQgzjXw9fTaqsn5nFofwXhvejZzJM6M6AjVEUSN9o0m25JNo9s/GW6r
4ahAFtFtpPw4F7rL2vzRNL3tBhteYkAvLE1957uap1jkHa9/orsDt9r2M5lBCNUk8x5c0Z9J7rck
OlU0DwdqneC9y0xT8gXWjhHmWnsv6IFG55gxba638bBmzKG+Vlvt0OrtyVKdqSbMIBHQV2x8Up6w
+/i0FPhgnpe+LzX6pyFVYT1EAxjLeOntI3q6io+mBlB7jRSTbvhg8BoZ78VDgqyHaJgQNJsCzhh5
fnwAH5NnR9UufndIyGN4KjPPAlZhqoGbNSdk579YdPNLOSE9eWhiqZJd7yfZNXUSFiZ6iu2vxier
HqF92xiAJnjVrwlEVtwWQxm/YCWYu2f+2YemmPcep7kslqPNxNOmV9Wm3hiRQGVpYIgIYyN5i6PV
pFEVdofYgmxrQA0G6J9w0rmPI6+ZscGI2rSWd3/SS/c7TqK2D0bfmL8QMCzrqeMcZskGriX5lTxX
eY69oaiPa+kxApoaAGfZg+baNktuhNtQeXFwCgaRY70zkyjZGg0MqMMY44kifquca/AXKI85yNrY
CYWwSjZaw4QSX0S2ZYY02tVAK9I3wFQxYEWPJAVm7TsgiyzY53HUjtcBn1O/KdohqtguaVZegvPD
++DMMBfsH407H0hLa8yd25oBcDC/8ccL9qum/ycTRK1boDSStlb5pA46rrkCXyyKpm3uGoU6FYYh
+02FSAa1SJG6017r0XJDIzPdbDtHo79uHvGC/FLRWcNOjN2EVKceo2mfJKodTkGOoBJ8mZupA4YB
uKIOw+ViZyRN8ojkfTAxvqnC+aS8wQrRMVixzn2zcli9efTNHfsA2Rzs0pvVyfs/ZUVEFhHtzjDx
8k0Eo2dH/K0tZv0IYnEU1goDO7i+tKpeGe32BT8gKI6HxLfMjsBgQSB4pMuOs98hRGvfiqGsnubF
t+TZ6W0Mt6NWtL1mlOM0V8WEeUE1Cctici9KRCoT5i+mTowm2+fRRIiHA9hfKHWl3zeYdJJh2PBN
cmIQQTmzaxgpiTj3gmN8HT9gb25dPAMAJVMfDBEOrGnbRZMs8P/GrPiaxQAJEHaO5brnBvHEsK1j
X1v8FLp7NfNapZsFy8AFmkrvHEoanTKcBlkZ+4ke3A2ZO83lZSHI9rEaFSp9y7fsv6ly0ZVOsqnl
HtITg3mWn+gEa5txLzl3PbwDy/dGJqFcd91eew6Y1YTflIKlILbv4BhaWAjeuPCRO8fgmXGax/Gz
6qcm/lNWRM4d26nV08GzDf6y0jYjdiHTFAUbJk1IdYtyysHVFimvy5GJgdUdA2a3zk0MqTHv+dlQ
B/oxxdPOaxbb31TgODHJjx6dd7VY2Yjtx5J8E2bgv+YoPHHOzMAnE0yiFQtru6rSk2EbCrci/D/O
kcGxog3FcsWlE7ed3x59niUbzFYwGvtF7SuQyqarIstVhoMKXo/aZIRVmTIHnI+3gUV1xpfHjSsb
O1En23EjJFOwNK70eFIeg2x4sgwOFvYZSv9gT9LswNuMHcjRYrxjHruir+odeOQegMLoZPFeZUaD
hM2JWn30KuH1l8Qec/2StWg5t2PPoHuzzBSoITuySuGnYWG0a3FsUoJpUJvbQbIj3i4DtcJLIxm+
PQR9P8NAHCxgXrGOx+YlaXPbe3BFW7b/FEA4+1CXwRD/9GbBrjhnb53cC8TDxbMzGkMC4yiLJLQ4
k2+HK6xPZIv9zc+RBv1dWHxau8JtIkqtqh6403CP0Wi5WcWyDIS4eHKC0mEcL720fZPlomCJJawo
Qwsx+qVu3NI/VdEyEUzY1I5647Hkwy1xjTl7jxKjir+mTpKeaxU5KMWRcYna5GmhHuuRLNljy2wV
Zgw2q2aH56sFj8yPESMfdXz9hr25GRrKIoeK3p0H42IIjNtnlzNbbngnmJRNDE5L3KpGKe4DKUzL
lsKRrZuwq9LetJG/Op7Yvud3yCWFuGs/GKcwiyA9QNNWWeIXuwp6ZELZLrllFjvx4fG1k9PAWMxa
5X5EGl3YtQOOae2GVT3/Bz2ktfwNRl323X82+pjaZAG9COeegTq16Dx8yeo68cvmrZ78lZNsJewb
p6oH5yGXpGZc4JfuDx+f/+kJ5C57ShAb409dsGKzftnIozh5AL3f1POdEga37yYYnZzvfp9niGm2
mH0kIm27kXjjM/wY27in5Xm0mhxoIlWS6rdtSkn+POYoa5ewGwlwYME0Kgdo+Zg0QkEGHIsZWQBa
AAiGaeyZ8b/G0bSIU8DLsB/LgmSXqrK705jlCSgLnJszJBTdBl+sB+wOWlCKiqSqubg27jTTpeaG
sL5aFQ/pdjIc71MkWftSo3F/X+PCTiRmVzGUdtf8Vf0IPYyt1alJ7NSHykYKjNepGcjdCuKOLWAa
DKThvyk1A4OdqDiJwTaIqADoQR3MgwquS2IEL33GURda3cyNZI3O2DwSMGHZwDzzMdjUjiVs3q5m
egGQkX1Jiv6Q5gNZUJcD7GP8QyVk0B6Oo+9W5J23xaNCz3vESTwf+w5wbug4lvHg0LEeGEqnf2y/
N+9aNd6JBZd6cNqCo8iqg0sgu+pvM1CHxMQP32iC8n1tjdZj2tvB81rZ/Vdli3PEUe0zey6Wv5Bu
y/1k1/ZzW1jqNFrs/CXHIHPcRpnGFlVTQQLyjKyum+bqWEx99ndkInqsjMa6UewY29kR3aPPcCXe
OAmloamW6psdGa6TsvIPfs5I3/K5aiofBQ5fOvlO0OuI5b2yyAxrcXE43eztcI8mZ5Nn+NLMFbGQ
czEj9Bl9LDTteDZ6bb3USBgObQYXL7QquhgsNv5Dw830Nx5w0FG/1NU/nfoJGFZ/3AHFyZ+rltXl
Q4CU9xKVNOAzBTjcL4PEDM0xvmcAxOOD3Ecdxh0MkKzOoRxYhLbl+6kwRbbpPGj/vl+eizbS3B7s
mRYoL1VRjT1M4AhaIrvXFWy3nq0b7Nq625FLKoor0sWR2O4cxTu0sbkvefKutZKfPc8onjK5Qtyp
+v9D6Ijba7CpIzFzNvYd6abQu0Gv1jA1mqUdzkMDSyvGncUlYRT8GUh6uOazGlDF3m7MId75buqk
VPFM7Z5KmKUs01AKtbaL3DHRySUxTEwrOTxADj/3w4BWQHScdhua8nkCnz4OabZLPcXey1QKhoL2
CtKQ3Mynjuoq9vi4z/ph46lZMvzwBlCchFK9Da7yiAiAaL+dJyM/MpMo4n1DM3eZ+6k7cKzrf0hi
fxg+4qeC+coe2lS8bf1b0HiP0I5gBIuuPldpV35kRWbRO9Q6CNlbQlDR/iyg3DupjaU5FY9OBcEJ
lR7otRM9PstGjhy/e1xGe8DXJHOjC5McwI6a4J4TH/1JW3XX3MUnG/7ka7zo+cVaihe2JT0TCze5
I2XRLEi7Mv7SouzPjNMGuenaApCkm3bPDiuxN0UWsb3rMnfowiHwjF+zHfGYJ/mNLfO8R/tlHiy8
TRuUHuZoAOoEIj4Hsw0ITqGwFQxgnvVsIdsxq0FscWuLH6in7CDi3Hvm0bQ3o470HqGE8zJUY/I3
FlKFbVWmG39i0joz03uxhip1wiiXX2ttiwl0LB/H0k5C0dN2Wgm7LAmXyGZyNMgVYEi/GiT1jZUg
3aEe3mNdKtwVGJoRAC0QQrnwP9La40VJRUUIwtqqb6YlF1vduy2vF+PDoLGuPqZkdtUvkOcjtoZ4
tHp8Z3xJia6givmP+gmOlxzPifSecHgg7klMms66ey2r+sEsygfTXz5jpyk2ynb0LuvSM24EXh77
n44HUJy9ewCe84L38tkUCQZLfXY9TpYsyiEpjvUL8XnXQDlvWO4e4yr5ivqi4zrn/0txGDr491FJ
9S+D9n7W32ygiIG/FDyPXVM8cWOcBcrucLGnz8LTA39kBQWfBPjNWMASxDOwAS5waTo6ZiITYO+V
yP6txD8zXpsfUmmKk87cYCMzz/tyZMlMvPV6vYpzDnltweQb3p0kfknhAoaU0++UlifM339rqSxs
4GO97bj8N6ai3a9wbACiBJLTxzBs4E90eCG3sp6OgKiHjRrEBS/mlTb7KSpHJlIRVrXEweUabTl3
QwOd48gGfgfA5a+Y03e67D+pTi/T2BGvQhHBWPkzksZ5sXi8Xez/19fOrkmco8Fq0U+Lb8axD8yy
303LeTDm5txU3WsSS8hUsGuBvjwxgdtlvn+McvM/hZwwc4Jo07bG3ezmhBQTeYux4utueVGdvDLe
+Yx8sjXS/tsxy7fMM9+YIp38QOKpYgxu9FiZMCRHbnavR/UadCSpOD40FB2JFmIbpXYEQK2SzG90
gmCtoMvtje889h1WksqiqrTjo6Zldp30wS2XRyNrKVYDf6vyimakRNGZJiQOtugXl8x8q238QVZz
o9U91TktIl3TfZH9rs7dfZsmr2wCH4Yy2aETx52eGSem3jvUsscyiQ5qkMyDFI6dBPQR9uCVbuMS
Yghwcq+xdVekZXF6tF8lnGXyqppzNiXHqGtePAIPPObk7C1w5ul5BVqI7oyoZI85ajda/Y+amwdT
EONSQLum2TU1PAYwY69g+18sOKicItfYAC/ImBAczgdrk29I27QrvfmTokEIaU+OcdW84/oEfTQP
+5o/y8zcnSWxkzbLoVTDdv3cPaMDQD6+GFC4YzW9lgJ6xpDuM5YsGQJetBvu4yTFAS9YdvSS4qXt
8lcKWKL4WoZqdlH8WMFyGPwGQZjyD9pobsJObQI2onMaM+Lo0ERK58MwpzM6ljdnXWgHVban7Tu4
/nRMSJyNG9xJiSwf8rjcxqI81ICJsXH/UTNcD0iKzJMfggDzjytSjj4qeA9kSxnpZ0pNuWHquKrj
trZqCKwAfjSl1ndqIpeoSkQNroGsEME/OS9lhIYoneqtqbo3FKIQIhPcPO3ifXIJPHvOuGc4XYbx
4LknPS+PcQxNEEFbGi0nBjS3YB7+Yw3+1eJ112l3c7V+FPUCSTeZYVnR+VOQSHN8GT0IL0lyNCZ9
W6n6gyBSokuQB1vbmEuKngI1qhvvBljrUxw/xkXyYvjVIS2qd7X45yxbIN5ne9mK59GbjDBLuIg9
3KRm3R8NP7ggc3ilzgMwIS+VXzwgWzyaDhxIs/L/awDVpYZxtIv4yFwZr3zyWtrDOZgBHNn1y+L4
e6TEm8HA8dWJJ5XOf0TQ881LxrAG34YN0rkjVtZYlWhNmIZteqP5rw6IZFfLU5GQq8699swo5mbE
zc2cEdGzimQPnxM5YpzsljkFhxmEDL2Xvb4iKYfL6ZpfuTUhxFaf0Ri/rMt1GuUjhtRPxFxbYaRB
iO/jQSv3NcLZTJI7GUfo5lved4lxP3X1i07URwVYs4DuyDjsVGAgYeR3JgOJLx5EPmmemsC5Djan
B4LRNSGg3Ns2bEW7PiyoRk1jumNzf8/yjt2GebEtLPT+GnBUS2fPJQRkGd3IwVb90wS8Blcy02ZU
1O6GEcDT+tQ8Dl4djTvIwtemZKybecNnb+onZm8/2MtRGEI0SiiLEOvtdFocLFYdpZfvGnrjKiaq
kgNSB8hjSKsilIHvf3UXPS+qqOZnnO0PHkgHNnVJxukrjwVwrYjlDxuFYxWLlzkWB9FF380wPRp2
icKwbS5GM16xt51N13oMdIA3UNyWuf1Z39gO3R/qrmRXLQWDSG+rGvsse+etypiNYZU9FXX2giTu
Ok9Io7wVZUvo5w4WGeWLhV8+qN4RPH710sBJZnqAZBOu3/Q9EPG7twy3gFtJa2eb2eMtsuPXJqDY
7+2dp7qdHMdjTiEWdmwTiEmg3G2wknlx/xdW3jdP5IVCZ5f2PeKK7O+0WkancnxU5nCMnOJpKoPD
MrjHZbDR+GEnrasLXrQ/GuKeFi5Ia74YATIxe4baOA3Qt/wgevWmyNzSWT+OvfhhgnaCUpzvrNg8
uuV8TCKJJJlHD7SfuHKyNZj14UTmA7Kq9ne2k6/1985lfDXG+QG99X86Z+m2fpTCt+8zFOIyY3kv
qmM/ts/d3G6SfnlvauM6qIztInyQssM/4o2AUtoUSBdicTnMr0AimZ9w0jr+RcRsMm1XvYvAf8gY
y4fou1lIDdEnZLEr/KY3A51nJ6r/qjpGr2p8uQFrMi4Iold+vao6tlLfcnTmMfR8Hw+uV8XPY1H/
m53pGTrPb1LrV8GwBBjGx/9fdLByhyXyz6MF6XQUj/nEy2a58X3Cq3MYECgSqLO8s+ZH5oaTgIH2
uGWnwOXHU01a56EDrcP7Stx5fmuAk3hetIKObESBHOBm5IPQDa4+PgVo1NbBC9h35Em8TfIa8o66
Gh6O+AqMt2H9VkzL1xNs0Nl3EAVe6LfdoznIdyg0myVipe/zuQWOcex6eXEWFNJFzXA7eU4gZ5dk
nLFfQM9fc2cw1t8qbmpfWIeUGZmwQOzOeR3yWr8HiZ5X7f+xn8c3H8ZS2OTWH2DzRPAw1GgEU+um
xuubN2yTMqN9SjHEtoQwsH62nysq17lp6EVBzfFh4A00gm+DMCuoSdbN4mLpB1NsGXjfYeISMDcP
YaD4zymNKKeq95BQEvdIfdkyXIzM60+lQZkgnTPL213Xgs5YXEBTWHyCq2yXV9bt/w1u9bB+XFUH
tTPNf4zJDsKc+7rrJ7nXVvQz9a7eYOr7GQx+QVgNbvkB+Lz8xVX4FjvWwMNoKAwFRazxE4Bc/KEc
17tgMPHvEeOHhBtAQrofa6s7EwhWHnJ0bXlL4Go58tSsQLzmTIGOCLBJXEtHEGFGqkZc4szANphw
2WATK1H1uAWrrvyOPQ9riqEuPjbTmc8kkjZkAKeUh9lZvtYDyC/nf40AzlSq7AvR9RkFXBX2yn+p
Ev+tjZnoAKZhoQ9gmfs0+ITpuBlVtV6H8NKd6jpn+upWnFjcF6lCKkFmULHTuXtypjRfm1HEqyZU
N7M09rMnJlyFriE3oxGY/1KIPHvHr6pDxPcU8eTKgJr59kVgFcLZQWZJdc/rYGD3YU9s7xxzMB4z
ZMzfk5yijZ/xbvdpwdpR+UiJXZwwMM1Jvf+MhQAwXMHy723GgZYXlFdg32Cl5xoXC7l3M/BQtDBx
B1t4TJR8UUO+C1pQWAaud+gbusoC5hOkWI1NHb3BqAFPPK/OMm9xMBaQjUOrbchSYstdsviGIaym
ozGzgwuW+qNL62nfUyOfnEKgywAVSQvkrijwsfeuAnnuLlhQ22YzuWxB4WTfkoX3K/W2j7cN3gQL
x6RmAgofs4RAVTQmHhALWuPG0ybsz8Z1m/rNyOZh2Y8ZDiAmeL18RgKjQxiGutraNV4Yfi6F7KZk
Q9G0mlihqAELktQObCMr901v05Ac/72QAgJVVPvRd8Ebd6GnInellN6p8zWjmshf3mPfGs/kmpJR
koFkie3+Oput+YS6NsZuO1Vx85Q6AHFC5XXtV5IxYr9kJVjZXdn38RmIGRt3+E27sSEtxnOr6GYl
aQu3eZQK9mATyc+q0/jhBGKhdFvAYV8RpWO5yzLHvVMXwQItkDyecp7zIxkk7W7qTBvlJKz453x2
nPMwNP5KSc+ums36NfKIM4+mwDiDYE32vPlktQWmPIDsTUOR8Y3I7HjawJL20RyUYgfU0T4HFv1D
GjB2jH3JH0Cs3L5pEOUAfrS6vTWjxCaP0fiqR9v/6juzeiJpMjszqGlnWFqAoBYQTI+ZGCSxul5P
yO2CxWcunBhqkCHWHL0hOPS9UseyI8e7y5BbTaWWO3vJ+lPvQMTbYsiwTw4aF3YtNFXwD18xzM6b
koFrgsGfWGnRwn0nw9NARaX90OUbDxkuY0ae8z1VRpKfU1uqjY/s5yhrf8tGOGO80BzNdmAvM50m
cDB6XZLgIWRdT5jJNs89FQ6l/U6zQEAEeqMwl9ZDCvzZFcHO0eKJka7FayE/WAm8CTP/KGv2m0Zz
h3oHfNPy7xSXNw/5Rlh0ARyfgcGOlN6OgTf/qhV/UH7iRejGjepJOpqK/tnIp/euDGD1SEA8GtmR
Ic2rX9oHBVVk8FMS1shUHCbse2Tc/ueI5Vp6LZFkjXng+d4My1RoYtMLwvmDziFokeMO9y7fxLyj
24EN7t5WMwmXzhdE8m2fxYdemfvZdy520x4jS92YAP+mRn3SpbuP6uqR9LtgGxfiCSbWxe9b2J9E
mB0jTJYyZ+gglhULwtKXILh2nxsMCYUN/4Rho6BbUDR6qyDO8gaKia4CITbmWzQQVJfNtnIqDIo5
V0MVO++4Ov+tf+txMg+qnTDgQBIZuJV5T7eBnHiH/F3XV4elG45GZ+0me2Yn754hEXFW9qW5mVAf
Lo15nsvlvwKoccYJvS1MDcUbDKMVYDAd9J/JwB4wd8M72uoQMXB9B+G+qcumZ8Q87LXPWs8aEYCD
W/ojpwVLCQfpDD4GH6VxHUfv5pPIKgxS6PLqJi3YM1o8AlCm+PFeI6v6xmP+Pa983VqYTFQYMjYY
yPnZA0MfKhbXpHw6p8J2bgiDI1odhkG6zoBBR/bF4SXrkIVJL7sqPu2DQQ7H3pbmOdBsV7Kyex4D
kjPi5NIVxVOU0TFjKyWs3s7llcf8mlry1uJUDIeu4/FIdVzGqDsUfXCf+J1eEbyQq/QaO2wrpflM
VsqlSfqtm0Yn7sEcJYc+MPO7A0kMCdpCCu6zpcKki3wJBcCPXRr3JI32TabP698IDsmbVQafK5+k
a6wvxzb2gxm8IVdkdJygXirWhBSo2jykYljx3Exb3Kg9rNGXxBx9MOWKNzNPv1ektlZIDPlE7V7d
Jeg6jAk3N83/srxCJ7aQdNM9kfprhoPKd3OU/21iZ9sG6YcYx0OdpUfTRa83DvGekNJzTjAU/fNx
iJ60G3/UMRIS0zD/COhv7uRuTWzMVare10eVi2zYIm3aupJVc/nHSY2bHVcPlm3fXRGRnl1Zf1xr
3K7/oWKuqgOGrRJnrIGYXHV7rwSnm4gl5HK4BIXc9pHGXI1wCWvnvIlYGRAli9G3g//6zY/4VE5E
9xjvhkhOA4DSWDNARubt/CJg2joVogpOAAw857Qan9afA9/SFfURO/rikU7p3pi8d0a/z8G3h53H
MmNukl+sYLteZlsbj0ehvU1GaFKs8ZEFxPV03YshJBmLCjMRInmfMkWfed13tj3urX545DLf4NR9
YK9MxYlMgrndIah/pccQdmaKGZaZs2mD6qbS8j9H288WnCU30Nskq34MBMDGXHHsMuNMxlNjR3+A
qFx93WDp/u6N7O62wzE3zWO+/LhAsuta8DkSFoTPqvU+DYQWorf2piWPkU/HJhv1EsjyaA5kM5n+
CuUtNuunsL4f6aS3oKlZW+bWd1stBzWR6TBE3Fd1uTrr3oymfByimmKD/EFa1n///yskSbl34HL6
5kC3F5/bKT+ks4SHkT8QMf0r44HGwRh40YpsCHtYh1Lmf9EqqQfP0tlhyfyjdodPNG/DBdfS/NeA
YTaemcqUTahgL8YMER1CjwM0GoNvzWdTR8Mn+gIX5QBHjBV4f6UPltdUo7fv2hKZBhLHvdtnywPF
T/AIQKh8lzr2T1LN6b8IZenW60brbo8cI6ZgLRUOYwL7lbNrshT+cXCBd9cxK2bYqGYtH03BYlr6
w4SwDvUwfwTnMFMPAv3IJzY0WVNlh5l2P0xADi0YX0w+FJtSFNGSf11IXbsimlz2VSedU4ePD3CV
gxGw61oa3jY9THYlSBBKPNRaGUoPmr6v2fJh3i3LeIJ3BiVDEkUj06SZaIeGH0+J7miabboca+gC
z0k0vlaSffwQ5wLavQPCPCxn69tjkr9LOvTUc+Gee6f2T9mSf9TE6+kwWur3hKnqYpO3G2XRh2zV
G2yEYQOHd29bq6/bte5JNuTEHWIyaQLAg+VAuLSV1MhGghhgIJRhvNHkr9TIZ44F/0dyfM3HnvCi
Xd87zQGmMFwtyIq8dva/JutB62DDDTnIvVMFCZ/XT+f3AKMJg1Wr3MWDLq99JV8zZ7XYIaKVYjgw
EWDVCTLA4ScMCSB66BzjX09+D7PE0jjq2qi5ZPPqZYRzvx+g6woUx53/61P9bSWRlb7T9l/tkBE6
GHMHEefG2qnr/mOS/B2Z1W01VTFKYu8LpP5DCPM7WFUzAWqATQrT/1CtaTi+3XxOHaup9Ufk/RQA
b/v07KbeXc/TkTgoPoXpbOYT4Lvx5BnmuxTxEFboUh86l8m16IjKEIP/0GXeS+yXxXEeKF1rQOgc
WmOxNScu5bThl5pl87cwgfFn5dIfmsqLnnEEfrK9Q8TQ4QgySsOBrF2vVj4sVL6//DjWyJzXWY2k
E9vNLW1y+lBO3HEAJJlg+/FZox8J1WBxe2L1DuE0WhsYAWu6neYvTfMGHXfBEQ7EQqvZfHP94pHm
We8bM/6ZxhxMBBuZHYxIrJW9CnboxZ86rbN9H7M9tboa0ZuAjshe6lkJr+ACR5cjBJ6x2X5hddaE
ftR8x7YkY23IQnodb596ztlI0i+E0k/Eb/wmfaUwCUBGa0DWzTU95zKT1pIk432umt80sf8g23qp
1sCIFmXP+pXxtziwFgb68jNxmluezsWmdwmBqCrouhAHrEuBomtjpjaWI5/hsmDd5jflgPai/JVr
SGjLdYMUOr+IiHocL/anRUMm1rdeifI2RuOdwvU1Y92LSLT7LOXIeLJb7o6x3AhT+IpHpLGdIz+t
mNnsQu1gZ/PZqpcrSmV0gnn7igaWsMSAPWdMLCE6ozj5MgstPu1qqs7ZzBiCUBbmkcW5mFMIfKSx
JM0J5+Fz3ixPnlGVGz21LoLWyr90gfVvcOI2hKgV7CBWQzpnQIgnjIOudyKmnvpIRKy9g/HxBC48
4LkNjGYttot6r0xdLndPpIsMp6JENjW1i35mEp18kpSaXBX+3olDEk8YPv1gAB8NqYPzEyRTcqtZ
DcPi8uFZYA/zlv5DFMsJfIgKVVn88ZzsUAV8khlJTaE/mZ8uxk5U95L9mlg+ohhNTu0Kb09CNPOb
crxOMiOV1qlPNv41wzXOvutIpn/qaPfVKdLzpWvRlrryYif5YTGRSS9dfCHj57my/F9rbA6FHAIq
B00oG0jOxTTeOdGvlUSHQXXTBeWp6wwAoe5T0k14iQ1gmdXE0GAEE0GidnHsBQs+BClsfJJga8fi
nuTmGx8p4G8OfKWWbVmqpwiIsvJctPcW8pHJ4cNaN5LDeNaGL7YIraJdGaQ3vPvvC4KGUBvU7jqz
CZFOvedYipWfT5qDTCtGSKP+V8bGb2NnN0QvRM2AO5HgT5nBtr+r5SmsstUB7eu/wu/OM74LmMcP
RotcZuKLxoYgR31rjDiml+A4EC7sRyQwciBNNO8UpdMXMSkfQV3f5GBSH5jFe66Wb6gmBgKFpAuF
710Add3B5vJ69YhQK5MyWGzIQ2Qq99w24tiwt6zmn5GLnROHC8S9ZENEAicNx/xUNiaK1kvZfYCt
CynR97r81+fuDf0jAAoPVLbcTwvPBjSDokyFguLMBE1oVsIUzXBAED5v11+NIYvojWw7xdEmbciI
Kw4uWun/cfYmy5HjWNftq9wHKJqxb6buTndX34SkUGhCC2VEsO97Pv2/oO8OlEyRNItRVqkqSQcI
HAAH+6zNP5KoI/cCMwEJJgolcq/Ux7K5OVZOdfTN6NpP+6OEwyQFEyBxMRtAJKr4bGGpS9JU5UHW
yUTaTz5mnTFlk1hTHNGHXYkfz1Q5eFLl1uNrLNYKCAEZw7kzHoGJuxOsDiCKe9E3k5YdJ9V2E+Ml
1oHLIxhpHf9XXX2nyTa7fyXOjr0FMS22L/qmfveH5FCl9m2L+3qUYtaiP8qUpNtltdPC6tLLp7Nu
ABqlGwe4IUrwxn9SqUJXFJy/GdSTBu2PeuzMdJ08dq0ovNHIpSOXe+dymiyQMnwDAeG1+6GByZ+h
r3gqatNUORZxB88V44+mNR5bykoieqZqyL9zJaTgygzU5kydD3EuveNWKwq5NFbfw+QP2aXXEvv6
uCf3hAPEvuEeuSarMjQU+YcVt5Rpxn3qdKyyIx7ot4Dld7LF5ndKPcpXk7dBTn8ZrXots0ryQIBB
iHrLvcezauM1lV8m0PmiP7wiOMLOuyK9vBOzgDqXR1byk1lz1wXAcVe1Di5NKDUbvBnxg3hATX2M
B6z3gppsfHFmbMh6ekZAe4DauZe4fUwy+NUxPmy6+QjxaE9aZkiUE/e+19TcUUIq36sQHP2oO0W4
EkwWN7hGTeYzvtfV6NEaenKSnnJmxWedmg5Yu5DMKwb/6KGQPkATP2R6e2/qyXck9xdGVV3TEYYX
PLfewI6qpMjCGt02Z/XAo1rGD8vfV+Or4nACShFjyBzYyCchvDdxph4fRjN79BOocr1zmJTi3khO
rVO/iUEkKaEbky/2NXK01WvYy48RRPmh7X6H+H1iy87ts8zVXvPEZ4xQuHjyNXrzg9WH15jaP8Rl
brhFX6TUaaEAJN3icCVMco3QXj+E9Yus2fddXVHyD/omxljLVK/6FCCr0+cfU0/R7XdHaZ7ECMAI
oD2ZQ0dpTPFWEILwODyYFpbXqvSY1Uy58RHx4wlwwQVl2icHM6KmCMhBl+NPPeruYqM9J+P3xGED
0t/QKRDy2C1yUZGNNynTLe1YJxWnuVTl4JxmL6ZExUQ+3ensMNSqOcS0nkPMPiG9OOS1q5dUCDiA
AlT8pcKGyokcnd54MVDyn8cEd4OSxmIfcJpMvZusv50QwgSiIpBjoBhIFDc+xlp4wUMve3SDcWw9
I28/s+vYydBDa6xTEO1c5qZ81Q36nWVKw1636yeR/VOsWz59pBr3ceAdJLCX8VifU5xJZVXBN/Ca
dNRPSvmvsVE8kOBnS0sdNy4/eoDzSy2EU+OTJ47Wjaw8fUy4iN9WQVe3mPKp/iAP8UGizNgmSAUM
ArE02aRhJS5NuvwRLs5d5+CFUA/XBK82HP4gCiLpBAY8RtiHMoTt8plyfMr2juJfipr4BOj/Kh81
Nx7UG5pQsO/iw7XVeKIugsuLYI+U415pmHLOL8/pOB3U+6THAIbNBrjKPQrri6jRrlDQCdH+0Wso
zyvqV2zbjqWaXjZSfBIBXQ7eSl8/qd4v8Z2IjDfim/i4x1qkxs0h5CysHRi5InyIT2zkwzmcfipk
1sV7sRXizoh/BTeIG8jFLqYER4c1ZSiPIqLQw8gLD9RgcygZ3CyNr0PcRgpBisheAsJsD/ZQhO0w
DW/RLT7TXKuWuRG2b9VK3Q9heOe3CoBxwY/ZyVSiGiwQqPG4CDVebcdD35VybhHQ/n6PI8CF71jA
eK3jhOcY3m7HqLIOiJ44kWkHZEAXtKZFF7YXy2U0Rc9Gb8GEwBakkqivBOV2k5Ae5zR1Hizzm4iv
hebfwib5VU7KVWUhp+Iq0nuE3Y8lym3EwCKGkqw4VQCBmLHABO7iCP+4FjQdHZ9zD+SkuSt+QKwX
oJRe1VbZExkN/jFVr2Y2PWrQeyNuVPmr+NwsvkqGlJyZU6FMFHEMQJULe59UjLaj/OiK/ydFCaRr
8n2l4EFpqY9w5O6bqCOhlV1P9NzEIA+Sf1AAcr2Q7NgjJPmlPUpHfkKbVAdSiBwZK5ns05WtsVV0
7g1O8xAz+WTmnYOmdF9k3mWP1yV778y7wMqU035haCR88eMssuQnTLWfVTU+27Xzh9iHRlPSY/zg
G2oCKq4mHMxMTUgaSOSivdeaXD4pnk020DjlHfyHmlPx4WP8xNbPVvVeVdnE9UFDwkQHcnNzSLxO
husUXibigUHAEZdj1lOVCg9Mz3nQASWrCemViVMcxiTNfipHJplQ34kILP53a5Ce5S77jclA9o+c
yPdgbLjh0d9Sq+KcUH3rFFFB1z3m/XhnmNl9rqv/mJ1yaUrQNk3NYoBl7VXS9u+5MfwSw4T72z8Y
c/9sYlLZWWC/d5n80GU6uTt8hWQr/yajoz0qU4aNoMaJCfo3oBXrwEXuA1io6y6FDxVNP0K9YmdQ
3PlkWEkqHOnEC184iacOlCDlh1mqt0bjXVdO9E024hvLbJ4krr517kUQkElPMV4zXKGFD4rnjFeY
1epHymgvm6J89SPtpY/VN1/XHo2EjUBoCGoxqNZUV4KDqveEHKd88LryPu31WyrEri22BpwnHrSm
VHlJ9zNjhmOP6cYp9Td2WrPDT/ByK9T0F36Sb4jprjmu4JrUpNbJrAyhGOW2Nk44GIl53+QmVUZU
DQwmJhaonAsSAztgYA+I8xCgOb/JfLi1SUI74MaRQhCHXCT6ekUOa6iHI3mdAlgth/MdtKw3QvuT
asqZy+d4BVaLT42tvtaq9swG/t40jMfezt/9fKxIeWXHdLJcmuzKJGVV03qKAu0OCvexxsSoo9ZK
7dW3UsaOnowK1YUtudwi+VVNBkohav8OiqqdMG8nDRSUb9OQ/OlkhBpl7TlX5QgMsMqBdFQmNc1Z
2GCL4XNVY9R274JKeRmaCGZSWV8DFv9Z0Blx3TzmwFOaHuUfOs17MYMtk2ubviv3Sal979kx4IHI
UZxAJAIwl3b4ZTJzeqPHV0WX/tEKDkYV1444lv0sEBRUffMWGgO2PWn9NhjhO5mdjJXb4AKipUTG
+IeaMVzIbViNla6catN7dqzqhZv/Y65zsy0TVY0he80xXgWzL+2UMb/MK2B2yM57vybeQhpqpuiG
zdkLNJefFFxQJSdNl7bdIUQ2vpFbucLd47VGFYSmG0C9dQVXh5/OT/HIm8tjeGnLP1rurYKXOHBw
so+fsTRHue2DvB7ZN+hSchHKU4qqjA1GoQZwowlSAaEY4X62nxr0B3pEYMM2AhBo9to0KneF0bcx
mX7bYXc0o2kE099R7wbD181QF2JJaBclXp6s8FHAURcHee+ioa6B+dVaIBD8O1POZfzVZS6c6wnU
rmJz3ul8CC4YOHDB3z6WCNnvSWSgiu44f4Am7M8OGZ4zJcbhI8V4SMHK3yqFPTuEZN13/mXQ1/AR
tcpKL2vkD1xjTxPuSkjRzEK+M/W0vY49LC7MUUM35hu4y8PR2mEX7XBBC1eqDqgOVXLcFuTI/D1o
zREQFChI+xGXBlCcmGcGeCtHJHUpeqlxtFEjoq9vmtTdDImJs1MjX9mlLR/TxpcwyezCP5SjOoiD
vezmf6bZUkTt6VzpOSq8z+L0TzFBjhrhvvmldD2lwQP11achiS/wjbo10ltVr35/ooX8/0yO/+8T
gwPKx3+9TgFwWPz9n5+PYeYD6lD+1yt2NjYSasmRDLjYTkBsI6sD3HR8ZTfEflrsldbfJaAe//FV
5V0wSD6/S008WfFS3mUMlN6rY/EnQ9q/b/GPsTmOxqqFZrRyrtffBqXky7eJv39qGetU38bKByg/
vi5KDQPjawSXD+tPV77i7to0Rvz90+PB91Eo1PB4ihd/x3XCxSDuArZyEKcviwtNFyX5ISz78qD0
ApZFyrfL6wcqeO8LKYl3679jqZXav39GYDUyanTqLD2rLrkHs7lYaLH0q4sk2vhsChzjL3tS/fc7
GJtlTh1zwejm1jaVeoWqDlEyjOGzAs8f8YlhZ5wgK8i3OV4TqDhMPO7UAkX8ejPFcPxq6Iif9qm3
8T8Js1otIW3L2Z+0Mb8NJff4eBXeh4EOMWT0D+svWvqsAlTz6UXjhFGVip8sInT9CPbtJYvKt/VH
i2H+RRt0MQU/PXqCaxYOZV24YkeJw+Mpjn4Nxe+iqi/WX6As0HT0GU0nd6Jax0eWH1+Ue7sqkf+j
8aMQrCex20LrV8lgY5659ygT+ct3zgMIurvY18LB7erLfirPehOcRJ2X6r9MBpKUNnJJ22PjGGwY
NC8MBX0WRfAMNKFI1pD/OKll0nBARrtX0IYXKIjRy22M+oWJpc/CB0VzADIgeZDcgukRck2/h7ea
fE+GxN5oyULs1WchxKxGIP5FMVC9IF0O7H0LKi4oomancI1l085BoTKQVlv/UkvDbxYp4L3CCO5y
ToAkOScU0Y1qXvQCY50NG5NnIcDrs0CR6LFGfpj9VS5nZzkMuAQ0D2V2FBUaGRJV7rc2GqMsvWoW
ECgvKsj7pINbtegnum+8xSdTUVTj9eDD3QR9q3PAxxbcjKJ7/iFXJFZe0BKLH4Sby9WEbnK9Zxfn
3SxocP1mgZ7gx4SqhIbnj2Fc25h68T41f+PYnLC7xNd4/W0Lo0abhRE9G0zSf8ngqiQuPCrZ8vy9
Q+yGws/1mOuThrag2RiiysKoEdT7z0GLMjRbbtV4cBHjObJ00VDmXZGoHilWGW0goCJ/EN1ggSnj
28Jt4GEgbZMkF/SyCjB+vc0Lc16bBRktU1ObLB2TMZZADuZuxsV+CqzJJ8835RuNVZe6VnTCpwgd
KXi9BVVGLEvlnah1wPOFMvSGAsOxILf/6GjJjw6MrPEqRrdofxaAIPery5wEU0q2RccsJGW/LUYY
DPiP/0/ZG7ctFbV4tl/acKc1VPwDKi0O71FSXa13kSLm8RfLizYLWICPp7LyoVirqvREcQsXqyeV
o4NwgoK3qCnTbVPhFsKsYCwOlQm21t+YjurSB5qFMt92/MQWoayaumcmnztp3MXYwwUlyy4lDCj9
XqxesK3eAvQo9aXMJfZg/jBwwyDq8YMsyjpgOu/x0OGmtTxVlH8ozm/deI96a8ferbZ+bPTUQmjX
ZpEQubCGX130f2OagNB47/QVvjUfo1qMX+ZPTqxqqJUdx5chBDncPEjKt40fsLBOa7M4Gahl0Jcy
k2rCh72M0f5Hx5gzB2Eq0N6oBPiodQLL7W68cGEHJxwqPg/spJyCCtwBL6R2TI6oCKPZk8ohxftd
NBeSzgEaz04vI+nU/1p/6dJkmgXFKDYy/OUauOujcluTSZZNlKJadROkZB5Zg0T7bC5g1l+3tCJ8
TOpPk5e9J4xVhRiBXt0d80edTLewfSxK7we8pnNl/szxzCUpRQkGNzf/12ZRkChXzUVbamBaTYey
iK3VUIz9LyakOgudlkw5Mhp0Ui+B7Lh+31JNLGXh/V+2dxYTEwQvcIZ5vCkpl772nnsIVivrdoxQ
axJv0hutv+n7k9kctehbz22WmGVTd27yX6xMoLDO679kqZ2zqGmOEbfDMmajeqDD7baPraZvrHVL
j57FNLKQJBoxMnJlnRyRgVoHicd0uf67lyKmKt76acRQ/yVlcsl2hbHPqt1ZJO1zeIM3IrA3jNge
OorpfazdPd6pcHfW37yweVFnAQgzh4xSXYaplHnUF6T6m9ZFV3YgPxeUnaSJ/U4xcb2xdi6s4Oos
2Khm2o4eeHe39ElrGgjBB1JByH6PVrK1TViY6+osvkRweFK7NgbX4ByfjsAIZSS01avEMdg2yj3h
dXNLsrDUqLO4MhZ5ZjU2+3/wv/dJn16C/L0We1kEwfhih6/r32hpUye4qJ9HRx3Z2piMvEe38ttq
JH/cvKT5ZZSgQ6ruCNVUi/3821Z9RLVPY7GRET6VPdFSnGo6duWRYh/x26Is/g+WaBtBcqHvlFnM
UCM1sWyDNtV2Rzow/gOdwEemZCfVLzZs6z23MOA+tpKfmoJkwkgyfK7c0ozeFapIRRyqXqnX2Zi4
C+u3MosKeL42OVzswe3l8WxH1cHMwWRyJb7++xeCzkfG59PvDwD1YOc4EXTS/McUTWcFAfr6o5d+
+Wzid3Kt4fsJtT6nWBXi/I88sV7Bg/1af/xSz8+mumfhydwJDAHCll/m6N86domZSH+aynIjIi+1
YDbTzVAb8Vs3menUkIraOxRkojZdf15vwkIk+ZiNnzofcciIgLcXbi1osuRj4HNSq2HgcUHLjpBt
WLx1/F7oLXk2wYNJixQ9IvxHMdYsOsGXFVQvoge7lL//VWtksQB8ak3sDTbeNgU+StjwxGxGBlYW
DeGAmBY1R4KUm8LNGLKwrMiz2V1qGhRBStBcdHpnC91QCWaDmWcYpftxGN7MJSxMEVl06ad2kX/R
bcPBH6qtrD+Y1iu7pMGkZ73Tlr7LbHp3sDUbgzXSJTX9iN/FE3r8feRVF8Bc79ZfsTCK5dnKn05m
KyVhP7qiPhALAwyum+g26Z2NiSh6/Iutnzyb5xW3twhO29FV8cgknCvHiBcZuv5gEW37Sn5ab8dS
V80mfKqDPHMi2lEp6S1mFrexjl/GYD6WZbuxz1waVLMJX0MaLPIGX12R3BspVFZD/J7y9lw61Q82
MTAgg8PftWa2snt24dUeWTHXNG0s2BVIOdRKwjeYRPn8X2VhIZ7/e+hGlFVhRsRLQj/eJwEiOuzV
PuADkCnW2/F1lyFZ+vcrfCnudEnh64tjR94iXQ1VzNzCN8lL3TRAnasl8cbn+TpeUsD673cFUCGs
QK8xh9Od56ClaFBDyaE4PZJYkE+2dVCbzqVcYCP+fz3iFEf8/dPMdxwzBCbF1rXy2geK/RKAS+VR
UYIfNsy39f77enZSt/Dvdwy6Y0Ho4EBh+5TmGikChYiPtZ09FNP8v9MTG6t/vwCHuhrNAvky1L4l
yv/smavPm/Ufv/TxZ1O/h7Lbt05AaEy+UUM7UFMxSMVB5MKjQXkui9P6e5Y6aTb1s8CAy5rzIQau
73ZllAQ3djTWHOIVbeNbLzVlPvUprpFzdir4Ih0tmBK2DEsyPHlosgCuIS+rNz740qCaTfwm1voB
RvH/JXNlyPl+n74oEuXRpPrWu2thnggjzs/jNh8lC2E+cITUwIVIe1P8F6AHH0pAhB/5O7Sz3d+9
aTb7TXxYRQkuebjmxdfeqB4+UyUn8r/0He5uO1Hbv/6qr5cZxZ5Nfh/+ooVbCcSkRH+McuOcJWg6
9BjkCXbuER5A/sZoW7gDVOzZvEejksnoo4jNyhjqu7ppS/Dv+CICUB8QMSXtzg+S4S4LbYkiWSho
FIk45oMS1NLG4WVh1tqzsNDmlZngVoNdQB5/q/TmEYbm1jXq0rNnEaGVPZ1KfbZOaGZ/54EPO6UZ
lY0RsTC87VlIAO6DxF4qR9dXC/ivlXdb+MYl1Ph9v5kpWZir9iwcSGrEHYDMO+Q2dIsOgXvTv48l
iinOq4I3pLBsr4+6pebMwgIcTckzEKty861eiknEyVFDQyRwVetv+DhjfxGg7VlAsKx4UDAtY5UB
naZp6a/RTC66sH7WJdLqpn6Q+ugSIti1pPRuked75KF4YvbvgJuvVbk5hYpyDU/2LOA4k5+d13/X
wiixZkHEp4jBdqidoz4tuU4c5T7Jytf1Ry90qvAp/hyf9NToC+hEo2vkFDvZyHLM2k298h/UeP+s
v2JhxbBm0UJLVM/E8JqdXOJdQ9pDcQl7qTG2zs1LTRB//7Q1GEZsGy1kwVz1UewM0mnCnLNBt4Vn
1c/1JixEcWsWAqD8gjS32LxZeCHsKe0E5K3XFStrVd8UNop4bOed/aD2b0pSGhvDcanjxHD41DDA
qE0XxAQHtQx7VPqVttdIcFDoEWQbIWLpFbMQoVZjItXIHl2pS1/0xDyM6nSEwvtXGRMorf9uwSBR
gjOafHotHn5XSn9EGfkDjcaWsmdhIbJmISGYGsWpDJxcuCMT+3YBH6qKE/dpl2ajb8T/hYycYs2i
gmnH+EOaEzEuooon7Lx9Vik4qOU4OtwAdKJ6RkIbZZiU9eHy466PuYVJb84mPSjIUi8GVdwphDe2
op4lv3lcf/TCVzdnkx5TlTAHhjoiUlRfBRWsDrqnLnU2wtXCbDFnEz7SQ2xNQvqLu4KdMSY/qUnZ
t8x3btNMpTnr5XQu0vxivTFL/TSb/pZcU2Oq8zZc5h/jgTqT3NkIjkv9JP7+aQL2clSOkP2YgHKB
mLnFFxojCm3cyAYsjF5zNr+xIYrlCZkHxwEwno39rZ8e+zQ9qPKFPTqn9e5ZiI7mbIZbQWl3ViGN
yMKaA2lXPTO/2foFtcmH9Rcsfe3ZHB/hpMCu9YSbknxpmC8kqav0u5A9gFzBkySYtm57lyaiOZvu
Y1gVoQyf3E01cJcYh3RB8KQ03Z3IVEuyvlcKPhRoVvBZivV9vX1Lg2A++82Oa9JMYXmhqkoAGAvD
21O+fFx//MIgMGbTHMKgoymhwXmq7PYDxWFSaF/ygThjnRz8c9ffsjBJ5n5nQ4CYoqw0jlTa0HzQ
MR0AlevPXmqB+PunWQL1i8quqJzcyu7JMHboEamYsu/7sJR/4AbY7mFfSqe/e9lstgMSLuVq4mXa
YIB0lnYU0R4aVAeAmkFaGBtfRUTCLzaCxmzmT+CxPUvzQZeO6S9wwMEhGriUTwAB7f1An55rXA2O
EsyajQ+0ME3nss4KRyWg6NHkhlExHKJkHC5aqu6Po1JqF0YfbV3JL4xmYxYOCnuoG64xJrcPAqAn
+kkgJCuqMNY/z1IzZsEgT2S7d4CXuwUkx5rrXimS3gMM2XSdkqf1dyyN5VkUQJYBTs8Q38YG+Gq3
D7G2tV9Z+uyzuU61s7AzYDJ6FBwJqGeE/hxs8j6B8csdQDFtrCwLc2auySTPJJUBJu5uhybTNqMT
6KarAbwI6YDNvPzCx5jLMoMCqr1UIyuJIIJ7avYiVdJt4BunUu7+7nvrs7nftG0OxQErvDKNX2TH
v4xiZ18BNyzrVN/43kt9JZr3Kb7wKbgkwXXIzZsUpgr4bBxkYyTucLCKcQzOgum7PrQWZsdcfIkb
7eBUAc3p9aG4LY2wu6BO6BxCvt1ozNI3EYP6U2PMpCOP3THPJ6kJcCgfb3DnwKTH9w9QCM/rzVgY
xvpsksdyNZpxXk2k5L0DA5rC7RehwRKXAS2+JUV0u/6ipfTMXHmpTVoyRj3hGNrZXhluda58uPkh
/3uyIqD2xxKHDwFJ3lZRiVDyRWjWZ9M/9+qwtcdscgdppPgfPNjLlPyOBip3Gshj/g+R6+LiXyGf
11nJxklmaRDOIkMiK3qmUiTtImuJMvjUF4CL9g2V/5ixHdd7c2FszBWWPqtOHMuF6sbkCrsR9o8t
P4yUg2BitbHMLG2h5rrKMHB0PGgq1Q0riqCCBAspCT37HU6OO0oEbkdjwDYXOAAEz/VWLQiklLmI
EloExV2yeGXsCb+5Y86yPQwUqXg9SrTksmqEXgj8AfpGPY/2KRlyXDEuIwdHwoKZblzjjLjRAwsf
UptFE0ut2tJuPB2ep6Nc5oi4oQ1hYwjeS1Zxy6QuB7LQetMXVqq5NBL5sR7jVWS43Pn11DkBnXCi
yTytP31hlmuzUNLhAmP4iW+4AfGJjzeZ2PGVSGEigLgYSkNNave9rj2vv25x6MyiCv6QONOOocGa
FR8qjnZUievVTRLAWBlv8uxHKD37Wyq+pa4Ts/9TnJz0ypl6OTBcx2puiqT7XvjNRr8tBPm5KHGC
N1qrcmS4H/BCq2vHk+FVeNsovr8hil369bNo4XG771Ue1f2+kv2KkvI6TMv7v/sMc71hgrdOMqm1
4ZZqcmp06WJAAqxn8rHV4zMSq2+l15wNo7qoqub3+jsXRtpcURgnEmcUMY4bjb2p/E8JMAFeQpPf
tOAnQP8d1t+ztJx8yHw/fXWudM3OHlrDBSuD7W4JuPsoxypC/psuv615X2SDmDgKcOHGK8Xo/WI5
UWfxIId+UkP1N1wTbKiAY3oaeH4wHwjVKuOVNw8U+fTNbVS/iBo1wf9bf/VSr4rx+amxpjoovV1J
Biwgcy8nEmXx/WsHYAobN2wSVZzsumTjSm1haZlLDkdsje2g803XqM6D492reJV55UhFvnVcb83C
rPqPtrAH2+y1tKaSsUKgaCsZ4p81Fc3rj18I23M1oVbgTtBh6OpmnnkVx+V3yBtXYCiRTGvXeaxs
ZRQXZu5cUThqqYMdaK+7QJ3xI4DGaGjtz/U2KAtbl7mEUMJup0THpLtWzxeXvksY+Hjag6CuZsZL
VUPhKhFk1wdLlijcDDfG+MJAmysKp743ALyz5AkQZqyBsg050ajxYeTwATfyYKvv6y1cGARzNaES
4TVqTtAxOva4e26f9jhUNLvcbP4u2TcXEppm0oKF5QWKlL60MVXK05bmd2GK/Ec+qEulPg2pKVjN
IKhqYdyiAl6CO/7Q43W5sSdY6qLZrNe6mu2wSgs8bMH2PnCHUu2eAfuWf/kCMbI/hRXs7bDpaPGT
sM3hrtCdqxD+mq1OG4NpqZtmuwCox6GsAnBw214B6GfDlfIxd/1TYFrKjiDRNvQMC2nFjzn0qRm6
oXZyEfEeU6XiJ5JuteJbzaVf1nm7AQUbPJ2daeju+sBdatXsUNEAeY8GKuZdHQxpHwCsL/BNQkpT
Ye++8WGWNlAff//UJNXrzApZU+f6yR+qArBbvgoV4zSiOBzh11Pngbq3sKe/mytzneEYYJGQaGlH
3ed7UZoPDVY4672li33MF4vmXF+YSn6IfwxUaFyvzir4m0H6RfFZbH8T1QBOGCGcMU42tFIuZqYy
OHoBJGFfkw+R5lyS6QJrmj1WHHp9q70w0hvTry6a5iYMlGdHME4pz0iUioJ37ckBgQ+Q3M3yS/JJ
paf8EhJ5I5TeZCrpEDvgZEE903SFCskNnK1t1sKC829Ro/q/AliQXjVCcGrdhV4BUs9w/zfFNCZT
EZx7bfPoTzXc4sbxoLJgkGpAMXVUCQSprvZXZeuDmG1tP2qxqpXa5FSSdqsE+8u/rdixpxtn8IWh
O9cUOlYPNS4go4d97r7v7ENigLzLvkebyeOF9WOuKpS6MDM9TtvcU0gvOszS2FAee1E933cHzuBx
+m19XC3ERln9d+jyKgOjz7rQXV3xB2pFvfueSx3Og6p2XH/D0hyUZxMdG3SzSU3Wd9krTxZVfcAG
HLjSwzGyzTNby5KApuFYsf6+pRbNDgKMF6QxXLIDPqyuUeX+1CgY6PT8z/rjv/728lxUOPoFBfB2
TJBMTWcHnuLWAPu6T+38CDF5Q7n4dRvk/8gKLX3ocNjl3JeOt61KxgqjKyu0Nz761zsuea4k1OW4
HJsq4xhrUE3ahNNNZWzdDS71j/j7p4hb6hiIxvZkuKBz7gN1eMoHzNXSCIkyBZQbcX2pAaLfPr0E
i+Ac+3rMN/GOxJ2tOJuasTG3v5558lwwaKVaUoU1vz+xBGfrZEGjNq0YssONVVBTCcBlfSAtfePZ
qp7j0gU3nDY4QF27tsGWoINGGG9sGpYeP5vYATaHeHI3wp9UMnY1Jx+MOINrX65Sd70BSx9hNq8B
KZqpjzO1K/X5tTdJbmyFj+uPXvrxszls4fIS97h+uDZOKQ9IQ0HrjeF42QVp8fo3r1DmunY8QutB
0rme6wIJ0KF3lchnqe02RtECM0SRRcs+jVCKPouykbnWsPPOOsSYJ9iZYuChSiFubPgxvJ8ByFfY
l/dGadqXSZFRuO6o5b53MukqNEWxampunEUXTvnyXBNpFu046riCufDja0p1s+YMAfio3jTSPigu
q9zDTlC6IP2zMUMXppEt/v6p/VbopzqWKoYbZXdT/LMVdE3CPLDLFs42KrmNaL/0HrGX+PSexk/Q
Qeq8p75M4GU3Ry8y7lXuQ/P0ETbQw/pg+XpnIs8lkRD68AUXk2nUmyNmMgl3odGPNjPfNdO7zeLB
3+i2hYFvz4aN19d2kFjMKSxKqCKXkyff1+BTNhvbyKXni7n8qbtsRco6LMGYs6V9YyTxZTwBSGPu
rvfTQp2lPNc/goDl8JlUZOF0YPxTDVBI6oyHdIivJ8+4GDX1NdekX4Dlb2VIspWuY58RQWFNso2l
c2H9masjK0+pYw1jbBdS+Xs5PQ/IUtFMp/vASu3DejMXIp89i3wA4q1B9zjvBU4rMNbOb8+CqbT+
8KUGzGIf3jAjuibVcC3L+9FO6gHGL3zIEf6YszGcF14xFzd2sGVhoHL0UhP1JoU2B/ftwFqHPc/G
4rYUcOYiRz8ekrbLaYUZ1De94V/F/Q0GfjsPKDHiaHZ9+ui5mgGmr984vi5M0rno0ZgwrDE9i11N
YSDYA2wNphMkJvxYYY7wV1/HEl36aQLRc3KnQ6J3MVN8kSb5wvSkMzg9/CW2BsBCSJsrH/UJq760
5hjO5a4BNdW4wPUV601MY5hOuEXdtFw4bMTPxQ81iwhSSOKLAzehLS4unEqqduqIxQq12L+FkcJk
9bcJ63qM25yhmA4czDzYuOBbCEbWbAcUT+qATCoibWIod3HmnA3cbPvM+cvHz3ZAEHwKqN2J6U42
vJ0EPxTcapPS2piniz03iwLkrJo27QrT9bu43k3hc8gmXcWLL1E6wT6+VSr93eK/WoAH8Ub8uwE4
Cw9haHayFgrvUtBYGHL90fLwoPFWLraLjVXo60SQPNdBEnzIwEncd/T5YxS17MLUAyh+MnTJzsMB
fJSl4+A9rjdoYaskz6WRht3IvSPWJMw1jEPaaTegzZ5qXYOQFNyCib1HOtkesxg/wyS6wZsq39f+
8DM3UvXQYZG1/juWGj3bSUDBx8V9ZCLo0ksOA3wABOhdBM33YfqhSS9Kk23tjRaWD3MWQ2QUCaE9
sUi26ZSfJ8XQ90UibT19IXyYYrZ9ilBdDntVLXj6GDbXSqL8MBQZg/Lg1FI0hINYGWNeBGJ3vdeW
2jILH/1oR1Ed9abbWorvdlX80CTqVjXFQvZenispe1IHVLTi4MUUvqhHExgukN09gOrLJsbJw+yB
vltaBYQHB1mEo5gRTurO8O14Q2m3EKPMWRAJZAP+Ukv7VMM/eJxl97Fl3oX6Xyan5bnAUsZoK0/T
Drp1m58GVcfCwD7LU7wRBMWY+m/aUDZn4cIY7dHrqtBkNJCusrqTYLuHDRUBZZWnG1Nn4SVzQWU+
qI1aTwFXBBNe9BxlgyF9zEP7FI/JeX2cLXyHuZqSu0/QxBnB3PT954GSZEzss+/VGG5B4BbSVPIc
j6kM1PKx/zbd3r6FuS0o/yVwTJhTe8nSxKZFdt4H//t6e5a6bBYD6lLO2aC2dBn3dtBb953qu4JP
3k5bcXWpy2aBYNAlS67Albot3H0dLH+r+9wQDeq0tz1OSk2xs9UBL9QGk3pbjc8WjjpxGVuPjt5p
D6bwOwgEn2K9xQuRYi637Ae/qp2CnJYpPH50pinpf2/j4QtUKnkusjSkEb90M+Bgow2A9PtvuS6x
2ZRP8BEfOJKAQbIfvPGh5QeMoMpDRLM7BQ+zCuUNp7qbvpN/xxD3Y0u+KNT0Psu8U1NJF3auY3ji
DeGOEW7tjKQp8EDU73Fj3boAXfpQ8xiTcw0ZYPyO2q7oDviKpjd6U3t7lkD5sN75C4uCMdurSFWm
WqHEjl8CSlaZOv4dF2EqHzIZj6b2JGntxosWVlFjFm9gM3fNkJuGq30YxYzNpVjMRY9PZJ8Mc3z8
MG2gd931li103lzWWcCVpSSFF7a5fB3Y413pyZcpqIf1xy8cKuaCTq/t9J7khekmsX9iy4e1R3pd
m/G+GB3MfLZ4nguTYy7qLHIFh0yZMK1Eo3HE31C+46rVeF9vxFIfzYKNNw7BULc0Is69f3RruhvC
4DLtt/RdSzvhuYazUPGZDn028gjTEQBa7+yVml2g+VfyQM9h2pFgSgPkUnH9CRdTENfrDVsY1v/B
akZxSraBhpWdMJ9Br1TV/o2tVo9YUau7shtSdMTB3+0F5hpPVc0ZawUfqUQ0s88ivT2UVVmdc9wk
N1bSpS81CwVloZd0ZYy9jWWdCh9TD3T2Sqqf1vtrYXbOhZxJH+LSlDBZ2Ky9J9jQOU14FFFvovQQ
h8pda+AVarVduzF9ltozCweRlJA2yxDBmLr0FDXVQxKqww7Xg2i33qKFiTMXcFqDwO9rjABMVP8f
Z1/W3DiOZf1XJup52AOQIEhOTPUDRe2S5S2dznxhZGa5uAJcQILLr/8Os/ubdrGT0oSjKlRlyQYE
ELi4uPfcc/oVRIdbMOCOX643vnBIz5GbmYicobbReGrF1YWnubPPBzfexqoYA8dmt4IKS4OYXT1S
FPB6eYb9A6HsH1Mc1s2tD8HiyBx7yfIxzGQ0ZRkiFgVVFr3ZnvF0fXoWHu4ca5n2PB55jxiPDWWI
XptrCmhFOMgbrutS89NsvbvI5JBZhLAtmq91c6ZGyYDfqd54HZo31s5SB9ZfO4gNu/3HWdV6Ajyx
zqPbmlthhR+Lss2pH12v54mENt86gzoYAt8GqAEANupxFl6f/6VlMzvUoV8L+c8cvGt2M+69JO6h
t3orzblw7lmzjdubVcRdpN3XikkbVP5Oc+D1+ALG81OGUoaW61u1/kuO9xxdGVeZCfVAzJNLnCk3
DE0aXL4ZOFknx1VBjANiOQn0Oj80a3NkJWEl+DcdJPggcJCdcCkOV3YmbxHCLFjYOZySOig1SBzM
26AhaADlKggtgOPkvoJKIfhBWEZXlhn/cX0oC/ZpDqSMQboJ2mXM3M/rsStREuLtsCDeUoiV39gk
C0esOW2ed7tw6MMqNJXH1oBs44I/ghhkEtSLPHufOOAfNsz6TBXq968PaWn+Zpu+TNooMjm6M/PE
4r4xUPppdEMKeQQeB0VPon2diOG+bbFGWh61t2JeC8ZgDqbsoSKIukqDrXU3PNUxiih1EuBK+Of1
cS35SHM0ZR1RMLFTQMc9/UTHTQJtMrcaNjGccHh8VQsNaqM5DBxKMeHHAuJzYCUxmTZwDWIwQN2p
85w9o2Qz6VRO96NJl/H60BbM0BxiabFQRtrhbA3lerkaIAjo4P5/Y/ktND4HUlLKgBHrsB4caU41
QuPGAKHXDW9rwcjNsZMocoo1dA6ATClovhJQdt4D2zoewhSE0+C56EGlrPSNp7GUG5sDKZsKTiqk
QlEGkfcsaEUSgooMbDGiVFBIAcCqd7y9BI6kgXJVmYwB+IWgLqyohLB4cyOOsjTk2VUAWuzMzDwM
mVfZ5wl5J8ryqcr1aZQQm6TGjW4WdtOctxHLgXDHscDU7/Hv9gA9aeQRWucWI+5S8zMroWnOuhq0
/bjONpA6RdreTuCDa5V8ub6mlzqYuQa5a0FTtmBs3UXOIyJDGwv6zGMefb3e/ILhniMtW615XCgT
C88zskCU4bolNqR7kZZ3IY98vZMFy/3TEr2z3LWOWkGR9sd2TItHgnLBQ88hKpbHZRgMug+hVlOH
F7NVkCG+3uWSlZvjLZVngPuYEbYGwKsmg59bciVRuyVfWPTHkIJjO/spb1Wa+sYeXupyjrk0dEaB
TqRsPUkFTvqJKFvogWOAWJzNz8x7tOIaOS0XMMAbO3nBJs2hmI2Z1JE5oEdCstwf2+Gi+uZjTu9f
MZD0P2VkCxu8F/DpCqcNYptlQe8hvQRWj+iGA7RgAubIl6JI6yo14QA1ov6DG92FVZBbS1kOFTXe
vUWmfX99NSys8jkGpifgprO6yYFncLQi63OUdfXaMloZQFX8xk5dehgzU9Cx2C2SBp3ELkjAIcLo
ZsXT9e+/NFEzI1AVIBEbJLAlhiGheMv5xUbAx4Ff0OjaDihEGD/WkflXH8tmRllBZQGpp3zLqwTQ
WnqCF1x41SG5Vd21YNHmKEyTRq5ikA0D7Ux/7lPnKfGch58K5NfHsNT+7MKQWrYoew6EkQelYluN
zG8TKJ0CZ3Ij+vLLBw0yx8ljfGfOGAsNAXVxJCV11kEyuburCvrtA18ebU8m9F3buVMiqx9iS9A2
X8PT3POy2mP53lijv5wbND8tsHfNj7kaSUPQfJlUx4yLQwv8tStxa77+9ZemZnaop7Rqmq5A+6O0
jkVo3PNJNft627/cBPju05jefXeEV1lh19gEQ8RA9sb3ynZ1EHnJJwio7yBVeMOL/KWxQD+zfQwo
keGgfJKtwTcYaFUFODNqo7mM4YcwcOhhtp1jT+ueg7B+HUFgt4F8L+6auF1OaggD9Dmh4fzIoxPE
A4PrMzctzH9LvaG/2a4eba/uKwvHhLCrXR2pg6XibwPoWdw2+SEnNU2Cutgga4zkg89qFhBgbpvJ
Jpmcu6yqoSep9RNvKaRdwQW+dVEItQprVd14YEuLbrbhSRzXlmvBRRIy3XoJBjFYNzOKC6tujle0
89AkdQvMuIbc5yQAj8rypmqA7o9De9ulLQ1cq66+X39Sv/SUQKw6W+PY+0YCVgMMhVgnEJ1eqCf3
YNMDax8UNLVVrXEBvnX8Liz0OTKycAcQwLU1yt00+BqatH4dMuv74Nk7w7mpFbfUycziNAbPmq5E
J3YEcXQfInzJwaB2elBlm715TRyvr0/d0oOamZ4Y6jMZiRRbJyyBbnrVAiCSrVuUc+ncivxRkhvb
d2E3zZGRdhLVUE1AoUKhvK03okzdHZWPmmXUh7r9xhB1ciiNuPzOWHQLZv7r0BTYfWdGSSilRWVW
DChelJFYDxGk15Hf8r2Yws0829nn1Cx9ndab67O5cFDM4ZMO8UQ1FjkDFMYzdoM9OJ+dZKhPBu+9
T9e7WHpgM6tUaRU1IUQ619BCDViWfxptfs8IMHK8gmBwAwLu6x0tLcGZMcqg31lD4h3rXKjAIwws
ce2nHqrKIWsernextCZmJsggnUAlDPZt27YXb0BsTYUAGZel5Y/K3fdd/oZ69mKLrOTH6qVhK6bv
8u48LAbhKRCfQmMSqROTqlUH6oS0qD9PmGpIn0PElUBlpN2K0Ny5aihunCYLS2MOqGxEqNNKR7jm
uNEl92rwe8TFs0Ym+vpcLqyLOXqyUKKtxqrB6TgMRxme237vOSyIwTHaDS8f62NmLKy2BnV1FFrr
qtYp0M3RC1S4Pse9t+rs+iUqwZZ/vaOlyZrtW9Ah9aEH5e41BIP30DiGCNGwSkJ6I7qxcPTNgYtW
QqLMSNC8w2NA0dwRGpzUvfHdF/bNnMCRaAHevgQLjKcaMSGr/QEOlJUt6ENZVOvr87M0gNneNMvG
7KIIfUDFPg0gBHwoo1jfGMCS1ZyTN/a9ZNKYZBqbHHzVk7102tANWKMb9DWeSMs3oJN7MdP22R2h
3fShQf0bapEbXg61dWtNvRS1FIb41ozDLYDJrylVQIY+uyK0lm3U2kDrNSxM2IyraBwvsMsPRJAH
RyFUmERvRlgdqjx/aACktpIEilQGijPrhvi2A8V7iMZlsfGjlbcuvwuOy5z2EXUBVRnDMV8Xbb35
iVADriMNK7LpxKBWfan3FMjdG9fUpQc7By5GHkuqXCHhlFT8laRY96wfsvUQ/3BSHkSuj3TsayVz
Dylry7lxjiwYpjmeMcsEQPYorQMe3n4yHPABIhz6va6zjajHGxt64SCZ00JCaLx3Q4kLFC4DQlk7
QEBBROGW2q+icgUJ8a3Bb1EDLI1ndg0xpOqqLMRF3AJYbowQ/gc3ip8D4i1Mc9cCBnJjHy5s8jl0
0YBie0amiRNZ9aiy6Gy45Y35Wmp6Zj+8CCm7pAOcCGQkZ1D3342Qav/YLp6d6RknekynxCMpxN6C
WgPcK2yk643/OlgIuYHZ6S2Zzmtao3U9CVuKz4lHdv8oR6h4E+CxI2XHsi+C3rIbCzM1xy3qihKP
9DVmijt30A09pkW/vz6YhYPi3wCLNRszXIIQEGnIkxmLO7dLTtWYXRzLvhFCXlircxlvbhTIMaO5
dW2GW83FnWhq7rPOOemw+praw9v1oSz1M53j75yqPA3h+lp4LD1uQaOxj6pXFpFj2Lw5NyZrwSOY
ow95T3rdQXl9PaLidTqSOCRUHH5LqXVpALNNXdmxlVoCAX1e/wDV3wZlJ8yzAgQv4Mg/XZ+kpSGY
f52kIeKV17sOSrVJc4GXsG2lvY1EeIuYemmpzjY1AZBKeDk29aB40AH87sc0uSWcu7RYZ9uaVojT
ZhlFkr9qgsaLTrYSgVEmfuUCZnp9gn4NF4fWx2x3N7j0ZrRFxAWKwRegBo7AwkPej4RH14nPXl89
1iEirEUOHDlJjlE0fBE2Em83ul8Y479hBUtX5kjJ42ql5UlDrs4kYiNwnfMNT38WpbUJhQfBeO7n
kn1LifzEevDPxMbW0emW1+66FqS/8W0WnuYcUVgUbebxFrGgsiHHeLA+e+WtEu8Fr2Muyx1FyuMQ
S0OOvrPajZEYxnZsVLS17Tb6UrVxckyceEqgWunz9ald2F5zgKEUlW2FEmmlMenYl5xGRMC5KYDG
9HLTOXmpaGK/yoS6cRlamrzp/Xf2CCRRvWdPqVoahvfT5DnuLaLIpUUysxRe5EnSVNjFKfQTceC4
ZXoGB4kb3Sr8XpqrmZlAxo0bduciN1qMO5WjErYrX9HDUL9GJWpvrz+RpTUwMxY1t0CGl8DggT2C
PPdN3JGgLp1ErLx68JJ11fW24ct6VMUqk9L4kHAUtvjMjpAEzA6QbMayNvnnXjeI2hbiwVIt8vd5
+vn64Bae0RxUqLIyzogBtxr8gV91GJ5jbgaqdC9U0sfrXSx5InNsIVEoAxo0YhdO1LwKgIprIxWA
ZiOJpaszqH0eRhTIlqAPncpaspTdAvQsDW5aN+/WNifCK3rU3K5bIw3clN7TUT/1ZdYEtSnS9fXh
LZxVc9ih2cTFgH8mP4s2AAy5+zwKHxPvVjB/sui/iK3PoYclB8ejDCucVaCI9vQmigd/RCjQdllA
4EErZ9vlr9fHsmAM5qSPQxESw+hT8KAR6yha0AUnMn+53vbCZp3rU6sOvCdJlCMrZzqXsEp2cBxM
la55WR+mipDrvSyNYGYS6j4yJKtQPFNW2jzwNiQrysRwwxQsPeuZKRg5GFdEjIrEPnRxJHivqtab
sPsQSRj15khERXmaJAqQ6JzV3y3wkP9cTrLIdqmMb7npC89hjkEk8TAiHYfiH5JX7AyJo3TbRR7d
N1nfrYhK0rUcuvjGhC3do+cQxEzkERUmcMVCNn/QnHxRCCz4Jk23blWuQtnvKtN6a4piM+ISd8Mh
WHhMc2RiqanRge4cUGzkNeqYvkSJKPxwGG/cFRbsyhyMKKouy6IOVSwi9UA0m3jgDxUvWWaeDU1u
EbAuPadpcO+M1yj7tIT+JMrZoqYOqAZjYx5apa/AB9Vr1/EbU94KPCyZ6DmDo8wzZ4jAHLLmnUP8
oTO+dZm4pP3wFVL3WwDdDo0mKGBHdYXv5Egq2uEtgZ2FHTtHI1JTIeDUU76WZlOjPF/fFVV94+hZ
msOZNah6yaOqQkmjm+tvDlzEwBj0zuvED94nq9Bw/7xudZYW3MwueKUhshpolnU3iRtbVnF2OvMQ
J+UNqMzSHM1cgb6gQ54RD2VTRZj36whivklAWUm/fOj7z6GHqFWKbB6iXry1keCk7VcTiabAAVvx
jR25sGPm8MPRUw1xwtxZW6Uwn1EMWOzBy2DfVb0T+TV1EV/72EimlfBu1xBV9GHuYiQgdrMh4MoM
75SotC58l3b0+XonC0fynMyRe7brlalyoXcRwWluuMsDmYyVjZo5hJl9h6dG5SeeQZsgajJ+37fC
rW8ko5c6n9kF1Ag3qrQT4PUq566NzT2wtp+ol/UrOZh7RNxWhsFRu2V63fr6cJce3rQq380pkt/a
7BjSW+7YXCzL3JphdiLKCozW3V7vYmGj/gSSvusiSgAX0Sk8tRFyyJSrY2jyu8kjnILJUyD5ejdL
I5nZA4ciJIarGroZSeIL1ro+CjNbPx/ZGxi73673smRNf77/bjQ5AZ2RmUk41QA9UFQB9eEDQE6p
hZSxRc9Z1a498NdTvWKIZV3vdMFE/DyA3/UpwItaV62Y8reQQ8l6VKXxht7izlgwcHPkYaKS3E57
tB4b8isgumAkLPd1dEu+duHLz2GGleyTBAUkyMhF4feyE19o7d5KYy5c3+Yww1Y6ODZjtI1KZ5A8
jChy5lCIU+64StwyUB2/YXqWBjEtundPQA/gBWiREFqTksZ3FAERxA7Kj7kcc4Ah2D0twwUVzxqy
yyvRRoGmWZA6w06NL9cX0IJdmTM9DkOKYocYoY6SKX/IJyArIsRR+Z3Ef0y7MDeM4HpPSxNl/XWi
GqYKp8gRoMxRBOa7SPrT4VYhwFLbsx1ejARJqhQgeqNRzxAtvRTOTczRgvWY4worzZJCQQ1s3ffE
BE8RtBQMFn7jcQq2M9jbG+toqZvZYQ8N0tQrIAe5Fu6TnGSISRwojzyDmeP6/P96R7hzeGHbjyRM
OPAlk2mKGRhwJA9gnzoe+ZXt+Faf3ECy/NqsQ0Xyr08aGjFtJ7ICq5aDyxP314lmwEjjlUfqQA7f
ro9nqZfp/Xcbz22KqjQQdl0TkYtzWieFb7e6X9ECpKkGd6QPTjh5I162NHnTU3vXWQvVPGHZgJor
IMwDoXS8QqLgW2yV69YtX3MNcL4qJf+Q5+fOMYnDSHGXqRDnTR3jO7RqmoBGOdtdn7hfW3V3DkSk
VjHEoTMRfFa1aNYkC4enpDN73MtxSm6ud7I0YbPdDukPSGsrMHAOtAugrQ1ANAsmK0wd288d8y6n
3occFXcOQ2wn1qYxjsHE507ukKRfusrYQ94nWYmO3Thol8Yz8/VFnziaOSg1ojyEjDfkI+RqYqtS
iqIeN/JFX9149kuPZ2YINB+r0HFRR+XSZEPA/iMy9mik6oYztND8HHiooz50RqDw4ZN7L8a0IaPx
HKPY7UPPfQ7+q1H4zO2JpqLuojdQ+52lGjx4RMPWNLxV0fCj63b2DZv5a7PvzjWj3YEC9R2C8CJt
PQWRclyYwaVzYwUvJFvcOScicBtNmmiG8lZRu2Ln1WYZ3bXaiSo/HuxKrslYy88GE6YOcs/shN81
YydQOjoljhEDEeamK0Oz/tAB6s4BgpZHBqs1kEOMpyJwLy9GX8OVvf7cFrxXd44EtDtCUGlZIqAZ
26sYYsst8S6gtICuQASNR+ZLgCvb4hyCkt0CRfX1bheM+BwPaNseB/cEwpx51xYl2LxDOzzUBCFv
3yqlx48hS7NyJzjto39M43/96P87eivu/xFEVX//H/z8oyiHGtoKzezHvz8XAv/+z/Q3//s7f/2L
v2/firtv4k3Nf+kvf4N2/9lv8K359pcf1gAkN6BdeauHxzdE6Zuf7eMbTr/5f/3wP95+tvI8lG+/
//ajaCWUtR7foqSQv/3zo/0fv/9mTnQH//W+/X9+OA3g998+ZfW3RL7921+8fVPN778x8jeTMG6i
gp5aJrRfYTC6t+kT0/wbBJYod7EozKmmDdtPFnUT//6bbf7NcmzLIQSMjRZzJsCMKtrpI8b+Zrm2
aTpo0eIexXf7/9/sL8/mX8/qP2Qr7otENur336bz9V9hcIfYaIWBHdbzONLK1ry0sNJ16Ak1yCAK
i21omD+qor5PQW5bW+YNw0gtCM38tTvTJi4F2samwEFRTuZeMaMUICcotQVcJgqUDsYaBFDugxMn
3oMbR2onvbTxXTIAYqryEdhz23jxRhYepTO0m97VjV9LVj/U1h923mW+4Xhy50Jj7j6cXnIr5AG3
2j3sA+CcY1Ofrdy4mKCOucjSFRtZakBlJBUvJD2Eukk3oJCr/a4w2Wn43xcPVzKTO93OKon5Ukq1
ilyS7mXnQGoGBNKHUAzFFjFRL1B2+K1JjS/gEknvad386YysX41dnW05p9FuAPv+yurIJ+aIYteF
8biiLQETYwbRrs7O4kMKNYMN4/nRrjR9RngAm9MrvVU8dOOucsY+0Ih87PrBzle6qOhjpkLy6DQg
KIKuT820QsFJqh6yPD9DomI8jbogfp2l3a5iRfZAGLunWWIeQbhAAhU5Yi3HzrxXIItcefZgBajr
7A+jmw8HOr1M1E2HJoCSUAm5k70V5urCiMz3Zgfi8mTsu60NSO4hw70GoQtnJObWMY0nbkp2krT1
drUtP/WtTsA/aYNHhRV7AfHqLe3MZ9ln5EnUzA6MJ4+axidV1PSphUZIUxyp+KSdQvkuCidPPAyH
fWorZzfA9ncD32ja209y5LbvRJDeMQh5pnWIept11QIYQHuHnBQh1sq2vHjlZFG7NkWy00U83pdm
jXJ9kP3v3J6q57Q4NSXXT0YYHiEoBHXwrq58XpH2RSn5JfUsfcxatz1SYoDxzOO7TnfdowJ//2OX
ar4z2CFGccGhrUJkY7HR9sQhr4WdsZNKiNwOre3cVaV9qMhY7oaeW36Rjvq5rGJ+T1m2NeWx8ypx
UZHnXJp0cC5lhuOH21286eqcHCNukaOHopxdVrO9QuHq/c+XVlUHcHoOp3+9lWgLJJtaMr/L8tSn
phw+lWlkADxYJq/oIXAqq9iFefajL5KTZQ7qzo3qnds0e2FnNDBSG9C72H1SSfGDZW4cgFZErzkt
vIuNuMcu1y22XpY2QWtZCJQhY7/Ro/vVdoyzXZbDa1gZb6DwzXeQQ7XBPJsbqOASxUln0g6wxZJV
XUAbTufZOR1DDwDnnh+b9jkas+TUNVZyYq1FNrRPP8Vu+GTkUfeSpKB9ZYB9sIE0AUmKOA/MYQAa
witrXxY23XcmLXzL9YaHRA3Dg5iUJ52O+lXfmOe6Cip4YcJvm44cZKGztREZrR+7uj9oHd7zruoP
IWKNIGyrNy4UZVCKku7tPn+ScdeDhoF/GVCf4IcR29oucgYUOIJVbBsrwBf1jrDsz7ppdyynqS/a
rLmPPJJNpfmPAkRtQdQHcU8zXzW4rEnXp0kxsRaHYSBa81jH6ntliAQE2t0ToYgyemYEMUF33BTZ
8KngSf+FGhF2va5QiVHZ471VqWfhWNXGNC17NUJ8DzIkxi7hKn3NAJS1PCMYq6g5JNRS715+vpfW
dhXgMI+2mcHIHmgCqEQQUTz2Xv9gWM3gZ0mbn6QTpqeiTd4w3occeYqj1oiPp1W3Qen3CCqYIt9o
z4O4cjfUD2UeHWtpJfs+o0+pAZHnBhAOWB61tTKlg96xrPuakZPJ5VaVfezHMI4rWRTNycmoOnVm
qKAZWDjHkmxVh/9KYfB/vFjpuFJQ7oAgtkzXpubmJwGj17fsM1AEKeSx7NeocNNjhj9ZE+Rxvkl3
6NdVHqLsohuBFXdRkFd21aPL+vTOaSmHsxxGm7jOh0fbDiMfqc11HGrvGDld9URZelFtmNyNhhOt
87o9dYPjrVLVf2OjsLdSm5lfVB5ZO5Vskdth9SkXzUvrFt06jVLPt61KHxsnsYOKO80qUbb049SM
PxW62Vux8r5kUYmDb2QbN3OKXaHkZ/DYtjvI/4lDpyXEJ0oNcj2nOxW6H88GyR5CymNwLsnxHCX2
8xC33cGwHfMeJUnxCny4altMNj3meG8cumyLssqNSMyVHu0fObH1i43YwVH3JMFNcexeBAhsoAZD
WJDncbH2spzuY2J8y1Hy9YySGSi/Y9NsrYi0n0y7eM71kPxwxRj7oiuKJ1T2QQ8SjLttGPanymyg
xcZS8VwPbocUHmM/gOxAWqvv/0z6alullp9mpP9Rd/1XnGv2cz7yEbRoI90JKpMnEpXCLzRS8sg3
vLgpi1YFqE2fhmHM1o72jDvAhnCaSocdStwNj1KRGAwI5hfhJNlnXfSp32PP3SGgl36u+gLyzxBw
AQVNewzdGEVZTZ5umnwovnVtkKG+/aturCGgYXWKTXxU2EX7SfTS2KDiqVr//JEU3EXJGE9X6QAe
ZSPPHn6+dBYqlTri8JXj5iuemSVkVtq2OovpZWTZuOIdrYPEiui2bMTDYJ7BjLsySys696wugqL2
yjOHeROgNPtKzRzEtGnEV5wOPxw7dc6U72xzYGfPE/b55/8lus/PZrJH6fgms3R4NIeW3VVWGfpZ
YZb7jvNilSOmcRAV1t4IDFdQUWXcezYNiCPtJwuKvKqnFiquSPw0di09p6m8R/jwrq+85JHnJNuj
9vCzI+LsjzIEnQXN+IuIIz9TxmsHdth1qPLizFIJteUkI7uoTxRIQtzVYCtr37MmX4eZTiBoIu2N
K7k+lA4wyih695Ne6ENRJHngUQvqGHZZB3mvygvYeA+jZ3lBpOx6NWC2zb7fxAXwLEbWIK+g9nZi
gsnHTtWeg8xlx/p43KKl0Te0ok9ED2pTKkqOKOxrTkiuOOvaGOstCATNoDIG8A5D3vqt2FvluCJ1
JC5tTPr7ny9Omr1oy8Q+pTRekTHyzro13XPT1+qc9UewQ9CgpkBVcK6rz7mAdC0T1pdcdF8LR74m
0sqwDu1sgwVZHI0wSe+96SVpZb1mrJM4sjK+adO2ws6rclRXFu0h5vzHz58Eyx5GCOKe+rEyfcKo
89VM+nsVx6tBdvZLK606QO1QdZd6mXewK1qgyLWG7IPXPrEWF0ampfk9JxI62CX9s2XdKWROvo0h
s7EtKsf1RSSqZ4PKaF14sbwATultK9dxD55rSJyNPAHSK8ofKhMBTEyR9V2V3V2api7ctipZjQbj
d2Mkv4Eud9wSrbsVas3YOVTEOju5LtaOBVb+bgR6prPiF1SCDQfIfclVPWTdIxhY95yC+qmwHevC
LGnAcxPNYQRi+2QR0JYYqhzueCxeW8XPAzzaRynwh+mg5LroDeCLSguCxZX3zJXlHMYSOfsUPBhP
qv6eyCi/5JUJCtwcq8zCDF+mib30lSxReVdmcA7b/mRA6+E01sNX7OJyOzpusQdf+imHLlSQyL5b
d9M51aXk7LABFWAyRrH79DJY0GgYLD6uwTe1E11zMGKvu1CDjw91lK2bAXX3ktnZCxuwSLXoDlFB
2403cgPbG7UN3mDX5xLn1TqUUp+JF8dHoA8LsJ5FXymSnyszrtNLVtl3rieGYCg8drGBnXZlWx7w
MJM9MLsFnRx6t54QDFYNRp7mu3at4dJH8j5ByfCT2TxKCbe8VszZgv3v2Nrl8Cd+ZePFdfKdaixd
V5vOY65jsgFJ0XCMbW0Bq4syO8Jlje2h9MFL6HAII1Hs89Yb1iLy+pWy7WgV55X4XJrK2gA6XG/S
XCRnK27+ZJrKCy5EfkhxPLlZJC8lr+RFTi/C7i9m7w6Hf70Ve3kNm9sHkV2zgwwTdhjrWuxR+QOG
q5rDPcVLaZIIlKyhESQ1646CwOQUeR69Sq7IKk//gLKGeIwFvc+kkbxakz8ELGFzaKOtEZvWuU6j
Hlc0qN82RbRR0iw3Q1GCFkfDP2jq2H4UItoMZpQHkjH6BCIFiC0OVff2ChWf73Xc5A+yCkF3aaVV
4GZJ/VoWRbmK2zE6CWi1b3kJJJRiBO8RlT1GeGSbpKxCX4f5uGJ9pVCHzlZtYeVfimEEI7DVmDtZ
72SZDBdXW/0FZ43nd8JLd11RjXAqo3HbTRsAtJv6sS6f4dC6vlF7MIjKIXdZiySuxcpu26pyDCLz
mUNge9uTjp/LDqwJIanD0c+qCkgw3Vrwf+EKkD57HlwR+2oQfJWYJd1LBr1hPYTescza79oZnvV0
dUbMD6yR6sCpSd5EHm8py7vvrMhRh6TLcZ1hdWykHSeBGzbGYyxzGkCcYXzocrtcGwlrL1EWMrJr
XZJsdGgmF8csHL8YQJrrunLc0bRu79IBZRIG3JB1rWi8zcN+DbftAXuKXQQYHllaOicrTMedlbDX
sstMPxmwk21Nk6NKqbHNvfjgtTI9tiY91s7wlKtOb8nYRKD2Lq2DY07nBWH3pFPFI8ICbGtkVuyn
LluZIzjNjbECskAP61w18i5p2+yhmLSsLIcVfiJs575N7EPbuO4x5WYM3zT8Yqeh+DZyEcC4/YHD
Cm267WGMWL83W7kxo5HCrwLjR1Yk5TZ2IXwvaWUBDJrsaWLB1QFL2Tbq6/yujjx9cADM/8QgZYbb
bfqA0m6wN5X5gNqYwfBRaj18qrrMXtFcjnvqiHzNmqT0Oav+H0lXtiQnjkW/iAghFsErkORamVmu
za4XorwUIEACIZDE18/JnheHp8dtt5NEuves5oDk7CIGA4tovRxJge8zC1+Eim2BHd3Lmn45881P
M7KqJEfwvg9zdc/ypfZ+rpE+9j1BWKdLKBa/AIyL57tMfttAfSRTjM4BkO2ZDJacL2i3RX7MX29Z
nrHChF2tcBjIqxddYHFOTuGT7vSQtXCUon6I2XxFOFVhwBNk8OiVkfKfwE+gFdyOPoS34YcfRqcA
ENA+bLDYqJguBcNJfQCU8oasZHbuwxuNyZbF/TvVMeb30af5VG1BVuMnsWZvcYtGSTHOak+0/1wl
5uJvlcsGAMNZhYA5Gfu3CmdVJv3XzY9xbJhLBEFwNvMVc1rjfi3XoDKvcuqfBgbVWZLe0s79o6Kt
yrSvR5yIXlETnRzdUptCTTXLVfjVhq7LJxI2udVhjKgVcgqCptpVtLvaeOyPtexgDWrzCcW02Tig
dButB0yua9GoYcxgOss5wqwLhN5vWaA5LvquCFpvOzj1e4YKzKQbwx/uJji7IKidevJz3PqXdhso
zKJNPgUW2AgbISmer7rvU7R+0VtspQUDtFyCGm0LqkEomE8Dl4UirbPewOXRY7rLB9w0MDjHawZC
fTemXTbOoyp1R1GU7I2xPP33Q5hCZiWNSo+R2iHs0CLCcZT4BXTYzWy82Dl9c6THEbyyLzPGP8Ab
/fIWPMxxbcohTC/dVtu8J+o0jLXb6ai6t5a+0zWFo9DrjoNYd11FllOF/TYL6bSWozeVLfLLCjdy
L5e7JdR/lW6/iAvXbPPVG1pYbollryh7eDF+RLIwnV4sSo4ypF4b+hVHDogia3PM9zjwt+hordfm
IRoG8mEKjrwm/BAgRC8z9uCwH2UqmiG965KfDHBKho5PPSUCs3UEBOKlN1MJiOw4WvPDTNPn1iY3
wflz48aXFMPdRenwYmrA9to7d4j1rhN9kRNFtnPlvYAs3duZfUWj+Us3+h72dbaq5p/V9T+Bb0y2
cHOlvlN5SpvDUtXIjW9AekUDFIFBP2UV8t2YD+mAUvI1ljixGhRR5rQi/Izwd7Rsj8FbAz7rlBqm
dj7BA4z7pM1pOD8QDlRu9MuYEcvPdUBv/diyLMGpQJwaMm8gSG+PlzU3Wr507jcTvspUjzoi3EV4
gV0z7S1s/dkQbC8mMnATj1WuLBoqq1khW07MIgun3zwhCBpX7Ft6cMhM/Ykl6SswCpIRD7FgDeEo
tB+Vy3AXgaEU2KGCr9TvB8QfNX82t6ynRdTfxiJTHCpgnWPU3/iDE5kmP286IDSq/9U3IU6WpvlI
SP/M+OqDPunCrLLaR5TM89qkXx06wcp5ZioPvHDvXPeNEoQ+lxuCnXmb/Ny2+GVrl6cGDc5gycNP
hLJNa4Mo0tHDecD9r1G08mpE+OqRkF7QLUPzvm6BXzFXNHM0gWOHG9mxGalk8YT7V90R9k7w1WyD
HZRcL4xWiHxsN5TqtlOyexAmuUJCMrIow19rSH+GYhDFxls8KNaWXHhVNsVo11PjfOhHujzhRJCQ
oZeBgsusW1k2Le2hF+NBLmRGwV8AhF4tP9BR9TQJFKogn7HPo/gtQiU6Kpujf10w/lPBve/wAlqb
HhChjTqovyNjA6AEDw5bFx0WN1yCQfsIvpuWZzK7OotcTHYhczg0UIbRWYZTf91M3oUA49p2yb3E
3xOggZnoPY2Q29mUnmVHMRCEm7DBHdDl99zbFWdNg3wujsAEoMjyNiXIirNVdaRkoudhneYdndI0
rx3JHkDosqLDfQM9kUnBIbHie0y62IDoSabrk5zZ9tKKhWZIOM6sN42fKXreY7+KMuEtDa50fFCM
+HMmaRoD2TXJMTYYSJnYe94cZqOuljyMMbhKqz6X4AmIFJa4KMAnPZE4R5jEPkFGR5GuEGl4Zm0K
A6ANSaEJsLyK1EWLEjUg7yGeR7Nl1tG26AYE2U5pWank2WuiCEShC8utMXPpIMc+eNGADpH1D+k3
ekncFN1V+xGAx4E+szq0SDXL5iDdzsjcLfpZVoWNqhh8h6pOMjS/qgD2pBl/67yORlvKgSe5xloQ
LFGQ22Zeb4rACo/sXh9qH8n2XrqViAYV6JwUw07X3ZW4BLXEbM4XIm+rKgfen9rZYGpYy2U1feYH
6lvT9RXpQdea4WbBlP+v6c2/pNOokoQ7Jgdn8bI0w2lEJnpOmNJZPQMEwDBc+r0eDj6qLCHKDAtl
h24fzmhd3uiXqnR1mcwPlxLkxITfcRI+o0fpm7Yj0rxiyBOmQF8UG/1L5AngRfDYF9x62y6xKi5S
R8+xGiQGsuV59trjFPWI5PYYIpABfOUJsT5uk/DL9o0oGYZVQwdoATex7ZE1gQhEAMo29vwSbE+f
NZ7NEzWO+znmSREkM9JnhaF51Q37xR8vwNn9DJswdC11zZAuXxVx6oIsbtM97LFztnYBghupUNny
6CCVaD4rIU7YhTz8qjj4/UY2XxXm4axv50M4L+lJp4PKRoDDDV8wVU0AczWnJqtX87yyOcyNopBO
bNEh1oCyF6x7Y87hiH5rLE9K0aCmpvLZK76KsY9HL2sYeMjm4cjpIgpP1HDAl7o6+I2+iarTeKkX
ye+BGbGChJyU//+H9VDTKzUcp/oGbwvGDyr60ggKmd4GI/G2BDNEp156m0IPTQ5dc8YqDz6ngm+k
ZvNF2zirEjWcfJ6yvEIUH4q9zcdaG/8+BesvknR7MkXhxzhwjtxWwJa1v6gPD4vMbdsqNETOC15+
45/CTbun1JGjXWrIuOFfONMHCc5ndesTinwNOv8GU1MVVOiSRHG3S6rmN++r59hyl3HSvmsnzq42
p8QS9csMwR/ZD+yYPh464C8EttAUHU8vTeqao5stAI95bJ7jiu9a4r9HfGKXEFPRLjLfPvnoaLtT
AGaL+CEFWR20fzb+Gjq33zRQca2rficbshTKyyAeo9cWWBIi6dYfbTSmxebPsrAzOn2iFQgnUCiy
J48/C3KMtPCaSxdUGlEuWp/CHv1kbVxgcQME1iPeFqpzzO9sONaYWs6DGs7NFHHM5hVDEAOVmdC8
wN5Ks4VSkSUtvQVD/dRQ2v6b4P7EQOUOGrlMB6TYdVkVteSM0kdcNoHtc7MZiPTQ9J4bcWeDNk8t
zE7nCK4QKKzM3hMI69FYvfJ4YQZhF5jeq4ZBFNyIy8YBqnihwkgW2nfeYGnrq1GeQxTKYb9N1hLj
ZfTYjLCwdpU4ob4pm4bmafMnC5otnR49GrgTA7GLGSvx65ZCRCu7zUC5b+GA5bKzeCSzqo7Wf1vG
bQUGbnCOVrHJ1yYAreOzlxn0xxeDyRbzwhKciMMSTXuUkg/pF0Xc1t4wDp2Invy9CtjfcN50iV49
xF6KiNx8yvY0GuYXlrr5JXCgCl1r/eN//1P6yJXi3PximJpGzaLHaI/5zSbP2OFK5ryvFmTm80zC
nx3AIFsBsmWif2r6rBtjek1iUEOVvw/QNJb0S3zyiSE5YCRVYP2LyOJOtYdzLpn7oIAi1uQeJT0q
03UxSn+3dVS8SOq2J8NAjwE6BkGhrkPVFdDcmWOsUpVPzdgV0IvRyx+0xizXqaWFToC8orlG78La
Nu9iDfd0TbxL3w5PdTIOpxjPMWNp4j9FAGob6K9z8L8209B6PMPWmQcxCBqpOMnWqIF9muutCIXb
d+nEXprAjgUNfH5KQoLDT4OZ3Bbwp1gi4JXrc6iJr0iAxH69QhYI9FdisXTJmUwwHXM+AqUDub6P
UvMT1b7Lj00RzAyo4c3qrt17No7OI223G+IXx2uCKRyk3rMYRX/mC9Q9LTLg9gmRPFfCCvALHigE
zMR3a21z9+v5Z4push1UQugErfudH9j1F2vcvcVijGNYsZPvUXQtrXNJ2L0RpsDv+66XMYF4n97a
of9cGQ6dCAIwZMKjJmEgZOcMrg+ur9oDIU3wHsR/uEThxGKUe21mNWcLPFS5F/PtZlgH9pu8zzIO
sEw2dY7CnfmgG8Ca9hTZGZmAEMaa+Zbi2T+xrcJaHoxeSZQ4b2ZKM29BXi+E09t+HKOXtG5sMcRT
xjZZHRAGC6Im+aQgxVPmn2ZwKAP+qJzA7JmPtddlq68Q/W2r1yl043nxqTniTcap6gDGhi09rbK6
oZFo3SkfegZbd0cd6bkQCQJlKvnWBagDmVtwNRZ87w+YX44C3pomHuRTSwjsFRZJ7FavtzpdEGG+
Ra6c4o5f4Y/qS6TyaEyk4phu8rqlrux89ntFDBA4NiRSO5T6baCtE7N815MYIOVYq4MMEMGhbTpc
g8Th2QZhu+8xsRUO/duIqK7w9Xf6jG9r4YgCuYgNPreyAUzLUuzB8/wpHW42IG8sJ1y6q3Qq0xh9
IuCWCIFCr0P8oOBa3j1PnqqvK9fAgxB9HSWHFPHzyEr/7Sp2it366aGMYCBecg1ZKm9LSHZB7FgO
ACvTzjMlwmCnTGdVKpLbOCbJngVYl4fuK4WAHjWweH8XZD5CrAUUNcIypB7PmCYOunGengexVJlf
DRYzsdC7JjOgO6+1kinCn0N8t+I1OKFNas0cS+aya+MP3Hw8W2dcSigk31cWm+HaeX8j3qi8W9Oo
iNvuzFz8xhBhGLCV3gQO8ThJ632D3ql8onD7GegU2ANJXNPG3jSgbjBRebvVa6lphI0tXDIiu4+t
v0kA34WJQSx03DvNRJBiaNIjhIv0u05pORhwi2uYc5+4coW6LrVhcA+5K4cOkjz8nqhfGSAlgVqC
DFh0ZbxiDvPi3EwYsVTks2ypTFf6iKjMMEeOhezquxnw3ansiC6n3p+fgw28DkPTUgAqCd2XLrnG
EWylfFRD0RDAyB6kIn8lgKatx1HlQNxdIGqQRYJKuie+BP1lNNWwWwX3d7wBnb+NKN8AHHnEofin
GuufDSXYGXBpFR2NZTH6LgTjBpIOgrgvP9E736Aur4VDs2QI5t1BO9UUg88wjK3ilKYTHjr2w562
fxMTQrlTNUeII96AKm3HDpSxs1F4D1mMuY+Kx34a++V/P8gBFYZOoI/dtcbLXM/R8rustATD9xSI
0C/Z1PyL8eoA+GnEgaV6Z8mQYBK1v/rFnWkyulwCH0VAue/uXJoywjpQGbs8mUXAJYtLmC/46iXz
AyWDTaqMquU3WztdIlSqzZdZxRg7ITaqG7nm09wMmSV8346pfo5MbzJwHtXhYQ5McfBm0PiGd2/w
PtEKok/BCPlDLOxp/tNYys41hrtdM0C9ElRtcpCpuAi0vIIHDDoMA6t/+u8HUVeilG75nFgKugoL
bgZifDnxB+wALOM44V/cwh5OF+wcO5dqdscV8t+42x3btF88rBcrLcIFnI+yOgaG6aEsQvrerWJY
s5OFRTl4UUhWILdZItzEY3iXgfhe2fgaDkP0kwuc6ZF6jnWMnRjma2CC/rSztF92hNfQE49xd8Fi
hRks3mjG8Bkgq38Fl2J/jXrcBbMUJVKm77xOPOiE6l0bkyLaEBdpzLzkTd0NlyiycflnDzTnu2Xd
eZpDd46qoFwA2L6mupvw/MPprPCtfPE/W/TLHaQkb65a3Hsg/D1uJfODbvqTKNZf0gkW0IXFZSeb
tOAbjUq0X/XZtI2fHL7hLY6DO9JtgztIG5VH/toVjnKHyWJIdyieiK/dDCxsQBMfSuhhDN72YpwG
ANLkUwFAKsSAyt+V9zhgH+uA6CTkEyvLux7Ubvh4it7anBqJMLKeBLoI6u2txhPIrIj9SyyVh2a7
UGQYwOqcTx7yU0OSXGDdGHLpE4ZBZx0gbPNfohU06oo3vTCWmTOIUXv+72cL+NNySL3fIRvj07Ic
WrnNkHSsCwgpHKwVwv3yWdtyWzApDxiMqPN+R4EqXaObB8qGRnvWl9h92nfUUo67NQ36LEHdAQaU
KPqR6uECMXFz8pLtX8Bi6INZte8GWl/IBNYYKa1vi5qaknB/yB5OwxgoaUWj4E8YJ/nizT8CfNIQ
Eqa3Bu/UnuuP1C60aLnDilJjn+Q+ENYF2gGsbhwCgq4tJ2L4zcMF0A7Ou2riEF16Xo0MfrqoPfY+
iADHx2APYjl+FciMgZAnPcdYOUpRQ73AmZhyYb2wDJWA3ELxnK0A3oDD4+DvLr5EPEGvNbq1IIcw
PtlLCWfn1Fv1WleWZMuUHgjDt4RogujjLbkwuthzSCTGB46+lSlxOgMHDtZyKfsFnWZk9mSZLPII
mw3k9rLGjiPc0V+bX07Gw0F1I3lKa/99xRhdjoy/eB5k5Q17fCehlMoRrtVdQ/ox+JS+KJF1QzXl
Y9t8yaDDT6ZhPljD/vUIrcHYFgOoSsqOGe8gpHl3se5P66PfzwxyOqqhD3LN5iO/9Xwzz9FKFJ5j
C/SwFce2P7N+xj0Wjiyrxmp4VJp5R4W3LjOx/BND44PvNGYxfJhREREt8e0LCHLWw6f1T4rFGmTU
CZIlAU0+gBmd4K+7OLcUKYAwSMQEeJsAjtmtS8c9dLg4APh4isH5RaNGTOtJIFzlsMVVMdJ0wMoQ
Q8J1irrF7vs56/SEYm3wZTgPb7xdXGZHxw/U8qJ14lkspspJyOQu4Q3LaGMBNQQp9N98DbNNiuXa
Tt29dn1dMoKgMmQ0nUM69vto3B4Kx6p+ABgluOkvXFenQYAERyaUyuIF/75D8I8dmu9oxN0UYeBv
ZqKuQcj+MYMkL/IW45jP3IRLFpV6Itfg17PIhxySy4Pj+3ptAyz5QItsPJvLlgDsaK0++MOhatvk
EqrpSYQkg0r9lAR4kecxrzulznM4F3aDPnEj1rvghMY2Ijr9y6Ej5hUf0V5sONLqpt4uKNG7hAKy
r9gfvmSskzPgb7MD0XumBGe0IqYGqWa+7VytR91u6sqR+7ityj4RVKUBeAsBClTIbJYRJvwevPpO
1GEHBDLwDr2xOyje0hJZLnztezQJU5J7HYdIN1oLsTQb7D3Nj3GT6MnZ4rvQIb/AwJ5R2PBzBcc3
LowVT8Xv8tRPmt1U1biSEJhaxuDt+3UNLkvzBgfZbq1BOnILfiZubI9ScHR+VRJ7X2Le+xk4E8iZ
+ccocQJHAYgomLeeEt3/ajckztAk2Y1OdB+Lxic7L3wn+/pO6EfXBCgU9RQmfojnhtT8GDTUhlyy
unCo8MT+w45264J9/wiJdfyBQ+v5lvhS7frVG3dQIK4f1rdfrXwE5EJ3vEvwgNCet2WK4w+Edk7Z
fgK3ZPfDFAKgjXCRWZkcak7uSE+zp4APvAjXQOXazC8L5++IesHbhhjw/RjWWRrVsuAVOJg1Xd/r
av0ZYZAtsPzOAFg7CJ27zsvFkparu/pQoWIqnKBS8bYbeDtAdOzbzBrOCt9MhUCgWl5NSIRL1vhd
8u7DM4Y9P0i0EddDUY3pLgoDCVXunA3tlpwh5vrgwVs91emBIxwYOwWEWzze90NYX7uBPTC5GnDO
tDNjCE4sMthbQwWFYwp9Yu8FJZZ1hNFOoYK7G8N17bkSM5YE8Vm7DDQ+B5AKndV/P+BFjZ4amfwL
rB7KPjLqpNgRTWaz6q4ariTJeHTFSORD5xO+o/pbo4Y3utIFPZ9VPd0gGAtOUJPoY0dBtoH+P0mu
36qY8+uo1Wnh43VskkNCUHwXi+ap55DFYCccRYRDbf6VCuStzFOz3yh0PqnTSGUf9T6FjzF/xM+J
xyXUUmCj8oRq1u92GpLjHNj0SuX8d0nUPZpgnUG3ZpjVvMNxxyENmylpoepdBojiLLbz58hZhyR7
12UsxIjQT90N6T5lXIFj7nyYYNK6b3JDgSU3fMMEW8MNOKwfawUaCT2gANMQ2AV9YZK3GDtm+Ryn
3rFjasbBRD83dAHvmDNP06P/HDQazpKkXZ8YyK12QQr2loITnTC0eTgZyrWuX6J6mUrFNw+CKrNX
1nYA2Wh1ahM/i8RPv6fhLQnkD8nltQJzXPPlrw38HLYOSM77KnNKYrAh1e/Nx1OBKvXT4ZKFJ7b6
F82o20yG4IZtowzTbtghbEQ8No49E+2dBHP0RHoB/pk9ZCDcwxG2YPR1s5f1SuRY8ecDm7eCaC89
eN0IikTgu8pwp+/agESQT5vMH2hwbl682X7YlpeVgMv32FdDc8Db0O5ai7GDD4m7w/h6WmbT4mYd
5h0YJZHFrvWw505z3mkJ1JlphM0N8sVGNcXgApp9JM/Ahdv9/Gjhxg4BvcwWIqoYbQoB4P9taE0B
GwQ/jB3duxH7GJg4iwHP48g16ptiFZICqmeYyaP6tAZBj5h8wAU1zhUV9/wiOC6tvksqnIdmzJSL
gWFCTZ3WsFRUBMRbOMkTGLgfW0KeKeybSLO1oOJ0g+McggKYxSCfAE75Bs3KLeLQ+cOdQrI2GH5R
DJT56sMPraKyo34OHQBMs3QsyAA0E3WZcF2gjhkowXxGVyCBO3s427pOj5QTDAWV9yOEUvyE9Xze
mWiz+RK0tyYEMZNYb96pBiF9dIQMhjzoxVryD9/XUwF/oc31479OD8ckxf/Vh80+sUNVaBpsOKnq
r3RbYKbwH6ks1VpB5SP/ogNpymc2YxhLTEEmLCBt5xnE7KTkkkDPlW/IDMTHX6c4XLAHKpZG1yF0
oPlnnNsJPw4SCJKw/m1GvFGWxhO4V/LAa9PVL3sJwwZQl4Z5nzOEWeDNNM7RpvnJqu4eJ/7L6kFF
SqtPEscd0NHVL8zUBK+j2HJMRqbcHjv+0LZeCYnQH480/l4b8L9UjRkNLvjoxnuLqRz6NI6ghBb7
M9QmJLXqVPcyeIFhkRwCfA9x0i4FWqo05NozAHS3/YwDg2kJCBWfcQwKzE8zcJccktYCIy4rcEvv
WbJ9CBUmOfgul2/jndrzCsE8cEqNbHNKf8VTP2ahp4adJ8xYRJEE1mv6Lx3rFZ+C+PMoyCFVs+zX
1o+zjlJAIhiLGd4mZJeZe9tA+4Yeo5/WYcipda3e4vQ/l7BtcM/40OAzvmvsiB3PF/KFp+BflNMF
nbq00Bur76xVCMKIhv2MtgEfr3Y+sGHcWcCM1k8Qm0T5c1uJChuP+OxA5mXomwLUHYb8UFPxppiZ
n7YURAHMBCeI5iGI1MfNQ/kWJfxHnPweZ+oXYQtGtP9UzkFYHRsMjvinEKE0j2wrXDua2SM37B1f
iQSQf1PtpwnaA2RxNgeUa0MnKOcWByv93qis87UCqEIx35Zyiv1MTJAh+vVYEojAS2eTn6JXoJuR
Somoas4BrfM+nvfMjCDruyv26Lufyyh+gecgKFHi3JbDBOGWF4mh4OFPFLA+4uchibEhYvjaOo9d
dKE4SWDQAMO/iSOFdf60WLIcJjg7Mg8EdY7boT3E9XbnbIZWkGDwUVCrzz0GaojF98s6vPs1e8M4
Wh9SqHzyzoXftQBG3tP14YYptsDVe75JvKacfm0gwsst3cDqjN1+bfonR0X0FGxjVML+JoqqVW9A
qL1sWccpt0kXHFjCX1BuBfNzReYSo1GTyX7jVzSLnAMSPEfRLG6LZ+4wRn9KJP1nbQ84ZrAno+sG
iNwjF71i0D4CQN3rsz9HLw2cSyeYfei+kjApQI1ZF2mjI+D7oPBkxLudrzFRO15fGjGWawzzDnAi
eQL+9+xjTPbTGXLjBVR5jwMddzS0nBuHehiz12kGOHmBWOm4BEtyoI3xYNgNeR5FwVxAwBSdAZHE
556anyEa3Ys06nZ826JThDLvTU9DwUTytkG78jomuJzqrcZMvpzjlBH4ucKPyqpH8Ep03diGGdNP
b0v0TyxYftAJ1kY1MErmstquwS3JDIlfUPUJj/+mzH5S/qsPGLVEZ0pmBCjPRAXP1kvg+k5rmaet
N+QmEPPjFXsOtfUvo/DzaEUE/KwcBDtxK+9RUwrCAOw3QRFC35KPHIYOX54w9mHA2bZiCMK0bBdk
xVRDT69KDztGgTVNfRRcpp+RD6FA2zN2hv3qj+kILeOlnTMoqZsy9LzfysdvoiQwgo5W207HQ4uX
BrwWSFiPjuGeRAZyL/fuJwanMSCSPPHVAc6y5XmEfQjrUFNGdQVYusLlgd4s3N9xJfEJwSSkkvgy
Y5PPSaNhcxPta7A2CLMJ6zeHbJZ8Suq/gz7O/A8lYEASLr7E0mduMdjuHKaesEp+dk30y/cjWKWS
huya5d16HdA9hxWlC/s8TZsk04NM85GBzTASVISe97rB6zdA9nHRqobdfqqLZsJxuUzMQpsNZiRu
7ikF5tH4/DcN8QurYcUQ3HjXajG/rbM9bhe2I7r+E7cR26NYFTe9TtF8GiNPY7syy5I9tqinocZ8
CJ21HGvgFWkVnfqHRKKGKIi0eB6T3Hk8vYNbMhlm8DWngT5zh/SnSE2nXqT6kDD6lXK7YwHcO5iN
Bi94Nc5gNwEIlg3DhkHJvgZkg4tFVCm+3sl5CcUPqAg/JtI3WRATP68aq4svZxXwapK+QuwPnbea
c4ENZ3dHPr09g+hFhAYkUd4YTHu5QII9XaJpqGCm1qbs1X0F8/kQA96hnrwRC7chXfQ3sf2O4Vs8
yCSfBywkkB2Y72p9p5SSndnOclo+vQZS3SVsT8bCJxTBYAqCiH37vDqso/yIgVlEeC+zDbpi+AOJ
CHMHSwr48vhfJ7HHb7i8fHDz3MFZ7Y87+I1OpkM9lFeD5gWLuBdIzsKgcxnxnS9hfXtnzpW2Nycx
AcbDhwt1S3BQq4XnwUBrM8v0VAf+zm5plfV2RK03Jh3e4lOt8XdGJVO2it9wJtzHiL/FXP2dm3Eq
LIWOz7Q7C8HmWO1D2+7Bt9GDmuXRhaATxueOrX/pEi+7AVwUrT8hjb1NzkHBNQlAHYOeoMCF/GZQ
0Tts8FmQcvA5/vzBViAcPUiXOGmhCuAQfRnYFOG14bmgQQVZJlBdNyUDdHea7jbLXqJZyhxDNysG
VNPuzYZlcfFP3vBbB0rjbfN+Y7sFUK4HSG2ghofwACDXg0EJkjVn6Y8OzG0xV/rOEu/l8US2ZmPn
LVhf9PcyKF1iUQd84aDJjcccazU99xzjI/ov/H0XdWcLYi0nLYYuYfCcKvHMyAZc0cBE1G0g3ioL
DX+X4D2IfoCStLtf8bZC2j7Js67RQzCufwCwA3NwkTwMbl83qirhObiaZKSgDdsz+spzHXV0p+D9
wVX2P47OYzlSJIqiX0QE3myBoigv7zaEWuqGxCXeff2cmuX0OKkKk++a8yh1sCiMjC9LzgDM+cbG
/IIb9c+w+8MwbsJHsj4jaJNEcbBO8A4v3lZzk1uXaU7f5MaB30PEWOb3ytrcqIQj65hZHyUTeQYN
z6BdcMMN8+ri5KTWsB965VD3vJCNPFt2bT+hwBXZPwY/FBEyNL5rDA5+W/6t1tXzOGjmK35K4ycH
Q1GsF3qTDwXORFR6bcfbRlwzY2g+1/zkc/DnC130jcRcEcpBODe3JVqWYRobVpf47Hv7NZyOs9lS
kLPbZpM/ErjQhLmBdLlaUGviWUrnRgt84YXANcqI+acxUKRGD2plqz9TGGUXA+3hkUe12bhsjck2
yna5qXGhZmvc2USAjXHOT6acxn0+ZRcygHVMiDmq7GU4C4fiU/pcJ5sb2xizUaY0KDNcwOtE4qAl
JDaqkwyqdfll/JtjL0eDLer5sNkcuVqDwaOsJM8wY34zFN0IRKetcatwy7vckWyVNm6yEp/16K6+
rmblgeuEpdJZ3QWykqi41cUYWFIiHJgRqTow161a2Jqee1ON5Xmw+HFJ3X7Rgz04kgPA5I47TLHk
oqtN6ouUx7BeIfblNgGSZWRJvYPC75Mcail2ij3u6Ssq66dhKN5RMtOrFWG4lNCE3jvCH/S+PQ9c
by2CM6XEzAwdQ3/rkwTZXzHJcdbjv8myxbEbXNYbUVWJOQu54iRVxdr39fwrWNRNfME7ZNVAuEcd
dk5hcql2LysPZUgdI2FgkvVF4emhVVmcbRz3gN5rBgbrzY7J+rhgyZ1rkX6621T529yIByqVzFeQ
CanoPMwezOClH+6bQtN5V6SRN8L2JYf5hRgXeKWJ+lAYJ6PUVb/tCz4ihTRUm6oHamT83krGCyoR
z53KG6Cm30ca+wmRh2RbMWxRaiuvnEP9LEMcVZaJJKaqfNoWGWnXTU75Ii5Z0uZnXdovuk2KwUai
5e7oTzZrrdG6jXv8J9hIn1zKbfs1qtBywAN1sIcuZfmud8u3spbGV5bCCq1aByu41rTQHhUZKCNh
AUqBVGf7y6wha9lOv1eZ/u+9mj5qVyeaC3rkCSrErsMz9pe8eF1dhfXAqXP1sMiurNc+rgbxd6Ux
n2WvvmXeoO+VuWqP6sij17n3tJiMKKgun2751fJJfLSJxfDjdDS4OzjmbWO+quWtSO0qEiVTP4dL
4YNRM29mtxNzC2eL/Ub7uWIluitE65fD2AcU/cWudrSDNdROaMBdRoHI9pWlneuNhIMCnB6lXZ13
ytIqoTsiFZoilXuRc6jitHQEYTiyF2w4DNyZT8QZ6O64gqt5dHe5hcpgW6MvBqJJRkq5b0IRaO25
i4pljdOJmUDzKBjq/R+jMa9qsaEPNEwc2dalvKbsoJ7tMsrd/I0Ex/3DW4fYUvV03ypDAtCwmM+k
UJ9Yh2ychlyLzY2MppF5j8O9ysfhxvGZ/dRDZWp/zGaSEXJ+Hqj3OrEptIvE8lMIm/seryBLVGRK
8/3QFNZFFPrLPCK+iWJ+6CuthVOTBFvh7AVnjZ8Er8DvPKfZ8RGalB8IFOusHY/LknCenqWQLdpf
XkPUUUsHWzYTbSDghAQzgBZMEOLrblOHTY15sJhrbLh8oDr1iM5bOSprhrNzNP7cSxQua9L2S7nN
JzbMrK6N0FRw2yeql0Nw0N19kqDX3f00CgvvmmH/NV075bjRkDKjZT46ubHrycCiWHLU2K5pY+nM
wzg7et3H2rZ6YTNqaTRs7T8DfrkxSzpC2vYt1HwNk/vV4zlI6fqUfiKyKEdbsZVQmmRWQSpJlusg
L3cuzy7Faa5Jh/5nyXo3No55Gb8qz+yP6M10oNOm5aKcnD2VMtZgmczDokvkYaE8tbOxxOsUsNnK
v7BH4Hgsa+nurMU8OtJ796h+CmDx1Zy1JwDnLNpxZ5yi9eZhrKD+K8XFG1IPJY1BuHI/J+GyUsPd
12qxRnchp1MMJtMnUmJJmGJ+3lOHNas97eIqaEHkBf9rd0HaLgoaCdS9wybP4qz08FJT24uqxQkG
qU5+2qrTcXEsWrhAXn3wBruB7cjhmPd9QASakckadmzotdBR5NXTKNSC0SArZqm7xlqPnKy5JsaK
w8WinDqD4dzrkl1B6j40EBOIk+CDL0btTzO+j5ra5sOW6jEbVIqlNB8dZX0qiUCzjc+caO2EWWE9
l0n2pQ6Ivr3dHMx05oTWaEdXNX9abfv1TC3YFs/1rT8kA1xURGPbu0MRpIQmD0m9Pq+me3++H9a1
wv1ojVMJoPmwoKDN+UQ4HBEg3gwCOtIbjd1mNRxrUA5pQoX6UuC3bc7D2LQ2erV0j3X57//kp7no
9QVF/ZcrwAmMthz4z4Fedzsyid44fju2PAHHQfcgvQxlWuASmJICHVedyYxLTZ9pOU8uG2CBmgWp
PueO5WIU6p7466sJAWunCyYkW11+FW/GglIAlaWl+rp03EtArOk0FXmYprjCxREt7k6zg8HiNt2h
0jdnZ5fKR2mZ5pGTLgXqljeRalgiaPTZwnRvFZpYym/i1gqdH2Mkc832a8vbBEHtafI1gkwmi0qw
OGqM1jEuJjXuyomwpjn+wr2Bcy6ct42IizVlS9AqxhPBXDRVHDtAV/wJlJVXXbNiNi22vsQU2vUT
qn1H1T+km7L4c8nZ3sxIgyI2Mfq90O9TedIB59akMr/bTnbz/o/+ZtjpFqMWZaM8MorirS/yF4J5
xHMkxEAXPz2ocionS6lCo8w08C2pe0qk+8NpmkDt1jDgVT03UkdboXPLh1wR+ckVf2okvrAmlRm2
aa1fSPDj0OaHRG9/cnIzN8SPEcGTod0hMjBqxeI7eiWvXMSctcRIfmVCfhNtF2gYt4SCBTiVpHvv
5BZZYraCVdMSciZk5PQ2NRnBexmpxDacMf3G/1ODzaypo2wL4s+IcJelpNwWV/3GxXLC9p4nAre/
xk1qXjp2PTfNsGtKEoCZW057VrvsB7eilVy/oj+Y57RZ1HCG3R4UVXOjip5FGKevFNaNva206c7a
2hceL2ymZgANa+fT1bFUM4aFWDNv5KWSK9GeTS7sbdM5cXl0V83NrQPdW0BucCkFxnInpojDOIQW
ZyYGP+K5Rk04vysPjSuXXVkrW5hgtCMBz/vCzBLCO8ZJo1boU2lqo1map1EBj3bPgPeAQkYIcBz6
WF5gyTUkTkNY20jealzkeHbqQExEu4XqbNwLRRGNRXOeJXMARfycGvSe3juyB049AhJUgKKUO1tR
KAslHLg8qpYkX45pR+MA4vvfZc4p6a5evJqivmxW+SVMwvRe1sxHHQNpVZvlXGrJzzhsBB8fmmR1
LqrjEMbU3dhMUiccLCpfYlMeJi3bDotsPrGMVuTdf0tGGrmySiIg9MYXppNg6uV+FaI7aETBoGic
1PERLOX8wIo9M7BS0QVOntShzChJi6kn6ExicCsq2PdowDJF2W7bQ59siO6aGIJMjOyucAlQleYC
Ggg694khAUm8YUJ/s+dNO5F0rVQ9Q0DD1sZjEn5Tk/5vi9Q9dtKYbu0MsLnOxsOq8P2WHIUexm4+
rMlinVZwIb5RvxWuZp84UIRZWdtxNaw6YKV+3Ql23vp5li7nGjAKjp3kFT89Qo1QjnVvKEe4NhjM
MpGhMRL+67a85dpD20m6NdDJ7x42yXNCVywvWiaYOBmS6Akl9GGlxRIvazYGm771cd+4SBaZt8T9
ioJ2H892E9ZRMIxqRSzPIFAtx38cwbcTdVT1RMvkT6HlRdRtRIn8khJf4CJEhWrXKSf8JhxsD9QE
RJwve2icE8HOH5GsFoOZ1QTrsLl7w5ZayORak+XZAGvldAw1M7FuvXCO35TZi8NEqXoomboNrWn3
QHd7HrFrumuq0SYjbC43Spj0Z7Mk/QFuiqOC3+aWL0tVGU/C7OJcF+n7Wqf6uZB0pv7/y6TT3L3H
liIcB/6uxajJiaooDwOPHWLWirxkzWT5NFamkzDsY0Yy7jhm7kVRMhIPkrmgkkl6lIkRTpSKL1ut
fCuZ8Q/+hYgG62BoyRY1ifxYCI755dp/C8UUIcIgL9/JXtfbqqXXAQHlqHeMLfo2DpHW7Nmurr46
OJ1BtRnHpOdBSlCOXn/gGaY8lanVh4NGImtd1yloOEBRfNNUOJ7C21UmAbRRyJUEoR1OU6o+1hPl
enXMQmPRlNPSli+FxAIZTBpQo8OzehkZ1wrlQsnLYUI6bVM5vLkOZj5Wm40FImeCR5WXVJfWm/T7
uJQTien0Y8+MvS61x/ApAre5982sOr2yTJugwNfQdv1NlUpCstB+Ldp34X6uWRpV7gvbQMMNbcSp
OSFICngMiqb9mHbVeXLcS9+J2AS42chP4IMxO/qI61QnziP7lEhu677MSULkQdC389agpUnVcx50
+DZFAU7mAedsX7FLowKVOBOOmHvPpxj12hAC2NiCZWdkQvTjwLNX1bwXDYuvH6EGLO1h6WhsGVR5
lo72Nx7B8q71qz/2Q+C66VsynKyJyFR6UDaHpLY4auVVG+ZwwHB1WmqRECiPy2Cc+olGAVEBBKhz
TYdNbmlY8RvpuR247buHAtYC4CBofmwJcS9LiLpk5OSdmuss/rgsx211JW5rRkDsTwWklbZ+Ki4y
U+piK/XxYq3U+WSEfhzP6oZQ2H1mFnfimjU7YIsQ0DGI8SVGRijCcyoclRHeRd3158bzTowe1DK+
ldZ+4rsPrcHZTea7umxHtR0CIJD0p9YHDHsgdsOrppB6NlN+55vylub685i+Wla9h4u1sys/Uf40
UPdiqge1eNfXjxS8j5PO6KOMEQrzQovXz0xltOelxSaUDUuN/1VUNUk5g0EI1m4mVbWERdGQDpaE
Nf847nPZAmugmJOE/QS/y1NeHY30VnEBdFDmVPHzLxdvwywAVg5kGzY3YLxPyVSRPfbYEK7IJtqQ
Q0qX8WI88h0Hw9QwcrMdsetCkDQBDsQ74EB/Ir4NhXU/GCQJ6gfcHBrbV+K1UUE3nhPQon7ScwvM
exyMk57nPTfUJ5rqpCGlwZfAT0J6z8h9zH5tz7vWOFP6Gi1C36ZEBcGQHXZC3iqzuizb1zhHpBAD
xSLkDlNc5WOEmKpUzSF3rOOCFuawL86imIoAdiFgud8AMmxE0Le2DKDQJkgtHq/hqX4uTb4eYoEV
aT8z2TtF90WCY0erLMqW5LXRp/0EymsA/pwwcJp2BLRs075NrOcGPbTY/gppn3St9FPrgqOvrBYh
iSrUJ8qlXcZ9z8+yzs8jDpCbVpzf7pJdULgpbH19Z9RsH4SFlhtQP9CQC9uMmuzYiBMts9g2OH8t
H6TO45TTP/AMzjrGQRLZmOw/aftcaN+Dte2H6klF5C28F33421vi1+CarfMfiyKT2hyBvVmMaPbw
3agnZS7JE3XxyEdlPzP8hqAwgvKykCiRAGYgdvkaxREcRryFQ8cFpybXugWLcBZcS4XtYN6zeodi
W5rvFDqmuvc49uNnWTMZIRJgZ8frvB4M8TaUPyS+fRq+6n39fHNTwQ4PE08+ChE6rr64FncgwsSN
bn319UtFZkWxBkhdt7J7Ax8Wk/q4qtZRJaKa1A+ubPZauWK1XFrlyA0SFMWZCkQw6VCGX8wGb33t
dpOQQVKyatw+uOWtTuP6LowuBYn9j7sNnhZnBYeS9KZqXfpkj5NM5PVYLMWRrXhh5fG+65HB+Nky
ytItFUsxETH9JoYqxHCZiSBUczRhaU8bi5qUM+m/fV33vj4SnkXra9/1UgnKfUXMoaZXqfF9xC6x
z5zHokLReNSprfdx3nkswP6524HD9NkO49tAA8mb11BDF3XGkN5jrJARJrwZUuiMMDfDIdtiK3+n
i9yag2+gmS9ju5/1abeMTFI1WI/ur8CN8BBlU+86uiRzJBDCuQhV66RQr25g6i3FQAXtMneQ05mc
ezwLlAckY8qgrHKaKXMSfC6uwEuOznjrEm66Mrs47UEpzgNtWn29weWhqzD6GifIKd910JCs7jiU
iIm6COSgB9IT0VjhCKeM4300AtGkVckDPuontkASFK2LXf2XE1Bg4waomerzesfi4fvuo1J1Tpxx
IG/dEzZQtxKIEgBHiCy28/BUZ/JRgP3jTR3MgiSBQfyquI0LT5KkP3LMDTwaManRIVUylGCsrmV2
eFzW/JE2815luCGCQFC/g3h2awi2EiYJQSPTeUepowid2J/rYgSUX/0Utx5Ski+zx6pjnp2SnUnM
NCearXO+ojCB3zAEnfirLS939EROLhtzDQckqoHp9R2nP2fHlcbyjl1DpLTUfkDa7+r6vdXyqG5K
3+xpjQwUfls8UHrrebIwTjwC9fFtA6Ipz606e4RhwFASbmkSlX0SEAIJ1fqegUG/WNHspQ8Xxe9N
DW6KAhbr995NoBh+kUZ/cEk7s4Tz4N53sWjvKi2ZTT9NKZub80DpGpr49sVznysx0Nbu90/3cri9
PnQ17wZDeYUkgSvFS8T1iYTNvGq3ey7rmN0x1mZ26e6u1j1mNc7xQtaHyN4MdE8KUiBVFQMh8ZHo
9x3ArqIwKx/DJC3HIzNykOuXitoBIzFf8c14sORFvVv3OZiGCCeDEdx6nHiML9zUa3/EtB2rnk5U
GSq6JKUycW5lQNPJm+Xi7kK/q8oHYS2HKvRY79v1UNb4Y4Bj8f9RwF7S4Tq2P0n/Y8zvokO/e3UW
9ZmwWpSleC+M7UOWhKOkDJ+tf8zV46/jzvtnTYTJuU3l1FGlml86+8+sEnGUaB/qU8nvaHKnZj16
+knf5LNmPdTzce5RnK3q1Bs3MnN3GtWuSh66Jn+ExO7L5CRcsYP4FdZZcy4SZ8/R/liLuLHUD2H/
CtsMhiBxH93+ahNIqh2P9NoC63MOXL095hp3DRZLsbb8uBz2xzY2BgTqIgBkd2zkqz6wcJWwjVsS
qkcyg7Hp/pj1RavHgwN9xS7LSBtrmEoZ54DcB2XQmde+oYIqcoiwwy7ldiuc5EHncZ9VzhVi2Gem
Q+coPOorf8YSHfpONV0J3VwqBGeq6IqbRUWxPvamflQQcKzl2C2HBGW4MchWJdfeLAhq/1M2I8Bb
OpXdh97/NUH7pOibU6YQ3vgo9TpajPnxoaJPBRTW0QuE8Hvfl4awvFo58XJKoiuv8f7J8dgMMTkH
w0p3josgQgSAp7o7Z/vV2qt6wfjz0Xacm4gfILANt95E11gIzC3vacFzijzY3Z2EHnJh2NxpLg/h
qq92bU4ZsYvk0Gm8x+RBspWH6+nH68AxpMaB+SdS13+M4qd6lI96K5hBvCGq53upxOMOMU8FN6eV
/HPVV4Hy1ObGsds+ZvulNH/nhJCiAmwH7h24NwlD1dke69p9nD0WabrKLk2UXzNtT9WGt6q8klF/
mZFCMFZ+WaDkF1aF9kMIeEZQA5zwalNs9KgDsw9tpoLFnMM7cr1UisPWR9q4ttDObaZcIEKV7nLK
HPNrYxrjxASfiOe6rZ6l1Gkazj5UGM7DHPE5d1H6K7Lu5ubpaVmLD9JUnE4hdpqc+U3nxXxaiSyu
K+cd0H7ER5T8jbsi1N32LMlDGXb3uGUp4mdJrBslIdFCz2H+bvvnZCuQheQzKFxioQbpAsJ6uhKw
HO/smtuxtbs9jUzLOndWdpDLeqD2MxhUIDaFe//MoLJfpRYrEAvzW5eVURm30FXXxjrDMd2lFQfC
xE3/iFy9OSgFWFQH4KP7zvwYvKuX9T4kM99h2pccMdiSxjsQC2dyragc5H7kn7SK2BsI8XltPGBQ
tr0XZundne4B3Ck/2z0olaMZjxhzJ61JwtLI9tYab1a/a3RU4fvBQunx2+Wb7cogl2hAWpSQw+Bi
Maq4nAxInH8UWtCNqb+Udf0M6nSnMvxVJg1LLncVqpE9gS7Tj4t5UKVH3pOfJS9EzIId14KJpLCx
CcSV4bzk0/SSAAW6z5sq9Nc+kKqNXA7lxCS0hpp8B4GOB1PPbgj5HALncK5vk2NElrn5A8HqofzI
7z/q8ADODFs5g97XAntr0sAaXw2VekXnMOXaUPef7okQbfq2HeNk3b3F9Gs1mD7HJWycR2ujq73S
VSPn/FFXOc/yNXBR8IRNCIRxqb80VG2T3D4aggPpdtiGawnmkZ1k0wqpFmvfU94bWBnUayIeP5s8
eYrc62733mNEmTT5emBNVA3qpjogue8S1YrZ3+jnPIdX5bIp0/O81E+iSJgzQKFvdWSCy83aPpbO
HI0pnSlUbJF8ddRInGr0dZ30vMN3DXzjt4MCDCEnnMF69604Lj3oqHm/iS7SqP+44hNg5TlF3+u3
w8iyJsd86Punrnu8418gDCvmg2NcNwYkUgslFPaFYzILJ/MFclxKEwijv1WVGyvnZkShOmECBshU
3IGtOkYUKWw13948k/zNSCSrvC9PI6WrmhIkEQG63HFjntC7hdMEx7iak3STDMF6J8Xh5Ql+N107
VKvmZ9wDDc8GxKBI19Nwzt+kxuJygzB+9spCA1/RIIw8MqkH3T633ydt76b1xRmAstLad88FRxWv
eaTCOo/fvEfze7eAxiPdzpQcastTjs9zIK2Tjn+7xuKghC2Y2RQ8f1VlodgFApRZXUOIHlkUWER1
91ORd57GzNeKZtc3j8RvD65x91BJtc0gEXygxX4JNYFg1pwfmRh3HoLsKG9iaIC1kYBfQ2upCOXV
Qdp1D5oaY1dCpT9Sazm1vMl6UUUccYDSscPX+ODAT15ZM8iaRRBKD3ZyFvfeqzpfiRgAjXCPnLyE
lUCnoJLdVGFvftr39SDKVaOxsKSSI6H3gLOLJaxJolknQ1FPk6NzyOOcuj2l2tGAOKXi5AiEFWTC
aMgeMN5Mv+t3PVhjPVNCh9+M9BpGcx11STxDA04BV67DE2OC3tqAvQ6rbvtCXYOuKV709AFIRNHh
trCGctkl9hfdDWKCkC7K5n1cSIA8jTI92ThQWD1B3Z56l+ohrfqyiFpBF+I9MQaGdScwrZ6d6Bxk
TEC+adQRf62G6htE7NdinmwmurJOYp3mj9Oa8ZxC9kb6bKTzvTHqTXUde/iwjoQihs4ij5LmVIOW
BntnsB88qGpcb5mXUazhRllr3t1XR/3XKGmsVIBCD2Rg6kqLeo9jEs9c135K++eioondIC47ER5k
Xv21FWAoP0X2Jb3D3MkbMJUwQfDvNgSqGZVnvE0aD/1d436nmnoALuRXQD3Lnq5FKNOwUMZA6+52
mxsgToFcOhTdeRhiR5w1jpMTWEEpFxKvwODwM6GsZHacYRJgTUXW1IVbr4GYn/bt6IJx9b5Lsb5s
+hCNdO6aIhkvRT2dTYUzmG11ZwnEM5jNCYjSqD4b3a81TXkEGeCY6HCjjHlpd56qTdHUQN7wZqu/
glrwce2HqLjLLNZRAJVgYYL3WljmCH4WuxiaHuJMUqQHq5njaeALtlfDZJDJwCr29CVGI1fD5l7J
qpysOMOzQt2/Tl5PTjEziv2Sms9F04pDSyVaEMDYrXlV+6JwzbjP9Oel6+cbuct6R54rRYOEbZWb
KU9UMpwEeWZyHL5XS3XXV9UvXIWJZ3n1LVqJMmQgsRg4aDnubUJc4Za2+dU18ms6LeZeG1HoqslF
jzTI6MxhAwM0HgmsHjbsJrMy3NDz1veSX/CCbPfW3/MEVRdWhSKOBUYMJv59FqRR3XrtzyiJ8Qha
12a6ZhcIWG/1THlxcNvxpOSIxrBdD6bdR87G2OeUwn3NUSn3o5mDApJ9aNvMDN5g7KiV3xZhLzE4
GTrr01THgivH6j3KDd47fsPTVAP1UTX1FTn/jYUTRKHYBgFZa5SERIfqRbMZx/m65eZSZljIvtXO
8KdpZ9S3pIGT77wyJYw7INUR+0WnnRCTFjR9suwdYjSmOu31QYy3e5uhKVVaGJDV4SLYTzzIn4pl
AvYsgQePKs9ENkX90wilX4HGG3YCG59nfwIsYnC29YqRr+Ub6Nh5+Uv+ezySX8yCOjHG/bJQ0NJK
zXhE4v6TZN3jYDvNTwnCGcLWwRq16jCVnG2mPMNPsrLdyjtc/kqAuvHsMdhWa/7gAvOaNUNnz+9n
ZwEs2q8tP1U3o3LLu11jJ2lsg4z3+3AV2V/NUTCmNuq0erY1LBsKvFn5qyW0Hmp+U1C5xAH06ugh
v0oIieYtt6Amb0rN9JpD8OnGHJFWrwNbpHn4nRkcXmaT8dyZALyy4WSz5UNVkLndwFr8yKL3Ym1S
/hL1Zj7FrfGdJPlo5px3EtwZgOv2h2qtvCApcvFoeLStlIeOIZBjCJPNujoHzYa70Rf93yzz7gef
idfKsu4aVVdCLB78n1VEhavwHRoTl5ACSnJ7dsmy3a+LdvLMeDMB1FWa1+47O3mdFVhcVloe3cw+
iVQBVY0soVnijUy4czTp9I4Cc3lrxY+jf2gLR/6g5iWkdBdttZe9sZW6vxKjmshzgqUGitkVB1Mi
QSf3E/ECmMuw7BfTm6vrqjmXsumPulfw9KOPKxsN3RAKuT8JUjmgEAnqDsUY5Y220cfnvblktobk
UEy+XVP8I4kwD9k3OHAeWMssz/rwMUEQT4z5T2m0sSt487V6yptdOZE99Y2iO2yIil7vRONmXJS2
3RvARAyrPK7jRkYYwppNBNa4GVmLaPpYFX1I9e4oxeuQu0dNH3cFodd0KqPOMeBX/OlsA9KkRqgp
32nEtmAHOLrC//avBXC205ujW1MrZXTLrzV8mSCTIAp5QcfUjnac1yMTwTdPn5FuaEmvUcN7rS1X
8ve8tuUrxZGIADkoXBbMYIsrav1kiScpvD/MxxWYEluV9LH+LOYP2x9QUb/qu3rBheXlM72afUFO
e2uoL3w77k3riK56RzY8YEpUflqP73ZW7CFJ0etpQ2d6T7c11nuQyckPatpLkci4Fc6p01gcslu7
NqBIFIk+4aPF2YIJWhT0r2zjJDJ17/VFNLEkwPYe7GHY6/pru/0r9O+FvOcMlqphiEzQjxMEa61d
AwrPV+2zajg9XBXP3Rnam0lpZgH3fv+YanSWxn3rVQ5l46XbW5Qgjb06fhfoLtAYkcHxWwvWMhRT
ABvkYUNkMDImC5CDebfLePhtlP9V4x9oCOLovJ0WolzMF4LBT3Tkjov+qJkvRQYIhzjVzMdN7Y6G
n/c0IdsUBe4gIfGxXnxom0cj93X3y6n2dX6wWbTlBSJ5NLq3xT3bXFTZHbv9W7vboYEkxi4bhpX8
XKJWKQxuotqlnBpq6I2uWB5K7byNN5AsQdrUQcPW4dUAUj8+6qb1MBuvrhcK9+V/1deJYWWgxWAx
dxw273kKd7QDL3ma6KlYBevMebjk63Ipqi0UaRI49rMrr3rVEorYjuYA9aaoLzW4+1WD/8IVtRjP
Y1wjMRZZCxyK4J1BcLrWDy3hDkazMpmpoeHBcRuo+YVBm5EHMDz3JSIKGTL2DWUCkcMJmkw5bB7p
G2JgpuFwtRM/Vw7APG6r3GLqMThPVViYjCYc8auf3HxntQizIJizAf5JZM8eEYkdN9No9cFUfOXk
lErjnbb83mDE6Akp+52iYv0YUNaBjKIvTsNe4l5sK71OC5mVY0DFcKOdl1H6HLJ3qXkeVxQNV3va
Cjfy5vFvwxBfE2YqaQYcR5i9rEy+UziDBa+5ICC5nPrqE8bCNpNIco9ELijV3RN6xOADtClKIoGU
BOqgf3oj4ndkljQ6m29gNXfpaHzSxpsk7TkPwElY7zKT8Mqb0MW4q8oLqSfXol+QcY+koSnjje3X
gm0PORdy5yf9jFe0Z+cKFF9Enqt0H4XNjghaWKwU8Pm0RLrnDO0sF40F2cn2fMUfeJLtu9M86cQs
gVAGivHZgffqDOpPBMzchBD1ga2HZ8D3OL9vOU4doKodVjXE4N+cB+jSQ5AW3FGEXdVvhRNeObL+
OPlSyDsNJS9O4pvLRDMfM8MjyS61q619t+VXxS2iJntiRoGuS1afaEEL5IMNLMrMz34Zy89Ws1jk
u8SLBCmCKJTrpLpaoDMlJy73R03puqBJqEW2w771k7KDRsztZFGEgRbR5fclFtpz4ap8OZIppDu1
WX/bVpNxwLsMuXMdmJc2NT2b/3F0HsuRI9kS/SKYQYttCiRSazLJDYyiCK0RUF/fB71482bGqqfI
TCDiCvfj2R3un8s9w9wZhFGEX66U0bc+O7X7VarqAiw4bJJdZA2POlU2MWwnuotF3fqvLs6XRjKc
zDL87dTw3YrntBnmO3yIvUNJFWroiUZL/A3giKOMxCKwJP7eGgDx+lbFLaYpC3NoVmQHXX0MtvJ0
6RptLXL9E7L5tZ2pmFR04ckKbNdS1izOb7bAQec7y7xREangtosXJvP5rhoOoxNT6/T5/6uirpbw
I3EN2iW1KT6CtH0KxI2AXt4ThDmK+tUpxXcHFzlt01Oe0SFyp2aBmBnz7JeiXah9qsq7WQYX80tp
rzXmM7/5TaU98c7feiPvGjXCcmx/9NLgqtN8VCYf8UDYD58MB/hHIxg2UdNaPM2zzZd1SAdU3s9q
xG/JJcfFzf6WoX9NQ9OFNjahYhdE0UoECHYchull6fAIm9vA0TcC2Kcjl9uqZiOjz4uSD1lJURiP
732aPERT3KTe8mTeulz7aqBRGKqgY7H30/ClCFA9GtSoot9GcLdz8ASmPVGxLORF8dsfGhNO7zJd
q91S+ORJZuVCsWx2y9F2CkFZl7cae55ao+AX4TlzQv6JdluGoKKqvTR75/DeqvHwQJO3c0qxrA6P
Xqd3pMmRO+liKhN+OW1Zyms+AskiNuycsTBkp4XhYl+UxsMf2RGN3xSGCv3xqgU5ZDNUhy/HClyf
KM3ZsBJrX0sdUUkRBWu74BmCOxfOZMYS5RD/p3Oem+jhFW57GXdLoP9DRZBjpUeBp0zn0Flq/jqo
jlq8k5uP1LGvcrRxxhsScOrZSNlPtQlPV/FiYPzFIURLEHLMTsXPhffNHcMnuUMrlMR7YVobKftr
c8WbX4oueg/Lu4FjJwdqFWQax/0ZoSp8C2NcAzYyoCges+xcVy4LEGRsluJZCeTnFeZxs8LrBCdS
cHeSpNfKWG1WsHmxEllcJJrL0QgSlXUWblZyCzQANNf4jcMbx7oEZB0rjMHsEgUkt9jSkjdUrjlq
YbIK7iyGzQOPQG0spDf116lc4AZrgiBksVSp85K7gwh0ER0QnLCRVrfIIeq/WFOfKamfksPQX4U7
4mCEt8GSCIW9cnmJzdwzue2sGlBenbGkbKxrm+nLn5RNYGjLW1Xhm8F0u8a3LldbOyyXpAds0wIz
legZgnLXi3SbJcgpIb0aSrBSGJU4LH64URgU9KVHvF/aRqsIP7rH56EcaRXQhA7PBPX8CjVpWi99
f5FdtL/8a0SPfy5QYwIYkXbRdtw2j+GJ4XRKVjalcLmqPpgKOMiZu+VH8CoevG6z4vjibKsL6N0F
lpYRk+INOTGebD19BOgWem5yvsdzCmegy5AQdSOpbymzEzxLbBOpJUcWZ4PyHfkFo3Or+5O6lfbZ
s7ytVtPS2SEUEA/9oHALqVieCTpbOv9oOBwI7UhMmXywHAFC8ptdkNRhnqPxy6V32OesdpVxrVdH
815ghLE3fG1tshtKbtZFvS6xiOIsRx0wHQfkwCPQ9kX+N76gEqBTxndBGTphh8/XjvZB6rKVeMx9
0Q4HC9y4uW0jfuPZpQhaUCvw3POjdRPBPPyA/Ch4zsXkkpMKJpmMujblZ0J1iPHO9cuVVNzx1CAP
wMPZB4dUXjuKR0u67rudHuwle5+Fe26/ctxSFActc2NPKveohNDBCPhGuwJaHV8gZHiuzVfhtkdM
Eqq/aKxfTL7WP/LgUMwWUMZ6j80JYxT2e5DwqumksE4PjpX1XdtMToe9KeARrSp4OFvUropxGrUn
W+UgfcjNXStdo3rW3F00o8G9/Cx0z7APwjgnxTZIzk3FjzCgWYeZI85+w+1xfBoBb8K7HLuZ4bWo
AgBjULX5/KLmXfDvCvUmDccMWr2JDFj58VNX+itbV5WB8a2bYBHeOIkQSDNmw8BHMRgtUayjYmPb
kvwoKBWBANnrJ8qCRn/SDLRMpq0jhR+Kk8bgwNoYUJU3bA/s7Kijx8eDDK1pWuK/0RmDIdVUNn5C
ICIdqpukLu7tSj0YbDmjp+Kv48RD06m3myp11WYL1aavHhwUPN4+hgieM5KCWFwwMQu+wWT7IQoe
HnvSVNxce9hi2cZbS9mM9z5bjtO+f1cZyYcoU06GtO51Eps6hNgr5zPhrMVrgAdNe/CI5OWeb7dp
+YePfrepCziWLLs4aT2zPE68LoF/NFBQb7J6y0OMCo1x+DV9D1EnxNu6nn8ljQTE94moO3tpbCqD
UzX8MuSjOeytYt80niztbCJR0x2numIv4xW1zzhrG+e5RE4ay3jnF5JD2rjTRG5WBmRf31TBz2SR
1s5lUV4na2WXuLNW5ojpZaMSD5Rs8+Iv1XaaugOz40Mxnc5Vu9ZBlvzxUfAdck9WaztZDsZKM09w
W/h62u1wQvtbokgKN7pDZQYONtwwQ8zVc69ehtNSBmtQr2i/WONK+UaZ1mX9yyTbgiDXbusAMOQ6
BoXBKRSzClh3GL1Ryh0pOVnI+tj686XG98XmoHkn8COmDAWBglivYBu5LLt7Qznj/FIO6g1rN1ba
K2C5TrWQqYYSnFGL6ozxMDin8LG7I/YtFt48Af5P9zmR/5FAwVqSmCWIsEelp0JKY3GBQBdX3HJm
HOmwPJmr7DqE6oSpKS6ot5p2CDGDkRPhhQ37nNzxVanNnn/OR2xJQb+oTeYpK9Q35rv0F3GjTFtQ
ERTw67YDyLJJuRGLO28Nvzq5NN2GuX4ONzTlG3wrNTf+nDF+Lw2SnLNDridTpbRL9HYZ/wb6Zbwg
DpavGfAgny45NzVeWDZWKBUebW9uW0Z4HHakfBkV6qb7MNAXyrTdTIUA6KvXWVDSSTeLQAj0Q/hY
YAtsrM5T62OF6AjzkYyC+ZmrG1ZukdjZnMG8ICmcAmI3Sa5c1cpxZJQWyaeWQ0Yf7zrLTGM9MJLX
Md14cbGpG46PFeCD5NKvPjS6wkUS7AM+rFc2uBzEqr/NglWKxHC4gDljm1LJ4ACuE1sZtlb1jnmi
Uy2ZDxBf6qgb04SvDeUg5O0+EDTLezgiwx1W1rSuMhxiDCYW/WH2bE1rBeAucU6FDJ2VE9vFO5eG
15AWAiAOEpuVimKq20Qfg7McnWMfUeF5SDl9Ujr1FUqVVl5qJe7PVWB5IHlK8CMEWCSuKhbBg/la
9aMQXffkHaOA45MFoVjZnKQrrT5o4bnhwWGwnd2cr3xcihKJDG65M5lSyXweLM2aET/pdh5qNSn2
QmTxzqkFuYwhsFyCFKuCL6IcTYLO1F0pe/xqRbhO9HUBi4Bd/r9eWfHzjTDgWNV8Bsgk71J90i8G
9jFg8ywqiZk0uNtX9VcSsZrY0kIhZsXFo7+InqFe4s4EF9Tqr7z4katVV9+Imun4I/W6/23IvKE+
WfM68VrwtTVbHh6iSNKv8DQhP2MTQdZfM5+2cE3kfp/wVU8XaBGjzhCKFMKFOEjJ3eTXFEsWK6zj
inqb+DsWGSY9BI++b591ZwdUnrltu84sj4PaILhAemdgP2Qob92YDX65aPHLLtjVDSdOg4Ghi8DW
fQMuyBIUa9dBRTLQ7gzIUpL/PloeQjx9dBvt30RaQYSl+9z94cuDHvBT1Cu73YzOl21tG9DsOoSH
2msqgpH6u5bvw/bAGCuWmVyCUEJa5iUICmrrzuRNe3Jc9Gdu5gzfR+QVZ+2tMH4y63usvR5HcFMy
4uZ/VID+Qv4BxAUiqr0tUHRZaO/dGjZO7Zn+rrI3HQtuanWUGtMROyZLz55rIUuXOvJx7BsLlXHG
mneIKxZ7WQONATsTuvBpQS9Q8K6ggDHmKlGd9vixONLQp1bAVzgisb5SH6vL5EVJLc7lybrOGMit
+dJ2LbFKcb9MJ4SRMBpuksUDv4YERgdFXWIB8LoENvUH+r9VKp8pUEXH/AdL+IJZcV7+oyiJrB+s
Fdw6vPlStiLrLHG2SXmeGtC3NAyuZZI5BVZl3bND9L+w3i4FmRxnoi7YnnN9JQzayRh3ubep6BE3
ts49iZ8woMKl+oIEZ/ZMBffgPWruO+WIXSFgYNKt6nRl5Lsa8ULeH3SyNBByEKfWt8cyPCvDTYrR
/Zac68SI4Bq1qJHUQ4wm5TEhg59g9gaWy2NGXVXQQgJhLoY91h5ibHkvOO546coTj5/V01l6oMMA
1KATg3u1CepjKJNROfMkeOisJ0/WrhhyVgHQpObylccqzDcUtFQA0cVk+v/SnUW3Sw4kR3Jw8K+M
WyhleMlVjVXas+93ZGmwkNmamAVxbltrbV4fMl9eanh4AihM5O1y+hxgigL1UZJ1wUIg+nHECrwA
qUjB73DidqguU3Yfe5iz8kUqiUtAVgOHluaWFbMsLSIymWp/2IaOvA3KaCcm4QXQaYeSUGWaU7SB
SGzRjVRrk7Wq2cq3Oc1jNP5xafdxj1SBUBjxIiWcqswiLvwR2Wiw+rPUI8NLtzpjF6YkmuIt54k2
mE5ayegIbWUGpTHYkhiJkoHHOAw54UDuLs9cIVeLSZeQVT+akngMA0ewk69ki9BuCY02HYLoLjA+
V9VlrM7jIOgzjnnxTSANxzs6u/Bac7IX+adWT+t8/Eqxb6P1zD8bTt6R/KmYlAdJsVG/IJBRPo2m
BWddunbB59wpaxl5Qb81GIqVoBISEfPVp9QZsNewHyUWxwovS3WaOP317tVaLWQifdsQH2VU7LJ6
5TikI3YWhBvGNSAWMJ6YNGm4HmvjYqdQg3gQrIGZc2otekGA4XRImfiw4q07JtkSQPTAFToKuJVe
nSPBLuuXD7lNOMunZ6T+5DWpEwHh1tWXDsGlKZNl1vXMvqDxUcfx3TXMPoNLI79rKlas72eeXnQD
WAELxp9GPzKx97vPrjQWrcNo7zIAm0qrl6x9ko2F3v02hW+IPlwCEW8pqmOIk6Y3dO+pXjHuDAxg
IHNMuE67E1KhipbwsZEsBaOYjK2oSJAybCIU9P4mlMHcsHCrFRw/tu5Q7+Ol70LhBjqNgRpzOit2
7gUOGxdpaDJ2X31OvtlAHWhzJrYCKcuAm112VlIycMxg60N0RVI9u5Z1VbG5qxnQsnv8a3J2Q22n
elbGqWROYK6oPVC5JRLbKTgfWgUpoGJFWS0DpaaM823GYqjfCeSepJjrypdoxkeWowRoLxNjE5pp
spMgorL6Lw+DyaMXHCJbvEVQXQLH8FGBGFd/xK9g+HcSLgKEwBLbeRPOWoW623Rs9FWq9d78z+C5
jUiSpH++rh0LM/F8m+8gkHtMjrQQUfNeIKUoRMZK1lZgaSkXPW8xGmprf2C81ZrdOovKp8GpRHwS
PuatKPQPXG8d3VDnGpqzTcf6VAr9p5aCK0mwa8f0N0rLwCCa6H5mg9U0auEaEApWj7eixY3uF+1e
toNHpiTxUr9RaOsVFNxJIoe3sRiMjbJzEU72ZzbWd0emaZxrbjeme8zYW6Vq/7W+gZmcNqJk9ZXn
1rIfQ+wJKq2mumvS+KOUA43VyxwqWBz8TkNlU9oE+Q4HVYEkUP8OnJlGWUwohRKok6rzW2XSd1wy
uC9I8UK/gb/HaQtwXQFqF9sk7K9odz7ZtewX5pi222CNBwPH7io95kNyk/0+ZgEe78Fs4PlsKBpa
EgbUkoEfyHTd7SzJFRLwMMXQTeatDGwIgkYbP9dCA6dzqokaiBT+8CqcNd6bOqn3CeS0nNoVrz1r
SPy6KySOMvrzkTgznZSrrhuABPE5KupD1sNrWljvyQBFUOAjAPmwF1l202Sxn9XBFMmVrZCgHgdY
3Ou9I7OOqBRvCMJfNOmwygEEMiKEsFYTeYOz5sAG8EQ2CWZrDhewoqQj21q3DfujwZCtIobK8Pn0
C8vk6c/2Um6eVEf8M2vef0t6Df6tGuc6t72oMVjxgFE/nPPJiHek1O9SG+n2IPj90rXBGDSPzb+h
NvYtnF/J6q8NFOeFPXCq5N1eIXEjQU6c8OUJVrc5o91pOpcsh2JF2zS19Q1QEAsLgTWQulA4FQl2
Gsb6iZ9+C8t/Tzh1FyECLn5EF4rrA3D+UZkk3hsz30IEYH9Y7LQmcA0l2pYOKS0hSFoGg8HNEMhY
xR8jz6OvD0cx2nd8pFrbXgGnk3UhgXjz6S1VenweI2+t0dBReng2200Z+K3GmFlLV7Qfk3OGZnu3
FcbXtb6pW67YeToWkW9QMmdsb6LcVQVbTSs71qGxSbp9PXZekjVnTcNJaTjPSPGPVfzSZhTkvPbX
UBtj/srayIu0R61hw26ZUGS0ax2DsviQIJu0ocWNFGMmgeRzyG2M/kyQ+EhWVEE5c+2yjJljikLo
NcTfSf85xR288UOu/cDdhBM1LRpWvlCevL4lKGlirsWGEJ8WitScdXo2GOuSAiRqEI1SiXfYpdRy
IJzIxl/iL2MMadUsS+BK0auvEu1Yw+eiRNKqHEI8S2x3UtaMgNCIyUSnFTMfnxpzKeR46Uv5Uh53
Cmlu0a8VfNQNtic6ZQ4zV0JqBnWQrUwDyAR5tVIsBcdskBTroX/V9qdmf4I+I2p8bYf3Mvkg9IBR
T0+fhSKzyw5NEyE01FeNCA51xAHTptsUvHbQntU51lIHTuQ3mzgz3BwEWSGYVcokmdUmxFjIACQ7
KJ3DKpiUNoJbCUVzVSjWOtAeXoC2hIMy/sDkWhjPRrSnQgvcyPjMc9TIjcPo9w8MJpk74Qau4Zqo
EzSc2lr1S141hOygsQYAQc14KIeXbDtHJWW5nC5xDh/iyd8l2rRTh45YFEHaW05Xx05O3em9/6UA
l2YFcSjaid1pTlzYiG5DBjEnDewpAZmHPnHKyoF1yiYmRjbAS9gLFvF9zxgJrKHQjJdOLYaRgEQW
fajvMicwu+FVH4w4KMAO5NaaJpJBCwiUZeA0S5V6t8AfuIxTpquGvKr4p4n8KrPx1Pk6mBzrorJo
b1us2T1jkL6h1xDI0H2x5dS8IELygiTclHnORoJOFtTURWe4Gdn8rzNbHvPhElUnA8DcwonkTSCw
f/jyqSZMmzP6ok7kUBrSvmL9YWT2vwpJkDTZNwoQH+O+rFpAvsCuHXFEE9RXeAiO09L/k8z+nTCi
vTKpdzOcdlhQDxZKS+JOoLqT0iIBgLeUSw6DVC0gC9uDF8jfTXj0q8DtfemUb5yOW7jwIJZe1SE7
OZm2Sab6PJmMtNnZOIpzG6Ma/im87848hJj9hwFIDyTPZ45xJUCaEyFT1ki6Aay2taBp5zS9g4PZ
vzhoUwL6JT+JvkaDfHcmqBJt/43VjymGwmeLtQFHYdKGW623mSv/Cqa6Zu+yHz6pYbuVcn1l+MWf
3CIbjoLH2KYuVemZHq+lE2kldPrM6UxLfmqmAt5F9/g7GUjJf3Jjn8ZoXLaVBkRN9gwAJQaotbhR
3+u+fAnRnIy+2pOHSUjwa0jQMKvqAdolgeo9V6R4mIZFnBXIrBBlNfKveupeLIoozTemdWtCzYsG
ifSJ5DixgYbsA4bOumcsJ6vOv9XMZY0M1ZKF+9gpX2X30XbjcUqqe95NL1mNjoI0Jvz3sDaTHzFc
WhJOg+FNoo2LK6ZIePnBMWdHdeIJiu8xH+4QUKVn0coKyxs8M9Y4Qcf+qDnAvQKiS558m6xTIGSN
cuV9dVFDHQVuh5TX0Ai1H3vwGTmW8GKib7ltFlXUuEEQXVvVIZeWpEfD7M8p4nXWyDRDPbY38oSf
KlEMKAVPg5Te28l5y+XgbjAGVxjUQfvZZor1Jws8pFZCVZUDEWaEBJ27xKIsQwxy7pnQHipoJVjC
UDTaU1Ow6I/JQmQvX6QmkPzo2CErznzxY0U88nBcV6x4LPoJ/tZ5KARowBhuwyxknu7Qlm99bb05
dfRe25VbBtpv3aDMiYviFSIZIJzcHer6COGSfGLTORlOfRkNdRmxg5dLtFXWtK/mJYLFHe7XH4gg
ZNnyDEP5CFv7TBPGiW4f6qI4WPqss6gDTHjt2dbdFktylprOwhD4axCTbEPWF4R5JbgL2qJ5gy77
xuW1STFs6MMTBtR7SSxdIdKndBj6+mRXybMpFS8rep5S1GS18lOmyzAcvKTQEYO0zb30b74vfimQ
UDR2a33+uklRxzw9oG0r7iibvkf9iCjx0hfVzlCSl8qHBKYVIeGmmjs26FSeP/n7ZORhG+Vf8LGe
FETo+089qSMVYKekY4cWR3t1TokwUMqWnUJbEN6rVDkVQlkmvdj09XAKm/bfKPKznkpublb/SymR
jjEfDVpmz+mgkaa0Mn3a/9r6guBy0ebZgkMYtTF8KFZzzpX8qI+IN+H4jSPK9eKDqLmzCtLBnRK8
U3Z2oK4IVO3dnEpir2xmllK3sYu56vD3RSAO8JHgQKTL1jmQrugWTDZ7iQMIIkOQKl6N8qVmn1pG
yWwj4s2b7U3JZxbDBVL/Cux+UHjgYf2Kzm2kfU8V0ZTv4OaBRr4lKZMaXHEBUowGwQCvrJJ+E75A
WDcEiE3LLTizljMw5DSAi75s3Bp7jcw4NUPF0ERsqOy3ismUhJ1u1DqsNjBMYJaY6SqY8S0tlMbm
j2BYSoUve2AGSxE2+h14MJgHLUoIA7RlCUETuyNzCQmISzIO5IshI5NDrwexFBLeN2Awx1vjlTAj
VQU9QoFE9z1KkCzww9nBB1RB8mXHTRaXJBkFnuh+y3pc9UzLS0BkLfqsziF2vmIbyLZJc+zlNKYQ
9EmG1C/J2Y+pGvt6D9Zj2zcBPZkP263CYsK62crRt+nrCXFMhYJOQfBgkQeXFNZWKq4CK1bSPYfi
LEHlqWOAttKnxVSvRh9rNAbKKLykc0jIgGV7bDcx18uI87fVEYOzVkZi5mtgiGEIYJvsBhl5KqHw
c24phCs7wmtGgyjnb3pjLSWWY5XarsiqYBs4oOS012YQnOO486SKEVrf7ih71/5JoPVMOFbmN8CH
hdzASZUxUnKNrCYz+9WCJ3MqpHlrqvNhZP/NXDcur1Z3L8thRz6I29YeZxx9FR9Cx5RxligSLFBj
8Y/JtS0bxsNquzYrRGVwIyL2GhYsT+XfiDt3IuSKI1E3rsglNMdkX2JsSnY4GMhqylz+Xy/etGob
qeYh0Lsdum71A2ebqxe/81/Tz+NSbCU1Av7sPMAEUsEg+gxwCeBehMyhcmQ58A7rH67ERd8c0Dcu
MmzN9feI4EkOGB4bPyKn0OtSNiBXP+MBeU+cO2qNqTyCPoDwOGxntKua7Drzp5EurdjwJ7X4Cfnf
6d713FO7f9hFKuUbf2wSfQhscEl8Ji9XbQB93YAzcSa6RUlOHTdc1kRHwsqOIaYK7Jz11glYRVbi
lNjDE4ATMpbyyPCY6WJgKXvyklHtIFG4yVLjgTWnhv1qit8GcVK2s5iLGeLdFufJnv4vu9P0i3dc
F9lrREKr6Lcq6gCuO0i+LFwJa0sszels8ko66DxN5AdMICmmewQUeTSuZCT79fjesH+iVmBZ9Cxm
mnf6BzqdpdCzBBKFsJZUWWbj9KpIliEoQDKluFGYhRqVBzCF8auCKFs7wb9L4KSpsyJKOCuBlAx3
J6JKr0tRypZvDga7yHhJqPaxPbN+h1jDVVKjSUqmQ4jDZMLJLyC4NVium1ABjcFDgycArgt/1FgF
oe3OBwoxq2sNnUcl9xsbcQnzVQFpQJPPoe8wHWXrx4EW1njKe8ujDSeLqKYfPfiIFLve33Wg2QUT
7AKL3wRNQQD3MVCESuFIuYXSXD3Q+eiyuW0qBgiMuxtAePYwLGUmTQIN3lSw9QmgWla4r5B5jqqX
woQxUefo/H05AVoF+46+SnY2LDRbALzADhswGQWVtSxCzDiYkn3prUIWOrCkvpowX6ORBhIXLecj
YzBAbYk7ySxFEeUqCCgc7uqQMSFyW+ScbhgCU4gYC2KKINqrgGcwgsnqcKWYMbrcBLBcyXogeOoJ
/l8fCnoTMWlzvKhhapB4TUNkVE/ESYSCoFc+Rjs9cmOsaRo3OcYSX89ddc8AjTUZzYhbsoyZgmkF
6J0Y4RI+rn6SyK2FWaHhuxlHaH2Aavow2aaJtin5FRKD3RjiJS6tKymgR1K6KrYQfgidLO1Xs6Y0
KuM9tCbXcOb/biZ4wtEqtU2Pbcrp9f3s2CX9etcqmBEDoiyKjNyQHgqKTHYW8lgkxTAxiall1wZP
ElPLegI5rXg5GlehdCtyzlc62gb0ER7hKXitqwV/yBjldRtWMEalFe3kBnzoDTKIG7boi7jpwz7a
wsqeV72x9daIf2nCzqC7WrMUmDNUNz8bZsy8+UX6aLB01dmMf14y/0PUP670DP979CfAZPaVcCX5
X5XQfVmPkbERYEA3/6lh5PCStaQZGPlHV11BGf7vPEIdYwK6lHX6cGpRYsiR52OTge+M/0XK2cW+
YoZ16KTb5lOixwqnRyBd5QmxLzcwgqX9iGEoSK65/Za0F0P6DXwgpkhgDIt8sjeR8eeAj0jsylt2
exNuU/WaNW9RdO3Dl1r/IzI8rT+s9lVqbxMDW421ay0RpRS9g4K05Y+CnrxDUzWwUsmQf/fiYoij
Em0G6ikn+h7RaANv1C08HBt5OAf+Bew4BvJFhB7aRG2oLgC993eEVVp6kcV9Ul9p/M/UoYZnsPNg
lF4Fnd/wCEPSZV2SikflqRAm28MmsZCelpAfFDa2nf2Ppk3PvCArsMK1SyfmCUIYG3X/2mDHKefp
JOIRx8Yt/IqV7Neg2s9wALcsjWx4H1b3iDooMmPlaqOKAAAAXpptfHI5RvYNI8KCbOLKwxoWgoKx
EswjWnl0LgO5LoYE0MeBKM2jFBQmIuKEEqxfPmW/XmIhdGWHlW3CJpFJB5204GtwGDGqyVWfvmeF
MMBwMA68V6qxqKO3bnx1DUA7mCwZ3ZyFhTPvmHSnj8ymkT1PzMKUJ4Y5W9o7hWtW66r/i8xPBspd
w6J2ru8spjc2wl5EMyCzkWKiLkd0OIkS3alYZgXVR2cgfTVWs9k6Tk4T6KJeXQOItCc3kZm3U5xk
hBBxZfhEqvZHoJr8MIc8eAzlN1euZL6T4Maj/pkGQCBuSvQ7aXcZRbze/TM0yPD6na9Tmx5Zc+2K
v3KEKH627W1qrxrGL/5z6AI3MTATc/U2Hr9IOl5FfQjm+NTQATMDqJ9ZhfQqWKE18iMO34p1EN/t
9itDHAOgqMe82fYJSCiqi51l6XxRx9L0SuXNYHHfFtecmiSlBHXEe0E9EGrLQhrRrnzbLLFNpNgE
GC1M48rr2DcXoj7RUYDEie8JMJJJfisKSm0UTLh/gh41t3Mp+s9eYY+d7Z36bBTXCUWbHcD/YBbe
ZJScKltcHApgQ4JiljLyllwSk1V1hdDG/DAQhxdORy4tMknjm0j6JbCIlnc3TZlHhg+7+eIHwhhu
+q9c2jjZV4UKrdbeB+c3AkVRsBIJox8mUqs2vujtqZ67x+IgxEVY10DfOtopjC/8axK6QbFL9DPa
/EFCgCMBCkdWqNOlY7jm4UETb822KL1ksUfVGCP1jIctRiBmfNO6kcetLvyzLWhF296L0ZpaPa7J
QjrNJr+p2Q5W9pz/oySS/RRW7LhRT9KJ0qt7fVhz6o5HIAxA0smeCG99yUs6YXmFtKTE40GN7J0a
o83Qzd2QHIKB2Lnx01SVTQUSgmAsV/S0WopGzKhCcqJyAPEM/E8mnEABAwamBaC6oYBQTPSN7Qs2
xXQ7hY08M75AzT8BCv8J0ID6IZNuq71FkXJl1/Olp/VmmC1Z+GFFa7rcsGUqthGzTZmBky2AvTnF
Pjo1tQ55KTpbPSkcYYNidPhQa+WGVB8XxPAuByqZJaML/9frkmekqawpIQoVMQPOfKP18Y2ozt3Y
SzttDhcNhn1CWZXb3TqZAe11cRjTuVnjuJnzYgb7o+BSMyNMd2I8WKIiVwm7Rh+/Gj14kG567civ
7rGZNSY6MdXfkPHpZYyvUvVHQsjWk8YLF2GerymT4Vl+j9vK3OUAs/w420yJsfUpcUyYkwAy0KNb
O8D3Umhv47rdakwtLTX0Ap8UF7CDISWfStRIwVAbRI7W4rCUdFZP/eTFtn83TJx4WvZU1UFaqEZn
YX3eBi0L0rzvn1PFZjJg60+K2LXT+CvVXH2aMw82LBnc+TwBCI/Yd7LDncVcHI7Dul+OvUAqUiOz
JbKJukz5LUniNNS5R6leTQ8lS70WWtvt51zXzGeqkgbVXZP0gynajRJVbOEkyCjaiR9yG6OUKVgZ
LjsZBvtUHPWs/GrkzpvAps+Oy2xeGM18rd6gHR6dbwFRbyRKahE0RBVr5iWh1rXIeOASmM61RmHh
w2ukBQeqvwKZfsDeeO2VHjbVX5d0p0RjzTiE8l8HpY6StwSbKUvZ55TzkOr2l0TpJv2a4Dwm8qMq
QB+DShLxbCXC4NgP33a1T94yW3oYiPN81Gt1XZ7xMn1l2EaKjPRu8q9YBbIWwClhNMrP4EDqMjt+
6CpiscAswh9OtaKcdH52uD6n3uovjSlfQvaEXQxdpLyrYvquRHjB8PFVvqxopBZl3Z/PKgmQnqbf
PqDuHwbOMS2DLkpnzb5nr9vjrYGybxnP3o48v/2XQAsrbem9ke2LXqU3gz4QpcDaNNO94WCxNDfG
xJy+6K6TqZ3hSh5MLT6MLP8aOLCNICtU3lVM+fNoOvj1tCm67AaVxyQMNyPgXJYChjXKcI/i8OXb
rE2FwGSvMjPOwbVntHJWrq5xo6zLoV5rxF441kaDMZ0ioklj+9ii5Y2kYDOQpkvkMJBxn+gJiNR9
wVoUlwEHO4iNi9wSBUouveDiIVMLWHi7KOU/JXEd5ps4tCftJ/cBP+VMpgQLg0JpvTigELYeAtxI
nXxH3bidUOnEOljOyFxrRevOvWEI9MWeniZTVoNtLn+RMSoHOSwvWq6828m0nOKn2Um7mO26Ddlq
DBDja4tVIl816ysGEgYGnNyACJcT+1AwnSAo/uPoPJbbRqIo+kWoAhqhG1sxU5RIUYnyBqWInBvx
6+dgFvZ4PB5bJkK/cO+5ey/3z4iY5HPlOzibGYAT+I3xaO3GUEUcpgsAhrz8YbCXfdxdB/NBtdzg
w7/Am47AdtFBWptId/u5RUXoWEwPP535PKIfJZQIeXYE47T1hyc3iJ/ghD6CVdkTcWkiRurnAA0r
AmgdEwcZYcnIu60yKKMoJMb+lmQ+0hAy/5IMAw1QT5tKKwHNjuC5yBkywUPxIC02e05tsS8gg0Y8
9JUSl4RvtuddAlddMo16H/SWSA0E7CyQb54Mn0JKXNiTR6B1/xJy7nQVH3I2DF3n7IVRnSZoAmJB
vxrFIbNpz+Q0H4JYnsr6RyPlbSsXu0Z2bH0fLwJWctN7UKN9cm/RxQurR8E3kGxPpCVAb7efVIRT
ohKfNarmEtzfmLlv82S9x6bxLxyzS9jOGxBy8lZO6aPbprusQwFJKpfrMaDDWJ5b4bFwm3caSSeC
WXSIkXvR9PcQweSLKDd0Q/wsPwCkAqCMrBlcQgiWisssD7P6DHghFeHO0VcSgEvxgPfkqyRhsD61
w95qjnEMMI3b8eQML3PBS3sPwjROl6oo4JUCmiC4hvV7knxHgNRcvul8mcbHyMdQuEyn6FjSIvjO
ReSHBqkr7Wu+KdsrqKiZWD/nu8P+WL1Y9t9UxXdxc0mSz2Z8ZvQ63qziPOcfrEBGinvnquWe2Rs9
X9XfpL/LrUNnHQx1NPShBNVT+ysZPJjTvwH/JutVWXy0jBuUfrPFe9eAOaTAwyeijR8wTbzOfjBc
IXv9SYk8GJYvdyJyx/nN6m9dIT77EICeSvGjnKvFbYsCfbGWbZGt18g18qc5AWb10nQfVNlO/EJa
N+4yiivchdL8RYLAurRvs828jCxQDqZ4EYeMsrJ64y/fxydIdJxmaJKOjnEvi6sn8V8+aBLzikta
Y63FdNPQLZV+gM3pD6/EZm4OMOQfCZRb2VDC05Ynl2+osSl7oeDpmwst0ijOwjjB2Gjnr669b/oP
ORxDCr+WVwSDP4MV9nCfBcdxegSdUSPkYhOZPmissHhSxd/Y8VHNzyJ7BzU9IyWMT1I/lPrR8kOs
sfGdrX5jpY4Zbibq3wAET+C4bFYXluuKDEPW86T3IEuvYaKO0RXSy3J5ub1LcYhC9KSgI1O0WFUO
/f5EfWdiXHW+XcW++91qDnxlg3/fNfcV4GkJmuQtLH60+pwhE/fDu8ksTxdEjt0c49R07AYuSKKT
X3oLWJp6fJDDPve3Bjn0ZGZ3h8i+huqRgj7Dwu1KYA/fsvxn0faBs3DarxTCsHUJ6kdn3mDbrCKS
TXiDv5QVI2/966o/u3up8iuZTlH5ysDeCn4y8aypolkv8gwoJq8yuGYGSyXxmbsPIW1zE4Dzm75K
52HUZ2bDmQuzZQWDtHExZb7y0MwJ7o0Xq3toBZR7TL0L++46TEjcj8H8L3JPubpHeFVopqrk5pw9
xrbqne4ltD4TLM0NT9zIgL3IEOicfdBXzLkY85yd7nNiN5+P6UZhKtAgiVib3FljunLy36XfXt4T
fPFANhlSTBe/fJh410N1j3vw+F95+xVDilkOt0eD11/w5qMiJjkItUy86fOHbNxG3s84vvviNxF/
nnzuuL1GRu5CkV+DPbsiczOmRf7qB8Bd1dprEHlV7yI4GdBmvHWMDhvHu7EoorEyRhflgG7Z6+Dc
60PXPGbzvWyftPWovEevec2zi2zfEwRZvmvfSawnlv/SpheA74Z7DtIdP8h4MVo4M4q/IAQ7oG4K
6kgMfdhilA7DCfDPQ+T91tmRjHYTCal5SY3LJF6APNMisK0ecca9culNDCfwDywuiajeavHihA8N
Nmsr22Lamlp0QQ/egPDoLQr/fPuZAYqHcbAjx6j4EkybHAyVDjM3kx0lUyW4ub9texlD7AflW86g
lENA+c+T/1gl/9r5wYZbY71n9b/lAcNjai7eNwt4qvXHRHHAYDF5LynD7rC467Ln0D464qGut3P/
yKZtxGQunmNMAyq4+uUxTy/+hLBn3XTvRIGAB0cYd2+x6HTEvaRotw5WcGbxETCv7XAZjI/9Ai7A
RKk7xN/jXIFDgdaTBaW3To3QI8bZfSPR/hYqVMoIGS7TjK1uCm4RDUEoYjSXRBstucu0qYROt/Ka
G95rUURfRlp/T1m66Sh2rKn9lVSaa7+/pbj/7irBDEOxXGzJ/Z0JkGNJb15Gj/J47Nq3Ph/Q3Ycm
xJEQzLiSak2ICDnaOaFXvkeWdpXITU5IZ63zB0tUoKgsQO1WiAgWoDZXpDZSFghVsoZ876DWXdBr
xvCb1hUiInjd0o7cTem0CNIDbBRsWf6gfLANi7IFdUBuPA4kD23+aO8tycinc0rGuA4ejMRJaOUS
11jz8OU7T5cHCv3gPmOCjF59Z3T1xbO7dTLY6/8XnsRtoAJsalaf0XbOEeBKHUVMODxutBk+Hm5W
yOJzt21685gRo8Jo17uYqmIdVQGdmSd6q2rcaVdNj3BcHRNiv5swMNYT6vzMQL+OdpwPw10HXSS2
RDSvxzLWW93xQhQxDVQ1+7+5pcU2hWpWCpa4iXFQkxWDY2nXXZxDgTA9LJNONPEMX8fevs/NiIDG
rGVebRgnhyKKZWlONUiXTl4mBwObDEkfRr5afQ4if6cKRU5JS5KlYqjb1/VC9gk/Oizeepo+SwM/
S7Owcd2iGKk2ynuVopUsQ14hy/WG0n9QhHMjXOK8GGqSxv0fybDcLADIuaDlagC4fO7xYUiALhkt
X+3A/noladlGDXlZjhPnA/QKEk2Mu8nCBMPW/j6unWmvG+evUaog8unHybOF0lEZq643o8NM9Pk2
GypU3w0jdhLbANfGjdgy6SzMN8cC2zmjQ+hccR9Z5bUemupqcYOzVgYXi7trcKtvF7YNUT7tPVuS
9tiXHPEOTWdfprANDNC9KFlXkcYVUXvZS4EqqG1uM4agyHatHdmIvDUtex2hL11NbVnviDXaTIUk
1GtItiwjFYKTZeq3nOtkRDOHl4W5bT3rrxJMGDpZ40dkLMCfrFp8wRNGZdEbz67hn8GwFBgWyV0r
/OJR5XVNQma/C6p3PSOqlArkaJw7xaEjj2vqlfEQwxQITDEck5jSJ8IBDNn/1Np4xTKZICSPOGqz
7t5qpod00T6YfYDetGp2jkEH71ekvOeMvPG+sJuBSE8UVB2JTdAm8HBGTNljzBPrMN0pazQTdgPk
jt+Y+iDyTlOuknPXzR+qzYrtrOKdaTj2WgMoxBdvZwe/8L1d1BFMlauQdBe0nHdTyS/x2pGaaLZB
LQODcyZqdpHnl31MdOSmCkx80TK8jTk+KGBGElVNYj717YyUfr6OTO12WcUy2e2MDycNzhRewf1Y
DkBYNO6RPDZYY2iLCR+Ys0GeJwmAYC5BawlfSuoqeZRkYlGDhBc4bAjz2/Keu9pcGXEKnT9dvNWe
80S+DN6ANHvoc49dRoKNIOqvVpGsM4cVk+slYhs3mNBTpOTCwbRSBQ6GWZNYl5L2SQd31Tjo9WDB
w0CPu258xl2DM3cre/QQG4vys7GH7K4oCZVwjAb3DCp/yPnhisQWxEY9WRwFozBFRC5yUwa8Jjvn
PDP2SU2b5PY+FBe2RmmCot7rGrBqdbAVjOuQSnMZnKxgncBGuas8dmRRP65awjiIQYw3Te/iovDP
Y4dEvlUTmHykVYC0+0M/Fehok/kWR2R0GWDSt0xWnpPce+VO21Gy/TF5Brg6O4xH++EN+L6NBaE8
A7y6uUnL+lh1VALWTwBhxi3xZZDBc0Bb9ZQGXOMkmVoeoOiQCWNgShT+1QIDVzuxlRyRIICe6lYO
na/Z6acsx0Kc5AP0OP/Jz2G6GQEWLOYWvNwRKGZkSm+6Wr4lOjoFtnHP3M2QvKX9srr1g/MCUuja
YaJr02A9CEsAzq/JFeXD9Trwea3pf2ewfXdOlxxLm8WXwWwCtVB4bnNOEUtcYtEfJ1afgC1eE97Z
Kw8TUOjZm1KzEVBTeBJDxDBpQttCiDwfWYO9kVVaptMXKP6kkXjzt7LNT1IqPnPre2CMlEwe0fWQ
HUgZbjaiGf+W53Top5p/qaEwq4fWi+1DbEMU6AhxqciiWynpXmTIqS6znvDoDD68B9y2gQSJ44N1
BK+TO9tBHNwmtrlr5uJtgc5DWEbrbZrjJjWI5gh7sfbjZT2F3myOmIy7M5tSJBrPLrRpf3Qpd13x
E8N9RuADJX1h5yW5c8vmJrtopJij8zjM2dFPp++o7ARxLcz3+mDZpmY+uQt56G6hpvLqxSyUTpIk
oiPVO5UctyLvqoBD+tUm6qxylkwqnvht49f46+gVq/o375nThlHlbYf2ng0uKu5WsZFH+ujVwdMk
ZL5HyC45Icm2zDdTKzUvQ9befVbD7ysuXm2yhSS51I9hSiVee45R9cLmetCOC3je1C+Bho0UQftC
btudfFYw2sYKsnA4QT8HA9vH9tZjPWHRzqzzAQHTWdNxSTnT5/J82RwyA2Wh3+yDns6dJDp7XeTg
TWfkrlPyR0PG2XkfzGw/A5tP0xD2cyzN6GQNG42vXUhcSVKTKVY5eNNYSkKSbPHL1Rdn5HMUWtt3
7hi8GbO16m1epl1EEGDnIbIuSzx/7sQ5NeGhljzHge18KHN+Kg1H0Bvr0yTKW03+RzL2aEYi3LjG
k/K7cAtsno+Mre7EHlx18ju0/G0JfvZQJWaGHvSlD7Kjq7EyDVGueHg4E1DtcnWCBm4Yehcj9yhL
MW+FCf5UiDes/RXGAaLp0E/xdBXGc14AL3Da5qduF8hO31zyyRvWFmVjYnjIjKCalWR9pbm7y1Qz
MLyBPjti2M/kLZYC1BF2GOSyL/6c4NZlzBAwZ123fvIS54qcrbi6tejG1+3/aJEGN7G1Nsv8e8LG
FQ4J6PSILcygrN/O8F9MP92JkppTSIoDx9slvHcBukSfbZdcHZPb0vfRd3fuWosuwTz1HBiDWtXy
1U+Ag5Lz8jvJOjxMGowc6/GFzxzgi0oZjbpsQfiQjOTspf6SggdofpSEA7AHSVwXD0afEczqC58c
FvtU9O1nr7vHLHlltvsbhf0+NvoD6W97F1WNMp+tGsPMqAeWx26N77j7dZM/P7UZfHWslEo82uky
NfBJBe1kdss97xUJBXcG1yKxcTpmZcmjmuAXT4HPipz8rB7YVo+HByyDeewMlrWpacP2nraYEgA0
syrqo+kYUv62HQ15LbgatmoeRhe1ShLqV5c4eCIIGN1grNtrijyIMoOF74R1ADvIQ7+kEGfQVKYK
SqE0bKbJ/rdc/rdioAmYU1r7wVmXk+fiosESq1CYrfMsPbsBk8skN23+ozZWuSseZqdHs2MS8uek
qIwqDvIkocln3UvqDbm6zvQLdgqLRGjHhNvQcSIjCZy6IcUltHZU++CVbJvkeZ/dqA1hq25xcpjk
KAoHS72a3hynvmbVjmN/YzbDr8zgaoePegbE0nvoMHXf7UXh3rszSeF1qtf//4py+W3mMrkEyfQm
h5KuSdcc3jbe+RzJwRiA2wcxztbGvA2z/xkKztmaqfgdc9rZLzgqaoy509AekL9ww7r9Qwa42CK9
RlXoHJIAG7VhiOe2wEZjTwX116Uz0N6FbdeuLLN6jSpKu7gSJJZm1UvdggmycOdUHeGDnpGQziNw
QBkp9AxJ7GeeYyordfLi0baiw/nKJ9rt6M935bBtbICHEd1kS7bTYsCCVVN4R0/WI5SoQm3JAT+0
RjcenSrCut6j6m48Zpk+Mox4OEHoxmJQDS/mzK0waw8c7DwgTXeAkHi498qpB7przluaz5mmYvgO
GM+HEaqlmldBZCD3gzlc4Pzqwmvg9YoJarJtVZ6gZU/ZTMc9IliAGtJ71an55o84bgoymlqZn4cl
2CbIuveWdxR/bTQvneBCOtM7omkqHPaiAAAug2l+O+GiYG+9U2pGr0nEbHAMa4TTJWZ+SD/seAdj
a9N93k09YpwgfHZS490IcIjHoYMgzmJLXDvy2w2pphBhIEXSgDXHAPYJQ4pVm4XJTmHANLR7H0J/
ZACBurJRvn83pYsjRxR7s51hp1UvpCyvTHv+LFuaUTJrmOl4R1V0OzUOQAvTzlp3UKJRqKM0VShv
0DcWkABSA1sc9O8XqySGk12E5iy6WQsijXgxBMqC5IRAPplGwqVMfezxYbRNIAGj9pL+pi+n+6rt
imNe1byEeVeM7QlEJXwFEePHnqL8Hh8KAbDNweEmnhImEE0KnpV0qg4ThRvt+zn7GW0q4tDDfjAV
xzgbfgtiK1d+LUiTTs9plT1borHXqf2G1upDx9WLfs3PVCULrQb2/hQha5IkTjGs3A4SabXtEyBI
h3dFjPWXjlGIv7951TWD28xZi1YCm07ShQHNKcBMGb7dV+EWd6KR2ylxXyv0W3Ni/MgG+bTblbtC
oLSYTU78isiBPOYNXQ0fVsm0lfB3sBGNMexb7RFT0iHIMicqC4fkdWWQeZFTTffwaRl1G6zXbL/e
hOLRK6DBDpZzctpRr45JE73QroM/DePoPrSdrawSATcYG0FosxWJtxgFIWaRHsYko6wvvWPhpBlc
tYG/NvHxkA5j529+x7RcQZYwaoIsOxUidunXEFhvpld222AJSmxwGM4ZNYfdvXZ2dOKQN0OkCr1k
2eg0jkZIC5oomxahmstopisUsQ5whUez3cc9Mjcfcn2TB2JvZREcK03iUwBmeBHH4SXF2KMPrYfA
1YBioulahjLGqePq62y05wpZn2ETekDlxnAr/0lUz8y3PvVd+Dto8ysna8nSHpYA+CdJNr9YynoB
HkvLUERYiiw0X27zWPegzrwYY3yGo6odYQsa7kx0rJifuoyqmohSllGRv7e5TyiVjYNBULY5whJO
qeeKOv7qwuidbo6/Q6zpMDhHtVkeagd1jGERkBylnH3DQnMpt6FFyskU8mcNKNpYQHDTM/Iz1Pic
6foxMebLIsRrw5GvgWYg6dLoEBvnuiIzryjcYxJ2L43P816rLj+RlL0qlc0WW0oEM+No3hUVstss
jak0fCCRboGoobZG/ppkTNWp3HMyvvtk3WnDeZqXeFclomcchlgHONZru/F4JRR42ASpCFLolsqe
B4uylmSyDMHHs8ijGE1/dIkXrQFWo3SyhpVc/iQfb1vSk+YXKOPwS1oZTKRc95vBv9aad4SuHUIc
zHcZcgS59iepRLie63snTO7zsfviFYNjLcWUwexgjxtyj6DuOwj6UxnKcCXb/sK1iDrj3ScI3MU4
zJIUEiP2SUA3+TI4pIQPk5EuKcxQZrTnsBLbaYnVyKvXqS+edIvBJDZtrKvWLYhMWi/FF6PTalvX
44skzIi5Nm+XiZulKtt/GD7rNRmY3ygvXxoNu3cqsDjEgmizWVDlJIrJdjbIjdFX4Vr/VmV5sQ11
cKWBeKck9gVa35NCa7O4A9qVGTio58jEGDJJtzk0704s5qMW2ISLASQDWFeoEGbMGHp40jLbu1WN
sbCmIu/yxRM7Yskm1MFFcb027ODLdxgQ+WN4Nez9FIsXlBR/BF+ozTTAq5ctOYEOOuyIbJM7l8GJ
EdLiBv4Inal67fDsv8zjt1QhOzuT0XC6BIeMbGZ7Hd0SJ8bYVOUzA2ZG3doayW8mTgzoScpUpg8v
nFVgL3IJncNEvlVXYloVnf8RTZpKLIZ5m5lqG25skoIRD1JKVMSo2BMw1AEUFhNhUjcS6AJO8t3b
nnMntPU19EmDnGwxCjJ6rz33zQrDJ6ZaD4QG3+exw3nNO4Yh81qDURptjiW3q/+aXqyYPv9r3ZyA
CN7wFhvvrIHVtfSQqLVRenzShDDsdo5DQVgfBpz4zlP9YaqQCbUt6xHL4x1MhbrMEFcAHiBNKrCT
AYqflWkEkAdJgiK4DW8B3UyWJefIcIZjky3sm341u9OXkRQ3lzmRctyDUsgFZ7yvPWp0hqbWm4i7
r9SUb14creAHjmieeABVDdQnRlNNvkO/fMQCcAb86E+T2Fy8xeMJudGamepnhsyhRfCksTgKJyV2
tvYppalc5i4s1oHiNWxW3vNgzGeXEAEaaJDU3nLW2TsKuR6mSexsCzQ5rUscQkPsACj8Y6CTf4LG
HymrRcDUwHbK94TaKMLC+hyJax6kOSln8e8o0lfZen8q4Bmka28LDP1F+dp1Cqs51bfoAc90Gi5E
nflkaSzfkWYCv6JYdqJ4/9juQxq1PAwcrthZVZZv/Mp+wQ+LJwFdWDHDPMC7lQiCnOLBPiZc6e3o
gZOMsCiqZGEVkqw4xZjftAtPc9HIkOb2N844zRA/+DNsdjNA1lb5Zrkl13QZPCuxEebfmHdvXpBf
C5LlRS+eQBEnj/ZA7Ikh4buWE0jUtJmvdhQw7wmX6Tv82eg4TxxRgGX9dZ0H786YvwcJQtIpYAS4
gPbyMIWSGTW3mkCnTAL/wO3M69fwW3wVVJhJguRjHpNPgO920P2b56xB588+hmTYhUIGqsYm7Pnc
81CSMfKeLNfNVwGZLpAR7WPeFvrVZj/jllDBe10iYq1I/qmZI22cJp3WfsX+pHCoeSoXpnvTlc3y
BX5Nk/feEuqB6ytk84PTgpjrZpdKkNr2PLMhTj/cmqGgVPLSlxUaCyMU68ja9x3kztwvw8e6Ve0d
VbjYlzZ6rTTBTV8gS0Y/ifCaXLJ43xMwxqXk/gzs2j60BSPKCYU17E32k96kAF06WOiRv8JBIpF4
olQ1ijszhVGVjZONtPXYI/hlaIl2OcGqyOCUj7ZZ9wpUeNkL/y6odMPGLOVEj7d1yXbZ730IdoKd
sJ3zv9sOlArSSEYTpkdNRC7aeNPaYpAco6yDHjX9VAg+i3L6Eks212CA9pu9Z56Vn37yTJS8mVhn
rElzwgP3STW9lAL3ZTeiUPMzmHOFI5mAVEwg97Xid3DKItqgEZqb30GZRxfgqhWyPLEkUO8EaI1R
qOkoISlJkeptkOtb4OXZJnNYIBQGAfIzN2gTlR8wCm5l2YOp6pgT8KlURkQB24WLl+6iiChgwoY1
Km9AuTQC9/PMvmGVE+obumrv9zZASgWwsHOvdpt5W0eyHDWAvmecoSsrw19nPg6NbW0rRQSPR4Xp
Nc0bIn6CaPSLkeJkqOc9I+SPTHrgwvCbybGCB2exErWKnyAYjrZbGBSVbMT7uXtsaRGGlNZRGyO5
fhIEVAZTBVIGZpB4TchcvUqMDgOlFstmuSeZ+8npvPc6ZAZmGYDtgskjA9iqj00/HjoPFDB812I9
/uVhLFeI+gMKOgvTFitG49WoZv3QkomNVXTctbaxZzB3MSbdrhpmiNjuyQcksmzlGEC7bUznPInW
RsjhKn0bSleAHlhO1taOZ320c6STJautrVpEG0WHW2R2mFu4ScNOT5FkDnJYIvxaAJh21sJrwgTV
9iSNNn5JvqVXm0y4R2PdsD6+tzSjnRJVQl0f24nEzGzsl/aWpzNH9xEnA/WDmxNWPUDC8ImayuuS
KQTULNtiiTLKx8y0Mck7ZICHkfmSFzymFUVkJlWPRTZ9asrAefL0eOeG5I96KUppZqGE5UgUvwR3
kUhKN8N+r4CX5ElvU+VpsbabIN0MGZ6FAZCLYYv+4uI4n+LLMLli7wpSFl2GjMySPHNvEVNMreuj
2tSu8ZRY1V5BQRuwqh+jqXizdN4fMq88eQHgGdtwSeqxbKIqRnNDgAZhIxNrrbA2Ppnk/bU51ELl
VV9G5IORqoNXBXSGiQAfdtqQhau5FeJxglkqJKT2+KdzwLtEpvfdS5Pwa3Sd1YCRBonBJAOA9V08
bdxk3g80woQ1iWFVYECIfRMFNbxRezH6ZGBuEX1j+eBVvUbSbBCQlzniRkf+r0rmEUwn+vS5ZsuT
D0TLfrYj54S4OYjgiNtixkaDqMb5lrpA6yL3c0xO48QxaUfDGY4v64Hw3LUODFffxEHWh4Ctevaa
882dakksVP1GALO3QpV3LZ3saTDIkjEj61/rVU/kVjGl4APjyGYey442YOIAeQhYsJ8uS+5g+Xjm
6it2p2vUIl3XTnGdRufZneae8RcsmsGzXjs3O1DAs7fucVTWKIv5Y5Pggc4cwj66EQJScHXNT3Xn
Pzf9u0GmpefNJ5JJxB2jO5gWAM46xXRXy7nf5yxbI5cIz8bDflJBjBTWdGTSFLKlJzeY6SLdKFk8
nUeSSMhUbDHUjQIIxTwiGa52/QxPT9xptm120HNiErlNVm43TrsSQFqCfJvcZy4IQJgGg0Q2HFoe
yhkko5V/RCyPguw39JtD0SWPNa/i9i/1Ob9lx6yjZzfVGEfRd5rBWwZXqinXKcvyHVVbS5mEYqM0
NmbqPsVx/i/Iw3e2gHA/ena7PlqnYBvS0PdqZl/GlAx5WMgf4T0EROiV/sU3BO9PLHW22HjoNBvq
1LE4zeXrWOGFNGFON+VrO3gOKmU4qj7RJDbR0YEitoQ1ubbLfxnenZIayNUDesXxIYG5nyNXslAe
hcxhUgCtheCfChxxUt+5+WcTX7KuZ0CHmRUDTEfNTk7rOsbyQ6Yec9tvS9t7IusjHnBkQHMHETqO
rJVYXky1YnaJAojffy6nNcOWOxMU/zILtCGftzR1A61pQ2cdxs4KE6u9iRkV574PaoCFcBXvC2Jt
YfIyKvc62krGVuyg2H3DREVJ6AyQIqkLnS8SYlY9q0CTBhqz07ourZWD1iVPV27Nlqiao2/tMgYu
/N04z93dlDHKI6ehX1HTXIYE21dKYjkVIKzJiBBZxAqZUbvkN7kAyIzFc79rfJ9D29vXxq3CJNv2
EotHvK0IJcsA26UdDXqVPi6J7D5C2dGkeVLZscMnx7vtRMOiucbhQ4j8oC8+TfniMh3NlsxUlRNM
FHPOoZM2cYxYv2FhwjtW9bvSnU35Uvpbzy6xi8LzDHqL/jpAJeOH6WbJVV3C/TxcvybglslApAsP
OGGACTQgp7PP+gnXTHFi9oyzuj4p9x8CtNxVHqmwaCNDXm0JQSR2ix/eT4mmxs27vLLxOQB9QCY5
tTer0h8i4LWYuvIstH0rEx9qvkVnBNykEsJcRTaj1ayK2XUb2Wvn2FvPKNa60M/apIexJ7CATrAo
53euADWJjbAmH9dfV0npvgrC0ETTRh9OiUnU60AisMw1rm2ObGfM+vk0uyiFe8/rUC05+piTIQru
BR4Pad+0kD7HcG8bn2HS9S92D2imHehxxncOG7ObXr05CZ/+/w5l+HTfU8kF0njNsjF6NOWAjQZp
/zlU4Cz7fDyxJanvZwsakyyC4lQO7Lom1acXtsf+XStDc6eMxiV2AArHLHEvq+TNqZrhamhlr3t7
koew70nyHN3H2K0UaqSqIuCBq8AwJjtWFdofHpQj7p/pny+F4tLaw1GGXfm6/DxhFYONGNcLFr9w
lP4E02ye2Pb3B0nMp52o8ua00dVobeep1DkWN371/z89p55H0kmtNnHfsf3SVU3jmUT73EVQ3jI+
eF1QKW2Rkw9pd/IYmjwhtjenN88pyVuq5aPTGNOWfXf5Hs3F1bakurDtql8HeJ7//zQTG+b8Fa6f
opX1yhaR+vh/rp+MQbEfSgy6o6RAb0cE8pjCffiqSz02Fe6GvhqeVW+IbYW66bks4Yu3ttTc+Zto
jJwfMVYMa5VW19hHZFKMTNh0G4dnqQGqD53d3Jn+0Jz0jNynISzuNR5Sd6VwYjxLjeLAa61/Q+sk
j4zbCClwJu9XMKPTF9N3zSeVNv45aZuLK0Ck8Se/NzGwazNQ+qTxazXZQKMWNtMtrubvyo3qC9O/
/lrn09nnxHUk6+k53LVwQSB3TfZpNhSsMau7ZuRfrZXh3qoawW9eYI2bqybdKRu9jo16gUbIaO+h
y9zFICj2E6LyZ4OsRAmPLLKq8tAKPXLvwD0qU13tEi98XhYce+lE/sMUdR/S1u19jbUVHtN4BNIW
uSH/RQvjseNNnjJcfJjSTBNvOR6nNhOoomIcQrnxL5sH/s3jzIANhnomzM6ND1+u6Yhi6YAnnNMc
UHlL/UuyAsDv/7/LJRKhOc3Vjt73wTO55c1ADPde0s/bcFag8bmDLqMjvkNgbZ8jkj8ggc6jnRBc
yBSVJZ0M7McYj9XI08o8qu03XlBl3CfCOZVVhQzEM7fKJKgwa+qPMSAzQIxQ0WcYoBNnVVQC5m3i
kTAAU8AvGeYtIAx4xtbw5Vk7p6A6vJtjuZ1ZcW9Mx9O7oedyjtIHn5bsomnADBXrTyfuePxVOt1H
Hgxk+CjJaobqZt55VdMebDhvclm2R4yw5rB89C106pTawHAMKAENu/Kt5SyJ3YJSlZnRvvIjREJd
H0uUbOhcB9NCIDOLZkNdftVDET6MHlhslVEC58105NTwjjIFwBZJPX2g8sMvV8WQv1vhgxibP00t
mpeiwoTUaoC/nsoYOZpiNTCrPk0T53g56Prehhup8mCmLDRpVYSBQKwEW8F5dqhHQcM1WfcSzhre
qLPPj3slENh5Kbwlkpt0KdURiETxznCMKiDVHx0YegS6zKOBehpNdJ062E9tJ/9j7LyW41ayrP0q
Hed60JNIuMyJ6b4gyxeLnpSoG4QMBe89nv7/wO5/RqQU5ESc4JGlUFVAZu691/pWsQ6ZWzISFu15
LEzI5ch8yzEz76SFcDDgfvguZH6VOvHKmJBL244xnGJoK4xhEWs3kzHSzqoQ0VDkbPi28aGyN1bp
uheU95hwDemtKz6OfWpH+1YNzWdpwd4QmCwcVggYQk56Ugugxl2s7bALco96OuhbzidOVO1oqiAz
sUS8dadY7arRZlrbi7q8nELwSSaQM3AfNZPdly+4KSBCzTnKuy/MaxD2M5u+wgLFlppOEMbaFMnW
8qVpmagbM8pylC/qYE0ArQnxOxUpks6o64/MzKgjy7gm2LEXJ1tEN1052LvY65ITrM/2LKzqYvPy
U9tIktPZbEOEsnhIzmaAk4tOk4ZFS3cw9ySxhUZzj4WwulYOtj9TpfjHuFuvPdu8Jqob/5LX1sd2
+SKqFBKUkLuoypyDUqa/R4IS/4AUgJWrTqdbieZgOzTWj1Y435M6q45auy1GEi1I2ckTziTNPuQk
uwJG1N4T8j5sZdm2DPmgdNuFG5xclApnjWuYV1pa8KZSwlA6HU+X2SjBXKhNMzrqOfcRjSZyMta1
hoIatD7JVbM1b+QjaqaIJvh3SRk5GI17dGVWXA4d9aweLc7aAy4ugBvORQsbM6opdjoTnVwy5vSn
dEMIsSse9LBIA10o0gWF9qF2o24dhQXmHQM5Ym4gBjSA83W1PhZOYD+W5Dn1OXdg7k/QYWJ8GrNP
dyuUwKu6AWdsUSNrChpx0/mLZoSwW2FsCjejw+TEJto40qFCMzm2OKGOSaU3Xe4Py7J2lgvPZWJt
J8fA6JOj6FO+b0bZI5H7PI4OMTtzZhY7bqdvLSyYy1HSXXWbDMR+wsan7ILwed3tk0J1d7o0y2vf
VRSCIef4JDhQBIRHN2XQVGyDshGXJWXZXVbm/FXCq1AtTmdq8OSxlf54VAZJci1Er5cvjBBIVaFb
q2jHXwT0YksgGQdonACuSfkyP8ux9W/azjw6dtzfLdCjLrQ6FF6Wv2vjY8cieyrplTAf7PM7VZFm
kkfDNQvuccY8eTLtSuK2o5NDLleqXfc4+wY4qeULrwedSphPK+KlLTahmFKORUauIovhW1EJ6yJb
vrRR/DDhS9p2IvQ7+NL82svvxkMGsCv2b6jy8sXhek/DDWg/NIDLly8vv/7yo1bOX6aO0/ebX3/5
qSWWECLZEbCta5/Bb1XFJD1ytM+SSV02EGhxt8a7QprrsR96WMOsAEVOQUPyrsSCIlFQ+Dw+SpXX
sxtg6Z/98HLMDeToc2Kma5UuCQqNCC9NuIOXLz/iDdBHs2nA/7B4xBzBjrWlxYG5sEM/PULVVzOP
2vS2AcUu7C8NQcvMaZan5wXutHxhrDxvVIBHIurz7pTSj60Cjj11V0NQzWN9NSedvsodFNOx9lgj
ZXVv42LbBf2n2jWHg1Enw4G+uQD5lDpPvVCcAjvtw/SIvZOX+p9dk/d5KEULbiK8QTXGUXj5BF9+
1C4/fflRLWnlMK0BVcjrLBc7ZNEFeyHLGVQ1X9IkwTc849eL0F8ETlLxfVpx9fIFZCge28Y+TkLs
rcAvdxhHHSD/QXuANFimjnVRL1/iqq63QjLacpz8p47tcd84ZQwyR/6047I9/u+XEpfrTsUmKc61
6sXCOEVqB32A4BOWNcoYxshdo79r0ZBjwYaCTfTnGAXy0aNBxiawzBc1abUas2tY4t8IG9UhydF4
hMzKeIhmbJdRCOg4G+q7RWHTUciOht8d+0k4p5cvjFeitT1XUFXmIPsGr9glLKFjii0hHOYE6bIv
rVCVTJjJJrodyCSK2W1/ptRcdYMhyFV+vvFQTRxQwagLhrcHlVH/yrq4Kuv+MsZMwDPNapqM+J6m
YaJJ41yhMobHZqCusNPQv5tQcZ7Llu6AlXIeF4aTLo+Puk90ziiIFETIHV8r+qu3gQuKKLMbkEQd
WxqwDaMgJGTG1XpJv4RQL+FAPDWsz3M/qWOdphoFPJUaDkvwZ75L6poXlJ9iYZU8N5xzagiGGRKE
DWP7Q6vg249Ywg2KrJWZQ/v1QHitiAiiVLSUuReXQhfk9dqJuB8SFB49jSZ/+lKhhjnH1xFduiAy
jlEtbvmLn+JeTXs5QdL3GeSgSFmnXgb5qaEtVUNqXfswM9d5c8FslNDukKZHCbMyi1xAip7AcRGa
t3RKVmbp/Yh1RU3Ta+t6TMht8pMmJXQjcAjjs+i2hJa+iQuiHrKxpqwS1oneJxlAy00B2SdnAhpg
Iu35yHxTfrdjGkoDM9y4H/2dNVbylKfqLo7uomd/to21zttxA6YpehRcxjqfBenc5KWtyzbWrBwO
Oib/UDg/hFZLat5iesvD+yCRn3snZ7qdyvtCQZ8KiUY9jEtssCuLQ9thLsqkuPIiqjY7J0eEU124
jRNKhmzGgDsxUpNIWNZ9UwH0UGRExtquT0ojyG4iJSBndRTDWX8vJC56UZOXCEAyxwJGOyS0XfPS
z1J5WUlEebPvb+JlSZI07TSKcEStGIPwEMFekvmXNLRCnGJarXq3G09oUQrOpOhJ53CHO0Csh9Ao
9yMIICOylsCEdvqcGmJjGJV5F/j9QocqKFRwJF8iLLwBiZntCrODDNMF0f3Qeygxqmg3+Ip2d5+2
m8H0ogfLfBJuL+/yuogfwAAfK6jDZ2VLyjWCzuk+nGyk6MHwc7ag9qNakwcmcUhsNPh+PnlOeZ3f
bXUXTisrhW2mdUHvIgqt+5lqGmATY6FyEPI+C1GJ5hWtaqdgvm78HMqTHcrmqk0NvHPpsphwOttG
kYhv1VDQuAxFik0ESgwK9/EQRt24RYYV0w3QwaP0YT8AeQ42zeBdjYw3bqFdPPmm0X+XYilqqded
pV0w+/KTbjraoZwD162ROpseDQ7YeGJSdWkUuPZ70l368ZkA0f5fe+vLFloa2OmGAe9tqtziqsmT
hoQE31i//DSb0vIq+2SCBFwHRONx8jPpWhrXZEvkoByc4HNO2pCafbygnbtt7KzZlwobN94rAgo4
gVBgwDCUgYovxfIFTci0MWtKPSyMQHdt6Bw108fbODOc28K7Ucjc6H2PODLsikmJrOROZyQUQohE
hIIaEkFZU9yIen5MB2O4Z916FiMYkN4Jg10urODOM85mwqZ58u38WZcPnoWva7Bb65CMBge/5dA5
LhxKfTYb8LsgShvXfhGgkhxxT3qh+SkrfCa6eXvtVbCjilwYO6NAmVJbAj1whobTbEtz2/vTTTx1
3oVSn8MA6bKcyP7xmoSMU3ckQoWCmL4gOT7W9K2Kh6/oEL27uc82GtbrxvRsf5M2YfKJJf1IlqHz
bawJE/EcwBQT0xJ0LBXCL6SBnwrXy3BRE1AcDPl0GxjNHul4voooIbc1OYP3YY2SKxiGZoOjmdV5
brBaDSP1WXT2VQngjzYM5ktavMxaI48QzjDCkWT2Yte6Dsa6iOhXqKDoELDnKcinRjNgLwbZcO51
YvoMpiiarPoij8MGxByCyyqO0bBEMG2B4koAJlJ/F01r71U9NmsvVdXaCMCRLMD6k87w/2TRF7LG
ttoGhoANiBodtnhkxyeEs+RSj3JcOcVjgWQPbggRDlXTQBBS1rD2jF7vApeqY57wa41uUvOcQ1uy
+QHNOPvzj2aosu8IQEvaRBGtfl1cC+6BvVaLrbB2b0WJXAF9ZrMLjVCexgzqvhuE9hWaEblyHBuh
Shs/UPoawOLs6mQUPO2ydgg8aorwYtDx9zxjoD+W4HDp/IIRaihIPZXe8QYXl57dVOu//vaf//zv
//w+/lfwXFxTJOJCaP753/z8O+99HQVh++an/7wvMv57+Tv/82de/41/nqLvddEUP9t3/9T2ubj8
mj03b//QcjX/85351/99dauv7ddXP1nnND+mm+65nm6fmy5tX66C17H8yf/rb/7t+eW73E/l8z/+
+k5CQbt8tyAq8r/+/Vv7H//4yxTq5Y361/u0fP9//+byAv7x13ldfG2jr7/9jeevTctf1n9H4qMh
JWjTdlB98b2G55ffsf5uKypdzRhZKzo8+q+/5QWZKP/4y3b/7liI7jEIKlfgVHP/+ltTdC+/Jf9u
KU8rLTBZKO5O66///8pffYL/+4n+Le+yayyAbcPV8I3Kf33QyyvzpGlrjE4e/5hteo4rBb///est
nbTlT/9HH3gjniWgvDaQ3qJHBEufttwUM1ikmHsfZ2iZ7fMKCc7oIM1P1FAeZr8nPwposS4xfNUy
5IyM6KoItXnxyzv57+t9dX322+tzLDwwQvNWSP5n8+79en2WpWtRo9dneqCX/F26AcYt6BTcpCGj
N+ILkCYAq0g8b9fLKt2GEkpmjv3yrG3U2QdX4/3hakxhSj4rFj7Be//qarxiGG3YQyQ5Vd/gLf6w
Qs+66az0ytISvqok+IXVG8lzqnDWRLhCED5FZ3OXMml4aKoixBcPdaQrGRUp76PL++3DdMgrcZWN
cdQVrqOXy//1wyy6BMlNB11sIllzmrZzwxQtFsH3ZOGNNTHxm4lJQ9xvCcRAqvmN89CZC/Czd0kQ
sjPkKTE4Eff8g/dt+ZRe3WVcmJbSE56WXJzkTv/1wnLy36fcqDm0dagYsGCt5EhRLjArO6zYYIm9
vafxk3E7fmPmxQlxOQ+ApLgYfCiYygPQEBbJl7Sptk2bMgsBO/3+RUrz94vkIbA8pTQPAoXm64t0
FAE1g5UZZ23WsR9rN0MTB4LABRm1DunjWCeTu/RKZdrYCzo08KEepE0GQBbQem0LBq51+4wilFCy
3OyeVIbYOY3sflc5+i4eyJx8/5Lhs/x+zbbpuJaD6tixlSNfX7MvHTGLnDxa2w7mDQdRuvehj+t0
NmiKWkLn+8I2HmD1P4RkLGwNdyRizI6vqEXsW2QXwb5aZqJtk/wYwUN+ChL/0o3F5zggPtVp3QVi
w4jJS4l/FMx1VxiSjHMLGMdhjNh385G2VGmb9a5QPkg/gkR2TTctoy7mFuPqeR5JekijhuEesoM1
2tlgsSPg0fa8ht58vzWJ4ljNlkWewUhhi69ok1UeyRGecc1C6O4tWs87pyO3yzc4RkKOIW6OQbiq
Z38zTRljchUdfWc0OfI79BNgn00Gk/VeLmzzpIF0BJtyAwpVXk1EVxjpvMH+DZw5QDpUmfiOkqbb
+V2WHy0DKpUq2aY9pC1hbxDbwh89dEwu41mmO1wwyb4J5mFjVhwh2zY7T9GDXLg9FhO/jo8MKMDL
20O/+InB9WY1ljvxaKYE9hiKcieEJMGrltwvLq7KYNAHehB4vbWKD1KV37rMSmlZTc8KrSvmzXnc
BIwBVhOhj0CmcwYoxcVL68XrOGJ/cFMt98ybh5Udy7VY3oT6/TmomYaEmSuC85As3ryvL1I8ZdvO
9g6cGeYtzdqcNwGVV1+MEblg449iIL4igQb3+f1LeXnk3lyKyzYnPddbllzvze1d0wtqmTcRhJ7V
gHk6TAbURUiHgOdvEFo0nNurnT8JsiUQeGLwOmZVs8ZyrbciKL6iPSXzympQZQjv6mW3YlrQrong
oHzu8YTAst/IhHg1D6EXxu6QIxfW817leA4r6Id2tHr/RVl/en+160nb0p7gv2Ud+mWVVkqi7lIh
UZlzS1MK9C5ehS2r3qagqwz1gAIJLwakvbnF6YmPMCKFYKDaW5kuK4rUnBDjCDOWNZXj5VQ8qX4R
9KeNC77I+2kMsFeZMqDBKXkvivi+mjnEDkvpQS9xLaaqWRVD2K+c2LqL8ERvDTjb779KFprfbyPH
gyJisiWxQqm3a34RoolZcnws+MVFjYK2s8jvVjOSuBSYY2wd43J+wuoV7jyPRd4sLR8iQBauB57u
p9gEFO2T5GIziJkmQ9BISKMdQa3hFffgedN0pKtkKfjBYigeWc+/dzXsHZrop5FyCM8xIaBJ41yH
TY8fFypjQMiFPRZPP8piiTzvg+OcOsHjOKobh99OiiL9rLzwJlpEnkDIUCaF6c+J2dvZ1FkbQwJP
dCH01ihl4WoRdVFjramZBWMqxiNCJHyHcdyvXrRbJAjGxIAQM/ZEnBMNFL9A0ZFEinPWGKAS7MFX
R3qbznf8U8mhmBiNFJMz0ntwiDmiM4eKswwPtphpsTH1oGfmXpR9IE9iqqd9XLrXcd9/R2YYHDj7
wN9gSUYOMXCAc1BUCIsuRCWbo+qqe6+s63tf96fAIxS2zk4C/sBOuswqo3lc7Ev9AU0uacqtiVoW
JN0U1DMHq2u7jXvuz6pbx6UjHgdI/Ss3ta9LbDArWg/yIeH4t/IsjRld0S7q+mZdM8s7ty3GlH5B
jFtGg4zIwU5hXMg3YTX4Tyljb4cmHTx8j1zPYm2Zej/kmgxWr2z30zgARr8zSqcHDTt/S3nXN6nQ
VxFoNOQ/dHXn8rvqBuPBJSZVziaLEZ0+uvyE4yQdMgdkdw631x2r1QOh6FdKtOax8+0Tinj+XWnj
7ml5VUHvbkuPDTNrMNrIucy30NMIaaljotlZAzU0BR9Co+hXmFq/2uVMTT8SpTN0KFYipwKs2xLr
M4Q/ODY0kOctFGtqYT2r4DiKBbyfVeN1HfT+QY83zfKmqcr5ZJv9pwAqGbGGBdWd95z6osFfALbe
r5v2ZBbN9WgO6OgS0vLoXfOW4oRvJdlZvPQl1WwEtJwYvK+gU89NM8YlKYZnK9P7MFm6VlYkkNaI
C8v2fDbu8MBzeWzJcrQ4KUMQCFD5ecPPAFhIBhBgKyFjUYpGz7i4wO0haSMDgFZ80BtMeUhJoSEB
kgRbZ7yfBiqEOBiLg92TLFe0wJZx3zur2fcQjacYyVlb671XIQ5HeAocPKjru5AXzFtr3vY1eY15
gE4JBgNyCAvpD0SUbYVcIQE2UBPAiCEYhIOu23PDU/vEgIzW51AbdJzSNTQG4q9d2MKOTfBEeJWz
vFOqUfa+qnpf1SB/WLAdRRHiUCDR2nTf7EK+S8jbJFsDL994rnufljYiViLIomukldYDTINzjJr3
SUzWUzQpfcZckhl3WH60d5h/OEi7FBa2tCRnfGkv5dIve0dfa7NgGTLOBtq9m2KMOVLDFDqrzfAJ
RiTBmyUEX8vXAzsAEjTplRBlOWQRinOdlTOWTDVsazNuz60QEZSwvmCE7c/ef8f+eJR2xbJtOyZK
IPfNURoVjjODQQrOC6EGein+uOtSeYoZxEIS9+ha0ChbezI2wBmEWN6US8PSfC4bmOAp2xezdXrY
QwO2DJjCWeZVX4MeOWnlm8S822NIClf37f2rNv/wOXPssVzuUIWzTb3ZmF0nrJuxsjhMlwOTwgKb
nZ7ak11dVJJ0Thq0PGVOYmBcR7uBY3PPHQefTQXp9fuX4v1h86RYEoK2gUPZa76p5MY0NyYvZTwk
u1QA5cIaYsCQgzSB/6Oa1z2u9rMOU+ZxUCP2mnworxdWwo5KySIKw4FIk7Z3olHfWa7b+0iPn+a0
YMgj6/gudKpbRlUXpTn42yLihkDhtqbfSxRFyQg48meIZwxZcZ9GCzv/WGTEFQeQtglkgc+p7HSX
cywr9dB+xehJUk8V2Mw6E7kf1PwzTQJzMwGtd+k2n2HV2QtX15du6q1z3V43kUDI2WHHH+lpHzpG
+UXZ1Ydg5k8Odo/GG3Htgn+/KCDhvowlg6zES8Za0iSFc9OMF0klyCXVJY6agHhFa7yvab5cjDo0
sP9MX0tZflT/W87vZxoUCY5j2ZTZqNff3CEZuGRLNiBPmmUht0ADdPSAj+BOYJ1W7rTm6bwISrtF
E0y3MMqHn/ZcEAjdwFegK5kFBkkfnVMcB+SxDRsL652XrEm6lS5ru28/ed141cmJigT17Bo1LPjF
AasQxu55DZoT13U5lZteHmfy4syhBSgHZOzUJT50A9/46LT6hwaM0pL/TFpUijvy9YrjM1ELIhFh
I+wVRjSG23jAxbUImpuaM+5VOC5Wph5JDWkumKJswO5F6CanhBNVwRrEjDjO1+guSJWWnFD6L0ES
93dJOO7SuZWgdKxLI0NnUYRIhSnnikM8Fpw++thc9yPZkxT89nogOZoUCIDwbi4+GX1uPlXDYxPI
6vT+s/eHZcC2OJXbNNfoB5jOm2dPLXLHimAtqHN9hIKYTTRgiEzorUsWBS0ewxjA20o0QAZOvnOw
IvVaDs2dNfHpfHAxS0fpdQXExUi2c4oxj6P0mwU/m2oBWmaAu1WQklXBO/M8CVEBTOQAUG5jLoxR
KS9bh5ZY6RNZxU66TY3njCDCD5pxL6/87cW4SiiP8ohehP3mSK+9EtxRwcXMBlTdNrEahAH17RyJ
g9WX0XWdPeeq7PdxTwCPmmHf9BwO9sgG0kd0C5Rt81Nlhvo6NDJxjAzproZkEUlHVnhElHZvBHQx
EM/6h6FxEf7Pzng9YZPBcBJIRMti2MLmwVhY4sZA5bguMl9cT+yKJ9lzUhtmb9tEFspjt01IMarN
q9YOANOTjaSy7qFopH/AJ1HWEfA/rAUF89KhhseOlTlft1l7ZFIKfKkIyE0TiolFeqFF6lwkAPRI
rtW7hEEau30vPiyY/vRJ89YqVhhBz3dp7v2ytXfG3Ldph0Z1WA5FUwO3JedJ26TLOpCHjX+YG40H
PawhqmIZQG1+VgIwOHfcfL4T5nKExw7Eu90dspH+pxOGzQbYIGissfIPZYXJYnKbr3mDaciIwVm9
BL0lVCXv37RyeULe3CdLb5r61lueopcn7JeXohFldEVHmLUOUb3nuxblDi7MHIitRqQ0lNWTw7yn
FdnODQWkC5P81KWvUbjsDf6mJA5r1xu0AXW9PHiWYxyYOPorFU83gdXIx55lyGjRFhE0S51j1D9H
RjNPVrD74KX83lK1lw65qSxt8wAuk4BfPxVpj5gOJl5KWgNBnBDxbhKYKcfUSp7Y+xNE/Vd1UD3q
cpBwodtV0KHnHlz88hF9QMfOjaPth495DVarNBetLmHQdenaBwJTETG2QJc40ulNijEfgsJwlSx0
RLRo3gdLuSn/8GLo8EvwjjT7LfF2+3LJsM6Gjv5wNKIWkZBm0JT7j6AQ/JUXZ9cyZagHcA9JGc4x
KtVpA+4P+3I4Qtw08whO6A8oDrPZVV+kxI4SIzBo+UDAmmRk5zHCb5PbPLnPPfzrQhQJxwQwG5PZ
XT+7uCocokE/k6otz1hDM1bTINv3iXBupcsdq2MLTVaLYKgY4dlOUw+MDn96m0j3wTEIKDPjq5Tg
Owg/LLyzA+mddapYHBfqIq/mpz6BZeu3TKIb+UX1RX3HDPWOuRdAQV3dgd4HYFnsariTly5KRhzj
HpFpM8XVCDSPEDDqHnqVam4u8pBqqIM1BRdEPKHdgNSAMFR6tdhUjkP1b+wtAzRjIQimQnFyF8bl
tUbmfe4aQsBeKMl2gPTiERgPcXTaaoUCw2upC10oJ5vZS+YNSHbQW4Si2TZNP6dqCzBfDA5QEqvL
qCGUzAimFEwBR2Q5d9kXg2YVsctqj6ci3rfRD1rlaNraYrjiLI7UF6CPrOwvTGlpWyQZqr2GhlEU
1uQq2aq6zn24YZA5CCgKS1Ks2U6nzhFPTTIW2I6rhw51/TGiG595fnzRZNWDWqL/Rgfr+/uPl/r9
QMUe6wkFgtIjzdJ9c7rwMuUOzcSi55k451XTRSuj7pyjh1hl1UEcjTWV/pmpIBDMu7CU6X2JdB3S
WQxVpZoWR4IAiscNTOxTBCZN7O1F7+Nl/Y9BYcobCObeY1Wt6di03UrH5+2AwCjKrW1oCnkbJIJ6
u5jWwSjsLVDU7CwRmT5GdGOxJtPwxITNjjGOPwOizW/MyhzO4k61x8zY1V7o7+2RO0OQXGr3YKdS
kCVDMlYXdAAPXmsbp5Qq9ipAX0CkTbdJApF/c62aPirGmNLvy+sWpcy5DL3+ImqxYRq9Yez8sT0w
mPnUFbo+OW4J18zL0QqRQTrPtnVbdcv7hQPTDhvjaaxGfe5EQ72tB5aYOYFMJqNckynoJZ+n8AkV
IO6Zfvrimn4FZdkl4KKt45XvLxYwZ77xVWZeWLSV3/+A/7jkOIKzozI5Swnvza7GthWjJgAKZpWI
zy2LLgGDfbhlEdOCDoKtPTbeUxXigvXCY9Tj4J4adOR+AQooS8k2M1PHI+Sw2Kc95bcsFpqeEJgY
LWfYDJHRnHtpU64sNrONEx+T4VkSUrU2OtF9sK/9oaVpIyPnMGxZhI8jUnq9GdSZMfYZo5Wzpkmj
NejKU+S2n/K4+NzaPm4uCywsn4Jz7sPspsnEwzajhjlrUv/LZBnhjYMy+8wzYJwSUX2EbVlc1Tq9
UYbcN8un02N9h6WSfg3MXm8mEt7WciyHbdERGhhBnEtrwqla65tkL83xFQJVwMDkd95nI8j7PYIG
IGH0S/0hwQRD/hgEW9xeflNQY8wOhPV6U+UygYY9Wjuauhf0srIbV3f1ipPJvp68cV006bB+/z4w
f3/QCYbz6CZ6toNp9mUh+OVIEIW0/ZqYCaBD2/4cacgpbpynwJiJguqTe4tAeuSBZPUYzsl3ohsS
q5vh3u7GL6QLFOvMxI/wwSX9frTmkphFUs559NzfNqhD4JqD1bfB+WiFj8SGP4YlDep6GGi2ASQN
StRDwQCHLdcDVA8DRLjSfYC7q+TCBveDo771++7suC6aQgadNg2It3MBxE5OgDeRpolJn5ELJp7O
zofHgJZd8jn3yTUz/EqseTVkR+HJzaBKLcxIBcMir3aGH36HLkQypyIf2JgI5IyAr9Jou6lNdz8D
mEsl+1+VpTH0K+K5qlpxJDQs+pUYl/NIoD5vzI07coQHKL0OlbGKHegvsr5JpV+dkHPevf8pWEvJ
/PqsyKtm7Oq6PFWOsN/sAK0rPMi41Jeg0M6jioRr5SjS3qJu0+pccNRHCQZ4tGLyA7nTyLP0Kg/n
264rmCyUJQDd5L6dnPQyDcitjZje7KsEsbm24+qcXPUM+u4XM7ShILT2I+1ifwOEqD1PzJA0z84+
r/WE83R5edb4uef49MEm94emHS/RZUQL6VMspdPrZYM2eo6gCcpc7Xtf8O4RuUTI8Yjx5zxaWrTT
7JxsH8y5U7Hd13P5rC30Ay/Pt1GAXQ8qtq1ad926d+e9Ea+BY0UfzOjlHx4HT3qewPu4rG/yTaXZ
1BV6cUhQi7HwgQ4E/nGc0QkaJ+zEZ2ADwZ1FEUM0nsQclfZZN433QRo/msuUlYJpC4SVaj8eAFYl
wKzyIR7XnYdE1fPwn8huT/DZZza0w/u3kPn7lXusK8tAbVmZkYu8fn9F4M26dHmQp3kO9l4EjT2O
YGc3E4EUbo1TJsP8ouYM5Dr6AZ56e+1a4E+64mCFJPJ+cD2/P8hcjxLuMpz2+NDfNBDgMztSOBxQ
O117Zxk7+CYZ7HiFsAQR/mheGCEj98Hw7tMR7kY7yC+RxyDkpUx7mQTrBSLhpTifqP0+uLplk3r9
wHlcnhSLosZmvPhG8WPC3MkAUKGoGXzzIiTCT6f4IRlJPvmWS5NxEgB1MhyOHHyKfbexquABCfn9
+9fxIk14cx0A3yUKKF43/3tzv7mTiJ2hYDO1uurJnzVRME1IGPVQzzsj0/lWNrAt2b6yVdTjN3Rt
PJhhRRU24L45i4RprReyGeJaRg0Ub9vSh8gyl2SUYsOhR+HobaKrjsSoTG6F+QhXjqN+fhzZUs/Q
aoFTqgBiIVQgS7QaPhmGQXPZGa1tnVoX5ULAFgBX0YM0QPXxeu/zzL7riQqclpM7jP5L7JJUpRaJ
HSjt6dHm5b3yHUEF6xHo7JMnon3HBZ5fItVdPEAYuOTm/XfSXN6p395Jzcqy+KYw8r+pUZFl+FGY
MRQAbgeJ/dH35IhzY4Vin6yTzihWQG3OIys/CHIsSS4rrn0qjnXVhP7RR7T4wQPwMoV4c0H0zjTl
P30r7rS3D0ARuWoQoMfGuGfWRQJjARti1h1UxpqBOiCX+CwNEtLZxbJmJ2CD+hSKQ4xK/yyTXfSF
PtttGbk/ggoODrVbcGPN5vrFvxTXqQuiZMYAqQjlhjzpn8PJrneJ4V4jqz+RLXkw20nuXOw4Zy/u
01rf5s6gbiZslSRKGBeWYn/DfR4+RAZ0USstvtpaZCu7KZubDI0VBuE+2EJNB9JHjPXq/c9M//4U
8lkBk5OeJZcR+Zu7P45Gc4rrkjjL3MG4ONs+6SlmdBSOCY0wK1kzOGssZUh2N08uA5zBZpseu31a
wZ42IOTu6SGdNV55G+QNeNo6gss/1+O5lTfnGlxXn9pbji7uqp3UT7qYeBlS9c3KlUTDP4obEbOp
hpFFvkXSPXXlGJ/6xItPujLdjY9HmeTQkVFz6smTxrNW2+1p9JojoqBsFyZ9dvTBvx97MaFwViN8
uDqTt73LvxjTDr0CR/44x0mxhVuXQuCffjT2jKy8u24ay90Etbmy7Klkjjj5KxfuIBz/9ilpsdgw
J2hx3J2VDCSPpmwfS1IZSvT71BnGWXxu4CO2KiggXlSupAoeZ+nY0LLUQtNAHhPlxDa5BFfEoTNu
Uw4RVnwnW3K36EwdaUChFVTVrvTi+gA0KJi/xVBNEABgeoSBLy7+9UVbH3zsfyiHkDdjV0S/yboH
Ne31VkXOcaxLOQTE8N6KkKkOuQlWYVxFqOTPnRxyM1Ly41yEhMu1nMIiqBIFWEuc5Rj2yahYzMBI
i2ACFuuuIXsNTFfYSf8mK+atFUzl/qV9qLKog1GIpyuGOPz+vWsu++nrx3uZgUiTLZfzDDrU1y8C
YYZMKocMRASfxZbeS7+v02brjTI/RaQQqYPnq9sOXyVktPGSiWm+GSRnVSJ9Inu84DI1oc0OktIZ
ahNMaITc6vsHV/mHJ8w1XeakHC7hM4s3+1zYsBo2HbdLPiZA3o3xIZhQoVSdcojtDgYIaEj48NNC
Y6VpDo27xHjjw3LNGQG+fzHLO/LmHXOXzhsyW0c7CDRfv2NuZaeTLgkJQBFzXulm45Ca8v4/Yf4+
nGIpEcuWugwvLPtlyfmlxKpUmhRJR0KumgXYBArLdsdJY7yoIty+9C2qdZdH9tHCa7qKOvf/EXYe
S7Ii27b9IswAR3aD0JGRWnewFDuRjnZw+Po3qNe7t3E7x6p27ZMicNyXrzXnmLyYNElMMGltVhKk
a8XlXzi28Q3movimK6itpV2eUViVDfbIxj4OwjqEFHH4tnhVb5LDSJlz4836t8mYSQ2JalG/QYpg
EGXTSZzmH9ZndkGIRLt+akktaFZKVDmFFzNRbP9eMx7MgXlZltNxV+aiXue531JWCRA1T31cqJtZ
Dxmes54gkUl8Tg43FGugmiKWMMrD8ssT9NfCjh8gc4Y0igsQkSw2p+ytE8ZqojK8V51V0Phlc7YX
lIstyMB0StRpbqdv0ZoEVJf3AuXY1iEE5qrLYScQfsGylfHOpUwXWqZnyqTkItLndOkRryDWwUhq
v/Y+qyuNpU8U02CflGE+uiWdSqy116HizpanQ3EIZ1velyEQoc65MoZPbqpuvs4VCgE1YN+sgYOA
gsLrqJATjUVwHavJIKfAKXZdwXSxHgv276xOccRBaOmb05hdxibMbom6UBtjjIkfghXq6PxuRGtz
qkEnXf2C20NL9PEOiqR1yaBC7ugjDBkQidjfu+UQ3vBSeEdjqa6M/zDfT4t1mUhM9+yyPWOEMi82
7L+NIxIyTldL139uyI4NOAkc44BLOOE5TvL/en3/9y6znoxCmBbPmjl48D+qGj3qalI+CVRcH78E
iRZ3zjK+d74vTlyxcOf9DGR7n8ecgPOYCSWQtsq4KQl52bbFwuPKV5EpvKFzmRN7iaaMO6Hta6b3
BYlydQ9RM8iPE0KLMwumj6Yh8CInqH56vBgWN8RgGA2KBS/YTE3nH9Cb3KZF0992Y37xlvcQHzUa
5Yg2/idAr/TkY/U7OoN9m/nEftm6u53isHswQnc5jPW5sl0LIPhwrXAG5k58Nl3gkan8x+gDsjax
8wiITBJK0sa17mLsP0Ean52pUJe0YAvlWIaWVxn2HaGN4k7jOGVEfpt3JvjiOa1vrdX3sdjNd1K5
t5ouIeIbqOSF2z6UgKrNHoBU4uQApIBDSBcDSmm5PWapZdNOLXCgmctfHKKsS065S+FcaRdVHMKb
oSAkmt8wHukw2/3atiNBfVOijNkWIdCrjAxSGt5XQFK0HzsqPpf82zCZJV0sWuCIekwIf1CQYGe4
iD7c8XZq/EcrqFHuCl3tJZUPTcJpiyGWoq7z4tPEKDltLffScHkEyYJSFpBrOXkSCUhC2G+bVP/H
XR0H5/9qSPhi3aHpDIlw7Vv+j70a/vwwk86SRU2rcAV2J4tkga623npbjnvV+5G3EKDRo6UJzEav
Mwy4Rhl3FUf6r2iCl0j0GaUKXnnsXikvB/GaS/pt13SVmsz68QXxKBiUv+qYzMWkYY3XabLLe2PZ
FTUj8S4lxMQm3SYf2nurINOXlLgq1g9pnEDJRnG9qHsOsoNB87CfRk0ET2/ROViBiembh7Enij9o
WBUnXNEIRl2aOiFLnykhkRt9eTBmnkKiO4O0xnrflNawB0j720N0gtrFpuEhMSphWhIgzuw5hzLg
9KCjfFxyKh27TeO5D9S3mziDE9LLp8mvFFB4fvjBA5M5GXAVp+c6Dv/Bzwey2kNfRpYEvcxzf/wZ
/uhA4CJuA6p/B4qXAPgmF/Etmq1iVYLB4ONBMtC2KCYYYmLN6vGcNPWTluMOsIncWH5MlJzO1s/S
/GqGIaAiIijSSIdL8AxPz99XLtomtRSP3HlIS1wEOdBNSiUZ42TBiR11tPFS4Xz0RKf3VqtPxPaC
aCFNWNd9TvPVJMh9cQ8JLHizNWqAH08di2MbNzOuwi6IZlzTKJTRozG5qdAC7HIIo2jf3IOa/dvW
z8+YbWwyggpYnXnyiZbuxiIO2ghaDqmGDwftTLhhGndhjnlWEwPRERgZSvE8Egjwp4qZBGgngSfY
eGcH+phl2G+cDiDiAOOs9vg34looCnMfoqF3x5gbCkGtdnGOhtUwyts8K2m0YmeNaiO9S23ji6Hl
JYZxoFK+DHc5sokgFA64q6PQR85NOMxCXshmrtRJAmjh9FTBbkzKj2TEONgUZweMN961+3J2iYtD
MFiEf05fPLBIPsKA3za2yIeh9M9lYcHGEy9xD25QSlkx02p/pz4cNz3bnYdnMh8xFwkvRFRavpkY
dHNZe2v8VbmrABRGyrsPhvzLysnRnvhVVcgHtxjjP5g+R1jzhCkl/IlVXkUegl5regCrAOuQtRZ/
U1fzATvVSw6s3U+uds5/VXMbRKHw8m2aJneJlX+FS/2UxXLe+iPDlZ7HDuzeivjkx8j1HzRJ17wX
XgNpiPel0PEZOAdiIzdA17yIX7tx94HuLoocWwTaNslbk52TBZ9f0r51IrP7hE11swwoOMAZ3BfC
fUwsyeUnuBRmWzO9IvDY6N1ib9CehblyTHK/xgRJC7Rd3ZuuZyxQVJejP7nfC8IR6lfFaM9nVhcq
rkh3sHtxRVMLkpxB07CKP5YWU4i5QJZrCV3YdBKFRZ19kgIDijJ7/u915QmCH/SDyE9z3EGeexOn
vElVsL7K2fgXgrtQfscnPgRIWX2YjV78aLfDMy/PLYsw2fl9g5bHUXsjIZo6c3gYRtndJe3w1aBT
3Hb6H0YLxGDkx22wqPwsE4IlRLvNfT0Ev66oiPXwUn+3BhR6gmykOjfJtGIj6tziwwDp4ZM/7WG8
oW8dfhm8lCG/j0ulFqXYJzbFgzsrglQqgH7EfBeNUbHdlh8y5dvqbFnNqOg3C2tbJWT6jkW+i6vi
QZgEYIgGMQjSyE2yLLgNl2Srj4hGIOOK+qQJYqH1rr/snk/RtOs335MXLbsvzYhuk4k3y+i/VB+I
iKqcgnH8TRp2rN4mXJDdqqxRLoKApq1WEw8xOv/c5qBd0LVVKdkwk+LJbKyzX6VPEHKf2kA4Udmz
ywea+1sedjDIm18z14/gwl8rSPtEydG9X6hp0dPe2GZ200KTwVLDp54v3BPjkG9vGa9tI1zUk7T3
m8B4sBv/OE9st3Ime+Da1GR4QMciDH6JPLu1tlkMTdGjebpR6NscBI88Uo9zqCAkEZswIk78xkz0
DYZeK29wAM65rWUNhlyyw+/hqTN+rhOGcorHi5H34BRw7Ip7o57wFhoVw+ulfGp6435x5QisIG63
BoQIHOPbziQaGxzYd5pDJqZnGMKM9nd1oH+aojuiisYJMKbErCkWm5W390bQ/XUgCmNTyJ3ljCh/
SHN2iB4xZlZq7k9PcTE8d2z4JF01SDEaRrQDbXZ6Qz9Z6F8wJEHHHvFNuQZJ2cFbo0j78Eu0fRDz
yeuCFxjM4qmq7Hf8UmJLVjXy83a6NA64SFXvZ2KGNl7Kmuk8EocDuKKQsKbtOKIUCjRZ2+O+sRMs
8hO/XuonHtkZMWMvHlbSAj3tnTej6+nX2cWv1DAt6LP/w94DrIHQL75KgIQymc7//Q/fy+5LsVsW
SpRVkWqHiKEt1gBP6ZlK+scjpJbMXL5wYs07jaZ/Q5X+A2Yf999U3izkLqyybEzOhFJojEUbtFGn
cLDAJhtmvRnq8I822Hky4+cU4z63eHPjggyJSpOHWg3BrSXVzbSQien2SK7TOz82PzoczuyToOCN
0f2gCUfntKDj6lshh1Xz5rr+uwXVbIdJIUazEzS8SweVqy8I0HmkPQrAcO6nLUcXOaTYnRfaToUJ
ppF+TwVctLxz7Zb1bCUVEKdt1dEwGYaF4ZyTPzolTzh7K+Ua/fIKef6z0yxGSBYTX8T+AO/Og+wB
OgTNl0M/yag7jD6YBcawf69jZGImzMfS0c2mXWTUS3bVZsCJoVrxNkigh2mcbeWcvE9d8jzPHP5O
lSIW48UGL9dzzmkeFy2kCXP9sfNSEiWJVa87h6Rx35A77hI0w+QxrmYcVDBM1fKHeTzeKJtkHRK5
pKchd3u5E7UezrTFbkF1QaUdXNxsfabujKb1NjkY+bUcQoXK250vJRUaJcIswt+uaT9MAnb2cXzf
B/hQSDPj8uwmd7nCU4+6HSxD+SjHLt5xlfgtTSbviPXHyJGccq28+GPvHij4ngolMHF0X8vEOVmW
9TuAetZGb7obOwtemgE/Ea8fFpnpKwBTDPbArfaCOfOENANe6Tbz7lSWPPUDw7Z6lpuU+I5t4jDO
Zdy7twdqOJJqnwYUIJFU/xrLG2/HMP215xtJQCX1g3MwAXxsWAJvXtyyt7nYDQyWMMzzrZUS9x77
1kGySNHolMFmlsjfWKeZFb4loQFmbfR4qjxDrrOvtFwhnoRfKkSLIaUZbBf48nAputMQ4v5o7fJr
CpHFWfzGo8ypqhB0MQ8BljlzSNh5SeY5PxtX9CbOaVHCXALUlG58c49amzb0Ql6WpUkJzKTFMZXl
J7V0y97P80erLyEhcoYGs/GMdX+XthXBRFSVUD/8hLHsPB2S5jcxJsTXoni0RoCC4fLjtO2fIHFt
LySxH8AYNp4Lk7KYkgJ5FPx8k3HGUvVVNGnN3r5ZvLnZhs7sbicQ0ZHV+MlJTwLYGw2cPRQW5mOU
ZzRSaBbXzqdEXpcyLDrbQddHxCVl0WBWkawS2LVzSAfAeiDnl6QhRiU7AA3nXgz9LplWzBu89dGR
5sllogLTTtBRt80UBruAjuy5sL5JSQT6xj3H23fYVbZcGoednD6bhjR3b+ZGaUA7kyOCI/wXOaqQ
nzZJU+JbAIKWwbQgt0TXqoGItZ7jRgN2izbtjsy8xwuwpfOkguk6629GxcneqQhcwCextyxIWYaG
PR779cktkuvILXVjzy6NpBbbiOd07/FSlhtMCkQxLPPRWkT6/xWpsf3AXPwt9LjNxWUuCVFLbq3c
fKWrdgZD5bMjLzRy/CEyg5SMJXk2ASWC2EdcV4YpYMXiR7Ysevr2ZFZZeqPMnyn2G7LRK7Lsave5
0tnvkKe0epfwxiGjyM36m0Z7VOyV6VD5VIdpaX65Cd01BbRjJTtU5qD7NkY3vPMXYSUVhIOo8jku
EyBRGKkir2VF1Biq5rgljzU2uL+7D5AloE10xBM5fnMdkh71GI/al92az/dkKOC42mKDaL1LmmIQ
V1NPPTKjAoPj1SmpiLVAmhQmAyO5mR2LOzRFPLvoYva/mPpgaVNV7io6huxmacGkGm5mxcv+LKGP
Rkntf+ocE0FGuJccdvSQ4fIx0qlb5WzdSnJGjN4pkEj6IOeOvCXNiSyl+djAtMWZ8DWGHsm2lfzs
zIKKaL3CpVofskGapJXJSLrWX57SzSTHB9hHxnY7zieaWsCPmBfWY/vXD2nGWUD+J9WEyXqzSmu/
hAEfpJRv1TRt8RkOez/wOOXiuedmdhpanMbxSIJk2LyXHVm7rVsiaQyqe7DlCLDnUO5Hx/kcZDhw
n6RwWSzrW/m0qPw5FuwaQ7F1sG8xPk/fFkv/mhoLdUlYZqcsZPPtalNjM0IhCAFmXpOj5iHSY3CU
CyGtSuYfbZEfPTBlUL2e5rZ71C5ktSUEOggpnWGPj7XT1MZNnhA6VDAFIRmLKjvtXrhMetmEDwcU
c+VpeTRtYK0t/M+sHq5+ZcHI9uNrN6ltozh/i35YL2TbUTSECeoi3ydqwNixsWb3r/OXbpM2Obl1
k7gU7oyixArcw9jowzxO3TFDlu4u3UNh8XOsqFkg8ohkgejs2q6ZqDMNfcivJcGQ0WiFZJjZCdjD
MPynWFobz+9GDlCimXBip0eeXcYUeKIRtTgTxBuSR9G8oz7AWmByHLQayWYmSlT6wa3RWOHVcUhX
6qRJ5/gNJyVPW+T+rWuRk7H8166o61twVK5Weq9nztLUDOUhhSJBYM1mmC1jp+hib4U9FVyVjZcE
APIFee4zwAIdxWTU5EV/n/TLqz3m5WFA+7ohjZWgyLQjxsb2b33KL1rcDOnGeeGFc+OrkjZne9DH
2EJIzZrkU9ibW8ryyFv/Iyj9suoOpPg8GgRckXJwx8AQ3lPWW5d2Hm7DZ0twM7InRO00wo+T0/b7
tlUvSc2kLhH+JSPmGdKUH9Udbc50he81+IVTLHxHiFnbVBXwHTKJkWd5kmjFt7M1fxVApXozQb2R
ErNICOt3XkIDJnvrZFh0I41RnANHVxQu2WPb8JVBAOYbDY5VqOmQhuhnRf6nnFTBYAak7hv/peas
4e7NdWq5iDuzAbudgJbV1WPNAC6bJPkBvQfdfXJhojXJfBH+1+j32bkw4s+e2+eJIKyNY7DL6rql
+9qpBw7Mz3htSRQkFHDZcLkkOmBCW26wVfDdVF8L4U64npbPqYkfqOyHzUSAUIcwYK+yZ+acBy+r
YYBD6mGL9ji+KLUC+sTxVyUI03KLiZi6uog61VPnKBC9GR1JHzi/Ia5cql4qc544X2qsdSmfGaWP
nSFV5nKZDnepTyD3YnMjFfbFzwzoSC6zGD+3rv1gPdA4e/USVJosE7xAqX9mg8S5nNAN9DNOCPFL
3uVmRAa7TSu8QEvm3TamcXIaedfE1rfEUzsMyW9YM/pwhgdSoyi/yl2Tcr0aYG97PaEuwNrT6bMG
yRLx7yTQY79izrULkBNahXMvjOWBnqfayzr5wsw5H+wqPlWVcaelf99YHWFF4FtR5Nc3kHk72jAR
3Iq1zN4uFY960Tsgj8HOivPvKWu8bZ8n1w6otWC8xDl9P2jnIqfRuTKZuy7cLtCRF6cmLIpzYgRY
VBIybPwwUsvW7eLuIMz4toJBte0DZNcifjBTyPHUQyU/5yFX667T33VmNR45JRnj+oFGcpmDK5tJ
FU/eWV+l2OvF4hbfwlpo+/alsvRq7Scwi3SH3yBsfzM3Y/Va7PmkiSCsqbBr9jAJg8B/ZA/7bkuw
bvqZuLiSUxWcfT6ClycZ/jcvp6sv/WMj2086Vfat4xTfcTF+0782j2HFcMbrYNeXYDg3ZlVFlubu
73aUjwSjr2h7m1hFPvpFfiDc4wpiACpTP1w8p73tjJ92t3T4f5PmUmtRX0rKTbSA9rlo3GU/ipVj
Yf516982B/WvXRm0PfkDwdghLCFNiyktbvEh+1TAFK+umqlORedjMatgg0l9I0fjc1oBL8LHr24M
Q4t7qfeivM5fXQRlPiHuW0/w7hoUbRVS5QN+WObkXYC67s0okmznxg7x58NWa6Pfq6b9AvxWbocl
sPetJ+h4xzsrbCHfGIKXsuFsswkqsrMbq6UPpj31MtgAE31QMDhXfBMr9C03LYBkupu4YYbJ1nP7
aQdZpIhiVWqyIMZpA4brYVS+ccnrMo9qzXEmYlccZUJCq87VsejoGOdpWEVJymwVtX/DDk4kJv3Y
qz2XHKspta5h673TGji8/YX+r/lEH7w1VotR12ePNnmTjue/OEYSmWmUTgG0b1RUjETteps1PhLC
aTjAD2NRVQFkrv5mTb9ZJJsBihJMzzkkVlKY8oe5QhpsJgaCG0ZNnfwMY92ucamcqQF5Nr7x4QNN
QQWdf1NlE3g0dVpypzeJnSfDhcmTBbyrJcemGg65iUIB4JqAeKnxyNCn4GJINkrvXPmlA2DAhn+2
7fZXe3m5HwyJdxI/VMTIlVZKWtPoaJS391z72y0XJ+o3uBpBUdvmI0fFzQJ3fY9yvQ28B+VkD1mK
myZAolQhlqDPt0XhU9HpYLY6NMu5s8JDnoXzY+iAF7fYiYWe5a616JTNONd3c5FxuYuNW7+gXZ0n
d7Nyyr1hui2E2pI+ZFXnn07lkizoly/FKgYaiv7diGJDSpDaFvJ3QQnohvsscAG+47HV/o/y4n0d
SuJSl/wbX8ajHhy1W9tTHCLdDWkqiCezR6smCEonF5uTIxuc+t8wToxxdmRnfEIEkLtuZmLHqFHc
sEPuArfTkcL3anzaSf1r+EvP/ASpPd1rZ1WVd8egyC/AI7NITeQMp8Out9uMvdmF7ETajaTVWacO
s5IB4Zwvyd1d0ruyac8L1QgTEDltg6A7i2FcP2Q6ZG6tb0siM8SsPsKMSq0tHfB25nyk9f6asXhu
7S57g3/8yQHhbRkg3knBUdH1vGLeQtyVoK8buI6KED7S+epDfB2YhdLWsFBAeq9ZOV6RmIBgGJ1q
17XXrE8PMQZNqy7YCzwaJ8q4b6vkpfR/1ujpED8A83CUbr50cOK4VBA4eOkXZ8By4vDGnO4CiJps
ppVxyHPz6CTwEaoOUVfnGw/N2NfR2PMdgjn9qefudhStcQhMBhhVj28F6VaO1ZzYGEORsQjBdE+6
7Vdi0uGuQOTwGtyXHjl8We9Mu2Ey3woHpL0ng+8eChe1DDf9JeO7aAhBEQXWPya2z/Dj7QtKHU6m
ot/1voPfZf5o54xir+CUbTnHR3IxgJ2Q1dKbNG9rn35teYm78MkdiDkJzo0zUgLzvW1Dagp5wnvQ
7WwrS+4ChFSd8l+WJGFNkJ3YFi+tNzzVxSociV2YUBYwGqiVATsnMjomeIxCQ+czQVpFRqUPedQ5
d64yXpEYw13Ap4wBrGsH0C0Ef1k48TbJYB6nGfWqqVR7chuIU83IfTkrcVqBVcUETMm5+S9oPsYN
1zt2tU2FUW4b23iZKdqTsHLBodXlbqosZt4N51qxptpp2iXs3uTKj+SJzQCrIyT44Eu9aYfH+2Cx
yUDkYBLa7ecAmIg2iUHymIW5K7pKDPl57jyyu1fbm1b9JSxByZKzulPTuDLis6hLp/hEX/zOSa2r
Kez3rFLNJTUSvWlc/9Ho2vuyd0Ysbn7JVCY39/m0cLT5cj+ZjbFjDz6N1jUnjK2xkhlmBScmut2r
ES5vZA/QtZ8+XSPMiSZ0D+YcJvvWYZqTT+Z3R1vwaOmAwFYDs41K1Zkt7itJigwXqHtj+dNWr7OK
uF5V/Fp/Bs54r9r5K66yFlYOgDQUYBtPOvEt9gm6UaQ21cQljip80yYHgBCfqjeMDYNW88KU/ghq
3T3WeJd9AnCg4oVwYIOfISuf7eAq+XOP62pW0z4hKmGf2s0pG80DctATcuh2h9jiMgwo24rhYDFz
AilBj5mu0Z5hbLpzYvORHvsuUSE2H2D0VJ6VDi6eN6dXY1qew6m9GaRvHCaRuZzSFR3k7J87WOR4
Sg+wp+dTsi63RZx8aDKjam40MDx4ZXEME0Algr82lQyCHX46hnf0zWyOkwCd7BENpHkADPsQe+m+
1Ma0p9HFhMEzBcKhnAv4fMf1APAHrest+QgFPNiJg7pXBwvYHa7jkJAL4nG2oateQ3w+j35p3IR6
PvWd6d7SFj0qix6N6y5vdlDOVITeZhCcz/1M9YxG65wZGuleU740deEfitJ6GRby0Ea6s0ZNMCmc
lF+nEJesboCJrD7CQn8upvgOJXmRPkgLiEAfKbFxR4e206aCaeCp3GXm1XwVMzQBCq2Gmd5JAj5h
hHYku8nfOInHHKOanovAuDHybhfq4LkKGRoHg0Fri94DGDLWdEgZhKAfn0ib3vB+seXkDPF1YJNG
HooX3HkrFfoTjQRNiLF40ilXlZLFwgeDfYeiyar/BfaaGM0Vxc1qcRoKdc/hyVA5ZZrexsGtpxrA
ATCODGooIhwipVy2hUCdalmoqBS0VO2C8amXeltXl7us/iN0YTmknUtw4Kx+vLxob+IawhX8PCz7
+TrS4c65vOhiIOghIXKRAbdTYgQVwsDjEuwHhw4DpslHhcgmglJ7p5rhEzfiPRoY3K3mQs9t1ozC
uCYDu/41AWNa/mcJMDzCHLef6/6X8RjTXOgNVifeQ7NRG9qPfxAnbkJsGUdqIDqPNgZH114jMcuT
r4W7a1Z+omYw7AG3ikZIxFE10wtg3MpB3O4hhbzg1Av3HCDXNJHlHrQS517h3VNwXbTNmwvDFb8o
GwgTCuaAA9EzfBH6tr7F7QVDFMVmsDSM5pMjozOATKmTP8MswMc83CGdpAv0H2nMeyBdl1+CSeUu
kcu8K9vphYDRXeZARVqy6r1xkHJbtdJRY9P56sKjSRG9WUbMdY6mGYVpcldajXMq4db4jP0jOvhb
9Cv7YBS/WW6QFFnZ0SLjp4yZHzbUNlrq9ahL9TYwMmI7NZEeizAesz48WsE54+gHXlJsipSZIze/
YyDdDyiif0B4CPqASxDQW0LsvbjMgoi4hR2BNawF8iPKK+2sD/7f0O46469fyFrI0uoY6iWqedtn
yz34JPgwP8/oZKzRQg730DaWO6Epq+cOKYgq+ePKe+GtOyhTNxEDMAxbutgL8d6n/bOpaETn6EXJ
9GRsJEv/I277HBzEX1W3+qObnRPO++ehnZ0zcXFfQ09KUsGQpqz1VyugDvrFSbfXhXbNKhjKoULR
FGJSlSdwu3MNFcmqRZT2zknMj9Lo3xCo/db8e1TKQ8906ujlsFkcYTGKwjXHzkZHcPZmuiPJeNRN
81EiBDiJrKk3khJu/RqkXRSHJDEOnj3e+JaBUdP5tpyJUO5k03fugISkTrbxwN9P8+K3dXAeqpiQ
46J/6ohO4J+GNTa2xtFhklAZ9pfeMg/5kt27OjW3hkmnPPVnktF9UWJKEoossvKhM5KtossZAUGt
In/h1pIGAknR2P9yiH2jHHOQ/a49PKYN7icyoI3MjR2x293OtY1D5nbQxac34mEhfVnczNRSHrrh
W0y811bTXzLBNBOvdbKjZ//ECB9BfLA1u7G/gVxVZzl+QdNJI0bipyxcnmdJcni1OjBI08z8yXwM
pXFhq6Ley/JX2CfvedD/YI6sDn19hRP1NgbhQ6FoF5lIeslTEdHSzz75anwSzvrCya4hY1wVTNhp
dTGIAMyv0n5rih/mTyS+OfE6FeGa3OZrBnkp6a4w54TCkm+ZD5y4xXLl6VYXc+yF0TTjS0pToreW
jvdociC7dadijdFWTDa93twp1Isbb2yKgymi1qYT4oQJs/tFvOcpKRAlQ8HaKBhgesGDP1FH42Og
ZzkxPQyF5NJEs1m16Y6vw4xb8IgbRyt8Bu3Rkak6kETwg9xjcAv0bjEx6DBwCKZSR6eXeBtm9L1F
QEMq0RhD1cxdl/0lBF8++rPNdk3rMVt7hMy4zxjgNCM+8hogT7fnWRbPpTW6jCQq5nKx95Boa+sq
RQMtILtc++KwBN4N1mkUs1MTiUnzANPlx5P1HrUzLQEUQFthDe62JXWbtHcCPk26nJODAT3rCexZ
tEnATIgabCg/wOYFrC9wjwPgRFG5vDKgdFXec5yaaGoH8PPHPICB5KNz4wpNFW1rVk7xMjEKp49l
fXI/MkhIiaiJMDep8gypviQkm7lRVpmvMovbPaf/Ztbs1W3HKAZUl9zEsiB3Q7yy/x5IHazPRTV/
NiIs0GMt/hYFYMPyZD+fXLSwtkmzt6yCx1HU8yFGMcLNtJ9p+noIC1SdM0ikSYcY3n1Uqc89d2Fp
NcEtpdnAvKAM932oibdqYdV1VGxT+IKNCwhI1m4XspE98dr2I8qnjOzvueROtPpuL30zBed2epe4
gyLWFW8y3ZFNY3pXI17MXeKb6U4b1vrNaI73H6J0jV1T1Ye6dBs0DZJoTk6+SiAoBBXOdhDMJP4t
dO97Jtdex19u3hiuJoeuY7IxMx0v21crrOs9hRwGvKWib9ghp4JZf0SPyqK30VNWHmfJYNCAclDC
de1cHdp6vA01qFQuWdZWg9ZBkl1BQyUROiHzPRpTDvsYF6ukTxh7SH48onbreCAGc+LZJqr6J4zk
bRLBP0nYNW0kxlNtXj/3iGW2KH4/POYL2qShkgXG3ssFqa+1tyvmbjcBimACb8bEKqAfk/Cndhlz
cM4sIlBNdE0lBJQoLfn8EqcGipTaqxqPgBm3GlElrrEIrp7iFT6K8gX5LZEUx8zmHYwDtplxLqhq
6rsyVTJiHubSS2geCS6g38Nbm4JRQZ/BWLUb49uhat+JE7eAV9kMDRoUbFwDCdIMWJonJm+g4xHI
7m2mkgR+tM4Oth8/tetnu2YSR3LnGOEw940ZCJOKzVoMson3PiREroGZnabuvynvj6MomKz3PV6n
5Y1WC3ku1Zdf0lAjkWg9ZTOeclM0O1n4+7GzdhWzTiiYnjhrtkfiYelZqB4kVibcLVgUxkXTnc31
a2P6gnYDN362bip/l2QAgT6DS5qKsljRuFxN4Ckn74VlTqFHc37jIbRCzVs1pKjW9zIrbobUnS+d
MWIcTtA4CDRZVW1sC8mxWnRMxtC7GMdhVDR33Ro1CpmwNNyQnmVDeaqseq1nUWIPBxTzaRR2aOO4
eewZ/uc3aKNlWFwQM8RHHP9PngptCCMIZIjw2VRjSrekz7o7TnmLPEZArghUINaUXKXdsmKujTO9
Eire2wktKI+8OpxuXMZF+2agXeXzp3tR2/1vatmf0ApGeMKzSfD7hQLbO1WKTUBvvIzhMATVLPKS
+prq3CKmCaHCYBOepBET7Cxl383xdYqhJWYpYRSdmRsoGjrISmg6UCr0R5wTBGjo5KtEhCUN7KKW
4g5Lu4qIt1nsyooqrVwbKQEzqTwg1sAi3z7xDRIjHBqtg2Uz9UCqtsN6z8FZQ4JEJr0Net2dXcN8
6Pqiuzoh0M804RJoM/NHmv5uw3asg7LbWUHfnzA88y67n4s/0bY16Ux7jX5uMy4doPP4GH1974xa
bTVSJ/CfBO0G4oie/tG2kTNkHKQHry9GzgTKcHhMEIU02RVsPW8y4GI4WwPB7cl26MLvFVitip05
ITjUppj2KFjxHC/NdozL/0fdeSxZbmxZ9lfKOAcbcCiHWb03uFqHlhNYRGYkpEPrr6+FINmdmWSR
VcM2K6NVvAxx7wXgfvycvdfe6BGdijCr6Afl3UHTvI4auW1AMHtUVwZd1qHj98Gt4ExBtXDfD94p
Zf0XrXY/MXu0CQVxaqAbSQyKKe92uodrDHJvyvGDMwk6XLKwoQjPeb4o3R+SOnlqwCssMVnoqyQL
kATJ7KLB2gtsj4kGfWgK3XCruX7KEH5vBO1XeyyQWc0NXzudpUdG/tVR003gD9CiEvJkc8zJRNl5
ywHvwmd543sAXiCAkhKYlffcjhPcGlo5OQxrtisHUUX17tbji/SvGodzV6VwL2XTVVYFHp1A5rp5
CpS1CJZNFN7j7zC2ackYIOVkEYYGDZVIa4BJ8bHCLuZgyVcpPo50bMZtloOmST2dTnc0hJvEbalh
fAbRyi81ZG7qqGnFSxAi3Hc4ttIspwJkI2U0lfIeaNdk/YNWRzuLCnQ9Dcgd/JS02cIJiX5kjK11
FYoEzySeY4+e0lqOxJKMNZ0gbXpwnTRe1chqSxxz7OhiYzeFDZAVanxumM06HdhXnASQHiKgm9pF
zkE6ChwaFVHpkgLSlWpVYjHdmVXOs2OqD4TWcFOS6At9uHuJQL9FrHd2teKqHNxnjnnf4Nyi5GHw
txTthMlwKPR1lLTExeTYA7TyQYXGPdnFyHcs6Kypsm9kFDNmjeszarFoaQROyWGHlq8YaD4RNbMU
Zr31kInPFNt2yQfYkUPa3kaMhXbAkd9Sz/7qOmIZZvaxTPr3LI3rlWBEzQEBe45BHxpx9BsvvjoM
6NAXHO1RRAgbwJrxrSra8JRG6tXxaT+6KNvQjQ3Tte6l6+pI70NeFWl0HXZ0zmQE6lSXybM/oiTu
lAJzr72RE76SjcdeFqfzuDbJrsPYtu+dMLtgkvgWCbozNpbQt06yBdqgDTPEz+te6w+TVnjbwEaJ
1FTRpSQ7dpj0ct9S3PaO9jWsDeJiZmIg0Bw6AlHxSjy1eaQbTftVl1fgPuxjBktHI+R+Z1l7aKYd
mkdGlZ3oumNQZ3MYGghF2r15bAKgAQmGLfg2shNUTHkXb1HHsILAN9kUsXMF7gCz/eyB7oC6Xplt
c9UjQFrhRHpoMDUw8Udhpc9wY7QSa1ateNNUzv3nLxB2e6E3762A45BpWvEyGA5uyFvt91iJi/XU
kJAQ4jpbaxS3k/SdywwhyNMaoZyU0UrYTGdVpCFvaujyZm2HnYmXlpfstvVgXYh3EzeeL/adapOt
YAi5GcSYbCbnKXEteJqGFkGT1WaVP1oOSZfNR6XlQG+NBsU5du4BufV2tMlPQq2x6uqMbkpB2AW5
zfeZ1Ou9MllJVZU5JD7QJnLNp2AU9hpLEho6zmxMEas1Wv8Yv8Q0EXPjbz8pm4Wm4qXLr6KMZm8f
IDQtfT2xVlVE3SyMiGwqEhAXdXJnK91ap9DSlmNnImdo8hOU81NjDtp9/qYhCl6jAiKRa8ZLkmGX
hKncjWF/F9JFIZzGdTdOBVmDnCexRyV6jnVfpwybYA6UTYw1HSEN5FCX6S67kFdWVPL1gJAxG6i8
ALsHhJQThYs5KUYjVkT6XszY+ikyUV6RXLX0sxDt/0AMOp1JEoCY+eFfWMzSsYWNt2fvG4NO8HzD
ngiRBxkk8NJCUPyHUxxtfT+lV2IZalOSbLku4u6U61rLlIVmXlE7TBIKbWf3DitE3k9rS8TZfehp
S8+4rpqeZ7v2XqPEgD8cB49eVpk4go2XbiRjT5bFYwvY/IJLme6PdK8T2vPIFc99NA53mL1pns4h
RpQYj5Yr7z656KUtv4FvyJaCKW9AR/7UCoGpESpIN0jWhIDLagQYapqKhlIcfE04/15IjTfZ67hd
Gthua79Hmj8as8CRcvYZEDmJhdVlHEAGIzClhJ44cySGxfgwrGLiXNU50+aKfCrlUQbIRTyz2KWm
4Tz1dbikZed/WMnwrBEQjej8xjKRlejYqBdjZQhSTrMPNROi6Zoi/x9Ue6mwJ0SzDZuOv71zlX3b
RMRulHTwDSqDgztLH9nDjCv0TPbK60NvXTTTCda3euSV6Rd6fVshwEtOZEpVjGip1BfM+5hrIcM5
5jlFYJeYj1nrWsshEQEPGReRYqe5uDXeBXFNJER9rbClrkTr1+tQyWbtKELd6BiSVRuQKMZlojPY
C+b51r3TW4SCoaVFJtaeNLPHJNFrm0yGdP1aGa/N/BaHQvdIBQlNz61wGzjZqRcMpksE4VZBU6h9
AHBiXemdIqyC02IwWM9ly+S0gDO5KJTrrTh+q8eptpeu7ee3ERK4msjqbSmidFvGnfYYKrHyYOpP
MRoCX2fmiB+GKR8NHG2Hp17ekWY5XtpmroFcD5ZC4VpHA5HCyEnwizZbB9xQMTUiCbXxVHQV5uhN
upzNoe/zYKfArl2nrZWtfMYy62DSbg2CWc8a/r1tMETpystOhFAjP2SPPSVwrxCMcvrofbtb50GG
wl0TaiXM8tadxNNUJxcjK9NNNxAX+vmUetifr40YHVz/LaWJHXjkpwbGhwRveqxR800tuke3N41V
auPAY+mq9hE8AlqTL6aXmwcyItZp18hnhSq7MJho6pkqN76yPopsKK/dpsP15xIdOPSEGFqdPdy2
MZV0d+w9+qZFqsfXNGFwiicLo/LjA92oYWeTouHrTnyLEORkkCK84ECiA+/q7kfTOiacZLZDxcQU
NtxSBJrxiNOr3aUADiyn17eIpHf6J0eFUBuLsQqaDjWt/XF8KxGwn/HH5zu9I2cxjBnkd5X+EllY
/uduom13yU2Su2IhQl2d3GZKOVpEzUYmQbIX8K+og/xsywGsW8dx1J09jmKF5mlbRkAcTi0GV7Xe
HTuJsrTh5GMIjVRwI9wJRPJV7axkYcdbogjE2pyV7Dx6G8wNCOkCWZw+aZ6VHbcb6QwEWQQpgnTD
N6mpivAEAmpfTMVL1j323RhdB6q7tAZEI7Qw6FQpn0EndE88DEkFN0MxmemjGQU431xxVCO8yn3j
LtHIsiMYL27K4sjTt3NIYd3XFrMB2/e0a7JjHYKSxuDKa1lBMmt4MZPuChzvgXMRqP0GhrnW2JKH
6IxOqt7ltCSPNOBf4yTmLoiUhTRhtp4lr5WvmYy7uZ/wrdD/9fJ3VzfIt694XFX6XI21fQARTwvO
OTtG2Z9RjQxr3527bw2KcJYW81pLshddsJOPZHOcJvbsnT1GwTZuugvdv+SUyTHfRJ44jFbpnrIc
AbhLb5HY8+pIuu0stAWsBAuE2BsnukvidNyXvYHadMiyK/3dmQhQoYc3noKBCREtKcZsGg6OQnTh
XVUxYTaj/sYi7vrgwmE6KJspl1nTb7SyVEMYgHEq9ksaiV1HhdGeugkZQzj0wbmF6kAwI45Xiu8F
IJsWhH4W994m9Gnbe/prmSgmGmUyXBNzus+w2T9mCTZKHADztoerpiviB2U24/ozJqNOmfeYYia5
OQz6grFrzrQcwqUKi1PILGDh0PBYZFg5k7qnQMidjEzLqTjGSn4ZKJpWYKgxtXixt+o9sj4A3BYr
pPbA+B2OcbB8vzQdrkZIMOtab5O3Pn6MKbGwXUXGEoDve23Cm21D31qPNGHRnYRU52Z8QyAQNkXO
djxKAEiCunnEdb4gsZC+XWxd2149XNoZ81aEOUo8inWXc207jTHDXzmgQKH7Kkda9ORCdQf10Ka5
9pFr0SGq4m+eJ1oKEg2RqWr6F23kNvPTQyJhpbT1U12mAwk6jDxgx3zo2CqYkriUHaMKVhq+PZ4K
SuFxRJqe37maZt9EzkCPRPAJMSPFi0QesZCvogG8bSSkFlsSNbhX0ZmL4nvbGrori3fglN0VV+8+
qGgUGU2L7NEEBWrYl4pVfQFE5h0l3GrEkPlqsWHXgfPOlNt40Mb6PWSvxRv2FGJfeBqG5L4rC+9g
I0DDXdAyR3flM8P61UiYJHduPT338/83FgZHD99vDwG5lVvXmXSsfvwQklaWU42iTcfI8VXjfNNN
uHezXiaXoO7eo3SiMB41b93S7jxaOSxtmCYrzY0EgdMMorT8MKT9+Az0bU0Dd6IVFCcwG+5C4aHM
t5N6n3uMb/NiR+ixOumCrrzhgiWLAnC8RUd+PI3Lm4nx20kHLePQqGlpJAYZE8O50eiw47Zgrypr
Vpvb1IHT8CXVEhvRJrNTrZjbhbZ3KLQo3KsOy0p0AJDLLlmD1Zso7hahQTiAaNpnDuMhqlgTyNtY
Fnvgks9+liakDQNlLes636B4O3HK510rZWwEeVwL1y3ovzOk0bLHiPBboqBYZJgP4AQLm6c4mIyT
AW08orLJ05ws1MDiuF+UCfmN1UmnNdFqch+XvXc0wZljKiHOJQxu89p27ltkTYi1MnJgshGAgDcd
eVbflOa4hxjJtHIijY8wPyu/u2t8H0qszxPbtD1xGFb2OhmZXOOPrfwRGgaC27FS2kEjYQm1qevy
KdTFJR23FgXLjTK4HIRywmgGIJ/RltlFGQ3WINbPw8TQgUvprsykQttm2O+ZaJGojHTjiNpY6EaO
nTySmHbd5F4r6Zlz9kQfWDx7JNNtQzZrPYJgqwFg3SjJkAuHLnrB8JAl5hfuC+a5tP1jYY2rps7W
dhK6y7p9khbuUsBNdBl4JYQMw5OQbfhNUkjolW9fnO6rADKxjI1E7aD8gweKiPPyaiTIpkT2MuT3
LTTCrXLGB45r2sbGtLXqmaAsIb/j8wV4vxn7WfBSl3MxZZzaICzWPXp3eC6ow62LOZJIPuXiFd4y
9hfhXbO90IaRVbsNGm63wRhc5PFJeXTrFxfH3UUSyWzmajxEyBHnKjhelraGpIHTDDTAja7rEeoS
mIluOL5ofXQnx1lt0QzMyGikKgtZhwqctemo9NCw2ekV8dVeD3X8c0tPXQairQ4OpfF3k/55ZKIs
RCnwKHtuosDNYm4yBi66Q6csNLhde9oj21HV770EL0F/8yCN/N70SQHTiWhm4CjppOvBkyM5TsFz
U/eSCoVO3sx3qUfh7yJl1se2qMWtnqPeaBscziF6B47UrFE5U5RorK3TaMe0SjEIDJwWVkMMBwc4
wOdlq1qdyYmW35U5jwmPbsLJGDC7E2s80sinjnncb0xA+7ejzmenD2CgI4RReN+WZtxmy4oLvySq
a7rTohE/YbihDdUhGrwM+mid4gJ9BNLU8ILujlGFTq5eP4XaOjTkFclDs4zOrR5K21y4if8QVtWF
dcizEG/XEYf8kFPMsnA0BK2279AsJlANjweyayzvHscmzzwWKaEUyFfjAfWUGefrsbG1lY+Qa2tP
tXOq02TfkQ6jlZ15U5EltSzGw+jE7pcONZhdvTIdHL8q3NUzqQIcE6UutVND4oYPPyQM1clItG5T
Vk9RqZqzTxggyUo+G43DgD81UWHlc6xrPuOXR9GAlcJINmJivHUTDKEkuUQnGBae8dw1TXatF2Gy
SwejmuWY1y0hEXe9C5FwGtAslXQpz1V0lOa0hvOL9nuuY4RzIJfEeJc9wyeNP4jWT7tp5uUj1o3y
Qqhv/eQijgLZOdrXXciNojXgc0V9m0QBo2WAZEs/VMG1FqiDFqfPWZ9m75EvDuRpt3t9CG6MjKZJ
YXvQhomynA8qf08p+nOiG3J2csyJhBGcmY3PcLTvIEVoSyPXxcC5ZJJH84d5f5B5FEvhGoBZfuAo
mmzJdmAhQOBQYN/wc0wJ1djvGsPZhcSNrTvvaZx0qkh0l4WQ26qFMxlEo8Hszbq4oKEX/Zw2wf61
aqi8TwUijHVT1+y0per/4R3JP0W1uAiJHFMKODSep7s/w+6S1jPinLbkqFd3g3CvNA8nCYNOC+DH
Mhlcmqds33uN7LJUyzYs1dGWt1Z6dgwkSy8vHikgfrYWQ2ydjRhNqB/RZCCDG4dnDXM7m8wHNCzm
AbEdlBFt0LaBEvZV0HVzEmH+BPe7xkTBfzSL8bupWAXG2MpO5Age5L6xzfymVkFxUCb3AQEy6sgc
7lUirjxwMmECU4JT6RqPxi0U+mB0riqFf9hEcrZSrhWcQ20AB6uDgymV/t5Z6YBeFYloCsJxF/Eq
D2IUx89vdczXOpX1vi7x7DIcvamScbggdWZqnXvO9YTfxEbEf1IB6isD5DQ5KOuG08hR2blxdutJ
ruGdRUvCP/Qrm/nURloZWWhS7MsRquDYoiT++/vS/BOzk6sIi88SEAvNORL3R0JXQc8npkUZLYGe
XTdmJXfBnLKHheSkBbgifDJBT0JmWxBazaYJefQzw5ypivjHLR3KD3tG3qG9T0kLgA0pB9bRZNfi
+7/4hGAEEbm0NM5IQZvImc/7lz6z7vFwdZuorcLVYLV3JWtGZcIrdcwG5X8N569GnWdNqrnSRb+F
Qyj/Ke3kr25f6ZJ4pNs6VDf7p9vXqUcrhmM6X2w88pQ2+XYqypakl9FkB2eZnUJ6q25qUYD2Hp1v
m+PxP3z63gxz+gGQ5trAy8hItgxHkHk0X57vlgVsk3rvBD2Ktyph8Qk0oLOoj4D46g+znmnty1OV
tid3qPSnppsecVygUBuGD1zjjzjDvRflhl8GUTjb2WUH/brEYN0DAtyjNiwXzSSwp9HdRhiuluCi
oERpFOCT1j5GIn9zJry1rkUOZA9R3CKHCm8n9tMCzRuWcvric+FXe0f2PUQTPvmCcQ9uIOu+9Zzh
15S8sGbp3WQWxj+UgBRgbX1BIbSonRh3SB+BLRvW5Tj2e9PHsNKi0pqwY67sklwm28MKaJT0HAQd
Og5izhI3+kMavYwBWloLy+cyiXHmNJ71JENikhL+Z1+fPfQM0pqJRpSda2/zRczJYlq01OcL9GUF
LUis8COW8gmbYMIqQPTObUD5CDIFJu+kX9HAY2AcMo/GBI7X1d5VNZzM1uBoxLjYz3VOAtIy6dw+
6GipRt7AWkWEtbYqRBjkA0zLHG/ddVq9Agczh7u+IX2O13VFdyb0+ufWJuQJAj/9+sJb65Fzj9sb
yRCkl2gOa65rtUzqMdg0czUfBMUJYesJU9itMsCc1wFBqeDhnm2JA2heWai2G0hVqAYbqkHJet9K
hJxIgioAeAc3wW/vDPThYwmqQqj3QujX84E6Ea0E34O+yLfcgVuhw9SuOYdJZNdxJUfGPv3Onpw3
vYLoE3TFVe8SdFtlj5ZevkQajruhhyJsovIP2j5aCpu/K3DxINstrgR0jomTcI2LAXpNtoQze1cP
Bto5gUB3MC6lUgPKzlBtOIkOrctH64xb0kCKDd4kZIyQXAcLIkBnlwyQW/q0PdFD+DUg9eQqrLYM
WFFTk/LAHtPIqzx+sKtCbVVLRBStx7VqUCq3Ja9Nevl0y1FsupUWftwxjeMDaGa0keF9Bhd9VxSo
tApN94+l4HoOdJ826C5yMr79AY6jgCoUJdsp6LwjPlPtIgTObKvP94XjqXPgT+rcxTdxIdwDN71+
bHITAIRhUqc6CbdnM9DTyCKaL2mYMHWxhdjbhgguXshtn1jFc2yAeehzWqGtvZyXUY9NCiiow1Xl
+J3mSK4Ka9Z+AWqdrXaUeT0mudi7KjhOXoWde5fXaAD80UF2Pasp9MRh5JbWV56FUCBCFLPOTCs7
RoF1bxp9eCVC9a0bldzLlMIsaLKrhlQ/OpDh0h7FJWnDYhtrDnAWO8y2hoEoIgKKsMdGO7uzkXh7
wGEdn0yKDMUF87bzmOpwnhlNbhhNOmtpdl+x8SO7yWgmEQUiCGz86FSH2KW1wO1btSM3EpGBkZF1
QnK80y3EMHbHDIABBALsBi0nCCOipULmwG0taVUMoXMSYjZbocRaOkq89q1tnoGOPGh9Kg9ZlCL1
CkBrqdCq9mgvm2LYkwI/3woUFU03NjspKYUQzgTkzGavg1MRDoRiD0YCDR81+dF1VjF98yPTOOFG
l3brMHu0gMor9a1uzWgfpVqxlH5zHZucx1BkcEBzpnus8NUxQwWMuXLoXuJ846I7Sv1uvC58Bzl3
bGMUTJv4GPXNuEjacrjRZbBuEE7cAcloqzg9szs8QFisr+tyup1gErEiNnstnzgLYzKZXed8gtJX
56grXqgrwIhGdrpy9eCuauLXKc/hOJqv5jweo1+LqyEsVlnscMH6GEhCVJFI1BkpTSLawJ9QyCIZ
zkVBzZKQtDYw8Vy7tQQCWOZPTWnUNzDajmPF7Zs5YbyKBzq3JORky3bIkn2UM7tFuQhIW7PpRuVs
KzpEku00kl/YOTjSUOCHTxiu164NklwfTG9XF/TOuwLgU+bET5mjzLVWutzRsCSiGL0GoM9wnQn6
3VqPKjIrpbov5zjyudX69/vvvMf/afc1LY5DHmI3stp/3H37Ro4EC3cxIm4wJjXJkwCs0x5PSGXs
sC3dOBEl0Off/D8/xGrWnzGbX/JiZM4YNj99+e/7XPF//zn/zP/9nh9/4t/bj/zypj7qv/2mc/Sl
yuv8W/Pzd/3wm/nrv7+61Vvz9sMX66yJmvGm/ajGW/BOafNHPOj8nf/Tf/yPj8/fcj8WH//65Uve
Zs3824Ioz375/Z/2X//1CzXWdxdn/v2//+P8Nv/1yznPmvqjqt6aP/3Qx1vd/OsXFp1fDTKxmSoJ
VwBf8ihV+48//knwL5JHxHQ4W0nYhlleNSF/1vlVCksH5OaS4DYnLvzyH3Xe/v5PjmtZlm5KiIcG
Vesvf7z969/ukt+uW/CR//71j2mpP+KB+R1Id3TBSUyfX6H984FI7/Qia80Y0Idhb6yg3QiECH2k
zlrifg0JYoBntq29eF/Cs9BktveFvDNN9NSRQ+Osr3GXo6Ft0B/ZGB/hN6HHjZmvhwbToP7QGv5q
jIQ6OWW6Q563lkP6mqfFGf7hdnLCrZTZQ5dYm75IdlNlQIHKWFscthyNSSen22PJBpIQd+J1zo3y
3EM1ykuATWLqpy3zq6WBwwgdBxJ+GrzNVYdmTYTBA+zKVaQx9g2YZzV9dGlQ/5vqaA97lIG4dl+a
7OiRz8Kwi/aEM+D7JKePQnro1aJrMdhFH2PuE0EQIWdqz56RbjsL758T3CL1WJot2X66Ox9C1oAH
lm7tk2DUIi9AT8HZklVA4Wt34w2N79neuXALCdfsbmrTZR112zxE7GYk+gVE4EcWpDegOVaWkc+2
0eHYtcz7NR1sb7vSGdW3tJy9LDpyD8/AT6YLQYvVJv5amOMHyG2L2rG88Zpqr3owPGArjr1VfNFG
dJcK89TE6SDt/YvBytiPcKT0HMJaQwGsMhT8ifYeoLspbPkPZ+7PxIz/t2D9dotxUmOpsnkWSGj7
acHyGaQbXTesoje2d9gcG4g9aHV2BbUxLbylswkPZMIv13IhN4hLXtzVd0/lX93mP66Zf7wEizAg
S4Lc/zmhFVdxi6mYlzDgxgb3s7CP065/4ZY2z/1KrDjBcA8zpFuFH8zl/veL53+76P2wml4VH9ld
U318NOe34v+D5VEYf7s83sHKhBdYfXy/On7+zG+ro6Fbv87LjpSOR7YEAJY/FkdDN3/lEEUZBYBb
193v18ZfkXfwzZ5D5i9XU2dF/WNt/NVwHHLHvfm/jhCm8b9ZGy2H38ROSb5cNq/9vCyX5ZE/7knX
mRNhZmj5d+dclZAVHlXaTPaZLr5pL8GFAX9A31d02jp3E1j1lVei20HIOGDOQtJZ3Ml8OtbSWg0R
UEjT3pWajVAnI72yXbVeeqpRhy06eqUEpW6k32fboHLoMaTfMqDQi1kRgHGB6Rg4GuQjm9iNi2Xn
kK7rWqSkA5GIgIzxJpYxEMiFhF3qEcdtoq+ubf5UpNBokXqFRsrok1t89GuSNvequkuYGySFepVD
FxMrJpYqMggV0OydR3Fdo5yUzmXkTLIsOEOqgDlk8AU3GVgiSsGeU8wIRAKtFKZAplCNdVtJcQM9
fJFl9i5O3Y1wW2xg6Wl+MWXpbFJfW092c8bbvKylTRsfoy4fJExze8KqEcnNiI+MhEP6iNaNbRfP
TprfIb9l0B/AKUQ83vTZ9fy7gA6yxKavXeHsSv1NuoqmjrYGmo1ktDs743tTqjX81DW62VUWXWwk
Wpn7MEb7wLxtACbAK1rozW1TreyROlS4BB0raL72brA4d829411pTEcR+vd6YqLNrwy4HTTQ9iMn
Z3sASDnzh0rL2s1XV7bXSLG2uW/tlC/x0QWrqeK8SgaARSBQ8xxxrorK7ISygR2mL17q9j3X3xM+
Kc1IT/oMIzdvgdpwOHCWvMr5levFTDHFNVbZS0tjsh7n1x1d6HHEoIt8nksz/+DYEYDHZA9S2Xp+
MRqBjfQI900ZfEUAhqIOpz7f32nBGaHFM0dsOofNOSQ6QYtLPGtc00n31xK1ZqNJ+GlGBhcgXfMi
HWHBnsTZbxBdqt+m7S1jQ517b74Q4wCakB/Wc+4Dl7HmvcfU2wQP6BB6FifhcX5OBBbs3nA3LkAD
i9uhJ8zHtZDx4s3kjmk1YxEO3MOkniGAZyXYAKIgg0SsHcnX3t6pvs5/vsrsLY2upQFc1qnFIgSp
Nd/v5DQhmORvoKS16TBUyJeRNrkF2tPuFlPEUiWYfwd1TS/6ksXduWyzV7pzJ6A1O+bf96j3jiPu
bss9gh//vCeSMtjkPfeEOzyW0IHn+2NU6Zk5gcEd3zZkzzS0/Sp/a8rgGKRc+ZAfcTHvjbl20KFS
wudYZjYUh0adJokPxGyGMwsXwHuaF4ibyU8n1s29MPza2lAN53fp+f66TeRmvmrzFY0af10K6ByY
63oWj7LW1qPozvMTU7ScNrkOqHNAXxIDNqw7Fg00LsyNnU1uqBOx2mt4HZsxsHamwbNNScXD0Yr5
/kGBIrM7wn5pO3lgPNuz48w8Tu0LEw+s7IVNlJlG6OSXMufRhrsx3zt8mQNaTNpbaAicm0ICRdi4
g8uYdHvlqlNVMYy1yk3E4k5Tp9WpEN2chwHnU5IgRGthLrUJEi0Vu68+AoztoOxTXO9Ymb/Wfhdu
WJBPNCpOgcIvpPI8XWHcA9wPqiHjZ7wKGmfu4qvDTILggkmpQpPLXVptDMQbiBBT1NotoGmRX2b1
Ao53jvLemGerLij4j78kg7Zc+gW9H47EC9nYO0GuAC6/fWGkDkxLvtc3onphBNE9fJPrkDDIre4h
lBL9eK4F4TSKwb+UpY15iHS+IBIM2+G7sBrSkBizZeNjFfRqe8FZEAuMa11nrE3AxwUaSNDoBvPc
VcEUWRVpu3IH/P4loUCoUNzXz9fZ2IfS14EwzjZp/MgLAwnaEm/KN8ALHNI1cU6NPtppdngOdP/F
lCpbmSFhNMy+aQliUMzb9gAajTbVhMqJMdZWkMlK7Ev4UnYZ/ZI82pS9/63vsPmFDHe3UaYR7IM6
VTn9e1rr5qYNMhrjDDfjmrOsN84tn3b6YkyNs6bx8YTSFY54jWLTzvDJyaxcmwQogVHdFKVFB9Ha
ITzFSB1t8iT9oioDJS5A2Mx/LlIyxMHd6BFdXJXykRz9Mt5jjfqnqI15l/7TLi4ktSfHL87hP+3i
Gl0nK6AHtvU1dzOWLLmsIC56ApfVZMrETTpis+zeA6sDUEnfwjP+6SX8VSHB8BvfOakMNrlyPxYS
uMU7CITM8p3cvbRRTUSAvXClteu15FW3UIhOGDxQPwQ8FPOjnSXaFoHykhrg5u9LYfvHA99vRQ0j
PWm66FyEJX9q3nt1YGUyIk9k6Oi/zYsp++yYFNd9YzOsgdgANAALHCaogxbdpaF2mJKTbqIb4hQX
C5vHlfIdlD2655xTWf4VFeJyjvcEQhcZxsIKv1T2rAfU6MgnDCYPRQpb3ZH7wbAuPth0aT41hrWr
iEUqGyaAQtIVc9Klbb1rAh00W0bNnS/og3foMk3H3tYpF6tfVs7sT8oIzwqOlvVuDuUdUp25NAh8
une8hbmW+PuPjLTQv7iFTNvyTGFwLLfnavT7QtBUTgcxlHAkw7O2yisOhd9DNZ9Pc5zqPsspyo/U
f0sKCFTuZqjdzYScEL2vOAO1g2BroIIVN1qRg7oKh8c+vSl6zrA2mGF4TC0DxvxDbDUHUJhtmFdz
CPC8v7LqupCTUai5sxRKTe4lapHz8UdiAaZF3Xc6R1yKvRR/I41/9jTkqSSXkZoxput5J57vc+AU
a6OG0Fpkd2igEU69q6JcMp5J5T5ksxxYtiwLaxa6gjHYu12GMcHGBcT6xOTEYp8qhLMBh465LDgW
XXCMexB5g4VineYv0vD5a+bnR12+zbdBzBYGBbviwhHuszAIi4xGd9+l7z3mqqp9D0yqF+L/8lZd
OzHeHeO2n2tmdnNXAdqfbyWuPLLzUy+BLfb5HayfbxqspM9Kz9AOlYlY0bl4dX8pWXTSCfFLewq0
YYf3Bt5N6YEro4ZQGlqe9FtPrIVn7poRpsJICT1sKQT3hqGP50bhV7BtENJ46b3RvYdCc5PK+FsU
ZATeCIsbDJ/FND3OdXCZOnw0UBZSiinglQEZtvNbqSjuWpqxbL/zJ2VTvrvWoZP1ynWy91qpEwKd
l9xGHG+9Y3u9aNLeBGh6/v6O/fG4+9szTpwSnSOCh1h0fjpxd0NYY8QZ822PZwszmwCoGWJIcmij
WuTERO9///fMv1pUmMMShmq7lDKfoY/fnZSQAIiwQ9Syncu61OfeCItdP4/CPAg2xROfS5++T2aw
ma+kv22DZx2ZozVQRfpczuqdO8X11BqHxGc5x3R9N6/LbaBRoFLlCWszwPmNAQc8l9awApy2HsLp
0tfoTQJrNf/hRHMvAj+4Jq3t2HSrf3iTf/WpehxsHPoYRFda81j0uzdJrB3Oj5aNhIdnPnEMo7V1
OtD3tLzKkuejzzZpMeBGo9eMUC701FHY7zLhkBK+EzHCyApzXe/fQmM7pVTQCTCQ+ZjzucgVt/Oi
Np+gUgBJUu2L0T8MnbvR7bOw6v0g7f38r+HANlb80yInOLn/aZv00Igz1fVMbIfzu//u3Zno/LKe
0PDtEKfvwJts+A8SgnBUtXiMQ2efE4JDPQsn9X1+gLiBW/vDTIwrS3EuiP+LuvNYrxzHtvQTMRsk
QTfpwfFG0pGXQhN+Mhn0niBIPn3/jMy6nRFl8t5Z9yyrwh0dggD23mv9iz1hyRCrUbnTOhvs/Kph
C1/e+mpctm7vXDfF7j8/kh8H569nOw+EzhLEN0GL6ZcPnTe220YdH5qNYynxRmPYEOu11gWwKtb9
VA54ZqHUmpsQdg8KuyvbLLci8G4g70BUudEyORrSo/J4VQlHlHKv/Us7fiRPIfph7OS7mUoLfQYA
qHuVwU/jfFxqeZ3BxG3j52XeOs1oggPO63Lr9hx7LgXobB9ijxKa3yqIDM8Sb9ezSAmL3pSVs+BX
UBc5fzMc+KXZ9serHyCNEEgkOIh//PpfHiPythBjX17tl29hKQeWa7nFU2CMt1rOV6ikDMS40Gui
r9sWc99i6F3OE35EUX3T6dNynvsx5JfBXTNt/pvj1FoGFP/00Ghsg8gk4ZoO+M8PzalrevEmHxE/
1I9yhHvTmm98KQuXGrTmW1xqoGnMr8jU++OeRs1pO4SBvjU8wh/tAILGXbZ8Y1ovRdLoUR5G+fY/
L7Afq/7nzypRE3qe65mOvYgufv6sM98cIaC8FXZ8nnv7vurUFjPZxmsptDgtdDRhJdDAN/amb2xt
aN12qK6XS0jW30iM0TYggb/5UP98HeFD8XQZAPDZLGn9/KF0Y4XG1Dqseg5tfnAoi7RrPGPb0D6I
Ijwk1Nus1mXjvJrr6tZtImT37s1//hzLFOKXB/nz5/hlEtVY0Vjg/q322dxCx0GJAV44KmjC+Pc8
T+2YKDE+lytIyXB2OS+Xhegb7qG7g0q1tQFcZgEuV9abYubczm8L9K4z+f2XZLxmLZ+87mPEYdtP
uGQ/lndpyapp6m7fIHllZHcTtsV2eQWXH3ZgSQ9cqZWjnn/8rH+OmG7/eOS/TLx++Z//nQHYv23z
Lv/Qf03N/t+YbVmSLf5//WN49E+zraf54/cs6fr3nwZiP/7QH91bz/6NUTRvhgT0zv67vMd/jLYc
5zf6YAzBJR1cWqguC/TPyZZ06OsKl4uC61MRoXX7r+6t7f1GR5fsOA5YkuTou/5Purc/H2dEdnpy
mW2h9UMYwaj0l7XZd7HrxzYNPaF1+j3yUHGXnWU96shWt3/5Xv5cGn8doi371f/dI5Z/yuVH5cSU
VAaSbeLn19Huh8BLpZccbFB4LfkoFWGp2I7QdJa4mLxVTlvlepaNS3AusDPzby4m/+rftxghMsST
PB/vl3/fw/NKM0ykh7BL9yDKVqGFlANFnMbk034GZXTbdkQd/Oef2v2xzfz8c3sWOkUOXh8xGlK8
n39umpvGZDgcvmHqhq9DXuXm/eBI6GlWQ+I9OEfZQDFoUjT/G8xnaf1eaNuGRWjHpuluZxdnwMYk
H6E9tJ4wgvthikUJqHX234ehmm1Uh7KrIVapwtxUllPp8+zawzPKbRj2c966Mf5LYNDMHgeb3qAx
QYZJjDwFmxKQybjnNMzcbavymRzdAetpMcgQDDkQ5hAOXhXQ6zZBuq6DPve8g+dCUedGL8CP+B1O
ms1IVwgjsShi42aOu0wdQ+Cv5BfKdjy6pUSJXsG3pfuBgzpbMZtQHRJ6k6KBrmC3lZ7oj56Y/ANe
6ya/geQpiOdVAyz3WhEHc51qNYBmJXL0tiGtK6OzpOEqYotMgRbC5Edti4xYoaaZkJvGvkq9kyjS
tr8w0uoymKzZSAhA1BjTXWUO07tnTAulOo0AMFuTdsd7brViPIACjD5UYHT0QtHHMBNEvhgg6OAJ
r01sWT6XAr8Jj2D9FggaolZ1jtC1PIZBpe55ExhwRjKKoM1Wdh9ts2RwNMCkKvnmN1VtXzB0qbdR
dFa496o+KI9pWxRyB2WNcWg+l5Og2jEC5ChVC1am1oMD+WpQueYvE7PbXrtOPl4krOtUgpRKkOD7
RTw7GynheH5Epqm6h5wAVHvDoqDVb/jiKrSyHtQ9qTBihYc7wVcOFZysYTct32wvt6i5HZguh0b7
Mbp7N+yNY+BlC8Y/IXpzS5iCPk4yGfKTyVIneYjGP1DrbDZb+vEVfWpyaMgsRbEou21P26R/aeuB
Xx07ww+30F/xicAhQEqCsLSb7wJs2dXG6ln32Sq0hWqwisR5CmOuDqvjYBmzYdDRq4Kn0c3s/GEk
AowUltTyH6eocR5FI5vXwCFm/oZJsAWYLnPrcFvFiQM5He5k95K3FaoTtKoyvLM5d3GLjZLhEhRq
UHtRClEZwnjauQ94c4fkK4HRGm7GsjOtY1y7LNqFgRcdSg7yOx2FfOU4H3Sx8SajC9emMbfTdvDx
3pDVB+5wgeksHt1WNviGWmnQbXUrOpxuG6ByAovao7pt7XELB4hwSGkEE5gMG7nmYiXCajeTz6LI
3OsCrt/EhM9ShQRqK2xipyRyB/E4tJ0zfpCyKGOQwW35ILEdUnAXEfY1nD22cwVUfjCpEkOLRKDA
UL/jtSAZvmnjJYgTz+jekLkzAyOL2k8XqvK0G1QFRA9MbYK7gacv7mciDEowaw34st61tbfVoQxe
Oem0ScshaE0u87RPIdqF7njo06CEEB2YCRInLZ0PUPczQUrGGK0SD4bJpi4bsYpdb3zPecT9aury
eKvzsPuiRCVIgE5P3QIPqAPEgFnmVyCN0n47lzmomDLAYNwqzMJGWpnR0cmnsd13RRW2t1U9+t7J
prHhwt0dAAshcsqs3ZSTq0mKYKMfiFSZbCxXQem8ZPAvUJem5XSbOXl9CWa4+ZsMruu8i8jqfu8D
SLbg1mi8wRFekjGNyrIrdAYaW2URwgyi5ztpa90OVRvd8oW4xYFMoEWOadrkt7d99woL6tjX2mV2
nrsm/2pfvibg/CR/tlfWjR4r68lrys7eCw/R3HZGKt7uM8eqJL78/Da3xRVEq6nduDoIkqOQRY9k
pK2xw+aFhivAfGS4bwIyglZmHPtir4G5LbEyHWMvQ08pKsMKoPeq7QOvuU0G1/LO2P68kLiFyZBb
cukm46jHEDZ3OOVfve/a1jNivJjYZLNr3gaN7ZKQ89AhaNniUTpuP6xx6VkbAHWGf9OY03jflV0F
yCERvbtDl8/bQD5vPp8qRJp7yfnAFGvKJv8Kl9pM/g1Bk+E54MzvjhZ5DBiyZqN6dR2PgZBqdbBU
o41znduORoVrlvTfgeuS+zF1c2dsiDmZxc3csh2S0ZCCc+I+3XvWnjBI3/0I81LMC9JXvPA6AD+z
FFeTFSyUZr6hIEyfByegzoThWM+3acPE+BKIJjK30PUzbDeyzspdhKA3gvwYqPSO0AqyN6wgTd6k
U1nBdV1kQXEsau13z3RYg/dAsIZZpEx56hLgyKWdHb2YX4mJQ5RSIa8CuAAkceWzTUcbv8Twyhkx
xuVu4IW8RMhpPVAlZMdxfHbBHileSnZL2eHTBaHjhbxzdcSjrExGDinRqWwZtF3fQP1HwF9iv3lQ
ETrOFcA6WywRWjY012KB8ZkY3nG0ThU6zUrG7QAcywNaeh1Yrv+cRzZ2P2KRySd0SMbz6GrYOZOo
uMftW9QtRMdomuG+mpVRYqPvYo7jaVRpCs6DK+6VG9eFe0ikZVg72SPa2hjQ17t1DV0lPPSI1TST
9M5lSp9YdHP4nmVsk8eYmwsbUQ1gl4a4ciAZGE7wKtrGeYGtkL8FEIdIRhoVncNZhnbBWePV7yL0
GKMR4YxGB/c1s+QgaaAGwXMuWvZAJMdX6M18fdADT+ohdoZxQZHV0ChvCTVKmv7IsAvyGGPUtiQO
aKpDZ1brepxjOe1jlzjrbmMiOzC2ou2sCB783MUC0ghRhOztuphcRF2IS9nFtpjtU3pAPrmSiMAn
ZFmSxMUR6A8JdLNLFzwMPBVUhDibg2Qu6XSYB+mlNlCuce8mS7RLOneV9q+1EMryt1zgiAkJahML
cFbFFi1dr50j5nit4r5e30cMgolszFRaOuWBCxmjwSest0k135l91qNrHly7AL9TTkzNpj2ubq9r
r+lD+2hlQecOAsO55fejbexC7HGQRc0Y99JmtHJIQnXZW+LGVk6xwJgxh23ovgEJh7JXEW8R5eVw
HILaaB81YZ3OmfQ9suIaD17svjX4ODtf10l1UFXUYn1o4Ybru1HFBuSJwe00gxGj52wbs8Q/t3o2
nvyuIdkx70UOblOr5F07YAPw6/L4d/4UCXCQjHpxzJA4QDIYTnFAdpxEMQalmQY0soT21I9yfieL
izehIMqFAQl3w4IjrIq8XWUAO4Ruk4Tj3qgqzi20tthgmgBc+UXJygiOSqR04yPSXeKbykuSO96n
KGhXnTUW8n4OteK/u943HgR/gc2P5k69PhT90DMjj2taDS0HTb3OkxHq1pThPC+2zkQ81aNrZGq4
R2biEtYlC3FpK77aTWu0kb6po4Vg2UfD3IO3IAjc3gP8LYy9DKPJO7dWSEBJnpuYIArgLM2aIa6m
qWtJPd90aVlESzh2fqlr24XL7MwpvRZZlcsQJu58rghUqasJ8yhROlUm7JsCZMew92AQxPs8bPTV
0OtJfI0OTAAizyCrMqj9nbDdqtmzIkXy5Uc1/WmG8+ldoLUR7oMuC5wDEpgGhWLTcqFkQ/Nj3PBj
5wc23hXc3at+QJm/suupnK7Hspj1kzNUXUrgt7TUkVBKEzmAN5bMbihOrvvJ1vW2M6MswJHfz/Zm
8E1/xgvSB621RRGKqRSAVigfoPgQn5go8rrMlUcrVjzziAP57vXO9GaricjqTneIFg1VdOqILtBI
UauYhXG0i36aj7EZVuCaZyeoiv65dmN72tl+GPHVil4sWmWPLcPbhzP11JmYuC541KEBSJaTiODb
jJy8pJ3FChiQAgU0e3kh673OAkW0QYeU6Gsk043p0Tw147EX0ULeUHkcblQScy0rYCGdKEXoxDpk
hMUbE8x3+dp3hdZXhrbmCIlUkqQHJ1Jmsk5gOjgn1N6Ndaisofa+Ukk0E3suoOkrolSTezliut6w
u6bfohC+KyNyfLhYQZrZ3rMT+Qh8LKK+LlBIfffKCRo/ZrqvXX1sJRcTvCStqo4ZqIhmO49ozNcS
XPUEukC5BTFULcXB8luTBcDktOrei4pg+JsC2lrq8p/qZz9wPMEwweHMYDb9S8fdGjqvpokcYavj
/sr4q4maVe5F+XhWeiTZNps4+22dcqUnXIzIglJV1iUnks5YR7kTWMgS7LF9d8NW2LTIQllfnDkS
+TGMx+bKdgkULqelGeg3hEKdyROFVvqjDfA/aoz9267XX5te//v/O3HjYof99/2xx/c0+Rf9seUP
/dkfc36jJYNMka6Wi5h7mbj80R9zvd/ocKFG8qVpM7RYROH/6I+ZvyHsF37gWSZdsh9NtT/Vjbb7
G11ouD0u4kea+6gl/9G8+6l/+a+V3794e6nVJZ8A6TlDXfrw6CJ+7t7YcPtQB1nBviwkMmSPxXaU
zZBfjZEnPkVXsplijg02/sCNIMuwgMS6KW9bLq/Plapw8Xow6YOxqI8QeisGLB4CDqxzA3OWPhtI
egeT+DopK33ht+uLZ0TzYXYb8W0oI+P7HJv2MYBquR4iRFx29Pfd+396wzyP78l2A4n6zLesX7QO
TZrNvfBUcoit/rs2IKgCDbHwnPVck1BHGu22mAxza6k8vPJhI1ABWKVKrv6yMP47DULfgWEuqDwE
MnvmVD9/1QlJlphjofg4MUBix+npTnGkTq735Y1pvTJV8F6DlvzP/+oihv11h/FcZnnIiiz01wLt
yc//MJ4z2AbpaKIpCUwGPG74wtry1Hn0QvLeQzGX2xC9ykTMJ5XPznbgqo/oBj67FppBpYR9p/xZ
71H0eM8BqckPIm6Y1lipPd3GDmRiaSXRXR9aMbkzOfcvKgemto5DC5TEqlRh6+vLZzhfacLksBgP
StdQ1eN4CFA5cmdmA28/XKr8A21MG+WW9N/HnA7iCsIz3nYbSwuyD761jRpRtp8yU6BQc3oXtVIf
2meVBdG8avLJLw5YW0Z8+Q0+Z10WHvYYSxV31Gkt2Tdob2tNohm5kz5r2UEAFzpjf28YvoZz06t5
uFZmE3+W2N0JmOR2HPYVAzIz78GJ8cIc4Rw4NR2pmrFUNbv6NJItZkIqcjwsXQNlcU6I/C7LZzIT
MszjZLuEDQqnYVqQtiA078sJuKrZSDSK7OAo53S2bStXEkoYDN6pLAe9r2mtUnFn6e3kozoJqXx2
QT7GLyb2CozzKGs6uxeXSE+EC5vUis917GU3NUDNPdEv8iiU5zxlkRqJLlfufsR8e6K3mDzF/PJX
MiXVPuUmgPm+MtTHpArj20yo8pn2jLwehmjYhUPWXYVIXVfFoHyGb0MELjIY9jbRh+CttMBMVYb+
qdU6evEtComV05vpPatkwKQYgd3moKb0KmsotbADo4doQF+KwDDp3m3T+W7ZNeSjknjP0CitA1yI
dFfkZbWByFReqLEFKmGjf4uqLrmUY2ndxKXoz6VBSxFypHfUacXpb7DEuA009Wcme++uAyf0vagC
usIlUUt3VjaErDUrQfFFRQgabRquMt2MzQnYsPfmZT3uTbo8BJ4lrguSghd0i8Wl2HVWD/tGG+a6
t4fwqqX4pzEgoqNvWvm5rI3qmmSw6LmXSf7dBcICl9sa0GKXTvKpHYZ0QAvn6daN+wk3ZVEJMB8z
A+BiGNO3xh39D5yl/h2jEi6Ihltd3NKvLrGUKJ/MrnYF3hSpz01qtteaygSbgmOTvywiUB2a/zJq
t78mT1a+JTh88TDEafNJSMp4BzeKiKXIgOdlUgpeD5nvvspA6ccgb0klMHzvHTxgvKYZ48KkMovk
NXKm7Exs3wxAQ4RfcRo76CDpcG4dWgRnCPeEo3Kl/2pwduck+RXFiZRN82Q0TnXpYJ+92qSK4m31
2sM4IiJbbi8nOqfV9cjaOFfAHndtCRYgJ2+RUa9PVwX0ke1fGRnxBbUdv4y0JKFEwXFnofVclqcI
LnRRqjNv8PiFDAudNNaVxy4OrU/ppOoaLMp4YFkEW8Ozxmd7kkQc98ImXJ7IuVUz5j1UkRQ+ARMt
2HLIfB9kFlqmIlYv+5psdSXMbPwM8sEtr4Erig/bgjoF/CLZ+gQObHQ+hlfxZLofmNyNdZuSNmJ1
gvBn/k8IMUGOGRhuevNGv6q5tFQ/3/JRka4SxizMcKKuxWACZGCl9OR/G1Ma79LMmkMR0DRYVVYx
3kyBDqCAI6OCalt994KqJsdah/U6yEZ2K9wAvrdK3XJJr2gHmrsSn+TQN9m5p1A/drE0zoLu7qHw
rPLoJPiw2FTqbQ7dcE8803iZCkRXJYfiTeHZ1g64j1ArULhVuOr7mHCmLgiNhwb60ykGjXAI3JpU
XeWqXTzmzd2IwvK1GCEHtn3hVyQ5xP45YHSx7XANf87w6K/cugpO+K0BMrSGc9tJm4ghaQY7Afz2
TpgDm6k7VvOzUSp1Julg2KrAmq4DwyJfpdPFe+o69dJMj8hQaG1irdusfesIjN7aJb8JsTyQGjQ/
nX0/z/Wz6SY0kVIVy21Z9/pJ+ANZ0ljfEXuV5avOxoF0hCp+BI6fbYzWo28Mso20cJsgsEenHPHS
O3DHmJl4RXdEjlq/VtwQjmQruHdEt6bo3LyWvm1ljkcxheVRxGRiWQnMu76b7d9Jnrde/B/NSFN7
UAhgsXgxhXQS+i+eDmpoAiK8kOruo4lCVc6P1wlkevVIcnzg6f6OAjTpCQ7osvfRTeTraKaAV2g7
M3XI8iRbC5liDPbMsXvp63ys0B27bOBV3wqS9nTVrLI0a79rVyHyT2PNqMjhyEpCdHiF7SXe1mla
4xJOTfmKlRVLed0XJ6peZ80B0txrsASHZu6JA1QuWhBrVlRgBifKMq/dhcwW+IIiaZwc3fpnemMR
aVyx8HdlgN5xIkr3awiku+EgppSizUDcPRODW2tobDSeczidZo5AVMlFfow64bxZo6leUjXFj2ic
xd5hBwTpYJYHi5PlIe0reFe8SZfGTToyfWcSqf2+4n0bhA3GOhEFnP6I8o7ivxq/25zGb3aYyHdD
KlPQh2ms0+C27leo5HibMJwK1i0RgDdhPb0NIOme4UGaF3o0PWKyqbsecMZvmMygJ9Ak9L1Xtlfj
NDfKTzKIet54+txsJyCqoDZybQzLU+uTfbVu/MqCdxpX10agx33bKP9m9ohbT7sOcZppBAeSn8zv
dS3zJ0wjZKoGajC+FwEhqEB1nFPINDDeO2BWNX4egOetUwy7qRUW1MMhhzyQ2jGEoChsvgGkE1BO
XPa5VTrN4UPe6/BJMbbZowsB2ZJ17rDG5KvOvR++s9irFyTQBSkVOAkfY3tuv6vITT4EZXlEp9Ij
iAbqrnhv26klAVSq9FPGVcpuknMzqW0SmMmpb/BB5sUNe8YMQEcBpwAiuTP6LryhKR+9J1ZXfBti
+rh01qcNJxYsmZLdA2keTDRXgIetM8e4qdJ+JNsFJT6suJiXzRz3toEdaQWRPXwme5eIUA78+wJO
xFlyPmbrICWtvpV+KFf4FbrDXFjz72XNxUGiA3lzBs+5AU1fTCt0XNl1MbCZVhYQYbpc1u9F4qTf
Sq/xv1RUT7uJXfaqqrHZkF4/vWSTFT3SZOE+i4L1Svba39IoY2Ouya9JjwJL51U7Ot3Orvx4r6OW
3IHR1bSYZLCpC4zlXuRExM6YE0yxNHvi0gTlBy/PBztYh+uwKk8MTqeTlZnTWQ6BuhBYNr9JhhmE
59gBAXKtOYJacvLkGsjd3K4SQHQ0tru6fjAmNtBkJBnRrvscb8NkXevRB0Vgl/llYuoFcypu/d8n
tnHi1WtSdxCGWkBsQlgcZpmddGe1J0iS7oWAR0GofTRj0xDWo1UA02iEA/t7DNJDQWjZfel5HV1F
YdbvBhEeGwCKgo6V55GbwF/YV324po1KbAiX9PupafqbICTsyXSM8Gwy6STb3kv2AHPGteeHtLBI
X/teSk3QBC2whfSf2bdxbRsPNW7ck45iTVJzqy8NIWX73EEl4AUzUwfaj+Zj1ROvsHIaBxqbNTne
rSGM5o56DqtZG2WvWV8PalemlXeteCl2VcwdIil6xVJLwGccPIH+/iIW2b/wrehcMrNgDpMCQL2b
qhyyPRdWrMA2gdXE/saBfU8GSPSawKWgqcho9tI4NGahQ43F19x0JhJULinQACdOxlUlJLNLDyRN
nMrh7OWxc8mh9TgrH1gGSS4ziYgb6N3zweSM2tUWtwJzrs2jHefMjCaL+5PsvI05WNlNmTn9fTF5
5gvGDXXLDXkm6UvU1nXgjLG8kkOa3pj0YoGSzOWeCUT3ahF98Umj3N3D5pqOptH0H2NWhJ/aqq0P
rBjGXeKz6MHSl29OWrf30NFjJjYGJG4O5CUWCfbg+IwMN6FVl2ftTSQXPYKlTf86DeXwOVit2zOq
YNgPR0YZly6N8w/g79PZmQcCoyGec0dtZyO8ghWZh8QpMHvL4ElYN6UYMeRJL2JmOGuH/GVfNmlD
B9QmOE/S2iSFyTGTk3boiVNwRMFtVbbdpk2D8SleBuM0KTgjG1upK6p0azfw3B+aNjWNdWG26aEd
ouDZbTLA3tC4d2lvcSX2+iCLtt48e69MmGHhe148PM+2obw1w9Eez8tgnfXsc2UlyphE3lLvK6tx
fudOUz5JY1D7vDDLExl/jrWuhzClnHGn4itCjACf3wwvuk7lM8G5w8WhrYs1vVAEn1Up5AgIrcXK
pGn91DXwJHZBMyePdQ5VkVOcE3RgPrIBJ6yZtCueW0naYdkg82Fq47QPTZ4PXGtCpn2ijL61c21c
w5YcP0tzyL+SumGfH+vK3+RjZN2outS3pu1hY5miEkv4oOrmTPjp8M22svjRJI311qyd/IYIAuOY
Y2tvV1I6Y7N2MXqRWQLp4hxkwiDA4Rpm9dpMh40SYFBIwim3BuKVLZSa7DiZiwZPHQqjGD5tMair
UIXiBo2Cd5ajIF95HJzpuhKtcQpVJ/Z5NSkIS0V9Jxq6tyLtQF92YQK6voERS4LFte2M7WNXN/XT
ZDZY9INyLt7nHigXM41GYXBKw53wy5xISCWcvR8Z7hKx5ymCxby2eZhNhtz00rMncpfD8+AO1Tlp
ZAskh4WiGYtCVW2sRV8Ibo7KCh8X7IHxXHYETfM6j87GiEsMWl3BQ7cTUoTrxnuIfkhLSiNRjxg4
3Je2MlxS9dLumURj+CTklBR/aFKIRn0HGWYY1xXRPwVRqQlEIAXPYK/L9BU2HkFosPs30P/JegM0
yExk4LGsenLkOf/cyNOX9IcUZrIcywZANs0ZkYtO565kyOI71oWmr5DiQckBOFsBfjBp9/u+9cZz
VznpZ9P4OY+SWMQzBGyL1So48lQOBDTvau4yaV1+LyyUVRz06ol7Aas+D+Q3hoW2tynUSLYLE+Ol
RZNmxjX6ELY/q+rBY1FuMfmR8SUkiOGYRXOzbgUGkSwX9WXQVHbUhgpWUE7SITp1v/jO5CPeZ/Dv
nqjQOuQW8A23lP02lmDdHe2AshkvzHhSEv/Liuf/1ZWud5FhSBQyQ6N7o0eDNHcDEq8ey9Szn3LY
r82ZOnuVowm48wPK89gV/V3QFeWXibx4U9jp9JqrbiTgyZy2hjKyCtDeNNx6QWYfMmOM3wuicsBT
xPKuMRpz58RRfJoECU6AnWzMEkglHmcOHOKjfK70JuS5Y0Xu9ZfTR9GHo32LTJF6drbK1fGpavr2
cxQxXHejjb83pcY1N/R4vddl4uEFlh75Lau+Y9OxdGWGqzxO803VlvZd4dVM0QwXCAFwe9jfjHSb
XYRV5CkXWC5IqNUarugPxZcZ9+ikrcE3iB2CW2d0UDbgRtT3rd/6a7LC200Or/StSPzubSosfSXd
ab4WKf2yIr0NpoKI3lLOT8xjEOmXof0KsEg/O5bAh0NP62MiUeKq451/r12qZ0vSFKITFCswVnOZ
XKVGKm7nBobUCA+IXxK1fmCSxn4SDV1zNLp6vI3jJru2yQsAG2oXFZluKkZlUTC2IEkTAggGn3Yi
ca1ELucGRv2J6b8jhKYvDl6ihp3PfHvXq7K6sJ5yfzWgGEnIi7axI7UjMYpILvsdL04KwXEINObh
JjPQkpTFK389gLYJyVpfdOVpyrsC6Zeubww6WMwMzZF2w6A+QDUlt41tkPQDmtr6sirQnnGmQaA6
PSvBz+fgeY7AlGh71I+CaPTvkWGPu54O/13MuXHvOcV0sNuRuJnBFLdu2dPZzrr+vi0Io4BS6o/P
eSnDfdrY5bEobQ8PSRjsvFa7D+RhIj8MZ/XeywGVB+1GXp+ZuTQZS0RLD90Y3hSVK44DMoU3P4l8
+jGunC/KzsSD0KN4CVOFjUY21nCIe2GdZoL+To0pCcGx25rNAq1UzfJb3iDDQA+RltLZddIpuLqk
w1Jjjtl0Gg2bnYlR4SkmMUGQajBNS+1Ooh1bfPPQqz6HeWCK0drUXUZCHLIwZE/MaKuDPfvGJSM+
DSW8D2SAofu6Kkfz4BfcyGq8X6eeqMVDM3gxQM0ZJn6IgPhljKmd0QH6kMrc+R5BGF96GxCNJ8Gs
czHj+v/RMzcnGIzKaSnK9Tu32vDUmw6vBHhLQlE8VDNfg6eRjSRRsh1geZ/8MjSX+4s9Fg9Cts3W
D1q5rrnH49rukm0fTOQMuuDqkLahiNmE2nXQ9JeEoIGh6u6hXPdrlUnyeRwnPxSO3e77MsS449aK
FO+lHzWWukIgWon43aI6vsvqTN+6NWF/3HvbqxBhQLNBCBKdnG7OuSFHlr4WhmECx2r7bKPpyp5z
o2uvUMOyBsDz1ZsY6MA9rT/EqLhJMQKzrDnM7UQ89TYVkUXbLMCQmzjg6SPzFFhLvnDkTUxyWmgz
t4Q5ROScBQtCl3gMXtBI0vRHT2LqnYDWY64NF+3DBp2lGnEfcjJDkR6t8MQ7beP6LWHm7XSJwxia
RDvd5nRVTv7syWvPx9aAHs84gntXa+mN5r0hkwaOOQ/fzkLvtYO6Vqy0BF0biqTOiZRIkqMUQ38g
5oBhcUIgAbVpOd040dC/11ZBbwNYT/Wcz2620/VAHyGy7FdzNE3CPa3GYFqPF2UKKnk0nYncVztC
Eoz6SIB+xEsnhs2QVckXdc14bTAreLUpG/DEq9j+bsGm/d2IsI8lU09soEqN3chFHLopWZxXXERQ
rrnFSFalx1x4LWvbDJcsx2KnSGW7p5oEHeOaqFXdrPk0K4tGt8FHafJ5uo+yptqhIZT3I22EJ+Hh
zSiB/a4C2ubonJ3wRqBrAJERlQdVVMZOFG54ZRYDwjrRBi9S2vGDxERGdlo2vPW2NZ3EGBasGS/L
1hlSDORGQX7LTJJIIzqLtDDwl9LcR08peK1I68lQqa+cYmxpaBIKW1pFlWybGJt4WaIHZbQosi0Y
1+BTIws5xm1WPpXglXdGI4zv0eAQluFX+trT0bxnwm4fRTQmCzzE/CpoVaZrQrv8LYOU4VQriCF9
qgIuLii8rsRk9CdH0EIBO+8f2DNMyBSsozwUVbGqw9HnRjH1u7SV4rUN6pBBSPp/2Puu5raZLMpf
hCnk8IpIgGAQSVGSX1CSbCPnjF+/B5zZb6gegajV85b95Cqj2en27dsnwLmkKOst3OYTA1escSen
YXTABpYvw0DTJ2Cd2yfg/JhdhLlzoNvbndsQpXyVo6QSGhs4b0pTaWAUwAUICeo0+nBi5YGOVv2w
4k4xVzJ6wHr8e57nPbQBGuZZ5FugYCZUmmMo8Ju42Lbbfuz5GBilvt7HnILLh5K1KJYUOKLhtuZ/
4K0S9deQCyFYlCmNp8dBKz4lUzIeRjj8vAMfwBhRkoIXz3mFdGJaFnWVBNZDNkoJzJH34/QIS7xi
h3JCDsh3AJPXCfhim+8ayQjxP7UqRmoVi634XNd1+qulYKmh0lLl4eGMBnAvqzL2ecDZYQgyr2gg
ecV//XEU3REHnQaipwAbD84H4aGoP2Q+L+bXm0L3U7wl+D5ErnnkNPu8naodl0AqOJfD+DhNXnbs
/LH/w9bsdCmZGHyr2OMmXeI6eEKEVWHSYol8xGfhqyHwAkS14Lp4SlG90QbKL7VmElKDRcnWFqii
FGAUy9NbAWYXOHagmLvlEe6tIYjlY1E3rN2gFLlN+C7ZAoI66hAojIxCKAY78iUklNWYvwVCxf7C
e1687zpadPoxiJzaL+NnmDcC9OZBIz0EQhgGBADgvvBjx8K3BN6MKg8VEJDMgTDlpRxSDxUHeCqM
rd6aPEz2E2Zhm3U+rAGnQTCysZhcgBxFla2o9jLWOWWV0NeGFXaXH1HTlAEsKQYphNrvfJlIJO8a
wfdvVwdC3OOkr8QzLSbdYQrwGoG38mAWpsXlhWLo/sxwZQNfBbGFig/lcfygZlzczRXznvNgG9pk
varA8cgtwxhLD4anwDACwASyIAtBSjovBE+L8IpXwDd9FJy2o9N90Hl4EfDhrQNqYVGqk8zLBnJN
72OYmSZqBimRFxFh4EK3OCYBaStqFJIT3x7lMYP4Act+ILrnbhWNyUUe5eyl7eQJVf9QLlF+hS6M
NqK8fZYHCrS1ANL8tFalufBbCAOYpQBzNe05yKxDNj2lhgNSd1DFvQo3Klx8BGj1jDz/CZyvZxRe
i6P3/2NNmnHWmgKP5u5x/3+4WJf3sCd4WPN/+I+KFsv+C2wpAdcSUAEZWfoHZ4KT8V940QRahEMD
HAqJ/+BMWPFfs4CgNP/hgHqeoQH/wZmw9L8EYFJEGuxMWFTP6JT/B5wJ85UkSOFBTYLwBtSzvmIP
Oh98SHqAI0ThosLuysd0wx5j0AC3zTO1wgOekVL/RVL9tw0CWMH7FY3A4gOi+9Tug6uKWvTb3Th/
A91gvkJI/vn0jfF+x6PFFTGkKCBSXc6VTp7bveRubtIf/l9+hUXJ0Au/npvRG3dN9CgQQOi6pl25
oeInGXQSw8v40sr9LtMVoS9QwmwVxWl4HJ5TIEDtBx42mxKMlU0CIxe9wjOrNgEsgVLFGO9FJDIB
kD5GySEnbxngcDIGLHsf6DyjC5lJZ+AnbNYFmBTI3lFhl4IZ3lPgvioEigOAAaJ5jPpnlFCSxYtC
a0V9Lm2qmAshbwD+C9z7OPh7et4LHtVBIoED/C+AtSetT+AGMaAOjOwZ6hzT00QpkTlVCvRUQlS1
0xIXXb+ZuTAsBIhosP43VF7BabKHvpOCIq+aooimgWckQEub9a0i6kGXCJrU7r3BN+W8q3Z4pgSm
l63H52ToYxQ3pOKspB1kwocqfw2KqYGgxDhAW7ut/0DtuTbAacHLZ8RRMDhETRj2MBmgknJWWw2S
XYOmpMIVoe9u8AWUGGgxpzRvAqO0AAXHCPJChMtHmFoSDVDwCF1uVMDCHvSggN7ysQJNsPm1Jcoh
2TUBOwjJDQnFXNAD3iMABvZ0APM0KZQ72DjJidEMxbCBWuxw4X2ArRVQlVDE4CG73FC4zYAcN1ek
JefxEv4KAvrvCp6X3d3yAtpXaoEPZVx+F25EnQZA1Zp5DSswxpnl983eu2n0332+Qak0BtiQcdn5
iaz6M/YZnmjGla9/FZb474+fW737OgOouVcNJaIH65ZQExfwps6jUFC8obCrwpQ1a9bwmDMY7LuO
zGzru6YULxOCnEpANuR6yEoHHcwgG7/aoX/UJu8gwP2z+SAYqYD1lSBmKLhsZBW7DZsPCFQJFt7J
cU4HwgTobcFpCew5V4ZwaYLYr/3qK0qBinQ9wcWuhmYYDzG/Jzi8Pe7MYnwkwvsoVmBDsv6EWyue
qGD6DHFC1J5Q0PnrlzDQshEPouHyuLWlrhBxvm6Qm01gm8LotdA45Vft97AwtR9/nKCz/7PW2HkN
3i0AUFEVhkni0UX+osfbQ2dS7qhFurCPd52NMokaaqkNnQ+tN2D+qMLx3By0fanDRu6pNM/Q7bJH
4wwl+70DVIjabtfOt4V+3zCcd79MRhbXRoABuxMXQvZor+A1zeOqf0N4Ab79Hgq6sPBZIkAMUDrr
4Io3334/Z9fvHM4J7fCaB8P58cjehDK/2Vok/rJuqbSpW6TZsuVvINSrgkGmKYhCkO0x1waJwFP/
d/6IWNH5QhLIClqBu6/VXjMbpRQNd5eNd1aes03nQDJP8wyodRiUHa0M3tIGYImw4ct0UWc4wN0B
NB2GehtHe6qPbLUvhFCj4Xc++LIusWvZwkI6dRPVuFsKogTlag+caLeB0Cgqd15tUdGoQHo/pSBE
qYhb1GYhX1cXvqWEifcyMwcsKSn60+PJXFqLRDjxgf2Ca/jsOQuAI+WxBy6WXNz1rMefn4ftu6VC
xBOvT8OqTobJ7YGHVDyXA8rj8ZdvM/Ldp4noATaKUtRKybp+XvG/8WYbGgUsD0BJzzxgzxR4uvB1
AxwV0qwqGlhHCjjG8YDhsIMONpUlLeKRrAyj+VkIIptTHJq4v8dmmNaoMOcTdOlFBiJRAvSVAgBn
TyAZ0J0LazCOW+nEwvAwRIya4FsnNz6GRyxY6OsJEJL0Vz7NLMQBhshDBzlpM76qJnd0+r1igg9l
UBowbhv4GRh/qd/orZOtbBtCp+afzUrKDClymABoi3NDtsKtACnTXbJlNvEWlkzZkUGT07v8SbvD
s/jS7Poz69abx8tgIR269f5uA9WD3AMVhYbzQLGiEXXS8gz1SDXsFJVmDxn/9ridpdEkolFYgfYv
lRjNCULmRiYDmypCIMEuomJwUF4Z9cftLOxHhog/CAi0l1XJ6MoolQ5s+rfx6n0VFivZ49Lnua+H
YqVEvNCA1er2rdtDySKh9jwEyB//do79frffDoy7yYATX45SqDy6kFP6RRvy22dt97qN58+rmTrS
NjIhZ6cOhrzJ1COtVhqrfwKEa0l6+xF/wJL99+MfshTFb7fXux8idkWjgG85ujUL5aNLJ/6K8NhH
NVsWVWc6fUqKc9fzK91eGlMiEGWUhKyJj0Z3pGlQ+LsPOfL3NSzof9YZmggSc+E+aiOM6mTCroh6
b83OgBzXi4hz73ETS7GUJmIFzEenKe3E0Q1c6CC4/anelRYqV9k20rONshNfy2O0yQzYK6qslV4F
nVN9kzk+bn5hAG836bvZmnXeMzDjJ3euEI8pLn8yDZgPv8LXWPr8vKXvPi+IU4AXAGF0kyKB/nKK
pKvL2TfQrquVFbC08EnNlEzKFApsnNGtzEGXjUgTVGBtVDAE1Elv9E6vVVGjVE8H5Uvzbbzi26Ju
AWmvTRpkJzW84GjJz47cWUj9vrsdUwtjAvo54G4MDbCexAFqM3HGz+aKCCB+BionB4cmVDdOaX8Y
c2C+o2ZlHOcV/c2RTs9x5W6mxLQDbnKiGJeRUYmVDmn+dxbRBVaKrT/ECiLi40o3ZmX7b5siEpOU
AzoDWAcGBxau5zpwvSYYghr8/VTxEOuZExjCSkgnFNL+ORxJohAeJuQog5KhC7MKm3cEPbmA8uhA
0RB/0gsENC1elRz/CCPGS6FRW0Vfs0r4fkThjfh1RDuqgDxLh6ZFR3CnLY4UI9pMO2llay2UA/mb
p9zdjAGOE3QdILWuwqjNZThLm+6F+gM1V2YXU7g5/WTR8SSlMkchiR8A6XWL8FlsQb7vt+CBryy6
7zMIXiHCg9hBbidIfeSR7CWMPurunZPNpIsNTyxUKTs97sLSRMzr8G6gYm/IonjuAgdoVwTzSZjX
MfU2hbQ6XN0ZGdqGsP76WVtEBGBFEN9qBm0Bwh62h0F0KXhjt95BiqxuBPi7XUn7FqefjAaxKMUD
72H6lXe6/iPDQrqHuKQ8HT1hlyofTIrgV9OagErd477d0tf/jRG8wn4dyJAquaYQ0bly2KRQ9052
HvMkVeeIAWqy0HA7QoavwvUY2Kf96J9kpL4cvMNtGp4NMNJe+Rnz4f7dzyDiByp7oITNe5o7eM+F
3r4zm/ENrLJsH62EqKUVQ6QVMJ1qYdOIFuQnRr+AX3AAsMhYM91cuF7zMhEZpAoaN9UcGSKbT9TB
zbeJNZidzen1DtoUidmA/qIhKtnjkTEAoEw/Hg8d933o/Te98W4reJXUs0qMlqFj5O/DK2eWp0Kv
Hfgwbwq9siczfU+OzFZUmyu1E4+5FT4PWndVHE8N9iCt6r3p7ySrtPPz2nDc8utv5lMmqiZNBroL
rGGxks/UrCOutnvoZcMIRBVfaT23EZwP7cqdZSE9BVn96xpmaTqn8zlq1vChgFKOppyKK3RC8Ni8
C9dOnYW4RoqoQtOOAvIBjUAq1UgdxWSN3ErMwsx02Zp0UYfe/mm0my2vly4wXLvGwgPvcbR+wYvk
+fFcL/aUDEUQIwH6Gz+CM+MNbfyBF5uhWJS9drYSip7/92zlZSIC9Sz9n1jXmNAyQb9qC0r1F+i/
qbQOH27kYJT5O1jZk/Nq+G6VEMGHUYbB5+eJ61MA3K8idR49D2ipbTDaKyP2/UXzf8i9ARVnfTHn
QP41f+9Pk93/HVyQLM70Z36hrNqcru05+fO4tVvJ7rsOEUHG92r4y/FoDc6IluhcTjC5QDnvBDEn
ZK6MeYg18eBrssrqqV4bV1/3NPlngykREQgYV3lSKrQNkJ8BrxS1MdYShttzxTf9gujkl+MWvLlI
Fud115jQKeWtyZRx2aTV0qjs1EhPiV5rvglqhCZswE5WKyPCvjiKavUO0LHpqSAV7oYtKsIwn9fp
lT1JCGv/s1olIsrwXDg10b/3JG1k5uC2107tHCDL3cION7B9NXirTdTYqK+QHlaHv7kLfpmZuoPR
WBuAGGxWlyyohOEo6DeB7ZvSysJj5zX83ZARQQmwlSrm56yhMv1N57ZGa02bwogtGuVxT1d21T48
8q+VluwCS7RkLTQfL8KFFT8/dN+nRkUSgqFYIQGTUhpY3PAXYExGDU4f1ymvj5u4FdS+6xwRhyBv
BuCEgM61sCgD6tlizN6IjfbZN15QiLAGizdpk3Hq7drWWrgT8hIRmaiAAciLRpMQM7JzNbCuDAa2
NTqd1QIcLYGZGpP6h8FrQ60XMEkrrNJo9OfBKCxGq+1APa90fuEkkIioVaDGmY8cfglzQCHWEC2g
JQ/gaOmDytq1DmEoW3oqj8UuWjG2XmqQSI48NodM6hxVUBFUlfLUwtETYFTYyKdcoFXt2nPi0qlN
aqTSYJp3wzytudob6T52cs0WngxWT4zz2sZYOsNEIk4FbTjBPxSNxAqklfZMBuGpSks7Ox5FtebP
oXSahSp/NlkiEbmkDjggZpAxdp/U63QRIIAOaabfkVm8z9JuByixB5M62ty5t/mP8uWHzRKRiVHo
oqnmNQKtwNP4d9IL7P1gjoiMVuotoj+sClVfr1aWyLy5v9mQIhFtINBQNz50PlxKOMnVr5A+ArO+
MoZL3yYCygQJqXDg5iGE9CUI31pPPfcwDX48VEtfJ0IJjQcbCcRgHNCAvTAwHpbSP5UkrHx96Uol
EmGjoaJYqjoMDGS2U4DYdv6pMOMdfwa+Env2+rgT89r9bvjZrzF3GPoqF6Hw6OZjIulCVaMs27Cv
UyZWmiL7FnIQLY1wRy2GaKXJpVxDJKOCJGQpHaHN8iq1argH2PVa7qJDjMRNby/VpnYnJ7RBkPxb
b6Ab4bCmb7V68xwgMX3c7duzwHf9JvIdoBInuM1jafR/Bd3b4ebDvUZHSI5NFkh/xV/OAdliHzyJ
p8cNLpxtN9ueu7uOMgiJGCpojxXPSb2H8BPr/Q6V0Hj8+YXSEi8Q0SLIpGQKZayWQ3fOT808lvVz
cuj11J7+Ko5/zmB+rLLb3IgnFXZbVnkonvPN49YXdoJAxIyKzUuhTyCl2KRvGWgcYQmNz7XscOmC
KhARouyVshlyLBfRYp3GDo1cA1EJddQJNdTg/f2d3kzGZMx5ULGSn/ELt/rZJvg+FUky0Yf0JHqE
sYS9n8vDW9xTU1xSYeFxTH8BnIwandYfwM14AfFBxrF2DW3h1Pcb2BdxAHSB1h3iR4Y7ENevSa0W
jvxRgCP6Aooluw2e1p4FlgafCEN5NPnDCLcIF+9tRnwJVw6Cpc8S4QcCd3hraPBZSfpgSmDUpc+M
WjvcbtiLb7afQIQdyBCn0NOZg9tneGL3oMmaLOQEbKgIeUZ2AY1FvAgw6oBi8TNUA1UkRihD7Etk
wkazy03Kopxo5Sls6eooEPFoUqiALwH+d0cDSCosq0CjtcSENZEq6n9AYzsEBszUVjbLwhMpfzM9
uQsF0DCv5QEvyq6khkaInHoyA1MEuFHUj4XKaXhzVhVddGBXZmQ7f2VJc/N6+GbISdOgZKx5ClqJ
yHyd4pZLsPQmDLUYqGM13CqnbttazJZ9Yy9goB4pnX+qPuFk9qt4wl0DkquiKQBB99o46a46DAaA
32sv1AuxkTTeEammBfS/wUGK14kAnNkSRx4wrKrYiCun6RwGv+s8EaHwCgI1JFBN3IZh8TLdQyAW
r58ltAO42vTErIaWYCq80iKvrEwzM2+U75okwhaUGGmm7Wsk2588r8KsGgbMUNs8Nw7bWukn7WlT
b+Qru3UpW+CJgBXTBQh+3oQizwC2JTR6YeWqUhDmZpgntnTz+BQoL3kaadz0/KOgzxNxB0yFKS8o
tDiLXRal4uSFbBfwjnv8+aWbGk8EoKHPUzDsMX6V2emjEW+gu7UDm/uDMnj7MzrNF6PEYrfUpVkt
5i4EPZ4IS3zaB1UGmUoXRCSj3g9bZhudfQealjCwbiyI5o/bzFrp4FJjRNhJArA0CgkYyJ4dL77P
XouW+1NKeAkCFa8Msr0A93UGMq58Xxp+Mp1S6PH5VbOL4vEUSfzh8e9Y2n1EJpQCksy3I4c+F/Au
NLv6raA5tYaZ9uPvL8QdEmnNpk0Uw9sc4Y766LprJHErK2Teu99sMBJfPXQQbIaSEW4OKAuXoNtF
Z1m5KpCEicaVOVoIGzMo/z4NiCnYKUoDfns7wqwzoNWeg9lXdGJKeI0CbqyAX/l4lJbCBYm3hS6P
GHk5VgPqzof8vXT6Z/9JMpJ3+XW6dr/il8ftLFV3bsX4u9MH4rN1mQoYNd4CnsQFT0xLdFmfNAUH
j4j3aeTAnSqq9LZ4TjaxTr+snUALT6387WS6a7qjBjGFqgV29JGDsDHAQSh9+b+kU7YZHPaTe5cb
UEbXIXxLs0dEEKYKB1ilor1eA3MVJb9JHzbITFHuGM3CCvU3SfO1wVirtC+1R0QPpQ1HGPKhPYiD
24p6gZSFuwbHXio+cES04GWYYIKDjxMMr9TjHuwzNdoMgKMqP9ynRBwQJ7YDc3gOR9Qe+sFq163h
YpYyHhKBG/J50/tzWO3M3Bk21SF1SifSgTPcd9tuCysVvT/Im8gIHB600i1UQx6v9ptHzzcxgkTY
Cl3dN0DpMS4m5BU8CBoCoNA9h0+BygibqdhA+29+5NpQYBAUpwz1RljrvEHhCBIl45Yz6lIvG7xH
jYlOS5qkhwfu+Pi3LV1BSXyu1EclNB4w4DDrZkxRg2/zb1jMUCeYWm6VJ1bvdp2V6tUaQH0pz73d
x+/2X1kVlVzCAMXNr5MLJS29CfG8J+0myzvD21WxE1xY9o0Vvq0Z+S2t2psr4V2TI7LOGLxU9NHw
nuLNPNshsBXDrv9hPCNxumUMZjs4JwwiGerl/VNjpw73Ah1SPXYro9kUm1GvNMFJ3jNcEGlLuvy0
HkhidiG51vflnHMJHERTLrkFSjYUK4rtEDnBNli5niycn7dAfjeE0EVXUrrCVUlsKq2b2QvJSult
ofZz2653Xw4KFq4EIW4ElExpYtuYXRUbXX/x4MhRQcR9yCSwfy8ry33hSn273t+1xvuQgR/n6Fga
qE2ovhWZrA1kmSWfHrewkE/dEsm7BiZwf3pOzvBOzvYGTGx16L6rQ74GalzaPiSONilBggJ/GtvH
mGqje5UOrBOfGjszY3t6Cq7eudnXoVq85+bjDi2cJ7cfctehUehQWKaj+V5aOhAEEQwBD/R/1kpS
S3eGW2C6+z6UjyZmhDYb6HXxiXsJ8NpV7KAK8cSqvx/3YGHt3jKBuxYSKqYHPNWiB738Egc5mNDd
0+NPzynYN5GdxMfS0PWhS2gxuagb9H+Tc+d4idat7Iyl2HzL0u5+OAP+FpSBKNqdDsPBe+9s4MST
o/jcn3yn71XGgnIDhHfgQyZ+PO7PwmYkIbMeNPFoqA7SbteCJQe5IDwH5jacyPJju1L0XNogRAoR
yQzcvgsMWW0MH8k2WDvfl75LZA58kMRtXuO7IZfDDA+OMfELN6zM89JUkKjXglYKBRZJtFuFKMBl
F/kJlDzPVZ5AinchTWtlRnqgLt4KxGxpV5AQ2HFgmwKS0TR4aQeYm4AT/zrAAkhh4CkTPxWi3VG/
Z5NKflzBzi2sZBL1yrBTFwoVhg/QiGf+WO3K9TvmPLXf7BJoyn+5wMDdAMKzHjrj78drdMyvkJaF
qI42vceHwnq8cpcCIz2vi7vNklQKEwlZwriBzRvls7SVXgc7dliYa5Wo3fEg8m/LQ9Jv5NkseiW1
WwiOJLpV8qOphVQz8mF7ruM8M1ayaT+ktc8vTQpxdxi9LhpgmIVbq4KaDS1oHtS8Plpp5dcvBEYS
4CpRHPRukxFZCxzGQdGFMt7KdX7pKZS0tIWiVFnGPU4NidoxH8KuB2MNchl28AQfm9qUTcUFguln
IYUmtv7YZFJH1zhC5qsVQCmbx0vq+4jCkWhVBWYuskJ52IMgBDfjFaZEsItaK/Pc7kz/uys4Eqya
p7Bs6mMJZ4dT4PFdACchdJpLdpS2AAQ4whPs3g41kCi5CiAhYNmiGeoB4CmAzF7lbW1AOcJefd/4
vgAD0v7X7YP6vdyDjoEiA1AomUk7rBWjxOVdim3rouqtjUZgNk6wFzf9pt1QeqgrOg/chfD2s9Em
goTX812fzlUOSkEGTdVqIv5iAKF8/PXvNyqnENGh6KM6LKkchQ2Vc6l9aMsqdfR+lPNxs9PGfegR
2ySBuCE+XvpPArTyhQZWm8zaQvk+CHCkyexIiVSlUAMyyuoT2Am1rC4yv+knW0l+uNDZr7+/91CZ
juZ3Jg56SrnoNskLlaUrQWZp5InzHoaaUw4L0zkSyMYo5e8UMAM95AQyWdbFsNpOCrOSMC0QR0DU
+NqRhpI8LodSlBu5oBCaYDnnJ8lUgBeqtr05qMUF6QFqTOJx+Ou/De8htEW16lofHy+yhWoxR6JY
4RgkRX7bM+5g0tf22u59h9vj/UgXjNyNHErnPkXgabITra9dnxYyE8hpfO2zWMP2R5rLGjOeR9jm
jmQiQdiGeDeCxeIbvW2eYExoPO7hwgsvRwJTWalUoCGBUMuY185E0r5rLqUVncKd8DG4np27wSa3
UxMVlMqCsvieWcUIf39acSRMNYf1mkxFOOBDxTPDijahh79yXC19mogOnsDkRZIqtMtmZ4/7hBfp
yuJf2LsyERmKEkJzdY0F4fXQSILEr9a0Jyhkghm4MiELcZtEnKYFrL3YSsCE6PzzZLPPdKymlneE
KD/yUhRuAG8dAT3lNxHWvxPNk2L9ynBjWLuSLmxwmYgelCCWHVTUeTeYMq3L/X0B6dQIYRDqVDtB
4Fx5Oj3u7FJfiVCSegL4ggL6WkJ4TYUVo93UsdkUvVmm8Fx93MjSWiBiSEuXjdCkSIri5rmB+lk9
fD7+8EJODwk0YqcWVM8x8Olx6Wtw4TYNqkODUXdqssOZ/rNzjkSa5rXYSnXboLAuxgV8ViM97sod
JK7PHKQGKw9KhB3YHSs9mqf4mxSGBJC2mSwEcDhEGMiUJ5gbaEVbbSRl+ENX8T4JfCi2+mkJ3anq
wIyjBQc2Mx2UlWj7/V2Vk4iEIaknRSgKPM1BPeosOn86J3MghW897tvCMiBhoNCzhkwqVaGsNrxQ
1GsWnB9/dyGplIiIkHPQ7uv9uVJY7JrpN+TZVTG6PP72QqETakxfV9gkRqyQ8bho9ZEteHr63Dmc
wxgoIEA6bGXYF96I4M3+tRHo9kaU1KHC1ZmdKamxWtjMJrUj0zNReFKOycrqWhopYrdHGUOnNB9j
fmMAVNM3CR6VdL9y3V14geJIrKaSwxsCSwhfhyfrgYEJKpyEkCikm8oGGGKLei0cQ1Q4p14BcXSa
K2yFL6tgj4WYSYI44V/dBHweoIoHaWENeQp/zbayG4KEOVfCFS20JiMwYshivkkrCfZSpkBiOeH0
FGDDYkknNpyXrNrq3OgSblND1iFzbc7Gup+jK/1wnYjEjWKEVmDlZ9ifMLA6yE6881CuOFKnRGU0
+kU5jiunwsI6IbGbYV/CNFfGoqeiXxy0kCm8WbZrdZiFCCcSmUENIe88gRCyGxdypNETu48a/5kT
OAseqWbv4YnS42A5CdZmDVTxBC1W7IyV7Txv22/Cq0jECq+CmPsEq268tvVGfWp36e5Pg9GDOMOm
2wUrWfPCqUpCPFOIcodQCMM9lE62TTTCbhO15VY5S6lor/RkaRiJmNHzcM7Dm+/Mb+Ud7GYH8AnV
pawc7AZhpZHbc853w0UEDDZnGUWaETyZzRq1NTfiG/GOfeN1IJos+O9UW9aWLP+cWNEz7B3sQFFH
ZMfKyi9Yir8ikTsASIHX87mbsBMCpaPUwO1WwdbS1oLvwqlEAjilUoLeGIuySgNZ5KHZy9LKJloo
2HAkdBNe27EswT7LpTa16t1mCcb3DsgfIIWPenxYQ5wo3y9qEqY5UVOicCwCb1MbM9xDnXAbD4/V
U/ryeLEt5NwkUlPwPMgGS2hAdGq11KanYfcziClHAjLLiuVDmEPj6GP/CuLfVuo1YVhZPAthTCA2
u5DnHTQ48e08cWBNr3bln6B8/tmQEHlBN/FCMEKV2aVDaOzJ+wFizyyHR27FaAHjf9zIUmJAwikD
JW3KkUErZbFt0gM0eo2Q+oz4Zw/YKNHfs7lTsBeImEtgS9fx60qzC7FFILb96IU+BFbR7HTudGqb
71kjfLIYSxBUYKeNx60szQ6xs6tAhOtJj1uB34lWmgoGjDzdoF8rNS7EYBIWScEJx2cVXEDT0Tca
If5dSryZSa09KPwaD2FhX5AARyWMmMmv0MZQ1HCGeO8DGdKxgF0G+x5u9j8aJ5449LNQTqG8jjBS
SBse8tkJdZS8tR4sTAJPZPztFCceU6AHsGk0auU3hZeeQFg76hdOWxK8mJUdHCDm4A0enlW4sGvc
cvtOA+nOACgBt+bHI7QQ/0jEIqWILFzt0Exntu88cL4zpJh2195BlhJbErHoRVLHwzYFxzm8dI/+
edSSQ+yIuvSavncv7KtUgd8QaP6O0RJYb1RqrPuJuvqmsLTK5l169wwTMkUC0Rk0H0ezA6kTdrsJ
EPRSPhXRSrl/IXkmRV8TCG32QTj3EBzRco9TVoNLYLNy7Vh4SOJuaPy7HtQTDF9uNz85VuFb0V8z
Uz5D2hIejWqrT06jSRfIFoDZtVZ/XVARgA/X10Frp2DKcw+ZOdvrUAgNNwxkEWCjprKROqDuz26q
SBehJmXFR2oOa+Pm8WJcAEXBo/lry7CsocOcRcvDJ1gwSQUvJdjtaazhW/whMSktuoKMjZ4qu/gC
Q0T8hVPQylZYAOBzJLJRCX1ljCEOgScQ/1eO2ZxMHiLjmnL2N7BMeYutcdfuAATUgbnPTtTTVKmw
l9lFW9HMN5CQLdXgz+ORWKrOkNBHP0CkZTlErl7L9MzsttMTjNi0wqqdNa2BxXmeA9vd0qoYPpYD
AWCrdK+8Qrk/DrXOxW68enqpJdvS9UzB4GGZDHFZrV7ZLgtRkwQ8stlU09EwoQ4Xsn+pBigrGVYU
8LT7fDxyC2cXRyQXI2rCQS5i4JRDAIpU7a5h05bK+Tcu691wxT2E8iIe95/MZd9RPsXOeGk+OTOF
f4/bHctd+IwlaoRWfsxdttokoZY4whvrjitDt5Buk3DHCGZpVSQCLUTDS85ntaldQyssXcZvWMG7
vo31VAaVgEJ6p4P6EMHMuNa83/RRgr+AM8FT9xMSYfVL7/SOuFYcXErySQgkTHRob5zXX/OaXksg
yqGi/Cnq8H+yG4PexuYqs23Oi765i5GQxw7OFhMsLHETOlHg6KuSNeAkzXYlYtrKvXVhXZPIxVYe
O2YKG84VYWkBrxUeVl8xbA6ZLi1XAtTShY4EK8olLO4jBivQf4cYCWV0GlQRfe2ZWXvhXwrAJDax
bNMxaGFL58IA7ASb9ujS/+Wvw1MJZVjUtMuZ9MMcRweOwTr8tkY9262Jgy8NIHHjiPmoSr0Z8tEq
+yR6g62UEq0UfxZiAglKhHFhlEx8S7sJE6gTDQJIAR1v2AJla7zXhSSABCRKkVT58DPEU195GHiN
Hi7QgVUDKtMq+IRGT49j20I2Q4ITKXhbhK2M2NaJopqOl1biNSo5h2B+waXycRsLQYaEJGZTQg/Z
DEinZQXOY3CZL9ZYDws/nwQj8imUnGiv5HAjK6hfojzCnQQez6afVc25TqjUKlJY+jzux0JiSyIT
c9ggDbIC7dZuouC3J5td997jpFbsUJiZc7+FQDAeN7UA4udIUGJfQ6h5CrsJzkenHlpBIF4U7TuF
ZzXoKChu6tkeLB1vpnUO64Z0Zga8v5IgLqztW0S/i9xeI6VKO3YQWMR9RBP4XoL/ulDARi32jDJl
V5be0glBwhZDmgvLAdabLrX1HPZvdsHLpyNpo5nsqw3zlF+yWD1HzysjujR7RDAIFQh+ZR30jVsN
7i5QfeuNAqBSf5ZCgeBQ8I6yIyQyK61XV9b9UsZFwhthTSczHsNBnzOaHLhiHnwBLEvEJBUiwIbQ
pVvUDAG3Y6vrNDafIiX8CMzMkShHWYph2cT1kytxXLcXMKPmAKvetZx6Tnz+9+xjyRf5PoBirx+U
3Bb1AcqDg6tCd0Zd+VIDG+lR3IgsH0lGLcDVGv8g9rSaxFyDGElXjSviQvKMsm//1ENX2Q7ysMTr
gASfJFgLNu+wqvNkOLv4wGSKEtW88eE4xlBkTqRMzTsxMrJWrr2VLb1U0rlN3d1ap0KpjBsB+oo0
bsSMTp2YTaajLngt7QA4IGql0r20pYjqypjJFB52gWVsuED1xcvYRBCp/z+cvcly3DgXrfsuZ44I
kmA7OBM22WdKqdbyhCFLFhuQYAeCIJ7+rnTcgf88pjKiRlXlKCc7NBt7r72+e6JvbbMLC+G1fLOU
hHjKgSNmPb7rZtuUbiSduxFhV4UGqu+n0MJDXEs2WdmB6owGT6Ae9lL9bvidCcZy+vv7X18KRa4F
mk7qAk6nSuMAKCrUv8OZAchUOV0yAmqWijIJivGcEvW7nqfH76+59ESXP//r6/s9vPdND7FJc0Gz
+0HkowVX5SKshHljKi5s49eqTd2KVjEDl4D50EO1yrbuZri/dfJZuv+rNa2cOQAkF6nxKD7KDGRT
vmHBWpKP71/PktzHuCwAf72f2aVBUw2X2XF2d+Wbv0Zd4WhuzZjt5L66q484LRMY6tSf9v7WkeTP
2fgfq8u1QaRsGeQp3ID1811+uIvBvrtY0oW/4pdhw0RorGGAb4SvwCKG/ieSPbspfBxj2CGsiyhb
f2XRBzxSj0gA35IO/km0/uuOLvHlX68h94k1EC+jh0a3BJ17tbu3CyBY+y5gDw0wzUmnsAyyjkZI
DyNch/F6HcSgqh1048RZ4PwkRknjKp9hcSl8uCqUSEZIl3lx2XTPJr2k+wSoKWbv7ArQ28LAaNDt
4g5QvpfWY8rl2fGkgE9mAW8wlu+ZZD+CutwULo1pNq/VmF1gUV915RUX7COI7INksVNMRZjVPZpa
AQMl7uyEVGZlpNvgSOGOQToAilvtfgEf7EUdt7wba4VpL7w1ei2+HXw7A3fbwnIB0/1Io5lzGzgl
esM83QW/uNO7HDhFAT8+JnEuQGOJ30e0BBIQlJ4ezs5qfPD0XN+3F0RMh3yYDSxO6cidFJbS67ng
KTpovNGtkzGHw2wCqDzyWTxQoDkDqicAhGfoszStAU+Z8kC2CbrUYOwzWPOj7kS9qocMCUQPxyvg
zWF4S7i6H7vSUjGzwLgJPaIsC542djk9pNVMNgF+6g3OomZoG3nwQzJtrEFNtNbgQ4FtBwZK/9up
sg5gDcv4QDYaEpgWAwBEFCh4Yo7L8xXRU2skfQV2as5AHAVkAO1aJRZsNbPAWxf5ML5CpmNbSSmb
fCNwLyRqKR9/m1ZJwDHWWQF4GMozr9RsxOPUsfxBkYbGgRiyqK11fnRKZcajbb7n2h1RNC41wNT5
nGJ7hjEqDctcqQdsGeYvm5e1F9V+idnV5Ew/eoHfePu2ycaHGQ75Y+hM6XiySYUkKhrSm3sJRSX0
b4GNvYVyhbwah2l2NJZmlpC5myKXqjEuXegaZFcAJO+mMP+ntLbQKoRQfWWD1RLJmhBE6pm/Cwag
UF0fbLQ26FRYcJjZ0nFOE9WAhzMVtpsMYOadXTZZsJCpeVuvMmB4AVcjABmCcU8yJNF6o3ofJUG4
yvsgTAkQ1PnAccDkDdhNdjDM+w64h1Xjz0YejVaNC+KcxT59g5t7ir1tDcRokHToEgnVCNKt0U3l
Wwp26b3wxxZk3lpHJPWc3yNSe2fOtRXZl5xJWdf2ibaSvtKxokZUi3y88wq8iazojHgW1Ng2E5q9
uFsNK7sy21WZ9gDa9zJ9qMdeRQEA91vcTBkVFWZvoLx55ZqjhBWH13TgIWbFqiWQuA0aGZQxBS2Z
A2+HFHiZdrGRd3pLhQcnXaODHLSarZOhhbwD+Wo6W8Uw3ndAEUfSLIYIpisIRBzm3gXT2EEu2hnV
g/IH/lKljr2dYQ2OMdKQRNNswriA5WKfqfHDA4zsbiYMFhamiS7AuvaC18xwGPCUXbfvMarvTe43
p6oAR6thnnPkxUAilnls1TAA/sKsZZCqYjGMQNh2I88e0hN49oCeTrIPq84W+w4fJIJITYKL7kDo
QwnMbDuM3iTz7AZdSKKzIyudUVdIi5+Tb7wWdaNfqpIZLBIAJmPJtPsCJlro+zyWaJpY+yMFW0tP
Y9hPA6tCz7KsTUp9siroJO4FU7yNglwPYhX0aEMykZjum+yJjdTDKo0GcQuwg3yOOw17y8Z9z2Ql
o867gL3nx9ERm34wYE3JorSDBJilEVXmvOLgkIFaDLin55X60SzTMR7GYE4Mw89WtcnXAGVvulFE
JZDt0dzynxqjOsHCDHtikW3s3snh5Su+UPOnkSGQLRvqY+7SZjUaZhbxzrigQR35268AT29HC1O1
L4MQ3yOqi2Zsw4YLrC+CrN2p7sOeqS/uND3gQrpN+tm587zqbLh+iUVyjsvcjSfZxSBn7mo+ALc9
R3QQd4X2AUxzNawqwUPb2T0UV66ObFbeVXlzAPD2UOTyxTMBgvDs6Ucxgj4C9uGGTUhsF5mN1oip
g+dB3/7oyfyHBgq0mmrDou3DprJOEHgOL1J6F7eOTGyGNKWvzCdHq53NsKNuMsJoGAj3nS6hrhkb
ucobL2G1CielIh9rKMvLIx5531cUeBw6hUWVnVLDeGuUgUMXsLEyG58YgclQCUklc8190/E9yYad
7DCLff5y2Y4rN1sBYquSfDL4ujZSpCkLYMFHL016zMQIpLxVhxxZ08t1TwXGuW+796WadIIdbo/3
QtdV2a8K0iZWFeyIrDZgvCQQQyX+WNyXPQjnGDHFwJPZdXZOBn9HnZ16Pp3mAt6XmREbqqBJlo+b
ske/Kxwsw74wpxhb7LGlk4K1cu6GjSDggXuDEaZDyeC4knanVqXoa0buIMJpb1v5EFoF5p0FGldI
QKPFWozObzeC3mxTD2zXtT1S8cM2bf0QHrnroev/sNxWvgxOcwBaaumlq9rHKjBBeL7BFnpwGWNr
Otb3oEzfd3D312FDWRvOynlBO4wTdePwa9YdPzEJjLIc3RYGDgW8/wNpkyfkxzBJx2YD5ubBGEHK
xCaSQ+mBpqWiqvpwHM157zABrZZFEM768yMfmj7MJxFAbOvY8aWM/CNQOBS0EIuHtCnLNSi/W1Lk
ifTnbq0mu44N09pzwjYwhZxj0H8rvCYK0SAS+ZfDZBfnAdl7s4d4Tg907XXu2RTWgxekcVtzmCY4
etd5Tb4aL10xqRx/eN38ZhiIpwrZjxGfimMN88xGVgnQfMUzNWpvBxMOmCz3A5Ds7cRghCfPRcYe
NeFs5eGbeCE17Y120deIrNiwMhimrCcCeFy1M2qW8OM/pk4FlEs/iHercoNVzmEgWbRJZWXwh7ZS
KyImw25X1sOz6zXqudN6XaVqlRGjeiM2GdcOEmERiOJmBHt/OHZIG0UtiSCANn13z0zUqzPL+QAf
93dP3bUn5XaY+Gtqe8eCZJt+1ngICS8OJyhzMFKB+MOwS+p2WHVpSnYF51uEo+aa+aY6pcJ8zMF5
p9yFOK0pu21rpymO/6Ud+aTHjPFAnEPQa/UiqQbL3JVk9D4dC51ro0WHDTazreR+6OLaZl3fa1XK
sG5r1AHrfuWCkRqmIsdaPSd27r40Kb3zXQXaO2RczG9fZteNVGt/0Nr5yCbostt85tFoplPUT8jH
ZoCoh66Xn8tcP9m8Ws1WmYDAMWwdMaD5KAtkFaILOPQLrMAYg4xnZJ07A2w5qDElyhpU0rtTFjvU
rJNmqmnMZwB3S9NDI88r1K4fUuujIadTL8eYs3pVBR2qOGz8MEDdreb0RNJ2rwEtNvGwwWAmQ6ke
UhPZH0SAjw4JiiifsSloxCVGj7Xe+Zob2h0z147TPJ2B8aYC+XFI8FSxhWMh2RppUG0Rz9pbCskx
L+duNYy1EWdN0B0RhmSxMPtPR0EVPVpxWTqrpsyshBjOw9ySpBnEHHo9bx8bf3DuadnErcuOpA72
rtLb3Ea06qMR14cLLh+ex2KEyJZPkcQ5PbSF1e2ZGMDGnKDfyGR7yQXdU02ebJ2vU2OK5rFNdO8m
6SwTfx5WQdkVoeVOR3hx26BAomdjABeyd55sIkpwtN0nu7IOeF8VFqNxzXgQ56qMa69OChqsdAcD
7XlKRIMVBKE7og0VmnQaIGyFDiPwMhCIQPc0AjcyWbnWYANH+KIPAFJhMTHkEMrpV99yb1OAXBl6
Q0p33mCiAT9HE1oNF6wTor07IJ+jvhj2tGbnnkyHgFMBvqR3gskxAPUK49lEQIucFoJ2OCchKEjD
QJg/JRnWXmGFQITuNKibEsR6xpHhmcvpY1YNOsnK7oduKrHOZ3JvKu95NKASzaYG8G0ZA1sR1yON
eJZF0EXGzgAoR0AiLcyESkDzsvxTA38YuWaBNPegT23e/nIJfgvnh7vScFHMNsuVTf2dzwRoyBQc
5NRCm0oLgQJr7d/egHei7JnsyFyuVe19Dnb3UrNu11fOm/Sqk1+AJZHRNvRNmUg2IGAd8tAeu7sS
uaRZw4lH4qRYDdAqj0EeUX/YeBNNWGG+2uhzqnoC+QDN9Ir4/byeoe5cNYplUcHyu37mRdx4A936
ufuLKktBfwCCqWvhCNwED3bfWIiJbDtWeX7PDH3yfOdouuZxErC0zbiLh+MiSU2glALH3LUAuVLS
t2Fb2fcWy0CKK2NTYFdtrJ+tMx2JYseatudJclAbjYjPv3oMllrQcy5/1xTqPwh4KP0pig8oec/c
fHdAuE+lDlsnOAYG2VodGqz471H6d5ykL01ff5ZVC8wlA92oLO4y16wgLZ7R/5Q3WHsMpOkH60F2
3Ry70rzsgVbmxHbm/gIWoj9NHUEB3GGWj0ZnWT7Yl/29q38ycgHNdknHzUQbxjonOL9Wxhm02h1B
KZ2Ly19wzTDIjJNXfSKj+lK0xtGfVaxo8Wnp4VzUOGND/CQU0pn9/NlyCNUakdSFe+8wD3A1xdYM
h480ADtpNsVuosYO3Z8QcNbuhksjVmkVe6Jb4VYjJbJkLuwYbecr22B3dkc3aujWNvdgjToHaxzw
tlWD0A4UrXZPK+as1Swm6N8wXK1pp2UZslKDsD2ISPb9uuEv3gTkbvYw6YwfSx8T1UCKBF/+rjCa
Y85YkhnpiqLjFTAQGIH5qHc28Ag0VROmHV/zFoEQeUYkuxGmw+KWPsBAEfpNkyVsnD/NVCHWchPp
FD9nBPNT5p0shYZcqtdO9enhH5zQyKnoGzY3HMiy+idNx896dN56Pb64AX2BxjWixHrikM/HZT/u
3BSph6Y7w5NqytrITvO7rJzvG5GGxB2NyBQIufIcU4Jj/eheXOzPDf3q7fLZyv1Ho87DUvC4bF8k
aqC1/LL7H8P4PLQWxGOvU3DvlEVCnB+z/GSOCBXI37n11PdAL/hokmWQA8znEdZlxTMI4WGHtaRt
52jOg9WsoWgX4+9c04+s8I8Tf4dd3G4u6c6Xn+h9PpltHztzfvSs6r0JyIzig3dgMz8pKK/RKe7/
Am+3WWUTiLz4XtMMfy/7xDKrjj0zCzuc/4d+X7jexrQtQLDsXxn90u6mkuKpYc8FBzceAIfCQWID
53sJtJ7wcRofgtjB3zeMBxqcCf7NGe96k0VYpLeugDlUU6xxIsAb3HnUSYBHAzt5REmkCYPGOPsK
PqCjy7dKz3EmBcVyBKESDEdkniWNPjXzw2AdJ3QB9WjbxcvPcgiIxA5osKiD3eXwRdKnxjqnLY9h
nRBncCMqm/0w2dtG4t7gNpANT15hRxVtt3XnbYfBC8vprcr1u9nkYdojSnPuLw8nA2yMdTIbjygi
xbLyN33/BXY9/FcFpnxhJZOSdz5OfvnFsgKHK7vSB0c7RzYhrwYibiWDZyfwYr9EBJsiy0x/5WT6
YNiaFU/xv3xKaGILt45ndKYWA1qzYKHUoy3aIFPYBfwVdfQ9q442zo3KFJgZkFTUKnYre+ejPOh1
VTzK4sxpvSODRiRWYTYCRGOyne553BnlKnfemiCI2l6RyNGvhv3l1Pww+NN+6IfHcR7CPlew41Rk
k1pia3neu0TOB0vLSk3eSToY1pUOCU5urQKSTMCqzX4zK9zpBLqw96MoPho7TQzqPDXoiO9Em8xg
S6UVpMp9+lrL4ikr4fqkyCEl5g9T4KDZv6j6vfGKowUf+nx2Y0Gf0xYDKc0wenIE3UXzCD77nqKQ
NFTikHXWy1zMPwFcDdpuhcbnRNg70jU/ytQaVxSH9EykyCA6GHMOTaN6NNd1BqFTepbCRngBn4sQ
SbEXJBYB9bWdaM7EJz7wqSkrL+LEIZFlugmXAsMgd+VBg+q9Q7o3D4WSYT/38WjMcA8ZdyL/bY34
Yk6Wv3AMmBROscjeCDhgU7l1MXnKUce5P0QacUIFyLeLfI2s8aq9MewqVPbTClgB8zTVF5JPkdhT
heQnzHvmPhy4Dit5ugwin3SxBZSQpZtYKdwWBPK+e+9awHEj5pX5nDi1j55RnyJnwVeun0ZTM50J
aSFSPeT0VPImmVPkz8YaQcsYNg5icmqsGfM2PHsHxnbtKZY0zr1Xt8grGJFh/la0PLpBse54uwmk
/yxAup0KlZC+jm14Pzkwbs2sI0nx/XsR2fKjdIN7UUG977zjDIssAT86pEdcm3NUkxG3FxPkuR1I
d6SLnNpFKqxGA7GHRQ4L3VCAZp4Z3RqT5NhYu5x9XtI4UAtOyDtsPN+EiG/bekPsW1Vk1vdDfpdi
Zg/+FupfmDpC/QnKODOwM00YIEX5ofj87Gfw3faCL6NvH5WBbgk5hkhO7ZTfvzMAqAK8VdQc4T+C
w67ojWccjOoYhUFQtWi997K0xzmiGGNa0R8aCXrV3HX47OMEpyhMZYmEO/5z4jly+9amaPoXUQt8
/PyT8AITG8jTsnsh493I4S7fpw4sQssTUK1HBcJ0BGHuqggqNNx8mg5Op2b30hpmIirihllGEkHm
XWarLhQUYTtr+j1J2bCR7WdRzjtQWRJG+QlC1KhIi3NtM/BEUKBLOX2EYdNbXg0H3wiQbGFO7IJk
PfiAJzmuPFrMPbR8yra8hyWBnGx/Y5vGm2PrLmENf/XrjKDu+uDm/tZ2WNKNBmJfGKqpjbxAHhuc
dMJmyKPSOJve+G6MxkfaNG8dYvfQd/iTmib7wTICKDzvZbeTyOXCEXztsa0iVZJe7OhRB+g2Vqsi
z30C23HrQxdOUr7OBLxaMm6E8+SuMKafTfhvK6Tv4Goeesw0ViwYrB9Z7QRIKIw2sVZMa8fZSgsH
0igAgBAuC0Xhf9Xt6IoDomJ51w3edD8XEglpL3eqV591+XthEyRSCi5oaA04bKSMtCtfC+stULDK
zwh59WhOn7kxGyL0vSJtoG00sNAM3Lql+fh3WZ1eW4rgSTUyqhNquKER/dKvKkTtAqKE8xRiybwh
SrjUrJpqzhq+/fy//4dYJkrqLo6v15XoBjivwHLUQfVPnTwa/bnwbwk6Lg0J/+9vIw/zv3Wyzs6N
uaKWuUeaBObHBrX642zlqIsUTpPfm1ODBOEICc2ENCUwEljD7O63r2H7GXUm2LzR93XLfz+jdW08
0mGdQjHXRJK7ONT52cI6M1i3JAP/1pFY1z4ivaCudj3PQR5xSpHB9rrtBFfjH4ZITYQmqDSg9GY6
Dzj0wFFEVOXnf3uoq1rvOGRlBe07tJ9IeAFV0NFQlzqI6sbgN8bG0qNdlXu5cVFZVAQ2B4ZMVx3F
BiVHnx6G3sgKYJekOhVe5Uapg5VEyuKWTPrfZWwrsP533Kjeryym2/kw6todQ8XKOcEQbR/TvCB3
I+1viVIv7+pfA/QycP8q5BpCM8NxB3rInGzHhX6Cfuzl+8+z9O6u5hXnfJq90TP2ImvdR69nwx2O
TqUZZ7nLznIIsmcIXbAKB/OMnmIhbnU3Lhj3W9eeHAbR4LLwme4F5loo2uaxdSEMawb6GfRyO14M
2zBSm4Hvmh40x7EGZYhln0VdreqM43QX1NAUTqjk6ZepMz5obtSbMhhueE8sfN1rR40RJcvS4IQf
3dEdN65bq3VZTIiwitlOWt9QN5QWC7Pev1z/r4+bTujz9FjQHJmmMpwGa4/SyScxxtfvv/Cf3uV/
jJ5rwps1m12jL+AkvQpWdIP8eSgOlwZIWPqtSfjkQ+luR+4OsS5oQwEyGSGB1L5duRAig5KGRhTA
y2IkdzfovQlz6Ix4OMG6oohsLPXvFLxfsa4itAfcIXV1qtZIRR7SEC6x+dq/9Oisx824Rx1hBQrD
jUL9gner5V+tK66P0MZt8FTowY1wQlpba+Os4iIpBZrDp7iIvMTdogoDRJkdC7RL/n57huvjCtHp
3q3DW4b9C20pln+1+hR6ZEpfbmSK7LWIA7Q2Xl6RCwteJNpWKBat8ufvP+UfIdy/PuXVitNPAeoY
l2ulR/LIt7/K+H7+kJEZ8eTWRvtvRZblX601gUDSvrdm75AGYj127KRZ+7tS1VoHeqMdfmPTXbrM
1brTTT0fYHHuoWXMTiwc7cNAI0KkxpCwTDzSvroFyFx6adf2HkTPzHAnrQ+dqSJ7siN7fq4ZFpTA
Q9n5zUACekzXJvaGqoYbmrqxsv5bQWVdO36MDUqSOEBOkLa5MbaFiCDnG0h47+fwnMFBt+bmfwsc
ru0+qDE7dlVBI+oh5aSNdzqD06c/vh90C+vTtZ1HO1NqVcg/oQdqOMkOEDzbQjbMvzWRl97T5bp/
rX+eV/uIr0Zwy/uGbDXrHTQ/FEr96jrfRl4om38iwWUlyoV2wPCK8g0iqyxxoTdC/g2JU9u0ulUn
cjNsfVSDEUzCx7vSTqyk9mNh9eoNVgTTChGdc1dDKBKnDE0drd0YsSvGbqudKdtVfm7sacPVCild
fcw67r/ZVuei4wPGWK8FdbO40IF3qEhhfwFujRSQnh3jwevK5uv7V73wKq4dE3yvd9q+s9QhM3eM
Jw1AXgRO1HvUYF19I1haiCWujROU9HyNjnx1kOwndKwMZ7Pvb37ph68WZKNWCq8PP6waNP2xRzE/
ff/DCxuxe7XAjmjGqZF1UQcXLtt0NZuxm4Zc3bjtheHtXi+pA7zHcexQh3x4EgMobR86+/39jS+s
cdeWMjgO9tq2csgQew/Soh3clGMGe9ImfSbMujH3F9Talnf1eorecWFjjKs4tUDBUPnFvEY+Sawn
5Q1Ht83ZKZ3z7ICu5RmFJWgO0NHIoxLb1n+LYK6NZyiCOCmUqw6zN6BIP+/ZUG/aWt74+YXv713t
SMSFRM1Q2Xwg3RFFfEut/GCNStf3H2nh+1/7zQwytRtFpYKLH1wJGAln/5hBx/f9ry8MgWs/GagP
bK4chdk2eRftXfATXQpr9ErfObpdUda8fn+dBRWyde0hQ/sm15Y2MElmJLPHErVD6oLJajh7VNsP
ktJTWnQQ36UAS9pIa31/3YW3d+0lw+tZZUGKSZ/SczrcZeOuLz++/+mlxfDqs7v2qLLyMu0DEdUG
gBAJcmj8wbcj5FO/v8TS3V8FIXmdZlpC9XWwLbTbo3oopzH05xur+cKvX3uCCNbXrXLq5mgMc/qL
Y385erXI7pyptm+8/oXhdW0OkiONP2ubN0eR5miCFqa9tsVUrzMSvBkl8tKt19/KTiwNsWuDEHcc
m6qfIEmFSoOdjGcNKSVUGmf1TMNbSJWld3ZZA/4KBlokvVoovcqj7rKsQcEzLeLOhCNGqdriVkPA
4pNcrv7XVVLLNqsyE+XRqWRIh3NVvHhqT1DxZ8OPzNdxR1lEmxtNFAsb47WBSFeTyrb7GvnowmfP
UuTykHp2vv1PY9i5Wv4rDl1hxXt8lfRUjfeCIlV5w3lh6WNcbY1tZ+RtbVW48XyKLLquPRWjGPb9
fS8kHv7Ir//6BpPnCIKOUKjfXhxoQsvQmWNkojJIriGw5Ddm+NJVrma4A3VykWlcRVYRh/LtUw0R
bNnHFK06kfz9/aMsjadrl5DZN4WcK1ylbMK+j6E4GJDgskPhhiPZpSOaWf7b81x7hbBCMPS+XsYS
mIJpWGJPQbp6QH0EYfnNnvuFHffaLGQ0cy3drqqPYw9bW73rURmA5GewbjWJLl3gapp75pz3Natr
LIjIt6qj1U+hsneBvBEyLuwd/49lSDkN1JrM+mhjL0fqNoHHNbs3OpTYb2zsC5P62i3EFpA4w2sP
r0i85BCtTOrGarEUz137hHB3Sh3o3+vjfEZjbg0e5++6XVlTCIFRUUVQy/TNje1j6TNcTXAYwLQj
J7hUU+bmtq6KZGQFTBag/8aJq7kxZheWEftqI9eVhMHmRMpjhuohCc4T/WzGx++n3sL8vvYEAXNy
KnXesWMJIT7Ukzj0ZSGzQqriDgrFW21qC49w7QPi5GhnmDwNwpz1knUHr9hK+0b8ufANro0+cpPb
vVuM+GmVY0M1exgOEDS4VCeHWy/fv6WlFMi1nwfcTQH3KQt4rol+hngISsMHk3A0qmR5EYmmriON
FsjNEDRlMmKXT8ZU6DUTPtmYmZxuPOvCpLm28tBlRyCTb6ujmLpQ11/efOOIsDRprrllQz5XflfV
1bEdIT4LUZ5GqTnwwvEj/TE0odKRvNlWhSDhHzm4a9sOZ5BQ4PGuOmpLRKP3Tty98G9M/qVxdrWZ
j/D71rkbsKOvYZePgnFXvufTrYm4sCpe23aMld2TluPXEUutG/U+0vuUfA3+u1ZunCPX/v1oWxrR
V/N9zgA6M52iOva8CR3yNNgVTmzQW+tb28fSOLra1VPUiTtH5dWxM+2PFuMJhiSr729+IaK+duLI
4WEU9OgfP+oP+WT+ar/SH8GtnPXCbV97b6AELmGxV2L4Q0EfgiD8Wt2kNS3d9+XP/wqnoBvhmVfg
pY9fdqI35Yu7ys/fv5KF73nttUHLkZCmgt6/nDJE+gEKoHBECMJc1SLU6hYNbOntXObEX09gVAWD
NhBvpwo+mD5Z6dP3t78w6v+Y2Pz1u7zTBDRhfFEoPIdmD4TCfcD37bu4YXey9PtXczYYB4f7Gd58
AF3HE4yh0N/gQbGALGZ/Y0Yt+MOgzed/341smyKHRSC+rgPKzfDewq51oCH9SaPszd9EaQJf9+9f
18KOeu2sAYOt/38gGRhI5OQenK/2GMS3DnhLX/lq6jqN2fC85GgecaxQlOfJePz+vhda4mEp+r/v
KA0GoOqHpjrih5sThV2WE9dNNLZh/zU/2WlcAuX+mv2348u1qQZpJjUVM56DoZ700j+RB+MOQnE4
p/7HC1xNaAh8JkQGuAAWUe1vx5ML9nJvbPX7LbDH4hu7TPi/ZgbriOnTy7fI3tUH/2Bf9tdwJg+F
Ewlz7X+Io/l249tcxuk/9sxry4zahAAAxV4s1F9MR2gKK/aYKPTBshN4Q/W7/Pe4+f5SC+Przwz6
65lg4SfMOTPZsRuGMPftED0L3//y4uu6mujYIK25ugSBOWFpaDl1tnG7oHsbBh4kztyZK16jROEK
9AZXdiUSyftxX6BfcwfxfANGm76Fe1hYc/7EeX89pe0OjaDt5SnRAYJejB/Zs4OiKzT7t7bYpTPt
n0jrr0sMxuTag4s9ln+QKoJ6sPLD6tX68M7pD5zQv3+nC/HOn4v/dZGgazzDyLGuecEdSw8Dg1Cz
v4WRX/jxa2+JOh/oJc+CnvoMDinBz9pLQA36b3d+bSph2sSR6WVFNnI03GWyAQEuzYydW5HhxiUW
9t1rY4nG8GooZSQ76uKQMhnLpo84MGfTLWzDwly5xn/ZfFJzyhE0EwG55au4xcdbiEWuvSNqA259
KM9htp9Ta12srT5W7/Xj90NmKdS/RnuprnCID9HEEa9CPcn7GlyfLHTvxM/hTv4cft24zGVD+seS
ZdD/XRyrS/9ny/AQUAk3OoHGWKJt+xc110UbBnaIVvTvr7Qwl43LmvnXHFBFGqRFiudR1QpJXOjo
s3E9pWHx0d4KPJcm87VErw/gXlNSXEPnMboIYG1fobVeJV6/gifNlIf/H3XnsRvLtW3ZX3lQP/TC
m8K7txE2HZn0rhOgDe99fH2NPFDV5aHOPaxXjQIKECQRNJHh9l577TnHRK7/+7P5d8/Ul/ldxh2u
9gWXbTmtwstzofm/akZKX0V6RRlWKgZaNpmGg8AqORPQOD78/kP/eqSQvgrvcLtkwpoN80HKnkRq
t6bfRNPdj7/9n6/z/4je4Rj+0Ch2//wvvn7Fv94mUdx/+fKfN1XBP/91+p3//TM//8Y/z5LXtuqq
j/7rT/30S/zhvw7sPvfPP33hlX3S46p4b5er927I+x8H4COefvL/9Jv/8f7jr9ws9fs//nithpK2
wNV7BPDij7++dVJjYh+3lNOL8Z+fj/HXD5w/F/zuDSb2Vji8d/37L3/z/bnr//GHJBt/KqokSfii
TNPUTzuIE79z+o76p6hKmq5aqqSK+gnDV1aEMKAFNf9Ek2kZFo5LQ9REJNR//EdXDT++Z/2p8rNo
URVdEk0y3NQ//tdn/OlW/evW/UeJ+bdCKtv94w8in39+O3VTVjVV4U/KEjRUU9O/LGpVWR2KUanr
vWH0T0O2Npt6XBs7WdvOr/IR58pa4VGseydU8nmvmYim+1ENlMS6XfH/beQ2Oc+aZLDFtqnAQvSa
i/A7ujLG6FXqp5tymMCwRK3oVkBZ4hH9AtkJl+NQfiS13tk1piOvkyzdrunW9FEiopRu43vh2LF6
X9NRusEYtWzlIg5y+jZ00j1LEvD35z351MV2jTrxUhT023wS5UCYq9qN07p2rbWQgzQl70QZTs0f
U3mIS0N2LWV1DT1OPVOuQhf4iYzZsGHnddUnXNw4bMs5LIJJr1YoJBEyrJPHyRCetDZEt5pil0+t
1LGGvAhMmXDMtYUPIfTlJmfnRRDldUuvU8FXoNwPgqHtUcuITl/XsdeatLaNxi0sfNN9jmfHOAna
o0rcWKlpS4uE+U2k+yIMMgLuGAavPuDyUzv8fyLm1j4mN4TlqiuoYo4VF7QF5nQU9VW2EXW9PEZz
dOi6Vg2iTB7dMpxVV8WfvBdi7a5NxCt2UuXL1RoCqZphWKYY0jJNH/xFkwuai9PorMjNbyJU2k4p
9fA44mLZZtO4bqvqY+1CyMCDOh2x0WPrRLhuSM1yoeRjux1UzY+7+X1uY+ss75p9DpJxD7UFr6MU
dQA2avEQn/5Fct17Ja+Z300jja2uOxjjIl4NenKdthQEliKhFi8BaME/UVpCWAh4smZaxdG6JFu8
kU+hkpxJ7TDvTX29FpkHKBJLGWONsDEt3Bm6WlQnQTvm+hpL45gDh46G1uXw4QuidMgJU/4gT6TO
rkLiTrEkXOK1EdwyPbRFVLkd9BK3KisZikpRkD7Wyq6wLPJdbxlYnxocdXmKenQVdpHOs6fP/SG1
lNmpRn5nFRDIR0t6o+DhdUW9Mt2ouQ7ToTifMlULpBny0EDuxaXYQmzrReOoR63pjZJc+3UFk0Kx
BkhBsx578BEWP50bPP9WulE7M/RLyTwIwqgcJ1wBayrLXl6Gt1BNksMUqWCGGjZpIlka0czHq60Z
PZEyQrFuM2whelsiDcp01DiqFdlRokIjsJryuhgBMadlSFWWzypOTHF2Q2xPO8koijvIRX6jwdPo
u6HeTjKmr24RhZ1kmk+GIvVe2QmJs3RT4+FXyuDtNyquqsrtW2MM5ExRD1bNujUftEMUQVWoI158
yMA0XELd7/nwGw3jXrC0lnmYNBV/j6rZGd3Ig8Sb6oi6kXrrmob+0BoyfqGKvaHQVK94phQ/F5oa
kWkkBhFKlNkMteshNJ96vN62kOCYL0ocBuocaltVR05bN9I+P/0LzoiPN0o/G5aJDnJrHkHhF3vI
QLelUY4HLZRW7ImEqhdxhe2uTPdi4wowckutay9JsfAVo2y3XO7XJutmO61FYzNm9YLLiAEmF7BN
lQNWNm2Icy/DzLhNlE7Fj8xOXZhFoBcYRkeNAilbtcKuwUcEcdFvTCk7wAJagj6ePwZ5OVfXGXlq
pPpt1UtuW/foI9d+OmrYVC3stOBojXg7hqPl5aYIbUiORj+F3pZnFjI9mtNeYpkQUVqL19ganmtr
RJ1br948cRVMnG3nsnZlEJRoN+q9ZtK0CuOccL0heulwHNrgew5QG4e9OCnPi17058qVOZSoYoXG
x2bMi9x1W/L6Ik/SlGxbpjd1et80UPaQXWqXxkqzSl962elWkattZNcMN8veTAxfp83hGF3xVJdK
t03E5rK3JmVvlqk7tNu+Xbt79psvCtgt7ip1uTeejHhxvNzmMj6rTl1w/GM77AFPbAezvbGSTNyh
5CAkbq1TO1GhzoBXPgsN5SlUleOYznS0zOlBlO8arLK6tMKhjAvZkWVsjrI8emlklW6cQZyAeMPY
GDNFrPLMk5ErtjSWur0sWhcoMYy6SIjORpFbzQtoaqrggRZo9/GIAUEETjL2cu6OGqYzyo9rcFaW
XUQGoYIZ8AHMeLtUfOyLGeevljVumBTFvsmYC5JKAPMAciXuFdPTLXYuJ2vpnWzQQfdUSKvVVXob
sEU7nWgo7tCtg19nEU7/io2XqV1Gp8UW7sjdQ131h6yat5CqapLzBGaIoRsdKsNBiWANTMbVlEzi
fogN4u7S2LStNDwOuZ+lPNi1Zjh1JvW+0FHIq/hCe+4xAJ4Ei0VeqF6U9CwZy0F3KmPk+SzZoqxa
Gf/W+mhoRmxPOR9G7iZXHeV7JsR1lxUT/kxjnGyhKBJoHJCA1O7RzAd91+vKTSxrgtcaxW5scR7T
OHrQTZAfadb45bosDONpEMZ675bE1DurQnD4tExsBKCYZqDbGrVwu2RII0tdrxyzr45hSiutLlsT
cFxMJzCR6GdkyCLC87KbNkoJEl8HKiM3FU5ModkaIa02OZFXtnEj1ZVONow0rYf9advHbaVRdrIQ
OzzpXvpGoF0XdNGcubPYJ/tBzVlUDcXMZBGFu0ihhzfEA4BVaGpQUkzZ0STca5W0hMHcwAXBd1M5
vYG/rqia8aBIkriZB3mfTWCt5FYf+ABx5Jb1PF0pi13Jk7afW+V8YjSwlSVUzzqD6kU7DUk6K2sS
T62rCi7SRpYvrEbOPCAbMkOWel1rLbSEMShniakupu6RQl+P42NTLGf1It+GpDSLQ+mIyju7K5f5
IHmJpF+nkFrS7K6EGF9uo3t+aPFaxiNQyHK1TbvST+qtJvuAIRA8eNjbsXd2kp11bhSiFXN12V5y
BxzDfA48LW7OU+MBK25puK14DCErDQ4oMSN3U8upSn8hcb5/Fj7G2u8u0uhSHWgV+FjtTiSncr/A
G7sziN+GrIMn/eREw7/vFK+q5MTFxhK8odsh4BKPWMN0mssnFpOH38PKYEZssO92q4+nuX+pAGJg
4s29tcT9za2wF3WjZscmvUqVIDF30mzzhC2Fb0QO/AqnnW/n5/ZSV5y+Owitz3jQmm7TbVrdL68M
0wnNzQADg6QzK3Tqe/HIuWSEKifX+VMrB53sNvmheoQjA5rBR4ogyvZcbNVrLhTyijk8aKZbYdEE
3b/4qgxREmaXi6LPrM/I5gZTkrKnaSBYcrXHSXCt9xhbQO3VV1r3Ath2PKfAtHhJl0DFUBfixN0n
96O8Lyq3eWnuBxhSLSQZG4SCjoSkOTQCUkenig5REkT5IZ7dSTgasx2uvkHdpGTeIDnVPqxdiXtL
cdM5y4vOPiuGBN0P9zjJM9nTVi8qjrO0xSNuDGDBruQC/6uZs7516yXgiWD8mDGHJudNDq9dcjKq
b8HO3tvY15qAd47IXqUI+uQ4cONLXxXaFzURbGOsiKjGQmb5PXt7fX5uYJKwLuPMS7DVvJS8TxoY
oTN6DTIQlfAO/kuMh1feqw2QE9uYnUw7M6JNx1nshsVNaM31j6cAmYwhjU+4zx4UgjEKn5gPmGFK
gecfcIINeoNcCPOlGO0wdheM+AVu20BDoWK5BdCmEDSfXbzWhpsU/mJtpSxQ6UOEDqP28tLnu+K1
nLz2iT/QhgcaLoq4URVnXsD02f0Z/KnB8s3lbDFuhORijXy59wAVRJiDpedp2Y7VzbCCwXD79NyK
3puwdZKIJ2lvxvdh+6LkT3p73qu3mnY3QkKz7tNkX4/Ycy+G6SIxekQvd8wuy4qTe3k3Zx2fMhsK
4WOzvE7jXag81ZlP579kl6eTpCAet+t8nnUv5GtiAL/t2ldDviNwTp2vwH84VX5pFgRx7pYcgabg
FvJVCy6OYCQRYiDFa5NdztZ7VIKQy47r7CjgN9uj7MoHM3+aqCOhL12IgECAI8knGF5zFUNM9WVp
SP2kwCs1yRJdTsNSt9kYbUGs1O4ayddlqJHppIdMl1K/gTUCByoP38pSm4JiYP+OjOkDcMJebyCv
xJdC8qyo1eQl1Stw8InFVKlvjT515RkIlEkIT860XZn+3HZBmx2E+d5f8tP60xYE4aIKKYPjHBDM
9bS+VtNHnwMjQLYSi6M9kPRWygwJ40StD6eH/x+Wu2L+gBNglxnIoAjA33UWPUln4NDt2rhuAWNV
jHK6oHiuOoxeK1iuJFLrqFjTx9SZIRkIMDMh8yC2YqTrJ8+oVfK+JyZMwlrC0ul60/tAjO2qS7gJ
wymIk3cDWssIsbkYtsainQFhOFbqyJOoupY2HoZ8dc1Wtze9gCcK4XbOIi9huhcVxa5Eyc8SyxV4
iocOiRHZJ/VHBNkcbJPJq6MlgtOrjznAwJpNUlPiVes0ADMTCCKMU03laoViT9FTmN0WZMjAtOEM
SlQL9wrDLe9lwyscVaat1e+9eNMg88q0q2y9z/VHA2t8xvvGq7EA3TENxc7Xx66qvd6Y7LCExgaT
wRGUm2IGZpSxitlWeuXiniMp8a1JnuP6TtDdrjkzDRAPluhMrWhniKMSKoxEm7ZWfJ0WvItrih2H
lVG2HZt9ieysPBOyfdTfO7rV2QmrcMId0gHsVed0KXA8+c1U3zDeuxh2XdrLTkUHoe9KsJYskux8
RkKz4iO8N43Iz/JjUbFAmFJbfbTGO8AkTq2JAF3B4dxl+scyowtr3+uGByd3J2XbLcd03uTN+xS/
SNV1pwENKF+4EGVytmhbfX2hw2IML2IP/2sCC7GDgBS+AwJIuP29vgFH2RJHazwYa4fn/MWMX9To
gBMEg7YGInjYTGXgquZbMyBjBybqiOkRj3WnB3F9mFZXNnaiTofFX0aKAZaF7sQOjCYCDfRrA+y8
3cq+WNrpCVDpqAz/eaCADzd3c7hx4943ofLRkYEoUtYfawEcYVfG0iZel13ReYUC4NNeHUMM4Xvw
auneOr0kYMjm5ExpX3pvtq7ryJfW7VxcM/Kt5V5VX+L8/vRsRPe6drUkwZCzkgwy9b42H+P2vtAu
chZiQ3EU5GM1MN/FK3ancG6RPs8l06Zll8rYQalZ7GEsItcM4/KglMLqdiQyykvrrQXoVkS5/mCM
56rUBCzBLKP2c/iPnlQCloz0Lt3nCfDr6LBNy2Y393zUJr+F0ch7gKYJNs7oimZ40Z5GHkKHxwZ4
XFs4Bty8XLlcRIbUFjThC4tnnoTFXZcn2XqW9RI+32PbKrCGjMqDbQcW0bJHgDNRLb2UJSV+KuwW
BfjkKvhUJKiv3URk35Qk0JRcJvPNDF/SYsdd6woIAe4MT6Q5X5p7WYVJ8qIYN2LriqfGxmuSXcJv
4bRGcIWTP6avoALt07yl7YqFonoPPdXXs0MjXyTFkWo0FlhF0FB30sozY6/P9hRVRXc2gEZmHOJj
VS33az8XwfwsKCRWbCJ1yyV3Uv08SplK7uXOcU5/Y3LHp7ixRX2v3SjZ4AzWjSb5HLbEVfgy6shj
z0EOgNpszWBWHIaU8Zb5FVWrfCMqDh63FtZONn5Y0Qb6eEtOTXvVQchML+vKl2Q6NLzMIealZ7l9
tJR9mD8t9BxOVQDlE5ljkfk2KJ7YBbE6OiXWWyPaSuldVHhFuo1gp2jbdHHN/BbcrTY51AxUQk0b
GPE107nyDO2tkj0jvE6UgxkdHONZb12z3tJ+yGQ3L7w2sg2CojqXMk6tG6dq2FDtMW7mevxWTDlE
HlFiNVcIr4UWHSi5E0TgNl4tz3Cb/qpXPVcrsV3TNbBNoEL9RhUddlw7HurIH9k8aU81jQ47Q/Py
Fp4rDLaL1gpW/Kjjhkdkta4WZSuW26Tf19nFmF6UvUt1iMD5DN59IUCWOhaJf3pMZGCKVDxANCLw
Mzc5nLNqMx2Ti+FVY2n1LgmbWtgM1XZN7gSGMhkq6T580clfrnywPQwlmqMOTkMoUuHFd+C7jPep
c0FZjGSusnuVS9t1cOsJK9o5xRMrgFE+g+wHScmYA/FFuaWry03O6U9RT/MajNnevBdvBjoAD33m
turOeDfFK7NmKtnBBloSjGO2vJyGokK8WvKbmfhQzaOUNlbPqK4bnr2rGWBTfr+uHoMq64NhBHRy
qjwXjMjQg4g8Ubdw8lQiNcGT1swT67tFl1RFWUGwrmcW17Vsh+kOusSpes5hGG4MsncLp1r9pANj
qZOVdmUoe4msZqArGxHaZHWl5ak9rIldAk+qgbN4eiPbILosibt+2U5nWXGGCRzsWxF6vAg85Jrb
Jpcq4Xka6x6F6pB8vOVKth4VwF0G40DkhfWLhpN9ZnxfnFX29QbOzX2dsqKO9zFgsNwri9c2Cyzm
JsOr7ovhYtZPxVZVkIa3ImmCRuuKw8c03I1xZoPGk4St246PRbOR8g21MT4kWT+qlDIVjLQ+3CSs
WprxPKJWFPiJ5RZA8ZJfttplQa3PhHADStQx6UjX7YUpXof6sUtcuXgyoYqMh3mFVxysxr1g7ml7
j8VdWJzl8bsZwi9h1zGObrT2YmqDNVpsswG6Kz0kDY/tVoWkIxQfhQAk2Nz2+LMnQJXtIWp3lR6Y
1qOUnBvVUwvZkcJxPn3KAAht6/TNW9+/ABnNSEh26olIDy+ufMArtlh7xeui1ERsg5XaUlaveLZJ
3y43TbodjdR2q4+sc2g0U8SzQpjjjZr6Ubxn7KjTrZ77TU51SoKVdc7AWOU3JaPROLMj4HX6k2uO
vtVcIWKmJszNBzk7ZNpHxhJJh7DVXGfLC3+dRslKU1S/YF5mYStmVxHY7Vu6D8l6BdkbG61nzI+U
RMYRiJ9V+Vp5u9DYoIExD0dlvlQTLxzsMNzq2RPLX9p6hmo7tIrDdpupFLH+ZAVd4ivFVaPvHGjP
bXbBk9ioG6oPvxa34fyeRxtnns7k+LlJn0QodOFlUj7whgy692lT7K8Np88bTNYPM9C/tpl/7C+x
mWZJQIsN1TK/xk1pUlxHMNEJeraG+mCY0Gf7RgSIWySzzR7EVgKduqrNxZo+I0F16gWG3xRTDE9T
/c7eDul4jU5WuRJThg47JdcOM4skI0uLvWBCao1D+SLMjUNtTNG+7OPrpkpnlvgdS8qxX2hVXq1j
zbMbpi9T/NAkLQwumOeilhc7Jn1a1RTuuKZPMM6q3OnDtp1oIdaYD7k0auaMVsr4ywpFakvldlw3
zZgmgSJH20UC/ZavugsRp9p1ETtEokgLwCxBPY/AhDpBuu7XwUnEPL8SBl2g/QOtSlOhgwkYHZp4
EvxpEPFUDEm7ERbzQgw7qpKGmUxNk7shWT+k2jSD3qLRo1q1PUdzuauzdnFFS3l6NgXHyMiavqLR
Lw47tXpcgBhKV/kc0E+pDmj455HdB6+BWs6CksnJ3IXFQ7PvgFTGtyrasfCiIe5FfhZpDjQ7yuRh
vHCU3h8u2vW20XB6e32DTfWmvaVJUL3UwptmvoOgXajW1KtMDAzir21lW5xAqg503LF34cexqVPn
e0nZ9ax/K/OMijnfd6sLJSzm7ZVoLYDZdpli1+GsC+FYLr68ukL0JhiekZ7XxR2ZQ6y9jZwxBP7Q
Vt7QX+DNb/b64oKwYrHNNiRuaiNwtFsS0/Vx10OHhaBr0kyGEo4tlYXKOb5ubu24q8LHsbqKFsSM
LeUGPVRWv61qULM3l3TWEBwSrT5lm6akDsuJfMzFiz6i5TDFu3Kuncx46ufLueyP6TR4bZKwVi39
gnKqvQW77pisEQoyqeSYcAJqCoDKr6JcUhP2C3IjeLTSGB+aTsy3JmQ7Ok6yE8oJlZVCFImoSK5B
paWUrHv2XX3hRjNmR2w+Twt3UmYbS688fXmq1DPDXY8PgkUZeCnDQae6NmiTBgatI902V8PxWyr4
ySujF+aLdrcKZ0AYJfOsLxBZtrTgM9uNpX2K3nuV39VLOlcHU3ru6BK50nGy7pOO6U+5m13Djwwf
m7/EJoUGnVRwJWEHxbojmkx7PG26NH6uvZ9V4XVRva/GVh4+zOltfqQg1dozWG/ReTwEPI5UE+nT
UG7H+miaD3ni6s350bDX8vFUlx+HLgdAuJEEP2ViOXP7+gxmWRLudWY0AB5p9TJ2T2xYKuPlJNEd
IJ5gAZFnsJ9WA66q47dL1i2Orhm2aA2k9d6XS7BeCKJ/8tBnd1V6P/qFNtjCuMnfTfmlGa6Nxlbv
ReuSsbmimrBOcLP8Bl6fTTgFbbNWlewQC0nmaCP7Z8C1Gvbq4uJFZNae5jemWmzbp3X4nPBhpze5
3gFBvzSbAKj+PIm2oNESA+KaNPYi0jfdaDyX7XhTnhL21GdyGanVFZSdm1ViC0F3R51ADDCm3Gq3
WWz+GQEzl9uh3rSB9RFvZNFuWIOR06c7hXEG5kxyxiToHxn26JSn70kbUE5F7FXmQZ4DdA6KFq4A
/N5dWh2qyiVheLY/Luv0gm0Qqb1bUp8XUTklKGxbipa7UyeVnkag0J9j/316C2knmPY0+vxJh3CG
/ry40DUvVnZ1Bevihs5H5nLQjj5kW9h5HkzjRZYdoVm6wg1DENqAwbpMtOfMd4qDCstkngoQ1Vcd
e2f5kX6Qnt4MtNSwB21xvsjJ0Y30W2Hy0sYHLsruIMXFbFzI+0pwqZW4GRtjl+UHZTpbzf0kElah
OVYdUDU0b625Zzaun1ySShr9zFSeY7tls9I2qtuUiJrhoikfZFrw9SHzw/OGJfRr+wqOhwabkAZw
w/2y8vmavjXpWLvN7yfHH+rmf82NJlGOkoG+gzQ5Cw2I9JX9tYpam7daM+6jNL1OzY0BZTiZV8JY
6/zQtsNTNiqdvTRsgXTRdcxucqSSDj3mPasXNg95OxfJzNxiYQ1HVgss4SRm4pmRVUQ121D/b5U+
P6mDgvfqpKTp/j+QA0kW4px/LwW6eCbF5LMI6MfP/yUAUtQ/DRkBkCZJoBvVk0/+LwGQIv0pyeh4
ZBVFj2mdRIp/CYDMPyUSL1RR1gxZR7FzshP9pf+R/7ROT40oigCBMcNr2n9H/iOdxD2fHkAFwKlm
WjoqJBkNkPmViTMMbYKCZVz3ZGHcybUVkHOIJIat3aqmN4YAQZ1e5HqgRFP0u37oLj5dqF+Uh9JJ
A/jzBzBFxRJNie1o1ZS/VoeNJU2lNqfqHvmxozL8WL1Cw21qt1J4Grk+ZJCHKUv4MIsPlZqwbxvp
3+gTf3EVTFEVVbRPlKmS/pUgB3IenNpQq3u9zzwxh/Itx7dmlvkSihadnWmSPlw1Id9jiQKAHd8M
AzxMP10DqH8m99hQYNeZhvVVVUoJHYd9MRDYYgAII4K1XjeVAPb+m2v9s+CTI/D48eAYiqnKpkYQ
J5/jkx5TjQQzk6yi3E/ZvQRC3lUGEXi+SPm40tzUUVUpvtlKbCoO/+1rrIuarHJ/DXY4LdUyvqj+
lxEZYqL1K/J41n6GyoZtWHj1vnrQJcHBmHeeKzRCq9Zj0/wbnfHfLrCEik4mWpELzHujfTl2HTGc
qnraHpDU0X9gJQ6RtoAX+/sL/N1hTkq7T9c3GcQ8HmoO01svCVjVmA7CbHxjoPtZfspN/HIuX8wg
Vs/u+WxmLfIfWJdAa4X6m6v1xQbw1yFMzVBVTdYl5cf3P51Hr8zV3BshTWFnhJ/W2dmlyUyNvcEx
N+TQf/P4A7r8+gKczsn68YSohq5KX+5PKcqSmIUiW49JdFsWN3HeYAWm75VGZzxMrqLoUJXP0tJ4
mcuHER26BDFH6li41oWXi8KxqvOLTiDWRtFOKT/OxO5h1ZLPIcfltVpLAU4mWysIiyp0mgv92lJg
z3uU0OcWzPB+oeyXSYEjPituAjPSLiz2JdLE8tGF7DqTUFL+m9TTUzqbjkqLuVr0XS4tG2OJDvIA
jc2UKbnFnUQuTtsu24oaqEVvMtDCk0mCTcQPTV4QGzWHsRtcNX5qRSkgif6jidaPMK0vQ6l+nlvp
jKATEkvwIsAGyabUkVEAdpg+U7OmR8yRs/pcQT5lsSm4pFQC2l0nPALjtctSsJMBYqoo7En1oocy
eXJYHebyrV8Mtivnraa9rlkUqJniV5bmxMJWo6FrsQ8Yst821sONjgKltdgnW5J7qf9ojZp2N+ZT
uZZO9P67UjT3ckUZOFecHb62QMyx9Rr1/TIAvea5V+b2YUmzY7XEJERkwzHT33PA+lpyrkkWIpFb
aIzOaYaZh81MltagHCxdCibs3wMxGtpK6I61yxsgzgnrLTaY9eEWxex+AWFbCU8Z3WMTIkFNhE6p
L17NUur3r/IPc/Lneen0mikMFgpkbFXjZfj5XRZzSRf1RqkPeXfqOZfcC7nNChTsd0JJSxQUusyX
MpuxYZJu1VMUhfY+aZaN2PK16x+0EhihVsG5Ui7krHIaGMcL2SY1eTHQce2EqLVUHzxTl1vHkgev
Ehtb0SRbK8XMI33H7ZYrwny2dCJeFmPayZ3Zuooxb5Kief/92f5qTGGHU1ZM2dB5Eb9IgOeWrOZJ
pwhm3nMzrXLV78wkvziCxaRjSlxMjanky9QTo7de1E4aD6XClgopFcJ3uIJfDL4/HeHkNfk0aFl9
W08QBIeDhObpRDBuw2uD/drfX6nTX/nyWFgatddpGmGgspCIfz5KP6ukKRj5cCi1LGhJTdLlt3R8
7JEQ//5AP4xjvzvS6Yp+Op9FjUJTjjiSZhvHMAjvaBc54la4lIJm2zuxZ1x8l4X7q5v0+eS+3CRr
CpOuUIiVyVBQK7lXhN85zH51kzRRRe6Owlv+m9Zcl8oO8XJJcA2bnpm0H5LnTl2/u3R/q3MkkZv0
r6Ocas5Pl86Y9K4Z1WI4xKLsUXc86tazzuJ6BgQfjdeSgpMVod+CjOybm/aLieynI395PJZuVKdi
4PzUwHqVnRo9RKAhA3Qgd3oLLenMZ3xjJkrd6hvywK8fGBYZhslbbFHp/HzWrSBoei1x1iTyeewf
oSWwyYTs2YnwSht10ykrNvXQQX5z0qfL+bcn9dOBv5Q9pRhqfZJx4NFvtyLCB9VGxm8bgeyyxyi4
wzcH/OU7+Ol4XyogHXaDCnKZEyXQI63psJwXzY0QKu43J3b6Q//+xP5G5g6x4kfrwIlVH2XkNQRN
3REc4OSl3W/YH/CsS7VFkeHoryL0VQIsvvkA3x3/y7CcKKYV1+mPCxttwNsGkx9vMj8Nfn+ev3wp
ZUkzdfrzvDVfDhPLxkzIF9dTkjNHEvY1dQHh378/yBcY8o+iEj/Lv45yeoo+vZR1Z03WOgo9T0lK
nHfIXOe116krnOc9ONnVaW7AJIHwS1wsUMfQ2XxnQ/vl8PbpE3x5OcWyaeCTMbzFbYWApmML5/L3
J/m31SxVw08nefoIn05S6weWX3M2UDnjDnjsgiJQkTwUF80xcdNvxrlfvgefzufLcE3l0o1pzPl0
qA4lmtakhII+9JG2/f609B8gyr+9CZ8O9WVyNZoVG0bMZDRPGtkVxkGO+kAxX+r1wWqSoKaeydMr
ScppkAsfiVQfokkhpMp0sxgBZU+cZU87PmprqKWqX1UIibRnNbzBAOGBHqVlfUoPNal5MJ2r11J1
1ET2qofE1eJtKD6uyxvvvJdmVyU5RPK02DolKvs39pLo9mwp8DPXnT6bniEXh0l867HuQN5PsiFQ
sgmREMLFGtX/urpSON6s8z5inTsbWyV/CYfn0SI91dyTUouOAD/B5Ivq/yTtvLYbR5J1/URYC97c
EqAVRZmSKekGqyy893j6/UGzT4uDYhP7dN92zSiYiczIzIjflDdFWT/UkJJWkdbQ12xvUxklQEN4
C+pu205uZ3q98rPvqhtvYWO8oIO7bS15W4adQ4Y6yCiruhhUG422BcsL7tz9qfYYlWU/h0FZdxMQ
rKWkXT/51VcxAK2DeO/QfxN9eQvvZ10Z1j6JRnycMCeutmYdrLP+NjfBtAwqtio3vdhgQRds/Wi4
taQam6k7WXjJ6Yo0zU9dwT24QtWVt64ZHoyktROc+4SYSmrTO6MOsdpv3S1gXkHm4QJM3hyomnYg
6WowoSk4kEZTf2BABVwK7kegvGkIwQ/99EUGU8Nc9RWDGwdft71bB47i4qjTvbp5s/fFb1Ve4wjo
vuL1tx6SLHYUzDQtuuO+mtgRKhteLd3pQ37XaJMdaPRdBy4bhah7CNE2a0xkRIantqcG7QfbXn/u
ExyENXgxo78Whe8dZASrwBlOMblj341ic2NlWzfpT5ppgBnVwLd3bz7GWSgz3NZGeJvIXzq//pEX
ut32VUuNFUtyscNzumv2Xa+fdCpPHX4rNeVxykxOG4WO53WbTIUL4zXPcGYRCeG/ZfpOBski+/26
b/MVTnUbC9x14e3LAS11bDsA3q/DDvtza9jGrQqmxHPXlqFueg8OQFDeZFlygNnBG43Ctqk1GXSZ
+GZ00ztJ0/VdLfd4XGl7L96nqrRtRpQLauuUMColpVNWY5WGLlTcPIdoLudmgC0Y0POdhP73oDxG
9XtkvQG2Z0U/SjoMgewdogT0iOFREP1tISYbK4nwBfmttuhKYUx6kBG6rHWPjrDo4ATnRG16owzg
Xw35a44SEGzkWqTW32h0sdHsSiRE9IebXFRvM+zULF0+4cO+BT15aJphx+t8k6ooPKgnV/4VhodA
mPQtM5rqxQOOLCzueNcYvCs9yfHjdle68d3QjC+CpDql33HIApCsWlBjobAONM1p63Y71OVKspqd
Gr8aobCL5HAHDL4GKUsOjOIIb7c8uxcU/MnMdINVztZPU2x5JDyUHvMjJR/wIeNRxRcK3phthMdI
xR6PxnkdjwdDhO4yJr+k3v1m0TBKR/+xcY2fYV7dppZySnJ/QwZBhAmfCSz/2uhrClIu5fsj+W2b
bWSXE6MxSsPHBoycHg43OCAdErl99pJ7A4sfPIBx7QqOXg5EUzWRLFWUQ5E9Ywn6UIPF6UiT/WSp
4iYb7Opp8cDEwUFc1KO9IRTvQiJ9cQ3rFINwMAQ0XVOfjTlmK7AivQGMpQkdC9CdVGf3OdXKELc6
cLsNT/bc1uDWSIl/wmPdzmowkUAK5UjYefynHIRUwUXViF6HDCyzlz9VQgL6qLD7crRNrCFhGEyL
3r9JC4T/4CfFRui0NLMVT9+bQrOKmp9xUT0H9MesfJNhMx6apxS3r7w0HkUE3+LxN/as+7Bxd9pw
h1HgCv+8l859NIvQVlG8Vkow3FF27wIYyeDStKOBd9UxFbAw0w3glsKqNr5pcbARqbeUqXqPVxfg
tn4dJM+K5J3i2AMPA0x3iDcNppqGxI6Jq73ay/g2uTbvH7syxicjxBA5ux0qc2NWv6uMtzf9HZcq
kSHJ0LAsWx3eC1Id5o9rs8XVMPVx/wXOw/ZpzM5pXBRRsp9WHcPlg5yo5I6A65grGTdjn29SU6QR
rB4NBCaVAIwjwwbr+K4pqNDRK6b185X2/7HyKQfhZQeaP5C9TYCYKhD/4afiqo6eKlu1FQ+xr9uo
AguluUma5gRVyNZzBdAVsJ5S2DQNherUO8l+/txj3SeZ4Fs171lWePj0O2+s4XQ0tzGEIlp30jEE
uomb7aboJmDosLMAROqNgjdV9ipoJ9373XOs6Um1rcHiU+Th5sbRrYDnyr9UPCG0NJ2sCkGF/8Z3
fI9Z7kNVWaeuLvhI4TYcOifKx23fpI7UcGRNKRbgi6l4t1kP+FjHnjuJAWhwN9LabdC2Tl/+YMtv
Api5YYWJbCDuDAH8suvfmNWXtrQFS3aGAGJvQcvLxZ+hkTfpMK4D876WOWcwjM0nIkKBzWfLyVlI
qx4oa9xFj7UBxKGZABqP0tCxyn1n9JMvRhVtchefG2goiug6XR4+pkOz1nxrn6UeBMHwWYNVgiv5
3goCzKbloyQ1TkmDRLdQL68o8HDeAwjEi+yHaehYMWNqF/dfTFgLSWveZjA/NN84qhIIx4ZTqW9V
G73J+940vrT4oE3/g6Hpdjl+tj3lvSFvjwFjT/Gat3RzBImVrrEXB9QAJkF/tRoLBMCbh9hH2lHp
rIOjMnAgSa+W4h7EAUyvUSFXPBFOXo2KJTj+LuQaOHYLRupXHLxW6bsV/lR9307NA/y4jWH81OFL
mOGXZsQe2PgOtkHOX0JQcqb+M+2HWyUK7ZIuwfVLpXTxlX52p5y9V1NMU+Wu/Lgrg065qW71vbJt
9smXaqm+vPTAmT1QlQpJAyXhHQUpelfZ0btXrHC1XIv33QYq5Rb39hQsxcL4lp4bs2eqpmSAjwfG
lx4xdgJ7uvNt6YY139oKee9ni5uUrS300y4+GT8n9WPSzx4gZt5aObZb9bGRnhRc1zy4DWVkbJHy
C0Y4Q3A7AXsvjPTD8OHP5wEtFhmxI0qIs6GGxmD0QoGfVwyNooe0XXI4WnjgJb6xgzTGfWs79Gxc
q4MV5zpF8quNfuQe/AYq+gEctPSl8O4G/15Di6fs8FbVXxL3NQp/eGIOsgFgq/aUaKes9jZkyrx6
G6NXUTuJFIH9angQawqqAx7fwKXwafYk7NvEU5VuTVd64eK76WSMD3JpTfmdW1MMipeSfdbARZGo
XeugW6Rik1tPMjhtFXUSAz7TwHEYj1gLc731gV2VVHGbzt2mSGo3nQrR51h0WJnX24JrqSmD5O63
sOL3PW+fvsNkWlml4UkfgXjyf9cM81B1iqNWFj5RyX2kw4PSQGV1TwG33Ik4LIcp5/FLEKVAJ75b
7qnXsIEO9kJX3iRocOmutB30em1oU+rYtfDc9PomDLDdZGlr7HGc291MvH2GectF1ecCb9Eu9cJi
FYr9NoX3XRRw4AN6rSCHi+SkxFB31BDLvEOWFoyPB4KY7P3qzu+rbQ/8WeweDP+mH55Ck74Ktu64
oybSKcthIGTploo0mhDjxh1qp+mq366u/sb3AuB06MQerB/j6FH2llSog1axpnFjm9qR8ia4xN8V
oPWgzJxM/8nnDhQJkOpN6ba8P4CDd7kdqNjm+cC31Gg/QEl3sfASoV9SBrONZAel3S6BaCVxtfG4
ARXGTZ6AjmyhleFbdX2dX04jf61yY0poZ3urFVLV7UatPmq94Yg536hDPspYX49yOW2Y9BzoQ0tw
Sf87ysjDmSqzSZ0EKMsYY6vcLVQpPsRI/9yunyFm+TDXdNjj03YduGrnsH7i7J1LuSp+rYSvknAX
AtDt6pcq1taZO/AWA5STbMRmF4AmpU2+kZQnDE03vvFVCnNA0uwF+rZ9DepZD7hiYS8/elu/6zad
wvvNePXTR5QK152qPI+94sSZMbmkvV6fucsVUPyS/t/UzdKQ6utjSOOoPlZrpeGKdF+dooP5s/sx
ZZ1dUTnyKre9xTqMtPDJ1NnCyDvTtYreYGGs5INsY6zp2a6T7ka7fhn8j5jD4/WxLoWc1ex6tcoD
VSLPizyo6/ZFHVvneoTLq/2vyVRn9bquU9XKl9z6WHdgdYEk19+NalzYUpdazRTMPqPManJZEKAu
pzMO9xZOgSP+Sm4tu7ehipz6X8ul478p0H3Gm+b1bA+rahRqY8Duqp2P1rbt7o013Nwt+PntknHW
0hRO/34WrMP03k9FBmehzJAEOx2IS5MsFOcWp3BWm8tHP/V0jSFNNUdYTAmevY5+r2wjbU2RqFu7
xmrJKWFpZLMkJUSNzGOQkUlwK+Jg35f3Olz86ytw8WPN8pShZzl6GkSp3HXvINJzoEtPh8HJ9jwH
b5fuiUt7apY+5KAXLD1nxVf4P3hgl3mKXR/RwrRps0TRSFWQeT0JKimbR2QDYD2SMtNv/yAKqDFL
1WlTanM4ERpcppvmXDz9CVJVwhwOePNWC9n24ljOosyWneki5ly1RGnGdy97jD+o80sTdnlxn0WZ
LbTBdCPdyogiHgKT3ouy63cQOZAPIEOAy31eaoZcTuZnEWeLLvLUQpJ6uiGlUx4h/NNIQ3Bg39Oh
aE/5A45/C4viA93yx3F8FnG27lJZrdUsJ+K0geVtfVTXESsdzthKO9TrzpGdcvt/yIXTGXEl7vyt
IGZNlJKSmmOxHmzRlhztxnjkmnVM7hZnVV6INTuv6lQOY5SdmqPs2zk8yh/ee4Lr+YoKEF7MPTBl
Zyn7Ln3Jj/Ryln49b+xMTaZpoW6bFwhDm3FHIXRV/wbBvJcxL/xnT77PL/mxms8iNp6uyANFAC4g
yTeUDG4w1HXi79CUX7jubpGvWXhEf3igXPuGs/PMH6pUamBgHRNkOpMo3Cf61wBXCDm90cOfkfcV
PVXeN9VjTJnP4gIfp09qd3BB6SQ8CiTZ3XFZP1TpG2qux0JUv5oevh7uTuEVZwLbtqRv01NJ0Ohk
aBAVKQfREnXcFtfv0FtbOSQL71ThR5Bbiu2jXGmGigNVYqMF9UqtUE3QxGdPvFEpM6vxrvSfwvzg
QQinak4Jq1vlAJaGxVNxacHNzl5ZKWtrmNJTta5e8k2/E/ft2l1BFlpD1174DItLbZYMVSUcsrYm
mvZl3NClSVHtATPHASJ/heoL1w3Y00Z7up7oLx+QZ+ttlh3jopGaWPrAiCBg4iBU5K+MNXTZTbqG
AfZ2PdxCxp8LQ6elHNZZwlrrFAgojQiv44eey9vrUf4A4370UM8GNUuHyihovtpNbU0OfdhS2/jO
2xpbc/Pvk/1H0/psw1ZoJjZeN323VeuE9/K66W3rEdFBplBaR0gePi4miemQv7Jl5VkqjN28LZrk
f2NKx+gAnX1fnsqtv3QzvLwHKDzqugSMbH6FL+jojaHEBwv3KH1tku14Qq7KodBhdzdLe+Dy6vgM
NrvJ+1E1qFFEMH0Af6Wi9KOBK/QXcVHTmv5z+j7jzDJe6cqZPkyDcm97LgRidKO4zticTKe1oyfP
jpz8GZlDkOTxu7FfWJsXr4jKZ/BZVqljzWhkheDtpvedYCfRzXJMtHWAxhJ6Y+yBMC4dnktBZ8ml
1SwzamI2hFoDQYHAXPX95l8ObJZJhhjH90TyaPD/aL7BQUKFB0rq0T+pG30XfeHKvQBXmnbxH58R
PDgoMEsGlj7b5WjOCYo7XXrC/XiM1u2OKtdWvVm6019OkZ9x5pccBaH0vouIo6307ZQiuT/etIB3
0vVwswRyuXiVQ9d7QrmbpgWAlFGf5RMr6WWVZ0N1THXve9S7aIidejVD/IejJ213mrXOA8mppPI2
DxSI+Duki21lqGlVRmuEUk+C0SykgUsb0xAV3QIlDTBs/hzwrVYWNAxSjl6fv0beXdKbv9olVPpM
RfY/8J7zKLNFqo76iFqKVnLZ6oPViIjBKpnq7HVuC8/6ijI7Oae+dZNVC2nZSX8sLOAP8sJ8QRmS
oSqGrJmUzWZTr8utHnltXh1d+c2Kv0mRZocmQh6pv2+GBnBuQxOjOcbaAQhyHqo2Ehf9YOy6pgEj
TREgzxNUHuFRJhXu2i11G/VXUWrrblTWKDjauYUQl1l8CUZ4y1UHJtksn8voZdCHr7Ehbl2lPyip
uA8RL4ncHZpze6mvt210SiH9pR6yiSNoBfWtI2HJWbIaS+keIdJt2/QPraa8yuFLVyPxKuuOqzNz
0ZcGOq/cydseb+VWSh5F717M0FnTHpDndORC2zVFD3aEO4dBdc46lVL/FInfSkm9q7Jt7cn3rfDU
FEjJqC8Yn0G0U+kBwFwUu9vcctdi+D5KryP0nhYcg0hbKaixamoRBkKJwq/Ce00Ewl0hnSQ9g+1a
deqzMOr7SjIcH5mUsn2kVb8qjJ/jhPNBKKCjxW7mb4UQHyOLZmr62OEbl6OEgLavmOPdqUUb3XjU
1VOdh9+1/hZVPCVQ1xIK592LrGR3hoCeXPBLAKlYps2+QbFiGH9gAm27CLU0FsgUK99FFWANQ6SZ
igqSbK264CZLBztATRTJa5qMpkOzYteGgx1akycy6iEB4qP5u5n99mR/o4NBj2prhbfMbYhWWteh
YIxMaoFjd+vh59WV3I2xU4dohwIr1GrzptdOwoizg/elMCVAlZ1s97lyGoEXyJH04KOEJEXlQadd
HXn4FXoYdwlvfQ9xwkQ1B6WwOLlHdGttouGp9sgP0QdVkuoA8X1BTXx6p/6xH9SPjSnLum5Nl4Oz
VNRFwWiimAyf19RWXqKvFHnftTDox0fTR111sZQ37fBrAWcXgNEMZDMMA6R8v3Tr/F5a0TdHyQQB
qRX6Mg56Lbi3IvqGvukSBPXSCWmcjXV+J+AKzCETVceMvZO29zk7bCG/LIWYnfyjQlPVG+LqKG+R
wdtAdm8c49QfJBuRo/f0WT0lCyfkxUfF+ahmKdXNisYziqTiIixt5DXd8bWwBtFxUta53exAgP/b
Qc5y6BhZPBM1ItaCQfrzV1M2GNIjOiN2qaFKCWYh021kbBAlmeTdKlRn32JY9AuzPa2VP9bSWTKf
FWHgQqpDmZHMa2fcpPfGjbduVz8aJ/qZ3XmLgOLLM30WbnYZMeMx0KWCcJiBHtwD8mu79iY6mivF
TpzwAUvppQFeupobsoiAmayg9D63cbRkoTOjnIhQSdbiOt9478oJ8vk+24Tv2sK19eIN4CzYbCFR
AmxHcYDaH3LtqNq1qSJOEC4snosb5CzIbO10iqAEXp1WRyXBuB5BnSJ+WlgVS+OYrYo2iuqafnDF
HSP5VjvwFjfBQb43bns7PVX7ZNMtctOWRjVbGXFojTUFVVCUAzowr675tjCm6Q/8sdI/p21eEnYL
tcZ/kW8zbfIGVfJjfc/dA7/K5/a7+JbsqycUvbbluxLdLK/DhRnVZm/RXsX/bEiZUbF7ljyfpm2G
rHazuT7IpSizoygU6kLgUK+OoAGojtkJUuYJOuLXo1xs/xmywWaCTq+rcy4z16DQbRt52lMDIKBV
t4VMhaT2FsjFGnxvuVJ+Bc5S0ry8Qj6jzgZnjFlUq/VYHUGT7gwXGeM6Wpg/adqgfy6Szxizo9X1
TcHtDak6ancV9ziaEzZnAcJz4cldmTcFShE8P8vtP3l5ns/oNPazO4QcD2qmmAN72oUyIzar0luy
tbycCD+HNq2dsxAhZDH8I/ho1dpYZY/D7ZTpueGdui/LdbqL30qRJBM6vqKaczdjIA/GqBUo9Q7q
QfTCVY9y1sIivHhyfYaY7+d8iC1XSDA06Gxzq9rphioIk9euKCxt620abf///MD+9+V1FnG2h80w
bwdomKQoDG5Dn6UuLt1ELq6/sxCzNd6KEVgdVKOP9SY6hWB/N1DRqMqh3WRL63obbPxb727pkLyY
Gs+izla9PmpualRMpYLqsgvSxqoSJykRBMYOrCrkTYjhT9SOz9c/4YcR5h+77SzubNX7eoakd9xO
S7J38sDhnfEr3JQ776Aj1snlb9xZti6tjmiL7eSjvMMS6DG9VXf6TXmLrcdSs3Vh1WqzLWJJXlBG
FkeEnmxb8Euyp/zbVTstgLNdKMlqoKUNQ+5oBGHiYTcNbMMAVWYX0aQUjbPd9Um+XCk5m+TZdUFM
dKMxvG6aZO1rvxFtxcnvgnfBTm+SY3zy7PqBSv1bsbCU54orE30ee46/UoA2u0Mkkhu2ac9S1suj
BS1FqnExSZF9K9J1l6ab0n+sAhykqvsAsUzfvRdb5KgCHVvkeqvzDNTxO0D0uuKl3pSVrWkDurvm
QsZf+uSzawfC730bqOX0K3/KyqvSqavr878QQJ91otuQp/jYMg1BhpDpi1otzPPlK/XnPM8pxb7h
SvB9p5TBPQ2zB1tuHPdDREBGIlx8Fd6WDuKFJKXPklQZSBBHpsyrej7S4LTeuvcC2naGBvT1ybt8
0zgb3CwziTlAPN1kcP5+3CSP9X1+F94Ft/ox/paf8Hxco86sL7znl77Y9O9nW7QJLCNIXbaoqd0E
SGU2hbgwrKUIszxTBkprFdOii6snIz2M9fv1aVv6+7Mk49VqL5QeI2hpHk68JzNcsna9iBc42976
LK1YQNMzzCB46uyFr+XbdEtSV9KBE98p7vLnpTW3NKRZNhGiCGZc1DBl3nc/+S2pr9enbJryK0fR
HFg7hH2NfBCfRMgRxrZuWkNaK4W7kG3kaVauhJkjGxs8TL2oYhhYXa3RLGgekdio1u7aBJEwrIHV
o6zxKwOUENnYEU7N7IOC5NlJfEJzI98umX9e7AGefUZjdqfxktozGtCkvPSgnZz+8xnRH3mpF69P
FzsE57FmeUMKI7VwU/JG7jTrCaQ97vT7wFYO5m661/yrD2rMMkctSig7KASDcLFKXCw0vJWcfr0e
ZFp1f35OVZegqlBg+Dh7z1JFhLOOgooYFye9XAMDkN2fEAsfFFSU/Ci4swZrfT3g5dT7GXC2DUK+
VVhafXVsolez/C1RLW8DhEyzb9fjXN5un3Fmx6Je1maWysTRyx9eLNstzPrrET76QVfmbt4RjsW2
SFsU1CfA0Q7fhXW5Gzb6RsYqYiHS5b3912DmfeBS16wIzQpyx7765gJYPhSHYus7xlrbptUqeSre
/PXSI/nynfoz6Gyxa1qHmuXwsbGgQmwnSvnEgFh6OP7N9e4zzmydF2mDd+HAlxIQkn/toQE6437E
ccfBUHib0/w4YPPi36D6/C4/Xp/ZhVUyt0VXMI0QrIBXq5x1mKOUNirR/y7C7KQMlYxuUclJZkFr
HXA4q7p/hHwzlM8ZnJ+WZSsDpmYGqzUWf+t4Y+KasEWGbDOhmFEKVhcGtbCJPw6Js6yhyU3f9wPT
FvbuTeMVdm4MDE68MZbekxe1AOiQorCD3Bpto9n8JSYdJqv/qGyDYF5H+HjYoYNw0KnaiF9RnSPV
r8Wb4rXYuet/dpH6DD6fWE1SmkinWVCksNMRykSx8/ry+Jv74WeI2S1EybSxhmvJreNQ7tv7fvWE
GNgL7mG2Yodr/yG2hc1CyMtH+GfIWQquMzeLM5/+hPZlsM2YCcWigbqD7T0hb3VKHGFvw7xYGul0
EP+ZLj/DzjLykBSS67eMVN1qm9spoUBZ3HwgIa4P8G8ebn9FsmYvFigsngkhldx/C6OlBWcG1B6q
7Vri2B4d3Q43QJ8OiNHDXCOnnar7fyaVcbZwrdm9JE27rFKnBomRQVuX8ZDau1D6rg/1Yv5SUUO0
RAQ5QBEw52cbsewi2YhFFugkQ9DLd5YVL1TdLh49ZxGmX3AWQS8FvMhDKgrQM3HMvOkGCzLHP1sc
Z2Fm29xPREsVpjVp1Ae/b9cQRLdDjLaw8JjkELb63jHlu1qGWlVKC0O8fAKdBZ9tc5VWd1HJlLb9
o/IDoxfMwm6KX8kvfZ//drnDZvfSM4UNz9EX8ujS55ttfs9oW80zCJz3PlQnlGy739cXyOUr69nY
5pu9dWGqj0zsmIabejBxcjHs0P3ex181DeOrHo9Y764ov4cZpl6o9y7En1bgH7v+LP5s15e6ITWC
zxAxzXiUjsG6X0WwNvDzmvBX3mKN/XIB/DPgvFxR46JnNTzuj+pDuVewMrnL7OCXqKyiY/0ibOVV
/Qyt0bWt3fWRTovkykDnVYzWEkN0SJhoxXzu+9+18u5h59cHC3fBjyvJtTjyf29IsRmkQlUZ33Dw
75UfbrSSfniPqp1voofkOd8hTXBbf6OHv5VBolf7EsQukOmlDzutm2s/Y5Z5QjcAuTK1XeVUtWM1
fsFQKgQFmeP0kmAN0MULz6HLZaKzDzvLRFnQG2Y1raT+a/NNcpKH/tV0hjscDqZrKegL4W2pG3rx
pDwLOctKuhJZbTgdzqb+tcvpqndvVvYS1e3GG5eACZfrEWfBZlkILd+q0qfLxnCovqU/Y8ffGBzJ
wU/ZEVeIRzrX1+vl3PMX6MOcbUzcw8zGqAmH7u+xRVs9M42Fzf+hyPvnIvkrxvwgRv9iKGleTxdT
/758Mm4i6sS/tR89Z/Dwa6IeuRtji+DlV8jqiAcc0JbHRbpf/R8AC5cPss/fMjuPXcmXZCnmW07S
Y9oRk7OVBIkB4ygwJ7jqPWfCP4JjGh8tRgvh5D/EZEVNGGPRo1jiAW8Ls12Ed+L1ryhdfKWdhZjl
99gz0ypV2RUWnUyMH/axtGJsU1sYO6i1uLEe8JL4XR7wRhAcdaHSePkNfBZ+tor8MPLEMuN6MNVu
J2Z+wDMRV6O7JTztxeX6GWie1rEfQDaOY/qYq6DGhEOHusvCVF48qs5CzFaIJcaIIn8gSTbuFgeD
d4w/X8dT9FRs1BqR/KWm1eWMdhZwnsqroO6VgjGF8LU5rawb7wGLWsuGJbcu7osvIITHt+ujXJrH
Wd6Gq+kn2oRf6b0EZ1oadJS/r4e4fASfjWv6DWd3xk6txTAdiYHNzdcUkba3aJ38+o8qHQP7qaPu
gxvR96WUdnGLn8WdpWtB9lyEocCVNPWjr38TTCwdsEe4PrqlILM0XdaxWNUZdVZPTlZK+8vCEybF
tet6lKWNNa9OD9yZfN/7mEOQlbt2pzzAM7MD558oeZ7lKH2WQBpdNDzfZREqyAHhv7cSGm2zMJil
nTXLEm7ZK8bQE2O0VhIyDHbs1PVKOQX7zrEOwVdxEcy9sMznZepCijBNKSieSuMXD30s+fv1IS2s
gnnV2RrFjmc0q6A2wJqmz2mmrApQrtejLGUIQ/7vnRTKct8mIcNQVs3a3eIn9+pvQNvbjZPc45HW
rZaqfksTN8sPeBB0dcdNhJyEQ41q1/pSC+HyRedzmxqz9KCMVpQYLauh+J2dzBf5uYACH9jGNsZx
aIWM335hFheWnzHLC8AxsVzICTiJlE/0FqQk7foQ3GMasgucpSlcyn/GLEUYoqY1+bSlwj3G8q8Z
DnLv/ffwe/FDeyigE2Z39eS4onpLy2X6w3/ct85mdvaeLCWz88ealhZyGNWLuAb8k34RkhXIWusW
7zOc1R4MdSXeeI5yf32SlaVJnuURLQ3dMLSIDTl6ncmvEU7NI8b3utRgDI/Oizs6SYTXSKc99Oro
0F3wfcBdADUK093U8jGYvK6EcSthMJr4v/0Y32n/TTF+hRq6E4ggGiocwHoI1koQOZFhrSoRG148
0yLlpZXj7fURLe2EWdIK3CjxTIEMbI67yNPxHByc6xGmv3Dlc5mzOhVN6EIQpvNfRP3fUwOni8CT
t6at+ZtqsNBVdjFt6xaiLi3POfhNi+LGiKeqQ0XDTkMV5a38EhxwBqNhF9xL38bb+MH3Fi/DS/ve
nCWzTqhLNZ0mFI2dFyCKdEymluuE1Qc5sozVvbwbNGSG0OBW1LlfSGBJspYHpLK87XcKQCA4NKNQ
4QW89Bj+myn9DDXb8Vod8/Y1WPzqVpooLfEG4TD4K9lOsCsHiSHcSpFvXBfcI+3ri+hvzojP2PNN
j42smbocRRpgegFFOGjowhprWTy7yKflbXezGPPy8fcZc7bZLb30jcifEo09biJkOJ4ClCTqVb1m
9Q5O90VcoSW4SH+/nGM+w8625BikbYbmDZfXH9lJteG0RGuqO9STUM2EVyGuFrtTl7PAXyGV2R5F
3zMwe41F1G/kaDf+4IG1QWPS9mlHIaVrd0+oSi9knr/ZKaauI8yAxcVcOr6iX9QKHhdZ3CYditfr
aO3f6XtsCY/98zJ67vIYP8NN/352Xy/rALEuF9CtMGQ7C/1aNX9dWKSXv9xniNkRHCeta/VTSb47
NHhw6qupCF/eqM2qc9ITjskPi5O4NKrZnpQrIcgChVGpW2A9st1tDdTFvht2duyc5G34gnRmvVTF
ubwxPsc524wK5aJGyfhy3qhvc3xiB8QMkZa/Pp2XD47PKLPtVwxRrQ0dUVwX/ln9OLTmNi5pBFc0
/PzfTa2tEs7M60GX5nO2+VzqRG7XMJ/RZCMovevdz+sBLuVrU9QNWHmGwcqfrRExqwxPTYr6GPm3
Ri05Q3Jn0Fu0UD+9Huhi0+080mxpWI1sCdhzomp1gIGI2Gh5n6z7HRL45W+U2jfDlxLFve0/aZue
h50tDm9QrVasCVuiZ6CGP6rmaxue+vrl+vAufajzMLPVkVlu0AoRYUbzPegeIpxlrge4eOScR5gt
hSrKlNLXiDCd5FgHo7QihTaAn5W8gZUSreBuLj3uLwJ9cDODAKFxxVU+kuZZlhKNHAXWjuWhDDjv
SJA3m1VDc7tovxnZjzqCd9TehrzGg+BuYbxTkp9f1M5DTzN+FlpSQ7nUu6o+ZnX4FneKbSLNi0oJ
4nzZqpQE9MBTu24wpHd/LYS+1DU9Dz3bFEA7C4Q0GHXjA6TuQ2PlAkUtBQOLw/AQt8+69dDIW6HF
Cr1aGPf0t68Ne7ZNWkWzNMnNEKXyHlttHye/q2ahgHgpk0HB1Sf/KE3T53fRyrL6Ps4DhtcjJa7W
+nsb3tXBo4LdaBhZW1nuIt6gS8fR5Q/6GXZ2FQ2SWix5TdScDd1Ls+1303UpflR3/wRxfz6+6Vw8
WzlZ3JhmakYs2kTbF2V/wDl7YYVMv/XPr/Q5ltnidIt0bBOBENro24L7LTCf0vxNlaSt12trQc1v
FO+Xj1O058abIF9qnl462bGmFLHFsyyc8Wa5QC2iQkwDcoG6HdbC93iT2dG2pUCh2O734Iu//UfD
/SvenDWBrIjiJ9KU3aT+Vi3SnQq1GjdkuflKY2YtjdFOaFxHVQuenCgOYr56/Rdc3hWfP2BWJjaC
tlMbMamPRkPXCSGH8t6IPeffBZktUMnIa9yk2HoCglyj+5a11qrWtYWD8PLu+xzKbHUOVZhqGN6h
zdanmDnXtiZjeCaju++iyShZKyVw124/bq4P7iKo52zNaLMlW2ACIYgm229ismHqk98rAfxme0xX
2TPCd5v0hAb2gK7qZnCwXr9pdktm40tfcfr3s43Zx+ZgpA0/QWwVdKXUlSfcKtmiBMlSmFkKHVz8
JnyL1RrpUDbz7uAbVIPS9yKC3i5Kuy7EYDb5oSAgz120qH7HtWcLPFCL7F9u1LlNmaY2auYa/JTU
/aaUsN23iYSZIkUHD+dkVFil33kC8xzJVMv6WpnR+vpXn4b6Z576XGyza4nsQT8KBPYNKFQEWetb
M47XfUoXgqjXQ118QJ0vsFlSyhIMPOWOWB2Ww5r4W9LvMk91tOFnZfUrRdrpyY03mmh/qmgz/OiF
7J9l5b9GO+9XGZbb953EL1DzyNEDBTn1b8z/JkmSh1ALV2gg4mCSvUoRLzwlOdWtuLDLpk30x3zL
oibpKsjeP5wS2z6y9CpQuW0W2So1KzsNFud5KcbsmypBaMlBJpOmduWx/R/Svmu5ch1Z9osYQdCC
r7TLSi3f6hdGyzQ96O3Xn6TOuaPVEEeYu2c/bnWsIlyhUJWVeQ82Og9tjd1ufRnXbyMF8ECUBNg8
URfD4pZW7SRSQimmOxnhlTHsk+S3LgIdbse3nzZ4ZC/IH4xYYgTki5B6gZq2K3uQVBk87RncwT9G
zWmc9CYTBSX65k1+YZa/WXori7JKxopZ2V1BKpdBoDkHIKkpnjWww5r5YBvsrln2BFihcvhT17I3
GAdWRz4bgImMw2OR35iSdewVcFhAmKXRAaqN75ok3vXg2ChmIPatGdzIUCQAlXUxgCY/q918vtYg
/mhBKrM2RjtJC1cZLA+MM3udLfZCbnQ62q0FGN0EnHOqHnq1RapJ92sCvq0MEhjJIc412zKBHKyJ
0/bT0YxBPLJWfFKoNKngPUIflEzQE0fBrQFRneigaH/iIvL6MPYLGRw3MoI+WbFZAsaL9L3MGh+0
kXZpXRdh6k7GkXRAKurgqDBeMtY+F9AG6sPhNGoUwW/mFGHmxNDCHaEvoSTRtT40blY/dc3i6S2Y
tdGsFXbDmwYN2cWWVRVc4leFep6n01jo8LiQtAoxocPvCXCW5Tywyp1Wtn0Q1MggUhgTzxrBUgdn
+aCYeDAW2R6iM3dt1kBKBOHOwEB4Zxwr+ppDVDAZ7tN0tuWyCpj+IgGoY7a1XRLEtszW66eK4BYA
5EvNIV0xPZUo0EPe19HoO62KcxferWo4allB/4G6ZHg2hsyT0j+RWdxow4FAX4Qs865jPykDdDMV
iSRuP5IvdiMXglRGVFVlhEPQuJPb3Vd+DthtEmh2ehXvugDA4ithXnF9AX/jsxQuIGkWRTUrCSdg
bFDwKm7pezQ55MksXbwCEKJD3SAOGqdbpeUnEZZC4Mx4MHhiLG0ZrgOu9GYlSmaV4n5/Lwl8F5+R
ztssa0GNCApjMLQDzWDTkdhLK+rYEy4dF3WkTQkwdQ4f2XoD+NRBmlWXDoBZZosMLbsCSsuJwVKq
CZ3z9hSq4GnWNFM2ebS2nGUS6UbQhdeNGkRaZlMQxX8/h9tb5NMEN7ZBquWwK0GtDh1g7IZ9zlCy
ZpmTzr+buBTELNsL9mls/ZiLKJHqaR7PGsZTysw2Z+hrUtOzsh/fD0k0a9wtimC/iPUWVqS4t1P2
bkZ33xtYf+DrsfocBndnzpQuS9iCdTxhAZNMR5olx7KS6wkMcXjYOVqYCCZOMCQe+QVZt8gca1iE
rsCcvBXWr+9HtIlrpcq/hsTDq+c5r3J0BqxbfPbWUkB0sFD0MAPmyS+iV/x2PHlhjfOFGSii9C5d
97W3crCs/DrdUxSU+8hB5Q5bQ+AoRNPH+cGoW5ROoZi+uvpRIQgYdVFjqsjC+veLnT3HMqVA/GH+
KNSc+msjbAWPS8HZsda/X1hA9ppFcYU5Y8brGD5SAsYvgNME+0BkhXMHS6VO5iDDSiIDzUyZV1vM
hWrhfjFTyFMe0TWD/JHpZyAGSMLbEjhRaGXujAiheCVsCRPNKucv8gFlxoogHu5c4k976Lfl585u
3dywqytIx0AJ0J5jQaAvmgLOfSS6FpmhAo9YjC+qljuGcduC+u37iRaNjHMhzWI2Vq3DiLagTqxC
E6i6/d6C4EhTmSu19URmfddjKeWmczOU9kKWeT0awFotDEaorTAKdjrIbcWqutP7W2X877Ys5eVN
26oxjI5hkEs9HWspsWcF2BQW/6O5XHkfNUW2wC/y98moCZDijTIi6bk8FxCDW+gg2BLbq/VpYf37
xdnrhkgJpwQWqqZ1QwqOGzXyvl+uzU5gyAf/axTc+V6mHqwp84C97s+OhhbICbrzsT0QaNnZKoC1
K/UH1FoPmp96eVAeh3N73wSWOwemGyKiE2Hmts/B5wdxrqBtq1QvjWmVFnofExCF9pndTCJYyL95
HH6a4c54qXZhjkIOrra9fJjc5LgW+9eehhpsO4isxOqt2/kyFTJ1mmppJqRx/17OfilLxUwQNzZu
m0PU0Jad9Me0X8nH6LPp1a/mTfkzvlq8CTpK15Efifr9Nzk76cUXcBdgaJrmknb4Akt+qiV/RO3D
AMlPX+xHAI2i6WFG62ZiOLQvnB7o3xSK1uQcxYNd1oafhK/WYDx+vwG3o9yLb+KOkVJJk55G+KbW
a8CwK3uQnTSIn72vvNYQCM6c0YIwItjbRcnDTbzH5XRw56ssY7RcLjA9+Cr49sDvCN7I7CzvOw+J
jx+dQ0HJX9vhreiFtLnHL8bMHbo6rZq8WRMuaflsNEifZiC+HoPvZ1ZkhDtIWY0mjtJab7HkYdZv
ZKXDnSJIRyrrj3yJSS9Gwh2jqU76oRjx1Kvn/D5D9qC7VlnqyI3kKFPiyFISMPpajCdVQlZAfUuA
7pBUxCoqFFRR0J/BOQg2LXtSgOIroSI+FR6dDW9hD+qI3CYoEW15KZ3vp2Y7Erz4bO6yjRLSyFmN
uQnPbX7IdvoR/IcAwCDroNjFG3mogPQXrIdwu3GXr9VTMmbVh9HZi537OrDW1/i58ma/vh+CB2hr
iZAM237uc6Q88mWMydxUDEZnYHyMR20lZdG93pXRjlJcj2/zTlQfF5rk/JwB7lRmzTBZ9U61H88Q
JEkO2Tkq7QyK3/pDD+ir/4/EHy4Os8r5tlqVjRkt6B0ai1wQ+NhQRD0WjukVe+pPD2I1DcHx+kBS
XlzOjC2NUU4YJZJHNhl+WKlhg5BOFBmv7u+bA6ZyPirXzC61VjPq3fwHWbhTh+pK0BSgFyPOrDjy
TlQZE64f5530gdI6We+p2lNfVR+ankfpilxhz3z0hETXonfSNigAtcyVG9NQQFr99824SDJyVCBG
xB0wuepp7QyHsvGh9qFpIHilb4/uwhZ/9PPZ0kcGWwpgtbE7m67qQxn2qLnSsmsgdu1CykGsFLIO
4cs6XpjlDr9RJ6TXGgSl5HU44dwD5Wc42aE8A1B8Ur3MtdxQciRxJ+V62r4xzDsAMGh2g5FivBEk
1A8QqQZqOkZC0+/Wpm33e8eqbd4Hn8NUubNfdm2s0DU3xhQIuyLD3Kq6lw6Wj24Vh0SyY2njQ6KU
Xm6CembpzxYy4g2ous3sdx51yP+kCwic3iutcQnLnawmh2wmz3NfBf34uEDhtmlQ2fotpzEy2HQ3
6hA7JX+iEm/GOfdK/YfZvchLZ9ddjh8t7DBp7FTPA2aiRUx+UOo+gDLrLoKOXV++sZqJTuymY7iY
As4RhZoM4B+0TrCZo9vZg+51kLrsJbelm9BeV5oF+rNg2kWLzAVRlQx53zDD7hodQEsO+nHYzecy
QPL1iK/YGUH4B807gblbdpINfSNvzQCbKPBDd+1Wd8rrwUPQe4MYywZz9a4K0CX9xBxR1ecjxP1u
M3LeDNLctGsUbA/6oB3I/WIX58wBBcRrek1dOLXVPPPYmUGPEKewfRJ9wWrg6wfgVaophmqBHO5v
T8N0TRnAiYKyv5nYA/uT6wIozGbLD9U+LXDL38kVtPpGvF/SPYiFg2GXI+Pd7/8DypXNfOCFJW7R
jZyAR7aHJenISvuDcmW4148IvdI7aC15xmuW2mbtUD8/SP9MBPFyoNxamq05JFMF82gLvaeH4bq6
jv1VN6s+6b/py3/QFL59sj6nlruYZAmCz8YEi+ZdlDjhjea0iCzKIHNexx5oLjzctKOw70S0Zbg4
WmOoDC0DtkyaO/l+cfvGITvUcsDebOLycAYcG5Ef3X4VXawtdyNaI4LkLPmY3GIBQWMbSJ7V2ooG
ePbkQF61wc0fEq8XNSttO/DPOeauR8jwzEpYw3CqvxnkzwQugZDudCrKnmy/RS9GyF2I8yBXfYc2
pTUw/TmjbdgvD/vqbtpNN6YO0RovPaLa3QXSXjS521fxv4bId5V1XY4Sq9whvsHbl0m9M4PbI7yP
rIcUaarvPfMHofIXh6MTTZNR9AIolhum0egGWxSUo0bC3NqC1nvXuXXVOFOGVt7pB5Me5OS+hUju
BBFg0Mh4LIU6UJG+U3T9V/HTkM/EbtThQDVyAksIJBK63aKCL7Pf62ifJc3oLtNvyHFAsFV3EpQ2
BvDrmOXgxNFdWR4rpfS76r6ZkNhQz0qBRpsZtOf1bKfhsqcNcTTDTfUHY7pdsL+I9IdBCgxk3hHo
wyxSB9/PyPYz6HNG+ICkD8eBZmverJ1RHdScAqI6CEn+sOPqKSP4/xSKXdAXE9jdjKQv7HKuPwJN
VNSMsJvvlT9wHTfpneR83ICt3YJkXphGFhnkbgKTSiQcSiz9fKDBtK8d9FYcShATKuiMxwXrfT/A
zZN7MT7uOmikgakS9vWJsiurBllf3ngau166QXTFbfrhC0uc55+NqWpME7mz/jA7yJ3tTLxjU7fb
4Sb3K9t8BJGDYHDbYfuFTc73LxZK72a1euET/L8/RgAnwCJoCuGCUdYLj4NmF0/fT6looJzrJ1Mp
902HFUx7Yhvj7FXqOUct9nsr288fXYPKlEIIlJE4Z0/iyDDyul6jtxEHonUskH25VlD60t4QLN72
kD5tcf69sQyahn2FAF0Dcv1XNd2moN/6fkCbN+bFeDifV6YqYaTFeJaMBkaSB0l4/99YIHyRQVeL
OZGqDws6tMR/62Cd+97C5jyBUBGs8tCrovzzvqJMG7UKS69b5z5/La2HMhMAszcZi+iFDe4cGWYe
T1W4rBEU1uNZPyWH6B1M03gppDsggJ4ZdD/EGgDr9H+5ki7MckcpisH3xiSYlQ+q3yNCbTzz0AUi
roftJJuhE1xMqkoUvg6jJVUdxiNSFyvH9KqSnRxABRWoh8ZWbGkvaoHfvNYvzHHuNiysZTQHvC1Q
BEVd/JfZTi4xfipS4uSRMIO4ac3UNQvYGs1QeZGttNLLrITqHdau2aMp6am9Mnf5XexON3oABnjF
XRUZ+x0Q/d9vzM3DdWGY80ltmeVaDKABavJouypzO2lV93sT21f0hQ3OIZmA87fwFKAjuZsg9zw4
1duq7jOaXuvOLnow6Q41ih70JL4oNb7t6C9scw4qZUO8aJOyNiWOHpBVVMfVYn30X6LGHb12yOWJ
jG4e9gubnMOKJtKkCcWcGgCGkfBZZrCUPAtmdTMe+LTy8XK8yBgivzVYpa6ixRNYRMVhLlJ5RZDg
vKOj7bZ6EFHPCnbKx7VzYS+cF71RF4wqA6l5Zrgdqf67vfhRC76wUI0xBVzQBD8DWoUiBeLT5Ldg
0tZT+8VZXUwaF9VUitS1bMY5W7eDgi4PyRsccpACdG4e/hlC5MIa55EL1hcakTFlys3kQjHukLrh
PglWfXr9YVV7/C9Hx7nivlR6pcsxgem+vEqOoO7A+25VPYLetS20JtjmH8f+YrlUM2VmVeFYd+7g
QjsiOaJlHN3bjWcFNLHH+/BYnUXUzpthKRoBFTRIUgiUcwtI5nqKloWi9XZ4WmT5EMeqo1T9rk6o
AK39gSv8ulc+TXGrl0olaaIZptY0Mlg2jvSQ3g/383sZOeUvJL1Qxp7RouBoOzMgXu6Z2VFyRYoD
/8aDfX4Gt6gA7HYdtcKViNAIqL5WFnfhfZtiYfXZnh6Zl5eO6FG7XV0GlsrQIEepyhr3vJn6iZhl
DO8y+ekPGXqeEGSCj76aH1KfuqMPvPByiHc5oMYOFBmh11SJo/TNHXbxEdwdPJtmxpIGzjt7bPb9
lfG+NpS3/rJW1SEz7jYP/VGU0hPZ5DaYHJLewMqvFGjTGRGno5TRWa9EzIDqB4fOl+11MThueykY
WatGGFwRhd4sDeixyYAlBE6CDdmxKqDzqJ5YFR5LSXc6FVTqc+nps2UX8jGcZNsqZNsYdIgfJodZ
NxxlDnedCZw29AaHtrTNAQmAGdq2YR/Iyi8Wa3aIwm1R99fKPNqQ9vWpNTJHWUCzEkH+EW2TGQMN
zyQfDabuNSuFsuhtp7+FJXGUOHOq+IBg6NDT3AVW3NGH3rU6vD1r6aelAICtnA2Iy5VoO27Thzp+
MGS0WtyHqa8OR9N8VYbBXfLHtB39kgKb2YC2F0GVFcJHAancprdTg0zCEBhoT+ubq4KUztSj9BbG
Xj+A6NyU6C4FsK4awmO26AcLKWcl9TLg16MiYAQnkI47K069kShOGRlB2k+eGXeBjkbQMn1uwIut
W1Cn6/yiu86SGyupHww0xC4QhJkpMEWS3dSNN7SGXSdokEgAK9a0wzzPXrYKD2azUy/7JhwP8iwh
33Iz5KkDYK2dNzl+udtlmn5LkhDodxXEwMxtpRQNobUFNTzgwZm0V+I4MKfcy+LrZciPM7RY2v7Y
dokzdrNdZHcZMGioaE+h/JxFgMmltjaBRW34WaJPSAZ2ben3rH6Kop95aRwUYthj8UOKld2sPSqW
5Srkig7GlQV3VTC3z4MC/5NM76qSOBU9y0nmF/poN3lyX0FYPIJCZlQaJzpPt82UektTeVX3DtSV
W49IaqMwedd1ikuXcN83y6MqLQ7NGPQoiWdC5C5leyUzvESbvKU0QcUMWDwyTFYlBZUhu3NSOQ2t
niLJNxgqJsuE/YUaanyqreuIPUrpraon5yFRrhoA/LswdPRScXOoztMRHb2N5ixFfWqxzacZBGGG
nVvWdQMm8FxfXuYh9/XyqKvRCbGJTefZ6Vpwl8igtox1W0K3fY1aEPAfZonebb32jcVwTKiIttnN
ouu3Gb2KWAmuGcWup3JEdUd2Jkl6jKsgh/ou6GVol3tUQWKsQLXBBqEn4MV0Z0Awy1p1MelDSowg
rptftGLHlSFfjssgxcek0bUsGe6gSgHLLVzAHbEBj+usWyjG9KWty6Ffqy8xi21SE1cBXt+QnlUF
VBnLI740RvdMYjnafGcxckhCywkz5YSan1MOkIRXS4yBomfhWkGr1twAYDT9mHEKh/jYsDc1eyXR
eZjDa6UvvTj9XZQSTILipwERCUJtFiJSbCmEXXFidANLY5YBqcLrpsI7I2p8kN+6SZ4DLgnN15Fe
Z0Zsq1HnptkpGcpjQR7VeHHH6gkRm9+g1qaPtSMbv0MJLDE09aIB1VY2H+pZQZ75LBdsX6vvJpzN
YLZuKz8vFXEhGB0xYodl4mo4c22ve4M2nExDA2q3Vh4Ju9Wkp6S07FLBIw8HvaSVPYS1M+fUSYsC
aA91Z0IhVm+ZO6fEWWbdNYsixVlmu8U0IMhTnTEHfgoPYWUPRi+kCNx8AF84cu6C1ozZQPYKjty8
Q9sJjlRhy+fEoz/Ik+Vh7twWCJDsuvhRQFNGLLq53sTf3SPcC45VebpEMi6sFY6uD6NjsV+4w2w2
rej0d8Pw9Ljexejv0xNRwLleht/Z5l522qzXRJsx9I9wGm9ycoxRba/dD8j1kyhtt8kdSi+mmnvN
GVUeSb0Ge+2fFfMC2RwE1EtgvuTXDVS5zauQORDptdBprPmZCzKP8UWhvvLSgi1VyKy1+ZigumlZ
FnyIxmuQ62GXdNby8WiHh9nl7jg6r73LbhsUPHvRq3IzRfBpjX/vjR043+YIwf2EA5mUUDYh0FEh
z5L2rMyFCNewvbL/GtuX1147960RY2z0bL3inAeJlz30z+G16g0P7F2Y3d58XV6Mjgv16mSZiZTB
nnxQCjdB75qLdim8luAVff2AoGgJunfRC03dPrufw+SivbBti2YKMal5FjqkRw1Z+1OriaMw4hrz
n3C+LWQZ7Ao6QqoaJBL9vhvU2zlK3GgAJcgoO7k67lU4ebPsVhSCPaOJFwwQuymJ9kuGnhogA0hM
7RmM5UXDnBoFVXMJXaOFs+o0IImRaI5v0e05ZbrP6so1FuJBvNf+/nG4Hdd+jpQLN8OyADfMmpSo
VWMP+e5QSwGbY973Vrbr1RfryDnDATwdJdpWYKa3HEgPOQQd8QbBZaa9UOm1py9zjDJ2L9xAKxD8
qyv6HB/nBtO8kJO2WzcQkFNqd0OltxGyQwz8i02PeuAIgJqh2DQZBRO7+pzvDHM+UIUWetavKYUe
vYBzJ+8nxhwi3cnA/lHSH7L27vs53hQYhOr2//M7H7XQi4c3aEdK1iuY4xzBcAc98ZWtObJkxKe6
XQF3Kit3dfs7yu+yGQcnRGFMhQZTiDSR+kTq5TXqn8byUStLl5UPw/KkY4+2oGAiLPHk4V1vX+rw
faQm3gO7779dtAvX83jx6QxnS1InfLppBpBWseXyniGO+t7I9pP5c4I+HrcXVtJONpvWwONVCzB4
w6l/ha78bAIJbEvBcgbtWh4IRcQFQ+Px2FMeq3I24YDRonOL9G0N0WpT1KKzSfV+sfgfOhcXY7Ny
NSI5jthpRNA0Gs8ZgLhhODtANZVqb+vAoVFlgjj842A+jIoRmMu8H+TYh+K2vUh4kYEdJ7rtrRQP
BzwmK5Qr2X1rsn0WEl+wEIKzwbduVlRt5GrEx6anxdf9bAd0uh50T6aX25MHsMOZ/dKhkW2YtnT/
vW3RcnD+TlWVJo4W7AF18i3wN1XnQdRBJ7g8+M7NJG+7SF3vyHS/QiqyoIGgpxiZIxoJ59mWdmHT
XMHMxGRPi/bWoqP9+Om/my7OixVWa9R5gYtQKyzHyq8rXIJL2rj/xIqlgCQIxDAAMPx9/GN0YEiF
FKFNIrxm6ksVpbvMSASiANvL8mmECxKh4FyHaQ36IKJ50yTtJgTDsx5DUiyyZwtJLLzXJ1P0DFj3
09dr4NMq59mWVJLmupDaE0MuxuofVKRf/qvJ45lBc7OpANSAhTz71ZOf03zu0Jb/vY3tKhuSjf+3
Qjz3EpMtZiBrtFYV/rfKhi51PGIM0MRWh/QgKioI7Sl/74jWrGK0kMUos5HDkE1+Yyr2pP0mPfgV
0JNvVn/afLYVi9lkoi4lma0btWBX/pv74nPQXBQYk7FQ6hQfwU6jN1pOc6e/rLVF5Lca2INeVqfZ
YmbedWzfbBnKuagkTPOOyZjr1vuA74JtzvKmtRjhR67IHwpOBd+F3Y6gRWonGBuSX2M4B9X0Nve1
W0kIIZB9MqGvKqmtYGa3XdfnxHKuK4Gyhc4IzvtQny3kcygySungfb9nRSPjnEqpDFFfjlg9KNo4
JZ5/7fJrZrpnJAxZGBicK18qTMFJWX/1u8XjvEynq/Gogjn2JCObmAw3GvCmRfZS4PRXcSKYx01j
lgJdHMwlxaT9fUqQcU2kEGyyJ2su3bnO/EnOnY6qIAU+Z3QRDG3z1r6wxq0a1UGOPQ+wFncKmJgg
2d0inZrd9qnhGRUkIRORxXWnf5nMC4vcEloaqQEoSwGPoLFdsusQCpDfb5LNnXhhgVsu1YzlpU4w
JtBnzWALkdhVawmF2zZzMRdWuEuAdqMsNTO2ohZEOxlNP3Ai2IEQ+j7KO5YKdsX2rEGRGvUwE1AF
zm31IUQKyYQ7uxoOCXmk/Z/v52zbOVufBtYPuIg1J90a+rFEBUy9XuuXuVsG0Xk5EMDqMheBtQBM
JBoPt8vzyCpmCaREp7AvHa1O3ZwIhJK224kvRsRtbbUt0yyt4AUt9TUpGscqM3vQrzPrrtarn21+
ZbE3VrSHWTVPcijcH+vPf93nnxPK7XM1aa181GBeMR0d+pWta7yvWPW1Iqw+ZiBVGV3zUPpoSBc+
kLf35qdt7gQ0hiaFIRgfPsq1UIPZaXs9AD+yLe9E6uyiheSPQRHl+gzpotOgNzb0i2xNF1A9fDzh
vplJ/olnzckY9yFM5KfBRe6cBuRO00EmAFJfBn0vVHKqnXruPKQ4QHkdHhNxL8y2T/nXjPIvPjPv
jcxQ1tUMwOlFfOKqL6yDXhsw1c2j5kOziB0yX5QF3cY6f25i/gm4FNFcgbEDMZrc7evpOWz/9GTy
oJZnd/VThqxHaPwcumspj6/M+LWdlPOQV0E7y49j23i9ddaFrIEfegnfLQjvjKxGLdIak7EgISGh
UKZEIPEPVT+t0HfL+tdR8bTGsHuzckozcaS69BulCpRqsdUGfGfND9bXdidB+6mx3pS09aShRvXq
mrSTnbZXems5w4z6zExcvXikOjQptRz0Ncg9qyfS/BiSQ6I4yf0c3eZoVRi1RzbeWda+mNCZZePO
kpbIiU0oIGSKl6qNo4atnyjvChKN/fzYhtdpOd8Yc+OgGusW2g+QwEnR47ykxzG5nZbe79tDuFJq
RVdRCXpxw2eh4RZN51jFq4KCD62UXVrcmZYojtoMcS5WnHPEAI2mSJBicrWg2TOf7leVTNgKBA5f
tKM5DzzGraIO686afk5u2Tj9g3Rl7PNjNtjkcbpCHRYKLT/KncDsuje+7h1L11RqQreSf3QMfWmA
nguxVAUkCVrLdsWBPr9me8VPfv4HPWxb7smSDY3olFgE0MW/r7WR1DTu1/RQjbi7G5yV5nm6WTsg
s2fg027EoILNe+fSJOd8IyhatAP5gFPk0nlFbyPC0W8HRwagoffESqObd/elRc4HT8mUZOkAiw3m
tL7F3f3Q7eh1iK6W7iE/i6oTm6hjTKaJvgQNfN28MzR6jbJ8QGZv1YDHS1s/ZkHvD7+bX8wR3WVb
1+ilLe7RqGShplUlbFnD3Vi+aFHpRUDkyJYgaBTZ4XxaCM4sPZ1hJ1HnQI2PVftDNUyPTiKOkXXH
8QfgckDc+daidNbGGOfOWvmrdAIBrit5TOxQB45K1DKxmUL8eJOBW5mqGk/6CfiqxgoZVbRFB7td
rexIuew6oz7E9dMS9VBjie612kS5G/66AnDA1urGDs3HEHX2IXGSRbsvpepKLmbwCYJDMt0z48ps
d3CFZ1Xa/397ByCywXtKZIqOF2pwTolQdSxCo+5P5QzEiDkEUCNwID/rgvvWYWC378r6KkuBoGgQ
MuqotVLmN3379k++wzBxqHQQ0Vt8uA08mj630jyc5ADRxgqsR/XxvvHS23CwcRmJoV9f/SJGfmGR
2xZ9mRXJWC6oKgPyXF/F0GSOIYBeu+VeO0l7YdP7pj1KoEqooRVP5XMEZhaBysyahhNqBQeDIW4z
T2Vf+XVZ+r2aH2TyMuahg45Lm2m4NLvXulrcfzLNFx/BheijDCXqhAw9HAkN1lkuneFpsHO73Jdu
emPcCux9jYsxyRf2uNtAKVkFKEIzwlEupa14IBdwhkN9ImdxyLgu2N/n/G9b3DVQpTUZ6Iixpd0u
HmIgg0TwtY2bZjWhy9TQdGqYPI+QEkJuYmBYw8YFUAZ0MHiDvq9ylsCenEWB/td44W9j3AbNkpCE
YzaMYEc8QUjHSs5tITr+2+vzOSDu+E9dVqlWkQ5AIoZBcYh9tb0aHMhJgTkrT0R176+e+O8Rcbsv
iSM6mTWmb6WQa6L8Q5NEva1dxZezW8gSoVUycfs3cZPm1lyiuQE9fQYABV+UiSJkQCK88fuTrj62
0m2UP4xMMJdf7zNQPCK8MnQAZ80vEjJLGvVJQfX+NMv3Sn0kLRi72Buw6oIzvLXNL+1w26Ivwjjr
KtgpqbOgDFpGgyBFtZGy/Xso3K6IhhFykhpMsBNDF+0MXU7It6Hjr9zX99OZgU5K4CdEg+J2Rkl7
lXQJLK4tGsXvWPZbB/X+cF++9optFH7hS6MTPwjMbm+LzzXj3BOdinIqG2M1Ww1Qkfowmrqaaq+j
ZVeqB5Lb/0RaY2u8CsFLUNWgxID98neULDXgy05mXD7u5Mu5XfnTbgDmeMEL2wbrjvsmyM1sbU5F
sVTLRO2BggPtb3tDm4cTBEKHU4oX40RuZ6qBeve0RG+CGV2jQ94JXxjigTSSnqqhTJTxVJrTbFdK
7c6q7MUjqMCBV5Dz5p0BRydroMHMkxujvaFlJwgstc3JhdaYhtcO/vvSDxZWda6kXX+azNFJWzBi
UWSRpx+KRF1jAlQvwhWLmlWoLGe1Ud0p9scmAkuhAmGP0M9HumvTyDPl1JvkFxXx9jBAW0u+ayEE
omSBHOa2rFuHBiMsNKhvM/W6Am2y0anHJdTR2wuQrKLvVzLpFbVIxt6m4YOyhDajfyb8y2JC3D4f
615+Ecz/1tiBKLcoNcF1p8rcxhplmgy50vQfPFlJ+66fUshXatjN5HfSPk9nMT/4BiyFyJB8k/E0
kRFH8i/MItfHyAgzBBXsV5ruGv03KKpJbLpLclPWN3o++1UraMjbGqeGeBWBFIap8zdxXUvgpQ2r
/mQtd5P+c9Kevp/IdZ74faxpiqaYqzOXFc4FgudbJ2WJYKJVNbtqwS9GJCfUJrctFrcT4s82XpRE
hiQLNVSTgJ+QFyCbaWpY44g4vHMjwwbNdn0g8H8uHrH+GAdQmXJE5cH1zH8Zoo4XOjHUdctwW6Uz
ctoraox4aR/t/rfCjjZ2sbba5lKho0RRNdSlZb6rpKasmdNownG8nvzhpJ+yw/ACiGog+6rXZIjt
RXHallsHXcG/LK5fdJFarxKStBJbcEVqrdcOoRM1SE5BGvP7PbK9aBd2uE2y1KnWqPKMTchshLfj
FVDId8MT+UUoaEQKP0WRQuDcNu/my7FxN2WV432pKxjb8jp6xB2ukcBbZR0JphPKuAbkVYmI2Wqj
Wwe7E0ruQBasKQi+YSVJpP+LOZqf6b3i9DcL3rbIYlWqXR6GI16Hbqk54DmmKGUXqCQ7yjF5lYSa
p5sB+OWHrNfPxcqiHUNVzBxxQnoyDpVfnBNHDSBahOMRifsbty6zS2vrk+7CmgKUdF/IsBb+mj0g
nc7WLZ4viIKmoHoXxkCb5/Fikrlda06plCUZrFHoW+8JJC3nK7IrAuRRIfJu9IBXdcC+Wm8MWZ9/
sq/gCVSwbMo6tL7452k26mAKqKPx1P1ckJPwipvYZ4D9Ujt7Q0vW3T/p5CR/WeR2cs+6sYrHeQY6
4bmyJPQGGLtOF705NnzBX1b+h7Mz25FcN9b1qxjrXt6aJW5s+0JTzjVX13Aj1NTUQIkSNfPpz6/2
sLLVeVqGAQPLjarKSFFkMBiM+P6Fl3OTfJysypkgC4IqW0tkfuEisy0cBWUX/S0V6aYxkkhHn1WN
5gGnkF9Nou5zXb8tbMC3nGRtNV3wh5qjq7jaANqIkGUyz6mylmYKYjFrupc4pybFGpf1wgUOhvbM
xGKZuHIYhK6w4ejkEbKwu/r73NOtbTkUJ2Z4Im5ufBZOh/Ft+KxGfz0muLB9/vQFlitnTFRD2HI6
sr4OlCk7CHplielbW8IzVvmaU7xwjIVAHci+Du6HrV926yETTld3QFeyXbodHufOzBEzt7lRt3wl
kr44n85MLWZtVbQdR/HMdFTywh+bp5Jf2ev017UHWsxa0nCpNpmBWQu9kJ6Xp17JTrVj7+hQeiV1
Nnp87dZl6ouCbZ3ybWVju+D4MI6ag1ycZqIhZHFccK1cT/T8R26sD9AdCPBAFarRfD7Pg7U8xwW2
gnZubSkwJsvcYW0Ka23QoqJk00cmBFP2JWRfXYiw77pI8y3cJiO3vmb7wjw1LB2HdR2kX9yOLB60
nFxH1kID85SrXp4Nx8kQnqvbXgJVs4mv1bFdmDy4hjFgB7lWS1sufbPkQzm6NZR7UJ47lWqQCg2Q
9DVS9IXTHrjFhjMXLqDDdBm8qoPbZ5loBaie0JCxoZ6YoHELqKZhtef7gjP7ydRyOUhcfPa5EEfz
Nvs0jjM/r93OpB5wr7JtBnH5+mllcl7YJ4Fomnu7LQeh8hLTxJqYZBkG8GhXnwJ8+wRqS9UgXky1
8zQGZGCMc5mbIs8T31hqFzrIrxsyeR71PMxdMHBQehDr/TZu8KqH9Hnl682ubRFW4+uhMV2zTMuw
l2E10qtGXLNJIKcwJ0+6TbzTNtp+RgmhsWEVJXThwhrEKg0kGsdCARPy5z8HKaY7CnesytneGLS7
KrJ9dHVBm6EJEDD4AnGh8PbQumlWPOEF8NlsGf8zTIIDxPKcjXqPiTK1Ej/wnAj/IMwJYCH6Sil6
T8MxLNIA3SZR0azeUV24ZfnZ9CJW0tCRmLgTHrpqSNCMHwLdb60TdV1Ve6jo8atM8VxF3rAqgTCR
GfaQDFVEGqlEviaNe+VCacisY98u3qX20Asr6uw72rSnVMk/HVqEv58UF6fs2Ugt3lHhJGOqV1j3
aWW85JX5zni6M6u3lLXPxFA0z4rR1omr8v/CrI6spzbXAlrLLBMhltL3Y4fFiZvtmW84RMpm/WZ7
Tqz/MuPPzCwS713RZPBjvTgOctrwuPD7Yi+NOzdHAojbr2m8VtF2eeadWVy4bdUaFSRxYFHQH0DD
MpizHD0STN2Pjd+O2g25Gf+LWHLOCfxrPM25TebsPNAmDkkoxXgO/ix4FYcVlhv3Fb9iAQiDwpNv
HNWla8fZC5vUT2bnYOHMbJ+yOKUpzGaZEjrmlU36Zzgwnwut8aS7sqwvztWzh1zEjrHtiLjrsHk0
AvwFY7oVk7HXUg5FLPe+truNaaHJe43hdHkOAeA0Y/4N8gujx5QNqyi8pk2mQC3v7TksRVVLT2+L
KfdqsZI/unCljvVoIFYkhmHP9Qo/D2qlGS0E1+Z3aeyLst+TZteiW9lN6avIqD/MpGijeTRL5b0i
5UrAemnXPDe+GOOhVlsDxwBxrC2IjRpDQFcTgRdCuJ+ebxGB4+aTKpWEiUGA7V7bQO/a00YfqPBd
GxqQ6HJBolJ8I0M1N5JfZ6ASTHEc/N4DrQ7zwlFnxMmQ9mrE3AMIXT8t3bsuan/EbabG25QfBrsJ
qPvOs+GpzO18xQFenFXIECLPriL1tEx7q+ZU5dJxxVGbJFK/L7JxTh0uV1XZoLoXZZdd+rDywJdf
7b9NLhPgpKU2uE8KTBblU53Zz5WeBxZ7SvPRN3LwkGuxIw710/GgJMhK9eV91aYBz29XvsilIBB7
M0G23cWxftkOktVlDr0VfJF08oCeItdoNC0DyA1CUk6BiLVHPy3pQ3k2XGv8vDgEZ5YX+8EYGyk3
CoryweFAm8+ErLGMLs+qMwsL/4/8HqiJCp6tFsmmGQA+b69leVvbcUTz712C4Mf91mXuWwc6xMq4
XlxYFsGttmbpOL0vjmbK5HBHOjG88c78Pn5qB4d6KcRIQKuxIwp1udW2kUunBvPM4mI8bV1MApCa
eduRCCrjuenOz02v99A7InauN+yyEE3Yazmhi3aR87MMpCrm//zsIilVzB5SjphBqOBV9z16PwEr
WRnONSMLBxFDr5vGBI6/81EXCEhw4bEIsofoMgcWdQyh8YAtde3RLqVuTbiFfz/bIiJzaFqTKsWz
jVH9pr6xKA5mk2jWQOdu8N/l134yuDgoKSlt9NiGwSaMN/pbe52GhZ88zZfeynzrV26AnPn92F5c
h2fPuJipDbAOLjpSESTLKzejntbIlbd30QKOsvpc1KLby+PzpE8cOA7EYTWpPWs0PGjs/v4ZLkYj
f1pYytrpzNSZPcECy0ocysdgcADD6psPjgM6K7SwUMuQmiQJf2935cnIIjzoc6ueEn0+ZBLDN43c
J6shz8WZD44oEoG6jtPs4vVMCWO6lJj5CbAaVoKzEwHnXl9LBl4Ols/sLNxHi6NqjG0Qx7Rb7T5F
u15oHHEqDaCryALNz7buc7t+63PRTZ5ZXbhopeXG2Duw6tzDgWzrjQJ4fPk2Xw+sX/j8f54RxR0o
75gvKRbLOeVpUaP1GWOZekL3LEBu89HTFfhIik5xb0Z/iw2ug9ey9pdSrbjA/9PyYl1TSXWzbh2s
68lvgOiHnAmcGNY2qOcvqRUgwTufEOgR1X64rJB7oLxWVuHlifTnV1hMJNoD7VTkiHI69ZX2oBDd
OeTb75fDpWunnx5zMYmcdkQgZ8GGubGeZYA1eItquTcGnRjqzxULkDb/vcm1p1pMIKZbhixKWOwB
Mxq3PH2s7ZVm1su7wJ8vb8m3TloiCovDhvxAo8PNdGKg+qlYhUH/zXpM9vLl98+0NoxLzY2+hnC4
jv5YXM9z20NBQOMbIEpuR5/XJ6iJNV4WxqGxpi91OUl09qDzaj07QuqyrFnd4EFxrEGWVQ9UC0Bv
NZQolu7RytEFKERl+V6P3EMSrpa+X3YG/56hy0wR+MJQxjFgfvDRu/ADLwthIX/CBXC1STa/H+TL
rvtPY/PPz561y41qVBOES8iTR4y5YY9o//cmLgegZ+O58Dd5PhUaaLpzcC0iaoNFZrURRBY8x6Bb
rtwlFd+YTR2NjRsl5hqFemVpGAufwwvmpqpGBKhEt7YW+6NT+GY7roQP86f8ktY5e8aFW4GwUMfs
DFZSSXYtRLNdTJ5G7aMB9bm/H09z/qzf2Vq4F7MxpxiFddijCnCOIXg5qcCFx4ZvzEvCgH54GTmA
rPHpTXPzPSqiXfWtU/Nt2u5lO1dVzzplDOJzoDCnJOAQbpEfHT/x7hYMKVyXHDtn2MaDHtToaZF0
3MSxEnUFWFzgnvXliSk8rKbR74pkS7m15eNHZdaRqyjPo/GgJiBDyuRKrx5rNNIk9Zr4wNqkXXi7
SqaaHfPZMQwjJOePZryGB1gZ4mXyalAyqxzR5340sz2X9cZEekcSidEtwoqPu9+/0TXXusyvTAXY
ZoDoiqMKtBwKFVgggYlChBjxh1lZB1V1q25mZV2YCy9nAIRMnAkrX9lOPpUe+HbmloZQBvxR/2Sj
mGbrrioErqwT0/jZ3/SZolV6Bquor/P0JA6EcMNW2w129/j7Qf1xP/SbZfKj8u3MtVVSH+3BxKCy
3SDhRk3uy8KHVBzQfVAKMj8blNLWESrMEm9EAWOxVXHpsHq/vLaNLVumTZl0RTpHA7ghAx1F3QIY
HsZZ6AoIQSLMaX0D7f0BmtJ/PwArq+SHpNXZ82tS7XtDh5toiRYBrBeM2Ur2c83Cwun1w9RlbN4o
0QiOm/nUy6vg989wqYblPJQyF76OuArt+gkm5oasMYD6w311AIg8NEG4XTvorj3Pwq9YoGX1UsOq
r4v7jhCPMbbiuy8QyJFJ/XOf+OX6VrRWwSUmpX5CMWs4XWWR/RIPYRLFURfQzwEbfkirYI1WvBZ6
W8szWqLPqRgMZLab4fgd7h5V91CDHtx7Q1TvhuTAwhQacfv+pPw3miF4bteAEh5ijV8LvoWVI4Pg
wry5MSKgOJ065JuZjseu7GgCuDL31h758jkHXTo4aptQxLIXj5xafUu12JoDqSGsHpxt8VW+9z67
MvytyEFeWo1YL/rUM4sLnzqpaMppHFiMK99q/XJnhpAZ7qJ68PonM5C+GtgoSYBWZfj7dXLRrZ4Z
XrhV0SEk4DoMK4MTVOJp1F5n7O0q6n0esl986pmdeQWd+RTgngyr6U0sx+McmULgN/iwNghMT2u9
xRfX4pmleajPLCFBDWYHxROxFkFis5tSZ/P7Mbscl56ZWESGqSkkCmN/zA/wgI/oEwRSAEzb2/WM
1sX3g5w6apggvYFU6M9Pk9kM3UwlfHFvvitFt3EmcFbyewYm78pDzW/6lzf0p6XlKa1pG8U1O1iK
T7gtAS5RUz3zZS4ykCHAwtNWrl30XXxTZxYXy0xX7E61cnhN6P1GMapBWl9/ATV10zzUL2lABm8d
vn45YjozulhphKJWrB3hT9xHrXmmW+vIAuCBHir9RYbDdRKuzceLS/vM4GKFtSilNHiGp+RIPI1j
H9gNut/wKlfe35qdxQqTHR2LROD9iSB7iDdOBrYjKlaHF7dDXIYimGewcrmzX4sHL71FSNuYmo0r
W9tZljSmat0PiRyQF+lisGP1oKH5CirhokM+t7FYcPZYZG6awkYbaFFmeGVgaX5SenaQfBsC4UEN
m1lBvZ6cv3ikP7e8iFSoKs0iAeYP2255RE36JwsM1Wtd7x/a6OlDVnj5S7XHvEFvw1p4f+mdnltf
BDHCcrNGsXtxLIoNuN3oZvyWhzFU2XtEpc8gbaCHDIm+tXTbxUVybnfhdfKhARyc4and0xBObyXy
NRjqK/d5pqasX71fnEI4yFtoJkFB3PIKJFNAFSmdEbG9rQUABYFUusrxu2jDtixiG6bm2svcpd1l
bVFz+Gwdra+KRw4WxCXQbBC519nWfqL3a4O4ZnAxZ+VoaUh7YcczTOhZo0TMKp9+v+QvzQ4bajs/
kEr6L/AcA30+alJOkFWw7logOxoD8AljCn9v5eIx5NzM/KBnG2peYyeUCcy4dTQgxssf1HII+3i8
sav3Hl06Q4s8MHltC1QB8eKqKMU1ZWv9Rsba084/P/saKoo1Oz1VQadrbxTkmHMcvfisUJ8AxGhD
KTWxNqqiRbY4GdBo5ArxaTLcOuj2mtx4S+PdlN1y2gR4BgHhF6nspu4VOoOBGXderEpPF8JHZ1Ew
Tg/pOKPDqzCx3l1Q8x37Uc0BuwEOZWVwL+2654O7mCVObSl502JwiyGIb1sIJ2VBj4LwstyoiKn/
g4B63uCW+/y5xYVHKwalErLAOJq36ncnAp8ExfZO4htY2uvtwhfPYefmFi6sZLEzygrm2ih5oId0
jyyTB6kBgJ//g6e7PEnQOwEMh0r0ZUktQTRbEH2E3MZoBwzlSkDWm2RtO7oUzEKT+19WlmcxFOmZ
bqvCCmhHkFavouxebI29u82v10pnL25957YWQVJZCavWZ1vmBkKNH90jKhpAJ+fHGWHVn8bao9Hq
vnN5Vv75gIsgiXZIn+cUs7KPkk/Tt7ZZYL84rwTHZ9QmA/f/srIMVt7bcgeQM+2Wz65MLzZapH8r
I053/xA2glpAJBCalR57XKNwXEz1nI/uwrdlra0RmmJ0tcrwSXxb5EealFuFQP2g2HW1GnAS9PY1
BbfBRa9dJaPMbIJcrzdM5aofD89pyYKuF5k3pcUb7Z1/3J78z8f4v/SL3/xjZTZ//z/8+4NXUDmg
Sbv459+vq6/yvhVfX+3prfq/+U///as//+HfT+mH4A3/3i5/66c/wuf/037w1r799I+wBPF9uu2+
xHT3BWBy+8MAvun8m//pD//y9eNTHqbq629/fHD0mMyfRlNe/vHPH+0+//aHPuvM/s/55//zh1dv
Bf7uxMv2q/yigv/yR19vTYu/V/8KkKCK0hvUlbk/GCDD1/wDzf0rTkpzUbaD/DxW4x9/Kblok7/9
YRp/tWa0CyEG/kj9EQU0vPvxI+2v6FyfG/Q0JBtQjm//8a+v9tNL+vOl/QXaVzc8LdsGJgGN+cnP
onoRLbHzoY0gpFERGS9iqLjtB1Qps9zvcuiqNvxYjfkBOmpBpT710JPVHfukKc7Wju1vpdlt3aS6
JczylQJEJxfkErs6gTXdePCu1xWuY/2sVrmfmpOfq+WjWtUbyzZKj4LUTt1E8fLu0c0VK0x7XOIz
JX1ykz7sTKX1KM8e225yINAyN8tO5ZVUEEzW0rzvNEBeSa11PlpPUdmtDAdeIP3OjF1h1x5PHGiz
FtlzW1ToKenVYLDyG7uEbExTfIEBIL0hlswfVHLMJce9c8o3qc0hXc+QKJn1Utxi74xd4lukQgmP
y19KNMim+V3GJPp8mxqA8zTeuxQBTJ27L3HcvZmiAa9JPNso22rYNkuLF5pMD1wnrT8OfX1gcUYD
F0SFlwQnfW+qp4DWfXrMbMDwGoshJZUWT7Qt429qHaPApezGay0Zragu2ubUxk61javyfoJcSFg1
D0mavyqifKxBIG9z8UIJhcKJokKDYcBggju3kfWDCYlNr0OE6RHZo/o6026hHPE4jRVovG2ceX3T
ZNeMDoFKjF3coVpDzso/STGCaq30GURTDIQZvfsytaSKOhLfaZUcPWl8M+x36CaNgWMyIwDIzx95
1eLFmLkvUUodaOmdgt9CdaiXgtAddTnOPCn8pscMPmFDjQCXVfxiiu8s6bylbY7Lx+aUuGPiUTOP
SpQ2QW9pHKPUKoN4sqF+F7OPRD7ZaQFxnvomzSv0FA6IjNp8/DSGGJI+MvcyZm0a2+oiPU1RDNVo
ZGfw60xAGYeZX1LRilAW8dOIqu4yGaOmgDAMlJZC05DPxC731GwZpE6eimz08KEgoNCc7hLzu6Xl
ZO/mHBonuu2D0xlSlbVR55A3xy5OEwKzksbfRoiNQ5Sl/UQt6TVpIRo2qKNvkviztwvhZRVlvpq3
jzW0QsaU9x44cTSojfJZNrhtTcYHnucQ0CFX+Vg/iabcIqDbJpM8kRGCIsy4mmr5CL2mE8m0em9k
PPMyU91mJhhapZL7zaTvJvScQ/5op0t6bbB+8mNb++jRjDpq5YtiO7XHKtmF1TBEtKEn5GoP6I5/
dvXU8gpevJn2qSY984vGROdx45ieqkhv/jI9k/dVku1NvCAILNSQtcFJCGC2V1yG3Ygco5malbFt
K/d9wPwP205/ynD+FA0LKzIcNPSeTfHnqJEICkbIpKcN9Uo+frmmirDuUdbuMa5rzSeJc0h4dzBT
XxPyVu/SiGDtjIX+ZOS43MvjF3Szfafzh6R1440J2/TN8Jg59Y6rcWBlQxukOYR+Stu+0WyIReCi
pIOGj/2ZTx8Qq0HNY9vcK0V/5U49wP14DF2+aT2GahrvzRZgQfjivcliXEs/YfBalDO0tVB9zkBz
HJ13AhgAK8u3ooR4tyL0tyahLCBVr/kDgnN9cB6qBCoXA2Z1TjDHk0LbWwz1cqS57kfnyeYHlfBT
gWZhDVo+urK31DFyexq1Trl3rDh0IEuhDRC3sCHxR+iVmV/xqd5UxrBlzAxrSsGLFYHrZJvJQMuv
AW2CvoFQee8pLkDzEoI9uPTKSUD1aTtUN7o9QfiLPqYDspkpqCtT4YFT6evKuOvjctcjtta/xS5E
scb2iGW9BWV/P0ormP9SG8wQHEDf6VGdJJJQn7LNINODrd1msvRNsKpa5VqD6o/xYprTNi9RYNMh
AiGBWUKlvHoe1XI/JepNnUKmydpAKAjA5yG96qgZJCWKSFKy51Cs71X9Wu136GTZxtm0H0p+yHob
XIxya0LqSpbQrsqRxsCYdBXuehM7cHRAM8b2qhvQXAK9C6GJzfxx6PQKaVdCFaQt0YOQwkuY110j
Dp2CdJqcvLqUXl8UJ9J/j7NDbQPgk99UNAlNkA2xzKGuPmw7ne8mzkO0WO0YetE4nJnT7xMLcoCl
uhXZgL51bCAVjWTCfoxW7I67otY28397JXkDNPlKwdVj89zX6oGO0lMpxVENGuoukl8lhCrt+H6s
mg3toDyYPQ1ldszrIZrHNWvw43by53GeyBCOnRVojRW4JtRyRQyunQj15JqPzjbunW3Fq2u7RWNn
rukHlJZDq6v6SDiDqFvObzKHXiWldkAb1wZgr1BTPuW4Gez4VFsD95BNOdH8WWVymwhxquGJdGyQ
rlVJj/PukRvs2RiGR4O1r/O/Rc6fUZF3o6jGdWwbTxVX7vFWfHTkBKItTu1Y3JhjfpOr9A56YTeC
1QcCzpROAKyxr2iXPEg78RtSbtVqenRKclXpxp4Y4MdX7Eb06r6wURmZlDdIST5OLn3I4USZAWZi
i66OOn7RU/ye7B8VR7/BpfwRYC10ufGTpBm8zBwdW55ItSdVi0/6+C5sTLEWXLG0eW0n9g5NvGDU
x4Bq9BZAAj17LkvltkLthtPfdbZ2UNTEn4zxzsBnKH18b9SF3+TKlfWRTjSUXbPRoJcGpNo+a5qg
KlFeBhp+Z96WBMAys/S7xvTNfNqRSt3WcogMSo42G05TsTfdbKM33V1vpDVU9GgkjFA12cZ11U1Z
pbdZRfYy6+8kNeFE6TdCy9Buh5DQLIo1SBTkkAcTSH1R5KKSiOPVq7L8Ul/cKr9jmXtVVs7Orqc3
0xzuWHuVVu2bkidPumm/iAZywEOq3hTqc1IFbd4eaqU8OXXrU0hzn2g17bFV3xXO+AQgxe28ZmwN
GF1ufsWYdgXlh0TVblBpt5VCHkDTS437tkXAYWsn19HfWT1+H0bcBWXyWFXymyOSp5ywfWF2r8zU
bsbCIxQyGUZ5Sjm0zA3LCOMUZD7eehomN9rBN04zbUWFy+xaCUTfXGVShTzfISVvertp5SnW4WFp
49sk8Ypux+shrDEo7aTcTdV0EqrcmzVkEilEDS0FXSQFP4C3d+ocTGsnpdej2X1zcogWsn78nrP4
tWbvrtFHQgPk4zAmk68CKz2Z3T0EBm+RZ32uoM836JnqIYDZKQ7bDpCiYJPfCePdHOkmz/SHNlHw
TFhzcU8QGWfQKsPmKM3uLk10BMiu4Y0U+n7URD2pQDRgFEnrKU7+XlePA5Oexsu9bQ/XcOMSzf66
hbDDATEtzp9pQra0qa6JCyBRBaR9fGcWb8bQaEGid4+aSO/SLr+ZhL3NHKj7Jhi9hOzURjvI3Djk
RFwpmns1yfxm4PZOae+xjR2LdHxMavTCmXjdilc21j02wEfWKI/c7h/NEYuibOFdvjeJcj9oWjAx
SA0lzpFkUD+B+2IU0bYz7uyK+mD13mfSvU/I9KS72U2ns8hM5C7WEbJlxc04wHdI088nesWGPANc
sBRhVX3gsKLu0lp/G1KEkFZb2b6sGUKOfKM1D3rsZF5RQD6TZ9wXNDkyW+Jn7q0wcfdTds6xyPJT
090O3TbnyWcy1WXIJ8f2DbtyoahnRnzW2GxqK2pH6B9k43RoDTRlohdEDCNGSu4sZp9iVWxLat2q
MX6Lc5v5dSwj6VZ3oyWgBZvotYcVOHqJ5k9ZVeBUraiYAlD1JKncirLW9xNBrKOM6R5NVJikjs+m
WSMxgToObbo0UISLBC8qtTKlhsgu9C2JLRTIGgrI/E0xaNn1EYH1cCwH5DLiapSBURkaShINGEBy
vSqPcWwdNZ72AR96FLhY1xWtXzqL3jUFymusrAV2WjyOKC/2cAQlXkqN0KEE2o8q25rW8NjY5amo
sETasrgquZtgn7HdyEqyLQDeXlWIECd5dGEpqGlpe5yyjPRqlEUVAZxQRKYmDqXmlD4OXmHvYENu
FZxtktSiOFT0b6BJRqmBGF21Eee0NerOCffaxO38CmKWXFdDtWw+GguXrL25kXFWXrU5FmvSdy9C
Qi1R6kJuCF5zprrT1uUuynfU+o0MDGEFYaexc10AmPykaIxwxKbO6jLZqg6PRqd3/bSre19itbF3
3Uj1UE6qFvVdhcXo93r9LYuN71qffKmxmgWOrXi6Szo4PlQsFJZzI51c9bgiWaQQvTjmLS2PmRBa
OABV5WVSyoCPVe+37ffUrJkvklpeDwT6gHgSaOL1jrapKjClHAdS9sQeQtMZml022uNWjOjDxaEE
kIK6iCNdg+giWlSx3UIZ1y9q044a8DcNAz5UjJV+bU5sizxbETrx3FPp4IpVzq2rvCdhNmbpoTb0
B5Bhc9/AswaC1+F863VMtTu7qvNH3mSIn+2x31qyMUOeaSKy0FAXTQoqdJw6RXIo7kDpLQF/htdu
/YK8KxWmIrrmvmKopzK3afZugzS2UkAnl6SQs7JNzEWlHKB+iHDAY06GOUSnW+4wKHsYIGYwpK4C
dWgHb8h3eAlxpA4N0LVYNpqTs2OVokDE4ECLDATtUXPDtibbXT659bbL3V0N+oBnabfQ4R0Dy01x
t0MIzksaDno5fZS44w4BUwYOvIBENSE4POoELb9tjNWothvVhmgmToTGTZYkfmIo6ba1zGYXi12O
ovtHGw4I9Ot8pAUcbp956IlrNiaUFQu3QQ1gpnvNUL5BGXfvyHzwkJAc8O4ZqNt9dUJc+Z3YAKhp
0MsEcOtJdM43uzK++j5L3swkYG5MdihBHf127JrrLMYBtdaw2zsjt45Dnk4bRtIv+NTpGm+jxNGH
RHW3w12QuxeQvNwL0fzz/1Wu2+00rUQE6KZ4/SqDkmvZ30MVzWs7FNeUGY+P4EMgW5Ip06GYyhvD
SAxMkhE47TmvEtME9cyliEhS6ZgkVIuSJu/vM3ZjF66+wzye/NHg7xUrLBC2r6Cf6tcE3Ti2nX8o
3OXf6IwZ0sV1grm570cTDm1SrbuUi9pzC6qC8i+hfUVw0VMRK7tDRguVFJPtpSAqHJuEZ8HUqR9U
FnagZAg+uF5sC17O2q8ZOUwSV+y5aUYSutgnW8uHO5y49pMo4p2i1zIiZf08ErOARnH9qKRddevq
X9KRyi0+2sDhRxfbdhxqJH1wsrENiJjm5V2SPA16ZW8YSO0lYeTFsiCt2o7jV61Lv+nlN9vIdhN0
U20bzXg9YQlOKEBP1PkWyLNDmhDUF5iF1/Dm1cbmwFMFUfqmVtlrUhVfiHU8NS9em4J9q8x0j+Ud
8UZuuN42fk6028FEchwyXV7DTnnfn6YE6VhDWGB2oJW3chrP3Lt2QT3SkAfwb4lfFzQqHFQSGpY7
+crQ1Li6QjmqwAeo2cZq9+hAtj07nlDiWikfsaPsU7u6I1nzpUlm+6rJYbtjQVXgam+kwInFos08
KLs2DCCEFMEsQs4u7IsJOtxYNRIuxe8SNxok2dqv9eBG6E//rhD+6o7GUyNPqQxq1n8Sln6KSjxj
4whBodpR09nVgt0z0AsnMJLiOvM0JJO0AnkHZaL4VJ0+xHK8VuLymEh2pFlXBRYfHhSkF/yxBfuQ
TSr6QqdTMRbvhaVvdEuGsygtvMrGjoz0hGRUGJfxXrXUp7rZMCX7LlzjynQAmR+0vVJ2n52ZnYCs
3DmKJiBpTe/gTbZKxl5pNkJhsnExeZETISL5PjCjAZXPuE2d+GH+rxHrgO3SO8ZuTZ6+2wbCN8Q9
JxEDzN7WqDUpscb9PLWvYodBLblBtLSRlgfR5KjA2dNSkeus3qsKv+WU4hnYA1cTj4NaHtvOeUAi
5p4ozlw1vREtObnWdTFg1ZDMaiBaSb/HLk7NWfbBB3PD7LL2TAmR4qnFyk4xezh7Zbzd6sAoaImF
ZGo2tSEVybsurV3a4CBM4/yV4sqdu/qVJvEteOkwP4nBWE2KXaHyJiDqI6uR2JGlC8UGjElZMIhH
l/2DogJqqOogeTlpkgQ9kM90nPLQkAJFnXW9EY7jA+mIqNhk97Ij/4+5b1uO3NaS/RXHvNOHd4Kv
JOt+U0nV1Wq9MKRWCwRAAiQIXr/+JMuesbcjdsTst4lwyFKrVCqxQGCtzFyZyLtjLwWLvk19kTUa
yUYab8aAwaKBlx9emSMg3N9EsXwSTL/oSr8Opd5aNP50pvAHxi1AkEpr30U+OnYAnS65jdra97hU
XYO7g6gQidKA9lT/4RTWoa/8LXf6ay/XM0wVaexuw8ZahQMQqbaq4Otk/YwV/qSpLj6GIViV7vQV
4RH9gGuDwLA1a4udQrjV8vkSkl0RnkaXaaTrZtpLHV5tUmHjCYHJmSXMIAi2fiXRyZH3jLTDCYHY
htk0MTUqxY4/D0WFVEixasPuJDvvmgfh2Ui9Fx3JNEV+rM2aZFwMIF165lbEAB9fBfG2jglXcXXz
cD8TBAt1kO8SvFDp5/vew28epHwyAV51Drwjqet+a5X0xgPslsOpIZGVqCrYcTbWOE2KbSF1n0TA
g+Mq3LUSK7XELulBLmeL78ZUL7lfAu4eL7NuXqmNVSat6kUp7yqUj2LWLFg/iV86iouTOxZSj+zo
pqEYTSAUX8D3cDs5K4tIDnkQXl89hjsRogdT9d4i40fEUD8Y2FfUNX6G1U6Z9v5PGkbresZlD2TS
TGRt+fLoOUNict2kxsG1QsiYhbigBMt0OxUuUKExOOvavE6t+Aqtnq48T94Rw3QBnrbhORx59oMj
vtyoywarP8GF4NQW5ZdnpJfAgiWzc74zGi956rDPWMG2sbWfOfEvr2OgABr5FJHio/2olA1mw0LD
GO8Li33QkZyZV658M98dt07gz95r94fNozVks3cTW3tqxfumk2+MulePWCsKpK6BjVgyheKjbbG7
ekV/OiiDTWBg3r7kOq0da8Xl8oYG0zPghhRZGscewfFdLl+0619xHr7ElOy6rluXpMjkjD3NVu9L
LLvGmh5n0CzcNK+53bGN3YmPL2XhLJ/RFPjWfhIwJ8NiLm0EjAUS15627hUz6WPi1B1P5u5HRO7N
d0cioEOh5RiqAf4NuVOCQ2CfZTdu+gCGayTYlTk96Kl+5fNw93V0HkvMr+Xo00cCSQH31JOHTjJk
wz0CoNCwOFkuhgEQOmJsVVcF+ACOWHus6ZU288vcyhe/8zDaj9kb5ChLma+Usn72Bqt3Gsuj1wxp
N/ZpE7GT4dWe9daYBIx9AOWtMMWPCZrh3hc/w06LddRiM/aG8JZXwyF32l3v4UgL8wLmLg0mTj2c
a4HTH63bNPlnNaiXvgiRrm6tShZu3inc3orS38JI/U7EfFeqXHl5uFuWrHLpxzQvYQA4LscARnfT
kNZNdK4R4VtTcmPa3yzHN8vNyWfBdpDuFXs86gGCHdPqd1XcZQFVT04F4NbGUzGKEbLC20zEnMIB
mhNfY58f6fQd5TDuybBNhq59HRvvU9oUdFqD1duYrJfRM3Pnp96aSoCTpAQrhLRi04FCy/IRK0A2
wTaw8EIDsmzUPoOVHXDExAe+AyQLDZYDIY+8WNQWWd+Lo+bhLeR0SLo5j1A8FT0qEImZCBEn/thW
MLgVm0Dl7VPfbzGarFJR13A1meFJhQGqrIWPQdLj3lzxciiywZXuClXZrwdt+ieD+y/k5P/Qwv9k
kG+qwn//JIX/hUj+t9Txvzxq80st9Gz7z6f6P8gvwzhgMeb99wzzpTWAgH7bmU539W//77eVUVqZ
7rddW77Lz7+zzn8+1R+8MwzMfke8JFyxfNhP2fCX/q/f/iSe/fB3AiY2hM4Mqk6IUP5inoPfAzhp
QR5pQ3+26Pj/67f/Zp79330X4klYpGCqNg7hn/GfMM+Ouyh4/lL44HngQYRXEEE1TODb+0/NcD1B
gaWsMvymA+ezm9Up4MEttHWbllHlZznDZ0PjmdQnxckN+VfRyHwHCfqaAoLvyr0zKozqF9XR2MoD
30j3VOx928zYr+NrG7pWNjlq1VlqPun5HOW1s6GLYkr1kLgaF47TwJNcQ8jOKmKeVVOXaIRqp3D5
LDbTjHhImErjEKiatZIzPMIwld9PTp8Q2965m8Ydi21bRGfp1ZuRttMRf++xFuLmz9Wx7XFsR+XY
gnbpLugZF9/nJ3Su06G05GEA2lna3hUOkEU2DVA51c9VAZrMVeIjyL0DR03v5TjuWPw0OYzCEjMn
SUzql2qiu5aTH07vXZ3OfxYd4DikVEMH5nRbXQma+FPx1IH1CSrvSkv+0aFwnCNv36v5aSKMp6Qs
dl5rp1qh7XAcHB2U5z+DFv1hOaMiZMUJuNw2N3Rlz27Gsb+HodzwaV65Df0GxyPu8VdF4zGJarJz
K+u9cKKd35VfvH2FffFqOd64jU1ppmvX8vTu0b44O89FzaxhxcVtr8hqP9znLkbzFMajq0Z8MIfc
2snfVoV95sX0Yrt4tWOLehtnHQTzYRKZ4IcnsfU54ui2zqaxgveGtm+W75IM8NRXPBZftizeKjZd
InVhziw3GN/3MmtGJleBP487OM/G0b4z2AlFzvxWVvmtC8swcWYwVmH0lVPyo2DeayPLr9ytoUsm
5U33acuLN8WbMMUgRJtWoflZOaciBN9b1faQxZ2DOCz+SRlCTLX49jiU7QaWOg6W7RhfjKg+8mhA
bRjIp0fxjSBznJ0cmU9+Y6+NImfeQ0Dhg1Klng2inzYbRdFKi5DARq8Gu8cRnbVv0ec1+bljPSSD
hTVnRFotGlCASjGZeDbDQKeBzCzrmjFP7IH9lEMcoAkrr5BjDgnx3Gs8+lc1lkNGZvbW9uTceJG9
ra1iFZsZ1jTUVjCkgK62SZgxYuWEeAbO0IZORhWZP3jfVbUJWj5temSRtTpIjO3gNGsjsepdtgc7
sWURhbFFaJCabmrAWcULbChAJNjs0yr9a4yelU7PYKQk/FXRkFqq+JJW8aUb9qvbshqoRh2IrMPE
npoQTevBYixpqftcjnJHIyAfJF/euQKIsRmbtARbpJmYEBE/fwyBAxcwKwc/6cAgC8X4kbDyC9ah
12AdCSkxxFoAiLfjy+BQdP/aSzrNUdnclQOyYkQYaGIV4xYjvmtsWaAb0LmbEj46hZQoK3l7saHR
5Qg7c6d7Twp/0yuL4K6YXoub19bFSkvLhvYFN520xTqkMgcK/IxSAyGEeHg5uS1g+vKt6qObsnFd
Z3u45xY4BZPZMy0yq5FXtm39PEj4iAjxXm1UgNKNRdgKw3MfEG8H9cV25uDK6iJEgfseUqwGaaGD
rAkKVFr71yEEnFXX7s6OHFT9/LP3d8bkV95Qezu04bMNL5utZU8VtodMNdHdxcVfTbN9hJpsY1AB
J2Ek6hTUpjfLWxj27kpPzUHysV1FIX5NzdRTMR3yrj2xYIrXWDxPhBcQEdSOXI8Dlnqj2TkyE+Zr
nXvs9+jKaH4DWPAhBug6+3YjO+xGi5VIEmEaH1y83D8WDBydVlz7dxx1V8uRfdIQVHy8KQ6DqJ9s
6GVx4sBWKUod5qgMDc2P3ADK5zkqYSR85DGaCyGx80AxAvpmDDax5M/e5KRR1+39nNWoH7Eb4/D9
1YaIf9AAteOK7GyingKFV2Up+dSPCiRTgNJvgpSjUMDo+9eZh2cXCzdZyuetZ5COaPWowJfuThn1
Mk6Y++4Xw9txVm9NCzYsjNditM+TDdZ96fCmQXbY2+IEQvoYEgV5DAL8BhLCDGRW6B9wUIEN9hOH
O7hJaJjFPkx4aggbkoqkmqkmK/zqm1UNFDwkTC6GwM4gaapS+h1A8rQ3sk0JplnS0BoFujpUfwQd
sqXhF3SCizhOP7s7UVJieJUEaTQBhXLrJ8dBTR5W3yrafcJ58tzMuHr2gPI0MPCy4NBjuc0kUle5
DnAQINJgqCMXcW+iD1Kh1ZNVd6emxHr3EFWYNiPs6uD4ZSVGWyylkToXUwlb6b6E+ty1VQZ6WSc6
Akyo2ipM3EovxTLJJt+5gOsMU23jDoNkVqu7FU6IImTwLStCIBZ6/sZa4N0NehHBxTqg47kpxzj1
bWxdqCiiof6hK3J0hrPfFqt2NG9VsSyzPnpBN5I7fZXJSvqQ3OcwEc7spXMNA/2kYJ+V2pbdoinR
XzaQ0sqKAohUolszWBGWPqB7u5uGLXXbdd7Y8W7kL8bV466ui70X1dhR8NNtqQCAg00SZi9zLJkq
hvY7avSrdPSrM5ifoTtnUYfXyjwwWaEE3zTJF4SSY9Z8LhmEUv0lKrAY4n7E7VN+l9UEm5EpypY+
EEoSd2UhfSZr+xbxxYsVgf9C+jgjAr1Tj1LJnnH8LehUY7pMYOkWdQ7xT/GVBxNPlE8wm+Nci159
AHs0qyIKgMAVwWEMw527LGsbaNOC0eRipqspkJcWDUUiZvExeu3J4Ti2Kh8Xx43fW4qO1I2jTYjh
zKwYsJDN4G1kMd1zxr8ALL31avoWRK/1mI+QVEz3uB8gGEZIBbcwu0mx5w5ocDDWv1ZFecRSw/wq
nhQV5hnF7EFYCeqkcTXruEyt3L0HUSZ9/drFbruJDTnQutoaIe4QM93rNmRp3eOy22UrEbB2Fo59
m4Im344+SHXaXsKOHHECg9wFSJ+UoQt/HBtrkYAGx/COYgnhBh5bc7tGnQxmA+1tUtkh2QaCbWs+
OLsWlHQXt/UOgevZOBJwbXW/KREKe5jAVAOUnKA8w5vg+PY5huH4hHZOhiOENQWUkTZQ0AHHZzri
SF5gyYgHW0GtvU3rl7iSb3AVvnZkhRTQLlGLNtEHgy2amGLdAGymfv7LdweodnDuBbPwM1GGZzt3
gsyKzBaHKGCpAolBNt6JJsBGEk4r1yANxgUe8sD/EMzy0tAFYAMQFnqgxsXX0NU7qvUG0I6Hzh+Y
JJRZfmIxDPWHkG3UeflWf0E9RyE68kcQPBacWiadhUgYDsRcZdCnBuDqvzkFnAfN7F9F8Nn6qtiA
FPK2HtdJ2T532CNoj71KWvgVgweBRh7ehLfqdXeBkmI1lstsvYOqsEEgj6u2xle7GSLM2VdPYyDe
oMFb5JpbgM4gfQNAOxOeDljWotDLeDPdLROizOpPfIQmk2/HfkQwsIeQIZR5QNt92PTZEcQir3kJ
wcJcYkPmON4MsX7ZjR7SAAPhJY124BHegkG/9vw6qPYj8qNbXMU/c6v4RNPzST1A0KIc2mxqy5+D
aw6KDXhveRFDSNECVWO4qZHG81SK6T6546YjfG2gxjW2jQK37+ZVO3lR4smmT4IWvhtxaP0KFN+R
AZKbS1W6n9aSi95UQL/KqnrDzZsO8PJrkE6WqttQ0E+LYsPFu3vLregtqAto9aQLHGgE/DDUsDir
oJvN3xYsbA6wCGwKvtuKpvsoyieKX5FB67NXToXGBwKZoFWfhNvjTrbPlgDmhdz5g9XgCPMD/bPH
KtmEQf/kMhMk2AUBoINHCcRnOdKvBWeFRuRz1hX+vCqpc+fqltgTGsO/qgLiVFt3W9BUMOAPweru
vvsjjJtxX+XoNPKQYEMAD4PDoQY0Jecm2aoo/+jnEbLcAKiS16AxKKd9PcgPmyJpqP+VxwwkHIiC
x8W2oOFrCQUzMKAshT0BVAPfOqWS0PZ/uGgNYqD75Q7kL1zGK+vWgSnHudjemc0Pc7C8DSHKjo5j
W3JqJiApGbA14ZCAfziY6BAoD63H2zDJbzW20Ew3YQGVdJAnnWfztT2ZKpH30vXnbd0hcMAd+Irb
217OdO8XPZpOh781sM8VAPEtlFy8WSRNo04KlNvjZEAaY/tiUS02DKf7VnDI+DgiTjZ5wTCMGscv
+QCl4aE3x2asaGas8gkFgZ/ZtpNqRACDbkCx7VnjXYAfB8XODl3knGvpjomOoxst5YEUb8jgasFI
96eFc8JF+SyN/9NvTlHnreYm8jYomSqc5BCZEGh/qUGBHfjiapyuWNV2B9sJ6v9sm2FaLac/lFDj
PWBY3xOaIUVgaqJEfdR9SJK5bF8r4NVRgcKY8DvluBUDjZKxab4QQwxhwpfd5SpFUYAr7Ww6+l67
OONQLoeJUPFt6JDXwJSN7XjN+YDLxvrXBtSHFdl05ZblMWzApEAjNIkg471642N+m8CUpcA7NkKA
ArdRa/eSfjLRvsoR9R4JoVbwLIDdzfjcgHpMGoomXDIXxyTowzSYtFi57ZXRMExwZnjrgNX3KR8R
vxyiekP+ErohbwFwe3xobAgZ0Bv4OLe5X0arqK+rjRW/1GO85I9CS90H9nWBnGG9+zoGw7BhkXgb
1PQaGLTgMofQCH19P+TAt20wlKV+GWLyjtDlmUEtWLU4VVixnNEe+5ij8pVa8lhWiHQeDQijIh/T
GWgm2HFLpdQBDAk+9KUi+qvCBLrjWz8mjY3AQHGVzO2nu1RsoUc/VS3eutY5Tcb7pWMHplGh6Feg
rEg2lNE1olgvHowPVOWD//c9vKWnQsYwPhtRRRU5uc2RaZO4ju+wSFKJz7ydpKVOg34zf6Bo1KzV
yQBhKW4wjI0PcW1WIY6apCUmm6OpTf26ApO46AhQ9GYlAph2j5NcQt2VTqr4RnN3XxXBV+iMe947
fao7FwxaC9rATHdfegQVPArKYURlUHYi8wm1UjJbEGL2eCDVPxQOyBSdXJCaiX6PixgtlkSxOdXO
sbbsVdThiC/K60z1y8IIxFN0c0rnAg361gflCn1y1jCYkTB3VNg3Mf8bYSOI6Hjw2ssYpJXTrRo4
02yYfSUx2feW/2co4H+EpP7vYNJ/+6j/gzhpDCjy34Okm+7d/Krey/e/46HLj/wBhlqE/A7j8yUJ
zSb+Al5ihOoPNBTCnd9djOFE8MxHThpCZzFG9ucgjhP9TpwwdGN0B4ijtb2/4FDH+z3C9B6JgwBD
5fCMDv4TOBRDRf86iBMAOoFBIibT8eJg8E3+OaAu4NrXo6sWG78Z2UrWDo5A22y9Yni24q8qr5Az
RxwAY1jCSQUCuyXlDkKPb0OtyC5vgjNCJy9hqM/sTVox25l4vuTlecyjrZqqJaLkwy/JC7Fw9zUd
+9FfAHJ9lw7kLbkrk0qYO3iqMxdorVUE4M/KTZEh7z4tbMyRFCYnq2j09goulokPCGseD7m4l9T9
Be/N0wRdT9EhK6hAH69Gtow4YBa1QRmiVV0CLhkxFuN/o1RtS4onjBnk8dqHSMfrg00p1S2cgqfZ
eeEdamTRtegGHQd8s5k/ZT2CNf7mhxLMePiGOFR0Zhvj4sSxQFW6Jn+GAJslynCoPqryu01bCLqh
4srrYVODHYdgRX1MIKbnlmJPijFE4k/PQV0p6MnQnCOGOfGhgUrhAJJ11FMrB5OFa+JZh2bsfnVh
t8tr42VT4Gwb4n9asoWiDx6uwO6C5wkNdeTADkL133NeLOKX6bmb7F3XemcwLsHFlzyHczqiJFlO
4PRsfyHS4kBZHKdmsG/+2TIGanQcs4nTkc/OW7tRg86PF8OOGHWSNqwry3A8dPruIJSwsoVzlFDk
Jg0vEY9MKEY2egb6dfaapybAZDMn26L1oy/H5esywm7ajWLTWqUC94yBnToUDsBBG/yZ/QNeaX0S
tj7sOF2Q8rIkTcZbWaxN7ejUiQezs0hcpJgMm5P6GE6wYas5hjyHAqJdD+PKYxqKHFiZjONvBfRd
mcoxV1W502ksXZa1bfNqbj3ByQQp1msJpWVWhP33sUfx2M4Zpqcq8F2ttQ4gaACEMeRlyrnZhbpw
N3kz1uuhqp+ZXZ8BMrqesxnkpw8N2qJrGbzUKuQGdVFxhMn7Kq/1euAshrJu3c72nM4Rf3PKCKgj
9HBxVECPhWkJHSN/zp/gwz16L13A+pVfLaa/jj6Pkly84mm2oLRSWT21Fz14+9YPVkqjuAa+szhS
JjPkiAMMLc7UNkE2r5t7kKPHVxY0UYa68MEaZ0Ro+5nMwfwr22CkxIs/Ed+9aXXxnHegqpvc2Xs5
rA99pleNw3+AwCaAbsVJK/HUhOz8EoTs2C08s+nIBrGBoON8zEcYR+6heFh3uf2Cst9CfwF1zw9a
sVMPujG1+WDvG1SIEloc41gXRqwqDYzZ8XBIQRgEayTXB/C2F2hwAEEee/7MDCosPFWVIcN26Wf1
j7yYi8wL/ZNVAPpzJ9Nkfj1/r2qTFVi8GWoXy3PNNqQ4c9VCZDhtmYYaKk9Pt/yqHUrSvsRIz8CC
gwasn4Z5QA+h25dreNFFCW8p5gmHENoC4FdYdLiviAv22sWY0XYWEr2FACBIxvx4EqZ/d2aFmbtx
F9lynUfVTww2LV1HvXUjuMqP3mePMBgsdQN5cNGlxKPyELNu5Xbx+zyhlJLCZzsH3UricwJnaT32
GwoJHwZ3wBObqbkQz0ZfWoARGWGF3yJVasurfkO66RJSes9DdCQubrYs5HWexbkzrO0Yh3uL6aqp
eA7A0cL5zNrp3PP3WsAPkjWRSqeKwmPF61d5AWGL5087xqEUL0uDwjIWv9Cd/8Q+BJSBohyVBjs9
EQ4koGCTcYd2zzwQYzaWBcmE1a18f5arCmM/BJ4AaETqxX/J3jP8iZ0i8wkKzJNpbXGCqXB/LpgF
EN8fMOGAcbwJXeWuw3m0FRNU23D896pUQBeA7bzz8/EHqC8nreH9/VTDWGAz1UyuHUJfOh7Pp7IC
lETH8NlqWHBnYsama9W/zLDoLy2sCsAKgO2aLx3k4qBjFM6YT8nBw7/mCiyYQsUUCxToqMZOFhUB
3hMGaNyE3mEgQ35rtAabjVhVa/Z/STQoI5LSL7aAsA9zlohuDUr5HeckdNwe3B9HXZbQFeZZ6Hjh
yuoCpOeObkpI2K3nGo4zuM5b3J06k50rjmE1FXDwqNgzaJZ+o2ScgoDUGEDS09qFkX5SewEGNh0T
f2/H8tayMf41Qk8Tu+ptGiAFF4V2s7wVSIhvg+iEwUNsBhbg3MBmx8qtjnoW5b4m8sbqr4JUQLUt
ns6Qeiej3QHb5+6hx61ugbFYjXW8Akqx7th0nXvMoLohtlYGG9ZcDpuwavZjJTDAieGvwYLJin2S
IdS0uZGp6wI4GaoGPrxQenZYNUrjGjWmWaRBwYVV8QuFDWCg3QoDUd69m8icXaBQhu6lusLT67nt
XT+reIMm00NvPJMICyGv97UIXgDatAcMgpF1zStoi6XrHSbEFWw9JNkcG4k3Is+LjIeC3AX2zZWp
oM0LCw64h05vMdT6xlFvavGuaGERgLBbAovZmHrfXMT2bCGB6LK6c9/82Yuf+0K8GMfM57kc3j0C
UbeIc3ae23gCnlMOaYnQwqRqyPRSEnp3ZAWpRAnyuPHIthQUs7AYIaWx3rSL16o1W/l+tAa2LmZ6
Zi491lNvTojbOE3RxLfxxMFLSVVC5RAvgTUyAtkJwb7SJE97RoZNpyB4LHLQOoW3a1R1Hz1MTpUF
VoiFGAndDyjXuhn7Yn2ZfY+e3XhwtmHQvhciqg6EBej5HGav1aJAaai4ebG1zABgnqU0EBpprfud
oZi5jd0AdQT05ger835arB6fUIjhjwClFUYThPfsC+Yz3yM9dztG9NrqCWgPg0i9CfAvZufYq3Yx
t9g7mGJE6Ei9jvOCX10D1WkwzuO7nALUkb01XPNG0KODUwX7fPCsLWFOdjkETx27m3Ya1uHgILS8
1uJYtDhwSk3ZATfoDfdOu6PVhHFu3ryhavSPoIG9LZkdaEIRHysE2RueTpFTbxp+CHocsLjW8Db2
0eNOFkyfpuIsffud1cVZdwDExChupYbeHYPoiR3zp8CJBsCkxUk3FVuV/ryPWI+9vDJInAGYxcJD
LCCtjwusE0APxbgJdP3NDvSl9ty948EiVoloJeNgzekrahIwXxI11YjXPYzBqW4sTK82H6rxwVzl
CO0BStOJekhmkbdJDhq4a8hlDN0LK0jCuf9RObhrLIgjwYh7mQvlY+LWAQFR1mDLdKtiFemXLm9v
UJpvxbyADEjsnCCjt6czmossrGPcwBGsVh2OuwIy4mxW6kcJzTbgTMxGcGPfWKd+AU0aE+M1etP1
5ioahMq6Q9ABzM7vsw6LY5hDFoZB1Q0rboSK4fD4AOEPXZR8XYlbjIvsb//4+LRQ/pCn//z0j5/S
M16j67mbvz3oj+/88/EK+UOQIXus28/k8/HdP/4JaYgDRnf/53f87V8fj9ITj3YONl0Msrb7ZvnA
46LdP758fDbL+e//9o+HMAyoAzZZfuSvn3s85vEMs2ujKvvHz/z1tP+rbw+Oatai5REkIEG171sm
9/ALwH5rlk8fX//1nce/FRxCKbj2aIdgsKcFVQtt8n//7OOzx791pQ/5nQRijjMPfIg0Kyjjfz6e
8fFBuT2bcR7h14QV5iASbMkqQ4mDSHE/50vz53424IAQW+fJvemp2pOgoyAa3Tc60HrXT/OfL7Fb
XsXjqfI4/N43wDasCTefGpxqj+n6av/4zGKYI1E5BUmnPCSTW56zf3zwgdvAQ0l/f/yqSuc50q47
L9HLL7VUj4uyvAboUdustzCUbY8a3mKtXGqHqC5RHANr3dMmVPvHZ4/vu7OP7z/+8fF11C3TtQTH
7vLgvz3F4+u/Pc9f34ecfoT0BbLiJuxxOnV+ve9Y0ey5HvaYepebKTREJGK5AIY4YPbLGpLlqYHF
+bC8LZpa+L5cLvPj68dn2qJ9BhYOLOPymMcHvzGA/rDLZ9Xj7fAVcTKvB25aTcgL1GH2uAaPD2y5
Gn99+bhMGG5xSwx3QblYZo936/Hh8b2/vnz8kM9q9ccbWs/LyfD4+vGdxwO5g0mA3DljwDbD8EYO
xnYM08rr1rEOgPiBGcPQQsIH7yU27TEU1Wlo8ouPjPfY2UpEaUIim9jS2bkR2UCmtEUvubVztDLC
WoNFw+z1eZ7kCQf4uRh6bAHOs9O1GDJTT3bgHiTDiKSdCTveRJba1wXd1b5651fbcg+aTdvYJpuQ
5KtCG0zW6DX4mE3khBttD2tg/41Ya2gYRd2vsA1etN+AHv6i8qudEQjoQ3URuBkS67J8GM5QW256
Wi5v5GYqYC0qnHWEek52mLmPL643ZaBAub8q9ZRWiAblZmVhhDnJkZxZdPRpktar0c0PPw6u/QjR
LF0ztLyihPC4i9ZSIZayizPZN2noVwfYHR62ITeHkbdPpkMh6OmNsP1dVHH8Eehg5PeB+ntMsx8G
L9jOebsHhLQFS3oM23EbGheD6s7PsZpuXe7/AD1xnPW71407gQFFxxVnHGiXrprREYyHvvVxf0c7
XvsgdYaVjPxjN5mtM7lbrUYUquO6M2I/IDexLM9wON4KiHMd8WwP1hr+LKgDoud8Jt/6Sl1JBXeF
AlNS6B8hS+9fUAefRDVflj/AH++Q7GB2cTvD9qQbo52qhl+idF4QAf9Nx/ZFYvzXzd1UC3RgkGDz
wjzDJecgPe8TsyKYGaWHUnT4v7zUpDvVDNoBA5I8cp46sgb2vhtNs7EHrEkGOY23AtWQqpVXkS13
5zU5jb23B3B9LC2zKy13U0dNmjd023fwEfPMPjL1nXbjQc18Bb4n8x0QIgQz62DtQ35g3IX6PkzN
/2fvTJYbR9Ys/URIAxzuGLacwFGUqCEkbWChGDA45hl4+v4Yt7Oqbllds6pa9aIXGaaUIiSKJBzu
5z/nO9JCUZmecGI9aDK9lpcdF9LK/sRPl8vJ++Z1OijZBRTEpQz1Dd7cLjXEVnrhxcgJe5ou+qv9
jO32QEw60MjnRoRRJbQvs/1qDMDjPXHqIgAFern2abqd8NLz4m67xKKqhMkK5jdszabatgyE/XuF
GC+MSQh/DgjOECgMj71yz8orLo2dnQscAk6fXLSnTqX7Msv5Go7pyqGv19bIDW3y3mfxtylduSZL
DWH0Qy/FSUtxrEoQzZ6989yPwrAhpDBuKCSQXe0sx2ZECzDWwGFOg2r3roxupXAPun+T05eYbWIg
3ZlocxBPYhdTRti1gJdBoNvEuOr20Swi1szkR5nYD0PB7c7DAx2+6iY/mKPHZcBWk1Ssuqt7Q3cc
bRQKeTJH95b2/VY7w2FJo088HA+K74B8cOQ7f6gpu3Gixv8xnkNUQDYvELiWJ4Pkmpbpg8uspkuj
pwGPW5V55BgPA84tMamtsuoHr+nezMo7mbV7Wyp5TCO8RKU8dm7zZHgxqYR+v9BYVtb7ClXFqVit
iihgheJQ2mM50g+6GL+78e+ls05pXT5ZZXvsNZnTcm/w5nOW6Cnuh49atydK4zcWgfKqE3wHTIBS
fGRi2puJeRmXZd1gB2ms8paZ4Wsdk2RM1Tem7h9p1nHgD/ddOX+j5zZAtlwPk7muuvLQuNNJF9E+
M1HoJiTHaBt63dVoSqK/RAbDH/E0vHl598q5YQ/PJ9CJdyysMxPxQ+yV526cL4Mb3cJOHVq0EIiM
RcQZawSKA+VIq+Xok/Z2Uvmije5RQMwnVz+FPMVglioOBxoFxlfLo8FTXAreSYb16KZpgKlhX1TO
ZuZ6y+yYoiSfZtPuqU+KrSY9ZtspBj/90E7O1Rnc2z0oGVre2xCGL5KhlRsV+3Lp9pFh7UMjvAza
eFFar8o6v9ShH0iBY61H9OiMg879bWVTDh26MeubvszUqt5cM8YFFR9LY3qsY7gKs3WIi+iWFN6D
U4g9ppZNH7eU9SJIqj2k9a1J7WK9TA8p7zMsoYQlkks60vLkqWD0cT2o5DKO6WmWztUwildypqji
mdy54lTiFixEtYlvdv2WjPWmdTjo2WprEpeUItqHYbY3l3Jf2P45mz6MhjLU/ImE97ESXhAO2G+E
ufvzFrf125zE16xq1m02rHsoHm5zEMzDDdVunSHdZFa3W8z5YvEuCIf5YKbLRrUfoRe/JIuLO2Y6
IKSvsqW4EdSGSmQGo3I2ymgPHaFLoHVFvjaBU5GMgKpQUPlS5t1pbJ+J7J3Aat7qWF6AAQSl35Fq
n9dVaK471R6tjHP5kJ+zItppnRzlSE6pC9+xfv+UYDyc2D2GbXEwp+mUu0yxgSahld2WpHxNURS1
J3emV1+KLPBhhaQvpgoSamj88cn7cgmt6WsNeNRYq3GrqvNCdtzqPmt/544BcppwHySzcccW18K/
qQzGjmVdy965ab98qtsMPGV0KMecI4nAKPlgM5W2q30kY7bxd8V1iF8rr/xWVrBy8ngdxuKskuWo
POPEHPDisZ7Mc9/eZeGLxJdNlG3rmnkwGnC6FgwECysCTqpYlbyTB2xgYssjdmX16S3FNaqTnZUR
mNBIiMZOONMhZDcRkpsszwS7tt2hcB1YOpeMKbh0+pvlutyW2GLK4ejYyVXJWyNoCPEge5R6m2kZ
SNxVZMm2sVFspnY6cB7bOyaTBcC+EuUyZtXv8rMZYulQwayPCTkpDOc3vG8rzBSP0nv2G+9X6l9l
p65Ga2JZ1zuv8TY1/ptq2obZ+3x37MYmJKwm8OJx0+bTCWF6zmcW4AW3Db5UMvehOBT9fKkaeayx
tbVh/Z1TcyaPk8W2KzFXXlCHzN3r+xqOH5Y7Wuh3O2eIjphXTzMGH7M2vnOa3Cbuk87aXe21h74q
0MGnHUHOzMoC4sro6ciVHr1EOg7AMQRKpjsscncjeh+z2PUEikS19+nWKYovL6KC10q2Oeq5I9TG
tvXFDJtAMAj2AQyV2fIodra76Sr15LTmyWVGU6rwUFA72kE2TSOac/MgdNtHFevTVDJ8mKcffbrc
HAOrj/WW6gaakBXoHgiqs5wxhgQeOqaTgnpIzVNs6GMjfYQAUk1RTYCRzKVYtihgyMwP4SLPsvtW
dNWZjh7WI81ZYtxmOTgOjkjznd0DFwlGDQs7a0rz5BaY4mtUbNAnEbishUnO1F3HxdpZstwZ8bxn
irENzZCMkA6Ek2+kwfKtn6ec1IFBcCGiV6Zm8x032DPL1142gQqLoBira1Zy9QPBKjuAJHdWUvzs
heSvnHjHdA/KE/ZCILBi2Axy3HYceGruiw0NzuF8VPGyJZS6NSAbuKwclmUd6Jt/bdI7vGReuUvF
Dw735bsl+oMMoz2FvwGeLtQ8KNH5eU7jk53Ot7irdpThnPmGjFIi3GZcKnqDo5zb5xi0OSPBJogA
nRk4C+MyCia33Iz+uMFriz9b7WLoJkg4W95lm0VVaGrLNk/9zexVJNofM7T8XNc43YyNsqeT6QHQ
80YocVClOgP/UrLRlbm1LcVWPt8OMmEKV7+W3IwmgsDtEOB7XTldEUzFsrUB0VWu5p3knNMpOYmO
cVURADRc667dDaa5w+nI7jV+nqZx1/zBnhUUv6VBUlYrUOGPxmuWckbxrKOXm8jWFEcoJlA2e/z2
wPKN2BtuwoLowHTsShyrA24F29wWHj7/qd70/OLFMu9GhRhUfmhB+G2yt653Um0C3dDcYjjehsoP
mIUNePtYj48olbuJ+ZrUFRF+9xBn1RHW1yHy6C+a1r4f7uzM2rW2dU7kQmIV6+AkGTyUh8zsjvmv
ZMx3YXsNfSKUwg7aLqgMOnzcZh8bw3Nsxe8ldpuwMq+1x7aBzW1ZsYpzaqw0eccZzs7AXr2ddpPV
bTPV8ntA5ptfJhfSrmAWhBVjaJmjpca5zzngEOoDLrUxGDKCztnOdRZI/zI33UGyX7RYn0O5XF0y
6YNuAjtzz+GMxUK9RMX0FYbLm+79o9k036r8sb8fj0z7mRTMpe/QtQFuhOYMNmNa09qHTimvpUyv
GH0fndjYFDhR7JQLKE0v5dDxe1SbvI1Z2tuTtO1Po04PUCLRzxvLDkK1sPNNMdVgMp24SEP8fAOb
qNgJ9HhfxpwNCv8+9cyLQfFtM2Qbx2CX1LG2swIWKVwRO9nOc7xjj3Ju5Mlqyu1QJxdVMfEl/TMT
t4ks6CX1EJBJDDgCxYnYDwJrpISR0+qjNTfB5IvNMlebJIqCKIsCT0wcXJwbIspeFhZ3NcxnLM02
zEhZyx0MqV2fZbveJO/X+uAsPkNMVloEPRbvnqmBcOyHkeW3MC79IjdE2j1hH0ZuWEsPFk3M6wS6
XUOL8iDsvcywAhTlLq1QUJtpe3/x8s4AFYt/cRh3uJJXPt/Zvcs7Q0/4Eo3WeIwICAAM4obabave
3CmjCCx2+iEwheCP+JM1dbrGSDuuCboiQDGQKo9JkZOB+PPhnz/i+ycLp/A2XmPjNi91yRg2z/n7
f76EFeE+fgiNZevkTsW926zXhKBpJy6iRATz6AZ/5I//pIb8++f+KxUlGeLvbc8DMTzBzpthPZnJ
1mQopz8bIfRBjahD/yag1ejyax2xUKoBKcmaqwNbmiloW7kbjN4N/qGwybZFlvkj3fh9fEnL0uPY
9Lfm8+fzg+Lw7uCpxpGGe0pVE2Ml9dDNOdc1+A4OG/n4HkGCxW9VLZeRAt1XsvVUidbDe1z63mEE
L7hpsiF/slX3lpcY5JkjirMNlvpbWp3YtoXnZcQM2BtJfSrD2CSABH80wYi+zqLCBZbG/8YMj3Ts
WG91P+VEo1voBHRvvYPW8DaqzjA33v9aF8nAmcJAQoxbTzHh48a8crC2rsvYfUDX8DZGZulDG0Ip
y9lD7cCX49BbnIAG4kPMafDqhmPyatjYjiu17N1WlNvMqt0DMA14Z5wtGtuwb7q952gcyneiMTwM
ngkrzAqTc5UOhxkl4Nksiuwxi6qvpBiZ3yw+F0U+xoGdy4lbHC7vUhMliYBAoVJkCYkD7KbOk0WP
kb4H6RokAuFYBCom48Weu19inNtLbJUCS3weNFYYfmSuN2ww8b6NmWfuy8xaTlM+uEzc4cmEHFc7
CxLJvRtOSvap4aZy+L1Z+BQCZ2whjeofmHQHOC6Rz6zqbN0tKcfSxBN4xrCdtMGQHIYiQCmAQFTe
ldL1UG5Di+Hp1fPwIlAEphhw03hxVgXBfs44gHs3I+JHhaugNLj1SBYMXwRRVQRjKZ4XZ97BDz7C
sWF+ye89qINJiE9XBVLZfJiby4AjI2swp9bhqrjbctJlK/vukOTlrsN9UEAMIiZFqeQQVHVNKP0p
C0sGx+lGZuOhJ9+VwV5yfIPcJCi1DMKMIRnQLWuPhAQkrLYCnCTae6o4KKy9P3FcK8AfMv+Plnin
Xfs4tvHeQLlJXG+7mM1uYKaCWIsUOO9zQj3uL4fTOLMVgtkY/wV78PbRk82qWMqtCyEVozV2UH/n
JPOmaCh5xlZKKv8w4Wzvq3ZTRp+ym/Z2jfdVts1eW/66Jd2Eb6CNWSHXxSc9fF2DYeHTth8ROdRH
Hn5oxvPWjDZ2nLmrmtDw7HU/nyILFTDJyTJDH6heQSVW9iX0G17ao4HDnHlswuoU72SOyIZZFePu
S4pVPH5pnEceC09Dq18n/100L9wQazYsIyKaUa3n/rkrWNmt9xTcQJqqrReBRYKD0AF4CuefTFjX
mRFvhPzOR9Yre2lskJnxMMpXoY4uRq8m+qa4ro5JGe+rpT3NpncuxLyxSRpY/Z1StanSbr34Ljt1
SZS+O0yV/Jq8Gdxd95sDlb1Crz4L23/NHkbbOyvYwLq6jhPBBat7Z4+EvoLEWBNIwV3Rhq+dda24
x3RAbtzmccYW1JE3lPlnpadVtgcPScPce8mTed/mxwD7usTeuYbgFAgUp6Z4oGusfZeO+4XpFU6z
xuWnlEi1xPw2Xto/aQsaDoqbk79HouDKNh6l+wmShOzPSbctJ4MRpyUsak6hdgJkNnFfPMC2edSc
gHVAx6mfZnCZS+zuBwy+q3jutyWqrCcPJdN3omts4OyL75QvsrQ5cGdbZQJBX8ynSIx7sz2V0g8W
bR4W3v59rQ/Y9b+ljYXoOp2SqbvEJcTBtcBz6kT+zp/ImQDGdDgZY1F1wBLtQXAURJBi6ibzDTP0
fOF0nUAdeh76r0oEi4Dy8zawmEZP90vbEkEGD2Igoj/gAzBfcHtElr+qHlyDVCtc5fwBmBkOsuQH
7K4RMzCon62s9so6QPQ1aFqnzCR7TbwPL/0Y9K+U66M1xbYq8sBW6lp4XDPwXBNOHHOGNDP6+jCw
/yar/EJF/SYFbpz1r/YwHqkwIXdMAqkYdkMnmJLIVRxdm2m59MIDqLeq2GEMRrhrkyS4Sw2GVHiz
ja0WDE40ccOq36oPBZ+2WVjDMCZBoxDOJRLdJRxJy5G59ZP6+3GU5qvlNp+4MZmPtg+VuzzY2jyX
0jyh1hTcLYYeKkwDiWg0Ao4fl8kuNjW4NCsascwo3s0pWNca4wj0Ks/cVIm1dxOY1B58y0ufs5C3
w6NkEj+4r9UsNtr2CfJ2JOCi+Wc4N/7NA414hOZJQEgo8zuJb6f18r00+plDHimZrMnVOe+RlnMH
Kpwa3OyHD0mQKp8vv/JGbhr8hdFi9zSV1PLl5MxYhhFbs4u/OOKHZbB1GX3DYlTcRKewTB1MC278
7kEW+fM3nBo7TuPL6rmcuFa8CqjoiP/7lPeYsVwRVcdscN1tx5SOIzolU0Mbui+1J8wH25+fHUC5
mbCdm9+0ZVDbEPqcsao/yu5eF+I3L4jlkFtNk3VnsOsPnVF9mheldV5aEb26ixkMs1t9xF397DkO
/VyZ96NIMii3mMKfEG6dbV5gjY9N3tFG9tykRfactCdziuvbn88o0+62k+WZ2z9fAzPnnassejS5
o4SWWx9nd/Avhcg4Ftw/4qDmX1r4Lev5ns92+q+ebXm3A6de3Vf9+58mlqVTO7tJQG/Si2dgAgNP
pcejd//jz0eRoR9sVft7QqHjxN18+N0QAcTd59hHx4rvrnAf05ld/qoKRLjZNLCb2uJc3f/489Fc
AnUC9F7uVFOSIyfEsWuJHrLMNXhDEv/C+wJlQQ7zkU0uS9nSDURgw5ZdbpZPTAYYFrTTfHOBFR80
g//1ALXppQijgRuNEbC1a17+fIoN4GFIp+aapqcqBdk+2UQQoiSeD3/+VxgAsPPJp6Lh/tUq6V7+
P0Xjv9PSQOucg6P6XxvE/y9F49QX0LiTBo7G3x8m/xVJ4x/f7m+ShvOXYobpOw4+b6lsyk3+Jmmo
v2yq+myhIG249r2D9e8OB/kXJhXbpgvSN12M3eA3/iZp2H85fBPLs2xbSekL8T+xjiv/3k3zH0Ea
wrcxjfu2NBGCBKgPvv4fKodqZCreV2nzqrBvAlog6freicIL4si18JpkPxyVfhk+KArfg+ApyUPN
Gt73YoLcq0amtWb8lHkCUHHqP7cx64805oD4aUFEteNcNJR7oYjISW8hoikJ7Izzcwc/exelw3eV
+Z/8GHMz+HiVmJn+yZ3rhV4SfwB4HdeAGvIDRTXIxaRwpI2IGjYTQpJVH3r/Tk7tevhWNlFPa/7B
KXEO5rYDZqsZzLc4cK0OhFALms4TDapVv7KjOcL/3D8ZUb5eDCjRWaF9HvOnDhv6b1v5NHuE2UZL
f7//VzkwNwpNYNxuh1VVW6u8xXCRO76/jaMHsI+smE5FXLOn1iA1Yxq+vhWWzVTCRZ812/w8ENtc
jQ1G6XEBn5baOGfT+pak5Uvh/4wtdn04kE9LW9cbs/pm+WDLtf+9WH4Abib0TWa195qTEWOLGPgu
3A+zvetlX9ZsP3nLR9SmwQTH2Y9DNhXJV+KSgfeK/OyH5pvESc8qlO+8cvkggv2VzAkg6poi1+xs
oKRh70tM8BY5g0kC2oNRfrqL8DEgZJeh7HjQofyJoxjMV++B7aw0JENPPv0Dp1BTkeHkHfIIZC2P
SeaEd8LsGkyBElxQUf6EUFRuEqW/pA3VWjHSuIOrIne4TBVACDfpgD+K5JpL4wTY5R73Sr9C4mdW
Mn7nh30lBNtWfWXtaT7Yu417cweQDr1290XLuI6Ap5CVDEz2Ks2o0m3t4layAAEfGvxn8s6pTO6O
qmWxONPYy9rN0t9ZbL5V6ZYE96MzD+IOPHwc5PBWLuVXJFK56RcQxLgEN7nPu6++J3+Vk0s0vyQY
cPD22KswG0yPVf1pdnyCJDPTTe9Ti/iSY75TZv7DaHKC3u8pDTJ/vt4O7Orb6DDOzXMxc8tfumor
Cv41BRE/o+E2v/VGLwg2GD/+wAjU1NxwJPOGwmXXwZDzW3ANVfyzt4yTnpFQxrc8Ygfrxc5LX0DG
cBittE32ieEMNlq7wPYaU46O7KNGA12xNaPN3KlmnXbjT+Vky64wJKPMcNn4s43SRx1CP3WEZnEv
RQza3BYrQUZg2EpaNNRG/zR528maPFROcKyOOO9FFeocFnEkqrNjzG9iulXN4GMQSH/f+St65h2p
DPVsOFff19TtOeZqaeZ3uIKPIC5L/P6MUot+52Qxebws3o+Cc8mMqO+UY7sfogC40VdkgXRA3gwz
ke6rN2siJ7koe8BI5F6x0D4ldwbEPUvu+4TWFhejUV1xOBUVfuBG8EqS0EhWvoxa8CM8CFHYzIYI
XBhKZvye6y5iT9IoxrLtWH2mGjeHU4zz3qztEy0UGKcx4HM6aTfJ0r9XowpEAmIA7WEfqeRQ6nlX
WSQTY04BJcGBycNXG+lKbqqp+GxDXviyUszuX+2U+heeoLQmNWjmj1TfPCwq2hbFsAXnidEhzM59
iVEsFfkXqYGbhnJW0Ubii+GnlFm8SaQN+NkVh6zF3ApXiGEDD66AdapbYAsxMQMnS77cIjrlsXGM
GyhAzvhh4Pf1qROw5u41SoanrtA/CWu+WAA+wpKYrfmEoBat6WTWKFb1o26QGiokJFuL1dzm/W5u
xoPMxXNp5hyyhcrWvd3v23Kkb/SubAMj75O0OBcZjmu3IZSRNy6an0jKI3NejchBsntvgFkRoEy7
yYg2mO2fcftVUM22XioObpvs1Gw9zVJ/YHPd2kN/tQa+n2zMrZcUv1XFmXbhlsRvOTBQJmlctnDh
lJF+2Yl5lnZxsF2ukzCHGNGmk974+XgxpvwKk3G1OAB6jKgo967TXetluCU18FMKNwIxSRT1Pnzv
yU2twxIfk7GkQYz2xFK+iRI+63cA8by6AATZ+MzVZ/nsLIo5mZ/d523gyuv0vPgsqsC/ef8zq1sZ
6RCjPURUGMXhJZGddU5ztHFYyIQaWX54IuthzAP23CiRSVE8+Zonr1JttM1dCDa40dmf0iehSUiN
tE6uw5Z0en62IliCYfQTj6i1EiZCUUt0ELIpGnb9fg+Laxa9MRrfFuUcbPkUsR5XZtgG7Fg/CZJi
/c6gJnckmN2GJLUyy4fevoXmr1kBBMh4g65DI4E1KgM/VAc3rs4WNMWCTIc9pQcm+FF6XQxsC+wb
bI07OQpXUtZU+TTFLWMxQpXm1hLfei+jZT7iwd/vQMJcDBAZy1sWIxnAD8GLbV7MHDOHmNyAlw2Y
tsdLUIQTgMEkiJWgC6ONfw7JiI41PoIkXmsL+lfncIMceAXWWUpEXQJMCNm0E9MiRiByYgk2XnVj
2/rwTcaUsY+VKbUJq4/C6d64M2A/EM279qIvU5ef+sUzEfrd0HzimYo2QkNwsPJk31Q84ZqaIVSZ
jWXzz6Rmf6BlKdgONLy8nblpcvejNKn/8ZJZrULtv5UkaVapR9y4gh1xlFX4rTOKaTNMec4gssHn
K7uTTQR+W/evCvL7Wnt+tlEFD1+zmDtE1zisltNGYhBcZw3Ykcyl2QMD5sFMXqoSz96QAAXM9l3t
nm0HZNIs7pxWzYM0BNdbtOycaJ0OmHuwLqjaGvH5uD9Mi3eXVvST+MZ4Njy0SUdqi1up81vJ/n9R
/PYvY6T/xOT7l3/r/8Gwqcce+1+fJaAL4nb/p6jp/R/847QAXM+1adfCyWtL5Zr/flqQ5l90vbHv
FxwoSXveiXx/nxZofPOUTz8cSVTiKS4Z1L9PC9Zf2IQJhtqA9zyoIP+joCmP4p9PC6ZjukoqQZHC
PdFKw9w/nxa8cdTu/VLahpLLdU9fVvhuhU6PkTiTKQntO1O+sJzhsix3s4lBd4tgEQhq33ZhbtjW
zvAIQvZqhijpAyrXpAHJULThaqlCtSOm8ltQWM/QeOLunEDWq4UsdmmMAQlsBZ1NtVpOQwZVRqQ5
w7F2INgtfTqUuqLSr4tu83XDnh6B7k5rWKJ2K8bkPkQw0bRg7EPIHTgKLLOLZ2gZ0QAiZze24fiC
n3L4TcgAN4kOa2of3HqLRdXY1VxMuGXGFOgWllfBuR9jHXq8W3bub39g4lkAR0JE46JbT3DXd645
/FgSKya8r/AtkpPXmzz0wQHgLvE3yQglS8FwX0nhQuAQTFaIptkrMfvNrbH9au1SV7+NUwS13AZG
1Bf+vB38+M4MZ0VtpHY3ZTKxp09d4Da2gGTs5HS1G917iXi6rsUYPvJrwu6hgG3ntEu3I6nDkDmJ
q4A4Dot7J9UlNZHiZFTP197pyVGRP1x5jUGrV5YxECd0+VgODi8SijHzSPnDITu4NfJsfhStxm85
+S2IDHbJUzoI4DDRj2qYCW026beszPESo8TLmiDdzJ6UaaFXrygAyH4M0Ml3g91RjU5R3Z2WbBBC
aqudWByb6qTJ2qZInOuaOkfw/9ko15GeCSiV0B9UXw/3bIcfOCIxA9ub1NpT9UCcY1w+WoAjDOmT
Wr60QztdurnwHhW0GGBp1WRe8taZnRUUgGbHpsB99Epl6lNhKCBCxiqM4/5Y81NORtjrD+X6IwQd
yz36oyc/MDlGl54IR0AGsvyYRA2woCXd51IlmCYB6ZkZtgn1mm0zsXeYKfSgHCkGnTI4rsVrSGlr
ayvrs2za7In2GnVtBECBzMGIw4B4yC1ObhgYx3DEL5Vk49EeAUBDUVC022jfu5iTke/nvhfwiWLz
Rn4rJoDTmQeaAKtHikvS3Vjm0e+F6TW4D4DJD7rU2QtNFcUL6It7KGUsP7gfRud0tseTUbg0ZYQw
6jYF2cEHxkTTlXJIShkMJfp95eNQaxdLbuBOpt6a/o7qqgH9HJRdz7ituhHX6V1Wc+bwuc9SJtup
hU+e9NTzYDtGYLHVJ+qp0MjJOxblxc9r56ox107rLItxLJoDVTfdaI+/EHrdy1jI4hQZWf1Ygb/A
qmmDE2rSrn93Q509GU6cfQuXMqVwJk5wC88RphsrwQYd1gN+MkKzvzlnTU8GJ+5Hr1NekDqceeqh
iQM3yvpfVU4qMjTs+MlcsBwzEqr6bG9MrQAqPmThamxT41L5fYRMm6ev3jB2O29oScwNIreI4pBP
ohuLZ7lYL1l1n50q1X9Wbhw9+Q7mptlVd+9P4hZU3eTTTUBKpmuCWpIEzV7Hj2NaOo+aCw34lAOr
ic6cXVuk7lOaxvkvU+HUXc9xx0/EHji+p7nvB90oZ5qzSgpOnNSz2EFEY/vTkPAkiZMZe1hi1qeG
404PZp1Au8CbP4aUvTr5drJ7JhINy7RaDc3YMDIzAZpGMhm+V6DTQn4br/mewLEC1snp5xhTnEEy
hnOQyLGueZmsf2qi/KsIaly5KivEGZ9ewRtb1+EnxVHq0UGFJgJij+m65kLR67gsc/PAZhd74lL2
w8ZyYrTxPsLykvgtdclGGgfNbJbkCIwaf/0wPfhcOae6VvWhNuyKHd7cRAQ8Bfa2kGf0mkcMcnw5
JDYxzTx/ZXsVP/XWsjzNCy2Jq4S141wsFTD/fJ49HPVlzaVRdWygOpVAuuoyIkWISEUeIT6hxjEL
IEDnPPOjOE6nBU0cm7wc47epca3vPWRVppymsfcrmdyrGOOG+WRmYopzc4zXZEbWbj1OB17P8hhL
S1HU5bXbbMlMIDFewiFIyxzmc98xGjHB+sSF4URbWhIJGvjMmNtORgxC7QG+WOj5BDShUlqXuhzC
Xe3M1rmzG/O25CBdh6pJaG4rwtfJshu9suCFvbdSDqdlaJ3fFSV1h6a8Kxj0zZzS2Jm5c2DrjbOB
QF/tYa4x0nJ4Dn3NzK3K+nILDgyRa+woAsN/JNPjwpr/yTXUfPCV7GdLA+SqjWb/sY6Y1/pWTdJA
cww6pt5gPdYU7t0jiPAV7KTNmITTJUdSWDrJIQO/eueaT8a3lKgswYQqPvdWH+7lVCbPVu7gFESm
/NEZkfutd0STbdu09M++9tILRzIX4JytT1YRZh9W3XjvOSUzzT0WzWa8tutdnMftrY687FdH80PA
NaH2hdcNzE2rvrdWbYd9yhNdB/6XXp+sJ9iR2N4SJNIvt0vadetepTi2xsjyQF2miVzbeersudW5
WOhbdTPZrLxVKhH4qhyeCqnqGhdsGD5UBgIBvhYhG2x+A7GDOYoAKgmtKFfkXbZDuUkfMr/hPIPV
Nbqak0rfaD0ZfsacVwSjoxKv9zCKaVfkvfG7097w2DWeS9UFzSabsTGty0iBDW8BU9HdLCXgwDKe
iRIaFUl3wPsEeztJZkVmE4Hb1vHRVTDlERydKcNqG4u4pPIRBelKsDExNmQRfRHl9OWY3N6D3srv
LrqIY+VGk8U6sMLXnNd4ezYQqGb/a7EaJqe1cqprzzT9yBBpQIzMMuAiwEBsam26SkbM9Py+Zmjd
UXmjcIFQUFYbfXKlVpd0upn1zk82TNEn1y830zbSKVKt1vlp4blqt3lPBR/KRDk/GPQ8fAN6xkGl
jc2FRH3jqHrLWkEk2Ghim97XkRIpixRH+SBcS/YJUqk1BiFteSE3+anDs5Zl6HlU3jCOWQwVPS//
h7rzaHIby/b8V5mYPV7Am8VsCAIk0yqdlNIGIQtHeI9PPz9kVbdIJB7xSh2zmE11R6mqDu/FNeee
8zf5t9T7xR65HVOZJc8DVPO/ji2N6ggVt9DQahsn0O9Nr9L6KbYeb3Jpor+O2R3KzzYQ6zL/GEGl
8Z+MNtmU4XWdwHllUeU9/ayfVfAoIV3R+PCvYAjHlKfH9hbkzl1YPlQ08yx9j2fXd3zX7I7snZvv
IKCAwlP4yH+kE5+GtkRoaKCcXnxgTx2G4vhJaYqXRGuujRpT0Ch/LnLtxShhPKWl7fkIvo3f8eOK
kX2UOqQRkPX/konV60Sb0pr6mdZYuVOjwToIwGM+mxYFDeQZZWkjJt6TGMbKtZ5D77drJfRuarl5
OsbePioLR0eHk4p1j8+M1P2Ue+ofXjoYL3FdFD+RtHWPnNsmHm1fWTyD0wXGvQzMGc0mEG1wgkUc
WsNx1+HWSwcbpwM30mqqh2mEH2MoxxkocUDftCK/hWqTuIg9SDsoVaBlk8onF/W+mN7kRRMaP8D3
fIBzm9mNAZChA3laaf0nU2k+1AkF4HE4Wo/A3mDReXVCqRd+s4tHLFITvnZ7zAz/oRZ9aVt3I6a8
YxXbWna0nGM7UtbKgexWyG36BdbnXQ7z3RA0zHXDJth7g4rVYi20j37l1R+oMIAHQ8FxQx3e0euK
+c4p+uZpUThZihxCow7fahPWeqrj71h36LWgIRBBag+KF3SHb+kJP8A8otOrpI+52umAflCFRGy5
2jRd+0qy+qUeLWmLrdlOiMa71hKsjUf9WhezHnPkASPSSf26Kbnt41D9JrSkDfRCPtU5Z0AJ65dH
CaS3hqLwRgWUuEkB3oJ7aD6NPrsaadrKDRt4xYUVIceCjTRvi0kTRYEzrfd4xo0dLERku8A8JPlr
I8XeJtOV7NmgqunggYT5NnRMipLGt5GLeBPnfbk3vGhq6Xjon6R48SAWKdihJX7FHErZjkVPcb2O
rY1GUdmOhSNql0lMG0L00H4uau3VCnrtvu8Lo+Ex1le/TBB1D1owBNeC2YICkT3tU5gpYw0Exwhu
BhLux94v429iKurYE3Tq10pN8mvtCFqCZA74uqCXyU3k58eXWFClOzx8KI81qdfoO6rAEQqBwuRg
I5BHIvbUOvUoSvdKLcTXWRPgBOvVnv4CrgohuTIBuI/kCrMmY+PR4IgEwRCkmF02oTXZxEePucxI
O8WLcc6wzG9NgVFqXur1c4fSgGsm+fFTnIbDRhQb+YZyegrB/YjgJas/It+UKv5tZAHwza2N5j6w
CvNTC4f1Ce6I7KY9lVTqd6P6klmy9Qz5XbxOODzQwdGjibA+wd/8FizvnXVUutdylNFNtlKKP0AR
0gjJAS7N6ffLliuF3hhvBcw9DqLs1yIEBRFdaZxicaurUILJDyRj8muoG3Kylb0O7gQy9QCdapmW
uWYIX1rDM35CmGrdIE546pS6OB7MvCalN4wMeU3BSmCjGV36Scwl7UpCsRdGRcRdlOOpJg3wbDZt
U1TVZrCwfwPEUGu3vTmyzdGoyMgdVPjVhgDkOxJAOliy2e4VcTQdfTjSioHcSo2Tvp4ksY9TJURh
dFSwTzGz6qAM+UslwidKvLL5ZWZgiTwJuLRQ1ONPEZ0WHoujnFwfq1K8KTVx0tsJ/Py6JF+/ldQa
oV0TMVtjevYgtlyDpJLN+F5OYuVzpI/VNmkGtN5NP7xh0rRdwGF3LzVi9AHvLGtyUoubTdc1w3ez
j4YbFTvrlNwPAFklJ8frEVjtfdV4AAo7tX9CQlC9Gg2kA1RDLq5GqoQw/r2h/Uj6FF5XGa21COTv
fTLxpxWmCA4DNIoASQMcJSPw8hOPyxfVvDtge6mh3zAY1b1fdTEsBFQRJtXFRngJs0F/bmMektsQ
2yAM/tSk/dXSVL3Lzap68ZIerRkDzSBcNr0CObsqUzDrivkQXVWmW1QNO8ydhth70Hgn5HbV9wk8
oLLaywVG2I7mYxbu+G1psWaNwSTRajDulRBtSCDkIX3O4ZEIQDCRM37EnSjHQkoWwdkXeImHQLnh
CIjfisR0zFTr7DYA2TXw+5LwOGw0v5yMydp96gVXpqj/lKkm2DmO9Hbqizy7dQUooS4BByRtz+9Q
wi4+BW2jfABoK1XX6MnXjqpl5S3eJJmbNcZ4M725PmN5gK4CXSDz/w3E4v8jCxKFauN/X+3clF/H
8Hiqqzf983/r6smYjKiGjoiOAZBBR0LvX9gIwVD+Cw9aUVY1C7L3X14if5c7tf+SqYsqlmFKlobx
qAp04+9yp6AgrKdJ/AuIQiuQx0zpn6AjJGqqJ+AITZcsVTFUUdNlTDl0dQ6OaLwmhx0vPXR253T6
JrDhTFyjwmaTI9zAf9vk9vG22ZxM0N9WNv+L0skH4Ll19X/+9zkiQ1dQ79N1ZkNHasjUwIWc11h5
BOW+V+ckAOkvWXzxq68S2ak5UgLwHnT1rxI8xXP/Z7YQTTp3UiGcJcqapAIoYNJExZyFQyLbFMyC
wph6OwAA25QHYGz76qdwR6IGSqH+ODynV+G98kH7ay/8t6HfR0bWguFStDaZXL7VGfQEJkTUk+qi
wpfeS8rBk1AllSFRGdBN/Hx7eVZn31JXdUlWQKGYIGeoozPS82iGGcpqWzKt3i0Il2dIbuJH1PSR
69pAHXHqB3C0IipaO2MlsiyeraIpMksYEI8mSpTuJRA7Z+OM0nJItUB6AO3oGNvOrm/8PTKnW3N7
3Ca3+ofwYF1194rt26HrOZeHrS3ENjXZ1JGfNCy8ec5j+yrVLaFjjo81eseRhhVLK/lX0PzblWUr
LQyTjYk+piFKEltvNkyqCIBoAuOVQhagmlEUacaVuBL0FuYV8fFQ5eLHgapoMUIvRvDh8kClabX8
BjLpuA2QlAGMgpUHpklVZ+Gx45CCvGek9bZz8s8IsOyFW+HK+yZsI3sl1vm5oIPXYjExq/zFAuyl
z9YSJlbREHQ6+Am5dFr/J9rYrk7bsiGj1XGWlWmQe6gReYHhJHF/UEuw71XsJDDQ0588pFfmftqj
J2P/+/dMbSO6M+zlaaedgLjGZKwNaDdoLSpo82c/yvZ+ZcSzvfouwmwd8SpImhZwlC3ucgCRYDU+
arx7XB62t9qXpnLU78kzxBa3uV6bbWRSLw5u+vOTwZWoG9ViwuB0nX4IT7a0tO5i1EXLwnR8kqSY
DLYjO1sZ8vJH/vekvm3rk7iUy5sczgGT+hR/RZYd5Ub7eG/cyU+laVPKhmAMAM72Xf6Ry6GXJtsC
LCjrFvB3aWoPno5YEA2dWh4eDoFwdGP8InswK5L6Wke8FpJiJdp857x929NwswmOrURDnK+o7Aqt
ti7LP8cVCLegQy65tw2xt7XcB9GT3I0CwH5NaPb/0XCt6WA5mejUzCtDpxcCcL5zSuwscdXBjrzd
RN5Pxb+6HExa2iuWhfguy4W/arO9e4yVSqPzwOQeyqM7OOG1tBcc86YHa/MdasRu/UZfCzn9+ckA
9aHjEhQJWbJ6JfVLSKa9MqrZ4Tt9Q0UkM56uGZnLZhZipIB2pMhdIRfWwkRSzRb8knjcmbnauA0l
7K9DW2nwDHjUqzrEBmB+D5d/w+yqefsJmm5JGAYptK6l2cTWSIJKrYgkOjY7ZnQHw0VtPvxBCJM0
RZYVSURX+Xwi0xajduR3oVvhGGXmA81Oz66zr5ejSEsj0UURUSxpmtP5ggQLAqQ8xoZDewqeox8C
yiTI9GzMbfMZKNmh9d3Iafbxp5Ww07aeneIKy4Cuu6iiDT2/QONSQvlyBJXe2ZSePkrbyBXs+BqH
xhd92zrxB+QMSRCo40S7y6EXFqjCK0ihpy+DO9ZmmZh1RG51lBiw0Ysv8nCkIVRUXy7HePv+74YH
TgGdaVIikNDnH49qE0grk76LuoNpYss24r57pBptFBdfxb25cn4vfsSTcLMdAb50sKyW5Yg8yTUp
9+da1hFvGlby58Uw1Bo0SrQKL5LZ4XXMjmIuAn2YtOvtDOZtcXyJhtfLc7cUhOQRDLmGh6JuTVfV
yQHSSY0hq7WKvWggP4k068A+IMQ9SOXK0l9aCKKia2Q2lgj2fLYQ8k7IVXx5cQ+yvEepbK9p2LiX
x7IWYpanBVElVcPkas4xgs/54EuHeKj7tUttaTNxQoiSibawKWvTHXsyZZZe11JI1RUbNGNDi8J7
UO1mR32v2FEIvh3c+EN5V9twh2P7T7YTz1KsMxWFa0abDzEQGqGqGi7UuEd7CkifIJeHP5jGkxiz
3UQBVst8CVRrHvCqGDGRN1bulMVFdxJhtoFiCWFcVI/QqFIgMNJ46ZA0mGTXLw9kKf2YGlZvAvYi
VIxZHCNpeJ82Q2W3HhoUhXpftR5g4Z7kqsWx2fPFZ09CRjfLna7F9yxP7i7/gsUVaaDqT1aPks/8
HZq2eo5HFrxEMf8gCK+JsXbyLa1FRTSpZigyl5Y+W4sAb0bI0lzO5hd6TeTN0hbFhY4W3j7cJQfF
6T+OtwG80k31yXs8rmyFpe+IPCoMFJpfBpiy851gZmUdWbHGStF+eLq/bUfQh42w8hmXo7BnyT00
YGKzMcJWi/m7jJFjHkWTz9Tv8XNptpc/1eJiUdjT/wozTfXJtgb3nWvxkTAoIHOFcOy++LvoLnWG
vbqyLBbyfxg21JLEiWeDq8Z5qBa83UApGy6CcmXQ9wrDj0ICz9LPV6ZuXoL5K3M6iTQblGWEWosw
Isf79/QZgmRK6TqykZp4rb/2u6y2gy+0c3f5Fe40f7A4pjejOBVhTMWYHfhdPHRAPzG4CtTiTkhL
x9DCez/VncvfbV4D+WuIVOsMvMMphFjT8jn5brA+hLJBVu3t8kfv9wPYVb5esDUecyf9FN4UN4p9
dI70qm+B1HQPK/GnccyTD43XMbmHSpFivsc9JbOqJGGcPOY+tlswOIDONuk2vsLf5/NU0kt20Asy
YMkyCrlbGuVrdaDF9XTyE+TzKYAmopgorDMF/i0S5LBfm0NQfs0lb+WJsxZotuElaAADOkx4E413
HfJ3yqewvK/6cGXZ/jff9Peczg5uGQoDmCfiYCh2JV+pjy3PqeYudoQ7HFOd6J7ifu3InNiQ7m1Y
+Strd/kH8NgBV2Zyur7l8SeLCqd52JCwMGx40259kB120D69Tl7wK7Lzr/IGbRvKeSUFIXlvrFzA
8jSN8yVlqkBiAW8T/q3geBI9KY9HrfPgoVVOeWPcY4hpVzv1s7YfHKp7rjmh8R0EDu14CxBnV7jd
vlzJpZa+9OlPmB1Rvl4ixIFJHu1p8JPGcyE6CoTWsF95d8lrgWYnVNjFgTaqjPV4EHfT1gXnA/fB
yXZwz+1hq9n9Y+0A+2EPD9eNTeuRz53fWIfVj750W2NNTgPApPH0xqc8PUnSmGduPRol73fBbV/D
x+KRet8WW5HKVV/CB7RCt3RoHXpiCojTvWDaOvny3vpgrqy/pV9iSTQJsN9ReDdNk3ayAPq8VhLw
NbhQIXGRARjWaFmtnFvTF5wvstMYsy9s+rmuhaVYcm5GH4xD+6pewS1AQH5jfuTyszHy3oU77QG1
+uQHwnIIAGLn6wBjdcLt2gm2ePue/prZMkgBhbaQ/TAJ5IWKAL3b7tX78g79km12fXnk71ccjQlD
Qk1MlTUNqPVsco9aDxNCr9GEQ0VBu9JRchm+JM2ny2Hk6SefT/AUx5QQpjT4iPPsCOtAxGV4Ldil
a+76G/3rbbMvHLGwwVw4soMfyFZ94mY4eE9oJduQxURU8jZIG9nlzlo/095fVFMRF5y/LumiDEzq
fNx0nAL0tP2WD14eml/ps3TT7ECd7Lir9rmLKcwWLs+IsrCDQgtIh+1qLen91J/9BGX2pA1w9UH6
lp+QgkxyVDt4nXb8cesdppTk2G9xGrcDJ1v7FO8P1PO4s1wkkwq+XBi0tv5gHIz74zO2pI5+Zb6k
h3ErvxSs9q31BcE4G4h/P0Bs3PA7royby0tioUJ4/jtmF7UpIogzmIxfBnyUbW79PeyobY30lAu3
2U1cayutXCbLU26KPD4mZsU8e05w14VPEeJ6bPX3PeUYxzLyrSBCg1MyyGJ/NMLf4Wb7OKHg4yHy
2bKPzV241z71e8tODpKDmtEWK5vVNbU2vtmqjtSy7FIzau0WlJvRIY2jxLsjUk1mvXJVTefC+X62
KEJa0ztLo6M5bwO1QZB0LWpFKHO1hwz6CCbpfqxuunSSTl0p/ry/ASyN1iVvBINq4bueYn8c+qMG
xNSW9HijDE8Z5kZ/8KmsqZWtSHR29Dnjpqc62fFonj4VqI/+Nf5aHqodrE/sdt34uXqud6uZzbTB
53NoaXS8DVHVERqYvubJxVaXVFSaVMNoGw3Vx1qxje/Wd3QLt76D4P5OfyqOdvUqvyY/oHts0Sla
ufWWpvU0/uzsH32xBMTUEB8MaTyWjmm5l6f1/WvV0k4jzDYANKbUy0MTk8dYvB+a6ntWg4WrCri1
lwMtvO3OI81WPiihsIhj5rLemomj/zL2xy3U50MLjgB38tfy6/BUPYXu2l29MkJ1dojHdQ43X2Ld
FGBBy4GjMvmVJ98vj245CNmPiR+TaqqzV53caWg65C0n9ljcw+++bnt96wXW838WZrYeuwg+cJUx
hwqcixIu41HxX8R27cE/hwjwSOVbGZht46AI+kSZDQfSMCK9Hgl0QMX/e3nI3QyRdkBRm9juH9C8
EK6whfpkgDmKVtbJ4pI/CT0bojRauheOSBpoteG7foe7noTL0x/Mozn1Fel7SbQYzvd1D183TSqO
Ky1IPwGXAlEKG7k2g5XcbXFZ/I4zr4kPw5GKA9VjWx3gdXlHJCT97kuY/vPGIdIloiYyIHrx0CPP
x9OqvVniBEOcmoeIn9qq9SMCfCBgO5nzDS/PnryQmpGSaVTHVRJTeV6oREyijWUEQOzU2gx2vxVe
m53vILrl6jeCjaz1g4yb8w5jHriDP+H5VNjVrfyIhd4UYz75EbM1SgKrhJrGj6hyOz2oTnFbixvv
R3slf1dsIIBXSAzfF/vLQ59W3+xCICgdAaonGqrhs9Wplnqbkya3tg8rPhZ+DIKFA+ChFX5djiO9
z8YZHQamiokgjfouG0eYN02KiNsbpB/ygJAV4DFvNBdpuOvgU/VdupJd1TVdSNT32krmsNCgIriu
c49LmgHia3Yp+DIaAlDemVrQ26RFR9pvADQBIN/LZLz57doZLS8kKxRFUQAC6iXRb5lFVMUhMBCj
b23hCYESO7+HJuIc79XP5g/jJXxR70O72UoOHlS35a1xmJpkw5W2bV3zbu0TL11UZ79ldjgMmREU
hcDhEB3am84OC9sKNzHPH6gylFe3x83gDttku/6sXDgupoKxZJk8xKa+/Pk2BiqLvHWRckUWwj4a
8m/tgIB+ttapWzhidYrwOiuLFjkTfh7GUk38GZBJRQL/4AM2NvOny6t3cRwnAeTzAJGqRUGfJqyf
0UMtJkeaIhs+QnIdVw6BtUDTQ+okPxvj1lPAVPNhdOtjlwl4YSKv10GMuzygOaRruhCZMpUlSo2L
ru00paeBKMPEbZBz4t2YV9mVd5B2wm68hZq2kvEtr76TSLNj7Tjm1nEMePtVTg/lFH2CR5Dg+ROM
a5SGFJvSErItn/F1uIc5uXaqLk/o73HOVmDHUwg6MdFz8UPSPUTGtSGt3ImLW900tKleKE4H3PlU
tkhstUqfTSEqsOz4PhSRgbSydhMO5hclxJ3s8sdbqE/y8SaUrMJnmpyhzyOGIDvLrlBYJTfUP3fY
H5lvRQ1vq9yNd9JDeEApxT/Ir6mT3gILf/2Bjew/fyCd/YbZnoMeUPVjTRba9bjBVvFXEPMr1e6l
bY05N5XACff3rntXVSHKIArb2hcxG/KPmP1Vny9PpTTt3Pn9dxpj+vOTfeCbRtSb04bDKOwKlfNd
uR8fkgPeZ65xWEOqLi3G02Cz3Z1mjSkoECkoW9Y7ZdoFceJgi7O25Zbu2jdMAVgMEQDE7NtIPbjV
sWR9YLEYPRdO4/h7zIm26bXgqBttpw0bxUYUcyts1yqni0OkD/SmSqHR/T2fz1YL2e4Dzy8PoXtY
ObY8fhyqbmWE04317quZEP6oBkioYMxOr9wSsyY68oxMSekgVnXCNomFwBlq+XgNdqLc6lomPZi1
jnNVFQoPl1fN4iBPws8G6fOKtRAjYpDSZ+gFqEi+SqtPlsXVb1E30mh/gECZnVyFlo8d5CMesq+t
K//Cq8geP+FDO+AowOeLHP9+7XW+NC4iIQGCWoGhISlythmGLJdUo4G1WKbKTxQ9PkKTvpo83S5P
3/TL51+PDFDlzKSWwwc8D1PDM8ebHAlqWJ1FeZcn0KPw5M5Wjo/FhBrELEheFRQelILzODEmIbk6
EEd8aLeyzSPvW7SFAGrj5XTX3eDka68VWJYW5mnI2UeTq2NcQzJu3pqh1Q4zqJ3kIEW9vzyDi5fq
aZzZ+0gPYAUbGkObEFf1PTpX4VV9bTCy3jGvEZzYhWgNbtM/KeBQFfs9p7PLTqkhboyd2NgWrRdz
Qgvna59t6Ug+DTFLV0uz0st+GpvxNLrTA0E94CezFbd4tKw3PqYz9/1i/NeAeGqeL5Ia5RIlrxhQ
esO7b9P87CkJqJvyo+5iF2Ubz5e/3FKyoKsGhUxCAqmcDa5XLL+YkhLbmGwRLCSsAugKPT4awoBm
2K/L0RZfXSfh5khneNONpEVTObiETXanAnSm0udUX7Kd5dRO8kHF4AMHiS0qA8J2LfdbOk9Oo8/u
odiCVNwO1IZlSrebGkCCrajZt2OUDtuVgU7/qflnPA01u8dF8A+4b/HeEq+Sx9xNdlMNzntF8Wq7
tvnWRjW7xeNmFKNjRSir9ExXgcanWiQQaIqtVvOXLnJd4+mEKhSvKHW22/QKSUOAVY1dOJJrfoV0
Pboj3avALfERfcF4h2687PaFW+7WoG6LwzyJPVupZa0oKtVxtH1QEkS1eVMdX8bo4+XvtpjKnoxQ
m2+/rusQaicKUkGubodO7SZfpza7tInuoUHbg2uxPilGG7Y21eg262iDpZt2omRRDp+wx+rs0BYG
o4vVQeBMkwvbGLC2Q0jk8jgXJ/MkxOy8Nswa1zGVxlPS4heGA8ag6U7Tr/W3pl/6bhechJmtF0U8
ammQMJL69XhAMyD9MbGR9EN4UBDP3ra/EK2jv7eW9C3etKczOFsrVgcRveyIqz7wIHFA4OwDV992
VHTK3VRa+MOz5fdQ5wunjJA7RYagsUF0Y3LrqujMjtbKhE6/+8J8ztHTNR6TtRIR5HjQXGVf7zWu
8+hqbast1qdO5m8OK81rI9Cxa+HKo06kbLHJdcadvpHsqRuLK+xK+ryy4Od4bRT2u2yUCBc3AEyQ
xw2HlYlbXu90+HmckucpszMyz6LON0cEAKhpbjwcssb2a71at12LMo3z5PGWU+O2hklmQK3D0I5Q
dtwnRmvc6bparmzgxSkD4sY7lEe+pMw2cGH4cVDIXGWB9mPAyVoe1w77xb0LzFy2mDbqWLM9BF21
pElFpQIxUT7I7VBRDix+GX6z8vWXuuDUQv8daY4CiDKlphhKpOjAq2KHSshnIADb1t80W9k1fpYv
awt88UOdRJwlAmHjp20zErFOP4edCkj18U86VmejmmUARc1bUUu4likaoEp+lyI3pyT/HDoNVP9k
JLOFjcyGKk2+4HYadFuhCuiBpJt6bb4WV9tJlNnCpsPD0k6ZL72KUQKLYMU8X76QFlsepwOZPtnJ
3pHLzqskixDBQcYIZyu5iVO9qFfYft+bh9xRX8Vtd1//6h2ZHIpEde3SWFsTs1tXxFlaqiRmctAa
Z5KzTbvMGfCRuTzQxQqPDokDgsXEvTFmc9m3tYh393RI7IzX7tY7HDfjVeuUQAjT27WMd/HCOAk2
m9UqRdIFW6npwuhvpvdffyXs5L25AmBevnBP4swmT0d6ufemZTilTXXopBNeK3VLksHoGiGLxP11
vMWUY2Uul8+o33M5OwUrPZd8HDk51p+s7xNaTfmWAh6Sdup3jyStONS2eF18uxz17eR7dwubExAT
HD+s+VmOiL5DHyA2PbWOOkfYWK5wH+59/a15pO6wKgNujM3yVbAVD+oG0azMlRzpJfkQ3OWP1X23
/7Ov/PsHzY6zQK+HCJ2k6V2TuvlgPLRmgwZQ6BjlT5n+LlrHO1F6uTwNi29+4Kj/nobZARcdMy0S
uunp+JRtvqh2fCU7sWN+tngDVAftJbp68rfadiXqtD0uTf78wCsKi1rb9IbbtdvhK3Tzvx9XwV67
6m99QCIrEaf/4ruIuF+A2gOtxRl1fjKhXCoH2lRPrxwS2S1uvK7giMqmca2rBPQpkh+XIy6eRCcB
ZxNbqyEG78NUTg+1fVh6WHLq6MJ4jbLyCRdPh5NAs7lMxbpszZgzd8wf4vpLlj83PY7XH6ziQ98h
C712WS3BHnT9JODs7Duq3oAFAAHVXXKH6lVCkUgabP2+28KHfZhyS+kgHNZ6Awug4kkrQIZ+oEgG
WM/ZOUFj4KjrR4u345Xiig/9a+dISCKgCb97+38uMLGtsvM/hDfB41Rr545x/0e41qXFxNOfoxKN
CFoIs18S4e5YJTLlHWbgcYsdFzhy/en4SGHA9ey1Av9iW+003OwBFsVGOgzaW7jjB7h2Tr1Hwfc5
ulqb4sVPS0nAgEGFjwu40vNdogbeUIuC0tjmrXplyJtkX+y8A+Ji2i0uvm51f3xIX5rrYHd5r0zz
Nd+cBog1HSkWZKLfQLcnaUObm0pdB9wAcVjuAty5CtQJj/Tymu8DzpSXgy1tzNNgs5RY70kPyohg
ZaS8FnGKyVn+ohjtymNlaVuehJnnw7RYcRbVWK3pjeLSJzk0LtXh/RqmZTETmdqEELbQmTLn1ZyA
fEfUZUpF2oZXsp1upesJ7Te4inN8WKtSLWb5U4GdN4sMutCY3ZpBn+PDk3NdeLfHZ/Nq+Jm9IHZ3
222HG+lrTLM//nb5a73VLt+tjZOIsyXpjVbX+VOXHEDj9ogzm4t8X7yJtomNJhwMAvE5pwq4kd3M
Dd1VAM3i0jwJPzvGPTXSgvxIw8QwvvUxPKCjjB9RsuuHxEkocl4e7dK9eDq9s7Nc9jtRCBuipU2B
zdwXIdhfDrB8iJ6MZ3Z4ZzIeranMg0Z+kF6nuSwP/iNobbe9zp/iF+lTex3ayq44dAe0DKN9cwMh
xfUeoy/VSod7cYPoKt1mOF60gGZjRYd9GPqWXyK00WsdUwgZgDWGxbiJM/DFuoVxguiW8toULO+Y
k8CzKajLEm84kQ4wPKSd6vR71CrofSGnA5r5Tx4kxkmw6TQ6OdoiSRuCwOKLok/3K+llFavl9FYU
oxXFlcWVA04PKKIE9/CNinESR+hKlG0b4DhZFn2n27ZLI2ll7ayFmG2FSmoQLU+YNyH+IguYWq70
aBa3mkklxARTJUEKPZ8qFNOtIS8YQlpEQr1pI8WEio3Sx+dqzFJ8h+pUP3ToAq695hYHdhJ4dsTE
cBcqSyJwMF4HQ7SZTMAvb7uFO8egd079Bc4kBeHZnRNontfpSQBMqlH3Qig5dTPaaWI4l8MsEG74
9FMuT4aLNpc+W20xcrltb4SdjTW0nT1K1xiJU1xEym+VebIaa/ZatCoj7lWRManwYBDm38c3xSHZ
Bs46wPut9T67BM7GNS2dk9Wt+LUiNRKxWreWeau1pO/JLt8nOwRanywn/Dmpckl2sK8h2VjPFuJ8
Ls5qu8vzu7BQzn7GLBHLGvXoNwnTa4XiCy1LB7nJp8shFleKiRwK/HYIF3PpBlFLRhyAgmTT9x7y
zmN4bYwCstVVdNxejrTUJWE0v0PNJjVIkHY3VEYT3ehX6RYTKMFO95gSTShCJIu9fevAWrKbb/DO
Xf3Rg8N3PREkL/+OpRv+7HfMZjWOlBip54h3uO09+HueE9+O2/Cx2+ES120ktJIdTGIf22JTPQmR
s/YYXZpx3aKGg58hhZw3D5OTtZV3uuoLKsYeSaNM7k4oee48w708yLUgs40ptkZVc53Bn0mCx1Hs
v0hV/jP1h5UwC6UU43Qssz1p5Bl3e4+oa2dW0mc/Okp7ndP2SYYU9M3DlWjlXFvaEIjVgX9Fp4Ui
8+wOryM5C1DV5Vzrv5mVZ0McX9lySxN3GmH6BSdfp5GGQqJdQoRoL2QHQOGb+CitDGNa6fPjhVwd
yLKmotZmzS6AKtZIiySCjAhoeaPxSeuaGgMTzY11b+JFh9/++XIwgEjqwIxQ/ngHIjGT6FiKBEz0
niWBczW2WujurYxrIcViUf8OM1sOTYjngaAggzoBOqbC4V+9s7VjcWnVnYaZHSQg33ENsRhNyzOk
8jEexLoEgGIorKSMa4FmJ0U9FFEIqh7r9QzN+Y1Soo+0qXMZUMrkVvGIKYAS2P/Zp5pd3WPiY4KZ
MzgPdbM6uJYS7clS/JXa6+Iy//eXQofmfJmPZpO3AsYqOI1RZy1fsuHJ077+wUhgxlLsRL5TnS86
vyq8ygtUtlK8z/wnvRE3R3FNcWNxICdBZktOGhMR50GCiGkGXLXf6h6iYuIKTnRxw55Ema24KjPx
TR6JUpfqrTYCePEC+j8Ruuiur66k1our7iTYbNVFvoRboMK30TqrvQ9F6YjfgF/YoQLFR1TL6vCf
fafZivM1AGbykXuvN755mWG3YX4dJOnatXv5S5F2ny+5sLeSVO6YQz9x4jvatdfoa7j1HnF/7OA6
oFHtbtgXK1t46ctZ8PBVAPwTp2i2PoY8a8QWmSA7Vf2N3NLmUr+MeWYPXrhVVoG4S2M8jTZbJ52o
ZNkwTJn9IdtARL4tbMAtdCT11wn9sc7HXgwIDRJ5XPI3eAPnk6rmSu23CUbkKkYCUjTYWu8fjvVa
7vYuDLUyGaSjpVOnQ+Bu+vOTW1FWUHbnTMIsbMDTJAjkDZCep6j6cXklvvtYhIEuRf1Io86pmrMl
Ih7VTMs8VqIZV9ZtWYZX2ECl38PWiG+LZFC/xJZW+iuX1tLYGBM7iuUBlWA2hX7cJ+Mxq0lD86IH
wCmN20Yfy01s6uHKMfIeycYAT2PN1oeHZH+UYm5KvbO8UW3poJOAYphMDUT9PjrAve6tnWb/D5Le
5VECZNAkxMbeCelgcMzfa4kcHGiSfo33EpTqalte00i0NVt5oYy+tuOng+oszXkb7e+Y8vmq0Xos
WIaemN0VLCnZmWj6Gpgaw1auSig74ELu8Hh0uv1aFWTK0i5FnuWJTRbXLRk4F3c3aG5aehSVM699
vbxc31d2GCAJD4xM9U3uezZA2a+QiQ8U1OqTQsIqDwM3VxDabpNKlbxRCwPDE6OkiJcIVbofBDzJ
X/sow9hOzTC7a6ukXskelgZOUQa1Mo4E4OuzHZSPaRpnOpwUNehbJGBD1w/Q1bw87qVtaqH9gJnj
JC48R1in+bSThCQFwx3nH0OjR30g1UueTk30rODNlWySoTBfLkddWMFg5YHCowWLXLQ4Df3kDKrK
OkcMA1Pa0bce47BCNc+8qoc1YY+FwXFTMDDqJ9Sb5zSsuh60MCh8GJoaWurSh16qcdZAtSdGW0v9
x5RXpgp6PPQylRtfnmOmIC1L4iAxqMiMEGopzPi6rY4hdj7WGlV/cf5MoOrQoXkCzIXUh1rvdFy4
ERMvtU2WXWfRTkqslfW3FETmkQ9lgxsJ1a7zjyQOWBTCLEMpXUhcOehfcBzHFKZ8+Odr4TTM7MwO
C6vQpZZpQ04I8lWCPHt3LGSnrPEhuxzqfd2JT3Qaa3ZmVxGNIktPehwmxhfN73+0xvCIKe9Dmdaf
xV52x1F2MRh3c8W4krCAvxx/YUefhZ9lg4ZaWkOJH4WdIpDe5b7dmGuKKmsfbZYAxnnbYfI+rQz1
p6Hdxsb3aFiptc5CoFSrSLJo0i7if5jN2YHc9rnUNwLpV1lkuWs1KYhYRf6o5snKFTubrr8CoWNI
awrSCcpb5wtQiMN8Ov2hdacxTfbjq7X6mJ6dEH+HAH4HCxgBjzmKTlcHMU2xTNnIkqd+EWPf25dt
k2/JoIbPctTLD2DGga9cXgfzruy7sLOFIDSymdR4xG1Q9ZR+QlSFQOOPCSqUmuhooWTtMMKLt72s
FAEi63J6iEd5teK7OL9w2SjB4DnxDohU96kURonyf0k7ryW5kSTKfhHMoMUrgMwswSqSVSSb5AuM
ElprfP0esGeHmVHYxJIz89AzVmbt6QEPD5f3KjQz9DtWyD3rHs5vj3aZ3z3Kfna31wJcr/LZU/6v
2iwZELz/WiAS3thFzRyDuTtIEcNmPmn6pPpxYIWvoT7tXxtW6xx2znktvlwTKFgQdDyUFzTYseE8
hUs+6H6WWpY8JJX0Mwis7FvTdeXPQDZjOFwU+Qbkh9DLbH1vwHFTb945xuZVSoUi8NMSwITEHhO7
mNBj3nSsk+SuUk4LYC6wcrlaHI47d3S95i8UJ/4FmIZuK6Hw5dVxmjZp+34kM+sjuGfyCFIASIZg
eCxt2NkU8+hEKs9uYrVv86xT31w/+JfXCiph+hVY7vokivt+iTOPutE7hZsWBkSjuKOun2+SSXuu
DTx9Ue75pF9jEy8U5oGVVzxwy/nl+c8iCnRjs6SIVK+GPfAQfRo/5If4ED6UH4eD5uXMfbd0I/cX
n7Y+7conQpAhq5bxa+3+TO4w11Cla6wd6VJrf8rayQxISy1KSdIES4XPfiUEpddPd8sBA9uFosAj
EEOtfz+TGUVRs77ZqrcAzDzMoFrTfHWKned/yzuA36HDS4MwnPClFDO1+qyKIErJJJllmdpQopil
xqDT9rzh1i2lmsnWJPMjDDMLt1QK2Nxtxpx2/B0AUV9zsuzocd12ct7s5TFbSnH/cN+s8K4rhZdK
Qdjd51muUTro2sW1Q3hnrErfi9zF8flfjg4zZLICvAUw1gSNKMTlGnTOmme8LgCszG/CtzE4kfk6
k7jiXv3h/Pwqb0Wqt3jEVnDAX6MXZxbRD/o0S1kGKodZ+FpdHUP703Wb2zg4SvQE7euaPuNLgjXY
sHx1Tl9pXgSudWm80ffQ8cQJ0n91IB1g2ZMdYYajLj9NMswqSy+TxqhGf1AzdzwlvnSwgDzR7jSP
iRRyy73hoQ2tSD5WEHI2d1dveSnTXIbZMiP8FOTNh7pPnnMN93T95DZuK8mbij/k3aOoLJxcEnSO
DjFbATdpcxfaw6sCijqkPl8XI47XcH4M6dODWFlEWBsSbS6zJknKl1xhmGfwzcxd26prEWLtbP4q
WN3uTZ1uON2VsIp2+4pH5rDSenl8apHxkDutwkRP+iizZRPDhJPdK4yAAA9zCLxVLghvO57p5YlS
ViKxYzcSYg3u16VYpxuiRY1sxbPL57qHhvZONj5fP82NBwx6HwjDMAqyOtGt61qG6x1Ybwt6Q9L9
Oe77L2beLoYbShUzbTUZ03AcZCswd5R7aZJ4W40aOycLzpsIRgkNbQsrpFq4/WIGrypZnXwt0bSd
TGRDP8gmcBr0/NeivvDlclPOSsmCoHaq7Sq5b+QsyE9NCF+eFw1F8d4ZJukA9SKIu9cPduPb0Syj
ygkJBDjl4qJ8G6qcqqQTCtnD/ZA2kb8kWujqIU2z65I2gmxeLyyEKice+EXPolAzyZx1uPWgZXQk
D6TLcXbTKKImCWu98mYZ5PFnFC4BResxTWBghs8XRkHdjvd8wMZHBTUKTHZnZaB78cJFbd7O+QzB
vdP1gWsb4ZPRALG3o/DqIS9jIOCM+KpMQvLCQep2eS+KVC0VSbMoQEw9GEaJrD1qmd4cMxDuXSdO
p1MTTT18WfNHi9k/1kWd7mQ4K9OPMTveYja6P2kLULZ1Zt7B/P4zjkL7PnYqc2fAccsKdMyAMRMu
F/O4l79UrdsxanWzcAdJ+RpZvQUBOthSs2zt2PmqsngkLCpBOEK1m0l1wfmqgdPag8SjsjTJOydo
E2jfmsd6YVInS6BUvf4FNtUCtwoOCBAn+M+lWrMqK4EThYDuB0Vre/UU14c2s2lnTmm45/D3hAlf
G9bNELJw3pWIQjsxp3PM5e5ZVpv3/5tSwhEWMFAnhYMcfVgBEqAmNGc/HvfQC7euCFBtdHfAnlxf
y8uzk9pciuQmL90RRnLLT1OnL0+RpdXDzjXZPDeCmDVSAvTBFATRHkusOIhK+IAVHS7XBHjLFlb6
znKqHWe35WXXhcP/iBInXuFcDE0p5kKWELJp8fiprpIvEv+7snDwNEB2GmRbZ0jwxFAk4RNlVeFa
QaCsV8X6aqW5c3Is46095e/+3BrORaiXn8nuep3q4yqiMx/ASiwB+HPulyXbaZxuHR1FAgry6gpQ
LH4lTa7LJlCRY4RvgkZ3ob1zLcaMQu1L2ynHv1Hqv8LE71RpdqqPNiauDt10Gueq89tinN5Gva3t
mMSW9QFkQsykQLgJCsDl+ZW10uXxjKimiQ6EOK6lTrdxs5P+70kRYulZXxQD5K7ClZW5OFiVbLgO
kYXf9Elxun52Wx7WWj0r4S0Pmxh25t1UwcrKh6rkODj1XaQ8NJqcnOrMKu4XIxtur8vbUo00xyI2
UyB/FCOzcHIUhn/xsbUN0878UVUh/0j3hpO2tGJFg3HLdWPkBTynrmfp0FUAIYUtvWW7dZfqmRoA
LIt7czZiH3GN2+n2wjsLKQwgHCLRmJ0Yct5BcUauqBzVQ/jF+hbS0ZMO2im7L5kYB2EdLDJWqfZq
xVvu4kzyrwDqLGsENaUNoDgpXblph1u9zPvTAjX28/UPJi52/qsgEId0KymzvvDsM53oWDMXnd2b
/INZezy7k68elpv0oXPj2xXcJHm0VqLbgDXB5P8DT2HTZhz4fXlfCOfFrXmJug2UpbLuOWNmfAzr
3HEluem9uBijp+vabn5ORwbRlZRIN1gau7zgulZ39jQMujd8WzeL1v1V7YbEkqKG6U6HnuCAJXrz
n9DXdm7GtmicJTkguQNoGJeiZxr6sjQjWn8re9AzKD6NvPRJcuOD82RGblsS/h4Ur3rqPOl2D1N9
68qw2UVMzzDfOhp6KV2WiR/7mIqUPg/PaVW9zSxpcM25BEzP7vae1q1Pei5NeIfS3tATe8btmGN9
MIL6bmw4WSPaKWRuKkX9UmMFnp6eyGnr0OMv65GopDXtyWuCLjg4Sx/dt7oe+UOvR3/c8mC4hZAB
0Mi1uifCAgcNbO7jHNFbD2UvznvU25kW27j0Fmg/Otx4CumXGHprtVXlgwr7DB0RaDcz9WcTxDuW
uPFxoP+lImBwE17iabFBGS+Og4wy7o92HD3a43RyougvVMG7ADtoEiRQObq0OLa+pC6SCh1aRiW9
ySq18TFN2b9+o7eU4cFBEQMHjaO+lBIodjRZFmmknei3Wir/o9v1bV/I3/5cDMVPmroy3X7S/0sx
mpnIulFzfbRGutGb8KNeyqDJ12//NzHCLXXsQGlaJptcBfCI4xRn70rZUn0JaPnjX0iCBJsqBtko
07uXCuV6XwY5UyNuUwDnOWewEC2646fG3prXlkWDgqGYDDWBS/SrGHv2jGlNGyRpy/VfovnjpOW8
IHO6ZwUb8ah1LkTwrZFkNbO6cG5VxtKP/TGEU02OXxnBdFvt0UluOB1kcXD0CZhcEGutegzIklVz
cpOUuwUQQAaZcrdudgc//uIbnUkS4sRs0fKSnbzSpf8/+YFe+0NrHzuZeZPrgvZUEpMuxygT0+AB
inr5vpmKh0lf7igTqZ4eLX+RhltAU0F/DuyjwoN0aXlOFaWToWIQjeb8jC3pfW033wqAznaU2jA8
nCivAnkK1UKx5wTrQ2DkJS+6VThLBmyEU0hHG+6ivZG9DeOjIE4pS2VNk8mS1UWdWXjQ25kDRhlg
tYvhy+TFyXIfatKDrEPBXb+//qk2hQFMsXbDKX6K7zhNulbNWmyiTO56S/+uB9UTtf/joKg11v+H
ODZrdLg+Q/8VJ36sPlF1JjD4WLM0t36UJSCqq3PX/+Fo7L+CiEF5mDjFF6+FUoEeqydDyUBXNx2k
og9dXlug5/p6J2jYsgsWoGmWMFOwUhRffq50wBAWk/s7lkPHxHT0yWji79e/0qYMBixhYabzyBt7
KWPI1NCcJrSR7fx1X5ZvW2P5eV3Exp21uUH/FSF8mcJyUlBFMe86r4jPi1dVWB/tLv5ilfnzdVEb
byyiIHXgKzkrwdWlNmMmhXSdMIJWs7wkl46Lw3yAFZyui9nW6LcYQaPFAVlB1dAIhM6TBGR+Q2XO
Uo+BaXnXJW1/nt+SBBMwjHgtznWlG06t5hoNsmz16bqMvUNbf8OZV4jbLBqknMWPsm0+Uj4NvCwH
lrXP1L9RhkSRmhJOlWDrUlDU9PYQ8oq7xEe+NTDyXSj+dV02z+tMhHBerdHL0CusYQkTjlVwLJlK
+d8kCKdlJnVRBPqqRKCUh6RtH42iDneEbBmYxmNAGEIDiHnKy5NaP4JTGxiYsyheONmvQ8Ye2AP6
0JfS3uvzi1ZYqG1DXQB3AUOUzAk5wptKR9Ochhkbi2YpntzMmT+2nf5xnWN1KzVxvNAcpX/anN6H
VOVPawnajbPJYcAoq93GhPBWzSPZDzR7umviQTn2vTMcaHiRptqlfYQGxfZCIwOisw8AEYfexbdq
6/OyKKrbVkClByVLNH0yflSGOHJzObzTJ8XwMpZr3EIryiOM1aFHofWWfInOpBzds693E7baj8oJ
7uPQfugb5yejkrLfM+5+X6m5fZ8F1cdqSD9lIcwAUZRaPmgo0P7Jav5QdJ1xavX0zplrECflBp60
xVC8upX3Vnu37pdGMrYC/NjMsQhOyc4nmx4cLjZhB/c2Gi3Zdul+Vx/qOCn38O83hdnwvDKP9QsY
6tJy7IxaoJLp5DImMHt95NZK4WnSt+uXYEuKDjcwYBmU6150TnMj0JhxIzKCQjcD8XV6hrH8UFNL
cK8L2goiaPHBlMLQAMPL6w85800EEF2z1PgmOymGoyzrxXMCqI1f56rzGui6yXMkWf3zqifFduYS
V4ZMJjyEjIMVRS2Zqszweh2jyyP2YG/NRt1R7eUZsu9Cj4cWDwmBYQjXrtELK04Sg8n+/s4M51OW
3zCQc7x+fltCKFQRg0EwRk9EcCRSCA2mGgQGg6rpSW0lv2/fxsPPPxfCAgG2TQeOLpnwkUalNuvO
SA1PsSZ/KiZ3tFq36HdKGiJaFk+6QZ2bcAiC9LUJt9rKmS2UVu048dCabBKOh+Buxcoqn6RjcVs/
wrr3NvJTlheYzvNM17yt/fTdcigplz2uW9iOX/l7haqXbdJ1L4VAw1rBaliqv/w9eUHnbBhx0kuZ
h35jWt8zgE9tOXwO20rymiz3lSj84wfuUqiQac1hondqhTOZZSN19dR+MOV4J7zZMhrwy2lpObRN
qB5dKubMsaF3Aw/C0EFqmDxUIXRcy/AXpnkuRXhIlXpsqPqoWI3WukpYn6rCPkb9nvd9GRFwYPDt
0iRb8RzEGxBDrUAQiDLL8j3S3jbNzoTHL/d9+XyCfAMSKFOKMuw/ovWHLbM0HaUQSntR6Q3sSLAV
qtjOzTrNc9vFXXwzQtPlzorWnVgN4YFbVDWKvL5P9lYHtpQ1OTVs0gKdVFS2XrRpXgque806amjm
fpV//fO7TndhnWZRyU3EUZ1lsOyKcJHtIN10m86E96SBeOf5z6Wwj7+OcPG4MBZ0aYFKthgN7D4k
c7LzjvJv5k1Z2btBaH28LmjrwCCvXKfFWCHHTi4FhXFqdVHoEC9GPWjCZtm6oxwF/nUpGyMkpIor
5dz6X9aChBtVpXI+aE1k0row73qgGr8tXvpmn+D5pTqU7PHBPF9rBVBUR0qN0Jlto3TVsfBZeb0r
9Pbpui4vncOlCFEVvWmbqEJEb5kdZKs1x+cS7HeJByKIuVOa3ZO2Knzm8+2+qZc2CEhPq+/jBAxQ
9lmTzD9+iVGJJ4XZs19TiYIQulbQlTgIsZuvifZVadi62XMTLx8LInmKBozTkGQzl3WpSOOwDdB3
WHRpt2yd1rUe+HM+VASFVn5bwn5+zHEir5t+2VuN3zIKBnksi7aVjP0Jz7NRGp1qsEbpduGjvFRu
36TedZt4GaWh3PoU4hCowojpijqnDscnUdS07ZHssXiblctrR0uaY9ul91W8x0y0ZRZUFGi3MZhF
d1V4epMONKxQZtthbMbj7ChuqD+Z1R8CZhBwoBYLBix94dpfNFFiKW4iBlZ5a2s1PmYMZfuUhgs/
saTq5voJvkz4VlErLiRBGu1o4RspVcsPGU2+kfJBz9vHvhlfW+PrfP52Xc6mLZzJWX/H2X1Shm5O
q3Q1deap2FYfISAcu534WbB1jmt9HNjogRh4RZYQEp5Kz42kSGtQJZrJ/AF/WerDfq690vMy1twx
WeZbaZIVbwggZb2un2AY/4qmWgYZJhQULyanljpsu0BD9FjObt99aPovWlj/mb94IUQ4RCbax1Y1
28lL9Njt+vsY5sTlz2KwFzIEC4/afhjDoJtISF8p1pOUPNvLzpSPYHMvRKyf8cwWYqfIozxAjUga
OrfTrBs2nt+3UXZqpL3pjpdAP6tNnH0Ywf+VyTzrvLETzF7UsVzlqPjrOwgZpEdFw/SNE5PZj8Gz
wqwv8E2nsHP3OV5eYkv++hVwxPFCkrCIpY5RbUKnHidO9WC9tk+mp9zED/FdfIq+2C734dDfN6c9
kDlxovo/B/1/pdKcuzzoNA/zSTaB7pjv5p/zQQMwNK1d+KreSm/rd8w2H7W9zbD/x3n/lincQast
jdqSkLmyUtatS/oa36SH/JS9hirrdfmOEcb05Lb+OmING+dTQlG+9P5wT+KF6kJ8lRamqofxeuBd
KLEsG4/qs6JLzV/dlt/aCkFJ6jTjbM5YV2cBKy5/1oy7PpX/yrfAV0Utgs66GFzbdqK2fdewdUl1
y8rf5orptfafhVf/ObDfQoRYJEvMYASzge8G0lg+fxz1H9O489hsO8nfMoTHhhFntTIAPvTUKnlu
9MV16vyzYk87H2XTv6z7WyQL61qTIKa3u6gMB3xxs1hf2IZ/lRde0TErHun1jqhNjc5ECR65Ccoi
kk28ZaY0N3KsUPbKi38Svd6ZJtyWY+LIKD8w9C7YGUwXziKtXjnt7XvqAl5p929qczn8xSum/xYj
GEEuJaMcp1haactuklUuMzpuNBk7Bi3uXfxrbLjCdZicZQGxuraAOFCVC7ezN1ag/AYshtVFfMvZ
VHgzecPP8dX4Ojk4n+hxXddw0zbWpqpO6fnlsNo0T46V6RzkWM0MNX+Sym+y9aREP66LEUeZ/tXw
txxxeMAGpCSLR9xgBgkWcOon5asNQfY/2X39SvGym+lhvrfeZGxr7hKKbdrKWoMlE6OSKGbKjdom
jqSWhRsOSu92dvl6qqldD1m4U4HYEySEChYVBSOsWEYvVZZtl85fxo6M7G+iBcYYyWGY+kGfy0cs
CeJQalZ1yPVYQJNO1igdlTz9kervdz7a+iicVVTWj0bdByC8dQtNZwlTEGUPZt+rmGV7mA/hfX0H
/vxTcMNjeVT/cfaeyo1oFcRScnNA62gOiku1tc3UaTZC+t0HitO7jjGZsV9TACvdrG6nz0D0GyZr
JkH1z8icxd5Kx0voQbSlEgTFKt4DCDNB2yBUrcBZytlzbpLbvD2GN9p9Cqak/m44FE9wncuuAxhi
dFO9ZbfF+H79sNe4Szzrc+nCA21ZhdxUejWzux0DzxYDzxbdrKTN18Vs2Oh60cmx19CcWQrhkyZ2
p2udhKcp38iz7s4JldldkmEhu/llOOdShCAzM6MlyMt89ph+OMACfNDSHb+1I0H0J6ZaSWas8LG0
hkVZTSk/pKG988j86lK/+CYUpZR1s2Bdcr88rHlUO3kO+CbDMXnT/gOOxS9QypYid1y7rJpKoAKV
t8lNXLnyzc+/QJBaTfLsBwhfywllow/KGDz9gh5gj592iyp4KAft6bpZbFkfa2psGpBfU1UUrK+v
5Nzu1gfIqm+tBRK0tfRS3cXJ14zp3jpLvKLdY9Tbuu/nMoU3HMgMpZXWp0cD4dSMfkh6emOMLPHS
zOycL6pW3V5Xcv1c4uc8Fyi85qa6WAWI2gQN1eKZ4TuQC1xb/aLJMEYPO/WyLfs8l7Xew7OcrpSM
eCnrBdiOpb6Vp/mhn5yd7F5csP11y3QFNjlaxWuOL1iHPrVO6WR8NKblyy/Nm/kBur4W7NvssboH
W/pdQWOfjaydq7crV7jdTVk0USOTr3Yf58wd3kGk5zsMfcOLEt/KR7by2RENdhzXRqBinykrXngj
ccpmCImVzbkNIQRoPxSgrjOY6lnZ3hzq9m1Y01KyU1MXx7OiwLCzSbImL84MW4oPijpJgWcahVN+
z8xKkx/CSgoKfzbKYbohgJciP48qsKOuG+yWs143AMFLoQwEyeylEeVdUZdZzgfOjcGtokdHLYE7
entdyKalngkRLHUuAY7QCT69hLwwjJ7sfEfAVtrNNNhvNYSkYOnhlMlzefLCD9Jr4zg/lO+7++x+
unNO2ofGkz6l/1xXafPcGNU31h0AALCFPD+0lGwu5vVijBb9zx9N/3WJ9njfN8+Nnghtd2ajDXGa
oLNaucsyDLLLhmMvU+Eqd9KCbTV+SxCcclnhqCfZ5vN3sZ+kx360/Dw5Xj+rTafINCg4G6RR7Jlf
2pgqz5UdrV64Z64plRe3HN519ugzE2+Gn67L2lKIJW/yMeKPdensUlbf6m2V9RoJja6eEpWKT0QV
Spd33u2t6wv2BLTP1MENmuGXYhImkp00rQGgsp1uHY4h3zCD5qT1+cg71suHdsqTG7kxbS8zpOzp
upZbhkHBU+PfrjBdJWJ5xbQerFDKZk+FIbN8r417s7dbx0jkvz7XJAEvxlSHoMk6uiis7PXvJf2V
0rbww32/rsRWSgpkPFsFFN8ButGF2KfhY3WNDWjlcBwP2rE4wr3S3ban8P10Xx0WT/bpAkWsIX8y
D9dFb50fAA46T5pGI/BXVHb2dEo61LdULBjsIoi9YePTOIzypO/Y4p4UwRaDybaSUZ1mT+qTg97U
fm3c/oUewIOZ9O5pBopzt6WuLY3dsWqyBHPhSkX5rg+Myb8uZKuSys41UysgPnFVxLcqzGO5jc12
JkcrbvMn9QsTVsdv0YocOb4q/dQPHtPjXjXxF3SpGEqxhQ95/FrC5Wm6vGK2Mk+AjhIZjzAcqafi
1npuXtleD4xk5Gn3020NwHT6Srub7upb6fNyyP3hAAf0aS+f2fyMzgrCRB3oJXROPhjNaDn1TG0r
9Wb5R1/fXD/gLQGsdbLtxgg6N054vNRhlrMM4FhvhKS4qkHA31vz2rrO5xKEm1Z3s1InKTctYIBP
yYybVlLf1KG+4+hFDJtf4eK5HCFclIoxqCY7mr3uSE+G9vep9Mxb4yHJXOdUHsPjnmK/mCxEK2H/
EeNnMZslJfGOLdzyqFoAvoVheTbelURscfu4Fi4SufWzuPdrWmDG0N325UFv86M0vFElmSGz7KZu
3/dWdNTq5Vjr2muGbYi0QtdYXrM1MU2x1zRfqZ7el6bi5v07m2Xs0XyOoICFoth3mtdRn7pz8aZI
/5lZDezb56X79je28Vs/IYMJooxpAzmdPQqF762set872U7wtGkcVARXqB5WjMWiiBprBXOEXO9A
B/Vy+hxmX/Jix1FtJWJsqwI0QeWDGt36G84crj5W0HHZHTIkrYZlsLxplDIiGGhY89FeV5r6rW32
HrHNe3UmVLhX1tyywBwzuTg4RQvzd8AESyW1p+tfaPP4zqQId0tKafKrPaoBcOiP7Hw51fdF2nER
W0Jsjo5GOKMelDQuz49+tNnS9Ji92KrcyvweTd/0YNwJBrfO61yIcHuHqu2LxUITqRjc3KSFM++t
2WzZwbkIwal33Wh3Dbhu3swXiYfKK63ZjUGGj5U3hl6cknanYLqj00tIaaWvuxKBTOweg7Z4Gp3d
nt8a7Ik+6EwpW4hvrVp14I1gUSk0hiw9WENGmlrRGP9SRVY0gk6RyJlnFDByuERB2RfwpqN3Ld90
D0RsU1tQa8nlwHhmv+3STAJdD01bamav0n7m+ePS7/Xc1yvzQlVWzOgjwC7EQOulAElVi9pWOM7F
+lrIPwD19Mbm0O6UHTat/UyKcHEDq0nTUcYQ6yZ1reBT2X2Ui50R0823itP+ryrClYprZYzTelij
GigDajdP3chfaX3AsnmGE3n+q8LouUThfmVqZ8zhhFpl/Wjqb6b4QW12KvebhZNzGcIFW5jaX8YQ
GaBuH1KHHk/yDL6Wm98qb2c/uVkeooO8ByW3eat/H6UjZEMETo4SzgiNoi+D0brO9NNhDD+ea2CF
3mrjuz/3uCCHkZfAagh8maDjnNtSoRTrna7eqdMnpfqgKR+vi9i6SGciDEGjutP+c5Hs/LnC17Z7
K2ybH4pnnRlq4nYW9QQJDoMCg6Hz6jb+4CcVA87KzeDCAvOhKQ4a8Eo+s5b+XlS9dbPOpQoOInPi
uQyM9Wap73qyRmV6b1s78cSWjziXIYRk9lQ0UhagWc6qeOW1deVazqsdIS8V+bW+zUQYFPDgTK8f
8DygcGYpsFcXITfUlKY2OWoa8MKWsreSvAHyvkoCNtvh9WXRWnB5sIABymmrvO+LYp+MKEro10/x
bVGDm1c2vXJyJDO6DztJ8uUllV8nmlK/GwZTfxgSYy9zXb3SpQOmIU39HLMnWDPEfpkNf4A9VBEg
bFo/NYcsi+IUQKJqvWo6f3MVswSqYmjn6s8HL1QNYHQOm4FT8OWFI6eJW6vluiIbjtWiSN6odenw
sYhoa6h+bwPE9On6JXxJw4aqK+cEO9oAVNhi4hkreatoC8wW0av+EDSuFh2GN5kf+fotKSiso8mH
mQXX2VO84lB5oR/Bxrb86He5sresjRIFy9WMylHFEq5NWQyjFFPc9waNAvQUvZHt8LWq782vb4rR
ZOYC2X5Y/3Fp1GYVsDuUaKTV4JKcpCjPP8WFREEpLOe9VuimLMPG9awYnXReL2XBmlNHVj0tXjss
7qCkrqpBolPujYv+KpoLBgtJAkDcDIYAvChucoSL1g2GVVQu1QVH82d24fNT4QQ5pBBKuERHO9PN
/q7uYrs6UOFdyjeGVc8sXgO+Z+xRF7z066wHQFkJXgKMH2zaXmqdaXKcO7W9eJKRPExxe18szg5O
3cYNBTBixTBeUZvZzboUUWbNEnZmJXtm8zRbAxW0mQexO1k0ecs/Zv2GEZpNXhXjhBON/3MpLFOr
KJSipHDjwno/BcpNaWSfZmPeKXduHNuFGOHqm3HcAC+gyV476r4aMMSX74E8bhnKOiPCBgBjRKxx
CPFYFLaElqxhe3HTvVXL7MEaTSb0W9YUm2ihjpDHb5NGy70xyI9Aru44m837QL9aB0Nl/QWC+KLI
0rZLWshQougmytJna9IObbjHR/TycaRadyZGiAGXanbMIsOTyNLozqHpZSR0iQQVUvLn3QNEkZgS
IKEO0EKXtmF0Rms6Yw3Uc5t8Hbr8qSrm2+seeutxZN1mReqg1M4NF72IVBTsJjJ+xzgDmBPH9mT7
y0n9VjyuLDZ7DbqNb3QuTWy6dFrTTWG8APuUV7fN+DFNh6Ml2e6OUntiBG9vNjG8JhlvbNIvau33
oVnpfjT08+gnmbHcMtra3nWhTIgDIUPwD/uDywMkU+Xip4XTPyWaOiVurc/zXd/n+dsggGZ2J1d/
GXJTMDm7LYId5cMMqzD8L54Rz4fMbE7hgBeY2tIfSjmFH1GCKMJ+d/1kNowXoVSBdUZ2wGkXIrts
lIemSEzZC1iUnMOCgmXtOaDhG9bON9iUtI5EALJsr8tHl7arJSmHzuKpZ3cWM4STO09vE7YlqkHf
kbQxk8NJqtDPU1khvhOvCdBGWTZEiBrv8sdfOGMM4bWnwi9PKbM44Z3pZx/kYxS6zo/uvfbmL470
TLqgaFCxgRLXeL1MUfzOjt3FZju5rdzY2MOn2zBrbcXKJF5ekw6xzBzppRkWq6JD99HMv479xzjd
eSfUDRncUHYoeFrxo2IpRK3tOStUc/HKn92r7BZ8GMMNHsxDf8hZ3Fx7PMONHbkc503Z3AKlwN7m
0YEFOz7uJaV7P0Uw1qkt+sSYjMXLHdt11FunI08Yd9KQDTu90FfwsTEgp5LSyYtnDQ7P1GNYtH7H
K7yXU23MCa17jb8PVrCTxF4US6ozmXSRObkvaexln6z7xDcT6HPrxs8Hd/pQHqPD6Gquejf92B9y
XEUIkRwooaA1Em5YINauB36WcsUsXGZpnoHaaIdsHc5NeJuXqnG4fiH2pKwnfiYl1YzIHFY05XYe
Yjr5aZyFR9ZGl10QxU1JBGngZmGq7IxeSopCkqewIdrWKCXYEjCKanhbJdFaxPWyqDk1y52dv6mC
D+Uk32dz6wVx75aAMV/XeKO/xrc9+yHCIzqrrCImCZdmRWFf/NZjxuZgSyD3sDgA9N5jd4r9ASbi
d9cFb96Q33LF53SRFm2cdWxKmg1/yT92Y+XH9W4GsHPOuvCctlEEXlOOejCBLt78oXVDSDbCFerG
bVz7mBySh3ynDraxE3EZ6Au3v6yUtggmECKdZ/uU3A6qW31XADVM38vPMWCSN9YBugC/OEDzrB6z
Q+y3N9X7vXLLpns4SzcE9zANYQ36oc6vyBO/UVjDkDUPqh4Gvb9e/5abh3wmaf372bXRzAiABDBc
wf3q+keYTexDKC/F8bqUjZY96S+gO6AvESi/AHqCyYwl64jPGFkWwxzWbMYBzDxSAiOkvkI0KDlY
cTS8Wahzx6gxM29M0jnxIjWdF9cI1Dn2ZD3X0vusVO3wFEl9+lGO+mp+JVm1BAt4bYZP13/1Vqx0
XjMRbGGkpRqbFVO/SdD2h6GxmXwdLMc1xja9B9DFONZybDxNxlC9vy554/tfVGuE77+M06wWgSN7
ulw+jLn8SKb8URvGz2lT/3HNnEwe0GNCJgdkUtGbTVkgKyPQKl6YtTBfRdpzq9WfQMy4ua7SxqjV
pSDBW41lktQxXFSuFDF7vmiScqMG3Vcb2rx1rNo+KNn0uYnV+0AfT1Wrw5WcJs1NptFPjQyHzojk
+Nd/00bKfa676MgMS4qcuuEnRYYXmZ9nq3FHLfd1+2sxDDvp/YbT1DhisF/5B1Os69/PLlqtBkVU
WuPs9Wp5CqsHuOcgW/h2XaEtIeRUIPgy3sMKueAyZ4qJi60xclAGNVjtn9nec3NjbzFjw2f8YrRZ
m7LQ9YlTRHJvjIVW0QFhtsSTs692tYe4umX/K2fO/5UgHJZFtiuNMxIUiV3u11r8Dvsf9x7QTSmA
MRDAE3e+AOxvZyXK+pqul9nFh6F7sLSelOhdsNdc2TyvMzlCwADJhrJM8Ux/tG6+hkH+z2ztkcts
fvgzEcLlapWpyIu1BVsN0THIPihK4SvLuHNfdqSIg66Bokm5UXJgcEy4kBwUwTPB3HUT3ioNrPvN
DPwxvkjHX/C6Noc01taaI7OVyHicV/4Y3Npf50CK93vnJiJzMHnCw3QmTfC0ZZkTtBZY2hpDqR/Y
EmfTs3wV3WSfrR3NNs3gTNT69zMPoKRpWI0aZhC0X5P2Ud/bD9fW1o8QaKML4DrruATzhcLJOXSG
qi5jpqVpD33tLf7yzobhCECBxl+Ods1ZJn7wHdZsajvUvx+g0n0q7rp77VQ8Fk901FWGshy/PFz/
pNuK//5dwhlDH1YoQ4FxjplyLBSVyZqddGrTMM80F44WRJjc7CUkEF6cqnE5Oe0KmDD9j4qsP+Ps
CxpxXdpwua5TCM+29r0pdgKOTYd0psb697N/v25Lg6HWfMApsl3z/5B2Xc1x88j2F7GKEQRfGWdG
ybIlWfYLy5E5Z/76e6Ddb8XB8A7WXlfZL1PlZgONRqPDOfMzNtkGmApCJMEIgLpvKqBi/DebEqdJ
EU+NBJwk1PMWr74FH43iJl7s/uiA4+2SB9WXWgeXtFMBgKRRvOUginD3I0L9/Qs4XRc9XOIQ7whH
ewAzzgfwfeQ/Y9hn4STOiPD+tb3BmFHp9kEniER2VxmAO1AeQL4oBZ+vchhJ3ZA1kDz2kru22U1j
Wqe8VbxQ1GW2v8wM/5r1VWC4nXPLujbFdVPBu8RHU/dWAKJjmbO7+kZ9qH6gq2jxdPA9H3IHM2Wf
UiQzRMu8ezDeP+DNZWwsqunXBaEfPsCU0OgJ8P/HvkeJBIM7L9fP+F4otQ3wuUUtY9qTmcKgKpI6
6M10Vesla57kCVQxIq7W/SsC2D8gOANWNsDSz3dQmoAevCLbioHUydOd3NUlO3NmRwr6QNJsUUZo
31Y38rgLPNXr1BgklHL1IPkooUp6i7YwJ3+IXcspf+f3Csug3MgHUYfQrqVu5HLmk+ZqFqkTLLVW
YweBg6Maq7uMN7qoF23XQ6MJkrXn4GDw5aBkNi0Mk6Hj2MrrAwASb4DYEVw3kN1NAw4LmozQlmsB
6uh804Y1adAKAuc2nWiguckpBMiDFz6AfNEP70Uzi3v2uJHG92+ptGtQwMTS5ariQisbDDV90oLC
UrO7XuBO904Z+Mwx7wQOBnBYc9cPUHuqeik0NBU01kOBuR+1VW9XU+S42Arx9zvBAxpdlfiL6Z/z
FUzMWO/KEStoDSAVn6v541TqIwNLOTZG6CNm/z23am2HoSS4mPbsYyuZuy70qIk1FeVB1C1CoEWC
BYUI8tm7EsDFiFQEeDkBtXSuWxiNahQlFLGL/rOlH5OBOgL7Y2+fi9XbSODsz7B6pVgtE5Hew+hG
h9Idv1vPZlB65a8/RFN6CyrR7fCPMoTdvhuvWxuNUYc6NqoCHyuKg3dqNgtMbvc5vZXBPfVmvJaL
2IDNTY7yqvjG7XqI3eh2PS0u4EufE99wry/grpFvlOI8vFqUvZUmsIFibX06KadckV0giPxFPgJt
Oaixo2EV0TlnasBOktCJOKNbhMhuGlEHbe5OlZfedW32XOtWDPt9u0XAQCXzIqMhUTcf2iJ8NGjm
zyAiJF0rELX7xtjK4q6ridIVwPOEdQwOL7VfBGsQfWBIMn9Mzvpvy3tfPe4YTWNZlwaF5fXdXZ6+
1rWIx2en/ww4oZv94Y5RXxhrpddvd6F1aF7mp/xTfdBtapsefeg+YGbOpSJb3zc9AB3/i4STHwHu
JoUs6crcj4PKUI67FwWMY+1FT4rT2q2z2ECmEd36uxaCHIqJ4h7g+HjAMjObB/CVY9eiNbHsIc6O
RZif4hqVqWH9dN0adxUEwAYgBlBqQz6Cs8ZRi3W9gTXK4eeqfZaG3E50Qdi7W7BkKB7/FsK/3smQ
avpa4fWiB+NtjRdhttoAKkMM07lSkIKFnbGxt3bjS66IvlWg4NsR2Rw3AAGX7WAgMaUZv8r6c6Xe
57PAcex7xI1+nIMaF2uNpxb6hXdRZxu37VPuhnjOdC64kOOb8Oa/GDbae0dt15R72i54zEV1D5lq
AGZYR3/Jvo3H6MBKMVHQudoJ1djQNwPDCb+XgSi63700Nxqz3zerWgyrkqDPBataoFTZr/aKYtN1
y3x7DV1cmxZaGdFnxdgSuXsmpEgOpzU07Lz4A0NIkV/i4+ojuXDEcLVP0fq8OuW9+Rw+gPQK/QR/
U5BluSD8YQ3BGFE811JHT5RZtPBpS/ZZjQ8lmPlCXVCA3g0XNzI4v7lk3dI2KTJb+ajYeQ5kYIBE
DREqD5FPYlE3Gfvf+DVF8y56lVBNB3gpt6aDZnW9tSITpDTtc0myG8Co+x1dH/us/zL06hEDB4LT
sXcAtyK5w2FUYULXEVeppFduA8r4WruzSkGOe89lboVwpwFA1kUt5XBj9QK3DP6QKcydBi1f85+P
ZyDQZgECSIt1JLu5/ZIHs6k7EA46c50+ZuiYo5NoxfYO11YE55OjWJ66JYbZze3ohD36EUzBnlyX
gD6Sc8PWUj0eI8rSqeH0GC7NV2pKokFtkQzO1FCPaMIes2hO1q9epmbH1IoFZ2fX8aK/FXMjbPTX
4DO2ZqOM4KbBtht2fgQUpnaIfo1OceyOy7F1SrRziVi5d7VSgGCLyxmo2m8P9o3jm9J+nkw2TjLk
yNouePsvoiGwXVveiOAsrKqNNUVHOmzZ0gc0Y/aHtKH3WtzEQMKaf1/3srtRFcod/1GIMza1bhKp
JowxIogOxmE8lFp6O/mr1z+yyziCUA/tU1ksMEGR4LcM1mYliwTQuTlFlGN8yu6n+yYIj2gqQquN
FgA95iZzJdc4UlFGeNcbvavLXyotBoMzKcalMmPvRl1zSQbw60n1/mZZ0emKviVgp4L/+fyEqXor
p0ARZXOlekBOq2seklPsGvdasDrDkfrFg/EXD1mgWP5HJOdo48xo0lqFagvQdJf1iXSpe12rXePf
SOC8bFjLIU01uPK6ShN7zHtHz5Sn/00G+4aNWQxZqBgS8P+cIm3tvsvRuPt6XcLu+dpowUxkI0Hq
57DQKbo5LB0jAVMUSNUvbcAwuoiybdfWVGQvwKmHNmA+3SvRsavB+I7LdphsFcXmTiaOjE7av9EH
wx64zlHi5aOUatWzZq1wXQxNb7egwwV2Pbi5b0Pzy/8miHNMMppixoTVx6xYt5P0dUBukDE2CLOs
+zv0rhHnk6wRHc+yAY3onfmAPOs3P/Oik+WYX+lgOwhtHfkwioxbIJRPWNf6TBMQ1yNjnicnipRn
oXyaSB2UcMLX13HfLv6jHl8rn5WRzI0MSbT4pSevA7hpper7/yaDcwZdWRcYasJRjaKHVb9Zk7s4
ET2O2XG/CCbBE4DgHJAeGDQ5P0hdXFp6azJ20txtj6Uf+8l4YMWFoPBZt0UqfBnvBcvmRiKnVWgB
dR+EqLDAonNburpK/8vQFzfMnkdJNPCmMnu+1A8NLuBRM4CYwzmKYVDwqDORcIi+1cfKY02fo6+f
ZrdZ7emZTfMop/GGuPonIwDrtINssqedNEwtoiH20Ah2dNf5YiDln69h9rtxW0D7UKqoxLS2ZFjg
Av1hTnlw3WZE+vLPnbzspSTEfo7gQMN0Td3ZRTpNmABu/Cqs7+rBuJeTWeCOd08D4NlV9GlSipaI
c726Fic9Z49nKUdGWf3aoBoMZH37um77oeJGDGesk0GLHoUU5CAe8V72uiB0x5Nx37jEtk6Fb35Y
Bdfx3iwYUvLvinHG2pSGtBAmsXXJyXwYvq0/lt/GK2uXTGObguLQbiM7fUG/LzBUn2evcoG1fMRI
ueCCYO7ywo4BiaOjZgUAHh5zBejDIGZhD+nlNAKDJLpjcNbyQdjRsCcH41lAd8DbCKMVnP30ZiEP
Q4eIv/Ok3KGn/gHwmE7lrIXd37AqGdjCNHf20NmIybdBpOaeIW3Fc9eT0hSTOSWsFrKumj3rbVB0
GLVIZFFP4d5J3ArirqfG6NeIsOIYWYirNBpQPHqBue7rgqE6xsdwOesWSp0sZzF0CccQVBnf1s60
u7YUGMa+IpggwiAMwHL4QQIjVXvc6Hg+mWjGNvTXdT4ITt2+Hu8SuGjOaCNiFqwxZHLipwxXQ+4k
h9wPXRAgvqjmYbnNAacu6qUVSWW/b1xlbegRbUb2tEii1h60/DYt0i+lkBdh3+DfteNcskGrSJ0r
XBB6wFCgGJl9d1SFB0ukDneuwkEhALiEMRAg4acDsak6A0fcElgD+294N8HaMv6xBv78gJllrHQL
xfpu/amncMN1M/+uM8Bq0KR2a6kVQTyL7I87SEXXgEBUwSMJA8hgEMWrRdSesxfUbXTiM8/JbEwF
8ikI6roGkwiZ7BtlNTiyBaSzKRM8aXf3CdO2ACZkq/h2IWzMrtTJOuYT/J+8hj8bWbmt59qPCtFA
9a5OCvr/wW+kYY6SO1NhNclVnjNzUGW7H8OgklW/nDBbjOSz4PyyPb+wiY0s7iS1kkQKkGPgcj4Q
5AeSm+klu0H21c3uwsPq1N/yj8stOcSeLpoT3bUNzLyi7sfybTx+TBNjhL0tUY0DTJKBWelYHuZj
qHcT+SLQUSSJs/sFjErgNsEp7rzq2/Ri+uvBciaf/Ig/GojpIvfvNvBdNc7sYzo0ILNE8rxrTbuV
HpDmcSbre1kLkqK79gjIZhVswDpj9jl3g3MsGzWK+di8Vf3WacohVEfNDjNRfXZ3AdFxC1RBA50x
bxSeG7s35mEii4FDpuUyPHxiW5lgOGJXAromMOuK8ix6+c81kWo4n9HqS7uYgJ0w1vo9OuL+5vRq
QNkm6M8CQiFn6v0wNLTOcHpr5YOa9nbc/prHp7+wNZQzgPyFhBumkrgbI8pTILhIIbrf3gbMVC93
x88rUkLRF8Yswp4YAol7RrCVyF0eJUgOljkC4oD2MA+B6qiegnI9pnROyS19QG//SxuIuhB2O262
QrkjlfZFn/ZThAEaJYzcKBwNW2pBbppP+QGnWfYaaQ5iozg1knk3S8kJY+6xrYKg8Lr2e3ZjATQR
MGuY+b1ouMvX2pTLDqiJLRCb+g9VquWdMyqLLAfXBe2sMmayMKuIHhnQZvK4D/pqkbiNgT+fxMTW
emBPIvBow5/Xpex4fkjBdCmS59CHfypVxjTHxVqUaLyhhPUPHJQyPS5DuICytSQi09kVB9w5kDsh
Q4wAkTt1Q6YqVZ2uTnqrDI7+O3YSL3RDf3kFjIi7nrIPfYA4XnDn7C4lUEqxmjrgBTXurNNFqZdq
hdRwrd2+fEzU2msWwUruGAYwcN+FcIdd6jX4qRArqUxD4mir9ETIIMiP7C8fxeKhTAQKP+7k9ejB
rOp2WfFYT45mO92kSnyfGlHQGKnAzkWiuPM2yiSsgdJf2mjNceXkQz6YCBAXe8pFs3E7QSIW7l0p
ziYytc5TWcLgdg/u5xJ4IoBwcZO1tfMCSFSGJTCG3X0COwvm9QHzh3/PTTAddKVqWgXjaDpyjT3m
4URAzOyDuQgH5NLvEtRzCRlme4aigyXUY1+6dSxhkFnOCKizoNV9O0nWCVykxItXXQuSQsi/vLt1
G/nauXzwXKlFnraYTxuH05j2sHXJ1ebHXhEBZ+9KwhQ88J9xriyeCrQe5FGVcuBFVGWwaJ9BQS0V
N131F49KIK6iA1KTGVA/j3Ul5VmlLBYAS2LprpqeSP/puhPcy+RsBfBIVxK6YnCqMMHc+/QRGOBI
PCJ57+S/B1dzjBf10Mm2qN9hd+3QvoKmX8z2Y/b1fJdousqdHFars1bUAQeHHcovNJGdPhFhYOy6
PwbbihQKeBH5DmPaVGh4HHGUo6p1NfClYPSQUdW511dx92BtxPAeA887gGxATNhpnTcDuunYhKqI
WE2kDOctVqVCWX4AHFIzPa/zjyT5JptPf6EIkiTYE8YSz+cwZrXS9EzTkbQMkcTQx/DLJOsC97qr
xkYGW8xNgEur2QCoOerL/Tx/6/X4eclIY5emaFxLJIf9vpHTR2VJjBq6aOmkuXWpxJ5RxShBTKoI
3nTP7QEkGxC+RAGRDZ+rGyZ0iJQJRpznDkixeWPZehGDaysrPkhp/jlhwD8lNT19Kg7XN2xPya1k
zvIqeNQCuBzAkxlzWxp/rcUnK4r/4t5gCU+EYoA6B1fV+UpOSOibIVB2HSnDWAeIECtZYBN7B2gr
gbMJTK8WipQDq4aar5lyMxORm2MXD38xbQXwxoAHz9otEFDe9reaux7qg3JCBtWpWWOD8zeb8r5e
zP9tLE+jeMKhy6K0gdHqNlb6aDRxUGm9YO/3re5dDOdGUagEgmiE67yQet+K7g3a21YYTG3sluQp
mSy3zYLrmu0FLKCqYUC0Gl6P/Cy/NTZNBRQe4F0UTYb3YzrayGB/a6zyDk/BxI4GSWAZuwa+kchF
FJ26IiYq0fg/kklzKqX+ECmS7pC5Fbi+vb5KEDoA3QbvVQRlF4XEqTXKhI64CTGNYiIX5Fig3nFw
JR7oA3BKEKMDZNxfsMiudRTl2/deeeC4BR4kwSgM8Mk4746kZBbOGqCUshf9xNImmRMezIABpIj7
OHduYEaoiysL0Qtwx7kTXc26WtMB6G9VhaElaTgudY9Bu9qbYxGN0o7JnInijnZsSkYfZ7DS3Aht
s5/AMYQpn/lUTPGtJSwz7pgLpIFNHAzPjNKXM5dBT0Ct3ALToql/1MOhUgFURAW5jf3Fe5fBLZ5C
JyD7g8fCqaLCVYxn1Vx9QzmmksjvipThlo6s2mpEK3apM+Vjqcm2UmXAd/Kvn2mROpxrHJoZtION
VIDUHhmnvs5u8xHN0VNoHsgcTYK7RCSN/b7xjcoQ4wiaeMcV5FUD2VQcq7aq3I9rJHDCO97xzBI4
79j2paw1GuBdqpAcAEXrqdattZa2Gp+KDN3SLfUxM/gXS6mjcQQPAgw+8zX8IVzl2BgQrYdW4avt
Nz1NAqr/zovIvS5o31uA6MRgQIagD+O8xTIYXan3wPvoX7XX/qgcLE971H9oIEZKfFHaa9cO34Xx
zWVNslo60EQgLNd+lVJjVwCMIbmIg/utfsBd0piH+o9SfDuZRoskXBm+W732Tj0bbqmgrUz53BTt
TSx9yEhu0xUcldLP66u5qx8FCSG6yxQD2Zlzm8xT0ASPMnBqu1VObRUw6J87K6O3MXLJAgthR/ZC
RYosmglETKCocL5jycBUVEuwysIabXn+rBmfrusiEsB+35wvHOYpUQH0ZXdh64/9+FRYmgg6afdo
bZTgPIZilgPaGQCuowfz7XulTpT4FKnCuYq5bNCUz27EEQyCmOIANapgN966uS62A9NJVEPgjtco
tx2xUapWmwIkbPbnxNY/YpTxQXqYX5PZVUDdXATyp8E1T+BI9UMfJOc2elFeiwJxY+aWQgblvS5O
NrzJ8oMUpsjjzOItrma5lTKUr/Qp1p3iI3Hqh/hTfxrcBU8YV/lv8sss7XO2CHBXSLWCHFZF3IHC
wLnJ5POyoEN7AfHFQ4thgOw0HnpgI7GZcdGWXmp4LovvC5tb3M0qhSyAzToovobxY/4DvOBO404u
VV3MQVrKQUziculbOMFc7mtN6xScfE1kLycMDQKGTgkwLIMqgUjFN294sZzAEyOoKaITmHCnQx11
0wgtTDewONJS3ZgSgGxMXv5k+p29HiQvPIye4lgv5ZrfqSDHDP4L+vOLBw/0BcmoQjS8STGMyVm2
Yob9SGdwbIz+4oXJnVQ42UnyWk/1++T1v9jZPSvaCuQcjz6TnJgyBDI8/Vxzh2A8jM7spZUnnv2/
nMVDVQmhMgNvY7yxlFtkQ1G7upnMVz3IPmoHcgSYl6/76kE8tnLhhThJnBfSW9L1/WC+VkqZgbQy
+QwwHhEXwcUFdC7D4rSJrbSOSJ/3WLvJA0IWQUWpcwq8Pdi5BxqkLttLbCfCea4LT84J5pSrdDQc
FuD6ssNUy9ylLIZjgvJLCmws1ERQ2usPShIpD6G2hnd1KY3+9dvqMo5hH6CbeHCxTgnKay5H4K1v
l6x/OyzhCc1cfhLkN8apPkV+9Vkg7cJGOWmcuma8GsiVQFp8i5DdVw70KTviVYkX1p+/5zhZXPwZ
Tl2Djg/IYkwMEb2p/fmQ3C5+FgbRawKo8uu6sU8/8zpMHLw4MJAIXDlPVx6Wa0gW03w1tPZApftR
Nr1wit1V1ZzrgnZtdSOIO+fgPVS0rrNes+Y3SCxK44lmj9cliFThTgMgdKcVAzWvFG1aanIAPaEt
k49aJMK/EsnhrMEwmrlMV/O1VCp3Niun7VGPiys7lkSSrq4Zml85SWGnD0tooqbTrh8sAmM3ZTvq
BdYtEsIZHAaxjThXICRZBifTkL83O0+niXt9dy7hKreWBmW4lOPaVajtq6xA5Q8vAHZPQx8dmPoR
BO/ueG9SJ/uCagswUiY7Eqi464v/sT2I5iIV3ZLWYhwhWu9f5hwMQolopO8yQGHaoe6Mwo6GK1zj
7k2js1AqiIFShlOrAmlp0FEN6W1EKrYGirnsU+gJXcWuF97I5I6UtFhGPmf0Nb3VT7GTI0oYj4qv
uF1QBEDR8eKb5jg8rXegvBUc5t0FfZesczYzjwsmvjQsqKS09lou9jp+EZjLRSByvqA6Zy5TBLSo
EYg1b36Q4YCt38kHoGrfVv5yo4oanfgLBfxlGCTD8wq3CaPWtbijFudpI015+JrfTkDpydlc9L31
FUEPiuui+4R9+sbnXsjiVk+TZKpEcvgKela7Dn2aGF4pP/WmYTfJk9E+C1aS26wLcdxKYqxeaaoi
fJVP3X31mHhT79a/JzfE5HwJxJwyGET82SKJ3HnTJJKmrRq+Gpluz+SL9KfpOk4l4AKcPz0qyewq
qQxfGYVBFB70ByG5Ine2LiRwcX/XhZE1GuFrekR0AcZILYgP4uiX871vUlB21jTWTiWDLPNcD22u
NJLN0qtEe28Y7mTS2dny+/r+M8vlrW0rg7PsvspJFQ/Sa6bVjtkf87q1dYqJeNEs4b4uyAwzKBwT
UKLnuhRKubaTHH2JmzId/VlV6Ec8dNBe1NVEhKbJs3C9LRygJ6kBdhe8Vvi3pzJoUtnFymN4p/jF
oUHMiyDYTT+CH97+Y1iNf0kDmwzG+vDkhZc4V22wGqkrEuu1Xg1btp7lQpTdfPtefpOQ+0ObDyuP
oBR4LkFSh9iSoU/j0UD1um8G2sPMe/Bg3lkfAdLgjzYmau+UwMDYVf88B8VDAVrM9QvwzwNZiM62
s5Wg0kAHLcZr0aDDbyXagQFWCgdlJR8t/aHKv+YiLq4dD3Emgf2+STdNaJNpuzV8BSxaN4I6fBVV
8C98rPbG/KMR1qnIGKTPBTSYklS1BJmCOhn9cA0043uqazZdyGmirTMSQb3pbYfOdvBNIDVZpxvK
nXwZiCBYq9eqI/YAuBp79VFKOHXP33tQInox9k99GH9jmDJ/YSMm+SPLksR3Syu4mPlqFNJRTO/3
z+AKGZ1Zodg24TPU6lODICQfxmOVJyBMbO0qU50opXZJ8gB0UKd1GoGUaPkJle1MA+ZIrR+L7rM5
f0vr2i6a8g8nxf/1ceCtB8ENAVSlyX2cWtGhTIqe2PpdlNty7BT3lk9TW6/tSXFRrziqbg7qvuMf
ekC2Jhux3OGKVmpOUwxbyAEeMyZfLFN3K/X7Gpn2dUG7RrcRxFl1C5fUqhr0S7sjII0DkrPRcYwY
dpIjox9RzUSO48K5o7WHleJQ6QT+GPpVzs3c6mgj9RYazdKxsdGUY1dK603rTW69XFeNuTjOvPHS
xp4xiiJk/Lg1LJdGMYcKK6avbfRxBB+S06SpayhRYpt5nn6SOxHuz4WPgG4GIW8NiKhW8KAxibSM
VYJ8AihYEbak9/1MBEpd7heqBirGCoFkDGYyvnaKdFtkKlpBMGEHVpIyNQ4DWlcqsp46Mj4Drfow
Ztnh+kJeagWZLMmHFzeKPTzWjzFoQzJPObFLVIpXq3Bq0UV8uVVnEvhxi5HBokcxtOoM9TltMPYW
J3epJJ8S2tzLNPt5XaGLywLsbgCChsd7u4j5Ximzh9GQpjHstKZ3xERpn6JuVQ5S7l4XtLNy6N9E
ByLmXFmxj7uFo9mgJUboDJQo1OdKRwZGE/X+iEQwg9lcSxkZWxYsGzb812RnZPWHOP9xXY3LIwsi
YzYOAAxESlFLP5eBlhW0Jai5YdM4kt1EC12wpN+CQg4p7BXjiH8oDTPaBPxn4LlGGxtO0bm0SCZ0
GtJBtUkz3Q9hFYPCrAqkcWo81n8rkKYxD37mJlDEVGHaAChkhFgyF9Amk6ZVDcqZSJeToD7qjnZg
iK7465U+GK/97NG6r07rgd5qjxSP4/Zx8TUHtdyb8lm9j9xEAoiQKLd+sa3cV3FeEtzXsWrFsmwP
A0o2zUtBNYHiF4fAQOcHxi50ij4ukxBumc16HIapVWS7Wlc7y/KPSvETr7xv1zfzUg+wPmBk3USA
CLB+njC1yArJIjkkkPZH1RS2SmaBHhce0QCEC8iMMAEMx4sBjHNzacy5oXpRtaDdIx/mofPTaKhB
X0hOmPp+wqG+6Rp1FgQtl4uHAirY09DCy8Zj+f5iqcs0K6EJ4BnWr3P4hQBgMhlFubSLYwf8KBRp
ASKFOSZ2XZ5rtgxUqmOCTtUpyg8a6JUrkPea3XeQcrnXd4nPBYGpHDRJCJsBzQWyY2QUzkXJOkAn
6kWDKCd8pKf5mJzGz/2hBkJeaKt2e5fOtggcdGcNtzL5AlnTtFamM5mJcsQRdKLlZkgWwUa9VdLP
jzc0w/QDa9a2MMXMHe+ojeOoTsvJxjACZuB/qN8KTLJUd9kd+Wl+vdVOw+1yuxzHZ/VzHoDBWrSJ
F69ytrIQraiY3UGYxptnpDH8UCb/mByMm/6QHYmv3oj8xeUpQLIQE0gso4fGAj4ZVEpaqUys0r7W
ZXI3hJH5AirG+I5k/fKh1aU0AOuf/oHqrWj8k8dbe7MdPAERrxILU9w825YuLUgPSTDTJRg8gxFf
yfYICiHNTr5aQOp7G/rwhlvp1D/Kh/QO5W0jcUUWzKI5fp/BiIBhMjzmQVfBHZZYrQYww5DRJner
z4aVRtt0Wg+cR2gU+S+KHixfc00et6/FpGVFRiDPsIHLjfMSBQXeAnUgKnfwWei39cUYA9jhUAHU
L4IILQpzROVY396lQbUCSzLziufOly1khW0jME/Un27qH4UoZbrnf7aCORXn3CSj2UBwq8f2qq8Y
FgJFnfwEYhzB7u25AsyRA1cfTYmX8HKR0RlYTXRgATp1/WqFoQnUL6lz5XCsBC+ry7QpDiTyA7jv
EWAwAJJzV9ctWqcM6CS2m2UabimJzN6mVdgBnYMYH9UQve1NTkdP6+TGR11Z8Uy8Ae+TsqbOShPh
9+ytMgECM2ZjMCaAKOT8e9JRMou1RCjV+sYn+ohCrwPKX9/0wHqAxBdaT3xgFLrzF4HL3zswW7ns
903gqGRLVUlAWn/LVq9v+WPqQqptBbkX+X/Y3fpmxVtxLFDYiDNJvcpyAXGZ/FUyHrr5M0jWBKEA
P+JxIYRz9upStYDZg5Dydh4coFqCpLM04QjQp4aGlqa0xZCW+0JlEP4yLHIMHXN3p2bG1dpMiAUo
IK5/zK7hD0F0Mr10weGMPqSH+FQdBJvHVov3PnjA/COTBwsv9axQdAUyGQmIVdkE1YYQ+LJTBY4v
1hiHtt3gusy9i4ygAR8v9rd2BM5exl7tizREFEJVegrz0g3N7EkqikBJzd9U6h8NINvNYFoWbOqu
qhu5nOG0Q5PXtGOhlgW8Y0C9LbGo60+kGmc2+ioNa9FAtbLTiQ3S0xMm0qg9S/VtN9QM2bZ6bfUI
8+u56G3NrqWLjdxox8X5uTJNehpBtGYsdm78GkPdNsZXC7Sqci/Edd498yieo6sdVOPomDk/hF3T
S0qCIZF/n/nCS13JYfVMdualIxFMMu65dcTH/xHHbd0yFHHXEWydNZceTQFta0CtMvauW+a+hbyL
4bavLGSrq1NoNUfZzRr3X1V0cAqscP+Ub3ThNkoHdO3YGxAy+uUx+ah7kaeEjuHJwP12WmdCMv8g
YuMQKcbFNE0CypwRUEp2un7OtI+d8v36wl3WJHAXbjeIu+G1ZCkyDR1bdu9Pnubn7nyT3GF4x26O
BbiLRHeAcBE5V9lYQ9otJgyidenj7Gpu5PU39U3jVgidgIp9UARgSiKJJld2CyuKo0SgISqVyN8y
1piTAVwhO7cVp3tSbyTQIV5f1X2rR1Mawgzktk1uUccqT8ECDyWlJfWX5LFTiWeUn64LeXvWXjiO
TdjA2eMwV0ussLBhwBSH4uuO2tgWGjuRtKgCepz8BQFiwKgq8rtJFBnuvhe3tzlnmaaeWUPzFjy0
dnYfYorjrf4MIJu8cRq8cNrAchfBDSSUyq3sFDZoomLX+/LI6EOnQAaIusu4tubf2gkMWKD9+UNa
jn+HFGAaxJA+o/nlTFYeiyQpC4SmaUgil4a5Z7VTYGj1F/DEx3ZeG6JZiN1Tz7gN/yWR70GvW5KZ
1iCNtiIRzFoMM721EqQyrhvQrpVupHBhcNFUKwXMEi6e+tGMZMA4Vbas/PgLIZhNQB0SPeeggz+/
b6IpnOY1CVEKjIoGhZ1idMZRJ15D50lwCeze4RtR3D6FbZES2kFUbaCShO7XuI9tQn4AhM5Op+9V
/UmqRbnD3TV8l8k7l0zvDCVrIBOzpHYTtnaEPND6p0OJ/zJBwnC3kWjC3Bb7jE3onBp1JjdI0NiL
tvhrl91aQ/3yFxu1EcF5E7K2Y92tENHN5r2R0lOGpsiEqM51MfvueCOH8xuNHOVxN0BOftv60T05
MfRH8nN0CK4c+VZcF/5/JKIejpUDLJrOLd6YNHmZoXSIhtP2KD+vh8pJgugWpYZj+8i44wZRxkco
klvMYe3quc3eRGq+5gI3xWc+qvdYsb92kGZ6FCzrriEihfuPktyyyuqEVrHqbVmVVxVXW+FYmKsj
GOQbQLSOmdnbMagD6v2PcrnzvcSG2XYFk5uAilvG3YM8uuUN4A/ojhrm+dgCixIiO8pSHfE3ombW
e65xJ12LF3PRGoWhPcYBIdKhzvVDpUe/ryu344aBbIdpCTh9Vh/gDCfFeM6c0HrBvHahqJ5u1Wvt
6VG0WIKeaGYO3E0Ovg7Q2mEmEklsvroCwuhiNkEaDLpYUjQfGstYlGBatV6/W6QojX4oSZGIQFp2
FhGpDwxgoqkFZUQe/FdKJGMiUQ8CxS53WuVHLreOlorejLtS0OwMtDGAGSP9f+65wmwNVRC7LrY5
LNSR1Mbw9KWWPNNSV//6djET51dRQUUUnQQYSrsg62L8tSYyZQtq9E0GAbL8Wq3xEFC0itqJEXaH
WR2JICLZ27o3IwSRHJL0fAdFYs6gLa0LCJ2XYG00Z46KYySjFiG/XldvL21lbUWp50tpIAdnWRn6
Fk0JAzlq/MsYslPYtc94JZySdLhLmvTziD5sWzZHL1Pi0tH7thEovHcotl/BPSBrXZaozFaZzOkp
I6ZbzIrgpbUrAm1FyCgDZEDmLXOpkiHLDZy7dPk1oitE6XuBqexLoAbgllBoRJR+vpRaEknVPEOC
jjAhQg5Vwkvu+nbtGT6m+4AghUo960g6F5Hk+VzJCnarCT+n1Z0ZqXbfiAqlIiGcSWRDKNFFgvVh
dtY21WepioDeI3gj7p0rVicHYqAFDBgeNVBWm6E0a222c6ClKMp9boKOTvppruBkXS3vz5cNtXmc
Y+TwL6m08qFuVnmCeYF62k6oBTC1n8n0+7qQve3fCmGHehNOdSiJapQJWcPCHWjhTrVgbHpvY3Ax
oTAIZiRU07hTMlSamcoaJMxx5xjoN+714aji2fkXilggNsTolY7SEmdkIMlYtSlDQVVJwpNCe7+U
RQ0Me5qAQYeiUoyzgiGk87UCYG2byi3GErQ4e6DJcqpCgEUCxZa413W5FAQAQAgxDZD+4VBygnLw
yMSjjiVTJ+OhlIfntOju8lb79BdiWAEA+AfwY2/Q3Zu9p2sUdhhPWOw+zk/KMh8aiidykQta63a1
2YjhtDETIpmNBTFt0/6kOiIiOjyS1BR0p7Hw6vzOw6IhyYCbHG1HOt/0GMsAq5XZ9dP18Wtipi9E
i39GQ+MbWQYwGOv/SLuO5Th2ZflFHdHebNuOozeiuOmQKKm99/31L8FzddgD4g509RZaKYI5aBQK
hTKZiMPU/7nfRDvHJKdr8wWXKB5naDYTktcFXXFxvtpRpnMO0Od7FSA6zJqwRBCamXMQM267Jc0R
N4Q9gld0Th/mtvNbab6H7hJPup25WRhSRp8O1GAU+sIpkR7SihS+WteQ8801N4TsbThwMlGfvQ6W
ZIFwg0xKkrH58yXVhBxsWFETmJFHvLHqvjiuIMDk3M+MjB6eiyRa1SzV/Ox68DrsR2FWJjx3wDql
+QnkD2ZHfxtOCgZ5BS7rHmNZwIMPQgyJNhI6SpajNRIaSL7acpvb5TL4pFX18pllFEDJmj4wKIdt
RlFnlTUwFBQ7+pPkYhSHMApiusibcxtR13XrRH6zu4zLMELAolERVxEKH7TAp1D3CubXVSRHs9fS
/Jn0ZlBLN/oc7v8CRwbNJLpx0KtNB5HasKxSA09uZ93saBaE4JqHqA4dq+RxKTA3a4NEBQyjXGpR
nwIpVuNTDpajaOaVUj6HC9grFYtARIxuBHqoSJwTS1y0aLblpQ/kWbvPC81rktbvpMY1ysy//O3o
6ViAneNR7gg8ia3ZRvFsL2DmQfvDMCUSpHrzMTav6mqGeIU+rk8R2qlsVe+eraxPc9sIx0l1s1wo
Tc5eMr4w7hXQ5uIooIvmvRtl4x0HqBNVJTkOJSKmSJfsquR1tDDSC7oM/TC8FdEdBD55ahfrNRUq
QxQnKC8pftmA4an/kjiDK7rKTxTqSYKh4rAHMDExMo/mClJyxCvr3HvpSwctAHMhbgXTC5jCgSao
itp0h7zKXsS47vKFR51Hz7GTrZW3mJTHhK6KNrcaMAlLenGonMwhIy3FDe+VylsdnXGVik6FPshK
Vvc6eaQWDmFaW7vuXFIXy3/yxuDezYC6uLdLo80kU1IlwaAxKSZJb6i9HMVAPiS7lOCe1mPoLjeZ
6raeEIAfoLDTV25dhNygn34BJl5IUwkyACpVF0kFEFqJ0/uGEgIIUjQoUCzPbe0wBskDd+6bGOUn
PFU20XMI7hE80c8NaLKqoiyECU4ut+tHyW2c5HWO7BmqPPFurBxeAz3rIMpglyJdge/Nh+d4aqyq
45pjfU0pd/usSCa0BFoDJwBjWc6ZuyOxxea858ZiEO6OGQVVyRc9iHXdZQHRl5Sc8CgfrT2va5Nl
OmeI1GUoZyCiT2Ugzm/Cm5DYUmzP5dWcOZNGqmk25ukd65Duytkz+x1IoTChKh6bLwLHJTA+8Nnv
oDa0bKJST8jKVRP6eQOANU5ejBGXAQHc4BgxIpEZ9W0bNB+F9QIEkNTaedM4BthOrZr3imaHFxsc
6osmuBtEaQCOMiC+gMSL0zxVs004HZpT/y3dVX57BZ/KCS/eTZ46Emfro77gXAug9SbrA4+mK9i1
r5tePNhVoLuDu3rLfr7ClEsO4j6uDCsjmwT3aqAlHY9UpCjo8bAuUXVlWdDUiWPhzvsMjQBgzYAC
IqZZ7gbOSomj/rRQNJaiSRCQaE48PyRy0awhsiTE2xG5iywgBBb8lmn2YfzAoRtKx6Ur6rYDzjsd
yUv6tf2aeIIz+CMcqQjhJ34CnOHWyKX4e2l07FaG8xyi/ZlAju88Ov13A/E2enBAtCB9vRzsMA+E
aaHHCNNB6Cil3vvdLGihnBIw801b38YhQ0zzehmDHVBtQKjoQlTDqjBzgKhBsluuYheexYeG7d0f
MLeQH/zZMD4WRD3zZjWap7EKydcTnfqHAsIYFJDv2zv++DfTODB1C8UaGdcPBqbPjbAsxzGdKhPt
S1f5I+i1VhlTbqkPSSwvs/aShyCGqwPMKFij02YDSh3x3ixFA5Wgf/ptNDQ9/AKPWemi5OWaN3p7
B50IN33iejSWVWJEF7MTUOzF5A514IoR05B1axBY0ZGd2CFUPL1tBLIr7rQ9x2LIl6N3cYNGV0HV
vM8LtQNaeGUGKYiGvsqesquC8FEHCYiEawj5CSfxeTlWpuPeAlPnIcprDOY1AFZuTITCSOaSAApS
N8/gFSdyUWTUtHzi1Z/Ipn1aL4bvMdUA6oRPbfkZCCXLJhbQ1bTeCvNbDoZxsSyDyjzkGJ3kfFxG
nIZerQ8wKvCuWmkM0V2NJ9teQ6EG7jN0pWv5RsNcbe+IR17zCuta3+JRppPLfaYkEo5kba72aH2p
pb+YNSDtZ/8u6ZO9CMKihiEg5vFBx+hw5oV7pbDX++YNLa+gFFhcdDC6vPcEy3tuYSlrUcwMDEAS
+ZJx6PQR2qkT3R4nHgko04FucSgHqhWGUEB9C48Jza73hVcF0n38PGKEFlklj2MeJEy/YIs0yV4t
N3k7TPDW6X7c5w+F86ah56d+4n08ZsCwXRWxm02gm4CPEwk/rGpR/Xpf+5UDHfVlNzsV6ryJX/Ja
Kzh2aFDBn2XW65qmwIuUyKuhtVDlJe/jkbNz6eNRV8Is/v54vevObvoV98FDCim9Ak3u9iLhcTJ7
ClqKos6JrWee++LZI3U3qGs9ZOAkwEVb1I96XX2LhvWubBLei4FrkJQL0RZDneYMhj8cVt/wIZh8
iq8JlQb/wmNeBZujTXmPeBaatMmxa62IdhvJnSC3OYSm188Rp7WUbR+gbSddrBqi1XN7bNS5GvIE
eR9Ze9GlxC5VDgD77iYaemCUM4jC5DmC1C7yKBE3hWH8IDu2N9Jx3EVg1RB92dWP8m76YnHKBuzP
9wFJGWS4YFIuTfEiaMFRO0J+pgNX7JQXThxxLm325/tAooxPiQtR7WPytlpCv656D0p+Lsc3se/J
DwzK7qJuGsTagN3ViqMfOhuUF7oj3Ec/waW12MtLaIt2fFBSd8W1Hfw/wSlLXDJ5yCcL4NINqldl
5CXXpEcxejVwunu7eekqkArYqk8iE6635GwkPfWIAXetWhJ83tFf0Z8J0trkCXrRGQg/Rk/EQyTy
tf1y5OIyA78Pm6VZNRNBxWg9+eSdt4ATKHV19FvvR0/1oSv7hZsVZAcn/+6wRV11pZ4WYUySvYRC
SvxWjaD9MN0Oj9dKQZ+3zWfzZsd8mxVS596KYVOrjBWarwn6Oq7JsAz6XR8t5615QcurX3rZAzfE
ZT1UkEb67QtoRbR6MKIxXoFKrtnST93QfVt83a9uePEXe4GyiA4WMhWA2sO529H1ol0V8mRovHzf
orXwvoMUKrr07eVNfIuvZTfzRYMXZjLjiA0qdVwiOJqmiXEZxfsRuQi8xCA4/65vy3E8bLf6gURP
roizJdQGWR+m5tDD20G/0c5vTFfF3FFqPxWxXXKjF6a322BSoZ9VWUasxcAULBSYJcHJoprzBXkQ
1FGoRqvIMvIBp+k+Sr9bI69KyX7AbhZBWf46NhFSqFhES0j7E7xeCWXa4E6ndJfiNge7PWdNn5lZ
yOTGBpIsehP0gUTYwsgDWRTOtyVel7KrnAhdf+2J6SnMTnOQuLkjB9Nz2P8BiRHzBtngU1fwCGKY
KOuBj7amFPXs6K3KO2Q0Cz0QunGn1bwLmPuRqRu4N/RIlYh1igfZ0R2QjV/rpd/5s0ee6nGDm9nO
Xzh3FdONbpZJXcZtIq9znhLz7A5hgDwgSEru9VOV2NOpf21i+FFeBYLnZkzKzeT1jL5NFZizZbco
qcZvCTh/LFRYus4jXnQ5dt+73eBcXivxI59C7s1SKT8zC6Zg5SNgR5+8Zcfd5JMaB7eiQ47bBRz6
Ai5rCWoxAnDA2y3bmDNBGbzAsHfkzFf8TITMjOVlFUrkIpTINYvaQXnOy6lKANdhiqa7m3fk/hU7
+NHwPX/WPyu/NEwJWdhIORigsjHs26s/UG1kr/vjh1DbijZgzMqV799X8aF89hR5haM+yH7ld6L9
V0+YzbKp3eyXQrFqklML9WMDOsyk+5omPy5bzH85kr+X9Ik4bxa6XhTIkSRZ3fKrccz9yCNJSc10
RJf0NEBpg4N5+TOiX+Pc8WXr7/2cnOU9gZaj3tlCo0TxshturMqMLv79jGh5pNDacZ7AJjHZ+T7a
tQ+zjZaNw7BPD9aet2PMwBTMKuh/xTALpqDPoSRhzJVqIWFxrLg91F3GK8nw6ow3LsfCQRkcLS+Y
WwdLHIUjNG0nqFWOaQilswv1DhUWPxwjxxDuL28V695FsyiRt0SPBtjfzhc0qGlvyAkKGaWxU4rV
bVVeRwMHQacqpWE+ar0+ZUDo6gB9/W48cLN8rM+1WQXNxRKls5okCzBIKYgUR2PTlgV7Hfz8iIZi
4jngMhF2IifHy7Sw8gOQp4OaF2g10X333lK0ueVbK2nVqUI/AWGoGB8ilEyyveqHX/4gC0/8D+WX
gUUkITRQB6Kt8Hy71jI1GsVYyDjeANLZ2FHjQ3IHPjUJz7LvUkCIzU3DFno3k72CH10zDvYZPhXR
aIOhNPWAwnuOtSbkvaK7eAlKjmxPghO51uNl82RsLGYHwPgNukxUvum+iURNzRQ5ZOCN0Ztmht4i
3IOv/kc1FpxqKetGBxSGFdBnjxZWjVpaler10CpoPRnHxm1F494qQegjjpItKtm+lJWdaeVfWyn/
CvbWHehOH/Msf+kgECOgTX4w1etJHX9eXj7j7MjkFQOjwmg8JBDPtzseQqltBiy/XmZ/msLXsG7e
LkOwOt7Q0oRsPPpG0dVJv83muBGFIXlv3sCb9ySh1GGIeC6hBu/JRzF0eFO5rBsJiNhTaLaDAIgm
qILyjaWMZvfP8P16CkEsgNYJ7S55XJ9lkP2WwfwXzwuMA8om+LCALNKvwkGL16JeASnKtW1MTzKG
fDjfkblXGwjKk6bpECfGAojJKfftvr9NEDrUXgHWeMmDrtDfJORBOYQGaRD04VDSdQDJapTY0loE
TeO3bDK+tFXttuG846yL8YgAdxIShYDCSAE9wAkmHHTi9iN2C5rDCMuSXY6WKfg40E0v7jSgiXD1
Um/6zsvGMILCLTDdVWRlmbAuM4DrproZra6x9RrsCOGoJJyomodEhSuimMeGMQAprbubXAStdir/
yC3Zv/wpWb0nZyuijvM81qa09AMxkfYknOQAHZFIhhjXGYY7extsUWjGbB1M8R0qd9pJ+4bTdMJ0
px97SfcF60mf16mOhQ6a6I4TmhfKDMT/LzEvrGB7lQ0S5U3FNSrUqAESaXiLnS7ATXGru7NjHAo/
Vm3ug4x1M23M9P2JsbmFza4Z5Aa1HLxYELlLduybP2oYKF4sGOx2LZ5HYT3uzzaTfOsNIAjMrGKt
scLxBck7byCw4LzLAjLJrT9OvnJYXNnuZI9f+Wf6ms3Xpd5LqZSHfTxhsfN6azQymDZ4Q9RsJ72B
oF5CsdKEBTjuiK2SGnjn5A+oWNmib+s7kDRxbl/2gsD9AqY2A5c9fTIUCbRCMEjI/dU1xOv0+6Zt
Hy8fv/9ik2DSA/WchLkl6pgbUyjqKbHJeE80PcCZ7ywabjqSxm6DELRaPES27/xApJYlTsZah1gX
TkEYFIfoOL0Oql3vimB0RL/4upzm58pddkvMcTWseiOs8wOZChQ7NZmEufoPMpTCD7kEUsbBlbw2
MHpuG/u756AD0y0e2eDNaVCGJsymEXjrDejDnCJCh/m4EyBEeJx3hMWsOdW25qSH4aj8bK80R/yT
rAxZ1aVfQRz95leo5hiHxYpf0WLEzx6ukX9yQAQdoFMbTe78xAX74vj4ypQPGBZx7TRyRa1i6WT9
D7NPAjCVcuyWaUWkx1R/J7iiGX/FYU6qWFAwIwBeRuR845c6toc7jCZ46Am/Uw6S198pEQoxvAFl
HjLlZ8wKrDDlAuSoEq8h/eh3lXwzhKXmtkvvZ0IVcJbK2kCIbyPexdwK2OioIMoUhr4te3A3TKvW
+VBcW0BtHOtBrIqRX1hx4eljFN421dzZqTnoLkLXfrDLaQh3Q9WWjqV3Je8ssXZ586PoF2ya66sV
RvhRpEmtugd/deVAhzry4BBxw0DIeRLQnPA38Q/CfkuFcpUBpR7KXSlWpbfWEiNxA2m5JXcrtFyN
XN1zlufdolAuSoPMYBZVQFGFGn3TvdFdjUkZ3XM2lv0NPxZD+aMyji1BigGjXzXP0W66GnQnfZhR
poUWDA7nT+Pn8t34cRmVuTaIsxBqOBA70llMJRw1sxoiuIO5PJpyHIMiPefRzjOvFejIEnZMtMch
MXTudJRejJeoK3BIvglvUQR+wchrj6NT2tW+G/+A25Z4FdrLbQEpr1OZPbgyRwCOKV5s1uvYPfc5
5F5rzqYx9wzrIbwZYMum+0HzIc3MJk4n24gCQwcFbfOIiQr78h6xQZB/wjNX1cT3r7tx2Z0GzhGo
VSB5L5iuMLU7aTYEuxsUmQPENAYcpd9A5P83QFI3SWtBWGCzOg7WXjh1evVweS1sU9hgUKYAz1gr
+giMzoN0ILLmxr0JqozFH/bxQdu3PNtjWsIGj7KEYur1Dl4RH0+ObLmf9818yBHq5iFPjZSFhLFe
jK+AwBrDxdT5HdpCSFVjxitwUNxMFd08CU/G8L2pW84+sQwCLcGQVCA0k5hhP9+nZRg1qLAgH6FP
hV3XuhNllR82us/ZK9bdhpq0gvFyWTExf3eOo+plFbWZBufwUjxDlgdNMB2aLKCWo7vTW9O6hPnj
2XrOoLrBq/yzbBGFQbSOY+4Y6h/UvVoPUOEwG4zGFXKxB3n7FeSVOBE1My25xaC+Yx62QzZnwCDF
RxVds4RiVQtMP77j3VS85VCfMjeazorf5+I63VG6Zwn6Hn+zWx9fTKOyyKWp6fXcIBIhT+dF3Emh
XfcQwApdA4Wp9Nvipju9C/rr/orXfs/7kvS7IYr0Av4VX1JB0nXxINhzUG9JnyBonXkBENkV2rdv
do1mM10lAQreGrKQ6l0G7oYX/YBuArdB07/u9gfhLr/PHvP73CsDXm6As4kadcKXuMylTCarLBu7
GY+pxEk+sA72dmmUA26GPqlTC0uLlgZ64d0uQQV8VA0ODPPps8WhnDAusnWQZiwkulZ/ERqfBMUu
6FGRCnTkau5ly+R9NsoFj2oS9VUKNLWO7LXN7CrlDEnxvhvlLJokqUu9gOlj0NoOVYhQwtx5VIYs
EIyXgBYIHvfzeDVGE8sl7uDf9U6xS0F21ER0woxHTsKEwbQHJjzh9z5xD5laJrSKjnf+PDVXZdoE
itC8VJHsXd4UZjIfzIzQ+QCbt6jQnEBVlszdaiFxrgbt3vK149DYpluDzrpEe/QcLEcM+PPbApgZ
vi0u5XTbolYzUXjHLa4VjAQVdgHpg3FnQE+X0EiV19CF3k27zB1u9ePfJYW3P4ByxfocFxZqFjjF
SrMvVcPVhdGLMl6bFcvqDXxdkIWjLoGMzfnlGcOO1qoADAjbn3SlfpC1mndBk79Bu0Iw9KImQSYx
wNBwjjEORS0VM/wFRh6zb0SKWd8n+xgMAKB0Vo/TruB5DvaqPhCpsyzrYJ2RCiBqN0jX3A/3KCS6
ltd7BZF0JOyIvJuT6ay2i6QPt1nomlICsjwRHUftGPsZUlKT293+gRYyb4GUeS5t2yuJDDRhF97F
X2s0M5MFTl+RGHLWDu2kxRfOSWRdaNsFUgY5zuMgD4R8QNiRxFB2HEu7mJ30pizt0E3AnKs9w3Ni
wgXH8crsOIHD+yPlv1uRTOsGqlJRj+oE/NHPH5OH0Kld3AuH+TSfyBB27Rmpo+9BoPfWufMODN5O
hUNK5L4jH/adInur3nO+iXzRsjGjfW7ZQmKsotrgN5HcKunh03qbaKZYGDACfTpvlpfpdP89SFAY
OIcTQzQMzuQgaUoEPRQEtDpoXBFBXV4WMdVLX5ryCYNshblACqhW32SBVpSpnVQ5GObywS3eXw3y
j8uIzBH3D+MC+/v5ykA80U/FCEgIXUKXAqOfp2o/3gncWpt0+eSAmuocaQnLbirBE2jLQXgVYqB+
uO+CCE+F9dB/K2o74zZB83aNckZ9AWaNkTgjQct9TUuvx37cR73E6ZnnwVAOqNTKTBGJA+qj76uM
8KUwMZjFrZZcduYoV55/vxJeAG3HOFCks2t67cnh76FZLvvmsQXVA392kIdIOZ5s6LMGZwGhxot8
IIIW7XENQG2K2dnUQ74uuGyLZDs+WT+5pUwMl4IeibJ+tYPcZ0FuxHX6MoAXULK+aEKgyo1zGYd9
Y2yAKJuX8sJSqgpA0o3y1u6HIPYhq5zbmDH1/i4JaWzQKLsfC3FuxQloKvrR5+kWvXHuqvLCQubp
2qBQtm5Cg01IY6BEkWVHKTQMuVyzPAjKzusyHYYSGi923ta2jHZbVdlxdoYHQdl4FldxapGdQdOk
210TdvjiCsWe/bRXvyR4e/CKnjybo0y8iSJZ6yMAzjL6mWUI48oQ+c3iXSTySFmZ1/jHDtG5QJQm
skZb0OSkJGKwFLet1NuVuR/TyC7LztYLi3Ob/Bc7RzOOqmAGF5knymPUqTAPClqdWn/2FT/zMNPT
HgffCip/+s4bUWC6QZCn/UajzMPS1D5tVbx/yqZQbbWa28c6MUy7NBWucggPi7ITWYTEkChjZZjn
P/XQh0LxWNrN4Eswb6xf43VzA5kfjnti2aZJ+MBMtI9ZUKo6/5phWg5oJKrxNdGnpQ+1XXHLVCyH
a6J+q4E1BKwTNA/YmhVmVpF+FBUkMBDUvhEFW4rs4gUpQiMooY9gTpzLi5WaMaBEiL47HXxdn9Sh
hkkoVjw1iYrQ6MqOZHdPpM0UZPhPvFoYwyAhcowMNTrvwPoq6lQYJcSZ3FUtOJIw0HZn+OsRkqIn
UrwgPbS8o/15vwCGNjTokqPr5tOQtGG2U1fIAOuF9CoS8Bwx/mcVR6ijQedJQTYX5XDQ556bhC6v
qWqNOiDMt7B+LetjrjacU/zZbQDDQKITRDkAoYcAZ2uqU3XF/pSr5KpT4kGFwjdXEO3dZNJp0vcc
F0x+8/ktfI5HOY1kmodl7oAHMcJD7Yf7CNNbpDsR4bzLmwwlZ+YSGOUzmm5qorAFWIq+Y2VHeDlA
is1txv/sLs7XRLmLaq61oSVrynrjOmwbDyyyMaajeSJSTJOD+hmOMNiUwaZ2bg/jkAoZOk+RCY+S
51ESfwih9HR5f9gQKGZCOwrkKe/HeVODUSbEr/qCglzY/YjN2qmyl/8fAGXTYF+P9dUAwCDprl5U
dl2+XUZg7gb4s2HWeG/gc51/JSGRaxFK8fByfeKsod+2EHtOa/cyyqcPhUY7lAV0lJ3RJCm+55k2
HwpibH0+J1rqpFoWZHPqxKrmXYb4tBAKglpIYvX/gVjEqyj5pdQ/QuXbZQhyAM4OCIGAu1RBaPcu
03f+rUxwm/frYqXOYnWOISZ2b9zVs+6W2Y+pv72MxVyOhW8F6jhQyNHx91D0mRhFEuZDxtXurcQV
UdNZ6pITfn8KuciSNjBk4zYbU+Y6qAUXwOjr7IwT9KzVayvDNLjI4/LlIZEFb5D6UeoHowKSgnhY
Fp5XRXMkdAnOHSe/zLS1zZIon9kI6ryiHJc6WdjdZXJxF8c8Ckre5lCecuwbU5EsMXW6LnEnyzgi
BbyfS82/bAOslai4ypBRkSCITNeSE0EYmtTASgpklOT0tdc4Q+2f87vY/i0Ctf2SImazVCmpIwYd
mO01L45d8Vfs5G4RRChN/UpurV/pNRlASW5FjLknLq9Ow/qWoESGjgUCAzLkem4XInhdLbHEIps2
caVSspfKdJpO4hj6Z1lKLBXHFrUAsP1Acpy6DtJQMdUkTFJncopv6Wm+XW/UQHQUvwDjSHRod/0B
0nBD7oQPKuiaTHR83fDW+jm+o34EFbZOIP9Z4ziFBzmkt2DNCCxHv4HYkZ25+v1l4/lcMzjHek82
bQ5cHI5rkglYcHkSdprbedO36hD9tNDnPJ2E19XrnZKrTsnaTXRWKwjzQPiJYOx8N5s2ztB838Nt
6S99+aLOurMkistZGvHltCPeolBmuwiJhpo9UDDNHxh+dRUFoCwIyGDMX4SumMCCCCU4oiU0LVl0
cTsZtGQxqiZzBrXz8NIQzZm3HoZvPIOgbHOqTQE02G3mLEHvlo+qU73Kqb3GoA0kayKDN5g8O3Lp
YshuUN/xDJcyR0xRLFqVdiB6AwGWnx2bqxGEgek38groMcvLLQ+QjbkASJe9IyvSzV7CQgFoSgFp
Ws0C43X+BUESaL7U9z2mIS8bC8MiUWcnHOIiJoxQLT23yERpYjUfQIgoqEhNtz/B7mk32v+sn0GM
BA8cdBXBVESaP1POjKoywiVzevlHMfZ2G/dunvMi9M/T8u8wcF94ReEN//6m25xpeQ4VYVqxmOoX
5qUKMhsWCM7ogLd38EG/un/XtuW8tVlfEMuScZrRZgxli/MviP760RK0Inesefqi1f2xj8RviaJy
PPTnBykWh8cbWEERKKJhkrq4O0VOwfAqZ471gA4Pb92pyEb/cwJKh2eKrKsPXKdgS0d2E7wxtF30
ylCLUq9njgim1eKaTNkRvkzjzjhGB/VxdoRgvYJezb7aGbf8VlvWkVdBIPEu44sBHsqFJfXaSCkG
WZ1xkYNYey7lb3U4Hqzo52XzZ+JgBhmfFYEedBvON8+UK0mUc+AUvenKkeQUae5A7euw6hFnA1l2
QtjgIaZggI+Q7usdSgizj4MAr5woL2sR7mp5Caqu4HlLHg5lj5Blq3NBD1NnfkkfRS87xv07ox0p
M4qjXbzNT4nLTZeQD0W7ru3qKB9tmmkyL8heOOk+fkx26xHSYiiCE1dZ+XzqpM/zGDgN0PAGcTQe
AOCtpU7DksU5HiM5OeqW5Pb76apyMLv92CIt6lWT09ujF75gABnKGJlTvvKqbCxXvcWnvnJXwJsZ
M/Dj6DlSTo11d9kwWfHJ2QKpD1oMbbrOCgDU0ANnHlIOR3NvvIYCmXd2lsqe4d+88i7yVV4V9XNj
I/m4UIxCDkfCvCXdAqVrs9JOUQwG6Rv1gA50p3sS7lXbvMGhf5q4RDzMb4lHtomMMwbPaLiutaxc
ztIM0gVJoIHtaEh45BzMQ2FBkBT/3icsz8+5NidohGlR/BXqr7P5VZZvW4OTnWSuYgNBvbCVVBuT
bAJEPwjumqjOPPPyXSxvRVbwexWUt0r1qS1HKFcgZm33kov6HWFsVVEIsJWDcDCPyCQ7rc/rlCC2
/Olsb2DJyjfXaiQJWlKGeurkyb3VubEp20t4k2WvWc6tHLKxwNlKhnPJLPw5lgKK02VQkERQazQy
IgKC78oOGpghEqcHgR5UGp7VEgVY3uA6+cP0IvEkQIr0/S6nGU91xA0YKjPJ24M0n4C8bC8EaMrg
dJ28a6Z8wlEh2QO9G1lHv9L5AtMaKRFJr8AK44KX5Sgf0kCx9UC9Q7wy+7Pb3FvH7CB44a78Fj70
RJEuAfkqWlIckDX9QUsb67QrGhKAioWWsM/dU3JboPtL0dA3h6ffgol6cI8lP5u3wU17qGMLLrdN
g3FUzhAp39aCWlxLYh00hd1zrB+HkfNwZ5z2s79PGdGaLH2caliR2T2jzdGe0O3bjryWW4bFIFdP
ptXx2T5XQOIMBas1XoHyNGAkkHBrhak9YjLfCh0R80/XI14oioP6s+pqvVvxqgafObExsfeuuAcF
CUQwOnUwl66Vh6gXE6fMnfeXXoACuPxoyyXuPyLiLtvVTeLWKbdg8XkCDNDgj1AQiWIWGZHpuRnH
6O0sK9FIHBXPlOZACLFnULp3TvkgOOapuGqPxlOORt3CLQQnvoJuZPGgcLKADH+IUiGCbkuF+0b8
dv4jVq2toqkQEgddZTshrz0oLHpSB4my5I1zHbNMCs8jolKGkyuKlEkp0RiBNwPrNW5wG6s55j4I
r9l6Le9lyyb8kLP6BwxurJOygaWzFLUuqxCoMRNnEQe7qa/qlnNrcdZF55ckfVLnSARAYz4o6C1o
blPQg1z+eOxt+vfb0c8ys4hyPc+AkaugnkwXZxa/pvFj35QcIN5iKKPEM1bPEgVA0Nh1UgkdSZ3l
Nmhwvrwembcr1Lkr2zWT+g44hmSL90WBKT1tFz+2t2A22Jc3hJNeCZTnSbbz79bV5GrgUZKu+MT0
vPWS/99czGvdSEor43ekRmePYmhP4WJrK8/P8JZLxdpjHQtrOACm13R7iBBhS/ecLyrjl1K3Iin6
/z5e755usxJE2qa6kJ1TbqxT7w8gdtEdDW9dkMn65U7Q7OJxDkqIJl0XmKDtdupd+sSj+2Gvkwi2
qCCmgkDT+eesFSRK1hTXklgqNuwV1VjOOnkIlIEK+RwW4oqLqai+Z9JtWz9d/o6sJAG+48cSKMvU
l1KSkhxL0O8sW3WM3kbHJ1JHs7delXf/c18wuQQ2aJT9mYpWNw35YHP9tUwWp20j9/KC2Bb+sR7K
9OS1H1vcQ4kzpiclTNzKArPdxJs3YW6Lge0lhWsiXH6+8UrdzorUqjjPq2RHg2iDDtW/vBCmD9xA
UPeHac2VNoG3yJFGxAQQ2+6HN6H/Gom8ITG2CXwg0fOrY6OZk2wASQ2iXX2zHpFCfKrxEtf95agv
nA1i+8INHHUHR6aejy1qB2Bqq/fiobhXPUI5JniaNwUNhu4Tp0VNvrhFEBvbjV9De4zvCRnPBrT9
/7uDdLdGMVppOCawkxkhmBKeMCPqlNWvyMidvuORSzKNcgNGneJJWpB+sLDkoT91+XUOua7+y2Vz
YcWW2/VQ53jpuloTMdaPoCrakSywBrKnlluPYEaQJgjHoIZIxDffsxAbv1siV5QM/buxKP5V6UIW
tbCjYD6Q6LE8JDf6PdGr4qXW39lcPvn7DS7Zzw1ub0mFVofwHJ3XnxS3vGlPoic+VUHmSHfpfXgj
gkwDmiC3w8MfJKvYh/Fj1dR5n/ul79FIhAvtjXSODIFwXR611+Vr+07mWAdFxTkm5C9eWi91/Jde
bS2BHEotzo5VJZ46q9kpferWMTTVGxkbzVXKZm8untIw9veWOupo6moqRu2A8HhwBs8Mim/mgUSt
JCOOVyWk0BxQDyM5x3tKM88H8kZQD7GIziGFGxftEjUxLvMuKYKpG+xoVD2plJ3LZ4S5PihTY2IZ
g52kiHFuREtXzkpZk7jkZTosaK0XD4uHkcSj4C23aMqdnyNnvAKPkX0ZmGU+W1zKeIcaqp6jgLfA
aJpelaIoszbOXE5oEPl1GYn1JbdIlKEqQ1asGYm8Og205t0j5sKcwuKI2DBBkG7BN7Qg8kxP94Bm
SYF6OmiWjPzUpRiOPc3ry+V1MC8lZJCAgMInajPUVqGdPl9N8lIlla1gCqJXi9CT5Hih/hE1CMt/
WmjawYy5iklzkdqiFSKl0qhhTTP0F9pTcj9cT/cr8jqCh7KJo/0iQ9qyu5R2fcXLhbOiiS02tWld
2a/aSGirluq4rt/19Y3zMcn0K+1MtgCUMwkntR7DGM5kOfR7Zafvs71pk0EzXnzHTA1tkOjnJ6h2
67Ypidu6GeGmVwy2ESzCdERSUbyHBtsS/901+jEKqXRxTAV8ObWK7Xb5Wato6cII2OXvx0SB1riF
IRkwENEBUi4JYYj55cSJFw2j9DeaPGDQ8m8OlYonjYk+XDSPUXs01p2Ari4SkLSg7o5e9WS0rSzh
LIV9rj5g6EZtMK/mdYVkGl67giNbphM2DS7ufnqqGt1ey/V+XdLYNtLlLtY1P4MIsq3rM8dNMS1+
8ysoh691vZG2En5F3VUnTUj36EHlZNt4EPK5r4/lcrJCkqRMsydDucmb+8tGwfv7VEyXQOLmn4dG
lyZ2JD7UKSfxy7Q6DZ3EqkGYbugysVwPOuiDcNF3+npCX2wwxPKDEAreX6xDQ+IcbFDQ4qW5UUth
npSEBI6RNXwLE/E5H8y7yxDM628DQW2F0kklms5xfqL6VzGDLix9FjMc1GjhfDK2+9kgUZsypH0b
ZRMWE5bKcxYuXi+sh0hFdn6IwdoXV6DiGY+QlLy3cL3YiZJeF/9H2pUtyY0jyS+iGe/jlVdmVmXd
l6QXmo4u3gRvgvz6dZR2R5kgN6HqmZ6HGVObIgECEYEID/c28tok7gXbuv31/mwrOz4n+SppZmWY
sbNebb5jAzyzANpdEsm0iKywPz+xEnWDKUHPAImFijpO0bjG/H2ac//y92OxbxU+TnaVi8V4iDZm
JsOKMSfuFKN0DDSNWdxk+nEEoc2/MGYD02pD5xisPNzGTWrTGBaJ4GxNJNeG7it48bbqc1aod30t
ysw2N/DEGreBpanVytLDWpEfZYKMxtRdq/pxeUnrOUSUPSAr+J81cRu4OKRfIIfMnryMgL7cLbvm
0O/ExH+i5XBZDNhEekoNLEetY6CrLHOqIs8CqV3qRtWcjofLC9t4y6O3CJ+hge0aK+RnOuI+AuAx
sRt0gpQv0fuwa4hXAfP02njPEV4KGKhTvObX7FtQU8v9SfEM6ImE8ZPz6/IvYafi/Iie/xAuhcq7
IW3KGD/EMX80juOOtBecy40X6LkJLkCTvGkY2SrWepViFvfJvmK89+3dj/IG/uZpvPIypktrfM8e
ipv07fL61i6UGXcwkmEbFlP5Pb/o/TimQ+6YaBhNA5R2MQ9cdJ5k3ZPs+bKhDUiUgt6IZqpAj+pg
lOOcdTbTejEcqQGOx/lifp9vUvCYMbrf6Tg8jzfm/t+ozjC1VF120MOFccPkju2SdmBXpaTF434O
LIDY7EO8iw7MKpMvwIPXm8QC2OvLguCqwsvYINoBaolLQuaiHntlHgvkqjizUN6AviFQiaGF8ieo
Vqv4L6Z2N/IvZhSNang2FFEsbntjkApVpJKhNQhNzv4QzzdFiAl76Di2+nV2JUrI1/cC5kwNq0TX
jfHFn5+bYjEslu9BvESq3QW0i3P69fKB2dzFEwucb6v1BV09il3ESzGkybUqkX0qiRo16wFrcNCz
nqUBzKEDRBu3bzSSHKLbqYOZ+OpgGegbohTyNrZu9QrFvKuhcrMbkQbzyii6CzCLi4cKLxrv/Izh
vEyDteTQ3Czfu+9SGQ4PRWjf162rzG761XhdvrWNK5yl5MMts4rqGmA0DNoC8qnzb5YDkGI5HcYh
8mG4o62NDq2jenSqngpluVP6efe5LwjIqiNDRgDNWdx7vD7O7Q0gmNLokpZuYXZhZVnfMPpxr7fx
/rKZ7eoLpG/hJfEFcSzP7eQKSBIXIKg9+2Z+ZSx4VWgfmAb8AlkUFCuBNZZCJuFx2e76gAI+CqFW
hoZUFDQfzs2Wk5WPVoXii7yYbCzn1R4gVCZrsiBAbFxtGNKQiYMjXjUxJHVuqFs0zBeYSD6nK+il
4u1bXzM8GxqLGC4T8Qpt9dPPrHHhSFFqp08TvG9+83d1XmveQNkmDeqnmAYkdxGbAL8MhhBa6W5h
eVD2qXI3oqkL0nbnX4QNhv2CZCumeYCy4wLUPOEHFWpSoR+XP/bD9fRPfuN4zjcCrs5j6U+dN5oe
9ARFg6vrrwsC/BO7zAGeZMCVU42JJoPZs1UhVlhWflm+kF5EDrjxsGA8+8AjA/TJohR3iOrKjuZG
x/K6oGk8ABgAE9bd8ig9JHsmhCuC0679tqJgrA+AWlarXBMhIacfMjsuPXmW3Um+lapScFw3LOg6
UPCmjOIa3n5czI2HUcnnDukYFNHMYIyGKLSbXPc/e/kA8of3xOsSmtAA651/niiSJrmvkbfIDZo9
XQUtlOFhcsAlc9nORooNQyhIYi2ooKy4PM2cQvFT0fBtEvuQF9NVpqILQefQyEA+bzW/Jnm6ijEt
V6ex4HnL7jWfe56a5vKI0SBWCtwW9BelOZCmW6d7r8GGAD1sN4peKkfEgLgRlsCNBeiVDVUWTEna
XCwsIwfEmxEt3PrL8D59Z7TiNqiPircptK7SLzlkmS/vLn9WAMXXUBllWEv0BhCAz7/iQEZjxvhL
AWo2srjyOH9r6XC4bIO/yL9tOCzsKRDr4Yl4wCynZXUBGzpGWafkqR7QUhc3O9fBlS3ljxnuY2W1
1tJ2gZnuqvez+1F1m9vky3QLtDpQ6tns2k/VbWS7GG4wBOAj0Qq5z9YWUq/GzHTajeavaYjjg6MU
0OcrUXoRBL3tL/Znmbw7Vo1RTXTY6rWj1bwp5tt/97WY/RO3a09z10Qp/v4FoATtoCU3efHJAh5/
IDjX0US1kkwNTFhMUDpRXWv5V8f6zyZxTt0YUVnTWmbBQntLMoe7pksFx1p03tifn2xUU5CBduxD
SNXXMVOPGq3cQYe0eAlUTPLZRhq/Z3wKgk5aBrwILqqdh3p9NMBTGrdCjhne4/FmOH+AVvYiy9IM
UpmjeiUHIEUFaD93qZtCSXME5Fb27R8I9vaPGPqFl0+e4GTzHYaIyBD3GWFbr5cgz203AfbmsgnB
8viuwkgaezRi7KJJI9iJ4zeSgCZgGd/asd9RLYaGetUKbtQKv89t6kd6eXJSakzglYuOhU2AZqad
C1lb4GqdGBTYi1eAQwUZcnYV+//lmflIfU7s9lHZkmTGauW+u1Hq3M2d0s+JIEhuOj8D6EPQHwEM
yT+lRjpYUmHBiqJAf3kafWpULmgeLn+5bSsOkg1gbJ2VToQWqcQiHQNbJg8jPZI88yJd5FuZWziN
9x8fyvhjhPOtUbMkAwauCtcYs/6Wzu2uz8ge8/rdQemUq8sr2jyL4GVRMFQFXTmdu9GTWahdTLEi
JQYZerKMrjygd6e2rp5WgeykN20uehCuxmo/VnhilLvfTeuQoh2ZUSdzDsnQy7VHe7sIjLo2XGUB
rnSqVDOoTTk+gDFCwpienB5smY77y8v/aP2vNvvPT+EnHKtxIro04KfIO8wx14fl6ISAC+EhEU4v
EgQO6u/xc2aj8PYhue4n00H6JOKV2w2+ThRDbwDPSnxvSEdcp9muLnUPqbvA6Wzf/5OVcunBTPPZ
rlustPfjx+nd+QnwhatdE8+4tZ+yW3gA61VM/LN1Y0BXg3cAKD1koNLP4xOYJGwrK5BL5nl9PaYg
v+pyc2/TWgS+2DQEjAdqlyDiATPouaFGHjLoM8C9ZUMV2FHpgW5rV7SiBufW5UTX5T9muHhrKWhY
mhrWI0N6SsuSYCxit4leCvSdLh/NrUB0aom7mShGKcMAaVLwXJnfZkm9V+ziX7izUxPcPdQmOzLQ
SULGWLeglVa0sG5Hw+2qIri8llVthp3xE0u8FEIFkCGNCCz1fjK6xT2sBRglU65LzwnmL44Rkvss
cPy8ddXHy7YF+8hj8i2lsKYxZ3HPsd5SED8kNHv5rAnEA9tRMa0MlbJVhYuUi4ZibwEIU1LLj1BL
eeh6O/l62cjGBYYVBxUCWwVrO1iMz084cSIl1kxYaf0QvJ1S9FUH5SQ4NSk0LLJZfaTSk+ElgYSH
jcB5rPfw3DR3Fsc+HUgTsQU64xLIY1MHeHVboWCF7HF07oyB97Ft0Bfamgp3wZnpVZOog2SgkHS0
rwAyUkBq1AY0UEdP3YsGzTei0Lk17vSb6EpP+DcS8OXZV60Cjw8VwJ0SGBR0TaKCy6p6B14jNiYH
umKcDx1EXudfD5z7jdU4sAbVM58eF7CFYXXaLtmXsQ/JNf/f7OWJPe4hakRVbCcW7DFZUPohC9qB
ZXd8VIXkbmufiHEXplBj6rgBqMecLy03SxsdXJBCpZYUYWafOK6mNPW+x3921ZDVojY8jzdie4nC
ueyoUCUCKRo7ricpZWoP8uI0MAi+1wdCAZMkveLXVnIkEsQAgf5ALI2CUUn3eNgJ3o0bvgz6XaiR
6zrGA5BucuemTsZloRSI6eTQ5XtruQUOIN4XIXUha/yzedbJXU2uZ59RCosmAkTGedVFyWpopPQw
DpnvBKTyxqMS3TXRE6A0QQ857hITEc3YuElyMxYYA9LFGKx1pGXrR6MEqBFsA6+f2QKdPiUxBWIc
is42fWG8KBZYSuhr2QHKVt1CHAnjkIIQ8jGHyDmHM7Nc/tIuqrWMzsRWTnGBiAMccDl+Zz7Q9EHw
V+pvmOYpIX1LDqgD3pZhfr+8Vso+Tf0XMU/FqmSLQ4jfA9linHtUyXhKQzLpkW2OY+ICTuWzQbPM
T54YH4cFhkj5TTSnueVATu3xKLFlztEhHmCv9+2dg7kl9PlRnffrDpjF2hN19kTr44E7ut5VaqbA
nnljfMFcbeEn/uiSL/ZP9ajv01BItsPi1/oD/2dDV5D5dpCtNoZBHO33/pjurX16VYIdO9rjgXqb
7Zun8kkSgme34sDZxnLvLdtZlAIAtQSiwuUjG7T9uXj17bj7PJyQOzL8eOQoLZOtN7BEElp5UpXd
R7FyU7QYKrrs/VmgXG0lKKignKQrmGLngg2Yh/ukJLiiCx4EYRTlzyDm/ymV8FhR1fp93kKYrrA/
XYDEjTixyoWcQVVJlUHHwZ1ohnqao0LiyJ0h+uDFYy4CDWkbycKZNc4fdMmQG2OJNQIbEi5LCCZT
xchCPQCTKW5h8V0LwIW1V0NKv5MD+PMfZZC36qpr76dj+hXFuEMTprX7Fzz32z8NCSG64qB94ZtV
hVPNbQmJTMTe9lBCiLDxoYLglWHliQBG26cX4Kn/s8XFQvClpGOVDImbZwcG/klCwOvtnRz2nniq
5aNrsz5Yf6xxoX5aQKBILKysCfLG0/M3ZfA08rWr7x0Qn2pefus0tQukJ2R6Qzbp1bvgvAaAEQgI
kgQzJn/zevRYcBQ3tbZdJFAsaFwCkoBeApcXOAUYsJWGHYkpGKhf4izUQXSHtGdBSBINjWzkPWie
/THHJQJ2nsxNYbXsvLdf6KgEDmgCOu27UYgGVred8R9TPF+RVU2dM+Uwpe9KPNX9OqR7xl9OF4/c
Ex98N4Jw+0EkufrSJxa5y6y1/UD0GRZZuLGkOwpkt/3TLt9iPEkX69GyEmAPgWEp8ZRjZAhzWN8W
+1G9kdDk2JsQH0l91OPmJzr+qBfwBrqj6VpQIwNZAx6z1Dfe0y9SB/DD/fig64gp4sGI7XTpZBWc
k0AfqxuSDKtgOsDtJD/qr+zXolt97PWvVrEvTT0clQMggKDt+neX88Q8F1qyIepnFYxW+GzFfRlE
hyEEQzabYxLCEFbAqo/gwp6GjNMKxUnO1jwB5Z9S2GqRltUYS0w0FPGC8iM3q8s3RXvIM7dQ9r2Q
Inb74p3Y5pxQZyzV6LQfF08JTenp/45nh+e9diV+cWy0KBFqTgxyfihdzKQoFxhkOaikv/7OQaGz
2vnae/+oma6YCFfZjKonRpk/OHl2VHjxQmvpY4f7I9W9ctbcopMC+zsQZZATqNzisS4OpvRCVLrr
7sQJhPAjczWA1snmDg0XKEnuptcCkgnZcN11yAXjwAELT2tiWtQ4JvPfJLyb+RlTxmPcj1DF4fac
yMVgRjYGIcaQ3FY4zgokUT1rHx2AfQmryodouC+968L35fYtPrHMbfxSDlRDLsG+9uijgjmxb1Ac
ZRMLpwiucijXo6suT2x4R9wS+n+O95+Vc7suN01fVRLsZ4cBOh/M9Zqu8Z59zJyIai0rqMHvi/zH
GhfFQLBJrDipf/v6YVfuhrC6ZSm+qO2+fZocTQX4TIVYCV8zlWKmUEFgiYbR7tvcvv5+TGEUaWH/
/Y2ZElUmtqImzIFwBl0aTIBwvqLtoVJsocfhDnbSvNlUaf2locbV4DR6YC9dJohkmxkS1NB1QLTA
IbViBjHMTNeiKE1crXiuKUSOymeiQI56HJ5igjHLybo3q97TtVfDEvH1bt2ZU9vcYpdJKcByDttF
dlxsJZikO4UcM/lhXhxBzs+yjbOAjYk5jQGlIV2pAdXDHRs1r6d8rox3fdcfyitWCwB0aC+kGVut
CENzGBYx8PLFsbH5MxPRpmuUERUGc2xDs2ruiGo/yYV6BbAhxteqvZ6qX6tZv02H57iUwd14aGQQ
LMb3pl66+mT5EUARVfWkgAjOyYK+jVyjPCb5Y2HtVWSORMEknvOtnGSQWyegAdlFsoKMw/CYyO0o
QYAu0QHdeEotupMTKXC0u74D5VqneWZybwMRRkvbLzXqOvNDoRqCWujaGwAJBFwvCl04wTpgjedh
IM5bcJTZQ/Px8AD3bjhn10h0A80DtUzuUUt0gFnkPv+yZwb5l79kj5GdWjBIoSEFrBO7pZgxDVCK
/ctpxdUD5nyJ/Nt/7HKpztkScZgAXQYOvQ4AYbDRIhazjK4cAmeMy9Gikqhdk+NEaQto8kroNEiv
czIei172Lz+L12k0Z4rLkabWriNqYF29T/1M83sjYJmD7psoWQJd7+DNJCpcCY1yPqAqgGOpnQ+j
E6aBUUdpAguqoUwXIH9SwNoj8ATrpiaWiX6EgdEJYFKhCXR+QmtVq/PSGMF9ezUtGLaevfIRAt6e
mQU4n2j3My1KWuFJiqwX09aj37xd3ukPGD9/Zk9/AndJGjomshnhJ0yedDcRAMM96uteBy5L1/Tn
0AGGRPekoPONGeJ2814BQuovxKpZUnLhd/B3B2g+YBOTCeRX05OKAJAZL6qjv19e7eYnPlktf1/0
rmjoLH2slvqpZKAKsezZMsvFCZlCBwC6B4HNlSNWQe2K+AyeXPCRogx+/pE7WQdibs57dK6n9+Fa
u5+upoAeO3zp8gYLBig/efybli47r2dbil6uhjkK1vNSUPvkzvNszMSIKQwDa+RFRHKzSQTCWftY
QM4RYRwZBIwwZHEnWJqb0Yb82PvktUVY33e7qnfxlgSvBVyeuNi5OiWQeEQDA5yrv3VcOBc0Jllp
09x+H43UNSPHNei3rLIE13LdwNMYwgLTGRAfBVTF4TZucpKRUiuPXaSuXpMf+mcQTTylL/Ueb2mM
nqN8PT+PLxD+ExTmVl8MhvGpgJKFACFGxbjlgYSpVFIHhlvMqup3Rf8iOIvsLzg7Ejpo5wC8B18m
BH4sHsLQ5G3MKCxgAH7VLlxt3yNHhp9Bw3fnHD7/rv54hBgALwOSa4Pm+/zs1/Ogy7MJexlKtgYw
DGBaBZts/RfNrXU6ztniNi8FjaZkQOcKsbA9GNBS1XaM5PgvHrWrU8hZ4qJT0s1yhrIm1CjxtHL6
/QCaFTaj1N/Kqjvu2pvhTkxcu/bUnFXuVI5aBSSkg/XRUAl1NJSRrOIrosPg9IcizHcQpgz6+C4L
op+aV+z73MWwgxgEvH7Tsx+Caw82Yoxjw6+df1Sk7lbWR/+7fKam6JQY30Ch5pH5TxIsXzIRfHz9
NoBNTTFRpkUiB9Az52fgtCMTEH/2ccvb5ooAX9i7tts8q+J+89bn1VQNBImIzozT83x9JJFbOidT
7JoPE6NnDNIgCYFnvMLzlbES3ol7G6vUClcRY9eY6QPrhIJmwLlJmWZ4T3VRiuRGAr/5CILeMkxE
pfiVe4FwGTDPeLeyB9ZKuUfTh8zIKLDUaGu4JkKPJpxwZUf/zMFYzHvhtqPxCHUgnUsnOjrmcpUn
AA/i9f8Kt+nXT+UOtDF+hrpD+Belu9XXOrfI9+vNzplbu4JF5wmEHQc10PzhhnXcxgAmW3AQicdr
1w9yzijn14bFAHcVeI7d+LsNb6MiO63uWEX/f43WHiKuKCyJVso5uMWa1F6CEISbv04Bo/GtQwU6
wMwoplFbT3YLTxTgP/hVLnxQg/N1Xa4saWvHudsSSBm0h/ga9aQ9qpp+dlhCn9waISPOmZbBix6i
XbqfbhSwiFYHsCPdGnujxFbgfxuh5tfYIQsVqCgqIbENfT6/vikiacdEhRktiCR/g1QaSrzLy4t6
rAHr/V0mEkaljXtwekj52zabSaQUEzYyO5io9zphfkX3bBsX9EBc6LV4otkzduxXuwgZA5R7bXAE
8pCgrNPMJjGxi4xabdj1iE3STjzluXaT7Fye2OHcpJyZ9lJqsDN5lrscCz/z2z05Jvt6J5piWA2e
qZwt7qpbM/AjcQNbyXEB15iyHxf0967rfXM0Q3kfh4MHhFMJmijL70OKya92N0Frwww+m9Sc/xDe
A0j6PGPuBj/EcJFYH1j/mw1lKVdaUO9E8i+rUXdu2XwKpTgRpoUJrLEapwJR5gzl5MifbhbkUtHe
BpGuiS4isw1UBtoVLFpMXmrs0idRiW51rEATAylKIGugy8QSx/OwMZnKgiS2mcHYV97W6IgPYXrf
70S1pFV0ghkkjpj6AWm+4zhcQIRKUjRFFpg65BhkmpGcYAxjeMag3SsbXxW4uZWX44xxa1KqMZe0
gc5gGgORW7+3MA5eZL8unxn2l5zdxw8jGGpneb6JC3O+cctE0IChhLhpP0qBqumyN9L5J/7tH/Gk
RN4MAmvaF/5lq6uXIGeVixplUzuSDvZjF0SLlemW/UB/LE4HjaaMSPWPMqqTp37KwcNz2e7K33F2
ucAx1Y0zlAZmsbPUPo6qEhTRIHhZb341zKGBzdoEG7jBHRGDtPLUJYgRI4CVpI9Ci+SQIosFD6QV
+YLKlnJihzsdS1IVkTV1YAxF6puClmv4ztpoi4+yyW4soSKq3iWPmteE5CkNqahGvb1MzcAQKGYm
8Yo6Pzd1WqpqbcF8R34l9aGyAEsYBGDfrdtmKDLuGUBrmB/mzia0fMgMkdnZy6tfOYAZjfMrQ10m
bwQTBetTwSbL8Shjgxj4bNypwMAZJY2eQ0d+Mo5zIx2AZP70XcbsqgFKXAfOA4SvXPJAKt3sLcla
PJMOXhNBLKt76CXp09cKVgDt0thEOTJozspk92Y/VQW4/TV58UnSvi5xBaUsSp+UpHjQE0NElbo+
BpiTNT9kZpC2Q2Xt/BgYmSE3Uttjvkn/qkyvBuncVkQcvnZR4P6CUpQJlULLWHEU2pEzz5gwB9Xi
aDybI0K61vj6kO7m6qWzet+K8s9/LfQjUCxCBw/innzf0JoqzZ6Jnrt1Uf5TJQvxx7kdvVjSRQ2t
jaOHxyMbzcFXw9OHc4TNIk05VZ3cHauyvmtkbXoY8tkRzW+tPxPkAhVQmOgAYzP2wPPP5MgzuINi
FKszo/Sj+nHqIOEhmtfYNKIisUOnwWCc/udGGip3iC9wPWg5t1dybZala1Qt5mMBPBQRyK4jCGTj
GY88649h+pxzs+lUpdGsJ6VLLbP3tLJ5SQr1sTenpyGpJ6A2AOq6HDs2LTLhOcbWgDoft4d1pE5p
DL/npuTXsuDpWMVe1O5jY1epInp0gS0eDVcaZYUzCFs0AiSqK17z1HybAVzpIuXaauwfl5e29eWw
IvTHmBAoMqnzLzcY2mTNJCtdR8lCQvdWk/oSBqv+jRWWZwCA6qDHeG6lyRZpsKUOG+j0sye3IGNY
pPEpjrJsf9nS+lbZbDrbRmEGM/ZI1s4tjVhiqUgE/B02iX+UcgzNJqQYj5etbO3aqRUuAkemkVTG
CCuTXlzbIH35RuzJuYas0WfVQFEPQVKLtcANAsfAK7q0eHhGEsivvZiWAIxLB6ugD4DtC8LH1oJs
DDKgKIp/VkVXJ65INo0wYxmPNH2Wu0MmUvhZmWD1ccyCwAl9DNhwe1blQ4VhfRU+wtA9aN9cVdoU
xIm6++Sn4cxwR21RplTOZJjRWyOgw3sWN14Wp+F/ZYUfEbKjKUsnFVaW1L4DsQPmAutDoigvnzaD
IjjYL/DhEdX5aESdpiFZ2pbuPMcPfZEfZpU+5bMQP4dLcfYSgKA5XBtUQJBC6AqfPJCpt3CktdJt
q+IJrZpbRbKFBQcWz9ZGbBkZAyOV5ZH4TYqga9o17kxbAvE0NKi8O3p81Wux31VZWEpS6hLLi+qK
hrZO0WWTY/Oz7gErBYmkCuAvCoDobJy7h6h2bOT9VunWNga1S/qTxLMgPd845zCBjQTpDYKhoZ6b
oIaaQBjVQcDtm5sqfxmn+XkS8QGsogRbh8HY9j8yCF7OEC/hNtYxOOgSrcPTTdqRAU//rD7UNj04
sSBL3lrSB+MUXAMUa3g6im6eh4gm4DYv5/oftU5HsMOX4H6TU5G7W+X9WBdSSctBtge4Ah8o+lRO
QXmIaoKpONJbmdfFc4qWcYep4rb/po+WYgpu8tZOMhlsoFEQ4VFVP/9c9WJKiV3lFMzQsq/3UZAu
0IpR/0lkZ9cYjcDaulfIFqjhjhk68j68cM7N9YuGntpslqCxypa7odWb17morHAsK3T4y1G+TvVk
DuXWyN4WROabRb6hKq5KJLef95SnP4XPNNrCdMZCwU+x529zAgWg9zL6+nn/hUgMXD/uu40e6flq
rVZtKSQ1KleS5dzw1cbQFzea0xY43bkjiyB53/yWJ+a4b2moqZS3g8PC8qKAB1mK0q8Ys80VsIqM
te06HTETb8ETSkS5s0o72GcFVwvI4qEz7fCXXk8ko0rlaPIcq7nWO2OPxPVweS+3TaDAxfoK8JRc
/LS0rov0JaZeZWvfpmi8mzVRjWTz9oF+kKHsoEvFV2jL0bDmrKLU660fS3SYhqAHjpBYAney7hyw
3UIfBvw2NlidPlTeTrCp6ixXnRLDe02SNL7IclHvTa2H0oZS2jtAw1ApNCMwMrfAcVfGhNcYNefY
q5rCBOejbnojGaMAOIM41KZeJCa/6e0cFKlxDgBXcLgYkfSt3VRLCcl6wOCcnwNezlYhBE6yxJoP
h8jobBW8h4iIfOJdDAaIHxxYoYo7vC9oEtG9etA6d/iihj3meUSsZFvLgtIn47jSwVukcZfDTsdS
L+yKekBRApl2Ny3oOAg/LSvMrJf1xwp3SpWElGh4g89lsJ326yiPuq+CMsAfZdoGUQsJdlop3SGR
EOmdmb5keToJjteWFzAQ3fEP8gyVf1j3k5K1ilShFLK0Tz2VTDfJ5RIS8FUUNFP702iG6Ony3dx0
66c2uaBvkHiw7aGmXnKoDwyCBhAhujuxB8EWIVJ/yxOcGuPfbKqWt5pMUHInfXKHIV79sc1a9eXy
mjbPi6Ip8AWov6x4SJuySzBTWoOZh6i4Z+lUB02vJ75ZFJkgKm4tCG4TNR58MjRn+RuX93qv1Prk
JZoCrHp/bFXRuPa2CTYFykgskWGcR6JqSPOkXZBJ2200+amJJ65JDYFy4hoVAMeGvvx/rHCnP8ec
JwiU8Ywyb6qD/Iox7Y8uTPxMDgy+BhI2QcRbd2KYRYChGcaVTTNz60IJK6+VwcT78LvyBeTr1C/u
0QKGBhhTvlEDJrNneQpEaH+ampfeZ3v9OgnEEx1bpwWBD6IlGIZntLXn+6stVCG1hgqQko7Kvhuc
V9zwYmdpREBAsvUh8YZEPoEwixSRM5RLvYSCMGI8RK6hm5gYnWfq49vnzz5ewcCqfWCs+NlHKx2b
MTYNPO/IoHhgrcrDoYEyekSHQvAiWc8L4AtCopuJtKnAj/EFOq1OdSgd4L3QBTHaMP2PEoAVDKQ5
AaKiOw9esXxLqK8eWRdNFZzYzc/GePNABKHhTcQdH6QUZZ4PtHQjDUXOxNkr4HSpMtX/F/sJBRMd
Ty4mkso+6knAj7RpMjUJkOqiTlVvKM3yn0xXnH1SRyJJxjVwDfuJG6hAKwVZPRKyc1toats5mWVU
tJwWPL8KEudgTmoHs8+NJN/ExmJh6t4x7hMqT4ZrNmkPpKkTqUEizdkvNkYvXVlWr792adFct5iJ
usMQQCpiTto6yKe/k9uTHrTSmpTP2PrhuzndzGhCfHrTQQEJKWogLtF24BujhUxMIs0QHGwxGYf5
cxInh6KnzuRW8/zpth4aNafGuHcNbWJNI01SgZ1leOwGeiC57tJ48TunDvJhERyojc0DKgnjYzJw
NmsK8BrEs+NQYsvgAKuHYczM2xrcdgLvumUFuTa2D1SajAjj/ChVemZZkYNkxtSjY0ql3s0iagqM
rPEK2DokZSpaRAZKZPwAbmmq0ZhrkF6XIA2B6shy2wwAXi0F8eoSEwj2fAuwWRhHGFaVR/MtHlIB
S8RG3g+gF/y2bkDtR+PBXmVJIUXYO6DptBBBDBokOmalGCGFPX4+1KMXAXZ8zCNoQLByWzonGKK0
ImiXdsnkoXzrSiMRbOiGT2NqdkCRohkBW1w2AS5JOa5UG6up09c4jRS30vNXp+5EOfymIfSlkGVC
mgmIr/PjEUtZn0UZPlwzgxpPq/vrtotAwt0tn495KIXhWYZeEfwP32qb6BTHRl8SF5c83s82OxlK
Juo8bJ12lKzQcUNCAYI1riEVa33sOAuAFHgaen32tNhfLjsklv1wbwM0AMBQjFDnoMrI7Zfe4fDr
KfrjVorR4+aftnR8lcSw9T4mpT80u8v22Fni7aGUbaLYAkmVVee1IUASE1PHpGFLMODdSzdkuU0J
3gJTO2FYJCtmUTDf2EMEORS4WX0RSl2cG3SoKXV1NcLn+rM3B5U/vOAhwlIwJglYX5mdJwKmbO0q
o+hBvoK+r8kf98LpzSZSu8rFy29wk4nhQ7PxSrOiY2LJqk9I+dbnymcpk1XQpKMFh3cImNIRa7kw
a9lZVhE4XzeHWp1vp+Q9Mev3yx9wwy/pKAICC4q2AV4GnLOwClRAJa2evWy6TjF8bWjfZP21nQTu
b3MHT8ywPz/JTkrcbhK1uMclGxiVjWaPVvN3CGLuEUPRsy/lr0UO7bjLi9uyimo4e/CAJBylx3Or
uO1kKBmgqDdby7MatQrxO6RAs4t/CluOHmPSSAFJFhFl8obbwkPLhP4Bugqoe7IzfLJcyZ5Ab5YC
XAS2mIPUV3egO/PwZBY8wzfWBywvulZ4JbIyOPfxysjuSCsli1fGS1DZ1J/KfY/DCb7roHQwugQP
fXlH2eXi7jvKVpqiwiR6Zjw9ZI0eepbnJlBT1a/e+gkmbyv/gqugaLJvjT/6VJA8b/iXM3vcZR8I
6sYOsP2eNnbElRZ6qAfpx1zOt0Zb39lyKTinW489JLc4jhpg4Lh33JEBLKFRJEnFl7tJnotfOt54
VkiuGkDvp3BHMEeJclKgH7N96zX3Zdg/QJ4yuLzJ6/EhlMROfwR3fJTWkWNoqgMId5X9qg729yyU
KabSMAFJ/SaMw0raC0xutI7YI4n5ALSq0aQ8P7EKqZIYfAEEyFHp57CLg9KL9hANehBzVm048DNT
nC9QEJ+0clpmj9TvOGiuianO/3I13LGptSmvO7Yaxg0VvTZe4ssHcpie573+KLC1cdcdRD/09WVQ
jAABcr5zZSHPpWQD9UbmINqVIFio3piaceuad2r4eyZc2Oljfyl3D8+Mcieka/WoU0ocUxo2r6o3
34zXRoAq3KMeln7qa4KG29aLDwEI6wM+A3fD4PIKUscTio5waJNXHzFDGO81H8pKngMAbP1q/1xe
6W7eS4JMdnNrT6yy4HXiRnNgnNtOjok7tK9N9pPGDzq82+Xvp25EwLOlrU5+G+FhOM8eA9qCDMms
PftBetKvdA/yRwfUs+of9LF6dXaYkgTGeDg2KYZwIkC48X8Pl3/N1t3ANJiNcW0w5wGed77ioh9p
k2kxQ2PZQDxH5D5qZZF72VoxBs6AE0FcxLgLl4UWhoIHz6ixjyl7AyasrxhlQ3mQvBQ5lOZpQXk3
/BBh09cfE11hG8TCJrgioG3JHdkhTyuQn6DviOHmQwWNvLKcfqlG8fmsCXZQCAGUWIeusM2tTpPm
cpSyRPas+Ls+PWfV2+VPtLmOk79fPf9Eqp0NkA8Gm7SmAT3Udr5F7Te9EwQ+kRXOq+gGScfZ0fHY
T/v7IV+uZvAfq1H25fJi1vH1fLO4jzKTRtPyWF68LnrrLfCDoXmY2iwNDJVIhPFaH25FBfQFjWcI
qMCXcMZoUZv2WDkz2ms56s9g5XJEMojr/AQmgFKHiC+QB2uUXBwvupxCGC07oK8FpHobQApOiFTf
XIljyRj7B4st8trzM9BFpi7VVl+5y9iAGUO7VzNRJrJlAugqICURjMGv8j+kndlu3MjSrZ+IAOfh
lmQNkjVasjzcELbbzXme+fTno/bG31UsonjU24C7ge6LqExGRkZGrFhrcYVZmRcnnUFhRMvEY2WK
d0Fafvzj8xD9PxNLbdbOK8xEHVhFO0QHWvT3E6emHqL95MmuUpcbgOMVX5urErPMIk2IC1UPGQqT
BhwwB0eUj1Yn2WH2WTC9h1FlGtwQNuL6nEWc35DIe/9jbQlv9jQYgaxknMDnhntB/VIBvkvGv8rA
v0+Cxmm02v3wUVJm7VSg48BS+Me5T1RJCXM31L+ObAZob7bGUyFabwA1X0vJjw5GsPUSXvH1M4OL
PCpvkkTSGmty1CT6LVLj8elBcE3C1mBbQ+LE4Ccl4e//bZULt5RrTe08P4EbIa4dtfmht69hFDlG
ZjlBEO+vG1sJgiRVJqBaXUQIafnUh/i804QQTjPDrF6LNnjLB/NO16q362ZWshuacDNYicoPw4Tm
/DtO8oyA0iThCqyEeqAun/+0vr3L0O8GR28d+XfxJrrRbpsD+PIePjc7//8Ts4D0aksZy3l5zSex
iWyeQm4sl3t1EzyxagprVIZQzWTg/NyUP2qdr9bT5FhzMQitt6AOd51y0Bgjur6Za9+MGVpY+GcQ
GKxc55bqvhbzaSzA4ouCrSayIwz5QRyz/XUzK+GRvilhEVJLalriwozRpoOfyJjpFSPZ643ROGld
PV83cskpyT1PhJxB0Myxg608X0zOyRJACIqMgVBTG9zAGVDfQmNEgb/CO3Q3ASyvsypA71q30idG
XpU7/zb51H/LX6cfhSPc+A0jmv8ileJnUXulaE4jcKlZ23lK0oRJVthWVZi/pWJoKZ83+ZeiGbcm
UVb2GfQE/W2N6iu15MU+K5nSFlYPF0ojVnbafdW7jyc6lORpjDHmQr627K6Wgtq3hWrypCjf8uBm
8jonRWXu+odcWcWZkUWoVIY8CBUZdJ1f9t/gTP8ZamAW/oUNSruoN+KZ1JzOfaXza1J2lQtbmIyf
Ut25oy9u3KArdxq1HgqQPMMoiS/rkPHUN1VfzKM0o5H9LTcqQ69WHLxFeZ45XAaZE0piddSySNu4
3FbiB5Zn2VL6F3NZ8nxx1TBJaWuBMqu5XMzYv4v7T5I/uJW3xcmzEj/OLC1i8ZCGlj4JWGplbR+Y
ijvG1V+y4e+uf61VM4BXKPOQMQL5Wiyoi3UpqklGMitob+IKIJZn9d5z2qb+Rk1p9auRI4pAgxgc
WkbErtCZuA9Ykdd4ow5TVSIep7FP9uEgSwcxhMxBamTmkg0t2nCYtc9G8AIcOM94wf5+vkpB6KVY
aDEtFrHmeLX+x4jUfS1P+yKNtkLySn431yIRS6V8RRY+/5iT68wz0fJtUrZUFUvpWxMUxlsvpUWz
a8aKAbYhMYXKgQeXjvD1b7mSCJ0ZXpw8xIohXeUI2JJi8HalQLmHPqo7xmMMD3fZpwdBCAq7U3QU
bNJ22ohga9/3nXUHWOR8KBchsq3Cph/oh9mC4RkgICNGjpx0kuUfkjcOP+TAyv4OTal8LmUt2Lpu
143T8kfDdVY8XBxMBMVjX9ZpCiulpu8nxkwaBEK0BCrGpkicXPRRA23DdF+L5ev1bV81bfLOBkY8
T1ktahWdj+RhDZiRB6MavCWFPxynCArVTmBirRb66LXQBwhZ+jH/fN3ymlvjzVz8GiwdF1TrjIwl
dfUeB6MvevhHCL5OwssYWxt+tWZG42aizwmJxcXpSaW09uXW4vbPoCnOZVuWqKl7ke31v68v6P1y
WLxWwJnzGqOKD43eeyJycnYyq8jDKOOCkrvwOOml6uhAI2NFfg0UBFKMpIuczopEOxCDY93lf3km
IMYUYoOM0c3ElH4VdfU7T+W3wpoyNFUigcrB2DhWK2o7JfcMxEp5eTP0Cu/uJEnuKOjUDcfuMQ22
BIzWAgEQWkBTc2sJ1Pd5IMgZkpTKEZ9sini4kxsKowOIwedYySnkC2xoYw5bVa3Z0S92EKYYMiLK
SxfTmXQngREI3I26ZOQOPaF+x4RAcnP9Q61dG/qMKAXITtKybBOHUZkMDOhRNisie+w/a8HX0kg2
/G7VyDz8C/oC/eIlexg3iNYnPgcrSvM9txcgj8YZt1q3axvGs4bvxHw6Q2Pz8T5xOT2A9JI0CISw
0eqfZBCInwum1I//YsPodwN94O8F+ilgqI/GlCY6iaw70vC7k77rzSYdtrzy8RngYSiLMQNKMguP
i4a0qdsCUe5Y6EQnZXTjXlOD9imJSuAxqfANmBuMuPUIUGESYUqQatjYzEjeZ6XZf7++5MuN5RZE
BmOmomIKZhkXYYnp9UhjAAZEfhc41ayUsjMiKwk2nPEyPmEI9RiaRRp6K+L8Q06+YNeNfR3nJkGj
9FwraT8FffqawKyfD/pf/2JNJ6YWG2xofWtWDDk6Yel/HZL8+6hLu4+b4LWFO4JaBxK+8EcpzWOR
4RDREVrvEKWjrebmxsG6DExzm5RHPoXo9/Gh8w2ruVLyYpr7+EZqOGYwqPso89oePqQ2M/MvTesP
hcNO58ZGDrj2qaBJpnECVR6p2OzAJ59qShJ6+B0hMQgCxQ5j4As+ia3T+vnNWA0bGclinaSzpCF0
aeB/BSxKM+HcWiEzaEjCXtuMnrR3mubpPxIvh16RptEhNQ30WMKoca9/vyVx2IwFAmYPQAJ6KdS9
lgMardpYSjF4mtPsR6cTEOqcyRK8J+81giEejsn0pXG+yk/I/DnWbboXvm/14ha7/P4L5r6G+N50
J0Kfr3tq+kTJDSu3+3gSLVe02kmyjbIKUhvWzbK3zUKbtuY6V6pHeBVTW8A7ue6Qdzi32vqppLV+
Ijniod1lr+gFusNX/8vv9CZ/ginNiR8t19qAK13mXuc2F4clkyc1axWCd5yMMhw0muI/eGUQvijm
NOxgKtBRyrVzz/+4ViNTsgA/AevNMugXw1xB0jRKnMKC0I8i+g5wcPxAEj34jPp0pMfdrvYi72sd
oYIH9siCnFEsVFca/A+/6AmtMshB8FoE0OXYU6ZMuWAq3JFK4aU/g1lz3NWSONqq6i7u4v8eJeoS
PN5UkAaLjW5kzVcnLU7c0IQMq/P/ziqJqmr28/rhWT+x/2fmffjhJD5YJsG809rUNUb5Z2P2R8UX
GCOZlMfQg9dKrfONaLvERFMDBAjNABIQ3nnCcVlD6nkjFNXkRa7yOMsVZXsju2n0WzP9Fd8rh9FF
fLO/qeJDMh5S7X6rgb24I/9rHZgayS5HZqlfocVholZtkrqadV+Y9zIh6YMbOi9vTp8A/kB6K86h
4mRD00EGdawLaDDFOKVpwTCrGb1NI1uy1Ri5W80fN2TILlzl3SQk5jQ4ARCai5ZdlGRWic5L6tKb
pKXyWhu/Yv/H9WWt2ZjbW1xfeCSuf76sOsYv9HpIXHUK90XyXeiVXRf/+bgRht8YUGMcnnLPwkjW
qnIjWXrsKmHUHxtB/FnKUnCodH0jU1pbzamhRQIDr8RAs8IqXA+JUz39XcUoglRbHf41K/OzgKkR
i9H7ZWFOU1NJTT25cs3iTVJvvOI1b/7FpweyCYJ0BoGTT59/FmMamyxOrditG5S3p18RUmyD8vX6
Z1nO9L0fmlMri++iNjHY4lJgjG1v/Tb2mUsJ/1N1rPe07g+VneyKL9ZG3ievbR6ALxBBpJlzTnu+
sthv0ygCn+0yOvF5uAuc/DmD7c34mh78QxxCslrZ71pGrggyaa54J/cV/Iv5xg5fBEgO1+nvWLhK
JgeTkVJgdWOpA3KijLdaYjpWJcnQ+Ge/zQT26OvbvbZyKp1M/ZDWXA7TB3E/DFU5pG4pPzbZWyPf
FMHv6yaWQK/3L2oxKg+qBjKcCwCfX8LKlfZhwu4q8BtG+/iP9TALd/A9D6Zhb7HKLdIG7NHHgp8D
3AevV17n519TSKMpL0yzov1DGcOqlH6fSwBNBss/SFIdO9k4fJ6ErWB8uZWnZi8ml4xAE71cgYCf
F1wU/pJGtS3+JD0Cti8yw8P6n+vbemGOBzg5Aed95sIGBX++Sj/pdXHKQX8pg/ET5njm0FrhJmy9
jffXkld9zjeZtOF1y7YCOVjOwWhJqbVD26lOt0dfyml35m30nc/IRFrohParsKt2FD53Q+hkt+Nx
S0n94hJdmF+cCSo+GWFaU5zORPbMH9M3NPo2TsFy7PI/a2RK6330BOKPebNPLtLG12tJHYucGeVq
FFw/50l6z5h2ITlTW9aqXQllAXBKN+qKweIJratOH+rOCbwwbO2Cikm2UzNd/HX9I1+4Mt2veRic
uAAyGmrG8981DFnaGZMgO54J0bOeUDB7SX6ZIBj8CdLurQrdik+Bd4UUDh4ucOdLYFbFwzAavFhx
PHEMhddwMKzgU2VCh/Sr91Vr3HDhS9d6P6mwps2MIRJ52vnypNgQwBiRnnk/hMf2J6SLtKRNu/uU
iPZ06F3NKWLb+8X1jLCTPd6lbnbYZLxcTBr/N1z88yMW3x5VU0MfrC511QPUqlBdzxze7U2639Le
vfRkugZ0YihtwYNMIed8tXlHa7rP+JiW0jhBbdjKB4syuDHpjMxU44ztnV+I5xai2BdyXef7pQ0K
5wzGyPXGDXX5+Dy3sFhDXHZxGPqV7PQqgxCvEsTVevhT8bcUx99d7aTSebGURXgjtFHdUBVqCZ0P
7zADMs9KE7yVQ6AfclVBmd5vEwrJ1V/c3P0BITDveP3sXd5b57u5PA3qKMtdmSUKfXHv3nsOYWU1
3c4ZRlt0YdPcnMFdSm39Z80q0LH5G0oX7To5aqq2GFMFyOKsllzsqzvL7g+znF+JcAYyzc6MyLa+
b03/rnkmcIn/M7x4R6iMHBEOMAztGhX4F6vfaNFdJDbzVp4YWDqmFIy+3xNfozIOR7uRks7f1eLA
983jvGqY4lJL2ILTOo82igiXMe3c9MJje6suAkGZN5XE2HutmX4y2y3k8FxzOfdWzts85wufHFCe
ZX/fzxvgkuMAU/zdLEcJAfKddYhsulKbQ/uXJ/Dc1GI9mjpURagFOX2aOMntuNbBKNEWl5o9KYf0
J0tnpbTrR+FyD0kBoMblZoB56+LRp4dTNYixpDqMLyrxj4Cyrw9M+rqRSyfk9mW0l0SRqTGU0M+D
l+fR9qgFcNCDKY83TQ+Be2klH+y8zzc9dzdEPeAN6Tws30keHS6RexodO/W1Kr/W9Y25ibZeWcmZ
jcUnAoehjJo+qY4S31kZKov5lw9v1ZmBRXBU9ZktmkIkzW54t72n1tyYubksnJxv07K8byQhLYRu
/uIHoz0ETryrc5Dw1VH4IvwsCLworYqS0/xRI2cLhrGWjZ0ub1nhHLxarNIG4z3yOXOBVfjc2A00
GNCZ7LfeXCvnCWP00mbmYioOy3JqUkyM+mBskN7SpPg0AhYL/M5F0tW9/tXe+2aLKDFTbQEA4gEN
fmBhSu07PW8jPlu31287tz22jpU449twUx4s39Z+tACsop8jb8ydvJ+R90dj4zesuebpT1i84ZNW
EMRxxDXVMd1Vnu/4xbfrq1zZT7IbC70CxhdJJhehvhbVopXiTnPM6CVoj3FbOyFRMdzCBKzEJFrJ
YOP4bPOrebGZldr7Xog0pW0a4SMdgmOlR7eBGWxs2OXNBbnQXG4n6s714MVyICprIxPcqZ2hZTW1
DPcHuSurtd3338as3IiBKzkH5uYEnKnPmd1wYY7JiKrygkFjMst4bA23esd3h3eiuqvvRHdb33Nl
G88MLmIVg3S11NSNDqtweueb6BJYzWc5eb3uFFtWFgGLIfuggCNcg3DJ+iGV7dcsQNNBkze2b8W7
WQzXME06aJKX9dDRT8gR/YomDGBBT1YcIfz7+kLmH7o4wmcWFt9H9upR1wH3EBebm5p5OeUQHKvD
lg79WqiA0wpcPCGJsdVl37oWA30Sk1pzht/SHp2k303gyk7gtH+8wp6HgIVDsQsoWZKLxi6Ra98f
i80GzDv+/mK5Jz9j8d2yHvKSNmG54Vt0kA8BvZ/uTjgCcNhb+/DB+pa5ylHYeXsRKUJbffTsyka7
5qHbefYsbbypoLGy/XBs82Z7fxYvqeatXg71MoZ3KgtII0GsTDaD2bvBz9KNc78Sxqgf/WNpEV6K
rol91MA0J2H4pfWbz0ajPEdRmTu1mm8RACz5fuas5MzaIiw3ZihkVKs4H/v61nqMntJjAuFO6OSV
KxxmUfOtssqqh8FvS2JOL5NJ1wWwSdWmPgDkRqR5Ln8Gr+OuP9RfZkGS/H5WIYkQ6fndf0se8qf+
MTCcbBfdbjFXr0WF017qYo/hwIFuvFeY408YRxv7vWEpN4O4RRq8FhUonwDWo1d8+awyMjEEaeqj
rGL9lM0/cbeR/a8tA6Iy6u4wzAOkWny8YZT6ODcMBllNI7orTYoVvRSGey0elP318LPmlTp0d/Nf
anLLzkiMUJYcJDFL8Un6hcm1OvUGAI+jh9bbdVOrqzoxNe/qSUkMehfLGAtMVcUrFVe4qh/1cYso
cL5dlvEFch16PMB9WdQi56/geIJYfEbXTTnERHn85Huy9wS0oLfTIvJ+WEmhPZpFmR+vr25tI08N
L1ZXC1Mu9UUgO5IXDftizEO3hhnDQRBvcDujTT78CgWuxYi8qAN+Q0x2cW/4mtcJddhLFPD0g94h
thWNOynY6gJJ85G52NATO4vrfNCqWIiVATs92mHxrzyXdqMMX7ahPFgmAJpquvc6dV+I+SErtsaR
1nyG1y8fE7Fc+eIJp/pVKtSdITlt8jWZASfhfdO/Xv9yq0sEkEksmHW+NHNx3PxyUH2LGrAtUgCy
ptStdJlSv3g79MJXr2jtPEwdEfikrdXiQ0vR+PoPWEsBoFxluJMiDa/ixafUxiYJezAXpADm7X9S
ADSjDx+vFjI/emJm8SXVKh61YZIlZxDTI2BbWpTZ4fpK1h5aTHwQSBgi5Gm/nCIFYpmCFdIl2AbD
B2MvHf2D9zIPx0Y7y926cdYuOZNWBfAZGtb0KBc3Tt8kER3WIaP+ku6QjdoPoQ60QYInSDTqT8ZQ
/xDAbKYZWHG9tdwB3XeKAYNwIwTdJ8msP19f/oq3zhcfahpMe3MFL2JAp0he3+QoyMipDjtpFxWf
rMjQv0K/2mx0tFfXPgMBWDo8MnSnzqNpnnn+FAmFjNPMyrTDnUJf0/8yPQAZQlpJeBI2jsnshYtA
QIeW25VLB9DOUpBEyNRGD71Sduq4QW9s8F4URsDtMh8aO9CE1lX9LY9ddSfYmGZxI0viUy82lClb
NVJTgqp+P7iTKyGpaDz8npzi4f9DN3JtgafG5q97cj+VoZyWk+JJ78XS5kZ3/B3CunAgxIe5gO/Z
6EY+JvdbU0nzGpb7CsGeOjMP8S5ccgSkGuiyIaKI38Ij05tfEmMjm1g3ML/+UHpBCmORFEVRHU+j
SA2/NgFCF3+V2sbVt1Jan3FrUG/MmBFupcU5jJkiCHn1wWs1TM0hqczqWTZLa+dHSb7vkpqB7xCI
bNHU2j4N5eyTSUd146W2cv+e/YbFKjOxYnst3DP1ewdlkYPM/EacMGGWbAGN1xwFXhyToh7dUhzz
3FGS0lOmBn0AxGaFGzF6zkrRztv8UdVBCGobEMi1rwfSB4w7cJ+5DnJujPq5P5kD4yGJYXaHPkna
+9Yqko3cbO0OBH/4Dix6R2gvzOhZSrEU9CPhxPo2dwiooLvhX7NKcLCxorUoeWJq6S1hL4xWX3Pd
tnEaf8r8DEVioytu/NHYKpAtQYbzM4hlmfTOWRqY8MWnqq0sNoe6kZzxttlnd/Lf0KHFt9ZOf5ke
pMPkxMXMR/GobRy59SX+Y3axm7BDmULZsESv0hBljLXmDoIx9RDW+vh8/c5ZK6ziiXP5GRQld84i
exGFOvapcsvM7tPB9fx7oNtQBdjWbtzL++pz2tl++q6e/WFu1fftBeBC6RHOAHAYy2w7kCy/yrFd
N9bzJE4HU9bRt2+zjWR37RCAvpjJPUgrLtLAKil6LZsv+laGB9OU7tjMjT7k2icD+oCAHjO4Mgqs
5+ds9CxdqYVBdkTB2oV6y1xZd1sXuXv9c22ZWXiGn4te5oP7d9quQAWt6PJbJbbCHfwYWxFxzRT5
HjB5ZDpoJC0ioiJoSeCjFezEPa4hFHu1RJ5qjDcq+2vR8NTMwv9Qm6mIlVybcejZtXQjCIWbaZ5T
aoSQLTzB/BWWl+WpsYXDeXof67GKw4FW2UO6bhvpfWrcxWOxMytYhOPX659r7XTh2rPiA7NMTEzP
m3ySFCSjWA99TMt2Jn3hZNnhbfer2Ed79bv82uxmxeFRcgymWrZeXiv7CkCGAwN/8sxMuFgqH4sB
sZksMlcy+XZShm9ylX/WzVLeWWa7M2TJO2wsdmV30QSmssFNCdp+WWkPqmxiHIXO5ljZhdvcsd6D
5EaPumvcj/v2rnY929xXEIfrG9D7d0bKxYcF0Cq+qywzx7AEbphpGfvVTNon6X3tVnQV9oVAZTJk
DMbugh59GYQYM7WM3bLQOtvMqPUaA+WdRO3ifWAU0d4rc8sRfPXNRLXlaTI83y76nHFvSYtuW9F3
0RIyeLyOqduEgEF12KmZPjQezTpF3KL9Aov4i1BUcGtl/mBPsrcXDP9vivLxgQ4lI+mx4LsGwNgp
N9/SUP/OUMxkS3EmHZtMBa0f+t1toUYUbjKttXn6/4ra4iXK+1+c0Nbta2orVZrDEpLeJ4PypRsC
pzf0+zRqnkIl/VMnqN1mMVT7JDKyNuFukfjcBtVTXGtfm6JDMFb5F68WIji0RrwjKAAt05mgVIfe
HDzIQsXndNIPks9QbdRs5GeX0QgAECQfdCNmBNKyGavCPNBpwUxKlQR2J/WOFz5Z+Qf1guY3F75D
wxySGfLQ5URTa3lhpNd8gFFBydNBwI6nuxrkSrsRx1cyC2q580w3JwUc/TIvm8RB9vshoyX7GBya
39mNCqM5PbfmtmfSUbK1w6wxq3xXNiLSyj6q0M3R7qNAqFwU7LreDBsr5o1pdUPxhyIv41q6kD+R
JVIwvB4Q5svo/FCyRnJ66CLA/jAsvAh+lojGU2cqjpqjxKwnv+tSCe3Ug+uKPF8otJdp8jQ7jbuN
SLRlePG4BfOpZklFX1MqzJvJF1+LIDpKvfLQR/ldliKkbcK/08TizfUFr24uEZAr04SMZvneJFWU
rUShmTn0L7Gxb8O7yfxwnsGeMnnBKKRG6WJJzpL7PNSmcebYM01vPzXNjjGYGyRAs93H1zLXzRCa
MCiOLFPfzBuGxG9h8dTEHp7wKZW+tk0DhhVw2oZPvg/ELxyFlBYlBmow76MJ547CkF7ZDFQAqXlM
YexMwhD6tugNzY43kb4LFDl9GPrccI0gCujgDsUTKJPydeqy5lDkmgB9dMjsrTfp0XPkK8nn2GIE
y+OPYVNuUp6SvGC27foOqZfuzeAuszDc69SQltcdFBDeIA0wlKTpaOw6SxiOSV2LG5tzeamSsp5Y
WSSW1PkbvwA+ZwfC3HQzf1DTfSt81EJH6auVFp49TFtClOsrI3eg3TKT5Sxyh2YUJjMRU9qWbeK0
Tckc1+/re7eSGNH8YGqLyhN0ShfxvKq0rNWM0HQ0u3ONF+GRObmv/m3sVLvsIXjo3eAo29n9Ftzg
8pmPWZqYiPMwT3UxR9V6oSK3LZe6l3JRyYcy/1I3mh0mW9PYKwU25nvmFj01LwYfl7ieQK4VpdFo
V8xkmFZnl8/1l2Afv6PMaxpoP7YJalbqXec2F75SVmFZCwmTeEPZjaOd1+0vVQsUVwTGh1IU/4XA
aJOjBbYOScJrZNCabjstgsRq2iIqWNnqsw1YPFW4+pIqmTegib/IPIgUnudlB8mpMW0cxJXL9Gzd
y5LAWPEBDH025UadLTvTq/UrElzpV3hIb5qHRLOlL0wgbbvT5UE5N7x4I01tPKhhhGECKIl2/E32
vI2TsmVi8T7quiqQAi+i7RUlO3KXm7YIt4rBlzHmfBmL8y6MZVDUCstQD/4xv+2eeJE74c50Nc2u
9707S7wU9+rn5n4rcb+crmEMjlk4qLap/KFptMgRzFALR2J5AczDru7yh5kCLPzjH1QyINoAx+5Z
PG4x/a5sKdkPbk75G+nJ99h08ijzhRQIv9ggOlD+1Q+VjYrmhkdePr7m/OofC4uDKFVj3PgVozJp
hPxJ8jBqT4WiOVbW2LG0JYS8lE0na0VTkAIfE24zTfp7ce5kPfpoiYA9R5NR2DyxYdqOP1u2Do/q
Tfepuw1fiwdy5V2/b97aG/m4WWVfOegz8wPJuTZP/S3ZqeuklBU/lgjlL+Mufyj2+X3qyK/G8zyG
C3/bjSvcfBwgzLTzrIPCpNw7Gcp5xuApeTRFKp+w7BCk0kVbVDcQwivg53MTi2/YGJo3VUwQORWD
1TPsr98NN+EucLNj9Gba3lF4znbZofy0laKvpEPnlheRs80yX+lTNrRxRUe9V5/Vz70zvxDi2PZ/
IJ+zKyFXT2zfaV9Cd+uKXPPdk63VFtX41OsSpYuwHsvInL1q4pPuH03zsTG3mF4u02XWKTHcYs4K
wAD0zj+irPRt1SlcTW2eyLt4aKJnOHKjvVx5W0JcKzi2M1tLXdsyzSpxkjkjzV4/jLuA8NYddQh4
jYN6Vxy2rv/VMzG3neZsnX/PIejkSKJ3LIE+7ws7U/7WNDLRBrWj1yhqNgLNqh0qPLy9kZKHkOjc
zoBYamK1qulMsbDTtC+xZBza5phEHxT1eY8xwNhA3ZPTUAlfGIqHLBCGiIhWwj/mUS9Ltjgu15YC
hRUYJ0Q6SMoXW6aU0tCia4Gm1/gQJgcvCBk0/Ck3G7X1lVYF9WaCM4GK1768nBodNWxIPqGj2yt7
mKPCW+8uvZGhgESGaqs7t3KY5nFeE0UYxuZJps+/j9L0xhCadWEXAvSPUJ3xVInyEo6Z5gvsQ5VN
VWvYX8+tL48VzqAyLQUpHixNy5qj3PWToOS655j5byn71mqCS6nzw8/D2Qic2SwK2rElqzC8rr2Y
lYYHbwdFvT5H6Qnq9Uz4cPaDGV678J/PdYQlTEXLPeRjoat1hqkNIbYUv4vwDF3fr8t04NzGItDn
nWIlA3pIFIWBMQYU0s1hkxx/y8gi1sG2y6RBzkLKunC7qX+Rs+l4fR2XB4h1QIb2DiOiCLFIRgsZ
3LgeZiWEbLr4A/Xp9liFETP+0gRlg1OOnbSFE1xd1YnJRXIq977RS4nlOcm4Twzdzeot+a11C++Q
QGLCBZatowMnKjH9gDjFo3M/Nw5S10ofDqPz1v1jZXFMs6SW1S5RPeSfLdlRxkaxI/bOabQK3pRJ
2JJKWDui3LHMiYI+mUlFz8OCIQZaOoq4XNZGT/EggIOoUH/V9U7YcO5VS7MwOWxqIt3MRdxuqzoR
Wy0UnGpUfqC19LvJol8UYn5e9721zzRDO6jPKsidq7Nvntx3hhhKEsGNc5oIFLPLPYIz3/83E4uV
IPIlar2FCUOMPgtThDK4srFZW6tYfJYJgW6jlwOBSMDAZx5Hr3kS3vxvy1gGAgAWUz34gpOxU7HU
77NC/N8+xjKDE/xGCdQcE2FQWXaWWs9CqG51XPig5yU7qv3/fPAl2VFYBgEspNgYy4pB4GivANdH
w2jqn/+n/VryG6V+ZaqI8AmOJwf3alYrdkobyL1u5PKanlcDSgJOY4ZElrBPrWiQU9MjwVGjomSA
PX+UlPzBEKRbQw3uo+Jf3NCn5mY/PDktQa6lKTJTHMoq/6ZLvou21s+y/CBbDznb+arm2HBiJlVU
yPLToYQ5sXmLomnf1MWGN6+GF2RR4fVi8AV817mJLPUtPU/E0m6G3M2nL5ZZHhV9S1tvzQrFOgAs
5FEzYePCylR3Cd0MARFyz44zZl0VyjxqvHH8Vx4JhOR/7CzrSMyd6HUt1azGHeg0DSAhNNEuGkYb
3QDyGid2U9qnxcbts5KSYhcEKXht5qRpYp6vT++FXAxaPlShFwa8UpacKbaQeuKT6qXlZ62Sml85
wniRk3qpXtl5ksWf4qZA4j7UrGjrXbYCyJph4+CTIHAid13OGFmkXSgtCIIj3r4/lW7Vm3Gv78VP
W4D7lYrluaXFyge6h007+LRFX4rQnpV904N+13+zbmHw2m+aWwnwZwtbOFLeWZNciCzM/yn/Pf6s
wejpbn7HW9q49R31KGyCTC+Tspm2ElAuw+HUIJdc5mEBQY1kxZBTAKTJpV+B9TuUazuaPhzzT+3Q
vjx3IaVtokocldDNJlaX+U+pX/99PUhebt65CenchJdrTVSmauiOobQvxfot8Oov/8IEAvXUAhmg
uyjPG0MlWl4pRq7ah/tO8O7bSt9ooK1UHPFoTZlJNage8aw4X4aYimlpiH3oIpyrMzRlHMc/yWOw
r/e6bQVO+qQfg10qbpzxyxB2bnWRYXoqvhfIWBXHwjW8byWMsOUWuehK0+HcyiIcm7XV1IOBleCG
jlH+fqB8m2HVGpCv2zjhfqsQN5+Y8zwAi3A86PTkqQ0sR2OpcurUbzXWdRselU/NMb2B2Hu/RfOw
4nvwvs7MdxLGwJecfzRKrYPRyJAwjVT+dgmPX2dQlN1HvY8wPKuXAPqbsZILB4f3d5yKKgCeYvZP
YNbuo9G9bmGlqHhuYuF8k1VMhVeGvqtkjxmet4PF5lH7at6ojzoF8AfrPngwAzu9U4NdsznFdxmM
zq0vnFATatpD0VjaraSHrlxOnRO1wec6qT/7VbyVfqxfpyf7ufDG2Bz1bhrZz864Kf9u34C37vJD
6ABB6V3ZDXab8X3evnNvPF/gfApPMp6Rp4nWzl+wd8KHkmbC8El//Z3f5G7yYwuHeun5XF0zgy8r
BFa47FyoWZxFjcZm1tKr35UIaoel5db8sfs6G9zUlEYbAq3SBTJYbLjqZTiZjUP4Qy1rBh0uXLUS
E5AbFRlD3/bPKO78FAfhd5Y3G0Xwy2N3bmbhrkB9J8YEJlLinIX2o3lfTtP362fiknRn5oaVoBQC
28PIh7j4aHEZzBTvngBGrt8JoR25/nPzUrwE+8a+u8s7m/EPu1Ftb9cec7xmS/1t5UY4/wHzsTn1
mrg3KyMjK+hvrZfo1fftWWDE2kmH6GfzxrCADQJ9IxKsfsCTRS9es2oMebLesGjq69LUO4ryqm5W
ttbCzdnWLtKrGmpNPaqwEtNlr14nz/be0tsg2veDU99Xx3Evorx3jBsnQht7t9VoW18kqkxQ5JNW
L2cTOpHqkxHjPj1B3c6asnWGwr9DGfvzdR+6fL9RYSVhRS1mZgJcqtxlIgy0gWWGbjm1tlq9aOYv
0yydrktt3dxqN1+uajY2F6qphPPmWUTRMSmHqh65ZNP2VxyARpvggjafr6/oMrpgBHymyZoQ+15O
jtMCSnKr70JIoKr/znVPu+2plcsDfm5m4YZCOkM5a8yUIHzeQti890j75Bv469Udg6RxRoEBPlvq
iZcj+O6iNFhMMzH7M/bHseF+a72N0YAVf5+X84+hxUkOPG8Qu47l8HB5KzpbC1zlm7YPwZVksCP/
7fGGYwzQRAz+S/Kn3EgtL69XrKOMMH80uMiXzyalia22mb+Z31auT1NZrm6z5CUK/1z3jZWPRt7K
KqECBlyyvHmyMBSKtNJDt7deEGRAynVjISsdZXrK9ORN0i3mGsVlujVEYxTprGQWHvW9h0525V3/
JdkPnywnvpMqG7BW2TIoNn7SUVvdzitXXOb0F7w/UU9isqDE4v8j7Ut729iRrn9RA70vX3uVZFte
4yT+0rCdpPd971//HmqeuWlRfMWbzGAwd4ALuER2sVisOnVOogz4BdWKHk29Gi9W37iVMb//+V4C
rge1JQMkXbiJzmN/YzTxVE9wzVWfHIj6KDxteNbH2hqgokU/l2lmVViI1pWSF1dx5M1p9OcVJRR7
Nssgv2KzXVahZ5PSw4pZ/lii+0qJHYsXzRl96XMj5JttjFR4tcUNpDLc6dDldtdA+8vOBzyhoEHv
fkJa2LSn2yL2pF+tbutgW+DxF7PeN4CLAC6LpipEhGiAJZjGZ9xp+AWY/568sAFMBQIDwFTFut2/
p4CMCdx+OCM9wLLR8gShFmCQGHI6X/bUltDRqJMadKFmTLRbV8wREihXjqlR27T7p8LtVm7rkOk4
G7PU3T3lay62iZy4Q/NZZpGtchEOxPXOs2UMN+EtDGpxYEdAnny+sCTHkehDvN1aV/LN9+muju3Q
zZzBlZwRi5wdngux1oSuK1G+wLQROKjPLVbRImuDhatzzCa3qZ76fHavn2eyK/SathaoGwCyUojP
oMdx1+KlHO+i9NClJkbpdSesS2dMguvmGKU7E4BCJAJo7xpYFmUPhCR9p6hJdSJrLHZEwXvw0ycM
gPPz1MvXDSYwFVxwwEuh1U8rvBQ9+FcayIUjKp+GSZzyeb4xgGBo/BS0W5ylsb4V6U8peA6joUPL
M65ZkwIrr1ZApVcv2NNvccIDFbCC/NYEtXlNZkyCqrY5KkptYGBkvUYBrpOc69+IsRADtEzI2Qh7
P+LGudOVGTT7+k7NXKiu2mGooD8qeH9hQgGhh4WSEiGtPzdhZmANTzMNwyWYOWnnTxOjF9ctMLaK
YKz+sUAFoZEIxyRo7rqyXByipDrE7W1acNJoVnxF2oJuIfjB8SCjyyydZoqhlLa1q4Ge3jxMAVhX
nvSHxKlfwTrpAAks/Li+LubHwWgtzIJbAAQK5zuXTWsXz2tcuxVcYMrrWzwQ9tdNsAI4iolAKSBj
R7eVhjMLIBmDDAxm8TqvFw6gOwWxgP6g35tgcI1XMoTlRz6PNI71wZA8YcSCoH8BNz5fWG1GSgQC
6tQVRQgWG3dQ+rGH5SdnaYwQjkcznj0EyQIcNdnezZUcGUNsWQusLNCIAfnvqeIXg6cn1m/iXX+X
O8YLxyRzYRuT1MISy4TSYQaTIHuUfMUloDTNNV9QS0qcyBGh1IlGevfxN5c/ptIwxQnWHNMCEul8
rdOSSkrSxo3bu5gaIeynhRP6rWeiQCDiIRtz+YDIsaUuk61FOgmtofFnjVpUuEP5sxQSkB6/pu3q
jAsPJsQ8eBCJBacbhpuI05yvDbfWNKSJisJ30BH6PdAGgL7KrvbdnmwpH5jEOnfAJRF6eYzqAYd/
bnBMzbkpMN3kpr10Vy+o0bWLf91TGE9YQFHglUScBnMd1NGeQZQH+B927z9PWMEbfCHgP2GZxxuU
YLgRMalAYELnS5FKkO4mowLS5i+rv3jjvr63jonmQCM+t8HT7OWAcPY8uj9GdZPwHf02S+1gr1Ur
qDxgdnLilxn0DgF+wT4KIK1xjDV72cWcC5m9UBx0KPBirRfArkGIc7VZEZ0JTDuc99Gh34X+eIAs
tJOB1dMxMReMaVL3z78jSRQtMK6fpljP93cOrQ6lYil1pTa8WYGM6trR7cFYis/uDGG5q1chs7WQ
p7TNaENihw2wdwAARqR+qB1ulGnu2hWTlvl+dlVH2pE2pPQveL+Yxw+2UGshVDA4hOdLjJHmiGOK
b9n747f+Vvaqxwjw99lRTJDPZC64AZ3rm8qKokQYA1OT4CG+kCe14n4S41ZLoRq2iyBOVetHAhf9
34xQJwOcfX3R5lLlpuGdIaV2BZpILTP+yooJQCXa8+D9pz7TkpnNIgld43b1iGoYkNl2NUFdJm1b
zqadJgbpgAwmRSCmkIkgdFF3TwZ1mVQ0pwJnzgx00Kv8Gg5moL5PDYarGyfaDXfhd8tJ9sZhDtBw
VTVwTiGC1pg55t1HrAi6/S1UzlfqGUQcIvhM1HWfilT4pVFxZuNZ9SwQhKCyCW4SxDcaExsWGUDS
ySnGyIdoVwouuCjqnfakQSV9Gm3MEWE+C+Xp7gZDcBrnqic55cVub6xTu52MqSaOgoxLKW2dtPgh
J4ZNdEA65a02eGzLjDYASk2gsDqVVQlu9fwMGia45PC8AToSPD371dWd6m5FaUF+KNAzglz7ASMM
ot+BCH/6mjo8NqjTNXGx2o19KgYs02wi2oy1C1rJF6K5AkGxXb0fjhiE2fe2cDd7SmuvaMsN97WT
B9VfzKWgcoieAGC1qPxiyvN8B/BAFdZpClFcg0MZL6HMg2sy4BawgJE7mdRPRNBan1tY6zzsxxBo
BDVQoGSz3igN9rbDsF0byAqX3JcR5M7MUQ5ktU0eyXKeuiBdcKxGcidcwwueSdfDHGP+C8sCegt6
YdA9RY3mfFmYVSyhAoVgmu4j8FRGkHUBRelXXbHVZ91W/cLPA9Rvio/rdhkRgJBKIXyjfoL9pMyO
oF2qwGqUunL5oFedpxU8/ljWxQQTiAH4D9A4dMDTCwgsiyQv1GI7l+0ovquOQwCR5du888XwIPsV
3i4CJ3Nj+gksYqAHaH/MZ1Irq/siGywZQ6aYpLyrlvBOnL6rBjDEhHN4XWyjyY9J2HtltOzE+SOt
O+/PtxbpMLqBJykOGjYjD0WpW2WO5y7CWwWviWVOjZuxtRhBJM8z5DUQnKOpK80mzqBygth6qn41
wBbbYIgJ94KjBMZBDoOTuAcHNsnIaWAVZRxoRaLcjNT73FUhh4GJgB6vJzkgxPzQc9oTYn5oWO3+
dAfPDVG38prMEqTicfayavomddBHg97AdRMMNyE2wGCA5xgIY0//fvP6TDJ1HTFsi15p7xj26qpe
5LVfQZJnBXNQB39ekYI5i+i8EQkgnLvzvavE2SjA5Q3xvAT1r1axc+44InmTnF8C5yaoS6CMpFrp
C5gI79q9tBOeKsGeT4x4yy7jkfkw9w+7hoCFVxJRuz5fEAgIhKYa8Y3IjDDEI4vHLGi9xQ1xs9/x
M5bLcIx+EWrYqJ5DhxDud26uNMM6tSo5dyFXGRhy40rd/KsYu4KTEJJ7itrEMzvUPSYXK1ghDPCU
FDUBtVTFp5RGktc2U5CpEydWXb4ysShTVkBiD5ozCACeL6pOYwmLBaiKPIqkXRZMfrzj+x7xrYs1
oVYJukTFwpwjdW6zeoS+9gCpyMQQbdmK3RWKF61+qMp4J+g8IkzWlwJxD6pVJxgmDXqutalV1F6r
XUF5NQFFtbrPVfp2/fSybJD5INDXoHMEDNf5xuVLnfdWjkuza1EaHSZPEUQEeB6x7akERe8cvjfM
KISF7vSO3gaJvkLeuKJsE75JFco2UFGAYM0hfol2oOp2DKQfnnxfQNduv3qp7aA5cIw9HrML4/GM
19bmZ1Cpj2BNEiZJ8DMI4cD0KrnZG1FWGp0JhNaKl3uJX329vsOMEgHwAThwSOoQs8DjcL7F4mgN
lSmueOQtdvSU7Or71E/uRqfEsPhD+i9QJYyTB6UsXNkGVFMRVqgSWZKZ2gh0Qu6m2ue4ykDNiNDd
fB+s79dXxvAdkHjixEEIFtU4uhTXV620Wgs6EdnymGU5+IruhoFX8maFx60VuvymofSmGUKL5Oe+
fgGp+o6wJyxoq+O65LMnXGZzKIX9XtOp07Px00KerQwF6sQNZ9ON+/WlExueQ7BtoMiAzAITWnTO
UYaFmVWFnrjSffeq4oURPxuAGRH2/MiBmIjLrRmRuESdPqzqt0XKBesV+DUjBfXCIozBGh/V7Juq
yG5pfMzAGYaFYBvpswaid/DVPU/17m/85Ld16sYpmlgX+hh7OjSLrUSGa2aqbWL9180w3o7k2/22
Q904hSpH2RT9X2cMeBlbQ/VUA2G9eavmzuwRHsrIzV5kt3WKezOyzbfkz0dxofMArATKt2g1oLJz
ftjVqjbWQU1jV0qzG3WVj20t2pJRHOQo966vl3UygBpH21FHgw54WMpWPMVNaAi4hfLErt5VjPpX
P6Un3QYqtkPB8y8SL/AaotEJCDsquXRbSM+zbgTHJsDlmQlufPSik79Z0cbECZGyOX1DPee6IsBE
74JFO9mtO91VHpMXDdTPGJrk+CXjHG4XdPKnjTXD6vVlCGFN781DlQ4gheMBvi+/EeBoBBaNXSMo
MbrXbUQNSAbNDsgSCzeO2jjaDkqjTu0ZhFQWWjq8r3TZiz5ZBAQOuTFpc1EFd7FEqrl0Ii5Qf3od
MElBRIrwlIHsF+91wV4dmt7gdMaQEUbcz71dQB0hiyD36eZQhHmRwPRXBPLLsvjaAWMy/LVd3Gxk
bRt7dBzTi37SJNhLXqtXDOYcSx8zFUcJEzD7AQQlczC+1Xc8P7mkKTqZxRwVMkzgkeiCSSSEU1WC
Of6UNeCii17rPV5tKogjbelJtfEW1lFeKGc75TI7s5YMdAbh58YgN1oo51sMHRG8rmLYHhIoW2NM
vVhcQwRByswrM17k0FglOAqIdhEae5DaPLe0VmkllVX5H2DB3fq5+rIn2fMHuW+TOxJWtFdIqdq/
eK0FEqfObidi+BRSyAQZGsDnhtNa6oxyLnAfDtrOUFs301ffCmfOg+Qy+YMdQvkEGCrUuy+6zE3a
xFq2pPDWb+Veco0bdA/tyMuQe8JodKrw83p6rLWpEqDhEhj+CM/f+doWPZyzWMbalLxDr3S2+/Ar
etzXbwKeEepYWHmiZcAuI2mZQFI/6Notagv7au0sTumdGVxUgEHBFY8xfCzrfDnrUoAUrK+xhfv1
NvPi+yQQ3lZH9+ND+McIW/K5NrbIqjfhWbP0UalNbB1KNy99ZLp9O90P1lJwFsXevd9rotIGEOyX
Zgw+JXfpPyTrTQ57OzJ57RG2853qrqCsAbkklZQXadboRYekh6hoqk7pFo0d/VSOva1LboNyNmrJ
hp3xCurMxf02SzOejJhGqCoRZrXwrtYM2xjfgI/xrvsfK0aBiRDsFjpwvSjBnn+pTqrMagwRlsvI
tGcUKQHCxh4Kft/8vG6JhAI6VGws0bOZfZOH0xLC0yulAoxcN3Zi3yKDjWenGYHlkNKn6wYvcgQ4
IRlwBuAAJxhapOdLC3Ur1bQSS6ur72r51E6cv3/5OqQMUA9ws81asCrC+8DGOUKeoAtW4JNcJdCh
AGEX9xEXUshyCcyM4CmqAZkCtNr5kso1WiCdjbRHql9AsSJVP+qYk1kxHWJjgrxHNkcXtLp9hxYH
MIWDUBYeZvlMq3WqAuI5g71WQLD5szw1PM4T5scCPApxA0xiICE4NwvviCGXjbsylsqvSdHeFc2c
cm4R5u5tbFARUB3NzlyiFg6h/Jrmx0V7iiZOeZhtAv6GWWe0vOkKpw6CA3myGphIv/TtYY2hXmbw
bvuLGifxOwzS/dcI5XfV2DdVirYintXZE+S1gvxGt2vAWP8FdpZkDhendmOLig9CKJhdlPWgjt8n
uw7vFH0PXjdP5k4Ss3YOIYiMh2M82qSHiEC82qXgIU7dRrsRk52J4c4YHK/XQ8JlzwBbt7VCXRhJ
vKZ9Y6bVqWfQ2UAf33ToxswOOJ3fC1dweXOPvGVRQaiZIdMEaDdOrLG6cvWhL6WnhzwcJuv0YPgc
+ReOD6B/VP5Xl4Y+KQ0OrRI91KCv7VfL+4udA5YKJCsoOGJ4gQo9AgZmmkXEC914nl00Aht73ClB
iEBX3UKtyCmD+eG6SeaiNhapSATYtpU0IhYFgSRviqAW2wq8eRMSVmj33q6KCjspRAdKiyBySVGR
kCYqXwunt8EpBsWE+MAj3WB5w9YcFYEqKEzGTYUrfRFEP+yBKCzr5UnWeRxZrLt2a4f8jk0QD9NM
kWoZy0rR4lMDNXseCtntdfBA8iYMWUvaXknUDuJBMgtmOuORkz9ngnEY5jCYNcO/7gs8K9TGYYRR
CtUZVkRpliDzNDzOiyVg2NDkOB3PELVzhTLHQmEhaRDUn3n+LZEfrJRzR7D8ertjVAwSAXcbhwEh
VWtXVxDfVqt0ru8WOzPZXOJU1KmMITJbctPpj2YQ3eRu5WSOamNyioh78sGIzGrCdk3UlaQjC7eS
EmEOg5Cfi1e60WHBzCcOEtwObGnB9QWyv5IJdguUsFG1o4JRjJZltEzYwmou7GUybWn4qOZf140w
835CBP5fK1QAytsUD8NWIiHPfFT8wkPzfNyp9uhBcDloXkhRkrcy5g0FXgPchMhdMZZP7eQYVXLX
VNjJ9XN0hW8x5mMK57P9RQSo2gOGEtzrq2R6I2pcYOGEtYspAdXqq6ErUHNSpNnOs7tGfL5ugO2M
GwuUvytan036DAutO/yq98vbekM4OIHNQ98h/hfQ2MsePUmQNhYp9w+nrDaA+yVJC1Ay/riTAgE9
eigycpJlVt1la4j6WOuQLvoSY2niAXCDw7hrvX8lTcb7SFQWJmk9RHN1hD95cSTVq/cFminSk4ZJ
9U+IoIi3Lbpu1cf1D8cxSr8/0yGM5j5E/TNr30OSjqUqx/eYx/j3d6KH4NOog75KhAPWxi3mX9Tk
HlWYG6uNOEGdeBh9y28+k0Ud5KIXMzzh8Wyq4/FRWW/A8ZzX+R1SeE7g5RmiL8MkntOmS5DE9qGv
lOurWqSeXIduL1uckVze1yH/fnPFq4IwDU0L16uV2W6bz55nQOYlEdS5raJVLao6r9zxM3onUR1q
JF64R9eL1E8xZeYb3npjeOZ99IDRZrQtwiNgMM/yV8utvOu+SA4S/QW3CQ11ogVNw+SZPKVuXIep
bVbWeJMsfYbBDBz2x6KUhv0AGWcMqqNbZXC+KstNwekELBWqjyLo8c63WjaWxNBLaK9M7Zj7/QDZ
iSgdSkDEuzwO/+JMAD0IqLZJiPjoMskiJBmcZ05dI9KcZQKwH0OTkd303FkhVvDaWqIu0dKUemUk
/VKCJVwxYP0seIUHCWDBA3NrULlNabdfcohFA5wRcYlnLkF/iNJoc4MeFB0w0LXQj5YVWhENOPoQ
PBV/vpXc3BUkb8zvyDzo4lZuWB9KHQ8LoMeuexPzg24sUysXKnMxkwGW5dZPwLi9SJotTIV/3col
+JdaIBV2xLUYIojH5255i7Eot+pswycEKrWnHPKnPoiPEuZtiJwS71JnxaHt1lIeC9LIGSoTwC2g
J+PWIMMURGMf9tJtG1fcNzX5Yxdnc7ObVCRq2rVWmqzP3VHovdUaHF2p/T4M3W55BIWyQ3a4y8H7
No2BEY6O2qGCMNQ80BIzXG1+Bvnom4DYm5EqdTI+atjoe/Q7j9WwPqLz4lQqNj1Wv3C+Lm/ZVHiM
oE2sRiKWDewXIA3euiOEI7NTg9Zbv+HTejMzw+1HpWIgbjCoG7Wn8zLu5Qwc4k72s/7aerIv3Uk/
RciwVo7EI6fnnRUqxdFXbYpQeEjdWc/2KLY6Qv9RGn9xQW+XRuU3UTjIYdphL8vVchcLiegQeVOm
2ZHIE+9kpqMbW3SAVVJLSrIVCxr9bIVuLhEssHCZjQXUzUgJiNdHYj6OthapcGMmmaFXmH5zZ0w3
6U7qF6M3AhBPBKK07x2vX8H8YhhLAZABWimY5js/CKNQG2DRwALBZOFgLs0emwSdCk52yHbHjRnK
/yHCkkhzg+tDDgyA/D2J+P/j8jl6rd345aG8443csFIeMm/z34XRB2BZy1rREdXSAkQFIhnH5EGW
mIFzY4Ly9l7I1HIhs5F4+dlJknmr9DJYgKNMnXM9fvC+EuXy5tSK8kRKNO3ybJYgvLIyN5FXTq2Y
s2V0Dj9bVmXGBdazVmixG9+j7uX6MngGKN8ec0ky81wHPKn9UZXfZ/Hb9b/PczM6d29kZY7SQsB7
+L567d6NHXJQdwTHvC1+YpQMsuI8ZnTekqjLE7jyZTA6fBmluoeGt1MIPFV75lX128toFow6GdLU
rLBpZvsk5g+j/lEplt23P/qRU+Dk+DONYRmLfqj1ucORqcxbdAFvo1x7s/rprQq5E+68faMCQjcn
ULPKcDz7+ludhaCLEv/qzOgiWLAJWS09JqItoW6GKr5MUfxc5Rbw5L0Sc64i9irA9wliHojs0V1/
IN5mYBhwYnK8LgBLs82acyaZdSXwAPxjgvyETaZiDHoXTxiEO6HGpyfDn7zVnYLGaT86d3Hb0q2e
4y9/dY5+G6VuhUTozLxX8XXCL5OHXNsHEXdvm5KN0U8CEKl8Yb/UwXWrzGfbZqWUS2hGnrfaVOKC
LRWnzu8Xs8M/Jt9Uf/TNTS75182xvf33GqkLIoYkZ3Qapq/q1YtDZVeqyaPZit81a3q9boodvn+b
oi6KzmqESRUqbGfRvplq+ZGHSFsq0Xi6budyYpI8IjZbSN0TBvj5Z7XEFmq28ql/Me9a1FX/4zGA
MpGWRRWMN2Jtq7b6Gb92kL5sXVR5fcvlMSJc8ged/RYMcJ47rhipdaSM+C1yEczf9MMQxEidqtsw
RhPIAIAsUO3hVt8tO8Xmjfdd33CM2Z3bXvoBus1dDSg2Qotlfk6jHEzjz+u7zU7V/tltKH+cWynR
+Co0C6ek8ySfpGrjTpzsxCFjy+Iu5NKJsqINuB8gBon6K6RCqLtGXowwHnuw3aiBlNj9feoWTuOm
x/yIai9mQyf+EDrr8sFgFixCuQdkBZTnCklojcKKYtjoW5+rG3+bXxJPAKwR8s2QYi9eSA4s/YgP
PO4gZtwDcgHYdqCpgEalQlBkYpp5JE2C7DU5zq7hL+CEhLCVaufv+XE8Fr7wvfh6/Yuy3AaWoAkO
ZvhLAXhdrIRRjcFt3hk3FZg2lYOZPf6FCR20MWD+B7MV7Zl5XQuNni64lcR1si2IKPhWGsqepo48
pROmf2JQ+x9blH8Os2LOkkzYih4nzzjx4oGt6EiqCP/i4cKKp2DrgLATpmZAikPFnlhaWqEZ8cHU
QD/I74VXQnQVBHKENGt+R4PUizDVeOAKkpG/S1cUNnYNKs6oaWMaXQS7aWIbkQfdQ0Gyrc9ItzWf
EIZlTjy5i+RqhacCFf5QepHPo0lhnkzkGECOEj4B+qsWXRz15SxWmJAoEltpM3BEGgonPbvEvSOi
ggkFTSyoaJqg6zqPN/Wa6n1KanAd1Mk0v31WKlsAE0V1B20BT8AslAZe8zEoHlJvsdMvvFyXdTws
WcQ4PhhE0OmioqpeJv+X6+pqFTTFejTH7H4cZ14VgXn2wQsOCSVUNQGFJa62yXmiJJajVMJCT4P/
EO/qVzcnDCmrQzTUMSSaPOfOyIP8sL7i1iyVEYh9AkJLwpAmQc7XKIsHSzCerx//y7lz8g03S6MC
qqFV8zKOqJNPTvXaY+gwDKYDQRmnbglacqAEbYTW+Li4sp0/mjd8jnrmV4TGLAa0QNKKz3i+uWE4
GW3eoDqeJKNblB+mArXk4v36OplGEHgg2CcBM04rOZlGHtVTaaCwVY2OBjIKVWsBhd9dt8LsOmA+
7x8z1G6i62CGI8nxexckJXvypHSxqiYAYd9j/AyFDxdVG0++LY9QGHAxHPIwPKRv3WAP9/kbfhbn
97BiIN4aQC4SkiYMyp7v7di1iRqZyAjK234fvk53zU9w/nrhveiutgKBiepLcWd41uMCN85JCghd
snY/NZ7g/k0BZPNb6Nd8aolrZp32ph0eZMgbJWr2/fp6WdnB1gQVEMSoTkfQmuC5vZbOUr6X+W2T
viaZ6EjVzHnOMTsAW2PUbdYp7RJmJfbWkqAdGqG/BFR38obh2cIGa4xWA5YFhtJdpAVDxPmwTHcm
iTX4qiFBqVDfVV8KYzVC2Jb1GzE7Supo6wavNs4MP3hDAjcM7ntQy507T7uMdTIpMDIYkp3KdwX4
Va5/L2ZGAJDNPyaowFqopSpB5Z6wGC3gUOns9QZwa3vxT9XF/XVr5PDRF/PWGBVOpynqzEEhoa7p
FBT28dqI+vxmmuafUTXcJJL8OlYy55Jk9lG2VqmQgL7zMEsJ+igEpEWWSAg90mdMcCSB+kzQGJAP
/ZAEu/Gyj+sLZh4HYCMwkoMvCJTE+QcUy7mHAhuqAeK02jH0u5f9qPhmcqPJPK4fpq9sTFGpgJQJ
WhqRUl0m1c5aY0ilyv3rq2GYANElYYQHmx5GUiifDwVZkGoBU8mTJLxBNOAwVfOP6ybIn6A8ZGuC
buqVdbiKlVjWrqXHjjnJGJWtoBcwgmp2sKv4feiiO1kvOQtj5VGgmVLASWqCIhLCSeffSRH7sDLN
pMXYP3RP7eg4eckNecGRauG8s5zeI7028z576B4Sn/c4ZaU34NkBByKyZIK/pA5GtQptXvdgKCQU
+D3KkyDB144zLqrWVnfdvvkXYPATNp/ea4ISAkQJnAoXZI+TsS6RWccgr/VEx/AH3Y5ae/a79/Uk
cys/KAHJjcnDoHDl+xlEiZkPWqWHERQFQIxwc2bGacG43D8/iP74sQ7hymYiJHjZJAeCunbPg1lC
ojXsy8TWasgEaSOm5667HMurt1apKysT5VxaCmxDZPSvxoLrwuL5FyPuYWEq/gsafBGymefu1RgQ
/1TTFPzVorWXY+VLkk/HWUxfcLVAlGWtJ1RveQzyzHWBoQ4qyWDavZg/lNRSB20wyCVUCFZJwy9Z
5/XCmN9rY4G6O0IpliptGXNXrD4VyJv2fWRbNWBa47FceGoijAsXzIi/l0PtYdsqsaBNpLCaF45e
v1tVao/gpbruDKyc4swMdVnUaRvFJ70mNRhvO/FOdBSYm0E+Z3jxsVKdVtwNhSMcCp+nQ8FbIRVe
BXEaQAlntnaZPuUYB+rCxe6FmOPurJHGzQpxMVHOKIVa2kqgOFkWJwej+7cefKE79Lgb3IezEz3g
hKX9LclH+V3o604Justz4xCh60WrwlcckshOu+MU8iiTWDcIOJnAXwueEzKbem6hM6UmaaITk6bi
g2ACpGFC0HK5aFiJEyawCUESuB1kjIee21EE3GPCDPqgeN+9yl4TyA85XqPL7V+phYBCApkuEdfU
DTxvKNcwOr0orB5EfmL9KZqjPY+620R/DgnDSBAorFGHwv+eLqnNG7uW41ZcVgGEdmkv3qqLZexG
6LVw/I/hAbCCMKiBEARqS9S+RYi2VSiFGagAnoHb83RMU1w/wyTsUPca4TaDDi7yLiJfcP5lLCku
UUPAOur+ay3mXja+5F3uZN3KSRtYweLMElnrZseEUAUbkVmUrnJfvI44RRgqfTO8+TC5Cmq+YBsI
wMjPCVHMDdwsj8pVwI+vFoqC5QE9inD7M+HlYIywfrYqOqyHYz0ajZm5qTB7dZI4MqT54lW+Eftv
7fz9f/tY1HHVVi1dQ1NpXLN61Soia//SxrO38G5DViP4bFVUYAerk7CsokbYg8H/cpy+xGC6D5/B
mOwUfnEfOrx2xykCXPihDm44IgEPyiDKD822MNs2MjDvudjDr/yH5a9gFYxQLFfuBpDOJIGGARgM
rgOvVr38B8nFe4CwHj8Ax/3+EZSLrmFetlCZyVzQFc1+8tQdO3uEdIEM2IrgfK5QlLSj7/2TnDnL
DQ9HxojFZ8YpV4Vcd9ha6nBSTjh0gYnZL8z6cGXNmCdis0bKYZUFutqVhX54lYAfQP+xctEWbO8B
uh2pOfjwUfI8P+nD0ur13ANjIQDOiBw9dtpnwHKBi7HD58XNkSXz9MWYx3BjkroqYyULQZsIybsI
+E3B+jDEL6WJPp0VLCGHC48ZMTemqGdqFZVh2uvYwDGvHbMd7LH9GPIS+RVv0oyVfcAlfm8kdSj0
uVUxx521eHQkTysYWp3isfxQbjCkAM0SEA04MRSCIoAaK84iWTf2mWnqKGCOPFLjHBsqBoO3AKsK
IHKQfiXqcO0X3uAe0ydPghDoG+F1Rbl+bc2iLpaI0oLyU1xmO1yergdORrYIxklNBQ6EJMX0wGOq
xVHalUbmGtCqnAbBXofWr5uVkxQwzYCCAgVVjJWo9Dr6OdYXvQEHrGF8lO39hJb1bL1eXwrL/SQ8
uqHMgXwC85XnhysBs7CsxxLEdec3JbqZIn2/hjhYfcy5OpneB0oNHRLCyD3x/84tRZmp9FKHKVFd
s/XFzke7O6bFqVMLBxwRp0e7zPbaL0RjfspIfJu+ELbW6TgVE/InJStA1o/ZHFt3miB0dfez2Y9B
GfDiBwupKG/NUVdrNGtpOIJJDvNHyVHziTHVng8KOkI9zhevuszylK056oIlIF6rK+PMbftUehRB
KwgRoCVrb/O05Q3OsDwGrGMiGosi4R2gvmMcm+YKZvDWLZdjSVh529nV5tW2uMoerCi8tUR9s7SU
+riq4twFNOTRlHb18AszuYEchY4i8IrKl1x5ACcqEqhQMJyvoHFIBWLZqhaIEAFKOvqKr1tOnfrV
l+yNYEzRubDRKYDSAbS4vrVo7+fzy/iFpA3xG48tj7m/m99BRWmjUltpjHFO2jB9SpdXA3s79m0A
FhDOkWRbgmoaqKVABHPq52xSaC0husVrU7qa9qGpt1YLwLcOvKnBo+tmHweUYf5rifJPYRIa8M2k
ObrR06tuIFtvAtOVn7WgRWP4Vd7x3vMnKMTFed9YpOLamqDdb8XkRLgThF4zLztavmWXmMxLnjQf
WMQDuMoTO/8KKjZwUO0tcDXVQe5F7voz/8KbDWRdSQqYijGADQZQTaQ+ag6GZENL8VEXo/EGfMkx
TXbXIzkzBmxMUFdsos5x15oh8IISVInKwWuk3hPX1fvfzFDHf1riWYiKCQ2zKN/nU3lIFWsPYMrD
dTP/H5f5vWPU4e/0kCjYGmgwDXaT29Y36ZaAegSntzMZMzUeJhL2122yzwPYz8FxK4EFgvKZOZ3j
WLPgM3quOvdV5vf6TSlxZF1Z9WbEmX+s0MyKBkadsrLATdRWIOWwEWsIEMyBSzjVPkcpFFEluec9
B1it7jOzVEqbxWILmgaYlR9FqNgfW1/G7A4ZSETqZ0tf251wV5IaCnkgSV74wZ9XZXvo75VTETbS
cjmKpLRw6/pl1XLbjJ9y4+v1b8i0AdV30CngrMF9zrMMjHWSAIpToOWarYrdj7xbb5Ou5KRmzPNM
uNwROXGuDXop6KdPvQ4zWXZYptSRwBx/fSFsP0HFGngvSdLAyHS+El0L+8rIdIJnK46V5UzBvEsI
2YUX35THaV8QOV73ulHmjbuxScWQXopnuQ0RprpWERxgI9EkXGUfzGc3rTHAO3lxkbtKKpxE+qxo
Uw637BGnzQzTsdFBfcntunDNwZ698gAIU+VyCWWIH1zcD5uVUuFF0doFcDa1xZwxwX30uwkwwX8h
kENutks7KqblgJrD85Wy0xdqIqy1kOHhk452kTjmL3n9knmC1+PaMWqMOtn6h/XaQMTmgc/dxzwO
CGX/NU/loROI+ZssjiCnMCqHNaxsfao9iUc8xHyiQ44HVMYq6NVBBkr5atSFTbcgUzO/QIAN3Orz
boVkWYiYdhp+d+o7Pfav+yozWoNA1cIDDBkbzbcrJksedyOOYDjdzcJN07tWFiwabzaNedIJT7MM
4QYw4lPHsC5maZE6pC5pB6YwuexKWx7/WCYPfxk9KpX0Aw1QB1CnIBWLVVTypHETaXkNleI1nRVO
esA6aVCDInI+OoSaLlIQ4H+LccIJRp8TiJDEllxlp0Bbw5FB4ti/Vt9l0c6dgvfyZ4QUUPCBu5uw
hEsXCuPDMocZQGlE9sJVYnes7qNdFwhe82lo5Mmnf4tUVB4ItQXvVcRcMnYWrHl4xBKxiHO3HKUy
TMY1Iim97EAz6Z70WldQGYc74bF+AvW/z0PKMg4cYRz8xySV6RYxFHLyEczecobCQw9WmuLYcmti
bCskk1QBMb+A45ZyAaEeZYU+pGrellHysnbCTd3yhjZY5xpU1iddD/DTgazvfAMnrR6lShBzF9Le
xXuy075m0Ngavo+e8UiqidoDVwWAEZjPTFI3a4s33xrWaLf0bvqixs4sw1Otr9mB8KAkTv7euBNy
pKn3EGC+8FJAVtoJ83gbyAbIScBnRq14DePGKiXgLBwNEGuoMLqxO0fgQ+luSw8UvDyHYcSXM4PU
lStPYa+qDYTFULCyU+0wcp95PAtUcKkFKIgVUtbZQvLUpJ8qMq/rkZi7adQlN+bRoiYDobMH9D6K
APSNfQlMxfbk4pRpdnzgJSrMA7D5TNTJ/n+kXVeP3Tiz/EUClMOrwkmTk+3xi2CPbSpSOf76W5zF
t9bh8B7ueoEF9mEA92mx2SS7q6sWCNyBwQ/KGp0KBvk2fiiN9jHtu6fLngnNeJB3xDUPeGKLiwa3
asa8LiGaM2bkNpmLb1o8feqAhfhvZrgYGOYpLio1h3oO9lnq3Da1G9TVKlkmwVUEHPwYg8D0ErDu
/PRshjmypWsMTOqCArkpjmY9QD3ysxF/TrpfxPp62Sdh1G2scakjs7q8cJ2qCZXaLn0UBT+VRiw7
04SHy8YIlywUmhapTSEsgIHg2/7aeN+v9msOmPsYeagk2gcQmYbL/rJv4rD4/SW5sGg6JUtavYe6
4pgdp67MfTWHRGVG05+XDQnuOCajHzZNdLFwreJeM1NPyUwWdJBaXOGy/mGd1sBUUCpVZfJUIpc2
lngauoxmepGPKlQvtOuxf4D4tb/kz//JG5cLiSGdElo4Hq4C6xzQhgZ28mZkU6BMspNf5g0XFy1C
u40BJQmHtgj6Oj5kRe7njbSmzVpP3O1+uz58Q32oW20oFtzbCpBEKH5+so/Gngl6yeYqRLsJLIGM
XBE3RPQ0zo8l0yqtpLTQ0igX49Wuu2vcwmUVUPFH+22Dz0JmbRT9CBstJmgb31mm4ZSWRb3Xlkx2
qxb1RvHlIKVpWzZkw/huQIwSTD0oPZOOwRx/57vfssxviA9yQqbDs0YMf0j8tPbVZ1RZT9KDngXb
x6X7/QO4M6uGqlhc24AdZkfwP4GTaYUURAtOxDqQ2hKlqa2z3GlVKiP0XuKZovbS6/6I96YO1BmG
Csww/jGexsje1XtkSdfce5m/ymaWheczKHiAlsEEF2r2nP2aFnXiDGxK/ZMGdTa6I5Hz6LyjJLJ/
AKYSXOEAzTEwpAbGaqhF8cE62z1gdXjTF5CE6/b9gdGOyns6guR4ZoaL18k1hrQdWOlgzm5i7a4Z
krDJAKYcJKx/ou93ZontnE2h3DMyyEE4rJsDHt1df8xP7zjtL801U+ZOdzLaCcFOPLPHxea8mOWS
Z3hOd9W9uT7H8RwV4x+wGJwZ4YIiW3VzUTt8PneqAex7zcrOzxNZ7AkSF6zgzmHjDvVRINhO7AK1
ugrbDOC9WTWOvWbJQOYsm3NbGcKNICBmFKpMoPd8eSxHX0vSAlU37tSgXH22m1Fd+WL8grLQk+yF
wv61S9a4F15eL8vkFeByWVTFn9qXlCo+mcGua34ykvl4+cgURcLWNe4CALwWrutsqFUpJh/MiaGj
P69eKxlrFy3Sxgpfks6GssCzC+jHRUc1KiZ+S2VEXKK3+HaR3jnuN3vI0ZNmSScskrXcWkOgB0lg
Vn/11p6tvWG8/qUUK9tKosFnNOrRccacHlSg+PpNT00yVxa+YGEEeE6yUb3/5b/yWP4wXL8EqxMQ
tID2scK7tMIp/LgYxHSB7UMFnu+XZm43epQJcQLVGrI67uwnYXvFAIvJ6ls/ae7LBZVEL3e4/dsq
l0JstSzsKYVVVle1mdqR95xnb8t9eVTD5s41Dl1xY6WSro0oXFEpg7wSYK5MN/p8JyIJTEZMyjq0
Ggr1ORddSwe4GV3K/it4y2Ay+LchLvcrXmvV4FWEsJmnjFOQN54zgMYuxjP0rW+cdK+PNE5IkBHL
rL+iurbIZj5krrK/b+LZHTEo3BIF+s6D52fK3jWngMo4YGRGuFUswN+eKqgfI3g/KT3khbQ7kj1c
TjGifLb9lFz2LFCftnWmhm3Nnh/jadjFWUCGO5V4kavKlJpEMJCzlePS55CU7uKgqoTtQEc/Q9l7
DsHzeWWH1XXx2Oyq44gmB+YUyzvZJVr2Nblkaufa2KA+B5Vh0Kot5ilZqU/sl8ufU2gEBP9sUp4J
FnJPj7WcwarsAANdZ49k7g6x0/kYMNtftiJKKhYmV9l4t+bh1DuPvtxLatescVen1q+ODkFnjeG/
t4BCJqDPQPIigTI/N/GtQZ0DIGLka2w1P4OyBGAfu8smRKgw3P41QNKYJRDAnduYy4JWaonaML12
T/U72Sur7bXQmCuCIrhsTbQwW2PcwhBMxLezAWOtGdmleQDC71jJKjkiWPKZS1wGHMwRal0Wlp8h
FRXGUh/pUBv8DiIqbW8BY5BF5G6mQSmjDhNFBOsVAkcA4mP9fcxqs15J5mgosOCcQ9dfiTEyoayS
uwhLNvzFZ2uB+4CZSmgyLym41poiAGYR9Y6feg/xgkT2EhX5wmRuwP3gQY/7/S6x8UWt0L0oGKdc
bWlBoydBY8pqlmyv8844rE3MNqqDk+Q89DoKqqCEvdyZdGm3Z9KlrKAtPf1Fd9ONHb7oFoNjawT8
Jn+fLjPR6c/xwA1QfzuaByU0Xi/HuPDYd9BpBCGBhj7E+0tm8+X0ts17k2Fl1dOAUlGUnmaIAwNY
OqAWy7os9Kb5PHmSXCHaWlurbD03Vvs+6bo0RZPTtTs3UK313nIyK0jn+k3inygGsVoYZLfR34dY
+7mlFvj41jRQNlBPWRlYuv8VGN3IDocwe+y/QZ/SwoPsj8Rb0Dr7bZY7tFSX1BCFBbtTkxc3S2y9
zJ27s7tZ8h1Fs5Co7zCSEPyPzUOeu9ebC83VHF3pYQmqwwBlYqYRQrNAP1W3ZcRuqspD7PdBlgJH
CA6PsJXkZNFSbn8Bt8khR0E8R0O1kRhOVBX5o6KbPqGzBD8hfA5s7XB5si3T0tINkofeU367huDN
uklvBsAk64P7pOFy/NJ976WMAOxf5XY9ThpINYDvA2ND/AjUmA8WeDgBXtIftN0a5g9GaKBbMX+O
j2WgHqvrV303MT4m0NJH+Q5zyUuPx1BwOYoF6Q0FL8YZAo0yqCZzvttLoTZzgeaFmd7kYxnMKAVd
tiD6vDCB3InimgdlFs5E79ZaU5eA2qBi8ZfwVZL4jE7dCYZw/hZfsV0iQ70KLuVnRrk04NT2oCw2
otfJk+8WStS0ViL0Nr51XRbU9hWJny+7KQjWM4Ps75u8kxa5N6YZgtUq6V6zvqbmsM8SWdTIrLCc
tLXS6UozO3ER5nHtu9ZtC7X6oX+67IogsZ25wiW2xBg62x7B/1XPVlgkTjhNV70BPhlPRmwgOiPO
THHJLGlRjcRIGwNjjtfgyix2VeChZGKGPebxpz5QD4bkXch+/Yd9twlH7rTVnQFzMiYOiLpGrXyY
gCrCc5+xvKnUry0ZNES4YgCaQxWBEbDxUN5FoTFtBzQaKgLuZkCzkrX01UEK0RIu2sYOt8vSEc+z
vEM6odcjhHWGvQvP5qB7SfeMDdAKHDsYfxZ7zBhfjhZRVQPgpd8ecltNW+vUKkqAleddvKfQ01ay
wHbArlS9OJi6ZOVW5x69RACn9rUd/EHT+sw8t/FaiLroE+vkYGL8x6Ck95S0sgutMGagSwlcDNhb
dJ69xe7pZNYz6pO0xDst79w7Ne9PiuUmYafUx45qR8lHlVjkOVrcaTEaZQUEk9VM1mN91K5pmN3l
+8TFdIyBZmISKT+Ue1kzW2aXO/VNxyVlC2hO2DpupGoHYnu+powAmX9bTNlnZZHxYSv+/qw8KSsa
ijRrevQui7SzwHVjlrcqjWfp3pA5xe0Nq3QJURgkjNEqMIL4oj6By214LY8M4cqYlNJdOx48qAwH
koVk/zbvI6BoQMaAWcEGfOU8Y5dVpzm9yxqN+x58Cuv3It2BJxqDobqf3hV2kMsUh0VfdWuROyPm
amjcZQZaeUrKq7zRd275ctkpUU7bWmDfe3MKWYuxoD0LWGTrYYix1MK2/+7G/eGyFZkf3NkwGcOY
lz2+XDu38X0PaOajVXa9ZIHeR/YuLRB3HtiE5GCEhRkFl1w1ortV9VN916p+bxwt4rMSkIoJ3kb1
W9OvMRYNDZOfdbX7T96arL27+aaaAo1Jh2XRlj47NY6JQiaTIip3oTf0dyia/N5ebWgJmzCxAGa9
g+boV4Y/g7TvfRGt+yF0cZlvIT6vSFwTFSJgmAlgewBIfLhkWhVVWssBmL2LlDsLVOlOHdWHEWr3
/W0WFXsLAyxFIJv0EO36rVXuXKLuvOqkwr1zqG9pi7nWFOS07n3ZtEGcWJJTUHT8bo1x23wC+rMz
YqSypBxOtMsDo2pOfZWHRj1ElyNFZor9fRMpRWZO/bTiuRKPLwY5URT1yKoFai07g8Sp6/ey8ds8
7XLStD0Gl4Gdeh72BDjh5ovtz7/WCHUkeW9aUKA4ixNux9uTvWQdi5NxR59LiMS8FX713MIUCWXR
Ic5hv53jtn3ZZvW8sMawpt7q4+uq3Gue7OARZ7C/bfCHeD3PzeR0OEyVpDw4VvNltuYfl4NB4gZf
tmz0crXKLC3CQc93lp3sva5/8zTZ60ZUHsXSQFETost4yfHos8JpukmrEAv6w4h3Kt0lu5n45Kjs
yx0yxh959dsat3WhpNbqxMKBPRvXiv7S1sgOjqwN+HEfIRdpKPWyV6ln8AUOI64cu1UsEjbgQtan
66aIaijv1hiEubxGH8MAhkzY0BywXYDs4nzDqole5/3iNb5tABnWz1Gp5FICt4/wH+i4MsIOVPE0
F2jccyNZOiodXr2Nb5mrYwauMT3mdHwxszV5nEbbvSf1AgZUjJCAPNJ2izXQ5n6s//WZff4ruNw0
2MWcT81IACdR/N6cH0hjf/v3X9PEXBTqy/AWCkfnjrZ4Z9VxtaLcZKafk8QM9LmQ9KAFJQu48dvG
h0pp6a44LSzoQCFPoEhqW/XNoqnVk2fm1fVkGco3u3SqL0pSzTfEpOqjuXT13YBR7yjPaqTGeDYP
+lB6N03h0cfLX+DjnjfAcsAA1yZr4hosb28OgM5Nvbmyc5BmKwCbVtWN50H82otfL5sRhS36tnjv
oGbjGg4XUUA/O1o95uACawFge1hAvISxxaweGgloQmgI7DkYkQK0EAF87g9UJod5bilmWWNTIREk
6rJH0A6Mxf6yQ8Lvhs63ZwJwaoO57txOsphFOixuA8iiE/RtG6W6hSqq7AklM8OdYmXlqQ3VnAYl
Jzegy7yjqR1lDjle9kaUvpCMQUntsvXhdcnTLNMbxVTA1jToFbqxyWdlzD9lhvW1t5vwsq2PVykA
TA0MLTgWXjDo8Z1/uarN6yxTQBClowzkklNb/uy6Yj9oP9xy/PEHtiAiqb8/tD80XMZswi1V9RKw
v9UvChh9m/pHg4ma2JgYn+HLZWui2MNmsi20XnRMHnPZZMavmA1QHoVLv1O1H4omK4+IlonRQ3lQ
IwcUgT9l6sIG4ZptJujNg8QO16aaVMm+qyaD3I5gwehPTQXuaElwiGLQRtGenWsY5+FHD7UcE/C1
xtyqs+NC+103Wn6tSLK9xArPhqJR2sSFZifh5NTXedY8Dg29irvl6U/W6G9n+HZipiimVqNFFlZT
/o3a8xI5XlpJcr7QF2iG42oDmokPY2MYGeqs2bQQ4taVYfeBbubXerFKNpLgKYSd5KIbhp4Y7h48
E6ijtqBrausEeET0ETO6y72wu8lRo3PfAOQDo2L/2DUHaklFRgUNnXPT3Ca2Mq+21T7DxkKbke7i
TxTF1tY+4TfsQaGNTjSQn5gfzdBnP877/sZ9lHFWCT/yxnu2Gzcnl6UVVFPqMQkTowmGAkNepPYT
kkf/PmDAuYINB5g6+MW4DOxNdgcAFgFLuO1+nhz3qxErkoUUbWsQsTHhA5YS+TNL91xK0yZOwmHw
iK+nkH4nyVU+kRdPdRuJP6L0i+YwZvLAZoaxPO6A1HNvGmM9Ab27Vj+Ssfdpa+RgAx+SILXGKANm
+fIHFJQKMEKJLIvRI3QaIWBzvlCNOaH1tsA9+6sCofbmsXkAScHtSnyUC54Zx+NtcWIy96rkbiN4
aJxb5tYuyzuiWwSWSwzav1k77TAeUKf/i9/9H1Cusqg/L/+8D4uC/xC1D8xUcp7W4LrplA70ivUX
0LFcG4ckfFsfgAJEU1OOphU0PM7Nce4N7WAbXQxzBHqRyn1tRXqURvk+vzbIjZaD45WZlV1JhNGK
p8f/nOROubQcaDJWsKqV1bVldw9U/9mot0TaSmX/0MevCREAHHVseJTb4E66ArfvsJ0XuHvnbg4Z
3UWJpmoekShFmrEAewSBPVotci9F2cWxXA0063hqafw2cZrKWQcXXqpDCTBVBQw/9UFwINscwq9p
azbmAnCyf2Bh1PBwMicNIao/LAF7C8ev6Ut9xTgzX4tDHh7ix+KLZEOKnncYfnRw9cEl+YNmFega
9c6lZQtlWht8vN2qHNU1wYR6nxhAqPVgyppyJRiTDBB30Ed+Kmc131/+EWzx+MXFOwDEIUB64eap
nycF3Y1nb9JWHPdgOa802+/J4Q8smOAZwMXWcEHsc24hG6oiLmnR+t3c3a/VjMdUJsmlAjYWA4PH
v21wybTHHDoGVyp0bqCVYTAYTAuB2mNa+tozCg5X9E4J4uvsm3Pqg+pphuS3Ec0mFO/n/fySPw3f
//2A0PkP4j5rH6tdYa74QWtPb6bqsdbSXVHLwBSCNt25Ge74H+lskwbETGFmRhA7gLYS1MZPxZOd
+Qq2y0/1yfbNL6vtV2H9DzKfaHNuPzuXGXLdnE09xcVnxE1UzUlIvBIMt2+XA0h4cG3NsJ+xuWFk
RTWNKvOyOGb3EFQtm4CdIUsPHm3IWIYGKutzqIfLQal9QAEum5c5yTLHxnpbVQtgvw12SF0/DKhg
+Z4Z7yBta0pykMwQd2qpZUqKNkXMzEZ5kztgyWvbm5Za95f9EWW67dfkTiuaqEqLwb8k7FcntDAA
lVd0bzhf8rWU5BaZQ9wJBVXuHBQ7LDzi3C/z73n6LZ9SyVcTJrC/t77GUx57BemnwcNXswc1VJQy
cBdJ/Ak/GB57kNxmPHZ8aaaCZIoVU9yx59mMmrHcee7U+/1svKqk/HR5cYTebGxxOwoch5qXLFic
dsyi2VB9PX+8bEHoDSRnUSqBzBdGMs/DWSvVJk8XHKhen0Sz8toWi5/Pjd+VjWRlxNkJ4CAgRh0M
avEVBjK0BkjRyyQ0/OKo/6p3xlV7R8C6v7z2p/zZAPX8crXe4Ar8XUoIKbq0YB7CYRw9JhQwuJwx
MCbsdcai9SHVfUAzmit2NvTQ3in31Xhwn2u8y8BGNj1B9no6yF5FbLPy5+rWPluGTdYYJ9w1FA+P
dUrUfWy+Ukv1lyXsXMxxFsfLSyq8X2+N8ZkjGRpLH+BscUR6dHbVPodUXDUCrQgAnJSlWBRCW3Nc
BimhFRHjOoa3OySpvDnxzW70ydCENv33QBCDjbX8vYxcCmG02dmwwDMvfinKn7Xy6/KnE6Qo1O+x
Cxh3FUgwuTBJ17JLvbEjYRqrvjl4kWNQf7DJ7rIZQTScmeGiYTb6acl7j4Sj2+0oPRjKc6p/BmY9
nHoZyFPmEhcMdYLLptrCJaKvfjYPu7ZJ/DGeJdc6QRCcucQFgV4SjAz2euOD++Fzj5K2D7GZx4HW
eeDNVDYtIHQKqDKgKsH0gsmE8+3klcSypqQhYZe1vgJaccW+XTrZvLUg+zpg+/nbCpd9Z71IM2uE
FQz+tMMPoMokKVFmgAu33CiyRC+xNnry5IAOccLyXI402YfiIk1faj1zarig5F0A1hx/SONAt2Qo
H7EZQOexcdC24UslcW0uM7WNBlxFeb5XMxNKsQWp/Dp10ugPPHIwSO2i6GN9qB3HXmfoA0WFv45v
+h5yTzqE90aZBIUwnKHOgk4TxEsxyHweYBbiawVPArpD9QidvaILVmKFyoD70TTLtqgwDDbGuEUi
41gmitmjAe6UQUmvB1vWOhSuDwj4DfD3MG4pbr+Uk1klfYpm1zJBnHBGKZC0LwnxJF0eUV5DNmFL
g+6L/pEAqZpnaHeSEFBSE0Nx0+woc7h2q6GRQGtoPw5B2k2thlNv7PEwuxwaooMPTDrwEw1sEBXx
jIqrmY29u2RgBi8AQ66BLwAx0n32rcTlQs5FLoqRjTX+6tQ2nZXPKwoh3bj6ZDTw1Jl8VEYjV18l
2VUUIVtT3IMWtYDJ7GxUB3Ff8wf9p27vL386mS/6ebwPcT7nUNJIwyKDuhrxUXgImuohAXHAZUOi
6th2jXioOKaZnW7o4IqK+dT2WQHe3W8/Q+cisE7VaxZNn2WXBllYvP+kzeXLtQtqOwpMJgBV6s+s
nFPuiyul+jGF1T+gNRT7iCKghjoOQPEfnghjYxV1mTNlQueNXqsRK40lXWA+mz7ECPdDHMomf4QL
uDHJnVW0qp0+doo0bHT1mCvGEZI9b4NXmP5oNLJFFO1zoLz+9o/LjsRQG8cAF07YeUu09ngqABUw
+G1rq/5ql0tIZTMMMvfY3zdLWJom8tcAi7Myho79084ROFUMBgFZ5heVF0D9j4OFXQTRduVMOSbp
M7PpUyB6UD7RdmWU5n7ztT/gFJ0DoAZP7YN6KALriBKkZHMIPqzL6HcYnghlef6ZMmfWnLleAw5K
QHAywBLvvCem3ssw8/3VCBabwFoDiATIKV8EFCkox21sc34vedOsigLbyhUqKW/xHnUz6DjoVWB9
ZgIafTRcLz3GVFCDlEWvIL+d2WbfZbO8yjAkiVbjm3ddjjPqDuxwkrNBEEBnFrj7qeGkttqoE4SC
tWYHcmjoBAN2baEH13c7ySoKTtszW9wrJTM6r3IMfMkJGEwzwOz7zzgc3wHBLaYdKlSmKskB8Z42
uQfm1uYHQqUYVDqE2WSdP+j2gacyHIlfpT6b3wId0aJFslKYKM+dGeWOJc1cEoztMkdP9h4C4cFw
806FEXr74Qi6w1BGbSNeRbTwwVCF3jc/aVHNORC0oNEJpzTZr+CoWJ0nQ9PDdP33UzhsN/y2xN2Y
mj7PPSiug+SjRUksaQOnWsCfrIaXY0Uc+L/NcGm7GXUoi7aQWAeQ6Oj15V3XJZKut8wEl6w1ZXDG
YcLe8nIwQNP+1ugciQm2eT4G328vuNShDJMTE2IidXR9f9fFVRrkVdwFU7OoV+Woe7+qgZBrxRmy
7//t+3GJw00apy9aBEQWFz7RWN1Kcqd9v8Zdco7LHMXkDunAYs4tjBuapk9qTT7ncXxlEEDxoLH+
ADF3I0i6NAmAOPt82UEBdv08ELlkMpm5RQqq4ur3ZN8oxW7cLbhDQ/r7fQwHjLdLfwKn/LJD8aoM
sxMm0yQV4vfX24UvwF90jb4ELUTVYMgcY6HDfjyMp/qWoYPlk6+iu9p23/EvSa8zIYPbDZCje9JP
jLcfnZqd/oUVB/9Itv7s477/ms25M+S0rlUPe2MKEoy3YjK7xGzaNO8KdP32C/pBdUCD5KZQ9peX
Veonl1/iVB36hiKqWBmSEaaU01F/HXZrhEWsd4usAyVCpZx9WC7TqGQCEHDqsFOOIKZznovjGmpp
aH0Gc2bh+NYeHGhPDAi++7PD/e/s8I7E3HxkOy30vu+xpHpn+Lp7M9USjnsR7OXMNy7/dM5cQFgC
eyT/VB+b2yVodxhmBvXZ+M5+Zh/bKL/vb9EV0FxMJEDtcCeTABOf+b+d5BIRWhqFt6A+AAzYdNQS
su+aeF+lMjUUmRkuGREIYA22goBdk+VJM6cv1ELz3ZLNBUjOjA/YMrvtJnWFN5WjBjRufHeQEDWz
73Ehp/C4MhKnbpxQWBi95T4GM9HSGJHZ9/coEnyZ1laSwyTfjceX5Xlrzlm34kWGc8KMvbDX50Aj
sjqY5H7yroqwCfWxnlIvT5AptdIBRNjMBhVzz2NZVkGij2sKvLBayl4NQt88NKJUhm5BBe788jx3
5ThkOqJ/NBO/tNDtfenow+V8JQyIjQ0ue6QEvFL53GYQex9uIexwstRFdtCyGsOHkNjYYH5uPp4J
Yd7My5ESq19q8BeTn/40hB2kB9KdHf03h7iUYdoVJtZzJMDCJJB2AxOkIonw9+/O+4N2BTBH4CYE
VIY7uU1bmTuqjsh7Dwl4hyDvDBVW3Qcm0P6WRuPVMvjGCUzoAJns1GtvXzQY+yRo0QB1K3tYimJk
81t41MXQ697Ypvgt4KyrriDG5qW+EVZ7iNIc1QHS2771S7F9/SBLWMI3AlggUUaFLjGKj9wbYcXt
1q3+OmKZMk4XFHeVCRr4MYDHUQmQ0JN1/IO1/X135zeEa81pPQ3YEKp+0tCPsldZPVWWvfjtUFpt
MWcIVaPTv5mNHsxeulsscl0p+rGd6NNlh4QfcfMa4cvRRY0TVGeny3thc6CYcM12ZQBRQnoHAdKI
7pVn8vmyUZmP3A5hyrG2OyNk1q66TkooVHlGNHlaZMcnCxjSy9bEZZfNorGfs9n9SdIVat7BHBh/
imeTicR894IO7Ov2zntwImdvBfqh2MsSgWhnbD8td6LiQu+MGSs9lJCjMecxMIznZvx52Tth+tw4
x6WCKq2Vsl5ndvxA8TQmlnK0EaK7y1Zkl0p+pqVXq8YpCcKyD9vr6ZNzNV8hRHzj13Qn13f+fwpG
f195eFIw28bMgFrgyyVDUP1iMLlhb36DDnNQH5yXaed+Ua/dyv/DMcKziztPewYUZBr38/ttNj5V
pZ9GbshiBZV4Nt4qy5+S9eMLuor6v/2ng6yuro7OUEniXyCYdO4Rl1JIMnu4deFr4p23Tw8DNAci
O6IgejYD0NWg/EeYJEH3Rd0lJUqt70ywqYwvT7gbNmcwBwcZxnhpPJsAHl42mn3lLXkHLlXiZsbV
tFrElp2R7N/jz0h1Y487HZo5bfS8R8Ramm8wdah6l4RuuHh+N0Yd3c2B66vX4JHCtvTdl3KH/CDz
Wbi4m9/A7iWbzGMYSw7+SHYVqLtvS5E9p57sXij6rAB2YggFEp7gWeL2PybMKlfrUH3sgcIA2sZf
9edxkgnsCYuAUKbxmHwnDPFt8dXp3HFmZrLr6puVvtPBuaH2EN91R/egHmTagaIjYmuPi1nXzGdT
zT0cg6jXVg0YydvDEr9W/ZdsqSUbRPiAxYwaUFc6Znl0HsUNZYRs6lVc4dtw3dmfmiC+T6P3M/Au
9nW/36d3RKpjJoqNrVHudADZZkIw7Ii+w/ykjrAJTaPLSVsYGhu3uNBYysy2cwc7gCQJo7nzm+ah
A+r/shVhejEw9KmDYlEFMbJxHuTKimk1EFJi+3zqK9/V9t4QaG/Om0f2bRox1cl0Hz+VZdDmxwXV
LPJgptDL7m+mqz866tGIBt0e4NVMBeD8t6yanTVZPzJOTmO3/ExP4F5HhlMC9Y7RjbWQb8r2oAKV
NQJFr7OtXe5T1w2d+5X1AJzFDoii7qhuHZrZflJbur/8vUU7Y2OKL5lVSzJVALHjVjGNg+8VxbLH
62YG1Gyxb+bEetNXTQZ7Fh7/7AWI/yzP+sA9jEuvGVeFy6pZU9Q9MtkjE8f/GkFG9Orfs5sy1VJw
iqmqYRjgODtfxGJtknVeoN1me/dOfcyNNzt9vfwRRZtva4I7HPq1M5s5dmlYLACiu2qQeH/QVzzz
gsv9C6X1uhjYfUuqnAYAF/2UFtd2U95ppfTVINrqW3+4PUjLpCaguaVoj+JaNN5a+RNZiCSf/D9R
8HthuKSszpXiNi0Yb5nwFmp8fhOUeytSd0a0HJrD5SWSucT+vjk7PS/TvaxEnDv2o5I+981VTo+X
TciigHuHONmS/qXQVOlF4StTcTDaWVLekLnBPT6GMq7LYjWxc7z5TtOSI52HxC/a+OtlX2R2uMyn
ZC4GKlN8rrV+VbMWYJ8y0Kefl42IRtvPgprLc623NDTPUiYqhXoDJiBC60AiL3qz34bjO+OtnHhU
nPD+jjq+ntesdZdXDpB4fdh8WiLrWgPtePzDvDNOxa0amgfv6IRNJIs/SXDwdT0DAyutQuCqpVFM
OOjTD1QWJWcnWxT+jrrZtnxRz0zGRo11HFer/QN3EAwzPhJ6KlS6c1Ul7AfZDLvMJy5NkNVtAKJA
Toq7zI+d3Hf+AOYKXT4gUzA6CdZoh0usGCKboTmLxRqyKQO9wJRFqtPbh3qs0y9/EowbW1yGNdWh
njLDQPuMQgG2miDuNtt4Io4TJM/0lIDMnAxXqG44957iTNdmO0EUpbeMyFXcOHKqun0YUm0NQDLp
SB7Mwuba9kNwnzpLe7Kk6YCO/AkUbKiK7dITZhH35U2ZHFjP3ntg2DFritSruPTBjiaTdxDeSTaf
h8vWfUxMYubICJX5TLohqpdDa1FfU7Pw8kLIDHGZmoDez6AdDFkUjTwKSmW6s0kV6dKRcZkl9vfN
mYDjoEuKBjeDvH7DvLyfNl00Ok7Upq7EJ11misvbBGFc9xTr10X5igKEtyMHjHdS3wW0DJOzJyUa
UVRV9tWzDlCCFRQnGs031Z0SNpKnrDC1u1CfgeSC43gGl3SrtUZRAvKrYT9lB5O4Jz3tf5l0fby8
jMLk8NsMzyGWgRR7XFw8uWhPxl0HUj2IMlJL0lGTWeESRDml89jVcGag3ZXtxZFHDck9RWgCjAmG
hxckysNcPFb1rM0rUGThHGshCB5fvFWViSYIM/fGBheJAHLZeT/FYDSy1h/QNkE6rZcgdp3PVtfV
oNPS33qpiqUwJjdGuZiMu8SZ6zaFAkjbFg7qFsVys8y5cq0PPTnW6djLZp7EV76NSe5aEVeJ2akj
goI0AeuZs1dxAl4taG8w7rUq+oMY3JjjQn1aqslpvQF0enrqM3V5r5gkZ67wOvHbxId+RU2UTssR
gKNDfMd4bLrBdwjdGc11CUTaf/KHHyr2oM8ApTsYa10tVAsdE/cyEI4wO2z84U5BD5LgQ1LBBMIh
GrQl8qa33tJeLjsiLKKbGzPceVYPulKAixr32Diav9RHM8IlLNTqfQOqayBf9+bOPCxa4Ey+DGAg
85Dt903WL9W4XRMXptf4LlMzf+5fUqMPLzvI7S3GgoNOGkj4dBMNJQyRnRvJrKagU61rQdInOTAb
ypTejYq+XJcQxrsuiS4b9uOyFAxC6MkDfxhTSgatA5dBzLFS21XBJAMh5Z2jUFQmya9/6xMz4Rpo
D0C0DSz65z5Bv8Os6ahQnya3EBD+ajrV3aroUQ/p58uWuCVidTNwn0CRDWwPmDF/j57NEnl5AXXp
HkPzq6WOPnQK78qhfKWKjDhDaMdGBRJtP6ht8Echoz8ZvdXDMFijQcr0s7F8c21dsmn5pPfuDWYW
MeWNQIAyCRfrll4sasXqceYc/6DZ/BbbmhaprvHoKcqTNa/Xi1veGBB894tEe1kremvarYRYnstT
H34EF/WmvbjrSIoaUrrqhBqaHoPvPBmTY6x6jnEbQzVW+9RMnvVyeSk/xqUNXUY4ZOIuwGjXz4Nm
yvTZmmal8qFGdqiJC9YFOsySePm422AE0tIQvnVcU39fgU285EPrAQYJ50hvfF5aO/ZrgsluqzSe
10x2lxN6tDHGeQS62VJT06T2IRs+Xyc0nULNG12Jtt5HlzAYAqEPWzU8BwVI7nCuMAbV5zWmeEYn
P1J3eElcsvpgcDpCWuTHv10j2AJnNiAZNsTqeRa7DK2+so7hETW8K2txDtnUyHRFPsYfbKCgy5Q6
8fjmX3LeorelueS1X3fQMFrT3gX9n7NrnCas9XSXqpAEv+wVP8aLkHdUzFUzAgf0/qD/ch56Y9aR
1GJuWZixSQ9mHmb0ZpluMoquPkgUdvp10vp2HmhD2ObRku6m7zKyk//j7MqW67aB7BexiiTABa9c
7qbVluRFLyw5trkA3DcQXz+HzmRyL8W5LCXJg12qqImt0eg+fc57D4NvsEEBAsFxAxQdi2UUY6pE
nGDY5Vi5O0ezR3+CvqdXt1sVqvfbEpZwxsBqa/0h1r0cbZoIaQIGXHlKkd6TVvItkcWX61NKlvf2
nzlFzYYQaFg6urvMnozAEkRZg+PcWjcpCsR0P2nQ8ql8JI/xd9fxy/xrUX3LSR2O3c+oSj0JiiUt
BnWaE1CQTTPmaQr4Ev4gAPvWGtPvoUPvngRA0lBL8dBi2mDbK9WhwO7X8Wvc6J6b6X4f1zsuPvfq
0S31XSOHQC94GLlh6YSChoCWETyMQQvqi+HBRANC2hu7sd3p6YHLyM/t+84AK3ye+tBxvXXbNIzZ
LXLrhL0NrhUUgE6PtgRPPbq74yQELzFXJxcI1sRAqj+vw8ruPCGTzotccTv2WX3KE/ldcyCWpb26
7CjSxjeiLOzd17h0QSAoD6kqD3FvfbXKl7HbOcmhnAKX+MafLrNb3h0n48HtqSciGigTfd2Z6Zeo
G4IXk07PkXunZy+JcUh015usL0Y/hnH+Qgfbs7tDm38a5bPQdxlaSyrzc99XPnFOIx8AZyZerR5s
/SHqC88x7nn5m5YZJMVeGi0ok+bUgduwoGbgJBEU8OKdG/2lkMQh9u/G3Styz/WDasxd0gNTPkJT
BajL6i9LQiy4e+P9Z9tFXBiBG6H2BrDodHrtl8XXjtUniqyx4vyhTlPPgLqO4ndDxb0+36HH2uz9
gTrhIBU26IlDlpp9by3Xw9IeJeQi3VbztR7qZ+bBJNGp1/ZU7Hhv+G52Wzu+DabX6D6J2nsp9uOY
oIp3N9aBnnGPgN24jF8sLH70YKiHUX8a6xta+Dr7AVJK0M+YZeanQ39KOErUw41ZfYq7Qz/g1V1+
ltT17eExGvYx68IYeqmd9kh7c1cmvUe176baKfbFbBxf50/p+CZtSEl918XBcPb5+CtWL2V3a7JA
oW9R7sfuZPPPcRZa4hOIcIfCQXup9FpQPrf1q0xAdJb9aNBNVkMrSqVpCJDFACaDwjnmzQH5Sc9h
N0WrgKFB8mO4r+jREdxPrC5w0eNZgKc9ayaknl6t/p6PXl4kh5SZnpy+K/arHJ6y9Ak6nB5Hhltm
oRE9uOLVElZYFenJtSvfsrQXZPZDjTteYzEP3YEnEJceKhIK1PWiTHjY3rvKPg3sU1JjCoZop7Wl
Z0/UV4BAaqI/pHoedtQKG9BXiHoIOvuRoxQ25O6drDL8qPaTgu6yAatkhyx6QPtrqaFfj3mm9sOM
5GPdD6HRHAoD5xPYp2yL6nvNI0IxyETmED74XQxOIQs9o0wqj4AxQlgOZu2DiMa/3aGNgAMEZWAI
XsoulZOw+lwrcHOq8psO7+Wo762jf7/udhfZgb+toDsEwDSXIhhYBN7aGJvZGCOAxGM20Cc2eC6Z
7gfbPsq8hSq5QlK02og/VicPvWXgWUZogLDg8jrRmsjMBBQrvdJMp9tYAzVgCbzoRi5qdWSIDNEd
byG/smQjtiqVpWDhK71clNWxYTI7OJ00gkoUzRtEEsDY1WRD5I1juvVCW2IQ/p5VPJeMmcjOcZYj
lFYWtyCTLT1DWrc0QZ8chRIqbe9KSuawq+MAkFH+040Al4OQl+ONUfKs8HTzBl4PG9HKWqBgnu2k
RWaEKDZmfN6sWA8v5SY6VKQvxI/rO2l1VcETZqNnDxtq+eDRuDuQYeY5jNM7w/0+Of/tQICRC6qu
+HcpOdwS6PzpZVmBEHCEA7ci7VDlBarLUSuC62NZmzFAiV2Ip6L5HTHJ5Q5NrEgqIhHwRJ1ZeCUt
cSelUAUyub6VMlji9v/slXNb87yePTCYmyvJOXchMJH+zjPAYrQ3kwt/mnr0sf7snNfRrEDf64KO
rAoKBENTBiS1TH0DTsGmD1lT/RgbdjIi3R+LwrOirUhzbWnPP3ER7bYI1hoBinc/1Z5M8WPY9HVr
ZxWkbzOfASj13omlN6UoEUchnE4m6x7PZOFZsgaPeKSgj91np7opT3U3Hq6v8pyiO6tp/T3zICkF
GgReAvmHy5lvuwLghAQe1qqTA6gO/sJDe09rcmBafiBj7yWmNnmtTjfey2vvLzpD1cHI7hp4RFza
jdPUlaSB/2t77R6vlX0+VEc1ZT+jvH+8PsS13TUzsVOQHkAZ1V6OUeVaNloTeKAFaH3QY5Mc3T0K
hdAwUgH+ZnjZDpiXQwHaq8mrf0KN+cnY+IYlcHee55nyGtck9PXek/R2VjoB/Ekcf4ZkZN9J6lU7
xK++tY++9QAtQVSPbzijlSlG0gqvXDxZzPcst3pDEyfimGLapzZCTTo+qYzYj1JWE7pdebG7Ps9r
9pBOwpLOT7J3Dp8PgM8Rt668KaWIQ28zJXyWUR80jR/ORzgGbgu8cxkDGc4y+4cXWlSUc7JFmvSL
1ZW3tprCyRw+wzVv3NMrXhAEQBCZxD8Y059b7swzkXQqdGlW8IJpWntgh6XBAC42Txe8Cq/P34oD
uDC1cIL1YPSl6jCqwXw0wQxQmWzn0ifVizv0/qFasYF1WFsviBQhf4rXJt7yiyPophWjJm9xBO0K
cIp6p83U8rI+Oo318dsXW2L2arN2L1s280kidLe34WXyMQ/HtrxJIwEnP/S/r0/hH/Tawp1hJMhT
wYei/LYMeESK/jJZpK7fTqGxs/32ZW4w6I7GAdSH2YP93Af9rXUHqLzvvFX7yLe84mUqN67OlZkF
IzGUFplJ2awEd+ncNKgZmClBv7A1dd0ut4tprxvpt0yTzC/pwDaOw8oeNZHLQiILY7fcpS+tqVOx
wZhcvyfUG7Pf7gSgR7JVXFq5AGHFBULRoH/ECC4H5aZRK1XZ4X6CRgBI6CfJbqUASPjjewW53FlD
Fv8hwjEv7dSR0TUldi0exdlBxk6gc+2oEv14fausJMxgBv3jkLKGI1mGakBGUqtRqkLqwbhVibA4
8ByVCmTaikNpy+K2FMhFXDe6FhSbkP0lJjjiQST9LmeW0oIO0AjFNYA8QND6+a90T738uQinm2b3
QaDjfOuYBqYQXfIgcYXe7+Vc5nmuj21m4gqwBxBxkp1mId+fomxib1GBrG0PCHYjTYwtT94pg0uV
JQhuJEzFdyZqqhlyMBuTt7ZkEEBwCUhxgWxc6pcqq8nHIsaSlc0Un9K+VkfpFNUe/WipDwoHhoxA
2+5ZzZsj5FirvdAj/hn8Hjj7isXIC9kUjtwCpbUakAaoJ4v7ttTo7vqHrh1/hFM4JjiVoFNchIq2
i3s+T1DE7njv4XmzT/kPyJrtIAWzcWWsnfxzS/OXnN1OPJn6pClgqc0RQ7gFnv9fTbbV9LA672fj
WewiPI8hOWxjFxWkdCxfSal/H6Fj8KKjLSj3ZFyWtpc3SfJBWrS/t++Z4cWjzYSyBjcoFjwd4pd+
7A+sbjcYC9bXaqaQ0GetEGdxCQKhzySLDQisFvdDW85vjGMyPNCB/4c7YVYc+MfQfH7OlmqAW8gi
fUKBqE3CzIzCNs+Qb2q8fOsSXN8U/1pabD+iEFbrLWZNmrfcdIMaZAG5/H19j69U3eBazsaz2Hqk
tM0cPfPY5EOxZy5aG6E8hOeYfePYfI+ny4lx9UPVdRRaZb6vkX2t6Qfp/+YNgtKNiYWDwIIJv3M5
qWmG5MOQYqjDBEh+3Puuk3quufFGWpnQWVwA/P9kVsledi4amlZRmSBpwZziWTjPZdnfFWzjQbRl
ZHHtRe3AWzu1Kg+PcY9Xb1N00gCKu75qW0YW89WPE2MRusQxX7YP9fSgh+ovEBb/xQwuOORBEKZj
2i6XZYpBm5TMDsNu7sFWdijqKmDDVvvAyo0zt7b8n5XFiSoaxbQ6ghWLdU8jzFg9+fIf5uvMxOIo
RaqLGrwpEB736dd0rKFW5xaHpEVS97qhtbFg+87vcAfB4RK+iqcaT3k3L0zVQOPhMYPQ+nULa0t/
bmGxvzK3iCroH2EoElpWafFaN/JgNHQj47hyV4CYFaNAhOMQYi5mLAFxdINNhTybfidyqMknv5X9
THi5b8bn6yNanbMzUwsPVEK2okA3F47l4PxUbXJwe3OrXWbZbPTHwyDZRkDBBZCsvmQylGMxsLhE
2NDiPaErj6NM8iZ2dkA9w1dfIrgb7rso0W22Gq4sGEq6YC9EHIF5XLaKDTY6tY0ClmUNGeBWBkXU
HOvygzT88wDn6jSyI4RB889aLFjRRgirBBbMSKDKpdLs1uRbHA8rQ8EUIgCjEBNAQLRIsI8RQAot
0tte78Sf4M/RaK9UUBCwg17fEitP6AtDC7jiUKasb7sK5LNMdC+JSMy7wTKgQRrZbI+H4bhLrCTZ
WQXSbNctrw0RWQJcdChWoE68sBwLsM66xogUQZv1XsY1EG0N7VsxqSa4bmll27sAEUD/D8V3BC2L
x6WjMk41lqOSxyMRsr4CieegtpZsZSbRygNoxIzKxLZfjMcaREqrhqCQH0UjyvcF/eIO4t5osNf7
hpfh1E+dH4HFPfzw8JAfQJIA2CQkrZbvMsriqYtYX4PNf3qQCRijQKK4sVgrTgrk0Xig41jj5Wct
fKHGC4AWO4Liamu4T+j8oY85VOl86APLm9ppDbR8JJG1MbLZHy1yE8yELsOcssLSLXFKihq6Bp1v
nDTidL4yxm9pYX/FayTko7txcW3ZmjfRWbQpNZO0Fkh/vSG2UU+0Sh1akSOSHVZu+hq4Ca4v2sru
R6oDja1zhITewsWFbzum0vsCVzHS9M+pS37GuoEyq95/fO9DnAuSHgbQa9CcWexKghQjZMjg8iGF
+pNHcI5AmG1clCvn68LGYnNYFh/GgcMhSjcpDkbUGKHTxPHGjG1ZWcwYN3o4xHkANAPpktk0t2k3
PV1flS0b88/PNgF4mA2Z97ARd8IfgXGIbXN/3cTawhMLOjE4rAYFyemliX4sumaqMFmxdHxT+9JO
RSi2gJFbRhbPwMHqtVGLYaTixb1mPDZM3eboBLw+lNXZOhvK0q+OBJHLBCtp89uN3oby8/Xfv3Yk
z6ZqCe3Jmc2LhOL3Q1H0zuxTnyRRBwRm0wYKBKbXja3FLfDcCBxAz4oc1zJ64Giraet5zlTvRZ/0
UP8lwLBSA5mlP/SACFne9Keb3oQG3Jb4+NrdcWZ7OVI+1SgKR7BtjyT3x8540EcSTEDleESiBpPx
6Ya26UamfnX9/h3xMoSWZZTmbolUtiD9C+vIvTbkW0DINRs2/DckOFETgBzn5XaH7j1QdhVslNOb
QUtPjzbC5y0DC+cDnrAEoGdMXeO+1Q6Uw1Bwvb4z1g7T+RAWjkdLxlyztXlj5KWX0hurAaikfrtu
ZO2CPTcyD/PM86BHjoOCeC4r6IiO084nzQ+3icGd/pxmGy0q6wMCahp4d+SMl5EXcMxsKGoMKEoA
NeTlU6dbPu22ttda6hYqwTPGduZveVfe6rR+Mst5TEkb1r+bWw2sCtmO+YN1w/ZlUOyTDd+6thfA
rKzP+Bok3pchWFwULMqmuPYaQPZGAJLiPLy+TKsWTLxrgCZAOpUuXF7St7LnEhZiOKCmMPx2zIPr
JtZWB/nnf0xYi9C/ryFKqiUMN3ZT3bRK30VTuq+GfuM6XTUDGChqqwQ1T7o4mD2E0ropw+KkXRoW
g7EzIhbKXt9Yki0zi+PpKBZRWsOM2zjPLSnuUqICa9gql61dFYi8/280izNKDUWcJsekxUl0HM0I
5yb2m3w6ajzdcDjzEi+DUgT4QC8YqIOQ5cRlqrJZBXyg51j5i+xzMIu2XyEbUwSNToCcc77XY+kE
FaUbx3Z1jGeGF1MZx9zNygJvQqYmqGro/GT2xkHk9QNutK2C3NqNBBQSAGTzowY8Hpf+yCAayewY
70Ji1e2+yWVyX0eZcROByuqQJbZ2nxWpc4ja/5A7xzONQsoPiA30/S35iXJNc21NaRE07SH00ypf
lZbXu3vh5j7EIXfXT9v7SYU1YMqAMGBzv8XiGOSQ0YuijEQ+6TXHcxOWB900QCIjjW7FVG9FGWvm
4Jwgw0hMGw+pRfSXCTPmcYG3WknYkVN0q06tNyb6vtA+yI+M7emixeFfU4sYMFGVoIOAqbHM0dNm
kq913H74dM820BCDdhUIRC/Ltkms2WmC6Gx+Wd8AZ53WhSd0e4ve8L3XhSwGUgTIu8wJPzo7mbPL
sRTZxMoMq9KG9GSLQwquCYhf2aA4BJDdNj0BOP1uC2O1Ate/NDsv5plZqxkMOALMIN1nj1R6tM6x
bjcxgFSc3eZ7ClJ7w5cImx5GddtanTfaAqS3Wx+yOnwTCQwkS/ACWZZAobwsdZ3rQDYBpgyYuBfV
5cYxeO+mMVQbZ07HyxPtCYtjQLsMVHVyQrQbRY2flShX8zTJPOQdtnhDVgLt2RZjwPbg/QM00+W0
mkbBy66MNL8Nya6s9qUIra85CLqs/Th4jvCiG6sPOh4kp63q7ny8Ln03TINOEZVqNOa8w1AhC1M3
aY2ZFIyPgR7VIuxqHZIqUFzNpPkc95vi8KsziwIsxJDwBgcO4HK0uRryKubAYduNiyZMrb4ZE1H6
eSa2ePrXB/evpcUpidvOovloIQ80Wic8HUD8kohH9Jx8Blzts6uJjefD+ysCkwmILJILaCRD8uly
ZC4InrS0htBPpyL9xu2m5hg1965mJPe2ofcPsu1tPyeOCK+77JVCmgv09Kz0AKkcYAMWTnTMFXSr
nA6ryB3zHoCj2GdGnZzapm0DWSVlOFoifSX5AGY9kH35WUwRUEunhUZ6V2x9zjzOi02Fkg0qe4DO
4HACl7zYzx2zu9ptIeJWh6BOvm3vp1/ypjnkSHSDBooezB/p04exlbNN5IcpsgjosllqeBuqr3A7
88ZzpepPvOO5b6RptVFhW3M85xO9uEIAbIwTw25rz6hI5re6FhZIW208r7aMLKbPcvsMKRFX860S
gsTmeCIcU3d9y7xbItyFZwNxFjF1rghXfYIdo/NDxr7H9l+826oULrne/1y450YWPjSxKitLHMxW
Gzp/0bDc59+aL53Pd8Lf0qxYsjf8bQu4DhMNT4AsmotYEC27DsC7MdT2vlh/QUh18uVMWXNsBm/m
/4xDPOzuFW6n9lGC8hACjXhDhDJkv5tNApu1mAa1CuAmDQBZAJq59ANcK7LMQOUV/UIlxKPs5DYu
rO+Us1clog2fs2VrXuizK1k1mTZORQ5dOURrTRY96aPzCFFZ5rv+9S2z5k2hsmzP0BmkhJbpIDUZ
WmtHBm7EmL0O3HloGnYzoYoX9GV6D+Ds4T/Yww0/Q2D+oMUuR9arXKXoC8DuSTv0yNRSBywn9dgU
d3s9zfM2yGRnfRgdDz+C7YPXLFB3LnhMLq2OAxBXg4amQzezmsfSpamvzEhAAtbc0sd+N6F/TDHI
A7lQBYfO7KUpYXKakVJCYRl5tSn5CaHNo52+JBSyDG66Ec+8P4yzg0TIiPWzHBSXFoeRZTbIryjq
c7XRjl5fkNFPmyILYyXpIZc1WrrSgfpRa8SfLKXkiHYrSwOVtbl1Lb/zPSYCKxRm0EEOsDh4nC/H
jRypLohTQamw/tWIwufG/VRuGXl3Fy+MLPzByFkrQCKNR6kO+lNakPtaFl9te/wd9ekIymr32XIq
96Nu9Y9VQBYAJAFL9zIwFQNJAfuD1XaA5rnhjqfWKo64uDdRgPP3L+5YTOK/lhabh3YR7t0Jp9HV
qyBpiy8tVXdWye5FhKaYaTiUjTCDUpq7MbICo9eP0AjfePivL+S/37AIO4pEizNBUQNraLGr8n7P
RHuyjC22oVUziCQQ7lOGV+niPqS1SpvOhLKlU2VoWEN8jP42A17gur95d+3Oa4djj7YJoGABw77c
lsZoplpuYzQo1t8yt3sys/rDBYLZBlIkKBpCUfAdXpo0XEhRQazVaQx+pzmGttdS4/d/GAjehvAo
qKjhPboYiFWQig/Qk7FK1xcGckAq635dtzHP+bvtB9eFLAFSmWh6u7QxyXaoJVSwQB5sx/va2Ofa
F35TwFs3Pavu446hDcKl2sc474BqwfydmV1shWhMI4VQFqKQvEIlIDGe0hI9sdJhW+5y9vP//wDx
mL8cYF31vYpMjCeKzC9WLbPbtjLbz81NX03jsRABAijTd7jZhBVcpMdGUN8DTAkOPlLHz9dne+0E
IG/MTPCczo/ExUGrSNlkqY7ZLoHRrOouNFrwJ2RbTmXdDCJo4OwtC4/CyzFr5eCSxMH7RSXWy2hB
RXHkoSmdT9dH876RBauIhC5IJ1CABb/w4o7N275PLQsapfop+TnnwNsXdt8GxVtyaJ8qnwXG8brF
2RkuF9MhgJPi4OGBvUyDj0ZT8ZoakL1PqJ+R2o9Luaezcrz6cd3S6hSeWVpMYQRkh+Y2CpZcUMwn
v0v7h4q2IrH1CTyzsphA0IMZgzGLvILCn+bBq/2mDvYxPQ55QHfsBBzvy5b2wuoU2jby4rqNXMES
UwExkkJprgO8A58zvdAA8yZApwCcKn9JDenC6/O4bg6hM/KdM+nF4vglNZQTUaeB4InQbzipDtHU
eL0WeTrZCDPX3L6DrpJ/LC2ikXxk6WSOUxzU3W2cSx/piY2xLDk0/3gtBwlBBx0J2O3LqCBrtdQc
iygOmr94DilZ5yYGEeNn+9Z+kMIjb7qXPxX+h7GN8yljOuBYADmAcWXeqmcvg6RWdc4UNK2Hwe58
RxrHzujr8D+sE7LpUHCY27iXWfGU6D1yujF41qsoG46kJIV8RTeBCU2QYdKIiY4gE5ml61b/EAIv
DvRMbYFiHYJZC5RKl2OL49Jw7bFsvEyP2l07lc2xcQb+V2mT7Ibb2RD0Vlr4+dz82dlmcRiLjL1c
/4jZxvtvmAeOTBaWdXkFDnXTpWDXDtp63FVN5suu9ajVbfiuLTOLK6+C7DmgJEimmBHYMYhXyWNv
vF0fysppQz8wGqvmtD+ul8UZ6Ee7KZwCNJECJSMvznTIVGvWK0ITv9fERvJ65cDBGIqFc6MRGssX
AxIFqERJDWPDyAKeTqA7KjdCufk+XCwNykIE8kWolqBRZnFflg4o3pJWVgF0qoGkq90304h2hSwP
+VB+Q29QsbEh3y8S2voICGRmUB0Bd87lfiyTuFG9bmbQ5HjptZ+2+yMC58j1RVrx+sCNoyfsTwsq
dfR5Ys8OdAWJIcgqRxlU19KD4XoI9Gv5jIo1B1UOiF1ML1OnVP21xUb5fsFmu2i6m4OvGcF6abck
imvoicuDmpnfYzV0XiaajV2+YgO5BQvp0znyfgenK6JspA4oNAKI6IF+Kj5ojhlen791E/bMDzl7
4uUaAXFtkqTmPKB295Jl+le9QFL/uo2VfQD4NQpZc+SNN+BiiaK2Kvqsx1TFaa77ttFEz4wk5jHt
IvXzuqkVH4jVALAXDgiQUZyoy2WpLYNMOqh+EEWlhy5Biov5+bG7zxPvg6p7uMBgCj4bMALE+2Bs
ujTFQJvRDw1MpVMkfBLJl9pKnzfG894JzUaQOMZum/u5F6GTbTY8Vtaf7a0CGtI9JJ5CeYBMifAV
pDuKMHvtb7YShyt5kUuzi1iqGsZKpJoQOFXdsXmY1YlnXPZ0zE5bEhfv62fzPDIXdPrIUaOrbmHL
BUcBEEYVKqoBOrjBepJ4o/LgCVufveVHd4e3fB2AfNY3UdaC5NtmULD6CRZ8I7LzyHNhoi+X0pUS
DVHzLDfMs095CL3tqgpA4YTnInjdLb/at4ff7aN90KNgW5NzbZHPzS82rZUzxlMjz4NxgHQZJCLB
/RlIsJe7w4cbezDZOIhzqnJuljcXPtlBkkY3YhPQuAGKn+OnClk8vNeC/7Bt/5QJZ4Qc+F8W2zab
jNHuaZsHxTfzRP3EL3/R/LMOWiVfhUWYP8U7CArHkQ9+reumZ2dyecvNA0SB8n8tL3ZTUthiQnTQ
BinLTnGOTsba3giO1/wZ6CTBWoYCPTbL/AlnV86EjkwrIQi97RQMhL2m0YBOOg2zWHa7j4/m3NS8
c85MmUXfamBcghqtGJG8JspAF5aVb90z86QsJ22m6PkTGCMyWGxAAu0cJyLY/wA1dhB/MQIezsWB
BjJoYvcPJMv53N7NxA71Gw3TUAPhQwr2UxuyUOLe3YlwlsDJH8yAgvTLE/vsAAmlu+0QftU5nX3t
Uol7coxi6nI4J/5Fx0dAiDvz0j05gWlzT75fX4CVtZ7b3pGWclC3082FZxBOAgoXLekCwGO59pmR
EyNP100Y82FYzP65jaWo2NCXNYp0IGwrnf7YOeCUSpCDVWX+CQ04XjZavjTEczqpYwPaN9f+nG31
qrwvFIG9Y9ZoQ7sK8m9gbLrcZ53LE9rp2ADDrjk6B2vn/Ige+ckNgKHHTjCP0p9wB0gQfTefOFhr
AgQl1Mv8bkcer0/H+oz/+ymLsJsNqHyoGKtbJM7ObknAE92PnC02zFUz8wMX+jgOcDaLLV9pCUJl
YjfIR++Z9YBL3jP1D5NHztP6r5ElCIyNIP3sRkNCPNv02kr6RMzEja9a/aKQpb4+cWuhMKzhqIKA
Fu3cZOF0odMQZbrCItqf0AHvOZ2Xv9iBsyehfuj2zd32xbXibC8sLpxtWwygLHCRYAFkD978wRAb
m2FehX+PBl7oyDnjKWkhBJrb05dASqFlvOxb+5VC65wk5NNE9rXu7ErD9AA28ijqMp7jbqGRL19K
76wusZUFmu3cQtqvSXxji3JvucpLOGSywf9tsC/XV+3y7ncR1uNRhvgObTlzz4y7cDAQ0Wz1zmGN
1zZEuT7SPqD1zabGFXgCFmjulSpJNsqjl8v2zuby7cLspLGcpAa1n5F1j7zTjWfGqmHjmly3AhY2
JGkRkS+zIEOv9TkX2I4cmPwxwtVSmIAlXp8+c8vK/POzG5Lksdb3JdxFFxi7Ovb6F/WDfK0eIfWF
ZkIJsYJZ94p6AzSahjsTNL74c7XTIJZy/UuWHwLCWwNIE1AdAOSByGDxIc5kGVVMIyTkBpF9Ewkg
uWAk30rBX7otHIGFlUVAgIZJHa2KNeoIFbetPeShav1km1PMT1Y3VN3GGi4i43/sgQoBDdrIHjnL
7Zl1VQvhGfTnIgxAcN63Xmx57Ef9mgQAESCeA/EiUjzsy1R48tc2hGVx27//goWjNnsbNeFqvg+c
ZK8PN1T/lMWJhxqPVwyPImUe7osdbnBfVh8Lv/7YRk0KlCXghXMBFV+sqcyL2HZjrOkkq8co5c+Y
pa2ebgNhxMLhzKt6YWexqqxpuioZeR06edsMo585rV30D1YZgToB4J3Y0Ue/n0he9buhiS3e+y3v
qbsvhAmRY5R1UyDTmFuVQxj1kdEm91Fh56S4r6e6y9uXJomU6wA1Nxl5cq+ZLM41xJQVs4cTFr6s
iD80RQE28UlDWTjZ9yOIFB8Lm7aDh7dZU/X+pFw+eCKG4EzsmbVqO7xPujr6nCI2fVZoY8PjabI6
GepWY+Cp6ELBJwBr96AFENAA5Sqkgo3vKW2a9GuJlMAYOKMOuGbegf4iJEJr8HutDiA75DrAVpiO
JTyuOWlC+YPKoOQEMdRKHKtx6DpvmvjwNqJ7AWx2ZZTtcVG4r2TqS2wI0k6/mODpK0B1kx7OHMvN
QfLBim4o7eu/9NEoyCk2idI/GQmv34ABQ7I7KgpHP6BOLA3dz9qSxvBZbm5g1JJA1rwuJuoEhRLd
VxZNQ3mwq8mtb20tT79MtlMzr2zj6rmKYrd5yQCHaz3RCoXwhYm62/VV1SR7MMW05Mko7bJGsoX1
9gFKdo4VRHWVOyHNjKG6rSe7RcKiURnN/dwdzDgcGzcePW5NdIS4gDDN3URVCw5UiB64gcsyp3qg
CVjnAmlbhQUSVTKYfpwgBe4bmpGWftkm1XikUsjfLLdqA00qKu6DEZKPBAzTkUFOWj2MfZBVCZHH
sgNDHajWSxX5A6jPUTVlvPlcdZXxVXMkqntVW7eJH1nl3LWqu0oGTV4Y8a6OkJkJkgj9ZZ6JB1kH
H9HYegB2I1V6kdbWL3ZU6Roo+FDm8BVI0AXUAs3ECeOKCPdBgrAXirNtosqwV20MJtxJ0/ZO1ysW
5FbHQM8qlSY+aZJq9RHjSiUPFUF15IZGWtO/2LJvdBmOLK5+9AD4ayEyOFBu8DR0u7hDEEMXqbkn
0upupywr6iDLW8f0OOg0QdEMIaX0mAEJJoJ6FEhim+CPHn6lfRyjiOV0Fe5yr20TvQMmJcpRf68h
tAKm47kSWUpQhDwRMJKxH9CLJ7iIBAE9smWOVeNPI3BBXlI2WurTvnBtwIV5jYYAe+y/4oTj8k/5
wL+YXd81QVLoZe/VEdd+UQsd/9GUcb4XeTEcsLx51eyBDxgb2+vNWhhfJ8z+pEDz7CTji2qNB3DR
WSenTnlyx7SYg0JXGBbn0uNJRRKotiRyYLeAnnANBNZGaVaxLyqRiBsiiN69MV1DevwFOP4MR8ES
hWhqT9fyQXyti1ynb3lClGx3lKquq49aX6LRLzAybVIntKegl0Oxxsb/k5ZoldRA28X48NVxcmL9
RmRsSd3vuGYY0nNV506nWnKXf+IdHNQpYyNlXjNEVrED36fsb/tGEwn3RMohJgs4KUs1N6i4qMng
zcqC4rtRoYj7K6YDsX+UWuzIn8CAmhA4ISWbAG+3R6kXyBGToU3jUMEwfROSWdXd0KomqgPDkm2V
eZPbaeoxLWkO5ksbjRo5uDBKWX3VOQCVkYeqgQkNqY6yJgZ+sxkzMIfWBWXSCSD5FOXfOW3HLPZS
Uif9L83JURVB04ne6j8bSEhDJwfbE5/kVU7a1d97URf9J5sOkh01mv0PR1e2HKmuBL+ICPbllaX3
ttv78kJ4fGwhoQ2QQPD1N31fz5mY6aZFqSozKzMe31oUcThzZyRsfzP4AK/3KHJufQcQPkUnlqrW
VJPJCKJacYyQPifnMa1W+JYjUggLkf6rKop5PadxR1UDxgFim2md4nEHBdc6NBEUceojmQbQ9zyb
nW5W42LSCOtLxGK4NCMHabCaejcNwwjDa5ih8QbMThud5JCTbB+S1fvA5lb+oXF9WMjNI6YpHHjg
GOFqvwPtnFWCBIXwj9A86CHH81JyWvat9nIOh1HEkdtffOUBKcyDgMl4glHv1/rWzj+jKzxYdSD6
YR4/BDIeYB4cu8wXeTnBPYS+eL6dV1RFrfFz+Fqn73nRcgeJGqXbcDTG+dgjZGmyRc8qUt1/Ux66
4exk7B5RA2y0X3Vq2D0yoUMAfqqVGgvcUeSNa6UhrBRZKeka4BqCyGbexj+LQqBKRMHP+AO+AGu5
Qg5R4qgu5eCppVQw7eEwOPYVgddZBpYotiRbz60iYfZEesA2NS53/8cotprHcQ1DujdDEQ2wPu8j
8bv2ai2qjfFBVUOaeKItp2yeXAl/I07v2BDOSHUjNoh2cTaxAO9GuLJzvuoAOrXYKm/4p0Uu6U75
2Ak8e0MyJvXotjH8HWaVuToaWz95LQiGxG+obuZrNm4jxPSULhH8fWKC77Zf4ewd18MoZvmY9KFW
UCxTrr2fPOny/DX1nUP7RbykhUO50Zv/RJZ5g725P9vuwkHIdIeAMOs10UYxv9iNz+Zrw//13jPJ
Nok3eJuxPuBZX+BuyhGm+NvC+aV/Qrez0UOeWuLCakVLB2P6duNagtNfOLTiE098UTKRmei5X8SY
fGI92sHqszVRdsmBEszPiVpT3XS9sXGKK5QN+jOgsJeFw1nn4K1vhqly+En+40E3EViZWUwE69Iz
VsOSwf5Cpe6+IUvtDgiYDd7lNBbLbgq78OB4t8THYszz8wYP5lMYcbSGlAytQLcAceCNt8rhhmtl
ftc5wu9QI5NHp4bwvaCUvyPge2zRuc3dKwZns0/JwHc8twmk6NPar2UwDYiu5p3nsSq3cDQs+5nm
d0uOldKpgHweIm+V75FHQcU9bJf1Pzbl0fuo+igvvSnLfjS863cy8YeHhMX9Y5T36rNDwshh9EYX
lfBR7qPGm9uihl3edDDaj9u7wM3rdFSkW9p6tbl70n7hxZXK83Yq14I6XtlOOhjjd9A5VJKS6Ru4
Bizco1zBejEVLaLpHSIRaLtOd8NgabH3ep4/pEbP27Pho3pkSyd/kGwFQ2wzxywpaa42JMqv6DuE
mzrkCcjhvgu8ER717Tt6r49oYK8aUulqmqK+gtkRKWWMFiJYlgvZpn2Q2tdEbEuJTgMERVpMDXrJ
vBKJ9+ZjQx++E+kbssbtZZSr2JEQ/auasxsSnDA8KCdPJDVfaLnlzldb9tImZvyOVkHwQ/Kloan6
WrLi3pNoeL1i2W5Zprpzv7INrrpcXpI2Gj/bDq9DjgSBlscQUjPt1Qlr28rNwwaNmYr3pA0QUWPG
6TDqxbthevH9ymf+wu+yvg2uOlXRzsR2PJtI+zc3z0fIY/lDMpPs3+qJ5XUYVjE8Rn4fY2ehnYNj
jpjluYrcgBzFqBUEPuQwVKrhDlY8rvCoOJnURsifThl03ZHEKnxHoumNysWUWpkfalRab5NGEDws
Tvb45L+z1N6OFcVWpjkiB1T61x/IftpJLcNqwjM9unRCZcjHS5cnx1SMPSx0Ir73kCZAVtufYjMi
IzSahqgM4KBdKY1lPOzJFfDyj9+ScRybTEbJFRx4h5YlkTdsYchqiYbXcPDC0s/Udh7DljwayBuP
Ptw3gRlEV8PDs1/wAkkDUVhpgeV316UxRF/FA3C0C1qZuOzbDMWrcNurtflSo8jCyL8NdsqO6Nlc
Bn9gpvByxoXAIBKnFUyNbttG0SrPSVwVYryPxz4pFZJBS9TFsXQ8ypHcIdKqz7LhShKkbWibhefZ
Jjf0IF8eR1dEijXDiRRbtVpimqRHlxdmYj7P4GDKJNkAkfoBnipDuxYt6T7XiPYxUpLTMEcn+xe5
kU69rEaMsO3MRbPl3Z7hnQY02Wd1IX3/5NSW7hI9bvgTSCEaPGeroZBginBrVAgT5HdwjcoOM++7
SuDumSL/wRUbxzPCe4u9OzybZJuPvqH9LnX+VIowOiuK9jTcghY3n9gaDbAPRlz0vTAGqcZoQZs8
l6ri3fC9BPpLy8xdvD5+jicsyfRserXpFmHjo0uqNYyxNxD4Pawj2VDjkjF1TzRC4/s1OXut9Pa5
Py8vGbK4kEhq4sZ32RlEI5oNieCGoUf57OBvOeImrvSwoJOOIP0uQrW3I1LEu7EunEqajYn+Rjp6
MtTYmhKQvGZm+J29OWq2NPgcJ8yRWIkYyk7iAcPyZ6v6mPMj46BPYvW3BEPQjQCc2q9xT+BAPF/g
S7DBMhv9exeOF8CNcC2F6/IRp8qruEBn1HfsLZwR6xX/3dJke+5cr+uYG2w0ek8w+65Xnb2zCD4w
ZkkPaTsCJ8m6m06gfoi3odoW/diq+L1Dx77DBIbpLB7mB6Jg4obHP99YwZYdt2FU+2NQtw66q6WQ
b6izUaMoajPtE4mgSKarNZEwnCCIOyRrKJsA/61sV8TZUNrHlbAJ7A9VNpZ87X8sXMLrHqAENuqz
qO5M9t2G9j6g6wf02u9aDx+jHe/DMb+jnb3XRbaT6INLM9JTiuyyV0qCe5GBhFpyuTbRlJ+cb19B
4z922GXeZVtwH8yInZnp5H7VIvJ9BLcyUzrhM/w1aFBgD95zv0HbzY7xiNgkG6Yb7HK4QBKEWFSp
EGpwzeIekMLi41jk3tZYEyW71TC/MZ6Qe2Um+ijTfoInf8TPjJD11vJ1fvS1al9lMW0vYxzPjwz7
A7sZ1gVXnRdmD8dZdnHz33CppFqRTeCJJG/kwob1wQe4Ne7TJaCuLlI5HBKdvQQJjU2Zr8jdRsxP
alTdbjL48w4UHa0Gf7pOSbQnUMfC7bRvG0SImbveDd6r8dN1l1Mf5GNnv4mfYP7PxqxZl61DUgr8
iW23bCfjD2vV06wtlZpNozAD1GliESiU4NCmK+2qgI0d8gFyqJSLNjwUBTm7Vr0ved9XtAjcmwBF
3CxYPT4WiPRqrJ+O516IsO77rkZ6D99RK25xNN71iYvrxGzjLrPResviJG5aL1h2DGgh2fS6I4E5
0pYc0HZBd5RjGwIDNd2vAEPgTCrMwVuwPJsU4iuAvdidtQR1TU8VV9tc+RsShNbMK06+6Ml16vFY
8FSD4wTbiBqFJnkhI0JeJPOhAg67+663d1LH2Kv0GN67eYxK7I89xJuD3SUBmtMOA/7C9DKDj6qk
n+eVGxbgU7AKrJh2US3xc/1wO4k9MIenrYjsXkXZWMO/azwGvCO1Nn6TrdgrVAGFAYPSCOSd+zt0
37vYLJi6Eiix20UfEheUrjXH3p+3sujzz8nM33qCYBkJG/6eebmt8478GNpd6cCOmiPtg49Y0JT9
Beuw95vAJipCE+MqQ6kvfZUXZYZUtdL4jjRm+aueC4LotwVZP0VRjVH/CPTthBpd2y78ZpN+4/NS
t3zabhamZJVOLPr/QX1kQse7XiU/gaNI+cribyTTFvCdGXwkNKBAJ3Y4hjzaQdbO4G0+XFi7PJO2
KyBPHmABBxQOWdpd95YYWB2QPyf7Ukv+qpPgKciRwoQu996f1vUCleBbv0wHEWIUX63/vfh9kys+
74p0IK/Q0/BSeNhhSEiBRU7DD8bxcxYI7+TPKAydp1y5xHy85Ay6Rqf5A67YsyHLWsneXHjunWSE
BleuWpQFUlsxVbUnTrca9vCfONHVnPFruK7V6vJ7n7WvwbrcLHeHMN4gqu2CL6S8GqSRwfl34h3d
9XTpsPsAQQhj0IvGHUvLbhnxOZUEDplYhjitDidfEq+mASxUMeSw0k+7rOy5sVWSmezFZQQ8nEVe
ygkt9VICCEbm0zhcYVcLBq1TtO5lj7sgzC4iC/YOu6z1qCMP8zs+CaI1XqclH8sin2A5JLa47GZd
1KmirNpwbwdMYGLazmEywb4/+DNem39puOEeV2lQ9ozPFZCf7oLY3PsW7SqgpuBh4zkQIR7Ug0Yk
4Bi7r5Fw4HKTiSGfsj9tobP71Re2LNr5a5XmsxchqcJEeRBUYAodh/ABazcPhI/7rkVas78UT9Rn
gDGS/GeZMwbbBIBuNBXAle3C8JsatC10eneYIunE/ku7OKoBH8rjgEAwXI3hn489MBw7hXAD4UMz
ZzrZLYU49ak1p9yDBWbUBsj0CQfEjWswcyOPf1WnuzLOwxeNeBp8u6HyO/krQ7YPWHLVfY6Nqynf
6pZ0B7t2J4yg99qR+wmmLNsUQcyaLZ951z6OmBSbbaD/SXTo8ACUx3GbkXDF23Ib4MeQQMhbBiMB
KJj+l3vybpqzC7iaX0dgacWt97UM+RF18ERpEu8486+u62FmgkgTYOvQKnR6T4bxH8nbRzlrdIJb
ND5mG6Li8uI76mhRmRFJYrmK34aE3SLeX10xkzNW8T4odaTEMvs7AzxWTRQzfKq2D/XnCx61+QGG
M+JhXhe3s4gErfx8OhlBLxD8yAeWjtE1x+Q7++D6w9SdjZJrjXNcCyS3s4LwEotVu83R/WgjXqM0
4bnI6D8/VE3vc2/fERhdVmm6xmfu/P/AH0CTKL0GdxaSf7qbitZ3XyaV9f2xjjvPPHj4c5Vv6Z6F
/Jg5djabPKveTHAbS/0bEcVRegaQaIhANDmj59BLgayhOSGlD8CrmeEXhzuRndhijjEY2ZoLzasp
Sx+7VuH2D/Oftl+eOpXtURrv28DDBn3sfu3A4awIV48DvBC+RnyfdIGhFO6qJurnH1zDd9IUtEHm
sSzhRXoHzX/NY+8xJQg85Eo+ZEYadD/LDl9vN8ztZ4YGAbwbTiDzFCrocgzm9jf1BnbA4hHCyjp1
2P7y+NpE5NXgtWEtNvPTDVhHDdzwaTzElwzxa0fFIx3De6+1r+hzrtmQ/rNMYxRegHGPXpqVwMe8
i1z+suqHbm9ake2Zzuk+x/doBwTozHC3a+hgpusyAa7uDLv2fnRKCPLR++U7cNE7kZiX26ltzyk+
C2LFWEUAsZa29cJqxECOwgnsalamzoAAlVDgwyB1BYSow/6ZdfHD3AYPYaunUsdQFvAAxxcEZDMq
FpUdGrOU+5WQCT12LDf7fEL1iQXGPmJeuzg7eBYgJyH8GIj8pfDU2RtjBFh5l34Mj0nb1r3I0fp2
yR47IghkExD2IAYt5CY/5Fv6sc7kvVinPdLa8Ep2x5UWqM1WzOXkbTtgIGk9muIpT1lXu/9r/Ef0
G/5yoCoMK1Z4Z4JWoFKRZ0tbAAYbkwtoi9oBiAB0yL6VCoCMe+woRzGWvpv9o9Fy39sF/v6sZ9ec
AxJPbQcD4ekZaM5QuikEt5Cep7SH71YE2kx5x2hCNNxywSvQJJHfjOk/BAE9hAa2ycZ982g4e7nB
KxfeTaF4nIHpFmbe63B7pwU4lyhrnNy2MpnWJ2m9OuKoaiy0nwkiK0HD0NMS27oQsb/HQP0Af7Y9
AKn9oFgzFm2lwdt4fVhu0dYsA6koZD1DmtV/ORIkoif+f5YK4q4W3Bau3meVu/egXUw1u+TJJHY/
Ia6B02E3b292Wq/KDHfDhp1mVeDYDaIJM/cLBfuMBeC5qwjbXiRb39Y8fEo0Q3Yt0i7joPD2i5KP
K05RZal3UP4AuAHOR3Oa3EPD9uB14griilZ5h6RHE3/mMvuXmOR9hZqwSmIcliExTRGnhzCKO7Bc
wwC82BcHQ8VxFMDAzTjuQp3+gl/EKz2dxIIKhe1nuWXlMM4vOZdIZ43PwNKvFDhON4o7hF7VwqT7
icLUdSLpaejgpBME3qEDg1YlnrwFNpYN/Mf/dlOX+2JtzyaQR9Yml2hQM5C2FTRhOn4m7VKJYj5J
AnSfuzsgc1MZbdOO4cR6xkbIflaPUo6vOkJeYoC1/kX0p21rdTMsCFa1EdsL627EKrQt+QsWsRod
3mXbfOB50ji4j+CyBqAPvimN6GX052NLszN+8ms3Zg+RgQ648BrryA2Ns8CjzB86bfdeqCuSE4bL
ocDau0MQoieTV89xUiUUudcQiCB71N0hpnq3unYH7JajlimYumFlskbhv++Jd5z8QgD6YN/ZhEPF
XRnCYbCY3F6i00NI2XWRATZo5v9073+mK7lEsXj1/Pkx2dzazHnm1QFRxy1bnqLE7qYZBSIW714/
1ADymzVy6NENYiOjABN1EEUHYeZq1KSZ07lZ07huAeKUft7eogH066YRT4ps0rldvpAB9wwYFxOx
OOtQnMDrnEbjVcua//qY4spwi2MIXFpk2c93Bp4rlRTZnZ9BvhelKJvk0wvjXzebp1RpVUZz+gag
Mqkin/5uFCUSufHyBDSZ1ySHMkYOc6Om6DxOAs1Okp0ikwyNiOLjgN1enfW7dUveVt1XMJBBCqm7
A5b6QZIWmnN66lBkxACsMMmAWgO1yNe8XEb35esIeZJthfOxo972G2CdHpP+JUBHMUIku9DonoSY
H5Z03s10PjF//fWwkQwNErvSHJRqRGAn92+hrJyEmnbUmGMrlsc1fEo5f8O6FdrqvE47c5hTsN3K
vyXTlsAfrv3Ugw+eajkjwmuHFFGCOjo9Q4D6AJwOIbXMnuKNN50AnrM4gFIt0Yg7GXVWjcO6VLqd
HWYaO9VzK46Av/4x7EJgE7Wr4Ir0FIdYjvSmZZe12w0G2K/wl1kQ/6gPxHn/BUw6jGHysfDbS+5j
SdoM5CXpMQGKle9Mp+t0S9HIzek1X7evNU1uRQ+QBADFTuAMVGDCs9ItmynB5wGMkPEpC+Zjj8E5
sXIfSoTDuhZjChfA+QBNyFQDJIeUEEmoaA0fkVGGvTZkFMIOvnTJtdvCL02Cf0TN9VqYHcS1fyd4
T1M+odwgA8v68b4HHzXlQZO7Ys8TvO9C3fMUsj68nBfsTuRwTZ1qw+bvTotHZZI7ptG/2gXBrWFb
wyCmntz0qkKBKByLtTDXYUXBwsIJDNLB2eHfqLD7SRDcNtrUx2oVaVw43flWXvKBXiLzOE8GKOAW
Hrt0PRcseYAc4HNZ02YowIyy/D4h706M2ILRZ2HyJvr7omm8IwuM+0R8UENeBxkC1Sk/eRre8TO5
OoeU2BRiQT3Hj5DN112MXLw1945oh4dqWQpTQV6NF1X4/W6K2M5srwY8aCDacw4WvVkE/6V9/pxC
mwWppoAQcGbrLsxbVWEskJVSQMQS/UM72pdGh6B5JPq3FHwL0NuxcogZK8N2fYLOoko56xsqeyT+
xqARwEj/5Dq/2wpQJVv2EBvUGN4HD0tbnLNN/9gMUWyyP/lwcULCbl5GeYdb+Q2LcfU6zLfBXmdM
I6smLwsNP5idwFrMyCfks2gy8O+gaicQhWHTYVYsMA6sePbe9uQF020KVA2rZV4S2/76S3fgCMXw
9bDrcsA4efKCF78R3Zsm/p6H+YHGOE05pim67IFIVkNWNHzjAQJjDQAzDLKC/Qsj72B1CCVjjuCG
dAEn0SLXHmqUmiyxqSO5dHfTliW7Af7FeyuDFHwlBrYgnnFog9bdzx109bD5QR8mM3UdCIXmAwKd
87CaaJ+n07QblGQPk1YEVMr8DQ9pXU9WkirAXmLFfV9+ZYJ2eyIMhNcjVqf8hNmrj4TExvOBPrUK
bE9HZBUI0vix+OWeOqHRO6A4N9nyz+nlc6Tpfpbbz8iCKgOaQcQeRDFCSqHCgVKAt0BeJdYMUL+D
DAHYDkm8LDytSCKWA/huIHnAzK9QP+DlRPTH5MLDrLOjRiRNj20rBPlO6KTHaZ9wvSsCc7fSGWnZ
mJIDiCVn1STZigPr36SfNC3e91bo658uJ42yGpbDTZTbm///8XO+GtgWTLGsu17WvafPsndVFixT
7TF+hLt9ySLkDRHzpf0Wxl/65y9Qamsl8OsUCib6LBeMg6Zjl4RN74VMr3g5dqCpy9a+h5kqNeQH
IiInYuiZtLrKMXB53/Pio+jGlUeCKx7WhYrwoP/SlDEasIgdcuQ8w2/7TZD4uwiGq2QDYrcHtPmp
wppI1PffclG2AuPMkOk9NT1C5dgcHmI34vcK6jRLdxhsKywPnoaQXhw4mDDuHyS54VNh7Q78xbrE
vx4LjpmIK+ySXWMfhZPgg3nt60DApgHuyaa+XvQDT9y+58CPAP4UafvKvPQm+YtantXyXTDJYMUf
HiYONScQrUE8R9S99+lcWfkz0eyZYAvCquw+cOYlZWYHx4AfYuZdBIV5MtNmtjrG7dN9upaCh513
HmCGGfVN0MdUyb0NkFppOHxnoUuVQY+mDodY2w9KrtKne4ubBaan36ky1wQAKGRipQ8OuxoThWQj
6e+h9boWf+F0OQaKIjuBJzna3u7n/AXfu1b9+jhHYJSQr7baL5utjcFBHiw956O+y5Q4K4IJTdAn
uZFrYd3JLNG58POL2tZr0kOY36FVBNQNFNP8OSFn/kUQhZ9ziU7o+O59QhuX57WvQXV07inp04qv
7KQL3Jdw5+vi9dwDlIDyJij5mF1dDKjb287Qzv3jJC0JVuMKjx68AjZXzn+Gp/C5DX79jR/DLT1b
9NUaIGC/QjQ3ZA6oiUYJzOZPvAQ/BXxjZId06lDc8/Vo0xtozKcuFNd2mK7Q+lZarrc1GkEunwoA
J/kGw6Y/brEN9xQcwVoAhVt0BKIWKvxsukVj9BJmmJP+gNJ8yf5JQ781bxMA/akEGiCPIgkuvRX/
eK6fUZhqx+1OFQRSpWkXAnXjgMIn6n/9caS25eeAdU8rXTmc7/5KMH9PFX8L+xwrr4xeeUtRFryn
gsJhiOKHWbedtrjBYDOw++NVlIU+FB0JJH3kTB0sXLf0DjQqZg+1D0CV9L06q7Y9Jrqv88kCrAOP
1OFpSnrBz3PD8blwt/7ylMdguXwAof6r7LrHLBh/CQQQpbfBD1B3nyEaHcrt0wJ8HtrKg/kTxS7Z
9twmuLe6UK+Ql70Nf3BeMj0HEO30s236YTrQEOKD2IZ7nfhrKWgE++61gkTm0U7eQzS4G3eiYXHw
kMHSKca+klKVb5LXlOaocwVkMIioHKIE1TUH3gc8BE+2wNRvFlNPbFXlMnWvGGaOIl92Ynxsbf+l
WVtl+mHxI7wb/BQAQZkiwKfjWnst7DLWoBbISxRgXdN22aW6O0cRO9n8ZFmA8WVo79wAXdY8HbJI
vvQsOq1ZW60Ul0phd55Wf6ER9x5SCaCJRlP8MrTL/Zh5SIybTF7Orb8DQToE3n8SZQGwSJWP9MfF
8c2x5eIPbzOWz2A7ih+R3vyJn5YR/ADb7jx/O2D//25e9UexRtB1IgEe2goMHVDKgODB0FDwqOoJ
ml8GIHieADv3/HtOlAYsPhwtOAQbTd9o804iRn8B8fI5o/EbHBv2Y2hO/eg9+OF2HDr5mhpXwkYE
g/J97MnGQdYUDtlDhlSdTi5Qfx1te0tQKQnqyRw24/a7cQGB6LYboT3VMt13G5pZflbuFRfFCZfE
b7tgiUV78AV6oXlxoLO4jCtmiHHaFUPxkuPiwuBcs2I1TcrC197N+w4B7ywyx9T2CJGHU5rDLQE+
O0f3EczPEOtcO5rU/Zw/xIA/XAwWfvxiiDqkbYETnV/RvxwTmJKQdm5iQb/Qi2FlwauivihjU5Qa
oNmATrCXXi2hYEx0sOuCYu9zVgcrxjwN8//WL16M5/9AFALlHxrkVIPGhBfvOeTFriOAzoflBkHb
BbmOEGdDXzN5GLyjuEHhq0e4oGZuHoFmehcVF29GFVfbqXcgLP85RS6x3WrA00fmSYhMGA5AOHjN
lpz6Hjzj6DddcfOW+D2i7Gxzu48iXtLM22Uh1IxirBQpduA6ahXAtMT+YCrA/S33wRT9zrY9j4A8
Pe8ll3A+DvVyi8V6gnlRqQC1yTCBpoSxuyWbLybVDyOLm870F6aguFDRf39UCHXhbYmDNxfIgwy6
faii/TZZkPWsQp55k7rpCAFy0wvswsJ3bUvIKaDiNLVfrevvcMGB5oPYUks0jclDEQS7KJUNvvZb
FNNHgJYf3gJDCAL9J3ct6pGMG47xf3Bil5GpapeXVeBiSqIZ9QwKjIX9c+Cv1arP4UDrv4jAqZ1j
NBwjgbBOwaKQlj1UdGSLQQrbSgJRARMqQMdQFr06gXwCkMAgj3Hs2g8t44pD7Q1p09iZ0xriFU6f
ww5puMQPq1RnDdyXylDsZTLuC3Sk0FmKus2vIViByVyj9Ur7r2FCJRpkFeW/UWaaGIUpatVX6DAE
LVNQbwE7Rdvy2S3FUQBER/u73Ispeldeip4OkgYO/Iv660WxvMrSs/DCXTLdbIhZw/+Pr9ndxONm
XrNfJYa7tM92FMJI3W+VHM1lif/FDHuzvWvYhpCetsUm7y+MgRovMCBDfzHElfkwflPW7dY2u6Su
r7zJ1GL685PtrhzdeF5cfcz9nYzQ+vIEEI65IPXzAJAXpo+oeaafTi3mqzwb9z07tn4HO4MeFRxv
VhKe1+kdSQK1NyINgYf2GbxeDDsFdzfz6F864l7erLpDH/xBOJJBUQv+rMJglxujhU0H+8Xhbxd7
kPTpoYJZQ90H7b9UQqeWdAP6olRVdrZVkUDpB5O2yO9ERSxrlsA+ONO/CJbUdvyDq/tdjM3NJqDk
hASjtwH/NLxC7lehLwQPdAnD2rfsT9ECTAPVbMSG2zg9kvafph+4mar4j8FLsIGHoQsCFWy2bPhc
m1338L34e6jrm6PBZwfovYS9z08y+JDLZjPImTQ8dATtlNFf0l/fsMl+G5Lhgwb5/zg6j+XGlSSK
flFFwJstAdBTlCivDUJq6cF7Uyh8/RzObmKmp1sigarMm+fe/LKnN3RrLTJUvMMttq3s9B3V7SuF
uq6L/0alXutqN3CxFz0u/ezTSpatQSfUZs/ZNH1qsj77+hDGjf49Zv7vELM9RD/VHAR9Gf8Jkmhq
J/ux3d7YaWPCaZVApPiJX4YNqx+duPqLm+KcxJRjtVAP8ZBmN29R8Vd/fyTztfIi4hOHbeLkt8mO
p51Xes3T2AriA1amIrZiiVC/GlrUwr6d7NazDkZLDDDYLAPXwjxBNMUGb0HKq1tDYtS4DsLOGlt6
Z/p6pRllqJnYEQp3ZIVP2SUnpZFO59djh9OSICTgNwWt633LhRAhVTC+8dsv1+B7q/R7Yo3R3Kqu
Kbaxq74l2W7wXwwBxWKiqCyutSFr9nXqWAVbi2m+j2Yv6+JMu85C/Rzykd0d5nJKMUgdbHYmBagL
zVa4XN1jV+N+WJdHqTPydqcSML5mNuFQTM52tgUa4K+pGGKBPV5n5d1Y0+iioFb4nNwuig24/HTS
2QWiamPnpevZQTTkkO1If2nm3Tw434ScDhSb42PjJhUNPcTc4CbIgvUPOQThxGpQvAHstmzbfcWs
aWMk+qNR+E+zjW5tO/uiZbxFEHK6GR0m6t707NXTvtX4J9BT28zYOl4fLmN9kE7y7aGRuEgh+RA/
CsHUVPXdDTzt7PfTfWYlXkpqybUjDN+mfNTc8Qd0kfnRHKSlgaIjN65VP/BXg63zmSYxS96n1u4P
alx/ioV3pV/TJVor2lqpE9eYekQ+rOydsmPtEWPhga/n1zQaZ5fl4oBD/Enm7W521RMSWR31bpqH
pk0qKYAHwmrRbm2jPLsNmhgTzRcJ02gXy3s2oDUsYwYgLEYIOW86VNnqM4RtqQV956efV+exqu47
oeK+2c6zmwRjXpB4OrG8qTj4ZnPyNArWIR1+45wzPaV9DlarfNHH4i9bl0te8ujb420ytGfNa36t
Vd1vICQxlgNip5jbf44p4OXr9IA5IGx76yv2nDiwbHG0cIFsJsKWQYOrPz1zdBBB6W6GhqKgqVGT
LTDCune+YwvXguOvByNVsAPluByWrLu2TnoBZf9difM40pH+8Ln+09l6Gqylu+O/fASR+7rrWs29
Iqnzu/TUY38YwLktJwvwZgf+xJgDu0qMI4nxtkxlGqS5/NLH9X2ossuyrt+FtRqoSNO2IxEt9OP4
oWmKC1mDckMDQ0pSlZVbwuYKWMpkO8QdXlbh017pS7418kFB6qddYPFqbfKx+R5j45lkp03Ni823
uGbBaPAypuzcPkwmOrAE1GcMCPdWW/EE3679VXDqkcLDSnZH8+a3g7sBIYMQzJutT68bjQaqdbH2
D7ryPfR7HCA1hE0n3S4QY3bV3a4M5wq2Ii/t/VAtfzT/ct8PhtiY+fxUeM6eITedUXFgBfwapK0M
h7u8aZUCXR4kpOrEkZnXd2l5Uct/2OQSakUuVJ6WYEZRqkvqVtoGmyyMyKxRdd/H+dLQzzYunXCt
Z8mhYEx7nabZzTlrzUJsGexs01njYi7tU26TChmr9qVZym/Pb5BDWn13d1IRZk5tOScPZkfzZrIO
Tk58dIle0e4V89aJ49dVOdexdv7Vk8/91IRlWT/OffvVjWCPDRtO2woMMctpbwzjuYUmC30etVAO
NrHaaSzA9ptTV8UPQPfnfjFOea/vTWtyUZU/yajQtqVynj1reZ09mAuon1utpn/FlF7VNB7q3L3k
OepOBeROxbK3Uv3xns7OP1fusna6jrr1NVTJ+yrnN70z3pH0KUE188SQdKuNAnnZ/zXUbB5SybZH
ZaDwsuB22q8eBHy57sxU+2Oahd923fm1feidkldGsskJp2VoxiOI4pA8Aq9T0nBYxtZ0GFrixEEF
P2nAzFDY7oC61X23BXMnLeecZCD2sMjqluf3ynCFPNUM7e7p4uHI7f5aF161JVAzyIxaCwuXG0cA
F2he/lDQhW3cqmLxF1la9OqWf78FPlKw6Q25E59G4qUcKt7NHodq47pjwgE+u9uk7yrMcGYX9ak8
8JyS6yfH587wYB7QUW0MQhFb2LpNEyte6XvSdQ8poJJHDqIjC81/vKE4LwUGgAGAF1DGx1DY1fE2
bcGdNQNux1hOmWFeda/9b9XQ5ZVLjToL6id2IieHOFGXgf99Hhh5DOYhbh21F/PIz4nxjYes26j7
IG3Nc0SkHEld1ONJlX4bZvZwlc54NJPlsPLGw+HsYl9mDB/nU2U6VbToDR6dvH+gq2AqK7xb3hi/
ujkQQzH53N65oAKN77ITY4L96HBHNzPnrCpGDidMiAGaaxZNtntLU86Zbk1I+uaZHJj2xMA+4FKU
hcscpYP/OQj73dXZNJDFFzxLezfTnvwqO9qCAUMjSia5DTQubd1tiLOTHAAQZkWT2jplWI7Nk1sZ
qDl3ozW2IgCp7KsDvVhptkWS/GhzlgWLwYmFsg2DaRwowBnCLlP2PHqknJdu/VFXCKIq8SNSIsLq
zueqaUanKZFg6QxzR4lNquZ8q7GJNEiJ998Pfoon0mj6c4K98jC1QDmzCyNmy9h9hAt3933cnkkU
fWIFAit9aufVzz3tsGitCtfRGTaTgYulydg1yAooLRwrKwf8pq93tbXdMV39z5+MSKMsJzrfK7a4
Fu+2DmC7pkP/ALvhMuekkb3gJBtvfStpnJO3HAWnzZ2vdkHrtwotYmPkFnMoS9vK6lKXxRsMFV9N
v2eV6CYFG5t0OiMTRCDlzAcBX9W4H13xsnrG4+xab7jrNzYjf2/VPhSpp0WTdVFruBdNqYgSZCt7
rIHzFKqKPSpOfifX3YIZY8Fv1LSvg1kd215nGJtqXyMGyQme0ezcj06qT5dsm41jTQzkhfVaEdLD
WkFD32cszINESSjkKsU4RDfnyJOGDHq/Pc+m8eIk7j0FtvlkzvAwowtvEkZ80Txrz0VKgdg69uva
DM8DVYFVDwfhZhcI1v2978yb7EWk4mGuk9c0dS6xL2jtxxNewrPRX12F+ESDw+InAP+2OenCZGJq
78q+XDctgm0wWNlWG/qt1S8Xp8Yrl1XLd9I8+3n/2sbVniHucSrXW90MNDk6cK4ezo5A7EWJq0Yk
S8qsKXVfeab6QEKhGhjOkLrix9VWH95QEyLf2v/ZXYfFgvZLQ29lJDGGfLd091bAo52c4Bu7O6D9
OpfJVbH6JWVEOGkQhopmKAFumYxXzy5/C5VuY60iyU9sxum7GNXFynHgFt47atB1LH2IVcYt47Cf
pm+Gv5us1ajjaBSt9RyXzRzM3ohLVMyhMMQVjQ5UNn8H+QjK+ku5RTQq/ZWI3CDT5LnpxmPv4udp
GLLh0UejqiM8Yedm0H5iDUTG4xK2zPFlapwzKEI0jy5TIApSf/gPAbqf7QNw5Sb27a3hsi5iBT1b
SvckOExbBQ3R1A/JXJ6UzM6VzwYzzQz6ZnA4bi2dmrJ6i9vp3RTOsQStSWfxbikjNDz7KilYkHI9
3lWP8qCawJXqIQ+xiKdhbOGNllgsd6NNJ1uPu9REDOjz9xjCYajrY+oTosU/gS0uEHG7W6W38eRX
p9s3bGV7o1Nf8R03ApE/5LT/rrD3vlheLOg+q/7WENL0FoAYOGfQ1zUi+hmDAwRzlezLmSdFJfx5
GRJWGAq8sPZaf7jNo8+Nm7BmwLJsyrF/DWZUSuAWiH3N3ufR+kacQRRexh+qhmeMo+HgQ9c69m1w
vahx3ceudH8xXuxVr47tLP4oW6MpRlHTvZvMl908jdvK8fnCsZTHS1BxDA+MsiNntQ4O0iFdJXUT
mFNS/GcUDR7ODK4UBWMt5NF1OmZntXzt6KO4y7e6M+90jzAzC6eWKx4toOFSMA8uZnhN7Xmuzbsa
zAlheDRPEOs5UsQmmW25a2N5Hi2KzUZ5l5Fp/txoT2tf4GW1CkbG69nlpGduXoRdzhPPD7Gby44K
3JxKzq/2ZR3k19g5O4sFVhtTrB+4QVBpjb3oxbn10ycJBJHgG2MQq1JSc/nw5XxSbLdVef+eLIBj
WkXzMf9nUg8EzgI60HXVPm3jiw5IhjPs1PjNqffZrB1XI224brvMLCbCGInj4A/o9cY1SPqJ9b1n
stGHmJJx02ljoPdlgK8aS+3YH2u352mu8ZS2hoiSuT4trmCQpcaPpOnf03LiyFmocGy33omSa9Gp
pnNq5IeOyrxtJvRNM8g8rmXXhHLX0RjrdCoidPW3KtOKjePagfSXdF8VyohYLG2c6FpfbN1aAwP2
jJsHM1MRpA74NyvNgqKZv6y6eZQum/vwOUye8QCiOmyMuiaPquuf2sz/UpW/BHMev2SOe4xbWgE/
vbQTPjprmvcc368I0mHs2uTIqOMwWzfKBpp3wbEqNn4lHxodSbv5Ij2IryLbSSFPpLqf6NXDhlmZ
bEXUOD+2iaGqmrmrlorQur4B6StGUgOeteq1wIia514k7P5U9zT7jC416K60eMd4Q5odYrYwvDpy
GrqlSmv28zqcPGd89iHhNgTFomOr/hFVJ9/AsNGxlYG/UE+hwzo+t61fNTfEzmYzgn+qND/VqYLB
5CtCMcAS2NrvsZAlrrfhPOruue/SV4rVQB/NaNbVp06tC3XJyWb6uHbmTqgD2OEuA3LfVE6KS8aW
DZqs/5TgLnEK8d7m1U1XLEpQjfGU6dpepM4/pWeHuWfW5sZJwJBbUopBfqRsutp5Xh9N7cT5hiLR
LvpOFpjfK/fPYZCNPXSNLG7TtiiOU021YHwxl4yGPkcY/NUrndTIIohL7bx0ddRMDc9OzwStdC+x
nSNd9+K6dqxH82FTwjhdmlAzpnfbNa/rBJkTu9aj3/o04o6gOsvjo81weQLVDUfd2/qy4/xd6Qqd
Z81InysHpa3tSV9wHf1MeERLhbZYP87CzQyPHCYxLwuuVyphq8+oFZub5pnQ2Pq/HoXe9GSEF5XJ
KJalBcd532HLLqyHNq+9nYi9W6nqJKIUfUxLb6dNYFeMDH6TDutZFvcvvSjYROT0hK9VabLBT3GV
c/YU2zYbevNdnmZUDzBgCGvDzrrvhptG+ras1YN6nBFGKvXaGP5fqxp6AUSnAc6oSZneJjY/WRNZ
PpC6neAh7k9GYz85KLZBU6CduNYEcpG+4BH7l5bkvuVtNLbWs1G5rz5Nxoao0DfT6vfObF3d+7CW
FpPTufz0hf6iXPNn0rwHJRZKy/i04ihDFcHcLjFoOO3yaMQo2qM9sDnM6JBAZ/mYTfYLIz4GBylO
gcr5c5YHTBcFHgE8G62boi/H+Yez2E9dY17iLD9gtwxrB8KQGZE1S5B9fgZNf58zthxyUCfjfaAx
9DRufDgGxXLMLrTCFlHpWVtNOgQZVGag1Mq5BIVSh2ulv7QrVgM3HnZY8anv4zC1aScmh/9D/wkF
svBofepWHHiDt2fmae2M/6+xSZJzuupciAlqNoOY95qrMNPTo+zUsYwrlHvj5loND5BG09NTuyze
ekmb9rg4znWwxvPUQVn58bprmIaX0/LX8y7Xaw5TpWvcntr7YHIV+F5eo8NrelCU6139Z2pQDQon
cRoIOYeSKyyHCI7T+eJl5tmS/h7mIdQttpsY9/U3gvfY4SAumJOjr88zCg0gYYbMnaEC0Ebo+xi6
LG2mrWfeWHJ4TGZCsg2DyjV2zTc8t1dEsfyMb6w5+YP/ay/mHsv8EbcfLsO4wBwBa+f8Mzu1W2Kn
5oUzD7LLKQCKx7hI/0A8uNRF/DFbMJGYTwgQyvr3KR5ua/zRZepS5Mt7Usqb3uf11sV/vvVE9ZgP
S2QkEHWFSZXMvFtq2snplwr1rLhoHKCB1RmRUcGk4xoIY1WvoVrxSGn+U7/WEZaYaLFcvimZRZWa
n0n9ycK27pkcWSmQ/lD9ZzrTbUj0eNfFC3UD2Cumqwo4GgAfUYu1B2Il7WhybokiRCbj7EeVoyf3
U4c8EGRDsz4n3vCTGLBjvtcEQ+JWNB38/gy5/Xn87Ca9PGIIj2jT95quVxsyV6K2qr4we1EadlSP
PI9PaN03PonAy9rjdK81TCZk3rh3df90521lbWwtBy7FtyPDr78EIKw2Tgc5dGd/zL7RyA5Z06N/
MNZi5VwamkLu1MAWCiM5sKwNicC+AVrqgYbVl1k70YIoDX8d0IXwzIZ6td1Npr63ICVHu32YHevb
k0NDXMjwPS2H2sCgoq+8oUmyRIk8L/Z8cOzmvVTp+ypWoHlFrFDBZB+FGBBF53Fz+23XeXut3VoJ
Plrjnx4DBvIL2XsUIC8QvX3SHIPxkRSACmnQT9bzIoHCx+ohieWeSd0LIz0gOnejYaHV4/JpXtTT
atrPILU74RYHN0HWB5qeeFT8Up0VKUEbOzP/8O1CBsvrFNN9cqxvc55UrQcBvJdzuT35gaG4YvnC
sUrYoqE0TSOtXjn5U4DyniQjLc/5gdgygf7tYGH0cJKv3bevG1Ug0tpDPh+4zdqaD45ptEEpS1LL
xmdCygiAbVQVZ3dWD382hzAzB+PT0EnBGOKbPyavNGv7cbWva2peBLakTVmyAPEuNwhMOYFezx/9
vQsFrXl3alAf/FSf2YymopfPpDkBDTbMatx5Ay1GYfJn0qIMeWLvsgSL00KIXYXvyBTue6NK5hZF
9zM0YyQzGZZxzEU7Z1UkRYO3HU5HXxgdLn5E2PphSTs4rPSnMuAJc3YgdUz7Ri5e3dWCxNUp8NrI
NfPIzph5qHVkDg3eZ49+so97pl0FN6vW5meZ4Ahqc8Xi1DJarZgWjOu2L/iSpXEhtuFgEQJjpCVW
x2JCj+2K0yhAApVFHWh2KGWm8r477ECTNZ9giVowkanDOHBHuut62qRZu/Wk/VzN/k1vOXOTFPbX
7xvx6Pu5T1HQn1XPL4nRr5H9cSLPJ9Y6EJtfhOtAaMjZhf5FVw6AJfDrsGj5thjjP8Kxe9zDxEnY
ifjwFue5aiV1zmBHai63WHth5GpI9dzZ+VSYGwzmdE2z+4vV95UopbdKH/6RF52wCGY4GtO/3kT1
tYp0tzKKjzFDGjM8RZY5SRAb8r+6/hQrDgTPe65pN2q/2FWrfTLlc+VyKelg4nNG/8t+3jN/4MYi
9YwEofbR0eTXVHpvGDxBhwgY2dnZwnOYaR95oV/nxb14w/xfKike59xrjnZsv7Re+2/RcJ6391mX
yaebsKejStNTJXFUOv7eo7OY2Gza9QximtHcprXxVmrtH3baY2E+2Pj5a/9EHtBHjYhgjO5vnImH
mg+5X5ajk1vvS8uh3ReH2OALcNGD1gz3gfbokm81ieqSSQar1KyrN4RmMvMAomZlfaitrw4TdE03
d9aIVi9OKr2yBjvUQRtzCiZfYrmI9yQb3U88DI8um4CZOzXkqjkPZVJfFSPGBvq0An9dyz2+HLxj
y3bAVy/T+SCFCJOBlgyAedY5stYuIhT0ha1ZR8khp9OmrVjgShTkemjUhpFvYPZjMCXWk4ZeX5d5
BJglk+/57tBqXg1qkR5GHVn51s3FcTRYVSO1N23Jj+udGBTVrnAA7s0lOU/Zt50zAea16lYs0gtr
dcTeXSouPG/X2PXFWq2LZ/3iuuCbzzclLlZl0q4Qq9+7bzmDAseGj0t+vdUP7EK+qNL5ZuTukacK
QsSm1piB6Dy427HHTu6N6G/GD9Pm+9a4XYGkoSU/9cQh5sswrRhnjy8zUpPiAmyEuy8yG1WmoA+J
d4XJ815TRGnGt8MlM5UnfrQUayFTCySkN4IqLnXdblX6rYZma7vudjFJw4DnhmgnXqCKBkS+ymJs
6foH0IvNgvBN2llgTHh4u+oomEaUfX/oGOc3KL6cy4hJ4jATVNejp03eOQdP1wH5Rh9pROMfZ6jO
wA40hUaA0qitf2oWbtgJtkvUoSTegt3hOk12vZiOhvZp14AAq7lpyEbKTCDI4VOYZ0fHFLhi9p9f
FI6XmcMQpzi15qFhe8bdCjoxsIdbQnmvNoM+7DoHfMNXD1PzVgnM0V7MCrL0PPQWCK352ymuPa6V
tkJ9F3TXTG3VszGdS/lcy72Ggc2X+3U65EsX2oK0ijpGuuHacYlSnouoSf55iBEF0SL2ehM82Jqg
SYD7LZwjOSMPHvvGHKAEP02+PC05q9r8zyrpPvyWClGvg8mYwmRK9mOpv9hVg2Tc++zZc0GbpvnX
4txMAI+0uYzY5sC5Pqpt1aHSLwYW3H7I93ScCTbA9kgwyZko00e7UnRLBc7R5rfv1XVYLoI0HXuO
T4YjoiUTgUGkWMbAdlH9buDuteQzzUFu/njkHEtEOIS4VloUYXokWQBPQ02eDOWs7PBdomhXvNhM
bte76DPYAcIZS9tsZh1ehAqOtaQ9a7AIFuF4Sb/phR56+IqataKscPfr+D36qJy2f5DyKRvfbNCN
rMCFTr2EmL52W523yBuq84AX1HpIUqJYOxp6fXSfcFaHZnsdu+OsvRi8i3oWWmLLgYMk/50n/V7o
731zEGlDQtGTpLxIHpfhtS4eRsuILPc+pPgHqbRpmf14epTcJwSeFekjJJv9ljOKwfpoL+XekMzk
2TNCLkyYTayucO8dZrVLm3E7JFa0Fvyu4OIVILxGlFnCtIIAIl6Xf9ZMUliBJRn9t0/Vzpy0m1Un
G8s9k5VLS1SsbBBPf9b+vaX7SVZ0OUrIJeXTzRlm41ATMFXdweOCMIH1pbm9i5169QVFV3bnVn3X
8NItXq41+c/7ilssndlDTSuK7ku48kbnEiQagHygwCaEwonc5SvTTlN8ZZTiLFtG0chkOOZ2smfH
1D7pLq7Do03mV04kWY8yT0dot9vKexnKF6cPZ0BjZxB3nzdtwtlO/iwMfgSgB8MazgLUxX/wjDUa
k+VoQ74ICzN8UR8bboqx8kM1sMLUWaLer0696XNOYNfBfJiYeHmYvKJeRl3KXU/92foEHfBmG5Ef
/zp2GqzFAwn6u4V1sxWChcewWtl3nHfmtqrOFkvZnSMqMy7/DtUPE4DhvPupddKMYg/OexyyrCHo
+a/JRTA2/d8k7EtisEEmXboRWA+jeFXpt7tA3ZiYJOc5TQlkWOWPlZTFviFqc6Oty5ZkpqPnJ6++
AWhku/kjw3uyA4irIS8jw+/RLO4+bvuwQhug7AvNjNaNMHZ/n6qnMZaHxnyxWvA7HAdzvVmN57IG
ytNYHerkuPvdiDLzmA5moPXjo0slycjhvbEpChiA1ml2qLSrp20S/WW0H5P5ggS1MeiBBYve7PVr
Yfw0WeJSNJ+zjuUBBhD3VWVn74PibG/JY3Pakz0/i1xEHrwjeYLhmLlHB3aRSDK6plDaHxqOAagT
8oo2FT0aworFWhrnwyfskuUadh/WyJp18zmK9wE4RM/YnitWyBl8gi6rGrqnRru/ZdwXyXObvtna
h+ac+vhhlgni5IPSp+OIPa9l5BXmJPPp6ki96rgM65CCrX8FTPZ9ntHoHOfLS9UqJgDFYZj9rVHw
7tYouvhb7dEC7nqZ1p3l35rBR2WABMFYZ+DUnq1/erdgcn1gSYXh7lQJqL5+Spyr8EYR4WBh5vB5
0X+jbtb2gwJpzF5d71Dqz17zYXLyO04kyXB0vD1ra537vuP8sOpb2Bw0BwgOT/8gCxahApiEIerx
zhneYV6Z7OflatEhytfMf3CYnuNa8acyXKYtGpudb03AXZP5ZoZpd7yxmQq+DF9ieU67i1VERM7u
eEIlPtlYult8RueWC5VsiPtdvSmJVWjLDoHO3uq5uvnNJAK/IEnMMbm8vMT7QEWQrADk/UF7jDMs
yvC3OGj919Wcn7SmivQZRU6Mx6kvjp3EmNJem6qhbX9mLH8snfWxIqwmbbRgydaA0B70hHZDKOdG
Z1FwBXnpUgGT7Hjf7Bta6sLUbzIPujyRUcFUw9lk/dYe2w1Kgdm/dQRTDYdhoOAUj9I6J92LHK4L
tseS6Nx66xnlvyzlQRVjc1oE3ivS/BjjBiaQZVyauxgzpZJOlE2esy20YlcD0rvw8f4MlJjr57Eq
/vOwQww2uzSkdhQaeBg2da55Rk/6vmYoJpHCk/Lct/I4DzMYKiqc4WEgV+OmmFge1y0Bf89h1H5Z
bBFqmUP0FUVQq35XU7vN9fy2etlFH9adI1DP5o5TtzF/EhfLL4Fea2VvLKH395k6XpQpmGLOF3dY
j6Ruw6LlrL7r/xLRPk4q0lEpxs+Fwa7jbzIDv/8IUGcl6lB2mEZe45Z6SYWj6q7mspD19nRvlgmq
YdlcHjWCQL9lv1byOxcU/0hIyVBHwp2PRc0MaKzePU0FUt/6rNAeZo5Xuenr6XHIKyryzrsQ6ocN
ttKQ+bRwgOpkOvpRCcB+095NGpmn1t/cnlaqbLe6rKuxc9B0PHUWehvN3TUhHEaKsFgxMTConnMN
ZHV4KHExtbAKxtHPjiLeNjSFhTLPEKt72V7xw3OiELU2QkKtsACZLZ9BxsM5XaNuRHcrtEfdkTsC
jV/JMzvbIF86wod0XzFClnkZSFpcA9zCNsVT64s3a2KCRUEWG+m+IPerlo84UH4t4T827UKJWBFA
kgXNkgSmS1qX4mElo4WKiRQRiLU4pDi+MTTF/3+P/kl3ZkaeVG8dEOyjgVqmKf6bUCDT4UOjgljw
MgGG+enREh81g5pe/JNLfTC0X8f0SZnJA4Ei0ZNl2r41bsbLTZlvxUeZOWeDqTAe2p2S/WFBXp89
zkzEykwGvmtsa40QhrqMav5YuuZEYahtZ0G2TeO+WrBW9+mhTPqX3CLtebxM7bo1kl9OIFBvvBUS
5m+lq3KovEvuGXG2LetQkZMzzU8jl4T2XPfugXdf8/5pFIPV+DH0b43Nd1ceiv41LQY0EZaSxVh2
WBQaQ/mWsLbwEFFhSyDx6b/6noEgU0qoDifQWUE3lexg6UuLwNPIpy932hZxlbDm1gk7E0uV/MSp
mRrHPtG5igSRxpeFDctkN4KDv6v0bU0cKhp6kZS+sHps8aEXhG11fM1kal6nEfRgBZ/3jgMdTIZ9
LTMxMBY3DHJ8PWUUY5ScZz4pucRXUzQvun9b7FDlr6NxmGtFo/4kGtpTdtqSZBoBTrlivFQpzG5F
626b7zEfNdBnXf947pNHaF8HsFA314UZoF++Dd3nYLDOweHJXj5kfhzAp9oFD3HPcN1Uf+DiGAhs
ThB3f79zvbzfkxt+77moWnTu7mHpQyVBmKXc2GSjMX8NtPsCXGxXmRq2LXHCo2K0h1O0MFOseOuD
lhn7iq4rFs02hyan1aeVInDAa06F1+7a3tnF2PI1U7tAPb5wSxATJxgKKyCv7CAnMyqKOJgIxY7T
PqjxXd3nVJhHQvpQ4N2LO9lPGWufdFAfz172FS94wwm0kmi3CiMqFus4T+2eiJUzNOFBiym72uIN
o9FzVrEcCu1yWeewUz65L+i+JGKlFQ7pftzMvhdlJa4L3rbWGCJywyKs30Ez/2qUu1wuwERDfCAG
OhwhffIVE0Gh74knZl+o/6T5X3aeXdM1viZS7FvbOdzjQ1aTfAJueGVV9J4asbFaWOEiNPOMCKkY
26EKu8R7zl3Oxoz4FXLJsYafcaEeHFzVgQtrdV1jRr96DcJC2eVk+cfsuEgcLt1CRwL0PUYm2Yxe
SQxhWfx1ZMvWE4GGc3YpjOV1haIq3DrAuX81MFVWU7mzJvNb5Bh76rfeXl/K8q+vE8gs+b5Ig/vI
fEiwgXesgdTS5CrlcBht/79k8d9TBrJ9q/Gd3K+PR3LToqS4DRXHpa39Miz5G/U59Bw9mpTcEd90
1JnA3+l4Khpm/m91A0vo39VRj6JtWDWUiHXXF1MEbhF6VnWa5+mhGbu3XvXITufifxydx3Lj2BYE
vwgR8GZLEiDoPWU2CKkpwnuPr5/E7Cbm9byWSODeY6qyVMjF6AMs0Fia7pTRThA66CzZ1mSuFOTj
LWCSpqjS2jDESxsB/aFwrcWOua9yxT6zhrXGBPuzSM+dzo7f2nJgI24aJXvENa/3RKRRNnOe/MYh
PyMHL4i4P6AFJ1JumEwmtqrwpDN7iPg5TEqUpMvc1lQPsTTbBw9Sb3XYmWRqZIB2wm+A/Yn3yvia
kK438g8VUKIbrpG+RtS1SSSsgiF5NBwmgRR9QeLkEMQ8IvrGghQq+gB0vfIH2iAGHH+Nxn7YSGgk
Q3oxTd+20xNw3v8NzzhgMpTiY+DZiHv/fD76vhWXGpcYNnZAIdTWhhatKwxVObyUPJOWUfqvS+6D
Ssukl46Mda33dPSJxUZSWV+Z+mEY81OVk+VW6ngGcdbm1Xaqa6CYKkBK306G5tnhE8tE79hPhS0x
S+VO2sMVXhkV87UiOMuMNMxU+GOU+dTiR2S9wvIRCRBMPW0bcaT7Uk+tW6/U6TQWGoa1BjQR5DlV
/IHpbtcxwnRNwiXA2z7B89QYH2QoMYyxWuVG5pRG5DZW5HKDrPqpd7q424ehvI0bLHT9BeXCRg0e
GvPObCz5aEPqMzLd/fAUJqjH2wyA4Wcogg5oh2ceNPAZ5uGPvxfC1i5jC9GOfPHj0pUZzc+8Ia+j
MxrBUmAGloVtb87RCcpWC9m6JgFAK4uOmgpNDeurolAK0PRD79UkyqbMdHRuOmEc1kodvxOKvIrT
K0n0kIFEiEV8G7fo2XUPBYlvaz5mGIBohzbRsMTHtlUocDbJQKNNajXoFsxsNWKe0guTr2vsNZgD
jLuezIcQC07+xhK1Wq1tNeZ6sqWvpUn8Er2ZJqOBLADGIjR0+RHCvZgfoREQLqetdBG1ZCu27V88
1XCMut8Y/x7VNMyiYEDDMKRgg2Ml1hddO/6DGnixhvbY81Mu0ylBqYHBc5bDU9AL08yHAHqTpppT
GdXIhxAnd+Rv9SkbR+8UlPnDVEsnlcgnNAggENPylkC8WtZy892S8MC9WXNEZB66vFi5j4H/wuD2
FIL4D+rHkzHEH1k31N4Sp2fZg4IJdbR8Rkn9GhXSb98OtAUKy6F87FtbKXtcyv1UwymPtTUQtd0I
79rjqy6qFv2zVhV07nlCvBNeg3A46UFUYwQRXooSn3UsQuspHOys8K4p3cuq5oNd9mpe4Obw4arE
6kPuOXzHHpMqAE9pbY0GY9VZIq1k5OZN/M7X3lcYf1gtRiIOiLKW30WMec1PFKQqXX80sM8ztzTw
b4i6sOxyyUKMXtxEJtbzVOgsQ2JbQpTkUdG0Lz8c12bsndsscfwp3zaV6AYyp28m301KSnIr1oSP
H7HvGytJAlijxwjD1WulML7PuArVvnznIsRxX376sFzxzQfAo/GHaqKwDarsXlP0LlIFPgTGPKXv
P8QohtITjw9FDB9ppeqrrNW5ymEQhlAaYomEyTaEYtogWjTWmYDBNDb8k2YiJbIMILbsS3ORnaCW
CgzFDewd8b4T6nM49nu96rYsbFx41fk6SqePMMcGDtMei5ux6nxhibjQMc3u2ieMHr0CsbHGqrE8
Yxyzlcg6iwNDowH1B6x0Lx6+kJ/si7xmAoNyl5Ek+ewbtaie5B4ckqa6aBINKeZKzOaisZeHiaWj
7AxWY1czP4ojjnnIo2fkjs3lmqtE2LSi5JaV7vbkYyyZUXCflQWfcJveTN+/dCG6kko2d3md/AYh
g+M6g/fLCCCY3uxCvtVydHOyMyA4f3RaAzlPYZYWazeCYm/jwKoMsIa3EPR4L3icOMr0IG9Oov7y
PiyQf4o0MpSOT3qaPrskOPSN/zMzlJR+2FeMP71B2Pj5VDhK2zqezCigZNmbiXY9tUsllI6F7L+Z
u8LdGjaaqG5qdKJ4PsmUHJRiUTeUFCmFTtAKjALFYyyZnEKyC0QGnwJCs4L7VYIvV5mbiE1tKgxb
0FVuFdQrQCmoABtqVLYI6JX2goDvP9EfpcnyQY5xMM1tTEETl47GaZQJ3x3DdQ1FIBjxeyNzZM27
8UZpGzD2MYsElDqEJAtuI8sftj5ifJ1ksogL0BfdvzJUnnHvIkmwhwJvH7efzMowMZMleIeuovZF
esj84oCufJ2muPdN+aRrzR3I02bo0ksE1UijyvTb1Gkl4ZyUfyFaMvJfOGjNeD1zhAMvu5hjcuJk
cuWw3Q0iaA3WMUJuPNtYcKv8ZkyfGs4Qsb2LouCQNPBtCmB5EI/38hky8dFXIA900a5n09dHuChp
CVDcL6fRuJRKbAd6CkWv2OY6qocJOVBkFltjHNH55kvL2s+4KkmZVph8Vo2Bs4A6MLPCtSwYFIbk
PJQt97uKZk/f++GvPI/phHKr4BRDcVNbv9mYrCGxu4AcGdwptjFSYPEyZjANI4udmcXPw7BEvU4+
fRKbvdz6EFkPV8wMGELzPI9OKKrbxvMOmUmiWgYChVu01Yu1KONl8P7S1nKGRHVKRVinuP3JqrAz
A1e2KjM0wo9uMQcnXhz4EdI4bknqfb60t1LkP4mA6KodTfS2B9EgLgQvIGAob4pd32M2HY+82MWb
2nFTSQ85zVwCKRa1jvYhsMsk3ldQ3MX4J86eRS0thVH9Uob9iOPSx+WkRWRlI/EPUMZkPSV0ySAS
IRFXiwOiDvvMPYQMniGODUVjJbN6aWo8CBFwkJzMG5+xMdjFQgbKlVTtVUZJJUpwzpNha40BVomB
7JyUrq1CSIC6GVKTqezN9Mtkol7nbIFRloBY8JOLNCVrkbZOmbFkcypI0jMnyanRoB3mMDAGqtys
lp1ZaVP1HOAYJsjMypt/eveQmPW2+m0eNbVmtdDEFheYtSc7w1VEYTlZwa6i7s/xjPgZB377r5R2
ca+tanR62vTPYM/ji9JLbpHARxMjQ7ZrpcdmuQEnoqerUfJ/pTi4SlpvZ2G0JyPjkE5Q8Qbu+srb
ZFZqmz6O7vCNvirqi4veVf8En1BKgkdTwlplBGAGoymiIHam2fLmxitMgRuzUNYdMr3BuKlghQAV
EMFhoD8fHA95liWlGzTzjsFbbMTwhYqfNvhIzWGDu4DTfsKXH8NDomoZZ3QAY/COElXFjAf+BhXA
XlDFrR9g7O44VsfxmyNsxQ2+x++8F1lRt9PJVz4t0Rb6D8imrPrg1Iq+M9TGs4yGn0w3AmpYjNXK
Uxr1N6fjFlwypAbx0KeQk9hYyelF6t86ehWfVgYaJj7qWdtg1QcLl4Ix3kQqrXz+WvPczUbPRu9p
J9rdY1ndX0vBXw7ZgZwhZrHdoikA2UKKQzEnS49ByJ5eJf5KTYlhGsMLwkl+0xZTqCh9kCaFpNsC
5MGHBRzHHeTq3QvyP2gZYzSwmgoYppLMwGHBVC2Kl0Y2bWu80cxjEuFkmAyzUCT3CWAjho+1gPWE
8zoVUVTViTuRu+dPwy4DSz8qED/YjDc4sSMlPYhozEw0Ul1Z4TeqVjFwXHTf3aOFJwMx/x2pFhLw
cmuyC+FJb3gE09x6triZSK3hUX/GE/5fvtqQJXdfhrPl50lODa8l020seovMW/vcL0mYrDsoBJb6
qJMr0rW+P1AbmsiThV3hu2GzjxD3AqqYLDemy0HwmqDrGA8FCjs/shvRZXRZNxsu6h4ex0mHsWJ9
yuVDnz7TDgUdQt1J/UyVP43ViLnVtbORSzbTEs6vMFkSNs66hvH2GfLjJEDnAuT1I2Gw0x08oywJ
QY4AyJa42Q38/gmvHxIAFDWUc3UP42lwKk5FBcOg9puOnwnTk/oP/swUrZkDkA/b7pWOLBKbd2nG
zdf/VCR6gC9Z3Y30hPr4gBdAwMBt0gBZQatNdp6Kd41ac52yrQv1YN37z6GjBAkOBqAuDbL3zVR+
B/Ltq5VkHVH6ubXxjdIBt60MCS212o0vT5ptJJ9m9mi4MIWss0OwY2zQNDT/w9r3d0q6boUtw/NF
ott5VNAMrlUYgJ05khJ1p/JaqgGKOQFtDCvub6G66OE7Hy6lBs4S6BowuGPZLtR0USawRhdF/RKw
rtcfero2xANlYTr9M5NZNAljCSpIt06UfZ8xuCzuGtKv9IJCIBLwrPTPvkCBbGfaKwzpifYa6JZQ
yFDuxevwA9KJacJtmuVC5Q56fqVtSJNJzJXaOXL5RfcqQmz0SkiK4DvCCezpE5KCkV8NIQKUTd+y
gVYK8gBxVopKDVgYJHc7w804vA3JHs4FPZVRHhOIONItM39m5bphHMaK/e9ngvRT7G05d1rzlMjP
ZlgL1QOGy4RzBxHO1B9gLRbpjzjHYYx2yIZfhrKNP8KnSYCHLWLNXyeheUg7f6ML5y51cgnXiq+e
GaNy1yw9QN2LChaMdW4HaMyey+XJml0JqazWmf49qP069yGz5duAKUXCH2qYDQksdKJGW1qKv+w1
9hMXafhEHNTUmza4Ed7Bq4UDr/rN+lWHa7JbtyUGNpgXgNW7k54/MOZzXebIlHFM+Kz4g02K7Jq3
p2Fk/1l8ZATxaJys/2hy8EodR9QlHuo7xfWQ8atMXe51fOZJMbDPWMqJoXNUADqbY0+chEZHo27r
4fXhi82JGGKAHthytRPTD5mfLg4ucf7XAjeg2hDOKAszWD1jkDqBvIn6TVNf+uGMGW+LgatU1yxS
Oi7xoEOt/4LoGRquApIYOj8z6D12rzsUenl2Nw79TuFLtyj+43q20mLeDMkeQEqVAleBlifyWUUY
plbKP/BBgr+FpCNNx8F8CB0pDysURsFJQAGWQDHnxcEiW8a20kKhcXvBXBjZoR4vCtMviZ6hiqfn
INjefKzhcS7SA6ZHVJhrDYMICe7djz+9CEQJgzerE1PobBEjhcX0cVj4hAGdx9pNmfJCSp+fLNQC
q34+94qnhbatkqgL5Xct+6tgRNyGZsSn1hcHtg53DAXd+K0IHz1Kmlz9U6YNUo4qdDLDztoZvLky
qcJq/yC1G0gwMWrAgI+DByQ2z5K/k/JbivOpAc80/ouyfSXvAd7RLByAKhbGv5Fpu8ELHdyS3sGy
yt8e6CfTevqJI+C2ZEzav2Pef+LA2psF55TgRBba7T5FDkWhZSlHFNO10c/IDuj7I7o4W0MwOx5G
4xn2LrVSrjtZB1YCdsg2036S+ssonM4/xdGXpjihR8MNS+6GWwyzYZX+jDyZ6pr/KSeGPPYuHpZ6
cxNkLFrSVaxuo2DfYbUTVHdArjBJn+AWGotFLuglkm7MDTh3o8VNzUxNlEdHmIWvXW3LuIXQR03P
DEphI/4Tcf7Vu1E7aBZb0dM4vvrgtyG/gLsTTEFurUd5ifAsIKkzxZRJVMFsPf9mHq4nSxzCOb0S
pSTnn3Yy8VWQi0LTf+vCXdm6JPqpEV0RYwymVR3kZo6/KTkz0uqmfauSnMhK+V/UNIxSl9PXUKIv
c3k5/W6ZKjYjK7ipaKx1n0U50sBWOKX+My0+i4C5MtuaLp2OeNjLGgstM0MOaMv/DuRf0bpnCSSD
+TbaxexJrYel3CdIlIY9Q52EAAZm6CTptZo+fZZShtDt5TBY+dFlzhgKc66b7remNfNXcbIZo4Pu
u2ayBrnvdO0nvlkE018JhHnxFSo/aYmeg06t9j+a4gszMi4SKOlJxmQX3Y89+Bu5Xg/+p1h/CHK4
NWVxic2Px85i4T8ojxgZZ6XyW3R8IPk9eLEgr6/R0G/NDmPnuKi7fZr/UgKtNO1nij9VFquIi9J/
UeCtGJUA8TxVIAxl8N8l2FaI6p52GnTZYZOoQwlHKtrcA0g20jCb27787kvrOnsgy7JJsIMFjE5Q
eWt4DcAnNdM94+DCgAlEkVOZuKQS9RW7wZ5UNYMCQrZ90P05Wk6DJqrK0CdqQNiP0LwmdCtJ7vbX
RJdPrC1y4ZRpjiChvlIeejguDPXAxkL5NMR/Ec9hgvUuUwAHob4FtvwITBsP7MIUfg0kQGBe5Oiu
p24db9rkbEUP1TthHEKZkYD5kR56vTKbHUJzi5VQx3HJoch+X0S4ZPucvCGUpUpzMuvatgBtlLfE
V8NABzjoTq5vIlLHTLsBaURvu54Ga1H2g7potDcfXhCdVLKNVN0mNoCK6ou/N9y3ZEgi/rG8o5de
POshKpdG20jSsdfPVfGR9rB7HT/9VKdDBQFftkl/GDBF4DiICfWaaNCLfC/AaagICvBZt3M5u/K4
KoxHVnxJFJ2+Ja5MIJYC80a2x3KBfYi4He5gcFmLwNh2zdGEKxg1b6H7GfwL5ArEVSuw3TD5W5g6
dqfZqH1ifJGYseKILbG4GpOLGtqitQ+1D7Ul+agNnJBSiQhNdGnvmmUwkC8eJ/RXJd9itRGopPPa
OMYjw1xIeWRMz/FU3UMULux/rOw0i1w9xtrzwuGSwTQLRe2gmCpYZVw/60iiBPsTEe8l360B6Im9
3PQr9T8Wm+9AU9Z6szOLD50RimiTf1fiIqMBoyDEjMcIRgWrGQ2gIYV1hvcmx4KD76RCeB2dvEjB
r4c4GP+kz3EecGtMzJpvTfApfwAYUXU2FaRaaDJETTyP96JmJ9/8TekNFkWTbCukccx7AtJYIvj7
Bbbf1xit++Zg6r8al1J97sdfFurLYPxUx43p2YlFGco9wQpVGJ9hwCqHhnPZC1A6GCuZUMUIDXQN
edMOOxGFfqTsUCFYwzsDX4CwviZSgjWaJ4iHkPQMJtWIyAjb3YKfHS3wIm7J3D9kqy6hu0ePSYCr
gKB5FPGAjctWeaImCwN3zqEYmE/nMSvaecdTFfQG+Fl7d5QcT3/40ldK/4qGokV/08fvtPqd8HpK
BtwZuCEseZkjtwLA4o5J00EtzhKo5ECnWuCxmJibrBr5NQCD1FL4NNF3z1yllNclpxO8ZA34buRG
5d1s8X8VO6ng1uypYNSNwfnUf+AgGIm/mj4YC8BQ3fLssfLMlEvAtK509fJbh7pnMeeFH/QlSXhX
5n+CdBK7TbQNRV6MjGFRsa7Knzgiyek4qs7U413vvvAnzNIyTKs2jGCf1Ke62RNtwWR7WJYAvjyq
+CaDUfrK0em30b5l+lk5iDQWI49BDRwwjo+5946o+6Q4cQzVMYqzgi4KRDbHhs5/rNm9z9kOLRvP
Hzv0jyYCL/ogVHVskdMqTzP7kmlqkesF5d2Q3nJxri2I78WisXQnLzG2LGtk5PKHx7wDGwIbPlJc
0otObovFP7HQzfi/KY49qOEZxIU+ecKUyRn6pQp7NcxXrC5DEYYkhoaCwzIBzJOAFif1oDLczHzK
M2T6oPPRh9VDGf6lYCSNX/QEuK0u5hfcMp2w4uRYTX9+SSVQsXRdhtl3gqC1aJ5+wPXNT0HTb009
9aO/ErjCV1JwqzvmGxhenO5a8ARUqxIBSKvhfNz6GjKGEArdSq/fak2e10aSP2vMw5qFgrA+zgnN
RzyIy1m9KcHbh5Lpc9UDCGu13cDR6NEiMLLw010IS2HqX9K0meSVMO4jMozocOBbwsfvw78o4JF9
59m/AgkLOVybWP0zp+/gn4Y6QhY2ifKNi8vR0oiwonXP11bNj/UHck9TuAoFRl6DG4UlcnOLuu8O
MZFqoe7CG30YxxOpWLruaFiSDI8cN0dE6gxDmWNFEt+sThLh4AnbUiDr8EYb0rGlrqZjG2E4S/al
AbtXC9y2LNZWRDAsyBEdXwfdgST96cR98Wfwp7G7RrV70nGm4WA2x7XuYwd7KgyhM0O1dY57/irO
UZBq1vSd4Mqqipca7Dpp37feSqQqCZNViAk5DbpDULgiv1Ac72KwedMBkl7b76ziLPo7j2WG99Su
KOea/lMXmLc9Euhz2uhkAU0XW9ofFUWUiTROJ2iqiW/li5A5gBVB98oxDTLvgfV38BG4gkSVn/Qj
LYQE3TU95qJLuIZpN4NQFoP4Lel/UUEjzIpmqXVPo3hV2l2JNlACl3q7LXgtZfB/N206goO3Iia8
B4mVgKdShsxfscLdezO6nyj8IVAjwAOsdI6WO0jOYA7xyrNENoZnnwAj2IgBx7otmcvCcPr0oA1L
dsk1gz5twyU+6fhNQIsgBIw5THk6xnxDv4r9b7RWbX3VzHFRDt8T9xOfnshBHR8AQteoY2OWsfqN
Fo9IlZjButwxVtsSuerAckQ5t7ACglguCFOZ6OrpbgqPnvAR5F9C5zBJU+NbkGKSyr67hPXDTRTR
Oa6JIAAMaaBcrVTHU8+meuwkGwRTmFzq8cpKrAsxjzd/MeK6DjTXOPuaOCCjLiQ6xaUS1+RjXO/H
5k8qYrfidofjtZpIDc1/5gMwTnHOhwz0ymc++9AZYSrlPPSksU2/jeC3kOKtXvyajFgBl7J+opTI
jXNG84IJjOBENupcUEgxKkcw92XLvM9N+0PUOsVEZAP5bMQvojJuf0AtoCrbROnf/0XbQzLvAZZB
lfH1KsWTWXPmWhxNOuppeFstF3eX06tHT1XByHScyfI9X08QYJ9dBHMIxj9SvlEVHYjzVVLXys+1
cOo4polO6Thoxr1MMjBJAabGcb+VdfLhtqG2Jfmyf4HpaYu/SYYgAxgPwgaaRljgKBFQAMdE1aeb
4DWNLwNRQEsxmZZ7WUGQOpDAxL6zZZHKK8tTua7zs0GHGWkvn1m1GOEWfI7xOa5vfebWEnJI11Mu
mYUKAod4riyECGwSt2CMzhVmA/qffNUNKE0JTmwQNmA1q/BZ/rX+pzbdNL/jp4c7MLd4TDUEkFZi
LRLA4B+Aq4SM33GBWVN3kJ5sl2JevnY7Y2ZRsND5YE7VUeyyVMhSR/2b9xWKGTozOLOb0ALBPbnH
Ov7IpRrvWCT04Mg5ndtPrT5ArQ+mDYl1hflM2i0wa9RLEKlKOuV0gJauLMQzzi+eC/PMnrJt9vCm
RqKwlPbYCW9DOYZPwcNRg82pQhbDKjSCmpCwMi9q7pojMC4CEWzcZzRWZs11t5gxiaZCPPIiv5M6
CxwuXMYSu5y5wyPLFIUBwUZAUJKtWYGaMzBnIlCZ/0AtP4v0louzqw93g90IX/pARtA6MOkzAMOP
PDTTiuCvDHEB9yQoN8FHuP1XarY/7Pw6QIk7cM/Ykk6eB07vmxebOJBgZ/+oyq0Y1iN7AkyBKoNr
7Eoop1AJigRS5LwXqJIW4yEy70STUEOsSFdVywfqHQI86uQ7xxIFPKgGyB87U0IHAox8rViouhU6
hGNLy3r0Y6fpLvBAqGYO5MUWvEDZlT2dMGhAtWlD2ElLThhsCl6fYNwHxnek/ATqRz39G4Sr1f/K
hcsct0WNzVbTaoGMqwZ7Vs6I6luSb0HjMWBasgZg4Ifw1qnLna5puDDA0p1UtmRauM0w8mL00UgD
NrEtG/LNYv8dFhsGGKSrgoPhX/yjvBLnAAA0y/j213G4FSfl1qKOlKQZ114tMNgsZGmXAq9JXjl+
XNGh1JbQjm+Nm4Hwp1dHN/gndoeyOeZsAL3yT8H52zEgpQkX2R4riITXvvrsvQVla6q++LjWLa+T
bv4DMBFNOID7AuX4hUsEn/4k7fr2EbVY4PkC0PWBFWm+6p+4OofpcYhP2fSrIm5Q2HQV2FW2AcMV
Y6eVl9HCLMptHLETQunS7Wo0Kow+FCyG50K9mialWeXK2raobQ9gSMM2t3P94twFvx1U4HKCZNl2
NqistQlmPetfWuzi2uhMkrfFfYQeC/gXiV1MMOBeZ+G9Iag3Sd/qsCvFfZDwaVlf5bhpQhM9PQb+
k1h81nlhQ9tAQS+a3BibkHcu713S2sGonONoPSAaSSRYFoR88iNYyVGAIUjno25MgpJpx5LrKGGe
0U7qK5Jy1JsXsdt2EymJ6S4lsssreOP2MRsKcZNO5N1wHQ3ypZfO9HNFfA5xcTFGX+p0UPJRQYsQ
20asEBHVLwXrjpcbmxYIvJwqnDt5sgWOxAJjB1GEVEwBRJC0eeacMsgy0/It9zbCNJkOfOSQb+va
Jl160eD+iYjwUYMlCuqGaK2U340OgXDzAk1w/EHRJLK39f6/5W3ev1Zh0ydxXXCL1fP0v2BNVmuX
VFs1orkLhp8UuEMHYTinlmxR+dUoux/dcIfP4VikuKjiMtZsyKgwDl9i96tp99S46KhWkb1RLzEb
qz6gVCrlmRVJN4PQluyjW9JHydSY9HBFoPs6jRlUoLWoPYCTwQE/kxsTCayH6Y9X7bXklsCZYsxc
cf5RLX6hXcFJHoKdwUJmEklHPVS7TLs7aNJcF/5bx3lpBbihfcZnBxJpiE8xpt+aYUXi7aTurb6M
8STpji7bdYp/gU/lD8btCLUyidcRiuPxQvGnMGxR73q1r2Oe9rXescY/6ZUrKT2OabvJ5A3UEVpO
x48w9CHhzqvYtQBC1lN1R5MEsWAMlRU34kDiX1Rz/VUhblrO8nEZZT9NtJsLkSClXu+lRSZv++g7
ytYRbSCnDyk3o/okNFOblW5bfryask1TNyIquA1ZmzUQAMXcD58EAWnK0tL27Ie87tdMztBqNAPG
U3SLzZNUPFneIZRV9VMvQupCL0aPwVews9Jz1V3lnEw7h/VRkSi22Z0ZcCvmjo/YC6+mdq0QvQYY
X6dma4hnQTx23PoIf9jdmEzr5PhfL2GmQCmGctwvDr0POTuCsNqe9PoYM2SX6lPYHkZoXh2DBoKm
xPlMIqCVIdp8xy6acMOYWTepZhB8AKqTSBvTvmStYOgGsYO9RxV/SPBOY/0fi0r0YoQQbgg2dLBT
sDgknors211uAtV4Nu0Bvz3QKpYwnwXAbDBTC1Xjq70Iytky8KUxgsrVs95dtOTiUyXI8k39LLXH
1P8QZiSTQEkPk1+D5D4vZj1smepL9ddeYwf5byh5bqYBOi4+yuEZZNeeVDziDHUayE1T3kaPJ9wu
LALoeuzIiynA2ECgL80wS2oB9TAKqP7sMdDO7KllkYm2INl4TF/NSyzthPHQWxxoj1pVnZlCWUGA
TCj6X5HJ2EVykuwvEZVDozH3YvyPGn4fKXM+TW9LE1B+HJaeSuts5mggc6emPCxVkI/veawijy57
YSxPCZ8DZ0dyNvprJK1G8Ryqp0LawwWjmIvI6mW5kirIGYmAaJaR8oUq2lNWZQfN5y81nZShLyVN
izJcZaRT8OhLxQc5nOBXN3Wwz6itA7AFVR0uVO+ua7Y5LWs0kHX4aXHqjONFy17407XemZC6sR1F
US8XJ9b+ZR4gLH+mObFCa48aifO55tqYnTvHTPqFz4Dv0m/BDh261ySNC0uftmpBAvns+33yb9wa
CkIN+UFHN5GhlsDvjf/dZJIdfqFP4fmHyml6j8DaiXxB3BYBCI7oXcxHFG95Ff2l+TcfKnvhzP9u
GMOBUTFnLUEBjTDdy39jzkaWmwjtqIKuU2TZ/NDpRj2ZbRcrBlxLTB62Bm+YyjTtAi7UGDmu8EIJ
PzyZ8bAmjcTAZ1y6ln4VGFhW8q4s1yIvXY1nNZddPHwx5seIYIx4HoXuJ++PQgRuNEOipZK7ZYym
cYUSexS4/Rg8+wAS2q50lZ726WEU/5RaJzngJTLfGBhF9D+8bRAtFPXNzqFMd2aG1AGRBm/qjsGV
FcFw/UI3Qr8GFDdj7pcTCbG1WIfgS4tllNoMV8mIIaJbvBr8ItCBJevUtgynO7K2uAk7m92D/Azq
ZmdZ31LymDFmiQTX14yW4zEITgX9tpBazMpKuMqtXYmnsGpXQ/HXIhiQVoqxiQAeTygZUBUSZbwU
pmekP6PhDNDFqpwMikz9bCLKx/wSNAxh422oQlstvkXWExnZG3rT7BvshpG2r4xtUYSslW5VTGKu
QsMi3gx2x9FTCe74qE2RJfuxFuKVIZ6KCf3UFWmAVeF4PXua0859hnwGIUrFuxfD+8DRZOr0H4Ot
FuOanaAJTCynK0J2S8v7ERpPmWncCCWRRIGxt43oQ/SPFpabsvyrSH/hE2BO4O1gC/Bf6SYHD8DK
lvqTIVy+hHTvhtE1wCOXdp8G+xkPuYv+NNEpIiHGSskFG1PsxN+Cf5HLo1o+zeESj05hbvpjlB5o
YMCD9KEzcT/l7wwtVR5v8DIy5ezTlTxd0oayvLVF3Dtwk+Mt662kduUHujNFdyd93eRXdbBTiWbf
HhRWBTWDZ2SWefeTokjxsxthqDjaL5l+Yk3FqLJjxbHNBsi3K3+4QFOQh43a3vv2W4ZIHvzI8dFL
XIXJtV8+es1iWjwtuShsTa03unoe9LsIBEK0fvIYU8I1TikmBlsbGV/jd1mqJIRSrlXvkeK2MB9J
cYxJdxg2yvBKPXc2pmijvpJCdxz+LHx3KWJQ/ga8NtoxG2CbcTaTnyPjk479X5QX5CwMOgKjNeWv
YCH67q9KgtydZEmcP0q9yYJfVLChcY3n9mYNrMBTjwOFNR9wFL2r7hd9VZxt5jmnnx4G4CJMjQLD
KQb6b/yleEW75JSZd7G/eHy2KSJ+FSm+jY6V7Q4bnm5D7Cz+F498Wu3QsJqLmClXEO4xwX83tKYB
toeOfFoBFEiQnENU/mBU1fzTBFmc2vD8zH6N2r6Nroa/w/YXFr+C8U9jiY1gkFW/ynFdh+uArPlw
qUaurN7GicKxQT9wV0Psvk77VRDRIJ8HNMQNyhJxvtla0o+c3r+UALMxySkvJcZfhZKVATj6ERrE
NrnVwaFrOUKslejdmGGoRklQ6jVFnVNg/XLS0MXpONTnrvFWVnYcdQXb/hst1LruC1Rc9bJVLRfg
+qpj1D/FV3OWqNff6uyV+lbKeWxLSlzM+NpTucNfVfssTCjQJj8/rSzLmsVIAa5QwPzH0XntNo5s
UfSLCBTJYnq1JCpnSw4vhFMz58yvn8UB7sMAt9tty2TVCXuvHVNFpXw3jRB3wmmHQ1YRJsiw7MOP
P3pKjjK8KBZbVEIdc+iADB4DeudC/ahums9S+Fnfkwg9MhkRvKT0nFx+snUVcWiHT0XJN1wBFPOC
Q6VZ0zRDGKm8P40pkrVo9JM58XxvKhMehTt+h9NGCyjxp094Kgp7+374luYjgKxEPAE5XS+2dVaU
gz0851SUcR12K8VwRwDcOEXkfcr3zEhHuan5QfSfsP/pwJXMWd9Jv+/lRxpt1fHdgz1Sy6OvEud9
oRFS8Ej1WIJQjtnPHCFleZ5N2Om/+qPMhkWFAowFltbeddQhBY8gTVcSribzKM3TqO9i6z0lwDnf
oOdGrqA/mNF6GcjuJc4NiliyMF4sNOUT76U9h6o+M7akFrf9ZK8mnlczA37Fzgr+iWJhLGAq8BZX
r9JiCPc1JeAfvH96ehDGXiJMwA7doSIMHnjC9OGp6fssoRblEQhXczNdVQC6jwYvRmy69vzr/NXz
Qz3P4+o9LsokuOnYwDQKl4EKJ2axOPq3obwXsUEB+2WnZzUnrnYes67jdofEBPNvCgy59XeD/qn2
wAvTpfktEDXDWGnGc4R5MU/eg+w7cq5GvpPvfrNwgFMyQQbGJnHSMg5QU6TkiAw1Pk8Ky2oIXkAm
+OZNNDM0C51WwgVNZ+xp+74Ldh3cuIizlgQaFUHirKyf/YqN3y5bsRl1VwFolj9z9JajvBp4AiIU
/1q2SrO9gjsLaoNcaN+atlFp4xLvHCP/zZQzfWOKSluZOWU/Zbtk5z1m1AWI+Fg1nB0IZD25pqSk
Evz9Dn/J+myCazIJIr+ga6LjArFEzlTbp649dgt/2k/ioHa/pXIjdjjUDnysKLDbcY3j46X6Uub9
R4d2lsEfo82WB8HGsmaES7v8Sb2V2VPh+H/KsOrlL8PjxHMNAA66Ss9FhxOoP0XpvJhIbloGEPI9
1hZlwFzhkXBFID13MRCoR5kBBHuMOhqa4mkpbx2IhcS/2fUFmxiDSKN7BUZc+8/Yshhw0kC0mwFl
g9pDacAF5ztLn6+MTHA+A1cKTu5O/7Lqe9byrSfHLj6CButxjifeTi//4eg0xbc9LiWRuTi8tNZV
FdK2J4/f5O/QnuEydt2zg0E7OK8DZZmifYZasTaT64jRrkGVG/CtkAqxiBltqTNub5Yrssd0Itw8
S+Gv8yhbCe3ReJuZDWWt5PQ+Msus0S22VK/5IRtcx8DekZ41mDLWRlY70s04wfdWvA/kib0RHr7v
krywSWdNTJzLpF7oAE15zNtjTzp2uouLpWKufLy/Yo/XUOafNYPM2H4Ext1u/wF1KKzLkN+RJ3IY
lOmBK7mKeI1XY0X5fGlL/g6bVug+BNsCel3W5SYLDiXveZ2my0C7SbTlAAXni6gINmNzz5o7enWI
nIey3DZfXKucQ4r+mTdXP6CreUlUcMtLtCGpdeuGK0N8e4JSf0u1I1dU/2FqqPbeQFAtyjsrZlYa
rDBD7rB8gavMJs1ytps3G0RPkvQV7dbld/UzjW9N2y2at4xNp+BTJfbjQ7W5W1viDUW8Usnm4jhG
ZR+GdxREOT8voxz24+h77btBbzaHO9QItWPcrBrq8gTqUeboe6x3PNgf5kE466w8t8jmQ//utVtP
XWbWPmmaC8iyZcjEKPTBIQIQJuyrRcetsRheY9UuJQOpyZ11+eOzsnyk1je8zCKh7HHjasWFVLSr
8NHZ3R1I6pLRTDaxXYtO8G7hznndH9yHuiIGJUQ3SJCWflSmq9ECF0tvor0OQDa9vZF8xwBPkuEv
Ny5xwR3NKKlybQQ00HdJLq1YiHaXOPjwxvcGCTsH0nsY/FUSkam9B2xXEEvsDMuycNYKpZ/yQYlg
z1clFl/wqCmFi2CxQymInz5HYoMZlo132r36/TZ5BiGaWCkBlF1RH9EcK0hm0YcNAF5R21TG2wi3
o0PZ6zh/Q7ab2GLY3m8v3jVtXPmg4M32g0Z5LOBp2shLoEMFaDEkQ6gk5FyNdoqx6h4mAFJ83MEO
hxBD2yJZcrkXEOxQ/KpM822ydVf99M243uh+VRQVAyHbTFoPsbrLzENJeTgYjz7ej8pm4BekjZDB
VDYgubHlmJmM+BpnjMHVBe8eXHidny5o3npi/ZqGgtaCAnWX+rFgXVVdlekIzmhBU42xhFMwC1wT
dAs8JTK9PbHq+AxmsbRcRXCJ6+LII5exN2Tsk1t/KWUWUwTIRrXJFdJ/19Z5SE6SRK42Kji6icqB
Zqx9jRYMFMbvDYq59KgVLxaV14gaFmlCueYBl9HJEFuf3p8ASppy6AnlCzOf2vxUH2H0g65bEavI
WAj/Xa8+yuhPQj4WhM9O8wJQa55FuXOAtxavGjcy5v5mL4cLv2SICtI5zaSTnn09seI0/CUjuJTp
cPVb6KA69xqCEajlzsas0XMiFtx0oLBgHoq9ZxCohxoNLwpqKE575guz5ALdP+dLwXuQDEgPuicW
lWUV32Nzcs2OWJCheWjmN0Y2dzJwI8GA9ReKvEl00DJvXkYF+v6AlI0/m2mS7T//HPPyMCUPesjf
LcQMBCVdSrtY5ACrO0LQibhpDbGW2j2t3iOl2hrNE292FX54mcGdhdrUunbWRxvi4GQmpXf3kXls
Qhndeup6Qi6gRqe2/keC4apGVKdRGKASHPxxo0cSLXZwKUkpr/j4HQaHkEmDeqEAqSgQJkrKs9j4
jNNtm1+q6uhjPQjBEOtR9kiw/juY70rVVbxLgv5RT1chBbgDY2ckkjvRTOZKs7yZUYt8DrDUibNc
9ADlyLVfBo32IuGqtB1xh27J3k2QCouOtIOEhCXMnbx/IxlqwZcDDY5VIRvb+tAQnpXU95QsCZ9T
0TbcwXcjZraQf1961o04HuAlkZeDfsVmDz1FJnssFkMY/3pib2F60j9syI/adhNxVN7KJjWhZIIR
NZxh9Dh4mxayR0fBmEUn+Mop4/Uof0PTpOzQ0L+gWxzdamRVYk44X5i4LHFWZmz55BiiWsThj3WK
EeoAQ8HEA+tQ/WiASKGs8wgdsZGtIuRd2fBGQsxmim5DyF6ViyNG/4PBAHE11jHNWGgqtnxyz6TV
vsIGPSMz20ndQYCZoG+tv1UP3kFVxy+sK6Jom5J2MjpuPZvyH/7419pXDFa4K69exTnI5hY2mcyu
jvKheF+pfYCzuBjGR+ddE/VDlh8V0Dy6g+mUZacg+tS0a0FKpc8LV3HrjQMrSJYrlCMQCkb4WAHn
DzPDUku5ct/wTC8i9VUkd9l8TtG76hxr1mij/RSodVh5Rqy6jdJb+CA+XzTm1BrnY8C9RTAk+0NG
LtNkn9KhXAdMvcL6OPvvC4GKq/qLI/s+zirZgPjFNPxxCmpG+IQZXTW0hJdKPQuSZuxrn7QvfT/f
YGA9wHPGzTmwiz3Zok7wHiGW13R0hwpZTAFfgdqgS6NNwsywwydG7tsiZdCooe4zsV8Uhg5YZP6F
9k+Bp9/puGe0fDUoyoq9AjxuVtFmwwSTvqWUG9IbuDBU5OI/XcWKrG58Tmz9kPcli9vyXwNkzuKp
AFPGRQ09XQ/BV5Wrsq024LpXIULFoaOoCT2kmRujOvaRJKEtvqvVT0R8Y0L0UFW9lY1P5s+NXBCj
2fTDzsuKcyhjvDr2i2A5Veo0r924InGacc5nPn/r84dRt6vRMbkLMnbhpoNidW6rgLaEDDC0XaEZ
/CIagLBN9y/Vo1NtqH8Kaqag/1+gsmiZXSr2q26eCSoARcMFAy/E0BuEpwM+6naZoEZgamo62Ohc
rr2gwX3H4iMCGqWFvzgjgGpSMwXo07fS2GtsDpCkevLqWe92d5ARx22/lnWyL981apuJRXKO6bWx
jIUff1rd/2YtMrsVsD1HsrlLJIRdrcMwJpYljtyQyq1XghePpmcCDODUmBL7expzQWxSpmmmzb5w
Iu9IUvyx1jzU6twbXqV5CXuHnTFgPCh6/dpBQ9Oli1T+5PnvJGKc/xP8Qbdis1wX36gZT0r0HqA+
Vz5sSjrqs8p2WzS+6D9DH2ERS9GtWvGY7YsGHJC+Ew0hSdpR+F+CfXWBSkUsGNJdCt04j0b6zFjV
0YjIbNfCuU+Q400qgaHxwQjkHICwEGgCbWw7Vv5jFaPbDv9AzMSYIyoEaoxj2OvPRHn9pMh1J3a2
qe/jzMJw1VO56/yyZzIY0ABqMruCVjncVPOHPLYJeQ/wevwvdfOto7shwZZV/Q5oi87ocOjvkTYj
WF8aneGbQXjvxmdxF+D9WfISkOYT/FjjhQJZU94iGyMRIxAbVUzSPYoS0oN45HEEaIxaC07uHOXE
BMBLD2n/6mgxxjxKc4Qo2jLnaar5Jajhe2lznRBr3mcIZW1IoW6UfCN+9ttbV1xlCbiPnzlZ2MgB
sMi9NBZWeLTako0588ilrsLUX/bOO3KCKNOXOhvRte89bAVgoLYUnN+K3blgtl8ihlswVAKWFRxZ
sb3MoFAF21jdBoYJ8vg5eIjPIHSytWId8yt51kv8CLlVuwYWSZI4+ZdGaP1M/ob47ph0nz2f1h31
a8V/ld5GiosY92m1G/6l4PrsUVmUyEXmXpYtm1pfyKlE/UHO1SHP0KBfpglJB3s1D0nNiaYp6jYq
hqGOwd8QMjVoTnH/K40SEDHGgb2lERat8t3+5AV76ZlZllCx9m7FUEumA4i4JfhIzFCWYb34mKcS
Ma0su1vHKvUUecEpjEHUlPVqhKPvYQ+YKSKdsUH+liIN9EW+tbRHiHR/SPLl/FVShil5g48pujcQ
Av112RzHdqfYzJO26SNT3lr/e/YY8L8SQZe+qrxdCi+rBgszvSqhi5TTZ/ej8whc8enYxc0K0U6C
NK/Ib1TnFSBILR3IlYaVY0SOROjeFXPn0UOtkrP/GBlHx3S8mV+epnhe6MIyrUfhooZyAyz3Cd4D
suu+RpqApmu3jZPgUmfWpDKMDZIt7xQZnAaTyvLi5+0a0WXCo+GTpbdnijvK9RxGADyOCKoegM4Z
01KguxlBHcIlycuJt8mwMpNLQlyif6CBINFhFiJjFPftDcoJ9kx9S9iqjSaTGeawNBjcN0A1X9ti
De/FiNfQmrCNjCxgis2ouZqObuOp4HK/a+U51xYF3p6M+BgvimH23LlC2wlVxDf/TldHH4Ltqy/c
gUULO2B8LygzHKKea/07x0VaNGez3VbZvUETMPzV1NpVyWVUv5Hc9kK3SM5AYsxRGT8dE/ahmrgt
iOho8mPCIr/mwBbW/2jRUf+YxLmu2VNoa813DnTTTOgkZ8UUrKUMl2U1rdGr427QBwWFzFOjBYqj
tzHq3Ly6+glbJH9bEKgVs52F1JsKbz0YVA5nX8Oy33OVDEx18Lo2N8HaWZJNzAeo8YFJQjrZjKeM
ix9F928Cb1vDB8fxTh7OqRtWjXEvEfk39tMWFeX3JfYPTXi0qAM1xaHAPgT62WkuhsV6Reyd7DlY
yXKkkzaLD12FsCpI1sbcihOyzEErJr47Q1eG5Jjq10r/F7CWUNRnMZPs+52D5dFIv2SbMoPLEHAf
yWYm5zrS6cT4EzWRV8VXWpDQBpOBculki2tCHBv27fAtjzfEFjGFQci7GaNix5RO9S45eogEO5Vi
/TocEiPNZFXfq9bVwQrjAAFkjuIGqhj4xtfIctvaX2ZBfM8JbVMvQ3gMpg9EA6EzT9QboyKITC59
i4hS570dr75xKqnCYci7U7aBxYKZSTdw6CFVnRV6Hr71lAD5t4kZR8uLx0wdL7VPkGq8UszGRb3Z
QSIImYJ7GcUx3i1UZqqG5AOOtfZPBU0T9TbuzbVabMOA7bzv70R4CfqfGNW/VmiUFNHaNtggKG8N
B7mKpdX0Zy8nUoCZP83mo43OIqHwdXGabbvwNHk3u7pbMRKVDNUPWND8zMAMajIKT9rZhhX3ty/n
ORLMdCQef6G2TMhE8t7M/thlSIcQBBkOQDGU6pG8Ke+OYy4d/yMis7PkXZHKAp0WWWymxLa5KFn4
ZWwpgk1q7Syou7mq7X2FBbZBY8G7HV1t9TUG2QBFx22UiUDnxk1qoF2VygwZwCQCPIvBrKpX6zKq
WLH92jRCuPRfLEQL/K7jBg8qH3iFqwQzA3cSmtsVoB0Tjar5IcH3hMPWM3el9zYMe1kqf+zP71md
sYo28dlziZD6IAhB9TkKSFLbmLbH+QL9K0cGr/BDa/i1xTaIf9Xwo2WFNljjtu13WdXThHYuyZrr
TmMvQS0f4rvoGQwWBE7kKUTuNq0/IyXE/OQsk/BSODa0QcNCms6ESjW7ja052/npLT5rZgPEk6NV
LpiOTQ9h03iLjmjq9G1iN6zFXy3CmgILT4oKRmbUG0gxEg/FW+H82d0xGlq2hJjY1IAVjrNC3PkV
Mobz1ODQ6OjKfAZ8HuTfqjtOzYiyBCA/E/EWY4VvEFYGmMZzuKn0od735v/dKsF/9GK+Zy4t+sGW
AC0lqxDX46Oph3pdoj8xNXzq3Lwde17KrljW7xnMJPwBw9YmA01TJVgCHB0D38ZkviSyWhfT02TO
S7nsv07IYhyigFQNzjUlIvLGiDm+ruGC40lL9HqHAGZp1eYmnOAhQbYrGwu99DwbeYQTmO7AWvkG
2aH4v7VuWYm7MQQr0ghp5Z8Dj7/GdLAjE47ks8b8g8AArCM8ZjHB5xHbmjTr/2GCY5xWe/fAS5fF
YLpjnmA/sUZCpPVPA0drwibKvis5M9lk3WM1TTk8YhT3ng8bE6dPMzB/BG+sI/gPbV5ta0s7RnXO
2hXjisfHjBluYTUcRXX1rqBJq7CGt97Oar+5t3zELzkGhiQjqs0Sz5D9F1A0XBXWaiLtHa25R2it
IotrNumkSJdvOGvTsfkpTcj+Qw7NIMeeRKAgosg49JZK8zUKQBtSP/i8nZk9q4d9ku7xDRopnSGm
Bx7ZsuzdoGE+z64i4jrveGjyCo+4v22YoffNV9peSAk6kx6+IP/6xcL07SCzMqrxlJnPGbIgnEOC
jqCfPEy77cJOELo1Mawnh3AJidTDd4KTyXbDKn/4g9c217di+uxyDJ3Mp6rUbYihc/LxgdGAtU42
k4xXIUIjT2VkiRM5rpy9ne4F+DKzdNZtEp7Ljllbqnza1ai9dABrra+A9aiPFzNlgBXpCx1krRIh
qs9yN8aU7nQbMzt0KCqGdKtH7dLmVRbTxke3PeZHBemIw/BOA+Oc9T8FnfuIxkbtcHoDB+cy52eX
q1Y7w95zpwqDLykMFrTnKgF9nd8bOO/e/PEO/BMxynRjRMAxtsjHTwWCdOLKXyJH7CKREiITLTIt
3SUT0xW0ouin8vbBx7Al2A7GFZcJ6gJd9ddKeiDzhvEaHPOinLDEzETOdhkm6qGsgnM14v7BJtNC
6TTNZqP2TH+NjJK3upAGudFmO6+W3FJr2BQYRCSixpzFrdbcTK5HR6XZ7ejuy6AgW0whjf5fOibj
S9V25zAg+hKGnCMcWrg1zKKlU6dLOou1olMl0Yl67IuorbqW9VhAJWk8PKyFXs0pGtrdUi31A/3/
axwwrbchOxxbyNQUUUsH8UPWFgudNlXBUpASfTO2kGthupk6SNjGXio6zHYMV0CXWvjWuq5sFTrf
lgPkqffrVnO+e5pUj2c5kuq/id0YdwfbVrmwNWPJzhzzzUJg4c512gM9fo+M4hnQZKosdptUY2bR
uQ1WHJSXL133Z8Hvm0oK56CEFsFc3zfPah8tB2TfCUIdCM7u7Mxmjufqfs/uk/pBXTfprs3NlRG9
Woz1FeIWk/HXCCHz6j9jie7jy7DB0bQQr/Xo6KBqVqzkMZjDx6gcEfYNGtpHOyHGDYJkt85E8SRR
BFl73+NklP5PPsb7zndmfewyK4pX03ptcgMyTg0YO/chYcD4aa5O9bDso6XnyLc+nYrsqwHPoQ+n
u7GvRdNfDcTeHld2zT2so7VrnzUaK8JQYljX6aO3rH3oO5tUr5EFcKql4zlQnN+xDCHnIU0ekMRU
Ac7Fe+tg1sype4E7kQKsGcgltdlKdc87hdm2sQsba9NHHpt0lA0l6DhSHjDvosxvcOqFtD3yF1br
Io9oXWdRA9cjHGppRHS475r+HjOd0uLv1mLUHhl/BMnSPamAbVh2+pj6wnoTjwTnNQHZqxH9w1nl
uW9b4Au4O3L/a0LM6/ntyIamwl8OGikoblqG5UYxlihG8PNn2Q+z8qEkGDL9rRz7xwlnCReBLWq/
lCwTWRWwr3VWOcO1EQtbX6OoxoFmtgohI+fWqvhdbxTUvjovj86YIu+zWzIHe3qUa4Tqdf2z4Kgs
O87gM2tMwfot0O8g5UvnUBhULtXDwR0U0b0Ee71FGEMYQC6ZP39E2MN13yN+hD6Y7XfY+qzDjo41
b7VnfVGP6vlvLL8rCVLVv6QxYuAeKzDn9RyLkY9gqlvwIAQBqUzqBsuFc0+7H9H5AtEoQ3vVa/pd
gY8xIaCC0b3s2Nam+NVM7mUvBenphZuJbXYwL395MGp+ZxVIPxGKh4cpoNUEVPUeYa/cRBlo7NI6
TGG0g1dIptj8chPkDfb1nNYEf3gclRGaeoljz3dAnHGVOH7nqrPEFlEOe3b9r9bbFxyjpVOtptz+
6OIhZZxlran8SH2LWbJC7iTvzIQzjUbVMa5DwLCAwe9koQriYdQwyg7BrWa7zl/kufx2BnUbNnDA
ea6ZyGKY39kQiKoGwLl4l/SFtbbsUXsbJUHZGeyce0UOSY3VsMCIVDYd3Evrpci+JwNXK+PdWndw
uxGKVtSuiXfBSqHr27sIB6LKemhIS7fCEy3SajsaES1ruFJYbBfaPhmvnt/sa7KT00ocdewZMk8W
qXH0knQTkocOme9T75pdautAMFpyUHfxHDpn3AqhsQpEl8qARuvSfwpbxVgo3DzQ0NM5Rnhf856V
BiIv5EgajpiesWMYy03vZ9uqQz+vj+sUySSZMauYes9E0qjZ4bqoIWtV5efYWW+JOSLS+smZQKqA
ay1PW0TNR0qGXmSwfuawSpzmRjb5Umfr3VYaa8/pBNDtJWRAUQpYCH1+mlXxMYC9nIEDuLobxA9C
cF5tgya5YZvYqEsuUxKC9b1mty5YgSq/DFo7Z478zkHJA/VsJW5D1F5Uap5ssijqmnXlmFuit19k
Uj6aoKeveMO7B3o1WVlULXlZrlTZbUeKE6fxIKc9Z6mZQlVok62oUd112Nbiwt/25riXwl4XXbYu
564HZh3lPAkx5AfYvB3syIkijkCsZ7F4p9tClSLcCGGh6MPX0H/6qXo2HGTAzPSakYSla4IWoKQ+
TMebJ4jJwUOFz3XrKODOOLtGDrQI11/maU8Nmy37ibAl6JN9mUbuK0l+bhbnrvc/L9RYUfTyondr
WaCw8MjKnfJzxGBLViubV6xQvtr0Is0IaDRbKsJM+xAwCM7AUZzKmnFglf4b4sktaJYa1ds7Qbi2
k+zcV9muBM5g83H7HBAFmKOsekdxSjfQ3PjwIzRSEtFc1043mR86SQlih+yuKaoUKGR2Ta2YOafG
946eFZ+t1l4mA30b8YclZle2PVFcrYdSdyPiCRMtciWiVScWrqZaOz8Eo0YbLBgIqNwkmOAtoR2B
zeb1q6SQcB5RiH3UM5EQkeNQ0PRUfJu/LHNsLVz0+PBrZFusEBdDmZ97nJo+QJ7MI62BraEnWQ1Q
FFtsN7Ymy4OiGNAK4t+nXReWIK4kX2f1zkbPmmCyKmBmGbjdgXxAOV57cGlMCx5L9hbQoIZVzFXP
qIj7KSvivU0qlVX5RwpJFHXeKcTsIrtsFYTsqxR/o47Wpm6KVUFdDmgfuW59azzlUeG+bdgKDBig
J0YlY8pZ7LUrFv19xyxEBHDm1JUHP0VkPe8wW9mVzv9DJNjC0pNNIJmr9N6uIOvINCE18U2ZEivZ
02zIb0D6yWcQq7wj+O4KdOQ2ZlT545WfxAd60ZvKxCHzxdIBxZABl3LyDZXROvSmN8ck2yrouTvT
pY/V29C/K0BhAdv8Xrym2TIW6PzgE3ayXPQTxaFnXiZDYURALI0B/AcFx6wVsUaGXBk4Lh0QsdO7
LYNXr/M/GmI14xRdY1rxKiB1hg3hAf+oEFYgN9jICSF7QimGX0dGyd4wnV9dfsc5VbWv3B3dPPbq
sO71AXO6uhop/YdAeVUcQima5th4/9rxNw2XDZdj5M/1kbq3HAUG2mdtPKLJWfnirzf/FMO7CfqL
eV5fl/90s1/4yCSGRDCP1XelTZ+TVCsQfEsdp4lgTpDyo2r6VYNLPqRsjmknY44IbLwKO1yobkD2
WnRxNfRh9n1Yf2QJVBNpUjVtaIZezcDBEIZ1lylx7SR08t4yroFW2P30biF36jCNtmp4HHHCFMGw
DhQGm6XcqXqzLZJgb7BXHaqHrE/twOZHMAb0PIkjmzUqdgcT0hAeqxMOvI0qFKQbzhVWIIxtzJWU
4igaNqnsDj67YzvGsxBinNVszEQZ+Sje1kLroQoko23GX0rqVZVUX9M4bC0mK3ZXrs0JTZrVcl3w
aY/kKgBCAIZ+GLvyadnJLrKnq68xQ7PCrcQGnkNg7gTzyincd+imxUiuqgmSwYzXcJjXw/Dm2+Mr
RR8TUrGKHWi1OlIImcOBCI0M/UKCA93eObBmBOZ3Hwtm65GdkVdgFgcGQT6qVJazCJK1WAV6X99G
89TSMydE8gov+1dDTX/JI/3qs+RrCS6pmXQmU7nOCnGJkTi0jrYY4p/Qf7AlX1sKdgnIjnVZof6d
dw+wZjoTmpy+r/jTSo11FJwYa859w8pFckb0iHz7AcpKoCIpj091Eb7y0p/GKXizjZh7QjOzxaA+
VabyWvlk2LSxcsCrCKIKdlQpYi2l/M0J/CG5eQO4928s1vC33QCRX9B80AlSvfovFPoYi5CZnvuA
Uls3UcRkoIzw1OIySqDdR9Y+V39Kf1txN/LM7Y3RflWJXq+AQ6cDn8AcZUiX4E3TvnOG3yZmYI+9
LSabJSCTUvU5JcH3jtQttvHZFOE6ZzM85jhbBxZL6ssch1Nb3Ebo+YKo/M0GsjtNmq6kTtwR34Fg
SN0F1CMcPzYwOdX81zM+Ukb/6MFFqCAdFKF6F+pM8aSlBhpnyDuyXDyl8UIDM9+0dKdoCQz0wZH4
NRB8+UJgtSyxdsBflfplENV6nsJmmtmuCbed3Vhg63zYF69D8ybw1obwgLxxp5bUu4LLvoDdwmbz
EPCmlqXxJBnkgYjz6jV4c8x0PrRDaHrhgUbnYkWw8Fj8NfrSolBVCO1hRfaiCuZWGiODjOGmF+hr
oajHgfM4HMFE9ta/MJtXuHwxAwuEZO0MLOPDZyYwIOyrDPTtkHdGxR3S/FY6zJeCcRuxfnUw8aZR
tvMlm7mmYtecLhqiwWocB4pZblOVZD48pmNPbx1YP1rWPyuOm1TRKLgk+jfdeiYlAkfq6zz2Z9YL
C7Byr/u3DM5J5neXZJIruw7efaCOdp7sh7S+dWwMxJhslYqnbc5/KNHL6PGDL3Ovra9yGo5BZTEQ
KhYA9ld5z6vaEDkFj08bxlXP9l+bDUKW/SYDGteh2GWAIsoEeYru/DWJEaJZbYHtWDciCEM8baqX
PiuOG6IIEJSH00HGYP34DHNfEPyVrYreObZ4xcTUvQYU3tOIbyoG/1MAyctdXpmtNfj4FpppTU49
BTvTb9UUrtCfjaSCU338BwkPhFmjl9Mq8RZVV4xmTmxuiz5Hr05JmKjJmRSHi+y/i+TZd9O+lJyP
pXFwdMHd8z2HuRhA+Qq5VAcsf2CdRePsp2HcWkUJTM5RV33DWCnAsu93DlkB6BRFA5UoPTVQFpzE
wfZA2VyWdy1D0JKFa0HEXh0jjbCZnzbtXrdMrhCfJJOWQo2mwUCx6nXZazGaG1Mg+DUBEJXGLkif
wkOKMqeIEIXQWs49B5dU9iMegnnRV2FBZCKFgsvXDTfWjv1kPv2q2dS6fupCe62zczSyYKGKYlda
gyurZp82OTIgJGaMLP+VXrrvS57D+RLsa7zDiSsJtdJHFiKW6fZF9ezjLz/9nhrgJmXuAvjmGGLL
lHWuPvm7VPTbMJ4uXlGsHHTPbIGYfMcLOWH7wtmsTwedGZjXWisuZvRNKWwjYi7Vz8YhSN1Z2tBJ
S2GdtJo9SSw2LXKVNDmGHpeJ35Hf+8tDgaGH9DwoxsNECwWdkSh37mDj5EdgKiG5d76x7R1Yiixh
coghpWqhzWFsOMYaZ2x/s9n592SzBGG41shawiwhrblrmF2usKazcxoUrERYAAak2Yq8x13mHEHS
NF1+9RAPctfex7pd9hl2AsNnN0LpWwEMmpTvlK5UQ4Yp/fKQBPY6iswfv0ezIeqNKicOxJUd3ece
JBL1O/0Wa4SEZVuLkuSzQBk3IPaeRL8rwgqJ8Z/foMi38GrOUoQG7YtadOdUYE9RxVm37LVRFTi5
ht1ggNyPA5Ig2H4rlnqsHG/r6dbK6OqbopoY5yB3MFG1Rh9D2slUTmKy160K1u4jU7tVUnCYolRM
mBh2KpbafOPXKGEpuY2y+k77zwqJdOZ8GYy223x6dSbW21a+JjyOFOck+Yy5kYNwxJQzBPugZ0Ab
Nd+mGdwL1u/LxGyx+Hgs4KXazzakGAO0MJ5Wd7aL7Og78WJI79ZsqceUaIcHUSa7FIdwxwYICAIT
Nt61vud8NO8z6SSD8xdHm7x8T6ZobzVXCUEmjMcjZo91iafBMYdzEk1YOnECIBrXZY/pu15EA+Xf
DBbo7Y8CyYDe9q/jmO6tXrtrxGwJv3jKgBnZYK4a9EAv/3F0JsutKlkU/SIiIOmnVi9ZsiX3nhC2
r01PAknSff1bvFlVVJTtK0HmafZeezLhCQJ19QbUkBSWkVsujv/5liQzMI3yZvkNWsb612giln0D
c6Lsx1KS8m/godPaBZuTje+o7EhDipkLqTRg2OG0ETFU0S5LCVIizdIHXiHrfGeiRZmbSzNVV9si
4wr1SZWVj6GAQ+Cf8zgFX6VK4u9yg2LEua/Tf3Hl080i6kvY0jRusWWCdxxxSPYSkEtjvSUlU8xJ
LWpjIBgQb52cGHhWG+74TztM06HVbcxIH83JY/pT7/IpxhAPCLwT50bhFwrlOhpigY6GKm0Oz0nV
3xwkwBlHm2F2lzjwrnWeXnxz2orc3Q+V5v7UOCx84mseXPkyR4/GRDkz+g9dYGH9x0VQ1tdM2qcp
UYcA99aMxlgJ49EIfKySDIaJurR7/ZBDnG4TmPzhHB6mGFmjDdh6mTmTvZAbWDDppoxWn2PIyulC
CwSSBzGai7o85aO5avv3sOh2scsVCT1u8NtVRypiyjHE72PJhIg7KU6LEb2pTci+Ykd9viC+LY6u
eJfr8uAa7sXgsh7imKeepHMwUmkJUJKMIHekM1z06lzymY2e12QwiVZinCnwEnelykVLjnbOzhgv
dpjZOcCt+NCY/yZCIwR7tSIzDyEUlBxgMfwZ0rvtgxbTvjH4kaXAZIH+zIV/EfkAe6cE9NdwTfwg
vkql/xDh7VXqviRNqpgu0IthykWfOqBwhNqrhXwNlljvDLGmRkaVLX0w7qUuHB6o/NBaYC5zQ84u
Ptavgj5NLW4Xg71GYTmfwuju+yh6NqT65Sh5mFr3MmXyz/FRBVVoM016RW+GIJWzN5VExPdBKBj0
CIaVmr6x5IYApQra1p+5t4PU5oXW33IRYKsS+6OIvJPOawC7Ac7FpEleGCSvYxnjzQIWfMeddqdr
jEPpZ2+9t9NTU8+7PsrZ0xGUOsjDEt1ET3ln28nW96ffLm459ShVm7Yh0hMqulVRHXOf9JDQIZGj
gVH0gHNK2ExWHqy6eG79N2HzxLQUD7bjA1SGjxRBZfKRiIyKhNqBztUI2IanbXDLDUB5Ijv2nFUT
bAd/iE9OYV9KAnfANDmo2fnLU0B8fdx8TLV4dULisGn3jdI/FJ0DggR2ZWS5uzIw9gwwV9TYexcq
VRaYO4NCmPHedhDDc1aJZb2HgwFDFyeuUahjmk0sMDyGTdW6i9lnFt2TYsG3TXjzq2HYThylMdKD
STkXBRC/8+WX7oaj5dFql+56LupzCTfPZvlbGX+RfM6JwmM8i08bk46oiPmdEfgQe0TzxcAQN7+D
2tPowDbi5qwyHJ119qzJ8XGlJKy1OubJsA+a74E6X6t51fdPHrUN3QrOcoRvXX6r8W/hSQVE8xrI
8V3OaIEGIs/dJ7reD4mnL7XEzsaabBQ10x4F9xh3TwxXkvvaWIAKdFh9eh93SMmyRfixHgB1Rg55
YF53r+L6lmfDk1dZN6OCOjzbQEnAPZre81gMX26s9/W0D7BHNq2xrjU1oEv6hhF91MpbzexmAwYO
5oDZkzFVNlnIEia+6c5i2lD8S42AWKTFJ2Cm/wgiv/UT/nNtBS9D3X8quGV3iVoA6dYJFietUgzX
aK7sG8LZm58hiTdGHH0uJYqFXq22PfBVAe4t87PBIV3wAZb4YaU1wnyb8eA09aPy8qNFupHwox8I
8Pcs4uH+xrcQc4h2+Dar4drY/mNjE7dCppFAVI1C5MrFMDLJYqJloHxNy4fSlTeLuV42KYNJebRz
WnlyK9I+a9pDiTQamYlrhJ+tjbbaNJ+NzjoHNg62Ie4IOEp3NpqY2XYuThXs4iTbqRApEXIdd6DS
ysQzEH9IRrDJmNhcRpPJZuVxOOiE3YeZUkPAvBGqfcoaZ2uZwYtsaGy6fNy2OqZGdFCVkbVSup8h
igC8Xb8p5QnxI1dPJx4m2gn3M8z1MrNcagUkLLFB2HsEoDpecod0ai7J29BGqI1o/2T3Yqn40Qn7
p4EmlIEm6EUBGG6UyNghp/HZ7xSQpo7BHb3wQ4kQxMwTppjqPuSrro1yvhtDAvGCWNIdFjur6zYe
Na3KjCtTCyICe9jCWAGn4U0qemaM4T0Nfip6IEuUfbnLodhlCT3L8Eav+UuHik8IhVlTMxxrIOaj
kGfyyIzed14b1hUFvstiVP9Ez+5TkKPSzKuxQEkej/eCXacBv5gPh2a5PEzJuPWqcGM6Lh5Df5OE
AcHUwCqgzFq0K4ik1zMEAEOLtYf3x4fy6iBV8Rh36dR/GvqiX5fBEguGVqUO36UNLpCyw1OK/VP7
xQ3rrcokOGirob/AKZ6OYYZ/fUFS0xYvIG0Vm099gWa39i448Qi/jfCTScAYf0rDyKreq66mZLPv
W2c6qdo71Wq+1GVxLft8F5Vwx0TrHFL7OYEFZHcIYT0GF0jQHbaxq6kVCBR84e2ZjDyqxF7JZc4Y
1mcW3r9FDQbXB7slU5LhylmfUXKisS+zS5OAUK8IACiMgD0VwlfJ2bmZlfPkc84mkURWWeMZxZKM
4a7MIFRJ1NCZ356Mtrv2Ul0IutvWlBJAo+z3ukAuUWeaDb2Rr2Qb4Mf14GuIjewb+lS7evIGpq1D
/cBU7ILfBaOA9doKbaLJ4lj3Nb2TzDx6yfKrs72ajIuAfa3ZHF2jf5NT9R1mw3quvFNnpzdG3MyU
wLOQMAncN97ifv/pQ9b2XUMYo+I1xKzNf/AhIri+fBf1fIx1/lvFJWFmxilHm+7WHo9CenV6pP/8
jywvmEh1KtpaPqOiMj65lERZgCyxMVhAJAzfFb5EDkhiRgRUt5msYJWzcDKxpMUJJW1AKSZxZVtN
9K3L6h59/74lxyC2kcOK5NfMh8daAP6VxryzchTM4eQ8J4H46l3wmRlyrokyLel9VIpU0qDGp5Z5
DDlS/uyFd6Nm0lnBiqlcna0Dcz4M9kAENaYyV7FoCOET4+eJsKo1XXURUX32xvIv93uyvsHHyrje
5KIj2M9tttVAvJiRHUtiiblu5JE6FVcD0g8rOFT0NF77UaANVHP80JrwrX1IWMy3rILU+iJcOX72
3OTmjqBfCnxozw5p3Y1qn1kdbgQMb8KVcCUl5mPJLnF29NqwkAdZ3kWY1JdywlIimgMfHiIyYzMs
zqhcqy3jpdMwi0uUIpehYG2r/ixM+0mmHPhldU7ycFtW5l9uoOtpUAMFHiHrQsW4wuttCM0QyQ1e
UYvdGjXKEKAj8tGoMs0SiNiKq4uw7G5iH1r6LNqY5iFAxHs/z8+jDzlQxQZGfDPYzlTXI0IpK0tP
vs86KmfzZ1oNguLxKW27SxY+WaI4xGZ/SlPnh7ywjfSyU21yITfmWXSsvm2CrHz0ccAp4zpajUH9
kYTJcxNPqNLc+zxkTz+xUCf2Fs0JgALE4U71Xvrz8/JRyQH4mym3vAbYY7H2sLbKGV3G8YjRNv5r
I0ALtSEftNE/JJgsjZArIrPPLhTnrJ93WRLSwQhML8lfL8FtC8e2MfiN1GxocRJ5GQ33WbHHMjTL
EoGzcAwgj6ChuJNFwaw7oE/qBXoECi3Qa+I0WebO1iiGJgLgHG6SpHOvesq5poCljOaNkN67qnfX
7M33XkFKG3XyXUVUZ2VpgOlUMSjIe229RSECffbJRFSHeO1wK0EaLr32YroMNiRmt8ilvx2p0zFd
E6XYueukxowypeW9MjFCdy7qvK7HCFktAliVHOfAfykzAu2waC4eJ0QqB4XDpzWt98Yan7W3KFdk
tDPDedMP/afvGfzuZOf7yaWAt4tu0Vq3uLrg9dwMzfJdec5TFTX7boa/ZcVHT6vrzOcuXVQpJTDo
xEmQaPwELuirdHpy7YC6S1Qs9ooXXTNy9UJKtuGhCBUnYHXV9GoeYDg7qp50nD2bXnKc9PxSzgaL
KPw3df5Ugk2QDvALVtdsYRgpg60zAd4TN4edEwAD1pEhPhBMSIMLSwZ9Vn9zsfvTdW2DeKG6y32Q
uRt7KM4uodEiBJpn6vAzoAcxOOQT7YYQ4FBpjsOPCt44M96tSD9ZAQNiAkJc68mZvVUq6cIH46aB
Ik2Upq7XXgMcTF4l3r0pfEwYuZWEgjd0KSgADqK9gpnFPtFubOclB5/C1QOninUR2kAxGZd5REzR
88TUpf+SsjzysKZ4TvOLROst8TN8my/uIK64dH5tTmKZPrGtvjSZe3BHuP7ph1vwfiIHkS43bwM5
2BnurRL9S1qpk2WPZ0IMcZe+OFbBhjNFX5Z7+j7zl5gXVOJxSp4A6WWhybDdQQQqp+8mYgOEt9WG
1mJgCmQD/DhOPFS+txrlq+EqXHcFvTS4uEYcehEdYuOfhA/YdXI/eUDRhVYUq1AgZsW328Fq64OX
Rr6POR9RPL2mPepopqQWIBZZkKCMuXR0GGzJhJwRgpsmbnE946gLS+hE8ELyChAGqOhl1zB/pBly
j8j7dS3OygqAVQ4qkEBBwOiBgxvM/Grphgc87vkwETut72UOarwLzxgeL9HgfdpcC/Ug3oOmumvh
OAxB9jJZDmntP0MrX/wYwPXQwcpEDsyuyKr6nYHPyU/vrbnHgYSVzA5RQOSFZGZaHKVlMKIKF7rY
piYYKygIBPEIhxmzc2aCjDBac294GtQiq4yUoNAxggQ1U6nCpX7IWtRobpBeh1hd3BgJqaVd0pE1
0Zzs4NnBoGrZiVSdUty1vvMzL8sWz3vAt0F99t2M3r886B5muYypURgUiRvSEeF1apinDMPPhLh5
9ok4Tw3nWgct2/RpHUGGsFmTwJhW7F5tvEFdk/5TdYVUkq881NOF1I3tiFyNaf9hQnrdpSQn8IiY
XfAGKv7daMnFwhcmkXeWbrgKe5CqleK+KCfvfu7R2nYVe0XGBTkD43WSQYBzdE0EwEDEXz2CmM7L
lLOwAncDt90wvot4QnYYRnt/0nsz7U6hyaEsDJKjy3l8MMYC1JGiSit/jMAz76uabZk3YASWFVrR
POYH96Eib7DGtmGq+b0z7VtbqEOtcc8KittW/WHYuCU1K1bm7YQ8heh4irYngkGGSFn6HXZQ/FKF
+HUmzGqTb3y2qOEp/7zybnkwAnoc1A5IFkZAIlXPYNOymR1wRN7mShEZ6N8jKMF7kKQP7YITsxq2
X+Zwcfr6ZmvG7IwEwDp0p2GEGjKU4shNQ48yIaAePHYMg8gvAMd84BFg2+dy/jZk/SCq4FZnDOWb
hr8Z5d81K+t7EVd7pybY2ldXx02OBjnqbpe/KnAMAzaikpg1ZAHhh8skrKVcV4MB7CulRw4cqMCF
52Ezw3VPrt8S02DBe7M7PvesgQwwmfVhLhCgG75Ekm+fU7N8CuPmK0QhP/gmhggbPx0ILg94F1Fa
nk1ucJHSYFjFPxDE6zn/CxRfqREcgZPdxqH6YnLwSAjEPiu4mPvsBx6SvdW+g9QMqB/7I8ba3CUh
S4q0cA8ZF/fdEH45AJpdKAUtBi3frf95jvWu8/nIFPLqjvUu7pLnOpi3oRhJUzWYdcV9gDUtPuaF
STVk4FIHT0WQyCrKume3UU+2Wz40EgAllSqKFAKLUY1lMzHsGAJGtB4hV2cunM+sj9dN4T5lLarn
iSphAgmV5QOqOlSpo0VuXkDuoYU9NBDNs0jDl0JApg7q8Nkx7RfiHX4HxhyjCqCmQorwkwMAj3tv
6mGYBfrYuuZh5MWPi/I+rtsza6lNYOJx9Y3LEAWrwMJ5bnb7KIV5l3F2U1RjR6WF9pz3wgF00k0E
o3HA11HJ8NnFxI3ezvJSaHgZlmkb+mFUk8VuRPtcJidh5g+TsN7yimg4ZW2JPoBGtaAQQbjaPhNg
D4lB3beXUGNSBR2YWtl68B8sWIgjsx9XLCEMZnvVodxx3W+T0Tu09nFwXQvISOGcPQtaW5U8Ehs9
rXpyqrpKb8VYkKfFRBNVqjWhP3NR3w5jS57ElG0n2yV8Rm3Gorm3c1be/DNJZ00edQHHMrLNDcbP
nPgu+JZiXLqGijVCbeil+yoAYOmHeQABs6gDqla/eY37NQ3dm426Z7Ky+1aBLA69BOGRSdVELrJL
97cWE+S+3JiPfWvd3Gw+VBapO5OF0kblLRGZ7k+vg0vX6ufRAr+qKvNjqiIXkh4wogFFqSfxeoUq
5yitUXqPqdyrat62kkWtSMs9fRhzu9ab12WSvHSBwOXG0S5gM0TjSzYVL7YiQ4T9PIdPYCyEGU4n
SyHmGzKaMBi/Dyll+NYawu3M6eMZDtc+CCcGEXIjMRTcKSv/lrH38/9YX8zvqU1IbDwbf3HoPddm
qDbSwEtK7uUhKMYTuXznPJ2/AjNC1TIHL0GJOb1rkyOBqrtxcl656nA9jWDNZOK/6WD6rOf4ylAP
/x+iz4TODBmlfoJrFAEtjda6qkbI8xCOTCzK0q5vjle+GGXP/T2Nn1bnF/slV95rkDXGLUfnECxd
dIaIoxuZXsEoZsfC0LbMS+yIZo06buHUVfOqFtGmc4ZnWWbYxDOoEH3HhsmpsA4mpX2j+l0S5eqn
0nPZ0CJcUvYpHYK3fsLMGOX5sISocZJ11lOrOr6yBGpYHVdnLw8uTjG4K0oHQjnGgbXEhCMGiGbZ
NGCa+LXMXxlsN7Z1S8KqvR8CcOL85p/BZovbBN6r17OJtAYq1Y6e/s4I5WsJbSIcYAeokQ/ANIx2
a5HDGuYFscdD988oMV4PeF1A8YCsCXTzjR7kOTUnZ200I7xGcTP64bPKatReFp21Eyf7eMgZG1Wn
NkFgkaJnn0kjLB901Pw4DsVKLvB4h3I4K8v94NH8pp5VrHgaIEj8aTQPfJ9jMOE1cMEJ1ilzPpgH
z6mj/YuL6B2nVGFw0ReAz/wsQj+Wgm8ShQ+rWZu9OTyUVkKVPkYJW0IG5mkJGKWqdhVz3TTN/3qg
cgbJXSVvZeWTEAQS06xZJfmwnQNSt8+xfCXjceMG4VH13y1ziogRLcbZNOJJyT7B1bNXylhHfgKT
ucYkcIcVnerMQWvQp2utWNdUPCZxvK1qzMqFPJt6+vLJOsv9GpS8ZiP3EFrmZVTD1tTywcjwqaA0
ivnC+DlPoeoezca9g4lfq2mleus6Tf3J8wd40l8wstbmItJgXT0L/8uJy3uCgnc19veeFIEBie3a
JVfiqBKr3DWo5sgX7b5b1fxS/uLls0lf6XGObXQKlVIlqjqOjcciFPRSEOrmNOLbfOwtpCSOAkTG
9AipAxjxtvamo98V2a3xmhqrsER9VZBUGj/mMyBcwP1dzVyW+AGPmFi9YDpGjpUOf4pHa5mY4c2s
Ity+UvyVM9utHIpHCwMFnBXuoulmIy5Dk8USlY/0fqRvCS71Iq7/5Mwxy10JWqZ994a1bi7dfLG6
RWhCu+DuMyLOc/RIKwB6fbbzC2MDs3SV9U/A+xN25oK9SfMy+wdXvdvBoZEELJRyE7TVOpJfEjB9
ZmwFqOyRzCc/3oOVXFt5uYkUJIBwjUR4wPRLlo/2H4PhqtEjqE/8l2xF2O/c1cMr9lNGjWm3hYRW
6zPwKlsCc9/PLN6WkIyF8s8zhLR1L3ADsCRNqid7YlWKHnXJQ7iU/Y72HHdvjv6jit9iuNeRh/L6
NqpNoCGeQemZQSpA7pEF7lgEm+mF8rCgs7fd81R/pbiokiiksfwzwEwSHcDg5zfGNdT35SpDSefZ
6QNDTF5Z+nuOUZ+NXsjja8fZKmtZiBtcDB3vrtFdCgR+Ht7ClN+ZYggAfoJujfEugM2vni0WOYTd
vd3CJZaHJuTzgDP9mdjHznhjJ0/4lxGd7CsW0TV7aibtpKyypF8Jf1fCNnUS+L/Y/+KDBF4O7SZ9
mzxvP7ZIzu7EJ1+P1RB1HGwk0kqaNVTvp5EZuMOVyTKPnkqmD8uav2leazICEnbQ7BMl4bySapBY
DJDubNUORbVJHXRIVCe02PhYuG36ZcS8qtDzmuUr9GaLd4FwsqD9SJIjj7HudsxIyDhz++PYb1H3
3LXsypI7g8qoqn+Xz1ad6uretRZslqw/quxgd48KHojGqJEyy1o1I4uQeuVX5754TKxxhdrK+m0Z
3QI5EPYDcRam/h5n1B0XNVxze+uInRubZJHtaCnurH8+7brH+Nfy97Ld9ih2smWfgxg5v/jVDUdb
CDqQ5jWB8FoRbaH40W85yoUuPS4beWyqCGUr97XpblPzW+fYRsbfmnyDgDYiZLJDiFjLV5jXhy67
0IO1GBCiEIkB0Hwgl1V15zBpobtBYFKesmm4WRAXZWocPVoAvDBcg9gQTgF/0fzUFKcqRDRKgwAm
qOHfAYnAxxnsvWGbn51bG0AzeFUYHo1NHR4MfWi7H108zOo22yeMHghBeStiarUbWCeCE0qma0az
tibO4AjK6AwdsXgWRE0A9WBVyJwIi48PxuILG4NKXql/l4n3vB+cTRqvR4m0ez93uzGmfunRYd8N
tXmHHYV+FGX7bpFgsd8oPO4Gnr4qZYKMUFGshWJqf4P2YMMp77+i7MnzT6UlcCY6+2qBYzgVfhe9
CdhRqkuffRhFsZsX/L6l74jkQBUj1P8G1iWAlz67NM41xKcmPLfL48fkxFtb8s82r6m8meMHbsgS
byqaA7BrOw514jzy5Ctv9o39wgTQ5SAZHZ4lYAD5I/9t7fk4XSSSRto1TBz52Uxhwbb3ZUTS+tpk
gVTTE3t9sA0VupONhZbU+HL76KkUO+3yAzDzTQ4oa6oO/HWsmO7S6TKxfqLp2qgEuVwPGL1+wlm7
bky8Fg7ropRUKZ+0xp07fsAc2YIGWAX43GKXAsajc3xs3atMN3G4y8AtzOJqj4ee+ca8ZLKplwg9
bDe33J97z1jWGx9cvEn+lQTbZoQkWL8q51Ui5TKey3zhRuBmWJVBfdfEHk3vN9yztN9mID697uRx
xyzsMgJkUTbYe1geJNUIYyMggQlwEHSKUwpQBRJ/sO/kJRVvKZMDAUUmLy4swNCSHI0Zaqn5oLmQ
R02mlbPuux/AoE53GpMzq+pcokfa6AGpe8oaZtXxhJbXBIU116MI/7XjfTL9U/YXcNQGFa5kppKP
94W8DYNAQ7vPFs/reGwmsHrJZdTtNa7v62Fekd22yzOw+VAXo3OXvsXJvxD3wph9xLxWHFs9WAmz
vtdiB1agT15Q7jgPmftInk3IvxzcTyi3Fk7CmM+ntd9s68+kkpnXof1Ow+rAxxYnc3yAIYm6oBy3
U4Eb5nFA+zdwHPGKEWI55W8iZjBIxtv46FfUtHwi+aGhiSI/pFCwat7a5cJgxssU9C7n+ZbRlhrv
4BIqlOxrxDjTpRleLAbv7reBFSvRJJQ+wbq/s9sFU1CAZqjDa6weq2nr6n0SgaiDFGy/K4KaWIW3
Ak0ncnH3iJ+lbO9btH4GqD+wo7rbF5iQyznkWD8m1qlzf1rj0zcOPcEXGUl2rsOOZWN9KjwwJjpG
dbDSfxbAGF1eDfXqGzb9LYgal8sDXwtb1oq3wiEiM+kOiiRYwwjf8olYDbCY2bz3PQDRjGMpnZN4
bTmvmYQ4cGwDtRns18IQyMgOlffeqceaVBLzvUJME9GMt8SsoT7rCc2ZFvLD/YjcEV98Jchqublp
vrbhWHrR0eDlhQpEa7a2uWAKfYkE6ifGWhwt5VaE7U5VIOt54tLbIqLg8RSxjQVhv1CjNMRGBn4Y
0esB8TKuBpDG5bGhAxfJB0Fqsjj6oDez7JaFL7WFXst8Ef0yoGJOm4SEq1xNYA4szCEV7NkYcfB+
umYBNstGr39u0+exfPfDV92yANrbrN8CDjJ34N4dPl1m5iWQfUwcdDs1ReXZK2qkRnpN/Nu2C9oV
skNOBviV072eevYu9a7L2XtuzTA+KHvaTsxoI+p1T79LnsN23ANn382q3A3VxXGwCduXoHL3ygD3
be87B4kOWPls7/jvC1k/g1OHUqz136083SBUXCl0r/huZ2ITA8l2Uv9YwcXF7IIQnfES+njMvNx/
eKFa8AYAz3TwZMRfncCbheUyTGFtjHh9W1CEeKwX2ZM3vPoQm4bE3wvZ3KSVfEZk4wSN4OFZLGWo
mFAMWIjDg4C4I7a+kZQ44cWd0uGZfSZBFuPRaIynrmckHuLbKBZnRuqlBwgXu4SMOStFQwwOBfbu
B9pcWr8SEqhZAbKVkcvZ7a5dthgmge8JV08xFJvWW+xnhFyNnlmfZSsFHMoI5UqYP6MEAbkL9qk0
xSr1w323CImqJHlCncyGFFWHneJ1Df3dBJEBh7k6mS74uXEhHBishldNZO/cyN8VQUR0WZT9ouS6
1ZIHKOiK+KDd5nlqELWFzH8ftauig0ggAE9xSHR9PZZrI9X1W9Y1WLMmOOzIWCdqrVCn32OIsQTJ
FCiWKbwfQv8w2vVCOpyxUru8AbbDG12TFKHcOYH7rt1DXBmPvh/n+6jUzVH7yNMmVSEZdc2zbLy3
wLJG4EQ8ckNZM1CLPYtTHFI5bAF1Cfhz7/LBeyMUmXWiPzhbb3SjVwQNrBDsDljqyPYV1iHTGv84
l/D7UURSz83jJTSw5pS1TfdtisdBOvpkGnGz8h2CpvwBw7wnrAsjXfqp+VzgagjtlmpjmE4phV5R
CmwxwYMdMjZMKK1WosU5zQpxX2Ma7jLzy7bxS2ruDyQCdKj1ymyFty4bVjKSPUfp8MqKVA+M7OGI
aPB+HjEpAAVyOR2rACDn5P4EBop0sJhcsx2ucNXYu1G49r6N2/2YLiFE2dF1fZBD4YiJwuHf05T9
ZbTzt5TBCa7e4DDT7ExI8SerYVuHB2xa+IZctYpduAxATLZ6SS3IWUfV8BhNzyOxggQCrFAB9pQJ
PHyUZH/obsn/Ja9VuzdB5qaRwVxOO2BlFXlqE9JxVzM8kR+pE9x6VH4JZoO16vtdV/u/1Zz/xA2b
EP42djcjnBNlfI0JRj6HdUDVmV9dtxjBjX8ii38T23iRLuCTkNLeNs4FCV8aVYASLWg7ec6c9NAl
fONGeSmDBIhGQu4kZ9xsHzoK+8IJXpHpIHIMqzObLMEuHe9OVx7wFm57n7Y8iPcZIOA0wzlNBpvj
Keyb6mj7ameb5ms5oIpE6IPMLF1nLQjHDqvE7OEi8aoLzTHsNy+7li1Z5Xn3nCr6JRVCU4EtaCga
GPFZREYHBMXCd95Fvk02sOXDJRC7PpgG8xf6zIgVw1WVO3ybdup4X3GOAPWf1etGs0UD8m+bZGAV
JhGPA9YFmJ22UeQsHirZVxRd0pNVLrZx60huks5oZoBKXM8sYRO7LlhlqRBoEsMMIlVIRvQpH3H1
xUltiIdEBi74366MgBSu7KoKHZIkFQwN7lO/rVG9kizfMs7iSpMFw6+5XOTWreBruwNt1xJujDG2
dVhezmyhv6eURufPRGNJXIM/K0FUlGP0Uf8e8f9dRgOhFWv/1vR+CZWrzAq2U6h8I03RYJRTHXwk
kYdkgSGYnzQP9Lo9xFAZqJyzwQc3tax0NF+Vs84do6PhByNK09CxgWAmMs8W4yCmSoJ7RfasIk9D
XvZVsW780h0oPWIK/bOyCfkGyub3dr1SXkwexZCEztHNh6zkFhrYSKxVYJdQ5/DKJaQTI6OtaElz
hIvFpwoZKE+rykwk47EcoVL0HblsH8oNtjmHyX1KqjA3U6nTQvvruBgjReyQGyHEBesREwsgk2h2
GySB/WDvAUxK+gE/qknSWPkB+7+SBw8hJ/SELgT5Wk+j/JsbYYlPG2UVcJ2Ap5v2vhUIcMHKNYkr
yUx11RC9akAnwXNcBXEN/THymK/N3piVtF2R4VJcOYX09B98fknghtKih5xddkEOjqWqauupk23L
PNjMm2J4yTukSejiEgu/vkaQ/y/MAYiS5KmSTvzGlmhGQMV9pvWbxfRJ7Cyeq9lYNIwNwK6gzyuR
bUCATiQytk6uaeSdsTSD7znzhM6oOSwJb7Y0osq0jkVkBuVfUQ1m4KzN3qdKcIJmFDmLGtEyyTV5
yL1F0m/UxLU5llUF51wPXfCM6j72UY12sxeEu2TKi9BmcNK5EL1dJ5AhqN7QnsaHgVsOhXPVcZ0N
qR2N26JJBBH0rM9Glwnj4Ct7eB5ij23WXeKOQfTe9VmKuS7o2in9l/pBhu1UcbfqHw/1JKYyTo/u
MPXGtPhWVdhaLNBUTHW48ROsG8lAsD3LSB9vJFNC0fe5QprBZjQV+67COj4cfWFIErOmJPPZHGvD
S4EtlpBXcgEp3g5tMmBMJSxjq8Najq8u1g1ss5mT5V63QTwqmbbmvfLYxlpdxLZJTOOct2i+qyLq
YQzFXY9EWrGNQYTo1Vay4W9rg71o5oa9SucZi2CnxGka93BLFuZ+jIoK+o6uWvpR3D2SirHr2h58
XovgngWQL8LptQxUrIxTpXRWjRtlDHGgzqbtFqW31kncKjw5hb2wP6OpcOqvPtDxnEJ1Uo3zIfij
0bNaplmaDIfhCObOmpctZgaCgqDrg41I21Q8KRFFBfhVK3fq4hqq2lTuxsADoP8sBvu6fLJII0zk
7+Th5SZ6Q0Qle9LETKv/qDuv5cbRLFu/SkVdD2rgzYmZvgBBAxqJpHzeICSlBO89nv58yKruzuSk
Uqf7XE1ERbdShiBhfrP3Wt+inNAEoZk8q54aSwc/DtSSEm+uZYjA+hKrM6AbKVfx84+CkVpzbG+t
t/de3MfyuI6rXrYGNCFlgMSYFUPX7PvK69BTc0cDQogGGT08z1E0rdAsEM5nylzJ20Hpcva02Mz4
6AYqW1qHfu1zL6Rh5JePCILUjMUZWsDu4CF0QWrWxCuoLsatL2qkIQ0qbc9TIAZkVoyTkdGA62SA
yAyiiJSs0ZrXmEFLARChWLrLWhOBO4o6s3uT1UQj1tMgWHZ4GOuhIJTXakaZXVI7lZX0zmPtTwc+
ITdENPlxeALomKt7RZPmsgGgEWbwSIymeB0koaTstaFiXi8Zx7EURjoborJhk7WkwGhGB0E151Jg
VVnCvqMJO7nQjBvAhfzxeDM1YXLmQofRLrQqrXsxJHmYXDEPE2BcgYQ3Cai57p1GKgsG0odGyjbK
1KYWDJEms9q16icigLREYIdrTGkIXLFoAp2C6xCZ5RkZgADQ0MwzMaQaNlVlt0EDaTVgaCM8Qrji
6XTc101WYyEVCpAaSyqmauCoTTWZIjMJTrgv1lRQPuVGVigyyArCbkoS4xS9G1qa9pidQj+sbpAA
p5QSR08gKMqXY7N87Gs1ZDnNNRIohlT+1GONTDwPwYqf+X1I4whZwiYdiDLHLZ5PCnJhX56ldEaT
s6IhuU1LIo7gTXnSbWNANJ5EfGtHiQyOs197tOQTUR8OhkUxe8ujUeg0L7oKwy5rbCR8LK9GbXwV
yo7Ad98S7itEeujxoqidjJ2gZjGtJjPOkghKkjX4yJeHYYRpD34BVNvSD72ShmgB7kcRhHGp0rsD
XOlD8zOTiW1jbo1FGCAQMX0LrkhJAkU+GKpXE6KuCvBZ0ypsQ/QgeZdAHkpoha4HyaTdnWqMZSuF
0C1jbeLcEF4Gnh3KcD2d8nWTEQi4F4Ic172SMls4ph8i1jSzAmalAa/C2wuWSptcFM02eLUwhLf0
X4LOW5eCL4879FddfUdqSIyPq4ozIHq4FgckUYrsMYQIzM/HMU5VKEsSmZ9Ur/I4Y6wr5Jhc66D5
qnBDH+S6zKWvQVZXLLUqTU6p3ihaK7bwmcw8XZWqiO9LiBCV0JdjH3aYLAgDx7qrTWlX9ELPqME9
W7qZUpbqrvQnr6DM4UvN+OZ5FR1KJSr1hi6AKfAwVV5Tj8sBXVq6CzrZ4KHm0cyjRV8zX4PAkNr+
inF6jLboJDxlZ2SG0ZylwSh8p24MzKyYT9rbysy79Dk2TABjg6mHBArS5yHntg1yNtEsK0s2HhMn
mdZn22D8y6GQoz5EZKPHWthvFY11oD1oqhEcxKykCdNTkOyWVUeHfqV6ovg1ihVFsiuCl9Wj5Hmx
dZKoojKYTSUcOqNIGvT9qZIrRCVNDLggmFRCStapahjoUHnjDDdVbKJJm8RmBMzJ+4WMiZDDcHot
qsKNL+L+wq8nVzLA+jEm+N60Gvk10Kvuq2ZMeXMljZ3V77uwFqgcy2pQkt7EcO0ITU/zYzSQxpGY
VgkRkoo+piIegwqi6DcJ1NjUBmTwiM6edJ/AImxXRmRlG/2EozURDbR7I3XO0bb0XENx0SgljrC8
6M25yqlHV6qRDtqigOFM8majNy9xraqktlFP6Jxh9Cf/ySxbxGMCPW3pLIfygKhAjy31PIUTTVJJ
QuN0HUNLuZYLL3oKjIQ2t1qmI8ILmaQXDXn3l1KvxpPhmfiivGACvjsiiwSVPGlMTeyIQI5w7wPG
KXNg2R7O15e8luNkMch5xv+O3fgV4bpBcxhhfLyKsM09ibKnPVvSgK2eZjBpuHHZhxg/fMYWoAFy
+wIyjJM/pAFyz5Hiz+NIK/QMu7B8DZOCCBytyAIcb1WYIwLDAQj+Xo1aqDfoMYnTVfUA/IAwDCEs
/V6riD4zZEiQcA5uKqiZBMs1eN5gFsGDm9fZwC0FTVETKoomuESh6oXRGRkYeOG6TwHZKHGTbrLa
yikOMvSOyyxNQHixiCIFJizZi9h+JcrTsu/ZjFH+luALgKPUAMBjchD5vgn7dAxCuih1HxEUr0Nq
wIFoiFlH1a1qbgcBOdMyTY0UnackacKKoVc391Fnif0i0vzMcgNfa75OU9VlxHHjAcMqbajttR+E
XbyKfcD45H/4rPlslhYqdmxFiaLdPB5HZPQG4P8wBLLa0EQKlquxS8TyDqxR1qwa9kTxIzdWVl/n
Y6eHe4gcabUxhV6onvW8J7TUHOs++FK1LU5VCXJ3+DXxIeytpIZBRN92gLHiowWijNt1QiGrmqwW
OjwjUqyX5ga66ZjcW0ieYqaNQu/2Da2j3h08MY9emb0SLvg0AoRBaNYFLJ6YkAWPh0ynkw+Qxcg7
nEoI27sNK+pxOg4q+bYOd2w24R8ZR7q8FjMKGo3R8BMMzqCE6H9UaSCyijUANHNjBvWGRVgXfi08
j51/pLZqOjvPpnZreJFAVq5OUMJi1DUvhsVbUSZLNLFVrosx0YZ1YarJWaqsUT+rSoPI1IcR47kd
7QJ1k3Sq7t9R9J9R/1ks+YZthBUTOyCSvA/XHcI0iIptpT/UFluP6wICcga1OMjTKxShlBlDzIVu
lQxSwaNnUIIuQPbrN2VfGc06RNzRb8QhiwNksn6Kkcufh46pzTMgYJMxxwskQ5xbi6RSem9ZMFUE
DwZqOgvjm5rS54wFq2jvWt/0gUBXTCFMiIWPzbpRFZqD/+GFIbbEApUjHieHcYvO6Gtp3Kj1zFls
F2y0WMWYvGlcSzEmpGpeI2sIG4KEPn/TUAmvSnaGtJTFfNhZGUWPKb4veZxa1E5JgLoMtYClDovf
f/vPv/3X6/B//Lf8mCejn2e/ZW16xNDS1P/9u/b7b8Wf33W//vfvpqKLimxwSkRJ12VRMyx+/vp8
DjOfX5b+A9khqMKApKSpJOUIIE0tXE9Kb/9/HcUUfzwKheNU8+lesmNNzpVhjiChho3QNsYnBzL+
58dRFIUVqKUzQJma/OOB4shH7qVH2CKx/AUQf0frkZO5n8anSfj6L38ojmVaovTtgKry47EMU2ak
Y6LDENZcsRxlp40D2Mbc8/brA0k/uUg/HEn98Ug9GInSANPvJPt2C4VqcnDxrOsD3Vfq3Iv4OLrB
1rz69VHnF724M3446PymvrszMmidnMgkoWawEXFNjhCevx3hP3+4+epvN+NrXowV2RDNxT//dl28
QUWv3t6aw3PxX/Of/uNXf/zDvx3C1yqv8/fm8rd++CNe/6/jO8/N8w//WGaIkcdT+1aN57e6TZq/
Pybzb/6//vC3t2+vcjsWb//9+2veZpQOzm8+0+bvf/1ofq4gmUvSd6d7PsJfP756TvnLm6J6bpLx
N7dOnrOv9U/+9u25bngCJf0PFW6DKOqaJRnc1b//1r/9+RPpD0vSZB5gSbVUSeV4WV41wfxHf6g8
zPyRKJmKJGpcujpv5x/pf/C4U73WFVW0VFkxld//fhb+Giz+vEA/Hzyk+bn95z0iyJJqqDoKM/3H
e6MKeqUb0YW5SkWQavYKBo09l3fHJL4WKnBqRb7FL97CD//uLP31Dr4fruYX/tkBL27GNM+6RKb2
6k4E1pSdtWaDCKNlCu/Bxbz8+hjS/OD+7CAXj5noSz11W3904/bcT2St43bt0Qf4vr/shhfPDGgB
yruKVfIUolqlqa0Cvv7k6PMQ9bOjXwwniZ5KIykzgiuS0JKnJDF5Aq5BSjXQdI3iKKpEcRDP2ZD4
LAzpnqXxJ0fmjvnpkS8GTcUSQisrhdoVTFL18nVTha6GMtH3xx3CPhLtDKIGdfIky4XHeuGTw350
E81v57sBJlZLv9TMMncJoiIw+iq5bh7I0M3umdeCTw5ifvDRLiYeQQpkSuC552YdqjDVciSrX48V
sOnBaZnfA0pWn3ycD+6ey5kUsbpolVS74WuY6wkfNGhjW/Fk9gXhMdHoVII33Kcd+tpbTakdVKDL
Tw79wQU05k//3ZnU2SAFk9Q3rpqApxCPDVt1rfI3IV1fLcaEWnNG2dKaNHh06ZNTO68QfnK/GvNU
/N1BTWsQctFA5hGzUaBQ5ijisBY6FX++Pgdmrj06r2Gvrv/ND3kx5nSaOJplY5pu8VjchG8CTeSB
zDPbe6gOHujXT+/Lj87mxVgTe1VkKmQZwOI0kJDcprBV8LV/u30mRjSf6AKSQ3Cf3YmfDnCS8sEQ
Z1yMPhqJKYRYV7nbrJAUhffSY3bIg0Nww15pFRwzV972LSEhoBKc7hUEER2zK4Rt9WbABmS/eliM
gqUnb7t9fMWas76Pjprw3O0FG4I7nnTlUD7nV/mZUqzigAFca9qBoK1FTff6Kj8RcdYczEJ6SNjn
DQ9ExdmvZJfLTjQ4Zr1plC1Zs7PwJHxqzt25Ng9YSRf5HryXsa7daDluNFfYeSikVwMLFIXI1DVE
s2UjrlSHNIFNla28+jU4VFdsJ9ItochX1lnnFZOC+sVteqZEfl0eWQdnGJC9l+gBLP0a6025wexG
528hLaclPLkESaMNibB7UVUGjCsB2LkzrKs1tQwCzDb1vzkyGhdjstSnlp8Io+yqYEQxdDk9WQxG
42Fd7KKjkZt0ZxQCJ7H88zUC7U+erYuV3z8mWEP+8eESEAmX4GiovcyPL5ovQyICEQOSJ38JcHnk
nUcG6JdQkqCjgjdpiiMtiTUOZrv59Ak3PnoSLkdofWDwlDvPxbInoqUSSexoR9PprWhbT/TMMBFD
intIenId01JZ5pq/naDYCBAu0f1HGOYlIIYZpQm03oNKwB8aphBQ3zD2wroFieaWYXmOQqeC7GS3
vtxte1MKV6kaLssQ2OQIxr6UEzKx0Zz0EO5Rx0rkWqENnyOFtJriOMEJUeI/GFDuG3G8i3zJJfQv
WKHDpgrajk8g967rgXx2JBN24qvHQUKum2mOGSXlSknhzJSTQ6uLHk56BdmZQiGblTAg9KXe+FLN
2l5KN0QLlCsIuvQrQ+Ljc/nawsvWFC++iYfh+pOB7qOJ5GLOilRk2GpZgOUKN1FJiIr/YoJsG8L2
aBScwWnZ6MV5NA9z3HbFFWcc/mQS+2BMn1eb34/ptHxEjLWZB4CvfAlmeJapOKHCEgApY0jRFyYS
0HflszH9g4+qX0xcamUOaB5Sj1YXCnp7pvgW3OTzrGnn+TkAqlWH56AcGd6JlTSMTz7nRwtY/WLy
mpRBTgdf8FxdzY/kfGCbM2eQEj5q07GiYqfCvtROWX7+9y6qfjF7qUpKip5WkSTmFpa1TerqTmgC
BCHtMcoB5giHrkqOmsRMDTYUTp7l/vrIH6yA9IvZbBSyNgaiAXvItMAXkssWdrvaElgJjLuCf8/L
oF8f6sOzejGF5WJP1CMmPzcfxWPgEZCn3aoROCa/vgNHwMqIdPmGAMgg+WzpMw+IP1mF6BcjNNis
KlMUS3I7r9kJyHK8/mxaI7aHeNlI0i5kNPRG49pjaavxVuIZrP3rjwse+4ODz9//bgmk1qOuJCFL
vqHbxb218VDemUwOEaIVWxosjwq0eK8mDFGUOPeESO3SBHBMZUslvM1p2E0JacIlPCHy6xUZN0i8
VuDbl4gOhGYj6yuzXsWwhusVHJ+RGBKJnuaKBKeAYNjGWwQt4h4iKNiSyHPFHcLZgFSTQSvgypI6
XCKeypDEMXGjhEF4fVamXV+8qMmxYJEYrOkUVpaLS8MXN4NBF3CDmUwcljO2mLiGtc6CbiZgebsx
flQAh6cAUB819dzKt9bwUKjvjXqfZjcSOXfKujPeuwZAndvVrqitRGmdxhucI9Iwv+kaodywljoC
uzeB74Jg1MgrLlaRTDURsImHrUAgwBKtDRuRLhpQ7gubSFGu46q9jeRqr+QRHwvriR/vrKJ0ocps
9LFc+vJASjw2gdZy6TUFXXk1jLE7RcqNXjXrdnRFcbpSzQdFv0NpAWR03CQ+cyiPe1OouyjRVoEV
rgNz+Cr5kU2JCr0tVbdaMd8FRLFjbd6ptDDyylUSHWVZdiCS97UB02WEw1miPSfWgTvWCLESdLbo
cQLMUBLof2msX3sB+TernBS2dRFlz+ApIXSEwSk0x/U4jYw56l2aoLoEqRWS6GALNRQ3Sqx7MYhv
o9JwqbtqyVsQwqlCeV+XX2rvnaxdcsto2EE7wg6v9IegNUl1rtZiTnYuggw77/VN6bOpg5JHao6j
Qc/rFRmTfrFM5ek4liICog59M647f1xrZGGFmAkK8yQF1YYYzmWJo8YqQ+DF+DGYbgJ5Q+f/Jhmy
66jrnIg6qCGJLtgKUL1rbyjnU3PNnvK2iR8UAIGzsZ2AKPCXSE7OsI1eC+g7PiQImrYu1Xg3Kahm
4cYdo4g6vDFcIUt6U+Xhpi0OpYpnT+ShyWnno+jXD924kcVw2/vqOR7UQwvpsfeNF3PCFE3iVyzK
myCBNKxpe0wy+ngsY4F1o3bCpLaXyZbJJt3twc1p1CuUVNoANnA10uE8w9zowTGlNa5p2g6a8C5q
42VAOGfh8fwOp8BHI8Ry24sQcqpx+AxQEEIvFYEaq6n4yMiKSMlYZOERj+1n8+RHA83FQgwUCmox
uW3dcnQR4m1MYE2JUC3DABzFvN18TyMPux9LKh2mz2e7Z/Wj9cDFUsTw4AGjqulchFVoOb0DnNH3
jnybPBKvlFbjfk4WKnl6bUGaLbCi9MbrPcdnwSdSf6eNac6gd78EnKGTsSMuxAbaY9aQC0yYkbeJ
cFX5ULpTBQqsCY7CiIlnva2zJ1FktfM17GH3eNqql5DsgXo2TAEWfAo7JXOGtgZXSPMKMXt3LLJz
bJCIZCIIvU2R9H8yyH+wLdMulkRTQB2+6/zYVdCSydnOS7aJfIvPlxnG1th1msNsPxHIex9o3x1r
RMMWa1ZRF2yRauTgihkaVOSSAFaKJiRTRtmzcrtKS315Cshi+fUbtT56o5drKUkNJlWLKzcdFTdg
EjaExoEkuiavoVHPonVVTcjTw4Lw61MlS3uTJgMu771Mql6K0bDCdtMWR3J/uwAEwcYkgwTUFHb/
ZRuQ6QYZHFJhlTwqDbfbS4tfHqXaukbEEJeGMyBSrK2SmIjM0YllhYWFeRKjvyZ+o+ZmWAJpsuk0
QucRo8xvU38ZWtNiDhISldckxY/MKQVmHDbBsgbng8zAlkZ0tHSbCNRYeIxTRfMs9F8kCKm9TDIO
7UZhPBFWgjVCBAx2ihs3CVw5ulbxmdG4pHzGXSgMCykL9/kDwSCI482VicEpjMj96lFdRzWhFrA/
aQcNHnE+qQ6b/wl9q50atyqztzq8GAy6LQSAX18tbV5o/mTd8u373y0dBCPzFbRk7Jv3ZiSt82wS
12S6H8cmX/sxATqxqzU3bXTv4w4ph6cyOGkpjHMynOgoozihD97Ut2rrr0zQ2EgK4nBRoXlhk7Xt
jfFGw/s2lMHCr2CTePGyBSlhKHNoCiDZuLq24mwfASadmS6pLrvpjOsmASAwR5wRlA+odvZNTKCJ
vyy7aaPCiop0+mVJuo0tYxPLpROlzKtatpzKfInuC5aC7+gq/kWWI78+T9922j87T5frZq+SCjgR
laslT14NqarUD0zeOxF2v+pjRzGHqzK0TnKrfi2E8LYV14EBZIoLF/vJlVKVbqeXJ6lyVW7zaKS7
pecEacV3daA+yFDYdR/sQiM7ggqlAtiShn/fJhOBPcmTXmPp9oedKeQbBbyEmDy3FmAS5lJkV8gG
hLWJdibgbhwR3QtJeV30uusXPagr+ENtu5HGL2pOtW+CKDhAvmyGQ2G0ACOLTYjqIk0JYeD/S1Ff
IsBei+SmR/cl0dn6vGPObzwE0R2GY/6lG+GSoOx1rJnOUCEz9T4bPKSPBo+LXULuQxWwlCjYhqXu
mBZ2xKI+tRQwTa/bjc31QMyEmZCA48M2qK27FDQAa645MOqIeWD9eVlRmQ/5syt+sYmYxs5TKQEI
REBZNYOXshPH63ok9SysiUWJp/ZFIQk4Mfpblt+uMt00rh+bOw2fAhfEtsrmhKoOw8Uko3Iexwcg
ChORJ4FOWaFPX9IWQBzLHNmyiZhnDWo2Z6haII7AEckWjj+3iT9ppn3UU9Au9idGoWpG0yckEXkq
tbHgUaGiRRgxxhAVf1uk77LGv5dFZUfbF9U8obxEDfz64fnw4Bf7E2DIUmhWHW0aCsIjtskyM3d5
YT2neCeCUsYS1O2U0V/Ol9EiSqXisgrAIT85/gcVfu1i2ZJkEsq+yjcI2DauqwIvcqk5XhsfvYga
P3m632pXvXac8uj+18f8YMWiXaxYKjr1ojSMmiuxrc1oFpkmRA0SGigvJCxN+kC0wcD/+mAfneBv
66bvRnHSzRqAQ5biRnp5pzM2a16yKrSvcmDtNPM2DQtQXAZG6+ooaOOOHIudxj7o10f/YGevXkz4
eDklS0lkQPM9JbmUbOX2CgWGE/Ex65hgufLT2vv87P3kmVQvyiVyN43B1LBPLEeiDhUnMtM7kc84
n1li4dbVe10CcJDwXqg1HjvCa3WVpWmkfHYrfVCKVC/mgYw+bKMok+nGzJaprDrRSKxxTK2c81ly
jtFQ4DTFdsTSI+Zt/focz93bn37yi4ExSTqp6tXRdPFYsLB/nJ/d0oOiZLDAmXYSp17PBGco4mNJ
HN8nR/3o0l6MgVYoqSqaDQvYCBEJ1AHr7N4cKQxE1N/ABNq6ROw6S07LiQjozUz1NPiPvdd8aZXo
6FOPVioQTN5nza0PnqpLqUNSKmGrteyti0R+JqNpWavaLhS1dewh5UjFXSWMOwBZn33+DwYO9WLg
KpWULnKHO72XoxeT1iP0wy0KqXm8MpUAXbnm5DkW4k+Hyo+u88VQhY3R10C6Wa7GkwO2CqZb4Sj9
owc3PpDrYz9SLC4eS4M4F//fG6vUi7EqBTQ49AJowJSP5U/aLqJb1vIEz8OimRk7kWalxKz7yV31
wVlVLrYyrSYnSYUHx/Up/c0DRs5zOkwKszcyXAwDngp/DBcbrpc/j/mX1OL45xhxoe24+OffbvOU
/y7VGz8oPv43aTx0yzKM+Rz+Q271P1Qe1+CC8u63myCM8+Y5++0///nln8KP73Uf/3i9v5Qfqv6H
JSPgkGRDRd4hMuL9pfzgJ5qp8fwbhoQ0X2HU+Ev5oSp/mKalirgsJSyE8lxm/kv5wY9Y84iWaUKL
UPhr419Rfijqj8szFoOaqqq8nqxqCnsyxWDA/G7q02UvyXFmTXdjUV5bMxVP3lZBdooq6TUSxAdi
zl8jTdlJgIh5tR16Lbos3vhQJzm/PN7IYK5zJM4t5BQJNsgiqqn8CYdwCs7e1K38BiEzEUpaEt6j
AdbxC8/9tkAmHzTaaFQHlwDgaF/muGCt8Was4pPVZ/ciPGdQSo5lG+X4xcy1XWZ6t2MYUX3TSZax
Jqr8Zg22inD6PH+DUULfJyrmzATrVomkm1SASqELmw43DFtXgoOb7kkw5QdG++u2UbCSG64pGbfQ
tW5F04LnQgPBDDdlm2xa+PzVkD6lbJGznM1CkbwiSu/tQPbCBSadt7GfKweUp5orwkspe+oVOH1v
pc6sVi3Euy7SxYW13aAoPzeGdJNnVJyCIX5K2RcU0XAaQkqNZEvZTQqPOtWP1FBu0Gpje5e0bqEx
B/cd+1Y8RXdsnXtAsUVrXs9zc61JoBfl5izUlFaletWnxn0eTi8xWsxaLU6tjwF7KMs1db6Vqnob
q+B14aORhKL2N6CM13LU3guTvLVG713u6SiTpgQtFaJF31HGG5EVF+QhU5OkxEjUrpmLq1iNvqgi
sbsVS/E4rvkuIS+LNidJo4vSk2w0GiCZlDV8ed8ldPQl04AfanAU7DS9UGwbuWFTzE9M4hojBZeI
XEPzBzFOBRNfQA8+Ogqk67Jk/94lRBOAUiXGu51e9EQB4RDgo8MreoTPvh98OMYJHAEqd+V95E8P
PTmEoyhcU4fcJRHb4kCQNjMLVujFVy0nRNIc1NKWZCidXNGz1Oq3otVeAQpOGpzfU+1gEqOifETu
TFZOjG+6zt78kk8IaD2yMKkhDH+b0soHXDI9V3A82NM1bPPoyJDtKidwMLW+WfcNsZhDND5YkbJv
UnUbAzrQAD1xcu22htMI1drWFOG9Dep1kk83vkr5DYtY4eDRpXVqPmd4alQhgxdaztBaQKGo6h2K
36tSEjZSJz50SXkfS2yAjPwev+rJA4c+ytlZyk2CM/P0PjFAEw3wabETC8J0E3TEx5rJ0Sf9bgqb
ZJGMkYdB9Ya5uoPNQzE4UEFnJ63TmUAx8H1tREqvWqDuLZkiqVdnhVMKFYL47iqWuIMqeScE8amz
wBqO6sJQgg26kW1bVm8dKMnYlJbhKhjlvQQYDLeleSJBSyjmi9FVJCl6S8Hs4LtT5O+Mcn0HXHQf
NH1Hrcq7VthBLnjyn4QIHTDWDXyC77JUrztZ2IhRshELbPl19OQV4pe+Ra1NTantkxMpDsmi78Fx
5i1o8bLalz1AjQ4NBNyVxtLcAnH7/EaR3y7G3nBVzXzHnLY1EgMlcrtPC/9R7aU9COWXUdRuSSLa
ZZ360oXjnUf7SyXvIxGJDFOKcx0PN2IpbLQo3YwmtxhhKi9Cb25L4AqiPHzJe/O9o77QY/cTZXmn
KhDBptso191YA77nB+tqTLdDIbPrEFDCg21u0k9KVdKPi/+/RnxNIxVZZt4zpIsRH0VhqPn9MN21
ZoIFWleuvbJ4jKSkWJgZ3NnCf+1hNgBEXU1etvf6YKt5c5GoI+5aX303kf61nvheCPjtaP/civz5
bjSE75YmGZTpLxUSOHWQSFSVeCdGIOsGamMzV4QcbMEuYm2DM4+mULInCy2oveuoSL+kkr8rRo+M
PeVEytGxFyXIk+ny2xv7l1Y6Hy5j/tcudiSNRcbHC51Dnj2/5t+vZr79wZ8rGeMPFAsGqyVT01nH
oJb++0qGn4iWOLsXTFMzVFliNfXPlQyX1eSvJAripmyyIP9uJSMjirVEQzVEA/3rv7KSQSr7w9YO
G4sp41SRNfxk2FJBa/64kjECURvBboPLkE9MS77T7k6aMy4AmC8ip9scRsNpkfb7N+ZC3PZL0jjX
pBNdgz2fIkz+o727Z8u1SPPFWlnT2qjs8RGT+bYlLtGJVv0jyqhtt2xoWG2oO8HBH0y7vrqvlzAl
NunGWELtroCdlFiLl6m+kQnyw5W6UIrGRuuzmFi6HDpivWHQ8MbGxbDCYUcC0srrbf8L4fOLU8u7
ODEbLmkGroHILoN16MCp2wUnMtp12C87RFOtfQ/8Yi9eyafEpRuz1WwIK9tir6/ldeFoTzvBSXgR
wREf1E21TZbyC6S+Zbu57xfCjWKTxswRIE4a1xBMlb23UkLg37Z47p7kA9Gr9omu6lK61lnj2Pfb
0/29ZR928z9Ab++J+1h+URe5jddhX+2x9wDh5V3tUju1H1e3t779MjjFvnHIrTxTmbYxQTDYG3CQ
DHsnssW3uRywLS3Lbu+DVYanndc27C+hfcu5slGxOQ3fI73klanbhpBp2i/VE5K3c+PA1NqTQnc1
zqjAO+i05xDr8jpqaGH5PZ2pwFZO5eu0Ft1i0+zUCGYBGkDCL2wSwIDRncIjOQ/regPd+ZrwMPRP
S4xVMuncixbSWL3VzeveOFaP0wofvUP4kMt9cD8syW109C/JFgSXUqykxKmduU/YH0vyV47ETwmw
sE505ul2Yk9+K66JplDftFV5atftGtT2K3hEcr53WchlUzT3C9g0DWZN6Yxc647m51t3oD+LhsCO
6jUs24cMq2pni3cKn4YTd+gWnrysvvjukDj4YQaYBi7cKPepGtzgHbAvRhVdtaOVv2x2oqs4pLA8
jV+IORhwoFM3hz1Vgr6Zaw9ESTlST+XaMUgdAHD4MJHHmlxZJ1y6TrE2H4pDsJcPOMj2/bq9042j
8GK95DNBkwVGZ9mM13whbuOrwBGu0ZctIuFAmDWtmBhGu42CgDg96Eh8XZFmC9S4WPd7gxwO2koL
5I4oescMTsFBqd1Wt0O0Ju8ZCbooLAgi0lbFbfscsKreN9eEWSCu7Mdt28Jd2sCH2AbHiP6Lhq36
3Tvxks4LsAH7eNxvef8sVW9KR2AIAGXeENX0iG2xuM0Q9Sr41xb1u/5FP2D+XFuuZwIjWAhLZYsH
nBuM+nnIsueVEEHuAWntBPAEFrRQ8xUpbBP7CZbmVM7s4ZG7rtTs8EE6xvVCe3Lm7Msb8TVa2bih
7G7dbtRDh4rN0c2F9soHg0yzClbt6kgTnAo2QgiI9JwdlQaD418xK98Jq9iZn2BRuRsfgthBBly/
8L48gPSL4lFj3DAWAD5O1Ip2w1fdXJZvwgspGF6+AORRK6ty2GhrEJgzuXO8lRVH2pBav1IXq3FJ
dC8qdHdyrouVtnsR7PrAYxPuoq/xlb4F8qg/Z45kx29kKdLcgKj2lLykgl1t5Kejf7CeFTpVcPqP
8lk5AsRWyPGUnyaQzwvppBzkJ3NfVA0ZUzaKhFfRlaaDeb2cUJmaj5DzD+me/HC7eJGPrnJewyK8
Ct6VK/PYLZTleKNsr0qXuEdSbGzRPxuxi81SvVcrPlB1VWBq38QOw/Ly+TnYRNXCckX7Jtjkx220
VBYPS9h99tXoLLWTHCxfQRA6/qL+Ku/5yhYd9TF7flIYzHOK5zapakvyPVfBc+tAmeA7tCCWZEdv
wIUv+/2VvJIWVwA07mvM6tfTlo9AYscidfM9OWJL8zp3RX4FDLxNl2eBRsK3LX7HWiNsTq60be/w
hvjvYS8tWDDmGypelJtBT8UH/SmmqbVt3jXN5svk/Ql88Pwurpr7kb3HLllj6bo3YILZcBpSQND7
ck/OOjshfGd29x7JW5DM5BkAn1uMK90u6Q/ymdL/y9yZLDmOXNv2V94PoAytA5gSBNgzgtFnTGAR
2aDvHD2+/i2m6kqZUaXMq8E106AkWZUqSQIOh59z9t5rx/88uhskDobFq6rbK4Rp3eQYkCDVoKYJ
iHEHnbuyNuhmyMleaP6yPNWT+ZnkbzR8geFHt9bmk3LS+A2uuUZBhDdxw6pc2xvNr9Zvxtsjk+D9
vbf9puwAtpHLdnCCR2RRFMFe6KysN8vLdpL3pn3SzsDI51tIU+s+aNbN2thc/yLL/UJMk/LKO5av
T6wpyKGH8o2QzdbdtEe+lPOCvvg8HkkOAXlAGX5ym9c59JQvg7m2uzWWycS8Cf2Lu7aIvVrlmzm5
GSKy83nPWZ9yvrKCqR4pqxPUypaqExNBp3q42wVaj//88Pi/aJNtvlZXG1H7sZd2PaT+0z713+GE
cm1hWlfRxL8/PK6r7EtFb+zhLfvaxknx9uM58p///p9dMUP7w7ENzSXOTMd6J+gM/9kVu/4TYWq6
ajoI/hyT8uXPs6Rh/6Gbho2BiurFNr43zP48S17/ETwH01E1lVMgf+B/cpbUrn3pH4oShzaZ6dAR
c1RbNywcWD8fJWmXLZUCYfcSFd8QdE08CxK7J8JVQntBY8vIq8AZ2TnQXlQ6JTFxP1y5vyuLrvPE
X32DD33sOITWTh5ldUFAvMoRRLXM5CuHhP7TvLNkRjbMJelfC6JWr0Jx909T5P9B+fO/WOf/to76
L1zoNq3Wf7/GA/m1/Bz/v02fvJU/re/rv/aPpa1Y2h/UR1Q0rG1WhHFdwf9Y24pl/iEo7C3+Pk4D
/fs/+nNxW3/YGPos0jP4VyA/XMX7fy5u/Q8yCVyDGsq1LEPX9f+o5csX+2FlUbphamR9E03nAkq3
Pnr+5pasm6pexMrFc2EnJcjrU+HclY39jwqavenvXYXXPsK/ljAfJCyC+q7WQpX2snttb//YWW60
VJ17g25gNRBQWsXv3WS/ASzyYgc2A+CKLz/cib97Zn5ubOCB5hJR+jmqKbhMzGs/fGBHVMfM1oCd
YT37GAvKIEJqVqxA6N4rEOkIv14lwe/E5z930PlYU3Po7dM811TKZe3D7zRTK2mnKyJ6nsBW4YnI
ZLuZfzdc+t2nfPhxE9hVJQv5FLLofDX7ApB0LeAp/foa/rw4/vJbPtbQQiN3pBelTZs5ve1p2mYG
PL7KGNAzZOFvPuyDvvwfnyZUpiKcPlz3u/X1xxWialmjNMZkr+JdtK2DYdusxzWgx+B3xp+//ixd
Fdd17wCWESyNn1eGKuEuMADmFrnK13xsjhnqp0gfd2LOwt9s3X/3WS5vDssSgqHPx0sYOcWQt2Ty
4Bs8R0IG1ZQGGmfyuY9+80kfXlPX68ebiL2GB9mE76lf18wPsxttNog3GWd7RZzMGvbbI2grDq7z
PYekTbr59dK4LrB/Pc7fP0xTTdXSaK6oOrfs5w9LUyW3rUy1qcyjrbGlON2YAVHMv/mYv65z/aeP
uV7eH34TYBa9IFQE8ZlyWxcXQ7/Y/W8cOd9nWr/6Kded64fPCDPklOi97BUNjsCivq/OzSW90dbR
nbZOfAQ8R/WJ2n4rb0iB8MhB9uAxnOgG74an6hNYDOHp235bemIb++M2/c2D8btL/WFHUUOnSp2B
72duom27UXzptzv52zvKe+PXt/TDniK7MOkMhWst16OPWBGJWtSudCyFS0A2AdL3tdwOW2NTnwdv
8RAWroud4QG6sNYtMorA+c0P//5wfLwzPDMuhy/+ixnnz3cGunoIhNO1V+Gp8Uu0uvR/TI90Gj/Z
tIFFBVE8OIF5YBa5joLfbkh/c+EN1aYLTSuTNI2Pw9CMUNIUeQxhX97oj3f6JbtbYhp3cKw95wYG
zluzJof9gKn79Lub/v098eG3G0x8TYezgavzRP/822Vr5YMCG4IHbNhlcDFXCngiOjiF1wfgyBic
rhiG0d6jD/C7l9jf/XImzcQM2BwM9I9teCKyuhiMlLOSphmMjJ/mmSZhzJAEezNvN6+I+r3D9OrX
m8oHxdX3XcX48XONn3+0phdci44rbjB6sKM4YOv0EHd5DfNXgU6Y/JnV0DJeXtrViBY2lenZUbTf
7Dp/8yrioP/D7/+w8MLJEAhJ+R7KonkzxsUlye/jpgZimW+MPDpG2A3A6JBmdPubS3C9rx/uO6MY
hvC8Lig7rh3yH3ejJK5DB7obfS4WnXgqLsM22yn77lVZ/3aN/c3u+tNnXQufH3Y+Edv22Dt8VuvX
u5ap+J6BD8uLxOGXdHttp5Sn3y2tvxzLzOuo6V+/78MtLrphmIxJ0iYEBZnoX5T29ddXUP+bxfvT
J3y4eYnRN5Hi8qug1W71vRVYa7xPNPh1H5re1+QUvdaH53LV7LRNeINi85itoxvygNLN9rqT/Prr
fNf7/OqGfnhTxiaE9Mzg6zS+uUG+eqQb46W316yXwnO9m+JsvhF0vE62xT4N6C/6wBCC+UXzaFGx
y9CSOoktEMdN5yVBegcVm4DA363462X/1bf88KJ1epN5MhpgloLDt7S34c72iEfDnN3RLPnd0vvb
lWdaDGbg3lFSf3jXpFUSl8N15TnWfQ2DpsyfVOwAv770FDN/+VWWyqxJd2zNoM5yP7w6E1a4245M
ksNJN75S6JRrQAssc9tRT6SyAWFlSMQ4wZ5pfrd6Ex/QCcggDjX9MLYJY0UtZsPvu2HdmDibJloB
G4VwpW9lnzi7rpmsjSHbCMjAVNPRVeLPhF43u7joxxNh7aNPGBeMKTT31XrCOPGG6LK4jRZTPXSO
awWTFrq3JvnAPrkk+SEPTay4KO+xS+RVhotKGIdIV+WRsHa2oz5HzltI8ZmsgjYga8oIYoPmXTaR
EdFHBPzX8VgdCFPKgkLQhc5jV7ltItWguz5lD2TGlvuECIR3M8yMT26nGMfWKJfzWMr4VGUdkvTY
eSdL1vRbsp53ikW+Mn9aDARYU14NJ4y8spiYYy1XZUniuodk6Ltd13OGnjrNYqskbdqP6k7pPRtx
2hk6sjiVRJCDG3CLTas4zY64dNMTeqR7jT0wsSJKcNuIUQsawjkPxOqZz1VlWQ/JHLsLYYGF8ZLF
mXIZYuls7EjpEA5pfXd01CkBsKVk2t5yqSGVwRgDU6bzk6u0zc4JjZw0x9Hex6KtdnA1h32nKua2
6xADxlFzLQvT3vpM5H2m+/2kif1IdiQRFEXW3BA5jdY86RRyTm0L6hZZNfsmvWajFlF57IdFHIdC
7Ur6P9GCPTAu7jt3TI96DEEiKhvnvjNBqkZ6rV1E03WbcOirB72fo3NogWSOHeKiSfucpnpb1MTQ
IEyyosNwLSJ3BAHPZzsHKqKLpXvB/JBj883VQLi52AxFz4mLlHaTF1Q98Ja28yAcBJi2ahid98yQ
021aT+4e5jBNKhOIPcYyDupEQb+2vWk8Zf0gjqba6N8IqEmdVS/azHemcAkMJHA+rAWwMSOE7i2m
ZlsB3dMKE08hEd8PRq+BiZv6DhlMWUW2She2cJ9K1DWPDhHfZ3fUi8cwk9l+rJbwNIejstfbKxI0
YgTZa7ZzMWwlJiGyMDAgzTGvhZWT9gpwqjYmaLGT2SI3CbTLG2fRcAMNer7n5dJ8KRApkwwsymXY
pllpLtzDuJwwEgGzDGVZPiXZNH3tjHR+dKoKcn2YWdVZl2H1uEitsOGZ1QyfRkJpvTB0iDzPp0Yy
gu3a7NFSFxyPxFgjfA0JAr0RRqN14F2ovvACGk62lmTL7nLjO59BH9esAFxMqR0BoMl13dMJSppI
dgufFhgPp26yYpyF7cYuEv4fY9m+2sOkvcStgvFBIHEq0XzsZZl8sylwyFKVEG9dwhO4MvushVU0
jNCvEgzfPm5J7FSV06i7PgRxpbmFcUNiGoCHpBY7/mC/LsZuDXUZ1SkptLTCy6OA93kmmM31xqQT
Ny5RT6s4UW+WIjt1innWrFzH5ye6T2wmb+GSQ0RrMdmUboUkJxIWMY9c5nhsbqw2wo+HAAsEDZKp
YiApJB30+lbLwmGtRKPO13HvssoEKczx8kQIM94HXRJ0T1CcRb8+uzI/dbq9DNyqR3OKb9Sm+rpg
7PR0K7vIJLtvEgdgepzs275F0NVF7t4mKp4QfXPxwVqSVZ+DjQD8+FVJyLAgOhoYerZdIu3NoBg/
IZnESFmFQwBND6ZAtxRH3nC2j/+XaUJNFKdCAGKghOQGdy556/rSkE0cqjddbUebdki0A0+BwDwm
YPoFWpwkJ1Zfd0U5mbddND5rSdjvCD9X9wTvzzdKTcy5n4STgMHaHmclfUtYo8x92+4lLkl5IRW2
PzfttHhJLO2TKrKdaoxnHKjgH21ow+nc9eAngIPgfEUoOVtPkGesVS2TwtPqnBlXjtkiFxoYQCIA
/LHvVN9sGn2DRCNcian9igPDfnVVtbs1w6HeTCZjE7O3lh0h82toiVkgzK7w80GPvg3AYgmHnSpx
Jg6VDBntIa+rz1GsEpKg2ARV4RMzxAK7ui0Ct+ehaebxM+ov/NYZr+5lGNm3RbLVTDy7mxGPxqei
HewaQNIwH2TiqBdgpQlGs/LC3oSNNYF4UyeRC3svnTajY+dnlk7vpYjj10QrRl9C08X20GYUPLkL
53ktUzfE/t7U9V1eqR2K8Ub2yYYwYtru05IYtwX3PNs0Li+fjdAGKObDYDCM76fhrlgGpkFseFcj
+TB2gZUoBuLCzF52RTmX30gR54Y2zgBktJw5cZPazmS3WyiAZTS9kzCOzi5qBAix1m67t6KS8R3+
UeOTLIRzqeIE3KvV6M54V4IzfW2acVz2o5qLaE9Gvqw2Up9x0jUkuD1gg5dP5M91zkqLlRDP/FDT
1UcrW5o83oUW2OSX7ie7Mmg2pIPyucRORvyAgXK+gp5JZn+C2q1KEaOuSHQmxZV0I6JE6DUzeyYG
PfaJTIxg36BqP9eWHW/C1EVyqAwiAjc3MvejK4a00O1IwiQhtrmmoCzVp6Fp4iDUBqtcc55CIJMt
bkFkuXSr9djm0Ys04B8wUDT6dNOyRk88qOoX1RqK22uk4qsyuOY3GVXJpnez8LGLNPd+NABtkaUJ
ELlGanlArwkFSsvj/tXRp/nJbBwrgDiRaSsASRrfpITIJRJ7k85luZcjFjVSuNXEDcLS5b045vkd
yr36ixG25vMyl/OhriIEqNcAfeCikGxOSoOld1E6mpfgghOEymN9M0NrP3Z0hX3a3so+sfIc8llJ
VDDnNbGubC17QUPSQVQjN5Q/sv+qy0n4ZZmjUbm6NJth4kROt3rHUaldx3bZ+sKMkaEY9YLuYZm+
jHMtjk6PL9XUmvl26V0I7fRqzRXUAUzp01A9ZE43HvsG/Sh21GRvKkhO6r6IMbk79TZt4ZrCjEh3
3BntfTBtIAtprugXtbRT0FvdcihiXCIIGpntK7YkksIxJbITvfCQZbUXMXbJbVo0UbSaBzykjgL9
B961fpqyhXRhU00Ji26WS6RM8x6rbLjt4sl4oJYuXqPcYDclE/ZAnjzG7gmsE4HCpo/xtsNGgE63
KJ0RZxAkuxq96ozWdRkPNQF2vFWt0qk4I46CPGjYEXeaAZfPILbaK0aCtzHzW6RuR6p4KKY4Adwn
UPKmQ3aaRl2rViGEoX2Ba5JMqjJRLpFmjOtMyOg4J3kHawlqREU4NfoQM38btBRPbwiaouumDhTF
rPUeB2gzAPkSn7WihzPcmhNk07Haa2lBDD7IBR2Ra2kcQWNr+Jj1avmm5ZVyK52+4q2Ca9htyEG4
Akfos8hlE8tqPqfKKO5/XaL8pecGotV1eTIcG2II88qfK3AJm4jb20Ze7L7ThVo1MrqLhmez6Tci
K/7RW/g/mOL9Mr/zv3BMh5/ih+v+F8fGfY/LndH6jyPo7//K/8zojD9chIrUh0K4pmFcJ9v/M6Nz
/ri2AB0cFtcpHPGa/xxAiz8Y8SB1dAydTE6OZvyjP2d0DK0NHB7cWQ4bto5F8j/I40QY+fMUgeHZ
VS/puGy5fMN/TAN/bNREuk7YuSYcziINmNNJlm1QaLUFvFVxU2LgyijcVakRXrKllpf5SoMzS0Ml
hFghWFziVohDs90T/MoJ3Jpus5izZ9PBb51iQimrMDe9op/G50KU0yGel6cpvSZic1iitKNgi22t
ovowPlMHPU5GjihJl4qXZRyQMpAUHvTbdp3lC5VlqkVo/ePurrFp3xm5UW0WItfO5kwHbVbCL1UY
ht9UF9CtTqb8oTdAkyoABNSxSZ6mSDReZ1ndSTU/KaKJt4V2DSVI6oVdfRzXNazYdWp10GXBBHkE
sFgeVcy8nWroUvzEb20Zayu1NCTJX/F9nqWHqE6B8VKu3hZhZ9wNTo3LT3W/aTXeBMNK8401dZWv
Ehy/LjnHxzgEt3LAB0c0KSf3NCzPWjnC+OLQTdNieOnx6/ghlMknKIol/Gn4TDuOgN/C0UI+Jk3d
73RL2YUR7YdmUpevoKDbdWojvbGW6nOsQ9Pr837wbLVFz7+E6XQGhABRJWqNOzeurtnhSYyWqIim
bTqYeBoWSn0E9PVlmYQtV1NZlCuRt8W5mhrnoc1jlKvpAuzBS6uJ4LxeGSU0Y5l4ZqxBt9QXApQ7
YQ808JUC/ULuSPPdoSWHNFNrCtwRRkj+WC8E4NqotXtCBkepVl62xHlKfF8CJBJb3Zytk0Rp4Pep
pAmAl238GmLOc012gKgd59ArVbLqzWMxKUenkY8umSZ9az5meR2BWy3W3YzAPDtOebufkcca8P1q
1JsyI8Mm22l1u5dQ4Iyhf7XkV7UJrQcQ3nJF7QyOAKjIbVYzEVnmJ6DTXlWN+PdLe4IXXj10dnfG
0P81d5ZNpm2NefiyuDnZIymBh2OU+Fk9b+eqvmQRymDZaOCKXjmtneN03C2ZaDeSoqNQJVll49FS
BwJpxhmNlxUtnlLSgh5VpMKOsTFE48+WZCxE7tiTno+0Lp51a9zZEBAVRnHcGzDWVkNorobkio62
2ffRo9PW3UrLjSBJ7K99SvjzNGo92MwK0Wsn061m9WuFopoJAAzjXLktG8s3nXSboW9fZ0O1HReN
jKgMJi1ArmEcD1NDX7BQU+QfCYEHOjl9pPQgLLI2qsXpeaDQWczoFpzai7Tm9jHKhI2jwwhXGb/A
LS9qRlaIAMSOA+swK5ROo5o+Vp16Ubp0XbbWA3n7jJ6sNj9WLt7yMrKPWRY+4L1XXvoJAFHb6uAt
encDJI0xWa4fQ7X1Cktf27220jrHFzVLjS6QAz/RntMzVRjM9XwTGZ8W9VhXcl8vT8l4oSbwBmOb
cN7Bw5iavto+CYw0nOJn0gyusRnchUDvPse04PSnyQ0m+7PlnmCDJnHoR8Y6B1E2nKYiWPRnPd6P
9edhCNpsvhv1cVWDrK3dg+28F8NFXV5FeaxJ3qj8WcIJ3Qq2JVF4MrrSXu8Vmd4JBdlNUgYOwuDZ
tHGr6usk5+QFJtxazMB14/tYvLnNSQupddIkIKr5JcOb1SONVi6pWVDxnfvoBIYFZCZezfJooBYN
h4bjEAFXVZDBfwD7aQ7Gsm31W7JffDGpnAoQ1Fr8XfgYI8jzKNnkiXMSKXXNMhwYkt5bPLWDbd8U
SfRs1lOQNs7LoLoPmfjqQLAe6p55ibpyEvXcVRo5FuNDBxYxzR+ZWXt61T0v4omNITAnea+ZUCJ1
cQ+BjOCxFKRw9SKzGRkdWcormdKvMeoXM54JlJhRysMwWwMkAr9n+JYS+TI1byJyFwXgFIOIJ8kG
F6jt9Cme6/slr/a5sxedDhWZ6JWo7SnF1euzFDijg201vS2W6tno5qMNQyweHPxktoNHxiZLxtkZ
83we07xddWr1Qn/GsYwdpDKwdGFKNMgAOs0iVBn6IhqbQ67Fh5TUtVIh0cataw8eihuo1oWwLkwl
GvjDvD9YarqWvQRLhBGe8/FMjlYvGR108be5rM/sAaOXmeKs5AMp4jLH6sWst9W70zgZx6ZIzUMx
WAVq3NTZKjHTfdehuZiAGFhVOILqXF5qRzvniVIdIE4dRj3za/Zy33YLWIzVmcwBc6WTzu5poWBJ
ucjKmq4ZfJGFL47d5q+Cy5zp1XgD1OUs8+g+muqAmJGjM1DUjqg1LULjdHxlWvoO8MHw1RJ3gK2q
M6i2DsxVJTH9JblyqHqDFJAmzNYZhwtuVP7SF5kLzXiZ3hbbxL0EyWpqO89qBk8dR2vfK8TSEhIE
RgybdqORyDRB5prT8rOzjAEvrdFjXvp1bHvKy97BuTXUh2iSBp0ilGqQze0yhI2WdWQtWeg66YR5
tRr2gZTlJY/YYswU08/Ca4gpkUJdKmdfT+3hTBy43C8LL3KXo/7eKmZPwKYN1fqGd3q/mkejuWJb
g3bJKa5YbFO2NeDE+LzbTxZ8X8yW7zU4TFo0XzXYwcjcTfUhNxZc6NcWY8UJYR8WmI6cfjk7OdOw
Uhn3hVtqFCf4PuyJuBYrulE4LQIaPXW81ovFfI7rHfliYDpwplr2W5o/dFERaEm1xzwSTtWGjSmq
MbuXoUNcYn4s2TxztpBCvMwFwAjC4i99ajZeCg3EbYwKSJDztdb7PV3udzyDyIhqaw/psbsjBIcd
R71WvHNuAl8hS1AXM7NYeovw6psuYM9X8APSlVvGafCVa8VcTbjQrYkwSiTftZ4GIbZlv5SCNnKK
n2G0Kdic+DlxeryJjk41m1mHrs4/5UurPst4In2hke8AclgGOF4cRrJY//SHKGQq0UTJVrZS0juW
ZP21g34wAA15btqO50mvsYlMamsQbUSYlEnvYOdMS/wKerRAN92op0RT53sCrt4IRijuIq2I7gUU
XNOdPXUoUjwhY0Y/PQRj18yRFnS2m65jddn0TXxtCi4XSVd5b4DA8YdYv0Wy5BkxPLapOMm0SIN4
Epdl4YvwkLEBIEl2lE+VCd5XpWlqDQbVJCfKVR1FCm0ufWILw0PRGsZtVM/HBLasWNrrQoDVozFx
mJtMrvqOmByRn+EoRX7ploeom58q2RwXha4+3SKf8MFnO50e+nIKD8XsVOQ5Wnsnpps1ZzyBpbU0
vmGX+S6VD0hLF6uyWbJ1MBlNd7DD1tnP4G4uoXTvayPRcS+W68UQ403BC/SpM8ubwUheXGeJNw0M
xyB3OLERaKUxqxh5AZW+K9rXKBRQ6M1IopmHTcwe5fXp3HqKkjL7WoiLBiPqiukyE6Cbaf23qnDf
KsXovLCZ351YuaON7svRfh/D+aRb/fOyxJz1pnolhx5RwJeJID0xIKlOSqLdFhu/ZYdQxU5mTqlO
G3sDm8pqEXa1qzpdg/lD1UI8FmkFUVnvamIhvVkhXr0ceJDaxul5lAvBPlC8a2P43HaW6WkVwxzy
TzyFdLatKMOvMr6iZGT+TgMbg1HFf3Q5qX9Klkg8C0RWp2Cm8SLBhAGYY2i7GvIQKUjZJ12fyVis
Jfr5wcQ/Plr2tp4FGdAJyXdueA2EYnS4Dms+2ehz9s2JdKdUlYXX1HlCYLjKYSoKbxynPYNvDNIW
DXxlPtV9+23ItIcms26mXBwiqy+ZDeEJN+1rhJQzPg88SWSaWhdhVRXZxcOU+SCvCC0Ls4c8pvE3
d7RuEIsNHGsFLFYQAYy96msc5SVPyfnhTWppZboNR5Wwtd75VNUJgf48M+T+YCnLhjLkhNQgui9M
53M89tlhbqkE5jm+dSq492ZG/Cex6GDvTJO1Wrn5rVNfA8ZqG/GTWU3kucWpxjIaCGJqsmkdDal2
ZEcetyHJ5nt3EBJ3ty7XhPB8MlShrc1B43yqtHs7Y/chQAQHRFu8h2UGfaC1niqDgENnSbGOOPd0
dr4kVvquKdjblVSHea9UHJYMBeFfc810irVdNEERTofxQXNlc3EXHeENaSGrAtTxk5QA5m0dnFOS
j9ukSsU+ssZ2E0G+9aQ9xHedCbtHqi1ZjrPJlymmd8y3Typ2V6+n5ltDjoxuek3W/jjltmdZQxJM
5GJ7dTR9mXL+cp14x/zgPYtZuX2X21vSA7kYcXvS6qL1QyCRR8WIrqXjUlLjlVF/r+Bjfe8JvlS8
ukMD6sVNQ80Ix4u5qOTZypGGUtniQQKA1J0NwbHxQJeYYWWWuWRimkw476DT4UNzeJNR61DGQaRL
N1Nr1LzbyXfra8kRKrPBf65cucwjiDel6i/qnNKtv/aMMR6rIllgJSlRfK6ZHEFQNKuYza5pSRB1
R8W2j6E7F9tGHUKMLyrZpMylAEuxRB2jX/fL0KyFG9L+HrSSCWgcT/KmmL4jUQ38QJQsipeYQCHT
LO1oNtoJq5rt1SauptHKgpyAmqGwm7nFmVI6K4M0N4lYg9BWa35uhMibWq3UN4XrECOJ7T+FBVcS
6LzSeiYvnmuYh7mn4UpLY6SXvykU7micl3Svu45JGcy3Vg9Scd9IxdcxONW2gLKsFRhrwsAuCRG3
WIuO8Y0W9jWB1aszbWdiGsZ34ABPSx90cKwZ+8kYHZMUA1rB0wZAbEuoIBYgXDN2W+xLoewXo4di
vSg7vU+ekABr60nnYVNtTnPRovtm0exUZe78hafOk4RNesJIWn8xM9IstSDLqpcy6T9PlkPyv1kK
OgXFi9WREJ2n+7kPL3GrIkdoqCF6vSOkcZSvpZHUfioYfI50I/yygmA/x3LcCIUFblOWMk0etdtR
hA6Iy+H6nfW+2JMJWeFpV7UVA0vh9YSCbdgp7nJ8dKGxPIUdprdmpOVhFFkAcYJMxTo6upp+19bt
SCOXRvwA5HG1xFXqtxy8gxG6fbEoHLSveQDRlOsUOclmarRwHVbjyFyhvJcxR998kURZGOLMlb7L
VTq05Ob2XuTWHDs4/ftz6HD8FCPW9uW+d827WlbcJgY4cTYSjOzIte4kTGzH9hmNQ0OiIeeFjAlt
y4RUUXM6QZVcAWTlC5YY6fq2uIVhWSFdK89xVzyWQkXUPvhzzsaflrdpGR4gfT9XSrRvcoU4v+lp
SIpkqwNdsNxi19R25iVKCzVTv1EHuY6t8i7C1RG0gujlIYPv1tt+bKgYoBKDg2IucRa38yVR1EcM
859qNYo9mnSf27StD1nt6nsGDLuimc6Tq8EKtlmCA+SnvlA+NXr0ObG6+5rBAIu4+VTN2Q1TrkOT
tiWHOP0OOyQcWA/sY0huc22r60VrwS07J54tj1gSv6g7DIwOokChndgGVrHAXzws7qlM3Se9kAHr
Ud8qqTbzfpPRSnGbB9VOYK7350wnQDLM07u86Z7odkn8mnEeoNM/prl72xrzi21FDLjZOaIRB6aS
mwy670PxWsfKS6QthZfQH/HGruIM5rq4qIZbWaB910q6BE6677pUbqfJ2Kg1G2Fu0PiyTkWe+5lq
7WYpfHuySGdxHNJ9bVJNIL8zoP8cddmDa0f8yaNUVlPkbuFD3mkzvreRcsVTu+ZLkxtvnDv32pIE
olVpg7g3RApyWlSe42lYd4Z9N05VxOVLdoyiP5kRgG9ZRVvCAZ/L2Ny6zuDVsGnA767N0jrGSnJQ
eYSHKGboPN1OTX5yZIZXc4jgS+ZrAX/1impIY/UZFlO9LrDfdCLNvFiZEvJE5HuUDpQDzspRr+bV
MsXm2nQvvVpvCGb31cR8CXWl9ZvU/FrCB6WCjqw7O+rWoYg/1YVusedjK2XseRs16mtGwYjd51m2
tbEVYgraoiRceyFMZkjq26ypsw2ckYoAGpI6eqPGzyEXRliT+yDU8tJZNmVDbOP2Zc4inXizKJmv
tzZut+RhmN37vM7eEVquQcBvxmVZq8WwXeoXzbX2kcBcPKq7qegfYhchQklq45TWQU5kqapiWh4f
RUb6tpOjoQP06XcDbtjK6g6zrrAN1fY3YjnujZJUjdGgZxUhDbHn/DANxQ06qnVP2xeuxHmAytXF
3WddX3i2qUPo/h70cdzBEv9SGyrBYeJ2inscwpI/WNf6C/EElwyU88oy5xvsW48CrFMFndkpxbHq
mnvFHAPESVt7SW6UpROcuY3nLOIlTGkz49a1uw0/5nrt1BQuu3X9sslOMYJrhQfZ/Nhn1beSmEWJ
YuE6l7/HKHivMMo2nTzI5+6OsMAHeu+BwbciipBBpDHVO9nUVI003OYkfhM64nGzfHVZttiOw/WQ
zl9go3+xZftFSyTN+/BFn8WLxaC/ubqOc1sGHfzRjIxO8iYv4F33iei3+mw+dYv6VgzxI+PUPYDN
adX38buZ2bcEFZpeOvXrq6ht7uI9KizeoCYTRkQjVenD3lx38bwyejiQLstNhj3c+fIGWOwqg5bg
Ju0e+uTTFFc+2/lNAyNTiPATpeqxDs0v1yFb47qbWtL9KspHMkICTWTnWVf3s8bjls0bep7rGhVE
Wo0Xi3BPDuvWZB64syuAkGh2l//P3nksx61l2/ZfXh8V8KabcOlpkiIldRAUJcF7j6+/A7onSqw8
Osx49bqveypKCcLsvfZac47pmvLod0H1svRfDZY2DlqHrM0exPYisWXqE7uwSCqiaYz7kNBQDrDE
kO4MvtJq4KRrolbqTOVM29+eyZRcOu0gFzGbgpB5TRVtgLrxUB9EknT5TKw72aKs5F+dpNJPy9rr
UYcUi3AeBuqgDpB8qmMdB7lOmjl5yBaebkYLEytVNqyEGjl05EEfbPa7wY3r6MuQB5uVhV5Q7Z8M
ktDJsw+8JJfujVqgnZvjs42JdCGdnq5I4XOyO3Eu+8YsKXAUWvzMDhYOG+ggMt28xMu072LFM8Tc
NUNiPwWR6l3FCm71vODj/GByWI2Kal/V8SFelpLHmu9ifNhdmLrolR2mud5skG66hAf0YvQqk+0o
fBm60J+jmbmI6OWVtltYSQvhB/AZm+knZ/96r3W124rfykG6VCGO77yxtYVprfqaBO0D8d/4GrH3
911/TppDp4zHWpbeVAlrFRKKImn8ac1okeYnkSxUVu94qzW9LSryFv32QZVDwlNx1oxisy/CeiuW
NDECTYbpa2K3NhZPkvVHq6/v8nnklDDfMVPehwn6ixSOPcNqjiTVeay5CfIxW5QXhkEULcFBb6yv
nQL1d+0CROmdVIYAhNNPs6xv1Ky1mRX7QTqf04r2VvuSd92uDBa76QNHl4hIN5SzJWqr/GjTrX3p
Gmcz/WL8cI5qQmegZz9LWDrZlRwa456+hndb5Xdq6UMj7hF+ORN98mWIAbZTgAEjsozA06XppCus
c2HhzMHr0hioW5QvRak6VPbHKcBHr6VHdWRox19cJ2zwCxmQZDNT7pP13XhEXOMTGvaF1WzGgoYD
sd9wbfpd0OrOShJb1l23YAQlxKd+IBJAoGJpZBGG2rSLh8LXrM+xxj9SKc9WILpBsjyGsnGsUjAL
BEz4iRA8MX+3q8VydcEMKNP4cMpS4ow07KSObOJO5DUaIhZ55bPS8HdF5tHquqdUQituIDEt1Pao
B/XebLMJ12ng1ePiaECvyyw9ilC4lDI7CUrgZI3hooSwk4AS1IjhTMWeEqC+k9NDSiRvzoc+Tule
ytETpRah9vlZgT9X6Zk7SKVXSvJzlRHvugy+jP87EGtPDLLtkiSviSW7sRY4qta/BcPiqbV0UYhi
m0jZS5TJnkXry8hB0WkWcROl5XmKCOUOJjqvBW2ijPFEag8i2RziGNtRrCcHdKPbMivsQmqbI7Mo
vA9WRkkphsE2Zy9FuQ7AUdSE4dGMNP2uKQns7JTumMgWu9/00AvpWx8kwX6ONeaFSfXZSoJvsI8f
I6FvvKnjBZ0WWnsDJGPiwX6WhXKXhEAQYuUYVTDKuyDhyMJ2fI5V0F9Rw9yMtONdnATVhubxJjZ+
Zj2dhUGSj5HhNYSEb7K0h0Wsxqoda7OzRLgd4yE8SMMxS7KvinTktSMESXkizQL3O2pQM2xQwvPl
D2rspdbi1XRSS8t8VruHbEzmjTFoyBcF8etSQPggrasQAV+XBn2FcUKKOiVbc9C1V1OacxSVAest
DD+2tY0Qzk9TEei+PmaXQqVBjwjpMggqupJK/lxDj+qM8pXo89DrrbfKINIMVfCUndsEabVgPOum
eexzla509Ww2p3Jt4ys9jePKSfSFUYrErAPun6EAq7dQ/ijA4a1xdiursgOJbr4s1aeKV3VDSoHb
aR1Hl8dFQf8jHSvlS9XM5Y4Kmx5QIaAoLYVvZYckr0/flrRW7yy9c4upjh+x3ElOFfMTDOGxr5r3
qSVGTmDEKUM262yMo8nRL3so0nLmdj4uzOw4ikhuXRsUrWi4R5lsnpopgyGF7hhpa6dBXAMtbH2M
Xyv9PLHm6XwTG8bMr5W0wxGVkEKVdfx9qT/nwes0yCVztPrUxiM/Ke7DtnWVfHYlgSEjJPdJ0121
RUPD+viJVHK7apjGMBJEVUO2Jwk2lP7TxDR9zo+Q6/j31dRtuwzWRCAGSP7HCNFmGflSxCfeQC8D
CnPftoEnBbHThrHgNHH8lsQtaLpFOI7I6Zg5xn5qdXsFxLodgkJzxKg+yJV+H5fNo0Vqg5tVIxpU
mQi4IrW25C37Tazu9LA/0K7YB5m82F1HkksWEOrRnJGaJ8eWL8UXGCWWQRMjXZ58iqjneKEcyEJY
uHqGEndMTZD5qBTWagKbWhYuSAqZV8+0Qqqknn6OQ+tYUat6HAzMuwJao0lj664WmbbA+YOFkx3y
LopZ3+m0lHld24MKKbWMmpNqNnR+a7Vz0DF9rQJgbibJYogxXFmLUy/rSO2SLFdV68atm3pfpN8r
rf/BnIPGO0WevsT7KoHmOIVD+zyZ/a41OHHS/JO6htEWDVBufKLtFwJSGLNv+kkwN1GZksow5qGz
VF6t568Yp3i+OP8lYnfEKfMISg43eicepJZPQtRoS8yZU2nJChpfbDXtv1MvFBS2RGILWXeXycW3
xjT2ylDek3/XbYjYjl8yS9dfpGGdRImG3ZvqeChGSnCVblMRRZ/bjupQyGh6R3Qo0PDKpj+NhmTn
iJ0PoUjwDHkQbms+RhVxhrMKxVHpR3QgcW46YTxEqOHog3SNwv8bmdw+EDs8OZb4iZYRsTJpTBE5
OqYcuHGhcXdINzf19BVh392SCX6ipasypH2xoqh2M7ly+r47TZKanOnv7MYcibYc0X1kUKWD6O/G
krSLUb6XK87DVXaIZL3bSvjWlIj8bZrfIppTsUN0oQjJ/SzRzJCn+BnZ9Je6rzL6afW5oUm+mbo+
svWssZFi3YFTrO4z1JZlTXtdtoy7JGDf0cXEVWOSEgydRds0PLVjjtvkZ4FAIVJcWAFUFus2hTGF
weYe9ak3En3SChN325AOOVxntDuDj0sf7XMf0slTmDsPohMzqZRVCxkPETDAUjVOKsqT1k+fmLrl
ttx2tH677GkcJ3QhBVU+rKdKsHaRpvJmFJ2dxUHraqX2NOpo3NpRRs7ZDPdLpb72y3gXCFSaSkqf
Ve99qYLPwheR+KVpHDsj+dkRidi1euFJYT75apN+HxP9C2qOk9LBlxqZ/okwxwLwmF3GhAZNtkfv
zmnlHzO6T06JDUKCnsGfCsBc7oUH9j27G9hskkxheld/sprG7xQYMYMafBl6y+NAxrenXEpL8hMy
RtIKaHEgMBcEHrCdw5YzDbwNSNkHukCR3aGVbMN7IQ0frPISpo1LLpeiJ44+KiiC1NRmLkJ5Lx4J
2tlmJcuPxFckmojiW+485MfUGQJy5IXBgIdzQlJdUhGojlm0j7UEJLRmEWa+FA7fyKbSNmM3zVhD
UICEc/4UoI7eKM3yOlb9KRcegA3QqdbJQizFzZp2kmSGm44ILzvxcSpmD9XlvYliuqyax1QNXiTa
LFVcbNVU26VleAIfSYOsILuO8juq6KohiUfWew7KL/KYOqypsDXnjbnOP/lNuN22iGEiKOiBZtWP
2gAuOz8bwcXI+Aey3SyqZ7M/jNHsNkNlW6haI5l8TvWhonMmZ/etRp/n59J9N+aOPJvqzsr2VhLb
yjTZMtQwQWTPS5R1SvQlIJWnGd+yJafoLDeDymkRR7ucTn6IDp1KwykQgrW0bifKO2vuOAUSiJuP
bij4gpI85C1fg57czXLHd4Ugh9gsTk1iaErHOZgYbs9v/YIrDKWsnSmndVlOAUHplDcMjEPOlYPQ
YiMqEIWJFk3kBeLWCN1aPYukbkSZU8AVy9Ifapx4Na+PsqA8UR7Q/T6Y5jbjecw9FG7GB5HcfqrY
iuMKES7T3gCeksqrnSWRXRo9I8ttYoh2FETeTFuxDg3EJI9MZA7VcjTk72q5q5rvQjHNm7yjQF0e
8/6F7A9Q44A0wJ0VNQ+qCrZ48veiydtWhORZQmxoI1eJpUdsBXzTz2od7xD8uzpH2fW9zYYvHMfh
4HuywplJMti246Hstk3UWs/5sEjhJh9UJhIGNiHqkSF6WlphPpp5Lb8J6TDeG+266teCsO0k8IVR
FYXfpWgSKDG+C6P2yAagR0eVET+e4rl6FDj3wD8w5y0mjXJfiTOoqwTnVDMtGFsWBYJhHpo/6aK2
jtBpM6cWVd9XcSO7DL0uKXMgtzPjFw6SzY/FWlLrhpPv73ZBk+mRDgQbTopp6lceyjLOChMpYGnn
Vf1VKpnMEexWzt47Uej9/7od39NHV2Poew+kwT8OThkKkclaB5TlP8W4Sqtkyxi2pZ1p/O0Ljd+/
QD7/X4H7f2QFisY/k3KeyvQHKTrvBbi//h9/CXDRt/4LQa6poLP9pXJFzvuXAFcy5H9pMvYNqCA8
eYSw/xbgCua/ILsozDzIWwYso6+Ml78UuIL1LxU6FKAckDsG+ACyH/5vNLirEPv3u6FbEvQenZ1d
VEFrgJy6si1rvJvMpPrpMmuHgYV5QzdG3RYyKEBI56ajfNUeJIyji90fO7vQz2VA6xlAHx36dzfu
D2+pvJpWP7qUq9fUAIuuzvk4XUZba7aMWhPtR9LtJSANMZKkAtEgIvvGG9yocEpriyeJdF4IksV9
HH1n0D7Ykq3YBBk1vpp9Fsfjxxd4hS74+726+lrpt7GA4sBbL5CBqUH9DTlQe9Eya6MLjwh72Odt
wUeuaUTMqoy9iJ7xJr7hPxeNv1/GlaVZpOc0i2xkl2QX3S9kYxeU1skdHrg3woef8NmCRwm3o3jr
Aa3m5Y8e0Cr6f2ertyShKILs19/fWxcJRckG8QLk15a8uJgZwwFnv515S7GLkHqK30CM0JW1R4fd
HvBNyY54rwx3QFCdjx/NlRn97/fkyhAdiJlJA5lLY4xhVA85UaTEj8Lmw9UyOigJyJp0aF/SLvSq
4EUU9orqofdiilzmTmFtlp4QyvsSIIWXU9u4hlull7Q6zUAZ4WS5hMN7dWt38bamQy84/Y2dQILd
9vHdXe/+u7srMN4fq4QvsXXBlNRnK3TphhaDLTN40r0EvufkyvJXKX0kmnzRX1V9IxO9hgctuojl
tzJh81/QDnHWSB+09sB0EewBxRdlx95UNpyR02abBQcGnKhaypOQ7gknDLFGT/YgeybDwDPqmeTT
Un5qPqGo6z7NxlfMeZX+0qMiCsb72GsP8jF94rQVXzREbaWNuwyPan2HEGjYQ9dGlqQWlO6O2LmM
rzANyi6TSXHL7HrahRD8N9OJ4WxiOMljZyupm1M1HbpPwSF+ErtTNUOec1ZKQO5FD0Z8T8osevMR
3igDiN3HL86vFJEP3ulrZlKRKXogq8uEv/kkJi9R8wR3W8vjPSVB1F1k7R6EKv2OsT2Q90heHRgB
MtSXfQVoS4/2Qs5cwmunTUITybcItdtm4qkJlZOWu2PtRNEJrZwR3g31wZp2QErV6Tk2nz7+M66I
Mn97//Urvw3+5TkzFdbOeXIp590e2Ka9til3iSMvnxXzKWG+4fACOXF6J9AsC55Tuk03cAs3r+OK
vDERPWeJE99hx5T5oNoI80gnH3/2GPArcaPBGFJsZu6g0eboKHwxhUM//szs4haWTVo3rr89WEVZ
Ed6GiB//amMzkqUdpXSYLhj1mGlvlG+FuLHs7NXEvbWB95vYt+APv+BQH/3m1Q4WplJOgBm/Odo0
eppmmxCiwLgiVT1yn4hCrnpfUVwa8qYHFtXvdtKmPCH4pJeqbnIbnQxp12ja3BJE7HxvGeepfF5s
2K7gXA/GjZf/V9z0R9d7taFNIl1S5rzTJUtW3G6aA5SL7BoQUPEyIo1EnF1vqcU9LM7d6FuSXS+b
SWA26xRkxCFEnB3auRtLfpzrg061INikg9voLzzZE6KHkBhn0Ky7QPEq2hnVKegQOZ3L5AgxVnLF
LXDs9KLnG7E5FURGM6q6E3OQAKhld+u2YSLYHrdmuYWkPL3d+Gj+06T210fz7hW52ki7pg4tCdTF
pW84err6bMf5D55P7ypeER3q7KC9BBCRyZZURJ8khxlpFT7mdMcRtG8cMjZBF2TnzC38NL6B77rC
nv396q5220hIol7Im+kSHVuXHOetcJbOzAgld2VkGTeKG2X9Mj96F652UGHCA7HovLuzSBPTV4DU
CW5e+lm7ra1zWxxSyY96P3wMMjBs7SbUncjTHYKmew6qmyB8rWEbReFDBnKdQQeMO5FotW3ho0u6
8eD+uFW+e3BXW6XYgLAKVFa7zsGvJe2a+FFMtsWObT8FiKP7oWvZ8D3Kdistu6o8VC2pPiCJWX3c
wNgzAAm3RQqt+saF3Vh01rPD+z3cqKM2U9cLk9ZLix/xPxkEvyn2mP+sdr0f79HsNZsM4FryEwLU
BEkcWM+m/JKCrf9/vJirPQFkK77gmYsxms9R9jV5QhmlASiwtY6+qMMsHsWD07jVc/ZqlT9gTzfJ
C01WL6lsule3rucqkeNvL/SvN/BdgaMj/bRqqaVuBTJVN89rk2lrOoPdkZySHqXlK44K+zaT58+b
0u/XRbnaCgBQFLANuBF1uscfjkx2J09U7sWFOVFHw89Opz3yisle9EOVbtXQF+n+vRV+n55uPJQ/
HnLeXcvVFqEbmdqM61dNFRlQJ/gaCVEPs4tGdqwOkR27w7bNX+Njrh9rio3hEHcOnaP5M8JPROgF
a01RHOeRuSYtW8P7+PrWoIyPloFfW9y7h9QpiLl0lSpUoHWT/4ylJyl6xcZfeSNU97RCb4+24yHe
0o/pk5Na+Lq0Y8coPvfJudtkz4NbuHPyZc1pG75VwiUVXucAGQazNt1Z6Xr0ytZ1v6Vtl+IOVx85
N7SKW0i7wu3cWX+bpP0yn3rJyxC1gW93g425hfVoj7XfB4eP/+A/nzrfPZCrTaAwehxbMptAom+h
3MMdyu8YSjkkSp2Rdo4W+mg0HN9MhfkGIV24Sw9ASeeWWICdZLNVzSRUQePegNro8g3hRt2t9W59
KT5Ym6+BfWU7VHNmdevRoGq3ixOA81Kede1zgr2wYV0JVnJfcZcmLMZgxsPmhJxTwcXqMU7k3vpq
e+OariIm//41X+0XUinFqV7xUU1edG8dQheAzr7etZfbH/CvZfOjv/9qve8tRQmGht8i/8MZaOb2
thA9Fm+QbVz5WTliXht2nbrjtUlVFwiIDAHfS9+mM6yRl0K9x95Wf0dPfAmJB/nx37xBa0eGRo5s
QeP6z0UfK5W6BDghLqqvePrrFN6nbuShMKge6E2bsZOkpwzgWL5BHwHlKADNALk0oh3MdE4lIZ4D
D3pZX8J8d5M0Kv+xXfD78oyrPQlwrxEaLTevYd9uiJqi4JptkxSHbB8BWXpF8Oash+MgIlPu3mQ0
QiHEPIQxW7rD8qNeLCf89vFNk/64hb+7qqvNiZxddLYJ5Uaeu/3spjmjdaf7nrrCuXYCtFnNNjb9
7FX3xG1+68flP31P7358/d/fLXLIn2DrBPn6PQX+mk/RBAc6wA8D7wthZ/GtNebW711tQHqcRrkx
8YYI2/jVqLcUwurkjsR+ENoTw8UbrAMi5XzcI95XL8seJt5j45PLMm4+vu+/jj1/+5Te/elX+8+E
NhITDH/6+ikxoSs8YEuzdq+r99r4vSwe9VrbNNX32UEc5YYA8vK+cvT5FOHb6NSXGrncrZzWP1cG
7y7q6hwihOmgxcmvVzQS7wnNaYGh/qoMDCTB/kwCxrpl3LgV63f50a24WvmjRR+jyGAr5rTmpduM
E+ujuCBgrTfMtiTjIQmeIs9IIMSFDtJY8ipId8NVWsa7Ut5G5rOePE0Cq3+xy8JtWjFpUh3rRmF+
8+ZcnQMWlLn5BJiKirIzd7O7KscqZ9qi5MQTMzsx3rfSDr32Vp7vzXflaonXkLO2xtqQnbwuei2j
E5IpgfV1IKioteOvyJ+w6wEOjhvHMNAscOT1sClILoBN83iruSDdWsmuFloCtpbYyLgegMFE3xCc
4y5bwW5cogFEj8iTF30bO7dovdofW+S/307zagEFCtRpaF6ni3KpdkwaNbqBoWcil8/BbG3Q8gzG
Pl7QWdmj4Nf9kwSiavnMaDb1Q2Gn1id0b/l8L+U+QSTYXm16pZUrVZ5ReZZTSZ4yHArMoQ1aE/B0
0Bj7kzE+FWTwpWfS4Tqf+kjNjjFHcLwDxU0s7jpr+OhTMK9WY3Vuc9liCMyTbgufeKR2cJT8VA8c
zzeWq/mCwbnFJs7TdAtStrpdRdfvZgPl5nVcLcxlksaTGvy1lbZISHsKwk3GCm2aa7oLgTHqm7mh
9n2Yt1HwmNCMS7/FpF9+vDbc+ujMqxW77aZYibq1M6JvM8KDDNW21lYASmBGIRSxsVMhU9zcesf/
XI6+e9mu12fVQsUTELEIU/Vn1jqojT01xz1y6XX8377Re8hWVMKNyM45rwemwNggsmhBqCZnQ2AQ
Co2KLEt7PGT2x3dF/mPD5N3FXa3TjVhBCel4POnPYv0SZjIyv0Jfk0+Q8532cYV4pwi/KHJo3SiU
am4HExYhCbQ4hzgPI/GhHxh+I904t/x5APDu0q4Wc6MczCUef3XPy8WOdKwvr2adbELlYUH2kqBq
a5evasQgfLqE5OMJ8SdqSFHcoz/u1LMS+40T+LqttS+R8xbD50/cnPFBrMUbDcfDHAcU+4kd5pU9
wMSKRxgCJGd17TMaDPvmPODWJ3m17HfiMjFN51wiZ7hkCDxyY9GFG8GQ2MVmvaT7iaCy3kX4L+44
mEyO3PhLfDB098ZTv7X+XW0DEDKFsF1PH0SPEY9qprsagergd5bfA5Tw0a05YcjqV76xxEnVWa++
BPojQ/zINW9dzI094BqwC5CC4ddazXak5kW5Ny+kBW5CyDd+IhPLplI8bExqF+ZQgi3vBNXrlaOR
vqiqu7jDV9gINwuJdQP4oJCwrjaIblxmSSl/7UvLRFWPAtoWlw2I/W+otTICqsa3NYBqOSPZQLxo
x8Y+mexba8ef55O/vwHrahXXzGJRe521w2JSu2vu4TRYLzVNHjZJTELqG7ijg/QpcuuX0LFuVrk3
SnrravFGp7bo2VCumwgywwfWrcS1RDelv532D9L0aHT3U3I3Vp9im5GylDulpxpIBA+xvmc8VZ0I
pQ6nYw/IxDBvVHvqrau7XtGHUAOIx1tMrOJznO/LNt5ExmM1QwWJkcje19V9k3oadonpWLeHoT/F
7aHpt2hrJnLk5B/hHixmkL+m0iGov6JMKeRvbeYHKofv/vO6K0zDcaoOGjEsLDA5Xa6ueZ6XSyud
x/C+lhgh3hwG/7Ff8+6ZX+0XQamXuTmzpkXHhZCH/CE6Eo4JFLy0A0SFG5VsbU+xO5t9oQm3Hy8N
6q1fv9oQ+iKt02BhkVoPUmByAFUUj534TVQOw3CWxBepeQKaiJjsczqlG2F4qItt4zRCtzH9QluB
pVjUWZ81b907OIOtjOozEphN2e1hDcnBaxBBlHmUjC9DdSHArqn4Zz5p4ee0ewp1VzAg4/rCztKP
fXKnhd8//gtv1ZzW1b6iJSF8Rp3zEiNJNG1u7iaeAdVH8PCT2ms3bhEPy+DeXP/Xr+WjReVq/c+b
YNFa+ddCN7rNPTDFHfMWwuiw2t3c2dfYpQ9/7WqNH0V9yrTu1xLW7SYPYX6pei0GRXexdvNPJkHV
99buf6yjY3LcNwTgIc0Ec0JI69c4tBU2TXTa9px+7Y/0kKVN68eH6Lvhhcoh9nODaU78nRmgnfnW
trGjrXjQHAMntjv5xTlmwGWRoLTpn4JvDdME4JzOcjd/o2ejbOStRAj7c0OA06YkWXC4tan8+V4j
q5FMQqv+N3P3XT9AKntpLK1kuugnNtSMzaP2m8UpLgrkws/mU8pRJx1cck4d2DNbVXLD/n4ebrbs
/+Ft+30hV0uolWZy2NbhX42u4zqLi9FUsAI9oHrZZl+L1FXxb335r97y3797tTgOGDgHI2HnYJjX
k4T+TJKPPPKqcxAm2kqjUwG3HQ6oi9Z9vJXwI9+6/1eLWFnqopAt/NmjbUmOaAvgIHiBuuGHYMk2
EC9Uk/yux2gCDtOmZWvJnorkOQ8OY7G7NcY1/lx6/b4bV6sathmcFTO9qdZFfzQ41VMKRxbnfyTD
RHkwwiMR60Y/EUDql/KJowGyCNlT08NouTXRJlP6CaR11u80a6fGp7k6S/oOapdMB1n/aQouZ2kx
tpFaeAzFuw0WjdBfsm1jHICe1cM+N/y49xswXpoPhKZAH2oPrrime07RZe4PonYMEuwbdwnqRz4V
/bNM+8jX9btl3MUBUZA1PDlz/qEgfwmGz0X+ogXns6q5aLGd2ye3fzgk/75nV+tkEi1zBeN8fYRk
A3TYfB2sdcu2MZ/qCi2uI0RoIaADbZKvpAoQgjw4oiu8JJUjqi9qosA6OuGzmO+xmvn6AGEKBzm2
WqbG0EgOCZ4qsjUc9Vfk80DghWnDFS7YsXu3XZwRpfH0UwGfT5v1xrlnxWT+YXX8/cddrcUpRnmA
LEyu6p+B30E1+yyETg3Z7yHw568LCqhUwISyj4cTZHkZ6RznhRa/mQeduzAfm86eyVzFR43UyBmJ
I2ZW8NQ8wzkDDoyfvPxGajTyIivam5D8862EhwgbfeYZJumzuQeYJN+1e9yHmOkhvWCdTwdPH7ws
vhSQUG4WtX8ePxu//+arHSGpjA7TwNp2WkeG4noKh9hWChtG0DNyZNTIG+3Gbqv++YD5+0fXB/Fu
IZ4TkRg1I+KElm0E0+9lf5XYdTulv4jmvZifJfNNb96Sdtda55K9l5bxSjUkXxvEzLYYn0X5ANok
aL8u+k7GbLRQWKR+zsAg3Uf1Gcai4NTtRVc5puIwEHW4bE8GAjZFK/Ec3cvdw37J9zg8b9RKV3Fc
fw1Mft9Q7eqUYBL7EGYxm0yyQ5z+qs/O6vzYDE9AdFysOIKyyxI7wnjKGI1wFP4jbgq3F5j50AYY
fyReK+wEHbgl1RGn0hDrrzNva5hsC3L4YptH3lA8zpF3Y3dYV/+/lyL/fiq/vv13T2UJjU6VOnaH
1TGMkeUH7Gb4ee78VnO+ccVDogI1ufGrN+/X1V6Ya3Afa5njxLqiNPeV5a0uL1jc5oosyb6O8kNV
P8EKC/y69hKnZgXEUcIUd+qOSrotYoKwMybLj0J1EK2tVB1ya9elexOuiRsd+NTIU1bOgflExsWN
W3ZjxbiW1Q5yYZrNIoychfAcYUxFiodpsRY2nbJdoGUSYbzqX5JPVDOGsBUlLmXz8UXc2la1q21V
mbUgTjruYOsK8tEsD5pwSrptIPs4U8X0oIy8RKeMS4m/p9MZipS5/ARSmmPwYg5yq6S9CjD6+xdw
ta92Qljq6kKR2XPc63/2tU0bt+ZpkjpDWLlMj8UWXqaX3K62OvZ94BIDvg6/oYGUuxF+4w3sn+Kx
2csH8cW6sfj8WSbw7gO92sIICAFYX1KFtG6HB1LyNT6nTe4by0Za8KXa3U/4aY/qQB8UagD0jFuV
h3Rj/dOuNpqkiLDBCHxpTOhg/CGg7JllehZRdSb4/A34THHwke+JlRND3EKz5JjWje3u5ntztfTH
gQCDLI7Xo3J8XrU+GfgIH5qm/Usc1lyq/mzZvTM7xPIC+ALlmH82DPfWvvsP7eDfC8/VdtB3wQKT
hNuxVguAD6efs/w5Hx5lwVUpTgVbAr4luoZfokc7DzQbsOf8d2qj3+/FtURUWFoZRtGvhVvyJIQB
qN76H5EzTW+Wsm0QCoiuuQPbil6N2mrcZeVRbQ5Kf2JfZkV3+xfxVgTUP/SJ/31rrgWfXQ2bz5q5
KLRriuAZTO10fy4uWvNkLl8V9fvkxMkpnHdcnr3yKY4DsixxoxitS0SOVr5xWMMIYo9k83jjzZrp
1tekXy3fmVmqUdpzcDanzeQtoV+t1nw/hyJICIZKANM+BrtU71Rodrj4H/X2JUsPeXNZrUjCjd33
H+bNv+/X3044ZE0VGvdrucPbD201yz3c5G7uh7touVP4z2+EVTi31Qs3H9XVMhxkQItqhRZNuWwr
1YUlspP6Q1tc1OJHQN5MLp1ku1pnHL0r6V8jULQ8HBVoLGbQS609dzkQWxiqG3RZ9s2PbP2aP9jd
rz1Ikjro5G1Rc609nHXcAMTNBUT8q9UAHjAtt1L2DbEw5mBKqM2tbeHPSt1339fVuhvSpq/TgkfT
urMLhGFfDruYIM7FzR2GXUg2bq6zNw6c+tU621nDkgUyP7lqpbP73MUU96Jy8Bh80K+3mtb/ME36
/fJdLahpB+ulX6dJLOuSp8MhcHt89boNbWtVvdYEskBew1Vv3ShE/qFD9/unr5bQMFqCRV77V6va
OKxIvnmttLswgY51aXA7mspLlt8pwqdEfBE0JkujbKe4KW36N6A2XgYXEo69FAyevgnKQ5b+xCLu
IstCnTG1j2P0KHulB5WAzCyoUDhp7+CXBcpJUi6a/DL0rd2oFzU8Fr5wo0L8h/n0v/+2a2VLk4FJ
hSczXoTL4LTSLudI+FSf51PMerIBwttgdbbQybk1KD3a/zITCYKOtMFN0sPN9vuNzftXj+1dmQx2
okKNzra5vsfRF2mLtbsxHsZsjeauwAWhjBu3ee+NIkd+FRP7jYJPWb+UDz5l42rN1dVYDEC0riUz
BtVHLDfZKQIBwwNCKNu+0rLbJN6MK+Tnkmwa/tvyqzKdemkXm26Cf9hw1+ZeTw7vXO01Dps9jJ1e
Wguem5+FsRZ8H13v1aKcVgJmZp0HSKAciyP0WHpN+lvW72FPz+VZhNT2qXEYIQKtUx76HmTcJVpe
VAjqFATxD0zCThnvjewhM77WSbLJIV0W4bGzyE4bzhNsPemboN6J08OyUSAeD6d+hVSNP9X6E1JU
XM2NLY+nMuZ2LG9GuVXzb7hluEUDtmEn4hD/DYuZFvkZuXpOSvaQudFpaIw7OdomoCO2JeoIYO6m
XYc+JAAIwpk7mw8wOBysHkOJOfYevKUXMhBbIxRa6OKqCQb2aDlZ/shboBGA46zqtGHyU4HBMvYA
IdqDCosPFqh/RAJm5Yfdo84UCV6Xn1B59sWhessRTEa+Ot5XTJMMrK/QgujwdLTaUe7QXgUzAA1L
YNjk5vnpf0g7r+XGkS1dPxEiQFjiFpYEjby9YUhVKpDwjnBPfz5oZnZJaLYwMedm7442BTCRuXKZ
3/Tiba+CrLweG7EHzddQXmS5HKRSD/Uz0icJLU3o5Eeg7gsHhsRxsTqDzKVQOfVbNkI7bOOqH//l
5nyy0BbD+ki3lpy021bGD+BKiHfdu3T8dSRT7DYFmH/5BvVJfAR2ffsHqEN5bmZ2vXS5d/03DEzu
13MpahXSDt2deBM9LgLPOOzU5/J3ddN+JA+nHTH2EWmjsXuEMDHkI8LudbUR9z9XW7ObeVrdaEJc
KMFAfT+2pUBD1qDY6jfM65Wc2O6PQoLhWr7KD6+dbGq7BhkjF+p5J6E6bgWCgxQudknKQ3o0i4d6
0+XoAHrMz6XU1VpfEjAbMVN51TcrKfBxNMQ/+rRDRQHkMpIF3dHK0w+gew175DkiWeBvbADl9tfS
S4MY6ZNgOMjHDPijHHDQso7HmzBaq3SYX5aGJ79JJxtx2JHKhYQRIYJ2P5AWoCqz0NGZ4lifXPin
RkMPQKA4HhisEamwEgiQjqWft+7kdeUurOj3mH5EtnEN311EdW2OHjR3L+qTDGBh5NiJLckAAOIF
IrCqUHMqINhuUz4Fg39OHnsUJ/u7TN+cOOfINynn1bDww3rb2tV9ZisGzHtfQvlrcLLQxKDkeN4f
wmsU4cHOMxKsFy8NZxGV08iMe78uXxFPEX7n3X3TXB0d3U6OM5SRuQJbn+QZaXca8kr77KMrPtz/
EVyInYzS+QNz77LbJu2NHAL3HN4TjNeeUBk5mdovbAAiPLYcMr1zujoru0bZqwEtMeF2dlY+00v6
7L1/uSQXhXwUlIpvD73xlHlnQIiCdUi3yPAYMhhebM0CE2hF6zaPo3a3FWi7Ep3u/palEz5Kmsez
GfDFd1pChDZ0HT6+MpmbZ5L43zNU5XXMBuVVgacZbvSLP7CJb4TruUW4PKj/8sDJPS2WeqolCXVt
5XQ2um1HK0kkmFNSswr6GyEDaIRE9To7o8CyD6TbDLN6AP8/B6zL1fWXt5jcvsPiFMbpwmg/q2sd
CU35Jcmv5ZOZ2kiNrH/hvBuK62H5vHhD5eF/Afe6DNr58gaTyC3g41YWCZuhb+xlbNMps9QVyEbg
5N1axHwx2KSnt7B7SoFS2wNNUTeki6aT06AcBsfI8E4gGprbA+aqYNIWqI1cZcZaFe76fpPK90FC
FVF6sYffWdHdZqr/8xpevnu+/IJp0C8SXGfpNN5p1TbVfzWQRYfhzqjsReEXHuL4kYVqXJldBwBD
Qhmjqm283NQG1HW58+XDKutnMv7LPaQvrzSJruT7VXYauzdVL4BwqMy+5ELR9yWa9Ayraaw/tkAT
4iWUikZGX2cvtddjPBKK5cwWm12eSZQNc9Ta25Io27jhNUKNCrdQvm5j7ySt9MRFjHc8aYrZ2t15
KywozXfS+S4oSD/nss1Pls8/ks0v6zIJjsx46zrCcorkGJp+ta7Le5zxKBsQBmz2sXgbxftc/Fhs
lHVbrpbDdVLdhEiHZJsnOfHCxDuCqXGqtXFcSSgkNEu0gcwgW2PfeM6dRvB+3lr/8h1R2VZhr1I4
TCo3pTkEVRCSHAM3TiRfwnHG1RuA0UXvSdmDCOJ1sW1E6MYkd7Th8mZXhff/fy+xmAwt0kXZ5zJq
pXC21j2a4ktLYSadHVe0vxhI2dJhpxkehu5UjXberrNsZjtfnr0t/7MMnzyULxfGCVhREx14A0Sf
DjsEIhAvdyGXRwwHoUpJ7qK8U40bfVCsABv0RoxsJdsekaw7X2enx0zZn7jKUGM/H6876JsqgN0H
If8AsDaQYqM6fwh3usGYF4ExQYU5vcIsKTfwVjbF7EmjXU8nNrw+nNwmhPnjMIhDcy90cLFGJ1Q3
peE2XzwH3UcMO/b9DBIu9FCi+z98CAx/MJbHJFYW9UmwzqLgFObSUbyr3bMTNt4ZgBniBcHNsAGZ
UDCb/3O8lS2UA+Nud7qbJe9d6hJ9ff4kVFeGXuLGHSEQjLKphZhcwtQgZTqVm7IdIhHsdbHdX6ne
qMirCZTj5v+C0ngJaff1LSbh1uiwTdcT3mKE7BcQz1DCRH6/WvVQ0Cx1061kw8Ywm1gbIdxZ0Zoo
W/rSiToT2S5enl/fZBJlj4ssirvkxPew1V/S6PhsHTx5JdFoOFiKXdmKm/oAy+K9aoW+3lrH/wuT
EO9ZtGUkcakiBENx/eVgMK5IB7HXUJf36y3J+g7gSoOv0cKsYbFlpbVY11tqHUyhGqcOUPb9zRwR
2fnhjn/WrgxbPe3jAvVMd7alNyYw01j79d3Gf/7l3YQGAfq40wdSi8HNr9uPzDtZ+o0GPMwM7ONM
qLzYYf36uMnhaJFrjMVTJt7pp1fRUhIbWRJzeD8WTzIYSB35Dw0EU82FfHO2B0fZpEz+9M1SgjkA
UWvkvAognZA/ZTqv7PSTPPOGF5n2X99wcnxOKNJpmHKILMhpX63iLSPKbTtYRomksAOPRGbCMc5X
lOi6oeGwzLZ14R/dCLLJNoP8jy7yE7NXydE/kVZiABTfGtng6GRAJzsPNoMPYlT9enQa+iBodaHw
mCIK54luew9c/wyE5z1b+LFf/1lu9ZuFdb4Hz2TVXrybr/HGJf9pB0xOaiOelaBLjYHzIVonkIG2
imxx84KOmi14CPRQgMzRry/m1V9XeXIoT73YRHkkDISHhIDA8NCSCMdUFivkiPNRAQPrJR1rB6sS
7VDe4NtUhs5MqB6/5U8/fZL0iEGZSQ220599wAXaRc3q8KKiWGthGmqFZvxKP+3nZ06MVP9rtPr1
l0+Sm7wpF1Uu4OhXoc+4G1BEtLjOzpFfRDvakfn+VP0a4tQsk9dcA4yP/bna7LMy2+MmhorJucAP
IbhWDECYp3abDdh+qLor5dVNZWxjuXrW+E/ocCBUh6qOTrfK69LrSMfl+0F05RK1QiRC86tw8IT6
VY/3rYyBUoWyYfB6DJ4O6sFpm9ppA+jwwXoJNCMN7uoQMSnUYIMjaKYrbXjUkeqIHa58c3l4gYF9
ckH+xfG1gGtNogMLvNH160S4TxBsTg6lraEXbLQvRxXpJ5IoLPxOThmN/TX0R5HKPGi0fGvsk914
8FJvGWlz9/K4j3/62JMs7VwmfdSivc2g/4i5AekRtJXj4QVX0GeEgw5miS1ChPKaXcylRnPbfao2
IOC/MKQhQUWJzAqU0GCJj4kzah8Yu221RQBBekaSHsTU7ABl5njLk8sngBSFKN7n8W7sbGmrzSgc
NpJekcIKPAwwjuZJnLt0Z07WVEFASA6YerVc/90VTlD5vczholxknmJGaywlN8fXuVr94pDhy8ma
igcEkRFhoMAHLu10PQ5vushSPvK7Uduqd48r1VfhYDvSs+qD8loZv7sXfvhcd/HiCOnra0wukDob
wiU+tmO+kZJ7/2IAs6k8VFiNDsRLgAHUq7E+Pf0cVi7iUb8+dRLF8YWq5SJaElBxlAvXItYapvB+
ROq1bUzMvLhlkeNcoT8dti/iHDd/9kdP4nlby5ggLNhlCrjc/nFEH4TqDrQ92RUuwAzSyHtmNtno
bv3TiZ6S7TuxqbUyTzhV/Tpe18uVrjpV4HY0SPawHpG3OW1TOLIDilvOIjEXsPq4TMBqhW8ZmjDr
On2b+QxzrzSJ7nqtH3qt4jNou3ytvI308lEUG9woXHIXkv+IM5h55twJnwS2RY0L7qJi7ZdYi7r1
lbywMktEWH6HTPI1eZxU45E599SZcPrZMfqSOOoRQu6nnhO+hKKOA54z9nlqs3ZGlXXuLdTtaFWM
WgszP/dST/rLTp/2AHGjleQyiUkhm01jG2fPOCMJQqFZctwFD2Kncjd+Zxkp4CP6vw5sSNWeAwle
nIV/fY1J4oysa6ycdFY9xfzY1l15Q9dBOFhkr0hnSSZM37aemVzMPnTcCl8WXVQ1rT8KVBIjzOa0
wiy3g2hGtjJO4MtoY9janJbg7DMn8Qz1+XPQjyn7AnMLs38EC22rt/GfUe2jvwv9/+PKKhKamUtJ
Rm/1+48MZMNYDAUqevFa+JWsKo8Rn6nvsvt+HTrUq6uZDTXGpn8mBn+fN7khD0kh5npKwd6GK5hp
sotadnlVjHmTbjEeYrqI3BW72lSeFi8zDx//8J8ePtlGEZYxYSFxjBQv2+PYusJe3ZGt1A/sub7a
vwTpvz90sntKld/Jth1r8tO+eJNH5RSS/GwbXDOrRM9n9koeE+ifft1073Ab572Rindi+lvZpetu
nXkq6OvoV6Y+acodQoj4dODPaUJ+q/H2Qk1sRwKKZyWyBlAJrnWq5EO8y0AAy4wUspm28OyaTC4u
EdNz8FkB0aQga6DD30S097MQmyWnc7QT2hvjBDZBlXmmEviXK/vv55hUH02Fkey55NOrZhGbyz8x
SAjkprpb+jJyD3R7eMU7+YAR7MzFeRExjpLxf07Y5JY6tBXa4Ac+i3ITq04N8gzvEgzNsE0zZWte
2eQipuvrAydXFKKfSZRkPLCmW3ez9BUrckL7tIufFk8nZHAWf/Q39oE0x1f5zDP/fQOq4iSWYCev
G9qYIrCz6LnFvkb3sPCC0k376zzwUImEShjHrmgN9pJJmy1YmLGd85teXyvH2xxBlY7Gd9Fi0eCf
c+63wUE1dr5jNrNGqjiJBEjcnbGEGLMZTyjX1RsAL6ZLeGIR/A7oLY1aDTFKI7Nc8Yutuv/sBlWc
hIXg0LfpkFAFK154MAMID7m7lJmHVqhqPTYatlD3ebpJ663iYpDaZbcRKuXC6frAFC66mS3L5Z8D
sipOooZ2FNTjMuDGQU2vtFUZ7poNzUC7paP6GL9ETvGAmjmOK6DM5RuF3kiPpIXL5q1ghpsjbzcG
HxY/xLSN8SfaCStthVrMTCYy+56TnBuO0CLQx6oOtL22hxEVw/2OX6pofV5h7paZ4i0q/DwXDDXn
GTSGBylxpNHYGt6tdht4QmceGWBusK1LRr2C4yp4PjoGjb65ozBz6HEc/36tDmEdB4bMGZRuBhdx
XC+xxLXsYd8N23Uu8huXE+H/CTGqOAluWr8gNx8j/ylkihSYEkbaHLH2QXtMAmrvsQY1LLgq+wPw
p8HGA+joDgtrpKhHEfbm5vEKeqz1WlnFTmzNZYsUgdNiC7vh0kgAyqqqed7x10sAYxEStG9tafao
Gkd+mvNHOCdPoeem2GG1gcjcLd1Eac2iFSFG+EnvtwpOOGfEl48f4bA9d1ZOQ8DKwM2pOPlss87C
sfGwDkMrFtBuKYvKTH4dHQQI+iax6+JBH56lEhyU8JHi8GdmebKvB8qOYoR6z9Y6P9+kqjgJ2aXU
qZIQjXtN9Dq3JCu5q6BdMthYWir2HVygcJushX/cHAzvkJrZ0kuW69F09Q1212vzwRxzHjw8u6sm
kR1XF1VRxgAbPwNiYmZZ3yU7gRYmusApS+bOpmuX8///7KzpoOsoSllcHlkJQGgQE87vmjPIHDxm
4eyoLCYbxrsGUgTNJWrPeDeHQrgImDZERaX3JcpL9XPvf8nC9TIezph8iHe0bUoze8PGZX/yQVC9
1yscBhtLdOll3ggv+R7mfEpsmEkax6tgeqt9fYFJ4FHKSFcPGZkDUcZFRtNOPsoN8tMMUaI7+Xrm
aZfC8denTQKHuswVrRf4ueFW83GH4pQGDwtvpNFLZujw1JHhkFnL258fLI97+qefOYkh4UHEaHPg
wSP2V5I8HTeU9kT4VJ1sLxW/T5p7PG5GUlaf3oLs6UZZWES4vUr93bW3zV4BcceoH9M3s89x+7Wi
ErFTdEAw5cYk616j677qdCfeJTNCYhcFhr8u2uS8BodiqBqd+KffaT6C2E/NZrGtHoPCWiI0vBed
UWI0skLccDk2vwGMBUcHIdZtsY4d9W0srkruMTXl31+LW+6R2Rj9Cez/aX0nZ/ckyY2aKuM7XpXP
+lUHxjR7Q1EIGh4w2Me0NNcYpwCsdNGgU6CVoD+2oxxzocV6BOleMZnr2sg0N1i7OtFDg/kSJIfX
5RmVJ8WFRnCDsdrSrDZgtStf8g5jr6D6kyMvCUf4edxAiEva4g38Ku/n3XMxvf77BbRp6nc8q6qe
yLRiqCAUv0F4hczep0NkH3D18okNFpcyWcXPz5U+Ien/vqyaOKknc6H874tWQagMJ6bPX14D4PaC
/ZgmBPvcFu6l3XIXvGuejmLF0TosneqhvAuvdFd/Slbl1WITRm7ka4+DPaxleFZnM3ypNUd0hnVx
mzKqUyjgzrvlY/uwcHsDXxKruuWBq5TLvb6q740nCoqFebQxn0SVGJBZc02sQG0ckuhb5TVoJoNB
xP4K1kfvGG6/k7cgz5lH3DT3+hPkwdWnWiU1eGHhB4gFtouBMcmwfbiKKxPrLNmH+eXit06uc09x
vg43Eczn1Kz9zmd4hH4WWhuITYqm9qQsrP4FDVmnG4lsAwEEStQK5N22RLcKipKHz+WYvIVYIHFi
D9ZhH71X76e7WjebjbYG9D4gL4HMVYJoZGLnuwesAcDcytfYzg14QwPmodVldu/5u0xB+9q7gzfq
mBu73NF3A3+V+uOmE590L16FfuaGN9JKRN4Ey7hnSh+z+9A2+lsHE2avvWdudUd7PH1YYlp3BZxW
87orbb+wcucTJd6sDE6BO6JusyfZzB5zVPMzJ3DL3eGW4JIwv4VJvZbQ+acLfhW6h223yp0lrffn
0sGokVYRMvS6pdVE0pOLsK5Va/xuwW1R8Z9JWC8CVZhDi4ulqOujaQkB98vFJYiyVklYLN6VzyOa
s7il8M6lsW8ng8cCTU4KHYGvZibnUHKc5u6tyzfJ3+dPSpxAUCu9VZRx9oXht4Q/OJa4xJCINqFO
TsWNkpyJCFzeBwTpzZ9P5r/E5L+PnxQ62LRHcRgtiAg1nuVo3h/ZZk2Vm916Gbiq8rsX1zmc8eMm
O60y/N9tzDGEhb8UfGGBExVd7cQqCzehq36whw4QdoRht3g3VO5oImg2I62tep/7bp8w239GlL8v
PimI9KjtuoN2Hu5gsrcV4IGYex+HbET9mBY/9LvMXxz3hTWsjmezxT3YFUL3NHjIfZAN8+bsrivh
dlidd3XpACBUEws9PLxjjNrMbtC13Ac7IBhn/F394aYrTdUHhnOVaV51db5Go+k2uV48sDMRdEjY
1y5eXfpjsQ5X0C3zV3RA9MLUFfOomkaET/Kmra32/ETT5rCJ/ehquVftnz/mRVjw1708yYFyuajq
Pm0ZeIje2VFRlDLWlVlgeVv/PpfGGtn72G2wu4NK8Xp+Tl47UD8lbdPqUWI+cX7gC1b7M3ps/b5L
bM3F2+LoICeMvL6wKTGcYk733FmiLWCGV1SF1R7cTKIn5ebBE06lQHLnzue4/3/6zpNM6ywdDm0X
MMEyVj0gFVzOXgCGuwZTOuPl//tpk/QK//W0i0uiQfRIeoVA4/Iev2uUGxI3nf1ty7nfNkmIsjzL
lkpPl7VyFkC381UQIpyXoVoCWvSURqae3PRdjfUkaPrTjZC86txMav8YhP6C1v6p3GqDhxEZBgA+
s50W4z2/xbz0yIiHHYyfT+9q97R33urr+C7YLW9aB/u1zdIXPRhQNQOhg61vMi/d6PtoS43w57ge
3GiTs6G5mehGbaSrkSFrYYs9DGZ0ZVQP4Vm8zjJ4LQA0s7XMITRPiEQdbpqwM4cDd9biVydt8p4V
i55+3uMXx8Zf9/gkQcs6PUrw8qUzk/6u+E0rMTCuyitmSs0qHFbFmmgZR16d2nr1q4a6qqS6ffSZ
xM+8yHiYvm9MXZRURUc2WaQnL04OmyAV1PJJPdwdXheu4uAbaSFXFZ7d4WbUeMzc2GtzD/2tn597
YcL3/bmTA4GXuqiU+tia2mleuEWJ6l53zw8jS3+xwoV6LVDgq7yD4ipbwcteTnZgz05053795KDU
YY8Q/IlfL6NG4QJnuz17mmBmNBCArfwaEwwShoL/X//8+y9g177//smhiZYUeUNccmEeaZ90iHnc
xXYV2ZnwpwIQjCa+h1Te/sxtQPnrxO2qr/azlNwLF+f315jsQ8CEkVrLjJ3kO2Q83W6d3JJbYg/l
jA1KUqk7hSLMgGre4yaibEeo0pjXC+ulFa6rlWpla3gYbrObBzhcUJ/49nLTfoCElORR1gHUoIj0
iUuProKTZOrD9VjQlPELjZ3TYh2rvwuk7MorMHdkq06EOoddoZitvobVXtFWZQA6AJj1srjq7+j6
J+FtuFjTWDoDUMFo/Zcx29W5UKN8f/dJQhaLcVaqUfFfAKTwOSQo4Yh4Wz5hXI8EOZMgJ3w1Oq9o
Hmd21j/7c9+fPIbrL6lgk2SJnhc9T1ZcQ3CXQIUDU6hoIiF6g5Q+wvRFZecRYv5zE1zpnzOv78+e
5GFlkIRZK7Krlw9oQdbrsXOjjVplwq4ChFY6B7IH/NHSwAxvUis4rYWzc7qam4dJM+f6czb0ZQ0Q
lNbzeJmPq09Uk/1B0u17WFZ43TMf69xkjeyPCH7A05D36exY2o05ggrir4NkAUwo/ZDnzPUuBP3v
qzOJtU2RV3kQVQMQSYD2nz4/2c3ivR7s8L2KXL2kVlk25GDCWgfS285/n38OBL6/wSTqGoVxzk8S
bzAiApeJHSZbACz28rxq1LFNcSIjLO7QAkwfiXmP0gqpsbM0R5Gae4tJ1BVSJWy0krdoXFANhwpK
CVOqHEN1E7VEncrqjw75eZ3pXhh7GkLklhjA0LSUOasN6Z+5y/cFmYThU5D0ndBzAfSn9SnbI6fa
wrPUMNEL8SS3cu5AO+f+L9H/WhmYDIXrwxKzGAWHP91atGtRn7uRP6cyP1zJn1fHl80ba8eyOg1c
jaPGlD+aCwbOmdIX9w8FlxLkod+WtYsbLtxGX97GNi5yrZvd1Atz8S51jBpxr71K7/TN2Dod3hdu
sFHe9BWERToBmaf9PrgEgLfUQbjLItWngm+89kn3M5tO1WbsVuGWczSDO+X1N/A/5GlQEvNwi7Ka
vbQBYrUNN9JqbEkadsZdgNMxyD5xlaKPF9E0PK+LKxizH8l1tztupE1wZ/gxf/LcOb8wWfv2+T77
uV+WKsR3XQtllkq6gTfniBbN6dQ8+fK+u2ldfsZbjDSScjsTYmfCy2cY/PJYLTTCpdIQ3Ee3idSl
S3neZembjjZkjEsWyspQdVsNMsbc5hj34w9743M/f3lyWYrCWYnYr4CLx0JfQ3XLHVZYoOOmC67z
2Np4B98WbqdgbxE9neb4jRdAI9+XfBLik1jNB1Hl8La5VW6RgEEYkI5MDH+OTABF8N3sVPtCW/77
MydVMsSHQ60IkLpygWL+Vqy3y/M2FXGJzLN1JfxWe4zdVpV43Ra7VrtFuBbxe5BBw22Po4c8U6B+
0l3++RGWkjTCWERtygNZHg5hG5cZ5VX8OZc6+YlFg3T0Jig/Zrudl0PU36dNfnxZtsUyj7jLJJWn
jTcqiMPhxsAfCeHxeaW9T8jqTz9vck3B9hmWnZGOUCQxoS2Z+eDuGISCBVufvYG+o7SW349uwlXa
WpXuNKgT2Pqfwj0MNoAO3Lq58FeqbPIN8jmh0H/ZgH/XY3KHZY1YV6LB6o8abpW1eFJaq1y17tj9
Y9cHdi3MnbrLKdXfR04uLH1Zl1G54JEVzpMKOjGHlsKyonzP3OAqYUiiztQHF5js45b/+8jJxdSd
mlaSej7Colx1tiEBhxMAMBH4VXHfRwS7k+SrBuosLe1Q4V0+b5L4VxDtEWAi5V3Ad5fK5/SkYc27
SeTtOTiboERTBNhCGs7Fpj/Z9EX4QiyY7mhn5HwdPbuPlvsalV2dMvChXJoU6knlRlKKBI3XqNan
LfCxWkfvw2uEqJFgGo9qway+PiH4bh7WuYO0Qh0fUHvHmYm8SuhvospuERdDmZkn9tn6EJjnOTGm
2W0xqWTyVk+jZcOCCaxNsBr9ChilfnJNas+wFzMf6AKVUV/Iqq7jOCQaS2WKSe6Xi/agsBnvavW9
fFa54PAGc0FeWcJtQHqVWtVbE772GPwMe86t21V33RMUhAPsacUR0yvEn/ivzARB+4XVlqAZc3hz
aIzNxKtLSc63V51EkDRe1vLp3ILzG3lJ4dFLaWmKDoidzkZ+5uxVzNa9GE+87NpI/crWPQ0zotjB
aoQ+uvfz7XmBKfR95SbxRW2URSUZ1Se4gqSu+qP5w3ZYL3IYZJDpmk25KmREcMyaXjVVaLaOV4BW
4KFLMHkLDHcpQrXNvJD3pYLz20JNQsvSOCa1esiZvvp94jQLM9uIXrTPX7JbhjDd0WwBHkCVp4+/
WJXg3n/LgsVLZw8SEEKKuvr2vPTDVbFtDnc6kihm52UHVzXwEl4h7DBPu7qAcvu+mJPQVKnpWY1K
FnMc+AgmGpWdObIPRmXsw6akaTrP1b9wI31bpklsEpP0nOdKMTb8QMWgGn81Ck+3ruEf6ObN7t/P
+3RyIX173uRo14PQNcUSXEDmxHSKEIWm+QeYQ/zo1vCxDn75sqSG+8XgstrpqzA3k5W6NBf3mh/6
OMMddZOub/WurXraiyjvIqHsZ8CKXxSaAJ2pwGwBbaKZHWYiwMTA/JjCn4WvgaZkIRVXPJrGn3ad
sCtXyB7CsIBCp1rJFUkyw6aAqtJu1+oDDtGOjErh7BKoM0s+xWQfKlUrQqkclzzZ59sBzNOzGrnB
PkOzxK6vienMW45XfbZdYNcaWarIuABPx/0oUkpusgGGIw92t9FRnGMuubRQ+pZcQA7YOkFL6zwD
a8637pWfhiw4i7I5PZcALp75eYV7AkKqzO6kC2IZ33bvFPEtVMeDGoyhYDQ2PK3UzbJdHV3xOvAj
nyw+soSFtcRM5Qnb5Mc0gFkX+sa1tFE/eLXgrkBfB0jncp7FduHG/7rllPF7fMmzh/xUBk1Sj5C9
YCXbEjsEB22glChAg0izjjejhM3MnfIp8/bDRlcmubVQZOIgnFiOELubygS6JDRumrrVLoqd4AYw
VYppCoiUZqNcg9fzdU/3BdWskGpuTQpldNwZBt9CL9SsMw4EjG6A05m9vyBXFpR1r9rJqnYbeg9Y
vrVu3NGgN+PdOC3DMCJx6tJTa3MhmolvuOVWcLnky10lYD3s4A1Bp2LmNriUbX5b6cnl1JDjhDjH
cI+6FfsSeaDGbEu33jLRdmmbtfn2yDTr5GavR/ujQZMOGgJzZj3hq5gZUE+TrKI4QPXNd+1mDp61
uOBO/n2PTq6rVjqBS1K4PQPFDaR7QIuHnbiEybqDutu7+sJGoav3SxqkFa/KHOrgSf44+u8Bm8Ve
tQ9bs9mCJ+q2AqhjnORRbELCwG5GOssR6EK90QEYRWsYpqhdQQ/dF9s0NtF2ko42509GLwgi3cJO
9yU0HxSmts1buGq3oJhHwf5uA7A4LsitKNHD0qKS31a/hHKcnJytMwLB/I0GgvS63gyb9CrowKa4
x6vzjjvt2Pr5Nn7uGYTjQwsTdYUMxJ/+foSNq+twW+OP+ukMMXjJfvlnWEe+EprShyrYixW3IX1N
Zo04tV5lu3pzcKNt0Bp2Jfh58dF4cv6WuFgsZvYK63h8kqIU0Ii8RsSwEDazhOxPrONPR2hyhddV
PTRcUHytPkV0He5jEpL0NMc3vojoHtT7WH6HCmwdwCK0sFhKfXAqujht+iTmEJpY6Mrg5eKNzmRV
BMlI3SVl8l2aDq5xUP2gKTcjt7Dwlg0e2VwBTKzyBSfspNlLOEhH8uL4RrDIxBtLl17S2k3RQJb5
9TKaYIvOOy8Hs4mcpnFiLJrWSr8VIo/MJrU0TBBRnZRWrbaTEzCR7f7Iv1Th2LEIADLuQ6tmf2Fb
1rhZ76WGu0SOEoulm/Y2vg6R+RKc7nAVlI90PKHFP1bVjQbsVLcLoKGRey5whXPUs41YBOIjRujl
mXXC7W+RuXJ7E3Ufx+6m7j1teX8Qca1xU1Kfk1ugqC7eZ49ltU7ejDtM6/32d/dWvrHpBmdAxwGG
wahUC/99eX7TdtnVeZspjhI4si9uq6sjyYk9QC85rpjCZXcYclqlfcr3yqiI7LbwavaiLz2WR2dx
8uIFfvUm4AnI02rw55hg9Gciy2VmpW0I1ynSE0y6cdg6OmWJbNdD7Ul0MaPnJl7FamYap10jb/rl
77T4aMXtIrgTiaPUKVn/uMALqFgF8sNZ/4XdIfK1DGTtJlkriw9DR78LfFaCmH9hNhRJB3dxtmNP
EOZIq3NJuTJJ3AKx09JOJqmRPIUcE3eB68wn4kM8T/xh1d6GLpROr8IuSH1gOt3KTrkLZwQMLsza
vwe3SSoXnuus11veQtPsA2Y7JtjmVDaRYQluasGOW1eUmbVb9W/M1/fN9rRCaWU3kAF9jM5O3CCD
ExBVzm61lh0+l3F99FO/XRu+8Sg10IjO5BMcked2XWq20rpJ4YN1nzFovNQh+naLTFLEqmha9YzL
Efd1Ubl4Y42CGGJt5xilg09e99fDck8E7G1waa8nV4t2AnqGycwNfgHY+G09pwLzfSYaUjZSRJc7
aitGVVtW8/hLHLGVT6yj+pT5gUx7ttlwf0R2VfwX4tmTHUF9Yq2a1+Gje2VGPQqmBKa2NMnhG+bd
7MfbY+zl3lx5eGlU9XXtptLybREXmRqQWzaAxRrZllf4mm3GEgKiCoHqLbCO/qwy+qXe7bfHTlKs
Q/g/Ke1nihVZ5Uu1MzYSJSDlS+1gfVN5WgEtbBYecaGJ+u3JkzTrXEVKeS5I7kYVomAjokdBY6sd
3ZrG/EK0m9ueSsAHD4P27tx6X5q5fnv8JOPJRD06CCJZXo3aVnMNsGVUq5Pcg4/TJMYvfrdVV0Zg
QptiFqKdnbg2O/T4+CCSi5ApBhsGsLZN6KceyvXnTWG4B66Du/mB3mcC/sN1qk6Sn146Hs70DhhO
G2a6PV630G+HlYrgIfh4ETMWS2nXClqcO/Gl2C1yu8+3mTXoJmpMzvDWbostBcYGOcOjry4dkk1p
I0kIZ5r9KriK6BANXqNZLHM82ysfr/qf3n2SCqhhJfSf1Pz8uXMZ57T6Uy2id2UgdtXh6g4OEa7L
MwXi/B6ba3Kok/BOQtuUqCOId8d1D4QdgJmHoSg6JyzRQ7cZFd2XyJK6ugP2xAl+AUmB61K4ygqk
1eE9EaxZbPlMTfNpO/+lplHVKg2biH1XMvyjvrAaBRjoKOCWuWDZaauk1lz6/Fko/fQRJoH5FEoJ
lRQtFf1O8mvsBXorRXjFcBO/zO1DaHOXGGyX5EZ4L5gK5+ZYsG7q5e743GO3MWqVEIYqM0QQeRMI
HgnWcgXX3vDJSQonW5gqOn3SbbpTrw9vP7eq5ra/Nk4yvyxZKoXnU6aw/Rt3AQbB75HgO0OxzPBL
UN3hV49aHq5g/IoNlVNbmChoQgOqQq/hU2Owptg1/4uU9jg8Q1N9QPXTW3wkJ+6h02JUnE6h5xFn
/EM2S9KcizRTVOgiOaf9wiDQhXjWYPUj25Fmdw1JjluA/14iHYUsnWAiAl+frurQKkZuBSTzF+Go
gYHE9Rsl2gyny+DWWNWqJQuwFuuX4UXbxx+z6IGZA/uJav+y2nURng/5iFpXgeh9KhEa57u69I10
V2r/j7jz2pEcydL0qwzqnj2URuNgui+cdO0eWuYNESqpSaMWT7+fZ/fsVOUWKvtuG4VGJiIinUEa
zc75zy+uE+tgu4HRvM7TmRBW+CnrptxC0Ok+Exgz5lazjj19UGVDw6/22S8jWP6E3PD7ffuHv9Dv
Lm9mBOV26eVu7uFh0zgFF1aM2Exfv954f9UWi58OCSe3nSVpwdgMjPub9QXSHrE02+hqU3hrK3qy
wj1wFeuOlms5TO2GXnD8bIDhsYc4dPYRE5f6kg3BmxNcZHPar2quX92Pn84GKWZ7GqB73CfaiRSY
Lr5jTjT0vofewFynpg8SSfbhqifUfuwYBEBrU+l5iaGj/NIN5Zev6k+7fZy2nVqsfx7qh9JbYQbG
5WS74hBCPp/6qzHdJsqfhV8fLE6wgD+RpCf24a7Yu4d+L3b2TmHSfLC+xHt0jSd0f9RGH9N9NscG
vXi7tb66aK+9/mqM/ate4Ifu4HcrS5jGYi4l106RTZdOM0BqKO7gLogOvRaTeKTjZrAM19G4UY/2
Tu6SG7lR51+dEc6l9PmL7Vr81A9kg5nJ8ALtysd8HxJ1zT69IMxhtK4faXWT4Ugk1lE8ersJ8gZG
f+RZpC/LadziaLuqz4LiZPMDgTW46+UFLi9xaaQTJkJFBuMJInrH7nlyAVTFjtYRwHH65nz1/JZ1
UFz/EhL4BXQqfjqBXCuLmpGR4X1+Arux/fEOxB6QdIbPpjbGcQHLXeMcAucBEK3YQHkmeSr6RrDo
7q+Pkz+R1P2hO3B/Ok6KriDDpORS/gV3/rARu2wh9f2/EfVzKTH+4ln+7IXfh3qRuTPbqb1t9nG/
J727OalqVVzp7CAhTxbGiP6VHbzQR0+IB/p6NIIeZsudF++z7j5PIoJB/43EVPNXl/ZT7W9peQLz
90fLIR2mUOZ68sjuC9rz5Wkckb6c6zMnp/MeBh8XEXBs7vIDkKvYmc6+1/6NZKQf4Opf3a6fuoJE
z7TJ1mjd7C3b+z3ejq7gGPdRpl4YNeZ3YtfWmHmdWfGzXBe3F9wuOk+HCCziMJ+mMjBoHk7LN7ym
kqBvfXs3VWsb78q9wKLmpr24i2ubRP4y3OKH1dP/c+1C6hiwW5xRPwZbv9tA0tZrPKdlA+nUbVzT
eg77cjM8I4s6wavCxiv1qy91Stwfp6qrI7reVvlN5gTZtgRv+ljWvdh61mYeX1R8f0FzfrH0L4fB
X13hTxtL4ra92bg8cbwroXNCNsU3Sn6yox2KF7FyDwxpmOit//pj/8Q5ijfudzfmp5d/ClNpLT0f
e7FVwZ24Wccf1jPYxk343VOon3CFuyLtb53exbvkY8yvI/7bMFj46wuxLx/0F7//zwOctK5ac1QA
FP08ER63qdDlABfv8aoMAL0T5leUvpc0g2qzPNfVxUhzTzd4LiGb+akWJMthTD7qbCPvy133PEb+
siJ8yQXvvdRvGUKNYuVBxAHYDxxz2/mcFS2e9JE/FjZex2X/S/D+z6eP/3t7fxzKv1t3RiTKPpXc
XtT5txe5KpchHy4xTBdTJN6T91/FpP4ZxfT3T/TnyUzmyiTRI/ZQ8h4Q6azoR/VV+5iBp+Cb95Fe
yd1Fe/XD9uSmPvbOrwGTP22khAf1WNqmZeqXwuh3v7U+j40dm+wU4wF5ha+fx3PlF354alE/Fq/i
3Xv469Vj/PmNdg0be3TdMbyfjYhzUQ6aeXFd03ii/Ug9dVdk+1H61Fuo19w4sNdAwuDOk3PdKSyi
imZn6mrVYqhpjAAd4LictGwdq845L/Y3vECNVzx4TeuzDO+t6Dxoz/P0PKmbARZ1saCFK2umouU5
CQz8Kny2L/FRLldDc6vPe4BwKrt1DNuq29b2lgaJxIK72bhOwqty2qaXcXR9G9ovPcll+7rnUB2u
5Dvtjv08MmIiRBedZnYf3bfXF1ahFmgnzK/dm+Gu5jg4D3j2rRgZVOs0R8sXvswmfMtdLc7jHDgw
t2efqVWjMcEELbGDwQ4oggtnLTZ5902Zx6K4HRH14MCPncT2V3OrP6/Z/veJ/ExOX6ImzIVFpUSz
wkAKu9M8e9VMAr5ux/o4LU+MlGfnxvPL7/pmwkyxPmBisskQrYjzr097+aeg1u+u5+dF6ZrevIhL
o11eL5vJuApRqgMhp+FtnR0rkzdhXJnqNANIhsDM9Yk8Zb+omGiagcmUzw2aZw+CRXzKvUNPVNCE
8IXckjFdhx7kFDSh46pk6ZFQM36SWaLOEdZvWMYn11nsT+hap1tHnDJ7G+OA6R6NmcGJvVcmlLE1
kbA4xgscGJqnzHsheVfLwESc1pdm+KAJhUiQSPr04JQ3SfJNM16n+dqIzkW7i6Kb0rzW0KFNDLjS
/MrIniI7X1UEzMz2bo5OeXTfp5t42odrut3VX798v3zSPxUrvdBbu3IxV8K0xPo+r0OCmYdu39Q7
rC4C18RVFC98GE/IK7nHBDSX2sDcwk9IY4IJ9z/igv/8mP4r+qpu/nlstP/4b/7+Uam5SaK4++mv
/zgnH03VVt+7/7782P/9tj/+0D+u1VdJh/z11Z3f1M/f+Ycf5N//1+cHb93bH/6yLrukm2/7r2a+
+2r7vPvxIVzp5Tv/3S/+x9ePf+VhVl9//+2j6svu8q9FSVX+9q8v7T///puhG/ApPcrF//z/dwkc
3Xz6Px/G5Vf81/VdvRVcOukb0Vsz//Gi+Ymvt7b7+2+m+TfpCQfqHoZtUtouv8n4dfmKIf5mGIa8
/M+xPSo1vlJWTRf//Tdb/s0h89zxdNPVPU9cNve26n98yfkboWziYkaBPEvXSRP5nyv7wzL532Xz
H2Vf4Kledu3ff8Oi/I8QC9dle5YjCBnkT6Zj/ZgH/e7oitI2TZGS1QS4Y86NrzyxrLnzYgvzXKj6
uhztcJ/HJBvJucNdsMDYskYDltAKV9m0SRShy2nIBLjIQoJ7CzKteoccZkkycBU2m0zvpa9f1SW5
FVNE2pYLOcbpyWOqmWYsggmlHYUD1r/1WlaYJNuz05Bs3OXrquswaOUbDC1+MuysCFrXLQOzQ7Uy
KELHO7gNXl5Rq+UuUbP4W6+6AvRWLma9J/Qn8ivHoOSO41UzM6K25oEJKKR4mYGVYNDu9NqTau1D
ObobLSEZLPY4B1sNb2ArQ0A6JjIoDBO6ZeiQEp3Ng59ow30yPYY2voMRIT+D5T3qUeenZrk2stAJ
lhqR8VRjiejibON6oIE5o/tZGRpGCvWFCIiSN4mSb8nonjIyrI9WpPtz++7hKHwQpMOuOm3cTc3M
1J643R3H+6tcbhttCE+jtNaV7fUrqpB4Hbp4qM9Z+Zov407G2VfejQ/WOCvmmv2bmxcGHEwoHha6
4GL6km4FMYHb4WfdWxEqLfAc73toVFcsQyzZqnnv2QTFZaa+1dPYW7kRpKZ26tNAOforp31upSFe
+/HWCp3yUOFuvZBPF8zlUQ+hSzXGRUw1eRjpIE1U7VrVQCXe7MIWFRyKetvfqpwkI08wZ3VixGLo
dKu0c/eTdPfJmAxIbRrlZ7IPjJ5cqKUgFCmy4KpOsXtr9TiHjfPwbJGFulpq7xQJB+hatmAFkQRD
xSN55ckKNZOT+908vpfs0LbjSd9o4scuN1+M8LWvwTS1/CO1LnRVXe+w7ZbrOTQxaicuT4PqwvzY
UdNG9BpUAY94BQO+M1AfQ7dRPHna+Jho3k2nsoe0zit/nmp4sX21dSfrW64xtY1H11iVCJxMkcFx
IKx01XSNue7z9OT1g4UZOAJu25yPUzPkQTc9J6WkSRu8q6mJv8heyILleqgEPdBQmKvQkkx7jARG
v7AobJxHZWf5qUF0QHpcm92Y/Xs6NZ8xEKEvkhm7ddrQwqWCIrfA3s6krGX2K4GbZmAUzUHpleNr
k7a2iJuBuzaSNNS1qykTDbmgBBZUUbkupxbnDNm5iOkgAM+krCfUl2oa36XMb0yJpMFIyXfoPMhv
JiKumLw1R/v08EQ5pm2F90OjN0Ef1U+lMxWbwhgg1bmLtjHjCqOlCT+GITGDZMLA2oDevHNjVDTF
YK9A72J/KXB5UYv8yjNtV3chaQZejT2gl5lB5CxjkLuG2swRSeOLJ94dL7sPUyU3WISk27zGgVoy
uBtb7FKH0SN4cI6Hg+4FpmU92WWZ7btWEm7nmOuxhQ9XFvptN5WveoxcYCGI2ZOuRRmHBN5ppe57
Mn6yBZGQqizfMNN/HaNLHpsLRh5P7lumgMLS+FnNZbWueuYWjWtfhw4yu7jHvCIjGC8u+xKPfyxq
VcxdvizvaTHw/1f1ps1hTxjTldtqkW/NmrazGCQ4TYzh9taNCeMZBmjT5YjDRFmXFUSey26mVkZt
wM1YADmHsRarAV91O2m+WaFh+5aa1dq4QD2m5qLXt0u/GXN7lWU4qI2aeNSs7pj1gLMD6GcSMleW
UgVjFe2kzjCshH+wJBU+AQU6J5NU7p6Nwg8RgglXqmMHi3vSc+iGQ3Zh/t9cfHFP2fCYJaLf1BpD
AkO+LxmVe9J6YDsVbj54rTele+Po+asba3vPyOqTrO19PMyAbi2O5vHgia1j8eLaGNTt7CR+7O0a
D30vxEalg/5225uYzzqTx3rIQBWrAabbMD1EPXtAP6blSlldAap3S+7B1ZR6s4/UzaNDSB6tAmPA
EjW4TOANLqX2bOTltuQljcZgkebLYJ4so2cO6WouC/YjlG666br9WLo7rYML0jl6Q4ONx1hayS8P
R5LRdD57rT0n3QC31G2vlv6gmQ4mOQ55bplOfLw2XKmut1dFSBKEZnYX9eG0koY8ei7zisaZbIgm
yW1m1ckF+OV1eZHo0NdaxFs9R/lNZbIvWA4ETs8hUC4fHASCCxQeaBra6GZbo5K3ZBrs63kQ694q
q6DQyUmcxP2sbIibMjoYhAByTr7YJWKRtv+cwgIKo3zNNUKjcXbeKlMpP057DErC+NBYrJssnLyV
McWFX7qJ7mf5Sxgb9zLFfGsY8Zxoy5blKJLLdkIYTqPuzHnEbaan7+QVzkHAlow7xnbAip2KJym6
z8jBp4nokIGz8mM2mtQPQ0wmehq7KAzxfMPhWWOGRiQctlD9xGbNmZ5PEeVCa9Nmac6uVuNOt/ET
sSeCykXfng2Pf3Dukk9Dl+tOiWbdjToJUEmFBxO5PMIJX6IlWc9FdEhUdmvyKFeqHk5lVT4OCcMR
wcu1iufm0HShtdNy11lpeUWyDyPpWg4HTicCHSsR+oI9ti8w4ik4ZR2BiME0EDNU3lj4UcmQUuIk
IWPkSVZyry0WhKL0RoX4x4TNOWqaF1sqbaWbrMTM6+5qjftGirjjNNcjdQJvAdPpOEFAofmW9Mpg
XLrQz5HIO3a9nnX4nFmrIOvKb43I4YjkQ403YfyeWN61G1EyLdMEsJYM+yHDnRyhUJwW+E3ZOVwD
ldJBlc0r2wGxPcQuC33f9jVu6mHXrMymu2ujel7ZzATNSCFUGPZhy8ReWu6TWxewr3Tiq2ITmfW8
OORWXzinClOh9m4Yo2ETjwbUKQMnWDOf/ayvcdqoel4d7UbrOvb/hui+vkTn6dkHPQnT9SxYNGVy
V8zeQr7ouS4pMTwrJD8U1ls41YFLTmxZXTxJRLZcdCX39QLhUFlwKMPePlrjtIZNsS8lAR2X++iM
7bOnIalYGnixcrydsQ9TMM+oh/VAdXBaQ2RhbreJO9gLSe98VBOOYRhbZWFqrLxQnmtJQ+cV38w8
vTZaOLJW7Zy0qIIGVXpYAwzTpsLvhm5W25bs6Rj7ZAdpkxkZZtXRDu9sjmXfXQa11arOHyJG61oF
mK4V2tlbzL0bskqX+aXUVbfSZ1ML7MudIItksqfw5IrLICJq8WOe8zGQpot0u8pWzR56EVIN2Vi+
sDBra4t4ZRsPtUgkOGG1s+Z4vF60bzY7lS+j6En2BCXVAob41BeBN0nfW6oTE+DY6rWVOcyfAhew
ymvvPOAeM6aMcMKvzGqR27KHeDUWhNpmGsLXWeeaZ6UdKo0pGnnVTHcmF1mSoe5DrNtU+lYW1bxq
rYU4QcqaVKRXJYQlHO2CVAHVzJTFi8HsJ3JAZOKx++6ZxK5EFq9bpvuamo5OJ94pwaha4/YQjUa0
NiuDuymn9Wh6pyl8EHlarFBAvi1kKE46gxp3ftZ1B+WqZVyxSVqrpGlwi8ldN8id8qF683Lra44V
8t3E7YK448Qpii21+yYNxb2rCFENOz0MyoqpWoZTpyyY3LszltFCO3VtI3axXr1YGdkpFm4mg+K9
j6r0wzMRO+Xxt0y1lk8hRQFNuoc1zejQ+vbBqorXXCV4znj5hn7HDHrLXTuLguppjW1QiBd9YNoy
XEKuFBSv0nQ/svJyZjJyHMFWhtZ4szN0wB0K/lAun+mrnpMQG0/hVnfZG2uVMk1zErxVih6+sd6e
LfLu2rbNV3ZbYI0WwaFkpEdaLHLm0PmaimI6WSygfTtyLLYQgQU1f+60pCOzNWjVh4z0TweMYh2n
ivFf2HIS8W1zSDJ64jCaTPIribs1+bvlrtItHXyZWbMh3oVUOrexwi9I67eZjQWPIl5wVVcZRCdq
WXOO66BbMOWtUEtlumkQTdKSDZN3sW+Rd5sYvtCKZG248any3HHXLxOI8sRt6nGAT/q2OMbTMXQH
a2u24zFyZrwbLGfa2qk6jOZDWjkkYxshkoB2qLZ56V4kVcubM1dU1zX1oirR1etGUI/y2aLydZLo
ZiRzrFAzgghxa0zO96Jo7jUNZ2jTO8zCLOgHeEedQkPrkubXLU9hZV7+b8yLERtfhrJy/Aw1W+Ex
E55DPSOBtOXm9bW7D1MNiXbDxlpjrCgSe12UGbrrKWTVdKdZhv6YoIMapDevMzMhoIbmMk7S27TK
74ecvcCq8JAlgeBe2tNNXBeP2YiRrMFgSQrc55R+mhYGdVOEey8Mn11ewNT01MksomNqO+dUaQ8t
uGC1JN9MPgf/MRW6dEVxoW0KxQQ8E0weet4NJ0lOziDEyvkskojBjCCyilrCl6ispYVrRetuUlrE
RowfNL7s01n1sEgSrEQWvjej+z5J4E4zcx9HdsSsqzraNlBCQdc9eeABfRhlu9y80KTTo1O3p9Ex
4p0nee8TG4G9m6Fk0HRyJeKlZ/iHmo7u1NwtDsZWS1JvPH6/lXIEgYZmhKO7mRN+M1hrcyYErCkc
Tj3rJFXvbuy2wvVwQsWjhpsuaq6aRpEFlghGnSiKIId7kMApRDTwyQTn5gD05tbIPA6CtllWY7Et
Bw4eLVY4AJcLy6okIdFMO79Ko2+9WUfrchxpKsY0iNseOHAeXs3Se4+eLWtEAVvHSVCF9YvdU+G0
Yrw1mhJWeOMFXjEP+8mkmcDrisQs3cKeaNKPkQE+MiwOVnsZOHdPsqUPcevWXOx8vcR3CXRA3QKa
4KwmVp7wpBcW/FlPoifbmnYy6fGzG3b5cLQsaxtn+bmpan/g9YjvzDBHM0FLXhY87y6YGhunmcpn
/7uz5msPt3Yrv1gxGO1EoLG1Frm3ayZnd97bGVZ5pdA38xLuW0O7qTUYfv1wy8w4bMW9ib97HeN8
6PTf4SzKJLrLM9LAPVtEqA2S/TLGm6Y6SB1AR1Rqr2Q2BEK05ybyHooU+dgUB63FuVpU8Ys+Ve8h
sUQVPjmrxAIk0OiFstSEMa9573Uvra2Bia85XY8l7TBSCh2tv1ljFQHxZemO3mR+6+riwhwD3LSm
Yx7hEZWK7x61rb0U63rqj5MsCCnMDprKD8M47DOOQ4uacPG6mwbvxTm8U672UvfWdZ+3X1SBV45b
HiNX3ogQ7KnJiiexROdkPHvWsDetkA433mq6dluro8U5CNp5Yo+bV0o5nH36cu24Y4O2MfywvWU3
LRR2qjlmabSvOfiDnClGxJBE749DUdzVen10IkQJ1MFvReU+G3Z8W83GQ0P9u6QoD2w6TISoOF5K
DTNGeuRiXsXLiPtVdMwpErLmGBtb5gPLKrx4B1t9g5CR8sjUpLG6nH+NKWApa7qg6igIKdbxQ7OZ
C4dJIdaOwabeItvo+RMldXo0QvIUqim7K85s+WTDu/PJHu8sFAwFhANsmLuDJ9zHNDKYNXQVjQHH
1opE1HCVKZZRU2jveqJ9jibnqVDgBh1b3iI++9Y6RdV0ikdvo13y5Zu+OI2lGdR6ZDEpiLD8QfYc
mt9IIVxVpUu/axJLw0A1xr7NrLsvd5B7UraORH9vUj61jsP3wSu+LzoAjmti4atxyU5NiCXcJOeu
NLL0MoO4p1Q7qq6T3BbjSWRHfbbi9WTIs2iRWJlUUEEo0Egpj6DRBDdp96OYmyuj1PY0bptQwCgd
KvtVN8q903v7nFmgKB4nu18XeYaviWatrbLbzvFyY0hjN9p4GakYKlT7HDkRXZE+7jSp6H0GzAlt
65xpX0v+IuO7zBLrwXSfXU+OcGiZrC2Voo8QzP+ShC1Il/emApkcrNvYI6KzhhmZyv5pEtFpFjfF
oE5RTMmfiDw75M52WiCYdrJ4WkKNaJkKQ9iGpjAtC0zyJJHzDUaddFn6rLbSgpLtlbdmpj0NLSlT
23pWN7KIwlVb4WbUASgltv7d62E5NLXz3OSei8YCRJcxAD0KQFATgsLI6aWnGzYk+VRNDr9Kb8Zy
Hc1t4ccebZRTKpSIXrOJFupP+sRNls7kCbCxtQZ2nJL6uqoxLmStCekEQ90PvqgWZ79Mxt6kOGD+
DTt0uRwFVn2lKYMbTD/n58mzqEk1piQIqna8U0W/qQzgoraah29Z+FaJLsJe2L1tLYKjZO2gQqM/
aXOqMWCdHP6ECx7pWdXaxBg7SIe3bEKAEnoZMiAM6Ky83yT2ADzQwNymqMEUYzIf28K7Knuaz9D5
DoRy1BF7r9AofTS4jDXREq0im2pSVQLa3FT0a84xl+C4nkhqzemCai7jTTjNfFKPpezSAqsnFSAR
j9/0dC6tqkq/LNWnkTXfUqDbHSfHum+gzHps8Te51kZBUqZvqdXeCEEPkFkPqnboQnUw7sKbm32d
us9ROY9nnZOuduiGksi5bqumPNLr2Qo3T+qVLEbdA9GSAz1h6qzGsyMJHdMzLiUqTCQ6DQnyPI6r
YkJ1mhfS13IFshyHgRO5M5k5Q4MjhINZjGEw26sdD8uO6TMBk4tIhdk0LSdx43Tv1giGSgIjUFKr
PvK2t7ZJiKBjqQ8txfaNGnh5+1z/ZjakKRZD6A8TILCZep9F7WxqIxh1ZFGiYc/QBE2dBCca87C5
0myq54L5eWpS17ZpizGo8dC27FyhEGiCZRboYojw3oM4aSS23yW8IEtBg5GnnCFOO4WrXHBTnaYX
6/xib1gyae0qqw6y0sLHOgzJc0BFJNIzFdr3dLi00NlCLkAJkIcPJCLKYnb9RDVpYOVhsQav5hnR
1mYAFNu6gMmpspESKGkCVQGaMPhnK9KJeopNC8fIaUGBLilyreGxymL7VmOBq6U+2nN0pbmhuvzu
E7bIOikwHZxlATCE4162HS3OiFoNBARquGZ25HfJgtFsZzA2j8Rb5CTbwQvnTa7Um+mCJ+p81jJb
UFQS+6sXuOOqJVrYzGMGH5XZrjpzWTsqeagWVG5Vr+ZVNwzIGEycQ2aghhYvAatlRfZ5v7az6KNO
Y6jIott4NY1sG7pLkKQWzfr0LrKLACLK+nXZ6xCtbQx+B/xrawn0IVK20tqOrmWRbHWVmhteLxbn
DEbmNK30Mw12OW2zQzMyf5KdhSPLgFmoGRo04nSFmZvtgZavYgYAAB4oa7QsbqiukjyIUkLd+k9D
iHNWx9djTaE59uVecPqell4dWjVm3MSuDnIIEm61NFetPfBGAfHBnpKn2opPMtWvs5DCr22yq8LR
CUtzSUI0RtxdeamBfrbcIPieF5JhUWXhRtAQYuPKDZi0KNx0dX5j1eNVpQY/ahC5S3Z4OlkNbUqs
n0BVgmZSz0ndH8w4DWY90i+1tocC8Ta81hPZ3zA1wzySB8g4Sj2IQlpwixymJYt9qpzsI+ql3I3e
tkxyfI+926RGP2zpyauWUb0wtE7CAnZI3fjjQqKCA/Mo7Grc0wbRB11uDIda6EjLNSu6NhZxZ6Zw
43tKbUz7hbFv3eS28zBlYcGs2giHERl/S8ISqfo4nyrjmMlSXkUpELXHq9/NzFIAFsjDnRG8eQMI
kFldaQIdsldhQmFeSlUpCZUJcTMBdrV8t6OGMBokFX3p+W5Ce9xEpuE7F5eTASVbl98bScwkbJ4P
E1ipurh7xsnZ6MgktS4u84mRnSWnFwaIJBLx7tUjbXRSg3q7gP/+QhntaA0ecXZ+08bZqbXzkR/b
yChYjDDb6mVD8kwzE/bR1vBdtAWNx8B72sfarWPxrg6laVHgapvBw+XUGRimxpnz1rfecCiWoecX
eossUHjQomlX6M1uMPXBD/WZKd/EJVnFi6fNK82aobcsz9iQQNiIGhPE1t3ZmsWggEW8qqf8ulCd
yRFlopM33xY6uUtr8JV1YlrpWg5vl3mFLho6Hq+/ye0BxcGIKfBSg5BOS/Yp4+lRJZednCIwcxeM
9Tl/p8bB9oJ83CalFHc69cqOgsmEiDwClLxhZcDadVvFnDfDJDPNxk1nu/156Iu14TAkyXHtnA6d
muqVndkvWWOp7bIY3mrBG6MqZn01pc21VzF9SNr4M7MSbdvRgTVF+lWbZXgIm71Ro0FfZpcmz2b4
sczKI75Uu0oRlvgMV9V2lPFj5CoAwMGSBMHr63m272bRDRzHBVKTHnEVgQOBm2INZVbyW2a0NHch
S6nCuBZhbnaK9VBtGEmC+TbnXoM6b9uwYxI69lVRxsdkqdHfSkYQ6LLSKMxXscH4OxoImDYNbuUo
1wqsC7HLiwExiHYQ3Neiiew7vT2kTfdRdqAmBSAnwE37mIQ6mIwRVavFnppVP0xGEFNoMTFmTjmI
ujhGTCiKNicEAaauI3tnZcW0AqxZ2DM2a0HR3UQA805zaxkmSEf96o1599Ro/YOMI1r6EPV1T/EU
Jzb+QeVlWs3buwv78MCqg51SlILTNfPLkN2gV4wk9BwLecj9vldo+coTmrFhJs3sQKdXzfIQ3c0Q
3zeadhCVIc66IooziXFNdCGX5XN0SJPyXkat2NWm/DbkILPSGcq1CqO1qJvOz2ZBbmXkvrYUsKOs
HoY8vHYMuqJR4qTCkNKeHz27v57L7M6NPco6nLnHYc0tWOsDyeJwSEwg1Yvq3VuuQjRMStxF7vss
MdixHDpkLUnuMgrOogY+YZTCfjHeeN46aaj0Yg2e2OwuG7fC2Ui6/UfVunstqR4zKZ+0EqCcCfCj
6oZjv2RHI+/usNU8FxU5JF68q9vybJo4MiTFhxLD96ptPmejJiyXiCK8VE1Q+1WkgWnZYqlRXiO+
j4z8HFlAg8pBE6Sq0E/HPlrXpkHjRpdBTUA0cs1ubjBCi3Mb3LBJ9K2Vp09pWN5mevQ0LQohdHYc
m7lhEDCKVWvcpXWNRqqYHG699+XyXM2ZHtRipGGTzjuTgbcd6itg1fvenPVdIajBpwmmWjXjVVLV
Fj6zHVYnOZNpbNAVjaPIdomLC4Cs5d73srICk8GMwEiFu48tCAVmbmEurw/Tqk3i5KGtTZjSo36w
Cmh7lsvwvACZujZKhr2VptA0THN3bFFxCz3ursKWSlPMjdzZagDvcrNkDQcKl9RUnNzcftCrrNgV
HH1+Y+P51s2JdxXpSJIkvQ98mSsxkorTdeOhZCq57fr5IV9s54oNYmuJtNz3EeJNxwvDTeJdJnCy
n9ZFsbT7NFMbopJsgFpKcdcq8DJM8AF14u4yDYSb5+qPFydqAxE8fEh3pk5q3dDGW7a4Y0pELMvi
rJxwsXeCWQZFKT5gBcXFEjfbqR+OeaLqVeXqd/+HuTNbbhvJ0vALNSawJpC3JEiA1C5rs28QsmVh
33c8/XxwdU/JtMfsnquJ6qh2uGwlAeZy8vxbGnGPH+3x3o7j3i2sZpUbNrslEeq2azOx73FeCgAC
ad+DU420W2aJboxWYdVzd5iYTnGP5KpqlNfEhiI3GtFnneLI7mVDp53V04ETRtSWTiWqjdJg3Txg
KM+zFVARWJluRv2Lc5E0d7rZPjcBzLTRpL0Xp9h9Bk2Gh4zTv8iUInDFprQuLm5n0hHmofjUq/Gh
bjH309Qg8yZNLS5kNC2bfMIWjEUBDM5JQsi5JT0RQBWkam8yhEh6+BCG3bPU9NBLRnj9gTPclfGC
S4E2PQDK0IYBQHCKdJ9HWFsaGRxOkcWXY60WvlOIGR3w5NDVrryhDfOnMvyuiGk59jHSkXqpPW0s
uOGOJjSCahy4QhNxj33TbqA/sK1HU+c+izRd8PM2qtPXvjNnh6nJ8QuYIzIB9L0d9LZrKdg1OJ21
bxQCHqag9gNJydr0xn2VVfustbtLYg3EprIjaAsQuGinwyoSNsFtYQqy10z1TZDk2qZu5+Xa6HHh
kXWASebCaZr0Wn4IheYZyUSHYAovnRDq5AiepiyqF5Ven+LTAPSHUklT6Lo0NGfLfEQgWlYPaks3
yqL9dsyCBP+rEAbVnNE5g9SqjJECSSZKUOAfUsNQDlXxZAXT4xjIR6M3KZ7Y1LXQkPdhpXF46wHu
bQL/taDrt5Ywlaue2iFLWi4mdkIMG1Wyn4r4mjb24E1RUWy1hbtzEoIlVU1U7S0CyeuMYiLXsf/U
csiZqm35JijrZTIgdQ8HGFqmoSogj+lyHEpO/9icLqtQYFUakJQWtSDmZOdEG3XMnV2mji85FgTb
JOkWKGm301rOam3b7AxjfhwbAIig7j7pSLIa3J2SnjAi2YaJ3wZ9tinwMspM5SlVbGDkhr7iFMyf
0zwLSHHQevKQwycRUiUrS6xeZriJiZxjn36tL5ltvvas2M5TG4rEp9ursPzpUPd6fBjCDL7zhFVE
SddnBntWEgezJJY/hb/wqsha/VbwE9BG69YKCWaxpOJlYWrSRHGDYNDdWe/7rcgJY0dMoI18cCWw
7K1a056uLQrYISi2eI+PQFLahV0XPd3U7FoVMOcHHPkWVRy6Vc8IRE1l4cw0lBXIemp5a9fqZTAW
r5NG2sYsDhMow2wq/uzYrV86lwYVIeSr9hUbI/gGkfEaapzM9aBgI+Dg5kjBvVaGiZI826R1Spsu
lXU5hel0NCosFIc63ychFahcaSe61aquZUdf9YgLZJGFnpr3jyY3yoo+uFGGt44yLTttZL1q7Z3a
ODthQ3WoMAtss9aV5LVpUb+dR73eZ9aQHEMO56ioDPDABp1KVj62SMaIC4g3ojd6un6OdDNQfLVU
pAc65Q/9dMjsl4SdoY5DjhFeIbPGLRd1zfKI8oPkBrUocP/0mAyMZGgAp50ZBDl6kfnqpGOCSljd
5LhpYtPG6oQXzaMXQHHbRrHSY1Ez78aGPhd2YGEaj24HCZmqvyIewnhXs4KUHzu9iaZVmj8v4SFR
6nmH+doXWnGFhi2nKVJXdLoHY2feBwUzVI1p6y0V1LAhxFBBVWh/WbTwFlKh+mQGPk0TMo7Ty3Ge
rU9BOl838+hz9aKISW4g3oRuU6o3hgoFB93PMTVy+tQdqT9BewtMRLFYWeRgJ52nkG1bWHJ2MTT+
mgFgQP3hA/Tz5WwGKnWbU7umVrx3hnU/FOTpJCZEOIgTbguDOsokEYxd6ulqXRyMDPaKyfYQiWfN
ykjVUumRpiWLQp3g+tf6UTQIK0z8mRTsBd3IuW6bjJwFkF53UJeraQDjzdsu8GsSHBCYxU56MMxM
30a9FHyvNhlCpv0sbWaBZWhXokiUjRVFlp920TGNAYxF4UBJqarcY/u5VUN8vhZqv8WBgJJRTuRC
14+y0Qq3pI1KedrWEJ6aeN/jVpbTHSXvE+/Lqjzyt9KS27lm4MLTzspdREWxFcN0dKR8yte6tU9M
bpLp8ColVVOfgs3B4tvoefTsdAD5aoNKfVRapEvGUMNg22utdqNE9nAYYQ4a7HoXNf0SCo/qup8I
U+m3wZQiWkuTVydDpBMkXHSN0gjA2JKnXKakPHckEFPFuGpuqvvIEdeBhOug5bRbdLPhRBfhA3Vx
tc2NFpAYy+mx7paNKaKLWo/eSP2N4RCWXqw/ZXZwpUVINAG2DNgP9f08qDcZO+oebPpo0JbaplJp
d7Z6DHqhu50qcbtQHaoqYDeXqfXWpQC53PBfyyB9aWIDMUVv9gALlEpxa2uuaVDoKRJ17wKFTILC
ykYvd4vkEJcw2b0swKtq5F4NX+O6olMIoYFebiWB13I6BIUa3oncTryi0fFf6eJHrQ4IXXGKe5WM
WB5q2w/jhHWLUXpS9ERqgl4v3MR31sTW5ERFcLEIUM/WiNBMifFz2iBTiTLVwuuqybghWaM7UxFu
h5JVVqZYK0Vy2OWSyJy8XC4DbGlUAxYcd8oLSpVukw9678oRd5asGi7agMQtKGnVPF91ZjogW6U3
PWOHFGG+gQ0TUVGj3LWzCt0GmCDtO1cPWGuVBkxdBpG1M0sBYJMivTEWToqxsq5zG6VEYSzJVjUy
oIwpv6aQrtwMvUKYJS/aSjRuoUwJq/eXgWRTuNobINgbmaNKngVFYxXAqkuTyXI1s3wtFCQwCQk5
uaaVu7xxgJrY/kah3Jv2QHC5ZXxKFxhj5oQUt0oH4St5eaFFJOTm7LRBJS5EHH2eg7pyp2D8ki1x
vO1TSKYTmRTNGG/ZDO7M8FoNgTaKSd4NgtI2wxHNi5GLmg1Bra0tSY0LSYUInooory/tmA6JMWQ3
aV+qxDMArtExiVPztuqcr2VqXoG+QwzA/NYVDRzcOYUOleSKBzSfevOSwS6rdfoPxm7Sy4eGHjss
poIWKXNpk/WYpHVz+NDPARdjLTShwiDIEFrjlVK7NXtExyGx5hdm3if3oajuKgP2cBjjcKokZDh2
SnVdqp0OukBbIg6LL7i8zm4sJaQfm94BCkWEJ0OXHOZqfrG0/rWl2b+ZnOhIC+21rWfzWDbxA/9/
yMt6+lxE77KGxpBl9mejxNvLaB2mqmwJNy36hwXWowblwUxR5akTGvRI95ZCwE/mxcPO3NhdhaS1
phWcGqpLw4vZxzc0QLjD+cXyChHtnYkM2QgfsGUlNDXKu26k4G0UPHp2JWuCWK2l4fRzvswW6prV
TkKb3jrRMltHbqKG8075+jlwMgh09Lstg9tftICHOceoJZbIUO4zuCtsBEG5rZMRFs8IFtXUoDMZ
MFIeYIHG/p0ougv/4k0Z8r0Z0uFSE1bWeq3XKvPQEDBmTBL28ECgJD2VnDuB9EsduUAJUbo0DeU4
x8VLZCJ7VKD4WFH/qGQLdDUtwZuriCI3yxtxl4FEKtOKc9jdzWLv7MhMHsDgJaTqkHvwUsF1gGEg
tK5z8zle2NmpMvKuZ0VFvJvW0bG11wU05yK7CFJxG/c0pcMwz/ZBn1+ZRSeh2iqPIqv3vcDiC0Te
XUZ4oHQ/cNzKi20p9cwVEzshr0hroMkYeoXqyYEy6NRs4aGFw40dvjtq1XPhVF8URd07JgX1VLZv
St7tU3uct61mf1nKV6Wy3myVOiwvwHRGFef2MaTzGzW3uRi+EBly02E5vLWH8r411+9XOvtkZYjM
UASarEh2tDe7MjP9Pn/siK/ScAeQXQhfgTeLXg5mbTv338KGSL1UDgvavO/ZlPKW4W7zG5topTeb
C80/WY9UmBb1fM41KC2T7bo9WX31HovgOhDV7OvLRH2Q9rdmjGDV6W2oB2H1tHZ82jFz8yjdknFC
0i6812BICa5VKrA340vATxyl8Tg6erqfEoAPWaBTLDROyRRDgFqa8c60MRFCTnNIuUfwqBQ5zoTx
XNLs1CW6CrnVjyWMfK2KqScN28+4AanmgZlLlCA7xbYSzetcgvksU3cwNPj6wI2Dn2vhFwVPuQgO
AECX8TVIpy8DHIGkrNStlRoXSd28BWWLxyavDvgH8VqmPUI2sD2nyh4jBeW2pUy4OuI82Rqg30qA
hYuTzUeMOZ47LQ33g6b6TaNa1840H0SmcLkL43vH6p8kvCw3VSS9giGuvLTtvWaEqdjMCtGPKShq
qsQ4dMr5pgObMxRhwGKkRZ1OJDlIVnsdiTs9K1XPTmXtN3ptb4JIh19vwlysonxySxZ02a4KfTtR
/XAG0pNl66pt8tnWteuKXs3GzMVXs9O4elTxd9PBXcyIsZTLKb6cEQHguDzEmhNdwRGl11iZV4Pt
j5rykJdA1YF6r4z48RlI68KEAqYKEdW0XFsnmmxAhBdNW2HAU9ITGlQv1KtDBwt0HqCczxXU7W72
g/x6KouHqXO+VbqQR8FkKfl9Kw8tH7hxvW6rF11LU1k3vozomdy+l8+KuiR79EAcZuBOVqxc8w1A
STcWj+q8BiSZX21zuM2n6YukVQSHBz6oZeGqhAAxVKBTR7n9qs/D0VRs/ahOpIrXipz8eFS/VmZJ
FTnLcB/NlmcqEo/L4IseWcs+kMtzPMe06lJic7RwPqDNcxflaqETNmInuXOMiNveuByjKlH3hWJn
GIOYXO6b+ra07PuPyrafJFz/I+E7Vfo9lDn/OxXv/ST6+1/FgP8PJX7WH+V1zIymbz+q69Y///2H
uM4w/0uo1DnSME3Tga+LEPMvcZ2h/xezx1CllLaFlk6i2P6nuM5AQQfz24CAZjv8av1P/xTX8fMs
oZuqY5q2Lvil9Z+I606sBmzdEg4EAClhLxtcmdeBPqrCIflXTpNB5ENC5Nb3CGxeze0qltmg/uiI
4MyeW6KzYVr7nJdu8xjs5q/l1w9ixH/Ol48SvxOLkR+fwsQGQqVut5AM/rCE+iDws3U9kunIp2h3
gbeGqoNZbvEGIJtiVLbj81ljh1X9+pdCdRVs/mtA6Tiqtb59+8Q2Yw4MstJb0KdxC8PN2ms+zJIN
jBmS1bEFPWfet77FPw138pbDmlZaGeBeCqrlcj/YtP3TmVf4sznJP59IqBpKTV2DQ3OipDaaUVtC
RSN53DPvBndy0YXcpFfijYjaGYdAYmV2eBlB/v0/PdyHkdd3/eHL00w9Wqcr71K/08a30fny50c7
8V3516MZzHpTwtb64VLxYQC9bxJDMRgAOsYuBzXFnI4DcQ+5HBNZipvnySdw+NDhokBneEvACFwE
zzrE+4q8LueMK8aJbedfnwc3AxathfZVnDp+pU6SFdW06AjxCHirt43reGteJfDje3FhXRue7QW+
/sKC2XOexdUZf5CT3Ny/PoDOfmGjvTcc1TxxjULrwcyeWC5gue607HGHwraK8IahOqwfA2vI3Wyg
Cr2PsUD487fxsyXKr2Ov8/DDl1HaYh6RU6F+se5y3rNVenOsbf48yElYza+jnBiviDEdavpHOB/h
MmvugsPilQfoPNjgn5u+5x6InfvjA80j5TxHKqoKE5VVMN2WdFDNeDoTNvy7LeDDd3bqsWot3FoI
stS3enQ1Bk9a8v3MKzvzHNbJBqAmY4A1749JoZJlHG21fnEpfSMXyiWmqNNVnipEZZ3bS8892Mny
V6OxsJx171aMJwt0ZcBY/MyjmevPON0/DVvo0sFkRLd+OPJ/mHRqE9swmjBn49KjoTjrm09zV+J1
qiVcDvpQhMeSriwwpfM9lMYOajL53SsrTii22JaZ/CZbI/GQOUJeCzAomCVecyl0L0uE01trh2JX
6knyeR5oootGsfdqW6i+MpPS1HY5So+I3jM6WfmgDcHiVTmdN3hHOEEodn5UFfsl6OmRavSUkKGH
exrBwKY9pLw5buetYNe4zaYYUgN/3jPRP9FlqumupDC+J0tFHDPRw9dMEJ+Rna0rRfMZQSCG+RnE
Bltb4N4hP/KNaZixZDQUPzQb5ymwxVejzb05t98co7nIBkgKhQFkvhjpoU/yaxSb1l0G/2aTriTa
NqjL45yFXLJqgxO+jqGFRybZDMDK26QYYsBM7SALDY/4anC1uN6JRD3GQRt4kMG+rV4222HIbbr1
mHQjvfWdOtPQZxuvUa8cyPDda4HiF6LdA77jYSy2caLsG6l59QgwqQb5pzbPtL2Vw1IbDJ+3/wxh
nh7KSDSQqY6vy9wEFwi8du3QHgaHi0TmBE8LKHS66BfRPFwDkxq7f5hK0OtVjw6ortu3ZO7eLTKx
W+ixxAvUh3+MlGRjZIf6eg2FkTD5Sjjc9+oo4YiZlzRsuSmiCmwgY7SLCeRrhZeVAdfDTrhWl7QX
FdO6+UdTrX7TDcEOWQuTgvi2FR40X2tBcBCaPLHpoI+c2WrXnefjrMeLwTItzbGFZeg6pePPO5Mm
kcaGiC632SHEEXD12jf3iIcuziyvdWf4ZRxH6Jyw+PRI88TgbdYKLVNojvyovvJdtI8TCobV+XP2
MUE4M9rpWl6fyjIdqjwb2whsJX5+KmGXDg1TrIHn47pLpXJHJxhLSm0X6MSVn/Ow+t1L/DDc6b47
zutyrbX1JVoEAqQel6e96p9z1jmxqKDg4ql4Ht0wVZt4tZMD6+95qMrmALmY3h4TcTDr94qJ+edX
eFrqrWMJlcNCGg7l0A877w+74d9z0dJmAuDjBlODdR7mtf5aJ3Pqpusc/fOYv3mNzEIVMpahrfeE
k2NfAW01lNHUttAl9sikPCwlvX9jLhq/zsWfxjl5j3KpIRTn7LdryuZyCA4yP/SYOLY3zW7alfvR
hybv/vnZeGe/jCq1tWYyDO5UnNLrp/rwRtXBjqo+iJetTLTnOpG3S+fc9539DJllv/RYnyu5cIEF
HwdFVW+GxO7uLEtRL6Yk9pqFuOMFjn4MnLLCXzQVEzr8MyYOKiLlEfuzWLSX6jxcQOR51hSUA6F8
qKZ5RuDdE9QSIrIIFpANe4xjT+iYbwCH0lPVps+B3SowGOp7Le12ilK+2TmlrlCRZpntNUL2YB/2
EW0au7wwqoJ2b1AipMEShNzhtNsiZoMdBjvuGRqIQJda4dgcto9aWX1vFqChCCnaVu3T66Etg91g
2UR6xaslrSWql9WZaEj0SznIx0HkGIpMjbwqx6bk0Mp9VW+vHR0ejtPjHJXncDxZJfSJhxmpkPOt
odPAFdfPJIiZDSFg01XAIAgMQ69RZX8DowPGqmpPzwUy0euaQwZ+XvkKXeWB/rAHplHDFpNvmbYk
O6WeDovxw48JvklcmKYPlQdlyajBHTUqCE7hQ2DMntbNpDGsMFBYgbmemS+/K7UE649Lj+1otjgp
tf4+VEjovSk4I5z1sNCQ+W8Szo+pB5bnTvsutGoXrUeMzlnTrYdOwOkzL9zDOI3+/KFO3BR/lMwO
1z9u0ewKzOKTFZqluKL0pWNtYZvUu963PjWX2W1zWfvp07pkESxuu/fYq96/hTtlmx5o11+si0p3
UU25a96Jcfvnz3S6adBc+OkjnSxmkHncbWNsN7p28vJZ83ur8FOY5UZxqAfMDWvNr8LS//Oop4v5
dNSTA8aux8zJAkYtof+V2cUYBGc2w99dTz4+2A8f5A/7RR6k9oDkBA3qDhsiDrDsYtpi6HBz/r51
kr/8y/f643v/MFY/NlpGZwmgEFXHtf6urVEHfnykgvGcbzjvvJPuwp1Xcc86/J5uxidv0jgpQGAM
Jl0mbGsLKnylQ5Hfr0GSOLHc5cfkRrjzC7uaixnFcdqt3aHeb67OfYhfv01Jk4q2GfU/HjD2uhY/
PH4z12EG2GJu7fZO2g8ZLMk/Txft9OjGWYpGGgYXUl17bdb6CT6MkA5YuYyysLbBF+0WRqG1i30T
jI0w+WaX4XH+zdiuaZnnLk6/HZc2nqM7Ftxa62TBIn+UatnwdgsK68q+T6KbZETkWN//+QF/3a3k
WtdBtBbIFi1x0i0wqwBhWoAYJmtfNEwKh3yjWmciWX47hmaZdEM0/hEnz6KHmVGXGirVxXyfSwO/
u9Tt5sz985Nov5sMbJy6TQFkOIhLf/6qassIg6rmq+qP+GjF92vjI3KBR4/zt5r+AAXJmc3kN0td
Gto6Kwyh2li5nOxhZmKh05p4e4oP83ZfQ6GnM5lc6yTQAZr+5w/I5YJG6I9erPOjXfthLuqc5l2n
DlhdbMHJQ5+cc+L7Pg1EVFeEFKKw3p1r6Pzmnf405Mn0t/IewxKNIVvMpubHvDl3vfh1F+ENfnim
kxVcohVxMlxjaDGLHEf4NbsdLwckDcfZZWHtzy2s30xGw+baRN+cq5OmnzyRWZWrbS8dCS1zyG+N
NlbboBrSz31ZOrPt472JjcNYk1TZN0x+LU5mY2bmNOEi6Pj9sbq098sFcPjlvFfd1EWAuD0zNX47
mqnTBbEldap6UnSUWaB2QcVo5h3BOu58hR3EVu837cG8CN3865nh1kvfLw/3Ybj143yYibGVDJgN
oPbHlmvH5PCaixHP7+x4doX9WiXIH9u7lBo1FQqrn0dqBYpHNac5jtxop96F1zqRbaQVH9YXivvQ
S0vwe/6gX0ZHcaYp98vqXq9SBjuJAwZirY6FP4+NyYmxoLlfgYfJrT63nnPA9G1rvCbnn/N31+yP
Y51MS/guU7UEOiZYl2sWWu61+/XkRuh2tqd5kivMJebkuU7WXG+1UaXjzsg7LQ45zXFqlNUtvuNS
san+HSPyk+myDvixV3EyO5dWr9AX0YcZCvtbZ1QTvg6t2JyZlKdrQDiScls1ViQA68nTqUKfj8Z7
D0a+4kTttrpZHYyNK+kNnvosz0RFrGfWxxVwOtjJIzXaMAKPtct2sA+iuje4F5nOkyO9bna8Pz/Y
6RI4HepksanT0jtlylChFt8o2eC1NDPbmvbdjEvhHZqDe1N5+fOYp7vk6ZgnUz9JW63gX8tWtF91
wiZk+7Uf3/88xm/m4c9f2Mmc1/suKcqOQagFioOOktJdK1c1JK0Z5U/F7n+un/8LmHj6YCdzf8hN
J4oWxlyDsnB+2dSPK7hXHnBcfDx31vxSPZ6OdlJdRZmFSGudJeaKTpF12m8A4cm9KjOodxt1b20t
kyUX7CBSnnm755bDSdXVqG1W9qgIttO+OSCRxc3D7Y7LlniZx1W/u/s/jUchrpq2alI0/7xbzuyf
/dRX65u1vpk7BA3XWERvEp9YoP1/fOD99Wb/Hu3kzTranOrdzGj4oZKMQjj6GmXr0D/+tzDa3y/3
v4c7eZn2LIUTLAynKNEhjvIXHc5eHLwPXfctrPXDmXf562mwroy/hzupK5vG0gK7ZDgCJVn3vuYX
z8Gnaac9pWfDy/+XJWFrUkBC0IV9sr+YeaQUocNgawgQJgTJXrhrtlOGIBOL7LOL4q/e9C+bJ1IZ
bjdC4/w+eZsK3ikwPfE+TOPoSzvPn5OOWKlW9Coqq0KDgSNqryvIq6gMjFGV2Lx3CuUrantSWmt6
SQ2TcIfzKgQ907PVwDOb9DgGKWmfmCBib79xWvx3ERqWhz5u0puiGKc7iUxiB39/ASGxuagaju2a
UeNXDmIAvD43klvX3ZJJzNPKdrqXKcK0Bd8I8t1hqbW1BzeSmAy99bGU7lYPti+VWO5h6OwFudtm
JHYdBg6gk+yYzpBi3QiPMyA4Ng71O7TeB8MGUJEmPiOW4We4rMw1nhCddRHp8kupYnZg9Ore7iy/
TeLLasx2Q2K6FX6BWYv8q8sQMxqoblzpYBgUNWF9Wy00suoujvxBnW18OqL0GlnbhKEXDJ/CMHfL
kItL3XHqXYo9iW+NZeSNgYI2sx1Jyq4LFf29Mt/GttNcAYd81QKMESo67k1tzXtF6eFpDup9n6gj
TuYWvgZOrR24OeNmpoxA3WhQ0qW/6ZZoxjeghaZViIOyyH0mhlurDBBvK1Xroa36XLd08yXmTyki
EI8EU/w2U1vda2k6+04b7/oVPFJWvXYJnpSswBJ0sKMO0tQUoztxxXQVVT+kKxiVr7BUtQJUgU5m
8qwLFM99sXhwS8tjskJa6QpuIUCG+ADeBVBI6DkAmIUOYmODicWBfFvUwutH+XVUOMTLFT7TVyBN
WbLUFyu41oUgelqY4hwn8u7RjLX9uAJx/QrJWWBz3UDx3SgqRrMWbrihgvdrsoJ5ZR7soDpeCszh
uzS8TsNRXOS23W/LFf9LVyQwSVKHL7nBpWRlnQMVOl3wohfiYqmw5zW+SdVKcJsIsKwPiZPpk9uh
HS6sHPaYsaKOyaQD8QusWJcCcHM0JLY0S4gGwCmibVYb75ndvPeqcot0K/5cgejsqtiUuDtOKNTi
8hKnRaQQK/CpyPJdrlCos4KiBegoavC3JnceiE1UNyW+PG5QdXv2je/FiqsWYnnvFUwcrMCq3poe
sUmBj5xZVMd5ZQIv49Gxukslb18ddbmucco95kHoKrO5l2P/ZcJqUpbY2pTJRctM6GOJD1L2MmHZ
mmv4dZbRXhFvDuKNboSEapX8tWEX4Ea2ZASGW+TvESXbSYymcGzW45emmnxTQ5UwsUuQHzauDmVc
YuERHdI429FKunKYfRPJIk0fbIu89bKZAPFew/4t2plSfipYwz3uQNmsPmRD2XnNJN0uDK8MMzqY
pvVWRMpFDN26zRq/tpClFsYud+6JvUKEGT43HZZM9Y3a2V/Q/XpYR7K/TOoWMjc8/NX/lsx121EC
DP/h5E3FPormi47frET+BFaN3ww6B5vinNaM2sVPhTKTgIBiARUWl4XbFq5swxycQ2UfLfMG8uFd
HIuDUYq9Gj4UqEzRyx5WnzEz+VajmMGv7EKgt97URbrDC/oYwTZS8cXKW+diGXNtbyfL3ozhBSfZ
Qa1rd+g/OZH0F7jl0qLYHbBSwOduKb6oVuamNB7NPNtKvds4en6X5gPRHLFEtZYbx9X4VCqdH1tf
6047YuFHtPS7qjynI5zc+J4C02t6Ql8CYz/mn2yifOjyYcSCVcEQYolLTMzcUg7mrhL1Ho6I3qrF
RaPEg7xKZKu8HcRg7WPUJV5ZjlC8pR+my0sDPTlUE9d0XhZU71UDlph96arQH0jSywOBryDntwN8
0WDB1afiUnSxNycBfqUWuyyUWXTqAo0VjpArWLfvBkNHp6Mhg67ilppNkq2qE8nicEQnsY8v01bo
t7p564jKE2Pxla/Jjdg61DmFL1d91ktcWnUn9NNovLRUAum1PHJV+Smq8ys8yDeFw49wvvPTx11i
LJ8T8t5KxQ7xCgtQ3U7TZy2NbuzOQF+HO9ExFF20EyPaI4sArp2O2+NFV5kxrnJdyLYlYhQHYYfX
cE4gZy/l5WLM9o3Tazyykt8ZQXyLhlLfYxqhYyki4sewQlrrCP5Aq6cI+FEquhRZbNaR9m5MIsPa
uL1AUu86fXqbVAWfmPC73Zw26S6FUrvF9065N5IleRDYEmFe2DY3g45aOy9jSbMlivIbdewrdCRp
UUGwsPN9MILXAGIJvBrkhLmz5fV6WmMLFfZbxPLtLnO6T5kmvrb9/GhqiIckloBY7V5PcRPejnV9
M3T8dRURrptI4yYK+4NiEQsS2sil58HDgPdqwSm174VfkbuxrZTgBkPN1zkMXvKgR0iO/UE2GQna
wPxQDtaFJbXrTHEg/GbvAQZsaatCmbkdnEDsFit/SkWIpkfGG9PC19zIfNSRbGQ2JwmBBluzRi4W
m+V1Ja0D6lukhJ39hrugdIPFhuMPqbvv63ds6LsDlM5xMyvzXs/4W+qIi60WPvDV4utLVsjcIiXg
DEFNcmGvanZUo7gAYyNgx5HO3G2uE6yGNlGxDF6l5ZpvYiHlNN17MyposY0jfUoMSnVjn2lKvV2F
yF2NNrobgwNCJV8Mum8ouh/NE6pvHPLTNPXKaTykeeKPbYKXhAHVIsAKNsR63o6Ttxivc9BBbMsH
55Paa5/jLnkKR3ywzOpJRdEBQNk8TQTIl2r4Pa2dlzkW16OmPuqTcSyz5XIZkjerRzSNMQnbSrp8
HwPxzbJmnA2WAasXZnFS89/7tCBZIdpVOiZaQxHfJiYW6kXY7ZwgnLf9XBNArWhkdZdIgxpSGVKN
ikQX6pNiG5cBUQLYmEHlzLBCNYfyoVYW90c9UU53Go6Zhwo92Ga0p4tBFDur7h67MPga1LUnHemn
Of6JAylz5YKvT9oVB2QYd0Fnf2vZGApmGAEN99ArrzRMM2SIaG2ovraKvI/K7Hoc273iyCvax8+6
TI56S5DnlFxbCE8w835ILbwEAkdbaetf+3nAhrvvXupCoRBgxmwSjBN8aa8BE9rwVCmVjzwJtSu7
7EF36F0uVnttZMzNypod7BPiQxDN5LYNV5kZQwBMH7M0/TzOujdPnLIYvCGDgZ7U599DxblvUBRs
nUr7xgmOsw7fLvoye8unisBIqytNB5ie8RXChr14xlw5PMxy/jK180M1GrjyW24n5v2s4PnTKrjO
Y3+yKRLEY9GAKjdmEuBG4DIRgNzIoVgn4jQq3zH8/pT39ujyJ66NZf7W69NVNgHomgaZOHC3jrma
v6nqhPFejL7UJE87xb96MEipI3NiNowjC+I4OaPj4rhEE75iw+TcR4e8am8z82stiu8D2xLmB/h4
Y12C0fxyAY8Mc79e8QGh9wuhC83M4tEUcivMZr6UotxiHuMLrO6yREOfFvUX2qryLnOiAbKr1H7P
J06ozqoealP1/5u7M1tu3Ni27RdhB5DoX0kQ7EmJ6qr0gpCqQZ/o26+/A7JvbJfs44rzeh6ssByu
Ahsgc+Vac85BwcoZocLh6JaCVpDj23X3rlX2s6OG3yKswezpKouWrjybUTBzTJ0O/aif3KE4RyGB
SoP9SkLPMa30H3GvkVnQmD8IzXlruuR1CDgCJRpDbLtQnvQhIpxFxudiKRVcRT5UXQpRwblTSEYt
IwDsSWtmoAaGZpNzR5PpZXtKg/GGmJ19YIfqpo4z/EQlaX7a0BHFYayUTvr1wNnHHe/rProz6uQV
s++T4eDYdFLImFN5FFm6yVWSl2LrGLb4J0eB2yTLnK92QWqBVQXb0DTWhtRe2EwwQZOJzwdvPjO4
gHvYMmsm3XHVjNNijX2MLWyfzmRvRyP3i7h+JiEjXmWyupuL5Tmf8xtL/UlKxTfj3mPrT2H8yeNU
YfXonStwmb1mUmwlJpUhO05J8k0frnu19iONASg1Lq7DXaL3XzgSvE/kgMUTgDVJDHFV7Ai+JJe9
fWltl7hlrEQVQK+uwIydXdtKvBoDaXo6Plf2r+hLlPT5pi14R3GhbCviaopOZ646BRACxh4KMfXD
KI+VEr8RIbQfVP2qW923OjHlmudMrqNUx9SlGg7JRQb+z+xnNIXxloisL46cYHS2uPsb35Ady3qA
Ykc4RLtZBBBQ7Q0xJhMiwDMlpAU+KV8RJa61tgFLM1urotxWivI1NqKviUy5rbQfMfAC3HbtvYHk
OkPwQMJt5mu5eQiM7KDKwUVLVxHtjjdw7ZZkj6hBZXlSa4qLQR9+XReOb+CeLnv9uS/M10kbHpHf
QFomNY84wRfEgMpaAcS3tlriBIYgx9o0CbIYqXf62Hm0m+A1J2Fq5i6RGelRKFANgjPx+FMY2go6
vxrXDKazQt5h46V3E/cXi8T6Vd9N0U5RHHJrcbfHS4SPURJASHj7expU0i9ViqVG8sSmhGh4dRLV
pzyRX6ewE/u8J0eWQyvNelyWl4HP22MsWV7NGKNCE3uWYx8dpSL4Kv6ZmdULK+cLIZjnuYhGVgj7
rDqJr3XMN5Ikvok4fA1NTghM5jyM7H6Pm5HUru6cmgrbVO484asm2jciujoiWX9rdWB3WJxvnY18
rXJOKu/QJr5rOyblXRhEW0JHiMuJKTal4V4pRLdWFkxE1yj3akNoZ1cRS6yG8ZuZczuOJHfcmpSg
UqxfSy01QuR0XDYao7qZ5URaxniNXPJbBgfwBnbhJVieglVtkZirYnwp2/lJby2Ms7vWnGLiFiUw
m27h1ifwvWVWg6oVGzGE/jhy/ka6sSWe6BQaxZ7K40sfznchOVgbXXEe9TJ7NthG0lHFfeSckqy6
KYl1a13uzVzeRWO6IxbmS9y77soUyuTJ0XibDArX2DaJa5LFvY6rLgxmv7K6m907x9JodqoTfGt7
h+1SJ7oyxSiV9Nle67T7JKoIJVQdXNDVIZMIZccUdrGFRXQuo1NXpA+ZiWE3skv2KezVqW2/Olp1
FzhkbNR2fK3VMdloZKwgg8dRTlb/uuqIu8wLeWCpPEF/8O2pe5Dg/YZSg6Vr400z9IAQmdFVVy4+
eqPQLoMbvRlhASyw27KqkucM+m45/amVP0rSGec6ve8lIX8zRw1pRFdHr/ZjNu57cOpGNp76Ob2T
JK5qRu236hCvGhdsSFYSYU1FzoMhH023edHS4j5T+rOzVISiGw6RJt9lRrp2G+0bs71li1ZKE7ak
8p+Y5Sg8VdksTgGZlbJtt6YtLpXbbxMSPttQ34choTpla97VQ3qJndmfIueULdiSXt1b7KKENnGD
JXP+6trNjWO6h60iWxF1UGzTkjQsw1A2fe9iLNWJVDdf4rFTvLFzb0qoVTyNIQBWA2vq0ljApBau
EUmx7mEHXRdquTcdWiFCoe1SzeTaDLX9MyO2z1KMu7q23xrEcUQn1uiqNUl4FwmN64xCe9XkSXCb
OwNLvJ0Xm2pCFDfahbsPC+LSyHv+gUJsnxXuqVRFT1Yr74lKKzsFWWWs50KJNkoHVjOojPcub7pz
NvfNmpDWQ9EV1ReNqESCgBng2DzyJJbQPss42Mqxx8AQNj/KsHmq527yyj7mIDgG4tLR7ltlOknp
SoSKLl30dNqirHNBJqyTZSUlw3jckLJEAk5QXZpFkqercj+L+ruKVo/79xZIoRyd0gjeK8E52Frk
fUgx2HUWyV+0iP+ysp62DXpAk906Qh/oBO0xQi/YoxtsFwHhv3ee/2Huw4xV1YQLmNNyP2sda1o9
BAcDmmnk96TcV+53IX8zWvqbQYXWvW4yI9BZojQkTJ9GZ25F6GKbI3sf1rPfXMwTjFiojvVmOFmr
7gsRoKiFYp+C7t/f2z/Mc3HF2DpKIdPUELt8ajtPhlZKm9rrY/YTHhe9L/yG9bD/PUtT+4cP8pdr
fergW7HkOOhyrcU6p53STfGDoOXNMpIc7lhuCALwu91v3uAylfvUV6c1xfRfc0yVkesncVsYyWEa
bXViLF/ujXUBfexIvo0PoFx9pHfo5S//fsV/GE3+9YKf9dOJrbdaoHPB0e9Pkqk1Iv59drB/Nw/5
hzdmMoMHTusgxRWfLYDWXCsEATPaXSjj5SNOchRY6RlvsM8u0f5vUajLiNw1DSYiumXpCIo+ZiZ/
ETjko5QBZ2axdp5GdG2lL+UKI8d50X3JnfHQeQuN190zinir/PLcHMXv1AfLBOvTl4l/TDDPRrBp
I1n5dZ5W90ReTUDyON+u2tpbVJqLW0c+C87tq3Hd7M1qRYLXbwnT//Cl/nLhT3dREjd11LUm03oG
h+Qm7nRE8bn/W2nHPwwouQ4CGUTxTJ4+S8/qEIhhXXCdYa1/6CTVPW5wtII1EoTfKf3/acplawy5
aGYt3+1nL2sn+6wE0q6iDpg2FhxZvDt01TA+grR5JLH635+Mf1oAuB7CBxNxIgLFT+PQfgrJ3k0g
2jivhORuJDsrA1h4sMDI+O4qn9OMzy7ym8sua9jnu4aFx3bQQGiqMJYn6S83bkarLQcuo62N8/hF
HGavOsiH/t3aq1f1W3TT1+02uk+efifmFX+bWIL65DvkdmXvUHnHv15XLxroTaVLPEq9Gr8pV+dA
fBHyO2Xdv9DT3fDPjpxfKFc+Pa21/fV3X/AiFvjljfMCmF26tm2oQuCp/vUFJFJMgZsAXaosFHhW
uTJoZf37h/v3S2hsXAY6P0tg8TQ/vUeLBrIy16zpsn1R8+tAKuG/X+DvighUTn+9wqdvz6p6fdbV
j11jkXHFm2BYlUeqhQ2N9mOw0cvfXfFv98unK37SYFQD+JDc4orqQfPO+g7mM7cpYvANkd9cda2u
JOTr37zPz/ox69NVPz0cg5XYtalzVWPb7tPDsg8P3uK8+d0i849vjyUGHy5afOdDoPGXx4HeaqKr
FRdKaYwQCxHNN+JJvFrbxfrbv7+pxav/6Q7UdB48FdGuIRxV/yRJIIpTNWMiIhBEh28Wm4Xu43U7
prQijvn2G8gTeJSH6dRehhPhGNdgY3r//hL+VnTwsTqqgJiF/gmx7afbJ8wUtw2W/T9KXgl5Jkr/
Li5+V779bV/6uAhMYGfRvP6NtxsbxkjK3ExQEyHmA9UNRAoeOTLRbkRs34sv7cX6ZhG2tvuzvvkT
0nz3x9P8KSvi06//RyHRDo/d/wxo9us3+e3HXxMklv//jwQJ9z/sZTBtLWMxmBEkQZnwR4KEYv6H
+9FhRSTHwGZoo3M7/BkhYWr/oT2GR0w1NVOjIuZe/v98Zu0/qFZtyzEsXUNSz7b8v+Azf9oGKfN5
Gij1LWEZyKTZD39dltPKDGpSsNQVWKlp1zND2gTEt6xqmmon8slBs5u17hed3T8UzmYc5KueDAqZ
dC24IHuepwu9x+FUzLT1//Ih/nk3/RIs8evjwqtBty1YcJGMoxehcP71tam5UrZN0RAElmNACkle
98ygvauiSb0vCEYr4kngLxqWMbiY7RMnF4yrda2s8bV2Xq+2jkfaUHoKE137zaP84dP773728eJM
RzNwQy7Vyt9CKEgAiguoWx095XlcGc1iw5r7+hJIh6Dnr0OrRpdEd8nXwirmhaViPKSKSSbvU1/2
xaWr30rEIvRScu1U0/VDM/9UBJA2bK2q9nqV6DCOmnA/ljWKySEiqzOjkR5PKp0uxCy2MlgHnRin
reIo+36WRGCSGM3UsnQhiw7R9eOH64auj7dNhztQ/W49+3RUXD4EV2OnVcWyKdpYl379hvSiI4Q3
pG3/x6WJUmW67Y3DXLxEdmFfSHSjAW08CjfUn5xEO2o5mhd1IED2493kjRqf28Ct79MkiHwz0m7/
fg997Pm/fE0ET/CYLMZzd1GU82D+td6K6a7Te1RIoe9NpUBp0LnbMCzOYWnM50LUhl/ajlepTstH
GxUXnM1oekxtxEpCtvyYTeTsZtABCFUlfK+hRzyO3XQE1W0+RHH+7tbWNTNGWvJxva8hUZ8ZQdzp
aabdXD3ahkM+HaMEVix6j+Y6BKO5dhnNJw2lbgTQ+NQkM7mF4CiewPgc5pIW2dy1Yh8ac33SQO6F
eqa9V9H81ESyv7bobNjcOFbogpmSaybooEgIN0J6hLjsvUbv8ke9m+frbz7KZSn49FHiL+ZgjiyM
PeazocgYDWKCLVh7UVR/71USyhs4gJslEKqAiHGYSvMukJqkWxThe0iL8FqmzU+1CoZrZ4GIg+Oy
xIslchvU7g0+dH3OLfeVP2ttu2mqGdxE7zA9mrM2NjrDAQRk4ZDSP3fIDiax3/vv1zHofEQ0keQm
q8boYRRt6Vt1d6IHds0CNvAoNu9CLECAay7oTFa2EzzKXq++zjaNq64hV3ceg9QfSoEzyqliBg97
VVeam23V930/ymud5w8xECdmwXF5iWi5uNn4lFG9H0COhb9RLGNZ/VyhqBxmKQ9QUdAg0NXPNXLu
xJY7mhYYmCGZSVW1CHtuwXWP4r5KdcZAGsBXQLBiC6IFRVXkbhSy6MnRXIXtKS4Mkg4wK51Awb86
CMdNwN7n0sTIacTnIMrF2ihscs2GeZPErn3OGmEgoiFdry+1d3gWEZIcyA9WJH5Gy4M8i+DriMjN
tufuOGtMvogh3qaS3HzKmMajT1qfrEoQgUnBwVSvIl9XOzHIE0fYK4+RIlZ2DRJmLsybkzhPfbKw
Q5TXCsbLriyEQxph8lTTXw/L6qB3mzS3os1yZiNZNr905cYcpk0dkbQbR/XNVtNzHAGPpjt2NNBA
kFsBy6C5RflwX7rEs00zzUWrgShHwoCeOu9ZkvCVZQ9Eo78owUgiAtixjKmZq5UgPLQnYGUPtvYw
lxn8Hga560zTSClExGOK5J6MvLdiujV5u+1mlt0m1cZrHv3s0Sw9Iy5jvKCtVPaJ40wUpKMoyR5I
krsu6THvh3iOmGyb7bmW7QgvTAcQXDTyXpLmzwzjZqbXkWzZ+S7o0Trm9FZKokEtcNoEOKxYBZDS
KbG9rhd1K4mgYqOFQ3En1HBbOsrbkKuuD+fmijZPXJF7/PnDFKR6StO+FqUodrgd5y/CLQ92BZBi
NIRxMOYw89zQCG9NlAybzo3Kqz2FyVavNPOkFSQPQii+o03nbAcw41si+oI7LNgKhuCM5nc0/4xo
Dn8fXJKmM7IgLHFpFC26fvygyjW2I7nhxHVghsbEf8JxSeqgJQ1rw1+Qk3eKVGoVLUtuEXGIGlPj
h5G+lEW45CnnJTP4KfxeBtnXxO2K19hs6OVmhfGM8JB5uGEOD04feExarROxw81FVbP1KLX8kVht
tKOlK052cMB9aT9CDfhqIIq5aL0lnnLToQ+vH213BNCotN1j3KcbYVXGS1rB4whbph6xXjGyo7Gs
2O5zMw02Cta53pRVFN3N7Peu25r3tdnOCFtc1Idjcak6iUuKNhkZoylh4sLZE4YIYttBAJfFBfk0
JLn53VSKh7qdIiSbQ/xkBOEbUNviNajEAtlL7nTdpPut9C5sKCjmRlv//PitSRwseh//ihg9kINx
IIma5NCiId/yjx9CuVR6iGxpGknbiJZnvIrL+JDZ8r4r4juR5vIaiq46MRfvkZlF7osbXEhrdDdk
/RIw786HwnTba9tYCAICRFvGyPRTb0TPjT2GGNn6gVY8oVGnP37gQ4Xti7Zr3fWFvW6rrj3/90cj
gnTXFxGgtIovp0ctGop0+BI0qrVLeCnrWEbioPRVcEqNiCMZqJgjcYKnNIrU+0TlDYqw7PYi64I9
EWjPsXavxED3wNL4Y5ze01Otr3ZeWUczNQj1i7STVmniDVZnMUb9O/O9YCVaZBi+wQOwrXU1PZWl
YR4M4m4/fqMTFHilMY13uOl9Jembe/RlGhHzJm75qb5vK+PYxNDZY7BYQGeIiElNOBt1V4gdatmf
TS7EUuCgTGD0CqnqoZxUTpSGMX0pZ1Vbi2DCwxlYFGiq2jXbvG7bAxP49qA5/bSD0uZJpUE4Ys7D
rUmYqoatoUJ3gP/kll/Vdvih1c17LAhTiHSqFc2ElqiAhD1AqjLWpJ6K+7CRh3Ks2xvD5Wpr1VvC
KJsbwUHMLN1bFpY35MbottyivetDtb2DTMDHGwim8K50D0iEQr8MnQ0x29pBiwG9zVP+rWATPo1J
IPZiCDZqcVAnLScVvyNxGFTUF9NM5FohR2A0bNDf9hBGX7IeEYpf6y3Tsr5VN7NeKJt2+TXNiQ0v
Zse+uVP8g0lyfc3neavlY7h3IuNB7cvp+PGjI9AC3HyVPeutizkj7wBJQ8YDllA3IATciiieiby7
UaewGIyefPY4creGE7yRYFKcZ8DO5xD+LauohAcwEArEtxyup9rob8KeigNjfVpRc94zIQ3zU+hm
L73JzLNQOgafOaU7Uj5oWT16n96Iqv0cqOZxSiXJ0QnQEZXiEzpKPwJZZLt2O5kcY2UhU6HZSI4f
v3/8myMxlzhauhmLLrzLmCV5H28NMEl2qo2XWq/6Ny1pEE05g9/wlQ5hLU5maeReGaejn1O8EFuj
oQSrqDd5OlxQq5pc19qo+KU+U62yGflM45pVkE3DqUb2tw0trOcftefMNNbJcILzHG96MYszlU69
nbv8uQqkfU+ivn3vMlpbdrrvH++T5FVsTE5+Z7ORYOKu1TVI6/p+7gG/o6DbaqKVm2oo9aeInFPU
IUygg6y5usNBaGblx9lCtLcdeepJ1sjLuT8oVV6cBGB5oI54/Icqko9IuRC7xH2yDtuISAw7dMls
CotVbunVQziCNtC1G4pBJsxgk10k2Q0gvriKHtH/n9jS+lsyz+02d1y0JolzX44Bqhx1kPuoghZZ
zXq3HQD31KVa3rcO0yWr604LbHROwvJr3qcHuO+66J8mWToHY3SY/jomypeiYid29Oxiz0TGIvBC
CdxODy7HhTNPY3EL5Y+21KyX1JilJ8aR3AZRlt6cq82DYgLjlWP4XTWH2v/43/NaxGhDl+qjGd47
bY5PFfDMhzjVXosp7k9uG9cPXR76Oo1yj+NN4WMwu1cpSb1uSH44s1qsO+OaJPN4rVrAKsxYJLtK
OeXNtzkR33UcBI+6iQg7MgxSnjvzAF3lUvd1tbK10jnbEJRPdcrWxQEkC6PKDwf7a5wspglBhGMr
+zvAuy76drwacyERV9RQ0dX+QIkyXBDJRYQmpSfVLRdMVLKKyhgGORn2In5IjHUSGa/GCGB2EA7X
jCkRy7mNfXRB+oAosbA5ao3ShUGUx2fVpTTN6vMQJenT1PZnqJn3AH95WAaoWQj+/TFQAWlW6XOi
heap4XS9aokfWZmNeCDQ6RmmQnPks+tnaDAj4JEka4+VMcWHEql84ts9YMiAfHU9aYsNnn6ELnP/
7vL3hGG/QWlGElmU8a0p+Ya5ud9WGEXEaigD5TxZysZVORPaHZhrq7aTTdyO02YupyvEB8Qvs+JJ
NbF2Rmf4RBbLXUMIezog4Bkb86C7CoaTzh0vXXiLOy3whatQxEqFMo0Zc6k7IwLpK6gNkDhNeA9Q
F5dWZTbUe4BJuocxhCMqxp9KourQKw6BuqAFtGZdUNx5U6oi3GOYHqT9ImieXtVUTW56jgQCLHtx
owlgH5ZR1lowbl910XBfzY0/ljrda/BErQicAwopajYV7UuHVHWQV44i7Ia1GL0a1ZXab2LTqznO
e1LA4InH4MGSirtTZs0PywKDuNu9mtJFnJhnPzq4kIZVxJeRwqweEbAJtKlkMiMXqsk5aUmiHrPv
s1t6ShipJ4LqH6PQLHZV4ZCA2bOGtSPpuVN26qYFN8VtacMQIY8fqkaQDI9a15CY7H612VtIVwMa
GtkGemCteEmyiEmkq8QwRClj0hqQQv1a6y4hb2aQsB9+5WTNKjmAPYubHKPC9MOd0nE9DOo6V7Vn
M7eBtqOMPEZKee5U514MquJBWy53WZKT1uueg1p7Qu4dekNhBlvi2K+JZhNAIayfHYvIJhL9xHWp
1ibtq9QR4bPDf4knkBxGYXY+yu2DjsPAN4IRh6UxHyqrHZazaX+asuGuSb8NVn2JgY9fp/RdURMs
EaYxPuRSfVWfOu77nTuMWBVniKxk5PkqWpShrObTOYAHA1zI8TqblCDsPlfUNMXJmUi+N5L53XGm
XYMkcKNVDan4ZCsfRo2QtRIkW5ZxhEI2AcIx9fuoAiLY6gSRckBLI5Q3CCtYyqXJctnuh0hDDFJC
wbUzqV5wypwbrUQi01e+VekXE63UIaNh2PXczjrBrZyNpk0mNTqNcjpCbRpPNku9ajEuNTCkDNP0
IyE7n2ClcW+0YMlUIt0r262PjV7p4JVB0OlKsafL9xTnxt2E28LvO3LsZeH+SKZhheTYJAMwD7fy
0YYcto5a8RoicllVxFx7QcJyGsIy75C+NZPmHMoJs1tPFrU6I5EWVgiiiCMmI7NHnDfrPMjwepOx
f3LztOeMm9RejyWNUv+Q5323zcvkCTqC++AiSiFwr7kpGIlgKLTuxsnfh1kuYEooGVZE226c0pXq
pt1+ORPhlyjIZbf58hMeklRBlqMpPoTBdDXP3MIuy9FK14ISNdG0ssLgBuB1PlpVFaxMnDR1z/of
ASnY2q7yJkOZraU9r1wTnF/WAEzI3WFe0z39GdNb8EqMGsd2VECPOKeCGHx2A/0YhEZwL0vrnqJK
FUrxxqj/fuQEJ4rsZS7se6hNeD5GEwytXcvthGzKc3TpzYkhz01GIxY3X4XTh8PUbM5b4qtpBrba
Keqrb4U7sDVyoOKenIiI6rAgBUhX7ZEIeLhvRN0unGnKIL1wWw81cEmxnI27qB2/VWSosiBU+9QO
G28mvNFrnIuZ5As2SH5XNfMWTgVKvZkS29JDw3OKnL4Qrxy7A8WdqnmjXjH30dVm3cJ2mKOAfImi
OGH9ZYmQaeI5Sb7vl35EYEUo51oCSshV9BzLHtDDVWctCdTdjOEw7VNjPw18Z2ZNKJKuMuWnX4Ey
OZQHvTW/0hQA/TO/NgSPwH+A0tyG5CoKO19XJqKoJkBiYszwZud8V5pBepOFtSm7FwwL4RpuUOM7
s3nvBJTJMB/RbogFaIr/YT2asCLLSmNthGeRDqBHp4iMe5p2MGxHjTQCjHTrvMlpfGtxsoBMV1nB
Wiqx9q0hom+kgvdmcMad1scZkeUc0Tk+Y5OZ6nWn1nwHE/4sFXE4Gvk2QIXYKQIRBwIyPSpcguCN
hxGW917BcOC4w9de8dLQ/DHFYE5NTHPAASwn2xc1NrPAerDniCPMkKD17LW9oefItCyHsPlB7DsT
IXIar80i5904zTZRqV87TABY3gDiTeRnQuDdChoLN7uc7sOkpYRNge/mFkuCkInpzQFr2RBvGOaf
UcyO6HhRMzsDLXazYity1GITJpAs2kLXQfWyd1sKQ82GM0sJcp7kWJUU4rFLPa20NjBWiRCdgmgH
vWyv0QUEG0cHknFD7FTBIUFXXppR9jRotl83c712iC4DOV2lHsQtwnsxE6lDea6brdC0BucUn/qY
ux6HguZIa8g60xZGxI0RUojCN1O6wYZaHlonijcANF4g8mUo5/nsOugaOvwZ7sUYn49NQJWKkWwQ
1mk2wGXg6G43tUZllHYCMBRl7aDxVDil42tZDULeAJXdx6BZsuWutCRAWMfoX0XeH9EOvsq4af1C
KrwCE8YHerxzBGULm9hiM3pAlmz4pEF2PHDreg6gMDbzJjKXBY2muQFPZ9Cdfl3nbbNOXnC8vJOl
CmU2bh/hTT+0XfWMTC6ARSXLDYckz5z4hk3cvci78WqLkK0hOBvsD74TjDunHcDMSkKOJlMWm8RU
35ECBV4FA2fTWEtZpy5SWCN9aPsAlbFmoSVwlXPacnaYqYNQMjv6qnTgVQ0A3swYjswYIyVhdWDx
DzlrjZDOBek/ja2FZGqQ8p9LVJaJeFKigKzSElNYOtgS1hyB3J0UnqZ0zFJtWzn0EWucY2g8Q1N3
bEZoFFYIuUr2trImu27XwM/ZOAnKU+5T1Qdee+iV/kl3k/YQhTxX5qxtBq1JvSbnqFsBtA1Na23z
50nDWyCJg+QLTvoDkeOLejYWpyYvLo3aUkKaes8wh6ujmgSBDQItV8MLlT7tQNIZysEmx6yFgZSz
8DEDHvBA7IDRTH5ZjiV9XVI94tbiKBsh2J6+Vs5wh0ix24f0dOnEmPfNhFLZSQ+xqXYcdgRoFb+f
AkhzIrJB+hhnqHrHRb3HkobG14lLgIEkLq8sJlO+Zs3GhTb+huPso6uhYo1D9hJupQpbAMO02qts
uiSc95qDohccLuqkZPkJrYPMMHZgwSWvpnbkUStn8rjtYKQwZwHE/rALZ6PeYb+pKWE6Dws+RzER
jJukcGCsqUTXZjDI1TrJDkZbYWUeo/Ood/vUjPaBItF6K5E4jylGySlPDsAkPJSxX1uYygetJTUR
aycPvYroXdEOHCOnZ702TM8uiWY3OV4GHQtw04fKHcfLeJeaWF+NhqCiHlgMKtuLkOm+cKceB/yM
qVrL7kbrLp1h+XRN+zO0xm7VWtHFFKHXmcO7YuKtcenPlBvK3gtuphaHY/HWqFq3qR0dozhyHeCY
bnsmRu1LU5VvdhpNq9G3YAmv5maTRPa3ceI/6Vm+c6wJZMqw7yZWaqt4xMH8jWrslnL2ZGPvM+tH
0OwiJgNfS27wBvO5E/bPjRmoSGntU5Vjx+yWN1mN8pERD6YWrDfWMJFRriKWygKUQVNqA6XifGwm
P7o8uU2VOMF7tABuw4va9FNGW9lNmGT2q76kN2l9Kwfjvek1xpYhsgSkuPRr5W36Zo88T3k2vmj5
RB6Yoz62DccWc9qLKdPWnOInT1i5l1CXrayct0lMzfdo0Q652iMtMO471vEeBFBIhPZ6UCIycC1e
ZPKByWYTwnjoTVOHXM4uA/yc2ypVn1ooi2sTCqZfxlfjri8wQwfkxazgAkMmT7LHFgQQJswkKKls
UeGsWjcxAeP05j6o1IcslfDPFFrJY3mp06AhhRgekJVwrOiUWgca0xheGLTf0qp9tuOc9m+OM7u0
DNaV/iGQaX1Ge7/DUm75OuQsNpKeGYqmN36nQK3rzeIwNFHIEU/76ca46mm4zCsVFy42lJSBWlOP
KuOvlPkw0n+63yFLRx9uWuJ3FhPLO7UO4SLRO+OkjT44xhVLnLl0WnCE7CPa8t4Uo3xl/AL4nbpU
WSjnTnLpqGL3ycAMTrK7rEY3YLXPKM0zdwwucV78aOcATXpzVtQRV4z53NI/5/VgG830AZx3Gjgs
1fjhIwI8x7wIL7Bkio3KAnZfVoHpRXcTcKZzFnbmtuLPtpPwebf5SRaap8YVtirFmwanuaoNlLbR
yH4MKu0ENX2DosoOYI9fSs6n2IstuhjM6TGcG/luoEHuuTE4xjYezzW98HUIUc4vwKJtJjEd8yZQ
XgI99W29oQYLlPhgWsOLMfRH157g3xVR7EcpLWACtm+TiEtf0QA4JyYo6pYR7Knpn9jLiULDgUNk
emq3720TP1kjsRGq5HwVhulz1QzDdhbP0klQ9kV4JsO+ZpNEQE8o0Ag0bRoJT0MFwirRPUcVx9eg
n650s+PtjIehpp/aQSAF3YUXlymELSvORMEQewyMuclEU510C1CAmW+cHjh6O7yrpKzrtEBWWehi
Fqqjh0Dw4DRl0q/4vJ0H286+NyCt5yqbvyRZcLTS2aFje3SKg6CtiCPFPo0i+TJOOu3g+qHNTPBg
WooDrFLujDnGetxRhhtTcGtE1x/rQt4KwQDAbTBRYUqueUpBceU4IsYRDGfL8b/RaREURe4rZYHr
Ysb7pqfdAfVI4lUmN5ZuGzl07QgvIQT0XBsuPdBAq3uy8Y2TPQH/2LAcFs/QpbPgUCyBxG1rEhRY
sRK/oqXidKguGBl7FcuvEZRvy5wRt4gelvFOGCZG/rDxZ0N5qWyUgakgjNIZhIdu52cbucUun5Qn
Ie1L1vUhbCIal1JyRJD/j6nzWm5cybbtFyECNgG8kgA9KYolWy+IUhmYhE14fP0Z0I5zz31otWq3
epckEpnLzDlmbj0p7Wr1YAthf8QDUVL1pAetgtFAMnkJ9wNhJW2fS+tRuDBs++gjd1dGXhL9ixnL
kELKSdiNG6VxsjhUqrrxXAzOB7487iJJdkGLhFjrMd+kMqNSZ3wGBHU3GwqlzXNEJliYGRxCvLiP
uWL4TB37KVxqf75jf0uwK7+IRyWJQkTR82G3zC3F1UhtcOeNZFZmMcVaCDpu6jEY5xGwvTHuzM57
l3r3O2/Um/Rq5ARtu28ZHW0nz2z3Y1rfyzzDG9pB+osyOouB6mQa5XkYMJBH7YOalMxJ0jEb3Yl2
Hfu63VCH5do/WZJQKdMcqOIsNn3jaCKyLUvKEby8vkL+YFruEJgZkdaF3Vdh5ecEaK9etbhGTNRL
a3yK65LpWAa+xJwrFmjMZEoO3WnB8my12a0qm3Srz+52AoGOda1uApa9G8lodRNNdbWtNjYhStvY
HXKo/qR1+u9J4j67kQ9KgpEEYwnCpsyxosjMxLjxx+isDPMHAoj4VGhsKu08foHAWQSOI9AMzCr0
kaAGRpdgEK5g8uTWsIkR4vD82rgbWzfgx8wJ2NSHq8FgT0sY4+JO55n3qulel+2e3OfH4tb8ktbY
23r1VTKu9o10edd2BbblgJmf0Sbulnbk0WruT2F2/zgaiDhrk5ycSR40vzA+yKBkUNituIjsbLjs
lSdjY6UmoyT9ZXaNfaIxCiBbTu68vP/EWXNx8iZ6GsEsZLN/YRBKWrW9REHFdWUT/Ytr/5R+mXVu
7Gun+icGk0wETYeANcXPPUdim7Nf9YlM33QYWQNb6MfEo3plI0rSLAtjIVPOzeIEKvuQO+m/2OIW
1lNGcJEBJTDjdEppxaakE4elbglmwGG6bYohJw2u7uk62KVE99GMvgbFvsyFaALEBEkAuQdAt9vx
Z6aXYT+y7fMwg59yMjHbGVaI4O1wmvqJPAnbPGV2Gu2zCBb2LPYu3JyLQQLekpi/eozTm1TP3yJB
RCkTvzGuAkFYQVPynczdbxRwEMFd32Hs278mPBnOiqN0zdm8ghK4JEElnZ85m+k3AijvTVv0G6zz
9p7Q7TZsMlAkvTWgXtHFXk4pK0KXg0bi+IorY62NPx1LK4/DPepktp+ZcW2mTr1Q8dtc1ILsglao
LSYm/VjbrsWCaeJfVmok0vtP0pnw1i3EXvoihMiA5Cr5V7FZak0yT2MLYbfq7B+l3ZxdN+Nu5L+n
paGKaZNAKfWuNTmdmF13m471EaGK3cmZldj7Zf7DSbJnKQuXkontKFuWcMR8Hhp+p8HIXBjJe4XH
UqzK0FpkrNJ7ZDkK3AN9UCW2XZTKU1u8U0GV534cTqTMkmbEEpWHN9sto3asmuWXU+Gjj/ELymXD
EgeuhF18yJY9sDRvdPTN4F9zmkdD4M8m/HAmHY8obeQH5Cm2Qa+MdMcWO8KC76GEqm3ekQWFiv2X
ljtoDSb4jEIq7bkRH1lsCHSDqDy6fnGepjjfC5tfOhbDnb9GCvviR1IwEBJuXYWrjs/vSsyOPTf5
jByk9bSXLiL50/OrIZy9NdmSfjaoc/UXwDmjNIzJacxW0WcizZd/GJ1XhYbUln3vkd9WV4ggMtKd
Pfa9R/VSywTWee0fZa5UkPdGjqXf4TD5NeTl3ZtssI/DSLOl6OWl4GljhBn6Dk+KbBPUGuUk9k7S
XNGFaZfR+2jaJr6YcJS2CSCMrWz6p3xEx+GLP0VbuidXtb9iOCZVi9Gea/SUw+e6OnrxtijelykJ
MOgzkuFm+/FzophwtHqvf2Rm8aY55iGva4JxgZRs6zu5ZszIK/yrVMt/ZBlABXlvNSQpHZUHoOuT
WS8E1DrZBbRTnPRfsRNTyEUI4NKEz9oo/VOgTfZBhcV4fmnMhzP3zyUvRUfyLmc1/patM9v/VOIl
GC8XgOeZvm38eqthNL+VjnOYmioP4368Kx0qvUvG+s6dNOPgEzxSA90+2iU4sRwFgOU8ld2s/Zol
IzIvpp6ShRM/T/4+9TjuWRDrJ6nS4QSrC/3+NIV9556huJ6ADW2qwUQYYbfvomR2vFTdVluQh4tq
VxNYuCv71Aq8uNGZSZcCeiYTYTK+yGC0B8IxPL18NpDobAxBxoglRlA3FVEqGm2HzC04Rol/7VyO
ckuLF0ALeClbt9n0pUbGsvfZsGI8dzDDLIf2qiZ3I6iyKhSL9i/P0rsxgwnjjb3Tm/aQLezZqrHh
2VjykPGZtenWEN7FdJoj+/rtMuK3bsh1z5cq3nXqXBNQyXHlbYfcfC6JXQdQJOUurxwrkI1nXttW
3mROmij/6R04Iw5GTCUoAyydca+IuNozatq2Iw5nnuQlK8xpxyQhCtrXORMvs59/EZfbbkTvXC0m
eQEyJ9RSzIi3wzqV1VaCJb/YyfW6Y+LMr3q1mxWrORmnzMU9LLde2JZIDvNM+yLwPMHdLtjE0tIl
jU9VMHst8ygSr1MUEblb86BPz4nW3dkbm3uzyX6li/fkM3Za89CZ1prsnvvqUdn9te0l1Hy9QXxC
4jrrzq9pyu5zpUFFp+NDWEw7qGPpSDIc2ZHeXxebOjT21U0nPULP+hMBsayvfLO4aE50Qyn1sBJc
thLKmRDLR88LXSU67uQPd+1lVdg3Wr+xNcu9lmJIA0QbijxVWtWulW9dB32LGOiqYiZljuoVEFfb
J28cE+3GU2bYsUI8lW0qKZN6O5x0DqsUHNOorrbtn/KJtW2bKa6x+dqBNEo165LmRR2y8HsB51Ke
7Ead+znzj0K6fxo7Qw9nUOgWzMo3YDLA21p2izKsfxfmTKfacP9mqZdsKzUhyYvQ18TWcCx1xuKp
1IDmCH+PtBJ5sWY/HOdCJni8mRfyfKO6P1QtKROy5kxCtnWg/91GaM02yWS14SiQ9uhzoTZsSaCK
pNXd0fODp/xfFGfLZhS1z5akQGxE0YX9nXvAWHTYuzbRsYm20wCaB6qcl01vm39zkWqHVKEvVP7n
2Kzas3VyivK7DG26J6hlXAktW0qKBFR7hES3rnZXwtiLCRlksvjUjdxjSAhOFmMkxo3aubXVexz7
vGn9mDLV9Y7zIhifoINJAeEgBQLQExNcDLaA/oL6rPC7BK2lc7CSg5cjVSwa7XeVuNOmMuv9lDln
hjsRnQA3WoOqfgOn7slg7BmlJeFvlVPvMoYD59RL33jxgcnFEM/MwX6MDtTHEkQZU3J76yB9oP0I
YI6TXF3hDDemPCEpVUQBy/BtNjU+6/OUh9QuzsV4dXrkAGL5W6TGlfOYHBHEmTwDP2XrvnfAwyIP
F3qyOrE7IwvjFtRLMhZUgMkPz47rwKvL3+BC7mlt28HQsnRqiI8ivPnWaNnz0C013LeUtaPNFDLX
Fglt/VHo2r+oLcWdiSzkhn3BujTXKKQ7JsLGULGd2i5tRKKtXhDIK9k1F9wcXdIVGy2L1H4uWwpE
9FBmNPDAu+Ylc8Ys6KA70cG9GIX3a+nzv6xgiCfRSrw9HSnBuXGij8JiO1ouhLLyT6PEizvBwIHz
k8CQAHaY/AL85vMA6WzyIVhxDMX9ISMY1zMYyy1F/cQYfJidZq/yAm2PFSF0JRYj/Ntb5s4tW9xR
0AdZp5Bw0HuZ3JhMEdn9MIzwdcVV45dhtj6udtPwsjFSExFYhRgt4DhE287le7bT9lXEoyJsmtO7
YbuujdFzhun0aK7Fqe19KWu6JGu76qOgDt2eQFtdneWS/0sby921Y7dbunObRLekRjKNxOVP2cME
GIZPCjMkSiM2ILuEc1K2TNOa5ynLvuCvmet1lG/ImXcCwmTZvPg3M6VvRfbD3kcuRehPacbkv36X
jBn1yC53jmI8Hsd92FvY0MvORqNgVsXBHt4jIs5C9NrVRlYjd5BfHnKrOk8pZWnBAqlz9SGI4qbb
FL15kWJ8VDrIirpTkDX65nMmd35Tz9q0sXx4hHgnWo25p2ZR+AzirWFJzorsQyb/zG6KD+PIlT4k
X3O7gOx1MVdYbvSbB9HZR6nPgDAnyaVG6bLRZvmvqV0C9CqxL+zhqfK0ANntGb9psZuc/sGVwUEH
xyprbSMQtfV7dhNULR4P9IACnRx41B5HbVh3z/3yWnRJv0kaSBUQ0z5m266h2MF0SIyQLf1zZyZ/
e/iDCx4WlCjuv9LdOIo3Qt+BM8ztCq2CSTs/cTkErH3hMaxDZL38bZfP6q2w/yJmelWjfhEjM46p
hDfgevEvVnoALtDRZv3PufMpVaccqT2p4Ijf/TYYRpIbUOptEp+Ms8wSaGrlmREULA+Ph0Y5v/yE
UhM70iGbRbL1tPRarANxQqFBZna94lWa/skhQRUXyQ8vj8Vh5y58ww7ZQTRK3qbymy/iHT5bFWv7
0pooL8BlZBOStUqIL8nyaDeI5X1p0AlMTLm0AgWsmrKKCsn41U/dU4QU0VCuOjo1qivGQDVTsOQt
6hVYlwL0JM9nG7F+6efprR9Yo2EtacMHEuePEgjsJndcuWsmtHvuxNh11u0Ts/j0RlTdwyRA3OGB
3ix+H71/78Nbbf5hdNPPvIedYmRuHuq9+sv2/43fWk7YoDcR8qeAy2TAqBydKKU2LYztdnqrLf/J
z4xb4kp3V/qM78raOVbYbFkK8ga0Kj3fL4KGlhVvHXDsnrSYJRd1q0kxA7gak9emWIbkaMrsrZS8
IxKfaL7Us3uyPGZQ8nw/FIeAQGfx4eeASCdOv2rQX0pV/Rm4wIM49p6VSZve++PbetRu5qtnyXUZ
4XArstux3O7dtOskNLzurpOs6lUPCMxZ0Bflp1ZhoI6G/s+iaLoWYr73DUfNtWqq87K42gawKgh9
q+diXcxNVPUTjJ9b5sX/RKy+mBY+xh7cL0H2tJDWEm20Aghrc9WtbB0NRzKYHUGKjshCF37QVnY6
10hlfzkG1CHBze22z2y0+m3Rj4/U2zu2iC+eJ3YRPTlSbNo7WSabaCxfXXe6m62T7IGsbpVKzyOo
oE0pEx4VPQ9ydwml9l6U5Q+vMlymzpA3UNfC3W3O2TKjkbFC2+UnaAqO1aa5lISkI7bME/qn7qBi
efYVRXFtmQezxiJZNfSUrd/4Gx9aLVKCuz4jrWH9fNL53S8FZlExxTu/TJmyG8x8raZ5bZX1hQqM
ozUBMjgrwHR4uU6ZYBcR+ZxrKRBdVkGMTjXor1NbadsibS4DarluSAEgAlflbc8KRhnPk5TJ1i+S
bK/Th8A86fcx5f+WeMxHUk7MLSJ6iEq49xLtvW2b0DOx1XJSNq8M4JmZLjzWgwDl2dBPTApZXmO8
4BSgysiyQMnsgSXrkfIuon5XTBGXl8i0wqEGbWmupFVcSteRHTJ4NuqLhUSvp0bGH82SiN04Lbe0
zt4qGbIfzY/4efYLW7ez8swTwVY5WZ1MePqYy1V4zbnosmDWlmKTTQDaMFBBg+qXOjDdXJ0rYD7M
lIanGln/DtH4iqM5tQ3Vk6PPLyavC8QYxLwTeaFVXMa3VQ9duShfVeM/LZ5GEcM9ONBBzQmCfq7t
1rb6DTSqjTBpKP0Svpu1iP3oyXI7zcjiB6pQrvZcR3c9xzqwHO9nE/cwOLWSsbes4NO5yAEyoz96
zJlOwtGvcIsZWLO7b/wiGLPkS1jIW+q1sVJmd+8Mmi6P9ST5b2YZFC1bq66+uNb0abrTCIV6OQ5x
Nx/BKH80JNOL3I8h2JTUzTuKPXc2rrU99DtPyzASZli655xckBWbmmjqZ70q+9H4bvsktjfCaetd
lfVbGFYBEOzQXIr5tJRvtlWOu2El4WE1uAslhr10hzawyj8t7h7sS8WrA86vHRsEgB5/8aITE0cT
h6DRPQ7zeKCDfuls88eygOxZJIVO1YFem/09BM+ntMHPwZWA3d14S5zhfWga1na6Rk6EBoVGsF8a
BmIBEvfNNYt/ib18MiNPtqnsbnk1PnlRtuWkKHZYiCLi5jhktYkXoUH57hDvGFG0bXVI1VmjTpHq
3x3XGa6oIsBXdsw9PJdIS7s6VMVihaShjyij2nSbtOljQDvM/z6HXq5Tp+IR9SghgPb2geCk39RU
B5Rk0zuVFIYxLrJ6pfcMOuLtDOPcvpxmZJLGPxZvHFOpRKhlv09wkzUBbdSV48NIGXYyLiovheUf
Rv+mKXZcosd9p38lefkspB0zZ2bKCPZno2Y1A15TKoyqitzXXHsXuJt2tlt9+QnltQXsNPGaY1NZ
9sVnmHKAUC3wMYHN4jJmhOQXW7fxKfJt4oaR2XeqRyRYiC1BNlQagjcQlHXDzYzN0NKq9g4P2FDZ
KXNSYTDJwhrYISWiXF3qQ4mQINZGtk9oTLbIYH5bnXfLet7SAjqczbajRBWKxBIhGtJTIGoUylUb
i32+3tq4CgFp9S4zCG+kegdGx93DzH1pQftDEGd7k24iZndbz/d3vmaaG3K5mL32vyc8rLtSq7+s
AmRo/k+4cCL11ki2KkpszLOpFmZu0jPXp3Ray+dCo1fSJjYZfZaevNpnDwb8eR/bv7GxaNeina4z
/fsBvf4rixsWS27YdRJxYn5PxvaWdA5VoE524nTDnJI/yyV9nsvMPll19mPQbpM/Pdx+ruiAUnKE
5wI2NPCf3HCPdZV+jIhbjpNUYaHkdZYLb1OVkCQZOu4Zgm20n+1W21SrpEez3qWZlHvKzX1ddiEG
w8vMTjkHlidr55YjbAwdmbwOUMA5V5nJOG8OrrB9DgoMLX289eIxxjk3PaVIOzmM6q8BhWYX8zgK
wHkRwkpHZIc0NobAxqa4sYuGBz0tHkXisAuGpOkl7s8shw0hi5lBEHKv2Vuu02gN236avtx6Hwlv
OMd5fBoZpq/v/YedxukzkyCePyD00yUV/T53M7WLfAY2ffY2LWkbAh3LTIJ14967WBPiqtyrjsOA
zIalZZgkQ3/xYHNrWZHtXZxsCE3dLZB4PjHy+EeMnnwWc6BHSeAx6mf4nhSnuXpNl15j1ScC8OfN
ZUYEaPSJFWjq27D9VEdGubcdftZOP6PvKUMhso45nwzTNqICXRjHTnVxTGxgP2upUWSQrSvXYk6z
qoubqbFB6XLZZ553bajWV1mMfarXtUA99M8SXFrJMnXdloKM5AzYDBpGCTCB6YwXB3GFSe1qWJu+
j36W6H+2tiY+Mb34iMYn/58L3P2tY71mZW7QjLOzzwkS2aTLfNWITYYjyXSHANINj+HT1DubyQIP
CfBR3/lu/KPIJSDwmvqmsn7J1GPcYOjazrBJpJ/79FiQUhtmTWhOXRXsFTaDcCwbn+eubzYaPYbU
d0WcnbQuvZMwnXI7Zuu+khcMvnW7esKMW1X/0kfnT25hWs4YkWqgJc98T2grHXIGoEXPNPkYUjwG
AbACiQEazihP9qVf/m5wqx8nZYUxHKZ1gvkb58Sjo8LbtVytW50C29H6X7UbLMO6W1dui6x5MsIB
qPg2nyiQDWYkm7l4YY+GT3/dZTaz+lIw/QLTR1tiNVQnVpGHXQod1Ji/PJOmK8UbBWxedWwT5k+n
ViWiLtUwwJOnqK8Rmjj6weHSrojqpQg3tLB1fLXNFvaMWUV55uRpdC6oNLHkIwFOtKAyQPU6PhNY
xITWvhyNHcCBeOO3NdJBw9Z3WkUQbMvNUHcNdqU2H1ibCTCiLn+ZRUllojc19eoXf5sdZ9QlCynS
8XTQ/RaHzjzSLfK3bQwrveJtyWs0jaY0/2hxU4HNO5UcOrzXlr1u3SumfcyXekiXE5T8uk9eeyX+
JbK5I8CAhIhIXhvUbUmgB3AqaCMCU386NyM9BACfwbbDpGWtIRKps9fprnprftYDbx6dL1uy/mJE
/WXWTPWUa7rNy0cpJjv1YVSeFSo/vTJSdtFN9fOKsOH992JQ622R8xPn4TUPk3XDPrKBm2PMfMGd
9zf75urjm6IXBlVsMlxnmIr7cBy9p0xaZ5/x/wHHw6eGdAw5kWdmN8kYZOvNJIboktiL2GBlO8nk
bmixYx+0EmuLWl2jhHeLDbQvcyeBWz2VgqtGxv7eGSpeV1+Wz+OAV6Qb9K+BRpPhUXJCbVJvbYJ/
t9JunsfI86ie5HNld9domptzHXVtzQUzv/R2o7HdZz7CqvbEFdsctEjDU4JOaDa6c54n1ckvNTZI
sUlAAyIIH8rVVDghfJq/hXTTowMYee0o5cFykBeU3fCg61HIAkBW4ppPfzZy7DbLaE9PAnP6TXbW
T5u1eJlfeC/nR0+q3+gCoTM708WJfO3ODuOrFhOWmvVPA1zB2TH9cyVr/dqmfrwbmGxHLFYOHYb2
ZhoRTTo10izFGCdBcBsyAUGhKLM5HBatPHVV1ZLL5MT5AUm8v2OLMW+B/FY3a/3w/dlg6PFJDaBJ
/98/V5pd7DHi54fsSpfV/mgEFp8FBf+2R/hiIMJ52BNKIqlP+3aw0fJ3ZrxnntyCAvCjY96pZN8A
S15V6FhUQUIEEBf7O4JCD+srX4fziI2LzH61vmOGlPxGqDEk3WC38XApptFB76i5J286QkgIeJ6L
L1T/nHUI4KRWipe5WNDLW2v/3brOi1n6P1WarvWPubxZOQsD3ZDpjVSL5a3kdBtB/TzS0RWvprf/
lvKx3kyfLbAc3/+XyjO8yzj7ZEuZan7ANNibtVOeXAcVoqFK6/X/+yPX3k1r3DfVm8NzoY4wycuH
s35A0FEdEft86QglrLm3b5HukeU8j/shnpCpGf6510R864vOvQ2WBRRjinYlKsxzVEIWlab+UsjF
AnZceKcxKdHiL25+9Tt7mzaGczaWyDnzxPOLnTh3U6j45//7MA3SOw+Zh6jLTZcQzwQzSs/ujpjy
7Ecpe3EzXHHwm8IkRkONh1SU+WuNu11Gk/WYRj1/Bahys+VoPfnATG/CHN6amRdeQI0/qE6bHg4k
lucyepfzMj3a2cm3djG1u9nM3KtmVlh6MXO0g/eonSKqqfSjPwZPr2fnxckGL3OUi3Q2buPlu0W4
XSgcLzo4q5TJRTcSdlQnB0JHm8864yL0VPGOwexUDb6zlxg9giJJ4ddjFt9UZcEphc10M/sGiOSo
ZXeVts+55f3+Zmgg0Fttvq+prDCqAilwMRIz+p8JwwmkSYRxkxjZoe9s/fL9oeNN9N9n338k5oZb
PK0PBsOwgzb6PlIolMh+Mbz6cxJfPZ9tl4P0Iejt1kG+p8sd1ggdMY0Y38xGpWii++Yo7C5M+ro/
F5bTXP/vgxvxpi6b9ectj4ZnGWhE/vdDvMpTR1+/KnTDx/LbIo8yloyNEZqBsK1ki5FqphXAYpmP
XXdBsxT2SEtuMu3XH7c+i5iV40YHP751fBTjSKPy5CKK9oAlPT7YVuOctDYxvPD70yEttwV+2m3r
A4wwyMyZOQS5IBxwLG3dPs858ruyngvym3z1rInoC4pQvTdAQZ69cTHOmfZh1pATQn8Yo1cudviH
y9w907ChY8lWWBCSqvrizOc5KstA1xjO6hPkxMop5RMMK6i87BwMbpvvTUKTdqcCt/JOz+sLwvr+
L/i+q1vY4rnSl4/KnAlBjFP94XG+IU8nimVaCLR3bi7+oTd+uB5LxkSKB7PcIrNh9fY6ntUcu4TW
oztumJx6pf9rAtZ+drCNs1yYWRWStUF8wXwcsBBQNiS0MUVNNkdnHEH9ILebDPuprkvvYK4g/gJb
39YtC/R36+/h+0OsI8Hpm2nX2jrlx2oWHkxxRVFvHu3VAx5HzGjTFHueYSztNsevQsDU53+HRY57
YJkkF3yWv7GBYU6wUmAaFAWBvtTD9vuV15eWwIQsFbyEFgJ/rETNmd2Vag+mIoIMZxLLL6u4s2i0
w5JHkopINPCgLTzisrxmWpaE3pRMZx3fzXZcJ64t61mkJv4ZrW90Nkxcr0tWTkFm6liEZf9AQE5I
fOPEDxRzx2mKucD9pbhWiWYAunfTs4aqYuzdFJL9vhY3oQz1/N+HsaqfUiD8OdgCJADNfWQGcs/U
ojPPJk6oXZZPUQvr0DlRuTcp/ZiUufeidZH06v2IYnipL8uYVZxk0zGrrfyNFyo5xaaW7PAEFIe8
MU6jZelvgV2Q1xWnDfT6KsouxBQ1yBXtT1mPDAiFBblvEC9KxMNr7aosEAt1ZWdb70aq8Apypdql
M+xBClQ/DIe1EZuFtNP6N1cy7h2HAs1LXnxYkyWCtq3JlyJZI7UWEBCz+UMZY3rLeRPFrql/Lbl9
zxjXHmOD7Y4nR/luU2OF2tyWO2Ry23hZ8rO1eDmNqIetF8IOSnP+6DVec1jG7mBPK555bo/jQg+E
3J1Tu8Ij05cDJqrZDGBpO/eqsZkJj61ieNuofY8S/JYj8rxhIuF76fU/IKyWEBsCQhdahICVeXFR
SY0uyW2JzlnhUjL3Yuj+Ho5SBl37xZmdF5VOYut52LaKuZCXRiv8vUpdSqViOtsAuEIeR5ZaWTff
pPeGeXG8lrqjbfMRmWghNbIcDKaryVunV9qVQnR4sbSeprp+HmbPDBkYUZuIxMHUM4/yMPWtsf1+
2xv50rNc6345Wuf8sLM/I1lxG4fBdI3oAroPXjkTISTnRIJNrshodKvs2qyAB3yo5vm/w0eCXyC5
rnswOHxh6MooMRpb1DhJ9WQbqM4rS9+gAJt/CiQfpuXnoVpbiamHE7VQ2p14a+YRX9Ib7GPGY1JI
/V5q3R8jR5ZVx5ZxUWmlUzEq54fZyGuC8xphFtgGG+uq2zi4PfxJnsAGlPeFxJBQQ2GD0h+jgWN0
/9zaQovFT3md9bK4EtKoH1RhPQYT21GrSvxC1RCdk9E6piL/tiEzyBuAmQhPhw5TOZTxpY+JliSO
McX6X6Ex2WAhM4PvFzbyhoelj/jgm2I5R2K29pgnC6o01wo5sCMMRKTqDUmvkSQzE+cyJYxB9Xa+
TDYVWCYiJBNt/bs1ueRjmoDvE6rnLNxRAf8zCZUKkswDV7K4eA06LzoaSaltcRwtFMUjBoi5xYid
pJ8xhIsfVcwAm+LPPbr0J1t9sAyYD3zQimxdCXNCZ48BUdKT1/o0XBx9mm/lOMUNJzDyXD9NORPy
GqralACuMBgJfh/+c7LIrdPyHHg5UovY743z94fJJOFg8IuSIYxPmSzB/ePg1Zx9Yo8faDgwh6mE
M4QcLUwVHVpmzzROCavEcCbD4DKuH6bOa08do04ngs5AH+3Op2wd6Ukruwlmd0KjJorZDD1x0cNa
14U61VnxkcMou+IuKU8lWp9NawmdhzQpmNU1A5csCgoHt98+b9vlNldrGT3Gd2A//r6KDfu/3qfl
IX0tgV+spsY34AbOdTBE+1wuByWo/r6PnClpT07fNWFp5E/RHHVHxxoZDCZquuljhp6Yo2jfdZ63
19C96pt1esw4jFVMVMigl8Z86OP60qAHeCAB17Y1X7WPLXToqizFvmwEST0UH+2QdRd/EiO9WP6D
uF3yyJphfKOgaXa5WhKmUwKWzjBfMLto+zpqnR0GEPcxeBwQi1x7eoLGTF8kgRBmujdzEXTRcLDV
kDzKiPqhxV1cZe52aVJ1aZWd7KyVfvHfdz6l489pPQGR794Xx6TGnGlwQEckgHbWEk9DHtxkmNxK
MucCfX1kDIwch3z9o5UPyX7WiPFCahKd+aRBsy6h4JYZ2AtUzYYDjh7dH+yyNkK72TEUTHVCGej+
96JG9I3zWV5Ye2bHuCnfK5tB5ZR41ikrRHbh30j729T2TXfzKHDzbsIMVLx5OOUOuAVzWn8wON6M
cr6OSJvMIHj5Ir8M4+e49O6TUzG/0JlUxhj1nr6fOdesjSBzO/cajXZ5SnTzVWXmadQm/X1EULXr
evsHJlr1ZDOpNoUA80VVuuFbm+4iL/KApLtVxYtXpECBbBTxz2KZYTj5+XLw9IYnlQeWgWA2Xb4/
a5PLJL5WL9Ai4vQJ15e4G5SldyFR9TXlecojA5nP//5j5HGAmcCu5VNBGz85YSZVcepzAjdHy6nI
YtD2eiosskRYjNEpWIds8K270Ta7mebsyhRt3zZZfclWZh4WhOjsqv5gu4qSB7ZFUA5KgteL5VVD
I8hxFizWLF70iqSKsbX/h7Iza24cybL0Xxmr5/EaLI6tbeqF+yaSorZQvMAUIQn7DjiWXz8fmG2T
ldU23T1macigQgpRFOF+/d5zvmMvI/rY76NyVux168zL7UeXrvS2azEL1HZZMq+M/NNoddXRmGp1
deMi27vU8gtdBep6v1S6+RBo2ZeWTo8yc5h5U1x6+nBN/ck/qrGBQ2WhtPHI3ons9ljEVn6s4857
tOx+c98M+omMvj/eq10hf8A2uxiCt4PeJslzZTn8MgLDXaEFllv4n8l+hqyToNgAf2hH6ER1R/ZT
bx2NLoWsM3BXT3ifjkWpMzL3Goo/6HnIJY38FheTeKf7yczCsoOtnU/x0s8wU1V1PDup6uB8v9im
HpzJyxwPdVKT0slYtSgJUaWBCPczMgfEGkYsHrnzqCUS/+bpSPT0Dq1v4UwVA0M803GlTysReGIt
VJTcTPmcAoxD4W2zH0ILapmSbo3CpZlSVgkldCL1Y6cz8ol19uqaptMYh4W/CUdhbxwW7UU4v6fx
wAJuAIGxtik76qBuDlM0pKdhvthd+s6iMLDlRMmxdIpq45UT5m50GM8jVUNndYxIB7fZlH3n7bDd
PNqN7h87gxMgqSCEHOI9XUTzdzJnEV7lVD9zQHNHy+zCpwi3+bIyMpJalQJkg3hqi2QIZa7m4GOn
1bRxQAAhfTXTa2/LswpSa22FHulAfpNePd0+30FQiRq6TaS08Rh1iLaKSDrbNmEmYKcNjLU6f626
qg/21pwtZg2K1IE2LY6IxIKV8qZ+KTg7LcquVZuSzmleGNk5yyz1iO2p3M5oGKRDxoMfWY+0eJon
c6KXEcXpF6Vv/57gTepFmgLEI6x7pikJfeTsZaTVQe+973g061MbVg6OC+ZWzHenfe6jNMtqPVzp
o1tdZaM5Ww1/5qG2Q2AXY2DSeSdOKM6zC+R9dyViA2BX7bqL+1PvaGjTpkzD1f0hBhtWtDykz9si
rUCAlKxgPYtFZ2Nr4jk94Dmm3W54q6K35DHRnQL/tIkU1hZop30Tbqrjm2eWXdAPFbBFlWGzjQfR
XFULUcwMcHqUrfdqSsqKltMekWou6oRZUb80jdo+Ua7ZJ4vMlv0QZk82kVKJ70XXKSe6j5guNqAm
Fls9RTJY6FN91MK2IuTTYh7v2qtOI6gUFSlgCgSa53EQH7HdiHVmWfm1d8LtfUEVYCcT3e5pQDyS
BKgdbWdKTiK0H5C6z/3U+aeMMJ1Y7CkroSMMmTqzeb7Tlap033uDPENKkie0YHAmHBk8SCNitu8x
LUaV2lbjVdqJeUncd98SVC91v3QMYe/SqDvrekbHquV7YCBk6MLphZYKwWtjcyyz2AYdqXWYLB61
TjEFnbtanFoWdEzEWe/aJ6/0iVBurB+NPU57K8R1zL+oGJTvOdf6qz8OWkZOih2NAtwvXrCt3XTW
bHpZv9OZWx4Hw2VTY52mmQyu0Zx+jnOi1B0D1RnetTS14Jj5VniwU0r1oLH3RpB+VZ1aBVaMThqE
bLO20kQxsC28i+FH8YMXaQA4OPrWhgLMIKdd46HKQRhfrHqOLoc7t42E7vcK4vuiw429JhqlPUEc
fQ0xQJ7j+WI39mWQdX6o4ImYQb81ndS6cAP0IIbmRiY+vuxQNYTkNZX92RhE3AxJHz6NvzrsHJs0
5zOF1k1H3e7WjmKPKeFwjq0uXiuTHhnMJyJuJv3Vb7PgCiQpeluSC1Edq9pINwaig00Wg866W5Hz
MQ8fOta1NP9woHu0OtrKJYmA7uXPh1kl1UGCZvqDfJZoytuWjHFx8qT+NrSXedeWLzq5zoxfxLju
gLTwC5XNUmqtuzU8Nt8mQZZczAWFSqoAFEGM6zUqX7RgOogwRhWWPs2K1TMG/+h6vyQjBYGdlOYR
T7J4QRy0yLSraJ3wF8BWRrBB82UkeBOVSKydXgy02eSW7CD6RzCuoAhg+1v5Od5MW3gkhAtFYGdX
0nCfxk4d/K+qL9Shrtr2BxNq7lX3h9NgPC1TP3vy3PJkayHn8DqfNn7iSZTfVb2zNFU/pjlxQvp8
Thm190Iz+X150c3NGPI7jXpOErXLJwHMrkIS4IZWc+jcKmDfscYHjl3BhpAsFm278w+IwjHjOFAN
TVH/qINO7X30VZeIw/EyTT3oaYMkk4XkeDpVaMY9D9IaiyaLMfozXYUu2qEuP4vhYPVaBZYF0LIQ
KbMhqmGxENI4SQHTI9Ptj9ypppsVmWcwq/Kio+zXoeL+8SjFIGvqabHRoBP8mPIbLVTnPbfISg+G
tN+YQ+O8d/SGYE9aL/TTsKnKNzB4al2MjvmUxVANBePzIxQDMLDMPLsofTfFWO1rTDyrnPU9h/Lz
JPBBre5/imIGhfc/9bT88Of2a9kiU47JXXu8X2RUoxh0UDHNH+oGNz3Pc9nadhlSVu2RYjG7tdmk
XSN27C5uAJqyg1Mt1yPAAaWhE5svkwdggF50u6SmeOztTNvIhPk/HLsCiQ6WfBfNwAmJEQGaEkSD
3YfePgsnHScNJ4K2J9PEEv1D4Q4nfULQKQ3KoaHbcziNj3KuJqqeY49XJ882xKN3GCRv+IzJu6pA
VER62j4kI9V3z3x+l4Kd3lgVCnYTSgpWCOerwmJzVZTSZfBJ6zF6vF8Y28pdOD8hJze9q/Y9OFg+
IxGoR8vEkxjSsX9Etczpcq7KkgG+SqEPiziIs98JWlh67E1yqTATkIEuf/eFXT4r0a1RywGfTn0P
ephtb/A2Xi2UZ06qOkTNxWrSvK+BBPmT6QTl20p2FFMIVt2b3fIilgSDLov5JiHg8JHjVfBLKeqx
Gg4U+oRm61hl9lLFTO5RHOjIqCNEheAqtIlsikFgWmgIX6DPKCHATBbv0wB8QTsi/0gVuEGFcnAN
edU6DSX688SpfiS425Zm+FWjZj7WVAhWUz/mGv7fex2siuYMDZkDgOg8iXirJN5X58CluR/YlpHt
OqhO6b35azVo8bEaPNLDpYPQuGeVVmV2pOY4MhLawIglqGfululTWOzuG0cTIXHxqbzXqSgOKu3H
H1LL22WTeYw7KC4SAam5mUjtai10epP0EJ5jLD9gwTL4/l+kStSLfvDqZwu1JGST7GjomYDFvbar
oF+kGnqAcSz0ZwdzEmnbjb65P1RGDkOt1p/AcMFDdJmmW+Hg/qpKdYlMVbz2TVlvG+Eiw67b+Dl0
xw+z0a1zk1jZAv+ZPJPhiu8OTc2umJDsrbpiIJ941B6YBeMMmfuiVdE0jzNIhnMjHxNW0DwOhp0e
YBMBJoscPiVoxU5l/Doz0ZGYNoyABemFZmlrfWjx+Iv6tLq1qJq9qbmw3JU7AJ4ZUuKyuZBs5mJW
isptZtAbpxGFY3mGjMuGAxkwZFyI5Lsn/eS+xsJ86CY7Iy/XYrE0NiCBtBt1u35DTIHMX0N5LT0m
Cg6Mgce6mGWQlZd86EW3VRVFo2YyfXDrZDopSXbyNL+sc7ipcoEMmUjokMN2xqY0q1/YQnAGFsGe
pcc9hIx5V8HkqCeNvk2NifeNIS4CFh2LfNDExpEWS7aecONeh/LLZQS2hBPSv1EEwKZ2nEpu3YFf
cFQU3aYziugBwFH04PoFk9I/H5td/FTTtNjdP/Tnx+9/KsKWmYoAq+Rlfr8BZmPhbtKm858XpwG0
7dj+ZyyCdnf/eGirgSGB/qUZbSJ2I03o44B6+TjaDUGundRvMEjVS/dRGygEcRDg1Kzb8corzbTO
1dIFq1p98XOQSR5B1T8UeKRVEMpkr8+8/Lptdpi+dtpAaQERxbr5vv/A5jD+UAxCqTN04GOF91TE
SHkM87Mw8VUEWidfjJgNPuqbna2D/rqfV5Hky303OJuCuS23G6q5xqNleG9KVBrcjxFPzK0yRfuY
+Fv9FT5197scdbU0YroJul2kR6QUvB1suJCKXt390mvDqm8Q2PKCv9AW2HtFR5ryfBFKK7XV0Bjf
vC8l2H2jIKDz/jc4pLdNr2EE/7+fDe5rAhcwUYaoprwOzvRJw8PY3x/dLxXI6B3bYclOU+gldii0
XLU9HG29LlbSxHWpcP4iH6jNA23zxybx5eX+ofslLUKdmx/czr/8Bfm3L7pdXeoS9LbbhuGDmMwA
4kr65k5Vd1Cakmte3YlCy/ju47F6x71E938K7H1lZdn7uErn+WUhbX3v1OWVYpXOsGPIW2MqTt+T
Ll9RzPAOE1r5Ejn5bardTdGV48/eJkAdqzaDbXh9e9h0mxFH79PUF+zR/mhu7tV1nB9RSS+LKDAP
bVqhd2xTsUjH2tdxirKk06v6lG7ICczI211A2C29ZfENx2o23tUFdBuzJklX24sAeFajF08QWZql
WfII5ChDb0BNjNAnLGOLuJbXJA6WlWZ+D/YbrX+OpoYTb9MWFyD1JdJkGZsI5lV8MA2k00KrD87s
Pmak5aEjTOc1FY2qQxuhDt85VmhY8i3awbJzUAWYKEH8VQYPDSPoVG9E/MtkErwzIxfQHZNxRCur
0IGkahN4jhqSOx3NHMNtDB0lMEXQLMVRM5ur37dImppwDhhGW91ygxS9PxMDkQRbwlyMlUeSaBiZ
S9SSCZyF2Z5Glw7Ze/to+xXD8PkLc5CftCiStSfc3/nc/ZTkuKeM+JedXsPt4GC4rggi1cKQM3If
fA70vy3qzCX+YKY0QIprlVdnHFcwjWnv+d5lNEUMENN195qd7CMJsoQBaEkMr7l1YaosXUK3Ans4
0cNUlwzzWhHLalGVU4sx1THQEWbhmjjicNUhR/P0BiAmhhc7poBiJ/sIfNo2Af1YpBCz9VOO7z7y
t0Wu6eXDWCJVDmSrdi125LTHFkoD8jA0MnucWpaLiHkuCZencbbAezImRD47NV1+qoKmX7bU6YvJ
NKFgROyR9N9WY/dV+ySOUFMD2C2CaydM76QRMFK6HUAVxSk/KnFqU83QsdSGRUTcMswFZOddsY91
bVsMBJ9ItxGbwtLA+kRDxYKPqcuCRr9ss+qnpgGQSFUF6MUo/bUvSz6D1qbQz5GTlMswQMNqo5Ie
bFP+FJpa+l4TL5spBh6sN/sMJceuiHBoKvMaMrt9cUMb38XY0WtDum46iBat1r+iFab5PRNFJ1/M
0it2NA5BGy3pvX2ljAs9mHTLMHJB6ClT4CKK9qoSq5ozzcolZwCjF/i1KQUCMvrue1hny1aa7bqf
pLOLylUYfvn4xm8+hMu+K6P91MEKkC4/cos98JC3eBSCWF+ks+wbr4zVYp8CQrtSuZOceoiMddDS
LsV0dE9WzQJnANzK+Hlc1MVQo55IbtANmFxl6hOM3U8gHCMIRbPdlNVANjEmOQyi6cyx1FFmrUZn
eHdlCBkxcdxZ5XxwreQFwZ5cQzxjLVIUrr31xSFqbRjWp40mYuXZJHnnw0ZOib4xVdPOQ9JkZXMI
Jv22lFjJso1mKv/gV4gmU4BxTPrALYIgZNQ3UcSZ2UsiGB3nZvCOQ5VWY/FFHovcOL3RXUx0pI6E
ljiV7ReOc+u1ZKEsPHM7Tf5bnGEWrUcGlRZGzMMQGe/CwUZX2NY1iPQM0xwGbBHKr8hxeKVD8dOj
UbrJh27nhOqxhCpMWZxukhqfxUF3vOTicUIqJ++kc+z/aYbtNm5jZ62z9oKK4v0mq6/GVV9+whSS
zJBuqQIyMcqx2oIW+Aid/NdgpTMIZAYjQV1fhqi5Hor5VnA1U19b8GQRvShCGq3kbWJbVoRMrDvn
uaR/cDFjCPyBAWoBiv3GCAt5iiIf4XQ9AFAhsYYNgKXKKCHbmPC+KnTa9ogjQlNpumgKMiN6SZKB
WjZ2+YtomHNk2uUVsjo94xjAEV0NQJF18tnMYB+bOSJdXL1a6bWDBNvat5roDl1vX8ZcnkodGTwz
oqtrwCmX3hTtW8OOZnn37Fem5AAKitJAPXRkUy2SGOm3prIbCTp43v3yp6rQYYwVJlB/UtUqNIz1
VOfyAP0Q0XN8zEGPz2qe8+DkV69ro3VpB8ek0r8FrZ913pe7pE/FoR5d/2Bz69HUmaYVBv6ezk5N
2VH0CL871MiA178F8EfQX96xat0ITbr2xjvprYrgFqKd27g2HBTZ6A63Wp+DZ+UVa/R6VRio+GSB
Ik1Y8ES67BPmGqzCaJlXAWZq3QC3+9qUAGXTrHtKKuEdWv9S1Tit8YmUS1SlqJAsJhheAnJw6J1L
WkGkGYMeDRzrzsa8ioa9gx5TcKs9tJIGA3nqPWNvNiLdYzLExU8cupbm3pnAJ0IEXcIa5K0LSICA
rP4wGdxrej3GD2IQ30PaXgjOJuldIz5i7PXvMs/f6Lygi/KT77JTL3k9/agn42yGeNmx6JQS+TMV
4Uw6NeHeeByyE0jGdfU+tKBpOq3/UY22c9AbvGk9H8dYC9c2pWKcdO6dsBgPj95UMIhvtXyXOdwf
Trtjwr52+kg/cms9AfThlJE2HLJGDAUQ4hDPb+NR9IcYSZgb5/Ye/PTJdvqzjfr/gE4BLrgfHTJv
IKEiwGnSiio/dFHUbbKc91KCG3UYOWf4VXZOenuDkeFzCrRrq8qLHhTGg9skh6oOduT36m/uLA9B
ppMil45+el7Ek4rEKubvnno/yGlasayjmTNo4S4KEcWbwfS1szG+jPqIuDQ8WY6GOLFgDTZMLEqG
RC8CP11oN3x4eNdxQ++GKP/lwfGJReesrTZbappBt9ko2q1rUHlUoteW/higL2utdYe7+UGWnN9z
cFB2bSAXQTKiiuyLFqE6qxZtqyRDgQbW0pvt+IgsV/BZHyeb+IvJiR8VJjB/OE3tr7wkRCKz5abJ
tG2ZBj99rfzMrQE1E1gEWu9wIfT4nGsy2TFQWCRiK0RHg1cE6drAf7Fl0vKohPEKpS52i19GXP6M
BvW7HCyUNVhyNjRre8TM40Nfg4h10vIbR953bOaPuKFwIjAT2LkDFaFqPcb7XlQe9KEuD9RMjJAf
Kvwvi9KD8GPW5AsgRLQ2LrOK53Iw3nTowli5c+LXp33qA97Ok8LH8jzdENfioE7yXRIBJg2V+xin
iKK9wgPJBIxibbg9IjALBZklu2VbDvtM0Z11dPJhfArBWy2ZHegaPMthlcTYyhldPUY6OISO9unS
soJjWzdy3wu1tRtnadfudKoz8uZV7dkXq6R7O11CRLKfqhePGMDXPXE0Ly0rVz0DKA37mbd1c66Q
2U8plF9buZv+uw30dm1IoA4tKpICpXCrvHJfGphViF48xU3BpQq2DvbYCb/Wg0dxtWgTRb5FaW9q
KwPQKLQPNyj1S5n52gV8d+uKYOfBkDwQrr5BTUXpM06v4QRhtJbJTyw/4knqTbsPELssBt9+axnb
rRJfv9FAsBGjWekOpYm1GxsXnAKROA53yY5BLXTjEjKJbw79JcPVmmWtSbb65n+GPYMhmcwIlTbf
gLXs9xVe1Dgg1WfU6ILBmIswtQsaIlaPUJ2YmCwoz1j9zGe7KI/KgYY1mCvUPYaJnHfQL0Mexrs8
cvacpTdF6jFcYZS5CxJSFIrpZic+B3lJz3Hc/Of5ZPes0CIdgyLff/7jb/SHXNOwISndQ8sh3/1L
vifCKwf8HgbteiJpxu0A54SJdNYuiTpMv9CVOOyIiAaDfN3wUqNuRiGQd+6TMVq/gmbpGpHJ0Azl
SRIN/0VctPEfsr1c09L4BrqJHdJmBEu62j8lnYKK4ewztjy7gH0jiQdo/UHqP3bWBnMhL2XjRBsr
09ZZIsebbrYoG6I3Sw8f2HbEpimh6tF9O2Ed0EGzsJLkBp3lTOyI/9DeJnw8eJHL/yKUTOpzQN5f
XlXP1WzXcBzb1DSHNtpfn3fd2KB/0g703n1gAoc2OeP3Rn/mjfYJnVZ2Y3H6wEqa7yYqrD80MfBy
4IMJSXIQ7jkG11ZPH64eN2Ks7UPves2hHtQaNVLyLI3kOfDGbBOgG2Zo1W1YxTv0jpl2w+Ko3TqM
XaKBQTdh1ibFAjKCVrlAGtNXpVnq1OVxj5e4MWA/WOHKakGCYlYCBimJMygK8AK+G50QfGfHoJiG
VYWLgkLJXHd+VVzbTm+eeAEk4C4SIEQJ6KuJS2bhOh3KVMujYwT3cIl+zsI62Ucs2QNMmjaOWBWh
te0asFww5PA+VaXr8tu1oLJV2NA5a7VHlUMmSiJ9HvDC3Sy8bg2CjbXBSLxDgCEQ4ixIW/4NA5+T
IbZxYTYPk12EWxmOwTJMZbtBT18drFLA4J8v94dg1F9jdIybPz+Uhnm4oXf2CquBuVib0EZjkyCP
av6q+9ffv9QJbXIMyI2R/hRe7PlS5ViADaM7TXWJBaPgaKqD6V65Y854kzETa4Dxu+ob94rgf1HN
zcQ66N0nukOEe+jAzg1OP4lqRyDpXNIG7kRnoczHwHa+t75K3Rz3ukJKEtDIWA8iTynBO6JIIoOu
QoE3936xdfsFPbLc4pWK17h5CkgrlbPzGvG7iVWGDxnSB6GXxeH+UCbRZWQc4zbacJiy7Na1VrWj
V0sfVZynllysyTQelIcUFILYD51acD+GJsR2vYxJNACzPzSj/WjUJdINl6QHsBP+6X7JqxRIhdOA
NZWhOGVaQU2stSTHUGc91n1pvkQAFT0RT09TnhsICidjFVBL6WHg/Aw8o8e3BQLFDMjoMQZGTW3V
L+2I5JqUjjczThT+I78Lb5JXo3xIXM+9tEYhr814dhIpNlbXegd3QFDQ1y3gWtMeOFJb5oE0Gijv
ZT2ergPvyhMe5RqVsxXAD2jqdsMIxO8WkxPJU8u5bI7Hnq1e6eGuw2SzpQMzHQcR5GcCxSrGh/UX
0FGyTJ2sxZNRLo2q1w+D6eElNUZxo1vCWJRu6JIWZUyjmjiFvNKHZTLfJ+18d+RrL7DTHUl+xZsq
82QRMN4y66y8SbCCcDImohRmkAATJe9kYYBY9yznJGpVkPHJGAOsq/1wdcAXUhnYs+BYX9MAt0CR
F84qtOczTJRC62schGxT1iwdZ6gPBnbbBckLTdZAl61djNQx+grGsdFhdIPPhh0Cdcp4miaJkhdW
vWFUBGXYxb5143pveCWlOd2vnRij5hz5DV7SAiWZX3lMTOaPxaw35JdhPakbl6MKJTQKULeq+L0K
8+gI70zQXMKzLcMTGorfvpUMDLMfKBrkyZcW8tU0f2cObx0dvw+gHdUYApMmW9cSS+TI2dOfE2HN
UnI80fJmHZHCtR2yHAGG0L9QU4w/whmX7hWZhC3YM8CBEdxYA1Zj1OAZUip0nq4XfuPaNXbMLct9
BkVy1bPcLJtRwPTstfIam1OwwzJ7dFKvuZhRbVGslslLF3KLiPZQyCw9IS6MN6pxtbNwaHO4tZce
TAcVryz6BxMXOJZUk1CXIoZsMx4SN47fuxngPCadQ4yBTlcDvQN2dLQcht/9uvuACHydFrF4I25g
gFF1cEdEQfBjre4Vte+Rhpu387LB2UZa+61ClT1G6VCdc11zFq1pdmcUjHI9tmZ0svpk3ClDvReK
zofqMQsPzrDKMGaOvt28NfmPSCLZDUzOGHWfFtQnEDBTdW6tbp6uiGKLXUNdXNs7+KH+EBGhcvF9
KfZj7tYEioQLzTepHaBmnamlmMhNnDr0Phf432q1yYpufkHnUaWJMU0QpkD/3/4sYQud4h5qVBsE
/aGeL5IO2rJThrWGZsIO6lT6jmFb9jxB5945HDjIBqJUNH3QTKkBYwg05j4iH2MlaBf8EmoHYic/
0quptpnlT8tgRK1Ejx+ldZY9SF6Ft6z3AZr6/nBgUGv8EXv8v34P/xZ8Ff+9iO/nIuO//z1/ze+i
HOuI5uI9gvrPRw/R77poiu/2P/2s7Vdx/si+mn/9pL/8ywSM//uzW320H395gPsuasdHGo7j7avp
0j+eBT/H/Jn/3b/8H1/3f+V5LL/+8bffRZdDG7p9BdxV/xzorc/V5v87AXxPAvh/+PQ/AsBt8+8Y
WAxOqrru6SDJKKD+CACX8u/ADRzDoZntGbrrkH/97/nfpvd3ksGl5RmWp/HVGtHg6P/a8B9/Myy+
CjWyi7eDITkxpf8/+d+GZ84p2v9U4GmmZhqEkDvO/D8b785fCzxkngYUpLCA9Y3CpwV/sgv6cjqn
wpHjCivCuIb0Ex58QoLKBVQeIuOc1F0mMC+3EmIqqHLDUi+FMotnZv6Vuo3e0KMRJ3/HTFeh3kQE
3Xgo0FTW3YLEgUdXtMmlJyZ275eo5yx9QvRsmSnNx86qr2njJN/joIWfLNRq40BW3gzsJ0eauNAr
fXxhUDPcXS5n9rmfk9JWsxJmuC+XEC+zla+78j2j+fHgVqG5S/M2/W3bWX9lCmkyXqCeW1Uj0XJ9
a/tQmxwOybFQCO79ZlMRw/Us8tZb0Qupg2Oq28N3oId6tKasaEYKMq2yHhCfY+ZzbOqXTVAZIfRk
y4Qz6Kky/IhD25fLAfr2Lc0ngJYuw2GFu6QykO+HEijYipSs1NmOmceYomoF9MckN4BFBFkSwnCT
mRbj1/AZjWDnj8QPbVItkGErs4MV1H/TePU1D6YGITj6R2MbSm1ETvvu2fJE7UOsaPF/bVlR/IpV
uIc+WLhV+h1Y2DsXUtNrMqdcUCjPVZUYsKAEpiRXW0zIGHKcT2FX9l9o/kN4oBNwRpCLsK7kKrWI
qcRM1FdJ8uo4uaMvZehKwNsmuDiYjbZZIm2IyyxA75fFtdq5UpXAPbF3iKWswxoPpEEI+I6lXU2r
xKKdTA5xromvkV2ARbWhCahXHGha4A5bIFAomyYvRBmF6iOwNrluJdPVRP0xocND5fIQk5FoZrei
cgPmg3TJLLCLTjUwTiytGL31orGswqSBN/mZRgMT46TmbLwqFtk5aBvBTLuIGSsRshM0HQhnPxr4
bthwSF93cjxUkYFdYqXKqp4+hD0S26DTO5kRGDIL2jeYz7b7mYPPNNgzsOfCDmMElWg/fVsRXIjx
jv6FZRPxRyvbyFJiOIIM6Mb75Dd1t3Ytksa2U5qnyS4bdM2mZzsFdUnYHWMtAieS0NqOITXsW2cM
wPzIUfO0Z46djomeCfao+ppcesMr1dolLmhkg+mAr8TWG+EtijqsOAc0vqIsGaYA0ApKyB4Xv133
nX/JSLS2TtiL8uHJEnVNPl2X6bRURjpd1W9iF1oA+JRyTIVFySh310KFkUddDecWyfeyVlNrcdBo
gryiR1VLHPGSULxxl9eW4b4WopDpJfVIAPuYeRQGiEuNV4J+ya3rlVtGy07kvf1SCCfoX0SG6/wG
1RlJGj6hgEoozPuK90YBZKhaQqHoOFpIWJsR4vQ2kx6VrS7cd0UQR3EUDW9qbPuYQfV92deMeF3e
R7wrDJfBElRJw3ICFK1+WlFfTB49Gp8xVf2BIK80GDo1hS7PoT9pUYhtrIHreM7dTu862iWCl1uQ
t8J9oT1WXkC6yKYbOIda6yYpSlpwQWBRBkBmidOe0wRdylJyNC17VyODqgyoQGsTFKm1KjJcyGt+
gsD8ERHrTBsvSrR12BcoPBJlassOkKC9Sujswa3vZNh9ghirtK9x8DrtWSOonuDdftJi8qgM7p1k
QUmaAIMkgI06sukzE7ZOURl9bC1qd2SRX+Z9ZtEZw9XTRvwd4W35HsS/G11AtOCDIbTKxlTTkNwD
naKk58nP3cgOdTF0Fg3GziXpXA4jhhaZcOjzZDLWFWArBRALBRDyQFeM3GhQWd+A4Dsx8yqkFcsG
HTboY9dC4gnqFybvoifwlt+vTY4AwIEhgHkyBCG9O4cZnYPAljA73wqGZK0qc0iIrDWIcfsk+7AH
a1/CNQ4wUiZ1fvR1rZiuLdRkVi1c0gHTNK0wfdblBPgv+Bsg2a0iVKJwordJ11i8RyYDS19gPXcY
ZTImh+YR7KELxAPGZTuxjzLHqbQ2FTLDF6MZ7OIAiyNCH2+0JiRDwtoFMwYqAHqyTeOZ2kNYjfHI
llk7znvaAxHOFDbCW5F20IGDwUnGNeaD1n2l/VfifSQUdbhVUqJdBtEiRoTBjRHc8FGpZD8JxPCr
jhOCuatyX2tXIDK1eG5+lMNXGdtI/5eAKW33IdCDkdfZNBBF6pFDLgTiVTGNQAv9eTdMBs84pKyY
HKiVk8Htsrw2Mb9Nqcglqlv25B2AoAFEYqQJY+16aOdhganaeuN9Hcwq6ViDI9unim66MVsm8zKq
20vo64KAL+KPkh9VDEGW9T6ODAYtmu5MB562Q4CainSKdvwJ9r4pIsY9Gvh/g8ApKUhtGPuSSSJi
IkHnPDdLlSxLN6s4cQ3NJXbD4IsVRlxDU7Dq9lXh5Ks+ydSqnQb/y69AdgDI0UHe5YYFPzB0L5qC
iUIwl6vt/EmvXyIr9PdSBpm50gejINaNBeTUlmkRrwx7bNeNQcG70BC/NYugh3QE4tTcd8oSj/Ew
3wmoumq4SXH6YgZjy3uXVPj9FIT+/+HsPHYkV7It+yuNnhtAYVSDnjiFq9AeMidEiAxqrfn1vVjd
wLuZ9yGz0ZMqoG7doDudNDt2zt5rP8yAGYD1rLBr2olobZIDCnwVCrEBZ6eBY1sqDVKLpJvLdxOd
tba3egb5c65NLWULUFiE/jPF1kQ8GYc3nlxdweEhBCNxuGZxy35qESWzyzOeKXpNmvTx2PSPqdXZ
x3brGc+9yE88iRXKDZQul7ItVDz4o0l2huKI0jk0SbVgPcPCcFU0zfxIypoqj7kZb/xBGLubhDCz
Ee6bGgr7toqgLkDVvaakmIiZTVv9RaDMFr41w4nzapYFMrltxVGegOdrcUAW3/IN80M/1iVvqDfP
o/rA04S/pk1FAqGB7BjaiKiFxwTeoc1hUzM05SaeyvnT0AZkblIozN/m9NpgokyoukNwYr+OoIdG
gaownyWNJb5MItPxZhaQz6umS0GINMI4pVZVHrRULvcUcdqNqo/mgYXQ4LbN+UERldn7QwELzkgK
TuBRFr9Y/Ch7BlUzmQdknUQbYZauGxw10JRBl2da0JNJdyNr5r3Y3wB2IOrA63dWRDEcDD7QQS0j
7aInJZUXIlXtoe5zIqaSxr6zIyd81p0hPesoFHZzFzEsljbNi5CcSlIX8Qo8GC3/6bGThuwauAVk
/0LvIRrfBNgNZkjQmyrfYapIhVI5IrtfrU7FZWu30XeGZZfYTgXuPJydkJ3jkJp9cxiWCQ8izqHq
A6nnDbPcITDFIi8du/DjYq7KxzSnjUKII3b/AZUTuLvt3RsLIs1SKUE2rsp+GoGMFjZ+p46d61xr
rQ4SX9cjgt8NJk92KkpPzNPqV3GjBrgcbehpGaxljQQ3VE45uy4c3fzU0fgC7F87+9nU5h96IUx8
T3UfSJER3ETKRvcklnAeXAWQAmaswX5vioIxdmZbV7ksYP/ryaemxQ00dmHC/FniO4nlGlsEWh3c
ioi0WpyR901RVZhZdOnquXOTZJq+13Q0xHlc/BQxQOAqsvbTjHqNOiZ9hXJE9jxN2tsB5cvezPvw
29KFcc10d/HbLYUbGTk8D5Ze5B9anmIS0xELJgO55gjdgn4BpoPa4SNpsvl2dRRQ52HsWHuzZUY/
JXJEJe1ke4oTGDpa5RzkWCrElcwY1cX0KOfiiWq7uIP/kj+3Am+smpqtBwGKrUwseE4bE2ITecht
+k5X3sLyXF1o1iGw6MNTsyBamLYnoNOyn4ZwfgzqmyWe6wWXS0sHHuEVArKRUQ+yMYRAk9H+wHtx
NCxgbFvyE9Tf2DcRygeFvjxpKFyabjyM6fTctE4dTGoRuiOTp1cL/fhZzQmgl2XbXVBjyR+5QDaL
+eBJtDUjwaJLkyMc3Uct4ROtcW3dFezph8xhCDQYa3aohlg8hbZOiKkBN6nLUfEQUijInrWcq9Ym
oyGXluIrjvmmdutjUmoXPGmL50SQP6SsArvcKpN0vsEWgzs+25sNGoVcT74oLk70UD71aHyeFA5T
Zn+Jk+qhr6zXjorH7/OeNeg14g84W9b62PL9Jx38J6ndD2XuwBacfsCI+Shj576FjIZtFjUEILMq
wtKv8KlXZCriLlWdm5iZAocmj6XQg+4PL8M0vlNIjZl8TzKA7puz35iZDypPhfxIiTGbV1xzuk23
72V1rFernD7STnmK7f4HLx/5mLkbtiyeGoSrCHodHMDpNY3BxFXJA/PXV0pHXzaEyuhy2VkLwdHg
jcKrlsQaYbx3LHeRdux5wDTnpu/eVBviv/jGy7Gb87vIWnZx/a2TE5pTckPoNQ+tet0iuBIkRYvw
EwV5QzCPhQOVptYYtMhe6ka/UFndULSd24HoWgmIUlXiW85Qb6uCvN6whh9ZTng2wCuQYZHPG3te
OvGUFckd2hUsEZ0XzfJZ1dVNlF7cOblzncJ9EpyNoiF7TypyZUtZ5XtCBekeOuPJigWY9vZhsPFa
S7xOFFGuJhMO/RAp8kI7Kr16S7/4uamWt82AydG3uUqHGo6u82y38qZhtn62FcRmAwG+1Jv5Oxre
93gGfNY6r1OW+QNrFpCnXasmx2Q04XkTyIX1vUbiI5HEjPljAgtk7PZQUa7qqfHN4c2MLyWivBpr
xLjcIZMOCs2CTbknbItXYD+VeiCT1wwlhqBJ6saVRpcgCcrccrcYq5Ahdq9YXzqhb4WQHAvPtkA4
mvWHuAu5W5dQErCEFn6reCLnvVA4/AEEM+FPmu8VM7GJfkaVkI0OkDrCZNCv/d1mf0+ruxxZywo3
KFuYyzTZN/yfrVVzNbYRp1Fxqkc1UKocoO9lavgl9buO+iNrPuaGeePjaL3U4miP2UWHus5SADj4
J2Tri6q0rxrmyl1cAEGh/AEl5YcC50rzneiRm6SwrMAtl/REAX5nBICu/bOOWqmdtol/LRD/ZOQ6
a5wmPCE/G7Sz/BAox5cRLXTdH0VaPUzaYVpG1EOOr0HKJSviMKw4MjmyjmK5qZ0nxrQDP9LtskYn
awNlT7H2za68iT3yo9pUnBoW8i0SjDfoX5HlQ9IgnWM4qWML1boM1Cz1w9QhUSl9svraF86RUI4v
p4iWA36+/bh+GetHkW1Ztkb9YHbh9IQIy7jlNO1H6nWa76MxNDGzUunaHTx3XUVnJ5Y6vUqoX8iG
fcnCAPPIA0Ah9jPH7yPtpKFh1HqsPOZXVH6rPSEbRAYRIuLjeJrdHnLafFQXbW/OC5nyd8uIxExn
/aktYqTZ13Dz4dh6QHTiq8CTMpS8uxEz3sYFjobumJHmyqlls3ITHkAAGEMd4q6BWrCUVGg5pxbc
m1Zp9y0ivYyjgdPi+Kw6ZA1Er9SOdsB/Qx1MkKFePYwdYd01+cKNMXCcX556jGgpb02CQ4mDJ8sD
IS+sHlJDfAmMk1Th/psOE46Z6GwANxXxazGNH0sTIxaob+F2+kNHvvZm2O1dEx5frOvPepl4kf6t
auMGMzA9q44eTKXwVCbgCUTEOmke4bev7oqUfJc1+lZsfDbiHkrjbS5TJj4qBoimCWAHwIdd7Arw
YhVMWn1iid3zkXdtqN+nC/qU/NhukQtiPKPgduWA0B1IYqxqQYgOD5027ijG3vVwp5ABCbLSFX1/
1G2Cw3NomTCYiBfI3+di2SVMcboNH6sDvR0mwwN4fCB2+xpw8ZbEhoBLWrsM9ooFZ3iV45XNr2gx
c2hD80TVH6CvPFLB4HjTb+yUnZD9SFf248xOtACqp8uKFy3cWS0m5HqNURdxaicvpSnpJDh9GGhG
HpjVGxZTlI2rP2K+l0Ke7aS/bkXv6XXiibW5EuHiD6gh0NMS/IFVBFX2pgdUxyBu7Gcnv8QalO6s
hi4X+gpWNIuU73l2elfpfR3vbYWCMc/0xzoHz0BJEgnnLi0p3Mzch94RhKPzKXuw5v2tPZIACVMD
61TuID/EDUIesgvVeAL0yJg6U7gdOiWt/mHa9019wxE3lm2QmiMBAz/BaiKqoG9wQXsJ/wfId63u
V2C1rX0ZEB1xVCqGmw52bGXdtelN291jTN3ypKDoIhCk9ui1AcsSyZvjQ1d9jpgUFuCLeXXKxtfO
uYns1qeP4wvzqiPDg99lZ/B2whagqgLWvMXmcvsMqA8RpzVbKPc1b3hl9z+LFrOYVV7RyWdS1p+V
YT5NbXIidpa0HucqjLH+8P+vtPKSLMOLiKlAuuQE0XJjsflzhIeBPOqJf4WZ2RihgF7ta1JJ92k7
eH1t7SHFHyQ26iRlLUjy26jJrtpSO9dqeTGz+IOe212xYPrdMKaNk/JDjhBkc+suaZdnqTsEguFR
07v4ZWX7SAr6Gwz1AsWeH5yBdF5yFJzmGRHMyxgC+MVbeN/O2mOazOfY4N+cYijbaY+BZcaEuiNj
hLfi2aJPY8frQQOhyu25KKaxnyzttNTrtVKE34NwWg6+M18fiqfyBmzmXDBaVgX61WEhmTrmAOVo
zf1oikesO9emU0Fd126FHPZT3V8pyXjfchQrQmcPRMeTRoZ9ezgWkxPQc0PIyW4xj/NLKlA8p/AC
KBXpIbwMirik0Fl2yoqSrO/dsEfo37TCVwGqLM5HCjFS5C0npFdKlgB1xC7MYX0Ac/VsdTgnRX4e
a2j4ZG53cBd2If30XeasoJM164Cql8Zl7RL36tvKpYoJQB3lY6fHl8hASm/TKDaP/TDu0edc04Ci
iJmSOytRn1apXBZDfdbRUPoWYUYZkQ42vyjJm8es1a8g+roOKScctW/qwaCmI1MAevoDNPEM5K5R
EB1gEJ9hpRznV+3Q5cLXmuRExtkTR60OHweRJEEz12eHIztnszIitcJu3xKp3UbI33GzzDqdWTy7
lLnWNWiaFZE0CWsg0XNepY4dV47gKIuXchbsIvP8Ap3mw4mWc5qoIBVL1xq6S92vB8Kwds1U+w7+
nieZFtX1CNp9n0TmO23S16KSuHO1V9IOb6dB0vpnxXFCidfG/Ozn4aawFXboASMPDfe1Beusukhm
gRNMN9z5vdoNe4Cm7Cobcr/1TE4qNVj6BLz5Dp/nm+B3Ugp9bzra3SQwgKXV1Ty2+3iIgqx+ndlY
a00/JFly76hZvWvb+IhkAarmiKYwim5HYlK7DB6d1lTzRm8HAD9uUo1eks6hxO2TrNV3fHa3qEdv
IctdrerGCyYAlRjxXHyVtfAGqBikldd48iOmUHN8P5GKgc/qbVKMGyN/19oZl9q0z6blXDOrDWON
YsHYGUl5FYHOTopry3xkX/T0qb62moJ0VNAN5MtUcXZVotrDb9JD5qdXuM9ChKZidMnjYDDUuIZh
B+zuHOHq+8j+rFrdM7BdRZW8qdL+OhEAJLbA0Bx6eD35s7XcLkjJJ4sojFXnNR+sQ2UKsBtWcUZ/
5JWAgfFFeHE43LbDdEo6g5odBfooXFqDn8byoTQrsMjusojwkSO0uyrNLadrmmOOh0qF9idNbnD+
UcxibyNhqtenwehvSNo6KqhpilJ5XJGYF9H8XVgnS4R+1ae+EPbB7K0TSA0oyMyi0uapsAmMLGjS
uLNW/syz3jfG6sUZJDvJeEpH4IJZ5a/wv5NJ/26bZa+ztWjQ1cXgEuJR7Agm94YuRmKu7IqxREJN
kIV+lJAaLUtBwp26pd5Sd1BTWwiXp/rNqrory3G8icAKdCccb2ej9/P6J3MbzyZqazD7e12A221r
b2lzfwkBQnCkT8gyQMZ+q2q523F+GtWcovWqBqydD6mrkDI0QVpKWwyyacrw3/Y6qG6rCh1oXb56
XR63rqdavlrpK2CRHVPHPQ1Zt1NuijpYoHSgp9hpHN9D5wV6fTgWbk4unVYaRI0RvcUjPyYxNSWC
65Xq2/6y23Vnpc39zBahIkWOJWKL3EFvA9fFFuZbMTo+UmF7KkCJJQ+qgdSLLO9QDW/1LcqdHKkY
9SafW1nbfWUAAWjyM02WW3OEQMVV4EjQdRl34C7cMGtOjVT2YToR0Sf2MFbxzkEJGCmwqoYZKrrM
hf7tyuG7z2SgRckY9HIABad8DwlYSI5lZUfMXErbc8gDpQf7l6Zu0hIV5zAUhT8xaKvPY3Os5MFe
71MSwcavOPtBx5EC+U61CneQt7F14KzDWfG4AW4WeWiHq4pK0KQfbkPVdGovx2QR1+QPAT4m7sCl
B9cQzKPW0R1WIGzSu5YEpHQ5FqhBdNkCOflOkKln5IvMluarNeU6T/lIzoQCE98Agl7mZJr2L03z
nrU/G7qfUcMap4SukI8VuejCAXPOBKrs7KCRZ4T6XrnQfunYZNlqtOgjcn4o2adjfAtjn7L0A6xx
gc5fJ3l6sIujUfpqr7PaY2ao6+quK2TQ2z+zhUAGVUUDdaBhcsXE8LwSolRDNeJscCfDz9DMA7uO
vSyyr0JnvkJOi1otS1xJ9592l9t3y6tl2H6V1EcSepmtoaBnILV+asylWjDpKzNUxrFeo3/SbH/q
Otrxip8UBLpRJGwhin0SBYZGc7NwdivuzMF5aUeG6QgJrOml7plzYDYnZmABjoc2l/s4nDXrno5w
USMkzY/5PB2YFCAIhB2DLzPmr7XZluIZIzcOT5uprS6Vc1YneHFwuqjlqUJ+nBaS2C9ABEQmCE4J
jcrE1MhBDEoPjy+3kt18dE5AYY5pA3wz0ZCAjr5YrRtddv5GOV0IECW9BA9mtu+tTQDhDf/52ueI
ZLXtnVbLl9TUrgrjR8yZoIUlR7L6UO8bhsxNPZythaarkvFa27Zxh77nOYm0cFfQtSrnrjwzrn0r
YETQs47eZlk9YuJEQjB277pJWi0BjCXk37XFX2Md7JisikY7ycS4UhxHenY45ES24zwLsZWT/wI+
01C1S4GihVK6e5jzvL0yyyoJ5oRuJEGMnLsdDjpGq7yrBs6FTQaLsNYNN2pKDdTLW7PsGqfmOyuI
S07DqYfZslPsRfJaEX5bocK405tmPSfxYANGckqqQ0gKpcopnmIpGeG9QCFzCnkZTZyzU/TDKXnh
hrahAYu+moQulQ1HG5gUVyq8Z06D3SMcxtjaw8GKm5tZk5W5wyXmGEe1EgP1t5CIMwkU1S+gIcyn
FeXlz3lm8mFymIor+7rQcPOo+vvIoKa1TGAEPFIR5XtTs7qu2Xqks/IM1ng5TJnz7RS0NqOGpUt6
wPOUwNbVe2Vutor8reWMWMzhfQzHJEXGsCjm/aTRQojnEyQaYjmpFaYIoBXukFi3TsRYnhIb+F8H
/gRxPSwuUd6kkeV39vqoJsvFnLKjGPLPuJafTt19moMTmENPnkp8pbdbL3n8arPveZFU6SNZE0nK
3+j8ahDZg8KRACRogHUYIx/I6LTj5BihfxRBpMFBR0A+LccUeuGcZy9194YG5Tbso6tpaM5ZqzFM
ns/Tkn1GAIAY4G0tS/Gs0ukPnVrsYiID59h4VKMR+0pEX01Xin1c1V4XDddKFAeTubzYKtmLJHK8
FEb/oRI02gJkIvzAQzOEVAJUnxn7VoWPpBhvJ9aGfKQX1OoHx8bKj4/dK4vmxUSmykCH6nQh9pJA
JGMMaMHwtoUEpihIPmAij2xP5uQ5PCaGA54Jo58X/8f4BSMI9+ZEJtnSNfUuHfuDaJYT02jwoJL1
t9+3qk4v9RWzsz8k8YMpC38goybNk70zYqvBtjPn372gqhNUW/xPWHf2TFT5ljbLlXMr9CJY55Es
qRzPyXCtNhJhXwNKLj4vVXJoNZrjBEXyhV0WQz9m2BtShxutE8R5do+m+JASb6GKjAm4tbPGD8Tr
mBZrZm4wvbRkrsAWs0fHKuFqZnkweEuITjgMVYZbIr7SlPKNzumNncTY0egUtoyShpR+KyG2Sb4d
1Fcg7/Bp2c11s2Q1MoNEm/fhEPkjrSuLQ5WVChIpH7lZ5BooePuwgRfZWS0YusS5+U0Pmi4Q8FLT
Zr6XZL6Zj/frHCEoJk+5ZFd/mKAIsin9oA1ycsiE2CWO/VjzMtIWMJ6UuGEoWZkL6i8xIWaOS0b7
QhNBGmnDo6ll4etsQeHpJwwKCT0xhNKqcR8phfG2pkm0Z7C3TV5cuyfSpGnTqyW10egvdX/P4es2
XKvpR98nzp1orfQR0pgNWxRUDiKvPTP2kbmWzk6/9h4MeYB0urq4Rc4NG5f0owsZk8HCLBXtpoIZ
aRpRT+NHB6vsOvaAU1SfdG9UICNHU55EHjTR+UY2HWE01kTVLbVX4jYSb1xbvLJOe4UCI3/WqhHq
ZSQ5KVgxYZAcgeQUpCyjuKT7Xt9oJWOIMQHKooW2/UTITHW0uja8QqI/HGzsUbhEWVJC8VAwPfeS
Xm/3SzM9QQbL4YDqNFPDEmoHERuxS34Dm+OEV1gt4s8JnPUhyouXAmHnEXLM6E0jfs41krerHo57
VLbdfhkjIGpRTu5KuHlgO8sj9aA4diFBkpuJw42bBu1XpNbvlr6oJzDsy7tjVIQ9zhM6p6j4OUDj
daUTfuhm2+6LydDvWymduyafVFfow7eaIUJZnZV8sbJWaWt3FuYagTxNn5Snaqls0kjN76Wn6ux5
KL3R0IsXZFkLGQ5tSH8iiW7hIA17pCo6+pv2B5Mr9BnRwK5Oa7lyk25QTsjX6f9ppLzsULxU4Ody
7bpJ9eZ2XVOqeiOxaroxbeoj0aJhlcKSg6DfBpDfv42QnM1cjQiMDIevqGo2IKnVPNUc5IwkWu8U
C/WQhxZ0gwFz5ukjg/GFAHFMC1GPjhYio2ur1u8Uk2q+WVYOU4ptPdibdwFizpmxFsiCuuOka5tX
q5FdKdLELIXpr36gghx8sRnyEkykzPuBxWupQCO/Jf+k28kHHwydFrV4iozYJGyBpx3aEj/JJNPA
NJdhh4+aSsuK32ontq5EbxaX3FibQI00cJ+rBZhINAMJQHOnI4xkDrPjDAUJs3Gq2xXfLPYPsy/e
auJmhK0QVUgnvtkbrenwTlUvzGlEkMMdhK8nSx9KpbxJyXbzZ6Ul62jATzQkVN2I9ENgtITmthke
mcoO6S9ih8Q6Wez5+Qx0I0k/GqdlKEFWG3Wy3lNDYIquzGbMzkYPonUH0HypAjUp9Sd6iOVc+LSy
KvCQrWwsyCtJVLS0Dssk5ZSiECNLFTbmKcg/ZpE+rlFyVo0kIxMosSdr6b1xnKatGjZxN3+l5bio
1xIsRnPdrAZptSCLNfHcobFJn7A4NvKkaBk61t04xrydth4zwmdIPVEYF0mvZfdmqsTOwR6dmDGu
YEBVcXrrZ/0WvRWZr61ChPitNVSkILW6ng0Bco/BvpFFpiWXvKimglPgWCM5o7nGAtHgOzqVFULe
PapPJB6ZVGgS6KNBF7Ww15eu7zvgPojh5w27V7dBqZTl4itqZ4DGKpRTrukK1IJiaj9ydBwu/K7v
OmRlCyo71R5wmbe3NC7kAamb2JN4kLlSNyKoZ2ZO7RCvyc40qLW6dOW8Fc+NW0atcoHKQoCTAdIB
zpGS/Ij6MrunPgElKAvCxnr2n7A0iDTqZLZPiaIJFlnbwZwbwje5c/B5wol72WaYQcqiSrc+YhMI
PerdjHxxZj6cw1Xb0a40e6VfLiGZeRNsN7/KLZ66ytDuoDUyLivwt5u9nn0DYdAPAx4/z4yQ67IT
jQVzaHv5Ocw4hnZj2fcPmCjre7vLqTwxcuDqoMVYZaLmYC8q9QUPSnxU9ZiClyc585UeMJ6/2lFK
3Mk4eyi/JO3pBANgC8GkoH/Ww+Wl7rLAIOcc6VLOZk8DAcw7cJsdJQOhi1hGaXklK/yxMEbniDoP
eVr9tVQQpgr8OY8hfHC43uWn1iYAQXVkVTmMaipFHNtS2bDQ5WQD3E1aholt/jBaKsOsdjrNUacF
6H1XT8ZYTAFdfTgmzRzDJIt2ZA10o5oyJg6JcypkFnuR0OQtfg5tV7OIgjgFEokddgwc22RMn5hv
ke6svg0I1DNZmjxGTmzRTlTc4X3WqXhRIzEmW20fVgXHqtJ8zmqoSmh8ktfcwVJqDOXjwIFhZ4TU
/onJhxvH5ovQwO5R1DSGyeV8rOI2uxOFRSgx8iDe7wyABySHpDjECy3OWh2gtJA/UVI+j0p6kiru
Oo/p/3AoItikWg90cVEc9Ttce3Vf0Y7FFYSOYw5xHzlGfVxJCyD8JUQajYAgfOkLkVx4GPfGsm19
fUpaeUyoZ1o575NcMKSyi6hVspwilK9BUxCyKsL5UxSh5q4hh/xGJ+DRHKjUOe7zRQ1+8aiPN24B
2qYlBn/SESf7GuZaNvDCNOrzYkB57LBa7TOWBE/P6Kit/b29ZM92Q2kDiPdpsKfoXkB5zfB50c/P
nPS0qYqAlEJooeAbKwgAUgtf4SOWbMLqm15B4pIwU8tWpzeLPqBP66+WsYc7GfHkV7O8nwuMwh3O
8A9TVdsDJFT700ISnNC5xF4kZuuxxx3zrSDUJxigY7rZsKK6EXZScKGMcgttQLSwtvN6hxdcZ/wa
Gvs1NL+ttFUxJyomU/ahdxs9k89R3hdHHefWztZHNP+gQqx7lH3JF1qp94LjFYd/O+6/NWJkrpdk
zg6hhaumQyeIq0lehGg5faEvrtOg6tC2IbIuJuhQTPFc2xzVZy024FKqIDNjUG+1J8wNoIFHmC88
qJjnmy6zsV8pWyo0G+9zHEW4pqdo4rFMCVF8pV1VHlQ7m7ZB5p29mF9zhlBai0Z5Fy4ExLSV9l6o
ZMQtHRpPCAAmUYbMvuz4HtcUk+AVy8KZSAbSukvNzj0S3Gl9qQb8FAuY9tEmlsve2WUxgOnUGRg0
d/U6cv+i/qHSFONlXWcCc2O1oxu1iuGj71WQShLrbS+n5l6qfR7oeTnv9Q49ANTd+mQqQJrUNp13
LbJcLxTg7OscWPFoiy8xAzyAVpe7VgjlYF1m347lda8wQokkIe553ivHZEnroBxUaHRoWlVO0+Xn
yFF/h9bvdh1CFdLSHGHOahZ3CqHRmLQQPLVEGc8ydW0MqLZD86apt3CHFJY0UXzmQW+bxzixcWDl
3WOGV49IMMBg0+bUHSCj71JE+y/rEtLx6sr5P1BMV1QGGe7L1Kf0ZUlSMTBduuuifAw9j28NrI7D
4fQtOX4eWlt/Z5cw7jhha4EZS3COPeEVqIPKQ0j4T+0adVZGAa9mjiW45yzW2DbiFIXeg0p3VVcp
Y62KhGE5biV0zJGlGsE86APFALFGUHk6cOC7vGXykSRSPkGeoI8ymUnnD9HCG0VGrcjQwLPg6Sj7
q8WfEVS/LhYJCTzTG9ocyxWDjYTW3iETrQkADP0JiBrV+GLY8DLPPQlGUUqbfOkQIAMKYARbFaiK
eLcq83NJiCBVFYkomDXpkq/muap1ZbdAu5HkTznWd1HpycOwkJqKwtV0J1wap0bvMmYH7CiWqHtW
DS11V1X9HvLMwGpg6J5WQUHpexpI9G/CGMR2/TGPA59GVlGzm+2KsOdwUcAFJ/RJ1KG9tpOwRws/
YBpYbB7xJnaQOdSNaC+YRJtnmtiDq1LUunLBMNcAr9obs1A5bquTft3Vzqc9KOysaVIdizFCezxq
2k/DUuUpRwo9YkQPi2uTl+rSiIZG6EALoWv69zqmdNCV9raD2xlr85MqkqcEyyi0nib8BPKIZLVQ
4aXooSRuKJ/rwyJbji5lPKiIy2iyEj1HkKLWEA2cESV4nAm0eARFTZSdRZiyFUYdBN1QexyssQdh
rQbGHL7VpnERa/pNF4xv1EPTqO3PpmOjiaY7utlZwAhVg5lLL453MV8RK1SxknxxvgUWG1aQwXfY
9yFrGoX+A4aD+mRFVXarMNvcZRsV3SZ1xO+XsA2GCdpo3XThsW0Ep+kxjJ/rXunI8EUGo8PUI5+R
RUaOh6qzUe7uAOk2GcceJMqTcOSD1m1KfC3KjnwgzuCLXUu5+4cF7f9a9f5HORR36DX67n/9T/W/
d3Y5pm1ARuC2Kb86uxynySOmMISGu+Z+9lSvvKXvkj1FexyiU0DasB/Hp+HcHaKPP19a+40agDB5
u+J/XVr99dKmVejzXMnQqz2ueLNdvDqtL3PETT9M+8aljjqDNgfLvlu8yOVtiqIripLp3Jz//FnU
jVDwb4Pbf32W7Z//g7wQ6s5oSRWuBWEW3lrCTJoQaNGhafqFR+UmWwmsisC7jcqxs7AB/w1M8bcP
gJnvnx+g7kmyN2aTvD63Y8EOMC0nmFU8JSBl0C2JUFN3f/7O/93td3SyDaRuoiJUcBb+84oZuikC
nObSn/tTix8u12z3z1f4b+/qPy/xO8+iV7LaxC3ky70edPtibyq22/oAW32HREDGMNrhz5fc/uLv
v6Oj25AoHNNwpLI97v/4HR2Ho0wT6aFHdZjAgqi0fWh11kEpEn1X4fPx/3y97Sb96Xq/GSMpFKQa
WjjkNY4jjaEjD7J3afr556uo25/502WcX7/WnIjSGrELeo3fe6vnBMV9dBI38oji17x19mi10CPs
5IN94/yF7qH+5Suqv60Qy+JUFSb23O988xS9r57phkdn8Vjhg9JfzrRkI2/4y8P516v+tjgQaxZr
9cxVkSQH0i29dfoWPqZ+l+xxFL3Ipwjvpu/zlwtr29f57VbbminBI0gIkpbz2y8KzU2JRMuqBPTK
H8ddugZZ48rvyOFDpJ6DpJNm/q54DJdL/ECVyqMc/u3F2d72P32I335vRemFZcYRQU0u/G1X3bXG
sdjDdz5WHigC4Vn/x7P9i2X7l33g36uBY+qGaUiTnArL2HzG/3xxwDVm8ZjztSsinpJddpiu62A9
sK17VrnntLUDmvWXr/nvl/XXa/62PKwVYaSYkYkQUAkXC2cvViLicjElxX+5kvrvG/rrpX5bF2rw
NSQBO6FHGe1WD/MXwhwP/iXxb8yX/x++29/u52+PkZX0CmEbhGZNwo8LFXGW8f/1k5ns3Lrj6Br/
/etPBtVPVKXO7ev8ojoXTLeO3X482BfGgk3soy7GdXvoDn9ei7ZH79dHkzv5j6v+9qMhiBkWtO+h
J/fzVbfP9mAtAnmwjn++zL/qElUxLKT7pmaYlqX/B+T0j4VcKcDvOBCMPfpipxLTFYRLshLYjIlS
RwX/t1VuW09++Vq/Xe+3B6QoK5qjHV8rPSaH5gfjb9fcTd5yzC6h/+evpv7r2VAd2I7cQ9NUNdtR
flvbUtmooqVIZDVXTirnv+fYZeLvA0k0z4rXuknwt1ftX4v4b5f836Sd6ZLbSJKtnwhm2Je/JLhm
ppSpVJZU9QdWkqqxEDuxP/39IqvviAxiiFJNj3XbmKWZnBHw8PBwP36OSD8utjOm/KVqTMD5xpS9
ZOjnOBnK1pqztDTx71xvI0szyZRMk3zFNSW3z/OzQo4fePhkvzH8eGOUm3hNh92nSkuXYOEMzC7r
wpwUJwezdfohbQNuB0BwEVR8v5V23P7hFfG3+x9twZKcJ0dZ0qM7zgaWxUe4AHyvj9dqdlqIUzeH
S3wmiycgsVhjtlhaT6rWUahBzuHXKHCOAbPWdWFDSAxykjYOWAfo3oo29r6Pp8g83l/h+5GSv52t
wjGB0oTGRxRue+kjWe+0ZSJypyPqpVG2TX5YW2rwGyZGNhlYtRUYRjRP10vOefsIYdmXlsXmX1g+
MWeLFppLlfXovqTeDjkTzQeFQo4B1piK0047TptmFx3dJYed+65knfirIU4iTBlXptEEPp2inLPo
G6/eK8PgcA1siDprD7jQ4+jnG6TdF2KbdhtsxHp/GpVO46BZYxNUGE0P3tdym+1U+JfWiA5y8tVs
tfBdl5Yo7saL3dUTYK9Vy9UuziSyZxsPgWOFsg3iHCv4NiGaXxdbnvdgdxdMi4XcutTPhUouNZ4z
angaC0UXZcs0wNZ9Hn83WavGtgbqwulZ3FfJj6bEs5N8xBykYN/NzbDX/jCO4bpcx6+LjnOTUbz7
7M+lSfdgBSfUOVfw2WY7ba1tuu328Lz7/dbcQrfhZ1/ub+VNriSZk+4nZNTCIM74iO1J+RA01D5D
mIeGDIjRwgVvzPmLp/EfVeWGsmzpoyluXidFExFUTUafKu/RA5awol9E7u2VOztk1nC0FXXVOC2l
mFY7HV0FcXbX27W9OsGBMf7loSMrap5I70IZ9TvkBcH6XBrtdmhq4LoALSGZTsD+diMtSPQUqeV9
KBje13X9OzPQu7SErRqorL0fHXN4o5LQCP5x59uvbyuzyyLttVXTe9+Li7MR5nYIqUpMWE8dJnqA
siVoToNnP47GtFBkEPsmH4ZLW5LHMG5kNZpZ4jE9XFGJpY8fmkExFoLLbeLk0RD5uSLJURJITqAC
4Ot5Tf55gDNL1V/7odzoYX2gfPdvTjjbpoECFDeXKd1YzVgD0QxsceEXv6mb04aZjn5Vb5Rdtj03
q8V3ylxEubAn38MFZUrLZnQAe8GOBxml4FckRTfGZtzXUEQX2/sOclvDYGGXBqULopyQpjLM94zG
4DaMtlbyUvnQb2962i00KZYMzn7AnztqiR24cMlxzC3IiwQo4nvy2dqWW1p7vvFBoXoNlzSxWvfH
PXIw2Td1gX909uBfWJYuijhWbe4JLDsnzYd/eacw3U626t/f0tvCn7SlUoChxGr3zpkthe9nvS0+
5Z/HP0Hh7atdom/i3bAe/ZHLn3SYx37xkaIowJ9Vsrv/M2aOo0Yabthwwaoe9//1PjMSRWnVE7LG
ltkfHSblmhhll/tGxJmWzjwsPJYj0nzP0HTx94uP6aoK4KZxCmBRStDrsj4AhfnELYW4irqwnpmv
d2VKOvgQTiLxEWEqafKvtgfR8rlLvxmVuxAyb58vOpRRtmNAB2aauqtJRx6NomEoaVdRtVWMNSN0
DoUCaAP91GZkeU2beL1cK7ity2DVc1TTsj2oHFxbKkOBFkP2vMUqhJXrYGf4/ZM1+e3beQBAvCt2
znrc6gB1wNltgBioXzz/l0Pr+09wDPExHQjWpMdNp9LUgzaEi5Ge/6qAOgyaheyZrlQC3G6oHlNV
qxZympuvKtmUNju0INXqA5YNgdQfUflbrH4JCuPjfS99r+FduakujoJKs5/jQFFeCnJJDgtZfvJI
SJXzyvGap+DU7HpbOcbl+antTeQFxq95yCWftgvphti0G9OgwxyUcx3LcyTTWuJ5QIJcaC0sWqE9
M7JbLSPx6IQgX93oll/FzbQeUTpduLtuziZse66F+jmVYuudJO/6bMYZnFvwlfo9w3qrLpt+IMLZ
HmntgV410Cm5v8lz5nhhmI6pQ14Did51KLDytlUL0G5+BiSkg9t5i8w886IqU5OgkNtfDQes7tKc
5DgDbGT6CKemr6Sd0a2r6ayqfsnD3fMtoKblQlC/9VPMMQpDvsiMPJHhenWGbujxlAU8HiFJO+nQ
wVnfbOD29/fwPbZI3nJlRvyMi3hqnZxzBhBX1PE0ysLxBgCO65eAKv7/dUEf7QC78rb/FnxYfKje
JP26Bu+Rw8CBpXmuaUsxFuYJPWkMzENCuFGQD4peWtoaohSejm/oY/2DyuycTQKe61ARcCj1SUvO
EsiXuhMPDeDQ7Q6OEcMPKV7CT1O/EH795Vh7Wy1lmZcmpVsL8pZUM0NMno/uziOD5+UmAjyDVf8s
us+cDSIATmIiaw5VoxTcs2YwRyXFNWtkk9qNXboQ6LSGUYK9gHQ/JJllNGDBmW4SALHKC6NS5FHg
NinGc0ilf/hLcV9r0L0L3jrz6TjqquPahgeOSpUOhdacSxepvr+rzvqa4VDwGYzSr1tflDOc4nGx
tjizk1cmJW85h3oTlxommy0SQLRUvfY13SobxCu2Q/AY/oBY+ilcrC/OJAWMfF0sVXIZ+OXLM+TD
2PWBUR4Hn3FYRj1o3vZbZsKiFRMACyHn9rmvC5smT0KDsEPD7zoYBOY4xlXJWquNS8EI3CpIOooL
9pZBG21z/2OKeClFHotHjtAOoCztymm5DrQF4hzOBKKJoMJ/TPaH7uT9AVJ+ncCEpAAnL3tjwejs
Em1dp0HrkQjouuSjYzyioEGLkcPvfdc34REukHSFKoUP3HBhP3X9ZomGqnMzWaL+R1NYim7hyYWQ
NOXpyJwnnoPsW35QNgMclfTkEXHYicOfP6GkWA0IPe0s/6SuGO5Bb3Yx0s78FlYLpAqnQsj6/Q1x
EehJW4sAvoPAZxgXUM0eLa6N/rn5D8TivPQWK3K3J9XQTU11VRQiHItmyrUrDabX2yZCPiw9+szN
sql2kY+e8id7q6/i7VKD7zb00LDRcFkVcl/HsKTAYGpRk1gp5iAxW7veR1f5dt9blwxIRyPtQN8r
tuv5LTqSLSCtIvnzvoXbDi1X+uUapBPfUjvKkrMjtkzbKqvqeIZg0V1RfHuvZTL4W/+rWrFkVnLS
BJh+BDmaOBFcwR+NbM3sMPpI1Ip7JNdWxrF/NDYduuroQy8cR/FvX8cAlqyrhmebngaUSdrVMYkq
3sjMKZ61z9ZobmxoAKNcPxp9voqj3xc2eM6ao+ouDw06bpbcS4EsfYR4gtRftKRA/sBwkKLqQBtY
5aUzRUfDXpvbwkfa6m0pFhhzDsSzmM6bq2m8eCQPZeoRGHiI8X5tHkF1qgAP+k06bZ3IryEXWqX+
uAYtx65/iI9MYeyUnCsteGWCaJ8ec7gRoGdZN5sRPPI/6h7fVmbwBNcwTE6r7dGwl75GC7kNb3tC
hPhl0wGmlTWTGa/KLt2035Y2ZNGa5O66kkOipmNNdJCZin33OeODA/Yi/WOpyTqTgV2vTfJyF3Hf
oTHew195AJRFj8A8GE+Q2myybb/PFsLF3OoMkdtq4LEs0EDSXk5nPD4bCUjZf/oNBKhrSHBQ5z6g
kvncvGlLrj3jXVfmpM0MMrisIcXjKbIq/qOuRWEt3qj96vR4ep7++gcZ7cx1cmVQ2s8O8rIaxkhh
sPPLZ+iC97D/A28b3iDKXt8/uXOrMzRelCR9iIHLl7Y1IIboBURGPWPat3grgsN9A7e5iGFcGhCr
vbgco3zqITfquT52UNS99+AZ7t4teuHsQnTTcTT61Bo09Nd2TOjUqw6JsPdd0/EKvaVNDRUBvarp
D4YKeCj795e2ZFJc1BdLO1nNuYFN2fNL6PSa09fy/HbfgPBkKYZDlv9zTeIHXBhQmPY5lWDr/DD9
YtdvFlVrbVzdtzGTDfOBLozIxymFtnbq/rtxk88UvrgY4/X4FYTYqkRVanVe6C7MhYwrm9KZ8oap
6SODhUHE163K7fAg3hnDJgWkVK7/AURL5J73dlI6UzEyMmEnFinQfUzUR9v8S+VXBxK0yV+6euXP
xjGip6FbpmicGhQYrj+bFli5E+iBA+Wq/QxAukYZpv5gGt2X+59uyY6UCBqmFqI2ozi+1jBnrIzK
6YgSb8b8kbfk6uKDXO7f+5JgNTd5THgIS0m5fasoKRhZ/tkEUk3GbdvoQYmYMTHD4RicmUK+v7Il
c9JhrplK088TO0jzEFr+F8v9Cp/OQ1p8+mU7QHaojvBQcnVXzhzqyGmbLHAdP3bIEbLYH4PzjlmY
9ZRoS3VLuXjIFno8WagaoIlMSJTOmcmcdeDqoY6SAEw5Digh/a+wGQ9DaIItNR512OxzGPOgFEAO
EjQDmYyhTuuk+l4UDOFY5ic009DFy7f3N0EOY7QTaJ+KB7HhWeIqv3ZX0x2zRkGUy1dc56nxlKNS
vf0LCxoxxoOeHWZ16XNqU+YwgKJr/liazPAxnB0azAWN02khIt8k+u9rubAkrSXnW7dT4+i++aS0
q+jZXsONs/luvZx20Ld+BZ+8W+rN3J5CeiUi7yWvQ99ERn9NfDcbrTndb1XmJVGRPCG4Br1bgBou
+hX90hLFZl0fRRpBlIIAQHoWJShx4V5cCohHMPY5sMRqM64ZJV0nH93HcYue0jbcLkFMb24HNpTL
wePQ4yTUvKWDb8YV2k7xmSnGp3ZjbbU9ossfjB2dk8zf9/tfTUdkc5Kn9BHTNEBamWpxusMIoYYV
7e774s3dI5uQXCSyIatndNbwXVjx3F2wKyk5xWtYKAw4mTa8UbZL4PIZF6FVSSPIRZFGQ+zm+pON
hmrCJpS4vlLo9Xp0tPZzpTNZ2BaoYN9f3sxh5onOSdO5fEBHSd/r1AUTEobcCUaoQufElNym6rgY
7luZXdCFFekzVWfFrabcQOpZg/Rll1cNM4gRxP3aTtWZjrlv7aaSLj7Z5aKk/TOyNrNUeFIZ/Ji2
k59t0GipP7af4PbfhTvIOCkuQwDJmJu6iobVEn5maU/F3y9OXJMgHI2wjOsHtQq5Yqkkj6EzxQsX
xOyeuiKIOOLb6eLvF1aA0mVx3ipwQ8CXPLZQu8LNpYTdZmEzZ+IHaMefdqTcK4F3KYLSVCTkaNQ5
r6Jl7z42G3Nrnd/q5cRcfBwpXl3Zk7Kh8mTEdZ2T64naC2/wbAMy/dNUgg5QqdKvw22XrBbWuGRT
yoxoTqAFqfGqSWra9vom3wZ+sLU/MtfmZxQhltKj2TBp60isWCY3KAjt649XxWenRwFaJLTGNn0c
SKOB5kEgvhEbW8Ar4S/V5eSHlTgUVFocDOpIscr3zkh9B2q3AeDhtjnkWwFuhhd98Xq7eW7LdqTv
Z8cZVWT9LOy4R9HGivzywX3Vt/oe4r6FlPY2SbpelLSPRj3BXHEqPP/EeLObVqhTnteRIGWyK78N
0jWpyv6+s9zmmtQQdHaSgrlFzixFTL05t3gnEZMe6x8QN38fYReB2QINcaM73Lc1d8ZJAqlYUyR3
oHq9dpOgsfpsqrGVJclOyx5SHqnhdFpw/5l4Zaq6R65pMB+hGVKHKozUItQMrACMsxkz7YzNKVL6
hX2btWLYgFIMjQacnIfQz8371osQgtK14XtX186B2ztfwPnMfB1TFeky/X4XCg5pLSME643m8BKY
3BNCKxA6KefH8TRsu/NiCWEmMvJq04m9NlUEVUbZRFNohZaD85lP2YdyGx8RM3kJn/UVcoWHxZAx
tzIOsOciSEzV4kaIWB/NDmUE13c+MluKlBr8Iium2DfK5nv5H2Z2mKz0x4dFu3Pf7dKudJmijoWW
SwxRY+M7qwDRLDiWGOHzNozSK5RN/GQDKdfuvuPfwKaJIszu/VytdIcWkRkPTYTVlAKx9u204+34
sQEIP+yVtbbrfVFsgIzxW1MvQW1nDh0HgfKw4fBGvUmYvWxym3PCcTipwTZIYl9tnI+5Ef/62bZ4
91tU0kD/8JS6Ptstl+LZGXlLDnXwCvHHOrKtzXTKF5KhmdXgorboB/MUhynh2swY6qjA5ZipJnjF
zicoWZxVltS/frqvzIizcpGN5EnpQe7BpqWxah7dKa+/Q5RU/nHfLZYWI/liw1C/VbQsJo0eERP/
gKj5OiyihS8z4/FXa5F8zyzHqtSEA4zKf+Lwk8MI/f1lLBmQPn0aRU3R5YULChk0l/060E/4Nxao
d9NYpWAhj7wNfQ7p35klWN7po5uohzZ1FvLP+UX8NCHlhV5T1HHXOY5vG4EOpaANfRwcHf9qq35a
kW7APFUT20D8Bum4/uD20Y8qSP+8v1czgdUCfQIg3GOYndTo2nVr1Db6YeJismLdW8VjNXzSk1Y9
INLOzETs2ObShSuyEinFvbIoncnczvhmne1AUpwUR1fVyj/OfWJ8oWaWPuX0sKFSVbsHcNvDp//b
WqVjWgeTfdYt1tprsfqg9Y75G1UDlAcbL9yc+yn+fN/erJNc7K10YNWel0v2zvJbm+Fne2yiY2Qh
G3XfinCCe/spfsVF8DlP1RjC0ef4QFIRhPGGYVW1cbdDHwX2hx49DC8uNP++0aWPKB3iUddH24v5
iNTm7D28nrDvG1H7ljt5+iWE/8gfEHF+AcfxXxHi/3WgdTYKUhygVAxelObF9XKzNqhKJhlc3wva
dd79lg3PQKwWDt6cEeoMKshJmyKVJS1vyFCqzBlf9KfR8WGnGVaQ9sGCYiCmcX8j53zk0pIUSBDA
DNxCfD1oM1fA+SF4ebpvYc4/Li1IQaTKHWbPIE31Y8N+jCfz9Yw7rJogsRCrsH8YZ+3tvsHZJQG5
4J1Ad4mZ/esvBJV2XQ/iBhn64DdYvbU1c/Tjv/lCGsVY+C0EskX6QmfvbAy9wqqSNMm2ZZIjT6p3
yq45IWF2fz03WB3SMZ6OFjJ2yKlS/JVcztWGpkXFGW8oYvvPCCrbJwuF2Qc0A5OnspiMhxxpT2Zl
TqBrRoX2udOUB8dDFP7+L5kL1qJaRU+ciM0b7Hpn3ZMe5CFzfj66B7u+rWD16+sPedF/9RBAXNjh
uc9oAWSxXVBDTGtL0StKqtE9I2/ju50CW0n1uS28hfXMHbNLE+InXISuumD6SVU6x6/1wfikMxns
V25prKYqCBec8mYIUnxE0k2Lvi3gI0OezYV0AF66nOWcN8YWsklBPiCwR2a+rXx7ZW4ZX3Lh2l0s
iM0V5OgXoPOtAvb0bFv6aigXx0zqWWi9Qo6FFGMzVSeLwk7sZjbai0Y7tUgf9ZFClNEB1gVW1zLB
B8Ve0A62ue9cIq2OTo+pta9M3cXRq52PYESGXqXMptT9lK60qaj6AGLsxh3X57qr481935srbVwu
Q4Zy5kGnoJcsOJQe241DcVt9breTKEsxFbf0BJq7X3gt66aopIue7rVntIgAWLliUZltFHtTteGw
Npy038TjOT3oaSYEZjR9Ax2R8vn+OufcHvQTXk8Dz7iZe2Iat3LUM4e9RZtrDzNvjwJqPSy81OfX
9z9W5LQLzcQhD4eJh0lRBru0Dsd1miqF77nWCzR727LRrDc7PYX+/dXNnbiL1cmhLK9MY3DP2A0G
e9wNeQVFj2n1ewbImoUlLpmSsi3YtjKGcPmE8EzX+yEtFYSMmv4jk4P1QhyZi4uXq5JCldfFg+NU
6HMD9yuAMUZMcdnDkK4QoW0fQjNVF0r6C04iw/wKw1ZRZSYQe6b9YucK4iCQ7v6LT0Wx0rJ1akau
PFZQpJkbDTAp+KDV62M2MUhgpTHtcbXKlkgSZjfwwpYUooJWRSIVzXJAmS7Sf35Ol3xV7Dr7CNsl
8DvwXgOFHdd9WZoSmfUS3QYICn0eWkni7xdXgBH3ted1WM4Ywvmr7PrTdyS8rW9ToJoLq5xf5E9T
4u8XptoMrdhgxEtCSGDXdd1/rwZUTNvGghBCQfT1/veby7toZYpBKoeoLyeqaRBM0TBhbmTC9ynV
Um7qcoo3oV2Hx5T8wR9D+9+8GAXpExw3lGeBNF+v0dHTc2OecBqVOmbGtIY+VAt+OdcTtMAQ05sW
cwtYubaRZwZCR1VJhDzau9MeLhllFfxAPTH97/x37fybL/fTohwtkRRSlElsZZlr4zGuE2db9whf
mcN4/tM7J6dP9z/dXAEO/Dk9fpiTgUfJ8APF69UiMVUThGZIm6yKoQiKNzak7Ct7lXxCneSvCPlJ
CEqBay+1dWePBFkKnS2q3oBirve3OIu6HO7v513iI6ay77twX9lLA2g3qHCREdmmA+xGZfaFnPLa
jqeU+aAnEW84oHPx3tjTKDy/2MyD/JH9gTBG16ysDQq+KD8+uChProHUlfvl9Qp/kR+wl79DBNuL
c1kXaPnqKg1fCijQQXmn0zGJXHdvjiiRo0Ed+l1TdTvorNXH1PGWjsxtO4qpPx04LqgWQEi6I8UF
FS0Ij6nKkcxQcDJZD/Gxe6AVsKoOkEQ8eM9LtXP59iAH5dTQ/NIoLzAEID2Q8kA7mcOUAx/Lv02o
HVVjtrvvwHMWEKWDiE+02EA1X28pU2cBKm1w9yLzY6O1UjMMj3hN4dTb+4bmT8p7u1kATHl7XFsy
z50F1DjmaBQr5TuI/vpzvwspy1tPvY/+7NY0NxACbKLjErXf7DGBSYVNpFTNNXlt2emaZoSE0van
8M88QplFqLWZCzXX+awXKIIOiwiTPnLj5nTKqgktWqYzfO2dMwWxym4txtLzJ45ntpDJzL41eQzA
YucKgJEnreoMEyVHHXvdtnukE4uKwJkRDTFV1O4D/v9/8f1YHdkuBJ4Wl/D1LkLu2qY5MAh/2J5/
0zfVUxt/bx4q80t2albxLvqgbdwvJ4hNp+gH0jSO+9sv/wBToNENmwFFi66VlOnXUwZIrtJ0v/ZP
H8x1uxuhMqnWoEx2066l0+EhueaHvrLkufIZgQeH0W1b5b+QRBADr1eu1ifNjgxU7Bm/K4DBw0rx
3vhGUQV8e7lWF6Hmtx7LUAhNb17vzKUC/b+2GGShSyXaYqBp8vRu4zlDPSA3qmnBg3sywvPCrTlz
UWNPjN1BTu1wVUsXdT+YWh5F7ysMEbR901aJbx60o70tPp6H53i72C4T3nIdysXYCzUDYDtkrHI2
F+JKsZpEOkxDYrLHPcSHaF/vmFZZ8NvbO+PakLSVvZn3jtXo+sZQ/sjS2O0eMmo0L55WGh9GhD/1
fao4YfQ5rKFr+yQUkJKlKePZ7aV9BXBI10QxRtpepBe1IURdw08f3eP4JIDnp8Pfvblok+6MhSXP
VDCYTf0fe7rc3S16+9SNOvb0lyd3x1kFi1Lvs93fePfuDYTB0jbf3o3mtU3pdKq1GZtJqDAztgGm
8UmMYgwr9RXNY04mdACH4ttCPBBZh+RCOnOVojloMnEsHxIQpmHqCKd10LOenoOXeJ9/DB6tFwOp
+9NB1Gl+HZRIoBUxF+zeO07k+lzSE2jbpC9ZZMMg0CozvFrdWHXffCmSyGrXCyu8fftfm5N8N3PP
YIb7RgNTZNX+0/k3gSOfHtIv/VZcmfXOOYY/avq7/2qdRB5SSpJpxpyu15mcM3vKq0DdGBryxQrC
kF+q0tZWiGXUvy8sUixC+ozwxtiCRYKyG7fLtS0PoUIUiAKu/kcxrqpucr94cjb9ttzTuKdxfvoY
+tX+vtWZAItRqAaokTKz7klGVaWpqhg4h0/IP60TpTD2OUOza60c1KXTuGRLfOWLrDUaEESJIHAA
qQWB/af4wf7r/CRwRSakie1r9aPcLYZXfW5TAUSDgmAQ3zKkD5im59BDIkF9H4wy16lf/CW2tDqY
ezAXn+9v5kwqYsFmZsC465iAcm+GRNQkNryTrYJCsLYgLT7pP4SHkvnsoNleMDa3nSKOcu7Ji2GP
vt7O4QwbhnsW/nIoT2+0Qjbo1XFfhbvqMWm/UWUEifbrLy0ScGCf5P889m6INs+169Dq0VQ/igHj
7NIRKR5qsaqS2nuBs1E3C6uc+4CXBqWjL16VIDsc4TSDXz+rf0W+s2mhwzHemrelZ8ZM7iqer0xW
ANaHWuUGZFFZUxQySLcJf+t82FcBj9iPp4MI3P/AOW8DN9YofAmeQcrcMu20a0cIQlsq6kGrcS1m
4t3mBH9MuHN2nPYx3S7nGzcpHLkUpRWTu5ASEjMJ105zSgOorpkZ8Y3ebiCYTZ6buloar7jdRkEi
RgbFIwNktyuHMgUq7dJWBtSKn8J985Gkf92tg4/KTt/3D0suuWhNXhN45CwXaxJjsOQWfrfXn42d
zr0XflzkgJ7Zwau1ScdODc0uY96SWtQ6f+w3ysp60B6U9QqlWh/tEqgMDr96BK53U8bbVRNMQFOB
RRE38x/GXuRN3aZ4Hp7y9RLsc2F5csDMxmnoNfHpTOc56ttV1ptLgevmSIv1MM4gRtmZMZeZQ2xT
MRqkp3jq7mC92pzX4VF9Rk5uV/jhx6W2yG0+Jqx5+DreSJr0/veLWwf8htH0NgtCkflYP4rRvfCI
JJN4kEbH4uNydeY2zcWkppm0RASNJtM414eshdlGHz2xhztkJtbVThvfJ8FFGIlfvR9Lxb7bkgKZ
H0NTYgLYEWA/cVVcrNHq2E6jIyoLou54b51f1bf8d/QvBcEGmuOH4CHLn1AMQDLs178mDD7AGVks
b1Ke/Ne2J2Nq076iNqt9FzWxaY82xzr6oG8Fg+fifX5z6VG1YMaJbJe7hyxJWmkyGbGJmra4YZtD
WfoM+j0MBRx7GzprcOnbvb3NlHXnUHb7B43JW9e9Ni/dRkUXTmNnYz78s9+gZrw3Pohif3vgw/qL
i725H6TFSskZzc6p612s0SnfdQfxejH94lFQwcHjuXi336Yvkj0pkJZGpfTnmE8ZPGlbqHWOwb44
WP/M1uxOUj1hsInPCDTl2m20qrbTTGVtBIFHZPJ2pm/t/l4ZCvGrhRAq/rWr3FqszKKuBpswvAUy
vs1OYO0vU12cyHFTfwx+K7y1sf97fjdB6jeCPUB8QtSyl66nG7Y2nmXYFsx6TMzQmhUR9+JwZqS9
rs0g73sb3QtW+p/b/Fnv/cEXtKwxpDAdYM5ppfs9DAKwJyw7kjiD18tnAtuhwEB4EBN40qnxeI/a
tVkjjAMmN3wQY9Lmyl31h+UXk/CRW1P0pVTAPhodquvVhpqdVa6DEJobmC9a25/9grJ/kfXGurLs
b5P+u5I83/+6MyY9ICZALkTuRpPl2uTY0CNNRHG4scJ9Rmk+IO7WySHPT2u9sl+jvl+qE93ekryz
YS+jyq6DA5TnVRG98pziZBLWmTrPt+pTsj2t+6+MDa30fXT8B3Du2094bVGcpwsvsiJNr6FlGv3G
gwIm30bbBkUWP/8NWZpj1y8dmJvHKNgdWA1ZGokifBLSnhIJhoKGoqjwi+oi8nB/ha3v0dpEJs1P
w3X3FmzU3a/SCpqSWeky6TqoRMjOmaJpPAS9I/RfmOLU/ChH0JhR22OcGUvBYW6p3JrQmFHdJBuR
PHYINfWM/OqI5qiDKljARGcW1qugjPaKri95zk29jxUKDn+Vt5DDQI/0Hceq788oWY2+MpjTOs2s
fh3TdXpIkbT38+qk08My424bozTprdIpCX53nVx9uX9kRJJ6eUotlSoD9TfdoSNJXJT2edL7VgxF
jCjdZFGw6qwUCc6+SQ2m15u+GD+03rnPHmwtR5Yusfqkf2xTJkMXhRvkK44fQg/JEPI09NWou167
dZeixGWJTlK/FrxVqeBzO9R7QdFl7sOt9+P+um/UY2R70vb39ViB9MGeuQv33avSrKhzxNXK2Rg7
ZYfEAd1JDUInNAOZHDMWItVNZiiblzLDfDo5qZNhfvoIlcyfKQ8jcaZKGx6rEsa8Jd++HVgW7sbr
ku6ZR11CHhwL0MGrUMclbCT5odKCo57Ga6POv3oxREHn/6hJvjGmD6fosWmKlQMJu3d0M22F6t+S
59/ewfwUwEnMqWvAmWWfM5uaOO0Mo6++6OZ2qjfWj/zQHcTAl6GuJ+Qf1B389lBawai11CWSHd6k
evc+g0+iLDh8pI3vQ29KnZP993cX91/N3Jy+X6oX3r5F4YIVNAaU00iGObjX/kyNTRvMlLsIri6I
WQey4bPv7UTbe7nWfJtaYI2UxiGjsZn+v2F9i/oz0sRnca8zhsjLJoLnoloVx+a5fI22gs9e9Z2/
SCqSF/VLqy5SlNz6l/QLpIQ47MPobDb8AvetJ2a+0KlZwzx36L8CxrNexB47h6WPefumk6xKyaOZ
Kei6inUjkkDUOO8cY18+1A/GThS7bfvowHu5EDluArdkU0qOByvTdKPFpnqcHkXuKLi9lOM/oJoR
MegyOOOrNIQgFhZ4YEa6pYTRnTJriDSDGvd/lQLU3wVsEOrAfbAeFsYyhEPeMyY57LlsQfmkGEty
c3uOUtRmo/0pWgIt3dDqsihAA8yScvrpXtrSAWx7KAqtRMXOwYhXzsOw7/BOIGDLBZOb5EyYclye
+ox1304ORmU6OtxWnAqn3xXFV8dcGri/uUYYi2XeHgZSUKq89OUed6NQ0osbb+LaInSh2ORrn8GD
cH9lu3br7MoPcblyt+3rMl/eTboiTIsXE//DWKl85r2qUfViVNjIwo72reAh1bQ/DWPQDlo1vN33
+lvvuDYmHe/KDpR8hL8HcXGXBYXl0amNejW2S0WueUPw/zHeBr+WXHYy3Byt+jymSlP23xEIPpiB
/Xwal+ac5jaPGQV6ysIZb54KZ90czbwIJr+qVP0vetzh721kRptTWLk7JTbOv14K5XPxf4IsE4Jl
eMKvL4So1KzOCfF7iCSLFXpKOwh6H61dsEoelusjc9t4aU0KUtqJHnPbo4CaD9Yqb5uDmgGEtJZW
ZdyGqOtVSUXQpFbxPh07Yug+oq0i+qoiIEYAEZovGXpp1i57cfaJX3/rjox+bspj2e+d/jOvo8/i
1MAlCTPSYkK58Mtc6eGiIOF7Nix+mbJXPooKjbPxwNWE2AuX6UtmrfECBJkAZzcqRddft0X3OgSY
8v51/eGdf+z0GIByo4N/WEzmRDJ8HavZ9Qtr0tc1PAptemQT2ChlWvSxyw1VzHWzS9eLtkQ8vmdL
+sJK7jGQUmFLfKvsU0vKVPnGrjokfLf+YTGiLtizpe82Nr3R80ITl569099JFYu3Zu+92FvGo5+X
OLRmEjX2Eop3yGTpnAP3uP5y8TkZijGvSI8gbgAaIJAsp2BffXV2BnIW5qL+z+wCKUJDqUqT92Y2
Xz0BrlCmUpSBzCPaDhvVojQLIykkYSfYG6YlPZLblFes8KdByVvsOp949GJQEHHkW55VmzMFn1/v
mYkId2FH8pTT6CVZnLKT9gtgQCp5wyd7FbwT83rLadjsGfhp7T3PuKiDDFFxPo0l1jS68EchyVV+
Q9Hlq+pn26VLaSZpuVrae8H0whg8NM25CzEWHewjsueHBjBrddD3S+nRbcoC+pjKBuUHBGscGZmX
1VqZ62ZEAT9ws2/n4AzWIUnLYOmYzfgEHReXSXUBcmJ+9drrbbuJ47NLvGps7/OpRI0eWu5Hq8mg
Jsrbz2VvvRQ25bKx7RdgejM3E5LKJr6voijKoPG15QYN+oBuIbz76mvSRaumeq5ia/XL6cqVEelQ
d7ETOiNaS36QI5jsGl9Ltdk3ifvrgG5qfwKQBuCYVx4N3OvVRFnkdEFuiIZL55vcen1JRa6DZNBY
hxV0DuOn+yu7eWgJBCzAIkIWdU7zBnvXmrqi2mk8YVE/Nrofg7mNqF7QfXD+zA7aplyXT4vPWTlo
vVtF4tLmyUw7SwauJ5bRhVZC4Xjsq2lde4H9MgyetW/19LlOm6cUHfSVU47n1VhreI1dfOuj6NWx
m20R2i8LeyCffUulbiByN0uAcdCpud71KTRytehoHNqnaZ0fwHNBK+Ea/VqsX31Yah3Kh1I2J1z6
4vRT+zqrk+grF0O1qcKXUVuSaL55wGMCcIpg2bFZFzxo1yb6AXICBZktP4rMVdihRY/ytK1vA4eO
uV2so3h6S/Tu0NTu2hwYER4/1Ym+glYwXo1KRSG2XDljsK5P6ouTZtFDUDTrhV2Xc+b338iD1EOK
ESFSVfjIxTY4RmFmTcZvDMDQOcBasjUU6HsYyDfrEp0+9RsqSQvFIjlayDalL921caiUCgfZyVcC
fmVFytZKm8/3l7a0MukDG0aopV0sVqa92Ny/rnMoqqOaLowTzywGv6VDYQh+QlKO6w2M7bgrOtJH
3+nDB7PUHkxb2VfQ2ix8KbnAxqYRYAWVuiiz0XW6ttME5diljaf6XghNVK3/gHi39NvJPa/o374U
5RIgeGb/MMi6dG4sUV+8Ntj2RuOZpUJ/Uv9cNvm6GI7RGK+HsVuI6zfZ2t9L+2lJirfJabBzW8DU
zJcBCY54k73FFAt1v/sHnMVLy5ISmipSMzVJMFbE0zqu1HKVlt1BNYtnOzP8+y44uzKhicXAEzNr
xLbrPWwgq7BCJRKYakH9rD3AJPkohmtFVr/IbT0TQan2/7QmLS0umRnLU6wltM+LlwJ4gAFJef6y
jIKY83pBEYjTEzPQwL1eGGXSRitKeje9/qLXf3TZl9DdLmze3Je6tCHd92HK/LptJBo1ueagfLG+
oFvifer+H3XX0Rw3kqX/Skff0QtvInbmkHBlWPSkKF0QFEUCiYRHwv76/ZLSbBdRtUR333Yi5qCm
qFeZle6995nd4OlButH3/OBAjf/LWi3wzMUAXu+fQ1uc2k6UwbVAR1it4AfJUkg0ruYnazEWh4bS
9x2fDcTo4akpsKDwgL02t0LZ39nVwbQfv65M5rnj43hU4hMdnfPQ+pLHHBKLQJ4RlCrkt3ivbUZO
4oMBI6xvBtaJvZkP5Z1zvea2dwLUFvv7OPbiJM6UqTAHCbG7XeejmOZ1IUBjoQWvFit0diosU+Jg
Dft6UkZ+jyruXQtFSTwqFlELw06tocYSzbbTY99uBEWbb+iF+lSYZH4ew2y3mi0tX+DLmGJJH81y
ZswatHwQU5g2tqS6K29BCLzowhmhW2hU5ynRHu19uvsLSLmz++VowIsDu5o1q0TfGtv/onxstk6Q
w0nxDiaqgbKjX7NHDVa0ukVW215nl5YBeiUqbpBbW3IsY7VNazmD9btAsLW3Y0K6m/rGfhXvNw6m
jn4xcDiNwr/pb8OTxHyj6QKijiA9nTRkJDaimG1lyjsbSfPKcJCIfa8D/qV6EJdZ9cg83bfoxKDZ
JtI5sHOWIm9N25jUmmKofh+isI4Ji4mjkiGMkH6PfmXvlYd1Tf/ToAB/oaKJ+jpSAyjMfVxUXTGm
Rs7QVK7NogIrUHXgPtIZbb/yLBOX0XFR6GfbWMOUIolDGrlYvKZVqnE6qugmDnXt6nZ70fI8kG2s
2h7mg2phbODhtpL6nA2KbhrmVZhHLV/9LKFRxDUNPVM+3Lb6kBPNopAma7/pZb7BPb1t1NRaeXGc
7hQ0yI+CLo6GNk1NXY8QVGmrcEIBVXe2GXSQGDAln5+7576740iLOUWlCB62FuY0ndLLUrdfiqGI
V0ZzehdjNEi7wa2HZi+Yfx/XR9IUPK2rdPJgTly70cA5Gry1GSodpFc+H87pVhfQH5DDINqI72u5
FNM+0phh1ACO9PJNijuFaEmZ7OQ0f0BLuA2YjKF+HvLM6MCWkKF6qeDxe9LbhfiDDmIVoDFR+kVO
NvXMcJas5Z5nviYdRTvYbIkoKNN8nMIOm2JKbY5MeIILjO7DxSD2eUzMF2G5a8CFKhndNWXgM5N5
HHRZzE7aivIpQtASTM2q2LexCdb/VWQ/qxbffD6LZ7EJ4CxYNsQTkI8ue1owfi8cK0/R4JwOmQp4
Gmr5oeNO/ZfZtUmzY8FaeeHMJtNBuxccBgf6MupiTnnjdJCeB+d2pNJmjIsw7+TH3ipg7D3/gzWC
ix4JLJYK9tPyOWXJElixWJZyXV9UKesCOhcTaSJ1jZdxbqFgCnESi4T5hHFiynNp0RkQj7ppiVrd
j9kaje7cqoCYF3Y03BKQey1O+4pB+EoqSxyIlD4r3XQ3QDmKSh3gdsaPKbL/wdS9VwxtYMHwv8Xh
gbRRy3CvTB7ATDBxYUUP0R+pNm4bBhfUf7AIj/BAy5MqmmNrSBhmT7DnBB5IH4Csz0h5L7xCsrBf
e/WKt/riSjsGIC2TZhabRZ8JRI6gsqdPgvEhqmrxtRk0D/rKVXZuwR+PTnyzR48/BbH0rkcwab4u
nKCN3iQwBKu1ks3ZJfgnqGqZU9Johoi4JI1enk8Bp9uomde+p3Nn7vFIFlu3a9JcbzhGwl8GcC74
XSYBuiUB7DL7cHQfZwJYladcf748VuZvebmw0h6mRqC3zJqSQZF9HSz2uryvo1XtptNMGSge4Npx
mSnYZ/ZigFIBqUWJQZ6s0l4kZ9tkZZBH8oY6s5s336zycVLA7W5Ht6iM4PNRnp3bP0MvEfWJDZSY
JkZZVj+GOZRrgzjVaoPv7FweRREb42gtSsxIrLhAFGiSGATu1TJ6YJKfc68NjFAGml6/yO+GL2st
iDNZ14eZdRZHcZF0ZWuIwIKu0wKsRHf8u+39FM0pvhUP5oqs0mpEsV+Ohgqtyr4vS0RsoEjANswH
TAp647jVYFt7JeN8CdckO8/epkfrZ8kkM+0kHnuxQQSAVhVsVdFA7bzuwgaOR0pXPdxXRym+8KNR
SmUdzZZYNskW7Pz5gu6cS8u3hBm46H5LX5MD/f5PVqoFHClkUZA/L0JOA0+VIsatyu3mu1Frb3lv
9cRx0rVX5bkt4UDwANsR7wWg3T6OrYh0tHZUBw9YViNnhT5W+ZQDJmITyus2Ip8P672vt7wU8F4G
QBaFVBTmFuGm2qDlNAAtWDUz4DxQK760yi5yWaEUlxI4+yFXO4g9yD2SaClCmWBEET5JirUK15nc
Rz/+IIsLo4IVZx7XBqjjMOglVVQXvpTlFukSM75x1Dx6o4pa7PJYVbefz8HZGQdjFuhR5O2odS1m
vJMShqo2DiG91T2YwPtxXgOm2q+9zE4roFg37ywpUYER0JyPkRRWzrMzgccqaj/CAgZIb/8n55Ku
m/OKY+3DVwsWtzD7QL8FjClkzR+j6dS2GfgQOHnepWtA0o0B/h1dYZWY1mStVHjSQgY3Fzgj4N4s
KOWINs/HeFmvI+dK0ETSQ3uX71j4Ilr+fwE1eHJhLQItzvOo+w8vkXv00t5JXyIUC2dX7f8Cwk49
WR1IIlHURYED+ieAay2eoHOaFU1pgOHWeE3QI1eAaeFu3jbbDFaj2f2MGj3b2TuI3ONNUAMAGymp
//6CW0eqnOwRkPpQO7QFLxnA+vce29G5J+vJBBMBWuMbbWG3bKikdVOPhUnkCnyM4hc7SKW4zrbd
rSUwpwfFIvbi2y3lqVASA7GF76b9WMN107wot931tFkjnp5grgwRC2QTWCADlXAictWlLbh2eVL7
2YWMy7oAzZWnbp7lhJbSW18Wu/FG9J8FsGocCK61yM33WubOd9PguOnBPAzGLlEC+zBn1VUCi1DY
fQ0vNFH+9vmJBhTycUANkG4JBOHHRe9I8dQB91b5066417wZLKcWwBrDTfxV9YuTDf0x1rLPkFu0
KFs6VL51hwLik2DANxtbQYFPCENAz+3zc/H0uHqPh144dD4Ejme59OvSzlMZ8ZSrObBKLDYI1EFn
0BMIXSAJV2UTTl7zi4CLNTb3umPzfKz8ojM8iL4KWBskRb38kH6PpnQzeIq/npufAg4WYRfnSUtb
h7cWxhlZrvaDBzbg3c4XJVB9yNd56lC8W+8m/q/Ox399kKtu//3f+PNLWU0NjRO++OO/D/SlKdvy
jf+3+LX//Wsff+nfV9Vrcceb11d+eK6Wf/PDL+Lf/xXfe+bPH/7gFxw1lJvutZluX9su4+9B4tdS
/M2/+sPfXt//lfupev3X7y9lV4AudPsa07L4/dePtj/+9Ttqs0drTfz7v354+Zzj9+6eacF/e6TF
C/61356LH7/x5PW3sHktnn/Q4rU9+aden1v+r98lU/kDEGRsOBkUQ+hciALp8PqfHwnyM8jWUIlA
mUXcrUXZ8ORfvyvaHwAw4zegSAhtcFMQkdqye/+R+gd8+vB7QgAB4kp4u/5nUq5/XqU/vy9M0q8/
/1Z0+XWJj9/iH/64QYWaNQpKqLvYIBoJG/PFSwKyg1mfSk3qocXjoiD4hZcges+m29rjnkoQCGge
q0nf8SHblhIK9I4THs3juY/wsWLy6yOIEQmFMFwGiy2UcytOnbZLPfvQXzD//t3R90W/kg6T92DA
tA/+tOGqs68Y2J9PjV9RUXEFZlOzYd6+OAVTvY+MrhzTd+0RsWfpu2P1FJiB+X3davfsIPGEQtaB
fBX1yI+H7sidjrf2lHpDDBuCOL3iTecqkhzorEN+t4aB+vgE+DW6o3CLN3IXmZVpcISbqksophO7
7IkWrx23a1EWD+B5MJEqiigAIbp9rbgOatco93ufrxDxYU++qqPBLF6FTGV5m8X4qkohbNbnhCsZ
sQ0asqLx/0komJmjlAwljmUl0kzbairA64PzSRkobbLXZ+6mcE6X5R+fRxLr62RQCICTQTgWL6Hn
eh1ZRS4WhOC6tWG/GQIhLbb6CPp4Qf1aCUdxFpOXjhKbZRmTl8v5FUsq38n1gOkAhpVVMGjlPe8j
Hypnm3gefS03vdK+MSvqz6bmfj7i82cNIK/oO6BHha7fxz0Q5f1gVbGcovsGyXKvPfCNdRCs3OIm
C1ff9mc3OJCA71qY0OFbnmwpXgKsUfDYLK+rbS5I7Ft20ZZw9gJNdtiyYK0hsLiVf831UUjxXRw9
do0m7bupRkjRSXUMPweFnBPtxjkAlkpGIfmzXy0VnT3Bj4IuZlXOVJsmGYIKJLE9Au6fu9leAKWN
7i9oDJ1dt0fhFicL7zPbYT3CQUoWGqv2lm2FcoyxXVksHzOm07lcnC0sUyNYDyCOvLMCMEETuFJD
NN1VHtjV2iZZG9NijyQ1B/RHLBUh86dsfqperSOWz4cBu0rQtk20hD8uj96IeY/W3M8tL7LNeaej
3LQGjNbObnlA1sDXgVwiWh0f4+RjqZaJhThJr32T9FeLm2DMQuS+km8z1dw5GtuPlbQdaBlW2dee
p0AmRt+sttpwKYJZeu864+RzhwWONpN6tHaT+WKw3ANh3x3seh8n1rWqoJJstWHLJG8eYgh76K5D
YwKXGDeZ7itn9a199h6ACCPePshvUSNYjKtNUObJjdSjj53f36u1O94pmySofBSca5WkaOlcsKA4
sO+fL8b3w3h5WGMehYXxz8fXx8iKNBkdNPxwnao3naOQUgbxekqDdBoDGecoTKC+V1nqdf1ratXE
ZIYbZSLJ7SjJ5PG71I+BAXPutgMBsrywIUUMrSeiTKYLGwdX0l9oDITe1JGKqdty/B519gXNK/hC
l9dGz3BoVy+8Rk075i6gW0Tl3b6H90KrPkqafd8NAxDpiW+Z9TZp5IMdRT7oaZt4TNDpGkiiaaS2
J0LN/saykkMrR3Dvhg0GbEZm40vs5EEeF1tY+pCkBGx/kLaxYV9Y3bSBti++zosRUwwyzb3tdKHG
esx4RRpburNjeg/tOMipovkJiBDtZwK16bWrQ+Rtn3wBS2IBL6jUY1Gk3lxBQVW+luNdP2eBVbXu
YH61xu5KTdGOUlflkM7dIpBYADFSdLFPtCTydu6BJtPFMxGSIJBaiAaiXjc+JP8If43hG04+X2vi
rFmMFCcEynoo3ajI0BfHuWqVPR84AkbwWk+xx3R7P0ftJnXutR6d7J6uBHwvFp5EhGgt1CmFKNLy
olSAGy+sARHVULrqYKhLCdzHB+rCj8V6Ypv6EF0oYU6RtNsl6SJiyJvyR4NyQeSbK++vM0cXLLj+
/CyLG7Swk7lNWw0bTeuIHjGisZV+w/kIQDyCzAjE+lIcRM6iQqWZiRee+jgxVPrr1QL1mRsZg/gz
hPj50TMgixWlUEQIHQbTugtM9iEKWs/Y6ZvssCbKsehlvF+UH6It3jmVpkhGIqLJYQ/BrtyHGMhD
7Yn2SXslfV29mM+cwh/iLb4ie8qyLmkQz8YrDkcIWKF75s678dH5pqKZIfwy2Zf87/XVT4e52Bdj
FetpPSAsTGJdK8FZ14C+G0EqzAQ0YQ0Vrp5dJgZYyqAqG0jNF7OaKbwpaWal6BAdjBdIKm/rvQAF
DpflTR4WG6aS/KGCqHProQr/o9oVB/X285PgHaF9sjHFSYAqP5Byy15cYjoth3Y+hoz0Skr2Tf11
siPXydl9qSFFTdkVEpadUW5NOZTn1DX4G8CamwwyrGZyB/8Lvx66bd/KtzzpSZ2AHWiYpK87tytq
P0EmCoAWkSItdCpouUCTq84LksAwg5X9LTck/JyHMmduRUFziCPv8xGK7+x0gLY47yDpCD/LjxuF
SXMDSxgxyfpNr3ICXhOYLCtBzqUd4AL9GWWxHXuFZx3X7BQUuGZr7GMfRXcyBdWlOMLWIKTv6omf
jWmxcGjfVKg7Y0xm/dgPj0aeu0OnErXhpOp6AhEQIpUbzHGILn2Qlc6uQhlUZhr6ZqMH+JZv8Gcr
HjZp6oRxV5HU/DanoAoPZKhSd0wiT9Wf5OxvloV/bbCjaVrsa9EOzUqKD96gWp7HRDxQnUO7fRe9
WsvOFtya02iL7QxpzXKWAPH1OrS3O0Jvix/jHdv0FzCSCsx3OGYDmEIGRLUdDDmqQGuP/nPZGjRS
0RyDIR6Ar0uuvmrkkVJGGHD0Dbp8LRGWGAIj0V3Mu+hKc3MPX4L7t1c8OGLo2eH1pcGgZrE64t5M
nKxrmTdbEzF7kHUYShp0rSN7Zs1rkH9GfRCwUxS51MXOsirJLPURhomCSjAwoOEc1yTaTvHrgqxr
nZxuZBBicCtgYLboAC+GpeOYUpQY7+Muu2sclKSzL/h05PO5O30ZfQyyWKBqMWaOZOINOCTdLZ+Q
fWSNn7NvKl59rDFCGyfI5xHPDgvAZNMBYAwn1GIWOQAsXawgYtKmnqTpYC3CPEXv106oM3c4XphA
tKBCDAdAyC19PAjlWFNh/aKiCqtbodnbO670j5waAY3ZFdVVtxqdIFHgK89wqw+Rp8Os2dC+KVMC
QaTUnRvmZsUYaKl6CX03wnLY0Rp8axk3dgrtvlYNqMR8JZU3dRaTeuabsvky129mej+X95N0WbaD
m9aSV0qwbLSswKkRIFJdNfqh54+dDvgQzfxCHQ6tjnZpNbhqeadznTTwri5sPIaBG2/Gwu1Mh3SK
HU6F7fba6yCDFBFVYTzgU2UOGuRvFaPEKYy97rA9H5x9O2UuVfZ1ZPtRzInSjKTI0I0CIt1w+o2t
1l6qmqHsfIMDDGlZ5w32bW2r7mQ8z+ND0VrEiqJwbKs3p5zvoWu6iwrJnZTvja7s0rgm0Pw5OCz6
EeU8mKrSnyia9L0RgtMbRg6w/VjZpJKq752JfA3EVym6Bhg/TBLqZRL4362yndrcm2fz0QY9thxt
35gl//PVdn4VgCVmyyAcoWC1WAWxOowwpcPjt3oSxi0t4hOBhAG3E3eVvF87Ac9tKOAtcRCBlQYG
yWLXogDJm4kjnxZJFVDBfqZ8n8SiU3S/0rEOxmm7MkQxhI+3I049+ADBnR5ND+hif1zofI6laNBx
UNDSCXPduJJz5lPpNuXUo1HhJjpmmydeBZ6uVhm7trnqCmC8NeaZxQsvwbSpjJV5FzFPP5MQXQbW
AVn+4jMBmZM7ToxpH7qLSkpIOn9h/LIFidOOZaTRb2P98Pk0nKkniGn4T8iTNmWkjkWOyk3qATXt
WU7jabWxVWVlo+LibeeXubwqVQmgjoaUHXWduHRh8t3zmzKd9o2hu7bC/NbId4oGDBzoBHX8xWaj
39STa8JpyUGj02ogDko7T4p/zIpDZJwacmd9qbJbtYdr5KDvZi3eZxE8RuetDklW6lzxSnVtgOic
sfHq+FmfkjsQ0kNqoXtvNaSH0jeDNhiN8n3ZqAFqTDurs4MZR045Z4/poJOiSUiUNzeJnN1L4FdE
3R2KYa5GLZDYp7BiSCorXLaG7WpFHiay7LY08nM0a2do/g7AmESwTLaVsDQyX2vX8Ojilvi/v22U
oT+uQCufa2idYeqHeiIJpjsuVhil5yPgUQs1UxT3T94VRUzVusB6SkDDSPuLZN2q49zORVrwvyEW
RdhuBi5ysjAI7tlhAmsOkfk1kLncST5Ani6nbrpXSfZtXbTuNP3D0tUsMD3ALUWPZLFbRqqO7SAS
o9KSXZ3ecYoda7zqyvPne2QlzhJHXTAttwcTyU81XRoTjKDhBtp1dYDGyebzSMp7nrFcE6INCNwM
SJ6gKXxcEzwHXtZIC+bVOIbGWCa5KoVwEcIJqJGm5U9U4hd6rPp23XpN+1oCi5RYKDgqkHSOnmLj
SUOpQgUaWmb2vtWfckki/TwB/6G4Mqp6s47KMsjfNYMCVRPBjXCvmC8srbx8zEmSodZRGMGMVmCe
IVeoA5R2dzG96QyDRLz143r2iyp2C5HGGeVF6QCtCHtNIwYwq/s+VwUB2t0d5YFIceupY+UV2g8d
Vz4z2kuYgQTKjOvLzr2agqoHQqRigDuo3lHri2a9dNLTaN1m1V2vTNvR0d0BXpMxYBqO0vgw/fOc
oidKVV/GqCHKWuxq412SfZXazJ3QH+vQXIQLgFtpji/LMFkyW3/WDVc3YkKzfmN1EBXLerUgXQzH
FfxX3Xnr48TVqvml0qQ9PlRoFJmbpEoQGYzgr27miT+Wag4rg3Ij12mgz19Rn/OHargcOd7NFIS8
JnEd54JW8FOSJxJHmYvGqz+y9Iqx1K103TNhrTe3nWuNyXWlaltYlRwauwSUrEyJLhU+CEygvujX
GY+uqnpPx6e2hCCRcctTDmtDlXRW4RqTue1SiUwDlJSc2pVbjcQxjDGUeNfktjtl3It5uouHFO3P
QNPbcMQsFSPeGWPU7RLrR9Z+YVNUkxnKZ0Y+P32+hM8dOUcLeLlZpHxQelXJmdcaT1PxbDtrW+Tc
gXMcYHFqdl08aA5FAKsjhoP6oFsmbnqtea0Lw57U1aXAbDz7bvAE2Uby1nDJ517ix/EXOTwsy5Is
GhHfKa5a+zrua6J2K5XB9/7BJ8fAMoux5YE6SoEgTYxOiNwKnS4vmXpXrlRiUkYavlX4rY5nmRIz
qBg/jFbk6rirnSIYVRUWP2vzLsZ18pEg2w5lDSRyP0+uo1Li0A/DWLf4SJnxKrVXZrLN0zTM89ij
7AJNAS+t3iJ9V+KA5HRlPvS14ItJ72pTyQwnE+QpdcNnmKzb9WUGRQ+Aim+qIicAT+LMwR7Jky1t
Gk/mhSdLid+ZUzAo5bah/XXv6KEcz5cFTXx8bhDOOLTPuk1Tc2LVCXSgGzevYYwy0l0zmB6Fa+OA
bCfvnYDrlpt3AxnH79VGl/RHcP+JJZck03mo9JWb0oOq05Uc/dxmQo8JPU4I+ena8jYYlJqykjfQ
BC39HCf8nKxZJq1EWG7XMmUxLnBE0LSEQBAR///++YFwbr8ARwvVM0ifQY9mcaNlCiBgSYQHglnO
LpNskpkVXnblylSd6R1o6lGcpXCQZiR22dqIA9hiSXRXf+4Y6XSSGG6+6zcV8iyv3vJLNMPkAt25
6sAfugvQif2/DxLBJ8Fg8WkEs/EdFHu0UzqpYDZwTnhSK7nX0+eiLTeUozprrjzvzo/5KNLy8ZWa
05hUSJum3eTGZYi7kWZEaI0rm+Z7lRNkwJprb4rH9sW84L5Q2yq+RbgKUvL5t3z2xEIbA9ZQKgZ3
0lFWTShEjW3JADiIJmg0x3vjAjqzwFii8XuIruZHw1U3Rfg3lZpF+U68bZE7QhALzlTaInVsjaxW
WILA5oODx8tbi3KhdIsX4TQQ2Em+jX7pyWTadDIxc7KGeUBd6fRcBG5baLDiA8CUWOywo29br/BA
NYeOeYrDITLEN7bRozX1ZDrXttmEUn0PIBbo3VedAsm6aiSGLvmK1RKjoqF4F0U6pJ1T2aW82FFW
uLCE9OFB4FbVwQHxFi+UdoeHIoBTj4oCA0WpJ3PX7LJWJrJaoXrQ7qMo24Mu5g/q7M9QCHI0ONWr
8U6SozCqYt/Euz9tv2pGcc+HkQyDRlIe6uAiUFZ/UVVYxPTlrq/MHUoXZOz3g2SDsFS5+jQTNmuh
jCxMaY1tkn6z6Ive4XUX8SpQhBb0nBI0sogy1l7D00uUG0lp1VdjtLPyaKfLYOiZ6aHOpIexjC9h
hu05Uuc6evQmo7yUMjUo1TRM4+YmaiaiNbW5URS2t+1mm0wTMDITDEqo9WzUxXUh1z84WiXoHvB7
g6mv8+C8teBdRSmGnNXdPgLVChpYeFJa1VWWaW/JlL064ENUsOO1Kd0rmDvVvgYnHLijEe/A0o3S
t0Yv3XgC3d9U3An/uR9rmIOYxDFyZOH7Yvwxx9+NISFwSyaTjfc0NtqodCThtgf/dW6MxOKlH6cM
M819vO6J0tZAw1KiadexcgW6IrHbZms76C7k3QGaoiSuZriQ4g63qstETfex/RizKdA0VOqjx1kF
k1GnXmI8TLXtRskL7QsyxIbbKdo1y2RSGtwvtJzo7NqpgHtQXs1u2A6dTXg5EFNPSVI5LvpVyNnh
GiWZ15KORrF5oQ+630R4C/dA7bLEuK0KSAeXzk2Z2z9yPBwbhiRcuQB0lVCKpxTT/LJC/Wx8bcwn
VYZSUB4HnL/pKbo0Q/aNMnwpkFi5zLH8gN4YIP6hp4dIbbGAbPs2TuWQFsBTzkp+oSpzaNaxa44X
elm5A609JkvfVZ7teiMKUjFpvCg3Zj5f5l1/0Sqmix47HLd1P59BGxQ3tS4/NbmCIt/bnKOuxncD
Ht68u52UPSSEidrfyVjLfBq8AgkNtRuvxd1uodhTqeY2Q0oRz5bXJ/dafavl/QYCwcgMvk4oSqYp
1OWTC2ZXYVUDWoRCJGueLJTg+jHdjjACqY2QaYXfF4pXDM9zoRE27seidjMNSG+lRmeMh6ppkmKC
3VoD7X7aQx3IDuAXu2VN70pMIub8I8UdFVuPunWw8n06yW4yUG9C6sOS9KDCy0AdVaQ+mFrsMstB
PYNa0Ee1SAE1KhM/0wrHTaxLHlleM5ubuLkrx2ifzLUfNW1gSTUplYeZbsYB6BkL05i+KPPoUgcA
JvqWIXsocURYDfAiENWYoS5g2cCLKaQxb0HIv5EyCOSxtxkFkQJiLwlqcVULt3DTueW89mKgSezJ
hqH1M1drP7Z2Sv2apRnqM4VndjjktJvOeo7Qwphf8FTy9zza5BlpahB2obSKEeYsgZrhizWHg3Xf
NJdxbKBKiuPUepStKnDQcYFdNYqjkVegsjAjjVUgV47uYNMj0ctfBi05JH1PYtoQKb9Vyxq5V4ed
+0Uu9tXQE1m5lcuvlXqR6t1eqyj2rr1V+RP6BC5vezJNj2y6m5MXgDFRzv6KlzcZAB2lWRzMuFXT
/r7HClRhFWZ9tcoU3/6TMaEdJmE5R8zLjc2oo6xlXCkm/ouO1yne5TwabuM49dsMBmDtFWs0z6mq
wJS/Skm+r2dKmF5AsO21yIFWsq8TzXbnTCMRsA7q/BJJUF6RK+IAnAM5DV/ldD/HoNtbyVUrASCN
NdeVb60MqyYVa8DIdmiGPCT0bkjxmsNjEWDuJ5V2YVLNAPw1xNZ/NPwt4dFFX0hkttYEKhYkl583
MUqJsmnjwYp+j3gJHt2EjcPoDHRshka1EDvMfbaLwylQ/PJqTQfzTMcMdKmjWIuXD0dPvOlyxEK6
a0IuGapHXvLFqMPuK/dByQ5bO2hQqgw/f+acKQXhikczS3B+hQ/mxyEySPClBh2wOmHzKfelayY6
ns73icJW8q0zz+bjSEtJh3qux7YQkUy2m8Xm1+616uHz0Zz9xmDIBeEtSN6AxLj4xuJJUo1kmBjg
ITnsHjbOJVhn5X13/RcEdkRevsgf4ZcOWwe80sAGW6a0sQmlKrug2bsUpjCpQiPQh5WT36zKUZ4p
7X8ItXiSpclYpX2FUChwkbEsAAa8rSTdyxjuK2nlEX6uV4La+LukjpB7XzY4qQmxVAhRouLhAwdm
BG3IN91L76OtCpLVJvKzn6nO32K+/H/jtKAVe7Q2Tzgtu7L58fyBBPP+Cz+ZK5rzB1xLgX2R0fwU
fEzsup/EFU3/QyjrQ25I5FogrqBY9Iu3ooG3As8LbFEQOWEloCD+L96K6vwhLPDARkYhA0JBeNL/
c94KdHLgZ6fCxhUOx1jcaJZ9PBMAOaSFNWmNK6DWAmMV4WoHTV0K8yBK3bW+vfjgRxvpNN5i09rQ
qJb6GfH0sNrqrgKJI5dv6jGFRQz3k02F+xyYUIiC4knqHX0r1z+36zFJB637z6MvV3s/UtC9QGp2
MzlS1V0XA9KySWXUqFoC8fMG12Lbar1b9HR6kCQlmq9KmheRawFxb23ncpAKr5Yjow16VqeiDVNE
xi6SWlCnLtuBphUE8K1UG7zIbvXW9rRWd9CmjRNbItWosTREsbNgGTpOnA9b7sDZJHKHjEXalZTB
+B0SONWQJd/sQeui9HvjTJNf2wbyEyWbikl6LjKGro5bS71UH6yi6rvLqe9trx74CFUzo3CMZ9mp
VJ2oky1XLjAULNvK5lTkO25lieTVujUreGRSx+5wxSu0Zg5J7B7e6V4soRK90RvLKLymkOkXWUlq
5HhcRpr0OGVTYm8lh0a3UqvZI3psvYn3Eo3Su0RKjC85BAMjZApOvK1wDaG6yFj37ETJfCfNdazt
87RovT5toRejO5N5i35hdD8Pyvggm7UlMCzQEAciYWpA6VQbdSQOY/JOc8r+a8oMHf677XAoJtW8
qZjMWrfPmAML4ri150Djso2FNNkoM0+QCJ2QSAROXjZhpoNyeptRHbrkbUaxviu8v4PczpuXPKus
V7vHW8ixpPbGcaL21m7zukbRH21WQI7apiPIkvvCk/I0MomFwp220+esm8JE5/SBdzacIwZkRjOJ
4jYJag0yTciLAROLB4vfKVJcPLXGoOtQvAX6AW1izns3TZP8Efx0x5W0Lts0kyXvIyppd52RXTMl
TvZDO9uHSkNeyFSlgiRNJ2ruRonXcZv5kyRD08/Gc8yOIHhX1Tw/xMyON8ZkjyCAzd1hqtHraCSa
BFluJ36FMhOUdeOBWHkfcRShYVigojoaTFaC8lPUSWE7x2ZY5AbYn3oUbaFTrvtqTJML3MWz9z/c
ncl23LjWrF/lvgDrsgObKbvsU6le1oRLkiUSYAM2AAny6W/QPvUfKaVlVQ3vXxPXKpcNJRNEs3fE
F7YU+so38aT0uoC4VfnlHrQcsXWKXFuRTOIsA7LaJe8HK6gkLRC2okHv6s88olmDuCCa92hI6l1U
a7a7r80cvmquoUBILZ7MjCBUwCtJVHo531aW1aAsZE0bn+FEW+Xo2Lhmna3GQvVxa6Exa+KtCM2C
a2uWl10CqllotIBWebW0byacYLfVhGqAcDW1b6iTQvzBvC3HHN2VbZFB6G0Zx3Iu601ZpvyC6Fkf
+KA2rdNJQSVutghjhpI7Zng9Y+aBhCJzwjZt6pdx6s11goqqFyiP5RBw5Ah0KxFx6BG3OdUCMmDu
9dCilTrZDC1Rr7LU9WenNhQeVS8vbU13o7LSUCLxh/6qtOEyJ0IkBZvdm2aospUcebUteXrbzWK6
nbIR1JKyEptJyx4rQvyIjYZzaC3mXw7MIfu0Summy2aRiLT2d2aaV1agKY9bYQouFj21jiWdlwa2
NhAzBqw/h67SXRbMbYuPYPe1S6NWaXypzlPyglVFa8Icse1ukA4FtTH9tXqfMnveMs8rd5rq3Ie0
0rM2nC2hnaDbE0+dJN2mtcf0kmvMechStKDGosxPeurbaw9Vr1XhgWbWg3QWIXLIxd1B+TONdVth
heoJeTMnp8F8yLvOjIGp08sAM4p4kVZi0YxwS0x/aB2Zm3h2h4VrbOnFSuOOm9TE6beQTujrzgft
C2WRmSa0rkdcYkadHJuqfGoc0G6noh2ePU8Zx7bkU6jcSZ70Vnp5UOV4JtupNCnbpsKHHgfL0FDF
VrE89U5MD7mfe9dYR+0V6ye/XZVKL9C3tAXfIFdcvhD8X+vZL0Q4+TC0vzYM7gByyjNPd74BFp6p
1JZNFf8giWsJpERIwXmlXS9J6akMm+oiOZzRS2KJFtK9D9pDvfoOKPqx6P5psPOiO+owht83GMwn
LyaYgXx4+/M2fXY9+jzC2ZlE1EMHms2vM0m3V3uI7yINujvUQ2EXwJzd/YPEhY+FUEQUAkAIozDR
cffDr+d3o1oIXI/scTmXYKIh4GvlV4GP6EL4zu1djmPw8J/oin91Ev7f6QGH+fjdV/7pvLyT4xMV
753ev/7A7/Oy7f0FEyfMSeClAPwGfdPf52Xb+Qve6iVwdQmR+H0o/vu8rP+FO4xrQpOGJg2u8DhW
/n1e9v5akBnQnoPgAW007On/4rx8dnzVsXGBs4qEAvwkcKOf3zmNwZcGOmmgj7Q0go8q1PqT6Hk4
9PV3PYmPV06Q1DEUnFIoVwHdZkDR+PFkjkXESr3J7iMqEjvDAc3ikSL1viR62FpGyGbUguoxsASH
7O8b1cjZvXAZfYmqND2YdZakqnP7TFF2skXlEr3IbSb3btKukDcddlUEJ9Z4M6z+gevz7BX8NSSy
OvH+4a6ENu3ZB/bSXG+Ilve4iqZoza5hSUJZO0bkPKowXbpvVt9dCL6gSWFW/HfIczvUNHjVyAwM
idsIQdQ13cK3a8c4UyRdgMSaxLsiN++m+heXkG/HPJMAdH2fzQbBmAABGAfzaQm8Xu4+ctN3hyzs
wuxbPvDZkn3+ZH/tH+9qWxDKjjlltIcGaIhw8Vg3Bbv75mN9+e3hm8MVF14KxE9+nK42iqsukqJg
z1lU6HB4RcMzxC4rd0V/dAGudfGfBzxTvv+eoUtSCDSXIC6Y541KkVlOissJopfrY0YSRCKzbgP0
mYVwRhVs7BuobrGHuPzo61sFEPL3QWRn18nlueItWTKSbfwgqNp8/My09RBgawsRpb6zVq0f8PEw
TXqcsinOAESm9QPTvuMenu/2v0YFzMJf6jUWYlnO5K1l2WiMpbhGsf2cQJaD9E07qjY6GoX/ACX1
ecXDofDdaFiO39dF51mha1nyHmZzFUE4vXV3eYR2QBC0+36DQ2L2Lb7qi+kK/wSE7UjnRabc+S0d
xWJLXxI/Iz6jJ5qhVp5t/jx5vnoJEf2M9isSiRDrcK5I7xrfTZWLtvacbrULG3lueeKHFILZeN76
lwhs/z41dSlt/LeG+GvCfhjzTAZi1bVDeSPxhgT0aTFBDk20ZBPYgf2Sr9Hg7cPvAwq+Wsg/jHr2
XqIl6DupxCfNN+phThZGQh5BMjKFyJ+O8vg7hdHH8uXnT7l8ue/WGmP0O5CR8SkNyxvRMBtWQmUb
OadJVW8y1X2T7Pnt5zsrKI3QuaHlhM8nkr8/X4rPZ0PDForwH7wQy9f0p69xeWHefcAGPqh0sjDg
iC3il3d/galivOV5/oPS83fjnb3uwphlzzI80HzDvbBDEHsKC3/tLn65fzDeV7MU8VXQA8Dugr3/
bHtyeY0D/gRzQNfIow2+hUi9y7xV37yBZ6a83/NkAdQt1U0XPJ+zcUwQpvLWyWXUlyUOMaVxEPPY
RW4vige9QkJQwHIfjgwcBTeuiYh0qjF0kzOJQIp+fkYmixkO0rgoZ8yyKdtLiten1lZuUR6qykHG
zWQcdTaM16ibbZfqEGcEJ3uT2VvldCJmVlatp9FqgrqvEYHS1DoakwUgOSnc99piA+GGh7NVZZUH
Ls1vJu5XzxkXNmwhHrjdwBp9nEZFMSJ8fvBFJHW7CGxZPKIgeC+mmn93kPzijYSsBXFkAMtD+nYe
AAFinioKFzI8eyWhuYyrLdrszb15oSc8gXbbTMptfmXFzbdXxa+2qg9Dn70rRjlabtsZ2Dweh2hB
Qjg/u1+0usUT9h025Ittw1/Mjyix446AXz4+USV0Z6CzjX2RVWE9mrCc5N88yy82ww9DLO/qu3e/
divP4MuZvPCqkDgsTIfLzIG+9dsgxWVbPVtlIEhybLwakGHB4vFxJItwOiqHYFnDlT63AluFnbPq
0BlfFu+VGRle3Fzmjz5IhA2Wue+OV19+de9/gLOPWtilPWYefgAYDYZoaQyhpBC2cNkBM0ijb4/i
Xz3a9+Od7VOtAV5uamO8cr9A2VPAL5ICmWdpQE/I0wvrFbvMvtXD/oKcfnrOuE968BDitnnOk0JK
YKrL2cVqHqKcUQbtFWPBAJ2fF+hLJwSEBpzP4ZdyH/2Vk9hrnCI3XaISI0H5MZZxHhMG7Ozw2mSB
uqMn659YLJeH/fmnXOIGcCv8DDmairqdqO5DhYe6Jbp0Cz4UMSok+Wd7zq8T1p/GOzv0tSOzymxK
+8i6di4XEVDSPiGOAslN626tHeZ4QOj58NajUbhMBy36LuH2i5M1br7//cBnJ2ujLhuzAa4Ba5ba
18mwlvAZm+vvXMZnPeRfuxDirW0og9FI89AM+/iaVUZVpYVk4lcwlbNEAYCZv9SZYn2t1Orfnzox
mgfHCSQGv6sU75cPa/ZboFkzwKeBZXWALaWh6ACk9qIuNpNCJSWKtqvv5Aaf10VwcoCoXEon2NnP
10VhlqyoHTzLbj6ZLouz2Q///ME+L1bIY8ENDHcSHBuAlfn4FMHWHOZ6wAgeXBeGTiFwIwHhHRLZ
1jUUJXplx38e8dcl5+MMfT8kqgUfh9RLO8WFFkOKpERsqR1Cz7ceMDsXrvfyplZJvpXr78Lgvvyk
S4wDNprFgHw2X4yybmbPaUTUGda2b6cSt0/k3whCbqnZICoL4FJdfDdvlr/1/MMCsWH5COXA0ORs
M+B2o9q0wSLVRCqxt8D64sIy7Px4wV57S4waVuQs+u7t+PwSQgxLUDkDdRaRGefcBOZTNcwtdjsy
wibfCSO0eh94AxYbuZ74IkWFNE/jxrGv//ztfvWUIT1GdxtUQZxCz/YeWTimQssFR160T9eaV96l
DCnahXNlivwHvgMrVp4W/XlQCNg+P2ZsAyYqictMRpL5xzll5e4o9ZLBFyuI3Ph21t7K2fZBbKYD
nLnckuze6FrveZQT2VIK1hM3IdEzJjTgHFOaG4OSetMWntWEOHJB5pqSW6nKm8wbrmp/vO6KZt1R
/RLn4nLX1lA98TqBer7Zo8nmXxsAnuyGquDZpiUkl4EsXO1iUrMHjJxTxiNqf9E05NkP6qMG6Xcc
zgm4Hp3Z6QFugkIYDU2+dVtjCmXme8FkaS92abE1lHfYvhVDnguZ0GUqytDsgaQX0LJNwhxiRjMe
oSe0ha0UymtGbBAChxeei6NGjX1K+zrRej8p+HjSMnZX2hV4S5SfUAIp8YLrIO5apExsd7w2DQGb
tL7H9xh4LSiunYLHqLh20OP23PqiGM0raehXrM/L0CkJvD+oZfr2eGT1/AiP+Cltux9lqt/UuQVW
P56foE5guu1OY5DODZJPQQrENY7NaE925U/ZmydO6kvsKKesrX6agJpEWqpFeTHFSqtXeeEDDowy
R4jm5pMz5BekgJC+Vv16yKvjZKtDyauDRcuDS9y93cuAO5CcT+1zq6F9W8qH2qteDI76mc6vSDZv
IZYdA6rkpT6QKxNOC1FAEGh7pY5sCO+VeNO2taA8ZgXa4GWbxaXgwIXNsIlqL+7UVauZ9g+j8A6u
UKFjwg/tsMwMBa/8oOkafFU5e85H2FALA1ETg+5mYW/bN1rd5AvX51YMMmEz1J4CPiKNOhmcktBX
57yFBFu/poPdBjwnm2mW+36RYZE8PRXCvl+AEcFgpVWMMLyHVmseACTYlwUMYG0FK0UJFVlgWEuT
GApGzCzXikqW28mouiEy2XhfKGKtjLZww1IBBtghuQdkjQuU6va+ovux8uC+y65IV1972PCCHv8V
8lAA/LgB7qQJg2s/ZldpjVxBSxu1UOr1Fa1ZMjjNLbOhR+gr/ppm+gBzi9hrrsW2FWLhQ2nn970w
n2xHeHHryJ+q8I95q9uH1GpvMkbvhdUbi5K5hHRVdEfDlQiqJ+TBLFMWjBNatUOPysSQ9VlgVki8
KC2VwYY16yGXcstE82wg0xEIwBlnT2b2eLQtW2U1HoIqQfEQmb/GI+9WE262UT0Pt0PLdzlDY71l
wwDWuoTkNp9myDQheXfTEt1DUcNNIQ2KtDQYe5VedSuSDvuBkZ3My0PWGHCAQt2JH+EASbMVZylN
N+6ISVpNfl8FtVXUkWtAG96TZkqG2ebHbJzSRLrci0pbNqc/r4cgVp2vh2jALGFTSLpaAE/n5c2p
cKVdddjWDIb0mDWhhbJx9peGj61dSs+6de2+ui5Kej354oea68d8xDpTpsUz1wtwG5tmM5D6mVkQ
pONGsS1GfrKQvb1yhblvyWBBBlwnmWOBvGO4RzIsjkrpXuK8TteGVzQx+HV6UDTpsXKqn3wWN5OV
yoMhhlvlGyf0DE7DVBy8sSrDFm5HQzqxKnNQ3Nz6Jfdyds9cq0/SPuWJKaD9NZsm3wvbgHKh6f2e
Br1L3chvdbWe0Q2+a3KZX0yT44RT2/FV36kq8WehRbQxzIQpSKelI4FwGyhi4chwX1btcN+ZDKoh
OlXNW4u2r8/Ln7jbt7AWzG+DKnez2cR2PUeYeTGpjEfkO8CHWq0Ntzy2DXTxljs+9a77KHIcnto0
AbfuknYERAZuQXlf28+8Ftd5UyNIcMjG0B6ddS61CMb0k90W0CyjSpSHWlq5q0KvHhgxD32qLrho
dzmp3jpGN1wHVsrudikWCptneNBs58/Firj9NTAyR8GWxQ+5QCN/AKbvCOoDBNZVv4V2IDTnvA1A
OCwghLHXilSrsV0zimAwEwteZ/mR3ouAQ45RKoihYRMw82wjUhwEaW1HTQ8MAvwWdLBWRL/H3oZD
RR9o0yWDwdXQOqhCnkzkv0D+s56gPSJE7vPsOfcgFPJtUMeRUlsI56qy1TXFgj4TfycKtc7J3uvY
MdU8Ffks39N+XPXVzkUYENU8JOhlci1q/8acyY6gSDc0/VUGgXPav2V+F7hunfBq2rC8CV1XC8oJ
fsRyJIEn2ngagRaut84En0ip7lMcbnk9JoP70im+0rCuKEEi28+CHLnHWY+zX7oyaviH5/6CgQLV
I3Fez6mCnZlBYU13hSECZNbHC+i88U1Iq8mqQcaVTK/L8RE30Rtip3E9a6vFFlCgp5ECLDUYQzDW
AJO1zn4w101243bwIfh7w97VWerGREEoPvID/seDk/oRGBUAVY5hj/wQMsKpgI0jh7SvoRAtmTuo
1TUoFvAdBwRWI03rdmpiASYv05pknptwQrlMa90D1yUEgQqVFCs2+gNROXYvvDNVd0hLIFOqYpvq
GQAnz5qatxUMa0S76KpXnIOiAj1LqneI0soiUJvvaOPAzkZD6rCVbLx4WRNkI+NGNLGWZigtsJDr
kJGDU2FPt5ZVvEpqR2MNliL6AG360+/cg2nIyFfPsoCyvxVxa9sBn1AdaO5408dEw/LLnVgoOE7k
wddRSshhlRlfRa5f+F6WcHljgb5Hpimp8aFITdd+Ud00+PysqB7QEYTr5IqO8GwPj4OoA+6raz6x
UFYITc3zFUVJlKr2OLQdKnYAYVn1WiGZyan6G53dQagHGdoQ+6aExkt/7SfzWSx5Sv1iHDea+7ro
wXgBzJ6InU6sC8csecAzNyHVGLYSKjevCYmH95xYWpI27YVVPfeDerVhl+pgnFgmlqXqeMy3tof7
d7H4QHNMmj2vioPevfa8ikCiGVkWaR2oy+nTCOtP2jwNkC223qXenQYKfXu5deFemK1XQ5/i3HsG
WgKHlUeTQXplsrWA38WH+L15KqkEwpwCdXNKexvMLylAyMlokE7I/GlavJW6h4LEhHMONHq70fTv
IKaEwv/BNLsr27J2HU0jj3VbH4KKyXEf5HJaoUYe8ZJsGnVR47hYVwYgNXBzeBO5NYc2GRpEG9hX
XIIPp2uxZlRbNjoPCznDHRD50Lb1Ls+QzI6XWI0ymEpjJwlb5x1w67o4qq7FVo4G5LyFkC0sGXlz
hXua9Dkk5uvo4A3LigDoiRpwMJbM03RZ2EPIKVuB9XxjlCzUaj8wPfjPnB8z9a5Gx4rnbkia1EFP
U71Zoo7rvgjV2Aaq0e9wZgUVqPN2JhrLYW2qSJB6a7U86ZBU4dEH0d7xSTuMnbry9dvGeBQyPfbO
EA/OtIEBcYR1BXu9cdFmOP8h0KLErIaqL8zT64qB3Os9ZEO259RMkJq4qq16lTniaLbjyyjwrEet
qyN7KvdV2Y1R6cIkhUr5uikhBFTtQabywW86mIRHJ+hAagBiyL4zHRLBlf6o2gk8IPCGvDZjYV22
czD7gKoNHpUJMcG1kTDXiT72JzsyfZDs4C/ywDvVQMgDN7RYG9BUUlYcmKpXmmkdYM/FzaiZIWFt
DHer+PTUFTB22SYnMSMomWkEJr1RwV6Wk6zCQW247EzxBK7ehrrlieAwIE0xrJlGb6iYvQCr/Ytj
UeulaxUO/KBJ7GtppMCmp5YMsRhjs2g1ExZAYK0kxAPm7KKcyHqcXLsBoRaRTistVqkaMBNFHzqN
CeJSyrw9mwc9MszGwUsx2TFKHbg8uGxjwLsn61EcJqi7ME3TG/y8yGMlQ0IccakJkBiY7kICMmW0
iZyq7Dey9fyoQBJBoHxNIYh0GFe2skGkyJE4wHkZYYdZno3UowpRPsnQa5FZ6Ai/TjtAxZkJaYfn
5fKxH93iYJCR/0wLhkucATwv0JgHIytBjMrnC+WPV43U2lWb6uP14OtNNOrKXedZLVYgG+uoH08Q
yBnFiMdU8FennPa+wLqduVA/wtaQiAF7/2yYlbfyhGBWaHdt5lxneMTjT+yJpROPlVskVEhxktVc
wT02kuowkMYasADn8KdS2aYXPB2z+8nvvMs0pf4BV+1iV+d0fGw8zmIKm+W2nm12kYM0yDADZ/Tv
U8nqPcRzxsGVbbavIYY++bk5Hmubp3lAc6s4aI6GF8g3ymY/FhyueQGtK/x/Vn5hV/m8d/y8SGaV
QSWGltNaWjBrNmNmWdE0GlikLDHZRZgNuL12cOIeMVkNFcx1Zq4gXDTTtScnF2pYgIUvcaWHkNoc
9Gmn1Y44GYNIj1Y1YTfu+q46lp32aoI8NL1aQzHzhDR1mq/83ukSXuYDvmyGwv7WKZGrFZhGDWve
2HaVC1td7ahn1pIDsSZotA0KMKRhO3WAplU6QK0APXbQTmJEehIz4dd3sv6Yk4bNAUSVqRFUMEpe
1qMGnpFu0NQM6jQj90OftWtV9NRfMa663Z/vAV/USL0l+wwFIAfhTp9UDm1r+cyAmDaaIdUNB5T/
9p1faZGaOCxgQs6AkYk2YQJhXUSzdh6r5LblSEv48w9ifYQXL8Va/CA470PeBWESto2P9ZmuI9Uw
WK2MYFhSe8dx7lzIP+HUIxPg2qQLHUhrQq+QMfTMW3zFF3Sc/GNptP3WViIuNHjLKlMkDjWN2NJm
H1bm7JLzGkQVZ76rij4L83mhMFM2IX4McPui6NfUREMJJ1gOaxx/drPG3uaz8+PPn+6MlLp8OkSp
LvI1yK7wvJ2z0iIk5GbNuSkjx0dsiNdYHggsmv9YaZi/GsLggtyptWM12E+KskuLlQhjMrQ3kWdT
4DuD81Qo1p8gMJAgp1h7u5lOfWWPixOShHwAEcxWdb6RuffYWDNLarf7Dr32ReMAMGCgfyAZQUDH
J9Jf3WgjaZoZAipqUBSDyLjuvaxvQol8ZDgSWl/dSJu/IFEPt4VcN+Aebs3LkffuqtWs5tLt+nLF
56zbVky7FpmCFhuCzbVulcWzlSH92+zy29mob//8+D/3uwxCYLlBsw0aUGDczibXzGmvj1aHFku4
QKDKSDvCcxUsiWlZon2n2F3+tg8V3WU0QCWXdBrE1vxSNbxrJOrKox64Y7+1bsMG9nWcO6MC5dzF
xBqy7Xe13E9NgLMBl99/N6A/pJplpiWYRqglOPbPvP0OJvB5nTgb4qx8mkEAXw41PpO9ap+QapuA
VSGRMmsniDWwvlkMPus+zkY7ay23hpTcFRhtSHoCWQsiFE5++Ev2geCdH9W3Oc6fquFnA56/n8Tu
lDcsH48AJIUQCh/5Y7lerawWTgZ67SsVWFPxTaPjy1ERU70QSKBVPNdhOkMFyRDH9/Y73qRYWSt7
MYiuv5n+X07Id+OcPU4AMAds/Bhn3HYb+QjFdWitFPpgIiyS7+lnX79u78Y7e5pjKlOyHJTQ0XSQ
oKcQnrb0bZb0PBCZwz9/umXmfXrb3g229BveTX6CXqJlzBjMqXe0exqMH076rV73U5NmmR8gnNpL
tx6eyrMFxJ4HCjsAZHlLFqpxk1uRtRuelxixJS7YuqVWIC7NXX//n0/3r3Tk/785KtErfPcVflKI
3z8Vr/9n05fIB3svE//1p37LxA3H+QuVErAB0btFcZBgwv62VS6/Q6CdsKGd8Bc1OF6pv+PA/L+A
hUWsPQTGqGxYy6z8j0zcgE3zl94a2y8kK9CP/BuZOPE/rrcIDdEXno9DHPBTTP8TUQaMWcbdkeg3
5AILlLrIzaCAKpasAcwvD2kOpZNdJz1qLZl8JLhCVs6AUylQAWMdGfMdy/SgJLioQu3hDJvGFpFg
fjTC3sJhnkfYNfwyIhA4QlJ+P1vPvPgp1Y3bxCRPcmrg8g2iiVKhmA8+IhB9be+Mu0zbUoIKZGxU
saklA1sTYGcLBUaqFg8hqR5AiAZr6DJTYHvPl+0Q49QNNskben9hBxeaPr6NgY+kPOeSnDpslkDb
3loJtzfgv1yLGbWNyKwSQ21An7TUD7/ZFw0uQke+a8BNARXUD3B6tS5QGWJmMJZgBG67G4VeX7pi
p3oDt1pxp0qwQ8Ak3s4yVMgvQ+LGnfOo7fCHGbly4nbt0xOoHQFMPOh2GK9UbkCo402AzBUyRlOZ
VO3B5yeD70p9bZVI9dtMNLL1fbklmzFEKa8IgIF55hFMcWbQhSnuojDkrVATC4c7sRpF0MmLcoXb
cBNWb15cvgK+1F6DisLxtwGVG497Zw30KtZ9uw6AdNsoQIcfYSBZuRvj1Vv72zHywFnb+1uc8RlH
kfZW6gn+3Wsi3wk5bFuJ94C+3npapaG2IUVMjB1gyYHHEj37RTwyd8t6mHdrA7f3rdUcpQZTW1g4
d1VUXNThPKynyyk0klnE5oRy9k7f2o8SpOAEVZ8pP46A73n0ij6CWxzp+qMWtGG66d1N+TR0P+fq
WpnbUw8nZ4jUWDR8NnLFV6i61rtqD1wFrndJC5VvaCb9uHNk2J7wuFY6+D1RdTM+pIEIDXKkSb9u
kGIAVTuSjQIZ/9ROKZp0qxR1RRTwL3xzk4sdCFfZCptMZAdXSx9k7foRqr3goyNUcg/n74BWQGsH
mXYF5GPFAC8NgWYV06Zm6866kOm4mcXbQG+q4RIoGNd48ufAdlF53aEQ6nfXxVSFRZY4iBihrwgA
BasfmqkF5QCWFNplAdpVP9QWAdJVwDccRZpwXhtdyN7cCve/YN7KF+9i9APrrf/5A3eBzo1I7Fig
P6K0GBVFtKCE8TAQN7f1b3k43i45RyMooXfL7c2ONL7V2QoVUIp7qkKQDxAWmh5YNCoQniUQUIa0
IjxV76Ha1/f4qTVAEuHEw8MF3AhJMLF9ze4diCKNMD3VuNe0w6HKXqv+sbevJ3dfoDkxxg1LuIpp
vBwboXnL8ZYk3RvCYBH9PR6N3TiGYDO6UCj0iFqBehuk/DJwrr29ZCfAFSP7TanrzNlp4w4TJ30D
mFnsYVqEybGL/Wf+2uOdcK1Na+wcKvHm46exwDwQu9qHcMVZydflaYAs2oNeF0j0B/QAv3kvqqAh
QXZjvbV70YYCwMq8ebP1I3AvylpNeAEnFJGdR0v1YTNetuVDNt7ZKKL23Ag97wZoEZed3IokdWg7
27HedMC31PzJAinFQ7unjngKhf21U705BG03IGte2qOfuLtW4VOva7xCNNFnnHYF4DvoqoUl30DA
gPSXKdumN8Veouzq4wH13u1EXmBcBW+xPpCfjnvM+Kb1b1S2tf0fZb4etDWdQTR+o/II8nXs+q/2
hNVjfoZE4GC5+7HZVjXy19DfQCUARcUfE4oVwKwFJlilsDIFyDLcWG7caxZ8iA6qjzxB4SfwpIpz
dpo4QNtF6MtDyVYOlOdsNfHIkk3Yjz/to31Ep/Ldbnr6ffR574Q3fklG/nsk+s/+hNRGj8CtAa/N
2fmrbud+wJVfvwGR+K6jwDMHcpVlIfj9bN9sUKO+JvcWBxtmM7GYe3uLIi7EuRi1O2t6oerGGF4L
G9V6cpgzkIjkibCbHOI4aBAapPZiyfbUdnaD+UqF8AxZj0667tJdURyF8XyVTy+e1WJruUJXzIXn
RUvQanAvm6NCVqg7xBw3BxLN40EdKFbMdYs2NAlkDxw5XhWswVELqb7atmg0cyyQxZsBdkzYa6CF
rrpp5ZIQFYtmhcguLuDTbJD48ObNV+YcwZKJNhZFqjreLzcQzRVfQpiaPTWe8RuY9IMdKDvK0sBq
7yEbqOIc2C8CIC3wbMMmpxscW6MFvuerrSff5iLp6mVce1r/kl9EA5KlQL65sG50ELi6jWDx8IIc
Ilfbcv/Y9ycb7BeJBk9capiFIOhEwxxDL+VAyOPQG0M9AJKjJcIKcmw70az9ngD/6sz4v9N7uMib
/+/fDr9PB8tAltlTR5/enyqXP/H7UGl6f6G6pKNwgRIGMr/xUvw+U5omeBxIdfVwsMQbA7Tx/5wp
bfsvc4lsQLQMfLg6NKT/c6a0jb8WNjnOk7YNcSHyGv/VmfLjJQZ/EzIoYDVaqgbm4v35eImpxkbW
5iAxrx3rEQfcq4Ja6Cm44pvahIVPdD4UHLCQty0IH9OykGX1cah2AiBKjthAJmQCoAtVy/FnRjUJ
SiAQWrx5oZV6k9CHgqNRv44IP6sKttAMEBAt/PakdeyQU0dBwm+46BIa9xlammCNVJuWgnmBFlKH
nqTWpEvA9OTMc8QZqMNYNkvInK+cHl4qp/IvRtjY0aMssPkYDz0t0BpxKLoxab1NWYt9EWC4wlUV
zsPWveKXEPOih8C9lxlp5bPCcbTSbwpLvwSef9dosPn3k9jgToGDYiF/UvQH2sGzk6YEhZV59KZ3
rBdrUEhgtUo7rLkKCSJA1plhr3sTfKuqycDSSp3bEkk86LuB5FA6xs1oZtOmtcaHuh1W1DNc4KzJ
rmhJFYpSbUTjrLksfjQ6eStSctH7KU6/hUhakkJXVDYQS47N0qedQ2VoOOsA6OdwKKjYdMX75glW
he2o7XoP9DFQ9rOgcOiFbhS31N01/4+k89qKHMmi6BdpLdmQ9JpSKh0JJIV/0aKAknchG/r62ep5
6Onu6QISmYgb9+5zjun+zO39tM5/6Sta2IdtOxsKZrsBE8Ip4P9fsUh1LWfjtdo+lLRsUlqM7DNt
ombFMK3KoL7QvO9MXT6sSp5EYn3N7moHoj5VWg4NZpWfLcEhO3EtHHM8ZCXmeUZT/fp2D+ig6Y/D
BLi0YBU3CZavqkkOSbZ+yFQYTPmab4YvryT3htjksD9IfOwd0ekBJ+rDVVQMgNzCXvbdzNRyJgpR
KwR1TTrD1HjUFy1ZB61x54sRxYLfILnR4jdyQndW5Vjs78MQVBUz4e0z1E7BEQADF394By1bcMYD
H6sqf45MrNbb/NxKVTNRXtOdvc7/jEE7rX0l9oXA/DJv11BiBsKGl+5GbfgrJcK+Cq9rq8HXxZWc
Xip4XZROIIE1/L1S2r6GkGzmmByP0mUWsL50eY6Bn9YOnMDuRSbSoIuTs46XPZMSlzF4b5EN4Lfn
3FinXWz4SaiysylAqnJZ/PQ6NoWPdlXTkeZfzX5maO28tC26Y9/Al35w6zvuIr4gpUvcoQO00jNQ
r+uF4S/lGD7AJ7ek9EvLXdGLPwwG3yc/eem5OXgVnjTdvJQ5VpBLeXBS7GD6YuAwNOr/XOnd0zL/
t3EhS8auu6qS40tLAAgggt21EuwTgAGM4gwjiV87AYqtTYyJGH6ahRe7qL2z3vMPZuXgYZVhWsje
HNdDsdtyURgdvQ5YPOx6rbh1Y/fQK3xqYn34AdG5r6fusnRldq2mcYc9RcmRz8Lyzciq3aI5YZ/g
Kze05QGHdp7kOuhSzwtzrz7P85MzTJE1Y/+JP30wTZNkpZm/pOrbcJCtOhFAme1nt32xcv0fQ42g
ZPp/1BuNi5SndSDi+NcEc9pZM8PJRNvrKvszDtk1sUf8I4VNJ77DB4OIDZ9cldno/3qT8dIwmlX5
LA+4nN9Y827N1J5QG1ws/xtDSiIZtrzBJo2PrbAeZkccjPUP07pPf8ypjfr1Ns/l4zRiau/fwGKv
qp0PXQtBlGhLtlNZvOxMgWeqBJJYW4dKzT70CyebisKoFwhd5tr/FliZ4CIvcFpPuj8GxjMRY9lI
dIqnNMfQUGQ1poNzsisNuexrbeh3Iy4p4by0l0Hzp4O72Z7Us8dQhQaW6uKrblyrRnBoXCSxoD6M
1RpzEi33HsO2PP50rPGclc5jPh1EutzGpXuzR+uutaeXOqVb33KUNhS0S7LXJxxO9SkajH3veidJ
ULIYknC2BB6K42PRxF+Z255L346UCTOkxx8gFPuF8Wqti0gnALTDHCLM8Sw0lvyi5/4R+cxbh7fl
gKkIzYTc04CpkhGyz9P2gwOL7iS+Dtuz0FXpWG3ENhPlw9hd94BtDcRKk4LgVZfZY8PLJzeyhGQa
zcA0dcuzllt/a23W8S8/pL52tMY63aW5f1WSk31jENgTn/tqjxz5MBnJ1Smzg4izu5iXsrDWZ3Lq
D01D1hjxprtmwN6pK/XvjV4eCkML0r5DpfzTa6pkSKj9eCsLoaoECSK7qcvvNT1Ho0aAV2851NrG
faNn3Q7zoh8T+1mo1s9q+NJVSdMgML35aBULQS8Vd6rGctSpv4ahxwI0mQK1tPd0PX9GugK65j/2
TfshpPnaactTN8t3c1rfEng99iHbcgmz9a3jfxtJewAsk635Zt7HgzcGrVszG8veTCgYDszzz7ya
VK9NiJ7wRTK1Mvjo7noa5vyaFdrTOjQPdWtAYoy3Mn1ZpHXO/PFB+s5dTUZ26svzkPKXmYGQlo+p
3V17TozwRUzVTf1c2+VPKoBnOgJpRfwkV3CH8r63/aeyFhjVOa8pygbGgk1LIwt7nszNLuJfxrEM
iRYEQOZ/GOPwZzLvc7eDYLaBSpvhfUPCpkVCYTn7WiSXNOsPq77AIAAgjdld6yZfWFJ94R3Cbdf3
rrUc+qE7qjSPeoFDY+8/12Z3XYtE4os8v47edNBW86sfk7vcGz69lIVkWY3Xen1vavNTW+pfazHu
9GrZdp+gHCSELIRnnqn3SkLr5i2WA6m9t/PiJe0FfsdHXxpP1tg/aqn2PNvtzXPvCS18hg356+U4
mRlFTwevvLk1/ZjOPoEcXmySLHd6bdzYLg9lb4P9uXdm3H4TM48ba+P/NTr/7se3q1tqaWJn6xaH
Tpjt9XMw9aswcZHZPELLKd87Un3iQ/GTxumd7mi/gkARljPS3jz7hiHsblKJF2L8y8FP2YcmxZXK
c1845oIE9A3ZH/kpBXUs6+mYlGnU9M9Nq+/Ar+1QX8wKG2FxrY3kHXLjy9baG3zNQc0wkaumAZ7V
L0mVfMQ6y+Di15cSE6ylqM9dJy5Z0l9dD0fR1EFFKd5kequSz4nBs+T2TSr+47vJJetp4OXi6Ojt
e6vcQ5osH3Mx3mUyrkPqvXd7GA9AoOSAmfdN5h3FUubY6/YHwRpT+FvVJ8eLLIobxGvSzS/97O2F
QVPRAv8rugz/YA2WuNbfjApBvFvBzBg9uoAhZA8D4fGuyBw+jNU6miZZeIZxsfXpNNvrayMbvlKC
+842STBeiKX/0zKqa+MY+ynLznSe6cHRilAenMh8yFt8fZCsFqRFaM+J6V2TGMZ8TdhVPGR50nsy
XULGqq+NjTft5cGBf509CzPY/ry9niANQV2ZlOMqaLXpwQU0KA396HfNXpbiheN7IJP4fqoXkkIw
2mq175iJO3uP/WjP7QFvst32V0FF4flbOaJwGWtC4gEPepKHvebc0l5d27W4dqy0cnlX7cHkYprO
eq4L/93AT2kyrUfEt7Q5jWjBpLlQxeNo40G4TAHeAM8GNKaF1bagwZT3YDc5Wcq6u2+M+aYB1K7Q
dN+rGiPfANIxg8xU9w1JA/Gho7kbl9ZHWbGXuc3NIyXapjXhr1bofdp6vy99dS8tc9+szevY8uvH
03mGFSmLngBDItIs50EufHWZ35XmELiJvDfn6pSZ1b4175xBPzci26941Evnfp3dPd5TUP9dUDX0
cRySG3xFCsNmIU0/Vb/2xXzIiFTRsTFBeAK/N5y3v5tCPcxLHbaImIWDBGysoowFcWr0a0XvWynr
lHsEXUM+bh8OgzguP9yXQUBche6wxxqM/x8CUjVE7lTlucrAohvnIq3pdbsLcDf4NcOnVOyoHUyY
DgTo+EfX/jGr9LlvCbufppDg8qAxaZ0Qc5cCxc+WOsa2ex+nUJtLdlu0MtLNOMBoD2jpSSbzXhP0
w1+znghpe7ji3vdaatojj2TUUZngjsxO0B5mB+rPBOpzGs5adugt2Q/L09EPyxH+YhvKpTnYbnLu
y/5Tzck/HimztQ/4oR/7SYaTBcqUrTgCE/MZN0GZdNbO89u/LoOJzi4jS4prSbknu68iIvwtgrzX
1/jJY7QB7b2nzMO+bsLDnFhUHbWi8JmM1KHJ04XyO+yhsjDxuzeLszEoHiRsviYR1NSb289cXYIJ
tnvsz0Se0rUcTA5gPfOZHge6LPNvfbkeUkuS6scdnNdDj3ZD8dhYsOM1jHtHFWr3+8Zubl07HLVV
AA6D9tXZnZQGG1IMKP3jLg0waXqpu802YddwDcHcAu9x4OtjnPEKBfmCF7xa5mgkJihmhx+3U3Dj
3ceqfE3d5eKP+jElZpw+QUjubjT3LcDHyjl9uRuotzgbXt3ECInrecXnbq9p7Ulf7IfRFFfTVyEe
oVFdZidDyL0908e3lgvgAETzhB8foPPgHKRuAtqmB3aGOx1zbIzi286M0sGn2uyvjc/OpplBqbpQ
48VPYU0Nnpwty2m1GHJkr/a6BrS4Bt+MjOGjdnkvdmzXKO83NDoD4qyPNoSv7mqPjk2pDcQ5lgDf
6Xy3Pc/uiHKFT+iPdC8bZv9NdsgzHzTTCYk/8mQSqa17x7gI1SIol7r6i3eqTAlml7KpRJBgxyKe
rwXpQ17rPnnEWwgWzEGnEy/dg+7MUTq6D2MCfuKT9lScMOq/1XXNrgjL6tLMw+GO+Pbq5mXMPEhp
qRuCLJgRAXUHRmmdaBhFceIe4pGZxpbqwgCqH83AbwXPET7h07JfdaZPPFvbemZwxJ2xrO9jIzJy
GcXyb962O2X058IF8uZC0K2JzHI4mnoVVr4X1T4w8KyXby1WQmr9BBc412l6TL0CY3ocz111XNiD
VdqzTrokzuuHdi6CVCRHYbVPpfVakt24rYUoUy/SGM5qIHvJIVvBzq50Um5kS70zUuUoTFJDMbzg
hleHwIAoz8p9n3j3Zs/8QjMPtnWwmtLbN31+N3gUihBcNEtLhpYLzVal2qOo5aWU9mdb+09xK15r
Gjk7XTW/uJzGgYPOzBnFj40L29h2z40Na1xW5hSuaqto49rY9TlzvHr6/O+/uYYivFIjuKaZ9aBY
nnm7zKBZ4UAndoRuLmgdVxqEYeK9OUbT7DBVfU20f61ZIHLybNpDhs4B1qrTYNm8tDKpPdXz+lpu
wL65cObr/ScaNP9WcdCM+i5rUIc3JF3vjBVcMOMoFajMII6KT4qix19fa+CloDHI1emyfo+08i13
NImWS7tYm0Cs8unadcNo7gvF91mm6UFq3n7ebGJdXdZHMU8HvOo+10KX0dgb607qf4y++Wdj+0M8
YMxBUo012bDmrzFwPFeZte5G22TKxKsZdD1Lm56gcmBl6o1/rap+V/p0QetrVbg0C9vKNtXRMGnU
NjzyNTP42qwuTTbSuAo9CONAzhO9kprxmZiMeyyCDg0SNdaSdg2sFbwYv3yDhSxuVPngVMNlu6eu
mbKXWeVvanL/ndl9MkRJypvGO7jSMyqZ11iTFsmU32SVXKiySZntLP+6bnyYCm5IowkCnlO+nPUC
PnbyX8ZJe6AGhBrm8iZJ4u8hZ9/dbo03E9wkmAfr1UaHuric32br01fTA5ErT66NgsBfHuAXmRyM
dY/pTR0iqjs0+vA1+FxIjf4KjaH4ObEJvW1Y45ORmCpr4Gk0svuquNctvb0shQkD1nzVOMOikWR2
nCffg1hlJPXqqc4fBAXTLhl1Ygq42r02HHW9+IbyGwKRZ2c6uogEhMuVn/ksUnnZYRmHg3CLONiY
XjP3woUTQrslHbj8cnQJdzPjtFVHOEHDjAtlJ4TPcSJzxpZ85TmNhFLxzpnf5cRdNwTGIWaLpect
VjQyZFsCjufJvzmxrRCDaZywuvo2aS8KqPCEy8qr1GDTte7a8AYdGguNwzptWRDxYgaJId61BDN/
xIjdZUVplKdfymJOksX8Bm3F1C122wt2tIdlkH+9bP22eu6+L7vDnCTWPj8YMiW+qqiug+BjJwmT
GyqM50Y82onoLnqs7TF2NS5SCAYyRF6p2G8jS2X/oJVDa3BvWkWN0/s2sZo+74KzmeuO2UH35hpv
uPynyzg2T4nzUsUTv/JC+w1yHfut7q9ytE+vjzyDP7qm8QgWyiXVa+0pS1cG2CWlPSkdu4E6iaws
kIkh27uDVLROSOeEXu7CaTv/SnIWhI5eSYv6zn0aHP4dibe5X0e+fE5qk9pdHestBX7FOSeAMCXu
xu3ehdmSKPFQLzgip8usQixmeeFaDZqXgGFYfmcKMV3eax19tUpLTv/d2j6eqxDbmJNIOdd0Xfur
tfVva04PbYNhr9FyGYYcCbA1GidLahVj1yK+9J2MxKqwkVpoVSb5fDYh5fXi5FbUOUvCWrqtSpXZ
9hEv069lY6vaefZ7Ac15XyFz3FbmBSmwJtMh0PvyWm75Eq13nkq5PsRV7p7NcXlqnPyLcWd3WBV7
aeIhTlgmU0fTaJiBZq5UTbc0tT8dh6ar9IqLxXuc2JsiqMQ+ZPsp48CK0Cjxmcv2WHTtPQrQjd1n
NbVGRV5OfRWAI21qUTZ0Ej/Af3HeIqOyjSnsm/yP43Nsb1EVkQUyPZTVNiD8ximpCEam1Rg6w5/y
zXKHpW/TotXbVoJ8COTfHvFyruUnJtt4mRD6vDMRghFBuD0eTbrstGEDNWoWFtyy6UCK+lB59DLL
YTxOU/mdSFYoo5gO07RcJk8/a2uLmnqU4ZBWv6Pe/sb2zJWATwyKdV9iK7QqW0YmEV+Ie3WmoXZ9
JBhtCcqtKyjiP7Q52MgGTkXLCEzgew862q97ty9Ryw3WrVlzEXre8NRsYxOyquWsMNstfJtIGK6y
629Pat+c89G/jydqB6teflPPBUbQ9ePoTyxZVtJHqqQfNuQTm784Tr6Fqcy2eAgvu1Od82t0XKbO
2CCPAaPyafoDy8GKx+tjr/r9UhZXZGUPCE6fEOOzZ+i8dkLwP5W13LgfMPgZuUPKTl4521N31Nz7
WOXGTi0JBh71SfkqPYyDyegV3WRGb/8ke7p02K+4qRXpmB8Hc+H++rFJraYK4hAXlwPM8ncbe60t
7VKR6/5ROiOOyUtWE/Ut9jEOfTvN4qySsM/vPCUjnalUn+X2hz/Nz71K32fLi6M+URSvdhpkTfrs
J0glpnTKzpWrU+A4Wk83o/8q4nZBtP5s2Hx7dxYUIGK5et36PZhs3rGof/sWVxRMwA/K5kERDelX
nXLfUO1Nh2XS8qh1KVka2l+uXTU7kuPemkREBJ2explFentM7EU9OKawObbxIJsWt3/4T5XRpkA+
xbNQZPkKXGhGHxv0QTGln5b+kBTmw8IU81jl1dOq/YXgQpxnL4A0tr2cHUdH5pxVDWodG7uneUJ+
Z6gQt/L8OI/PmpHIO5y13+yhsA8k0rxrVtnv0ljMgb6i++mm8b30YiTpshH3iez/ErOsHfDONY6j
5t6GNtHvuET6XZa5b3Zi/ZlnuquFX2WoFtG6+FaFobcisSpLaOrlKWkmBWbLNEdAz3paqeAfYUsW
deRk3XJDYu7vewZzYba1RVvDvB/NbLwZE7mMGr75Vk2paaYGHRG/FAQxO2isqjFIVoYlmip+yhRX
sAqZSDOW7/o6WY919eyuS0HHCWlpnfnEuHJawhzaPkv923Gz8c7ySaaebaRJ+JEHXZIW4eIRyLJq
VdTNccYZATGr1w8hU9c5pG+5q4Y6vxGheRmWHj7ALdB3OCNWfuP87GtiPlKPfVWFutoZQwKHeBI0
ahVBcu7yumyQQTrI6WjoA/wDx2RtMuglIyQJ2MjaALFLxLOz7EQy3/KaJKB09fzd4DqwEpw7VpSX
9iSOcqLbFDcuDkQb7bJMxDZUpMB2DoI2bZmiVdjiqM/JI4jiAzTVOzoCA/AuRbEpree53mKrKJbk
qk/0rwjRytxjq+LsMtkMzsTQnFkG+hzopTQ/E9OKo3I0onkl8AvFC7eIo9hcvgwTvTHVDqeqxDTA
89VwsIavfDWMO2tklGhraxRn0/265EyLYt8L9JojZ7kwD5G19Sr9KKUD6ZbZcSpaVMU9G4bpaBft
NaXdEyQvzQI19ZSsJFWN1BzkAhBIb3JWaGJVBFPSbG/CPjGXD+ogNXefWpk9qnaikGtTFM4L8cHN
8OL4swFY+OI1m/BS098s1GDwNj2rULG++4shImu0DzEJDpxdkYrMdFM1p/wyTCZDaYzc2SYIylnN
YPRbegTp8G7J2dyntOamuCI4SXndTpRIumTHA9HHVYSTuAwmn8ZTQVQx3iIMadDc0UIpCMS01wOn
nm2WTVG60kedJVtnphVnCswu2JSVEy3wYOh1I/RYg/B/YPS5IBDJhrCNJ0IpatMipAE6KDb1NNK1
5T1eWzectSHe2WN+1ZilN43VM7/uPvRUWJeKn8ZYgKdXa5M4QoVAL1f617y/m4ZmvaNxSrLTwOli
LJzQGH8KYcGmtnkKydjueJhw2BHpl8OVFXZRHBv4153nVF9TPniHTi5Xth5iPKrTaPlUrFhtcJDS
rJNVTftFT9Jwzns76DPz1Oprc9E82pNuw/xPIcNTwhiOwl3eWyenM5zw7qz5wJwgYRjVUg20tFH1
HKG1JKos9n9Xo2SLLYh0Hrq/yVSukEHbnCvRThYmE8EoqJbEdDFbarReHy6l2d+YvDSnpfpn5MMH
0+liuxl6YNbmn3Y0kogZIof0ofmr/KvcEpxxGrD2mOM/4oMw3iWnovfScxaru574HEqrzIfJyPZD
u8VZac7b4LVGmJvnWUJ7WnZJWtCYF3fkPuAsVREZcpWc7fZuvuwMRTQddQ9GJdQKZp1hO5M+yY78
TY5sxyathht5QH/rtVCo5TsINmEdmqRYQne15nPsce5YEKPKzSfBnfkDSWP6TKdrb9f68bRzyvUt
U39iMIawa6o1qDuXYOopOzAPfdK6ekGrXIpIK44mBhSwlKQ9KLVg29LpzCgxzajt5Ow66Jb5XXB2
iSEsM042Zhrj3tK6lxH9qsvOt2eppwrqM8iODqEyYGdsJThzrPlT4loPvquyYOyxvLJm/+R07nOa
0nQmyaEMYgDlrG3cXWbzLngkLQAdtGFc6l0AeXHWl1ISCAKgqSffOfLcfS4WYqubV7ZRsTe9w6J3
Hg0JWEA3f1OD4Z8ybXZfO31+M5MKvVduiF2H/DpKiANmLVdrJMzqYxor7ahWFnWv6EKfNTEoepbL
qelo3SRlQH/s6nfTZcRdhJgHWfCb63uhw6vWpgP0G997HnO6XptwaEIdyDmeY2VpuusRAuIuFghF
Ks+dgspLunAQ3nNXC3LjJpdReTo8xKKaj11CEnSlZYwi5HLpc6wHjA5Hf5cZIgOFOyONcr/q72xy
SkOjpdcvt5CoHj8vq9LD2a3vfXoYBN3ZIQLEF7NHepsNHDF0yT91qXzRrCI5uDQLumVeQkYsXD8v
xURi5LsVHVuWLYtrumh25MfFXnoVkZorlk+FZKJBP6mPyhwnmtJhgx900HQvwftBk8nOYZJzMA3a
s6p31rD12dEXT+092TFWss3d2uTpXooEY4IhOYuYvYL3fOtzxSER8DhqwEPihGFfOmkepqpG7kaD
LoyXR8Zq2Cm784lgimOsDad86fDInsDIvcGnVTFQ8i1F++EYy2PpJM90IwGK+tLZVbFJQi7AdTpD
CsnVwr0FWfKMVZCfSKBtV8/vTLM9xn23MpbEa4MkomGrjpuc/Lp4SLECTDGFmxuPeeogNNqw7Weh
xWpHF+NvTC+5rteeCGfzh9RK9vLa5/xFxc6hy+859CxAw8idaVMoJ1xor2b2fHX85sXvrbvZSKZ7
p4MithvrD0pPThZJlGzn3iZmbqGvOh5f7TUz1+Vp8rVnVEIxnSPGqXa0YLXtJ7i/6EivHUS0QvTP
FM1W5Hy6UrAErfdeuvKR9OKtLGGLSrO9s40m46QKfFSvImzb8TdLtBzWevmaQI0m2+iixOFkV2ku
4TsgQBaLos/8K9T9LNvX6klOU0uCi/OdWsZjvvoHKnOnfHfdfomc0QSSQd63nWU+lg4S120lE1d3
KAKpoSCokyekaAA5NhJeIXjnoLZIHEkZ4cP3LhTrpGl4Ge1f9cf0KXYMvOWCye6D2Kjqc5kBmjsz
X1M39UObaH7gJwUMFVV71bglVgs47qiV9gIWlo+uvBTJcqp0x39IYGqbgkTsfrL1ne/lpMFiCuMr
84FQ9udxRRFJpg5Af+nCY9FZgxOd6CR7zqW24bgn/6LXlhtaWuEFI9gAhk/e/ZJ3D1OuUW0nzqkr
3Z8m77qjrJnqpFMhD6uVfXfmjPkIVY3L1WT5pMPUmGBEVqa4Er48tD5NE42fkbppfLIHSFqWUwZQ
cfy3L/33ZIXZMt3plmded9bL4Tfx2nLvpzYmeADydE/uxxV3E49nspsg/Md6vxrqTR/LPXZ1EyWd
g7oUGYhAMGvpFZWiVz7amhuHFosPAVKYgAgsoYfWjTCFCH3AjpMoecUqGTamzcdNjZd1Tg/0HeIt
iIWsWQEo7qeYAXipOBtK0TPf+9bU7SdJxKRKrFtJXLnr0I6mBLSOcWOzCPQUT+vqH8H58r2Q9T9M
I86N1333S/4+DZtCBbKF1auOdVD5UgADqEQeYQCPqZbMELevbSaZXm5mtrV9Wn1mY3Ojrpq+9xzG
9DaoFDUzCZw4hMWHqdOMQGiVt8cCCkssnemE7+K3sNzNQrHUM9rg7F8WNHA8N7CU9tRiMFI0+J8S
oByVi6ojSAtc3WVMKzG1PpcqJyqyTV7LKb2Ug+nge1X8uhmGJ6WK4f+b5MUaMjMovJwsUE/8Mbtf
yMv6zOJ57DHQafP5qW+JkVBpXIOCI/Sw7XxfuSBDHArDkvUZI67a3pcMutoiGfey8F8cWzxaRgmU
J9mQCx9T6GogCjSppoMc9JfB+7vULskNyJT2DtNQ4f4bc6yFRO0wj17Tkz7gxJKTX3VEGHdxmI5Z
gqmSJN089qj4sIEmAxMTiu1P39ISNYIhSy+YO0KikpSELmdt6CiHtsd2xKRtiiSiSy390CkDy7S1
74RtiO1ai0h1Q5SbX/QH1V4iy9oNpTQuKvff25mUYJ/jOj9VfkxA8FYMIGeKWe7R6YJY+x8F59MD
AoQMl/0FLySkCKQG6zsDA8ggs5x/DEwfhcOwCtZP22HGkVvFiSYIvhk4qSzZVdtsd2qDH7VmKKPc
ntjLYaDJQ+di62Es1H7s45lXHNcG6gTp2C6jWx4UOiZio+cE9lg/WgynOmH++AmPVD86zHvaG/3f
DE9p3YqsjoOH9hGXZGvaeGDsaqTOAgaQ4+qDQSvOIh8Z05QHp49/keSsZvNByFIc6kn7RxNZuus2
haIxepfG0gJfUoRSedABSJpId9cnVqTpVJrNwcmmk8U3ifHNThywcV2xG3D2Wt17ksapEKk4LZ3z
rD42uCv01nHqUBZBkFxMsk32tc37rxFLxDI3ZpExaUxpiR9W+Vnp3b3ux0sEP4WlkMdsPfX/+2lq
cr8rKfACYiAx4sZUJ8M3PnLQkFDqK2XBEJtXe8CuX/ereKcZbIMmW6Llb8KvEZgvYXhZOTbTp9rl
TNz5gRvzI3lS97rWET1dG++1UDgPqaepztiwtbZh2kAeYM9tyfqFCCsdvIMRw6HOF2jTJtOCmNJw
Z8nhjTMRieI08/MKKC5BHkZENXl6Ce3ZxUcvYnzhUUjbLZ8uSo3s4EnXkxwmn8pBB53o+G2L3ILd
hR8j0g72tfGOtpYBJRh+uGpkSHsaXkd9Ze1nzrlR2+tR4VFaGNl3pTl2GJvuEz2KO84dtDoNGLC5
fmO5OsKC/aPQxCHHFPd96jGyGvbLxG3XU2bA9b7riRb0YovZ9npnJUBU/oxpjdti+zCUh2VZ0nBE
17FzMkxr4gSSb7YITDegDnm0LkPHicnKOoEUipXMVeVhKjMSuQhRoV1MmAqeuoHOogC7tFNbpBVN
jqM+lS8Umn8K3/1MewAqN+/eBwEYKqbuzAgtXIfUCbKaLTymvpo6ymZrPBUek4pyQq8z2hBEST8V
OyOPsaKMT0a1vOiD9p0zdNkVTs81JtwuKfALrZ0tQJGjIEbnN7pDQ6i3K7sDzHPyIwX9l3YgYT5N
so/eoeujVl5dDouHpZ3xnki8x7403L2Lu/vOz7VXB96ycoqJoSkqcIwgHhphvbajohS7Kdz9KAFJ
1pZzgyCMjsA4WP+G1X8f0VIqHdFWjP0Jcd0lXSuDBOYZuk9fLZOTqHucZgzERDvema1kZ4wL0OK8
/rEVQCKszrPdJ8SrhXNvlQBQVQs04UOhY8jUCXq9dB+0XQpYbqX2bbKVEbqF+hJT8QJghIil2Ley
u9aeixfasL6bBaTdksC7C+8r1aiN4tU4xSTIWTT4KuFei3L5cYyrVr6Jyv/UUnA7e9zB1f2okpkn
TaI3OKYUIh1+LucRCobqzZ1oN3JuWjgMrFXQ+X/ntYtUZXmhP/lkfA+4wuT/WhDTvf4/zs5rR3Kr
y9KvMuh7NkgeWmB6LoIM79JFuhsiLb33fPr+WJqZTmXVKP8eQIIgpSoZZByes/fayxTe09gzdAjg
ZbfRjVrlzIMURVv2Vrkvoan6U2I7TJFPFgSQFJHrQoh87UnKQZURd6aGdaAlxPytVB4w+3ssOvmx
ly3CK5tXvdCvLT1cFAY1xjj/x4LOdqqaex/9O+Ioe++VsM7UgrfDKkrHmgCGeY05beVYwECv3i1D
2dplfE3yyzEocFbL588gR8F+xE0V+0BoXVG90kKG2jJwPSZVkwVy15TwNiqloyhlpA75w3cUueXQ
oydM8+yBadNdgOGLHum0AJLY0KZSUQbBjSxRhiNIgMBiXFndFEGnj0+mpB5bZGqe5r8JC56O/260
KBPaIL5L60hm4j6u0lC8mmMJHVL273FyzBa1Np7CYXjIfFZArYPxjOgiNbw/3VoR46K/MmaCTdxx
U2Wq0tuX6q0h526NoigwjNDB+uihkspHc8qMxZYD8TVVW80ZfbjsXqm7ftY9qX0wOrZg0CFNiFUz
O3XSKrzPen1f9qjh2tBEKVEfxpGiISCKNCOrRp/GDfayW2T5V0Fo0hAImhIaYaVonipjfCvy4oXc
edOG4R/K07YmLC+rxRbvqZespX6s68n1spCGc+81cEaZv8Jk6bznxp81evU+l5lQgyKpGGGp7A+x
RdCCEsGiMoziVXnSKYqLyr/JE/XR96n4Ypluvi9JTjTHu0Y2jpaeqG7VoANRE0WD5XUISBoNk/wm
neJ9T1diy3caLENmX8ferOiqvbWhFG+SVt9okDkGAPKgvwaZfcg7hn0GJt80PspYnvGcPFSWejGy
/hw00SsAUamYUHLM21JpTpnSrUugdT+ub6Yoqrndzl70LeiYElCBdp+G1219c4BZ4GVs/JV6O0LH
xrXsDKOEIjIzHhmbnuBgXpthf6ht6RT23qKvMWO1fB0CE1RRozReuhYtJbRlfWFzKikpkwnvqOpH
3hmx+PVD3HoDplu0DhvKo3tIrKiXM3b6qEcEUPvJMmz8zZSEH5OkPVchvoHhZ5spp04RNaamLOlR
n54k4mhbbR7ycmAynj6VegNtPNqGFVVj3TPHrIeXQqBT+3XLfR+5E91+W4fbtFES1KXSJQ3VDRmA
kjYeZb8h5UVeN/JxnBWNUxvOEdZIF8IiuU2nFV5cLyFtCd80HpQMwpx5QpDkhUKtwWJUcPdyxK4c
1HiB6c5rUBUrtUSpaxaQHofG3ogiwEbGAKjy6WYoGfi14hlCLbRl9g1LZcXOLdnYcAjCSwAP8eDV
auonoyxwADna4bFDUZCxiKCKPHuAhwvgnxdLx0cnsJp3uQkIYVVO1nBvJjJdS8E8fexQuLf6DV5z
Ac+rQvIyQ5D2kN90yVoRJJNaz3rkL80KFTC2XB+i0eBJE5JZh+nDGBjvtaYwa5iYUZuAylPgsxwT
TsoCwW3K4NYSoF/5iLGcNLwyGbEWNazKHqiAboS+gxC4uyQ0tj2eON2IotpW7ka1eA2rmLcVkENu
/E8Pc63U0p4a5kALFFt11iIRQbjDJqQfg9a/Ev5t3eKIVoWV02QVB2UreehusrPw4scxKgsAzm6Z
KHgpFm3MdFAtb1IVKa+vsCIpsmCqR5AlUX9KJg0DxS7pm0by6enZQk3Bi3C4UsMQfcc0dgvu79wO
AeFRtV46SRt9amEPyeG+L+P3AlIumcG3pMO+MZZb9UTAcYoMdLHNe8Fpgkvqys5kOuYJ6jnsrWUu
EDCpG0l5NIFxLWVaF2m1tRpjq9ndTpkCKJty6hgxIHZcqmupyh/slGi1wQauNBDmEunsMKCHUqRS
uUbNObJaqMBo6hbmwJskZBMyYrwmqZf41nlen1lM3sMHLzAv9ErXgl+baAQi5GZwh9/n5BEgwIxI
x/bLDKa7LhD3jY+sfLr0cKKh3x8tK71JcZlzrFT9aLrhHj0L+ikJEVU+mNe9dA6s6ajjf4ZexHDm
3+LrTpFOe0sfnltTRhBWAxjDEsU6AePL3MT+Wg5waaCLgzGbZ4uihqmX6AANGnUZafV7OLQK+Ilk
W+82E9vtYBesHUbkIbrowuhJghoZXrSJdjSFlTi5X8erXtNOONHTfWvdSsmbu1ATuLeiacIl7CWw
UMPbfOPM81jfRl9gUJGdtM40kYN5lJam00455CHBZ9Zz2dUBgcgrqt/bOmbwGrSboB7urWrec6Br
YqqVXPog32pxM7+pqFwMKT5IwbAUfnlIm2AlbOBApSo44iKTNZhF75aW3WHL7DZMh6sSc2+aDh5l
HVA3Tvd1/WRH0T7D7RMU6qEQs7Nynj9rKZ4TzKOXUqxfoSl7zPyzkMMPYBuMnt9qc3jJMvNAEXWo
BaHHFuzstIwPovNOcRnjb2B4F33QTLdqE8p1zncM9hyPgnMRW9MZYHpnAjws8i65pRzGHdODcU93
vugy7KTl5jFpcXqrdUCVQrrq8+DJ1D0ijUrprm15IoOXVs6ge/mytVfCwA0D2douBR9qqn49cDjB
sbjGRHp0GgzYHNpwZJb1cNEaHLwhoKxMtb4PDEgCOvMknnIOsEM7qoy1Cnodbo2pw5w4uR0K/zK2
w4dSCDZAwp7CuXBrCZtawCuqBPbzeMoVq6p8hoWU7zU8BNSqQd4iy7y/APOw2ydpa6Xb3GR4DHnA
W+Fr7/i4BsKfR6UkJd2JaGFrrSWdt5MB57akLQIZiWzvJyZhNgO++qExXHxCCHicyAGAbC204JGy
1uNLNrQoKFqs5lsDaUgQnzr8dxxJOIFs8X5XLXyQ4axKg4ZtJ/p06wb/x94FS7+pu/y1M4FPjRq0
oKOvYvDplnOXhs0SERUGlIGnOGxgvfpM07SgepGq+KoC7o+M9ho2re5FwwqChL2Ud/CNSFCrO7p7
TK4dOeYJi3LCddTusd+Qan3pa9bgBDCxlpQPpTak+NB5r0OHYA30CDN6tSCAqpGnpckM0SqZFABA
27w2fHbsPNkq+33Ew7U7SwFl8Q52jMB0ig0cYi35UHgab0AmYVnckm8dzUdFEd3AYDrHhFZxXADx
tHKPf2Wvd46imbjE0RILY5jdgiEByo6SeftOpT6Ux2FcMQYFJAAmQTwAEcZMPvWsBccVhqPF+qOR
c0M04ZZTmmIVKBpuiVl6MPjRAFuHQqf5DIR5nv+eFHb/yWbU4OdytrZGukPaCNLqj02lHhLTjuHt
WTecK0d6EjpUsnegUMN8GIznRKE41Kyidbs0WCmNtjKaXlngz8jupSK3EPVO2NM6Uhn0qyNGlCFs
YpU9viyMbRWNJ6Y/u76WH2fv+EDvDjBm5TZ+HwumzW2BgL9JfRhEdN70Sm7MLH1IsYDsVb4FfRDB
0uAwiPviLfUQrKj+q+Vp7z7mNLRUbwaQeVJEd2kXYRsQQJDx9cdi2OcSM/VcmYg6MA9R0K2wWLue
LwtP+zVvaN3S5ozIDHZU3WOhyffTM/nQS8uplXU/tSnzzSx2yZR68zOQqiJ5zcMdPLwEC05KNcy1
Hxsfm2eq5kr9lKbgYoblm+0zUYuY+8IXnT9jJakfYRHjwateFwDYmya6mBpzVhCmTah3jO+6BG0v
/CsVH3lwguYsga6jSyBh0fMmR/NBQ+RLBALrF+MdbvZvatmuo4wYrdwCgVFQDZYBwtOyaZgYqodp
EFcljLtayV95hZ0gSbbEax8Zn54xFt1JdXGrpnOVVcGXb4fpOMwm1ZoTFd21hzX8ImA59OhBOF47
V6gV0iurPBV+/tnn/aFVMuxQ/CVmI0BsZrKalKyDQDU+I7B4ZRK5bFrlnupoJU3arQ0gUDXABwVH
a6qgnmof539WanXi7d7UWJNzTsPUbn3MQybW34QJySjqx76wyWxnkDop0q3PtBXKt7nOZ7cHHymg
I2shy8hKXaZWN0SADbDxKzcFElZ8ogesm6o66jL9bl491gRP4EPcnhuzu9cstiI9ZHBUhG9Unoht
Ew2tXJVQqqT9grKjBYTF0EgpXsvUuFFzDj9KO5IILN/1yXJo/OBMGt4uov7IOe4XpqJvTCuCPiez
k1a2ICQTtun8nO12MBZJixq7r9ODF6g3YlQOoaXewdi5CCSrklKd2rI6J8NAI+FF1/MddUa3Svtg
3wXTW6tOayJLoqw4MP55rSPjFtb/Nk+lY9dda+247SzpqR7fSrk6N5L2WFtM2/VSu8oDC/Nm2JoA
/Yt6tDCXteFgt96ThuczpQQac8+I+XzxjcGWCfbRPUe1vR5b/5gY8PFg5y9GsJpRgfRSi8YtDXoi
v+UwsXBKCuVi1QpjLbwX00RVkI8HnZmgNa/pQMoehird2E1AGLxxpSiowaN6q0/2jsTmY0874VFG
GXJ9Zt6yLZoE5h5zH3M4MVdX0MHFNUhmoFR3PTMlbOsh8+VXPoGdcHM4YedWPRRBvdQMiu0JXWVA
3ZSW0kEZ4KXkHZg5JIVzyt91qZrU+BhaW0xYY/pM1wvVq6JRdskU4dZarg1JRycZyldhDwmJyRZ9
e3rULQoAGz78bHKMm05WPLKjbYf4Zqrxxxmipx72jsZX3ZU4TkU6+rJrC3okZKE71Vvmg34uOijb
poW3eiThvSkP+Ihkxn1U5i8FBXsSskZ6NWH/F/ZGZaK8KBh3riwYjijAP1FdvcoZc+eyIut5fMV3
e3D8sHuTYRklCNDtBAjLy9eq1+BhZAeyG6rlQwps2eoYuiQmXPYIfHYltUjjmbODd+mcMfeDoijA
lgDSSg3KSOiHA636Lkv1cl+MOy3L0FYhW8hU6uowCaSFJaNeF+IjokH32KeXgN+TY8P5amMfjQl+
ppKmO+1gyXgs1ZQFIVwdgbygRxWBNfb11MXzdoL/FKbQo69wMuSV5ET+LhVQkkSbMHsyqnV8tqTU
34U5Ow2mGhAdmXya4tWLA4B6IW3kJhZONDcBgWD6G8Z4MMbRJbeVv3wY/1u+LMzz+et/zn/mLS+g
9flB88vQ5L/+7V+zbll/5KcX6Obff9XffnP9v379GNNp96V5+du/LLOG6ue6/ajGm4+6Tf76FP/7
//xXf/g/Pn79lrux+PiPf3vL2wwO9c2HH+bZVw8WReAx8v+2bTl8vL4wzP3tT/xl2yKwAlTxMPnL
q0XocxY8Ri36nMlMsiiGLBky6+A//k1o/44ZC8Gzs/HRl4x4If5dph8WsqWqxI8TePLfMWohoPib
myaKYKLkdKxfNMPETlb+ZqCCbbPSqTYOZmFIspGhmjk8U8EJKmUSWKuGep8wi9mDWLcdnUHpshTN
cPB7xL1Kt8lwCnC6MJHpKruECAOpWNs5oLYThcObKnIMJhEYu3LuHQsZQ9dRIUCgzdHExYNO4d+O
bj9Ob0rbs9foPiw4wRvQqbiERRperK2JOUsQ5pIbaxUuIZEwXqDcbYom2wvduvfH5uB58h6odRtV
0VLTYF4gd4ABmGPgIXZ1L/zrsjZ76uIZQGqM8UmHm/HUZuFIm4AaO+158eqERLSqFhYnbPyOKs8+
m0kRc9IL+AgAg5euLREwT2Np8yoOeMP7oZTumkwtAKn9+EkVpQJKWCjdrWQnkjvh3eia6uxND+F3
WxpMeZWpnoDN7ZxKELeROhCoq3TjAumjWQ+ed51CUjigIfA3jOAxmsmVGRSvdaSRY5FBa0Nq4Qvp
SeTltgi1Qx/g/5wE83i30qKVn8fqoVYkUD0rfQrUGn/ektGR7Km3kmbX607uPgOpH7atj95MIibP
ScGy38q630W1dM2PylWrRenR7DMByIlbOZMmhBSyiWgZOs4h9pPnQYdmPCFez8EcYkFfVlnBq9mw
rylW4H3oTF8Q8U9MGz2eoTmZV5hAxks/jV7x3pkcuZFrjBy84qoLpHQdtH28DMukgwFCLE3dQy6l
YfVOelhZLkkWd1QSsI4LX192fdqsmdCmCyVDEmuPKXO+iiGFDoXzNsLlxrXgQlNuZGC+WoyjwFRW
W0lHI9CMRbrMy7TcBIbOvGOwLyWjlHVcZyAtxJk58BAIbxhL5tchH7hLfHFEP4eBOU5kEATHmnrP
6558Q32wQ2YfYx1qF6/sq1MXK+Z1nVp4qI5aACdHBdbMQ73A/drUlhD4TkphoDAarCdJTHhfBP6R
TF3oVlyG8jh6lbv4VZNSeW9hxeySLAJtYdIxxyCZAxC5fc/0HNVROUhuWusWKr7G5JVJB6cQFUK+
pibKAOqsk2HygVXR9DoHHoLxR+ShQEvEaCXK7hUZnrwo09ecqfXAYJxZ/fQc2nI6M/Dr/VRX8L06
/ybsQ3EOQitdcySNMDEz8xkNiQ//OrAxGOEBwQDgm7MjisRUvUR6+aJq44uVYOeo6heCDY4GAzGX
YUfCWwQ9wRCYHZUgWwSBxKA0NW/vWCdXMR0LynZIQsBvkTNkdBYBccd1qaHoJqnCDJiCSRKGCop3
IMzhTa/nTchaBll9lFX2jqQrsXozz+i49iJCXGiqOylt3UiEZws8YggYiqd17uR6wYCJlAHebihR
bR/pe7apbglmmEJUHttTHMNtrXhIq7DEtLCFMJR2kPPKkUlx3YWzi0SOKaBQzgzSYd/Y+QZgZ1sR
bLFR5zQsv5Xg32aoxpO2qYi48bGAVmjzm077lDudADWpfqwSPEEiy3wpk4DXMzevapV+Uo26x7ST
EJ0U8B8CppoLfVQB5ewycUXcvdVtsfNtOJ8Wg7IgUi9q7RFS0sIVk6bIXCSJuI0ym14jnlVEbf3R
5/b1IKo39pVfgQRHJaT5rJWXqPOuxrq6raPizvdS1al0m98yFBA1BlNedXlC3TKCmHm6hLOLoBGi
ZopWo9WV67pEHIgSt9lNmCjFns3zlKCiz85EzM+XsZl9BLZxrpLsmJnBAzszKkQbFXBGE2Oqr6Vp
43Ondkdlsk6kIe8rPLQA+fE1GYz6VET6Lkkkh1bhIspG3bcIedDqjpc67UfiLGCgNtAS00E8Nxp7
5OCX112rL8m78qgU7Q2OP/uhw5dxgJyxaCud6A8KOk5LuGtGf+6C8KboI8WRNO02xm/HkfSGjYVi
3FG8mO+PocmqncJLk/SruOzBFUd88SpyEosAUrM56fPWYjPBCsSuUqW7JueFb33pepohJgb2G2Ix
NulY4fSSbxWdxL10urKw9ByTWe47vMGOf2Kzu6lzvmpOlk3StVdW3Hwkoj7R9GGBlLt6BLuA4Mcb
T8qfjRBlAbs0HOVUHNMIZjviS0TwalbzvVZXfoDfRW2bV740h3GRmBjJCM3j/lm31M/BEreaGryg
6EcGKoxd49feJa84pKfaPPj0Bfs2kcYrs+71Gy2YSjeSfLeaTazsDsSRDrWzVroJW7wCWXCkiaUT
29ldxP0xf5ZM+FnRzWAUewW3EDUf9sJLTqCPOwRwOIHZDM7QcmL7j6WXX9T+Ouk6e1mS1wneClid
1pZD+DnIcZudUtG1FB8oVJsiwutVz5kx0HwweXtFP7KfQvlVUwqyY61VHqe3MGDcqUArRZAtLrpi
a+GTBbyFPL0Pn6VMa9BxYavW6QGA9CRDDSjw7qX5jE1aunxcw7tdAE9tSzu96HLsjkl9g10ydAUl
3OjCurUwMZtAYWNs4XzQZNGSeY3uw8ayKMUeEyoohify2epHyYFdQOZRcg4y2L+DojMvUTexT36A
NcEaIAIFNWm1yhRljdXTRc+w74LZe+sFyVpWkoucou4PU2ubFBxTto5YurOsNYDxu5fYJ3I5kH9U
V0OOD1EaHKUS8XwXNNOqicyjJI07rJDadRXDG6sGq98GWg43Qgd+9qETzsKmSHkqmkGi9wlcht7X
OMeBFOISIPWHJoBlJrCETYz3iZC4RWKQKAj0jKdTh9qe4kmNW7dislp22VEu5KMtxrXdNQ9RhW+X
lT/xeGGrt9PHhHegg0Lz0qIEWyQk7zhFhgKeLW1TosNy1BIbr9H0nkJPfsAs5MyO2a4o1+9NPbs1
iHzKqFPLXHqIWmmdEdgAUmuXG5n5hCIYZsldtTN63P2bYa0neDupkqvo0gbjNsfCxEBPdG0ZQxgf
+x3ugOvJwpdVf9TFPDWGREWKdqFya3Hi6gluf+qDXGEgayyxPXTnVD1NHvmvqPCZT4qE5MTMbaMI
Z6RcB24iZuhh6gXlxTXkwDuPKpehwHNOHtNYn3NzwMyLP5DgpirtEaQBV2Gziix7NJi+tjCp6k3K
wKQCDdDDTzA+hND3sX6ode0YagqqDeLapHVt7dr4XmQfLLZ1r932k+RqTXHb4cytB++1f6OnD4yz
ZXgRaqOdrPSSRA9Feq1Z/kZKlasB6wI/lR2CxlZIF3YSPhDMza40uM4o+FwDtfpYd2jznvzuIyC7
NZmN4yTCuAyPgayyF6a6krJsAxlgHZAvPOHlwXRSrQvmpE9tBUvjoch2EfxVhd1UnCeqKFM6qMHW
iG4S3MICcv9Se11ZdyMZfdmR9yXrDyK/tZtPzzv7YAf2iLoRTLu6SSE8ESuEjWOlsJ3fhsiHmo3W
PQ1AceVzoHELh1b7UKp0advU+MhLegLTmDMXFrMdX3c7/7WUrVVQbP2g2g75R4NjDBJ15g7TcmhJ
FCK2CiD/rog710AKnCXXFVtW/UqY7GBvJY04tMDbR3q18jGTDR5DlgnfaxLfZHD1rETZBenG6Np7
o8Jjhg6/Vg1HdMBP+IC0zAp4M+t+nfXjspMpKITrFfqhwe5XzHu/YTuzLAZagdMgmxkGA0kcsrXO
YCqtrUwGnZW2AzArgo8wetFw4J39bqpLxwhYVStooYikSA8tUbT4MICk+FGDjlUowQ3+eavKmN5j
apE6YaXrHzmaMsHYJUb+CUcQdBT/QNQisnBpH65LjpWRiQqeSWCWQUmUW7pJJXHyp5cwP5hj9E4u
HANFVXUNqbiqExnUJ7jzVNg5nnLKkujd9A6TetSJALXKZJlVWJbgYaPr41r3AWgQTgx9CDZmL6Mu
eCA86jkHj0llEmRbcaqhzfrnhCG+MCHsJx0ZMjMkeTFQYuvlbctZHfETnBrvBi3dKnhuNEKh6Fac
WrJuk+BQBjzUwKd6G8yXKYJVXYbwbJt1MOqP+CPsrDFaWXGyTVpzM0JH6mfHsxBuvmzu6xRANQ4e
A4g+uB/eEV+5GAQifeDy+UCB/ijBn+3DCvZvc4XZAHZFeg09oGQY6Nn2vWJzznfTRq/9jQcrrS4I
0CuQSXB+JqX8KUfhi5/zaCP91FrGYQqyJ7KlGldLvPu6MNB46BadaI/8kanppZEQaLKWLFPsB/xV
wqJ81CZzregAsE2Hkc+gLlO5OarBxCzX3EmdWXAoQr1qwObqUHaz3ji1GQ5GARFOYzHWS3UQSCrT
MHStWt5Vlb1t2uhdzqzYRT+z1gvUCMhR65gzli+Zsfw+tS9DlDtd0N/WtYxnvxdwn8mbVyS4JGXL
Ijbv1bE6JDNAnKn+GlKuEyv+Jk9NeI2sThpHDwAdyx+Ch0H4eF/l0YdxS47RiN2dNGA2idS3HW4p
yDFIThwbu1MBIyCuyr05mgxmzNVQkqXXYwEoUJSWl57skx7HjTLcB61YWkiIWmL+IM8+F1RqeQz4
mpkbctCo4U5CpIQElg9tWB2IWhKLihelzuWnEuVhQxVBlXRpZm5IUYznyFM+kQ7jm6Kt8f6Qd/Al
XYMRnyofvHJYWx1eYHzinKBNSNQhbR4MRoggV1mXXHswcaaOwQv+5nq1NhG/y3a0FFAgpgScr5Me
8JUf6uIyydVey6EYBN59VntHzaepz9vanZk4wrjNUsOYTQmthaE0Npq7cilr1LtIBgJOvopkWalF
kVEfISjtgp7mKqGaznObYWi2n20IMDpwW7i0uG5yQ2FuHQtaayKl6JpwnjHV51FuGY1SrkcfMWhA
bx1MZgRNd8UdMh+Ht0Y8hDR1iEGKGDI7RZ2202PvGCBeUvTHLCOF2DbDEH9UD2xnlG87VCOj0i2B
N1DpdfIl6MEw5ZmFSvO6zrW3MXsVNQJc3GwUC+JwHK5jgWoKDbNEekIPBSzwZEbJp2rq9lYJe4dm
gOT3YyOQsytmfBcWnBhDYmQOMCrmlzkO/tj0oXxLyAvIVd1YhENRuKnfPuImOouXxoeyaquz4XdY
M+Hd6g4JYbRDtVIM/zDm02eSd5vBGjeowV4UsFUvsMn7xa4zNsth2RcNZpMoZ+9a2QYRzs1spxiK
4hY8A7YNRkY9OGwG/w4eJDSlAmkxLH7DxaEA1ji7+6xd2EwKdiQMIjDAJJI1bFBnJClYupKz89eV
vfBTyh7PSqqtORgXLBGkvWIb11lCk11T6RWD/KnJnBe2wM4jY+uvxLqvsPDKzTkj9Re1hbEJ83u6
4bgecOYIa3Nj1ZAkfJmV3jIvDZpeABrhM+K1DPDjrmSBp4kOm0DDwrIS71VM22AnOFlqui+fvmCm
f3J9/xboDCwJGGnKlm2YmO+Y5jfT9xTgsex9SXZwVFjjob9ucR8/9q7qjlgK/RC68z0P6tfViEBR
BOCuLOva7DL9JXUHJa/vBQNMlGBrrdko1+gZtxVBGT/HCc0BPv/lZm/+uhS3pGn6fHtC/3apLgLA
NEu8lRD0LTEzdbrFw6DdVcWl9n33n5/i35Ndfr/Wt6QkuqM8yBKu1ffUkfJRgxT4z1dQf4eP8ff4
cjvfvqdE9QL2LS7BTkWY3ZLe/zpYmUuQviVR6auAdCblGp8FN9xW9xihbmr8d376/gjD+ceH+i01
SbYbBo05n2Jck8ewCneISZflATWQgx3MT1eb7+n7V2iZKoe2AtNS+b42u5wURm3kavJOdWon54Y5
ll3PhbmzVXHyr5zkOXN+uu6MxP92WZsXYk4W1AEn+PmXRVoj1fQKlpUjg45lFY1TwqYWPzbpyZA/
NNmCEjj8cK8/XXN+8F+uKXtZ0UUh09Fkq69qEkEI1Vj+C5le323c59cd/1vCkdh6VcP6NoUwlSIB
59cVRzm3S9VBhUUYiEPhPjjDp7Gy9qGbOObdPy/eP17U1rHQR/Via/Nc5uvNTZaltYFnIVQemPel
NwFgGgka/3yR3wcshmbhXsAVkN6ZZKP9/SoNmDSG+3OUxqLn1kAMrQWe4Iv5neC+GI6uf7ji/Bv/
tlC4opiDAWVEFspvCyXv1NE06gQZwbbZ4sTxisSbxtyZ42yG5fxS4ITZbc0fdhvlt+1mvq4QsmGY
Fs/z+5eYDhLuMPOd9jua4yUyPQcLvxMN8k4sCQBa//RG/PHZfrmiPe9OX5YnYtWmkHyCMxoXO06H
NXORlobbr6Q1Fmd0BT+8Dspvr74BPYI4RIOYLEW1vmeR9E2qV3N8L8eSshLnOX0Euefr/GTnmA0k
92Sz/JwKp/52aszXtXhLDMMihVH79u4reFhghqIKblTyEvgv1fUYP+SDtFMBmqezdKsyUHaob14n
dlsRP4zUrlqBSst0maqs8PFfoMDICCAYktu/IkF+XAC/bcPfPuW33SImo1o0EfigdWlclH6ritiv
RXqw1/mKvJXtD+v8T1+GqvBukZ+GmPj7evOsSE19OgdnzsFsXwwnvsb1ahFvcYq479ZzPB8xRY7+
03X/9GV8ua49h79+WXU+/FOzMLiuvgAZ4bGX2iLci1Xm4nTmdmjHyaACz1kLpqA/rcDfX24KI/Z/
22D56cL4tuRlLBhQ5Ef4InDTxFgX5/wF5+CdfuqZrOA2smAKoN8HO+n9h8f923bJt0s+3BwQwlL8
K4rjy21blvAsJjnzleeXDdW955KS5ODj4JTbOQ4RjeWPpdmfrorQkoBWk+pM+z6ftidrGpjZ6hzt
uN0u23XTnrCNvqpdaZ2uPGNnPGAn9NNW9qenbCoahTMsZUv/tfF8uVeb2Q/6YFX/de6ZCoOjReTi
dxVzyncOvoJO9yzlN9LPV/6t8OUpmyhrhco5yDbz7U3vq5xJYsVoXN55u2zVbbRF68LhYF+pfzqa
/vhsVUU2LIiwcybM3xcyVsla5vsT8QMr89FGjf7pb4ijW4eOgk4Qfx03RSHz4zbx+zkx14z/97L6
t/fH6Fs1qqwRnwHHGx0avYWx69eeC55AzsRBWf6ciPqHk+Lv1/z2WGnvStTOLKN+lxoLezVtUMMc
kOet2cvPxfrHm5yf3d8P4fmCpq3RTsxb9rfiwjIDSc3nCxYkDzYHfdXwT5ygt1isPHev0YPE/vSk
HHGWgjpULH54Wf+4jAyMUhEGaKomf7vfFAssjzBW5JCmC1C79pfoimmfVrTtK+uHTUn9FndNzcbN
frnat40/qwSAJfwovlHZmdcQQBOxui4ZjyYGOov8kjrJnlAetor0rEdX3vKH+/3jmvryCb5tizgC
2ZAvETj8nz1ZNFRZOMgvOI324ard/7QTq3+8pGmQ3qnwBStiPp6+7hHIXVoDgjFvT3qC67sjWM10
UGew+TvaVbWkmr0HVncsB5ZAvgRmcZOP6PrHpfbH7/rLB5nPqy8fJGmAPgA99F9FCQaVq9lu1IUo
u5JBG3/aGv+4aXy52rdNoxmM1qjnq5G16a/VG0CjbbGC/Mr4atk0v5ou3N1/uuyfDnty3Ukd/xVu
LH97n6akjNV+xJxkBgQCB3/NZMHEwfWj9dvgeAu03n8l8vb57v9jbVmQriCscnW+8L8/X1H5YLMm
Fk0QMO03XLgdpDCYYn8GL/D3nWhpw2P84X7/9JS/XvPb7bY6uI6wuOag31gtQ5P7Ivjhvv60Q7Fs
qdkVwbBS/7Z+x4C5b1UbmPbvqF3Y9nlZd836xzJtfvW+74S2KkxboXwF0Pm2FfFY5SKnB/rVAM1P
r/4Y9vO7aa/xgGDI9tOx9qf34esFv+1G01CDgw9c8CuaAwXiVz34z2tj/ur/6d6+bTtwMUu5rrmU
1gNe/yd7Z9bcuJJk6b/S1k8zDygDQBDLK1ZSu0QtqXyBacW+bwR//XzBvN1XYqrEnuqymu6eurwp
USSlQAQiPDzc/ZwDZWUl33zfgiKu9rsmDmZfq1BwQtmNcLu2LtTbNokKVwlkH9MSSP73rX0xJxSV
RWboKpLDQE4+T3XFSnsseU4OLIhWXZAFrRev2uDoEfWLDYN2mHmqKi8peTmY3mq61KV8qkQ72Q1V
Lytoi8601fGgyRfrSOEcrKtQuur6b7Galpr9MgVWDY0YGWSlHZApLCKI1nIY3b8fu9+jiERl6BGz
HLISjW3/8+Dpy6EYu7xfANtw4LIPKsd0Kcb9Y8/1jrT2xbKiNULBnKk1lYX8uTVlB40S7Af0jD13
euIUEmR38FQQoFHQ3Tka9vpiqn9q72AehlQQpbuM/ujRbVGeje1gf9+jL2/Vhw4dzIkpQ8en2XcI
3IJkDUHZKyup+0NPkhJkyn2vfq2cT4KiX83xhYZHxrbNnDg050abaV1dK4hEA7puMOXlOKz0k8Lb
rmohCAMZquaZ6hllhvDUeGAN0fG04Vlxj/lNQovxcG0rHOGWoDSgQZUPncScqhuzrESkPTBeZE/E
uc1bAU3whadEmhG2vWBaHXNdlK+W38d2xXV98BiADcOmJ40Uiq+j1XwhQrWTv72vLo8a/y9u6gIP
WMamLJbG77EoOQ9BpxhLAheykz5GqwLV38Rp7+v3Zg0tVmCcLa6+n0df+fqf2jyw/1qY6lHMEZo2
2zOKo8g4/oj9xpXhLpHLH8eXxj70emCjP7V4sBbh3QU6SH01zslUnSpSX7jKuvG0gGzCWvVAwQXZ
OdpynnQuy6PsdmtzhXzSEZPwxQr9dBUHK3RHYUA/TeKoHJageC+XWXVsaL/YjD41cbBGtyj4ma04
jWvXqJQRVox+QqXrwDy3yq+PbeT7AOxvw2poOAhEdwxCmp+n6RIGHplICzxBZyFmbudbGwhLgYJz
GNeudoTdsnOcPyo0PCp4XxEl2Ssjk408MqO+7PafF7IQ6+nDemmSaDlFuGt7W0sM1y434JFt85K4
pt88HGlN7BPfdHtx4DC1RRaXteg2/sTIKBf1DcS1JFR0Vwk9lY0fuUfCel5snZVO6Hzf/Jez6ENf
D1ZPCbUDkAH6asmI0CHBw2Jyv2/iC7MHMP3f7+viYLlkxqyEUAwuHam53lKcuseSySsyBMe2ZPGX
vhvKgyUxb9sRehaGUueUorgJh++VskLq1DaN9Y5AgzIdmyvH7t7BEumN7Y7Uvbh765ZD/8IfOKUI
oksb9hmCR7OPQxDoqVMHf8t+8mlgD+x6N5MrB1cAFo36yzORykz9dkV6yq/W1vkW2ebMpdj4yIz5
ahv71OyB12hUlpotOqJlgM5OzNZWPYXwSm5T0OdYgexmfu4MztEz/7FVeeBv5anRVYpgI4nPIMNe
lSQbR5D9QbzSTvNgd8z2HZu1B9Yo71SNshrRXHNN4XC6hjjAGVMfRIw77y6Um/o9/IHxXS2PtSzG
75tZrB2YnxlIqdUX3FYtANvsLB+GC7C8DkV4NyPUcd7CI0+9is8Wr9+v06/SHR9v7GHaYUwJmsFH
JXbSxY/CdECMivk8rqiusNAp96b1Hwmlo5vZV970p7YP7NDcwgk8gYViUkFeFCxW1o1mA8S5QHU+
+L6fXzopZFcUEQel3ODAHlEvpsIbSFNTFT1MihyYcXcJ4e+P75v5wvHkKPJnMwfGSK7UnQI6bOnA
kguN4uCHAwX7gFI6DS144ypB760M1SNegXKsdwcGKTW2TSiL7USc6STKjwjM7Vb6bXS2ZeMG5Iu8
tXtsF1G/mrPESsRRSNUIoh+sli5px7oljLGP11Dpw7nVhT6tBeTtaBsqwy9DuyeOrtrqaflmuZA9
rkd/eaXedCv59Ngd/srjXXy4nMMdPEZ4d15mXI7aJqto9xJTFkUBdQIJQAlSp4FAfimQaC/f3/Iv
cqLUDMOMoBC6gqHrcGrV43ZZdz3tZq2dr3du7JSXuxUsDYoN6cRJ4U6nf5P/+7HNg3nWVPGulRva
/JWo6RyK6zLiLc26IY8Q+bvHI538IuDyqZMHMywmH0YNJg2K4Gt4oqxCF+GuC0ryTprVvq3/K9Tp
fwxSelm/lZu+fXvrz5/q/wa4UlXFwv11XCkMXMnTR1Tp/vO/UKWa+hcq5ilkEEEOkoIihvTvCFND
IYcFwnRpkrtbsEf+G8LU+MuCEzCHMkvEsOFB+Nd/6WDjEOBT/p5CZNAgWEdZhEESao/q/fOADRT3
rx64qWY42L9wFwknUZBA4YqpWdbBRh0C0wthQma/NMIE+oUoxNBliiZIzWRqFc2iaoMkGScfDI3s
mrOpr+XFjDpBBsKpLsAadHCVFrOqX5tLdUKsd6mtdpY6PppZRvhSllRkRxZ1lxOahdUYSjPcdVtC
rAJAywTPphnqN0YqUfyn1l3ntpEUL07rfNht4OgYnmoYPnLKTvJqchIpXj7ALZltMuhjUbEHEwqR
gpWEN7DtpOZ6KPQmvC6zRQVh9gIAJvyB3VL2BDn1AgRdnk8T6uzdwggrH4XdKX+ZGtjnzfeFNSSF
Qjv9PGy2KHbMd2lfwfjTJotk6yctPJkwAMYxRf+I4G6VpwEKIKr/lvN43hRw1XlFbgzdzTZsqDQv
0ngpNBtblbR+LxGU30xzgYLOQhlGeA30oZSKyyYrgLNFi067juAlXadQGMJ5QFFm9jS3U0PZX57t
yuw+U3JJey22DZtECTeGTO3pDo6tOUoEZ59WJnDVOX0Mt9nQTubL2NYtbD0TYAsobuv6bUbp7GwL
ceV9DeLS63bNjN6rJb/FKJicTprRQok1yJsSSY27NMnCH7puJQ/FkMH1lOUSrlWvE8RKre5aS3dd
fS7nO+nJrOv2trK2FNBrVQgNmaQ2iKTncXnazuPYQzPdwoModUhc2ZYqFfUmlaUK1VsQ1NGP1GrM
9dhZnbPMw+wk3CJIFiYhLF76SGwnnhLKNUdI+oRUCQxDCEVV5ZVWoNsO53txVpVpviqUmQNKNMUn
Wwn6i6krKd1bpHmZwTotz5t8anULsYA07U+aKrvMltRloEUoPZtFEt6Dy86BiY3GiNLxVKDWblkQ
U5wnbSLqxMO8vNtOtZF68dwvMyANxDMhj6ribA2WL1d8Pi1YtOLYUk/6ZFGnJ1pjKPPdDsyr9k54
aTufRdRqNZfKIkYVDPp+NbuU507x07YxzzstzNZWukt/lB1k4K/LroqhowqRs/J3ajJnNvw1KiCA
FhWEiEu8mdLJZM/IF1MwAEc+T8q+vs+yEYAIYuyBqqIppWWhdJNTFvqwrPuIUmxJb98BuqnWqSDk
voiIsy09+LHCW1Djgl4bq+Ykk2R2NyGbJUBMIqknCEM1z0iBl8nNkmQW4Jgl/EddZXUR3skUvhda
m1/DkIbLMqbydR3v9EvYAGNYZkDZhNNCg7y40eQfQjV6Ey0SRKJKLbzOdgqUejryJq45Lkt/QtWE
1RfPq1gdENDqCg1teaN/ryWUf8YdrICUWKPbt0a6CzZbeZnkKLXPaoZezUJNNrtmgRJfuGpZtg/h
FMIU2agJnD/NDHlo2J/CCbRcLdXd7NfVflZH2kRFtRLJCuU4hXwy7kbzBjpvoBl1V0dnY1Vt77vB
hK3fUBOnjC3lZZ6y4lSKpMrTRjDKbQaS3eiWTzlu6rpfxPNJP/eLAGhjClvppD/WqVpfTttIuUYh
Bc6c1urPpR2l4U1u6WsKlrRgbqZpVWoNNGVxLwVwBoPrSNNdfz1YGniySqqpx89l9AjUoYgcbciH
04WlNOu2bedVVS50mM638lNlIQTa4ui+ogs23ndo+3lGlz5WVAyfx0Wq+1sokL1KUiYvNuvRtZR8
8uRGe0C4qbiqqiXsoareJm7VKzAjtT00mHB/KpCV21uG2s7qLZrduX6vweoMNGp3Rxphk0H27Oih
cr7rFbDC7ZvaF89ahsJbXaPXu1BeBTaMbe50gaKhI1n1Xbxsak+Lt5kLjfN5Wxe5HfXglailfrE6
UMXSsnmpGmIAFoWVgGu6H1k1I6KcSfchGtEwT44/xxHiQUS9XyCBzAGBQzxMau4N7CKCKlJ5FWfp
NdX17003tKBJLWaNUVw0Uq7chD1YNkubWkirEIZoYiV2Q2r6hbl/qJYyCjOoQTo7BscuEziRlGJ8
q7UYSnToxfp+0E8js4l/LmLQ8AOA2HUVRcYKZrNtkOFce5DyKRfUizTrTBkn10QeCpWBfvHTqGUI
FSlUsqet4ZX5bIGm6V71SMsCY4aLYDltT5SmyU60OAWZEKdEYuQMKYxKldbJUGgnyLohiNbV5SlV
7BJiitA4Z6i1rqM5H9ZtmMBe2C7RTuQUMwmdT0p/TQQzWtiYPWgB5KAA5hJo0S6F4rKDQCYOb+ZO
sARnVmNsKD9PL2oFXafIatAsrWJq5fPdZlAm1dcn4FQSoJHtCNasWoSnvRZNEHiaWuFAXS8wTvUL
6A/trjRmKBugmDoLo3LLUhu3dr5ooZSstBLso9YE0VYrL6SuhEd4Ki1QM0sQ61O9CWHO3y4L9WxK
9OkJxCeSJ3JbXU0IS3gQB25tthfFjYvd01iPOLdDD9y/UqNLmJPlYGG0OcQWKEhuIekCVTpQcagq
0gmKy3c66oEovlqtmyTm4rTNt++z4B1eQs4Py76lnBRyijKyjsweSjwGsDI20y7bwgeEDtL5uLB+
lpO2WmRJtepq41ZrSstmU0O+dYvaJWx9l4sofG4UyPpSybzMIhAEyNJs5iYpvaHSn9Qofmymxcba
Lgon6vrRoQaoOhnb2Filxdg4ZbrQqN4vxzM8GtRtEjAxs5khMpP1IagUtMXQf0PXAjr16WW77eTL
cIQOuCyih1STVTudgM1B5HGyqyjZTWHvQ7q8exbZ5ltzhOw/SgHYMn4D92SZPJuD4VtQpl0WqDK5
yQA8eQG3YN/Xd2Ud15c1Nc4rYJ0JMCVEGHYL7TQl7X+RqJT/x/IC/uusRcN11hwla1q72LGzhZF8
qUMEdxqq3XupR8mbTGJR6awCsbyp55YupItZAfmpjmCuxminwVWtjFfq2F0aW7TOii0Injib3H4H
/jKCXoQkF8xpuwpJztAyUNgJuSRDP5tm+aFAvMDTYAB3qwr1a0TUrutFBj1PvdjC1G2iKDVv3bKB
37BrLzuQv3oMprrKp8utpNziKrcnaYGM7CqaNZxXIGPDBNhTka3LeleGHtJ8cnM+IWdJdVEI7bXy
UhTmJpvMd4bzB1WWMNelGUtr9JCCuNH7RnXLoUbQHOB3mOH5UZqCOECUXJQIaCFXXAzOMLU/zTK/
6UPY2KIkfqKgAirqJrYzgOadsiWJDfx8iubHHDh6gyoRio1QvjSqPYBZn5d9vqqHeOmVSoyvqK07
AXjX99B3k+Yaa9o0spWjxgRAPm7hSzCyu9jqR3g6aw6eTDI/FMD6VEDs21DfVAJ0v0vBTYLCB3Cb
oqSj3vYCoD8JqH6vzIKQl7gBAqdwuHbdvaRbkdfBcufDlASVZa9ttKIg99n2xSnU748KU8RJdzAZ
qktgsEU9XC+G7XktSAYkXX3GdSU4Gk+NXUBGMPb5OQuXOARacp4QskgFgcEMk0E8g4OarEhFqXWB
VOwyri8swX+AIpVl5+WyvWhQtAc6HrewOiWgMuFPSCrgt63Z+mDkZyFotEPpZbBW1p4RTFA0JHA1
AAh9jgxAYC0sDmo2vphmnruaIHiwtLS1U0H6kI/QPyDk9aOLe3DJ1fKKWdkGZb18QqZNCyw0YoHN
joaTJUbrgqdqIcyAbkLqIZ7ALye1WZTdyoSVoqmaFQcFUNDmXJzNMXxVKs6hp8zL7T1rDGMgSC8s
QX+RCCKMXlBiZMuFHKDRBjWKYM2AR2FrQ9pxWUmQ8VEUdQku6G2KLAFGRijdgJMjC80zawu9dxmF
p+2eumOGyVgTvB5KRdmQktTXspIXcLxBAFmAyMQ1t6d5GDwRQ/kpyRCNNDKUP/ZQyMzlnLAZJMSp
md9TewSDSTUVd4YsdefxXOuxE5tdg6+dThM021qZwkYwDPJPve7j9ZxWLOu82ULxmw2WoBsckSew
uwpe25ITdSIoWrl/6JXEF+aiEUjeXEsfxwVadrrgkxn1qEdsYqaEvpU6FINHeGSpDA8vklqXn5Jm
Th9ra1dftbXZ/lCjvLg04mr3lC9RrLfnFi1UVPWya4Xa2esMgsLntNkZGxW+FuhQ4UNdRYKORzjC
N1ljLe8UuHXuK3MwT8ZaLs66dBleavIAM43cUqTZowIG5mpkvZtVwsjECF3DgrHtn4a8q6+WnOwJ
l2pFmfjJpED7adTILDpNYwC+jMYlfChG3loGOOeEM0XTt/pNmNfL23jGHpGTMeHLn0fA7DXyqYiv
JZn8Dv9dQdtbSuP9DmrX1rXkEKmBcZCXb1EZzucSHwHt2u/iTTvI4yqddvNZ1jXoIUIUBFO9PN8D
zc89pVU6n3MO+miFWfvZPMvP1bZeYK0pDGxabYM+KcTscJ4B85eRTLLi7CE2S4hCy1TXAYa2bV+5
shSVP6Z2hAd8Wes6Uhth+mBFXexrC32AsHMwTeKOvZ7coag5zEEmmRYEhMsZiOtyGsbSVdqOMoYU
2qkQrRVsssei3aWOMcJdknNkfytA7gFnbQvlWGrq93SCZhIRkWXDkHVikwcB0iFFeWpODd0xz9uz
7mIIdqdQ3C0vkrPRg77HA5NI6e9pdfohanT1K2twpPzhU7vGQTLB7JaL5RDqOikxPVB8+X4+Z+sE
bR2IBHXvQQSBwsgbtNWufnMsifJ7LPpz4wepTdz+AhG6BRzIIxp7oGKXa4ij7e+7+HucnWjWYqER
wxJFFYcx16WM01alteHkZ2FgnIZrUKW3x7MGX8SUaWdJiFskRAEgHKQNqG9C+0sHOSvCnsmquTO8
2RdIl2OJfUUEyD4ngD63dBDRVQxg8gOgHqdkpix/wB5wHroUiaAzGIjqcNUt/MwPL2JUII8M5hfV
FLQNFIocPNFAQIVc24fcdxnn/ZxJuKrLTXQDgRooBzcJotlnmnpgHB6LIzNUdOa3zn5o8CCJaex0
tSviBuhyD83Naxo9fD89vkiIaBZVDEtTByKlU631uUdmZma7GK5cslqTpz/BWudbHnobjuyTuyRF
imjyr7D1X42BHkZAYWj+1CSx1o+DmMFNmUpShc1FPTdXfmrVXRjBjVaj82zV7vcd/GKRQQsNLgrU
+FIn+P65sRHJanQrLEE+/dZvodKOzptZPzIvfjdfsA9SfqHQEJ07hF6heKl25hzC/15t8Y2MjW4O
59TDnyJYvP6+P1/mlz+2dTD90eHeVvWSKQh9gWudQfXucxQQ+LLYx29u/a2H/pZ3dNl9kdcAgCFQ
ukTCZe03xGWaN2ilAZzvI3fnGz4QECrKbwd3Vu385GiOSkyCzxOfGL1qGUwVjcjkYcosRCy5sGaa
UzZQaZMqSt3kjeCRU94Ux9FTv9sU4rwUU1NRTVzeOGwtKcsezDNCaZjh9mWmuBQN2vOI7BzQHoFl
nTVvofmTq4Nkgnn6yD0VxvFzZ3UyrUC3RFkmCJSD7U/h5EjIEH4n/U750a6Lk9CtYcS1F0F5gZRE
f7Si+otUHByXzPwlW+6CRO/Bsq+hjxzjaEIZjoJJ1WH6WGdAlamYhKjBJgSR/vwbbqloE6gW08fA
7TjopWFAUhESK6fNuqVGoQuQanOazhO1J5GrH4PNfzGqmo6RplRGIeFC4uaTndEWqimrdciMxbQh
PgEqea1cMGHdab27q4OjpQm/mwHRHKBkcklAXQ6rUGtLhp+rGCzk7UYSnKrH8e/S8paeFrnSk26d
DC4ORR8QQnOOzKDfV+fnpg+sQlNqOjQaEgxhZ2LuAsQO2lOBT85PhiPm+4tNkLYoF6Um2iKNfOhS
tMUuTWQFayeflLfmiUatKJwkfqzbIoud+MWRPeqLisLPDR50TpcgEy1bxnVCscmGJ2gN1c1z8xan
l4bsJGspSE9yR/KV/jLpHYHnBGD5ax/5Z671X0Vp9l9PtTrVS9X9y/86fXvLYWf83/+y7vKn8rX7
mHwVf+BX7tXS/4LN1lgBovobtl6W+K/cK++YuPVkURcGMOz9O3/kXiVF4T3mJ4lRY2kCXWVy/5F8
lRT1L6pscrAhc8u+I9h/D7Kt32Vf91Xnfxpa3dpjJ1VxiahYAmk88AZiDSnhptlqgWEb9rn7s7Iv
xd6Z2ZX9TCDIfrky7bc3xb690tyrq4fH1r6L7fe7k9Qe7HvDvrTs0+vX1ObnyL3/MKxXvy7i41lk
IWbxd9cm9qgPvmWdx6MxbckAV1zbz44iEeTqnMbmIsGOA/KR7K1LsAsYFwRhNlehut5TbE/iGtFh
58mRS9I/O0+/D9eBxe5qKhkkRDo4GjUMEfhuO7GfnxWuS4xW6V4+d/btzt7aVzCIOm+R/XZDdNV+
s5wH2T55uri4e29WyC3ZhX2NGBNl47G9yXy+PD6G9l3p3OcOWp323Wy//ycvfo/T+zCe/6Uufu8x
fjMZDr2tLcRJkloy8vfPjf3MDLAZ6Z/iJvxAjsD+geAKj/vMfjXse9QS7XsMIw+Orrbs/CSvyN1J
bNMd7bOHswciVTZ0z87IXVM3wcNDaT8YzsPDg27fvJjAAhHNcy6Y7dw17gaT27Cf0eDjdot7BwUO
iKH33Lm/f9+8fz/vDzA9v00yUXrxcd6rcpvsdj1dhbHqJB/sS/RFxlPNsvXTV5QY5Z//yfaE2/Bh
XvR6h76QWGdd46jUKTjWhaABtMMXsyAJ5qRvcfB9k0fv5sEG9t/5bsK5/q0ZOzwiAzaBpFfjdv64
RbvSzjy+VVSJP1Mfb/crsljUX91cXeUY25ubtzcof0r7ZsvLb/svb2+CtsC5As1ov5lAzN8kR/yF
tyeMROy9vp5O9iZyry0Xi3L/mgZUw+NPvb5O9isyw85pZp++vrbu6WC/8sL9AueZj79fz/bmXVjz
92NYnaMzWAzJ33dG4WYdGeaDnUzpSKxQzaMFYr1fsmOJnUE83sZVxYClfsK2Idk/t+7oGrbJrgKn
2JmwxUjjBZO383+Ip3uLvrRfl/ZP7EaDodkBTvkBCRnFishR8r2Cq+WHzDmBTbKx718HYX6EzZEd
gz/5yxRVtuY8X2bezn54hO3SPQMtV1BUaQXF+nHnPArn8My0X3reRxkEewTPrH3We6bN53cYoLPS
5h0gs5Aq21uPVy8ADTuPF7woPk1i01+eiPhO5UN6Zp8k7vt17mxyx7y4fuWqYh5QzB47nB0d6oON
+Z9D/TcP9VHjceBw/A8wHsfcvsNi3H+A23fMSz7E3PwjveRjtnbxd/YW9vHP3x0xAofk6S3LMA/a
WxRJu80y4YiJOAlu2G3jFM4tvIXCFQb85PLCjXCUoPBf43ghcGEXztvVmeKg82Y/1Vizu5Bnwjzl
zvVgszO9y3aDFwyE3t1s7vjUydFdaU+/9N2VH/g5SIfoOZLe8D7bivtTEf5cEyCUw0NcLjLgburf
im50cCWJ7//2YDd5xtJn9vX7/T3e5aVgdNvSq+hccl4C9uxT8dPbzRM5Z1devQvPM3L5Jnz5HgKC
yDnhLfueft5tSKr7dxMfwfu/fmcHhpLa3twVnAWEY3n9vbP1V2bvn3fswNlKNSmNahgKgpnbpdDP
Kii82+fLt7fQ3dn21b6/vMyh5Uq3R+8i4oIRkeKR+O/XsThOvUZQrOE63N+/vr7mR4I1R6/wIIvw
j79C5eglHrg0u94KUX1hEIUjkNwY7PeGvfNRLOVZZZ+KH8VBRPwoHINzvAcL30I4EDLMbuL9H7+O
2eIjFkdX1Vn4FckhUtne1v8pnI+Gl6EVtmFCt/VA+CmVOOTw3q9HfCU+Q9GiI+7jzQ1O4yO6Cyym
x6fQ5nQ+3u+8xwtchUcrMPEQeBehj7V4hfftC91+MPm0AGU+sBLF/48XtQ0bydareYNFykce8FN0
EVoWf9g6ebyQAim4uzjGzLgQK+67FXngs9W7Xq2kBSsyBrdJfd/Ci1qb5CMC0BKFRKrDjya91am1
xGsr3hLqRJw2EHLvoztvmjXVXR1oAi63o37DsdCbRj3mTPWRq6+OBRWPXu+B4/P/+nqPz9oD9+Gf
s/Y/MGuP7SOHDG//U/aRYzu/iEp+PNX919n5xbL83cxYaCJBawCo5WDjV3Yytaa7gZqoCiEqe7cK
qdCCcNlByOz7vXZfH/FdUwd7LdJLcb9oaOqUXOTepUDNCOM/O5fQbtgc/RFBYIN4hurGvgn2Jzkk
v/xnsf1y3n97uyrtp7tWnAEJMdmEM/chLYOfauektd+uAJd6s/2K08C+TJjwfbLfX7/vhvm1Yf5z
xA425OWItHkq9SBKoUhs3fQsueCATB4F2hy4uwStoQqFpwKBgsx31CrOl6vMg70Hzyl3lZWvnKZu
BbFY5MUgb0O3cAQz3uBOLnbeQ6qYtER+ozhoOXCmXfCApelmBwgZoBgkpJBnX6LrDgIwxYlKgCBG
MGygz0OSZeK5RAwDn+Q4NZv8dSDhz74f7PRQg6htPND31q281l3QpHhQp8hIIPRDEKDzelfxd/4W
ADeFfbdiRFQvW2WnFGG4pduQK20CGPxh6BMpvdBPKCCIL7bg7HJYaxsXyWYndE038lISx+llwvfi
/FehgRgmxZEZKIA4DAzFkc42EM/Fs8LNV8wDdID5MXPFP/FI/Prc2o9KCKUYaS9H98Sz7yfGfo1/
N78PdmxDA40xtMzvGRbXn5Shu8Ll+clz4eqoDgeAZ+E182VHmJbQ9xUBV2BSIqIlojE7+/J56Qt/
uxKnBIV4C7Xv/C6CHbyNEIDde3gtjxdPwiO5uOudO/7DCRVfUvvu6e6J8wNTIyidd8mdcJmNq9fX
++87+leM3Z+z4GCrz5vd2HSsA5ww0TMR0zFsxHb5rgVbX8bVW9pEhX7eVs7Vy1XmBMTvXl7g+nQe
cvvqZiSOLAI4J5vSIZa0D05fv+NgXSkOB4DU46hw5JqP3pyD3f5/7M3ZB6g+xBf/K9wckM3f70L7
Gffhov+/sivqnkT/N8MCE6VKORnVLcsDq4tsTriLqxrVDKxs68pY387rvNEXFncgOLvje3G/9be+
FkxYYIKxJ0hyuv3+c1ogVuWW89jOr57KtUIVkHkCWondCuwOe1QB6zxW1pWgGDJuxpWwzDoWGD0u
vlPAf5KwRY3YXlG8RnE2XweXx48dZyOJSrpivXXQ6PN2zhKCNcWLXMs1PWDUDtUh68mTNjPVBnCy
+EikOzWWWkR1xWELi9C5RPUvKGHHgi0czl3iYbIbnAVvFFBfiRD1TRZc3WhQx4w8bkh1Bug72pq9
PdGxGySnrl6o+xbpAfyG2T/DrvLk6uyBYPITnsIqJ3FLeALHwxfmCc/h9fReGB+i1YZ9DWSJakQC
Lq9i+N7FFW5E9J/3UVfm4wW/wOk+PYG2EJ0LPw8Kt2Ovmv3Bh56IkUNF4g5CC1/3C6jsQ2g7KBFi
G/7e+u6z37+7bB+mw8E+06L2SBV+KxyQf9uCG888R3GF2z14y5edP7qQtvh6MNzn68Fb+Oi+uAvq
osTXhStOyLozBLkLMA1aQQ23pAtSP4bKMOJ55O1WEZVMoUuJNV4KvsoJrgs09k2gPItNWbgzpS+m
TBXEG/F7BTVX4rPJdcJkaoLUbc6Fj5P6yrP4C8oq9Rt+P3aLQPIKNniJBON4WgTiU78+2b2JT1Q8
YnifRKs5igTKqgn4TouJ1zhdUHDdCcxQud84OV8zrgwxTa/2uSZBE4CTkcO1gevgV7Sz97AgkCnO
i0D0Z3sa+9EJnAqrSlwPhLb71umJoJkRLe//Xcb+dlXwiuRIFyPMN5LHM1hZddfwEgfFX5clQdmv
wtfBFY7L4HeujO8Bb8utDJP61ttCWrP1oCR2UTaFzw635RXeDxajCSnzsF/EW7huxGJd8qDkG80O
QDK4khmsZlu/8RbkqXQvDyo399CrcvuLnYcKkcOC9uCLoTYKDE6g8nmZpRV6NZ4hPiIuUnoDaIDl
iZqkJ12B+/BjD8G3OpBwhnKmT03D1HQFoTev8oDLogxXUBfnQQ8K0xYrQeM6hXs3OHFgQYBjOo1n
uKlX3gg/tafns7+jhykeVXweMuETqBLwwlek2laJL/ouigxTT1qbN2mQuBBluqEIquDzIuoIHyhq
3b4EA6yoIxURmcZdQLYAi7IvKH9yz2JeNx6sQJiUOui9zu29ETp+FU9v7+XRs61PXfbeAV8ytsIQ
Kv4SJ1T8ZufVuKomZY6hJ65oclu7DUxGlk7jOYthMBk5+kUfrUeDOyEKJg2qv1p6WK11SuzCDfLv
JKpkv/csz8IcdrAC43bSm5ARQAyKazaC4lb1B7dxOUX5xTqj6PHu4gyYIinMAGO3dX4dZc4eGvfK
coJRlEOIio1u7yRibQr7FB0w95yk2x+Br5+RyGph5ch/6vzhfUoenT+fJNkTIaq7u9yjPoIcV+nk
zju592synKWzubt4wi0kniqSm6HH67xXOh2FKdSoYPlETo9gmciaUpwhLgHNNQJrIshm4dGJq8GB
tFatK6JvYtYyZVbWVeRj3hjXhu1n9hh7ZsmSsezg3GMcHTj2mQEGYyhGNqQov2FiZb7FaM2MUrM2
ggmyC041TsmGJu5YxZ2aoFSR+J18P4MA9fCc2cTcL1hDDSa3Z1XJTFW2HkZ852S3ViC0Q4RKwuBc
qC5MQvv9qaGZyaX8hUWasoBAdUDgjDC0lyEdwWjwKyWzXnQFbUJnwatcHhetezF/TDpSnq0aYqP+
bSNHAQ71bIWA1GHpZlrGspFIndikR3h/Gqx1wzaunjN7iUAPPBdrrnfLdcmmGd2UqOqMjHp4L2PF
Va8naYolvMuuc1dYSmGvCFRTHSls5C9bvV2JRLi0t1CALq905iJAp/1GvriBWDMQmzqIvKvaY2hO
WHfXgG3hSMuc3o6C+jQLTDZa4CP8bBHH15n/lid+ExquVf8g7Lf4TAGRUhaMHNxQqYKpi815/9xA
MIOCbV4Vrxj8nURYx/39Z9X6FadTVNO46+IInWKOEjeCk3XCCOXnIkk/rMpg+RhyS3rmncbK1jlU
L/weai5qMRi12h3gvzU93Vtyy4QBS71qDT8F1iEhU9zyEJXpRoBohw9UxVkyRxIsIKdjxn7ATWKf
9PcTgffEfcjXwt7CvIVVMW3tchGIkP/iRGZKlV6MVxBMlAuE3vv73dlbEdxcPYhEwGZfqCTyE5t3
TBWeBhfELBJT3eSPiZkWcqEIsK2HlfiZB/Nwvzi81Gn35hXjdORAelC3+0exzJ/T7TAYJ6lhOKoh
p/UKwW+BafKSc1hEJhfYk+71nJeB2ElUWm2PYR++Lgb70PRBPGzQyiScFzQtEv+S/Szq02Lqiyg5
EPUZ4rRLKkxkVzgNL1aJSBuRchKlH8IceVcPisOZFj9sI6rVaodiI5JAd3ebCsTGfsxL55pMfklB
xz1e2/dO1r6G+5uVah1k8kptlpZblZUKKS1KeQNGbGcv4IJvVwY6ybGrSsi3OjK5CsSPd7ZGBydb
AzKAEmDlgBSTYbOlpqIW0fqOfR8eoc7pKTzQj91mcS3fXasIWH04PClZKOfTyFjHBU7dEroENkI/
vTdOBgR4/e5yeD4yOktx+75r8iCUB3aMgl/RpDhtoD2Of7zPf93Pzr7iD29ZJMRql33nlMKzia+L
XyU3E3VhBbsMU6Jy1sDObaJ/Ik0kQiM7+1bCNQU0TxRNIZEoUqdMlcgjiUpQBDYZXsL9FwIaoyOy
i2yrZw+YNNDdbI42jijBhjdqgt4IPeS8eHX18rI/ITxc8VRDV6XEKvF66JerK50KSX6xZUMPzyzn
RVi8ZF2ddWePsGOKHNE+0cPOy97LiURkgF5ekDsiokEkkl/N7eDx5P2dwMWGTZf+Su5rQg3Rvpyo
4IWBPXR26DS8Ov7pPXz60tkgqpDuQ5HhJYiGFbxv3Xu8Dlt4gQwauzOTmpAeWUXeESN4fc947seZ
v9z7fOETEY7g9bHJf/T2HoQ4/3l7/zvd3qPbwmE44e+3LXxdkPFhWzg4uv7nTdXRjej/sHdmy6ks
WdJ+l/8eMyAhE24j52QGgYYbTFsDJHMyw9P356nT1rs427Z+66pTXVWG6WgfCUEOEZERK3z5cr/F
KtN5nao1QFmRuB0D4U9545N/JpMMRPmV9NeSJK4hMw0FwcQxbyGPurDZR6iFINHUeJJ/AK2tsd7P
gNxFnu3NQvL+76AWsAV59D9ZrWY+uYffz7bf3sINdLn417uF7yJfanf/do26R75ARvfI938b+X7z
yOCO+LfD7V8t/CyVfhlg/YTx3azA40OlME9ra1Is7AgVZInxsoMKM+6d/wB9xyAcyGzkf6k+IVwQ
FEGDiv4Fm5dxWMRHsAIWRuoshId1JD7SJq7uz91JfAisnj04AVNQTcfmSzsRZETdRZgFuLkDL+Hn
zvbpCEDDRohPZqDAONUEFiDANVghOHqBoXOOAMN4F7oIoL4H4BAKAqMJm6ypX472bMu37QuRWg2c
9OqWYX8JFa7lu+3vak6pwfxVUPpTm91M9ZVNLUU1VDF7IKA8y3eYwOQkJgWAf+2szzlofn4SIC4U
bt2m1YJJVPbJvHnbh2pQYr9ZaqJh4R7ak4bD7/uY3TeU6QghHJrYdltK9Fabm4Ag9jAEivRWHTjU
/g5oUmDkDmByFcyTQ8geB0B13rsMD+F2sCAXvAtL8Nz1PuDMsNRYh4CtwKszYFQ2RsCuOL/681C8
dm3BFdlqW31Mtj7/4gyL/zz9sTeZZw+slnpJ70r5dvx9pJ/QJsJSaBekCA4XOKL6XX8vdusg1YCy
gAecm/g6h1GBfufhPAcM5K+p8wo+mIBasYn2KwHKSrgHs21mo6ydrfavdQzOSkAx09Ep4F1C//nM
qcuVRecG0Gu4GEyIqrn+KAU4qLMxXzI6VhSMLID32OQ/nh635A4yRkgq0JTja3c8C2tAQjNBi08C
CQUwpt7G29KNgCN07jTc/WBPDXBX7pFliAQfLPBaKcU1IIODSv8Ak9hZ0/WCGbaeHiExyfZe1egB
0nCQbG5Gxlrv0jBRJhuUqHPBTUUgwYrlXTv4/Iuj2cAOir+3SEZrjFt/QL8oP4Ca1sGaLgECQ2U+
6jRPXIiTo44THgr+RKXsmn+vQKzCsJQ+OdNoB+FZFLUKGRNKKQxNiFkdEBYsEqREsB1pBNfqLh/H
eDKO3SWol50PkmUo3OYLZ1EX6MiXQI/iicbeAEMIyBKeKUQTfAxtirrnPJ8ahXjKo59/BYvkCLqM
Yx246Fdq5xI44SXI6Jozw0vo0RGfCys5keIZD2yDubVXb5Okj5Wo14DN0aAcO89T9wxLJY+qbXSq
+BaOPh+O40KfQKqxHOIH3hAGT54A/KoGWlXniMKvyD9gB5lGRdBscO0/KqrPfsm3A7EhNBhA2FGy
HoOja5igTAwiyxTEMQqgY5hDY3OFNgH4lFqG10OL6Ujoz0rfCI1Pgt0jotzstzI6VShjyiDf44uY
MpDyIU7bqScq/WmOVyuVkz2qJ0DBw6ne86CprPDA45C/WgP71M/VeIa5l5DyLzzUZggtG7wb4PHv
n/RugsP7pHef9O6T3n3S+3ee9PKqwD+hj/8T6N1SXKzCEvfiE3wIsc4OpJgVI2Xem0KcuksyC5Fg
FkOSpEzdSgqVW1XUT36/LXeEVfzuKm72GMUi8tD1MyH6CX8ABdw4lxFjrJpWR+EnOhKkSg+kGBE5
IIEwhROxYXF3iJ9hC0J7t0hQUgNHrKR0zVfUV0MhSHdTZ8mdh+VYMV+1pbSX3GyvYPdHvxqe8iVe
6Y0aQQVFcCRAlSTOU7OEDSRGoAP+/n4tpD5+dceIM/3BFbVvUN91sbZ0LAuef6FRGihzrFgIhgfU
g2MgTorVqbSKPQKNpjYt9A1R1yzGcij/WcuhWuZMvkPLqBZg/YbZFF8kdNxdohBIEd6sqa2PM0D6
4xXLNKVz38Yveo2z0r57PrX3vEpPAeHWK3UmwKS6JB0KC9XB5inzS51CpNyv1vh6NP7YePUIU9nw
i7SI5FxPFJoyx5iPyDMF4xaEGorliQsVH5KGa56f5iNtHKa8dgzGL6tmMZnF4xZxZEfv+Hon3JZY
5AvuNV7ElRCxYo6g78lr+mqz+TiQSFd6Sd8HHzcmrl/J9UN+jN2nHdpchsVeI//SR9U0y9GqKZZA
OXEGaHJR86wPEcp+qmJFO5hFvEF2LIH2gW/NgnbXAUQtqLWmMS0JIfTrkLobpbx0o2IC7Z+2Xpn2
RAc0TznqihAS7CAtn6fPxRrSqfVu/UyqLK5n3DA6vZfkRDkFzbFofjXW+EU3P4fKQ0vBiY11RQd/
0yStm5ShQ+qKrmxXryQ62XSNrlw4pAX+cuRq7R5atm2drQJbqJxsmyficqWEl7S+HYpNOg7TV13j
ObCeThxb6VLtRFd/HEe/Hb0K51W5aoVjbJukT3s6Fptnfi4FECZc503XVOOY23gTVxK5Cx9JsdYo
c1X5q52Mw0rCWyyoSso36uUSF1ALlZPNCUy+8zTrHkYb3FUuPntHtzxKo2qQskFMI+0fM7ceQKim
OpakpcX2chIpfbvAg+YIPaXozx5aImFd2K3byTa2YOis+7tXpPCjY5xGY+hZe0wv5ri+UdXOQXBD
c7VD1dG1H9VmtEhWuMgufx/jcUm0rFfZnnuzro4L+Ta+COds7/n/FZ6ISF9WAANKBF1vh8NvMOvq
TfrD9mEcXqENTaKzt2zP29v4zJt1KFxqY+dpE68edBG66TMe9XaCndfoQoNwsNSUgnkfEVefXDVt
oo/qtms0ZtFft8uIJG0eNg91BIv46Cenozv0b+GtFByRoanxKVUaF7F8PvnZaFsGpC0F67YOynW8
1z73sVVmE152F91Fd5zwKy2eRvu4GhwfSrRM0XcCVN7AQdb4fun3Mq2zCWojbdv1WxUAA1swv8qn
5Boojs0pLMMdOryId7OEyUBpnjeBrIyy+xRq1DU+hRZwgOVtgirdccAbymlcWusEqhE/rbz6o9Vg
Zx+ue3P/NBTRSbvfL3rRDMsYmN9QmdatWeCwue5ZP8SOmifzRB8CIuitezjtcW5AATbkluxDYT7l
W/QoZZdUir7eKbbTIrg2BDGgzcx3mm/mxSMX/Wziz5Ms3IXHqTm0li9zkbZyxvXOPYWI0YfcbrDn
j6HFnXNbnEkssB3HERCwWZlsiHQWJlRXcAkK8cM0SXsWK5QVbToL7kskg4x7m0E8ECFKI3oD9UaX
nrmiV7EBmxiLtpz7VlSiYXa8vUSZ+aozT2guDmHB6BLn6toQFCHGme5WvSF+V8Z16Z5FmFd7YLBL
j6h3dvB78laCQS8uGJfEZ3SeXSg+2ikUQAXhPr8fssq+Ln2erHs6q96JGGwEhBWNY+r8YEwcQieC
acVrHOURrtrjqjNJ1MI71wHWmXE0roAmmeU3XhvNETBa5meD58ZjXQH0uUZ9HWDHyKCDdCj4/nNu
TRfPJTU0sHTx1UBtJXTozDDGYABee9qbdjB2bKWtr230ppGiJ8nGNdpiBSaRLchObL/R7Q/qLW3x
S/4B8a1LcPF2OdHBgaYwj/ckNo9ACYIATgGV9J7lz9pFwc7gcmc/7a7jMnSqMtGITINEdCBKCcTj
FwdsGm9YIWaxJvIDm1et0GIrCKmps6haHUhWbLWPoB0Vcvk2Mc1eZQtchzBDQQ5XgAxJgonog5N2
Ts3gODHlCINNKFRwgRQDyA+xSjmqAFMIFSxB6zkEpXAH2HDyquLrJCL5OO6Go3LkCLVGSiLwZoCk
ByGFKjdt0g/RyWWG5yqqrsg04vJsvFO0HUKng5dah1Y4pTUKYJOIJUMIKQenQFGT8CowNa8CaCCi
Co9lCINTbk5s1hUyjAFLxArCTaBp5SBBlUiyyupDtAL2s4V8pr+vg5MgHGIz8FJRTiC0QS/MgQzx
afcUdOzdVaK7V0sqSsN3gWPvogn3u8XMDqJ+ZLGGi4LCqAle1Dk7ukUAl76Kof5dNvR7sZ0HSvxd
vMAp4JZwnZQbfDvTWktqEwWScJ9cjQ2LFmdqIKIsFkalGosikWSaF7GifZVLcOlAi7DqraMDEIVW
/DInrBIoseozQsb5qyBr8TRkUGCDBx+LTqIeGU1lBgqOfDQNoB7NQXFGVIzWIEnVRPWVULAYrKlr
3s50014wZDiPESQENBS2VAE0E2dy4V9bsBZh8cwDPNlAZzTXHfxpYtMd6x+TvPlR8QC6AfwBo2OU
YwhD3AtVLOfh7iEZWZR84NdlyOpXKQ+ZwyWjiJhnwR22+blOU2/AjBZ+LTiGKxAw6kJibF8IoSvB
hoPbDVzJGfRThlMRx60lPxeaaVB/XhFY5+Fu++DOgyXvprYkmDPcd94pqDROAziOnBzXWbpUyN2M
YUIpho8GP3fu8M0tb2kCYaWl9qSpccLqfmJ+E51BeKAoaxSW1sA0VcaTdjAVgKF2ely09Dt0RXpI
Ya4gPYW8KXSqlIvkcoJtOE3EZpu15oOUZlwBkgn8Q+oERluNG5vxjOiiccLMKU16Gikf0ogO9XnE
e/1KZEezKH+mcXqk7pRn1HLXjKAqzcH5ANZFWMOViw5SzAaEBvXT5lxfXCddKfrvNKGep3z+CHXs
InsVKJOUeMuedxed+NJ16vyUM9GcB0iDMBTDDc84Jrc+9sF/QKY7ENaLd6Tzti3+gqDHpUET0ylf
QKk6bRFeHgsg1ZBEww33o09XmPu2GqTMWzuY4cv4xLOqMqsLV/NVRaS71XvtoMQZMVDgExM95xz9
hKXaYjiBKKb2m8A+AsXmvbAMGbqw4QO7Q3aDYbthwMzENASSLDaPo3lXxeIWM8+FuXjiOsCn1VA6
J5m3IQ8DpApR7whdjwGU04+Zi5AdtGPNSyLpLd1No9JV5kYQKdZv3SrHXgZlPHA1m046mgdPzCQX
XtEoWAy5Dt4BYR/MlBHluMJetaEEHXW1cKdsGlPijVIeMcA9FSeb7afdnSQTv9qfvExJBzAZhsKl
QaUZkXWWmAx+YB3WZSlhcwpHehlqW/qoR6HCeD7wnfKF2oo/bzrtyoZznqMjhvV1OvccAeIz9C4R
DchAAstN0CZnTpgGWXxkitqBVzsMWfh6bAlqbm/MDqBMKJkGZNtp34VfCGweMa06FYi3l0fE+5NZ
smHa2DJiZihDbin0mncucHBSPpcyQW3YefMbpx4zZUreh8wCMx4O6tSQQegX+MvzcAksKNpft7cY
VTw7hihJLwmehjxOI4lIDglSkxgrIXt2/0ghH9NURzO9muwEtJ82J+EHqY44de24RssXhssYlxgG
ty5jwoCqROIt/9GFPBAnjyWKAQW3O0+0YKHoXxoabEwA+eO6DUGwqQm8MqWXgxrM3xNFGEzoDAfw
bya4JYO26h6aqPAy/avnVIRQ9qZRIayGFnPxMhaTmQWBhXbyUGG+o7IwyRMsLGFF2NyFcNc80Q/T
SJODHWXvTKX5A4qiNZuoHZvMWazauYN7aehecBaI4YLTv0gpBpTzcex5DADD8FUeQtequxP7XXO8
JhWba/+6+ol7iZNky+t2Q12nWj06kZape3miYsVEqgmbeY02hxjMyVTMV4SDUeGZrUQLnrYyKpmW
hhhPONNsqClUYkAON15gwPK886zRHXl8VObGCy0VVSrdcfFqb8wqYCrKqDnuG6k12olrTnawSb94
ymUqCce4Dn497md3Mzp4KX/VYXc80ifPIl2nXMM+XwvmwDaayzUg9nnSbvdMKBNsOI0TFnr1sJ4U
MFtFfJoBynQc6GaQqfcVTKy7VLWwTFAGSdhIjQNZElU0OMSh+0HFhQFLcDnvnXl+NQjrSIxoslig
cqDeLikIIQzkCISiJSJYSW6qUAfeOlPolTDhzMxQINQghibkUIR9adXzCDnNazEyQll2m/FXtYiq
EQrGIeZW//KgE0ipb1VdcObBV+Cn8fsVHBJ+0vxjQiJmGTYR2umoVkSLneYCJTOx2KG5FYWr1LPA
K054pOuWscI/Mk4tFRKp/fSFXCA7Frj87A0mCTWzqE7vI6UsFU8wLXIm9UWRsNemHybc9dLngWWO
Ej+6QAK6FvMZ5jBBZ1d33cx4lLWvYiPDT3XmP+091iRMSZ/yyjpU+a5qS7RjnDJzTnkvTmjNGTsw
2p6roJaEPYaqTqzoSuspOIWL3ZoxfcP+ZMyrdbTY4PCQ6FnFSJLeEGBZM1hJ5WEtBiFB3h7cy5zZ
esHOf5xoLr7wPo7JJFRjdtbYItxW61PPUWZ2VXr2Gu4C0r0Dm/bMqA7RcgvT2csaCgQODRYJty/q
9YIZVM+HEo7KH2uuVtFPgYFKB+ZPh2j1BHfkP2ehdgc7mMr4gwfFaMrFK0O7YlW+QsJ8xnCNxPCG
6ZVvaPRzTnHxqgrcuTYtoHsWVwIHAv0TPG0OyCOteW2WsITn74exzRji8R3hTsvzoZA1z4t+UltC
xm/PjLjixBpnbGJ46NdM+6p71rymqmic+oJZo9RaM/q+HmmNb6pHWJwJZZjcjzncRUKYTYTGaGm4
IqQp6lp514rp4zrSsQnSue4lIcEsqrrnV5T8P7EI9qqMxrHZUa1wIdxMXVU7MdXT1kd38pB+lb0x
Tplm2FqMuTI9Z7DGG1PFdJFi3z22nlN6aSqoBCBhwdaZ7TPPbMbIlpLyiS1awV8n8wixWmAqQJgx
Qjw8fgw7MvnemKHASXyK5CIVHDkE0eP46Fo8QAITUHTTUkTNE0/JKtgMlv66pxoifS14vkVdgEHP
AWd87+DTr9j9atOqRU1jW3PBytsE1Fsx6qApeLWE6iJi01IgFEdSb6BVtChQIDuOSWBRnqwNi9j5
KwKXGsNKUYKerSv9MWGEcsnI/NgsmBYLdNFIf0Tj4hCzJaMFmB/YiYt8oPlRYzjfWTCV00to7LDD
4DmY89ywFDcxCmxrU3gJUlYwCOyspho1mm0Fm5eY3zQOpn1WR/pLG8x1Pp8fvHFHpYuH5qItZ21F
/F9wupNggfeJEU1saSUjB0wY2iDQINAFD2YMKfgjdB7W43qX/cIfdQQKN86sWYrxldsXEH/xnCSL
r9yZxb5Hm1jRJ9jCsyq/ZV65M2nqYR5Dy9kxpU1nJm2U/TotCG7Bfmem+grGxgzYQNDRGiRDYMKp
JQiBXQLvFJZVehADZcq8LCRIKNalLYQLMA9MEPsscEGwLpAwJxLgALkeOCLlNa0HJfCYfWPyIWIO
dGl6negMVOMMeSTPobMYnry0S8TWnfUVu8wUvoYKugqsWOTfeVbH0D+UkRdAQdjDrKlIUzjJmblZ
AauoJiuQTXC6/tEj4QF2ec0xwhOIdgHMcBxKbvvsVRiH65aiJVWKfK0xrK8Mc61jimLZsnrjZ6Fe
ahuUswCQhTFWG9UAbJGtkPpK6L9YPV9QL1gnRmxJ+fXMQrYEu5P6wtzfDsS8ATxLpl46zNkwKi3k
FZVA4qw4LNOF2h9UuE0tV1rqt+w3NTixxIi10BJzsslUcV2JLtbUorIyphOaRDH/ok+AxSQ2znfg
e14nV/PA8Ri+JcKucofwgrB4SjeXgWuBg9ltX1l2hbFe6MKLvwd5lYn3hGvX4knozoMqQIrhwbII
Z51OhahExzIt0QXCinS1mtNRAGJQluicEtMxaJAmX5YoEKZcTSHHPTiiIld9ruZVKQ/SuoBLRd5x
OfKfoOTLeXau3InV/BnleilQKx1H0wuQrTCI1N0Zi5VGt6YVeGahOu6cA3kVt/A06Rf9rC2A2k6q
gSBPrFuCHXeuIcsQAHLDjj7YM8DOrzyG+pnhouHLsGfosFUOd0yZX6GD2os5MnAIDViOGX61poDM
K3kMcg9g1VwZSD8TIpMD0k4uel1boo6J6agShaKCOjNYwO+4HgrMVPUo6YSMGzuAnx+bqsoSu4Pt
AsDeGRRTs4xmuRw2Ynwqkv3vbyCnMGs6IVEWrykOAqQLFoBwaHmkCDETnufFkoTxqamw9mnNUezM
RkQb7Sc7Uu3mmQ0uq1zz2Lbc3QPpPWaWL+UPyz+zP9JmlbUx0Ho484/MWGsPJ6YJB6KXG1pS+Ua4
XlsKaDOUjWrnLkRQO1eLg2m6UqjNTpJVfY/APfQYprZpUimygZtSZ8l2kk085XEdmDbai3QEj4n6
9VXnyZaa9OouKjzkJU35Rqra1fYdQMETY0n8pS8m04Sfpi2HV8cAEdR1dfVzLW9ZYgM3i8Rt2vFv
FhWalELt8kIITkGtxFdBISWWnhWLf6bfMzKcG/6qEbLRTo9RoL9gK/qoS8qospi5lfYMiKwaU5NF
iMKOkDtU4IIFhb9GQoWQgCd2GRyBnmgfcKhw09P+dDcAjWLbocQt5Ua+KmiX8KS0nWS3ws6p9NV4
7GcF7J3YrbErAmZZNw7f1Pd8JziTk11/qu/5DxKc+UacyL6pVPg7xIn+P7LbN7UJ9+z2Pbt9z25L
nuOe3f43zG5LyuWe3b5nt+/ZbULNe3b7nt2+Z7fZoYBW3bPb9+z2Pbt9z27fs9v37PbbPbst3uk9
u33Pbt+z2/fs9j27fc9u37Pb9+z2Pbt9z27fs9v/mOz2d64w9o1qz7+oK0xVIpt/qga3EOenAlqG
5je10YXNtTArTg842UrsEW25unn60rVcmpeWXjl6uT039md1mZbtMMULu+hJ4mMqNzEEKfd++7GJ
/Sk0tddXmcyh6Yxt7e/ruL+90htpqf+7K/1OhLV2MzT+L0VYv1Xlt6XS+hNL467Kf1flv6vy31X5
76r8/9eq/N/Z69g3+tl3e53/ZHudb6U3b1Vu7tKb/8/5TgrpJqT8d5dC+laA6oaX+tcIUJV+teWo
15yaY5fsolV0blp9Xi3Ps7q1kh7QBX2VHXVvtkQg8tqnCdqGv984lB1pCd7ucX4+4c1tp7XzdDXZ
oni1QWMInR3KQKXopLILC+Ufiaw2JOdzQdqihILOCRK+HEw2SMlIxKVIVUqZcoUNtS3UokQSE1Gt
i1Q2dih74CaCGZnlOYiKqE5FVH/qpKh/y8VV4eer2kiuTikOVUuKO/GrQlil5pVjB7kHqX+p6lKV
gdSvqPoplKuQFZagvKtAVBU/ee1pLpAgvr6KRlUvueHzjjuNZo0FlWXUlkGVl2wGVWLUOUl/QcJC
SNJw5SlKNSqARxoJEdEqTPZ9IDmNZQO3po5N9UkRPR7Ji0pIQnoNKtWvUYC3pngcjrlbbmy5oml0
8AqtKlVPR6QuVJtYMxmkfSoC8ro6Vf/OqCLY5n9LqapViYWqNafugeouC84fJRUoKoiNntfbmRW1
bZT5wVpfBqrltam/xS80WA6keikBANXqnaJ1o4ZM6pdcVNGVt5KEU9MRgg+5z9SZcheEZbk2KnuA
CPe0EZ5WMGT3yEatUbJE19IXi/85VxambKdOjYyN3gUmDAeKCqSS+feOwBuO9n0E3kfgP3QEfjvn
3kASf++ci7ber+bcesWp1EpFp167xZUupUJ1P10yyXtPI9XfS66smNgoZV2D3NAA8R6U3JyO3GY9
R54G8lNlvnnnhRE+rE9PF7f19CLrwyAzQavFP17nJQCIOnutIPjRCV4C6gpbnRY1XtR62e6P4Efw
0uFPlJXKdwV/hDBWdd9Z3iuqkevjPRXLSS+3rl3K0AdBCWSdMDJTGWMJK5c0ifXPtXHlIJrlqZVG
c4kiPNN5sBod6U8//HjA2eVqVp3M5WScM/jB/x5SPz913DcP1b2JH+KHiR8z75t+PKVmtI+P0MTE
4UfB/eir0Bt3Ib55rf8xpmoSR0F3kpwbXC1KXIZjLTCGXJn1XP8tpmY39+sT47TTj9rGVGZm86O6
NJPM1LHtRSxjacYzU6AhM64Nk5pxl//1VSM7C+KlG8uiKMQwQlZuZ/5P3Vzu5huGH6ExH31qFeP+
h+oZP+r+R4x5hDGhwcFy7pa7lOD18Y7q4l9zdN/MByW8fa47PvKW/lGn4zZitbypeR9hXHc5dxx3
+7Q39ZrywPn6f39J6X//of/B4TDFVFtMuJiYEr2wv7bdySZI5yalxJ/R8sN6nPeyXonadafPDZYa
qI6/XB9ZQj82FPbV/AkaZEz1H7uz2YJHdpbDSlyMMb6LVNqZYQzXSv3LGtktlcRjItm4NqhBjsoz
M0dTqMqbqL1HyIAis06lu/hRe67NzLo1n7gZykOU8K3dU/t8dFeIA9hmhvvninsxCxx5PilYDA5r
s92adXcbXjMzOZgSrf/igISed6ZyNNWRHa07RTzNKEA+m83c4227wXluKnN3lSbW8PC+7p6a5SP6
GFsu2wZCPbB2n5La8Pq+wtgD0Zb+fmYu9PXVc1aujXPx3hujoUKtMXICtkyasEg8TSmxu7qvRWw+
lmheHFAhqvUXw2zu7qZmPze7t5lRKTqG42Z+Mdez2c8ouFtM3dMDgjSqAqt3N+66RMHhyg+nn6fB
0jtMTfp2fClPjTW8vuxfzi/pW/pUwR38TfdZ/VgY1DCGg6GLIPfwHBY5xVDl7u2kjd15u+omyTBB
rch/nbhJe+K2k7Hxn/ly3ai3cL33ES5LDWqXEebEIMjzRq2Nh+VJ1CAIMZj+8UrDa3gRkwOeQpia
cp2j0cFFybOB/Z3b8Fr4omgKaTVafCRqvFPpjaWJVFQuhvMPtq5rXL/tuu7Aa/QajZ438jwmmdbL
S+vHj6AfPzwEndbLj9YLs8vLC0h33YzDl4vfKrpF105e8AukYJV56r91NXGQauXuSLKLHZ24iEYV
YVHkw8yTftgH/PVgmM4acmyVyqcMp05JOXySL2sV+yTdzOipgfQkZkt6kePwXowUq5oElxIqTar8
wpF0lnLIH/mr/q7QjTPIaEnH5e36T5aco5pLs6hZaZqx2yg8qJyx9957/+y916mO/PzsFRsXM1gG
A1zg3AgXerSw7B9T4y47UqSJIkzMsIbCx+xilh0aMhx8DmhQJGfkUD9NCl7UQ4Em6EUnw3+9E7Ja
Ba+3asmYkD/iK7MIT2bR6snM/tTgDZ89hw/xg74uZuLxF5SxehMviugXdDjchBHxjrlU1HhqNLxR
FNH5o2/8DL9fnG52IPfF6b443Ren++J0X5zui9NfvTiVf+UGVGfDVKsU+aeUg1k/52Mr1/WkckwR
sUZ8+gIeU0EoZ0b8LI2TFLUoqbRU0ZpjnUXdoOr9Hqso2ULD/oSW/c8F1G4sz+ZZdVFer6aVcNI+
p2b+Wu+cau4FN2OAlIXZV9zjQ+31/D7OTHlYzszhbPi3gF4ccE2yGdSLJkOd8Bpua8b6kSZLcKyx
V+LV4fJj0tujfUmEj3zOsNC2HLNvpMPiyfAT/84/jtGi+McvCPGdHWMtzWlmzhNzYGPzWu4icHcw
24upv1YdbNjt5ys7n2Rl9v4ydtCSeLgm5brekJbN5amUFBFYeS3U3Ovr4f3EXooNX8UdL1zwq94Y
A8s3FE3qZtLNlm4ZF9S52X+gh4jobXj6XPYzYy9M2p9nbqVqUBFfNbOLcYjwO+XwxInRwfmcfDpT
M3a8AlHy53RtJp+bt9Xb5m07M6eJ/rM2xm5njRS4jOAb3fl+qWAOjfkxmM59hxBpyFfFzLCH/jEZ
lEEPkdPqzDsb9Iai8g9e36FGtzLWB5dXJPqamvnb6Z2fZq3fd/53g6924w2w/acPvhs2wn3w/ecM
PucXeYF6qVy1StVSyXKc+g0V6XItX/eHhXzQwIoK5ojSubQDq40t2+HharBrlZCtG3sfKJP5C/Mx
b+VS4giIHYa7IY5lSWpQS0LfvIQP70ReqGj3osR0dZlKQju4toRjzwz6KUcEsKQsg1CMJF6GbIpC
NtLT3iZcr8yst80MG9NCM0Nb+PfP2Le3ebv5+Pe8Taum7rpZR+olq1yqOUW7VKlaN+npxWFf262v
uJ0U8TDdejJ+sHtyMZs+2GEV0z6m22CXrBu7BO+MJ7u1DYq99ef+jffhPh1dGAd7chijQvCeRdaz
nMBww0BzZ87WtzaUbk1v7PdGC7fUtf1LUnRbAbpZEvBCE0rm73NUnFCGQncJEWPMv/ZAWYL0BAB+
XNE4u5J32fgf20bFMpUHvOYfPtatsSftWiC6EClVxz+SRbCBDsgXILeE1GHtHXhrgb9yMXj7sphH
8TtaNfCt43DoWAMnvXWrLbNsdmue41d9oLAi2tHSiUPv0uBwtzdFVPAcXkYzl9/raFeNm6vHlBOi
UN532lrsS2Exfpx97pND8IjMcsKNvCHIZnvN55P32K7JxPnqPnYB1JA+eywla0SCV8h7hY/8Zcep
mo8b0kGvQ+wQ+YiVLBQ9FIN1vAKcGfR6Ah32QRVb9YZgjZ3/JEyi8X7uzIFivrQU9x5oyzvQwzEQ
nkEuxn0X4LDkU1uWxCWWGk+Ng2mRUwLnVaYFbLfayaEQ79yZNhu4gZBsQ+0smMan5PiUfV62ZoOf
rXtJZoi3414iEIVUToJyUnDulgl/Zs1LYnV0Ul2ftMfHLuiPxdfcvLefq+G4UzOv0afMpou91ANc
KxqTYX+bceuSHyw++c9IzJPaOfrr+FkCbWhGJkh7t2joApgkIlrhBTAC7Uggi+9yj5VfBFN/8xDc
zGnWbF66nnY8BJ4Hkv2yQeu/9ULg4D2BK4P7+vTSzqt1nl3ZqJhoMEA7C51cL2pc3KfIi4YzE/1+
Avr+ybyZge5P5v3JlMfBf9STaX23PN2QAjaH69Qu6cmsAujKD4ippRWg7EsahwQTFj34uXhdB0ft
UvK8i/1SwuSBLp7vet8Akt/OEjfp4X/OLPHN8n2TMdzus2x/3ubto8l+3HI6J79VgP+duS8lxBDr
aq7Y+K+vl6aLvCRrlJbESbcJ2t77pom+7a4bv8i/srss3fpvIpvKzQ75L26aX5nT10tVu2zVINVY
X8SwnxCDnX2oH+fpvBKuJIpfZGvtkvqqeKVPBGVZpq9e4fRNEJunb//UBD+d82aftjtOF7PriXM+
PRXdTmcCf+f5eTgYfNPt5V+kkf/m3m6CyNMs2xWL25n2BOe35dmrdxYPWepWEWgmfZp6CxgoRI+O
mUVW6tathzkOKVdIHdnYLM7eYffdjX93QTcL+j+isb9thJv1+i9vhG8v6GbunGzPtTRb0yvrq5n3
pycznkDsqQfTbgnNSTdbE9duKQ5J3VVvk2SdLSm0iutkZjx04t9HM9XvOuRm7rSXzrycnhmJyq7V
O0V3Eh1JNabm7MnZCwXokQPbyAkqfvDwcCRelsb+LpYM9wafmVNz017x03BYCBftkrtqb8wj1uHE
91tTNpGCw4L3/nde9c3s+q9x1d8+9TeT8F/11JdvJti/cnz9ytH+5xkoh8x+ml2r04ldry4ZX+xr
xsZOdi9xsQCvpFI3m4V//nZm/QX++zfnu5lZ/97z/XIts+1qxXZAncv54vLT7a3h6BTLBeDmU4bZ
2hqWxOvuYKat1TcTZ1nP4Z9WjJ9OdDOTr3ZzO92mzBl1C/YHc0YRC4+xOV1NtnVt3JCO7gS7iNQD
WD4amrj4dMYeIesewGuPprIyzrm1el3AfPDWc5iJv38iyzr/767vZmKfLBfF+mzJ9V3YOsYF/NA/
Vw/Hh20n7WXDbaeGxnEtKj9t2tfPWuf049hC0biVdr65iu9a6Waq/2e30nej5Wbi/9+Plu9642ZW
/2t6w67mpPk/jwo9GQ6+slXnZp5eXA7OZXXIKuEcEAJgROQObwTrAnZCr9UYjSqtXTJqkZIQX0Uv
tzxsqyAvjFqNxpM3wqz1ixbCi3xMnI/R08H1eAcUh16lFcHmaHlUX0LjaOSUt7WB4hZ4LagnreBF
+uEiuulXSHCgCIcFbyD6ph6zrreKr5LzlHdtuCvz/gaLSlxDn1Y4kuIEG+wh3KXtbITqOfLgF2Eo
gD02qJxjKoljRAheQWHypsJvgkoP/AbgRXyVSkj6hC+LC18C111YY0eQcsYvGQcCIoKvl/lwTo5P
cIuwtF2abCpjXTgrpwQKzNOsWQ5LgDinZNGUZR8GuAF/3iXCAyfo/Yebp0WzPgAgbI3BooCOqp0q
6ZU1bq0AgJxAm7NZPI0FFY1fqmYaT14XeOsKkJqPjkEJ462mbGkzf4x5rKxYZ3GtdUmyT0zgXgol
UwyrnQsOqwue6nA+sjp0wgnv20WT6NUxUwxCa1N30l9nbonWfyUZ9Zn2983Fw7xdfZpEq4cS6vaY
gTaZm2JwnHl0jiUEfzXLBKIhZogzrxrhGwkNUV6cVlPujJhwHoIzloHFpXs9dS/DXXjB+2ET7Gy3
tkSlHIOLFtYtDRTgvf1jnA7HMXQ+LAj8F9P96EPI60PTA6IyMew6CI1hDG+RTVcMWy8+lmJ72xgX
sHZEeP2M4cRMthXo+w9fhyh/g1labjJFKTwZvJZTM0wDUkZmKE7UZADyDbUaDyrCnPZzF/H8Fvy+
g/eGq83zOIYzGYXh6yvppscTMuTkt+RCdYh6kH+QbE/sJ3kHyBCqiAnSuAGex+4PjiBWft2lu30s
AGAuTPi2dNMMjD41BVMG1k/Nw9qFFOc/PnIvGc1V4q9Q6MOJWQxEE8QKxFRR35dXp+zlNn5heMS5
MeXgapu5+/HcTC4GHHINJLggF/oJl8htt5tjOUFgJ7DzfB+YGP84HBZ5G2yoQnAiX+aQlHucZub9
Qkskz29kBE0yAIwOZx8nOE+bj08s6LzFyxaKnC8odYc31s5bg7umrS0OBEWIc2GtO29xh+6ydd4b
0pp+eoZeOh1Ya8iE0xyBfqv7KoweDt7lYPflJjd9Ic83IU84IO087wxxJMOyAL8kfU29fYTLkHn2
ye8NJp1TlP24EH4mX3YgG/NKn8k9UqY0J7NyUaonRwHvqgt82X4+ulU/DcszDHY+wu4Vq4aP8QMD
z/xoiXL71DkzsvqYrvSysNSAVZlsuScG7PQJp4LW+oUCAQN/MYLgiq3ExwpyIo4TK4h1m7huHmJc
oB4noNYbEGoZn8gy6/R2wPav5LYHDarEjx5g/SESu35BmhP9/cGmNTU2w2zmD7ES84YVwGjG5PD5
EgiF66pTy/HisRKvHssbMw4mYcU8v4J6ph6uJd1UjbF4mb3InlEmi1PjTxuXeGuyI9H7AlQfSP1H
wT3iP3o0B7wugL6frz5+OUUx1xokUt1hdVQI28+L0SMVE3zMNl1ZIajR8TH3+v6zvMMwIZABATxF
mYEOyMxiGyIfIVn/ZANsdvByO2OaUiKhVA4u2Bvgt7PhARrzhbcBf9pirfG8jG2soo6UaewwLiM5
TUTDY5DAQfa6XECGX1+tMTPP9d6j1S4/HyOVhOwf5alRMiVTD7IkS6zIasiAFrtZM8H5YtuwqVU4
kkIosM9fss2fXjj4f7F3ZsuNY0mafpW0vB5UA8RGjHWVWWNfuC9iSDc0URJXLCQBrk8/nzOzuyKU
2RnVNjczZgqFJIoEzoZz/Lj7cf//Kqk6z04kdg3Blltc4De+017vuS0zmB6Tmp9OYQqAYe8Im4BM
qguBfIT0bV0jkxMx40EgiOv5eUZm/4MICMrBKhE+tj2MmFBz+hy5RcLCJqcmOnxJ694tpPDTt85s
do/eZhFD+vZgfRp98Aiu3ky4hvRIFlHuvs1m5sO+usIsMnen6Rj2P77C8aUTED4cT5LaDZOoI8gC
tc/ZxpGvLcxGvr/odglvPLmHWPZgAiDfsTgDFkNPqFOFZu84ZH698u/updPChxlH86CE27sBscnT
6dqNX3tBxJh1Erh+kUF5SDw2scw8GKKYiSWmb/7gLaelwpOx8wad6/KOiajhjb/4PWF7JaNl1u7P
uGR2daPO29sseJ7NOnqKufjWuIO3PUNUIriR2SvW1eJBxEvo9zz5WPtnF09i9Oa6H9SISB+xRr0o
cicsVuLC2UYIQWWx8n0nKJzWFd6biH8OogixnkyENe3N8WZESkOZTA2jEbwvBJVLeAg0wWkB5TJE
yl00aoi85esO9VnlIW8fbMLkWW25/BH0ziUT4XA8ux98WhLuDknaUMpiR/JG9N7rhPIsOj0PURsP
txzOvA/HezklkU0jHkNg6SFGYbhjq0lbPiG9e8IwROwQb08hsAW7k35fzj0IgZdA9NFoFXycGfOd
FwXP1O3wWw2ZpAaLcjZj7bQZcS2NmcdCcrGSk1vOrrhiNvh4G5Qut3K+w/0QnyHGCNEnkejK7wlG
vtaRTIAdFGRlX8tq6pywXYYvqvdiBAtYoV0V/uvTsIA42SEd6Z44Ye1WKdzijlA1Liu8BvK6v2C4
JYMA+jcK0NmRKAQqEEj9lAThnXtjqO8keJb4aOQy0olFVwbp8P3EKdJQuDyhGGN/hEAYSk+GaDp3
41QiXyWq9hilaQ8ZGHjp+J3I54hR0nwn22Q2VEeLCVujQnLChFNtdxf0r6QosCVC7F27kl+m8S3B
7DrbKtxCDAKPuX8ZLaBeejl4ScTkGT3i6oOJ5hLEjPYSLITEeS0iv0tGWsrj6Lg9wm09f0ljcIJA
1uyuEs9JHs3nob4iQhjyAXkAVwSYzMzdi2RFlCGaDoxvG94RgSXUPicobuTdyZqciPtvkou2szf+
tufTwnPMIs/D/oQFwflXf1HDuP3CcyNvYyLE3RPJjlgUbP79kQukyFuns5gk0NK8Rc8sZo53+3gz
WSTMrC182AXUR+RNoDSIKsEyIZ+CRm24gqa4iRnfeZZE1NDrC+1dCD0VNGF0hRGOAlfm9txjr9mI
IgMxo+wAIjWjSQ3HtvRN2L3zsYQTRASSryUugODpdVD3Vbk2oMnE+MQHMhYYB2cmy1FEDAs5mRCY
7yUfkwk8SJkCG5ABHZbG9Um0h9xwRvaDJJhImwrIBk+RmeG44gsWIndSP8ZWnvnam6wgAJLrNhAa
ylRYlAMNbiqHrsqbNK9xDTd6PCpyOj7I9jh4Zry4RAth1BJ2NsXt8zhl95NT4hmb/bXTd11nqFEb
g18gH5JRjsBiAcMyhLYM8xqT5o5axW6JABEISpTe7lVh46SPcKozARn8Lu3tJ31pi9w4wdfWnzBL
5DUTGCIvsmMWPMBun1c1s/W3t8I+V8oT42oZNRq9Yh+YTEbc6PYlgRJlhA4ynHIhGTac4Psk6Dyk
XMVPeZp8knC/6N+T/gKqMIZFKqDCBT8ni4O3gD/Lhe2QCtFwQtrGCxni/oQmyYvHlZOSXB5yAUhk
4X9II+SUA3E9+uC5JMloQnYQ2jjT8ipJNkk4IRXpxfJeQtII+oswlIQbSQiCus5LZpzPQ+tcewnC
lJU0YLqQZhSP0GKjDwK9mLt3Bh8WO1ql+9eEwg6QK88jIR5bTJj8yhCSywnaZPMkeTLCeCUJPRC4
SgqRyIad2Bzw311dYcu9ytpkNKjjnjFuPLgXU3VPMIX9RiR/oLu8v0knonUjReMVcTV0l42RocXe
YBVNJY4C8sshqznuw6vHUC8MzwnlDGgx2YajjTdA1xRBKfRVucgE+iFpUTqDjSXENN3FB6YqH9kZ
8hdSOBEV+9DJLM/M7MxBagtz2N2nz68ONoLDtGynyKocvj9JzFrzDCdiVslirNndhP5PvmRve8xU
GlaTnCufIwBFLsHdiZz6aDL2GOn/qOjKtmMw/WNoK3P38uBtF5q93useA2Ko+O3uvHtaPpHNAKcr
KtoKdcpJy+B1nl2j9cPoufSxeCCtOrwLSeAx/c3mmbOkhBt5JtEdifKY/ghXyIXdjpvycNzs2zc9
XLCECSsh14l2r/swLgadTgd1vxeQIdPbEpDxSrpVv98/8GPy8RFF7rFwP9AVEnZS5vhjmo+Yl7IU
eFrMUp5YmMBs9vhrgqwSecxSZBZP+rIqmAYTZuuIUuRB7brn+CNB73GDIEhJzPFI2hGp1mMf6wVp
+nrzUxqCDUnkAQlRYupNx6bn9dAvA6iZW2zXPQIU0gC4p16PYl5dekAxGJxp77XXS4NpqrpLFa1/
uAnHaY/73I/BCJFEp0RKofFxo5fSZ3aZMXtgwAbU691Iu4Jf8ZCkWnBJXnukC93QTqUh7XAbCyXY
YcKb9yc204u/7s1M9I0TMTcWLGVE3ZBbjUW1J9iU/c4OyVBKRZo22T5GNXuSsLHZZgDhLEZcOHAC
a4Cg7dpslaL4CBPk4EQa8tUje5iJMzli+Own35D2flcmH2FDa8hZ2/4xxhZEoZMYFFERc1oQ9OpO
Se8aJCEmVCa5hCxOotREv6S4rX/rrmFnVV/P+AeqkTAhYnqxZsQ0k5S/OjohYBX37rcjHU4bA9Mi
UqGuPHbI+3qQcO4yInAHZJglWueF/TN26CbVsSzuiUESJEub533ygwGTf+Oa2a0ntjSbkw9p42sL
QkzZdvWQMiA2VIOXNqJGODL7uf/SbaebmJeW5K6z72yf70nrlWXPONz9a2ePK0Sur0aSF18OdqNb
4LCPbOINjIaiaFjLQ+8WtHHgNI/xU8nxV1jY+wlih08USj30KA+iOyHhe7lxnCx25zmRASkCe4YW
081DFr1DiRcy8G+vZjhP7fDAiCZ3f/18Z0QcfDGHXpcaU5U2FKN5ZIYXOkg4MsoUZz9pC45G6Ag7
N8SpiGMDzenAKiEvz6OacKGTUsm1+3f1SRLBdL/ffjrw7A6QPLZTw0N4+cm1kw9ESUFNPCbtdBVD
MQynn5Vuz+Cj3f1z59qparwbBYPRTrtmhfw+9NbPx6QhiNGU3aWPUCQn3Z0ortDkNpOWt3i0E/Wz
34Ix8U5zy4HeUXg2q5i++fMhw+wiV8NdvDjBa2owEuEEXVq0fvGDjFZMdHY4RbpTufJIywSPoR2+
7EYapg2zZ3FOZD5dYUE1UhWKxnaUoZOmU+GRPbqpP8QzKb49QWP4lg+EhPOGTL5CcAngGy3u9i9d
ZBLW/Wb0wjWyg69StADUhVu3drunYEdU2H66IZwS5ZEsOOAUKsaja7swN2a229UBVmg6Sr8dtaNT
YLu34IWEuSEiIm2IZkf+BfBGe517amMCGJUr/NpYpsiFbe+MR97dk63RcludOaGcHNNBjh3YCGDh
8sQnj09AeKmrgY7EsMKCdEoDiVG8H93NwMQerJPr036UpqswfcY+j6LOunf1HjtwFPYZV4T4IXnV
Ie8dr4Oh/47PEEA8Ay/pnYXYMHzil83P7nxYPDV+Fxfj8M4ez2DsO0Sz2RgQgCsM86QgQE3y/yp3
Idua6G+L5KPzHAxGPDv0DaLK05bXFxGQ4E9Bj0Cis+3fnnh0PME6eDqGEuQGlXwe0RzaH3s+gHzH
RDbLORsTX2pQP10CadVLn+m14i2DRtruEz46MvCybJucuevb8GGcXHvTOoFVM3HS66tkgDKajKeT
2qnsZs9Xge8T9wE+v51/6GNGY1hHwlReCI0gLpGjdwhxH24gVh5XqMvbQJwihNHKlXAzqj4Fqy6Q
Do03TfEDPX2zeNzz4XpA5uQj13F4yXB8EnKHFi0Oc3GIm67dZ14R1BeXUSvbAl6xh8C9ieYzaWUz
ZJ8SDvl8tB/h+ekdhIMXH03q3dwl6Y2EC7MFMrDdpnNe+0aaJ6sevnhSHdfdds/2ST0cC18ibhH2
txp+0TpR0hvtZf9R8dscZSuS6aR7Tc9+EnDd/SiPjyMLt2UK3sUAb1LnlvQumLk4inAMCM9qGy9Q
z8vICW3ww4syvunZroI/OrmHSt9+IyqSfi7TVzFjIR5PleFz601P7zCuEvl3JZAZs+Z1qgfiN9q7
WypAXZzNZE/hcZBCS+Bm1CFtW/HehGf7DfsZDye3dwhNxeWn997mZA1b7uz59Xk8HcbbaIxfJ30V
uuVD4iwPj5hQ28Q3JpAinWAcj4UJczhOX60QD0fhB7H3lK16N2YfCBkexv4qXK5d7NrY68l+PVuP
8PrIDlt1DNccouoYrie2blvYIz2yOHfj1oxR3KevLEg257ZLoq9MGSZGiGbDfc8sYZkfu3A8PIHq
gS2N3aXOaPLJfRcskm8kmzAdtnx/E0QWOY8QezqzkxMv9/63Y6eLrt3txu/7iFOM+1h3vczk1MB/
x307ngd0BMdElgm8TOPbhAoTp9olWViO8hEqPPaeuOpE61uOYdXEGyUU9tdAHoAddUzUMvyHvQ2x
XzwcL251AUFhvdfILZlZmOocqlBlka05aSBHB9/II1r8IjmtkG3678PheMwawGnbw5WySzpEHqCj
YSn7C4SPB0qLcILLVLJQKNF7xg2ORnhekYUk5sqp0DdOeb4tDGSxit8cCBp2oyObEXvfZJNdO3rY
PfQObjWqeucJqCp84LBtPXbTTSYSAgMRFloDo38/IG5rdE0sDi0MVI5TpMxO0e3FzJxs/qSCoFCl
ur+LzTPbz3ks1Lkit2oqZo8O8kHdu3eMpxtKlSjswtnMfuSd2cPPE9SQNbVs4rXXftLw3S8okJ4q
MxieQ7GgVfKEogbC02C/R0Gvrp62MKG9nmn4OKGJnpK1n07E3bzv11NOXD1zhsUC6ELbLV4OEVtn
Od5zeuEfXnYpnoZukeb+acVl2DTxFQ5ciHnZYvFr2zP4yINyrGWnKeM9FiAFfSa2RE4Kwe1DjCBo
rBkIbAWQAcR2EZsBmmU4xAXroWaf3qr41B5/4CwRw+aI0ZqHmDVdsTbMrEoXInOBjcBimlzX2P61
a0PTfB47aBaYp6mzqEAukC3yRPkmZMgVrT6uGaGDR8aU1JaHzkLHNFpUL9LE08cFRbHqitZ46Or4
tTZpHp4M11ax03a8PjA4V9RMz47NeB+eB9IP0WgwkVIza8awqIf18BLt+4dh6dsZ7eKTUzdvvFP3
Nj3xrDmJ4psn0geUJ1UWpy5DOqR/+J9FkBbBeY0Tmn2LpjEhxOVU+kXa9KuhVOdk9cuBbIvb9IIt
dk0w8ri3Gso4rfZMrmIIXIWOgyCB9BqfJMZp8SIWWxk2nN3HN5kPJbU3CoNrTG/dhtYWD+fIdVz6
576NFiyc4fcJFrEdXnoXZhSARs/oT4MSAdM7J3douTvVyAzZUZsElc0/9fqXXjl54fi0zwkphnRX
NEuuMDwzRBVqWAfY6Fq6KNLDS56g+WR+G0HkOnuALiLLrTo8O6ylCvQKNmbZnDWQHNwDulWJr8ME
kAJS8nA3BCBkcY2vrrWV/05v1VWwR5sYWxN/fkvBY7Yy3PPCxncUt0UbHwB5gDvz283fDdiLPTY0
d/O8w5pUomNP9Y8oMriu2QwAQ8Lj3PSctM2Z3ikxQius+XlHSmG+EG6V1JPr02XMEvCMcO+ekhWc
y3XClqb6wpSMYGcfzTnWUP1tLBZPHqu+kjqpFbbY3W7JfiRXmQggFZVpG6/jVw3i75b7esdHTzuW
+1fCoJ5qf2Z2NYydYzArOpdw+yR29DOtlF3t1DFT4QYHdoktQqMnN99hy1yhYYjoL4PptJWJy3gw
lQ2Bpg8wLdl1YST2MBSnMfAM3ngKYgRO0pYLVMSUe3tjsACwTcfe+NDfs1kh3jEVRStUXcoZyymS
mOVHyhlzKxlyAFwc+pihHsUh6uW0c0t/jl7Nu9Ick5NINBmoqqcYnV6cBygxHOtQKJuH3MEPOeAk
Oygs8dJuA3FDiyJaDiuYvXfoEBX3771zZGRNtyXOAm/aivc7txwa6C5NdEDXQHalh/E5anFmJWVY
fCKvp1ZsZEZszX6jcN75ZymCAuu1217wUdaKK7aBc7caG6CGXD/as6ZLm+XshnTAa1d1W7HoRkXY
XrCVcuuBXQwVRjZbaQQ4DlTU0HRxP5+n88XON6gjZ6wfuBzCU97AHE0vNff8UoW0B/5uvqMmOnfZ
w+mybIykRw3xiYL5ZaBB5ukZhY0EKh7Z1Mr4M2pzyzmSEbl2jfjM7dCAD0sqAmyE0VNRB/JAKt+n
VShXnvoahocoXRQuNOD8lplixeeRPCy5UsjFC7+dtWMeNiduu4cLwMqmzUMZpRratx8ePY4TxXho
+YeQ4BxapjPjmWM+52BSiBace23YygWZLMf5wotbYoWv8o68L/tuHleDxjuPhBtbXB1HFgRqFxqC
1xP68WvEsPInXgdZahgIeIRafsrlzL8e5x5obXiNV95Up+Y9Y9HCTaF707v8+P3GatCiq7LbU8fc
RQ/qec86ThWfRgYpVs4KZm7xdpie6B6cbXKYxZvPHDFaYY8VGfSKQS/wmtdOMHs++bMiwbN4ByWO
k5rOoANnPU4ocos6Mz0azAZ4eDp8ux0cNCWRAK89FhlLRsbuzNyQ7kxTjjy9IHUxADg9x7/Ti0gP
conjPvm4MsT5z7kfIglljja+eq9Hll6Hn69TzoWm/Gs8isFbdATfpUIj5y+0QP4XPp1PebQAw/Cz
xW/+Mbdv/CVfeLxYhLIuf/sh1/IWUDFSBqfEIMlYMQeFU16OWf9YHqJNcnWc8sU6Z9w5mX1Mp/FD
OsAKj8r6EAxjZs9YOOF3PvoUOCYsHIE8GfNi6Y3Hj0vHlMNrSrzxKUU+LKUly3sdxFx4Yy3Eoo/J
YmIesijSJZUjJ8bpeOz5rUxEEOgl3EsTqVquoUBZAtYCfBXu+E0STT0a7035BP8Ykm2KGEM4yksE
FlP0MXxcLmA5Y97nJfcwjkgqfomUEBmGtJRPHuMUp5VPmchTWf5SYsqSxBpjcABxodcePfOAV4n9
YZwBt4KJ7i8Fs2UZo7THvjccxsM4HnocxvKSw6Dhxc0eJ1xD/xFeMPTnQY6oJFOS2/jv+O1eHpE2
6cgFpODFw3ex5efeu5ha70Opa/1h++YgPsVCMA/uC0fpk2oRx77v+Xhb3znCpSJu57fHe9IkeQ0+
DE2iCdIK9Gj+RqF/pxgUeMnVlA/9IX/E8XJMq3hzSPjHkH8SDCHNzCgrW/LRO/VRAN/yi9d0lbpW
YhD6S15Jh/wlH/A9J7FDGhfH73xngm5DMSj08dIf846/lJ7RPylFIGuURCrE2ojyiL8lEuXRABpB
fMZySW4iZTGU8rUkwazEcpb2DccSVgB2DubrLVsqTNAyKrtEGmP/jpdLCTlernmKctRaercMwB5i
deSslUv5jX2/3HtL3r3E4zJa8taGPvBc5WZFDiTH8QbUnphPpBJxBwypWZB/5I8lJVAVKDyMwHJV
umTPca5JXe5Y5jzO26Xcyx9Yi+NYDnlZCcx46hXkIGaWwANxasb5+w5LjvXyaHfJyuHFLlzydJZL
/L8ckTL99pj8cTw+yq+1LN791Vu/zM3ooChu3G0fx4zEmEGiEbinhkv6RcvpoZih1CoNfnSGZinE
LvA3FlwZpUNUb16NuUUGYulxeimgT9QNytGCeAeayTCW3j66sKTjgtUZsznh1WVRh1dS79NdeMT8
KvrH6Z6Tzr5FDig7H1aHSQ/zq0cUSP/4IenBZZcnNSOjYv8hSFkSDwVCJSMr4792H8BHPHPGgJ4v
hzxpj15tQn4M6c6Q/j3Gebl8nDoywrwrP+Rx80JmFhLl8eeNOc7TlscSLxlXSuGhY77LEHNowWEk
trQ8DRoSL3c+4gy7E10gTqc5akdqxfFUBAfiStA50YtKpAeSBkEnQkpKlmccezJPs+FwCcYmU3mI
64mpP9x24yULTmQFME3MMT4SIKklBrssBhbwO8EYsozfS2/bFemAF8fLlhQghRxwALI4Mxan7Q+z
d34jPnxuAnyBOGPfY6XL4pZVLeXFiAopkWXSHlHRPDhJeyg/j7L3d3wFcjPyR255X/J6iUB5rP6T
uxQRN6zlBiTEe/a+jXBOSLXZO3BYCAQOewUFi7/r2BiBBtqTOAbpCr8ox5fuvWfgTvGnH/vZ+0n8
C76fZT/JAfgXoks/xdN/RZd+RZd+RZd+RZf6X9Glk6/o0q/o0q/o0q/o0q/o0oft/RVdyonJV3Tp
V3TpV3TpV3SpHBt+RZd+RZd+RZd+RZd+RZd+RZd+RZd+RZd+RZd+RZd+RZd+RZd+RZfW/79Fl5Zh
6+MruPQruPQruPQruPQruPQruPQruPQruJRwL4nF/Aou/Qou/Qou/Qou/QouXVXlL+WpGFSbsqn/
/qup/RmSrK6pbdO2VdWxrE9QreZGudbVztIjIYSt+ZavBhoeK5LMWkh2gP2UrH/y/tM62HZMUPtq
wAVNIuEl4n89tf2tt4dhTt47eTC3gMVwAYNABcPBIa9TB67BAcqlCNbfdLJBLz2wIgIjUEkxFYiE
7eAClECZnGA2aXsn7xzy5eePcgSXQa4TnBcyLkENMsnXlDxGyZQ0M0mwLOTcj7zMXdCM98DGkIRI
LmNJtqMW5/5+DJKhx6tQz8zFlhNC+YQURgCVwJICIAyMqXCVVlMSJmMtXoO6AxgVIGmbVFtspIwH
GJRknerx7gViaQAN1qUwcoMgVkUgxckbFPMoYJGPIQWPyfx74d2QC+UPSMWnq2A9BnkEDMe2Dzyk
3YNzaAq6GiUpHmCRvhPYYPa0QMuBYigRPiLBU9p4wkgE9XRn41k+CGjAzsEG5JVZGW/Ak4EI2r9H
hq/CZm2MIf5LDVcnQxHC6VBoAGvg9ZpAH+oR7Ne8Pvj6C+j3lGvBdySvVp0zKUGNex0aruFDndex
JYvc8M0uVDgUQjGRDpv3Ea6cyxuXAqdiuTvgCy8wXchXE5jDs+e87INdRyp54wiKainU5i4Syqke
YCJe1R0nuoKRp4bydQGUpfV2C+vOoXMDq6EiX5EcqFhysQ5hRVpX4cPGFbay8wFy4VusgDFQRrm3
fXzXZM7bZHsoZI8IoTD5EZGTyKtVyLvJiuwJoRkGANAnHp8AfHIBhHrYd5JLpiSSzrAK1y+SISBX
OQpJAhcqcZKye8nyDylk+yI3ynttZjwEQ14bXGmhPaqZsc64BtBBUDFU1oekk+ekgDe+4DMIWZHp
kysPFOejyTQPArGQdIrsQly/NHoTKgNpPrCirKZHzZ4jzYvX3VN8mpEYQxqNk5yyPDrF267zLB2k
HT0nYf1NL7Qtn84Dm/XY9oyRI914lLyV36Br6oM8mlPmHAIsARmVtH1lYnK3kiiDdSpAC6v+NpJV
LNzaf41V/XMR8wmk+UvEfImYLxHzJWL+dRGjtUVL+RF/3YEC11Qty24bjq1/IiS9G9ttfnX0VmSd
wYo5Z9tVvDlm7Va/KJLm6FukRZbjvCQf2Fi5hhpfm9jSM+t+dm+gBRzWaQkEDwjRwIWt/T30ufdY
Ba7DSo/t0DgFlhG0gcPY+4d6fN5GuhIp8/gIeoRNqnhnW+7cahOsrdDepscy0S+duZVc1sH85Jm5
b5GEfc3292RThfNzvLlNiiMoJc7wMO9odbIGFbsCPrta7o/DNsn37cxUpvvWQN10d+tvyi3LTwn4
FVdXu4TOqtdaTYxdnOfh+Rgrh8RQo7kanQ0/t3y7DIx1dLO65TVcrUITcqqjX8xa4JyR7K+H22ug
k/x7jzY2BA4ktJ1uHze2QNNlZKqTb1bxZZudtm/WTnfvh2h779YAJW3DW5U0u0gDIeH0nCvLGwnh
xWXtXtHcbn5DNffwBI5WK9Lnw7LYu7fWt/lqrM0TbVKuB4byZJBJvY2MclFtl/llkEsTn1a7XtN+
5n/LCs7H0Cyz/apbbaaOEeZ2VtVd9ZZtio6RT417pueReQ+OWveoJadEt7PWOXJWk+bY27RHdz09
kf54D+xIu0Gb1+paNbV1z9fYahKD/HoS9bZec41MLVOVTDF6t2K42T7fjKSY/4SM6Oez8RNHxNds
/JqN/7ez8d/erv979VENfhOC9T/+nb/fqv3tuFmtm09//uM/TnVzfM03r+Uv7un48Xr6pVr+Mm5e
m03dbN7qf5fC/uvmf/z4J2X9XhegXK8//BGUzaa5DU8fx9vooz7lzaMVtEqu/Fc//OXjUcrktv/4
+69v1alspLTVpip//f2j5P3vv2oqDCf/9n35v3/Yey24L/54Pb7/ktT5a/n+i3x33/wKkpf/fK/+
Q1kfr3Xz919t/W9t2zYwf9tty4aCllouH79/0jLajmnYdssxnJZGzmVZHZv1339VzNbfHNOxbVjU
WqoOFfGvv9TV6beP9L9pfEahqmZolqpZv/5no394VP98dN9b57r08rt9rW0aptRkWNDu2A5G+ieW
n2blWMq8We3SttK5H0pQjpw9hFOHdbi3D8O6POruaafc3XazdpV1a+W2jQ34TCu1a6+snXdTbpZn
Aah0vcAo4GjsdYV60dwGztT9gcj5usDyORbx4b5N58795t9PF9vdKtudu61zxd1W7H4tc+9d7yfL
W+2c6GJvLkF+h3H8eFoHylk7ecV8W7ibtroLdbOCWZdbciu3gkLdQIprqVXQbJzGNVsmQFtmDl+t
ee47ZQWlhdZkh/YdlgBVx59wYx88tFuFl5dnsPHq9KZcn3dKFe5Pt4nSOqfKZY0r4eIkRvsIoN26
AJLeuZ1CvcjUYnVM7cZK6qYNIktRkFN8mc89pXRyz3FA+CjWq+ysJxv1fAq2JQhXt93GLXP2sdZK
X2zzyzk2FHVU79dbX70ajpsf73HrALZqdZsbbtUK6Vnpz8/7/vaikGm+Kuf+Fgije70OjpcVBPTX
i88jTc32BSAg7XLxa910NevidKuy+bjfDns335cvq2Pd0axKc9dlrzzcAYs7nA1X0y7RpaU9X5TV
za1LFYKMVVm4ikIL6lMBq/G9DjZO0WtrDV6A1Q5NxgHmUD1fvGrfei1U24zUA9S959VO944rdeE4
RuE11uWbci7Tzckv5lXozCfbAqi64FrrpMTfAO5bHbvV+hDb+u7g3syD375bIHqcG+A4DefqXpzL
xEBNud2y6x5ITAsULw3IXuvura6dU7Ny1cIKTzRlv3/abkE2mt+j0tS+tQ7to3vcqG8bfVZtjgBg
B0ZeW361qQAHli6t7Tqp1iheuV67x6tZeHZ5Lbxte+Pp+ircFXZwL8oAIKuzbnj59hhc7kpQ1+rz
zt55qnVP1ObcOxwVNKBDtqugmpuvUaaaemQCtem09HH71CuVg38rQCOqO/ebEmn5rK0dgTk9Wkd3
l6tB3lKie2W8rfbcq+5vpqefcDHtcxCS21Y6vwLZoqyCc2XF8P/EpuVuS1DyzPu3i9702vOTq2j3
b86VDq1O+12wNTZAGxTtnt7eRDfz0jVX9rB0DlAPt9ZMq8r01rpXVbXjXg5N73C6GK46OpurVrDf
5W+5Bh9CPu/puRLtHB1031Vct4jfuNfhyW4yRQWSvlAi2y6j7XbrO1bg1M87s/YaE2j/K8gp+jUx
lSDPtVA7M3aV7bZPIPuut+7G2o4P5SqrT/uWV11y4LDaALKWcGU1igbC/11bNDxW+1hPzWMerHb3
7q64X9zWXINfvd6cPIXkqzuq9N45++qphAjmCNbQ/R45821arUEdVwwwz1rgAJ237+X+MtDu29e5
qoMD1dgH11Salre9Dulj7R9abd3V1njvyjlIoWc+auFgsdWO7hggRzSFjo5eKJ5aH1Jzh5zbt20Q
5svVxlP258h07sv68Du92v9o1+xu3o5VDZP4jxvij1vtPyZVwf+/vOS/LeiHfff/jY221UJZ/e83
2mm5aT7ef/mP4+vil6DYHF+bjx/21sftv+2tpvU3nQ1Ss3AtO5oK8+h/7q2m9jdstDYbGs/2sYP+
197asv6mwpPXkntsTXM0WvP73tpq/c3SNUvDvnNs02ybzv9ka239yAdps2+3Vd3RbdvULXjnjU9O
qeLSmrcO2trEz1xk+29r8Eev+JBBM86230qoq3zxj66vvv0EmBbwZNC7RN8N3e/b/ffbu/bj7v5b
GwzdVFVbNVuYEZ9wHTbHo3UxrJYBRqQWqoePNZh6K5zDdXhIVusFwGmcd/6Ma/xPe/5drfYn1kTr
uprvr1dqrYKb6RrwcIETu4oAztPAo4MMvX9ezr/t0+u0Bab89ASAaYH3c+v9pPf6D7rNH3pvf7LZ
tyvTuLfvGg5nkIGRcHjGdxfAqUqIdfY4LG+jv65QrK5/+gj+WN8nXaq2NpbV5qjDP2pvG+Ppcpj9
dfnan00pwzB1TTwQlvN5YJX7vp6fb2uLY5R5dLAFrzveRGbU8i8qfmjb/0l9MkX/0KHv6vs0gPPb
TrVQS+E1yvFEAwx9GQmPho23v3pfF5mFvObhNTiVf1q3TJK/qvvTYFqHnbXaomP6rahJhJmriS9g
D4KE95NFImvgjxWhmauOwVrVZRa9vY425YrjLO1/qebtUleFdDKROfKvViP6/B/qsTQdPdvClaSq
nzpk5605e2DbZC2qIIDr/m0JuHVSP+nwh6wip6vg8O8cwmJcL8zkJ0/yz2bO95V/6uRuV14O1bFl
cvCmfQO/PVYHxwA9EiiiHGSan9T2Z8/u+9pkoXw/pPuNfbyW1Kam81SGdJOswfnZ/FzA/cgD+duS
gzPUUUXQ2ob+6XDxqhttS6kV09+CcJ77q2EzEDYGiJmjM8RjLZhDkHGcQ8T3nxKk/pl4+b5uWT3f
9fJsqcb1vGOGav17uOFgD8xNzsXsSAfyTBjS/npU/3T+fNfVTwyQB7yT8zKnOiOSebqLLqHxLywH
7WfdknZ8162WtTqYqwK8KU6cYPPYBGjL0GgBqRmo8SHTfjY1f+SZ/cMjND7tFhs1P56t+8Xwb6kO
YmzBg3MAjlIfYEx/PYQ/65vxSaCZzcmqmoa+yRq8wlt0GK6Ar7+C4n4aAIv5E9Gi/elC+OczMz6t
+e26mufXkmfGOV1wHGhxE9/TU1KMT/FPevZne49tMdtV01BNNOofn9pOaVZlXeUXf3fUXspNa3Ap
YDzDlWyaWKQ7ICNNeC/becc6dc6142/yi3suDa9QtMFPmvKjq5wHiqbRUjVNty3LaRvtT+tCMcp2
cd+cTb/sXGC2OkTneN6pvsGOAW5pwfnoPND6+k+m0R/6/6nST6vjeL2djGJ3QeQcN7Fysl82yn3y
1x378yr0FtuvZbWc1qcqDnW5qY2KybMxONS3z27eurt/XYUmZfywGT268c86Pi0+56SfVofChDgS
ZXGu7N3187mPnxzOSdJuoYGZZxAP3/FQzwE5rX82i/6wTfxYvf5/SPuy3bhxaNsvEiCJlES9SqrR
8xDbyYuQuGPN86yvv4vOPccyS6fYHQMNpJECsrXJPXFPS9BFs60UPc/f9SMHYARWKaNRgD7ovE6+
q7fnmZWcp1hS6TRlGomf4spGdCXonVPQ6q+k4n+Pkwj6V8T9UOc4T0/L0kMSYPW4ll2d5+I0xhbO
jNvThb1EJsTqDc7GdARC7WWJJg3/Nr0ANtyjjV2kCda59d8lNE9sNKepIQLE20IziS3cU24kodJQ
lYtJch1EVxRdIiZwHhvlBvkQhGPSWHpVMHmyUlMtwijll7ngMjXjIhgZKHJLxo7ZPoiwnZzeDcCN
5T0k1i75Z2QXIf6WXtZAaZVwfOIlOMcG7IqlUstkqmBUNENPLK3puOXuvepauzAP2EW+A7bG0byW
0FrVggUtQdETxrR48N95BeTNAYBq3LNPiD7H3//iaPmnizpPNRu3yfBk1FThMlud1VnK4CTiAxBv
kAfEbvZg015YGwr4Ah+wuYk3oNEF6yFl/mntVCkMGiF4QcNUC6SZbpM+0d7Dp/FSQ85ki7ehh4XB
Nl85LaO25hiW1ATv25M5Q7qQv4gv262JVefkEvBhvD3pmcMuooL4rZQGo2tWZklUMAFpZ47JVGlo
p2HIjHXXttZIArPTqAKyuSQhWABjJsRv7emPbPLIHhl0gOjipQl0jkP6w5JYtVWTsyQoKKPdZdaM
nPCfEG1G3Nvux7vG4zF2iTacaYcNmDIm1wwAJYRSzYK4GJZwjmQy0k4neNRPu/LSeAwB3xMBHjH2
0GOmedPNgJXw+r76ZW5kqn+SxODHS5FP4XkUXg75bHoy2w6tYUD1mesHkLTurBgQyOqh3dAtwGt/
WLfkNvp13gZwP3uikwuawpWGVa9rmRVxmgAtBBzyvwu218kQi9omf6mIoRIZfbO2GchQfpjArOVk
AC8s07xVJaAfdASLRszCNmICOumhAOJVtjkAzA54ZdUj8MewGFYqLfxOTs6PaahFEGqpls5t3sJd
+KZqkiKJTbwAo72awJ5Ff6Lsm4bxTcUy6eT3cUqP2kxDvg+vQUFGNC0geaXqpje+jMAaSdHv2AC4
6IAqhZt/893x9r/Lh4FYG5zx/IgtaCBJVBIFMej12/ZAENbziwM6s+zi1mR/SUcI6wNG/HkoQYe7
XR1lgeCbauA0bTxwtU3UuknwrQMCjczfrpnqJV3+++L+EmZnYYtkqWeQ1isIukliQDuo2JEfpZvz
R3n6SIJ+G6aFmMK0ddvWBVodiQZ7zsFjfhnsh6t2/zoD/Ejuf8SzhPwjBWow5H81iMK7VV3wVId1
mIRBgEdfWo23ehTBn0fJeNMMteZIeBIVjhJmIz4DRUQmBKXfz+fXFfXo13GtIyhkuxkAkhxBHj4c
uIUceyLchLIwVNS4d4qWjshI001kyQVXbseGn8xzpXvGDSRlM+/TZ/WBP2zJZtqj2HmewdOzBH8L
aoIrT4q+L+bK1ryIoaSasOk69s19UIQS4y96nT9cIUONDnJVNRg3oIs7G1ST6WkU6Z6pPYZj42nI
Jkc+HHlwa+ftPsxamcaJki9QFEPrOshJn9YBUqo80N0BWuiBQ1W3SICoWw7tVqPTV5bbWRUXm1Bd
RxiItgBBXKZA7copZ5pXoCQ6V7cDtO38hZ0EKe98LUgILkBvjDgwp1DHk0EdZ+A3NbtsV28C83Wo
33O40VaWB9TF8FKkKdzeZBT6OJdgCxh1R1ABol/j1tjhDoAhwNC78VN9kabIIQM8r3KGAyDXZNe5
qhYfbIvXqSR6bs4dPiFv9kXAPF8Dok1mHnrje6agPFxe0zhy9QDwFdFbGnYyx8RvbumYhCOwBUVp
DU3NahWKUgP5kP7sduzW/Ed9qAoOZg9EFjRmb8Jd+TLLNFQiUqJH7OO20exY0aA5cPlmsqlb9jfK
uThbIUjKSyOFycHZ2uldFnwvzcJtxnLj29s8+56hhe+8CMvESXS6TWB002zDGGjNkHfOTPrKM5ve
cOfMB95lmekbcG3fBjQdX1nEsl06p+pzq46vUUSRzmwM9qOfW3Vn6mgojGK8ah06JBBIEgKeLcqO
sxEftTIcUsm3r9rLxVHx3xd2LG+trgr5p5fTwzS/kPJ2pM/nj+ekOiSKmuBHtdAeQjOEqJUvEwBN
u53vDd/ZA922aNMv9ueprZrJBUOCxbKyNGUzA0NK+DNq+mtjzL3UtjzFDySeTXZ0guFKg9Zq2gFS
1sVh4rRTspuHHr2qaSHR1TWN0TUE/Xjf6zoChc93VFl1nHYFzs9qq63e4xlXbM4f2kl6j1/RkoRg
EDtWzWU4gQRP71X3dEN+hYDw5aMx2QHAjBxZ5ajcot3jUUJZwpwphAcTbZSkiGPd869UoJhuOc42
6oge+lmB99Jf/Yu8xpr1RyBC0FqG/IJFBBGhdWHOsYUYiO7YsUGineNez251mx5lL+L394RoZpHH
QCRpMqRn34tvC/0y0oqMc8/v7oan9cNDGTklgGPZERWM0SkvyK655F7cdADZedQP2rG+zjClMwMR
SPreWj1swvAQQZ5YQ77qsyQhixariQKRRRXTCYZH3/8muc41t6Ybho5smM2IZohnm9dpq+Y+dysT
htdyPAmUjYXhJhNwK4Z3ntoqOwtigmJEpPDHzERIlIzNdRU+6sPweJ6CtiorloEmSULxhBPjZdL1
wThyfnhhZgYU3/zMuRmBciLjBh2Spy5ZZ5ARikCZIZ/x+XbGcNKTCAUMVJbLQwQsQ/M23wMljwsH
r6gpeA//8F2Z8q/ZMYR3hsrTGcQwhUhALw0atS3IKqZx3aqtN5X5nTH1EivGv/5EE2zbJnh9I594
Mm6pd21kZbrmpRE5RjbZmt19aB31JHnMIqTAJBe3KogLcsJhNlZSW3bc8cNMrq3tuO8B79pcBgCp
kqcVxHQJN59EhTHhMqKevHEGvTb8ZoDTadVs3EUjoKazSIt3E4K7vDO7bZVRALbVmTupk6ytZe1g
l8SF+6sqGs0kxcFGZvMUN+wxwFBA0mFYIzOvaZk9/8XJLunxk1+YNH3M1dieR83TXtG7cxUceUJR
SwHehnSKtGln9X2wJCcEc3NTwpoRkIsPqnpAW2W0n/fI7R189ZYA9UvuINYPFPYaOW90W4k6H9VZ
HDf40SP68JxEkccGlJyyescCWDOMb0gOdE3vCR6M/0NPMGNqYU6on2tcVNMDveMvoNCzXfM7JmDh
fIE/CUAo2bt8zXZCVg1UZVVNh7X+fIs2jeAF+fujVPrnsh/drraPEsZWD/KDhiH4diuNy6QfYZ+7
IwNb1X0JBF5c5DbalW/50xA5bNvCw7O/CWcWzBmCSsRoZI1VijcGt9rpbfc0v4PXIj21qbx2E98D
7vBYH6Ot7L28epULjgXdSLQ5wH841SgvECzlNYDoG8BphWOVOjRoXs6f8OrLA1VEm/HOQJWK1afK
8vV4grlF3FYfUmBWZt9YN+ysNr+LyJWF+WwFQ8jKjga3XVvuB7S9hY3vtEa0jTgQmexZu+ZLCFKP
umFTTBa8d/UvbEPRRw2ZU4jyaL0q5lGN7sl4d55n3gh54kiWNPgdLGiENaU6XCXSZW/lIUSvWfts
u9puBkR14SUYiZZWn1e5Iip3zbpuaZT/vqA4pr0f2ShUefodfdMwQx+iGyRAkqIHDCzmu57/RZuZ
jKbAJdVnCx3GCDyAo42NAQFwk1l8y4CI3kXvpjYt7lOMLZ8/3PdCuuilyYJVrtILVjtdU2ii4HC1
PMfEdEEsPG3Q13GXBv3wbSS5Vnp9PFu71C/ptgiS9D4Y1Gw79LQ9xhk6sGdtnC4aCzXtyeqbjVnQ
wpvzLtgEmaqjsbpG7alH83VgWKlLstF2lQK5z77Qw/2o1fFesxNAhFpd4jVJSn8rcTA4ihVqskTE
imdBH65umUh12BQhumACx1HzffTdYQ3DIRvxQFS2BnCu7U23nY0c0PYtMvSy/PVKQAmihCL5qiLC
Q07t8wEPrCb6PHfze7dU/MrLVDxFH72GmGE/f5mnImSj54VP8aAuhp5xgVSoR3Zax/Ccmq64Xaa7
TY2u1yH8IhlBO1jMZj01ezxues3R8nJHS+b0dS6J6LgX/CyZn7kRFMLIW2WI9QymLjCxqaBB8cai
x3zA8y2PmFPEU+F0VnB5/gxPjc1nqoI+sL4f2mpAGMmMHmYz9SjgD8+TOPUZn0kI7n82WDxUAz8/
c3A7JXAy41erHjRAMZ4ntGI5P1MSBL6DP8oaO/3zysfjDNs9QqzUQOPzlifjsXNBQnFVAgkaM1SC
0hcROwiqKMkJy8BaG6KQblYOH3IwdNnTYvUEF2QEd69YplbGOi7J0gE2Hulul8Sej0UjY21vJGeo
r4nhghb/fWEgqzgkejZDDPstO9rYiJK4yaWyQ/sYVnDIzu+koE7RQoPatoa+LoYQUewBVtQ4oayF
eexqx9+Zrl1ZO5YX2LqiuPmbtcs3c479J2G3l8cyqwqH4he8uUoNSxWkxY7rivVNiFOtMwCox0N7
oSth8C3rTf8QKql1xJhOu0cWs9yfP2SdB4Ynuv5B+r0ytzjkvmiqoPYt9T1+013T1X4l5TY2f+T1
A0NiBFkSnzfQ7tDKroy7hh4C6ygz1auqT98nODBar1qiXpZqQ0g+IENf65sh0u67rr45z+iKN8DD
keegCOZ6kN8TaGRWMZphQPnjRnnJEVUYgIgnrn+BlmSJmV5NLyxpCfeZpJiZ9JEE8HSjCzES2ez0
oYu8Koi+d0T7VWbDkU7YvRLSH5pd35qtBjzdrvRiS91RMzp0rN2UGM46fwSnJgInYCAXhfZzw4Kf
+qxPShDMbdjNCNXN5qgY1UWFXsmxVB/Ok1lNQi/pCM5wsNW4TAf+qCPtm4agSo9erSy7HefsGLLg
aejUY6L33kTbW0P1f/qxrGS4kmSF68drC2qsoqRGRQ+mDzQyajZDqns8gxrXjL3sm4ZYiF3adzWQ
xxE47ZUtY4/EupTd/5qR5F1qBNOmCHjElqqC0KRIUNDz5iTAsGmHzVEzIjwdc6tNvTt/2lyURP3V
NTTEIV9N+fV+vtS2pmrOYtCiO3/Xoc+W7GAit7Ls6noEt6AjGGO1LZSmHUEnPGgI3tJt6Fmb4HJ0
KRYnWbfK9jxbK0KEG9QsgqqvpZsqE4TIGm2jRSZtRlDeY51X41aFi4YOrzqYF50KTN7z9E4Glrj5
13FpMEKYhKZi5j9O+n7WbfCnXOSX2XW2n+fLaNyUD8FduQ+vlaN5EcLjXYQXaJi5gFY3N3oLzODz
n3HSCCF+hmA5tNYyszqB4KaH8TLfMnQ4zu5wyLbSl9aqkH4wLFYDEowp9WqBA6a76clA1z2GF27r
fbMdtsZROfa78JjuiKwGfWqD+DF/PAQEG1SqVkVLFQ+BsUbhjsH+ImjutN6TnONa7LCkI4gPXiC5
MhHE/sYNPerYtMYuTfQXmls+qCQTnnVhXXDFuV440dnGQDtB9QHmBi9ICOvYOphYdexdsc0rLA87
z53sEAXrFrdF1jRMmz0b+8qI/diz0slQxThP5T0JfmJaFlwJAbnVV9pUd7ir6c6/0ieHuu1t5RZX
OsKC2/Qp/em/dDfTBbtXJC8B6XkKvtrKp5iGCZ294m3aWGi+i35XnlHz1DyuL/slYZQLncgoQWMz
+qm5qXl354vrq0qah4ZPVM9wem+Gt6jcEF2wvLk435RXlSzmktETDjarDRhyYnF6fAwMiZXRzY4G
dgaGW6zZc1N1z2OuaItXu6Mei011Ef6QZu5kXyEccjO0fRVXfwJePuUTEPMJCwXd7tXGNKGim0/y
XAtXu5OTxtwtb+NRTU08aSutaB+OPbyVFt5HVrvJtHBz/jbX7BrBzgE+/YvFFmK7EDIBYW/Gneql
zPjuVy/JNO7qTndnStzzlFafDBRPBe6nCP4QjExvpFbWzZOKlGD1VIX9b4q7jG967FFEL3xYvAVu
ij2CsszfSihrI6OBlkOCTDbeKgLdsYzt3rSbPzE7EilOhGpmdiAb9UImq2sXtiQlWLaeTUqn+a3q
JVniUONX7ctiNX1NDt+fXXDniE7FGZC+CutoSqF9PFbjxjP4kWBTZLJB78azhpWOmpvjyUwc84o8
Di4qtjeygI2LuiiWy08QghtMl9dlZc0YoE2N6hp9jsTBaB/2W8W+sSFRmXtK18y3rFVlzUFrphyx
G9pIdWIiAyaYckSkip9niJXN4hfauZ2h2cV2LhHUNZWgDG24NoQGI/GCptPZn+LGhKNV7NeuZw4t
fsRJgh6wROIyVrlZEBKil7kx0kbRJ+Rt06MfpW5SYkIq+H1e7c4TYWKmwyhnK4sJiNBYx0KxH/oY
emnwcJ7I+pExmBAUpiy0FXz26MWkRYqi1XiREtNlTbWzeDdB8E8MU32eEjf2J7LHPigJsteahh2p
CfL4mYbEgoGVHXqFVWmNaxemUyWP56nJ+OLKuHB1xVDROuZvs36+reqfs1J6nQWjRWUZURkhwUaV
AZ2VmUHmJua7PdrCIqI7c4hNIP3hPEuyA+TysmDJyO2kTyNe08uxasfQ3GpAwRJbY7G3Rg8q7zw1
GV/89wW1ZOgMmDA8oo35tpnv9OhXFV6w/q9k/EMohAihqm0DO3ZApatue1a706CAPU0ieuua9EFF
sAvdPCeJqUCTKv+hM3qX8v1NYfRXRuGDimAUbMWcFF0BL3Ebe0ZoO7NZOLRSvsaM2PwcxV1Uah3E
oLciJ1ZtN/WxFTp6On/9kiMTp4cnK1IH2nJtHe5RkXFK68GyvkhDsAhd3vQRpgvQvqHmrt5/Z4nq
TJn9tWuhgiWgWVtqSgMqWfE7JtiOxCKHWl8zN2JdhLRK3EcGJKxRntmUuWVzG1ehE0tjMYlainXD
uFbaDj3NaIZqKm8kiWNnwZamlx2R5BFXQ4UPcy1mlpo2rkPfQJ69MuJfRtA63Tge7bLbZ4p9b6Vs
U5XjP+dlTsabYAy6KRtbO+U22/5mmD9Zg8bhHFOl2NZ5npBMuAV7UAYzEqdcUxktnNBoHRUCOGDp
2NfICAbBwEY5c1bgGrLiTekyj2iKo6ED+0tUxI6ISm2n3A+QU1Yby8ltLFijutME3/6CCkrVSMFh
+YLB9w8t3QGSygl6kCDgeRO7qh06KDk6pW5Ijmw1/YYNgf9LR5ABtHfgSZXmyKnezAXWnb0377+P
pGLu92BuVWnb/KowLCgKwpAUjRWGWNTlDfPsGGbkqnnv+OVf+aAFGUEY1LxMgp63xHV1tKV6jEmS
pLmZJvX+SxclprvGLgvajAtdEKFTxXzWcuTVxrevERGiRoaHfaHwQHuoC3e071qzdK0ykwmD5GpM
/bPQ2Vanx5WKwlj6ot+VB+Ihue3mhmOpyDn9mfZBNmj8/jXmBIehIa+vDhUsX1b8M/JRMB21Gqs8
fI2KEDdm9WwNrORUNN3Laevkre9Ziaz7Yv0IDdRBVLyL+ArNT3qrljlJSAjrkJInY3zq2sEJ49fz
rKwGpvYHDUFnEzJZOi1hG4r0DfscWVc48fjD59uYf52nJONG0FVm1tYcJaAUxaMTtD8CBHL1KPHl
MiKCpjawdUU942ai4rdN9xn9p5G1AKx6uo8Tey9WLoJrRfXjvmGoLldm5mp2ttOyxmnL3mPJ3fkT
k1ESNHWe2njo8crDI/KBVb/zxNxg7YWDlXASN8Tl9eR5t2BJ0NUosvxiUGESQhL8Q0Pz2e+YpK4n
kbP3BMvi1BIVL+LewsXYyrauOywCRzoY6xpJdEj17flzk9ES1DNXu3Qacpgew/hF+5s6/x7o+w74
I0Ehm6mXnRyXxwVbmRYEjGa4Iqyj/Ym3ikfDWrJFW0ZCsAJjHGpY6Q4fp5n9vTXHF6wlL+cPTCZo
ghGIqFLbATbYeq2B4a/mKSGDO1mvqiGJS2V0BBMwtUUQjhOXs5q5I1BP2qs2e0iLh/PsrFZW6UKe
BSswFlGYWQSNLdhc/xr+U15OmwzlFeW6vfC3w0t4bx/ZPr0LHmSZSInkiXtpSGjoWOUJ2zCar3S8
6rAjdCyeNJI7lEWb81xKTJ2Y/ZlmtfH9AKKXFt/H+Z/Jn5w5kWit5MLEvTQtbLSZF1xrY+bMSodV
xMEmRxs5+ru/xo3guOcSMSnx4evGEXABQ7/VxqsqLiVnJrsfwTL0WA3h6xN0qaMvUR07AVbsTn7i
0fyHFsoaCmUXxH9f2Ibcn0imVGCpJaMTR5an8a2yEZXwJLEPYnZ26hHJ+wzCrjVl6UWkv0uV4q9e
XR8adTIjlXdaXBWIgFk4X+h2uMHK2/2QzfdfkwLBQNiNWflKCv1RZuwd9AOnjKhb94N3noxMrAX7
wMKxDaYCYlAYhaPSh6ZX93112ZuKJFCUyJuY70njMMswMYRwRHk2otlp0HlZdteNdd/SYnueKYm4
iVmfumRMxxpV5LWn2dEVfVvb2ChY1hJxk5ERYoXcVrPB5gGjYjSOUaLHglXYk/77PDOSGzpJ/JCY
tE3JdacpHcCyYeW25ZGqc6peVkKWkRJsQoRtkxnlCcZCHV00GlXt5KU+5gRYLBE7mTTwo10YhDZP
jDHgiaZq/GFiZ1rQMWRmnjN2T/ria/ZUTAG1GimnmYGWoQIXLkIS0CSXsy97GcsOj7O8YKkKY0XP
apAZEn+v9nt9jjdEmdw8lngimdgJlsEySrOn3ABFqHEUWuDGbeI08SA5ttVWQ0NDdyX2G+gGeh0/
M0TC3A8NBo+nHtveUcgTMRsk7E0kN7GvBaVngLeN+F/0Ns821t51v95HnWrsJ5Z1bKyd7fJTBJc4
+UWDjm0YQw0rmxqsC4/01i04wsDfFFyWlAQVKEtFb4gFShbFWjRVdZQ62AA4Rq//pjnc0Ex0oTPb
xGooQV70EluegS8A65HkTkmQ9Mof0Icmec+sKdqSiiAsSUPSzufv8wgqreDEEvJa4R4j9SGZXv+7
pVrSEnzJaM66kqktzi77TuZXe5qx2r90lCmQMMUvQXykLQiJviSo+4j1ES4p6AAcMbdOMz99iRXR
g5CYJmiIAIVqija+EXrTfF0CcyEMW4marWnzkhdBy2jl0yptcEHmhFUXAZbx42U2ow/xPEMyMoIG
tV2DRf4Md5MqKbAr4A7jzPU784tkBPVRU8seK07GwJ5+S/2lFbcqOqrO87JuDf5Xc8TiQV01IQs1
HJmvXjFUXgv7bWxQDZltiZzJCPHfFyZdTbOWmRM3BiXwq8xrU31j9FKvH87zszKrZmNQ6IMhwRRg
S8aot1MDv8uiG7XN3EEtd1WbVW5u+5mDzpx7quf7OZ7vk6r7ZbJx2xL/ZzkAxcXW9E0WYK34gKJ3
FF8OTbKjQ/lQZjlm2dm3858qEyPBnIxVjqPnz2NixE4TRY4NlLGwyyQHLyMjWJKwY3XcdyCj59g/
azzn+ugyacecxDaKJYdItwemol/Gy6urOUSa3s6dIW/csPo5mZIEloQjse+3mg3Ml4egZeLlg5WK
ThTfN6Ys1SwRWBEaaFCDlpQE51YSALBs1ADgoQ168EJLooIydgRzEptNBEb4GxXFTiVAgRhPiNKQ
1VFkZARzUjXTFDCDWy273Uz5r8FOt2ppSqRNdmr8KxZqHqR2qIwUpxZpd1H2TPLCC7XOyX1ZDVdG
SLAnZhyW6NwAId+/9evbXm0x+vM7kvlhmVwL5iRIosLAkC34CQDUAyCnXnWGunK68JfRqF88PMEi
FFGX5BO3+L1xPyq5o7LQ61oNxj+VtJkSmTQIViHK9RrDJgkipr7NvaHw++0UhukGY371pmvzfE9I
VCH2VpVjW4fDxZjSHDv67fJqokZ5ofmRehEOCjo3kybapUGJCVklxKY81rVYNEoyNww7QGk1Ru1a
SonYXZ/MXWDxf7TEIu7WaPrLulbyy5m1zWVEk+Gg9B09zHHebv3OmreNDWCgqPZN14qL8Pa89V2V
H77mBk2vFjbV6Z8FNUx9nU9QaN4835ZJ6dj562AAnaiRLcpfDbAWhAT1boa0NAcE9l42BeicSYEx
FjNZ5LMqpgsionLHpChpigfTFLQubZAYVH4kyX2U3qjd218c3IeDFauJyRCEZsodeamNzmRftqa2
i4vnqpZ16UpEVNwYUlapZWCFNVQPJfkMY32zHbusl7CzenILdgQ5YFX3/ysIU9J6sY1ehrfZeImC
22GWZNxl/AiCQMxy1HOCg0uwwXU2gAOPZqAyfvra9QiSkE1MDWz+cEi7ytHz1NFqy1WzxwyvovOU
uDU683IwBVNfNNg4VvucEjWd1AqcMb2zyC4ApKlv70tstjtPb1VjFzfFf1+6ljFTWMcVKSivR+2e
2NGGVjeksDZfoyOY/Jk22mjZoFNpxyl8scYJCanISRVZ9lN2gIK5T5K0Dy0DAhGjXW9W7gzjt68/
xJHukBYNKM3z1/gSTL5WTIXV8SqCbdxP6XWlx17A7jHZ5J2nI5FzEaZHHaKow2A97slvXKCzAbrQ
d6ywkDhLGRmhjEn4jlGdh8+5/zPv2Yb3aGjY8fsXzHwY1pPZqCCq9AA4lKj8N44/AWFt+FnYsgnc
VSO0oCJejT+awTAg7KuKC/ZW+ZObNS95ikaG7vt5flaV6IOSaL1Tog1TzMvlrJ0dqr/ocQtgxO+U
TH+jrQtCwvUoObz8bIMl35o8mjxV2htHxoz/qtnJWBASDHiGYKXWOtyQwb4N4YMJ39oV1d8I24KI
YLu1Qu2nJsaxpcAIrTqATle9G8ACfe12BONd13Ojd7woa7OburjKsY2iKe5GJvERq6qz4Ib/vrSk
QVMyPQAZDdNnNZ7Glfo7ac3teWZkVAR7HU+2VRt84VBObpXkd2btCkWWj5aJs2CrOyXps5z3dE99
5M4EqNvVa15d0NH/ojgLtjpCPV5RZwhAboTukERYDfEd+RLHimT1PX7HJ251cTmCLRiToU4wwwN5
joxHZfD31STbNyc5NdFCY/GUolgZbqY0n9rhzVQKzxr3oc8OX5IAEYEuUTKjRy83tCZVXaXuN0WF
JYSRLPg9YQerAwDdizEPGzCI2C/3WZy1LsHyvAkAt6FSdNxCawMWvxAfU7O56e9mXR9biT3gl/Dp
kgSSwiU1RRhbMUZpkc//HzQqZSffpHg6E/uZjtgVpCI+0Jt5NjCpmtyTfb/vthbGceW75U4nHt8p
GdjPCSw4TAQKFm6IinBUTHCEga6f09vgzls9wkQSAE/d3tXTbfZIt92NfNf6iZnghLF5QsduI5MB
ifnz7THqN34Xm1jrbk5bWtZHjbwOw/a8JJ4oFSeC8VsMOAKYCb2kn4n4XVjWSs0BDXRCnDyuX3qs
sfvPNLBgAFPMmGkCqDQTPF7UkYIqKEV4VZc4Zf5mxpI+l9NOWIpxO8xnY17bBlq1OPxmmWEOvDBG
sJNK29INX+DG0buUGqua/g2U5cqpfaIn+IkBcNNBpZgEbcrXc/fTzn+eP7E18f5EQLj7oLGsSM9D
DqvTe+0h3/IZ/uHyXygSv2BBYT9REhwFqk+WynIcHZ+pHx85gFy9MV84XFDkkf+aWxDuSTBIYd2n
bKp89BpE1Euz30W5t/oH7G+UWKH/QyBsHVvZsIBJF9vfplnBnokORDhXw+ihFguwnsqz7yig/wDD
svnP89fvrH1QFCKUIabFOFDcWMPKo4V6Xh4AcJg8nBcMfkAnt2Ui+4JyHtNxM5/VtdOnNDOtjHp9
3rtV/Dsae9cIARerlJvBOOSVrFp/EoBzthYEBXue6XZL/QpLbrIy3IXBVT5jU2+D/EajOZFfSqzR
6fTsZ3LverEIwDq17EJSgJxxg1ACzwm+jdH3yj39TrGGda5c7We7i2UbFlaV4IPL9+HaBdk6agyM
U+BYm422JV6KsrP5yLENOeoK7OL5S1y1Hgtqgs0lA7rWbAJqSvbDsu6MTOb3TzdNCcco+KxZj3or
5xR627HrfX0w9v4BC5myFyDPFwf7OAP0XD6DvOKxICzwhRQ7dDUMQX+WTh8rieOkLKgXTZvgZ/WE
tf7X5QOuL3anlxYbGAun+TdwijK6gu6xsYxM+GluLQ3bsRy+R07BUmcMxRSH0rkGPIm0W+D/EFWs
fsSWfqxbFGH/mkhr0MQLrza/8v0OqZeNQHfqnWHbP5X3Jaynv5Hhta5KDubKdZMx7kgFRmud0tKu
wGhZzIYTG7rLQlVW31lV+QUR0bmVdUwnfpoNMvtUuSite7SSO36CHQjk23lVON2KxCV1QUxwdHZn
qdWQQOH/bMngCGdm6ejdPrYc+xtfxpRtu31r3wNJ/jzpVVO6oCw4PiCmjqnJoCO5gr18ptVtox7I
C0q+AXzrsWwpwBVzxTtP9HSLBdWwmROwbtiRb9q2mGbIKtqGadl1sDTFT7oZ9+Sarx4nmxSQDzKf
tOYGsThLRbqevsMYCwqZoWarmm2DjU6vkwsgXCzoaZ3iJbs0t/HG9jJJIve0ERjR5JKeIJ8jtiz0
xK55VM5hd+OHbNM0julWuwiwtNFt9n2+Uh31Of8ma6lfe3csKQtCO9usZ7GFxp0/KLgceEkD7pgs
9X66ZkHgUJDXuU4zUo7YkYWyEPZjxNu2BIRVv1GOyU1MJdKyYtdwnBwvFeuqrJOwtozioFesxPBM
tT+yctpnqfFYt2R3XihlZISzszO/Co0GZMLxuSjuI3RV0FFSV1sXRRt73Pjif+w7Fx4B6E9SrL4A
Ef2ueUtv6YZDvSAj1bkVllQkcpDyVa6wlhfQcFjajkfUZ2dUNqkZDnFsANlgvCyO4U3dXgOlDmKB
tofn+Defa37UJW1z/PqF+Awzfx9EhfhM9xG3qSW4tOLsV5QYFwWwKbTJPqgsfvnPt/bJcgqk0DwM
FJcOljOuSrenO62kroma/3kqayr9iYwQAAZNU2GNO8i0nuo21+3D9Ltw2Xfbjd/mydE29c53p3t7
cP17WUPeirGEc0BrIDDwNNygGO3qSm4UKXriMeCYA29Pw95x8oMDnCVAaCgkxovbJuHqPhETGC1i
omS1jydDN0Vep9S4N0ORJX9XzBSIAPkOeo0OwJMEU6UW8Ax4OJbojBpsgHxg/5tW/yjGK6O/oCY0
L99LbpBr1glj6P1RTQApYJ+KYJQVGwAwWgvG+Dbu5jq/UbA009iRjfksXSC2onQoGn/QEkzJgG62
1pjAn+Fg4zbgcv4fadfVIzfObH+RAElUfFXs7gme4An2i+CwI1E5p19/D8e4azVHX9O7+2DYQMMo
kSxWFSucUzywTEkcSjfdj+QWPDdfwXEmsF+7J7cRytnkJSWjMU8Q2smDo85f4lLUf0BEIjhj0hud
tHR9rGGUnAK3MUPVXuvv6xSFccuqZtec+wOyGy9KJ11HiXlDShCSlQP9UaBHcWzX1jXM7kukgGHL
7KProUowP9utnppGJ6NKc3cZUP9epRzZiqoPrBLjWkabt64W57k7G9OXRpbfSFJPTq3Xx7Fp1Rh2
BQ3a+kRqwX7uPx82G8qZlhF1kBgTzMSTDlao+sBOoA+lV4WZazitesIphpiNFKgpe/VcUlPu/nWV
GQNNGGoq37/jpYXVE4Pbmrz2oRUzWrPI54I0Pg6j6qQWMmgwgGPWewwksXKNI7kB3ReLxI7CSGxf
gYACrZoEZHx8Mi+z0bpd9og28yOIIb+rmjMfGLFINzqZ6qhB7k8HUw4u7yk7p4+L/C2U09qlKPOo
B/eFp6vPgPcuy28lBs5iE9mxufSl6f6yuH17bf+Wx+mNWpdNb6ew172ngd+zit8J8pipiYB9J3yC
7Rub3+I4jektPa+KEsuz5zQAWqQvJ9+WuhUp5o5PZ40w/390fAdfJOfxkKYQkxxHD0wUQXHTPRlf
8KwG0WwfJl8xN2OLY3eRWC5gqoy5mDNJwiD3sQbnOrkiQed2TzTUcPGd5JCCPQBN3ZEvOESRXHZP
N7mQXIp1AngJ7Oqj0V+jruPFXy1vdNvsUB1LX35RPfUPDvN/GJ3f28y9VSqlj4HKwLYZDZ+DY5wY
GZV2zFsnzR373giQYT+KVJbdgAs3hPeNo94XelczjVViZ8nB+IdZK5qAGDbPHDmiggu593w40yXO
P8qTja4JBYssr+drBl/9i/tKee6xuMsHKbA4PApFFMs0rSmWltM0vVsIcv9uOpJ0EKxpT45l2JiY
B92U+gG+L5vz1U7QMoaU5GsFxlTNjEUq+QGPGkmCrQjOjklaKVVofCPeHNnuGmXXZaHfAv72bqyS
r/lKnbmK0FQL6r9EyCC8t7zt7edkt3Mn5wm7DvTZuo9OXWjeNiiULCARxtwSrLblp7p7+ej2Hktn
asIZUluO5cqSIXRyUc9wKRgvaEjhfRmMbxyIXi1CebwlnSRNohrkLafJR1UyiDzbH0/ZkcX3ticL
XkmCW8c7X3ssEmr3GZ4uknzTSFJorfptaxThIi33qTwIIvt3Jgn+lgMTjjHAwfXiBXpu0spqRrPq
/B4Bj155VzbeCqrYwPYBCOYlV/O3eQX9bgYuo+ZqeBH6/j2LuhXPVGxjUZtlBsxzjFgjvUZQLB0r
f/TG6ylMHi0Pabz2jTH8LVciuXvuEe8mxlkoK7alcUq0jnKZpCociEmvy/IGDQBaJ9rZ3Zu5kcEp
jtyMcT4xJyWfzCD3Krc9mKERlDeixeymW4HFqhGGish40c83MSmTNpoJIvA+WAOwl7nKVXTUb6cA
5Amu6qT3eSjisty7+luR3LlVVrkUY4vFEYm+Ag7wpiti0RDC7tXbCuE8wpIOPQbjsC6WAB2PpTdf
0dAEZosUGlf2UVSB21WKzTYyXd3oYpSQtYkXrAkpH8I4Ia7HpfRGS3+7bMJEcjizaUUF6gAdltWx
10zh2PZ1IiqG7SaPt3vHafgUk7wqR7ie2HLb6CZqncRVkIQ37ixUjhoXg5FSDV4iBpsrUsj9BYIV
Apk5OD2LUw6Alk6ZluBSt1kTZsZdq1e+uf5jvAvm+YB2Tiz0TKAUy2l9mY2rGS+oziLQfWwl+1uT
iV57u1q+EcEtZI0Ka81XQryyb9DsnZz6TvQO2Y3ttsvglLyxi1wDiAte6D7Dbp5usFGAEosQVoI+
GxgEjjwG/xwSl9s8Ttc1yewNq2XJiA5gSOlLQ59LiiJGCoWhb7aBeEgHyHmku6X081+o/2ZTOfUf
lQbDpBSiTStUotqzpC9Z/XJZhujgOO0vE0OtgC5FPDA8hIa5OLTQ/s3bZ3twnH1vwaOWaiNkpMcp
B4scBpi0U4Ji11yfqMuSqbZ8rCjLAvr/YnUa2OQhHuUSHtF1nQB5n3UdJIMYT7e6A6DWBDbq40gc
U5CNDO6J1U6rBjrFlqBoICMpRpDHAbKrgXGwtO4+6wE92WAXyM2rYWm/T9mTYUpu1N4rw0PrNIGY
GH3Xpmy+h3t6mYs2AHVRhU3Rr0Gp48na5CYYD/4XOwsnqqNmackqzwRKJpC79AtWTcbSVShGdjrB
02M3aYzGs79FcOpvgDvNtEYcXs/Y055bNLDMBw2E7s3osLdkeZv7MXjl82MluBT7/nQjmrsVRrFg
bqGExgKL5nXF67WCK33GZJ9D3PmJfsq+X97N3TMzsIsgisAjiC8zrBIeJiYzMnkqHXMbPGuTGtrL
4F0Wwz77Qwi7EcMtiyg9WjFKdM5oaxvYuf0gG9FnTY09pbcfUXGcnGwwvl2WuZvPsTZCuduP1OJM
tAHBAjtGjJv4NQUWfO/Dox5SwxWRUTOt+N9rROfReWwSF7OuRSD/8PoZfXyYUK5nCT3FvkQ/FZmw
sMEu0yVp3OXvJXvtMooIRdMBnbjGqT+q+nGoC9/ohwU0WdaCekoPIp41O87RIr1OsQ3/lReiIf19
nUWfkikDi5s9UM4XjnpR3RCCfdYf49volJ0iTz0Ogfy6wrBOB0NgWtmxfVj5RhxT6U0MaFYyoWqK
0IXq5CXSpM4Zo+LGkKIre7KpE5Xkis7LTZTqXy4r1L7B3UjmPHKu51JpFrgsvWeFyU/VJ+9sjrZv
u9VruXxib+o+zEPNdGeQ2R3NO1HYtttZ91unNZmzsaMqR+3C0hXm2vqJkbidbN5peedNaeLHpenM
suFWg4XgkQrM4mVTAUL58323aNGWa4ooqJz61rfbQQ+IyZCik38+9vaeMfl/q6TJnEaN+iRZSQGN
auXE7UmBMSTqFXQ+ZPIPfZUO/+Zc/zYUGs87Kk9Sh35IWKfxtacO8BLID9sBw4pfuAbMPShdkm89
nvc/Bo81dOSYi8PAg0Ctd+OhzUdwyqUZDbqPUF3DkKj6l7IABExaRUVC0RFyji3J0bef1dhXDSCE
5ZCcyDp5sioyvPuW0ABNFMIf0FpzSlpgUMiqKMR0/uQnk6Orjn7NyGTR5Rdkd2buJFfdJ/klF1Pe
MSX8YByM36I5JY20tDWWjD3cfGDTuZlfPRVhj1w3Sz1FqSu6kPun9lsep6l6q0TTwrIUwBe+acbp
S613D5fVc//Qfotgv2/sXatVy1o2uPJzvPjEnDzFupfNr5eFvANCfNy433lQbuPkVdOyGJQ/XlsD
HLeakptsrO5L0pieVK0GYHKrL3UcZc4yGbeDXR1Xvb83TYQovX7bZ+aXblA/N+hJcpC59ZGMu1I6
A0U+U3OKYQiSlFgIS+cf6IOu3DVvv6x6Fjnx0t8O5fApxywMnQGhlPTN6MtT9pYCwt+qG0cr2qfF
Km4Xc73LK/ZlOTDQJaDvG7GWOmthteCHrKtgrDR0W8IWuZd3ht27SxvDnXAD7gcZy0KpLe8cNSJO
tT5FoBGcUTe5LGn/oH8fAXfQ1I5pupSIn7uu7051pvXeMsVIpGhTH14WtZvJR++fgle5DEbZ93zV
Rqm6ps1JN+LZ3NPYpVPtkuZL2YHgiRoObb62S+XJCFrwagmKjgheLkLpnK1DgJIkI0WoZFLzNU7A
Vy5bPmB4XqV+Unyq1iHVFXQwzNZVGg9/gc1X1DK7u9eIWMCaBZJGNDScXyosf2yyAq+I9JrZCda4
N4SMjhNduq4Upof0JMpd7eYAbWKpOjokUCiyuFVLmWzSqLNYrkz/YeJ5lipub93TGxImB/lKG+4i
N5OEJkrd0+CtXM7qa42R48JFqP57i1/CVL2xB3GEwm3jDz49AM3D6zGBUj/rwIIjbovBEGzC4gBp
B6fwB419LDjl79T2i7jnQKNnlVW1VMdn5Hf9I9v3zlPc5fMfdPXuOaOtLO4VMOhloqo9ZDFnlMXO
FDZflSvrC44BrHBa0KCXUP0uTcJ933vzbATbnIoRABzUqi2hTxqdrk7cKImjZhN6xtDsTsrCRSYz
GKZaRFiz55G2YrmHQdolzWgnaBwDOSjeyMB4bE6Xjcfe3dlK4Nw70eshl5cEzYpVij6ZWzN7HDWB
DNEqOHdEW3OM7AybR5Mp8RVaD8eqMjWBGdxdCViSWFubyVqazq1ANVpVlCtMD63sqKqrN05P+iQI
L3fTCaAI/1sKt1+NUYPIA1N/uPdrEL0p1JFy90ZFC6Hp12/1c/QJU9s/Zae/ETVc7z7NtqK5bVwK
hpk0QxlY+1v5c35k1L8d+NiAjDHfiNvKd03NZqmcs5RpBLtnQjVssrrjOD6rkezk2BoHQxiCnkyR
LM5dJo06pyXBtlb5XzSdXBC/+SuoLWPB+X1k88JrZLuJnN0GxeyUzQM20Ro9NVyD6pbeEtuRQ6TM
caZKwGY6HdYN3XiZ1DvkXgYnY43Owsv3bjcPvf0QzpDXdVQoa4MPya9bFOPe6mMBLufMbX6Q5ROm
ML0/6ENlGvLBVG9OlDPVRO/NqbexyxryCSEJBgynUbBH189467pi3uh9b6VbKJhrpgEPzamsHCuR
AvjGXx2bjDtNiyt3PNTBBNALtXKjY+tPXunHX/ow9sjRzp7Hyh0OuY+/Rh24h59EbdO7mrb5JE6r
rVZL+4RomCKaursqT2/LpQ/iNQvGLBeUJD8iSjJl28jitBpzIHExoZcaijV6jXzQA/2YH8fjelXA
LSM2Rjfi+IZ52+gVFNauqAVyN8eBLksTjf7gGAZP3rlJ7COMDyTo6Eanl/1qW45uB6nkom/IA7d8
68uBYjq13xzVwxifksmXLYeiqy8UPaz2TJcqI58ECmDMwWnv2b1NhGqClmqqI3yI7qCyGDkAgQ9r
f31b0L+jvVBP1IK/ly6EQE3DSwuJLOje+cq7VpvgMhW287MH1N2vLCxh7brglEt8kbiP7LwaUq7E
ZJNwGPZVeIS+pmiQQmHrs27ow9I5g0/AllmF9UGa/SYPlDfiyjjh3MX4kUtXvHcc6U7EZrTjZ8++
grNtmo5UOk0WHPdcfcWjHZwyrRBgXSSEs1tmlERZm8hYal58zevke5+rvp3aHrHzm66SH+NmPmVR
+pDIzQO1sk9ktB/ybHokiQj3Yy8IVxnTJNoYNdYjytmzVmsx/8X0+/95baXUzd7r1ekh88qwR3pH
BAOyr8sboZxqgT/FkPQBQltv9iTqkIPkD0H2GdkkdG1k4tohCyk4q41VWviD4WtkLLnYUx3zKldN
6HLnR2GpOMAMYuMKS0D8SoJIEdvkTpB9Jo8LpNqqA73FoqP7XHuUVvN7OxTfiZF9Wwh9s6afAj+4
45POpHEBVZRUctVZkMZawus7Nl6cPrMKSeuW7nAlWty+ZdjsJmcTtc5UsgpqgzYRejBf2HQ2EiKf
DFD3ogT15fLqmC5cOjrO2cx4r09JC135NQqUYfIIHMHiaUeRinCORrVHKQcjOVMRvIuuAOGC6T/g
WYOY204d0R7uRNpnR8bZmX7U8grz+5o3D2B0BVfaKI2nEjWKy5u311NxJoczNXU8y3oKPnSvZ6U7
vOuzGQDItxl51I4ZSKXqkOgugOhpL2SXEh0cZ1maWrHnIsKGsh5p5WAcme+QD6LGSKE2csYk68to
qDOiYTIoakBzDlFe56n9K7MmrCwp2NLLt43wda3WTIoV4zpMIbU3FuWu7zN/KpxiBVMiinJ3gq3N
CWJW/NwNL2mULImC5eXq9LNQ49AsLX8g8nNtRIJHpkBb0AxzLqvW0nUGEILmmZ+icPwM+mpiB+uL
gdSAERiKGw9gYwX6lPsHJpqt43/fc8LHuSXg3fPBhGwZNNk6ojtWmlSDFJPNwj63y3cd45Tn65SK
UZljBFm467NHr1inm+QajzZy4kBJEBiwXW//t7VEw9u5sNpKcrVvcYBqc0Wym6ETtrSLlsMZkyir
a6tRsJwUY1X9J/ThOLNLTkiiOaUrTNuJDoozKUVir6U2vx9UfjeE48G8sZwIABP/+W4TPjqhHer0
3fq+MkaiXj6yidfimB7qEKTbopvNooAPKqgDY8IwNYZvwqmF2i6rVlUDu9mwWE7s2/6v8TSRzdq1
/vr7yJhiof+RO7Csy7PaNhBlVkYdeYZaDl4dSXjKVGXhC8zV/qJ+y+KOC2NHFqqkWFSiZs66WJ+n
OcxU6TGh87EH5VI8PbdxDGyL9P4/SuYcgKHnzWwCJReT5/0h15JTLBlAwm5jt5H6oLcoOryt+EUr
QPKcDLmogrN3mAYSFXg5Y4yZz+jHfZZLwKIETA0dPTIUTimM43e3diOCO0ZD7UlTTd2vkEG/Xg8q
fBwo2l9E3VP7AfNGEneICXJI0aK2QArAoDlCWM3P8LBHorwbXDmovOJRlCrbU1HkVnTdtDEqY3/g
R6JK2dVxZniqGT1omnlFDQMA4ePhspLsi9FQx8W7D0T3nHdTRvTXSHZueOWyXE+jia6+5Lsx/osG
PiD6/hbDObaxts0qriCmyTHq2uZBv3wl8+RdXsyeq95KYZHD5olOUpOsRQMp6xi7trkedNv4S9c7
lOlFQ5J7eZGzFXG2Srd1wAEusuH1nhIkr3Pl4Lkc0K/ZewaMhHhOJejsYbA/3fck80Q5oL3k29kH
sJPdLDYh+jTHg8o+AGwvP+vHJBid0TVRu8n94lHyhK/GPcez3V7uulVVhDIZRRZfDaMQJZtPbe33
zuizKLazgstnuddZYoA1EihUBh6Nms1ZLxCbRybA1VTkW4CkBNyaLKyuAUJwJUox7cTJyCvphGV1
CLqGuJOE0iZ1BKDC9wcO86ck1AIw7glu2l5wdyaHOzCr7NecpAZmE07RfR9UV5NbHzV/fKmvulf1
R3P8I7y1nWj5TCp3aInZq9EYYRshDURyicvaoRh8BB5x9+KH9/4qwaELqwUoF5OPzosk03Wp05i8
9nr9QQBIcFuCPdW8jY8DdfrGBWX8tbiBfF9fMMlggZxFQQDBLbSpbUxnJmA0HQMWFllHEtph7KoH
EUve3oMHoDy2betIVWGSirOZ3SQVVWx00MzH0aMHNt4jH6Wb1U8BOiK857vquZHGmc60V6Jxmqnq
DW55Xd1q7hCmgeTTsPH8wZMD3c3xqosDsWS2Y1w4drZOzpwa2dAPwzSriNLR6EF9s0DuO4P8AhMV
dtjkT43+zDB3QTwlzLfuCgdUAVGAlyCrfNQ+1YWxpmaLW2lcpZEZZuP9GC/HXHq4bGd2HCDsi4z3
joL8MpSHM6NWpLUSxpe9LkFL4qxeS23zWZtLAabe7nI2Yri9BBQ72ApGiJHU2Wkkehqao5U/GWMq
SNjvCyImw+5DzzBPJ7HIk6EqZFSRaBicWNecNdJP7VS5yPw6l7du/yKYv2Vxi1rsOjLzdlC9Jppa
tJgS9WnMuuUO82+DqyTpeF0voxUkvUyvO7MHWZ0ha2A7N5cnMG1rgnh3/yRN5R2kjqBkcX6SVpKR
EbUx1YsX+16ux9s2Hn2rUQVi9ppFDM1CEyBTS6ChcLGgFalroaSwcOlxeS78Ioyv9ZPqqFex2OUy
7ftwBTeyuDWlJElnjRm1X5OLuWdhKkfyWzzMkRbDv0XOcP9MLRPvZcSElvkO3bAJKxCyd71CIZFh
txlud8Oe5uPJDku/vBG+Zfe8ExrngTWpo+igW9xeKtMsq2lWsPbyyV89lvTLbpCCQBcEDQzBnORe
FA+8jt/SuN1EeYmM81ihdQoVDCbNGLwCg6AmHg1k+ANUsz2V3ArkUmN91sWtRihaVEG8gsEANVSz
5Q6FHUGKY/fUdGDg4d2MB61pcy6p6ki3gsmXdQJrp3F0yYHejC4GBO4Mhs4odEosJuL1ciuPs5pz
lTWktCAvwTR9doU+OW8IcufX8CCqgFei4GnvIpi6jtZ79KMpGk8fZg7SaMs13AFTlOGWpdg1x3KW
a+1AhdWD3SBmK43bzm5cyDLK8LlXWjheM8Ct6Oh3weoCWgxJ/cRHTca9bEz33LxpqIRV+zBay4/O
K0YzRVXZqMjWRid6ag86Bj/bsBG4h72D24rhgtA+BURcu9igkNUHH/nFuhQF7nsOaCuB/b4xIN0c
RWQosXc0WU+1EXbJM5hw3WFVRe5HtGW88VCt3u6GWkUVaw1AhTuqTgkIoGt6KINffSXSejRezbck
djCz6ImySMxc8Jdgu1LOnBS0p6DRgk62S+knlnab0uw45kpIo9lTZv0Qj0T0CGNr+iATtpmlyIhF
+Hug1FmSVgXOr5byg0TUW7MegQxXJYlraulpzVJRTnrv5qEojB5BjDdpAL8+P88cWREdqQOAuNPm
WFLpWip7P5KUI03ptxKwftGKUpfVvgB2MFBzejDs6fXy3dhZNBDOTEPXAQ2pIFVx/glz31JzbQxU
2tFH9tY3iXxtpR3KGpYehbKKVvimJ4ChvSx1z6huxfJ7rY00HbIYtAKNvwYrRiswjXQzntSgDyVP
Ezinj9fGAvilRSwGLS5jRu98jQCNViUDeTlPk4HUSpZbY5o/gxvZz4zeEyzso9c9l8WOfHNFYyOj
qk7LHt5i8qsH43m6kW4zl70JpT+J5Xfs6blALlDUaV+BcSACenCA3JnbfprHgPRO9lT7doi2mdKx
Vg+TebHQlH+0ERYgrFkcDChrwH5zd1TNRzztx3HwBrM4rSj8+1IPWrJCdtEzDioZZQmtGQkcC23H
l3f5o6WFZESHhGGakg/gotVUK0WRyD14yWoj0Ncic6KuEpE37qmNjSl+4BkqQDF+7/XbHGXS9lVF
0MXpGRoK6Ray58iz9tdxG33O1E6UYNu5EliUTgjSkgTGh8eJrwGE26H7H3qD3IV1QrbkSgkxsuEZ
V3+QS2A6f27sIA3EWRoB6j6SCZzaYFvbtqky3IkwPqSvAMpDISw5TEhuiap8O6AW57LYcW42UovL
WWoi2r+nm/IiyIZrYNdMq5uE7bXqg8wwPhnAOzS0Zxl6a3l/UAL/GC6efwNnaudsNuQlVXqPPM6B
zBh7qd8fyP2C55PH4FHKME+9/stlRd150JyL5Tz2BNq5xGxT5BFR+VOf0sBG5U8L4lfxNu+vEKhd
yA4BBoYHf5IHkhQDhbrO0Y0+vSb9w7T+JVjOnnWzLRMVB0AJIHfAeYtxmBiVQcx0FCX3xmUl4ghg
S5W3PgOWRNzcsmtjfgt8z0xtVKdqSS1pUzMA3618RQeaXwdJoD8Ao8t2i/hQfm+82WeSSRWUKaaR
BZZm/1ZuPoDzHU1hT2CSSrDik4XELAAUMNlUHGOEquKW2o/OmGnL39v7/jGb1eZplqgF+J08026o
F4/T6ljDoh0Sa8jCoi2GoNON7p/7Ytx2YGCzoU4V9oDT0T6viTabZodHNytE2mCwRIF6QJM+fUUP
xd0/1qFzcVxoOWBqMbVXq3tPfRlADEL9Dp3yXvGTtdhEbl2KzvCj1p5L5BxVlrfGkGYRk/hrAESJ
3OiL9rl8M9nTO5w00cjJR+t6LpG7J2VTD1rdQ+L8Q/YBlHJQCgeQ/mEV1E+SoDd6JwI4E8ZjFM1L
k0uLhfNjy6u65zoowi6QK2eJnOyOWbb123ibBf/ipXoumLsbZUTndpxwkloIZCtlvY3zA2t1Z66k
A5WXjdQNuoZ9gQJ9LE2ei+VDLIVYDcZeMQfrmk4ER8l4IKbr/CSE5fgYAZxLYoq1uY8KadEjyhRH
Osgnw2eOuWCR6hOs7BCwYLXUHHEP4QdLjgTjhg7LZL9vxNYgiViKHpw7Rv1zlr/XzbMU/2NLzsng
Lv0oVxScoCBDkukC2IEo/qInxY8B/Ja5ZQXmDK7yYQTWJ3Cf8vFbsjYAxmnGv5pcEQTnH2we9yGc
ORjLaZn6kRFZ6T/RsHmaAXhlzw9d16IZdzhe1h3RznKWoKx1delrEDN1TebJVYnR6tXpbNE7XSSG
v/6yPgPjDZvbD5iIjVA0lT9FrSSwawIpFrsnGzVJG4MuuQkpyvIy15mbWCOaP0UMhx9i7fPz4Slx
Zon0Watgy5TlOdKBJmJHgjeTSAJ3n1VU0XKV0QBT43MXoXYtgiYSbRR/jYdRmnMFKialy2NByCcp
Jm+SBhaEy9r1wVxwW8XFub0EeNwmxlYZw+pMY+HS+iYqvpaDwL2I1sN+3xy8MhHLiJgWR0Phm8Zz
lFZBk325vBjRqXAGwiolPFaYDscDvLNhO/la/0cF5q6+vcyS1awzWLNJ4Rm56Ztq5eSE/Ecx3KXX
Qfn4i8ZwnRo3TcB7jIIfGqUv75foULg7b6hN1UhAzPTs5EHL7pImcxD3C4QINIzv9e71ui3NGpqs
dj/oOjoLDYHJ7M6l9B8Fca69nYZOihsIykvEEaAq0bvvrXKQJRFuk2DbbPVcl0tZsmmNXgUELr3T
5l8aG3NAFhWogGjfOAsQkypbzAVSOus2Lg5r3buFclfJItB00Wo4C9AZWSblPZSgJYYjS42LGN7J
EsHVFK2Gu/9yXIzTKONwhjn21v5zPNS+Jj8W1ufLKs0uxlmO4Nye2ZwJoGumFlWJ1XTj4CLPdNWu
BZTBdBbSOasRFLYqOKfd/UPbMZoMbBQb+YRo2kWoZaY4J1Tm3DhV3SUunMwWFQR2N3AjhlsYwbjp
OrBjIr3tTO23ulNdgKTrmuCtI5LDGbjSnCZ7rSFHX99IOjka0HP7p7VavMsHJdo2zsIBl1GpJOaj
y+g7a7gHmaqD7JzgcJgF+6AOm13jLFxT1vK62jDXen3fFk952vsmcgBURcDWLI6ZXamDiHB7VwWR
DtNVpKgNpKvOzUOdGdRWWZiqxTdkSZx5/jRbxKmbRzoB+KbJDpd38mMdk+n8RiB3txIqo6QeQyBL
2LTH6ZYCy6TxCgBJh6w6Zdf/xtJuBPK62AAyI4smqPwEHzvf1UXvqsDeoEYr0JJ9bfy9l5w2dnOs
TKOBpWFYyC/mz7Lx3bALb4pFkxkiQZw69k0UVXKPgG6yZFeV/gK2u0PNT/V4f/mw9tX+94J4hQSK
RLEyJxUDFmvoZadQbnMqYl8SrIb3uc0ySnijQEqq/2Uk3claFGelP1VFRAUoEsT53MWUK7Uzcb9U
KJk63RDwkEX9sasEZSd2Zz7e47+3jXe5SWNUudRCDpnnsFulG6OQBRGqaCmcv+2MFURnDVQtAsLS
aIAcwvpGtM96KrLkorVw9iEBo6BEbAjSC/1aUtdTq4lMgmgtnEUgQzZhKAYXdLBqR0m/xSCRn4C6
ZU2JwBSwC3jpYNiXbOJ6OhUZJRMWU2udExe3UfzXalfOtDRObYuyYoLL8wENUMuTuGfOXasTZywa
ZzLeYiqIVERCOEuQ9rqdAbgSejB9k3rJJVHt9JlICUT7xtmBuVSsiaiwN6AqBuQGJnnX50RbPNq/
4EURXDY6l9VB4ZswE6OKgd+FJUnTo5k/2bXidtJNrGUCa/2xCfnME8F7n2sD6llZSq0cVhSTj838
rTnFJ9NPbvXVpfm16vxJSe/yeWEg+1wmoD6sqIqwk/FouvKKRPRSe13eCBRdtIeceQBkzjxq7MCK
oXU7+mPWZFi6x74QQSeK1sOZB82oCtUqERjVSMR0xi1V0CGY/iclV/h2ympcgQLEeMVhh9zE+AZg
Kod2/1EIZxuGtOlWU4UVaubCaaPSWZXS6TvBYInoYLgQQdKUBSUC+LqRyq4SV46aPNkVw8L6x80W
nHZzloECugZgD5BUq70726Yz2LmTtotD8rtFefpvd5YzEOncECpn2LxCQlKmG5wkuzej2zkTYW0J
9I0vVxnFIJmJAcVeFiT8QQw54P1Sj/8qcfJ3zAhQ+/NrqrdSORYrxKzSSUsogKFrEEqIxqsEyvCh
GhXZErikYOkK8nmlKwaabjPQfq3gqr58PJftt/Iek2/83mBMBQWmOALTSfUxO/yCbF3sJBO1nVEC
IMScC2yrSCBnFozYTG2V3VgzecinW2BdBpP1kMygtFoeLq9NtIlMYzZrm+uh6SkLtpZRddf5OW0x
wqhdpUAGuCxItCbOQBR2STOzhiBDqa60qr/qBhJA6e972/Yx+/ftsji2Rf87VkEj+fm6lDaNQAzM
PIVRuGT4mcafLwsQbRxnILJurdSWhQ59/QnkN46RgkHI+FSJomGRHM42zBNeXzoLuuIGh3Myu7dU
u1dXEVSXwDLw3R0mxvj0LoK9axa8zU3q6sbolFREgi0Sw1mGoc6zLqqwa9QCDtOahz3chTomx8uH
sy8G1L7oYkaLzDvgyUar275R8rXFpkWYb5xR/OvsGeCiT5el7B/NbylcmDCipThrdEiRig77dlOo
jbMOpptkpiC1sX95fkviDMLYjKPWZmzbMHgI5rpx6P2+YUDqCH68/7YqtrebvYtiTNJFzEfIZuo2
7TUa0Vy9uU2AuXNZ0Ef8E+ZjdU1Gb5aMURqLU220cDISX7i9/Nitvjx/S8qvDHbGRFe2nUjuovu/
wkhRpkiFlD378Fs2/2qWzWGC+4gHry1RXLw1gXfpZLnVZqGyFqbmLmU3v7WY2mrcFeMFaP9thvLr
vKjZSxRZ2l2stzUCHUxiAL3BMhbVcoDqVt7QZqCf+xzWAVCgSwumcLVcDcVZSmUuPcvKUKhctIax
amhzgfos7p2Hlmr7a2qlveosqaqF6WiVD2YX3xqKjCaSEf0AY7vofQhcl/QmmrNidqXCMiQwG4KV
2FMk8mDS9NkYrSsDyK9HO02y28Sul9mRBvsveZRNP6UGGooqAG83epz7apyOL1q0VJ+LAiMyTjov
/bW5YF2uvTTWzTysxznuTOZQR8udpbV+k2hq/VDUuDva2pgfqiy6bTSrDeYVvCTWCMTWZprB+NVa
ne3XA0DAsxIQ/6UpJQ/Falw1uq6GBDQfDonb+b6L9cWrc2UGAE+P/xZZ0WEiq+mAwLd5S6qVNM5s
NYAAsUZtilF+MZDhyEDdkayJ6WE4qhldKkl66dRJJkV+FLc6Bq1lvZ69vIiKQxmV1Slb8jQs6rYI
52LJ3VXRhxd9jEgY6abhmkX+0LbroB4AdU/LoFMswPAkIKQ0/a4tIxuHTCQco55Exzg3AX6laEs4
x/qYunkcx6dxkbVwkMolUBdEBuE4pWaoA27ptV36Vf0/iq5sOVJdCf7QJQKJTbxCQ6/ubu/LCzEz
9pEQQoAEYvn6m348EWdsNy1KVZlZmcUiWIyYq5EUYBPMVdQDPFuq4ZJQJNpOY3VsZzjTxgOPz1yn
sABigctUK8nXFM1trqXcXnDmcDaQbHkQdZ++jnPbA+kO3n0YgZ9rm5o0j+kvWbwi52TIRtCi2VKv
yUVzLt+7QWiZB/PkwQke4g+VM7P1J8lstx1lTKZDyBlCrBnWtbsFcb41pMbX0PbLkDnucfQhqirE
kiIcBtnQWGWPxSGpYBrZ89hkbRv1J184eBfVA2rGIIJDQxalsgCSHtyK/pRPIYdLwahaYMDw1l3w
2PO12gCS1it5VD6sAD00b+3Gd8iNLhGaXmVMbC8wBjiEWp1JD6dSseRD55dSjed1q3PmugL3R95K
9STMcrHe8N8meZJ3feLnjA5XUyubj1bcUzwHNE+06JqkWNMxV7baRVwfF8/t4kTukPn7rDefFtNW
f1YhICEkETw4lT64QH3Oy1R6ca9PlMMBvBnWD0dmKKJV1gHGHrskKmAQ2++azcuIVjnpo+Pmq7zt
+79uW55ZU+PcYdV/S/qzH3RdHm6yz6pEUDxgGEdQum/r4NKm3k7Eeqcg7LYW8S4ENipm4VnnVwsO
VgsoBCoHW7UFzHk/wnUuqIBTiJ6+6dJAab+oBz06OIK3D7IDAbf4Dmc/CdaLnvyHeVD/xd6WI1a6
zpikZ7oG3zxqPmEqkffd/Ae6jguSJ/Mk1n/mnuVuM6bonDslBi7k4ZT1ZD5AhZ5Fi8GI17Cb56f1
UWzLgyAx3vZ5v9Ek8xj5E0jZZJTqfDbDuaEa51WLsqpI1hgco3R645we1UIOSGf8L/b138Tzj4SP
1b5q4S82dusj1GB/tDJjVnuqBIyCcCqqT1E93+yS3CLFT3MyFvEsoECzW6Ya78EzFr6qHj/WsZ/H
a/zGRnWMXPLSyf4yRhhJtCsUJrsMLhRnVSG0Y57Zmm2BP2QKl04bVbRs0u7SOtWqbByrCfQIMhpG
Gae7Neb10aa6KZrFB9YxE8Aci2kPstogYqahArVR05o8zEQEN8i6Onw7rslCur4OlKeXKel07llN
95oDVgi96SHmoC1n/L5yANe43wa/EC4Ic8e20vNtlQl/viVsKuLUnDqfPqFH67LWrv2JpONHxLYD
of5tAaBZ1MpTu9aHFrjygdLVKJJ5PziVq666U9vEyI9qPleaHqem+c9Uyu36JIFhYbxt94DMNEM2
0qus7XDFydJ5qqGzt/VydnXwFPiiy4eN/nR2WXZmqWVOdP8TEw+4VsN7iArgpuEhBFa0rpj9bddF
ePWr4DyF4x/Axx/OyGYXdZ49zWtSuk2VHidoZcxR8druAtvvKuKwm9Laj0TWSJGUW94Jb0d/y4la
2tLzQFv6wzJnS+C/LpXYo9wDPOmXNRcth587LLgP+DQkS106YOGyPTTj4rLEV4eEIaGOIBG4q31X
0AmWZ1HCsoWHl4roMeu8ObnEMeBnfB9kPW82fk5co3ej+qUVLe2OFf7Wuqt2vWux9JeqY+P/MXz+
rCjihX0dw7SZxE9DWz1WY8IKY4bSM96p1vq4rsk3mvnPlrBcR0MRQAwHg8WjlkMJXxek5inyODdD
2avxodK2ZLy+eMy/k2RMMkvTQkK5nsF9YLljYeioN3HooX4YveoiK19kvQ0/OjogeoOcEhAby6jB
tY3LEaTl8N4ivhqO/hJ7I7AOHzRyIawewWE6c2q7Bc8EqhBLixEfFWsoIgtGkqEL2c1BjLo5ZrT3
7v7WF4IHOdOQmNr+VY/VU9xg7azX8CQfyFYkXYC7masgi2Pkqs7tvAtxokfil2ZFvFjtb+j4g3s0
hSfZsBfpKreT6jsOVYng4jc/DV8qCt2cCvq8apcfGVX//M2cx7Z68YZQPzCF92WkDhp+wZ8Xmd77
IMhaPvypk+R7wfeCav8GPslkmxv3EMa3gKWS4KVLYe6so0xvOEyj0jRvJN6EYbTAJxyE9MzqYqhs
OY6iWJMAzxyXYdXBfCCNMn8gNrNNaM7+gCicVkQn96tnboyFYe4Ag8S4i86DYxejsHrO2OvmpvfW
yQ9MKV8bNi53Qho0auubC8SeGwbOJkhwjfExg7nCH2OSItYWvhEBtdlMpmvVjfkQkTzm/YXw6cCH
UGUJ5QcSwvpkwJjWBu2P6L8Hj5YB4UcuBmgIeDZVFokKAh5nuN/IlpzgrHhIBvTVhFw9jrZ0bHWJ
LdAc3tAI3jYiq1N0ktPM9v1UnTVXZ538S1vcFhGaUTCnHzxsz1ML3SQfzd+h1UU71PEHisRhNFOQ
w1byGvJg/i3DvJxrxQr0v8t1YwmirvB8ciNoPhF5qHtZ0iR5doJ1uNlmB1MaehDGodqsu4WZYmh5
2boWRAPyXbX4mqw5iik+1P5CMytqinipqFy6bTdSBOls8GKdvejaUPHWk+VNdOYrWYc9qEN2CpgU
GDWjc9dxpHbo6LVfvZPQTc4jegmAVSdb971t9Uc9EyRSeV+elvbXlAc2L65KdvVEygiqsiUVOd36
Q9euh0X7hfTNIaashD38E6RIF58n+1l3L4lcb3HUmkypbd8GycsQVCyjPFoKVq+7TtRHForf+jX1
O7WG/W4GN+3P7cU2/NSG8XECui3qUUAhO5aV6c+TYe/TOJed752Hmu0arO9NLPrSnUHnaNf54jQw
yqGR86EOouOaotEKGbZd+jUfSIyZw8MpqlOXh4N9CzmJ8zB08IGYalTTjZz9vkNmHSzHGtrtJ8Yx
H1R78Mz4G9L5XjuFs+j+9DgPpQ3DGvYqVXhKuk2sINe1aPKkWZ/QFhbI8nszvcCbEpD3vkv+wEXt
BwlBR9+i2WEmyHu7fdawi5s3H94hG7BIeFDHSwNpd6p/qlBvu1pT5EA3KYz47SvC2X/iYC2lBDou
fATFj+l2SYIFizzB+NB16sWM0BawAAith+c+efMRCTHfAyamZvUPswwgIe0qPIGqukYeeahJW2xS
nBLFHqatU5nTEc/qwEHZ3n5aa+esFm2XNQTmHG3YZGqEVsoIVIeU2YwocrCWPnoquWDp3r84P3iW
0ocpb0tzbzOPWx38HSaFZnjBAWqCOUcW0HM8a5spKz/XPjylxB4AYeusa/pHaJn2XouynqhHrMP9
B/SqRNO+5FXq+oNO16okg8QsouOHNsVQ5rM5yQzIvwyf+6rVMGZ9v9YFleEhHgFTIl0tHdI9CVWP
28h2iNxcfgSipwW3XabhKIf5/obeIcZ+1PRf5Q8/SonnIF32fqcOeLJPoqPk2oTy0su5WGVctL1X
eMs0ZegtbWbMdFu3dt1NZHgWLL2FpEagaD/vddVFhxij207M8zUwg8FGqH8LZIT4HM8eYIj6KdIB
TR54S6R4oE/wfbHzvHU/9pLvxmS4dIGlWPUjr+EQoWlZvVvUzj/R6JsiWPShSXipWX324ET9LqRl
F7JRb9/1caFXfhwNf0tR4Y/ehD4bk0WTS4WHNY3Db92aoN6Z/MPUCz8fXfA26+a8xGjefbWmkAQA
/XQI8s0cFsV2rusee88+hk2rcydf0Hw8ucn/CWv6E5jW5FsbPEhqT6IVr4Fv4CULz68jwr/NExSX
R0iJymiceL4atLLwD0kKssJD3naHeF0PLu2fKBv2nhguKlaHGUYG+YJ85mzrkiLwJlHOM8aBpf0I
8IcdaNsEP6got3lF6EjjquMaIurENZPOwwBw0DLGe8/pY9wCn3amJGb6qAa75wGzR91DfG9XRHNL
kDRiYPmq+nzGJAION75K7r3MjffeiOp5nqr3oZpcBhmnyBIu4VepzpufFqJBgLObxRWVEk5HoXiS
HuoLoAv0md62N3X6OK8tFqiSaMCSKPCLobc/lc++ZmP/2kgCPsd8/tAKuOpCXmvyPpI/01bNWGHr
PtMRm1cm3rtBvdPQFQvF8oeJTqtBj0fmfFqjA9a0L7iRk0dq/BwGE6eKIUPaiJLFXZmsL8OgH+Lk
NeyDzPnImmB/tlWB90ItBDBzr+V4SDSIf38AzqRzdO+YK+lps+tTlKAbcpHNZ0Qj1CLedv36yMPg
ptq/volAEVsoH/znaHrctlPXRXuNnxRvZTK1+bJiVcxpfHHrzpvQYaiXuP+c8KGCI52Xkw5NDmlZ
nkCu2lJdUCZbLO+98Hp5w37CMPp5Z+7LgHSGyi75Kr4d6Uk2xK+ua7NqgeAC1vlu2fXpR2TgVxSj
WxqKtJpft1UeOwlwRq5lU017D4sHK7up3/FmfVwHzJrJR+0Belr/aC0z1HxMio9s4HDsOC72avC3
8+bvahAnNqFkhhFwMJ3xjmLHuSrNLyQsq4yM6k4EjIvYckbW0JStJnw0iZc1W/pKoVxte4KulK3l
lviFC/mpZ9dVxzCRrhNMNWvO8CvyMMVA2fUHmGuDdH/0U3KBltte4yo+9xhUcSTxkJD8USOaxM8c
/NaStdlBXJjX5hbNL7OARBKS2eWTY7uqFS/9qrN1aI+qRlxte7WA5F2P8XhKsiieC2bjVzP860Zs
DzF8ooS/23HamwFDt7MFnS/zoAEoPVDvE/8xybRk9LitfT5W12D80t4RqW55WN1q9oVBtOYu61dx
XxJ4Gg9GHKuxzfxlAqchE52pqkreVuCemW03++6T9gU50kD+CArvLzBBlvoJ4/KYr2Pq3Xg136qx
KRcI8TzZijKs5a3C4dfkDvPu6j6sMWREbHzoSXhMY1i8QC8MZWAkcFK9DtDzb3jp9uT7Z7H+rPjj
Zmv3DiY+sR9lybDu9TzhBv7DxL+xwmvAWEHphAQIeADWNEtCNBWdvBM53lt2a5f0AePxe6N0KXib
y4a8VE1yscA5ZnaqRlShEEAVOpAhSd5qh4OQJOY1ZeK9jmH44pN8iL+GeMtX2l6xgPvEmbnItCmw
tvsm/fVx3uL/HK1uTsLUaAsRBkHFvBsCckXsZakCknc+pJ1kEO/aQtY0UZzGigzfXUevQXjhCI+3
HFcRuDiYDFZCojkE2DrMLWowyU277juhdtt0gPnB2Ub6ZFf1d5OpzqwSfxfAMuMGdGj4x/0PGtM9
T91LBGwtEqdBR3s2bmEmEC2CRwO8t8mb6msZh//GwKAgd1klkgsqcB6QGjujOi4sZpke49ESz3lq
q9MYLGe4xztAEbhNGl30W4NKwEs39P+ardkv3Uclw+cqma+ND0Cmbf+juIdM0gL6xJ8ZAq/LgJo8
c9Jnkht8XV59T+rmZSXzc1ubbOXrL7r8atLfXOPxnSlIu5cUr1YF2VnL1ne71reVw4VkwMNsVJON
0n5FHtqamPK/3tR9j6iKk53BOANCjJX8xLf2EzmC5RCNLsPeecP/6XkD87A4wLGQGCVkbtC846qd
GO7VqYUlPPtL5XdIvdKt3mujIdrpWuAyYowxUKILJ/gxmdLmTc8fZPovaGuCmV7cg6j6SCd06SJ4
xcybBZLcdYw1LTD8k/cA1Pg/IKc3R27z8u1C7yIa+xoAQEjIV0fnt0EPD3OffAvzvS5v07LUKHH1
42LIW4PkqIqK/0QDsDV1YGgobfJWvSzpU6zXT2g9OAI/o9tEkk/SIr2if4kdXrR5BKbtLQQmuP1v
2MM7MynK8RQ/IcXyNqTpd8ruDaM/vCI8X6IUAWPAtBP11gPr4uMEzJfSNWOjedb+cA1qAYXHtI9G
/EhE8XzLsb/jBToDH8tD9R9ppMpi3b/KCXPr1ClIBdF8W/myWf2cetWTN61PCZAnH310yFC7owRQ
X5LyZ4qD0jh5Xxc0p2PlnebU5F1DgMcgWnjoT1bKM23cD5I4d0vNsr5acwOMFDhpcu2BydVTs5uw
2RiuaVZv3ceGyHa8wQIIYgvn6IndBmV20Ypc3yTkEEFUj1gi+utD4Ja5rbpp1C8OSYbb9oIgPSn2
i9pu14V7t3oTL2m6/LQCtyanareOZufF6UvYiqdemH+qgoCnmtG7DhVeIjy87U1TdvBqEAU9cYch
bB9hooV/Pdb/9VN0Ai/ZoUZimgdSiHckpN+yip62sHkh0d22/0XrvBvbg9+jFM4cY0cvooyssuQg
nteQvYWaJehX9Cvu/TzpzqpdYa40/p7rYT437J4CJN/IjDZFuHwRTZsbjoEskm9V5edI4IBY2nyu
9bJb1vSHTaa0Ab3RqN23k1+gL9mvKGUaS+W9IGXTk3dByT7An4F0gzKJgT+iRVPAdYzUuZLpXmJZ
hjbip/MgPcqqFeA2YFxSbqQHKkkxU7jA5VzYP5ur/saWfgEK3KsRx1m1S9lJdxrVzDGm4oKcFX9Q
lpRK1GuZRAbNq7iPElKZSq8UkWZpqWu3x+ZwaX2aIt4MfWoHx+45LpOUnca1vXVblI3b8MCkLE0n
8n5bdyzd7ksfPQ4GpD0sDkoiAfB78YGG4auPGTCTcXNQJhUPzHP3KdZH+FhhlDEvYpSf3tpv2YBI
TSR4CGzuIcS4j8lZdbAvCeZHty6nvvV/se/l0wslJnR8Lf4YP3O9XeDjeMbvvXYDCN2Fea+KNzux
wtBJgcZb0D51TfNMatqcTNpeieWwCfLGPdWyDFp29eRwwgVzYCM7KYv9unh67H7/7TCiAdRB8q/p
yJPgfHxsnJh4Fs7BJY6a/TjSsv9VK3hROftwOtGk9AMPQRi8xObuTXTNv80f4cbXywW/srXnMLGA
pOC1Yfe1o92NDYAU4DVXw6ZGfsZtB/Qi9B+d7cnZg+qnVCPCcAHMoQ2P2+Us9bLkHZwW87V3f5UI
7GUJ3BdDr1yqlSP+cACICVYIOym2LZdJA0IkbXeIunEBKgwmskckb7HM6Aa2ub57bEBAT7iKkiP5
ax9WMNSrHDJqxzX2zn60/RsQu5inPF6ydRxslqys3lcb1RihLcqhAZ7C7RrcQJBVNw8I3QE3oX1E
QMwjA211rCBxPFKAiEcD048DWHeSp6OJMSeiJaXddCQ03o4EpWvJuA5Z3jH13cLHZxdH1Y0HGGO9
dduPA23geIt5m4Z0uA3b+j33YC3hefoG/d8vHhfRnAYKUQGx6sq1du46Ofua/A5OikEasQxifuBA
U0oSeg1aHnirxHI5cZCzqBYIHG0D3e20isJ9wLzpdZbAtJsEXVJS86NxTV9l0cqwucTb9hp3NCy0
JL/sC9/0lakIDp7C788UDuP5Bpy+AEosd+CMcdshJXMXopA+gjaMHzrjie9Vmfo+Bxz9obboRgVT
c0ao+GsYowX3V5GTLsYChmgft2pAd5IKU4w9aoD2RVgwHfySsSDUdNBeeBO+ulU/DXJ6IBGySRKC
HxfIye5V45af2Yn1nwep1x6fSd9GObeHrhvhcsakEcAn6qpU9fag662/4oLWJSftggaAIbSJYoKO
J2AvIIhqeY+XOchoW+H2ljxKr6zy2LutfdyQFe3dXJjeBi9TqHEIN9jXENF1qDp4c0aZ+gV26Cps
79bDMxWcPq5yiP9QspljpVQCKJhEWBVrPmWQDqeIr/bG0hH2kjVtT1SnI4r2rOvy17z13rPmulTB
X9GmaVlHmmWYunSmkwDEH4b8QI0TGjHQZsCR5vuE70tjMRCNcdtvpNQiZgXDPVrQEIAPhbX/bukr
i2nLPnWzrE4J7IcuPTwkftnZ7lzTWe/qkLGHccLQwxIZYN5F0Hs79b4DvMXDBw7G8K8KB1NMyfzP
GYeBKo0tZotZZUPNPzY5yKwTE/BWQDw7JUZU9a39TkY//vg1Wzivga+ewhrY4gpe+bzimJc9EMn3
PkrNwV+a9zqBgmCHl6cCVt9pdoLz1bshygfMu7SIlQAxGxURzgDIkWq5GySf7eN0g5w52MjdNUIV
UDbYZ1NRemSbVAexWYNETRZiYB+1Wj60p5tPn4mHrnFoqnmNtbol4hOmj5GCEgyqQzRCX94T1MVG
TV8rh/yBADYr3Bqiw1z6u5iE/+Ar86gj/9yFuNT9Rje72ZlMe069KFI9xiNk8GP1LJf5A4cdyspZ
HipBVRaBq2iEOFCHiV0Ov5uWI2j8Hi96xkX6quAWmIUcaEcSF0gfy1bW7Iie7tPGr2Izw2lof/Vx
v2Z76O3ktFzxU04doe9kISc2UjBWDW4dJ9vgMBFbnZ1ffcZh+mYG2+Wcda9x54PhlfxcJ/XZsFli
gbE+NI6+b9VW6HA4DLI7GUAuxPMKvVWwpepslMmGo9YxZ97n0TsxqfDyEHJxEyIrNR3w2pr5SCYM
xe3on8AZ3uYBlD8PoF9gIX65HHwYTCyJKVSED4Aq9zl6AZ5iPc37pK+Xi0fEe+tjdAL1MSXpCr5t
rC5t3HiPInJYFIfHaKYhktC6x05DM9DxykHz7tsoNh6CcHGfTLwZ8iBBIfB6pnO+JR+Dsnrv1/F0
ahY6ZnADL5NKYsBr1j9kWi5t60685V8eoEwll9yCMidwJp+ni3P+g+BPgVjPPnmpUb1m1n/Bq+99
q1EV+zF6Nd32mKbuYRzGc49u0Osf63oF6Rl9JP7yL+Xg9iNdhuKDeKxcG1PO+JpPGuObTv3LHCdl
PzaAYtbCJ0Ou5kuAic2Ci2brfKjAyEId4b1NVOxBZ+3kpi6K21yn7La19IatL5MFE113TWMeRv9f
HzYSmdrPnQthevFbPZiP/CNqdqxPikb+l+KLB50WFiFqP0jQnZi2/dTPsG71d7YDii+qPevfBsN3
1ut3Gj31in6ahLD6NuxQW4dph6Bee0cJlO2AeDXkbTJmCxgagWJz6Q+ihZ9J28DIgMhzYlpkzK5Y
3CBw7sYFowc1gBFy5fbrnJf6tbyi1L1HycdEDM1oDHC/VR+BEH8gFuB5V+HOa74n+ZEAztbXcINW
RbL1DQNpACIvrTEiDHNOlxHShAQ5Fc4ryYKFWXjE+ulHHb5hWr5uQXtSDgQe8/IqcW/a1nMxWItx
CWnIvd6HsmmKdu2Pg8XisIV8OFDvq3PfcUWOPKBzxprzCvoM258nleAK861fUgJcM42BkQXXTvEc
Lm9PxoFJTdtDqpKfLvrnodLIHtsraIXxUuYatm4g2rdkAR2+rH+UlzwN1bjly/w6qQosAGQmhN9Y
h6BgBQZGyycm+XaeAqMupMHMUA/e9uABznxY/WEf0fofeLqfJSIwC6yBFsJgOMyayLsAQ//2IavL
Rzz1wwbWNeFzmht/Hs4V91mpuJxKlwDisMb/Ipu9dYjN3cVkAyvde8DyN2iFMKPnvgdac2sqd/RM
gPcEUFxk6y9JyQUKpsI2SYl5GjdDZR7WZV4ehxaCwbR9iccFxdo+UUFrCA2GSzgN8O4hAaih/l8n
W3Dz0ABj8eqG8d/LvCa9VMY3Ga6md6Z/S7v77HV8WOFknPFm9rNuGes7QPz4hY58/gMBmnuOxfzW
CQw1dRRD1AMJzHH2R6RAdCYB2w45btJjR3LaxsyyFgdc4yU3I2A791SR7gqJ1HyCw8+9HsFl/Lbl
W6Sfwb0AQyIzKGsP/WamuQu/bfc4dcnRRgopX62AfGf80OFYRhLYdBfuI5igvofx2P1rOQYSPYjH
RqfhLt1GD2km88JOJsKt79fuKhLMoc0Wn4IFBb7q7hTjH6oXxVnE6fdNDxgsjcZiQNl0XaMwX4lU
fqp2NgeRtvYS0I7m0GpcRt6/SbHW5zqNXqhuJWCVBG3nZDNfqvYQdvBntwtN9zRh/i4kBmA2pOx7
GB+WWxWAupz3rK3epk4kz5i0l1I3Q1PWMvqKfVADHMGqRcIpqMwuFTtN2zCvBuYKAaK0yfxkRdSU
0vaKBX9wOgHahWwOY9SrBLF+KRsgPdBeU67URQ+Y8WDNUcfoa6AfQw+93ieDaCXWXVyKNAhZXZtx
thmz7o9f2fphGpf7VoGH1XXyTL1+vSFr2L9tGuR3HSSQSUClBapmKlbK3+c4Lap2LFERvzFfbqWq
3BtPPcCG8l9HlCm0Apg6Q8CVYSfzS82M5QlasiL0hAbAD/Ktndgj5DYp0IwK4ejLcv4NVpXbXNK6
bsswTlzmEWmgiGoh0vHiAgLHnUnrb6U45Li+THOvBshhwmkBGN1H+Yx02lLW5oX66tGl7g8P66IP
IQmlTZBTVfmwZeNu51oUWhZNL84JfDzHzS5sPbPrQnMnpDpG6WrKro14yfHiXJio/9RYxs0ijycl
QnZpPgYVxFt2inPI9199vf61c3Jt0/Vv16cOY2VIAQvhnXYt9TOx6jRbAEpkLUJI98YmsBXtJCa8
ERcFdBLvfouLufPNl1jE6yTx61PQZ4We05OL0S6O4dw8TlFvsxTKwQxKTQftTPCHacyW9nf7Z4uv
zI6PVHvDA5cJjNgMcAAfDTP+5z9Q4H3JyX+1SxgeZMTOrjfPCpBK3lG4BURsPUOLd4RS9RzM3bGd
2kug60uorMP6BYONJemaYnNAQ42NHkiKFV5MeB+d4Mh0bCAM9I22EJBBT0Wiz2XsXzCg/iegTUAT
nAIcGr+Xue/6c+usJnKXyoSD5VHBysAS1NUEOFCLaIuGp7HzPHQGvgd8F1oPdFeJ/6OWilqR/09V
6FwnGSPoKg30PQrXJ7e6L78HIR8G8csSJP8n7cqW5LaR4Bcxgvfxyru75z41emFIY4k3Cd7H129i
tPZwMNyGVn6w/eCIqQZYKBSqsjLJdS40t5pkPiFhE71SRtupbBuUIpfCvEJzPwfcskku6lI4KR14
VuUV1bdSsS4pv0UsEFoUBVUX8ms3Jf1NFwPPQ9B7QPAcvouFWtpp3CGCkuz7bEUn7C86oql0TOo5
ddC8+wuE8CkusF7xYhSfndhopxcjqggS4IJAAxYei+B2Hg69i1nfIJIZaPw65vWvoZlJfVllxdba
b6rxJ0MLGxvyR2x3HLdKGVUDRmaI6hgzKrlIq+rpJkmfzi9mFxq/McRA47U5r7NJgCERxey8fAKE
yJ7JKeUNcPLsMMB40+qSsiOwM3dfBO0AvGIw5d/EZfXOr4dC0T+Nk2zWw4Di56bM2wJAbFfRe68D
shEnNkU3ZgpQHK7N1AaPwr/0B7r0LQ4fCYy6DgkGYBVARCwRUS/pgLPqqvD82niOx4zKLCJk7jQF
a0sG8QW42EMp9JeJOv7JDMNmC5mBGcqkY5QLzFgpeiroEqo5UDb9j8wUIQs0c6y9zZid+2LMcEEp
gdtCzlLJzRswt4DRL+xQ1bJGxWvw7DB6QGGUAgXVou/dtU0vTECmOL/hvHPKIkOANQ6ymtUznLNA
JcJKXuT5KtEeplri2NmbZYBENQZdNEWzQJfKeEoxdyoel6I7x4+FZgJVwWOO2h3V0EFRbFgayFh1
lljTMMdk1joBqvR+HI7X9eWCRzolfa+8JQRk/WcWVJdcUTgajthvaEiyBJk2UZNElm5lQVdlLYta
hNXVp4yoJmpRB0pQKobdc/l8/hzsbePWGnPgsMNpvWAa15XBKmcUkqdGHAb2t5HEcwtijlpnCtAT
Ry0BM9OSD0lQXyhtYPQcFZIO1Es5jrHngNsVMUeu1vUetYIOT1eqSS+unk40O8Um9kL1BwHSwAgP
SLfAhWKyw5i1tA5qXlirWya3ySDhhQE+Sem7VN/o5l1aRSfQlnBWt3vEQRGsKCJ0hTVQon/0+x4w
zrJXtBW8vSI0HTq7ftSgCq7AJXnc+Xvxf2uKuWdQSsbEi4YPZwxGKOHFZ7c53vOygqq/NEpA+lvo
DifEIHZXVxxCjE+fUcUCQYKM6R5N+by3yHPrRjZF1K+sR5IAT4xUMxM19IIU9/wR+LRMxhK7o0kl
aFLcgYUUKoxd0IeUc1kMecSVuwuCt+gaiKsVqO98/HBrEyWdImBBhYUR57Srv2mV8mLGORisyzo4
vybq5B/OHF2TAYitIeqaZbJBRO9yQcxHAC9T+VqyXnAjzO2zZKF5gOug7v3z1j4FEcYaXfrm1k7E
OWubHDDWykofTRPj1WrZ8871pxubMcKEkTGXmxJzF4sLHuWODqHEpyZJOL4g85bCRI9kSAEObFAm
B1BAujYGPFb96DK9Mic3ujW1U3FooWFG1RbSixIIGLz/Cfj+snD2NDAe8+hceT+HudDlMZdaFUmE
29T6Vwtvjy7j8ba/TXKf8RV2KnBIY1OGzhWWHAxPlDyaqrnWh8UFhTM0YngkAxzXZKVbOqlIx2ZZ
ZihykAwYVBNAqRHVFTHs69gT5DHAbBuH+ob6xrklMmdPWJe5I02BJaK8CjSdBgAVHotGnt6jbQs0
6hjdnj8Su0HFlCUDQlsWJFeZI2E1kwpIjUSDSnvAZFjwS2SPF1Q+X670VGzsMKfCGmRdAFphBs9w
841+vFf0Cl+B3wATNu8Evs2Pf9rGjTHmcGBebiGoHM5ITfoLQASGu9qAxLfg9fbkolHpAnTRudHp
N6jiP2VFzDqZg7AkRplihHpGEgH06kPl4znsAxzpYgLB0TgUcftH4n2hbHI5KeVaiCZ8lCphQAvO
Tb0ysJzOp9zU7WXCcc8dMv4PX1FlnsEzQYttVmFPDKDycdFcTYEMsIXXATkNtT1Mbb4CXIbS0XTd
XhaXEme9u1EGObQpQv9DUWTmoYchoMgwBESZATwspbheE9TNz5+HPRP0z2PoGYrUks5cskVkLXWX
kgWIMhJEPdohbcuRnNs1AXQARO2gfiHr9P9vbiFjqdEym8HjNxpUlsYy7USVeYyiu65BJZShQAH9
Ll1mHdEkTZcJsCIeLRtKSc7aOSMCC05Ai1NHflgC5y7fXRe00Q1dx4CHwkp6WKueioUJyHks1V43
zL42vPzBx4HGFFQH6bi9ynwczJag92zBwjwkrirjiNWH8xb2AjAaq/9YYL4N6tZAo7c4vjIggTmG
zipMrsqv6BR4Ym5wNmwvU9gaY9y51AAt1bMGOjZNdlFX1WvSmj+BkIm984va9wVNNC0ZHq1BufWj
x4n9SmJLx74tVHnBkTA1DaVKQKegfgC8BzpbPG33zwRUiIPmxiSzkSgJWwOGgxZI2QDD5UNkpdCD
CFz9qmXTB1WUOULNl3ygAYiN/FuzzJYaQPFEUYzvl+stlMiyvgi7tJtfh3EdL8CRJr1M+MBH9LXK
oBjkAjVuAcjtdLCy5/ObvpdGb38Jc7HWxQSYuJrBVxUgGox+wRxI/FLKyg+of4+cqPX5tfW23Spm
M6DuCsloJjB3aCkLqirMrqkkYaN3xzJQKqCRhu91lDhRrACr4U2JTDtE4fmF7h57CvL4r2kmZ5nW
HAClQsHNDnIG19RGzHi3KMTy1JF4dhgnhtp9nVcYZnaFZTAuIuTxnlBPLa8KQP/MZw96Xw7juPMM
WAbYEvD8uYD8kO7lXuIDF+81SYCBDnfi1gHepIDOWWR8Fkw1CyqyuFQ7D4N0weyXd1RvUXCmG/G+
935p+EBkNuBluPQPnzPMuGiVY/xopFCbtFuAXAZqswG8d+Q5J+/D0Zi7ue9AsKcWSKHBJlHHgbaQ
26oX/+96LPV/HYPUItTXIGrPVNlGsBEAzxcjwqm+1d9rxb2y/MFDf2uCOWJri55g3EwzcPAAakw/
SHFVagkmlHhJ1l4KuTXEHKguW4xMUDBEogYT9DjqAPxFtvRTRgIZu6Zz/vTuhqnNxjGnysh7UJWo
eO1LVr1cJuikSestFBWqcFzJw3lb+/fQxhhztqyu1Nqqxso6T/Hnh9yrIVMneOhJ4kYwQE5SBArH
Jm99zOFK1kxCr93EcRa+xt1NCgzn0rxEBe+j7YaNzdKYszRUqAJpiPmufrn67QPebS76isAW2VSY
ki/YtPug2noJc6omxYoVScVeti5YPgx/DXVX+IrXv126KKG75z8d/TKfQsVmecyLasz6dhYLuIlR
v5gGoFIAkJ23sKNE8/EIMwkr2uAC5N/e3L4/pN4qgoviQlt+NoHlLb6Iru/BFFOIpmYDX1Kb8/lY
hi0xFxdiGTCOfoN2l7x0zmrnQedCPmX1QETAPXf/4ywgVskKNHZVtsxmFGI9NQIiFtVQS1H59UyX
/JQc4CaAlYDH8KL9vscY6ESoCuj/AMj+GIeTsYqU1NDoq1jxK1c6Ra7lYHbgoIaWO3OeavsZycYa
c9ZrcDhJoz7MLpShokALo8OzaldXfcBT+9w94RtDzAmPIjXDpCZSH1xl32oN1xdoHY6TgAEX6NX+
ydttY4w55rWmNLg2YSw2SyeiB0/mXWX7nmFKpoT5dPRVWOb8GTi3qqcnm/YhUgxjOnMIeCW4kD3j
J5WcWngFk91EYGORiSVomFd5FiGFU8vndHyw8G8elSHPBBNAIkmPVUnHoqLhW4tntTBFmF/gvd73
nx2mBllJWVMtmc2De4D0qzZHuKcac8hoZORvUJBM8PAwAskbBBeaUg4ncu1e2BujzIUdtcMgyMC0
4qld/FUfE7d0IO/upC+YQuQWt3Yj8cYYc4qnPsb4WQK8bESyQGq068WKeORv9Ht/ivYbG8zZbdZY
MYpIB8C3AdNITBp3WolLeS4wPu+Pg/7I2cHdM2xCBdSUZZNK934MTZECpl1wzdDEABDOy9GNw8Iv
a4dCs8HVhvxnuWgxnXXN8/z93Xw3zKzU6oqStCvcEu0NRyh+5HHmc9a26x0W+qSgxpLR42DutVlt
La3usLYZFTrtYg010YkvFp92wjSw9z2ct7d70CwNegcQ5gUmh1kR2JVioicwB/I780rVF8Mu57oN
rYEowb8zRX/KJrGf9AoTwQ0eLqYoL8B+EcmTIzVoYpCDnLek0PDwySM3q2LiLrRKmiGSwGtUaVoa
ikDmHiZ9EK/Uek2Pg15grLuXHsRBx1ec9PQ4YULcTpc6D0Ff9E2Ipv5qauTHfI3vsrWxbGWp9auq
BSHERDpUoksC5iMhE+1m0FVHqwwpAObgCWDXHAhHQJlrUxMcvQeXkiWlr+kiJAc1xwxsVjc/+kwt
vQSc2+4yy+IxIRK4sPJBwucdRM4rZOfz0jY/ynq4vBSVrcBG44g5nTKHw0rkIhqNF/AWXU+VzNEF
fCulMhv+wQ4T0+YWE5wJYKUYBgwVcFU1HnDniKnNXf1NsDtcSfGF/DI6or88ZHfG4tTWdZddYCgY
EZb3SNl7In/4NUx8SMVsrXUzphF2AXGB0z2S6+YRDAu6a95jAArzvUcMht3H1+tLx9Nw2EucPlhn
jhRkdU0iRgSVh1NFRT2OpSMeygPIUo4ARP7BbfLBGnOqynZJdFnGWrMD8MogH/JTByO6thk2QKA7
PHs7J+uDOeZkYY5w1UuS4MYcJA9emwZrFfmNgEHSfNKAyWncMgYp1/kDvZ8eIhiiVKWhZPzW39zE
jkyRQSD/65Fb3JTeGL7mB9lXw5i7oW+5O+PKuiWCjo7GYEm0mNSjBP9no+R4u1BVbVU5Rpf4jxcf
5YPwCLYVI3HAmOWXD5qT+jWIHWKb93raObQffgFzBQCZ0TT5XOAX6AgZEkgyuq5anbyeOHFy76Bs
LH0SGGg0glG3FWvtPD2oHjDRXUJTMw+ml1djhEpyhNJ/cjsp4W3CuQx2/Ei3JBlQCFHVdFlkjuiE
Gbt16pF5aSW4JiNTSC4EUaifiqJpwXwJh8ac4ixFHmh5R17RjmecOaF5prVltKCStb4uHpWF7U9I
/8n1ague5oGPD2RKeHjokZPe/9HH3SycOa99rmLKqEV5q+2PRHvMxRutfeSclr38yJJwVtA2UmTo
M3+8adXRVGOLFk6yQ3/AkLo7yJMrhZY3O1ANAMkNZiA01RkopRwoNxxe+5bu36cjtLHPBAlzSSJM
06H2aknlraTWNz0Y586vcXeJeJiiPYFEEM/Tj0vsilUrlhIFlB6TZ3keNCIGUemsKecF9xkth1Kh
tTHErAXxIROzBKkE7dCO0aOBCpsOmJfehaSEbrEGoaaht7l32F4euLXLPLKsHlQEWoXEXbm2rtNQ
CukroQEVh4uBKofnlXsp/NYaE/TQo50AuLGQwkvTQwuaFDvpShMciApqlyT2jaLnbey+SSq+hnaj
ahjMAqupNpdygJMkhT+6gHw5Spjcl05vjz8nV/ebC1pKSTzuztLQ8sk7lXfDzFpNAcADg64VGsap
XYCb85AeLYhQy11ItbYF7iNst1hloU0INJ2CmM2mYaAdqsZChskkuiQH4h9qx3LEwbbzQ4UmiB07
mce/q3dLA0CS6rqCyoAEkD1zSKoWvDAWXppT+qw0Bz3AAOSxD8cMxFMvtEjWBjxkz9vb69Pubmwy
l1eUlqtSmHgMqkFERcwvMcSl35BnUFUFxAcSxmk961jF9hjk/nBqwBDtGpnNu194a2dLdAJlSG4A
4XKTA+izjopPfOlEk6PRW+BkwRCeD0h0XZ/XDZl6C98YmQpT71eSQTHy4r9wu8rvwxbQVjnkmdmP
R+q7HSbTJpZZdAnBNy0Xm4JwKihwl5n3CsZqvw8sV7ggAS86UD85tzbmsgYrQWkMmEZ3cYxf8skv
muzrYnZOitEJVwRrh5bzrmjagTlnkrmijVVphXJs6OeLgvpYO6Uz+AT1QN5dRS+Kc4bYiwQ0DHI7
4AFsjaggdJl0nYHSOVlknoQybxOZi6QFgdO8QmXCFRIDzHqDPReaK+Yg40iqycF0zWD3Su2d98r9
Y6AplgHIlqQj0GL5m8S5lzOJtLRMTgXbVaQ6yb11lzq/YMo6BmN575HdD7cxyOyn2Vf9ZAr4cFJt
mS/tAIVvTFiCflUyQMIjxSX4/nKLHKBLkHnzIqxXcj03P//lspnNNsUK7/YM6cGvZRcu5rIjNxUA
AZQcWhQt/388OE0UNgtn7jOtbuVSpAeTVugx/Jj5JuAzQOucQKb1G2XEHceFIIZiGIjuYFh9u3M2
X9YiRjmBUxw1jgsitYAqnzS/C0x3dHIrMEBVsP6srmqXBLzQumdYR3KJApWJugI7CtHpgjEpnYbe
UWFMmJObn2si+0au8ZR0dzIEA/0OgJFMQ5JElfHdYkkxs1tJkwsNHQdtb3tFFRhE8w6JvmQgajrv
M3vLAqxRE1FKNw3DYgIrKjNKZQ3pBMbtAfO6F6vmRt3onTeyEwSMrREmkmLflrnWJsAKSQEi7LXX
3W41QapQQrJHTCPNpbWqLpr883Z3ixJbw8xeys0KNQcMgsM7kxsIrIfkuXNFIMKT48Rt/3Gt0b3e
+CZkC9WI/LJWXlU+sLfH1aGPSfI72RXdNCaEf9hU5rAXGsh8lP5tbdMTtaa6nTu4GP5AD9w68BLI
vW9oipibUVAkgKswGc4aV6SY03ZyTUkJquZ6EP4aoTq65mB4N6DuQXgosz2AKsaU/7FoMnCFTsmr
tlNnZMWK+pclJj7aZU7ZgyrCElGdBLUacZZV+FINa2gScB1HmhRGYxXMECTRcc0AYHNCsfPGmI37
P3AsjIhYwP9bVPmFOTaCVKflKIAfC5U/0Jy65S3irLOYwez1Dgl498tOmgX8vwqLoHABQI1+nI1n
ZRkYJq0Iz1nxmIZr2IaLr/v8GLfXGfpgh/nIZQtughkkcLhAkoc4HIL6UXCgUPKA0gCWJRy4baG9
+LNZmc585KTSwGsnwyLw6mCRo3UYJ5/Qy0D8A2K9eASXuPsH2c92mWwDbDQUcBLl6uRqUQ5+PpJf
YWDqoA51yYmue7F8uzrGTRSqsJZYNfI5UoOhRrlsBnLqouEkWhOE+IhW8CLe7jF99xQWmmsJLUgX
dXiKqtkY6KRoqfooexhnCil1k2gPPhgK7PVH/pJzkYW85TLhFsgVfWgk7Ova1OtfaapbV90sql7e
Wyqm96Py20rqlbPH+2cDUw0mKhaGzmYEc6qpc1EjIxCS0biKMbl/HBQgJ43YWC5MXX9WRjAzV1YJ
WKVqWt85kWAvDJt4O/9tnkmA1lokcWmKEyolC7jjgGfB2BEGSpwCPWhULfjFb7qLbODfWmSCQboK
llrR2ndVgimjWcAFycOZ8EwwcUBYY9KD6BDPg362c5CbI/YE/27j2Kcq1EfUqWywDPAuOCkYXJf2
UZFjN1piB0MjDjh6DwUZghm3DJRcDqIOKmLh5fyv2F0oQASmCjy2hrnQj4EV+gNQXargPL3Q+Y3S
gVFGLUz7T4xoAN6hZIcRVyYKiH1XjlRa1M2n/EYEY2CVEE7Ha6+mbWAy7B8b1E03NwT4vBKQbyHS
0OYwlSDr1hFFpcIGh6zde5FNW06jgHHla6M9LrxmuLwbdzb2maNftTHUhlqdZlqLZz5JEOoKMWPu
1Ve6M/ugOywxzgKxh0N+ozmQtT/2iO5KkN9AnqGHVBH3hbtXffqwI0w2FiXFlIsidr3zJH/6Wt8J
7UH2KAJsBSPjEBSrVwMEVr3ybpe91+cHy4xTmWpvjJOFp8Jbo14HZej1mFwVmHKh1ZGJEEfmDiTu
VUgM1F/esgNLEllPzkU9KQwCT84OcVhiwmWGQEPr0XzkV6n2bp0CMPC2Eyf+7udplqbKJloaAE4x
n34ikV5qBvhKlR4PzBsT43My+mIaOvm6syItTZtLVb2LNURIX3b5187uhqN5pYh0xhp01EwMBjOY
JEYTqhmjZSOQlFcJRjkSXzyAbR0k0kKAvgZP3XvP4bc2mSg8yq3RaBRCUIDefYCUQTb8ELrelkB5
koILtXk8H0R2XxcQ45PQBgTllsXecxBBjivwyaGseVz9NKTF2zVQjrSIyke87t3kMIHXJ973aFYx
F0ADuSEUUVHX08AWYVjgG7Fm+esyki9pAep7sjQ80cb9jyhZmFvCjD7+xWSCoPlqQVIDk7SDXt91
TnzUULOxgvYKtf9g5UT+3e+3McdULg11aaXlDWargAivyx0l1W08Q6GY80LI7Fh1xbkG9nqsYIRR
ZIBcDE0C8oqJ0TPqXyVeUe6qPOZa58XVfJ3ovSOMCZSUhi9T/0QpxsToWgLtXtalp6ZunwYIRDVv
WlC3cVQECYhuhPLYrl/O+9feTbjBTLDbHzWNgR3BdbwuRjhnBwUSJP/OArPjK0jj55LiE9TWN9QU
gnoKZ4f3HhPbNTAbnEAZOk8UagGiUAkFz83giJQ4Vdpdz3lHlyjMVVtIKYm0AlnuMIxBUg+htYCY
b4C8S0quCDQywfH54/zW8RbGhFgVbTGop2Fhxvy8dvcxADdz9nTeBm9Z9DdsMoghUutKoTbS+aGW
tKAgddjWT2KuXiTyaYp0TgLIczjmllzFDNwmNTKW2BRaL5my4lJvFpOH0aHfnM2Wtz7B3A1lmUGg
jnpdDqUoO7tsXTLaqgPWVEdHtbAGAl0FC0h0UhztVggKj1yi8eee31veWuneb/Y20pumazX6/XTc
ECh6FVwuCZ6LMBEbOOI11hNAVHrpZoVkKCZzRs4B5phgB2lXPW6grYtVtFCJKR568prmnP6oTIPA
mc+lMp+LmINJdMwlQ7DTrp/APt89rehMQgvnyxSUASjHwNvnqS7JQ+WWJjcp92Pt30TvB1xlvlYz
6koZ0zACLAy6wR69igqoJAbW1+ZgngCt5/nH/uW+Mcl8PXlexBlEYqguX0o+TZVBz+vS4iFguR4v
QaUn68wea8xNa0L9TCAZKsy90uUnAbq5txADN8BaCjYoPJZ5AXPf+xVTFUGWIaGJ99H7F5BXxyDB
RVM/0dLrulBMtza71D9/xnYzYLQi/jbDjjfpa27oQop6IUofPSj84ztIeDllAM7GFWjI7+kQUOAC
v1H4P77eu2XmZhPGOa4LC/Vt8xJSqO0BQEe0XKvs8HvVwD1cGOBo7/aYey43mqgpZ2DtlGszEC/j
o3htBLGjhvxiw86tYIoSMEtoSCC3ZnH2VqkLQID2mIc2csFdrd5Ly1ARotdEHxPbHKbXthm/cr7k
Tk0FaFhoXlsaSKFEg7lhVaUiZiOADxc8CE8t6inrs4mukvxFCCBy/Mg9fbuL3NijDrwJz6NVqL0w
o3vXuyPahZgBH28WsBt7aTAfs7veEUMKPgEvLZkueaMZeyEPqwXOBHhkFAt15iKskGKPUGFGrm2D
Ie1iPAy3w2V3KVxVz5EPosPj7AHYfTfct2jfSxKYkP//tOnDD2BirjK1gj7qAhIa+XYCfN28qrtn
zielMYWJOR9sMDFVEQkEnStssRqgGuqkR0w5BorHr2HvXFIfDDHBRhKhUbNYyM5KU4NgkjzULvRN
loNVQUvm3y3KYAJpiZTWGjOcw+IiCqZgDvujFZAjalicN/a+g/7jIgYTYAYR4mOtYk3u0gzZzRiB
z8IBjVWW2RgKkA9ta62P6yCYMYRKc17nc6+2tN1Sgwk3XdI2GP2Gg2YH4cv8MAXDZX05niBDFAxf
krvuYb7Sn4tAf1R5BFk7N8cHy0wggGyFBA58BIJxXLpj11vA95KE95TfdRkglEQFwQY0XMwBHKoZ
KokoT7h6vgAXucoQiJV0CwTl83jFcZmd/AZvWws9bBUTo5bMnLVqnNYCOn/0qpBACLeGGI0S741A
Rsv6z7ZvY4w5dJaBZ2gNQVO3gNiBmf4opprjmPtb974c5rSl5STMEM6bXCP6RoSTuYIO9Z6zZdS9
PoWO91WwL1M5inLQ0WLL/ks55yZu/CgFlCChuKw5j7tdj9sYY06aLGYVsk9smZhLnmXq0NPizRju
pF9bF1CY41TJUo7kEusBm/XlkkM+rm0v2xnE2tHD+a2jznRu55jjo8fTYBkFFgPBicNIioNapyc0
pEobohiHVOkO5+3tpWAAR+iA4KoSnaxh3IG0kqKX3dunmryE2GDRpz5OQZxZ41TfZHf9wQca7qHv
tmbZhBYYtEJcJ7B6Naqff5Od9AQaDxBYOJ1bXI0eSKuP+KDueGkFNSambCsYAz4X1l4h9MPPYHwn
A5mMqhd4glFHlSXiltLBUp8Udw4txwhW8SsGncvIoxQJv4F73P3a75vPthkM6BhCpDil8x+ScpGZ
6IUr3t/oGFKflgEJhvLQS5cgNMGUfMGJBXvvJhOkMyhCAzkMkDvjbkACZQnqIUjAuxE6oVNSm/f5
oHcmEv95gfNBvzyG5BLqCYoVKHUDXXiS616itWugiUv5LYGOGY+1dfe4bX4Vk9zVS1bOyVuImjUX
SQBIqyGhAFpnSAmcd/+9Ah8ACyhfSiAzRObKbADGrARtbYG+LC4wVhB2X4tX5HF30KcF7xMYtlzN
mRtgmUVwhbvCQeEcv91gvDHPrNSUEz2pFJgH1W9QQtLVatfvusXJzulf+RRUNlbor9gky4U0dVpS
IOkZo95eZ/BPe+e3kbcM5jouIG4glQsgg8CA9dByA724kj8aYNXn5G/7KzGAT8YcrGGys97FMI8d
5GnwzFiKUwR11oZovKIvjXifdgu8jTrKvhTxzezWoiSErAaq9rQtMwRjqATd4TfaP9S1ztlhNk3G
hFIVt/2vR4T5kzZeor9SRJ3mQUaXizuJsPuRNuti8ph2nCAKMaFaj2jgWvl4PdXzCUP8j+d9YTfx
3ZhhMhhpKDEdmNCZjvahAymwoAJDvoRDH1oxkCGdznGJ/c+FxMzCHCr6LExGL7R6HaFkSJ8pPZj+
KH3ocGiDLjy/rP2LEumXouGaBIyIiRSYhYkbCZI2SAO74+LA1/3GGUGk5sqvtGhQX/MZ//bX9m6T
CQ8ixI3TGpI4yNXwz6jbubl4UHW2p3JxKkxzpFRuOcpczlp3U97NWpkjoBVGB7G6tyOwgFgrxb2c
O9IRZGEn3r7uxvqNKeYUgEECmp2yhmKv0B3jePKlqH+GivQR8668TH7/xL1vJ3MCSmUEO2yO+jXE
CK8otUiO6iREXkAX9juzKvsH7t0ccxLQkEtNi54Eozua5NuipnY3/uB8qt014eoC8BSIUBBgfIzt
AsbOR6JhTSOA2r7mSw8ZONAgYDL5qp9++Y1a665zbCwyzoFubhuRFU5Jix/SRYcxvAK0AMlJDnlD
Gm8FwE8xcmOL8Y6q0JMayg24ng8d8Jl5QAkIpkPPP967T5aNJdY3JLmBDBksqYF+FOzsNfZy4Ogg
pwnFeC65B3dhjG8MaymMkYahIs2ePDrXY3i9R+OWxskw6B86t4M0xGzuflWOx0oEdafbFeSmidQB
iiaL12TRTZ6SsE5SP22jmhOTd6/p981k2w7xSiojMVQQWhqN188D1M6/nff73chISQZBNQ5eOHb4
1Rg0o1hkXJ4xAKe+ZCSQsEmV/KUjg45JnURMVs/EmEtug0pS/240ChcpuHu8Nz+B2dlIyDAhKeN4
l9mzrN3X0WVRcp62e2VqMID/vUyDhbBbRG2gfQMbtMM+XNGzNvnNobVLP+YSfmi7sXhjjXkNmeNQ
iEqB7EotzdSbDDUKsriQA6L35hdUmiH9Q0pL/pHoEHcU6rkrHSkrVKgRlxr0d0bNL+c5u1aJtkJT
PtdvpwEVPEnBoKpmQjuUdtn9ogOeMIeil6tGcuWWXQG4C+kNyYcYTwsexUUPhkpI3SLLJDeF5qgb
qYDsQ6QwdvVVEYN11ZIruTTuEyiW+tOUl5DGK2pXhCSzMyUd5Ig1AxOCeYfuoQwhpZx0BIJBrYWf
sPbJj6yZv5Mu6Y9VpygpXlhWBJYEAxxacY5JAaXpwW+trROsygmEkIDfQxAQ65hzz+57EBQPFcRv
yvT+8WyWatuNKhWRG4h51KwuFObsqOHRf/6s7D9ygD/82w5zR0RyLZpRBS8Sj5rsYmcuLPsrHaCO
j8JVCq4DaD9fS4D129in37gxdivJG/vMjQEJMtLqEWKQ0Rv9T1IPiU8mQYa4ka6e1LVtw7bTR9dE
2eiuWUFx3w4tb6pptyQK2iFkiBhwNGWTibhVqQ7ivADuVieQoYGHkgvQEjqUhssgePqC3AIQ9aT8
YZbX+jUyuuA3Hvx70VhCSw0vTQnvfoWJGYlQCx0EJ9EGul+/dE8oDB/6aylM3OgvZXFB+n0B2fLe
6TH3DJI1jh/svvY31tmwrKdqajQruno0mqgOpJlOCVhoygshKDHiKHAa+Xu3wNYcE06SOJKVlTaf
lfWqMG6L5fa8X/+P9WjQYsBstSaKzJ0tQE80h4YhzQ7SsEpsNJsBn4yuU3TxarzWMx4P096BRZ71
j0HWhyLQn+YCVrQAsyZrVyieEmjxcJZFfzZ7ZW+tME7SRRa4CydYMS/V43RHGajXQP9LQ4ag++sj
RkXc1tcOunfe7n70f48STK4FZG8xLTqikQHGdND9FcdYGi7ilnA4BffOgLiJBsxXA8+rSkiHaKRM
971W2GQ4Zqp6qONvgiCGBeQGz69r/+W2Mch8tbWfWmh74TUzvzEVieDOitw4qH5SekbBxdTJI69f
v+co2zUyn7C2oohAlBi0icqDRp6H/CIWv3OWtZ/5//O9WN0AoavlDhB5GtWHJzopNT5bjhZkd1QI
YXjmNbT2TvNmSezc8DyvShM3WFJSNCctFxy0Rp3zS+LsGou2M2dJn3MCzyiSym2lCHKfIDPIEo6j
7zXjkZxiMgeNaklXDfo7NjlxIqUCeuEA3tI4KKN5HB+rU32g2OImPL+kvfmcD7aYUwUQRZ2mdD6H
vpbUn29w5syG0J4X/0WbqRqUUznbuBsXUcw08CJUaZmMcfhZn3IyRLD5C5dZufFRuevt+iBe/A4u
c9cendvHOIelSBpbRM1jML70CjrFdIg1OoJF6UROKmr2WdiC31fmvON34+PGHJPOCJrcQwkP5cxZ
I55VSg5YnexUesUQvd00kvsHX3C7OsZb9FIe16XFLUNR6bqT+RjyTLSAkidTDtT4noxcFardlG1r
lHEb8IiMEMP871VNOSd6yWkaGwpYnfU0n8pj4oONBlfegdYKUz11B67v7p347W9gAvVoGiOE2fEb
dN3Hw8DWwVHF2Vvep2Q8VY2SCVx/MEFhHPFqN0+LV7mF30P53f1hIDU1itAM+Tyz9A9/umM3PsQE
aE3KVwgywHCh4DbVZYx9J46RSICLEKcrG3dMOV7LOSWAaH+MOgtIqSG8ilNCTyW5Aeg0FG9e60Ny
ooeEp7rINcdkX20NUmeTfr3sonyKwwpVoXRy+iNNIkigvOS8+4hu2f/eUl2UP66vFpPYXCOMVWGC
bb1Kk8QZovvRAPwIpIeUdDZtOnesT5Z+UuvrGcq/vzdstcfx9kYj8isc6SxlE3BylSZ0yJ86L79a
L3Ld1qAJ6aShhkFM5FJ32Al0diBdt3jdRfPQgJ8rue1Osc/rG58/QcDmf9wSSWoqo6LuHY93LWbN
VI3XweNZYIJTqwzSmAl41UhxtARDq5wmkvacUSWeESYYQfpFUOIBAJ2orR87s7smqp7zQgF1j3Pu
w0SbrF2zKorfLuX0Kg4p2le5QznYGy9/4yHGs8YEHk2bFSUa8GXUQPEBi2ucPmy+rA6ofABRkCab
E+gUzuqYeBNlGP6uI9ibHHAIjW+zVd0rhYv2jvr9N1iR6fE+s50stHLKwBhc59hOSMkSwBujw1Kh
nin6tVt85RXxd+tU71cFwAQfHb2q2gYy81geZUFRMcpUnCobEufoWleO5v67zXz7NZv8bdWLvhES
5DctihnjgeZvNN+oD4r3O/kGL5S+/f+NvbwxjEbusDqa36Am5cW6Q8Ie9EAlMEBDGK0cd+Fc/6Cw
+LifhVKjLVwhloLXSgAHEIJpOaEp71MWnQZj8sBp3JWgI8KNYk+1PWH623SgSgLsMQ9rSUPIOU9i
QkxhLfkwLTScitdy9poZpxSzLpxPuh9iQJmIzhqquRZz+qc8S5OVwlAgKgKm8mI4QkTVo9XOClW7
fPx1V/wRiht3xXtViMaJzae1AO2Z8xx4G504IhRFQP1EgcD/Ie26divHle0XCVAOrwo7Oce2+0WY
TpKonEV9/V10nzOWac7mnL4PAwxgoGuTKhaLVavWgpA7KyHI2VDEm/luj8WJjb3SiY2kXXAswRns
L+2PcTz0+eMfbea7Ec57mqm1of8HIyropCg05cr98Tt5hsi8vzzJwTws/H92kHdznIN4SgZgScGe
OMAj+2lWHGoFhaw8uYNuuVQVVuwp79a4y2hNjbIYUlxGjOfOMS4VjBegFQuuO4wqdiT8rUsgfVPJ
zHIOuuikSQhjPZgDBnA2DsmdC4Bz88x4FrIdvZA9hsVR573YxEfwRYFqwDq8RR3U4b8Xu2zvXFmR
jeFI/aDHgSxZEbqmrqOLDu43sDBxVyKliTUkNTpgkLw3dq1aXaZVczu5yxie90+ZIe4uzGhX0YWB
ONJCu8o6iGYY3qEiRnTejPCZr70viC93ZvlY9lqGjr25ny5HjKKs+/ao+/lODiQTeodugeEI0UQF
GevHY+0ok9rrBSoXY0t9IMOBVpI5vsQE7w6GOw+LlqGKVU5oJEOAPPNJQiUNJ+FRfl8Hf48XVdeU
EAqDD5BZ82M9zv0sHczKTyy0QEDbZf8l+UjCxEhHIQZ1CoBNeK+rxoqapf2fGVIIC+JVFD+yu3y4
Zne5bIZU/DjY2OO+VOI1qgX8N4LVTX7f3DaG3x2hhRTmwUxC90f7nZ2vcpdimvMUB3SvXkxPy5V+
Ue1laYx4r/9eOe+ePY21lcS4V1vDpUfdqfQw7Wn+w6gnzIONdSrjdBJHlPe18+yOmlnoeUpQMWTi
ZeQHQxwlPxniKH4ZAnoA3caffFzoGWK43XKgm8bdrl1vNa5SolLTFIG9t3ZrBT2QbF97PmWJfQ7V
E1m2InzYb0xyF+w8Nc5q46iEk+12EFdJbwuAasE2NN3ZXd0G/aAclITI5liFSFJtY5cd383FXpA8
QREMdi3/BSV03QejQ1BeLb4XaXcro2LGoQ3ng1TZURhNN4bZ3zeG+3FsXZsibNfzX52Kbk68p/MP
yYcUdfC2q+MuXatoVDtmNTBz755YF7qLNKxJDrMSAoO3lrh7NhshVYnOM75fDT2cFKeRemFujZFV
qVE81P4yoHNZk8fZRCG//OKBDgi6ZhFxwJmHYevYRP8n3fWF5WM0CvLBXTBjQif+kRtecH5XhBHZ
wLwTdCE15DbcJ59MEIeRhJWrm1cT7UwTvbvzFsQndmOC+7jJ6roOWtbsxLIJ+9/R8Xcld2BFI8l3
Zpv7KZNj7Ec2rlyEZM6coU1moumYx/Oy5adZlWWwtutLOeNSG5bFvrSSNpKskMXbcyY5zxo7Wrd9
9VasaZ+dF/PZ+ZKcnPup9GcMqpS3b9Wxr/NBvasPUt1X4eWzWS/vbFqv9hCJ+V2cd17wtDsNXwA1
2NVgTUeRjPzR9wQlhK5DgJxxfnw8rFQxAQqzEBC17/ovhkDrDgyBphWYGv03clrsg33a3Y09Lqcj
ANLRJMacWL3e0OayVm+HRtLlFb/9Nza4G7VvO70uDazpjYceesQZ7hTbZyyvSVh/Oe8v4pfxuzU+
DRqNRXMrB2+bpQi0hyF8i7XjPg29yFr98sV97KI1ii9+pw/4gtLZKqHTbH4BV+ugcTknOYgg3jo6
zosdaIffTjM9MyI5udMIr7SNQe4WJYtlT4SN+Vu+9X2Gq1wMN8VD94W+GlfN8/Tc3Neh+UUJtR/l
t/O7LXIfkGdCskBzdXSU+HjQlkVeJniVu2oeDflXrx731foHw8b419+tcCHAm9K1c3vMgihJZGYA
qDXS4qIoVG9NcOcuN42UzuwcqKc8C7rV/sK0us0Qs396/cqk1tl4hexFJdKVhvIPhCBt1XEgasJ9
OSNTjamasLJpt0zo3mj78TRABIgV4+nt+B11HEV/bFAGHFF5HPbFHz3qtr+AS4eA+a5ipcLCM7Ot
VT8z0vjgKrn6aq/Z+HTeW4QQG3BlmRoAGQZgedxyR32Z6FxiueTSvktvs0N3U34Fp/ZBvVHurFMF
7TlIznkH61aGXRBelIxjH+OAloPN5tY5Eo0qio46ThtNoQUfitAP95W/rH3Ts4n8k6yxyzyGj6xb
g9zl37IwZM8ovHtAEuh/2cq12a6XRjedpkqGExMml9uvyBmL60lVhhUze90YqNTP7sdrOwFhEs7L
sQ3JtfWr/9Hcu9AFk/J46+yj8QvFoLWOIwquMvDcfryyFMUdLatFDBjW5OCYVai7V3ba/MrTIXDj
8UavftjzTdU+KJPme64eUMDFi95fLPyvZkY0U0OXVAe3txIQxq2vGviUNYwcSZxP9EEwsOFobPwU
02zcNWQlMZjhWK8FdCGXNFKjakd2QLkGhQ+0IFisWK02jmTXgTCyvJvlB9mAioQgtAefr6h1XTDC
suT5/MpY+Pv8Af5emMXdN3oFhjonjtnAJui4jC8keRgV6tfT7rwd4fHd7CD/WgOSSmkbRu/XR8Ol
2fnFj/ZU3aQpFCNBsqRcJbf0cnzUfQD0gM6UkpKJ7lWUHuBmLqAEgJp8dLSMaG5a63DyPnJByV9G
SQSPsSIPDC/6N09a+xU6jIfSpMOolAGV+GhvNtZ6wC/BqGW6XpGh+wkhuMdRt6M5q2J/JKnEQ98o
zPkPCcIz1zEAOYGsL5+MAe6qp4bzxjtZ/WTED8lf9mncE2qEvwvPIElJO/ROkmN9VE55CsWFf1fO
FGXdBjSFcaebngWmiI9rt2jqUGOZEVBMcj3PluuPikMitx2vqsbM0VZo74FRPw0lXrLn3UyUUxjs
OgT9nGF86okWZok9LxFPEs0MtbF/qXT9aXXL7+fNiE4NSI9VgPXAEQoozMcVDplt53WWgNg01+86
UA27xaNS2od6MoPzlsR3jw5yMEvHf5/Y9PTFHDNzAuFGs/boVbQ9WfwKmtOHdMrsW8+t6t2oldNF
XTgaiItaNzlpMQpPCu3ayBohI1Q4Y0Ki8z9LlDVCvBylXB1AU/AQf9yAxkoXq68bHKf61kwegdHZ
K+XR9G4oTQOtlD3khOZMy8IUMa5F2+L2u4JeOvvTHKZr04SAjjgRdLbqqMoIEL9dedllhARZa/X7
8+sUuvLGMOfKiwIGRXDY4H6KgZHBpLQZLq39WGGQGdj018Zo1NCY5uspA1fPedNCZKEBBlqw2uMk
qW+PlU3tZcyGvgcBHvJjvD78NY3WEJfyyfAuvque3x/nG8YjnvUyj2Mh/1Mk2WQ73GbblQG0FcVm
Q0vtEuwne+eajeC0t/pBdr+xf+qcKW57qTctg9ohaJnZ0YOmGEC34SrjmRMasTHUieI5YiOP2CgS
qs9ag5ygyS779EEp9kUpgd+8cbx9WsjGBhfuMdOpUm9kIQ9Qo+kxDeo776IIjTiAv5Iv2VUdLH55
ACQeM+iMdajbKyEbtGgrv7ga5oA8qRfOCF5D6ZSTePlQjLMxBgAUHffTwEpeunSBC6eX626+1vwU
FGfKM9TRIZtMohgyEH/Uz0KNB48i8BIxzsiP4UFJ41xTwHYdxnY8hoO5NPezk6AyO4xaP1zYJjFv
53HoQgp4YxqhlqHFge4YBgmLil0ToMglvm7nmEK09DiTgIRFXLCghTJwOUH4DePZXNajelXcpS1+
n5ZMQd/9cM1b6HIimHkHYl5WuQNZkp2HF2M+JgGd1/1qAndk3qmYjpyyTHLS2RfgnWf7a7hgauRD
luhjizZxOdV7PVm90KRO9nQ+nojuLBMzrKiUG4jYb8/JTTgx1Gmpcx13lmNRdJBeU8fde/W3RZHW
FYXrebfEB64EkNShnmCpj+gvBrmb6/s4ZE+JDuIHZXlXBH+CVIKyJ+YREawxWs05XJ07gNuN6wTO
WeVuneeTkWqH8/sndhpULyHTZ2GAm58Kc8naUaSwuAtCbaf0GO/AGNOyp10EusIDnr/gxLpM8dTf
yc6wcEM3lrnXB6aimjVl6Qahva8vL0lSROcX90Yy8skH/zbxaRZMq0avNijzwat1xyiv0sp3imAN
FaCXkghgqa9J7mtAT0JoDgU4KLusePqCvPcpe0CvBfQ4ULbAEzwJOym+Sei6FnJ3TM2b1if+r8LU
0xHyOL+78mDyDIomLL5NhzxIn63oN7Z6wCj9j/ObIiw+mhu77LtsjoyStupQWbiBDWrmwagsGWQR
zWeox0L7gBg/XZNEaj5hqGmMX1BlysNyLJnsg0wDRtht3v4SFuQ3v0SP7WkYJuyAemLr75+YQhzU
VCP9Qla3lm02dyfb/dAupoHUbsE7UK2acKihlVgkkdPLCBeE+PXtsrhX2VDUE8GZAo/VSPa5SfdV
nYXtakZO3F/pcb8fzfzggo3JL20Ak+rYCExkwdQoLzp77P7g8cByPRTQPdcAf/XHTfbcNvayQZnC
OHaDnvZP+eidavVPAI9sUAxFD+QkLg/VVd0yGfuchcfcDMzJfu6odn/ec0V3vglFcBsBH5rW/GNQ
r73CXT3sa6f/MIvnWLtM/0AyG89adI+AyAeRPZ9VdYtnTXWGLNFo9Khw4zttbn7WriYJTKJ39NYM
dwTdzKg9h1YoMeb5AtYgdxkiYzJHHySxyxdzauKL1iCZJO2XWeWOW5KhLjUZGgKOemzTXxrYCjAD
cK3T714OdeHzH0sU3bdL5A6cmxrdCrVE5PmO6rt696ok8R9wtCBuqgbUaeB5b7O5m/CBP+mpZyAF
JmA7IvaVWsuGskUet7XAneTagghej8GyMMuAWtJGYFXGk7N2x/N7JXoIbs1wR9QpczK5DcoqmX4q
KjNyi9pPim/VsvpGRn2tK3fnDYqiIRAG6MIilUUCyiUWrVE4btPg+Q0tHMe3KhPqzn137Kz+sXfQ
FT5vTfTc3Frj8tJEQ3SiCi6cGo9rX1va+9RoHgsve6Gpizlk8svt1B/dOksvGF2Qg1oacnYGk0GO
yG1s7JGGDKzizDQKzGSn9n6xc0PW7lLXC8Y0eX6lQn/Z2ONSmmTqyZzNCB+22Zw0131W1/Yizru/
zpsRni0DGEyD0fp8ovKDBrC3ekvGAuHtUqD9o+SOJnkwC4PFxgbv+uVs6ITVCFbDDlzl57p6x2rO
/MZ4Naxa1hAVgSWsjTXuQ3WohPRgS0dJuL0azXW+8qyLpdbVYO7n0dfdw4QqcY7iNBjVz++l6JPZ
qL8w2U0TpR/uKIDkVa10CzlIU/Rf6mVXNNqdI5W8FH0x4NyQxaso9+Bi+XgJa87oUHu1KF7SczTc
qsCIRS6Uhl2/uacPJJJPkIssIiyiWIgA6+HK/GixMhpjHiyyhkYFlmWrDRMiQ2MJM8mtDeOjDaeI
VwVsBisAntqOgbz1GkDgMWQS27MW5F/+90+1NceWvIn366QoA9SvV9Qnp53dodDt3daKsz9vRVjT
93Qbzy0HR9nly3IoLIJotBoppJZANGJGKqgXAj2wA+ui3ldfJgt1fSOYb9YcuEgZFkvkjlvj3LVZ
lvas9lSHcdzWu0R/sJdq3I3FnWSR7NPwL6OtHe54w4y5EoCgwrzQwOEwjN3Oy2zVpw7GVIrUBeyZ
GlNgJBWqBms/V77baOgwNHEDBK+TNKe6lGonCBdvePBWpoeHa/3jB1bsfEgAd6eh5kzrPs6AoSnt
2ty1iSm5AMUf+d0U/7ROEuju1R0+8loEBCUkPWoDclM+TQfGR6xczcf6pnuqgXuVlZGEi7RRy9dN
Fco8NrdIklqj3sTdGpojXiH0tBaXRSXThBRdud67EZ6zt0BnssQMwhpmcXzv6evzstavbRZfx50R
5KOy6+b1ZnBkLITCuv7WLnfV515ddLPVs4gwRwojJi8dP93FO3VXRQ647eRQ+jf4yidX3qyVi3Qr
GgnZAmp3vCKzQ3MTA5cKdpOouJNxWAtD6sYQF+6Utoy7McamjrZ61FP3QV8zyc0upMlmDTbIT0Jw
GVI/H4+ANWojZnJbeAeo2Spovs7RisrE8kpCJYh3/SU5NPvVuU36/fJ1yMNc/zeqm+z0f9rSza/g
opARV9WQTfgVAJrXfvlbflbB49ztDtU3ECJiCIv4GR7tkSwAChsEHqvkgTHOgtQdd1U6eubOLanX
kAb1M66VxywqITSH4cPL6fl3LUZ2JIXL3ZjkvNZuvV6rnXINq7wMaP+jb/QQPFp+bBxBmRxJQq8w
AGyscf7qVgqqA8yaeipuMaR0IuH0zYqSRyNQ/fwmvmc99/M2ZSY5z9W7CnJ6My7qoV+PlIKy1lQg
NPonanfu9ttxN7RrKfbYs6WhRhoxlBeaSYcRrQGUOm6KIPt2flnCA7nZSbbsTUJAlnHqQJ29hsnw
vQB+Ipt+nTfA/PzTOdgY4M5B1rlraVUZ1lMczLnYu+vLACWCuJF0WsR2TEafaXvo6HDfx23R5KsT
+HyrREmPgkAFgWKrilQAQs6vSJyzAV31X1PcJ9IMpVc7ZmoIu0t4PIYHjPu3Icdd9VN6mNkP/7yB
79a4L1RN9piNMwLJEObXw7EI45DsBswB2rvh67+4C9hJPWeP+2BtDUUqrangEdpVR8t9k3k7dcqi
KUXDaslPdL4AjcpBTb1doXg7yd6K48j7armkqvBKTB0SrNZeIuemevR2fbB+ce61a+9Kf0kaf4l0
HxIrctQcixmf1w1aXkh0AqTgcF9VXWMMH9lIKrqwBxUzCNePrJptY9AqjWRjVsLkwn03xn3UEZRM
yL5hjJa573h/GSp4JKBGPkCB3mn92qG+M8u4VP7Bcd+tcp+2xDt0yYCtRmqhn9iw8+pnV4zbUL38
F7qKYsd9t8Z9SpzRqsw6HBP1NOzivR30VxA+8G3wq/gmdDJkuEdhBPAY+4iOwiYI5fCBN6FM7Zel
cyeEMih5+2mXHxvqBB6IfWZCJG4qvAw2prjPh558MrceuwwW93Kg7H2tzt/ImkuVI2SL4j7ZZKtx
XixY1BCOhZ9jmP/U7AYdujHfl4D0Oy3ofzAItykT6hSi/zyUu5lSLorffJLtrbRXVzIxZ5nQ7Jl0
NHnmnx4EG09etIC+1AF76i6+pwdZLiEy7YEe27YwlYss3+W2l4JBse7jCS+rDrz6S3y9xjrkygt6
nQzlqVcH4ldrGSyNd2/k5cWk5BcNNSJT6/a5kT93kNr1ASuOMq2VVFkE1+WHX8Z9DnuJIS3MSgKN
lgzg6O7RvDd763+vgX2wwp2cqrd7MlEPAOF+KEBjPEFeF1MRTqmHknArOKMfLHFFI6TjZUFa3M7g
HwUzxkkNkoN2yPbmwxhm0IWVM57KdpB7u6Xa0OlJg1dzcTmqx+UyP9nH+tKAY+/QfjZAiStXRRG1
k7bL5EmrqnRpx8rEMtkIWl1j3LrcM83bot+x6fXirv8mdWJBPe6DTS4jBvYPCPOUbW0dJ3uidO1B
H9fqdnHc6hYa1+SpKRrvwix65WJJx6IK7NX1JFmRdOVcpqyXqws5UDisui+OjEYAb/SH/InJDGjR
CjigNF8Rf2AUzCwb0HOPH62cPVOvVg8W22iMoOe7HNcL+7jWEdgDfHA5HwwnkolxCOIx9vrdJudU
tT4kLkZIsdfNdeK5IJtFk3qZ/POnRRCLt1Z48MpgxshzC2RGcOKgsX/MCmbtFmBXpsfzhkTvccBP
wDDrWC5U2PnaQ9rQwnZG+I7SaJnfrWnh10kcxfFyHRvLzpzqXafot6OXoVdoy6joRSUIDH4AzcyC
Ly5ULirQfkyalFXQfr9BsghrBlkle0GOR/XgGkfpaRFknZCRxUgbOBUBx1W5wDrF3tJpOYpJ026A
EH0NLIGxTw9gA5RnekJbjqph4gzAAY8nYmum3qU5rWlIG5CUMOoF69rWoO3IqNikFV6R10DL7m9r
3MqICb1Mu4U1Jnhdsdz94mc/3Wkgpw9BRbSbDzUN8vzlD7Ah0AAGEBM9Dkge8609DGgObtLBrlWD
DqUEqjmWnAdRPvnBBHdPqWbZmQ6mhyFG6O77a/Y0mfzphCnqOzl3lqiq8cEa55VludCysAnzyjc+
FA3q1fFxYoRo+t4GVYcFRgTzXnIUWYDkngUfrHKhxY7byQNqCdcErg7FR7Ehj4pxZ/qYRI3ogQ63
5w0KXgZbe3ztxvKUCtawp7Wi7C3g3XynTQ9OM0HRkugXQ1J8rWszBRy+H2QPW1E2sHEZm7uyFjdb
mqzssJMaFNmZPI5xKK9A1VsE6bUWYYBChuARXRYainSmDUEcNJvZ3zc5u1dg9r+sYTFWuvxGcavq
OK9KGZ3fU9H1sLXC5ZOq23lUc1acNoDPHvpCqaIcHA2vejvLAhlz+c/u8r4g7rTP7krrUR1w2ssO
Kh7a4kBFfl59YhUglgTDdZh2mGb5/62PO4etbbYuNEFRiTdRJcpvXSf3Ved/hwrAMd9Xxh0/Ny2H
nFJsouc+WRCHH4isjyg+4XAE4F8cxpLJrSMFlxupPfg+e3Jol6CsCkcmW4nqZXJU9nkFWJk0XxE6
vWt4UIOHxoZpckazdsnLboUOlAmqAO+CEfD3CMwouTFap0BGIylCbMHWuz1uH0soeqQqCyjzchjd
19VxI7sAqfjNiLFzIDH9wXid5/bCHWQzEP9g2mGdWmhmfgLnu0muQa09g58Mbdz4ymAWj9XsOaGJ
emqodYkSQfC1CsC81kRKVhZPNDZGv7cpFC3/wGUZxJaNKpmaxx3JEvPtNG3xxGvG+pKiA49ikn0w
rGbYnzfEPt+nA7kxxB1Iomjj6GkKaI2BBX1ubeB60Vz5y2k15Wi2RnJqFVM9nrcp3uiNUc6nBqgF
lfqigbGZ8a6FkOI86UdnXwFSLVNakNri/AlD0KrVxzl9692UX1NQa2O0O1iv5JKZwmi9WRZ3F46a
Rr3Kg//ksX3InWJXD5KdE95+f1vQeQicRerOLUscDncurtokQ7drXU/r4lw3veqPphEajvatzleZ
tKN4aSaKx8hBcTi4qy9RoRoVg5Ur1Jb6pbTmC9vx/uh6xfPnvzZYqrG57GhVOYSMLF36irTzFdTh
eTCgnpKiug/puX16KmTjOMJUXvMcxpHD4Bl8P1jvIYNgNIhu006hO8ZY5UXrqSjfTJKIfpGlnf/g
j39b5NvCpE2s2E5gkQVx+pdxcI+mD8Dc47CX8V0LC0U6Iz5i4GsP878fd9TUBkNr44KCY1vbTeA0
DOyTjQnVNGygajX47MjR5FJeJRcl9VvD3EmYPVp6M8EiG/drrT6W5cU6mWFFHJnPSAzxxANdWbjG
ygyxbnB7bYR2cjRAjBTZ4QAIVoPUPgmc+t90MEVZ02aNbx96467EXEBY7eFIzIELDoDaT2ffox5I
JOs3GuJMs94m2LM/6e9DVuvvz/r27thYpuZAFqcxQCK76Hu9APIsVwO6PJ+P0rKtZYnBxoptdsrS
ryDqUlvzoWmHAHcdtBfRDR4kYvUyS1yWm6yzB950yO7MVpMG+dq+TL1ypEjsj7E+SUKosOSz3T3u
am3A9zmujQ5O7K/ufrjtr9FTCNnb3SlDjNH+C8YBmaew9W92sqS2MjkVkt6+pM86MY7JWmJ8yXEl
SxMFaR3k4oaJ9AARhrtW62mxl8XCYVDdW896iTF0c94l/mHv3i1wAcUYJlKW7DLNIU7CSNr9Iixr
dO0Lv50w1gBV8UD2ZBDdedtVcbHEmXp7sQe2KtaTAcuRAclaufKfKBHamOFrSp1bxFaht3jI6kPU
1ZAudtM2aBvlMatabUeTNPr/babD3alkIcpSETzunAfcBJF3MZt+8W0JAIHs/OUqD8nPVsIkx74P
n+0BdOY5gO25IIPm9nLEoGeXWxWu2LK/ysEbZKIaSJBPLC4qBEp1bafq6/llip3/b5M8EJhC4cXM
K+wrdZOXeqyO/eDcksm7P29GGEN0DbO6aI5CyIVbGV7PdEotZmZqIEs6JlWkV4Yd6hZF2Uoji+zm
EdWvwf7wH4PQOfl4qKm3TF1s4L2XMyKPxYuz0BmKAsrixrEZJ1AWd118gEbKvTGiUODJ5EOF1SUQ
A7DJRE0DlpA7i33sxl2+sKgS2aCMw9FQovW6+QXBoOZeLo4m/I4Y8QA6zoLkNj+cnjfYwwZ6omGa
TU+VondRPJZuUE8YNTz/KcVRBiOGBmhaXBMP3o9bOxgxel9oZ4XZXwAQZH52yE9M+ph+J9cgZPkX
6BXhuWCJLZMuA98t9zGdBIdFq8A/aCcOhrjceTrZnTKkkWnMGPhUO90IQdmi7Ah4vCVnUljNxozm
38a5OGAsU2KVDp4Npb0qp6FNioseswh+4U7awWnLJJpIvga0NoZgtKrK9OOean+w65hJ1202CWjY
mK/h0m9wsyWzZldoZl6Uz+BcgDvlil+TiKWneqgeNIIfIvvWLIv4GJFgFQVY4NAwZgyYPvetCald
B1OPYfZsvTg7cEbdVBALhe5VqD42exmwQFBD+WiPufnmLrZm0ByrRjsh6LbPatQH+R25UYImGjMM
4tm7MsxuLEnNUnxUN1+Y29pcNefUpmgIpx2aTN1js0tAdu/mrKUHrnHpkMA/GMSsJSa336ZWP65S
AzMMBfkX4xo2fzFNKa3y41c7rLswe22SIJENvwvDr6tib1UNZTD+M1bUUcZmsJZQARP1vECQI3ns
Oja02u/ORwdhHNpY4j5gonQ6OG+QlrokB5hJ9538SzZKvpjMCJexdRiAVtUaRvqie9DJbVcV96Z7
d34lwozDRedBg0ALto4793QaMaSio/QCnVxfSetdnptJYMTkVYd8SjlJuVyE+eHGIOeGQBQQkAbN
jIxnjtxf435MTnmwBIwUbuyDrPK7vbR+yELnxwPOXp6gLdTwCEUhi9vKqc1mYFpdMMJ567CPHRfS
IWhx3S2dZQSWQspLzJk40EyZljXUF0DThrKLJVoJwpcw+E0whoHBeEhQcEuPJ1JMhYIPOoTufgWJ
eRqmcQid3jI52KnvfW2PTIQnXU5VfDAaSZQTbbwB8i2A6TAe6bhccuIks6NCAxNlG/uBdN/dRJJj
iaKaCkoVSG56mMX4xBKdrIo7VYtnhsROHuZWBzGQFmOsKwWHYWfS23qCKo0OPQAwK+Q/8N4KdFIs
oNNRnKBu3AFwEGIEzdg/nXfxz+cII2AoVwNwxCiEPpEXFRMYbFS8kY0JDdKVFFGip2Ajz2WFAJkh
7rFKHD0pGwLWz6Szj7aJ2pFK1/u5XiUL+hznNB1D7BZmbCwNfs3ZsVAX1bx0mMIeGrgXadHVx9H0
6tLHSAU9VlmaP5/fQQHT18cLizs/xLbsdmIXFqbnX+InijkYIzTv5ggz5WG6qy466k8EwO0V53i6
VzGmGMjAvYIyGfsRBiIEBphcdKI/3ieeFq9zXeNHkGNz1ADpJOFyweSy0kMMjkPZk+/zeWHm4MiY
Wge3GY9HcUFiAbVrmFOL/eTNfqlI03eZCS74dv2cOgtb0bQzdlYM1Fb+0w17MALjGTtcFcg2LzTJ
MRU46YdlcUFotrNMJaSfwqYlkQFqMt+Y6miGyIok3giKjB/dlK1+k+XUbpWptTLBUnJfjs6pUw+1
8cVu0axI7uv52swBVlNmX8HT77y/Cl3Fgu47+M900EvzI9SZWWd53cM0gMXg/jiSF7gpBibsfKfs
m1MuJXkQ7SomMA3QC2KuBw+9j2tVS8BstbxBRwxjRuAa8Kf1a0H3f7KsjRXOX5a1bKs1XaZwdoJl
lxzSAgQ/XuSiXbJfI8o4RmVXp8hFLUROZhV0WW87vfmIapO5+VwC3VYWxg61ON8tzf+d0AWOsrHB
OUphJBi0SucJ4utMRq258YqrhcZ+8pRdWnstcHfF3ZRAmjGQqiizHfuYGHw0zb7rZnmGssyKp8c4
5Biqma/i8LtylWL0ZD7IgL2fE62Plrjo5dCEpJoBl8Q8FtgY6hBMDX5RfPGUZ8WQFSI+PyVhDK9k
08N4De567oao+poqjoYdVZ1h9A0HE2atWdyOFgBt7fBadlkUu4ssw2AZxKfN3FjlvqMyN9akJqBg
MPesEjDgCcVGJKWSQsKPtrHDfTRqKUozd/horHuRQSUFpXYvAGOqvQNyTQZ/EFQC2GYajHpHh2gt
33YqxjKfFhP0NAxdUrwaeB+W+wXV9r0aViegkW6lcrziFb6b5IJ0aesMxIqdJEe98A2oNGa455xf
ut8EsmFucZzerI9zlgnJBEhqYKxbqiCZBp/WySkBH0pTvszWdG840xUafJMLQUpKpfo+Qq8xAedH
AQnxxea+5jCnVd0TRJjmRQ28l7KMlp21GzuM1bjI1xHaYogYhcOvNZofqkAW4ARZOT4vqkmqpwJq
BhT1xxDgUsMpFPCohtUCwT+yzMZ1albalz7RioPWZVo0ttkLyvXfmqyJAwWcgheppo6R45DHtaaZ
n9YJ3S39Ul/ZYBg6JE1rHiWRX+gQmx/JRY84GeuYVvDBsUh9xQJUtBtuspqEUInxNY/6iln6aI36
NEUJ3Mxezttn//ynkw3mTfD3oKrv6px5QHNAkVciUZkxEgh05VNOqigdm10GdYHzpth2nzPF4ugm
IqOq1HXripu0rWy/GuZgqXC+FRlZg6A6wT77+5K4ymXWl06yZgiRfTRHBiB/+fTqAKemhiC7tE+l
jAtFuC7IdbkYe2Izv1xwRLdlcvtCm8K8zPy6PIC1LJ5bWc4lvGU2VnhnjkmaWESdQuAVWW+Ezch0
eZDcteEazMf50qx9QPCA327+5LttLHMu4kyxacVuh0QhS7vbpCX2kaSeF+XJ0gbnXYRt1ScXsaGT
jsFRVEptLjp2YDhI4g7eqKjEn7NLNO0lFsQf690CFxJJ2bf51OG4dfEa1Gnve9NXEyxS59chTlM3
C+F9Qls9SH8iJ9Aexgjc3wB+D4ceWoMgUABOUpaCiO0xsDKKG6b6iQi5JGbjDTZy/7/5+O/c2ceL
I2TCNni5S4Mr2yj+U4HKCGyj+EwgruP8UV8r4pVWxq5qPIsPKXRl7OPvnr96IX+zib7b1hznhDrJ
1REVrSm0M6TgoJ8ouu/WaEpOmejGAlIDVRzD8bAqLnSoTpGCVwwhSrfBOZE8eODYmswb3Yl9E9e1
2n3rIa143leEKwPKW7MNkGuAJPhjWExokYPIqUBGh5uxTeo7XS+iyUllfQDRRWODfxcJD2Y0NR7s
qecD9fJ0xG1MWttH0u972f1ALhcNL1LnHjh4H1vsA6Jlo1YnJaVgR/eTv0AkUkeFCrh2nlJcz0vb
HglhURmKMlCMKJ8S6MO2x2mf7GREG8LvuDHGnfKmmpesGGCMkHtSXnmr8ZQPVxZkGizaQ138S5Xm
0fnP+IblObdA7sg3/WoqoAFGZAEPYV5H2vCwxGG2B4AKorg+S/BY95oGRn4xtACe97IqpPBIblbN
HckE2FcrZVvM2Oj6YAa0cQaS/z8VWNR8wdErWbUoYNsbk5zzjlUxtn0Bk5X+bZqxvbEXnt9X0fGA
NA0Gfh0wV1u835jU0NGxU8dw6uv5tp5L61Ihi3pJyk42LCA05eE9DGoLzUYB7uNJVCvXwzSWjUH9
ZtKONhrzoWWmQDNZS/knaR8qXf+1xbcE7bUpIVsOatlecfFaLO0TLfXERwHn0OTNU5r4Db3WrOrR
nZevyf+R9l3LbStblF+EKuTwikhSonKw/IJyRM4ZXz+r6XMtsNXD1nieTtVxlTa7sVPvsFYh8zD+
WOkEEOI0jKahbm0plK5MU53HSqVAfnjTV4KDAkRlN9bzkj1VNbYNL39EZiq+FUfpSTrplTzr2nB6
2KEFas/X0o7QmRPWNx2oyZi/80Duwrtmltex0LAnAQp9R7pctJQCaAwickxPQWEz9RVMGqPhqHh1
UHz/t34jZgxBL4TlKyCSUipktUCNG0uc88/uTuoWTvqdwDTrPkARnOT1X+71XR5dnVJMoCKIuTqA
g3cCQlifuBboYpPsVBPrPdVPsEvwqIe2uOM91lmmDxosYF4h70VdjPJ3A7CZcn0EpFxial8tbODY
GFHnuTRW0ELVDYjuZBkWOLLnJjlqswGAUXSNMy3zW+hl1NyJaeMMxW4sJdcwHq1YusvC+9FsOI6H
0TgHpwlp18PrAO2bnnfCKHYzp60wYBqpfZTW2U9kdHStwuvL8l5Kqj3wT7+Pcnhd6h1385hxu2fC
qUxE7fqiATo/Sa+kL2mIIYUmMLFug7O330Ss/kauytlWZLg/dMoBRQheM4RoeuQE+9NyKygt3J8S
uqU6yu5SWZG3dBnPKslXo0IlJKFzTFgYCI/G+VctpEyTNVMe3HyPhVfYZRXMoiMvXxIBSA5g4sL5
+ugQDr8sIbhsMcx73YgmDmPzCM1KbR6NBuHEiNOnsiye1pZX/GfeI/quhOxAhuZQIoAJPJVLvAyu
XnaHqkkju+nM1O6sfnf5LExBWBEn/DcIV3RGl9TiHC/1ACTvuRttzB2KziiOtWPWYsdx4IxwAUPH
WA6A7wFqQ69pjL1WISc0cW1SX1wjqunB3I/JsR6F1m2KtXbBa8BjP2WpyVYoZQNmkcormKgGwnIY
N6iPETyz9WZa1n9Qiq0gymtrg7JO6gBBWq0FWTfe6GL1ePlbMXCRpO0N0pwxqzgAT7SCDOOx77zi
t+Qnu+KASeI71Hq6t+i6P7ErErKk8QF1qAN3l47hS89+AWV1AoxbqHBOuJTJG26UqyTIEQpBQ8on
EGKp5uZG6c5soo+CnuQ4LQHWKzvXqOyshBO3m6/dQ/WA3aydcRT97A6JThS50WAjI/Yxp646xjc+
JhNbfQ2A+oKIBZ0/KoyYoSGsBLfMtbKv2I72ZW0M1vZ1HOe7cTC8y5+aaAvt3cDy91cY+TEbF9NG
w9SnOu5ZVq5q6beVPi3lXS1jJGBZbIQ4z8BU5GWRrJoXvu27TMpUJCHrpmhuSd4BxD+8rjKc1evc
Dh83TB0eGDVbHh5zKGSjDSGaVFcsFZR5nleSvnrdS+3PuzWYUdtIQZ0gcFeGWT4b5fm/wijFTaSy
UFYFXy8s8BxHGVtGafbyBTK/2UYE5bMx1LmsZoPUnzQ4lCvCQR/v5H/JmZTtSah3abG2Sb8MuLZK
Pg51YRN8lMsHYWr65iDkLjfKN4TC2hUSHDVG+PPrJB6j2FmMdsqcsSt6x+r73B5KYENfFsu0dwlv
NKBnE7unPGgXZ2I6lMiztalRHzJMxB6WedHdAW6A01Rka8NfUXTKi7ebLi4GXEuaR8AAwTRzU3Au
kXkazIZKOkZLAL5LWZMeTlY4q6S/DbTkGQM8mHY5SPXvy3fGKtopAG6VTVPXVRH5wvm3igkV1Wii
29WDncTC7igWqtHqwpoHqgXF7T8aErJooI+jvoVc71zgpK+RECWoISeyGYgYlp7b8vvlQzENaSOC
MqRuNfIiSzadQiUAhlPAY6hhKsFGDGVIfSl2ktDgJGJxKGPL1muB41J5B6EMieSIwpqgeZXuNR+k
WDv0qz0+4DJrtgpEwppFOjAG+lS0EqgdqQWQkR+8UMXSTQpb2WWBameybX6Jr6IcNJV5ANCdyx+K
1Rw8E0zFxLCqUY8LUTI2LOBbdN+t9Qu4NJxpeYq6HGwRYFw2gyK5atOXy5KZLsoE2TDw/A2ELOrb
LXkXF5KM/gwGc81bva7MCUuhS3IdR+A5DPs5xZTRmvMgw9kxayOX+qJJoycCih5/KtakQJa62ZHQ
gVYYyuVRRRIXQScBmHfGbi0YpwGSSgXIKOoUpapQHl/yX1oKlC8lsxX5W55ZwdK/6hMHGYklDjsX
2BhQgFqCR9W5Zc+NZDUJqTuEKl4C1g8lFXzR1F1JAJnQsjM6zk4Vy/4ADgWAC2BTqSpdvoqFbmia
ecUbJ9YOgOKNQf2Y3l/WE+YHA5+LYeKNo8iYvjk/lKaU8px3CMqTI4LypLPXV8KvUe3xMn3lNTQY
JwKuNSaKQOcGmRblG6W+n+TOiAa3UPQ9FsiBXz+5lw9Efi+lE2ciqI8Uj+kqFXo/uK21V+K3Hp0M
PQWpEkcMAxoYw1EySP5kpLroSFLhK+kWwBqR2iKYY5w11AG0BG4nAGknjd3V+nOhCp5m5k6zfAnb
9i2Ovoy16VboMVursGvrwZ7T63wCCeTl8zOUVEXAw8AmmRzHwv/594w7ZaoWcsWLgoe/JQL++r6v
ZjscUCdDl1tfuN11nkhKhQCqm8t5iieyUNro6jjZS3pX+42DMY+HvgVqSQosbNUHS5DPW4ZiKdT2
tNQzQEcqZqgFRMMLSDaIeP0ZyseJUqwcgmDtIo1AFV77UGyo4iyZASyAtt8Jwbxx5iutwGbzHwxz
bbK5G++sc6E2jjFnCZM6qI2df8VJN+dsEkTQcnmSD84fXwXINByBu/ihXbh66JoPtcrTaWJ+tO1s
pVI6rYBTWVN7SF2TZ8ITWgWJo2WPsg8W538ZjSPzt3+PSGWzdQR210yHsCaXUaD/KrVNcNkUWKNH
WxF0fABSeUFGVDF1+6jZYYDStIs5OGyk2yQezRX2RP9h7BUlKUD3IybBK9CNRgBcmCmmuJCj57Uj
jm+9xnt8sFTDQGYO2hl0FEAGfa4auhFnirqYvRtjMc3PewueREir//c6JeELJKdATwhqfy5FMACO
pUZG72op8I7MwY77B73gvDJY9RrVAKIYdnnhQT+s7otJ3uTNNPV4EeZ3yY3hl4/lPoR9+Ys3BCEm
SqzAWD11ZwQTWbL5BFIWiQe0zm9+Ah1kw0mbhL4de5RJswcVi/XpbRZoWE8dgTz7LyUEFZUHLFOI
qOh/6ENPVSoV7XSSRkoIDWjUyJyf7pcH/tYt029hzQZoKAALtzA8c/4RR0OuNcQD4rfaBCwFslO6
K97dhpM8dT/5FSBWuotdv3eBlG62c5+iZ3M6Xn4Hf4xqOhmt7W4/AXjIeD9uZdG1PjCPrHUeQhaZ
xsAodFDcF/BXQIDAnB+Bz624FTfe+ehZRiUx66kEwAz0VfhBKjK9rQTGwbziAwSwErOz81GJTIFm
kGyB+gwAK6LTPgHJ9urP+yh85Y/xyeQ9QJvB5stp1HsBZOShUOWQRtLASEe7QA+W4jG6knY6gWFo
nNCy22+I5o+ooeZ2nTgpmu2fMEhWENr+EuL/NsWVdS6bQurxS9J9C0BQPzr0drRPntavfIXl6RCV
LGWD2Y3mPADkWgjvAYYL/oqujxx1ln1OKOJJonIk9LgkXSxxKhLQx5/tLQFh6r3oZwkW9R0pSMs3
yhNHKPOjEr+qASoY9C5UFmFogiKDa4h81On3WtlI7538EaDPt5KzFOBh5aGVsJJvcyOQcji5hPYz
sGMHtx6Ve7OUVjtWTN9M0y/dkPMo6xjFA8xSaiCnwkMCqF3U6fQ4rPpSwuk0/WebP9Tji6je19av
XPGE8kck8Zb9mZ9wI486nNx3lhFWRu9W5uhLDWb5lWdp4HwztiGirY1nBdaCUK04V//ITOS1snTy
zVAWeZN8koZZD+WV5fUHz7iXHgo8zfL76VX35MN81/Q2b6b45MY+OANU5rDTqGIdTaPceJ5lspan
HR66ugwIA3lR7wA+HN8p5aofFyOenptwLgDpCGzE29qq5kMUrq3mSKM+7IQcVQfBNPLnMVVEW07F
AhmEFhej01ZjvkvWNjpGgF3XMJecrFi+ABlIoOamGKSDBo6VKF8xyaxIq2xbUp4Hhlhgr68SOweE
VtUhs4zqp5IXKOBJoTQdgfVQvUZZ+aOv8/Ft0VMgVAtLNgv2Gnb488BZFvYAiFxusKdc3XQrcPlj
ncAa6wrmstU1yvdjpLfJQUKvMbGbuQslW5TDAbXBUSsf+tHoOIkPIzKjno/SGh71og5INsrxFNGi
xkYawbUieKmOZBPnDkodkpj605V2d9kTEFM4/6Dn4ijvI1VZ2g5YiXOjKfFW/SUpb82+w31LGMD7
flkWYwzlXBhll5o1pG0IR0C8DlayHUyk7wY/Sb1i8bVDH+TBAE5NJ1xtvbB5COmMEA3pgEeHU0Bz
CE7v3H6WZTZzpbS0U5NhOp7WloDKG4PHjVcf/egQzkVRB43MZoUimRqKe5NTyFeTDjT9kfPpGLVL
SAENkInyJYYGTte9iYdRWvdytsj4di/RjYTREwISAWcaHTvsC5K6b/pL5BXnGQqK6gFUFI9rYOSC
A+r8GjvdKiKdJKpkxobMDoCmjsx3E0DQqrfF2lNF3jObuLZzLT2XSd1nti75UPYRifz9vr6d8cLW
TgC5PIoehpKcS6Jc+aJ1wNiZT5JABvRIAOVIyt8CfJHbxfsYhM9lUc40zpamTFrIGr+QmczGwXp0
7ALaXnKGn+k9rybKoGo+k0eDtazzGkVaA3nEtXQ3HSrdKDIR7A34c9v4hlQ1SPgYkx/TtnOx1IOx
svD5RmBAuTqywh0eb655jb4RwR7n522M5PhcGpUcL1JUzkKMQ3Zeotuyl2AJnmy71Q/ISrmlCrY1
SBLGk0gfSaErv/nUlPmiWN3JpRGEXLAtEfiHHvsOYmnH99xt3Y/PUhxwI5HKx9O8idpUh8QRi4ql
4iENxwgfQGpuwhrJIm/O7KMrOxdHJd2WPCcERBIzBIJftN+U6i7Nf3DiAtMQNkeiYp6RxuYkJJAh
H0mVUADu1Phae/0LqkufeUh8DHrnZ6JcWDJpYt4Aa9W9wmo3KW1jFeF3ETTuBBhlbcaGcP1LiHah
53IOyvt2lB9Tyxrr/TEEkwCYRXYOqjHUnIxAdrMeMHa8kVrycT74zc3FUt4MgEyRIMVhh3Y0WLDa
11rgTSZxDYByYuZs5HILPgi3+23tFqfdl37lWE6H9x+WH8BJIdqcS2T6k/dD0XUZsSm0TlJjZPe2
fFiv0Ry8IjQuLWCR/j+Vn+7YtpiZV6UMospmvNMLEe0k6UmPao9zJI6RnWACNpG8TYG6BhT4DqlJ
uxfMw4gJMqt2k4PlTP6wN37VNaZYu2cyxHpZNEdDTo+OjWQhipEukXi3aunNGBdXks6pF/IkkH/f
SJCNrsVYHM4WxuZL2RgP3WjxxqkZ0//EorGZi+UKtNfpvVxl/Z8bJgMk8ozlpd1a3uvgpz5EGLOS
nBC4Wc3D0gXlob0fG/sTNTX2R3z/DdRB57yshgRUcNBLkO4Bv8GAzmRXxK+MHnpm2l5Ud0LKXQJg
5yybw1PuU5RXUDFnEEyyI8G0U1AUkw1hK/rnALuRRjlPjM+IpTH2pPpUX2Md2akc44Yw0U77T/Tn
2aHh/VIpjylHYaSEFvRTDaYXbVdjaM0DULM3e2a/GzCkwSvTc2+T8pkyONu0vsVtigfS9My+/s9D
t8//sCF8rraU84yAw2zGJK+dDvGd6q27GW94EGy65ZFn6OzE6P270bAbeTVGZk4sfYkddDx2hWN5
aWt3LkDXgvIo8V4n5J4+xp6/X47u6FZtO0v9jHskJjn3jvmrujdV20TZwLe8xRddKd7HtWNoLj/p
ZEf4d+FUFpjmlZr1gtm5iep3emUPluolyrcov65G3vDa/yUEvgsjOrzxcCkeln1OUiTSnBDs+rYA
MRIoJ0Vf8TDe/IkKNzuPeJdIuRrBFDNV6fAtNbRVwwN5zI42Mfnull9vZjvwd2GUexHAxVasJfJ3
VFq8SkSBsH/9lyD0LoFyKVqjzUpb4gL7tPHbJb0ypOTXZRGMxzIxNaToaMsTSDrK1BalraM1Rign
+2Hxm7bLfTzuduKewNHFOwJALRucVIV9c39l0g8ua6lz1Sogs2+PtRjurHbec47FTobeRVCPK/CO
wlXJxIOgOv+/F2uxj6/qIOWVptha9y6LMqpBSCQ5XSEL4AlO7PRAncPzGAiKTv+Q3Ha8jUm2638X
R5lVhqVuFHJOSr6APzt2hl/EFRNeQvk6PvDyFMbCyZmGKJRR1VleYN3tdDxc5G2B3b3FX66xusM5
GaO5CUkEZ10iXAgoU587jFHopAYtHJIpfMF89s8MiF7gmktU9FQsb3BN8IHNN3V4vURf6/yn+T3y
739eVhymam5+AhXlxCHF3ao4bGslmI5SbS3hYk4Ss/0QATYyKJOLpVZq9R7HHA6Dp/nSbq5f4SQ9
QsILODosYx6aypXueHA+zMjzLpeOdOCOqBdA32L5Wnge296ey96JRKy7LouXxtVzEUq7y7fJDgEb
kZQZLsm0SmKBo5J1bFIGaPEWB7Ym2CXd8l4Wbd7LhCuRMsa2kBcj6046RLJNtG/Gm9hvTvN02XjD
n14lX+vC17Qoc1ygJEJBvqYaEMjWBK1wEJpd/b+vtJ7ZBg3nIC7lpCXkbb5IB5QeXNngUthy9NKi
AhqQWKyl0k4nUfyx9WLH7J7RkXbTF8mJnHa6HR7ViWwMehw1YXrrjZpQgS4Uk04LSQ5GMBrVb6U/
7lSQuirfCp/XcGOMuJxfJOVk0EAyki7pelSH1UM6oaYSurWX3oB23Jft/DD9wwzfuUTKpyy1kSdW
gtONeWVX5cGYuZ+OGYI2F0i5lGKShSz8X7lNuS5vUS8lQxLrM39gh2Ni6Bmcu+lUmSQDkD1AJwqy
F9TafFzgLrnWbWTMjrDnZujMpFU2ge4uoXeJCse5vKbspW4khyPvOMWsHGnygfaRIxTpLnlhdXeR
lTvidNMDUjS1eerJ8pug50BuhOkh7QPzXZRosValS+di2zJ1ly4cHFUa9rKUXs14NKh5dCUooI27
bBSnPTnasQB5QQZZm4JWhkoZhSTW2qSjTHBKYciTSxtzfzbt7EZFg9MsnbF2i+BEMe22+quM3TdA
lsmethBcU7XacU2H9SGwz6MDSR1rfWAMoj5EnE9iGiKAkBZH1Nr9tQWePMNLMCiT3QjeiOEjTN0B
PPoTWsdS8a1wyjthN1RcugY1OzEoXjT0dApnAOY5kvvUK5+5SsdKBDbidOqsZgV2UKC+IPf2QR67
71Ce14q9ipIFaegMqZP+4s46sTK7rUzqiEYrYok4hEw5UL6s1w1KCAJwEowWFKhIDfhveuadYjNG
BG4b1tFpYJskTKyszCCQhGf9hfAMDECDga8PrDfeKDPT8wLR7K80KlIKcqGEQPvAlcLLS4VjSkcV
nU7SJMtNd8530y2/8UHu7IMVbYTS3zEGj/2y4Ih5a9mSXjhx9HNuny/bKrOIsD0a/eXMMsJyHaSQ
YZUI6PTYJASngZu2Tvj9Ex+OqSmbU1G+YUjjPhzbhpR/6j3Y5m9jf7RRRLCX6+r2EzU8pjVs5FEu
eDUqXR3Vk+VP3ohaNljKk/qb6bbgm8m9dbhV8yNXYViOd3urVOBUhmFUkwxSW1fx9QmpBwbIEgfb
IKMtmF8wepCLGIawh59J5yrw/Vw8IZ72UHE1yWa5Tklyl1eRE2r1LgIQfQJUSo7+sBKgzUk/zLCI
danEpAFC9Ge4T+71O5Ky5l6R8XFtOVZP77lrozXCy5yEDS/aNUGDIJdq/U7t2OMGDY7q0HvnjTZs
ejsEvjfJrrB3TmbBJUzENY9xdsPVHN4RKVeThkobhRPsUYR9yCggKjfkPR7BjX6ChJT1BNh+PcrH
jMMQxmEPaWoAWF3TLmt7ftQ69LB+AFHXXTMbRFcv6GX5JgBUZpt7x6w5gO0PoNwP3nVaZOQwlHwP
eMpju1v81cPXPPB65byTUn5nnNu+SlrkJGrQ76Xdn/FK8C/uOfZA/s4Fr21Q/mYSBLUZSTMXNE9B
CWJuuSEQ6TbZ5s1BmJcXD2roDIfwyGdH4+kO5XWGccwabYXsESDJhRf7g/nS4HlOiPpE5Tb5zjkr
Tx7lY5o470EBio9HHpCi5mKps8DAMRm4r9K3T1TyOQLpLellSZNKyFC4JFvZsEhfLlE/Aj8gFgm7
15VX8ObEKpOqAXSGgnJ+DesIj+O1sQsBx6bbzX71CPZU5PJm8XhpBk3pIbcKirISvl/jVXiedAH2
i8Jr6V5H9UjeWW74wMUw4N0o5W4iID8qtQWR6bVxS0Sa+9bAoLOMWSNBsXOHozKccGFSDmcZ2rrA
8iax9/pJ242Yql6d9eUzRFTM6RhFNbG2dVrQpRebraaqlHIGoE4DRLZx+R2bdWDVgt0kmhN3GE1r
HzIlubL6V3XSHqY1doxFOAxq6eVpaucjj3Cd6YLAgI4xQBXwj/TcNVgFlAgo4sRcyNQMYcYSAv5O
PDul28ih7jiXq7ieR8jRbudrdBLQPBS+miCpSj2QpfAcHlODNtIoDw6qDUFdB0hL9+ahRv3jx3po
9gBlBHLmwFMfnjDKiw8TEv9ehDAyMdveEajyKAgfSTgG4c0bR1lZORSmNoHRAooU/Jfyp6NUTTKg
7Ym0/vrkz4ERSqA2VPgBNbGlZ76PYyUdKiAnMZILGJoPi/9LKwG73JRRYo1/l8WvZl05d8g+1F8B
tFVUbadKwKjtXLMZvg8AGbDHycJcFdTWvnx/DC4EnEAmVyeBGQqAjOevbik01VJvcRZsZfnTQ/zU
YKjj2vCBTmSLItSSwKVoTnlvIk32hL18FGqbF/hPRRY6Im9/BRWRtU5uMKY8wYtLstOIyz5WNLfv
1dsWDOR2Lie3cmgcAFl1BLycH4/toyLIvws1+7nI6/0cCneg64jtWszdy/fD7E9sfxmlX1GsKxg1
U4jptHvVG3e1l9x9avOJuPFLd0BF6tYoRD1bZlITUA+kCAP4CqSxxCmQ5zmvHiCzlezvl/8w0ZPl
Ud9F+PLN79mVvQFrjc4EqEagMR9ASnvd7sEc5RpOO3xLnsoHEYN82j55iQ/cBJN5cgV2BFg+wldF
nbwZqmJYsBoFG65QDQEewP14NR4IenGbYWiEW35hZbTqu0B6V0nW0lqvsgERTqzBOx3WxhxU4Sqo
Nqi8KoBGZnN+3wkNqlzgYHLVvEqehUFreBQrzGLn9odQ2Uufy0vVaypJlhZPim4IFjvJBuXo5pPr
PEzftTk68d6btnnfTaOQRbjrCoaNFga++u0QzLsRdRK1cEjWxO2asCKCqhgm/BOQ0T9Ai0SJqiRt
J5Hvi7032UPV/yfp0siuDtRc3tdlZfegdgD7MDrPBIzs/IRyLfe6gr121ywNp+lbx1xre9A7GwQo
e453YJ7sXRad7M5xWknJunbIM4Fo8kRaCz/yF0zgYYSSF+rY5wJ1hWbpp9nz83MZSWNoPVDP3DIe
rkyju+smAU2USgXPk/H18sGYvgEh9X+yqKiwaoDJnFGJcDHh5CS5deytxu7LmRPnTj7mg88j21CA
HQZ8pELpv2E1ymoBnhZQjv1+OS6qLT+Hv8FPSOCcAB71PXxcKjxyp6f5WbT8vLF5bpBpD5tfQNmD
luqjtpDmkNX0nT0u8lUZqwkvijD1ZCOFeMCN1Yl1K0SKhvskjyId++Nj5ygPfwgl9PBfoKoItsr7
vZJTb+SVXaSvnYB7Hf38SfXIzt58EE8Yg/z6He8KiTJthLVSkkxDhsMZWmaHyWIbWsm7QGK0lxSF
UshCULVqNXEg8aD/loPMDT05qJ86W7JjX4rs+R7D7dGddFwwQMzTEXYSoEtAyCAAAB+YUKtWX0HK
CQeWQ03L/4YUJK8/cksTTMP7K+kDHmWR1FLZTJBEqtj1zwKoceYd8ZXZT6DWuYVbP3NlMpVzI5My
wjwz6kUccLfkzaM7fQwCEkSCW1Ij6CtuOOAdkbI4DJ0vXVriiKocOqWi2OWU2UY7eJddGPOJhTfc
fx9NoyF3BszWWu0KOcTm8jfS7yivNAx911/Rl+V4MuYA41YaZXEJKnSCjlbi6cNNN1iAOJIRc8Ur
wKC0u3w09g1qgDMA8yCWkagIJ0V6OqxkgNFs5P67FbfmfhZzzUOTs3m4LIoZdPS/onSqGxsZGUjf
OgxTdUruyuNNU4A5RfLKTubNOTFzso0kSgvFdqgE7OLjAqPFW5MRS4zxslfUJDDC7Brz9N/WSrye
FkEJuvCfpqwwwWxokimaZNvz3IdJKwK5OOBKNXvBRFdxH7uW01zrfuZbe+60K/lrH7zZRhqlLGYT
r4VK3nekCAiehGMzYR8IaR+KuMZT/Mx1YMzPaICBFthTeOzRY6HygHk4LUPW17qrP7tocJL4itfd
6AhHUgkobi1X51kgU083UilLF7opaxoV2VFjlVLrEGALdxTk3l+UJCq8olhzr8LXuK0srO+WioR5
1T4THVDzFi6KiNp1k/Xzg27N38Q+kir7sm6flubozwD6ShF9bvQNwad4/tFzq5xgSPngoh5reFnc
3c6mokZAXR/DALTe1SHCFtWXNF8xrqVaixLUpqAHTbkcATc0+EKWH0xkD7YZD17ddt/lRAWcp64/
G2uYBFZvALJCLkTN6SdTORQr3rCGFtdgEzQqIOMLE8daT2pKnQjoHSbhGgCqGmh3z08U9mSTNTyp
sejohTs+ZR5ZDAGNQx6I32JQ8xZ4V2r3qyemfqTgxewMGXZguCrOSArOfgllzkubwM+XxHHgZVMU
tnZFVj9JMaH6icYTqI94Ihk6fiaR0jYzy6xUnGBUWHWeO+yE6bWvLrPXFx1PsRmjCmB3wtyEinwA
uCFUuULILHCwY9D6ZL8meuiiXZZ2dEh9QPIt49H6j3+gnY5aktrciM2UrwPNUNexKAIItPPPPEUA
VQIvEylKRKSor/jmveiVfhb0h/jFCNAi7p3qUXAtHikaK85JkPpXNOUogYIstWkH0X9GX0tCuxws
PvZej7wwx/qgW1GUlyyUxSojtUWZrZSdNlrfokj1wX16pWQ/LnsC9jschwIwC2Ddwcp5fqGDpbTa
OqLKo953L+q3P/SKALONXdlu0Ubg6Sr74bMRSGlQ1wyKOKl4pKpHwpVDBkCmO2IdTdBeGRhin/YY
tvXya2SB3AUrUrOivISIJeK/p6VqWmEEuIBQG1ED6CJgnVfl6GtrZlzNvYXR9lwUEuxBDeHjrCbF
E+emGap7JpvKXdplNSKRPBaUW0ALBeO+8DDWiHcdQTXBupVXuSqKAsOOW2MkRnHh1HRRVeoWZDM6
JLfu4tW1DUq/qxk33d2Zr/wvzOxsEFpbwDaBZ0+mC9NF31VmnMMdtV/0ABj694mnp6BGCW9xsehO
lV8TH+Yp+JcvmPVtNbynAZAGYi4si59rcqouSyfqE2Y3whrKLE+iBygi00tLQ/KSdTKfhgxEAnmU
KJyslFnE1RB2CLaRBYR2SqcR5Dugu1qYVG+kJ8WsJezSNdk3adBaFA+NR7UY/bECgSkI+IbmPl2K
SrATS70CJccAghoVi2O58ku21IMsI+RyvDYjIgHb4T3ak2xl80wtBUHrDTns3VDOH4Y5PJTGwkti
eTKoK8iTJlL7HOiGhKY1xFaYvuRQNDK8NnuIBKMxO41yl3EHT5l1fICnSehZgekI+3jnpwOqbmO0
UdJjHUby+0fDJ5OnlmNFtn7X2zmSy8pd7Om7uENjzRPc4ooXlZhn3/wCKjLUhZ62RgPNWwE4gxjx
NU94KKo8EeTfN58wUsRStEIAyBV656nYvdZj57L5MJV4e4+Ulkh9kw0CgUBr2j56qyq9vmqQAXid
qg07VcirJ1UNxUBomqTC/zQWrM7kuTNE3YjZ0Eqo/SoxsYJujKO/gp17J2ej8HOtwW1hc34quVDK
oZ2FYuqnDnO+WEmD+EhCcSUJfyqr8KPq8roMzoz5KS6iEOtVfSaUipRlnY1WPCD+k17bWtrKK0Fr
+G+Xmg+ExcsBKIPqmjxKJw1nzEYpCNXfcjjbUWnaijRyvjy5rUu3SQXFtcysaW1wMFkoQRAUQQTg
UIbC5Xw1kvhekkMFQFkdlKpZIScOCxtAI/6oyk4xWYDwMpxYuFdk1OB1bFkvx7Lh1dEY0Xf79ej3
wbxm1dioNWrIZXSLGSaQAq3aaGdLto/KQneLZak5AYk1MXEmk3oJ6EaqTnENUC+UffZmCgT4Sb4R
ZzlIoqsSgxszQoIRxZ5uNLaglHt0/JxJjDEUJ/FWgDjf2KKc5KAp+Zgv/yWvubVXzcIZhyCSjpFy
EPKvafMGlCMJSZjlaUGKh7K475U3cWpcvdtp1ZXeHBMdgyzcFhgjOSHA64oqg9QEbRJKz8UhWapC
x4fJfi9YFCV4HS24E63gMyzYjBzhTBil6p2x1mJKriFMvgxC/UUty30a3pbF4KTl126ZOKbFWgM8
E0jpfKziDdzKsOIvchAG002K2j4q0k7y8w/WBJc9gfzBD0b2fp10gy/X5TaPydOBlDTJ4DH2TXb8
z8bUJ1RUEHTBzv4BPlJo+sjourV3a7Xci1L4HJvdQRu658s+g/m90JoHXa1BEIBIINiEPSwHdM1i
joBpFi0pmNtucpQYhIl5OkfePJZCZjfYTj2arVZJvCjD0ExMVwAZC+DKJsbyKYeP1Q+1UcguuPJo
3kdXCoCxpED/8TkgGcZJkTKjpAnIKLTu6JPOedapKZyFK2F0A1yr3qSnXj98782XKMEwECdfY+YT
G3FUPiHJK3K0FfmEgJASGvtO/nH5yzHC19l5iAJtvlwPaNiuEkhOJLd2K39Tmpcsu9cUjmNjReUz
OdRHUsokTi0DckbJrfdkkHl9MG+t4+xpn4AKZrl0lB6AYm/KgDEFGPr5sUJjBB5BDJ2Qv+LufhAU
JbyU3wikEVhKsLrBd5CMyCXCQRJF1DXsylCuW4WltXMKkT3gvWwrcgnmSeznr1PqZcfM+TOAa9V+
feQ5Z4aVQzQeNSLQffGAoIpqltn8t1FZdOK91d2oan8Tp9zJQpahGYCeA9MUbhaFiPNLLdBFGzMp
/7NUfNotFLCgQbZeck8FsOnbZdVkIKZbImloibhOQ0Yp61we2F+Wailga6OPKVgUoVPtOFkv4U88
xB0Ns8y1aqM2Kk32+Cai2cWjDGJ9UROQxsBsF3FienR76uc17kXIH9LJMePfcbFfgXOEV2OncWHo
WJe7FUZdrtqqa18McKGjr7e24TeBgIp7BWRa9zPDNcyOIeloA+QTtJpoa5xfbifFeSqpAEKfQwzP
SO11huenO6eKs8bjXlmrmxI0OGrR1s4yrf+QcgFq/l06ZZ9xWpdhpKM+mb2Ajdk1rloLqJ+26op+
6SWPlf5vyM2WCB4BFPHBW4BDU/pE8LFboU/J23d219BejmT2n0yzpOC54+6LySz9sRQdIyUyWETw
6D2/YqkKw7JTMWgsHsSXYjc8q4I9Ee5XEEOudvVW+KHXeAVGp3JHsQcve0Bi5xhvlRt7n8DJZfWv
wBKHMCkBqFOi+XOwzKXp4QlXzk8eiAceD2D5JKUsm2O4RHeo5EYEiQjp4wAMHGRU5wdP07LoK70i
F43FFSc7hHfZNeKX3TuFH/kyB0qIGVwsLMwTVFcLZUPqw6KppACFHvKwk+mEv6Xr+nbEvBD60SME
8soIrGRR3IqjvmuXVu26lDDVSHqqVzmQ1Tc1n2872XSUzrBnS3Tq3NhZUeKGa+ig7+ovRN1UCeD4
SsC5bHKZHy77/fAnQ99EcMA9msqq4vDxXj3AYr91x9CVgtUJbX2nvPDB7XgCqedSP4+RVZPJYCmd
rypLRPd6SQX38rGYtrM5FRVN2yXsW23CqephstU8ceM5d1Q0EtL9pP5TZNt80VP1fXOHqy7H4OeG
NDIRvAJE+jUEq+fsqdf/h7TvWo4jSZb9lbF5r72lxbWz56FEK3Q3NEDypQwDgqW1rq+/Hs2ZZXd2
XeTurM3amtFAIipVZGSEh7v0xg8VFmIu5FshYSpTNy+Sr5fHY5r6QhZ0JF6tIHMAJ+2zeZ0JT0LB
O4hLObcLS8ws+kKsTRIVjeU1CXpWa1Gw49wufQhDANG+RafjgbyN5RYenZ0GcLsP3lcs1S4uvoK5
asZKzYesReEc7uALtTxC/XqnrU0bd/gqdXgJ5iV3cGGPcT8jtD7bUURlj9o6SVIoDW0Blb1iO64F
bl/nUqPyhTkmhO5CJZhqggZHL21hRw/6vbRtPBNdqyClkv7wUcIGsGlPz0nEnta9gdpbR2TavHLU
0pvyrLZqMm4QKE1DTiWM+2d3EqkSUE8LL9pcykBiwP+q4ZqM/5vHztIkA7tqXPm1LTvavkNT16Pg
PHgjgsGmtKVD/xxxuxGXKha4tX89M9mF9ecqM2ccnBhNnw1I3JDeC1cR5hNSym6/ll/rNb9su8TL
cmGWWWAz1fJxkmC28eIn2Uvd4kgIuexjAuTwDwPBqOgO39tDvUtuu9eYDz9ecIYXH8A8ntQ46ZIs
QjmMeJ26N3WnrIybeRt5AjoXo8KWdpMrm0DD2zzajcWzZJCaJHwxugnYh1Re9oOfVJCT1W7FH0TW
YuLWO7EOSB7qfxPH7S9WbxHzk4YV9KV0lfWNuRbKgQxt0tJvb2ZowLqxP96DuP3VkottClnQXrNc
OYB+b55lm8RMvn5+8dAhYa5TyYTcsmmhTAEOHuYDIjEemkTN8AENOl3qO2lQ99aMbiYpt8XkCeTk
nGhp6TY4N8j4aLE2ZjmXYbAoXqYCKuzyMVLizdjw0CR0Oj4bGeOGiwSvlkBNkM80DmMLrvSYpwfE
s8Ccz8kMQBEhYCiqFq9nYCzlKeDM1uLyQAsMrU+GiqQWHZWzm9rP/ESP2gBFS1GB7PG+b9+7FF2l
OlB62s6qTM5LZcEe2LRxVSuaAv71Uyx4Zk/WkY5twZfi9gUaDvx2sFH0f58ByrezsPli+qPbpAkn
plsqvl9YZQ683PoxCGFx6tJtegcg0rgSneqogOTDy4GKssBb+e3ESeNEtyDIxzvi80OwdGWjJgxV
DbyXRA1P8MtpVsN4GIZJr09gQeqRbAqoWKMGDvakdbYKgy3vVlnYO7JEeUqN8njoXbq0mPeZ0EcZ
JlqO3sGGY4fIq3EGtbSW5yaYow2Bh0hOxhAcQjsz8/LezkaElzvKpqNVeaztMl93ode/9JFT3fEf
DrwhMiddEUY/DXsMUZSLlWUd1V7i7FaeBeaI9/mko6SPEXbyjP7ryPrSVODM/3wel/pyLpaKOeah
KZdpV2EcdB1Rg0bg4e0+AkKV2YXh5ZufqS56xBY3ACfuqIfPuJ3WPQKygfM1y0M2FSDkDBnPMmbf
NHVWlrOATpkEcudRnDnjuPl8vMuHQf5lgtk3kHHvpniCzyF2AtJWowgWPhRc+gBfuuLD5/Z4I2K2
SdqaaV0Db+iWyvhRKMajFvG6J5audSzhryExG8UfIScB1VmAXB4h+ocCRObkr+2EFmFQn7jN7vMR
Ld3qONpA9ypg46U3z+XhhmJdj3Pn18iE/ER2EoseRafpjvc6XzzkZ6YY1wkplFaMrRav00mzI/UR
ija2mb5EQ/ygDIrbjT3PrSzkVWRoxZpotQROE+nmy8Fpgp9BpR6+spTiozJYaxEtU67YDKEdZQAP
DXriyEawzwx9ZwSFxbkslnLdF/aZyQ1FcD1MiUW+Okp3ggkShg6ADtVWMq8tbpq9hrcGLzCkX8oE
ExdGmWmWc6S6xwpGpQa8xrrozcmhlkSOP1t40ciIxaB3AsolElK8nNpEKEtLqpUa71dq9ushC2JA
EITb/0Xb/Wo0Z3ZoU53d8modzSJA66BfAwE7dfYE0w5p+9YmuiNkUAwUsXheZfGYn9lkXlFjVBXK
lGNsMUgr8lsqUQSehTJBfAw35Trn8istRhW/ZlNnywSFVoeVQhYbr8rXmp3YzQ1RdnTreY8d44B0
obgzkJ2cPaTpHnlbZnnAhqhCVxvisad06dkkz+BcAfZXrl0zmozN0Af5JsyGZMvxNYvHERRdf5lh
1lIKBB+Ca1rtZj5QXXUn3Oqhsqq6+JhP+cosQlfQ0psaAlAd6moc40sbCQo9kJnSZTwf2GRcruhT
G88zbSSkHl4ytOMiib8X1viSdbDidRIuXk0yMHSiTrLbIitp1ZRpoCp0QEYwhqpeTOS1wFIF36kl
l59DXjr15+aYuTWlaCxFxYAfb1MH41/l7b5rZN7RWJxFIl0AJy+xvzF3ujYEQZH4OI79qt0Oh+JQ
9F79g7rDps2sOfqDxNk0y+P6ZZC54fN6kgwrRAN5A+mA5jWxHsyicj7fG+QRWR+D1DsqhApKHxLb
x45sZmqIPgAUlVbuDQNFj3B+NsxkBYQmLyFO3/uZLcZvllVYRfqAbaiu/R21irSggdZX6T0/O7IY
SuDyQ2eKIQFbyQbuamXmykhQc0IUhp0du8KR6jiKp0sO396JHZkdG0CcCmYQnM1X121jjN0AWgxU
WaMHwUR7yOTbpaZ6eh7YseX15jPoAhxDR4ln+pGhe8svYxuidvaM7BtUh+26ruwZIqioFTlyd6MI
rduVb0MePIwBqjO6chMl/SrTPopG3CiK4BlxwPMTFMN9NgjmzhYSSQ91mrQaZeLQkW6gtt7uiBJK
tuXXPubYW7pHz+eMua01X44bI9GoHcDcEWEKGkWO8oanb/X/2Qso7EGxGw7QoCvgzMVb6VBm/YDQ
lV4G7VN/CzF3FIgHN4htPkfJ0qlFnki1IKCLd53InNooFedBDUDNggtFzuwsE4rVXDSJ2wSQfOMc
38UYFjK6yAWAKBC+lhkb4pSmL0q8yf/KKs+bHDKz5JN487jkKtDlhZGhTmfgqrycxi7S2kQ3oQmc
WQLaNdIamky1qh1mNOm6mu/Pr5+7pqWKFlrffxkkh3y2bpNVKkYwIGiedvkeKcYj5flGx/ZX9Yvi
QEyPS263tCORTUHxwwLzIlzHpcW0DktZnhA/Ev5J2iTrn63G3MhucSrP7DBTmbSQEzQajIzebsNs
V5ZDcWTt9SmaorxhhXQGONGU7cx7mC5V2AE+Qe4EkSsgKOyGmfqoz8ZpoA0DNaF9sqvR3Cl52S0v
77+UkCcBSNy89KYDYuJyMoMqqsW6JtCkABHp0EhyOwvQURUpt2Um/hiIhchS/U2U17eCZLq6CCLe
qHZ9eMe+nveRAOhSg6qMAk2Ez7fW0hk9/zTmJmobc4jbDCnB1J9sv7GcoowBVcx5p3PJoZ7bYSKT
OCs0sewxBfL94Bkr6LtE71R3IXTRaOyDguNRl1ydolu4g05pYlVkPLhqlp2WE2ORukb7GEluetps
A+rsElFayPPgC/sY3VzQvAZKAURCIrOPQ1Ma6sbPUHOpTVAj4u3g+JmhfNPa3LxRBSO9/XzdlsYH
VlRkIYmiAuRXrLsrxTIGLIaKaP46dJRNEGzJJ8irYiWWO97jYMm9Xthj5zPNZD1OG1wdNXalWqLn
LzP6dSk3D0nT3pGq620SEALX6u0wVyEuXBj7zwe9MMkX38Cco8Yyg8BqMeYE1Lp6vp2EO71DeQXC
758bWnqKXVhijoWvCFk+d7AENZm9+COaCdMLiJr6PdnMm/S12ANZGHnyHwDu2/kzlyCSHDoTf1zY
Z45LbamD0s4IosSdFNmokAIw8RMzoO5RQ+PqSS09VC4M0n1wdsMIqRLOHQ2YUPnVvfkxVBA1bG0S
xFPxbNnxqsALF8y5QfYNYWrFWBgRDKrrfo/81jraCuuUW5tb8G8XZph7LBEkvRZTBHKW9AI0aGui
pyGTec6Gs1xsO2WmxYUVVBiMf0C7DqkXqm78Jq2J+CpZNTfcduxlg5CioO5NQz/t37Pl6js9ls0Z
BgF8wwWtbaAT50CVlzQo7/gl5cXF0ixNR10HTz6W3X+w4L1ToUDSTlfAitPfBGrlyD2AUX14W5nT
HTSAX9Is4hzDBbOahDgVtE5QLQY47HJTBq3vT8rPenK0kaBzT/czv367sEc0lK3BywHglaKyzbjT
EAIN0iH7GfnFXdj7O9QBDqkS3H/uVBa8F4BtCuD5SD0A90prerZm6EbtRSkHpByacatibO76qn5M
oTjRpc3qc1NLEQdeX8jlEu4UvXyM/xCVVPXVeKTklW6CkEvZmHdUjlbWnWwTwSWoH0HeVzXcJuol
EMCFaWbReh1KrDWZHlfdC6E7AjzQHKrCF0+Bk+7ydeGlB14/LF13jMM8t8ri9XUpbqvWQDA3oejc
FbOTQ4+bsx15NhhfAsxKkwQ99onQ4N0k1rZpcliTlu6di2EwYYQgiHoW0OT9LGVUa8lC1u8ku5Wt
9MINvmeAA+kxmNb6FVxNIf7Bm8mlx8bFNzD7FIpYaO/ITgsI6h8I+JwWMFiPyFuBgjG81734mWt1
4axfWGXimXD2azMMYfUUjUMYRTnJ26/9bboSPGVtpit66VDfoX/8r60z0Y2UWZUvGD1Zt26pZJYD
waJs+j8I5GusCRsE/Ma+XQ+izb3s6TB+tneZsCabsnTsyDiSHiNsx3eSjWAjByhKWaudA1Lh2pls
By1lXNu0mNe2UTmnhCjaEJmBd6nvd1XYIc0BeFms7kOkubMPog3Mq2PgoMP4ieOaFl4CWOhfFpnR
1pVBOl8tlUOQg5huwCb6Rwvcv1ofZBB8F39w7PFGyIRyQlYliKAxQsp5CMm+wdyOr8Tqb4UHklrM
eK91nkXG+UZC5sdhA4tUrQjTfbmqAPmMYHESj6SezLW4cINdzCnjc0OwVAygyqA5Pa3isA7uiTW9
93rxtsUqpg6uAoczs5yVZEO4MNLBm1nDKmVcMLPlCnuWVDPT6kioaeM7x+CiA0btEPgjukXZN0+c
ZoUh1A0Z7N3TxAYeNEVOU4uB0vaZv/6XNpkD0uft1Mryyebo5gG2a7YGtuykE6hJB1pOHuX2UqBg
nQ2TOSEpyPa7ZkDxtxQTSGwk1lczm++qWd5FxsTV5lncrbpOeSz0/EsnRpizsERRw0ZPGtyctHdE
44YKXcKDAcZ9nEjsHbf4W+fjzCLj6kFgPlWKfHK2ojMZN+RzxtcIPufPCZUfOIvIGyOziGnSx13U
nCyedipZTJ7pfCTqnpaQ6+V4Fpk1hHyBITagmYXc6p9bNb0lNOCfPiByM56fWzyNZ7PK+DnIAWdR
F57SWYOHjTqs+9fWnlZGeKCYgTenS6hLPAd+7RvGywVVDDii/Oe+qZQd4MunVZxWUoyBGmtsYFCl
rUPIH3fgDAAUg3eVLPgDQ0R1DRxtCrpkRGaS9TI3gxS9Va5opTeS+CJpP+b4rop8d2wiL9EPWq3Z
c3xMSyRo49vZeqwsnYedWAhcLj6CmfemaYwYPbB0fvz7fI+UqbAnh0haEmgomW+Qt3MicxM4cm6D
ncvl7G3eJDDrIERGhpbHiu4361ZazU+UpyD8S7HVnA4UPjyLiwZx3WgGiHZBYM0YbGZfa+MSxSt9
GpN1BSKjjRloEmc/LzhBlGfx2DRk4hxjZR3zQCmFfkT+TkyMdFNnubRWAtN3rBgkO01bineceVw4
PxcGGR+B5kelzKOYMt6kWpkpYLCOICUpeVB2AQ2Xx7FHv4+JvC7sMZt3GkYdnScJsrzqTTY5OtQV
6BE/dqtEcnOT4k1XtPkobZnW58qwBK5kUHZbeIYyGzayzDJMrVPIR/y9iTcEO/UruAoEY+XLj3EN
yU5k4PvQ1qTnQF6pKBYS5Qf0xMT2qJZohhBtVbmtlO2I/g9I03GmZmlm0KQMgCMSuGCbY2Ym0Hyp
7UaxAsY4sTXxHX1a9hz84Mz/goc2FNRvQL+loGuSZfmdCkEJpQTrTcGELG6IMBvscl6ewlnF/06D
F70P2Yk/s8jGS5VvhFWKcBs7rN0G6UlQWfwSbiQNzxpedLZ0SgHBRSYa5TAI09F2P7vWy1oNAqXW
oRM9DokzQ5XgGFulz6lkLzk/zcD5RHc+ScExVlAhywdLwSVglpBBmb/MmYi2ptlLytthbk07VAc7
KP8Op7oBYxK8j6TpMisF2ZWK33Tpyef1LqWGSFJGXwEJtOXsEjoM7JqdW2L2IlhxdMhEA8BhPg+T
U+Q3OTjcESA5OtDGnqS7wkcHyG2MHAeXiWnpHIC+jI4BSdqxyiRGNuiyMsN2Hj+D3+G9yBT06Vfr
z4e4aAUHAKy0wAfg6XW5UYqhA3G6AHcuocYNR76apU0/TJwzvZTZMLBH/mWGjuPZfjRl8BdLGgKi
psY7TMzXqumI5QRh8dlrXoh7rjok62IP8px7abIpG5yRHhHvXCylxi4+hA7O2YdkRqdIM7I3bqo4
IfRQRrdWHR0BIb0jTH9H1HuSM7+J3LLxEhLwwjQtxZnpoiqGyIwQryBv63Xq18B0yesQqExBb6Jx
E7ervwVrvrDKbOGsNWoircM2kkIoMaI6U7/9d1uIuVEC6ACMbQ4LurCXBnk7x8rBKlafG1kqUVyM
g4k78GZoIhP69AArzyvK0cQgAVG3KfIzOTQPeZoniyefiu5oNaGsLbNhuypuI/yHrPBUyavOqhMv
6stoUyt9v50jKdzWejw5nw9yyWvjqAOfYVBDA9uSDHkaUfBF3M1BsEpTkPk3xYZjgWOC1XIL2yJE
oINxoakCd38t1Pti6iDnmAkQIhZ01UlmK3PnJm3Xhizv4xTAncDv7iJ1fPXHWQW/cxfedjFo72LF
dOU07zy1a4+9bypbAQRAXjtLiS2EQW83ZRU7VTWDjU/R/ZWKmvtkj6kW2ECnRfsxmW8yrQfup6gk
V/GtbD3rxnMV1oABzZNq55LhGvXc2KUwDzegLO7cwlCjDyGoda+pROt7J4muOVoC52K7miUNVQ5q
cQJkHWl0dpbmCj35Q6SUbo5u1rR+7IPa5SwEDvvFzcJYYLLJs95EepDCglTNP8oicRoreP/vTDCu
XUp9pZsMmAir0kaFyp6kh88tXLs0ZhTMKak7TUOntVyi/6zcSvsOLftmvoeSyrQS3dgD0/M8oJvS
5pilL/9s8mj5zjyplENmPhoxssGRVuKhGu3M0TxxJbsgow1WvEvj6o5kRsk47l5LC7FvMMqi7H8g
IrgbVTgcAe3rnHHRdF2MS0Vf/q/zz8JugrhOKzlJcTi/aY8lQo1xg/7qVqP86ErcDLb2nWPxamiM
RWaPZCmw/xp5HEqPUrmmrte18mZ5qFO5UM4BN3G+LRNukL/kzkE8jrwzpCiIDpZx5/Ewl6HYoSkE
lSIYzrx0VRwEp7UJmpgmfBXChbklsA9FUiYxNjP3YK3LUQOxn/J0+0p49yS77JAhv0809eBH4WGb
FmJj2NMk6JaATxOh8OUenU2prPtiKgHqq7eoJQDU12z/Hqjv3A5b+hpMFUAi/zSRE6A1+Wp8NRHK
EFNHzBdzvHKMqmVaCqC/hgIXCKqOy1GlYz7JVaWhlwcj09T1CLknzpZceCddmGAON8Sx5MS08Otb
gEhA0mNu8038MrkFcsrcTrorT8KMhznaTd2mg6yedoXooLvTyQ66S3uiXQvI5HCGtmDNUtGrS1Lh
J9acy9lL2jEbBxSBT4/O4oGkI3sn2VbYFwKfJX5hrSwQYUEwB2xABIS6tGbIeMubNYBkeZsKdhFE
um9bYJ5+AIVQZxdZGQDuFY6xPfhD90etj/r9BAqhr0hdivtkmNPH3h+Ttzbwta+cibj6NPKopgks
HFI7mqIxtx8gycps/HTg0MiNbNItUm3U96lVGhJC1h3Ph0tX55ExyXi6uRrzftbgxOk8BrEDpm3o
5uGktJ61i96rx/nw03YOyoOKR7B11fYA6/gfeF3A9AbuK2YtxKGog2L06cYSHRD4bCyAG7stn2Xg
2rEylpho3MqzEagzqwRYNL4r5EP/REyuBhxC19yLT3wN62tsGGORceW9VAF622Fs9K5R9tlOR1QO
delNfs97kC/tGw3ExCgAoeddPCW3zi5+aEnkVm3AlJy/B9qHMjx9vjEXfz8ewXgKyyDL0xl3kMtF
VQq6XrriDDxdo96Dn+8/hu7RdAGRCIEpCA9CMu/yWIqlaebZZMB9/rxy7QKqN8BaKbtxnd2anEj2
6oJnrDHbvvf1Vik0jChoCw/SXV5kJLapPn8+b7R9LwIXxgpzLZT+pOuRjDFBo8l69oti2GhDs9X9
Qn5tmr7iOdKFy9yCCgWq1nAfusxeQxXwOk0vg+rLeqSeT9Bdbt9Hp30j38FvaljKXlyYo21ztu38
qZSiqT357Xkle+WqLnMnvwudUES/t/q19IgoT628PLGT5jU07qbNfw76gpoPKLkUoD5VESTWTEAx
yYinUKtD203goREGwh9QC+uGNahfm95WvMkuC4fX932N5wHDGmjecIWISEQhoLkcepA2ddAbBvUM
GCnqGqHTPgL5CKAEgQSOgY+mVOpl8rlcE9c7FxZBfQaeefTkaGxgIyMZXxspLMv3nSd6xa42CRJx
nHeQNIQamy3agTsY9uc7ecF/XppljieQW/LkA5SONO2I3tSXDGy+63ZjgG9I1zxcoX+DsglzfD5S
5ox2ajJJ/giTkww4aXOEiCxvVLzJZA6oH0eVPvgoUwUvk3MSjnYHdLkj9SSv2rUG3iHUGnib59qb
Xo6LOTZRi/ObJxiXYmR2mjZ223Jb7Hg2mP05oJ2+UTrYIAW9fluGJ9xq+eLbsh2tTC/ivga5O4S5
y7tULMD+gNy6sKE30wyp8ZP/XkM2+sAvuF1loojQF8cPRA8ouUmnzzlzPpaZxUETQkYyjrMVopjV
VOejPZfqNhSnr6GEuf38CJxq/ow3v7DIrFvuF8EoZmLp6qnbedaGND2tm/IRKQRA6Q/6HXXWCOjQ
uEl3FdLf0LhAjZcXsS3cKRdfwawsFOgmyA30yJB00nsgRo4VQh+u0ktPC3gQXp4tZkn1SR0NQcIc
N31rV5OySYovkfYRSbwHx+Jigh9FRqchvaKYWKn0gZEP4xhTm9+IWuyWyVumHqVscMKEx/dy3eJC
OwckuLoG3K6BlOKl7xYqo+2aDrdkvpfQRpwByEba5i2X2mpxVGeGmOkrjWk2T3oN/mSIz02gVVst
a/x9qaj+OtBN802pZV4seO3SaHTo+IKMGcpBrD5blUZ9XmpD6ZY1UBbSvNFa/TCMIafCv3wazuww
p0EeijQN5LF0/W/WrbZKV8FDcwRy1tWOPRqzfahTExldC7K2eLbjB/912vzHRfeTrhj4Y8ERDcJT
Nnkx+rkYRCbexFGEKnH/pY54stu08a7OPLrn/rLAPBuMMrNAy4DZbALDBE9IFh7EroTCahu+R5Je
2U0x96+xElbe595m4V2GNDuIKJHx1gAMZPZOlGtlH0/YpOOqOFJHdrfK0fzI2y0LgQy2Czp7RUsD
y/VVg6CW5/McBshcaHbxou9kUPVQBYGwnfUb+bDE5UeOS3uUyCdkPHXR4ckm9CCpkYtSXWCPqtkz
8Rg6vQ6xGqvLUo7TXvJgcCroBtDAdAEegcuzPgzNCJaLpnJTbTwoItpr9fGhyYWVlVvbz1ds6bQr
EhJAFu1GJJ8uTWV44bZJV8KHGb3dmta6NhI3RkuQKmTrsCo4L5il9yWyBPBgyJpAXUljfGalBNoU
oCkO7RUUf0KxE3Wff68XgGuLCbLnsBPyRIAtJXD1Xeb5W+GlhKYfcCD1WuKGZRTZsafubGjsVCbF
mGeCLxfIgnYe4U6wJW+hWLiW3eyRF45dN43BiyAXKVqn98MVdCeZotqYEqEAvDx4GCDaLN4SDyk9
mgbu9b1UG4A1AzVlUVRkdHJcbhNUOmXwHMGa38qOsTfvZQe1c1DZiNt5CoAqEQEP492vSwtIlOIK
2GyImJ3NLM1ZVI+ljs1JpYEssKVNdKg907bQcLnhoouvo0/pwhqt71lsVgM2njQ+rAEhsEbpzBNA
dgac15pehOaqyu0O8cTm8/O3dK+jKoU2EjymkahgCXxFX5/rPJYKpLKyY7nyt8bBggMrHV7yYGkN
Uf0EvyDaYiB+xK4h8EO6FYkJbgWv38dbUn6ckbpSH617fQWUDJe9d8FhApkEyJeO/1N1tksGeBZL
azsfud45PSKAOtZCeCga8/nzKVxaNwUhg4RuJjC9ssAVJdY6s9CwbqUxrJvxLp4693MLS4cNb3WR
mjRBkQGujMutYUURsq8J+nvUtT7ZxO6KF/M7tPX2MeSTuJwSVxkRZGCoygBBV7oFWHbReS4yJOKQ
3hQ280oDP3nmWLNNyr+SJ+I25dFgLY7v3CDjKbWwmNswxL0dN9G2LAvFbqbkriskNNqWxyQZv5Yp
IK+a6RlatVGsdnKqLucEZwtvsctkGhOcFVOQ++iOp6xuBzSbsQFn+LO/osb/aFXccqOIBYcN+LkF
6kvEEjh9zF2kTX2F1B0cdvKi7gwcBmKuHQq0xlBD1d/I+SBQUUAeY+kKVNtZb9ZOsjQPukEemyCl
ESqqN4DqQefOoYLgGOy4qYLrE3hpknFpnVyIMlBdaDZSx8rDxawPtq8n0y6tgOmyPz8l11ELjKkq
0ZOQd9EYY6Wu1aYgmiA5nh5DUOH1nbEp5JekNh4+N7SwXWEJlx9Sryg6wtzlcWzzQAfyEY4FRY6f
PZoEzEX6yrcJ7cfTc752MGTOsABP1qhZgdkn8ZBkYx/j8sukAG0u/n2lRRzI6uLcnZlgDuBYyyJe
yDSiWHUytV5NpmV3tbmxpL+RZcFw0LWoAC96eiRczl44jUo+Sbhx6Fb1d8kNoYz1J+hTgxFF2Bb8
WOWqCogE/LlFZgK7zsqCssVBm99FxEVoEf4AO8E+3PQf3EN9XZy5tMXMZCP5YmWNsEVo/egmX7Ub
4dBtxQ33PqX9fBnvXVhi2XiMOOp6k+K95IVC2capPtrNgOBS+fgbGFCaQgPQTCqwITnMbPmqR0ye
qWrhyuX3wADcLeLVahd9BdhxiS5MAViGueNKoVOiJtFgodlH6XsZb/38C+fg0kJfTdmZDcbDB4Ep
zUUJGyO0rsE8WiL+hy7iCBni0htccd8fxgCgD+EpCu08cXm74xowTaUgdDYTOyJePSYzSH1oasVK
A6A/PP2Q79s9otlNdT8jytNvlYNyjJ7b1g6wPTv3pKGA5zPkV8Wb+FBsoh883ZWlOT//HGY+4qgu
5UqAZ5mS17FNV20d2bGmOJxpX/IuKFFBTIkqDqrJ5AOmsTbGiEZNXWyyJ23ibYtEp/WQONa36A73
3TpHxXbLMXv9tsRkn5lljn1SAV4nk1kiIhgf01UYAtsToR3J3w8reqvE34y7/MDrn1naZSgzmCD/
AmQaA750cPM06LTBC1eKxAq4swCqBq1tiTs5Ee1OBh4Fwtucy++aqZV2FmIIoodDCyYbhQppp0W5
ittvcOKn7GZCeYXar6LEViJ7Erz5id66va0dWi8fn6UDABBOtfp3SlwLkT667IH5Q6BKdU92lwtm
V41TTduqtuWd6AFVBRcPXfnWS+7GdYGzdeCGN0t7+dwoM+tV01ri7CPWoNUWLarJR4fIyW3JwXkH
LsiWIYBi1pzNfd28hIkHrBs1JWIE1dnN3Uf6VHcddlnr5u+9S2mFLXJ7d9WNZutrY6WIdi850ToY
b0zZnuyQD0daugnOP4HZ6HnR9rrW4BPyfbAhQRRlfZw99cZBtMUZ7tJR1kHPaeoyPcbZICvMI6Uw
Z5gKxK9Scx+Gli0HRyXnFGWXjhCRQ0B4DQQHYB24PEKmqdcwdHrvR5t09GO3UJStL47veZ28TXL6
Zo1d4HEcBt3N7PVwbpW22NkLfFKzsJxQZ3YtEfqTfqi/NHkROED1VnaXmsdej4+a1n2vggwdUlmi
uyHSnHYv1F/BdonHeWRAdkwJEzsw2hic5UPmDrEgOeU8ctM9dFV89rHMjeyrRtnm9LHo3vfyr926
eNYeKpASiRCss9MP3sovepjz2WG8uAim8FGgjI+6zo6QekcHfYEaTvpoPTSralt7k6ucoH7U6G7i
v5NUWANBDldzP1+pxbN+tj2YDZ9BlMbyS3yKpL0U/Vfw9oPsgONRr9H9p4P9aw9eRXLoHwhpgsVd
v9V30eR0zy1ShTc+QF0gbLtr7yXTEwGOeeVBfJZP2b9Ms6FdkuriYEYYn6jkbhBO9pQgOxqhUC1s
Pp/JZfcFeRrklUUCT5JvOdvzhdI0kZjjQCudTWmnxklu6rvUzdbD1zZ2hrvRafaBo4LYGOrzvgfG
DR7h1eJqnn0C7fSzTwB5TxoYET7B0h66YdNFz8H4whnm4mk5s8E4lERNzKysYKPxyq0FXVUbXZ1r
4Rn2fLf0orv8pvUUp96BBvj0/PaRZow1zjOLrFydWRUpTFzTcKEKgweYlM5XwM8AB6O3CAwKe5y5
3TGLl8GZDWZB62qsRb1AIEBBVjPa+WP7OoHSXwKxl3Uk/dHkPlmDmxSSQBkeCuNTNbt/hwaKjs/Z
dzCrKlYo0gca7mNqBj9J80gP4YrIEjQn8lcycGS8gG95epFiVJHooE6ny42kloY5RxNObONNQHlM
36zCJrRs88W3hZ1v2tktLw++eGXgfvrLJOOJxGkCW72Pk1qJiWLLgrEvJOvNnyV7LMqvhancBInh
pX4289zToo9AVlMSkaTTUJe9HOycdGqodXjLdLvsCLpD6cZyhNHuX8Fgvav2opuBrrIT7aL0Pj9L
S2G1fmaYuXiMylAGxPp4qHUm6NPe+3CllYhxdUSeIcc9LboGTQQwC3BH5UqDNQuMcETRCTmd5klN
ITvQPhgmj1GQZ4TxDVY0R4M5w4hU3ubBV71f58rj53O2tFiUvSUMLYE2mZ0Z+EnvlxOez2WvfIh6
HtqDam361ti0g9i4nxtbSGTCEglrQFbHANKLubn0vB4UWS9ENMgZdjnod74Wf4R98FVIzciew+ow
GtarAo4WswCPfeG/RR1eKZIvcdzuYqbs7EtYvElXz9D0CbBXSHog8YLENqq14fi3lHHsfHfiRSlL
a3lukFnLSo5CvRgw0SqoZ4QnWYV2FLdThQ4148bBlgYYDVQOwK1+1VrVDLOZ5SO5tnpvyUi+ACpE
MnKzEzjmBuxGipOioEGKi38iWf7P+/h/g4/i7qeZ5n//B39+L8qpjgLEkJd//N/b8gNeu/74aA9v
5f/QP/3XX2X+5iF6r4um+NGyf+viH+H3/2nffWvfLv7g5WhMm+67j3p6+EAjbHsygC+lv/nv/vC3
j9NveZrKj3/+/l50aAnDbwuiIv/9zx9tv//zdzyhzvY5/f4/f3h8y/DvXj+a9jf7LU+u/s3HW9P+
83dF+wdKuqiNo/cTuHgAQX7/bcC/wU/Uf+BdDMiTbKJsroKH9vff8qJuQ/xI/gcR0540O8G4qWj4
UVN0px9J/4ACOkr8hAoB4zWwtX+N/WKVfq3ab3mX3RVR3jb//B29GpebBuI6Jy8GyIUOxnowfF76
az3plTKMwGLdFr7wR5HryhdxDOE7i3S+mbvQL7ZWosx3otjnO7Eeo1d5yCClMsaI5QVTXhtW48eA
2o8KOlu7bFc0yKPu5dLoDn416E/+VEi3civlr2mTJxYYhcGOZGt9m0CrJZ96xbH6Onzt5QoarEhq
20peDLY1D4+Vgr8SdsaDCoytq/RC50RK/UXP+szOUWwBisn4qofGHu/M7VAN67hvd5DeuB+H6Nh1
0jd10D4gBPVW1/mukDsvSs2bcIoPQQsegKJ70Pz0fi6Hp3oIfoCKwY5nbQ2aflsso30ny5sUorRz
nz4bcv5UiABF9v6tnBso2CVeUyog6IygOmEd9EL6kmvRrreUQxKaR3TkD7ZeCN8A6sntKJq+SNr8
bE01ZHW1+Fs7Vg//j7nvWI8b19Z9lfsAF/syhyljBZVKpWCFCT/ZlplAECTB+PTnp3p3W0Wpi73P
ntyJJ/5sFEBgYWGtP+iieDSs6SrJzT3U8p7zcnrsG7qFMEDIs37fkyhAM2EncfnGipowo6PhsDg2
HcYYB4Exvo9J+9YNXRjbuekUZfSQaeZPuKLegPG4qyYNdX82Psij9RAJK4hlsp9qkjoKKgOOkGjl
mSYLiDx4tpI5VJRjoE3NTskSlyRmyOPs1Ma6T9LmrYv7V2YCINc0AWGdnyW5Pwxk1/HSQT7lUiX2
ikaGEEn/2lBdc1KLeN1I7iyje6ZWs9U4r5wsjUOpbzZKpgRw7rjTeyggE0qCmkwBZeR7Cj4lmqLk
hkZKKBXZ1iz5hiXlTaPYGzien1g67E0mDqWmP0UpfYGd2FYpy8PYTbtoFM+pluwbPQ0mLblrFDjc
Six/Ja38WsfpFSuap5QSedsRGy6eFrQcZQr7PmuQd8jAv3UyQOrcAiA2jbPXVNKeIBYcAru7sQr5
rmHtTyPSb+LW3k4wOXIUlr7FpXyC3cpOyyfFKUftDo+WN9GUO2bk+MrsHpdriOrx0aw5SLyxjlTP
mBLHJA1zaiP+plssaEx+lev8h2qSzGUlD6EKdVdZyXbMdM21q/inEMkxa/Rb1vRbrReBTRmmW2zr
gT010nCaRM9dWtEHooGemvevoGBrTtKxJ9gGbiRh3RsqVKfjhob9IH2Lqu4al8gjOro/qDx2Tp9P
UFMplVdQRa8ZitFOypQmgEqf5fCqibd2AgK5RPvSjbrx2UyTq6xProyRo8pSGw8iQz5vZkx3e5vs
5To6tbzkDo+jfTJZ1NET0CNxvu6iTL0uSmtT5FHAZFCfpi4oFbAa9XLbSfE33pR3KZT8/Y6PSF0r
kdyXPWqVdond2kd1EipRAUUjxYatpdy+9ca0nWh8lRnWDRMR3oJZom/kodJPbWSnDi7LJLRJ/BZ3
UvsWFckJui4yGOLmpqvyLMiRewwm/yHGati31GgO2M2KpykJZCsNjYSpZCmN09uNOAmFTMc6g7a7
jLZ9bCdFyPoKPMkOdUNKa9vJeTHt4tmeL+/YvSgaHmZj+ZA1MfROinCQq3YfZXYVtC2c9Uil+nWi
JE4e272r263hWXITh1pUPauDcpiasnbLvHyJGqV11b5A0Yyr8IOxx0Ndyy9gET/aCYpNrJ2iO67Y
V9Go1TjdkeZarbXNkuhHM1TXnVL+7Lvux9Sq90nd7VnWQwggzjcWk45Za/3q5fEFaJLotSwFc/sO
mGn4NN+x2vpZUmVygZqovRKXlF/X0OcbLCrcEewHANRRR2z1uyoS0BIsWHRVNUjXUls5yWqu+FXN
K3fEJRbkiiqCUUzI5XR6neRpWGfs2aC6O448cjsllR1NiSonr2DjpatoWRoDCNIRj4+JMmiQhDAl
1+bJ9cinb0zNr1u93XSMHmIp3sB5+WcRMc3Dq8M1+2o/ssjGkumdtOsTYjkp77sgT4vBSbhRXBGU
vpw4azdKleYbiPCMLrHpnUrjwVH7CgpWtLkeM664edM+10gW/T7Sck+nUb3pOZYNzJ36SovZIVW7
2qfMsHadhX8IsZL4qm7TY9MwE8ccNFjXbiz2SyO4cUbEN1dvm9GlPdXcrJf6Q9dNTxpyT+hGaJCb
jTmULxv5mkV6fiXLmrJvOzTAJxKPQSaPiQN4IZ4zU1v5pdBKJ6nih6rICb6FkgZdMgUpzZgn4c7S
bTJ5ZCp2BW++WTCJ3khJpTjRxLjTaNovo5ugdGlFnQOOWudQxAx3nLJf1WjlTk9KYIlycsphku4T
3dopKU0dK4lqN69kSDtk1k9G2/umlFBDt5v0ODOZXDVrHwzgTvZwmRMVPqxk3nKrGQ5lMhVvQ9mN
j6KuDLdvKqB1gYULYyHd2lDe9hGLi23Mi59jw0A+Ue0E4jjGGE6Qm3+YVA3fLMkldXCkoYfvNWm6
l6Gm5Cap1MfBUHufEsTY/1uU6FeTToUgFXzLSCe2o4QPbxGhOxVpt6D/e3msUWfg42HgEMdpkXxo
2IVKysL3RPA/yon/NtM9y44vZs7/H+bEs/zz//sz7fyUEgf1G/uR/J85HWVvTfr6MTOe/+UfiTGR
kQBrOpw050chekPIZP+dGROkyv+C2A6cNWS0as5SY2L+C31eiAyB7jlbyaOR9lduTBTzXyARQOgP
/ydamSZwlH/+yn+QHJ/XbZCXA0Qxk6kByIRoMnR4zlNjngJ609ZqcUMN3G9ogIr054d1+feIH9Pv
8/c33gKQI5XfPdtm2xptXoGPJUYNGv4RTpByAp1yo0MzIpnzRVFsUMG9PNKi+fV5qEX9Lc4zxHdS
Kqfo0OvwYJlxmAIuFBPUKkaHAExEbtYg3fMC/X6Qfh5zUWurai3iXSWUU1ZFe9ZDuqAKp3jN1mgB
e/5zGBvYWR1sA0CXzlexEgCT844qp7mkJ1/1/ixMF/vxQTnOFqVFIN5A3nIvL+j5Y/uPQbHXYI0E
ILJuvxewP1SHmxLaJtyMAbWRnqXRCNUaiAfrVyOBuyGLwNLXYGDzLJaL+XHAxQfMY9ydcWfpUOCr
t8NPgYZdQK5pYN0QN95C1QuofAKn+kfyjMfH2vY5x498nu7iUw60YE2F59mpbwyvb/ogzdH8qutt
2UobjjeDDbvPtiTBoKwpxny1iz5OfFE7kYaoonaMlU4N5M9p6eIu8WO8pS5/0D/kyS+t8PxDPnzS
Ci1xRjjRT3iHpE5E6SZS0FJpG8dSAxrf5rbsSPGTVTU3acGCSR2hJoUr1aAnGEXstAEGaNIhbYBI
rKCQ2EPoIcN7uL6BY1Qwcbj1TMBxJFupi9y4AMMwSu+KiXlRWe1sE7qZchy0PPYhCwih5Gk3qqpr
8hwvhZeYqE6ZKZ5AgR5UumMj2Vd2RR32K070rYl2J6v2qpEeRzvf4kF4V7YKc7s+CbNCRer8FoHe
YPXmjtuqY0fFttdGP0lMyEgmm5x+r1PqZPlzb0dezVuPAgZFRmR2QSr7cau4lfJg8Ee93cUtkpCq
3FujfKhU9cFizDfs2BU53nK58chSyEcj+U/k6yLqXDai4KT3N4muIDUFTBMGeLJUb5R+hPvzEcpg
Txk5iWg/AHie8CepD2Ej43A8UWHZ6ZHW/oaHOl4ZlW+U/AQNnZ0YRtfUvyf4nw2OmEyOmaK7JSQN
WuXK5Gg8Ig1O7fgQMzgyI52U0OjEW5DhkdIqj3EBh/j4QCSwHZXIbcgrq4xbtb7WO5hEGT8Ueiqn
p4SEHMSCiR2EVl1BKCnkZrYxu18RHXxmYFnj0lHADWhq5gwZvlfH8DJPHHSNAwMcrpxPTtrpN5IO
LiKOTCli9D8lR6hiM8HNo7dfoejuQFjDBTnkV9Qyv1bBc02cyUxcCfWDtjMe5PaXrGeJo9VNWNmd
Z0alA7KcI5vEMeTO1Yd6FzeDC7mjq1iR8WVjv+xr7D+sl82DnnW3Uh+h7/szab+12W2jQhJgLIKC
6nh5KU7RRaGZnQYSv9CaoCFs+ingKE27yaPJKTsgB9PRYYCVK6o7RvgFIpD06BDrA+x2kfEqoFVC
wjebyItUVI6pmA/TBNwQhBfq5I1B5aRPso1qsutWGzFdy4HjpJvR+9He8b512SQBO5i6pJNemi55
HBFG6x4bOxv2PCF+p8HCrYArMs57RRQvlusQdAKvKbqrGIs2zAIgRrcjKWYtFcDf3nQTPvT4Ixl1
10zM7WT9YkQc5InjA+24WobC0r2sFoGSjXhMwD67h/xSwtSTrfTYvJZLaingfeTmeENWWv+YKGWo
V2KbJN1m0BAaxgc61U6hm65STpt0ZJ6eQLq8f60z6jKp8ouSu1m+1/MHxBNvGuIQah8rN9B5evLv
kDwXAiEjiYLge2P8Q7hiutkPaibrJykzAmUujVT5f9Tn+HMIyGuAVjQnXYvQW0c9TOlwB54y7ZtR
vvL2tl5Vqfx6Gr/HWEbdTjSxUOabBbhLesOC+ESAhAJw9UYB/zkynTVzs0X5//O05rTsw8rZVZFp
YzXqJ7xpRt9ws4B/t4EOEN9m56Q1NegvkjwDajzgtIFbjkRh0WSRs7n2Tzr9ZBm9L8QjHvVOOVWu
ttYB+2IlMRCoWEh+QUr5VMpNGkpLruknWcqcTDqa6Y/LV+R7I3hxQ56NsFg4tYvHYqowgnXQdmjP
esNjG1rbmTFLvzeH6NkOqJfOxSAgi+Cl4iK6la540PZJ7nUPyandaLckQHS7/MO+SBHOftdiiSuj
hbU6x1Gocpz9DsKyxq+pXO1tzun42fTxGrFBE1FRx0fh3FokmjW4bnmqjeppTB710XCnhIYC3GRh
qz4KqX7PMg+WVR7JVF/XiH95kgveD7btTPqBbKyJRwMwfMs+cmLraq4xST0B6XI70wgrLzrO6GR4
CqyIubwL55xP9XysOf39cERQAS8zZpTqSQnjayucIBAw+1TMsuJo2jtNMLiSZ2yY82MG1cQu2xEv
CSt/TWLq0+FZzHmx5Ej8cGrQwzhZVeaI9lq3v1eycFV1TZjsU3p9NhC61+cTTuvcUKxOqCcoU+AJ
xgPUcly1eIoNy8+FtZHrm6RQ/6gQnDXNPr7/Pj9dFqMuHoCowZjakGfqCfcJaP0l3Q2y2BbpL1mm
blKQH4OS+Ci6ejRHPaRvbvgQHYBJ9u0SpqNdvu/V3ru8zT6dpcVPWrwzMpmYcQEc9MnUEkcpvhvq
r7H/dXmMz6/RxSCL54QZKwpXUaY5zS4wsqcDbB/dzA46oydCumGhugJxWR1xcZWZeapoKM6qp+zK
CnGvzy/EHNoQkCe+nbWf42ANDbb6cRc3GxpjCcixOEPptxn3oQLSgycb7hl9J/xqS8GRou7ayb18
YD4pxsObr4Qr36Ce5Eg4dXw9MB7GMfNyKq8E3XeB5b+PEZBQOT8y6BDWCe9qzE9viT/SCQT/5xyC
9FYm9W5s2Ruj0e4Ke0iR0GuHpsi/1YZ4aU3AuVFYf+5SZGpCslHn5uq9WjfuEMlhXLDYRQkP3vUt
VPrG6RrF5vsyj72pQio6Nk7N7hIFKVczbuQoc2UNFtfV+GQCSYWWIKrulaog5QVzo5ocu64PSUrd
RvlB0sQd9DtDon5kA1WudnjOaR5Fy8fSvlv9Xu00R4NLJBnGsENyB2kxr852UsI3DeBfRdUfi4I7
Xao600ChoE6RdjMyuYrOTxBcCirFfswUQJwndN+L722dXZt05RKeV/XDqqPYoMOlTNNlyCWjZasv
Vr1Kyr5L0eg4jl2zL4ofE8o3veidXpmfWqu50mI/fRpucRFkhT4h+6TJcVb81xVvSgBDcWziseOs
7Da53PIKmHcm+zxYQzEpc6y5NNdF9OeWbqg6z+fBe99A0RaFD+mhvS6vNXc2TUIPM+yuZZxixat3
3G2+ryvXLOLhcgGW/GU6gLQdR1gAgzSuNKWePFypVKyUdxajLO52XO/nZ6lPB8VmFcKTgFScYTd+
no5+X1UrZ3ZtmMWCNuDKwNh3Uk86FO4LYjtGBwwx+ngr8X2xSZfTeaf3fkgfUikqBXDamI6X3KMx
AFQuzmTjpr7pk4MhdmheyN/AJwyYuwa5X5njexr1YWwlig2uxrhbLPE9FS/9+FiLl5X5fc4EP6ZH
eH+dfy47jxjMsxHao8OsqUi90uX72eD8P/XuW2Z98hKrJNAds5oa02lRZTMoahpJ4VnWanI7X7kf
ztq/Pxlq0LPtPYB087J+WLY0zVX4L1t/VFEnVFDRDp9pKTNRH5pff0GG/j75+XqT/B5xDj0fRuxh
zGU0sNR9v5Jlz36USneuZv5goMKgdAu5kYfoVt+uiusuxM7+XNPfIy9iKOlSEP1gF4b0I7lpr5Xa
kfwG1yRU7+kvgNOuQJ8M4ClzgtwYP8We/fPy/vl6i/4ef3HaZXgSs5ahUZoWb00zOQrAg7Jo/P9u
lMVhlw2OSgoW+FTNtuTy4Obo8el85Sx8enW+p3J/zWWpI23mZi0XSoRR5BMqKgFP1wgQayMskmQ+
1Ki1Dxq6JD18ednooQ8UXF6qBQzq045Ymkn0A6tyWhIFVQjoimD3NwegAi2vc9EaCVBC/M8bMot1
W6TAWURYzFKMmH9r3/2iLVjp6KF20wZIgt0u2ZmAQd2vzHNtLee//3DmMnQ7OVxH551fvb6rcQQg
PxvezOvjO4g5xH9CA//2nK8c86UBXze2cqPWGHKEPFozFq5VxmAxVq6NzylEu7Lr/ybt/r0hF2El
GVAOHwUWtvJRZY5CBvWkcNgPJsxjB1/x5AcgiIjbbtTt5cVdOdXmIqqYkcZEL2PgUt3pwnyrS+Eg
NX64PMrqVl0ED2AHMqVnGAaGFoGBu6ebvG6fHv7wr0+UYI3Su0gBlzfD0kdGEWNb9SMG7OkvbqMK
PlwVSeekivAuT21lAZf2MVGuZ1pJELBkEw80c3JG5YbCX+XyKH/zFPxrgyy7rqQlUpuNuOlmbZH2
GoCsFtUptArD+f1ZyI6ah8nLWiVjbV8uLZRrqR/R6sbs5kunudb3aB1Ub4PALTsTdyQvguzm4Njb
NTGVlQO45D3apGKqNJ/5jnUozR11cRVPT5L+kK3hyd9b4heSiKVsS9bmPWMFllYb2leAvf1+Im81
nGRa9As4Caz22rZbH5U0GPZ0MxbxUU+ng2FQuKG2Kx967ZpfFkTlWofCnj1PPDB82FCFbZjm+/vo
GQrYNwISE+j4uNlJa6/v+v1ag3j1ey/iUAvwDRQ2sBbjLr22dppvPhr9NvJmEjUgbjTU9vUh8tda
tfPxv/QJFlGIpnZWFBS3JaVd0EAtBdUcWFWoXlv0XmTyED4fm8snau3cLiISDD0mK26QTqnWNuqf
Ky3xgWhcia5f3lx49qKQDmIrnsDnN1dKOwVEeVQb1NSCAi318mhtw3xuDMx38u8xlrkMWmg0i6wK
ta+jFc4C+nrmal667a/Yrt8Mq5Fo/s2fvtWH8RaZTQmhtGxQRwS8vAysBo1OrdrAQecmZpJX09hw
jFy/jWLwv1gyODFAgIo+PvaUh4CzbuCKejNR+UFNoDdFUbOwtafLX1b+cjd9+IWLh87YCpMZEz6t
8Cy0u0MVIovdd7T+d92mcwGT9mp0C53oMV31/VsbepEgJZOaQ+VbVk5G9zpkkkfNWytKHbh++XK6
tfpVfso8l0tfY5EbmfAPiYU9Kah5z3oAVdhtxhv4Ewd1qN+sJQsr23mZFRlSnCUDVhbH9CGyNLev
lbXw9+Uj9cO3WwQgmK9IJWQf5py292flLsW3QslvT7MPRe52bu9BbKS9UWP3lK6SYdcmuIhDtlUm
g0Yk5LcUJTZ4oyMEXd6cayMswk405qoepRhhEFuK3nAmiuDyCF/enB9WcBFzLC2eVMGw+8lkuCoc
Bni0hSSUkyH1gYOAf3m0L8Po79GW6Y/eTJ1mpKZyas27Ws5dXTQOYuvKttC+mBS8QeC3hoYGVJ6W
D33YMuYJkw0CvR7ppgCYwZFlO3KYmhQubRXLUa168KdShQf7bC8Key0HFhyNU0yxX2RzBSLPdCfN
k2ulBRXDVGZERmLsM70o/MHAs2VQtZtcEa4y7gpz9CpU6Mz8vmrRuCl/glnh21EkO7oyjoBzZgeL
AXNKmObKdXXUq8GXI7AwypwDwq3KLfz18gEmkn0L0pQ4tGkOwew2Yp7N8tEtsvq+zcr/fG+dLdLi
7FiFBna/XpBTUYFUX4vomhNpRSZ/Wd6cE+uzQRZHRAYVtZIVQU5DQO+RIbj9G6iw1+o+3RuaM9um
De8vFmK5OeyNcjc75PgjvLztvsqHDSi/wKtCBv/HMuZz9uFNaAOpXvZxSY+z/Ew7HvhdHtZ+ewWb
PIqCAawi231GVrbhQuHv/cV9Nup8Gj6OGvVdQuyMHhOtnFkt0kamvTMKUEPzIkjT5AgFvSs5p9hb
K82gL26Ws6EXH1dmBs9pz+gxN+FPkeD6qk3ftAqfj4VvdY1nwJJwZZG/uFzOxlx8a+zjAhVejCkf
xRXRUAkFzRDalADDjGg/rYlEviuGLi6zs/EWwVEvy6zIy4Qee0ty6QSnF3XDtVspsjdcmrYF0ENZ
2T7LJj3hTR4kZRs7bTw+avJogs8KLOqoWkdB7OcpZ/5U4w4ptF8tSmduk9Edk6U3ku2j6DAq8T5T
m6CVsi1UW52ckuuW8deR3jWG6apSFlQaHvpD4o1Ar+lZB0AUuNbG9K0zgMqWCH5B0f0ATcxhbb6J
ZPaiWem1nKg/el31cQZrs/JKBkgUhSpS3jowYvCUChvTZhsLYKD/8lMton4nGDAAKT5Vv7PCYTtt
rCsDTW4QIFyyiiP9jKlAEPhw+pY5p5BN2wLZA+bZRn6shmfTEEEkDC9GCIxqAAe1JqhtDY7ArYv2
jk5Hh2L/2MBn2WrhThAdbPPJ6UcGjaTYqYrYnTpI6kw/yrhwI0Ax9GI7dij120loxeKFi6PVPqnT
2mX5RTJ7NpFFMht1irBxomERLRsumiX+xMWBGq07trNH9Zucj+Fo083K1/ri1jwbdj54H+KIhlvM
InVBjx0MgcFsSf0EDLQO8qsVCCc5slYqbpFJOiBlOH2vBbS8UepnMmfb/4sb/Oy3LFLWus0HsyDY
ORUMYyuA35QRHr+AXq7MeSWYmIuIDY4Dz5Vq3qHI7MygcSfYRohduR3CfrPmp/gV7uRsVotIzdNM
4oqJFa7xYWEd46rCcHLADaOcbgTCZt79aPj9hEK2mgBSdXmy6ifo8eKALKK1mVZNllQ4IJBeQ295
B7kRr34Ud1BD980iVCBQNmth8nc/q8xta8e+U5/sI0d3vXbgtQpZ47Xq7dpeX0TzStQVb+T5ygT7
D23pelBdoQxOLz9xu3esERVAq727vBJfVf7wISDdheYvVKyUxagK+DdcKkuChF5yOaBySTArPJph
sqlDe91da17Zz3fI7/EWd0hHKsmqTCuaURqlI6n3HM1f4CaI23jUADRvQ+jOCqw9D9eaeF89xc/m
ugjCWdc1vM6w6WZYIIF7FlRPscX1HUBHobxdWdmvv+dfM33fgx+CCJDYApLDOT1qL5K8G4Y7nQaS
D1ep7XisUictXLizl5pfJB5gXvezmPQaWWLtJyzCZ9eIRhU5FrtudvCbDKYG4onAAwu18qMKmGAg
Irr48fLE50Bx4Quri+BZ9pGuRT3mPQjLRaoOYOLPyyN8VUH4+CGXmllQ5JDAT8W8ZnZGxMJpm9Zu
vClMwC7TQ7eTAlMJxy1w5WT4B2rZazNcBC8r16GsDsPJ46AZDk/h99j7l2c4n7pLa7iIT3him6Xa
YoR6ZG5a4Qrutl3XujE5EnJ7eay1TbKIANKg9KZEsZg8gxOi3AbwCQ1jYJg7C8akZeXHLINQ6spD
ZSUOqIs4oFVJysByoMcxxoXTA+leWAFcrG1lRQd/7WPN0/9wDEuN5qD/YimLWWAKTEnSr6ULXxRF
Pm7HpYYVb22ephLm0gXxxtzHu0HZCmiENcd+w9rt5c+1FrG1xaFuOgNFnnk0azBCUj829LXtZMDD
qdOkcJ6Qa0cRKMVkmpdXO0X9FU/Dyvb8m4fWX7FNW5xxKzYbAmk6emx3fFts4h3bl9sMGiCrFe+1
tV2kP9HUFFQm+HzJFduKm1ldcbo2w/bmHzjyrWwVbf77D1sFMEkeJeDoHJXBbwCHdApoRkPVto09
VAdoMMGtJPFXS7ZfHnZ4nUL2XIVSsLLYoTZJJGOIMUU26JvOiJ1Ja11c1WC7V+7E1yrSX57338Mt
76UkaiNlKDGcbB5BSnKNeBdpPyYp86EA4QKDDEKE+N8cwg9jLvYsiQDHZxpoOXAhdBoVT69stfD9
ZU73YYzFntRrs7OtOWbOt7u9h0rBttxa/+Rmn/fcp+gMs9VZD0e1PsFnzJa3OYSw2FFladjV01aJ
1DsY67g2BAQqkEKIDElAkFxmRVY4k/uFqntDR73LkeDLfWODAGChd6F+IgFwIdR4SnN2JPK3WDa8
QRqcEa/delBux3at9DtLx3yaNVDREB7XUdX5RAVIbd0QsdEXR/6UVi4t3K72bOpm8PObnCKEo5W8
A4xIrZ38XrriLkCT4eUJr/6ExbUooXxXDkXBjlX30McQkeCFqyqpm5eN3+LxZWZiz+LrRP6uMDxh
bTyW6L3Z5BCCmq4onNo1cWc0vTuVZOWnzVf+ckt8XJz5W30IHUbbULtKsThxNDzksAKqVO2h6nTn
8gp8FaE+DrO4NWOLUEVwyhD7N22ieRxKCJdH+Op6mfmuqCOaoBHDquJ8JvDZVSW4xRe4zDTY/cza
gdaVHM79RfQstmvX8/v/t1i5j+Mtw1GpQQ4RRl7TcYg1pwfPq4t1J8/6Q9lWHlT1N5MMfKT+2ncy
ME36VSJBgCqiTpm8DcZbZ2duE4OoV4Hl1iBPGh+05JqxFwacxsQkx4bkBrRqrkHKPkZFK5wJgJj/
bsneyzEfPn4SI58eE704IrWm27pziANLE1/zZNSufWC+/LXE/v1ZdmnVFsFOLrNYIY1SHEtf2hk7
e0s2xSNU+eYvtpNA2XWMox0mgXEf+zXEEPlm9uLJg+aRPaTfV+Y/b+5LP2ZxRyexPOpa1U3HjEyh
KoYN9D8euGE/QArG6aTnmchI4GvWm7WrRd+nDifQgFbw2NzI0+AiwG0oKG2Xf5W69qsWt3ln2GQm
FhXHxpA8JeldTqetIb4NdecWKrqe1k2kxrt45DdgajgjDXljO0lyYwIlwjR9M9mdX2rlNURjgoY/
1z0Js97wBAAVtH8orHQ3FsOPxKh8Faq5xE73xTAFcgzSxVhfd7Q8Aay9YZTvuTBCy7RWZrg2wcUz
BLwiaFdE2HY5iIpSBkcWubuFvFFiHRO+Vlv/Il+HpBjKBPOdN5twn4cFNTVqSRNFcZSU2G+lLhwN
IO4V2xH6mhLiV8Whs7EWUY71xqinSg1tHMt6G+omtGdokC32XQN4elU6GTj/poRa29XYvl3eNgvf
uvcewtngi/iHnLfgIuHsqEkDuMaDw6XRKUzTn+VQoCG7ISATGyp3qCWjwA+wh2SEtaReR9ExGdqt
au4L6KHU5LqDvWaRiw3XIaHcXun5mv3iV9CYD78V+cj5R+khjGmUsBw/clMcpr47jThG41S6Mri0
jBqulWw0eiugM6GUT2Mvg/Bt7loUlqpupf/xVXHl7LcsUrxU6D2HHx07iqCHJinUvDYSFHVnS3hQ
b7aXv9LqaIv4VypyLss4bsehYaFpaoFcWLvMzLeiD8q4cTspqFu89QZ70xrpCyTQVg7f5fOAzP18
6TUao7VaYrqRWjqN8kQR5gQokt3K4/KLrOtsWRdRLOI2RWYzFEcKjdsqNODgZkBQco2T8UX+cjbM
IpYoAnxdu8ROGnVjU5OHUlVuRnnNt2ZtlEX+Jk9S3JY1Rony6kjGfd5YV7a0Ah7+Kks8m8siVDFJ
aRhTK4aHQAfcLbTngnnxZJgOzeQOxUNjDg4s4h90Xuw5NH26Cv8Kk2iAnm+LRktypsBm7FjHyV7U
L1MExG8CWp0FnCqQ35oJeb8M6lM2rsSUu5WlbewaIgkQHQJ9IVEddTJ8AylPYcihwSFpkLwYE8RT
Kx0ttKNEd3a9l+1DzQnY/YaTieM45z4i84v2OR5LZ4xsPFaLW0uGkS9EofryUdcbqK5t1Jy51bQz
pcqzc3JXqnzD0Yhrm7lXBxmuPIF64nci4ZamIyQUXzv8nqKoNySucFsr7lBfDYMalJw7mvVtnEDB
hTvxkHuTlj+zNvUMA+QM8jYMr0aeuQbosmKYfEvAmCBPtoWASHz+nDZ6SHPpjg3CU/rDoMW+phPf
GG+sGEocxVaZqgCcWd+swNeGey8dW2eULVDB5BM0tBwLiydDIpxE8r6R8pUc+6uoauOWm3V6oCWk
LSF+pJvokFsaPQrPhJ+FQ44jiHYwcbK82s/vY7cXIJmspXSrwy4ORyeVOHC6So/x6HPdNaC/pzgz
nLoKiS/ZO7wzRw/+XN7ayF/s2bP5Ls5LI2mF3vYmPUoScQpoCnBohtWa7lbGljO4ocX1SlD76pFx
NuTimAylBhkTGXNNtv0vPZiP5ngjh9nrLJYbufr95eviiyB6NtziTq9RQDIMCcMxe/CqMjnAlN5v
VCVoaIvUsDjYgxRUg/AvD/tuwrqIBrYNoSfITkE221iSuw3QEtW8S/tbM3tpsxt5kJ3RgthiFaFR
bmzyrvSb9AT+H3dQ8b3PcvbALPWpbcznQoz4ZTUow6CqSEMZNAM5WEObQiOjfhEC1fuxjO45LV2p
1r79D2lXths5jmy/SABFiVpeteXmtOz0Una/CF6qJFH7vnz9PXLPTKVZOamZuUA/NGCgIkmREcGI
E+ck5UMV9h/AwRyyoLNJsp+H1y7/ZPyjKo9zcjfV4cpHFI7NMsSmgC8ORM8Y7AGtlRABi1qH0GKn
0dPYFjdDG9zI5n2kGc4Eng5pTG/BQbJiUYz6f5gUgmGG4QZOu072/9Z1w9x44ppoHGGwxotGO3q6
/v3WYrxwbPIkVCRdIpkfBb3bzg28VmNNIbOXPP+6qctpJyYPgZUBR69KhPSpS8BwW5h15uc93YBK
5Y6ZQCOCcf2Uaiit0PhxSIZ7OqQ2UA+WItNTRdqXhLAK8M15S2vVqqv5kzfFa5wmhw6TVuPUoLUa
OSaH6HKyNhR84U5Bm+T3DxYyMDWJoW7XRsiTN+F24dpfUI18v9YVvdSq/WZHOGZcTweo1Wez34II
slRbS5JqN5jj93zUj0Pwq8hrr02mO3CT7kfDPGYmlCukLnphKShsy9YOtSlyOhSr4g6yPEPWA/sF
LoUEI/+YS3+IJwBm0BqIiveCZRZYAKyx9YOxQuO1sK9/ZeHKLOCsb2sRzm8yloOUJfnsS3NuhwkY
hMnLyGX0P4q9Ao4c3fwHX+C/HZRZ/kXBA32zKOR14Hxs1UheLKZeb5BbKYhWGjlfrGTXTIhxq4iS
NAUTJ+aYN4pK9kCgWhIHYhsojamzO2Ql0F4EU6fdyaZv8AVyolvV8EZGY4MXk6VP2U1sBq/VRD8z
1IUDhPjr+762C0KEI6Uy15MaZ0iVAmtOQJfyet3AxcT27DIsH/6sAjRHfGilvJj9ZH7q+Lgr0hsA
flYINC5FzW8fU/BHmRZ0RRpgp9Ujykw70Gc4zG08zVrygvUi0+V3+O9ViRO3WqeOhtxjVQs2AHig
bpNtOq9+6+7+g/TnQvn+fHFfP+ZsCw2jn4xqOUaLP5mOodtb81718vs17YyVb/UVZM4MkSKT64nE
SNGTG50hvWmhXJbmzvUTcalFhvVAmgPlcgPKvIJD13q9UCtVQzpXcrAXoBlg8ocJHMTmsEs1UNn0
oZVFd6mxRjoHYsuLl/63acE1J4kiD/OIyhfrmWPIb6oO3ikp+2tSXo0ETKm94czEfMwjshkywG7S
2h661uuarQFKBLQANl3yMwBbam5ujLEFmbZf6LuU3jIQFgRbM33spMkBC4St9bGLiLw129c+yY9h
GlqSjsLQMGb7PJSsseF3adG8MRLZNRhi44KetDE9xLTZkQiqSQW3NF57nMhgbeB3YK58MIPOidG8
NPE3I2JgQ6cb3ryO7MSD+WAaGHVSzfe6fw4BoNYqY1PUlV2CGY+Xs8361I7laicZyZYV6ARhwD7X
MfEFXE853FYY+C854BZ4Lg1mt43rCYvEBTKnW0KKXTy+ROXsaNlfXaY7lcZP0thbhhxsZjI4Qzdu
tCBw25gcSfyp56AU100rjpjXxvkuM2Qvl+I9ayDRnVQu58wnBdSqYrpJTHA4Kg90BEdmnntGWz5I
Kj2CfN3u0mc6sKOigOuCUPyZ78p49lDr3g2xtmswyJVmAElLdj+aNsnbTRQltlR8cOUwh0cygK8P
2mvZJ27yQilq61K1JcnryH+QctcBt0eUyUri3A0HqI4O4JiHhx4D0wqj3gcXnFvT/HmcHkP0/bu0
/hF00X4yyucR2jVVhsfl9ZuxONuzePFHEieEJL3S9Ah6q/QkybNnTCiogeZ4Asagwl1ZLTnIQhL3
hzkhPJm6FKbIY+mpaFprwLx7kbX7ATsatWNp8bzxmow4VfZaxW919GKavZf25raioI1WcigFq2sk
Jxf9uAmNUdRnCWgZRPYu3vOemTUeXHRj7HMHky92YgMd7QBzBTnktUxt1Z4QncIMk3qsQrPgqyBy
kzvzdrQwC4BKUuXHq8O5wo5/ZTnnyxPClAbadcOcsLypu0GCkxqJy9tTHhQrynmXZvHAyvuvffz6
+5knn/Fy1erRTP0ZriaOYz80RhAXkjpyaoMPnwP7bIkxOWoivZvzvovRD+LVXZl8pKCWLItoKSmQ
O24GipMTvMFS8Fi3a8mH+GoR9+MrgTr7mRkeZHkdGwDzpH7axqHVljjmYwZkbYAZpIll0Baqrakq
NqOkuk1WaFaq5msV/It1sfPtEsLCNAXgus1xDFL4OfSjLfJmHrqnDCR12xGDO81jfTJ/KW/lvnhI
1qWJL8VdExw8FPMJAG2LZZWhC83KDOcMp14HEVWz1fblXeICMb+hnZXsAIgrelSL1+L9pVkENKzR
vACtrqZiQOV7csZ5Fkw0x/5HCgqCi4Bw99Rvg3o/2rJNbhIndNQ11O7lzf5t1BRK8/o85UbOcTYJ
iO0Q/QDeqt4wjWKFbrwZ7rKbDPIO6KC8xHfgTHej43Une3Gzz8wL2QcHrVxU9DCPBwnoPSXMyuyi
lK68Zy4B8c63VpTUy0d5BI8IthbnV8N/vxYK6GDHbtH7vMfyzHsT9dbWLm3j1IUrgeTyxTpbpPA0
lPpAIUP35UfVDYbygV0lr/GNtMn3oSevNDjWdnRJus5uMSsMSdYi7KhWv1ehP1DoB9dv17/apcTt
7KSaQmgcYsqi1sSCQLLVLoJWq6yGl2PB2Z4J4bBv2zBUciyjdQZ3doZN6kROcNO6sj0fy+Nqo2Zt
24Sn11yRom01nJBRvtH9pRofu4bDKo/60RvxAHKy1+kh1owKAS+P1VKp0Tnxm/Z9qp5GDH01fOXd
u2ZD8CqEqBSDbfhWffNCilNhAGbwcP04XP5YEHECYbxOKCQgvp85KPyBeLZHJXrYd+6iKhY4YMq+
Q83So9vANVcC6mVPeWZP2Ld2DtCTaLAmvsOUysfyxCxs00YaCNLaHXVib22m6FLV2wCB6b+WKGxj
Vpuz0XMGR7WRXnInfRhyWz/+LU1ZQtzVRpL2/9tVkX2LRng/sBirZL7+onvzdpFEN3zqobDnmM5a
BWttiZrgixnpVYhNYInGUWNWhygA3PkGfKrldgb4vANwMoGK8soqL2ZhvzdWE6I9QaCHBDven5iD
BLXqQkcEfsJ9DE06tqEPAPzftJvQWUMXXjpD32rtwmqh6zUUeBMjl38eHXTdIqs6giD6TvOTRwXM
R5E7/UMo7t8WuS7t8DebwlohE87TiuGeGEfJ7zQL1PE/xi0eSx8om950d+oh9NaEay9dzm9GhejT
TWOutJD98KUtEqrtMtpt3BQvaF8Bcp79aFbY3C4VFL7ZEwJQoENangXY2La5J2kNmvI02tEGXGto
UIEPUaL5E1HDm8hcU0O4EJbO2xhiLsOCCIlVEA4nLmMcBaJcWvrfpyvfLAiHRgvNJi2maDgpQ+rW
+n0X5ZZSvF+/El8jTGcvTyTiUIiUoUEFHQ6VElHUIaoksw8rIz0NjW63WmjVdeWBRvkl6fmnOYa5
pc+cWqoJLk81owetI44afWpzZjcq/0hJ/kaVCU1VkMGjuaFA6mcMMzBiospM5+KQEGOTEfmVV91b
N5SNVYGtp8H9I6jEa+C0xNRWqNwOGbXD8DHta99Ib6ccXDHpHdBvHpfKQ9E0T4C4wdXH8Q1RqlvQ
biSO2s73gG/IFkR3Unfg2B2Z21A826dTcix6dRf3oKWXy61eqz9NTFjT/pPWwyE26g1Ua3ZzWZ0M
KX9M49wb2vq+5j8gboP6SuQ1pOqA6Gmh6DgbNovRwQkVW4nblYD5NfN7tv3LS5zKCGKapqFxIBMh
u5GiCcQpECDwk5rafZAdRx4/V+lgp6ri13GxpzQF4LmYNFdPMBuJ5nPaoCzAfsThqUF7PAdXhdzE
didBTw+8mpFGbHBgJ8NrVNSOFs5QzwPLGjGtAly+eOmBU9GSpg+5uqvZ2wTZ7vDOGI4VDldavo9K
apmkPzI62iUrH9HOQrN7tCsJM338NoDE3PAKDXbLBEUkfQoDkAzSW4TIDRounp4ujPDhLXSmrQwq
ZskMhCR7qaNgG0fgZWkyy6Rr8E9xuvvvLdQ1gmYi0SFjLUTLYmqLio1U8ZUJc+8QdgGwDIqrWxAj
HoOQOgy/rIAoZ1qknkwh8VU4eg/9r+QRujN2p/zUswUHBy0q4BGiIfgwoQSQ5LvrF01MzMWfKRaO
WS0rkRbiZ0oQB9vpoF83XQhQqKj1b5i9TuopVqr/MCj4j5a3Euu6VvEH3TxywwTw6dAbhZVE0JeL
MK5a/dLKmyj9ETVrz+ov7/fHsf79Tb424+xhkLZ5KMdpo/i5Tl8gX+L02Y0yRI6eQAw6TvZjVVZO
VA+vhpxsVVbUVjcCoVQ25INOj8Yw58Bo6ZjKl6bYmTjYD0JFR32GgMM4AV416x7BC7GfpoeQBGAh
f8xI7fVl/V5Up0hK3bK6yaB6XcgDJmPJbPHUSB0qD1tJ35Bun0JfzmLFfANvMKQ35ZAceXgi80O6
iFlxpCGNnluqnD1OA9WtAHx+s7TTh/e0g6R0/lwMP8fmrq9yT9Xu++mvqICkeP8ItTKePaP6mkeP
aXdc2mqT3llcfWEYj23hjVoTJN5GZ7VqbzGovNUQRkxxawb0p3lL7bwDu4xCXqq6AOa3uxlZCVk/
sOJRoOcyl8vE0oLMvX40LxQfmaovIQAT0osu+feMmihdkwcKBD7SMdiU3c9xKh2Syl6Ts10yqpvr
1sTEZDmX38wJMZsNfEwKjgA92LrPH6s3lDoXbQDdpR99joZpu5GcVVYwIV7/YVVwtB1gNHEsFZKv
mADgSvUjKxWHQUsvwkwSBEpKBaPfCST3NOawGi1tqG4UPdvSKfKub8Cl7WaYFVBlqAgvokbftxsa
aH2mqFh/r2lg4LgLp6d2aCwIj26kgK98WzFD+lr3uTXhbVtoaWs0M6wpRe/NfWPRgbsKqJnZjDbC
xN2oOVSUezwaVrLtCzuO+QsTHPoMDMpQ0P2+TlCCDWoChmx/wRkvaim6/HJ9J/+NT/1tQnD9SdjJ
0lQuJjbGRgW6Mj2A0hQ0+ZGbrvLdisntspXnCzKE8lWgD81YmLCWKvZsWuVOdQEmd2Io6x6lI87t
cW24Y2ULRQa9fIa015BPio9ekF0SFCXNlfOxZkF4JZQ5ZBN7sO/4YZe5NXlSQEKz8pEW9/FnLPjX
RxJp8WZJluZQHRTQnhh8twCbTHfw8mdNsWU3ddd7tMtXv2ZwWfNZ8OliMOARjjUtTxB5G2/+M3jo
hXv87TgI95gw2sgSwXHINcnLa9yiR93YE33exKDYWNnE5TtcW5NwjWOzo6yh2MTWkRWbec3GcPDa
AeOz85+wZSx385q5Ze3nW6jgnRwO2MKgLZ24aDCvfN9idHhqQOsADsFada4vUHiZ/3G3BGcxEIlG
AcVJz2TATnTM+7WFW5gfnH9cN7TmM8TKd6bpYc1afLbWkz8Ub1ELgDLux8IFm2/WRjVFCJO4LvGZ
2BZtQDIN1rLUml/MBxY7Y72VPeqi3vETT5TdUFjtLzxOSmhwP5fP0TZzUP7zVwf9V266KaSDNcbX
5gowdz+RBrfXTxqEqyU2O4o2OKlSuyBisYzqhWTbCsI5fVICSAa2zEB6u/4BlmshHi3cGwW0WBgU
hL7L96NVxJoeGwZOclPemug+TIoGgv9VZvRLB+rcjHBh0rmPdTVcPjNquiZz0cZq+03pjduPETw9
bqjegMsicaZVgoFLG31uWbg7RTPNeoGWsp8neIssCV6yMjl66XaeWxAuyxQDHxVOuCw9hHCSaYv5
VHdk1YnU5FBCnCueVPv6R7sY+85NipEWwstRtzhx5s/VMTktAjWBUzlNdVx0PdTtaofqkns9syjO
wPG+lPsOfB+ou5rzLZDNQeiVDwutJ2QIwN3f7GrDWfJugNbLTb/2hLnUI6fn9oX7YpYVCi6Lxx1s
ECQ9Q1UNsGe2XdRMPlRoaksuotc92KNXPOHK/RCpIiZwnrRahI+rQKEgBZOTqYHFKVl7Nq+cUkVI
+jEAMmD1yyldxOVRsSHlSnFuzcLy97MYQtp0mGIZFoqxtudZdYy1uaS1rRJcCSB2vIgYLLTdYKEk
YjY6KmRrJ2FtHYIn6atqqPQcBxHiEU4GPYc5XoN/XHyrnx82wWfQYupZC5k5P65mF/hhS4tPaXBf
LIRT2imGNHbbYd604ofSWbnZS9b6hz+GQDSG5zUd+CjhIAxGRkvWlYqv+6hMW4UdHtkGR3u/+gS7
eKPPLAkHgmK+lsekWz4XHlcjyQE3gkRNqnzkwMqyHtqBh7opbUXCWIFyCELk8O3RCKA5mbFGBdeV
5JnIGq9vgHrpFEEhGLJxVFUhhSy4NjNTqVZNGE9huQ8eRxsTks4QQn8e0pu0wcRP6Rj5qa52jNUg
QNj11dZgOYY2Dkld2/r0rOv+FEk2CdPt3O8ztHhbkLz3LtTS3Jq/9hqaDfn0WvfDD22WvYmANaFJ
rahpLF3jLs+D/VBRm0zyHmWHo87ZAbqOtRUUJVItVFHsmc+xHQwA+0K/cXt9/V9ND+EAsPMXonD2
AEuQDI1Mkq+FucfV4CEm8xvYRxw1fsZcOfzPWzudSD44rJuhro5pWo1sgpg7cRM6GL12DTD2sBCs
p8BnVGBDrot8L5fhIZ2TvQFa0kAu7bkC9WQJRMcsYQjZCHxUBHd1EvxiUnUbVLmjQVVOfQ3oWz09
tMmhpc+z+TgTuqnG9ywF62jXT/bYJU+AcwN0Pt6D1v49GmfFRV3NyUrN0+RXST5q+r0KyutwqlCk
3EeBH5gbs/HzMLqtGb+/vnlis/8rvzs7PEx4Expx33S13IL2oOrtgv8so9Bv28ciL27jaHTkIXNi
Km8Ts7YiM/aStvBaAPTLfkIlpy+2c9Z6yviqDJvrP0wcs/jjhwnhqx6NPE70JvflGjNyxrgz9Dx3
2jHId0UDwY2q+oyMYRNUpsMKMD0XaD8HufSQqvGhBa5OVo51hD5K2B2kzrDgH6L8ITVu+ZTtqgas
AZCIb/DdlUG3OoVuoexUDqA4LaBUlMZ35TJwQfJDl9+zCGSPoDVbexJdyIIUKEKDNNUwFEwKC94/
MmuNSaVBfbJX0IrVHOOZg2uOepGz4Limm1y3tR+YjGdvwFmD/XfFcVzwG9/sC3GBt2mPwjOjvoZ5
fP7atPcAS17/imtLFK5mquldBRYL6g8JdLaDm7o/5RLONq/tKgZWCVOt1w1eiHXf1iRklsUI2kcm
69Sfk1M+PEeTsfLVlAuP828WBG8LFXZumhgi8U2cRJPkmNS4pf0AKV2MMIOKoG5eedrs5Ljf5AWW
mr12Q2VxnLLY+KFwb5z+CueHjh57nlmxBtwSUsN2SvYNrb1MuumgrdGmyY08EtDfm/tILk91Fv01
hXj1ND/VSHJ6gHp7jiBDhxgg2Rwce9GaX1jZSPHdF/YJMCWlRDGVo+7VzIHQQuJGQCrI+x4jOnfo
vqxSgagrx0V84oUqWkmdGlC/U8m9Fg6bKlG3HK0ySb3PR82qJ8A3aQ79w9iuc+D70HxIG9nG9GTQ
31LMSGZ6iqn5jyBBlmNAzL14myTFTmVgLKL9InJsMtSgvFzepco7j+6l5sGo7mOCgRqzdRpuugZa
LDo7SNMnYH2ulJxSrm8rZDWtSeya3I/5R4DRaxmBv5xKZeV4XUgxzk+XiL3qWBmCTgjbngUNJpIe
uxZkC3LtTfrPrPt1/a6s2RISJxKEUVL1uJy82YE23knRWa/9ulDAfvl83dSlMPNtXWLqRKK6ITG+
7PKabYEQRLfCDRLoHBoLDRM47R1Qamw7H99sxSUsbkxID76ZFtys2RgF1AThEjg0redKs80SpQwV
M62qvmLqokcFv4rM2MLgI75JIohLp1I/Ur8EK/cAhoAUGJsU47vXd/NSx1CBnvO/7Ai7mU9zHSVK
AbeaFoW3CMejPRPKt4xuOf/JKkikQ2OM7xMNgzd1ZtcNfZqbz6kLbFQyAaYFz0xiQfCRFaBBAG91
2630/i+9t7/9RGHX9bBJ0SNAcGnc9LENNqniyocEWr/UG8hDbUf3a7VmEaSyZAzfTArxTC7bmMda
S/3iVwiXuhsfF+1OYPGdoNtAhRuQ0LWzddFLnn0IIb6NKuQmjRAfPKq5XQd3KVAF17/12pESAlqg
dwnCGSzMeDvMsVUAwY6XxnUjq1snBLWShZg5lLB1C/diD50ZtCJaS33onMmZdoW/3s+6eCt/75xI
rzeZeq+wTpVRty9lixcgYaMyBhdypJrdyh6KGBHxZIjsemWsNKOW4t+v2+ExUYPaC6RS2Y8Tpl3q
HpzesV7u9ZqBbIXYg9EdwgZQHJYmmL9M3loZ0xU9RnrGHigEvVWetCp7CtsXLfxUwgrp8qEL3mjT
BxbEDGMH9Q8rG/UHvc6sii8NK/0U5trb1OM21JrXN9prlYdboE0/62H8BDIDnFvooDU8dyVyUkc/
HHo3x5hMgHeTo0/9pivQ4UKXT5uCA1q6rhHrXt0n2rabyF6WCiQXmOeCfH3Pyn1qKLtQ5dYMiOSg
+b38JPEaPwWE/GCdJMaIZAUCTchGyG2jnkw8oC2lemJptCnGn9eP1sV06ew70+9FFLNLQ+xHRwEF
bIE8TDbxTgXOke2um1m5iKry3UyQUDCUQpTQ76Zjquym/L+lUv7jDAk+tx+bZGSoOflxauU39S73
Asf47Lz4M7TrzSqEcnne/BG1zvZN8J+IT2k/tbj3xrHcDRtQpXvxHVjYHHj0leuxtneC32xJCd7T
HodTN4CkbwGrbV+ufx26ZkLwk6wPeDi3kux3pT3tjX14YCgRoWdOPjk6GNNf3MEkFMYVqgaPckhc
1UCXp8f12val7sl5kPhKQc+KekpXalySYuozq3eKk7ztASlcaLT6p9xexTBeTGjPvqLgV6tu4oMR
Nzj9+c98uEvDh7xrd11AQNkBcXTZaVGKk5XCxiyDPceDldZQuugxJZnsSaE4QXLswrWJ05WQIj75
J+RCptHC2RvjW81uh+RBDp9BFGON+gnlKStqET2hN4OhljS/y/WHUjHAhBU51w/FWtBhwgs/bluQ
VEtwDY0LNqalr4rA44z3LfjViJN4+uva91g5hkxwRnFTj0wfJqwcfnCuT1OvraRmX8JlV+4tExxR
k6dFXuHR76e0u9db/S0pEN9Y/dqOnyWDLEH80Rm9GwPAPj4V6g+l+cjUyippe2qM6hmdJZfEzNZj
Xy7vpp5Y0+LIMeun9jJcOMiP8Uwc8/3UvIXVM5dTqxsYuMkeNQw+5roLskzUd1OAb1Cgg2Jqd6t0
4LAsP6vu2NdQrGcnafrVyq9V9lGloJuRMfJAqTMY+H8WeENCHCNER8s8JoCTMU4hzt09mGP3FNBn
Cmij3kD45bWqDkODai93qrH0MgUkaw0GEot3pW8tPbuTzNmN5PRglndh+p5AvwFQUFvPoSEU9VOA
3J8BQWSiUToosjsU1VrQv1SSPr/pXwO1ZzcdoDhZy4sKuVnYe33H3SAPgKNCsitNbj5g44LPojLs
2jhwbbVbuXLzmeC/tWyQ2qllMrovwb0MsMXN7NSf+ISQjm0tPAsi/AAHs0uzlXhr6PS1Gy54dLP/
Z6zS9fdggFCKdqIzXznql3BQ3zZYcOrpVGZIS2akpv7wS3rRMODmBM6sW+lhmTzTY7tNrNhf6y+t
ZI5fgiZn33WeaFERc4mMILaKMG4X/aLScujrlbh48QTJEJ9GcRl9BSrSdygAu2VSJlPwf/YWBI1s
ozIBYVM27fQaxgmGp1HmMaxYAXh3DZ596ROe2xZcVYmyzsxQPfbzhSoKhHRIJhMA71Z88IXmCUC7
v5couqtOUYwmUrDEqgbp+ugU0YuBh2siS+5UEow9f4xzYzOyJqJ2yRXLMtEYqHRkyJoI90MZykpP
Cjxhg/xXUr8ow0pCeDHQnxsQ7gAUuYgG1lt6mtG+0OPABr/1rkwpyqkmkHoY655KcEbO+3Z8G2d9
X5vjyuZeXuJvLh3hfphpVRSdCmIbJTpVQBQPQDqvfL7l84jR5pyuR3gdlmCKLJoRJhZ9DwVqxGj0
gMwSnV3oPEhWUWxXHdty8K6ZFFKaUi9b1N5h8m9V2dglIGCBK1tMpk/z6/UVXrwGv/mIRMhakaWz
QnpYIz0Ke/12LH5Wxlqtc2UXRZQaH2kdNUYp+9O98ZcBjAX36F3xAtLBneJOW8m7vqYvJQNhC4FU
BcMzykTMwBjY98dKV6uETAyLqiByzI3XAUkghLU2paH+kEK93g08vAMRoZujPj6aD5rmx+YxZUhU
5cpqIum+p9ExUjtnYH+FxcGE5BEZO2+oSk8dwbofGchuh8bW670cPEkYdkeXJin0U6SlzNP5fKMq
8+P1VV3CG3xblXAWpUErxpBgVUtmTe0GAAsps0CJcJu/t5ZmqeBzkuTDWji4EGi/mRXO45jLpZRk
igx5sFOSPatZZIVqDzqadNtljxUAoyvrvPAyOzcoDqg3koFZqGWdC4HK1zqfwg3xFLc8/i8d52+2
hBS57fWxRz3i7/utYk/BWcXU3Uys5Kfkzht5P7t4TPPWin6uxYZL0K9vxhdPcBZou2A2AS6G8dYB
zB/Gc+qGoW3mO6Va0HsQQwDZR+yhHNGDsstJLPmlA5wEgxz/wxP1208RwlTO9X+crQAos6n0++T9
+le94Ge+GVh8+dlaw2SkiUoJ+CsYmH7jVzM8Jqvu+kJA+GZEiHlorIeaWqLmVWQJqBt/DPXsXF/G
ctiveBYqBL0ul1gvLSEnBU4VFLvAqS7ke6ul1rU7IHgw8JphAkGHHTzd7OVooCpZuuYmdWN/bSZv
7dMIfiWQZtKWKi64rLdWscRR47MgycrOXepQfPs4gh/pzH9ea7KPt83gJqPd91/dCQh+2wFydmIh
lSbv9T7CYZd317/c18Pwj0/3e4hBHAuWlKzMhwhDDEwyf8la+F715odW/JLD3lJGv5op2oLQz5RV
yGqCeKhJ7NDE2wb7MQegwwnQ8d6AmaOJ3kby1ODFaLLansYfqkQxxaE4nBbbtDI8CYN+kS67QRrv
S1l140yyov4tkPaS6pn1YxKdAHKxev2zhyefqdOAbQDc5FbeV46WT/tUJQ5Ya5xWySyqyNCNxggL
x7s1GX6mYb+Cwvo6s9c2Rvj+4CIoMEy8jFsk+wzcY1V1Unju9ebsFIPpTGoIFF3vtS2wLJjOAYuw
nUB0SgbpGDNKq68/CnrsisCiUmQ14+ihn0qDPWcgL6AbmZbblS95MSKdfUnhJOVxzFRM5Eg+z0AW
3Un0WFQYWyXEBm/9Z110id2mcXEf0fyFyHPhqQy7zHJSudOY8j2+20aKFSckY2KlhO77yPCyDmUx
adiY/DkxB5dVbGugZKf17b7qMXBfm5jDDXI7Kj8STd4VGtRQMRIXFgCWTe9cBQ/tzMH1ivcSlEJw
tJNtU3IvWiamSWlz3ay3sUHBYymVL5Uuo386K59VmGJuDrjBGmNMpEkOkZHca5IfZ9B0NtDFQcU6
KEBGUTXuyi5e8mS/N1Gc55YCzOCFOq4DL6FOPupgaD+04+a6kS+s7pWzJU5x81CK1crMcLZocUsG
/rOPu+2kftAsdxtpK2d3pAewerwxMUnZdbrLGOSsM/A1xobNpRBlvF+yklgoxAO7iklF9I4rEEGh
JDy9SsPKVbjoCc/2RAzIfdCrkok9SVp5U2aaHc2xp6DrfX1XvvJPcVfOAVXCjWvC3BxGutw4O3qM
PgHjDLeRnaLgbdqDl+yqXQTowiv5X5DH35Bcws0JwiYsxrKXfLUv7IpWkDxd2cJLRYtzE1/jRmeB
HsPWyhyaWFvvlbu03YaHRX0IaD5bb28Cy/DQFP1vNbyX3sE3o0IahxqbpsoSjMaz4kHuw5PXENUX
s++zb/b1HD5bV8OgbGMu68pvklvtl2bLh3m3SOGVbnjHR5TUF2psTOOtnJVLmcC5XSEzQ4aYdLzF
JxtI7BbBU5L/COiNOk22lsaQMoldOcE8tmqiMLRWI7lUQca+mhRjaJjSorpgvJIyieU1LkTr5Dv0
fJHzgIYBxMq7ZYoKRNr/wVTqpSTu3Oby97ONbjG6KaGkL/kjhZpE3fhhpHkZvzXJjyQ45NOPoOrA
rkxqKxz4HVFMr6ljmwaruNeLO0/xgGREp0zRhRws67kZ1mWJnZelRfzPKqpPkr23WfMjRdNPUi2m
lT/MfHa1qrVXPvvFXTgzLriIUQVxbcJznOhi8luzw9scs9EtcUMIJ6gF3n3BLpmTZ3TI4SNzu20n
6LgAMWENpbbyY0TdlL+vF4S2qAxuMEX/AsiefRLJ1IZWKbnkG7SwwqbdTllgJSOo0QsrAHLHAHRT
0WSnLnE4hvGYx6UzTsMTzeOtVv/M6sIuE7/mzYGZwU1XVw9anxwrpYFiSI7hytzVooHbJQk+af/r
+k5e8ukaqDNkGTOG4CYXXMOYSGraGBCxrguc2zC3m2qnpNlKz2fJ+0WPfm5FiBwG16cmKpPIn7PC
GpLMyciLgX53Qj6uL+dS2Q3F0t/rEa5kACHorE7qCC+QheY8f4DIh53t4FchhblW575Uof1mTbiM
GZP0uovTyAcTuBX0iceCyZOMAJBaw+0nl0JRaToY4Z2kP19f6NqOLt/17MwBjM6VGmxz/jQ3rlSk
rs4UT27AO8bWMGGre7r8ljNbkaSXdJjx9RaGbKhTIvndqtZsS7/a+3Xm+LUTKfiVkYdjwZezUkyj
zZNwo/WlLbft3fUNXP6Za0dS8CDk/0j7suXIbW3ZL2IEB3DAK4dijaqS1BpfGJKsJjgTnMmvP0md
c61qqnbB1zv84AhHu1EAgTXmyhzGiac1Pl1f78PRWnXjXk5lyH488ULk9OfrfW2tRVyRQjYoRome
gQwfPMFKtjK0pyilqK8B2Bhr4AQNwAuh7HQQbBep5aPqIvCTgt0ue64ltBv03rLCY5BqL+OgIf1P
wI+JIpkSv8pZ4V4/3Iu1m7NnuOytQuh6armGjzgX49jLxI8KHuKOb+OVBHZhqMa+Fp2jHFBVLR+B
bfStO8x8igFSF2PJ8x+ysDzgJwyMJg0AKgdJ31wpSBg4DGxKXQ7iSmfC/GfshSDr30TGVpRUi059
YYxazYoQv8O4thMQh2CgTqfQTWokZXzNWCTwQ5cwb+fWaNlxjOIa2E0lZ0cN/SjLfJUxzgNFbLut
YZjkbRVHyEEzN8f+tXHPg+NImOCqC8zSsu2o9jlmlSfcdEl6MLLbpPC1NjxCQ0rA+3Ixjj7/rgub
FAWGNCUNY0d0cQCB7veEcrjQ3pPaZAvGOySj3KOQOtFLZa1I4CmAXAmYjkDRowN5SEU4OdHhL1M5
VZd0cNvCnszVStmwJbL/XzvZui1ximCTbtv19VdmCO7X12TKmWGeemXAIChOG9q+Wzl+RGff7eJg
zcduXbFqXUoMZcRTTbUN18AhwAC8HLfTCD5Q/TboU79D1NQpumcMW9UgqGwCH4kEU9eg5wKCtqnw
5quUpe88gw5czzckqkDvXLrM2KKwwaB40Rqg2hx9VWoABL3hZQHUOJTNw9wPU8AANOI0WgLUFy1W
XRw6ZY6Wg5Y6tO4wmqO4uRE9yNp9lZxq8MqoJphkygRdBNVLLMAN9YR2Tg4o9UyO9AGQ4F4Ln8q6
5g6nPfwdGtlTFwrGQ4XfcvFug6TQoQgJ5zo7POOtuI22mR9Bv1x1VQkyLSJciMDlfZEcnX3HHsTS
WoV6w1GrNCfRLQhhErBO/5sq9tmbMRYxQzKkHPxHMEdTz109mydCBScn2sjiVcrMQlUvjOcVwAnX
VeA86vZgExB4M1FE8vUwzg6sCEd5AukNOyZwL/IjACB+s7VAWV/fS0LqYdGmFpECy1AZywt8nSpA
wfIjZb0ddYPAY4oWWYQIRpMkOiB+czy37jQMEvBiJcZMXEqbzm6AuZi2MjNWa8YEI5VWB17G/hAX
Apsk2Ie5yCdIb1qs6TJ2VMfCawFNaNHlroJYcFwCy2cu3HpX5XUKxXaGrpthm9Uu0dONVnzW9AUy
g951Myva0sIaSCzQGwag3BE9VRuKP2B/gc5W2q6uL3OxmgCFKIhQgcRbR9/+zzBbiQI9lNIKNLBb
E8Smmhl4DP2uYizB9k43uoZRznRVYT6kSNEhlqmvx5hqFEURl1343z/jK+c5e1vckBWFm3AqX8bv
Mdyh/DqLNJRezp3Bw7VExISxRmFTZz7Hn1Hy98KLb6rKTT8OEhbW7d6bG5tgpOtskFWhlmKs6Yuo
c3tplArx0veCiw+bMNKQuDURG2LAqAyCyImnE+GfbWjYdNYi7lU/jYAkYie9I2DbC7WXNMrQ/3AM
+MMYZLoQDEbv46lNTLAjwElB2tEcXMT1dmP2ds1lF4RtngoWQFKrHocf0zjS+oBJuEGlO6qyFwUP
nZQ8ofYICZ5U98bszRA1Mf5Dovq91dkwnH1UFrZaVsxnG2+MLXGSbbXTMKQ8HMRknUvx3a9yiKnp
JtF01MTIspNUpmnLFV6Gx5ACkDWV7hwC6nU7rvsQM2eNkY4HxUxiO9M0tqOyyVA+6lfAANsqZ+uu
Hd6j1rwLMlAiBkNzE2agXh8G2zJMdVVWnQHhAy1ww9jYhXy8JV21LVW6aeTAiaRylWSdwABcjAfO
d7TwAFXfd1qnwqj1jv6R/pqhogmShxQiP2B3/Xce53y9hSVoMO08aep8akXmYGwJkP7IrtTOF1ic
+UUtX9zZOssmx9Tral8VNQJ0iGvGwEICo7nuIK85ZVumrsXAwIuO+3zFhXuo5WSyouRrxQCzsxBf
OiJU9aC11W2Ldi0u6V+0qucrLqxK3CoEPEMNrKozABaiAMD6XoCvdgY/6hhrHW8l4ViONl+Iawe7
sCypiv5XBRJOqENP6HUBZtl/UiScUSB5cfBkVCel31PMtcDSRNqOoek/tJ9jm2Ias3R5+duUPzjE
g9Pxri1AtXKXycd+uMlAAsFNstPM1iktsA9mfoZ53RINNQjKr0KjuIc8xH2WgpCQy+wpUe77QgQr
++kOIUCjg/begg6JRZd136GtgxKIvuLEIIUOrk/bVIk99KJB15/L6Pr5d1tYLDMNZSmo+vCY0ndQ
MW5IAlRyK2rzXXJ256ssAlaiQ0aat7gdKlPtetIRquTASAdOISkiKyLa0RzTnNlglbVtZWRdeMyf
pxWax1sQsoDOEPqrp/kFwFdY4U481XqxNXO+x4X14lIfZBnBSXarcM1Tv54Ap4eyzbAKDOhAUm9c
ya5uPmn9+E8En0RGZmHMpDgfqrT6vycvGb/7g7Wp3S8bgxf/Dzokl2LDs/0ug9xhSsCbAvotZOK9
BwlS67f8EEMDZ4WZyNXkYRDwIYttWvyDRE501svwl/WTiqnWr80ObqrcjNEzqX7PhQB5U2xm+Vay
U7oE6GvwnosCGtHGF6aurMapzbMxBBFF5ktxcGr5wRxezABTZrmw/3MpXDs/5oWNiyGBkUUGrnOp
GyeOYQ3W3ZmMYYCZuwl/K8udnmGwAAPEijralQYiZDDnCjyY6EcsrITWtKWVm3i/8rbbE8cs1zEY
BRsPTZd4xZEMilBpoljAnF/52SuWq7zS0wG+mfjaipYuQvG5Lz05mK1YF/kB3kRgOAQ2ylzYqBLK
Ay3aDOGR18AxJomnqY09Rq3dtiJoqGiphYmSonjMjQDXl+rgWgV30gQDRWruQUpPsCvtsjmkYLgk
pgHy7MVBhrkuD7lUQ8yEdwW0acy3oql3BJ2Swqh9FtRgF+0ORQl5MM16VQzU0abUN6RXEhh2DTSL
ZNbr2oQG2Cx5YnGkZYVf5UDgdB6VZECPUkdFxUvJUzCx3FgGs1UDjDlga+LqJjEeMOl+yLh5V+ft
w/VrKdra4ouhzwcGV20ug9SAyZAI08cvmikQVvgCev4MMr4PcPGxWDChT6Ar8CdEd+PxEWjdmziT
tG0c9ystZL4ZjztpMD6mvkT3q0lBkCeBNT+MHYoZTKOdnJzGbh14RcacYdRnkL9z/SS+ep/XfuTC
+YCUNTHbqINIEeW7LAKaJ1sH4MaDpmw7Bq7GwJUO+dzuKdKiVVY8gOjXRbfdDfJ9ryvOEN+O4CjL
wK3XY2TcgmeePzGltYMRRYcRv4SENMgjk2ovqYaTQ/oxRkIBVnBPZo1PMHOfQK4tQAZmtqETttG+
Nvb9kHqgKl+D5QATtVmyChMzdwyd/7q+fdFFWPi+ccrbrs5wEawycmkHrXDaeaBM/3dm8O+rsOR6
U6W65SxDgjJ8qGj8r1sMuk4+wJcfswAFRtnc6/uazeqPr0oosUxIuMv0KwU8M4Ip4SEP5zofM0o/
Bk/F2Kyvr3Dx5L5XWO7IMNJpUAdcbtLGW9T0faa1G12VV9eXuWjwzpZZ5CNVjSq4OqIvppOPPq7c
NjIgSKiAPT4XlEZFKy2csxHVE88xjnxUdROsVm9tCGpkze0qJrgMX6PrVz7ODxYINcTAs5lDREbb
K6O0H2sMgUPIYZ9IVPbGoLibuRFsK2l+1TX7IMN01M0a6lkQl7K7gp00o23tiuaulkFudQIDSP9E
jXiVGeUb4yj9GE3jqyFZRyA4IMfGwtzC0LyrSnkbxvzBGtXaaUckxu3BCIbfJGXezN8dW9GnblU3
kZS/JpIquJIXALR/5iVLS5NCMJVOSnFS9HcIOq6aloK3hTogOLZVTLtqyKyy/q0f34kRoi0Frvo4
v6/qT1T6V1qar/KJAGErDFF+fvg/f9fCBiQEVtUCMuTUy8U7b6xt3+b3SZLe8XwARWhhMzmD3Ea/
DXlnd6P6kIM9LJhWSlj5E8heiLBPOK/45wX54xcth1qaIJOzOBqL05iFewJusUEjfsQib4JWMSTG
fCUOniO6jlPiVn0CgO8dmA53wDrYI0ZIZY5PK8urRgpWGhPJf4ke/mx6zkxLXE1Ez2fT8lWUMzYy
pEFI+H792V+uQ5y9+/lXnK2S6H1QjyVq+nMUV3dutA19YuPdr+MOBR1hUfVinHq23nxJztbL2h6p
dAw32LhWAzjr1/g+irfgD4Imple4OYbENoJNihZdBAilCuQ6GbFJtsemoDh6TNEoIXbnsWwLUHX6
KhoY+XnXkbSfbXPxBk1e/1+xpQtSqIHGKyXVd6ZsrmRTQBlyOfo5W2rxrJRCpoTrqMp32oTsFbiC
7pQTZQ77UrvJa+YpSurFWr0pciuyI6Xalc3g8WCewlNaO5OMnaolW603fpVMswf+aZKn619AcBxL
khGe1c2oEHyAplrLDD3L+MNUoZMr0rAXuOMliKvWx3oaU9wus813KUWL1xCgZQSvkiy8F8uaPswJ
YBSm1bitPjp1kAGMz0RXVnRi85U+fyckiGf5efhj9MCasfKtUD0ME+hJUzk6ELm/44MCSNypNTJf
bT5Bvr4bQmUXxOCUL1S+j6tSEMJezum/bxpZWCTA3EeofyDHrD1lFTz2oaOA7i9xoembOJB78QvX
kO+SfhUJ7Ybo2BdmaqiNNGQRUr85ha4bv1I3FCqj12/pxebA2aslC+Mkq7Dmo4LQJCqzTdHfxvLT
hJAh02W3R8oeN6cq/W1APUfKh4fra88m6E9X9IfBIAsTlQUglGEl7lUCuc4YoHbaPaCs6TCoHTQv
19e6nLqffciFdYqGoa3yCfuEDPOY2gSQ8jlMriEC9MY3DepB/2WcvKRGlc0hbOpUmhv7EOLVgI1g
f13flOCGLIFdulUMUZXg6Vtd6U7ksYfQQVz+vr7IRfuCxqmqaRDcUOniK02o4eUgNoT4rgH2FEr8
lAgAopcYWiAljUIAigEmOG4XgXg5KkUX8wEqlV32aMjlExgMuK0gAdnnY7E1GvlWycDSTeI95E+g
YikFgcuUCHDSgbk65LcrI3kcc/UmR5FYNhSIWUd/lbJxU5XjFn9612vyXu3bu+tHcwnpZmioh+sy
NINnSZI/LVZJJSujLMqOYRyuOnD71YFuOoHM7nIj/oUqAOpfRbND4Heb1akfDS+5ofhhojxEESa/
Sb2NJU2C9k6zjulMlRCdwKOEsjCmaRD4QHpcz5TH6z/6UlaOHw0JeYPomkqWE8cUU/dg1W+yI+91
QKb7/aAY90mR+aZseZFMdmNJ3kA+sAPj67GGDp2R/WVO6qPWJW+8a7e0gngHJTdyzh/lWRZKkbeJ
fhMZoW1KeyQC7piM/iRNdm1ggZH/TlEJSaBjYljEbXvV5moJuw6mqqnPniXMb3JtcCkLd1HY+VBO
Xw01xsUk+SR15FmyAJ3El79+Chd8jYEuu0IJMNsmcOx/frmRkZD2cotDoIBj1haY6GSIhOG3Qa7o
+lI/GfNM6MRpmOCUFUOxwDj+51qAiKMRVQKv3q2im/ax9grPPGor5kyYbJnJhzDft2+YYx0VL94G
O8kVmaKfIe/iJyytPOi1atWKMNk97CT+lJmY+ZLZQ09lNzS2tUFtABNua9lYtaChJLFIgmMOyP4w
9Yv1Fw+lBnq+yNmUHhUI6BTVm9zJTt4RJ5QeqvGZKhna5aJ51J8wwcWiC5NfsMCkZjZCKVb/4NOv
FuyDLMAo4XiKCd8V0bMelCv03bxRHexYqb3JRHwcY5K0KwWQxR+WevFTlgFr2KCuqeAKaOpnGvko
hzX0+fo1++nJ/1xj2fpoS4U3+SSnR/Rc9nlirjJofLFym+edC8SMExdgfEb+Th/aTtQln7/fle+7
tOA6LaK2TSTpyAYwYGOkL0k3ICw/hfRBmQQbFdylJfxnNMqSSISFJ2quFfbCzbG3idbbg8Xv5dY8
5fGm7gNRnHT5C5oGZjXgqrSv+OIsOJWCJI1Lc/ZR8Dqgu8BYB3M7O31U7map49hWd7Vsi1S3f3qY
r4/6vewi/gwzKoUotlFwy6W/DExQxkV4CAeI9Em7tM+9Jnvl7Hen3qjJ+CJrv0ZMd6vNcABf+1oz
DwF7BCZ3S4yk85JesVm517PsXglEhaf/cPu+f+jCyKHKO6vsNDgfoMvC0CaNCg723tfycCch3wQ9
qSMNAfpBvmKIxl5/humLY1rYtzousjZm+Dq1F/jmTtkTL9vmELyAiNzK3KLp1m+GB/50/cn9HOFc
LLswa1UWMGa0WFbrdhVdG6a5tRh1Z9oc9tKGv2QFFR71OSxvJYm6Heq/BVjc6476MXCRWQU0FUHh
pbdLpUa80xxNpa/gFd8CLd8WiXBm7fIz/f5IC4tomlGdlAMCxhjkQTZ7MVcoi+uI8oNVCBHtcTW6
mCQZc7uNV5BmFjjCyw/3e/WFETQMzklbwh7PdIw5wm/Fhw6JXwvCya8xyp/G6O91liQZ2RiX0zjA
2aTKY6AewMPt6dVGUiYnkW979lebBbuyMwRxlWB36iKIpRGRjTSWLJxtuJ7JJjV/5scQIuUEhugr
2jgzRBaEV5UxRjxegynpEfzY3sxdp24kT7/pHAgnoGOyEpaTfnA1/XnTv+zU2appaWlyDF7IY6eG
66B8NFjnMAwbalD8zGPHgvxCZda3eV7cXn9j/yF0+f6aCwuomEVE+gb7nWmGoKM7wxGJXezNrbGT
hYwuP3ORxUYXdszMZfDbBJZ11JXfFSS0WGzHKHeSm4RDuRzEB2m1Hgbq1eGtpU22Ve4C/RjwypXz
bRqtdfY+JO/4H1GJAS9YYbxO9LkAt//1UxFdtoW9azDSKQ2hYeEphVBpS6DSNnMgiWbcfsL5Fqex
MHBmqFSx0pb0WCV3ofKQVC3M1Ieu9LYZc1elL7L+jL6xE4MogsRrveFOolCH9n5aH1I6IR440QrF
1SByYzY6ink3mN3aGLLPmnBwBD0p+Q4O7kaKDUGEL/IJ6sLYjXKUSDydPfbz6M35vg58gAQOAkxc
z5Q58S0o4sS8mz+Lk4szW5g5RdbGNg6/zBw0b0CPm2wTx8QUm534Mzed7EIeZsNudKc70Jd4K7IQ
AgOx7J5hFkavmypFyAACD3JMy8+JCPpZP2oCf25RW9g6gncwI5pQNLK0da6nDumS++s3XGTFl1JO
kK21TMzu4CEew3V134ETunfLO7FFnd/KFXexbJlpFH3gxEpwx80ESfeT1rUrkMw4NBTBZjSB//0i
5zqzojSrByXVAHsYK3rbTdW7DKoME/pxuWRs1QYpuKX4UmIeGNRkpBRMmGRy1bK5DwmaoHK2arRT
CwCIVch2FinQH4buA1fARZJttJb6kvGBUqScZQ4kxb0Ynj0YIE41aJDsfhjTZpNZHwbdqhXdUoxD
xaHw0Qn8xBfw42yHTW3FROIwn/Em8Ofstlu3K7ptfFG3QWABtYUF7AmmQy0LV1Amwd6aUgBEVrH+
2rLRSypj1wSf6SCCJYrWXFhDEN93tM4RPk3KKcoOEWQS5B4U13dpAc2XpnLDwFoJnsH8lK7dzoUV
UwOmj2A3xT4T7SYbPwzyixqVO5S7OnsD6Rqw5rmb53St8UywtuhhLAwZj0Ej16az54Wh5IRsKTm0
ClhJRAN9/6FC8rePX/ZKmJWWYEzMKW4N2VqP+pq5aozhNAeU3YfKg+yzQ3byKrAbn54A1mif4oOI
XFBg05Z9lIYUE9hq4S4y/tFmo98Arnv9WwoM87KPMiq9mYO2FCiATrPraPTB5gZgivzfhdlLOvJo
lIsO3b/0KMGwqPy9AK3zpOsfWZetO9QCEkBQcpr71zf3Fd/+uKgmoE2KhWIo0mRc5LOXbwyUKZ2q
zy8/Gdz2rfnFtxGSCkiVu9xPnBnmSiSXbmGgXNkuHUNQjb14vGc/QP3zB6DyiolIbY5V1EeWHM3i
RkyvdOkxni2h/blEV3XxRGhEMTyrukYJijMCaaogFVyUr67StbNcxLw0LLo2ZwZcOAJLU74fpTvV
fNF7tN2JE3BANQYVMygSpJMHZQMeBzBO3eXVsALgak8ryw/qLWTJnUnndheRozHWzgh2LI2vE956
rd46KqgDcsrdqPwwAsXOTeaHmFVVZtlS9Ed66akfLT9SX3h6YnmMiZVTjtEU0mYQU24YChF1rtqh
NQn2fjl8Ojvj+TOf3aN8UM3J6PEZQe25b1BsYU7nok/vtMSWoB/J3ihgy7ovQ7RFB0vPVhT0XjQE
Zz9g4VkGqeYYZeYUFOUtShaAWo6P19/K5crk2RILR5IPjV7LoUqBXJ2JKmJ3kG3pBlVQAjJTWDkn
uod8mJ4LLIPohSx8CUhTCozml9ZxMPX1CP2yGEpfcSPKv+e/5trtXfiNCLzM/YDXcdT5QUZcHxcv
qvKcAjCk9NK7Qt9DAO+6iDlGHW2aCC+oAA8Sf0STaRW3B0vu14SoggrsRd/9feTL6mheQY1ULVrz
K2Oa0/OZnTBbicKSnwCsOTQ+W2dhBjskZRlkopCZWa0XtgaU1cxJQwJkhVt9KgY/SgcVdPuI4tqR
RHYAlgCn5f29ZoEgSW+C3pEqdp/07SavB7tv9Zk0AGj9xKGo2lO1fQJWyzWS4hfQDr07MuWD8dru
lc61LAJYMgUXekrDjSlH3W3aW2xlqoBs1cObwqrXcvKDgGPaG4BtPGBFUwUP+HLedXYCi8+fJ1mV
WslEv+A1uQvB28SrWzc6YGYbddLydXxKP/VC2G8VeaAltEnqINHJsgoPN4fWY/+LjZ+y9UsZMIAO
rbKqqR2N7IPoPoyPRbot5WFfRzti5r9jpfBnZA6fiCPFq7q5qcRo9YvR1PexLNtuHWeTTvloHguv
R7Fko+xTl60iB4gV6QG0h/t6PyGFF2WDl2Ors3UXbhH+2ihkGa9xSiI/xoAi70skDc2B1MFa5buu
2klqcdQMoJSNYwXeRvT1qrJxKMRnYHLROSCx5dQa2DpGcCtVwwMUT9bXLaLI6i+L+jypUznQBvMI
IuSvZN0IHfkzvQeC15EOfCNtQTapOKoNQ+mCTl4Efr9cv/4+piWdl2rGOTq5w2ySg21xW6Apl0At
ht+LhyQFZvhLMejMwylxnfA8nR2MPDiy+qpDURsd0usnKvIxy1kFJex1zlLE1KNDj9lNDYkff06i
wU7h8z106z7/BeRhYfwWrnPKMYOZl7hrlnKrki2HWun1XYms+MJxxnodamn/ZcUrKPp06/+14iJy
DZDAX/dh5sJVgivLSgqpMY9cDjcyej8bFU1Ml0J0y6nD5C3MMOIbmci0y4nJwJfKfkKUVxXoV1Kn
uwykQgnksmDLu/BW0vsNL+utpkwAMVS/x4FNN5ZSQHsi5DLqi7rkqI0ZfbYAzNhKPcRgFB28AdJx
fmIkkmvgXG1SQD+C0wkzDLIKPpMBVJx1oqkOIlLfUpJnXdZ8wDhil47VqrFkMIjph5ICSRrzZ2Ja
Jwb6ZugA203GvC7CwATwcVoDZI/kVjL3lRDvCpjUukJx3mK+CuUB8AQw604Jf6dIeWeO1tmdcL5R
5BbTu6o9pPmLYaW3CmCkXsCSj9Kkq8GU7jXCNtxQbpvyllb5Y2Xxx840XeikPUWBhczOVF+IcTDH
GbWn7oLMPLRju5LLYZ+1CbeLLooBiiCQ6JvSN4wxeaCmDUiceq0VOm3CkHBjJ22OkMkCYekM/I9a
yKrGzJEZim7JiO4crZ+U0bxnXXWI1OhuUvTXpiETThXUmuEw2n2Hbb6WnX5C+KzYQQpREyMghqOh
cAKjsCqj1mnV38O4N+ver5K/Yil45spHGPUeAY44AMUXe02zCJOb5VquMSk/BfsoZB+QJ36PLRAh
NNDVHVvwkUGe+fpzEFkta5GQ0FZWqyCD1QoO0keyDrfQ+YGZnF7/AYxV5MAWSUlSVGluaXBg4Vv4
qL7mm5mrPn+S7ghYeJ3o1Dizbf7/pkf506QsgRoGKmFqEcFYVlEJlLpioyC9Cvm94CBnw3ElZrUW
lgvUfiD6lbFM71h+9qivEk95n8iGOsG96Q3gPmigdurxThi2/BxSXuxwYdOaKWr0gcBoNtQGmWGD
SrqDCUEU/FCoRtuW+Vn5D3RaLhdYvz2etTBxGBaSWT1oJuQ+5ZUhZ56JjhL+bVNT8c1oAj49v+mL
3Osm2b9+3D/ZFxZ7XsSIJrTgrNIa6ZE3phfTOwwqRaXiVEoJ2ryXcDimUMfriT9az9l4JyEQHr9U
w58z9Vj1zA1LJIL9VilUWCQMQY01hgxjGwbOkZAzKtNw6OpDoLx1ylONznMBwq3CGsDBrJMHIuEv
10ee2VaMofPsMypeaaEI2LBE33WpYqv0RVpTju+q3Q8rC30aGJWd5XYO0UA8hm74v3wrAHaZlqqY
UNL6M3VG0oShaQ0tSINCy+FU1L2tJoI86nI/zvx7kWV7IRsa4PUYFpm5rtDpdKadusk2Bshr6UY0
cTnfwZ/P8nuxRTbVMlmNOsm0jlZd+QBS5wj9DLnCZCn3pmnDp0QQYFwu0Z9tbxEuW3kRwZFn1jGr
ywfDeOqmU9QT21D+gpi20yO3khLrNeukG9lsY4hgBHcWeJlJPT3lICsOmtBO0H62A4l6VROi2y9L
PqkLJ0U635j6KTKJw7WoB3UIC90Ofnjby/rNMKQ3aVwZTqHXn0yuDnp2T+jO6tGOVzal9Pv6CxR+
xoXnCCpDTawOwvVgwnMnlzkJuL4Q9Jq+5jWfoixEuRy4fX/IhfMYAnkyBn2SoNyC4mDk1LfVX8Ut
vfmiktzCyv2FJutNtsJQeG6LKjrWRetuYURuJiZRra+PfhZxSzKkUiUU6Y8S4GfEyo6khkrlGIJ4
uRsgUctSZmdGRTzTJNkKDZpoHUGWAZNtDbN7uk20wW6n33oh2TKo3qeQ22T6CM3SsaCdNxR3aAy4
Kv6QHn/WVu2kkmUPI3fykjjl8JyxE0DkdqpAZ4/iv6b3XY1Gtjw5I4i4SlDa612MmIZ4kvYZImoM
q9pl2Z0CnhSrSu0YapylpJ2KKdjkRL1hnbLViO5z8NpaoeXE9Dmm6WpKOjeIDS+QoB4D41klg837
z1q9HdVT3Zw0HrpDDs5D+VWJQDZZMLcfPqboAIVeK8/eJDbtsqm96c3wPYyLVcpAxkMfDDNcpbR/
VPLgJgdPW2AEbhXGAnN5OXs/+0YLd8S6LhylsghP/0/xAz9R8spVxT3Jm+UZQ6dmNm5HuIKTdJgn
vYjGki9GOGc/YWE/jVKSmAro7FGCZEGi3Sf67yHHFJz16/rju1hh/F5n2e7A3JQ+JZi1OgJIoVhP
li6Yj/kJdp/d69kCC7Mpt0SWIs5hoznzoqr3kww6fNVtWeV7lWWO1kMoLYpsgv6h1N1FseSyNHT/
u10uLCktQqYBSocfAQ69eMsMEa/p5RT3bJsLG0alWCaZimajhrlEMgYQGETgFoe2WulQ12pR1h61
g8EL3HVAEYdTBiWJOoAkBXhyA8ip/ncbXtg46EOwZOZAO84km4HBnLYShanzh/vhD892vCiOW0qe
mU2CxsBMrRqtIXDkgQ4AYIbmQWiyBUZzORmiJgEtaY7TBeT/uQUpF3PoOzpWIBQ/Gh/QG3YTl57A
+SAqIIqexyIg7rkxgA8NzxDMRL7hq46GEb38CRpcq36PCtC/0BWb3wtVDSD48c8Psb0mM0LJanh4
6vIQdOH1qgC0Z5pGNOdH6pDILep1FylrNbT+krsQWh/v16+OcvGwz37B4rG0lhHQIkBHwDqYNpzC
lNvBo8HtaW25FcSOKGgPjkWEsDFyRWiOy7HA2eKLd2RiQlZtlBTSB8j4i+gpxxw5w1j9uE6kdMuC
G6nbRrTx0u6VSvnt9a1frIadLb54NQHIQ9uca0gFsk892FDa23n81/U1hMe7eDeKKqkUY4lQr3iM
f0GLujlGtwZ4BhxEIoVt2VCdLdwYThUkOIWoHyL6tovcEpQhIVhKIPRB/Pqx2ze/chR+qdOgr61D
ImHw6DZz5Z3oAV8Muc4OdvGM2gAwpKiYv2pVgWr1ceCtX4NKPqKJH5gHcOQ6EYtFj/dixH626sKN
NyVGrZUEm9XR34ByL+yUuUrdGDotb+BJeVbd5rA1t2gBCxU8LocQZ2sv/HcKftkhijXr2Or2zLKU
eABpeO3rrLKhniA846EgCTlLL/BKX92JK7uXHe/3L/jKuc8CzSAvWqvRIb8zjwtieHsm/zHuJwcZ
y22wYxAo+xcX2yTQ0LRgvyBDsbjYSRRKPJAQSqDQyysUFWltjzTHwNmkpa5kUL8l0XZU2Uuplfgc
06ay3mN+V0hBZCcTAQWTXGoODabX67/sUix1/sMWl55JioZ5TihETOwulDHbRBD3S78UcQ1sNo1L
n3i+0uKeR9ZggEMNqoXEb98yb1hHju4Xp/hLr1xUjrr4hc9XW9xvi5HILCs0mUbkTTNRpfkO2Bbo
gY1VAfU/IT2w6BwXdzpPUZ3VdUaPRYJMrTA82YJQqvVCx1Rwl764hK4c5I/MnoJXqIpzDXqshRN2
lQPBcg+ccq8NgX6GGq1DTeFOZnb7UuUotiAPGIL8RTYDP4k+5MjSvSFHsFVbaNUPqgUMDQS2kzC3
PF4qDxVHDgQx1BKANLxDpZpeJg2TRnUpv2DWldih3j+B/vau0dTICVGUYmp72w74GyVZvZkyDHXo
UQa2TtnskHSBxRIDuWX7qOn5gfQtSrHUJ+kvCXpp0wR9pD78H9K+bLtxHVn2i7gWCZAg+cpJgyXL
8ljlFy67bHMGB3D++hN037tLptTiOd3PtbdTAIHMRGZkBOs9E1B21oEpeqhtxl6DtPAC8Lx59MGE
jDStOHjZKzcvt2auWWnwWSBjLgWqGV1wH3K2qSXdE7nsZuq9aMAxM7zKFLcr17agSbXkGMqE0bpT
3q7fninoXfsUswQe9JYtlBBU46BjX8YWOIT28bqFS2H35BzP4ZUc6GGal1Bx60FyymJU/6LW6cN8
dd3Mxch7ameWW0BGbKx1GQ4KMhW1+gyVFtptM2ED1jEmmGn+iiEHlw054Cs+eNM/guBZnTAX+Wsz
mvbCj1la9LTtJ+4Z76JU7Tgyy8oZ3PoDvGWTg4YWwWDxZ1C02ZnXvQSydd3sktWZj44CLme9NgFy
48oCO+R6YKmFDoF73cySa5pDIiu9SjuVpfR7CAY7/BQ+ACXoTOi5eo9ztBR8lg7pzPFC4Dg11NCX
DiT9Qrlki1zj/8o8gLz89PDMnG1LaCp8AWiurz42qnD6FtA1KNZf37jpd167bDMXKw8sVsyOGJDE
BbMspe5Y/IlqoAwz1eGNtJAOLpyG+eO/xGSepg2on5pQBKI981I0NEguvOuLupjUn+zdHM8otD4o
lB6JmLwNRmsiXqxB/pGOFrEip7OWAuNCnJqDGzlDGSsISgy5qpLNZWEZfmLJ/G0EuGxhZZPLuPK9
5gDHAnxCVY6JlEMgRisgHCykwt+UwVtn/Ekz4ZrBGxcglLs3OLdT8Rx2/tP1n3Ax0zzd3JkjQRO1
ZKRAqKwdfLy3bF1zS3lHFwzUsqUjmqnGnz1OKQi7V0eMBcqLdCsXqx+nv2HmVqAdo7OiAhhRuNRD
kDryhyCBABmIjFArS8CcI1vp59Klv9g2OjU7S+xyEDqrZQtcvpGnd0mT32RxuTGHcBu1MGlAIiKO
VxHEJERhLtQIl67OzOHEHa5q6U/4taKFwuhrga64vCSKteDV1JnPoVVVDQGKyIe2lly/OiBZWbia
lx5mpzs48zeYGmyl0cRMJwmLIzcVl2QAAVTc0XpguHIQHoSHKNGc62f28uZR8BRoEL6n5iwQK1U4
GkNb0oPKpdVuMPYxSJ+um7jYjkaF/R8bs2vRGSPUUjNEOiAmwDYLrqP8XajRpstaS5g3cfxZD7ug
2aTBkuml1U3/fhLZ447LXd/Bcqf87tRjq6EAOCxMFF3+bn9XNzv5ga9FjTKl/moJTlPU3iMl/DOW
d9SMtr58V9SvKVnCjF+OTX9tzo58pIlODw1UcgVKM7zEmMGtrH30FOTVGMJa+HxLxmZHP5eRoUd6
bULHkaGDtaKO+jkpb6qgarSTTRNZ+WOxDSEmZI0Lkf5y+Pi7ztmdyIbI5MWE+uXF4EqxutdHZV1D
QiKrlvQDrx8VyN3/PCqBYYZVPaVjCvpB6a+i+CLJr4WdvOxE/v9yVHmWv/ucTuwSNS4bRl2Hp+A1
PJj34yrbqV61wlyPeGH/wUjW36unyuTnqiKiF2OXVPQQxYbDzVt/XOqOLO3bzIGkTB19XjX0kOU3
lUQgsvRg5v1Cir60cTMPkkR6zCSC897pv2r1Ke6XKPmmM3yePPz9MjNHAUFvEcl4A0AMjWwL9Mby
4RePqxXcI54/9aoxFgVrlkzO/AY4aUxFMuA3SleHMvIz3ZCt4tAbTFBG22qtQSzQkiF15wW/upul
aejrd1qVZw4kNfyqYjrcvq5YJgS5IxBgABE7gpu+DpZKjoo2HbNr2ztzIT1JMf3FhXFImHRD8E4X
DVQ4uSRhDiyLAW6jEAwXZKwdUyup548pFE26oLfqPG7g4LKvukvkrRSZ6JJLNQBpIRgqQdyGooEB
VC+Y9Kyow2gtQvRgDzHdaKB5jJlZbWKWM4sAN58TzAbr4AdjIXN0szHczEgBAk7oC5pf6M+X5HfB
NExWxIXh+IOo3SFGNTTX63I/jFm2jjPIDo5a2qKMMW6MrhlBjRhCqo43YCQabxK/Lq1KGV6aOIks
o02BHJM0+tiEZXeTxhmzBsPQb2RGQfia5x60WrY9IIIgB1gF6mZg/aYsQc6fti042HUlO2ikRU5e
Ke/VODwIpkAWQwr2kok3T6S5WePnIO7A+rJiatnF2X3TQxlGig811DDArxxZJuVAgw8ZRDYS38v0
L0k23bipNoaZYGRD69epGowgxjV9mybpq9+2TtEbq7GuVoHcboTsr5mPYkBpCiiYouIIxIwyscUX
tw0DcUgZyeGqz4TmEGbsjCbc5iFxOyly0ef7iDOgAQtDPIPB69jVhZX1gx2BwChSnRhN1CBB1Cji
fK/62joDkjES/JeU/qZpcje2HdCpFPpsxNgUPKmtMCOgERr7V2UUO80QT2DegGCKv65IftMokDgw
GN9FIBVCowJsE1UAYZCYrgdKcWKoK5fgfjeRiWB6cujsIFQgFqXxzwGi7KN49qslApSLzhHCCDII
lSB7Mg8qUVaGIcAh9NBC5LTq1RXTPsa6/k8yxxMrs7CimVL9r9GUVnsvBuDDysRr0rdIs9/66MMg
pbMQxy6mPCcGZ1GlM2itkGngqbNRzwYsDfhUA+qmL8Kbmhfsna8bZ3RTl68yH0x4/2U0mGcFkcLV
ULQUjfK7viEWWF8WLFz8bv9krPh+P8NmT4u8NnXg/vzwS2SoGo9PIs8fFrbxenYDorCfVnC1Yo1j
zBizcZona06euAQaJK0nxYDcqBbxUlcMHxSFUqhM/XeZwXeh4CQ1JkzzdYMV9BBLb1Ay2mhwmtfX
t7SJ9OfyFJ0Q8BvleNDkny0Uo3T9V18v9BP+TT3jn8D9Dbc7WYZC/FhNJOyhcDt3dDI3ddobHfoV
1E1fFwHgFw/+ybmYpQm8zaUu7VF5IiuKMbhb6pU1ZtAiF+1gy/8DhCTUB1XF6RzqDmu0VpYY3peO
zCxp6NOC+nRKGnxENL9GYTIroafGbkS12HBfyBG+a7gnWxsaIi7qCrnjJL41tc0AfR2RoKANMEFv
eshmVIFNFBtga3NJxf1cL+e7yPf3w85SBmmAuHbc4NUBxNJGX9Mb0NCpiRuXbvdUGFb1EGqHsXTb
7g4lxj2IQB350D5Dv2olQ3bhXX4HvaKJtKbqbfDuIBrWVvVp/jYyKwN46yZd/SeTwsDN/j9fr84Z
ETG5V6AuadJDGUV2Ie6NdJG67OLxOzEx2xOeGUEjNxMngaP8idapJ9midtR4RW/JI6Yzv08dySz/
tp9mP52l03e5ynPyA2aetzOk3mxbgx4a+TjW4wbouchKq8RN5QLSkbKF6YZdCKWFWF14CZ5zeU/n
4R/TGFr46U2aVIqIQvB2mk6j8dUcR0dYk3QwUJhWAbYt0OpYJQrBi/J3F2elTk3PXh9CSrt81HHp
JniNRqzuVuyDxKrXym2QW/12cNpV6aOCWthgEpasKLUg2rN0Hy8n0Sc7MHM+iUpVs1Az89AGb4Yh
4ZyPx86P3lTfz7emZr4xmjkVpgDT8G2EikKCZL5Ibyu5t2jwUMamPQC2omFWmJXbwt+H8jZixxg9
+FxpEL+RlQ0TwDCG8MOWSZgTrgN01agtgVEsxvRCg1m4fM/S0gp7HYMNpSWUyi7QVo+0nUI+xvBB
gNqKq7ss/c3C3El3pr83/a+BPma5uVSXmMLj2aPiZD9mvlAPfQLpDpV+g0clS9j9Tb0lHncDb6k2
9z3ndc3W7L1Uct6jcOXD8cvh7WA+S9G91h9G9sEwCJKMoMkikOv704sJeik2dRata3NVg+2zewKJ
5mbIszX0QkH9k2/x0HJUvG20qLTkAQLX3A3FbdG/SBwNxqA9VmO95g1Gt/PABSm5DT1fh8ET5iTZ
BOOqTmM7bx518wlAdTAU3qrjr44/k2bc10O/MTjkGUH4ka/4eDO2x0F6CZN6E5DcNdnR1ADPArlj
Wx8LlVh191WAqymKNgoL3LZ/bTLdqyQltnS8yKAktqpVMCzUqNxLuOJpjN+cQeXPvZ4qXAw1J59y
5tiINrSDPyj4lDIGYmR/ZQ6jjcqdVZl0NZHMXzd3uUh+Ym/mxwYjLsEorcNXi8w16+5ehVJgWU4s
eUrniIw7RQMBH8jrxRQc+Bw5LnKyhtwDWXFotWxh+UvObZ5vgu548BMFjr3Z+q+jR9zIjVXQXdRW
thGbfuVbQO97hR1AmmUh1b04kHDi3c6y0ByKOwr5nnHpXC4ckAaHjuFMfAzsBv3ydr/MhnQR+H1q
dPaCCI0MFb2qp/+8IPzOMpygAY+3x9+T3b9E2H31EDjaI2bXlvpSk6+8cp+/m6YnuU1PeN8DJ0oP
jGtbX9G9OpV3ERhUrh+0yx2hvwdtnp62ZSzrvY+AKVwJlGwm1JPA9N9giMegFr33PUFtxQb46JgD
xZjeToXApaz1Ys548htmcQP4+kbzS/jJVLvv65uYNnbIXlBjWbhV17MT7XsC/GRP4QV9fzQoRWsR
QHmoJwye4srrcHV9T5c+3cwV6yDwHQw/Vw9x2Lmskqy2BGpO+Y/a8ye7NnNJTZj7hahgBiOaVuWP
VgXBzT4QC5u24Pm+L8rJpjWpIrSU+/BEbBr7gEh92dht4FtdWkCnJPf+q837Hrg+MZeQQBiFSKHQ
An3bode3nLzqSbPkU6b38ZXr9X0tTswEAWY1u4HQg0EwChuZbsslrzDSFe2oZUafRvfOyxFgn27h
wi2c9e9U7tQwQbe5CiWUBmpUvOp93aG2lbwV8dJhv8gIiMERjRoqU4gxp28GFZgUIRk3DwEk7TEq
wz2EdBToEjd09NsAIloO8ZR9eZdu4cM2kPOMbW6js2cv+bLL9+7vL5nlQcqoDuicVeohSdmnwhJv
MA7hUK4blOFGqPZUH6G2UDy4fAf/mpzdwXbQukEUpXpQ6BfLkk/eBi8ComrXD+u/CYt/zZzdwaLo
Ojw5Dqk4TrMpflTv+ug9VGPEZwnEFsaxFb/4yI9G0Dqs3TXitZEUu9SC0mZqBCILNgHPxoVLa56l
nhpjGPnQFE0jIDaak8OxZjpnCW8O8pC8yCMSu1Qpods6DPcpdHvcnhSyVQcgxwrLQ6IXnzSQb4KM
+Z5K081gintwFctWpelAB4bxMGzaMugsTbADaXJnqMRKbqNtmNbUqcAn7/bUSLaaGaON3pdOmmif
pdpTu8rElvDkw4gn/BzTwea7K2l1K+mAVgKsXpudF5bMy4p2TQ0f2Wu2MVvkcuboJsZD3CmP+ZEV
LLboeDcqGLQmj3qlr7Iguxc5iEBkyDZS5X7M2p2vx1udt9KNTrC5sXYMOAa0FAKJiDT0Upl3byWX
Chv/i4WOELcSlR/qJLoZ8ha1dozCIXOUoUgQBc/RwCw5rG6zOIHudG4+dFULIL8BJEql/RLAhZll
+KI2YIFRksATmAxXqsZtq/E2UBJwVYiHhvjBwmc988Wzrzp754VU61QgfJqDlv6WFKhLQ391zP/0
Q+HweIn17+wKTcZU0yBUxfnR5sNnSSYzlQZ5A0aq3zHbD+lr2q2v35+L6zkxMbs+8RhqPNaxnk7s
Qgrwfs+hEf8StRBHjH9ft3XmhGbLmf79xPEmeizKXMVy6sp0AlDbkLJ/DMrkzozJqpX6Q1G0Fea0
mgW7C9s4x001daj1hjFtI/mqtYNZe0R7ur608wz559rmmKlE47rIAuwjOfKdbAt0JewAJb+isiIw
Se/qJ99dKrUsrYv83M+OQDOdmliXqaPnnr2PMbHabmEi7CxazhY2q6nERt+1cVg0B4Bw7UTobg5V
nUD+kuqFGail1cxuVqE2hBOG1YwonyjZvuhHQL/frn+nJSPTv58cwZH4JaSUYKSAlHGv3GZwa514
/O+MzIKtrsZjQnKchcGMIV93NOAnhLawXdN2/EifZt9lFl6rkeEmTb6BdU9R+STpL9cXsfT3Z44h
ha5KJHz8fY0UboACUBk8Xbew9C1m7oDrowkec2wTHyCi2cd2BZKgSvl13crC+Z0r3ZRRHQ7RtI5S
xXR/njs63Y+oPopxXMpoL/o3U1Uxzi1TQucZra7ncdyQoj9krHPysLjpOj22BiiVsLx9A//KR9GW
d+hev1SseDYKfj+k0VMqht96UL5Eg7TuwxIlIEzKkVx6N8xm4cycPzVxaAzTJGSKKppszLYc9N9Q
riUqv6Ot6SkNUGrcMMHap5dWYtI7jJXf+K3maNWftNyVyInK4SCGzzw8FvRBqnSHB01uDSJ7aQp0
nf1CB/phKeqdV5DxK03Z1Kj8rXwyx5v1PQ8wbsr4XebXntEa2wFd9AacggqkXYMhe9JlbZoLuBXx
EpDpG+k8u1YY5JMZQ8SF5sqcixLqwqZutmlxB0CMGwXFHjymwFgQ/yMbJLAJDuOGV5htiKU9cB+q
JXofTFdMdI6m5LZaxk7Uds8taPExlL2Lh871MxX1d5M5g145NHqtU+kxJLqt9a96h6l5LYLaruoQ
Nd53lVvXHbeiWLY70myltASnP9ftPM8X4v454E5jWChaEbIqQ4ZozvigiyBVK42jO2qAJNln75WK
CZEihAL4LzKiQl/om0CGzGgvwtVYDQth5by6M9k3VFU2KGEmm6fHTQ76wFZJijuA/EqVg5Iystom
QpFcd0X4lZEnvyo8s0fQgfCpWWEEY9Mq6NgJlKtVzItoCohdHszadK87DO08JdJlVSfQlSKAWkCn
9meMaCLMcRMqmjvQDrgTJwjLQPihpfrR78NfCZW2TVE+ttqwo8hqUaItwk2h1pBK4dwtlAGMSDLI
uWIrAk7DTEDKmAPE0I82LrZbVi/Apnly9AiJY4t0DNKpxyZGd4yiYpugMD2AaLzm+ZMKcRK9Nayh
DCHzWDgiz2ydguytHW6jCJNxBuAClQYBSAWCS0rlQFz3tchqCFwHTqhyZ+SdV7SvKR5FKZfv5aK/
yRGJ6mmyTufP4Rg713fuvNGqYecMAmWkaaDM/C6pnkRXPkYj9aOquRtVd6pgofHisIfgcRrag+Dv
6rq58wj109oszBpgp+01E9Z4qT3Xqn9vag/XLZwTEs4WNAuyZUh8ipy0ucP9jo0Ndm50Ju49HYrQ
K0NxMP0xVeamousSf8mFC/JzebMAHGVmxQTqB3cBkVZ5/Jzgs6Zl58pd6Q1+5mE8c/SrlSYRzBSp
djz+kRWgb9pjx6DKisL8xP0z1E7FtIVAdx5Sf/6y2QVJ/K71mwIXJMg/e9CPV+MfHwdMD5KFq7i0
B/NSlMaZ3vgyLIkvY9z4YP7dDxXgpZkLlREblTCtdczK6iCFYjOvfoqW9a+m/PZnQPix2HlQR/lG
15MaPyEvulu5aLYFucOVvJMx+JRHT6N2Vwj9MfJBEym4ZQbPwxIf3/cqr/2EWZ7PjcL0Oxo3d329
yisQAumgzyKd1Vp4ua+NxMt/9esJVuNbfLuWHPr7+jVYuGhk2qKTay0NGEwNW2wBj9tdBy67KkgW
jtSF99PPbZ5+w4kNLc1JkQMjeucP6/FD3RK3fAK95N7XV8pW9RIHNbEF/7F4uqYE9cRmC6F7qkZY
V/uHa27cgvjBNn+xVQfoQmsxO/YMp7dj4TV0pxS3kEdZnjxeuEtk5sTwmMLccRs0dwiRDle2PDk0
kAoN0qXMZnG1M1+WRj1wRNNq1aMptvJW8Rrb3xebzB3Xuo3JCJc5QXmUvRyT7EuN6fNu2k9Peiap
AYY+fwxgvQOVqkvZPXVSbK9whtzSMqdMveB3YOcPS/Iz32PM55eHASSCbANF2BmAqmvzrFDCurkr
s49Sv1FL3/W10O5Nb6CBMxg7cOyCoG/fg2REl6HuHYRofXxqLXiq5Qe9ewrIYTTqe8nXHYABrTa9
CfRfvngQPvWu37PvjtK13zq76Lrf10kppziQqFAANAfVLRSLbaBToAayzSGstDiTM/nqayZndxvj
MGBAk76/Czi5bpS1ZMtutw8dE0fCsAjo47Q7aOR6y7SAS6ZnV37UlaCVVKy29yZGzn/xKi/T2F72
Xn8PwOyW47WTDeoUQ/IOuN2xcKJ8c/27XXhWTc7rr4nZJQYsIqOaBhMT+CPvHQAcArBujK7ZWtVu
dBhKQdBIL9wUA+23mISu7gcQcizDPxY+5uyK15ir1PsKTlQqg30saotAFTPGMM319f4bV/J3vbPU
REkE52GZIyy78he0GPHcLeV1c6usg9WIXiUGCHpXfwvlNd5Q5H9BV/dvErO/v2A6WyeuO+J+ZdQD
dlxdGdvOlSzu5Hb0lH2CAtHKNxBmfGG1tUTRPR2VK5dlzsvnKxDP0hisDmZ4y9I/RDfui+64sLtn
jbFvV/nP2r4bCydri8fYN4HGmHa33YlvzSpAqDdkvbScb6d7bT0zf5Mkpa6K6WooD3wzOpBearZM
2VMnX/m7CZ3beWzDrBH69lxY7Ibftzbd9iDFWJeeCrXRJaDBwl2dv/wL1fQpciw8vRKxUULf1YKF
EsjSyTFnXifVKjqWGUx0W83hGwX5fHUHBL9tws8CuV5ZmRMsYgnO21SzjzrzQo1vdkNN8FFbUVop
JDY7SN/qxhGkNZ4PJGoMfVt/3NAC7AgJsxuzvc8zvk9HzR4wI9AiJyn70qW+uRB0zpuU+GWMIjQy
WZsqV7NfJudKkEPvvrnz5BUYJ3Orju91kH88y5hzx2MHkWDAe9WiBVoCxMpbe9iA2mcLWVB7oShx
KSKc/pSZH03DxI9rIdV3g/Fg+tkqxU4IYwORWSDIGkfNJSeQloA1l87cqdGZ09RNQ4BJH+sXNfrO
4Huog6Ux8aV1zfylpvM0lUKsa9Jc++8i3elKZk6x1Mukl1MEVMPvnFakVq89LvimhZXMQUiVTGVd
yIgw8hEaBWvAajFJA3Spg5LYKvf4Pv8z2iD48qbzIZa43hc+1RyGFA3AFIKlGv6qQIoMyXKZL5zA
6WPPPeLJFs4R76HWMGLKSMcDDYK+w1dWdg4HvH4cnND4j5KvU2uz5KvMWz+XeziF8ZfChFWWt2UK
rlcM9tjCkelOs6M/gbSNAAPyH6YywzLx69IHnbnDwqiV0GTTT5B6J+5fh6peR36yi7XfaXIrN2+L
XcBzqOxPhzOvEoUFJODAdF3fgQ0cQoD6FqKviRXJ5j2VQdLIpE+ZC4zFYyM4JLkkausdBBE1gGZF
Y2U++obo2qc9CtEsSy1CdBD+l+KXqvluhYfbwpGfguC1IzFzSk3WlgKCawgY1TcjVbKV7OZ3skFn
3c4eloBYl4+4rjGCFoKpfoNMT4J/2GUJU3QcwIm3Xe97R/ByweNfLNMhvfjHxuybmyB5z8IQNsCS
5wqQ9azZRgWVmbzTAnv5jbG0pFmAUTCABWQ0HGzUmcckV/a1ukCMsbii2TdKfaEVSAmbu6ZUXENR
nD7dM9W4keVwJ8mpq6N0H+tgba6qJ940bmX0C8dkaZGzKDJAuoaF4eQYg2OYHJm+MMSy9PdnISQF
PiBsg7C5S0Xs+eZgRdHSufhW2Ptx0qHKRlCQ10xdRumbzeIHHfUklftwOMikO/IBOjOFbrwqkozy
FoYfh6YAX0akbxs92Y96dtOH5lcYqtJa0fwQ+BF0QvpYAw9gD7kNkYGdoJEaMBcDKVxGymOolOug
Kz+qiL7kot7rpDGcxAeksxstFrGbiki/aY7yP2DGETctmkIEkHOn75cgbudczViqphAqKyjzm+Yc
WVHSvlXbqM8gjh3uoSBi92PsjhIE4qqgeklpt+qH6CD67iOoiEf9CryOiVODCzzoiBPFoxuQXwYr
HQ2y8JD8diqpfK+V+KkZybEKjnn/S0k/Bgn+Sr6DfoCFdoetZNKuaKHGo9TQQpWPLUr+YQ+28oTd
9FT7uu64zk7MtEQkdaqm4Qeo8zaGAZUIn5O2ONT11k+m1tNiUecsWv40Mc8GpNQkQ58PxUFaq9tW
vxfVHWDfhcc5+Hfh272RWYb+IcmHqX6wVCGfLvX8uJ4scJ4NKCLGhF8B63Ek3Y3NR9FRzJNyS1Nf
ru/k2bNvtszZM6mgGVOZ3xWHAGJAUv+cJ7KdsYWG2JKR6XOeOH5F7xgPFHyuDgTfCfXtQj8qnbqQ
35yF+9lSZr44zBtgbCIsJY6fOCshQvlWqU+y9ErSxpEo5qjBbHl9986rBTObM+dMaRSLBgwNh247
epK54dIBrGiRsuEFQDI+3hetC9byUX1MVNuo3QwTJaulXGvyj9cOy8w/Zy3LdV3HYfFVyH5w3y3V
D42twBEHgay3WPq8vuhvvM81ezN/3fEoNVMs+2BAVjWq8ayLBv254sUagg1sF8XRmrSAJpYT83sI
VhAV+nggAVdWyDW8pI/vWzV3wxpaIwnmYzg41guMOMshRDxbkoKx7kOqqk0I8ZVAzrcQ+oJiYo6W
fAyVF/St1wMUvmQ2HiLNx4R5b+mlsmkGf1UL2Q3bt5BXqyHjtui+6pos0J2cP7Jnn3wWSSAzaspt
3RcHDQCIvlC9PH5SwNLGJO4QiEkmKdSZeujeFC7kX0DndtSEsgrNOyXUoJvSLrD/LJz6eRsJTXtd
oRU+PmWFayQF2EtLiw0xZAwduQ68dkLCBoV7/Qycv6y/dwFCM4oma1BVmJ05AEVamkow2/bcbjuo
KQVgNQDxRTvBgOUBDwzuSMljP7x0FcTZGPNKlm1rNhQWZs9fuNHZvV7vSwyJNkV1M0rlKx6n0lNk
1Laiyq5fd9nSbT1Ld2c/enZwU5Ewv0ZUOoS76D5ajygIY47zK0C2CyHuBWvf7Y3ZNTEVvBl1BupT
hqD30+uVRS5rnSKyQwSOhDLyQdoi70KIHnVdfqNAiRgxzgG895YHmA4OzeBRicvPQTfe9BAKr1CV
VyLUN4UIXdNPnRFzjsKPvUzy9y3wtHak1p1F24pZaMDj/CnawtG64LYncQAVpVWDAcUxay80WRYa
RljIhxIDzKbYEH3NMr65fpLMCwf4h5VZBGJ6CoWVsZIPpKgtk9xSTM1F72Q8jHlm8WawkyJxS4py
rHRbS8rKb42dlr+PiQY1u8zq8wdF/jD5bdIadgRK1YAF4KcYrKKPnEzO7DjSrCED6CQDswQ0/sLy
U2QgPA8APQFSfACDKLSStD1pH6uE2jW4EmraTgkadNkrWx6h/obsWjlCftOWgt+k1S2IDJvjjRmt
5VreSUVvFRgGzGN9HWiD2yh0NxBxm2JuSw20Yy9RxwiHo57Gg0XNBjzHifpWJ8mx6ptNFQUukRKr
K/lGr1CONPoNYf2uApeGwYYbNYr2xETrzkiY5RNMRoBpDPPIuGIErR+r6cU7LdWVWQNr05qHYhj3
LYtXQdj/yXO1ANwKc1RU/aUAhRYJEGEkI3sDuvpVMfob1BzcNj9oY+td/6zfjdP56aeUmYD2agxU
GzMHAd6dsZZarTsUerhLDU+ThJ2Jgynr0Cf90CSgveGiJRMrzyobckabIoL+PM5AxiK8AFLwYu1j
SqBGCEcKsZqBTZpZd7W62D0k02+59ltnfoGnaiuRhnYHnzQb3NZ3Rd2VHRAuTZXeYn4JehNq/F5A
6yLN4j2Kag/Z9KwPDf+dRAx6XPFHX+mYWakwb4CAWDmtQr7kNnsySXTT6iAeqZTb2higCp88QiFF
t0zfsPuEr5n+m+9EnzhJiG+p1+smRFE6kD0ByFITSrYGrVsqvUdA1GgZ6DnVNx0KaUOxa3pkhGsD
PUY/vTdk4M3lbeu/jP7KaB80Ba21nlkqR5761ZUD4BWPsaquIgmV90R9yiWooQN6FpfxHdcM12+J
Xafqthh1iIabFZDf8Z8ck5qi4148KhANiNp1L8RT00J/M5H2UlLZfhc7NcZiqYT/PsXkXAyhMZD8
V59CT23Mpto+5s4TVLSI9hylf0C05kXlIQ+3iM8Ww2x6B/mYDLg7A9y3enasGnBsZTYwiJaZf4rx
aALlwabxzPooa3dxCppGyH/kSeY0xjMFjJZBzkNjA+bJejsiNwwTfEUBEjKuONCU9vldPzwmWvxg
Qpqt6KXf14/5hXelopiYg2FAelEVD4+fTh6FCFUa1Fw5DLx20oFvByrsEgMRRjKAdpc5ZgylbggP
h2BGC5TnoTyYfLRFu1d0TOSDELBtXqK0O5SU7mT1AZQybsEUJ2z0PeOoQCqHBHdW9V/w5VM9cRnz
LbPG5xdmY1PJrG3w170wfwmfcu78fy5s7pbzoC7kCAuL9Bxg9qc2BX2PubB95++4n0bmRcIy5jkr
uXLIByj8hrKTQkb++hc6Dy8/TczeHj24jPOiypRDhyvSsa0/rnQBOpzxPWu3It2q5uN1gxcSxJ8W
p509ee1ISRbDn2LnWo96xe+43jerej0VoQhx4HNxGdah4cY2WXhmXd5NUwEIluoUMNifhlWjjCvB
WHwoxme12eSIkNeXdvlM/GNgjjfGEEcn5aMRHxQfvAdGoOB+BR9dqy5s4bk/nnbwr53ZpZIZhJEi
CXaGtILec7KLopu4M5wikzemv0QBSac/99P9/zQ3O+p+nA8hz+T40IygkvDVFURSLMLr9f+Q9l1N
cutckr+IEfQgX+nLt3cvjJZaogG9J3/9Jns3RtWomsLsfHqTbsQ9BRA4OCZPpq7ne63vfakdd6SE
s2kjvN5Zlj0InQH0TBNDsaBX/FL/SLvUTUmG4b7MzrXyiLkTTBTUQaMiUsPGqVaeZOgwRvLBJIqt
z4m/oJ7X5OIfUpQu6Fo54edl3RC6HeebyNwtxVRRs5l08RTnINKFppNmonqVOMkcorcATgRVC1Lx
9xzjxe3kyDYFXpJwiflgfgJz9ww9o5lSRBSqz0eEwk8GQhCqo9+W69QZG7AnQT59flQFp0r2IUWJ
2xh427Au89bHZW4jCUMDjAREPC3q38JIIFsC6KkeI9IEoC67J0AFE+InoWab1Z6Kd7EuurdvDe80
MzWCIpWMvqtBSqZm5KWXcpAXaKiNkX1aSN409jxzvOPMRF5hSkRB6+BUwwk8VGhuE1SHETRaUwhC
77T2svoU97EldW+lMttai+StQRZmumazJxAM7WWQHPS/Mjmzs5V+LI0OkvwsV8e6rlEvRFryVEl3
6vSErqInVVt9kP1SBCpc8Zo2dAYdWMEw88pFssFx7gqx5BhmtpMz85iWH8UammCuHqNm9hwjX8XA
rwZOmijqEDGAPsgUQXMfW8OwXarKAoeuFRG3DidHAVp9HkInNAarbwWnaMB6P790Xb/NZLcFc4QK
rJMW6j7Gbp/GuFcsvZr+v4kymUPNBIszROqzqcHnbEa6y+XObgv84IHD98JztYwvL7UeVVdDSk+R
ueroyv4Spn6TcJoLnBdDZ1LUEiD6GJlpilrGr4mgKd00vDxgdZ437h+bRE6iuMxRAl/eupMzQFo+
80MMP6pWt5cg075BGrbSR43esgIitOYOY7SiVWkAKmQcX7B+mVs/hfHzYP6TZ0wsp6d8+Myxl3Mt
buqWniBu4E/0d9j9+Y8uvs64v7Tv+2EkcnoaB90RxsVDsu4t0X0Yp44Exbvb1q4HOv/1aLID2anS
jFqPWvkpEgEZygjEKYi+KbqDBo8nolJGFp3YSDmd23Z5Z4hxb3E0SmVXE5zUFhpYrbBDuM8Zt75E
mPy8czrj0mhbDlEW4iHRZ+00dvUpkgJtlRnuf5l4eONcdPIhsRXSoNBWeVmyBLNYbJI6fdJBMGkC
Xj5Is1ul/eb24nmbzjgDgeiTUPaILjNQ2Gm7DsrbcSDveEjPb574i6NrmJpIoGBnIKfG0T6LKWN9
XvQ5lsVTniN4DWXkPdWwnXrlQUjC3hLKehU1NONATCJ0ojIouokQJkw1/S0RRh2A+Xbf6i+y8jmB
tLgUMSff4pB8DWH7SqMDOP4cqdlM9Z4UNDCBd2uKD/m7fjuLhqMY8RdkN3pbLsEgpu9yUKWaI9ka
Pf2aC303ZsuD1I93lZG+ywmXs//qE362eOYeDVTv+yyj0jdtcNxBWpW4Ru0MIGCrfOUrxoAJp8h7
9UyfWVy989l21/pcTEOVYQqnfe/QGVwkjuNdL8Wt78lcmjqsxSLvYEAH/2cDaC7mlSzSr3ObvMmV
qy/J2VqYu9MBNplq61q6sv0jVRjdjVGYMifOTbie9pzZYa7CWI5K0un4SuCpnXaq3ftLYLqqNb+h
ohFST/Rqj4LPxuDFV5f4+tU7nFleL+nZ19KmuZVLaV1hltsL2c6IIjqoiqb6ZwfK5+I9IYC8A3eP
kppKgEUx6z1qcrc9wSVF1s9fwb6lE21nSVh/hYqoKM1Ev6ww8AXgSf5XyaND3+21IhAqbduS5wR0
fpXhCTr4dJUTUDJbuZm2RdHabaKi6DlZUfVHlV6S8jMEo+JS3OEx2Rbas0zL7TLEllqrAXRNcOc1
RwxFVN/BoSM1lmDMbtIlqBhBkxWeYkwbu8OLmiuZR8TFMWvJ0ZTSHoA0iRvTkoXeBWjgEKWjXQPa
i3bjqxi2QZ/kULGPjF9xKKHBKwuWJj6EQiJacloTMLyFWMMDJMgzq2gWMK/rD31JvERMXoZYcvWq
QKgpl9CeSE9oLx7kiUu3cy27AJBEJIqBUTsDVfafn70s6DLHmSKetDxzOiMDHd6MwFrSLbD6Sn1q
L9NOAmYmNYDw/FAw/Ydxmtsf/dqhP/8NhAmg2h5SDz1wByet36q6bNeQtg2pMNqVPCOpwYRj9lsq
RAtRBlF+h8vLYnZWQeiuD6HEZBicQ3jtKsgo1cuSKgGVLbKN8YKES1KjKH3sHNEGh5g5+JB783sP
dbVolwarvjYP2Hr1Q5wZZVvlraBHlUq+jY6uCmTtMXVCB2QaGEq2RSjEczueQDJcOtDzhbINcmGA
rIHctOJRziEiPb4pCfAbwiEd70vobqMiL5l+Cqz/0vsjUjwTssV5uOwm0fTGvrKGlRkz/FUNp7B5
GbXPjvgR/Hy3gM0/yvM3UIKAZlraQPPaGypBtkxDAERKX1pfV5EvapUcB7G6QHBgGsxdr1ZvQMAq
lqGoGHvVs8LrRP00LOg3tAsRXkLwSm+N0pBRNgVXN5AUvzslAmyk+wWwyp3Yay+KPvhGMnmaWeAe
1tC5HsIgXqYnLYkBB1sMr+ghyhxRL4qFjz5OvajttnXzOyWqJ9LQyXv5WIMlutBbUPJtO0mzFyPE
cXwZIAMmaQrqyhgwa9Ejnl/lKLXyEjAsQXF1KG43498akI+Uqi9AOtToJYcPUmggiUPpfvk9kBd8
ZasqqTWL0HUbxk0oFU7XpM6iCxgWNURHobItxuADFKJHcC8GqOEcK73/GHTNikUN9WkEJVKHHgnC
JKBh1OIwJv1+JrZSF78GiOJaqgYFNWWVwqgLZ65Arx0N6GAXInXCDszW4GhUK3Vf6IOXayjHSMkx
SuR7DSSwbSwHWU5e9QEclGO4TRLNSWBN7PIZBeJXk7ZuTft9R8t7EaWHVis6K1EwKSSTvdGhF6i7
AtF8OZEsoRmORSJQd8zW2mtVufWgvRignbFIET9IsYR07GU2Igw6J16cJ/jIU3DbtVyJEH4ccCZZ
ITQdS4zliUddJH87JBCRQDdD81KEL/+ZISa0FGPa4MjBUBebLl3wbiDE0sTOHwXi3zZ1rSb1Y1FM
JGeEw1yIciMeRxuzx0lQ+4YjERtIGkv35kDnERVdjtuDm+rcNTGBHAYAcBbyXjw2Evoc4iEtnqpa
3oF1DBchdeJ50wp3Y/h+e53fMnFMePfDLBPeKSJI4cEQJR5FhbrEaBwMy6NpSCGV+wCMqDWh4WeS
e8G4SwFK743foeigWuNLGBRvymRjNvDZta8KxzneV+Ku7qH6XbyOxispIr8hSAGWU1aCarx5H+B2
iCQFqjx6t5fBdexM6ChrRZMUAhy7uFUSUCNY8mQl0B1XfHonQh8Of/tfDKUyn4yJI8HiNBraMIhH
sMfvh05y2uhThF4peP8L+HGwH005YLyFVWavmvwWG7xH/Urr8uehYQKLSK1yPV+/HkU9N7bWMcLU
MR/aaatg/AgKtZKdWqaKxfcBJh1AxCvY4FXmvqtXIvfzU8RCOwS5EPppfcxbF4tUCxfqD+o37bHb
e1MOfKE/TK4GcBMXvMAzzVTgw3COiobgI4R4ytI+DVRhAm10vnCO2JVE68cSGS9XC0QI2wlbDZFL
UMzeo1D9evsQr8flxlVkB3zNHIAUkcK9aUqzD6PMy8fEb+WvQZGdXP/sp9+37ZH1dNwyyPi4eJbm
eFijIRWzL2NHLR09g5q+iYrXC9pLo3SgLMAAZpk7RDAcUYNIAHpGkPV8kvqnkFDLaCt4AW2LBpWO
iWHF1+UnQb4fUjQ+C2onC+RcoRiZjcQpFwQMmgzS0gXy27/V/pk0TyUSg6o84fl8xUhNF/820SRO
oMuZLu1XDdh1abiZ2R96BPziiIruLgWmQet32fwbAiB7rRM2Rvglz6pbxSBPk56iBICqLxNjouLy
YSz7pr3v9c2MYKkdOytKIzvO+sdEfTay7BTJGDMuwaBa4Vo0PbjSjE+VPJVTu5PzfmeiOXp7y3nP
yvec7FkCOMbIPTEbCC8PAUsd9cTcnoFiR3vFb3c8pcLr1gDO1ERJNBWFhT7NJYAp9bw+mHW572sk
W9HkFeLglunstOkpLpdfTbqToiewyZka5zyvPvfieJ1ZZ9xjqU8LFURYx2QPStDyZtHvheRvnGmf
Rinx8on1/t2yxrhCEfgVcFHAGvDNMSB66LCXy4MGFlewTz9pON2DuMq/Vk4+fz3f/qyclbL4KaWe
5cLsYbvoMEWrTIeR/ulKKA2gOx5nnG39ZvO/sVK2kR8NEA0cOlgjuXnsuwzX6Z00pb2UvVNqh2w8
6u1JACWgCTK3pBiQQuyn6Rm63jbKrhDS9W+v/gq0FK/Qvw9tMK5R6AELExb8oJk+gj7gIE0qqDyJ
Jau6lUa/OgWpd43mDmQVYwy9R5AlqAzNNtS3HGSbLd3mQIKkJsBMvF+2Ri+3toqNGCM80Ml6ARRd
ey9Q2dEEN102GpAYYf2mCOpdnb1FuWqjGuGQ8KEsOydJektRIDeUFbzbf6Xf9WOjGIeLocqWQudO
PEJd+xetHpouctPM9GsNGkW6Hy/DbtGcTnvoM06Z8OorefaJ1v9+5nfiXDJTZd2IRaebRA29YpGR
tpQcM9fjsDM7TDiZtHGDAjDs9MXyOoOHV8tw/V3BvC9ECKXICA5EcpL6vbzibEGp2aWceiX3NK6X
9Wyp6qqrmaj4CeX0kXTiH6Gcjo35qJhbSQyMiXwlVRBBdQH0WvJyEPMI3F9B2z0SgJ+jxS5zITBl
HssFb/8ZXzhrmtqOCn6UNprPqFibjfTBpSi5pHdYA9Kz3Wd8oLFqXzW6Rk9U0P+a4Ozu0eiU0cSn
aW8bGI23aKceokJ7WmR9A8a9ehTsnILcY5hdQgueT163+sb1u5jUHjGqIa7nXUCLQ4b+ublQu9ZL
CHNTSxKQxEnxfsC/9ZMJ/HWF2bv0Sxo0u56DWB+CJRwCWeM4he9g9NavYiLGVMjErEoRMc5b0Qa5
sr5V7fHBNL3IbV4xAOxAnORFpjbosAL4Av4o1tVA799nMhl/aSZFrYKrTDymiviu48wpMejGwtEb
y682+6AqB23D+wyMF+zyaMy6NW+OaQ+oFhBfeBw0KdoIg+5HI6cFdvWom+IKxZUlTb0IcRIxC3UV
iWw2v9bjgcwfVflw+8VZ/eTFFzwzwXiZDjLgYr6amErIuOWPJsi1blu4nlmdmWC8SLvUU9WswXhV
yF4EMlwjh+Rb7PfAEjZy9pKoVZALn6YsWoVhPCZQKp6yTQOmW3DIW2WXWVGYWKR7T4VHCHA56biT
l8d85EaUV4P4sx/KeJYahbhwpOteeJhqHk+JS//oIMypLIwt9tJ3tcJwZ5v8xpGOPB52/Hod98w+
43PiMRGLMsdGtbV5n3S7OPpUoL09t4cMabg+QUhOzZ9lMDIZj0J9p0qzbw5ScPtzfYv6/jgR35oz
5L84vplfAWRAEuUiQMXZCJUxIKBhN24OFCMX4fJBl7teeKwBK5oxPi9EJjh+0Hgp/pSY7FDJK0k/
prK09RJp0PoEAxAVJoD4BFpN/Tx+yBEvdJB+VKajKJ1I+IZpOltoG2gaviUiUCbHMqW2UqBp074N
+ksKMUMNgOxq+hqkFoMG3UNT6ZiiKyO71cdAzZbn2xtwWd7/uQFseR/sMb0QpqJ5EmSgexfoHYJB
pzGpnWFMqtSgPoK+Syj2OBXCs54l21TFYnEclerUm6FDdJ7M9yUfC/OTGD8bN2WcLzKox8ctOZVH
/VPyzBP5HX8BXTbcRVsTWttTeJyNAI1oZ2Vv443GXTg+5hcwjlbvSuCCJ/wCfVgOSfla1uYxw0Tv
sNwJPFuXyRZjjPGyYWguZJEh+lPhLVu50ZzBEj6Xe9PP3OzA01a4rBcy5phYMhSKsA4VmItxyQ3w
kIkYBVDLfStuRmGwkznZFEkZxLyhzUsqJ8YwE0pKtJtGvYUCSidLx7KqPVkAEEuY3dAst6r8rgp/
ZxWaw1JhZTOYI7QkgAomuM53vVL6Wlv486BtzUbwOvpsYFKBaLsyheriCKAoVLL0GqH3wnEQl1NA
zK9mngzFBL95nuAoQF4eAxo1+DwswMERd5DTAs8JIkFnghpWZ4E6AXOlb2kwZK+rUBRfBuDSZzI/
hnlclnHUaZlUKnC3INKTtyHCYtQCMEqD9smbAdt8AqbL4JAxyjwUWbeIxKAQ+Uvoo9TdUXOnRKFd
hn/VDAKsEHQlFHqG8HJD/DD1j6H4Rx6X+7LkgVgvcjLmdzCuWu2nTk6Rc52UDkLUJ4zHgl3gnSYl
L/q8eBl/GmKzckEXWmXpIFUEdPMbRAcz0Ea2VvYo2Jml+eVGdeABNzKY1uaA6w04q2ST9KYV4mkQ
IDqh+phjIGg1obwEAqoutDFrPLhCbZPE7g4h1Ad5b/JlhMusnPF76IhrMaqxq9Ri/ZI8VHfSU+0P
QWKbhxpptjs7GE5w2l+yFbtRYfGmPBXezjOucGgzoZXDyjhlamxDknw3i9PLSEoooGeAfMUhOpQm
9LKOg1SSQFWmyc7Q6JpALhGGqiNB5iQm06vWGCv+uBghmBt9RM0SlN0mLvVnyGHiIVPNh6RQnEqN
rbm7B+i/gBZxYh6Jck9HjFItRXQ/N8u9WOW/AJt+HHpMZ6FDRau9gGL57Qf4IiRltpxxxznWEJrT
YJya5UWJVv0tnXOeeRYYv5tgxjtLJXiwORq3VBB8uZa40eRFhYJZBuMmu6bNJ8WAtnqMUCVS3pCm
A2s7uUlP7LgCNgUUrLXxGekC8F08gh7eE2owfrEQxWRWpFXZHU+aX3lTIN71vfV/1YkyO3m9/c14
QZPBuEQVBByZOkJQq11KEFZ8kYE4Eua6milGHwyMS0N9WkTAPYWPZk6tqANLRx3bCnxIOTgDTf/c
/kHrJ7yIYsG4DR4oooDAnLk32VA2Op0nAyHmxkgJBLSfVT3hnKPr3uHMCnNUU6AvlyjCQKHqT05s
I5kJwd02eu0htzvQjC22kFnNVkX9PvrI7kv6P3gCr0ZmZ7+BPcxLF8I3y+Ypn3p7TCBmfYJEHsqC
nzPhZL+8TWWOdA2N+LyginHCkJCljUBXqC+oAXAmUK8/r2crYs5uK3XVmNbQ9mldyI43GngsMPcI
Vk9QjnszfdaWlb1NMRy+bNhVd3tmmjnGTSiDPxVw21M6gxCuA/gdLHxKBlCBYquowSZtsl0osW8f
1vX/euuwMu+4WZHIBJwNrgI4TQy+Q1U0t2Xy2wDyXt4qKaescDmkvLqmf6tke4xtO4fSbFD1lKeb
InwnPbWXrN+hnAS+9nQARY8MTU0ISSj1ITZrVyWjl4V7Y/Y6FBnFpA3SQvOg7w6EIVi5HzNVw1yf
YcWjYg3Fyuk7uDFmYm7v0vVY7+xnM1mQli9ps5QmfNpJtBdH3kaBFBjO4isYsbVli49yUlco140v
w0prLVondUrdGdB+/dCazi1xhQcVKK7kqcFAFsYphABg2M0ArJs1r65dxaiiH6qTgd7tgL45pOW7
UoOM+4ScIhUqn0KvierGU7ysQ381poDWXor6NrUnSd2m+r6Wj32z77V92MabXD5QUbVjFYqMqf7H
bP6oWen04+C3RbwjmN+4vclXn8azPWb9ZgI6elLi7mVD4jcgXQ8lzunjfkbGaeqzqFG5htNsXQBx
WsvEAHBQImlY5WxHfVN9RN7/Sqf4bFmMk5yWatGadVkEfBxdAUVYHnSH44a/79xZrTyiQGQuOe6w
sUpF03ulPnVJ4VVNEAsvt78Rxw1/TzafmRKhmxnVfQ06WwP8rBndGJLqd5j2um2G+6EYZzimGjGn
DunFygIr262NAY4Q8py9U2/SHQB+77xwm2uS8YTysoAmvsd30qxqr2/HI6g5nQRYoX6wVr44vtAx
x+MrDJiT6uWkUhmnMd10IO0dArpZ3GzL61pw7tX3OOLZN1uiIannCsdDarcGWHTNgReMcE7FNzzp
zEJPW7MeBhmPc/bUIieax78TiPY4Z+JqVPvvIrEqF5Xcx63S4AOJ2+ap8IagQwIo+PqOXw+9mved
mWL8BC3URirGla0hX1xh7j0KtZR0ZXSj95xVrV7thpv/Hvg+2zupVYsKSEj1NEFgwuoTG3QN4OMH
6Kf1Ipv+D/hTOU/+t2zLmUWMk5mEQrf61IP9oxXvY2E3poVVtbuy0u9KoIo5S+TtJhNUGY0yjGWK
D9e66CUKp+wJQI9T5EoPKgC78WIl72rAL9Dwzj3jQ6o5SeO2kAwUJ1o8dakzVZHDWRrv6zFOQ6Qz
/gAcjyusofhU4+tF4H7vXBIeV5oXPlMXz099xw1nn68VU1oISO+wm8JpJk63yTzqxy/1HnBzsl1Z
xnmlgMtu7M+ojVVkK8WGpprwXXfLP0GnvrLX5Tr4h1zgADeKr7abuXvrwBhCJmcB6e93SCTdcXb7
up8xCBElsDle8M+TUsvlvPo+SCsjq0MgqI12jFv64Kd2WrqvjN0E+WQeMo5nl6nEYN5KjeOqUk5V
T04khVw0nd8KicchfT1zNv+tbz1tZ5+2UYocHYZorbWvotSZh7mWDSh5dC919WPJ67FfP7z/zDFe
TtZnjOcY+ZpC5seVvDl2EI0/TDaodwLtnXeKrt/Hf+bWXT5bnVwSkYJ2cdVNxYxAM9gx+Mxvn5Dr
kdA/E0yWmElaT0QCEeG8AMFyqbkYDnEEcBBLleg0/dNta9f92j9rjF8bp1ZDGRTWxEZyl2UfF+HK
xoIGEyct5Z0/xpMV2lSFhopoCHReVtf8XcLIqbvJvb2c/8az/FsP48xAaphHU/d9vRQFk0Eodabe
Sp+LPiikl0Jr8mP3PzwVLLpgpEs/Nh2q6FX+MSa/55xHt8P5SiwFPBkAyc7WS5VnkqdlrWfKH6DN
BPltyotQOBeKhQT0NNeRe+JlRRV0FYCwtNeV8jvZEPA5U8PiRXb/TRHov74Yy/GuJ2DiSsfvkChq
LVC1eioaR4W7ss5DpNsd+of2C/05VIJW+QkEEzziyOsdrH8+i+WAV4URul8ETqSnr8QEd5AoOxr4
xVKMbsT0zpQja3mM8jfOWb2eHf9bOeNMJrXVhdFEyDnayHIRPXeB4qMDGfD2+BIM9f32/bPE+JQu
lqtapZpyUpTxVyL3qQf+2LUGFa/KYJ5RdH8XJdIxDKwcx8xorQXTa3IJGvz5F2fR1yO3fz+FcThG
OxgqHfAOxfve1f8iivJSR3tYXk13smenyC1zC2isGzkT5+nlWWY80EC7QZTSUjnJUwNSBEH7kGrM
NwOQqzYUzEdktAuaeJz18u4T45BQD0IgYCDUAej4bdXWAZQZihSTi2EqNJp5z/xVB2iIoAQzRB1T
zwZzqPqRqrluFnh/7fplBnDZhgz9L5CXu53hlA7uj8dtMV1LAs9tMserSWk/zKm+HmTRXjPdyrCq
R3DHgVZH+hZSmNzOJr3TQRvxPX2Gridnly9JxHHCz38Cc6yWWmyplOEKg50BLQ9Qs/Q55soX+DC9
lB05HT7UMf1bpPmdoGq/aFctXozWryVMGqSpuy62mrgEswcmjCGJN1aWkC+1i6RmtqZG/8whNA2q
SoxG5vF0ilNgWwmq9lYzTras7GVSOk0M1Pm8WOPwFnftr2mJf89y5Cgg2cqj7E8oCl9D9GCiJ1SX
gaZh8rRfuhxjo5jL0BXhbe6grzk8JQCoLsoO8tkgxVG9OdfdSZK9IQWHf0UsWpvg1QGBWbUV0G9f
RB18iCWYaQYPLRlLigzHnCO7iCKofMd2lA4bZZb8LAWnCETiEuSAYFudpBzw200+Sxs5HK1Ezt0I
+9AD+m0e0WrZgYfuDrxIoODpl2e6IJqqDZD/ZdDolpMa8Ui6AdUGhBiXYNRfw6EOgLG1cywlBPR2
PLSY4ySNBL6IxCqor8CF5qBXaAnYSUQDSJy3XHzQ04e2fRjHvyoAy3pgNkejH+0wf0KF5i8SHztG
mh9Kn1GJbggkx2xzVB45J+eaEz4/OIxXECcoRTUlDk66iYJ8S33MElugGOTKE14LgM4NMY4gQ84a
6QPeOWESnBF6qzIS5ar+e3s9HCtsKBIPA66CiOsfK3sFcqjLsEfMddsG77Kx4YjZLbVR99gzyO89
rCwO8p9hA6rCj/QU3nUWsD30UDujI+8x8TP9SRwd3Ac8gO+asLBFh7P9ZAOVpR5UULZ+OzrczJfC
C5HEZcfQUoOR28jmbevq5c/ifgLun2SRYCwFgW3cy5aBK2jmD7c3dvWTt5bEJDN1Xhd9uSYzSriA
u1GyJv0pET7j+M9tO7xHwlyXe7acBYOfRQ0GTGRNK+vnJn5vbYxrrWFy64UWfAU/yLqWOp1/L+aR
kNRGgRD2d/4t2ugFgOhYcZZgsCbQycoeKdyOe+eMa6/vuVHmWWhTKoyThPqJIv3NosxX62gfR+kD
6KRGNFfJnzZtiGc09ChUoJ2Dim8Y0rcCrPdeA+lmGzy8rqEvhl3I010IuNgsyZu6bC0wN1vG9AKO
Jn+JMrsDfEdIvyIAiKJjrr0B+g3N8icNdVdVmmyqbtpJAnMA/qq/ZDpmgoT3sthqxK+Lt1Y8UFkF
wykIGmv0OoFQVrbVNPi1fCjNpxEoGXQ/lKXBgLZk1dMJ+r2Q4UXTiH5q0WeWEStWvih5GPBsacKL
KAbTiAr6aHVJ6MgYKxblYWMO2qE3m7+S+RwnmIGm22lQem+Q50M7xptFat/1tvKbSfyMNMnlnLjL
wqcpyaJpivIqjCaz1ZdKWkBqrUKjdLRHtz8qwQDal3azHPhzeJcH7aep1XGcHW4gusVIaZHBlBAp
AAeKTUcexuLyov40wbiDeBH/32rUNAv64TCDuXQ2LY1ymj2Xilw/wxqTeZ2WIs3aIQ4VFPTBMf+Q
9YGMYv5D7tYHCUjg2sKtdSW0zkGhkwXUy54TT8OIKbj4BHs5gPQLZAbcgO9yh38EW9/0xGc7TFXA
6aBLrJwKqQzS5UBiHsnWVX8ryRpYq1VZB5r25zc0GsQOmoriNUjZ7FmWrBHF6zHRecfyauR6Zofx
uK1Q6qNWInNX/ewuOfYgxXAkgPAqD10oW36sEx/uCcErcNf8YP0qgtE4M8/4YVWSyjFvgYSTffP3
dDIOmoP68h4g1c9pj5DMpbbkt9Sb7OYTQgaHetM85N4Y1MHt68nbbsY3V5FSlmYD39yTHIS4uhsN
mE0qC++2mdXbXrxvZ8tlvPFUgXFEM7DbBqCvdXaQRslqFgScaXE/LBXH2iVyfr08Z+aYyxPGmKVS
VtBt5wAjA+7e2pZAcSNpbjc/jnQjWB6ePdAaYhITpCNWK0O56mEiu1Hr7KG1+BwcvH1mYkDBiNFT
0vCLohZTgEO4kzT5eSC80Ojqq/dv4SytTgQtxnCYgHpT/WajPkeuYK8JoLhv7HRb2Nz6ydVQ7Mwe
gywYUhJi8HUEyg4ouW3uxl7kD9v0ZXKhjcKt5HPurM7492yKq6LtOgWriwKwOTvJRvXSLTervdxF
yN+BwV2DAI5oAnb+0wc1ah7n4Up3Hj7P9orLjf5QlCooGriVVbgYrOcxo13xBz9NMksTKyEm+YQw
s87lh1aZAzNqg6ksWpcOqEBJQKBVwyYxoLKZks9Z+NsPpRMOqB81GdoHCUhBK7Kf5HIjtKE3oWfU
CUqBaWIMOEHmoIjIs5YK23QReI708gj8/OWMw5a7zETnGZu1vu+qnTnlc4JUahWBwyQKt9HN+zaM
347kjAJagimLxkGzBmV/qkIYd5WmnPel1wdcgB7PIOOpUREM85iKxkmcQGUfP9Vxeaw0CnyVIRyn
9iEC/bhQ7ZUBNLj62D52ymvT8Zorl+/uz01m3PTcjUYSRijWA04Tdq2rtDPPZ/K+I+OiNdTPCSgf
jVO8wfzARovd+L1wtN0URPt8nwbVYQvl4U0DnTVPs7Ntwg0urrjtn6tk3fYym/O0TtAYH1Ckdtfi
aAqR6hmYJVRGDGsBigK8hbNlPELxHfqywBvE9zz6wCswup8/g/HVoVnNsUaxE+LK9wpxw9FPISpL
7Q5VFTwmqL3AtBhIXJAA56yxEzRlaibJpGIDvuUhbeWV+vq+dVSv2ULWwgk/b7/K66n5+SqvCzU1
UwXxOt5LZqFlUspqbwDrKXTKNiyJXWBoQgNrfJtX1m1Tl+/fj7iZhT+ool6N7ZoFVCQN2mi20rza
KFnN8UaXccZPM4x3MI1YMduqEk7pMFoShu+7/kuYRidWBAiJ8Zoz127lWWrDoh+6TG9mIS2Nk9lt
c/MPHf7+Z5vG3HpDqdMxHrFpIUbWFXX0UQVzs5o7on5ZCfu5a8zVD0lSm2lK1kpYeyzQj+9AMdQc
+ZUw3oYxF5wohTzK+greKI9Li/n29On2jvEMMCd6MZOI5DG+SCs/TUnn0mpy/iMLLIABG7lMowIL
8bKPqicDTYTbBjg3RV2XeJZiFVEZxl2Ej9GPJ2PA+4biaaHwcH1XcOf4qZKiKIaqQ/tOZGKcJAqB
LBcxu6X65E0ZthHG8IJpl9soZb9V86Y4CtsGsDGdk9iun5j1Oed212fobHkNEIxiVaSYwgPvZNrW
tgBop9qXzgD6A8g3OiZ0/m7v6FWHfm6TCVFomGFTZ9hMK0BdoSZQt6dBBi9khREkBUOz26QurAas
dwXIxiPjS08eZMxBEYXzyF7yZoCn//yXMB+3LutMCmsMrlUmuu26P4BapztAnwRyXmBDeV1SDKWr
sVMpAFK1YEiccycjtZ32lUOMnRbzhoyvnjZNgiygBMFcXWOOQb+YcWSQChNZ9QtY8vxWrMFRxyOJ
4llhPjomoCIokYXo0UTHiaZBnii2oSf2/+Y7ny2G+c4QjQ3jLF/ICRKSs4shiVfBLQLMWyIFqjfS
iw5J6/9D2pUtN44ryy9iBAnurwQXSbYsebf7hWG3u7lv4M6vv0nfmGM1rBEmZl67I1wCCGQVaskM
hOHCWZ9zYpX7pt0kz+hQzNeWpuE63lpBTO1nsLm+rUN8qxpyvSPvtmtv/uNq100/uUkL+tC1EsLz
sDtisTomrz28adcXHwTfXBDGo+iW70Wh6Jk+H5zhk/VyXkmttCbvdbR2dxbqPsr03NQEM20hXhoa
akwQmmE3GA1CijEIM2OvphiUurz0sxhy8gs4f2WYZou0q4QnB3q2CCSOzBr01en4UXSTk6XVfTYn
d5dNfifVXm/uiU3OdcVGmUoWsdfdnvHM0a+IDqlPTNOlKFah88jApqPRNtnUv5gkrEKcqeP/aZ5z
bAaovMehn80DWMmtQPNSv342to0bPSwemHaElGZnOiP+MMhnEmaz7sYU+kboVw2DPsiC1peCf9Lo
KPiY/GN76tDz32FvD7b1Pg2gqbYVt0oKapC7Oo22Nftx+UuemQn/c2UcGMWLtiyjGmNOH3U/8mgv
12lsURJtUclNR197bdzqWnYjPOda6KDVnqTf6Bka9P5BE7UAGD+JW0/ucGhgvjWqcJcsTOtoYxsY
wxV4kUXAuELQN6f7dXh5bn1MihFIi6wfM+g9gs6ohg4bDQW7CrRfxAGVoqDj4m82WYPAt6JBwfrT
EZ4sbDB6o4G2snlgL4OLLrbn5FbzStCbSCg15W+216JKqNNpT67GDYqE+vbyVz4f36Ac8tcP4O4r
dDFmBt9mIi2BuZw32Wv1zw7BHKFt+9AFxaG+RYlZtNMr+H3f6S+z3D1tpanIGwh8Hpaf62CbfYW+
RBT53dxBFvtBvkKzANpqhVmR1U1/M4s33Nr7YZoIMf70BYgrTL2y8HBcJw6W62wHGvpAoVAm3/+L
liLcnxNb3P2RZoN18oix4rXnY9h2h9iVKNr6KMTXMdJri56O65ZdWhvn1Y3R1MNRC6WDuRztrnUR
yniYl5I7jC6NUFdDSkbEVnPex52skfPpRWzkMRpF1uh4XCjxoh0KbBNVaPNRuKAgfL58Ws/ezxNz
nCuHqItJNLC1HezwUTYhrPNx+e+fDVFO/j7nssdpMYrImjFkiuwzOssdCM7/SJaPURpfMqGkjuB7
cd5ZCZd2yGtJOpTF4IxaDblwnaoIAhrLuobctiimPvt6PVkcd9M7kEYNipnhzb8OotAY71c96Lfy
RhT5nPVUJ4a4ux0bo6wnzQTWCXvxzdQEW1vsNMXshzp0RNAaXNrzr8sfTnD2vw3ZQJBoqEd8uGqq
/RjNawxlYjsit63ykYzNrpE0Z2mETVXrlbpw5fihm7wkLSNlEh0xaQY9O/SurSldDOUGmo+x/X+R
2P8DUvgRnFqWIB5m69HRbHdTYvtZ95MMr0qTUzlHfVXfoFNZ8A49H9B9fU0+I5V1c100Ma744C/r
NF1vODFaIdgzRG49hhY9q3KWt7VvznZr9799Vg5ewnhutDyKo2NkFHQYok1Dtox0jhTbtEa/65C3
R9UWhLBnY42TBXMgE2V2JvUMm9yor41xD716quWCQefzbvfECIc0sjSQOhmnEJW38ZNc1Dad4Znp
ge0NHjT9nOxeH/b6VhUEHOcD5BPDHOoUcWqVk7GiTt3vtfo6LeSfoWS9ldXPaRg3Jrj+UujjoaOX
WqX8vkDOCCUVEQXoWfd/8is4LEpZjykIaMcdNAnBTV/+SPPBDfXmusmEFezVz36/pJa6VspRErc4
OJqKZdByDF0jl7ANMYygI1xVO4uOqunPGg5t/pSWj0OpuXrb+YXMRLGO4AfwHWdarOpR3DL70O8m
f2VaDt0SU4AqLcCxLIqszp/e/62W7zzrYzNMizSLjkoqoz0m2VoxZmxJJ7iZf3OAv+xw0Q0WZDbN
AFgoUBmGmEeNWBnUVDQ8tNvip7ILMU6ZuXkgetOeT1IZX4b5MEcvhl5BzIr6C7uWPTR6BKridY4B
cWUHVZfZrfw8kCvvMhSJ9pWDohFEIbKZmPYhM58jRd8j51VKkuB2no8/vtbGQU9RtWq0YAIRpPJ4
C5Q6BW8FCDAhwTs/Ei24vKK/Cd6+rHEYlGggpc1CXMLa7X/rfhvErvGwSqZZmzoQJVLPe+gvYxzu
yLaiDdaigfRMLg/tPG7AJatFww9llRpOf+btExnl9/+4Qg5mmFR30YjKBML9ma4p+yIYwGQmBYxm
vijsEa2Qw5m0Z6ktpUZ0TLcJeAOMbYFHo7z5F2xiaxDw105CjgV4d/JkLPJ+mq0CQXC6Hbb5IQmq
azQkohdDlIK+fORBTP2noTGym4gouGlN/bNZgro7dtW94Audj6C+FsPByNC2UDdama7+qoqvL98E
b18pKPzIrzYCe5exWJc59MiLyWDR6neHF8VfSZ6gYml6C4UA+v0s7BoSXDFd5lCDpVE/ZzpOffcy
uRrFe/MV1ACB4lnP4lHY87mok5PBwYdSGqSCMp19gCwRev1plux7tPRDitGp7ac4eq0Mrx1KQbPz
+XD/6xNyMKI2BIptGUBLU14hl+k1mKA2Gd5PIC6vpLdR2Cl5GSWhXvfnuSTyCLJEA+cS6uWTTyhK
Muyob9Zp1UCPnDUAn97UyckjTMkKm17Ohy5fy+UwhUR5HFYQ3UGCU8VHNSga/qtAuoFA0BayprQ6
DA2YQoSpi/Wo/H0Yo/MiTFYl1ZbUrCfXr7fEyzxLcroN84ife9K2e8wDEfub4P5/HrcToJGkiuRp
bq0ufouhpEACVC+VsOp0Pifzvw39JrqkjfYiT/icMvhWpPe1y3r0MV/wQzziK9jDz+t6sqIwyWN9
RqX/EHVgT9JkiMgLhjhFFjh8KSFoHtojsrQk06hMSidJZBGGCTDzs3f9dBWsYUWKdkScwDCALjyY
TQYaBdkWpDpBSNWHy5h52a/pnwHZibk+U6V4nhFRdhYESvQ3Br62Jrrq0d89GJEPCnHaD4YAVARh
nv4Zf55YjZYknBUDVtfs2XSNFOF78iMJzGAdfjfes3sxfoq+HYcrBul0CP4hpCWm8apGz/YkIkP+
LuGzVke+EPrzsX2yqmksZ9UExRAkIA2vVH+CucxdwGq+RBo1zQdGVKhmWr1bgJ9TKqrEi1WZyjNo
D8EUjs63XWqP16HS0EiD1g+i+2npqBahWz4xMLtr5le6lQSlXPzMM83G9CvaC0lzDWKam8abC4mq
qjw5l8+HaNu4uEcvpzGEtijg2LyawDXUiAUjzqeu/gcRnxOyJ9sWh4up5BrI39YRpH6fBcyLN/+k
yCKAPD4/XISKLpMe9FxZZHlWi1CfAW5l5enyln3moy6AOU/7ZFXmHOUQoz9YmC2rK3ZUNbLJ5sar
B7ivEUSPzEhfiFLtTTk8thIYNdSxoQs0HcPOCDB0OpTTWzOEd6XFYoeM6a+p1lEpGCbHnDMfHFDZ
lWJ2xiMYrVB9XKa9OgKNQpNUtIUsXRr9xwv72bR28o3qDHopfYzwVwtUP7tq9qZnHMLN4IXIEUlb
00238ePlbRQEAp9EsicmR6K0ZTMb9qFEl4AU+Ysd/dbn27k4JFIn5FsUnY31/0+sSWa3QPDyMxFW
QXsUdZrlSr1T97JfHYkPQUKaP4rm5gXYy5M+gYE3MsvClg5DbUPdOXPy1npMkiOoUresfUpD22kH
8z86GMIB4QLhC5kQpDXXoFxyWlreT5u1Xl5tyx0kEUPv8nc8wzzyByx+DnmcbK01LErdWwgBoPyZ
3BAa0+Yx+sXKjXWtB2ueBBreWwxdR772bLuiDNG5iE5Da4+BR6ihq58psxPrmEyFUlFbhofFHumi
Q58eqp+J8mygbi1Y6DmsPDW1/v+JqYxhcEiRciRJUB2XvSZyoMoauybEz8ob/ZFlrtitnW2mOTXK
Hdy4r6NSASPcoUXNqZOgNZZDYsIYMCFbuZEWuYt2ZFHuLmkBCfWbFiLF8C/MyebBYxiCz/UbtYmC
y1sh2gnu1WBM3RCDfDY8GG3qzHNIpS7zL5s4m+s8XTh3jmcpn6SZtes57n+3N2vaOntUfpgBiPEy
R8xhfvYBdmqQextM5dB0aoVWE90ZvegKZert+tjThNLdoiPL+VxTKftosFTpoIEuuM+p2t4rSxWY
y8vlLTyHsCcL4h2vBBappAlxNazusYoemqbFVOJLn14bhqip9xy8nprisg12XmeSySTU9rpsm4Ow
Vkvf6rQSJd4F5473vKVUTp3aW2v79loFU7qVcW4XBaNv+MYmQWc8cOa/bSL3JrATyJ0aWoZcv21g
9Lf3ouoxko/KjMx6qInAW/TJOIjB4F2klnFoH+bd/BtJStecr4sgQRs4AsSrqvFyz/D/SXFdtLMc
zGS10i42aaJjP0LWSgJPU/50eSM/n4J82HR6RjjQiLU57Y00WbNFA9IpMY0RYcj+OmoiGvg6m7o5
tcWBBzQ+9QziC0hYbibf9KGbeexQmQHD0D9oTBDtHQ8cVVnVrY5IZraboCrnXWHWAicrul8cZIRG
HxN9DZYaeIEwNKgxQVNDkMAW4BJfh8WflkqzV6RDM7w3i1+BDaKNnqRIdBDOPYFPPg5feG0SzK2R
FKmJ9SCsEQruMVSAME0zBDM6ZUTZF8H34Quv8SJNfZfCk4TWS1x/ZOm/iZ5PF8RhBITMFbz78IhS
QT1LaH/D7pV35Z1tiEqlXX/I/LiiojG4c9HlqVEOKvK8tgrTAOQm3V26/F6mJSiHX0bXuJb8rMtR
EE6LIAISoBM/CjDLXWVoTJMOHSYbpei1XjAlMpS7ZYm8SrIFx/Fs8fp0hRxgVPoQzlNThAdyi4Cd
QqlaywLFQhREwTyMIRkwMHpkU4bXKda+F4XvomPDYUje15our8fUlqBHHAYReBEEkHguoX26Qg45
oDEdaaT97LcMQcOe+kaJ7Hl7rXp1UD2bDwJzoovHoYgOlJezZVmbSOoH2euD4UoD6Ts6htd+h5yK
OgAEqMWPEUAakrFqwAesBwybmr6WzdBlaIPLyxJcBH72Pq5BzSItwPr/52iFkriPWaKgF/hmwXHQ
1m95Ev3brd6GEL6MjhVUsRx05KHBSO1EJ0K0GA5KZDhJqWMAerKfiwC9jBSZSLwcP0ezNLZrXXDl
3LYP4LM+9ht1e3krRT6an8sg5qhNCq7yYVAzMBo1bttn7qJoW9bFuyEmmOpl7lIN+ynbrGxBl82L
tpgLQoikFkM44rxE6BSZ3y3kKi8b+HQtF2IQjYMUXdUNpvfo0ScZc4ascqwFKbqxmF1QIfW0TIaP
weoPua7s8j7aTnnoQmW6HjAmwVrXgsB8mOF5OSy+oY2eGkuBbHbXg966YGeCmmX8oWmRV0MG2zL3
mgI9Tv3WWlBjKKD+YcQiOrsz7HIovX69fjUOo2YtKeapRNhmg05Iiwq3A+elU+eDnzRGkExvYc2c
GbIfZiU5yB4GrJL3Zp1utYj4LVsnb/TWQY1rUxXXzVC4mMz7b07jU1Hs5N5gBE7VCrAQHUL2rkTX
Rp8+6siT5cqjCb6oy9/3bOJZU2zNNixbVg1eDcZUGTGJAU88vECN0Tx0vhWA++yxMajmgmFEBrVg
QDbC8YjzodOXXfInOETMauNQxsmNt0awCg4XtzCpXIVI7kN2kEJ2EOkBMbff+RvzZZeDCykiyZKG
PRpGugdDArO8CJBWD/T9wnwZWH/A6deTKmgXzzP6Uo3FnyV527ZvWYkIJ1lcaSnoVAqm+8/7jC+D
HAZYBeqDkYoVLeZvuZepqvyQEs0VnJNzZavTc8LhgF3kaT8o+F5rKzHIndD6n2zjjQydHlFnwRk6
qfWOfq2Iu6OFZCqtkiJqSrfG76r4xHL7roPjlV+BGxTdhtc4G4eU6o50P/xIhNqBoj3lwoyIhTJZ
7DY8yJXiKXb9sSCbPBTT0+VdFR1GLryYG9Zh0hZnxbJqmspvGXRALlv4G7z7317y3VgQXOqrkiF1
IiHyhNQ4CVS3D6qgfjfu2+uloWtP49rxbm3Ii+bLQq5JwVbyHVokktE4ZOPgmPmPEnjZNpajDKI8
xwoXF24dT/6VsmEmy5iGhyQpTZCz1H7dhjQyQbJfZA5ph2DUky1JpU2vWMBSMt5kieZf3mzB5+SZ
S6dp0SCngeegaRdOBU0pUEf9NwscuEylLjdkGqMjKN1QInnKUQ25bEH0uTg06Vp9maQGKbAhGWha
Z9s+e1SV5v6yFdEVtzk4qdQaSgi9ttJDKL72RN7aYHEhgvXIrpQAJQY/Oag79Lk9yo6OhLjtihIe
onVyGKNJWdcD0qJjAaKXdLlr4x9S+vPyKv/mPfZ1+TgYacGz0doSikS6VFGbDJZjKaWbRuBSVdNH
Obnrh/KmKhiYG4ttUbaHLn8fY9xIKaQLhu1Js2NozdctAe78TdT69cM44NEnC0P3RouEagDaCsgO
9H55s0oKih2uwJbJN3B1Y1f3PfhjIfkMymX9mZkfk6zl2ziDC5mhQVqjlDXv02TX1woRZRouAwMe
GX+646LIu7CBIiV8ibVjB6TEMcpcghVwRT1J4IrPv0X+2lZTXn/Mie9nsjJEaPqz0LRi7Vbxi5XS
TDwvL9xSLoiph6aW1Q7VhMTQXBUF6IG1vrIcZPsVHYBOVFwvZnanhh9lIdrPy/fG5Fu8ymQyElYM
a5HBCtY+pCYIsafkp7V2wIKKqhaOFolMcpBUKPqQdGv2H+1ArhQ/5gOoKDR9c/myXgZvU+YQKZJN
vcC0BqgoKsUpoqsR1KWXLfxNjvXreHCYk8lj1uYjpqrXGCr/qMFQuXZvDW/lTnzvzuiKnkZRpsyB
T1YtWZb0OPnyTvdl3UXpTRu3GtRmMjcmtMRMsHU7o5R7tVJzQtgTREb6wVhCh5i7wie1O76LMkR/
U6P62gIOeCJJy2tigOLa2NfbGmlmDLVjBABC1p+yIKL26XVH/z4sMPmeLoOl00LAcHKIhsrTLXQL
NI3TyvYuSV4z+b85NfPz2p5c/8mabB1P4xDUzmwbv0hgYHrMfi3v5SEvHctt3Mmz/Pq2giokOqX8
cm9gjuQgatkTrZkDISWtFSPWcJDJpPpqs2xILjmDDN1bmQVaIprDE9wbvpxsgXe17gxssdz8btCg
MVuCa/NZ9b/0EbmgpwmL0ICsJvhO9hXKtU7qJwFEebtt6eIQ30kgdbzqU0cNZFd26DAHw76mtitd
kVs9darny7dYgPF8f1guoaqg62stMkBFDRTt82fyTDhPueLNpVVzeJSoLcbw1uG/kWo7/TB7rAe5
Y+ziUL3Ifna0fG2T3YsOj+iC8hO6oEKPShZ2Ns7w2m3X7iXT0bbrq4tgpAwtCWKu7hWILq2UAypl
jBNWGmp0nOfuOtbMki6qAcXA9yW8MaXUyevQKfvFae2SEmiIS5VCWbzPrOw10SLfBk1fl2rHChLv
lz+1wPF89nGc3meQRkAven07hX2wVJ2HeNGvclt0wM++rUESIINtScGwLufgID6dKqT+JF2Jj4SG
T+wj963tQIttgg5+SXc0vwtAm6Y/6J/6O6J6z9mFnvwA7qyVajpX6B6Ij+idpoWVunOIR75m+pf3
8ywynZhZ//9kP9HGn8hyVYWHopnBYll4vQQxUXCUa3IghWVw2drnlPy3c3VijjtXIEsB8TkDqwoG
zp2m0ZwukrwWLyaJICXbyDSP3jM0yNNMbzaVHm1Tme3Sqb9lqYLpcwIKh1YHl26pDLYzKS1zihnR
uIxp3LgqnqPERIqSRL+baJh/xWONXpbKeu6jxxLyNgNYOkP7cUjCKz3J/M62ttOcXYUQFx/lY21c
2+VzASqXrHiZF/s4NFO1KdPsGDUKlIKPVq/nTqPs+zaYsxIzR3PBqCYfp5rstZYcY51FXpTirTA1
aRDjb4VV7XVJl9FKhvRww5pko6q6J3eDe3lfLx8WHNo/v6JNqmWo1jkJI9pXUbxn0QNSotvLRs7n
Jf/38SyZuxOFXc5LNOHpBDfrtuO1TQwKOc/rMbkvtGOtVWC5nZ8ifV81hyzrD8qY+GoP6ehIENN/
w2EDLay2rGm6RTBPx9d47QgUxqMyyDd1W2ykMT2GBhgGm/I+swQUFN+xlzPFvVXGdmzjtujlm7/q
/cQCdebay4CZ9tIpURIVfMtvzoyzyMcKMuQpy6KRb3L2aiE8mlKIyxOdNqpGm/pYdkixLbLgYn53
6JxV/vlSQeNkGrGl+aQ8g3SaqsODHZNNXBxkfdUHQOFS1Y+K4dvdVR3F7jSgoBMNVIcYUQ/lI6s0
vRAMjwR9viA+tkYHTJObHH3MaRZf9XN5hQz6IoDp741l3M/mDr4p2WPbxPjZDDRFQX8zxY5pByVk
aWpPZ04DCvM3KOtCIi34BwMR367dp3XV+n+pWZNPLqkxNHF0HdbR3WW6sflTj+Gf1/kh0Iln10N0
m3Yo4okfEn9zLL8sc+u2k1gJSTTKNxAuf1mYu87OSRSTZblv7zpIs4iCkG8BAbdU7u5bCjLN4O2R
b2zwADNDofn6UFFcoq8NfB2dcxFl3/cXNWeS84AjckGm3cEk5jvLxR+2ymcHqDK6vUYLXxTdiT4m
5wkhsDVKZF0hmBYdJX/pq4KOgyj5+31qlVsV5wH1qqpMZuPMtN7kYhTX7Wp3QRnCG+joMqfqwfFi
oDnQFQXJ3wUFOMvcO0+Zk9loZCxQqQdaVeOGkdtaCp0aXThslyXtrzgPBpDpQMIXAd1D2N7mke4J
nMgKX39EAH/8CotPPWW61UgLw68YFfiLZdqU+q+0V7YSGZ0C0GOXEN5Ytl0EDZ4Yb1GSbC7/gs9a
3aVfwEG6EnYkMcEFdqOqeH8WblV0uyn9MVn1VcsQPiC8KMD0DxahWeuv2NA5anTdQ1Ze/jDiD8v4
3SzNld1VVE51hyW5q6CcTBgE6AlxUxuDUVLuTuDIa8ZjUyiQkrlLjcQxoOJArOGxma5lqaWJPrtT
1R/Q0wPJlprKaPVlWHiulTSRjot+3YS9Y0fdjuUsMMqSXt4GAYRYfGJMjwwznypswzI0vkn6TRW9
Tn3hzlhgtKoqVLtm9EMJbaRy6c1SRNNRxAO3wtSlT8F5HVPq7CnFdPFNDSlm1VQoGpBuL69TZIJD
Sm0YdT0z4cA16d7Qj2YmKl8L7tW3sEgxSnXIVixeQ4TuoRwC463Zh666N36Gjp4j2yhCY9GiOGhs
5BhCuyZAJMoNR1teQibqYljR7tKX4dBwqUu5XFaYwoe/bYvBTeJ405Y/zMlw+/np8jf6noXjQIED
xcRsST5Kn4509BQXw0U/uqt1sLDyzVHMTC3CIA4JewkyGL2xnolA+z3vFzDxYRiPhivpoNhZX3ad
Fp/wGklvmcu6OAMpJitM35Mx9m0NjZzS4A3aTkp70d2+7Mvwgv3zPdCHWslIjCPJNK8oXJnqGk07
RCb1FRTIsy3ezjLoUsTjjYJjw483TnaeJt16MKtkdiTVdML5JzF/tpDJnLKfl0/N+UD5rxjI+gS4
k6drJ0fEkhKARylrXmimQR3i3ZrOB7JkYPJId8VobZTxP94MfvYRVB5FzGqYZUN6bBhSs2gitI37
yH4msuChI7jnfGKrhEJKKk84qBX7ZWs7bRY1hovOJgckXQMdyTbEQVGXY2w1V6xvaBvOP0CLJqkf
Uflw+ZOJ1sOhCkuTGK0+MJfWstepGqY4BVAiOvkckuAtjvkoUJPfDLpyU0aQK5yrFz3JRTds9UwX
8JHPQ+ngXOzUEXZChfndYGFcBbw5088eOjbL2DnaYLq2hqAhPQLaArmP/T7/F7uJao9i2aYCHUGb
2826Yx1k4PAbui6i6JYitrC389z5ODXBbaeUKh2aqdfthI6dqlbuks9Us0oqTZjmJ9SeezdSbqN6
iTFHpO/LJnSQ/LvTsoaSfnllpeTVOvNzTf03X+D0p3EgztSoSYocP22MKbKRTEEq1tqadPhtWrS7
k6FiKHqan3X1XzZtPnhlQ1SUWvbp6lfuhoZ2mBKxIMM9eSCbw0Bovk/3okzg99k0eMdTqxya28wY
7FrGSsvRdhrZ70AdZJe5F5UbKb41kpga8+zIYXwPKSJqzUgZ3hYzNMIRYXdzSiO79zQTz0PRNMSK
DvwlOP1hXKqi7WU2GesPU8f0pu6PGvsw0L4y58n2Mm58Tz1xW7BexxOsHxt9jsMV61fF2xk7TlzI
/wT42sw3kKyAUsuv0JvFCgPf5n45wyuinRjGfJqagNQQEaoEYsgaWjTNrZSUHluuQmQoxxclSeg0
FIIFnwPK051dYe7ELOaq+75eD5oWIccINkUrdi9v6TlPfWqBR367wpjOCpSL9nOYpiBtMD1KNEcr
5hu7akXPvvNHxTQIRkhkdC9yC4qYpMV1LgOrwDY2YewJuknBWIGwaaDZw6qzKuPGItYLLi/z7Mmx
dMuSLQyAryyjf+4kkElWGmlsPwu81d2SuPr7qhDR+6hYOIblGOU/4eg4F2KemuWAU4lTpbRjuf0U
PwE9SOENUJVFjPky7RMxNcc5t3dqjgPDIjXyxiiWFpWp0ZMXT+t8bRUeWzlckVZgSNe48eQlvojs
62wG7sQyzz7cwdmaoM9YLctQ4IlpOxzWixner6Sm036paPyLTc4/mCo9d6ZOTXO4mJNCTUair3s8
ewQUFPeRBzE12lZOHH0OmIHhYJsdhGdq/cM87p0a5nBvSXuSqSU+7ir+wcCqmtEcpNLdjSzk71HP
3dNTWxzyzRA+BRuggkVWsZdCK7e070FAipzrVTG+ZguSw0jB6QVi+cV2NUjeW6vMDdkQSBWGaFMu
GFqpMU4DIrTiB5Nb2uEZUunPUl05ifkxD/soZ26lpzfDiHTpDDab7kfSHiobE/9oT7TjjjZGvc1Y
WQkw6HN24tJGcujaKxgJG9WhPajmXZ8mNK7Gp4hEH9bwkKc6JekvUtWbMa02bE58o0adJvUqpITU
CY3h6OibE2ShwfJj1Q9FHdLBelBsOLriNonvQoZMeePrKEnM92024a+nXlKhRbbR/AW853i5ey1Y
eqplJ4eYp0+fwialTMoKEQit1+/SOjn0axNbXZsEWwxdQyIQZVPa/AKRpZU7kqO8Z9Cvg2j7hiQO
g6ywX6LrY3MZBkU/gEN7Zi0ziaS+PdgaBJigl0wWawe+BFrrzWFkqUuWJ2kUMNGcTTGdnl0Oe8FE
08wtZqzRe6WZSI0oDtiuvO53jc121lFXUahknvObpxY52CWdHWVozMdtyXRqgAZqap9QwqY6ehiR
Z5yfpOqXMUUO5r3AU+VI5cuiPrH+XjZiKnd7FkPqFJNESWTj4+DW2G8hgEVHliWvbuK0x/94Cqgw
EkWmSrl4HRQgbPLK2qDvghzBb5cB9PTGy5rFq4YysFRw1Ax+Oj8m3WNUpbQ3joUJSSTZdvqkxDAY
SLLG0ZHVFKJFfpFr6FANxvgut99rG2PVCtSbNMkpbIx+5miPw99mbeWCfXw0mRc2pV8Z5Ta1NL9c
4jurfJHtTna6Lj/MXW5Rkwy3l4+SyKManK9RjCSbOhmItB5mDOejskkLMKbhJbBLKAgaPNAaiQ7w
2RTRyZc110DtJCIa2inU+gRgvw62NyCBDSSv97un0LGeE1fEFXi2+HBqjvMtpj7qpW6S/4f4+KWi
ljv67Ka9j8TO+9xb8tQW506qrC4m0IK36Ics7hSndYaNGgDTHEhagqZbdEmEa+NcyqRqMVRGAAbl
9ezVYCTsQJjdbLvgH/ho0do4hIegdmNa3eq+EPfVrxiSLZBrK7aWzx7heYQSxuS7Ph8i9tPd5LBW
KzUmkxary9PCH5Jrcwp3YY0uRct288XaoFasopQZsn0WIt41ZXMzRcXvGp3itMiz0rNHBWPxffdr
0Bs4h2iAdiroVmzVnI+tNn3EhXQtJ+lbAsVfV7aY4aQhgeK0oao0TMpX8HcnVwVGMx7yrjY2Wajl
gdVOh5qMBijpftZLTovW9PUlxaQTozYL/aF+0PGcLsyNKj2hvu004U8wEWBCeqQkxPXG5ql6UM9A
guijl0Nntkq89dTRlauIGuCaMcsZihqto5j4t+lnZrOgzEGxDR7PNKypkj0VfU+XHE2i+ewMYUjL
6WYerZuOxSieA4ZUr6tv01CmaQHjhVOjDqTXt4a1k+zciQh4QqSPyrxT8rts6GnUVL4lXbF2CqBG
5mc6FBfBgGc3phdnElgaQk+zFifVmFfGEo2nymmV21R7NWdMMw2xl5k7pv4i+gdrHu1chg4wyAnm
rZGSoIuh4IeeUi2xQesORoQecUk90YIVbpphvCS3oRFauhAZ3FTDFW6ra090VQqy5NrDvJoeS086
OtLipXCmbhdHv7oSXVMlc/K1ulWA4xwqgJW90ZJtKffOsJj+MIMCtAikYmcNYEpki9tnZKJl1qFN
JXkl0HC0svtRfxun5jmVQANjdzWtdHWfxtjR6d7W720wqU/5jUmaxi3atRUq+mDy0TKJY8voMR3f
UM7xo/7FSskGYl5OWIG1tr3L8ISVcsyqgykxi1LP0q/iKlAx21a9hcteZg+2btFi7h19eqxXxlt7
L9VQZWXeoCPOn+6TftvX6CcFnWRrlg2d7I+p1l7mor1Xo/wln27AoX1IqptM626qdLcyOoXV9BIP
4U1sVF6ZNtd5O+9SVK/Gah9n4ABbkke9TKmdf/T5r66RD5LWPQjcyVmXbRJdJ5oKamR+kH7SxloD
PXt3kNDz6i1u4WVoYJY8JcBBbkBoKGZQXKOAb+HYiUkOcKNOWUgUpTBpDq9Ld2UO5BFk0NRsLKr1
M81HwSzM2fDrxCCHuEMaGk1uJd1htEMqx0Gx1G6iH/UJhXqm3RXkRhMyzwqehCYX8llpNDS5bbfo
7FK81saLgcS0SN9SKHhlSMspdQ28C2kH7Gqktzp6JP9H2pU0t5Ezy1/UEd3o/dorSUmkdsm+ICTZ
6n3f+9e/hOZ7IxriEJ7xaQ6OURHoQqFQVZlZmAGZrpdVNPH/FVrCxWQuEew1bSnLBYngAvHk+bsl
rw7pr81GuTfNnYQ6MIB4jYGsnL7WSX0xZLE7kUe1AV4e0110vojry9yOnWzFJFa8t2fRxKwwveAS
x6pY8iqjuDW0UBlCRrZRuOR+8MZHShxwGvr/xes/yxIml0ShFw+g8IJEFbz9wdh55QfgAxJ1sgf8
ajDdiXm5RU91i0uhVDAqTan5YVMNCjattc8hwTBjmKkZQ4aJSBcXNwjxCMbsBC8QgTvyoNa2rpZo
oajDAH/ptv1dKbG4IhJJE70oLe5og8UrsYzc6g6ZcmNkk5uroAGH7Lus30vFnZG8RwWInuzKrcY4
kFPJLRHhp2kDSh5Hi1cPIjm4BXFvtE8UaLE5u1eUq4oc5hkUiRNK+60nGZk7LZKnGmAXj5MrZUh2
i976c277Q145koZsCtFztUzQwo6SlyDfh/yDkA7uZOT89CGLiypGNRulKX3UmCa/N2/jZ5aIo7Tl
ZaiHj5cldKRFyeMHuPxL7DwyyiV0/Tpgkh1EO4dm2eRz3QYkxSuyv5zwSNGmXY5AU0EbcAGgSh/w
7IscqVYcSwrq/qnGxLtcD241T46GyskyOov6NEivvf2dNrgd8+eusqAT8y7jud7HqzNF70rxlEL8
iFpulQyupNxLyoJhCnBM1JdZnHs4szaJPTXdRYqCudWDZj0MUuudP7An9/oognPLjnoJiq8GIviY
ly9NV17Epiwwcfq5fGSDy1wnOtKcRsxGEOv+BCK6TQdmVVTw5gvZY+wWoq9JTqbnRya5SyKXKm2K
IL8Jk9Mj3sBmCzrhJrTd7HIlkBNhOuG1b2KSDg1ky5MAQmFNY3FwEu0vd0NUOknSosCVPBrtxqiu
ak0kOCsKQNzuLqSn1VDhDtLk71X22EWro4pw31/Rhb9edBa3n3pj0D5OcDp6L3shj5k/g1PTU5j6
nOSuO+AaIb0ECbrE0dhcoLAay8LbudPJbWMcN4u6JIiyrA483zM1OKYqL4UdLhSR97DFnDPG3Znj
UKe2UmGx8vjaGbdZfq2RaykRTPyLnqu8egY4EPEmabGmHjrixiNTvc22zX15I36Kn8zTPoMbj8zW
qrKU6w4rYiws6gaFmA+woLCYISgg8wBsRjLXjTZu4nxbXrOr/22BZh97D4u+kahaw6OwC3U19FHB
7j0XzhrQXQGXfINURbOVPZCyu0IWCYEL8kOxpaQnUlOhcsIaAvSdsUOPGwZW6X78BuzyZNw4+mJc
XLbVaai7uWd5FMPGANZFcNJGlDPwoDJAcZ+7ugiPfTpQHxnlQokyVkYbQwPwsNwYyBUHiI6DavZu
8kAUGiSesO0schcuqqwFMMlS/dFvsJ//KtgYjvWsbcT1E1EE44cKzGXEzO2EBKr3Rq+57dcgfo7d
xC9cEwOq3XZ+7Gc4zhCjMiVc6EnfMSB1bmiGIusGV3Uz4gJ0AJrJfGf26h/sZKAShneqg6TYI7fn
7/TTSf+ROfZzjmqKVkHXpo+iHkl/haqlnx40z7yZPPsdmEBhzv9B3fwlXh6Z4/K1bJCSWJ1w2UKq
jt71aLYQL26+dYmreuWhAoF6+ai1noWXR3ulmxeZcs0gmOIkTrhw7tQU0Mwrhwq3LTujeoJiKisC
osYF2TKwCItkPE5OMFhHK+cOjG53QyJ3WHm6VQiaNu54QPUBOl5S5dTfEh+S7y70REEvvbpG63Uy
tl/oXCdznaMfwZ2iCLTnQN/iRzDnQkuWeZfmlE5zj6/9G4yKwl3mLuOhV+Zalj++t/Sm+VXI2oT1
y1/8jcKr/+RtfLQ87jbGECod8hLWAHQHc+6jwZo8EBBFT3TTeKzlkDsxaJJyJ9/9t47okXHuOTsm
6WBrFU6SvGvvweO7sX1GYMayDhF++GQe92mKbwSAUF6tiAbfbfK7qqSvGLHGcGEs6l2dvFiOzHCh
CI3VpKyjrAdxSIdSrbUZp+tVHqCooO+7vgNtiyGHSVyicFIHbWdsdMgspPZysfaT92dxyuTiVF+N
tWqxwJFuaai5yqaAKzGM63j158HB5MIUrdFEo5i/xznBLIHxERwYAdSCuISgL9J//Sg7nAmLJhcc
CCYcJVmXkHRZhr+Oo5t0VaBXumOPUFK0f0zlIbF3srQdoufc9LSsd4cI+A8dU5/UDJXF68zIi63O
l/B4lDUSrou00aLholEjlKGHALrfLmiv3XJ6jjrMsUcgnK7qrT5n4VLFG1SuvUmegwaAABmzS6kU
SngL6WSTywUwvplrmZ2Tpqhls19E8BukOkwtKMQOyqZVStewrzBg72bzlT3mexWC05Fe+BpKDaWG
SSUDCgnXme7rKei8ZsuT9diV0tu4knzLviwTc4Oydvk69qazyAcdTegckILcktGAzw8kl6+6tf6R
qngT2YloNIecTHqPPJ2Li50WdxF4/NGiwTzyAu6v6pAZ3zrsgCUjeKxJUEuHJH1oBskp7cJVrMDK
ZwfwIz8j1DUnIDnbMhgAISjywsulwe+lS7Ww/QaorzR+hcye03b5VT+DkAJz5KLjIQjsJhdn09QA
bUoLh2WzRWir/39gHx8BCnuSxM1BUQjiQu1igF+4wlwEkk4I4exMUE/+ZBP/GsurQSeGNmHsC+8v
UUTiYiypSkS6Huck3xaWl+3RX/IK1wZXPBjhFuqMt/JGBDQ4CVc6urn5mmEU0WZZDDhHuiW5M69B
rUJrCBiAsEKtiQ0XpQrqQP5vrPdk1vvpl3zFUNOoQtIZ6432NFz2bJgpdwZvfiEb0YOMCL4oXzYc
J8kG7yG7VEb09QZn7etNV0yHTF2dXpO9BTU9TWm2ZvaS6eaj1NxFdbyZSO2347XdmsFkbgfzZ52i
gzUq4WzfTNF4CXigV8gJ/pwVB4I7QeANfPFPJYWU0RHl/Q+nR98dxbJw3tR+/qJg7GoaXXEGe3L+
9dgb2I86SpgrPYuauYPjM7YUlTgmdVjyxlg0KNJZJKu/0Ypnp+nM/cBD8Q0rmVVzwrfpvTVILC9B
SfEp2rF81XhGMhUqYIwE5LEKfqOgIogtfEGnNmYdI9BYMcuUkbBiAr+6YRwxo9+NLmYHf8PxRTa5
eCYtpaprNT4tsyk/ktJjm6yG9LlfwcD4GyMBX4lpWN3qsw74cUccfdhlWvVuVJFhJI9Gi4qtM7kL
SKDrH10Gj14PepAHjKy4tNw2fzILX1o3zf1gbhYPs7A/hfkkW+KXb/75e3iEt2laAzEMbDteZmiv
Y8Zk3RieHqI26Ciu7ua73N+I4SsnXe3ILBfYU3PS10aFqynkLWlSRze+jdMTppuvlYrcLrqyFZzi
kw/eI4NcTB+kNEqXj7JykBiOHvwFcY0KjE4yknfRI+FkmPs0x3MZV5ZGoQWIz1wm06OcrDfqej+t
omf1qZnpI2fiuYxtqTDMllnp2iiYzcrrkFiU+YNuBjZoG6AtHsnWrWSMArTMV/GLX72YZzdO6grd
H+3Da4wdiKE3Sths2YNWVOQ6mTId7SOXIqPKu5CCfTZtTHxZjbajPW7ywW+1IAESXdP9SP/X6hTc
4rjYm9IimUobNkHR90SSXauTxyIv/fMeKTh4GvOgo0Cg1kU1yA1OgElav5tVTzeju3rs9mmxU2vJ
+TNrXOqptdFcD2wfablfFJQmV7B6lBogSJavTt/OG/vKu8ntIBdX66W3IV0Oa61ndn6Vb/LklmSb
CF2WD/i1tbUGTJxg7sWvqNPkgeK33xMvFgwDiLaYDzINxZx6ji3WG8B2pss6Mq8tulxnDeihRACv
k2nCkadyAcbS22HVWaXHVNLvkkoe2/i/9SE/behcX9mcDJoRE/uqO+rbakEgrQMB3egumBGK/dWv
d2Id+lObaCsyJkYUzZRtvn++DkWOT4l19Ygt0xwCceCvq3XRLLpjFoXAT/VTgfPIHJ8GT2ipRMNg
kf20WHfatPoThlNs471r3qpOCmtrqv0UBALvBfT07jVzoc9mQfPNUPS2L4E2xSmWyt6hABVaFgQc
RslJ5z5sMPlJUaiue7N2wUOzW9J2E8fyYTQxUGRClkkBltGee90pLWTeGHte3SJLwYYgDc3GkJOr
iJa9U5XKXVEXkk9Hy1eycSdnprd2IFVdMOu7VBi96ieIZw3StFmUN0phRRkuaFn7dm1jYB4bWLJW
qr6d61sKvsLzR0+0fVwxJVqGOUsbm+xljCwNpVN3b9r887yNU3f38Sciv0YuDZTv2Gx4IcYq8OoH
sbmV3EXxJT5Rrd83y9t5c6IlcVeAXQ6mCagh2Vtl5KTyZaQBAdff/ZkRLuabZTZZlLVn9ZS6DX1Z
wRYXv563cbKbcbxxbKXHIb+N/3exaGFbYB7iIw1JQhs1UXCNe93dbxT6T4WlY5tc4J/MdI5nA7un
3ejP0cZw00DyDa+5RPhF8fI3kMki9+CCP+ay//fCm8EVpKHK0l2ORjg3st9K8nWkiBjjRf7BRfm1
pE2RsYZ2zGDCrJAlXcwARQs+nsgMF9/jTNOqGcDPfR/E1/bzekkfixsmtjT6IOeB/rC2iXfCqoDA
Kt8nBZ1Fa9o5JfuldVAWgIjccpX4GO64m932EdMn474IgOaar88vVxD1+b7papUaZBWxqWtH/Fhp
PMjVu7VNNlGT3g/dEJ43J/BSvnfaxMD5SAU2d6YPQMJiSFTUnhVZ4KIIRXzvkpFZKO9l5B/qw5+t
gAsgOcbuupV5oRalh2mNL5Xl5s8sMFc5ih7LtGSxVMKCrEW7jhioegrWcLIGdRQseGLqVgPv/MdX
n9w69rrVVws3ugBp84Gp53QoSwcQr7XxEMUI2/nVnUr0j01zUUPTQDLQf5ziBpw5gxUkU+7bZQW8
RofirOQY83VciUqyLPrxr99jq1zsgOhqbposoZoSBfglzAK1SjhEcohhHUEAEYRFm4sfvZJSxWIP
/4U0G7nUQ7lTQlq9pOp0KcWx05iRf35Lz7q8IvMYamQ4i7JQuLwJMecifUjq7Z8Z4JINXR1kjbJv
VmXpHdW1K6MRMS6f/UBYA5drFLYM8toBa+j8bC89Rxf6Jr+bL1p0q7vLiXWr4+/09l+roeP98rdb
wCoXLCwaS7rCcvm5PJC4vmpr/YYNp5/fvpOv6GMzXMwoCMr2JRtW1otvLRofVXIHFl3M/qPCVyu+
qkKYSKpu4tEWeMbJWRVbUU1LAwGLrfKPzxbabUWPHvnevmteKF7wjRt7GMJ06aG6H7YgMAlEV9lJ
4rtjm1wmkreZudQdNnVs9Mu8hTgBSJhWqN0s6egRG7NTURNCAHfXLu8afdeji0q5K4FrIGYegNnb
08ZXAv6sqS6+q2NgG/brYICg0tjIee1oIMp2GnDBCb7R6Yvwc6e4uNRXKcmrGDulHIwQ6uRAYREH
ERFzKPIbgALq7q8us6gJcfrwftrlIlO/1pqdq5G6j6EFBFkVZ54Ep1e0Mi4gwb+7SCqxMjCaA3xz
WAcNgP9d1qqgG3w+v42nj/Hfq+EfrnpLSamxYkdJ3uXevkkX60lVd8kgSFvYHfg1nn/a4SKSoURQ
+elhJx7qu1nrdqAOBTOOwClEVrigpGIqNbUHWOnt8t1ayEuuhyWAKef37B9u48/FcFGorZOYVGyW
Y36TDtEF3pfRRbZDR+gZ5ELvRlAcqm9ZIHK8k1OAR+dU56JSHxElW6yFFcUxxhaaG9YBmN35URMK
IYk2kv37UUpT4FO1E2s4tNb0tGohCm63cSIYMBCcJJ2LO6OSm7XJ/Lyni6NM3/tY8HYUfiguRkhy
hMm4mmURaCMw0PH35KF39BBDPky/g1XPgSUVpkwnYQbHX4qLERVu96hhsalZHCsEq/032Ydw9o25
131giu4HoGTRnJK2IhVtQejQudDRRXSMFnY/WmkZGNZVnD9kw7Ch/V3aaqJjwP7YmTPN8x6QZp61
nhW5Jxe4PyPbmFHoMdib6jIyTmvbqM4ULF6muQNG/2MbFKSi7FS01fy8XG0vcd6w5HvZaf1rAtxU
EraLk1xOntK4jTd4KGGGFQYvRfemIHQaXLCRoDLdxzOzrBi3spwGA3CDpLU29bh4gohzOkf9O+J8
kEofnUerqypVX7HVEIS7VSsHEIPyXn3uGI4+9gxvwcCTNw6X6kf/8b890T6tc4Gn65chM9glIa0k
nHsLO3srWKDAcXlyFFpWJKbo7cOXihdA0G3NL++BGXFZazW5B59F2gXVlnhiKJwg1hlcGFqbhVjR
iNVBBvVJb6BCOkCPWn05v0JBsDP4UKRlYO1mSZZtGMDJrH4umtcSWeCCDoTi//8r4Q1jy0uQm392
ifOw9xYEhbbBLvEsqfc1QGhEPyj52x9tFD/clim1RQZ2rBpcsUiuqh8NEWHPBFtlctmIieaKFLOP
Idvdru4xTWb92d3Gz6s1trqMLbOQ6oqX09xT6eP5fTrptkSTbYJ5Lk3TuFDfq2mrmhLyUF0F4zPd
SuWPbhBcoCcj/KcNPjsciK5NLevT2FHuJUs4E8DDLBDM6C8WSLbS+Ma0hLwDJ+PqkVHu42Q0Xjp9
YAsD0td2wLAGTDCqo5ZX2ABLufEtKm4OGEJsr3j6oz3VuZAul9ZkWxFMF5hDUyFKki+rU4qO0elE
7miFXP4o5eWcGAWCHZshWT0wQe3KDTi7oaAuSghEm8mF7ilKRrWkEtk3Nt511bwd7MzRAD6b69I7
v3knh33to2VxSaNWVinefti9/LJ7BCVGaPrzbvwQuhfjtgTuzyeP3dBrS8NycMmg1/lguGqRPZJU
8wWLOnkxHS2Ki9txm1pqXGBR9GFZ/KoMZT/DOHHx3AEe2zsx2fUv6mMWgPbOPW/6ZLP2eD+5gE5K
8A2hpKju09ZrMTMODvBtBXYDkFqh4Fc78SPm3uxQ2qHgUri5n3jDk/A0ivaZCzPGCAryesWPsDeD
X98brq1t/0JYFmxEYwzlJxNyNq/n147Rm1PJ5ee+88ll0sjEaugsH+ioZwChSkVIksnYg5vmuz1T
jOAtD1Pz3kkgUHhZsm/1/MOYrmttq3VeE1+qyTdAMCtwGmUpEHxT5MdNhEw09aa1A4gaj9zc0aqr
hm7BYQ14GmO8QZyRYr/s6GXVNa5e9OCOidxIfS9H4HhsiEKtNytoAjAJV9RZ0EX9dhwTdCtxhhGE
c8jfxN9Jij7oarvUMhyiPIGJxxtA5WCNkFe/mpvVKUz8X4duVCD7BKpz6dKeC/A25EB7bga66ZvL
Wt1OynU34g9gjj1uX9T4UE4Hg9wppgKOCPAaloM7djHEFyKQTk5uUww+rQxfB28CtTVM6T7Eaeuk
ZvVNLZ4xPhwtgDbk95IBEAvbqYcma70YJPaK+arIt0WKep1+iOx1E0uvtqX4JX3IMGZmg1ZRS4xA
UzoPz3anQzlCBfFEBTzkSFxIUDiq9jNuM9cGyKgeMJmUD6GV1FBoMDZ0nPd0tlzaTzl4iLIFsOco
PO8qAgflHwCKklNTr3FHWSS50LTIg+rTvVSKsJMif+SuBgKi00lPcQ4gLuJO0Z05Q4V132TXrQUy
DXsRHP6Tc4ZHh5/P+LXazCRLhz3j+xoAn4L+oGdhvJbeac+rz5CwwvqC4K4wuLtCazJjslmoKx7R
ApVB9kg8pXA1/6/Bs6q90Sq8m6O3dCeCxp9MyI5OO/vIR++bTlutZZFhugOVJ5FnxxYV1UQW2OKP
LJhGLc0TW5yM70eNB6oJak+nS7dHa+BuinGC10cTLCw3ODTW4mAoetwC+neh+xjsUd6jb4DLXQg/
m2hl3DVh6qmJIXzYBfXK3YCLl7UhTTfaKjvtGcpMwje3yCB3JVRTUupAuqj7upD9cYk8cxVkz6K9
5B8Bi6GCbsaECVa4mVH/vk896r0NngpO7ZBJgpYPoo0UuD//KGhUw46nDBlFuczgO/q+ru+FQq+1
QmRIlCjxjwMzojEEB7E689BemsG6oUG8t3C0WiidigYeTyLPjiIJD2Yxxw4CYRLWhbt8byXE1dHR
yPL9NGXumt33EVp5CYS1lBcVsnHjk2q/GJAIkEqIvDUVZhWnsFJWvzGBmzofuk/vuKkTS1agrvhR
2zk6k43US1YnIzkdl9nJzdipJFy5KKlrbSswdXrEg3za4k7JWswzyFeBkJjbTQoEh5d7dGs/SC+q
7ihu9QO8/tvzqzudOX5a5I5JVzH+2hETAtCWDhpQb0mT5bV55Grg0W3X5/PWThfCPhf4kU0ebeZU
V0M9aTCXX9bSrgFi601+rIPuKrlq/YGgkRBGvU9BkgyyV2EZ7vQt/PdiP4CfR9ZBl0ttmnwgplZA
Tq56sGYmTnFDPeQN7xCswdWBgV5hLBLZ5a7lKi4aKTNgV4GIdjk36ElBgT39cX5zBY76wSFxtDok
onYZMWxfujTQhvup58SJRwOoK8FgpPArsth7ZIm2NTppUOGBqhGqYJHhABrb7acZIAOQNLm67gz3
SRz27voT5Fv++WWeDuyfH5G7hQeICeoxO4/9Wrqz/K3SBXek6Gtxl3BqlLUSEfioQTo/H37Wk+n2
s+jyYN/8S1366CRwF3GCiRVrKPC14m2ygpAX5R0Xe0mc4p6pYImKSf/wTvvcNi60qJHZJzJAmZjk
MnbGTeODm+wq7TwNmHFI+wXje/cNcDdQfu51V3tV/ktV7mi5XJwpLdoMmCVD/bKZtl0f2FK3ac2n
P3INHo1Q29VEKMWeti3xQajmGY3gswmcjydBS5dCo2aCZczVcjmRbGsXAgsC71O5skvWQXO77+De
mX2njNfS+KAsAhMnuQPsz4+hcud3xYNotWgno449+RLqVlBWuc2bHfVaAJOKe3B1BsVd+ZNA10kU
O0Tr445vtsYyNQf0B3XHCJkSjx7oF9EuvyhARm2HlQduPKFRVo07c9hU7ki3TbfmUgajHbgfwAPB
IDIJhCx9kPMH/2n842h3uZM9UwXKGSpOWoZ3bJeHzQpxQPpnQUrljnO/gnWpSeEmpgb6wAY0g9Qd
oHN1/kCJPhZ3alWJNEVXwt3JlIYZdBR7q91W688/ssKjXZKMqCppYYVq81ZZLoq231r05ryRf8jW
/w6APNplHnS9rDVwO8u76jZ2q5v1wvLSu9FhdO8QiYS2KcYyvPNW2Wc443g80kUCa6JUqohINsLe
BC4FMs5XRbNLQPUu6brbteF5g/9Qtv1cJhc/0KJSVxkMmVjm8shIZKBXB86aGQh0UdIuSDg0LowM
EuhGe8oc3YSjz1tJq50aM6ZK9XB+USJDXMwY+miJlRHOvqo/mvZnIakORqogc3nejCgufnCqHeU1
amqOykorGWi2+IfybK0u8m+v3hDV6f14U7vxd0C9AbRDciryFMFR07ioMTUjXnY11qjZkauorWuW
73G2P79C9kfOuSMXNZpllDPVAFQ3zlBik4HWS69oNgbFGEaikVbRgrjYUdiShWONU13WGAOZGryd
lItFpLwkymv47g+dknVKWR5lqrGblnLYj49zpAQEtLZF9zAPL7oBNo3kZsk7p8UQtHPdlcGCIU1b
H0K9AYtJ+jLmzffzO/0PpbG/z6HONYhUTZaG1US4qaDrsC3B3ixv84BCg1zZrb6NYrzoeSP4uHxf
SJJSAMLY20qWJYdCSqlQWt9uvk/9zdp/EyyPhZEznqRzYcaMSZvXbY35fHSHUPuAquKGqe2CCxDE
uL/DhSOyyEWbuGlzumSw2LxboZyg654GGQRcMVLc7snvaIOwv3hujVzY0adGKibGV2BcqbaDASrN
ZV8Q2uKXYI2YkTz8BuJCtEwuVZmyvjaVBUbH3NpWdgMl68orkyJQpXabpXZIu+81RtOMUULFGhyN
FpTNChFXg2jpXDSCIlY7tit8KaG1k9ZvjUgTS3g+uFAETE6bADSDSgAYb/2phJwgw5aQO0ZC8YIq
03cxydrX25gQVVEUYOAMpknNfdBVbtEkqul6oGrtQKXIqTNwSwMQlEPNoVUnR+lkQQb1dSN/Ncl9
znpY0UKVEHGreLqyu3yfQXjsX5/FX21wH0snS1lIBWyYh+RWY1e+o4G63dyhPg4QurDbJloT9+mI
RenSZ7DX+ergomcDfm+AgvSwfwQvVAtqKjGH4Qnmh18XyV0nXa6WUcLYZ6hiHwi5UMxiZ6yrsyg9
2oyoXeEzNnR0kqxzlw6itGY4YMwpG1WfKuglDWBWP1iq4Sv2NlFQoh0wa3crlaA2rVOQFTeifPPr
m+OXH/zlMdrV6rp8cCnvos1yBR0l0GKsLkPciCL/ibrhr7a4y2YYAWy0GPUiBK79fgttmcZJdlmo
hwb4Xtz/0tj+1SCrbhxlSopuSyq47taD1mV+g5MDUQsHKoXhedcWHNgvj+GpNetKx/y+2jYQ/HhL
E9Uto9cVQxdRn4SVcObmRPr868KY7x8trIqNOMnoB08h+J7vGHnKegN9U49Gzr/Pn3+1xYWjbG0L
jAWyIIvuXBlDA5FCx0BagykRdeq+5ga/muLCUFZC8Ws2cXoKo4OuNAbj1VCz5W1txldkEVVJTkAT
fjXHRaQcKogGIV13MMqfpSXvdNkE/kf1FH119OmiAxhiUmhopJnAYU6k8L9a5mITnsBQRBixUC3s
XhCdoE0A6WiGW7S8NcQoAnk2b6Jrc6fPnrwpXs/7qyAyqlyQktEhbNsilQ9Z/WM1WrdbjT8M9vxj
2YBCEbQCkQYx3kcg8N2pxrW5hiidBKrl256onHHipv5lS/mHM5GtotJUbClrc0WWZwZspDt3DNtJ
rlm0z+5EU6uigMa/mzsLg2+Zaq14xYJcWb1AjRLRs4HsBgjCXHljeuMkcB1BrNG4jFZZV0NabJx8
awEkpHUwx+ECduUpBvWA4Z5L4bwsC5K/5pe/biwXa6ZU7bOkxcaOAbjspQ/yFNMfY2BCDci9i5kV
RUvkAs6iAKNMOrhn4w8+OHpdot+ZjV8figxyLwmo6lTfyA4FgVCjl9+IGOS+PuN/XS8XhMw6kqyU
XeERlLsqchlR3S2b7irDyNz5c/hVyMCEzAYxLV1RCbHxn1/DeCRHTHK4QbsZz5Pown7We980b7PK
j9Ir4ydGkhMwZjO2vKh2ilJ2G2Xf32JO6FV0Nwt/CvOCoxslwWAk+AnZTzmYz+boFLabJFepCm92
VTAEoj7jAf9rv88QGAFDGXVM82K8zbzsTrsVbMuX+MRtC+fjrVpVBrinAWZA8FDSW0AaNMnHzFAC
Xcc+KKEwgUltqHX6Q7+ZHy2HYXvu1UdV2djavZjP68u1xP0e7gTgkI9jH5fqXprmTTffzGBazZSA
ooGe9YLax9eYwoypH/xJtmEpPOHxIK9AiVatuh8DtFsyt5gdijpwulf81KFgHfz57zNlZhKvDUj/
WsQyZO4+yNt+hhZWpO3tVney2XR0qbhIrUzaYo7l2oo6d1SJN0vmzlJSv4+ti2mGyk9hNfetPm/O
f/0vbTtF01ULhQeG2bNVgx9fH5OxyDTTlq8mt9yyq2OAsPND8aCBHa7bjqEEChXpuroTHQHsMRfp
eMvcyZewbEurJfkKvPmbWIXS4fpjLci2VeLAIBd6dTAwYxD/HOoVYhNA5ZU4FX3nGHV3NRWM4nFP
8nDt0TnFXFmi1NBbu2zo8yT1m3Q23ISAJF5B4wAPYXRlMO+Rbjryajcba8pzNwf6vI0h3NP0bhZD
/nu5aKr6WoWGhG2ALQ8FIlP/buqPKhDDA94weq5jmu9ZVrayCi237mkYC0e2lgsQ3aFl3Fx1Su0p
kAVclXGbNdDRhCTjBJ0ofdQ3cYW2aAbQzoixpBJaiNOVKkMdtoPcRNFvykQPJy1yO4mGq3RPWiym
iIJcfsNoE+boyl2CkfIhxfiDfTnHpWOnkHqkkEVEcavpNS/rHmlyU/SDn+Slp+A9CfJat50KTxqB
JOueCEQAmKZeGTOaHDD0DJBdyL5F9T3FiOAIBAbk8BLHip7UtvNGDRJOpL1Ux0eraN2WsVnOqWOO
0nYaTahs3a3L5BRJdVkXN+aS+2B/9qO83EM2wyO65ZNJ9buYgkGv2eYGhshL26mrct/miiPphbso
UjBPj6OSBUQb3UHtfIMsm9SCtlgmeQRqSvHyE7oC7khfB/s9WW6k6aFsVB8lpm1ulw76lv6YxRvs
6jW0KHeSkQZTZztZAVwvJI3jrHZsKzvEqsmgoRCngtJepl2pVRzKVXtJBgjW2k+lGcit7vbtO2or
sRPNCtIZ0Bnn5mVpU88yJnAI4i0ogyikR/IG6Hi6/IgU3enJczO/VcXlTK5adHUU+1mGdJOu1MGo
L1fKslwV0Vu2zuFYgZp67fDHnpMa3jYhK1skvzXuSkXBoGId5MSAt41uHN1SuFlLe68mRkgU6ney
vpVUoLCmB3ltQSjaBVbxU4swnVAkG9usL+m6BioYyBaIAmVoWeTp5CrGfaPVN2ab+GsNiY7MjVBO
iZpDX5Sb0QBHXHyRtJYvZYo/ZbE3Aw6fJrqf9rU31xfEOJRaHozGdZ+QXd0AK09frYkGpfQ41krY
Jo9Ns2lakAfWI1q3c5DEEkhvFGfEnG8FLy6kyY3l0ZmSWxulcpNAUmSsPQODm1NbbFh1qmmGnRRV
rmFEfl2ZzmT8LDE0ADfczi2Uv6reMzEF60p15CSF7WVRe2sq1a0lj15MybbE7GKlZLsmxqTVGqb1
w2TfWVPrlrIEJmp6kxQ/k7U8ZD1yqRTqjXaCAnrnSZpylSj9Lq8UIFSXXSIvTldcdPKPVfrRYli5
tx7PR9kvFH2IdYZiySag2YYN6XEu5tPGqgyMTslXiAL3ZeEO+8wvQs2j33qn84qH9iJ96hBvIWbp
5KFx2z6Y2yQWCip/DLMcZ5fc7/h4ox3lHfbY2kvEfgdj3Edj/669nh6GxqnvwAu6le/oJVCZfg91
OXd4NbRtGYpmw7+8HPifwGdhqRb1MsVPSC8t8O8nu/o12hpetv0/yq5jOXIYS34RIwhDgrjSlpdK
XrowpG6JngS9+fpN9hy2u1rbNXuYmBgLFQkC7+VLQzx9M24qj12b4FwWFP9ZkdM1h50JdulFCjlo
EnZIy8bDX+s+xCNxGzgfQWinvToSgmHk63shvPn5GpPqL+jgcu3LQg+C+4Zav65XSOwcjBgfk0AE
43be1FeyNi7ruMulLuo4SvuEVvWgH2N6KMLSydprVLTLWv3XCrDrgmcXk7r1t3BHLIasKv04C0Ql
kBtDl87SI1zz/50rt65EmSFMFCQozuT6Sn/bp0gMbPu0L9eqpDmk3OFPuYuwVjiG1Iuvu/+NxxD/
bmcKtAaGgS6BmvLSwUCP4f8V14t+bBAKhe10SNPRm/tiWwAbLBeAgnD+Wkzl1T38PNsfuqIun1KH
tugYYhzkWuKONVLA2hzUctRSlrFbqmYDLDEoCmEXGMFoBrMtPsDm7E1Yi6dP0tFNy9GLp1m7tYZt
0R2SAlJb9SXD3okVxnC4d4sK+1Rb7nIU5i2YjUqaYDlZQZfcWhboadLc6csDxy1B+8zOyp8JlZ7S
wOnhz7S4r4wTgb/YkLzCZdFZivPEv9I2RAFR2mbxZaD2ytUQlA2UGfw5Q0mj1aPXqgWXDqr/VvMX
M7bnuQU6+hpB/pfgttAyBLnESAhByP1U19A3wXmvAG1YyCOJUH8AAUARoOPu0yhxZlQUJDuAz+ma
ehFE5T1OAdsEGtMW98kUYB7IcEPNWrHVhxc9fciGzqZos6ty9gv+sD7gul6cMY9to9C3KTvBFNVm
GPuKbLKL/GWp90pofgcRgVV/kDa0DTEhr+Cd6ouDi8XWhntevlSwhyC4j5stE40z1siqEsTh+GcV
tnY8fmVZE6ADeelZ+pqPzxrlYLGDmNIOdtroUEYYtg4btNmIfQ6TLbOb7T4z9qTt92n0FBovxohb
K9+US2aPxf2CfzWy4iimr1aLEGgivaYFNDNpCMRGn9m+6R08w3Er47Jry900V05pmA6nC5gpg03K
c5iadlWASR8NHjXpOZNsmzfQJcDrVYGPRhrN19YKdUyCkM57s6GuRQxH9JNNjHwvsemqtZlJMJPj
uW1U/XOFEpOOEsKQytHr0g0N1BFHPu/GBE8TbVDS6M7SPDMIlHSS7iwEeDbT5Gv1TT83fgvaQgFO
3zIwP6H30Np4TVbfcga3dH4aGrVN000pcsz+3vLEvEHssGMtzXaqfxRDihKrcIfiYzY+F3k7tLh/
yVefNH5TPgwgrLQSXaZxYlnoNXBk0XL4OvYfbPgpIozfO6QKwspDTYjljFP494P8a30lyH6kDXEX
1dvWch+jWBukcDJA/ylDnRHbiwK1E9kRyTQdSWMF5gLd4Vdf4DZIMP1l2pYCbwXXNWDlfTs/1yFG
ifkPns4ekIOthT5gHO6XlnhTU92KYvRVWW6m4mvoKkeI27lOb2duOg2aeEXu0zHQDZQzFIng2RLg
7DxOsBtMBfli7EgEDgu40iuMJ8JkPyJdulTPAxJP9eWOqVOsTXYLOLsWN2N2NnB0lNaTGR1imqwN
IxyTEBWK92ta4EtRYcvlgYX81oxTLzdLd9BAXVGxp2fl1tSnoJEgdaUcQY0z4ARlbAYNySXdKeKp
3eCzChsMunKvhK4nkyZe/pbiZTJ3DF/h9WpL8kJ7RJgOX8P4nBvEhrEyjo/XTDvy/mvUdoiEtROI
PRqMfWv2mYmbeUb4e+dG1TbpUJmXhjNVOMnK2iXkaU47L9KiDe12CfLhASAmS3OL4AI7Tped1xJ7
1EjQDncJTr85WmfVs9DtMsk8teAkbfHLjC/DzD2Vh56ujQFciTwy1TdD09uFatA/32FwB92UV+Ep
Gar0BYB0HbHzkXFTkOOol3baFw4EODd5DEwYCbPhfM1I7rv2+o875bLJLeuKcFhKHpt2a2bCSbNm
M2HAmPShW49wVEgRxxNltlFuC5S58ZhAnSTtYTJ2VhJvxQL5Vp9fKUfliuldlIEC1HWm45oTpriU
QydC00ZOrBmIE3Fj2voqLXBSIlgxhPcBUoZZKA5acdYwP4tl49L0q11elmVyLZz2fPyItLtWcHvs
5h3Dn2e04nMs5BZm/mfNwMFk9o7QHgm2v5F290vZo0ZAVwH/axMXVFG/swTHUzL5gmdOGyVuqDE3
jW47ZN0ulkN6uRcZILA83dRhW9vwzt0PCfEUzdwxET4f+cESP2ZcnwtvT1QbcAhbxz4Do8SkrjEr
ZCwfLTG59Rx7kz4ENX9KrLdx/BXaa5vjXpnykNS1UxX7FTHQJh1hxfdVHztRobmyfa+ifTP1bpU9
dy19tdABOslgbHmIQzxXcK5rgyw6NrzZczQ4CZv9IRJOXgw7Uuq3cpS4QUEmi4Xz72biL1kEiqPf
396lxAQGtJWRVq2OYGFbr50hsZeX9pTtLHe+UU/GOT2t6sbswfQnhJJdG1D9H8uvhbQpCLDUi9qM
KfhcNZUCbgOzWEQJBP2x8JZ99rhOmC1w5fPdvEF9GNt0f62e/nbjSq5z08BMg16OHTKR6mEyW8sR
ezaLUygKt2P0euX5fgNMCfrbIhc1u1JpPSmC4A52s/hrmqz0wk2xZU7qIbjyGgC3tn6X3yJjliCc
GlQigebPUjdqxzbFcvhJ3F8ROF7bw03iDXvUTd7koG5Rp2rbnMyNyuzrmWHfdA3i9+UvD6hErydt
gsATWmGnEa88e/z347SMb/ovwZAQbcDu16L8spiHSZNYhqlZjl2JbPaxtReW2IQZG9nFnpJin+rP
Vv+kZW9PhvYeLYbTD+jw8f1r/eSbyvAL3XTDAtDfXLq/zKvgpTqnj4Q0TiyJF/XIiJ3pj5w/1kCm
GyQNVMmh1nCh91HAm8ey/6oVZvuK282cBTSsfg5G5xoT96mW+WypYQLT2MQ6aqP0Vd68WnVd2KlG
nKz+2VujPVoRuHHoFdvMr5CqMpeWH4W9qzJzi6yhcw/T4M6o/DoNnxq92Pa46zQAOnMOCjNJzvD6
hAq1DOYCjAR93MB9BnhHvYk4qo/wTpTCScrb0UJaGwpl2s2+AhpjkcaHk/BBda/Kwv8ARsMVeWzq
d5PVfp0DRps/W7AYYFZ6lEvrjzl/5UBwsnQ8aojY0asfc1q7zUjcelDbMCIbeDu4intjY0Jq+wOx
nXYaAc9Rr2l5R6OPIWVeUeCQNUqg7WgW8KoEhdyqvIOJpjOkA4ScjN4YPIbIAnFUCL6v0Ub0XoqH
pGYfiX4e5w8mA6YWAovKkbwwLV5I4WIMh/WB3MNZuY3MQLUPUKgj8Z45oaB7WmmOjKRjma2Dq8tO
ktTv0HX03YmUH43UAgmIqKKFU/QMvx2sWcFs0n2M8mQKuMmgrG9hAW6Ws90Zrdt0mst7jOstkdur
AZlg6ibMIhSSEkE53LMUCiCJ/qqCM0S2upoMuELmoKyx8CLdAYV6j0S3lJUomHIEAemBHppuY2mO
AdvnRD5Xgm8046EbOhShiPDIGZzl2DGis6030FH3ZhANTWAMIW4pdGxw05dRFaRMczLd8rlpBnNN
ba5jr/BqkzEtyPhLb5HApL3TjVCs9nxDwxocxcVJw862GpRQ8Sv8wD1dAnALP0c8WJSwjpAxFii3
vXVvMtzAfb2vTbdio18RZCBX+K0oEnEvD30EoDx9KZB51MMwuq8/k2lBX9tHtmhem9yy+6H7YTUL
0OnegT2to5rMjxDVNEdIT1pgQ1UhKBkRZdEUusuMfF8NVmL8nLfodMx7RZGIZ9Rup5Td87XZmh3B
UleqIzdvF4yXgNfb4CfZTYpCKKRe270KHXzMSbrIaCmHc9bfqLnYxLm+SXC3huDldMAauyz30KPD
TaBCjG1GXGGQDcdjmtpTgyJxFa/Kl3rEuZk0diQfiuzANFhvpJVdUALwMfK5AYFQiY05YoOPzaGw
Wr+0nisMdWuKXLlk8AxxX3a503cPs0QR+VRUhT1oKA3SE+zztln0yfRXWJq5xnjXs3wH32rX0PGl
xrWjNAAV+mu3zJsq0TG1S9GxPs7L4GjmS9u/AhnexuCtMJD3JMy1cOpURHfz8raZMVCw7KU5mjBp
6IU95ec47txW7eoVOOeIU4xKzB0alDbmrltSmyGGKgao1eX2iIQs1PeOhe63A1MkNh/zIXSncXGN
YoFA/1DML3OEYZ6BfwzIKjfbR4veY8pShamryqeIvsRgwy4G2nkTah9VuWlBbfgLeTHDdxpPyA1p
vUjPbwqdPGbFpsPZIAlm/lPuyMrY1ohOMOe3jLzrWbHr2vgGKUCnSeTnUsM8p35lBGOXnsG2nB/V
vHoj4NNCrtRidJs2g1YWa4wSTDHyaOhvaHYzkZ1IjgO+XqPnqWf0jwTNisxPFDh3WOqumcNItpZI
MTLstCrcuY1OU50FLP/iXesh58pNwe1H6R/OzaFCv55mqI3SFKrReqchmNoarE0RhjtN3oMn7zSq
CDSqMPsFRl40ABfg8j5bfsXv25HYnRk5MA+/YSXaMxNsREwZ6kn3SfUccuT3lImD8gGp9/hSrNg1
CPFz1hzzuQrmUeCttfasYbgTa+4iLDvMXqciPSgcnmmb32EQ5y64WRAkjZi0nwDlg1GUx8IY7UEB
CgBiwkxqs+6zAeJihogGjNZTDWcwow4mNX6EoVdCQYO/6bVnov+Iqn3UrScjmvm8cluz9c2oWgOU
nYyYQZGkqMjvenzMerVacRnYrjgj1sNXqfdp5Tzk1itpma1Nn0tUg/1gQkdoPhoDRXkuf8qB2cPI
3bwQYFlLp44bhKsnbgEwqWoEgP2vXpOnLIoCUyLeq2X+kvBA0yIIBHu7mwrYSpg+jLqcNl0a7IHM
SePY6Szl8vZRC5VThNK1JsMhgBtHhiNjOuf1q1QLTtPWp01zMNN8X4WIMjdzB3pyN57fctx7rZV7
rD0vQgYSVm4o+XyC+YtBzobZHKV2GNu3BhZEeubyBKlAWovqQrkVbEG03DwbmeW15Zuc+V5xOGDI
e93cINAYRB7M0DTipwpuPjQEdJC5VDNcUCBtBlV5wctdA/AgRtLaIAGlx4VN01dYW1QyweZL/LzH
a2oeZqSrp+2wb/IKA8zJa80faDn8kXawSZ6DWT+FPc6qPn5s2k8rSjGeO1GJSSmqCCspILR8rKKn
mn6ai+lTseJNykmLIO2wOzPdkaD8RfVDmmzzsLdTZLqTpHJN3GBTPOzHEOfGOHpiKDykHDgEWh5M
33dNjQBsDvMyZd2Kkh+SqMLMkfgjyqeYY2ChHpT5NkFctITc7pMPqsOtvJUfOVoRTFodhTINyXt+
HlneSJ/ZUu6qCUgxhyNJGOSw0VTFdoAXSTQQR4IAoYdOlz5Xy7hdMhP8MNxQ7C3N5ROnwjFRowxo
6uKGOmnOdoYg7gCZ9Ww+LkAeCB32NNPtno0PEUbERXEAsXMD2IuwY7m819BMJwZaf/qzrc4YbHpi
6T1dnHrkpetU3NUmhmNK81nR/Rybziv6/nZioVvW866tYoQTGi5Uwp4G3zr8W7LGC2mivWYBIwOw
hv8YwVIYZ1BMPskpM3ZJ/lbVsESaBifD2JNHsCWhsN1V9hIrp0mF02h4dl1vx1XvZTBsGWLxqyhu
uwLAx2uI4iwkHBv9NFWPfXpntSaaychLVi0y3Gt4+9Evd7X4Edb4/0+RMIjTT5u8aE5xYGtuhlpG
F68NMdwy80E+A8YQOcP0DoWlbXX5LgSu+2vCnaLoQQZCHuu+yV8IQCW4sQMDG91weGnEtpvmw7q9
O+txyT8KTBjj8QZ4Myzx7fWBZ1HQD7dRJp0op5suvkux75dqQC1CnIH/nAm+rTy08+GI7Kkk6je9
2W8N885oGc6PH7VZuYb8GsujTN87/Wk0VwI2syN93rTABwgQ3ZZgCtCN2xSz80Z8FpaGqhBcbevM
gRNCPu311ezwHjxXMjn69KOLEB2dFZ65hH5uzWjbhW3yxuaIL1TaDNwL0W+opLj1hmeDAXxtZ4D2
SXuNzfV3b2eaggFeRauso8dbuVe/jTEMmJ4WMurnX63yGkluBPHmupT8L2olQan4+zoX48Upg7d+
yVvgOWjJ2QZxRiAVxxt6PVLw73bxj5Uus1TyqKjnouhmDGbWkGex+U+y3+IAlqR2er4eafp3y//n
ihfzQt5oLDdovBzDEvCipp9iVnhdlvn/blP/cly9eIbWRdc/kn62eF3Ox1+ZfKCOuGwD1o2D/swL
E7u6CX9x2K9JvH7193/2/3/+vouxHW+yTq/MYsZIlvjE7bbqtQ5AaQiW51WRimonYF7+ljsWHDJX
muPsooC5KjX7dqvie1mRFTCTxAWqI/Hh1bh35yMPDJ/tu40RgAJ11S7nG9YPfu5v61x8EoVKrXxJ
sA496w4H2c26zSBGjDcDsKprccPfwK9YzWAUsg7TEH+Zkpdzn080N6Zj9ZU+CD88dtsEiubWRSXg
oYtBZqpbudpViec3s8Q/F76AVWA2SUJtpNNRD8xdgXDyzEGe2WijQ0LoXnJjefm1nB76N87y55oX
r7DN62SIFzYd0e7U3uLD2yuIYMQOTuPNste93IUcK6A3wBZs6mpnvF9v3JS7/LG7HgL47WcLuoMA
41Ks1LI/j74JZPIxNxqE6sJ9rdv2CJUyXfWRQJwFpy1ghNGNfo3Md23NC+agqUe8iNY1G1dty1cM
flzNwdTUrlYi2+0acHkVvvv2of/2O9e/6bcjvmyYmY+knX59vtUOba5XHFZi+YDfCcA6aDeDr7nX
hv3foLB42b+te7HBmk6VIkqwLg+Su2jP/GxPNt1z9rZa3C1Yu1W2sQPZyC0/zWvBE98eFr8tfrHT
TER7gamVrvcNhCW7/+SF0801juBf7Mz1TLZ0gIYUMBC4khcP1xLzEEcG1uFntbWeUnAAalee87sI
kaGRf5Wbsj60i7NYmAQFJJHSEhjc/PkygWJ2Bh0oPYJaZM8o0MIo3fG1RTAQByZOUjxI602rPyaM
/BcAkmSqHNl1nyJHwEyk3H/fSd88Zvw5EiFpUlBTvySuFEOBhI+CUbzjNZYtC9ZY9v+ifFiv0L9/
9v+uc3H1DVYbQRmLn80D60v54RY9PSwGcaErx7zykWL2cWW1i4fcRXnIw4HQY085+BOln85A5So9
iNmPDqBbxu+lfEyRqKPkw4hKeUbHs0wv7ZAg+6myl/Fk6o8UDLEC3Mgl04Fngr2rYNhdZm40amiL
UA4az3od2uNi2ZpAphJkLbLHXA0NEUxOcsypSSJczUT4AgBXXa9BsOh8VgMoaAg6V7Vrkned470u
3UtadT7hoGpg+lWU8BJsNQzS4VpJQUmF0apFprOeJB8jqKpLXO2K8o40g5POzBWIuJMhiAZSocFE
t50s91qv3K5Cg4MSGZU602ZbKjAatdNgYcaQwzGM7Jrp1oBWN7MQ/QYsekAPmWFOvxBQA3QwpaZX
mNw6RKG70dY8pQ4MjAoYXIoQb9BU8jfUnj7oDE2l2wUboIc7g8vigOt809U/zPykt4BjabbT8mzf
FQToNxjP2osZNwE+DTcuM9jbjwBnT30IBkbmd+VhTo+QW6EbgEdc+p6jBWQFPCjz5TZGvQ+Y8SPV
zlTeLZbhgPQWxJlfG6Y9Mb52k+DZPnQkECnsaenZ4s9TftOj1zemH0R7zkjkjJqOzro8l0Z8Mpbe
MebFUd0H0TKvjRrXQkhgqipU6hRUlMKzQGJhoF5WmM31euaE88swwh2zrl3eQQKbv8XkRfSJSxeQ
YE1xzLrZFcDNC5iQLqvnErvNMd8U5sMUv3HtRwpgl0J+CpJECaNIBj92jpcWgtVq0Pca0zYYMDvc
Ym4066AZTOj3Q4/MgGIF8QttClL5Q0uCGF1wzDRXq0+kwa0jpE2bs2z3aXs7qnMpD6x6qhhCSKaD
Jjd1pKNJiYI5zwMrfGcGTCeiySVM7agagW0PdgMsDpn3dl7cD/1JAwgqyxPoPXEnkM++uGFzGImG
uEDuVvGTgA1ikd6CSwogiwHvvWv4ywjO6DxgWg8A0MClvG/GyanYe5oBbgGaEsV4ivH7vHxoWbGP
DTgPwRA/kTdVv2wiM7Xjonc0ifwB2h+0yAIxE5wozHREbdod6hkS5WdUBDuBxzaDVAl/S7S3ra+V
nVt0uJistxmhLKMAuRhYUJPfV/h3e730tAqUYZFuxvJgaIYzIypJ6coFGHeIp8mbR+qTEbAZAMqy
9pvqSYXhB0Id3abK9+ksdrPFPFXre8kMvK3PLCrgLP1E8RpI+EVgb5+DH14BSSixq9CtgaSVBMU0
bJsZZ1z2uGTKL0lvK/Haqs00C1uLI3dgbKPw7qwWzoQcIPTQeh2Qq7x5ryoLmA5KKISnFZVLqOmm
YKC0UQ2o/DlP5BFhTIDkYI4nfAL6eQlOpRw+WB65SYpdnacOAeO7qhE0U+148QZltVfPz9x4JBy0
5jVv93leiVVdbDc4r3LVewW37CwuXRVTt+3udA3oLwYow1i8COUje8o2m2azgBAVDplbEIhwG80B
4dWpRkzoQeKSnQMj9Nt8UcC9JrsG20ZNjT2AUA/qLtwRpk2R3SRl4rLmLSzx1WhbiT0Yh49iPOY9
AfoIsKUFK0jjzrj8xBjenEAczzUIRhp37hdX4b/BtVcNRIYluxvl7Jn5TQYbKxo9pnKyqZRg+T+R
+SFmX1b73NJ3IzxahQom+tkpFkhM3BarvnKdfleU/3GfXtSHrKaSWdhLaF7/Q8acMcxCj1Vtp2De
8M31ioJ+X1H879V6UcGwhtCw51iyc4lfPfX4UB7SW8g5cpSnlWO5LKhjFzoBN8KgzZv95SlyCr/7
BMlJu1qtflMg//EALopGXLZcaxmnR2ME+5/JfRwlABQX+991y/oc/1VPXJSHsA+caBX29CjFR4y0
pXyprqzwy8roX0tctJFLrzGjHFEaiRvLAfDzZBzaE9tD0/nAfEgSgEuAYOO2B2OdoW+1M1RlsBCU
Hpw4gUZtwOT/qLwc8dLUbZz/wrLhWu22/ue/9wVJ3nd1jj8w3U6H0Stfs10SwJa4DiyI4rNbkKxW
SXyFWIjEvVbIXquxLjMeu4Ql6RDq/9l2g1/v823+s35TW+KiaId8xKtGkGkXD4BkfWttzD0mfC7b
/nsfUP27jQAqBRi1khNiXez+fowASBfteBRFGeSgt7ICupx2OUCqAC0lZBWM3bTpzyJuNwLTK1B8
XGnlQQHwPiYHEx7Rtay2qtcx0AJHNGX3//4Lf3mz/bWP0FoA80A7ZVxalgwyGwmFJQ1KX0xqthgp
3Cxu7LTv3FH+8hwF00Y4fNthMOFlW+5n/kqJRyx5UD7i0fkKe+caavH9Y/vtj7o4p9LKnK20xR9F
gwwpdcTv3HJb3iof/azHjqOru6teGY5sG3XVl/L7U1KAdSyM1d1UvwDcknmu2slY1lNyxNoIptmt
infgYA5G6XxzHeL7Dr8EDY3jSeMNSHlp9JqXFTE0FJ0QzYBh02GyGUEah6xXkox2A/Q2mW+omTjr
pfbvDUC+7X1+W/riWRtRI2kcSXJUS+xac+0NmHBk0UOo4CqQPITTq6XOySL9rF2uUX++PY4tzqEp
Ewbk7hedkIUZVzYk9br5Rg8+Mm50zoLq03JXjATXADQ49jU/K/rtwfTbohc/OGtZaqV5vB5MYVC6
cIRA8lDx3t6BwZm9RR6yjjyMmz3LTjfxuTgQByyzzCmPyLKGjnzcXCWUfXtK/PYXXZwSmTFM4ThF
9Djvmq2x7/Y/FkfbdUBO/v2u/3LmB5wgzN8Wurj+JsE0MDuw0OAz6OLtYfBzH6nJ8J3OjkOJs7kI
1h+uu9RGm22Ph3TTPcKX/S4MHYVu4Zlc06Z8/zYEDh/koEAUcPGx0WSmxAqT9bfPDkReyEcjiNVI
ff0Y7TS8CuKI93YbvST+NSGq9Yvm+efhh6kENU0MKAxT1y+JhJUFgmJVEP3ICWK9D9CCBj2IxnWY
B3wy3cToQEaFGWMHBuZiGDCHQODHBE9BNnpJtKDoM8S+RCxHPjFHTz4K45mrBwu4CY3NLdwlMKQE
47N+MqvFrrruvKaiy96ANCV+qcAcIFAcmuKOt+yFducR7VQ3YWyBqdqM1nIEj1nmM0SfuZMVhRux
CfwrUNk1sHCayjMLcwfI/oCJL/CDaT/Xo98R6AzTFhMs3Y4hcRyhFlQMmlYzDI+MpZ6JhoEkoROq
91i9CQxKq5w7lLynkfRqyjFkz7dZrDxN506MFpFkqadBg83N5xJkaQnB5cSB6o74SehWU46sJ4q3
Q7sNoktBS44dvdW8FDNiitxZjsc0Lh+kUBv4nSKSZfYItIQLZsz1ovxGL/E7T1ZDvLbFtLzekgqz
O2v2kvZDgvXTw3ET3W0X/hBgwusL5vnU8KJEBiAoPQ4pWMslZLOlKwBrZMXo1hiP1dOyyUxQ8VHm
Zfhj0MrrdALfpkE7zv1KcqfSRnDj/Qlk2jkVATWAGZqVXyyVm+iZHZdfNLrlc/U4V3QHm9YV79hJ
qXwL+gDNfNPbJ4r3YnWJb2TZTcRBTR/vOUZpetfeT+ixhywFqzvyjNKA3QbZtzmAgOhz4KZdWBGU
ht1LA9dsvSFOUvQBwfB/FiC4QGEpKw3kb/TgqXIVQVI0SN1Vobsz+igW1V4p60MJiRMrpofSQKtb
wTxRbeNUvlTa7WCKbVSVGyIwJX3kJkpBLdacqquDrrnT0dOiGMD4cILMMLtPawRl5Ou1c4aosHRm
9RSBoYFIqoCWEdQh2UiBvpwWiTQDeQ5hKC5DayPG+b1RDShZJglSIg9qACJQKGgieDHc4FnUoKnq
C1wG2m7fIUUu6iEGsOBnqsGaowNbPc5B9kN+IKbnXR+D3yY3Syq3dQROXVOofWWWXl/T+7rQ/TKZ
PIOm8IY8dIhQE8WdFi+ORQBrEdBCx/cRfDz9GIZPUgLvBmsUjvAOM97ncgE+EW/h6OdZ2birjey2
m5MAA1Se/OzkYyw+YfK7zOBEv4TdR9biKOhqt2Ctu0ypV6crSbH2xu4pbE4VKH2WAdkxcJKx30bj
HU/IPhcU1MwQVE19W2kYqFJYCFdgZM+ja6R3sw6dyAw3tiRxCFifM9plaJxreMJl/QPADnSJrxW9
7+jrolZl8gJaUbEfIJfuiRZEkFTraOv5YOwLjO+jyNzOfe+YCkqgngbLz86UTwb5MYLDlbbQ8OML
qsyPuIt2k+oDak7bEpsoAQ3DmfXQ5cNwyFHR9XjzLAGnx1KHPsw9oXe7KTwXeet2E7wu5mmf4Z0y
HVgg0nRsFndbnpGtqSTYXA2QiHDNlLNrlWw4AOFSYjP+5Dn6igVnRrsPgUnm2UcZ62AfoBExFz8b
n/RoAk1tH8rzMNAgMaB0BbOvjRsPVR9STRYXnE0IvENHqNlJJTz7FvPYjUCq3o36ZozzY80bf7qt
ph5ak3SjV3fMAgVIyg2Yaqz5IAZ4e2l77jXLayJxtFDL9KP+CoWqXfDOgwhtq4YW7+c4lrcd5mAd
NlFpAqvIYq83QerAwazYa5jPB7U8gc9yr0CJnDpgCSjTKxwzZoHv02rliSFHi6gZcu1zDE0Fg2tE
b6abRNyIKQM1j4/3ZSggIwBBaYAeIHztEb+i+txX+LOq5n2eoNgQNe4KUFKBQ3IR5DFKcWiuRLet
wDE0wBmu5UuUPjWAiqMOpyp9yrTFnsAm0gDgDFi/A3luPeTo9CnLzyh/kKvQa5X7wNbSAkGgbtcQ
F9jVQmeh1GPRd04Ycl8uo6dIeQ+GqQn9lP4/pJ3XcuTKsa6fCBHw5ra9YRvaIecGQQ5n4L3H058P
VGyxB+Rq7H3WhRQKLYnVVajKysr8DXUsK/1tdPKirKE4xnjCwHJLVHMOKXFTUF/zXGcj9j+lPKZm
1c8kiapfC3dDl3eR8yNGqjOvIcf7+8RH3qNyVxVeOKSgc6/fEaw1joJKRzlS/Y1W0PFF8hUHQUCp
Z6G01n5XHPSg3kFuwUTsbNkvRvkrHRg+Q6U0kjcpBVgDgB1Z81kRIcijrpoJgP3ZeDEWBDguLkQu
s9jj5pGocgnpwvf/eE27bkNnGbmUZk3hRgl7hrbmSuHsK6JlIVvPvSTcmKlw37nKTEMRr9RW6NSD
QY/AMoHqjDq+VLpxzfKnbRuL0lPnPlWuDuOVDLvK+t0BPWoDIpN1siX5t0rlvskT6FrvThzctFa8
MNFr0NhOZbzyWnXfwtjIwXjJkjPD6WGuS90fw22PoF0WvehSlK9uTP8dZYatyJ5MlIQ7Ul8m2jnS
1VUoZEin7Brl2KDZ1psvQhFgpuxxqZwT6+D0r35/5zfPcvyqAluJYsQFnsmQVhBc51L0I09/pECk
UgvWtUkg4NWhUwQzLOdm4NM5LTKd5IVeI6xE/46bdCXIgOG4XornNtdB+Irzxohmec7jkRynrkT0
FoKlEZI/xMe+LA8St3YZpUvTbR4tAU00OefacheiKv6G+urO3Y40r32r5HyJ2xkFufbUlS92uwlf
TEFYKFI3Z2KNoMyzEDsW8bYwsCsKngO3WRAYAKjfJBCuQvOc+HTUw3bniOoR475TCTW00dJ1nu+L
AWUJNSwStbXBDaa09pb6ADX6bB6GlGRrFpLI3+EaH0qUIotNCX6wq4BJu7A/m50smrMWsz4RvLzj
wedRJEiXJfVUmkXUMnuw213Y7aKQ6ygmkYBB2nEceykC2nQoLIzV1RoUJyJ0sCdzsaHx0ABx0tCI
eBbtkwy8zcmSnYK9siK/8RIIHowEVEnaY3SVLor41DanQLkLxZ9lF50wqt3zYiy1EDUmjkq+j3k4
ugZaE1DK1HxnKQnl2Hqj83iLw991o/BDzJ2gFhtJ6xZxG81TMFsQ6ZaYl8+d7o+OmQcUBjCM+8B4
a30X4uYwY6QgcIXwIDZhmTRvy2rYZ4Por7fVM+DrbO3Gkl6FYq01qNh7NuRoDCARFvJAQqrCo+hQ
1yBpkOucQimNg4K3pg6nN1d3kR8uJdvdipI1t6J7BDRWbv/gqTwBOnr2PeUHP15Gmj2X+/TQJkDa
jQhY3aAjcYyJI5rmrFPrj5hR6zbrVV2DmMT5pYzvQhMsvpnhv00NnoJijx2p3a8dj45AkKMv1a5S
svGeaisaGGtVUY+Z7a9swVllpb/gj69l9dFHUNHWX5M2GbBbND1uwD9S8MbaDScyB6WO0vHXXRmf
w+TNNCo8iqD9sYahAscS0gCvnnmn5euUNlGtGGsgUUuRBYqjasuTDQ4u1fHI3GeCOlMM9o/iBsvA
JWxI0YPWi/PC0PYiOEiD603X/yASuqiNYxnoG8N2934NKdeOV7Jmc3PS4/OruWIlKzc1lvIADBvk
HfQ/WXhSmwnB9W/wJWgK8HSDDa6IlmmOqnx5RMOYLQfkYmvdFH8GlcXBxUhYejflvt2hCn3TH6Y7
too1vNLHT7eLgccFPlfXQq+PsvYgJ8m8Su2Zk7zr7laVrI1oygtQpzMxBi/pqoscEp+s3VfckQPc
XEr1pRA+GrS4WkdblF2/dtNinTvlgvbK2eNGChP6We0PxDUXWgZcXqk2tVT+TOKnPgLwKLyb8kOW
YXflPPfRnYYpTKC56zhIZl2+7pWbBG1cT1javCWDIJzr8mttPjouqHf4zKH/KATpstW4MZvfEnmo
iOJfK5EfuiVqJw9NzP+Qne48B9prDjeyL/ItilALxaf1BAmqpFqYtCXMDdxuOblCZsIlPFvgagPp
Vkgfq9DlDwVkE/CPQTiXrrZWlMcC+iGIW7IVWoM8VHrYYy2ljZyEI9in2lNn3Hv8zSD44QvuymAi
1XvdsdclkWdq9JAoLyEJcNJ0C7l4zY1DZ94nAK+T/pcLwlQiJ3Rka2/5vwoo/ikhuYvoZ3j0jeCu
Wq8JrUuZSKJmLy23hQSCFKkzqO8NAnao1cCrldI36Ddbt4AlHvKKkLZ9/dyqwsKU9W0QvkNZWtog
UPs63sR1uVNMLjtuIQlLIKM8OIq3NMtm5Yn9LpJ4TyrekeuUzpuzQXIMLgnGf2BGtcxfKAbdzNbf
lfyqUO9PufPkSDJIbNRgjOquK0BneSer31sk4Uatz4A5gheGyYryC6m83XPuENUulXMWP3U1lZK+
WVRRNQtjYrKXzgJCdBcC8+2VfQ2y1sjoC6W/kKlYdmxUB8y3F/o7dBOWnvxDxKxPNgNuPPDq5G0N
6GHNsA8hcdcp0/uoCPaJy+3pvKnE8KJueTMqq1QEKBvAsdbEVUfFAMYw/WAN2e8NtYFWLbcxOb6A
HRxX8cKRQV+FT3Fgoy8Dqh7OfZxGEEddwimE05LugRAv1ZIkyRJWZvugG6+UK/Za+RShi947a7GU
d1YUz111Vcn22lfFRZ9ji7Eh6gKyJxsO+BBJtbD8kxv9UOqz0m+9dJ0lJ1+Of/aV8dTnqPU4PUSl
U0wOlTT9VrbDlVAcbe4wG9g8H/HjlshoAJofREcH6hwPaQ/oiyHQWqUIIFCWa9Ujb90ftn+U1dvA
3pgshVt765DaoVpomybrEDMX/xThz6DzUDB4cot9H527osVHC8dJW50PSgWy+hQjD54LJOBMvAme
KukdHdKNSdEjVY1VBBkrT6R5Clrc7J4Gza0Udk/m9Vv25lJWHiPeEuZeyVCxS4N1ycUv2OfUaNY+
5DmaIUdHbOZ+vuex+eJiX+yVt/BYYW67CAwODpa0YWoHZG4JLiPBDYZlINcLpW1WIT2hvzZwCjyE
tHQujSKx8BS4FfVylmvhSRbRZdKaZVLcy+1KRHi2y/eecBQVVEXFx5JMxYgfG5r3AppSbWodQoEq
oHLfGlwt7yAjjkXk/qg8caVB+g1S5Dssspz6d6dlc8t7j0WY8SlNUudPrESrxNw2zXvXH/vstegt
6maguXVtFrfx0vQftPzsKxkZ7U2pP/XuGWGWuce7pZq2B/taPf3rCrJGFcQ497M0y6OWcn1MqynY
6VvrIKyTUzGhL/O1Wv33QCOUkNOLkhQEPog+t54X+r7uEUtwvOX1Iu03mK+/hxkVxV2rt2ovZpjB
B0aY/cQm/l7eDgi+jbsUJi7wr+i9vwcbFcNTWRJsMQdF1wxvUuqOIbSkulSWlXZS8nBxfW5DU/La
pT0qdPuuZzkCYlmwl9+kCpVU+KtIkvEvkM0JQnHAi66P+A1McJigAfRcHnB0H9zcizakJretUPp6
DzwxOEZHeKDAyNzVkKYMijqDVr70pz4GEJkW1US9/R+yo8/Bh/W4GNyoDRuNy2DARg5u0VwKFJR/
Km/CnQoAV17A89DfklV8mCyrD5vk60p/jjzKyyAhybYkQ+EuF/kN2Lk57rAYAwzo2/Iun+wsTC2z
PhzSi5lGkp7Krq0NyyytIGPueQcHB29NfL2pbppVu4yB2irvwqbZJxPn8hvk+l/fWB9FALO2gyqV
ODHFEtWeY7xIDqDmrCWMpqd0lz76a2Rjz1PA9X84qP9dY30UDzrko1OcQ8VDu6K/Xz9k80HOHAIG
row33BmTUrXfB6DPAUeRoTYzuXN1RzzEirzpc+S3Q2GTWlP+Rl8hG38v5ygmxG7aWEVjN4fEENZC
oC0E6aTo2Lv83+006ftdns4xvlXOASh5nTVsm2YJDxYxhRJvHsq9y+5tyu3ta6vp78FG3S8PEJ6r
2u6AGDZ3AxlFgYwy3WX7PqR+fqUR+MPuBD9pBLZF6v80y19UtWdW9ZSAjWLHrK+Ht2/gNczJknQA
wqKIhcPonOfUdLOgdIbLwr6NH6KNdxv8JpVYwPibF4u19MN71IHXdDf6Hv+8o3FjnbO9cc4mQt13
WxP1BlUyTJrY/Nvf51+D55V0ndkcSuPd1s6ieKza/7Olw7BbLgcZHTgLHQJF76XmIN4O4VTb+PcU
s2H6xHf6RpiGIXz3xrwcb3TeAhU8WV0y3n+CWnJLP+cxXrV7RAqW5Q93pd2JJwCv0AhqlCSRB32x
NtZ2qk/57Ue+/B2jA+l2XirmNYs7wLbIPZqfiPitraNHPI8eqHetIfEd/mPt3t2Uc+El/pmuw4Oy
RYTg+ob7dkno1+uSIRpo+I6WJKyKtCtDvz9E+WOevyWKMQFs+gaPwEceSDh0qiVEI0fHRxNL6nCa
09MQdkF8ODsIu88OOKVpdsz3k/kcanQ9Q//MVSlFBUhzhJno/lapRF5fri/K+x9b9mI2o/NZq12j
OF2HsNhaWTm0XB7tHSXLXftGT2xWYbaXLBRnThGw2Uy1+79NPy6W8gNmc3Ep53oR+kan9LT79R2X
8sbY2Lsh6+nOgwdG+ejPPPrqU+Cr7z4hWCdLklUDZUdUsv4OBmXca24pVtJB8x47+kKCSJ0zMldB
rx8jG1I4aBYfbZAaqrMZTMmcfxPmoS/AdxJpsJsgeP4ePagtxXBoqrLkAxew3AzkqumU55tb8q9h
RsGIzp1TUSuXDrmM2my9q6s/nTi0sF4mttDHmforl0NG0lRFamDwIGRxfEn6Uq4EpddAAmk9FH7L
cwA1wVHg+FT9TQh0wlTijWMB0+g8WLLuwUjj2z6knEtH3Cu0nQ90GcDqTdMkc7l1QJU3sO8T41yX
/dbo/LNqAOMy0l3PoztMNbom5bpvlZ2LCUwbR7zIAdLqor82sA9tFETQgvgtaaxtAdlUzPJVZwt7
w+1vu0EwAFi9SL+8iZK5LZjnmv5HGgN2yHX3Uf4QIkC8IwdJEctbs3v2qYqXfYtMr/GUq4j4Sflb
KPH/LRzo+tEmRxugpC9eWb8T466z9KWv898oSKa6Jk435qlEys1p0ZoxQO5QwO/poxRRMgv6P3ER
3weWtfMseRvo5i9RNDe9gd5zBT+0oe8W2CsbWRsD5ZKy66yZLshbPRZPpgBS0IifdFtfhRIqFL0+
U9CFUeJmPrCtjdb9oZr9ws+6VZbVqz7P56VqQ4OHXJFqS6FNtprznvsHJyXLh0It1eraRmo2E9Wt
bbQ3keQdK4q8eCxQwo5Q3fJueiDATpnMfFjDrvls2BaFG2cZduLc6L1lS/XdQtcxEAcVnQqSMa4E
KNXMDQeelybOfYdid6stg6xcorSxcZv00Q5OOrXKCrlv4u3CLcoHzbBu9DJa2GC4aznhHin52df3
7Ud0+bJtQdYYoqiLGv/h73MYx35tVJnaEn2gxRvP3R/pRtGWMY5WtKuetYP8Tq7MK4gyQwytejmZ
oH+JBBwcS9R0+Hcm+dH47adEWaKKXjK8C/QdZEDqAx7E4FVzzH6ze5S5dWiX0hIm1S9ksic8XfUv
AWI0+uh26RItCkUthnqpm+fGh8+KgksVCUehhglfuvltVDvbKP+tIbcd9Y8As7D5Alepdec4e/FL
cDQuCqEN312SFhXiHvSeZ2b1U1cR9tCLxaBPVGXiXAdDk7dITCbHRnLOjY1OEaodqeiei67cKvmx
au6tDimfCOkh01xGcU+rGDMWuEFWvnLdYqsk6pvLtm/pNNfWqgRAIfTluq3fSq4tBPNodlpr3UFa
Ruv2RSm/ImmzKx1YN1K2zKCHCVq5p76+9PBqhklTZlPmgcOCjTfU5ecc3aWaYDkwe/icBHaksG4R
0lgB0FxY++B2YApHN8UzxQSq/eKPybv069ckwdZ0ExYajQ55LP0bFFKqEECGHCx5Kh+oXQL+P7Rv
g1NqtagejD8FBbDJPfwlRdEYFiwqrySETY0PPeuLK1xOnKQrAqU+eNCggqH/icrg9YP65boWeT1c
GMCpo4xL1usc/zccSPIch/sWbf4IfXbFX1V1PM9SH3UoaRWo/ULXfrd+M4EA/JjC5WcdDz86J3Q7
RE9x8fazQer0UQd8xdwWAf2sZq8rt5pkrxJ4NJgjhE1Do8udC3JI0x/NxNBZCfh0SLVM0zac2UW7
8g1j5ffl1Jt4/B3GP3K09xpk5nN9cKzrrXRtxvKq0U7XP8NHNLqyDtq4hFLbupJqVn9y/H6pZ6dC
t+/kxtx5mrrwra7aeAi6LbBS6redGogo/vTeQuyNZG3pVPOTTEVhvuvYnwGG4jR7JbBxpXWv2MJL
kAkeODn0/VtB6GYZxbYTgra0OOP2zrVM5cUP27sOfXk3Vs+ambymiTqvVOkYUQ+sPORd7FvDvsts
MNc0myPt3Wp40/5otB+hdAiQoJL1jSe5i4TKc+BsnGYXGW9W/OhU95Z313a3tf0zTyeqlxNfZWxo
YytN4rSBJ55ylIlcH6CAPAXOHTb/ta8ySvNkoEiW0mGAlGjmzEiRLZGitaQoN274FKABMrEJJkYb
3ZltE0huA8LyJCbvgvYqxy+q8nZ9iHEUHe1kbVjTi4jSBoGJRTbucQK5SJhsw4LLqLiv9Zh2qDB3
2WPXBxxHzvGA46KvDuQTyZLiZKU14KX8xoamVgDOMzNlYqipUKYNv+Vico0m+KUn8LXsg/VcrfHO
nPfrbNvd/y8ILsOXv7YzRmFTCpsi02p8kctVvRCX8ar8IW8B6K7CJX4xEzXOqa82CpI5GPE8zRjM
6M+dcu9IuwRFTDosvdXhlDElpTD1zUbhLqosXYp4ZB2TRl8HxhFDLrIN/PjsKUn9iSM8Lhxjvayn
wfDFwNFs+najC9ry+v6bGmH0HtTdMDCEwalNVIyHrFLvwnoqdF/fCeNCsJLaEfY3uM+Zxj6oXoCx
lt7T9Ul8yaZHp0gfRQYX9VTfNtkA+a/uLuj47jNppc/7fb33DpUwc9Y2D13rlsYqwBhIOlOBcGoZ
h39+cbRiwytQTGQZEXJd2SDWrCydSAW+VNTHkxyFCji4ht/2WNEOTlzV0f/lLwYuSLOgVXsvTCr5
fr/LVVI6OvcgQ0ZrGilKF8hmXFCMuGv1NSQFANZnG03l6x/v+8P7Oc5o6ZwiNkGfMo6q6ocuLVk+
yrVFu3R1c4HqA4z+bmLTK1NzGy1lYYig6wuuxmKZbsEK4++FF5K2gkO+BlW1At7B40tZIi9G2gBZ
+EjRWF4hIPgjfgyQWUiXFFbTmYPgztPUy2wIH19D5+eCDD/+Yi8JQtvQJ86LUwBcMaNm4Eb9pncA
50P/twFPlP25jOPF9c/wD5nm57CjiE1RKK1RrxZPbiHNvBIvhTJa2Um0tWBZuYMUHSHOp6Tpcyca
WrnrSoBvwVwzoC9sowS0NA1/XQDt14KLdtEGtM2H6z9y+C7XlmYU6N04KipHtjlmTvOY6NlRrZ49
pC6vj/IPJ+1zKUYB3oXhhkcFwwydSc+C64fnHgQ3elfl8X8jr/R9HvU/A8riKLstrB7xB4kBPcVf
h52GOmmGZml+tF3jHE8mHdeXUR4XAfOwFnRBSopTU77V/Y2TWYgSShOH7AtT8D/x6nNSQ4pwuY+d
BKtkgVHyZ9wFZi56O4Bhh45Evxxotem0WvZwW/3z/pDFUcyyO6fpjTzDLrISjr2xU0QEnNDPDUtk
MYVjiN6zSIQpHcCQgj2RhQyB6trgo0AmmqJW+WBjT7UPkrHcO2F++682piyO4lZqdS6ypsStgXzp
7KEEYnL6C1bS3NyIkyXy65GZ2urfH7DJEWmivspqAjtSZEjxDZXTHfJudncqKXpMzG5qW44ikBnF
TlIrbBgQPicLmyn4yOGi7xfA56ki3CQv3ss0WvL6XQBQ+e9Z6gbaGV7GqELyorpo/MbCPDJ/h6I/
Mb+pgUZRpbFMlDFkPl7dQXNWlbmcHCrdmanlhIjOl9bG6OR9EGovTh6akXVTQscjfiGu8ArfCKWr
QX2/evAe1JW/RJl2ni0nBZkmTsDHA+RiXF2xQz/sOAEF1fDUgHgQUf+R5bVNhbpTfiUJ/iz2PhP9
owUMN0HdNc7eC6X8dwFc/pCZu/ghcUFSkSeYSaPMUj3p82xu4n1CBK9fKeJspptlU8Hu40q5GLFu
Pc2sUhLALi72GOK0EWqo7bth3pnOo0d5KJUgyuoAL9w1JnRQMnrEYqv7iSM0BLgrMejjZ178jC4R
zcRQhi9QlDclJkCN3S08ysyhaC1i2QfqfKNBQXBMakYJuD7DWHu993z9Z0ztg1GYyiHbuD5YppOU
KGfbx7rKfbk+wsRZ+gC9XMyzEQElGx2BXohWgW2t4HdKkKMNZfXvxhmFJN2uU6hrKQ+wsFgXokNl
WZrFDUJSQjtVEp/4dKM4VAqVVngFi9ZiiqkmEWBF9F9Sc4MT+/r6rCYC+wde6WL18KBUFNtil2ip
thVjaliFdejN58p76tkcSWD9uT7gx4G7si/HzVY5KvJWb7GRHswUgMRDd3wUnDfTdODwvIgm97EC
rA7GgJY/mcVEQPx2P1KVlnRVs3AGGT1y01ovgkh0y1OsZfu6cwA5R1MhZ0jRvszwYoxRtgM7QZKA
oZcneDhn0d+7TXaqh8455s16+urE3TGS36Jssok+/OFrA49yHqFoslz32DeID92Ir9Gy3VQr5Bvn
9U9hUjrk2yv6YpbDSl/snFTxY1mrmSWmHafGC3etcG6b7fXdMvW5RuED4keHeS2DUI496Hm765Js
6nN9myleTGQIMBcTgbhgUjGmrp7DQ69Tc5YWe1VJIcMiIRjc6pW3xhBsC3L2bGPacH2C30avi8FH
UaVJutYQYwYXnYbC9cE1kNhqsUqr06l5fnshXAw1iiqRJ6r04llLRCSeVPbGYGpZL4st9NrFtFbH
96/Ii/FGSQ60wSLwe6Y2ZKjCTF1GMAO8WTFPT/6LcoNQ1gJow7KJkP1ah0vxB1YNEzH7i7zNR/rz
+RvG6Y+fafDahp7JgJtTn7AicpEVnw291WBOW3gTkAyhaA2RABGzOV4BdTsL6XROveS/jbMXP2QU
d3K/iPIIQ9MThBXfFYAbbJziT4LZnBLWtLmnpGG+YD3HMx8Foc41VFjuxAJ13cszG/beOcJJdni7
Uk85As+35v4eu77l9Q09NdFRDKrUXvKwCqdkYaI+ZuFQIgS4kdRLB71vm8deXEyM+H0x+2JtR5EI
kURJSocn87DR1KcBsYjj2EJ7mn4hfMEpjZd1FJCsXhcdo/nYUMiZmUiCUO1ANXJu3MIehrpIYQTB
UVixM2c1VVocgsGV+D5OddTGS1vVCniFQRI3kviQaxtVl5cY8wBzqNuJhZ0abhSb5Fro1FINGU5Q
tqVpgpvxl71P/1B+z3BIub5xJkL9x8pfhGHDsiwXGYryJJn5JiqKtapuro8wEWvHuU6IfErYdHw7
bMkGNZEkX1VZvwvrqfrssAmufKdxiuO5Kn3ijqmU8NtNMYKTru9N2NbX5zME0GvDjGKKl3l50vYM
4+bBXogeVfGp750tEqNShDg+cBmv/X19yKmZjaIKDLFE1iqiipA4B8M4eEp+kwdTVbeJrfAR1S+2
gh9XTqw3jCJB1u7ce3S559fnMbEV5FHIUGMj6aphs+WhcI/9Qyj7a6WV0RWbeoBOjTSs6MVc9D7v
E2VIBr0EN5Gg3Hj2Gdd5xGsndvf3ifVnGPxAx16MlAmlLJXKR2jicW2s+g22TjfZcK/lgEKngtFE
oP8QGb8YTkdEx3V8PlKBZEqnoDhS2PuwgR8pg0HrjUUreRPZ4Md1fW3HD7/pYszC9H1fHnorrmKt
VBP+qDuzfWQ2BXGrhreGdE6Vg179y00/SmScOs6UCNrrybOKo5uvtFTe1dqP6ztSmrqxlVHlN8yK
QsVklP5bzzssT92TY+pPSP7jP9FkSJtg7ozdyUb20alNRGIYGAd7pTlqubAdRIbd1It2KXIHoAUF
Ab9l9FEGuPncjSVvXucdSk2ReRZbG+O8Hg0A1wUPgbEOVS7BB1ioe8pNGJnHKC0ZoRB3slasuuZU
xXBvlW6GyxK/q4T7hPJOmaNjEixdxDPoSCwk584YNFCcdKMhSOwgAlAeMtxP8AKbBT6eMA+uJM9k
E6NmDEpcu9phQbRD5RhdPFsWd4FtYOALz3QN/xST9fatrU+6ibhess6Txz7atFn5YMRAewRzngK2
ytRNW0oz037xM6SVyTNU2OF49P4qde93HN+Z6XMpuMu4wyC6e6u95OAiiZORbJkW6M04sLa2VPxM
G38ghqcLHXtkLElwOlHxfI/gTS+9lJTV9OMQERjaGHFf/pbc/ojz30pWg5mF9qwK8MbIGRew4jJy
3Ce/VG8hwBusU41Lrync2vFJ9k9CIA5yp97UwZ8Ilx/ShRenotWqRHWq4boBlhkt8VsaJOLI9eah
tkICoFuEm2kfiKlRR1dBIle2EQ63TyfruCSHBxNx1+tnYiLEfMFHl3lamMM9isfmxkGaSPmVV8vM
Cld5M+hvORO3wuQRHF0LsMEKRTTIJNnPq/DdqGfmU3YQ5oO7hrt3zhTQkAeazOsm7ghldEe0TRF5
5QCa8iHQ2041q/w/A6M2ggZ3fUWn8tePdujFXvGqMnBUbagKUg8ujuZvA530GzbNBiFNcSuvgl+D
fB8eW1DmJ5Z3aseM8slI1pogHR7zGvjhqubkqhMXxNSGGd0PQRLKtq9ELGTxUIb5JhWOFhBOQAez
qN/3ebS6vpzfp0Pm4FmqKIb+AW29WE1BNls1SphRXVQES7TJJIQ3JsBb/3Cxf44yWjcp1FsgbNw/
KqFxp62kzVDCF+L9YDQbuLPJ4v3wRvt6zX4OOFrGOFAHhzWzP9XIzmTpnZGgE55uasD7STjvkYV1
nG1PBVuBQ25k2rJCOeP6yn7feJU/f8Po0i10z9Dr4cGcL0BFays05ebtDint1ZDOTJOYvt86/x3v
i8Rh0eKLRPf1FLn1IgH1DHbdL+Wlkz+GaboSDGE5McMhQF5ZZWOUvrN14tgawra6rppX1FPX0Rxz
iGZR4/4Kdv00+V2/P4Cfcxx+0cV2DQvYKCLiGayp8au21vJS2gzsNxudI+8jTZxWGJ44ImPpUoD6
spmnQ1aqBKtOODZY6abRRFX3H0oAnzMbBe7Kk7M8z4eDuPKpcwy1LVQkdoMvxRTCeWoRR8E6LRJb
LYeEPk7qc6rXB62eIo99fx98zmb45xffCa17jco1a1arwSmOwoONkL/zSvo7ccqmPs4osghhTxIz
vIgR65pbbbawRWVX2A/Xd/rU0RqFE6v25UwFAX8KMuT4icpmscs6LG/VdK12T86kwdHUtEaxQ0pS
N3SH2pfU3PeKOzcqqJ3/V+3y/1SC/vuRxgZnTm6YiRWzDzzLO4lte3CFp+vrNjGNMVdUMlylk03W
TXXFY9DHc6l1FhnWnteHmdjQYz+z0kPFTA8ZxqLblFrBRkM75d8NMVw4Fxvaq8BCQ8jm5tewSk/t
G8V/vz7CxJExh0lejKB4bY3IESN0qbNyql9BioihPde739fHmVqs4ZtdjtNUFbkuXx2fzBtPDrYi
3tbXh5gKZubo+MdQBZ3eYS7YhGzFn4Zzb+l3vIkc46bRG+y/KVw7z6kQT3ylqTUcRYO+VEXDGRoE
pS5vXClc+iFXYUfPPrqdmOJw03y5+3QdjTSJPtwX/6RSruU6EUhD/a3xrC6T9aAHYP9yBheq+STP
8tt85mK00eZQq8LOlJB4UCypjER30sxZSnfCT6okSKAuuk30/4P/uRhwtEsC7Ka1UGNAMw0PKT6W
2RQ6Xfo2OFwMMdokfVb0VDP5WDUixmIR3Ia5f5+V4o1HWzUwlB0yubsuRIXLyu+rqDlI6lbVs30O
Lc5vk4frH/TbrXPxa0ZbR0Q6MpYTJozQ5rMZ3VnNpsd61JEncuHh71zbN6OrRM3NQOKpxDhOf1bD
bdbyyu/eow6xTbtdXJ/U1BKPrhHTNDvN7hksDJXbrnxyLPWxiCcagN8GlM+VG9eKbd2z/MxgkDJp
N2proLilTZy2iUUbc6MkM+51mNtACqv8Jy7RaYWFCISN2eBIZaV/rq/a1ISGo38RIakPZ2GgM5oh
6PtQtTa+OnG6Jr7Ll/Iw7wKUvBEik7Ojqdq7SHnLEI+6Po2pQYZpXkwjAhJThgOKx9PS18qIbgf1
VNOc+DRflOY/soiLzz/8jIthNNM2iOlSf2qtbYbEaRIGCwpUyJ/KVrBI+yab90o56NDiLh/MjTrH
rCe7yZHh9DsA0qaCM9TSLhCLq9RorrnewsK8yNV/uXo9p0m/cOxz5hxrzZrVKCZaJqJ511fqe8DT
xRxGoShPlVatBuKAEM+qpTzXYVXO270HHh0S+9Bdxhl94q76/lF8Mego4pieler5cDjblS2th9fT
gICvg424wL4R28x/OclR5JFaZMCDIfIM2hLUBNuHwThmmKOJhDaeQFPvjImQOlYsCbQUsWGLLCCs
rIWqO2c/i1cqckExzvLXJzcRIMaV577Ms0Ac8mUZAdkuOCu19pqq/h2M9pM+9RqYmNe4Wuk5DjyW
CMyI5onzWHzxctR6oX7nbjIxrY8uzpXbQhmForSXu0wcbiUbw7Blb+NkY27Kbq938lx8Smu6t85y
MLClzK1Ub32GruHRso8VvErrDaqeCVN1aidNxMdxUdOSKQ93A0ing7uWiM2bMQWamQhdyih0lY2V
92HLCImkHCXnzTChKur31/fM1GccBa5I8angeXxGNCzmFDBRsQ3mYvZiycbq+khT0xl+yUWIDAwv
1q3hK5pJ/hzxtK/Kl6aYmM73vKHPeKKM4omdhoAWKnc439LK1lAbWPXdPaTpN1PcxAt3ZWGDFNRw
HBaicuNrDy02xFOZ6tTeGAWZTJQ7m44kX64z0AKt5o4+ca1NjTDKaVTb13JNZITGrO8bt7613M31
zzURTNRRG0sv9VrjhJPau/Iv218LrX2TyRKKjadwiu31/dawNEhJkmV+8T21I3AfKj1b2tH5u9iv
MSjEMWPqPH2/1T9HGYURRM2FTI8ZpUqsW6n+IwhA0P1o3hs/ri/dP1xqnyMpf291VC+w47JJ6u1D
dKT2uKshSZi/cq7Q6crc8Km/RsfPwUZhIkuyrJSx8zgl3rPgB7MEk0JetEvXUtZC3C4C5P7z9PFf
TnEUN1IrthFJYXsUy3bhyh/Fuuh58CFWTJS3pmqe3+/3z0mOgkeRRz7yRT63aFs+2058VpNJMu3U
/hiFDsfzRcEYdAEG+SsH3fl+79FWaUEDUYlEy3PhcckYoMDVnb/Tp2qf38JNseb5n0MwChpNo1WF
I5pAeGf1ot4CJudGw+RyWrxwajFHwUOTy8DAkAA05q/yRlqk8cH/CIsdvqiz3IDGE6+tiRff942A
z+mNBaxDV+vQGGd11TUdKxmBXETF/sN2xOk27A7B6v+Rdp29ccPK9hcJEEVS5avaFq+97u0LETu2
ehfVfv07ysW72Sh7V7cAQYIggUdsw+HMnHPWruh/8bj+55QuqVInnRZJp2GgvWNhnAhU2kMD6MCs
FCjpN60+ewjyZasZ+hV/Zi08DWDtUR/G2K2BSaEVw7dctD9DbeX99C/uut/DW7gZziYeKROdgFBA
cRtqyUnzUtc7gz9m6BEIoJ9TplsGVYiEhj9bpfsSCaAasnHViO9HI/IqGd2bObhy8gy6HZ1/2Ues
zcLCMUXhpIVJj9lv9dZrdfMwpuqTotKVi2p1GpauiOsJqqyw0/mjV0YuP6hP0NfNmmej9Sw8prZi
V7mDZ6o3xLyCQu84n6q1ztDz6b6TDb5wUTwJIGTD8BkxSk4aeyTioOX7vqfgwX81tZ9pB3JyBl2j
8fPyPK8cZ2vht8xW69uqwG6r8wA6z/wxTVcutNn1XLhirIVr6kqjzJIMFib205z4lZYZeEMnbhFH
z7OqEQNr9/82poWLkm0amkGCyRRp+N6X6lO4ln1YWS/Qzvx5SdemoRfJvF5aFn/Ww3dcxW9Wgq6Y
qLsVqv6g6LeBWUJe5zMPdpdHd/lkkCV6AWLNU1d0mE+G9CnEsiUI+6ujmq7Ra5xvhPjnniTqwhEx
rrMWqzcdDVCJz6o0ycSdoIYIjC49HQIeUe/MiiygDLOzAY29AvJt8bDp4sxLJsupjMC7PHT97F4C
QRWY3Rihf0mEogym0lJD1gcwUxuB3sOoGcAW93iBhA3flHTEHZQomhPgmgLt2Qh9BwgDTe91CuER
5QMQBTetNkbd2KR9mnCgJlC2tJBXZSkcgM48Ah+Y6/Ge5dzNOT1QCuAUpOF00Jc1SJdprHJzibhl
6F+VkYDX/ido4D2dS9tKbhj40esiB9la6TAqPBEYXl+/8PRBrwa3loZjVE+BVuzBg2f3EHO24umq
UYRN41uN1IcKcLguKbZWVYN17TYjt0V6rPiboZY2eKhcre2gb5p7LciNLk/tfM7/OqUnM7twQGkN
akKo0QGvEkq/KgsnzA5VCGkKzJiqU/uytfPpohNzC7ejCdCQ1dmcuX5FtxIdffAYAN3pK17taahy
jW6GHpu1p9Xa9lm4okxtej4GOLVlnX3UoJdMprtwAuLtmOn3LRRtLo9ybU4XfmhqBwPAw7ni1RbH
oShtafwYuHZN5KHrtpdtnQ9Xfs/oMkTK9dSwQGKGG2TXA081ef/fIyIeMLuQBbsFrf61seKMzoa9
J1YX/QsijcRozACgkP0c1fRxINmRoo6s8c3l8Z31eieGFs5IyBL9j3P/pcLSNwC47hh9jsP9ZSN/
MXP/ysSeWFkERdZA0rqY2zEkYFp92uwSsI6bCXYnanyQ9UDfe0yVzdiQbTNo4Pi6JSJwLGiuC55s
yrLyGORm+FC6Riqdyx8375YLJ/SXyMtJCiQwW6a0BN+mRBBbCp64om/TKUDH53fHbxTIo6lZs2Jz
ZQdb86qc2CxZ2OAxilkfoWlvlopbpfHBoOWhgdwIfbk8wLOhyMnkL1xQmSsoXykYYCXIUYx0z0dz
5USubdd5vCfjYamoQzmvb1EYT3rwWFLzRYofwSrket6OlxZr4WnqqY4DLYSh4Af/NPfJPtkkhxis
mA6ICVdTRudzBiaUp8HgirLikj4yawZ0qxqixvOv97rH3E8gTau+KpvYw3Z8vLxORD+7LU7MLYJz
MrRQflIAKBe65aEG6QSQ+ZQ6agx0E1XoeYXO1cj2ejG6HbirCr2w9ek2grhLlkC3CmTXY/8e95sK
aFZSQnlFOirezLGJqiVkgIC/8wwIb4TazVhDYLJ877pX9Jl79Xij9D9Be+3EEUgZIb6VDwMUwsCx
1vwIIfSKH8KHwEm1D6buafDMuqek3+qoQWmtm5WDGwUPcXEcQxAgatfSfFF1H0Jn1nA18PdhHKE0
9pwMB2LuWBw5A6SnjLZxENeF5n6iLjyQ3WrfqLg6QZDhoiqcHEJaCATdyIx2Q1h4pH0w5I5BABLk
evbAiC3FzaRC6rWEfk/yRvUDpHpUDZ+MnOKA+HcIoVidg0MWUOKO3DLyNKFvIblqxEOf5l5DHiXo
DImAzG0NqcpauEk97oqoBqldtGtRxuP6p+zBSZqXdxTKQiXpEHgC/VTeFNNBLSGNUd8l3U3UPDdD
51YJGFwDKNyPmQPRrfehBdOyBCyvA1kkxNbC/o03d2Y9uBBfhW7gfQ/RuxYzoteO3j+JeqOZDxW0
0MAo7LfQO5G1tDkkB+vIuusb0GtO2luMLmcTGouiiO8npbtqChDVQFK9cnko34xE/NTicjvDKU2o
N/YUP8KiJQpFon4AaveZThQDCb8u79y1fbtwZ1ECEWBtTiMYag31Sw0igLBrjV6v3mY1cS9bO5+1
ODkmC4fGswzXVgVzmQJO7h3zQh9oDNag89wW9pzQ+zf6HOYb9y/Pc2J04eKiduQxnzlx2nrbHerj
XJ/CaLFUTuSvvVvPBlQnxhZuLs1VS4/nLpVpyB+n8EeGZyt0TsNutBEY2BLCr5fndM3gIqQK0Swp
eY/RAdTpZg0IDcKdGZM9x/s4b55UbXvZ3vmH3u8RLinXlAmzmc2pSnFN/NIftmJr7GeG9fWlOxvi
nJhaxFKJmYRMm7dL2PIbHXLJ6lS9BdrH/zii+eo6uQMbXQfQQwJ7L8hbrf6k7U+9eJPRdshVJ0Xc
OJQpNH1zO+7Xijjno/6TES7CKwNUFNKYO35CENU0e+JTYHB1d+J2QSC+DSCw5q6DFM5e+idWF7dV
VVh6UMxVYpK/NVC/xQFsWw1Kf5+XZ3b+OcuTxylRDQYid0KNxcnTC5BqFpDVPPZ6tie822YyXInH
zg3l1MTivE1RCJ7ktsNbiX0LqjozyS1vAMY01nCFa5YWB41EZpKNNch+ivwqgUpdWdvW8ESgqXh5
0s6+W06G9FcLZdi1osnk/AR7bSzolJUB1NLUaNyStPniOVDZjO/irm03SU4jiDVmx6RDnl1pdpny
RBGSX/6ic5fE6QctjmHQEdEaAZYxNn5mUCmk6YEO9wJ7J5Wby6a0c0f+1NbiLAKwU+nDBKLCqkhv
9MwCAU5YuWOv3TRFAGoaCYr5MHkSVuYm0a1e/jTywqEKKDTNK61KvabmV8KAIhr7bLRbGoY3acO9
KaLeiGCGlmgaALf15Y8+e62dfvTiFGd9RgtiYMVm+IhiG1fGh3BbO9sNGwGJV2etzeNXl8PfB4uB
3dnUqWWwxbXdKzFvc1mguGFA9dWs3vXiNuxvWqF5XXsn9L0lN5KASyd+7zUAoLyJQWIcwrVdWkJt
ACgulblTD/Z4C/qNYPZLBYg4LMgBp6H4ORro5ugfO6hDl6R0A2MtDXD+KP3+/PnfTxwut8whH0rw
1AqDO5AIsgdzBo0lflWXKxvqrIfl9LethQ/iJO5JP1O5gRo6R8QR7HPi5R2IDgbkVAq31aEPvv7+
OH9mfptdeIuMZ7ECsUQQKJa3A7gVUgDPyG1Xbqz6zshGmytPElkXMfmGGIExvNL1TU/2DBSCBUve
Lm/Q84fqnx+z5IbOtVHqYZ3hAKeHIkd5aHoU2u6yjfO+/reNhZMoVJbmOcWAI8O0dQ5SRmgGXjZx
fi0ZumOhx8aZuWRRb0pWhOMIGwWJLKixptuqHKDZrD+HsX6bpg/DGDsmlN+jgN2ZLYUs6PCqQ1c8
BRDx8rfM6/fXCfz9KcspxQMtGVpw5hyzJkJDGRj6gSUlGlQYp11RNlDCtKCZMHiXrZ49OCdWF5Ms
NWaOwEFgV4W6bSG5kcsrAIK2DBR+ly2dXc4TS9qfR9QwsjgfUPNCWGl4kg1uHq2kln416l+awoXX
lCJjZWml01E3pGfoKgTE80bZgxnrmGogXEzoTVfnJSg2J7CSlMgW9FTaKsH70grVt9rQM7vXihyt
3+hsH4LHqOnvgCe/ygm/bfJ2F4HDxq57s3FE2jjIr9qBeJkox4NuH5LSrrtoD90/1yy2el+5LbL2
gxLumoJ6Zv9o1j9LUwH8L3jIUtOz4uS2gS4GGnq8hua3SgA+1Lx0zQFv7qn/LoREZRtysjmYQTle
r30O1yqprYKcb0I+vKbulGZ2wBs0H6cHUwKyYMgDgzy2VO+UaMCeiaHdPZYNGg7a6x44B8DZNOg4
D6Hqw5ns0uJBRBBt0oFUyh8K+pJMDWDGhqsVjX95/c+6jFnxkBncohpZuE1qQil7hFIJGKHuwbXp
SNWv+pXw8PwZ+m1jEbtBC5gHvAffX4yUyDDda9pjVkOCr9t0EIZo0wC43bvLwzp/gH6bnD/p5ObJ
+trI8jTFAUIfdh3aMhQ3UDH3hFhrKfoFT/17e//T1LKFGXz/Y5yXEMUQ3XGUQB5DpCUDAXbUHUsO
9LkEcoV2u4yafpwSWwOzeXEfZz+s8XNAQK6XEzRuS5uZeITEHiSQ9wiyY7szWwS471WJj1dfKc12
qE2owKvnNq3IVgvyO8WINwICDMTK55TEiqM/s2qgsmQcYpi6RviS9LKNmpZWhVEi2OkOdNtt/z0d
vDMb8A8ziw04FEWgG1pZHUeoexIK+fN6QqPimhf61Vi4WKY/7Cw2IS3MTOBXiT660g/V0CbBdw2V
9TpnfkWhXGFBO1eNHcEK+PmvPq4dYo1OCtUVNBEKy9zFhWemz7FueEp5yHjv8PSKdz/67qptNgLs
nCTaAhlnl73hVOMhQVNRhRuiXu0xmz91MRSc1987bnE7oLhn4FWH86RrjzrtbZnuS6QAjf5dEsuu
rWx7+TD9cgKXDC4uiRqKiH3Swkm07qykEnnJl/6zRFXAjQ4xWI7nAMu3dqhelXKlon02wXs62MXt
gSdSHAYFbEO8082RXgHECepEkJucsk06vDTpLScfKnlIh/CRDmvdGGfjO8i5cEirEK4tVbXGpo3r
oRmno6xa1+qDQ2JFEMW5y8rXjhT/jTM+MTZ7tROvFeS9wLlGTResOV6WfFb8fkLl+fJqnnWNJ0YW
By6oGcdy1mBPH0HEKXdaPdkK62yO3X7Z0tmiEj8xtThzIHJU1NCsMHm18Ziak59qrL4zFTCANST5
kQYoWvMKpFEmKz6Tnl3xbDzWbbkLlI7aUdgYXgTAroNN3rilqlUbQXTouP83UJfT71zcFmFWVAPN
hglx+mizLrfNtAB70FoO4/xe/j0fS5R1NBIydAPgDggLNqU/477oBlf+v4f7mk/lX6f2xNrCTeiD
FWpRgJTJUA3+UF8n/L1sxSax7gyjtRsQbONsOYMBHXmmQuh8DVB3lq/mZFqNhdtQE5mnIPRGG4UB
JYLgI80dKY9FIr26nulU3pUar3zAMla23cqZXYKuQW2kW0OEHZ7PxCyewFSHbuaYraOVNtreb7Id
gRhnf5X4q1rOszu6NOmLlBvCLCVUDRxhADM2fYPY8xdpujED/F4jlKf8tR7Ps0yDp9M837AnXkML
OGoGpYb4Osw2bXGdQHAzOWodvZGQT7QlxLY0SIC1SrYb0bxhi3J09K59j0X+qRcltUGx/2AYzB2h
iQXeYifLprdIM+WKd1tbloV3041WVERiaqy68KuQ2hDDc7mKxw0lbkGalW1w9mVzsv0Xfi4tpU6l
gV3QqLuQCDuia9Dhsyny05lf+DeZNprWEpznOUU+c0pOGwBVUN34L3mVT20tfJSk3cBbYkxHEJHb
0PK1O/ZVBYeo+jTCL9R27Xr42Sty22rSS63Klvm3lq11Rp0J1rSTj1imLAVXSA+dnglCz6hklj8E
TdDstBK7nw1vfi/cEvgtpkApR73BwpUoS/ZbgNEQUHM7Dtg2Mr7XFYPPRLp/jGrhpyx0PqScwP1D
cdZWi484Mp9YRx3aQgU1e48LFBit1LvspVa2p7mIa4Ro425IsT2leFXqK3MV2P4vbhuLmTpjnOpL
qA0hNaq9lTGidZj6lZ37Hfhwm51qg7pqFWV8Pqr4bWzh9zpVy8FtA2PmtFPq0EmiykuCwlaiZMWN
nM+bW5ZhMarrprHEqvQ9Gyu0u41HxdjVaFBOIENa19EmSF9Bb4y7zPBUq4O8p7ZNVPpeWeIh6JKr
rnsPRLPSTHx2FU++ZeEBdANV34pq4zESHRKvV22rrLixMxNLiaVCK9vEaNXlKlaNZKUmuupoRSqQ
YrUP9RuvG6XX0bXTfS6//YetxSIaQtaxrg7VUSH6VSA639TDXS1Mx5KKL7mw0QHt16L0oYSCJw6x
jR67Kc+LlTGfmdU/vmNxo40ySWUCir1jmxp+ZdwqRbq9fPrOpRj/MLG4jJBXJ1MbTxVCUx9dFMYr
9pE3a2Ob8N212x9Q6Vxtdv6F7ltEB39YXd5JVT/EVV9URx6XvY9C0ztEWxCVoELdxbvS6N4aHGaw
pBV7RvoPpc8OQnGx330Lmxkon2SEHsMTbbeVCf5i/XtMX0X1GqfPpvncqEK1B/lB8nvN/AZ7qYv8
B1PFytStLc5iy+cs6IZQweLIuN8OVnoFgaSV9T9zzfwxTYu7jihSpGReHKs2nU7/EmG4Launy1tg
ZRxsER6HWq2kAegCjqo0XVWxHKX/z1386TDY4l4p1aEOjQQWenTO6TmYapuVMaw4B7a4RCQNSBtx
EKzXGgh/pNzQqHVlDp7abnd5ttYsLVwDm3Q0BIZwQ0ErnTCt3KQ09lI2vgV5yMumVlZ/WfSaSJcz
c159EDy6svqeQIFYCP+ykXNv0z8WZ+EAsmC0OrWQ1THOTSe0PjIduR/ZvQb6q0hSp7bu9Lqyo/je
SIjdVMOeVhBmVia7Sj4VVMwgYGJXMVog+zU88jmWuj8+beElqkCXbc9raHuOQ2qTNN1LC6W9NvQR
BNpFhEi9bXcpWrkDMJChQOwb6jYbm62kHkmKN12IXS0TX11t7jsTKf3xZYuzDy2VNFDzeUdDAsdl
N3jD39b0oHoJ6MyhD808TdqxujNf+12Cdr9qxfes3VDLyhBk7KeJZviAyusRHFIgk/qNuRuPGvTK
0Ojzb6ChzjxbTse8rABFbTGVBCgstBeTZlsLu9vNgFjDM4/FY+uZdn/McDMetO3ay25ttEvh0iD7
bbq4+YeegbUBgYmt2luk/Va87opD5At3lU1kMpJ5cS1UlSPQTEarh27NxMJfpVkC2c0UJuhR3yvH
4ArtoSDzKw0XEEhP3QpHXcEHrjiTpY5plFKuitmZsJpso+G1QM2bTpsVZ3LeCkP5xGSqzpbIlD4L
mt4wsUe4rYcOfeV+A0KGElUeoC5+gLTAU3bZC7L9K3bP783fdhdL1kmgfwWFXXXf/1DRBXrPgNOL
3cQpwcB+re6QZ5mVRtF/ukbQsDbkxVKGqtpDowqmW8g/m8kLMt/Qglmb2HkAfwdMvwe4uHaUzhRm
NE9sbdnN80zsGrqdXQWetSn8wGf3lyd0bVDzv5+kUqZQ0A7d2OVxgFCRaoVXZoYeCmasubG1dVtc
PkYf81G0wexHB1dzGrSXbksNuE5m19g7hxlpl71AsYgWq1CQtTHO33YyxjHSokHJYTuLy9sMVJYN
iGSsWq4EDOfwhfCbv5ducVek6IEudKiIHLs6vk5yzY2M0Qv6yNXFjDrK9a9alrYSclsRn7lx1JIX
qj2hPFawwpdlBu3FyLq3SIAW6a7eJsZ/Qcv2xwcuokzoqZQibjARuQVKzeI2XmUyPDfVpyW0xXaq
ZVFAniGmx2EABavyDEJfm69SZ587I6dWFuPoGBj3RWuVx+xZdVCd2UPiyx19ucuOirvW93ouAjgx
tpQU0UsOsrlIM27Zpt01m5k+hPnq6tW3MnO/Mm8nmzRruVaYSVUdSwij5PqWdx8DUVeO4TmGlNOa
4K8MyokVPavGKdQs9TZBlbWZJsc0NJdLc8tl64w525ple89i7ml16rKmvsrzzEX+wWPttIskELJG
Y2sWm6v99TEu0EIeZXYiXsIA5bgApJJ0jV/iXFL9j29e+F01GEncTXp5nEh1XTZt+2AmuuF0Vrs1
9Qra5qjv+FmdDD4XgGlb5cqFeu4hcLoBFh450vAwNTSszITG/eYFPV5uww4qmMovu+JzRcc/Bro4
PF2WNTwdzRK8GfZwq+3ZvtshaLBTt9vqB6vESO3Jg1rN+9oeP5fX/cP0wj2TAeV2CVLQX6B7RP+b
0A02I2Rww7s1sD07FxKdzufCHWObq6NGcjrr5dkTVDLyJPtRTOlrSIaNpV9jBdEQg+pctJXtTMzL
3F5mtgW1Jt7uOHQ8hszj+vUkcUjixxQtkhS9lXbL6pcmuc5yZGkmcm9BJ6DphF0MKfpo9kj0gCZL
ZU4rO1eRDSjig77wWPXYlQNqgVT8oKo8GlX5aCXkqGbJg662rrpy364u8uKSmPpci+IKVfnZnSTe
3OyQ2HjU9F/JE3Otjb4tHWSAzX2+MR5XNth8UpaxxenML/ymmFp06lfwm9rG3ACSA2eGJMA7utr8
ErrYdM3eykovG0UgL4CGJd7M943iiCDeh6Phd3HvyaLfoLcU7a27QN3g5nOVprnqGeo4JLYjJfNW
Rr72JYvUhzmh4b4iOFqty/bTY+qKHfCujrGhDqRhVHSyruFPzyVtT4+UNl9iJ642KIATL7ISUUf9
3DUY/zDZYF+x+zp3K8adQjQ31hRdY6mbxK8zheOmbLA1NyQwnMvjP3u5QATPokzTVM1aLDxRw6gd
orSE5Nm3iDXweD8YY7cSup7jtqOzHsk/rNAlUJ40mkHHEY6agZ+tNUG6Wb5gZ7etHdylvR8lLkP1
kzjJF/BWv2C/WWhHqovfax0dvTYr3PRrrDYKtdeW41z8efptiw3Qok+pgGxOeayC1zS39lWzo1Hk
99ARAUTt8myf3Wwn87BY+RYRXGlmmIdAgPee3rTR2n4+39tzYmJxJybqiIiWhyWelWwv9qUvrwXa
cyZAjmzFCR3+kgy24nXQMaBO4fc//0GhPjPG6F4f2uoV+VKvoiNK0fJj7TY518T9x0aYJ+hk66PQ
U4uuwQSo+2irSdeCJ/4Cizx9mdA+DhloN3Ty0E42jYtdAlXW8UXaFIDJ2mkKeAQXMmn8ba23fG0L
LK7XumWyLDgrjxKicKJCP1SVFbZltNtCK2PXqshKH+jlU0eX/WSmJDLB4wMNWIAV13ByVAVmsUtX
zt35y/tkM8wDP5nuodPLGsocs3NDUdahV8V1cKh23WZ9adeGtLi90H2s51PMy2NcvaVmubOiazWp
V6LUNSMLbyVTxsF0i+2jjZnd9M22nyq7hrDL5WO6Nm/LyL4MNagLqaI4mu9RCK7A7tVUXw1Td6XZ
IdOGFkO040j5YET/eQ2NatziQA4xyqm1iLY4hBLNLrBgmN2RYPCDuNpdHpupzw7twl2/JE2Frk6T
xspg3IINK7d7anlQvPHrWrmbKmWrATICsGgyUQii6i+ajNFnGT/iUvBAOO53uIXVYQYTmvs4I4Gd
QE/YqAioMZqbrgXGwDyYYEsEnucKqVs7ynTo1gIDK54itPHyrrtH2hKoUBTptQJNvBBRotQFaspG
a5sXTSA4DTyzKp7ATYfo7b7qDrK7LhOwNV535VdE3k2ZOdIk0JGGWjXy+7J8qtChKJnukhFHKRXO
EGUOi2tbyyLU5AFaAmxYFq1d5OWNJgKIVhyNprY7AVXmys/10stYc5ATPfSW8JUsOGZl8mhKw7PU
AtW9OwHOrpFp0NDpPSsiNtqz7w1iQAtpE1qTHWvZxtBMH3VI9D9XTm3UALG+SQo5SZCiuiX+npbE
nggk9EDaOajGtgMGIpXorAyFHeho8apQ3wuFQzTm07Zy2mK+iEoIkCoOgHquQpACaeYi8mbkfAPW
3i200V2h4NrEYqaF4kMq3a144SfqN4ljvyt+dpHcGL2xi+t8V7NxAwzqld6gMTeq91ZLCzvLiusm
6Ly8rw5wFxuR04dqeJrVL2qQyrbqBoOwwTTjoEttM7Lgq5DRoSIjIFFd5QE663WGYiN9gcdiv+Xm
+EwEOFjJdNsMDRga2W6S+MR8bHaEiZtGG7/iFgklaCtVWbtRlNLVqt3YIOkZo/NX+9YisJyoaMcr
nkqzdii5URSAPCGLnjYmOtHa2ykOvoiOlQ4DtBNnHygVb6ER52qcvPcFkivQuAzALyTS9Cnn2ntN
qj0yHLu4V1xNkVcCEuMiKt1QEJQupK1UHGpVzcHMtSuzGZ7TKL/RQA0QBjjtCQNpm4knAMoNrbjm
8ds0hkAHJF483cT9c2h8WICZJ9LvWeDo4bPSf5PRdNSRfkC55K1DuTjlYtvGuZfz76Lnnhm8ciV8
1BPAX0y6g07m3srHO5RDP9SpwGQ/dDVam+tUFHYwfARD7/Y83IIDyw0n6y1qhE/NWQo6B9I8Cq7M
iEJi65AVmwxcQJpR+bTKDyIiaIW1PNXAiy3mmyztbsgU2qHxmiKhRMMB4M7ERXW7UAD2NCd1U0jr
Ou7zPeI4f2Ltvpi0g9UYDvRb50Pvpqx2JvMhDKu7ifTXYYiycK47AZons4K5zfSqaEeQ4iNfgDRA
29sEyGqwn/hNZngJH1Q7I7UO2tpmZ5k3FdTQJ7Sl6dr0zstPplbhJtfVQxX0bs2LqzCMCycSyoPZ
o3mMDeaP2mDbPM13Go2BBAmuRFI6ZQPysWq6V2mw1RLxqIQDAdgH7sXQHKM/VDq6JI0BMIjOHSPD
zijZGfjThLwum4smeO+pSu6DTwAnJfGmoNxpQI/pan3IU8WPA/A1lAq6xExbKUI3xKEhBQPxL9BN
WuPF/ZeE5madfwf13kBBcASpzwiNmHDs9wkYXxJr31HxOiDel7l+U4EYSLalF2WqJ3LLB32kz63i
FmQ/22G6Rh7ONvhNO0CcNXmx0mer+RgLtjfjH6AS8Fn4EhR3lfyuUBoPB09LGrsyx90EIsouCxxR
QHqUIIpKQTYYvuUS64dC2AQ1mTa8Rx/cMbPEbWMwx0KKhzC6ESqwISrxWrgoA7QCXanqezPY64EX
A4fL7Vn2jDeDbaJPPMVLpcVLpTB3fbvVkw0fj0a4zemjZrROqt/k8Y4naA3PHCvdpdlDKdoPRnze
fA7kVdDaCaHf88oTP6oeFMys0sEPHrQGeq0TOovQqmVdo4KEbBfIkOwwd3Vo3+kQvHttSieLcVah
9pYkV3m4meg21U13CiyHE31joH+zzX/o+SZp7yP9c+xC25pmGbpHE2yMqsfUFySM3os0x2X0DiiC
m+K/x75m4Kqpr8HTCETgc6r1Xm/UxyjvIexQA4qA0mb/s48PlQrnqwDTG0TbhhMs4k1YPcSa8E0C
XmtO7yPlSlFz9BQqPknjTcLixyoE65RFb3sAGjcEhblJxC+DDoKFIZhxW4y0dqKMHUjY09iBu/dT
K3YMYCXUQO75VNq8LLzcBGBHRO/INW3jSNn3IR6MRrrV0ictqiQoH76lUD/B2byrUVeyk7HYZ7gZ
xzLcN+YrQjGoAjqdEe1zpXILpdPsNMcbNwsPEzqdS6p6ZgSx2gKqjdJNRPQ5KOlDppQ+CL0foi5x
jWHbZI0tx8JhbYhVrLAm6FvNKofpfoNtzJq7Fo/mYWcA8GPl7WMfVy7JNiY406FZD4fn1VEicB3T
xxEL3ReRS9t9ovO9ZPFx4KNd9NmjlWIGle5+ant3iMHn33T3Cq9vJyW7rutqp1tQ4lP4bRonNwMQ
BUmvwJcbG8Jqr+LIUEbVIYkQ10S6ta1iy1GL0lOSyTV7YYuauUBOH5hab6z0HbfwhundV0x7x4SK
bUPfQwVkAlPu6yX4OyUBHN68DiLgTTrtPS7rPR6rlUrtLNU3NE0PYXxPa9AA914rDbcm33wKoJem
b8Br4UPW6SY1FX/guqf34abk92Ekd0Z1EwL+pN20CsgkQRXWjOPnWA12FpRf0Af1oybwJq47YRU4
YQTqMDmj7WK3jcBeRvNtoBheHMlrTcm3daCCw+y1DuielgakFRXXRLwDRqsh0XZZpx/NfoLCGrW7
rPTauL/qyStTk5cpKTyBOC3PLD9o3jPROZHWOT2iP1Z/No10Ykj81ibwSAw66OM1y1uEWK2t9PUW
EMMHPOg3BQ4k78vXGAAQ8GvbLAOJZA0vhK/S8oPOkk0aKb6ePTWB5iC0C9BLXqB8JZveMzsLPGog
VcnQpgE1dQLwj1EknhKMtwhXHKhHu0jLJGP3onN+iwOyBY4JpGfoTTDfAuxG3ZI29g9K7cLlrLB7
nFBSvbAWzwKw7snIV+oMUzl8FkX1TCBhUg/3UIbDCPdoKfB00/TNDBRsRWhnHERSn/UIyWg+PaLd
4VmL1LcUir30/0j7riZJeS3bX0QETgK9YtNWZnnzQlS1wYMwwv36WdS5d75sOic5c+a1KzqUQtLW
1t7LYBMZhFjNwKwKGGISplBqkY4Z8F9t0uwKo/MgF73rlaH8PnlxU9lVVcLhXEU81r1BhwOrvOWl
ZjciB6lQ9ytYxYwQfBvVL/DtnoGqvKfa5AJzZrU0O5m41FEHdZp61tbTLAmJEgwIfNJAaDrmBxSK
cO9pjxMe6Z00/JyG8CGRQcY0AaBqf0eQ3stDcciYOATmfRxqjhqoYPS8tAl3SmOyJT2xOIpb4SRe
FCN1gNzzih6K/RWwgi1OJx/Dx1bjPhwJHrPx3iD5e5sO27HUPFOPbegPOK2q2COrNjkBGT0KvHSA
MGWse41kPPdGbknIHXNsOjX/ndLQKrTyoU0OUNBMeOfL0mtePbfhXm/3s7ZAyWzeZ1ClaaA6MUIa
Bb7oga8JvFwjcMGi3Bmz1DfYtJGzBDH9VyEIOIKxFbTxkWqQxayxcpXpSGD8EDa4RbEGPpzflree
TYvSBSCqedolaGAR2trR2PwGJNen7buaFs/gDW6TqjlX4vX2a22txfGtHXDxgq/lXmunBOX3Hq8m
PBs9gQQqQa5fZR9Ism05euGtN9bhf/LSlg1GFUND38JcVA5E2JWVEWDcksdWYw4WHfdt+HNldnNR
4O9v+s8oy6KBaAiOm2ScZX/u1jiji04niKj3sSvZAPVZReEGlmrF0AW5X4OUzFO4NfiimJCrYRRP
rOenDlNrJi+ttj2IH7iUunFNQu37UX1jMLaQCjXw1umBCtZOZvIYFo9pBmZNUUFYV1YTpyEPKZ8V
kySrgpAnXKWshH8JvE6NvYknZK9QC1my3Y0oDocgDGUt5LQmZ8gGmGJrK8Wpq3Aw9Z+1X2oeB/HU
hYaUoT49wV9K+jS02Demfl8r/ZYF72UZWyNN/KZ5qMwI/CB+Z+L9QGK/BXo0irutnCK2a3V1yIPS
v71lVhZtqYus1zpLxqyoTlGwC+P7oWdICbvTUCgeC9bIfmuDLWqpHG1LFk05oCwCJis6Lo6ycnLp
vgCiRFvTYr5eGyYG5L/B9mff1JaLky6gJWNmDSJeOT3LXPNJMv4nxSX9nxEW1eeulsxsVCLjXKaV
G8uHUMlWuglXz/PFCMsPFomplxPc2rUEKRCKxwNeTZx9ccRHU0LQotHKfrgeIC+GXIRltQujJuQx
wJjqUxjwh1SH6KyEWoui9V7JdQN8cqxcSDOLRbpzezde4xWgnv3PJ50LlheLxgECTDOgwE9xN8tl
534Qx27fQsKof26quYGhOVKebBq0IjM9SayhalaKlVeb0P9d41WX2s2hXkKVVkbhdQy4RatPozVd
wJGdXF2F6ly9Ai+GWoTrqB1QsywVfiLdPiIv5axH28dW25vEHtT4uWh2YqI+7zJqgy29mcWdi3iM
bLVWPbAXHNGXO5GBWJgD9lJQc2X7XQUJXpZP5wN9sRw16lNSpdLyhCdYIELo0v+EO6NLcrQ8gqei
PQi8muRyn5QMhUtA+vO17Xj1FF8UcBefCC+OXjahj3CuXKAwXd2NgaSHPKJXAUWvWtG9tKKKf3X5
LwZc3GIVpyMnIGqD4Ad1h/FFalHtk+6IGa6AHW7PTF/28OoSynyFTMqTlKUHrvpEFyvx6er2+u+p
/IUc7KgK/QeIP0DZKTuWzXgiTIK29UCeKB7yelhsgjSaDpHUP9w+xlfbChcDLwJjKbTYrA2tPDV4
RQy6euLdl5QpK9O73uC/GGYRHUtoNptagt35/5FuOaCIoZ37cBJHx9s297Gn31Vf6HGtnYy1xZv/
fnEwejPUx1Rgl0ig9CdG7ymDebr9Ea9elhezW4bCtDH5mM/3V5465BBAl2lECbApQbnMVjb92nQW
bRLDgCFWlKJNMuHJp2qvOqoXK7OZF+OvhO1iOotQQie9q9OpnR8g9Y9M6d5DJocIYgn6gVAAwMKh
KoKCMkdLCmKmwy+Ii9rQLK+8sC7fu6Q7QNNyU/KHQj9rLHufoFgs96YTsD2VS5+JV5XqUE0/A0+C
Z72GAqVsG/pZgZ2hCRqy2YKLcwxTxaP0PS/Hl4l5iRpaQwK9cCm146xGFnZv8HhHxLZJO6dFN6bP
dkpV2LXaoDoe7auu3k5a8ktknODNUnsQF3tGGQoSm4oGiTGq3JXdWKDJFb/gqaxVBLTzybQgI0vs
nopzpkfHNkpfulAEnkogumF0gTNHbryG8+bx9kdfid+6vIieqsyVAWyn8hsCgxq1DMV5ZiF8OpJf
++hAWEW/XXsHXL/EL5Z6EUIH2jQJaXTjDCT/Ds4iVmVHDljgHvXWrbdXYs2ytahMQx2mc5oH5FEl
odpDUR/Lndsf8ur5oCrTDA3vN/P7O18e95IOTVz25jlB9ZuhoFpHa1CGbzXhvw7IxRiLkMJJmlZN
2eEMQsMVEJ5TDtfCDdX73zx+RmUIu7oevXKKD3HA33KjC+0prVA4z+mn3lIORV+4WHOhoFISji9F
NUEPp95zlLUsSQ6x8vcJKr19CEZ0qnwpWbrpI4PAohzqU0LkZ/BCIsCfxa7B0ZCz0okixRoi9trn
KOWmUP9A2aDgwjKV3uLNC9GRjwooEcmGrUGSFwYGVhDMN4xG3ogOE79ROHnnU4rSaLi6y64u/MX3
WsRHCvM+ORYDbjeug1bu16S1RL3X+jNF5wW5YgL13EGMFsv8aArdWDlw2W2rdEVFZO13LGJnqOlC
NdPaPLMJZWm0sofYy4o1/cTrh+piuov4KetxE4+qNoNjZTycQAhX7npvdFSreizsNWDJ2qQWgaNt
EtSKkh43+CDsrte3swp62AXb//250hWZoi7PVI2qy0kBEj8FRDbOdU2suIWgANncHuEqOOxyiMVM
ktwY4WiL79Z67ATjKM1Jd8mjZMdbcSgmsCfaI2q87sqo17LIy1EXIbCkSUenIcaojulLHrGQKvsh
atKowgw2j22cVHvcrKUlVwP+xbhLv8laoU2PgijFuIo3g/+zk3RXOej4OPx+3K9ypq7tE13RFVVW
4PAHu+k/86BJqMFUUT7vSiX09c/MKW0KKyf1BwwegcA75cA7/oez/GfURX5ZkbgPJSFwwezorgyt
zJuxTujYzd81hkLCmuzH1eCsq0CkgIKjEH1p/ChV6KBPapncq2qyk9TMK6bxEAVs11L9RScw1mgV
NzDSJzlKd4GeHygHlhaiFyjlsgCa6wBCxSEH2Q59bbiMZ7r6XMP0ZfYidTpolPfsA6b3H3lfHihL
txqfXIO/aGHhgq/sAOPltNVzHW8TsPbmWlfT9XYzq6RX3KOd8TQO/aPet7t8wErksVO3zWeg023I
iQ8Ve1ipJnPLBl1waW76h5sJpHK5ot7tjX91P1BC4TwO8jzkFf/cD3LUD0Vf4ztNYhc2BJ1klMuL
tdN1DXGjg6Mvg6TPZEYWpwvgiLQgsoxeaSfvNVpZYfzURK+5SU5FdS8jxYmrY2MeYGyYrjyJ2bU8
9mJsuig8qrEG4ZtxGk8ihpFFWEFqsz9wfTwUJf3qQxWilSZU45UojWxKonDTcHP0pFgPtzXAik5d
TeI5hHaIWzPAQ2QD/UP0TBT86K5KnBrW22inOSV04bsGZKFIbBXgd/Uhey7N4T4iuPdDDoxQHNlj
E8DaKrb18JzCPGPKfygyQIi5aTVIgqPhILL3pqL38NzwgkQ5KMAkDAXbMF455ty3z1JvDFFOaPZT
+gugeI8BN9qHezk9KeCgqryxOw6fRE36HGb5OTSLk4DblZm6OlpNQ/RDV84hAArUpHaB6qpQn0fz
QRnvyha8nMlB8eQHvBfPWvMB1Y37xoz8JPhNm3c12nejtqdEt0OgJA1lN8FMQBibsaG7GO8cmbR2
0bG1rXPF0k+7XL5FwEIIS5UsIPQM8YEtdNy3GeIxSO2bNQ7btZQROmomMGc6EkdtsUfNCeJDLUsh
ZzIWdqMCcLGmQ3jNSkq7GGLpB1p1TILyYsLOjVuHKI6Ij3jHN4lpIxkz/NIBMUhsjKd/wxljZXJL
frtGzSLO5AROw/DfqZvXerrrhw85DLayiLeFAXsXvfWaWVi41Zw4hnVCNVlc+9+XUIipMirP0UY3
5EW0obxvhdzDaMioVZ8aoKWsajlceYX/McQc8C4yfy51vRl1jXmeAb0MSg6xO+yVTeT8yLcCzUtb
3hNH7NdA1NfSlj/GXWSVU4xTkUwhlNQcTbOHt3iTurFu0d4f7ltXsQe80zfos0vdSoBbHXmRk6HK
DHEjXv1rxuXdzIusfgGrhXMCzoSH3m7hr073SlT9Y7qLLI0HiqqY2UDP7HFWOwq/qbsCDoEESOV/
YwOvjbc4nTxThRagNHB6eZNtFTDuaeNTJ99qbuytldRXttDyhYoYoNZAwGMpWYZeVOUZQEyI0kkq
FUjDaW39rpzNy0/5jcW92LHdiG5bKA/jKdqmOTQOYBoPEobT2aWwp9FS7O5uXX1kbdBFRpYZsc7l
At8zl1ElHlJrIk+3M4trGOI/5jUv6cW8YCeHWGtgCA7z5k3jp34nA9au2YXbb9I1fcEricwfoy1C
Szd0UE3KoulUy9Q1C0hTdgckGytzWvtsi+jSAJoM1whEl9Zp0AWESZ5T2ZLb7iZ2p2eeikeC5Kyh
89cGXYSWSoZqsDpgahJYbon8mWXnlWmtnK7vwu3FUlVRkcI4DSEEF5NH/eoh3ZlO+UZ8wOKO6wZ0
axNaBI9WT6eAttgZ0Ci3hgZFDHZ/e0Zru2EZLrqMmR3FCIR9sbC3pOyOF5+3x1gJE+oisRwZBzaz
RJiYUEeoDkYTAFDzXDcf2dg4t4e6+sE0DQK8hm5o8rLp25hpH/ESylKCFE7coTw3yGth6OoeuBhj
cVzR22oyucvNc+1N3nCodpkHhONBoPI4+PxIVvbc1RW6GG6e8sWW43IVA1AE+KQKGE7X1lap/krB
tL394a5JOxHzYpjFgaVjqgO3E4ynrhg2kpBejapDGp58RUG7HYNHNf05FBRwt+gQ9fzVhDs7+BXv
lbpmEbi2hItDPFRlLFWZNp4mdP/SfIIn1Jpk19onXSQCNZTba43jkyY8sWUphq8TMLL5Sq/o6ra/
+KKLw2vINEl0VR9PlQ5y4PSrzauNzt+iCfjXdCVfvEbKvli+vw1mE63AezJnc3nkrd3mbr0Vd/kO
kP1jeD9TcWGrdoA+15PiAlLLnczvf65flrc/7F9es6Q2gj4OFHxYCiwQvdP1hxhA8v/TVv3LaJYF
YFNnupiDMCxU7VlFx3Bhf8LACGy2AHyIVceKedMtSth/fN7FmddCKJ9ljTSeSrRiKvMlr46svqvG
lS2z9v0WZz0NYwmq0fP1Ak/MJDspqLAo6UpAWTnqirw46knUKEVS53NpKzqHm7ni2lqKD8lu9J3p
fj0pvSa2+sfnW5zpMhoG3sWheQao4Ql6pg+BZs6WA0+JkjxIaCkFRe+hzqEl5nsVl81MBhKOat7L
lf5DNmNHlhXHUE5V1wGVCOdMM/Z1MHVWNtZ8Ed1a5UVc4DmNihhCiaexFihgdYABY6hyQyDJONXx
nuJC6QHIzLSVW/gakIqYugZQBOQKTcVYLnxbDgSFaWhQHOPKHk79b9UGb+lIvlDb2JiORp32d/sC
gH4Ph8a1mvj3DfzXxC+GX+yIyQDLFNIB844gHuT2xYP4mFPr4X5807Ap4Dznm17qpI/SVn1di/hz
jvH36NQw54ICRXL65w0HClOacq4zjP6v9Ld2my2aeJvby/tdc781zuIQd12YdLUhx2cNUP06xReu
a0jS84cWdP+s3Q8AhgOyOsQPc7/JSDo/b9mm0FsHhGhPr8pzYQ4PinIyowjUHABzde6WfZNAgQCG
jfBvDGKIBOfV1lxTd73Gi8YG+ecbLTaIOs6O77URnwPo5CsleSYpWCjJZzvRxElC7soC9Pux3rUa
gdn0JtUVUBnOZYves/ZzikFJYS9m/ztMpMcsgg9lvw9AlUinXZWKfdRljjYQp4LBDixkvNsffm19
F7sr5AVDwDbjc9zVQNkzHxArP0efsU0rS42KfUFMtLr1tZTmatC++GaLqDOYo+gIz+Z9RTx5sMhM
HN7C8QmBDuD7wuqOsA47xq+3p3u9znAx7iKMCCZJqKUGc6sCpxVFfCgFJE7sD7bqzbbK8madmDx/
w1t7e5FslDVkKXqSonGg+HL/3kQ/YHu48kHX1nHxVhiDgdcpo1jHAH5aUKGHn4uoM38QgACwe6kN
YK5qrGFM57rljZkt8bAEkqa6gnLkGYITIKnnfuMVd3OT6d/QW5gjza2xFpFIhIOqDSp2ag/6Ug7W
hRGlx4ADQx5sRABqm5HDUpUCS5ulzgSokcJN//buWfnI31X6i3Q/YmncU0VjZ6LCeKwBKp4Cwt8G
Dtc8oj9U8RfQGysLO2+OW9NeBBcpLrSeBEp8rsfMVQ3ia2MMZsO55YnX9MQPVIlat6d5PQn555Cw
RVBI0BzVxdjNSVzvVoUT5M6s1Ze/0QzHBNZwtR+vFgiudREvw+iSNR0FU00MpsZnroUWxKv9ijaH
KYzcsDmPknCrGpZ6ZnTXjpkfyuYdMWbW8ZpW5+rPWESIDOxLXtc4SW21DavfIxjGfQOOcEa3HVEe
oVSrkfte9hJT3+tZ89CnKxCslXDBFuHCkEAFHNIBP2AAwkeOIH4Owr+5dnZXIvBSM2TS0DYaIj0G
OggC78qWJ3d1X/gwNtpEkrEBLcPpJKiUKQnYGhx+e7Kj92LHogoEEeZ2Xb1Sl7p9upBr4CRcnK6i
npDhTQTPpIC8JmyED9uhH0EyzrJ9MSR+XkruNOYrF+C3Tsv/fMDQQ/xzWD7iFmoik521U3AvvQGf
BWcF7UidYU9eI09ya5fsZlBfDkMYjpeMs1aqvb7lTJ2YRIMxDCFzmL2cecdqQyqD+Nx54mVy1NQa
f8Gk2eod8gK74XWv3+vX4MWIi3QLZLRikKY+Pg/ab843UVnv1AIS47wrPhoArMsq35TIqEPDVyX8
sxKgAA96ft8Z21ytV3b8NX1YYl78nEXAaWDhHnaCxWcyeMjo5M1c/we4xhXDHgzQ+Q1UMWuyJzd3
VBC1NrcD3tWjcDH8IhnRWMFIARG4M+mKJ8iWa3aHYl6UQJmAyr9vj3X9vXUx2CK+IMlNm7zHYDH8
mVK99iQSQAZDgs5aP6AwPwXigQf1b7NExAXjGlzrDfyRvDzRD+gAWzSYEVD5CMunzs4L7jLgj1KS
71lT/kev0YvfujiStTkGIQRO4zNTII/elbZRfAX6rk6Cx1EPDnI2wrbLdAYWb/so9xJw4UFFRERZ
qx1ejYkXP2RxSKU2h09iw9k5yKFjMMrQL25sJf55e23mu/SvUPDPKMsue0xr0yAlyGER1SEDbdgk
+XV7hGsMosud/i3rcXHUwYaXm6yPNXiQlS90F3V2sNM/Gwv7/sC8aWPYwuF3NSRkDb8DMcybBgcq
su7tn3EN1/XHz1gkU6EaASutgMhEpOon8BM2V3W3z4RNDNnuU7QXtfKlUDorr15i3Lstzx9v/4S1
b72IQDyWsjLMFXYW/KViv/iw9mxfOdR0kTjBYIDmDcPepUm5GXFmpqLaGkrmlgQMfEN1tUnfQj3D
rvMUcMYa1n2RXxtoGgM6YNFOyFbA1opI19+5F1tsEelMDmEYJZRx26CzW2/ZvvIhGOLPWv3dVtsH
27nLC5kFFc6ytmK36PRC6UTeZJU17hN/Va7u6qV78XsWoa+ZIGyC9WZAzfYwAG5sKbBLvz6RDZCU
gFTVn5/8ofPZO14va77U15trF4MvQiFE/TIuM9x7USfdJzp+Aht9Ff7sCTSoU8CO4Ec35s+peO60
lVR+9QQsQlvWVXo7tDjr/Q5Otjh56rZx5rdnbUOOZSWJX/vKi/Bl0LBPkgR7MZ7M1yqG1gGwJkBI
e5261cNsy+bCBSDht4+YuTLs0p1LKfuhNbUMchHiORmgHwaVjVwq7TqAHDyUQ1L2UgA6RBBoOvYh
yA8QSR1Jla2omUDVfZWVRyOCz3GSnKt4F0C3NmlRIE/0fQFge1LIn1DtKcH27rQIqiBNchca9/2k
7ZvyuSUPRfJEw9YOC8jpTCGUZcCTbL+M5o4HP2R4CcqyZFFovzcQ3iwEdRiESUr2KcEnsqIHInYg
N9vq6CsT8GiwmOenQnwW5oOqvMAjwK6gO0M2IzvWobAy8dKEb1VbWWW6zwuIT0TboYA38WMB5Yki
ZO6gPI8ghihc2SggfpsJwbdQ92XG/THR3VpIVmkoMohmotiNUEhuG/rCA/NzGoOV3Fv9RijeuGmW
CMaQpdBKnih4A4kCJnBYuUOMs9dvOzZ4eZc9jOBxG5DdqXphV/OHSyLbBDFfkQ9mj6JfpzuF4I9C
jx40cEmTnDklR4OoMw9K25366gfqRWeJ9lB64NtAfTJ555gJ20ZT6UjFWzzg5il+5VD2VgargoBL
Eta2QVtXM3YSVAcg3OlNdPJyAVO3JPdliBh2fbFnYhahK306QGohNd4LBZIZcHWve+pJ3LSUAMaC
8BXIf2vwUejBpe4C6up1vIEIqa0NP/LyVzWgJ4AXfK1GdlXwe6+xghfuDzU5DGbmyZCHYuDlq/Bk
gdjDJoO5W5aTEFqC2UE03Z1pgLM2ys1Lk0OAyAxVpw/G3yaJtrJEvaIdsXYwNdSbyCnqR9Fnbjy4
YATZA+G2DgXqojQ9FeINeSJv1Kr8GKEZwiPseZZtlGpyk7F3EB3OGqonHLYjQaTDTvaNlr0bIOuC
KfNnHsU/tDo9hGKyc8Jck5ZPQ81OtZH+mrj2DBThbtL0L5FwO9K1A5lpg33/MWoV2P0DaIwS3lIQ
2SllWwLljqDxk1Jj28uvpWH4ImBelsLEt81+yYG5NRhoDVGFEh0MgUYGb1a6Z3FoJzz9kUr0XQse
a/1ElbOWozQR6l4+ppCAFhAHaKysRkKhmjaF3lMhaU89q0HQF7YoPrvQy+PNkIZWBCgAGZ81+T5t
PhR4YerQgwBFxw7rZwM6DcYAXUmBAuf4rIqzLlK3qNAYoLEPXS67bGIIjqUdxgq3LaRZebHtQHsx
A+gYQQASuIYA6kT9qTOqR3OqnKgO4c8+7aDYt21hM1SctQEGap3hcrzvzTTdBjxVoHGgWwooqGkM
vREoBMtWnEpfUJb4MuqicyZS+K3aQ98CmgMC0uYVRMzqrodehPKkCKDBpMmpyh9TAzvjOtqWRe8o
wfAKkUy/qLeKBH0ECFlHH92sdQy7Gm8q620WJmA87YHEgGpY6WblW9dtjf6rgJSY/CVBFikIzzKU
bZmAqmGiuQU19rxkXluab5WeehKEt4Fd9oLguUp3Q74zYnmbQuiEq1sQhjYazL9lBdYORvvKWL+d
IIt2O/Ybc/50K8IsMryylwfoTxnqaVCgPx54lZSfivh5TH8pgXFotOwEm3fQezsxoucY4fCG07sw
28EZhQaf1x4CJ+JAe/kIgNRdF0FMjGxCyu8BwLOVNjm2xs9GeqvLj0DbglBowRLRZqNimXzyNBm8
BJhAlhNaNYBGw/wzSyE3PLZ2E5D9VOH2K97w4IerVgHFmhctvSubr9ScLJ2VEKU5doDSap8a2vfa
vguORQS2evPQYMcD12+hmwpVOAA45eLFHF6GYJdFQGyNoS3C526ACSXkH7Wotfqu3tAh2JSmvq3l
cC2JmJOEWx95kcRCUk+XIJMyV7Gbz/RT82D9V1jhh+TOj/f2rjk0W7rJT+HjWkax9oJfdqV0nWu0
RH/8nGzrHC61FqCONHVq4aYfKV7Ok2sGCRztnHi14TqnZX/P2pRVRVNNyr7LGRdvmDaPu6nQ8IJN
BYRERIS1D+UDGgZ2FAIBPJSyd3szX6/RmP+MuMiaeQqpOmNAuQL6UHe5pEBsoTWQIveTOJlaJUP7
S/1hIHmktepK6qsUHGu581sFNRzd2DcqZKmCXIAd0AV3FG9laiBCUR2Ka1J3yBXotN3+xdcEXPHA
+ucXL1LbVi/HXJLwjfLgFfZjhHYuM3fwiofMSgZnPAjxCOx1s/dFwz7FANRhBr8QCOyoNXPk5nUg
zUNClGcuoLY05a1LSXwnmZheXmkwypqsBtpueUh3GaKtmh5L7DwJzxlap3ByP9fti0o+bs/qe2X/
WnlmaipTiQz2xWJWahaondx2MQrDCi7t/ojO/mx3Au8KMAUsPM9XEufrzdeLERdpuhgDQ4WkNUoz
CgDNQmxr3p07/bMrO5fn3U8BG2dLz6D+pkEsDiCpRiN3QBmhhGLsKxNdkEbL9xKU7jumIU0gK6nc
9XfExQ9cpPaplMm1WuOTcBj5qqL3BJgBYB69T0MGucFubyAy1UI7MZlvdDiWxi1de81fe0szrAYl
qgp6grk4HiKgcZZX2Gyz9soQYN/P+itO+SOEEJCrEUdW/43O9NUQdDns4u3ITdQQmx6nUt5BoTOy
YyBoZ6pRhxaxioGD/fpLanXQxRaElrwkwWpu3oKBD9/kMQUfAm28yDEPrVsMjvFZtZt/w7povjCX
e/9ytoudmI0dbxPDRP/J7hzFgcSRBNCkbpVbfQMz2jXf3Wvli8vhFvsqRN6mNgnWlIvKGcrE5vQo
NWedrHLVrjTx0MBlBHQqxnCqFyPR3BQsQgHkVBzCzbxzoPcF0R5pV/ur9Mkrs7oca4lK1pRGltVx
rnRrEGbMO1sNoF6mfw5lBG4JbGfl9Kga0zFWH5uxcjgjbqTzT3kaNnEdP7VR/LUS0r6djBbr+sdP
WhTfp75Mkgm6jcjcwxFPjBpPhL6G2FYynEXe78YOpi4s1SFJaGSHgDXCanPxDvtUueufIyX9XUPf
tZUhuTc9V11kBxLM46EYhuzgQxInQMwtcKSsFv+xB/mcKTAZyVMXeldQDnMT/WfR4hUSGyk0B7Nm
A+UVu49aOKMZd3JALaNFRQ4glxAiLEmVId/kboAHhDC/JOTzbQ24dXGMZnUUaDvO+jaRLKBHy5w6
UKwQeKhcxiOm+cbrlfSkq49QirJguWCrvMTT7xCbx1iBCIh6Zs0jUaFUlJ6b+JkXjgJBuyySbK1u
vBq5NzR8R3PTac8NNDdjJp6qRGx5UbuxCvDj1DyYOfgKaXiU+uSr7XFAld9K+pyoG1O9bxOGVP5H
z5iN10qlDy6lkOFMWHQySb69va7fnMPlshqAKSEaElVXtUX+2wq1RwqqqCfzCEW3wUk0C0+E4TFp
jhDnbNVztcOesjs343vxlMB5DpUf3SvfsUxoJCu/c5DfbHXP8ez0VkE9c0S+9esWiSMVcU5iHEaI
SADkDWmsDW5TdzpkgcVgIRZ5s2yWsWP3CvQyUf6rnN5RD0DDrCJv1n7JokzaY78rtJUGIPN2+fRm
ih0kMW+vxXdacGu2i/uphoS0EQpgOguQAbxw05601yq05kYbzoWL8sboDIUD7vdurbVzLXWkl/tg
cUklNTdMM8P8dPrG6+o573SoWnW6PyBxhIc7kFxt+jANvUf49KYEx4EhlW1PifazGn4nGihU0rus
qTuTkq+xTyySGZaAINDtb3Qlp6ZMp5qsqGAUQf0GG+Yipx5z2A2LEKIlY+bETXYeo21LjkIG0XxY
W44rULrLsZZtjiJK1LJnmnoqY34X9bvs1MVQ9aEwiZ2SB4i5eaJCLXRNGktZC/6LI4kHJvp8I27Q
KTVOSaO/JJ3qdlPnQBnPgbLDOU/GJ2ky7+JwJymARemp4ZhmtSUtgY8Acrcen+X2d7+6Py5uv+Vj
pqZFRThFginJ5KWOIOYvbQd27IElNVUD5UeIY3bMU9TCNaGAohqSM5DADpLA66HtphWQ8gQShOWa
jzeoE5Dol5yGgFGtPOivPDX/uKYW5zSuJrNtO7z3mgI9QoDcIhbmNk1jEA+CbTChXQFFsjX0ydqS
LU6uTPugrgCZOpdje+pI9gxxYauTw4ch4iuZ9NpQi4OaUy0GbQCpAU1esVMKmKmkdzSFmgKo4Cun
bW2sRRIpsyyopCpMzr34SuvPcBqPqg4PIVS7bm+v1T2/zBpLWY/gOZ2cm/CpgetRoN5jPl4wVH4s
yZUVgS3Q681XOO5plT62pnrHU9khBMSfESq2Ytrc/kXXCkN/bKRFpClloTRVlyZnxj7VJt+baHmN
DOY0OYo06EER1A7UyGkkKGPPRrJ6aGk5XplTi7oL7z5iQo5l+axQ46hE8qEQic91kG1CsIYNG0LU
bhO+5/pgS9VehTJ1qx0qVnoGZD2orGx7VC7sZAAJ3ajvOlbOZoR3WahBImTyRi5/BHn9OyoRlkGx
N0TrAu/pQvjEaye4PlLw+vNdqLCDlrVHs3ow+9KX0hGi7mUOye1PPpeUBYjKyGYmqTnIEXX0JPpV
8NSEIGkHbQIO2WCWPFPOfncd+MZDHhMUjJMRCZQee6RKnge6akYx3+jLO/AiziyJNoZE2oG1iDOz
d73CYcxtPGbe/xPFSVJ7Ivept5pvX7tWLkddJLeEQNj4X8gSFEZwFTo6i46k2465sv0v0r5sOVIl
CfaLMIMkSeCVtRZVlbaW1HrBpFaLfd/5+uto5h7RNFN574zZeToy66hMIiMjIzzcCbTVUJAw4kK7
kTtA6cDlX+H1Nr0KjFqhIIC9KN771cN1B+RF3K+/L666IAhUjMzg8KmX/FjcwNEv5ZPi5ANuWnCU
g7WnQ1IwWj2Y3w/Ekn6DZ5uPq96qLCzPwVenfvEz4CglhDrwM6QAymvNneLh9aw3LkXtlonRU1TF
FLy8IRpiqaFIdDR61pwZ24egtKl+x2Q6hk1zrOkF8h7u9T3aeuX+8eNW0V6JqDeo84+b80MKuDmN
bwOntEBJaDUojhrNnYi5gJ/Xzc7/6jUfXUV7hWJHwhQhWJjygyYA+4NW03UTW+kmSPh1qokq0RR1
FQ8zdRK0bl6YmKEtp8pGln8qVexct0LnVOKvlXyb0eYUaPFx5QBQvVHHaQNX0U5Eb4IqIPDrazfM
FWdsdEiX4N0JWFsVNccwLQ4a9BYw8H1bxtA5TMWTmIqvUxFYXg10dpFbfTWB99q/kYCMMkCgflHo
YZBArF230oMSoYeWp8OZgj9BUvqfhL6JSnsPTDWo7x8GNHuFTMZTS9yF4ugkpe6CRhblPzAuiDzy
Qs4Oa6sjXyIQBkzEDkct5jhYa4a9bCbjy/Ud3ioFssWH1FYvGK2B+hujRXVJ9v1TfJxzeekOKZtD
DDQaTF4hcNM1Fx90dSAkFoyKyJCI+ErulmjhYUSMk2FtB6aFjVUGMiQ9bZt5SRSgu4IQN8XtEKQF
CMP1XYFEKxPcqBTdADyY4Ce9IbHqRu2dj36VnPyOxp3UxLY4gK6iyUNnBL+G4qnWKA/29b3f/MIM
CkOKrlOwHqz2om1IwPSiU85alxoFmiVB09xGQsU5qtu5y8LO/DsWhygW5DyQAgVAVGuwsp8qWN4f
VHvW1AMFpu1b2YE+QymZkzJt5mYLq+uvkENkoZ9i5ZxPl1F9jsZ8N/Xdrk3uru/iFwHyXzFiYWiV
BKbD6JW9NJeWqwL6DbXsFH1vpKEEjj1MrY27Asxd/SgbSnVUx3KXBw9CURhZe1RVz/SV2m7ItGuL
VxIKtjD8mjrZSkHKk0y/wX4i9lAJgWT9gPkPmgD6/6BMnpEW5KInL7I4uTpqOVkb2rTorXB6YdV0
0/ixifLxoQAhPeBnjuZP4JSJMfUCKiVoY7Y6iD2yNz1+lhA+sDTUbAKLQHkM1W+IPU2G7D9pcoeg
lM304kYX3HW5cJ5A5Jy39TFXKpdU0WOrQRzm0E/sXsRAie+1Riujui5n6OSDJj8BCCI6giHe0NFG
e6vpqSG12Se9GyaTmfeV2YBrybuLcrST9ZsWWgF53R5G8EfnYc7xQp6zry6MLo7boiw1eh5KyUjB
h5pqJxAjcZISntOtkuKshppQwhLlLNSHkEHLJTmBWnEnahyn46xmPTBBUw9MmpFAzwXCipJgyH/6
HXu9w3Htrdvv27PX1N9kLIRM1DBMpdaBrWZ7TxpmeR80R4VjHCcYQkECkZf2daucPVzPd+c63sRj
HCnnUnug9UfuReDve4x6wnko0vlquXJw12MYsSJFeZEDud40GDX0bjI8uct079NXXZw5IG4YSH1Q
1DpFGICpheIgh6+F8tB56AfjkTPFye/BT990FkOGcMgwNzigGhXn2WfVqYAD5kBBFnBlBNf2N0o1
T72PYm/PTh5AGA0eG54KxC4a6nbTls4IxbBelWw1SvD/fMT9HLWU6IHJ6j0QGtb//yYv6kRr/OhQ
hk0tYHT5oo+3w6RDXILYoogTzqmLzMdqvcdLO3OCtYj9jQT8YyOgRqTHyo8IAItIcTx6marAYG17
oLxozHOe1Z0mJlWcDkWqnCV2LwiVm6GzOGjVKfc4Uwa8Ezj/fbEwyNUpWSu1ypmEE/pz0tFDEVwi
JSdsbe2fuDiC83oXZiTSAzUHlNq5HvEuTUYToh14/CtQncLAplhAL2binL+v5sn6my1tri40L460
RBx1es7qx7wFcznEVULFbgXvoKe3xfDU9d1hVtm67pK8pa4idCSP3RhWjXJWY9GMdc1E3m0nygvq
nBYFjW0uRBzn5DnLKlrHQcNKyffoucU4ckSgfBLqu7E6if30dH1tm+/nfz6juqbLDmVMd5GwUs5R
don0X0U4QNhH24vlIQp4dH/XV6V+NaoWLkOFbPACD+lWXCl2KShQyNErF/JGz4Ckc2Ioz9bqeOcg
CuvqAPddDYrgJqOOMkpOnFV3Aai5r2/hFsqXfbulKq5eCkCKJHIoYw99Ilq5MtoFuj4gfjaDPjDF
6Rzn92SAfhWGTnuIVF23fv24/0XW1WaFL8c64koObTVQBZzzqrpF+Z6TtPL8ZBVV0L7U5d7D3TeB
LisjEUpdyb5rEiNWC7smunt9VXM0/M8nHWwVf0aXBm9NgDRwwTOWG1r/XFU/rhvgbdsqlEyRpqVZ
V8/hq7CElDoavJ5WAydK8rZtFTo06HQiIcJw41TKZt8/KpoAbsnRLIluZA0PlMNb1Cps1FE+DkHc
K+emBoazFcxRA0xB5fkCJw4DM/zn1wHsp0aXHb7WpNGt1vt2G0hAaIHRn9TnXiZOVoIRC/iUSOE9
njhL/DqLixjSqxNpmyZHLFYZ1Ayp08alG8W/rnsHd4Wr8BFCvrHRfJiRgTJNBt9MkFEGEjXpKLp9
SpBRyXdMvyvKV47l65eNum7XSBKe17mozigM0fR9o7lgYOLiNWD6nke4GzMWTDTGMaOX/ODxxRHe
7q6SFK+qUTpXgD2BfJcZ1agoyage9Uy3PU8X7aCKXMUTnRRTwUwaToKk7zyU05FyWBm4jiB6Y5LM
eyEohSdUtBMJYoe5aLW67tYjJF41iNnm43scKJwoyIkXX+XGhVukulCUgjYf5+6HHMtQhtR21z/M
fHauRKSvWsLCQu5PU1TqqEl4/VstpUALlJZfvZZxZpR1sNPqylBB4H3d6HYN9/t6XuPRWqlUpTxC
dJ+9obot+luwmyoq+udzZ1+ytec2NpvkqPyII6MHBa2l8SineA65CmGlKGDEniIXiSHMy6A8pwDi
1wm3oapDPVNFnYBzBDgx82tPFjs9TpGMObtAObPgNECWtpVEUwtCpyjRfdHDl+tbzFneum2Rl2DW
KTG2fa7EygAbvVnlQIRDsrbKnkBxfcR8+u66xS3Ck2W+sJZQ6lnk96OK4NLoGOPoR4u1p0GYyYrB
OQUUfQhc71RXJlF6IF4Fg4qJ7Rfv0/ArKgGA7QBEAeOwkB6LsHegn6Bw7votMt4/fuAq+qVod0WV
NiCXiItnkfyEOiL0cdMT2JXAVj6e4kB2iFTaBfMh9IxiShfZgfSQgATfKCIMl4a5zfKPXj6m9HUY
C3tgUKfVxRMmrNLGx9+6o9foAGh/ACjiDBVkIXUMgJGg2nUV2md9KjUOhjnMqM1+pL1n9yVzhSF+
EVG4zCixY8aAGsEfdBlMHmFoyspgYdQLl+vvJKhNDWJpRK7MAaT1JSZIKs0Wim7XDDtW7hMmnpN2
woBFCRlcwdSlcTeWkdOqIaLrTVYX4OJXIHMqmjo6mJqOmlgHshXohFMM0ah9ew5HyYV646UFOW+p
ai9DN/VWLQ2ICVSp8FyO8BRvR8FSy1ozo1QMnbwMRrNKAIWpMfaRJMijpglfPZ7S9w7KiQ3oiJVY
rzkhhBMZ110gCMWiPdYhJ5ips/FdMTPxdt2fOan2FzvY4rzSMRqGxMPzSKLprsg+0wkcPuJv0nMu
5e2VgJpaAiclEb/IxBd2OiWgZeCHw0VV76XiSW94Q9rbgefbwPwDFgbidkz1IYeBxppasxZsLfii
xJxBPDJ0HGNn0kz/FijmnWrB7a9vI2958928sD6poA9s8f4CY5tvVSMmx4b/hrwMB/t7hau0Gny+
vdZFsDFfJxKxZGvY6RjIbW8idH/MGBzv7f+4rFWirYxdyqZ5U6UhsBUsqwof/reNW11QU1FnYzxb
0DCs4vWPNfzvuoX/kA7+s29rQJE+AeBA1WC4iIdu37pQbnWoA5FvbhdoOwH7NrTqbaHg1ZXq/IFi
9SUbPhrhWQ8i3mo4fs7In56mZ4SlqofVFC+6ZFiqbqDyfpdY2k/kuprptS6keeEKvPRyi3Zl6X5M
/tPwVIgCiokw3JvZvlccpTWb/Uw5W1ti+ShaFZggeEY5x2o9JT1BGZv1JXY0pCUArSrqphwSgS+V
gr9Tw++Ptjq5TVfmCuTi+ouK9orXdjvW72jzWrZgH2Th8KSn4rMCgVirDvx7OqkI9V/qlEGHMgGm
IrVQuOmLJyE4dNpbPX54uQA9y0tP31gPKSE1O0XxTQ9i+EnOTgRwsrKadsEIsRoZ/V0RY5Ukca97
/JYfSiLwVCrTRIq+8J9fCthsWS3nWJuAjCyMj2H8CsWc6za2JgvY0sjq4DIgdFNFmd0hC9GWwpxF
+lMRfFseP4WyMhJQ4fkduJy9L2mGRuG9Y7dcY2l/9VwuBpnU4rxIIjVuVxUQuXc4S7y+j38xY/Yq
xr8I82ePj0HuElgY1oM+tTFTYg6YXD1UBqa90MOwrhu+vrS/uDBJH6odKE2GS5tFN1NY7Jl0f93C
NuZVIhC1nvE35GtAaHFf0SQrGpQp20von6aZJ38mNOlMHRPYN9E97kvtZn6wRkdMAdoc23OgWJ84
lTAZQmWzj65JJPuUal1GqxYkE5IT/ZqsOYhILswCWW4kLncAZQ6JfxlkkNOhDAQR6jr3qP1AaWv0
AC+dU+2Vm/BArdHpfw1Aq4w7xsvZNiuK6sLc/HkXextIodhmHtbnnSRHtvyDt0tAO4bCusmLj5s4
h6WtVfTy1DaMxxZLAyHnx0zHSa3BBCbk8C97PJzD5qlXmQokMP7TQUD/59paAt52KM2M/6yNwU9m
9WSk/Tuuta0DuLS2uuumVtVrffrCoaOcUhw9cQfRT3dOeqbSDIH1xERmYNEdj1dy87JbWl5ddh16
7z74ZcAGfVANFIzc4IKhbvmVYXCydIT99ICmE+dc8Fa78hu1I20mSi1I6v3eEv3mh9ILZpuAHz+/
1bt3DDXuCw81Lc1IpNTu+w8q3ajpIWl/Xv8hW+FnufaVTzGm6lGXYzYBCq+nAqJ/RcUjWNyqxyxN
rFJZgJAgAJ3AjaI9mv27f6Vk/Kko3kpWF6FajFM2llhJqMv7JqlcEEld36tNFMoCwP9VlFsc9j4M
fMoSmACpgIpOD0hC/kUrPFd4kDxYiW6C4R2U9bxbgsyb9FdY+54h+fr7wjS03rx4Du4Xmp9L/1nI
MxTcf3YFRoH8n6Lfu1MI6gFFdgcf9aZI2fvJSdfAvYjMpgjwhFCpqeWprUCFW6nflWmaLEbiPbQu
XE0ZTlWdGl3LUynfPFrL3u3qaLW9VLXhBLGgWaiKQo7Lt3G8LGRNJhjF3ihXdWarSLQ0uDpXTVeH
KG6gKR1rDwQnRySQY8B4U+u9Z2px0MfH6z5BFN6XWfudRMtalLL2kucPApjBUO2WphCwFSrv5WkM
LahVXfq+r+yxHzAUirKxQ2el41INMN+Ut+V9qjbExlSfZMsJwzChzgZTrTqgEpVCBOGxSEyqTpgE
mgBnKGu37MQfIK64jxXR7LR430Ntrx5joy2H+wx1P8n/8ADyIzqwquSJZHf+8NYNBwIJxamkBlVz
I82QLUrvYSKA9kKx8vpGCGprgoZZpx8KDSwJOd5MKehwDn0TGEIAYYYGUFgFd04WmlosGV7wmESX
sX9P85dxfBeEETMs4SzJjDYeyKOYhV6sEWa/gGIxBgmUt23tULLLowFTqRB4F19LEVQJNaCH05NE
nbo+ByGAQykmjiLMJRdgqb0HRZUphIlJoWaqaND1SdEjjz4G2piR5JltId8kJVTsO0weexB6eoib
R0/xwNxRWwyQQ8hXGI04vYQALvnAFfuebFdpmaDSJZtp4KFpBUKGPmhBuZLNBaqLFoN8r88NpBJW
1Pe2wqAtOUZEPoLFHXQwL2J8j2+1L+QnYZqZQu4ZNGH66cGrW/COgZ8xq42pf6/QE9DgglKcm6U0
mcV0S8A+QCFlFonlXvQmSxrcQRHMzAel0tSARuVFUW878bePb08HzVJzYujdHQWnARk/Bswdpz4o
cQTob9aTSaRHWujmOEH/S77z44vOPhjFe7DtTdB5G7FMLD94Z9EprQ5KtR/S2xaNcKVrjFDesaI2
GnwrZXhmyj6WMANeHsTiFuPitt//ItW5Cj+kNDUFDTveSQbuCVPy7psoAagEs4UQ6p58cN+Qw5A+
TPIjCX/qVqbetPKBNGyelbA0VbLK8b0UJwxEXzzhdhSfVYy/TZi2yRQQT1RwEPlE5ZM0gOqxN6ey
AIvyrh98u1MHs8oyq48qw8/vigQo2QZ8D6lokSG2e0hzBRr4psGNpicDHl8IKuDnl0hgtCj1dxqG
Y1lvTCjVEvGDjhDjC957cpePuuGJqKgEu1HFKOKt0hbm9aCwiZleXhSr91IeKNUggb3nK+tt7xNH
sxoo+rCfeBlisk/cxaHDK99sp6KLK2L1SJJqL9CV+QLsnPA+P6TuPLiXP4LQiJuKbmYv36a+Jh4X
t1Hut2APU3RAcijD0YiNmH7iEXx9F+fAeeXKk1fpZ12DXRUss+NFDuyyxNMyAHfBfPhvNc+6boq3
nlUM1ypNxpqQoqTsJQHlSAsaaNwjvKRv8zG02LaVW3hCQVrWwy3EA6QpwbFoztOV/qPgNsD5G7o1
utfXxXPEtQhbpLeQq2uwh50DmbxWcYpHHGTcv1CzwhRBCwDtcI65Q6XbT5XvldJV33kIZDFPCZL5
2k7PoMfI79htZ85qVoEN0VE+azsvN1srskWCMoCaAt4vHkqkPaUpY0b5a6oTDY1PAq3H+eUSWiA0
55z2zcRzsdbVwwXcpRnSzTkrHMA83RROTd+vf8bNDHphYZ1FYe46FwRVuSjaYMlFCXag+jYaUrNM
fBAl4b5mRjLwmkvb7z9oPatUIQzgwpVZMZZGqSIhoHYB1CzizJl8qFnWihMqKIawbi9I7oiUQ6CY
iunTkxAyzrnczK0Wv2De+kWcUT1oouUyzqUe/Ji0+xgg+LKE9Mz99f3dnNFQF3ZWr6AyKanXBCm9
EHmEgASYXuPEkrLxdvQaEIbdduV7R9CGKrNdmQu7RnouCTTF4/CUq7c1UT80QXZb4QMcFPdJDaZi
FeLmTfSz0N7y7l4W7nopOigYptPGV1m5BUTBRN/gk+BmHVP5XdRwS5MWhKX9mVYA7TM9f5Ub8S3N
yW0loAQ1Acdzfc2bIW+x5NWrrAoHrVAipmD6VbTFitoqholzJfxvDsfCzCqyCu0Qi10hKxdhPHY+
Nac64fjI9r23MLGKqrrwf9+XmfZj0iMQ0JU/yzgFuSYD5mmyyzSx2NgfOwlIdPn5+jZuvTeWnrO6
dGtJj9AIAJdBJv8G25BJK4q2IbS4H0r9beSqsnHOJFujACOxj6QWlLuoyXiu7kDBwWTIKcr9XAPi
Vkaurw4zkX+eP0pZSAQ1Gi+DM9rMjJzmXbqHYMG/eVViS9gnZnBTHidOpX52i7/u/n++KRNXMTVU
q0JMAlCGAbRmdlVu6PnPOMNTLk6P8fB0/Rtu3h06mStcFEPv9KuAuggzQxCJqR8LFEge4TJZeOqc
wgPYR2fRQM0Aj9ExOnR4N6WcM7h1cyztrjwXeO9p1CsFdivM9keZkfU/ry9t6+ZYWli5Z6gIndp4
Pr0I4X3TVrZUtjcCuC3Tqd0pYNXIRX83gnbyutVNL12YXUM1StYVOZOwobU9+03pzvmv4s6Zr2cS
zrAUZ43rMmVUIlODr1AQiAumWH4MYgIJhAmoAvlYV+JuCgDWULnp9nz7rV10ucaVi0IB1m/6itFb
RZvcsCrB1psL70rjGRMroO2b/K7oaI2gwpqYANLwvIIiMYCEQs2bS9k6pctfsrqnFaUYe0mWsQFp
ZGFeFLx0g5vTwB3IIZEwgCyKNu8Db93MS5urmxlUcyPT+gBJz4yx01hxX+Ugf5NqHyBaaAQMI7JK
te3MLFfluzCLwIzXP8QyBlzLSRIg5yy6ifcjnuLHYhiJmXvl4NaeBApYzYtB6DJn4H750ingS/OR
heA5jrdz1bW2AGkkQ2vvPGWyhAiEHTFkjEXPxqy1Zqa65E7JL72rzn2cPovS5JnAF+9agmcgHvvR
mEI6FuyH+iETPSvqnguC8ccWhzzbjY1qBAC+xc94gBrx59Rj9omdCT1CAvc+Fod5htuAqDWAho+T
+j4UvxsBRI6AhhQx6tOTgbrOyc8+JayoH8e5g16r+LHjfeNnpjwpJ13vHFDmWDRpXc+TbPCVH7S8
sAuvPemsc5L2JBGwTw7lUUwrUMpKrpB2B4Eyd2iCXzJGPoVe+hHXpzEMQjcQRnMAp6KRDo1spwSy
5j4D951wL2vii4giaHpQyEOYQ0CbejYR1QPwLJei0WwfXELAKo3VnrIG8wDjyRuie63xDRCdGUUM
Zne8wDNAG9rCM7UG1QXO3bkdJr6ZRtgq7cpzXxAyoIcvipHt27fCAb8rrjMovIN2yeIBUjexAcva
4HzpLMM8iUC2AEAXnggeaK6hFX3sHeY0J+69uRkbFgtbBXa9beug98XxUmFccS57SqKhnkGeZYOc
0BXAQsm5SbhbuQr0HuipphiAXqwt+ehdbw/GqqfRSq34wkeKbOWOi41ckzl7ellW7czagronYHGV
VaIi5ZGSkzvyPpi6Sj+Ah8ZorQc7OaEPE9gHR+1YduqhKlFt0h71YS4HCsi2o3tefNsK7t8fUF0F
dzGqvBYq0ODAOQS31M5djEHczJTc/y/AG14sXR0D6EB1CELg9Y2Zb6ED9poINxreDSkGITjr2nTM
70xn3Uagftl3g08p6PkGMMclVgNQA7qIkomq2s63iMpxzM3GxfKiWB26bpK1Jkekw1EAGasT7+of
w87/DYLOF//wC8g6zcRrMtxLkDEW9pGpXFqzf66f6Vl+5CyebuZb87CyKquKqGqrjdbqTKIdQuYl
Qa5VZOQcyPWnOqbnuB57Y+xrZklFN91IKkgu0RDsnFHwiDXhXzRCFcXsIgBdbD8poOgqEKTUn4p/
10Uu8w5Sd6q9U0rfSvZ7ko6lArBj1kCo5Fzmj9XUGUR4o2gjxmHnSum7Il5qhsI15ndHFD0nG/3X
N1CReTnEGCRyn0y9Gcjpi9i14Dyh1XGsWxf35KPS5JjoCJ+r5FZXfnb5WRTfqd49JiBrGmLFBPgJ
9GzFTR3fYa1mUKSHTvgAvxT0MjKjVkFPrEk2XkhF+Ktmg5P4idlUgiHS2CxBI5wVr7J/KWKQu0Fr
wQ8RmbvmMcQgYhq3IJ8GIWgB5K34wsiTgOp0lKBr0INttvuswGWQobWQgMwEUAk9VEErAPZizCHT
/ECqQwpJURYYXUrAaPccZABotmDhQk4kCa9R/qZD8EGSgRbFg61scYP2IEKL3oUUaOIoBVY1MQbU
oBX88vy2lynKwzdZ9il7oI/DDw3Gh2DCzRmhPVEXmA0c8NzL7RjdY0IaA4PzIoMcWPbLG29rsMjV
KrP9EPTPIViWbLm7u+5us2P/lR9qQOQwXQMAYo18GJIC5LQqQogkxmbljyB7nnCt4gqAllJScvPR
ORheszdHmcXt5hPaMLkEFIe6oI22pGeMT5+iM7EKF4x619e2+ebWF4tbnWovj2OSVYAizKQg4RGn
2cp2oiPbwn/Fu4ot/N7I1WUKjtrC99DLwCNU/GQH9oQeUbxTj7nruxV6TvbgiqEBvPJD/ALBRfv6
UnmfcXWx0hStIC1AQzGLxIvenXUoDgSHrK1PSciryWzGp++Vft2Hi09YNVGapJiBv8genkopSI6E
yrq+nM3K7GI3v77swkYfDkObz4kCdRmktok1P890s7YS6aQI9qyY99+lQ4t1rW7TUkqKYIBYKmzS
z8yJHMH8hYrlPbFmnAyvHrv5HFpYWz2HED3qMQBY5qKS9uyNhwmtLVb9zuTdxNgpiX5xdnTz+l7Y
m7/qYkelCVTwGCzFwQNmNm3PY/o8aHcouzu1PKBJNcSJ3YWZI6INmhT+bSdHz+CrDw2/B70iyzBX
2XK+8pYO6PLMrKdsqhJMaf2/YFcMoBZ6QgEHh9ScO1GgkLdlGzrkr2DKterf3fNcz1HuVIBJK7M/
xrXZNZwftA0EWGzSKjpJItixAh8fBV3OfYNWdmcwE1MHboiE30eZBcThLk9biHN213UdiPcVkjqD
AeS6NwYFGGr6oeX3QZOcqoALBZt7GlcC8Jey2MIPdEFLyipIycVK48qVNMkcMGgtqYkVj4PTNifA
W13Ovm5m4ouMZrWtLXAcUH8Y6C1FBjV8juF7C21ZjoNvJo0LI6tgT+SwowFFNaeSoaSg5zdCCu4y
NOAV5kN4ojoEmJdgdbn3Yu8oVCAmGTTFrgrCWexmoWfxO1YXgR6h+Z0w8Gd6IJsZddnMo8oBbNLB
aEcSnkv5KQn2nLVv3qoLm6vw7/stpqPBLoR842fbNlYN1ICWoIMljVYEURQlO6tZ/jtWy50MUvfr
1je/LtQwGJiAIEL4Jaqz8CjMmvjRzPd9icbRjER0/GlpFqHMMfN1Dv7y3G87ayoQ5jUToJsdvc39
wCQ5KIQD9MtqtsuTSMRSMVaTNOKNqGtu0UIRb0zdCFsPJICZoCUvYEJHywFtUQZODvXV4732y+bP
s9gBUqm9isYUGs3glpzrKUgOLVY75VsPtFVjV8Soa0c7dJYIhikne/BP2kXPXBHQjcyGenh0lpub
5lMNgD7BnKQBQiSXd79tXgCL7Vtdb33rgxlGxfVWZoFR9bdK7ejhZRQ//idvWLfjmjKL2QDq5gvJ
j60n2l71kuW8jjHH5XT654Zn/VjUVR4h3Yl7a9LwaIvQRdGS3fW1bE7W6Ys9m3/H4sP2eB1kfoHS
dxG0luS3NoaFb0VRbsyirA4YA3ACJlhaNbkxBrEGabDiGfwTFm4i0bcRgEjwp2C+Xa0eqNgfmeLZ
QhtzfuV2srT4lavwmsqxN+lK014kwfFcHIoJ4mi+rZqJfhYdaPk4CifgbF5ZC4urWAuZiDrW9ZHe
MozI+CNuZjC+iSB46Il4UlqOte1reWFuFVKVYFJ8ILTpbbJnn9HjsPcPqlne9E71luwgP8YHhM+H
4dqJXgXUQEMqJAS4sboCdGXpXqif41j8VGMP0uPFoQf2ijzkIwBcQbzXu55zh1z3b33dP4OcbZ2P
PfZXBoRJwVS6CKHZpMo4Zq5/RpDn/+neHurjEihkyYVRwa3B8o3JSYP1T0U82VXEaYBs11j++Yrg
6v7TWh5p4qR0CEDE9dzppndrqJhfOiu7rV2A8YzOs7XHcI/xhR29YcfxuXQKSMthgOgOZFvXT/aW
gOqS0llZebDC0tFr56LdPLmWtYehM6hmErt0UfU3wkeN3NQ3yqeMUlrHuG+N2WH/di88t/9NXr1y
aLC0Dg1UU2cUcH+jwfaEK0JWWlsT3iAZ4oAiweYsmJf3rTxayiRdihXWfokWKEcg1wx47oEeuQTi
m14F3U+InigMothzorYImpjKol06juzSlP1kZkQfUeCB5ASYAI6F6hZqZaT+YzTdNv1jmoKWDSlD
DM58UkyWhxJ0XbwlfvtY+dIdqcGST9TyzMbm0DXtbtJGoDp9wQyh1JHEESZCeOPim/fk4uev7hYK
sclQbaFDMMum0+ac6SqkgmSrq35wPsn8L/3lBQtLq9tFLdKkYvOjnb56o123NxA3wMsHpaoEfdYf
9T7FMAgPo837OuvLQmu63GvheqNWGFER7LJEONf6rkpeKeEx9HzN6l5b4uqYEX+UkrDLIKIQ7arp
iVS/4IROAzawiaLmCFxQcI4SNLtiaCdELbQaju3wJgxuL6Kup6JKOFOR6k963xpS4M0du9xgfmow
1Piufw7e11idSS2o/90uADz/TgUsupd4jy+eidUZzBnwzm2F4pcOSGetYVi/5SASOM67pnHNmFCA
ICZml7wDihovgAYXs9JoVhFqnP3aTo6+3XfNm+qV+RDFGplDqOTkzAGbYZZChQM6YuBpNBLHs34N
ZvM2yW6Ru2NnKHga7HiMzZw91Va3SoJBSBUTIeNFIp1FdMFMu9D4nzxjzdwaxSRK5CLsLmwKLcgq
GSHYtq+b4JzKNUNpkExxhZJwdxGoAEB7ZOjeHUGvtSl3ZcshdNvuwi0+3CruDAyPJ90nAHi6ozna
4P9GhSV6Vt3MDg48rfb5H7sSAbRVvCk9kvTTfNW1OsYARMEqSs2hHu9o8cysAo0UTm2lMETtGPRx
QwekNVrkST3w8obNl/Zi71ZRgqZJNDYDjjBUPonSgmJinybU6gEBb7SXOn3x6vuuDI0GuMfrLsI7
2qvg0XeshG7LrI9TAkUVXNrhZyYCa6RyQsh/qJr/c3+v39lgsqi6Uu4jzGO0b3lY2UOdGYo8GBWh
SJXaH6oaP2u4ejVNNaqx46yT8yXXXJxZEaWdX6NANaWvSRa7IuBpIVLF67vJs7IKG50oD37ToYjt
gR5ZLF6HgJmpymGe4RlZZUKJ34sQFIaz1ORO0O7q8bkdOWRxHK9Yv4TbrKdS3cEEMOimSIFc8gLQ
uUD9Q+YxXG43ur99X5+Xu0jslKmAvuH8XCAkuI+zQ6UjFNYHscRQ0XMgEXMCOkX3Pq9/Kd4K578v
rKLtB4h2M4dGsQLFCkY5MuIQ9hTHOscnNq8SXUX9VwOMGZMRf1oa6iGBim5HLkm769ClYbwov13C
WlhYRQ8vQOyoPDG6A835nfxCDs0+cWL3fkaU6GiDJbOqUnDgPde3KwQLu6vYUUpeOuYNvly0z1Kz
fZvlu+eR1a52ZpYEgUvNsPnRvg2u85C6LqJ+ZAPaiiD1boLWxJVxFMf2TKPYve4fnK+2TgCqwe9Z
3Jfk0kwOyTMrTnhSQ9sX5mI1q3PcSoVP6/9D2nc1N45DXf4iVBFgfmVUliWntl9Y7bbNnDN+/R76
2x2raY24O/s4466CAAIXF/eeMPX2vsynyLFwAgeMJkep11pnFO5Sjr40penvF1tebOow6LQa73LY
hEBlCLnT7TWbvvePS/liQrOTHCi5EktiE53KXkNdvNoPZWO26uB2ebQZY9nq0gGmyOPCsNcjyMW4
s7NMmKyORIakN6+p2RDJTqvBzAckbn1+10I/W276A9F1I6b5wrUiqUt7cna865DlLGhx+GriHTIx
hn2cVm8qpdlqrQdAH0WCCkdicMgSCtJ/pt4XaDIpavYGkVhTlj70cQO/UKsLJEvzM6fzVBRNiNt1
ECpsYtMfSjzkabWq+s6AsNjeD7Ot5uufal/s+jbelKDwxSIQbF1linX2JAzE1ZlgjyzakPIx67pd
0UqG1/hrmtCHQvaMUAMNJiZ7HgcrGj7GaWxC4cLw8n47ksIpmx56aYURk8gcsvHEijsWubRcj+Ef
YRRRUvlNq97uld4KiL9qPWh7wLF+jNHPRJ3Q9jUkS/DHliO2lplvSgn4WHJ6ziH03Pfpjo1I2VMZ
Rg7Dqq5BqSex5fEG5gzdYKVab+sQd4lA7bPyQH+LaLMikDeH2HkV6qeU6I4XoZgyvgx6AVkYuoUQ
oTPGsH4QyaOUTllaTp57ohktvNTjvFmncuAkdfyo9skpq2DcIeFaLtpnrla24pEV5Llkg7dAVPT+
utPAdYwRMv3YUEQ4YkPdUGyMnFeGDqVUKBMZsHmClYOwLyF8MlQNygbInZrAEcmvuhbdiKUrIb4f
qnDDBd2oE9+uem4EfQhMS27VEfR5i97oBvQgZfF5jFSn0e9SdhYArsmqD6VF4hzBOblAa1+JXUhc
GyLRVxTM0jyVLKhd2IyseNkYET95onokQ3YnQwisCsSVmuCpEgr9Lu3TX5IAnhUTNsXYgehJ1ScN
L2CJdTb343UN0MoAX+hMgCd6DUOkfVJDnTW3eUFWtQb+oLALm9ca9qFA6iTQA6NkF2uBlTcuh1lb
epL8s9c9RsVGUu+gvEj5VvFPUNogwh/cp5vIW6dx5ErBn6KvAWlNHZ0/JMmqIJh9+xH74CY3TyAz
tv7W1wDWTWQL+Tz37iN5A+g2WscvuvCnq8FDBW8T2EiFneTxVwxUDRDFEuTCMjss9nX4FI5nzkxB
PATlL4kDVvox6vaYOwT+hsPwDrdSF9Kwe1XfogJqkbx2Bs/OdFeTelArY5cNmw7+if2LPP6B2jC0
on8Jyqqsf/My3/GAWpn42HLB6NhdlpxqzxXUtZDgZDYM9KDnsD7GfbIdpQeAdp0UzNdGS90ql9Zj
5FlFT9FJOmtSfpbk0FCSN1GGbQyJjbCa+vMQNarfCRp7LH7qcRGUg0Va9G8GZnhlYUjdw9BDHUFM
Vn0A13cPwv+ikWvEGYoYlgeVnZAT9wN4noNnJu39sjOl7l4ECLYuX7L0yRuasw6xwLyBXh2AwrwF
oPcXaiabrPesfORWCAAt/g14VEw8sn6wvOrU+LlVdamtFMwkMAHPtlxWXiF3YpbImdogNEE/MQJg
2ZKTOq5FrzCBAneLuLR7yl9gelCO9xDZxybNjqNC94nwGkHebZSjB+ap7yFEqSOpNoIaxj89ND2q
0QoRhjTtoxO6LQj/VqprMJt60cWDkmYnmBDAbRkSYP0A0HGximXsUVUkRkPODQXGFGRulGDtQcKz
ibuNKBoSrBt8lESC/q0ZS7cIC0uIdEsRP2GxDlw6vAxi3ZazsTZjSVuNEbHytrPTuHS8tDS8DD7R
pWypdWmFgCR7Y2OLQQ5bK2j6VaFZyqrLIaHcitQZIERapEgmNQgiZP39qMbrKIJdCWB3ljxQF+rY
m7L/HOMdid8UmM4MHX0N2tBMs2rXSsnKA1GqReSpSrbuymjvReKZBv0pYS6HJTuj757M3FFHyE36
c60jqibqSw3CL69rO8zCUy7tR07XVea/jp5sq7V3qAm7a2N5N3arbgTQQSDANG+0AtYtXWjTPDSH
kv8RamLS4hTwJJtE/9wseaolXFcwryCDuPMUbkYKAnARumWpQgMS2oTVIunuyssGeHxUrxVNBkZA
miUQiZSpSkVZdAqfBCDfoYECQ2Gn2Mr2+Kdct+tso7/Q9e2kZWnMWfIwjkysGviknpS8WUGD0Bph
p6GGT7dHuZaj/DW1WZqgKnLUKTVF+TqM8NwNnAoNWjo+D7m2S8LYbTztPub6Y1GkzsLQV4oLfw09
ex5AGwswVGXE86BWjz5073mrQy4BzustlAP754CDHYvGYxZJK5YvLC+7khT+Nfr094usk9QdKl1i
oxy1TrDAt3sj4i+Cmnwkc8SQYsP0aoM+RQOYI4Rh29QSenHfqnCMaEYjgBsczTQ3Cek5bd9Cdtd0
oFq2RikjFPjQ881qM8QdW/K3TncLBYKH/ufC+k15+CytvZyBPPVALmYQB2Aux1PlQkms+rNYp3Z0
H7oKM8VTcFZWfmAEC02taTPcGnHWQRNHGZzvabNQb91Du6FBrEIhz0ghs+INSz5GX+Kat4abVS2U
TE80hXPlKJzg0St9AquFTQoPrfAZqgTOYKGs7IalMegQZbCzyiCv/LM55M6yZtaP3YL3MWVs0nKT
ZUmay3WNghKqnH89KUUHyfCqdUAQX3Tb/bHAs2FmT6EQYhYCuJnRSRAFoM7LXQ6qjKQom0wGJQWJ
x+0t9LOoPRtvFth8MdUClHknSvgkkCzZ4hY5EcwV9+QQ4slHbf0UrbqPBo9ntLsXBaZ+PP1m48+C
nCBnKk0nKIlHlb2mkX2kLZU5vmB1f+2i2RizCDdIHSlGv45O2r61wfyws2PqimfJUo71OrELV1/H
b7fXdfrZt4acRTahbVWR9ziZ1ZDZES7zNgELFQ++gi0F0aWhZmEMkqct7aaCcw3ctIlbs3lIrNyc
wKPxQwp6/S99k1qZm69uT3Fhp/4QExjCsu4nMgZINXsl+pOGu8JD2jlCW0VZRLv9uAz//oZzIQEZ
doFDUOJcRLCmtLqd7pRulq8Uq24BMwczCWoUnlW//b/Lu80GnoUgsVCkVpka58p4LLX0OIoANNGX
UQJIEnKVAfWtGsI2Uev0NV/HqmiM0Py5vdRLO/jL8Ogi0Cu8F2RC0WJWqYEMF9n31MSA0iMeObDl
Mocn+NGZ6sv4/z39WTziIjxowVwAk5oC0Ze3tlAcdLUyMxl5u7LSpc8Qbw8FO68J24exT2wFCpS3
py9d3+IQEZdVpjNtjtvgJIDEJ29HgFDkF5pXf1RfBpuhdGhWT5A44a5odckcA6W0S5q9sZLf88x/
64rqUJTjCQxC1W68ZjfI8Yopnwp7j1Ju1ND66YST5pdOS+TXqvZMHuWJBV3Nk6KR04heIhM028Ob
IajrO8AJd0nTrmvyWOJdGPPBKgPBh+MTeKxqmpgZ96w+QXJfa8I75yCD02cef9xejavnTtRlTVeY
pLB5/W8Im74oBRFfhB98gi5jKG4ErTx0o++CQbi09ZaGm9UCOXT4eNwRchet2QRVtiCPpayLZxA6
v1QHq0ftkG6t8vn2LK+e94tZzvZd2QVBL2SScuRjZ0vCtoCvlE6WCo9TGP4Rpi9GmX7FxbliYx3D
TlxRjp6Cumb+qhdAIyPJh5pXB59PDf5rt6d1dSdfDDj9/WLAnoSkajvknEneGaFyqKJVqPiY2fn2
OEvLN33Vi3EUGS0lIfaUo59+UPVP7ummskTQX5rL7I7TQS0EOqELT2oQrIjyro8DaEOVpfcLN83S
V5rdcJDbgGpNhuM/Fp+Q9Lgj3Zn7n0EbQFRiCybyQovpp2nEV8j/DjezkJ8lracxHqMvsvZX/Z4N
K1Ew8kfkmZ4zgfT13o6PeH9HJ2n7n6xMZ+PPjlwKkGHsl2w8BXFnRMFdD32Z/7A92PcMZ6erUhOp
VEd8uoSA/ZR9qP59sOTEcnULXowxO1tDB2WPJMONTSrhHGiRCUe+VTksgRX+JYP9nsvsSHV1BXYa
7cdT5/RPkHlbEYvflba0UZ32kdihSV79jbbjn/CWul8CGbMfT9jZt5oftFhpAnlIx5NsABFLHdDf
jhO8IDbjHYc9NcyCQYjK1+N6gjaNm3ghTv7s1cx+wOwUCkCKygJ4PKcpgefgjsavzba05A0qjC/a
4fa++UrqfgTMi486O4qBNipS2LXlsRACkwPIlOrJWkS9bJ37+UdUqWu9CJ1EDu8DCO2IcMtWGvlZ
1mJYhWrkPlZSs6eKG/Sak7WJGxNY5DSgxkNyLx9yK2EcpdrWiL13H1qrQvXpx76Vsl9yN6ySLsHT
WouOftlsU72xkwgSVkKwFtPO0vr4JSDa3heWSDI/cZx/r/BXAeUilo51yFNYGIlHQSk2atRBgmgX
qlAOAsehkJ6GpnEB44OYTWu22OZNQCD5KYsGbVpoPrz2pQ/bFSAnSg1dksjISn2txfsRipRiCFmq
AW/Ysjajpj/d/lg/MZ+zHz57rAMkHeql10uQGYPXmO9qsLa0arMuDbjKOz7MYdf1Dqbm7Vp8BKp7
qQF17W793ipfG/di2SpJTTwFdKdj2BYQYDxNVdPbE5zO1o3N+NUFvhghbqOWxi3i9KSwEcgg0UJK
LVK6DTAxFviJC6nQT/vn2XrOoiY0dxJFYl/rSYF+B1o3swvTs2ELnxjESCx0U3D0SjfeF3ZnQ5xz
uT5w9dK9WNVZVA2Qr6APV0anWO5MgZB1qh0ZiQwxW3KinWbzY3VFhcqiAla2PmfKVqWuZXnVjKi2
EyNAcKviJWDW1ZrKxRCz0O0LqVhwBR8w2+WH8dBQI7TRq4pM1cwMqLSArX0o1yAfmMljDjWMhR16
df9cDD+L3V2rMjVtCZr2QX7Olec+e4m8ldjlf5KsWt/eq9eTiovBZnHaL5pEyRSIM0JJ1vW4HWVm
cTeSQ1qYoQ3lP9+gGx2a4Siopf6dFuyWiXc/kU7TBr74DbPozUuaalIW+6dUhV85e9PGwvEAV87T
EAZl3JW7YkvJnQjnOYij3F4AtrDa8zDKIA8KCCge0mBCMwh6q06NYkwhmd2DCEF43UQD45NuqC2t
glXtQOR7DUSbDUUYO3aWUJTXr83vpZgTbrWhhaSAiK0HNQEgAovjpErI3S9MYGz8t3fGP2dpHgvj
rilj0iTaseADkMA7r+Dwy4UgSAEZTcX1qqWTJU856o3TO4+NlVxFhcxT/6QFwk4uySqJpA20n4xK
fcWdanuQ7vQqfy0Kzb2kgogJSS9jBNA8AQW2hRUsxLeMCJdDqhIrIw8hg3hr/CqH3UEa6w0khZ0C
krMDV+yIoCqhNmuFa0ZZJKtUStxOLu47BkC5yjK0lGWnV17k4Vzq3kYmOmzS7wgRnTxTIM4dGWPG
7BbMRZTMNrIQuiMDM0C5SxU4q4SSGVfoIeXpClYXpzytP6KgWdV8MoHMf9VRbbJeWIX9piBQwpeR
hdS6mccHnnsWZacSAlcddIX7BmIPiilEj16a2AQqwknfm2FTAgygoWow7KVGhHlZtgH2XfEhCYtR
qhGdNNDYy0i2avKgo+OeDacifuN9YYeqv+mD3oVnI1Rl9zEsgCQxXucdoN9ZhTMOAaKKmvBof2zy
5qFjZA9CGgy+5H0NgaCGaYcOaqYd+qkBhz0WiPrds+TFdpnrVlDuczS/Pf2+j85VQfBzXnl5lqI9
Tzdxc/DldQoISfKaQd0aDlUQbk4fpra8FwK8SLvVUEEDDmwD4N+tulOcpAqhL+6ByNXaPX+RRaQc
PAVwuUCPECJVAMPItDrkHt/UYfQ6xN2myceFG/t6uvz9/p1jLVU017K0AXJjOnYiZGpsupWmooKl
m+l6Yh1TUzal59waoe7mW2ThbXf9tXBx7md3eFJC7TuIEIYz4Y5CsxM9C0HZ6r38KOixoUM/pGxh
vcEeqX7gEvzMkleZj5tehkKW8MoFwBOgSR28edFSiXPhMvyqAV5kM2FYMZkzHp4GWGTU/9sjaVmS
9eqz7GIBZncu4JPZ6LMiOrX5ezbBYQBXaILP28H+J/Dv75vm6+8XkymjUfY6wQNIzYIBB2K8YGX0
HU+TFWoEZnUOY0foNsxbQ6zQQtv29vDXCwbf4XZ212oQaEQvGkQTvw0eRL7H4xENvMDJa1cjO5q7
t4f7CTeczXZ2rxaRKhE6wQ07p/4tPeH9BwHh0fnyBEOSuCj0vLBVvjb5xeqGbUMTv4IOY4YGo49Y
AmWVdQSDo65SDfheA6ri7QLATG7Pc2nY2XuCsgbJmoeX9lQXqV1l3djBSlhkOFyvdn9v0a88/GJ6
YgIljDEWRuS4mpH5XW0kITTMISpXFoFdVdrW90H2TE+UyaYchfsGnNvqKKa7rhqX9tL18/JPuVWd
JdxJ4Eew48hUdDxVl9YqMrXSiOWlYa7m9d+B8QvMdzFnnpda2IfieFIBseqkNYMgEbBdOiMLZ+Nn
v/9rs35PaJb1JrQqI5BLwxMtQF/Xx7sCL9EgepGsotW2mQq6UjeYIwkXds+/ZJ/fA89OpVpLpOhH
PChiyV8Dclwlp1xG6zjdxdAeySAH2a41AkG9fmHkpU84O57p2IidMOTjSS/2Ov+s603ULImGXj8b
/0xuDgBmdSxL8YgxIpyNqT0susSt3HZ1+whej2zfw8yOIGd+k2kD+u9F26/LHIIL+VHMeqMdfFDI
BqfJ6gV6xMLizekJYdyIeYh25nH0nrveidFhaIsleur1t+Y/09KnbPZi9/stTSS/rseT38mOFoxW
0y1BgJe235yo3+pa0EYEYwQwvCmg0eutprfl/4103L9kGd/zmWUZagfaryejYi0bHSzLoMsRGHlr
QedLOA5m+N4dKjfBtQAgukuP5F19uL1NrpcqvsPJnLqAiphfxgyhunHYpjyAVP0MEAt98ywgMw/U
TjbZR2X/Twdn3NK7bBHT/S+X4vcazBINZNYQYiVft0WzHmMY3JoJsBuQRa4MlJ4CY2gA4ls46v/y
zP4edRbdelkCtheeAScNI3TaO4cZUAGH7bB2GIGKeC8a8L+dACuvTMXSBOecbH0qG2XnEvAHcxGa
FLVnq5F1+5P8S0r0/ctm4Q8lTlqk8YhPYoWH+reIOhExC5i+mZOVXXD2TXgNvKhrVi2UOX4KKf8d
8fVZ/BNJo4UpwKVfuxEWB2gdd8gVSpee8WwwRLDgUm4hbVgqAS6MDOjK3+daavpap1EHoPZoei5A
c5oRwwf+LTHiB/Q28N6C84APJqyxSJD7KaLw16xBPf977Fjo415WpyOAFDRdJZZIsdL0ND0w8OrL
nWSvLrwurldc/zl24pzyr3fZEFGFj6fSBlzPziwgMOmKmN2EpDE1J4VvGTCyeNws1bKu3j+qKmqy
KCpAe0xh/CKCpuj88jBCyjtk4qlRXzkI6Hlw6BNi+x14NhA/1/SFy+hq1L4Yc3bCddQYWBFiTDUF
uR206gCG27dPzRes6kcd42KM2XmmrYJm1TTGJEZLalv9lbz7uSvGuxF1IR/uREa3UxKjk8z+wIEH
QdqtOLD6gbIvwMZ+sxJyI9fX0W+/seGFBKR2bgU2gGRLUAn2E6027biL3zo74Uki5mMBAepTN0Bl
SgmBH/Y2GXvE2XN8qqPkh8cAHFR7SBy3BeACDK9/H/5DBWi2ueowbSNBzrKLJiYnhzVG9gCGxm6y
GwozWDvxvkInkq26JNxUkWTlADnrowsorC13wr4DYFMLARBXEzPm1ZamzZ4DltvLmgBJFtXNQ5Qd
UQNBydwAflxpsRIwQi+JuK4aIBZHb9NAbM4b7/XwMdLBDVEieK7KEIRULW+qsCgEL+a62viy/zBA
/kRvfknRJ8Ka20USaO6PI+DKLWInKQroeKxi4ZXIldmlLn77xlcRZvXI7luoLovJVhmVe131ndgD
rIQEFETqzlXIWav2Ud1vySQHCiJkWrONWmWm0IemSjdM2gQSCkzoP0XA38S7CoYpQu7ZoZg6gxTs
YJp2Nwzlph9+JTEHhlmw9UKBN5NvqBHwpfJ9QkUQAfS1NESghKH6SFyxQBmKoksepHacpoanyFZE
CGza0tbVUZQNW+EuLMV9xXNr0DPTz0PwZqTXmAZnFVU9DXGbj5DrrPVnTpKNJNevsMECxnvcqEQ4
k0b6NYFGgXEzK/racpRlOLvXA20b6vIqhbKzXMHqsKNWV2JTM+DodTwA4KKVCrLlTaZZLHJikpy9
QOhg2K6uuc43JS80I++hZS6r7RlmV5Yn0ffKJ40DvHdh0g7inpXfllY6yg/jwOyib5xA9CzgekBo
GIyubo591Ow1Ce00yJFGonIY9MEQhIMg70OyrxnC5Tjaqd5ZgQodfhAiIPrlBCUwl4WyApnlo6zv
uABbRJ6s+/ohrTc5ic1UTnaKMn4ErbSTtXwAPl485ZX0yJt8DWlMWyJQLS2RG43ICCSwEP3iWeEe
yJzUzgAElIY3L2agT3tGAZUpFfzmrA1fWkl3UXJbyB2uZrrfx1echbPWa6qOBRVYb+KmQiu5utP7
/1QpuBhjFs46tfe1RgsmGFu3qxtH3mprfk7XlNvFJr3vV+x8O4AuxGhxFpMyJYvjukDBrdd/6aqj
oKdye4Dred7FlGbZRS41cjQKePkEQAZVYI61cPmIAO0nW1leJY0CaJQPhZc1gY9mJEVur6fr279h
4fKbQxGxe7DfS0wyWYereFOt8FJHUvPfmgbfU52DEMkY5TntUFSfbHMn4w2wtdcwQrXZCgDkhWTi
p5bI39fJlz3OxZXeyD2jSY+FrW3R6V26RWHAYibg8d6mdnVbArTT+yOblQsjIHFDTej+bnyHOLcX
93qr5GLWMzhKnwMhBfY4eISwjYBAu426+qF3pln7lvBf9qsmaIyKVFCUH+J6eaXkXM+6Y68fYMcK
IP6SL8P1xPB7iHkNuicsHpJylFCbRExhoyE7NVLxqeJvekduZ5tw2XprCh4/8piLQWfZaB2zrupr
NNcm8RDY78FvGWYGPsLftnXSdfmQO/0qhZb6Uva/NDD7OzEUAr+hiiZB/CLXS4OwylW59Eaq3x1c
IW/vlKsB9GKOs42ShCWjZCy6owjIAwV1k4sbKHstBJyrEe1ilOnvF8eilqhHc8DnjlCeqEiLi2Fp
hOs7/mKIWTLNcxlq4pIengBy8Vd0BZXr1IB3piU5lRsel0gVSzOaXTxR3Wbl6HsYrv3dwO6yT0+3
P8wU5G9tvtmtE2VqD1kBGUq/FbpgwXscPWgdM3U6rtOotQYvXAjISzOa3TpdHifwg8dOaPKXcWKA
gal2e0rXr52LbzS7dtooG8o6QqCQ3GZdljsNlZQOalL/42fnsTdgasBHXBj19mkC+Wa2+SqtLoFn
mzSTpzKfdyf/YQpY3Eb2Fj2VzKK2jPctqLvmUv/89uGCvOnfIzeiXIVIttpj2qAdrj00IEaW+svC
/G7vFHX+gM1jtIorzhCmNu2TBCI0JhlY6BNyEd256ZLxTbwmoGcFzEm9Kha+6tIkZxGEyCWeHSIV
j7r2JiWqKY0lLHSXIIPTdv/346AK0+69iCDAiidlp6bdUWcMHpkPJAPyrPmjDjCakruFlG9px8xj
CR9GaFFjn+ZosEdKbgYg1LLfrFcW4uLS2s2iiEjEvOy8JjwpA65oFXk+LSxfWZQqny6MH6unUwok
vsioJsyCiSJluRfm2Ij1pPM6KWvEJiiRKXZGhFrOYg1pabxZLIlCnlFCBnKXgYpHgwOLlcd2YCtS
7nD8TZ9H4NyVpiTvJZjLemm85C9+9Qd85z9fPMKL7VLrVeZlJdpR1S8gLHc1DCylyIBHhsl/A+C1
BN1YSGbFWYjhXRqh4iGSu8Eb7nNPNhOmQy4yaE9CDq51IYWt1ZDmSDMLHG0YOuO/9UbA1Q5udTtA
gBaKUMIwHGB8aQ6wNo4bf3U7TFyvb38vyZdA8MWSFEFIRKFAr7rf9J/5uXcn9Ey3KR+7rbSurSkl
zuzUEbaQSk3cpS1x9UhdjD59sIvR05y0DJvcR1VRX6l82yibpEl3PXu8Pc3recDFQPNwpPVdrpQj
pgk/heAlAFILIKGD6oo2vKUXnxdXg+/FcLO4pGtl0mjTW21SyxltiE8507pKQBYGloJVpSbdN/vM
XSpdLS3oLEaNxSj1EUPhSgcOxS+UJ3FooMXAzRFVh9trejX2XkSP2bXd10ootlIgHGGB56b+R6Ns
0wF5KQzAOF8S3L+eJHyPNsecESX1YjrJzEluuFKC+9IkprKDkoRZjOvQ6SRr0fBj2hM3wuMcWAaO
cAu/k6CD5VO4yv3n/zOkYEEGJrA9EwTW20t69etdTHJ2HBKdJmPmY8Sa3GnVb8n7jFAVzaPj7WEW
vtzXWl+cOrkEGIp1GEanASzayYZ6ticFFmEPbLGqcB10fTGp2VnwVL3iPRXgTZ6zMx7d8DvLspVc
t9BLBeVK9UojSZ49D/7oPZS5Mn1V+hmkZGI37z2jGXErKeXORzVNFhs3AD9NAKtVYJ9xo9sBTi+p
JVCnPmuaGLfX6fr78uKnz05TAH8D2e8m4Tro3ujhysMr76sAmZ1gtgcZAWdIBzseNgHCOSseoZBt
qDJ6uQu/Y8oIb+3EWULghVEa1wJt0StG80VcedYAtRbYPVan0FnMjK8Gr4tZz9KCIeERZOnxzqzt
Dtq14GYzOzxTq99T9LXs0elh1qWtpiRhGRBzNfe5GHyWI4SFFyatUIenqHpIFW8bQU2Dlf3CQZv2
3K0FncUuLqYjIVLSHTmELXry3oI8c/ubLYwwB/ZoqQg/ARUPNdRq7ZQUJuTVFygc1/Ef32v1BdG7
PMeJBksoKeqOnd7ZhPFtCGYAzTZZHQAwKFthflQ9vKQAu7k9OeSGtxdwDuypZDifjlyHkw4dXys/
hfKUrO1GVnwIqrfLA/kD1oOfcIONdoLIRldScwgqJ7poyH3amUUzwD9Pz46ExrnBI7GzVB7ulR7u
XVCQOLdksKlQQGkhQetCeZMZNWAg+9Z48mPU5NuY5VCXkHap+hJIuSOmqgHjCitPhwOjqL74g+vJ
hS23vUGIbwBGBjkRavYdcfrxvometKowBJSnUUFfxbVi+ijYMDA9Ml+HBtDTCApCg5aBmn/wKAYq
8wMu0qiPV1Fsjgz9nvQujl67VoDUTW0O+if1S7OMVgWks4b3SDwN7WoUuTlAZE0vH8rBMyqIlCfl
YyTBowzCTODNAH3xiydn/B8Yx3/k4mMm7ajQWyo7VHSdBJEReLsoeIq7HgrCkJ3QU7xxqM3lB0WI
rUp8EiQdzlfnkvxWMUuWforsl9DWxigD4y9Bjdlbi/SzGEWDExHFW5TjpX0KmywOlGmRrFn7ETDf
8iuANfO3sT4UaWP0UeS07I6l296Doyo518E+CqbK/n2OiyLoH6XmLpXem+iToTXZF4JdaJ+JjOwQ
MOKs2EmqiyctbDQzQ4hEK21HO+8VmJpvouqjQoFV+h0M3JTw0ftyJWHvkBwOdegRjapuBFDv0TLZ
7JhvU7A/OHTkeX2XeJBYyySjJolJk7VGG7OrwUKrNactAX8nVpIoDlShjSo6eViXhR1/7c4UJSZS
0IQFXZ+XGmVWyNSTMuEoF3sZrbZafcmTuzz+lQ97LX/vBMWR8cXE5KhB3TETP8dOtaF6aiTBgHYY
CxYS96sZ7eUPmlURatp3SdDiga2cYDG89zcEZeTgQNzIHp+XEtpricnlYAzh4CLSQA9tLOWiFo7e
kNpohQEEU0Vr1U+t28v8FbLmgflyoCknuxiIoCzfFzkGEo/cqQJ3rKFGYNaTySd00PhKWoc79id8
J3iyFegCQpD9Bf3UZZGQqwCAy18yS1sK7ikx5HoE1JY7SxQOo3TqvHUGfQCUplqnXJcUiNsQDoR7
HwtySsylBPRq2+DyJ8zSD6gLSrkmJAAaIY4powCVp9pQ9WOviaavhmaYvnuQFZEEKHmtwHwxxPK1
6VUrriM3j1dddxcIupm0/aquYL+o0bc+DZ/k5IC7yF74cF/Qk1tfbpajwMeXle2AosUQCkbQaKYE
fEjYJgepje1x6Fc9190EJlkpgQ66J5h1XBssQtM3F0+q+jvRNqG6CchjhFKtIkhWDSW/YZQtlosQ
E0SEKCBSiBKC1XjKC6p3bskaN9dko/cBB4GwkuLFzmSwIw/vGtClU59dZYUjqxzO0dtIhCx7X+Ov
PeDyFAbHwA/0EfB25apoAPAlXXmORP0+rvY05laAMN9rd7H46QWFFQvc6b3MrCB82I6q09WJoZbZ
Bi0zh8ugCCjZSZIH0w/pqQyJqXGHh7HRIoAFlbQN2SnOIHsDsIJGiqc8biyCDyXGwqNeZOfBL+Gl
A+1I7WMgANBTwfF56whx/F433UMuCri6/hdp57XcOK617StiFUiA6ZRRyZLlbJ+wut3dzAHM5NX/
L72rxtrcGuH7Z86myjMDEWFhYYXnNXYFYy6HOqRucG8g/FEfo8NYEmheKncmLi7IyOxoqx/UVrEn
Gt7lbXOvD+OmUxHt0BDKZE6tVm+NxPYsGM+yWu9SRo5UwWaOFzHHFsVcQAKmORL5qj11xAkRIhzJ
vGWqcugDvBDm49S+NVnjGmbxrOrjQR8lZ2qA8eKVha4PlEIAmQ/uFJkwIvhtivTRYhdG5nsch1u9
qW0t0HD36jsDslJLA0sZx8cOspQq5SXUbl97k2yzMPG0IDpFY34XauCsQQCbRICCMezrct7DLXdQ
9WXl8uyUuPnHOXBZ827M92lxx6XUp8G7NG3qcLxL+w6QTuqoTbrL4umeTtm+oQPS9+Gp6RpHJjuD
bcwQgp8p/qfzsFVBIDJyZUu47tZj6mRJtZ3rBIpqBlT14obiYlYhunEsOTLMJ1l7NYKfQW06sRLv
BuACh5raQVN6JaKroElYmZG/56Q4zCXElyW66bsjWNVAhaZWoe55+qmNoR3KlWskiquVLgoUigg1
0mgdCWZpW02ZHwbIoMkowAirO5SRPDUAGoRhuy+yeh/NxAumfptE+mfFwv2Ulk5a3VeQjBqbCo4M
90KCyhDzsylM26iw4XVuT+pWl/o7BWDMSftTGOG5lqHfPfyEDNhrIdPQQgeLFfHUqyG1p3cDiIbc
TcZyWxvDQ95GTyEq8rKiBcht8lLKXFPjj7WJXE6ePEwmjr8xm8gcQXCUeVGguSgMfVRGFPdQlA+S
MbP5RF0t5ttKqdGLxLAUxt2AxhpVv1fQ7yMHG1XjJ3TgbniKvvbkIyqgXEoYpMCf5OyhanJLNlMP
V+FHSJVfaR5tdBC/b5u2q272pRlev4e6Fq8S8Lm+BFfiTfaIix1xo+gs6i27GuSgQKMAgQMMDlVX
tx8vOzMeFE5OctwfCGKS032rPufyM0Q9FuoJxLlUt8//oPMFPEDE7eeOCBwd9fpV//0bVvdemCBc
LC3E4MysfDrqP5navucjVO9lHv2YQHAMkkq2mzp+r9KgcPqkA9l1NkurmqrzqLUQFqKArgAcGBXH
FOUfs8TsmOtoj4pzC2Z1W2fNoe6aQ4dCmyCKIDiv+nnXw9jEICAeopL64AUeq6zZNXJjMdY6HckK
i0FhsGte+07Z61MIDAZUeOQJwvfUj4p3Eg8WRw9XkjicAhXZ/hnU0ZK5Bkfxz9w2bpQmW0iqunDa
bu+Qaw9mqmpEVU1do0xbxXkHFJu0TY/neTEBDJABFjA99lJ07qcOYN7YM0xRRcG1V/LliCvnD4/i
HhkCDTWCJRSdNX0bNfNrCFbd7Q+7GsC+eGCu9mOgD0xD5yGSf4vnjfqltO0QkaHuUCBPMHlwkWyE
9Le3R73makPSB/vsKy3x5RZd+IB1byQyzfA4b9T+re0ejUj1CfsDQrbFUDx2e7Drha0Xo62crLTT
5KnL6BLtqLbyofAkdNRDvgVFBDbzsp201R6ke+FRXzzmtbt0+ZErdylMsyotJBKfQWb+1FHDzpzi
ZSlohYazkGm+nNlbg60sWIXlQ9k0QnDdLFlGfCzRqSmYxutDMBVSikQjsrbaKqgCYVMp1fFXZXLU
AM02btD7/SKfTR/SwfAP7kTR0ut9AOb3mCtTlQJTM6Htuz8BnrQj2c+ivo/G32aMa1539Ii6Rg85
dKRcTChiC773ekjue+zVtqlSonVzObJTBvJqYOjulEkbvUVrq+w04F9q0seggMPM6s1Cgb09+rXj
L198+GrzaOWo6pK26Bin0laKQnvuNb8jv//dKOtdwyvkkNF0elJnzYZQpJcD1dWLsFTXT/v3RK4C
fqiULGnYD9MJxVgc9aYjghESMCD1cFdQUWfm30R0v0dbBf4IKQotMLBsUGfGHgF6bhFNm/+kB3WH
s+eEJ1E49boN/WtEfXU5gKY7GNMMYd6phs+AYEdgcFfX8XIkZrk3Y7wb1Qd9Ot9eu6vhgYstoq9u
CLUezTCte3YyH/Fy8cNd48k7xH/+T10y132Gv4IjxuowBI1E1WAk9ETRFqCA1pOH26EsXutUFuVU
r9nNC2fMWG39UANdcuQIe6Dscjuj34IhGo6UgIdWAPNQPIvYiKJHuLE6BYsSXFXoM0VHaH8wXsbH
PvFm7laJpwOv3aOmokc5UWgX8M3vGiTQn0ljl6eIe7qCtKlILv2anb38/tVxaecGeSkIAOLoM4RE
P5ghSJJfsy2XA6xOCPylEaqOiHtE5TubzxOedUohYM9ePYaXju5qw9SZWiYgsOBQaJCrZm7iBA7I
3EslZHYE5x5tFYogWn59j377tauN009yT2mHxELTxU6ms21fyO4EsovUtd7tw3fVH7xw49drxIIi
TVp4Z3g0R6XqhLrizGri9+Dl91Cr6AWG+mpD0uV0rtZMqYI05jK6iJe6TkjMSaZfvLPf6Qew8Ivw
+K75NadWHvti/Mb1/fjXtK59X2S7kEQ0qvgMj9RStMma5ofbsylYOG1lyYKpCeUJNfunoXjsBmDs
KcrHs22Z/BOi38UsaovpufQ7OYVgU9wTpGz4huQ5tEW7TcKlI08igftw7dK7HGrlLU0toaGe45Dp
6EFoAapU0RGRkuQA7tFLnkTu7SkULdLy94svS7ipz3KFPCaSM3ZVbRcq++0Rvq6xtYt5+UWrE23k
iZwoeoPEeFhtxki3myY7o23wCUUsxCIF/SzJBEDObLa2qaPSjgSy4iLE+Vxo6bmq2vcs7jwz7N0U
rN0qL/2MPmqD/qS24Qlccz9HQzHaJX6U2Xho4b+y8aDp+xGlMtKMVpDww1Qeu1G39eh3L8tWuwQ+
5vdMG+y8ri2Vnwmo/hn7XUebKOvtVla8AZ07SaA6ZPro9aPcyFYVFpsZwYmlamLQ3vL5YZAR3meH
qDHf5mZwYlac1GK0gzI8pcZ7WzyOBOGl4Gcxl/fg6O46JbnTRsEB/5uw+PcpWxmvEKockTTA0+29
YsuP3R3wpBqg4JASgaYvcj+9NdqjC75Siv4pqD34UfthDC+ZsMBkWcdb67y6DrNkiIumxGlk5CNg
94r2q47vb++lq51il3tpZT+1UqaqXOEgslnaRQbz+hmV8gkI8pDdjLJzPXkSSgk5h03rT5zDLGxj
w0PuwJK7+9bcUfx1VF4JmseS/CmLnpO6RKbuE8q5gKuYG2UIkGjqqYpuLNOtY21LyKPRNhZRN7e/
RWS8VpZZGzLMmAKNx5I9Beip63pE8Sl8Bs4Eb4K/SVj8tUfWjmYd8GkqQxUoiUTxuIqOK2XYJBnc
koa/kBBCPcw8kOqcYO9k1aGOfsTdY17nDm29gp5i8ppy0UNFdNGv3dAklGSZLJqt2QH1tZG98FAW
pGIGrXmU6+8Uh7wKNcOumrvveIy62qOcoTWOZAjANC5Y/yAW+bKFqLrbum3hLh4wNIREYYSr5+Ji
zPWenWpAh9B3tRRNIFmVuqWd7ko7/g2/G/WU5WPGLJEvePUBfBEGUle7y2CpHqklYhfzsC8DuuVK
uJuiEqlzCjs4n2rEVNNa9ccODgH0h2/vbcEnr+9LKmlck0eUhufNzxoFFGEwWR35vD3I1QP0Pa/r
uEIdyyA+6Hp0jnU43PO7DABMlLXWqAsZdqLvWd2SM0BUtV5k8Tk6oEHVUg+pG/+WoO4EntnkACAN
Gsv2/1saBK1BF0uoLT/q4mruIFQQBNCiOg0VQJrF2ZjR5pk93Z7Eq+7GxSSuro9xMoo6C7BSQMpZ
Efs5IM8eksyl49ZUXm+PdbVv//KLVich7mGieG4oKJuDnEYi7ZDAJa5uWOMWRRzu0tfLVFcOjmGz
JaavooyIvt/+DaKVXJ2LNkjAyWJadK6yzKlGCULdByX5d5O6trcDBSGe6Us/c7NLazytlfiQoPe0
MflWTmrv9ieJzvrakrKpa6tQRbNMWQfODG48JdDL2NICaRbyCNWnltyl+XPYCd5N142pyUzZVIls
KKsNOhmZHgU6isSNor3Pont5Sl9uf9qyGv/jUqjfI6x2Z62SumU1jc7ACeJ6QO7On10xb/NvZvB7
nNW1kHRqo0k5apYUqXNKNX0KM+VPrXGfm9GpNiann1GLBCFSeTB/9CT0b3/m9VcafFtD1zSFGmt1
+bGUOJWXpxKSp7U1V9byWgMRyQnPU4e6YPkIeAR8EGa3v4XS9ssk/s8kXwy+Mm56WYRTECA+uxRA
L5y2EFKkyNY+TsdxrzlQu35Jt90hvJ+2tV0/B8f85xdtAe6kY4g62a6n1C5+zWpTlTPX0yKB1dOl
DwqgAbBBapjFdmVCo7B39SkdrCauLJ63gkvrKrySXgy92m25pqSTCSg9VkH2+l/N78hBot7YKtsI
ldJWYS3dl2SzBAN1tPgpO3r/h23ix9QLgXi5vSWunq2L37LakVRTZIAe8FuMGRoGeEC3wjKha3Hq
y89dWWMZaecojsGICrl+bNCTqJTpvRlU+6CFxkX2FgzvZboza/MOIRlBKOkq/uty8JUdZsjMlRNB
bBfR1l0GsUdQjlJrabY1HhcmaFe71YdYwnX5pht7fU1wapII+VIJoZ5xHCB3h4LV4KUufBKhpmE4
kKQVBCWvxwi/19FYhSiGcDSpucSWlsOV7mMXYDHzNXGMbWrH23aXHEFtdGPHcKFybNfI7yQ+eFl8
c3s7Xb32Ln7GKoDRokGJNzq2UxouZIL3oHpv2Pb2GMJvpf/tsIw8L/shwCCDnR47K98rfpw7cWwb
f/guPwNg4bao5ntaclkAdvQojEZhEk6TeJ1F37uyaRmdI1CCYEXqUPcWsJyCshuJhgKTIbJW6/A2
0wOVAWO1fHLvxJvmOfZV3/DAthDYA+FIK+NkovhN1mQUUaFq11+6Rvo99dN7ZSO6DwTXwTqq3bfN
XGtLtZZU9cBBg3UKYKimuXVmimK9y65bn0ZGiK5QDQZNWbfa81KfmgVc8kXvQXXWxoQcFfUVIHTM
ey44ildLKC5HW50BjUHTDNFlGf1MwTnecH/pukHdkU/tHFtQ9O67iue6HG91HFKSdWE0JBjPnt9o
Z3MAbBTL8GUnAzqObGe7Ohqf2gkMbByGF9Tl2qG4VUU0x6uTEBlz3rbTgB0aDps4Lu/4SHaRolpj
hI4jlPga7C6GMApTN6mBOkrodP4Ds3A5D6udK8kSVST092GV2c58HA8LLy3c0A0EVjeoK/sdHAbP
3OkuCq7sGvB/q/id3YmW45pFuPwVqws1jWK9U1A/dpYQxCtjgAlTx0wEe+yav3o5yOpKVdSqk7V4
+dSxOwY1Re1Y4YdN9dhCmNZEsYI2ggcdMdFBunatXY67uk1HqTTyQs+WrcYmN0Ahbv2koi7C5b7p
plu8qCCgueFQ/v3PXhfl2wWTu9YojGPDDGqGyU0X0Oz8R27B/B0bgbUVzK66ukuTIptrkuFA9R40
SP12M3hLr/4/MrUXs/mF3b54eAO6KscKQ7nmgkAtAPxvN/nWgNygSFhEZJLWVV0D0k6ZLOWL34+a
U8nCYDsDHjcrkY5Ft6ew3EM0hStrMJggg7IolYGmafGg6jGFzVYR0l2/nn43LLu6bJiLKQSLdyjk
DlYH4XorR1o70t3UlP50XHqZK/7Mg6e6mqA/3Fsde8vAzNKn+s6s6aHq6YZGk5tAChuY0g66k5Pa
2MbAvCRTnELv7QF8iwJKXLft1NUoKUPMkcqqujRorux1QmtJp1xd3P/0mPiKT73uKyI52rKNzlfL
vFO80gHmxhGMLLDR6spstIY89cGyKktBOe52B0nPre4unPr0JOw9XizdrbVZGYuSVRDpNTBaiU4P
XEg7QMLRgQoNnXPg0V3nzbYM7Eu3F9WMXS2oujhY64xgGPPEqCMmn5VzfKy2Cx2x3mQc/bYgFbrw
BFF7jV5iW+TSXC15uBx4ZTlGDsFPVDrJ5+B5AbPEUOyRjujX8TRPLBd01VW7HG3laBRclwueq/J5
Rtd2PBIUAMwfZgLhi8bNa/j9BA+BMv5iJd3eSVft8PcWZqtjN6mVNg2VgngJCt+hXj6iESJRRV7v
1dvmYpTVhZ42IDQTCYc7KpG5QGFwOdlEhuDeCNI6RNJFwIrrntTFgKu7O46yboT7tphJdFPKh+Yu
3MzbqrAkN/M0NEAgcCi740c/QkuCn6Y9RIc8UUP6Yhr/59hc/IjVISXdSHXWYW7H9KPTfyCH+e/W
bnUsa6WMWaPB/FB0PLSbvkDFK2Qabg9yNcZxYeTWN3U1oudAVeXlwZL/KA7NTneYL3naXbE1vdLX
XWMLxsIp9cMt+AfBZqHHal69Q+vQP8KWXf6W1amcmdFUk6xF5zp75uSNAXF8+2uv5pguR1idxLQp
qgpSVP+J6MTE1n+OlgQQa3hv7vA2RPue0O0XHMH1ld7XCcpv8iVk2UIGqnmU6l8U6VjBhy0//MZm
VFf3OMwoN/t6uatkCmLm5CroylAQmGyHVzMmPxO6T+NXopBdpoIkkbzcHv9q1vlyYleGRtUb0H7i
edlGgzu8lGAZPqK6JOosdJvZgxffy259Tu/pS3tGtQTk2v6RP/99HL+K1S88jHHMmyrtpug84fGS
taldI2soQ9rh9pdevSwvhlmZnjpKDa1q8aE8gfg1Shz7PNugUEDSkU7nz7cHE07rysZkAe2mqcPV
DNGSI9mVaNqpHQoaW+rXbvFDe5s8423+o3zSHSifLvS83Nu/QLR7V0bIUIegGSgOTNlUjintqGa6
6iQI/gkGWbsBsdnRBihUOIcydWTEcymqYsvm9fanXItjXGzRdXGQkdSEKYs9rXTooJmGbZTERReF
VXL/9kiCm2Gd7dT1UuezNmIr9u9SxK1BF9XQiL5l5ZpyQmS5NLAsvdHuKUMQLa9QKABhqViIUBfs
eG1lWlK1ozRPgugsDaOXjqoL5eOjOiJg0GvQAG52g+QaQ2jDCSisvCj2tOvstq9cZGscZVIt1BOd
+iIRLKdo0yx/vzjvk9RUPF8imLz8PWZPaYZqCSLUYBYt5dq1KXqZBxM2DcLSkzU7gw+pdNQHkMcZ
T2cmAeb+Lw2ZtqzHxYflKSoODQkWRpZHC3cg+vMeerSZ3d6jVx9+33ZMW1mWMA1Ijo9DANgwLHRj
Q08bnX2A+5ZHqXtKFUTc9VL0ohLcUtrKmtA5qePaYMv1uxDy//OUVt3kiCbFjSlAaVLBxl1nXUmZ
0ipN4aCBrONWhzazK/g0+V33nm4yD3J9e+0RyhNugExO9foJ13wX3sl+dlRttO/7IJRvl7B18IDG
0rtMKKUuWIF1lpa0oxyA+xPh6Y1nrY8EwDbCsKK3juCc6MuaXGynNKNoR0Qd0XlMcnTRATyPS1mp
uOBevP6k+t5Q65RlXOfRlGU4KeHgLE+50jeeotf4QPBETj6EMZnFwt1wePSVVZJVLTdV7Sv2wwxb
Piy0JMiRI12KAuslcCoKaYl8x7UmDEdbI0SxYXOTbelOAHpKFt20m+wPiEkOAsZb4YiipVsZn2FM
0zrLYeKyA0L87rxpBpv8YtbgULfw89fgSHxNkMO/mvq+uCb1lflp40Ej9RQtCSo0Xh/lfeprpwaS
TdNGlIQS3GL6ygahJGmqVBX35Egip+XoSs4fIBzgoihasDtFzxx9ZXnkRJMmBN+js/KBdmsnspvn
BdCvPYXMAZPcIahZsLo3vgV13UOIifi9p9+jTOqPtNGO6Jy7bX1Fv2edd+xUTZm0EL9n2kFaNrbq
J1B232b0QqHG4IE9yxvdK7wSYabW6pxko8OXdbtDkW/qnbIXnaarZZQXi77OSipNl43x/GWLWGaZ
n1+2eQcHXv85Q3FU3hovg69uSrTApAf2VhkOnOxpO6boALe0TX9M75cs+LCf7+qPWHglijalsTJi
A0RllSlZIgzap1TUZ+gIuoB+TPyxLf0JBesINRtA1AeDCDMhOIPGys7MWRBAVh3mU0uwUOC312rp
SsHL7f0gsp7rvGFhTuWYLgswekCu46ijwgDYgC+iNb2fBWWzgoO37ozpORmNElTwcw5qYAm++kQK
29B+aI3AmogiNevkoZ6FAVr6YcIUf/YCFwKkaOEofbQkQ1Q98woHkMMNd4B7cJmnWJUv/8tPXdmY
sG3NBih9OAHoKG7YkYJSwLU9SEi3V1C0T1YGJmfTnPfIqp/0GIixfnSgpejEiSowZIJh1mwZRNaK
bq7wVKJGBlFpJykh+zAJPCfRIKs4TDiOkEyKMMhE3wO5Ar0itmLp/faECTxrc3Wk5XDkEmQScLCU
fVT/bCJhsEewy9faT3VqqAaPCRzpz9EBQASMXqfeLNfnUtg7ugtE3YQyy+3vEvkJ5spiVDk4VUzF
lm+9wSXY5Ki/d/oNEMVoEmYb9V7EahfN5LKcFx4eyldqNkrwc2clBhiv97qUCz5KNMQy1RdDtJrR
1xU0NM9RvjiRCLBIhXN73r783RsenblyPCouZ+XUI8umThAABrcvBa+BhUC7JBMObFK/Ksm4LWb5
LVaqtwoSInNR+Z3Z/CwyI7A4+jssQ5efczK+QPvNCqrntqLIZacOCgucrL8r6zsQUvvhWVIqdPuj
2WTmqqdJrwNwspk5WYHuTdlHWSwxAcXrR+Nnmz4oMuBcEbOm9sj4QTZNSycSHr/bKcrtbjbfA2Y8
ZZxujLyB4OoS/n6qCmLp4DIA8wULOzY/gkFB7VjpSCnIDIMB6ZZsz+dPokJ3F80m6dIZnKEvUctP
wQTqjI6jrYsi1lcJrhfXvLkyhjLQKR22Z4LO69njD5DERcyc417bLxXvaKp7MTn06Zeb3KrOwyse
aoKE+PWNxJimq0ir6V9lYBcbyZSHeZ7HIjkv0x1CHQfNTLf30VVBHiZ/D7Haq1MppywCV+RsUIBM
ouFVVjQZZEzjqaroPgjRM8gkR8IiJ1J24EYB9eHK6RDciBrpWHfcncfMySTulAz+zazbanTSci8H
1D6e1J+3f+7fuDbfP3e17SVTVnlWhTJu/ui+8iKv2MT3CnDiYmDidYP4PdRq+XMwWGdw2JIzSChO
LG8oHzYSPQMPIbilMINXn2ffQ62uw4FUDcugWYXe0+dY/qlrvVs1ldsE+ueo0cZBFWNijQYgmFXQ
zLaa5ce4Vm2Q94itxtSA7LMS+qk8PGdEdpOoBvANZWLsOBL93iipx4b7ovgB3Aresx8oaUFi+Bkd
BX31MbZvORzoYLZNUIAog3MNINCCb5o/OpqhtxFyGWbmhvVRCrxaguZNeR/W7/HwIskvs4Yiid7R
+M96uutmgAJO1fRmao+58VSYnx3btOazgcRSq5pW2X5O4WFmD8EYWc3cbOvO8DUlt8n8wRJATxAe
btC+oj6q+Y+02yvVsWDHSn+dO3B962MGwZ0Eurh9YunsncrFCzE3EdR54mCrQi2XD8F2JsfR+JNi
8zUz4hT5Z6z8yMrQlsCKQ9c2omu/Wo1DaFC3cvXHOL0y9mNoswUIWGkNXJFTjSng04ts/jYSxFXD
EnT1B5U3Dg026SIjKb/XvxLMgzE+T/2fQWFWkgncsL+JZP+1IdhiGC4O/lCjB601jAX6MLjKi7rh
dv0KQVm7tFHgoNvI7rv5L8Vr7eX5EAHMIrqYr3s1379gdU2WycykHEpqJxb3ECBvN9NoOgTsrNsH
WrDz2eo8ayDRkojD/HQo2qB9tCUzNm+Ifddk/3Ko1XmO5KbLwQBOzhByclIZyc8wtBWTWm0pYpSK
zNT/pLGykZttOi2ZCLyB7guv3VC/OtZ2Jay3WWzD/zoCfy3UOpfVSUQui47KZzICDp1AYc0tolFy
iZJXdgaQoMGedQSzxkSIJhEMvUax6nVWVnnMjRN3pUdksoGabxrIgqFEd3xVUYCBCx3EoR8GItxo
Rvk/gEoWt/fGx3+do4tzYsiMRHUFGz3UOCgaVBtLO2mBmJk86ra/RdKyV1twLm7LrwfcxXgZV3Pa
ZD0FUwMQTgTxiK0ksad1ijWiwr8qnYrpAEvLaKlkj011F0LN0ufzvpB/DIm07bSMWyT9CMvINdJK
8EhYdvCt2aD4+8Wvo4wjxMe5eeLEQLYt9OcyPfBRdSKVbGIEMaFWL0hGCc7vGikUTT2VG7hzJw1I
JgU+YgHBuRCWtOOz4Pz+zev4r53+VTV18XkGCWPSSxU7oUnKHouXqngLa4hFqKBWJdzqmreqOHf5
Eq8t90b7Dg1g6DQPnVV0qmFrsYk3YB27LNffaKq8z8AO7qguw9505Ndts7aYrVsrsUzbxU+dGdfr
rq/oacItFEzQxSHETlLTr4FZTCZdsApX+wEu9+XKjEZaMSAoBUdRtYwzhe5WV6HCud0h9mnHbwwX
l9Xt/6GD/L0gK4uqmHppVHnITkMGMcm6gBvoAdk4Y+cNtexC4HfHy+qF5FyCeGn3CuCk386yZlXV
L7nn3OvKxu4D4o75fumsNl9ur4Joc67cqtg00jALsxlCWZmTlq9BNe4AUQzwhLg9kCI4eWtBirTD
Z4UJx2sMTwXDJ+60S49LWJDfRY8t5KtGN0MJyGwbXxIx6IjywdVFjWKF2LvohYuCu9vbb609oenV
WJY8Sc6T/qZWlT9043YK8sPc1zsjyJwyKP2Z5JtoQoWDmb41iWaXyEMCO2dLTQlSAIRnjWwDoSon
0CEXCm3UiOo+09g+YqMV5ZM946EHVQR/1GF2kxru0MMQbZS2BRi6dmsabNHz70SFdt9opkWLPXQ7
7U42nERF80+R4unUmFY9AG6RTciKdrs0AxVxPMnzvdpIm7ipnaZLwJeeiy1CRVbMAFMO+QlyBQUs
7J9pyDfUQLggQdWnom6hwXYuQPY3x0MYmLssyrctC8+J3vood7BIWYLj2G5aEm5HDZwZVd9HSvOg
1eew1UBbfpD6fZZ127hDkjRCrvbnwFGDApJ+0mH42bzTgnPJX5NKBWqIWn1xCPX6YWgiNx+KfS6z
U9GzQwA0ZzD7klm6eauiEwfq8ebkZFHvJCkc2CTZzaCKVtWJ9c8tLmreoqdk2NUEaGacoxKR/ck8
GeMvrYQaO0CZzU9dnSxWFlij2jUl08sK8y6tNHfOVA+vtCGhT2oSOhkheIFxW2mjpd3OMcEWJMOM
DMGT3JZ2n+xZs9VU+aDQT71EYitV063ac1xFuV2mUM2j0S85jZ97PXKgQ/mQZbFbjfV+LvA06P+B
i2kQFNHIJlHRubf2XFTTyDRTptMJIAIFDPziqEWCG/FaeOm/xli5sf1IofjbFTBRdg+QIjkyaDuX
0AJswHUIrCY8osXmUVSZfOX8/deoK/OvFVqp6mSkJ73zZVyEerw1snpz2+hca3v8r1FWRp8OrVQb
fclOUrgQx4Eq/NWpn6WGRHHf+2MNZxpK3bihrZIFu9LU9/Xwy6jfwP0IGDvWJljAgp905cP1i3uI
Lv7axb0XcgAiC2KO8AjNU7WF/A5k5AF33ow23pIQX3Sl+8j/l4Ou3J6wJSSNNYmeirfGbbf5LtxV
P+cH7kh+tM+d0Gk2IubR32Qg/rr66OqBppcaHisdHM9syzVrYfLVoQX7ZJcOLyw0pAniNKKJXe1j
LUjQZ6qoxqnmcKQz04u7wjVr1RXMpcBxWQu8GrUWp820PDwR+nNgiY5LcTN5VN5BB0A14yY6Ujjz
/7SO43tCV74EQ3nxNIGAeZrMo1lQZ1B/x5qoSF35Kge54ZjRlUtQoTGUKqk0nhL4qPF0N49Yu+GU
Ba80BVOV2Fr41samR40ONwGuKmuqESeOsahlhrqPfIzbP2ZKoQdhxDsd/75Z+EXNcqvTwsoyuA5R
DyVsLClK3hu5fsg5iMCQq0aVuN4qVsHCp5mQCExtpXXlWpPdEFHNTOs/Ei10Fu1ZKZ68vIdW81CC
I5DcTT2gyXg2yF32ruZsH+iZM+v5pghA3xkKdwwiN+5SxCfKTWxWzjDZeW/a6lBaRgAhlwa2oBp9
9A7YctPYEBve0FmFUsTPsUWqvIcoIFGR1wLMm482WNB3VG1V3PetW/T47wLiSSj+zOb8OZBGO0uo
bbLezsvf8fyZQaUhJEDQqpBbRmZWzT6VpnWCBJzqcq9TgAl0wGOGR6DsINowWQ01PAXJQYIQzaQO
DpEBKMuDRbwZAaJHiNRuBvmH3H7kHOqpUQQ53tCNzMHKkpdsjLypR2sHhUSjUrrJTJYFgbOBr0ZU
iLyOpWVC9ZrOP4h0mqUHJI4tHQLc2SHV//CocBHT9fXatHPuZwub+VBLd4X6q8o0qxh1y8h8lGTE
TxGwrIo82DXirmn4Us2jl2ugSGuTk+oy8OKSO+i1m4NNtxSJ42ZNZPQ2yAhyydBwUWXbpL8qaXAa
XQJJecBrkNvQKrB1KbfBlDdNaFbgH2eKLVGEVgxJbu1AdKSF1S1kn+BhQXgDkSgp35V1DcgZcXLW
AqOEfg6Ui0qSV4dPlJRw5UbHjN/qtLJLWlsckq0gM+kMJR3juwmA0TSmLunxDEjvRvMA7xsF9N40
bUoKQBaUvA0ondcmQ3V9jZ3LQHdXfUXmW6k8Z2PmT2S0m950ouQzlVt/bkOvSiBSXCh2LPXYhMWG
RSfWGU47aw4t0FVZvuX9shN6L2jSPcWDrChiF64WnX7VlYKG9F08cy/GocF+hU6RYU1LOxk/TsQl
mHF1AhM565zMIE5ZvERFjFCneV8Vxr1uwIUqocUg4VRhjkaIf0SgJeG/j5PBMf8fade1HDeOtZ+I
VWAmb5k6qKVWsJJvUJJtkQBzANPT/x+1+1ttTruxtXszNVOqGjRJ4OCEL/R3tf6tSG+V+hdDE5Ow
2ZuG1hsyAtkrKrvuJNFyzdNBXpPE7YTey2KqXD0giU525WaxIZtDqvgzdPrBscIVFMkmA5+m1BcC
2RrAW/VNZvRsXBrhdGMiHjePrv2dR4kP8aZxq26Ua4oLt/L7DUR5wjqkRz0kzy6meRqgf94cIvFx
vOGoQ6XzOteQkuPHls+wPZLcKZ91+aWfuspTNDJXZj3gp7qqB738IJ227rsdkRougTCDf1mwgfEP
510DC4E+93cLo7m4h+1kJMPnyloIa6rQCCyypRD8lOKlD0YAW6ZfDGoF47cMOokV3hEu8Ei5XYSF
8m8kkKv6neesfc1b1spCY2H1RqENKiCSUyiMPQn1bboZovhn0sBaM/gPbKckTbI1YHhOkxL281hy
YY6StyUhg5KZl93D5EqaqMgyozVwmLKKK8zAas615ite68O4ZYf6KjAOcrLhkmZd2Fpr7LBhFY0N
22h8z1EcRk3zR8iRX06Jlszq0hKr7NJVwLLOVIEPxrdKAvWiOqobGcLpXJ1ymjivYcOdSRicFpZV
NtqH9VT7i/YqDMSfmnBpHbDA/Xb5sf7C1/udcK31kSqjs4RjYsXFOt0AGPAYh6lv382bhUI5BJqH
mzbbwCrqKGPsyb7aqjzKGl51DBOZO70mHsfAisi0j6W10QqUoeVidlqSL3LE4gkjFP/62/uSyUJN
y/BIpAXTu3ElK/ukq67KH9AiG04Yqs0yLHb2y/Qk+kNZBNAs29QBKHpkC5sIqwv7DXRsJSzmM82u
P6rB1T5NXfjPVyOe2BINjGruG/o64ibieXR54/xlLP574xjkzxovyUheZVXuQjIx3mYqwHjw5oCW
zSHzQF4D3Ynvl4GsFXtbBPpdJbOYk+3cte6BCq921cT+OTrXyhFCP359/W7mUN5BLyWYMZELsi36
3ZG4knXWDEkwMFYfuFGduFErlEdk7q+dbNjrbcV30yDCcUKulRnw5BBadwAAr/AWUhEv9wQW24N7
zDCX0KsHpZh9S40PQzJtAF+Aj1lkm8q+gwhjSRPoJI4evNdIc6fyO4WgoQMRxagbnX2SIZcAfrBt
kgzNOeNXAbsovQZCbDDClNQ3pqHfoK+2KaZq45JmqwDCM39vdAkm4dwN9sdGW1VqcDF09LpZhCB8
q8EWWISl0kP21DJvCjCQlBJ8z4SLPxZc1WxFw2c4XqC+h1GEz6fCSxVHsqnPfNfTJdZXZD3oqugS
tFI65Q19vNj8KGTiBuf0Xf5YYxWSVJsO1C5KHa2o+knzLZ9H7LHeUMPrLMiIY2IUkIB0PiRenUiB
tj9D60K7Ua5kGHfJ+1xfmmBJksGM+XRkvL/KC3FlY+NdDhLnBqB/POwqGqGWMgoea86/rV2KhwWa
uwA0+Z0Mjnsu4/hjreV5T5pO1pA03Kzx8UztV93Ab6qZn4Za7NrYeoSj6VWjfhOwHUwaa6vrVutD
vfTl8uPKts/y95NfULtMU5KZ6keHXNdQgYrhq5LJ5l+fPaVVJvLHc66vTdIlo7H0+4Cy9UZUT4Rr
3xQ3hmcoMusYySOUkt77wXnihbt3bQVjZ0xWlO6tgT2Xmj60PXy+rG+ujSOEeINztXV6eAniiopR
ayZZA4FrZcthxOilI9rcjqn+6jsGTeAZKDbMU8ByHxPMLLRhX7cS0IPsJa7KBN2qeDVreIlCRVuA
HeCGwto5+N++1Cp41amGJAtONnd6/EYJ5KHNYqsIaTp3pjA8/VRrMs2EwjuNWbaI6Tc7NNrHnXkF
p+qHBb2b76aA6ai88odsA7G6yw8oOdxrYgnUWQe7oihJqfMwd0qUdk14eYVzaKU/Hm61DysilAa0
GPWurrOtsThelkVi+XrNbEji5pBNVBMPzqd+0qkhUSDNUVfzXTsmAXfbkApcS9aDwacwUxnA4bfF
cN1VT4qJtld8YDXGgfqVBUkxOBpJvv65UhQ/3QRHe9GpIJ/aAycHNTcrRU2qYT7aOezX0o2RAKyf
TDagjfEHkBSb1LrOwYSFVApcD+At6qCBUuUbmHaF8JzfQmwkrISDJhO4bEKHfyaNXP7Eee+pMHtj
HDMVuG9efuHnD8bXj15dHKidFZqKAgq4xl1DhQ8jd0jCSiYly0f7Z3D5WmSV2TgNafu0T43jpL2m
bcnR/spvOITFU12C/f5Llvy11Opu0GpUwICfYizrFzs9CedDMWPE5C1FzwJsgojp/AZ5ZSiQl0fZ
5bckC5eeczk/JzsgyZNaTSaIZhkbM1pSl3+p4MiWOX8Mv55xdSOMRSZ6lkLNu8iGoKDcn9mv/21X
rE6hEjM2txXUYHlf3OZ6sctmeAALSVVxTo3jjxOzisr5KOxKBd3lzk3tq5JXQdNUgTJiXjjUAXUV
z6jQA21+FPn7//Z8q0httU488tiF6rZtoTlZhh2iQyfDr8i+0yq3bGaLjQZfVgFaKs+eFFeG1D6H
GTp9g2uUVJkoLOOw2js2wRRawNY3/kDCFOpdC7jeBdDdgYwfgQ9wDX+10JDme+eaC3/8glUA6aa4
R6CDtQt7mnxoMoHViV433S5tSm2LQm3YyoZykpj12Yg7OWasQJO9Ny39CKtXZF5qMKf7pJ6iy3tE
8vU+wc0nq9hwRs3gIwP2nYLbxuJ+PkirTUlgXCOcYq1WrbIfZ9jVAsLzUw9gU7sb0lBBQlvuCvTL
AW6F8LmsSaLKFl6FENUZBpGadnZH5yZSYOut9c11jmmKRV6pUvhW8QQyCMXV07a6X4N/3KiKZ3Mw
AEoBPU6pN7kkdH7mBSdvGwaTnGsOFE+JFUBK5mMGGv8mD4HgSK/tUAldnwLSUnrstrsvb8lW1uGQ
xaJPmuDJDxjTpjC6zpyOI3nqsuGe9hDYt0iUwc0CLhybbORbQKOJLDP9ZHFeuDQ+4T8nC08xsXJR
4dJgHLraaXbozSIy8/oWrkH5PR2m+GUoBBLpY2vDJMZ+MCswosfYMysIJ/RPVRkHebFt6ADe2OiV
ZeeTzImy6VvC3ppljgf6U0pZSIoBGiTxJhu0Z7vZkWSjmd9nK9sX8A8v+U3PIVyBdJXmXTAqT477
TrLrygWrsMp94Jj9ofrRzg96d7Sr9xEgB16hw5ZYQUfKjV49Flm2h+dFmJaTV9v3+XQo2X1qzVC6
njy3vR7Tqzb/oC0wL6x4TTUt4BVQ3x04Z/Hz1AGdkkPISzE3Kde3hvmdQeei7r5dPtWy2LGKyZh3
lk6HAdOxFLqHhC1U1L0iUknskEXFNWbL6kSSMhfbuQ0xQtOCPKQ7dVPuurf0dWlgZb7MB0fyYGtY
Vqk57sR7gAZmtQFMlmwHDX0ygI8uv7+/FMS/k481CoMbk52IfsFub5QfCzYB886DuwGYaR/L2aaS
IPzJlj05HHZSqvXYLkEYYjZOHiyyiRjbBgJUOLi5Dlr4H+hyLlfWhRO5xl90GrNZGutLMwUnB/B4
mCKG+a6Oqo3U9UL22VaBeIbwgDUSK7srMQu1rWI3ucZDkQAShnKuGO+tSoQxhSlxDI4toJC+g9Ew
SXnYKRiOqzLYteznLPfGyfuGhYuwqYL3XbnX6reyg/4/KvTLW0i2xirrSxRg9jKCNXTm+H0nYLoM
gHWiSpaR7tRVkufEupHEGo76v0ZT3bH0FZBd2537SwmkN+rSmb60aVaBpci5pvdmvAxZ+p3qlZDP
szdakB5lc0ZZbFn3yKkKjfVeRY90fJkg6fa02KSwjYjokf5QwzyKpTOV5U1deLZ1U9yaey2DNCFs
T/vGB+Vv28zvQ/KuoFjt07CmVXB5h0iyk3UnPMumUpsS2KxSXF06Gm/VvWUfEzSrL6/z2bC49GCr
atHoHbOeVDEfSfmrUWA/ZGCYyLa00bJw1mL8x1Db8LvXCIAoSgwP9wF2VFrceVTjZqgJGMt3U6cB
81APnpvULIoVZN1t5he18JN4a4zzG9OrCIZr3ojBM5TH+on4CmQ+IT3W9OpNwx7H9lvWMXjzgt7A
SfELzEZfSS2M/AEb7dU2mI0xcKi2+G8Bi27AG9XR78zhehjiA3yffQLiIPACQQMqkTEvduWAWxa4
aGn2QKourC0KBFlmb8C6yr1aJHCW/6E4SPfoSxWjXKhnsL/YfqQapDyJl+ijr3TfeyjRaLMVFerT
lMqkCs+fTzAPLc01dQLj4D9jTQ3vO7Uccus4wD9MiO9cB5wBvuu1sqlQ1FKAeHrx1gI2YvQ3pGok
8eHspv5afn1FpwBNloOrm0eje2dNE3Fh+E7ceznXAwNeY7HZSLb1uemWQ06WXNVKJa0LoZTG0rmL
t8Q37ji0JgAahcHK0sImrqfe5TsSoIjbptJTfPYuPVld+/N9t22KH2ADxDMNOppMV1Q8XD5O55sv
JyusjpOdZ3HidBb0yeNgCO3IhJo+0vmAetW9erMgGEH3juJIpl4ie7Ll7ye31gBY8zhneDLG0R2s
dfMmdqrw8sN9ShhfihWrRaDDQku7wbVlATDGKTQTunHbtuRQcnas3QJCJuj/LNZlhpFoMH5HWxym
XT2gzVpz38IxGs1Jk7xoDAjh+koduV+BWdQZH4qG0sqt/RZgbWyQIGk+GAS8Zth1u+6HiGtYw4Gd
yZ8YyI7gReyb6rbpkG8BFjZDN90T6XTnKqo/5xNc1wCYM7J7obvbwf45QRgr5rqnzbd1+WKKb5ff
iqxs+hxqnrx6jWdKPA/Q/MgO3S7d55sfS89L3mc4+4m/mqvGKjFJRNo5dYxWEQGcqClBMpdTZc83
1n+ntmu+IEx5TKDCoGWajyi802J2vVkjz739iu7zq8sEPBP2qrGZ8+qmTrrGVw10jsoyhGfvWzz3
z6kFKoyaBpJ3vBzMSztvlciMNtq/Th9DGAcSrjqEDk3A+JusiVrxo3W/iX7c8Ub3Zlu5qvPHvpBW
M7IXs4rUzoTicpqR8y9u66mHQnOvO7A9gSmIE8DmnaHHpCVeccf30mxHkoybK0RAzoeY5cmMCgBM
J5u73qhDfdtN/V5HMQ6h3uuefBtADEuZJDtQHclzf4aEk81twiAE58ydjrPdfkxaE9guwKGCe3Na
wS/ciaoYrqb9Q6LGV3rbPQ0kBghVLa7zdnoblKE/xMlTOcJJ0wL/wYLqOu4buFyiA17kd1NpP+us
AvymfFa7B7dRLK8cW0y5q7gDk4wrjzXDlBYVgKqQNyXVkPW7ENdWKtH7E3W/D2Z/R6b0AD8NH8AF
XycAMAKaq4yAvsG0mpVLRe8izpSBM8LsKgeDEcM2Swz7fnw11YekmwJR/tD5FE2x62WwGEOmslXB
lsli+H2lUd7dluoEoQX9tm06IH9FIMaPKmUbnfS+CWNQFZjiyTYCqghfBUZBT5QrDs8+2I3s0xiM
Pc31tfR+HDvfAMxUV1Uvg7K0mLB34tZTk3tYUwZFhl4eTKhtWEK2bZAAMmwL1RMV1lNAKxD46E8W
uauNzo8TN2gYnEqIEpglqNgDfnr2blnVpjImP03HqKYsMqvxnpc62JO2B/R3kFB9M3S3g4oMrftZ
oNXBY9M3zF+G+lrOWZjEDCwZgJKsNEpw1MR0LEYAl1r4wLSPrQUco1X6ejN4JtcCOtHAEEpoPdrO
m1qRULOBYceEqhhSf15e4JSEw51FnmNVeCzbOoY/CQ65g8ojehG5tPPTmnqCgZwMs0NND2KzCMu5
DJkDgGJ3m8y9V+C3U/pq8DEUZe4XMQsS5a0YlcDq8ZaKNrQNHunzHSodqOlA7I3DutgdAjtpb9NO
ebEMNG5IBioczDMbOItPbCeJT8u1/o/4dHLtr2pYPU9ongr8vw30paDu4Sd+uXH9NjDJoqMHGrm0
2pItuboOlMrM5hSKFegLgCWLBfXnpWdqeY7X7JO9rEw/W7KePOGqZOWKo1TQWdGOun7o0zpo2U2m
9ZvL73GJopde4yrMtxan6uSi7aBrxTeIsMJsKPFMtmsaPQAofs/ifGvyXJLXyNLwNWtBoH3fNDO+
HhDpByUJl55OsUVhiWarDpysFFIh+Xbr+pUrXV7aI3pjPfD3ngaFLViceOWhe1rEgOJINjD/LCQu
vNh1+RrnNuxlymXvP4yBGnQIgCiAgvgKSPJqByJhqYTsvgfBHGr7y751kavOvo0QVkIvAHPbn8sv
k7fhzyY1X9tqXeeOMeo0kaIEoc2b4Nxv9P+C2nNacRirjHxuKDjIOt51p5WIFncUgrvz/HJ54569
Jk8eY3nMk2vSaMwOhUVlHUdVCQAN8SxgZNzXiZeeCeDI5cX+gv75naWZqzKGNtBGHSAog9mkGdhm
hhnB7HcMrsA92UDt19O5DXGOzJ9BE3aTH5LlJX2etfpCltCJdw4S0XJSt4QeSTcEU33XOFrY5lHJ
ynDkD4ylEiGwvyDjvh579ZKbclJwcDBDr0b7Te2HK63PNo2Vhynf6BbF7fM4jmLn0GprgJSaQFNG
E5J3/wn8/8dJ+srC15wEYUIPwUG0OJrzCFL2g6504ObqG0K1h5FPeViaXYUsonC2Nn+hRe+VDixY
nahOxsAgmEFCTzJzUr/CXIKbnW8T0Nfzn+lC4DPbsOmcKE5eRZIHFboTArwdtz8SwYIepJOuU4J8
tgPewHYRtG+hNlGNFGAy1e3UWr5iqN4w6VFlj74Z35fjTyVWQIEaNqx/nKGo23DHU1uAP2BGX3D4
UDdo5Iw/Z+SugsaSwCoJ5+uBUgnF8EoI0zxqBOhFTSnCusQ0y+VbnEl/EDeDGLxOGSVZqyzaredJ
MYhLhppr5rEznVCZlUg359AsTKi9xA4cJLt6w619lzUhrCUJ5nrVe5rdqw5EIyYIbGi7OX0ctHcr
n5AnXmldDOJSFenTm1b1YePOOyMGE6qds0dVxKjDkvTodpVMdEB2SaxyCkIJEUOBwLX04BdAY4wJ
SgpXsGUsyiJdgg+TtWbW9WWepVnJJ7RmssPwVFihe6U8p26oaGFFMJVdRLmQS9eR6Ya0286PFsRA
32U31fnYdhJJV3mGWQqA/So0UAaI2k43tZ9Ei++LHib/lWzvH1fDKt2IKRhlfGwQtbn6OtuZR8vH
pH13CyMYDO65E5q7EC/KFrq+eefkj/Bfl7TgPs/AP+LJyfOuCsvBpK1j5Usa55TXuAFZWBSJFmUZ
ggbUpVwKmRENs0+jwJ2i+DpDeaVUi4qTAn6JGL02yaE9F/uWiKNY3zFL9VUoyvHFkogWYRsvmuxT
tTNT+l1JpEjUs5X51+9fF6cFpaVGSlzgFcJQpvc4TRCgMJ1HowVRkqMttGscFnbpzoFaitMWvuQ2
kly96woV07hcyYEGgnHe+IJsqmKLadCGBmZo/QBo9TrduXt6xaRsJ1nauL6GWZu27ciSCb3MJf9O
9zT4schmk637Xwk+n+7V9aUL5zuakR7nwvQgDhGgaNyiEk+if+GaF9R2VD9ffrXLfXpha/5DQECM
I+mXpLGm8AMcGOxt3y6vcP5KP9k9qxgnamsuDOOzbmJjUPV+9bMIxu3yUNg4MP0mUvevc/yGP97k
qnAqbAEIgInbgdyVT2OAXA2IyS0KVpii+FCBMNCk1aEmAq3EWfFA5b38zNrZds7JM68inDvWrSBL
Kyk72C+E+fAME3rkPpff6++2Atj6Emmpd2P/mmiUiufxO7zdJGmMLMyumXrdpM2NrSoZ9MPdl3JP
dyJKb2GlA+q5LKTLttEqwrGydVDTQVdItVFdOdinsNO9/E4lS6z5BTruypyZJqZl0FftPpbx0P+2
wGpsYYwsJpWDu3Fq5rBKgAdihYT4sVw2F07bmjYADZBy7HIbw5hYjWZQnPu8RnPpOVEFsEiV5+pc
tgkkGYa1/P2kagH7Wp2c4fP0zU0ALu/igbAg5swUPtJgakrRDMt5vvSQy4c8WbFPXaKMGj6UPd9Y
1RuNH43ZkHwr2ZW6pt6NcUw6JUeo7CFfbfj5HpMK9Yru4Db2kO/hbhzom37h00BrgV6RLUymrrUb
EzKqr/lRWuvL8iprFW+o1Rqqm0/zkc55CGKIz2fzxwS3z63JGgE0Q/LTKMXgUzrNSPJHEYlOqBvi
wJATyKCiP9TxoXVasOVbX0+F75IcbHrI3logZ/c6wMoC4hGPetGgd5gFhm5C2WcOdIAh5zn3XOT2
ZWGic9+EGpK2hj70GHKa6eSNUCTok+uR37rIIDSMThv+kxcH2KxEutpB307xXfWnKlhYtw+zQI9x
ZADKPeToDMz4uaYxBeMAwHav7U1z8AwLWaOFyY1dzSHroUD7UuStPzj7Jn3uwLS3ZgOk8veF695g
EEzYTudFNKUtiFjXeRIlnRZmdgPS1o1Oil0z66EJzQd10KM0TX2uz4FTKFu7hV81MFcFvqIhIref
/CKddpBn8wyVerq9E6Cjz6XtDwOIHPOBjw8phhmUPffjmwpxipxtGv0D8C7D6fwZZZPivg1D5icK
BnajHhXdHCrucKzjYkfzxMtdINo1IdmrshziU1Dj5EAwRhKLKbiMliT/Uzxnwzb/SvELqcmHdLVV
wtuVfd1OUA9AEvE5nIS/LZwV7Q2scbwE3Lft5ah5Trfr9KpdW6xks+ZA9AO3jF5PKIqn5rEwiita
QfLKrq5GWIs2HN1dO05+avjCcZbbEL0a/I6W+zaGGUqbeHpj7orKDPKlT58JwDMT56AKGuQALhda
BjEHqlrboq2hSwVNLWveO/m8ufwkf7kvXdV1XM1yTLJKVFKQmtSs02FH30bpXB27rofmf8MXRo9f
acq9gRmHloirtHevalsPL69/Pm5+Lb+KISY1VJsvmH4lq3xr+mbO33tDxm2RZWNrWo1wtcYxR/R4
+Y7uEajEpvaLZwjyB+4vs/QhdCDZ/svPvnAdrF1nXA7cpZHjWgVII66aSMOMiE21z+tSov3/lw/4
G2qxdp7hmDtYVq3Mx0K3wp5iVtiM+6xALu1Mfo8OqKPnb83M91UNaU3W/W8Zypo3NBkjVfocSd/A
R8A7yghTbskePb9Hvp5wdbemnWq4o0CeRfRv0P2/0gcWZB2NLu/Ev1xn/78VjbU5BMTcnJbWSBoQ
zIF/FOyTatl1Xhvwm2ZrbhbQux62Bwz2kU0OsnRySY//uWe+1l8dhZ6q3AGkVjsKAuWVAqp6MAc3
MA6vCihFtQ+XH/d8C+trtXWyrpS5o00G+BlojleUXrvtcxZfjw5IBUBLGa4azpAburzo+XT2a9FV
mJ7NdJzyAY+Y1C0IQoeSyhLm8+h39WuJVVKet33S5zrwZaZH9mTjbOLYK+/KDXpd/ccEeRmgVOxd
di0bZksezV3NsmuzjC2N6+6RxcYmzcuok7Ykzp+D34/mrnJ12+lziASq2lGFKqJdaHs+bbtC0oz+
VOq6sA3dpS9ycnEPDmTRck6yu5YBpqoat50BjpWa9oM30uJFWErY2doY9DRzfIglXqMtC0mfDL6M
c6jb7ksGraGsv1EK7ne5srPUEoy5NjTaGgj2Od1Z85WhzQd0SVuwa3Oj95S5hgChbt6rKiSqOlBK
s1EPcyd7zRrhDfQNFlTB5Z14nl3ztU9c/c/HbCc1d4YJuMcMrWqHOpgX/2rpAdShq6QyDv2ANKtJ
QD1EB4IK5ai3391kiKbcfCa5FWldeyNy9NCAKYnG1JbcH8tBuPQRViEPytZ6VTeDdRRVDE2xtvSM
GCIltNo3SndvAEs4KNJpoSQAucv+O/nyblW0TdWjhsl2/cGAOkK6LR6WRoy6j/0xXFT4+MZ55jKq
mCQUuavA1ySN6dqxtnRGF5mf1tPhS311777TnXar300Ha6ttq1+56ju+TJnh/EX9daZWYbBsoAhh
Ga0BUQqz7H06AefQtFf0XrLdZOusIp9BjSQp0hRwkxjCnPsC/jxAH2yGCqwPv4cwKLi+ITj8YA/I
PAjPk1dPtvoqJGYCfFZG8V2NTbeDehId0GNTgeJj28VpXbsd/eSeRhB+ehl28LO9Anq1ey3f23cZ
u+svLar/f90mWUVJVe/tYmD4KQ1UlDDPS8McqrAYhVPf9uk3dkh3aMWHSRpoqi+Ip0q7qpeDKKi8
f27ymXAykRKbbXGXY61n+CwU/5ZRGMBOBEBT7mp3+eubZBVTK83RHNZrSAdLSHplfDOQ7/EIXJDb
yjbaErf+HjlAV/7z+bSYuUmS4/5zrhedqgTzhWjpfIyhhdoTClmyVPdy1DDJOlSVHOOcUQWyLrV2
DAC10vrJUPVD1MY34kQWty9HRpOsDuwAzcS+1CBCMezZTf8iwvJmceqF4aIPztToAy0PdqKxVXay
zSvbOasjnPM0mxH+gYAFjqszIqtbVOwkgV+2yOqs5mTQStiuAYnaqvsGxh2iOWhcBnj9S738+xx+
Qj9PQ33sTKnlThlCQrztH5bWERBHN4szpnsrG+tLdshnBXOyGJBcKFKWIzfNFQy7irCBcqGjwVkk
9ezp5XKk/UsX+uvRVmetcarW7QccALJvdsN+8SGcZk+DWvvTp11m0H2QHRTdxwCkCriW+Nq7KZk4
yh54dQYbDsrxwIl2dCFGKNJFphmTG9XxbMwCgHDwLj+yZM98kkpO3i9lqjXpKU6g2ebXFtB0jn6d
5O728irn4cC/rxHzU0v+ZBmuprlZZgRTIZtHFcBwzHzqbdxbU+JDVTOw3B8afD5INUqeT7pbVwkC
KahOITmuAYRmfSTILoN800NqrP6mvnUbqRqXJMR8QuFPHlSB20c8uCgEB7/NvPg+v2l+Gh+waYQs
eZT6GXxjvMT1k9ZLK/D9ZI3VcxKNaC597eBVoDGdQq+mQs9gTTyUwKHy2KMx4HZD4vdA3TQRIbGn
0JsWbVIr1Tftq2Xv7OqpNc2tXWNDc+LrJlqqo7KPG7hvZ/DlmrezfUMEv+nqdJ/CWIKxcK6sYKbs
tmjGtyyG4h6bNgo0XfvCOvCy3ZZDuaVwoZyI5JY6r2l08oirMIc+QVx0Br4ofJc/htnXZh9YVuW5
uV3EHH5ATpZ55EX3zUfzY2nT4PQiDe//A2nH5Xq6cF9+dgVOPrbWgQDcJUtwguWY4W7UQibyfzm9
NT8D1skKiREbTasipIM9dmg3+Ybt2p0mHf/JHmQV94jKZtIWeKUsfR4KGKwmQyiJALInWcU1G/Oh
elbAxSAbbZ9b3mIYMW8rYDMDaNPB2ayB1x/xpkODRFY22Tsb5UzLdQ1Lh0DqPyhF3M4aux5xZbUc
0q2PQNgBbR3L8ouzr/FrmTV1KHHTOksbHH6+G/WDHWXHHrYw4N0m90rjGZE4yh9NtuYqJyV9rxmJ
iSJkatGs1gHbsJmsBypbY7U9oKQDrR1d046OaV3bgD6rGL9d3h/nVFIdcvLuVvvD6vO0MRewMFj+
1U/lBzRl/QRSrSC75AD3h3z7ikpWMUEpgIgsMtF+wwJZ+DyfAJz8iuVNnJ63LJ3NZpnut+EMMBPz
4fbrx98dxevebXhXYwB550T2h+lP22Xg5MPDTnJSzt4gJz9h2cunP4HlqpLqSK9aKDMXqguYe3ZM
JyMaoMdtF2OYa8bu8ss/+30tYujEUjXHcVd5ceswYH0nVxwtncPaJmphtXF5hbMH8GSF1bVkqbVJ
KxWZdwqzPt383qo1mAhSh/OztdLJMqurYUBbkhsdwCdgXISqDZx+rXtJl/jUgUH0YKOAtdP6ycxA
2XBgfWHYV6I1dg6wix5R8Q8FwuYQVE8ksLXz09ffP8xd165T29Khisf+6GBkSXT+WidtoII6keqh
477W8NLMgd03oJlWdcJr4W+d2BTQ1Xxn9Jqfp/HegPWlO0K+KHtokwpmEpE1NjcEflDw15s90c8B
LRtIQJf/VQp18uNXIcYauyLPjFoghWJb+xlG4N5nQ9uD85K0F3qexnyy2irY9BqMlo0mg+AGZh6D
ZcBJScBdq/hFCUz5ajA5uKfyxHfQWZzUzG+S/TA81Lmkl3l5x7rrWpjAz0khreoeQcTToUxPronx
ePlQnO83nzzqKtqMLsYqdvvZQBojGAXmeTAooRoshrS9b5c37sZCjwWC2rIh5PkW5snSqyijGnDR
gheHjt6VHjWvxWseTiM4OPccKgpL1lSjFCAeA0Ol3jb/Cdjm8ll1ySoxh5qJzpATiKPda2/gWkc1
g6u21Xukrv2qKnxihBaFpbrzA6J5GxfyN/VgwabmKdapN5i6bJvLvvgqCrIkz2beKuJYDrY3jONO
EcXNXIMWQAbxS7T9dqgzAAKouM1jZ+eq7KpjCRSGZkzQXe5ZrAwub5DLcdklq6jZaUQDQQxxWVQt
oOtXYoolD3222jzZBquAiQhCgNfDBK7PDK/JAdPvay9XrbBCtKnJ++Xn+ZTl+EfC/LXcunXQiRKh
10Yi0UHSK4jvS+aTJ6AcbiewB+9ZSINFz6O9T/Fvtk+i/h4sOByFIUBOYzHP/TBrX3GgJr/438q6
UbIovW42MKh1tnmv432j9B+0TSMexmQD6nD5Xckj8ZhutIfsBjA4DOBhcDfC6AxmxvAV/ZmDy4Tm
qBLA+F6KFTubEZy8tVVqZFpJaU/LW1MVB2pkR1ZW2xx2gCCJdYYR2MpW8pmWTuqlz7SKS3PMeMk6
hGCgYbR9d4DNoq158O3YQPVk0217AANF4PwQEbvun5kPfpuned2vLOzhAYhwxYJS8pvO1/EnL2EV
sChJezFRhAttk6NrN2+H24U4DnFeSL3IiOOfGIxLb2AVnHKNVKLOq/7IRBxmPSoiXETVQqmOgYN0
Iehtqt9boGgw+NgpANaoEE3GrVwad339rJZ3Vv3InXc4cnsN9o89zFE5scBUkc1aBBul8Fn9pDSJ
HysiSCHT7AJHpJQvs/vW88qbeiCsoYiqOB+6kXl2++Log1fQnxnBiAO0xgFM1zSFsLcCiP6OQL3B
MqF9Ezt+wdttbg3e/5H2ZbuR21y3TyRA1KxbDaWaXOXZbt8IdrtbomZqlp7+X3LOiRWmUgzyAQEa
SAPNIkXuvbm5BkX9MUeVk4cgcx6a8T1Bu6U2wSKllacv2tlKAsOWHIhoaKb91uRs0+Pq54K24UYG
2UDoBpgKQQAQJXe+PdLTzpxIai6lhLaHm0fu6MdFQ7vbtM8hCI2wgxBZQQiC6NezwqqeBruENBZD
ko2H8R1wAydM6rvrB0Y4LS6M6jPIWnKLzTlu2l31gNfJhTHm1/6A5onTBtlN+XJ9SMGs+NYD9I/y
WC9qhCpLhsBf7OamYFKXRVC+Txzfe5jzAazjpsKltcz2FZXPUBq3IAU+PLQRDfIcDsfzlIKNQ0v9
3iAkvVUsMHNNSh/V+EUH5LyYHwtzo9YANKHV135q8WLLY3v2FlQfLd3Wmzgd3DG3Jo8ov+L6uUsL
KGChXZORM6lfqyEDeE66H+AdIrcH03jVUgI2K9gp8HCxtHaxbamcQRldBpGMSbaeZTjLEDgDzvGn
2k2upUClKQ1PcmrmgdFEBzklp2gubstUe4NC8VEB2xamZURpPAnqFCX9bIEyZekBP+UuiiNUoMdq
mLzYph48NJwZNkJh2IkqwWWDXIk3vHShQWg7JHiwPsOFuPut/YaWwQ/5V7whkUMOadB4g9ed9T2k
TzRrOSOC69kXpuja+FyKsTODjXHXTIs/YAFqtTWafidNQWUpoTsqcP+ptLne98pHMbRHBQpGzYFM
5zo99d3vOI4gP3EqsBmRo7PuTBDiVPm1H8yTNfyyp486KuH1h4ZIfU/CH9n0hLV20KnZUT1zGvnW
mBJokyVOA69rJuteCMkOctLLWxh7R+ZTBta00QaydJAl9SBP8HI0PizWuiEgwGZiebR7NKZPCpgB
rsmF4RbF50x/1+zZgHxUGwFGqgWJum+7XTFvWX5XjpMb2zWwi49SL3qSXq5D19aSy54pSVSiMgSD
ReMNfHL4MPdIkeWncrAEAK4vsclrY3FZMa9z6A8N2De1FwbaE6S/oBHZvTaB9gzSXdBsCgeulKfF
kg5iJIfKQ5knaq6JQhGXKxNYCbQdU5WzGWVnNVf24ywLytSvvHBtnlxtno8gzpjWPOG6YtzpDx3M
NZKfzNXQl3FmOM6OfvqD3KQb0T1JcEnhSXOG2jY6tVF6pSY9pLqybdobVh7GTPAhRVdBvkNpd1Bf
bJeSq/bq4zS9JY/RNnblJ/UDaQRNLzxYyKfhU9w/vHjrAZ1Sha+6psn8mzajc15qKb5eqlsHGxeM
dJbxiP/2H9LVahTlr00tHf36lipYRwOuEplWb6r2+foIl1dwNQQXwiAUlw6TlhhnVfpAs9lp8peI
qRvW31dWdKhNmG9qtpO3z2p/M8uf+iB7bajg1X5km76ePMHPuVi0r34OFwXkQiKSYsn2WYI8xB6I
jTfqzH8Ydb32IGQ9g26KyhWiDEIluIsHcjU0FxRmdVSsCn2tc5MACd7C+3Uofwqmd/GKsBqDO/S2
wiitVUxPC4rHHNIA/d4OrANasoLUJJoMd/LjrNdtukSXeChOWTzsM2ADrk9GdASWT7mqEC2aaWYc
QTd4GmsXzksQZofXAXxsrw8j3KFclWgpBY1nO8MTyOLYPHtdUMD/CJQFx/iZPMP9yEv2tkd214cV
LCB/5zbMopXVGUdPzbqDWsIOvH6/PsLl9QPYWtNlS1F5QPs8mKkepvCIKED7rgYAgFD7NYYor17s
VcCw6v8NwwOxFZLWZWUuL+MPUPzExTwFPIW6yk/QmN/tm9HH61uCxgB9ED0LfD1P/y39rIZeUv5q
h0ipLE8dq+EGc9N71S73QYdYcA+92/to0t+NN8M2F1CfLpaEqzG5kGlBys8gUzSdlUTa1+hhA4YP
l/mAyi+lkTsKexxTkZfu5b3yvcTqX+fZ53ZmNrA0g2DaAN5tdCLCpbyYUVfTWn7CaikzrKI6lqGO
Zsa7pWMeWetFE6Tc30KUkawdvQG+mCoEk8YRec+6g3OeR+hwskwYvVuSd33v/sOh/J4yFyyVqaDF
Ys+BxLtwLYMG1ny24kivkP+AWM20qepnLf4XNbfg1JhcBNWzfCT6gLWWNegtmpoTEdgwpZ2gdBIN
w8VPbFsGa4W4P2fpUbFVt6wewyT2Bat4seZdfVUuhDYNyztmYxUXDg0Snj8flN20Uf1UyB0T7VEu
igIJmcMjFEMZar0potElQybA4FzmfHxPx1qy32qTRkk7E2i2wv3C756r28SDkqqrgx/35SYtzHGi
+GJx8aUtwAYl4L0B0vCFYkVrx4kBLpRcyLK48TbzcQMqPwQfTbCSFhdhIipnqdaj5kx2xr5+1LcL
x1gPoLY9eaVXBYnbCN7BhAvLBZhZMtW8KJbSxNche1jvik28qfzCOBiaP0AOYyPG5Iimufz96mMW
XQkszIiPCbbLsU7nfZc9Xl/JyyjZ1X7hgghVs9EqQvjgNX7+ntuuRbZGs7HkNykKpGY7vTdOc9Mf
qq26r/cQMJGR/uW3ur/vFx6msxgwC7GVl5tSqx/FBZiKKak2Kpj3YiLQnGC61EOU23D0fXtKvW4b
74XBfdkxV/Lkl3DeaqmnKG8VYkdLitZ/6huyXZh0EOhX3X+j9iUIbRYXdMiYs96mqDvopHjKIh2H
R96xuhd83Mul7p8ZwuICTpmDqzeCvYbDOfizl3kNvBWBr3Ilv3eN1+REYE7ePg0v2b7bSp+hCAMk
OjQ8PQSoljBli69FPwK2Qj0Z7sZ2ExhR6zYJuHeJw7LwlJWQBlFwf5OecK6D64sgOEN/o49kWiln
CnARtVb7WQ2jIlkUGkRDcNEo0w05aRcKFUxyXmUf8/uBJym/BKhbxpNC9iTqW1wGJX4fEJ7G0c59
nRZ61C/MvmBR4o92bJcsr62CUk6wUW0uAnUDU8a+RNTLQHWpa2knG2ZQVqILhmgFuSgEj0gJekqo
KHLYrcMHK1BKwV1CFFN4ukXVQzzLWpJvspPGQ4inIRxyG+oQhupW2YsEF05xd1JQCfPwlLYfmr4B
cgU7I7tdQHBqUJ3aQNTrEZ4zLp5ouMIkchoZZ9agb2CCz70fWwbeERwtAKwIP/sivm10ON19WMXB
LgXXKMH9xubijCkbI8B++HydFLoVpFxLVd1DZMHRpNtW3Vw/0ILJovHz16w4hFrUszLvvrKDAok7
qHwfJHxJO4CQEkAw/vUBr9f9Gt9nMqYwGTs96c9Kj06uRreRHkJTlB36TtBrur5dAAT968x0M6lh
bYLTppnwpx+U+xmyl50KlV752QSNn/2AUKpzfXYXKzgFuU0hqqXiT66wsSU6STHF5dS6gYRZKoMf
s1xPW2d0IXnaurBHZWAPCjPupdCyHpcLLRArjSOdQpF0MTMAPGIRxeqC/gDFUryaT55p/Avc60Xe
8HpULtJ0eZEYRYYlhiWuT2dpP8vkXNLQt8LtmHReA68uqLPtKB74ypkIDsrFbvB6eK6yUY2e5bSC
Ksiop5Dc3rU61POhOpvpsavTn6bxoYIXJLep18ZvMXQNSiM8sAFKsiakU802KAEpvL4BRN+Bu2aV
DXxBrLaYzh34CRmw3VUMLUmo1l8f5uIz+HrqXIxSqlgfZxWN8Norn2W/8PrWYT/ZTjlWEIfXHwXD
XUop6+G4mBTHoRKrC3oeHR2yKfsjilvwvr4ElvB8E8IACOJWgWhbXx9W4YNTD4kPza6xmm191iyw
92ZBL040AHfhCgeS9NC3sM8GAEdWejCg/Hl96S5Foe+VA1Lnr1EozqaZmJmmnzvlh1pWriaHj0R/
HeUQj5J3SScHPXTBro950a11PSgXhbqcmCNEFglCH8Tk2y5oC/irGokW4kU1mU5lN6qOVAwdXKPh
/GBN8UMzVm/dWG9D0vptDwAObFy1NDtpzZA4sCsqHC1FS0+BRqFe38SN5ZSL/k6bPhpx4jeVgjg7
NW9AINxaBuTp1MHJEXdpt9fy12gmgrx1KUmuZ8hFniZse4NBw/7cjRQUqs6jkP+Ooh3py8CUYpFt
5PKV+AvNejgu0gy1TEKoywFQCtvIdsdcekeDRU0425bCzsb1GAIhu79umY4WtarREjEk/90PwIb2
8Bn5fX2LCGKnwmPK5n6YoVjfA175ShNMytxQnz7JCKAuGMpe7Y8+zGL+BddPELoUmYslXZ2WjFlQ
dVls7ZabP7LUgIJj8ODYum1E1fBFvujq2/GNb6bCtQOQc8x0EwbjrgcsowodGBEGWrpRfqa3METb
xnfJr0F2RBW/YJvySLKp0WpST+i66RA/N6jll/BaILPut8p0o4dMcPAFO+dr6Vf37qqf5qIzUtxk
kOxapXQ7CQBi0dm7WP2vV5QLL7Fh6NGsA4G2dBSqT7JZ9P2qD1BuCBTIkfYcIZ9KEKi/ftJqZmTK
I5QaHV718rL27Dn1qiiHyg3Uz6G3PqXyxsaTRmdDyPiOpJg0Hgf0M5P/i1SJouiqbuI/8BS4hFGM
0wybTky9g89hl+NmKlJLvvwNv0fgEkbeaCmwpriNNunehISlvBgskifB8b8c0L5H4T6hkTcsCRMY
Xiv9R9rUOykByCx7LJVoI9cawP/Ek0FlTuzBV9UenQVJEjx1X2R6rJdy+eSrTwrporEly/Pk0k+J
Dmi3W8EAOYjQISDjLk0VuXOT3IseAQB9lvMvtCeYFoIzc/mIfq/E8j1WP4MYXTgYDTKJPo2bAXgU
vVPcqLUgr17t+3wUDCf6vFwmsSWlGnSKLlJio3Sb8XKUtc40itBu/3AR+Z4Wl0RYhhYrYNPASU7b
RSmANC5YY2j70Vs1yEBm+aLPiBZTNDuuLDXsJmZqAvxQD0LnTOBZhI1URKL3qctF1ffkuBTSTslQ
zSlQ68OQPutStpnGDh69xFMJ87W2eTfgdDDUqaA3dTkI/Tks//JYRjq0ZGvs2BkIkDhNvVwXpWXR
EFx8qchk1mG7HIoahTZ4qvXjAuZZGKN4wx99eEiIy2zBV+Pln+QpmXvIuPVnsySOzjI3ZPuoFFFw
L46i6kgOCkg1+OOvB61NSD4CZmJA6m83a+eOvaJL7FyPaxcP82oM7nR1hpFVDQF2X80h12e9mTWY
ttlrF4I5QrfXx7r4qVZjcScsJ3WVm3RhMgL/C1UKZ1AFIyyn5W9V52oE7jSFpDAG6CIY5waGcapR
+BV00Af6trAiem04Sel/oi4qqyG5kwWQQJrKtDHO0E70cvR/4FrvD8O4o9V7j/4JQHcOTOfk8cWE
KmZfPRHtYMWiIHm5Zvv+GfxJszXJIiZS4Zn5eEfMHF33WbtZ6ADpEsIe4/va2JSfWQTuPd0wQZ/2
YnhZjc4dwmKa1Bh2hv05kqcthHysfvD70TqlZhVY4MSFFtmYsN37n/YTfwp1poSRpmDvtlMJXZP9
DKeX6yNcTrmriXFZPzRHZR5LXHcpxAsAYt1Mz0Ywe+CkeyrE5QzX8mIcmNvIldEugmTkW/tGhYYb
F9/aV5vMXE7WKuVC8jOCLpgUQ8ElfmTZHt1cF+abfuNBpSwxHKQnmNwFYhPcy5XragG4GKQBi5VS
pTWWPkb3PANzXrrVYbl7gEK3Ib44tn45U185xPz7vlXExYBOoXKW8K5Pp8ZtB+JY/aOZILBPiUcl
VD9z5Fa6AfC/5avZYkDwzrIHO7I3cjo6VlL6JTyh6iL2NCiwN9KGZc29nUTbOq+QEArdj+BwdX2z
qIJYanLxTW5qmjMtoXcsxJ0Qv7Jo1LtCqsK91PcNxAOmp1ybdkTX77R8+AHhyapVfje6EhQF2Q4d
2PcwktSlASrs6YbocFdRMInwPlLRAYmOFRn9xowCQ9bvjHHal3NzYHP2Cirjtpvpc97khquG0l7V
ovssHW1HTkITbtORIMwKEpPJhdlGLqWaNhNe+aWHMVre2OuFxCE43pfvvau9x4XWuo/0MrXixfOZ
QrsbPTs8eVc+TC92mZ8yoQaEJghjPHohhYS1WsvMOEPu3h9G3fTq3GTe3MBkYwCyIJSMyqGm8QPa
tWogESt084w9NEa8Y8gsRmgfGqj7pzpcAqFfaKMghxRkTDUvYRp6Qi8S5A6GoXCsijl9/FPv8Phj
HtX8p5wWLly0IcC0z82TTn6NILrMSftuR1JgGJZH8n5b0vlJL+sbS5Uyt53se4j9A/bdzduO5Cra
tjD5jHJAg8JwEHzxy9WxahPYiuqKJvO+0Wko14NZGPFdt69QHEP7B1Auy9McKgGGZznGRj70piD8
XiRbKqtRubhnNxC9MyxinAGgc4oS/B/w5zsruulZFbQlPOus+1itwZ2YPxrtZ0tvtFrBp/qhdojO
WvcjMlXZq0jps+Tx+mm/fNi/F4QrnBSIJShaXpnnTofaJ55lSjM+w7zRzYr0ruxFfMN/OAzf43HB
JTKlqS4yfIDGXxQg6F6D2Qn8uaQg3zTowwg++EVC/3rpuTMO7xlDm0KUUn18X6XKbctUcKKKCprl
ptcWryMEROLJeiRVCdvGbNdJigcperRrEbPU/AkBylmUjvUUzAb7V6P3v0blv0hbrn8kFyGoElfM
aFEhG6x1om4RNRTcYP6hsPpz3TXuua9RRjtLKNa9BcxtPI5efQslHFdqsPYAuwYIDy58C93wJOSY
/kP18T02V1ZFRQnuR1xAJ6/dZ9Kh0hungxmHKoPYZqPGQxQJbYhJyzu4H9rRPfBcgyptjfZuLpg/
d09jf+wWDh7cTshrnzWC87nsgb9n6u/fx3VeRgPuNbSSjXNr/Ixz6UZS5E9ZjjeJre9kNT9Aol+Q
Yy9CD1ZfnPffatW20OkI6IqF6JrPd2H7iDdnIyxdo37M07uqDDLz+fpRX6LMtWlyUchShpoWSmue
lRaiCHLrlZDsvz7E5Yz6vZLL368KPAAdMoJJgGsHp2om70lTBoktmIdwL3MxK7ZlCMXrGCVRP6dk
a7DNH21s+wQN2vs4vLXpi3kH0UkPTSSvFFwSln/92jJyEWycTQrrKCgKh3OBZuRJiqxNU+/z6f76
Wop2JRe5aD5MGRIjsLhKgtB0X6apLw2V18M1sm0WczpNtCuXjX5talwc6ocUNA2cNDzljo42Qk4y
K9xGmtySPVfANSmWnrnd8Fx2mheT21oSKfQJ9g/vm1OaoSoPRm+ec/tk1zA1Trdj+vP6ul6ujv7c
ozofjUhfgK0fAa2eHCsJBPQyD0K5P0jTZ1OSPenhJWtnreAl6SJEcHXi/+aLAycjPW8gtd2WBt3Q
Yv6QCCqBKcuDEtbMeiLvYZT6kJRFdEMy2nvWrLzQQfpd2hW4wBMSZBtv2Lio7g+4xZQtnI4sLZAr
8hnG2k0hgfE4wHhLt1rw4yqhhIkgfOjcHRJ1pGZPth7fTSidlsa/4bJAcodb6aQMeGP0/zDdGaGW
jKt56Bs34w/oXEfn/9Rr/K6meAceWWvgnJYsBxAeuToqpFYfvNYQveiLYjRvajcABFwMPbLyIn2q
Hlp4X/b+YmQkajuIVpaLZzTJevDbUB6mZe91DA/qSSI42oKgpXNBK+7DpNOha3EuZesQp6pbaFMw
2bOHtsP14yU6wlzYalM9YW2KQmOK7kZrdmYrd+EvK5iPaMm4SIWSVYHBNlIAC3GD7pnfQEHi+kRE
J9bgSyYj0hJ9wmcx1d/Q9vWTMYatdwEBChkiTDUJgyyCA3IIW+MQnsjx0Ec+TKHvYYAAJGrvMgbN
yK77KaUtLnkl3BgG+Tf0sMtDPgIgUk+dp6WTy/BGnjP6eP3XCxbob+9VyjiM85IjlwXS89pr2tvr
IwhuDn+z5pFDNYoVyEzbPXGgg+fWEvUkIHAKI/W7RAg9XOLyleTE+/IUBlA1KYhadyrN3S7JD0aa
+10X4nIaaMqunxWvGky/Wkyacdv83ya7LPeqsGEjVUhGUCLGWuqW8gLZhutdoWqehvpUKUWfT5D8
+Z55Fc+T3jKUzAMUuTJl8hTJs+zB6fE1LbavE1HnVRAgeD8eowzhX2zoxrlsajdUc2Sa5EY20GWd
JsHBEm1NLhZpsEzGIzO2ZkUtZ+oKd9AEMUi0elwMSu0CEjYaUlWaRxuiQHiP3jQShT4l3ZgxRJVS
kSiuoKjgKXCEtL2lh/l0NrvI7QhUgtJ0I0XA3tSSG1WxM7emP1FRr050veX75SD2aFEhgx05w/qd
2rLf578KUnpy/8LMwVHpi1X+tvNbrYqciPW/qfpSFZYzaLj3UWjW5LDHZYk3Q/gW774lSPnz5F8/
Ov/Qe/2z4OL9THrgPhP7j/feFkynwYu2ixMhdSnYNKf4HkAMIZZXkIX4nnpI4raZYFV6LqZbfPw4
lGAVJpRFFITALwWNVVRowKhsxg797FLr3hv2K56ybVTEN/1c7Ls5f1CzZkuN/hAOsLQntzR6iEkE
QFXPtno0LkIGD3oo7crJhNFsJt+oVvqmR9RrgbRis340yvpuDPHuECU/sZH2uq7sirb57LCRpqJ0
ZwPel/3oTAN0eRLjCBMo9ZD0QLdOeq4culm9JanNnFadE3dCyQsL0c3U9T8zcGIciicNJ2nT//S+
bxqWbdiGZsg8mUmpe2r1CmJXclyQNwAYjdu6cJoUrraAK7rK0zQHLFh0P7UNq/cqlHJu+/GmCmIB
ZfRiUFv9EuWvUVunA7MlG8QJY86PFQRaU+BF6yL1wkQXBLXLJ3E1Flcew3AzzMJJNc8xdeh9+xjp
DjqLOx3+apAoCGa8bCSLq1TkJk4RzGguDQ42juByenHfr34Fl6dU8N8lFuKhZ5Z/Q6/DyN4jVZD3
RYu6/ITVpq9bmVR5MZlnCa7JPSk2lfYq1bkDoyRBN+Hye9FqNstPWQ0lq0bVmQO+nxzYZ5gL2z/t
2OtOZGth75Ai0LINVtWXPGHPXjRJLkeFdZ8XxICrNrMOEhqhxbMyyA+6CnEUYONguNXKk1t19DQZ
01Fpmo2aPMjp+zD1XixEdwnXgctnUzXLeN3uVIC8501zGo8E73bHRR8Vz9s+iW9a2NCjcS+I3BeT
2mr5uSI7TJuhK0wGaYipdJT5Y4xKJ89eqXYnl+lm1qJ9X3Q7Qba4/G72PSrPdoqRzTpWwMc9zDFk
p5lObXX2KdMyySPT5Gqwogrr8R6+AfUuyeuXcTY2FHRs/A/mMB14/6EDxK+80dXIcJpofu9YeLIH
472aRtArw/RDU0poHDZEd9jMxgDOiEkgEwhe5ZA8TB9bqG8VhrSNp0RCbTkhVhap28YUtnvV26g2
nypsC4NCI8DYNFPmFaF9L3Xjfd9VJ1IXXqPYSHQppCtVPGzcAmvkZUw6aJCs6dr8fYyMQJH782Ah
CUbDrrcgTJHUB0ntvFxq3+QaxlFAz9rv1TD4dl64hXSbm82uaqLtYNxY4X6Wfks6fBL726rbsO4w
VY8xMO80/FXpL3pxO6cH2/oxoZlrddsBVtxZUKZnlTyq/bGsO6dqrI1Kj5kUb/oydRTlPplSryYg
CXb5bpZrpxs+c1CU4il3wwR2dFlQ2Udpuqf0wYryTZ4+SNNjZoMqiuRakgG+OzKQuNSbI/gEnmLE
PPYy1ImXIQB20h0zPkLg4XWakA0QSoIG9/XAR77oLqtQQZVy0uccgc9UP5Xq3oJ4ap6/Xt+bghhP
viqd1SDzrAHlVOMcJkcjIM026119ccH2DbdEK2R088fa+NIpnJzC8nINaKsaDnFC5trFwuPPM0K+
nrlWP6SqKew8F5hEzG4YhdwRPH6I4pX3TZAGtW9oxQ78aGeqfkSIDGLs3MUSfjU+F5jh1KR1ISPm
WR0Paop+WSUJ8qnoe3IBeIxIEsVhjXSaJ57eAxSVxkHXBNe/6OUez2oiXGQ150jK0yQ0zmOc7aO+
38WN7KeDfV+P6Ubu7U0L5ao5exkwyetDiybIBddmxgXdCrGE9XRQkhoJJHO1XuRELvhQvEwcxPnr
qg4pO5v1/KR1rR9TkffdRSaZ8ucayjw3NI6lPoI/ooo+WX/U/OZuga3pb3ZQbqaPZP9fiGTr4bii
Ts1jWiM+sTOr8x0UnTdy1LzU9C4ROXFc/0IyT+nqJkkZtUU4kCgQHdMir4nII7MENeplQP5q+biS
jel9MaqsX5R4ld8VwDlHRd5Opxm0ymkDY+Vkdhrdx/MvVDVFrdTLRK7V4MsarAJJifdYQ8pa5cwq
CxndcnuCJrOk+oxU7tTGTlZqm4K+hAQZDQpSgkMgqmx4PimloRzGNiKqtEVm31eP8LxtoScEv2/Q
EWrzsARQsaKqoLzjGaV1xEgxSKZ5tgF/sqDNzyQ88WYjOjrCK/oSQv7Wt1otMRdimNobvQFbnvOU
KAeToX8fGuD8xxR6qrG6a0M4AWvouWiQdt2lNMja21Z/LJFIadw5KaCSSnrMaQox8NitZLhbtWiA
FablNsrLrP+YJFwAJ83PjXsQHgX3CdFCcVHKSrqa0VSz0Yfa99adWkWHvMNjuS1KrUsz9Z9XifCM
r9IYajISaCNVhgmJx2kGXUICXKaXftTWsEnC8qZpZvhE3eCfdbTYdGAm/6xrKnUiE8DIU8reDf1n
RjM3Uwvcbc3/basCQfLXo1KUUwIvGVQYQC6obgckNTukMGIzvN7PRg8oLtbsUIhvxPA1QRTnuWSw
VhmGKQRUvYbRbVZB8xzq3NfTkSCKE17vnFgjscd+UjG9iLqxO9xE++VFJ+2Bv69QxIhiz/WtRXjv
rxL5LzPLBFcsyHVWDeBu0RMbRme2RaCTi44x3ymD8D7FcV9IU98m7Iskm24H3UPHGpQSc69A1Vc+
zlvTBWB4OLbuGLnZvE+tffXLVjad5cCd+ZcIlXI9s6Bt/NetNKfQ26MQnDjbMHOBUfig/WIIAYIv
KlpgroSisWaUeJxeEot1h6OU5W50ancGpGkXyGUWPqgQrvgXME9BdcpTzPqpDW3JQAOo9qxgMZuH
dZcuoUS23SM0+73xDSqu8qJjKrqxig4KF65gGT4mSol0ZoH1BVWVGexHwaoKhuBZZWlhV1Ys45xk
x/wdmpvudEP3uBz6FgTNkawioZCLYDl5LlkXtVIDoXZ2rvvEV9Sfqdb4VVNucAl4ChtDsG2WJboS
iHkqWUvLLJHYuFRz7Y4cbH/YGJta2KD9uitdGefrrrWqPOwSWh9mkTJwyQYf11LAC+at5nXQVAfd
1E4P8KcHRtD/3z7fF1ZpNWyvZXNsVNqCg5JduoVOc+GMH9IXWz5yy4f6lyp6exXsmC8N19WQZT+y
maqowXOzrJ2iRSs6VN+vz0sQUb4i4GoMs5k7vUvQlIvtp3FucNYf8ll0mfi6LVz7Zly1qI51Ikdz
q+JgV8eWArzgtLvmNATqBzDzX+kCsF0AueltuZE8455+XJ+mcNdwkdOO4fmut0jC8t74nR4SQNiY
By2VTwVmJNA0uj6c6MtxEbRT9RB0GNwALM3emWCNZvTu+giXsUx/Vodw3/lrKtDKCbQpU8eSqqiw
M2sI+lo/MPYwhYCCvsTz44DGp8rAxZ5ZUCq9OxmfErJl21O3hq+var6CjyKIcqLtxMVRUyqzXCcI
Obk+QVVC9uZidnFNEZ1G5Xqw4Q2zFAXVsV1SPBXskttFRXQxTB+OENBAO1NY4ohG4yo4bWLhPA+4
abUbY8/2pZu7aM3D3RTseKEWliD7qsuPWZ3IpDAqOcF7NRwPf1qJ8QTvBldlpv/fnoq/dxAPadbq
SWaahZw3zrc2rgg12NzQLg3H+BgNA8TNRcAIweb4EiFYzcxirTIAkGyCr7KJptDtmjujExG6RPWo
ysWarFarudMYQz3aPRP5VPxY3P2WinSWtzC2FjM2BHn2y9x8NS9Nr207tXAFidr7uBkfwrq+qdrs
DjhVT9WErSfRcFxwaSKdNXA3ZaDB9p4GAR4G0wa8k0HHAKqislfcUeIU2QkqJmXhiBQ2BGn+y0dy
NVlqVp3NKt1Cml+eY9vt8hinbEX5VhBBVS6QEEbaQVtql3B8G+VxA/0VwQ1VlBJ4ZLMZzhA5aIBc
0FXignPv9FN1F8H8mal+WXzq1VGfT4N+zrsjpJ1M5VlNZU8QxQVHQuMiS09s0GOWZzeI+lHHgtff
b3ogW8mPX2jsy3CSe6zdyRGZQFymM3yffY0LMmlbz5WGxHEmD+Nm4Who7mJo/CXjBGTRcYSb8eFf
RFLBZ+Xhy5Gsy3E+o0hcKNySY7jkY4mloP4sRjBQonFEmf9iOLVA2IBGqaVpX5yX1X5NLavH+4Jl
nhvyCOSVSbKtXkdeaz0LPuXFqX0PxENQIQuTmNBRW+7Bkz+9kRQs3MUDm7jxAULh47/oRl3cPash
ud3TyHNh9QbKjNSEwq+p+zTKdrpIpfniiV+Nwu2VhBFj0AiYHv//xOvBwnsTnfjLLcXVONxDOE2q
vmwn3P5SAzYQWpMdmrQ8ZuZLAr8/K+/2Q7iPtYdp+Bzleif4ehfbSKvBl6+73iZSKI8gG7MzsbNN
HmnvBAyCkJquVN5CIdJTqgniYzEoHiIrBuG8uYRlSZlt1UUJ8DRIuyR6k43ZKRhu203l9qzYZeae
hC9hWtxIExG8fl0Ogqt5c3XxXGpapXY9KBab9jgpQf+4vA5TN91pr/RT0+CSJMogooPC5S8jMvqB
Rp12tg3Dl6dXKc29619TdC642riPEvi0Jmh7ydGNNN9n5aEyBGCGy3yk1cJxCaowjSQM5+XiVJT7
FJfQlLFt16tOCRxHFXd45pu2ZWltU3X261hz4M3pXJ/mV3b427Xq+zfwQNPZIknaGmF1tkwCMqoG
s5P+KSfpszTRk9UHVfbRpR+WtW2jyFcAG9XL37Gl72yLbrVaPxa0PHVTehxh+NH9ipvNVGfgKZdu
O0P8IRl3xMLOj1QHKtoTyzb2kB/i5tbO+m0+mhuT7uWQBDUrt3jYdeD1CMmB1JmLPEhmXfDcIdg1
PC51TBVbHxqA/8jid8h2DGYu15fzq7L+P9KurDdunNn+IgHULr1q78XdtmM7y4tgJ7F2idqXX3+P
PMB0h+mI3808DAaYDMImVVUsVp06Z+s4mUAnRBAMkOS4Psvp+FgU9CToPwUqBGn5EIvtrgdxU/Ms
l/ejqQA1Ne1MgdiV+NBAd1PQEkeWHobwHcc5QkSbgMs3/ZYIkVtnSM2ytxkyb5osgQ8rs03tVM4/
OpHYROo4KCrOfceiXUeA/RdTEY1za36qAZ2aSjQnerR6oSe1fV63pxOvzI+JmXUEvdkw64A1Bfl0
ZwRktpSHcgcZWF8soLaE1BBCc7aq2eMPSIr7vG42x81ZrGumFmKnlAgkQvSqk0dBLS1tUThWwVuE
CZCNoqVFpSFACqPu9PO+oykUu79zjpL31ZiYKFCZrlpga49AQoFiOXbn4k706YtoV0681/crESRP
vIl382hMnGybLA8BENLPVOowrJZaC0mspkJrC+qi0KvcGTGaT1+H0vTkklcq4Dk0E0ANQUgHcQWa
i22+L0biaVrJkWLlBWkW5ZrUQo3iVimfxZTasWbaJYaDnElRPpv0hWqRQ6CiS95kInmimCaOpkh/
9cq4OAkLYqUaXeRyRFBBMX2fHOo75NhOdsS8EHIoEwC0+vO2LXHOlUWwAo2T6W2Gl5MJJnEQCAOV
4G2vwEsaWPhqlC3hmGkgMone890EdOQh/WQ4Oai1PqZBAfbyoHc68TqitzveV2fJBJy0VoW0ybE1
IJaCNFPtojCDuBRtMaR3JGxfUlnxKeqme0UH1fWEEckUBTAzX16hGhsfFlKBsQLTVJYU1w7nUFZn
2bg9dCaNw984N7VhUtSlB6d9TJC9WpG7jiiHZ3poIFQ/7zr8Jy/6/FdzQFfnwsSoWKJDX9Z443QE
9T29tOjCKzeud9/W7pgARet8zsslQz/3QVvFPJ/DpzDQ/RVFGZ1jf/ssOTGX5VeYaKpUxQoE7uCR
+zCZgSDION+LtwYTfkZJxugUZC/PFYhQZYoqRv01rDt3eycfRbSNc2MpFczOSAaChsW5oLMFqfqg
S5/TzjPaV6jaVQC5NJ/murLJKO/kMciS0Vem1o3bO0nze1AELeHkGpIXx49qddRz1cdgrDC8AAkA
tXHVUtHuHsUIOV4XAv19D1S2VaYrU8PT9kY4FxSLzc41qi1jh3JzsdRnJTLuTXH50Y7vAyWc6LI6
8daJMVnYHI2V1OrrhUsh3TvtKBQbt/fCi1+G/Otjrxb7GA8fg6J6LKFjDd1G0GUdpK+NO7iGNwei
YGEAcXvR2z2Qi5Ma676vXpiduNRDPVP5TMPWS7XIG+KWfornSrKHTre74Q0MLjJIAgHaXSxBiQ9t
2bhq1J3V0XSXcdkZfeNG42wVxhrUUuKMq/L89s/knT4TxeikivXQ5CC3A+O8KqhgmPm6vQLvUjaY
aNVHSaktM11Z2aNAeV5BXwqq6fV9deZXnHj7YeJWmOcFkZYZw2ZLA2LbZ3EKONvhBJLfxCTCPp6z
qdfPMzABfZKBXQeZvrQ8gL3sW7oQhyCxmicUvIaXriV+G5Pvs3CvxvsFsOP/+GOYqJbNrRo3GPxF
Sp6dWjf057vxBJlxR3HABjdDidT6z3k4C7wOxUZtxhRw73F4HZufIdhZVHPm+c/6pTbiAosWHNKh
H4mKMgn0lmQb7PbF46q0pLuir51F/2f/01gHi7PnDNIhGNUKRsFGC6M6Nw/FWXDU3d8cNdTnFWKo
pqmyY816b1IpSSdMEz/37pI964mFsfZ/EGi4TeSXKPTJE1/U4Db09GphJpDEaq50nSHTcz7FOIq3
KKL7ZPmcavedBgRUj7FZGUoE3DrVaju/fYCrdZnQABqBRUdKpYAWVyvfhcr6qFSjjdq9y3vMYp0k
L1+ALftAM/wP2OWbKcjV+owrF8sQxa2MmT/YNviUA8xwADuO/Erfz08k4L0ub9rb1XLM4wiK12FK
CoypCqjFzaVwGtrEjkgMRjtExYrbZOStx7huW4BeqI9hT0hhTb8tAIEJ95Jpi8gi15GniQSYXIFO
bhpIAa9hfTN5vWyWrSQ1UGHWVUml54YgVVHnQM36+1DF8F+ZYsgu92SI3nIcaL1lN+yJreh0pqqk
AoE9jTZI1BVstLpToM0+OoLfnf6HAjNvwdXArm7gRYhnpMo44RU5Mjkgk/m5DsKIe81T3vhXD8df
2EqM0raKvpQiBZE7hDQFG9c65KdNq44Sd55PJDWdCGnA9qneLmJdfUkmOgwTGfJCxlfsoHWYlN+B
5LJaub5PKAV/SyjYEBt46TDfYhqqLQIMWrUdprEEV6p+ltl9JL720YMhTHYOncB49uqls6T+KE69
00tQpE+0L7HpxjMN1jd1OD+WyWMqf4EMPMc+eMfHhJsyTicVmbNyntvCLbNXVdYtMp1p7+oKRiTU
yhFl3jDezSz36vCY1ESIFqUYJISYtNu3ILvRUbhCQ9D8uf2Rbs+DXK3DhDLJUKJEFzB9S3zF1xoL
0rZPycmsoN2WOpm/7CGXvkuewk/RU/dq/A8t69td8qtfwES3gZAqLRPMpc/gIpXCl1Z/rk1qSeO+
7luwhX3GxJCtQ6cjbPezMrnqQDgX+s3M7OoXMPFuJa0fmgTX2DBP7qzvat3g+AJnBbb6M7ZjSPVQ
p8i4qZend0JROtsf8nYF7bIJtrqjFxlKaGDF+wCIrv3MKZB2BPKFpV/zEs21m7cRL9nCjtoCSdxR
gKjWvj+9Bw1+sObN9JGPaLhdabna1xpKr0JlWelipAxwBKj0or7zSPqj7KTemqmnqlcf1T2C2HAi
pRW7Bscwbr+UrhZnQliqGhJd5mLN9Np3cfZmd5U0TH6mn5rPnZXszAd9H79KXvOQOaCrF35sf1Se
2TCBh3SkHToq0XOi6h5kByxTyTk8A+tfsfUpmThjhMKodbhezxNyCxD4oc/ndbHJsxjeTpgwM3d5
NYwjuvxA8xy1veyAgiSyBFu3q53sUjQGuODsD73xra0xgSWqaR6qq+XIkBTSv2jvQ4JlwBN3/888
xtormAaL/lBcqUYKWfuG0zqKsQu/Ty/LqxKUNi+14h0DE2nUvO3KrMe930SRr+Z3RcyrWdyuKFxM
li3z6ApsxUgUPIHsusBTyx4LR3JXmqPJHsgdSDGbPTQjOD0xTsrIFmUaItM5atA1iJZdTQorAjO8
XsZWjGde2nzbdgveYkz2VNLRyEEthSxieDPGr0uFKkay07qgCQnHPW53lq6Okwk/WR0nk6TCP8h+
VRirM78zrOmgOa0XPZWnAtOJsat/Ve4qV0fJhhOAON7JVmo0JRPEVEViaqrfixjEtSX+qV+3j/P2
BNPVHpkwM0qplAsEjiKu8M0gwbTWB8A+8ldxaMxvNaUrAc/I91FedGcrMMlMSi004BCT1+zI5Gia
1w+PH2LsWDrKjzXkN78m/e6vKzJX+2aCUkYUoTdFpMXoieSZ7suUNwrO+35MCCJxVdOMwC3ECnYi
YHJAgQjV36jFSVf7YKLKJCeKIswfV+R0pLiMZT+7lwLeyAcvtLDVFSjtFpQWqMjNe7myhnMN9Knw
sgBXBMT0IXFMR+DkTdwlGVxRHkoLriikZmuwToJewyC3paQYw0CkRjaadIcY+BSO2/HM0mQiTG7G
E4njxDzTL9mLtA/9YUc9XFmutFMHByW8/XCXnPtg4WA5OPcDO6+ZqhnRIX9pQgRnB9Emq+14g0S8
FdY/v0qnIJWcoqwKh9Mj042mhybioad4KzDRxGhJlCUGvEo1gmiorEjjoU048Z+duByEuAnHGnsQ
0MOcv4NueDT2U/JYRu+cyMh5+bFDlqZakCrUAe7uegD2lMrJ0AHqiOBUkOptsgljQecBpAYF2Zfd
11FEsSLbZSVKmwNwY2RxRNI/5Ury1lNe0ULinQITW2YoUSljjIu+k/H4dUN6j4G+GoOFgE0hiKMo
ZTgU/RsPNOvIZqDiqO7DL4PuiA/Kl05+WOemABfheCwn4rEKoNpiZqWy9kxS9O4JqoARqpFV+2n7
w3yg6v+c22nsrGVWmfpU6UgBOm90Me7ughM8okdR9REf1JN56oi1HBoDNKO2dI/CoNvuak85SMTS
HeUufU6qHQjZ8+INGnLF2/avW3PmrR/HBC2CwctsrBC0MF+iF6Iljr0nlEPQxl+3F7oNnv038mvs
VGXR0ilNkmpNq8m+fYWcHKCzILvwWmdy6WMe8Evs2m27UwgwuzJYEtipp6UH+0g6EBR9e9Da6wRU
+cvKFYGbOqoIsQot2jXqI6ZeJaCzsu6hn36Mkmh1xb6ABkhnfKEpqDm049LtpOQRbIJeIRtQGHvV
hgTMmy1wH4c8PkJc2EmhORAP71p4FyqGpzS7kDwueuGOaezMWuxpcCvw3FhKAc4IcIams2MYd8KU
W1R/MCfwfaiJQ4vPWf7UZe9F+BXsNqtyAdRw72GgdqaZDhQKjBBhqnsYe9lRR93KzA4M76rb49pJ
T7lxP/UmBw9yO0heDpG5YFQ9JEqurg8BYXCBfMGQesnxxD8UVi5rMKmrOGOyeIkJKidA1Vj54q24
6vWJU2RHEzCe2OUpN60h53fDv6zIXC7qDNBdN2NFaazPiU7sefwqJ/HTIIOw801EM3Pb/m8Hm8t6
zFWTkLgDWzMEeciAGoD5kEjUlUzOOd6+Ay6LrN5+dWMmWRp1i4EpPyMJ78Yp8kmVnMsWLEbmco60
CR3SLHViIXe2N3dbCdO8LMykp2JLZg38ujjNh/kdboFo0hz7bGd+zxY7eWwnB69WkODZYBpwO4jM
uNWT0duTYaevsye+D69LbR+TO8REa96Nn2IufvYP8efyE5k7qBchM52nPXq0H6q9sZ170R56myjJ
+ss7HvZ+9Kbzrv8/1Cwvq7L5rjLVRjZh7CRsoJ0rNcGwvCWSvtfDL2YjgVyYFgczJ+i5GUi21d0g
gwYa2BxZA/8KIoUqH9uKPMhNCyLMprwDC5PkJxjo3f6At2e2Lx+QHQ3LJCOD1Pi8thX03AYmcXZF
ByeEIc3MEjsruzMxxDysFHKoIOUP8+fhrvjRrA9Kji3dvpH+PTGZuZEoFXqjpTAlbVwsY8LJ9Xc5
lZ8MGmzvmXM5fPQErpxlWUzRTJq8hhbDsCcgeRqar/PwMJrmvs1EDsD09uTh1QEzEa4HH2AWCYii
6+tA+G6864qdUb/1hQ+0U/UkvoyhD1lHVAf5XRyeHbJTZImM63cGb8XH8mnrhJJf7/vMylBKEmzI
rX+nL9F9v9Nf9Z+wrr60wIDKe6pwbhJ2yGzJQK2g94iBk1e8VouNiedgCGjgZzsMlUJJjKtszIm6
7JBZTcnYCDmMiZTdvSbf0Zwi6dQ5SdQfCtoXm2XC3yRD7mjo8I7Ij81ODiJ3QMEVdAdW4nBftrwt
MXEsqtIJjLgwpAFsj3K7M6GgAS35BDPxZR4sL+BXQFrChQ3/obp02SMbyUQpa4v1KAEvm9FNeh+n
xF5Ai1fZ6wt3QSjPdlPzEkt+DoBB6edu5IEufNtpb+NgLn7Ezp+FdaGC0wyGvAIGdckBdDlzV8lF
4gn9UQm4kqirY24kCuywmab1ZJRCwDZXCZXRX9MSAIp81U+DBuDi6PP2Bv9Qx//3nNkhM6MRUonE
2GC8W77ASUDRIwSGLzor5s2KPcVRc4eAiXH5RkEVAJoi5XH7J3Dc9Ldxs76JDXGCm+Y1tcbicWg4
pYM/gDEue1x/wVXo1Ye8mVqKPKUWpeehAwDviywCOVU3rqzuDQ3zFF1jy2b/ZXtnvCRAYbKwWp7n
qppwuGC1IXZW+SuV3FTgwYneIbWiJ3M/PZc2L/JxfFZh8rKexLhfwGd3bgfJBrWaI8aFU/KoYP9Q
gbocKxOGaCSZ1SJhdy3k/JrEbZ6oNwW10x5BPgxk3Kf/AVfDcw8mHMViKIZz/kERUCS25OaecNJP
igPCR6dbrHiv8EIAzzyZQNRnijILBQJgvqgQJLivs9HZNhPOCuxQYiTjE+Xix4vHcFP1G5RCOSvw
whgri5G1ioYBwRG9LE/0SjQJ8dArPxTywKvuV7yhBd6OpF8dLk4TtUt6WEY2F5i1Ku2sJP72oa0f
eiNOssguSanNllStCTKYb4UyeIlyn5ijLdTPvVyArZ4TpFZb3lpu3fFVCJmlGq2AEIl1HA33olRC
SQQSOK2XJLkTGQVntT9UWf91LVadYkrNrhtNeDAGEqK7JLHX7NhAMoHQEfZ2dR9rVnn6h5GG14n7
PXoYH4A5ZWV4liV2YkdqB92QE1Tm9b6z5568zwo0a+uIExx/T7x/XYYJUnpMc1OdcMEDB/PDmHa6
fDeF8mdp/rltKDeypV8XYsKUUodzG/b1P5h/xS6daB96gyu7IEfi9Ppu+NmvazHhSYxpSY0ZE6or
rDP9kkDa9Hv/JT6tcyRRy0lwf/eyXxdjIlOl6erSKCiJt7lmFeGrKXPmYm4kB7+swIIzUMZVRTrC
DDsnO0HCe56tCWwGSMJqK7N7DxSGr60j+sTDS0KyUDDkPc84xshiN+Ba2dI3HT5es5sxuyjqoi/2
Ge+7cY6ShW1Q2mepVqNa+JHlolJwFEHwvSIp+sZZB7v4bwXekutNdxVRJi2cMFkF+8/r5rkXgryM
n7Ytn7fC+udXKwhqmynz3KJBG4OMK3/sBGO3vcKN/uivBrJ+vqsl1EgjUW82K7Smd+sT5BHys3ZP
dmZm9c6aLgoOLmSNctu/3JWZ8CFHorgk6/EVoXKvR4orz5rfRorfpqkfleW9Lu70OrQVc3Jo/NLi
3W0Qm6LQ1kWPM4/n8/fb6NdzYGJMU81CChA7hq0k+ZSGhzKDDGSMijp036r2wRB5NC03Xti/rshE
mjEORSqi6QiiVHWvLOO3BWJ7nbFvE/FQ5vueLk4h/xSAAM5IaIlTahl4jBba/VwMKKku0HQ66v39
oFV3RoUUoFg8jm2sl/yvV+avv5AJT/1KVd9QgZ7NMrWn9pOZ3MeFYcXqrqgbiOOUQaQv1mSI0JPJ
QKSfa5xKMueGYfEeSdsmPcrxaN7LKdRHFacR5j0ZIYZO/+NKTBFpjgd1iQV4mgnIKH3slHaXZzE6
HOp/PFSDyawGLW+arEJEnry0c1f0SnMY9ovurNLK4UngbIwTQtghHK0IDajSwb+NRTmExJHNiFOp
4n0kJkiJ0gzJChFWEunhvpFbxxRDAPNFu896zmZ4SzHBSpqjuBfWkCHSfN90JgoLT7MZvZWgVufY
/mrbG7bPgjdiZRiqUV5fYG7WeiYGw5qg2ZVejDslfWlnLz7JM5jioBHtrZQqfGAz78sxEanOhjQZ
180KlfwlHYdDhLLv9i45dzM7VNOV0jwaMTap1tAtUlKr7fdVybtieKswYSTUwdpkJlhl6a38WGnW
WoER3PKQHasjYpkIyY3M4dVhOB+QBXS0cxVCIBvHJxdgD0tTexG6QBi7FzE7GSDw79rvocwL6hwD
ZadnhK6MNbI2iRql+lIShOxuRsfaDKryL8Z0f4nOLI5DKOu2K+IC/YlzJ1nrM8qCoNnDdMAro7Nm
sL6PIGskT80zbFPn+Afnm7JgDs3MlnzU8D7Mu4cQQ+sp2pIilxmW4wImE1pkUotjRBGVdeAsdOxy
Gg1/2wV4SzAhRUR1J9fAAXMWpLca4kqR1PHIX1ZH3QglLKRjETEv1ppUOfcU/LWupjnQ+TvpeMVX
d9JONj4lDdR9ZRvKJVwGcd53YoKIPIi5mRp4OhkZpEFNwQnJyTRizjPjRjv2V1tkchk0rfRQBT0S
Rj2LU3ZYoAADTYppD5ibTazoDIW07c8m8TbGBhVaC1O/4F5rnJXCtvdR68xLq/ezB1CGyqKbLxg6
WYtKuVuc6XOuQM6HCLbwBCyzeZ90HIf4YIL881eWWdRGHVIjFXOM7k7DiAl9iKOqPwbFfDGqfVJg
Qq6I4shNa2uWStRgI+G4RCgoQnHUaivNp4uxynlY6gzJqDzeVan62Ktz7Yk1oNFIjkV1vM+i3jHj
PvayWAYXXQv694Gn3Hij73T9KWWWR7szM0jbxSY+JSrIGHveR4+LUzrZN4SV3HSUT917ewQqyJsP
od3yfGXNs7ZOkcmOojDOxnJEUtxidAh1XhCIRsdqt9yVfhVsm9AHJ9nWWsz7ra+XVNF7BOv1bayp
OEy8javHZiecw9wxz33r9e/ELgGjhlJIEBcYz8os1PRtzPWMrwDM2l2Q7dKT+h6CF9NMd2b9HTDI
yqKl27yCbW146aH/Y9ij5KSntrJ0X/G0g+Dw3th/8D9FMlb6NVH7mI+/fsW1Uq+GCugCR9vwIxCL
HP9hmQP/hYZnPbU1TtJ3ozC+msllRSY0t22hGiFKQECPAQTUSbvsMEv9QRkkqwXBXlQNlh6DJD7G
n2K+bepHR5QSZ5be0CvlBIMbxbZffwwTxJNJTpsqAclJ833J7XIX+qgrO7En3cNiTd0ugMNfIb7F
21RyUqg/PGMvB7GmBFdHX2eTUsZ9YZzV2DLu2tzCs82NvgmYJiTnCsIvX2SXHEJX5Wz6dn5zWZeJ
7GZa1w3NIOuR76JADND5h3GRgEcjdvvyuizDRHZhGAdRXFnKKSj7RbAblUkPVFRziJYi6HLZ33bK
22H9shwT1oECy7NIxmR1AUm4tiAPajafK6XmPCT+8Pj+dx22K5ikizCnNUqkyp0MoGBvjS/L0fRy
L9zRA/lUAAL87la78Tg+rVCi1JZ32xu90dL6xWbZNuFsAlSWEbAjdMrPyRy9zERqID9BiNYdo9Sb
jPQ89vrDUCycvXOOmO0XxpOh1/pcABk+H1IZSI06C3KBJ0P3QR36e3S9nDATXaHFJCLxwVhY30Jf
U5NAs9dWvVe247krCghuFbPbmc0bqd5bJXU0KPhM2XHWVTSnx8mNYjApL1YvPSil3VW1vQytrVY0
EDTRLcvSGWbdmero0ACk1OdhB6KO/k4ikN7O5hlCKYuJuJfXn8W2lL2sbb6PZHrFJKhlmE9hC8Gd
hHOuN7ppv35RJiRWjYB7uUjpeW7eljZ56colkOKvXf5zrdYs7Zu2vJXQMaiGE0QnBTAFtNLibpvV
DSaUX38EEwrTopiFscHXncfEK5TGM1e1tCQyrXL8OcX4Fz0oYLfIyesQN/hVhl+DZE5RoRAYv+BP
jqQRPKnH6K56MM2j2LUB/ke3GU9ynVk6fVdNdacU3tAguZNehk4OBIieGLEXpRFnQmU9sS0bYmIr
hqVlvZFQHxcH0xLGY63+3D4u3s2hMFFUbIuCZGKDOPBNA6nadOwhfZn504PUW/IdyIxfVkwGam/z
I2fl20/Fi38wgTXtorxdDAMMcm5d+jDRPaaYHpUvkqdjXfFjKMV0Ck6mznN+Jr6OuREaowrzoMqR
xNqRmp/MaOS169cs7bfvpiqquZI2aOCa/vVORDlm1PIWT9PoJXos77O96QrP8SkOAMzkCk7dvKGu
FmMOsjONqqJFRM8lapNDpHhT/CTL+wRwwYyKnOt+/cu2dsacX1tr+ZSKWCzMX/qeeM30JMdn0BdE
w+QqvFmNmzZy2Rp7S5mZlqWdLFTnscJUNlxM077P8uvcRMG2NfIWYsqfkaILFBrT1XnuX4UUKJzq
pKpPNOS1G2469NWGmPQ+F4XSrHNsCFqAVmwANFb+XYH1ag3m4pEqqYw7Ra/OajW7WoUaTAHyijne
i92TOoifDFI4hTbt59Q4GlSHDK/EecXczi6ufgJzE9QqxviAS6w+XjGKnUNd0s0qewqdAqxRFeaJ
8Tk/zV4FFUR079ugR6Mh1m1QfPIa+Tcd/uqnMPcBLVSqNA0MVsl0OzUku9EqT8K06H8zICZSd3I7
KKU5aOc0KmxTgmh4iSevjKXUnnO6t1+oV1tiootQiqlBTbM6G2L3LFcFWGqeMJ7ptePDAPx8En7P
h69S+ZzGyyFvRzfCVONo9nYdAQ2v/qgjDFO3PFrT2x5kEGmdHFB/0zBq8gSiZbpcnTOgg+oKvRLN
FQjF60Nwto/69he9rMQc9aSYSpm0GoKCqLuN+SCXoPUweaoofzjlyzLMKS+aWddCpKw2DDfCZLic
nPMWonNOdJz21VO2Fm0jMCuK30dMF/zc3uTtQHFZnQnqeWcWaCro2lnSa3dJTTvqc297idv3xmUJ
JpRjJnSEtIVUnQWMmCSYlhZ3Q4iXcndPW54Xcqzj4zFw9Ugs8pLStod1TEZQJIB/GDtA14Sed2Fw
ju0DSXG1zlAucVRXwB7m8+LkFDOnFSclW0/l9wvw31P7wE9crSB0Ch1itL3PcXqMiWgR2nma2UJh
9lmEErHwPBAeGI53eExALw0dOnJFp5/1ejr0BBoTkeCP6nzUwPm8bRM3QKtIn9XL9pjIHYblrKFu
UZ1rt3dFj94XwXyXI5nGpFWj+CsTxErGCHcToJz701D87R/Ace6PssvV8Ra1PuWVCa+bwMaehD8y
NTAbXtvnNsjlapdMCKnLxhx1GWYStpE7ZdRKlbsGkErhqY1Qs5lLkN+B+SuvLTmaLGnqOa7H2yUT
WwRNFaBuDyOqwi+FoTtFcRyyjLMIzxeYECKLQ1OIYqGfa7wQI7l21LjnZIO8JZgQkghESsoUdad6
ORuNdlR7Xl+a96k+AD7XBiEbZKElDBJ8bA4wZM5w0HYYufMLL3LEr9vWx3Huj7zmajGhHtMllWB9
svoIllWrwRtPABEJoPD6udclq9IVTuZ50xRMcI1IuNF1kUUBguS2GUhRYtRUOOO5hwJa6hW0+5sP
dbUK49ZzVKuZ0CLWj1rr9OI9GMg5K6zW9FtcvFph3efV0Y1LVkM6bKnOhXHoJ1TH5dbSJaBpyhKl
C8UiSeNuf6zbb9erJRkvFktTyDMwDKF+TWzJLtxm19rtXezQIDpmR82KAThvCdSfOcnebaO8Wpnx
37ZSSzMT50t+a6R+Bky/4Dd+P3i88va6ka2zZTwZQ9dK1fU42z760lNI24/HxRgsc+FBUnnGyPjz
LMq0ioo1JVhiB4S4vtTKdj2GHJu/mXlcjo+lgRvqKumrtQLXpp9T83tkVJ6aai5Yuu2eag8cM+FY
JksAJ1fJPNBFXK80xW+O4b6FZMoQSNSSCyt7Xptkq6Holdd+5rEpcQ5UY957IaV5LvYwlEWGUEtC
j3jA1nXBqzesGcCGgbAccA2lyjwKQwXwXxRkbnXXvOXgMBpcDXz4UmrrT9tnytsWE05MLW6Msp7g
eYMfS3kgaecs+/+LZSIVubKS9UdcRRStjdMW3O04uzk9zOTUDzyIBMevNCaAtI1B1ChC7JWld7ku
TrFCLGMZnMWMve0D41k8EzDCqaCL2mAvLcajxfklrxffmA5qjikkU3K3F+NtiwkXSycKlRmOMHjp
bCYxwA+7KtzV5d/h466+EBMuEolMC03XXQErrNUr3vRZcQDsjqDJW/pj5Wxv7EP9csPOWTRvoqfC
kmYAK1QkfoxkwU2UBtpn41OXSnDoKJjG0Ypz1ckVFMrT5b5VelfSPkEvNKBpIOaHOuxscZCPxdS8
yUJR2KL6CSJq/vYP5V0QLOjXjFOUGmR8AgUqpc15BU3JDyvORwr0+7969Fw+Awv9rcqZSNGEIDN0
UWDExwnv/O39rP68de5r/LlyReRFg0oN+LtqKEE7nUjCQ7bdbiNebYIJKULampNWYYkWz471uQ2S
h+YNPGIm5vRkW7yTDjlIfKyFhyPi7Y0JM7NRpQslMGKTtl5HD1PZ/sfTY8IMIU1KiYk8BQgIK6Sl
Zdb9f1yCiS+44aIoAS8Fcv1dt3ROyHX29Ri2TIAJKpi+j0QthJGNxakVWl8vfBACcFpIN3hP1phv
SqqhiiA7lhhD60w9I5mKi2yFP4igNBgakJUDJ1QaIJRbTuGTYgGAe8DXwgtUtiInfTBc/Qwqelfv
QNfJHeO8PUFw9ZMYw8wzumQNwJAf85OrDuJCwBJjdaI7qvYEzZTmlAeZ1wdSZMU/hUOvWiOvfPIh
d/j76V/OhTFSaZyXoRJzehYNtGKSH8N8KPA2qVXAiyrIv5Hcq1DlFRVxJ2MWKlsGS8WUlwTiAmX6
OoPRSdMjjJxmZ00DlXWJsfoo3ROp8fJaxP9mOIOODjqAq8SkaMUO1hwlXlfFIEAwqpe5kaDmlL5l
ee4nfR6DqrX4qoG6U247zk15G1hxdd6Mt+RkUQyidzA0W7dW3nyEgjf9cU3X7opd6c6B1tghT438
dhS4HDDjQFqjDEVb4ivrUbkbss8d9Ku2Y+gf7oTLEowH1VSQtVbCxrTw3khfkFY7RhNb45wfJe0x
VlS/B4QxjCto7PlJI/zVA+2yPHNZ952hd5BswQ6zweq6xUFn3TNm0Spias3GTtd5WiW385B/V2Qp
EvQxUgc1XfWswMkwwgQbxZr1N5LovOt2/Tob7sFSIKig1dJQ4V5thtjDrtinMFFkIyDywu2xFqzC
0NYMz3g0ZYtH93KDCuKXoMXyIugQ1kxyFauDIuA9CkqvkYOmOxHdHUA72d81n4t97K3Swc1LHpTf
Ei95W4U4QIxToG3PuQpuB+rLqTMh1IyqXAvjtcPZUMvoQ7ta3jv507Yx8xZhguLUl7GCiTR82vjb
0AOt0D2oM+81ersEfwkFLP3BNNcYkRngMR1qP6jnOpUtVg5O1MAMzEHHgxt8seDAbUWUyJ2ap3H2
h5zkcpRMKJIGWZSHCi6zMqBkQeJmP0nnSGfg/+4hSOOYgXgmj7wiFCcUsc1jsP3nqjSvd2C5H5vR
WfgzGITjL0woEnRZ0GmBjdHyTpTfTWn0m1S25jqAguEIkFNen2jKwzbdRuldfU8mBFG9DVU1xveU
/JV3D+Q2TuiUbysVgeyiMcijm+dYKds+hiKrmZQyrLSPP8kRRriU3JZFHpv3TdyLTkxVAx5QJNoH
VPcqOybovmd9Vq1JC/kgmE8dPbXjGgybhkWczAn/j7TvaI4b2Zr9RYiAN1vYNiSbRhQpbRAiOQIK
3hdQv/5LcN4d4tZguuLN3WjDUBfKnTomT2YJZSFRFXBvcttRucPZLmXSNUmOK/ipTc4Ok3ZYJmjB
LqA66KKDWR1L5tcC/MSnB8ab2u2w3NGpHEgaSXlvX5LCXTp3oK7yMdRgv0mhikGQTTEi9QmJlcGV
fsrh+LqELFiB3aKiyHpWrn0Hd5ZqUvUzXJN1+isrynD4Uy7238D/NtPl3zCtqDRQS2SIrbpjRu+t
mh3q9jWlN5ABFLVwrpb5ypT4V4zO00IStQEIIZ1d03yZhlcSo9fM+JBikBmRwJxfVfThUUDL9eGU
1aLN3bM828ly2apmkA1gVwtMtoYzWN9nanq4/m7s1pe2Q3Cvk2IU2jROOLVryqDy+1vZuGeZ10HG
/K68ye5Uv/STLgJ12wDejikoe+9/nSX3dqESMimL2tkXMr6X9pEt367PUXAxeQodKArHg4Ww8lLZ
HzPSL4P+wwSg7/ogguPPPxKWCcL5PMHxL4Yot+5K9aGTkXtmT0RekYCvCxMpme15c9ud4y6+VDUm
inNOfSFFFSoDtql+ngcazqXwnRBNjrvbkoTumtFYz2GohaCijabxXtI0NGwbAFUcNa+/NFFJUaFr
TpZv3uVTKMqpCDaRfzoWWYL0jYFzOtiPM+QzWH5qp/R/tOE8BrbtmaHWDYzpyrXP/DUxbYFb5aD7
2gkAHb/2l4Oj+dePzu4zvNlJHgArUcIypTMx6qm8my41mH6JFz9lj6UPrK8nSh4JdpNnx6FlVima
gvs21vZJbz8U7XGWQxWt9sR0TnWtuFUtal8UWDKdu+PFTI24q7F9hd35knOvpV14fRUF14EnxjGY
lHRLgVtu5jTKKQ1XIeY5RZJiKQVD7UaO2w1bv2XjYEB1GUrLY1WDp5wccBsqN/m5UGBRPeatGX6i
C0AOu0H4dkQuHF7ySdFWtXBUXVcK1s8gXPFAszcpAQF5txLIh1x+E+U5RIvK2Zhi1Cvoc5RY1A4U
iLez1YRKftRA13l980Qu22drzGZFO0ixFnIN89n5Cqgzs9BUwvq5emsC5o1HzC32Y1ENYBfxvllU
niVHUTMFPC+Y3aJFo/KtLd8M59E0Fy8vnmsoAWaIWpWBCq777lVQ0I+l6opuO3ynoo48dEJJCsBK
PLqdZfuVlAucwv0DuhmDu27lXBXL2Lb2pfzOQh0t3SvBmfNgeH+KMVzfvN0qgLUZbbXdm81rdBPp
oT7B85DcsBokVCAPkaFJUGfHvkoCJMEiq3lvEySQp3Mq3dX5q9m+DlXhxlAZshToqHV2VDSIyKcC
DLL3sS5EQO76cptv5K7slFlghLfJVyJTyjz7vq1D5WV6IVHrz4YLIwj7XnjzRfsBStVwMkAjL3C4
RLvPXWQSm7JemVgrGT7l0FmeSmNRNVw0V+7W1jSxB6mAjwzxQTT0gy/1CS2I5k3vQz73VCPN5V0/
AbuEONsTwDkIc5xU8zLhvCHXGsSn/NScV0Gv1Sr9/4tfINv4n410ZL6tcapiQ1PH9frM565tvVxu
DhqzwjKBBD16AwQzu7qWGI4DIvcquP5Va8JjeRoD47X5aD2kWxdt7eQkrvEdL6UhhDOsG/S3wGMz
R97vT/MqSVbsBso62ti6gzG4Dei9K+m2tSbPWKjfm4bXggYroaW3gHmSkoCOD0M8hHNL3IQkXqZr
om3eS+tt135drM1FH+Qurq0EDFlr/mU6SorHXuIjS1wWlUcWDF5xWs7FH+BnEa/J1YuDjeBMmkUH
Gk+JVF3o2jkjexT4rCQ+yI6rkIex+V6lT/L43UTrR2bfOjbIyGdyvH4YRNPn7FzcakymS1wBLN64
8QyUWOGm40eDfpZ4EXXu779Om0PAWSybdr3cZwYslrOcGQ7buFySbPTs5E5TdTdXUVW1AQ01BLu8
62lvxuUslDYzYhgWLpicJa6iOVHbvrZJ9+36Wu7m8rZniTNSVpUvzETEhHxBcgCJ7B2L9GMlu6vm
ofQQuyuadzwoohTUbhvYdlzOVE1JXFeVTa27zChfLJnivCioviCPqVnjjVFJbm4kp6moT1OjPpEB
dIeLHgx2JJfzAziCCrfV8l+odzNXHsw/0k69l5vlZGZtkKrquU2n/NjmpeM2spx5UlNArHIa42Pa
Sr3bxFpE+/5bXGMjEy1/p470WjpDAovSnKWlOCqpARQ+JMWMjAg2dheftZk6D/rVG9NWxxrvgjJ/
7/OjutJWdi7sqJ38MVW+pliuVCd+apxzLZg7O0i6o57cELsJE52JXqm9zurt13CWVQFHZ99PABJS
wDuTDJzNxHBRN0f1K/GgkQtGYzsYc/mwgNckL0SE0YJj/ulCbWxZEY8QmrZB+zgCjWmQxpXbh1gR
odZ3Heivy/QZ+m1GMYrFVLUVZ5JnXSTV8GtTC1GydND1SWCdBAby08XeDDWzrJ4pCDQvpQZGcMTp
vTDuWe37lXeJBwOPZHZ0KLWsTtSfEHxaPVreCFYPZBQz14zPorBftH6cEcTL1tRqAgAcKV6QAHBN
NvpLm/lDJguWbz/E2mwVZ/fGcuipndcrZQSDtP0Ke5ADIFtglorfzXd6HITkzrvZN9uULd1RbbxJ
nzd2u2dlvVS5M/8Z1i1B71VPdInQ6ygN5xKplVsowUMWsj5O0cR6r4CsiGjaqy/B7+n2Ezg7bOSq
wnLdrC6Nv/IDg8nTlzx6D/49sBmKmoz3XtDtYJzxlcpiIJRivqRsjqwogqmHhEYme2ZpuKXYE96z
MZvxeLCyNDTVaHdOhT0F16Dms4MB8n7zdb4D8YjAvO4d1e1YnD0bHZnNzqrKZqu1WxcjWD2KQGX0
zEYhnEk0L85BhNTEWCUWODH0aL4xzjWE7GnYH6dbMH0IprX7amzntRqFzRl1asOaqIk1XKL0qJ7w
JIDKABRvR/tDLR4nbw6qgB7Qkcrq5+s+wp6J3o7MuXy2PqJfuAKIZtHisEzrqLbzqGJTdH2Y3eTD
dpz1OzYzrKyMmGOJGa6sw9kRiomH+JiFErga5RBOkCokMfjMd125dSpn15zeoTmpreoim6+1roWq
1Qdd/I4m1WMtWX4XBzZI7GmWh45zVJo/kqLyWisyVpXB/tCmmu8Mzy2AAnNT+k5+ylTwV82Vy/LR
WzRAUpKjNDzW87zWKAb9qTHOA/3Qqqe87lxzvlMnUGAoNX7z3W4lCAKHQMi5sEWuKfmdHYuWWHRg
OeO6OG2CLlUbrjN7GeQcdIGXmeogno304jVPVX80j9X0BAIE0ciiQ8TZt75oynmMYd+yoxHmd4qv
IJ/bHMgN2p2iOqRvEKURXBnRkJyVq6rB0BwT+APDmZ77vDjHFn1JZl1guj8PyZVDxNfCkN+Jx2bE
1CYwYJyYn3r57I6PSiil7oDGcfaGuJEdJGi1o4HbGx6JBh23AXKbkIj22Y/r12i3Erm5Rny5TG56
SgoZ1WTZ7AO1ykNS5VHRWw+q1q7iRa+FonvEJn6t0hvSfdBu8RVyN7P3MqMgVki8EWwoVZV9oJZn
uEqV/tSlXyT/MWuispdgh3iEiNNk1LR6lPTtGB2EsXRgNTh39OJwfUl2M/vbJeFsp6QaWmLVeBOU
FnQ+ehrV1fyYYXJAxwTqwG6SPnO7+ZIXuk/I8zgsVoj6Q3j9MwQvEy+d0ejjOMw6Ll8+We40p16H
6neeJH4x6KIKiuCi8xARlE/Ag58gRq70Efg1M1R1xwXjhrtUN302usxpfS27zZLQkQVZT9GmcjZV
oiAdqnN49Ar51Sw5Ev8gNFt+X1/L3bB8u6WcJZNbVamy7NOlWMFwRdidl9AM81CUevqHN0JXbEM1
NUuxOTNS4DbFpo70dKV2qlcn35qyCkqNeaCEdomF9AcrPRvGFDh8pT2reKZM/dmyVZwoxNFpFQ7t
wS5v4US7lnWjQj1Mc9B5VsAGyp2bkRpogcbLO/tEyG2+yJ6DG1nMT2bdBi3UuXXnSTF/pRDy6dtu
dNM++xG3SuyB+vUtk8hFUdnHUj1Uqiy6N/un6K+p81yJlVOo8bCyvTNFvyUKmtGNs5HfaCwFIfCP
GbyN9nKI2XcRG8X6GPzdon6Nu37XxhNQs7YqWoIyhAbUaNqMkVmNkd3YYU6786oRkPWdwIqv5+Xa
kJwrR7NskGsI0F+YaZ4ydDsmtQHK/pOWzg8lEfVq/8Px/ZohZ5HQl90NWqVW0EIb3XZ4G1MjkKrf
0wRaGEiLzt/U+DWLiegVXn/22iw5V84pl2ycV/EgFZWWKI7GKPaJh2YmJFZvFEhXidTR9qJh2/ya
52osNjs5J71ZDRQDgrbYm2njl/2/MjdfI3DmZmEzkaCYCjpUpXqMC2ycrqC0kQUCg7MfoH2Nwxkc
VposLlcth+xovVsh2GDglxpgNAOR4b+NYr5G49wlAz1siazoFdg7byf5xhmqk9WcE7RzXJ+W6Nhz
xg34fqdRJ9zwBqy5C5hBe/OlaO3Tkv9khogb7voSqnzNwM5aYvW6Ul3MjD7VanoZFDlSpuGUzMOd
kSD07G4tzXClRvIM+9yi7fP6bPefpv+sqspXEahZqUPXrrxB9Q90BJCVyxsER9cHWZfsn++YyutT
tj3pO9XALNeMqnb+k4CtDEVNWtdvlipzFkRpdSUfVo7eqacu5Ce1NPWuT+QfArKv5eKsRcVmVRmh
Zg4qOfAQBfMh/jDQNPcJHe48+jKBnkt0Rq4fSFXmDIZkKzazUxjG/6jrKefyFPv3qGxMv1Q3Dahb
H0SFs+vvjSpzNqTtQLdpwje7MBnNSEl8kuEi6bPkAicZsLl7ikUybrtUMF+GUZU5cyIrSTdOqwg4
eEp/43XLwN1+v/wa7pWDFFjIjtjQW3SH70i6zlLQIQtPxAGSaLE5K2OTkWoTk3EhSRcxY7zL1Pk1
lp1AJ9AbpYM7ouGbxXHrlvC33CxRLbyLZTjTwltselISOSxzzUvpQTYgfDS+tHbpsdzw7BHIPJRW
43Txl672WHKUW7+NQUiMZp9RHz261EHZKV6tK14RE8B7Cvk+LZYDCm5hP0E7aXlJzF9Vm0QWQzK+
KQJHI6ChTrxWtaH4eF/UqBSrdlCWz6mhBpqJjgi1cuORnetWOxhV7hcWfbx+KXYJZrcbx1nMDF6g
nUkQHqcec6DG6OqGq6Ol5HZGWMt8yNGGKIHavg5uIW/+PasnpIdeDXbANAMipPgUHF2+mFA3mhGj
Ixl01pqM2pT2knT0W9L9kKXu2IKC00lK//oKCIwozyUyLiAarVYfojfOc6u4U/OhAKFxfZB/iGL/
sj18XaBXKoXGMyBgrC0PkvJIDfNoKaDNLN+qsY/K8UfD8OySuz7/gKCcSybQsYJYO53nkA6GV9BX
GfzTytx6+gAucRU43Dg+SrIpCTwD0Q5whtiay4qQdT0GTbnrgP0ddfCCFJ7dgjkDerCSCLsgXBvO
LpNSKVklwS6vOMDKZ+c58wa3a064TiCs8cCp9oamJ08LJKh0uwCNTnNkgJRnyARnYTWMV946vhJR
4Q1K6g5zL7DsivyHZf9M6+/6JOJ2+occy9dx4Cx0OhDdLCUEYWsnN028NJQlNAzfJLU3GZHTBJZn
RC+m79ytjXDWabyfb9OAsEcV3S3xWUfDieB1FO4CZ8GrtiJ0XPUTqQcS29x1fM01H9j7AqyH+keJ
tojYn5Bac8Eevhblnc7VvCESVVIFNvyzWWTjYfcoM4GyCJ9h9fahX1RfMi03LaunIrsvzB/Xr+V6
sq7tN2f8FmmwdQQR62A4ahN1+yoXrKvgOvG1gp6gOmqruPgxpKP68T0ZjAOZUldDisgafuQiyWjB
lHhuk4aV6F5wYM+bto/s5EmJp8P/tGifuK3NDtUgjUgTFS7NkEyuDLn22lkEwETRJDgblFoJVUyG
SUDYwLO7b2bmCAyywKv9bPbaTALdlHMeowR/sTX5ldHJ71gJynq0j1E1ihW89E5QqwICB0fw1vAt
JA1htIKAOjDpKBkpb1MK5k1LCYAdcDVIN8jJESzELtJ1B3UCkTN1QKOO+AGc76p0GNh9S0C27fwC
Bazb4CWQQMZggMGotW5aLfFr5RU0dMDIPS3dc4kEmWw2J53c6TpqDiBBLZMnmx3abHA1tJcyqCwv
Fn6kAx7YmYMxJZ6VvE+1/dqZbzMQ+e0wuo751tgkkifJ7fX53q6qG1W7jc3JpbDOZXs/2d/BZ8tG
Gco5h1wpvNRQ/CV/7YafFjrTTOWNDG+mI7lTPnmlFU7JaQDV+ASqWH10vNrJQ1m3vTqz/5h02537
9jF2qOZmkvJgadlTRpQggzrkpMdhGi+RQtWTRlDOn8eI9Dpc6AFUbd2MOb1kbQxa3NwUXOHdXbN0
3dHWpJnKq11MSW4bhCICGoCRgWTucJLQxfQvLtVmDPW/EwtSLw2sMCZ4IfmTbmieli2CEXbfts0I
3J2a+pZCy4KhImu/9dUY9kCkdqMDP/nl+lT2S3ubkdbbvblbikmI5SxLBekf8ii5RVjdw8NBMbEp
XPtmCGIXDUW3UuPWopF3je1m5HUnNyMncWYVhfRZlQGCmkGvOnIC9jD67XHwqhOUjtArlV/oTRFU
cGj96xMXrTD3qIMhtoutVQsxz4ebYkaA0VLIhEtBH4sAILvNqPZmptxrremAtWQFKn1rg40B83EA
5tWhvyfJKxp/ehkOVkDD9saJRiAMwBgrG9FiP8gyVC7dyQ5EaeV992HzQevWbJZek/UCNxEHWD6V
j5DfG27kEw2ssHmqPduXikAO7dBCLeleCdKT4UPUC6hY0RaIzDq3BbiktDYkmHVDa8+WYbmZBvep
ezCgD6y1RxttF1Muwhzt2oe/koKqyu2FZMVtD2VDGz0CT1L/NBm2byRxeP1wiQK1T2GOzQLHZkP6
yYBjNIUyevJsb0ELx+LFkZwf6rt+ZWWJkgisLEaEFDwU6UcPgu1QdPByn7qiYqQomaJyrlNfTHnX
Op+fQwu37F3IVQagP4myX1LU47rJYslpwe7ylUlLKpSqMBAorHQrRTi9SfNNfCQn6Abf1TdmCKWQ
NSJFMtirpEfhlK+XD1S+Epm2ZVOWioY7Nz+juudXLWpeyg9z/ECDC/psg0I9NHqLyP/x+t7voho3
QTpfWKyB7e6RhVtvuxaWQRrG0vEPE4IhKtpOk7B9Q7eN24oyf7vW9Otc82obzZhlYNTCFs868vjD
Szfmz/2SnIoFAI1MdhkgwdcnumtBNyNyLwe47tkSq/D7DHhDZTV78nTf0qf5XyhC2/J2QbmHAr3P
M3PGzwX9k4AkBUfzHeLtd+bpYRflkDEXeBGfIf6VYINvGDSIpk7OGvOtXWDAf7ogOTxAJCmyoTEj
ks0QjsYZpaLsZMVBUfH/JR57jFZGVrCgBZtcRGZ3/8nfbBxn/W20VrRAvWLjXDOCfpxfPQ14bG+R
bouGYEa4mD4MzxTSBsfrJ+YfauF/RdKfwNyNWazNmvaLgpH1CGYRKT8/9R2AB9eGZBmiFqKpCow9
3zHY1daQpgZqeVXRHBzUSPPMCodcpBAkuHt8yyBcCTlRMzxkhUE9TcvCvnnph8yNzfilisGSU/y6
vpCiATkHdDYxK2NVOpPK5xyaCoQes/hZMxdfkwx3UJfg+nj7HszXkeH7BZEITWU5bezL0DzgJmKI
51H7Ztezl+h5sJS/m+XdpJU/L9hQ9i4ZvRvXpVuWmYvgBCV4AETTX1lSBEqZuEBfP0MKD9o37Htt
l4KPFS0OZ5di5gDFwbA4TW17RKkj2lXuVCmRgY4AbQ5rGl1fHcFLx7cdDmyiabq6kqoWOZMeJJqM
BhHykPflwTBvFhs0Ge0ssFCrSbhioHTOeeq1uWcWAEWg/5IQlD3YEhR32jtH+T7LggB/t7lrY4B5
QYoi1vVE7mGA02N1XNPMoCOC5KkLhcsJVMCebaAcuUKAO68DG3HmWsdsORVI+11faJGd1DnLpZKh
Z3qOrV2RuSsGsUMRLRw/e5qMH4YgAyBym/iOxGpSumIaAJZfh3POBZgxDLBUjiEilMi+Sy4inpj1
aF7ZVL4bkanzXJAWPtNS/07l9mZUiaAKudumtdlLg4M3tCltnWwV385m69Lr+d0CHd1CRpCPgN4y
ZBRiwxa18nlu/OXfyPxsB+fsVk6k3ho7OGUG69FT0t9IZRVOhSJywQR2nyfwNRoIzixrSir5Pv42
T8YhNS7kNg6To/20pqb1lyy/awVgAIHdMTi7M2pSMccr3IBIyUMDlE2azPeSfE5sLcoX+MDd87+5
Dl9hHI8OKuPZMKcUWYIWscWK/SMn/fj+6aMcUoGR27U3X2PxcBw9dyg6ZVGuc/rqtqL3YyG5WQWK
XQJ0kCi1v//ebEbjApahaOhEUOq56IbhGXMCdrfGbVHTk4efzmrOtcojuubq8RROLTwzilactHcT
FSpC9KVCUKVlemAP3xQzeUgr+rNHNzGafKrxRWNCfPTuC/DX5/5NZ3FBpJcv9orCRFHE1iFNfkPx
r+mlWRjfD6fVv9GCDkIFrvm2DJjGi4gUZd9Ib76Bu9gNPLo5JbAd8jR6RVsFMXF8Rt6N5nawClxt
qDOij7CYoL8qqV7STr5jN4dUkfxcnnxbGd2JodMgocjrlTe2xkp0s8cQ+m4FAEHRanFWoJ3qWmU2
jm3V255RUt+IH8Ab7U7FU9dYHgMdayp8L3ejlc3ycBm1XuoMEjc4v6CnxqBtOFQD6sDSoe6F2IU9
KqevfA+yKf+dXkHjYkwbhL8X4pRek9teik7ownnP0U2sIrOaKPetrYR9KSJj3bV7m0muf9/417Lq
0JFlQHmmdDwwczo2SRWahlA9dved2ozDOR+FnKYtK4DwrMF3AJo33MfEm3PltpM/bLz/c4uMhyVH
5vJKmOkp1Pqmd8goT1Rgc/c/xHKQ54Wwk2msVmszYUlzFmMFbUAp9zdypi6Kbtdt7D5WwvoagXM5
5LYkWbLgsK5XG2hSK41AG83OeaA/S6qL2p7v3Oq166DspxcXSAghgS/GZAkmytNzj1WmLGTAkerI
r7rLw1w1Q8FM90/tXzPlObl1u7eRMMFM9Sg5GL1fDs+FeWxvY9/02ak9No8kc6cHGeFNHNaDp67z
/DcRG/bSUnXbUgBH5U6wmTa6rbUINKCa95KsYIbBCRe4edcnu7ec22H4AzxaI0gtEucCftYAnQle
DwXJ60PselrbMbizOTtxSh1cyUtSvjO5Bx6kfTEHK8gT22/7yqcUemDyW1GYz9J4vD74niHYjs2d
2lHPUrsg8EXKgr2l8kvSJB8tZH2vjyKcIvdMO0oJ7OiMKXY09bL226SiVCXn/kJvgejxJBC91OOP
rIBgxwCl4euj71n0zRx59MkwDVXNVjCMlvXf5mL81unvQ41+ZRHmYZfz0FEcxZRtHTJKFv92zEpr
Zc7kXMDjHJqn5Axd2dnNf04HctRfTeKqBFWSlRgIdRJJcC//YZG/Rl/P8sbG2TRXl3itNjFqPo3t
m5PcJDG5dxwoOc6DX0HY107MFzAiRSMkya8v8mdsx4ck27lzF5KMju2wEqPPbPmJPB3adqIyz28B
Hce9pN7Q3eZK9l23SOrJULys7W+18yw7D5k8HZldef18RFMcXocxyNFmq7WXsbhj/btpJ7d2lZ5y
qxk9kA+fZdkeUeSsdE/NCidEGI//VUoPahVDCGYoXR1Vxb46OpblmiVkAmQLssL97KYT00DgXAA/
V5jFI5OyN6NzzNtZKo5pL7rX+6bjazs400FXKei4Ag5cQ0d3wnoXynu+YNGxo9fWnLMcJZBvKVt3
PIvTYz8rPpsFCaTPhM21ITgDoZSZlad23NwX5XxSDABRy6XRAmDZDjGZg6XXAsOab5WqTFDTV089
ilEURquYoG1G2yKKHTSVLdYNWlfPmp4DH9Fq7cGapg9aT7+zpI2UTgFPtA1t8+FmsqVzWRUntY/P
9kB+Feh3a4b+mJDSg9aKp9Uq3KLBnP2+KkNzse+gUG95SyERKLAasjuj/u8NJL5zpDwRnPG9wG17
xDkrVk0sZ/WklZdJMd12btA7hRap/i0tiAsfh0Av+/r+7mZg4bPopm2ZpqnYnK8OTj+oQJpGeTH7
3NU7PEGy9UQJ+NumMWjLzrNkxU+rn3E5HhUZ6tFz9cRKgF/n8khmKUxk69FUGhH+dbVjfzsUm89S
/9vSAB6SlXI7O+B2Tb/RX9OFQP9zcMsbByXCn/GdMG7aCyq368AZVrO0sbcK05BgoYHutaelucnb
X13j2z4qpFENpuzU1dnN8pLdirQsPh+Ia9PlDCsZ8rE0srkEyzw5FeniNTiI1kM6/RopUKeK40nT
u9zN/+Z2b1aZs6hTNZAxyafyQi2ITXTBYieiJ0O0rpyNMmU2dmWPIaaw+EYONDLO5Gd+u3JpTYEB
kCz6WZcX615E47gX2W33kzNc7dwpskIpHkq99LOigb7vTW58d4ZQI78stJ1qwPdev0u75nizmpwh
K5Oqz1Qw4Fwk8qvCak6OKlhN0QiceagteN5UwWI60sWe0KGvltH1OezyDmzWjU+uzHpcgHFFKS99
oTbu0Ca3YK/1mqx25dyJzBxVRNjNipxG2QkhpndaWOvaaPHUityXkMS7/j3rCbxyMXgMTVJVpm1o
MIi9XgdOTc/WTAJJETHaiYbhzE3WpIbcK7h/ZvXRyE8dOtyqVEQivx71a3PhTIw1KcBJ9qB0MI3e
czLdLfozhHkP0izIauwmp7ebyJmTSe9Lg8iLddEuzbEJ/7SdhTt/X2lsRB0Yym6KbDscZ0Y02VA7
RPvaBTgJtPuV3Xtjl38YnYXm7mo5SmX3B8A9cIx1OSha86TTFp8xSr2XOfa3xSmlcClqCMBqBPxN
sfZcsVY/EidXPYegOpcy8j2O0RGujqjmmMs4u9mAFn+F6KB3m/KDqckHsyWaW1gpOL/gDNyROIch
ZVkAvNIxJd0zRRCpZUbIULLF3vpOWYdDwY5y1miH1p5Y2E32W1nmN7Gtz26XA/DSTOTDTqo/plZ5
KC1IJ2fUUxBBJM7swiE40wpD6lVIGs23m1eYOV+frMhpjVOpt3dKSsAcWBzYqLw7fempRXfQ1Kb3
CKkebVUykSQwULNKpFu5nTpfTwnzJfBtgJTtwoB60ufyTBLz1Mn1y1wtZ5M5XlfjA1iRv0yW/Cnm
WqJRqH9whuWlV3O/a+IgZaBFACOQQzs092gHZPLRyNzcgr3gZPXGqe7Ib+g4xO25NCNWRnOPKrY1
uiDNQyK19WKkLg31JHW5F+f9t1J5K7tDx06DcarW9JFWeFMrua2OPunyTq9/xBMRFTzWG/e3y6Kp
jqxbuozUKmdMZ9WYuzKB4zkCLAEDhGOcho5n6GF6pwSdkPxk953ajMebVieXTY2MJYgAsqClbyZ2
J9efM9UGcaAusOP7gdTXaHwOpVNJwhIVVhaSY0fQZ8XH5WK6aliHRe0JL6hgbnw6Ra6AjTAyHQmT
U3sHxuSfJbr28iMywGDFy9zigR4yjwq1lUXDcka1NfpYZlpXXrS+da22RlP9C81/yGhRKBUhzeDu
g79ZUs66mibkn3RVsS8FMlNoyElY9Z2VkHjVU592NyYU8UAI7g4m+CUAUB2RjCieiR0a0+O65VVy
YdmzWZXe9Qds98nefBZniscZYu/5qMV3KdC4pvQ4OsK4eDdo2AzBmV+WS7KDtunpQcrqky0NH3Gn
K24jKXdEt34PthlQ0rsOrrLXWQygK0Lvq7Y9UYOebXl6ttLbmaCRbR6CUY1BgHPo7J81EkFZIZ+L
EaKJdPYldI8Y8qXSKLgT8BvyD2Z8w3oHcgxUYKrcJc3sTsqqwPRrqpGZ7HNfyWJ0bROQvqv9STNo
aMb94zI8pH181+uTb8nFndWI3LBdGiPnaz0sznQw1YkNe0HssJykC/1e3eQvwP6GYwSMAHJex1Va
fP6OtjLyLgmbyXYrtdvROUNiQsw4VYqhvMgPyWN8Ml7QHUhXLcHWnwLVh72XfO3H9UMmuGn2mk/d
5GXKvonTvMBNa7TUm+f7DJ2jGr1F+OvmtHevD7YfrHytLx8yoi1/UthgTA9Lgecw+wH1Lw/EGkdq
wRNMwFhXDGdFWwJZHgRDf0LH/vYqfLnYDhdNKJNq4lGXk3uQERaeYZlQaCvNxC3zAQDGZai9uB4v
7UR/2y2Exu0iU9zeVkpvGJGOwzVsD1qdalHftXhdTZWFaqafhtlC+zIz3+Sqj6oGVkLpmvR2SNji
mnbxAXnqB2Jm96yUgd6boZm+ZEByQ1aR+Cgf01CSrfPSlI+Chd41aZvZrtu+2da5ZlkmQZwOzZHq
ST1BvY15Rg3EZA37PQR57AK2OTFP9RvAzmohZmnXdm3G5y7SYClJatcIaKgZlhps+GQLNnQXhrV1
HbnbomhxmdkthpjDOCrX3lpfSdwCOtJ6mJ0cn4jS7fvW4a9J/R9p17XcuI5tvwhVzARfGRVsSc7h
hdXudjOTYA5ffxc9VdMyWkeYO/N4qusYAgHsuPZaf01fw/ilmWEh1NfewRp6U+3qpwS9yAcEnNsR
8A1jo2wSX9+mmFIUscVeNg5ni3PVlqqXNSjhIp0hILJUoFlMdulcbZY62+SYSegwu2iO2W4afiqS
5ZJocCdTs4nWutev1kXY9Z/v/vd0tlWFZpEgZB8dI0gOKnAyjUuD5oQpLmfCcFnpAoiHiVuPWA+L
l3qb0hH18S/mQ3/sCI9pMSPWgGGqAEXZjx50cuiMqwhUx0EEer/4jP6sw0NZwB+gFKTWw8OcSzdE
jm9mTETqyv0wHZUcoyNdvkmkWhDiCZwyD24BuDDN8qqGSQ6hNUzAnF+mrroG2j2Y7eeHbhLRsF18
rWfbVL5biyIcAE/t5gIRM9lTa4PLtBXcGsGJ8WCWJtFrpdQQzAx4rdqP1lF9EM9a1A5BUhbtx/fc
JxgfAMIgsyVb/oEptQQG+KY5KBuyFSJj15DuL29wtmMutmqLQR3bCY6eDm4JIjhkLm65L17JrblT
7Bl3+vr+L9uOswW5SIvSqG2SVFqLWarfHdlbi5o7EPTR0wD5LtlRbG2Tli7QFS/5k2i7oo+//vuZ
N1DHUZr7WgsPk/wrq37nqgkZsQ5EobLAOIiyE76VXRR60ZR9BRNpokJXPGoSpIrCbTczKJJptpx7
cfIAPWG7FfFwXKzD/PnAvORuCp3nJOzgDuT+tcstG5ObmiJoOAiCJYP3qslsNDQvLcAvTD9sQic1
AJKcN6V+AHpWEP5fro2c7YjzoXoa6TJJ8GQ6H8TyruXTXb5ljxLEpmmgORhb3qxs+CC72bXQ3HPD
1+U280WQHMHdMTg3q4K+Vy8YpknZ+GCZn1KYuUt8N8LEX38hgvPjhW2VsK8AD4BznWR9k2dQYUtK
jJ1EAhjolyrBlZfPa9qmTa9DZE4KD2zSPBKltoqowZzS2yFjDyniFgjLQxEmNsEozCryYCnGS9xX
rhk1N5CP+ZgsfceGcmN0SW4PUoW5TZDThdFnFd1bQ/Wr1gzpVWYgX6lsXQah3TTP+6FMH/Rx2GD8
FxzjVonpoN8pyK9KKrtsBCUHOlVFaKY21T6W9mV9qSMmGfNbKAh7bB58zew90io3qmR4VfkSFok9
BxlI8V6n6nYJfxfZS0wlPLfoTpkNKNklflioXqsXTtQD5lqnN3SQd6Fa3GNE01GoZNetGjSFvJfz
t6WN9xBa8GpNA5uWZBcpVOk00+uXYl9m8nGK8/uuYnv8adtIC7+wpsZNiT5DMRQZXdWo+6FebOgR
FaC4srTESaTJUyzAK2oRB9zFyZTzLIkz3SAralUSwSfnEvMm44ZpYJRsZl8Z9p3+1qNVij6sk2aZ
m6EjMqSKo/SdE074b0yPSOPr9Xv7Bde9dqE4y67VhUYshmeK5rA7gUm9l0q76ZLtEu/kZguFFbsf
Wh9Kq3bWqZ45okLIajBVQlo2lnZlkp5ojvHEEKOKehS0gwTSy2MKHvZxou9NdDOHoN+efpuLCVO6
BCNEg6zy5xxDci4N7ZJ1jqYYNjVjV5LvoT/lJYOOlvHsSt2TVBn4OIpNpQT0Hr1ftIe0/pUrHVRd
RfI/ohfMeZlGUac4M2EdSWg5ZavYOUvtehYo+V4OhP+YRZMzwppZ9hhTgOtWH4y75DDclCjvAT/9
itNdhY2gCOddP2LRkpSLj4ZMyeQJNJ/HrjPdHGzqSnTsTD+b859dQzembu3U7gX1Gqeb009itq4y
vxfxx/WfIYjSKF+mslAMmlTUNZMm2bQqwyjA/7pR7m0RRRtzOcFGS/CEgLq1OkFLDZ/XdKYQvCgu
CYx95ovgUl+Te1eeEOWeEFFmeYZ5QrkvDp/7tNgl1eKqw0mXn5fxdmaQQS7lfdcgpyYJ6GEzVxkC
s7xRMcRRDYe2fFORVGct8PsMZrNndjYFcfzaRZjgiO6z+KMjgKs2z0AziSIegX+k3K3vaTFnaoxb
H98Mlk1kG+Gtlx7DbeYYudO+xgcrCO18JxpDEmQJlHsGSzgYKSsQ7+hM2abREytlWyoAII7uIzI6
WVqLQthL0Lozw0u5eCQEJWoeVbgcC0uCQcLMY57vaKnfKdq+sxKQ+Qw7OWFb6JoKPrLo5nMxSLXM
EuvAbHwk5k/VUj15rIPrb0tgu/jeZdQxPaJLWxwX3XBaDP3QWnWishE8MNEyXBJPowasCADUHWto
K0QQS0jvQTZ0fSsXMdRn52Rx1sqKY7VVRnytGZUfDOv+GJ8iNM7sWPEMNL226BW4LXEsV942DhiU
96uK6EHE7nKpHSzrChowhmIYusbjzapoGDFEilrfKt6jrcOHxi3UUs3IT27VIN40gQkV4xwNBMFZ
XgKmfFt5vU5n6Q5r81ENxxlPUrHhIXGa/fs69vJzcgzM6Xrsid2jlYqhS6EBXb8tZ8m+Lc1ZsspQ
lDAZ0C/516ZRmqBgsup9BSz0MUBIgvt0qaD6bb2/rE8jTWONs87YwTJ2uQZt87bxFBXT2ArcfTQj
59q1pQh2csH6fFuXsz6Djsg8MvFehiTZyuC8n0AqEgM8GaqNw9CvKJtIYAQuvJ1vS3LmJ0mGtjJJ
XBy7YkI7M9+2zdqzkAW354Kt+bYMZ2tCSe67rpWso1R+ZoAqGkJgveCO8CX3KO4Ks6nZ2sEjqrMS
YRpu+1psIXr/JJ4evVSvO98QX3NXY7BV9yPKSVrAtgUUakA1VlROr4Ee9ybubRkc8Ws/jwTqZ7oj
JxSaqNJBqsnV30R1O8EZ8oGUkdOok0ywvsnac2fcEjTKZxHYXfQm+DipUNUmbhtjuFtn9kGhAgHf
2VVsFoiIU4UrcYamLCvFyCasxLRfii55XaS/xKy1iw5AYqiIxvOGsuaY1iJpowtBx7cz5cxMk2L+
owxxpr2+t9hm0qxgqO/TKBHZl/W2X7Fnf0U3YBiJQRBr4fLk4CV0LZB9HImnBppPO4hEqihcoZOx
7U9gcY5tERX7pWTv20Y5O6OZHQYzJBBd5K8qCCV3q/IFPTUf4HdsbPNu1YtUNsb9IsIQXIh1vq3L
GZvKUi2piWFsYGScqR58yn6UkExSpMk2tdpLw+e52WjtIPjg636ufW/O+oBfZVLLDP4jlJK31God
g5aIxHcyuy8XEUJKYOr4oEeN2shoTXR/qWEdmXk7ZfX99VhEtAIX78wGlKelJkUpW48d0wL+ahH1
bEX27a9whxmaotfw9q2nIY3eRlAFVILkx5LYyH2dApKIPRoUoBkGX4kzQZrJL9zsQRR1fHGuXDk6
Xg5TgtlJeoTld+XQPFHottYm+DG67CNHTtKUtWtOpas0+r2S33ToeKcUZHbVcwbUTF3fZo3uYEDH
Z1bojD1zusy0VzktFfevbul2Bsu1hCG2KrtPmkIwTyu4dRZnxyDiCXJ/OSkwcWUhNAQjZz9AXKP2
EUnZMv39v10Kznhl+hiGbYyxFUaOsfSWpz+v//31/792EFxMtHIHt8WCNnoPLRJJH/ySvil5LYAX
iq42Z5koQGE5pN8gIWjAd5af6iKA4okW4EyQSaqhNRa8nVC966LSwzief/1DXfciOs8mnSVIcijL
AF0MQ2cmtTPKhw76uJDgvr7Q9a0ADI0TOwvIjcVsliWF2++KRym+78df1//+pV7wmbnWecboGFqG
GTXXusUCvFx37IufUIR7yMnb3NU2GXRXycNb9BwY3RlNndlNJZJtvn7rdImrzjRyG416khfHRjpp
ILUl4xODR7y+0esPVednMtVi1C0NnEBghKsTRwaasQFPe9vMzkqFj2KbJLAMol1xbxVesC8VheRH
S2NBxHQfeE0fmteiXodoHe7NkhZDP1ONG1IUwdrskG5VxasyW34JgaFfnO45tCHNBq2rGi6fHUCD
TI8oMQOUKuIVE31j7mHndavPpFnbr7p6LKXRaZvSndXOq4H/IhO9u36kop1zz3yGfEm6lNh5RA5d
tbPq57wXHKLonfNBRZ8uCjHRLU9b0HJNrQ2gl14cjOXj+lYugYfPn+FXvHz2zvtlCQEettbsd3Kj
0mX+tEnAjFODUnMfCYXKBCUG/asbebYeYd0i5T2+HZz6LsODuKmdVUJMs+st9CnBAWejD+L9j7tc
87uzVelikEbJvlZdWZVAiwwy3QT06uN23tQbwWoC2/ll+s5Wi3WjzNG9XVkgGKg4oYbUbcKN2QIU
BviOD1p8VHYCwaKCS/lVED9b1MQpd+FigkH9FYtWh9hpnWE/v/U+e9ZeVY85kSuSLBEZ8a/TPls0
tBYrqWd0GicfdJS6L2/KDxCxODLYnOqTGLcrSC6g4fP9INGGlnUiIdieQY+1QE9Ln54N7UDd1mUJ
WOzkzIsyhzwu6UlU8v6Hq6tSS1E0SaU825IiG+FYFPBYjQvQtld4aL39i0aq3c5AkXkgY3V6ERDg
8rn+WZW7urJK1CjLMVFrjqlvVsTLw+rA8hfB9bmcPf1ZhvOFkSQZY1ogdEn1xS3BgKgwBThGGZXV
N2V+1urbmmJcUtEEbuRSowZX88/C62M6u0JSZ0iDLoc5vupKsgZC2dviyfQGhwS5R96sk+iDCs9x
/eJnKyZxglqrhDBw1aqolhUoSl3maT9VJwVFlN18otQaIUO+/okvm/Q/G+WubpIkc5pYND/O8zGb
tlqiOH3+PiSiIU7RheGcoUTUEIMna9GtuaVq69b5G8tyQVTzDy//z244H5jkRoSpDIWCyVP7re20
5xyUatKvlYE9A3jME5rwNeD8O0X4syDnEWtVycacmPh8o76XS7ot6IiGOHMMKT30Wu6YeeZE0V6t
NIfEpcCmrx/tyuo8qizGaFKvz7ilOsq1tdTbTa55rIZixVDuqaoJMhVFcIg8oIyNoPo1EyMHYi8M
RvAitNDe3kSjx2QHBIRgnJB3KrQVjJf0PQ3mIETFw46OeQD7038Mo+iVivbPWaF4IAvwsCixDgmQ
dPFLqpe5Pcr93qJgtWnK3Gup8tK29Ymlqi+z5GFOUs8EEr3QkvcBvMz2ols2Ct/B9Vf1RY1+7WQ4
w9X3bUVA0INGr4tJlRiitYqr7QzAsfMTtDTBRh8TLyqcFlIJ+Tra+R+4JdFpcTasnTSjLhZkZX0Z
MDL6jRKgAOdd3+klNoBzS6mvv+LMbtU0UoxGsnLsdPRkF+2RbY14LbrLACkiQeFHD51vIGgTWUzR
4XOWS04Ii6o16ewj6cDUwR2jzGsr61BmuWNkqeCt/UON9t9PnUekmbmex3Go4/JDQDJ8g1i7k0Hn
nlkFwCvgXtLuuyXzutwUGbXLgdufhTmjhiWLxpJwlwywijvtYR2lm5DI6HfkDgTjXuQLmeXW63nt
+nJmTbLABi0TGBZpjDxWqQ4ZZ2fEZBhm6MBugyIxldwCMqktMZxMSV40NI0VTZTNiS4XP6PURWZc
hqtTBB134mByD+Zcj2xSB5azArQhs+2T2m5g3W39LXm5frcFvpGfWaq0EaRBM7yJNoLsBnU0CsWb
SO+cPKsFz0i0FGfJ9KYeu44AkgFdMXtkULWufynKVoo+rm9JZMINzjANaq/VYLHIj1X7oSaRk0w/
SKahqhEHmD9320zzc+M+NytHKUqnQZWT6UHM7tq0Al+X4c9aG9lZagGQxbY0LG8jIGem2oC6hpy4
dRwwJbu//ptFwZjBGbK5b5K4tUAn1M0G5FJPs/FIrfiW0VtzDr1Q/h1Gsdf31E6LT4w1uuAKRLwt
BGgI7KnBWTpMYVCwlsMAgGTNlbx1BAJaBAWSxPamxERN7iTCYrBoTc7IZWFbEG3CceXd4i/tgQIe
UZu9wJGKVllN7ZkNZ5q6VHT1Vu0M0hbpAQWoTVs+Xj/Gf6hr/9uOGbwdyxdW9y2Kw2lOvDm5o9C3
7UbJj8GW00i1YxaTky7qPuw1O1Pe9a73pMKCkTVhguA+lRbj7I2TA29mKcdZrtwwND6qvDl16q3e
/VgbZhpJ3CQXHb3odXLmkPUqkfMeQfJidpC1IJ6WPiXK/dKLSkb/kEn++xuZa0J0dhIpWRQjAaD0
qPWI/mt9W8XHxlgccOvEu9Twc2hh1M1PS3uuMWZFkvnJrMDHrChAkL5fPy+B2+FxtHEIwnDwU2L6
tfxN1iZZIYrfLn5WVcP8iwzWD4tnim2WOIxKAvuao5yUTJ0tD6rdsjt1EiQ56836y52dLcS9oraW
LUapnB+Z1NhjMnhdGkLBJjzqHQbtIUwSW7H/X3y9syW5J6V3Y2LllgIPmh+mPoY6qzBHFe2Ke0+5
wdCdKAoCBdHBNe5ooLrAtPmRlwQAbvi6Uzzq4KAVzxdevBlne+Oeg9yWGlUyFf1bq3ca9JY6SQqu
f771T1w5MT6zMaJpHFXITEHvkO5W5cbRn28A9BFcDNEyXD/BVJupikKcEnTDt70l25WSumlVBFR9
GNQ7Mz/JnQiOfzmQ/PP5dM7XN001L0MBd5Y2WxrXuxRtvQEV+BH5Yacl+2Zs3Cg1dksvsMCXHenZ
ypzz14Ym6xNZo0dwToLW9tgjbWy6F1WGWVMTQKuI5GK6MRhJsqFx4VpSFFCl9vJOxNd8udl69lPW
O3Zm6IBXT9uE4A7R2/hGRoAJAIcze81p2uYuCj3tLYGAWvjQ3hivXelZO6gyfCkkXL9nlysGZ7+D
c+qgQtBpzZDA/4vZPnZUMPxg5cUJbbbLjiKoh+Dt6Jwp0rsMIo8ZbtxMLTtNt7W0/DfO/GxHnOUZ
SzAIN0SlR8TwQVWPXpgBNgfapOtf7mLMcLYMZ32mNM1DQCgVKMjqp84IWDYjPhPcWIGH0DlLM1go
rkAYkx5N9VcNogvS5yC03cuSiLtPYAj4RMOi+pxE4eohdDMYgFDpxzfMaCI/l+16+W1Gbwoi4+tf
UGC/+fSil0sTjKsD4skeeldp7MQm9afEsDtMwkeQOJL6aHN9ScGhGZzpSeCV2iypYVbz0EkgUhHJ
sl1Z/9up8fF6b8p5Ar5cclxgX4rpIxmY0yNck/Tq/30JLUxOWlTSqCxTk6d8VtCsDNVcjk4mDW11
MOwZBAP6LCo1XAjLvq3DA1xC05RmmU3xSQnAtO6Y+xQzmy+NZA/25KwSEQzxIDxtJBwV/ttefF+Z
81DJFEakA4/jqbHsVS8JlRVI1STb6e5f2hRiEP1qH7673u8rcnckIiam09MaMJi59srkzShCT4eO
wqS33lyLENkXvOH35TifFIfKZI1KgikMKCMYIZQiB9kfBmWbDCnKC0+s/6wmiEqWqQAW8fdb+L7w
+uXPPBAeXDSlPd5CtGxMulOgnzsJ0F9/v/DvS3DOZaylYUklNTrNlbLXqmqbtHdyAgwR9OtwmZ1K
Fiml/W3Hvq/IuRfTsjBixxpylPqndRioKokdFTtDa4Mla+ywGG2LibIW0R3lPE4Lfp9aHszo1AG/
W6IMTcBNdN1wyRdkR7/vjPM3Y1F3WmgO0SkOd1YGSbZIvwvBsagZL6q2t1qYTTLsR2O2leK+sSKn
WMkSQxRai2ojh5qL/N2WS2s/EfPQFHEXyF0N2O9ySqp51/cz8kYJI3Jvc3xf5q9hI7mpZL1Sqm20
LHwwQe8ECs6tlAP1ugwRDPaAuNdwQcDg9PHvoZ4fFIYpZENysx7Vgaa6KWZ9K6utnckmbDmimQLy
oz2x51IrbGtOnqbupS03Y4/hQH1fFtW+SSenHk1PKktnKt+oNbl196KNPTQ37+MUXbanMPmZNb4F
IsBSNd3egmJAdwShLeBVAeBdLH6UcwaGptlLiIFmAGDr2Q3JDm37UWuomc2qWxi9nWcnqoAZfTG8
GqqtGbENdbkdQL5YQF4ONPOasU/ZqzpsqHTMlJ9QhGYNivygIso7B+T+NlSVsugmbm4jyDjmPYQM
f2GsPJrRcZw7jw0frXZbhy+d9WGkv2aY/s5obaj6OBk99mDFvX5BRHeQixSIZiRogjTRiXR33Rza
ViUq0V1fgfIgp3FsK4zItdEpqiObwkWbReZd38R1e0F5eFOay2QmRgWQbP0TYpGeTuNAriBEV7PP
uO79cDQFAcF1Y095vFMGWlUtJml8QurtdgWGPNPcgR4Y6EhvZElEiHghATl/xJTHNlFT1SpJ0WAp
XMmJNkADBMtLDGCOuhsOzJk/RGDK60ae8nLy5qKU1SxPIVinH5g03ShSZCtZ9nD93C40b7/vi7OA
+WhUS0VwNwa/2bZ5kJaOLLlTv0eh2mtdyZcn19QhZycceRMdIGcWp16bk4oY0SmD8CgJQzfpM3tS
Q9+YjtPQCUJW0WrcK6u63izbIo1ORUbu87FzCrlBC63eGMbiprossPqC5b5ihzMX3UsI+WSN4FHH
T8z6JJiPbjGcKY9QKcwUwWKiQ+RBQGD4M1UQVJFj56+paOmqwPygU1dvM+Bu0T2O3HYnkkkRXNAv
JNTZFkdrBsBUJ/RIrZMJBuWK2a36dP16/p1FfbudfyF/wDkEBQYanZTyIZZvMkPa1FCmMrQmuL7Q
hWz6+0qrDT3bTQHvQrWsi07TKg9QeT10EPbqYXJkJ9xP1k0ivP9f+oH/HK7Sr1M9W7KE+Fc9ozGN
qnz5iGS6AqBpVwfJBroE8p7i/PJDDUm11gXKzy388lZ3jQBUCx5UVAPFN3xtX8u2eF5G9NW5UAzZ
SBU1CjySZlS20syBFMrPoIT8ib6w4FmKllrf0dk3AHCNkj5k0SnJFrBbflSKR8rEBq/n9fO9IP/w
/Xw5a9P3yTKUBt5/vk021gMNIAGx9uRaX/1t3q3QeBRz74cgDxIfU+W2cExN9Fw4AxQVzMijZYxP
gL7faM7wUGSAsTFvhNwWwpfbAXGI/19MIH7b9le3/+z76hSsCVPBwuPSMJsah3mufmSaYTfSbpqe
yQT11LdsSmy13eqQitAWCEyWjd/kmeCgBdkS/Tqgs19C2rWrT3EA86J6lIHOjqnP42B5ufSu0uwW
DHsvRTY7WSiQFhGY4q9Z0bOFlUSJw4WEkP8Ga33aF+6C0YjsVM6gJa9FMG9Bvk2/qodnqxkEJTmm
A9a/co4DabKCI+X91+Dl4A3PYAd00p3ocgkCvC8alfNFjRgV+7iLT7XypiU/B0MQJVyYp/1+jdbL
fbZArHbR2MTr4e0Wv7ovNkC2mt22hlBTe0LOAFo+kF3BTMFmRIdsu3i0vDXL/4BpVPCMvpKts18y
tB2mvouOHJv4Q0bUPtF9b4mkAUTR3ldD8GwVOiRau6zPpnHRMH0OA9AfBiCweK1uZrdzElcRcddf
T38pLzRMk6k1qmKIT3P6YkoPREGUPivIgCvbCDGyGO+zIREtKvqYnE3SxqgZFklDzo15LrUH69ME
0jgzEdS6BEaeVxBmXaXOc1rA9IUIzzXJGbC7Ok29tNFEoZDgtatc1cmohzQxFjiUZUVebNrb7gXk
NsapesI8J0TQFbcLMijd2qMI7SL4mLxcsD6pUU50nGDEThU9SUjal1FEiCqyL7w8cBUnFHOdeIlo
5ZMdS++jvbwh6OTnBxV8EAG4aFrFlQYbStDudR8q2iAXIkl9AR8moaBXgI0lzRenSO9aSeAnRIus
/3728pJxqRT0PGHK6Gs/PM7hR5oIHMIFVqlv1ozXBDbTTop6lsSnajECsH/ak1E5DAIk83TMp0Ai
hyxX7RRArDk03RawnXEKwmoBm59c2SQl9tLMuyJrbRU8qPmM/qX1wLS9rEF6QIiiugB8+f5zuRgp
idV5agmez2vndlt9M23Qt1S34U31s/MKkLL2IMDSNv2+d3ovvM9fTdc6sZ9i0KKCb38lYFW5GCpK
46EeCQLWai62cgf6UgYGTXS+x+RFBhOTNG8l2tp9tFOXH0y1RG9bZEc4c2Ww2Erivo1PGmrZEApM
a7SNLW+N0aM3Y2MCwblMThmIZgEEtplXHzb0kFqZWpJj3WT20h8aCg4o/ZRLhZ0vnywf3KiWBTZT
YMd4cLw8pHqWYLsgRgrtsTgZS+8aTWXXNapgmsh2XRhb+XbHtPXoz57dEEFlgmV422btGrvSX5B/
ZJWdbMF3Dn5UUd31Akne9/XU7+vpdR+qEuv/FY7re4gwOaMve+VOPCKz3sort1bjzFaXDhpYUkNy
1OLwR6VQV2ug5NznjhLGOwq5MAkA4OuWUv6iULu2KGfGIkrnJka57aTG6h0Zpg0GmgPD0oMxpL+M
ySjcKUnBGZ8NvyXocTp5b2gblo22WdH3nDYBaO/8xMLNSjF9QhXzF8m7t9FqHotEwUyYTIKu/ylX
IGEDSe+Y7uX4fp5HX1MNcPT/0FDeLD9LBUVtAFQio7bnIvKKngWU7tX0l6pBAS5ltgIjgWFR24pQ
p8WDzevI0VsgFTvZrZAWmMshbX7l/ZGhUlpYd2G0l8J3UNvarVRMnmqelNpPKIqmGgoAt5IEQjcF
Q7NaBwSt0tpp81Nv8WcyzMtP9aaQFJdAbNiwmK3FuV2COxUilwWAedJwAr2cbZWl3XcPuXJbsocK
WpI0Zo5pHPR+W0q1M8kbU/6EjocvJ59z3zsxOBzLGNoGWegQGVRHUK7Sa8wcGK9xeaODXCFJX/T8
NNVgXuxkG6MK27h6bCjGYhE2plHQrLMZLWAu8b0c/6QEkm6Y6LcAzYSkz2B9GvpG1T/iMXEIe0dt
uAGTgdRZbjfc02FyenRA4+64qI9qNoAm/CTFH6w1XWmCYpZ5a8iJk08bFoVQX7pjadDjS8sxWEoW
tNyetA5jWwMADZo3qLUN7m0nUjWfRQkg6ZU3aulmqj5S/OWlOSlJaUfVKwlfZIAb1eZDzioAqRRM
fONf4iR3GuW3BsUEHRf8+oUWJBi8SHWeRQWtZT066UuMrvKDIhoBFC3A+Ti1I3GvGqtrQclBBs+5
ISA9FBV4eMlpaWpCqVRRwJ1jZ/ElD0o6O8uxbvXGRstgnwhR3qKSA8/Qa+Q9FK+aClgte/QUjI+F
2WHZACoY3aF74tfb1d7ld8xh4Irp3aa2cd9FZWRRbZDHI80xKcFfiS/bevUze8w28gY4K0wkto/D
c+SsY2wigMUF8PM3685PWwwzqPNLGY6688fGHl5lv76XQPkd2+vSk0PuQE84Dzawf7dikJcghORR
SgZrrFCOGusY5uVmKHdz/8DCJLj+IkT1DJ7NV1GUvOtKJLwN2A1nI7qnGAlurdjulDvaPY86wn/S
7tq4eRSsLNof79BUHei89SaPDojN1/qCZEf2Z2ffAFburXMrrighFkQj/KhEUU8AEVB0CeQB5Juz
ZPf0Q6W1nbbErqQPwQb/Hk36fn3WOPAsGOmNuWQNJD5O6TacbSiw7DFuglFPMJV2QukSgeXROcuT
zollKDXI6ypJ2405lMOsUnBXREtwcbM85nlFYmAwrPlAxoOminrMohvBBcZLB0g7FISiE5qr7qjf
Lah0hZZQukAQf/NQI3AUtmWXrvoBnuRUhwUtW3t4QRnNV73MJ6d03zilIxKXE3w9Hmw0Y26rMVUU
TvXaBAcN27SJyDcIvh8PLqpIRZp0rUKvUDpig7nI7SRb052xdMZTtS29BG10exJloqKtcVEwJJ7S
Ka0AAiKI0gptNxX/W3OZ8oCmxhpILROU8ln1jkgn0IE4uP5aRdk0P1zQdeooLTH6QK0HlFFjR5vh
WAdrSULegQbSV07DBg0L3Ybiwjo2nX8ub9WmFwrbX5hc+2Y2ePpr0oLYuG+RpmnB+EweVL9029sE
gMyAeAigHIgfFjeKDysNHMQtC0T1EZGr5bmxNbmUMCkAl5D3zuwYSEQdjFUBJWEDqJ3/sH5DasIB
IYbIx4vKs/x8ArTmssTUYTCjH/EJQNRfA0ab2UbeV0760b+u3Q1F8Zan4V16rE/jA6h3woNI31Zk
HTgjBDLoVE5r9HOj/ibKn4GDau7VTKTXI4rj+DmDDH4hkfUctPXpbDcKpibNVWsByRStIHLXQg3B
epoAIKqhkjSE0pG2y4ZBteT6tRfUBPgZA8xVxUrbo+Q+o61LIwiiDNAM6+vBSfI8skGY4THL+qxq
0KNfX1lUAuTpu5UQmRDNkFumW3YTvpfAmRuwWEix3ifY4uxxvunERG8CG8lzWTKrMxhtYCONuwIZ
R+uBgN2LvE+MpUpg8Yes2JD9BzBnwa0yVxN6FguUeaj1ywBMnzXuWTNgGkHFQ75jaupe/6yCMoG5
7v9sIU0qTLXO4UMn+QQKBmdqB2cICSb2ErftHtMwvbu+oMhcmFyYU4GYukqrOT6F0nDbIper0sMi
vY/5r6yQnDEDyasluTrmZsI2sIjsWX1np8g58X8K7pQgvjO5IGiGIh4Gr/FT2h4iQGm0HXXDNo1t
YcYQcBOpewhvMBcQRdZcDWx9w1ow3ABsC+FtcPmnvg4hNZ8E8cFEcRlUN/qv659cdMaciaIZUFAl
GeBvU8mZMe8e1eQxBsdFjVLiPCBPAynt9SVF7pGnuoSo11L3EVCiug1ChjUNTHaPyWeR2fFP+cW6
Bx9tuVl2a1spO6a9qwJ4DPpJVNgFZyyynDwLZqhGS2bOIzIWNLUg7Ya+5CplpwfIQ+9K4XqCO8UT
XUI6ixZGjfS3nxU3sxYMHOaoMiUos5vUJaUkeMCrJbhScuM5L9OGTBj8RKiTVu9D/0s2RM10gcmn
6w84sxDAVPZ52oeoIDSJm4HkVSOhU42lPQETqIEmJU7wH+tEp+AKCfIhnhs8pcyAygLS6VU4ZZL8
FES+cgCglA1yiNT+8ZLdDo4VTEECwpSJ2NCMu/4LBEaY8pZKAWXx9H+kfdeO5DjT7BMJkDe3cuWr
q725EcZKlDeUKOnp/1AfnG0Nt7b4YfdugAaGRYoMJjMjIwjOTVvDKauPfYix7asygg4AE0xWhA28
qHeWS00zgq96F52ie4O4DtR+IHy1JXsTFnC9vZWTAG/r1P1X0sV/RJC8vHc+9JVu900Ev/bc6+dd
b6nnYbbCZKxcR4WlufQyIF+pttLOis0dSS1BVKF+WvLe2sUcRLEsktIxQaaNpPDksL7bDcRNyFbS
Dk70bcpVmAm326wDSVZuh2EpUmUgb8QQ0cjmX40FNJlpv5msyUvVBkKdbYUoIU7DVqV75mgXBUxa
5KR9RdeeFbUCHfR3Xu66NAqNUvIGG8al1rmSVJijGn6Rd5epGODEoW96kJKlEonaxoQaUPOsTZVX
VOOu0Gxvjp3fki4p3hRlb41tbDRIDLCMGN5oo9G4ifIgUi0ULIudWVguMfrHtprVU0d6oF3LCn+q
5yOD1kYLtq3U085LDIZ071S+tbBT7amaB5OaPtv2y0wkv03TbUUjEKO0CW2RyYnpj053NNh8UIfy
JdV034k0H6mv3K8rogao56NUs1G12C0L4tEZK4OGnEEbvM6u3VzZMuU+Tgr0osJ7FnX2csKPN+Ty
+2gmW8lnhQboGvrS7YzBHfIDtJ/dqZ88AqFA1X5SBxLINvNoc1QrGnQx9AXi0Wsz+V4vHY84zJu0
byPbO/mx0QesACwq8ifFmkO9eZ+cczdMXol+SwjZGOqFGLbb6ZCh6DTXMSe/pZOfwnZL6+7lFnml
EVnL3IvRw4iSkJdOPTpi3oqu9QkMBMHbd5Ox9md8B1svP5C36bZDZb5QVfEd5dTamdtIdsD6ywQa
jmVbgUbmR7mhJy3W/ZxmZyux/SJtLkWzldvubVbPcnynwZcA7Ew9doIsOaY1qheg0CR6DH5oib1g
T4rrzDXa3OFynXYoTR7m2p/O5cywvyZfMtJtFDVnCRoBPX2eQTlP7XSbTd1mjCFnoiMv6wR6TE7I
014Sef6YKGpCbNuPEozc1KDTjMCZtKDKixNTUvT3IWuOMhx6nopcd5nzpDknBDFBRdXQapMGcgT6
Nrb2oy1tLKofbPZDliCFZD7O8JnRyjI0GwYbbqgzODC3+V0WKjQi8FaDSFzi21h4S9n19MEcLkiu
QGngra01b5AhYdHIft/Jr8UkYat8s8aHuBxTV2+TnZORH3CqhqpDVZ2VfEYF5r3K2s3U53syJG7C
5IOFPs0cXPesQH2ChJNaevPcgooOB+FiqylHVbnAELG04UUzvKqq4hlS6VH7e4zsntbQuxy0kBoP
Dzqg8gDZBXBZo5Z6LUoXTozTlJWBmTBP12M30vdFr7jyOATtDOd2aAxBKLnb1mJuguCCdLgoMoXY
PUtZCtH5FuJl8uvQQvFegUrNpO4H3YL8bV0ORztm9/jtoTV95IPslxWS3uxBKrUto+Qhl8fvbY9q
i1yDxHr7GhM8YRwu7ER5YWLEwhNmiTzTl7a+OIMg3LteSNU0KJpZtgGROO4ZMaEBtSsNqDXHJew4
+nM/yi6kF1wFdkW1A4afjGpb9DhYDVpaoN08DAKpo6th1+oHcHd1Gkd5rOo5uTDwKJVoDpNeDZQe
T7bROvfomLi9ptezLqvxuI+uxh2WFBWGJXdWuVOg+RAchgAhulogsgRcQCIIblAe9ZrHaasJIvpP
7tDf7svV8Nw3HeN5oE2CpM/SYta51iv7Jk9u+e78kF/KML9LQKOtFlcce4vv/rvEv/KAbbufzTFy
ZTd7NC1XFGlf3Wer38Td4WOVsyTP8QnkAobrcu85jRJAe+r2yl+P57+G4dOxVUUUpQbvD3QIukMI
moZAbcU3NrIP+yUZjtRzL4jOBDPjc7GJ2eUIgnMJPcDaTirpSYb3QdeYoqfx39XzEIitpqb+GWrb
PRuJaqPEke6GXXMiGyQ2fLglb6utYBGX/+nG/uFVZSZZgVGGhJGSY4mx5gPZWKdFcHGRHxDxNK/0
jv85L+4JoUXwfHYUmJ+gIdH2FJ9tugdkbyaknHE1xHuCY2P9Ll/6wWWP2ZMZ0udyT6DmLZi1Jpg1
h1LVyOySWvYiUlCdBxgD4OUAjyOKntCo9dHy8T9ITYq+KQdMiVUrcupgpfMd3fWbbEN20kbdigkf
ok3KIRJpMnOaM4JEpCH7sH7wmf5bThz/9hpeB76/OnhtvrO2THsdvabaQt+fQCrWPH1Ptgh37uJ7
Ca567rKYse6xY/ZjBuH6Ax4Bgp9wdaKrX7C8G1cP0t7oB1N2ygiFztZNwM3PyIveqYLDuOzJv52Q
1SjcWeyYHkmmg0arRH2ZpieqiIqL14FsNcKyW1fzmKlWDK0NTi+xDZRQ71gEg8eFsKGUvtkBzF46
54cJJcm6690KaxprwrTy1d25+g3cydQdZtZygjJ5sltalUHYQakghbayKFl/xQb1j0emw529btam
bCjoUkVTQuOIx0ZSu/AzcxcD58WFBBPMdK9DtcTEnzb1vSSs535W4G99VO4wVq0qJ4ONbKeh/S6j
xYXxF9I0njNf6HivStWZ2PgG6d7QnuviA+1FkBG2kVu2n8pSOQ94+FZO50foV63uFOukS4Zfp2rY
6AyqWyZkA3+16UcVPSiK/II+IXQG6ejWt1xdGVylPrZoI2b6tzwPe8nw0tj20LrtFZPiW/3gJya7
qLL9KzEXZsRoHOxhvmhjPXulVu3M+b2QFUFoeDUzuLpwuDCimsxUNpB7uLNZFkC5aBxhi669zhX1
q/IDbtIC8Lh6qFbjcSECVFrrsYsy6a4s6u2MDsIUPsCsVxV3iNHoXD1Q50zVj8mm26lrPQNpWZLj
gmemX8r7Co7BKYHw0HhsyQTHtRLt7sSrbMmTjW9pIUqtXSc7fP1cvujSyF0ZG1A8gsSrFtZhsVE2
zgbXhieStRHFz3xdZR5blSQ2Fqap2UZiS2IDlNK8fsmts1Q4pwYaWjGMdcvpnppvuMcE8ayy3A5/
OxmrqXJwVzZTr/U9JCAYaEI0tN6y3+2uCObDxFypc9ug25X3zi9xP6Rw6hwMRpplZAlog0jzVed+
U2z0x9lrQZIhvuOL3KuuMzBX8+QAb0ijzHZMO0HczgL6ZHrxvn+vdtXCQxJinuB4/a24Mi/Gz0uU
3vrTb22nufXO9HKfPfQn6WGR22yOkJseOjgUCdXDryL7aqIc1DlGYmVzZuNFpk2hlTG/ssFx1Z2g
LKKd7rSBbio7C5ZPat4LNpPglPNlFYSxUdxSDK1ZD/P00Q4CVfurD+7V1DjUckZiKRRIAHEPeM6H
EBEIu504dFtW6NaR4MAqNqQuKxq8Z4zhMQHRMkGdJofXwpgKuASfrOYbI/HFknloCw0m4eTS4Jb0
4iEZPcd6qICHRvzOovI4gvMJUxkc/9k1y+pObott3/RvaTv42mRtbc04DXEGNn5suizuvcFoQHOd
Y09KdzBk9dWOwKExfU1QOR5aVLe0s6WmMAakrorMVoE0foESfR2XIbWcHwltLJfO3YOsjAzWPS2U
rIf8WTZUQUgugB2+OGOoaaRnHV4G9ZQGEcDccgyvcVJPaX422vfb18/1JPvXxuFrM0plw2jHweFf
YhB0BuahEyxOQYlPPCQYFXguIfTJPfavOo5WA3MYl6aJOiHzSi4SO0jsYus/ayY4FIJDx5dpehTH
60kCgCsIMrqx9tBR4t5ev6uB92oWXAhnalVG2XJ76z2c7Ifzom04Ib/130bhgGuyyNzQKSOXfvkk
1k+nTLwyEbK6BNjMF1y0cUQqS8NeQI6o3kFLAYUs3/HqF/KrDkAz96CX68PrAPqRwpYi0bfiAKxS
JD0vKbZDCtL4MPzIEknwqQTYxessRXWf1aj2Qjgu2rflm2U9knbfksvtT3WdgfO1I/jHoG4buYyu
GAlVXuWt9dGoQcPRt/fNR3lXfo8uiwGmhbzUmbwvFMbxf6C9Xu8TWv0G7jnY6tQu8gKXLP1RBfZ9
+WSpeFN0z3iLZkHkGyeKz5mcJ3+RYJ6OBtoY000Ow0MREerqmluKrOEWtRyVFwOp5rxvRglfdbLe
VJDzs/Y9ch57Q2CDfRUyV8NwkVqezxms1Rqcj6Y+yxQ6B6hrJfQot9mmHPTt7U98dauuRuOQi5qx
NhZFRS6RabgFOivSVCSKfz0CXI2x/IbVQ9gkgKwx78ilrhvfjow3NkjvSjtsDTijU1gaT43sKtBZ
G5rEzeENpCvPt2cpWlMO2ahBid7WDGuqFXeOM0POtt6qur6JjMq3pN3t0a7i6Gq+HMJlBYxiE0IJ
ODejOwBApTjbyI7IRuz6dbcaZ5n1al3zWGoqW0ecFL8QhNQ7bQt6Z58GqGSCeNGE+b48pR/s1Xi6
Pb/rb/3VwBy+0TGdU6MoCSgXStjP7uwX9x2sZJZULVJtd8k2RTLa+c1QFwpEx/B6XmU1Ohe34ROO
TQFqIDJu5dPsW4fqGd1Pru225/+JqyX4nJ+vyNUyt/oID8IS48V27psQ7WLSvWmKXi5XrNKRQPma
1ufLZjXMCLI9mmNwEkdd+6VPsG4z/IZd4ANqaiioydoQSobkFXIflB3SR5L9EyVDxG392aQNdMo9
E7kmlAZ7tX4o6nNfPcglLjizfMhHayfP5mlq60faoOjsdNnWMJJHwb4QrRQHXbGcEwXdQ0vRRHuD
9UCYwIYD2p3kKXJbF2+RdJMc9QfBqAJc/twv64WTWZVEFr7Pyerd5KlFFhZy1tC66APnxJBfV7cO
0Jq6ragh7mqMsfpkHLA5HfxDB4pPRmiYOajHjw82Umzkg2h+Nhb/daIcisVFOo/ytDB1avRwtR2s
2seNpkP+MJPguDs/j9W8TUfYTvb4Q1pmW9VBSxqNu3fJVo+pDd05VFIEy7/cEH973KwWgUM7uTZt
hYwOGJQwXyAD+hlUmNXrWe24cY/+MDS2aapvWN2RNvpbTLclGBW9DPn62z/EWFb71g/h4LAzqSHl
Cr7G8vR3woU+Svbw6X5MQgPEx+/2uwINArd5jhs3/24cc8kzYCAejoEdwokGgjgEb4PpAMZa2G/t
U3+YXJCPli4AX7o0wDRwAnwG26jhVJ7mU3yHJhxkNgWVTtF1+dmGtNrPbEpLGmlAV2Tg8XypNpaM
YiPzQbPeYOz328smgtNPsF8NR+AcMaY67sYuWLjlICRd1F20HQKw2jfVK/kuGE/wmXjtFqiPS6zV
cVyTXXrRX0iACZ51CAJp0NWwv4s71kQDcgGkwSBQM6u4jlsyu2Duhd0oslm9Tnr9OgSfgfRqEUuD
zLma45vBqnbfgmJ71JH2XsrF42/Fa37a23wvSj8JcI/XZAFldpLZ1OMeZK89wfOmMw+1rNw3pkCY
UxA9fXJBV5MbIKjRKdaCO0a1QdcP2voehh7N4qoB45VWMNp1aulqLTmYg4lZJQ0W5jVttLula7vJ
ghKMkswft4VXndivbCmcXkzY9ED34nlq9uVzjfTypRKqvS574wam8LoszjjWVmFi6ksLTfHQb4bt
j9lrnuimFwTi1zOXq2lz8JWbps4qE6KdVvxNQyt+5uT7WoPqMCLIe8du35LRDlOqHodqOEuaLgW3
D6ZoO3FBXSrnKJ7kWPYez36zry7EfEqqPZF6EeKIRuICONVOc7WqcVjIC5yqIrdD4Ch5yia+yKA1
MB9C+eFiCHp7ftfbN78W+JNzsdrGZh8bUMoD8JTH9CIHoBNmgX3Rd10476WNfmBbq3ZBikPZSNjt
db3UsBqcAyFbI51cV5hzdLKxpZcJa5vqSd12gmSjKDjnBVv0RlGZ8v+vQRTcPPgka5HXjbssR9iw
zQ8wskPrDLVARk9GhiRILxJeEASCvJxLMxhqJqNYfXGU9qhpYIz00HGfXm5/UdEoC/CvPqjOjDmv
wEACNVoKaGxA48sUi/Utu/EGBGgcHLVtm1u6NWAuqIHnCy9S81qQAvXWPNc4knlLj23fCa7J66mX
1YZZDtFqcrFNh2GOkW2IThXsRrBbC1+mR4nu9dZd3nqLNBUMy+hLa3sQJNCmoCm8+iF6FbceCy4A
jYMmVBOUJrcBDSN5Vtl4P5n6hxLrO5LJGyMhv25/VtGCc0DELIdZ5ZL+l/dG2EFNztjoYSsU6xCE
BRqHQrSrY8qgRnKh8Kpi5ra3BRlbUWTFC6zUbFShyfMZWSkhCkMhniUXHaVwM1wiKxFvQjAhXlul
6CG5ASlDlE0ytG4PsltmdHP701wfQtctFS9VyzC5NRsTyTFnkIhRx1Y9o35pZlEm/frd8NcIfyvJ
OkweC3TaX0AsPZcd+t1igpFyz6CRINC+vqu/huIgWbPsibEJZoVRs0gegTosJUEHwR3nba6t19sr
d70Aa32Npv55nquI9GCEQzqVQgW6TCG9PJGanKVZd5GY8u35kDTtQZWf9PFbHL8onXlOJPmh7aAi
nXZw4aGaG5dIkN3+XaL1Xl53K5gxJGvM0P6AHgiImEEPyKPJgTSdR/Xh392/XyvAwbUzzDYI74YD
L1AL7m1B8lh/z3450GyARmZAfGtHn9NTanqQfBLM8vpN8TU0h+EUxPRkVGRkIOl+zJKQTbBEnEVy
IteB62sUDrJ1+BBraYZRmv5b2ma7S5d8VFrqngt/EHHuRDPiIDlvTJt1KdpS9RqqhEnv6Sps8Ayy
u709/iFu+ZoTB8ZmmQ5pY8zkMncGyNjyjiizO0JDpywgmw/VprQ3PA3C5fH8cHvoT72yv1+8X0Nz
YGO28OKuc3VhFeIB7IH26ielm8VeiT6KR3KC8dqRQiJi6Wu3dxk0w8YID2UISoXgk0uX5Bl0+EwN
VGjohNlL73Wv0k5Eir16fiA3CulseKuYfP9oNTvxZMn4kbI9uFFdfSuLrTr3z5IlqMVcz/auRuKO
j41nUdeX+OLR80I1rPZYCXqACqCyAQFgn28znzyihitC5OsB5Wpg/vBoUZGokrrkW+unApYen057
5Z1zSP3Ca4P8TGDDvC+D4dd0EGV7RevLnSlJLeEp0BjkokXPCTpqMgttHhAtkMdIgBHXEXo1T+5I
RapRs2TWFnyqzsbROjTP9NX2Gx/0EVzYyam8X1JEohleZ1yuxuWOmMSyou9rbKElb6WDPyLZsMbd
l/Ap3qPE9jTdOfftuXjX8YWjB7Atquz+9lG7fspXP4E7auoMjTSWEzyLQPYERWAL58HdQhVWBHhy
NYD4GohnQiREbm25mqGDiH6lFpxLNmWC7ygagrvWOyU2IM2vAbEM81FV+6MZWf+mRLeahfrnpUlj
aa5haAtRAg2yddX3uOnhswC96zrfKlUtYMRfhfrVaPwVPemZw2zsj4Ru51xxzQlkEKh23d4Dn4pJ
f4Pb1TAcvljpMBBIZCcXMsBxYJgfTKj/TNm0SaDLl5U6bDyLfA6Sfn4aMtRiaflUlOOTkzV7XTa3
Mfp/SLSFBZU3pepHX0I9rcODs5naTZMmfsmivTrtavWxMSJfl9+LpNi16FyLiOFOLdsO2jHpTo0G
JmSYp4dJeaq0xs3ynWxCymzpT2uhl8MuTpI9waQrMOVyX8rDu1JfRiP1m1FEVBBtJA73LNuMmd1X
6SVCL12ZnRRF8GGvZw1XS86BW9yNZqkwHS+dzfLW0QPne2QH+WO7XWKiWgsJKDx7kWv4gie3PjSH
c9C2j2ejw8vSHtJdp+pY2MZTabfRNRrM03MCobnbe+tTQvPWkBzEVXUzsCnCmVx6OnTdJcA55xXa
Wcp29BPPqbfVfmn/zUH1GgMlgDXVFpKf99FreQ9RPM8OyQ8bD1vDS0A5l7f/KpW6+hAc/pFisNRC
xYG2mnprTtWDkw87BnfduB7922shOM08paKs+rTSK1xocqLBafUlL9NNMT38t0E4DJR0JwcFJQNA
UbKvoyxgRnKkLRPMRXBCHA4HIRPG+oEiMnDQVjp1Dai7Ik6SaAgO/GwaR6Q10vRCpMe4/TCAKLeX
SjTA8vfVAyip4POMkgQy99bg9pbt1Wbv3x5C9Mk5IBlyXZfzvEkvcyk9SpXjWmrsQzlAcCuJZsKh
CUF8mnYW4hcS39VlG9itiPh5vS3t65zwrZCktnM9t5L0YriD3+7UoAj6E8zX3nJnL9XbUfWo6qFn
qxnfKziC9/7km1B3ZOeZBe0HpDQdLTTyQ7tZuIhCzbPrGd7Vz+NgpuiclsgazhYoJd6w655hd9GA
xb+Fj7bvbCp/oRyXo1vdxfpWE4Q219M9q9F5EKnaFJ0WcXoxPwzHrZ86MA+lgBwHhmUAgoWiN+Dt
D27xBkg94ka4Oy03dqShwSn2ZksoTrxcBn9HbvgamJqJbCSfVNKaSdEmmDiD6lHkbvUN6vgnpXDH
+03vq+Hid5/fO35xEHWuXD8zX+Ny0JKix72uE5yZpKvCRHe8SLI2LWiPt4/m9SX8GoaDl0qay1ly
2uzSqmfoc4c0FW0L0USWX7DCl7bWiyRPp/QiZWgiR7VqDOdM5M8gmgaHMKVmZnCwbbKLnkb+1MEv
LJdEdYXrL7GvpeLCBog39L3Z6Q4aw+TfEbjKuK/ln4tKNbiUB1RQ0oO4e2A5M7e2H3eiTX0YpDim
2efDpDllG2NjhvJBdP+Ldjl3dNHc3g5EHtKLU+Q+Np5XwrSJdU9lAo4Aebm95wQLyUuX2lJal0mO
hTQQd7VDsk8m+F6HLROx3v7hZfnXJ+MFS43ZzNuhwkjUzwc3BiCj/aI7RXjTQlbiJXLp3nbx/Tbl
cxb+S6kc+2t47gyjE2NOMhNnOFIQWRmbqggJvOxqFvmp1AruccE544VLHWs04bu1fMI7rWTPTpbe
TfPv21/uHy6YrxlxhxkesJqVD7hil6e6gpbwdoQ4c+lBp+a+euouFKZUFpIFFQQePGSfRNmmf8hR
fP0A7qDLWR31PeQI4NfGYDfTfXbXZTBHdhKveuqfYAkYQ8rUTwLx57xOTFl9z2Vjr6DMHg21RAs+
EkFHy9VCcGpe68P/u1iTvfkgWGvRMeHwZq5xtUHHPMXNM/rlBQJTQXGyghlbVkazuwylRbEi7HV1
49UcOcChCfSxwbJPLtqd9mPCN86PDDR1nz6SffReMTyWXDlkO/2AWvWJjlClFRWqRRPnwCitlWqg
jOIb21DT3lqFA+fIdNtU//Hy4zvtbUsdmRTh1lCsZ714TRyRpp8Avfm+ekUx66mb9KX1i+6+Knki
I4N/SF/9dSp4oVN10vS60bFV1BQSYFDCVpoJzvEZJPzScw3vq+gsw3ymFaRMRHDAd9nnjLUDjQFu
yt2SuavRRuQho+E8OF521NCQs8i97fQzmhphqtALYhcRvPMqqFVclWmHRjCEu+QMPwV7LzvIhQ+H
/HHxamf+cEbTrfLSPOlbaLOfrKfbR1Rwa/ISqRI8W+pGAhiNs+VnGQjr3a4HKz6rdkosYAUJ15oD
HxnFTcUiuMv0jZOH6Oe4a3CRaSfT1bzKT/eyy7DkhgfNwe3taQrOI69/im6VyCQE59FW453VPmbW
udTfYYgV3h5HEMTxcqdFQyTW5ziOdmJtE33cxYoj2DKiqXDQEnUdtC6qLr1oCtwTJ8hDwdan88zo
/fZU/iGz9deJ5Mu4HdUMqYaCCfhwiyTf7KIP3PSQw/PotxhJnG2K1N7r7UEXaL4RK/I9tmiQSlkM
naeL2YBDNYZdpm6l5iRFxqXPbE9N9OD2gP/w4vuaJRfgqKbaKTPFAaxyF8IXeHF+CgRDWRlqVjko
zxAs/W+bka83tePYpGqOM5cOarDooVnQmloCVrkWBFQC8OYlSu0E0dSQjTjdoNLm4bBd/M/AVxJM
SLDr+R7aqNGzxoBG2gVWIa5aoqNoFPVjfOIwtzNU2TIsEx7emuLwtIUWL0k2JXiDwTHPbY1uhmZj
O7nDlD06MpS+EgVEg0mfTlDpg9c0lACbrvuBBivdRcU+9cbRcZ5qaswfRU/bED7VsC8rkMipQU2M
C4TWVQ7y9zOLIcBc6+BewwhAAxHbbeB/UprKSXXa34jGg9LoP4iefzNy+muoqoPBvHTRMGuc41iT
X1VpnYx0LrcQFECjZ23emxLq/unUaGgkgblBmXsVXFZ0ST/H5NUhNqgEBkylIbuZwGPZlgKQMj2S
yF5udX45ID6bNYr/Sd10ZozqKfQISlsSfMNrYel6gfnjHvXpVLVoC7mwPeLiY7/pnqt9eTce9B1U
0Y71w3xqoP32KmqauBL0/zEul+ck80xUVYN19hSh+tq1u0GqwhEyt7cP+hXY/GMY7pwbTj3VdJiz
SzfhGs+h198j4DXnQ5v8vD2SaEJcPkIxSZ/ItQ2Apq1bxg3cVELLENmGikZZzuQqkAcvabQpsoWX
ubnXhzs5kTZV5Yhu7GXxb5w6/mTnMKyjpYm4IN2xl4UODfWzH3K4vJGcp9vLJtyAyxdczUitHYhH
khIn/DQcs29L4A7jsx4C7Q/TXfyUn5PDDCMaVBiEgrCizcG9UzSIAzZV56SXLnu1c+LFPQtk6TRn
wgzMss1uLehyAa4mmY5yEo1znCHek73ZX/KLwzYK5bAJy43IB/maqNMfm56LFYreilUysezSBMqP
4kDxCsu2U4AU49J19VFCLqPxDbT1JL76g07uQuLpD6Ic57U7dv0z+IpxM9RaB1mnZdIsGHa5j+Zx
E11mzY7C5aU8ocHl9l66ciH9MSCHKZHdjqAF4rKwmifCngrj+fb/fy02+mMADk3apEysTsXp0yFv
AC25TbavNuZumdSiHIVbIzqLEgeCTcqrCNtUqek0yinEo/qgb3a9dogi3Uvnze3JXSPv/zE5Dlqk
Io0auayQidxkMHFUn3UYt5C9np9zUKuTbQ6TMo+iWU+BUZk7fijQ/SaxZ35fNCMfrXfh/hFgHa8y
HA2qDE1I7B9okwUF7EdhnlmZ0O+jYArhDZ+5WAQxZfYaXeePheAQyRxJbM3tmF2Mx/Zo7ovYhTEZ
SG+famQLhbjw8zMqEmHNBLeVaANzgKTPjaPUMTbwqDMvUwu/KHe3v7IiGoJDIrnp2axZ0OjTHse3
7lvyiUTjvt2m3+DZeBQ3fYoG5MAoYdE49BPukk6CxxpEius8EdB1BUPwhVlYffRlQ3Vciv2bUc3I
x2b/MUz6VEleAbiqzAZ0NLFs1E+g2ZF4i80R3GbIRtlrp9439vKb7GdvYhMPwSngK7WjxPTeKHH+
R+fbTLEX860pcqQWYIzDxS6wbsrsLkIGFoKk/iR1AUGnPlmM5oRypKLpLN9ytZB0bg0wCpTlUCvI
BaBLZV+dKAIM24U7xkZHMgA6kbc3/ZX30PpA8wJn6KNtk3mJceU9YBu0dNgShqqQiiAKZRwOOMCO
amHGZ6LytZOXDfLGgKBBBn8x5pdIty6S+nrn5c+FoMIj+n4cbuR2DeqUDEI8yX9Lc2gPVjimqRtZ
77cXUvTxOPCAHpHBYCqcXegghTD98jTyu6aKIPxcfu2NYMnhEKOf60iNZQnLyB5VlPYTne1NvQ3k
efAjUSbsJnaoMl+JReJh6McEYbuMVJ9hgs4d/Quhhq/thyH4sCSHDL8KruBFyZ5t6eeE98HtzyKa
AxeW0LpXdKXAtaGgcFGpsFwbRb1JoiE4hJhic4zbfgZCxKNLZSjo6iJK1fIr//GzY5k4ZCjnMY6n
DqeUQpogmQ/0J4FISINada9e6EYk7PZpmX5rvGWzr5AoT2pLbrBiQCKG/lm2GZECrna02uX0wLJD
nB0QsC76BM0u39ME7/fi3oY47weS+/aP2ENv8S4OVUFvw7VazR/bhUOR0rHMKjKw1HahQvtd2bfm
nSWBrmH/brWnpH9Mat1T8+ip6HL0FczPtzfT7SAX34EDk1lW5nxKgGILU2R5q5B7i7pSoMOxag7G
M6T9NiMTbOGbyIJBOWSBDq3TRSqiBLWGPL96F43QbxSRP6+l3f9YWg5ZzEmV8shBiJvuaOEpR3pX
32UbiomBBw1lr89mbQ2p/9Izduy7JKD5CCb5WQxZ7bjIKEwYl+LLyjhEBBJgjvVmZm+3v9/NuwBS
NxzawOOAyooxQj3JRrMpRHxl63sySWcL/gO3RxJNh4MdTY6LAlsV/IhF5rEnxwi+u11vCaK72+9I
zIjDnrwmTV+zz3fk4ldT+uw58TMYS0ETGSK2Ii1iAdR9RtCrr5TPRmWPC5pSfdxbrNiljmAf3H5h
YEbLyq6GMI2mUrQZQyw5drW5lOCO/4xmsPOT0PKGQLK91vYd+02FLd3tjybaHhy61NFksW7GR0uc
jVI1rgyjjcmElNbch7dHulb3WZ+2z3BpNcsim5M8rgjeUQASKzRmP2O7pnnOnhdR2Tmgm4Ieyuwg
pS5g1X4QpRiFP4ADlbYaK6PtEdZK2x7uYNF+uKQ/4sNyrfRh+62J3OZn5Wdh7omoQ6I9xAFNq01j
hBYfwBnqCz0rwrSoRZtIMMYn2K2Wt2n6LIXB3bKJIBD8XofotE/8ZWnBC4Fw5Uf6LGrGEmyezxL8
aki10XrILqIHwJl1NOfku6iAjmGh7JxBF1wIojPC6zLolFaKqWL3qCAeKyAPw6YQWXCQUL53YBpX
/hjvkvv4MT+JitICXOPVGVqL9ENiIsszVT+mDtr1E6zzxPy8ZffdiD94bQYIWBN7JIC1Jd6p35Fj
SKBe8lHf4TV0lN+aHduVY0DgbA6sE3bniA6HymEQM+y+sLrlzQcM0l+ktwwK4WawtLoOYKVE8aZG
6jXOlzDHr77fxgbR3uVQSLOHrlo00S95HXstaVw63d8e4Vrv0xp9PsO/1V7V5VhyygV9luxjg1az
4kM1PQeSHicpMIJxr3ixN/wqoP3TI5ATvTlFM+SwZ7CVsq06RFHz9NJpVajCyEgwQ9E+5UCGlqzp
hxJdDg2Bg30ZuXVluBKD2PXUuYZWn2ltSD4FY7nP1TCH0YxSPcBh6NgbpHetLKlEZ/Z2DlGVeaGG
WWvNYlYjNAmR+jyMhWt3d/UgPxvzU1yDSQY2aNEeZNDzIpQVLAJzsjpMHeM0Fb//j7TvWI4j55p9
oooob7Zl27KbThS5qaBEqbz39fQ3wfnuqH+op8/EaM0IolEA8vhMCaN/WhIGVeuX03QWdUjTraab
Z6LPxEmMWdtlzTfR2Gu1fIfhV6cUxI0k+FF0GqdTVG1WlOSgwQQRn22lJv5caKdWipwoL3217bZm
1LmDmfp69rQOwVTMtt6VIBcVXRV6RVGMy4Fm3EmPnXnYdOFjIaHvFxR3iQTWUQxRYkIx+jEPYIhJ
FU8Unxe5eg2L9k5vHVF96rKdCBITbfiYNE/TS8griYcivFOS3VBFm7nw4X/pUWtn8N4FQ7UzzK6D
ldAWFN0JQRpipY9TW9p9FcRRYg9t4ghN6sp6ccjL+36EWMvwHHeP8jjs68lVNEjYqVCVMqHrA6rZ
1AyhtfSuqfVWAkEsZoCquAN7neKWw/NiWb6UIL3SqneGkaPPpNV+xBm8+7x11mn5Ei79XZZAbkmA
Jnr+oZjBFBHmirisCueWDpKF7qipzs5C+yTn6w9B3+N6UjPRxKv7jUFjjgspa7rsnEHsppLVU1sn
r8SzI3CbZ8hIE1PQVB1x6gSBpEO369FOvzxDPKo4zhiS2RmBeJgeMe0A3ur4B9U6dDuBiyfGPsEF
rgmmCgbWGh+S4ZpgY+YaXRmuhfBl9OJ9+VY+k2OO7GxuWCqeR0NLqnWZqvQvR44lPo3RH7q3XPqm
h1/GjRKIvuiuzwiLQ2Gf1a4avybKM3SyKHyhjpczG6UiYPS7ww9RA83XoTGL3oYIjEKroznht/qI
1hQqGriZjMLn5qLhWIoXI6+R8kqj0jW10I7Ln4012OBxi9S321eLeiOczejzcV51GeGpIranQdgZ
DTilyVEQyvLz9BmTYHWTzNSAen/yks0QoNh/jt30lGEkeEKO0nypg+gUB5S2DeE+qowY/eLqdvlU
giIEubYwjjxV3EoG1I/CzNZ7KrlDnBo/+wCBByE0LVQEyhxaEfGmzB5UeXCr2TyuZkxlrqjV5P+7
LzCxQsQ0xbkxVyoevPGR0Wl2ft042r3ksGai/JgGskgyzlFflAuNxySsQgh6Zeek2I2d/t7oP4pJ
tvvYooLw6yuBOxcEVoao8O9giUTIyxgo0w+7cpuXjrQR7urNcgpP7ZcBA8fyXnDjY7gST/5aVy/c
uF/rcm+iHdOuK2WEHN0Cfvel3X36EFZkC3ByQigNulaJCdM0Wx1ogHqp+Bov9bmFdMjYVNu2VU95
lvlWZNo5RND7NPPbQr2PpZAyPdfNwq8fynljxoyWWQWTiOduraDUAcMKpfdstg4l5qQ1Rdn8CwLH
64Dx95r8g1LnWI16BbUhVo8Wn0XLS12lwfhW44rIjkiNDaXA6JEyCNSynC3X8iiaDNaEki6xW6vf
WqPcDMrmNhheo1G6PHmVe1VZJetNqWFzSyB9r0cbOp3pFiQGkbiB7Ha0yXYA/63W+jHoldB2+a4t
oOcRIU5B5e3+ISX66ztzz6zPJVThZJh8aTTcqrjTsmMoPdVwE8d7qXoS4E6rDQxjGLpoOXRbuTum
lWHLBmn92aZ/N8W/fgln/dteViUFfdJnlcm+hrUjtINbLPclZFIjDYTIcE97eZ9oP4bxHAsUZeh1
A/xreXYzLhBcXORZWkwJuWGlcjW8u7r4cvvYqRUYDl2sEHWmOCJpgk+Nak/RB40YerdXoG4vZ9Fb
eSjqONVhZaHjshrI+6N10VqoZhRqGQ64SmuyorlnjwQ3cz7X02pXIkVjS95MDnUq9DBlSazA9PwU
TtUD6FXcKbVzcI5GSGNbO9nOyOHFf6hQ/H0L+DGoUq5WcehxCzqvAq0MSqrQw0PTm+CJbh9EPuU3
EHeCH4bKJqO2mgTr5WPsiQmaP9rgj+6ExmGNmGpaveYFDkt4n/vZTeXBbjJyJJPaCIcjiVGBk6cD
pLXfhchdpEDx4X1t6r0iBsbkGrv1X9Dwk8fFftXFkxriPmyljj1a27yXZLvaRR7IZ8Tv63sHjT+X
Sn6SC3IokVYVumglpJZW9K3KaCPK62OW32Vo4c0UEAwLD3Ir2XCod530HX7on50lhyAIjrQJoh4Y
J5Nle5TeBelpohr6CG9I4zAEDBq1IOeoHUK71ZrLnYAytYzepBETZX+2Gw5GIqOP1lZGzWjJOnvW
VnsQz6ZGpZLYxbthVjQORqauH0StxXRB9C7582MOdiCm/CgsNgCE0UwSbt0/tEr8DSH8AFMej7Gl
DEDHWJ+gMz1585h7UtfdjfrDok+2DMn4BrxY+vg1TVRYVRPcQaZnImmixKKdWl+b9dvtL02cKT/y
BIqzuCtGWJ4RLq5sbKwSuSV0ivdmSuQmCdPADz1lkFWQ6gqTABAl1zFjNZXiqc6JnhDCH/1twklI
RjjFsAyx3jjmOHp6dye1xyQX34a588UmI24qAW78TJOZx4sGiff0XGn5nTqIDxJGjW8fEbUnDlhC
QZiWSWkxLTY0nqmDEXyOoP8HQr7aOIWpsdOHnnga1K44NFHmaUqgggHbI4u7QUk3Km3EqZvHoUmu
9LJZjYji4i3ozxP0Gkaedte+sKTO7EWO/JLvokeqTZhalUMWq1TTIk4VpI+bh7rH9EKu2UiwOGFX
fr19bP9Qy/n12jl40UFbU1QdPiL4bNPnCD2zGAm1vN7TdmvnW4WHYTeIyoO1ikrD/0Oy4++l+fkG
DLpFQqojSd679XY9KBsj3KeSMxa2+phsyzsUWXaC23yr5oOA8hKBKZR/xk82GZVmKWmMCbRht37v
vjCOMJasSw7yFpMorGnYciXCAP5DwfzXnjlvpu3zyUC3Itszm3XOXehdji+WNzuyj4lxcCd7xAFf
zxD+WpHZlwsXw5JEK4+7Gohmgck2KT1N2mWCAUetdpbsIdYaW7WQodZqW081wpgQcMqPO4mmVUD8
SkYxyRrOxghVxBiMJYJ7e4/UKhz2IHqXVy3EFiNTtNvpDMV1u1YiAuEIuDE4uBHMKuq0BM6LOPaB
3hhuExF2gdoHBzZxmoKcWIcPCr/FM3IIJShPSf+Hi3DYUkCWoBILZIvkCa3/6W5dg6IdvdsnQt5z
HlaGssi6lOWGfuq7CnSK9l892siAgdRom/hU4oM4HX6iYZGWJB0VTLwVEYZXtcRN8ldiTwQq87J7
XT+bmtLieNQAwxoHNjuvb8fGEzzYbF/YdY9mtZlIegJqZxxkNGKRJ/GKZesMKkT6j0b4D7pnl+kc
k4OINdQtIW9xJaYV0jfWeJ9r40HJv8xQrrr9DalPyPZ6AUat2IAaZjGyc2F+HURwi5rJV+g5v+fy
H75WfkIBtItT3IYsEGZc+NFgKxnxkP6hZe1vZDU5QFCUCW7pCPsVh8c5HTap+ZT2H2r8XQfShtJX
0wJBX/li1k89Sk5mvgL9jlK6+In2NmqbPEVDSLcRLOopUI+PV+mTF7lcZhWBiRyMroi+gcgb7cad
QSdT+HmwEBE6uR4HKa0xNJIVYr3RNwMQeARWckrAU6X64kYvt/GRah+ingSHLmYaScskwmlZ8uHb
IOuPXUXUeyi/iB9cECW9gOYlXl1+6H02GCY/o81l3DBSku4JYnknzJ3SigaEtf5tmGFRlNossGwL
/yCCGN/OumMt8TO66SgHjErg8/MLyIbrQq1hckIOVj9Gawkq2aPdFa7mS2D3Sn8WW2WxzYMWmEhN
gP4kqm1aMZawevyEw2DFrSIx6x0Wj2piOCU6MBtB8W8jD3FlLA558iIbsmVBYDdVsiMhV93J77dX
oJ4BP8vQxtD4WFJWfUb5dwXfZm1r+3mDh+eNyRHeHTklSW2KQ6BZVVtF6HFbFIxLm0qH1u8tsSlm
XW6kH3hyuqmwygKRHctQTV62aTBZlwSsj42JOFGt7Awobi3GAUlcxZGqTrgKuqq74mjcWUq3beIB
zFuKr0yKl1sx5alQ14/DkqGOQbg6fL44eA7ttoVS1WwjkVGl9oqRV+gnhZ500sEaE7rEx2VV1X/e
r/rbhIOad9WA8h1resYQJtj9PMwsgYWH4gO4bXdVfs5h1hpVnBokALrpPcyXLTzZbd5G9qBRxUjm
o97aEuet9O1qLFKN8u7oRxtrL70UlWOAanay2WhgaKe2uIcDoxZ2UpOsz0R6UxU5T0YutFDMS1ii
YWc8hsEQxO5ow5GWwGZCz89RX5XDlBBt1omU4W00S7pTo8grV0gqtKk9zhoRfBDRqiqya3zhOfWZ
0pWCgdIIVNE/+aw1yQs/2o1qh3geR8ambW1TUh2PfbBbx8khTBOtpTjFWJY1CiPNWfvzprdhEL7K
bur9iwnP289R5UccJm0RTaFpcxQw+m3aA26Kxkb7rH6uvdnrUTq283hDF07/Yebk/3tzKj/msORp
OCd6k59FsFZ4TD3ZDicb5MhOYs+Cs51je92o7ohCivlifmtnSByHYOlDN1OKIe1/8Smo68Uhkxmu
BfiXVXQQWJhHH1Qb5XO7HMsgizJPrhofaZs7QwL/y/izQmtT89hkT3r7pckUt4bO5W2wkm+Ds8qP
SBhSkc8ZerhwMiaEVlq33Nag8mUygB1e9llFYRst25kDJmE8drQDW5+DKZjKxUy5AiZiZUMVDK+3
XJmWBpoi09RUvpvEmOK8E/XPVtnqXYhd3NDTvDEcjO+DyYzNspNG93qC/GJNDuKkYcrHtPhcc/L6
+rQeLD+sHLmzc7A3go/B74q39U2oGG8dcQrXnYyLxTmEQ3GjKUFXwAp8E3QME68PXflV+RTzAf9r
I9pkif2qC3CxJAdzolnL7WiGyVk7sYeR+k/60+QecNYnKlvF/tVvcHOxFIdylqWoZsFi3QSzRmH9
bOoft28xeWE4QOumpJViHZuZfUa2J+1Rs1TPCfrUWLSCL2hpzh8fGpfYUbVKbmIpYcGE/jN90nzo
QbrFYZDteNMjtUotSH1Gzo8qk6z9KyDrB/AiG1AVSn8Q35G6FBw4JY1gRGMIwxBv620BuUnzsGJQ
mNFHMEHP26tdx55f94Iva2OytTB6FWlTRnXeOevLcBy3aiDeWU+MQkN1MEwV3Q+vFbAJJnjHJgDB
N7Rpg3aX7kKnplIm19upL34RC+Qu7HGnSJUezfBz1KDd9ufxsTwlYF5/KdZdEYwIftG7bKJW5orQ
kAQMsBz3HlIib9TUEAVHfIG8WRO4d4YFwTYk0WGl0q/DsXhWoTYqHLVdaJeevDdrr32mZvuve1sX
34DDokXtrVFKQGM8OTPGEUFYAM3o3jbACZ2+UWyy5Grs0l98cUNd42Rgchqzr30twHyDUNUtEIpn
7mSTsfFV1/xibxwStYM6SZqM1VAXgYBrc9SaQJX2euUnxzF1mCOAgtMeBBsKlBVXVzLAi+hlFEkS
hVcah1e1VVqyliOPpR4VBYI9w/1wZGWKFIKhtrGLINpC08NczUJcbJ7Dq2mwzKhkXR0D2tl9BQKh
4UGAoIT7b7xoyqRpHFotqryYkYKor3dHN07ctcMY4Yi4GaMu6NebAsgWeASgXPWtLnbIwdfaS1lR
sva8/CD5yUb5Gj6bb0xPLtuhebLcmqktb3tPcrot23P8HO+Md21X+cu+ern9W676Vb9+Cl9vH41i
qHQpwyjcAH516TuIwTd5jFSvci7WH4bYESaQMA58MV1J12VVK9S9ijnykwQuDPJMt7d0PVq52BPn
ItVlrSumFLOswYi5UDDq7vJTDN9It/M7xUv84RtFxkPhA19Vn2KzTdMJlp2pygqYKkp2f6GR4oEN
Ori9Q/YCbjgqfEW9TjJjsnQYJK0DS3yWOF36VlVfk7VFriIizN/1ZOTF5+TACAIErS4NcPoYR1W0
z90os0N3DRLInepQcWxehLO0vb3D69nBi0U55FFGtLaUGrZoaQ8LeO+6oXYmVQzU4t0q2idp6j0Q
D+wNzYSOS3sadYiiy6WtDgvThH5fi+m+RC+TIbX2Kn2kuXovmVRjA3noHFJBtiZPRJYBAxku3PAi
yJzJt+D5M/tPXrGr0fDFJ+GQKhTCXrdWmFo2FyjgUmtwtx0Dfs/iSs8YlqWa5a/XyC9W5HFqKfVC
Xdk9s01pN1Z2fcBEKQYBo+f5ISzt9ItwD5L4TTGguZZyuwik4Av08SBD+1XDdo3+sV2/xZnh3L5j
nxPvN57RbzX4JunkxMTxsXJ4tu/A2AWSTyjTVCfqUxKIb3CQJKMFJl9aFAiN5rVWhl03W3e16DXy
M7EndiS39sR5RbOA8V81Qng4OcgBw//aLqBYs/BqY1/UnHajn+b3EhOdb5lrbUFhfHt96tDY3y/c
pBZNaXgRgHezhuKZaXnNRHFhUa/O4PBIVyBjGqmfEfDiCb1XYtgHikeeBHrND7q2+5lauPVJOSiK
VbRGhUaKPVnRzpQ7x5DyjbCCZiCXfLMqzrWWBZIiurMqEZ/z+rDqrxdocAgTR1lRWyK+5+Tksp1+
LHdLY4/fNJRlVuSGp718aL+su2GbueUxebl9mNSl5QAHogbmOi6IstYUrocGgXQDCi/auCmThHqL
1Foc1MxiW40ay9wy+icQ398js7FnsQwjg473hR97SWlTET/l4PKF+zWsosSa/xdEQDMWLTF7KFLc
QyrP1jfZKXKpTBZlTvlCfhmH+bIK8E4+j7RKHPmd1UgzcIyMX8Tv0ErP7Rle539q6/p1lUwOglLR
SgSpMdHern/Uve7IWQXmpHhbWNRsDgECfEUfHQNrp7I8yiC/VtFjGH67fS/ZA7/xIE0OZKIJbo8Q
MrOk/AzBjyvord+mlIrU9TmTiw/G4czUg1W3m1nwE1SlNw0HyV39Qdy8qSu4RiJPdxe/KPwFtG+I
x8bhGybWkX6ggkHiZfCF/jkWMYeQAQKGGJi+qM6kPJTqYI/ynz13vnBf9tKoGYxyP+4FD9UwG32A
dlJ4aUiM/FL3g8MVo1AzM+ywUA825ml8CSlmmOvNERdHx6FJJCiSnonooO280WWNbiOyso0DrVnV
7X/KvgKqotQRNvJdD1k6ynMh7idfvZ86JZ2aFtF7F52q6EcdPTXIEN1+AxSM8LX6SIFAQgIltfN6
0nfiMXvLnqPj8jH5SOoFKNc/LBtjmxFXhLK9fNG+SeauxyQOexPRZgoQC6C5Q2Xcn1/aQKcYr4ir
zxfn6x7U9hqzfuYxu4O3NKObxPLWewzO1MiZYoLSQbfyCl0WakiHSgvwFXtdiLOpFIAxk9MeGNkV
E8Y1DygrBCi3nKmIjjJEfPneKBNZqkJ82LKyI1AVKHbnRAhxUF0zEFBUkq0e/sXEDvWF2d8v/DXN
0HpLKYFx+aHEeOhhPoSq3T33ewNJxPA7TNHy1D3GOyqfRj0Rzq+pZ0yTQqAJaQflR7tM4JS8G9Yk
uP1GKBiwOKBZ1K6tUdJD5/lP877z4kCx1V1nS/GBXdwETFF1Zwv345fxHYQILcnsT54qh0NmIhbV
miB0Nh4Xp7ibAoTOJa4tOB9XsIxgclXs7Zka/rqNr9pvhX0Fqtb5gmeTRF/bPrbBFUGgD5GA1viS
vj4LYlGkdf4/JR/Is7BqhgxuNnCB+8wyCkiD1052rtz+h/Wa37f3+rfyqD/cPmJ2gv/sCmii/H/v
b6PnYl7lAigUEf/q2rKfcukhlxM/BrV+ie7idaKggVqSi7BMs0uWRIvzs1U9LRCkaVYMW9ZgJs8r
W+tRiQsVoq3h9mPReAJEU5JFuWmjHOc521ITOz16WkdKw4xIm2l8kb9Fca/rwipHKn/cavoJjCjg
r0YS8mxuMDFcPCpQA/UpHoWrm7NkSzUMXVZMkXsiYz/MVV0AgfToPp++SPE9Se/HwOS3S/JrCb52
XFiVHGZaA5BbWls2S3c1HxBYOWr1CuFl4mlcT5pcrMbVZhKrHBpIU+QwWtPP2W99caf4Fub5kBHc
Go4RO+Nih19Lb9lQ/HHEt/y03hdonoRh3Fc6HI8hTJ1UL/063c6ZTsAq9Tn5B1DE+qhGVnZOte+j
+V3VrIe26zytC+2MIlW5ap8uPibn6qdKpoSmxlK52ZumI0WfomrZu9UkUAEoQ4pbl4R924tvZ5QG
VCBGrJQfZEdAwy7ML0vnqT5s778opVM74yyvpA+DbI541GowfGnujE3k9S8h02lHCgpdC5ldlLZF
ZtXYc7q1TXa4F9vsJUsUhgYmkT1yaR9BfRGEQWQv3fW64MXBcaa37hCpjBrUguRAD1iNFHpBnnk2
MNsD0U8b2VokSUtnJkZcqLvJoYnKqoKziXKGnEqeIIIjrcWSQ2FbsxTICtV0SSz36YBcfE1FFytd
haTduf4KduWgVLDJCNscBlvaJU/rjnGGIm8R/9A+bhu+6w7qrw/8mUC/WLqNulwoh880wujW6EX+
yH1Qlnqyn0iPIsTCyAQ0cWM/4+WLFZdasXqI0yKsyR6TNUCvqaf1maekVAFHplbiEKYfDMvqzZBR
/GUP/VN7qh9bE3l8FFXCeLci5X+qAtUtbckRn/KdFm/G0VU3mL+pkAx/GfaUGMlVj+riY3MwJM+R
2a0CslNl+TpayHVXlDju9XjuYgkOf4ZwEYwhYUEjOIelQ4zxayTYB5uJLkPD3YuMYGEWmG71IiDh
8zQuzjWaQ81cMb14XsCCrmx68DZ123RH5doI4/TZAnexTNqn3aiZcNX0PneiTtqPiwQR85wC8qv+
2cWH5JCnyQq51mZcHhaiql6HvgjQ8StIselu76lQLfsY78dn1M7Lypn2ZJnmau3+Yn0OghI5C2e5
A89uAhpmUUydRVg20tDZlvwqg8FtkcxjpPW2OPfubUwgng1PstdqGKeURw2TaOVu1p8bWb6L1Sem
SXV7HcrF4Tnb6kUvtEQ3IBL/qP+MQSvhhy6jp4WipZ9s6w3r0Db9Oggd5YlYmniJPJHb0GS5NbHS
eQ/SLYSN4HuB7glWV+6rrVKAZqJ0qKF0ak0OjoR2Rnc9A74enS2lj0CV8BkJM8JTt6XxupjxCI8q
aSZ/ijS71w69hSatLN4sC5F9ux6U/rqgCoc0xjoPCzQmWctOgawK2ga3IzrCcqQ20F9yCh0y5U0g
jML5Osraj2aUYYK+xoSHoRjHSMnwMLNjVESQPFrWr7Ieo/MtslRHKZtnMDOI1eJF4ve2CD1ZBAGk
kBkWeuCz3G+0DPQyw/Dz9s26XnG++CycZ6RPeVWXzCErD81dWfqlZCv7CnyM98tyr3xj6jIL6Oyk
7lkV3eFR/qaOfnmkcoeUXVc4+BIG6DiKrcqqvCbGocG4EGgPyFp6ug9C4mfxP+XYLrbNwVXZRUKL
wgCyvpi/Oai7Hv1k4OBwBdQjwselAsl9um8Dap+ENeAZqjITjIzgSkRqTzj0jb7T5WKTiA+3z5Qy
qnyDbqzo6SCkMKqs37I/LcUmah9YDrGFRdU7EBLasuCqoV+c/tPQw6/vyrNUDZkoWlaS5OdCeY3B
ox0zEjJ18WbQntzeJQFPKgdPndzhzaRAj1WEdVE1zOFI/u0lqMehst9wYbx1PY8rKE6xDyn52mE6
Jm/hVovseS98y3as7xidj4tb+NBp+SSd3aYBmSMl7JvKAVddhO0ERtS/emxq9ZPwvQrme+tBuWcx
E0unvegpif/XMyMXZ8nhV7TUcTlFgAbtVL2bO/Yq0QXnLR+M4bLx8zdrq21vf3HqfXBoNFq9UluJ
Als+V541Wnd4K9+t5en2Ktfryxc749AmFA2QL9a4pWqAm7qRQbgM7vcBuV8XhGEeQsPIFZad+Q39
5Ol98ggizWZz+zdQp8oB0LzI4mhWYC4zs0d5DY9JP/pgnwhEiYjWCCvEt/E2LRtvZNng0Z8PTOtu
8KfDf5JzlcVfn5QnpYJAzZiFloXsq1TYc9/5BZJnmvQmGZQiyPX89sVSLKdx8SobKwbFl/EZM0we
dH3WAzSrg8UzE0frX3LGNQmVFON9GXcIkJLGpVWoiNPTOPCJBphkXcAwbKgriQ0a1o9cPCnJYegf
/+iaaBwCrWIviShWJOeqk4KoOg3QZOzLFoKQOkXbebUB9eKzcjjTR1kzzAtMcAsTLHqdM+/XOzhH
bgLu09u7ovIkfIdtjLJ8W1WYSddsPQjLoD6jBcE2vDq389Drvk6uhEQhBtZmleTjos6Oxxi5nM2U
RUrWDMEtW1d3YxwHIHEkDBS1Dg8ymSCPNShlzssSusgd2oL1ouWznSZU8Pdp0G+kt3i+Kgzda0pX
9TkoP4ztOGI2e4IQSGU+ZqFoG9MHmspOo+gJeQSB3zCA3sXW8CCA6WxrT1oxOlcEIOjzC3WXCy+l
+l6adxW+R6U95cZr3Mj3kKB/arLF7sa9JWbuos3upH+ounnXmDESQK99Vmh2ttShk1jNU7OmxO1k
h3Jjh3zDLvyKGtEjKi+19rGUqjutUVCkgq11kTv1MnF0lAfF9+vmaaNXRg0xAvPIsng9aLY6Z9wr
0GAVjqwlO98J22L011fiYbBLcWufHLapZS7Hs1zmyAHVhw7KDgfGYhh5hjcup3hyLWQR0WZ5avaj
YitUkYf6yhysGX1j1nmCeby2vTdC8KYDxxMMlUVN6UDS3bu9WcIy8f28WpLI+rLgTMc5drQVt0uF
5a1638BYZx6BQmKZnEW/v70qFWroHM6VSh6uEB9HRiZCC1nWvhXz7HR9BD1W3etm8EvVxUZMomNV
PLQxhg2HwWvBSPiHP4PBx4UVUyV5tqAe8lfCJhzcdcPUSuadFUBe47nKHKoZk8pf6BzwmUYvgFL/
fwKi+g+pQdKWFbylz7EGj00KIz0d28NL/CxSaEi46zqHhq0Qpk3C5D0ATd5YrE6WExBBeeu8OPoC
CSk1mvFFWQO8igb4BIThU+YVyCVKu/WO0YDKbt/Yyk5zShAeSN8a7U9DPL6BV9BLse0UXC+QTnl1
UXum2TqtJhL+IwEUfBdvNDZKZxYtSsDzS5Tv0aO4WdSzBPVwOYIKLcqlt+8r8Vj5Vt4w6erS6nKM
6u40fzia22Kr++mOnKwivBCDg6By6TWjMQCAmJIIoL/rlZmyaVQI76roD9HOtRq5xSo4ZSj7akpS
khIIyJNnDdoixEuI5VlzdPla3Ulu5qV+9szS0aqfDTakIaB1S3pE1L45VOo7tN4IXZZ/Cs+jsQC5
CMj8If0hk8QE19uZfnl6PKuWPM96K7cFm/devAkhbb6HdxLkG4zuBlTzFHVROdSJekOIrQr1dchw
wj9/NEPDLaTCzcLELdr7XI/92zeVAniDg5o8LNRkVnFV+++zD7Gk/YiCn3UMT5KXepZL0fFSmUWD
PZ0LJB+XBDQPLJoUNgYqYBhoWjdjjUYblhCGBoWX3qsPxB4J5/K3Dt4W6tSQEYbthIsg7tiiqV+C
KMB4Lt+FQN8g5nmlkvzEUfI9vKJkRN1owWCLuubEEGupO8sFLNhjnmxaE+lKQyYOk9on5w+1Yr6K
S4+znGIk14Xaq5PJsaavmVQQBpkwUHz77lqlQjSVeBQTRt+sDwOTpcSZERDKN/AWg9KJWpl+sh3U
W8Z0nD+Kqau6MEIww91Wc5BTcXVveWn2lCYudUt5ci5QkeZNWeFLgio0kL0mGHqXFd2XA2vfzZ1h
RxVrCSzlW3gXtSjVrse70NcjRDuXoXCE+T4E+XFIjQaTu+NQRu+HoQotfNveD4PlmPqKYc+GHW1T
UFqy8egWyeT/0nGGCQdDVVRD1Uye9hjCkiCT1ZbkHKqvnTahVEt1QV/tOLtcgsMyrB1J7YocXOet
vrw61V3pgAYrKAUbU2E7wS5dCfy/KI+6GLzzGuXQjPZyGIPikUrtXru+lz+Fg7miMeJWYwxnOYhz
uiALGAGCvP8vPZIXy/CRXpQJQlYLnynAN8Uat1Oau6I4E7HHVRt4uQyzxxegbUrFJDYz0mItZtkl
lDnOiYf2gW2M1kjW8EWd5GcCjI/sLhfkkCwrV0FcDFyWzGoXW4ybQw6BMncSv6baTxW9BUtot+FO
xqRNF0bHsWkeJePBjDNvgIPex3dx27imgA6n2HKn+CR23SEeomCMEi8vRyRO1KQJJil3p7K2m7h0
rGhxEjAqqS2ExFFTq+VR9aIZvUSFCqEKYHgjzX6p4VkaJkpNH30qYz5idsTlJSqPeWIFU7giHpnQ
3od2zQQ3rY4TTxsNAhqZc3Pr23BOnyrUed3IIrq6V8u1YtMxFM2bakqugVqGS6a1SWFoBmv71Xtt
LzVgmel381I+EjjPfu2t3XCuXDWYsSwJn8ktphgMYpjHwvlLoHV9phsZrvo7lzeL2dCLqzzWkPcx
VDU6Q60MTdulm/rFUd2CNQ9N2/9ifOiaTb5cj8Na1s4gdyXae2fhPUJSqBQrp+2fJXCbEl/ymk2+
XIlDv26emmzs8EhZRFeOjlzsWDjH2N3C9TG1GbBTZe+r85GXi3I4t1gNHuiETHbZlvtmnnM7a5XR
VvQHETGHkjfOUGuvoKBq4QOh3l9SUqbE9+UjSLWK1mwp0TIyh4XdQ4V7mBw5brZUgZoAdD6ExD0V
DV1S0M+gDocJjzs3u20iWraGxvDyQZdmW9ZK//aZUpvjYLCdwygZZQxwiFNhY5rDw48IFO0JQzHu
7ZWuTjBeHCQfSqrg0E/qEPdUkjtfVjQ7zA270WVXF0FnIoGesx79XERfk0KUl4l7y0eRAnp7pYqV
B9RkQTeTr4uqc3tzBJTx06BaOs3DPPXJWS4iW4+3C7p9pOTH7UUoZOEDxbwduqEPsY/Oa7dNhDa/
wok7kM6EtnRcoJUR6xtiSep+cOASFXGiFC0wWoUaiJ5tys+yvOUMfv3CEjjWz1h0Cp9KjlEnxiHN
kJthWJaswQa8shqmIIXiT68jhyv9WmVmvcoJqLLhaEhmAAptJylMcHSt7qgUTrPOkIHTtmY1E/aV
Okg+XJTlwppbbUZSaldvZS/Zoc9327kShAIxEE1Pe15z/S+eHh8pdrHa1wMINT670crWa+KnuEUe
hfmosr+uoFVzAC/gPjfmLTqmKMPBUOSGCf596nNWjbzA0x+quwYCZEuJYZvoOLeVu+iNp+WtN9a5
U9WpX1WFUxUVcdqU486Hk7HViaJSYMS2M3s/Uqf7xax1p1yVt2h8qMBVaOmRP7XPoBPF+4VFm0q7
6wo7NcBroY9O2hpfevGUVMsh/X+kfdly4ziw7BcxggT3Vy5abUvy2vYLo+12cwUXcOfX34TnnLEO
WiPcmHnraEUYxFZVqMrKHGcIjyTFmhLubO/N5j3NZMl4iUERH6eDY0f1xHA659mGJXl1WO3FNpOY
rYvdpecHg3/GWaxSQr1Ejfs8OdaDs2WaFvbNytV2Brurc+MmAhqnaOCBiE3eB21eNXO+jq0yHFA+
G6ji2fWMxLHmmRkkN0n82C7LIxYZCvGNxE9JDIL4eK30dCQK7xtuVMeLnA+9eZJYOon7FRtPnS6K
ismBcc22RAkJcB2MhEmAmwlCLbR/M4CZ8zpM8P8o+UBicHv9A2Q7Lpi8RldVZ8x5NFx9JtFrnW/A
eS4zPLJlFIxeVjlxlEFaAw2FAyiOLb+Dejby8RNgMxYUf6F4KW1Elb3txE5U2xzdv/ibRl9bdZy7
4y96MBrvKdS7pbWNi3iSs1MtdqUm6WAOCpirMMvqufpJ72fUR9fVyVbBXt2vFscffvaPyxu6tbuT
vKviIiLifHwhqCJmujSu2QI99wOMofcWmtLM0ovxoG2RXPqoX3jEXAVlHjSH5CQDtV0sLJ0Pzx9E
Z5faGCGgrHCgEIqW2/au2rW36Phr1hw8yHOgLgpMIbudX9ytjJVccojFhtVOaWjTakCBxYXlReV4
6pJlPWtLeP2uSKISsU917uGX7RIY47rAq9mIfYcdtA7lOiuSCOxchEacLyb/lLPFtFWroq6K16Ox
vjVX6uTHU9g+gZA1QrpuCHW/6nzXvEtXUh3Li1Xv86GF2Ktaij6vgfpCuDcF1X2+ScExiDzo/+6j
+mi9J6fsX/T5nY8q2CGLMH2kFibclhmeWs9DZwSU/vhvGyjYIRYnZk+B2jmm5NEht0pUb1n82JVS
Xv7rBs8Vu1A7bVLjSoMpSB0UrJyZrcDa4DXwX1MOuAIy1wCT1RQtTiB3q01WeOmYQxy7/GhzS3aW
rodBrtivajIrnSe4sq8NBSEA8gJmWADbSldKoDxeX+LrV9FVBSOUqbOOUic8JuSU/Uov17Hx5Ogy
ypTrXtMV2aYbs226ifJUERCRLIdZi5R1bJdrB5mOnESnsX3su/4/RQOu2Iuaknh0hqSCXDsa1efB
AQR/kYRGsuXjv5/dezaWGVA8qDzmzt5FPDplnzlu/fU9kngqVxWsS9dBK506qMZ1ge29Vfc0pGPY
36aV/xehge53t+jA09BG/LmRpXYlfgpW7P/O0S4dtx1KVOiJ8uLomzk3j+iX8/Lxpia/eqgvuup2
Mt9m9kOffo32Rz8wLzUzr3GpR613Nh7q5kEBVOP6qly37q5IQ92lekSSAYuiqDdD5+s5aGn72ov0
Trb8spEEM6RC8UWtZ6Ag/lKrB7+CvVPu7XvAJbdouVzBSe4VHZULif+SHC6xF3i0TTqaFmY45TNY
tqnntI2nFVLrJ5nfV27t7BC7Q+M6Oi+fM9BKokclYAflXo+95b4zPQZqR04SZ2deVclMnWyGgvXp
aFI3rkY5V/sEJsIy6PHack88Wdhs2Q76V6rq5e5KeqYvFe6/3Zf79fQ+m3JepW7rZlha89D8BGhu
foN2Qg93/ere/RX+LK0XH1vAJapV/YbLNW5mGbpGEvK6X/Wxs6+wGCV0glDw14O7OVXINxsgK1V2
3a2cjVvi476A42eDpXmvxDZc17EE9D7ud+MonQ8PGf/5Ae9+hSpnQ6idnZZ1hfo2C/rC4+VKoHpX
8wrdTn4WxtJ+fJlh/ArLzgaMayOCLgQWEHICxRZ9IZw4J/gofysQEf9CZvnFfXvI0Sgk4wKQxF3u
V3x9NnarjaZTayjNagdnba+ap2jL9uYtD50JctxKwGXxpAVh2Y0RbFE+dpR1FkqmybYYPDXs18Mm
ezEyDxKE63KHdxnCsZUsNcOjuSsbK/YOa025lND6BOzeBMuY/WZyzv/sWe+ftPR328pE0SThgtgv
rCjpXABF9Ne94EVL3tpOV7LaqGwL/+gSNsFcbMegP6C/uwoYEBM852mYPLCN/eYcpudsn+PlKWtJ
lDlUIry8kMNSu1zD9Logvo9ODIIm8a5ZLzcliA+tLTlMv4t7/We3Lj7dQNZEdT3J536lwM6ObTqM
WoTSNNY2vi2tg4Um0xhtPpm+66pZ4qIvNqOcmVnCT/PZYLo2pjokvXghnKH6DMDyS5shrwftD6Qy
m20RFrcsC41S5lgkLk3sE66Tqe5UFSgGLsbDKZGU2HPvyodZW0G9Cf03hLf+zPoml0YL3GdduytC
uESipVaSCngbzvWt3xTl10uMM0Ah+76XkcpIl1h4iCk0JoDAwnnz4GTYRusEHT/VWrnLfbrNNqn2
/9GFffkMGZrtGoZjEHFbkXDMbG1Btd8iVeWBlNlrE3VbwyIgGQVZKhmLxz84yu8B+XafnaNGzS0E
kAuEFThL8jOgIl89f+rK/EmkAe9lR/k9mLCBc5v3mUXM/Ngh7GLaJrNkVJmyEYQ9GzWXag56Q495
9KBbvWfInwyXXfH3JAQ/QcylUKFIw4tA0bpx/b96iJbfc9D52qccKXERy6Ppfw8oNnTX9ehqmgoC
Ti5n1Hr9Z2r5PGPIo0f6ACGjXtq+ftkXfg8poEGqvCzSLsEy9nrtFxbxGjrteilM6cse/3mjv8cR
otQyHVUKaXGe3DF+t3fLVqm2fXNDT81tDhpluk32y1NK/OYwvbmpX++qQ/epvMrclSmbr+A3UDw0
LJNAa740P5z0o2MQuiluqop5CsvXRnRHY3rXT2E9PrrmtnNvl/lklvsqe6gs8mSytQ78dJ5C56l2
dqnNPBsMjUuGVl2IX4CewwPLGdLZmedqJ2OOfYgLoYBeeG3/zrLFo2blRYrjt6O+dtVorWYEChIJ
mrXQGzOM7cM8ogu4jH2lLDZxXYdLl8K+Nr5edUeS2g9Dkdy2eebrTQdkYB+qbRdefxMaEsskdqeP
pI9J2k7RoRtB5tIPG1V5yJd8lSz0pRvKO9SSUM6Jb/DuQI7sobO2Sm95adl7TqqFpvLqVsvzMFT3
mnvo8nHflPEmMQ9t8dtemqCnxknJlhvbWpN5WyyuV06j3w5sn9n9rYE6SKtuQPtzco1kb5Fxt3TJ
U2vWkGEHQ6WSvRUxUwNWQxqw0hvPyfVdjjfOlMhQi7KTwn8/s5eOqjFrocjO2e5HGeeHusp22SyT
XJCNIlhlOtOkc5QZkJL0J0IJrfptSbuiZRsqGOMOdqWpFJiVNozvzZURlge8EaOAN7i7O/XG2agb
dR/dJZL8pszliL3tFZh5YkWJYgDn6sfyNQ15lykaeYBnR3Qvq2Rfjni/TYxgrkerrnTbQUbctN6b
PNvRwUXDV71yKy2sk3jTV2+Krb1evy3/gLX4e1SxsV1LnGFhHZJ/Blg/7AgTi7Ng0ndJFW8W093Q
itxEQ7TR7WfJyJfjs++RBdPtKm2X5xbm2/GX4rBt1opf7PNb4zj47NkCH4d+dNDLJmEDufyO+R5W
sOR2MfXdxPAGLgaIZkDPIvvV17GvkUe7+rm5PseLnS1nHlHsdWd9UlQl9/LmA0eU4W0K6wd1Z7AV
HGx/ec/hHQnSC9Z7elC27bshwbP8w/Pme7Y8DDmzAtaYVeUcYZHB3rxtwC4Lx7zmV8dcx+seXWko
Lv27zvfzaQu2p8+M0S1HTJvrbkErftWBtssI0jV5HFfRIeaZABKyLFBdyXNDcokMwR4ZkVNOZYSR
lbHx4rEImqd6GrYtPWkjeKoVSB2WP69v8uWwx0AYbOsWRLeIcHGTQh2KjrUxRONfWoBtFJd5reWk
HilAxQyWpwLlf+g4e01LfYi3eiaxV6UBDoIGXLDXP+ZrsD8Cle+PEWOwcUCLMx1UiMgD7DveQyo6
C5CEBVKlf8pQf3/p2No0cQQGH3I1vvOC0maaoyy27vK9sa8Qie7TA1iw7/4NRYB29mXCfTeYCwTr
DIW+xfwdZ52XZT8m5f769C+f97NBhNttpniNlBXAuipo9yy8SroZOdPS8qzSgY42GNyWn/VoBUmL
+KSPg8oOExR7m6r26+kUa6aE4O1imH/2PUK8platXhSthkmDK6Y2Ld9wcwlBzkUXfDaEcMXdEmVN
p8ORn7RjnD8z5Y4ZD/9xWYULPePkmqzEGDyyJ7kHI1Y8TC927NXhCPUuRL5g0lDBmCqrUV/0Emez
Ey40jVO8pPmboqCGZy3Oh1WelHhV5b0sdSlbRyHMKBx9BLU+tqrVe8CljZBFakitt+tLKTsQwrsv
72c11jOsZBkdavaiWZKtuujeztZLMEamaYCxJQY4hGbM01otYIwGA0F3odH5tFCCopI9Si5Dpr7H
FGMIUhmOznTESVyTqnd9Z9daXg9kjAm9sSqk6W35ywBxUw2yFXTjWb0/dB9k8M1qDQ0c+UNUssYi
jU5hM02ZatjA2JzXUWNuaujIX9/Gy2DjszkLhkabXZUlKuCwXEiuOkVQGYPCRjg9ybP2l0GAZ2MJ
RsSoksUyRhsYxw+yY9tylT6RxxiKWzwjmj3JGE6kcxMsSkEKC8yidXx00TWJnJ0T9LqXb1Wks517
qWKm5N6JNDnggIsS0yX8aR1vJnRyv3EmU31t7tjddNce8Eqa5aptfM2u+EkxUICiGThv5y4+kpH5
KG163XQ3NkOQKe0DJLyDxMCUSb8yksGbtPilnbcsk/E/yKYumJySlBoxLUy9V2pfHfTNlKcBa8rg
+mGV3QfB5vRpv2i1MqPlGLKrXXYfkUUywsWw6+yEClYHuc42TW1YnT7btPEjqa2gMpOgbO4I0rwu
6Cfd5Pk/TUqkx4nrtrDaFl1NE1gnabfLXYmllmzOV1/QWeicxvbYLCY8T9nl21p9X1wl1KUPaMne
iIKUuaMbmWPqPGDN/VI7prkaXl8o2TxE6zHEwC+niLuGeb/E5oZ2j4CGS+zhxTf69wEQ6W6cybQG
oJ/wmGs2SfxpQHFINx+QDtwtyuf1+ciG4vM92xctVXXVGPlpVp6avN1RRHnWgjbarLu3kEm9Ppps
9cT4w9B1dLUtOZSuUWCLtYNO8o0JROv1YS6jx84WUDAFxVg11mxhAbNtTbwJT0V9z0CuA8U0OFBv
TAEshW7LZ/Ekaw6W3F1RUVLvO0vNQAMKggDk6nZuyGXykE8Jr8/wIkvuWfwvct24CR4mXAIeLxNt
BZaHdbdBqcuPTmqo7+dbSI7kp+TA3lMQealBvVs+2RQmJ/3VfZX19MlWW+xVJO5CRrfFrnKJXJT9
6Vv1ZB3JdgGLhxZ262ynHN3X5EnW/i05TSI9jakXk1tEuIuaFbIFAD13Y4LE7PpKX85bfZ8lS4hN
YBjTKbMwClfes7DSHFCa3nD02LiXqZ58EeFe8aSilKRLMtLWPKLNtkgUg+UKR3XVr1vD6x64+Org
Gz+sh+oGaMijcVh85uEzXqp3chf580Z2miXWQeSmSYZG45lPWO3exyJPaKur3L2dbDMySB5esrhM
JKSJrU5JYu1rncstJ96Kw25D17wM3x/KNbm/vq+S0N4STBHobLSG0hZUSgbbEA1Ng6m7cvptZTwl
NnoVJlnni2wtBZsURV3f5Sl2Npo2/Qi9av0Q27+MpA5lyWrZu11kmemUanajCOaPV0yL1+khDV2f
WwIdtZQh5FJVpd+8XF9Qie8VeWdKC1z9dQT2raX/0bXJTs8USbKRb8mVuyF2BFZATXQxtgqNq2lQ
ZGjvtfXjovd4MP87WMj3rRe7ApMEIBiV51eybbSj4VB6HEykHrQ17xYCnxhezaFMpU2W/BLpZUiK
XoQKVSJsnOpz8dqKq61y/JTjtcc8KNayPNJl7IRhuwRdhrpti8If7bAsKeCx3GEN234I1E9n3rWN
Z+ShmodF4jnBB+90Ux8ZMhX1ZpoHj33K8GP/4EO+P0O4jlWiKmnsavFx+uHsbBWqXdOeMxiq0JJR
IcEwrdl9FbBb2cCXT+33uMKtNNUqdrJkhFTN8GaMY6DYMoqiy5iqsxUWHgz10ExDlOHYctWFDt1f
yFFPHgXblglIVfTIQt6VYCwBhYR9vlbyu3kvS/xcbk44+wjhTZFP9lJAQQYfcQMdV3Pl7OojeP/W
dth/RDdNUM5ecuesLC4rKbtMsjMm4i47cDQV7TLAHjEPpIonjiDJQ03zkbnHN3CQHt0qa+Ndval3
SSgLlv7hCf73Jn/9fhbkzlGURtUUJwhQLFzmaVOH6go0X6ALl3lM6VhCuKBPltbVXRn/xRB1imF5
3VtoFHzKe7QvF0S+N1UEXXY17YwCWsmY1/gcg/v2vjAg0jw/JYfBG4/2uri3qL8s4bAG7mprbwHR
kZ0syQUSIZdxVpi0HXGBojQOo/4BxWJZBHbZ7n9vn/BGmXNU29OsTHm+9H7+WZ3YIycX4jqo4PjZ
Qx5hRBQkqyBeji6/RxUsEpgwFytiOLTWciiNQzvtU5myxGWs0dkGCtYnX5yEqQbyJhxUYvzMPnrD
szt0S3F5Mj1URq6urEhVJWVTEyzSQpthKvo+P87NnR61WzUtg1mv/OsBgWwUweSM3WS7UV6ij6Zn
PlUgudD8dmRLKBlEBFISlLO1DKS7Rw7n1sxDOoK5fXi9PhPJGRfhk7Gtu4nutvmRVp8NOVSmJlmq
LwrtP0Obvw+bCJw0GpCdsBnur8lmb1GaOyTpHwt32RnRtGcqYWE5lG8MdLcx1e7LOo09VlintgLC
UkEP/zAqlk8rIFS08dZtNH92bRDGuIlHoRlsRrvaXilRvoo7kJeMwLkiOWe00aGY1FUZuSsSQ7yB
q4zMyuTZFKptzOh9VrUfRpXvLIY0okt21TC814VFg2bCB/SE9X4ynv7bWgsJlqheomhKcTaBJvcK
1QyimknAjLIzw7f7zB0M0OZQHFAyHRVrA6kz0Lym5P2/zYJ/wtkQWgss1azhWNoN0vSDG9JhlETD
l8EG38ZDhGQutq72VjOgUEDjdTL9TkBa6cztxmGDT7u30QFPkgJtDE2XndaLcfj3YRWsFivzfKhs
mPx4PFj9qylN4/3DW/B7BMFA2Q6a9I1cib/aGEYnqKHyjUlt54DduZ/y1lGZ1xarzlrZUSDfiuSY
09YrrU93QuTbRTSYOvDbJyCUS+FmBlZ6TdptrfH5+nGRnEixzsyccqDItgG/2Nle3ny2ur02I8mL
V7aqonLL0GtKETVtgteFtmK/ukMSwHIAUIjmo2IXr2SxkGxWQihU0SXpWrvjs3oGef+pJPHRMiWJ
Zdk10AWD0VV6p5qNyn2oDjhTsya/ogcOeHH+jbS19n3hRCxcuiiToUbcNBk3sz2sALnbXD8HEkej
C2Zjom3u2Dmi9KZ7MnLiA32xuj6C7KSLciwMtPEFS5fkyEoSagX6u5J7Wr7bOfMS7QPpbLPamN27
W0uAHbKpCUZjqpMhU+Y+BtZS3fdZHAIe8HJ9bvxPXHGiIsJMbYyC6ily2bS7WcwnZ4aazfKuDWVQ
j7XEBsreNLoQ3TTGskwRc/pDOpEvzu/3KR/wULbMCu4xCmbwbSS1dQJT6/PAtG3cqDulXDrPYckq
mqyXHhiWxEYAm4PwEAo3XtamXtVLLMs/pC//NqViOXnUCzo1JtadX3rFDHM8fzoPORPwSEGbLpS2
8UhuvVgvVs00avWp5ywAqt9teRsaF9wtQa6q+cWmOsgfQpKzJcqtRHph6mkNh2SOydaxP61U9sqR
Reoi9swsLZVQAnYx3lingzsuLB3PGH0H0klgnUO0jg6I2VxTVfb64Qfpyqn+Ch3PQgkLGdhZq78S
NMuN8YkE9xQ9NvYxQ4ofD2d1Ndz1D/VbNp8ceptNUDWTJfi5txW/gLimZatEc2xTDH8t16Kkqdzk
mBHLqye0ebR0nSZgXDLcJ3PZldGv6xf54mqfjyh4DreyF5uqaGMcIN3jxP7w4L5kK04+PAcF6M4+
jL38VXTpFJ0PKjiS1E3VKIuBBjdT9hHV6dNAJQbq0laej8C/4GwrqyKbR73EIcq2zZ22ZxsT9RF2
K8138OW5tmGCG3HS1jBjC+PwFhbDz0MHumzIN6FkEa9aSTQtm5TwTh6b2lGJW6fQkJrei8p80HsW
xIa619AQRRwbremj3/cSLOYlK3O+lII7ASbHsV3OL97FkNNWtRXo65FDk3W8X0zenY8jRqJGP8TK
lHFrFt/bh3pr+PY7EkgP8U4BrELf9WhWqFZdDA4+2b27mN85H1z0MZbWINzIeZeOe7Arz15VqPMV
sN7lHXkwVwWgr9FNHxiVVyG/w0avl3FSXkwcnn2DGJoiw1Qmo8tQUt9YJ/rT/DE/k2d339zW+/mD
KUflFPvIhh+Um0Emiym5kGK8mi3LEg0Wnt1JfjMhmquXQWJc+dm8clF0wc5kBoS5UmiEHWsXOgtI
8kf2lqgf7TBKBpIcVzFIzaimJe2MVdTb3WT+7LBjef4osZqSay/Gp6OSVakOqlxYzTnUwX8ZBfpX
joyt40Cm0XERp3Z+MAQjY0N0rFZLZOVA3OQnvjWv0yLMHA+5bftu2E2h6U+G1z4ogRNyYBUsnQ/G
QTahdCKTF/3aqGsbKRihIc1qohkkOU4Fbf0oMzbxEK10/Lsx0Z9Y2OBw1QBhbnwlX8Kqy96W1t7k
Lr3tl/HJcJNdgTSppf+a6KOZveQTLhX5BbmG9y5S9nrf3pHUeU+63IudUzkamxmpFnI7W93oKUST
NktcCmXPF1cwb+2Y0L5tcPS5olOzq3/B4PBHMNmOH2Ng+iAcPjGy6jtPlva8WIM6H1q0eJbzP8Ig
iFc/tKBdJ4ccVFV9AIW3V7BxraQdl7LJCmZOMeYxYjYuh7FONwMJ++lxeo9Bzjf5vDKCvUD3QnUf
PyDokYTxknspRsfRlHRlvWBoogKlZjkrRzP8KVPWkqspG0eAa5ujwkqN4rJwRghYcsUD6UVQvri3
7ZZsiMfWipzCVRK3iWGxWSudw5+U3HSvI8527sdvWvfVPguZowHxOCClD+7RPOpbyYT5hK5cSDFe
1q2unKz0K9RJ73W0Y7cr6wfzOMm6bA8lRlwMkCtoLtEuqeCiyau9JKvJptvBtVfaUASSWfEQ8Nqs
BJuXuGTMVed/AivFS/w+R4d5E+jsi6lOfbfL/3hABcM2Onk92RlCgNqOPKObIQx2HHVdNjGJ6/hq
AzyLTKniZpkaYWLTD9XnEWP1hEokDufwKa+RXfbrLppXNTDQOY5w3yvTaXrsFzh+Jt2rLMVH8Hh9
oy5ft79HEKnvVCWyUHbluhDRk2NkgZZ/kkkm3HuxZk3c71GESw2vko9pDK0EFswhZ/Ur4HNRLucM
LyragmkANaV/xyp6PqwQtCQtOixnBcvXhtpKD+an+mAiAoPSRo8elPnR2pN9coruZG/gi2275wML
D6RYTU2KxkdOs+Cc9JXiGYZXQSgq2bl1UOR+iuJVuPgk9bo37u0dVLKccMmDseEE3NJWxkti2+ff
w8/Z2aE1IrMndsxZFYf7go372bBvVHQEgTLTg+ZcoMc6MmjFJnHa++vnS7r1giEgRpaxwUoRz+XK
NkugphSR9JAn2Q405IHCaWzHIrQtCsqdynfQH9ukXtRvnTLZjHruWW20TWVQ88t+9Ps8CraCMtNM
7Aa44aE5OYvtkdoOncX0aJGFRd9IfJr0OPDPOVt+qHYVpjJk3G3rq2WLdq3Jf8zc0/LSoQsBbXgg
TvEtj7twXpQaT0XuDX1Am3CUItAlJsUVgpYxsqKI0RgVzSzbmRWag8kgcWkymyJYrUlN626EZiCU
C9BqN9R+qk/eoKSS5/T1TfyDOY9acVXVVAHHonKr4QC7Kpr+29bLtY+2pP/qFf2/J+YPZrzSZg1r
lwbc4BPz5oL4LIKywnT6T7flD068RCMMpL7AKYxQN59X9ZZTkRYvsYISS9jc/LwrQl/dWDEgwd71
oa9v2h88eZOm0EibMMGleczG50Q3/T6WeU/ZIIIdAvOuYqFru0A5/cOqy43WRoFqxRKA5PUj7opA
La1P9aVi8Gmx8lA6JyOWFFJksxCsB2srSLVRnO8SZQ3FeNOcvTFlkqLl5Vjt+8AJNiO3WFT0Cdh+
5/jHMt1poPW1GqhIysQDZJMR7AFt4wpAbLhmqzT8JqFhM2p+T56uny7ZlggmgS7DErucyK8cx33m
7s2i3Fwf4XII//d6icgpt6e2qmpc+sHIwmEy0OUa+Ub5PtlsVZiWN7jK6/UR+Tf/GeJ+jygENd3g
Ti5o9JFY044ZRK3sYQy4xkqjeRr4GA23WA1Q2bs+qORYfBUxzlxJ6c7Iw/ScQ8mpvaLrwjgH3bQN
Tdbq/fpIki0TIVN2b2XTqOIWpXR80+LkcdIkAowXy6zfYckfJHSZnhO9sb905bhqarvWoGkJ0GTI
+8Prp1ZypSSxiPuVTD9bPDN3epK4XXbUHxY0lPbr5tbMfE4A0KGUjd50KOr49dp9baTJQYmz+gIi
nw1NFtdpa2cCKQ6EiyGftbVXnNdhYhh6sf08BVUvCVTg0i3J1ZOdGMGQtL2dGU2E4IMWgMBDNWPs
eg/O3x+K6fn6kZFMUoQYJZmtOi7HcuhO8WrldNcrxhas5SuFdh4Q6xKfLDmhYrVFa0nJZtaDaWv+
jQp649HIkWVWL1YFz87oH3gjxS7jhqdcvvifkL6rniiKSTbXuZYzKstWUHg46DVYA7IeWPuo4KQJ
rVe/tm8MAIt3VUcyW/Op7i0/gUB6ZWtZP63sOor8bIUzK0tTA4XQhAy6QMgIol+f6wJV2zKkD9LM
B39+XTGgIpeXDtCVmelYWq6dqQUliAx524YNQVvQ0sjwy7Kl5ffk7Ab20dATwvu3iuTd1qDJ2aDd
uku8BPmsvpWJPMpG47+fjVZNY8GsDBklom5yBuywlgCh6Nwt0z6rZHCLi1CF80MqOHECumiqGqh8
Kjx0jFlQLXNopcmmi+xjU9w4ymrK4oOal54dTRJH8Q950L8doQgJclx36OmIc9OtjN10k+7B5L6O
bswwfcw2pPPcrbR0Ljk6Yq0lrkxDBQCQ38oZ8P8yoG9R8GGjg6x4+6/3QqyuzHPaKi4vmrvpT8d9
hY8fq/dBqe/MbPKKrFurjbWpCkCzq23q7Nuk3F63q19Qkys3Ray+UN0oTQQyHBifbuyX5qS9DFwj
flMn3vICgkFj9PSX8XbaONvoBoT2qxmp7+ohyYM+RVMdZBPqxhuRAz+aAVk7fqz4FiDQnqwQJ4mJ
xOpNstRaWXFMIjHmAGxCa5oaCIo27pBvKg1UpXbqoSjw316CYjlnYqk5Gik3XEjz0zQN+7oMYjBr
uQkLClvagCWJmUXw0VLamb7MJj26pvrY0E1sHmwr9WoCRPmkelWLKo4b3akj2+tmtm7V8q4FGKDU
XY+qo4wuShL5ijglpcQsFWZQIGJf1F4LYxAXm3Z2l1Z14M7jxqijp3QcwqoyPdC3ru2+PzSNBczr
idbPcQQadOas1GWRhKoS96wLJhDchWWdLD096v2Pcf4BIgjv+rWQDSBYPYjiJGU/N/SYOD8Thmd5
+3h9ACJbWn7cz6x47MZRG0fYaGNtogwQmHt0Fv7IHqcgV30GITDwWiCPycL4l/vZ09UMqBAyKhsl
4Mrh0X7eDpUvs0eS0ydWYubBjexpWOgxQqeMrt9W03SXGS+SqV9O4P9t1EVwEnQcM2uJVQrnPAX9
/XyrNp4FJYIH3jyb7qpbI+jBwEL2xZNxE79am3Rc1U+ycqVsrtwPnG1AZXVLZFkzztD0MsTxu9Ig
5Q4y/+uTlVgtsQQzA5eLEA+jaNG7Nbi3agHaqhEdXs3olYq96gukqVNDdnFlw/LzfTY5Ukb93JWE
HlmThBUB7fmUT+vCyV/H5cdgzgExk21K59uptd+GcvHACBD0sb3T0RjVkiEc43LFNIIcaX3bJrIs
tmzt+e9nn1cxZ6xBnoTDXxO/hyB9rDC/ymTOTXKLRUaMFNvqxiWOM2nnd017y1NX8iyRjSAYIlpS
qio2H2FgsacrFWiyRlnDvmwQ0RhFBqrqAzaTxpbvRIlnpnooOabX0/iuIZgjyzaN3F6wI7aGXti+
BoEdlMPnUgeLSPWjydWfSTW9Lws5FY4DTXgy/Y7o2HpWGhleMdvOrdWi76k0xxNVp72btGPQWXMB
ZKvj1WpdegWyTp5Z3LkxAWPcknpL7/iAlnhLUXlApm7TtPTh7mgZe6r+XIy3dEp901pWQ9s+L+Wb
nSeB7RSr1lrA6tyijkqTR6oynylO2BvmihnR3hhA2aiq69l50ZM6MKJsbThO4LTzJtebn4MW1x5h
5G1WklNSATNYPc+I0JsJioLVx+zOnh1D+6A+RvRutqFFSaB8xVyvmUqP2E/9knlqjRGqVbVo/gRa
laz+lWu/YlN9zVLz52jT27LtnxOS3JlWuoGWA/K503pkxo2eJbuqTyTFyYssBHjQ4BBomqGCru3/
XqbU6JO04Vre5GQB/FF5Iw075yldfAXIgdmjYFLFe2RLQ/2Ft80PgGa8Ubapf+fQBuhmdD52QBT8
mzt+/lmCCTJIOuWahQqZgUxEbVEsLIAfAO9fP7mXLsf5MIIpmQzaa4OGYaz6V+/8zGRJTNnfF952
LJ5NA+rhxbF39qr+oMFRXZ/ARXDX+QwEG9KXka6CIecvruvstT316PG9xR2KPRvvY3ZvbdgbfUhO
7qvMB14Et52PLZiWwkUfzmAAwZdtzVX9AKrXU3tb14HW+m6GXmtkrnbQy5pACesVk1+u00MLaI/k
CPMZim+Q868QjI9Tp6SAuC5C+36G4Rl2A1lrxXhyx/1CJJm6q/sJS8AN4ZnrSUnd/gU2qaiNmuBH
Njjr6xt6yff+PRuMICRv58qs3UZBD35GgFMcd2mJ3F9MPzKz/zn9P9KuZDluXVl+ESNAYiC55dCT
WqJGS/aGYckWZ3Aev/5l+0U8t3j6NeKeuzgbnwhVAwSqClVZmbXpgrbI0RsVCeilkHpudZXOaEvR
5OlyKu9I29UssGq1tptqsSJQXGw4nttZeRsih8kaJ9AasO3ktQ45oBZ9kqjIPRNTMxB5AyO8H0Ic
o/TQkK3vT8rsZKdE15428f89MtjklXdZGprSuvpDd1I89lvNz0AGAoUKgOxU4Vf1PVcepm4jA8hB
rJgcICOzE/sRrGj5QVVEuoi3Pt/ZlacRXO9p16JkXfv5vvQ776QWGAd96hiB+XDaxfhFWSg7/dFr
+7hyPtMw1V1tIbc4Db8mhZMdGtRT91ZggIgNOGVAvE9wM9WMzR9amGt2V46HsdnuwJ5dgB0q8xrM
eEEIyqmy8TvIYw7m2GxYjgKaOWiblmAqYwb7A5Fg8c3dcSEga4RY8q9I/qDQKxsnHRQNJ/5vASjQ
L0jY1/jXiiGq9+RYkN5JIbNo9/dD9J50P0MIzBcUvKHxAzFGJy0A+iKJX5UagvW9lTxXSQJdraOc
72Uee2KZnvNcuA3jbrRM2wVC4A6ajW+Mp7ZLO9MfRP8Ebe4jimIvFWu3qZzceMbcN5hKUcJx20hF
CXuxLHZ+VFYOswaz8gQur+LeuuXe/x4UFGx8Y3/i3uXoM6iCucJrrltgoynqtiR4xhBa7ov+mdvN
v6i4U92wOKQ+ARpf8wgVLOwkSo04/XCXPA8d0Ole98sXo8yZhZWHHMN+yMYcLoMOr3X8CmXb49jp
zkw+YqNXRJlLr/vz1ay8JB1aM+xL+IzCbg+2degsgEUt0EdaxWGEplcrl8311V38QmerWznExBho
aQ2IOqVR+1q4bYxOEdcuu/4zEytHKOyFQawQ1SD+lPwkn+hLIseMdtB3ASeS8QSQC94mmeYUR/sn
mCO/ddsEOEPROroKyf2nLvoP98GJYNxCgEXW+zWKT9rSASLbdndplBzYVPg6AGaaBk11o3oUw/gD
vbhD281BYpDSscMpuytyljml3ePiZo84go6Z1W5RT5uuSCu3gfgzhvFKkGcn7qnX0+ag+DPjziUQ
UCWIpxE6llsq+GdvydothdlustlIFdngH9zdamXMNCxKbWFzg4jVJmt1EouIdlMwiPclgQ6dxIia
Zn7ILD+IEFPjZToehvHJrnZWD/zXUuPh0rhm3HwQsLzmFHjIuP+g7HGom49+qkHKrDebBZKsKNmF
Tg1xniknKEBMu3RKvK4rv2vt+NlxmQF9Uu3yYYFuzlvIMdZgxj9DciQFCJmkO6fLfV+FnzKp7uMl
bN2pqF+62Hxb8uE7l2QrpxC14jH2tPznkFXgZi1u8hlqZ+VJM1psevTTzFz/Pnc1VNHiyEuk3PRx
8ZgPHCKUeZJuq0577e0CyC1qvS6y9xaNmG4sywNLyD4WRu3KvA+EbJ/TSCTbPO6/AWgI9d4qBRN1
VS87SEA0m6nV7oYWLHPcFvuM6R+y6469BlXjJdb9TFLPisPOt7oMA3Fjvr9+Fy+1u5iJ72fq1NIN
ttb8trJUi7rMHgPs1QiFOfpsEt1tLe7GZu6aAw/wjSBzMfiaIE46VIcwan8Tvdtd/yEXUhdmYgSd
mJRzYGJX16QiPSUVXzAhLlp3yapdLCZHY+j35T/Bq+SwOH2wy5frRi+kFOdG1zSWRt2FoFBiY2BE
t/X8sIi3FI0UpvBGp3vwj3vyd2lrLkuRzWYajbCi88TRrd6hNaQ+4kpxHy81ab+sZhU12nhMBDSV
x+AEsMPjD4A6oLcxy+Vr29xvy72Kwku1fStH3mZV39g5DBr0IRyfCdkkeL6rRxpPP/zaBq4cTYe5
kS7NsYFl0QctaSIPLulQx9Qn4mXU3lkS3/RZZDkLm9wkzI48N7z/7qSctuLsLRbLgYdjO4+BOZ2q
lJpvymZr1e/mv6kSMBNOVQcRveA2X8Vj1tYGs3WIdg5x7hvi9wik7PW1XD4oZyZW3y2ClGlaI/QE
g4xvMuOtHHs3n1qvwXgBj1xJHqqs8CqKFm2dLV7d+Nd/wIX05ssSV98zLW0oI03dGIx564xzAiYS
TMMB7BcjeRaVqux0IcP5Ym717WiZV5KwFubq91mCr6GWbocCvnnbIQEZdEVCddGTne3uafVnRyUn
UwVFsAm3ooiccE73OZsh8TY6TWK7JpqQpZS32mRurm/qRS9jofoJ1mLC6BoHUmqpnmTw4YGEvBtb
Wuh4jl6u5Nq4eOfPzKycDMdwI7VqnB05bcLPMgq9ZvlBqYozRLWa1S1YwiIzR4ZNHIZiBwjmvpkg
DJiqHpWnk/4Pz3K2mtVNKHUhErupx0CLbvrhyQDT6/Wvcvmo//0qq6M+Gy0bc4btsjuOx93j0Lh9
48/DQzerJr9VplbHvJqNsga0Ywz4MG04eEct2xECgDLJHHV1RWVtdcpJmSRQrcbO2VnojoA4p5BY
avqPFnIuidD969uoOnWrN3ipRYW0+/G0tmJXdj9yW4OoBPFti2+vW1IdvFUewuawgoiqhGZyGJgU
4XOynTz6dd3In3bOlXO3Rm5Y0ThWplWMQQjs75A0D3qTuTV7ENPi8MZy0i45RGX1UnQ1cyCo9UTL
svATiH05QFQCFtSAUIlW4U7yZs+NPtyLkvW+DI1vkiy3pT4eSpJsWuTPTj5grNHWumoPEq+7Niuh
AwZHj7YGWkJPUbu8ZPkxDtNP6Ea/ajl1eNZ8NuNtx8ej2UDxvf4ZFqUz4KdZmaWDNnfwG2W1TrHv
a3hJVOngxQ5xnsY082yJ4RigM6SpAEWrrKy8ly2rLB8MnKOa/Iiibmt1OxNtxOtfV3E11vAPvZgi
u6pKBACZOCZHECCQPg9foqy/LZXRXHE11rCPbIlYRsLT1aifk+nU1ZvdOEFcNXtV3nCh88ZsypiN
lwJHE+e0u2eRDcGFg+YUqYnU2o2s+L4ZZpchdkNLaaz8MtGephIcAqT5F5fy3PDKtc123qeLjYQh
HH8u0fc2ugmVlEqXvtq5jdP/P1vcLGCgXkoaEDv/oRmicabO2HTht9mQuyErvQzPthL8Z2McB9aQ
bCdaPqBDGDukEPuWo0NYZneaDmZFEW0bLcO/Rw6Ey2+LVPh187NEry9s9T1D8c9CA2yqoITXbkcg
JsqIOyWLd2Y87KzuIdY3uRUf84ntmwxDQCboQkpyGxPzpjEqP6F50EbZvkX5qTSn17x7HFoU7rvG
rS3WHUp92rZd6Yk29YxYPuaS3C86KqZ8Tr3rR/3SfTrftJVfhgjASMYcSceIUr4dVX66fE/QQPvv
rKx8MkkZ7diMz8/xFNXHDzHdxErd2Ev36Gwp67egZSetAW1GGEFlgRTYLYZai3gulESHKkurrkvC
MWvONVwjaEnvedtvrOq7poOOc5oVG6eytHJ3KP+Y41zj88RhtNHrjYbWdRbUkI28/oEuVXnPPcP6
0dJEethDAmAM0qPcQ4QGur4AAropAOyzU90Zux4MrsPmX3TjYBY12FMz2eBrdP7cVCPL24wGRapv
IqIfRAX4OpQni/kTExwbxSovb+dfc6tscV4my0hZRIOcpW+ZADttT58r9rPPHqbyezlXboYZYtCd
N8Jy8pYRd9LAOj2YHjARjgZFz+s/6BKp1Jf1rxxyUXRpKFlMg/nQnMTIgap/t1JH09E7rz3jjbqY
N/bt7/nkpP68G99VI4SX7//fHTnt2JnTNGcy1VqS0KBcCIpGQdX/0AsVsPeiEVSmmEEMYgp95Znb
icmGLKYRyBBF3BosVNVHF//n6ElmnxlZeTIgFuRIB2EENhMo0DR+WFdOKkvUoky3LTvFp7t4lM7M
rVyaUSYC7n02goY/NtVbDTRoPtCtiarp9TNyqWd/vrD1OILR1+nYp9i90R28bDdOLrH8DAcCPavw
T9/c3o6/0Dcn77G4n19V/RjF11u/SxPQUpi8xqUJ22Nbz15bwo1Xijh0saRx9vnWAwqLqc8Vs/H5
uEPc8FPfDbv/FT+en7KNigT9Yqrw9+P96T6cnfrFrCaN5LoRZPqzmJGgTw9jOzhWMbuzuqynOCrr
gQS5IKhPHEeFBwNGBFCP3tDX4Wbc5Hd/+KDcxLMeVZ71Ek3il2Ozci0Lul+6mOBa5BJ7JJm3lVZv
8sLcAP/2ICqK/hDayyAfhpqHor922a2d7e/Kq5RGV/IOrYeAPiWPE+D0Yls+yidU+Te91+4B34eE
/AxNC2uTbVT9etV2r7wNqTX4NIGPa5POjSbTb1O+Z03tmraKrOEUL9avwPNDu/I5TZqZupmevuws
NkNSu2CWV4A6VSZWfsZq7WgsIoqtTBYnITftoCk82SVgzvlJWb9lDTaUWm5ocM/NQ9ygqyG1jTZq
EJyrD9L4ZbevnRX7STL5bAKxrbFtQrA5ihR0OpBC1wHAwGM3Nk/97Z+lCZIHubnuAk/beGWb10/L
MOuarkLFLGAY7qQYATBH6czanoSt0yYI0OOv6wYVLm89qCCnRUKUyzCCgQIHWJlOK8E4XqrquAo3
tH5nYmQfHUB9OpkBEyRe5jLXHREB/Qc0DxsUi1JZO520M6fXRfpQhuECgIeZHVk1g0EtvbPDaCtm
fFmh8uiKa7ieLghLkDKiaWIEIbkd0tSvxOKM8d2UqUZmL6mffDm/K28TkzzjtcTCThJ4Vu0sN9FW
385v8pNswLTj9u+W27wBl3H9kKg87HoygAOpx0NpG8EcgoBgLtKD3X5ywV0zedDF6Bgo46Wa7iTJ
9+uWFT5hzXtqcmsRVg/3mhfiEPNnW7mnqrOy8jo91fXIqrkRLJjLLajtQ8/BbfIFABPLNahqrlRx
wdezABUYEOoxxUWY5pQDchxvsul5SAbMipfEAQeJN4BO/r/axPVkQJ4TadkSTsU0QeBh3+hK6t0/
Ocs//BbXhWnaNuMoZX69cXOYVLLrQSDPM7kdx3Jb4Q0/swWsfeJYRvmDzqVrcRDYN9FGxOHnwl9b
DSMIW43h+UofeE03Y5G6iDK209glnisAJYWaKsdU/tLVFSrrBChqBIFAs8OnBv30hb6Q1kRtSPfB
JuLMXesMoHsRBvhGG6jILxxKi2AByfMdpzpepJXfdzf2dKyGd9Q9UdpE6ym1Fd/scpZ4tqPr2K4V
WieiwQgAtb9NChvzxtXg5naOMeDbWBv9kcZ7FhagmpD+pOdb8GwrwuXF2HD2E9YxH8xJUxu3yB1T
zY3Su0hihkY+Xj+cl33amZXVBWTpOMUAL52S/hOjJ6jsHkz0Hm5E5bTeBEWnzOP3Q3Lfqko1qi1e
UyktoFIakwZeLSwXn1RiN9nLPpx61xrtYxI9kNR0ZtphsmT+xoa7hUaK7PHSGCiz/67dXpVXukRP
ZmBt8LQCVVQ9O7r5MbCf0DfAvN+OTdaO971713FV2feyQz8zbHy9rx3nC1l0bHoyvKS2tZlTHXAc
TAdF40MDnWs49F0DJa+RxNvr39u4pAP3ZdH0q+2R0dw0pNYH0ZKkLkiofomJvaP04KbJUVp67846
ZiEHY8GUxCQcrRF0Q+cGYOoQoS2aokMvJg1s0zZksjk6v10MCMEipt9aEd9YjD3JVN6m2tKciKdf
Mjv5sHur2LdD/KalxXdQIDqmnUduncWY0WH5sinmATxHjG4HQAKmAmJJofkInxWwir7nEQGFZtoF
ZSS+8SnuvSyzfiPK3/Ekz130OA1A8eHLRKgdJzq9pGx+zCYMNURCg9wUdCq8dLEQVmKXEQz20YV5
ViIHR0NJ0tPtofDTLkqcHDmKZxq465hH2TdWe691NHeY6I/GCG7+Lqw8ICvv2qjdFWXus4q8kvC1
bMWxsi2P80+ZJdtIL1whTF/v22dagL21WdzYxn9t5FK7f0j75pGnx0UToG3iQMVLsRV96cZCv5u6
/k6kKNCOoxPx6tgDqmWR720XHsFjiL0/cRaXzE3DFP7IfEds/qTJsO2N/NGay60oS1fvbhL8ldYE
4FC/xQhJ5Frt0vhtz32eti8Z524zyL2u9QdMWjt1PLu6He5rnieYjEp2ud05dRPfLxp1qJ7eoo10
4lyQjxM1dnNZ/Jhlmjr90hpeMzZ3ZhyDNzkeXmbUutwqR4Eaor3Hdqpv7Xm+AUdmWX7nOvenwtrg
3Pmn/RZUugu6znUeusnSFWCUAptnHtfg87UyRyIiDAbOGGRG0P0CPIw4dvUZs2wjwcowZ/I1L+rn
hVuVM/azO1p4H2AqzEVt0Vs643GMyM5gjWOkmj+0OqSvxrtZPtMx8wFgv5+N4lsaYvp4mTZF3duO
NAyvI61vty9T3aAzYjh5/tnI1zr7sLTZGdvvS2m7ep0/z7l0JswS1boEn6SxowQv3gbwcH3EWWzR
u4ew4DS5NiNeY3aPdZf6LQFiYfhg8Ycgdyaym9IKAd7NnCyc/HxmXmboIUZx2m0O/K2hjfuhCZ3E
StzF0lWNZpXLt1f5+TD1Ud0bqICgjOZ0ZuLKEFR8c+bGzQGsMEHCjIMd5XiHaA4FbCYeDuDBcFiU
b6cajKzKsp0yFKzyF94LrklSGkG6xwNFbk5E8uk3ewvZMjd6UtE6/inQX0mX7FUSUiDftFtSDEFq
RtwvR/jBnkQ/rOxAaAtg3qfk+oFR6DJp8wNpQPYviEul7qanC0sizc/D2SsH6UJ/fgOtLPiV1J30
2DdG89u0ZNsuGe4L67u0LL/LjwAI/86HNpjw4mqTt25i/ij5vR2/iFCiHZ4csgLjZ/BIvNE2Swhe
+z53Gq3+nG3DRj6kTd6UjJ92orXwqdk3HUq3jlbph6FZVJMBF3F+51FxlfpwIzNSniAl1/megr0r
REiCODTHIEL+k0KEayyoW6Br1NLfdWy5dGwVmc/lJoFlM5OaRFhk/V6lzZiOZWLrSEqIC4HqCvTU
zNNjtz1yJCSQ1VE2CC4BgdGu/GtzdSs01vcMZM16QA7dXmtPGnrmLjy04PSoPROj4GCBAfUixvlO
BAE77Sk8MQ7Ho1pU7mLid/ZLVrdBNmZoVRYeDA1LHJsPkWOE4GbqwCNLv5VsdvOs83oLcsqdseum
wrXYJ007R4uhPJfV/vWM4eKT6ezXrC6LtPmMuUTsSxsKEGMQ8IRKpxHzzWSK3em5IEqVoOnlSvSZ
zdURlCOX0JSx9IB1AvPhs/7QTTrD+1a6+YApFfpT2KWXkgIhHlomXeik4eDMdgA+U99kkKDqdAuK
Ohpgtg1TvQ0uNrfPft0qMV/ahRDtVPfTwfo88G8kHm7T+BGIXGcCWrnCrGdnAOqS/asq4JnhVa4+
otU8W3qEOkD7ssyPrWgUF++0r/9wjH8NrJ/H5iTjuRNmH8yD8OrkUFTZzu4TAHpfx3FRHKw/1YNr
1lbp98inuUI3COXAsnSs0nTsGtSaKfA6se7GU+jPp/ltC9iL4ZaBIt58i5vohsy3YHl1+nncWilo
OcFE2YAHS4Drh7+aU+VM4DaEyCpqd+NHi1jLtNhLMBEqzepItQavmrQ7CJa8xhSsA03lVJG2IUDH
N5BKYYsq41bcZrbK9TEfW7asgy/L458VZm+kZuHKKHpSqhuzHsmXU5xNw4CjcXrGYRPY9sS2a77G
3onsevDj9+mAkOUVgWrES3Vm1n5ztDBmX8Gyicn6xBwcE6GBLcwvF+FXmuZdd0enM/6PQ4OoR2wE
BsHWg4iZyTORm6MBN803cjPs6LbdN1sVWfnJq10zs/pqnTSX0BpbEjSA/mM6y63N1ElrirRw3lxf
kcrU6kFWJGMUmVNHgjR8KVIUGsYPDQZ5uLtu5/Jz92zrVl8qbBaTTZ1OAnk03JN2zrTLtvoh35Gd
inPj9Keubd8qhPWtKQuraEhQR8/a/BGNKqTu5SzlbDGrsJRqVJYaw2KmrvLNcnDqvNlP1FuWwICQ
sAYSNyeDpE3c/mrqxYE84UdWSgVI7OLZP/sRqzhFu5lqfdGTIEaSn6aWa5vwP0JDKMJrDUwC17/g
RVdyZm4VeHjGjEjOFcxlvZNEu4J9tta/6qGfGVkFGWZ2Q12TgQS2cWTmfRN975DcXl+I4nj8qY+c
dQiMPAYKKh8heo0eS51tRl4qLCi26s9dOLOgF2OUtOGCrRK/DH6Xkh/5oKBj/PNOunLI/7xqzmxk
5mD2dYWiZJt3D0WOJmPGqj1kc0tH0BQzmcMRbDgNSKrnzsuBGXLBnOJGZL5vRQJMdBUjhcTz3yF4
T940DaKe1eK1Ec2AYY6SQgw8g+ce2FMS1Tdx/CMETadh2Dsu6cNYLK7oMYNEZqfmbxE3DynqpXb2
Lor2RpTxPRlChxofE1v8OtZusxaFmbjDeznyu2r8hWEnPDMIagmF08v9nPsVWKA0M7qhYeIZxuJm
YIfKjO4XlP0AWTOKPYFaxZyU8IflS67Zmznjh5iVBz2bj8B5gk+wvEnIDMVXvcKQUnNfprpvOjRG
RJCFfRyTGiJtJgKw+FZl5GHoumCoYvC1pEFuCeB/qmo/ctOZWoGcNwUH+Ix5rc6Zp/xgifJNT6AL
mqOmI8D9EmG0C0Nr10+m6tysnHGDtGNeOpxMau21CvNh/a5KLUUM0/9QvF07OitXDMjk0g6VQYII
ei3Nou8Hau1kL7xRmDd2AlwJEHI8bR7bUza5gNLCBpqFpcPeoMTTireotLwTVYls3qzyaZaHvKyd
SGZuiGoCGQJQ4FZx7mg25vzMJ0Ik5gpu6uaGddmmtiJ/RCLPLfzp+VffgEpbfNCc3tRdjDooyhK5
/iBK8cgwEJeIN4Pf0oV6or9LR7Bs4L3LO81jJL4zQhSfxPJTA4jRxItdp0Fqvc/pr6SInZzf6ajn
ZdXjMDxrKKtlKebGAPNq4juqPcb1bQYuFW1664fEHZPEmcoevKJgb6wPYTw6YbovWrw1ugGze8dZ
vuvNj6Ww9qKufdoSV+PSR/N/w3AVyhn4gnb2hAlaoAV7VbGZA7ayWVJ5x9Jf/fhbq5759FtqvzX2
KxYdijyFk+jSkYnlZrGJ3MXcttV87KFfEQNv6Rpz82ilgEnOC/nWMVp7vOzNW0xhItGxxT0E+A5h
j4VOhvlMAPa8SXv7wZDRXUzZgcjlsWZW6Rkzf79+SBUZw5qXdTarpK4lMgaND35H+02TWhs7ASsK
ZiGvm1Ldh1WYRRVvWKSNQN43H5bgjmVEqCsailunWtAqjvYgWhThfIqj5ntT6U6uzb6Wm05hqphV
VEnQn0T6zGkboqhL+CkkQVQ/Flb+FocWyja5U8Zij0+1A2PTfYTSjFYkHg/D7fX9VEW+VXQdp6K0
+gYhvDWEV/IPLVMhLBUJ8hrFRTWt7Jg2k6BIkLLGef6UA5ICOpbnQWsfrDS7y9GArMtJ4dQUJ2WN
3iomlkm9wUnhC2iH2GNm3Zrz2/XdU9lYZeW2HhZ8ypGbQJMBOOmhe2km6z8/8RjXx1SUCeFFna8z
h7nU47rEWDjmcEqv0Z9D69FWzkZd4sX4YmW1ElmNdjjImgSln+7T++imONS3AGRWOwyZ+5hrQENA
qaB5Yfu+GF0FtySf8rRkfAmE/RRmhT+j0aqHKkoClZVVbGMat0yrhZVcB5VW+i2Nbrs42fzHJ+HL
Uk4/4uwaWyRtCWYSUayOAuPUKYu+VUX+Xx6FlfOLCiBMUxtGcnoMkQQ3HUZeUlPh/FT7tXJ+lY1u
DsBWS5BFaAmBWitLTF+SQrFjl4qqX7Zs9XoA5XonMjsiwQx4p+GiH/YUe52DTgVoYMnO3quQgRe8
+heDK18Xgs+stEiOJ1oFAo/mEI7W1mr7A7DRqrWdrssqnzo3tXZ6Ulp5Zmpwq42X3XV7erPcWF4L
YTH7W7ZRVTwUH+wfnq4cC80kOBa8vs0rGwwvr0yo3PilLs2XJa08RGixBW+Kkz91Bu/ELj1YTlRv
Il94nU88HEO9xoCooyllry7EqC+WV24CXDB0otBqC0a9cke0u+L48/rtVZ3FNVKV2lMZlhTub3Tl
nm4KvwC5zSt6hS7bND+q236nGklSHMY1ebZeF3gTmWwJqvL7JIUf5eh92bO7GK+KtV1gcfqyfadf
cuaaUpsaXQMsQ1DoRuEs3Nhl+oCWJpilpnozobk+RJNPrGW7GKkblz+v27+Eif1if+VPJgTixqzw
+UpfbA2X+fNyyPAmrYJlZ3lyJ4J+LzIQahw1CC7dRrEj7lR03heSkC+/YeVrzLbV57zogO3ArCdq
5S5mnZ0aZOysfEGvPujK90JWitxKdS/X/kYMRVxp8De5nTpmgpOE50ttVfvrG6wws0axMmteapLC
j9poHEdd5AGlg6Kd6V83oziwaywqWGqRiUQZCUi6+DZd/LjgB9794JpqwkC1oJWnERL1dFkIXA17
b1qN1/SPodT/8/Tw/ET8o6Vnt1VhNykJqgjED630dLNyTbzYru/a6XBfCQTrGUfRWmIyxtM1Twq3
SCK/yt9K416w1KEl/e8O3Bp5SgY+ETPBTYtE73F6G8aDy7P36ytSfZ2VO5kx90unDsdNR2vcHhev
iwYPehSK43YJk/TlA63cRpv1UdNQ2JHJgDc7YICRv5ioHRmaW3Z7E49/MjjgFlJ8MYWrWGNMrSFv
5tzG6bP0blu1nV9MN1X9Ezw8jj5bnsCqSR3trm+q6nKtXIWZ6RHJF3y5evrRV73LQbgQomY7KOe3
r5/HdUetIu0yajpusZmA+zp8xXDS5vpSFOdjDS9NY7Oa6YxQmhrfRPykoxCiZ6roqQrY6y5WVSGh
rzXkPCfGGH6Uge2PG/Y8b0BG95TexntNUVpXLWuVhAD4ZxrGgI2bxCOYeN28+r1gfvj63qmSrLXC
J94pTdwxxOrWn/0wceefKIC5occXB3MjHgFRwQteF/9KWvT8tq0HpMkS9YVtJSTo0t7L9cnPQjCj
arlXVqqwyBRHcOVAbLuBHIKG91hSGZ4mbgBIU2zj5W8lBKfcBPrYXH2rGkrXzVgYcLpR4Vix8Nrw
p5D/ggsGW/bXymmdZ3lVU9ad3erDEizMdhv7u01uZ+pnwPkVg6rTctk//LV1WvGZLY1SltZtjyJA
/wpirmnf6bcdosn143f5y/y1svoyfEnyJdUJvoxkXkmPS6yqNKu+zMqpp3Y+zSSasGfLhoHCkXQH
xhvF51dt1irZGzuaDSIfl0ACxZlGEcbbcQwM4cvIVvht1XpWfpuzMGYxx441gOpHBtAwgL3YqoEL
hRVrRafLaisDExcWlLLJyWjqncRKZiTw1z+/yswK/2DOXDSi1JcgXHZljIddCSYn1Qn4f+L6/x2y
NW3b2NMqbjEVG2QzVFWXxgbnOEgN6R0t232k9VtBs8WpQtsB57bz361w5Ri0xLDMSGCFWVO6nQ01
W5DVFQlXbOTlpO/vEk/37Oy22kVZE8PAbc3D2yZ8qDC5ltSRW2rf01gFkVHu5+mrnhkbWjIafQU3
lIHktSh6l4HLoX1P0qNeMA9X2tcWDI3phSLZVBpeeYu2KZFqtvTkLUaQuadeXb3TYXSr+nc3GC4Y
A33oOftVoXhQKq63tfIhCQC+aHDBbgrSRkOWfhh2wIVKh0dC8bQ6fah19s5twE65jgFuaw3uYDWf
x5k2S9ABTFuDt77uldiyC+gtfm5j9dpp0wzAYzsHTKDrn9t4uo/LH3Na+qBWaPoTmSndT/EcDF2m
8F0Xa77nlle3gRqpHgq7XgIgRX8mBX2muXywybTJs/i7xVD6FSEFs71+C3zqvmww/lyKDU9HV59t
X0DR7PrtVO326tpI3UyKirZLENPMY8kHA3/+dQuXPNz5ild3BRynYzEmsGAlbyQD6CTbWY2KJPbS
+Tw3sroXddaVA51gJKfCqZdoG4EuVANmvTRUBeFLjubc1OoqTDrtLZ13CD8j0O12u7dSqAGNmFgf
o50x2u717ROns/jP+2AK4FiQWOliHe4sMzeg1IdSEnr6dJ7drr9lQLuBQBQ4VC2hUEPoDx0ht2Nn
wCHo9vyEgP9eVstb3U7z1mia0S37fvAqYEa7krkxGsCQG9z0Nt2xBsMBZTi5dLb8BkylIJup0xzO
cwFzKQhOAaA4atbyKNHsj6t4M0fa0SIVurRTdgum2luBzIsLc9NmkRPb6PWOkWNhdIgCtF+BRrpN
n0KeeaE8pORZ9O1bZAk0rTvjRvAxQyGMvYa5fE3D/yHtypbktrHsr3T4nT0kwA0T7X7gmltlrVJJ
emFUSSXuO7h+/RyWPONMZEbR7nmZaYds3QQIXNzl3HNQFJO5T0FElmE0FdPN9phOKx70+mn8v900
hGc9Uytj1HmCYCiRtu1s+kHOjh1ZI/+4fh7/NCM86yQNR1an8XzbGTK4eKmPSRhvIqDiUtZIda7f
4D9NCb6M1aOKKSNUO3IAlDWQtXTjGmpszYTgtKqo48OAEtStngP63z5gEN39+JRrK6fcEPzQmOW5
PmJa8XYcF4x5Zs380WhlTEzU3gShj6y76dpPmBCwtdG0gYPPlMhipoyJHRDLWXMZOV2lOFlOtqnO
bgyQ+874nT04eVrHTCZLzTRLpd8yUmzzsPOzMvBpcw+WmP2E5K7UvFAB3eOjPL5l4UtRNbswBdgP
QayRRJseW9pK0k2tID9MTXqv8PaIOfZXyZBUUP8sNV7OMygWYpZEW0OPvlcTRRegywaG/xkzVGIK
p8nsjYbHeoVqbrkvtWMQRk7QU7erZUdFRJqWzTeMxLymWIykx/fRBIU7zDLN4F2AuEdAtxj/3Ixl
us/1wS2VHELpUE5NQnDAD8+YvTUszB0ALwrNecxDtRjw6kovKL60ykoYcTXXPl2JcFjrqY9Q9cfj
brBgGTRC4P6WB49l27lRW9lB8zlhldewByXGCJH6I5Yxp15ou8AgkNPRV56ma2QEmqkYmgpKIAUU
EcLGjonaT6Cepkdwxthl1DvjAHQ5qISVvHaYHLhD+toF4T4Eol4zKjTrIZleRU/LsAzIemwdYBY9
a5wik33WZeBCBT7fXCMQ0ZefIX7/058p7FoSIAyiQUqPAQa8358BmUAICPpEkvEgzR21syB1i6H4
BpqRxEIbzKe8YG4awemmgD3uSokXNjW610TRvFYCf4Qc272SOVEyearUbacyBFiXOywGF1FIMYiH
+xUkzEnhwORc8qaqxpXof6R8tCBW9AjEEOYli8yTGdkXhOKigWJbe2x6bkWK8llmsTNiDE7C9CYS
DhesCrc8/ZFBMkiuQCoIQJUcQXhFSmwzLS28Kn4Z1m4pvfQmUG9pdx/l6GwZYbcSX14ThtRMYmDU
mQIoZ4pdoBaC3YORDfQIJKyFQ+E2PV418zFm+2TonToAJ2oCnNWBSQXAQYcou22Cu37eKxwnQO/2
SRA/G8DK9VqOjH3aEQzipM1kTXPmqN3gQvsuLfrW5kPsIcjcpX1ql4R9Rbs9t6oIXAhF7AQ82CaN
vBItXL1gp4sTAqGByXof6TjRmsXR7sE40SQ9yxhgtGM39Rt3xlARdE8tzKWBCcZwVtz4tYN6srVC
bARYtj6ZfUGPmIpUqHFDZoBvZ2UN6L68Nxf34cSMiT8/Sb9y8JSVUo/7sIwGmT+1Te53Xnin2MTC
WbTXkKrXHvPTPRUisMgIFIxS5hRM+9NWRdO107/riuQYbA02ce2hPbEktpWGqGFNnja46HzwweFp
Kf24cvyvTQmcHn+xp9TwjCRBWOMb6RVAfwOAfLPqmzq/MUhyGwF/kCnwARLdmoj+WiVwFvLPxggx
khF55lj4IBc09Vu+fnivBWenyxf83DQyvKscP03eTZ9H3M6J2XNkQV3LBr57V+Qbs4LUuZU6a1D/
tY0XIpyoplWol/AJnQFH0FaPxZrc1trahAAnAiZTkftlbaH+pWpBlh+EuzH7/P+6gGI3KsZYrmSi
2HtsWL3NyxGjUiWmUFd1AK4l0KdfSnAzlaLpEwbVcQPJU8pQUspnZ5rvlAZa7bXVcigmqWAyVVfi
h7XPJPiXWm60ooV235EMcLlIFJIy8D7ewWtzqGf3Q3AuxlBN3aTChupjBhAe32fQLsfc516B/M0q
HmvFuVDBudRNlgftzOlRqW/qqlgIZm2WJ34yZs7HK1s25wOvKbahwpQVBBOv9Bj3qiMlNSifNRtv
wb7jmj+w/2CG4HQfxZ5UBNERw5Cwj5kaOTSunWaCsPUqAH9lUYLLSOuR8FRul68Vb9Jd6i8kZ2R1
luXaqMnZagQHYUKMWetaXN/R03clNOa9YKtCXd6o7cUfrTeHVvyF2JWqZhbRJMC5oM3NaBgPLB8O
EvpDH5+JlQsltqCSGtl3937YY4wXF8oh7ILHj00s9+WjYye4Ci6pg14v4dY0JNuybS3SZW7MC18H
10Agoci2MpOxtnOik4BmYiszhEANhLO5loFBYHTWeSbXHIUqOIokGNiQxfC1o6d42ryn+9RvHQJV
6D3ZDJv/ZxQiSp4M4TTNZMRJp5gEGMvcHrV2203mNq6alVOx4pNEclulwKcaKpy9EHXHCDCAYAjs
EaQLY9n8crf/9X387/CtvPt1ENp//wv//B2wfhCNR1z4x3/fVm/FI2/e3vjNS/Wv5T/9v3/13+f/
iP/yj7/ZeeEvZ//gFhwDnPfdWzM9vLVdxt9t4jcs/+Zf/cN/vL3/LU9T9fb7b9/LruDL3xbGZfHb
H3+0/fH7b2RJ0P7r9O//4w+PLzn+u69v+dvlv//20vLff9PUf2pU1YgOflLM14Pe5bd/DG/Ln6jK
P1E21DVT0xmlGlswEEXZ8Oj33xS8CW3Zvf9P8k8FNXFQPKE4Dt0P8tv//oyzrf5z6/9RdPldGRe8
/f03/NunVxPKPDrEVU0Zv4jIVLno2YaEo2Q6gtOoM+MYwH78Br20atB9hZsQEjX13phq6b6S5RlZ
nVIPoHMx8ioBpCwcUIqJZC1oHjIIu5TPI1WVDtyW8yLqPgJHgYLDFP0IM2aWtzK45lKb1iisb8BP
P3xLi05RGktRKZtuGQLRbxJV4l2dZlLsdJ1WjI4xMGh9tECQFVaSUmSXbUslJbNzHVUbz8zDUX49
+U5/bNDphghX+nJDhCBNivW6UOsYtFPIWbdQAPMiD3CeebtM/a8rya7aE1xVCYeuDID2wJ7iDQ/D
TYBRXbQZnRhqvPs1+QoBwHG5PMFj6UlVjxHTRxuaiPdBY/V3GMjJsMZgMzizqxGf+38PKPu/NinD
/zIMmYhhAAHLiAIp1hEq2KPVJZ8VfgjDcsVhvefsfz4yl1aWk36SEcpBN+dQyBltzRp+akByhM8L
ge3sFCAetIx94lV7yeVW71bH2QdBuj1/qsDTsrpcIQF//yUaNXAEIWNoUtBNn/+SkucjnwoUHgfb
9Jsvrds80Q2Gz20VWssOEi4XWjmrMoZCY3DZXNxmGWV2CpEOiLoIlSzwIw0yZqLRifT7A91I7rgD
Hb0femvUIOdvw2JIIRStPhX6dOhGiM/QXIRjkaOEbvNwnpEmKvoPpkDx3OowMLY1ggRkUB/fyndY
4NnHNQwDQuAKiCgZMYgIG+RB3vDEpBj72+o7sMN4qVt+7g8QQ/NmR7eVDXOX8XbdmX10ZFzuttt+
ZyzyrFbsSDvwdfjt/i/s+XKohN8Fl73UkLAXqMsugcjJoYuzOI/HAL8r2+YP2h6uAkD62W4eFrtr
09TnYdSy7wZmqyjTcKyw8SJn+qQ2SR0PMGayZ5rfJDO4p/IjL+5mLfCSZo2Z7TyI+mUO99UwwJWu
4EwJa1NZGmpxUXE7MhvtiZvmiK4k+GsSP+MYDF4rSlyeKsMEJTvFzDEagr8Iy063EsqAoCTi3Ka3
/WHcMuh5p3aG+LrYL1sa2tV99Un5+vHBunS/4EqUwQ0GUU5NIyYT7iozpryWBowyJtvAl93cDbbF
ZrYDa/60CDyuWFsyufPjYkJwTccDTyHuyPRlD07WyKnSdqasNnZyAHgT1jTwDDkBJCYnjy1ZiwWi
o1vwesL0Sup36ZWMc9vCSgskEqAmge35++hEtraJv9W7GReHu6S0+AOGJTMbgy1//7vCrmnATxCD
oTstHKPGZHOTcFAHVU62NX3d5t7sGV58j8u647WNsjHKkGtDJ4Jy/HJ6z80KW02jTObyBLNQicc7
/hIfJ7c5SJveyY86wH39PtsvrnhQXa5Z8ZZ4hQt9DZt+Tb21i3t970/2QNh7PSmrMkELxx698ggR
URez13DQwIkAXVh60c5wUm9NAP3SXZhA4RHTpIoBV31xtNMyM6UWAvVZHGQQ9Jw17VFTY7SqzajI
0pcABQDMsoKsrPRyifBAX/Ha55nl+yfAR2eAWUCnEeGssOqoS6Ow6arGTit0eYx7TVu7vZc+wzyz
IEQzRjcAK0dgYbDTF0gY2vF9+qkGh6CzJOayw++rb9MzvVu5xpee8dzscs1PrnGVdZgzmmBW9aun
NLc4qFzAsq7B95dPSy1AU53ctIyva6d6xbBYvwkUiSGWguGxuSlV2ZWML/0q09OVQALLwwMPjU/V
UKks3FjwR0mQFIQVeYeZHBRUjJt2CwFKR11j3rziD2GJQU8NgqKKLEaGFWmDps2XjbwHTyEe9RR5
rYHBcCt51J3RVuD2J/DsfcIIa7tTj+2K8t6VK4KwAtkU/LFhKqIcSE1Jy1rA72w1brdlCYaBmnnF
YFhlvy3aH5K2Vt0Xikjvd8JYpkkRzEAEg4gTaqCcAy6igCcYpODYUM0i+c+2laxK6sEagpghJN4A
9ITWf6qjrxHUaNHSXzm+F/fSBHBI0038vyWW04QUh+dxUxV1O+HNw53xAQaxE0e9YzfJA7XRb3eV
v31hTA36lMhZZegao/8kWMSzG5qR2qPPYNVgR0FEvF107Xtbrm8WF5g7knP/Y2WZYmxGFMjKIyTD
o6NjtaL/S5XEYKDsxfxH9nPUVI/G3+IpemhYv+207iZRA2c05mPVljeAtXtBkq8tW3RP778AvHUM
kRuCG1V4g5JIneqglnM0tdk9aySXxIEjAeGrg1ZAoYcEEOx5LKBC2rppGW1UNfs8y0A7gGcwLDtf
Nrnz8aYsG30agCy/iFCNIknQ2KLEfO65Iq0Mc9AQQpdqNq0CXGrd/PfI85HfCSaEb62X1ZhLFCZG
qXc6DvpVkLF1dW73eggEG56jJF070dc2+nRZgscitOtmuLPc7jKHUVu35bcclXqkXKOdqrYMgJQP
xkAPVA9ryZDQTPu1Xk2DwiphqArJmvAG5X1VGRWGNO28oeAbYm6EdndeB1ZWV2AvKb2++2KgPifL
GHRqhl3YGY5ehD6dQHfdQtF6mjeZRFxirL2OondbvsTpLxOeqSCVpTYgOH7sMf+p7qhDX5+m47hR
nfagfG6O5ROx5L8w1HAR7mBo3lB1yhB9qKqqiedea01I/MwMExQ30hfyGQgJCG7n403iMXspzmvZ
5xHqX5/lzVqpQXxQiMJ0ClQZQnq8X5AZPz/fc1dCYFTWS7zMfNv6sY/pFAw1r5m5SBsEOyKGrOAF
LcIOdpYSg2RhWsSPvNA3/NqLb9cCuYtH492aDvZtnYDX/QL8k9V1oPdmAC6AbXzUvHjXW8C7w3OG
iJ3XB38vAoDFHtzDIkHPkI+J+FuOodwUtI4VAoBmu5Crdd7ghHburfVclSUEPPdH55YWH34SScW0
kIqIaRWeIsw2W3Qf4f9myIhiW/YoFKiIlezW2/nXjoluYCuRkehgeRDcIKkhylxqGGtesr4CfZzO
q7d8lT3uotq2bOSpHcEXmhkbjLYjlT3t2JfwIbIHP9zFNnpGOfazwrdbdUdiiEiQzC5BG0olumKa
IlBs4tSc2zHFk37Q/dEBSfSXZZJpMTrkODCpA0adtbz2wv8uRvHE46jgTbkQHsCwpUFNE0YXRYzc
lWuoDlhNgztRO7IH3u7hdknylP5mDW4ioKnhfglCR7hfhBWwrYvrzSdlGkgrYdrkxviiHAondvHe
HtTbDmP/yV7dD3tl+/Ej+h6knZ1awaZwarUxaZusgc3W1b7Ex/hF/UZuiE+/qHbmSMem88aHxpW9
ReLw83rN+PITA66Gy0mJqhOVmsJrh0EKFeReumkFBQRfZ3UPtRqISiprIpoCSc6ytzBEUBpBwU3R
cbLOb2cPHiNSQL3Z4pCRGo6tn/r6bbvlN+utrYvy7bstKqvmEhgT9g6AO/EEdRN3MVDVptW6ujvf
oso1OvxOKq38uISnwJ4Um/IAorFj8tA+aTvqEg91lN16lebq9qoqgZ/FK6aKzgGRMSDCXDMx2ABM
Z3zb1xDLoZuPz9BFILZs7YkRwTPkcmyaUg8jjbltO7Bq58NKULS2DOHj8aBIsmqxMEBSUC3vF4rT
ZnVG6to6oDmvKmhGURxHwYo58CoLUP+xGNQaBwDK1TWV6qun8NSEEEXHM9Sw2wVJHtZ2uFE2ki1v
O/SNrdyJvdUS3XJ3T+42UdQlL8Jji8oJOmOaULQwpj6ZaUIAgToMLnEzj29QXP28IAoCW15JgIVv
dGFMiB2nuKrGuoQxE1oEkt06fbkW8eP2XFkRQyVIQdkYXQkR7RU0lZTEwOVZ4C4DB2fdV6YNTnc9
v1ukWEG1WxGgMBu9rYZlLkwp9iQsjelBStUSrXNFgbq1VwYsKdx2HOfALvU8+MQSHiRuPGnAEPdm
Uu5JpKtgg+O8OYxTPD2aRgVNFyUjkxt3UEntSdTpyHHb7jUPq0De6GOvfc+kOn3oEkJ/VMWh0imE
qiF+W3LOnUJVmpeoG42nTO6gG5yXs3FfUQYtLjPuQQynlHXxrPe8+zpgNbLVGwBev+WNPoV+r0pq
2lvxYEAdAr7RiCuMIkiSyRWgIotqMm297LLxGSyLjQQ6REzHjpiHgwhQDPEEjclQoYH6s4HpiR7A
LXmXjzmkGJo8nslDOehkfgXPRPCCMCnV7supZT+41FRsV4KW0QnCUQczXtV1O3PSWLCvsAdJbGdG
BIL9QAtn6SWk1dQ6BZ8U6IJOba1RkCGACMyKSpbWhxQD6bLmqmpuJoBja3LLP88gS46cBnKI4KwL
52Z+Hvu2Ub+NcSjNn0IeIIO0piRtk3GftUGEofmJRLTxoMCR9aEl9aB9hIxCNAA2GcVa/8a7OIDY
S2rmQGWgJgGFR1meBsUHwWjQPBajwb8Vhm4knqJkrDoynkVQDs0luQ6ojbvU02oH5Sa9+gl28koO
bTCRV5Xq52Zct9iHKg+9hpKa5J1TDqYUSZmVVE2YP7JJgUTHbAWGAfrnxCLzHFT9Txls+xo0SOep
IyB7L6oIJGxDkOu1PycRZ70TUsA/e6vX+Ej5IatLgPxBgVMH6fdxkGKo8Oacq/mmkYyG7qRGrara
1iSWfgrkir9gOQnY5KHHhJ83Z77Um81bxEiyHyegF7ZAAfaJA+qDqoc06yBjYqMwtC9I7xu6Cdms
V7tiyBW4oqKNAzvqQceJ/B9IdoyQ1/cZk8vZowA9bzmnavZa0ib/TkzoW9kq7UD0CB6D4RB3XWyH
FQHkK1HZgMPLcgpKTDX7UnTJeD916MlXA3cmAkbZvQa8XWNrecYQH8vRfoB0NtjDIhC7TGADwbmo
7rNoQCCCLtFoj9AK+6kBzrSP+CQfm1mW9mkhSx6tmb4t+yB7CJmea7bEJFWypYJB0SHFGMCuQ6kG
ItFg5KBzNu8nrry0vUwecgpxChfzjMqdNDANBV1Jb++HiHdPk0zNxyhtAXOOlHlLcBxu1Bms+LXZ
DeCGxDDGCDxJ68w6SjFFFLY+WBInzNTqJMzA519G4y6BvoYMDu+BQx4EJW2rU+TpUZ81g/nNGOQQ
I0mRQoLUHdIwEns1IOqSZFD24L3LwC/VfS0m2pJjI+OIOm08ywYuBwEtIzpp0VsIpHt+K9X4Y7tJ
Q0iUFCCyl+/jOFaSYxBLtPaUbmSbOpmTxMd8QrfFVKepOSUqiKWlRjrr3LQZOfNUEPN31pBmIG7V
Jk1rnQzjtRBDmMJC3SEoi6I7OlU6eOBD3XzFoS+/FzM3X2qeNuHW6GV93qmTBLVtlpH4WCUkbBww
1YNQET6a7LJONZ4x7dEidc+p2lqzWVPD4UyjHDC9dqyASpeHIPucNY2SPDD4xPaTSuGHQQgcRUZ3
ByrIJt/MSTiE32OzAoQ3Hcwa00cljbQOxdwiqAOwEEkTmABk5CjUj7nEzD3rcgxTm+hhQVNlNqPK
CquwpVACgo7MnidSq3ZOr7UtOumVUa8At96b1OfPL5PRLTJUVAmXnqrQxEYsCoZT6ARZyVa20w3U
4tGpIu7sFYdws5BVR8402PqPydM9SvfrwbWYUOBNZsvIKfrMDAN3KICfB73hROY2bBCIcgfCsLvW
znAfKBASzSYDeECzp8EribvWIxICqT/Mwqq56FObInO7bKCcAqikaUX0Z04fBt3/WwHnH38/MiRU
qhSTyEJlBPSgkZIWCAfD9k6WE2jSrDGQXN85gmQM8Z4iyyIuIORzOiYjRqlQ3x33s6NYCpiD7d5W
UQfaNX7g9l642ukTcs9fC/vTqohUq7JeqoBVQzYE4FIY/Wigoo1ytLWMjv0HW4j0BGkXtGxNU9xC
fS6TSZNNSy5/qnBIKfznf2ABBSwVm4dkWixZz4TUdRjh9FfdszSAvQpu+GMLYjT9a7uWqiVKczJ6
g0LpI8swzNaWLTpWNz2qA8ONevd9tuXDOuxHLJJdmBJuUo8AMIfjRqE5tihI+keoR0A/Gtij7fgp
Rlvn68dru3oSTpYm5CJ9P7FKkxrTqolhZ4rsotHypW/4oajHFT8lFq7e14aLhBROQTEAqJRzL5FN
IKwekn4569VWR9ofTtCIMQEVl0on/qQAekI22adyQCtr5SZfJg2oNQMHAg1S0JNewkBw+XSWQCcT
I8guJeWGggs6qFXv4928ZgY9G4TGgH+wi+5tpht4NhASWNO0JfkzJJGsebz/2Ma1bVROjQgJ0DAr
BUtLGIkOWujwyFmgCZnTSHvQG1rKT2IFr/RnBOmb9Rru8pQIT82ZbeETMugBJJMK22k4/FSL/kvN
is/40kczap8Aa3xCHOYUfenXFAxHOlkr1S1//wf2xWauEVOc0WXt2m2zpRtzG26nw1+osa58SLHJ
ilI8boYOO8CFEQvTuyinpKYrAVzDXcWmn8wA4PW11V1+WsCUIMyBg4N258Kje35DmsIA5+eEkVsz
LmUPkVi8CZg5OHqqsVtMotJXzSX6IdKthpTqD10a6I0WYPq8bYPMloLcCipp2uS50jpJNX3/+ORd
PLcA5xmyDD+oaBCXEjUfSQd0c51nAZj7QDrOvw/mGh/BVQuqCT+LtifAKEIkMxiR1mdBHmAA3h9M
GQy7a2XXiwOENZhoz6PIq6NtLPItSfGsARPW6mjkRQdedG6uskWaaXDk2rjVa/MlC/sXJc5XOLku
7SootgKQJ6OPvUwkn39Z0DuTUjE6DTFauKEbvlmaLOsX9MKdazCD76PqMsowF5WYkPdyWEQ1DhAK
y3kH/S10q7N005tkZUGXL5VGICOFo6DjO5GLnZQD0H8ZFWbhlnYOJL8d8JDmNhzQTveycdWDXz7C
75BBVMugNAYsuDjkR40a1CPNuz3ZXm5kuCv2hl+4hV//vUIjqKsXdOKfpoRjyOesbgxj1sGdj25O
sZXlYfvxVRLbU4sJZuiYoNaJgdUw4TwEEwTv064EmspTB8DaFu60HCVNB+pLTWwDNu2waiUWu3Bq
sIkoFnVHU0PNWCz7K6W0ZOYLoBYI8WmGGoXakG0xG8NawLQERGdu+t2SgWb5e1dR9GMlrkBUgtTD
kv3ZMzMLSn1ObkPhkfkIau3pVV8pCl47HcANy4YC3NQCFFzWflIK77uyB12sifHd0IGAwE3oothh
gJ8521QIov+Dr3dqbbmGJ9ZqjIKRtoW1pXejMzvzJDcynKXhB+WNwqLJKg5SkH/GkP2ypycrFN6G
PNQoBgxq3dKszo3R63Mx6/qmAALEvqhu7KJz71eudGOgWYzCRPdXkPeX/vn8NwihB4APShJVWDdp
P8XsVaFrn/HSTZ4bEK5FSIBNK9JZgpvMx0/pUb+HTO0CSFcwzoo0VrPpjXE/NkBIoI27Pj526T9h
HxOlBOAqAIdFNz2PZU80DHVYVYIpqBiVAHvQyCMx569cZyvXZPliF7dEUzC2ggwdCaxwZrOsjOVo
UYbQaA1KNr382knzdpDAUTGyxNdYvBIFi73VX2foxKJwbvOuBX1soeGWoDlVoqp5BNDf723u4kUv
wJ1f+GssHGuLFI7t2JFR4boCX9oPFu8+0z73J3KoMFCftOpKinHVw2mAC6PYjPBJFxK1GiUtMsco
2yejvAu1Z9PofDV/+vj2Cwo0f9xEpLP4Ygv7hQhkkMqsnlOZachjwFpwC3pAN/0WONPduEVl1qk2
xjHYcDcAW0C2C53UGr93+w4nlmya3br85tVLefJzhNdKqquFEhPHCA73Xg2ow6tw7blas7F0gE4c
HrK22FQnLDm4qY/j4+LNKzd4VGwN5AGV3T2vxWmXXxLteITCoMFAs/YCvkH6DiPt6K5aNI3U5FOA
4FOBjG5S6Vs83q2x8uKL8A3cDAo8OwCcGr6vjKf/fIHQaZ7yiZu6xUBXmRoQQKvf5mKLAVYnII8m
mNzVjO8h5bPyJou4nwvDwpVsWqZGqt4vbp00FtG8mVjpHikxOFVBw58dW8ARQsyGWeFq4+7ybmLR
wFcCSormHeqEwqJjCSLKVILYT4qyanPTlq9zf5QCoB2MNRLrK77n3JhwhMymGic808tC1QjhByRa
kbVmj0tONc7bGXNuR+6vlQivmsUQDGYy4NMB7BbMZkMb532I/Y0O6k61+9v8fgFRsvv6CQyoTnBc
64ZeO7lAUGIGDwAPZDLCE5ZHvAnBGY+4uP7RAyZr1lsSR+7HPmh5aM+fDrT9/zQiFvBYP0pFr3do
gmq1q8iN00lPg7aL+0MRf0cjbuWUrqxJEw5KAJ5QyJsauhU23+f5ppUaywRC5eM1Xb6952sSvpRk
DD3rK6ypI2gVZD0DkZQBJhTeVLMfSJDG+dje2qKEx6LhLSa3B1z5rP0y16NV5Y9B+PVjG1eyJCxK
Xbh9kdUjLRN2Dk2JsIsiHL9kG29mbbt4zvEeh90ua7y24Rqf8HWD+nvnGoUoWWRxT0vK4wBuDtds
cKEHizSJbOkusBB2b9ZQPdetYegWWQz6/7pYIY/0dogpR0AobUw/3YQ7iCN4xoIb/QvlkasH5E9j
7z785BHq6lrShmKSrL6IX1otv03j5D4O+q+AUXz82a4dDTwEJlJ2XDLAtM4dY9ZWadmBmRdQ38qB
ZnuheSMd7Y+NXL6pqEOcGBE8vzRRdKsrDiMg97d5BQU3udXdj40s3kZ0FIB0A02tAZAEaOv5SmQI
5MgKRUDdarR0GGfFgwrpjFnl5gYEiQsDyV6W+/6BNYy8fmz72gKBpgV0WmVIzMSZiMqkczC0M7Ny
rfHwqHRNufKdrnp3DH8vQHGUVojYeJqlqp2gYQSdFw/op8nt/MS0JFd+BLlXtEEhGR7eBofXxwu7
euxPq0jLyk9OoqQmhLW6AbzywcQsQOqGu8pVvyyh0N/GVr1HCAyIUiwSkLILfC7nYRKNFR4UA2jW
eWLWAIpwvgYKvHa5TqyIQS268D1QHLDCqnGflNrDlJY+dKD9tGruP96+a2EHkOV4IlHkg4cSzmSu
pRNTEtTgpnTeAeuaWSnPHkuldBuNPM/zmkrUlXOIORlD1jDhq6I0IKQgrEhmYmYTNpCOfj+YXj+s
3LI1C0Je3MeMBI0x4M0PBz/XmDO1Tx/vGVleo/OLjKktAG/Bf4BY7QKzGYZk4EObQ+bqW/wCfjLz
HqzTgFCj8ABwjDN9BfOea9zHd0FpoQbhSdvkPnpbg1VfLhS/wtQx2IoqknHRzmvUaE5mE93dZv5Z
az8hR/PxMi+PxtnfzxYCpZOLpUttGyltjXahielzbTroGGGqu33edj4njx8bu7YYijI2mLRRqLqg
MTSlRI+kHip4+oynUYUzNNM1B3UZqOmqCqCdCtJ2GUVZ4f2f5TQ166k0LZI5E0ZFk0PWusVWdRNP
d+LWNR+zvdqhRw7lOm+1TnV5qQFHX0gqkAqj5fZehTzZzgagnJ6H5tJxM1oXZQ31ZwRGO+Y2bg6h
58mlu9n9K4x2V+qbi2WKYbhlkugif5ulSBtTgoG+AvIkWhTuJbXcZ2bP76oAQkaI6XBeCW/dLpwH
Rx1j5hgp0Z9z3Qz3wI28ffypr9QH8XvwJXSq4gZd1N9No24oaL5NPBTFUweQdeWmGOVAxWOV906E
OsNhwxZiB2y7DEZusceg5oqZJQTDQgsaQnZruwBzO5q48/Bz3EdQocHMo+rlXqvYORhZb4ppnU9h
CZZFd3H6G5azf/LlOz2ZtVyelvVSr6yAIVwmSVywVnrK9BUl0ZUn8R0R+ZFBwakrNJnqWUGHNS4z
AMdSq8hmTK0RdCIANKskizCgnqrpYY4lAF8VQA9yEKlitMnw+jKBMmqHVttrbOQHRfraZBu16gCG
kvbMAF9zCUlcgz7pc3LT8uEzRMJie44h/KgmtwZvVxZzzTGcbt5yrU42r5fKusKYG7xQ/zJCz0QO
VrVUr/kFjIuouoF2FAFo5tzEUFR9zhC5WEUNyJNZ7VsssW6/oOpxE+r5gRpbCUO5dRrea+NzqX4f
5vyO6zFYfRPMBqeHJKkOMe/8lXuyONiLz3jyu4QkrDYATpY4zo3q10cM2nu/qMHU/doYy9U9PjG0
vHcnexznuar14GGCYHJjxc0MLt3A+XgxV73fiQnhDiBDNdSUwr/nuuwoE8YmleMspc8NXtGPLS2H
+6NdEw5/Py1ZRAYvP2rbnOe3siS9tsPalOCVaBeO5WRBwrnUVV7GKlJWOJZfE1RlatHXZVBl6YNx
7S/kXFc+E4iVUITD87hgrISVmXoWcN3EysIejNxBueFttzJQfImB0vQzG8KyoolFZg36pAUDtR1A
0MHswqGbZV3zTtrJ8sF8XS/1XwniYRZNOBXhFJqm4hWUcqWTihnorqUYHkHUM0bVz9Ytye994+ta
InZ1I0+sCRcLI1ux3uR4iqVs3Mu96vYY8/z4FF57dBcoD3r0iHLR4RYCXUWWFqLCBBmCrYNyyps3
AFRjqD+++2tDb1fWBHsIqEFBsuSWwh0G5LrVtAkfjrbji7EQ2XeIgpyVVV1xSWdWll9x6ilMQKPN
UFrgjfygbUZM1uVPCZ7u1Vrh8g2Ea3xmSTjsYOEiUpIVvx5usKI7ADDuO0/ycy/z1wb5r24eAGto
1C9ARZF6qMikiJuQ54KeTO3GqYXj4a7s3LL/F+uhy8zMgqlAOeN855q46VkToWXYfK9KK/Dz/6Hu
y5rjxrU0/0pFvcwT3SS4T/S9EQMuuShTuyVbLwzJlriB+wZyYv77fLCrbimZbLFd0w/TdSvsW5Yl
JEHg4OCcb/GAYnHk3Bd6e+3GSlZzHzFD8xHxSCrUjrAmgK09HZEAgGwHDQEAyky8KCR0gPVG0nUr
a2JtmNmSKFjdhzZ4URS0Ct8Akh3sfDqU3P94As+LJ7hnmaAEQvBGl4FgPH2agCkDTCpFhVD7nsvc
7aejCfYxy1+tMfGggYA+aL/20haW+8mgs2jIddAwgiwxKBQ6PW2AYqZRXxACM9BEqbzGNh5D6IuD
un0hleHKAy90I06feB5BWK4PsqSCfOgMHgP7OXLB6UgBfDJBLu2sbbRlW7ze2Lecj+d64ZWePPbs
Cl2qvAJ0CSW3qng1+VsLDQIlWTlplsYgOjqquA9hhc6honncJWpmoOKmyI9xcRiCF9Jef/wYQmRw
tgNQ6sLNh6Duq5wrKEhGqw9gjwHYEXrWpvT51hogJu9kTtx7UPxF5RdS7tsIxORkU0MZF5jxlY9w
/pioKlo400AKBGjAnm3CmldJWkWo+bGDuhN6apqnKi+S95MfHMpupPrSKqZ44cEF0xoVKgjn6Gd9
j6CL6qFWMbkDJGyOLB54L6TebdkPCrvlx6zVq36vDNhmVMe9+1tpsnT38aOLvXEafnDNVnHnBD5N
RgNR7K13R8U4xLjGN6gs9dATUABFVKxsP8Sfg+T48UBzBQPc8U5HmuXv6E9ORTMACxc/SBfRrmG0
epYf+vvU67fo2jW+AfnPuwmqdety8Qtr7HTwWS7BQTAB1BSDl8yZfBmEu0KjzWf7pXAsOFyrbxo4
hX7i2a58a13ytSV+vr5Oh5+tL4vLFRk1vOnGE3zT+rr7HJcOqoWQxZq8xHDN4j/DsBc/dv5yRTC2
gTUDg3neos3lacSFB/ClnxKFDSCZ/banGpV9tpV20kosXFpLFrCYSAxRp5fnh2efyPVY1QrEsi2j
Qm1IrpVvpIsNP8wKc8MDqV+zSDq/EwrlKUg/KUA/oiA1m1cNfXzQAW34+Fgx7SXQWyYLyL3SaSYC
icBbNX77eBWfpyAY0MZNF+V5zKs5i/aJHIAkHsC+jkUTuEMHueMrsWhpqeDHIzsE+UUA3WYbsgU1
hBcRtgkB+4TrF6Z9Uxr9auZ7nrmZ74PPvB9qjsQoOVcBONvHW/MxgjocApGrepmfb7rtx9N2vjJM
FWsCTS/ZANRknrmNouQmiAJULrJd0He3cmF+1xPuFkH5/eOhFi4pGAsFNGAtRflwzu2xOtgWt+A9
0zyrDPJZNwPDiaK0IlRq++Jh6HPOQFFW44cWms2tlxckAnxgSgbbLUhXvmrZZK+JvZ9PgFg3f71V
8fV3YVYfwegw8xhvdSBO3wOaIEVU4e6Uxb+c6FkQzYQyCU4WGQD++Qotxl4e7QSQ40BD2++tzWto
U+ubj2dZ/JRZZAE2Af+gsg2dn3leIGU1qKcRVk9uJmDeTlAlM5Wo8ZKYm57BI6dNjfuPhzzfGCYo
BqKgj9YwVBRn50eM1jNr+9qmSnhrSDa1wtsYw348yPn+Ph1kdk7AQDmV1QqDTMqhLyE8nK1tvIW2
hBgCjV8EZczfPEqOiaWwgjd4gCPZ94f4wr7ocxoiYYSIrCt+/xPoLLv8aPkA1Wb+Grtj8TmRcgHG
gqWCSHC6Hpk8YB9AqB+dsQTS/F/L6ebjiVx8WwacpNCCIegizSIzZDY7yQTtgvZMvs8l+aZQqz3u
viv56fm+wiS+G0Y857t9ZbcqK1QLw1R6RnACKM+AIk60aZrngfO12Hx+3JyONovNeliwIOgLtJGg
jo4m8YF3duGmveRNVhH66Dp6XWk9/I2ZhLQi0PeAwp9niS2y1onhERurpIm9b7NXu3v6eIyFYj+e
DEZF4uhG52N+C83RdbRIgEHGfXSdAZXQ+AOYxhCPWS8jkcXFBy1bA1Bn4C7maQlppqZB/MM0Qj6p
vmOhC/hN9YrSnKa5lstosSt8CKpoNL1LkKxsgy9sa1ykqQO3CufjJ19YQMCaQHwWzU71nE2oaxNJ
syjGZ0mgwZ2Z7iQhB045ivL2mpuQiFCzoCkQBRZE0VBDO7tlRHY8Tg3kLShLnqAK4KjwG62EhE01
bUk2ejbrnDi5DXrJiZi0EtkWZt1CTRIsFOx5AmWX2ZYvQCkftBhMEXBe843ipnAYaeEOddB9oXaB
qldM5cgt7gUURYiDV5FX7SCAsl1riS4cHu/vHPNPEtlal9cRVAnLSRtdvZeAUEw1aNUVRHG6OiOv
Eal/mfSIeZeh+AuoIjKRM72VuCgNOW5EqpgXiU7trGwPTRd2tx+vp/O4B9a4hXwG8osQ9phHd1Zp
GesmgV6a+L4PGqqp1TFvP388ygK0HasIowitDazcefyWatvIbQ3ybwKzNKDqS8DbpspAS9S5J7fa
C3UrHtKR+7jdpFsNbka4YaiAia9soIUCCD6KrqNpKbQeQSs9DcFSCDWBxmhEAUTxBUAxcg3d4TC2
HV1yh63sSrtRBvnfH4u1HSWO49mOOhl7Fv6VnJVDDHlPagSe3qFzyPzANSHG60NsOACdb60Hcx4u
xMOiUIY8hABrO0tC7KxObBzeyONkj5uGGxl+WptOH/29J/troFkiohSqGUwDBmK7die/RtiRBkoh
1XfRfy1WTtEfZe75PP5QFRQ6V6jFzB5LbyPQ6Ewe4H5a7gCqVf1qnxMUWGm8rTY/OEoo9zfbMXPk
1Tld6GaAMC40Df8Yff6stQrxkECMnnmR5BNoCAoxMWgVwa54ghmI91PFbHXpLi2f9wPPlm7B+6pT
4hGwc9yBqk18LNWr0it2zBu2Ub/N1lq+5wcfHhQEH5RasF3OqqMMxr2ymfQBhUS307adk+uPHweG
5Tf5bgixgN8lRFnJ40DPMET2NoLz1X/vXrON6QxuTbvr6gCxMiCu1oW1Fp9MU6C7CnSSdsb3rvIS
RDM2BFSd2jsYXD8XDVnJKBdODcjDi0sUMgYhdXr6ZIlVmjWx8oCmsO1whI4BBQB9P5XRF0IK6L3q
sKv5eDaXdrthivKnifrgWRLLrCKteoBDqVbBnCvvQBAsx2ctHa6qYA0YunRwYCjg6UH3FnS908er
S2symk4NaFWln5OAQFxE36WkXXmk85qjhSQA0Lgfh+FZwwtcdUC+s+AnD0tIrYnLBoAVKxf+hcYr
AEKoGiOlWmIjVNo0QUTGCig3XhTFJXuCdmGxMdw83efKjewTN/LWbjVLcwiiHi6k4FcKDYrTOZTz
MCgD/ENTM70Jh+QxMnQvjhL/42WxtNhRm7HhECEqGvOmoRaHI6TIjYCOerY3Cn2Xr0nNLj6ICdVk
vAwoJ8+zCBLqXDOlFhGxK0eXAWlKbR5vbSW9/fhRlla4Beo0yiVoRp4B/dR6zHMDGi84QDtIEt3Y
yuSwLvWSJF3JE5YmDRhrIVQJUBEKE6fvpitRv7MIw7VXVS+T2L5pkPV+/DALaxtHMrp2KvBpqGnP
wnmtBGXY9bjU9iAFunqkCRxKFV/JnXyPGml+08ks/NYnhXUnsXpNCW8hPiG9REkQ6Ge4K8xXRaLk
fJJDZGGoRQoCSlVvixqQ9ZSNIZgp0VdzkFceeGFOoeEBSxBExYWSCEvGvjUilBLGLnlpNf4AgMju
4zldfCrYryiAquPJ5i3/KVKiFmJwQIT0SKlgQCsFVFG69L6VM2VfRwFaWyZXe3slTi09muiIQhgS
u+DsQhpXaJVKMtBnkYRrvJKnnkHiX7/1grmIxYJCmaAazGtlRlmaRTCgT85AMa/vIuDMGGqgbFsf
10LTUkA8GUvUFt4dzC2ksDOpx1jaRvc7KCQ9jd2VfVt6g6s7NoxmoAKIK5n38etbCCSg8lgQOoJQ
MmCFs0MzVJWcAM5uU95bB6kLLnTOJeyKZI3bLj7+LIPEq7JVwFxBmMaJefp4kaIneUyAXK+8YMNK
2l+bjzlmVIIQy+BmIBw4ll9v2FG71N2Pn3Fpqbwfepby2EU0GB1MkpBVgcXL01r3DKPPVoL+4kwC
yQvNJlwAzryB7IwwedJA0O6liEV0IHGeXkRpDXerISqM/u88FNIdHTU6+K/N78hpNaZjzNBo0A3u
ypLtkHJlhIXQj8eB9igEZmATM49XBfT7YtyUEZBzA5YEemC7uR52VI1NyBqp2kr6tjR/Bli7wA2B
pIhW8ukCKbNYm1IDSBtucC1zhiIyHR3J97WqooH/N6IHLqNia6O5eaYRBUKyLmXo4tBcgk4fBP1S
6IvJm19fd9AeEfdBsHHPssOR1NCWZLoNLH7LHGhwqBQ6civLbuEtoTP845KCZOCMXt3qdj0xSGVT
LWglqMlFBbQcG+uQWe0lKdOVa+fCVgL1BOKdQvIDN8H5Ccp5z2EUh2qYlOx1PXcBP/71PEAoAqJK
gk475GlnQ/SKGZZqgjQ+0qfPdaU99KG6Zk6+EIxAEBcEGiy3c21dhce4g4luS9lEMi5awPMMSOHd
pJk2bWR9zZi814L4b7wqoZkERyDoJp8B1yVbCScAuEHXZPJFEg+7lKnQp8C1hba98fDx4lu6NKPt
+ddo5HQ/WVCxzCd7kH4IKgzxto+o1DjTS7gBS8Ttn0p2wVNI166xXhZKxTD8QUKAO4QQppon2UPA
u1wxMfBfjUMhkweQjbum7rO0HG0Ii8DyAMVvaHCcPmPYjuaoSDhUTBt9OsL9QNHvP57HhbCEqzjy
eNy9FpDniLAmzwE4o1J+r09vku3lKHx8PMbCHkbyJCBrMOzDjWgW+jSl6IdGeKBHuS4fJjjK17QK
SAql0TQCgrKRK+/jERcmDjVeSAvDb0w+774Mhd7KYVTD8CUNj2OeXpO8WhGeWEi2T4YQH+FdPqOF
bRKOHYbQNsFG3fbbGm5462zkpbmDyyHIM8gqdIAZZsPUMDbpTCSdja47sdTfsQbCHdCatbK1qLHQ
ObYMIHZFCg9LibMjiltRkHQsQV2Bewrq8UV6kxrPheZLUudU8UOMZqA6qn4vb6SkWImLSwni+9Hn
aj1jPSZ2lWH0LzodPZiHbQqn7cF5kY5CFtrst2tbeXlu//W8c8lm3heBZEHiFc5S4UWuJ5dlWHpG
Fr+B1v83FqQGUiO8EEQBbJ5sVN0oG7nSSlDq+czQiu/Tl49X/OLLez/CLL9OSa5PVokRrKP6Ldw2
P6qWyG6E7c+vmqkLQQtxa8Z1CM1TCFrM68BjQSS9lHTUgfltBdwAq8GZ3Pda+Os5xsk4sygfRLJa
E4ZSg5UaGwlcybbefjxxCwHwZITZeWyVgFCwACP0sg7VNDh+JI8gebsfj7IQkDAKimjoWYhcfXYP
4fUURImN+dJF72Vo9xFr7//fhpgtALRIAQLtMUTR8vKqDEpU66qouv14lKVtevIks2AO1H2TyR3m
S9sIf1A0d2KffG1Rm5ddEMZbih5LuqYmsDh9OtQ90HeQEQRn0zcS6KmH3MZLCpurmpi0U9eAgAtQ
eCzpd2PM5q8yAr1qbTEG+E85JCYrxY/1a2GtAa1JX2sv9W738WQurr13Q87mMoYtGzxEUK+D2sSt
PmR7VhtuwtnKMEvoPzwaEGnCPQBqaOJzvDurGqXSxzYG+bjbt4fMUx7N2ySioeXZEMOPtsYWbC9V
ePR+VnfF1VrPaPEpTfQ2gK4Er3He7k5MMPs0Io6wPNvpUnkjuAxBNK0QQZcSMxNVSRQ0ZMHaPTsq
GXRLAKMNqEQcAz2UAkKhELSX/RaeVGtnx1K8RcpEgFIDgASmVLN3hwy+SriFejXvA+KYUFEv6dRn
wDPmYb5luETuEzNS76bEUNy4y4adySTuoz0NkhZpw34lIV6aZRRj0V8xwaE8Q+Z1egr5OWNCG1L/
UsHJO0wkT1/luS0cmSiQ/0gSIDd5VqUPLYggahlaVbJy31u3QwTUt2V5+Zrn5OI40LQE/VL0Vecb
fgpxszSGGt2AabK3gdY0nhpm1R24RPH9VNprCk2LrxP4AFRuIKx1LuMlRVWqMYZ6fRxNniQFbtPl
d1AKgKlpMF4NuXEAeARm1oE6OmE17Fq7/TwCkfHrAQG8ARByUPoTcgGnGzWXbNJhTlFZhz7xw2AE
LS1LKbsj0FPxPh5qKaTaAF6DZ4y88gysOqhNEqp6j16cUW81vjFr5W+c3e9GmDOz1cFK5LzCCKMc
1nBA4zif3DJlEGj5+FEWlj5SKmGkhQUDd+PZVqyDMa3lCuoyMHQYLjJl+BpOo7oZy2wFw700kAIg
EBIenOJnNTAptBo1T4E6sGKpc1sGU264CtpNB0+Cmv369EEsE5FMhYDDuclaaaYQitc60VK8lJTa
zc3K/XjeFmjHoHwBQAw2u1A6nhe3S63MNK0sBXRBR84YGu74yu8qxM1UiOQqVCZUGK1KrgVsePe4
2oAWydWsanryAWbpnVbL3WA1+ADKlbXJryt0yIC8uct2gn02Xqyx28VCOBsO7w19K7hFnhUVwSGw
wDACBEhLrPCQygp84olpuhAcV9yEDDLNrKz0VCI1VykjfGXLLQUZSwitAgOM0HlGcW8inM3g8eKE
2k4+pN+2tqPCzS50ZLruL7cQQtE7w3Ggw5cTzSWxmN8d+lEmGYqk4YAqEm1rTZuxT50BXgpSsqZI
tjgSUHjoUgDviCr76UgmGsNqIY1IL8o2vijk9LZvG+axov2qB8FKiU6kYSfvEG1NwGCFo5wOfPgc
WMm4RLSWwb62NNLBjYsq21ZKX9w3lalseKsn+zRhY0THfpRW3p94jvOhIakJx4SFqmoIK3gS2Z0J
rW4GeRr493laW8VbXTLylaHO2SLiMYHUgjYpCHD63GIxTniaQvXEpNoTmtVj5grAWroh99zR9/Wb
/bncdq6GjsLwIv+iJT1UEE/Gngu7BMSAlFaBsY0+4FCZTABhyozOCSrANj4OQYtTigYXOAzCZ23e
sowtjtuwBCtgNubPddqiSWhso5qtRDpxPzh7c5bQV0dzHLnR7P4AwYhEhhWvSdMUsymT6SmIUcEz
lWYvBUpGC3vN8/h8r4tJRJ8EMFhxKs1lPNqoYZENBTQg1GRH9RuokfILE3IKqpfcrMENzgLbbLBZ
HCVabBZ2h00xgkqjAYA22J6CRpdqFdTUvrOQOEk8rby7xZ347glFcH8XYHAlGxLLxqDALnkkKXd9
b1xrgXJsAuUF0MYbHpu/etLjOW3BKSfQ2ULTZnbSjwkKzGY1mTRv6oeIm0f4SL1NQbNy9C6tSmzz
HycjKm/z5dJNVqjJjWxSywJniOh3nUW2KYlX0omzuCme5t0wsxtnmNllKI14Gujj+NB0/D607Wvd
Bse20NfKa4tj2UDeAiwOJ4X5cjRw0htpjpszbyR3aBQYBQfpdSFHXoRLzMrKOC8SQFwU4fkH0gFK
1fM8toT0UJ6KpaHhVDev+oOwG2gfoV/3MHlaBDLo6n3sfAucDikm4N1qTOxJVyc4ZNKQUWtTGx6a
yT3IBGFMAaSrvRFKy/Vrb3qg6u8LV27X9cbPowzkG5G6I7XAZfsMlGqYDSpmqF9Q6QK237AqGj0m
+0KHWPIaVx2pPm3HyBWWeuWqC+r54DgtoPmFywOSRiR0p88ft2Gua9xAaSTtzbsYTln7EpcdXEdL
8hQOjew3TMpW4urZJcIwADMSBUBgCJBBio30btLtArr4xQCCXZea5Z3ZKep1V3X1yig/4Jfvwjfa
tCC4YUHhZo/ZhRnn6TAEppUqSRmkcfbtToHMQ+o0N+Uu85ojPIi/aq7w6I2EvZsTbVonX5fvnm2f
H58AumIQjIMAHzr8YiLePaiQ2NDSzpzgDSz8ChuIaOledNdSIf5Q+UK7MDoW2x+H47994/8zfC2u
fz5h889/x39/K0qYnoVRO/vPfx7jb3XRFG/tv4tv+9dfO/2mf16Vr/ldW7++tsfncv43T74RP/+P
8d3n9vnkP7y8jdvxpnutx9vXpmPtj0HwScXf/M9+8bfXHz8Fujyv//j9W9HlrfhpYVzkv//xpd33
f/yOK+67PEH8/D++ePmc4fsui9+y5/x/NL+x5/z72fe9PjftP35X9U+AzGJlCH0TAU7EKxtef3xF
+wQwEAoHojoNpoGOr+RF3Ub4JuUTAiASAUiToOUFfPrvvzVF98eXkC7j5i9SLuxfzfz9z+c/eVN/
vbnf8i67LmK0m//xO7BqWBHv1iyUXEUxEfdqobMsW/M2IYMHoET0lDuj0u2S+FDV6mVYFi9FSSYa
EebnQXwdq8bnLrD2pcr25tQdywTCAemFoqJZNsnyV7NUTAcOcLCr4q/hpELLJzzABw/WZm5hBb4C
VcuWPCGHgYVXDHnubmQgf1Z57YNjcoBuN2TPLdMhWvVMtA2BfcSdnVw16aYu3UGjI7QCLA8G28Xe
Lt262ejWvrKur1ogIkzzSLCrogOPaLepNC9TnQFIrtYhCh06sAn9MaG0QU6TeAyWBxLlpSdrbtld
2+lNDBGR4jZILuLSrwpHx6ZNUcU3abUh6WVt+7a2Y3cMwtCJy66C8K36rMq31VHHJSx08Kua6pRN
B+YzX39EQWasaPZkjZvyrs4pnCPuJcWRC6eCP3D8Gim3+V1t0fuKXRbSA0EdX7cmGoYO7BhViCBS
Rkp4AG7k2kLb0WkkvgnC2CnjgUbZ5O4YP9R2tTW6m0LaRDCq7syLQQFZgjlNUlBlIzwkga6Bk/yX
8Zv0JD2N3+Qfv8s/fhe/Rs/t289fo2fyrX0j3/78X/+WPOsbfaN969+0b/oGVO9BIgM1xsu+8YPR
tzdVeiBmQjU7pag3UrVTqbpnZfbELpPGl4FJIMVXdI4m04UQG/nCnjXV6aGJnt4PbnTL5V3aehHZ
UMUpdqhh8cwdwo0NdE5wlUIZQfeHyAUB2SiuaqSi05WhOiq5wc/CvQm/gv2SFVdWvTXVgk4jAhsI
ZTA90f1I8vjgfuWOBZRbzdAChMhOhe/G7+kdXBABrQY+8wkOZFc4aPH3LDQNvXyk5tMmq7dJ+Y1Y
V3qZ0gjycfIm7BzTdAzuqxC4u8Zz4lJa5U7autp9MVC4AF1HL4Hs2811Fl+Y+Z6TbX4BlfJyG3Wa
YzU9NWCsKH1DLyAzDmTHOpjC49uL6IHzW64+6fn+2pD9RPqCpRpqFXJi01HC1iVD78gwbrTGwudS
6IaRSTMT/uD9Lk3dsXBi2DzrwP/z66jbqv1GnhzLdCvJy/HAhe6btK2OHKAKyUqpU4YbPTiqwbE8
sF74cuyL9mDdPOkA7duKC9Fq+6pGryfywgKb2hnJfSNdN33nZNBaaGs3ka+Tng5v0X18eXR912J7
682vwAuWLofno0ThAAl8DdSNNGea/Di6KeFeqznNpexFjdtMnq0e6p6ye+mqjzz8RPjA6qHXjB4n
EW2DPSOHNHsL4kcrgnbd6GnSYXC09hnFOK9RM0eT1Q3RYV0MTW+dIDFRICoW504dy645SVs7umBt
4ijxS2h1Lm/2dXJI4fUVduitH2yIqASSLD4bEArltfwchvBAoOTBjml1m1VvqaXREK6yjHsmocXt
ZLROVHauPNESBNDwimj7pJG3+fdYmNvCiLDtnRw92aK1HQVLymmt71d+CAfdEm80oXwHmR2Vovut
mE9pMDqR+QoYyGOb+EzfsnI3qhcZdC2BwbPC+0h51CwdT7rJZT/NH3L5QWZe2V+Ml9YzSWLaRA01
JYdM+4FdIMmAjKTXGQPN/Y5dy+N9AuvP0u/DQ3c0H+HtECm0uMluQNjDv+CuST/+T37VHZvjjz/G
n/38iozwCm5bTicR0Lrij3/1xmlei2MMf7Zhh8A4XUyP4wCeIU25DHFdxbVal1PrugJSMHCU8QXL
Xo1dib80LMPF51IfGVbSoyR7oYbOAvYU8D2tzBDocI+WX5R8ckPp1qyR/Ia7EEJ6Gj6Fme+apKW2
btJhyLAD9gHxo3JX658zLwCJCkU/3FaTCYapemB8aWTE1Yga5S1mNVccFHloNVA9xNy8QIIII7s2
RA5s4liwUqG1vSlgmtpRTgO7/MIGePq4uY9kFGBI2IM+G4fkpRucKm0crTpGxaURPhQ4E4MQDsBb
C+bjuAhF/nRZjjSDH+XkcPIlrzW3nTInBCcw4NyLLewdeMVaZPLGlFy3JlyW4WorVc8QXvDyvY5N
G7ePms69UrM9u9V9YkJiogh8NpRvoc6cMkGIhXZnAuMcux3clHwOlPQFp/nXhCGX5RKnmhU7cHN2
606+ztraC2CqLGsjnaYbuVBdK+ydEC0zqwNhT1N2TW54EisvGLSs9NECz4y5WVF7w/A2hAereUyl
YQN0IDSb5MhP7GsJ3EcvUrSYTiECxRjfxHqueZJlezyeYJ4Kw1iqNP0Fsa8yfqeEwABbppcSzUNN
3RVkekpKOKcP/eRL6aaT+JOu9Jdpohy4zq5Mxh8yZnwnuXYItasof/711PS/W9IJzTFggVBUIxAj
Qen8B3Tr3/5M8s6S0P996915tw+e+39+e0Re+Vrnv90hR8dE/UxxRR67+CP/lZ8CU42GJwCfuOND
2vNf+an+SUhrA8sIIxBgjwUE8M/8VP2kwZBSwNlFqxaVo7/yU/IJzAFo5cBIFwAduDH9Sn4KeYmz
/PRsLt7faOq2U2uW1YoTCjZMrevbUDEiL411+Waw1MfSDmLHJtlnnUk3idY/YAu4XYi1rmvJXlYB
Ka27fMNq/RKcAwBmU7ezm8u0atiTZfHA6aF5TbMR/VhCQrLpORByJFZoWpSlDjO1gPuoSb2NHPbZ
sEeq76ZGhsIsSGI052jbsux2KBE8MnTIb7oWht5mX2i7VKkvOW8vVYNtR1Y8jEPuDrYdQa7ejhGj
+qKubmvYpNOIK5D56mK+GQeUAJipcEfJE7+AREOdI2Bnlubbff6YwqHoWouRz+hWC8vlrveamiMv
qePLqhodpTQ2cgTNMF2uHbWyIgffcQmG4uVUQEXDjm8SSTmAXX2MYrKp9REiPmnTHXRYXju9rg6u
lZSTo5Okc2sYLQdCyBT2oCFVy+wNYPTAqcNEcTRODlk3HcYJymGqhpGzXlggy/JrE7HnxoLAS2hJ
oLFqUupYvNb9LAtiCsYzxE5LvfMUcwwPeYngp6DzHTUpctjKduJ6uENn/KUj4bTJ2oK/1k31NnYK
tYDfdnA1VZBH5xd8GG9BM/uWZmhmA83kDYF5lcfsrRtrXFoCYxvXQUKNPCtopAzBBUf1G36tftgx
HHdJwkzof8k4XpqwbXZZiptLYsgcaYzcbfIaeWjBo+S64+hHFI1i3g3Ki2GEwf0UMERXK88wrolE
VmZ8SmgTh5hBgE28EmxgGRnTMFw3hU5cw86UTajkxTEr8RQm+9aS0PTDNJv81DSjr3XFc5ivDNNe
0XD4TXrk9zooMUgzG79Vb4pEpiVhW9vMriy9vm2s0M/NwRs5jiAZUTw2YO9db3IpAgM/sm+zJL2Q
YehKyBs8FOHzBnBwHW7aabpkxNglfXMs7dg31ORYR81Fx4mnoeQzkOqytLIrbrFN3rELI682Kaxn
mVGiL4oEpFJ1QCDT8a4zixi3lNEPZLCmi/Anx/W/ppjw/2GJwEDA+o+D8/657uPmN6hkzSoE4tt+
BmAJjk6fEOYNVFlh1YorP0qGPysEEi7mn1CYh8sBGADor6ioA/wRgiX5k+CoChgkmqLYOu9qBOJr
oDYhOqNlKnxhUUv4lSiM+sJJFAb1ACcBTI5FUxm4g7PWtRmJjpJkTVddvCuyGE5wCYUy0ZYD7Nlc
xhOICfVBSf34EXo5Bdzi+5JGsMcroJzZkKvMpNi/oXxDrMcKPNd6q4ebuvVglCNZ22Ki7fcp2ijR
Rd+Dke4GKI2GTivDuWfTlrskR0sHufqwGeN9zI8qpHVlx3hVSzgJugh6I99puqtLLra5NXiZ4ZZw
GLppYdmhXyb6lbWDCmWiH42vBjTCwyOMRiH0tuHo3ebQZP5Cgu8D3OMt1R2uY+sh7o51tpuix6Z/
tIenVt5El2mzl9tNV+9w24TQblJGULd0lDcO2frOMeJnudtX40WPq2G358+xdBzrm4YYDqlu6urB
nrYmygTyFv4y4eQnz9l4F34P0gMyUtty0D0fDs2hvCyfkeeXmA94wiGxJbTZQWf6sSPX01t7We4Z
GNac2l+j0DGTS174yvfetwBszHYE3pGFh67fxG4jBFvZUyESZd6XpjdomwJinzDX0zZ/2Cz/1+zX
k1Lgf7c8DOW4/3hj/y/28gwvlvdJFv7+zx1NlE+wqxd+DDo0tCCX/q+Sn2J/gqIGtg+0cNB/FgXi
P7azRj5BoQn0PRTikDOdZFT2J/yRiiYyMGOo6kJk4s9k8D9R8SNnTSNU08FrN9CcVtCXnnNWR9bx
wdCD0FFZdIGO3Kuctwc2WsdpzLYkNQ+qml3DNtbR9QyUGahTdWn8GlTNoY8NsBdBY6zHQ2KEN5qc
5o7NA8sxC+Ngxw+DanzJGQOsDYeF0/JpjQgI6u5JIAKg14ZNuaxpBnB66FKomNr36SA85bldByxy
8ij7qoXqobRhn2S2gEqM2yFXj+GgBKgo9R3N+ywCjhmQCQnSNVLwKo0s3Vd9itsiKDN8kq6qLrwx
88TL5eE1KAHgGk0nSaeSwmsW7ioFCg54XYqTNumDVQXavgU4UTfD1qnbxK1ky82L/LOdiMTSypFU
9KirSUa1QZe/oKNiXgJPfUSgfkH3rnBULQXXJdUqXIcqyPaw9ikCjtuR7LGktSThlnVXQ1FmQAMb
AjdW69gsvTV4U3h2CjnnMsg3RdhDD6YyuBOhKGUh8awibrlNknyvFMJpN+BEL/XamzILxqtBkjiy
UuwSeEujjDrEB8Mun+TikI115KMZg2TZlEt8KpDltN64HEPMTZXakxskxbGfMuTaZQjPPxNlRemF
pDlyxS5vMKkSJJXwmFHfwT86DO40VlyysS5vC+Q7k1bf8hHFsP9L3pnsRq9kSfqJWOA8bMkYFQpJ
oVnaEL+Gn3Qn6ZzpJJ++vshKNDoT6EZXrxpoIHEXeXUVIdKHc8zsmJm5jK3JBr5Y5Caz0dwGkHwb
mbdVsnitw+Bt94TjTX4wPOs2qxxxM9lpuS1CUGZztPa1Ss9lbwEu418sauSf/dDyXvoq7oqRfxxR
MnKM+qB7cm53vv3RpFj1G5qLozfqK0zYcWjvIm99HNoM07BW1bGzBKeU6isWBbDD9d81Ngozo4WU
6xXjg+uh6PpTmjnnVJm/hddf5OhtWJw4hfdfZsE1U0zuHlPO3SA4fRsfEcuowlfTHX+GfrbjiJGp
OKMALMY2WSLjOaxBhib9lpYbwgKOdsoqqtPSOdgRJhZitMNt6vfi5K8qHoIv5QwAw5NXxF5dYywS
Vu9GMe9n8NCmBUhBPnbjuwXd9R/DDH6sDuRbpN/K0X9EFD1qOEUVRG/V2auua6szvtwsui/7/i0b
lxc53QwFluvWKt4Wp9jNaf4aGBPQ4UxLZQzmqaaDaq8BBTKFFKwnMktwWw50R36BrE6MJezDzLq3
K+vRma+gAd8yNizqZu8kdftqN+HMxzqA8OtyNw/T7SCaz9TppwS67m+DcT3uiST2ds5zvr750TjG
fbP0sZMHZWxS6BvVH6/Lbxd8cQzPP01YsoEKYtTb6NvUj24Lq9xEy+vUp39zYPC+aRAVXH+N6i5L
oAFPvK1ujM921J9Gg0yRtquIF4OGK7tCJ37/OofVaWrkpbHu1GDAQSzmk1fC0vndg87uDY3bVld5
t1VXf2Oi02+XwFviqT2HhZs4s4l5hw8uRhbouC1Jh5gcbfKwGOFtilOk1WOdZm/lVYQzVjgc2tPF
qUqVOGJ4X+oe4SRDsHE1g5lZ/i0UDe5aEdywPzFtyTxSEtjj2Vj1S4jOJvYHQBt/+cs0uUBcHh3z
0P4zdA2GQgUrRDev9AD7VoHWKihzGqxwsU667S8mk7DxWqttVomdnNSZIX8dr4OObbUwDjyyMu2i
d6gvGCus07OrsL1bEKFl4K8oT4oF1uZ+CtI3YxlOY9DuS4/qrgT2isG7/6plp+vsZXFrgkc0ET1V
u48aTpVhWR66sbuZRPXVG9VNOuXPXtlSOaYwIUKcVWe8tcr+WAuHr0dLNxdy3ciA7q3J3ZtqEGBQ
mg6rSgMSVPx2s+QcQr6UB7Ckt4YA7eNiHPs1nMBw3Xbr2TldnP8nLLL3goYZsaz90jaRimWOR7DN
izWqkYaNKraDdhrX5U/jmHdp5e28ujnoRcV+ke38Ifrm6bDinVM32QsxFhWDA9UgaSv7fZrnN6tt
lgdzhgwzgrTfGo7TbCfH/wlFt1m9ztuX0bxirpdh2GbYK57TxbHs2+ZRGI/Ske4RhC2xTTEks8Gd
FYzBJ/mHz1PVO9vZsy6OM8XLoB4Hacl4bCk3/cwi3ta4mTv3ezAeUm/YiqrAn6tJClEy21Jf6nWO
1ZiOm3wB/+ZRoyOYiNhiOEXEdrq6G23bO0LHHnK/+6v89o+SEAOD8p0NdyTgqvlWZtFzNE7djVWp
rS6M9dQOy0+gKcyduoI2Md1bLOW9G/bln6AO3GOD3wa4r590wAu70M0ByHuMJNZa0to3Fviy4Wy8
O9yieVU/juY4kebOSIOXRlbtwZuHflPNhHcTiUq45MrSAXnZ9AQmdaPGh80BqbFa+wn7hCfp97sl
zOtYDam8GTqOxzwPDtAjORkV25XplSLYNTWSIl9Nn9l0L92d52Ga5DqNE/so8uJ6qmsoiwFy0Fji
2g6/SINct1qCnhODtsnXCYeN8sNd2AF5a/dJU0BBrOonbZvbqm2fl1SAf4ao/Cb7Uihx79jb2Sr7
w7DoXwMvi2NbjImj+c+U2WqMhIIqWaP94GeH1vkjHfiyPm1ejPToqPFvPosSk4jho6mD79HWd55Z
fwZ99tOE05r01tGd5NfquN0u69i5a919kJw1kOQMd+nd+PnMeFBw75rLWQfd3ehMO1EXattlZYn4
neLFxsrYDejRMAKICWbu8fRz/jrLDORxiQrt3OhV/skdiK6y5rtagNuoUEmMnmHest47F2lN49OV
u37E/K0OCQUvSv/QDtIk+VF0KI2Dxw4KGgTY7fF5Dz+soXtwTYavOwcHhWaFOwgqb1stFfMrkXkZ
W2dbDxC1ays4VSJjXy9yH4QLLAekr1cYh6Z1d35mv+RW/cQk+rhT7rib0mi6LLK/jI53HtfoFifu
xzwtfian+9FtdsHOg3OwHePOrR6JJXwXbvBydc9Wg36MRvgOaQo8DbO3yVZQuVUWJM31570imU3G
PbMxgNCECW/cSW/qmezxaUUY7uvxOXDF39DCgsuhE/Qjwp6Kqnzu3oMCmnLIczMuvBGDOc/LOM2L
86DN82L2V2KP4MC6GTbdBGs1XVEan9Ao/w+rnBSNyHzxDetvpcohWZpu03h4bekB2/yx/qkyh9xQ
T4yJ1zb7MRhVYvfLT9O2d50FTKOWp7ahdl2CPuReTTeyEjqJNOZnA3bhfZuusacXSJ6ypwzum8R+
Cfqyjb2Uwr4M9T7L55ey7v5Q4GwLxCRbMwcUVBpT7Ahzg1lnB+XPf7uxN2IVTkedrbAuGNxD3+BF
mRqwtrJr43Xu8EPN+oxhhM6NnbbYD4WoYg8PKo4J+zty5HatRyjcCB63dJunwqreZ8qhpJt9MpFl
mRSe3IxMQ5yENZPtaBvhJgddtFtoTuFBgl4zlLw5NHakxeaD4229tkdKjAYmmSPeo4qGe+yuN4Zw
zK0Kw10eGMWhl/D7VmXsigJWEDXuE0Nb5wg37LM/fEjTw19tKt44hd+NynzzFqiWoWi2IdYIsZCG
SvwHryz7Ew/rmJfvVS//Ctf5mbGeyuq02JQrxGkNtoHqEqqJ2YikAIvowvUOdZubNAj2gD+PmYjO
jQVHKg9CRk9OLT4lHtKop76UPZpJFrY/BK1CIpK0tmld81BW2o7HkKdB0IogSblI9d+0We6XNHju
uJGTwlR6Q9m78ak7twTP7Y3eczYGmSbJkO6mJuNzjCe/ke1Bh9HFnKmpqGI3RNS3Wz+Nfgu3fuak
27aKpgPfowqRA/hIGvYmj/ZkFfQ7MhrMeEKsIKG7EFa/+cob4mrEDNQdT46k3Ziq9qscQQn/0UUW
xXQjgtsq8OczLhNovWbrFuroLUNtnpRWta9EMW/zuvw1VPuweMZfPQdvaX/vl7WVCGxsymi4Hu+g
51EZJWPjPWcrQIndorDIAlgwb/1ja0jexir+zKbYNpH75drD0S2EycxfZSUf8s0r0yJpxuHGGxTz
gMP0ZE/WtzWPf0xX85qGJ9qJOzn0T4Or2qRcvjFJ/iG/lxcZCganfPfBtwtrM4QtATtmtDF6QKpi
fIk8uW8dEB6fs7K3jb9l+uEWw4gu2n5L4evtNt/N7UyWOURof2oG71Q5pcWZ4t8q6zlMV8iD8bdQ
DfT09ZdYY7jLguCnSbcDbLDTIa4eQsxG3LfUcYarje2XdBvn0BewhFYOTuR/1iqYk7Vpc5Z/SGmX
S0jj9anv1YEp/TjvA5cN6HL+RBOJZv5Z1dWfyBYenmblu5GjKJHi3Gq90wrQiM9v6WXVh15xFtLu
t3RWPOsmcW9Vw1EI72Tm7nFSYP3XV1+wSF1J7llKqsdN4DbntV1f3NK5w4/lK1vWc941h+uXKef2
jbCHu4b5JDE/mz0Vaueod1022WYRQGOLUcV92L6oIqS49Suif0bvJwsAJ0a6Q4it+1B2P1GedUln
Ba+CrWeI8jzWwR+dGyDorbUFa0nMmWE3klbDm7L+W0NOHLrero/jpGOsLdyFuIHQVzeOs75bebHt
Kp5mlc873Q9nauA3o9TVdq5/VQrmLonW5rQ8pi1WImG1chEFzt7sNShAEJ7mYfzBUbQBSWjgT9qH
IQrXxCrf5kZ+z3pidJIW22Md7LrrqK27yt1gsKj7vDv7mrzyzPszjuFjbjlGgv6Bk2aJFwf1ue0U
Iw4jC3+YR+0ctK+5cwHnCDcNbDNmLQ1zwdeaps1IONGp3gTd18RPeViZS9t/nIcIKZXhfYzWCsoY
Es+bVTML1ErzbVX5LU5mNpUc5qRuLu+tAamPH5aoU1rzpRDrxXN7NjbyXTymrgOhy9Mypnv+T7RO
zkTFGWU+RtXVh19zr4biRYjiMzKe2l6mW7ssn7zGbA4U3v3ZU623G0Y53+MkPiVGr9JXLoi3ju7r
JPxrK9lM4nZukcRmbJ6gkgQipzLbYIrdnhbJJYihz/O0yo8w2i9d+RTmzXvtticbX+muCD8MnAji
YApvbLPiCiq1jIdMPHYpo4fVRyQUf4tur5aZ5U2+wKRlAMW5X/8pRb2XK3YukxndZh7bhCHKFa2b
/PWr6UJL/pDN+LeuNIxZJd9Vjmqk5PE1JaOpKWxkN52AYsY4j/SYDBbW4UZtPk2lQjHnlnfTkDc8
a/AmQ8kXGiEkD/m0zc3sTXQ8zD51kYPkL9l10tcQNTvXR6LRtHuG1V7adCbTC1WZ0sKDsDPvG0f0
8eg3CDY8fi7bNWDrfa4ulTseliZ6NY3gMArvLBG6RNVbiLZlSMWpc6rbqZU/K55oIMfzb5h3+iiN
+jBq/9PJ0huixLobW0dyt+T3Ze0qBq7cgwhbeSu0Eg8FXUw8ewEBjLbeyzD3jg0IDV/NmM45WJfl
1lU8V0uTgEh+Dq5+zdMsigX+wQ6nIEjQsezQT0QBE2tR99MVb/z0qyiW92YlZMZbPwPO+BgH6N0q
3MMqKYHmxpSooNxjN07EPbfrrp9oYep09nAhwx/BnGm00FQlwRDhtzINsbmcXG/sCBKgdO5y985K
jV+3hOJzzCuuz1dNjQ4TGIxT4saDQiiMnjrQeGm9iXdfLWYc1t6bFbUu2F9/H9XVO/ytwlFrM+NJ
vbVKYMDoOxx8cDhLZDtj7XUcNg51TPY0D3Z7fQR3UnqXblxjLskR0yP8ggTlX5o17qbrgjNkTOx0
mhcw0Ap7/LFdyXcbU31cUNFUgQL8r+H9DJP2J2NwN2n2qgkpr83hnlzqe08Ul366ciaTiPPS+crS
gFBJIzua/sUi2pwaoRabriFcJTXztwE8LtKsU9+SOlnpVpI18B+LBXy3dcnV0ml96i0jTczUgNjJ
3qslpOK2bNRCpUEwoKpi9vD7WvOeKEY6xONOhx7RbYXYtI24KF9ceuDUlqfiTsY9MzQPshztOCg4
UILKYdHOzmuZ0d13EyVOlta3Y+Ads3XcFr5+nfJ+Z7XOcZLDfTHO7/2a/RlsjpIyevYDtXNs/dqK
+b0Y9UHwiZuykr9k4+0a137RNtGrofiNJom7pbNRIIJUiojAxhlpYNudHVqYsdeHGeemWJBKYujh
fiYsuouy62zK2yjvl97KN7Y5bofQtGLL1N9+P+yjQFwiZ2PaZDmMYFzbCHo8QvFUu+Gh6atxL0QH
kmGNmxb3nOM/PtsIIJ/StqsICQV4cSou9tp6MBquGcN3UM5Ezn6qg5fCXT7Hdefl+uBijwgUW8dt
ZDA3Paq7QHEnee2mmZw2ybruJjcPgyMR9fGnUIcFV/xvfSocRGnd8gy7fRchuHGtkd6xGZ6l/jC7
t8VYn5c1/42k5QGg1lkiso0KZ3GL3H1XRNACCrOEsAHfKHzlbmyAGccWpwahgsrXZwQsxKJ5gxVL
ZbMf0iDfGg2oZFC4mzIYTwvMQTKLrN1I6JDY7Of3shj2cAvYLs48K++vVB5WT629NSMDQNd4aA2P
bdOZL9QoBJ1U3jE3CeEgR4uSoCw3wmUr5y0jWE0xfnddzriUnSa+J5+FmkEDUv69ZIaxj0DYtX/d
jbMHnNeouB47TPa+dOg/NSvvm4lTSQ/dIWstUD+WUweGo8GYByKlsoi5+aUFYCYVaWe6bK9a6220
AugXYn4zffyb9AzUttjyrmwbhFTBuutGN9uqNHzoDGIEbenfzcwF2DfXbWabr3bqHnu3u12rgeUP
WJLkZGWURnZugUxMlww7EZynqL+1y/k99IVzm90LWt/ev/gSqUAW6X0fjuTdubm9W7Nj5UrzLszd
lzFj2n0a618A8ZvU5O1dEZd0P1nL5npCVPX4AKfhmaCQXe8cryeGGbXI3wpjLyUfHeTTmaliCkoh
L1VHRkvbONjhr8GTPdylPrsrzKKLAYjA/s3yRKv1sbeWI5fzyWkrlczu9TBTalM5GRyvNWtUfxtf
UpMa5desFEgSHhwWyd9xIJtTE03ntHyZRo53H+2uufT3muietgrP3ZhfoG7isYO4aFnTGDGNicvH
Se9uVfnFXx2Z5CtVqu3wdoblvgEdtY3J3aTe/D5Foo7rwDjXZb2b7Ol9Cfwk1fX9AL6h854YiiZi
NsKheA7FlKyVHxDQ6SvxO7r9bW72O4QgCFzHgUAazVKZ5/y0smvqyDla9vLeqQz5eACUlJ3K7Fq2
+3toefOmicpDvq4fZZcO20IXYPzK+5Qqvv7iUbD04GnHd1PNQNj60Br8xCLvVKGHfTZXuyw3nqWV
X1TX7CxLnHSkX/1GTZvanEyuGFo8kUI8ZIDCEudj/9wM9PcthwUfmKn2qZqe1ep+6VkfnFJtmgVh
se0hW/a+rNL8nERD4nl/n6n7Ssv3YPrwDe9hnvoDSQyfcFrwzZKrKrpCQH6QX/Jy0yG4sdAmRiEV
UDr2u8DnQ68rKeN400P5m3Yc4IoWXoXqdWRHcKdwIFn59ZWX2ZZAk5229XsaZL9moA89BX+iivzS
N/3emrNLaehXx+5vIVGOltXtDB1XWAtgLMXxl8r1c+jNf367pT6aCJfncJtRjO2aoF8SY4HRinLP
iYvdVHhuUvf8K0OJD1DUv4bv10ikWLt+FfrbKZzpvT2BZPRgZX6+F5L3LJR/U3tQLIqrV15PUrpM
JP+W8+KmwJFS7vPG/PQ1ff7sVd9LwW5VvNCAcmUuoMvKlzrddnZ7WcLrXSupAvylpH/38j2qnu80
EgdT8tutTN5gdsuYZ7m++8Lf6tEpE8VVwCGnBnjYB9wssFcH/Izy3wqzhCT37J3hI9AOr4tyInog
npfsCef2c8mYG1v5KsUdzlGNaWm//Ebp+lmNPLxpdYGQreVGCYc7js9pPcTORHcPMyRqb5Awl/8S
brXD7RUixzk6aUsC0z7rk3Qtvri3zo7f3V3fzKQDfnl7r+T8yPXoOR+BmI7t2t1adX6LrjQponHb
jOwhQx/gZLcT67dmZmNSy3exrKi4xa/VrM+R6l+ZEzk3o/+Vpiy1rPcfh1mjTFX+Vze47xOAB4v2
SYqcuc3u3lg/hqHeIk587OTw5nfZQXNYGp4+BClvaxCkqY7Lq7bE9zC5Z28Ezw/87Cx8LHkMCdxB
o/Sg0vxkpqO+VUU2szOQU5vtjd/wUIO5pN7hek0mJkMIbosLJ3wunfLWtK7P3MYdrlZqe70+XVsO
BxC3S+71X4W/WOCr+a+05tfO9B4zd9hWrGg3Nc8FdLQ56SMwxXS8Pho/62/DloXTrtMrHmpZ7DYV
avvssczhlhyvfu6mJrEM4nlEeoUjzOegHreY+336gdhNhr0nHmNbL3ypOeDZXU8hWYgPUPgpxs8p
sa5KnHzxz6XHRiXc5Hm2wjOtw68YnWPUeY+QidcIpYvPWQm/zVeNHBiY7sUJo8c1sCBQyjoOS/0a
wXJltIiTjQ7NAA8woRSuh8BS2sfIe649bxOR5GVPNjruZknwH2auEClcWA33ndLv14NCehR90lme
lZ89p+3B6vNLy0XYDONfwW/u07XajtJ9vP5l5Wp+rrOHrBzR4lDs/Kq/5y+hXWHPRd50mB1OqOuv
9yDTN0u2fnaejbwYir1abTScXrvDTIApAQqDRw/iIPf+GMD+3iwuXi8vNMPPgWfcLCH4T6ZfAbsY
4/nqh7mHI3Afncz7Grqq3jgWDZ25ntNperWZcaIJ86KNrsfNtTRtWxZtM+yB3z+deX69PuGx54lC
L3BRJQUNeDGz46m3YeXz7JQynL8pwqRY6/rYZtV5ysJ1Y3r1sOuEF22li708RedURe95m7V35Xyj
h5FsCRFmG1OO+2Gxx10PXx+vhHucLcmt4WUBxZfqjR0V1T0K7H8IXf5bip/nuuJ//z7B9y9yn/+z
icD9b32dpev//Vf9P6j0QxP3v9EDqZ+66/5FD8TP/5ceyPoPjIHZKaSERAH2lVdHqP8S+FnIqNFR
4z5DoOk1MOFfBUGY16FxCSJM6hny/h8Sa7RCuNkysmfhbcSINBKf/4YgyHL/PZfXxDyERCnsGzHI
pSW6SrD/p6FRO1LG4HaFjFvjlkOvPqt0hTXDxW+P+y8IcD8tCGkUQyAmeou+K+uj19+gFRCXdCVU
PCiHg+ztLVTgDbKo+u5Kj8kutOKuAROJSmO7uMzXZNkpNNrmZOpxF2WStgq+A2HstQGCQueUEFto
TWYWvPWMtYROwHdDJvAiKOV5+q7M7tOZuq9ovZOt9zoZyyVtSgalYdS3ZQRFEYpDp6FHTbc4UI2n
2pOEGhfUf95sXgyz+eks8Wm49l757m5pI1yvu++21reambtAXkyfCNk6dy/TOGQbOrQTQasGXXDN
xpOUWtZ4h0vDbxqRi1pDfdcMt3gNtfJUGv65uM4f2gzqdIY2kaUP8Ct2Pex57HrjD7AAxhhs0xCt
t1BfhREae9eYqsMcLo+l+jHrSaK/ol+pufsizflj+cZp6ZkCLF/KxjTvMmrUXWUx0ph6I2Z2P3Oa
qWR1s003M7GWywpB9cipoodTZ7kny3QOXTDToNExbgEStkPa3/BMCgihLttiAPYqwueuZ/Kx4XFB
WiHQXCRGmmb9GK31g/Viie5vWhhvSo/utpUj3Nwyj8zdeH/HtNvPkiKMSRCdyHEWSWt7HskO+hDV
CJcZ1LEY3SNEqmrWm3UK1f+FYPj/x+PIvlp5/K8PpKeynn7/TaH4j//kn2eSj6iQhLHwGv+B1W3A
XPA/zyQH8bBjXr2cuLz/RaPo/8c1L9wyfc4QCwkjX+CfU8mux0mGPQqDK4jymHV2/ltHEnZ4/6rz
Y6rEBgq7en6ZzEaH0b+N0kdoH2SvPJEUgVVsUgvVvmmlO7lk3c6lcc1LOpllQsJiSECupXc5bOTQ
3XcopOJ0QNJSIaARhYAoVP2T7NL0UEbFqRjuAp3LW3ewdmHXQyzZXp50wUjXi7WL3WxFaZXHiBl4
WM1o3c/CqDfjhHh2NIxDibghLqsZoFzVxsaFSs5mkFxjyjdj7i0nJYpbf6gfqlQ1sBV0i5MD3KJy
xpOFNN2TXiGlJTUn7QdtLC3PBvS0PSqVHwrFHEWoIAdHFWWxacz3fgBzJRxvIyw01TV9RmxBOzCV
7d7g2i0ZD7O3KadkcGXs3KCkNJ3UmvglFeug/jDWYzGIbb3l/QzW6pbbbBoOIvd+dUOO0+z5zC9E
424xwSA4iuTGAYDoNXMlrXYOleBMblcQXNvhbCNNZUZ1R0Glcn9Bn3HM7T7c6gwVgNVsc2xPkG4H
TJup9h0I8m5tRiZIzblMxp75nWZsz1HUPRp1Q/aYIqfKXu/BIRmUdGC40Y3myWpJxh2IlEgzjSm4
lSYaId41yZdjxVinnd1cJ8H9cd0O+RTGs85tht6Q+bk+TLtXZXGlQrGtMxrtq9Q1QZeqmOTst6RQ
+lvCet9bme8jC7FFO6O7mrqPwURpsjTtM52+RvEa1owfGr+2kb0Zg/pVGgNolaK+8sDbbKUYd6n9
HGlC/9zVdLMSiiegZUisAfGgRSYffmHoHGYIt6aeGJ/21N6BXeivKqCgJoE+y+BncEMNYlVWV61h
uSmYvo8JnCqphKd61zivFkaU8STBzrHa20dL9+YzMciNG5vAhIkIl4QWx4lrYL9j3mGoGLpq445R
w6xyvXdLz9j6uv9AKM/AFpOtxMGS/oo63BrCc2Dx/JYBtCQdcQ0U6fvQ6PAmk3NwWsugZ0shl2td
c92I8k1VPSheuwkj+onRM17MAmWmNUVUtuu5HPqIVTEjWm3Cu9RecQ/Og72qV+9RjYveVWMteW0B
9u6IBVa/2RGh6tQL94f/WNkZILrnkjJuxqJhLWLEYjFETsAIdLoCBbXmGpKm2bP8X42quB9N9H1+
5dIIzAzwTAgQx7Xodstsvw4ZaCQwE6v9qjhzMgGyWcEYGFvLcz5nhRZnCKsX0TLNA+0do/Ud44k+
GK1rfbCtazQu877J3JZ7W3GSWIOK9j3hda3Bgifg6iOcrsPF62zu8n7aT67D0m0wH0g15Aw0RyKr
1dsY9mxvpF83qDGaHQLn726x8gTjIAwQzDlx1vC2LL09Rv/9hrmoIXEnGwFzdAn5tUlhTWyUqngu
bLu9mYsRz3iJvKufjBsh1m7bCjQmFg70QMH2NvMsJp3DuwxpQNwjCN7MNuvR7WBLGyLNDoB1S1o0
yCVqNBfZXlnWt+aQR5HUgU3YgJOMHyUjIqTEbsV2kexab4IHMDpnMywu+1sjaVj88NIYBUneZc7p
ZpmQwP67mxcqXhQzXahPhNYMfKborMCQze3I8u4bN67XY4aki/3MgykC1GXTUh4Z2oqSpiMf0RyY
FpkD+4gPF6crSg2vxEahkSAApGHTRrmpjcASUjKsfmaz6jdusHSIHnmVVeMnJJzhSRCi4s4cjYQG
Py3MkZykZ5Am7muOmS41LkEm3ob6jHWq2hdh/z2sxnst5OsUwK+nlXEqodUeM2WFMHTrYa3Mb7x7
nussIiWR5dmAGfF387cB5U1i62h4tyKcntYqpaqyGPRrooFGPDITFX6Nk1/uXX/YaX8RhywFsViG
XZnnhyYHbk6rjGkvvp736cltIM0wSSOPsW0pvpyp/8lCZ46d68TVYFAMd1OS3rQYA9hWeRlXZ4zH
AMwoCxZ2ssnYucvs/0as4qGzzH3YnwqTJ8FOfQ5CjQavTNrolBYoHIAHGtfTZOIWPyg6kLmsNaVk
h5ZDTNxALvPA6lutAlzAnm5xHOUUi4p9afRvFUuowxQmZtxXHXXTfIxlRjvuL0lQTGigSu48Pfpu
IiBW485Mm8O1PXa0m6SN+XP9HfbymPXuMSJIMWnMwd7pwWjuKkMOcS4K1BTXBAq/uXjVKB/zbBEn
b0Sz3UTWQ2B1VP5E9KwWGLPN1N52XLLnajRrNrvLn2L1CONTnCoWu34uKmc7KJJnSDyDWVbFvqjw
xMkqtJ4ppxZlK6PlwIKI/NxzO4Rfpijch3wjiVG6KcfaZGeW9+G1864Rt9626StFwn4IoEZrDX0q
GfBGnSP2qxgADVcDEg7+OUOIZ/WXFXUUmnT2PlmujQUpMUzrpy90s2ln+cHc46muUEDYOeo+VZ/a
YvIP3ozPQblO6M4958nlNNjMvvEYRvl/sncmS3IjS5b9InsCw4xluwPu8CFGRjCC3ECCZNIwz4MB
X98Hr7ukS2pRIrXvxVs8yWRk0B0wU71671GMbb3/WLkzvuKwODcCxIBpM7nOtRN2CYX8BpqQdSct
Q5pMPak0Hw74Sh7XcolBNKEnEuZLy/yzwshjpykXhK4epYX9yiMdeJz8rQxV6T1CjeH1mwgmOYzb
MQA1DgSHFfZHUpcHiWEmNIrbuBpVuMJzGxBRzxl2ZndN+O/7zNjsYj516/qA86tj6kxtgpclgXFR
z+YE0FLtw1nvNmwTxmKsy8Ry1/vuzmN4FNm5XZxz/BfYCdCTPAujnTs0SLSl4fCyM1Ko3OXHaKUs
4Nml3aUkAlspGBJuPRw0x/GBgG51zN2qes7AUIKEYXLekLZv/RyUyoT9npd5yKzfKeDuUKPXmkr6
59kcXzbG7o03vMmKyBfpHHkggNU6C8/Q6LOu0RlktBBBKQ1cfYFumbznZEGt1g+9tsxD0yUJ4wf1
SbsbJhO7WjFTNQJDrx2qTMBtW8rgR9KE0tyQ8RmfMuAoOxCnm56PM5uzr6tHjJ9JMnMUu7ysmuCG
0ENHgqXtYXXVNJT3OckkvRzid7LlH8s0yvcakey4+sFPpyiJ1Zk0+NLS7BG0++d5AxKyzXj7217Z
Jz04WCGhPPQ6ZdkgW9siuI5dZI5MWQK3+Ke1fHIgVc3DazKzc60g9PEFILOO66G1LBXbW3INzDo4
eYn9YuH8PJB0nEKmr87RVvaBbMVo+1NsLGz6SQnbpSMDk9F7XZPglUjN25pu+rF3Mpz+k0m0pMDL
wk417LXpxVpzyrRN8BhBnBPsQjdmH8EVY2i+Out5WMh+sEzIPGK6p1T1t5g/iVWmqvkVXP3usez3
0ucJV6G+VgIgydCnlOZZSxs8dvooUhI3BdVvnjFPJ/7zuxlzuNwpzMAuIzbNCHPBA1g4oakRQbYs
0LjxxV+Mri1n9e9ucyTa43pfWLhGfHp5ET21uMGe6qPNlhkwIv45X2oIHSZ+viLwEFiXAq9zVscV
/6Y1AiTp5pRNvPyUXskh9BY42e7iBmFKbuyIL6GPGAA34YaO2w5YOOAHd6GcTf9oyOluot+GdZL8
Khm1iqWoz6OxbSGW2SyQaAOOc6IcZzesx3Fe1myS6k0EkKTrolx9Ojl1oLOxptPOknMwF985th8r
Y30Y2+0180agR2wNS6mWOrCnDMDz/tSvTwrfBQOb7HUIO/Wu5E7KkTwLJTFRb0xjyMPUJG3OR1AS
9QwKN2AC61+AF6Y8FoHx2PMaOMGjtdnDZZiXMezm4C8R6Z5Spv/oXAKTRtvDfgdLI1hGnpUkO5mp
Y6Bw+AmY4ouxc55h61DiBYL8JBDZnxazA87jdjxuasHRM92VrzHFbiu70u3ixbHUyzRxAQqRH5ps
PDUdX2wQbEbUmoznDZJD05a/MXf/Pk2Zj+3IflW5j3fBxvRJClY6lIn1hIsjmJgdl359bfh5G33Z
eVPDzwlfQL1Idz9eWVs7OTGespn92TehyckOybpeJGNhz/kodUZMM1huWN520ZkKr0qrE7UE514x
MIQwsOS08IHYWOgcmmadw7UP0ru1Y0A45KqjZ2OCKhMIRBSJpv+KIHxOsiyPGlZJod9VDyUl+DNT
vGjqPN4ni+63a/nZAASeex28T9P2EHTGgzlzvBFSQdTyFfShupwflqR3YmPsHv3BrfiouBPWWopI
W7I4Nkhix7SjgGks/YcVEulDymtkrcnvdMr92OQbvhMXiVv+7MwxEhfD2FDtKPNqivzkBqq7dV0j
ItFjcRlmrOQBmBnau+AgdLPexz1jN+UL4Tid13GfbjyzuiWBEzQRsNTiDrrkIgr3WFsp5AEsNkN/
mZLafLMkKfusO8wW09gpmJ8ZCe7T3M6MserD+prr13Su5RUMMY+s+MOuzeBaESeeVi3jDNc3SYAU
Ro72g1vWzT8S3GOY50QRBptPPhfDbVSO6jq4RX/NzOZUdgubkbtGRsIw7nkZBOeqXDue3CyWXb8L
lEuKhymlj9X5a5CZ5P/UyhbFbrgyg7notr2nZfDNy4kCrYb5lS5FcdH4bHb+M/df/SANWR61B/ks
YVtwUBu4SPHMWeaYnQ2pb45HhJ/JDwKGLu9WZn9TeeKzjwfosDUEnG0eTa6J9/rYMFwqRgrqqR8Z
4hbTczGv+4w0TU8qoBv1zqszLQ/O6lG3d6iKbcDanUnPF6prEFl4/cz9BB7mf5JNyjN2yfuqsnNv
864THTduHslHCV7iKKdXZxIDGZv5XSxbccFZDgXZCVh5GPMReFfB3AszmCrOmQ2wEBpQuMyNH4sV
UynKFY1dZTjRjO19m/DHF30WbRaFnd0ONgGS5CupVoU7qo6SXnzhPNxP0lcaIab3jXfjctutZhfX
6ClSSv80l9Ljp/C2p00WldbiHiuBZ7y2/d+L8XvK7P5sWumLnIcgdKxXwyrMyx50WMzg7LQcP51F
K5hMDHyBcY/LViHv4iaZAmNFFvEm/BmkTvsiofdYJ/cmARlVBcUf0lI+TOJe5+o9H7lhMLE0Z70G
wQ27fnaUeU775OOzEshk8KH09KCS/tWpU4L1E9cKSgcXDCOuQw764dj3e9Qwp3V3qDF6Q99MpTgU
+W00oZ/Q8Of2hhHyr67HMup14dxESo81ZCWmw0UnpwI7u43jg9zIY9d313ZNY2cDfgcVrV39f0qv
Sk5pTkA4gWtyIavT4iVJmpPon1j7XF35ncNupT6BHFeF5tj/rgL90if/JOP8e18HpXtcWJMMkijV
RxKYnNT259T37wsBxnVOludkwYHhjZG/h9qaqkgiieMhrDsZB0nJZgP5u5jogvHO1SxcEEFo99m7
E8xEgMs/PR0gV3u+1yNN1FkjppuZ3J4xPZoCPWYrbMh9gSCgZZ5kEYxhUk3ZGYP8MbMm4wIZ3IqZ
mJyGUXwSryki78IDFMzc9IuT9reJFhzd8KtOzR/SqNJQz15xloXHk+D26EiJ86La1jlD2viqRPms
QTmfrLRcjqXKmFRTkd19qzqnUArXqs0i22yJ9gp4Migl2NuXgNrcZiLvB6y5ElsWTU7rRCVjBa6P
xYubAQMbPkVaylCr4kgP/axcbCyCJN9JO2tYSIN0drPaTx+Fn3xsitjLlMwd2JBRE6rdX3DOLHjo
bFBvq1PAF33vR/epaNLs6izZY1HIV9pVh5/5y/SBgVTElHKtLtpsr4XUH33D6AP3D7NhCvkv6qjg
WCmbVt9ublmwPFDgPNuaRSJMiMPJNG4iM763rhVPNVWg24xg09zkNO5aZ1b/ZBrG2QTahiQVgSv/
k1iLQH5aOQ/6JNaKRzCdZ17UxXtKhcEKvxoF1kFm2lrlUn7n15rBq6HzB6/xH5c+JTnRfre97bkT
XCBJvoeYBx2WA4WPwU10yDpdwNbDu22Y+nVL91Gy/6Ls5Wn1qnj131MTysp22ZCMLnwa+Cj7eJDl
nRVgeSh6EoYtb1Vx9SaUDunvP63fCHE247HJyx76EADFjCMQHEtcSxVpm8rfWl7d3vr0cfuYlfXX
N+FXWOD7LF5rJ3u0O/XN9HlnMcX0pWJ9g198ehlhFTVXLXussmdjzvyn7rYFJdAHvT27E/kOJwGB
ptfmZ82BdXcq+y9Nv3MqsVkh91uHJXD7a9fuUYcsBGDDU8sLx13PGcnn/Et67o0df5Snzp/JU1+p
3rgB3ek14BU6p8Tqj76RY360MOo4BGBtUycXT3Jw4dxkSEWaV3jjg2HDyXBqj2QW/s02TQSJJ+tt
qcf3tJ0AQZJM8fHwkgEzq8Pck3NuGtyg7dL87bX36Yv2aeZ0fyCQd+nX7K0pst9LZjEqn9t/NnMg
DKpWERdzV9G0V2e5VdlbKRwqbwcOXue/OAXWpkKjttaSpETN832wR17KlOxjm2b1oR/zL9elR0u2
91WQtlm97NvcDfaRsGYAOCeZ2ZtnDaiDdpkccCuB9uhYWW37CG+YzuI8eEdVVaFXI6mUSXdKdU97
6bQMM9V6xiz7Y52qG/9EEL1ZFkKtBGSaDHgPuhCmpkZRvawjtNAuf21FPh2Jr5iRVeGyXfh/Y8JP
15YftbpHg5NCntsmf5MzH5g93UW3M0NLwjB58mSBlA/bGgXRb59r3/jRlNOvaUQRs1qIhcPeDBty
i1h68EYHNB4rbRvHf8tcAel7nEEBg1ckySBoO9TzLcoa+TIP/Z+ybEkllDUxeZdPQ1vLnwIQLLPG
Y7m16bnYyZZevkW9qJ5d7KGPfkAOifkS9gVAivlQfLTSfYcM1RI0K9VhKRYSBNY7wmBJHpKu3Wvm
OM9h+g21dbYB8K1yDOUk3oq0jGYd3K3JG9+CPNIiFsvMsTB66DXInPR4I85tooAI7VdVc9X5lYcc
4xYnYU9t6HU2XQFxlm3xGnq4qJLTj1Sp386Q4smdvyWYPw6EjD6IQpDh2IgFV7olPTYgXKRuyeNl
8l6nwnoFXxW3NNaHPY9szZSGmaf5O/NOZMa6HigH3hIDXUS4I6pJ4/xcNxtxdxgutV/2keyqw9Qa
nza2zoibmc5jqq4zMOqHkiyHTyD32jO54jnuGXdwA1RmsUVYrcFG0x+EzK54NshtCgejYQU35Fy4
fBAo76Fk62GU9/anMdnzqRSWjekQeUSrLyRspj/NELvr2oPJREPojPzfhytqoeAUd5tHYzKfFozM
0WAOzM07JulK8zdzVPOg7Y0vJxuNI4/thICvnN69iOzGdnNAPX41h0qanDvDn2Buij2dD+Pc6j7Y
Jt/8fwfK/2H1vf33OGr537Km/tc0jP+F+7f/gf877/X+JV0WArGi1WJfE7Cp/5j3Bv9yLIcNvC47
H7GiuAaj2P+A0gTQp/AOBhCkJBRq7/9h/mz3X+xIM8CukmAEd278jwa+luUwO/7PHGoGvgbBBnZ1
mYGDN9b7LwPfXGVj6m+7y0+h4BhGXZ1auuDt3+1wUumb1nnkOx8m/fK4N84c/why+pbM4Fdd142x
93Znr0PfG+m7V/pvq0rts91moG5ozX16dHDz07H1EGFl1masLHIutkqelIFza2/xYbZ9n5zyzeBE
GlOzp7tiVLaMTAmXmkNO0YTudXlgZS+zXb3oXUxQJvpLgb6wojMk/sjkZJceNBoEBx724qXLjzcy
A85zVaEGeD6v9hQ09DHIT9BHQFEVRMDHHrqdPJnN9FHu4kePCgKPa2R8pMbL2DwRVT9W7OfkeKVn
UklwcTJWjwcW1LtgF1g4IQia76KLJuDBlX9NdzmmV+8EWqWfvS6ANOrgCfm6P7W7iIOQ3JHSiNJd
3hnQeUr0HtdNHzG1fq/qLjlLVZCJY8ZujZ+2u3SRmAEQujkWEweJp5RQVggnnbKe1SuO8U1j3gkZ
yDBWQYWqUKPkLkv5/XJ3WjCowvIRgY1pCmn0sM8gZ4096NLSgq/s7GIXptrkUNcugx1zu7e7JEZT
i8SKSiZ3uSxDN8t3Aa1qge3PPuzSsSKFhrR9MCy6oG1EH5799WXexbjM2u5ZKmRYjX/qXa5z0O2s
DVoBoU/8TLuo168BA3mrMe8ewaOo3sW/DRUQ/cQ9rrswmKAQOiwvOfYJ3hkCB5yQu5Bo6Wu3C4vz
bG6XIDPerV10LCDAHpJGYm0kG7Mj1Y7+bkqYXdCG8zCIGH9X3Jv8JBRNc5c27V3kNNMLVbF98GfQ
IF7ui7CuiZNj5dePMs3fNGpphWrq7fIpdTdnP3+fuZjjaYuVSbZrJu7YCnfiO6ALnJX3wogrOFno
s80u1A67ZOvt4q0xBgG8B/DOu7Db7BKvj9abmAGylEIUHNIM1qtshnOdteikXOpjUbNnd49b9OPs
nCy0ZGMXlZddXrb/LTSjOFe79IyDSr4HqNHpLktPu0Ad3IEneFHgDz32T42EvYvZuDuQtdG39S50
T7vk3eFdZapMVhIWHI5JIvggnBpcTYjl6S6b4w4N7V1ID3ZJfd3FdacvmhMvDt7pLg/nXYLv0OI1
g9pTtcvzGp1eAETBwYp03+0ifqcPpcaoxnSEiQo6/4reP6H7TxN6rSxyptDlEPbMBkzmwPyH5hiv
fRFvnRHlFU2MJAspXA2CH6gIYirjBtbMEsbLtqgxkvkwjBAog3ZkmmeWQ2S4gJzE1oYDqaqzWVj6
1I3Z0QdWtSbtq9769MM1ivecry/E0AoD38he3J62BxwQJdie1Osa/oRbPKrCpi3y8AtMTn8WxMJ3
SlITJbN1LraJdTpFAVuBY9BFawtXjzlw5zO/7bCUEE8pPodSfqUB/rncqv6UGM5hI6SE55Gs+SqE
GVrBNQ/EEJlJIpmhEDLyXXXSs/G09t0rlbaFlZUqo/ASwPUfvdWeiz7PL9ScfywXpF+HWE3ayGPN
K5ZbBzOzp/I3U0xQpzgaDqxrGjEyuI+yso3TBOnYx/od1kGRxS4TWbth8Qsmt4rGTJBELvIv+rjy
ajLwAjk4dUv7iIkHIF4ibs284oTJMVgP8inXp8CaecoEyraEFUCiZ27PXAsfZUE3hEse6T5hZ52l
v9hvEDDdQOHyG/XRpRA5ZzNjRg+0fsKgUkiV3VF3E4fml8hKbUD3mzNUhKnPSB+CO246wpppC+m1
wiN91Ul/M3zBcItD2vcJ7I5t/kw6A4NdTflYZth3yjGF25E6MRwywQkkHxKP+fVgex+S0Mo5wILJ
u4a85bZACR3Cgkz8eombqQO/04/yocpbUM/lnD3I6ql3Oz8Ufl1QQLvn3reuvrCpQJN9Ik9m0nTK
4XvmfjgkHdkkyRTP6OrLTCeYEa8/jYBZO5awhiZBINz3LIu3nNdm7v4aXdqH2biTcUvjPtvUuFVA
Y6rFr8YJyOgy8kOrO8vW2Tm9Aw9SMD2zqHt/ssqrYTmkcJv1WDMyEDXXpunkT27HivV1iROxPSov
cb4tgOmLnP2vOU3/atIcOh6S2sh8bmvpc4IaYwcHAwMFjS5Z9iv8jR0Njxg7YOA8BYdRjgRX9Rpt
DM4uwaCgnVjVE6+Df9aJ9Zdmrj1OQv5Ii2wJLbs5qqF9yfqN4ryYQ7AUyVGty5nC51x00PhHZflh
tXFzOwMR+Hn+zLI9uTb3y8HKHOYpgnFsgsU8y9Pq0m5GGnJwUIowVU5yHxaPcUvbH8ukLyPwd9kI
9GCDk2EC3ehN1hROG5PfkcoeLeXdkH19ymqegjTLXlNYm1eIVd3JkSnLzbLzWDGk3LJ2wXHEY+3D
/2G+jMoQCM3aokY9qy4nN8JMsZre7TYRaE/FGeH/l+UMBq5WrLyFmjr09a462ZgyVlXo62o7d8zI
71RZBdulGcwxOeUbSKkjWnbWAgL3qMycL8spIb8n05c3QCGr/bv2vSHWtoiXzrv0mX8p6biTrPua
U/M+kBN49ob0PtJhrX0eRM6M84pM/6WdR2Dhmia7qR8t3P9RNkosdJwBS4LNYXf5F6uPOG6TYNUA
5o4ITflx1U/anECsjzhc5jwsOAdZi1CqeNwzXov7XHQ7Ji9jSgHn7dylEOD4JsyTtnFt0LX1SP/R
pEr/uExmdhGzd+JSYu85a+TixAPiBpqgzOJ5Wfw4cKvtwDg02TLj7jBJD7NFfe8TOZ3yqkzAD68/
qGEw0ikAYG2efWzUQIMitJYmdR6LHVuWDTXFY/3XnOdvStGNmtb6bgzoeHgHYMXMzwSPtuNkguPA
rvG5LZUfWYWFGti1UAgWusuyUk5kk6O6bzxgqzluV5V5IlqgnjAN471cmFbdKxxVsSUr9VCb+Y0x
JMTDjeUVfdqeClUt1Buld1zTumb2Zc/n0s0eiZuZsW03aVjlhGNmjgeaCPHQDesuSpANNhOHlQgY
Gk1lBa8JEA17IkRh1+r7WBvvo/HdqJS6au8SjOCrmWvTVDMHhmLXXrTM1UEzKiIA71zloIbD2rRv
zUAF3/ZMeUrixZBMJXATzuAQV3fdesZZuMH3QC1/hGahDB5w2nEJozuoLvTlXCBbbd1y0WuEV9gq
pt1K5vLDk0ASqqvhVJ0TvpynAYqIIkOInasqzkOYqaG8wC/6R7X+vW9o9V0c4ygGX5ghEgbLyTdz
X28brAVROzdeDVxQee98GHBkuGvrZ7bswv5vJZmQDXGceP+YlPHmlB/gClmSCZX8YPR2E9rGfA6U
PnlBMz/Z2Nl5aIsHVrtYGYEdf+OoRWHaM5IEnAst9yUlkuOtqoi+29l6MqxbzeV+UAL42cLJkQgu
f6kG8wrM+uwXGEmoySzk3rCwNadj3uMvyzkel4Dc7pgSY/O9/jckNPZ3bttCYAtF0vXmY84/qhbV
xSURvHOe3lYD0hVjdRi8rsVZ4jZXe/fQ5+11wlh/WYIpFiaz2N6zOfdGPrSU6N1AgcwSAZ8U7Zx+
NsaFZF19GoeGxRh1/zd3WLmQjSTySRQGEfzwvw5YMcgMOIhAdxGC4ugrJixx4IAwEfFm1ztprbBx
h3nrJ0rtwiw4OSKyPokhJVOdb2+qhnONVI6xdgUBtn8KAdK1zMDEgbA5q7o+LZ0FJc15q0x/Rebn
9/VE8GHn468C/QPvZGx1ezaySv7udXbfjX+xZKacNcwCHQzseH3QZr0gniysryQH6pPj56/b2Cax
uQDnFgzdUtv/bjLzwyLqXmGbzwRmZzo2+W2FkRBVNkPWNbCeC/F3qsefulOXnP7A9TjNoZE9etWt
W/V69qs7tu4i1ul45+Nsbn5ds5oG8txo2V+CDjliY8CFqaB9GhYb8qJ6tTzq2bnHeTosX36w/fUT
fSaYvOGNaRjIZpjUpoYKvG7ahVYL75dFPciCByaQQwUKTWAW6laLS2L7Wc4ilrYoo3WSV/hhx2LJ
u8vMBOGcY3zp+uRdDLg0x4WYuXiYix2m1RvzcdzHarNkBYzVvQ6UPqEa26c0tfx4MdMY3ydXMCT+
g/HDqpDRa6vdQpCA+Lw85x+9IObKiqyUIxcP3JW3QiQALOW25MsYWY4XdO8JHpbxyuRowQVmERKc
ZmDo2C+qertolf/pmbMcvMWcI+0xsJWr+PQdqBU5hFKrt7mKCn7azCxYjS+9NU5x4tv3onEfVeBN
T6UFuEAa4thyYBz9N05D/BSpx4WzOZSfRS+iQuFzJuXDTHJ5T5hFh6BsmDq7DBPNHvV3W+mK8xlL
VI+7PjIn/QdcYXN2Z/NRjk5xq9rxZM5qfsaYODx185tUziGTuXgjE2tEdoZRy7b078nzH4Utn4fe
PhB0nkZ9tQSEoFI1kh1M8D7WZHm1hPHuj81vq2cYmHacKRPHGTMdYTA1YkkQRFleHr/yfzdeT1VQ
vouNuYsYpu+UMbh7TSoHJ/UBZ+4xEdaSwn/U3n7B+xcQqlsoNv00YXZvMiM5wy7+ErQZlrnETtrG
uS0FnsPq1DOXq6uNvQTe+oQ72AvlCm9lcMqrZTQtmMmJIK5i05apztvG3IaeHacG5rBYECfSZt1e
lV23Z0TY9CDBXEADMqczdds3qFTjMRk6BAOmJL0sfpBPaC9Tm1a4md/EYluxGq1vJkZ1Jask9Cxd
RSO8X8g0Q4xdCjZCKx9Sffd0JR7VQ+5hHmjquY6MNrijyDPb6z15yq5bMlq86ONLl23yYVzdU+vT
OILqGjjoigcYd2Cj+M5Rj7qL8UelSYZ/8raaqcniFxG7KZMhS3plhLMSuPD+pbiZ7wCggTk61tTw
flGxvKVkupkB20iX9gGDy81i+pY3HTSrwvso1q485IzEuCjTlTk8g2/by3Gb6TSqqbhOKY7XrbXu
tuvfrdz8HqxUUiuSTT9Ri88dw+YxD+70IpeBb+DkChX7/A+nEilq8vK0EuSIyND+JEIeSTDJ12kK
MHLYEEwJIMK7gRtr0uHhPjkWpU7CshM2PJD+cwMUgRUuy2N/PpaGSi7aPwnHjgUkNeUOfwfix7aB
qWDGxp8oQlC2V8EHnh+crLuUs34kcc6pb28gKvcpxZwnnwqqzSFL8DLOy3qxPKO+5CteXDf4msrp
YRtYndhpfZ1KfmVB247ceTBl/1FB3cFJ7wr/H/yJB1iUhCFo9I6NgehSYY0pW6nCABpjy5wYmglY
TihVV18WOPdxSB67wYxp798n9pgPWTyQ+woRvbnHZ+/FzfR14LgC4Cmq09Z3TwsF8JHxhSbdBHLZ
UTrsYdOduiDXyGr81RIuc5Gy9sqp5evok0pmhvKrKEwd4m1lI1ohv9UvucXj1Hj5z2AZ2WFmvDS1
78CqmtEjEv/HrACrTtxxydovEU0iC94Ys259X96WtDglRA7ZbuR+Oc5lsaaf/pTGxBPeXdoQKrXs
mjfy4lVkyTfQlUG1hNPAG7twxRfSxY9hNXSH1p+KRoreBJT/J3rR7tYF4JjrK78e7it8W7Pt0xXr
Xz4mT24PN3JgUOEpkw2NFvOX0gyxc4IwcqujK7wHIRyWpDnFE89rEFb+mcQG/FvMfedB5J/rkP5d
ScQdJlH+YTvIB8Hr6er4zl9h4wFBfmPy8FkEBUUkAEFyEwPjUGhIoW59j9YzcU42ftEK1N6B/Wt+
O+qDmrvHOe1gntn1cvLdIT1XRY9nhQvWmNijtxbFq6e0jc1ZXa0CvTBo2/nJoDredH1SomQ4AnIn
tDX1SY6B1hslMWRPPdU+nVzbOVB5JZNWSLKscvET6nE7nFVJNtA3vnLSeCGPDMJEchzwkNiG+eaJ
LicuwgHQ2+SsMSHHpW/eRuDVoAowpRdOenE2rM1z8FI2Wl4Z9Pwunk0mbp8WRZWbvlrIUUBcjCTs
0urbNAYR9X1xmdbku71wMpg+KNm6wBrhb1gvjQ7lQrVbVA8FDm+Az5J0dzDN4eL7DRxU97Kk6M1c
dNCPA+hbErdbDmrlmjgBxBn+nW36zTLq7+bMbnSBzQ0TaSf319NN/3he/Q1C9i97gi3jFnwmVXqd
0u8dCGNs6ue1ExCAiFSAOHYejOCvLgEbKGF+tmRJG+yCPPLkidTIs0fq2jJZnDVpEdk8VHcPqVXk
HHOehyvFh8iOqoIJf2SNVSKWgQn7hbcYzo3wf/Dr9Ge+fLzwzblJKNQtxV41tl1ZYPtY/SVSsIWG
gJorJpaB1YFDIHFZbqPi97Okf5d2XoVGx9PMzp/fW8OBlJkjfOKFi1Oufwq1tcegs15xNtvE86e/
YEnWEDsNlD7POS/1ejX01p3lbIhDsdVEXX2Hn5jD53EEaGuw9B4W6baUlHjBn1VZYCfm8twt2OSB
ecUwyJF7WUnzAgrLvPKWVwyH7U8feeExWD3A2RjaUXSmKCBuI5EGB2furtXUhcPo4hFrQH0Vyw/d
dz9dNHrxvcOVyNDzPICrjAmrYVl9nsWYcVLt/Lr8XeGDZWidhha/BBr4p2JzEnnfX163/mDuR2tQ
JO+F+30eHcp3A4pM6WQwViE5TVYXzaaBGhnUDzUORAM5F58zpzFFHm/rYv7q23+SlPm0GpkVVAaw
gHkOJyd9Z6EZINoF90DS/5hSMicbk2JVDYjTFrgpNS8K6UK+tKPxp0Ovr2z2I0pYY01+HgWLh2bj
Ne0TiOXNx2A7ZThPBcv9wKBoKWPV9OqyJ3K7GrQqoq3J88LEZ6yXm82n8WaX7DWqnHInLF/RmIE6
NMdyWr3TkHfWAQv0z0o79A8e0YGGkfMCe3Kxgu22LsmV65STYY/mFrDtTnAgDVJZs4GBsIcwbUgz
exG1i/+guCT1/v2ygZnDTz8iULCmcatKTOFEXCBZFJZ4NSuG/QnHydFBPNJFE4GZf/G/6QbYAOra
ly8kfcpKMGS9VRw6TpGeHZuTa48IBsG3BXRPt1nPpVzi1qT7pxK1JvtcIN00+9qAxu0emXRngQJ3
Biin+8usO+qXymEwQUOK7nJxZH8zubPY3fzUFOYvF6rFgkEunOV4gm1+cjBrRkzzSXU9Lg3HQ1Gd
gb4238Z6AIeeK+a/6rFM46WsUF4UgodR/S199mGhJ9yz0WTHierKe+bzV13G2AdZ+ORt/o9kDoC3
MHdmzYI1xNj0jyZqyrcau9qGsna2VphYfPLC2rdSjwUJnODJxSMQYjKdTnbTr69Tgz6lKG6gNFNy
4Lrb6tvQkzaeqdV1vvkImeszZrvjEozdBc/I+5YY3qtf26+9o1RUmuNztxtSywyP2FQN9Tn1tseg
wl0kfO+HaeC96xvJ4qz0oa4BllW7y2Ee8h/LGLmdc+ZgAcpQNtat8vma2MrYe7MF+BMhBFZLEg58
GMNkxO6Sfks6o8KW5zx5rQKDa9r3yZ6e9TC5UWAO0QjTgVRQkJ/VDxR/zMIQ5VNGdmQT9S+wen8b
aYIAGnRcJcsHSdbQb61//Ho+Bf7/Zu9MluRGtiT7L7XHE8AAMwCL2rgDPsccwSC5gcRAYp5nfH0d
y+oSKelFlfS+d+8lk8xgBBx27arq0Yqvv7Wg7ozJfQxlLWi27IzWZN22Zfjl9s1dPpOGKeLl9+ZF
t82dGVRw3IisPLHTgGwao9p1Tge4UKwnL8lryjCWh75nUVPK+dhY1RSWmcSX1+avS+Unj83CK2bh
RD+x1DZNjI8OC93n1liQavCJmYJPaH6NubQhwCo/HPNSBn3S0U+dRgHaqOOxAC+KGBis74Td6lkc
9VpetU+zKcF3dW9OYXysSB7WWP6BG34G6Xwqlj2oxDo5muaMNcFmpmqgmJ7tto1DOMAy2PCuUUaL
F6vleZ1Quz5fBOnoq5Ezy9X2fKkKYvEVwPGmSfVs5AD18JZgNhgpZ463gMPoccpSKANxbf/Kxps7
xqFMxvKpKedqZy/83hjhF4wcbFIvuXNX9VyMRhfWQ8zBPTQ2pmvAx/nAXtIy/uIa/8AdKk4KsDdw
FZ/1Xd7enHLCBuM4b5E5aPM63mmnJMLcJhAIbSW+bHxsJJRXcQSFlOxNd+kfLNNF3kuxaJaWF+L0
Z2Lr+zlkhRxOHZxpc7cUfJWNQqHd5nY62zL/8JnfLZrDLMtfwoWl/DilH5NUKTsY7Eppnb0LVuu7
2U6wIdIIwXsFAmlsfq21e2xIRQV9Z9dHxu1bK1MCtoWEPUJpSMl38Qx2/zRIH3ihz9+Es8qggkWv
E0regbl5SmookmBmgnF0D20bpfeRR0+TF71a0nuXcXuzuoYVsMge0M924xiXz4M070uq3G/dMl94
53eBN1kyYF37UalZ3pRT3dVOAuHM5m9vdRlScgzqE7sn5S30fRpnRxJpWD2W6TjSuV6m5zRmBTKa
8tdMTZt263Eg5wOm++KDz45LQIMjZbbsJ/wF307dCp7V6gE4KpHRKEyF6C7VuPEJVzc/6adAQYdu
XPDGmvxnIxFEafZVpZ0IPeoDQZ4BSK2s9AWfhk49JDxmY9Pz+QYvjFJ6loVzriRhKsdfyD09I1e8
+wM2tmRh5eZuMcY6to9Ba5F2plOAy07FsjYp63IfoSZxQ2ZM4pQmUtLlgqZEj4TqBmTHsm+CEPhT
mQD7e+qSBz+GDpZyvzDz7DefBfJGOOCMFFPV1iv/uMgnQxrcX3hGbavwsEhSvYr09z55Hg1bC8vQ
GPXASVKf20NNmegAn44xxJor6+DJ/OeagPHl8r4Eq70dGKrdB+WLn2iJfjhY5s0u0udRZvCMRsKH
rdhwcK7mmRXjepvsuODS2kDNTCL70af32luMX53Pe6JDtdrDbCe+3CdPJhvsx3Rm2AMhvu5TPkpk
Dv+mM6SwCCcJRZG/8aWNN+UaDHdx9TGNmwxBlKMaUY4IBdrpzzOH5MK3F+jI1+aDEin86ZYaDVxk
mzhk0tg/fZ6M3il+JB0XURyubQD3rQ/j1Cl4/waGg6U+d0czmOmT7AwTPbpK8Skn8S8b3LDHqqLP
Lsp7gJ3ByrhJ4iBZ10NptN+VySgGD6zd2U7WhHQTsNJLFnr2FMa73Gg56JLoJji7tglLcspmwESa
LuomuXpMMQRRozDvuDtHq4Uxb1uYutY4dBcaqzMunm6rDl7xK89d81y0dnYc8+aFLCzydjXDusLB
j2dSnhJ2Zjsw6tE+EeurnVnWnq+PmlZQLvVXF4+vVcIky6RTB/wsKISsSOJtvvnSK6ZsQo+QyQnF
lHBLUUPEsstL9nkmhVIXeP4Q7Rc08GIw3raOtWM7q3BZC4ows6QO8aew5CBbOHz3cCbncarZjzBY
NS0RmZwWlqAdWLuryGRv5HWUZWfFmUizOgoCcYEEiQT8eMwGE0tJ+rK243ZUWX/kMihOHIVyKkOz
U3ngwMla5dM4lPOpI9ND2Wave282h1rbajtuCQBC4Y/moYjpbLN8sCkdBszFMnr28w02xOprWXBk
K2PFOumQxuvHGCol5EpzrYxLbvr5ofaw2diFjuA5bB4TaLGYW5ovsJQySKhcYjeEoWhae/bJDoxT
FquwFDW7Gu0xTwIncpiA3ZLn02PcgDrQxDgRIsd6hyhIgQx+hEO6xAU5orUKjPzPoKz5Ym2O1vc+
o41ncqm3pxqJZzcP0roj+fkESp2B/JosxZURGANBqp5T3/4zRbmHjmVdxHCptgyKdWEMAe5a8P2l
Ni8WMU2UlfuNoWc5VNF7Sm/V3hiNiwfHm/6BwTm043noeu8Cn5XU8rRNCHQACKKEqATx0IdVRMm5
Lcdw7ZiKloTxZuQjmRns/8sc7dll36BRMo0WyOPGxf487fvS5Z3Trp8+OPjEKtY7cpzLQzEvt60y
vraK/LtrM3kl+MaoMQGeJox7fgTt1Tw3dHigDvC936btsuYQuCeLd3JlOSGlCB/pts/gAt/NCGWB
PyHO5uUKN3d5n1yYrvQznZKmAbOWYT1dNARWLIvQcN3x6A+E7lHyIOLUT51DqMHM68smnfS4FNoz
MmHUaTKXpqCa1xSELp6jw7Qq2jHMiYYnu39POA0CL8pQOW0b6OZdvV8NKhHkxgIYNh17DvbLC09B
ToPHgIppp2CVhln9jEtUzqIhnu9tWJIllxoQkQpbGgZRqPY+yk3QFfT3oHiVkE2Yq/qCgKmfDvsG
HmrYCnbaz37U9y91+0ZbwY28080ZcfQ2+Mni5mH1SnkcjfEvO6s23KKGbTDxMbQmAZMl+i47HTHz
57ccrPXk4PggP7Kbmo3RBQJNkOUrPxwoyGFCvlDJ7uoWnPggG6TJkmaQgiew2oZra5ThOv2wCpIR
XIeJgCw84pmVyjP+iAs8iY0gSBZvPKQp6Ep78J571T3b0DGz3HUAj1jEKXDXsAl0eU8d2gTYe9b5
sBBZUCq8VUncPM1Dg0Bl6fQkwzHm1+zRjwyoh8h9+9RFFbRRIY0aiGtrNPkOXbUITNzoZGBC2lRA
NODQDbowxVTxnGU5E65j0SxpHFz0crJYWRz6KT9mjH7H1BVPUzoTgeWY4yRZrxYvIKtur8RY7uKO
gvt1LNyLTCRFwmvx3AqpAipwPlL6h44JXU7UcdySZZb3eAydqppJXZgvxF4JWtXNGV/lAP47I2ts
s43psu2OsgxHH3XTHnr2aTWYq6NhDvvBvOTOcI1rxgccFVqmzKbQ01CZnvuVWxo8Ffoj5Fhs1AyZ
Y8lM0k+/dH9Aim12BjUQe2nUVzMuXpompp/X1SGdSYSZBQQ1GnGR8IP1IjH/xqX1ZRjdh9PyTTYr
m6Myp8QXox0JhOK8OIkdirjBGSj/9HZOlqWmZceIiqc+qsiP8RDlnPds8p07d/lbaxAnIy9Em8FA
Sa3b9dBlOfxx1bLgSPyEPc1lkkv9EIFw3ymPH35Wn4q1fF6n6Zj7xQEI/OfikNqe0vS16fGFMq/u
eW9Mga2mSysT0ON9dM2ze3NyGHtVNgUF7CGRKYcAkbntYpFSqmVOTG39RBItEb9lif2a8Y8ONM0U
s1ksRwq7nMr3QNfYdjUEDpTTcfKq5k203N+rUr6M3Xhysc4THEmRY23y81Sa+ftx7C5xSS6yqe4n
rNSsKYfmmBhEwITt7y2IFXuPuodrTtd9QaLmkplPXcpPEwmaHVETu0c439dWQBVe+CKDyJsJJrXo
cg1FIDgiUHXZ2seUWztnxNzxmKk1v46cfpODmS4aRogMiSARTXvybjH5ZxteWJMRMpCO6QT18DHN
1r0v2fEnlX0SaorDSbHac+aqDgCzvFX1HCp1kVHdHKeZSqx0NEs8dA0N8pt1yyqbh3aZws7jd9Ek
wdXPFvdjRm2gB2PGGuxfqi0ukkgs1q+v1TSN0CyXI81C0aVheHPVwYmPraKzwyiqd2GxR8ZlSUsy
SeJ8fMHseBBeVGJuUu88Af0+ybdvP10eCXN8ty51CoVpJufFvZJiz+64nBkwq00SVrhkTOYDQky6
3dtIuCUKhDrLIdxTluX7nKoLfwuUcs+RuC9RoYf85nUw26nyIoBrPxgCfc1y0hu8kxZUK8vxojpF
cfaZbdCr6t4Bj7MynWcWlUK5zSzTBFvj+ud0ZvG50IsCU9bHOco9g2x+bQW90y5hoS8LIGgZVdGS
VEcpXd1hT3Y9UHpLXTwRvGN8Wduzuzanlc/DyfJWXh/mchns+4mMvMS3oUUt94PgIzPYprEDKMd7
pzQ/FYOSUSWBaWz1XmfYWJDO16R7Ltg7E5qg8HBLvB0bM8rYHTs0iFEzpsT4/FTmH03/6q0JaOjS
e3Qbcbe2C8+25bQ3wvDhKiE9k8cqCI5sgCiw0nKvxs5ATihOLn1ij3vqAt/oIgLDzYzGgUsx3WHS
VonU/WjygZ9CMhHqM60jdFrJpZJMbA/fhs9bfROr0+2ovMtDIj1LvPya0g1amjEdpYXd26Bf0CJB
QuqsPGXcxo602Jch5lo40GV0p2VWt+41rBdUCGP3oo+z2qjG10arkdL3d0CgOwL21ZPk/A5MVtBI
D+k18hPjvsK1d7InDH2y+BwoEw2kAi9CwRARaca4vSCOhgg1bIFj8cFCPg465hwSvCejm55K3/2r
f6HIsoV80/hn0dmTuPbEJRHzD3/DHbKlcTBUOSnzggOD7s4Q9yK+yZxDw6O0q7b/YKXdjoThMMy4
H5nFiMC+ujqjPmKic4ohUNoV5CX+PfvxfQGcehdFNt56pEfVgVOhFkGl008ra3r9vgmInAMwj6xb
X8O3HUpn3eVQUvSmrGCzZd9R3NbZHkJGVQT0x1LutPbNIcYtTXeB+SNdFkqXWu5f8VJBdACngdve
OUyAurlFxXeF1xeH2XJeo1R3UcQxyB5HXNmu1zhChc1uQRKbor6wHfv7Ji5RWiI34sS/5Et2dTz1
EneUPG3qfh0QB6KsHdG0x3OCufSE94O/XCmaQw3cLmgN78jg7OKiLL5T61jAjzkPi3NwJECpdluW
o1fpeqQRwg+lyoQqjIPpWqelmsyjnQ2vKmp4UbQZSJuMK2c8zmCN0SaYy3lBtIEPOPy6WqM4ua28
ZFJj/hlAd0nniwAeDk+EKA7dNLzIZaVkHf//wZa0YXkkA+q2y479NL3jwTrFXOC2vuIVsXbsba0A
bdMyvnKK+86tiH8UKW2XsFYGnfEx2CLvaVlFyvP8DxGRpW6MiUPAKvtLH9nhCq4ZuYYO+EHc17kb
33h8nyqZC+7xSgVy9cHZVOIEq40ohSq+Ip9dJHdxf98p1d4xzmKFoNxhmO2cXHKGOuNz2RgU3fS6
XHDAat2iyHxl7rMzlb+HAXKvjCuUfONp5CcYYPvcoLoRXOezLpR3Sgtutm5f7H0PoE3slyS2VIRz
pDynNh6yzj2X0dTcj+UEBC8ykmMMJTPhqz8QHiP+VRbPHGJF2KgpXOPmrLbmktB3NyzZz05YM6Yd
j6OspYPWZrULTNuk8KoYfgCKxiTjItW5atEIiH09YiJrpHiiuIQIAqRfRG/6HyDV++OdvSKh6kGa
1bt6H7U9YOvOdI3dnKl3MW4IcUKvoJa2N+eQKNipn21OONX+4p7xbRZNc27JW2emeIsqROi0XIAX
1Fvgg19gVsNlwCHCROBArqBdSO17Urzgs7EPLiS0Llwgb3ODEoV2Z1zsKndZgPovlUGbRNOeuddZ
fEnzN4ZnDGFjaK0eS1NWQlVfH8QqSLfk83W25WNDerpwWe6u4tXGPwPpdbHu3YHJ0CWww1TVkaHf
KCNftcVn9vLHDufxXhR8lhQbj5JK0njAdhln8+8h73iX2ji48PnSWTMGkW04j1nTChLDki1AZPOi
AsZoViMtP195krC+iBfjUBcfOcWS7C3aY5P3N9prASkQRaQdYb2DCP9pmUTKaqqZuCl8lh6NdLMx
nlW/wIgC28eKqaDBMGdXs+Ucm3VnksEQuMJzi1dBqcSvccItC+aOWd+m5jP7XScbUhpJA9x7GG6H
DTCC50X4SIM6o4YEQuVyaAZx7ba30SZQYkRJxyr6foYcdyDpcQ+CAcN65f3J5jE5eoJrNHAp+KvC
h15ndFc1I30hwA+BXX8bcCW48FGeIFkYss0FdiaLDnhl4axBukQPq21TaALwrOt/MC2JE+9AOpY8
zPUcz3YHDy6yGqKkquCunoZJjCVTw6vFqPNG9oJUNotmX6fTF0ss8uJQAqBZ6rxA94H+beLm/yi2
Qj3NVXmmU3LmKGG1O4755wZBirhV8ksuTxR6iTPLb2IxHLYcKTTn+M0Dy9Mfio5vIcQDBUC/0rLN
X8C5DLuVz9ixp4V0tt7jmQhWlHJNAjchaHDdp6nfgUjEP07eky0lnIE7Lg4J19Y0VXduBO7ML+mL
pfxzCiQHdyTLc8uWIQDieIKKCLyg56nOaTyR7CmDYfOTE/ezCjiw3o5hQMUqNtwbJQOZZRKD9L02
pjTATmGILYSNLTfes+9kATv1YBBdo6Cvie8ufBYUAqzvpEaWY69XHP42UL2wwtzkfsJTVQiMfQ6o
4mrEB7y4vRtwFa5ZJX2qwlEhxQIsVhJEspbo7M6S5nCujOouzdmc547DXbGVXEbpCcG2wCKs3b6j
zra4VPZotL55tIbiwSlyorWp2d1t84Wk+8ZJStZnjcISJpMDSAuYVmfBA6qa04YkXhq02tgLuaXK
GuvDvNZYkz5FMtpHyBBsAyQhTplpyGjDOtm2qntKdZAncnxSo3urF7umqA8RF+QCOlN7nEou94lP
t4PwO/88z+sBXZNP0zIVoWyyvzCfquM0QluRWxtdgQHCCXAfhs59b4VLYaBq08MY65tdz4OTZdmP
KCYbpZb0hTOFf4J7fxhJAReLDXyUbs5zrtw9sWxqLMf2aj9YLJigx6tgBkpw6vROyalfvNajBGcr
vyUPqfTof6ksn2vfw7pagA8McgGRwFBmAdxK00fXnCX3Gf93bxT3vp+QNdaUV3P8YanucSnM/hLT
AxnEZvPlpIRKssh9obmS8pE8C83ZtPe+DtYvFELht+NUdzzsuaspv01Ob8igK/BojhcHun2YGPTN
kOwv79xvh/R5R//TnkQ9EXnivZsT3XGMbbU/XiIHk6EGwZC1wMgLG8bXkBgucbrGsD6wluwoDUmg
K3BVxyaK2djPWauPGn8ml1+2B+DHb9mrJhpLM2hADYjPANSlf6mMb1MjbGINs4HAVz3Pmm8zAroZ
NfJmgH0zaghOtVL4ieOoRHR9NQFjFe5TqbE5EfycDI4O0Mf8JiDrpBqxQxYGtV9jdwYN4OkzTVLQ
UJ54Qg+sNKing9gTdaB7WnME9h237dWC64OwynmlUT+jhv74UXVI8vLESmS4FaizJwEhKM7UHr8U
oirsoLgFIlRpnNBs4xZXi3a3w/TdmW5cHfK6v6/dTSKKTdNdJ4s4KDSmyNLAIk+Ti6yFNkP3LYZo
1Gi0kcmWaj9o3JGEe5RrAFKblnfO4OEKoIYOF4N7FPVLmZlrsMLaVljFCHExQ/0DVupALHFHY0KN
wS4NGsAEX/DEIdXu/z9WvxoIE/4voWahoff/A8d6ToftT1d8VN9kmf/5A8/f//5v//yu/xNtNv/l
+BYkIbDVLD9cR/1XtFn+y5cuJxOhZ2VKIfSv/Fe02f2XZ0rb9j0Q+rYAw//fWdYe6zUf9rSQtm8q
8f/CshaO9X/x9U2aUhSxGJ8vzfL48/Sv/ze+vp32cWshFLJ6zvcyRpjDsJsAFeF/FSM8eeNzGDpo
zV5Ex6k3AUNmEqc2F9/3ZN6nzmsc19t9G6GkMOpbe2vB0+Kr+c4VzyThdKduCYnQcsOW1sZdbnrf
Xrb82Fx8tA4SyMQovdRffIy5Hk3QQu1B/OzBRZ27ZjzOuqwT9AyyQ+PWx8Ikz2BqvXj0oBqJDiHQ
8aSNWDyepMO+ctRqiPRYeRaOeySsdGT0XFhur5Ih05C8NcRyEAZ1dxNyeEObV5NG8rRZtJt47Xpq
VTpc+7Y8jkV6R+SZlh6keG4eOCrrdmgR3iETWqJ8q6aelVyvM1Qr5hm0tp3RTvgnafzcXYXISQ5m
g+YrlZ9C+Q8zG/tjrJYKOKLzvETiT9NGRZiMo6SC4HVUJaoAC1IFSj8QixoAQGV/JoduAYD5l9T5
ZeQ3Sw1QN3sXqNXgXSal0pfZ8gywyzOZ05ghnZsP1tMyvoDA/UTXtzDBzj8XtMoj+htkO9p8/L57
gEfH11YIn2wqm+ix/7FkLegJm2se33TEjPgys/VcYWBxCKYXM+FuWovofiHFEUJfrfbTgLcdzvQh
mXC2cW5Ll63wZF/XLX2JW4GAkvt3psv2yGMZvVd9xhRWVCinyxAmXYOhxJvfxg7vMVmwdmfO6Fcb
PFk15/0zHywygR7+RLk9EKw7jaq+xqXO1PrKC9fk0+nKla2k89wS++IwiK4lW38fA0k6W4fSIu1W
xJV9QB8lq2snb5HVop2iqm1Wat0Pw0C7QIrUsqeAPYbLiSQvyQiOdn/GUeuBYccjSybtxeuX317Z
cxVKJhcmUn4xCmyJ8Woy+5Rm/2gQgoVTdjVZa+6JwUiiQM5ybF1U2770r5hQILFF671tJqfWYWhu
sC8QqxEcxJ2HlWiuqE2e35vRtYhlygQRGs1Femt78XvxYtksXNvGxC+lDlamjSWq4SvQuXkHhBnk
QeAE+YxGVZFXarvpPV0h76Yu4dLEie97+dN1lpfNkfZ1qP23vCyWJwpZvkosAsNIcmV1xD6xiaW3
A9q9sKuOlosqP2DZ2q6Laz+RJvzdGk9ikys2IBMDZhndUnN+wW516BtcbMk2QJLq1D27keEkh4ls
Qs/wr37S6dZjnYZkVbk0ycjRWPfeNJDBOC8b/NmktK5piczZTzBohrGu7oSLn6bMD64LLgQEBOHh
JD5Cr1+fuDH6/K0sqia0/6B7NnhyrJ6bcLn4bPFlhNDJkqAyPHWs0+1XZKIqI9j/otD46uT9dHKG
5snN+j8LHZFh3C72rZEbZWZDzgbLIc/SGfwoEfstw6keedIG/s7xlXVHzUKIBNCKvwElexRs0yup
c0kYiCMWfzbbhq6iPNCyv5tGMCFECS2VPRC1zUjVDj9Cshtiwg2L6fFSjDu5b2cjD71+ZN8bfdrc
YH20qrPvqbfMqe9B/q0noOP3Ejve3hlqbPPM/0QMpEFCg+tAay4fDQOO4HKxd8VMNy+vrJjN5Glg
rdgRV+rI6tKVOKBZpnZzcKzxnXzuZ8JvAXIN2jGGXIVzc+aaSii7fNjMFL4nmdU6VsjaaFIgq7Hp
+RMvWPzFwciPbe2eJeSdlJ0fxRwAkI0pO7EM+NHmlxJzD5voiF7h2ItCUgD9QS3ABEcMYovKZIgn
okEv5N0w82OzBpGdSJ1+u9T78f4D0uBtoRvNCTAwXOdFFYq6lsHqFGbgLvW7M0ZPcU7pMhuaO6td
Lim0auLe/IW5px9Tz3pM05LRrl5nuhknrnmbZMJ39bYgOSb+nybj31ssIHXC3fA9uVhJueGTeZ9C
I2ZJ3k3LexWdKIgrqQuNUCpS71K5bvqAoPDoQpmGGA3+YRvGi9IADpcx/+AWkOH0rjQxBra7HI9R
0Vwl/8DnYQgphYACRPXezlVwGvjHtMBs0A7bAGeAz2s8iy6FceXymB/XSncU4u6HzQiAPXIdhPwo
4uFOyRnCtAp8Vext2cFdK2Jqe8sOaHtPOLIEUoykyP7cJX+RtcpHtPhajfVCEOyu9CvjOarm352h
wQw2mmza2cMLo2zM7Oxxk0Ld4dcCL+svUHSrY0QQTNChMEcYAJbG6nBQ4sqnLp7XYh+YLNoPfWE8
T9b8rT/vgsPlNA0sB+wIGBMCOpg1nbZ0Xku9U4XEeMdtZw6c1XcO2QTpIDbqc+pgR6LTlK1Ibf+o
I/ZL1C6ysbXY3Sq9xe1Z5+LdG1juTnrLW/znvpfN76B3wD2GokZvhQXrYcyj/d7RG2NoJEcXBDKL
ZLbIrOCzgR8wmcGW9fD9ikNELvov1pv+3lnH6mxsrJEQyj/YWh0qdIljMpt/chY6LgvtQW+2a1bc
FbsP7n6eOJqsv+FMIrYJyoT1ZnzVO3JPdH9kS/HMXNKOQzlN1g1P0l1PE/8fJa3iTsk5oDfvlt7B
D9xBcfsr8IgcUvskhhXFv/pJB+apq6kLE50d3ddefAWpzjxit5gRl+pp0dt/25U+AtVwZIk2vq5a
IzC1WuAiGzhaPxjRWrSeIJjIPK0w5FprGBEdhFYfeNf0O4UgUWplYkaiWLVUoRsHUC5srWFwEt/4
L8MZ0foGXV40AWjNQyB+tFoFyWg5/ydAynTAxcwtjEupVZPNM9/6yQUfNqeXRCsrRlZD0ZoVHYTZ
TCiisB43eWcix3CwgzKXMHQ8pBpiYo++1m4s/2r3EDDm3l/571BTlmilZ0LyQerydrhp1KFEDkp5
M2l1qEUmol0elglXucAVJ4mQVGhFqdPaEllEJgT3Q2rVaf5HgBrt+1QrUiQzbwo3xclDrDK1amUj
X0nYC5NrH4Ro+qs1szsq48Xab5QxZcgad8qob61x2iZlwgJQbIi2hT954n3vclnHZz9Q2YoMQe1U
M+2WG//lRz6LvGKbCYeqQ3xyG/TGB5NNSlv7KjDXFrjoAJa6Z+UO6XNXmK/TZHyOkTOfBxo/gTVS
Ciixi+7Y9j5ib0BrLBTf/PZvRl7v2W0M77Di0QsqZEgyPMUTMx5pGhtDT5fwUUryOz+/JZaXnFOQ
dwgL83eSbo+Fa32v7taTbffex4jOW7akh7yZ0TCb/iywzEdx8e7ga8ZyM7041IkkR0t/SovEuJjT
elSRIp9oDV+W7HdcedkkyF+tFlInFNUSZTXTEisUNg5wxVI6R3+NEZSwxbXhyqdhl4mqw1qFXOvS
f4l6S5ngm9Ry7qyFXQRyug3QepsipW+Ho9KJfistBltaFubqA2UToTjXknGrxWNDy8izFpThy+2p
Rsyvnhabp0WeTczAsOn4ia5Z2EhHHhlGS9CUWAbZHX70dUI+iVzz1bcqEWIYpc1Zoo6Q7sKektYb
3euzOinE1E1v8KUPwmbjzfrcNvK5b4rxWo58h9TkmVhcZXxnz9t1MAvvybgfWDE2LXlMB7fcNFOB
scj5KaEkF+i9e13Aj1OHY4aRva2nPLO/TAbFya1+esr447vFUZZdw6uo/rCmtr10ffUADYGOcdj1
bVKRolBo6qb/2MV9edqW9sMb1XSwHDmQcFxfB42swCWXzACn8YVsQG9oKCy9y0aM/rFtKUNmKnmy
fOoPc/wYdbNyLrEpgqV9T5SEMnni5W4iSddZ3LxmuV42RnAvs/qzv6iFoHocnzjRUtf51tdFmNlX
usu9tZqfUCJNLkkjNxp60E+mhZ2qGcDW2PZ3W7E2U0QmaNp4tIbNvWZF6gbc1AfIB+xGEmH9KnnM
iazUZuhNBnAXFiqtRWACxvu2UHtrNO4tpt7dje2YCw5f+0xcwitIEI0zQkJtnmofTk6CdM1amy7Z
ptjeOh6jeDJpITXNH5i8iiAiB0qIGhGRS/POJj8Tbu5e+O500clCYpLtqS2i30RdRdhPww7U3efa
pepgYMhjW4rqPiZbQL8vE0HBnzNhdYmBHabjbJPZ2ZIAqoLEyoGUmP1lZ0vm6mpP+W1ycZWABxp2
w1RNZKxkmGFdwUDEtS51W+3d7I9dN19GJrnL+jPOoPjAW6atyF1ItM0Xd3sSBa89+u0hEPk7PqII
wtRXWzGiYm3RdVnWD6XC2BXZw1W66Cwj33WJpH4YRQr/j2jxLVndHzVPcjqDSZo4ZyipIG6eSZ4L
sUW/WgfD9DBSyTTxohjbDqM3SSiLCLa9aH8DaTkgb88ebe9pCciem/uh6fDF18twMT0s7Fwmi8Q6
Siy2+6LQJtXZ3U2G97UYJKKHuUDdr3gSmuLb0Ht0T0I1I6dxXgF/HbvCA1dgQSgw32KXCWHiRJ06
/EJLz5adVXKyz/nmNF7q4GegRCnjIxsiKqMVGjgHzC7/0kz+Q52dV/mH7eE+E8MDBcS5Ue1YhSxH
KWfCSgbLQCYgYpdFdh0756FuKUrxUvNnV46vXdrn2GbJMPuj+mt4vEp8jKthoZKfBmpJV9XmQUlq
NIv4ca04pU11pwgwBCMtAM5kEdKjCaNY0XVZA/NIX6l87a9+7f7Oy+fe/4PSknT9jPY08sZDv9jR
uUzKt96+sx4gcuHZNAJ2GLFHR3pc+qfzaL75k/3de/ZfqOpHAeIJA3P+18lX+5jZHM8kCfY9oxFv
g4UanPnmNeahmqft4BMpN43lEK0U5MyD/8q3e9spRYbT8toeindx54h0CWugSEjrNrnrLXvw3OVU
N/HzjIfcl8MdjqNLNcE2d6xftuG9jpLQptVZXPzZ9+D8ii4dFelNOeCyKT98VCQSaRX7ej7Zze9C
Oo+1laVHyk/IMz3WGACbxDiIvruuNIUQvMW+nfp/uUmzaB60xz1KfcLwZQiC84XP5V+s4ZS0p4TA
DG84VCUez9gl7BOl9IOaCrxrle2r/B1zJNbBVVMR6JiNBUzjTs+mHNa23GjQ2aK/VrR+9WX2u53H
wKvVayUpOK9TgZqQnJkTQcDOHe00GdOSgUpN15YVbvcA7rgJUmOH3bx4SFbqmLVROVUYt8AJFicx
JzdyaVMBRwMD2hsucDAVKQE3GEY/Jgxm4TJP30DcioDFPgiH/rfd2/R4ifa2lDSzrrE8dD0YUfaE
RpgZt3YkGcA+rGblyK9ab5PR/u4c7zEeqjvf0A5bG+eKGFx6osAOwGlFHlECr4PzVVRecyhtxGVT
PU61Wd+t0HE4tAU1eDBjCuehFd8w7V4XQxBGw0CthtW5rc0abHXPooUspOKVUJVWhSV+fAVAVm6X
Dn8l26T/YO9MdiNXsi37K4UaPybYG/mAmnhDb9T3IU0ISaFg39NoJL++Fm8CLxV+AxIKd1qJRE4i
IunsjHbO2XtteuuRvYMISneDfLV11KZMfUCymh54c6+5n3OkVxmjhADU3nXuihc+ux85UZP0mZhe
KSe6YkSKPgY2EEokie8J2zp0FvBhY5NRcmvaOdsu0ogqZpWRlQdi6IA1VJtRX2vuwhTT80dpo5vS
5PzqhMgoMPGc04/aaR34HuRQu8oZ8GX5wxEQC/QtBz5FjeNeOE1/7JWtMTEotoRNvMR2O+1EMhOQ
Z3H/hZVRApvh2xyH13La2XMt71qsQGtrxExROhUpQVnu7okJxOSO5XEIDQXiWcBqAwwFJPYXiMd9
AsBKZLCYuoUhhYQ09ygP7HY+4C3NoRknC7GPlpKpt7fNGF6DBgq3YqDtRGDJL2sxfqZvTW7OR9p+
VW9t9AzJVGZM5cpsKp9JCvofzb8q5uHcz+WzAIsQJJpgzRUGCUz3KRS1IzwmU5TlRZaeuch/iNsL
GefpFmZ8cH5qzHMG3yVkH6V+9Zp4AVJwG+seDT55V9Jv3dDXMZL5qQiZKNegMGzwTzoxNfwkD/1v
s7MtX10vvaFVOzL/NAkqNSBVXWREqW2UzuRTG+w1WYYt++WZl4bXrXY8mNP5BCpjbGCAEC1U+1pO
jmAEkbkrECpa0bFU+h0pJnQt2aET8R1uQixGFJutQ8qVaex7zb5JFEJo8NY4ZQNa4MP6maq/Wnui
AlHBc2V0GezIrLPAPLpriGM0Aqb40sjd9LxsiKqFbMPXRRKrYCFLqSCoSBw2V1FGsW0vqmmFkZhU
aL3awq1c7I6CgTNhVEQNaaS6MEjf97ppboelQWjaatuqiLxV0hHgamy7OsyDWnfCwB/hulUCJG7Y
3c51fG/4yZnZkL+XlBASjKgiqYFRf5SV14Y1dCyczLT8tN11KltS5upHL2zei9h9mlGnjJMigCim
Rp8qPHi+fyEamvdmAmApGuyLqoCv6f2g/cPIoLkl1wI/rPDXTQPV2uviZ2jD0cocyGkxMAPJZbPj
XbFXSdjQ2UGsCAs3aFXNJUkT7Bw2AnsIu2eMPUVs/ciaGyrci3K2snuBw10BxqCWQptXil/j6JNi
G3k/pBHeTZ2wNrk2IjRFyVkx4W9bgUp81DeaxB+PW2LGKFEaF1HnmlfzWJxHFWQSXBfRWdE5lyFN
0RoDB7NE8euvNPSGBc31+pCaTANT3wWhY4Q4bONkX7Q/itl7sbvytQY5PAxNiyhxeG6kHyDJB3Sv
PD7HRtNTHYrjWLofVY+ru24Hhx1krIIkeRDkzkpXXlK2g72o4iMdT5Qyf0U4zX26mefuOBtNt535
HkMsIHbF0ulsK1UD9a4UHVtWngG0+5p9Up3b5TqK4XlqeX7bjflwxhj0NkNChJGLrYqyQ9aakd9m
zzq3s74zGIIadfzD6MW51eDj9itkO2dNNfDAKu8MFyOII7ffDnn6s2k9cacvNiVZ4mds6R5hnkCr
NBBbNqckHEFHe6OBJonyFHwzwjxtwPGh9GBYDUyqTLOdUOIxwWwiS6IBIo8lrZxf0rFN6C2pq6ip
8doa8tHVPZ0v7Zjw4eCVtyKEf1VKR0nXCP2gWJyvhvoRpabawfB57HBOUkt02a2TRQ9d2b6Nv/RY
BG2NAkhPHmrfKs5LgaJlNuqIWhnSwMSCaBDletP6bhwglySVj1g8tE5PbW8lR41icIvrKyhcpT1N
yXiG2g2mQlTZ5MvH8drqbHVRQy1CtTNsQkcVe2j3zjYbTPovi/3NjuT4o0BzYifJa1UCobPzj7nD
nM/T0V0N4LjmpHkpUM/S+irOa5QkyUAUnY6noTHC/iK/NKg+Sd/shpuwUNU2j0LtIo/wc1ZckjQL
4fsSC7JqaWOt6sVMN+TWYzuoYHLA5s7hAfvdR+aPIYUZo2jlhzhOWwOtv+qsLYP3BGjTZSjg2Wn4
nY5l29PpSTIUOk1Imx7PH5zYeV2+Cn20r2pFoOD0OlahClzPeHNSi6Vr0DZGiseta5DIZg2SrrYd
oZC6UL0V8DAqLJtuTY0saVMZ0y96N5hZneoYUoovRLAu0PWGCLWcHnNiSDdwTW1P86S5kMgQ4Y9f
DIKNAzbrET5g+4iz+j2rS3sjq8paOUQ/rBovwduRsU/JxvqyxnpJizl7BPx/Zw2lc3BSWoyuYg1K
wsUMgEHWHvA4l/ctr+PKDyGBMXWoj9Z1lVzZOubD2iSbCn/4Q5bv22FAgAVrEbaa4HbxDS5jK974
dfg8aHTitQEuYDWgunCYJ5W8TCO7tMRAiq/bP+EZTRhpLRJcwff7XjpvZAFPJxcHMrGLXZNa92Yx
ke8yzk+WqJt18yuz6tvYaS7LArtZxoYGtat4U/XPdGn84X6EgovQXC9vxQD0JCwv4YaNjXluVvlt
PRYfg9sFZV8x/5Hhs1HZRAoLRp8W9hTdVcZqsup76YMaSWA4QY72zr2FookY6bFznW0jygv3mQLE
1Pdt6H1Ig64ChfJU3g6N8964FZv1MND9kSS26SDcbN+TSrYqW/sdDU1iuegSttbM5qCzi9dE2j94
pKeJ+Fizpb3kXPa6AVhxqGBTk3XSEoyB3ccm/4T3/VL285uB76PW08sKIRHadvUrn8cFdXs9zuV1
58LDIO+H6WOZHeAHGZdKUC4znemyIQ7yoU72mdNq12jwqCw9ubM0HHBA/RxWo3p+FOFxHOrFbTw4
tLCZeo+1Ph2jrH8e6mYzpwP0NsBWE63KC8kP3elFemCAeJgKEV/YXves+20OwYlTVMhTNReiDEYX
0kBkgvIphj1g42EHfdntB38Bs3UOrRGukr5wANqFA4CLyqblHxKlY9Xu0RoqkgE6PEzAarqjS0Qr
Mkq7xWHWaHS/7uKoevUMZEeN1dyniEd0d7YvnUnvAthwlJ+05SCR4qXQbZcHP5RnFcGRbFddhE+W
tpvx/7Ahih0dyTMBIS3Uyim3bmydvbHOXvzQ+PJaucPz7EGFIYfZiTu0qPXIDsjixegcQhkYqeQA
S/oe6B/BLyGbGlKRTEz4uR5d2gA/p0qbt7FlMOlzrCFodUrPlgyGEkPSeZUig4siIUGIInv1OnZb
9A/29eJz0mM+8517WxlltumNHpBcxNDbT3uwP/0Drtsjmyk90CHLrLsRGHXYjvtiEBoyBtCxpAUu
yTPyDOHDxGLE+zTxaThjM4jlUJYmAmmLgEOe8Kxm/hnGoUB3ZD7IsWJykLXoGkF9+OT1raA6bRLP
zM4jE0JMn5HRojN0bRRMzMojs4G6miqmwvSq8BINURVd+pJVfzTRj3rFXaIvYSsuNX7dkrJiuEg5
E0d/Gx1CgKySGSlje7HnodhbucYnTwsvQiR0R/zaNrvsvT0VRrCIC8QcI7CuGhJ0ZfOYT+IuTvr7
WRNy4zjxW/LUYHMm1htP4jSOHSoyau48e7Phv21FjRjQJxjIIX9sZp0KcTcy8u3qI7II9yfe/6zS
Sd9qYTt600/TAUco8Dn52vwiMa7gYXTh5uD2kdCww3gOYuyuTjY4N/bY7yw5thuzTzWehhH3WQTv
ZcGPy9wyGGeqn1Pxq2qyDzcfH0gxJhQbtVYfvtbsL+aMUaPbuBS4hASx3Wx3+dDd6iEXuiO2CV5J
9li49StKu+JodcWHiyOqkqjSTWlOGwIwZs6Hs9Gt6iE0B9rXKV3YpHmiLUOVa0FF1cvHzBH3WiZY
QkBMIRUbD6IlHdmMUpLP6TwB+YPMS/wEH/TW2yAgLq5Ks+ee8fkKDetNEgOWZe6Hb89EWPQ2qPgO
sZjPpJCpoyfthczF12jiupVjvtUdXOhULfC9YBkqck32M8ZCxHdZkFbIDTWanb2HxL1B70XCh3vv
II2G4CbSrQHjbIqiZE8Laot7k7lIQ3pNqXUUbemumhiXNw7S7jJi9t+QH1JV4YFts7fnor8MFq+o
tjh4AKxQszOEVwgvm2IBdps/FSP9I6BwlOjTL81v3io6tiukcuxGIt24UAoGZyI/isp8AVJQ0jeh
54qqleEgvnMSUei/vMkyvKFRdKGFYFemuqNXx+C/BkedwcFdgWdNDWi1Qo8Y+/phEFEkEanCXw7d
9CdSSrzgInmHFK4zhy0jOsuQwskpOf/rf9h35efd0GbrERsjrSQy1IVsu7O0jz9M+HarGUk6hZIN
izmRL6YTHQwztRBqmwgujQ/fNPJAD1F4OpK/aMOTXpF1i7C9ZyqrK/rozMkASmMhQ6FtHsKXhM3y
eVOgiW7DV3Yzq8kbQmyJzqsurRUBbXdxRah72Y7sTKLLGvbhRQIswcke095k/Zjkc+OKYB7oLw3T
oxSFXGMaghtjpzcdN5zq57pPjflW1dVlWCRlYKPkD3LLu7UH0G+92ZgrEovAT4nozXMJ955UG9F/
beLN3BAy0Ci8y6NkiClLcekMQ3SG599cRL2gdWAOmBHd6cFJkGPZBMomHpKHtsnOTC17QlWUHsem
w9fkzgznBcWYP6NnTW1Bn6j1543eWsmGuns/OPlNP880O13rp5LAAxScoQDKZsCMmgb7eFFNEh7t
yELX5Os2Ebg8kV+vBkk55E5PBp8ioH5ZRMLL2kwWqrwhWZR9YM4CuFtn63c5rG8EXcNwaDoaH84Q
pE45bQDeDOvCdEFlYYmmfRLtX/MyTa/a4kkbbyr6xUOot5u4mH6GOn2kHJx6ZbB3kU3xDp/vstGa
C72N5XYwSOthMHM9lImxjgTQ9pmZqyT7fGVI+MFxAv9hyl/aDLupV4UBCQ43jVUuNnbSoFptOFQD
vRieUd5oXdn7UEavadJqa9u8bQrUofiqyTXQIDfOtQ0ZPm/3rt4MT2B2YKrh1fP1CAOHMWZnU1Nv
o6kBTqP/aog12/mJjaA+j2lRIZ9mfYifvG5JnS7nM8J/QKSnYb81EWsJUFMlaxr373FoiLiRiOzW
sRzfCouiUYn8BQ2ctQ/n6qGHZWhM7U3WECMnbV1nF1S+4g3RKSyn19nr8/M0nJaE65pw+02NC4qc
SFB+Y0fDeK0tZb0xNXsxqBdGKkDte3KvS3++MPmm6oANVqLGsxeHEhBgj2+tts2AMJ5HSSLf2Pb2
EXCTuVUbkfqcm4Ymq0BJjZvPPjgt2tqump/tAhGwDIU6Dkqr91UJvH4Y7u2lg5yU5xrCEUS8E+Op
nhUka0pGpQ1wdLIXZcu0LKTNIOhP5/5ZZcTJC0UaDV7nhewWgCE9KCZtWjX64hMCj9L51J5kRPxy
TONCy3tURm0Oa6ikRnP0s4GQsxQQu05TaIOiGZ5Jf9P5A/c3n/YyJAUONWK3/q/KKZq59xkv9Q2y
HNg8PwmY5zuo7hjvonNyn+LM28HNpXuntGpt6UEjrHsiMc/naKZ7PvCwj8sANWuftQa5xX9JwqrS
2aUfFLmoOBCErwbqWR5zvBBs/1JFL13To2e5uDUUQyVXS946Pb0rvPza9MS08j3upZUUR5FHCHWo
ECVT9VXqCaoesB65Od6Yet4fs/JZz8b8/6uF/y3u/VYtjHr2C7Xw8Jq/vbYnUmH+yb+lwpb1L8ew
mZi6gCBMzzAJNFIfXf9//reBiNjx+a+l256ObPh/lMKe/i/+KqNj2n62q1Of/Y9SWNj/siyKAioZ
3fAdy/h/UgojRv6UgOSSvGQaJvHjpumC4mFq/rtMeJI1uOF06V/H21Q8h1f2k639+HQ1rsmajqry
f2FDoXgu+245rd9zlv46iqlbnq17ns4P9rgCn8XIETDOck6UvlMDDg9QgGzWU7rMH6KGM1y2qtuG
nnAPed1pQEIQndHQYu6OcS62x42byIPEkbQZ7FLcRg6BO4uTxYrih9iLPpiJ/IVr5o0Q9U0d+kQu
zUQSpgVRcVCTr6160K5bk1zkRmB8FundInUmfbQG4Gpue9ur72PJLp9k+hlxDqq22Oy0C8smEq3x
bpm+GGtflddKi1FEjNNrrVD4G+1U7hRpIbsZpjCsyvhqwmy88lrAJJE2XjLrkfcJaySm3nRQvxjl
MJB1D1HnvUtFiJ5H/quWYdZcpn7FqB/dapr5LmDISJco8phLvy0KD7VTzCNFGMhVopmWtSFOL9pq
Zns5uGCAfXnjm+SrZNb8aM1lv9EakZDzQ+eQfG08B7N+LDtxZxnhQ18gdXZZvC8iSp3AjeWZUzOS
JWL4Guc8WopM45/0NcVHOKpjTIO+k9qaPTdO2hqfDznx+3TM2P9mb18/KGJ5Dv79/Czyego2g024
zsvi8rCwfeOF+PyctFhprF5H0AxmcLkqub0dDSQt7KceB8pxJiSG6AMXvRYlZTWJ67rwoy2ecLR/
lQ+BI0MISiWUtGsRyocCYvtWoQBfyMSmey1ywkq7JdpSTYKEHzaYzLPLyrA2jtaAL40WIrcr0wQW
mVxMXqQIAr7NOlM8zt3igNdrO2ZghGEUuhhkNH7amk/2dE1risnMEHp3REoPr07UM84zORtzHZmd
DUinhcXiG9q6laO9V7h9gWXFOeNlg4ncSgh93htqbK9GwXza95EGuuj9oKgq8qY628BxyvYKKEez
awmRCLzRTAjai1EjBTwL5XHIiqMc63dHi46ZcGG+DVNBAdXmq6iIIfnJA3+C0oisByYcIwH1Kwd2
K1RRjd5ZIZ+/vp8sUie3U+ho43y+aS7zGOMkXk0rBxJ0KsJvQCizkQc08qFZY7WJO8SWIXLYh77v
zio6V//+UL2P/x19VH9YcTyC5X4/sml5RIu6honPQvf8kwdJSd+PpiJETu05bGPsGbWvau6rssB8
Ws8PDjX9zhsGmy1Ecsg69bIkSlQCkG4bJlumi/BEXW+6NAfU8Euki4wnRnMkb+xG06POIaCAPkXB
MgbBJ7CqXr+mrgiadDCvmjx6RKmCwqaU56TSWbC4UCRpaCt/mWDnXkhEvXBm/PC0l2lHFea8D7E5
/WDAXqzRKcjlHyzWiK67EqZzXw8uGa1uLpYRb+ZmjDbcMP7pxCguY4PVz5uqRq0Lwwf5MM8D6nHN
il8KeOYI/0vk146nXhUct9dKs9obdNqYDcKubu8xMHVH3xndD5xNRNjY3SWC/IhWwQgBKu61kHHS
cL44+7d5lsa3kZak15YAUpekcr4SSD9v8hggftygSxVyiY4LQ+bH2vCIcKU+94zhKhxt2MzI6/0R
Z+zXTxlRgSf32uHLZXiIH03DwvLy+6LhuLNG0ns4BvkBlusOFuQu3uv7bv/1Yf72MJu/HebUUKMS
vffDOoJY7WG09TRHHBii7SotTzb9oMAK0txbkemb/LPzc43fz68T7KV1fZ6DubrR3r34Wv+APk/r
u7tCofD1SbJ5+PJiYkP6bQU2k8xzWE3R+m6twF1jz1zR8mAItIZIv4NJ8PXxlvfwtwX/5KKerBA9
83kjiTjc0PQ6VBVaTbG+tnXGn6A9nxskYV8f0Pj7yvD7bVz+/JMvisZxb6HDpcMabgkYi24ItB/u
9RT7yetw29UQRsl4IGpkgxbgm2Mvd+qrsz3ZBo1hBy+sYcpXj+RVu+aln9DhLoR2FjGi20JQo506
kjWQzO3Wbd0fCdOxq69/xO8bPj6xv1/xZc/5+fxTVPFWInlbIvnQ+ecpnSlpPyai/ObO/u1TfnKc
5XX6dJ27lkllZqMhwu+40mPiMAHGyF5981Z+dzuX0/10mLh2xqbMpBFo/kGfswOBKN8c4ZsTcU8u
mCT4YvZSjhASBN01BDH327GTZ//otrgnl4tuu99pUD+DPn5gqO7ET3JASfLNTTG+WSvdk7WyVRJO
eY4gIKvFfWfQ/Iijh8YQFm4P4vrY9mQ+yrnEmt7NfqIfDTCyQqC49DIvXFtr8EfUe7+zBNZ684eW
Nsx7I9cL/tHVECdVCQs6G0EknDvrRwcMfG/Tszt8fYjvVjpxsqxWPTqAuOAY6LkDaLCsdGziDhij
g2hTffMQWd8sdOJkXY3DuOYlmKNd7xbXeVmgH/4xMSXpfFprPnFQ7zTdz+0u/ilbOiKZqR3QeUzJ
jLMLVp//oqIgghy6WuZLTdYeMLwYkO1GWk+WY9wM7g8517tSPyaLDhvU2qRAWPGdqjcuPfNgplTR
IhRR0Mk28DPz7x6tPy1ursO2C7K4sK2/rsCnN9HJinrBFI1Bv8GGtAHefqz3xaHcJsF3n+I/3rvP
xzp5WwzSIB2GzUwpDnJL0nyQ7fS7ca3t2h2pD9+8mo65/N+drtufD3fy1ogmjnRPTUagF0zfRTI5
V7HjNdrRVzCxhep662ogoGyP/tm/7q1U3WDDq+Wq100P601uRBc98LNbGFrklUfdtT/H3aMftfFu
FKSmhfqtmbkvDRQfuJ762rKsgrCmdD+NbPaz0JFBDLBqn+U0+xg12dUTIka5ifH8O3qOmV6oOz4s
O6w80JMH5ha1rlH1hBHDW7io9PMkUUCAmJAkzX5zP3o8kDdk2jBCqKJ+ejCIW9yNXdb/YOc4HCK6
cUASUmNdTyFhhtJOIVmp/tEHgxbUHTF/U+9d0J9EA6Ix8z8CtmAzrIzIencJc7z1rPIudvWfYOHu
cKKoh94az10QtivmV84PE12Xu8/RyDwngsZhYT/NTW9hKUIB0dX+RYpRgQmpeTZK4y1S4DCc2Owv
nd5DV+u+0Z/bQmRkADK4j6PsrtqJUbtM3hr+oFdwRslxqC5KDD22A4+uizJadJqmHidNFUHjlA9Z
Unt5QBYAJCWjMQNy2YzXSU/WBCEHoSCQN8MBhCnjMV0sHIWL00WvkID5zJXkyP6YOKl9aeZbL0/O
51lciNp9Ei1Rjqab075DYgm5g5zkqZue60LKA/3B8Nps8PyUSAn0BC8LWSr3dDz0JReHm4j6+8Z2
sxfpd+E1Ls85aBcqy9pJnPxyBu/07HhCu2gtF0qhKlyKwiUDWEDytDBl/jAi9eE1yjlrHRM+uePg
E44rt9mFZm1rR6qYiTy+2Gos2EM0a8kqjl4MG3vPSgoTRbBsa5RQGRA7feW3pLgGKiyGA6qCJbSh
0s4cPwOHhAtuX8f5SLVbj/sBf/N26OGtYrK1n8Ja03dJm/loZ2rSWwrayHU5DpcxIQX0e5YI0AS1
wPvswrlRuZZqbMZEe5WFMs9pyAA6L+jX5JmvoUGJ4L6s2kqRXtZD9pw2ad/8ciKHRCFnFsO1FlMb
x4bR7noCf28JHm/uCjhVXp8lZ/7c4Q3MvXEVM1AP6oGUCXA87n5W9oQfmXDsbI/oJ9923pgnW7O3
tSV2ykUcJ0yjcN5jz/EeEBym95nZ+tke16O2kRY8jKKvFZBU5ZDmWjbtLQxlrFK0CTJQuS28R4ox
L5eByeK4tT0juoW8nmM0mfr8iY1RvG6bsrgPW7JGMaEP7c9wNut7mDmWhrsbn6liEridB6R54KxX
vabtLDuH7Z7YNdZw7E2pmjOaZJEkNxi3Gw1mpuA+UDBCK93hTpekITCALFHataHOxyOFv8h3J6TF
zisyehdpphgNQQJZSoxCOgRaYLlRmyiu7pveZ7AvbFeQy8N6grnjJk7qmPjXMf9Iup70bVbCVeoz
cUPR28PAmzDwJIJWtjXEP4dF9j4RWQbjK6nHa6egS48gi46YQG8EB6oF/Wh5gZ92nK1BuFpf1tV1
bbMAhbJ9G1K9OAhnpCfoNDi9IsZTR1InOszeTnZfAexYKU3Yj5T2Jl79Pv6VdwbJwX7bbLNOy85q
AN/EpTjRsCrJQ2u39EP9C4KQi8ewxhXRMY1cqRY+UxmOdTA7PYDGvjEoR+bHOlaYDUpxMZfoVSC2
D2vY2gfP1uD85/nRAra7ThmBrZXBosjVLy5RiZEtMBZbYPmHuJzXs4Mdz9EwKiT6gRHMNZmV+5BE
T71a4AjeAKREU8+0bn40ozPftkNU7xj/2JSTxjbBp3FuG8J+L1u0VUx6wCKM6RvgHJ+MuEoUqz6O
0Ndq6NXsVD7GdnHsZ8BCtAaKQNrFdeqy2hloFJE86tu501/cMXouo0gepaclR9Pv3YA4jZfOZKrb
jZp1NVoDfxO75h0FNgEuzFpD1LiaUe7zUqcXME19u5vIJJaTiRU4XxyrEkV0kvGjaYkxFd8zcCZk
pekW7wGaVbS1Iqor9U6IaMUAnGqlucLpQkxI0j8VLRpw25kxQKunHr7cylkQ3ENaBmAjdlGb4aVM
C32doSc9b9IGp7HKWc4eQjcx79x51mGX5UZG1y5BI1rhsiMUR0eKm0QFPH2/k08psvWdnFv8ab6K
eoIL0ihe5+NgHA3DkIeJc13xCfkFl1AhwR0gBxAKwawduoKY8UX4cS3OKtWw4mj+Y55BMDON9F0a
gtdSEuAxJxUBxz46Smsm3JXh8nUHIeNytLomwG+NDHrkWZe05pnc0JQM2ed7cfiKiLQPCmRD2bas
ayFWRBDiDLTQ/pkbskhb5JkYDAICYzZF06KPbYiIBzNwnMqc5DgdyU6VxNvcSLSzrqJDKmFS6TZJ
y2kzH1ICh9JpJAUnVunjQsIExypI1gzHl1plfMdry/TPk2JuzjQZvwtrQuc3VmO4TkdpRgSyptiz
0pJZNHnYv3oEIQFbBB9NQcypWLQpVWi92lJoKPbnK1VHzL8A3viBrYQOJtfmQVK2iQ2B67zGARlN
G89Kodg2if4kSfi5ytBu9nqJwxv+XFKWGnqW8VoVrRughcqhAjQXKeMUUnem+wUoaGQkiKkCMRHM
Rv9KYeuzYUobkYZOcnwukS/tl1wyEFmyudP8qn0JXQfzLwxxf+1GgtgnYb9pff2kI8ra2EnhbrsZ
V30dh1i5NSslFimKFtZvbhU/BtiqiCwScmsYR7hrQVwKDi9mrK2u8ZY3+bU3TtPVOC6K9qhVxp0D
snHzdfnyxy2pazNVMcG72PZpK6GYc8+DiBv4JnpyPJR2ILsNIwznXTJT/GcHOymyo9oVMyu8DpiO
QT3i3TXOMRgZIS7Y8h+e2Em5rTf+gLzZL3e1+au+8tz5oGrgdreTs4uz7Ltu0FJI/m1n/+kynhQS
5CRbKgJSRmfLUaS62NeQvI2tJ1PW5UJs3dR4At94VZN90WJr+abO/VM57np8+BkOGrTJTwoLQwAX
7iqaJBZaDn2r+tdMbbX5Bl1jdZdkP76+jcYfS7T/HM45KaszBiaFpS9KnS4rd323LLwEeqeD1Z3Z
agJi2fHuR4XTEDNFggbooH3dt8Y3Z/2nWvjTWTsnlTcUTySnpG8Fw+ISvq7DauWNl/YZEcpfn/A3
l9c5KbqLOgpNgqLKXfPYPSRufqxCexf9KGE5R9lOE+M3J7a8B78/TcJdXkhM2+5fZfDvzagiT8IZ
KZcK+mg3PLVwB+4hsX59TqdgJxp4vx/k5JFVwiltXYkpcIyPaZ8zT+JLCm4/0CVavUt1X7Ac/MNj
nj6nVdIj0qzNwOVb8xihzHuIhpsyY4G+Qk1WPX19vOUU/nYdfd3hXE1bOM5JV9iLjNlkVKgCe9cS
mydX6iHkUUG/7P7TQ520gyXbxNiruykYrfdkIskUUyhFW3ZMNblpsm/mUn++eZ/O7GTZZiY3wXwq
zaD3dHzhJgRwUTzVJt6QgqBTv1LFyiVtDoUVdmGJjPjrK2v+cQn4T5fmdN6vASsm1p50ACiry7cz
ugAlRB4vsuIYt7gyBg1iDMQrG3vwFs0y303ouu2IJk2HQrtPGIZfV8jsMEihrW/z2kN173f7KFNy
r4QVYVOwv/sq/P3Ncgz30zp9smTg7e770KFr7b+bcqP8C/upLs+/vjZ/XJY+HeNktRhEEkYepUrQ
Gx/ho4UtPe5u2RX1/q+vD/TdyZw83hFRW7PM3BA3N0J53R6fOloCr5bdQGoloPHroxl/f5t+v3Yn
jzhZFgpHwIR9LAfgmXU4YC3ZnttNWp+PGadZUDVi9TGmnW8mOLTHUJBwbYUXyAhQd5ZUqYvXcE6g
b5WwMB9GLSHAz7auv/mly4mfvve0GjAAefDxoIf9vn7WLf4DrzVVEMXOzWzmhOXBL8fJYwZaQoBt
WDjONkRUETRu66/TlnQVUz3SjiYwbPrm4/H3x0G4n3/MyWULQxPYJSl/C2m5c9dMa4rwaD8N3z0N
f2hm/n6gkzVhpFM4tC1rwtwPD2h6EeZCNiArZNVP7LS0CjOtzOTBxCxQefJcxVDtTHrHX1/9v885
+BnC0nX0SC7xKCc/A6HyrLkmRU9pAYhPu2A0STx2v1kB//7s/36U5c8/dYkJlJmI6OCqIoMzP3we
wyfN3f6zMzn5QrIuETgf87XSvZBwvBr9XUcWZPzNBfvTqeCnxsoqfMMRYnmAPp0KXy5w8nHBfeNb
j/T8wvOvprevT+UvicTpK4Ecxqeph06I0eXvB6GtN0DTSsygzLors8l3dd6G6waA1l4QKLRxBnFL
TJd1Jj0rqPmM6IuTZNbbObAbUqi/+Tl/31EJ9/PPOXkpRBYWFhhTI2ACVgVemXwYMXpgh/TyjS4m
a0O84EHUdhWUCfkmcHfWWe0/4+h8xBb4OnTJeU/uz6o3WFUARxnnvadBNnWn/pvF5E+v7+dfevI4
U2TGLVm5Jr/0zAqPKumgxHwYyMacWn3zwH13VU4e6jnunTKD8rjsVw7Z0d+ycwnaXfrNSv7dKZ08
cG4Hy5JYTB64Zp9295PS9zU21tm5E98uxSbP1VfP3ck75Pb9jECLhTfqbtPh6EzR+Sj2YxEeEqg4
MruX4KZNIGgYAPM0u/j6OVtuzldHP9lvhqFddEXsMA1NKDFtbd+007rL5/3Xh/lDQcTjvPzHZWiF
EPP0inp2VGPVMwLmC48ALJJpfMJR9LOfd330Eywg2IZNCXMFhMLm62P/6RQdR3iW5bqu4+onOxq7
GYbSg/IdEEIl4F69zvLw9RH+tD59PsJyiz+tT/gG4hTmlRk4/ZqOfjecjY/gzr8+yPLCn96pzwc5
WZ+ahiR1RGzmgmrA0T/CZGxtNX5zsf6+hRG0ZP5zsU6WHamxY01CnvyY7B2BnWziPU7mlLTSsD/H
zGs30zdX708vm0Meq+78X9LOo8dxpAnTv4gAvbmKkiiVyleX6wvRrui956/fhw3sNxKlFTGzh+k5
NNChTEZGmnjNdAo4a2eO7CBKMQrSNsNSFwE1jr9YM6zaVlwZbb4O0njpWnyx1h+HnK05JHUKT1Wm
w84uvdW2leNvxUc0Hla8tt4Ea2NhUi/mB+w8GfUnQGTzJyQw+QCWEEFA7mTD+7TOa/xX9349PS5m
OUBOS1FF6oU5y3Jc3XI/bRRpG5vZTncLlGWCg5GpN9fDqBfGwrnC0lQ2SkBg822y6WT8xFTo24lg
Vk7eWIfCD8cn2gmxbaplu+ujVqQH1Q/1YeyipIA/UyLcZAgvcJJ5FZRR2UvM9CYpUMAqPHwv/QQH
trayYjv0LDolPKx6mp5ufAPSHTg4UQ4OQmfUBynKe1hkGYBk+hfIU6JUB5cdOhE61ZsBIbp1lHrD
h4BGOAQvxCKKeDQc+oq5HWD/uEEH4L0slAQhHAsFmECFWKtNsq+6dOsNhvWKDUy+8PEvfJiTCZut
qNAyOvQhRWnLlYDmKXSwYmkHvrArUl1RoYYFYiJsPSviSHKkJX3Nbis1KTvGozky1pqGiwKKsfOE
W7FTitWAZsn1ZLg4tH/iWrNXLjpu6IMBmt1q6Di5Qr2PYapG1UKUaYJmhe94dNYsswM6sdBShm7r
96mNy9+bprX//ghDCENUDMWQTXm+OxmmlWsldhkQ624tDAtK9TkJ2nuFq5xZoTF4fdouf65/os2q
Dy3DEIJKNGwD/aPgTMmeu+vvOV9EtLz+XI916R2Eii6qBlQG9r+JEnG8N9V4XZpNApgSllhhR434
FeBZFSLFt64wexZT2Vw3Of2tniN8lhgLxf3iWI/Czw5sfT5wXEv5eCjZqsnv6seAMJoWTx2pdVja
SvN0fbwXy9NRvNk5QzTMXk0trH7U8MX6qBGYlW/Qlbse5NJF8mRSZ18wVCo0sCQeMNwsSzEmbCYN
WnzzWrfdaS1cgbH+xDTatHsENWNxMm9SxLU/6vnCJe/iCjwa7mzl5wHqq03uKluxMl/gTvlbmpnf
AniiC4twYV6V2VLXlQrYNIiAbYFI8UpRm19jBITTHcaDq2nDwrAuHAmO51eZLXneImghIcu1LbAE
+cj+BIj3SHdD+J/CKBasH5lN05odqUS5dGWUD/ttBO6uRfxF4aQtIjaHGOF/uPQj16KLlBlDEoEz
nK5DjraK17skJjrFqXvQ3gplYaldyoXjCLNTqBiga+XnRBiG4EET4MpU9EmVhUbOpUQ4jjKbM141
SlBuKt7Axd76SHSUkg+FubDAloLM9swoGiWMuwiCcmDTO0jBtK9+7yys4umnzjcWQ4bcJRqqasFd
OP0ksU+dKIyRWoEbG0rL2LbhCN0++YOEvmpzm+hPar3LzWhXqA9a+7oIU774xej0YkQnmThZzIpV
KVMdUy8FT689WGWzbZvbwfcX0uLiXCogoDBIQOl/vgEo6FkFsi+xltBoxlYPlYUUCEWNDNpSXby0
U8Nwm6w1FC5ayiw3mjFozLrWsfJDFwAuXv1aiqP37fpnu3BDMUWqg8KLkKye7dVmnrdymxHEtyIE
QyTgVSPaCEnmJZtm4n3xZLoGBbOQ95c20pO4s5qPPT1aOy7Z4sZ/Sih8I9wv+mo2+/wKuwP5Xcz6
f78MTkLOErRxw9QQJWzKONtvUBR1hihwwvw5zJYul9O/NFsKx5HmlAtZQFJ0yIlUG95BNqbuuj0i
B4c+4AuytptQeWrVhUPXpV0UqpLBtzRME2DTLF0CWQha1AWUbVZmDqKOwCV2RomZrv87l2Pk54N6
3XT3lp6itvM7UrWFu8yFlXESf1ZlDNxfIyAPVBmy9V0rfoq0Bxbeti89fJwEmWrA0dtATs+5C9Va
2aapqH/lwkRfw+ANQtxorrsxQ+Qy67BZUsV+E/ryTQ/w0YeVLcgL5e7CnooOuYm/pDY9wcxfnaVi
VBM4f/3WAIf+o8Fiqi029fdakv5D1koQhGTi8Lw97ylmVmRFbEbwEb4yrJFhIcnvILYWolzK2OMo
s4/XCG2O6ie2oY3YiG+DlUsv+gC6PuqR4DdRiQ0sMf+oXDnYcd0UF6JfTJ2jMc6+qqdFgzpCLNx2
yQFueHJn+q9oD1+vdEtDnH7EUer4no8JKUIo21j6g/RvNhmxpg/ZS9qhH7OuqqX1OJ3h5kXgeEpn
2xEOgZ5gJcRTLSRPYtsDkPqWYwDifgTVDZcT4fP6AC+lJH1nGUa2YUBZnp2JQLuZnRiyNVnGvnod
DZCLaAO9JoK3vh7oAheJ8qbq8KHxOeESNBsa9kO4FUsMDa+Qt86qHhPkCVXZQEGr2SiBhjPLrSCL
j8WAgAt3Zs2JGoxNFnrCF/aQ058x20Pw545SrTOHbajSWouhY6FW0fBmGGW7hnunHCOLjzoxrGPl
dgjHhfk+z9rT8FPCHSXUIPuKIWDTvtXL36pu0Y5McB8Q3nqApfbCjE/f7jSZAEVBLjYMU5vk9WZD
TfuyE9vaZ0fRd+jRiXe9fkMnqnpCJ3bCjMvmqlxiNV941zsNOhtgb6G5HwHa34oeur9pLML8nlyR
swKYaSHd+6Z43/eJgWr2GH8M9Pggm0fvpvIzS5pyIemmYFdmYL6n9pGBuFbAx276B/TBTOOhusuD
d5c3wO+m9nR9vi982uPpnlMX6y6zDD+th63cCfrWdYebxDV3QuVVhypOP/7/gsmneZQaY6WOgBO3
IMcUNM7NsQJLvB7wj7ke6O/L6LU5nB0RDMHKY6gByjZJ0VsCLbsR5TTF6CaPwUuB2BeA5K1H339Q
UjjEQoyfuN5+qmOBAh/ve+i3BvVHY6A0WZhNthlkcQ+fdyMMGnBPVJdQo/yEEIaTuvpq6soj0v76
Z9EF34ugwSVUlx1YPDqATIw/VkjlZjTJVXkl9znsVzHMfhdqmK7jdjCttRSkO18DstilHcyKpvAf
RuxCsgzVkyCvvbXpjdKTMZTC5vo0nd0jVN58ZR02kGkB5JlnGh4QShKCtwWYLjzwBjxJqxww070e
5axaz6LMqrVg8mArxNHgVKLT/ICoEEpP4fcqd/5DGEWhE0tr3Dy7lEtQ4wQjqAYnAWjV251mo1yW
P1vCQpwLK4baRBy0PSSa8LMtQa/dNik9DhBwaqBI2CNyPKX7npnmwjHzwjnXhOU93fyRsQFyMZu4
DPPOlEdMDgt2t1Htyu53PL6t0b3eelthe336ELqb1x0F3BpkfCBOMrfaubRDknj4G3tusAPHHKyL
UO7+xHlmrfIKaLyXyE6BBuvG6KwXzEs71N3UlVJ7yg3XqnovQAjaJJ5qurtskJNbvS7tOk2rZgVM
XISHXSDD14y4hEFAxwd5hdNK5ySiV8L68HHHvlEiSfxytdGlp5L3goTarKDZgskjIz4QkWgcBIAY
SOPSEFr70Jq+Goy3jQ3qee02S4ToIWsmu3CoFfAhhkIf7diVrEcM91a+CY+kbxM5RUViRG9KAe5e
4RY3OJ5YqV9G4sp7FGFjPE/LyrHGHDuNsPAzeJbuTa3CKVCrBrEuH21EO5bhtSH9nO17QdhSUx4M
E1xvUoamrRTmXurVb40ktBsp8t8QfdsPpAwSd2PxmXTdGknH0qYZ1756UraRvWFqMhQIqptZXq7x
rULl2HOfOrSR0CZMtvhV5ck6HoAg7aqyze6aCAH0SK+0uw5CCQf37EdeNLjYqLjBloP22cWB+E3B
durZlFOMPlwUQ2EhpTW9Ug2rxnhd+kgU7zy9qJE2HmU8Y/VIglYaBpGsbmV3CJpV6kk12lRKbP0w
0rjDrNXLW3dVDAZuCBlo67sW6AXCfGP+U5alXxyNpE/PQFcwiILXKBefJTkXXiTIbBJSdANl1pWb
fDV6FjqyYlQeeh84uJ/GASDuOklAoieolVlg13hp9mVUXBvqrYwuOELfEoV4VYctFLWxwDFcrlrc
tD3D3GMeuLWi7qMs9W9w5mA2VpAna3eosQgowYtrCG00ufCOhmmFy3Z7L2qjdlvmcmrXsYA6E3IQ
vE3W/m5M6l1oTDbcoYIjXCRhnljLOz9HMTfDiC6rXnlHuNH8IfqMtdh9k3o3/HBbE7Zd+Zu2CVD7
FJEq7HIH71BpLs2b6+v0UjVFS4FWJlUOb45Z+UlExYUroIEEa/NN1uJfM3Bg+UDa+mD0CxXoYiyL
1qDJ8X46Ap/u16Y3WEOpsD+MSHqu5AhDw7z6OWBMDhTxA8nfJYrqpQ2JVhRFD9SOdtYkBJYJYQlf
XafQ4VxCrUDXhc24EOWl162zYsemdBxpdg1s5dTSYqxznFhpJDty00fE8jlgit5r1Ic4dcQuXhzu
Eing0gBVGtbUc3X6b37QVNWw1stkcCLtY6gfrDrbdMZS5/DSZzsKos3e3FM3KuBP9IMjwKFQQxn7
j+JHopafAB1em6L9L/u7hBKWZekWa3/aMI9uB73RKSoUN04R+V35kJDxufxteFfQ9L6e+hcn75/j
ynznRSCl8sacQFb/MpjiAWCLF3QLd62lILP7B1K/+ZCFBIHJuYmS+0wynC5fWFjSUpRZHhgVZwu9
9ZmzxNyhIfFMUuyNRBX2uFOXGDPAyV0ZfW49g3LEExjlf7RvNypXz0Nk4DXkhYX17In4uFyf4/Pc
kWRFE3nr0Q3gnfLsh8EkFopUDxDSw157JUJ+rG9H3XvKdDr3El6pGFmFxkJQeSHqvEsEo1FSIldX
nTrwMcLzjPFGQtfGMRSfjbjP3e+NqQ6fYYws0SbAGrJAzBBHuDhNMfhThyq8F8QMsmbQmyL2O3ku
/AqUMK4dfDvR0xyANtRm/4DkNSPTBR0pbUieEUKVL3o0tDggJB5yUfD6Sxkw9fU5Pb++T8Xmb73h
Qov+zTT8oxUypFHq5rJB6I8yxSRxlb+U4rf8u9TsmgdtSULiUm4dR5tlcDcoOBL2OkebCEXoBn91
HcR6uzCos2PwbEyzRGmhnnCjYUy4buYvUofxGprrS09L043w5B53GmV+Q9FcsR6Lyhyccj1ulXWw
SezhU3G4qO+wk3u//p0u7gmaaHDi1nVTmt+Fx0DOu54S4yRJsMJWSba+BpyQKstGjv9hUPP99XgX
P9TRVj79/VFatPhqqZywBwc+LsIyL0KI3W5lLB3sl8LM6rMc5AZQGvKBY9RjGIo7QcTaBb9PnCj9
wHg2ikRwolB812ThWyqkGzdCJsD0ISUKqN/BA0rvI4AoC6M/f+Hm26JC8b8L22wLtlSMr/ycUuOT
OrK5wTl73XC0LPLnWgUSGh7gWNsjmi6BtwRAvpS9qoqMEF0EUeUZ8XTqjRwlsE4YOWjgBvU5tIfs
N45H1z/vxRiawjsWyQT3bnZ9kxPk75J2QLgROpMRIajab1rMHDqsVa9Hmn7tfJVQWP4XaVpFR4nE
Y02eK61MJGts8dIS0YFsxjetz5UVU7lBXq5Y2CYl5WxpGirXRCSnYVLJFLfZEwteFm1Th2rr+BXY
RU+phedcs7pDPMj6gU9b3oGW7zFd6xssyPMuhi6TK5VsY5FjFbbUZaa+kSojaACUyKnTZ5rxpA5d
/pU3hfwjqsIavj/S4HqlB7aALPQD2AkaIDq6CmAzc1BxXI7UXH1SK+yyBs5bL5Hh0zoIIgGf6bzR
ce31q7Gz1aQ29rThUkwGvbLcu0KBYM7oG2sI63K2bgyzw9kMEyI8xH100BLlN85Y+tY0LMUZBSwZ
29B/gprS2jEgjdpOoauvZR/P4Nzv7xIRMfkAtWnDNVGmGIemLPadkqFC13jdYDkx87MKc5aTJAzf
rUAvbD01x0cBA7KHrAzlhxI7iT+KIsKG1xOEoysfM107yTIMbAS6Tf6NKsD4uA1Q4UW4XDClOzXr
8xuzi/E6STwEIYYBwQctRcxZKnwudin06k0aJvo6ELNPoeEmiLPVyKXWd3Ej6T0LAWhcPPUd3FnE
FcJOukUgFTFF+npfMn02TE/Rmgw3BXbL1g6y96H1ZXGjFUN1qItm06vGxi+85NEMuJzqbSJsvGp4
qeMwtN1h+J6o+b3XR/jI86qZSutAb4vaRngvemysSChtYcCZo0yM+zCrNqprDhvIzME7JkJRs/Ea
oKu22vgSYh+wH9eKUte36WDGO0kfsm990t1GkhCvZNft3DWbkcRX9auk2CMhgRMeWeevLCXFmySq
aE5eX3XnBcyA+iar+MIplgQMYLYCxhqL36qe7hCQ08xtjQ8tWtc4cN1UAYat7R9P6ybM/Spmy78e
e6qNJyv+b2jd0Pk/DdD5VgUxEhHtGJJGLlXb0Yg2jfZ2PcL5m/gsxKyoNGKlw2ypxC3UQrQnXpPh
uyDi45ncaBFASr38qCuecfx8Vbr3I04IYpr82zPG7CfMJticHopUSRInfLTwIePPfp/8647cLMZs
F8LKpPD0eJS2yKtY2TpQ7P4VP9Prk3lWoGdBZju9CC3EkKfjfmc8RihrgIXCrSW9tdxyJaJhcT3a
2TnGAGQLO4tbJjoZ7K+n24EsVEovi2ys6KuO1VdJBhbYm2k8a0jjg5B3C6O7lCrIHKtAlEVT06y/
orFH+4+P0JOKJ8Hg5DVSOqiVv9Zq96CF27pNXg3M/WyeEm7R1keVILrrFP9H0Q2UhIXfcXHcRz9j
2pCPfkZvINKKBjGHRbC5xkeFkGr8NVa36Xd0PK9P8TSFs/XHiNnXZcmQZAg3p6GEAkH7uvd4bI7c
lYUQxhB227H/ahv32fBeuAAjFH895NkxbvqqRyFn67H3g1RSO0KiH+W0oW4jxoQL/e/rUS4ODGgu
pqyoFijzJ5/EGsKwM/H3C8Jd9UPCm0t90Clv6W/xnRenhTJ2YV2ACP8n2uyqkgo1qyBUOB7hORk1
7I5a/YCwfwLlIhjq3fWxLUWbrQvkXMfE6F1UV2BrRZ7iWJh0FcU6HSfp24UMufi5NJF7tAh89kxZ
twoGr9ZVJF7oFK0GzboP4anI3kKj6+KQ8GPT/75lkYyneSjFZphpPJc7uLPbCQ4QkRVukjrdWMpN
ivXT9Qm8tMB0ZMhVUhEQlTibQEQWy1jn1OFIIpJi8u/hzasfOlwpTHWz1OO/WFSOgv29VB+tZjOy
auR9CDZJGAUCz88I6Unli1arG1xhUFXud5io8SAZ+rvGxK8xbf7TeCEsAIFWz98/cYsGZTdyeo9H
8ZueodFroYxsrkP1ezhkd2WsLpyqzydYm5BpyLCjiizKc2QTImRJXStS7QhZq8IRDO+TKPiDztpP
REcxAdYyJMS0/fWvemGmiUqXaSpm3H7nnxUp16BBD6VxGq3Eo0LUxHWk54GNrQSioAXmLq3We9jx
4T+mWJOGT1KbH5UlVXei73+l6SgvTPy5CqahqWQZe5jG1nmGcMR/RHW9PO6dIsbEcbTKP62IEjJi
ObkgvXSdt1EThQccH7dgDQ9T1H9y29PHJy339iaeVDcjxnIrKVIxT8vQpy9Q0+6U0r4+deeL/PRn
zuoXRplubOURahXmfd0E911g7gOYBtejnNfk0yjzZVdJQTIEYY+Ifb9plE+uBmiX8X1i4Xfic7XE
7SgvFyrLtFme7nAEnRBopgbUhh7AaWUhSUsNncEeEY5XGasUYdjI2V7tf14f28UZPAqjnoaB1oV4
fhUQBqO2PEUNHFEHGnjXo5y/t075ZE0wNm79Fg3v0zB9raZu6FqdU1pYznTcDht82bpdyusuXkBr
QxNXntw8msWTX7yqGlqVUDf97t4cn6//lIsDPvols5RxQZhUMYR/JyqVTTH2h1F4QYLvX+8+p+Od
pQzExTEs+2m8pmrr0+EPx5IYf9//n8GA4Z5Nq5GWWaKaaGzr9VYR1PVEvLO8hTPJ/+PrAQk0uWid
44MtFOb6oNStrSFI96aMmBkCbvmdXnoluJUicHKx9HZ9gPJRogygNTj8PsRta/7hXPozTpRsXap5
8JxxbvtPM/DPT5vl7+CWbWC5tbRFC9TDXtL9FvAYYGcel/frc31xQYJt+L+TMCXW8X6Y6D3ij1yG
irfuj0ZNfg2yhay5cKOd0uafGLMTNJ3X0RwB0W8hA2zaF//Fu43vNbt1up327fpwztENLEn8UQyL
8x9R589jAqakgTVdYf29tJU34Vaw62SFme5K2mB52S18qHNdlVk8+XT+xKrJByNC2rvxWzxE3Xi0
8zrUeDahJ5AO5fiqaFV3S1ewvxFDNOKrQngydf9b4BUH9CXHhzAwzB1Y0XFVpaa6qk3zh4L3hhj0
gAuycC+b7dIJ5Px8dzpJsyqcNlYj0qAUt/UvNlnvKdUMG1c+E5PXhc8x3Vjm9f74c8wSOaljpMBT
Pr17168rWzq0h8A2HGUTvSzdZC5l8nGoWSYH2EujDyx0jlsPO1+48ybfPhVN5HB7fVDnfaXZN5/l
cxGFOmwNr3c6JMPk5jkbbiIs6HT81fNs0hit9wAPnrPRuq2ldpcy8iJ5S2NOFxVdAOzuurBbqa20
annKw498pap3bQXwPNpYQ2qDI76TvXqNGN3C97h0Ejyeo9mGhbcDmsY6v1weHspHH1oRUJYk2PhP
xWLX/WJ95erOPYWWO1eV2Z7UtJrRlxJl3JWe+uFWTrDUK4o7L3jrhW+V/lFHT4lbPHroy5rmJ8D7
QdMObrYk7/OXUjLPQR5UOXFgMDO9mp8u0aiwMOJh1+XF3LPR2o4OghysVc/WJuFTBStqtpja6yBc
JUjNxLasffTfwuZPU4SbDrNrbLp3RfahKfeJXlJFZIT20uSnUhsLB/VLu/jxL50Vk5rnUN1V9c5p
R8Ohi7g1vdyu0MG6nsDTors2IbPlLwaJ3yQ6YZQkcORQPBT1n+sRzhHOLJHjkczWvRX7gx56aueo
bvHd6v2XIeBYL9018U9DXEvNH3RURfxWt2Ls2bkrf3qYDmvB5vrPuJTux79iVhK0NvPMMLVaJ8Vl
Acw3Zrx2+KLUxS3qvo2x0H5fijYrCwk0fmHMyXeIfOsES+ike+rCcQ8oZZ0Va0vIF4Z3qYwfD2+2
mj29jKu8JWCaufgHPsm8pBjmbSiil9osEI6mqZrnjAk1jZ4MBjuozp4uolRJBbSHjNpJssS1y/Fe
Ub0N1ijZQoW6NKbjOLOi4Ta6VKK9TJwSfYwPQXyVzHv1NqsX1sBfgsnZgJAMUMB0AlKVZ1+rB6Ha
1aFcO0Xg3sbcDWoX+13Yl1Xp9EmCqjFCcFYYPqv5r2j4IIlapbOHyde5kMFS1N7N2L/VynNr/AJ+
eyMm8SqVvzwfL9L2JRON7aD42yAQW7ykrJ8Qafx13BXPUvDcYz0yiPukfdKj+yY0t00UAOp1g1v0
WdvOi1eNdi9zrC7aYBcK6Q1sgR2CAFvodPuq25jRS96CJIoVDAysPTzetVF8pMXa6/TPSvkqqnQD
kRCXzdRJTXelJN+TYIQ7Hmy1Vni2aGqI6Z1cajs5arcaELnb3Kp/9sFdjiZwZ+6b0HBy6W7smkPY
J7zDYF5rvpQ6OSzj2HzvZcJH2y4d3aYZP/0iJqZseIRjYa1LPHKdppiZ4LmuW/mwdSd5j10YWpx/
fBvuVyQd+grtIJTa+Zu1x74VF3jxbjPtuyK9Xy8af1P59HfwOAByWbJMA3VldVaF1crVfSGKyIxE
aGW7lnRhZ5hIcqETbqwiTMN2qetFm0KQY0cf0/LNiqXhTxSaFiQx83EQSvT7k7do0FtH9quvPkLE
cOFHnh+sTn/krIb7HtxJXqUbBzdqPLNr5bNQXGsngQk9ZHACs7a/iXMBB9kwXSlVFz+MRv7vuxzT
j4AvI9GKpibMioLVVqruJbQmQ9QoaRBmsetIr1jbLoz2vCicxpkVhd6LXKUPCs6r5kPzQ8NTObn3
2MKXHl7OM/A0zux+m+O3iVc152K828S3Sthj7KRXC4M5r6QnQczZ7Rb6wIh4DqYSsvWCd/jW1DY6
b0nX82NhxuZnHgHmjim6SuXIbXKLkmsN/MnDGMSoCvTYQTLjabcQ8nzykCqTULSFbqtMEIzT5Rs1
RiaWAss3pOKYW4ML84uxCN05z/vTKLODheD6heQKOamwVW9wCdylu2yPObztrZey7sK99TTWrCDp
jasPyYhKVOlHhzQ092AObFfntVZSf2hR9tsyu3WovdR+dtDq/Pu//YSn0Wcb1IDDcBcq5Ilk/tD1
lYddPOk4OUYvScueZ+RppNkyNtQQQC7Olk7LxIKN9VPQ2zGq0ulyd/v8kAS1XIbyqQHw4Bl2Fktz
Qx0NW7Kk2GB3skVWfA3/wAaC5eCGu07vuRo+hM6wW1JXOIfLGaeRZ0Uk88O2MDGA3jY8LTtd361N
LORXuVcmz7KFvFMjusmqQVc78827uuuWJBAv5tPx2GflpU1FN/A9/M4sk6dW6600fwap9ZCBvIjL
kdeAZC2o4qNkrs3S3V3PpmldnG5qJ6OfV50Btw9wDlzE5V7GHoY+0rr33T/Xgyx83HnVyfNBjXtU
DByvK6NdK5vhSumNveX5pd2YZop+oXwYpXFhpZzzsvi0xyeH2VKJpLHmNp2JW1PpHo0K0Ml9W92E
Hxhk59Wza775NQ4ZB7N/zMeflcEN279TiwCSh7Ct6B/HWHX2Nw2ydmyWI0pF1ltV+BtD6zbBh+kC
N/J2fvNDevVHO6rtrN6E8aqDWKDtjK8Qaw14Ad8jnHukp/i7J75en9VLy/N4dLMlEwXxWDZNI26Z
WyRznktfOyjdUtP0wsvZ6STO1oeQp4JHvwbhM2BU7Yvxrol2FtNbX+HajhZE1L4of6Jq4V5xadc4
HtxsTchJaVgZ1rWO0gtYgGtug1dBy5GPo9/GMsTN9bm8MEprsgadGmEgXMDone5SZlTLgwWnFaYN
8tJlqoLCHOys5dgOaJCV4XfgwMzYxmPTWKl+iVURvIu2+nn9h6jnC/Lkh8wbkTxUhFVrhdLWUgds
j/34my667VpPh8+Et8BWH6WVWFgPY48eXN/tEhnhoDrX9nrs0UjznLxV7ysJt9BOaW5dkQOYyB/d
0K3Vtn/X6d4WKfyKxDcOrVph9SqiZRD2N4HXrNWo+tmK2c9C9+3eL7FmirF/icpeO6ittkKtutjg
D2KuAH+tW6vfmKb3ivXAp5zqD6OW3fgFp7DrM3J+ZDmdkNkzDUxgrfFNXlIDdxMAPgMnrjz3dxho
XI9zYSM4DSSfpoCS9rreN8xgVW6bVynCOD6+K8MPLhdas8teJNTbFkJO/+Rp9SUkz2CguhS0VeZy
Oy4MQjMowmErPdTryazUXYfvQDs26s7bLmEELuf4UbTZAKtUH0qLB2Xe26Vt9RRsAqf7BVp7Gz9Z
6+7p+tjOF/Dp0GbHvklGsVJdPpum3Frhg9vqNhQHrx8X5vB8bzmNMzv4pY3MHSzgq5WtXYLcNcwf
jZViSPEnwha3UyTn+rguziJQYnzSJ7gTl5zTNMmsGF8eyR8Bw2GHC2TR/RoFy73VqzwVbd83fyWw
dEWxcyqIAgGPPuBwa8+uMwCg13/L2dIwEQIGKiDqCs1rZBtnP2Wo8B1S/WGbZiv/o8cBarC1L/Nf
q6/Owsy2UanBALiRgEWCk1FSNK+lYGFSlwYy/f1Rt8n3wH3mAcmSJZsh27bmfkCUFzzXqpWFhRPP
hePWhCD+3wecV9hKNnWpLzjwqY55w+F2pz6MtmeXNrp9CxLyF2vKcaxZ8Wq7LMDbB1hjHdvIqcgd
QlRIh9vF7z4kLZANXaiWl5bDccDZGm8SlEUAHeF/WljrPn4oiv6bCiRO1neith/B219PwSnF5hXs
ON5smddwW3vFNzyHjoUfPrX3mr/Eyrg0JMNCklT+K8IzR58auqIPgx9wNSiyz8THhFhqi1WWt9Y6
hH5pBOVDoZYRHmimjGdu0+EQFDf3VhvfloGi2ZxdIK7G2DoNen3by8oeNvzCNMjT7Xw+D8c/cjbv
6HJXcdBSW/FQaZp1o1g8iK2k3HELu8teW/+b8R5U1tsoOTjHcwH3XYhr8VZo16a1da111RhLyTfN
/bXfNPs2gqDHppiyqsLuPQrsGgu2eO2mdvsYhGv3y0p/ZaxprLWWWKPyUuRZUS7ULqYrrnlOY77Q
Rd+1wDqCZKOoga3F0mYUih3IhMPgCmsM03ZG3+5xDVvnHKmbjDOWiMtZ/Zzr+auku3YuVHahlQ4m
fcVeS3txoYzqZ0k8K3BTBh6XHxosWuyJHsD5tLWlYJsp2SvuYonlOjpc6rZ08OlamVL4ktaiPUlz
BBjyqaB/ciPeei7eUO27XKGvqOzi6DZpmxc5cz8149DAkm5HoOetunb98sbrta8eWAjoE8mOi/Au
ylH4F5Ju33cqHabKhqGT+f5jGDsy7ajAc3odQ7MPscRM3X1ArPYpivaK2mYPAqbjK1nvpXVb6Ote
dLdlOq5G4dFLPyw3wv5dre28E50OE47aTO+1aCcr1qPshzv8vfb4BoZZ/+16QTgvr7yOijLPfmgJ
6LqhzbIu7oWW13VUJ3EcXAsrWHI34l7cYhXh+AvbxrTVniT4LNQszZKi8cvYVF24GRYGkZ3arfym
3AxxLbPGozUe9d8qJcXamzPu9WGe71ino5xS6ihlxIhNRNXwLBJ+FeGjKv/Gja9YucmS1dY5Nm02
xtnmW1RhldVFnTo6ckfBuAGul3/DCbRu1n1Kv8Dd+b7kMD6xfOCo4R6i+stNHgUXPzUpWNPOWBj5
+WIxEFYWeavBkOccs1tXZRMA1gKzgVbkqqvk21guPnQzWSipZwdIBn4cZ7YoJb2oqmJIx632AS2n
a/Z+soLFf/0zLgWZHeb8mjaQmPEZAexsDM437dj+odn0ES+9vF7K1aPhzB9axrDO9F7AdTlWnlPJ
W7lvnX6btS8p6ID6FaD69YFdWoYTVUNjdxQtXZwDXkJdNFy3xH4ZrQpxNcjVs0Z14YGXsRbCWm+K
TcCJUa6kvWt0dir7C1N7flA2/5JF/vcLZltiKQJ9UVHq2sp3zcZ1Gqfe6bfVelhna2FRvPzC9J4M
d1Z1UsSXxThmegcvvh/uNVHBhTjbFNOrHXaY9qLs2YXMobjRCMImgDbh/Bqg6VGZpC5lzteFWyOW
vyc5iha+bz2JDfba/+Vr/hNtfmb16qpr+smGOCtX01T6W+m5vek3xTbYLt0qLqfOUbDZoRXvijQB
5Z06GMOETq78sBAi2dJp+RV5Gk6iobZT8RTDETe2fb286axkIXsvTS5sP+ROEeYz8EM4ra5KpIaV
nzG5VrEOkpU//DRG2+yf/8OsHoeZfsZRER9r3zVDSJKgkHB33WSOuE/vwR1wE1h6Zl4a0eyGI2Q+
JnFqOVnPKe+jvlbfxX/dpULFDMnRiRdD1+2s0RKa8DJd3WTFf9WPQWZz2LOMhaJ8jt6eBZltuZqc
/h/SzmS5Ul2N0k9EBH0zpdn93m7S/YRIpzNBCISQhAR6+lr7Dqry+jiO40bNTpxIGwNC+rv1LXT+
8KFtglEXCuRPlOXiA9LTPNLeO6TMardS2JgLL74VLF7uYGHONpAgojObpcW/v8B/ZAaf/phPy4Qs
fgiED/z80rXgywXsq+YuWViZ/KTfTa588f5w4LvIQFJQav8xtR7Ogya8wxhA32+mEB3N62Bc2Hxz
tn4RVfx9lc+f+UrBYXGWzm6atJD31nkZPjBJTr/TCn93mU8fuL8AaZO5dtj2dTfndWA7uIGMXuX0
DiSkDn8P4+47udSXK8fHxBdIMrD0+gcxa6ZD22qBbxpSvv/UutoyLv0fSwE3i6rZfBcbfvXC/r7c
p4XKdI8NeqZ24yy3WH1jOJX0pfvOrOuLYyf5+yqfVqCG+sxxrtEZZMExEGB3KSAo3uM0lkn/2oTf
bItfXi1CVARDrsj7h8Y7GgSBrhaLUNWHgeXwqZ/DcqSViXcRqzB/8++f11fLBBZT//dynw5wP+zJ
LCkuB2ax80L1WQzVMMN28ZtN5bvrfDq7hzWI5p5g1TO4++ibodumuLWAVWny+u939OWi+OuOPi0K
V3hdLK/fF0lK+kbwIcsP23w3Q5R9954+rYrGg5J1cgZYqrq2EFyiONnH6S1F2mdYJyDha8tpxdBO
Yj5C0zq5Xt6Fr47tKrbQwc55OAc/YbuGvlPSPpgQyK5IHChGE6d6rQbbHj0MAK5wTC+BtAQ6a7gV
wT2M1MbSFeLYJF2xTOHeh2YldLpbjGI+ZuMAK+51SPcMxcJ0EsdOTXnvZEgnmH5PafK4gJeVi9F9
9EVfErR88kCEaWFAq3K9MSwH2jUnzu0Tg94YFC+2aWnc3zhkTPbgg6K6BAfrkvvzkYoMtunzW8TW
PJO86KQ8rivbrJZXugOYf0GqPM0yh7nujzFtqrEHEkzEuY9hduDOd7HJynRwnLsl9d+NBn7L6j0N
mvchgHFHP5uqMbRoAY4z2Qp/7u4tzVywVdh5nTG3GfOcorLt8irqUXaZefbA0k6lsKsP0dAZIS0P
8pE1V9+RFVHi/98iuy7Cv6KKbMhCNKnw9pFOLO2mvehH9p0i9J+FRRx9fgwkINg5qP1+loQCCpnG
HfSFUALYx5lRtCBLGUzV4nnbSNYAz+1QZXBzd/7497v7Kqz/ryt/2hUSINpCofENhdulDMpuk9zb
+3UTb/g2uPW/CdH+2cL9dJ+f9obF800Lmt81/Q3e59CvWgf6cNZvDJlu2tEpGrv+sikvG67QGEJR
xYCoBMtzeJJnwUuofvbGx6MhGBiLo4/hqkru5+GjcUn9Bpd3MZdBimyswyQdDNsXPOuCSPLiZMu9
FMtJYCqbZ2FlnDfAAuudmjtM4JJgza0JbyATKVzpsHxiWXdKpHZ/qrmdDgpK9tvER+cogP5a0/8d
BgBWI9JjnAHR9UT9PENNF08nga7ROJKVbHYphqxc6G5a9zUArrG7E7qSxhaAUfz72/8i4vqv6153
vr/WdiS6yVnUSrdrlsiiGcFTIDHca2uWlk5kf/dWbcfhfyYCX+8Ww3+wAcVK/4drVMzTmiQKuSw3
RwWfuwNiz+8UoF8dDQFUgPC7vj7a4HpI/XVnFprOdWngSwE6rX1mdRU9rt+Fd188PfSW/981PpU0
Joz4q6iB0SudgbQwzM45SnQlcXCwdm3zAs+qKEdt5ce/v7Tvbu3TS2vjmegMANjt0Bb8lfrPw6vb
fkOQ/+rIAxjiSqYIwXf9PL8jO7KAgoFXpDfNbkZTJdi2u2Ejd/9+K18+wb8u8+kJ9hF1h8jD0Orw
EzaT6/oCI+BC2x0OFZt8Rye7RgOfyotX2MX/vadPz21N0GcPpDNsKWJ9Owwns2Tbf7+fL0IfRMNg
fQOuAdnvZ3MPg6mCKLtWabIAIVYsb0Znox+977QOX23af18n+zRcqPD6l2nCc1Mb90B20zYt7Xbd
BAVaUOV3adk3N5V9Si8YwDxzaoNhu2JWmz8Mjwp7M6yj5Deb0RdrDgrLAENjmD2Hy8an6zTjkvSd
RcIbZTn0RCXmJbiSeTSMhcTo3+P43UDcFx/Sf13w09FnQ9Ga9ZphT1EOOMniVubHt0C1L9/V37f1
6cgbkrS3E8e7GitdBhuJUbihWO7cDUMJ/TsQ7z8bV9hb/77ap5BYKhQllgl5Emu2ODhW9hENJzSn
lmDfmTeUEWiY5fPZlWtl34LgNm3BSr/1IVbbDeEby74TeX7xhf/X3/MpdlY6qqOYqH67tvTnKkAO
4ouXbYAZ6bYDkqrhGpNicsz7plz53XU/RW0Gss1gnGS/BQmpL1x0CUHQfVZp7RVxaNtNPGflsLrB
N5f1vvpY0MUHPuU/c4+fu5uYtGmHjMFdgOh2+gDZhpRg329j2OC4ei2pE2R3se53rlUFSO15OLKH
uWkQ97TjZlkj4LYgmLkicCPz8r9vTn//aZ+WO5PZvGQ2Q+MVy/2pdxHJJKX77rL/mfRwXYN/PYNP
Kz5rM51lTUK2y+S+Mm+9KNv8weze+Mii9aHVS4Me27ckgq++5r9jqOub+evEF7NNnWaIrh7y9h16
t+4NVNv//Qn+Hbh8eoJicjs71niCJlJ+7ibjXHEV/dBhNP9c0/YJHhLim66vj/r6P8+t/wqXPj1O
Rb1hVrFCO5P1/jMJQdUtZ9j52RIhceiiZ9QnGMtn8k+7tDivE+scRLxUUR3WRzgMoIEusnjfZyCe
zR0Pt8iafTidNvGtMaH9AUANOYQY43zSwToYzMZK8xTLMGJ5By5PB2AGvPxu+jGCEGJYbPbepmPt
5x4ZVb2Tvgm7HJaaHNpbHo2nIV0FhgnDeTpEHvP2tm7Etm6vHlAzCWzRGWowkzeHzQiw1jh9ZHUW
uFu6tBZzeekEo01feXx5mFoCsBhMWsVScS6FW6mgtX7J6Lw8uQaCOfgoZF1fetxD6uiQKL0k7bTe
TtGY7Vc6RR2gTABwXaxbN7qYwebvqqb3NMmFjFxSmMV28BQbevqTzzXaNmhy4JNsfONW4Io7TTEk
Yft+5eEeeOKAt9TCAffGpE3b557RGuW12V9futrWz4YvtMtJEmtzBCYp9HJpVfAwJtfpUwcz3av2
GrDHMWcoQtCnx2BC0hy3ObylK2dOtuN4RYY7iX/q4tq+NH5apJl6hq1otou7bIBEiRq83jY6wJIZ
f8DU7TG4RMu275JzK1E4qqmpQEG+WheJaoDi1LQUDo8pyHf9AHlLz8kdr41/C7kHMFyZc474LPaI
J+jvTGHoImp5WesMf+sqwBoE2DrwMb3jRG/WoqwYRECQT868cUInRTaOEVlkQ/sQNbOKMq7L0e/v
Qpr6pzppSycI3qCyH8Y8YfFzLNwfKsqeOlj1vAGWuQ/4eh5pj5nwVfGyT+kLRmvubEvtLl2f566e
qpaFtBoInzYiEBUWdbBVGjUOocCX9UDyHWpOb0jnFbiFK6SqKZga002aJrez4sfWJCM8ac245w3d
pzzcydTMUHXFZyWzrpBtOlUhsa7B7KcwF+FONh8ddy1bzJzslkiTbRAuS5Nr8OgRoHpQqK0NSOgr
sIO38aKc3xkiyiTmwblP+dad05uk0VsOxDD8GoLTwocA0nSULNnggT7epvwjjWlUJbTzzzUgskFh
5zAreKiBMNKJz84Snf7dDGuWimNGZqcBBj8lNQGARK11ekj5YH7XEWnUFtACCHo7y5O80RMYZC5t
+oLBsvYXIA7wtqURqx/9Icju+ejqM17v9JDBAg5TN3iNfzi8N3MPfMMzURrGZsa2Q5eDQRuuOCY7
+StUQlFY4C5DuHUDMmVVk44+AjNGk23P4yAHCPOGkDUqm8AcWajppYM76wOW3BCAku/WhduevXU5
rLBWgwNLvLQlJRBFszhlpxn/6tgn3LmhEQ4n5NaYUp3hqUQgnLbTb+rye669+SZAp/OWRzAKkwma
f+tCvJPEkhuLBUDBe+WI5iTi8DVw2Xyw0QrYG3UelCD45mpvwdbCVme4AU8eX3gdGPMRcSd5Gkg7
73s5wUqkNfPOXVYPgx9WHkexynyQLYZ5XE7OY6a8nUrIlLsSxXyFAZNtJ7qHAVa/u2bS662ogxjb
RfBTYACnskKLt5ClMh/dEUz7xvfPMDhKiy5r5ItI8EYg++tZW9BgxkdCxg2wjyWY7dEPqJMmFPog
DPTX7mDbbhO7w8lGzU1D6IapLttrzN0LX/ADkf6SZ5TSCmAvtNR9UvHOkt80ifdrLNqXPlp/jSTa
kpb5527xDVDQMDXJuDqRnv7Q2N9gWjzu4Xz5w4sHAbdi/QDjtKmaa3fI7YJIvZBe11cWlNADDO+Q
qHUzZ++q18kPlD7FriV93ZcdSLEchL95+XAaFWDvAS95KsKpa/djFmRjDje2sM9byIu2qU2mW7sC
adnW+IWLXO05XJvslEIkWWVhn+b+NLP7pA/4rl5YnUdKOQWpTQDCS13ferURT1rypcxmCshrSBqM
TUsBDX7Ny9ap9aMDSvMtwRvKfdtpEDY9t5gXDB/4I74/4bReBabD8AS+y3uwdlHRZ7Aan2PfgVLA
UQd41PcHysOwaLQ2OZQu7UZ67AE+BnRr2mkqhpoYvP1+vpmEnbddszxfv9MS9gWi9NP2nCb6NFv1
pAdoNZXnPiWJcrYJAKNJhqqsb/q6mqi8GQzM/cKeYiQiTtZj2/QCbD+u936NNkAS1sF5AoOmqiMx
v7WpfqIoJicJy06rwC2vOu9tHdwlInAOvcbPznMTP/kdrWBr0edYP3vs7uTYOIrlNJolQj8q8rUN
wrOUYDItM8t27YD93EbL+IyxQ+gz2bCcU42O9Cr3aCug2WlndKkb9yeGIPOW/2dG0HeRrcvgkfqQ
mtUD6NFwfVC7ZTTYhckGkDh/G00K+dVkkr7ou2kuGgek2YFDUqt4H/0BChLMk6hkcHfLG5w69xZt
tQqT609zBpFAr8mJJyK+vQpwtQceplg1EDgkOoAHkOCIxaRMrzS76erZPWKhGL7xavLUYvpsuyaL
KdJ4Gm756Fcuil1LjHU3oap9yxA34BG/uQaCq5CIQ51FRyGMfYsc1KiLIeZ2Pxlpzos/oW5+pXug
zh20KOzMKMppm+0UG3KD8jXGwZOkMrO75viM87iGvhVCmN91X+v9IG2TR0t8bnTa3TmReYK77Nl1
7WGMsz8pZCi5QCBVrTTkfWmAl972Ufxioh5Nodp7cMc+3dgsqG8ZXMVYDhELApdYZYekz9ab2kWj
dnG5PcSTh4o4jX2QDQxULo585U64VhE8DacRc8s6GpNDq8IQMdo0K1TgIg+kvtZF7iENnEisx0wB
E4CumPFcoTJw5OO8tvi28ejFhi3duxrQ9RD8ioa02XivvZrxSqyrONrGb59S1Dhh9TJc6tjTzzxj
MyrnhoOIX8/BTWbH8eLaNSlTYMNyIbBAM9jVFGYm/TYNG0y1TTp8HrwBQteBizcPn+u1jFgooDAP
pA+cn7FuCLZFD/lka8e4yGhPNzXG/Q4eWrv7Jln3w9I5e+9a5AXItTtpf2kuoUnqB2WX9BJ1jd75
2ShK11nXYxh17lPKsV/VbjwiHIM+DRHVPnXJeKJUujs3XAQgSFL/Usq2e9l22cFp4BlDJWM9QNfG
2QscKb+xa0xb1iaoZXssheFYG+gCJ1WKpU1DdGGiOSiEcugtIM/+YyvW8MkDYIMXzuijc5spTChy
0ZaddmEMx5fgaYwpYpWZcZxs7Q2lDkZuZse/jHZZfoqm1q/MWnXssffktdOOsB5YMSgLTMHGJwr4
etn6uxjIYsQkoUYXyZAOHnCabRMPj8HBKyoTM2WYO1uiB+1y/6Vjs1PUoKPdL9l6nNIQu5XGrmzt
OpyG0N+ZYYDQuOUa9gNhJttCaswGwO9nDQqfDRFmvNraxxjf6AEkoNK1BFUedxG2Hpav57B3D0We
A0qkaEUxaFCCZuZ3sxt3v5cYULLam25ouLi5t5KoItY0H06a/GY0tFiTinxI1Qx7zGPy/ZSAt95w
jJb2PqVwoJm7ICw0kVMBrv9yN4QYq3N8r4fjpev1B9xVXNRZil4AFsvZR+KITAEOP9tF1KKgKeYu
MQwRHKFrRGcpo15SgNcjCmlSUWUZH+ccDfHUFvVsu4OHkODUZBlgYGizAQ5jJ30X4JkW2CGXEgyO
4aaZyBri06L+rRTBdIzHzMImeUlusquVfR26iz0wA+5nQxM/52EalKMjnHsyJ/YiW/qHtSADeA2s
H9dMQDkEBxLOTmgmyQm4Z4zn5h2kRhBLKyjdeJrWQS68qZFFO401/J98p94FQk8QIc4IhLgvQWGU
1lwGhSJ/oyCKEnUWV34dhUfEq04x4HjNF5XZY5DWyDLQvnrxlDtdVu3LInAcOFjJrH5I4CR4AsSV
3/mNg2MpiP944X+iFq9+xeBiixO3Md1rw/D70An/MWk/q0ALJBuZus+cDuNOYsjkoLTyCz8xZ98M
WkBuJ19juvRv4TomOwEbw9vIZZpUM2Kie+OBBMt4fMtsFG0DnviXbkrGAxZDu9XET87GSY3OAzH5
dwbij+04jf5Hn8ZOJSOt37q6n+DQB1Op+0AH6bnByUThGUTURUrxa3FBk0dP1kO84bDNmBBTF+lg
ln2DGBKp8TzGF6jZoh0hDrsb4fr0QoZwfFCp05+o78mceowdFkTbb0ZLeckSJWBDpUZ0OBtNDmLS
rOonF1eFY7vcLu7VJCrC+OcEysQW09Tt0YygjC8EsAmRPHak7wySifp+HGOD00WzrJqFJceALkB4
U5e9+xl5qwUMV+doSDZiWDBYOtYK/yKLtzGGis3elwvAVVedZidD9iBhNXcafQtEUaBbmAbO3ju+
o/EmDDU6aQsM5QB2nbfh3H9keiI9tuHoboXyLF+86BFZqMwxGw5r58V57JA8HjoTtgcikMmiI4wG
LrR4P5sWAxXJCOmbFD6M491BAxwuhjL2xvmgVijUYqEx2JFguF3BvyQkq1NEAFZsO7fnEFwsdMeD
CTt0otfhjyGt8whFc42GNvJ0RcFQtwwtWviPP5sZRluB35TGGe5RmAjyAakuwOorBtzaGxF46MnH
810AKfCQj8i3IIfu4d9IZyhUZHzxsxTKu4H+YhIeDiMMsPat9NVh7AcAoJpmOF9zLFRKVIQ1gUqa
BVmzApPIuwjFlgN4+lAyUNn8ZLEgdyLiadkLYLLAGDLLR+x2aoMfW86Tt6Z71/D4VzLQiRVtZ9uT
Umq+mwX0Tpq35F3IsD92BnMUekTrUnE//aUAUSdl4jjX9YAWDlyoBJa5AeyyqHud7kzLMZhwRVN4
iUKXNE0B9OhG8rgsKSkYI/jHbXzAz344i442LgkuM06lInBXXjleSu5ZxOuXaQDrLIdr2q4Btb5w
GlisoUEPaUbg9ASWKThEeknrozd0aPhzH0xXFb1liYbzIAnGS01gVcukK3beEqhXSDDxWiE53ymF
fEJHDSKHdHWPq7+c4wCuPIj4RZF6YjzFY/S6Ov2rIagwhao+tmk6FH4d17eDPx+yOnlt9PJWY9w/
d23Xn3vZvdfL7P8YqW9OTbj4O6pC/5flxhvKLlbdvVxT+cTCdN67NlB/vI6GVZ/VT9m4mDzoFeL8
VYIKbwTCaTgLIDmaCPxagWcnZHxwkN0VJIXgBCRuD1/vlFapWdKXngd//G6un2hAd2CusT3C9AnT
IqCFGM3ifRujDpK55sWvQyypJZCQpGYxJjtId4auA3qbQS+IOua2NLF2Su24aiMBcSrFrOzewsvi
ibRplGvQZp4DVK12ddhq8EnqG3BK0qqPxxmRj0VjJmUWMfVCry552r3FViXv3HTil9Zxo492QEwl
NdmPyYDQqZ/iQnQquZoRXgwqYCWslH8OQyKSwiHSQ2bXYrrREava4X+mlbVpXWikfk8LR3Df8bgM
5iTKvWZtbsgYujtmeHYKDApbpIHzUOYjlFNhPP1eJxrfBUx0hU2B/5VLGG/g2+a9uI7u4bWZpSOU
LaRdqqBbINSkGh6uMAN4BmPvRiHAPsI9+wBuVnokNnmaMBd263BSFxb8rwt618EWNFP+w/givHrt
GfIrwB/F5+4B1gbdzayicbvaTG2sT50q8Sa3SB063bjKv0fqo56tldMmGNDiUhp7BWucGngfEW8g
Zxph35lpjF33nbIDwoEE4g0Ydc5xYP4ga/Du4AUbm1KPGtlCLOC0h+F6WQ1UtSdXTfbQRCkM1Y1X
33nCXqs8SZe8wtq0v1CfUF60RAXTATWW9uQ1jcSAESKHE3wE0aSqUdylgjX7lqCG4hkXsZlNhVMO
cSovKUpPOd5nV87Gjb1NT4NpKKdoWA8TwCoCuNtgfGXt/Etp1wEipFWVMm6yiwEL2erV73e43/lZ
+UG/0cEE+fwCZndXskUNoLqt4pIZr/vVNC5qzNMKXq1HM+ztSbIZsybGJz+3z9LWripFMiF8cC07
zIqRnKR1uGF9rHLDr3YMY9/LLWqm7aWtPeZvu3QYL4mpl0tv+Prg82y8ZaYPf4howW6T2Fju3GHo
dnWDQB5zMMOj118PFhQjgqngNnlmJF6emm5FyWsOyLxBnNJjfx57WaGlfLca9ha1ZLysbUx/TCMY
XYMBgTg1ibpjrdNV3oDIM7c1+ejS8Hbusu7ay48gFGfnUGbhi7xy/zLnibWp90NefR89WIscQ6f/
6UAoVkEPjBCMZ8BzCedidTzmUUo+oHF65J200BGNbOuCwpk77Dew/ZUG4xsGHG63wOty1Qp1TlXf
KmXoKdLzzgt58M6UxK7BsDBklogjM93g5SFX/Uk6bQerQopZLuy71CK1jvG7XZZgO4NnSXwlFK5h
mC8LMk/ZzhvgoZfyKrUTEukpKtD6YlEjvSOToQ/dyMitNBLPIIMZY7vgA51NdoCl14JCdruqXAwe
tiEOP8TnJGKo6XWBX0KNIH+GqQOjje6mNVG3Qxum0giNOjc+U5uOkAk7Dhbm/IAuAq7Pd4N0NuMq
1hIpTOF1nOejGGQxMGeXNfaCKL/Sc7ALGn5EaF0mSXtZR9AaXN4dl6C540Q+Bua9DpApGmDRtGDo
AeDlenVE7xpUtYQz77Nl2CjX3JuYYrJlSCuvq9/jNfsRNbQIRGK2qaSos0Uqn/Gl52kGRo9I0Z5S
Nz7170jXnENoZREpge65LvjMRoiQB4QmtR9hfH2Sb5wtD6ikIYaBjJZRspszEJW9DPtf8DPs0ry9
ioS7RsAuBhuCs6I26aJU9Ej7Zd17HblhUHEAuuVjsRg0bIdrioQpJvcxdeL4R+RE3W9OMPwEN5gd
l0rdGpc5IJqj0n/o6phQUMKyjYbjzDQnw/scCVUjiJCkGDx4pqBv4iFVa/hB+M1727dqi4L7xnM7
to8xNANOftztm3VpXxEfso1DcQzUInhreaiucU+AKhBTue+Fm2UKSO46SSEWwTeLao9Ii4NiJl29
CXt0XfoavJVEqyc/RLm1NYuCsc9wJBPSTtVmLzBXKJ0RyHyAAh2kBKBladTaYn8azjXBVGDCnPTn
4mf3i0/6JW8sCkZIWL2wmBuJlCNZ1+7ZFwu+TehdEmhGW+9FjVFUyGR5QJDa3pvMd8ZcNqNf+kCy
zRDNoKwVeo+MrfV+1viGpF+lDXQQUQvZypqVAKOdGyfADhVJibGTYavouJEt/luhltd3TJ7mRN6D
IlH2QKruURm+0Wj+7Jwp1qdhAW4tDXe+0DbH6Ic9YQMAn8EldxZDvRiSds+apu5dLGq+g3nzra9m
9dPB1CXm2+uMsoJlGfxqEvo7bME6y8jOGfCUtEEYFPQfYZrkKQFxGrV9+eJlnVv1Q/TG1Zrlkrj9
ZoXX0CVJpg69D81ylPT9gmTx+0jp1iLGiji/Qf3rNmH07PH4jcOhcmpMfyTMwtTHkRX0f7yqndjB
lopC0G5JHH87SLjR+r3KY5p429p2hUnh5uMGGGtRMZpXfJkPdZIguHZUco8y0R4rSr6u8EfNPX9+
Q2lhvwwTvXEa+hHU/SboJUrsM842d1qKDiWYisn2ebwC+X0x3rhNV2QRCpraotbn1F3pNclj5A4b
oz0GmoWP/AjMbXjbBlWHF4oTi4ltCKGAsO0fHjTF2IUonafbGQuAWe3nE35wcUC3m3wME67EfWQU
23rWIBZq+lutYwwEoG00YXq4cJGG7JtgunQ0ODFwfAue9RflqiNDfHfBrFKAqkqw8bpmE6g3wrON
aZz5ghLFHrFuWC48+tFkQZEYG++gZFD7JGNsn+js4iSIUj2yHrCH533tTmfCxi3ov/D+DYbzIp0/
yO82HGfJi70mBBMKNauIMUIdJqg5rst8RK+O5B48tpfGF2XD1KUX3X6Y0AnW0bTDKXLPbegXsc22
XjB/6PmN+hG+JBKVtKZ70dVrKRoHw8YCyLvGSZp8NOM5ETiaI5LhCOpLioSmMgm4gnXtFj5f8VcH
pULhHcjG0o5pf8j49evz/N+TskeV6IN77b3njauSKkgg7bNzXAFtj9fg4qMALqEM10zmdayvLqnt
H5/P65mhtbjTLioSrEHVCR1aiBGbzezKAvWrEZ9if4D44GcAY8sZ9NhaZdA0oM9e9W2TVZ1PIZxC
IdJxBQYk/SIiwMuwsQgoItim2Q8MHShVzztj1GWU4wZ5cbDLELqcJE/3E5GbtQ4oegfph5uu6Khw
jJ7VAP9VbVpvUSS6aa3VaI3TtwVQij1aELTA6j4pl7/DLKY/+JPcqZqSgx9OpzHzjwwJWJ42IzwD
9MbDUGuJ4v09LAdiJMo22tkOM71DfBZzsklCNIWNIGdP9GejHA4/pMQpo4SGu1GiiK+siwpLW7nz
Ov6gFilnjli3uw2Ac2SqjrCfSQ7+gDeJPRFpMSIeEx52Y3iG8RS7X630XiYrmsYEztkDTYpF/J6H
YC41/4V8gO3iFU5vApbSEYge2IqR5ugYbmemfaGjAwLfwkCtzhD7kWazKq+viOlQkU+aCfRKtxoD
059RbGL4uFGeQj0HTauwtKiylHSRIH1lbYBjsHtCZf1ZMvmGT7AQU3gDWEqulswvawS+OVTTFYSP
qKs13h0q3Dl8dJvSDgLcmmSuwshWaA6DcAiuF0qjRLlJlXptgTUgq0gliJz97i6O1r1thhJA+Vvc
JprtOM7oCNIN2tJAgeXN6v2WDSToDabgsT0DO5++jAgQqOl3IcyvrW/fWD0Uuu2emsCDky+/yWT6
KnC6VaBtF/VgdwSymqjmmDnvWjhyU7RM44DdORjpEYhR4rE+CfgC9yta1lFw6H1XnKijN9ab7moE
7DmElBPyNrhi/x/SzmvJbV5L21fEKhJgPJWo2N3qnHzCcjswk2AOVz+P/FfNtGVVa/Y/+8hV3p8h
giCwsN6kDFcsLC961PLfiD7HFQ21kS+meplplbQ5uedKge4E7Z3Uytt50qo9dHt9adDA+a114jq0
h12h99uucNRtXQybkTsI8PRMt6cgJ656GcuJUpFr0G6G+aAlGVAc8HSJ+FCLA7/WaO7EzlzYREFP
dbLIBxv7IQtHOsGUC2w7rmLT4DIGobqKu9tRKdgvnTkEa6fnpxDF5kuiJDqh/Sw1SsE+3bNunq28
K7buHO/sPvBJ1cBtJOZ6YrEjrklHsbGA0hyX2m4yFi0Wk2tLAl63mqjXqsofPKMNqG5b9z3GTyFR
Y/5g1Cx6LS1Dv+ZOfdUgxxBFeuU0fGcU6tza08DccFCTK8rZ65L1jl8LSddT+CPoav0tNNo3oMIO
bXC0iAFN3jrPbLdWUDVYQ0dRQkxKbuzV2BzauN8L22a/hchk8una40CitE7fbQb/xA6Ck8+L2Tkj
YDi9c24Q0beckblxrdhzvdKyn53SXMbcrMq6mb7NZuyxyCLdH6d2M4j8gcsoSfJaZd2iHtm6kVpx
K4x/GwCji9gzqp10u1tTYYWqplGuxvm3DucCr4UAYKbX231llpv5iBXRe19qencfaAAOInyJ6Lgu
7Li8AjLhgkQUe81CK1UXc4Bn7qbNdT6zBG+kdDlVfON4Hi5crVyBfT9WkkaUVNdi6F36cL0kX1DX
bzp2DPQJ1VJTybvT6kQEor4wYx3xUucti9xMP2ROQvRsuNU2pIeWL/IEImeX4gcRqfm+wPbhsalq
LBVHZ9+n7Tugyq1GZPAtW8I9OypVRt3U2AWmDfHoYfiWsUx6zS5uHIXQxU4j/bsmgqcaFWI0UUU4
SRbe5HIgk2kqbsl4nrZD7W5Empu+UZbGbWxN4gMILe0XWll7MDl03Pg1OW2ayp4/dLcb750uOEpr
8FK1Z62kfZNQYpsUWmkIcUMoGf/Atte60snKXNQmBzlgxwyWaQYbLJiqa/anq9qOLN+toLKngba0
B5f4D04xynCofzQffL0n+lwZZF00mbWh6Bl/wxm4J6goxNBV0XWzmt9QI3YACBzOmdcdQcJsUfZp
duAxn+LRw+RVGbd57T0zewObo2FRIveO5XdwGatCvXsi+ka85o2b6eyQuBbRu9Rr2pxOHpgLu9eB
X82u2UyCu1nBae4rDUfCqtLLHYGa/TJR8SvodAGpS3fAPAooL7RpGtoynf1uV8V1DPyywa0Csk0F
USRJ2dKGwlnLyf6htxwBk4r31oBaldrcp6lY7ruwhHeduDRy3fxh7OuZpSEPmqy+s06WDm56pUp9
jqPvds3R5whnTXf4gQzfe+HKvZ4nT3ZThlurLh4iR13hFHvbmmiASk/bTOyDKYzoLf0wD3r35Gxh
a02LTrHVS64AIieMoMvJS+culVQYxA9gcxE3P/IVge35k6qzdSkMRYXTeVemysXVVJuPU0FskkX2
1qIPCfkT44jyJAK+1ePiPmvi6yCjtSlHY991zAoC/r2dampNkfWhZGLeWFmsb/KkEiuyJ39azrSl
Vd2uI9IEVErDr7YIykTKf5hzlk0VWy9J3ySA2D3gdvPQ2TrbGlD5uEj1I8EiKawnU4VGd7wkV98p
eq1fo9O/YHJNuz7rQFs0TT96kbTXdq2sBbcZrAuF2hZNY62iabgtK0nyUW8GqyKok0NbDAcN+0Gq
4/zDtI53Htb9rZyl/GhdZCd2Pc6LLArkITGNN7qjPRqaGOTKyvZjAmSs1fJXoeve3ozd9CEVTncV
GXq+VH31rqL5QRtHbdUGP2jNmq/1OI7bdmrb73ENJ62uc7lqUyt7QL2WfStqFHDGcZaHMYVRUekL
qyrvPHI796Uo9rnitBBjd22JxKaTNotVaBi/rLQj9fRYYrvKOPIq1EIhbYL5wSlFKDmuLUWKKjUJ
NEI+a2clCniGEnrYNSJsayO0uZxoP0TNXSrNIH0S3F4QQY9OHPsT7vVs/UaUvJOM2/woawMnXyUM
buJmKefbKCyipxFu3KNXtAi2yiJ9JPfTjJbdXE1XZdXxU6ZakKxm1M3WSGYM6rs0KFcFpXkClA79
xWkdG0S6mJXfGC25rMIu3StvDp2OnviAzQT2P6vpODXREL7LxKvAXDEroHr/OXWZ+M0bg5Ho1Xha
o3XoDoSwOeVyts3gZer17E6vpmGJ7C/hyHI+AlO0Szvp3HHRxin1qFmGWrQyIsrcvT25ziEM+X6c
Pnl27am7zjCk0czOd0IqhTqYXg19NCl267R/KTW8CW2L32wUXExmvLHkQHO7orW2rPL6gOTJ8Mce
KnZptI3Pvwwa6rWPmgqI32qNZYPGzgawoPQzNNn4o9ttLYLsd1UOlDLp47dan34F9tFstHPbfmn3
iQ//gWDc0goeMrJgnoksnvEun8A5Qu9Kj3IukTMdrRhjmWXL7PiGrIIfhZ4B39fmQs9d92lOksBv
J6hSSo3uUgbWuBysAuJPag5LrMwi7ttTzE1Z0UV/DioR7AT9qlWBwGil0/fCpkbmJhBFHGeu5c9p
Ee+6sO+0BYwv3V0SEprPt3pa2RRzbgOvTNUDQCnYdGYvDZkV8WuT2OE+AeOF3DIVOubeqroaDJeF
GEuX6Lp0Gh6lHakdYr6AK4/GjcCzcf6Ix+JtNinsGpioKxdTwJdobvPBH+oRZDiwtkHXlG9Yd4fS
b+gR+s4RgEgg3tHr4wSjwWWEe/hf2lpWDdQsvDC2cT5OyyEqCNgR2UOkgsMxxGYNxVX4FiEPi6K3
X8gOdBc5pCHUe6Z16NtpfoQF5lyNWBqwEK0BYLbpD7JmNVvWtM0SvOXnXN9Cjs/gGeZB/0J13SxH
GW9VUMREfTorp3cxZGq1BkCFCzc8A5ybcrWoxmTbV+WcLb26h2pbTab2nkK8orMg8fSl/Zg9M3nB
QPRzminfRc/tLmJpzD/cuTUGP5u6GbdTcDp/jG11a42gG7GKtcfRLej4h0Ux+IbiJA28PnqRk9cB
Csa3Ie1RQn9q9RrWQKP+aDVJs8RNcHYYKkjkKgs7WPW1a3nBlWl2YKumg/H+6HDZTKhKVirkvyDr
Ti1ikZfmIgggUA5VNeyb0NLfXXcu3zjtN8ZM+12PM8vP4kjHqjko9y5Z069SoyLX8gkHrtpjZdKN
dQhWab8pHXZcpIxxoQVzs3ICO/cZ0V40ZSSvK4gFCw+gaAHWEb8mln1tBk6hfAWxYPZnMq5AT7uq
f6mNqCEl2TqSEoUpYn2tFEz+nR5OUJoI1CuLBZVCtu/jNnp0AzqpBgLvKLNcXwJbQE6toATg8eNu
ksnVftka4N1irI0JP75AVjosjrjpSZ4um3bdZYM9XzdBrHuAvqGhDmVG63eR9gN1PzBdVKxDCUmb
GwA5G56bXPNFTs8l9UGP2tfkWbm/6NDTB6X1u0hX3GsRn+OIVqeWfLftvAFCFMkhsqT1Gjl2M61b
6J/NoqdMvul1cKxFrbVNuzTHqfnR2Lr2CzaEpkPeGuy7+A+NBLGTc8WSVzfDpNmLLpvjRSeMZJVJ
6zYbS3FtCq4tcIqm72ZLjMyabPjqFk6ACSVKQEAYAou8yyC+ykXQvqUOzVEJRTMZzcK3UqI36wJL
Yk31N14j6NMnAidiMsikO340Aadu7+imD3sR1F70H3Y8wEeuia3epAZp8E5px+A8mgvNNIHt7pue
8ny9EilnaJsZV9YfyBVO1pLrDGdmn1ofPUv1Z1GmD3TYy/vejSOYRxJ8dOjLGmKvw/PVYt4FdjjM
i9jkX7RcLtAuDJel7qjIObgV4QfQmDiBv1ZZ/CvdwQJTR0AibGk6/O9vIUcYIxCeDIHj2BR7C9Xr
/ZtIC3cl4Dm/Hu/eTdWtbfuSGuxf5c7fwx5/1if9iDABuelk4L45SEiOZKx4B0f6krLBmC5kyPyr
Vfl7rBMpYtLZA1y8Tq5x0IbpjNl0fSyJp9E0dnqnff96Qv8dDQGniRGyYTsIzP9kpHx6sn7qpcgL
lDGRu4neZf+jhHZ3yXn80iDHv/80iEYfvtQ8d1qT6AILQ8NRVSTBPb2oNWSIC1bg/0oF/36ikyUS
1VqREv5oHrvl13CHF+VeFfN2nORLT0QXLD14rNH662k8o+Q7jkrkkbSFYctTe18yAWF0KBZmg5IP
EfoyXI0L6+Z/p+Q7P5//M9iJ1ohTpUnKGtlgMG1plQXWck627XDhWztjPPD3M52IixRN1SLXXPnH
rL757gIBFJF5HdTTqn7pNL8p033F9/b1VP77iaMvEUREsyYdyzgNGQ+0pm4K6G9ru5gnn3BjNdl3
BDFMyzSl5SDr75H+H39yfw3pnEhm46A0FcaJ8zpC3YBdNvHXQXvTtHW48cZLwaTnlsrnB3ROtKyT
F+VhMDjAZ22+N0tjox7JpAUW0Q5SB40oRuH38BKezbl7kJO8YLL6717meR4ZHQ5SWttEv/33xxii
LBjMnJUq4GhLSCwEWTo+Vvbm5H/9Jo1/1Wl/D3WybbYEspmtQhOnT8t6h/DdL5dAqqhQFsP10Qmo
3H494lEx+reM++8BT/ZOjHARoLi1XOuJbEBrVLJN8HvnYkPL6+uhTr9BHAoM92i2ZxGI5WFd9vc0
qjgc3VDzYLKnfBYBQPybA3f54+tRTh/odJSTGSzRrFnkWQ5rMX4La/Mq7IoVtMuHr0c59yyeySnm
4YgASHcybXFqaFZlyGEdT4pQpdA8pidyba9B6I/OBV+PJk6/8ONDeThreaZn6vo/ASBOCPKjRxJu
CFDgB2zygM4FdVJWW7OvJaZ+HUjNLFd6WQ1bOUAOLI1UX4kwSXfghRHZBPXsFxXQka3A3DEuejyG
OtNtciPazZba9OD3h1Fk4wpjo6qjaONS4GSZ+5YiNl2IoBd+MrcwWFIaPl8/36XHO3lnIiA7rETQ
x/VIuyna3Ifw+tykCU0MPESr8cegXRKfylP/gtMpPXmDHjVTNBh4Qc/xSCFKpplxvD0XDZVDoMOl
wLec4CykJ3CrtKO2Da3H5N2XCt1VY2SAY3I6GLVl/DRVBL82L39oMNqXHKYOantSSXPup6CFpnOH
FOYpDJGAur32DonlZxur/ZiDOWejC6lMYc3j5ldIQm/pSCb+jAbwUpD36S7254E9qi6BjYdDruPf
n585NhWEpnpcG9o9dGmDRG/N2rUxnQn5/PX7PPt1fBpKnAwF95yF5fANImx4DNU38njr8e3rQc4u
mk+DnJy1nlnrchoZZLLzZQ7O7EdWD6lYRdexdVNZ9Mni3ddDGsc5+rxb/r85dEwLcZVrCutkC4tA
spNw6OXa4Y6+RM6wRoztrhLXaJbHY3jhDe2LjOJ3YPZ0hfn2xjWsC6fRP0UGP0LoeOtTQcMUMe3j
DvipNvQk3VIZDCTgGU+yPQRDfJUWHa3PeldAjnHrTTi1S1kGF97q8Ys4eXjBAYiBicfhT2ze3+OS
RxMaNc3JtXfk5Wf63NFg6Ao/PnbbhyT50+LgUoPGGdnY8Pr13J953RjjSdvGvpGi+9QKwDKbrEd5
gd/aISJfTm8XTb0lSVEZFWyfCxvSuRf912gnK7hNhqSHd42jIRzche6mIReYNnyta/iMnUk3mSxB
b2HP4KqZW+mQEnCAa2j7/sdPLQlScHjLaK/0P2vh07ueI9ZbZ1XzuoGRp0sEXb2p39WOwlCpjrwD
t95oKUcvvVBSntksBB7VrklInUUcwMlmEWQ0MT2Ia+t8WmpvZvse6C9omPr4kmHyudf6eaCTiXY0
iHudDLmeWm8m5E+t23iYWTjJh+vuVKH/H5/rZNNA+uNUdsJzBbbfP2VYqZtymSq/xA366zd3aQZP
rEOsPAZbgO+3hh1PanCztJJH/VUkF1wP/6mNj7vB5wk8+SojBwGnHvFE1mJYzX5GMli9HZfVLsMQ
xbi0AR5fx+keYHL5pXzTpXTEyakZGwTx1Yqniq67lbUmmXkpdnIzr8Tif+G1e2E0eXLLcNpxniO2
Ejqla/v7AIkWzm2OB8LVWD80IA7uTTw9TOF/miR/nNNPTylPVv9EFZxYujbwpdOZ1vpfWplDLFD5
fGGRnDkoGcixjr60BgmeJy/PNKKRhh/F6lz5mEjiV4la6dfXC/GfO8XxaSwhDYu9G1LF6c5ZN/Rg
68ke1sbjwKWi20D4X5oLVCd+u9S3/7FD8ul4J590ntqBO5gczNWKrsUKNzrcBTbz0ljVm+6SdfC5
Q+nzw5180FAgcJrOLEg5U5ot3al8qAcdcajtRJQCQBBRAbsqwIY+Qqf79cwe387px/B57JNPfNSq
OXfTQq7lnC6bue+qZWG5xq7Mu+H310NdesyThVJQ7Fhu5zKnSTD6sKbuA2e8xTDWgBOPnVM9KFQD
GfR7FMIX7vrntujPj3lcxJ/OoLwX7aSHUqxd8NCVZbkrrUBphEXMpgtuu+6O5vulfeb4ZX81tSeF
lnBru3AK1lBxTIWBXqLeaW3gsIPm2q/cTf980SH67BRLaWKo7eE2dPotlkaSt55uspIOZvqChUCZ
fOu/jdGd6eJasPr6fYozx4M82qMLj4JKuObx13yaVJyNgEiOlaRWJzRjZ4kEtJc7M+zD3cjNoqFv
k2kPFQrguwKIgJYVKq4QcEQ1tncTMv3PQ4MmwWi6EFTBXNH7XxhHObRWLewpwCqvf7NS+wkfsHZb
9MlNrZkeYj2Wy6QJeeFbOLOT4aZg6cezCOvN07QlVMm0C4GCaDPP6SNdIbDqCf5saic/UE+9fz19
l0Y7WZJaBtmxryS+5I6rP2hdDMHI6T9COAP48lzqypx7V5+f7WQxVmIK5pk+Nk7d5IQYZglrJrQc
kk0NZIfgDiSFXurLQLv49xP4a0aPn+WnFTLE8NfjlIiH0Wv6RRhpD049yKU60sjNIXf8KEZyVSkj
OxSdZW+coKmyDa77RGEKZTkPwlHZvPcAeb+ji+NSaXhsEkiMR/QKUX/twMP6MEMdmfQgyvl+9hL7
qgSjh4PsDJKcUfphgKyZY6IYKfvgqowar1kODW65AIPuomrJdqxbCz4ADkC32SDdRWOBrkUR+lcv
6laiMtur2PCO/EZo6rXKobmIJN8OBuShgkD7BcbixmJmj9mqvr9tApVtepi1uLs5Vr7kD+mmQi+K
ECcfnpLeFXsxxu23zC3xj7Uy6zVDTbyu06zZqtpEp+eUo/LHtnoO+5TIY1KfogVc6WPQdB7jTVqG
5SHRmnVvpzHUwiz8pTtuAJPLqFZJb0Kn82y4Y5b2bhbdfB+SJQgJvVyiVAagm+R3GTbp0mt1vfeJ
ynKXtlMXyw6XAYT+0IznUvR+F4TutWbSHFJAx2ix8sJbGqN1dMOYMyA+meCkkcAzbsyByMDUvYsQ
+OYNFLg0kTN+IokA2CzH5hr5CV3Hcgxqn0Dd71oNe79N+o95DLCSHGCvZf3w1FEtEWDUwBntlHlI
K23DXj1ujVKtuqwcru0Cyk2IqtNYVXofvdYthLeFCsxbM8g0HF1mY192JblRkCiGsoNePIdcOewS
zQvmScXTLMp17OWg5vou8AR3vSiv/EohUFWpl8LVEmIrkyqDS3CUR6X4zqcA52/JNOmbaSqzJ5Mw
127N13s3RpVYw578DYNsjcsZyiajIJdOeavePhpczEZ7fHtgrROKJv6i/RUYteygN4oMilW8txVC
v3aofmGuIje5NfzoPOAL5aTRwavp5lTpCLpuxE5FvNK0qTF62HUzUacq+2kj8umk6H9bloBlhelC
qm6htGBHhCQ6gNCuQ3G38w/Rhdt0SiBw5OS/2mK86oas/NaNpXpIPE8gDWx1Qa9jhoYf2ph22b0i
WivK6YpLAL+sbV+bKO58IeaDxR0a0ZI5vKAL9IKFrezvPf/yrZh1/VoLtW9oG/eDbr57qtaWJV5f
6xj1zoaUcuPBs5IBeXGr+bCOkjWq/XCdOsiFVYGWdlDj96rrFQ9qg/7zR9+YsqcB3sR7mwvz3a3H
5NWW4fc294CtWrvJl5ZnVodZoguAom58m1wj/+kAh+u4XFT5wuTjAsUmH8kUP3qMEOymFduys7ij
cQmNY2t95NwtHLfJ/Wjkn0bc44ahuUbD32uLMZAdetM5QYo2R9DHTZoHNv5ZC7OR4VHc960s+mpn
x072ey68HDp+d29K/l9RNpH41HvcL3J7Y+b6DdKgpyB1y3t6di6B8sQNT4H+rDFTGF9DaE8lGgxM
2mCW95nWbytlBd6yGdIRv6m+e4duiCbWVrRKQx0fxwYFVWKKqAPQ77ULBnfGmQLxr9v7yT3CIHQt
6WCUruPQEIs0YxgrLaK9lbAg4WWnauVgnlUaDrQSvKhKrUW1Z8z5TQ4G70aWtkl7c5dTTC++PkAv
HWkn5YdsoRAptxNrJ4KT2RyNyEDtl1ZY44sSLI1aXAgQPVvwCNsApdItGubuyVxIyKZOG9LjdRNi
Upx5nzbGi0ty7ApxD8SQLAu/gRncOZhcrsrUOYx69+DCqC56bdzoKbwinDhhZpLpW40Ch4vM22Mg
9z138DtLGy+/HzDBusvA3YEWopidrXwHSnmsBN/g19NHJ+Tc6fzpcU4uObE9YasnOmddGRaEAYSr
y7wkIz72WhvbOo3AxMQzd+yA3otuzOWNcrp+n+WKzU93x0OTeNprhNad0jp7TfLmVgNTWMAmuC7b
aLo1VDeEkJdqeTWMxbTC9ZOefI1pWcRpokz4FeUaoqeHJYN0rtvOAzwF4kxhDmcAYkb6VHhxcgUB
fnpup27dSv3mSLycHO1OcuRXUGjwWZHYpHmOXe+qeriDz4lGs4jSZVr/mCyFBgEGpjPX5qZtLD+v
auX3EVJdDw+4qojGRQnJc5GP6glGlXaIMg4f1aKPLywT4fXs2HvF3pBO1Tv/MZKWClUKRmwCAm8K
7WwgMD3iu+VlQt5E1Dlj39lJOF1un/uNxXU4Ie1gQiqDtl36dUnt0xhIs5z1qMKj1ckmMot7rwpX
VVwjb+0D5S4zKYsrq3B6vjl4jS0GII8SfueVgawx5ITF0gy/1PnJ0+N6N5QBblOknC/M+s2uBTJ1
QbFtKKQZiSq1Z0nmb4FkzJ1z78JncbaQ/bSMTq6vCBwGj4sUmSZR626GWL04qj24YaM/s8iDC+2G
c/vRESd2j4093T7t4I6OG9uzE07ruKCfYUZwjaBEHcIEC8mvP5Bzz4VOz6VVjkM0iMPfxWtW1gMu
DZlY49ooNuFYwNWGdg9PqvYNZ77QEj8/GinBugU+i8Pm36MVR3PKNLbsdUTYd40IwE39Pl3U/z+7
JqyV/x7n5KMPZFOFSjb2uo6em+/RY9O/Nk8US1/P3bm9+fMoJ3NX1PiDdjNvaRThrV78huO0q3EW
raJDZs+7rwc7t499Huykh5GEek4bg6mrcbFxP5JiO9kLpImwcOE5p9bD18NdelMnfYwxVR2RGAw3
U/h+D+/TYd+ly6/H+Mc1mAbU52P3NH2sKPpGt+iPrGmudage66ONH64eZd7vE6Me4Z7O762dPBip
KUg3iKdHo8H/sce+etFDYQsXxIwbL2GnBcu2tbdVYc3thQ7A2Zn41Nk/WUua1ts0XXjLFkxv7DSx
DYQWmF5p/dPX03F2OX0a6GQ5uSJC5VcgCEro3JCSotfprVE+Y+Fh2cWlqT/+6pO+zeepN06WU9dg
eaVL3UY/QhSbWuOQvTS+wVtcEX6yudRqPFYpX412spoiLS/Z7ZjDTto3+QTJDF1KXHJvaifuMab+
2Gnea99Shn49p5de3vHvP93NLdV3Q82lex2kC6x4WcUzwS3ywnZ9tgXwGf05aTxYqGNpQzOMLtxq
0Q/aW4mmdo264krTLHWwp2dOsegw5rW9C4fIha+P3hM5cuzLNhQPVt03u1T7BZNWf8AFqj0kRoEr
W1QuDdvGcCXCuhg1Y24XG9zPFtZkoQeo5UJvUUIsnO7Ij9fRMD7aGETkhXoMUUUmdfkDE4/8pUxL
pE7q0RlRtgntG6ka2U7TjDsn0rwleh0dejn6aQerHozYknetn/WrgmvrLwGPdT31AUridtUJxF/j
tyTGR9taIQTy9ejZm0J85UA5B/xRuqFKftlVtMcdZ5FNNAWz4pc75eHOirXf2E2WNzFk0t81rPKb
ZnZ/Q9o4NAVXQK5JKCC0d5kZG49PYVXCjU8XPfx4zCJg6BfOi4jUpjLsK91WF04mcVzwp0vUNo4h
BnDyHfHHYf7TSoFy0QLUFfbaNDRzUUAi6E3cJvUZF8IJvZrXBzHlSHwfGOiDVVTgWSzf7KK/cmXX
7AbnfU5pnQuxShLccSeslD3zDmePBRduP/Ta62QcMcQbiwvA0rla4fMPPzlToy5DBK2RZGNwKfE1
E4m652UCc4BLTupnr0nHtJ5jMobn/XM1KAwTkZnEFAHbTSRI1hyvKQrdtYkDY68NyVqmXPa1op43
rHbkaN2U/YjyFPvE2YRum8yb3oI50pgivXA8nvvQgV1tfplu0Ew82WFqqFBV0ATkrJbBZix3Wlwg
R/d22aRdOA/OzTeoOsGx+Fp56B3/3lL+7CiCRKf1HCZ3ruKeEMdNtx+CcHr7evO6tGueNBYz4jKb
QmPXTPtJIkHMAuRIlvQV/MiFnnkHQ6Y3XtB/82iqfD30uYf8vKEdf9rnrwEj1ZZJttdGfssbRy6P
7WvTX9g3xbm3RhHgCdukdfdPc50NIxpQ5A3rqOJU5Ty6FU52S6/kR+ppq8nzfjrFfB+NOs2GHEVt
CX6vcCtrJrP9kJG+tW3tPazc8Fes41UEunKDr9suMt0nRD8Y03tiWco8XlZ2fk/SBp2UHDr313N1
joNAPO1/P4V1gn5S64b6nNnmmg7XwXkjdFvE+wwGqbTN+7jbancC4IWUxwtf/p9D+p8969PAJ59+
B9CUwMQAlQwKnMKgeTiVb6CRw/1qI4PndogWXGxptYds++bWpOrGdWXXyPH+6zk4V51+noKTIknP
cjqodm6DkgQCa4fBvKrb2sNHgVaiwnp3FyfimgiU4sLXeGEFWSdFk82VEdwX1nWoEOWmr8pOVzAv
AFWqC4v13Nf4+RGPB8inT2I2gyItO83CwY7LO72rwJ/CpFjqKlqayn6Mgt9zYz/oDaZfX0/u2Wf8
n6PpTxn9aeQGw3HPVECnUXuTeAaOiSl60oqCZrwQu3CuBP10lhgnO05al4iTKl5jroubis7dFA3f
wK3stSPHXT5N3oXXd44jRTjRfx+7f4LDPz0bvey8FIolbOIFHNMFt1rrY7SRumAB3AfdOjVvEw/f
6OTCgX/2q/28j588qzX2Gl5+NIYGUCNfpN5WhZa5K7HV6mLPubHgltH1zO71wBo+JjFv3EKG669f
7bnvBtBfesIBzISp8feiGu0BLYuuDLLHzGts+BfSaHZj38d+M1dXo0pjAAmyg/9vo54sZYob0wbr
Q/uIQHcN5X/ZCdvZdB0C/aLDUyQ9hiiOHD8X1tf5Sf/0vMdz59PrJnoowjckdtZ9N40PWotXMTDX
tyopryfDcFGFgeO4WOFg5E7HauY7a+MLa+4Pf/l024Q26h1JUzCmTrkxwQRqgGTaXTe1nW0yL8bl
q63SB4zqayBZ236ScxdedQUdkWquCxzDgUwxrcuC177z5s2INbJfqnn4Vned9jT0HuIhEaCYForQ
obbv56UqJ2dZ4viI78dce3stMIdHoyZLODVyccNOM//IYKxTrVtacmsgvSOwB2nwvnYjqGK9MW41
jJ5v04BwEivNpqtMpfraHdvmwoQcJ/2L+Thl7+SRIyYjjsXa8hxz603to67N8XtroEz8jxeeyZ1f
P1L0McQ9Xe5tPKiwdHEzIYHhpXbnTSjyn7k1HixxbwIlKfdS+tk52hUtNOnoNjUGvjknZ2TZIV2t
2gSBDlu3O+bYjICoYOGtqnjnVN0TcSBYtaQ2NxTL8m5yx3CXZt2s61E4Fx6fcf+dalMgSUI2yv7h
njbXw7pMHHOqSX4TAwYSGYdI2Ss89WlcYLNISu9tjv0iOb8ribPHuAtiVfzWJxHtkE7q9/VoE0Rq
SPA2roeJN951k15Myzjv7DcDs/adnEfrlSbw8JJM+Usf6ZhpVm+g2gEY2ejemEU1gHalOTLqdBi/
NeRgSxI+Yyzyxsqd3ubceekdWT1It2zv2roDCRvjpyjVzZ3ndtqdZpBXoAH0TumoY7XS6qsxxpdE
yxQBG5oWYb+XO1rxYff0+jOjxO7Oi5edcoJ1F5vNnmgsvDNnu8O7pwUmxN9hWxFrIxOhvwaozu+8
yt7G9oAOx0aqv2xncQhKz10B5K/qJBMveneU+GvOe1j3HzpFB56xR7Vmf9s36ChnD/hYy5s9bs07
u3WTvdsiFMyIQkha/Iow6U0f6rrySWh4szGV0mQKsWNybYibDh59eCp2z8Rffmjj5BstXdEYgSCX
gW5rR3ggL7Hr0A9ulGarXBzxVWN0/FhPf5oxHPyhk57vcaFcIrCtL2ze/3ythiTMj53LtqksDe/k
yJiL2DTZlfDV6eSeUK9dHDEiAMXXn+o/w9B6pgWNAERwNjl/yGqfdmr6MtU0ZzNampAkiAEbOqe8
M8v5AvR2puL4a5iTowgHZ92J5lBfJwN8fq0or+f6v0g7r93GsXRtXxEB5nAqBkmWs8sul0+Iisw5
8+r/h/Uf7BIlmOi9u2fQAxSmlxZX+sIbmpdoTLqDWaU9ErpbDa5rWazKFcRaiiCzrTW+PkZdrjKH
gZnRKwDpUNEcUX/keCrfNkVRembZLUfB2EsTsmqp2v9Jyx79pPZUZqb8kfcG6gC5sBFeXnsaz37W
KoSecTPSoWzQjh2R4tcryy6yFK1QPQV1IUwPeE+JzxLVoK9Irt5FIWxNhMM30ujlc6+eAlVZ+JJk
0aasr3Hz40SaBlt29pJUU1/rbI4+qkDfSBb+fuHVKPjPM5AqWSZJ++pOHuAWhzz3My3GorW4bcVf
TZB7fTvvW0oMTi4M+zKHy60Z6XtQNl4VStbNgOqQlwWm8EFKpMCLx6CmpA5Bx1G5GzBrwbBF9aTc
RzamTa2NZOtKpGYqbBqopDxcF+8IVgTzWPcqJczkTyo76EghIuBMHT4VTodBzuen79puOBtutRv0
lFo/2lSzV7U4nRit6WRB7yLN/J2uO7oCM44OZRl1z9MUHsVKvU27ojts/Ii/Bfj1QqmGykYgwUX0
f1XrEMrFTsyE5dbOsejkLcqHTf8uDZ1ua5hdyBRYer+6z7TmsYiEfW8qFA2F9K4OVN+rOkU7xJHc
H5ERzFyjQDmn6DoVgHVyS+eL2D6SMUygSrofRKnag9F8avHpOqBs/DUuygP+m6IjdVB+Imv6JWf6
lz43vvdR90jctfhut6Aqx/ZHnUy2JeBxiEKQLTRRRwKa5S4nJvyAhhk7k9XXD1xgSNCX5SnX0vdY
jU4ynP0H+IrhXV4F6I8FJZJ+uty+1UHX2sWwlI+6UTkIZvNkopToiaGauUGbL35GXA2zUoHCSOZd
J0qYSEiFhFooJHUFMBWFMb+6SzTzJMgdhk8FMvqT0IQ7qfePpYW8QZS2pxFF0kOP1869bFBihamw
lyUkbOtIeYKMX1F+ROgLFNOvpFOfM2zPnKAY2uPYoiFohfHPMotITapqJ1kZ+skj3Bqq6a91Uf+A
/5w8xBAxFk8WR+FxQ2hvuked92bEwQsSTt0fhkD5PWoFzPsUaVhJGsUd4vHjQ5WkG/fb3wLq2V5a
3i1ZlkA2ywZB92ovNeJI2z3EH6dVxxerDL/q+fBhwII6tJLkTWrnzkaLjAhy8JU06sjO5U5exm+G
xCdttf6pD+RTHEfAaDBq6RBbG/TnBlmMzze9fu2g/7vnlz//5+GT8ngY5RD2jFaDcMrNyiBMiQx0
X5egQg6070UsoAmr5Vb6Q0cN3slrQpPAF3ckA9OuRk9LSUqt3Am6inAM6pP2oNQt0laG7w51gnyv
WjtjrT/XMVQ+xawjuw9A8LATIflDY4mAnsiT/FsoKRlbvnSTdr7i9khRhLuZ6sNuakNvbPRDMM5o
gxrdL9w2rLs+jVo3mFTX7P/oTf4lanQkU6T2QS/lEnu1JEK/1ve9YpB2Bs34gb5rUCIroSWBO6O1
rSLdXsgT6pEDWCzhFNLhtGN9OhQ4ANVB6sEtRLZ5GntH65vbuvcz3u0YwJ4vynu1Szb2zJUYhNa0
hH6qQjTC1Xu+FDD5pMoa5MmT05QQGZ15REMBykl9s/981a/et/8OtTyM/6x63E9D46fUWoeSBoqo
9aeg95/9Rh2PsgL6LtIkDNVypJUmlN268bZqZHHjR1ybLhIxhgYFQLpMDpSix8hAreg0zvA6wUqh
YlS+mWq5UXT4m+CeHUXRRIjhfwZaPS6iqFgDSpvgZMuBhsuMLoz0qofNqUsyOk/0lBxE4pqjX6JO
F/m/QvCoxRzZaIrruzZAQKfxnyPEGWU9lfdl/UvUkc9Cj9BWWhgL5g80YvBMQHnPL1+r7JtuggzS
xaBFNmdL5eHacf13Lqs9Mlk+esxhOXkI0B5qDIN6MwNT+Tpk7YdZD7wjW0WMKyNamgb43KD+D897
dZEVyEslvZBOyEYP00Gu+tCRVc3YgcPBtUoObodeOyhiugUKWf69q1UD7a6TNsowiS6SZ9nItaCg
dOvhl4suGrqMFkqDNcshQWdDcitCBWozZ70SEZ6NujoYkVAKkS7yfSEzW15CV+mkleGvz4/f5dQs
iS66pkqSZpnwlc5PH+4zZcNf+K4H6i7JnfnrmP/KxpPfbsRVl6VUGuz6ktQoMiC3dVZD6p2aZpiO
nvLevBJrqz/03Pl8LhenGHAL+8KQVPBz6LEsf/7PTaJloYaaQ4+kdWxONzkNuad4kF/7Ju82Rros
njIU8QskL3o1CHOsPluOxh+urnCuAj1LT3UKOkhSgZeK+JJ1jTIASOxMQCJ4DZTzjzoGWPX5XC/W
bfUDVm/lIIxSJVsd0iCjpL6rFjpIECbwaPWLEzLitz6Eio33+drn1SmgQOuldqeuMSMdCm91H5uc
AvxL7SYOAyS743sEarfI7pd8LOrSCjx+/BmBKl0kin1D+TjtqtETDouFOa6CdmZPjzzJ+3YvOMXG
x7ycmUwdmDKVQo3MtMxVzy1A9BoDV3gEZvVjKp+trHYyzE8/X7Grg7AvkRmCFa2t6SyaMA4dpgGz
p2bRLkucOpLoFm0t0uW+YCr86xedE0W9QJXJyFsrSNHSjc0ejPexuBH9j/zDDB8+n8zFaUaK1+T5
hX6BriAV3fOj1qLsSCe/GTwlzxO7lxURdWk9eJzyCReUzBI3ytcXNz/jWZJs6KhJXFF3GIq4islr
ITuBl4iDb5LxKskYhgUvU/oQdNbXz6d32d8Dxkn5H7oh9wmohNX5lupYpRIm9V7djOmhQn/bpih7
YrLIJenJXp87aZemxpeA5uMQoUYLphxK3XSfFcJsi4BxN+7PK1+ATyoSxqNfQ/Vk9YuGWEkTZIh6
IjIn/oYoYZM+j+jQgznINj72lT2kLyxyIkBFEfE7OF9cfRgyM2zywbNEgLrCfdBYP2TKsnqAdAd9
zo1vvTRpz15XiRYHGiEmc+N/rIezZCwyNcDvHgwZxOIp+NV/wnjYzeNAT4TiZIGQO1Kj9HY3juS1
ZT4behWO0S6Y6s6KB8+AvDCqSY6BBFZ8tTKirG++qf4MdaX3bxDSdSpJeg8BvmYl9oqxUL8NlHg3
vsXlIlMpJ0TjRCkqlY7VIldy6mOYIPou2tUjSxuC3w2egeViD70Dfrwx/63hlj//58H01WxuVAVb
oro1HDHFgTZPPK1E66MdTwg6O/gsbDAlL29BHue/lRxgqJc3O1K3YHaRqHf9elHP1shiwFNK6Uah
67L5wAOFDeTCS0Ggkoj7fGpq0xhy1fElB7t3VDu08W0+qE58r8D53no/NkdbfUg6+2hx43XnqvvJ
Lb3Q8xUHJxwXEyQnf8VX4/Mjc3n7nk9udftK4J0aGRNUd+oD18K0UaYbns21q5n5VrN2OQLnp/Ns
rDU6C55Ch+UQY80PLU8x1GgHKBqG7HuEgxzry+czQzthY7zV5aMCUxrnkvGyFCRYqUku6q7RU4pm
oRP2cml3zXRoS3rWStZZuzmPT5oFnzNr+z0inxBryKlPfljVyByKPzVooAQsBRrOQeiMKnVKkHym
Y8ppQmOkuQPi4phduzcFPOslqy53zVge9EUJMDeayVUzn0du+CFoNGbDXoFnqwLpQ6/ZngIErnR5
/GYFximZ069hbOyxrvwKjLs6Inc7YUCr6G7dYcYsK8U+UEsJ1Hyhzo++XyFY4X8gI4E/zYDsfphj
lqtlVntU5AS70DRwAkn+o8FiAw3oNn6+xxbtWVMa2VEF4dQnmEQF9Xwr+MHXwQeGi+zwIW6nadeo
OrTSVvsWqshk6o2B71X8c0zxaaMa5ZjK9H3Qi7d+Rv9fw57GUIcbbNLvZ97Y3WAA5NXVdDzkpKf9
3N6gr1HhmZEMH53Z7+PWvOmsRP0uh7p/bAf51kjwXEkxI8DhEgJF4+WWib5P156CQO6/0XRVluqx
KwvGEygKGUuMaGh3qt+hgw3AatdaGr5HCBQe6HvgyS7D18xl6VYRUUyByXorZjPGzulpshL06Sif
7+Y++RqYWXwvNP1JauBazPUzFvNeZ2ArP0mTcWcY1NQMM85cCcvpmzZHfbOS5vnUmfIDvecXtQ1/
C4gdS92IUEssQ28IsLpabIjuK007pUbhEnQ85bH4J1cX37ZicbqVgxuW/7aI5CfMZZ0p849VZTzM
swjhVAtliKChZ6rZfggskBV4VbvmLNmhINmzHJ0oK+OyltZvlT/3XO/TfNPEoIiMdviIRelHzxO7
K8T+C+rs4k0XFvhnmvpRq5R90TYYSOXYqZQtbldWLpw4/R9LN3GjG3HtZfjn+pRXD2OoYZJRilxo
LcUtDghwUP3Um19xP4uEceM6u3p9ErKKhJM6Vcp14qb7EZjbntHE/ezBF9oLNn5px8Cu7cDxN0Zb
Lsf1hfbvYMvl+s+jR+d2NiKoOO6oukjR0pgEAKfoNyGWcCMc1S35lsvZaVz+KmmpxDtk6uvsohMb
qluUNL3WGVzVTh3zGOwbR9hnXuBlG6nMRezGYPxHlxBCMwD2rZ6Ghs6PGSNHDrbk3Xgv+zdRw1Hs
2xj/2LioLx5y5E0sXleyGayHKY6cf0azm+beyPvcE/fYDHm6HUMo3vW7dmfsZQfrbDu82SKxXOxK
6nPkTihakYXqkCPPx2zbwUpwtsg9yE41juezXZh/ZOOQPklb0lmXoSFtFNIWcVEFoQmzrlcMUjQK
w9Tm3tAIr0KnuhrCWYF8E2fRXpzdaMKcS8DLREB+ny67iOV2iO3AtPGdL9fz/Geo51NuzCEWw7bL
Peul+2jLmzx+KZ97HFI3lnM50Gen4u90lYWLhGyNbi5//s+psFBW0MxpTPBUeMHNMnYXY6/AHb6I
oQcL1BL37b0S/Vdq199BORGLsotM8eZ8UATbE8EKGBQ8AmYXmj2+pVuV7ItYiTE0BWg5hVd1QSmf
j1EUsTZ1OWOoPO+hpyZe/JFoG1HttVXSqAuSyWC7eJEOS1MQBUXMxoz7r+a0wy6y+d08Cv+dOwJe
DXYofy9JIPC188moSidI/qDil+n9VTLy+kN6Gu3lKkk3lYwuJwU5DTMMRUaDlsqnshqMbicOd3Hq
5fWxeMq7tzTfxx9Rs7EJLmtp1FWBJC3ZNuW0i4/XWUUqWuWce6gw73rFtk5Wdq//hFEZoimGwUAt
vXy+2y9nxoajJ6agDvc3yT2fmRAKUc0dg//Gd0MEs28ryPW/Rur+82Eurys6bmwKC2WMK2pwNGER
RW3r2KveygcdHXQUpXcirm/RVtR8kUIvkEgT7TdLZTwe7vMJBYhtSkrMSHG7t2pH6x6bsN0pvWMe
TCWym8zLf38+t8vrn6WS6EzLVOdUsP/nI9Za0WLaN+kucD5scpCurnpA3tLkb83tIiHQIIbwgkr4
WHKK15lchFRF0VaImxu19BNzgn0goN+lI4aMjVYZ/ObBg4s2OAHpQiBs1LkudwplrKWUzFaxwM6t
zkDFwZgktfHd3k9/j6H2JbNKTGjKZ2QdcG9N9I17eGu81XVfR9zBYjiQ/bSpiQRGRbsPO6gRl1Vk
VlM7Syn/fL6Sl7uUKRKW6FS6WMw1fwOr6NCappKaAxwfr0+Gn7ioyHbVvs0IMewlk45n0JgbAebl
/kHPy7II9pB/EHnMz/cPyhI6Quya5SZq8y0cw1sAT9ozIhjjRkB02f2mbGbQ7+XqV+g/rJGP2FBI
cqQOljvl8mtF1VBPcIUEbGz3ihCcLPrtjQipWw0DMrG+RyWBbCeSpQcMgk+iP9Z3Ee1xQCDyS5xb
vyQ5eS9b4Y1uvfv5Slw+VfxS2oMAFDlXFxxd/CKjKaRS5gZpqe4kqUR5zwAAPpsPmfSfeQPLZ/ln
sNWDr3LpJpgDW4TBiN0IZKPFsO8qvXEqMdxpMr4godFs3BrLqp5HGQxqSUuBGgUkKqvnqz4PwN6m
rLFcsEnEF/p4SObsBoGHwO0FyyUeeJ/xrggAsnz+aZUrI8NPgphMKZ/y03qX12WpyFgHAysYxOQ2
FeJdmusEBT1ilUGFc9QAgcouMYxwkZw7FFof2TOpZUsi5E2cc3UqrW/K8C7hao1HQPaWarP6PBSY
ty0ojzzJUI5q++rLVApPQ2re40lZ4UOLk0LdG/WjDnhzFxSBaZfm7zIpABtHjaPPCRaXan5fwiWS
hge/S14zWDVPZQeG8fNvcNlVYVtxidF/M1CsvOj1qYmSy2GTcZWA7o86EZOMAFsPLO411FAHvb7p
Ryk6zeZk7FUryhxRRUXZIiOGkGxt3HQXm50atsmTBZdtQaasExWlHbACavXRi6fFWEILnhRkPG8z
LbkVwmTrEVnuzfONZ0IA5RXWaSihzbpcR/+Et7Nes6JCarjBH7DOf1XD8Q38Iu1Fr3BC1/zPJ5n3
fulQy9AZdWRSz4frArbaPEAmLqf0WyY2p17DUtuS8wN6RtnWul6+/tQXAUfz/gMYu0gw5bLJ5aQa
LZeE7Qu9Rt+WtfxQUi2zsWnadyEJLio7qWd0QrKTjabdaBhcrKVGkAhUBLU29K4AeJ5P1+qUQVEt
vq6S2mhKodHxhqPf57t3WaHVCi7xNa+cKhG2rcG3FZdmJ7QwchFoAGtT1sae0s4uF7XX/z4QQ1im
iZo401o9+bliJaMqF4Yb+2p3Uza+6fjz2B+NzthShLt47XWKHgufU6HPgqLeKohqwIFV0STrbm8k
L3jHIxOiuWravQvIBbmtIKb/dV/qKE7w3pIH8SJekF6ARckB4pO6K/Wn5nuHMIlJ8LYVjl5EFH9H
IeEyKeZdvu3lDCUb03rdtcb6EJVFty99sfVUbpkvqjrs41gOb/s+PX6+cH8jwbMtopv0JJHuWCpX
hqqunrQoRhgLKK/i4ikDkHxi/zfjrH5vU7UBPqQOPXV5fSBuCzE6pb/k3xkNTvdYQEmlcAMJ/uCL
0V1VGw9+iFZsP3z9/BdefhhzEU1f/gsR46Kxlk2jFeI5qbqZ76IppJw6rPhS9P2zYeNEXpwWeGmU
m0xdokAJwXCVWWstfrKoA1F5HD4wNIUieMRYbyPrvTj2i8YtWgZsJe5VOnjnx76Wuw6Rbwt78wzX
JjlOXCwzjwmil8XA9/v8213c4MtgoKOpoRGtSuoy439u8KrrqwxJa5yvCuOhFIUv+GV9PsIlEg3o
tU5mrVKIRMBkfWtb2CiaHfUIkGi2eqM4uGXvM2s3ONja7+P9/2I0DgjvEunT5WYoA73VQ3HRCT4i
0uhSbj8UlDxhrDv/WQGWiVmL8CS9NzbDeqFiodQsLKGBGe6DQ7NvD5D+PJgZG7fLst5n5+/vMAro
fvQt2XurJdLhh6j9Mkw+nqze4757Ui3+cYNk58aDri1neTUWJ13BKUNSeQ0u2Kc6xwgnCDyDzabe
9aNe7yTdV3bxnDzoWgc8C3rOw5COj2E8NZVt9ZUzpG18GPvSK1UQ8EKOFhLyDSG21wDJKg3kHIXo
cCdL/a5Og1M9YI5khePJxNH5Xgnre/Da5JpG7YhKZ+D2Gfo1QhG5ib8ePrKJiMh5xtiBrYtgSTXQ
Yq9Cb+GY5VvJTQrC35W1aNp3JtboWdLDYW+xhc4GnLf90dpJRuz4vfpHVSoDtrD0YLSqdcyVcd8m
Bn1LX668vlY3UtyLq8LgNuJQyaALeMfXmRiODn1qpoDbOthcdlzrs0tg5mVhaW6kYuZFoLJ090X0
lbkyyHDWTyveDUU6xotUQIBbskiukVVia0u+/iNBcmI3dfodfa+PrOpe+gp76H54RYvRa1Cl6QL/
BuTnXmmbbp9TUaQh1X2TpcYdcglJ/2Y4BlER3voGloIwFJzWL9GGs8xjS4MfitBUYJpX+rEjZyO2
sEOVdphdjrObak34FKbdV6aev0w+Clih1M4/s0aeb+fWsm5MbB4N2FqHyVC9REvwTJfl6kYqAAAg
GQnK2DR2gkXBGOmK8veszNVe7kz9FuVM/XXW83xXq3LsJRaiFENU/MkMRSa7nxIAhBUQg6j64c9S
bRelbN7pcl/ej6beJI6cZ9LSjNTqG0nRpEdFHLRTXI79czapiQtRDp9dUZyacRdW+lufDvsMCRS8
YPcJ3N9yNwbo4qY0jCiOBhs38pXjDjaLqh1uB9Ay1quZYr6XwBXB4CgHENH/EerglmI63b/cHo1m
Y5teGw2AyF++rqkgmnV+/0uDHtatDERXqqSfhSo+mLzpNNfeAtnYF+L4Z+N6vkgY2ascBgZcojO2
7Pl4dZXgNqsasxfVY126plTeoGaTu0iX6nxcvXOx72RdwyJ4y0b4w6KRo/sm0zRje8sfZtv6yOYP
SKg0qcMfKV+EyUc3SacfBOmQPfH5L75yjlUVlRqdcu0iX7Z68qsuADszCZCr0AbdhWYZ/0463H30
KEKn5vOxLmu2fB2ExAj3uX5FypznXyduxCFXmoLViFP/mDEvJ+305kMrBc9I4qFxAU0Ge0Ua3HJO
6hujFvTD//E3LOHJPxFBMfttXNYijE6o4qVvpW6vYMYcBd0RHNVt0WXQh2vNd4a4MB1gW1tw5Gtb
khwBkB0R0BKdrH4AkXbRID7iRaYFit8/kP7vkKs/8U7cWYj3fj7hawv873CrLKvNykCMuwjRM60Y
dmmNzJCWyc+g/d4/H+ja1ieeI1vWwERe1KEKK8S+r2VeBiqyH13UlY/krz8gC8pHazQhy/oDLLBh
FnYYSY0b05SXBGv1tMM4WB5vRQSBtmYJgufxwwgTUPoOBVqqWpfPu1ixFibAjMe2NETxHnfLhyTT
lL3R1ByzQn2SBr6HMeXYknZdTtNTK1FNSTs426FZCHg5ZRioK3qxQwC3wKS6/R5AHo/BtpV69us/
f0FKjXiSsCkIjtc8d0uQhBAJhdETCVRraA1Gk8V2OQfEKmlfBU4Xz7jCoKyL1O4WNvPa4dQpr/G+
Au2mRr/aKGODUnAWwipp20XnH5rJVI4wUBJ/bxSpB8XpiwIjOJtVQGUEWP+LBeTONBY/zYXnv34Y
kGXOUOvF+UtG4TkGXWNpX2pSECilYtM6GKqdhqD9VtblfjTUygYv1h59EaLMPIw3vqjdSRaOPYqS
yE9oV437ORE7pyr14qEYhewoGONrbOpvZUZHCuzNFgXwyv4nPiGXBCZAgK6uvl9Nda/F35sgeRaU
1yFM3Cad6iMe5S4awBhq6OloqwEaValVboVjF3mOwQanNk4eAiqfrsP5pZKRngtkC7M31PExyqTJ
bst+C2C9zGB1xKj1k6YvFaNFq/F8kFwQ2tQoQf0PwNW6O/X3QClgwCzoNSxePz8Kl0NJODBhZ8cq
4ge6bk3VkoG+KAUdT8XEfKel83GIhP6P1YXpvtDT+lbsa+rPYrNlPXHZwadhxCGAPPm3A7eeJClP
V8Ptw6Ao0HoHIe8GZ+w6tC2UkR2LJN8aw/IjDUTRiYLAqUxz+i1p4SnG+jLwcTToJX3/+ce4cjQp
vnAwCNZkYAXrthn6a4AzkNz2psUnV58L25cR480SS/4zyD8lZUalbvYpRFRD7qjGpizv5ZvF20cm
CAHbIK5Zwxrkts4A93IzqYJ6M7SDk8nZnaED7xLQmcp79/MJX5QI/kKW2c8yNJOl3Xq+0XoLql7Y
oF4+xAOuVAaCB3IZh7fIpO95MaeNq+fy5Mo0x0FI090FyrAu82odkRzLRwY65/NbNKFTTsNsJ4DT
otaudU+Nlh3bDm43gN//nmXj7LBAGZbFhRuyOlRa0itN2XOo4mN7lE7BHnS8m3jN4fNPemWO2lKg
wBiDgi+X1PknhT+mijF8VE/XvrTztEMf9zTm3Ws/xiSj4t0Y6Ni2bjFelh9/fmNwJdGVwWORR+0C
V+THiUAGRrCflIg8tLC9KC3DGOqUrcLIlS3DySD0wASTYuWaol4gQCDQ5sbHJT0MouhO6XgzKi/U
UJ4//5BXjgKLhBguGH8U0NaNZewDJ4Q6oEo02UkZXtTCjml3NI9WvHEIrgzEYwh0HyzywjBcVZSn
2TS61tfQjUjaDDV7mQhlRLK+MX8HQXdoWy75z6d2uVoUrkGIcLNTauBTnu+RmcM/NNY8eL36rJHi
6hZCO3q0/3yUy534t0zGQ4Ue3aKscj5KbBm5TsGeqmqUGDsxkp66ZBBdXEcaKPrJ1zlLBrtsjJ2a
FpHz+dhXblKMaJamg6rQ2FXWN6k5ofjftsHgoXgG+zEdVScLESLRsDqMi+hdndJfvo64vpw7cd/p
3ufjXz5ry/CQbIDiIBS1ToD4UW0pVXAkuj56qLL6KKYTatxuYT4JyU0ubQx3pTbJ1UVrmA1Lk56E
+/xbGwk1layigm2Mv5SqPSLYq1v5PdnXbUV8qaoIntx3wEiHNN+oJV9uX4amabCwLgFTrcuiBrxp
XNnb3ivmY9GWtjacJADKBEg7mqkbt9tlEZ/F1FF7gAEGJuwC7gEJOvETUAieMEi2mv2cCqRtREDC
YGm8qBe0AxzQBwR6ggcta19zuTwMBZK9aMMAupWejDBDazBXnUaEzvGfF51EbyEwUt+EH7/a8OUw
ZoDk8h6l+NkrIZzezKi1iUFsDw1h9CQPN2FmNRujXjlm6gJdAMQgsvLr60MXhWAYiqZHh/Kh+S4k
73X7vX3FT714GZWNsbhmLy56mCcobcCzXTqK642WSVI2hirCkGJtJW+FMag7fQQdjTRYWPUxkVHV
PLRDHRwMxBROsla7pSke6lp9V33LhIKbCztLoVAzWnLQAKsu4u9SIxSOGeteKWcCAVh16uPWciax
rV8EIpHbwBjbr9rMAUIPpz6ZRfAeZ0Jh6zPXsoqddd2qeyMcnuUcJ49+sH4MnXGcJi1A+iJOHESO
/4zT8NL2Kprm+e/Bl3dSl93Oeui/S5pmA/7InmvfclBJCg9qYDqspXpUrBDp/FEqkX+D1jCbCaa1
0x/fGgvPDMF/1033dVSb9kvfD7Zs9Qc5kl6FIqGYDCRpbIL+LlHLw/J/TEtJtatE/G1OWAfh0uMj
/YiCgplTC5aVN0OQBS8XZA+G3uhWU2rjzt3bZmr+jEYV8oZitDthCBuePPkugZ2PoQ3GQRWSK2Jq
RM90BUfHaCdbyaz0oKUhEogolI2VZuE0oiRHVBFv6s5whFxy6MkEdth3vwtyTbyF5MbNutKEoxDY
/Uy03ZexiXmOTw81nd2el+QOiGN8P+W6+E5+3tqzDvWhrSRb8Yvqtg/r6EtixbVtpbmHjS8YgtQ3
wOeXD41YHRssOujN4okElqhT1emnmRvk1vgY4MJka3nzOjaRW2vaEZFcpKcAYzbat8wvw13gl9Tv
p7q8EWaY7btKSTN7rqR02EVtn7rziGF86CvjvdKh/zOV9YQ9Np7Mtu7rg10kVWcHRh49FjPEEEyI
7hEw+FrUy/ao/3x+CahX7kMV8RzuJ/IzCKOrx1UCdyZVmD17Cg8ATIQUQ5UOtbCl2Vi7FVi1d2DK
I2J03Xsgy3ey0O1K3RiPxYTOHtwOpCQyXT6Y8ehm+VDe6EoRnbKufgn17nmIdXTp2H7kBDA5BIQh
0kK/y6fp9yQWTm/m+FtlR3SjqP4o1qM/+98i3XCSUPWMXOZwxB3Ws3Fw4+fG3WCNrpHNOtRu+FY1
PJIiphMSoLvY1phYmCpPJhoCnihRmv78Q135ToQgNIKIQij7rxmLvkmxKopSOJRl5SnKr0CTXa2L
b/LhLkiq/x7xnA22vNf/FAO7WfFbkloeqeJNmH+g1eJmU7YR8FwLOsjKqZXTXOZ6XINWhLAdonZI
es+MWifFP1GsPuJwvtNjD+04M39Q+0fYRRvx4/VhERwzRazNieeWL/3P5BohNgRwx71nzf5jmAZ3
CIrcjqQ5Upqy7Ra4XlaLb5m1XHq9soGduiQwGGRuJhqZC0ETCNUq9tAUGq+L+bhH8WXno7mm19Eu
mD7K6ddkiHdcVHYIPSYMlJcx+zN309b8lwHOkw+FT06cCRrZkC/KaXjFdP8/2Mqr8FavapouUbHr
pcqhk/c4CelvIVXtLtC+NMn0XfbxnTbaA3ZJW6L2f3kvq18CvIBShobEAPtgFQGYISJwWktpqLEe
jffwRUUOwkrvUlRpaiPeRRVyEHW79+e74W4Ip5uyfZml8mkgJoyN+yTrMBTPnRoHQtWFDb4RFF/W
jpbCP0xa0JwGSj+rm6nM1d7UExYqAG0hAzHDkeXzM30Z9tIc5/InkyEg4a/znYhl25QGAMQ8jsHt
TCl4ErQ35PfxSicWKneVvyUPfyXyJTVTAOCSWQPyWTdihHDG/sFH1SFXbcHYDaFnKXYN4auN7cg6
Fi9J+p6VXz+f52XMdTaosXQy/zlxJtkT7lcp+vvo/dlyedsp/WPdFe6kOPhNvk3zfQLQ5PNBl81z
vrnOB10tX1TCLaM9SuSUK3asBa44nkbh5+eDLCv02SDy+cwqEvxSDlFTQ4nxjrDzlI6Fb/vaT3+Q
EFbfcsm+Us0/n9Tq8jCsPG/CoUezpe9JQucRRvkbFxot+QigGtoRhqBJt349m/h9KWjQTi/R0Bza
XD7GBCc86HY2VQbEu9SlgUr9XpJiUFJYG1pCcSsHpWyL6hYh5kocfP67l7P2zw7I2Ytd0rSk0BEB
aasTkkKISU9m4H83gxTIZDo9KV3d7HGTsnnolGNuIGeaiYHTNIhGZVHkCL6B6YUhPaHl8jRk0W+a
jTNBrYSUvFXeB4srnJZGMgKW8Q00bzNyp5HSgG7m3/W8dCZFiuhzp0hBldqt7FfWo1wonaO0mvTL
BN+km0RRWDa6oz9PX+m5f7OacD8N1VekSg9d1mT7yPdfMMlMj33t36ngem3sqxAtl6P0e6ShzRkY
OhSxoHGkJEm8EXbxY9K3KsjsLc3lvxfQxeYDjyQD/gTVvy7JmoE+oF4xTR6s88KZBPOu1N9MS8Dk
wYAwVvR21Jq7tKT2OU/ZjUR/d1dlko3mqkteLy43+mB9SfUvYpT9nuQ/fv2Cusvr50dEvcyBWHvg
jFzxC35tXRlqfBqfmdRNAEXSiurhoY2mWxH+MIgUp8ZAJawSwqs/OAQ+ilEKVz9LcOGTHvTgUPXV
TyVELUGBgEHUGovVF1HCWlRX0Dru3mSUgnbBIN1K0Q3eLM9DU9+mWXgDQkRX2TF986xm+W00fjVM
ywEh7/jFocmavSi7SnE/B1BVjfJ3KTbubIZubIW/NaPv7VSrHz//DFdvXnh2CwsO8hfdgvMjgDZo
VvpZujgM98YuaJGc1VEZRKRLRw8XuIJfKR9CmLlyAhkiMbdqHstVtNotRBzwGTUVdCsP//+j7DqW
LMW17RcRgRdMMcef9LYmRFkhkAAJCQRf/xY9up1Z0Rlv1oPO4mAk7b32Mv++PlzbAOSAJbEL6bwf
QUeZKPCNF4FUt9Y7jHFdjGFSev5TIq7pl2ywz2SV8B/PEfDUMcj6NIipUU6O4QTDDfZ9PS7eOWju
k/qmfQrH3GE3y/SVwcdfdn80+HB9wEmHXv9jW7HKVtYmDCYYdHd/FDj4XFRTAdnUV05Mf3uvMF8g
AZiIcHGJPs4AZOM4ytXLDASyyzxAuS444ZMvIZaXz5x1r9C6/5mUjjOkwojcuE6y/+9P62/3mgC5
A6ABxuane5V8BBEIInDQmQ7IeUw69zQhueG/L/KXWmWbo+HNgWyJ8dOHWsUC+2iHYOvT/NHLHEr2
K54qAhtMzmY0jY1TylF+1fV8ddUPi2acEjWDRj+jWK6fZdVfukntVbV5Jd2byOxhTPjr/32fCXQt
KPxgkw1Wxodl4saqhRoV+BCGugAKxrLvnpl8ghsWOsSSjv4Xfd1fdkd8NzEwotSD+8/H3bGSio0L
R6sViXe4hqfyumrYo8Dy8L/v61Ol8k/jiAYSUypQET4eFp5xV6aHDfL0fysbAklSBVLqSxrlph8f
//ti3qe7wtVQ2OMJYruDDOrDU6wjj0YzAih3iqxZvyCoNrX0YAyCsZY4zEyXXhRdHm3d/BC2yigF
2ZC3APvYZK/USXqo7PipC9dv//3DPi0V/K40wPuFkgCq54+bYAhz+sAJY7MjEu9zVvsJCdJsnb9Y
kX972CkEWRiZYmz2aXgFO0yL2SicYTvAas+8hlbljsHBLPjidj4V1tvtoKyEke/2/XzkzIzRgLMS
NNvd8CYegqHs+2cHbv232p6ar4Drz+XGdjFI1HF6gdGPHe/fB0g9+wOdBVyqBphTBJXJKsNAqy+8
6RdcdUGOOxOEklXULRGYqUee+W1uMQlnnn0c519MOsWcxIjhfGs15MnRF83U574erbGLrQmHLH4h
oOV//z5vsrDEALlxFwFJQ8YOfWgjJFxJkVMb1nt/mq8Lad6cNH7mrffF9vhPwMe/jtd/rr4BWciZ
+Iy0w4AnapcQaDY4cH9sBdQ2DXOEfQvQWZs75vi/1t6xOOyXU1/rV8SrXsKoMVmL7A6gw6hDNOl3
fmyLVdqfJoVeaMak978//798Lx5cEzBoioB/Qmv670cE5rInpgoOTYGPwIYaM/zEY8cGFGTwfbkp
tQRGqLHhFn7Fmy/66b8sCgzK0e6CIgGm28cTBEoMaAGJnHdzhF4Tfr4VHPaa9tWfYUnafhXK+Kl7
x/vYdPDbTo5Zy8dbXTsta9URs0vpGcTl/Vw1x/9+mP8I6j+88k3ruRF9MUhApsG/nyZ34OS80tTs
pOjdJ9UlYdY0+orUkwjnlQ2fUjobpxSia66jD+p7B7i+WZPCg39kFgSTi8zxFX4HVD8FHoU9rURC
tEiSe+b3Pwajbkff8hfrQnEkVXqlACZnA1vdeIwAQabXKJxKHzT+3MWcfEQqQDYvc+7MACedRcW5
N4V7b4rqMqwgu3Omskrd5bhEZjhHOGXKgVeyBF05TxYf8OhAKP5IJuNRc89k3cbZmemBmckebQts
87+f32dKCcRq0DoQkGewq3wS7KRDSycJw+SdFVwXJhreKiLfatMM+BDr42o86LtBH4enJpIJgvCG
hVvTC2a52yg8RVCR3774SX9ZIPBMhl8byF4x2BYfFggMm3un8QBJxul0k7IZ/rEgsyTp2+Akwd7r
OjwrJQj0vKCW1LAr9wnrflhrCmRm72fe3vad/aN9xEYx7+Qydj+Oo/l/RyckHvC7f4bSHmajn7Z9
4nF3jem0q5HACG83CgI+RCpfvJ9PtReuAnwSWxp0R5/NxbyxsTCDwFWa+OD/0fi4Epql9xyGQOkX
e/dfLhVhtUaQE20cqo9D0XBZRINgd7NTMJSYciyMRqJHuoMufZx+fvGOt3f4Ydmi/9rmDTg3ofP/
8I4X8E4Mxj3Tjm92Q+f0DWk2MG+/xq/+sO/Qft7Q6ov7+8tntbHDgCViCIt//8NOIb0eKb4BHmXX
P4kHh8Dyfr+wLLQ34aXS7IsX97klgRwMGrgAjR7uErSPf29MA8JZ1JJuC0senTfQ51lY8PctZjZ6
6V/XZzp89UX+5Qb/94ofo+P00iKJJcIV3VP9NpujhQjrNF7084r58Rfv73NtCdr3hplC7Af11z9h
fP+DJfU1dXulV9xdi3Ge7sRTAB/x8+gtJdcK9ExP7RJnICAPS3ErOlWmIr2HDfIdDPiyxa3gJg73
MRPHzVfY/qcuFwgHqLZw+ADwAth4Kz//56dFvfKZtJPZNbSsku07puFdADU8RpH3/S0kFF88i8/f
8nb6YGy2iZBhi/ThwwK2o6IFSe27OXfztegKeIid0n0PLyTn/107+JsUEMUmbD6wSD/cG8zHHAWf
PLOLTOY/B27uTuWMl6xBKC0a98s0wu2n/3uZIpkSJB8sUVCXPjVi3AmqyGtway4vpjsYlXZvmAuM
v5G9lIVv/a3bZ+JWul8ZTH3uENAagJYBkQKQNViW/vsVrsIl3GdkhPUZ2S2edK8a2c45i6bqi07z
8yRo8+gErxgWuaBgfUoScDG0lXWTSGjWNqOuZodR/QXRouWmkFu/IiN8XqKb4AP8emh+sYA+firC
+Cp2KJU7fqSH4KwP/WWTrckvtjpgZp8LPVwJCMHWI4A5/bHQY2QKBAXNpQx0a6YsreBGhkicWiND
1lFr3sZdU/qi3zC9OsKJ2hqZ+2TZ027osnVRL0HY4KghCsoc7lbPDYQ/BcDf+2FV8mgQIoYIpBSw
K52X9EBSOiLGYGwDDGfd+iLmXpWG8u448Jm2Rd1F6iYUpC88J/5OBVrr1joDvNeahfyEykc9bIl2
MqtGn9xGBvon6LueKxkOf5qUdTdxG8kMbgiwaR6i6boYzJOttrp0umnN5OSLxzCqOUzdJK/fYQRh
84XVCXKpYGxe9fOB+sNUuE0AN4yYg1fYd+tr7UfygAy5OkcqIrQ37qBfEhKdQRpiNzULzR9JPIWO
qWWnCBaf3+umUrrsOX3xaBD9gWHYW6ghSpLhFuTD2XetjLOnDBtvaBzne2LrNbfNhn2paJAlXF3G
S+rY+szi9NhqNmZjTS5xEjRFyMdxl0Z46CinR4Qt9Ow44v0WU+XO33VPUwAuhIOy4SZOVtnaeemi
WL74Q7rcCtKJN3czFuxFuOah4wPK9JbvtVia14DKmx4WgAWVUfBc8XHJ3NZEv/x5dN/MrNy3GcSi
mnSdKWGVQR5wOAdwXxpg2FJN8uT4zYS84kkZMCWSqsn8sVuL1h9vIqnPvoZBIdZmvE9jp8ljRO0V
Ieu8JWMpi85qQDm8sP4QR7wPcw/iHdhJtRN/MHXyUlvvewC4/xhGWy6W1n7JTK+LCASVIpAcm2jX
7KBYYzvtduGFNXN4XnowYBGjcWFhjUAbIeVd6oRRnyXRkl7G0NyClcgyI2vIxUbaxDgE+itINfCQ
izd5pNNAd0gR3HczocysU/WnrV3vrFqxlq2dh6TsHXWPYmLKXL9/Tlcy7Wev40mGWOQRKjXpdSX8
tM884LzwE0rvhq7prp1l6oWYwfyOOsUK2yF/voZj+qSa7oRQpuagSbcLXfp7wvqAP6bNBrDs/myU
JBTZ8cO6sRhimOQcPJG4gGkYCPoR8hB6xACWtl8hTWPJzTjI9hoFeGlT37tZoAMEmjAPBJoWHJyA
QSvC7FzdEFaNr+7k299kAgEq0xzTpcDcglQBw8Zhfkyc5efcDy9rN/1CQANaQT80GYXlo86g0RN7
rUf0HuuYL41Di8Fz7qNhXcsZGbW538nkDq55bdms45oDsQOlNfQQTRMPeeXEMtMhTFynDunJ1r0u
tcZQf0xFzgfnoIL2cYzSnz5o1Bn8bm/rDpI/VlewwfORT67qB2/Z1JsawwhYnfRP4APRwhVROXax
zek0R5unyXCbJvTFta6/S1aNDJfeuy6yWW8HbwwOdJH7eiMhJXN/1lrbB+xYr6JtrJdRLAOkDzC0
wBY6qyA9x80an+isqhcACc1BCvD0gmULvCViI0awO0QBkYKLKT6h7qM2X6uZ/AwpeTMe+DpRaudn
jDvdg/QCcVj6viqdqt2PZnVWtHIJLRD1NhQeLFF3fEl/Vkm1InYYJkhU/YKYpdBN3+V+z8c0swM/
B2sf30wIkbl4A+PdyXGtvoiQrV1uDH9pRri/LCyqLlGLsU1at3trun246IdlCPaLjg3miDHfzR5O
bWwFjx6sSl0Hvt6S2LPo2QzbiR4eV6x5UhXjWZKC6mFaTMHhyYY4eVIDj2hpDXpGQwpFKuYjKWlB
qOHcjvejoPcrhYdV7ybsJnSsfNapfXE8ROihXbQntuVIBGA0nOLF64rAarYPm4UCcahI4Q9sJjkS
9fxL0zKSM97fx9Lt7gPglFsGMYEJboil4SgEF00J/dU0XQAsCyC/h5arbUrbMmBZiIoXSvcrzp/I
nDx/DZ4DYe37Eujxm7ZILxT2m+DphKApP85hS/qzCQ3NpXIxiCNIaGNDHR9IAApMyryXmuB1YVe5
UB+7zdrr9n6JA3OZ6OIfleLtOwuH5kDniRSBu0yZExAMFcgaHVE099dNlY1dnOr7ULP2XK+Q7TWw
ad2Npr2JzXgmNr5PoNe6tC5nT9UM/DATNYgvrpnWQ4MN+hbfflcSZ7isMD3AzJiLs93sXCecGxQq
BwQ0+f4lXJdDg3kBySMG4lpfp3FGHO1dqYzha9efu5b4O7G0cOoJGkZf+lB4N04bXkCAi+dsdNON
zJXG+bLC6hnjy9zoXlyccN6OJpyZOaqmcOcOMCyW1MFQGgIfc4OnzS9TqDKz8PMqe1BFoCx3wR2D
NGLEMVcdGFX+jpowyZF6emYpEilZDWwymaIfHuwsypSv76tOcik7sCLhhSwtYqfk+Cvlwdua0me/
Fm+60z9rX7YgIw3PVYLtcNHj9ET98aUh03cfTs/H2Guic+UkptARso5C/cII2NueCgSCVQn0MQuu
Bw8Cn3xfNbJ6wSUzcQPIPVVhPnf8N+2Q0GjYCp+qKU33Tcy67yRRiK6KJVFXAke4o1XRvmt0eDBM
c9AfA+UcMPq2ObK69mGim4KixLpVFk2Pl6zJLwEyKdgkvvNnooBzwI+DllKKeZYllNH+PXdrg8zK
BhHkQndT0bbTMR4bFw+k/9645DZZxwq2+GEIZ6eq5fuVYdNVIgyfVtRKtxWcncdd1cZwB3bWzj0O
uhH3azLJM3PkgDQzX/VPg0/7J6iP5V1UIVg2JasA52QlEI+MKnrDgv/NVz6fR4m9xDT8LpGy9Bf8
JawjCPZ4JKiklbzEE9q3tTqAhFkfJ0CbBoF6sXPpdMW/aYw7kBuJJU8z1qibxMchSSV4tIFIShaK
8VhHCcqbysB6zZtUKUh4l1YV29c+ANkGiUkgp8JhJ2DdOXU1P3ccIXGIMw1/KSrmcz05j0r2cENY
/N24quoxHq04ArCDZIM70G2O8ej+giGv866aJXkIxhZGBLarkZC1iBl7jz9onDxK3SaOmB573bk7
PRhZ7eY1QUZVYlwsr7qO5ps64b8mp/2tA/6+wNnlxaaDozOkqdVZEiNLftm+Q7c5DrVZrjhe3aJa
pjdn1Ciz4oxb5+rCkiizjbcclUjPS0Drh9RBNO/ceOekcuRZrzzZp4HYS2W+85qXSwzOQI2Q3+PC
Hbf01glNnVOfjFYdxpoLvMX8EtVXNlZgUDDiOmd3jRQUHi0OYHAwehCDM9Js/IwGsTRFGy1RBvFQ
gf0ALLqIrnlFEB/vbPRXdxVb6E98ihZUERVbH3WPVwidqUBMLNddPtvBK9IFI3EawMJyJmDx+hMC
6uQ6HduBmH0UqR0w9XPoJc3NXMfdwVnTl5i0US4s7KHTaEawnYMvJt0PgIFfK6Gm+QjyL2aXFawV
LYZMv8M2hdPFEiAPGTxZF1uKGLofTIHMkIlG9TdIot0OSA98eTgLFbPEgI6MWMSenmmeJPrV1yR5
juA0lJFYobKwaGoWsai9yxxz3/kp0G5f3Wnr8UvcTIVfO2cGPCiLQLwLh+GnBSHr5BBK7vEv6QIH
/2uYLk/B0Me70CC3jHlt8sf4zDnItgrvVn8TniqRHNtU36o1xEy5Fay9nyREsAHC6nepjGihRfXk
rbopNVKCVJIOx8YDr6CPPMSDEgIrUBL/1IQc5rGfwDvoAaa0bMC7gfd+u2RhMDRvaM6PUALfSokD
IpraQzjgc4cvSYUTPhzOfoOGDXaAp4SG//io643b7v+M06X9Yzunozno7xakHs/JmFhAL68R+F4j
ouxHRcDTRv24+TyIZojuGf6yZIlwdzHKQ2w4Ek4QyIMNje12aElA5YU4QyFFN4xL6kMEs0TcfWRx
3EIlQ1nm92p4hIYAUQjV4j/Xi4CwNYCca+AlOMB70023widvfmS7KwLZHuFflP7AY9SlkW5wJX21
AjkPLVzrVQxfoRm26VnvgC7T1PVZisbLJ2+jQSO9rUHCdqKSS7fS+eSLyT/3jbuPefzdJV71OCUp
bNftIN4SkdgCh/x9PYnrMg7kyuGve1tZaL0pYKRbd102HXb8CnHVXC5YQFeYjIzF0gcXCyNHhPLO
dV4BmDhEjZUTKEwSVSVGrGAeLyeOA+fdY7UqA4KjrYkiXG6UAXj99Lvrm0lkfo1ol36W/lqOo03y
jjiPBknKLCNBV8D8IjdOP547jYjCYgXSVAoIDWAHAvt1oZLu3CfmfvW85UlKfEi8xX5a1LA4LOHw
cg0wwziYqStgknABRsxL+I2dWhzg+6DxDxWkvaVUHQJdzDC/GdO8IxyxurTUvuhW/FBzML1UHPKE
EAyYlynq3P0sbNpkUzIMT4sYEDJIcJwJu/zufPazlsYr42me7mNbRW9L5D7Nmj3Ak029C4rymAYv
0onNo6apl8cOqTOIKUXWB+n46gcAe61GWtZQDd9NhJ0eLe2KjdNGv1F/NN+8eO6wrJuolMBMSl7b
as4DQmFVCv8TTGvgvpB5lCK0GOzVXM6E3qZxP+DBaf7u81E+DwrBCAqlERxTlqrfpZ18Jm5LT8RB
NQRtrAdjQzis3pkIaZU8aQdsxX60G1AsFnNbg8VnkQvKPIwQKrjpzvXknqVqI5W5MkKogGy+jXRh
J2MbfYGjALtZcW6i6e3q3IAClKNMHcsuZLfgvNmtPXrQBtfv4pjl7ah+xrMCVkgWVsAyjeLz9g6u
SdgFrgQrBpDADLAT7wMzomdP/d1kSXLVEu5fzVzVhduh/wDzagL/NqVvRjvjH1kt3tXVIc7itUHN
yZwfkk3kN/XM7zHFIxzWFIlrDvy+o+DdxGK+nScKy0izlkNt9RF5t8E1HFKG43CenxRK31Oy4t/j
uFjcYCvxFQZr3jCeRaqiH3O4JhqdDccpLHknwixiJLnrYtncRvPiv9i5PaJW7PdIumMnR7P1GMWk
xpvo0KCDMLMHVa/aNx1SpNgEq5gFapOlZxBJhXoXDJzfBrVTFbWL/qqffBwfVQWcoMG2p+5qL0KO
DMW20yCpbBiSONc2FLlO1hVMReO/r/C/LLsAFs9iFbBYH23/4JoAWFIjjbMDDOK0ecQR6g153w8+
RB2yB2VkYKXqO+kOW2vsZsMs018RMdXzirnTqeWxlyNJ4d5O0YMSTfJPjYxjNhqfI0RhOAWatRQh
tUCQECWou3HI0NeBZLUJgRaCAnR2bZ3TnqC3tvAY9Lr9AgZaBlkBSP61uA39+gER7baAWmLIcDC1
u0GkCXYopJFDDrSCrd5auDwHzvgddZiHbRleEuG9qwdgz/H0NK6AxdqK1WUPnYUnunvolsNsoA0/
MQXzdz600UWHC8IkppjGdy3z+p1nYu+uTiv33VtIWybxVN8ObIHEc3SehEVqT+tNCIIiGIkVYN1e
OUG5T5zpR42TD8KZadwxV/l7WAL96jHn3kPaBv/rTouCo3N4alK/LuCP+Q6k8BpxHyloKXBJWpuD
mIbCSdaM1gH2GacusAGX8VofVh8L2cSISMRs15ev4PA9JaGOstiS+Thq1yt7yYLdCt2/DZFZMqgH
X8IOcFpKC9gOkwZYa/D0dqGiAKCNKs7S+Xs4ClF4DeGlcfhx9evlkKTVC+8VlDcrpomM0GIy4TFp
/e91tDyCfrS3sEso5ngWO4wvlsfA7y8apwxEUEmdSXSjpkYmR0i7X6yX3yoQMY+kUhfJSZonbmfu
BZOvOIDx4/l4XGL/Z5V2xRzAjNTdDGUQFDyWoWJY9sNTE/fX0LLr6q7fB9vUyGjCrFgGcOqBSuGu
rwUWHI6KYDf5/i2pXMeFgXMYvaUhTLsyxkeUh1XM0dX41yp1mtcwdPoDALssaBt+AUdDZQGf7TX1
hqtlRlKU0an9o4gkwIO8kRQ9HNhuo957oGSiBUPCblTTNG9t8g9JlFw6UdNz0HkPAzAuuBbFmVI9
2Gmrh3FBj/EMEq3rnV37H0aCxg/Gzr1lXYu4AbhQdRiYDo66a4A0ojV7i32QNmo8h9hRpcJ4lyXD
uSLeTSzEjgX+2SPjwQEQHRpZGHDSshhE0cojv5puPOlI/5BTZ/PWa9nZYeRYtf6jL217Ui117wUH
AjKx6RLgCVjZou7S1RnT1UqhtpRyV+n+TbsETl4BKrpmdvujWt5D6fslfl1uhsYJM9LW0MbMzsEL
IZKZREwvnACrYV0E2oaSe69e9IFM2GmSZfyxaOfE2kbmFqCFVXJ5Dyhd+2ycJlEmQ7rCI2x47bwW
eb0gfd/WpvY3ORyEFkrtR9c5uUuCrn6G0K/haK0XnH7raWsQoaRyTuhdH4a1OTsNilOBCHGyFSab
JCtyMOasIAAn/ojo6ygsgaG4JZtxewGCdbrUb0pFuxtnQgcpokcWugdH8ZMw5DEc6b3bhPAk4y0e
aApXza6Pjho9UBkDk0kC8T5VDMTtRHX5UjmojrbIHytf44Q04FOEOyl1AfiJAtscnsjspDlif/he
eR744dgwyEOih4vQbou/xfgAWRjDYyuboZA+niosvJ1b7eMeRywsHAMSn4TZMzCjytguRQPvYfzu
AQwWk8LvTgS8kO3Qv/e933yHCfh86/uAjjJm0Ms58R1DIlCeqppkE0vGp2mxN0Qn3RFsy/qP4Qqb
YDS6WeQOP2oBxBudhL9b9fQ8k/Fh5BJ5P6ic36UcutKZHHNjA4A/YQytdNvzZ9QnP+AdicgdO4wZ
2D0whunnBr8ribK0IySrYhnl3mL5Ph5QYCCS3Lv6TePs406UM4hRZccmVPUGdUSdwI8PKvTNbHfj
SHNkCsWls5AKmys9JiSZAGGa8AFeXkhKSucGfXEc5zPvXwYvBYmFO9ca1pCsSHitviWbWahoE+cC
G431NuqWm6rDZ7nKMTwsdumfQmH9g2Kzj/0LDjSmReEduFX90BGNd+gClahSA+CddX+6Cc0IHCfK
RM76kUtGkdvnZuiq05M7zinamAXz1sS/S2r3SJA/KUrY6zcWdZNaEDQYm5cZI4PaYw84YB5TxoZv
QK7IHRzv9oNMEYUtFGjje2gkm32bEIoKQ8xo2sI63ZSZpgV0GCznPjIlxkeZHwyoCYHni3JN7WaW
2GewQ2C2oCvNDAveumU8K9inZBTuZ7UDxZccl/Fxjpf2VUTLit4+eQPFF63vvN61Jr6vJiQc2ZkR
eIksK6gnzo27YAoQh+uLEYiGr13LC5jenQYGqYlubzSSuwc38s9UO7eyD7szSUnR6LX95s4QgJIB
2QLWYZnto9/SH+/ncLAXAlM1f+rIY1ojigj0vwf4c09HMGFeZ3zyryEayd+e0n/SMTy6Kt4bnZYi
gWNFbcVuVS2UzHUqXiVDCncYYcXBrw1fOaKyEOdbzhGSpZDn8TQ3E4XV92jkca70UnDdR3gKfEb2
Nr7ZcJ9Oq7pvkF+RNyMsvOcYQARJykoER07TsobAdg8zrbuELbeVHC4TG39z6e+NB1cLdLaLMJD4
tDDhccs1cHI46mFSQ4My7sizKzuwVoZT39bgUAE8PdRiVEXDenHgsQi/SVul92RZHJXFUYUBUQhL
uWmYn1q4RR65eA/a9lcKphq24ShPQWlMVAtrNIM5judOlxleUNu3s/MFR4IPqN/IiQbsNza5bofX
eGgzgYFZIrA3ev4fYZKcu/yVC/noqglHUj3s0X7dth67dlPj5M42OWVG3Yw91qaEOLdH0XZVtf+Q
NqByeXxNcx9DHkx6fiwUu6wZImxCfRdd28FbX2F75AmMXcfkNPPmqeVI86LelYc+3OHdbyu8epEP
Ie/8iN9XRNls4phUtRyiEI/U7y3ymIkCtkOSVRXDktyP/XITg3kF98NWF10SPcuGQTA9IrYtAdgO
zK9oCf+hoEJawp9DYjMcTlDlOjCgH6CWzWyLHSqyThYlst5TmxyQ6ubkCO1aToxDZe1ZfmjoGhQY
MCMT14U2nIms5tWNRk4aEoILDUijsOvY7pMAq7DG9Z3lVPkOR+HUlSnYVlD2w/61Mbd8hCSqRr/b
A/ut0a9gzunlnakegLJirQTzHb4E4KmzW6TN0Ba6HaG/FN7JILDZCPM++D6WcL0X3m+OXDCIrNY5
QyH/M1S87MADIzoMsnCF+1LVjW+mHnIxD+/rNgGmcyYxom7QJsxEXCfCkwseaLkafowWi9lPAD+i
Vqe7NW7N3l+j5JQsAHsxtu1m8uLQ8Efk0DavW7JHgXOTeLyw0kOEOQ/7M089lncq+RlXJBux2dFW
hEU3hhlizWyOSbpXjEajnaXd3nW6K5fN1bYWVSh7wXPWB+mEe+U2RY+brRS6GmxzioFWgTRkeCoD
jqXDwVdLBUd7FGou3DiNKPt2xHkxz10NOnNs70cHkj7qLTgJ/VEnzx7yPV61dgJ4b7PU+0OYG7QZ
8AV2wX86AGml6R79bVdv4G2Q+FJmvnJuzVjDeU75cHeLnCMCgHZ208aiZkTPU8ayYrnE4PsASS7N
HXzUwtGXObRFOGHv7SOedQMrRhyUocGmgA9TQ9G1hbwHNX5lY+1+GEE69cJW3a4oIN0xONHU5lHV
vXeMvHI2nts6/jV4PM7gm3ru0tc5AY25D0eMPsJ8gbALYFabaRGd/RCtCE1mfII4Hl23gYHDtxSb
FDKjWZ+nAjl8PrmzsT3CwRHpfqiWe6QXRAL/S6Jctk8qVjZusA+qsIz5NmSSVb7SZQ+bt+OUJge2
qmz0+hwTfVjfQ14OtwcFYmfcQ8GFqD+MNNngALsHAK0hVhi3r4325yGVmxUBXFxBezX6jwDzPFgG
zMlNUDAOAK+Om3uJuMcQ89w+riBMqX+BLj/ncgqeN8ddMEEB5bTvFQTyEKY6KdDCMUe99t646w0W
OpJroRutBHEKqaJxDwkKBsUD90qs3DJFzixK4GXXKt9ik9WghdewnqDQfw2+W9AgyKJpyaSreph3
ArNtuxw2jAKPVmTAUG9MgAGWfGsoy9Eg52s0HJbKlhTGKaWdGrxUv35EuXFK0uXBpthwYn1P2Hgc
CD/pEQyEHuMYQMBLwIpO9nnSh5f/o+g8llvHtSj6RaxiAsNUpLJsy9nXE5RDmzlH4Ot7afIG/brc
tkQC5+w41+j9vb69n7UOdgs4dTNnn8NoFyzFpbHV9hRJ5by6q7BwLZBY9lYF3EwkRYznfOqPxJhu
AAnvyet8x5XmnHN0XsA19ZuclhHrshcnIHff6FrNY9IYu6rq/ghSjhmxOXyU0W7mtDCuztI+LAMk
4NoQMFWp2Fj9aLC7U9Pm93RVzEdj8O682uroI20bvtV0TwCbQkrT07u1wJcZwAS5lef7vrDRpcwt
hAMqCjpuraeRmEBzyHg07C4aRf7ekvLhpN12TIC4Ax6itPobScXQhL5aSXjMHebeQAB4FInDbNYJ
ohGq4EaboT7hMHqeUzBXDcjEz5h5PQykB34T8Oe4Nw/7v9XAXlcGzV1vjdWpZksbsinYDh0xvVm/
rZsfs2nIJrbduE1kvW3Ye05OaZ8ZlXHoLutLseoDegTIwZo/ZyJ9p4S95vRC3Toc2dgkuJC7Z/7/
y8L2teqHh9Sjz7IaD+lUcYCHMmocFlWRou/r8zdioeMmH88pyK9iSanMdVOUrMqZ6e8ztmCnndAb
3IokM7/9MQKfeTE7cbhXrf3VtWmsHchNGOeeDAxeduAZQcVH4aHpn7P0Rc/JJ2L7NzVNeMMbpvFh
3eeF94eWWmBp8bcNDsVFlK8FzT+qz2N/SQ8GYYwRwOamqRjFUmOkMGWNOfi2g+jeyzLZheXqocgm
D4WKhggk4zyERJQSi4QvVexMJBlw2OikPPZs22Ux4TfswzJWy/BsUDTSeCbUrbMLEuMSSIQnYLZu
Hmwmt3tnMU8iPeMwojoLZOsBtHRTE0mzSLI+wGomqp9+QSObaGx4nGqL40rwhnhee1TOurWwSvaZ
vhSW3tcw6V6G/x6mCvQr2Xur9RGWs3HQmSTJx6Ft2tqSCjM9WjxrXCjfqyuNqEuCbD+ocbsy5cEY
aevBdfRw7cxwQ4xgv1nNpd/CuCuSaspIht2FCbTY18q5V/mw0yYfQ2pf+Vw4nkd703bw2Xhg8XTt
DA6mqSl+plK8F8DgpI8MrIPme2kCdJaGQsVUvQgl4ympYIjNwnrzrTxKoVeiQMt91VtVLLPh4MMN
Rr1NcOSojEsniSvXRrt8oxDAJ+/4sdZM1KmW3wthxJFV5nt4/PDB9+SJqL79GNr3KGqODYJ2s08P
lciiyve4J5GspM70F86uH6+Lq84WquqmXz/x+iIqMMctw2UEQsHKAX0eUF2ql5CMknIpH9bUy84M
rT+FYRF0bRy5yJtdDhUrRTueBdePufYXPC8fNzCeH/vlmMlVtssb6zGqEv8NJqPeijbzt6TSPCWB
uI6OgyN7yB7HG2mzFMZhtNxgD9FVR8UyQlV4/q7sOEjK3N95ib8B8xMHelI2lE/d0zt7WsdhoxEZ
HpycaJXVgkQKKpnuyOe5rsMIusDAkruY6BqzfFFkHkFfkDPeGRmObZXHhHe/VZwYFJRxNQZg6xU2
9tyr3qth1Ju20MfCHFDuCm5GSl63dZ5tg4IlpwpZ0kUdhKhiyprrIrgi2XoVE+GoSLHC15SJGm9B
a6t91rQ7unSODpjxCwKtbSvEyeQq8TVPXl5V7KCqy3a5dhhWuzW/n4imvy+brnswiuZfmo/S3SS3
gcwx1EEvnIdAylHbmj/FwsY/plYkND1jTKUi4ma5rEZ3L8OmhVvy9T8K4Eh+qo2wRYMcHsgfth5K
Ww5Rmc2RsqiKlABka9NfcpotctRFGUAiRVAcXXax7bge+T8eRWf8mA69Hz5//DrAifBM7M2QNCWH
qQenh/NSW8up5hJIi+lClHP9SqEHYgFnCm9cQ9Rrh1LozgOrHIeHoayXowqnj7rSb8sYxCr3uIiY
m9LuNa+6TZGmj4OaimeRZ/LKOwfl5k7vK+me87r4G8RnNTOvt7MG+UAsPypMf0B4WLhbK0xuy1i7
xL5VfMiEOdmdvtdW9Y8uQnjPXt6alB2mDMuPbA6fqdoaNm1pR+SDbxrtPoyl2CcF1yZzZ212/2VK
fsO/EXerRCxLdRdq46voODDLlDQq0i3CrrtD5ckd5uKxUZ08GzVJbwGbo7pJZCzjqx6d/Kit9OTM
XXfyMrc4OP7KgdfdwtjSZ9VMCZAC7FyRO7ExTRxwY0atmdgM2exuqEHYBKbZAdkNMxUoRUOYs+/F
op2gS3XhYFSpnX3t1/4BBUzkDmwLieImRt85kTLf5uZxnm1CtW0hx6joqIurtbmFAQG5zmpzK6Zp
2Y6e0Ly3w32S4p4XDNxuYPF2NBe/cu56Or4Kls4mqavNoJiI1+aBITIKQzw+4aTzi1w7+zSjAJIL
bTUyBR0dk2mbVNWLEt19GK6HLugPSWu7BMEMnHVFrALryIw5sxcuaL5QOW5VZ3cbTQUDhueDmRXO
JljxdxIose3n6c2+xVdj2N0bprzp1tb7ouTUl+y8RCOAMTr5gyrzK1yneZhtLU8OzMFOJePDzJiy
CeCNGI+5j2XS7wskEYEARqAJ1I/dcPxF3hEnvQCG7pgNg1HGQfazKEYiUqP/BeF8ypz50o/mS6sw
ZclkOfey/6gzHIAKEU4zExXvd2lcwGlCgbgHxy3UsYai418A1bBhZ6NhSYZzYKW3hGz3eXb84piJ
4VENw9npSOlDpuFcSCxKN2iMDzVWWiNxEI8ZkVflcb7AviHSaOLEmAACdL3XwIQkbGDMgjV8yMQ6
EJidC4diHV28UodNh4+75u/T3CHLEAI00izZsW5d5gHyD+RxEgFmVQ2bdZ6NdwdN5CffYQ5Qz3FC
AOCmA99/DK2yP7i1eSkWbVMfjKwo+fMTBupFH21Z/Jmj8TfUyvvh8ks+ggBeI23QJoS5s/fkyv0U
HtCUMWCSBeClh6mf2jj0p42ewJJQznRzUG7QZSyg3Cu2o3zJYrwQw24UdbhDHQXIYTgpYX7Tox+u
bOFkOkRryd7RhQM1v15HJ6kxJp/09kBV9oFcI8RMMIpLScr+HBiR4K4pegdwsERwYhE/u3Eh91e2
9EGcK/qDCcf04F3yMj/Yc7abHR42xv6d33ovswPA107cicnaR5V2RmRowHX5wiSFQI4wEf65m+s5
IuqcWXpg+zCUUCjA5KcoUp6YcNzaiG6bzqqA2DO2fjnTUueroiFtpKfkDtVCbhwLX53XQC1vc5Nf
h8CvPjvg1qPv/9ehW3xqyxpQMqHQp2xb+9nMsIQshX1TMyFD7ZMBEZN9qileOGS3PSctA/O/KhDq
6Oopp8nITsd9Hn72rnTRIGEdHNDUi5tq0ju77ur70WIDPqaVj4zVkOQ46U6WUWs3bXq3INi7hpb3
0CU8yS1/KvMNUZ5pc+YJfAaVhQS1hVrQgNYfBDFNGzR2pMG09+XAg1eYyC3bykNk0TX+kz2L41o6
RDkvtiYus31dxRxyMDnXtKvsQxq6v2VRH8RtVMjWcBfUFaFSbRUk72BvSAIIdzkr172rlwGFFLfA
trQGFz6VN3ufBkocmYrKJ83ZsF9uIS2qqNSmNyRqQ6977gJUvo4kYqFofOaz0q7XAR1OXe1a3wtO
YkzXaB7XF+lNOnZJLH5jjMj/y8vMo/6D7bdGy76jBWzvWJUd9QiHXjKC05kEmauaeZu4Zly7lcto
hVxpDrMWh/hgFbg1UXov6e28HNz+wMug79C8v1TLGpyS1f/13cr4pRm8vBb9ekBa51+Gzk+QQJOj
5XaIs4cpQCGk5tDGnenWr7XT2pAJhYg5pZ6HmURtIIgjuWSkoSxO96UETxwz/boTfvo8hN556WDq
ANYHdHY8UJFbd8V/7mjNP0zi8mT0rJFOLbaMs6S7tIaxZaa6rLMSL2uWGlEvBZDWbJ2JpfHv8qnp
mRLVcqGS03lJVqt/s8M0jFM+yItPBiOEFUmBvSRfEZKlG/51noGUhJnc2WIlhc/VC0hQ2i53PVQK
tGwnn9N03uJLG45D6V/DwjlmjKbHUhrHcGgvhGw5e8w+NrY747Er7Stx4cVzatrqxZOA4M2YIQe3
9SZ1svk98JfmPij7+qEdKojKni2kTeyR/o+RcQDWuXoeNChoW6Rd1JdY9xq7r85ybd0Yu2/x5o3l
nTNWT+3iPOVgxScqz3edYsKadPjfXNo8wa3Ye371MwsXs2dPAoPrLwV9Pdk5sA3vjM3CPBtNmm4g
ix2cZPqvN2grh/8tYyNTTEZG3kRaS+Iqw8nsytgdh3SrqxxWxaPuO+Qm9oV1E0YN/fPM0fKQoTK8
w15Bjk22crXK8pI0WXCbcCaSCLupyYkSgQI7BtJjsEAdaACSNfW9r4LhlA0JSqxRcKak5n0lZnvT
k0+UjS7PmJEfTDZmKBTrOU8NEKfRBkcqQFgQX1iXVtvg12UYPhvETuxJYd2MSN+PpdUcmpBZZp5T
cM2Z6ai15KvjZMgvWt56FD8pUlXfcAK2YzCyxc5mrgbTgnnL2SdnazfC6nJTZD14DEIF4Gkfcdd6
O90qCiqjYLJVzNSD7KThsh+hTM4ukxjhl6FJSrtmLxpGaFW/ttxN5QqUGYZT7lKT7BFyRmiaijs8
zulDTuJ4eWrzKTg27SR5jyx7WwxpMMTCK9EZdz1qirWofaZ5qlQmwgG+klFXbJIz+sgJyDouRfCD
9bS+BnKe9onplL9GGp6tyr0as6MPTW1qVn1X7lejJjd7sa5OOmOXocUDybhf/yOXfrhIYtEzWqwI
KQUZaZITTWQNTBxNnFKbRuR04avppOPOHwEbqEpkFOAYINSosSO0gxevGO0nqyL8FYsA1hOX97AU
Szy6BVnMnKhqdM8JoNra5cu9vFET0hKgnpD4/O4J0JtVIJ6EO3IOFPGRnYfmYE8SK9qhSfLJ8fzm
+bw+5l733TGVnZPCItukEF7/hbqyPo5tHp7mQdpPnQrNK57lS90r/1JIaozlzMPjNiBcSfUnUnSs
3VQ4/2yIlpFEJ+ItnNo66tU6NnZzb/TIOv2llJuu1iv3B29CeUMveVKmvrNjluyTNeZ3JEo8hK29
rVtvlwTodwsVfPWjj09LdkAH0weLd0PdRkD3YfZQNRa8ZdkAOUynul66h8pbxFcjFdBz70dpWG/C
Nu2fq7y5GoLvQRHcHgAmXeuu/9Fuj/uG1q8RL1dPHy3QOpKaN/BfRG+26i5BW2Ux0ubwRDIae8MK
TddkGPHm2TR/KpEOUWrZ00OOTvCjsCy5Ncd0eAoRYXKDiIRj3v6XE0rA04UOpHLt6qIWYR0UhzgE
PEe8HU1eBwprJ85dqDDjVwOFCXmCzIU/EQObTyReZaEbp9qUtiG4zu2SWpL357dbvfSGzsZJKU4l
6HZc10y1LU1ocVLcvClJfRxMdgDJNOmY2XlNfPle1RlKQVsjKVL25AwHTtgMrFLNUajKdkOAyfRO
1ikzg+7yk4Al95skvTaWT5aqwnfkg+oGKg78IjgbqUKelI1vosA0tdR+cihd7R6qlRN5qpeoguI7
VT5+ENNw1b81W0YSDHxxt0ivxVfTjVDLyq72RWVeDN9FQuG0qIlCvpKMHpWAZ4bbFyghoc7W6vuD
507P1ujCpK4CJiAL6o0w1hgm7Nk38/OKR4CFw4unscAuiJ+AfHHzg7b7yF0djXB42borrNHk/Vsn
F9Utvo6D0OlWhCEiFy+JwfjGx9YjWTaoCn1gKjhIKuh0UeYZbheYFKE7TvIe9iIY94YB9ZTaty11
uK9raT1kMjviMLtM8ubySe1N0c2UIEt5rnw6rpFvLt6NOcCQ2P2tpgxOyLj5gWH66MnePVYsdptW
uB1Ju+5TUU8YSBr/sU3K6kmXxn3VLH2DyFUN+0Wnl0SH4Wb0ikc/cKz3pc1JAvZutXsBFMFxGnhG
kzwBsRcGTsv8piYDcv6cuKZDL6+OQ2vUDwMVBHepE9Zbx0gfZFE7z8lgIFlL0+mCYgf8UdXIbVc1
cE00JqyeTq0xzrkpjgjCD2tZgJ9V4WSfuixdeMsFIeGx2wSPs26yk+XxoZdD/p35ucU8l3ELU41t
PncZOIGZq0t140AW5ejPOUxQV2SuBVU0A/EsoSJ2V6hnJoHxzQmT+orgl/xrVfxLQgwthGIjtpuk
GU0OMi0W/e9gbZ+EAdFrJkvkS5sw6CGYNrPOIUhQxgah+ym4atRq818ecbOV5WOIh42z/o5vD3l3
lR5KtNV7Yv+K2EdAuwGwWl9lTuWVz9famjUCdtesAJNyQurqcidWelE5wFwp3hPX+vCm8slmDOHf
xYHhTw8p8cyDADWotdyMhvg1pmxXBVC+hfdOaxBaT9IKWR/N6sZxaXVGqvkv7FXLeOt9DLrbolfZ
+wL3+CQDvTeJ/kY6JSMv4JOqJ4yPpbqFQNTJzmJeJX7kyDFx9X1tcbczW94cXPQlN05U4nvYaqt2
PwpCybHVLkiAbv5RtZxmq7+0xXjXLAMlfHyF7sFWM7Jp233wVvEgUpPYVQqE0hC2V1mkx6Q9o7Q1
y1c2J/qgEPpPG5OABXVwOr1yMc4LiU7gfnRZPjc91x0a96fRw0g1Tv5pLRsggokpiBlLufcGN9FW
2g0dA0t6DTvvLiFbG9fX6u3WpjlWaXhPcEkLgGxjTkyMfWfKxzURaCrW8ILrbjdVSHGgMyE5hJvs
e698JsM3Codxh/SyfJ27BbGPZgWRs7iiBto52P2CdUYD20yPNBgxUeGqjwYkUBszrY/FjMeoCisM
auR8D0sJ/F7byT4oGU+1Ya8vI7smMZV5upKopbYkQQBaol9DbLMljguhk1lhEFPjPkkRellNfEt+
PQ43vklj7udZLuMAz+x944PfSnULU1pxqlr5/TAtnJBh+W+tfNBnlnC7NC6Ozk/k+OSgoPa0dzQ4
meHyvNgLqYY0HZIIrSLalHhfWhIqx+BQmI15Wl3UKWmoa6j9dP7uNBlbJcbOswUS+G/p1N6upTrK
Zp1Q9C+7puzCzSSrQzeKiQkxfB+dYsYk5N23KYeYCehnirHfeRnuAY60b+WqrUUxzUOD12coVycB
Wcl3PpJ6bXeQXt1/XLd3BoqJajZ+ko6QpDJJdqqr7psh4aNY/W5rAkJgqYhdtNq4gOA/WPGrioSD
Hm/RiCAmDldOIWQf+lsRcWoW1YctxWuqw6M1J/3BxFACiL3shY9YqKdNngj2M5jdmSMR6S0ofGAL
boiymaLBxFE3yeU6u6MX66bOj4uXSRI1IahUTzp6FconM7S63bRWxPWn1EQOWIlV1llxSuf8lLvf
BcmpFpPCxulwjvCb5Qogwz4hKVwbjO/lZ9uqO03i/zGxZjLHmVLdsv421uyEzyK4lNasiKlq9d3a
KD9SoIiMAuLOsfGmsxxPxAX1WBkSK51PYcaYlGXvQYvWIHPRlRa59RR4qE2T5i4LvIts8cHUcwiM
tiJ23RtBMTJ2oeVq1JdgBB5L89yY4m5qFBHA2ciTmZ0nAYlqsSgA9lRbb0TItDa4zs0OAJ4qmd1k
V5CIBhZrYrBk7Mvp2Gkb1Xau7fM809sgrRc7y+ttSei9a8mX2UaFUFstyXOEfk7BEjdpIPkf9Zqs
0zPb/KvH3Pg4V/lKDHjCqzghne+C5jTrtnhhvUMEbKr0CKSS7juhuKKs6Wqn6Wc+ct0n7b6hNQJl
64XZGLTRXkPvRWTsZQupK2frdt75GcUmyRCGsQkyRnPW84oGpOyW/wrVtlu3CBj2xvQuyXBY+E5n
HXJh+z8L6/HJsWuBdHjgxV5FRjM8Q5DJ7LirE9fZYvVeDzN+V9vX/yW94Rw9A7SHmRSax/fKowuI
B7TAISb9cInXmdrlHBCYPSTfaWeO+IYpweRR0VnLskdvg4OGJRZ0zcNlgJD6YJ1TCD1RqLQ9Yyo+
JhPh9CHtr1vc6p9YXcwrgeVRIfUrpotyMxhw7WEyE/PVwi2lopywHsq4MARovU9Hjm/2u2ZARIg6
5awM67AU/du85H/IB96Jc0k+RjCVDQz4X8maujesoovzRl8CS7ZsP6KK1sx4nFuzPMubYp4N+pUg
Q368l4a/eQHOtlZ73N8xpHCzcTjXjgamoJih/q5jtRm6DBBr6shzJVhzr3Ko+aC0PQjMfC9M67+q
uZGmJTqxIW0gjxh54MPKi21yo4ftdEVrqCM7Azxq0FpaFWENlIlWEefAaGzbmhquTR+U4RUanUyY
ItzYZf3msQ7QoAC7PtQjOuswlZ/OAHFnT7n9RZzenSa/78Ow/XBr0zWAnZCGjjidrCFu55tgixMs
J3phgi9zJeUx3bAQmm6Dizot+GmVvhaJP17mUPoH1qMW7aoXxn21/E3h+kEdujqaliM/MXRBCtH4
Gi+tiI0CI8fU9lv41h1vzrdauM4rNIKfnkVRSGxomKcgn/gtEOyzrvox2dPum0Vpb4z8tbzWPoU1
dosSGHYLKUk3IEqr+dUZQLx2Cr9KyXWrAG4Sh56bqsGw0LYOOCXFzBXyQix8+bBJ1XIjRJm0JwII
ttWsd6jDZwIWTFZXL70UzjiSkpv9rUWh/+tFqP/c7NPwxbsphvp39FusxNa19Or9TC/dXqAbGVFZ
VI/eql8GU2g22HLgdIcjrlKEqu6C9H02T67jf7S64Zzp3xdnWKNSc+abCOrE5FrwP0jPNwWNFreR
Ff1Qc9sLQGKBdPHcQTxOUwFbHuAh7omZvM/XdP5dIHzITOio2Vqwm4VLkh3klGfnBqoPxjjjJUFZ
Es5O/RGkmF6xTPBy8NOSMisPo6zffcPoKaUGeTSYubPEZnZ2YmZg91Die+Ufg9tXhvcKARZ75Lnz
OZ31vBJlZn8Fs7ecdEHPyDxgbSzwSH56rAhkrkmVXWjjfSSTSm6WPgviuppv2iFKSd1eX8ti4UMO
EUjQiB31XbgXlfyFNGLQaMuDgZfp3mmc+YlGzu7MbPtV5iU3tywQ5nrGNe3lbSXMSYJmuPfissh4
ksyS+uxg1OItLdCB2PyZsMfUrAV20cbOLRGr6aqLKHG15DObHosoR1Qm6aFp/qyk4mIEJj0jqiYC
DW9DX8O20J5RkznNeGHlIIFlbpTiSYYJNaHN2Me6NdItLKSHVM/KHprGkGRIcjHYi03av1IdcYT9
G/LHPUqqHXq0Gv2iCjc6lQxRSIz5FtP5rg5zjYyswSjjOq8kPgbMUdawXFzMXcQK4BMLx4zMiLEK
poPX+0+NOxtxuowXs1A5IID5V9TIttxGbDhL7sx2/cAmomLLGt77YLqs3ky5DDqvt2JxHrQ04wXd
qqvSrdNmnGVYkraGTVBMiSMd1Cv8TYPFIfY7fRsXvXzS/wIDC1lxMSRoltJD9ZkMeq+W5KY/kQ/G
6l1p0fs39MZ/KxorqiIiXXV7Pdo34w+K9YUew/GtKyERDYBf1pLHrG4+ZlprEMZXiK+Jpzv1ufnH
7X4Dd1Amuqs53+PAYxLU5sNy2/vo7X401U19tHi7hh7YTdisR8SQTrBrG0WEyvDrWpgvFjZxgUn2
ZSkXLFAAt5GTj0i0vOvNNJZ7mps65E1250fGAw84s9631tjhHbTLyBTpm4eBojIpnGkyEvxWAg05
XsHycLbRrvM9IbLoaA+/Xwqw9JItmmQC6FwnrXdDT8eYaR8G8iddl0uroe7k4kNe7PkImOy5sIg1
sU4j4y9v0n8d5L20kX8SLlIeQrISwh6BZmrhpvLDr8QeTtwn0VrZM5MGPX51C7Rp5o9uGb66GfK8
IfMfzaV7n3txyvv+jtgrlK3uYWmzPKrYw492DVzXYqDe5NTMXrss/KhS5x/28O8mXKJ6VdkxbORH
r2uFGIPkpgIr2CzRc92WffSLlzxAyz91XZRAmvnExCSpzdq01sDPXamvdTqcyHO4ci3dTo/U2JJU
ArxHzSd5uJjf6LrvzqVZv63DsKVklZCbZH2SLkh6smBqLJ30ec0ZTAKY0mHun1o/3Yaa3BCIrA2q
jmbLhVjDYvflkUUlbkCopZ4OuBX20hvPStWnxb1tZhmXC/lMcVhY2xRbirKHXWIA8Tf59whqM07B
c87wx59dIRSlIw3qiAfEulQdMr9elJ9O/yXq9cXs5N7AlnTowmwAmq0Vu4CB1wxKnvyeqFC+Phie
cl9LgykXTSM/0VLZsw1X/5miXx82SeeYz8tgBgi8g5cWpcPO7ciecGEXaN+hN23AG+3PW7fRzkvf
Eo/p5qSitDnJRXaPUT58yRdOGPIcmy1mm4ehRXRkBi+li7RaNZ+thyVnork3d568VmACc/c5FEdp
JB0sho6Crl/ieeV6DBHKKeBvZLHmpTSyq9LswVD9Z2PI60NmtfuWMsJcYoxoB8ZOPTwHA95CZvbB
zfgDsc4AXF/yvhK/MkCixssEWe6EMT1SP43CA27gokANTZzTL2YHaC31m/TFb7LmhD1k9yb9fBv+
NAKG5mPtEEvhr9CO+qQzGszC4lB47RsvAbNfNh7LcnpYhfmcWPmdotgvCuz06NXGcXCHZ5x2l+5G
GzjwTBvbLi5DaHuPmOQ+EReOsAXYifTNhMN31Sf3FDBY7K7Wl+Wk91OOMSKYxNW3befH01VwqPF7
I8B3C0tQN2AaOdQ4KoJUDP2Hk+umj2ufiaUEC72uiV2iQKeLIMqT3wQEL/ZFnaGUUEhZ+/B7QC2a
28sOpwSZFcFq7EnjLrb+HGyrPvxxPaONF2hTcvuLBgE9gUNJM/onk1yXb2sq3m9LJjETImrx7S8Y
+EPk34Oft19ELcZkoLAZ2+xmA64qh01ykjScd9z+LucFz3weaoC09CDQNI3LjLCoODra2xWy/+dL
noRJow8ZRpAUURGWI3vc/E2B8oeIA910bZzDsE64P4ygJcqs3VqZ9wvsv3U8504XAYrx0MUkZfjk
pUOhzvvZxXUjOAz+VfR7cMYSb2I0VXPfBAiDC0yoMpkPXuscTdF0uzVJIktWN+wmR3RV+RlUF2rn
2rdIAgECvzVkzSdBc3bEVY3u3gBqXRVBAQ5+efeKCW3Z6D44JFBLEIXBPuv1ezElR9Sop8ylVmq+
PW2aOdzmYu2txXquahSUA/ncshbZ1k0Dc1u5rNC9QD6AFKJvxy2MZxuXjdpmtjkeJw2M7qcumFyy
oNCXN91Ng50inBxQN/9x6VMXsMLNL62/dL9tCehFXtZ2vY3LM1rlY4eEjeja25w85H41bpIWq1e3
ppDpKG2Mwma3xhp0nNNleecDR6U0Gb9h0n9qnLYaRXIYpLHkrs6FilzTiXVQt3ednS3HMnhfcr0X
FqOpnT/L0nqeR4xfqtNHc7Xzl4mx4g3M61wESYemeIata0h46KGZnCk72Jppf+4OOrVVVOVw6D23
yEINKbRJlBEVgHK8/QApioo2HZG2J3fakJHpd1+3JLiFNOkHIdsP4xZJAS2SAZgZNXc6ck57kEQl
0GecGMb90iLxq6djip17cIBlBxzxxqp2pOA+1ShAt0I2049C3nHWAjgPXwTieH4vpifzkPvtLimA
tS3EBz3AOlumDT9jv1jeeiUbD+JKf1bK31TZesyTeY9DT76YC3ZHlJ8kNkCk+VnPUOIglJHIqlK/
/28cORjIyetO0Bighyt6PTkVFGrkDo9doP5yp9SC9J2hkDtRt8m2bRfrngsIHkJ2h6xa+h2h0PHY
FdMt5CmAJScHliTDV1mtX6IvcII34z7DGHwQ2Q0iDW7iiFXbLw2GsSTCEBXEpkbDQojTs0oMWBks
/9J2sL1ykBm8pPsALh23Q5ePRxjSLPJ8GZITppeI0LunxqTHpaYqfAcg00IkzbdDFcljYdRbcxIc
M4NtAMZAY+jOq19KjSK8Ydx7SWGTaT9IzOzXWOzRjnWRhHdphgZAeIu5q/vxNbjJ7BzKV9bAo+Eu
KJpjzcb+lreGzdywYrDg8yL7uWYnASL2hh3ih/GerAqGP5U9oWesUOuGfDA8o81DiKyWAXhtn7u0
iz05/zTWuks1crT/OTqT7UiRLIh+EecwODhsYx4VCs3ShpMpKZknZ3Dg6+tSi+5Fn6xqZYhwnj8z
u1aYKXuM2Xe2fiv3Vsq9tSpi3vJI/QEhnqZ0yzOIS34emIRWtBgS1M6YMKOn9bNlcHbEkzReyQiW
r0HJCFXR3n7uRNIvACAu90lK0Q0hPoTqGPOMaPgvLjXpIdSR2A9jKHaVW6tz33r+AVtcTaA/ZT6L
ctysBES3cpElFRtAI4Ib5QRV91ZK39oNvuAMrfAAYQZG0iucj8jJQHXZP0R78t04GPHFmZKzmCr0
F8XB38D+OEYdZ6fNscKK8xBAQ2VfTvYqyclMLnyzoH8EoJBiruf4SmkEya1TWke7yvBbQtVQgKOY
pLsrcvu1wOENkixQDxXTs7euRgJcaRl4+7FQ3s2gXXjc4H1yDqqM66MrFGuHOmMxY5UF/Uu9w8o5
m87OaAVbyyBrK1EKWHtEB76k/xp4OVMkDz3rrIvlYXkIs64ifqBF9+jG5UGL1HmIAiJmOIzelnaz
IYyCncRisUFixBsukAphQGyruXa3roONqAg7vu0KWjY4gvixIOvB02y1JiJId5st9x9l2mJfNGxV
G8mQ3dcML4Ec8t9xaj65/4cf3IsSDFIMULYAJpFPT47RiK1svYM19r9j4+MB5L6dHbqp/WSB8IBB
mZOXchUYYHtRmKhIzmJQa60NQUQPWxaOkE1Zd8GfUbaPIUPWPIFu9eZ82y3RgskLc441kwWUHR7o
cmnXlJA/jhLCRx59DNV4S3trma2uFGjcBw7ls1m4e3sRQzjnMZh+676EAicISVYW7DOX7rymG8JT
rBkokXceIxd/cpOdm9Q4iSx7G3xrz4X0xHH24BruWWHCZ09vxFeufDvyLBF2w+IYpxxkvOp429D1
PLppRqkAu2juxdDOmEvYczlXnu1jYZo/iS7eeILoyWtM4JcOfqxPmUr3loX1uS9xq6x1EXxWk4H7
Fd+crvR8UBnbldFHjU7H9pL70ylNdbsy+fpoYTz4bA06WBsrq+Q1U2aXniNlFZmST47bUIJbMoqA
3HE2m6V/Yn1FJM9AeBdD79wCu3Pg73Xc+1SdV1+zZ32QMv0UTnEK7JF7NK4G9MGOjsAL3TTnQgTG
j6vDI6xW5FCssExrzcmluO3RauZdn07V6wwmclV2aO7gqMjYOKHpLzAacxeTOh1qWlCXs52Ra8f+
EqPrEsV3C/yars7XoyVRO9pbX7bMdRQdJWyiceaX+itthpd+GvH4JNPnFCmpNgVlL3pvD6CGgLyV
c73BXNzszWHZ1c4I6itzBrDAqAp7zXdK5y5qTF6TKLINL+2NGhkZ4x5DRkm4vHAAnXGtsmq+lXWm
GRIsiBf1g+15TGtkHCwq0HbY5kNO+eYXMxe/3naSJ+XNGM4TVAkmKXbg8Gtx5bKkIsrLG1g5UESG
eSkZlSwl59Ktf/pCVFsjafll+EEqKNizmpcm9IKPbDCjf50X+ZesscuGeQ2MVZQU7asVQ+DiRbcn
2skWEYMP1swWDsTMUZCmjvdiNTnOoFGUbz2i77CCSNQfSsNs7o7i0hxFLn9nAi2d48Pya8eDNhec
psbYQhNWfiBtvuTN5NpHS5VtDD4DOOYY9HwTG+A7RR3FP0MRHQPDhb0WB/HJErNzd22He/VUuHlz
Cltr/peGGS+4ykm+Rc4/BO6vS58czR+acyVYzGbFLjB7+a7csSabUBfXUXrzvIeD8M3Pey3DzrrJ
IOvY02JZAf4Ecpbl/bQJ2SxGlpldGja0KKoD95glTVdGxoMNpGf6P5TKixIblnjg57K3Uynvkw31
u6dfFJhH3uwjxhmcncpyN63ytr2zcCFCtMSp/+xLn/9bxmbvuZqp9u1cUvG1PyMtG83iX1XVwtzE
HTh/410eDj3vS2PldUYSb8bYnTfSk4ZHmwQx7RzW0jtxVaLzLYGeLgPARfJ32uINwVWMjyEcWd9E
RnfI5KgvYBqMa1sX0z0d0UaGNvJWNXeDDR/5jkRSsy56wq0h76i0co6+IuLeQYI2kZrMHvkundmA
MhtTqzMESoGzOco6rgmx5NijIhz+x6bJKqLolVM8NT0ZBDa2JlcptneQoMaVDSIYqB0bxaV7w/NR
35SusXfgbcHJXp4syW0tDXV1rC0NAqYq78qT7t6x++Ij89BWifUkj14N91syI1wi3+LdafeE6QSL
8DT3nsbR16fUGuNHrdne+cgQtzhlY9Voj+DOmH/bNj1olFO69Kx71l5rJpsuEOVJeJjZ2yz1UCLz
MN+YC5HL1JyX4aC+6yzVHwAyuaGWOSHLiB1f1DAzjmb9nodwFS3eA0en6maoG/QermA7ltxjpjq/
FyXeAbtOK+ZD/mEgYNF28Ks3x5TBo4f0Bl7URH+Z7NqJtrnjWe02iGL510U8katM4kTOIESRYOwJ
jZRJek3FPD/hucKO0OdR+jpnxm8j47DHn296b4GjjW8rVsGnMfNvpG0DVIDHEdPr8qU32mM3z1Cu
wHwBPWDfrIpH0yEs4VHzuwI/Xhy6OPri1lFv6bbDREC+UOXWXTahQfN29QgVKT7xq1/FWM3GZc0r
ZcA9HAtRw+9fkdabxp+UDDj8aqKh91HxkSchPdn1bK59w3VfHWEdsrTglOFzTPsxeLZQz7dFi95u
KuefGRYfUiYPgFXdYxmhPbHmdL+icvYWfafF9qWTFgyCHLcpCxMWqikCmRz4xFK1zYGXsKNrnjO7
Z1Rqo48QRNbKx0+ThAzugT//kR6t0x0Xe+4O3giah7lB5X+kEM91WJIJaFmQls5HS+h205VwC+v5
00zZ7UKzye45T9nF4YZK4ZBLVD3zjkPY/QWEkx+NDrqNE5sXSw6Y1vWzUzRsbSfOSBKrxsqsjC2Q
Npx1w0SAnpPCGDjwE7UEy/zg0WdD3INk29Z8Fvw9FgMN1Xx5HfA+IKsVOWwArDKQx6hUp1oFoO4W
R2or7klCHKBTPN2NZT8UGnOggYZ2Iip1ADF/wqqywV35HDcVcRD3MeJz62sULGx3L1XEndTsvDMJ
33yVabaDZs+XuGGN4a5QtIK9rqB0kRr5n0XxPaTkPOlHeYR49Vx5XQy0sRuaW2jwsAYeAQ0Qcd84
V/KPmatRc3QGoCZ7dq6uXued72OSdobXyYxx7qPOJAGJibXTVyPrZ1+8G/DFZk6MEoWttFuSugJc
7Oj5xi/e0FU9gluRw0Er71W285lkF1+eDm5sd+RlNPDZpm8oYUBrA+sjaiwcG5mKN3FC6lCp4mra
tX7qm7x/zSPUTUbFa0O1nLbaB10ISn4RELBBZjj8848WJ5+Hj5gQ4tR/tKhEO/gLxHCa9q1BGH2K
KXneBK19JTY6YN3tgVKlqC9iSOTfzM4mXgbcAp3GxoRV/FjC2PGtfyeBbK/tTDxCjAepBK510/OM
AhBBY6oI1HaZeBtM8xWD5z2BkrAJvJHpAJwnTU+kYR2vAU8kmVDCHTe4vTHxdaaq5SjbxIV32Zyh
te9crBAL4aXz/+XsjkbEl9sco1tH5OP/mDN5fyev5486N78aT06HHI/ZPwNHJTpaehs7gzjmZPTY
nsTFMvMvkr9/x+UGDD1k4HZubbMOTNxQIspyUBF8wfRAGmhnmtmJ3XCzEU1GMK8AarAqJn+DvOpg
1epPnB/FdgIWPSjImBXW/Ehn7wmgrsLyQVbF7IwK33ilxDr64sSZbigF63osAUQrabMVAFF4JPES
bNWUvgypb57xHA2HMXAPuSrotoZeQJ6Ki6ONeUuI6qn0J3Nfca0UMrnpnq2FYfvqMSKnOHrTrU88
srqABNES5n0u57MP6XQbkIUc1jRI6OOiBu7JOE9sKGpxCPzhScUFnkajIkGiF2kL8ZmNCcu8ssdi
NAXOe68BdpSqnN9iXt7bkFw9LOYo2kqnhoNbNfZbFtrsmgNDcyJTSF8lxBeCLOcuX80Jm7Z5hqxa
uvM+rkT+h7EO7gB4tCOzv7WRbdTc2mQhpbm0v6yrsCE8k1t6IjjUBvo9C3317mms4o7t4pw3BlAA
7USyx/evjsfoj+2/3rRD8QBYyN8Anav37YJanMJhP/XNB6AV2kszNhVN1h7xCb/TTnlj1/LdQ7th
8xHgDd3W4Ps3nk7enXrM36YGNVzXxo/O8X7hBD4pmHSscbH1TLF/8xMDGRWvX8EKGgJciWKOV3aS
wzmK1Ksp6VEWPVCxKtpLaJ9d7JaXbsIOjmU4RsPyM3hWDq7fcJMuDiRBuDcaTZQ8z2IJav/zUowL
Rf8Qub3/XXP/2obe/+kwlaunBpIfLnEYXXVqk8LIkXGLRO2LiuSQNZJTS3IUyy1cxWldO4P8cBvQ
onZTe2In/eqXbCYYhSQWcXjqnIKlc+id2rkb91ZWlzs4FQaLnbJemH2N6O9cfjjYoxE5CdvSZ5i7
yHlyvpLWnJgGhfliMzFoxnOEqTieJR+T6a4zWiqOvMY3hU3oNNXee58Q1J/cyr6wqM8aZgmchYBs
rlbFv5Pjn6uzGYWQtAxb9U+prVghDNHW5vIRUkqxntsqOmQB6/CobA/wp+JzBriAON5xKMxT4kU0
VNiTdaglfBOCfCOCEiqvJhPqp1Jua688Jln0ApQO+//sP/IYProjc+ukIFbNwca1ClhS9S2vhrdS
DRR01FwqhxmLYGtj4INhcspdtL3ExUJS22iAQ+ooUlBs63HZvYOwydm8qENHTmwnEuveCyaiJPGy
m8mz/KU6lvCRdtTPMGNHhXm5i8Lx07GxPsLwuKBrp6egSoCUmbPYGJblXSBcPwOcGDe4R2lcwTnU
EuCws+SSLK8DKCFnt0E1Qkm4gYEJ2ThX9ie+p/rI6uuY2CqAPj7d4zyWbEFNhuoS3pk1O7tumXc8
C627qvUfxruta6lPx6d0wwInB5/yyAn1yM/LTMHiSMmAYXoiupCo6OxWwmcpnB3DWMuPQTLbpHje
EwXDuWNIO4CveAxV0L0FQ0vyN8VTsWHNk60gYRBEh3X4IDyuAUHv7jVlGGYx/HLI/VIFQyBwWRpA
xGozEE9FdvFmV2/B7fk7VYcPou54LNPwDyyrnS/ngbACNTuWsevG7pejL0LWyL9HBbAXgW2TDQn4
QvayG9jkgCeIQ+AtDzUfKjUDfodZCiWsPjnhCPeD9eMq6NOL1PLdnXX0ONc0fPB6mufO2o4x5rJm
mh7cCetF6rY/TYjZozRf4gSVa2hSc10UoFyaymSBqri+rIZ0fndpcPgIDP89IBG3qgDZHM1CUTJM
HPeS5SOKFItwhf0Hma4O/0YtaRAT++FMoQE1CVhuIsTpyuWTLlV/qlJC0d4E0yHAmD83EhtYk7ub
0vaPtajICk4AZ+YRcheXvJx3ogRxVJ/rbHwoe69/cCNquHMKIMlVFWdUQcJVFhGTzn3xfZpj2Lgf
4ppAPES+wnwgbnEzJw6lMjlmcxbecU4UiBLWtXbq5oATGN0H47z5mqppeC4kXh/DxxdgQXGdF5AQ
gLe1VEnx0QvcB3HJXi7B1LgkNsmyQsiNzeg6JeERACa4WQLPiaI1hE4cB9IjuRIMXzaGO4YPYFV+
3r3wdLFhCPp8u+DQ+MIgFEHU6DfjQg3rk+CIx+E3lfFxYjMHA6R3d16aP1qjqJ5Hg11oF9ugpqLv
EreQCuo3UknXJK6tDxG4T5OvL1D/YDd20YPlUnFTttZ18jDAjropb+yrsnWmRfyUePaDEXToquoq
/fzvGCbvIhNI7trBXDm+tyETWley/Mn7wHojrXmif7NaqCqvft66O+kYVw8Pxijr4coMSqac5ufa
eaKS8pGX47sNXLy1UW1EGN/NajxHBln9OhlOtk/RIaNWMLd/62l+Ji/BAkwDky1958GeRXzH4cGE
3cj8nib936RYMOKidh9cTOpHN5TzJp+INFakgqFt9HtLNj2cVp6Jygpe86zaFyJ8JLbEzdC54iP4
HLpM7WEzshgFRr0qgYFIc4CqUfN10xUeUxPYmRIHBqoMr51Fbzz0wiZTL5I7/yoKItjnwAJx25vb
MqSHkVgAA4YpeL5Dl3Fl4HDQWiKUgyZdzDJ59q9yfecwZiyvQ/dx9qrkTBHaKalC4y+1K39YWEfE
rlTw2JK6XQ2DGg5h27fRnmy/ryg1wqxUlAO4MTzrXGL3mfC+Kzv8Cz5+13Jw73JPXEnztZsWbD+J
WKn4lrnPDRaX1uzf6nA8hmGVvcyS2gqPCOSJl9s/jJtsC6bSJkAexa9+4p6daJhOeiieSsM+GnXO
Q2aU91o7jCfcxPzQ5P2EofJ19NzskHjII2HXKtiBDU2otn/gbosRw8WEmMjs23HDF0aGA+uv5Azw
P3ngnjU/1ok/LOHq+dUvCq5FwuJvu/hVqk+l2TYPJT5fy+q7HQcDtTaTHQxq12aj+zFXEiiUUqwc
iP+kV8e1Gm/beDVH0DSL8CMuxDYZw/l78rhN5T16PbafFlWiQNTMiFwzGK4mVOht5Y/diQg5XplM
zinsawOmEVS53uYpNntkl4yQ6kTI3KlI1kk7pXWPJVPagLOlSLM92DmtHS55MxXaZ9HmzkNBkHTH
ovreeLbJPRz13ksNNLW6bViHp5/aZ0MWJxUzLBRFTMvDcHJw6u+8JZg0tnGCN6c3kL8nA9hPY96y
0qTIZnBoSRvaM0avYQN//9U2sncsgry+5lBCUhlg6qL8hL14hgcY3+vepIMVJdW4DXCMv8FKUc9B
XXoXVE9VX128YvwgonbJ7K5dW9Oy6CuPIkwTrCQYBA9uIyxjU6YpdAEYa3zpuU9GuLNusErPdam+
DGJP+7DmnZHzw2/AZ25YTuMLSQBCRvxsFC7hh7BJHwRd/yGXlTMdCQWE2gkwYkcivbTK7zh1xZsX
x+PVaK1DAfvqMrMYO1mLVQz69Q7OfbYGGKaPoVCvOm74Gvpo6Pwr8IW0qXroFxR+540v2hjtlV9b
73Ky9gHJkoMIiLJZIGLO2irCXZSi9+HMybYEZZ/H3PrI2UvsmgZfD5EEesyMrKOSdRTqUgRtdMqk
OrANPbD++1M0Cd1V9KTUZfBjg28u0tTfxTyjdETZR8eru68xAu7ogJIrkBRIJhBlbezmXhqMpeQd
+Kwi7se8D9ryu3G5SbUlySRpDUfbpVc2GUrvkJRYnf2ciRH+KzGBKKTNIcB6mbqYi9WIKlAR4oH5
qbBcChUcFUCOrePIZa/ghMWmoamDIFj2GyRI+m0z11tmhHNMTP3ZFUbS75wpSvxDjT4xYdorN03j
yHU5T3dRhZcYmBa+GuNYKfdg02sFPGs9j5G6e6kJrNMZMO4WEeU9dZpvFnvDtqdqYxMXiLEAJhLz
U83zcLBq47mZpd5ZQYUpWNgBXzCEymP/v/Y5DtltyBEtVpZrx5euVm+aS4G7Hlglvcoy2sIa8P+2
uQC3l/3zcRyvUSUPlZirH69RDW/obDzHdub8053+MVoQ3KToJmq9Wumv7W4ifRP5/TnEOPWI/Pnd
+96AGc3KD5XKyPnFXSWo2ejSxVDQNsFnHzjlKTSl91HG0G19zYtngPixQ7/IUct78SUbbAFgjih8
qUTw7nlD91xb1nDvWzdla6XH8VbmbN2pg8vPiq6xM3sF/9Zibt2arlvuDS6G2yoez1lCN9Ch5CZN
KLNJnrreKg+29IhAenbp+zAUyvw98uqvVNv9xmqn+LtjKP+tQqfcArVim5QA5kCuMh7DPrJ/pso8
Z2LgRc7ev75Smy4ODS+VFy9IzFsCUwfoN8PNhYBv+TsOY34tejbQjLzxP6saMcuGduEicqvkiL2A
0g6aJ4KwelBtaN5kg5PWILW5w6KI7wpcK9SdNjTQLlsyGktfCrvcaRs2vB2iXqHSazg4pZr/5pX5
Y1Aae3RCEtm6DUh+1vOXSK2t1BQujFPW7bTK2Sc6PqbnFVtXdkRYCuO538TAwgmdzpDL56VNARvr
1sDtNq48mUcP4PAJBNSji+7AyTccgmjWjy159r3Z5tywQxJ4zDPa2oPJdVs+PFLPZyyQ6AOYF1+L
iNwKV07gaKXAxdW8F9z08K73I2dYqje2GwM7wv2dbkNFZDnEDsDKXV2RZIn4mPS3+EP/hz/g4Nf0
TlWAhDu50IxpoPOQLOlAWlt+pQ2s24vJreSI2IssR5yLUi/V+1CLLMFUwm90a2Rt+h4Bi6osw/sq
a9fhWpnaG0MZuHqh3jiiw6jQA/YytJnce0AtmwZ3NDlrnqeVV82P8WIiotqYShn1TzrQbKswuUbW
T+io6J6Y4lIY0AU6SWYOWwvJ8lMg9esgWT2bUfEe5bmBlb9/64oh2GBC2djgmUhVdon1ViYgn6Wy
CPKX4cOUoF7mMJ6FCQuRtT0McrqYugiPpG1mT8h6xqGNi+dRYZlFbfljERBtBuc9JiPlJ468QQuJ
LrgG9WNKAIO3KS+sZR42nOaMV7+jRgvnj+GRXZiI7IJiZ9ZDorrNjeGYq66xAijpEF/XIa+9PaPF
jFsLyhJMOAHmjRPeWjTuuONuV8w4ehNaww5VBU+Jbx3B9F1OfmzEb3WA72gTFgQcocFC7Dxs9pBA
NbqJwJTRFSZfKm5AQDj8eB8g+eho4r2b6D0Z0PRhLIR57iztb3gqd7ZJINuDRdLFxRFaw8av/SOK
bks6B0tQSJWGX3cdEbwYt5rbICHnbGtUjYZfyuqHWyDvv7y/6j67UJAAAFtEx9Grxo2Hyw77T7iS
LV+TxrcgCGOpackptq34KkVgU+jWpoe5q5w9/InySIvhuGZqo3egcmgq8dhTrNJJ3wPGlrkV5nrI
OONT+GKHeehvDpZ0eN1ODKkq/iu78Tt3UVuJFD9z5jVbS7gfZgpM3gUMu6YQ+tQxUNfFnN3pKWsJ
RxXtk6gS95rmtb9vUy9+Jig6E97x7mkc1SfckbzGquiv3/hPIFWPQusXZTBARUnPBayZk0tkckXp
OQ8AbHdvXWKzp41i5DssZLqqPjQNJlRoESAYkz2BuGDbOH2/gZiwt7AczrihDasft9h2eNukqLMt
iZK+jA6mFUnQ77CdwegjIvMst254K0aFBbOwX/yeRanWycJfqvcRoZgxqfROwo/5tmThf9ro/yy3
1WuvBbCU5dLFQt14qJuiuGszwnfcYb+v0z0VieU+ROJwJ4k42uKgq73jZDMIWqn+LkSa8H1P0mcK
p3r27Kwas7nnXLTlxzTMLaAmg6Nw3aDPfUsR4B0Qvr3K/fI6jm7+5CIzLkH7mZk8Fuzk545Dtm0p
z2mwYyQtFgUWrvnOipNfXcVP5HwFPz+v4VbykcwxMk6Vl88TWYhjGtsDczkuRkJsHf1lxcNEKLwI
w5DjnMtHx9EAfpcdReQL9xLXSQgqAUdtSbHGo+k1BOdJBD4hBcsTExpYILJ0R+xlK5YaLvT44Ye3
nHuQpXiOiSqyME/0xzA2m2aA4m+lVn/owIyv5yZ2XBhAur3VcxfEn1Ogq6dp7oxLlcOJznRz8AX4
igyMzONkk5QL+qgiQwM4uYsDzFTcKo6diYa9ynyh/G1HEwuOO+y+YucZRuM8IUv6f4TrT6SafevM
96ueXlNe0Du/nmLUeE/+oDyoizMw8hcEg+EQtOmdPKyxUynPe8NNeNXpljcOZuDJ9RL4AH4HE1Kz
i1BcyiEBNirqTqS2M8zgrt0sFZkkRTDksML0UzwxmT8e28TSrHprc5rXTYshc3AdNoJTP+8B/r9H
rjJYB+XJNknS2wxrEYgIrlg9VmvH1e7NK2pz43k+GyiYXxva4H/BG/9akfWSJxpaVjD1HjNFBKzT
w9vBqj/eOIu904mwQqPQR4slzR/wvIKVCqndK2ZNNqtKPlUWZzg6oQRHaBxpFP4SgFonPOBfBfbG
vWk0CCThxPrbxugHSwN6yOyvw5ZmJcd1zk7NtI5PjB5XnMwrr6CxpiS4/UbHY/MiY+9fUTbc/pqY
oRO6Pd+pKX924oBWSZDukP7EN16GL0a5hk1hB6cPjgMdZHDQuwJvl6S19NcmUE63bel2rynh8hfC
dZB2caYzfMcj+V0rfS0z7i15TWBhkfqAeOPpNdQ/0gsKnuLkEauy6vE5jLALrF0rxE3CWP5k8vck
ZdQR2oo8v1unDg2zesyegHhBbVpcPlnjd2yklQXfycF4BaPuyJ/agib1vkVbDmsLWD9bNXSFmd+P
N30BNpXHJB1QyU0JEqnwkLLCFmAhTmLQP3E0XIUw8h/St7zqey86KRLfiFN+cIjq0UcJHomZCKLX
VyupxTsgSI9lIeaWVzusphf4lMYdz2IKtlfr/kTolpbKks0YfGXrMpkdlxjCgWqTN4prnzn4I/+/
I5ah5sU0I++1UNRzrhYkQrvB3je8JI0LkpOF4I75UgFIcwuPVHXAiLjR09CymG3YhRs8WaZrq11R
qxZ3jkTRL4I0CFapDuCdt/yPTDcBGR5CTBfAAxBoKhWfsGE5B6K3FctBA19MGaOodrgwnV3WCOdL
06pDSZMIjm5nXkIgOnYqH0P8jYDW68UGqJPyns6Efsmt1kTSitdiKK65lb90Afs/QW3NI7SelyEQ
wS7OYoGZapHm0r6vHycfi5SHWWNV+4CDMqCl2gnCS+2XE0YvH+JpC6i15XGy02CPLUYu9jdwPhy4
715m0xa4bPZzZrKL4eoJTdsD5x3P4fRqQgHbIjNVoCVGdLoc49/a8ewYIKu/SUaglTmGNZIpdp7e
eymBgqjeFp+kY7OVXaNiZjwB56AJGy5GEhG5JcKMqhkkV9NLszesJ/kpnGvi2jW+yWVT478CDbPO
MBsAZoxFX/Jjje6LF6vvHul6wztkiaGn8iWqxIuQfM9onCUNAF5t79tiz8bVWNUiYfJI6EF6DXT3
bnigddgs2y5529k/h1lMZgmA56I7P4iESDV1Xu/8RodhZyW6Z0ykmqsvq/fRM8a7ah2GRQoLk7+6
6vS19l30IFqk+idP1vkfe3SMbbakl/OxwRQVx1m9xUWCXTtrQc/A36vzXwiV/akLm/8vxYAzxrnB
eFGbNHtDauPFhsg/ghUEzZzbyxqN3sm0f5Al4EuBCeIwFjjNqjwDJ9RiBTTCB1uyw8wSgf3RQ3Id
wkuLVHrIKzd1V2qKQojvWVlevRawDXus4B+qDcZCsiEHGyr+Bu8g8Qq7bI+uEcx4F3Pixwpte6j7
v4VkxIqMcxpwu+JlV+KmnF86gGXBJlMLjxOgZbrRPrB1r6I6VdM7OTQW4WXLyt+smAhApFJxwZyD
b9hd9FpzqLDWj/JTs6/EH8QOBaoVGPaBSo5rjtid1l590NKKF3EQ4wyolRZ1mUomGgrk4n9Ixbl1
2AtQJjU/g+Iw9hSsu5gyRapOnmvYP2MOQ3ENTi0gd9BPxsGhnmFPMNp89pxGP8ua/K7vRmSd2HQ8
c4MPv8J+Tj5xjjF9OuPwQsiSQckZOqDJ3IbjJT8zi77dy55v9oYPlJsaUQJugBXx+PzFmgRJ1gQy
PIC/W1QV+a2WJk2tae6sGrvg+5TsA7BGx5DEB8IuKrw1C3aXU8QbedS3iKg4U72FCDkIONV2gbs/
zhA4SjYgVFeF7JPT4TAsXZ98wbgwzyWhb1ASI7zm/r5YhWBU5KemVRME1vKMXL8sCrkT5Vx7KGgg
UQYifNp6qYx2c5F1OK77nsuLnX6pWP4bjHTrtdmrESK2gxk/xbw7yD2/MSUiDyC4HjveKns8fj+2
AHuhbHJ3DiYWQLFnZzDXpkixwWezZ65VXZwjUB+mZhEYx3o/1eVXhcS3lUX/EooFesAGYJurkH17
mdF92VkbQ1KXN2HKHGPqh+Juuma9N2+dDgPN3MzInMvqycgGRZ+Ad60FqOCKfcCFTOKPrf2CH6M7
Zv5k8Hup7Vu4eBOCqCIeaIZwIDj5FCZJVDCTP0UlRV/WW7h9PFA4RdZxUr/ofhSntKgxo039izlS
Vdo6ZFh6VSQMveo54UK5KrSEAhS/wtoB8lDRC6KsESpYeVZW7OziApNKCbxqds4hhVlQziJ9SwcS
TqKAl9FRdBEmSfRA29PEHpiQsAj4T1cQznap8NgrEczTTrPG++Wz+sK9y5ZVzZupYiSx4wRPK/L7
q5x4tvEwctz2B6O3b40eJ24Z5ZHVuw0RZbZXvBmtI6Vl30kdjRdrDDmH/YXnMP/YgZnfLJn6p6JN
C1SKaBpvvRg2MK+zlemHW18S/GffxEWj8557pySAW1HHEpdz+xpIcbO0geyX9wJo2DChkK0jEZ50
PwHnTUuNPNQ+D8qMd0PHwz0SZ0m7agGl+1H3J1c2wUZDBOQsSqA3og3usBkr0M+mdZpmvvI1yKRV
Z7EzLzN73huWcaojn12t3UjqZAtaT+whfrN9newzFzZx1lLLCzuCGCH2iNUw0OgVYJJNMPC5WMAN
fR2w6qydFolFlqPzOLugiTpV96x42Kn7o8rPbjHDQoKmEGSzhFDl/EfamfW6jSRR+q80+nmI4b4M
ZuZBCyX57rvvfSHsa5v7vvPXz0c3pkuiCBGuaqAfql3tUCYjIyMjTpzzkVLeg1LSOoROdONXxbWT
Vul9Bg2JC+Blp/IYyKhe2yBoQE84AyrPMToXuguvf0SH50kvWyquGTxJbeMot6IL24Agxhay3oH5
qkES9OwLVWIXua/eq7+c+yyELxJRxiy0hFVQNYpt8YuoFTCTt2fB25LS4hreHaQhyEVlQON3RtBn
O0iwhHUXGg/AlwuqNtqt6Ee9LTY+CAlktH5VfvoZFtCLQmjXblDEui3xFhcJCJWpq64AP1LBqLMO
ivrdKsNbLtYrcLNcWX22kUUKDUUMO00YM1KZ1lG/DmLqHJBUt++qFCkvg6z79lAYyqHnaf4pQdO9
6pRA/0HV7pB6lKBkGRoGcdyLTFj1EuwvRl0xtAVF+5ayZPlFlVMRABJ1rtqh7sob4QEpvpB5isgH
7SZ0T55mRVuviQLKppVPUVR5FklmVpnFoA9PxJVQAbkNBct7FVN5LySNhJIqv+UL/GgtswkFOS1D
dg2SieRKD3HqfTUi784YqluZPstGTq37Rs7qfhVRUboahPC7mseHipsSpBxg5BcxqW4S4g8JqWM9
eZSJtnKBmqzGe9+G/QZBGCd/tFTZv1dUA37ZFKpaHwmprOVlrSYUKTrJ/AFx3Qvo3hjNq4E0XSH5
TAowvQzp0ut86CXlawBd1iCpnIc68NDZ6pnt1fV3eKGgXR/gXBk5Zpk5QHQz07+pbj9y7MNC0Xkt
EV9PpZj6dAjnJ8i9vVM4iII417KiULmVu5eo7j4tPf9ocpqILpSxwE7gG/EJd45qPTVG/gLlK+1J
HbGICCiWljVrlMTRIk4YfdSTcUpLhFXAVD5Lx8hfTWYSFWB/t21OBw1iQCg3nYKOMymI2Jl2TLvq
mofWGsB9PmKcH8g7vZE7bhf74iFtmifdKo0DkrgAIV0Xyr7mN0FvZlwTz35JIrOOmtfs4NROqY/7
PMCc1P9pigSQUBAZsHA2jRcoV4xxj3yuaHMSP+gPRK9FNPR3gho/OFkaPyBs+A6vJnxrivyIdNFt
UoifgJAyJqMEaaOU2nMIYP0uFEpP49EG4yTyme1YBUVIXQArbgbadRt74gZpjOCgtWK+cg3jDvJi
lu51jA4y6ogEQBhflxUYi5HQPQRk3m1guLyjl+1sU63R4E01i4deBVNbAva/DkRduBOjHP7ortyp
OlE5gY5H7uSxy4QybrJtYH8gpEjEdz0JNk2TlM9l14N6S9VHWiu8JcEiyy9VxN3ttRWyBZlynY9j
PjHP0oCuKu4f6NonL+9yqxXRjSlLiFtpFU154d5nTM8m4+CyLb+7loGyoUipYQxf1zU2ADlEr/zL
O50BDDvh1X/tM+xzJ/s+/imQuzymjRo8ygCKN0gO04XN3k301FrR4PAxmLARS801uT7kg1uG9V5m
QpQCSfWDOmKzJm8Q2aroGhDHW5fqr5kIpSidd3IPmpuvMBjBV1h15ToHNYpQlNd/il6WHDwTTSDA
0uuKX3blxfEvuaPGtw4NJf9alfq33sibQ1YYdEIR1dwmnY7aQZwz+l9ph6DV3iWohCl9JJ/wjyb7
igTupmd83+M22frjmEWBII0QDAbSZ8GTFEnuKAsGfRcadrQQe6NcSUL6mvruE8OuvCthbHujr/qu
0kZYx3kqHUK9DW6oB2qM1fO9I02BGR78BY922AlBbx9McxyCD9WY8dK4kj+Y6GUKrJEBfXUVfG5R
MPxwyOIDlf+XT8LrOoyMdigg7VB0zZ8cxNQkHmwNqiiMY+rMNdT1Lxj1fnYSDGNdOIjZpofvkCwJ
WbpNl0SPhSL81L0hvW9Dyks6iCcojZmW0yMo5PJD0dYQBDN/A6ft3jP9zEZ3TXsK2zK3YeALkNbk
oY/P3CMYDx0bKHTtsXIi/6n3DQRuuBJfLPq3MRz2AtpoI2SyMZmChIT6SkPtu4TiYF0lqfpFE61t
0yegaLqugQnCLG+YXICc2omFfS1m2RUDo6S/SVzQreg7/Ylk8oNxJJo/kl9zLYoMWJeUU8fiuaCS
fpjAzCuhbSW+eAIWWhqinVqW3s8cgvRDr4oMbgJOZ37kRZBRJAuL4gpE5M80Zw42UGOVOnw38ILN
tKeWWGaTVqpwqQXBNu3cazVRviRC/Wx11W0SZOm2b6hyGJVmY45VocdFb4gJA097pZipPFhUkqy1
GOs0RqNe677ozlBt1UANdp7eJftQYCRf6pQfPRPoNghIpIUKL9tShEzJw9M78FV3iVCJd6JJq91H
tkxPPPkqrEvlHbr6YIwdySH24IiLwEUPtWYhkVN2SIFr2T1Dwe0PzQWE5hkSr2Q1NXZd0Xn0krqq
vFURj4EdDOe0e7P+HICQG6MDMg9NBS5gmoOH4ZMECx+1Ev2Gkwz3ktlvVdfkHe42SIVGUV8DvVfT
ev/vf/3P//u/P7v/5f5M79Ood9PkX0kd36d+UpX/59/Gv/+V/ed/Pfzgn1TdJEPQde5CnRKhoVv8
+ee3Rz9x+Zel/1FVjgfqmoIxMNB9KAMV3jRvzBZe87q7bEmSZ0yZmqlbBhrpqqhOTPVIINL2gnuO
StpW2kQbRBDW8h03le3a0mHBmjRjzVKZP9QNqDXkqbW4tPwgyM3MLgCt062Ug68ILThwrmi/Sr3Z
WA85meTCGvVzo4okWaYiqaIhitK420e7GXnw6DexnNlxYZNJkhBFj9HL5ZXNfDFF0kg9NcmQNEWe
bGPVhfQMI8/ZNqOO5bCmbRYU4db7iNvry5YUcWY51D9ESZU1zZTFiSlDLaTUkWoLHaki2dGSrza+
RlVRcQ1tJYYyN2w4lD+tVk9SqLVBhwwSYzFeFEs2chtIVVFLWTUAI3ZRpO8or75QNZW/GMx/7BtY
NFpYWOEt8F5E+FoYu6ofLb0AOcNYX7qGHfMh0niw6FxIJHIatBxyI5QL+zn3zWQQIJrI6KSuGZNv
BnoCjI8wZDYKIMJXId43D9qPyxupze2jpYm6Lhqybpjjnx+5hYI6BpPjIjg7FUkAu3uBt+KyBUmd
MaGKGi4nK5qq6eNxODKhQlQPEtt1tpb0w0zXuvWEzvteixkn+EIF930kTxr7jgxBr5pbuORXNVfn
5R8xs5N4iaEYpmGJKu5/+htI4nl484C1O9i5hHVl2DmasPWClfPNVESilioCPZdA904302wCRzPr
2oYCIfLs6tYRt5fXMWfB4K+3ANsROKYnDJdvorrFgtNQkxkniZNfqEYvxArpPEIxqGYwLWeIpiWD
Oj/dLqfqVJgXldou4bR69UnIH1Rhp8E/dpvBYPc1NZ4vr8s885ETg9Z43I98JNWL3gcK3tiRcg2w
i7zQiT9kU3ug8PWeeL+aTry7bPE8Vp1anHiEVkaRWYhibVsC80fwicH52N2LxcF8+2eGxrvnaGlD
m0t9ErW13Xz2tyFlUa4Z8U3F6S/bmdtCU1Nl0WQwQ1emzmehGuaKYEBsc3gAct2/BsMm1L63zoqS
8mVT0nn0VSR0URRdt1QGtvSJo8M/5XpaXEF/7Ju2FkufY58KsgNfK76EVIlRBqcTtHbyq8uGR787
TQlGu8QR5m9BZU2PccqjEYg3a8yyG95gQ/lLFX/6X2Gg6r+3w/tlYzNnTZIYrZR10KOSok4WiUBl
UEcUbW09HxWv140uokGpL+zljB8SFonv48pUU1FO3SOBWSVoK4Rms/IL1aL4BQTrynqNha+XV7Nk
Z4zSR26I7lHV1xJ2PMrxUflghgLtp4Bqyb0iaguLOg+3iowAB8JRFggMYxqmAhRtc1wETnuwRHD3
WjfA9YMFI9KcFVMXzfFiUck2xiUfLQnmt06rQVPbQB23EBZtskNmd/tsqz0wfrJCt2DTvhmby/t4
fsxUSTcMDa+wLFKPiVfEllBldMojm4HO9qPpv7vmt4DK4XXVfbls6dz/VFnSTdMQFe6usxSnV4H3
yEMX2a751H4gLLiY954fJ5W/lxSby18kkZpsYNSWXQ0nYmQP4E8ZbcyVN/1ONxkE/WG+aeLC4Z1b
D1Q7mmKKHCvLmng6F80Q0iSO7Er+SXGA2jN8LIm5vbxrs2uyeDhofCcO7WRNaEVSBJOxIu/ML+VO
P7Q24hi7YHfZzPjXnEYitu7IzOgmR75nOmnCOjEzEIleddRuu2oN2UhpLnj5jL9x0ZtjzCPOArQ4
NWSAX/d0D0PB8wDHh3yd3cfStdG86Et38PlxUmWdNVncIGNImtyIwDesKsqw1Epf2pfYukkeQRNd
3rZZG6pl4XQWa5kGBq1HmUFl+NRWGGl5lhErc1fu0vV07gLUDcjEuJ+4Djmnp1uWq/SMBIuFNGjo
ie1zXdCkVWDkDcIbldnGqLIr6EcWPtSMVZDchDzdRPkShP2p1cyFgrQel9ahiJHHX3RQCqpejTOP
1EKNR/KAtdhaCxs683Rlhk6VzPGNoMtnCbzUi42ep5zh9FsRMl7NCB8qudSiAWFtihcL6EG3Nq2F
KHj+HbGqW8p4lnk1T7+j09Uhb3+2WI0YntgkkAO8+OrCGTsPGJpkqhLZDGmoyeae7mgl1GirtRgR
RGucUwAFDZYqSf7GWiDMM03CrMI8+iQuwQOReih6/46CLjLB5q567JaCnzT+LacBgxM1LsIkqdDP
XkHgKSHIEPlOdD430kZauR/JHoaAnbwJN9FOWAi20/jE5WuJDDyqkiVqFv90uneOAi0wFAV4Y7Fv
nnEIN3uQ3/z65+XzvGRm/IRHYVBseUGHRh3ZKA+uhLpIbUFmgMzw1kDpw42QMi582eI0Hk4XNnrm
kUWYDzQPhQUWBnygfa2bLTyyrfoZ3y9VM85eQf8xNabTpkYomdZpwH1Evee7KLyumg3CHKvhCpas
HZJle33h1jp7JE9saZPoYcFobQw5KkCS796ALIBlUER9HSnOzQAhTeP1wT6GSS/QvKckyh4HVRwZ
FMofgwVFTt7l3y5v8/SAT3/P5DJAVQvmiKBztm4DiWulPKKE/Awt2KMk6++XTc1/0f9usyafftEu
jeWmEvGhCPmJGObunFl8Gl43zFcBt1+7yf6fGZwceDhVNMFkdt02IROs6m0HGVtbIi7CnLLE9Lz/
p3Wc6WZODiMY3UHQDT6uBu5SB+6xAhoFyDl4yLSl/HTpw01O5ID8mhAz77ZtTPgjhA5yy8qDLC9s
yg36k8LC/bP08SbH0ULWyqkCEM+m6qy1Gtm3JLodximh3qXMyHgFaqMeHZ9/9gknWVGgWbHlochn
MwIAh6lG6R4o9zdmKlCCvmxqPsT95Z7jDhwFHMZ78lhrMQUYyzU21T0d2FUDNvf1sp3RCY4viKmT
TG67qM5TyFCw00Aq0YrenYquxWUTC0vRJ0Fm5JA0oohDLQxsm1II6zQTy0OQxgf6UzIweCSeFtKi
OX/kwiMjgsSRB+4kkEihZ/SQM5iQ+igbK3atQ0BHx+7avL52jWjJH+W5bTy2N4kmiegmXhzpqR2a
t84vuhjti6Z9MUC7uo/Cm+XZff0gGc/tC3PZI7tDBtrlIaahJVQ/5M8URrmDy/SPoCcLLju3+VzG
Cip+qqaa09skaDxoA2o6wVqH6lyN1lQS3lSAMAFwoIRqLFTI580phornWgrlyFO3dTNk1ftSThkI
XUHkA2o+3smQxor2ZZ86S0BHv8XCfw1NzkcXt+DEAYxBsY84oOaj7ebBXs9MpwMXyhoIykejyu+l
ke3QXFyXQ3nXdYq/4Npzcej4V0xOjzKKNbpuiN77QL+xjL8jQ71GxUxdZfCPIA1FUfhv7bBBiqpS
vDmrBKDco6cC+D+buSmm9LSDpGWfiM3eWm55C6f718sbPfdB5THltqi5GcrvBPMoDqlhrjtZAfpI
C23hM/4oxF00wEizcF7H+2EahmSD6o1mwUCrT8+rETFb4HVNYieIQzC6UUP5UTgLZ2EuKBwbmRxS
uUkB4Ftdaitfww9f0NdIO/V5u2DlLOceXfPYjHJ6Bgza9QBwqpQyNs3uEoIZn1s+2pf6vRebKJDn
NroGKKW/Sdat1O4zy/uHuzlGq6OPVvel4fbRkNh6tm5+WBYN+QXHP6uCTRc5ufAtPcl8iO5IiKlC
xEV53cSQqHAdqqqInrJu50228RJYrbNQfCkFDqepM0XTwx0ElZy4M2rRoHsF7dhlh533JEtXaSRo
MrwVp2s3+RMYs0G7maZok1A+mtrHIP2dTEA2/rIyCT8K+hsQQuCvzkN21+YftbErn5OfPvjqy8uZ
81ldpl3LWqhVTZcjMKXlii7LIb70P0WGv8fhvgWXnTVCB1VB2Ji297RXJin+4OtoJNvIMOybitup
u/bdKwhZFlYzd03qR4YmJ9CEltATAwwNYkkejCJiO2wvb9hcSP5dheMhSiFu+nxPW0jz3LwLbam7
FdHaY/I9Z8D7ub7zv1+2NAb305hFNYKXtcaesWtTS1UiDb41ViMcCEhrbdMC8wbTsONcPEsZ0u0d
rBKisL9s9Xx9dCDIbCjMmVS0jEl0CSoXiJfOE9tHNQ0lqr6Lv7QQqUXwDOsMZ7hL32zOoILriZR7
DJKIyYFqoJKRA5Gnb9Ppa6/c9j/TZC2Jz13xPX6/vLaZHVXI12hiYuocEEFJvwB/jykj/xrn973Q
HhJwWoyslAY4P1y/Q57hsk15Zn0K5XwgxewnZbvJ+qBodxwR6ks7yoMbeHnvIuWHlG3CUt8hBWgD
3uB1zLSK8wyt7xdL7R9zSOmbX6ny3DaKtnHMwIEooNzyJs43jAoevDJ/S9ptiJzRiunoAOpiAIoQ
R1Q1Yh516+0uL2H8hRNHVIEkUHSh0nNeQi0spzOA64e2AyXJax9cQY3U3kFleNnMeZQYQSom/Hka
R/isDVb4Vgg1KYe3/zXScK7zZxR1/9wEHWaFZrNBAWTa/ArrOIKvFJIzdODEV0ffDq/ago/NZI7U
6CnxaePjgLb55GmQoTnkNx2XY+LCePStfHCVt/Ie/cBK+Kp9G8UFb/Lg4fK6ZnwMm6ZB85dVWVNI
BbiVFCFabDLiE92j+Av38Mq7ki142/+wwwwE5sTU+FOO7n6PQe0en05sWvXyq6wiM7mFyrz7Gz5H
zOMOlNEYpkNwakZXjKJxjRgz6YNrravuujBs86sf2Jd3biYkqMd2JqlMFYDJy/uAWYgvmk2I21Ws
ptgt9W/mfPvYzCSdgcgxLB3GCmzpa/0zE3fNLUIAl1dynphoJysZf8LRh5HrFIURwHl21l/5pvaq
q/sM5oXLRpbWMYaKIyMWBa3B6/gsYEGrZ1PfVo/xwrU3k9+CtJJVWbEgED5v+fu1VfuN2Ce2uoPt
b9tdAWXcRyuAV1txn79Zf/zgwbsArHEr0GvQ5cmnyVS59+AUTOz8VSkhBwCnszK/q0sYl5md03ge
016j+C+L0454rEYFZIpUNWVooB9SMJ4+lJ0Ll80ZhIHTOe7YmJdSHydkn36fXhTgbcrpzejFigmV
6hmG25W2Kz5IlOs73V2wN7OoE3PyqTnIvuU0aA0aX0DgW0gcdvpb6dl/7HMnRiahQIOVo4KuKhi7
Mn1ybd7pb3660JVeWsgkDMRC22QlUhi2UoFJy5I9ePSlBt7czUDngqfbeMGBMJl4Wg9kBhlKmiVh
YdInVOMrutOufx02D1Ihr0HciqEdhbeOvBCzZ92CbpPMXIQIUGzqfFbKBJajgodzh0PxJLdfYGg1
M8hNf4gF/MlPxp+XhaAmlwxADLTg1bP6GCJVTuSa5K4+1JiotlSACr3NKFNxe9k5ZuI3ehykV5hj
W+WJB7quHIuSoPDhvjraxkSvurZdLt5x8PG2Ue8vW5uLTSfmJr5o1HXtaaO5civZCPzZnm2tjZth
rdtoxa3FhdXNuOWJuYlbAlgLa7PhfHXFBoK3zFkH6B8sdf1nHttIL1AcAZYBDOkMMdHKUQV8HzNG
C5HuSxz9svDMqq02YmaLpbMWEDjtbwdvr7fxrsyZwWUygKmrVWd527+xxWObG2AjZETiFIUFqW2v
uY1kbBFEovau7SGL3chZ8r1kRq6Kgucwz7e9atzrDF/t6Xjf1jUkdAnjXgs3qjK3/cc/Zfzzo9sO
rtI8Jw8xtqAvomu19eQvDARG7xmgZqGIvHVdNs3X2grv4VXT30VRhFBaV3eZaT4XaPtwxhRIMLwG
tkVDz95QgEBbhCm/oovRgAzyvn0N0UZAtSd70Cz0tRStgEzFldt92CCOwSD2FxV177Rxim3Wwvua
ed3dYBlg2tNHqVStq1pmejcdAmxf/hBLi59c9YOTMtYTBPoW/S993Xv0dwULJvW87jelmCxhKGZS
WNLXvz77JK9EVYqhGbXH0dTnFFIixZIZWH6qXopQZAYp/fOXANVGUPi/MRt0+08/bWsKVtt4pmd7
BAtnQ0rmDBtFW1/ew3GPJi+nsSsOXgOUC4/qiRVEimtQVaRLYbwL4cTyn4PhIL/l+kL+P/OteNDK
yvhCI+pO7cAdpRqgtxKE+W5gTxMelqsRc6Hv2MYUzBq1Q+YydUsR567aOLt6B4XiXjz4h//ME/QL
h29hSdY0k4ljB1W/sWb02dxl7XVz27ULl/7chXyypMnlkQlKa8BbltjwB+/Ubbozr/UVlDnrcONu
lkp6M/n5ibHJ1ZHKBZpfwVg4hCjVs4tby1/Yspm7EAvcg2Pyp55lslYnxFLXwRDd5F/zWwtqI1TP
YAxkfGDtyU+XXXsGR8CD88jaJDiGaEP1kGYktgLP72P6IvHCNZkvD9cK6oN3on8XLR2neZ/4a4GT
kOQNgdAj4c1jjeCZbeJy270AQb68sFkjumXCRyhSE1Umd64YGUYkObwHSDc77y64lb+HxR/jWMbq
wF82JpmgwfhiVAnYSMRqnQavSk6PPruuEQmR/qGpyWdyQklGD2SkDQ+YKsxWCpy3dXmlw8PaLvar
5oPE0cImX0gtkTVBeo5ycgmn212q3ObGmjZdj9Det0a6gl0kgjnt1VkanRn/4mmkNalRjRBWFCGn
dezS6BqeeeMDm4HCjwG+ybvoA17oy74xc8Is4EdAmqjk8Z9JUEIh2WX6D26jNNj3ry5UOgjLPArv
ZQA9x5/fvye2JsFJaE1PZfYvseFdEL5G+kP4FdGsy+uZ8XWLgtGYQMvURKfPRV8JUwORTsSlx4kI
KPDr5/Ttn5mYLCNS2ihhEm08Thv51Q228eefjtTx6D1ZxSSyqmWV+kzGJ7agbAdnpSNEDOlNw1j/
5+W1zH5+dRweGXPls8klsYdTqDb4/F55ECW7zUYBTPMQZND7jJpZ+UNUB+vLNsdwM3Fs0ObYUw2a
NGcN0tpFgGAo9cCuTVmw+7IS7TJeCHkzh+fExiTkweAgxTCSB3ZVa4o9IEeMXFSEEH0oxdumFK8z
OJAX3HvuTXpidBIDoT9UqixnM3lPQWy0y9NXU76qoIF0tG1WWNsUFgKwkUt2R4e7tKGTgKh0/hBm
Q+Ha3gG6kC0tto34jpyqndoIgX6//PVmLv2TRY47f/SCkOo818XeDGyT9A8VS1P8tYh3nz3ERx4y
yZy9XJFL6TegVNmiourCivtsCH8n8h0ZmWSyIPWqnEeIazvGUwb4Qrlu2s+0gyv7B8pXivd6ed8W
PHIKO3aVShSEiEkwb6SbSuHmzuDBqv0d1Bk7WUyXmuoLezhFiWcxxDptmAW29WRdMSEm3YR/DlMi
Sv21g9NKhaFmvpakUmTDOtPfyiKUs788dwUF2ULEmMvMTixN4mGjVCjRSWVAHnjomFORn0vd9tET
8OAb2Tr9bfMC7dvlDzaXS58YncSQwYCKIoLP2aa4PR6rTbMX79XVeKzgG1io2S59rknsQFlJijS/
DuwQTmkB3XtLEV4NMdzKRt0eFlY24scuBAx5/DFHZ1hBSi0o9IoGHvy2UbXVoIz3d6ZnvcCN079l
4q8h0BcKP4vbOQkcYVMzwjWCYMVdv1ZsyMTX8dp4EW3AHcs43TFvubTESQiRU8VodF1giMUebJip
dhCod2u6ihtAwUsz20tnexJKAtUVCrl2Akp2+YsQ3AhAuAN9wUOWrpffo9ZHX83yRA1JgNLZwpY9
/Ip77ynqQMAN8Gg4Vw6qUZYF9bkmC08L7jKerrO9pIFB6Yq59DOoUSSWvVn13GvjO7k4kCxshLVy
Q+9+U6297Z8jYwkrEOAy56zq9NAnjoJ0iWHSwwL3E3zJ3jXxS/q8BBmf/WBHJibeERaV1ogW8UTr
4Wy7LRhqFvJV+ty+Xd66OTtjiZoxAnrl5NinB80Vvbb0XZOisWrHwUH+2RrfsltX/htJ75GZ355z
5Bm1q3YQElHtVPt9/uDre/0r9IuXlzLrfsdGJi+FrHfQCstT9uyuOCh7k1AIgdB1tSv3ly3NhcJj
Q2O6c7QaxFqtBD1rSvvfrLfCZICP0ZiFQsmSjcmFkhuC0zvjlAft5eZZQAPpI6o2l9cx+/FHjIQG
Pu98BhwGZFHpYQG2FfoS+bfcf62Nl+Kb9X7ZzNwLlfT9v3amcSHrat1rWrTS2zWida8QlW/Eg74a
Y128Ea8E+x/amziCaKnQS+s8TvqHfj2GA2cDXo5Rzm4bbV17aeRi9lMdLW/iDoi9wywh8w7u4ysR
oAF1e1tY2MP5T8VQr0TFlgnVyTmFyLawUNnkU3Xwd64qz8407qXFsbrx75lGUnCA8HpA7sHc28Tt
kDarcmOceAsO/l7aW9vW9vbZHw89js9HUzYhmkFVgzbwuNyjE5TBZwhVL2ak/CC+KhbavtvmcTkk
zL3kKM0xYWlSdzam4JMIfCgcB3lgdzZEi2v40vivs4Gzul5J22JHBaFeX/a+8y9FDQt03/hyZHFT
7JEbCC0dFJIy0LVo9SX6Q/SqV6uoOVy2c/7MObUzuSGqIdPjVBlnlosDWuhXcfeEMujSlT767qk/
nFqZ+J2muGLqJXQxER82lE372ijF2LCHCy0+FA/h8Gj9apxfl5d2eQs1cTJd0GhN0LU93pFRIH5A
CSMTrqMPlLsum5lJ2o8XB6/IqRf2A6JdnkCMbdsP4bMTkbP5ocGJBZ3nCi7EsZi1kGPOrox+MChT
+HO4d08tqjU0zfQDPVtHPe7KRTGjXntXwJcvr2zWN7jUR4wpOMbpwkoxks2uE/WtBiWFBuHeJsOQ
pvd/yjnAIIY4Zg//39Ak9MXQMaEUpBpINpo/hwQRRD25EXI/vNLUZJ/AYP7HpdVTg5MNrGEVBk1o
aVtRv9Iz26xXqJPoxab/fnkHz2P6qZ3J0wqCsxTSYt3YGj3auaWv2GULXtFNTaih23gJLDD+7LNj
drSPk8dVXeu668uDsR3n54V6VZrmQWyLWyQjocGgUPgWDNlehB0Uhth1IaQbQ1kqtM7kT6drHvfk
KCin6A7GBSpN26pKUcWGuO7Nl9X7to02XuHeuGqmPzhBaN7XrojcX5wmu8ubvvgLxuNz9Aucumxh
ErWErTQgmPEVer1at+xAQILnOb1D1YPzkiyclbkvrYnUYRnypjU5rceGVT7AOEYQYOtHKjKo14ja
S6nWTA6kw1z0l5nJSRn6kk6eCYqh39VbHpc8UYxHY4uexy7aCvf5Qoo6F2jGU6kzKsxFPn2iJIEg
QNsHuCbn6VCa3rZ1d0q3k2MbyrnLX23OFKATIhpxDZ6JSRR11YT7d0wZKJoDCkA027zpXoSl73Se
mdCoPjIz2cA2bVojHk/kCLNs7rNBRN1wp2TXDtjdQFA2eiUtuMZ4hU5P5bHJSbAxezWN0wDXiMUH
4dN9KLpHt6CXLP45UO10bZNoI1fMy/kid3mM+sEHqMv0vl/qsc3dCZBJ4WM8kcUzEL0Xwj7GlJy5
bTpqUaPcSefA+R+YyuqyP8x+qL8MTbN9GI3V3G002J0Q4RG5DZx9L0hrI/kBGzeeGApLk9wzM88j
iOG/a1MmLpjmg9MUeenbUEBqwBhUE17roNFh3+zFvR+X8lsaNNIXK9T0Gybq6msxaUGgo7g7VlkR
HAmSR7WPHv7ZTkxcFjU9JQ98bvuWboUgMr76bVRKKr2dFO+1YV8jpHDZ4lwwO96IiceWQwtSdIRY
MFmqBeta2qAut9gTnj3xR9s9cVe4T9M8S2kZVIXQogsV7NSMlwiJfoe0irKGF1/b/p2FjTB1+Dio
u0wuyKjXsy5VSeTN6rp6EhPbCJk0XTAymxCCgfqvlXF7j+6fOnHUDvZGHTHUbFcbV2knXOnNdVNB
WCom9T4VHtrM+ChgMB60xSrW6A5n4ebI+uT2K0VG/VorcH8/k5lvXKfr8CbbWlwQVE3+RiJ1vNTJ
84EZUgDLAlFbjzbNs6pfC922fq6W0HvzUeevHZ28H6QOaXaUUoFzddkjWjF7xEz0NXz75oLnLxgy
Jm8GXvxelCBjAGOyhbLUbdPm27xdGpyZ9xAFOSr4/2hJTzPrHhppxj6ATMkGTZEm/WYVdActV1Ng
fzb0jVhK6OQhOqQL8a5naETNo3bBTX9PIZ05ytGPmMQVqQ0hZDWYzFeNhpFYUQGJ531jcOW2jYfo
oIjCu+gwPGR5KtQOfo0iLjoFiDXtBDNU1qklCusaja0rFKuCazVA/2goc6REi2eGfW8ysUW6Rf/o
S+FrIyXfRXdgPJQpnxUqQTdKHUBKY+h/TJ3K/Kv+uwrFDKx6zj/j9UkGjte1tgGaBmB087Wholfn
mwHCbZqL0qv+XBRueyX3fQZVf/iYxdFaCFCk+9NYA0kSJZYR1MWc7LQ4UXdWxEnM6YYK/juzwAfZ
RehIC3u059Nfl23NNB1OjU3OoaKEgu8KGYUWuTf3sjCyXAcHvayfjArtU+/FHzL51qvjA8KQA5Ix
ZrpqYQ1dOD7nF8fpz5icUx/pzlBXImtbDxV1esXRV71X4T2WuJYs6+PyquesQTDIMKcGh83ZA18X
A5TsUggge+aDkaIduebRiFgDYX6F1OLnZWvnCQmcP8BspfHygDlgujYXxSYJQa2tb3k+grTlu6Tk
iNRAUvWGcqe7HkQulKIxbYhdl2bRznJIWVeY01eYR0MTFOL+0ysFKUvRQnwT2nBk31dpUyFP7957
ir4eghr65jDaNga62JeXfLbB496aJlx2I4Hu2VxXqdfGoNWDvjWNNQiQdi39Wnohnydd2GBanSlC
bmRwQGNEProsBw/RLwci6m3RXjE+vbGMnZWbK/mbBBsBfff8p27yVlXphjL5jb7p4+U1nmUho336
MKAvqbadDX35iZcgpcnOesZefrXEb1J5Lb9l1fufm8FxwN2pIzPWdDjTdGWGQs1G2XbPGjSmiPrd
K8gfLzX751ajMfs5Er6CqJoOKkRq4ivKgBmr2HkKtMrJY9Enm6p7T1Geu7ykOe+Ac8uE204ahxMm
BwKRvKgSzQrkDoZEBIsUJVs7ja0ukorNeL+m83k4e0BxmTY99REq/0WIkIqyra1yrbaOsEYB+dAK
CrdkFDIuPHwGddD/jfWNWTDPbV06HweEJaeKHBWrI+DbvzN2RUdV5fDnmzimASaVcjTVprcE22b2
YY+RyNvEP+Uc8g/U4S7bOHcKQ4Thg8LAOGamT9tmphaUBfAnZSvyULk3vavsW/ShLBFvLFmZvJ4Q
CmDWVMSKUXyBD+KlKu+bV2WxAiJP01uZxRjUWEDJjnMjk7dJVmSJK2WYQSiKOQ4a33vtBkkRyvDL
UxznidpojVLq2J5VQIKPiz6KTg3kSFIoYa12eXy1XiWvm6jYFyNRjIlyYFEUvI1UaMXRKJebAwRj
0kKedn7MDJDuBH2JAWii8GRfkSVkKlbgmNFbrfVV1R/yZ/fpsoec5w/kRPo4uYcljpg57vrROiF/
T2RUNZStelNtEB2yha33vYapciScVxZ8fgzpJ4nnxNjkE+p1W0dVXyjbjIzfzgQv2uiRKK+VKnH/
+AyzLnjmmYsX9XNwKZL2oYuSOvdm1byDo2VO3IEGyvEkhKFcd2kE5jxQYc76T09KYVJ54i5W1yaa
n+TKNtSurK+Vj8r5nfIr65A1Xeo6zG0ijkGLbbw4GR4+/WJKIFeaVhI4wjRaJz0PdSXeNGW3Ycjm
l5RI39IGrrs6gloeZdhV9v84+67uSpE027/Sq97pwQRu1lQ/YI7TkXepfGFlKiVsBIQBAn793WT3
3JGQRmeq6y1LmQog3Ge2cdm9B89wcNKPRDCYpcFE7etFtJz362l9+0SrfB5iWxT8Ronzsi6iqYmK
dsdzXOCQrG+jEGqJp4TaPhZ6sZBAN4c/DSLsJQR8/w14WKnCyLA7Gaxo4E4Zl0121N2QFrk8s+xt
KKdd2KBe45/Yk59ELRjZgarmb4FGWMC8H7lVM/Nto3PSwFMbHXx32NOk6GYw9d53Dp4+uv7GYK92
cUG97+0wbavmRA/o47EQwLAUHVDApoGeXqeQIezKGpLDSMb5BuVpiBkB2GGcKuZ/nNL3g6yOhcZi
TIZwAU25dWd8q8tnsPbgpKuRMt635NIlzYmD6OOqfj/galX7rfJglVJhVWd0g1R4lw1OMnnl7q8u
1ffDrJbqkIWVZUJiLIVn9bVUYZgUWKbSnw4kNMSlAzWsru7valE3m69H/uRGeT/0auWgnddVGURv
0uo4b9xNeciO4bUJzU0Wn+KtfDrWIsdjQuYYVKY1/k3btZV1Gcb6p2BkEZcHcz9twEXb/uVOAfKE
t0OtTr6pF0OdexS3vwbvDHelDdP2kQyXZL7ggpxa/J8tTH/p+APTvUD6V5eiJboOvD3Txuk3IMOG
mvhDUYh228NUPWeZ3GWWkbpN4cfEwb4IhXWUjPNLUBxoBJ1uQCv6F0HcLLHG+VC19gjy/TOf3SIN
ehJEDqTPSxf0h6I29XEgswWTsBEuUhO6SVyJAj5UYVzxMtuJGWikHvztKx56YG8NswvSWD8nhmfn
+PWiTuax+4XzGghLHxlj17pntijolihyURoNSrlh96D7LhlcDljp2CXchCW8UTdwUuddJMY5mqGt
1cBWzIaX0Kaw4PND3CuY68IFDkdtnU8pL+GJ04ADFQ4vRS7aYy+8MaKz1HHr8mcYDCW5DDcm0ARf
L+nP9uzbuVgdElNDlFdpZac9feW9uTXy8wlOzF8P8vFmxfp6M+Grg2H2J2ZqFNTSPHskDKo6zvRs
UJShKrc973kAR8T+19dDwmvnw432ftDVMQEh27GDF72Zjo68hjXzJdXGNnRyCYUQeMNrWO9V7Xmp
5/bes8o2mkORJdrnvwpYIsUshFGkQv18JO4vR1F7D4I/gPGZzeKOmHe5nWUpAoZqB6nFdOT+41ia
dZxRP5qqKUuLiUIEAAsXLqwQmym2suRHOL+pvRl2fcJcY0yHDj6OUxCq2OXFLpO1SAcUudrMTIDU
EnGZkxxmMTWspkMrasL5MNDSi0viyd04oqsBw8lvo+xoBCSieZBVN0QTYS+taK6Lst7mYvg+Ey+D
l1cNY2FMUDRYprFH8LGpPDjSG1Y3R46ckzlXgEfTwg1QtBQXleYqhoJsdjmiaQnLh/H76DT5tsnM
/hFumh58rWgP2HZvSMOIoTdbXc1CzudlaaGeUrDpkUl1XihV5zEnXhsp6SR525GLmsH5zVskEomo
b1RYXgg/xLYaxRWVrUZow+utWSh0Zmr7znBK1e0yr96yXlvYHnWVJRKBycXkwNBbWuV+YlNwWbSW
iCw67kGiuGQt3NJbBnerKMyUHwV5mXiw1euZwWIFPMnM7PxpcKWJi8Pcjby5ZMQSW1jTQk2h+97D
usZXKJuWrPHwrGZ2zlr3rkCZJQmsgSaqK+EADQe558Yxh9jn8PUuANHT8J00cK7tKloncoQUuUC9
tTYHDRZJrWHwnN1DehcGwa278XtxFCz0U5X5ervMvZrzIslrdXQ7HiaTMi6oy+VlCAtsWpGd64PP
6htXdWlgCUDYhuOCj0JS7XzTn+ApEZ7DKteHUnd4phi3L1xMXdFC3qCz8gNEChDoZCMIlziZSh+w
u7n/FoTtfcmnbBfOqAfDhDIKpvIc8mr30ArzNzQPYErsVCkKCDAJDNi3MZdPGks5ahxdx7kZYrhs
2DETvEDbMrbzNCMfGNRFXhp7C2p1qQKYwOuMzIqyRrkX0HBzkqqYOUwmJUq3FL06uI/HbjFf1XMx
pgGXYFBKdSEm9b1q5yevAf+8LvK70nfjXoXuoe4gcllOTVJb1Us3eMPWg39SBJvle6spm5hM8EA2
/CxSBtZRwHK4HY31TUUh3gWieNSWJWxHbQ+VVEgRtcUGEzPBD4/88HpTH7LQKODu2DZbJyMCNpF8
N7GWRZZmZwMvFi9r0lzbIiBPoQi8J4ZtrKPJaXcWhz6L1cGK1hE02/QEV1wBZlzhAJSsZNybbTLB
aWLnTHPZwzLItvcjZ4uFZkWuCJs2UH18MmGOuJ8FPBVNwKBuzZlOZdpXPexUvaoYD7YY27gb/BwT
W8ZQPN/kRn452w1shn2UMqUFh+gIrprBNyeTMGiDKBtW/C3lDUyqCOwabVdGOD8eSyLugAq/cjMR
HhCoodwON/pR6VRMRbDN2vmWAaXkU7KYK2SHSZkHMfr6jJZYcNBaBmV+MKJBBK+9Ko84k16g1rtT
3JTf4TIexNIJYmtCBZAHAdhhr13QX/XTBD9PeOX0zLvFfKC3Bdn2zWiwM7doUKWxYXVKbRs1Qxz6
6MtOqfbnxNU5ODwj/zU4rX+W2wAnFs62lUSiy1kkKhcPlPsIDTr3m2HwjW+Qaw5nOnNA/8AfqlRn
hkonCaJC2KjuXBdh9WC4BvKcIjQf7JFlm6Iqj71BDxAbtu5o1r+0QTAdQiEvRwZDW1bJBxgDd09z
QyLd2zDz1kNSNVP1yPrxzOC6e+UTDx4n5otdwRsU7zQuBbsT5i8cmByh/pjJGKVqI49Rf67OLTRr
oq4cjEu0riOSGSY8X3vzrLVtCJHjlPRzHp7roEpRxYNWOJy9o0DTrdUVN1bQGzuqcB+F7esc0Jjb
0C5QfZ0OQOxFTGudYJv2iQMs4obRAsqNsi1jdBr2oRIwQIWjYAAfw7p30LBV2k87wrKoxOoRBrzH
qSHjCTbFqNDfw8jv2p/Q/jFZhxfAq8iZ3ldwVRfVkOD425qmPu9yvK5f0aStxYMh50h32M3YVHDh
bMgrzNMPoQ9ZPZ7jVKAWcDahC9o3ssDIFwXOtWmyQM1hHshAsHozfAdOg8MBOqZXDRtjBms0VJML
teHwChxIZm7yUs732GxwmPZxNVuC7zjWrytyXLRFH0M8AYZgYmxwf7IExSBY1ws1e3CHnn4NBK2H
gWXVFVGZe+EzW0edSQ5BY6ah4cARem7TBvfWdia0Tc3ajVu4I6SOha8aFsEV5GYSZ3DhJQhlgx4c
28rFrgx9jZdjMcC6BOI89Fvee5eO0e06L4ScbF7wCk7xwZYFctvpclNN03jO6PTgB3i1nGrA10c/
RpvHOxPLrrdw6yvLPvdb52cGFVoaOBTUNhwoVCFMMUuOOZ7OZ687th3wN5ZEo06YXD0XrknPDRwa
PjDeCcNRH+vJxoYQOiHjuPeK/goGJxFiknTqSQ3Dh6qI8wxG2loolD4s+GUOysd78/tK5uncmK9G
QZ4Hw7rLgfErGrRxGw10FkxroUuibqxaPTDgt5ouZFsIvyV+6YVx6A55XFalTMPRuLcmc45Y36dF
YA5H06vy1FTVRRiAAinw2024T0z1XKb2xPaBhjG5ZV15Pqpbob61G/3dwUuIwD3iwD6Yzgy3X6Wc
W5jqwl13tmCDjd00egoOrkDQJ2MfwO3EzI9h0TUxRP/njYLkN8x2a7dLdJhVTUR8hZ1aowLeD4lU
S3s/sPszIbHFqezSLlTYvqH7qgfYAkv4pLvmEBnMOc6KJaYJJ0TXaF5gM+tsyeBNR7AddoPbw9J6
1MdwhsEsbR4MWJS0jdOhtj/8ZA0lydz68C8vJM58q3LtbTvVwbWA5Enme3kKKlJiKygRQ2Dz4BNn
z4Nmh2TkqR5h1uxMfaQG2UeGH6a1Zt7OndyX0IZDCQV/iOXOM8+LnemMiPV8HRcVfFQlVFqzFto2
ZbeXZj5dW2TW35yAC/yesUSxrUQgR0d+xecGVuoQfn5xid73dj9toToddU1wPYze1tRQu6YwIkEc
vu3CbjnI+IF5s3k21kV2z2fzWfQS8Hut/Qtm2fdmbZZxXyKWNudyV+Y1wiTwn7A45MHm5TnTKjKn
7hqR+HmJ7Cn2hvpScBskjtp8aEfjhmTYlEPxQ/c5kgb2hKeDNXiwydCVDkNrRBxRbfzCAmSiV1vA
J5uzwXDPWmHcNFjFupgBYPacxII/Y9xaNqwDZ479XlwZMOg+E13RbjKWnxUL2dLHDFYOhQ23MZqx
hjp8XovLrtGpHNrEHNsgMVxg3UhzhCXStVs4Z+gQw2HdAbU2ALgIojRk41XjZtGyd9C8jdvcjA0Q
zFCDAXVIDx62jPsIDbnj0OH4Eojf8nyKSZ8dcmI0cVvAb10rclbq8jmbX+Y+D6PZM9KQjWXsdzZ6
is0O1J5n39U7mD7jGEbObGLtAp7CryaCObJsaAihWFsH1a3ED2SfF1tFvaSD2OmJfPJjI+F91rVU
vt7UohGo6dGoMju1YAc2lr0dTQoQxADx+EVlmLtpzE4kl5+Uv98Puape5K5iOve5ncp0TJ2kTI3Y
usAmhJ4gmgo3X+eVn+TLMEyEAj2Kth6c3FaDcas36in3kUQU26msz2e2HbzwRIXks0Eg7g6ZjwWq
57qr1HWkVu3M0H1Pe+3gjpw8C9GLGTdNdwJ0/EkdEmKz/zPQ8iBvZssnteptyyJpNak4EFMUOPPW
Z6+hPKUzdGqk1brADdz7vUNIqlDthTB5MljIgSSY9f5fLw8uAroLpgBSAVD+e/9OY9u1lt94JNW1
3NolEo3Bi8mczsAcjlCAcXDOaVOcwPl9su5xvmDG4BwHeNq6piwpCoNiwPsRicsSpt6x6TXf9Mx/
KCYC8B97fWLdnxpx9UXtse96NTgklQY5g+185Hplaub2xrNfYcJwYl9/Uq6Hji40XBd4DgAx66Id
IiGf985I0gY1QmQTkJFMxlpG/ZzdKa/eefScIdmucu/EfH6USYNl6NuRVxNaUwb4BELuFM2blJgy
QSCODK2ouifHUBGUEH85FoKLcTQ3ttHozTxYZRF1RXWUMxTp3KJeXN95ta/FYP9VoNDq4Valraw0
yzBUppVSmM6aepdz/1AECZj0Jz7DqRraaqs6lixcvRz4E3eOHumuUDM7jMUw72Ctvi80gREzKklf
n3a/j7P3bSF8+4WlghMPt8eayaRKY4ZqYjmn9dQdRxRybI9v3WM4dec+eWm/8zaEPCwBbp4b9aHY
jcEcUWAjhosSXhgnHuYDIxxucqD3gjQGZBbqd6tvPdnGnNW2tKGGndptTKs8gTcUKl/ivhsPmAMD
jJ0TYy5H7fsP8H7M1VHMTbsHvgUfQDV2yqm+LxAjRtKbtoKxYKey4Haa+getHBTNkaDBLwdd3pLt
bNz/sDQ/pWb58Rx9/zyrZSC1IMSAWF1KlyYlZ/fDdW6dmPWPJwvGsEwwm9Ggw2W3qs9nrOi4Z7S4
UH3vXlU3ky8fLbtPpTdD/fyU6dyno7lodLihG4TOuu3Kc6XMKsRojgn7PiYRX84bcxZwETgU/V9H
RaGhshi0waUSatFrKE/Y5oDekBFdFb1xf3JfR/bRQaPz62Xz2SwB8QJnDejQIZ1f3vnNvTp2/YC8
FC2qKozMh6DcWg8FPzHGxwMBN/ebMZafvxljznqODlcNBA8C3YfR2HfQUzkW313r8euX+VhIx0D4
XAt+jcA+cvUyLkN7qAyzKUXl5wZl12tZ8G9G1T+1nMeNPV94kIWIZtQBNl8P/NnKQGwC8Q6YPMLg
fnmwN2/YGGwOZYC5mg3jmcHytQ4yFAFYu9djH5HwVFd22Tvrve4s5rwhxlywI+/Hc0UJoVGBL8or
dW+Oxc4ZpjN6qjPx2Si+BzoOvHRwY60hIUC281KZk5MaYkeEfay7Oy8PTkSQnwTFkAWBGh2QXbB8
xbZ6/y5VTtpGcfS4+ylaqEYgvO79e5hIbsgu39ATS+ST9f5utNVazK1Kl6GP0dwcSHIf2qw//rLg
ApSyFjbT7wsAWLzV5FgiMByHYghAH/gNWubDj/GUk8zvb79aAQBKLgpjJlnErVZfzchVNuABEG53
UE+xGnA1kKF1c4cOCUMxt+HfG9fdhRy9K62DNim99t5sUGmInLJpNwIlZgsZcGwivSQlXESM4myg
Q71Xbj3GaM7UJ+KP35I8q0eG3D2mGUxtcK/WQL4aGSiZDQtghmpkZ3le3pq4DLHErlQ+sxgE18c2
g/+XFaK0UYrn0bbSoR3MfVZ3kM+Cy5JpT/sKBN+dDYvtzEH6GBRGIl2IU504sj5ZJj7464gel4UP
b4b3i7LJCg57PACVunoTfituA75rixNjLL9j9T3ejbFaip3nUJ9PGAOH1CQifyeRkI/f0br9+nD6
JDAAcx34SaCuLGBQV4FBRsDm05YGfAWJrsHojY/i8ddDfHJSvBtiteQbRVo/xISkuQMRk1ZBJ0v2
u7ylXfL1QJ/MCxLaBaHsghb2wYC1n0dVTwJHUlsUEZRxk86bj1ZexqU6pYn9yfQgW4fRBGyvoXxn
2u+XgOeVqPERLNeaVDH+GrLNIEWHA60NdDZbuvv6zT65u94NtwoZvanMkIzZQGg2Q2zzfAOa7ZPF
z2CAFYvauynGH4EUr18PeuodV0vDUQrpXoelATTxhoIkRJv8Kq/JwSWPxdSekqr7bPYQY4DR5gNT
+eHQmrw5MGy+rMQm21oNEsBhSl1a7lz0HL9+s89WZAioq+O5iA/BxXw/e6z1IUHDPQfKzLC60iW7
CEfH28+j8+PrgZZdutrFuPJNbC5ssY9QaGro0OE2wGGW5z66Nlpos33esNcRwnQ1zeNMnmI/fJg0
Z2ligiMATAq4J2sVnN4t0S0iABuirRAZzygGzyGcQ2/IqUz6wzfEQJ4DW2xI7dgQaV9FNUNltDB1
xgE18SxpkUUXxI1HdPK+/oInhll7wNJ8RGAAAnsadHmKxl0kwPLK1Mu/MQracwvAe6lUrfaX0aE4
WwnABnM93BJBY7uo7pr6lK7Ph228fLMlZAJ345PiA8RrGkZ8TI5RVPFw28g47777/Od0F6rEPQVX
+Qi9+j0cQncQCz7JeusJ7TUiMJyA9qPucE9C+txvd7WEkqtw+9gfx63R/mpQXYKd7Sn5kI/B22r8
1R3WKPjKDB2+atZ7+6yAgpFwLk0PrWW1r9HUUEH1UPU+/BGhVOE3iZbBr39jXuE9/t9fYLVIeSEy
ndX4Ah7KGsY0XVr9D9ZM51+P8pERjxeFDgZ0p4AZARJyWcRvIvzamSrPVoDcBhD5vB9yZWFiZ3Fu
Z32wE8hJqiUWEfveKJO68X4MVZO/uhZPDb+or01q196/sW3ePtFy2L55It6LoHLwuVPuhr/a8bos
7B+qfvj6vT87a94Osvz8zSCtFaBbTzHI1Nn3wmbbrPIvlEa7F2igAp0vlX494IcrYvWdVwvKo76v
ghwLqgvIAykO0vDPIRsI7aBTzO/P1u6yaSB3hLwNL7laOYQSbTQS545zu4DR5dZI2Y4eJ8g8lcmp
pOB/GW1xoSDI5s11om1AdUCOaP2l5naREq822ZFFY+LGXVwmpy7aT6YN1kiIWjzUEJCYrlYr2B6B
gDMociqI6jZPyEoPakymR+HzE6vwk/lCzc2G51NgO+BwrT6iCsE0ljVGAuiig9WdDdOaF0ed2n6f
vRBqLsgdcJuHH9gJpLOsWZgMcR8pg10WQrRcjvUuQ6PmPCPBWdPJ6lB7YHJLrytv2oCX6aiEdUaN
ORmFkjew/bsO0EVrQQf3o1G05olA4LMv4QOMj4MIEEIkZu+3Sjd6obQ4kNJsbFLR1QdJg5sKPMxq
tJ//4iZBQoKcD5czANmQeVwe5c2uRMFx8gdOpjRso9YNgSCKpztW9yf24ofQ5vcwqKrCQQf1p3V1
zaVhn1HbmlJVAmWAxut1wd3L4aKm52I6pSrx8YRdjbaKt9E/du0eGR5A4N2Rq+9WDyIgoKj8th9k
FM4SmN/uWpt7ga61feZnpw7Uj2j7AJQKhDsgwCxB47riBv9jLo1A4glGcy9vgmFMNVAsZPL204/A
2AdFfVaiVTlKH416HZXmHBOhTlAuPkQQy1NgP6GEDB4fbp33kzu2gOkM0AQGFq3cMObE9Zk1yX1h
DTuQ0sddFZ7aw78bTe9i2PdDrplbA6UDGc15ShcKQXYAUzHyYGU++8GO5iQWv/DmkYGYXcmkvZ99
vqtJkJaVTIsyiPjBUSQ2a3tPbJFC+graeV+v9/VCxLGydKxgIb3UesP1cYa2EVBLVgvRWBReOxgw
WQ9YsxsvgBkSMCQnfXrXp80yHuiGqIeiwurjv/dTMPWTwXOnNlMbQOfJexzJgN7VJTVv0N05kah8
uBiWwXCiLVE2RLw/2NkYRTCGOWfm0i5JefZaG9k+R5copFZU2w5oquSiAdTczr93RD82VrD/+ut+
9rZvH2B1mrS0kGVA8HWp7hLhINvtKw1zH3tIDEXHWI+2feLW+NCjQ8sT1gnQdkF5DHai3uoLO27I
YQ2GRojbjo+KyU2Xe/CODKUdFzw7gmO9cyvgS1sbO5+duE1+05jfrvdldNcGu88FtQU5gfN+fo0+
yBoQWFE8U9V3nLA8GjNlQ2avjZk98Ct7AN0OHnNzZPP2rG1xd0Tas/at3Z53pL1t2i404LYdotLb
9e4z6XLU3nLIKBO3/QbIIUUwiAJWS4coKEkI9y6g85oZiFQTHq1eHUwpaNQAnQ3QvLfBk4LOeRC1
bZUYgKd6ggC/IuAFEhGEWpuurIMDZ5Smsh3uWqA+rcisnBv4nuXwUIdIP7CEgVPFEsSsTVUBOdd7
mv7F2+D3RwsWAtQSBH+436geWuRWlZVCpxoi0VZx0VF6JScbkCQ7qLuYA2OrASLdfb081/fqMi6y
ULA+fNSwUFl9P1k+gF2Uclg7jaTft3AqGebmUXcvs21cfT3SEhWtlwU6IQsR0zGRX69OXkd1BSOl
slD0q5KKKbCD5his4BM1rA/3DN4I6l2IypC0LUniavHT0OqBAPTMlKvpLKMqGa6kzc7diTzmloqr
M8sVh34GJDMIN4J7W3YBYbGv39VyPhyqeAofuIOlhICbxl1+/iaI6Ic506UosQXnMHyp8uCbyPNf
Bcyi9BBooDJLnxZx4zG11QBO1m51zDxYbVvFlg0lHncA2I13m44LtlXEWsh4Im5yIL1cGQLU0ANC
VQQqpkDmRnKBWNoATCkezz0fNqbOb/MOsDdfsJQWcAli8kIE4Eta9hBDuHHXo6ESjdLqotbJ7hoW
vKCbDvKZtdXWcykYoIQtuVForgdede0MpNsMITgDfSiAl2u2AqjtrHa/OaAIKL/4OReQlB6B0Pyp
9MAT2y1+jQ3sfPJp05lTrMNRR6Kvwa/QBTqicDZAw28TCvMsMOYKZXM636KkeYWrf+sCAxrBZWcL
nHv4K0dIEQlHQJNRlg2MeYsqVSNKQcHU3Mugr36MXZPHwKV1O6Cx2d5E+shgoZYAVejEed5ASMQ1
wu84LssL+GFAMSQsk5KCauTZfnUQRch3Cl/1gtbZsO9HdpdZOUe7qZ7vpyBnW9hveRHsvq64DqyD
z2T74LAeup6IqmPAgIbr2ujubSkTz8J5Y3jsAhL6dFO79Qtv/V/WlA8xUqJN1bCk6sKtKSQ51pmF
6gGIeU4v3bTlbrc3KMk2VBcJqaudauiediIyUA5JXY7w2wxuRpi/XoU9SAhRLooNJvnJK4dyRxug
H79exR+uLqxh9NeRkKNHCqzTKuYuhLRooGYT/V/2PNCNfmyH4MfwkLPrrwf65BD6vU2WNAft/LXV
tsS86q6Em0Hv+EFCxXQOKeI6qfomtml4olPyyVthMJx2qDyjk7mWj+pNl5pOMZipmOvtcGsFd4q3
W3FtlCfyiE+OAFA6HQwDoILzQU0Q7fkyB37aTGvZbs1ztyge3ck72uYxv20y/+fvb/gfz/o/85f2
6p8nqfzHf+HPz2034d8WavXHf1x2L+xWiZcXdf6j+6/ln/7/v/qP93/Ev/zXb05+qB/v/rAAO9V0
DebcdPMiQeL+PSaeYfmb/9cf/u3l92+5m7qXP/94bnumlt+Wly37418/2v/684+l7/Yfb3/9v352
8YPin0UvTV72dP0PXn5I9ecf3t/xaQMImqJ9hBwNl834svx/++8Q2l36qSYkhZFoLK071gpV/PmH
a/0dlWTQjHEHoQ4CnZI//ibbfvkRCf9O0BuF2TdkPdAsDckf//1Y7778/8zE31hPr9oSoqZ//rHK
MXDew1zKBZABYSduIntV9zdJpRtOPRdMF8JiWvgXNfY3MKh3mQOuQEVu3QbMFandE7Hmb3G7N3fs
P0f+rXOxSFEAGfj+1inbvB2rgLhROZIRYLf6rjKqO7eQW2t+7Rxz31CEfVCpqFoCEyjn0RymHz2Z
L3WelVF4oAcsuyzyrQVrP175znh5Jq+CPj8P5EVvkx3h4z7vt7mTlbEjC4aziV3BkPjpzUT/64u+
/YJoWqw/omWHxIZqDQr7LqZ6LdrQT3nmmWgvwEg0nMBuqTZM+xSh1/xYDcICPDv8OTAJbTQf5NGK
znvpMWMrW+cp1+rnaAcI70QYe3Nrx7HfAI/mZPW3aii6CHZVr4PqRexmnYXfW89xaJTngBUVsdMF
uwJUdbh9+j/yrAA0mSIqc5qz0vFe8tDB/9DV4vNeJ64IZeLwutzAa9WJNFgM8WSO34ewgDFVlXpB
/gPcwAaqtLUfGdQ+Gv5wn7FX55vLrkeTPSMqi8pChKBruGaS2wJiqgQPrFQPAV1R1qDyRIMRvk4m
NWIQ5c/6bLxqPeNs7kn1UDqiviRVf9nLn1pBfWECryouZbMwqnAfOP5t0IN/g4LMhdOFr9hue46L
YsvypZLKw0c4+z7x3q0ORlBejTfEoRDuBEUgg+sLkO/8IE1UCuTQnAO2GStSQES4M89QRgLUn1pu
UtOxuQR1V0UQxokUDoLYVPmy7LPdrDjmr6rDQynG8cLR7OD4eRNxONWJDiyk0Gblpulhw0tqsu3n
ACaN2QDWbVEtH2Pv1j2uVA42jsyNXVi2PfwIahobZTZtcZ/Oset0uAMXvWYUg9La7rfMnrNNM80b
uHpCuMCzYPhcNd+mfoQDLoS6Y1dMdsT5fNeVP12uRAQy6G3IIQPuV1Ud4ea4qosxNqUv9yLPYkHR
2XWB+ofUxIUtHNzZJlieHUT5UJBMUJ6+LXs0BGBVGuznLp2nzcZBZnG0qJHFcyCgFVzA1kZANDgY
oINUAVUQ91m3Iybto8DLIH4FWLZJFDhpFq9is4uFG8txvgMSHhj+oL6GDtmxyfOfdR08TbnxPXMh
qImgLIUuDOpT7rTr3NdugaK7Rtknw5JPifaaCHlwAZIwdL8zjdq5gENxHoVsxgOo5qrXwPMvUHni
FBeyyw/UKfduliX9rKck8/htRwMrKmByGgt/euUK0t/asqJpIQL6l03WAtvqWZHUew/K0k47RWEO
cI47+ALUKNNLLH02GQhiWKeGSOu53kHIprjMuXc+0RBfbWrzVFl9Gc8EZIdpPg6G4YFzWVobYdqR
gi3BLgfDB+ju4Ur3kUfRDHCtQyD6JyDZZZpLKEpNVfFYWlBFgxPTD1cSAuy8EY2UHoF4aGCAZ37L
lUgKxqzYHOWetKhyibo+5zYAHaPTfgNa+FL7noy1G/C0CbGmaFOAlq3dZ1T/GKxXoZtg+uypMZ2E
eGez8geo7QmwnKzbENFkjPbamFQBP/ptKeJCG9YON1RctyZSXwm88UiHNuJNA57CPG5bT9y2Hk+H
uuVp1Yckcluycdo+gNaaAWKMAX7esjtq3YJ/aDkDkthxAy3KwTsCpQUlvhAL1hS8BbdqOpOtf9E7
Xh97E7staIZANXudwa6INLF+NZ1uYtpwGFQU7gD6hcgTPoitk0OJWHuQFyHgGI3acTcQf66SkDAZ
V13UURunYphBCq6hYIVlJeJ0EhtODgkWJpCZGuNVBjakb0630qDOXqDv7DC4Q85AwLSZHaQL9w/9
VrXvgvIOvdsy8joHwUOmEtl2YDkHP2sL1F2vsrxHkDZ8/attzO+d4efYfirbVlTpmMj+UubdT8fJ
njJhOddgrTRQZclkov8fc+exHDfSrukrwh/wZjMLAAWgqui9tEGIlATvPa5+HqjPzCGLHNX0rKY7
uhctdiQzkeYzr9HD1lEPar4+I0CjOG0qGm4s3GrJ+CrQZbnTdfNHDGvSScPHROUDFwZkTUHoZa9u
dU/S68dW0DuvH8trodQvE2i7Tq/Pt6IqpG7xIhvq6tKUIXWRK09ByMqu62ljhRo9CmCxBAA6e5nW
IT222GOuhnSbLdWzZlBjiVpT8q0S5vix7cfIhjd1bB7pLeIcvCn4WU+FYvJtl+oHZBxeDkql9phX
IGgb7WJQ68rpC7N1YQJVjmQ+1kNBmUOLYNjG+o9Ukp6GvITGl1oF5NQGkRYt9eu1WZxMqQ/Qo+DJ
ifNdWRtunsPTge3UOm2/BHkVBmNef2sxpezqSrhoj+Uahp4UN609leKjkTa/OyW/bpZiv0aJZhsh
/HBLLe6aqtjna/htEHIl0IaaXC3B2bJcK+glwu8psV7SzRp5SuCOkgyTyFRU28IOr26ha3DFIvHs
lNWDRnU0cTs+NOHm/yXKSEoO3yhYfhtEOIdmbBS8nOp+6FsTOW69sdVGhzUpZ47Vkf5W43eUmee9
Nce3coZyxGomF0soGztx1bFZnw7txnwzRKel8OYkTfI8i/F2EzS9W0+hlyKJZ2QZlNgivxMnSI9i
W3iyiVBYLCivSY5wWBUdW2Og38pbbD7wVNKeVBGqGfdlRq7W0ZeRitR0zFqtnQKbHmg5Brx7lTqW
qdykfEG1MfVbtesLWx/Qpui7qnLzbEGeV02hVnYph7NDuqRSVHtAtd+ujI1hWN3g5EAxXJLw+9Cb
kRZ0eGcawmsfk8PqC5Tp0DReutm4hwCP/FgBOZnqsjU+Ea8xl3pxNTVmu5gmrPbc8tamcwtzvAon
5Cybar6tECfeJNwfY52LpF/eMtlY93nLe8/bdkU5YUEeAanPdspMv4r3Q6K9SJnxQ0ovAJD1l03U
fY9E6aaduVcyI75aK0zLLRnMPXbib1FCu4Y1d6ZmZj2UIbySi/RC6KY9UGnBi1Vc2ZSy/y2E9Jip
b/D+C1m0myYeC3MqWnushtrp0ri/HCNflv1hma6Q+2vvk1l+DMUYrLm0BS5y1gRTaOH1tKqzX+bG
ta7VxLjxcgl/q7JN6tkK7YXQjB6AMdwLLaTFKa6fash3NneZjeLAkzGYmrOG2utkGEeh7jy51K6L
0XCmuX+TjDncRTJWnVEsOXGp4bebld+1Gb/fIbEKB9nenKqqBDFsrO+aunX0CdpgmyW4xws/zAFp
9AzCjb3uxSjLqSrkpZOCr2erZneaNu3qeYFMJCdX2y8jm6Efd/Nu1sSnUZOvB2t+bnsTEWB4GDdt
ohDKrKa5S3mwCF0UGQML+GNLHR2h6g5+p/OOicp9UpnrsSvDkVpG99gp8Nu7uQusbEz8fImzQAzN
vRLZy1wPXjippeunSoukjsnNUrdW5I1D9jJPmX7fNn4iEPhoaFd49dxq9+iuIds0p/IlN8l9SofZ
RaUB4ap62mu9oHsE289dDte7XXveBal5iFW5DoZ6Ti+xLoncJVzjo0ynHWS4a1i0f5CvHg+Jrg4H
cQb/0/Lb2J0br5CTQD/ifzBFdmx6UEUjB45Wbc9Kqbp47/2UMWV4XMLf3ah3fknJwsmHIQ+IUEdh
Rdak0YbDOnc7oddLV22j1BHmbj/1ee0+EPFKDzzXe3lM2GravFyseaYiOrs+DKoiPANp3CWG2r2o
amG6bWpBXdKHNmDJQjvNsJ8wiPXiNCSVQgUis1RqnAXUWCF/iiEqlvVqwg957uPUukpWOtYSo4VW
9GoNuPPiW/WWaqkVIELR7qIpjL4Bdv2VNWN/k2dWcxQy/VLI5Fveu/Wl6WqnWsXC0eoSG3t6jY4Z
6bqj9/JVUYmzP89qfpQsZM0FMe7Q2emCMpwBoMbSURwkk7ivWlxVbH6Ik7KQ4Q3mPq8UYiBlupdm
4xKV28WLtBY8xoBlMdxFOxQqECiSxQKiH8zTZEx+SjsrGSY7DXU5oGR+vw6ogGjDdEgl+Xtlyl6y
DnBDxAhdCiimNPcsNWiEBTpuPsHmCXNbWM0aTwf5bZnUzqlTXEqqDOkCldupbvqBeD69LiqE4/0u
R54GyvOLFmrascyTQFY6wlTYt64qENT9+Ze+qJM3aaVih9OgO5Oo34yZWPl9ptlTo3lqt1SX+vxN
7WlKGtFC1pwEllg95gvtikLvzSNUqowkZPXHRXoRSRy8LMw3lVrhAYES2WtV2JTWYvlCiSLwkCJu
0KnF7SLp0SGK5saRGKdqM565lLdgEgmTzFQU7KxqmytNDB/nKtLvlqp97Er9UI1Yz8yxvDeEi6jM
1+O06m9CzrMTCVVni2MOt1yVV275FqpzNV4nxfJTAAxotw0otWFNrMM4tdYhWo0XxYpKr57W0NWn
lpp+QotNIA4jxpwR30FIojhmmyIMh6cuV9OTU7gq6TBYOyGr/LoJGxLHmCtNhl0VWjcVdGRbSgbe
ebk+qgPg57pLRL8T129DGP+u0Ntwqin5RR7Xc40TKlRtZ+3ycb6oRTjEskF3dewmVACKvHDyuUFs
RK2v0tyoETpBdnToZ4mAch2OmWmMviDK9T4eOPqRUcKqjepjlpTCizjHjW8Io+SNCp5HfRyvzphk
xZ6Se24PKQmbqg/9EUHReAeQSEcTYWx3BWiKLcGsrwap9iNuY51POuhZR4BkLXY2KthwkJm0Pfqd
0kKNNYyqK20cnztLuZE5k7Y0xjdjlFDrLojsRX30sH8jge3bK8EyH5RGqBwjepWiI11/DCvRABpV
61lakjcVn4qgklRvXYynIe3rffPW1A0PtrCIe55BjjCyJGvY3whWFQdmURzJiUvXyiIi88Yo7aGx
i17Sd824z0WRe7McdR/VBC2UaWfn/VvGh5eHTRlhfFDUzrgmxEt0COx0XVsHcwnHynOKDItyo5vl
jx5JIgfFqsFRTUm+z8b9JFYd+TWCG4jJaNp61Yvxi9bTWOhk6cJqqmDqY9EvhvxCbYyfgFcqWymI
PLQmQ0pT0hZaWOIhGtf9jMCrI1BqvcpGuNZVgiR7lSyKr3fWg6Rl0VFLasuR+rp0SmC/fWXVPu9P
5EKRPxaI49lqScSQwFAPy3L4VvixzkM0muW9xJOlN/FNNk/3I3Ix6sCbHbfGoaYLfFlFFgtVuIoy
xI5Mk4so+8UcUUZRsHixSfBUOPn0ItgMdh0VqU///aU0SuFyhVJSCWlyRYMwozZjWIEkdYfVEPRj
mLg9F2mQVvmvKCbDU2Nym7ZRHKEhVYWPmPj9orJCNQ0Wg1CSALoNTIQBUrO8zkC9u0aGfFEsXYZd
aOeVfN/QvHYqOf2thcKDNGcko9uZ06xW4Kh240WyF7tYtJm54SezVR+aJr1qG8RIil4LxDXLSJ/F
wR2kMXqMMfw+FI1s2XJcmY4Ytbo/0329G2sJJRJEy2B0ec1Uq3epoo97raDbWSgpoX+O+XgyRg/1
3Pv8TNtMw43ZCtqexcpQmOhqe+3X7vjnhypyersTsNsOFQnfqrEurrqy80dJFq6qFUkgaercaCwG
pEEH1zBM6yaLis7dTIN2dW88GK1lHYfecMWu5GgVkrXv1MxX0W8Zkrm4+edfofrU11WM1JYtysLs
mGBpgiRTjnh2mGjdIMczy/no5aPko2U/otejxvtwbH5NmfoAJiAiR9Y6PzSbu81+wxYbpKhic36w
Jpty0rKjKWrsGrSVCF/AHwrVS61w+LViVlES6trrueovlnS4WK2ZxFulwdbJ3/Spp6CfiY4Fq9hd
wbFLWdIiX7XXqiMFEdlOa40k2XAbMW+vVkxFXKDKUdbc9K3+uxriR23uJq/Vh8SlyEw4qNwMa7P6
bSTedeUxrWmXh4b6M6sLzSkaX1SSy0ikplct4ANFAdGFEGXMMlozt1UJYsItkvhhhImKxhz1FkNE
BUJHP6PDw7nqGyAQHQkZYj5eJKmiZ3Z1sosSVqiYJE+COuKr1tQ7kV4bSIAJ7kqdELUa6sh5Eh6T
irdrrAyJKDrpnGk0APRtugFqCbVWEwMLITB0lbJDkZO+qnVb2sgpfaspzjtxgfWQASYYWYdX/gRU
3tTlO6OJUfaYJVuoOCJJMbwKC2HCUE6NvRYPcqIhJVJqsm002eBMHW0wXQ47W0BQc2dFu3yZf1Dn
5+ARm9RtDJtEbu+0sXlTESunpqrucKbX9+3SvHWEvq1cj8d2FoNcEGRbr/CFQOtI68IyUFoyN0OI
iyONSC9T0DzuNPlnWf8oGfbK0GvsjEoTLQcjneBGkHxR87jJo/RAgVP0QizxuJyjPsdyYuqq3VGa
e3hBVJIAaNCu5RirbJ4W4TUvTag9KJL4ox0s2PyZzuUf3q15SZVLTFIn19AVqodrtPcRDBRVxhqS
m3hdLrU0hxg5LZovp4bbqb2ta4XyZM7Wb9NCScRRBP1bqjSEZUP4fZolery1BOxj4TaUqecUo4a+
/rzY7bbIbUHPuasLJ6nH4baiAIffl3qoiz6moGqal5nUB/XcqJ5VU5EscRpzc8rvdlWTK+RpHfRK
uZ+6rNglNW8G/pc7TQdZoYhpxeaSjxMaN1UolSQxxvVKQlFbBf5MAnAKtUEJT9eJ6QfhMFePSxwX
B2NloanDu405uxHiJXxJ4c7sw9BWSsPRZ3y51rRP/W7s/X7FvidWxh2oDJEgsdmnyYhSIgKyCQAZ
x5jsaUVqpk+fiorcb+6a1tOTyS/mi1UzKcggwZVEye0gFnejUaHjkkUHOqHjUa/9fp5fp0kZHT1d
LseqI3fMiiVQVCkQJ/W7Tm0sjzUusCi7UxGvtQlsEZxUxtHNp4TCCr9v3UkrSUn0MJR2ItSv8cyt
YKXztRFNkWMmiB7lqwxFDBmJ7UMiSEQ4YtlqFj9mRrRpDRlXTU6vnUAyLbSLCuBEbHV+KsclPXj9
uS4sd1U7QkqlCf08v1C8JKlET6fS6+RtdjkhKTeFhrmvquQlzyVjryOAmBcoDS9dfNSHpXIlLp0U
Yc0+v2+STj10a3ar6mZ+WxXzldCKTtRrb1IzXKVpedP12UEojV0XW14SFYSw6hCE2XpZx4twWZU/
0RVcfFOLcQBa6a4jgED6A8M2k8j/FajrXMRYEK4VN4iMhFZHCZouupU5RIxGj6NHwVJNXRd5STi8
DVLhw2zhFrAszyL54UVXMf7Sx5tp7SzbUDLDyYSp2ep1rjWzt6qU8lA2p1vZNdJ9vaETMOYGDrNR
X1FOQjaADuuxkjSHlgjKOuZVqShvSY8LlBBOHaWYyG41HammDikiOryrW+k6zlWFgT6iqSdOKhMM
AkyXbKhrlV5ONi302lHCQnco9XpjCGdZVS/1hhSwNakM5AlkkpKf5lhrdj1Wa6Aj6XJhEQimOXJ7
JX70VVW8JlPSeDx0z1ZVCSQvbbvD4ABhwbHEDKXU/AYlP1vK+DyW+KoNbthOuh2tV3ggBNkqlhdi
wrIK8XDXKmuKxU5rt+qzmJDIikrHLVCqv1t99YUkS3z2PsWmiKfBRELVGVVzL60kqMVU2ZqUGvas
DmgtUk03VPT0zGi5N4xlN4Rof0VdcresHepzFrWmslgBYKtVYFAOKC0oOhV72bGMcbwsou651OoD
QSSfD7VrereSszRBKxirk00RLRZNp0QiSZiu439et8P1UmN7WM8IUano/8nFb6WzntqWPo6OjKtk
kBzIVmivUdE4kTY+W5P0NMT1jp6P5k9Je92RmpV9/7xkNBKXtY0cvOLuk2h+oIQU6IOxl2hyODL6
fg7ICw4jok5WLN/rWvWYDZpgpwrwTKlzlyWe/EwTb9ItuaiQj/MU8UmCsXaYhXWHrJVbpmxqrau9
PiZNjjLJocApHBDW+y4ZqAehVJg5cyHviHiIMdVx8JAtki5NJ/LInCZ7MZIYSdjqai36l7WWlv0g
ws9ctSkoS/FbmOBwN/AfZIPPsJBz16HQ2I3c31QzACFcdNETktPXtk+QOEM0zwWfri/yZaYhj6Sk
myymhUIxzibsJeqberIgRdQI3xddBBko94ck3C1in/N6xNdTSlxeZ4bua8b0qhvTeJxVoIuqMlAP
iQbCi/hRyKR4F5ZIoSW/21qyrtVSDZSJoYs5uhKykXZLJVOnzdRAMsSHLOVWVCmEF4Jl8xZ2SGLO
11FPXyQMh/aI0V7tJqhVOmiMpHZC3c4e6szlTaU+xLmlvWXYq2TSRTTlw4Iy37GnzsPzklOM3cV1
+jTO61W9xrpXZ0g+NrV1bZSzSppDezFK08sBRaUdJWsiH1He6fH8kC71XdrKK4Jo1V2ZxHfJSKwv
i4JrpeuDjOSTnWQl/YlRfw1VCek8meRBqh6rFGCQwqK7vKe/S924WUJSuAjRPbsns58iEpA41Hs/
s8wdsUjiT1kWO2Kz3tYQLUOLdGOu9B6hx5S6b3XRT5SDJ/pvtpZDj12K3MWeaNgletHsVLOQDgvR
RRpxYGKoIm7bKq9y0zxO0lZbKJPBWfWZDVXohxWCKKJmh3VJlYDGwk0sFE4WleR26UwROMontxtG
OdCsaj/2yVGMukCschxH4A+7dXNRF1O7UwzKcbDvk3Ux/batjxKCuK44U8dse8S9k/yeglZmrDtN
zN0ii0W3EmT04sL0aKC+jApd7OvGfGNN5aOVlbEthMq8CyF7iqnp9XkWE2AHxbzc0cobnNkcbkFD
dk6fPIImfBWBJYKYljqCbeQbNX126jxEkFlJTbe+DAtFCBplha0ngGwYByTlhK68Yx+/Jmb0exiu
rIoZIDYqg3WjqtSEs7uQ0Nkl+NMaQcLLRc4rf2lFwEda+9PAAQm9vvLbgOap25rVHQA10exv5GGM
UY2dnsGZAuYdNYe3Z7Lny7aYaru3pqexQY1aEIzbIWfxjbj9iYLjQ44YiJlTe8kW/aVZuNDwntit
2oIvWI1vrZUTMxQZHX4pS5/ydYz3JcAse26rfbYi5RPSaveSuTlQmqdSwtuOh2Kf+1GK4kIU0882
NGWPajeAVSMzPDOVUFgVrq0XL5Pp+OThEO7mhM6pkXHuyagWp7G63O277skshl9iyi+UDYANxH7+
3grLfUEBylngKDyrm/ybLBGSCeadWsXJ1SxiITbTbCVXrFFVlDKvVXTLTury5XaNRCKuUaKXtsxP
YjUpzpq0vjbHEaiCxtNa4XHsxpoUQRt3Ymu0eyuq7/q5vx5wPGi2V/vfQ6MeKnSWi48gqI9gqv9x
mby1VVf97v/6U/6vaoMndac/9AFt9f8HvGqjlPyf4VXur7L40Wbv4VXb//APvErS/iNZ0Ig3sgQa
GJIOuO0fgJX5H9FQFchCgFs36PAGLv9fACvjP4Ym0ziR0YsB0bMxIf4LYKWp/9GwNNI3MNyGrwIv
+y8AVqdQYpkQHL94FSixDjxRPwEtS2U4FWmGDHAjEnReRBktDu0cP/cTdeB0lBMwVVuq6hBJokYU
7SKd4VY+iU38rGI1S3NHclL/3fJ/AXr6clbQUlg9hDrEU+mwJbNCM2mZlbVcVbIn1peZcYb98knH
6c+c4G1rcMQVidzpI0AMWk+TpQJEY5poLZm83V80B3DxO+VKeELxcz5Q6Udt0Lb22fPfpyexmep3
4DQoN0BIZQYGgCZB6T8ZO9FioU4bXXNa1/RJAnZT6o4OJB9PBpP9z5n/gIb8iCA7M9oJ7yJt52oa
BmYKvsIlw3IgWt3kHkW12qZB8HN2ir3ojpS5beQio3/QmP/n4U8hrX8mS/ETNCLSEOopqaY3ZB5U
k82jSg9UJx1kz3ejrXDjHimOcZfuez8OWt/cnVllztinVTZ03IRglPGJTyGAjUXJPe97+h2O6Kwu
BJ7n0ab44kP6vDTOAA7/cDlOv+n70U6+aSaAbq8KuiuUZ3azS9j5OgaC0+6afePVv6oz2N0TUOCf
LfR+uJOPmiEz1szbcOIhCaSgDTSfKM/vgjOLyB3210Xc/vwdej/rc1wyQxZR9rMrqieOEoAVd5Jd
6JZBvxNdOVi/Uwo4t5xfHZH38zthDWAgZSnV9vEE47CFUF1Wu+Qxdjr+NKGfW4AmsOIgOnNSntsz
kz63c7bFfzdp1PB7BfFT3Un3gOAfQ7e3kwdkYezMjbzqzBJvUN+/LbF+YtIqSuEc5SujZet3vQra
+jIZaw+sFoxOf1Fd3QgM5OTq/gchhx2Koi3MpRthTifBnwPLl8xCoEo9ATA+PeW56+Or8/vuS2wv
4/vFaHKAnknLr9ftQr585YeAG18t6lG25IR261T3S7Bhprpzn2H7xn85Uvr2md59BkErJ3pi7HEI
CJ56uV1esTNckl/TU/MpgdmKQ+3/OjrLa/7yhoayIsOdgbjwiaKjNgL5/siky4soMI5jwL1xK/g0
OnbSGTbQJ72i7YJ8N5Z18v1nYtAe3QKdlHlrhFwoYukgkjxaCm24oBsPuvC7lb4lIEnKnJ7ymxrv
Bv2xQ2KYnpAiXo/y4pz10/16CUzqx9RXEFM61RasGyQuKHNyb/v9vrtFedmhMGJLT0SwZ5Zgix8+
feh3Q53EF9UWdi3bYW/bQ9Re6tW5x/6LAayNTyYCkzeBfpzs4QXsaDLnMkhS9jAl+8fkFstRd2X/
DtfCPrw6R4z/wxY7mRIqkVBJwW5rsqicBGZaViSNUNZU1bpYfZTrSvytWs3ozm2UXGW0QvZzKgIt
7OLQGZpJdbRpNp4wnchB6rJ4x7VI4D0lrXlT0nnYL0tTlW5eCtP9YGjZhdgjfA/uK1wejKJQMEOT
Kd4KbV6TO2tI9JdinDtD1qutrYSD8H1tV8PV1rV46jtx3EV5IYC6aoxxZ8mTfIdCVCng+aoZz+DY
Bh9d9NpFTKDzKzHCO6GhfFUKkU7VSywCscwoVLZ1OL6MIPMA5gqbTUu6wbRTFKkfARI3w65OBgtQ
joEwBw5Ch8aw6sU7c1d/9WkVrBPpTkF1+yTA0yTikiTTSs+zcYvfpm94KR6Kc4TYs7361d78v3kV
P99MEKYhNejKRlCUTm+mrmnaUK8ZdH4bdppHHdG1duvBcJLLdre5N4pBiACDcP5i+jzdjyOf7Cug
cEoiN5St1nvxMLuapwQYqjjLm+GjiOUgnX/u/v/8GBowKBT+2uJk/ZStSCoj6k1IzwMD5kOxm4Mw
MO3QlrfH0D1nuvdFGPVhtNPL0BSTsY22+aEv49CXToI1sIiikM3m8d+VzjmFuz+B/seTyoh0Xf+5
69E7+PjKYH1SJmvJ/Hp3C08B4GFhtcSHsLb1i3637grXxPBeNex/rdWBMvKHoU8eOEOeJXHMGHr2
FK/2tqfVnR2A08G2tp3l/v2sfI4ZUXCEgqlyA0LC+nPjv3tPYwWREwnQlzN63Og+TqN/JMHjM9nb
J9L1Ni20TpBy3+Q4P2nYhEkh65XIODISJLXHjvHoRxEpnA26v9qbkGJIoiwTmtPpbpFTWavwrtIc
/Tt1waC7LJw3kJubtIrgnt0pnwM15vVutJOdUscQd+OK0aTracfLG6jf4HrYwgF/o3Nr+DnuhrcL
ZV+CA7hJRZyc83AtVI16MKQeXixAE56AkP1kw1gNRl6uyQUO7uSXanUA7v33bfLFFfNh6O3P322T
cTRwdhBXunPxI+TXkNz47wN8sQ/VrekGOY1Dx5p+HEBo6GzOlcFZuwgPUqDuJ0/anV/Dr+bxfpiT
FGk1srVUFh3swTJcjeLqT1P36+8z+eryYCqbei5aLGiBn3ymOMUHKwwZA/OdAH7/Vh0Bu+3Qet3H
wbKXX8vL/5cbWZM3hQqeICRAT8sjuCDORIyAIdBMcElsneLScgCa7spd4p1LNL9YRQajZqnDj0fo
/2TTExUo+ISA4NTAEMgm+rbiufrSuSFOrkE05ugHCTHlkDB3SL4gf9yd+U5fXBQafW5RwxVYwvzh
JKMzYrzJuoRwLJfccq/upKAP8t/GI+APL96dPb1byP7+TUEyZ9sNCG0Q1RLfnyyaoDRU7DakfawB
gU3K27A0LHcsut9ij0S2AfFaFBBSrRLal4Ie/2uRbn4BdVM/JLNA0gBP+I9HrE6qrqBrJP0J3pOD
2tiogzsJAMaL1Wnt3s8BkJ1JZD8dhtNBTw5chZ0Z3TC6fWt3qPfbxox2hROlO9WuQcySP9eOtT97
HE63z59htzBE5TWFZnpyBi0aPDL9YMnJnoQg/KUeqDAdymf5Qb/POITF9bmiyNcDwipFTwTBTvHk
69Z5NYehkdDVBDRilyZi2VJz7mY5Tbv/mdV/D3JyKDDT6+MhZVZCgC63VwTFofKB6AWdS9r9AnTr
kF5q7t/PyenNfDroyVIuldCEa8Kg+UW/VwKdm7nbn7+ZTx+302G2BX73wuD8MEv5yALG2l1V38fl
bVwGwLScQjsjwSKdm9HJQWitsW/KjBml+6168CL7eHNRnTMnx7oCVjkQmhRvtVNeIvL6ryOGfyaK
to+ub+2A02tHDC1NEZKczu+huep8IOW2dMCGxSmd+MxMv57o/x7KOKkiGHPWDHS8wBT4oT/4hQ+S
l8rquZBrW6+Tmw2Bzv8e5mTvl4KelnKHwL5mxvLDaHbJLytWlTspi8+qLpwb6+QIwEuSU0tlm0jN
foQsm0Yzfd2Xv2/5T42A7Rtp2JKpKCMhkHQajTRJOecA5rarctDtMbHl3RpUhJT2SgMg3Qkujn0/
sFf0zsb/23E6XUx0/nUkoGgufVZYFRJtFDq2Rw73Z2/eyg6ZpAeZQrgw/MorfeFctvzVkr4b8U/o
/u7kjV2dzqLAu2BcL7vaK/w0BHvlZhfjTnGAAgR574q3WFqdWeSvrsz3455sG1nMetlM4Qmlamk9
yhLudDSqN1JWjjE2vpfPFSZ/hynUmkA3M0LDMAOZLyF7FgCW4d3IYFwKSpbd/uvfjEoyBT7iN7px
+Bd9vIsQ9exSAgbokH8uiGWgPWE4DRaJF9V++wbSN4g4fx/082qYgE42OUP4QEg2bPfju6+QNoMM
ChofMKDTRG/xkyn3kfP3MT5/acagwahrmJVYdCE/jlEmYp1Jg4zFmfUDYJFtUU4y63Pyx59ag8j2
SkATkaFHTWJbwY/DVHMpoS8yLrAXQhyFZnz51jraE5Ec8WtyZvB3AnTfdpwzW4+FN5y+9nEenzOx
+OpFIcBDXZMuE4W3k4cLdH45CjLX0gQvGp+CHEjjUNkiEODC+Lfx6p8b491gJ8/XjMgZYBYGa8YC
1s51mk5nPt6XodRWejYRCuQrnob4atypyrLx6sRDv4dwoNqxi/6yjyCWDVJyq2m9KmeqsJ/0ov7M
692gJ/FbrYRLrNHodZRrbMcDKv5O7JoX1YXlR07hTcHZ9/GLOJmITZeIkMneP23SZs0qIceAhLs3
PHR+5hcXcArsxD3bTzpNALa56dTsmB6qW3isf9ynU5UJnYw5MZHNFiCuQeaMjnDLWuJUfzYkPTPa
6TVb4x8P6G+b1+3sbt2y/lV1udLd/hH73TOb5bQYeTK107IOvCOuzlkVUQhKEfQAeFTiqXvb5bC1
y2+acqbz+KlEdzreybMsDU0awcCDRkz32vCSHYh2bTc7hB52cZ071s+/32RfvtDvvt3p4UbeDiYe
9jXUQmZXws6uf83m0ZbqQ/YIIdGWPTnQO3QcXs2rs13kr+JwHcc3g7+RMNqQHO/v6jlE/Rj6k+hQ
TvY63cbA3FGOhY/XoL8lUpGzgG4NzuUYn69v9iuvg4nOq6IgBvVx2D6xOqvKC8mpsavGATpIgehb
efd4Zm3PjXNy5herTBRUICVnfGmu+guE2DzhDuWz38mNTLqWU8M+F/Z8fv2YGgeRajIpKm/Tx6mt
gjIisUtYRznNrawwWHrt/u/T+nJWELk3mxcEIE8zNEMeIrOvTdEp1TctfLRw6ZHOlaq/HIO4gcYS
8qmf1PWWrhAbCWSQg31EwHPgNbDITKs+c9w+r5aB4DHlZVn7U0s4WS0j1uTBqME853qzeLDAyutp
Uc9aRn41DDqBCn0+FEk/VSzStDO7ME6RkUG/If+vgy04GNdMgCRdCPDO+YrqF4PiKoRB4DboVun8
uBNyiCFtk1Ab6MU3XXla1O9/3wafjPKofQDRwovEBLtFjf8kKWrMcJmtXMM+1C+u4N35S4q4AfVT
0UNq/AgY8zElsD/3rn01L0SvgGQBy0KB5SQaaRKtTZOlWpEGuSiL/az9Wy+jbV6oByv8I0qfoy5E
9y1rSvhaIkIfNtLb15Sz7GKvYiFuC/++K/PPeKZMLRo1VeUUw4NVSKaYsb5QcZx28betC/Q2O+2P
yt1aMucetM8na5vdf492cic16wJq3RTo/wBpT8PhWsckGjrduXrVV5/p/TgnR6uiG1L0BYTZBhHB
6zKUs2dUH5P7GRdsv/2fnJ3HbuTI1nWfiAC9mWaSaSWlvJsQUqmK3gQZtE//LfYd3K6UIP33L6AH
je5SiC7MOXuvDR92VWojhvUhnK8QrsqTtLra79rGwfYygS8pFXda6ZKcv+/f269+MccG7o1Dk9CP
82QnOepy0hcnVxwqIx42dQINocY/vEWf9w18Ehw92TAzCX8CngptyASBBz1IFWXfhA9Ge0cHeJLb
dlB3ZtT9cNL66qkumWXw4pn3tXM9wcz524r6fFjb4R1m1JXbPdv1D/P+F1sFBzkwExikfZbO8zvn
hVGtFt5ETMlzej9eTFfaiuNcQArieHDLFRQWv0T9VbyHb98/si8OQsvI9GvI69MJ7jv/5k0Mn6CG
e/YJvX+yCBjLtmBeDnEQr36qL39xKxcFKdtZ3hH9U0sWj5TSKu0SFl+evOjF0XHCbr+/ns/bHi4H
BLZJk8akKHL2bVgwgidPcCOL+VSKJy8PCoXQ6B9GoU3HFP93CeTvcZb//q+j8OAlY4zMm9umuQod
LusUqu7em5OrvrFuOmsUfqXDQSonaGBWI5GgRPLZKrBqOZmCQssyHrBlHdISo6TTl78cLbyu+Gr0
Se39WDcR4AEM0NTyEtf1Gg+pn8XtsVTEld3jQvyP+0vIHSkbMAvK8VR14hQb8dugtdIvdKLB59xa
Qei6XvaYkeL1+7EIjxier3o45I5NHT+FeVKYNWooopB9pq1j5yUbwAk+MLYHuy+2phP6TTXsjT68
L3uPeHm5rqc06AbTV4twFzXx2qmjbZzom8gQ92WEvK56Zx+4q0BeNUq4K3uxKnVOnN3Ba8XeDUcw
ePGqt0iyAXRIwtKFyA/e/I71fwcIxWh/d16KvegGkuHGgFenhN5aWosfAc9ILXd6eeiGqzKkYm+U
XKKy6aKLsF1k6r/1GVCeRCtjVzehGC6AXlyw4fI7VSSbyWOLSJz9CnPraTa0j36sAymHfTjC7msn
HDgveX7n5HiEqbRill6leJY1GlUQQGbzFLvhirIhvth2bSeI/NOC2dSEyqU+qS2nzWSfRRWyf+9Z
Wvfp4PrSuy770B/BEMqWtSfq9kpChGTFHLaKuxaitvhlT/h3+wg7oqVcZ5bkiOfNDxKOg1bTWNeG
rTrXV4oynIAT3qVEtYIFObQNft4xPSUJroBB30IxWmegiN3u1anHzWI0NDE3KGBZvT4PLFvbCAJX
HTV8bHNym+PkUABI6PJ9lJpr4rVwdDgrMxofc13i9YlvpNs8z5Ck0Ppdpu6vzOImWBlvS3M9Jj2o
DOVQtX+UvtshBfpQ+8XJvy3Tlv8DVFKPGSxs/EmAIcibBy9uT1l3q+TlsaiCXHUfB4y8Q1iuxzL7
GEQH/woPlAUhqYDl1JR/wqJ6bzk/zQQLVI17cE34EuGznutoKuNtMuS+MUyrPrP8xJtfnWWVWwzo
eBZUbIpip8z1ZS6tQC+SC0XeTjLDdWi2ey/B2zALbIrZuBbx3iJarlRvnOJeMbDfEEvVGVu9+Kiq
IGkvKoDJav4GpW3r5ubtNJZkCIlV7amXWlKse+Uld+5d+Hc9jJMRNFpbHU3pBYQprl2rDaqo2Krw
xWr7NmyLYIKU1Q8X+C19QmcD20bOXN2x1m3rbCftKEipuOOTaj3+aSa/ip/L8mS2xbZTpifR9QAw
8uV9xgp4sMr7LP5jLS1cjBwEOx1iGI1Ofxgg8VvyUGS6b+OunId5NdUfYjylTenjR910GRKA2Ntl
4y+HI3c4NXAGcB2boBawElL998txCCLXeNRqecdh/UFLyfIxMS7mdZC771pYE9TrAmLrd4Zgyh2a
jSCpbJwA38TNKwa4S+GSI0m0sZLITVo5z7jNcCnOKzP+EHW3Bs6xpeLgO61f2ma1yts7zRpvK6Pc
FqiSFlgg9lGjI1tiX+FGIlriouiN7YAbc+w/CPrKVoOr3CVmtZlN7Rne1AQetMmTFdEFsNRw4k6d
zpiWsnMWR7sw41Mq87c5fRoN5BDFsc7136DwnsKw92VDNT3e2eyBTfEqkWNp422rqVDH7EfBxzkL
PK52e/T4uPpJHPTyIRtuLYPTTancRnULi/rdjruNN5mbYar4KPLLstCv0rh5iLtDZkAt4GxGHFo2
Xc61DCQzQxIxVwJCwhFpXI6RqC/0JmmP8LUtcFtRBgvISLuggnh3gegnP/VmExN9p6n7LlJLlLVO
nb5YXmIeBwqfK6fUjriiXqxkGteOrhisEP1HrHWXSdRh/PHuCisEIFN6zzXO775wb2DB3OJ/6lnL
7E1uAbFr4EzaRnHMB6hP2laK5mSX1ZuQwN9i8UuSiBvWF4WabW37WLd3TjZAZ1DHd2TIzHcXTjkc
OTND0Mg9mAcJM+VUZ0HdhmkghKf52mAlvpbVHVZL9UhXWhx6OHFKUv/OM2KYI6e7LiPtI7P0x2gA
gWCaD1GnrhVwabCzPiTZS75uOO0qjvtTGmentDNbqKIO5QdT0bdR16cHAgkw7Yo5/YCgleAz0Qp8
GUqzvFvp0KPMGtLszwj2BKWgWTJZScO2AOTg+3Mh+m1kJJL12EXWlYIz5lCr2XCkdTuBWJ1z+YIV
Nt7pCZZKq6iRLsLrgftaQR5JPXrW+BBZIAtnM7cNUmdbNgSa2+Bd50bDWGhoxUK0mDauPgmst6kF
qAM73NQL+96dQJrClGONCsMGihOMIiXvlMtRJrDYLRJH0IqEMCiG/DK35LwbPLVZpyLRfGF4pC6I
fmz/JJGFV2LSq61I68YvRUlyjD2Ol0YVZTBgyNZoE9NZ97nb3GZRFl04YkgCYQCTgSUhN1mmGjNv
H2Zwn80dB9+yGBX3lI1ix/oMxhQKhLzpN/MI3q2wk+pCTGpyaWJkfHLb/HfcSyiITrsBmT8Q9DBd
6FHoY6fdKVZ2mhOHpVb+qiJ5QXLYOiTHiK8De125pZtSsk3py63q/E6VkpQ2kGawjjem2Wxag+m1
0NKr0Wg3RFOowZz2TrvWlES5L+M5C1LZG3tzHpXg+33mso/8e//3V//gvFIqq0KD1fRP/+ACpMtG
My6JWiqqR2nVP5z3Pm81GQq9JnHpHmfm804Pe0rDnmpJtSHFstreUCOdlJtcf1GKQ5/8cLj68rr+
NdhZ2dCwwrgLU8CTYXlt5k+z/gYmfK2qvtn9/v4Ofj4MLJdl0MLU7aX9cVZEUeMym4CsTWs3ddlN
1NtclRt9FrffD/P5TLoMw2FgqafRJjs7EOBvbEzwBrgl9UOtv3Xt0/c//+vL+O/PPzsIhInW98pY
T2ul5K3PtGPs4qVkWft+mC+aHH9fx9ntImNFz2yP69CEL+iB7v9Ri+Dn3kAxWGR1S0Pgp4LQFzXz
v0b9xwPwr2POnJR4hzVGhVwVvS0KpChQ1gIi5KoPdL/e/lRk/Xx++3vAs7am17GeDSUDSu1qMj1I
J34nf5v9Tz2j5ed8+n7/+1roZ++5rcAiNmbGabD8b7QduzVEs/UVfIEfr+nLb4pmrUbinPM5WpNq
bzLPYwX+odQtoKmjtK6SSLYXbZqBbVTMzK8de/7pZP+5SUW1At8AiXoqYcDnhYuI6akzlgrscrJf
8vtcZDHKVt/9pK34ouu3tPvIQaNYSbdcP/vGlGGR3mdcoN8d/jNU6AOWWVmXlIJ26s7x9R9UI199
DkSRUZSh3MRXfa5UG02tdarYABrn0d9Q8SJ2V9nB9lu/BmXAx/BzaOAXXzrqRdvFGLGU6J2zVxMy
LSXbpAOInP/R7BMoRMjFPzy0n8Y4ey0bD/KUk0FFF/LCM/dJ1tMZ+6kD8MWUiDJSxQFMg4aZa/kl
/vVR53rR1VqljWuSlEUVPhSt+/j9bPXFkkW1zKUFTH3cpVr39whGlMTsumf2CaXcj3q9hcXMHhVO
ZzQcHfELGNLqfx+R9ijJS87SKPXORszFbLfsXMe1Z4XqyumVcOXqYfTotMC/SEdahp/TPVi4X98P
/MUTY2e65LVrVISQGP19qTG5Uv8IdZAocpR00yD1CO3xsuB/HYaf7hoaxcbFuX3ecsC8b8aeNlIg
1JrdOAxHa8hy+MXm/MON/Log6C01Oot3/JMEs8ykBhSJ6scM2R4ZPAWDK8i0i9a52dq3P0l7Pt8/
rAv4YFD401D/5FiLnDCj7YYSwRmc5I+pDC7kx6yJ95FVeT/spD6/+MtYGMM0NJDYs8+eFUBSdo+C
Ui4aMPtucjLxYMQQb75/VF8WczV6KLQcbMrT53NTVTgwV43lDp4W7x9OgmN7qYA/Xpl3PUII5M6n
cD1tWQu+H/nL6/vXwGezR51YCy7WYXffOktgFIAM18hz//tRNCRmn1fPxRjtESxEnd/Sz4rGVT2Y
dhyq4KH0OdnUnlCPAGzv7UTql5Nm3xK28Qrf+9RZoIzzeHCBWdo0XPTpFw/npdEt1U9HAYBM1H/a
fHzROvd1LtO35XDoJ3ZevttubJ1qc4ggPumXYGehp+fJyVm6C/H4gU5Bp0RINQHU/d6jZkBw1XES
zqvdTrdaJXzPHVBNqNZLrlBSGl2qhV49U40Ez64olCZD97nvvE1vG/QIEw5LmgJsrygSJQDMCmMy
dGBOpXBas0I3bzFtyHXlMYnphXwsa0OuWjW6zQEZ+LLPTL8be95dEeuUJCb1Sg8HuhHVENhlbkJC
gQ1clzooV3xZK6Phb7Wde0s8CZlh5Sw5KToPreXuyka9FJM49pP3EBXYJtwJk02m3lORARQ101+i
6PJn7iIstppAyFtavjFXr3WaG9sisStulDJQpSv68Mbu7BtHrd/gpwS9Am7UXXK75nlY4wpp92xA
irWRQ6Cind7u6sx4rERzZ4ihvpwJLjiMhlMFWuLYFw1hx3dWbaUByLxrU4Y3hRVPj8loF4GZ5nLj
2rN9cMLWfCD0Y/DjuJE3nt0SfzFkg1z3k33tpeqtbg9UVtVcARDnfeSlcRf3QF2taoSTQyrgXBfj
1qRi52eJ8yc3qa6aajIHGcfKQ6ZEJEhws1PC5oH0NAAAct3dTjP16yxuICK0YbbKHCM+Di6wXVGP
9MTS8oI4KqI2Qo/jdzRbKYJB0meklV/RYgrveqIDsq0MF75kNd5XdRGBslExJxTVxlZG6aPu27dd
fA2tkwemNAtahteqtMFSGfVepga9vtAm2iZ0VnaJtdXS5lWYjGS1hZCErOusEceqnKCoZ9ZJEyWT
KmW+t9kKP6Y+mXadqJYknw+917m86g4y2aWuW1upyCC34sfe9taEj2RBmLeJDwbpIxMifRBO5d6J
mAH0HjiLNEn6KC3rIna1TSbIbMGiejE1dp2tqxoYfUdBXdTGRUfNisVrI9Lfdd8fXW/c9kp+yLv0
qp6cK7VtwyuKsz6ZaMpt7JKKgqBuZWjlkcy+JWVxT8Hh0rCSK1O6l5HsHiqVUgx0op3RRr96T37M
qrMbLJjKLXjLVTcRRWBZcSC9cmvZYlsPEpJatkXrvBFWFYAyP1Clx7lGEswtR/igHLuAiIgtWnlS
VzPcMADvjf5O1D3vt9Co9Er3oZm76wT4claxXeoTkJTgfx5iTuVx17zXbvcOdEesUvoUIGXrjUky
j5LYVxbUu7RXtqHe7ftJgdHMs13pVO1IeOs1X00Jd21daJ4QZ7WCmVzTr41hvhVqW1BjhCIYRy+R
1clDnff3KNCombjAg8N8N9o9/9JfSxMIouVcG1VOFqYav8lYECfSvpLZckNG9QYM7DGL0rcwdkBT
T34+iQtRmvvImzbl4L6DCf0tG1QAli5XTUpWQZgTYuOR3OSFxVvhSBUKUg+JyQUEGjvQ7RxN8/UM
3yp1uT72wmCpHZvc+FIafm2rFzItdlmXPMxaSjxLgwdoLtYNoUFUfpXLFKx/W8Qb3C2UtDQGxAOX
6zdiwsavqOp7Kx2iOuCf4+vFK6En4zaqOBGWHpEKw0TJ2uLQeD8OdBPyRuGLB0gFuhT4cQ14uNPE
k9Mpt1IwP6jx3Sjm9bRkGXpql/oQFU+6NIPcMK8MVe57V2wHXpB2GLSVUTWUBV1xF0VYbrrRxm9o
R90qjjxfTs1mzPLDWIj3vB0oacXWSnhjsyl5IIE+FtHK6QqI6tYW5lcgm+5FFbBI9Ub9M4CYJUN9
SC5SCty7SjX6j5xcFY3+fQYnd4oOYRFulZh+4qQ8iLw5TmFKw2Co7FWpgtaTwr6rbXFbK+5Fp1eP
bTI8j3xmZeod5ni6kKq1N1qp1KtUFYGRhVQSIbnfERifbtRsJhwpHMobt2OIWp8PEO1/6026tXvl
up/Y02q1ba6qrguyJN55gN04J+9jIj6aGu1LrpVMQMh98nidOkN25bUZEQumXoNSn9DYWaREpQj5
SY/BKgGOv3UkS0ca+fqsjVBovfRCJpG310n5fHBnpzkWc2MdJpMu0gDIX6rOuilcEHtjCnXMTJoc
9qrG3DbE5cbrrT7aN0Nt2pQ3kxp9hZZLE2ozMMIsiXT82MbwJ2o1mIgT4Exo40OkkGPR7jRZnDJV
uS2L6M1KnH1Jncbo5iuj926Xj9bHqqkHpbm0sJp7kmgMXu2qf4HqZgddZJg+Sp1femzSSKtzGdiN
Avc8hVRqGNdVNj9lcfY4ldO0pcAGexR8aVdEggbL/KSNMOqE0h6J/2tXYN52NBtJ2erExhF2wSoM
py53iX/R1DmGGy9GX7cBtenEBeyY5+NdZ4/EPodZAP/8savp2mDbWpon5FbFnfZKlFEBmLaB/Gi7
RPZ2V+HksXloksvMpUvTAqyfLPvGo/e0iezuylULfa8m+q8YwqWZmg8KuW+Kw/emTRWY4LI59LEY
15lOy0Y2d3lcSd9RxnGtjvZ7TET3enARvThmCa1mzO+b2bDXWJSJgofr3ZgA69TipHr1VQklhYJz
2a5aW8DxHMShmlCsE1b2YZAhohVZYHcephNrvO6ZO6C5lvcRRvw2pEUVRuVrl4n95EWnivWVjdsb
d/VV9lCS4SJ7cfbWKA0K3GoBGlslDFU9PLV99R4qw5VSZMrBjFXyQUBorjl5X8hMTgGV8ZdmKjCM
ju42pgvNjuMpj9OLtHcfk059cXU201jIwlWdmxMFb+tOkEJUAowcW/1BzZJH1epvoOs9sUwfXV2c
Gs0+2GX/mmrGA6T4g1DMk1Wil4cg/pjn1QmwaLoGF3BSCksE6PweqqKmlRLrNDoHKKG0bw8wCtyl
v1WsqlyCvKXeEaZRUIXWVtMb0x88EmuaEdxdOCQPbg4Dr7GkuXckelrBmkKGTE3HeunXkR4UTI2y
GV3rsSWfpjeMj2omRnsEfRrZIn+ckrSkAWcba3YWL8izAqc1hN91ar1lY3Mwm+xSafqNlpCSx6/g
RALQQTI/JWLYYdBItnoTAnJs7EvVEp0/x9Z9oqjDceoXAGUIIhXqVsdjjyHVhNBZ0ibPNlKm12rL
IyrmXR83/dqI+n0N8oHgHrChpmkHZepcN437QR7NdWoXvxq6G+veFo/DRByBoma3YdZsw0QlFz1M
74aWfoWTyOMcFy+sKb97Tz8R1zGseJUOAhnXiuRkNubWNO1pFiBUMg0ypYfs4LiJWMkx+5Up2iut
5C6AcXoj1PgPU82zKVDLd4PxMoyTRi3PudE1RQKgqVAKxPKP1nmV39OZv4DWuU2VLogcnpAZ0VTO
LQukIATFWi2fqb+RaRF328zUHz0+wlQ1zJto1ARk+GgfzWQNclgZ1vAGCD8Oc3ICCxphGIuyI00e
8s4gWdC9dg0ov/D/iVbc2XX4xGKcbWKhkr40xISaEFDfT6pf6uOT1fapn7UhOCLKCHyTKmkvXl5u
+oIsR0sLh9dBRKxzTX+thODCe71K/FYLFWIR3Pu2AUYfspfqmvQmzKPd3Ea+V1rETCxLecEWWBnw
qgxDZ+/4ttBD1vMtvfZ0RZ//Rp+LGAStc68rQHvJ2b0i0eHKdSZ3PYN+X5FKx4Kb4/YwkaVuSkPA
z9Yz63e1AEBaQtXW1kheldNPzMkLkzilWGXIN8NMknWmlc9AA4EXNxzzbDUt/LGiTZIMv8MqgUqT
FVsJcXM1e+FV4Rb3YiZKotKjrV0bYDoT+MBZ1+9jwRfUTL8JjwmykThZj9NgAuGCbqBy2yTysc5s
9j2NeRXrg/CbriS2wSJdZdw7iXHbRf1T4ZhypRbaE5jhYd0Mbut3MUt9ZQCatJOOj90OiTYBAB2a
yYZ048OgxcfGbi7aqnxjYohRDUxQ6aFHrg2R+lYeHWGYbDKvgKnvFA8pVNRVJ6Ct0sYPVfNSzVOa
oubE0+nTJ3wz+7LAsBTl4aWTU7BEruf0M4Y6emv+3JuLFsYuNqWXNoeGBT5fZgwz5xQUsj/a1g0p
BhX7HVR9JsBGkOlzO2QnkiC5E1K/n4Cj+PWcn0gaOIVe9yiiehtGxE2Rnsm6VbRIaFgd92PWsOOd
1XvK0gTx1Akhjz0iYF4HUqFd3Kgd4o8IIwcUfFcGQwYLRY8996oyy50XW0Ffuru0U/3Jqn19RI4A
avkhsVJ2nlpZHZKsunHFdEsZMyN9JEUvhF7wQlcbYKm4jndJWKrM6rxio1DnB6DdN26o8CvQJaKx
TP6MmAcyr428uU3HqeCnCS3IzIbdQueVKyIwXqMpucn5Zhwp73phHpqa3oSIjunInVTynj77zHl/
rNlM9WNCoWzMN7MBfAoJd7vLPPk+ivFjnJV8k2huduh0tpdNMrCLLyRtyuijqUpqAEX/3JXdScYt
+20KnQ9OqYa3zIrVH/JN8vu+FM69Se7cPWtfv7P17llPx4IzBtHOLQpfevHqfVoZnPQ1gqApetwm
ptH+0e2sO87pbF81AKzX5jCnNkh3m2NC1ZcpZhLdY8eK78zZFaUKhD0plPaXisAN0WM+AvQew02p
jhqYf51TZZJE9qnxFPe6d4YRcboRbdgTsepRdwsaYyj4e9Vd6riqP1im9A0j1w4V9N91DTN3yKJd
h6KSo2cRaJWOdidtAndyiwfFNsaNS97hXs0mAW/bpXdL3x0muMZuKIyHap26ThL0ja3tlDR/n6M2
XJGK2awKj+NoXrGWp/yqa9Ha1dExo/IYk7W1iQdL32SyZ3/ahvraERyhwiTGf24q2raxOiWAHabz
q4xXupGhWbXpALO9XM2xcVU3xotaYw/Ls0vdQtpj19bHwBrnzsvGsTpSwPhl1gXMfeWWOFST87A6
HbiFgPBrSS99dmEA2aTRrQB1azC0CZsvtdoNhqlz2HEa5kk6CY5lNSwJlRrHaN0mRV+CyZ+YBIvJ
mZ/IULHSTdY5ncUJqMsmPwJGS67LODmrKrVAW3b2FJPUaQ6BGub2E9l2LWcaDkvtEvLpDtMuqSbW
UlPZjySh0uj1rhfV6bRO9KR40UKDfMaicfg6XJRRyIwDmeCaXRccoV9jhVPRzkOl8CylxiRsO7F5
6U2tewG42UZdgZr2mvKJvtWNrt0ZvZMeFZnTICemE7w6UDwnJfdTi/ToYdCp7uhy5kwxJ674NXeu
82B3TM5cEUlm5hzeTqkT/6pV6dxRp+nI3iM0geWdmpOCsmrFkTZaSW2oLkPb7TZtWP/qnGa+VvlR
WzL6cl+VnR2oRWQ+RgoSh7C39Yco7MSdHpXJto+7aAVKfAw6zE/vba/zu45WZfgt1a9XQpM5MwxU
vrzEuOk1eVSd/MmIJ3XTOoCsmaTzgJmI91OIU9lVN7NFXKKX8w11yryLpDgOYUMtwxlvzZ79PQHE
CbjzxN3ajc16KzrzPqG9I3sN6G6YG4dIfwHwjoBlOIROexe2UG6j/UCGkV5R2xo9Lzo0REofSJDy
AtscvafCrcWV44Bm1xW2ex1JAXVTDwdNB5Jl9b/TtsYYmks0f/W+6lvqSAPHE9o9e4NP12rls53m
JMsk/QOgZ28VmfiH8uICF6LqSz2pdqGsrVWlpixInkViB/sGFIjpXciuPqhoOq5VOXQXpkwVHq47
cr7pX5vYeQ/H7MOps3DdTu0TXXOsXi1KSlIb3uEUA4NvgZgqXuw8syewDypzy94SfL95Qm6HEIX6
ECsWEMc2BuWuJNehbbPC9iivHLj16J0GjqrqMzLx6eC0Tbir2pwsHc/p/KonzRXh2b6WIbU46mdZ
bbZ+a0CTHszhWjGUlZeNb5psLy3iHdejmj16vXtXTBytlJq6TdmFfpSFyMWmWd3auv2eShXaIZj3
tdFVT82oZHuia/S1rdQq6H3o2LOS3hiDfATd6o8dWE9KEQ+qbJPVJEik61MiFvOGE0WOZI2YW2EH
NmVCtVaTlVRJ2rQaUN1ln+1QKGI2zkPA/mkeVCbxhlq1kFDNiL68Mv8erVqS98V8Fep9UEmN3AmF
pJkiL4ugiq2SXZbrz465q/KeWN5EvqW48EnNdH+PMnoo8+pOjcrrJG+emkwlf0wo43YI+8OETpyH
s6SzEFQ95iBuyJlaxD2D/gKCullTIycnRyPVzbRY0e1IqEzT7nDpqmbEtFdxbkwpdidruwqRBSdJ
+2wkbufnRlpfah1QPzD3pD2tcBMItgDYaAyA16fCHNvLyETSHw12flV4TYKDjJm4qbo/edyS1xH/
CtGZrsbYeFanvN7UBltDx661gIgL88YuUwjpgzkR5kPszw9dic+9D4wXqMqxBKD0oOv4dx8O35QU
rcBakncBqVKi//1D1+PLAeijG44NIJk27N8DmIOidmrSzLj5tE03r0i4IweQbB1wfFog6ZC1a45I
P2nmlx97JlTg2WNSNqz/mAP+Htalil6Zkhje2XB+q4l223iljw7wvUfKNdjd7feX+bkd5+qG6lk2
1Bxu57nYCPb70DedBke/Tps/VOjZMapkuyoen+X3Q/1j8Dy/tH/3bM/8MhVhbpAyU7Qem3q/8LYW
7t3i3vvZ2frlZUEs9mxHdbFAnz28ygyjnLjlmbMUHRgl3DY5CMXQ/eEl/HIYB3e8blma/okQlaYd
gD2L9r3VPssQFZtEmxO9fH/f/umufbpvsLM5x9Beh7L19yuRY7xE7mEhLvTDLaer+T3bqvCRnaNY
h76+x//vc7YjCXDtrqCmPYyX/w98va+v1dVdpFu0pM0zOQSlHTw3Chj6sgPoRfFlD8LQV6JVwrmD
b8JYF365/UmR9NWoXDZOHP6YtD/+vvYSUqPdtYha2PQnuDtMj423vf7+Dv/TCD6/w/jFYJRbDuUM
8+x1iTOkp86AatIol06mF032XqgOc+mYO+TgxFo03IRzhzy3aW0lhuzf2zd0hcQ1/28WsdpL7QMt
IiEDoupc7TTI0X3kDB3d02BXNpao9FfREOSglT0ULpbfjSh00N1yXjayrfqmLPVDK8naC/TTySH0
SGsxRpdbTR9vH2GDYmGSijasjHhUH53Bm/ZjDvNyqJP8OTMc4ogrameVYxgwZxVPDTI51NTy51B5
SEh4wQvSu5xxqmrYFcayC8nM/NXUQ86bMdwSSQluj5RBv5oU5n1nCr2X0SJwRLdisdcRWTyWs8Wi
/P3dX5Rs3938s5mculg6eshTMT8uuD/I5tuFs/3TxPqF0AFBpbpA0FgsPbB/f79KhplTWEhRelsO
vD9ng6rZBzixCNYDzpubnyzZX7y6NLf5YnUWEKj8Z915XJExPS3sDInq4CCxYSJk0CXK2PjhBv40
0Fl3XuocOQlpxDUkaDU3HYu5Jsy72kGC/f2j+mJNhIyu8sekBg/N8O9bOHl26IWLydyw7Y2OXWWW
zf8+pf57CPvMCptnKQVt3eDLgEoXfVhsMFzy6r6/ji9UhwximAZgVCSp52pAcq6jwhp5NDKuNklN
ZdsJxdaO6pMSieD7sb567/4a7OzxREwAoz5i8naKfuP2LxGhcdZE5JW4CN2rsP9Viod+VtjvP0Vm
9dPU9vnj+mvws5c+z8KUADNuZ2M8htk109SKcsQPt/PLF/Bft3P57/8WmJVOr04xt3PUhl/0lC5b
hV106wzP39/KL18/2wQnyAtgfMJw5CZH8T7iTtr6q9nk+7i1f5BDfznCv9RdZ1cSmf3geYIRFGTn
qttfJ1l28f1FfKGl+UtAdrYLKr2Q0gUb63VlWgqHQVp/UIZqDdReQkUc8hGlXOX2+0G/fOEdzKYA
TBYF5dkCR2Qj2UYpvhYtwpZBBI2hkCoobkWW/fDCfX0H/zvS2WxeGLNaexEjOfG4o0d0U9a2/P95
35DXAiZCt2a5Z3PEOCpVlQ2Wug5FRI6Nu9GUwdfcZPv9Tfvytf7XMGc7nmSom9EJGSaBsUsi+WYq
qxWN9s33w3z5bP41jP731xO1Hl1phxeis63fOThr3fnArnE7d9X++5HMZao5W2oRd/33xp1NRf9H
2pnuxo0s2/qJCHAe/hZrlGSNtmX7D2G325znmU9/v1Tfs7uK4ilu+wAbaGALcFQmIyMjI1asRYO3
jtKY8tvQI/lJPV+PHlFzV79N6GfuIZHgaZuZ5kHv5Bxmf197jPu70dqr/ZM/Is33Vx5XWzgY4nGT
Fh2tP+uvJESBjIkdm0L79NVpswpcB4OJo0/9ykfIaj9MdnocHMSdHVn1b3u1ab/qqdm+NK1Romcb
xJucwvpGahjQ85LK/lwYaMlu0gRNkq1dD/0pHQP1VQKD8rkbIJ9PnSy/bTvb+Xh9f5Y++BuNiUU6
D8/DzK90v6QrUcv4bvQpVTVXDb7nUJ5fN7J0QM6NzLwqgJhcyrhjGYqGRU2BMQns2XUTa+uYeVQd
ToMhT5gIdZmHPq0mEGnFsEYftGZm5k1B5udajx2XKSfY2VFYCMZd4gTb/9tqxIae3S5eU1OxCViN
3n+HzYSxpdc4XQtbS2uBIJfSF/xOPPpnW1aN9eQ0TLJT4iKPDizqLCD3uzWtiKXgf25mtmV08Pyw
7oiOhbZjcGQTNvd2fVckH3PmeZ1qhVdkaVEw80CKzqw/HNczVzOsgfk2CzSIISUb04lvbfuHV66N
AyxZEfw4EK8DiTbmVrQ4aOopiOiw1jdGfvSdh8lfIZpYMuGI5y+1Xugp57WY2qCxbEwSRCVxvq8T
GDLpMHVOtLvuaQsvEZDkBtUeHUC0Zs3OPyQsaSh3DHmRgR5riu8AHpTXyOgeQRqerDL5JqXmBxQL
Hq7bXUoRSZ+owBhobgnGlEsXD0amLJgUpQ9yR8ea0Q3r2fjQbmX4wemTHa9bW/DBC2MzVweiKWVN
RLamRDw4wc/k+l2H+HKmcILjT7KqrGzrQsRDWgybULmrMnMCl6trGwqdJiOfbhF9anxFjIWuBLwF
C1SwHE4WJDayPa+Q6GBn48pGDbICszv0n/1VmsKlyagLE7O0zULUOaIcObl0yc036tIBXSggQQ/J
Mxznq7JQC74I4xxICAMKZnZv9tQy4VWHV4sKlg7FHe2eXb+HkPWPXsXndoyZz9PkKhSgjdMbZY6y
BZPruYIXXN3DGUb9/ed151s4yZgzuV6hubPMuSIFl1/FIx1zMLIiJNRu1RTW5T95679xGkHfQpkY
XZZLl3OqjgmmlGFo44Umj4vK6MPwlJ8aV71dF7tY9D4IlP7H2OxAFaEODf1AfW5UP+ph7goN9+u7
tpAiXixnfm3EI6NYkqhFD+F2qoeN0wsgRgzzwJqpxcUgUkAYhCCCoaHLnfOlUqYAzQdSiq+xejeu
Tbcu//sMmkD4rUGeJBzk7DYPB7CNYMRHt831bZq0tNGqp+u7tRROL9Jc8RvObPQhc9+xeHGrhwx+
72zvneR+UyBxliJHvfmjQo+NqqEYgNKgobk0pxeJmUOThOZ295zZ5jZW7nv1j+oiTLOIQRb05+cD
T5XXTqUJGtdVm2ajRwNdyweDFt/1rVs4ntrb/cfIO6CS+deZpK7i/dDKbi/fZMgnSwdNOV03sTTK
d2FjFkmRZVagJS0FTWK1T+6qU7YP9t4dQ++7/GRAGrrGUbjoDxQ5RDtAkNw7M4u5qSdxKyNsLBT2
fKq1BwgsDsGzYIsLbv4kH2JWhqsIwU10lWaHlSa6EkK4xSsiASsD9qkE8Gj/wTg185f/Wpn5OC1Z
fFzHipzcwPXg1cda+X79Sy06w5mJ2VFFTkiDKoH8Xhr39YSYnfToqOWKxy2Etot1zL5NL7d6l9cY
SaU7r0pcmVZy2wHsylfqLmurmZVA+rRuEisQhrSPCRw3YO0hFltZzZqRWaoT5LluMfoDoWPRgd7Y
gTBy23B//bssJHAXWzYL0aGR1WZoEAoCHy6GBIKfjyg4l/lPE62SHC6X6+ZW1jTPEAbd9tosbXh/
ac5JG5zHyDeZD9eO182I/Z/XJs4c2phFUR88oT8K6Loy/Q0BuptH3VGmjNh6zbbtmj94UZxbUy9j
Nsi5GOAPe6jJ9w0Y72j4pFv+7vqS1nZuFgkm30pCVSxp4qln6SnTLyhFwe/2fzMzCwWxHARynuJ0
1mg9gAjuh+aFcdz/oxWx2LNLNWacJ4sSrMic0omTk4EOB32xYubtirnmB7OAkBZhzOgFZPNCUUgk
pOoBeLK5sVI3N7fJHrXuz6Ra2+4wvmaIS6Zu9twc2r118yfstnQH/o2A8wHSzm8lpRQf0EbiK/Vi
1yhqpNj/KGoI+tx/6k5v4hBnWxslVuabHc44+k+Ob2xiaJ8op1z3ksUXjMUTmqSO0dt3zBixilSe
VZci0xfU0iHEDuppOkyuuY/34J4eV+yJIzT7kMwUU1JRecNopBOXDuN3+mSZZQ2PyVbZg307hE/m
9h8t5uLv1YxfnKV31kA2kgjLvMPmeSv3LE1Vi9XV3i45QaVnHRNUkjsq3h+EztZ/0RFfNkkvEX0V
6LrnCyyLKW19YJn05ced4Hsejs69/+Gfh1otb9YUWK3FHSX1+x+Ds9slchqqByXjlBGiVb98z5LA
6tsqKMUJfUYbVom++NtgrKjdcNcpj4MP9nqT954SbJI064JNmY/dfjQiT1DfaTVA3MLrmU+w0Ody
5JJJaZhib8Vr5hP3WPDSVH71aBSd7cqxZz/mYWDtIJRNjxpEYxujnbrboZjgJvJl+76RGf1r8wEu
3nyw3UHLpwfVKR3Qaon0VamyaFebtcb8mhEFB0sbYeNOM/UmTOPa1WORYThDcEDRNH7Ui7yLOAhy
eBxRc/pVGYP/6Az+cPDisjvU0ABTih/y59w3i09NXMW7KfD8fWjkL5mZoyWgxTq0T8Z4l7V2u+sN
QwaZN/WfZD9qj702pU/ACO1XybKhmjKdro8ZEvQS+AXrsNYPNV8XuDXQ9qmNY3XtMC5+ShAHOi97
3qfa7HAYYTEOUgp8CY4f8uATQ7o7xjcUSMIbV779gycKSsSWjA4Qj29zLh6SWmMdFRHmBvk+z/ee
dyNPz9fP+9LD7tzELG5bZl8wpQUZlpMbx8RnFlYv1x52azZmu4Yb1UmjhLCA7Nv8tvopWFORIdlJ
FoO7kD+/sfyuXOILeQmM1qCIROHRgdD4MoxNdp5pUkDhZwT0Sg3KDUJj05hQWFmFm4/j5vo2LpGr
XNibHfK+spRYKsUD/AHUngYOlPJP6jabJnDVv/JuI2+FLo++0vl8q6HOA+j5OmdZpcYQk1wUI3v7
Rf1lPo27wC3d9ABzZ+w2NzDTIorCFKybHdQVz/lflgx3iK1pAHBMEWjP7j/EOBQnlAeQGS/mDfOM
iNMN0Mm0X4QGGFFg67+s8Q4t5NDs8r8mZzlTZJVepLXwyZSIZtLf+6ZW7U0qZ3uiqeAb+2Bp0srD
dyEbvDA5S6AG02ocr4BEQY7ClzyZTh04ejtuv153oDUzs3MoNbbaRsgIkrMw5Ds1m6LmZjDXujJL
j+qL5czORQ3v3VD77KD+oYFg9QaVng8JtBCuvM8hiloj2162Bxc/Fxq0K3AAXTpJ5o9pWymci6ja
1t9rnDM+qC/mg/FLlF9X84mlAA3/yn/Mib+f+aTlSVR1QL+Tho47IfrhbUGg9/vsWT0yabqqPLRs
D6GBNzEFGhCX9rSEN5bClrp+BhWvneeMbphjC+GwxZBuxKydm9t6x6Q6rJdFLZ1KD9KLqE7HY8RF
Uq1EvYVIC7cTpD50I7g35NnXHWGfCbR87F3Pyj6Xk3HQMlTIfttTiaoOIl0USVDZnB372uwHFVrG
wTVTqMV8Mqjc2XSQC/+BGUMG62PZpkzp6XJn5WE0PM0TvLqxttFbmQHcVzE3cN2K+D6z8Em57F8r
s4CSTrlX2h1o6zRM8/uqEWMO2VB9bgLYEfOU6ac+sZhwbazxr6hlTvS6eXGqZ+aJnv9xn/kjPYZH
KuTiQKrJ05lW8T5OsFFvlA4pcSCwKx9OfPxrxmZHcYp8tU0jCt5FujfbI4MdrDXZFBItnv7j9YWt
2Zqdw8FLHRt9b/ShIDE5hULvdTJaFLn8ydmmQwJGU6116ffLAwZ4W1MRJV26VrMV1s7Q1X7fiWBD
4TgOtp3ChOUfcAleWJmtzZaYFpEEfDgzmk3cwM/rj5uSfv31LVwOnWermZ0AyKqZXOI5Rto07vzb
8iDBpb+JT9V9dMNMyBpKcPEGQoCYHqqqcOZmR6HICsTq9AbitPjYQy8cMdGrxvX++qrWrIi/nwVo
urAojqhi84pTRRqWMsBTWcNKVWrxXJ2tZXabMjIHiNfm0oYJ+jFW6q0ffJskdafm04qlhYiLDsC/
uzaLuE0cRcaQs56h+RIyPOWs7NfaSmZ5pWf1vAB7vkrWMtuufeu758FBGb2aVuLtQiSEs0xTbQOk
sQOL2eWHifxQLaQGQ03/mkzxZnRewi5y+3bX1Hupo5DC/3ndFxbkM1FF5BmF9LsmEvXZ7YneaqhE
PZvnRcf0HjxndEo+gq7bBogcG+iBbCE1dWiXbazDf4P1XWpqIBoA0lcREyO6NTtiPveOPfaMbYjH
nPQaUabqiIr7+CTqK+NRZQP8lVUvhUYBxXc0tF11tJ8uNzrs5SyXO5+WUBvvHEbIh/qY1RAyytoW
kozrWyy+2jzmnxubxSo51TRIGEBPx2N7qusvQQXUWP0YhfelVGzrLllx16VpEYQuYegAkMPcw/zd
lUsFTdwWg8OeR7i2LQ/RDxMZ84TI9SdYbfAD9KMF6gMKt5n/6EHUNHGREe99aHmCJ1LzXW2vkRa+
sQTPNpFePpyZmo1mHryFl19MDQpGM4uMkayTtk933kk5SAd4gn5fcR4UxIWlWQwGwNcy/Y2liuLb
m17nljfkjbzPdtkhWDnxC6HY5FORKApsDnRQl8uiDKPricdsFOPIP62g8t2szraF5+S733bCc0Nz
gI5qxRo9IvioR+NeNRgA/OpXx7j74muCjH/F4xcCMsYclsOAFKj32fEqvMhurImHlNIeCv1Biv+g
QHphYHakCiWLw8TIYUcLZZgXh4YybD6ZW61tuMq07gMUPDkTNnl6ArabfGYKN3ZN9AxuB6WOVvS7
Fq4H0nxUdphYgKNiXpCCaSqvCl4gbl9PH6bThMbsCKU9s4QrmerCtoo6FNpd/Afdntm9nVPtpirs
T66a/V0HRyg0V8LigpoWVDCCORsGbZTV5nyMaatTN/Q6wB8P4XeBpjIfK4Qa3PLOFFqp2/5oTpv+
Vl+j0lyIx0ztvVUwQLeAhrs8BmYy9gzuw0/T2i+Z8sMsPrYyGiXmI0jWlU1c+lq6WCN4KtW25icu
LSrHb0LeNIrzkGWMCH2y0/2or5zrpU/FVUZVxiT0Q+x6uaDG0ZtiTIwOLqEYeqSq29jNmoD4QrZg
QSzJUBmu5/C5Lm34aRQM8aTSMe2m9JvR14xAF37lq5shr1SEUDpN/eL0WvijzUaeoBFKNL+feV38
BLENZ5kkFFRDrGdT53beh644yu2X61FrqfNCgwDYvUw7CWzpPD62tZ/mOhwOopaA8OxR4USX+3aL
2Me+PbbO7aoy65KDoDQPWgSxeUuZO8igkKF5Fm9rwSoAuZUNW5jNBFnkrAGGFi0JPXvOGmi1eeNl
HDymjwOjd2tV/w4R5iHIiteMWWQL6qLrG7lwzzC2RffDpnC+oF2FDIAjGLlcqAOQhLF7e1PkWrUJ
HWMlNi9aAoupy6gSq2CCL12ia5Qgrh3OFyxpcnQI8lvFX/G6pWgBEk7VCVLgc+eOH47K2E85w9yK
d+OZ9TbS0k3T/pDl5wlh1Osbt3SQz23NPFytAFwZGrY0b2/Vd9lq8Vic0lliw73/72JmQV0x6klN
c/Zr2COog/jFUbsv/7Ke2jtBGg8GZu0WWQobXMwkHEx/E6NmoalKeSq3Oq2wBOJFScoPmpd+GsI0
dD25e/TzGvXJ6odjrNld8nYL+jlLODwouZljxB2kP6FJXmVYEGjoJ0ggdpKQ0Bmer3+yJQ88MzSf
g8v1oYh76NrcMWfiwe5CGDXj3h+PA0wka02HJf84Nza7uZAHqss+oJsYtMkErxEliLxay+jfxifm
TnJuZZbvOCUiIHDCDW74eXhAbWV89r//IzuMgCdawFDeuNnn5H7amXt5s96wXTpxjFGT3dAAg0Vt
9u3UyRwztUJIUJEfuUygolLdvH9SGDFxU0+dVg7dUlvjooY6OxRxziSjGQ49vnJieN9Wn+Rdss/d
GO6eTWqEEJJsafZt/O3aZMbi9zyr3govPrvRMjODZLAhx5LL2zG6N6A/vu6dCwaoVINKJy22Idie
LY0+M4UzBdk9q7nJmsdiLTde8H44MZgp4EnBdOw8ODpO2ltBzaWSy9B9epaxNzXEqob09+M8Eg2a
qqOBqr7nCagTM5hg8uyhejUNCFWCaDP66r2cm/vf3zA41cD3UxVBLnN2wgYoQlOzI71u1BhsG3Rr
6bCSEy59Exp4yDGIL8+dcvnRtaKI4YuE6bnpqk0etpuwevntRXDFK+CCBeUApAOXFtAASorc9vkq
Gqpnsc8SGq17+r8Zmflua9mJE9l8+sb5pDTfh25NSkKEmVkYcuDvR/NYfAje4peraNuhtp1a612V
WZDbJALnakbFD7pZ+a4gbuDT5lNtwUod5TUvoKmuPlVVJh0CTbLWUFVLueHFrxFf9eyoxk2S+IPm
QfS/hQAOKfvkwfvaHMk8Dsku48dsr2/v/2JQSBeQsVnvBgvIUSMF4i3ytdSMA3fy8uZrO/TM26FM
cl+XtXUvxWF2Kylq8yGRnUDQ6EEbXQRwE41O8sCYIlCK679qwXcd2B3wKcrFGsIal7vQg+JQ5Ip2
08g1V1dQs2nq7rqJhZvbeTvkTKG8Da9fmmiiRG8pWuFXkn/UW47HSGYcUHspVlrpS4sxKYZQuaIA
/o4po5MgcKgDHEyZYrcGe4NI2R+sxaZaJcNlAJJrdtQhyXUkPVABcrU/Avmul07UrzZRV6yElIUs
y6GqSfmDUhzxeGaHgCKNfkZe8A81g1CK1RGx/xOANnaQT6D+wLUyf7HXVTwpTsPn7/Yazf9ob9wL
9YQ3FdzxWBkry1poiDBjoopJcmCyVBhnmUiZG5nXJKXi6oXrHwX+XLtnbvVp5D4O92tHbgHSiDnq
o4h804VhEO/S9cAAjR79ZJLVfPie50W8p4h9WwZ1vs3S8GMI5nGjpyN9jKx6rHokYnmVfE9NX/3B
QJN9k3cUd5HLCGHsgpfQ61pGAFo4zsKi/FLWcnRTK9Z3J+UJa3pKsxumZPyuqSAX/+CYsm9UuDlC
4rl+uZAkdDKU5BmQk+MbaBQRlFnrYy5c/BQaKAjg3Yzhzdvgeq04kV4RnWLlUBTH3v41ovlw/fQs
lLKxYRNmiDWMM8y8GkKysoHUitTa72BK6aPktgirVFCZA1BEoWSrm4mH9ITXrZzbpQLwhWnx086i
fVo6RVfnEM142g0CmEcj7DcdWrmq/aRZn0vJcvXhx5CuVaYWHN6mPmtZQiCKsD8fkBttrZocBXxf
cmcfkP87eMMhdJPPYqRMiVYVsJbixrm52R2upG3USLUNOtE5pP03OXmZEMZAm93VTXvX2V+T9PP1
b7oEX7pY4eyjtg6tgqbquNZ2w7Z/bk7Oy7iDFY9lmi/UCBRX+wwK9EH6uGJYHN55OnG+1tknldCf
0CSVIlm3138JVqu/upvsnrz+uE5rtXh5M1JiEy1JWt/RIeXRVEPBhOvykUG1yoV9MDq0HLdpoQ0f
mz5EgEYxc6j9/Kw9tbah/13YmfdZZrb1rxgQP+wPWp6tpVRLd+v5z5p971JHoahUU7H5yt461m4g
uWIkAQkyBJh32s6ACvM2+6StRfKlcKGyF3TXZJPX+CwgQYopSUGDX2foq8jDpgnjrbE2Tr+460zD
ibaeyfjqPChpvj5qgYU7l84jJL6bPvdIUp7H/lGNoPFHfyQPdiXtompsN1kDQQHSzn/gZjy2dDgP
EPMytdlKqyl0tNIg9AK32lYn7RgfUKrdTrtk5+//oKFzkY7NXitSKoVlJpRqgtKaGJMxvwSp0v3Q
am8tFi99wPPET5yus4BYAs6dmo6tjSOp2w6aOoBV6/VN4gNUXtnC93kZWS8tB2oA3K8wMl3akqdx
KHtRcWu23VuqLdtoXSGveJo+dLCBb+37cqWrstDFvLQ5W1+eVUprCd06kd6rbrb1b/yDdVC3jLmt
2BIR7jIQXZqaeQjcvwpFRaqjU9Uy7u/3zp00asq2DlUd7QAFSt5+KH8/c7+0Kjb97APGSg5lsICr
Ts5DhIpLf7r+1d47CP8+L+e3qQWFYsPlv+9ZDRq5gMqh6oel+qcR3/j9z+sm3rgi5zvHNDIZDUkB
0xGzwlCfwdxWRUSRSkPsb1OdwKBuZWkjveYuUBmkL9OP9Uftc7KLvrUrZeCFq5mCNik8JIWUtHkL
Xi6wi1sPMnu6Rjx+dtlX5TX+pG/lvbYbTHe9MrS0nZRpwSnQfSMDnp0BHRJpu2zYTpKb+zY1bpCe
g3VFW6tuLzr+uaGZ4wMRy1Mp4hGkH7o7MRzhAdHehCeRccS/3w5jD89WNXN9ZchK0PQ2yhBZ+zQp
PlIj2b03QLSvZbJ73VuWosi5rZnDh8aYwaLL20se7G1njtuyWskS1yzMXF4utaFGOWZ0Ew8JIP3Q
xyu8IAtoFfYLwg6gbbagc5t5gRHQjDPDGMC1vwM+QtUh2mbTtnOHHdolKqFQkEle37dljzgzOvOI
JjWkwTMAdGRMdgX+plaYdui/ls4zWvIB7/6ufrYGdHXjPzpi9JvJfxlqJu+/PGJogwdjyNg82a/1
Rd1NwOkReBo3PgMD/natRbB0xKBbgSkTaOt7uU2ZGepRBajoapJ9b6TakxbmWytI11iw3ifZot8G
8y0VbQ33n2W8RWo7ky9TXtYh4VPkg9d9tYtvI6zzIeBTabhHIeQPPqEYdeKoCaKc+RD6EMK/0oje
fT1OZCEJ1Sr4kbxC3XmmgxC7dvQn7RNM5xCMad2+D6evK79g6WxAyCubjLBRGJ4jaHrGlWD1i+m/
bPrdtI13anRorA0t6g1pJlNNez9ZyW7f2rPz64G0gXoZmAIdTaVL90H+rxvD2oG3dtvvdNc4WuhZ
vI6IjaMB8SH8NBzDb/5NBx0IzTy32ui34QtdDt/eZPE23sp30U4iLd5e34pFNzv7VbN3RxELvXlI
v11gcTdOELyOo7Qvk7XJoYXkFzc7szO7n/psDOHoEG52ML5IzM5L9xQi+q23kZnMqF+TlTix/IX/
Z7cheLvc7UCp1dK3sJfb9Y94QrCx9z5d37pFExakKjAJgluah780RdAHzh2uixbxEwhPrLWG6OLH
AQ5IWwFEmfE2yXeWFTWR4YWNx6XuZZ/D9C9f/TVUK4tYDOLU5P5jY3bpMTkfxo7WDa71YI87Joub
U8mUgr6xnmA5z6adfgTeubm+dYu50rlVsbdnK0vzNkw0ka7Q6aVU599E3tZx/R0CE45rHYLb4EZ/
Tg7GRy/drD73Fu8Qy+Z2skXzidbQpXVzyMtR8QMBs/QOw8fwZuw3SbIRjNzysS521xe7EGFJO+kW
ojtNpJ3nnlFm8w0dwt2w/5eDRz6uzZosOIuiyGR+opmmAiC6XNTQSzDSIwThZnp5HyGng0DTF0dK
Xq6v5u19M4tjF3Zmr/RiKn0pabGjvrHgFqiADYEO3VmcFXAuTEgoNsPeS6bqVHgDClFVhU5o1n3N
Iyc9oU1wL6FbsVG9xt7mMsKaOZKz21ZGfGCET3+fKxKSOqG9Om+wuEGU6qg7Qh5EOfpygxCgG6dk
IGmF1D++gzRJPyjOoByCPll9JIrU590m/WvrrYJ35t9lg+QNWirjG1ZH5K0molUnxg+gJA7Xqp1L
wRXAMjepCRktT4/ZGW7TAFk1BokpHvlHARtGH6L49f/JtBGR2LRr4Pz3pRpHlKIBj2lANTlFl3tZ
qhlVMhUn0M36qavUTeI4O6X4Wa+RKS60v7GkC8ZRhEJtMJSXlhAMjBw7ZG2R5joEouRk7FPLFdMH
HTKbJ+sGcOPjHxwm5sNEfZppeuCVsx3VkUWs7Iz1pSGav1XgDuGXrn+6fpQWHJJZHwSzBVSYKbHZ
JqZxZQVFFVDvGr7pg+r2g4ZCxAphyUL0oQMpcN0O2RaTWJf7p+gj5dyYjDg5icjeHMc3Se61DVu6
RwQrDs7nQOlCXfzSjt2M2iDB7u0mWbMzIpTxYuke4ewcPLntBmm1M2VvL4Wq67SU9cb6nie/i3jB
DWCRtRrNgnte/JjZ9VKPo414IT9GPwzbwA0eRQkXKSt9/wqrtYvHnJDZWMMVLyQEzKEpbIAtoFjz
QC85ST51iLRAWJptyuiz7Py47jAiGZtFFS4rgEqMB8BvNu9v5nWjlqFUIxFesNWCZLX7LDG0/iX2
+wmtEep6E3PpH5J6QmHsuu2FxUFigeQ68t0UfOdYDTvwof/0RM0Y+j2dSteKny4chot/f3atmJMn
ZzFE9Cg+p7yoUjShwrawuBNse2Up74slvKd4gPCM4+TBIDeLKdAzQkPigDtxXkjFd9He2oWnHqLE
eLvO6zZfmK5SCqILZYCA5aPNQYAew/u5ZQDBEhTDkfagaK8gsFc8fn7KZ0acWbpbmEZqGV1AM+pm
uKsPza12GO/Wc4x3O4cdOnfKG/gJFvw5IDRNKm7szqdD+CR2ThwqRHjufJfp6tUsce5yM2NznD6i
VIMayF7rlk1/kCBnVhHSu+7V71LBuY1ZDE4ya5imgAVVE1KHydhtkYy7iZvKtSWwtf0EnZRx4rS9
ZjIDR74WvVz/BcuLJA3FIcFgz/E2uWTrgZ6m1C6cjYWge66l2+sW3iHZ/1njvyZmbzytsTozV6CG
lrP7eDqZT9OWUs0eXfDwNb5T4eFBdoM28HZNdmMeht8MU8RQHAOYz7txJtn3s17O+YCS6vqWdLCQ
FNVQ2Z2yFfdf3MQzQ+LvZ+nWaEj50AkepgGluYbHjIKw9PVdFPfkeex9W4ujmlzWwPMhvrk0kVVV
lHQ9JiAl3HTlqzmO+yn9MDTJszb5K265EDPozqDtAFstaJZ5fRWAia97JYxBebYr2hC9062TPF9f
0MKecVvRwIByhpklbbZnsjzmqLWTDqM9VzLSNgXhyioWLZB1UCwDk/FusiyypxiibaBk0/iSCsm8
ZgV3t+TZOBaYeAiC+CbzdpaetaXRm8jxIohlygf9RocAxd4G6c4MqX6rW0TdKUTG2zV2vncpN+7A
WD+FT2bLLEDL4gueeVxVt6VcSMkb2ZKBsHknP8WRsSvyAUlXZLcd19Y+yHAZ1PLellC8nHa//fku
fsDsvhxM9C1znZpnCDmPDTwoU1cO1dIa8Qx4XgTe5D0CKc6CqQBO1bjxZ9Sx7hFt31m7FPiIK29F
yXMVwKO9O2PcKbJCJARVh1vOctWsy/U4DTOFMVmEgfRdkW0EjIe5vUP1uSZGrxI0vD9opFH0Q8UE
jGAXnmUCilNGfovSHmWieztsXCe9tfzf7SsgkisLFSmFCKW9Z3hCnCdLIi9X3Jbx9rg3txNULFG3
V4tVsLC6sIPnpmah3oQYvA2nDG6nO+lFDC15W2hE9/EjAlmr+Iz34Z11EUKYq2RY9h2MwApMj246
GEu//zblD3lJ0Uj+4AyH3/V02gy8wwBbCm7weeap1XVWN0HS0ZZBdBKJd1QC1TWCgHeYGvGRGN6k
Ukhubb7rzitG1qB6CKe6kUbPhWF9cWyEk3YFsq81E0u+rGxiNMjXpoaWHPDM7JxxoWjqfmKqBql0
e9yw0F0O3KpW1wRcFhI3lieGU1UWCM5hFq/SupZ7B4VfChI6xZddeAOocIt8h/HWvTBXotNC7MAe
t4tgsqXvOu+Sx1OH5BUsXS4cmSO4mb1IFi1Xfhgdqr4qRGremskl3z83Kf5+HpIVpR9LlJsZi4WY
bPgZ7btjB4/McCimTbMaOt7fbjgLJOF0hOAfeecwmVbHtVQWCkxOiDqWJmhWr66O131/4YjBGyG4
/sV0GxWeyzVFWaPJjeN07jgoSMs3mnUj2bLvtmqlFW5o+fr36waXHOXMIuQLlxadWh1RoYYpgxlO
2hTMvmcbGNbcaZcjSL7ez1s4ABf2ZnmV7WkxLCDYE20RhVaMJW/KT/ZjuRXQ5XBfl9w0a4np++eS
c2F05ip+iZymb/X/IFKVY3M0mOevDmsX2pKL8N3I36Dbk+GqvtxLrzCVuk9DSqXwv2nfwnXGggWf
594CUkQKwij4PDY6Q9iFZokF/SBwatGeLpbOeLtzI9i9yrXu69KCuF5QrAZiAEHBLIqYTRAragQl
tmd1R1spn6R6jWdnyePPTYi/n51isxx1qxCNoqJLio1mJ58kO/kpK9IeOrN2+wfeDou8qjKOIGpk
sy+ENvpYjDnvZrBfJ4Gb907ZbbJxDvle2q61cxZ3j5leUXZAOHX+hPDrJo0th2TDlF6y5of9u4O2
XGGIqfH+kIlMgsPicuvqWh9szyDGq0F0U06/VC9cibFLh1W0bWXkQGhNz7kqE89UkOngEVROjG6M
2viUVNHJlPyV7/ImnXb52iJbEjRIFGdoHM6vD2KQ1CnArt1UTW/sof8AUXXootUOluzV9m9H9W+1
O+b9K8X7rTSw5KEER3zXyTeTFb0M0FEqrbZH4ttpvxYBz11K4td9Z+lrgn7hx/G/93UdlA/TXJaU
1q2iFAqjkF75SvBf2u0zC/OizuAFNRBsXoGBojMQOX2tzPHIx1kZNFgyI65oJpgYVH03JRX1CQoS
DbDLon+N9dsEiV7FWRv1WjjWKkkwcGyA+Yz3zsJ80TDrExQMqMRq0O+jSG32YdqkW5tOIILW/hoZ
7pI9xbGJvAjKQEUwOwu6HZip10pgD9ti1+ePvOIQch73kqqsNPYX/EA9tyT+fhawfBQ2tDiFYi1P
YKlpTs3aFPHSlUx+Dc6G4i9zX3PgyajEUzrKOcXdh7baxM/9IdjG1IBdwT2vrjYS35XyiSMX9oTD
nK2oaXulCCbsCaL7aatsykPx2n6lX99uKZ4zaz60u+uHaelz8ZpGNRXZPAZjZ3mOY02T3+VowiIN
utHDb5H0Emq7FIaF63YWfB3q4v/Y0WbZjbhIocXUaLnEnYECmAVGtC72rRmunF3x0JoFsAtDM39H
WRtOOpXqSjj5jGd0D5qcbcspOORqtTMydVcPxsraFpIaTFKWEE9MMV9x+dmSJuk1VWAc1bzamtHP
tPiI6NmgfAya2zJ7MFbP9KKjnFuc3dVq5cSOpNXiUeEd4mRbvQjH7Pe0zDbTh/a/mYJZOm3gDh0G
b7kgAPBcLrJSpNj3qpSAj3DBBijz5yl1fl53ksUDR7USLLoYcmBM8dKI5FRmARa9dWWr9b+GVmYe
1c5sPgdq7P2KRq9DJl7y3LGmP5Fa3nQapqz6nCuZ9Wo0xVroXHpLcdUyxop7ivmp2YfVh8nyayOi
ygXxmrOP9pI73bf7TkCVbtuN/3p9+e8rnRTTKAhaolUOZ+rMnObnoUdKBI5V6nZh9KEuv3TNs+zU
G2kttC19TYBgVFPpySvE4MuNTgvkxByNlWneIei+N/WaJNbSWhhRFM962j2s5tJAGTqpAeVk7w7t
hvgJwo3Sd7A1t0a6ga95Y1fb5F5ww/4XUxaLsebMtsjdz8Jo2DccEBkkdXQKf6UCEBwfS7c7llDP
V7/gEvsa79fasG/1gnncMcTRoKiLv8xbWxUjSJYUMSSWGV2FGqxjFNsozqUby2kyHsK+/2sqlPbZ
7xi8gh8fSopU8TZJ7NevuRW3G+LSoz8UUEB2EXT4E3DbqYvtIwPD8SmEbPPG0ySIyr1G3WZZMtDe
1W3Cdh3cVz6yk5WhBW7Yk6n5uSyf0HG97azBcKvMiAtXKlTzZ+7J1p0np0wtFUMc1W6jmAzqSZYX
7+zWS2/MusiPcjJ0/oYprpwCqhoqG13vtW2v9/aHJDb9L3qfpjZz1nL/4DuxfNO0E8uKHL7s9fOg
Ll1O514qYv3Zh9SKqsmNuEYIsTH2GpPkRfOxzuLHUttPjGr46s8S9clUGgC1gCKCMTPKXqb0u9f9
CsaXIrz3tQqx2Z3jW8jz/tCmY918LbWtISFKIK81apfc7vzXzq7SiltncgqNt61yHKW/G/1pVTVm
6ab51wS8cZcbolR+QxGXsrtQFfvn+WzuIevdXd/4xcAHPlO0KRSO7xynxUNwmHhZN8A0nQfvoLva
MXoIPxiH6t77Ia1WBZbubASLgDIT9N/XaaW40Bjn7OjfSwCXlceye1GDYzJ8S9LXdny+vril0Hdu
bOZUYadB1yURZeNaOTijegtXwUpmuhT84B0VvH70KMD3Xn6mREEmK5ELlHfUvwnpexO2+97jPhs3
jbOm+bR4aaJUBG8i+khEoNm14aSieDuGvG4/IANYMVsU/j/SrmzLTptZP5HWYhbcMu2p57bdtm9Y
ttthEBIgRvH058M+589uzGpO8idXiZNWA6VSqeobPpYXy0MvYiEXkR28wNb7cy26ZHVI4P1R7ehD
MsM9AB+LZfRY99NNP3Q7729jCUwjDIrGABjlwJy/fX8m1E5NJ0swv+r0D3KwgVW0nfn0fhxsBTlW
wUx9UV1A0bEKhGaSI4aA2RB0sXdvx2XMbtODjSDPjtoRsrg7t72NZGYCHbiIfv2CcqzSQ86HdlAW
ivtKPLS9DX1CESXVV9vd+T4bk3UPQhXoAiP4UNOv9VvHAkeUNECHAQbnxrtkUA4coKDZPvBda66t
D4Wb5a+eB8QIfiXwqwQ9GThWlPRQbzqxKBu/1fYoy1tvbVHZMwFhXsCV61Cw3FG5RtUH2WQcaEvD
whF+6pB4kajaCYhlW66OcDCjF0EieAGiDlut5YJkZQCe0gXZgGFiZqCQLg7WxODq3d807ADsSu97
bfI1ERY8M/YkOrcmIXjC/5QQa+yi2xuceMTAATInX712fB3htOd3dgkYulvGI+66vpl0EEFFPaXE
tOfd8wfkb7l/Yldj/ofshb9XIdrRlCdViV8AZVtY3TmY6k5HiLblQAaXRxW6F3IyX3fe+sYXxqxq
MQNH04liO77d7DxXgrgz5qnFjflB3DjA0TTnJshiNKEc8DFzoMbqoPi4tx83YvfNuqvtXzW0gtcb
vjYvbt3qY1bu6TZvL+CBZg+VaDjorMLJ7hj0aQTtoPl4Oxef0zHbC1jjz4DF9B2qtVA6gbrDulmn
T8iPidEBwnJyD2Y4H90bB0Oe36JEu0XBxvZ4s9ry21xtdj4rIviymnZwDwsNR1z4yQQA6d9AtxZY
AYDbi9wehj2rQBS0zzoi4cFG1R0fj5WR+il93Am87ef5zyLrLp9GM6O2KiyyDFz0sMEM+n9NJvO4
enl/sc1Y+PuB1l24VHBYidkoqFL7A3OUn6GpurPCUvu9l72WX+Hq81S24l1eZsD8pJ44CVd0B7fO
q2OXN2jKsqHl9/bk6WeAG0a/yaTmu3ZZfq7rlj7laeOcq6Tsw1qvuhO1iX6nBgERXWbWNxxUjqcO
ilHx7OZ9ULSWOJFWQomT196pSeHJWbTaX5XdNBDDJb11x6Chr2eY/mWY0nwFJig983404hnivb7r
aipOlOFd1Ky8V1L1ZSBTRk+9bkKihIm9u+gSLas3s3DtoRcC6gHgI6uNmCe6NVtwsF/ug0fdz79O
z8WrAySzG4KIJP3ks/S72yT160dYNex9lz8Xh2QIUMY2LsJ/CrOOrp6ggyzhQdbFfSKCrNbC97/8
RvX8ZoVVIpvnqaZdhqxNp/4MY04RYnR6VA2NNZl/aN3mVLbWzjvduOu8WXO1QWul8axyIdeQ296J
DuO51GDSW5qH9x9t42y4XsZa3XesVlgQxcIyVLk/XeHFDMjwuk9Pg+09vb/UVtkEwM2iaqsBDghA
4Nv9M1TQrQQyugOETQvpOMI+mX4ZMsM3h/Q4I/LDVjgN3ik9cJZ9xBV852G3CtI3v8FqBwP/mFu5
98tZddEZzSMg+5+WoeLCjimD4cvOE28kJWQ/iKtDQwe3lfVQEVjmsoAb+5IAh7B+WCStf/n2YDbg
A7YSpPEe/WgrbFBaQSoIQKMl8759xyar2GwnS7fZfiKF589OzNWPncfaOBWX0vc/iyxBdZUIgZHv
7Jok3a/HwmgRgog+iQCROYiIC3+v87P52eBsjxoVA00cV6sCpqhb6MOaqLcXEsgg772XLCRoxlox
jy16rx33qINbNz4MA/9ecbXjxxk0kAIKZwAda39Np/k4+NBqUbCWWtDAezP7rY8GoBHu5RbmR0CU
vn2ftWNMZu0sH614It4XAqXuati1Fd76aterrII/KRsGOLDsAQ3/LfyinRbGgAG3LCg77CTlrQY6
EFJ/P9MqEMfClC14W0A42359quMC7XPvm/oyxtmRo9yEIdnD+2G5tdmuV1xHpSB9So0RczH20cvu
Tbrz8zfz1/UCqzDEzaXsQZJGStbbOznpwTRikCS0c9p3IXXKC2qQ2B3bUBkMnB6xU05tpWqgQYGj
tjBsxG3tbZSAZFv0lerRUR6b0PSSU9rYT6Mlj7O3y2Peikh05IHOwbUduo9LZXe1w425KnpvRH9g
qdyI3waeHoBTnMAlYoSNXP0IW3Xm/mOjcFyPAIdzsMshDwd2+GrbOcQmtjEt48DaDXJrfqx0n6bq
H3rXLKvYQNsBg4y/QC57+3AMLlJD2uDGK5M5LHkCmt5HguLk/XDcuustIz/ApzwA/PA0b5fp8oJ1
ponuxxAPWWTH+dkLjHvjw++SXr3gTh/upcqtJjlc1hfLC4gF2uB3vV10gmnvMDtOB9hwox540cAM
S9M5iyaag7NXerpsw0rnSeJDBB72sA4sAwmwCKYqz3yaPPgsmshETEzsYiyYy2BojSHOHDGWkARw
NRlDt8ogcJXpvdS3s6I9wnkoP/W53g9n/H/dgzuy7panWXucR+rhfq3aUFr14JOE6gHvkvHoeqS7
eIl0/TST0JdrpRZxzUEjxWvSn5UqXR8aoWPsjFR/bB3nIPURuB+WDfXCupqiuaLq2a4rpflW2qib
hBT5d6MgJJbFlAWmyNmekstWAnjTvljlNFLXIwdsDre/c3qkxzRCt+Aw3liX/8eIZSNbYy00ZYCu
BVRkPe1oUNRmmZRDQC7Ogcbtrej8X2PqpXdGT+n396N1I3mivYSIQU8QfUFztfNkKQh1GlylEwUo
I/Fgu7k3oN5aAk4RoINAXdLUveWJr3LKMCXpSBxg5j099bXsVWaf33+GjaQFiMffC6yOUTG4eTpo
QEnSdFC+y0SMu9ZHh5s76+w9yPLnVw+it3UDbBA2di2LW7PITi3f05XcyPVvHmUVaRYzTVaXQKNZ
s3cEhNC3Nf2etcdSj99/Z3vPsjo0u9Lre1jQ9YHSvg784Lg7uXbj5wOEDl4VdGRxbq1LNwP+n06e
AkrKGtwM7fpkuXs2JFvFGoprsJohHYwAdlaJtnIrk8rJgjwQsPVgS2C7oFFT+5ZzHKLFzGgvyy6b
YX3dvV5wtVlqu3dGlgIdPlpo3VmPWvGQaV9YufzDty7fka3aiAVMkdG6s/XFr2MtKswgZuwWCuCH
0f5sSulntuaT8ejRT++HwtZ7XIgmKEIXACQ26du4Lm2jkaWHotc4eD8oziuYqfhUQgUGC/5jCe7l
FL5ebRV5U99O1TBgNarId42cc6L985z2ZoVVXOgjNyUw/JjlFXlgT6eO7SywWeTCagEKsxqQln8o
JY9tqpsjQUrL4BxUB/XJDNmj82D0fiPDJkOlBKmg+N80PCCzskBvMT5x12BL4IgMCzQBDG9cWdxQ
kwtgBLs2fD8cNoLcAd8ZE0OM2gHEXb09ICCrRDTodvVo+zxytxQBGuIoGJhgUd3l5EJB3Br7BnIM
76/8q1202l9vll7trx7C/oRzdHT4mJ7qnsbcq8MODEnevvZ9Hvfixh6Wf2OE3DKDQfXAy4gKmsgq
ILA61pkWJmz0HXlO4OXG0ApMM1SrC0NbvZhwjuf2d0u/g6tEUPb3poSmQPLTKL7QQoSlJ3buQlsb
+PpNrmoypuWZKKQFWX1u3JlWd1PW+iPR7C+k3BPb3DgCr9+cu2rncEN1ImvQcBDtLU++WqAVJU/v
f50tACswGJi8wqRrETAw3qYJpUmPyxnQqA7qC/BryeAH/AU3yqBmQRmTqAmNmH6TB+kbz+isBN2C
dd+7oS/vbBUib36J1VnPnVEMto5fYpnTi/i38PI+iWpvmdVRnyReq2qJ3NvNEJtjDwNv/ca49OxI
jaOTPTXFHtRt2VbvPdgqCbtF63Z1AfU0l2ePVj7fOHS8JJ556W3nmGXazqVyI2DevMdVFgZFpzby
pe6rxwupTqAXWnta3Ftl89LzgwDXMoMCyfRtwLQ5H71+wr25OMkPdZycIL7oVx/EeZ9Xvfk4V0ut
MgdvmDVZBKkR9tFnLWs/5TUN03HcGZ/vLbPa0W3tVJoa8EQmQ1soO+S4CaXZXi9vI29cv7d1b7Zt
4e2qFxD9rlRRB71yzsM0f2jh8tpq/MP7u3or0NE8h+seJB6gp7F6Isg65Nns4jRehMyhXQ0hcwdC
hPbp/WU2ykEo6gNgA3YpuLPrWibDHdErdYKRoJNBeaSv04D3087JtXXzfrPKKqhhvNl7HYHZ5W87
KfGs3xSvS5KQUVHfEZBv+uO8h/Pde7RVlFuSeH3GLdDcS0j38afE3Xl3W9PrN4+1Cu5a1SWtjEL7
3ylLiu41Lsj4Snvknq3wvv5Kq2CYRDJZqoG5r23hOo0kWwLJzvjOJtrMC1fLrKfxlarzSQ4jDNKN
/H7g9bFyPo/5nd5/5Hl6MIQ42CywhmdN2wNwbO2s65VX7S1Rmkh8FSbTaGZAkDkDF6yAjpoe6Oap
AxTciVlsiNNonfjLf7UBftXgV3fHXhRVUpRY2Zup9cm0OI2GwrZ2bl1bpfx1qPzqqF8tk1TKJIA7
olNxEKdfk+Q6AhyvDYdIROTk9TuxuRkxsCVYSuGFa7GOGGlPdVmi7VQa2GW09ME5vUssvnMV2qw9
wBlE7UvRW/vjimIZaN3xGo6uooy9H+Wr+EJe2DmLGQA4C5HPDqaP2ge4+cjI+KxCiG2Fe3q0Wwe0
AcAMcL0gPP1RfSuOHrOukMLq+RN1vuv1GWqOFymeZLPXBdjeIVdrrUqttO8JB2kMZIVzfrQ92DCw
oKn8JYMp+7DH/F8+0rr0uH6yVU0leTowKgXgB+fu1B6G4xiDbHfYe4HbeQzXJiCxAV7+A7ahjXRy
88pEjzIuIF+UnKBA79d31i7dYzMqQeRe0BuwXVg3ejUGlfiUYOCoyJwcU9Poznot0OOiA9tJZpvZ
/++l1lAHw0w5cRpsAFHddik7ETfdWWF7T18tsUpakNg38r5DwYFt7R4WRmR6m94Y91psB3Cf3DtE
lx/3RzQA470gRHT0BFbnWefVY+eU+Eq2P4TVE4+GYwd9hPKpPO8F3nZEXK21OtnQWMVcuMHZ2Wcv
U3vRprusOTumiu3+YzNNh76owszeScWb4X616CpnjdWUGhxor8DzfoAYBJwNOP9xqbP+k1uaL8Wg
6+dpgEhai3L8v3y7a7KHa3K36gq83YUbPN6JuDsubi5gcx2zncDZPOxA99EAMwb2bM2xqKiYBncs
hsAgEfaJL90kNOC1ndhu/P7htr3f/l5pVXd5TtZ5ZYP9Zo/gH8DPYLjpMEB4f5GtnQa8LXL/4t35
B7FCjUMvrAGNcc99dYznXjo7C2zFxfUCq2BsRzlUrMcCxsE9s7NEGlwY1HtNxK3PAgIfciC0Bik+
zdtbEdyJ+JBV+CxiaB4wwbh17fyUTsZrmvZ0p6OyWRFfL7b6MlLZHGRUcAbbCJTOrPbJ50UnaQCj
WnxyfYhNd45vAJP7/rfaapDB4x6MJvT74cC+niOqsrAnfdnYxckIssBQh8I6umGLFgGHEQfuTxFM
hvYaZMsXWqeu61VXx+Zc5INR6zlCxI5KkPypedJ6z3eTczkdRmPvIZdz8Y/lgK9cjhhoaK+Lrbbq
Z8EmhP14HkIz/q1Mkv+qR7pDGur/Yg4Nnaa/11t2yFVx1yWqMRINj7fUrs7yGRdm/ByAqHArx73Q
2dxvDqIUo0zQyN3VdiiFJsgkF7s5ZCp+FA8irMDt8OdD+grKZmgP0S54YPONQnwTU1Mwpf+Y0M58
oDbrTXQ4nxcvDxGnUU/8sfcxO4U9u/5lb/y1Hah/r7g+v8d2rOnQQ8Jaf146SjziByM/oGWHt6qO
zQu52atlrc0ovVpydZ4PXupqU9Xh0Mv16miWXhKVidfdGnabyKACdGJs72ozyL2Hlsafa0OYvlEr
jlb2VKPIHlsW9hUtImuUrW8AMR0VVYY2rc0K+dJ1Mw+1FNJrlaUAyZvMLGzaUYscSgj+m7aBt+Y0
W88ay35WzuhBCc54GjRTvRaakEFvl82hh3LcA7WG4ikbiSzxk4n5SUio8fl9Ctlfd07wrtJ0Omq9
zlrfghj2bY+cV4Q9NyvmzyUINWE7WmUbvZ9ats4aoBMg4AQNeYhIr/a4nhZTy0ccoMo4uxAZT7pw
9rx/caCBIgGRQ7jZgqSzxOnVTiNofoKdj6rObUEfk8JXIHp5Jd15lq2jAMkRSNxFgQ0uG2+X6RyL
9ZglwD4H4yvMw/1RvywNa9gK7u3m5bWsc5UFAOoifIWZ4bqrXw4O5Mo6hdd2lid5/7um60/fMl8G
e22EzU2FZg+ExKAODd7u6rnIpNXmnKMbPfzoI1L5cF3RIXoFodbPHYl+D0f2sFRb6QosWpBNoCsD
kblVVZeNypTJpAPir2W3/ehqYZ1o3U6JsFmLW6DmgHa5KJauRXT7OTMhbYgaYfoB1ftf4rP9jzmA
41Scxnb4fqhvXgOXhvvCPwL7aN1AVUZiO0rHNdA65Mf+FiAJXz8vFsBil5i2FYrISfC+gI4oDO1X
ET/rid2REQc21di923e+BoAFgfmwNU87dekfSumYAAKj+Pdaq3OsNB0HaglYK7sZwvSIgUK43Dsz
gIwWNn4eKFzhu4CEe3ebrRhZTmpqQs8XyiKrh+wGWjLpjVBds0D6HyDbVH54/5NtZScolrjoUngY
oa1hmDNveZZrLcyoDDuiRPhmX5yKgu7E4daDXC+zKutYCiBm0vYqyAfHCaXX6CGAkuH7z7IZ7Ner
rG6CUAPhllpW8czIOpthEWZhlgR6GdJDFapjtVeubgXh9YKrksPhAyf6CGozg6pGQp6zufcnlvpQ
v9x5tOVLr9Mh2G8aqBAYr+Ny/TbzUrTYIS2AU2TRg8iPvyShiu/9jwXJmsfmA5RF319xMzCgzLvI
bcL8dL2/vLmArJguVWA3j6PzADWKwCPZznmyGRZXiyx/fnVsWbCChqoG3tYwaeeGa58csz69/xyb
n+hqidWLa1SegazSwOWAuszvyCNmBxcik1tr71K59zCrGJ9AmnClh4fRFKO+wbwUlPo9bOfGZ3Hh
LeBBERJXS2T0t2/MTORIOc6NwBEPlnhSE67/O9eEjb7hmyVWz4EJsMGUO6Ln3DnJ0YAtn+HbPaMR
LczJT5qqvcn0JN3rBG+0cd4su9q8BePCEwZY80tZW3hn89LhQovDI7th8S6Dae8hVzsXabXSxxLn
7QJ4X0SninDhwtzS1Pe0XyRJI9SObA777/Oe1eHGvR0eh/iK1IFSFAq2t9+Qa5zV2iIUXS4klCOY
pgczqg971n+bj4iDHzoyQHf+oSLXQMeTEs0CjFp7ZpXhhGnGLnWZ3yizO2bDro7zRvzjsf5eb1VE
WQ34z8jAuIr0xfy5BpnvLq26Yacw3NwAV6usyuleIzCybhCdZXfg/ALdRt/p9y6uG8Un9HI1dO8x
aPzTJpLkZlIaPTqY5LiAtBajgxIMt9+g+r3vtHVsLd5dcFjQ4eUFLPPbeLA6a4JTB8qLudd+jKCk
ByXYWT6t5i8jXP8a7kSFyQKd6Lpvyvwy5oBS22KHlLz1+a5/i1Uu7toksSW084PJm4+2LP2WWDtn
yhY/4s2T/pG9mqLQOYZKv3l2eTR87y6dj2EuhoMO3VU23NoCFl6qvRB50Lla5ZRuKkRWF6h+VQ0T
av01ga/2xH9K52F03fD9g2bz/YEwvNhQgzi7lk+SjQaOcAvyKjx/5w46TcWentbOCmvhJAh6lKOi
iBOAOR60mpIPojDST//VY5irXew1o5sXRTtDNFT4hB3qPT0YiFsjnle1zJsoWG3hKmfGxCcGwDa1
YFeTWofZxNzW9dCCEo/t0Pod7BsNLdMeepuLcDRK/tWrtCeDqO+AsIYE5DmRTT+bMXsomhmg7DLq
7OqZGW3rD/ZP+NgcGmfiIQwZedBA8swflLwzp8zvsLusxnjSi174Tu5+MSEhF3k1hSpMyw7uaIQd
rbtj74Apkcw3DaBbmakOJUvULa482m3t2ML3HNL7tjXPPrwevvVT8sr72ozS1GUBB78wtKzSiQG5
s0Nm0CIAir/ycax/dBmtAi3JvxeC5AEvk9cSoPGYTRJK94DjKeUFalRWYBusj101WDHFxP5b3tRd
yBrnk55QA/q46XM9ET0qlPONTYkMTSsNO5m0Hw1W3soKfZMU0/2K9idoCflm2TxTxSbfnboUInlm
PDrJFA5WB5bmhLo1aY6sh4FeQe5QkUVjXsQZ0c72IKLSrj4oZt92WnHrcK0KdK16MTTQEPpRO1M6
3k9pfQRd/qYy3E8MgAJbyZNh94dUWjPc44CDV8PFRXmMkv9R0hxtkDFHe7f7Sxp96mfUvFhW/txI
/kkv7dR3a4Kzqjw2dXsz1x3xKwbKuemBQ+VN5K5oDDSQWkj9EdOcw7nV5KMrKPvs0eHDDDlYv1aT
AoUT84ODrGkRdrPVBHmWmkFJMKRJ0pQdNNGmd3qe/uzNVvedBFd+IqYIChPcbwYF4ooD0iogTmaA
5pN+TjN1TEl71jOW+ANrq8iWssXcx/yuD+VLXWqPleXeOhQ9caiQf7QEY1DOMW7Apeo+mXUNyRq4
W/rUnUPaaGfHaE/GVEO9U79NbCgSAT+D/0L/Dsuf7wY+9jh4z4iWInDk9Ain6Eif+XiiYObCY3xq
/KxS6FFYfIhQZURDzy9mJr84zZxH+HSzX85gJaipfRgEeZZyLkI0CAA5JLb5Ia/wRHriuMdmyr4O
oCMHQ9a3wQyg4U3bEy1OjaZ4GFRWhZ1ReQAymq92MdVhWxF6y/ksjpjMJMcK2MufGFJafpJ68AXV
3bi1umrx2RCBlagn/DrnrNd+AnN8Gdz+O9xNXmES/LP1UoTngFzJJu/W6LwIjMcX16yeRTGTUJvA
TMp179mcZdQX+U+ME2/y0j4XnbzruPl9cOkLJeqiD3obw9L5qTDQ9qOyfzJAryg156bSmzDLzRM8
SJ5zBX00rT3kWSJ8y+wftdy6Ne1mhglO89RlBFFoTDcWTLeFbj+A8fNsjvmHyfIK4B+KKGHea+21
Fw4tEuCb6rOXw19+gNCQ0g6MoHPv9sWda8E8aMzYc2Y297yS3/ROq/zatsBbk+CLQleQBn3pgcdZ
sRuQKZ5ozkQETt2Tldu3kAux/EJWB9seoNbC589jYwqgjktoO5HsoWYt9XFZq0MMXiDnPHTw7Uqo
AzdWAbmnxp2/pCO/a03xUtjF6I+0OdNOPHdaOxzTIYPpboH++zgXMFoDCNj1hPQLDrPmFE29qCBN
VJriOGJgL7r5mJg28YfK/AsOkVoAXfVzMznSN7Xsc2ONzzDZjkD3fm7SCvm60H1pTLelg8St97X2
4uX6c5GY3B/RzkXrhB+Ngv5srRIc6776XGbmJzfzgEcuTBUZRn2c6jEmbT/6CUHCYrpEBOMgClqD
38oSIhsY1Zm+VmIHYvDpG7O61Aqleidh1GhBt2yEgVnaxkXnQJ+8jjpiwtUwMw95Pk+RbJoHaBt+
U/VgBzCVGnzWWs+kYoZv0BS1DqU1pAgBv2Z29Y0n9Nbx+q+FmSFvNOpEu+IvfJkxAsTS8a0B73vq
ZhlkDkvxahw7JkMVYaIYSKCEatN6MrPqW9Lawcz6cO7Ne+hmxTqVdQxbzSzSLXYDJWIkYPVgEv1n
4fVPo0F8M/PuSuAcfSMzvvYjSBRe3cL+j6DenTSAgE3mcTChsBGJVTt+Wg+YbCSQt5o6l1u+kVuQ
pDY5xCOhrthWY6gjmU5wMRdD5CX4t55RQIzMZS94nbAXHdr70lOPFal/dKOqYSDnfGcEF+XRwZdC
XUqiucXQTbjkTgfrLaiV1foqsx6Jy4F3ap90Ln+MFT1ztKYGad0YIGX5kuuvfSleNQ9TAdo9OaUW
Kq35nDD2oxjQ388VItGWuPpkA/1pFrK9twT2J0PGdtUPj6oDs9U3p3V0+FMlZxw3nZ9p5Lnvi8+O
V8YYtOtR15lNWKGle5BabflNkr6MXXdXEutGp+0Pu7K+Y/w0RZpmfBtSUsfDlKc+z+2HJCc/Xd09
5I44CJ29QOYK56LuPgAjfzby+WTkNDlOdst8o2K3hgW9JkTF7FsZf9HIfOzI9DgU/MCA0RZgV3pG
eWO73WtJtSouElrfiprKs+TU/Dy2XoOOIXrqh5oLHifdZHzTkgI9RH0il6Ia2AW94N7PR/VNKAFz
ltm1n4fe6j8ZZl3dltTVTgqKOP7YjeIHribq3KcJ/FVSoO6jwW3+cuHzDncPWjtPUz2rJ2Eb/e2Y
KudQ1qJ8LnEuH/PEAhC6ab0HMsIxsE9m8R1EJ1f4bc0WoTkTVf+EyQqkvmzoPLtpwQZfkslb5iNL
+7NzUHhyHQOZpEzvZcums9Sb4QKgjBm6OOI1aNeNeqh1Wg2nXDqoo+hKjrIOBXGR5AXeJqwD3EF9
agv7rHmQUaUTaElWRC0EusA5AFuzH7mGoVLP6WGovENt5fcwi0Wp1YvMbzSOKTALy5mcCcOkqa27
+2QYy+NgaMa5nPsT6VGFm1bNQ1Fz/UZp2hd0NuNsTgJnwIGGfmrS1z5kLKNO6Y9jPYapJr5Q0V7a
WZ7tVm+CyYHCDhMABUirvHPcJA/c3o1yWTahcquHTqMQHZ7+Kpll3Jh5Y/p952I2YRQvieHUIZPd
R6H17KQoZAd5ZhonCRaEr6bOO8qs1rH3ZRHM2KPHBjvBFwQtvIrXczQW8gPXu+qT1g380mtVFTcJ
ayJ3qF1fao1+a9kTFJe7RgRsNNhZGOi4u1UF1dauv3QSOBsHkocTuuIhmVseNSUCdWaP8LzKQjnw
FMfMnPr6JO8pAEd+Lzvmw+Lvs2UA0qigfdF7bdiUGRC9UiJG1L1F2zSkg4APssma+7kRwI0qSHnY
32bd/tJNKez5qkBlbezShkVD0mb+PDIe6CLFhWjmzSXv+Qu15bOoqluDz7kPLt9Jln00Vc+udENh
q3CetKPCUeRjc0GZOPWc0PPyb0NndZCU+slq7FfePnujXkWNcA8KBzFJ2qM9GvdoIsaVJiA+YZc+
gDrY0QWOzRRcFwwjp4F9E60lMYDsXwfbQQpBV9hGjxi+ML3EGU2qYJy7Z7eu4euW2MoXFN2FhLR/
Mdv+SCHR6BjZBUS3T3OhPpJZi3vL/jAac3aBfzPaOYN51JX+AdI4+cWr01ccofQ0QwwwKFM3BYzA
UGHZGmDBZM3HcoB0U6pMiCqm8p7bWX1QUAQJkDYA2etL3Vdj9zFt06fcgqBrKSORaKOv1dBY6aC1
mLTjjafDzNJzYi8RB5BNb4bC+JG4mHeSVIWSJs+Z4zxijncH5OYRQ4Bj0QrvmGrFQU70MtraZ5N3
WoSZaw0dV/tLikIQHHHoTnKEegFRyO55SEjY0AR3QeKLOo0TpDGo0vspk7hVFdltO0wkUm3yKJr2
FYftTTmmMRCBFJrSqPmz9GfiKS8i0mS4iIyP9bSkzOrQDBYw4hJYIgHHHovOSNgyXtrOftvX3xpi
zH7tMVRi2hOf6QU1/l+JV4g7vTJCNpBHVmehi5kkynGh+2OVmgeX2J1vc7vxXXMqccB7AB+XePfF
YCC3aaTzgWsFbBDl1U5jagvy6WI4+n8NAHN1rUVhR0vAl7RfLfoFRLKodvxyZBe309E5/ZadyOgD
2NQw+yoiEezNFLdbSSZ4sdAt0cEwXDVYGgVtz0zXOzDJzgIkr0WnFpfBGVTZuIpT4f/XK666xXZh
wJclS5eZ2Bi1T0sjFXvtqTpVsdb9G9497Ews4FdgG7zocb9tlUkxjqoyMYDOLRGCL+7rbXvpih30
7laP8XqVP1ph4zAU8NiD2OgP28UtMIG0aO/sBMxmG+TqWVbfCrUngbMq0Dis/uGJwTfGoyaPEk7j
/6Kjc7XO6gtJSZw8SQAf5Ox5KOKp+vn+z9+a+uKjuFD0BqbawPj37UeBGmtf4k4NLj6c3KsnAc+X
/ISO3nmfi7k1qX+z1mqTJXXdVXAXWLQKJgXf6v7AAy+wnvMT7sEg1vn/Cv/2ZslVzCkjK0tvQjTM
rmagguPwVu0cKIqPfXf2eqV2vtf2Jga3FdoSUM/4w44wK51sxCVnCPrzHC/d58FXD5gRBByy73sQ
ps1Yv1psNQiZIXtqKlKhbakhiSpuYhIMBspkip1w3+xewqgKIkM2DM3WZNDcJX3rok0SaAwp2vow
ah/fj8OtBWxdg9QqsOHAGK8AFbY2O8IuYd/Y2v1fujk9WG71L+bY0KX9zxrrFiwjlZ17lGEIS/j0
CSpjkIkwS6H2lFx3nmXdhU1J00AukECUxkViyJ68cifFbdj2gRkAsC1McRb5hvXbKmcPnZzZbn8N
wFrH/z0tr0ZoI5lRHnrI3zL4V7w3tMcX51wsDejjKlfQVPOaWqIdo5cfHfdT7p00Y88VZCOkoRmI
Oxl0T9GIX1P5vZnRfM6wBnVL38IVzjHnmIl/PliGhgOcgKEwhVe5nsTChKUynQmWaETdpdoZjIQD
c7zDTHbmMlvoEw9AKHgK/DIoXTsOTxxWMGhtQm7/K9zSYzNEA/UBlcUpOTVhY0ASjIfKT6LmMj6+
v6O2MhGWptSG1AZQsWu2DB0s1hTLHKyKFsCoCKej8WDBmgfcnNDZe9Ct7waBTHDFoSUCaNTy59do
gIFQDp3CJbfL0/9wdmbLceNoFn4iRHBfbrnlqtRmyZZvGJJlAQRJkAB3Pv0cuma6JCpHWV0RfVHR
4RASIJZ//c583UbQO4R4XpqYd12iP6IE/epSbfO592SBcv5nzNXjWBZ2KhGW+SsjZYV5LNR3dAfz
ELG90Euy64W3c6lfcrlTVwkQHy3Jvuaj2AywsFVaShre4M09AEm9/law+U03YtE7UVvbQDKKSNcv
HPYzlsaH8VZ3vE2ENnikhY2WyYOdiStej1aQa82pcS5Vi57frjjauOZRUvepc1JBps3QIe2BPH67
Q2XlAJXvXXHINsu++QPUemJ7LwGeLLkoVL88xZ8W9t3Yq6/p1hz61T2OytJPyXkgrWDJLy5FMtN3
QOP/Af7m0pCrb+kpfUL0o11QO81znYzbX+BfRPVJgZp32cA/d0TgYOBOw+2Jp3R1fVqVV0y8kLDv
CwmBvTZj7cZ1GSLRo2S/Lpz+c1NDPH6piNRwv62FG1J7dqfaR4f3sppLPWRh7UaciXCRr683hv3z
X3TdQnnm7xFX1p3oB7/tbPivE+XBjOC5HC5ptp6902wDmG9khaEQb6w+GDFqJJnU9Le4Ho/UYVG6
g390kZC+/LH1hnw/2OrkWfagm3WPwXR658+JPWJPshvJnml5qRvkjMkApOnf81qZP1querdVWLux
EJuC+SFV377eEOdGgCYsFFkguAsraHU/j0M12QXF5hvqx1q718dLHTOf7inYbrg28GzjUV30YD8+
AJUzdQDRooKKihuJErd2J8SBui9fT+PTGVqNsjpDfZEaRt83TVhX8iYdnNB0JSJn5d3Xw3y65FfD
rPZyAdHblHjNGHrT1uWu+0rk7J2kr9cbSSzjoSE13Vp6QS8Vr1xaxeVYv3tGHYjp9ZWBVST1bYFo
/aLiuzjldOfQu9J/1n6N8T8Tiz+3slAZd0BTxBv+SckPoa3OJ347gsSC+KSKhFsmvfr59bp+qp5a
9ABsQONc1B/an6TSUupCnqRaatD1MgAsLlSOH7bVfq4fm+qqE/mxmH98PeTnupXVmMvJeLekhjM7
DRsaNJzetigAbjYtUrQBgsx7vs2vixBp9Asjfjprf0a0HctE+6mJ3quPI07o82tH1/1zS70tUrHO
tyIA/9UOxX4K7i95gX+O1oeLCuOhdAuVwHi2UW28uj1kXzPpLL1kiCJ3b84clieGUI6LZDZqnGug
lbzvVmLp0RgvWt6XH9IzewedcgDNmx768j45vebUoLdhBlLcW+q46RAo5x5kvujrdf2j5LCeJ+rh
0Snh6qiKW6OjHKIsWQFAjTcNralhExQ71AYghSmyGHFxhvinEy1wGLozEmRqCSwIKIujbQXdaGgo
QkeYu0di8TIQER/0qx+2Ml3MtirQlwvNH4/aewTzEVFtd47Pwq8X4Ny+gmIHut8dB0/g2v/KoJBD
SrV0HQCf7E9xpc8XRjh7WN4Psbr4tDSdCNUxRBOPkfSRuISgBonHvZHU5RYLyuJLdfKfH3Vs3/dj
ru68KWd0yicQSPok3Yho+s0jcufGiEJGY/cvv9Xfi7i6DhbUSe7M/bTUG+xRbPE0t9OT7TUXSmIv
favVe9vlpjaMIyblGAcG+drMu6QleuaN0tF5gr41kE4MSMp+vGUy1iNjOCJcrHjnJSWinkfHktkV
qguDEmWVWt7Nx8Zv/eevd+HZ7wWdAlTBQlPc+yRX4Btz7zITF2ob/UW1MJFsAGyHbBC/e7iE3P/c
VYrtAXEERMXxYKBIazVPktZjoc8YbmlELKGCPfG45WH2kCEuTkNcOE+E7NJLszy3vO+HXZ3pXo71
2NhIRi5F+3OEOglrm+4Aq7vWQxr2DwivwEcApQkuyoWL7pPhuZrxysqVw2gNnKL4V9KJblC+48Vp
23HwXjLIYSk9f5rZ2CZff9Zzdzhi8g6sOFzin5po7QyKSikgSqhP64NSK45ai4SVc4mKcmmY1QWT
uoVY6DJAGHjXHttb5XV6SRL+nJEB9T30dMISReHN6jnkrQ3bJcWXE0e6zfft1oQ4NVyt3dcLdu6E
vxvmD27gnV3hUmUrHW3cIRn1IDVRWuI/fT3C5+A8NgKaexyUF6MMHKDwj0e87FijTyaS96Sz7b1C
Nf+p99oiLGzUQ1CuyEFr6tsyzdJvWaugC1T51pWcKETVvv4ly0DrBw5hOQjPoqME9MvVGVQ+ClIG
icLSCdAOfasObYzk5UUk0LklRXfEcrkYnoYq7tV8ueXQEQCNkJTixp68Omx76PZ8PZc/IcRPk8H2
AOba+KMJ+3EU0wdFw52R8tDbDbjhDQ3+wDwPhhmYp/mUHbVfykOSr4yyi01hZ7Y/3Dy4/6gEXFIE
qxlWqh5tRJ/xfANEpCTS6SPkxTo923w9yTN+BC5o1KMDCYjeN3c1TurraeounCghrzryq0c+HdIZ
gWlNFyyGM5/MAIwHBgkI3h7kOT4uZkbqHKbhDLev43unrmvoz4tLZsm5QWDgLrkBhOXx3T4O4hDH
aAH+gW/Ssc2AdYtGyi/1x5658NFt8Z9BnJUDq2pBs0LC9JmgdenJYoO1fayISrzZPs6ts50r/YKR
cO4pRb25gcUDpwxqbKvVU6JhiNy2QJHTODP2zl4kyK1HefNjjKsoSy5lfM9tPwT2sO2NZR3XnglB
aqdtrGwIO3WHumvpPqpx9/XOuzTE6oLncpwHy0crUNOaQdWoA0pNAn3uLoRFz20JXO8Lnwm3xacw
7IRmZip7lNYh2RY0Dioe7r+ex/kBEClxdKiwAdXxcc9JyOTaoNhBCJTQp34UEfroL33+ZUutbiL0
D/9RksOtAC2Ij2PwztIK4cHbrw0b9d2G2BIPlcSNU2QBeO8PpVn+Hjty7HQv9vxs+/UMzxn7cMYh
AAkAOPjx685prygJmhDU+MeyWhAPYnhFy6UVLHoN9aY0Hszhwr107klDrdwCiHGgoYcw3scpm607
WhXVUZplGAF37ip7b7dxWaOGXexmNOlkN0SVx5al8YXZLhtvvdjwxkGJXhRL0BX5cWTC3MbLJswW
IrZIxPCkofviMCUYMyE8rod/cTOCHoPLFymRz7LwgE7kEogftHChQyjkZcE20NyQF0bRl7vv07TQ
zQ+kMjI9n4INrB3bqcvmLrTvgbI91QmLbFTeXomIxnQz/OCnGV5/f5Wmob27JL527rBD3+A/g68O
u0IPBBxyDew+880bze+28l/QI/D1l7s0Q/Pjh9N5PhLLBTHM2CyUjn7bJXJ3Wbb93P2PJcRscA87
0IdYDWMUtT3bFVLQyD/mEJqlbUx1RX70AwLnY9aSO3yCMkanY3n79QzP3TXvh175GmMPlWGnQki2
KxhEJU03sBvx+PUYZ9+a94Os9j+ClVw3WxSIkS2C2X/64vIWyllDJOJhW19qlLw0p2W535nHIzIB
jtsMXUiLX359qNILD8DZrffuc61sAr/TMuh+4u8P5Gbgj914fzFaec5SXB5Jc+EPL67R6g1wKXX6
skCa+K+WNwi0A75+a6ESdtckowpQlxWRnTMHCgj4C+/o2V3/buzV0appafWmg1Scr/2Sw3d3TAPE
fgJTFmEjvahyfjL3Ukv3uUjihwmvj1qBSIzZYMLGrfsrvyue1E2J5PGhhFFiJNkv62g+tllINoue
z7+pEDK1D+OvHkSSuzMrfOQA3fsxcgB6bqqQILjQRVrUMQRQp615YZ3Pv4LvFnp17rPaGnxdYM5L
73J/T/fszUeyHFAeAQqQ+9qw/97T/jDJ1WlXOiwKwMPhaVvoIpjlHVD/Ue3PFy6Vz+nx1WKuDrwH
SbDC8P4kVNNNftC3Y+DH9SHbLYEaJv8BM/7Snl2deQH+l+gUlpLt+iMKka5Q93q6fFP/PzMDkwcA
ESTh114UQwV7YTQIgg5umD4Ye8TYY/C+hgDF7mhIQrXk5ezt2UHRu4zUDwz1pfv744XmZinTuYED
SR8HlIZ2m+qhhNQOP/1BzKDo5hKR5dwN937A1WoajdKJBnsw9NO9N9a4ZKorW1Z3F96FZbutDYj3
wywf9d1FbRXonNEdJMEHFLJbsf5rcg5LuQiKb0MuDjZHJBuSZMt5v+SOnHsj/h7aXeugV6rVWkmh
bIDoZaAjgqL992o6OAQLmgB0SZRMgaTzcXazkGjWYwaEh6Gtuujgou9tx8Ehulwe9cfXXa8kwhYI
LSBSibjTaocQM2+9sUQFuI1aygVUFdZHtIIcYVpDSU4c8j0J6bH7I9ggRVC8eUF5g86M2L6kYX/2
UgP8FDw8cEcWku3HaetuLfSO4OxPG2dDD80GvUB3dIfe1kTbNgf/Auv43Id8P9zqscpbbFbjz7tR
PgoH5mdNLtm557bp+yFWT5NmlNS1lhk1cXlyNkuNtoRU2PS0lIgsvAfrgErxS6Muf/XTJ323jqsH
qTQ8NWvLHboUxEw1KrK1nXU9QRRQbQwdkONLybxL01y9RqMYtHHoYKVBz2ohgaFnsS6MByLZHKZo
rvv68C878qvprZ6icq5KcN0WIwrNlr3eBqApRxJ7VQOySHP+W7XR5Sy+W8zV+VCU+jOimUDydiJE
b3YGdTv0Ffz3U/IRO0TEdDmL67dBoCeigsI3gAxKBih2SLlAa84JbdtB5c+brwc7t++RyIY2zpKe
+JSbsITibQ+pXEij/KzFozTir//+WaP9/QCrD8RV7vB+xgAqGiM9KqI0snZdYiTthiaXyr8uzWb1
fbyO5rM3oVha0cLdkA49ixnaoC58oEujrJ41h/bSt0ZMye8fQd4LTPQBfr1q5x7O94u2etEGRPJA
E1xGMMdoSOebxkFXlpP//nqYSx9nnQHopD9WuOm60Hv4CyDZb/W7JcdMw3pzKSl07mJAvAkd5+Bh
IM++uv8ao3KIizrssCNouITcCwHA3pcbfar0yKzlfMG/+n9m9/eAy3d8ZxcA0kZNgBHgD8dmwkJx
PW7deKkDhNIKeqb/3U7/e7jlo74bznd4ibwzzm31Rp1A/S+ijfDtctWmofsvXqz3y7k6WJ3ezWnb
oF51bHb6OAWo8rmwz41zb8f7IVbHqfUE8FhIq4VtAoc78u8tNH5HTcgSY8cS5NbhYhRb1OzfACAb
yF2ZFFfkwjTPurDvf8TqtHUlybNuqcu1Nh2Js+0iMgsTiIDlOkQqQE2nFVTQm0VS6cLbec4ZAJNR
8zXkOaDuudqwFgBrgtmwl//IdW/b7bxnW7aX269P4dnrBFXAqFlF1xT+93Hf4BwANmL5qMf1kBD2
xyDrqgtDnDX9l0rj/xtjtVkGmvk68TEGTGS1y2PiQGXzL0eDe6jH+ifVomdNuPeDrrbPwFRRsRSD
5o+LL4xeRxGorYf0M+S+wNi4qID8me2C9xkelYFU48K9XlcUcI1k6GrCFbMUf/x5bHZCC5ZDL0N+
jccAHsF8ggICEuDon/+pgZS2Qf4d+Yrw390H737Mas0dOo11WuDHtAn0/GK6/4V28d2y1v8g7nAu
EP9+5qu1FkU7d12DwUApCMejuV2kntj2sljA2Vv83axWxxHdjUqN0BAOs4oFxLhp+Z5aD3X38vWh
WH7v2q7zlzpMpBdMCNav5mObnZU1bdqFlSUdCZ04Ln7m6cw3AO5mTliljv/amxW9cOTP7FmgmxEt
c3wHuhWfigiGYjKUJBksPCu2m721R4944oYDje1y499O0WX6t2Gd2beg7yDSDlI7Au3eOj3YVZ3R
TL4jQwoRtIBCd7cM5qxBE7t0jYhQMQK9UqKoe85MKHu3aZhWIFsHDFSWwETXaYSiipC2vUikQtFl
QUe+n/XqTWX+ye+aZ71QD1rrCIhzwYdS/Kkq0T0OCl3IPf/UucUUomy+2VfIOAeVyL/pnpUQlqM9
dvZvUr01gln4kb00Xrs6tA5HNKjTHEmeXBfJ0N2jBftU0OxVtinwGWniF5RuSJkOQdUqPE5DBb6L
HL1gNHqkpWWFpDHCLIKgwyjPSKLVdTjIfF/oWVylZqy3gPoWkv8WXrmbpuK1s2joMprMQttWo9iR
HlV6xcL4qLxuI/KMbflYHkEt8AKQIayQzk2AbMocmaIBQtAhb4iS6WFjDWMguJUHbtn/UD7jQcfw
T1kNXLfqeeBb3sEhc0zd/BplPXaIEPCNleYcmnnNsHE6eacbFAFue9axDjpuFWj9BRzV46FFjIPj
TD/5iDZr1RN+0EooAJa9gho6pL6jvECGiCw4AWNWLGEiQ/cMmAV7MnA7LGVPw2ocmiAtpRVQFGcE
ul/gvUMLTh4UFuOxl5Z2DCsLXe0GeaW2C2iMQZ77mb24gPp4Wn83TfnVJByUo42uAPNU0biB3xLo
XQcLCFmCWEjNDGfGAGHyIVhkA2GSlK6uB60s38a5uC0bnUeFmT9ZVYsOVHRko5KmQXFmXj14wGEk
RJQKdIUGhFP6jOpNEUoXzl2mzeA39diVdda+VkI8V5DnjQfNro56RzPIMOrm1i2IHVdmzmO/9MOm
FP0Wh5oFoxBHq2QcyrTzgz++jc74RNJ0b2oCANWUXVcD8hpN1UaACkda85qPWoweiGS0543jjBtj
+pYP5M5J06h22hNn7ZEa24zL67rn171n3IJlcAeh5sCX1o0ylp7wnLxRo3J3KD3zg9KQesAcHD9a
y99AdiGXWZVvtt/GmS6cXd3Y5S3gTU48OoSHUhpvDkSEQG3st6bEKwIuDnSRiJmiTD0NWkhDh5OX
WlHpdSLqEXFBqzkypaRQP1WOb8pV+1i5zj6fi6fWG5K0QQSpUOPe9URSSNUFWufGhYP/N2NVF7AW
D5bKZTDp2Ws5NkVkeh7d1K1zP1h8U42Vj+Nis2TI8c0qw79VOYIzCh1PCSFaFvVM6A9WKpuIAgT+
I539IiyzUSTNpBhagvBGF6x6GDtjaxe2HTp11SYD803QJZCWo6UdFgMi2ejZShqN3hW5e5833kHY
YHsBrRGBX7BFmTbIFQ+eUHs5d5ui1+9c30b9V40IUk5NtMErjQWmz90ru4IlgLjrz7yaULEJIdzQ
8lgRqwaUBIUWx6Bpq2eIgECsutPicSIQ7cYH0lyxoTU5oMshbHQNkI40UPN47c6QZRadCdD5ZA8n
m9ZGaGkgvBHGFdqcnTwk/EkvRliQgM0EpPfhWFfTPYc6TdDomRbUBkXretd9d7zGxxXnbAZOvvPJ
KEEFqn+j9+VYGlofOKNxGodxDwbBlQkK8+Bj72g3zMYyt6hjap5zaRfhJEga6C1n0HjsD01Gdpo9
/VY+PidAC7+A/77rOwP6MahsDyT3If7wnJlF4LZW3Dbfe5BW/Nl44UP/YPNup7vVdqAjS3CL3c01
oL8zSW/Ttrir0+ZNetn1XNCNzthhBBtisLwbDTwmwx7iorI3Ehhi/KWXEhQURNfv0fFQxSZ6iEK/
5cDgqQZK4QMHqy7jRtDW1XU5gSFisHTrmPTKJ/U9QPmJVWjxoNOtZhR5qFC5NRX+LVE1HB9hRZ4S
18P0c8hQ8+f4mXvdc80KXcO9kj6F4nAqQQMBBKptfuF7buyhvqLWgEbjvH1003zTz+6z3Rk7rTRl
aFnYbhruKuigJT1oIEJnAJiRn7Nm9mGeDX7kydHetFp6ZTDtgY/uscrqe8dh9y7qEFq921e9nkCP
auMWbpZoA4pnQWsikZ92p1E4ce30BujWXO4qBnXkOWUZcDjzSU7pcynEfakDBAhFgMDFFIOhrFF0
xUY3JoU1XYOuVkfD1NqRZSLB1PCXhoINYWnZlkjtJbcqP+A6+DjUEYAkedNzP1Vq09ZmFbgZs7AK
hpkgNHYa0iqxcVNsbU1+S0We+F0G7MfAcMv1ACo4KfQNXRf5MygZWHzB0+P2mnn1yuz2RXW9jP0h
k1s4orgftDKcuBcZ1LsiTR8Psw+NHt8O1OBBXb5jRkjJxHb2IE4tAf5IYNeHHk8BT2V1VBdCnNxC
E2HdUy+UmnfoU2eKxTyDxTxVBmA62cYhfRaw3ogVU/um7iFY2U8i9PlwbegLBUZ1kU/0Oy01dpLW
QzCBBWi6jRZpGvw2qaadD2BU1BRgHXCxBbfEiUBYCCCNuO399slOWxkAG5KkoMdNtsK7W0stnBCj
5lqOn5vdMFOToWxMWAHA1dzAjtmzvsoCE8pFidAHeiNTg0aTpVXxOIpnppt0UxRS26Sp801yK6xy
Z0tLf9Ob3U+rNL+lLr2aOlBxWxYVGUhTOa4IfWz33jC7QTM4V7PZ3yhZX/Gm3HG0vMRS+QhQ5172
UIoO/LRRs7cKjPoDn6Gyy6qBRAJZsytqN1ps87xIvHwstqIsHluO9ATxhHUjtLyKgO670i1OQ1rj
sattXR34wJ1w6hl/KDnT8KpwEmTcNEIwdDaNj3gXw5c8wot8noWxzxy0cVZZ9b0XoGjOeM4nPYcZ
mc39pmm86mAPrQFDinj71DC3wObf1g2ywKhjP8BEBaQk63CSFKIk08OQ9izoGShafADNyUM9ezra
IbPVLbbt94yOVVBx7TcXenPVufVB+N4pMyrjmJXum0HNOoAKXBtMnVTx5IKI6RSdHlNkq4PemH5P
Lj0adAncmt1DnRLkpWbrCXhK7RWgqi4ZR+IHlFoyqHQP+DtWMbxhg52o1M1/8pTZVegP9mhj54n+
jcFmuKrmjt92sykPskWKmTg+ebG8PL/RdamwG3KgmAbDn0HU6cm2tSmPcOxaC9BZZRwEU/TR7Nxx
43dyOjSam+KZzIu9IC0abnTl1PtUzyfAqbzcuq3T/AlaJMUxg6DZ1hY9hmnki1IuMGf1AKTYgCth
EAUKsIgpQcQkehpqkK1Ht3thaN8buzJ3vteom5YxZ1vWPt8QnO57mY4kC2oQ6SInx7XUWbLfgcDd
4dI0rdDTJK9Cd3btLU9nx8Db0w1PZt6kV6Pj4eLTLOUEjA9kV9upE5Qimw5izNGW0EktsFMyxLQV
2t1cArGnPO8FJg6Pp3FUp3LUOlBARyZwSdY5uKK6Vt/PE+hqQKGCOtdMKCKY+sa65Qb+tm2o/Epj
M9v6eQ+CdVa8Dt2Ip8ExgTELAJZq4MSNHC3xWgfqEerVciyf+ZbVEvQdYd84rniANNetpbIXw5q2
E74muHb9FPjK/6Zl3Q32xMNQeR5E49ox0aW940W5tV3/m4Sdl+ZFDWY4wKgT4WkAiS+KK5xdgW+W
sKrcFi7I+NyuadyKdGNn85twuiv4PDueT3e60/wyRv23YXltbAxghrXpkWZA/Q1eDf4lhQg2aYKs
7IwAHgRwcvzaK+RjoaCnPbnFG+3HI0LCMNCqaoanox15MZwaVTWR5haAXJk1PogyfzSip3jnAIOn
8zd3gs2Z5+Iwm75/VwvjinoM/mbFH+ZenuAY4d8aE56OnJUReNEsKh1wZC24dZkLSugAq1mrGfjy
zZ/XpEMdTENBne3d+7obwQKd3NgjwL/i8T7lIO0FUwY58HncFBRovsEvv4O9ec2rErYoqIbogH+c
4LMkBGX22wG1dTF1/L3RkCEoTQNQyvolr+pEMlRTUPPGg0EcKJs9ItJzy03Cd808Cqig1tuZTt+J
J0EE1ACXgTiGOvWm8rawGECNVDk0rRS2zjBN1aZOOcX9pbSt8BHR08abbgGh+8jmNrCzqTHcFAWI
k4BSwRjS2yS3Z/4NxwWgyWyEj1fWz+BHo4ljwGqpzn+WxVhsGIOAiho9fTPZFfqGs55+F03x5Hc1
PzSMQ7B64Jh4N8FhKXBrql4ca4BD0Tkir2Wpj5FfVdqOkMqJBHp8IjSy2DvoNT7L1lR4vyT0lkai
xfCAbrqihcRgxxDxqXjkGQ2HJPFghZaNDTmioQW+Od94qSIBU4jWdo7zOunkmpXOzwFG/EDye0PW
G+LLbTfLlwlNIh3uJjfjr8BXaQDqEhhwJX111Gzg1XLT69KdtV02dFvLbnczkGSFqLeqca8NF8MI
YtzauUOD3OPXM0CREEK6hh79ls4aiFzzEUGj10KDazwjqJJ2bneoMhcgglkvdk2O//J9BtAYG4cD
H4sXOHVVMKd+tdUa5PVMVef3kOuo4lpXt12OryE9E+UuIJUeWOkNj3bFutj0uzRqoOaA9eK/px7/
Ymz5uAUfz7oWvdlsHG4pVE069Yuh8FaYEqZnSetnq7WfAdPYQhd7q9H8tRfpN48OUeeqZ+UpOJLZ
xs/g3oz+tmFIbtb2sfW6vcMdFVqq/MYnFldMkVCBWatr4Cvns2PiuuoHuMPkycygndvQCt2GVnNt
lvJlhHkRm0Inu1FyHYi8srhOu7k+gOmIKAGdgfAjpoppOjeo9ewtHMbcv2Yel7f2JMmmpu14mn2X
ftdUNcc9rsvIGcp4idAwt4xn1EN4bbZXFvo6LHZife0/9bNRbpwcvkTdFF6kplLfljrjP1lXilji
6Y/JTIwr2WbODjhBlwUw5oeXwRzUtdkb9C1FMxULykFx+JA9ms8UUJB06uutq6lNb/c/QXk+jbBK
AduFV2NxhfJVNiVqSEFjbFp422AUEOqQoKZNu8m0Nj9QYOmiwksTlJ2/ONI+Ca1BaGwGSY4JN9Qr
a5ctm0Z0MG2UDf9hgHa5mr/rUH/yIKtR8vYwwXpyqyxqMneT1kZiZ/0PCL3AKs4FBI+EOwaTqqLe
FhyUzTIECbONMk0MR9PtygBGMKI5PD9alV2Bd+toSQ5+daAQlXj1PHJF4UCSbILJy54UMZ58HzEd
33pEk+EvdNHQiGiYbOjl83ioc8iHNXVUdOI6M8ZbA6X+nrQQd5ht4wSiqQTgt//uVWjHnLTWTWr8
GkBlGVpQda1PNM6i2iPGfuLTxpDmsXbkg24hhQ9+n465BG7X/9BxVWyNHOq32G5hTYp4gN3R9788
vX4FEQ7K7mWGsgqdnbIKjmiNQ3e93OwRmi4yfMX+HhjiBlHc7rnS/J1osg3J1LCRlNjAF5WBg6YP
uBsqsmdxhELnFsHmm8GhUD3dN901+DZNBuuR+kf0WMBkRbgIaeQ+DaxyCx/SN+Qefo/C0qPMA83U
AaDoIc5d0A9pULOXrDKuCBn2Q27HIHqi++84yN9dD1tWtyM2DzCEHvNxp6yTxu9r9oQIideZSQFm
4eL1kRZY2e/+kFBWblAaGjKk3Prs2Z9+VepY2HclnmMTpG2CB8zTQltnoWJHD4auraPal+dJZmBz
AO5ds+w5R5Pa7P20zCc37R8MXA+F/eZ1z6Z9rOHamxOI1OzOgkxM772AmBWjDDDOSyOExlpAPTsQ
5u/M/tbrkDZPNz21A698UBqsKwqf4MY3b6ASp6b6p0NFogoPUi2HFCXJuBFjn/NvJnNKsHqLExy5
k3LU1q5SbNouoZDe8dNqq+wc/FgeiBLsYgvBBg5iJHh/pY0ELoxXrduViJsOoDkX3lPlZIeiUvu5
a3Bh78EMAmcWwHsHRriPbp6Jw4b93mcg5vb2ImWfhhwWRtgPSB+AMpU4wq82fWP3IT4xXF9jBIYa
pw82utV4T3gvQZruBNjyeI1KPbUCh5HQGuluzJeX3HYRz1IScuVTPe2KeTJvBYJA0WhU0xadKh4i
tryJRtKyOPO1UoVzZc3oR56iCtCjWBW8C6wis3dA07uwiwobyQCgjHMDRE85WAkuCZXQfLjJekSd
Zgu4kJG+WbMhIhgTfpBJ9xZ1hFqEIFPMh/pb2aoH1mYHQdBMYvoIfzTeW2kAIFoxb8T2hXFlp6Ub
Wo37OoIZ5dTwRaZZW0y0e7she1j4Vypd0hJEB7NS2TxWExw24RgPYuzKEAHgHxZTvyQZrjVuGCj6
BsgTchtp2LvNlVv5TyiknDeTya4RHc0DtDVpgUH9ndHBclIVQq9NKk4dGCIb6usghw/z1p/6K8Uc
CE5Dj4ncVnUv9sQv4rRRZjS5sgCP1G/qY922RYSeaC0mnp49ATfCv+WaeCVplW0ZXlsEIxkkCArH
Go8Cj/Ep7d3hp4U64bAZ5zGCXqGIER+dD34xmZsOApdb/DNv1xe2fz36NDViW28qxA7lMIQEYd0h
1IdcQU0BNxROHPzonE2egSgTU88gUwJSywzvaLLOOswdbCtkQu/deWKwOioP6V7NE/7v0qznFMYs
ZMCMxQKWuNHuleDmDa0caMOLvo00CIk8dJTq927K6z2sZcQp2onr11U+3kxaA4qhSZkmI7gORpug
qo7ucy7Vlmctj5CCZXZQgw0d5k0zfYOnOEiEo/OiCtKsbstQs6h7MKpeHoXTo5C5N597Ap6ooc1+
UhtpB7BFSe6srGZaKA2tAdbItXl/6rvxf0g7r+XGsWRdPxEi4M0tCXpRXiqpbhAqB+89nn5/0Owz
TYE8xO7umJi+aFPJtbBMrszfeB5a+h4FyJaH24POvCYU/KVsGVqhdzNoSPqSBNbZIswQvGWv9MKz
SOcZJFEalnaAdvr3Vg7qAyyXeqVZ/mhVFhnJTS6XDoZ9ha/0Nor99ToQoucMYbAX/P60xI76XNm1
qRjtYEmmDxQjsm1Ywu9YqLknWQvNGJR1yP6yC2TJqCKBoV9oAvUXB8zMltqB7I1PL2fd9KG5reXQ
OeRemfIijp3XoHYiSpJu+cRX/N5qg7xDENOw2b/BMemb8CHlntuHHjYCSGO0j7Ujfgxxof+sitxd
5HXzRJnD3DdxGKwDv+c1GbUyKr9I7I9q4PpjqLjJxlPq8BvpWMzNbWa22lfh41BAaqaWnQK0LMLo
XhMaadFZVXJUOll8daBXb7MoVzf90ON5MIh40ae58IJnabiVeFmtrIoczJKM6CM1PWlf1FH9ZNYl
FkhRnjd7KdGG5ziLlV3Z1LmtBk38gwKYTBHZGqxFInYBzZC4TZsFVEgI1eiyL6NQ4kmsClRdERP0
82OSoPSul4A+sIoAD0otnkUwhNW7mbjJe+Y1ziHUeyyMSwTke1Eo8Id1GvdW8Lpy5QxVvfPcytjW
VqPaUmmqtpwGzrrE8xux9VB/DERR3IU6iZ4qKH/0upQ2TTe4m7xN2jshQETWI0vAH1DSunbhOTGW
sJhKaCvBD9pvORStNc0+JK0Vi+qUkcY/2izlqA6bnNsf8dx+MXhu/gOjsuFo1rW/lEZd+LVOEZNK
PcfSITFpieVlk2wayfDe61h01zxj3f3o5HGA35LsirD0SVZbb1dmRr1N3Mr5Tg4pKgtei9QiW8PC
WiNDyvvd6a32ARCfetdVFLJCBysEIFXjVfA8uOI308O5PcVKt5brDyPJ73mprATZDKgCJZxRceeD
JdOQvavcV8epkeodslspjHdWiVRwXbHQzKPKx5ADdl2uD7zlM1HdDZri7ZtKiBZO2R+touPMz0vO
cmE/FPras/KbGpdx8HIHs46/t1yw5PMYXASrNBh2miveqCG5Xh1vOs+wVeNHW2fU/+5qFCWTqLyp
Ze9WUCLkij+GInmMsEFN8U5Hxv/OsnI0eyufto/wgZqL1j8lMfefzy8ZhPY2c2Rb1zYlFVeTYl3m
eW9d9MprbpFzUXntLy1+MuJqbenRBiDiotLrbdXL6jrWS+xMQD5mpXyLIMhDGEW3rSEfQ8M7ZGUR
LHydnWhG1Vomg81aoLQmiCU/99etST7hSD8iw6OCImWPehbhLdveyzhnmHiI5M2mMR61hsnJvlXG
jzS6z629z+XqDDDGh+rDrx4y93ehuVuoea9kCA+a/h7TT2d7LkLqD24G4qS41Z0SPWufLcoLGlcT
oXa+94Vhi5Rwy4wKWnPPv8mjfp1yAQupsJdc78PJFTwOuifkAVdODsCaNLLtFZweGjumfygB0sk0
1jvMj86MbJOkHUuuQwtmTpeLY9p/t5x8STf+TRICbBxyfkiwcoMGD5Rg2ei7IfqdjY4TzaMmHtW4
XuTCHyu/84PHpOdN4byJkbVohgzx7lEWOkbVH6EKHxtEIT2UAUDh2qMNBNwDFWx6e7suQmuFdlwv
qHYRb3H/WBtk+gqlBZ1K9hDfBo1vyw41YTqkiYuUukjbuzbtKvytpum+HtqfSObc9SmF7UZe8tai
0xXvKzVdqXWw0nowPEqyixu8B1xxIyEhD2EQDevROCnbCt4TFKmDL2M4HPOc8Hu71cu1b9HQovyq
YBZECn1QskezoqJOCcE0MCiOn6uegoRs2IPk2kP66Lc6DZGg7o7xwIW+9CzH/6iyWEQ2xlUPIU88
W/G7nd/kDzI9oXotSDxAgyz4xsJsqfVQguqp6ZLeBPcUTLkhw+xF76MHU+7XZku5UWa4Pbl4ah0M
i+5eJIo8Pop6G2ShYnM2fpSVdYP4OE0eST4amb5qArryCje3UTYvVc2tGPXqiywIz2jimMjYyNQ8
U5r3FlYlZgN2i/5O1+/EMLotau9dVrW9VKjG2suhlHR+8xC3wi9ZCO2Ks0xKpE2XuDtIBeyZuHtz
2xxlqdrrN7UsOQcN58q1EbThjiZnt+8FK11oPCkQXQ9IxTxLXORQlQUedkvVV18pKy9qo92bJpzK
yl2ZKuBUEJf4UCzhcONmZH4LHIl0WVsaxnhn+yg08tzIUe3ATwRuj06O5NXdumvxn1Gk986iORbg
VcnrwPjR5N4vMaofhshreBLhGOfGFLFV1V0ZmHtQ6zvE3YiRkHJ5hzTpUnbFbVG0K80oD1HyfeDV
rAFY2eCd3i89z9vlUtCtLJkSW9Qnmj0IRr7j4j4oLCotDpdNEu3dQq+fUjxzhkTn8m7cVYFfBmrm
xZsr5+9F33xgfdMs2ryMqJoXaySZnuuejQYsZq1WyQEY1bFuhgev6h9Uxdg5kYpnVfWzR1ZedTKX
bK/cJzGcXpyYVbV7xmt7I+n+bZbjZBFn3R1w7zutCm7jQvuow+4ljfQlDh4vkV6t0ti5DS0EBGWp
vtf15I3C+hpflhc6dushddt1Q4nwzyB4IERaZGR5/YsqxY1Gkdqn1mxcTGM098mNvJK3pX7XZeIf
nF6EfZWDSKiVpnkmDxvAeGWa8Rznhfk9LcfELq8FR7E5k8ylBYRgUYtqKK1qz6ESDiPHlkJXUhdR
GdHpbXqV+0kX43KpGsWwSZ08WIZRHG347zFar1rv0Bu8/iNTTe9hQleHOKCoqbUGzTG6O64FxMWP
1skgGitsq5xdS2L16GCdQL2so9arGRH7KTM3CsXpQxf2Ao44Xm8reTUs5VzOaXaNyAcY4ksvLB6F
1I+OnlxyMvmFZseF2G0gLJnbJlNkGkdq+tglirNyVT3AdiTmMdgazs7ylWLrgF7humIN3omZRaGh
C5UnT/IH3DZqDiFEMzNKySBhRDHAqi7Qd7mIwYydK8a9yH71TGWdk7Qv5CrHb6GQrHp4xUK65e8M
aRsehKyO2ydR0KFflwO9VPDtofNk5TIiO03QYLRQKxplVFe+yR3Hf67qjha7n3DxUEQMfyak82AF
+E6pj8kJD1KKnK6ewsrNYT33lSIvdJM3fhtZ+KfUv8lu36yxta8Vnc4Zj8VY7CWozVnam0eRpUwj
W80c22xoIbWqTdJ0CxH/Xnfcd712X7U4shu6iSQdj0ZCUo6wdvrD8lJzaVjIdoC4GI1X3JcsJm0k
F34RVHWnNt69FwAtV43A27jAne+NWnEWfto8i6UucEXHdJHA0NmRjPMNg74v9HBTe5Y9AN5aDWm/
p1dgLAMnsY4DWVPem9QGI26XEZqM3aOeLV2tu2kU5R7vI97CrbQVxNLOhH4r5qm76wXjt9/7Y5HK
T5YCtu4FteaF4+BOg34K/EcHSIw5HPo8/NVaza2c+M9ZbP2IhyFblL706PSkYJb/IPPJh5AYPNir
42BwQ5Z5YFM42KUkRJE43ItCLm3UjCJLFMrH2uHJJAZ/TARwXCW1Xbl8FSFCaCV6O21s/g7DD12P
N0pWfS/yBohuENuyViwLMb/N6jHbqB9yPVlbAeYb5U9fcu+or99kgfYsm+Fd0sWQVIbhRenUo4OB
k+Trtx3Ge5Gjb1I8IXpgaW0dvUpGse59ZSMUqOPgftGK5rHVSMBDZet7wW0l13RHkejzsk+TF1Vw
toOlekuxx8+hzQ9djdkRemEvUmVu4lzDbn3wbFAt7aJ3zH2s6xECsiol7wbHaCdaqzmNSigNaP2N
NSJZuJWzCAstCk4d7ZgqK3eN69FH7KKPsMHkJW9sp+pvRNG5093yroqpIgSUSZOKa8TkKgDQVyws
rz0morVt2oH738dTAyeorJDXgaa9gpAzFxjSJ5vYE6EjBtba73jOW9iDreX4HqzfFrT9spF1dNqF
hMI3wjFUmpThxgV1uO1KasC6BeuoqHy77cZWxuAkNzT79H1vpXj8Ba71EjtmQUtTUsolYCxpjcGb
zkmi6vy86Ntg5eT0lWQN32Rf5F0V/27S4pX+Ur0yqjpFnl4TlqaZditJ8bHD8Rs0QGV3APgS7kUz
23RskbxOWesg/YbE1kIZxTs9j7FYEWLbTTuFipKpPYhD97OMg3QnC9qbygm4yChcrWSvloZFVUnZ
W9kEOWWpDNeUxGpXahOTR9Pl4lUoLH05X5fYBpFfdXia8ELw0k3iRHSYfd/53UU+R6OIErElYBUX
01hZ6IVY/hGj5g6YnXDIZItasyKtRCu1HcWR+WvhJ7cFFbOlVVCbTsUGqUAZeNsywj3IrmIauq5/
X+XmjzL0g60CMqbqOSvBy3VUhOUPXGW+N35gd7gH2C5wuU4yyGCDGK+Zov8IrOrY69UDnoUkAKnU
L1OJpYAsgksbl1YmhjL42Q/0/swh2lpK54CE8rb0UUg0kLW3KOEcE5XcH2FQ77bSBYBnYtC/cz2I
O01LV4NGV3+IJQEbMwo9jgwEDBFxbtyw+OFyZ699oyCJtwIkQgfZsQvUQumnCcOTmgk3ei4ARgyi
0c6jVQ8aRbMttXXa+UqUooY5xEuDT/Ju4aB2KNDIehssBddBN079OZDuOdj5C1x2KnTThfCmUiUd
zZqrXbxPl1T7ILSphzmFrE8Bka8wZNzOEbaV+L8uok7xFZsfRUmuNWUwUkjij2IHZXZV3IymCKbd
rqUlCL8Net0Lg0LZ/4lPPmL/p/FRXpfI8Uaa8DS+jvODU3bYA1lZvhbSHtMbakGFH66vw63POQh4
Z5iqZH2yP89ETTRB7/VYNsplKmtHlLges1ZWZ+gk52MBnI+m6CgcrYIjnjA6BY08K45H5HiDm5YE
N5DypFs8/92RiBxvkoUKBqG0KXtOQFapRDsKCoDzBILJzWe0PC7JlRCArolmoCWOjPrXJQGcUHIz
zaxBTm9GcdvhgOTR0j9Gn3zjYc/DtLg1NhTqcSCZ4xtfmMMvwSdzaOVRpZQmweU6i8gGcGPqKfau
A716vz6Pn9yvr0tvnEjA8LokybIiToD+nZVaXSEa/yGOti+eTWV2523TJ+94PdIFms2XQBOyW4Lw
sp9beEG4t9XO32dIs+G7fpgT2z93SIJHfDKgzwGf8LPKxHGyCqQO5GaK8TsSbvemf03sfOMeG/SY
t/BTF+a2NHF8vRtpTTBEVnPsWPMCseHLr5h8wUgtgArGxDONlrYGyQRl58yg5hOFirTTojR98c1C
vw3avnZ2jlL8rtGrXPEMqkCZ5zLQVxlXrEeshyVt4fVeSOlAQAdpvILlb2hnOdkCzqUHGDDWgnUx
cLGPBZ9io2W4iDVSBl6iiIplKA7SuqgDd5WoxWs98Lp3cuD8oqGXz7JH3uOT+EcLKc2bfKMn+TvI
Vhc7yv6lHHANakDv8mLoDwENy9Fui8uKHKw9Smn8FsbWuxRXKKJ24JfSMDdGuBCVVNxrl6Jc70LH
Fe0mq6uV2BW/FZkmvSLowpOADd93L8amyydLWlODob8EYIYrsTNwKFLV5DZRcdKDIuKtXTMqYpyM
vWaVeegFMx/GviRXDcE8SAqGsyYVxShT4v2g1NY2bOtYWuuBor/h0yEvEhAKj0guoQ47yv4mVHdB
mCta+ZQFPkyBIhiiV7XW0e0ppOLDwyVCnjkXJfnskP+6MMd/frIwzVrgAgJZx3UGT/FnsMYJ2qat
uEmpRCzrOS7YSFu7srE/KTAn4WLqrJkyhivsfqUiAxHd+RsUvBY0Ah+wR5y5rc+vlq+jG//5Sbi2
k2UgtISLqBGUfX6Lut7ckOZmcEKhg1XPwyEgBm1QFFa7rb/Bjg5hoJFWj2/t9QPrwgeTRFPXRRSr
KfeK+mRIuVlhMWMBPtbu8Ka1QaoewqWGRmdznBdl+PweX78XZJtRKBepuFG7cvyeJxPo6K7uk3zh
wYq6cHvsdjyNDx1W8nyyUeVMVDfXx3d+IMMGR51NxqJAZ7NPDmTV71wtq5F3qSI3otAVfufRGC/w
x6OFHzTfVDPe1GDEwYkrM3fB+WL5EtqYXK6KHKkIR5FvRV1ui073zUmKj+ujO7cIUcZcx9CVkXBl
ifIkp1NdvW9dAH9LoRGTNb1O4VEWcR1NTD1HN17J7DrhLRHW8Z/U73AyTCgXeQNo46DyVAgFwDwL
AJ8ABziAFAnuVD1QvegbYS7XGC+Dyaf/8lMnd3BZhW0R8Sz/PBnKJZpomFettA2W7Vj52jMTc76L
vk7M5LuDTak1GBklGqmAFatdtHbsakGl+lMfZlbK8dLCPh3d1M6q6TqxM2Li4TT2M/9QoWd6tg+U
e6Wuo5VlC/8oyf3vh1emV68ICyGmG0gEadXVBpWv5+tTeE6ORKEFKXucPTTEEKf6KW7UOeDZkPXJ
Ev+b1mA7rfk4lAZ7OoczZ96FnfIl1HRp5KVap1VIQypbZwWsvL/tmMY2wfUJuzSkDjECmGyTHK6+
l2kWaZmf0f2474D+XZ+tC1KKhOBtRc0N8UZIu19PNjmpzCowHBY2BP3oXdlaq5ieOAdptpGC1fVo
F7/NSbDxn58eoxXCtWrMeEy02aPSNj1YWQPGwaH0TzaSolkI3WvSqMU3GRcclxhtYxf016t/Oyo4
x0t1YWjsoxBJ1DmJl/FLTw8JxKLhjlHYwUpq8qGotLiJ6iL7pwl9d4umA4VPiqZLX2nag5i4ICAh
httpIahv16d0HMe1yJM12MGOz+RIKHF20vOjXpjtpjSq8hEqobe9HurCs4u1cjLKyeFkDA6lqPBT
zIH8DanPsFnRf42NVZxw1aMnsqRxFy98ZwmgTnrKug1Mp5kfcWnTYQ9hsjFwi6Cb9HUNBfh1ldhX
UGLbOBujWoFCCrc8ml8ce5SXK6Q7dfsP8rXxNYugI4gRXEem9z8bsVPNXCmWxh1CHRtrHTxxCxyV
vbYsjqOb68wgL10Dp/HGSTjZKHqqK1I3EK9cpR/yCveEpXKUHmqbihglyrk5PU9HGZ6uI/HE1+XR
PklvrEbMVd/HqUZ+wD7IREAY6vpRB172pq8pg9vpnC7IhfLRl4iTAeaihQ92zNEZSMKjK0vbElBl
V/6yaEj6Gk3ZON0HpvEctNL79bm9tGGYPZnlwwyfyYM3kD7CSI9xPMDLRIyKXddU5B3dzGa5GAaR
NzxwuIvQqP36BRXBDzOzqGAmFw5MvXJVqChPF/799dFc2g1InVOYkvFUPMsTfWqjBgVW6sXNxtcg
MuAdfz3CpYEY8mg5ZmDWyM39dSBRR5XHDxoOUr+DWYEDOh0JX/Ht62EuODTwfKa6ZplUp4g0STvF
Wmi91B8FDRfy3t0qN5Ed2P5G2pS76lMpcl5H/dJ1ZGmqLI1HtnxWWSw6oEZaSwUMm4Z9htGY0YmQ
7lYRsMOZ0V36TliusL3wUjxXkCuEEk65Syh1076mKSeIu68W36rX0BnLVMhRzKntX3ohYUvJicXj
CLzuVHcUt3OhSAt08czjKFrn7o3lsDfx8eECnD2xxgtueg2dBhsPtJMDS2jV0JMdH2C6k8fgZ0ye
s5JXjzAOa1mLQjsWDebMSy6sGV4F3LloT2NQhxjy16iN1UY+hlPjMxrfYSzfbyBUbtvj4GM3U3Ib
BMY6Xs9Vsc53hIyJLRcheRmmmNYkh6WHWwedkxcwS0S7A1LW4mAfSLMl9vOXh2xYOo9bhoiRtzXZ
eWYKSLHBouzTPKTYkZvvtVvIJ/c0B2bO4zFL+Pr5UB7jBMHqE5Va+TNLPPl8KkyuRq7peGqwszIS
cwAcS1kS803VdWB8K7WxHrpKDG3JtbLnmc1xYaBfok8WT1xDzIvEcnxiuVvjMJY5wQ6uva24NWcs
Ri/oKTFSFIXYEcBdzmrTdAG1HBHOHDQ9KCNXaWGK4ToKmSo23kzJFJ9jAd5ESJN77ZdRucsKp98k
VRLu+JXSbTKArKo1/LGsuu6fQW3rz2bv6vcljQI476Kj0PdzgDMGnoXsrdDX2gvsC/3n9Uk733Cy
SfNeQi6OtOTs4M9IVDTJjfKlgUCFmb1q5a6DchxnSLK2yep6sLMVr7IGmTNSA5xm9ak8Ul+aMRSI
z7amujDB00gDSJu5KtXFKBq6L5rCKkR77eturoKkDoGmFkvd+lZJP4qBUkfx/R+MBCsUIrDKdXWS
wvpCpbptTIwwC35R9N7FXvlopXM2EOcnkyqSpBrM1+ilxv8mY2maDEqpRZZ6hACzselaoUGsNTal
VntZIOw2/N1MgFIKZGYaIiLdHVOZnBYpOHotb9GviWPwOd1C0aS/fYlNQoyX3Mkp4ZGVq0rIW1E/
ggK4RU1m0dB13RWrYTlKglookMykUWfLfBJysibMnM1cKSbAhQJeBvdkhgVwfltDsRGSbnl9cZxd
0pNg0+epU8SOIBk5lP7t4D/X5sP1P//CAv/yiSavxKqmey2r/PmydRtDSc/lZS/NKaZdGASChzzl
Ua4UVXXq75ZAtZMsl3UgJ7G+AKJtLI26m3uhXBjKlyiTI1sPskKPdKJoxXZQtllAl2R3fbbOi4Ts
oNORTFZ0JpDxYomUL7Of1RpFLVux4atuzHs9Wwiv8EnX0qt8cNfeEYba9dhnmeEk9GSltzFCtJRF
imVQpt9rUMVGl9zJUQ9T0JgrMM5N5WSJqxZsxNBgiYsP9SrZBb8QDljqu+5h2AOrklbhOjjObau5
mJOVTqattnXDIxqE5HMF8NeVjLdWMNfXp/E8B53M42TF52UFcdFlHpu1ry/8bb5BOWaZIbJFZ+//
IME2Lrsvecwk3pjnnJ5QKC60HmxWUqbOHlguge3sVCTfQNHfaTMLdG4SJ3dJJxh+7omszw7CXZS9
hdCDjeTH9SmcCTJNcXsPGbFglCUTdPzjvGRrtt261+SZVTiz4Kc5rdJlWgZ6KV/qxQ9TfWqh/KjN
ctZRauZwsibHhpYZWg6OisOJmk0Ktm4mj704W5gtUPbl5MMk++v3z8i+siCTctSI3pV2XYtAd6SZ
L3JxDFhVabzqLfxnJmNIOl/w0wDQtFfkL3WILk8b/7n+0c+1Isd1fBJjcvSpUYIrl8j+bB/078UN
9aa1/O59E+/6t/GiVe7nCjJnD4BJwMmBlyHV1aapXCwVllfcNzmyasCqkxBj8cQ3hFWgVfoiNwr7
+kgvfjDdopqH0a2qm5M9VCiKLIgKA+3S56H+Ff9s5wqGFz+XwZ8zQncwo58sibA3CtltWsQn/WhV
Ox/lMGcofjGCiVm1BLIGl7TJGAJ36FHVGyO4tb7tQwOinAna6/pMjb/z7GhD+FohyftEhHxd2m6r
5UKYo8WkKL+1KoNecRD7DlJHCoV8zn340mdBbZVHEmVB/jIZkpHlESRSEv4hfwDDKCsIheozCet5
64E1RxkOyzK8f6j7jD/i5LCuoF83ik4QmUquwkHtbK3N6C0cLefSlUvH2+dwTEW0Rm/xr6GKrE7N
fgzFGxe0DjwscYFkoeDPnD/n/bRxTOO8/W+gyeFgtPiWIcIHbOVGeDL3yla/V27dnXNXoswLmXBm
DufGNTknJL1TFOiFxbJCN6WDo9LbNVoRza/ra+/icjgZ1bgDTr6UWPet4MSEybI7wX+O3YOnzYxk
LsRkMRRhllWWRojBurOU7eDcp8LMx7m0TxGPYZPiMWjRUfs6Cq/ygMsoQQ5Ip1Le8xqJgqaN8pmB
SJe/yV9hxn9+MlltWumRM45EeRqXQH20HuXdz/JnfKMsg0Xw4B2N5+uf52KapcgiVWAOOu0MniDw
t9tC5rVZ2Y2tvipbYQXyIsVMN1gBc32fCScygulRpFAvpf41erBPUYSmN2S8e1vQ95uxVzB6aQkb
dTuPu7i0KFBM1iQsmrhupyXMItbxLE14cBbZu56JIO7Qk5ytzY6b5Gw4J1Eme1ZuVTnuBRJwbyfu
w1E2fPTYaOAV8VYf01TDnpnAi+MC9z3OHYDMz1PkZInkA/j2NDbh3d2ZD6MtcHAXHrVb5ag9SMtq
KX4zdnNt8bmQky3sCk2RST4hs2Ed+ZAG7ED6B/sLxd6xDss9SKHo68JHxRN0d8ddHofbHCR2P5Oj
jv/99DvpiGSOxVeTou/kJk/9upaRqeKe3Y2fSN8B/13NGwNdCoNDNM6qKn0idtPXYdAWSgWYwWOD
sdiNW8nH60jeljOVjUsfhCVN34ELkP7QZDR1grmALDNbCLUdB/knyqAP6CstZpbapcUNoFj/j3+N
OfUxRpW1aIeR+QGVeiOHi3gPowqK3affiQQ5d/m38bFcgZyv47hIxMUpxCPTqlTykxBXDmeAEwnO
WPjeNX+/jmeY6BMACgIlBRL460cq40ows6LPl2kdm3ZmIPOCCtmumS1KXkzFLUNkWRsjAHzab0al
SZDafhhpByv/1dzIlCCqg7zLVggI/geVM5etXMyMPkfF8aqzPCbpStvLndnoUB1EOmHJesTkNIv0
Rl8jqTezDC9diqehJodf00qJh8c7h19zMKu9Xs4cCv+f+eML/e9YJimKWLcdFFcCVGt6X9ra3ZYU
AXyIKQtVBWU0+jLMOUqeDYoi9Qh0Nz+3sDzFAIWoOOV6iQheEkP0CWXy476Ui9XM3jrbwpMwk2qD
ketZYAwa99LG+Kk/VNhN+EcfyCPnxc//m/XzWXIB/cXUkNUHh0C3/hOicXJzZKOXV1+muJKYH4n4
s0MIpUew7Nv1kV2Yv9Monw5/J1GqpsSU0xq7lYO1Vax+USBI8O9CTJa4xqGkVnWC44Lv/JH04beE
LMH1EBc+z5dRTJa2ork1emtlvQRMYC2L0iw9dGpquObwszP7erCzW8McvW/HDi82Ybo5TVUGK847
L0paumbBvokSJPt2YX8b949e9hgjkt+gPXw95IW18CXkZHxhlHeNliYIpNXm71oNgoXmtmh3Rv0x
QKLxerALk/kl2GQbd64ie0bN+EztAB1zYXR3qI7N3VbjT/5yxU9mcVyYJwsvECpDU5HtGNFobwY2
1ngNQgPe92tl1W+heF0f1HniPMbjphfpaRmaNIXZdppkoF3FFCJlvpSXdDS2I+zb2Iyujd7merRL
30sZMwp6T5xO6uTGj021ClUZ6TlFMFC2sxZ1FX4va5wUhlmH5EsTeRprcjSZ1mDAZSZWku+inbwK
sTY0i7v2p7hOmMlWnJnJCyfG55HLdNLBE6eFt2ooFD2r0DDNHICxqrzr43Rmh40/ebo2xlP9/4WY
DImGoYdgJSF6595Bsepd7oR+zRFi2v7IdlCcKlv1YTlzipw/6VkjgJS5+6nwiFRfJmvSb4NOzYmL
uJf+0K/QNFqjp7ZqlWVvg3hbzz0PLs/lXwEnmyA206SC88cDBE33IuqRRQpnrq65EONuP9lnJZgR
GY0mEQFbn2eihOpgrCgzu1m5/MX+Gsi4IU6i6G5U9cCTiNKi/W067T4Xhhqh6SJRkDmLf+Md3isL
dDOoylTImK5MP+/uqyErt4kc4QNhyu526Ms3qY2rl7AYTJN/G51DIYjku9yXsNSF576VEQTeWHIg
omVn1j88DeY3kvUizXBuS2SD5DSPv4Eyr77peZSi4F0O7ZueJyjKDX6Hk71RCkhUwA+2o9jVj0iq
j3YSpbgPIK/MONhdOgdoCQMVhVFAnXqSuzZxkZje6BPTaspOj3nNWNqPzvR/KoH8fv3IuXRqn67d
yZEThG5gFuMXCAYoxzGa2oPSvYhOP5OOz33pyd4sIaUGgPK5/dIIYN2jhwy/AMs8Qu3D2yrIb/67
cU2mMA5kt09c1m+WQIlDwypb12jjXQ9y3sT/uvOnHFd8riM8IYiCAYK50cHGI7Fk3htAi6xNu2s2
xdGw9ZmtOX6S82Puv5tmWqrUk8gzTYdPhoPFqAXHA8oyg3ghDGW1iHS8Z9T67zI+JuMcL5OTfTpU
qawCfyNdNq0/AJFuEaybGdXFhfjXmp+2sTp5UByri3EQC2GjI1B+ryBZc/17XVyEnNGGBVmSes5k
sXeoM+a9AVuykeFn+27yi5jPXYBWdubUCF4PEBuK2N9eD3v+Whunj0cvbH9dI5UYx34yfRj4qSM+
TVyGJuizZO2ty7WmLYYVb/tZxsbFiVRpPemUjcZH/ddgeiojXyGzPHrpGKX7KD14ytP1AV0MwSND
h3KnAWGdbK4odiwdRWe0n031BTKFu+zieFNZTTnzwWYCaWOd8WTihMZQPDFiLFABAJ4vSnOvtz//
1WC0yXyZVth1uU4MtUdp2tgrvDub/vnfBZlsILn1vLJoCFKhwYnuwQq5uSOH/MzFMTdfk0xEpuYG
Q3IMUxwHvAFM5UOePfXGr3t2/vz19bVJ9uGHWkSmTJBmrVPc7bbdXthUm79d/ho3zUmYcawn316z
sswcUhbZEHyUKbqrGNU2SBH/uw8zyUAEU8bEoCeK4XT4Y+SI4JgHsG6b62Euntkng5mcPJnrlJlb
M2eOvFGkF8d8rcutCCXcCpfXI11M3MB6jyaCPCWmPTPoU4Eg1W2/xElgIQ2vPID/ZYTJlFl4rlSp
wQNBLz5y76NC/v7fDWEyWZWs+mh9MllRcSzNO3W24jRu6bMVfDJHk2SkD6IO20M+OqbjfzJy9bGv
6B3QJ5k9jec+x/SoVJC1NsdQuvIcYttkqTPdpIu78a+xTO9NsXTbMMfJBE174AwlLi0IXqqJjNKv
cFvExm3NxeY13cyBNjOuKRwkhA8dwkEFdGV0topanB6FM3vm0mFG+5eLGjAmjf/JV9IzJfFSYQyB
3GOHYYB4x60zs9YubczTIJPvg9xFGGYyQWQ0CYW3MkUzrF/VmoOmkLe7vq4vDmhkHoogjCnbTk7n
Iu+A2Y2HgKUhcFlvzMFcptkcYW8uyvjlTs5Np5Zap8sYUYZat5FBEE5WfvhwfSiXPj9Yif8OZfwR
J0HcLIyCSiOIJ97LwQ81nFlel15Ap3/+5IxBpbqM4QQwVQI2Hg8FpndowJVhMnOWXUzNTgNNzhoj
jRxZQlttmUFayRCMzsttXWGD4h4c41kaMEuQ7rzm2c31mdBzQ5ws77LCJgyhomapYIZqLFxHV1aN
EgdbNyqbDZK/6T85V0/HOlnraiAXJUKprAxvNfQ/rOTjXy0KdZKtpVEz0JGh2k1peEO7eYW23fUI
lw47Om+0+Eb8xFnbQ0SkzDEbInRCvEAxNEq6RWMcveBZyl5j5SVD4+d6xPPuBGkIJUXJHBuxMj7D
X1e6quCt1IyDataastT/lFjkxnQn4IZ1n93f4mWOPnJxc9HNhksw9v+MyZps9aFJlL7mzoDN4T/4
6t9GPH2O6a8Ak6VXuFJbCZD9liIl4aZcq82f67M2N4LJpIVAHHwzZQQShlfJWm1n/vzL6+C/AzAn
K01GTdZzJCy1xL2zD/f+ZlSWkg9zra+L1V+iYFQMzJh2/OSYSy0nynKTcfR7737s6xkr77VZybb3
P5xd23KsNrD9Iqq4CASvAuZmezy2t+1tv1D7yh3EHfH1Z2mfc5IZhhqSPCSp2kmlR6LVanWvXssH
5+Lu9qYtLurM2CzmpeEEIQ25KDnkIrWBBwy46Ls1yeM1MzPv0rWys4j8NsRof9YQfuIg7B2NXeak
P4wh/5FTBTKSxlT6Wg5amJWot3g7nS1y5npTRfopzBCDgvLHOG36GjKTayh9uYJ5enf+1WbeV+rt
MGiKXKHYJtlTbSvMAfRJTP708/Yn+1O1vmFq/kDVYyha9dJByEP8Zh1AvYwhjhKaYa/2SVKbSH4i
CJ/QPUikb5uWG3XL8vzZqtn9pMkggcFyVqrqLtTFY0TIJgFpHQvU0debfOVWXrwtMS+PmCSbpyCp
uwyGiTEOFm9iaFygSyvnu3N0ABkYi6G43v6nu/nc2myJee8oiSC1PBDJCQoT28o4mg/Nfbkptrq1
ktFco7IcFThS2ewBw5oKNevLtZWgo4/jAZ4Z7fM3ffCyL5ELZtKPYIO++lcCyoMDeD83xkr+fpUG
zMzql2Zp0019WEqz6KZ2GQRpeldUD8EaX8xVSJ7ZmSWfoHSjY97AToqpKSe4h4rXbYe8Hv6fWZC/
4CwnzAA0JdCgkmeBvtQl+yQH3XU2Bsb1LC+8NwT67AzNJrmJ+9u2FxeHu9KBIKEFdY5ZTIvzUiOd
1vUu6MQdTLOgrJ+P7QpQYc3ILHQ5Wt0mAehoXHXsimfSKhw4pm6tUnAVILGLcvzXBJJEh6jOzA2T
MNJ6y4KMTF5D6oE3IDBqbYgaR9a4Bhi+Zo+b2Zr5HsY51KowNMnIJCka2x2E/3CRqndrV9u1djoo
fDTLwgApNUzLnF+kJFcne7DB4itBRuO++SxOBaj4wJSTvxaPzp1kZ6q8yTXd/jW56z+jwU89sU89
x0vfb/vK0kEH7h9ZHbD5KLrOnSVSnGgyQfqKIGZsQEHW6r4YILcI8VEw6Vh/MJHq8MtMj+t4xeuM
Qm6EbQAaCQAkUthZRhE6DZhXIRPncoKd4CgFQ+QnZsNXFdwYkb+WSi7bg00bBCdypHV2KPUJyCS9
KHEyfDiun3mR5zw3m2ZfHOh+7TNfX4ewZABlqmE0AXD6+QuXd46a2j1kbVDc3kQnABe3subhi0db
Y70vZ3qgrgvG2rc1fsKFwymR4uj3IbkA7Gt25+MPoh6gmBb6xShH5CyFYuVtv7nKKuTa/rYwZ70a
ShLbooo6zNm0LC5+U2vLm2fb+mH3uXfb1EIMuDA1iwGNEqapwms8cxyo0UMTSTdA0BzR7W0zK3tG
58cfgiPZ1AIYp2riAwD4wY0hMe3fNvLHwy4Sldm+zS4ebsY1+HdtPOULJiEU5q763XuaJz4x5OWn
7nRscPAxorwbPBMYOib5WtdP3lW+NPsZs4PgAI8IwkZEIIjquKb12kADok9eguiPqiobw7XrUH6k
+boJkVMLJkwD8z+7DsvByOsM5Pg60vnU195ztwVn+p95vdVO+nUnEjYkLSxgnOgaY1bm0loyWaWj
tpA+aUF0YLnFpqvYQJiEeUtAR8wBvn56u/1pF9wUw01g0dIsRBYQ0V3aFEVjVnadDq7oRtsLu/G3
cFIoAzrOuHK/X0MswHGgG8TGBQLCCtC6XpqKoPHb8nYAAcBn76k+2MG24136ID0n//gPvQdpzgSh
lmSoddAxvDQH1agoDcUECpiMo8AFLYpd15ipZzZ59/EfNhF0F7LGAITRPHBhPoNSxYKES5dKiTk2
To99tdJ8vy5i/FnPX0bmsUsvNV53Jej55QTp8G2CF3oJKINAt525HQjFWb1dvXrkwZ4dAFm8/f+V
0dkmtg5REieDiod0SYJcOjjZJ8eVF2y+sSFwv/K0XMikL+zNwplRa/mQcQ0FtWY85AN9FZPzYzTU
fKOlxo/bX20hdBo6GqwoTRug3qCzoEayNuk6iiwtrpI9JL3uUrP1bptYPF1nJmYn2gkStW1DvLVK
vQk9UxhfFPJepObKSpbSIZTXDdzWcL5rHiIagDg26fDKajLSACTR5o8UPIrISagWfMtDTEgiuY5Z
k+Q/o5iGr606fUBqCwKP0C0FY1T9kMaQfk3AR/9BbaG+3t6HpXfFxQ+c1UWgVWXmrWq0/zeym+9A
/uQKxIByC/SI/tL7pps/do+YFn5d86mlj4C2PZwYDTXAhGchDmp0NTTftRbKihwAqEOXR5sS4pu3
l7hkxVEBhddBsaJfJYVDEbRDntDRjaAUbQ3QELa+ZdnKQ3PJZc+NzLax65R6KErQHpqNcKt203eh
/x+WoSM8A9JvgDNwloNFRLdiWz5dUkiUpsldWH+l4VrDZnGv/jYy56NUqtAyOs0BAFTXvbpTviVD
5vJae729lsXdOjMzC15h11LweuJuI0L3ktg5lKGzuW1i6c6GYjhQ7//LUT7HDepjWWdUR1QOHr5i
OFSGyOQxdt/v7dqTJEz/YfICn8ZxwGMF+izLBsHJ5b022gbYpaVMi4NuN3e+h70vansl81mKw+dG
ZnEYaj4GVNqn0bXsHMzQjqfyDpKCNN+BHNBciZJ/hqlntwxIORC4JD8XRkpmbi1oX2lQ/4Zwlx9+
C3faToeC7q7yUBUmLHY7T45DF1vzI2UmyzdgMsi2a7w0Sw9pPC7QBQDkBmRrc8BeXImp7LoBgMw2
P5A+9suCQ+BTO6VcSxkqcydtHCKWquULN8yVNH7pjUfA/QncPwHai8zHFnNhNQEEPOQbT7IullvN
2KOItIHjHrJfYGta8Vv5Aedbfm5vvuWxMYWdAd4waU/z5PCJ/cXYykmN0Mvfb1tbOIgXi5tFYLsm
tqJGYH3T7eEZ+gp1yVdAM2sWZnWdCSxA0EzDcggk/HT63YCUy+01LMSsizXMAqPeaxPh6CW6AXWY
Y0yQIMRtbpsrMWvREeCDuMdtyfb3B257VoFTjCFSnbjvXKvqWNC2UA/Ek8N+163ORxV8H/XhrnZO
EeXQAgs8tV5jSZcfY+4Z5z9gttAyrq1WlG3rBuClL7iz6WDGGtoXJ4ek3xpA4LocDXJP1Bps8EHJ
+fB5OItGISZMQXWusGwXaigYQQ9BUFFAA0ilbh4lbxAdA2sJ6VgE6ROlrFaO3oLrXPyAWaiLG5x1
GuMH9CNBWfCN6//e+03Mv0veNUnVM0cOBsALZLUygL8u+wi6hxKaNLddcyn9wzgw6t7AJTpgCpst
ocqdYeBaBp7NfXosnzE7CeEhDwPwQB//IROdwNn0nm6ClSiysHUY/oOzGHIM8IrXgY56UdmpDgqR
6Js+7Cgk6VZWtnDqQOiAFwjepqiozotRAXgj8lYUPSbtp68Sdjmip2bfm58UoSo5hJtmp+1XbMrd
mh2AC5ty1WcnsIu6Bk90MrlFnfhJkrsQmWJjxBnVn4Lh0YGGgvZhOz9zpJTG2nlYuHglPSbIDjUI
HV7VwGI9LhLQfSJZtdo7rdSPeTv4UdbprEn/PZgAM7w6NJjAPoh/YHTycqUYG+1TElmtCw1gc6fj
tQchUqv79wcM/P2gUrSQtYDGbvbO0nJCRVk6LVQ+0ZhsWFi/rHyxJT800NzH0xsp/lXbp4GA9thH
SIlz9vV/n6koyaJCKh+p4csai8rSSxzzmn+bmx23JlaTVji1QIUUElMNI26PhqHrQChg9PHGaFP2
D1iPZF43d8tzq7NtNAOjCoQFq7K13D+GvuIGL91e3w13ay+m1RXOjkAfQiIuUvBc01GqGTG6DspP
3ETIxNSY4V3grdf2ljJp7CpofXBVo9I2ByQbE5YXjVANxbEqpOIPxUis7ekagx49RDlB4Qis9brS
z7Lz/GV33v6tx6LPNOk8IcjqoYfpxdlKcrJwo56vbI5OTicOBbYBK1Npz4CJ8abomBW7pDl13VqL
cClgnu2iOfdNooL40pIP7SR4qPL2aKb8o6uUlffB2teav3t4Chlyu8WuyTNAI4/3bupHG5msF6AQ
CsBAW72sU7AvpUeoc5iO1AlDVWoeshS7EokpCHQr9vUX0Btswq0BDb4/+iOJu6bNtLSbeNFj1gBg
fBCKzAIkGPsF5o/0FsMGZugBJH8HePHkDiR+Xglhsus+P91nluYQ0CLL4sksICdZNP19UhQ7LTMe
i8IhbkLSn4Gj7yCdd9+OheP2ovi4bX3pCJwbnz0p1dhUeG/CaXgzsLGbmLlWSFzeSAuVZqQLOvq7
lzcNNjHikY1pqEo3/Tp9TDvdt1dJ9pZubqKCTRd1HoLWq/wVZze3PjRjYwaowUinnDyNTTtZH6Vb
zJXerb1aF10RXLFgLUFih4b1zDloIHAQQ7iiCsVtcC9HUPcBkMJE/xU82ps1zM9S/RxW/rI3n9dO
44mEVYQ2YLQH6AbiNPa+uHMe5NQs31rHZoWIY+mTnZubOQWU5S1ay+UN9UbJHir6DZV99u8dD2U5
MPzjsYOe4+zZBrmn0EAnENoa5C7jH1q7Sq+85BKo/Olg1MIUHhCAly4BsmorbCNzctuvvWdutB0k
HgmbXNWz7tbvkqUiAib2ISIoW5iyKnRpTisMC2ka0FCoKG/oTpIcG1v1vl6drFjIE0FLrYKFykDP
CPJBl4ZIRlJaVehuCI50o+DZr0ZtPzUnuON6sr/9lZY83ZbfAchJG40Ue2ZsgihnUgRQxwke4mcD
Om4pEEPT739W31ry8wtrsz3sjTg3g3BA7elBoNcIEvUnxTch+o7usxwQh7j97fUteDrqaBbeF6CL
Uq9Kt63RqWbqtKh5dvy51LpPVZ824JNbYaXWFvKACzuzbdSrZIRqB0QJZHhSmOWaLetVpkFIg7KW
dR5kGLZWyFKyD/JVebAFj4GaBiRgsFQw68zVmOKKOFk24ZFoZmO3i7toBISo4Q+mUk373unzFa9Z
uFQu7M3ONm3VeMxN2FNjCk0WvOWbNYnI6w+naRQPa/CmA4hxBbIdp7YqexvtfFT+Pwnk5tImOdaF
WMnfrlciZShl69J0cIVdEbXEQxhWhtm7iejVHYHC7S4gabXihfK6uMwA0H2VQlkg4pPIoVl+r5bC
js0OUKFxI/VP023t08M6I9FCwQX3L/QqgMoDJ59tzb5Ll9laSTggqnkaPGhk3BQBUI5htxti+q4H
KL3yAuxBuW66ArrJVdW/3z5u146IZhsKp1AgAbs5GrSXoaux+jSVHOBuG5TJMQ2qwEsiKu4rmugP
GalQB75tcCF+wSJY1NGZQcQEucqlRT1PUTXLYRGkqmisQ9JGeY7dFtGEb5vsgayVLRYc5sLebIv7
vk8hRzFCgFUc4k744A3Z3V7SggVgy8BtD34knLKrqlkPeH01IGTR2H5oUnIoiy//xQKuF0D05Qj7
LLsREEQOBxvaLWWFRu9bYgwr/r7whNCxhr8szFPeKekDDbASBIgnPKNBGBRXbGpP9E/Nim/BM26V
HjkaKwtbuKMv7c4Sm7J3qt5sYlydQNm+x6NiuANNyqMpcg0HuwRVAnGe9DKx9siMHTeBmPbT7c29
vgnwE6BYJWsuqg3YxaVDJm1m4JqDFI8SEpZnb4n5NYi2fHwU9sd/sCSZSHDa5JecHTatUiKBdKVx
RytltgpffyOV8CBpjpl9c+WTXsdjLIug/YkipIl65+ycAdsykVIFk58aAgIEPqYGrEK983Z7SWtW
ZqfLaMg0dlIMC0WKrVoo26qoD3GWrByxJTMIGBT0bEDGXGUFwxCaQ5yj4E/t3HBDpH0eXLbyqN0o
K1flkjucm5olBhkUYYs4kf0Rsef0YFZPJKSsTL4pzu/be7cUN4D5NlFgRMp9FTeULjQybeqhPMhP
tD3FxYpjL1SOdNzluJHh1NC2nIsZx1E/xV0DShqz9oEfFn4BgR/bqzNvrNkI9KD6T2pj0otnd6dE
DqPMCEjo9cAs2jJCb4FbdhOH2WJvbSm4lBUfKm32y+j/E9LKhUvswuLsk9napCljApRkFBUnw+Gn
tKvuxsBhY25vb3+zJe8A8wAAtxiIQJF9dqq6IDWUZOzRqhuAkgKtyfhRpdTX+mRrWXzFFeXhudpJ
YKaAvwbHKFz/MjJFfasoGGKpXVuQU06iz8HMj12Abgz658Lu7juwXt1e30JeDE0rgtcZKt4LRf4c
bENVrsa9G/8Owb0nvx0E5zSQMjY/lAf9R31MfAU3Qfj+7w3jpQbABma0wD46v+OMqO1o5YBLYnBl
vaDw+pjpLnIet3//YQGt6Qsvx5yQ+q+HtwBUBLhCUruh3X21y4VAXX4IUQ4xya4GJ0IhOm9lbfIW
m31IyEPIhpABBDpUQy4/5KioBcDnkn/GxVzCh2QzilFDhZjCqnDegs/AlBwp0VEwIMbMZ3RRCQCL
ULuqScMwgDuZKIY7rtk/d9CK6rKvK0tbCGIX9mZnb+icqqwp0rkaRLjAJ7s5QJIQExq8gI3b1Bt2
+crYwPVdgE38A4JDGwMAh9lmaj0pewUzQq4jTpZ2l5Snca2iKv8Xl98LWRakZICsxxFHc+HyexVt
VQdK26K6ExtfQZvHgjFnzUA3emx6Y9+vrOh6Dy/NyW96ViqDikwdqA7MAf7pFkrFAmclkixk3RDF
QeMO/UHweoD89NKEyYWa8B5ZsNNsra35h+CSG4/O5+SC4/LAyYrL/ymAzbeQAj+L1y1eNrgPLg1O
uo4aaVR3wDRAb3tkthz4czmoi5FkxazSWZ5DeT6HNGj0UCOgWGsvfB0Wrn6Bjuq0bGdbVz2MclJy
e0gRySpfAN4WgWkufcAwC6Ttkqe1muryev+2Nu9cUGsKhjHFxIxoUnSheMe9aUL9ILQCNiXgWI9+
ZNWwMYzXzAEZMGY0ICppK9FbZH4Kyzqo41cb6DtC78GUuMu67yvndOHUIKSj4iurYZozh8WqNaSt
RWFiNOWx9YJtt408Y/ouH15S78TSfPCzGwpb5RdcOkpndudI2bSJtJID7+i2KrkfOKWb1rTrF3tS
YhYWZv9zivvRSxuDbgjg1oyWavqutW0Ru6IsdM0bGtNiUUUUPyVO9ZbFavmq5+0aOnQhWUKXF1kx
8D7AHQGFeumweWRHKh8SvISBrtU8XDtQM3EbT3hHlYG7vvTWuBCv05ZLi7Njr1hlaAP317laNQDK
tMtU40EEr1qlbm5/fHnWrk6CjbokJqAhODwHXfIsxBiCXBrZ9nttV+9MFOEjf40GBI50bUiXGn0I
mYB547Nf7uEwNDGPQwnzNs2WsBDp+WEap2CbR/1PXXE8VIjuEo4GyqRn8UNm1F9Srf3hDHW6ybih
Qu2yf+rVpHBJ3OVP5TRhzDS0QtdKpmCnkObFHvgpmexfmll/SxVnh/Gu3xDI+mJF4oAJNQCBglNr
cssbHZrtx3QaWd4oWxqOvq0HimsH2ZeWNIhEef1YGK1ftlCFCuNTYxus0GtWdaln1VyHXoq6GzSx
TzC16faWBn3WNklfWrsb7h2MHW0SS0ndcIqK/VinnzFNK5844QTMTPdhVs0jUYqJpYaIWd0XUFan
9i+l56mHuZDfUWe/1+aw5XhhJFDDY4ZaFNB/oU/cxKBwXIU2y4wGFL5tqLzwgAOHRnKIrExD/1D2
Ute4eVU001cayINSazeN2aOtZ+1+KMAs2MUlmh/4SCwb0rusSrKd2dWvvJkeg6F4CcHSwWrUBNFb
Gh57zYG0nPMe1o4XcvqQqvgrU3Zcnb51ijBZpiiHdsg+g95GK92281Nc8Ya1taSA1k2kGU37kpcY
kJi04mtc909FM4F7uNQgNN8G1AfHqHZnUkB6ps56tmgomGXwYKNnefXgRGmxsa1KnGgicr/I2nEr
iPZAuVK5RapGTNWTwut4CVC93n9tzfDVsqMcrRCn2OFzHPRYiTwtsN28Nb8EXQd+ur4r/T7lx6Zs
SoaHv76v2sg1HXRr8qlGiSv+2mbFQeT1z0hU9R7LI7uJ012MgUTAbSNAh6sB3YnWzFheUcoEHcAx
0hQ/HXP4tIhQYF9AEwSEXvuszl5zpQ+9OrJVNhgdgUZgn21VXfxO2+JX1zaFNyKhcJGIPkVBDWpp
JRm8KikyV4kjfh+GegQgm/bZJ9qTKTDrnJOJRXVSMxD9WZsmKRU/CEiBD568BWV9EhwN8rrbjwNe
IZXeeza3iGtntfaSGBX0UEYaMcPofucdNU+lrnzr68lPWuVZCZUcUNKxYy34wu+owcHImPxsSn3a
tq34jXaGiRZywEHHiB8BPcTSU0DemCQxQ/f856Sre8WKv8RldAgpsvUOLbe22mG0g0Vx+qMO66ce
k/6MUwsMU+2w7QwFmjYCmfuQjfdNo3/GI5qbCeWgppsCm6UOJsxqTc+3qNR8toGyhx7LfQ6iom6c
GpZaY8UcysGKnBcfBp8OpkgNRprJcxLHzyw8ThqIdtnhr9oMfEv076Ogb1PHX9vK+F47wRsg6T9u
B9WFCxVEJnLIBHCyBYhE0jfNKCr0YaqGGSVCVvekqsW/bvwBVIyXA8qKeMZfJbu6BZ6zfMAdEelv
Sn9Qk4zhobRSKlq4iDClDTwL3ie2zHsvw3ZOsqGPOJYS2cWeaONOLYJNpOnIRfna5MzStqEqAS5O
YGvRL5vlhZzG6JWVY+s6L+GzChkaORRuJiAAGdBywWkrN+HqTbtwAcrUDJkoavpSwvxygWBzTRTT
7gAdSLPmKxG9dTQSRfW6IAapF2m1wQ94aXvqlFtuXjbGautz6WY8/wXy35+l+IZQRGgGGCcDf6pv
3McHsu9AaWltooNzf9sxl1JRtPYxLgooGTpM81sYH7FDjR23cOPbNZNvsvJ1eOUbIDlbj7pybDQB
eJThUEr5+O67WBPzWyjrGvgJKJQA8Y8kh8w9yqGjkQ34CQOKjykHbiLbBbTETfEZdtsQiq0qhRZs
2K948pJhTMhgbM82kctBZvpyn1FbGHnvINJCHvGPwlG4lwpH3KX727u84FIYzEUejVYU+Jev+lB6
lFdlGGNPHdp844rSbcIwh0JxXws2VVboW6TXPOQ5ymFoU+vjtvmFI/sHXYf2IdphwFlcrtOaqgnV
N/iTNiibQi1TFkfNU9Q4DwUV/UrPZuHMQuQGJS85T4MvOnNeIoZOLzR8Ta5bbqR8idrAK0n5n6zI
8ghCHSYPZkuC6kxgRdJnUuNpjL9M/BQZ77d3bekZjJX8ZWP+SrOhS5CYDrZNyvaovgTnOsdm44Bu
MTiuvQlXrc32LVWHvhhqrGjcxM/dNt8aDzamcaU7ruMElxzyfGnyOXwWYaAWJ4ywgrFk3+61u3hr
Irrw1SnERcc720FZ/T0z06l2GuVI71y9eS6iU6NtJu2JYuJ+5UtdY7AwCWjhJMvi57VUWexoJZTw
YAdvdxfqNg/UlwMY6t3aV1p07jNDs1BV4e1BYgsu0dgBIO67wBxQWdreXs7ixzkzMnsYBYHsAdTo
v0+OmO4dp04x7efopdtHqI0EpOaHFte/wSpQwpSMBtZavFqoMV3s5+yxmZORDJWJ/XS6g8UfdOvf
JyoX///Z6a1NktDBxDaOieIPkMDFcMBjX/crG7nQqLzwi/lVji5sDG+BneAzfLbcbFMBYi+hPcjY
n4VXN4xv16D1iz7/99ebczOC82/SYhlsw4JvGpscAmrc5ea0TZRmbX1rtmbH2Ar7popVfKfKB5Nh
sEXLZqOF4MCuUTibXMMtN+RO3Dlfbjvocqw6W+PsXHNS5cCGFzJpGD1JvI2qP2Hm/w0hxd9vm5P+
PqtInHuLI731LIpkrV1ZhYYd7dL+LgE9jySTypTAo0b3jVbqyqjmqtfIIHBmTy0ix4JqJAoTQFAP
x3ovNdSMhxFFeKkaU/8qtqu47bUvOQssKhQwKQQa8Oj7dB7Fm+S5U1zi9VDg0bYj7P4TJYOF/o3c
WLCFQB4TfH5zMvNRaeJIFYAKND6ACN8F5Iz6l8xTB6b/LND1g2w4qi8DBNHXAukCVgym8VSRjRTU
mOftbSKIU4YCH7UNPQsYzGqbaO74zGsG3WgfYuWY2ljJdZfiqoU7wkSnUQrWzeJqEQZqX4w9YAv1
d+gQMKXtNkl1SrPfgfOkil2Lvvdtz12Ko+cWZ3G0GKaAJAYsNjW/t4RxmJJ25SwumkDTz8IeAuQ0
T7fERKrKCGAC9Kbbukf1qkg3t1dxrfQtmZ3ObMzCDFGFxFahH4A+96FU3qWXxL5k1KAY5wGutQy3
2RG5uxd7aydj6cY9tz0LNXaF2mHCcTBCtDqEvs2NhqnTygqXNhHKQHBH9B5sPPouT7yNyXqwagPQ
wvXnkXxBAe32Di4tgqooFAO5hQM3bxF1jp7zxMZH0qfPJjkZ/KRnT7dNLJ5l9FAIqIZMSuDll2to
jYiQuMGzVbYNQdJx1DYErG2pa34GIV6P1WaH9tr34Ndtu8tL+9vsLHBNWq0PBNOOrhKknpo9U71k
2VpPdPH7gD8daH4VXJDOzAnMDqyCRgMj+VhqDNocnZc4ZFy5TjH3hj2a3zT0zI78HWeRPwvwQMoM
CZ3q7NRFjyb4Gsa8PJkDCIFYwgPQMQg9zP0hcIbHeqQQ8ezKatrEIeirEkCQ9k2P2T2MxDSeNdZd
w+zC4V+5E+ZwYAGEaNF+M0Kj3yjovr2KVtHuOcn7Q0UrwZxK1HuFx8OTLaSuRGKWzK5iXxMGoOoT
CBeUgHWRfbRJ7XU1OTqoFw7oMnZ82lZNftJTwFCzdC+S4DHOIlD62I4nNO3UZWgzlelG8HpTKTRh
pUn9PJv8NOaclS3Q1drkofG4SSPcewoI38GzYOQQCwpNwBeqY2KUT0nzeygbLwAMSRWU2T33TEt8
6h2cOnvqs2fR6e6k/u7xVAdE7NQbtTeovugcVrThfYkyfDcBSKJp8iT3DfUSDjlcPdgERupaKoqM
xZcstDBSGgPmPbWQzKoo0yJy78QcKQZKpFDVwjgpArd+JLG2yWv04GnI2qg/mXp1jPi4s8yPJiHv
o9b7hY6SQpvA5tRuTetNp+mGa5pbDdyNC4oaceTlwNNGoddTwZTAeSvK/BeKoi606l2tjPb4z/ew
vlXVkm87KYUT0OhHj7JhZ/OdWXN/zMpNRJIHuy4hE9n7uSgfBnKkEXdHXm5MpX1orZ+D4/wk3Liv
cQ30acECRXxvKrRX42KrKYcqnx5S1FYgnMJMO2Fh6GxVjd+PZb6BXq7FRvraq+Je7x/NJv0xUhC7
9ga6hTYrmsRvKsRmfLKifrL18gjdLNDkKuUWk8+/0qk8luFwVPPfE+YTK1I+9COmprr6BfLeAM0V
PIEyT/iZmqHltkR5CIuG9WW0GUbTNSCkpKb5NlTFZqQNqzsHIsYfWaSwLFG3xORQfBr3ED44NtQ4
pqb2e6i0nRp0h7LSM1YZ9V1aJz1Qa3yfkDfR1vtGQ8+FQDkJrFRjshvMd4U82x1/hFqQp2o5M2vo
3A/JXhtHZHv93WCav0CV8gz8gKfr5Z0d5K5GoeNBURC2DbFVhvKzptMu6MutCKbjkIgvrZ19E2Z9
B0Q1GkPa19YROE+myqYgZkZkeFkGlvuomVjlqDga9he9RAJWdS46DFLugD4a2I8q84zwdwlULQk0
ltTUjfOTGm9D5zVBxbyMWFl3m9bwuibcOj3x7Tz3ht7CZ/tJGlR67NzvW0ho6J2zmRStdKuQ8nva
VSEztVq5i8Ki9oJGQGc2zsb31NIVV0cRDE89hWDbDK+o2q/VmOydKPxo0AS8T5ygAl7K8qhSfxOp
xgo1eOk14PfycJeNgFC15SFP9ZEJNXuNDOXgmOOuQZ0V5Sb1oCiCnkTVlO6Qo3mia5zFnfNBchsU
+RAUKZMsY31fEh94yy9TmW5Vkt6ZJfdVxai8yoyeaQViZJP3mpv3HBSvDv7b+kMpirssLkI3SHjh
5QQKXGrvNeMkjq0DeY+8E9E+MCuNaXxAs0SNXg0tvyeJdsTzL2BNU36MiqVu4zo52F2/D4NoF1JU
KhBFhhxNmRGjmiO9Q8/px2hXGye17vUC3oxbgwWT6gdV7CbU8Gluu+3YHpORbkYFTWNVfIPS0m6k
yq5uCGB0+RGz/B92GO0brnyv+u7NSYEMY2afj57SGj+FoneMikGwLC+2ZZIXHo8DlcWtPR0Ti7xV
FHSaBVROTTtChwJ/EtLkkYPEhxWkKRhoWpiChjZrTFNhiWJMbuxQdMTw90ce6cihOkhm/blciqSM
d0SdvmDmfBOAzj+moA9DbqUPdXOou1j96ALtqee9F9nWi4lxUrUCPiNwWuKLqXquR7VgWY/+C6Ug
ZolFVbGyyt5Ae1EyAu5Yl9YYxgw15SFSqr3SEqQGsfNalgaejpgz9prYwXhBX9WMci3HHyr1Q1xN
HwWHzpZBKr+onGiHSV43NW2m1iM6tLx0wzzMvUYooIzUjGDbm6nAtWJRbHGsgCAcrhRbmAEZkUNu
tXLCCxz84vCY/lS1BD3SCaCHfnhRw+kw1tOHqod+UBaPlarfm3G6iTJ9Y2qh8lbWSemKsPgc2gnV
aB5nLrKC3IVUL7dwUWop+mxlNt4paeJ4Nr7JXSsq85SYVXQY1NT6nvTjc68CQbMJ0iiOj0gGxdem
N8U93pjNL1Ve/YJmrV8pjXVEQSlst72AhIORah91bHVeXA/vthH/CBpkc1FoAuGTkRGE1BO4qpna
ihdzEjk4ZBvMfVOabXNI4bV+aorhNBVDx9SYG2g8l7E3FGQEFRj2/xSP4Y960L4rRXQsB81+5wUX
+YZHWe/3Ie3fipyCvK43OK5uu850N0/6/mEIoTJDqyTyYlCeQH2K+Imwf0aj+QJ4SQYh6QwyuPo4
brMC01N1zl94DU7/QTUwbI0XNNMGrT7W6JYZTG9ijeVO9drEtTJtUqeaUAhXdOcOLfLof0j7ruW4
kWXbX9kx79gHKPgbZ+8HuLb0FEnpBUFRFLz3+Pq7qqkZdVcjuiSdhzEKip1dLisrc+Vaj6HaC4KT
9oKv7aSwQ5dclZugO64KrKSGJU5kkFsKsbzqouyTlNFrQQhb7DyldAJJDS21ySTZboD3Na2hTScN
PI7CaIIFzRwD0576Uaycdh4SeQ8rpr7rQpMA9jLJ/WqUk2GXGv0ebzbwmg8RSj+FXlqgmn4QUcH/
Mgi6Ga7iSo40mygiukvN2jSsqi1MXHCVLoN1CeBxcPOBHscSdHWyglFJAtBKtULoaT3JQf0Gz32f
SYMa2nKWi+E662LxRionEwxgvbpFqWqqrCAKFIhe9iMU8IKoEOlAq/5GCLph3YHfp7OMoER2Ti4G
5a4FnmJnhmWOr0LCHYrf8SqXNPIKVqNQpIVi43HKO7G2Y0MFcVOWt8qbjuG7HXr8gXEQRGmTthoK
56pai844o2ic6WHsTgr4kZK4cTpVuOqq9mkwxttC9XH+x/Rb3cefJKW38F0RF9W7KhXvmrK9iuvW
yrXhqpUnp0u02z6FYDsCOai0ydcE3UxdpeziGB3cYv61EyMvGEcvlszeUtK8BWCvDmkdNmigVZ0q
Yg8kRk/soo1RoNHNbS+3KpJ6SfquVH6xCUksRKvUj1U710rT8X2oXX+ucUYzF4SeYeRpdRHdGglI
PNKqk6zQ9z8nRBcUJzXHqLTTGQQZVuO3QexUZia4RNQq3571SX00Ri0oXHShSI8NuGadmESVSxJJ
3dZS2XIylgs5KEVFAyyg18C7AjF5+jIoiRiEGfyjHWbQzNNiSAlVVhLs8uZaAyL/8ptq4bmDxzye
ifgHmrXsczSe9CIfWzgYXYXQPRBiqc7Du7EmVMqxjTIu3rvot0UPPTOephPCIYbefP4yespWsSVL
uA+u9E/FXt+mYKflFRp5Bpkcguo3emVESW1ro2TcQM1OsqIx5aXO2QfcYVgAL2oGJNXVM+SihIul
kme1sX3fzf1gb5R3FTLLYw9cyG1DUvvyQrGPX2oOlFNQesJ/UQtn3tyyAcLtBOAgHIt0HTSt19WI
LlKJA/lkN9/BDLwoxCgpfTELx1M1XyIByPDQN0H2ZZBdzVn5VI2tE42y1zba+vKo2DwZY45F4VWV
aWhti1HFG9rc066pvsMvpADpHjt+bVM7CvpOUKsA1hQkQuweFGeta9DSkKLltkHfXITLPNhQkvJ0
BQTMHyzWsTnmca90CBPLTqttVQ6tWIVifDGhstxxzJxx+rDDYjZFIw8JUOEaokIw7kLfnDxl2wr1
PLzog83gZN8KL/IUyeXp0i5txuPxMZkYwC9QgW4niCSTp7RDCNsAJhP8ph88DA5MLahjQ+wXuZjT
NYsiQwW7HGK4NuxixEbCBmRPQDqLO5DtfgFZBq+csrT3ESP8bZB1vOaozcoUFtiMwX0f3ZfNZwOR
5ty8ATl2eduf5f0PY9Pg3ClERwcL/OnYfD2vVGXCwhlfZo/YkiOvaRY+WjUQqLUKJ/EEh0deRxfl
+AwoFHNxlHFiNouYNcnU50AGlPE0rJVBB34xykYBsLw5GB7J2Ce8YdJjdWYSXK0EpVK0lbHDNKZQ
K3G9INJdlchsWJSVXHPwSBBRMk1uAocnrM1uTDpGNI0C/gSsJyDFzBjTTlGJOSPjUpGdIGiradxl
Usnxkez9cjAC7whnQhEOLJYDKtClkuLetw3h2TfvS56G5GLNy5BNEQx/aH8FJdLp7kAEjwSymtNj
TXvAQzt+oBQV5qpwwjseZcTCaBR0+oKJAMyCVP7m1FgaSQlJZbDkl40BGKpiI9K6vNsXFgUWgEZB
aITtzqakS7PUyx6aN7YqPZXJYxtvm/TxsomlKTuxwZQ/ShFyM2aK5guySq4hKb0GDxHgE79WKGCv
fmwABdEfOHtRCTFAbnY6ZVJgiHJR+EjejJFjgn4yHxtrzr/N6MbQwbIc9Tyky9IiYf6AdcFhQqMt
4y/qSSh65HQQurbPrf8gG09/MH/HBpiYadTbrpQonq9+m+x6k7nZavosrYinrUPu9bHgiY4jXHb+
BtmE12mQvI791CK4RtJosKL53ZgnTni7uC+OgmkW8NXGQi52ZOrsbhtctxt69SvDFl3617IrbCRe
k+ZSrfFkaPSOOUrrj+IMFgC5wTw6aC8BhDB5jz61h/Jm5lV4ZHEEmxdIk3Gyfr4WFGbj+1M2kE6f
qbQHEiLfhnfialvJoZ5Wvg9WvZvcaggMrEB0jMDi+Vvu/DLeI/bjuvYz7BsdFa0N5VpS7wFqdoQ7
EHGtuDpdi1f00b3JbFM1kNtqHnFvkrt0U27KW4D27pTbfNc4kg3QMfBS4RZXp3v5eLAejF7XoGcU
NTBKGQr+73RVK1Gqa5HGc2Hk+qrgVONDFfEqg2d752AFVWpQXAKBik7VUyu5rwk1SHBqe9giKHCp
VIq/r5zJA8XDTrvmchiyTuVgj7ZxAmdOTLwqTu3BYUujMSM67bYGGjCGK/k5vmnX0R5kwU4/WvEX
5f7yPJ7BIFmTjOdsawW8LSHW78BL7IcbURZVq5hqF2pF26xwKklA0Q0C9aHgcGzzhstMb6EMrYwN
BJ2uJ+lF9WjPcbsb76e3+JqiAORbXkMgzyDjCwyUNJJEhMGq9ITxqxLwWukX439wY/yzgszhhyRD
SRK6gtNK3Iputq5WxqZcN97kiV6NUy/cov+XcxjOyEEOi2jgHtIR/YArg7mMuiJC/7Y+YZ+iIzZa
lw8tGnckl3Il8Uryi1OIBzZlmAAPCAsnHfq67KoMz9G+RYHTRPdE54ecu4/Q73scpX6M5x8jh017
5LMHQDV8bVBQh/uu34xOthYsoAdfRmiXRG505a/lzJW38vfczR4I70RQj3XJODOZPTSKVT/BCINX
Opkg7HKijX8Dils34j4BFqcTJFpo50DG4ozlHvqjMij5ZuxIodyrSr9NEMRwjtnibILbAc9snF1c
TqdeJTb7Wa5V2EBJjZJGb9EgB45qyS1uuMgeNpA4rBw4CkBVIyrwnIxfRn5w7IUCfrl9m7ZXnRs0
CJZTB20XHgqs8GIUysRrjzu781irdJaP9ks1JU2WIbUPsUjJk51g+1a7xYaiZ3ObdwCWL4WjITLT
qVSgaRhiOsSDuAbSolf9DhVsvAaADc644hpLWwTPbZCMEx08XmykqclpGcsklWwDzM4aSlCZqniX
twj9yuyWB0kBWvEAoaUkIKfzJw+ormQoc9g9QufEfBfrq6zkJA8WXaMOzyhDiwwdxmfKLoOAuE+O
apuMX8R8R7n3xrXvBbIdPg0vauaW0upjf/De2WfwGLo/0FoAhAxIes8ZTobK0MJuwhRCUNhcXYnJ
ugx2lFEIFBeu1g1WDuIkS7YJZMh5xpdOhK7peGZBxBaPbma7IBuUF3MD2yqq9XI/W7XwUpVIu/MS
xwuGQAyMzCeMgIyYfdqjCA66CfAL2WrY2IL0qSzewuQ5LT5d3isL2/HEDBPwtX4QNSC9qlGCn3dS
nqP4LbqXTSxtFTziAU6EZMLC+7QaReCaCYQZ4k20lqwERZv7Dmptmq1TMlsHMh0P0UP11ZQ5qfGl
wYEWkoi6YaAvhKWW0KUpD2ddrGxRswbze9v9rkQ4diKeqsifgYsapN9sIqGPxr5SqX+UsBsQhcxA
fIw6D8RKzytznmEFzQtI8aP1hO1Q7rUJ7Uo0KKc9RIqdOyhy3fZ481SbzBt2P4Q0/+dt/H/Be3H7
8cnNf/8Xf34ryqmOgrBl/vjfq+itRovk9/Z/6a/989dOf+m/N+V7/tDW7+/t1WvJ/s2TX8Tn/7Dv
vLavJ3+ANmHUTnfdez3dvzdd2h6M4JvSv/mrP/zX++FTHqfy/T9/vRVd3tJPQ8ku/+vHjzbf/vMX
BYn9z/HH//jZ9WuGX9vU7+lr/o39hffXpv3PX4L6b+AegLECpBDYQtDRYpWG98OPJPHfYIQBnw+4
46CpjS3+17/yom7D//ylqv9GxhMdOaoKrKqsw100RXf4ifRvGbsSrTUy/T1UcP76+5udLNHPJftX
3mW3RYTSHD73ZIuAPgU5C9DIwSXhM2WDDRkLTdPHQmgDW6kjO5WtImjsIOFQ8DF3JbWigjscDHxg
VQBXC7vdFTGIM0VIBSt/oVwCUJK10Y6LZlibeCnYYSpOIpCJBM4MsuULABLFVtNhsHZakIxQUpjC
NvYfbKvN+mi1f8zp8RzSp/TPY3ZujIkUqZ5yacQZ0B2beiOv+zUSXOD+4wZVp8f5ww7yxOBMREMi
VIqY61nI2lQSm1qwKMdgY8vP5nX4dGBJx7vavP3NcOrcHvWSR+GU35q6oOew1zqiTbOdle1vFAdo
Xyf63ZDxYA3tqrTfUoKQDHh9Tq2lwJxovZAFB2cV7luHYu61W/F2tKVrxSIvv8QeurRTTszS6/Ro
kKKix4nRAa1EB0lbH2MnuVKcalNB41jgoM+ZG+3vQaJ4jGoXPD8b/ICHLwBTBawNdvEEcC5i4u4a
umwOMBqUr4i2V6qfuQ/D07fMD7MgNRSRRgarA0tCJZVBokUNZBcHGzh7XASIuPYKzVt7woYnBczk
Es6tMY9fpR7MrM5greuQmAFMqBZDR08kJ49QGQV4t5IoWYdBe7SL7uXyYTx3aCoYMn8Olcl7ZYHs
17JfAu2Jmrk/Oi2gCqr2W4HyjxHSSFKFECIYpJmTGOoKCDaHKLAhe7GRBfEVHCOA3BHOdlkcy5EZ
5gBOfQcsTQUzAvlaaXujdQeubiX9DMZ5EXQMoC5jginyjGI5AAVIWKdAx6rtYxDdk4yzHgvOEdKb
4HajtULMFjNV84yOdK2WAhvvWi/ZBugylEDcyetWWzxZIIpFgI+kK0J8xgk3WtqA0QHrTtBkZZFV
HVnCDbE1GwDH9lm38/KaSsHzMyGLAzwyzATCUgJcTkg3XIpKubz+qJSTNW+Ah+IVu1C0VocNRwmm
WPx70IdhCPqJwA4Gp3Nnp7QDR9jlG+ImW+TOrWwzu9UnWo6abd9rnOig7arfGSDzLx5Se/x8+aAx
ul+HQ4BwBuEx3vigl2ajS6iaSD1YqMCSgWJY9yQ+haB78ERXXk/CQW1icpqH4bN+pVlQe3Gbr0Ae
rS5/B6Zc+/Ed8EIAWSHa9VGXY1Y9qaaA5H4SoXlJuBEsBfLKAWQnfC/bQJvuCgIiDo/7YOnGQMEU
QbuByJpGNac3RhYYoCESIZJAE/vmbl73mQXYerEpnHwFjqaOR0i7FD4hh4JmJRDCQTabnWldAZpq
6kQf0Uy5UcCJJQAdDV1ZFIE8iNR9IpznD9cgM0QV+iEaCWGwccuNYA0rAbxUoDQmyBbFbvAgcV4q
C47uZICM05amySAzAYR4FqYvflStwTGSg9sneOTsl4UQCrE0NNApcxNS9kyQkYWSFM7y0cAoyh61
fbT8O78ysAXngF5kQKxw5ePlz14USjvKU4reLISGwbpDDnigNYM1LwJdnL8jM8xF4VfxNEFH3reE
8qoFXf10nYa8vM1CDIGh4DUp02ZBhXWwgB8pbdlA4ovuCRz6HTYhnbpq09wMX3k7YuFaOrHGeNVC
yPy8UzEi0lbCY2QSYS8LUmZf3g/Ly/NzTMzlJAt5VRHxsDz+Sl1nq9LNr1v+5bQ8GigsQM0YL3H2
/TOMhTF31I4MGvzCCu5p4Oc7pm1eZahHOoAPcGu5i74Rnc1/G2XfQGg39Ls0w4INtvyCGsS2uGq/
oiDnaVazQV7IDt+j58vzuXQLY9l+2mT8cSE3QwbZbeobJSgoxJ7pJpsM6Rp1Fa/FtepMWyBAOavI
tcpslgq4mY/tT/Mc9KHSok6Opwp0Hy3KnwDOQCde8XQRTxNtH3cP7RNEWRBUaeDPPL0HRgiA5eoM
ADVJn33hm0rAGN4+pLrpXJ5U6myZix81FpMSrovgRWQTv2rTQnvFxzqCvWk9+XnuGDNetn6XPw9y
Ch6axNV8HpMsU77+MTqQMSKiwqMdNZjT0QXyCGRlBavKqt5Ib/UmcXEJSNeg+VahF19t2pW5pSC9
/rP4lXuvL/lpqhFEyQeRMWH9JphqArySDN8SV6NHxdujZFfutBsJPdA1oF8x91pfcKFoB4ZQEMyi
H5m9Y1VA2ysfpFmAbOtOispdYN7LcfRweS15VpiLVeuENPQDWMlzdFDEipP5k5X5j5etLIVmJ4Nh
7lNR6drUmCC1QQuBCjhxAxXq8E5vxR4Z7PwZzNtOjtJqt+4/a/fgP0NF67oeeOdywb0efw2FAUyr
cwm9pxyjpSjIaI0czHu9KbaD6gjXiS2t1Du0XDn9VaRvgUDnIjAWDuiJecYZQaYggfwTZqFx/VX8
lhtW6CjIOQEAARAEsfKV4eYrHgSTN2jGGSmFjO42AVbFLZLWB+5EQOo87ntg4YicjI7+/ChxocWR
IPgl7cCTnOz7mGKliT2sKF93sRLAQ1lt5pV63bqj66/H+2IzXuNbcHzT0iVDcc9U3hHvrrOooI5i
OU57uInakV8kR13TS8bY00smXA8Pv3LJnEJNDp7pxCQzwSWp5MIf4QHbEow1TXJP0BORhs9qM6x6
SNRePksLJ1aFhiXoEUx4hzMaVLTgGHOswVrnQw4iHPbd2F0DB87JKCyF3CpUPcBBBQ5m/Ic5stVQ
QbiDNPDrmjPVFiA0XgGtTHRrJQTU6/RtwU0LLYQlxzbZ+noFngQR4Sk690KLQMZBdBXAy8o1Wt6Q
aoAqG2q07uXpZFhTP1YPUF4T9xlotEU2jOzRkpz2I0L95LszvpTQSgnc1qpdsC2O7i8RXND9wNyf
KqJvgCLQSoGHG52Fo4NCBjL0xYBRDkDTNPfJFuTWX4yHD9U5Y7Y4A1wyB8kBsOcjnQ5CM8broM1P
D5HWol5n+q571SpYZXtKVVfDy3LPH/00dnDH1ui3ORrcTNBgZqB9CTnaAUkBND1s5Cua1ws8Xl5v
4VbREQwDWIk8Pl79hy18ZEssBsOsNAO1ghX5roKxo0WG9oNJZ3Sb2Jp3GbCdkg1spwSNb+Uqt3mP
7/PTePoVmLWsxUDOpNAMbKNXXwSQ/1Wk2I5txssrnDtXIK9kE7EdqrVIitHvcTRU2l0iQ0YzBAIL
jf1A7/h7dZUjk0IXkRt7nJ/DU2v0IjuylkyDJA5xhLhVyt0gT9DURzgvbJ4J6lSPTExRAXl0HSYG
RXM0IfbmtOGYWFob9KXQ3Ct2/7kHmxSA2DWY0PzJLs3enufHpOM5kAUrQPbSgpUIzDIC1NOB6EWQ
96FO0J2np5YgAykTo0890Hmxy8KEIeoG2A+5evyLVu2OJyxquxhazwrW5O2HxLqH9snWCh4pHxu0
MT/xECU8i/TnR0s0+1Mtih0sDll628/Js1KNzm87J8zY0aiYfe0jp5USCEOgEBBdt4/yulihiX5V
bfRXPuRhIVMGoAflZIP0HBg8WXy51GiCoA9TaKPJRr/RtlTGYAZHrkQvNE+ILd7mOA8NYBA5UpSR
AMgGwoOZwkBMG62aQ9uXVrXxuQmuGmmXIsbjCsqfP8pgiVKtoBcL9duzisoEkFWgyCHY29FLWufl
Oib9pg9m0dJafzVnym1V+uvLy3ce0FKj6O/BETMBJmH2vpSTGXVGdKb2BXLZ3c6XWjeLnDR6u2xn
oYJzaogJRoTByIQ6gSFi5p+rQbegCeP0gRpY6dzsg0rddHH0LZH8yK78YeKdvaUzjqI5wHAaHmNA
GZ4uYzrVWhCqWmgbs56jdOQLWmcljZ4+4aVY5rZcZwO0g0pwIXfG/NRAqMgV5xScFJGpQkVm7h1f
SKG8PSIfFgdx5HLm5/yOB8ISD2PkEgH5P4PSSWJOWiUVQ7uU7X4PanxPccIn8+4Dt8S95HnmmPmI
5KqLE/QiQzvU2PY3tCGpeQGKyCZr4fbPrKFTh7q+Ayfq6ezrBSF+UMHDineBZlHZ9vqZbMwveKld
11e8d8xC4Iu5PDLHRDAgoS5zvYQ5YY2O83W07a1gn1oSRD7RUs9tRFrwssjDInuP1hoUClkxEC1D
N7E/4uBmYBfLg9rqVF7wsGgCsp5wCyZwGuz2HRM0Wau9iQlcUT2cYFvuwGRvvmoYVO7mV8K3oPyT
HSkhr32gsQVCnY06JfBbT4kf2gpFW6Jjc9ataD+DvK1egaXyK+cAnIedEPxRCMJbHFAI/zB3VSwH
ZlaNGKLQIj2EKBDa0YbgjS5Fc/BA/gtvBmpNQ+JUpQRdbC4K9MtGL00Y3CyBJC5P7CGMN2Hoe53a
fvPR7S6MkAKUwnVqjPdQh7iuzMTxE9QrSPSJM/KlxQVAAd4JAiGUM+/0dJiNT/Q+DCK0dbR7qlIc
QAfOfpvt+D4HMFgfLN6BXLaIsFuB0AR0FxlnLJNCrcoao5fVe21GPw7IOTiDovfi6SsCE4yWth8m
2FSxCJbwtM1hgub2qZRF7GmxZbpoegQ+Z2hs7pLSabpkkdmvpd6ZaTvDYu1UgCpC2rfd9bZZo1So
AhrMm8NFL3M8QmbZ5iEzJzkXcHV6g0vcyG2Ldemj57Fz6BEh5BPX5MJtfTKpTDCCPljdTIGKt6e7
/mWClN6+xGup3Ynf4snKU6vEc0J5DhzQzfzBciL6ocQBtL1fZnaMX5pdUuQxrYqOSP+lDkrga8C7
LGFFz6fCKRcuXNdwBUiQUFQLxe+cHokKb24tG9LIFovrofQmDRziuvkng0KDDwq9gL5JwJGdWglG
VRKCwkeRdyV7/c28znKUTz5E6fJP803H5SRfOnhwbwpSwoi6UF47taiKvtqkikDf1sJD+K30osTy
nfFevqel136FCEO75ywd3YfsuaAtRlQUBe8bg3mnaYVUSWIHm6qVbyD9ZVMhtQjlE1BJ7Xhlw6UB
oscIUDJ0URln/SI5Gf3RKAG5qtGinqK/Gaobl8fDs0CHe/SmqTVDHv0KFjJpq+ZXavn+f/t8ZonQ
WQqhGvr5ofw0D1/MkVP1pCeFXQ7UP1DtR+1WOevLmMSgB+EQxWttKbQvuepQv4WOH2ealgJu1Fh+
2mEiewhf1NOkYRzi1t9mW1DNgkdX2/GpNJkeIZp/w1bGKwLWqHwp+64Fl0ynpn0RwBGC/MrzN/2W
8t3XK36yZun9h9cz+hUU6PbCL7CbeSjRvpw0gY2yJy1/gxzI1vajPTkGiMa5DnfhTYYlopECHA54
eJjNoHRG3TYjsKwD2C+bV9oAknvVJ+1WQTpTRieI4cUgurkPuN1QS6mxE9P0HBzt83yulSYdYFq7
0la0P6laDdfkqblv7Opq+tzbwP2/mnfKvrbzlf91WvMGv+CDKdgf7fwIbhFNM2M39FDup2YM7Akt
6c06L55Fbrp44UI7scEMMqrUtEkq2PCvqFRC/jlGDbvfQjCn2gDo56bIjZkbXqiwNDJcZsApo6FG
Pksr9WQALZo+YWqRhwMlZBqEVitovOtlwVOhIeUfM2wu3Ggy9MIrMEPSQyY1fkHBM4N2CgpG/o36
OhjWL5zGBXcPq3C+aAXAXc3SEctBUEzaYXBf8kfFTtwKDO/rxhldECFlHs/hMx0wh9NPNQpFtDZA
2Au36ek+JXE6ls2o0CMiecE1sRurmlfdvCLhA07LTgc4L4LMk5Be84OwpSk+Ns44uR7IpgARKKIe
vB02EXjjnKL1c85KLu0XYOaxUyk8/uxtDv2+tKwjpIj94ErJO8tv1zl5uHztLFwLyID/tMHEIt0U
xHWSwQbF/FF2HApq5LPjUPw/c/2YIsifoMMGj43CNBNZ6U1utFoOBxruyw1icwcKU2RFMQ5TYhV4
dyg377ShXLrXvxiWhFKfEVkiWpIvD/fcsdKvgXQHWpFVdBYxu6ZKeznVKnyNMR67FRkNHInaaL05
kSEQJzamJTaG6IHlM7u/bHl5An5aZrZMAIpVUUphuSpvhfmu6TgjW/p88LxQPuGPTvLT89DHmliC
ZA0IW310E0HG++318gjOtyPtxP1pgX6Do5tBU6B+BV5d3IHma9nWlgzyNXRn/vamR7kJuCwofikE
YT/9FkdW2lQYCPTwoNPThG4NSWyrkwtnhJolx9D5HXBqiNn5xoh+FPAoIGQMccMC6JODsRNHGazG
Lc/zn58y2AJYD/4KxdczOpcxUgUxC0GGQ8FzB/79lbDi91UsDumnGZlBKbRp0BholwVcPUPn4dBa
XZ3vfP0+D9aXt8JCPISWOfSUwfOiOw/Nj6erJAqz0EmH47wxcIHOa9MGb/oGMnXA8nJRUfTKP41d
QYNCQIoA8A5wo2xIoBSm0JNMDOz5RtlSwN68Fp5oDorKmfJbmBc2OlwuoPfgkgMWkIUpGfmslb0e
QsVN/mZAtFD8XmR3lyfwbEMQpOwgWQMWIfoCZB+aplBXPfjN6RMQeCSgnuVVuAbc8bfXibFDTtep
jSLVHIwCond3NQrUxq10J9nAIlEZnjVvl5/vCsYaE7qpPTZMI8FaSvHTATAjvtN4FeiJAXYSuCVj
uslOtgWllACYmCChht4FdhJ9GQqIeT3nKKEGjgzVvRx9ok3zVorRjQkq1zpdXV61Mx9LDaLXhdJN
4SktMreHquWqhAJnDqrUVyF87jX7Dz4fWQ7UfJCU09jITQC3dugP+Hy/1EL0ltSPc2Y4/zcbzEU8
yWBLhqAVMg49sWKykbvPlw2cOaED0cfPQTBbLkrQHiemUg5e07Sw5MF0JN1/m+ohAR8r+ZMZw22h
UB5BCGEwt4UadAro3mFM7osXQshtG738wXCOLDDXhD7JSaXpsFAJolcCHlRmfgz+kARc2mXBeT2f
eR46d3hmavAKSLkfoqijy09vhxIZrwE7GqTLYICdYwq05eyAcyMyXlboNUCYjvCZRQQIZZnLUoXw
HMIh4bzDUwg5PI6N85NyaoOdtaoV/aLEGeza3NLiTyDw5lzf56l05HqOh8EcxkIL4ywJYUJLHQlK
htDtyWzlFtleSl1Q9Jb+Kq6r58u7gZxdRYxV5uKbZb1JjRKTRwG6kwsVpk0HoVIJPX7FPW1piFxk
Rq2xRpuflGzDe9Uu78A0zNn354eMDh5FC1q1pc/JU78+RAbeP3kBAukWL63qvTP2Yg9McsxLHZ5f
VKC9gMND9z14QWWZcRdtlBX+JGK8CjAyVFqN0mzwLyqeGcZpBHU493FTYzGvtG23Eq5LN7pVgOq8
vHyLm+Z4OHR5jw4YijLlOBn0afo2ex/CRFAWsLs3HQFZvg08lXMQFu5EOoHwEDhsYD9jy+t4pdZk
rjEy/4oyeczrfEcjF4SCyF//fqSE7Xlsjd2eI7RzIer7sT1FF0VIUFJowIrG1/Eaahq8hp6lc35s
j67r0XyCL84fw5baGzLI9T4KBsf9nmf5Tkaki0xMSyDrix7Mw4jQm3UdIVaCUA+aXLIHHlZ7eRP+
vVRnjXcymNxSQYapD7xrtBrQlSTyu58vTxpqAKeTVoxVQMSODmlbPUGV3KLv38pJgK0TnXb1C9uC
Z5HZ9uDjkauaLlMLbCttIh930+fWava00Ofb4ZaXxFvyTwCTEBUlB6Ketcn36Hwy1VlEp3p6K3W3
c70X0MsXhrzTtWzHpPVvsJGADOh0KqEmUCfA90GEwjVv+n3mBnf9TvkGxBaVi3OKmwmlBsHjeBG6
QKeBJ3jaACqgOQQkoVmE61zrxphVGB068j0KVQy2ZPNmrnJ3WvMIAJY2JSZSQrcEELWoppyOUGpn
QsKgg6o15Mxogobm0/l9V0t+SkLyAFBBhB6Uie7UjuI3Y252IjpcHhR44GjrO5UTv04OsUKXS9K2
sCHxaAStJThIDSTzmFGlfqdAPR6yJ+JdVntCCoknzS5WmpNAk27yepd21vIwVefdNQeenp9W6W46
8lYSMNX9TK2iqXaj3hTrfN9uijvIi3v6VZihRJx53TPvLJxXbAn6XcB0AHwBoH5nPDZV10G7hiS5
3Xp94HaTJYMZblyX61baji4CBO5IF44FQd2NZtqQsAGx2elAxbgx50BuwBU1a7Ys3eqqbkFLwIoz
boV24SwAVgp4CH0TgamcuQG6sTTlUezyQzmasplJ4FTA8Wseydq4lr5dPnoLseuxNVYCM6w7NOom
sNbog7ZvJzVfJ34A8l8xCa3Lpmj8yBxyAvSnTKWzEY+zqcK+aTsSR4jF5/RLMt7kyqcYiUKteYAy
1GVLS6t1bIlZrTYsp9TIYCnRY/p+LQTTNuSnmpe1oZ9zaUTMUqHTv43zFHYk6NQ0z2KWrubRCprr
oVnVLQ8EujgqQ8PeQK8lUPKMQxkgeBLq9C2T9J/Eap+2aPeN1qIhcNZpwZXgWKMvVUft4ZwaaKoV
KEWFeDR3k28PVfslH833ywu0eIIh24fkE+XHlVRmhSJBrce5htC9WHskWUOPDmDTyK77T7ObOcEN
P2G+NCqQdqMtHbqSQIozcXfXtCmkhgEMGOtwY6peT8Q1Z1D0I9jtAHJhlE6RQwG+g4msYHzqZVLB
LTnTd+LOa+k628RrMDo6XM+7tPXgIWBNQ7n2rG00Tn3ZjDWadQitF0pHDjiAVSkWBCFQldIhk+lk
jrgOnO+8bbhgGWEB8E0gu6Zqysw21CINyO0BrhBV6cEqxvQ6iAyng3IYOOK+DerwKE+Ty5la+qHM
1FKFdLhFdFMCX8msXpj5PZEquKl4Q2ErU+dkn0ygVtTa0rx8Gzl5zzO5cNxOTFI/fXS3lUlcSWYE
kwcSP1efvdRJE7veKXhttBAUiiwtR3rWdECDc3m4C075xDQzxRWJxUiEeB8wpHtdvWqDOyPnbVb6
9dkZBZcfsm4KZZthKcQjwxxIVEwY3lu+hzQwyv3jnX5HG21+oeF40RqqD6hBAPR9RifuZ+UEOjv4
lPYtfJQ9CotFUqGz1K3o1Oi1uzx/S69SmYCijRKkAILI3qH5OBJtaJTcjp6godRDAwrEsZDAU6zB
kTSr8qDI5/KQGgse5tgoe5UOktyVUwGjyTBfyZ121QCrc3lgPBPMMTDnpuuqCiakNLfaGR2p/eNl
C0th68ko6EoebXuxnoLCnGCCUndECJCj1R5ilXi2pfa3y7Z4o2G2eZKA566jpnp0uobt/dRuLhtY
3gfgmEeUj90A3386mEbMfNQFVEQ3ruSNm/jlg+tLXcmIhqM3fgZ96WKjdIT/WGTGZMwoZfstLFJ+
ZgXAOqd5p8WIbg84MfkFZtMlN3VskE7y0XoVauQncJm5jcYXq5Yqq0Y5OEUHcfa7jENgFTs2RJ3W
kaEw0cOmkmAoyFBNFqFDCCyfqDmcJVvyFMdm6HiPzBhDCrAygZlBtTTAD9zMpUoKo50Eq0D+BUF2
7iZh8p6NNlaSX2DJxG27qYldoYS9qSAr5YCeyorehtmJE4dbSVq60o4HSu/Zo4HGc6Y3RY2BNm69
MXfm87im6MHBkYFhtsIvPFX2hfD7ZP2YYLVPgyoLYwyz1zbxjK5KZZ8Gs9vg7OX5/eVVPEcnnG4W
tvDSlqSujQiDo5AE1Us9YzN/7WgBK7zRnMFDsdaa1kiWwK80X4W1jxRo+h58vfw1lu7Royk+pMKO
prhGxTCbFXyLzAROOZ9BYZhZbfV62cqiG0N9CUUGsDmeiUoZfqGIlUj3T5E4JMwAmRysyyYO88Xe
1uTIBnMqlDAyMBrYoFljeReiX99/0Lx4y9PhWp6yn4NhDgPRQ8PMVRgyy7tA3nXyd1Hi3c7LR/yn
DWbnQzjCbIeZ7kTPlG3dQ7HbVSwZ+rpb2j7HzeEu2kNpGA93BJDnyCZz1uVGMumVBoC33djSs4nG
YsrKVH/ipZcWJ/DIGDO4ET3+PkLn3K6rEmUMgMNWcsnZcYtHGQ8ngP7RZgSuqVPXYUKfx8h9AfGh
cBXtct8ZzBvhe6JydCqWzKBQAfS2gUQEQIynZmZSxJHUjjg+MSrO9UabiCfjxT58M1Sf4/eXDhGu
TTxukS1DepOxNdRGqjU+3jP+dEOmlzi9vXyCqHdjDxC6/0DKgjSOepb1G5U+rIEXwqsF2SozNa3Q
lN02+D6qppU1z335Lg2Pl00u7QQFbKwGGNAwIPahNIl5pBQqTAYoqMXqF0gDW2n5B7fysRE6r0cu
LhOkqDRGGNHQtj48tlDqBC2+fXkkSzEGFbzSRUBFCPbDqRGtKaMoremBhdRQJG8HYY3niRVqny/b
WapNgJoaZxQJIpxXtlWpEptYAkM2vYoReoL3w6MYy8mJXsqVurlsbGl5jm1Rr3E0c1Os6XOgwlYX
oEtT3ZTRc83jdFmMLY6NMOFg3gniMKYGveQHdzBBkxo76XOHyAI6nLOdOMBZcLbdYgR/bJPZEmll
zuBLxcAQWPQWJE1vfIeU1vQGwVLPBKMDz+DS2To2SGf6aCZFf9YbEmCQ8+hBGaQFVgUp/Ao1mPH+
/5N2XbuS40j2iwTIi3qVSXe9q7rVL0KZLnkvyn39Ht7d6VIyucmuGsygB5gGbiTFYDAYceKc+Kju
sk+Mx6FBfH+yMJcoe+2x9fBHe2ueuxsx9+rqCwKiP0L9Nk2e2za47ikiAww9omtgpgCfIWeApqmt
Jk2M3ruenVRSfhlKXfINZSa48EeVQc+TCiay8q+hSjxtlLz3xQYg8YCZWRc0Ity1VNrxUpYmDOTz
HSWHbvyD00QwFPqfv898ZOMDCRSIRxf0Rfj7T5CDh5rzKdW64PpGXGKUceFtrPCsQQT1VqNyYKVH
j953d+0dhIHbYMoQJTBmdwMIvZ+9EQhiSccaRUkE9FNQdgXk9FKbwMwTE+LmuHPbUPWBTNiNh/jo
7JkigHoja5wKA+HWGhecOkWZezCvsoYYmty3xc4oPSg8M6RAdJ9/u/5ZOTEVdIvYZ92sjYtSSg6i
l5bAmnIYbptb1k2Jn4C1YNH3RDBx2x7tA6NHRaclTEJZABG+FgCZNoHVQT5zMcZokrmZKjsBwAz4
egpVFUa3bD+192bIfsvq2UegVRmxv/PT3hkn+iHcIcMyCNIdVBhRTGVpooHSNOfC6IlbU1bgmxev
qfpXZj6Y2e0y3S+WDAPygaLiQtaZKe64WwvYCJoYpvBswHiECrn3OvI1OlcA5z7SOTnZGogXVvtk
dlA0sJQEos7NoXCAmGqKuzLW36+7gOCGP/tBXHjoi9iolQY/KBpS352/Q5LCnxPDW1ZJviKIQ8iH
MAoI7Dpq13whd9b7jLp9WfuG+RxFz2P5+3EOXV0dZT8MMzAuhPNNzADPbIwCOB69SfZqpwRJXobX
v5UgcWCNYxAHoWwK4iDuust0LWsnChOl+5KDxJCMwYDKxHUjgg3Bj8eBYBEVDH/ckcwamqyDDTAW
SbDfTrJbzfZGdfufqUVe/8QUQ8hBAAitaq6o2E5FZ1QzTBUGo8X2VfNRIy+FIYHiiYI30YB8gu4E
upuXI1+2mQ1xOTCUhrarQRh4iKEzhGlpsDu5PzNvuEP2DxiYrFcicrmtXc63Z3dNUntkdqMGio/3
U/R0/QPKDHA+l6dkNK0BZNI9eMXd/GmtZKggkTegr++AyxjPMDzGzr3aLOJpcFsKC9nnIttFUerN
a5hk368vRHTtEMzt25arYVruAgDsZI3apA7s6NB+bUBPoD0xkaQknDzpyJjgQj2zxV1xkPmeFDKO
9UehWQ01LwtKsOuruyrMH1pJWBAlxbhhwD6EsXwIrPAvC5NkVQ9ZeTjBB+1h7ycVYI2M594+0G8y
RR+pOW5xiBuuM1uIp9YLk+bs99EXt/eMPRNPn7z5D/oCWJ2j4WCxyMe/nuPOjJV0xeq6VnlpkiX2
rDKXvKBFPoi2JgasMUR4SWy/KqTWrAFLSpxnm3Reop1W8M+p0ixPdJy2hti/36SScdMDnI4Y7pvL
sM+T4QGz+ZJYJArhIAbHHYGIhH4tF8LVbEV/DXKw/roYwTR/aZp4NxLJVSfqBaDeZABq5DDCIV5z
uAcRBpmtCQu5i7/STyaeROPBCnuKkc9/Resr+HKQAENXHfgtAR1sZYyJGmsWS4/Lal8+o3QedIdq
Ae17dx//wACjFHsn8IqPAXjEJSZYxJcGnKkb27RTWCZTY7B17YZnMOvMwVyAe8Mgs+tLQpRg69AD
RokIcDGUCXgUCVKL2OojGLSneo8XRxCt0Q8tyY+KhhEtHOrDaMVhl1IP6h2fEq09YGZjBymPW/Dk
ysRrRB8cGocg/QAdEeQFuFsammFJWZZJg6fnMdOhJoPEOXTRALyBKq4OWr/sJJeXE30BTD+B8B+e
q+M5dH4++qXWx3kGRM82aqhkHMcFzNH5b58QdNkBJkNvGMD5C0Re2nejCzJa5GlFfzCm7IS842hV
oynJcwSHBIbYRCYmXVmzllsNidxuLCd8wrpjWgFfmZRMAsAT0GOMMknei77cM2YQO4ZaPQzz6Zuy
zla3OjBISNBCTjj7dN1DZX+fu6uNekrqaUkb31pxUw9kP9VFeN3EpQecL4F7PtgTSxgtLGFyH/P2
Zox1r/9tcQ7wuG8/E5c15bbdJaD5avweNXqj7X/QRH2JLXDF9kMMc9kj6KwPRqz+9SdrgysA3I3s
mk98Nacb1hqJiD+ON/2MOuPPVJWkOeId+mWC/fvNBeNQY16sGDs0x/coz5ethBni8iHJPt2vv8+2
b/P3bVJX/TTmja9DytApb1Ll+6iGNfRZYkAern8uQWfo3Bjnbq5WN11uYDHrskumv1v9SckfsE87
pzz12q0xLEGiyBCYl1H/3CjngEUBkcnewCaRMiWe2a9PUxcasRIqyfwsWSCLoedvZdiCcgsjisDz
hA93QEBpekeLxs8Tw9onHUaK3Tg3bvusJb4WuTRIW6DICtpat3srxezNXJJQWVPNm2w9luwtc/uL
X8P4UNB8QU2fn6atqpl2Rl9CYaXEm3w9Fc2pQc29iu7b8R6ygJLtFZlDxRs6hxpAchcJOYSEmGoa
+9Daq90+loYFIpZ9WTxZzadWf7v+qUXnQvtQkcHtggII57fWopuDpsNvK7fwqzQ5Nsry8t+Z4LzV
msqW6jFM1AVa64t+r1H79b8zwflmF61j17NVQOEpXQ1/TfTgugVR+N1+Jy40OokzxooNC4tCg9aZ
b2xq+Bgf8q+bEYWRrRnuZjRTkupGCzO0SJ5LxbprjHT27LR9M1Jt10/rH1z5qMkAuqKC3Jbw9C8z
muN2N8G1l3WwfEgmoXhi4kWrzrWMxlHoaaj0MRVzOBxPXoB5ddQcCEzp2eiE6B0ABTYpruRdLtyn
jRX9PA47ZqOTYaxxeMwb3FVOea+1khxftBBdRbmJ0YOAzo8/MngPmaWF4LTUj7YB/YPq23UnEEXa
rQHuwIyOs0w5gYHGTcEz/olUDwYoOUzZ/JvwHmFlOaTVBAP1vKxCnLDow3bfnqA+0jLNMiewHeXQ
VMp7PijfzBqUgXhbpGSSMC2IghxoYFFJQyy7rAmih6m4zgjT6JZpoPSMZm/RKeYBaWncVK1qBjW1
oIRizZWkwy3evl+WOQ+hSODLZIBlRbsl5udRBgaQ/X12t20ygWFcbQvSNI1vlORoV+P9ZP3Jqd1+
PPYTNiYSq2s6CGI0fjfooZsZgYmxRdeQgZtFZwm3L8bDTcg/X3Ddx/ZsuirFWSoSFVJCZRC5pZcr
MviX0N1/meHZBh0tHXqrg5l4Wb0sMsJpbIEx/jR2soeHZEEOV/VMKRiptRiW1PSORFbQ9KWngELx
+vEVxfDNZ3M4B4u0PNf7GVYiZdxHzfDZWcFvpUW7MYuC1RolEU/2+Th/AxRWnc2amZvv1OTHYO6I
dVAAcbi+KvG3AycZG9UCqoK7Yi0lqpOlgc/NzqkyV49C2yGSbZB4Lciw0JsCCoXPRlbNzaDyjLWY
ebdb0eJzQaBJu+cUJJ/XlyM8pRgpYl0fB8Ua7qsNldKVro0YWygPtnuKY8klIfxcm7/PHVG1WNe0
c/H3I+dGjSroDd6UCG/XFyEMohsj7Eds4kA0xGpZsz2JMJKUDMRf3B9Tsm9dUDuqd1kmidmCCidK
gRt73MWUYrxuSFgizDqU42u/j/8Gz/+0+6DMhBScZHmyb8i53FAR5L4jlqcsKH//qLuwo5LLQHhW
cZVDHp1xu/OCgYmirNW8woSarqea0Ds1JeiHtfuZLEHWtS/XN0zodRhfwxw4lFcvOlWWFVWKkcFc
NVWPzUq/VmP+fN2E8KOB8hxFQZD6XVCIYUBjXiAE0/gZPbkZxsiip0mR8QYIP9vGCJcN55ZR2i2B
ESu9dY2vWvay0p+j/VLEjiTsCH0OXB4aq25+qF+f+3ihJ/oQZahJOBOIffHmbdIp7OdXSh7M6LMB
crK5Nb9BFhU3VBs67o/rn1O0Y3j1mdDJRXaM4f1z8w7Q6iUtsWNJ9RSRI0ll5UT2B/jHpYk4hC44
e+/xaXE5ahQsOTCQeyC9bo62n5+Gb6iFfTVTb/AbX8a+IGhEg/EAg0lo96Ard6Fm38bdGo/sFmRo
/9YDkXAT5CGTn6NB5H0Fd5P6Lxh+xev8xyo/KQEpgzJL2DVlYxAsnKBcG/S12wbEqcnfWVJCpxR1
T6Qa61+OuTphYoLAfXD6fJ+WQAlomulIPv3FSWEqrWx8lgmFMpTb+dam2tJovWNACnWugeGFtAN9
KxOZko/MCncRkIK0nZ4uuDenz/m6T8fPZP503UcvTiO3EPYTNteArdEauE0dUYUcxu6laV6c+K7J
b5K0kJzGi9PwYQlM/OB4AAMu76z9NKdJqyWA4Wg/F+2Hmu6ur+TiQuP+vn6+EhNpyzihyIPc/KfR
hDQJ9aLwyu4wt4+USo62+LP9Wgy3/+VCasWpW0i4ZIrmmfn3vHS+DmBinrX1a6rJJCzFjvDLHOcI
PR1RtqvhCFOVenqceSptvaKVlFJFO4QOgeoAIIpEje95ji6yJi3KOkw0YBgp0XeK3vvXN0m0EKAU
wPwHci+0I7gswIzSoVagrewnqw0ps8YFPimF+kq+EPIH/sYQF0DoQDkEXchzf6horDlDGiEDWI2H
eXJuLXUKrq+G/dqz+AuXc8GnqLOhAdTbuNVglrex0Hjs/AZUedq0W7NmZ8xHqg2StVw22j8soWoA
shnwLFmcA+izqWbzqiDXIOOdPY/BMlB/6lZ/tJT71WheadaG1dCGpkHDCe+g6wsVuTskSpiuN1Qj
DZ1bqFPm0zAtMI9xJa+oCuTYTLAiDcxeD/vKkWRWQi/ZmGM/ZxOU6gxAduLA3LJASsZ0A31e/GGQ
OeMlHQH7qujqghMTrNUoZpzbIUoz0lpNW78A/T6IMEmoM0EMax+9D5j8Y6OGzrwHN4LkoIlC1dYu
F6qoq2Sk0WE3B9Vl1cU3dmH8cOjqa2N2iPU6KLtKUocWexC4YaHZ80E2yh0H2qhJmoFzF9/xGFmq
R3QwaZPnev7sNp8V9QtaqN5Qh0X1dt11Lht27CP/Yxgybecf2Rjs3jYHxGVGpcxYYvs35WOaYjky
3gUZEEroOxtz3J7Srp2zZIK5tts5Fjobz5RKkA06+8kX535jg9u/OtH+76qZTkp3JNBv+BCuAO1U
H6x+dVO7HhPGhfecGDu1FO0pDNSouoEMG3rpUHM9/6SNkhMlGXGVVvl8SNfkUTULTKmWnb+M2veY
5q9ZqdynTbnLY4g3Rq6vR2kwjk2QZsOfnFUmYcHeC2Cf4PwKZBDNOJv4Ld00HME9HuT5uDMSmU6O
YFvBlYbJf8ZkAEQOFxLMtO2dvixakJP8FZXfEgeMiqbkWMpscC+TzG0KcE7ARlEQfx20XYnaFaQX
DtdPhOD0ny2F+2Kgf2uyOIaZZkl2EQYIo9g9tMYSrCugABF9sgpbcggFDsOYNFF4huwvgXrhucMQ
CNs7dVPi6zWPff7NsT7/wZI2f5+7H/CgS4xIZUuKMSndWp/azL61K/3rqph/qbNxsnLZ4074FTcm
OYeITaDGc4olYcv8ZUZjpfqyZDtnRHIU3VVtubu+RKFzbOxxzmFrpVY5BeyRFrSu6XsUg2Vz+XLd
CPvRXGABzxAec0iOgKw0uYNtWp06LFONWLm62i5Na+uQKEkVTLRwvrb6Yj8XyTjKkguhd2yscslF
jOal1pYNPmXYEx/U4TcaFJKTT9XqQwIrTO6qvbQNLdy+jU3eI+dxttccNi0PgLfXXIe60QqiNPcv
9T16T2/HEC2y0IbC2+8r3INEb/uROWfFmIGhDz1Mx9Y7nb5Ey/24ym5btlHXNpLzztKl/7e84Z2p
JleARpLH78DK7pIb/UYqT8wunAtzKDQQYJzwwOIhuU0ctbqrY0mMFFHDMM14Ywd94O6HvVy8U3gS
Nsa42y+etBhzwTBWrfeq/kKGk21KLhVR0sA6S/8siDsIZZos0PuDjXG3hPSvNASpWDCGalAe251y
xCG/fvCEBjFI+DFSaOD9wy3KwutKnRykDcupezXAoqT4Gl53Rybt2uzbz7EqsSj6ilBl+WD6ghKT
zsWTsoWwFMSAW98k+YF2NDQVCllI2b3JnJn3jK0Z7rIpy6FZTQ1m0tbwSnvxkyHy7PqYSYv8ogwT
hB3/rIgnvzacYehWaAD7TcD0ozH5d7LuGVulfiMb4dJE4WNri8vyzHqExsoEWwyeqwXGB/3oyf7C
ILqan9z0txo0yZP9dPjtwjKix9Yy5yhpl9hmxFZptU8ayPId6tWRbHBJsmt8c7XLKzBSsV1b3Tdq
TJ6p39f5lwIP/+tuL7pvUDdEB5+JnQC9B+/ZPLS6oVEGpcF9Q8zas+MfY37olEPsvC1EpqXAHO3C
ETemuIhYtY3qTlBrABvV1yn/0WSHbvqpO3gU2JqXxt8s87dBu2ynNha5E2YkblbkpGp93SoBuEzx
8qlRSTtc/4TCc7yxwh2wxc6MsWFW1hQiZ5V241goJWe/Pbd7vhh+kk2POrMjBsvg1Lu6uFnVymsN
yVIuJy4+jOBlissCWAub8+0Jgr4tqHXxdgpd6t01wKh6jLWcSfIln/LamzC+Bu5D0DTIJhYua/Ww
zVDPqNYwgiH+TaO1bmrGIyJ+F6xQj9qtNzkmPcYCymZZKAfFijx/a47LeQq6thpbrK90BxvwFTrf
JORpjW7HPA6ue4jI87emuFQnsa1y6DSYKo5g8IUGF6OalxNIisxgWAEPQhUjMwav/5LoJZu11DAx
TN5c9dbsv67lXV9D+DLftQDLVsn79XWJPuHWIHe+Fqt2tLXQkUel5dFQbkoSe+PyI1fXAOm+f93Y
ZecBbDJ4AKKHyCa9LyiarJxEulUouKCR4qzQFdwBUMC4y5h46UtxKvYyLnBReWhrkm87uN3cKU0K
k5M/A6sN1S6gtclRfWSsK51XPxRhvJOVekWZCKyiuoD/MqQJFyiHlSSDGn9YTe81dFdSEyqmM+Q3
y50Zg9DmD240sGNiThVznSaEMbkIZi8Qxq1nQE9diJO5pu5BBD1EWfH6BgoeGagsq4wKDvIv6PZy
Vw2NVqLoqJXa2pdVf0hlJcpLQBJzEBDMQfnMBvUJj/scbBDI5JmK5mU379vyPq6pZ8a930CoKwE6
JBpn385UDwDQ6ysTXNYw7KD8AZFhgPu5DWta3IO9gZWNltWFyuCmu7yrp4fYmecDfm26v25PcNDP
7HHnrnWGugQDOuyp/S5elgNKsRowfv6QDoGaj15nyrAVws3DHCZ4qlBHuNSEWerByGkDF0nBJB+F
FnElH1FwjUJH6pcFLhNpJyUFzS4saH3rRdOzFpt+Jp0eEG7Vxgq3VXqcoAORwsqIKa4i7IgdaCpe
gJ1ki0S32dlyuD3SaK+pa88+mJIBiZaVD2i50GNRjomf9kPm6Wi1PM00+5nobe+ts1P4yayO/riq
jSTJky2aO9+jGut97cA/3XxH8huX/tDV2zJ7uu6VouQBqmNM0wAnAVrWnJkO2I5ozIfON4vEG9Ea
0OxDX/90sjvS/WVD/4zWpVdCeboyR8/ICs+p9kn0qcnv9CFsFQk4VeSxm1/Dx+4ZQ23psvbY6ehu
VN4LW1IDFv59JM0QyQPR78UE3ToCKF/ZFE/EJQ4W47GG7IHkg7Jsi8uY0bX6ZYLzochxq5VoMNGf
siMrMI8H9cXGmFAJNevfn0BE+Nxa47ZvpA0EvE1Yc+tX82RAdRCCtsOexJiwRKduJ33CCUokG4MX
vPI5LWYlc9jywLVnQyaYBOu9idEzHTykhb++SD6nyJ4O8AJSBzgpUGjnFxDp7XwwlA97TDEp27nh
es/SB/ZSBFXB83V7IgfZmmP/fvO0Utwyr0fmIJl7dOOHQZH8fWFC5GDqEKIruLjxAjk3oNlmrkSm
DYbR9yFgzOTml37yAIXwh6+gxQrcoHpPJHFNFEpA7INYhQa+a/LINxrF6G/3Bfp/2n6KfpL61aGB
VcveisJYsrXDfTxqxGuT5GbuD+/NcXqqbtn8KKpo5b6evBadTygt14Hlo3scXt82URUDIqMYOwe+
A4QAPKrLpOpCybwyvY3ike7LvenRgElTyN8gHzUe/oQjVKrgkEDYBIfy+RYqa0sKvado65+sYAjG
2+pW9VnKV7LDt9OeNUTMfQo1FdCQhmzu3QIFED24h/7bIhU9FW0u+K7QIgCfBdR0uV/jGBFtmwm/
Bu3/oAM+M3UAB3xoQCZx/RuLjgZeIlDCBYKGkRacL9vptapJuqYAeMjwlbrwtVzip6JsYmOBL0XZ
ZT8pWQeqjMIawhldQHX2TOfH9WWwn8nvHk4CYEmAd2EVXDJRFutkNGlVAmo/3HVzf4ybwsvMOYjb
3G/N0QcAYV9Vsu6fcJs2ZrlrYaj0zHRrzG6npv48DAuY8NzotR1GX83sr9eXKEyqt2vktioy9Xkw
WoJH5bF7LSFlMsIZi+fqJKO3FO/Yfz4mHrHnPjFWgwrF3bTwoxbO1x8ag/q68ff15ciMcG8QUpGl
X3KEr7Q8ERusYXpINVkD+vr+XHDImknpxAtFQ3SwgWsBtnDRbpT1wRqq4PpqhKGKYLj+Y/oKomjc
gU3bKaq1LkLJxHHeXUW9VzoSxPYSxqYZlpinVhwnnIbhNLuZb5AkvG5fsFAU2HCC2Vgs0C/sa29u
uLZMDehd4qGaxKrm1Up2otr0FlPnQVNsSUNAsHPg+mMKY3j9Q9+W2zlauG5rxzjQrXKb2p/j+GsW
fbq+HEFUAqwRwQ+Dvhhg5t+PHTWzam3ZCyRpvJQ8kFgqliLI6LYmeMJ3O1eVcs3wclP3IPvFaaoO
thehwgX4nS971rM4wIUnGGNwISwJACUuPBHoa0b23AFw7b5ZzinCisyQxHulPdLldxHrxkd1Bm9v
pqp8gXQtKtVp7RwLQ6f5EAMCOuSrn3aNxONEOQ975OMdCtQriCy5cNQZ7jA3gwHA66cROQ/dg/ps
+Jz74IAEDUj1VpySJ1lkErk5ky2B0ikGjiCnc+7mMSnUCPA0TBuVhYfR3Mq+IXnrzeBUue6AonqT
gUIhe2FDq+TiAm7WtbB6kM6wi4NCTDm9AYHTbUkwv6XFQbGS1oPSWIFOQOdqnruOd2ZB9yNZnyEU
GmZl/ZABgHv9R4kOHipuqEUBtQmYFHfIo7qMwLgN5GFf3sxGGCW3fbS7bkIUxxg1KUAk4MojALif
f2Fb6cvFiQH3Ah+6l0TPC829PqaBUT4V2GBof6butxRit7nM9Ec2xx2SM9PsxG5iWJ8AgbUW7EQq
tzFID+vmh6MpOzXNA4eCKE6rvQJKkFH2spTfs/m9GMKS4v+LepCr0YfGWB970oN/r7m1xh+NWQSN
cZfZ0y5vHqr8kaTuFyTvXmYnr6t20LN303iL1Tc7CelIvSIbPMt5UEDCvaiB6X5dq68thjCuf1/B
Fp6tkbsm1CG1W8fGGl03fSxK50mJy6PT5pJcQXBOzsyw+Lr5lLWbGzQpYUYfjR3pVa9OTqmSnNal
fr6+IEGkPrPE+eQE0UFzzDs8raLC07UfsSK7WS8+GQqhG5i7y3lk26pDlQNy67edN/1coDPYe1A3
3EeH1fI0hoo45Dvp04NtxJkzflgFWwmrbwOmx0XsOaVLl9qwaj2Q/fDI5BT7ncGkOQYQwRf+InGM
y4PHGeRSSbRiys5RMD8w77LHaR8d89sW9E0qGjyy2+giWWamkKNAIRRjvOBhOfcOc4lhrG4xnQXl
p36f77uQAeRkyfFl4Y2zw7x044WmOrld38IOjhfZu7v5RvG70HlzIViX7mRH6/8xB5YtxlEGzQDO
UYzScMsx7TEKdtvdOrt2j/v1jgn8dpDblRJTCx0EA0f/scZFq3Vy7YaosOa82J1n7dBMQr97ek+e
DR+0gH8yRAUhMjbCggIDYj/nkCCOmbu1MRPf7L6l5X2JqZJGNhF9ETZYP2djg/PBUtcGUEbDhmt+
z9v7nNxmdeYpyW9fZMwOwOAWVDuhVWRwa6nbsp2cwk0AgHAXL7KgY2jpj0otm6sThA6MTqFRhSEH
HTUMztGzjuTG2tsJsMsPEbntnMZri/frAfASgIrFoMcH0V1k/YbLj590eR45BUlTwGPWnen3+8SP
9soDaLdpmB7avfVsPjTET56He3KzHOzfDcBg1VCxNJs14+D43I2SjnNvl1MJlTHy5gwYvK0kd4no
XLFUHP9BN0eDEgd3jMdyXhKrTlEcNBfWDT6woW4UQBgah3qzpJr7AWDnQq/7kbgy8kSC0sG5PUpn
TEVYPcgFd8bOUvxev8Hw0LPiAYH02QwYFnx8oweoS3yB3NTOfVWBa0nC5XPReuXn67vLPJH/LcgB
kXKBiwAsfpwHAWq/dLZroKuj/rScfa2Go35w0MBCEeO6JQHdNKPgxZFg5CRo+HPL7gsKtsOCfebF
m4GA7/3sJW299R6TM5Wn4R+he+yX379e8WZFTEG2i9rXRaKbGmo90HgCcyiYqGqPFS+joLrpg/LV
QA/5xNQH1YNm+deXe3k0z81yGcrQzvpaRCNEVgwFwnyD101vtbW/buQyi9eZFeg6gOiLlRG5b5os
RjNg/B2atiCoKnbD7QdD1c4Klwf6fVg8ZI4mVCycx1ziN/+PZXToIJYHOTH+peKWBsS2SliGGnu7
HupqzwjGsh0ENL6v0aO7gPMYNVO8NWX8PhcZGdYM7DcUJZgM6IXcFkbIK6IOJcbhpkctepGO2or+
vvNB8Y7ECCVDdmQ2tzqNjL5vzA7VoSq6XUsXOANZheHiuYwl4PAjrLk4dy5/P/SEWr2ZTqWfZxpI
YKwhmMc1dCrjKTOtxMdozl05d5K4c/mg5axyt5/uRJTWcVsABqt9n0Iold2lYWT5FiMvZuzNoxnk
D7Ley8es3XmIOV8s96bVF1eJ68RN/fxn9JTunKBeMM+ZjT7YkHYM7dN3gXZI9woUMN7ncN7/Sf/n
fOk8omlwIeKaKCT1p/Q4Al6hfE52rj+vd/RDPSrydUkN6bKrwFnkTqYG1qsB6AScf/O5Opphtmtu
xs9MK2j1azPsa0/Zq14eRPey7Ffov0g/AKxiimb8K3p0UJFrOva9oR1A1E+TDJ0uM8ClveWgunms
wkCR3bb18zpKCjyXWRpzmF8L4A7gWEMMsajdGhMnuzhNUZxovJ48I3mTXUksh710zV+WuBPRqGQG
tQ82SX1aohCC7iFzi7j7QOKi7xlKwrXMHncUQBKzxIXN7O2jO2vHBH7TWwouwTJIA1mclHzGj3L7
Jo7hiYSRwQGfcUKtIRtAe6mlgW6ur6oMTyF427Edg14xkyxmhEPnIXNOsibLaniEpXnRHhi+IPf7
AvA9BgnvdpKvyI7O5a79ssb8c7OwSFVsSimiJ5hEUfk7rHiZQBn2CA0l+UNZdI9vl8YlSE4/AEta
YcuWKdvn2bJHHnlEuzW4vijxmfq1Ju5MgceQzitolPymwTC0G4Ns3dVGSbpw+S4+3ybuYOllYaWo
eePO7t7n9TMwiMDHzirqR3q4jImnDN//YFXgawK23mGpAhcEh7pvCW0gZ60bUzBPim+05fG6iUsI
Gwu0GxvszG28AY+DIga+DV/ufcHDxDgw/an23f6oZPwLET3BGQZwFGgC4ObQc+ez925OopICHe27
B/PU7LIHXJpHDUoLnR9DheD66nSZNW51XT+lWqYlmZ/1oY2xlTb3HvIDRo/CBfd4yCZXkGQtOzVg
bfjoPg3+oMqBpH2zYO5wx65bFPMwFUAmVvpHISDdzydU9U46AIKyqCU4CGfWuMOt2Qs1Eh11qS4H
uh592zX5cf2bijwGJthYOOSWkOJxUVilWZ53Mb4fA4MMD/MxPTUHCzWb+W64wweU7KFoRYDuOGDi
xQPE4rGy1pR3vUPTzJ8BrrSq76MtQTsKJCrAQGmC5QCHF3hcfuJOt/tkaCDJAfHqj95ODimx9tk+
OSDmeGSpVVl7XeGhokJ3mPsN86DyWRHnX1SNBLEZP4VJEJgQuQZ44/w0urkbuSmEx/3kGO1ZDxew
ihBkw8h0ZL0S4T6yCUNcOcCmXDZo8nhEzwKqyRYaM0DMLnezV/oo6My4eea9/P4W3AVggfvHII/z
IpiaoShF4DCq1qHLm9BRtBNkmiT5j+CljP3c2OHC5lo3TQ78PVP3bXS8WItdEtiNlxSY9AVr1iEH
3ibqPcmxEG4d04dGJw81F77QAi0oxe5HhZUlxlsD0PEYYS3yVMQVmRqt8EMCFwVkD8D3EO869xLq
6GVtFgvUCMEe6pLmhjjrYZ6iN8mSWGjiMgWU4XDGUfSDpsMF+MNWZq0csKQKWGpEzywgX6wQtZ0V
ul3/xv/FC/vHIF9KGs3ajZMSl8NcTK/JoDw5TvOY6e3P6wuTmeG+H5QqlrHRsa6lRMu/uOnqH4ou
SRbEXvjr4xnc1dMWTpK53Voi7mcUhXSGCcThchagheawf2ygJr9bZPIzgqx1u2U8zmClqVHnBFbB
2KQnB1W7rSAl6YTXP6AwdiAcWxhGIqxzzaVCEdEH1+ixUV0wdAETAR0OAAcNIXqgO+Tij7nkeAme
/NbWIBcYI3ViJWPwrMUlmvDRp7LXPF05gc9yjZ8tGUO6oKaJxg6qiCo68iCk4od7bZS5J9r1uBIe
oqf2mU2CdGGtY3yB1e5lgE7RFbe1xl3aCaSMe2WtKxS7fqbLYylrnYr8ndGvo3IIAgLs2Xm86HM1
SYoUq5mtv9vmTemflVFG4SL0940R/r20LGhOGS2MdIF+uuuOZRiHnhZ76749DvvuzZRc26JXk+W4
FhCV7LWLGHW+KiNbqpRQGMzUob/PDA1RfsJ0YR4nvYfGprkH/ZUCurAV1M3KmJV+knTzbo3UUpKi
CB4GIJfCp2U0DyjocadBXXKFDvqaYcpWu20000c+uCtpct+ozZdqGcIC+EWwE0x/S46hyHHwZMQo
BRryuq2zjd8k7+vilkmhxRhM3duLRwqklzk+Ox6ST0vtlXoAoMV+kKGmxFaZFAXYdPAPLqNNgDFI
9TXJfTBFxvjcOghDu+frS5PZ4I5EZma4zyp80prcu0PYAFtw3cAHpxB/ueHF/c8quG+nrmWrpga+
XXFUP7kP8cE4uJjhKYLxMHReOXrVfYj/hYpjV8ue4KID6QI4goeVi/olf4HHxThas1qWyFBU3+0P
pm/dgB3ko47YFAcLMabwZeUTmVHuQoKOUdOTRs1ALJF7K3oWvfZztmVnQbRxjDudSWaAyomnDqvn
FZdqM2R+AXpmX5sz0HP0uS45cTIr3FosMHoZJG4R0bJnnbzpsvFK0d8HvhblPwdXwEXTzk4jO1cs
mvlkeRidl7yRkA6Irunt3+fc2zX7Pot1/P2JPuv5N+XTpLxaNLzu4qKwtDXCebjb5crQOTCinlj/
Od0vYPCUU9zIvhVb6yYIge+vXmwXZhSTPOdNugdZY3B9JSLX3a7kIsAaMyRoYMKNoaJXHoiTe5l2
+O+McCmGURW2nbI9L+j0vaNj0EdzmLSlZOuFFyXg6ri1QP6PRj23mJHGEYkBMf3fd5eNIggUq1B0
6SC9EbCXl7wqIPx+QPyh0w3+yQvw+jgOZptWS+bb9hQoaufP7v1IJTyLogYJTv0vK5xTg9pZqVEY
yNAgaW7dF/30v81C5NcdJh3WECCgv2RBTeh8mGFCHx+toAuwab6WGXDjCDdJ9SXVjiBlk9wT4k/3
ywAXaYidFlm/4CKytDUo8/nTgscrAbH0decTZtToZWNmFg/IS0irnQ5FZycju/BeUgVTs7Zf73Pf
Xh5TumcVbqbRed2mMAj9MslDXOtaJ0W+YL80PfKofkvqk06+WVLmAuEebezwiRp13W7qsDSHmuFC
bqF8IblQ2ZHh7/LNx7O4TQKwPjfaGhbapNvnxt3/kHZdy5HjyvKLGEEHmleaNmp5aWY088IYs6L3
BiS//ia0d3fYEE7jjM6zIlQNsFAoVGVlLu7nanKCAYhukkn6gEKH2KyGy36iRqfqZGLXIpfe9xXo
XLPsfs7z8PLHkTkETyPYvSV3DsIR9QFY/Ds/CdufgFr68571AS/bky2L/X0TxRunJkocYwsj0FZ2
ZevVKIipTSc5TjJf4C6LhOSmVk8OcnFt3pVmfoQ6vGTnxCZslNCY/BveBucrSdzFihR9hjMU5s/I
zJ/UTPbK/g8f57cNbhlr18+tNWG3Ki1oFxRHWIfS9cv+CtURRpPtBurj5Q8kWxZ3bejxMOdjD5PZ
AtKHwfVSWVIlTImZqP0/O8fdgNViu0ORwLX1/RyoYREkO/NIEB96P75yQ/ub+9ChTp8mHkE5zQk7
2RylbI3cQ9W2uzY1S6SoRt14Rv46x5KQJ/5wmIazoBcJnmk+PR3HwhpKAueg/mAf0O8AO0EUmIZn
l6GyH77JNcmEsWljkYtNfZIqdk5xgRRppLJmLITMzVT3gHDzZjJ/sua/LjsK8+93wXBjkAtQnbGU
A8Bzue9kB73IPGINOwqY82Ur72l9dGhFaIi6GLxDHsPjPNx26tYix/ObtQEYC1P5urymJ/b+tIKp
84DcA3wGQ3A792h8IAa74MZ0INME7jWDP+JrP09dBtuunoDj1FcyqNsWD5dXKHLGrRHujDetDrVB
VtDoE3C4AoZk1DJvZDcf/6m2JrgzPUzVCqLPBs+YXYGRrRqg5frIYD/y1oIIR0K2trjDTXGk1pjt
mbmfQKFaBMACAnJUPjgBCdmosnXNCKBA9+uZGLE92M+Xt1Pkllv73NlWp3QGMSTsT8XkJdaRQI16
qY+XjQgLdxsrPFKlz8eoi0tYmV9oGJ/WQ3NgIF8QcgAKKKvbCTPerTUus1mIMvZLaqLbFiyh+X3S
Qa9efHG/UaDADct3A/M2vVMkGyn7kiYXUYgdDcmgYY3sErgtb0cg8oovDAy03jqjh57KL1b3IUF6
26F80eyJZJeFbdXturkQExdU0WmCX5AdF/B2PwK5hrIJGOYP9d58nq8YwbyOnpV91H6ZL9WjfpA1
7aQfmp3eTb5SmiN4liz8BP1hffm74dIGBAyFbwD8j2RH2wVzAadc1CGrrA7noi7Q0ZnHFyWOflhJ
JdlZScwxuZhT6xQarxHsuBGmw0FXTtzPl08I+w/vQs7bdJAFqMU7TAHJI6vE+CYqG8nU7HS9Uvbr
MlVXk6L1QVOMMkYL4bHf2OOcNW3iHvNhsEftHv2W2waDgQ61vMurEt3ruNFBUglcgQXCac4jFztJ
hsT4+1Hdhx2gSKyQh37Lf/ukFnwpjEig/glpBUZ0xB39tqCD1ZpIJCZV843O9pDTStbEtob7VGcm
uK1rV5vEroleTr9gRax/tHa+8diF5q4IFcUjkltVtiRuD9ssiSilqAiq9WNtI9Mr1eDykgTOd7Yi
9gs2h5YsWrSoE8u+akQm9Q7O4Nn4SIYr6QHLlsKd19pW6tx2kcm2JjQsSVDqg+TriJdCAKEF8RPG
arnrDBLgrpa3FBYaOp2UOOl+TEPzMK92tjfbgnxo5/419667QnO9Sib2GnTM+x6VfdI7QW10QUtn
SYFKcGLxkfBysjAUgQyLS0qWGZDoeMZDY4KOetlea6MOWaNPlz1BaAStElBToLNsmJyRolC1bLSQ
FWtO5GWq69Nk9LCTkrggNIOpf0QGSLsAiHPucJW+GEnFkm8NzLHWzazexI2kbChyNUxKYVLFZoxW
NufTaYfaQ2qwbogy301qcaKAof35Ztkg64SElY7xG97XInuKrW5IQKO9VPOu70vUWPtIDzCE3/35
BYTS5L+meD/LUoir6iNOaMxYC4vJ7+oPfPmtBS5wurNNqVumOeSXfkT1N2UNe/vh8n6JzubWBBc4
1RYowCZGeyWe8t5T6Gs8rZmnRcPdNCYyFxNlItA/AHM+VFV11sY99zFzzWZUGVis+TtMs1pu8pp9
/u9KuQJ3gzUocqBUaGGWn/Po1VprbU51vEqm6KUchqeVymYvZCY4j9aqwVqJoYEzeyi+FsZcetVY
BJc/EXttcHcbBidx9EEmpALxxHlBk8ZFaSiQe1uLPjC028XBZLizeBD/Gp3bzthfNifwCJhDow2z
M+Z7XXV3dqpp7XXAIpZbqNp7lprvaf5gNV8u2xFuHRBOjAzZYYiyc18Y9W4p6xxfZ0CpM5vQgJXd
bOw/vN+43xa4Z5zjgj9dq7XMz/vF9ZzYvF9nd/ZyYwiqPA+sTMbPIvbvzZq4m452XVQlK/zbuKMh
m5t0MepaHv/m+pTOTQq/FObJgCsESPQdU0VdNMagdVhfcq2SU24HrLaGgaqgfAGZUN0dyMMa1rvK
l1kWXBWAwf02zH7YJjex+5UyZTAU+hPof613oE7Y9SOVXEiiRPXMDOchyLq1POphxrxJumD8DAgs
0N4OBKfZyBwEqk4yBKrQJzcL4zymdrps7QZ8vwRvCs35Yv65ZjKGoDcGOAcxTXXpVQKJlMm47obb
Zf5C9I+cq98meOggxUxDaa44V4lTFzeRPo836eTIPo5kp/hRcjLaUzvY+DZdjf4/xbn0qurpcoQQ
H6fNUrjLqddMGi0tPke5hG8lyDKMjl0JJYQrBwrQnnzQWrwsSB8BVsoQM9yVEUOHuZ46oF76yf6c
pOSkKLIumXBVkO5zQLrBMnx+lDYZm7ZJl6xGNbD+rofxFfqZYf7MOLDkA+oi6I+tgenCBRuXjelL
7vbIJnQ5RyOvfaR0oOzXTvnN5JVHRl8+/nl6Z4PjlZU4HZCo8VCNatBmvanAEpW1sZ+rp9n8etkh
RF9na4Dzh3ZZNTuuS0zbGw+92XvZ9Py/GeA+f6RFhpqtSuXHfYw2X+fNUsQt+438pQSuF/D14du/
n/lbYltrWw1y5uyK0IL0Kr1xfeuOwfrVgytZj9DXtta4gGYvigGupiz3E6A3Q8tfT+BeG7zpFTIU
3nJKf1zeP1HDHi7we3VcfAMxj0WGnjFMvNJQDckhvlKpF+3G9A0PmO5QL/1AbxYZLBvMAI7m/RRa
ntHabAoob6q97jtFH6bKtxJByV374PLyhP63scTde91kxrXjMFqEqla9ctahN9Un/mUjost1uxzu
1ovzBcPT6Db7vfsldV7KZfaIjJ1AlBltbXBusVqao+MeQko5ImvIHwY1GKebJL9qO0OyHFGSAio5
HQ0QABDfVZv0slPVuEVQUHTgDbP7HGRG603US94xokqvjbFkjLlqKGy9KzJpVlMONHIAFbnTUi9B
04gphnzLAkY6SPbkle4YpTYoce6KWx1Uo6l0xk/kHtufwIWnboCqcW1BmdMY/Pw7yFUAS6BmoHzv
XoFkPpa7eJf+sd4GIJRbm1zEqsYUQ0ImSN9m/Xox7y0UuJv9nzukgROGyoNtEbBUnWd7tHTjQVVT
3CDul2Je4PfgRJdEdpFDgqmbmLqFGiHoLM5tgFyCJF1U1H5b32dJ0MZ3inmyrN4zpuPl1ehsR/gA
vDXFHeK5tDujqKA/7Togsk4i53s/m+TYzrFyNTRZH/R6M+wbVENCc1bUQLXq6sYd4295u8wnPJNr
P1qtinpkVkqIMFv9zh6a8TiRJdtPJLE83LeVvw76cJsODYQt+3kNLy9C6Gmb7eJihFIoXRzleBK6
VuQVYBkZc0VymYvCkOFAMxn4K0xp8Oj4IakmmkMF0l+rPsjsGxt6LuVsSqKD0AqIzfHFXdTYeXB8
QoFWdkpYMW3V09v1RSucIDNSSZ1O6F4bM3y8I7qh9BNI40ynB206eP1WlJ88i6wPCghHQjWrJAsT
9bsANf69Mu4mXPJWXYwVWR5Y9mvcvQnuXrPB3dt9NtA5dBGBir3sKhT6xW+jfEuvyjJcSuyjQXLi
eS7N58FeJAzUIjoGLAxa2mgqA5nHD33bfV91aWfnvnZn7Z1XRnKchun+b22rIsyPazjsZRNYog+I
q91CdwSEiYDmnceH2sw0MymQV+SYp/DWWjV9HRC+K3WOEWN7jLnjrf/HcjWIrVuj3CcEV/uCpjl4
pFLwoMVOc5jH5WeRZFfgV9tfPtCic7Ax9caMs3lRg8UnL/IB/E5l2d8Ui/FJt9ufjiILsyLYClSd
0f3B6wbbyTMNIkPKQOJh1373c8Gk3OOKRxQSz5DNfUEb1AW7WZA9ps8R0AhsyvQjlQPoyiMdwNgZ
4Phc4CJ1kg1WjRBaWPpB7dq9Zkc7t5UR+4u2ExZAswPOX/B3cO6SRlmZg7cDT6z8YILKU7F2I5Eh
m2RGOPdomn6Z4qau/Zo8O803az4NBvH+3C82C7HVc79XuyjL7Qx3r15AI2O9Lua7qpRNh0gWYnMX
fNTYI9BEeY5QVehedV8ECCA3BRjadsQvg+yGKdXI2sSivBDMPIBwwh2sd9wqtlMvnW1g90b3lizX
MbTPrWuVfr68f8IaEsZvTQyIMqQoP4BhVKbT4AkMbrHom7UnKMkp/tLdacmb1gkbWZC5uNgkyIfe
yIzfD3w1SwlJYapjO6/y75A11MBVo/htYCd+/Yzhbekgs/CuYQxg/1jk3F3L12wwZliMZq8vQ8Zz
j7zX15+1B0zt6U/2nvjNXgYeFD4uQYwDVSXC5mL50kKqNLqV95RdcUy7hqW71nHy6yODVCiSNqXI
SbfGuOTargHlqE0wKZt1P95p9WD6o9pnN6u7ykgm2HbxGaJlQS7KAcMEOpbcwR5HjUxmH+ERS8ur
2E1O0wSqicjdpWN/F09GMI79k8RPhTZtKOZhkA50gnwn0U5IPEUaCoPFkV6lt2w4aT45Vz2Y2o3S
sxk9Y+xPN/oXJfNkH1K4tTbqERabp8YA63mQcdZKKQYTD+h4dAJq6LfgXNnZqxJK1siC1bt9dRxw
NDA2IvCfnduZQe+t6l2J7gXg7qxHz1j9GXOHfbxsSZQGYSD8X0PcedC12pmKiGJBYFcd9ZtRlZFo
iH3fBaAPpFigquORs0o9ThT5EY7cNxoy/Ss71O8Y4LhmM53B5fWIYqW1McY9WfJKpR21kR04K+5n
QukVeETuV2jjAPcny++E3rAxxn2lYlXWuOmQItAr46XsvQKxpDs518uLhSaKZ4Qg3ruNvl9eocwo
98W6ucy0KsNt0NF6pxX1IaHGTs9XyXUgMsNeMxh+MHCu+SntqXK0uaYoh9nTE3GPCsoEYyT5WEIb
uoXBBKhBMRH2cy83pm6BhC+7TdFQNehuqjDJbOwu7xf7J/xRQoWVnVeUEd+JW40AB+pLArZ8Yrrx
zZpVj+CpVXZ9NUZ+bPcyLLDoQIFVAnToGKIH1Sl7U2/S02TtUjLFa+4bxi/XvHEayTyM7P+zv2/+
PwYkUTB3sZyma23frhMIjlv5R+I6ELhgagVVJtJCLs/p9IS6S4JVTKPm1e59P14XCeC4PfGM7pcJ
MbnLH0kU07f2uCtLtUH4NKps1zBuqmt36mT7Vg3yRWW8NuLc61qJe4u3ESOFKNKAMobP7le7mVNS
mYU/guh5TG56skr8TuTcrD7DqAAN9B254ABoXxvXrlr7+fpNAZt3pVxPkyp5OwuNWEBwgI0TL3OH
Of/GG8CXsmSDQlp/Xu5p/KpS4M5z2QOdXeL8CUI1EtPEuIrAZsJd8tk8TUvjNLk/AlTlDD8GLQud
Dvd8sk+S3GsScNDI1C5F38dxVExIoanFyGfPF1amYJ0lDdR4KytMtWtVRqAqXBNaPGioY2IOFZXz
/79oWW+3LCGbdmyerNzTnbKXN8mEGS7YbP61wx1XAHv6Ne6wd+a3IcjBFOIzBGFxKiFyGTL1QBkh
sWjjAKBnj0bQeIB/lltYQeI8XmCQpKo/9DaAKpKhMlFA3VrglqTNpaZmeINjbHJqv9Z6/2LADXyi
gLjcU3IjL8PLwUGYQbC+PV7B8IZ3vAmjRZwxZw64xsFwTfe1D/bOzrPumByOepAlecKPBvp9B6Pv
Bq4/PsNcFATY1NDRYgRfDr2NIQUdH4vvbNYw3Y1eLym5iQ4xVJw0vAsA+AIb6vknw9wSKkgUdf/G
PjZKUPfIWWRbKHSLjQ3uow316kzrCBsEiiR+AwIiJ1CPZA/Uw3V2YDB25QPxb7sq7gTrVE9pjQKG
74AeC4S6SnUfT5Kdk62KC3/RSszcdTpQdlonfXlRZMOnIkg6NB1/fxouiPdGkdHegieYe22n+3T2
1oPtD6/1jY3phhFPVMYWiVdH0IeMwtIKG2lBT+geqPajpMcInwmX8E16QrScLVJJH5vuccZ0xSx5
MbJl8BEePB7/muAifOuiNpNYOGBxm0AnqfjlZuvObSLE94lgJEz26hCEEGRjjMEPNAW4HLn0Io+6
XktY+zuaVg+9oJBU06kiWeBarsQNBYH+zBSXWRT9gHnNGGWhqnZuVHO5ofF6i6rkyaKqNyvJDa42
w+vtVXIzy5bIHeo0d4kKzGsNIRQ9BOfSYcgAQsvzU4XhKUl8FNpimuToHAI1/u4Vni2EAsgLyvvd
cJwUPwfl1ifFn/z2SJ+Sw3hdhfTUnnRZ9iEKzEh1AcUB4pagR8/5TbxQU0uTBjXKo7FT2MC5FZTX
DhRtphtbwam4vFCBm2K6HVgQhlZlqLvzQFlbitGBOigDLzbCynIzRV8HkwZ697UGU/VlWyK/2dji
SaPA8JF2Vg0mrLTEOAqIbabODZR58gqnPhTO+IjQ8LUZR4lZQURDOkJAHK2iovKuy0O1dlzGAe3m
iEzovJReLEPLCz/a1gQXT3p3qUgds1r94jF21XIPPh311wT2QMatbsm8RLYk7qvFbafpeQGkyDIs
d+rQPHWxjPhC1KncbhvfzRnyVMWUiQKEZEBf1bDaDSjVg1wvzO6QenlL6tGfmBt090DbADrUHwzc
5fFOVtCULJWPaxbUj0mxAnVDZwwHaB6b5b3sloKH0tlCuXCG647Guo3GOaBz6a7qdNw6Gu0DDUxB
wVpO67GiXbynTffXZcOCW+jMMBfPSIZWhME69gpFimKkR0ctWCdJEq5FICzGOaRBSgPvdeBjzs94
U/a62U6oFlFfuRuO7T66z/3y2tpV32S3kKjFc2aLfc7N62lIMhAxoAIBW84DGF4RSwDkjvZs6M0O
h1f7U/a9edX8+l65kr8NhDu6WSn7+8a6bU8aZqTQ4Mm0v2rzKmqoV1LJ8I3MBrs5NjYWNRrjtKnw
1VTINnWoIybos0Z6+QG8z9lWcolSpNM8zVVW5EtnT8VVlMlGzGRL4cLWalaKvZRQO22qO2I/2nja
lKXkaSOzwYUq1V3Ai5sNja80bVAT+migDgGJHFnhUFDe3e6Ww/WqqnyAfEfNnNxBKwCXih2F+QSc
FJot6oLrFGJexZO+LpLbRdT+ODPMJV4JRgFrUmMT+3B5Xb5rjudkHvhAUF1uHqvbGNkK+jyyS018
5fx2dYeLWgD+K87EDrVz0xz1EDk0nh1/Y4zkBCTCILwxxkUQxCc3bxZEKj26VZf7xJEkyxIncbio
QWxFmVcNVcuu/GomT3qOBhKRDeeI3qBnX4r9is3JtWnv1MaCgZbytf3MJlHzfXx0b+JnKJBAx0g2
CSbbNC5QtCnwohpDBpZaGyp2dl2bMjiRMHvbfBcuRNSgUymTHE5Q6vvaIL6SV15sFbtZ/wqhtMu3
ldTRuWhh52DUNm1sX1qG4+IZu7dhYs/+lNdeDpUrFf1aOSOSKBHfXF58pczp07zLU9TmoTQAlsJP
y3TKoGg3Sin6mA9zD7atd/DI9R6dKcQqJv0M+R/09/IwU/zhMPvGVfsr1bzqkyz3Fp5hEDRDCBGX
s/luREhd3MpeZjyk1JUm17ZCASTRejdozBGt74JhJErV3lXjfEqTygxso8hvC2MoPQdC1eHl7ys6
g9sfw53BcXBdZUrWBoN+i1dFu0jTfDv7gBG0PhxgSMHpgZnF8yMIjVBzjqoONRNIuxvDbe9+yuLj
5YWIzt3WBuenOUZK7aGYsBDNvaoXIOyi9HDZhIhTg0mm/LsO7lZbhyRuqgVFjDdewBo62vmVEv59
IMzjGKDVzig1lhO5z39cti1cnokCO94yLpjZOdNuoi01VSIcw0n3m+LVbSSIDNGJw/vzHwP8ZGFN
pqFL4gFDeeSlGW8r59A3z9Ui+UoisDYbHQLDpg64/jvOYlWD1tUUWS1jV/tnEByV/X94rZsrOcOL
aGWgkQTOE61uKN5yW0eVoodyk936lLah42L6L1kPbaGhWSZ7tgjP9sYWj52ZwOuC+TIX7Z6fi88a
zsNBfZpBx1ziQShTORT5BJvQRUMYXYt3LL+N2hZ5FceMRH56UHNynWWSNE6Y2G9NcKfKMJs1gyQt
stEZJOTgXD+AdShYoBwPsS6/Rb0n6I/WAV1vCCBA0c6TTUcJr280z0z0NlGteKf3UiodeBhr+OXy
wFjQmfqG+hW4Kswkgg6lA5hLEqyEu2qo4KsD9yfo/7hgpbho2NWRXvtleiirT125ynJH5nD8nQNA
3L8WuE3VOnfptAV0NfQK9IIvQzAc6R7az0DDRU899err6hYjdADP0IM0gxRdeMSwQaSPEXIMeHNJ
HaTgOpTJCfQOsqvqLYWsviigxtI9JsbJPuTHTJoYWUc3BWefL251TGVLbTUArdXpyWjXe9CI790R
7FXNsFNSaFmMDfgZlLsVuWY7KaHSRTcJcWX7Llw62HjRgVNR4XO4L6tHacTI4QH8zb3Fb47u6f8j
j4l6RgvqTdlVL4w8QK8z+TlVx3A4d+8lGcY36AgE6VoFa3NlNfHeKPaA9EiWJjOknxsyqrSNoxVD
ImNc3Eadfiqz9ZjWxksTN8Hli0h8IDeL4hwoiTCkrbvImJaHkaFQTknw03paIbnAZH5kHD6ylbHT
usney8w2I7dAZcHN5gNGksN8BErJNdCSc/u//selsWRpY8xYGjMnEXt7f0pv3+BCJwzTBs3nNdS9
D15Mm51ka9+Yq9PYjuMYk9VxHQN48qAaVeCa9QOR9YBlm8g5/jol0zoRQFMbOwIuZN+pj+v6bU7+
uImETqkLaQfXsQAQ4VHaDS2I1ZYGNDGG0Ka/jFzGMv8+NJ8b4DasMZtoTnsz92ejO6Rpfl8upiRB
YZ/4PDafm+C2Cr1Ts6QFTPSNs6uXm8HcZS3dX3Y0mRHuAlhasxqcBhsV6yQcG2Pv1uOulxGkiazY
uGUwWKWpSLG56EP7prHBZJv7epddr5N2nJXpkBFbVoMRfZWtHS74mLMRLUoBOywr1v3En1vwbEHR
FPIa834d/5s6CPsM/Gfa2uSC0AThiWzVYdOEtGgBLd2jBQmWT/kNWHoZIs74q32ug/mv9EkW0wUZ
LFCEm23lIpJBulQjK0xTfwzZchvQsOxTlH7m0NoVuYcb1P9zf0HnGmwMb5q7/AXaToY99APiUqvd
ucb3qv9Zma3kChF6y28bPNvs2GlJOmYIRk4Xh+OcXve5Ek69JXlDCfR2sX1glQE6mlHy8yDGBUBX
4FSQIVNf9aejq3rFkwLiReRbKJppfrqffCbMEn3J5qMeBTFGe/fz18sbKqhq4FRgHBYoNhevUn5H
k2JcBihGsl9BQwUPueZp+TT+xb7jCIFaqwnAoimbVRa8DthZ1N4Sarx9eDDqSJsZgFsk7AQSkWug
QQg9Du3Q3hthevchR91a46LM0ORTXMywhlZOmEX7xt73n0qohes70mKINKhw6xykCbvIkRxUTRjH
Bih9+NINHbJ6HSOFVUajfW4FXXUzNEH+lxlEd2sYT6eU7ooxcB5lHR2hYRNXv2NhhuzdjLuD5m3Z
oEGGbGtwHkmaN16sJPntuOjzBw4kgNogLcIMmY3u4vnNbRg5CMhriLRWiAOE3FH9idR/Lgtise4s
hhORrgLVycVvYJJokVKgz9Ok8wx99U3le+7IJkoE0VvXMArxNmmpvmsFL6jyor6UFT4md06akh/A
MCa57t6nHyhWYkIbci3QlXvXigWiLx6MASYUxb0q0vmozsCXl6l7q+SFLBUWeMGZMc7rM2JMSsWU
1boxj55UCkt6i1DiTrSXrEu4dZt1cYUFQ12H3ElbkCWD8jdG73fI/zwbwWJsFEsAgmUsRud+Bt6D
yKTJALHe5n5xPi/xKRkkMFi2H9xNemaCu85yJYpS0K8VeJwd4+EuAWNrnby0cRF0zolUf1zyhytg
QgrIAzg34cmY8kWpnbTHwZnqr4RAEEWLg5qmf36XnVnh8kS6NvlgUFjpbRq0FvVQcTr0sewSEX7/
zWJYkrLJ393Kmvu4ghnqm1f9bRUgmN+qd/ZVzfROj3IScLFBpoJnginf5d/uQzcofZvCYBOT7jC0
S7W31T4JL1+OYivAh7zJQ+sOF3cGZ52qKYFc1KqwcZeALrJRYuEZhSLOPxa4jDGzpoQ2zAsUk9xW
EOKB+FEwV5OkpCk0A4qitwFOGGN/33yfsQVGAhVNXAiW47XLd4cWYbFKHj0yI5yv1QCRp32MW0cv
GWjzbmh/urMkDAi/yGYhnKNZc+YmK9uvTjNvmqbzRyor0YtyE7Qjfm8WFzdNZSXuUDUleG+8eWfs
RkB5q0Osg7EVbJbSd71wSbgO4ARMIIlH9/dFZ2RRVSEQpLQIFHOY912VV8EHXHljhf2KjQfYs9tj
kAwbZ2X04E7pLspl/T629+/iJwZ/UF5mCQGf7uhDRp1hRNtyBGGymt13UbxX+9eKqJ6lyx4CwpsU
LwGQTSC/cfhRVhW6S5HdQ3F2Jr23xhYoANVgiD4PnQxrJLPEuQNEE2YzniETb42f4mK/qK9k2KWm
5AYVHh4btIm4DFAE5MHpeRarijLCyrIc5jTousdCphUnM8Gdz7RfugKvRaRqLuaysuJQdu6uy2QM
KoKyGG62zVK4M0oLtZoLdy7xIo0PmkdbbxoACJgBHax37tdOXhoXet7GIveJzKlNx1nH5s1KFHbj
UwHUeD8ezMzxxkJy18l20T0/SIkLmV4oukHSck18qN0HHTgnWl1W4BGbgQoethLniR8mUOdmSauk
QFRwr6x+8dzomrofyhBBTP+PES4oFDlFvZlliG8ajE/ZCEVqTVIUER+f3zbYQjeBx4mtKjZrZFVm
ClCKkqcPvZHv+2q6puksadKIbIGEBvPGwLyDPoz3PKp1fZtAMHzQoDRX/ar0NFBS6IfNMnys6POA
woeFHmh3gEz1fFUNRBC1HPhAzMN2mj+VaxuaUHPdtUrbSq5V4X2EuwGVFgyB4RnLpb6Wvtrq7ED4
OkvxWGajJflefWJq8u1OnlkJ9xCcndBJwAPl3ctcdfN41BWcJdXQ+pfRtKtAc/r5AF7R+EGbFBlv
j+jsgi/oX3vc2dVGpN2RZuHWMF+K5H5ITD8DCjB51mQTsGJLpmli4gg8uHwSVMSRZmZNi/xeJ3+5
ORidk3b8vGgzRmhqCKSY9fPlO1foJLD3j0Eu4FbpPJSGC4OkNoBxJF4cqwc7OfxvVjhXdCvQPiUU
bcEMyooYIV7NNByk9EqytXCfKW1UJR86uMVYF7dN1F23thv7dTx8IFygHw61Dmi2CvTs4t6MlRYp
txGtvkpzT1khea58X/8c+8fekqjLGOh/We+4OHqEkXYdcYIHd1a+a6AbCZTerr3Wndr95S/Ewiif
GGHoFa971IJQ6uOeEVOuqUaW9gVUd5p7J8dZ6vPdH5vAQBjYt0yM7aEPzjlB0qdVNuLT+FVO71oN
OpS6/eeVHjQndcwYoI2HIgkXyM1hGJVRx4alYFXqmx2GD5fhy+VliErKKHliCB9ZJGiD+TRozcZG
XQusA7GuuLYeQMMP4CyIfYvC03z3VQ6ZFRVATaJjaMQBiThEZ7l1od7QjsDIF76deHYcLtCEA4Id
OtJB79yhGcwEIlgzmMaStzn7JpxbnBnmwkOaRm1irDAM0THPtB+0/NtAVq8HmXlcfcA/tovk/MNW
UW8wWDqRpNej8wL1ZYl3iG4pgq+Gm1eFj6O3fX4jUkWBWLqeIi96Wfzu2EPqQ7uNnvRdholE2VND
5Cdn1riPRuqKTkMOpVzqr4bff7f8LFBC0xtrb341d7onvxgFmCeEpM0K+e81NktHge0Gy2FYHe1d
/KBAbxnJhkeuajYI4LzR9lBPOj0oCL5nlrmvN1ld3Scz9lYhj4zBwbZfLFMGxhAawYiixSaYERG5
UkRnObk79Fje2j6nBji68kNlahKfF4RChPXfRvhcBmPHoEyGESU+dfmLIuXRlxng3HDV6do1MwyM
nflgzWtQplYoCVJsJ7iDi0UgVIBhDA0wXtQJwLEVCRJY24Hx37Pp2+iewPeUfQm2Z5mIDvOqS8Y4
r8OrvbHaDMam6cntv2DI2MudH9Ekw3GLP//vRXE+VuRNojaEKf12z5NxbIxnx/jzAuvZvnE5hKKy
K8qACVW5vyHQulOX29LpvfmbZUjqRKJH6Jkt7pkWr6TO3Qa2dOLVnxmCodwDN1peG4tn7Vg8J8+X
3YL9+gsfip8Xiizb6uK5KH1X+zwS26/tU9RjO/PYy9bKW9eXy/ZEH0wDixjkHDDWAvKa84CrmLo9
tn1V+tDC8xQDV9WrJm1hiVx9a4QLCgbNpz6eYMTcD8fxhikGOE+OxyjV02CVIKxFO7g1xgUHh6rW
QDQY6zoMyyBPyqz1OiUzZF6ap0HFVVJ9+cgeAsjqWmDVw/To+R4uYzwohgMvcQZrb5c7twdL1Qdq
lgCX/TbCueKACScty7CslPG5kKuileyb8O7dWOBnP+J6rkCdXiOqDn70wCJSHKJZTAM2zC6/CUUx
Fokm1PQAIWU59PmuRUTPXNRe4Xnzk1l8bzvJVxGuh6HywByG3jTAsecGzLxoM7fDk6YwQ+uqDKHZ
hZFeEFL47r4CA05uS64lYT6xtcg5gq1Y1J7wXHvrgkev+qf1gGLFZzMOppBx7tQnRzqWJjpbW5uc
X7iJPWSpA5v6Aw3TQ7s3Ht0bPHoCljHJRudF1wgbOsfTANhfi3cRiMwuSzuy8G4DnpHs1HJXji/z
dLh8oESusTXDBaU0Uko3reHrzRx7SnyjSDV6hZ9qa4ILSWz0zBlymKBX5GUNmC4mC0smCF1A0pWE
8Ucq9KB3+713XFyaMqCUnJktit7OxjNRJW9eob9vDXBJi7oarTbZMGDu2VTJfACjsPJJ3enBcugP
FZXk6uz48DfV1hy7WTYludkedKqgXeev6NRWI/GKIYb8cB4MkLjRvl/2COniuAQmNqkTgeCDHa0O
co6Y6H5K922g7nCSf8igHjL/4yKHToEmTiwszSa/CrDvucWPy8uRGeACxTBUoOLVsZrOzTyl+tXl
Py8bEF3rhouZGDxICQMAnX8cMJoXFYGsg9/2PwZ3l6XHypT4m8wE9/1jF9V5u2Amql8WPRIXHPH0
1+Vl/Idj+nsd3GcvLKi4t+Ccg+Ik+TkHitfvHUCMiG/0gMrPiKrNvrUfJFZFYQ667qi1YLqGANR9
vntd69rjyG7C/DMF6W+xU27BXBABTw7qbKguHJzHJBxPpqS/Kkw3t3a5oNRrsWMPKXqGgPrgPbBn
PcPoQF+sOzDsISjJ/Fy4vVuDXExKpq5qmow1KUEhD1AMSNffnsCzT0efUAD/hv9Cm1XkOVurnHNa
Czhs+gJWNVvxo6U6KnlYroUkPglDxtYM56BmhmzNZv0c62bdsZsx3efXbE1Mb1YGlpJa4zy1JKVW
uRF8xn1iRNGonv5gTCzFrbNbDuvXyx4qih+o1ME5gYPH7A/noHhSEn1psYMm1MuV7EaRAWVEwR2k
oIzQG41+m6/DZFnSlLqO1RTr7M1RsTM7zUsg47yoLUamJMdcuJyNNe5LKWQgat9hOYMBkYkyHteA
TvafE+CBCBS6ZajSIX8Bgvf8VFNnJVFTAF40af9H2pXt1q0j2y8SIIkaXzXsyWMS2xlehJw40TzP
/Pq76Nwca9PszY4b3eiLCwOpTapYLFatWqu9nSYMeSpu9HT5w7DAzV+KWxvcSmja1nlnwoZttjvM
JH7KlvxzOUKXs5nDanb2upoOwWWbYtcDkSDArOhIgKrpfGFjtAxKWiCTZgjBMoQuLqBTJwP42RpX
fydjXRNGx1dzFjcjblQ0cYwR5qCaBh2nxK5voZ43owncrIdJz79dXp7QOUBWziB1YL0iXFBsk8ki
HRukS2P1eib0YEarJFQIvX1jgguDeJygKjexHHoC+DiLvlGtfQDU7S6q2p1DB0l6K4x/G3OcI65p
kkOzGebUfkGB2tYB6W7qu1hTZDFQtnecO6pNWruZi/rBSvYFSghWJh0CEpqAyxObzfoAgHLufCpZ
IlPNYcJNPCv3XkqaJyhQevroqV+SA2M10SUXpXADDfTfCM6yCkD+uc2kUqyRrthAG9GpJa1XkBpN
YRnTjtAtEGBRamStHd7zSohrNx04yH0CCe96PS7kSLNPcfy0mpKWs/jmt8BWBHknwMQId4T7bDDa
3kVlHcraq0evNQ9kGMG4Ayrgv5sDEjUsAOT61+KbQtOkmutKAeWJHvtfWhdoAdKc0P0+RSE0UKFk
VH5C9/Yd6Ngzq9yXg0P2AC9hS+Oh8MbxwZCxDIpTGogfImtDQUbjd1Kdy7yYXEB62pDudJDir/OH
FCSKxq7bA+yLwfu6l4rpCQ/Bq1F+M0eqrW5nTIjADUbhnF/m4l0OguIYv7HAbZyiT0kF/BO7IjEH
22Nq03mYAUBH/54F+SWSxChhkAdmhJGQEiCNOYd0xiiBzAC6jVV0V1UHEh2t4csq07YSnrBXK/yQ
dDsgFKYrVqWU9RcnBuulSQv9FpxJ+p7aY/HQO2v7+K6t/HdpfMkTzL5da1hAFoFqJFyecdSQGZp7
LUxHT5FSyYtilQnQBTRQAG9HW/I8Vo0rgdBGh/4clAa0+x70H55VzNl1RfWvlxcmtgR9JsjSgTiW
n4Zo4jFCjQH5rpMmyZ4Arx9mWdTvh8mVkeoITUFNCHp0WBkEhc4XNcwoVQ4DhH8JGoHrfmxuVnN/
eTUiB8TTC3RjYM1G0sZ+wqa8MNEcWxcRFFU7iLy0j3MFhqw2yGWUN8KlQMEPKBzoTLyZCph60imZ
AbTPmCBTj3fo/aCAK0kLxUYwMm+Y6Im9odylA6TTqQInmJy7wvgeLZ+LWXJgmR/xmSderMCe6/gg
SKbP9yszF2fSR+B7ut71iv5GKe9H9dC1UFrJHuI5CeZZ213+RC/H85JN9g0332jMSiiUaPhGoPwI
QXPmFUpybDAn0qXfc/cODTxPc2PI/MlSUOF+bhbL+V+eKZj6MeF/TXSKjdu8vTFkfsHylktr4/Oa
quxqMLOnwDneZdODa37sVQLKgystfepl0jjCjweKxBc+Xh3R4nwjy7Rbk7jAevR9B+V7EN/t3b2c
U1+0bcCroM8DpVmBCrndtm6XI/LliBJ59zws2d6iHy97heAuZAJumElzCBqxPMIj1XTQEOVxBl26
1tPX+6aWRAYBExuGeDYWOLdTrRh95wQW8jVsjuULyqIpQ/AtBvlOSlDLblbOESzIMTFBB7y234y2
DbMKPx9mJEo32q7Z1UBx11ADZkUEGd2F4PsA3OOwWT4Qw0O56NwN1g6zFS14v/2aAIZsNJi32Guy
uq3ACAMAYloPGTRURd9eSE60anjG0+humjPPJKfRfrjsA6IsDCYwOAZFEVxGfPQG3cMM8ndQFMx+
eksgSAOWC/1rdBiD9nkAcYecG0CUIYHHBfEVykjg7efl52xrdhoQyrAUun9iFeL4VP1j+6xCrA9S
vQ3mY5xXOGzOh+AW1LBMLh8zx6TNKWEcDM3w1bYATrEw76MXO5rMHy5vpuiDwR9APAh+ibfITbMH
Uw0e/plfp58HzTP7X7YM1C1ajYWvhek4kLq8ATUOqeZm6aRmPrb2Oe7qW8XtJp9O+mc8ICVIVEF8
AF87Q4WCpwhgM7bczaVRRKpZxRaWU6oAc+NW12TURYJoCgtQJHIQoFEw4L7NbFRJnRYqildHQMcP
w4Eld6p0MlP0XRASMN8OlCuGM7mF0KWYO5TPKrAAZB4TVVzog6Lu/v7jb41wsa7UsjSNGQW3rdPd
pA+AtQ4+tFH+RzNc5HHaHoA5G6/4viLX1vJIbfemSiWvXOGGMREn23ZAr8M/28EB6iwQWASvZDx6
8bpfwVyS/P1AnGNvbHDVohQv+XSwQRjtgh9a6a/WRIXghSl5jonOy9YKVzBSu8V1SsbkR4ajaaRe
pUFq3AZyC7WIv//+yIF19ggDdw7PLGyufTkWkKz1TfVXP2d+S2/n7tM7bEDQwMbbQcd/uVTHopbe
a5SNw0duWEFNI2kHr8pl0E9hhHaAj8SjAcnBm7INynhzvfYgamvGF17mca+EaPCSveYnsZfvZHxO
zGn5GL21x/nCMlrO6LhF4+sxdNCSzNPVW6U+NfknFL7f850cjKMTwHCBZ+Bu1QLDUKlaMYJO2oUY
xPqHEXe7lmxE9iUT5NfEALrQpMEVB9wEFz0hMZX3Ew6q8QGMsGqYA0RIdj3r2oBWGxpT9Nd8Df2i
nXm87CSiEhXuB3AmAG4KAgydCxGDs2K4YISORx+CySAFxBRNDsBbg1k5xagXydMhwU0B9AZYjqBF
juuCH5wsk4xkqMiCX2gc9hCSDerGkaxKEJLOTHAuUuppP80OmFysunigOYZ1qyon3lK075ihxTsW
CTHuIxeU9tyHi2e60IGukC9NlJ8ZUW/TCPMkGHL7IvlOol1DGRGNX1QsAbDhYhMmWZUhA20aaEo6
PQCpx/g11tRPWbEmV/UKxaS2t4ZgdI3l1uls6xSZ9nifj8twW+Tmc4K+7mGk0fTx8s8SbfT2V7Ff
vbn1NVI3yjCzGKOE9fS1H0529PPvTQBaDik75OuWzU9mtKrW0RSwb3+OF5DWaqdlco9j0n2/bEYg
ngqSC8hSQoNIBwCC57+r7MVZULZi9aP+ybr5TVoC0g1fPyaFN4Vq0PnGPzJOaNEGooDAGld4/eAx
cr6Btbo67hytGTCvaFypn5oZJ9CR3NCiEI2UDHk0eIdA7MXnNNFCE8wiwcowFs+A+IZ9bgR5nexm
29wrSQ1RhIZ6U9w9Vkl0M6jJlYLYenmD3zowhpSQVTPsAht14EJpoygxkgSkb22Jy2H+NjoSA2+3
8swAX3XMKpD3lLGNskUbmuSGrPtm/uskFybw+H3pn4JBg1tDMpQguZhG3NfKZ7JUXrRKzpNokzBf
zHhf4Olv5ijsdjb1qlZqf1Wz40iMx6yVVUDeXp9gtduY4FLPaJlQltBgwlJr9Ha0xj1qs1lkmOky
2tFzO4VcuYmMD43tzPkFB6sYigOTDJti5TVnjHlqO21WUrBzmF6rhksHfTfzi0uDam3x/91XpYxQ
T+QPmP/Fc84FBvZNiTYrUZlzY5jMo3u9+9aBQyMdE4nTCaoWbGH/WuEJgdrVmvTWxchnQ58dANry
9EtNbzP6jztQjwwGJK1nFM6+IE76lw/U22wVltH4ZoVhAPf4wKjniVqC7wTvoe6gOqGj37rgk68k
Hvm2YHZuhXMXsBoAixjj2NrdCew4vQb+hkwNnByEb8UP8r6vtlkVFxCbibSkdrCqJasZ066SRN5K
JMFeeMw2RrjUGHV7WuYUrrGCF3rtJ6+NJTAq2cfhIkVnUSe1ehSzVnoT61dpgeap66+NrIMkdHKU
fHTUoFFJ4INebK8qK83V+Dw3mXkXW8+2IUMQi3bLRrvURfBG05xnSLPNSLHMos/8HqRlIGSqdnGo
KgBVenOQZlDNjXxJbURmUT+/FfO4V1dtqCq/bp7L/mSVu8tHRxQDIZAOaXuQW2GMlXMy4iZju+hY
0ZRnGAbxG+tDUf0k9T5bJDeG6PtsLXGe5sYJsfoCE6StvRReVkNFoDKdkIA36++X5BBGYIcmATJE
bklrQZxe66H/oUKvxkgPmlME4+D39erNVS0xJormW2PcqmgG4EBh4h7MjsORoBRDT6wR20sOkaCb
jd4owWQz/BtoaF6KahxsEC8BCe1bZKpnlJ2Xr3GFe7foXO16Gu0Z6iOQOkw6owo6qDx5qbXkftXa
GLhZcwvMqYu9A4VZf5PanYwLROSk2x/HHfFogJpoShYcC3CzGpizWObw8jcVBBFN05D3otqK08fP
+Sv20JAl0TG9mxTlqXXb1HfqKPFRDaEnVWkNyY0icNYze2zFm2werbI60ZmWH65O5DYfQMLmxYMk
GRWcPRix0PxDNoh8gCvjdS3FDG+Cs53SpPunHGeobqpjBarNcboqUbG6ig0reby8k4JvdWaUCygN
cLPVDKo3P7MfY3pyq1/v+PcNcHlCtRIHg3+dQbu0hQ4OkL/qTJND11h2kM6dbOJGcBeDIAwKleCG
QieBJ4hPFkghKn1U+XM9NV5E0p9jTD6UivtktKoX6/luMmTwOtEZPDPKnfXVXnI9ryGnFN1M17iM
u3umu+UAxWLu1aD5znIeaXtG5PkAKILyBDgg7Ch3tgwgt0CnjfpoizYx9Abc/tZ0PtW6xOEF1Q9A
60AvACEz5PSuzdlJC6NxbQUUowxjN901d8lOK70m7I/lD8yB7SLZIKXgmYk14RnLhEDRYVe5dzxp
VpQRYuhXAljFZmHrU4Kvtp8rcKBQzCiAqjtMThPxWlkbSrCnZ5a5093kbhY5Fep0xnqnmUnQ9DTA
oOJxcmVPPUE563yRLNBsAgk227YSVCsws7AEib8ibQAQCUO4aQYWZHAlDT46BG4wfL18DAUPXRhG
lQRZMeDxYO4+N5wAa11Ppcv0E9l0OMb6gCdvj4yWePZkMDzBcYQxA0LSDq4ngOXOjc0JhnRi06x8
2/pRzacVXEbL4IPUwbOMHlIjkqRVEJ1BQejiPjAtAHhemnObTZ2VxnKyBezVqzF/UOb5RnWnu2ju
9pI9ZEBP7qmGbhFG23XzRcaaW5YDPhYtXlCbBvLJW/qHAWoUMzkly3PePIzqLlvuGEnyZauCWwGP
UozLYiuRlhHuVqA9FCfnvG78ti+vi1rZWV2zM4z0GC1QWRtHaF5eNijcTTycMLnj4IXDJ84UShhT
O6JyBW2kR6M3fL1Ieq/SZcQiAiZXMFGhVYrSHYStoXl57iXDNJpzXBKmhjGH+m0fzqEN2jAlHL/a
ty0atXvypHpp0B+ix/kgO/QCRVFmnvXk0GxULb4L0CzZinuDnYgPWQSn9Ir7xCdX8Sl6IB+Mo/nh
91DZfDCPxcn5QXzj8Pc1rvOfwAXZrk6HvodMjb84uZeUN5CU9xwZj4YwsG4Wygso1pGRdQ3F5aie
GGusetPc0UMSQEU6UGuMdxTfsr1ylA0IiNxIRxFbR4qKa58fjHcUI89QX0bSqdn7OO08k/ahFZuS
4/GCzOcP5dYOfyjVsUiApoKo4an/bv4YT9qnIcBtzMJqErg+hvGhIJZ6wxMavH7/gE8NLEMsHYgQ
rxeyqBjvfCE+PPfmzOimqraszE+QaMcV9cd18cgkKxfJzHBJh7tirdAuznySEO0JBYH5o9LjHedV
iyuLBKIMR8dyIJ+BexnNHnZxbgJrUWb479g2jOSjunZO3V0SLLZH9/HDuJuDyMu89E6eCYjWCH4Z
zHQA2AX6Wi7kpcnsWKuLvqnxrayvdN/y4ytyiH+mhKUCFBxi3rD/L3Qm2B3Iu9LWLndHNnrbRmmL
ToJl+9XRKE+MkdOCxqJv703t+F+wqDDnvGSRc95asfPGKZiWoxoYp/zQ+iWT1P6xFrvfiBvZqRSk
+/iir1vLpToA7faV2kBdLFPLR6fA28xJZ9njVLSP6BT8exS4sBY3dNHSHonxb3Lsl2bdrRGwKWQl
eMcDBpCUP8bAiHXuo3mXabHCdDjj8aMa/Vyy58vXoTBzQg6DYikoGoE15A7BSu1haqyYafqSXXnK
ds0VvWUpKZtwbmUfSOT7W2tctcLRlKigLBed7IOqX631XSmTKBBlFKg3AwkFcVsLHbPzHQPxQTSX
I+7d0TT9LrGDvInBZWd7S/NUyKqkojKwDhQN0A/4P5By5zzOUVPLgl5MBcVB3PJhu1fv2fOo3Mln
0oR7tzHF/r4JV2Nv5tass1egXnv9fBelDYgug/f4w8YK5w8ziPg6pUF0igu8U+pbcogC+nH6pe/K
AO69l5iTLYr7WllhoWOb4DAlxynQfXuXhsuhAL3TACAB9dvn5KTLOJaENiHEASQye/rxQjdOlayD
FkM7dM0OFCTsLGmXjoCwD8/HPn1jhLvJ+rVSTIvCyOy7d0CBBu1NDhwomAN80OyeKl92tIQnmckm
gTePkQ++aBdv/MMoGmquIztbuzXUgjQ0Y9xlY5Ac1CtXymwielWyHgTqOQYDMHC3mGvFlFYzEnfT
LT9nXXZINavyUi1+tgsZ3lqY422NcVeXkY5D4+rQOx52xp7R6wBUe8PgCobnePQJMCpM+MvGaUVu
QjTg75kyE9CvnGvqNJ+yfMFlEs16QKzheo6vOymTrKgUge7oqxnOUdC5t4q0xQnoQ21X1uG4Hw6A
4Qf5fXvf5V4jVViUrYu7vxaQomr52re+Hd0t9kNRhXUieY+LnH+zJn6AZjInPMdbyMSk6mnMrgfl
4+WwwbaeP1zbf59zvqzqVyfXsGcA7CH7znx3AR9bQ752TbpvovQ9UWprj/M/tYyNtklydphnHK0i
qKwbnGjfvG0xtT74tNnZy152oiUfyuDSJ2Opwb5EkJ+uRL9JjPahH81bB454eTPFgePVA3l2ga4w
9GiomJq4PwWGj1H8R+eYIiuswjyRQm1l346tehOm4tRMpyzFqtLsaMU/M4uE0Yj4P0Z+u8juF9kW
crdZ56R61iXojERoi5Bx8WLS7+akld2awkx3s4VcrIC2U12UE7Bp6ik99GaQpDsmecMKXg6UFCO/
upG98P/DZwN6Cz0CoKneDECbs6pFHSIwy9yqoN53B/2hC1fg5pWjLi1girfy1Rz33epR61OzYQEf
hLMtHqAsBpuqb6AbqEO+EcOFH4z3XNUMKv1njdz3c6JsahEdQRTdHkaUD+yx9OLofccbc/EMjIPi
LH+864QC/olIX1kH/aSHaYghUTfQH4y7/lrZD34auEEdXj524v18Ncqdbow9mINlIUFw811Dr8vo
hkySlst/cJFXGyxOb85aMzhMSAtxEkft1OyWQ78bAzYNmoOUThauxO9pEMv+2UbOQ4ZGzZ1VQ+o4
A+sT9DS0AClM92Bcab5XTxX43wOm+i0bH2b31dvL4NUs5yPjZAx0zjCEWjn1Ycz7q9l0vNX4avTl
Af4DARrTd9B7vfz5xFfcq1XuxGtGSrpOQbY10oM7/rKWp//t3+fSAttQxrjM8PCr09lPCsiO2BLm
PbYvl/aNywMsYk50Nit4feHeDloUg0+1PJIEuiNuXa2S/RLMkCAlffUOnmzKMbNaySjKDyw9pcci
WD4T20P31Ff2+kEZMOwjy+CEK2QFIx2ZPobLuT2s69EsmgrRH83Tm9joryrdCF1aDJ5RmIfL30vo
hRtb3G6WUavMUYOLrEbF7ue4FraHHHna6WlVB6WtYHihmPoP+ajYjae2BpHsr3Ctm9IHd/igT22R
pMTrsEXSaCpOYFqKV6dhNdTHyysVR5V/l0r4mkSmqCA5d+D6xTXmtQ7xqQmduxlXXRJiWtWXWBNe
rRtrXK6X2G4f1z38pg+LB2T+wXLlPLBiJ0pIH+YrKUkkc4o3x2Jjj7sMKpNUNial0ZEIVx+DR178
kb3rFR/aeWrjaXiVshn+3PHIPX1+12KBYUY7GegHXiAZ/PETZl2gmhX9/CP/7BytBIcE6nkH+QkR
RjGml/H/9rjN1cg6T0WPS13XPuTFP8T6a2oHHPrNv89tJp72pdakuFlTAho2cuyUztPTh8u7xlz7
zRcjqF2hg/QilIG/b245Wg4pLWcYAevQ1ZRo392efDaXdvYu2xE/1TaGuCu7Rt5q5hFc40/lLw2T
wAJm3t0XYbpTJIm58ONszLG/b9YVmX2kAiHR+IAKP+ktiUDZY7qSuCHbPD5uGLHtglsMTe8qSOPn
PnL9Ya13l3dOmPNvVsKC12YlNbUgaEPxhXojQy6XOz+Tsvo2t5bpqaTsPNepf122KP1W3P3cLugf
jjl6iGZz04C2EfMNjP9yyU4FpOJAQJ0GmkwAQvbBuPvG7qG9lyesAmM8lhEGpr9eXpT4W7kMSY1M
FdjP820ky2KlpQOHqPVv67h+H9bOn9f46bIV9jHeHCcQxTL4GkFph7OSG/lMMf6CWcjhOm2/J9i9
sY/2daEFlw0Jl7MxxAWHpHfmpbHxEqxZgUWNn1x7PWlt9vmymZeW7qUFccfWWO0aNQEmyXxihErL
ge7bo3FAhfhdAQKgTJVBWIjJ08bTSFVsA8S0uBnzWz2kh3jfXrP7IkftVGZNvH0QNcFQCJ6eDrd9
ukWLDkgIRiF7apfTon9otcfLWyczwe0c0M/trCwIDl3uHJQiOeZxdEXzTpZRCO94dKr/LIWLdBhV
tVC5RFO+D4f6bhh9RpY3HIxPi/tJ+cBYAU0JuFW2Mvb3TURCMafNqIMBr362jraRd55j/dKnTJJj
i8PQZmVc5FOn1OzbNs99ol0bCXA/zP+MZ9dCsN1HHtMEl2W94mrpxiYX+sbWAX/nAn9n11T+scR7
tvtHAVkO1Kq8qUDJdL5L8RCjsulW8WpNVGoxOwamJb73EtNet5UalodA27XgEa08J5jQ1lyDJgbW
AW8M2WqF0Wpjkou5ZKjdSIlhEtX+yoP+UpDmNZq4juqbrTT1FbrNxhqX5XcIpANt4KiKjTq0vcuC
6Fh9wviel5g76uuBcUhCWQosWSI/atCMDYa6lBEPtX74VGvwIHt40Mb8sbZNWXNTmP2+LpDnytRp
bzgZg8cAr6LeMIr0KCj+yZ6MHcOqhDUIrYLYx1yklFBX2ErbtuO5YFO1jTpPLNH/w8zQ7wZ0S2qU
KmS1M+FFven8c/FmAdKKJibykQIcEZmnZg2oMbWoknDdiW+ejR0uyhAtdaiyoE8HAoVdrhhePn6s
s6t06UCLiOPhfknsInDoj8thW1yJwUgSUA0AGQDgeB7dlAa9z5690PpfS5AeutTTwx5PGCDRC6/B
+/5UButn2YCu8HC8gOIsFfwaL9FhE1PtNHNB1o4naF3uE7xVlGvS7CQrY8nHm7ucUS9hsIcQ902T
a4Rme1GBo2YuQ8atAh4KTOujArkrd6PqyWpaQkdxcZ2DdJwJC3J3bB7jT5WJC92FrEgyf2voh8sL
Eu6Zy/rvmD0Ebz/X368qQ7EKFTWz2nIgkmyFk6F+sadi/7+Z4XI64iikXXpkjtGKwWw3PY19v7cx
ofT3ZgwgFF/wbjrq0ud+R+LaVBPgoX1tyRA/riq18uz072dvwWCK0WwL0kM2XIA7vVXfTgld69oH
2y0YiR5q45nIKDSE0YhJyWoviOs3WpIDLZWiJnC0btgbJxLEJ+dhzHfuvg6Kn7JLTOQFwAVj5gHg
KqaZfb5vuVYuFQBVLYpH1zkGJEdy3YBG7fLHEfny1gh3U0adO8W5U2HbiPuE/fuw2DIiMZkJ7vtX
Oh6SrTEjoy/tW5Mu92osa7WILkOmNsVAPqAEUbmPXyZVR80Yq1i1IxnDdT6O0eBhCPvyZom+yNYM
+/smlqVJuayKugJFCPKELHqowX5UZpJoJjPC1rox0iR13ZcxDr+TDUGmuT4qXddzEx0vr0WYlm0X
w7mXY46Erjpe3uo+eyDXjBvfCJw7x8sOKhDSsnxFtizO0cw+cbqYoGmjab/MyTegZNWNweU1ydyA
8zRbTUjWm3ADpblTVkzeE8ubzM/Ufb5sR+TRm63j4cKQZkf8L2jjN83UeyCQtQMDk++SuCksqW7N
cPG5xt3Z6AMu7DwDilX186s0VEKrO5XH4gCmy/DyqiS79/JzNo43FVo/xzl2r4HiODh/rYDM0d4h
6KKTSSahLnM/Pi+I2qzo+w5uro0eewBBI8u37Z3hsZdxvQOVj6zeJFwfBn8I0jcN+E7OO/RSLZ25
ww2ha6fSvi9bvAzm72MtG8UVeserHb5cay1xmyoRbf1u7X5o5pR5WhFLPJ0dTj7jMTc2ONfQar2g
E8Va8h7MibbmZQCPr8VHcO1MjSRhFe+bYYJIjGkg8uM3LXUXqvUtspHqyli/53oMlfP7qKklaxLv
G4hwkMhhKIT3iDGbAJrTMEwwZJHrqRU1rvOojmVxT7x1r2bYz9i4OQRYl2qosBwz8QacKsUzr4sf
mheHhHoW+tYdZKa0Gzl7mXgfXw1zt0dJZ1okhYJXVB99SYjxZJSx6yXa+lCR5XD5LAujLfjf/uwl
+y2bRdZGM9GC8WQ4q5lgpesN1esxzEC9KkkgBGJ3oCzbmOLvEVcdtHGGK067IVifoMoK7aId/Wc4
tJDEQU3tDunLl3IXB0RWWhUHEfAEsmE7yzZ4mL+lGPFERhd8Nadlxyhzo0AHSGUMaPgiALC/vKtC
D92Y406dOmlmXOd4jGrDQ7xiuCCRxnyZCe5toSbWqhYxAQ58rxih7hs+uPgXLwliBf0eCAhPQbWX
SQ2Ibxog2jAR4mIai0e1GXpcMzwrQEX7/hcrs7FRiQmzWujfpbt3pQIba1wqYPcOVfUFqG9Sjbem
Xd8tRWx6qx3vLn+u/7AsYL/By0vY8/P8FKiznlp1iRM37JqjHsYn/WhBpfP3MMR7ygdI0kGMgUEi
YH+568XOk0gfNZwDTSHfqsW8y0xpu5z94Ddh/9UGf7XYvZYYCnrFvv0JUL0cmNg4dFFJs21IXuQo
G8qeusKBpc2q+O6C1nQLxaApg29Ux+W6/K6CbjvZVVf617HBOB1GQL32EwnzXbZPrqXNE+EnBCEV
ZvPBJ4g7iIsuUbO4nVZG6NHs1F8QWz0NXvulPA5YbfRR9uISHT5LZ8SpmKgDwRx3vifAjnuF9HhG
NOAJbkyIUuky9A1zbv4Tbm1wBzwm+UjNRc/9AgiYo+XX36I9kxJBidJfv6AMw8i+m/306Aaa5OoT
XQpb09xxcBPNiFKK5ZG8PvVkAgfyCEVyK5AcO1aeuLREts2byycf9bmpoxjC6pACLKDhhKm2kDU7
ZBmrcEE4b9AHwPwPHv7nhlIHtZG8d9AY7yGtmjSepaI3v8hKWMJrBszRmKQ3CczxccSihllAmJkd
AoYz7n16hYnZqwUic4Btt957AuTWHreBq96gIIA2GCCk87OVuoCpYJpL1RpJYVfo75t1cRlJBCoP
pSOwUxlOmOXxgbaS3JEFvTeusLHA5SGrolR9zoRogchF2Xg6dMgIdClNp2whXJSoVTtXaYwp1bFt
7yaDPK2DrO8urP1sPwp3aylQHXAdHU5QXAPf6Pf7CcJ/+THDS0w22i8sEW9tcXcJNVbMx8ZINBZQ
klB0asYJvQQd8mtXMfk0GCDDgf6z9Q7O7ReK9D+Ozj9sE3spi2FGqUad7IdlddGpsQZ/dRpJo02I
+2LVU0zuYVASNGvnJ1dxIUegdCvg5p+Y+tbQBEx5C08ZghyngKCIG3RE9p4W3Z4W5hIISJLAgKtz
RidXGfNUQxvDrO6iPeTCMSoJKQw7gU0Qz6P5JevGCv1yY5FzfyPRQc6wsNKXlu/whvpYGs17gvrG
BOf6et/OVDcmNF/i5TBMPy3zeq1kJTyxQxooeIJZCOzVfMk7cvo5SghrcWk/oWCyzCZqrPdEX4Os
3bkmNGHq+9qV5W/svn0TPTZWuQtrzdyxUA1wZVfXrEcfHdtgRKtp2MubP+xLvDFlgohSNQB7gpzo
uUOuUZIW1cwiiHlV0lPXEC9edqiNSpxQeGVt7HA+aOeWmqolQi5I8SCluLRfDMOC0p3qX76EZXY4
zxuddqR6iq3L9F+jGcRr59WK5PoQ2wAHlGVAgBWZxfmeZW0LYo4Wa0ld+2vR0dGP0/wumSeJH4jt
AIwGihgIK/CyB9qaVw7IGPGYRc6UEEjYUd/M/7m8YezHvnEAi4FRAdEAmIbzNc3t17WfYWRAUTfp
7vroWzyfnDpUmnfA37Bb/1riXG3R68FyKepskIf0AKrxDOdxLmT66cJN21hhf98kYfWEZk6r4Lqi
yk5Tf1D7S7++A4q2XQjnY7WrD8PQAcZg5pMXwRIg1pc/ijj936yCc7GoHF007LEKs0MJdAl+l0AX
9VQf1yN7c1y2J4zXwPpDQw7NJFxM55tWlID8G4MJ5p54jb16UEH7bKjhZSP/YVEocUGmDiUaviFW
jhoYx8Yu95svQ1DfQgHSn7wK3OJhGcgFIMWO/cfam2FhZe5ax5rQtLBL4qtjCvqcX73i+p16YxkS
ZIvY6V5tcfs3Ls2YzwlcO08Bhc2zhQbZpHwDwseSbKL4S71a0s+/FEb3p0wFl5qfld9MAOG1TpK5
ivM94EN+fyUwPp9baE2wa60VqhSRadx3aX1csvHabprd1KEMo61BlExInKF/RufHuJXJMAsXiGwM
/wGdIwpc5+YnIEqSmfUzR+cqNz8utuTwCuEATBHnjwHuWw1GMTvQfwJZYIWZXpbSJhAwQhfopQzq
oE6y4pUthd8LXWRjlvtwc5nawzriw0WUlIdUTevbtgL90ZTYusRHhKYcpnoP0DRGobgtrNcpG4YZ
qVFWa7O36uP1AvSilhNZ6UdkCJkRqOkAB4BmJ/v7Jtb2bWZmSwdXaZP0Fn01SDPW3Q6wv3fcHJhh
B58fUytBxfPcjrEYnZbYKF1rU/UZeKs7zQKPoMvakJdDlMj5toa4t447WfZSo1fip3p5nTfq1RK9
p2W7NcE9ccwpAVN26qC7DVLCKP6kjdSL6Uc7keTHwqcGYKsg1UDmj+4PZ6grapS/DTQek6NFj7/h
IagImqj1V1XIYEvyvF+UTUJKBlVpoM9dPHHOP9Sa0RrNYh1ny4CiQ9rvAb3LvDLSD7SspQRb7Mjw
qYttY5oFE9eqDRzMubW0y9zBQonAn+KghOYL4+Q8URWQba8+ajfqQVYnE95gNuT3wKhAGN0o5/D5
ApRfrEwvVUGUplF4z/fKgtfwCl7s4afsWhZu58Ycl2hkI+LFUqEI2UTrfVLEfkXVozqv105uSfJm
6dK4T6flca7UPdylsA+/H4mTZ34DxI0praY7WYH1P9gDU6eLMgnyAW5tU0rmZcl76AGtHnHRCmVV
kvoHdKjYDDEM7i8fbalBboEFiiWVRlL0TH65X5od/Vy4aPtnH6twPriHWtbVE8ZGENz9WR8XSsAt
R3LC8tCkUr3agorAGO3T5O/lXRky/dUMd8oTNAEoyXHiNMjnRNP16D4vOaTRbuP84fIGShbkcrdK
a6VVulDExs76uGiPunpPx6+XTbAfyx9oDPqAAR4XCuZ4uQPtNHMHXQu1ZuxVxxYjvL/FbWSKZMJX
/dYOd4xTcJs3sAVaj/Y+Uh8tDGX2DWjAW+gKt/ckul6QLi6y1Qk9cGuWc/nWnWqtI1geI9Znot1O
QFmNGIQN8oe96HNtjXHuPiy9rUc98qgEV8uYNrdZXB7rPJZczcIaMXRPEAtBu4sXJJfXTG5SV2MO
aSryydrnh/TkBNa1/Q3UHgCqZz6ReKEwfdva49LTpqvcMk5QZJ92KkK+fahP2lUcDp7yrYV0WRLi
7S+rtwtB5FujnGOOa9xl8YRA/JIzLoHiIWcsAtw8XlP+f/MceEJ571zsM5vt5Vx10Jp5XMFM75M7
RpnHRu/GXX39mzHqPfncdpmcgy6JNsxjimW25U/FDJf0s9MfLx9x4fPCgcIEaqAQdETP9fzSHlwK
jsMefSDq7J0TOSj4dHa5p3gDrvILm/3iNxFlY437cFFnlOVUZS06GNrOwCeLgu7A/vfH4s+BFuqH
8WqRRDH2b761CWEr8M9YUPbmTkQ7mbYLtGTrKxZ6ru0Xuzhd3kPxol4NcFuoG6AQ1KCq7Wul6hX5
w+LinOWBqku+lXAh0KhwQPgCTSN+tNV1k9j8P9K+bDlunGn2iRjBncQtt96025Zk3zBk2ea+73z6
k9D8n82GcBpjzdzMREyEqgEWCoWqrMwwHtA3I0P8YA8gumuVKN1fXg29CN9t18YK8x7TsV3mgjkh
t53TIAlvyPxoLd9V6RvJX9FFEWT4fP+DVi0AuSYApqyUnjZHuabPE9BQaNJZpxQN/xzYK/mqCD5C
+WhvTDHHyRpI3NcTzTimLyGZna4/xKPA2fgBYmOEifNGaSZab2I9zaI9FVJ6R3FrthFfp63qFnX9
S66LvUnyF9mKvb6Y78kkifAonLsGyq+An6KqA/UklpslUUm1TBLgKJr+amhfaE18EtwzIhPMQTaS
tK3yasHLbESz3e7nIzR/dllIRGki1xC4CJFVoUsjs73weIHE9kCSHFM7kuL1h25HfCpuG7v0Slv2
tr/cR8J0WGSViRmgGpeGVCpzkAM+SkQKKisws0Wwh9QVmJNGGT1+L42JG5leSGs0wkgtpw9NMgZJ
kbqRHmDIxTF7UauLuyRKfwFSR5SlWC5+s1jWbp4xVDY+m0fd1fbm5Exfs8oh94rbOpmXX1s/ShGQ
iBOzQGCJ2IsgC02md3ogVTiO0VpB3p2o1/0K2kqjEBT7eC/rt8EOiAiBjp6802CU7aYNbYJs4JPs
UvqGzAeO/Luxq29aRz8tJ9G7k7uV4AT+n0HGOxq0JtM1wswTFXvTaGlOQr4vQmjwrUBnmU6r4EnG
BOKhaNM2wtXiSngAZr+iB4rBoplV96rfxg8aWLlFjzLOTYad/GOSWVgXLkkXl0YDAtVbu/qeVZ+X
7JslC+nbqWe/8/yNHcbzKwssiKlao87n1xGy1DTIvRRd0NyxFn/4AdS3/9eX2tnCmHCVdCmJSgWZ
VBlSnKrhhs2VusLv61MDcDa0Dj5wr4HDDzVTA3MzlMMAW7CpxTUZKdVetmmbvj3odK7Syz4b/6rK
wz1jG1Pk3FQ6dmo+r/B/s/4F0ipJEgkO8i411JAwqgUvRO+LvaQHNRtR4UuRY18hbfOrHUYPAlAL
o1ktppLkPSnOrDH39NDO+WhGsNY/V/sRymdA8KAiPO/VH0ro9zbggAYqwtLnyz7CiyNQPFPQd0VR
k+DLne+j1dh2gTYS5KrXfX2A/LJbuEYHSRkM5VO0HvApYl4izlGAQA6kr0ygR4EHYPIFqHnGlSkh
QOIp00dQWKQMT5JfTA5uuejzipRYdMp5z6czm4xvEnVO9CKkQXk3QcmAOOQNh2AftM7R/kEhGMd/
E194r1MLcHFA6HRoBr4L1WE1lHo3Ftjix/Igv9AyP3GTQ4HaFnxJ/ODgxNAze0xA6weQ+vQGkAKy
8ayvxxB8wrWojsA5frCB04FFUZpV9vgpRZmkFXZziMESqvyMGkFOKTDAVnpCxcoVrYGBdYWYTO7X
o/WBaIU12FA+0UE4jc7juevbXVH1NWgEXaL5dKCM0ldGwHTu7KCGhPblg8bJe6DKaiBDxZQc5iSZ
6B+velhPNtazjF+G7oschxjh92L1UbG9y5b4nr4xRbd2E4UVI58r9J9x0fzSAv3FeKqfyl/zwwrv
toP8HvldYHwtvl+2ynW6jVEmjswQdevlFrcbeLicQQ3y8s6wBOkc1yc2NpgYWeTLUGQ5bGC+3M2r
o9SJECL8r4TxUnwihCWWQzWumiFVQ2xdVp3q/lMoP2br09S8LonAvbnxnurh/c8Sc0iLHE+mImlz
N7HBCdCtDsZIIDGrA0rplg8WGItbGnl3l78SPZZMDkK1gX9bZbwQo7N6pg2wmh4o0rzYzUc16Hei
Ryf3VkH+BqwN5mghL8SEB4C9LCuOkOUv9/oxrx3rNO/DANpUryomn1HKj6+J4AnPSeNoyvg/k+w4
wgyFdU0h+HSD3UGa9aaIB89sbtdS0LvlOjoq2lDloMkcOxlqFWUZyRm2cIwK9M72Womx8VpghFOP
wGL+GGEuKwvaj90Yd7U7aIHZ9UFPIajrnZTcZOlTN86C4MS/ojb2mO81rmFSqQUWlT3au+y07jEq
CFqt+kZ1IGfkiWp83IMM0QKwo6FhC1jReYRqsk4hy4CUOy7QFQS9nb20gh3kfSZV1pHWWkhs3k0L
102zGEWp1q5C6vvRVPZV02J8r3m6fKB4pRy8L//YYb5UNxtR3cQa0qQrsLX70Lk50vY9CB295u8h
X2emmF1LlgWECCkes1X3PZn3U/Itb79cXg7P71RIlBuGqdFGN42Pm6tj0fK1Si2IKJcpGEsp76CU
fK6k9SrCTsrj2HvmMoqcj+cNFPVKeckUXJDMm69INGDCWuQrU7qHDAIU0jFyA8WiT6riGUcZsJzw
RgQO5U1OAQjxxygTfzXsZr4kM9ovKKp4WuXIYL5yVXf8RDNgDPxAXbx1FMNRA2BAPoLEODPPBOII
Cq8ZuteNq+SIVqrqLORg1oJozwuJ2zUyiUBed02igD4ed+XnaPi+zBAI6a/a9CN+udlKehQ3TqMm
uhkpIdZi9pabzfd2f13Ywpop780AHAEEwkCggTEfxvuJ0WHupwTzEeXQoU8jlIRDV/08VPhEOfqn
hog8h/5F9rLcWGRZXnJ5hTx8B4taetWARGPO8wC6DE6v3ltl7YzLrlKEOGmRUeYwrOawmnqIyN8Y
GFGhb+j0ey87CzQXD5Q5nr7HBkiDGIfkF7kTBWa+x/zeZIM5FTGZliVScG9bTfk0mtKp7KQ95uJw
06Ui2Q5uhLaQCuPgUyV1JnIiS+3aSsoBQx/iq5bYj00ZXSuZebgc0mjIevcVN2YYv2nz1krXJmvc
flST29UK27tGqTQw3IGG1CzC+qSbhWhEmB9eiAw0o0IF0Ni3RVSD5VQNUcHNHjXF0dM9VUJarqsd
caUv0d1quZbhZHf/TMMJcQ3cNW+sM1ubL9IwZdR6H2iRn9/Vhxhtp5+xp9xLaDw5MoZDI1dGHfny
XnPzPmgsyApWDRoQFuUPMA6mTuISjVGAZW5RRGue6lWp/Crs52DIMsuJw/pLBAJpR1/jBKJm+dPc
dd/TLnyyzepnXkOXTvCbeJsBSlSqBol/Qe/yPDwRe2yqKYcDUJrs1cv8GXS3lHoZM19Bd1XeqCC6
FbNJ8261rVnmKOWRbebLCgBcSLTXQtPuhqkXuDbXy7Y2mFvE1HpIkMi4ORuwYrf7jjKq4w4r/DQw
PWtcnQFFo6LCXDUKG2CIEjka7whDYxOQXYJXtM2mC+MUNmavmcBJxqozy17XNhglFdWE6U6xJ3hr
hfHmIs96pK7ghqLdMgNKYqMzHhVUp+iSYoE1/mf7syQmXIQgYB30Dp31WJI/j610rFfdEXgk9bj/
/4KgiX7ukUo0td0wwsYa+eovI8j8cY+RolmB4qS8B6H6ZXuXl4TZ33Nz+UCmuB2B9kuqkx3GTvuR
t78G/BsuS6pUyMovQkCgzgdKUVarsQvdjqDV54MtSYKWM7ciu7VDF7pJNAAbH6bGChs4QgIyR4pD
6KB9qmDeXEzaxw0bm0UxWc3YmWnf0rO1zEbralVtu02ozDtVvzaNk112T5e/knB1THUjTBVlIVUD
jeFDsq8/oVGKoXOyM4PMA4GXIGfjvviwYdBaxTgjJrTp8jd7GQ3dBDpzJDctxBBN3A5xAGpMjzKx
tjvidYJvx40UG3PMGZamFUIBNLEYYogejoEJxpZQRAYoMsKcXStckyFZYKSxa0fTKjxWjL1sCZZC
/8q70/tnKSyyWSeDUoy0OQvOBQAGs90QUL50EUBMsBiW9DUah5V0GR2Yi72qHx2AK6r+52Wfe+sS
XloLc0kBDy5LWvJ/STWmy735u3wnPURXUufMRxmERHTGHCDu6/VHuZM+a5p3+RfwvX6zm8wVlrdJ
bSwavL6BHCf9BXGgH2hVCqQVgcjruWd6Y4wJICDwNezSomWpJN6ZKQrw5uMsG35m7LtWcMK4UVcz
oEeLmxFTj0zUrfpEzrMEkBK1BDXl2KdtEJnzt8vbx8vXtY0R5vuVthKivY3XwjJ6w69m3kvr9dL4
/80I84nWXJ6TaoSRXsMImOTJ0NaN5/083F+2w49Jm9Uwn6cgkiQlHdIJqR2SYJ7H5tTOZbxDChQ6
WavbuxatcFfpVDyJGtmPkGDti9IA+YJhTLsSqHyRe/JendsNpqd0EyYtc5gwQIuSc/ErguY7sGI2
4rKCa+5ex6tTzM8h3ATmGhhmawAzGBoFyu3wqwX0I/ZeFejKvVFkT/sPjLrgcfTHTZl7oDWG0dYy
HAklKu+TRvftoRX4D92jd0FmY4KJ/aqNF5i8GgBX1aBPqXsXbelvXSSJWAhFh4EJ/3GU1IUWEwh6
k1Jz1DA/jrFJnKnCCCZJD5edVXC82eJAP3RqJIfYN3V8iYcX4dwlj/xj+2He8b6mUtF2C+3i+Pno
WM/64z9YT1Dr3aSP2WF4rQA1hbIs5sR9cyfSCeBvpg0dVgsqlEDQnDu+mvRtOSqAe9T1tTUcZdSO
6llcY+GaAQYT9FbAKb6jGFmULut0TGW6fTTet3Jz7GtrcVZDP1XJmgsSYW7TRdMhLyPjsQLAOnOa
ywmSuQo9zZNrofOSoMUOjv17gsZ+pEIziUBZqL0WNV24/r+xypzoLl2kuhoopqWIg6m+y2Sw6DaP
l/1RZIQ5x8swSZo8Yw6lbz5PaeZkGIRKUhGyiR+dNmthzvIydemQAp7mqrhobGCfMz+GsJZtHZLY
kwNMaXii7eOetI1JxhPB1Y3hd6h5gYoTgPh5cAYRaRzfCX+7BXuWq2ma8RxDgCqh6+AMQ/ZZm8h3
KVy8oo4EaQE3BcFY4RttCgaGGBdMlriH1F+MSSHT7l08qYrbMJ4iZ5oSzUMhFQ/PVp32l52Du8CN
UcYD1TZLms5qGpegqhilvRMNn3Pt2hD1xvjuYUK4GWQtKOYbTKpQxT303VZaym8dMJ3v809geXDz
m/SGUiSJIYtc39jYo/9/cz1H09xmxEJLpMn2q/JlGAUdZ36CvDHAfK44k3p90oHd7t60Z2J33UuV
N+26XYRWrU+HrlQHWcCNflKvilvpx1oLghZ/icSkbB3oZr39ws0SJai/lguIulz0K3roFKXeONii
MTZu9MBc4/+MMHmktTQqKSYJE71945Stb2AiGmKRl72QawSOTylAZMNmIR1jiiRZTYEOQ5u98ZUC
/dPU1hZXr4z5I5u2McUk34O1SlZuT3hVKIe4u1nI18tL4R4oANxAWEBLX2x/2wqJJCekQ1qYZV7b
79vyrjdtR/3AFC2Fd6LhoakgUWMLbKjiTn1DitbtrD6Y5CLoS/3VTkRzmtygtDHDRPV5aCFLN4BT
de56lAwb4zVL19GZo/VTbK07iJwI3tD8QAEyNTrgjeldFly3jKs0NQtuYoxNypO3+CWwkJK73ufr
/p9hP2Ftmn5zNg2FEi+d+wBuEPNd57Gi7Ea7SPUe9355iozSM9qrvIqCTxALnQPS3NtkNwrAzjyP
B5WBRVWvaY+YCYfNEmumKoGkQ1/8tjx0y100RAJX57miDiPAGkPhBI/b82VJc2Gi5I46sxKHJzmv
fKIDR2e27e3QrILLS2CLvShBG1REkBlGPcCSr5X0pdS06ySX9sU0CWIF/dXvPtafVbHZrxEqxmTn
SGeMBfxA8b2yftfUCCLb98OU+3p+3QzPf3+kdapXRQDUA16cifRLjEEJLRoA97Rnr14aaO+trrne
gF9F8MV4EX1ribmN9VZXGq2BIyLgggZVm7+EVexdXg3X8zarYZx9HDCaU9uwkZnPlr4n4d0qojnl
lm5oxRdADqA4Md197nlouYw2VIsBJrpaAzoWZvnKjrYa/g0ZIm/Ttsbo/99cgyAQKMPehDFIB30C
QcgnuWoEPsfbs60JxgOKFDSS2goTMroZqxU76ai6UStA7vNi7dYK8/WNGHyZ6QwrUizHfm31EMIq
WjMwxuKqGaYrYiBzv+wMNHyzhwkxSEPUQzUKYJjzvTPiQgvjEq7dGQGJBmf+QVtyduYoyr6XPpBr
Aruk4AjhIKGve24M/IPj3Jdz7qKP7wA2bd+akSd1weUl8SLR1op6biVqFlutygmnlZiBmYOzLH3W
U9mfTFOweTyv2FpivHxulHleFljqip9at8MUk6Oau/+2Gsa5UYI1pzLHnk3FjyjvnFqGKEg0Ayl3
2Q7vEG3XwjiCPURWM6dYy7w+pcq9Uj1c/vuivWJ8W2ojXZ5m/H0URJ1pvMpz4i6imhx3ERSeiesO
j3k294rTWpcTBZulQ8vCHp9iUTb0Bj9/d17+WGChhFbezsmYwMIYTL7k1BUaxxCHoQjNwgWNLYaX
HqVd4cnfRW9dboUCgmToyIABVQHS5dyvyzaM6swsCrw34rsEHLPjXtkTf3ZtR/oFRXWgP6zPH/ho
G5PMR5tCG/wYPXoAXXFSTF8uroZO4N9cv0CSghwWreJ3DcJltdTEHkc0ZnLMFFQgG0wUjFkKknKR
Feo4myvCVvtGi1eEudH6LumHLPmSfwSBjHT190KYzxMXo6qWCo2kGIKS8nupWQThhhvYNhaYr5GB
gAZqKrAQ66vXaCAv+a6anTOIUlPuKcK4POCX4I8DTc/5Zo2L3YDwHUd1aTpHVXq3T3rBUngmbEyW
QEtHA6ECC3k3lpzEU4fs11hP5VI6AHsKLPA2a2uB+eKaGU9mpIFWXa7A8JI/5tri6WXrhIZ/+Yxw
zyUU3TEfA4Eb7d2DT1IWqbAI6gC0Xbp6uRdB6MQxD+tN+Im+V6Z9a7iLIJzyl/fbKBuHBm1szdVW
cgzkPEO4eE68JR+cyPpAE2mzNpZ4LZ4L1UilqMWkbuIvC6LdWP9Qbcuxyk6AyuW6BNj3gIpCgejd
e3ZBzpB3FtoZEHay/VbK2i+TVSiC16XICvOc1SSpV+NWArnQnPl6mx+s2hRkOSITzKuryKIkz0oU
nvpcelqW8CuUwb3LPscLZwBR/d9eKSxKBGALaRwmfJambiBVgOefM1mrV0UiOjdeRro1xGRs5ThX
fUdUTF7psiet+Yuilo4Z5teE4PqzjP+4LvU88nR6I41zZqBnaZ4ke3Am44e9iAY53mTH2DscDxNN
w4wtxRfSRW8ug8nSo1DOADFPD+pxfh5yoHtXL3a7n9kuDJRd76uYRyg+t84NJFtPKVR3RJc5L+1G
8MPooA3GMBR8z3+COS6aUlDC+HE6qXgbQfMCkrvHBuVCMrqpUImN65Mbe8zVka5rYZaFRlF/8yuE
7DA5S0EkHWgm1CA+iYlBuB66McjssQrQtl3mdGpg7G7UqN8ZoGqarOwjDrMxwxzn2U6gTjLpGPsx
Meqc36hD7lv598unjTs1tf1azIk2k7Y0pgG7Vz4buj9UJ+VZ9jMA+kcX0J8hvepaT6eoBK96umxa
sI1vTEEbV02VXEpkCaB76Fh6ZEULVsqOUVEKLkuBe7xNMmzMAF2kjtOMqFjkKWhjo2g49FEsAguI
rDCnO5vCYULNBk8M/IfXZHrnWnMr8AjRx2JLD7qajEZuxqiL+kpQesp+gO6n5pgelWWXvQJleQoJ
z5MPFMA2TvKGf93sIZWQwUnHp2ot9WdpPoxZfChm3bf0NvhvTsEEDyj8SJVNS23FWl1DUDUwwvmh
mESXDLeIs10REzSkOqfKySgfQu7XqyZPNm8N63tjdF6WPpD1PhuO4/JikdumvL+8Ql6Jb2uZiR7h
Msil3OIbtmPzVepHr8gk0BBmFeaOgCx107TykzbZz3ElKPTwszkdwzTIYmR0VZg3PQEFRRk12Nxm
1Z7i4IB+5l0/LG7VDo4xKc+qku6VuPLl2i+lb5rqSpMoOeYeenR0oAiqayiUMJfuFCtTtRT4CSXW
6Glx7kgrZvPLTBIsVmSIOZBLY7VxpsJlQ6N20v56nCFZInr484DfNga6oaxq2DbVGj6/69AXlvpa
RUNkcpOXCcRieSD5XVC+0doAXw0BosNl9+Gsy6bVfPDngGIMI7znFnOzx4D+QpCBGXkw5U+RGXux
Pv/97p1ZYXZvrtDlXC28YUIS3Yf6eD/39rGbagHqmPo6k63Y9FWBh7+JpojFnIVuhddjwgLwyLCs
bS8c8vow2h1xUSWQU3dCgyFz5M78cXkPOcGaQJENc4boyQHmwRx+kOD1KBhC11KaAf8s7GtZmXaX
TdA/wazszAS7sgi6OeMEE9G6ZgdF069SaRmu1lSWnUItCv+yOe6KCIZKFJmAHps92Q2xmgk0NoWb
NT8S9VFbBMvhxUtgzP4YoD9gcwPo8aQbbTyCJAFFIRnVoeSIUsOBivCI29scH8cwBX2fU3FdsFWf
G5tLozWLbkY1aPbHvnAA7VMSESqGt2V0BMeAKwGtyI6qWPMS1X2NFS0SVEh0M/laVIMuePjx9s3G
vlHiHzA/vOPEGaa5WkgLD8+vusfwmBy1h9ZX3OyuAgNCLPhKnCWdGWP8mkRyv5Q9LW7Uj8YYWNbz
ZS/jfBe8LWSNoHEJ8le2xh1maYNGPa072HKQoIk4LcrNkL5ctsKbLQX5NBS0TEzTYIyaOTuyVpdV
pCOXUqFGqhtBr++nHKrxzRUkl71hee3ywOp2siiH4xmmjVl0LjGDSOftzv2uycKsnnvUOfVRBdaz
wtiZ3f7SJ/OB9L2rKcNhVdFVl8ug7xGBUegR5Kq8qIEuHC21YHhcZ4+x3rajJKkWVm5Gw7FU5z6w
U8VCZU//lJJGpJrE+Z4ElxYI4GgwfKc9VVoGKkdJiBewldxmJoY+V6D9FzW4/EE5D0LEJUXDPxgZ
flcQI0lLqlxPCsgCGE+GpnikkAINk1GgaJ0dGawJXV3tL9vkLU1RMFar4GwjgjA+RNpSKzMLWtk5
ObQLoHXFjSQE7tJbkA3yWyPMCy2N9TxuogxU+gHm1d1qZ7VgMoAGuBcf9Qfj8+UlcU43eVsKROEx
pMx6Z66ZIRjSUCNvycuQ7VY0Uf+bASZ82EM4yY0NA5Nybclfp0TQAuQFQwQNmoBSZU+wC52frx7j
czPp6gL8btYrVbLWveaK6uD8myEtXjsD1TSZxivo8L0jY5DnKqvsvIe1LChAJORTi+uNDBAkpale
vNJvH/+ZRBTNk/I+lYarWAVGBuI1OpM+SVYSafMC+fG4MJ/MZb1tstS//LHoXrG+t81hmFiloeYh
NQNWt+wm9Sgrp0lziuq2FzHe8OwYtMttoSD7HooDlZ++REUWu6hPbqaf1uw6Np7N9n4o/j4ZhKAa
sIGKiuo5pvDPvcPQpqE0ugXgpbLPnFhOnSbJj8Ok3iytcWgKInjU8mplMAidP5TpoebGJu+YUw3H
xVwLN3lE2hmQW8p3heJRoHuUI2TEGCF9WfePMiSA1KAKktsPiQ2e/Qjm0Jl1ktdjiB/R1V3kSH3n
SB0JSsAW7Ni6J6TzzRGCsYnuJj1Imypjby4ijjueu0KtADcBUnD9He9i2nQlhg4AG0ulb/kc2IOQ
IY1vwQAcCIz4Koi5z79tBD1fXZeR0dXPpepcLz6AhH7igumgdm4oevZjSwL/BcUcYEVMaLZCW09X
EwbjSTuG4NZqYgFGksdkTYAT/22CWVNVZrJZ2jDRh1/ycQ7S6c6wcm9JgxBMi3m10/qvcvKBY78x
ysoP5koVKQgT6MeCq7W3o1vT/jWl8peoj33xjcCbtCVIhShyjD652MFm6BpqlWrAO1PIJw+OTVbV
H/XUvstCCGdXUlzXTpy2y10dTabbRlH52UotgEaNagpiw27vCOQtAVNN4/tyksoS2vX5a55n+SGd
lvCvGyDIG9EfV3TDxLwle6Al3Zo0UszgDyqDbjyZhqBj9D6pQN0Ej30FaBL0IdjyW9YtJki4geQ0
ym6nt8lPbZaOpBKxvb8/LDZWgRQUeqBIs1k0cQm1EvMNTWzlX2pyo4mqFrxlKKhYmHguGpSb7fww
koYqoPQrxLVJhFLQsQOmd/h7R7Vxz5v4+eBhpn2vcyMtMHsNKP+B92lUf0gHgMwj1xgXf0ThPPz7
u+PcGhtFi3xtpxXWtPGULo9D/rJ2DoEwuRD9RWtk5/fuuSUmh1n1SRmkEiAsymptQkS17501AnHg
6mKK+WRGziIaZOacQthUKdYMZMO4rdi63TKM6loO1CblaunQ4SiujdUzLAfGQZGoOlXpTE+Y579b
hbMPdO/erVizoGajgd4S4MTzLykrIW7QCfNF6216Nfh0bpvyFhKffEkf9Vc6ux0Ke8A8H1WBlwb9
Ogqx7+DfaA1E4QjaYXeqzB1G4b1CX+6mNbicRPGsAEtD5xQNTCuy4c3I0koqMwWX73orpY1jrceo
EgQl3vZpyDIQOcA2iU08375uLCNtqUKU0rKftuTbUe3N5jP+Jcje+Wv5Y4dGlU2Fph8GgFk0tXDn
CsxBKNwOhuW1lSowQ4MD6w3b5TDnehnnDt09bFmpR05DfijDL9t+Kepj1V+Nre7ouuAl9/YRLllk
znZmLUW1RlgYLT3RCitVE/aK++QLbfSBH5EWVFonvydes4+/dSc0QoLwIf4mGqPl1AeQlmoELonC
1Pvned4sQGEa+CXSpxk9VQztesqNtYtPy74RrJrnNVtTzNe0wyyeUxmmpvrRzE9S2jmlttNEWrlv
oYPd3K0d5nPWwzyFnQk78r31iqN9lFxgm3dt7sQQmQXs9PPlE8ddF5AxUE7GiN278WBsboobFvba
bElBQHqCUO+VMZJd002P/80U8wibYgBD1VIr3GEAxqOUnCF8kc1fqyJSruKdPFNHbER+BGUztlw5
GlEIVXkYavrvNRV9KkLHGEVvSq4VCAEAOg+p0Hcjg9ocTlAeMHAMZHUfl5NfKZLlGIP61+B9OPnG
DpM513OmS5kBO5VRPQKH46x9vwPLoCAs8pIcxEQwkUFlHTJmjOOtGpQhSGEikY2jKyAWDmsqKm/x
TKDFBIEjdBg0m/0u8pJkRJ6B8EvWXSbtclHv/P3TGD0fDPSA61zBeA/7YFWyDo9mm86KZvkRccE3
5sXV1BAqjkX5VKnTp8sOzenf4QLBfQVqJY0zPZLKbUPCAoy6xuDI5Q1BoRccFspTtsvsnQb1N4Kq
RgGaZpHvcU4teISghgp2PA2DAszHKscltosuhE+ouxjTlal01U5fFelVsEB6JJloBJ4WSiGPdRqo
Ep3fYWpSLUCb5aXbp1DfrYMQfHgDcWwFSljQTQtEBXNORQqfDygVPEmpZAjbgJIKqajTqixRAgDW
FZjTZKferi5VRImEb1KuNVCDokWDKvr790Nagw6knOoSGkvhbj3QyZ/Gs53iDrN0nohIQ2iNuULU
CNJUSQdr/fM/azMPy9e+dUZs5bLPJUFiwLeHNsebWCDwrkxn0pKWROumFnJK11Q5mRKHT0F1oOhd
TMe6l12FEw3pCIaMrNSGUgRL7tMZepIbZYUPFw+BDZRgF19lypfLRji5Dh6+NlDJEIIDEo15KGWR
jdmzESvKq1u9fJD7Hwpg0OArTNbM6YznUESrKTDIQmJWWV3UTGnAuac96q6c3PXaXSTFjmSgrGwD
ShqJyANEFpmPNhTEWMgEi3HS3mdZ7YCNLuiS2LEkyF5r3UPSGleVqQlqfSKzzN28dpkkQ/SgdPXd
P0p+2k4PZCH7OSdCowRMmxsoxKK0xcSTvg8XfTVhpsmxndK+RGVraILYGq+VRJBu8P0fej2YR0My
gCvhPHilBdCkXQaXLK/WqzIodjIiCbTncLaHk5DIk34YNlTiPfHbGnO6e8MYiEoPwHJMHlQ/OgJ1
8EJpayWhorxwZcw2ks7O4iRElFRu7R1KpNe6J13/o1//L1jyKQSbXZmGhx/K9lTXlM0MYpKW/aJ2
+Msgay7ABElpccAU6gyCHJsXQ7aG6K23eTGVdb/Iiw5DyWJgYOdXHs9OIhpl5SQhhKa7kPjW6PQ7
83quptToKhsHLE9e5uGFRH+fR4HMCnkzSKBps4M5wHlMAWElonzTm16RPKpLKQi1vEO0tcCc1XLN
8pDY8DQ5j4IiWpy4+gFSYa3ZSyjlXI64HISbjW45JepGjQ0IJWa7UtMYFXXAdkUvM3jbC78NnRhV
ltgD24IUyK23qJBnoNxgoiTn/ZdCRQ+wGs3EAL+GSsu5OxSVPXRdGwNHalyl2VNtCArG790Nfx+s
nzoGY20UKJmloXa6KnMIQsZJ/2ytK8q1uYMMVXAN86wAYw5ADXAg76s13ZQndU1HtJcolx1jhShf
ivdIb4vo/PiG0DlGm55i9ZlwV/ZSVqLyh7F2fKjSnPyRNI6BOeq/9ghKqPDHDvNZpDkqGlLCTpbj
/U8quEPkWzdj4aDe3jpULh2QR9svX2XBS+i9459bpjuwiQ+r3rUknmF5GkNviMF3LmM8qXkowfIQ
Wq+X10mfVedR79wYG4xkklhGD2Nq/VhKhRMRcLkllZeHk5f3AREBlHjebuBtBDYYhCYAYc4Xh5E4
ZTEUeGNU35lR7MyjoFj+/s3wVl0GfsfAxBpuqnMDlZqUdQcCDldD59/GwFCsJ3gpPSVaKHB5riUc
WcriAGghK79jg+WWDCo4iXryZS4e6vp2rV6NVvCB+FYQktBjoPcus56iGmejCMHxoXX3dvEjlAEG
sTHG/HzZDzhFJuwbDX3UDkgymQmleJyKQSrwYXqM3CgBgt8xvCoOip/ei5D63CO8McXcHVo0pmgj
QVLZkvLvdTg8oCrplpEtuKKES2JukHQsjKipsSR9B0In3OiZq+2qw3ot7vuJlsS4tZ7NRK9D8Jvn
4VELg2qFdvPu8hfinlRkJ5QEwwYSkzmpzZTLzbyAFy5dfmat7TT6S1gelWEXab759zqQ8IaNMebS
qOfKtisCbji7ecWIYitaDDcMbP4+XewmxuUlScwmRp1dLkOnRDkmqwVf/32qjxXgoUaRVeCFZjFN
RFLUGqepwse3j1RouvWtI7Q/95e/CidJPbfD3BNpHpd4mwLRTYnSFYyqIWWAzoe0a3dRIMJDcn0A
dTJaOUBuxL4MpbVITWVA6aetZAQ2FGfb8jj090gFnU6ZnVCqBEGOexn9scg+DYt+0O3KJCjvq+Qx
jYYnObtSyDGzj2MZXN5Knk9Q6J0F70al8a0MtfGJWQbtcLlUqNFWyc6IAxMt7csWOGkeJA/QFqR1
RkC0WML1qZRUeUlBabsqTvJS3YyfchRD7B/Wt/qRUino+8qrd6KiOqfaDbOqgeop8gkT1965txtL
kSQmaQtX/zb4xcOw6/eYnHig6I7cF2sHcjdyY46JFH1oSpo04HABiOBbo+mhFf6RjaTvQA16bUBW
MaG1KRvdzEKUBHWMyWFCMzslx8I1ISXxSDUzh4BOaUoHvA8uG+bFWdy0v+0ycbYcExQqTdjtZvvU
ms3neLADtHYFsZbuEJsVgcABpFqo4OKYMZehtmjrMsuYN1ziJ+APctPvR8zWj78ur4aD44djbOww
N2EHMdPJHKDlQEnSTTcN7Dv5jtyM7gChYnmvpm72dNkk1zeglGkaUOICYIEJvEVjthGGDwEMHmPP
aG0vFr0MOeViuqg/JpiMJQZdgBSvoNAipbOgc6y7UfrWtNJAuo3J+shd+n+hm811jT9mTeabrY1s
t3UNjqNM/hpZsgPuIb8XyUpyjehg06cldgAiGf8z07RLjAQEinX1deyfrGlwMNr1ESffGGGulG6O
zDClHEO9ofghgFHYyBqqFB/whI0VJihp/SJZmRHhQdvlTqed0KoWWODHvY0JJhDVfTQrqoQ7eAyK
ExXYQHn2Gj0/cKIgPCSBqPbMPbYbe0zWEmIJQ5OElSvPvlp62QqY5bz/SPcSHm5pQOSgDYOyAWMn
D9coaSnvHp2HA8H2qVyhMTi7b5jSHUl9UY2AuzBgygiKE9r/I+3KlttGku0XIQL78oqVpChqsSRL
ekHIdhv7vuPr7yn1TBss1rDavi89EeMIJauQmZXrOYRD7/wBkfQmbFcdAhtFdBsM5rUtNvDLN3VR
ObrHjGf0jSjKQcSCNgrxAFHmrfoTQfONhXJ69OPfDayyfQVYpIGJC1AEmV4rkqRCFsQFjnZEs0DD
biHB/Ci/lT91QGFroJ+N3Oj3d8Hw9YDBLhJeG9RD6MvUmjifZcS2UvwsWEEYDY6V/3+FUNdYVp1Z
JzqEaAAVTsF/0hvgQOFhKH2+sxcP1eYslK8F0f0CWFz4Ws2On5KfYB6pYGboYO3zr51PAozxMHrr
SXoosDSD9osTflx3I0wjx0uC5QGUzhAOUC5xMZXVGBcoTPkqHzBk/20F1cfw3QgUT/7KrwqzHrCt
OMo5ytoclVkJ7ERVC3185P2EVfrrR2I5eVI6QMcT2+wYTj23tlRKl94QgIYGmrSoPbbZF5MHQcS+
NQSEmH5FZ1OmSRxqJRvCWcRmcPhX5xH23tw1922EB1L25yDzeXh8DA+CFqCBZgTW90Tt8/dsguuk
6cNh6CEvCzsHDyXWj94r0Oti3eW3Lw/1P4TwqKTDW9FjW0OiF0bc5gA3bPfCeMoWIAZxUjtWYn8m
gzIuhGyAARAhoyoiO6smYFrWdp4FYn0rCm4pHMvmscoOxri/fjaG7p3JpaytjaRl7VFfcpR6sjvh
RWqqP7k95Cfw8ejkXMDijR0GVaSxQDnEyOzZeJd0N+9+XD8FuR3KZ8iYH8AarK5hD+fCYAcj0VMJ
MpIU3KHWh9IezWmnSE/EkqKYN4TNvLSNOMpgG6UslayroHmG6uJBdc0h+f0S99mJqFCmF7DMKxIR
4qfBTtOXOtldvzRi89cujQpl8jCslaXAp5eW0yLfDlGGsuxJBDyZEPMGSBgj3ti42VwZ5YBqPB7N
jBEBxxzfZd2eQ90VEDyHS9Bhv0eY7TTFVvHE0W6G2zuTSlnVjKgg62ccsYm/jNJTqtn6wFE93i1S
BhRNUqZGI0SI8dd8AMla19hj6JfWTaHz3iXOcWg4n7AoFWmUcYlWmO3lVHeU9aYN76VpcVLQF2gq
cCfRXTIx0NplkasLrZ2U+letVL4I9eJfVx/ej6ESvVo12nmtcfDIuhmAIa/MdstF5OcJoZJya9Vj
lUyWOEp7qIZHC9N0Aq/9wnxHfqkm/W7FIRKgjCjJWN7KsWJL6mtR31laEly/MKbXwETO5/gqSIip
qCKzQLWVag3kjDc91n1jjnow72rz9ymvpCm5NKYG/n4oj3aYgUpUqr2x5vXL2cdAOR2jbZjQU8jP
2Dy7xlTElpjBM/VGbxdadWxE5fn6TTFtCmXO/4qgPFMM+KjFEMDXNSuP9fq1Qb+qIlx7+XBIi+xP
9NjE2BLaiaCGpEOjTplVvTchLLXeu/EhGYNM4b2BTBUD2S/GNBF76Qb1aWZM2BiW1bYOgDt3Ato2
Ums8TkL8Is7at+t3xxNFfZ5anIRaGQhmmpbaalPalVE6VlfaDRciifmZNqeiPtMSy4ppRBBV9gfd
OCYE9DSSXL3ey+OP66di6vZGFPkpG6UrxwozLvIC6OWx9df2Vunui2T8I0349ZXo1wId5WXtoAmh
GQVmOzut3u4zZf2TgGhzFurFSHoEyoVA/ECzb/V9rPo9r9fBuS6TKhxl4lqHbY2QeIj8tXqRbk3e
2BH7Qf91CppztzGTcp3CGvPAAOZT1NhO9CQYpps29iWkaOVNGj5WEs+QGHD6iCM2YqkHoY+ktqwI
ebb4AEjs+Al8fjfY4XC+2/Jg6xi1FjEklMh28zktF3EneHg3SzlxEQzKS7WQZAMMYd2SH8f61Gky
Jx1g+tjNKSl/MelJT4oI2NkIw9Ncdyfd/H3kQywQa9jrxmAQofiltDDs5XRRB6l29PKlX/2yH14q
Y7W7JuSEmawb2wi6KGJ2Shc1mVg7+fzTWFbMj9+qZuhe9w+sNsj2ODoVjbShLGZmqSNQ+NK/9e7s
qk7zHj2YLipLBTajQ3t8rp/lx+tiWd+JtOSA5oH2C0Yrzt1SbilZNqUAdRyRvYtd5wy8oSeWO99K
oH2sITVdIkOCoOt2i2aOJviF+jLHnXf9KExBQJnHuh/Wowz6Aoeign8lufMgdZ6JKezxw2zvUokH
IsYqE8goVqFZBSRSMNtSX2oCd3u41Gj4/c2mmrujFmR9QEqNpIA6SZ7x+/iE0PWNSMppVCiuhJoG
pyGPqluOtV30Bzl8qUbLzWZeiZip7xthlIcYlB44Cg1QF+MCzMdJ7Raa6SXywkltWI/v9ky0iygw
TIQQCi5ifs6H0AtTX1t8XVXsUeHkoqyS5tn9UWreZ6Wc1ytSaT2zkWCTyUXCca4DvcNOniInBYEJ
KHj/4J2U0BdD2wVDfwZdkp6asewtEl6MGMkvb03zTghfris9Wxk3Mqgnf5nmUihDQIiBFsDr98ou
u613ZCYTc+t+HggcEBumv9iIo5xuOsaKmElwur3c+VFUH5Oq5NgxUwSqb1gxRPQFat1zl9QJRb80
K9C6RL06hRHW/nlIPDwJ1J0pc9RJdacgOpfl5MbABLKXSNX4J19/cw7qqrBzjgG8NmkduQsHL9Xl
yQXCoh5giEBwr2sB02J/iaKjJdGIUGqZTVQJDPFhFHJfVsvTOoecj89Wto0cyvOZhR4VYQ8YSjXQ
XtcE2PYr5ne0d8zeaQcN/cOMV7LnfCqTcnxKaSRdA2wVRxmCVTTsWeUNSbIfXswWyxaWuQHQQT1Q
6ayMkl6Djgozd+Jz2DapX06duatQgXgsFkw0hkMaHVtj6gIN44euKYAeI+57wx8ipffDWjLvY6k2
H4ZxXW1lWnkEhayfiOopUlXEOUACoh2JNMdqo8ZAyst+RifFJ0u/GAtcbwSvBYZrc7QOrZM+KG/X
tYrVdjoTS9nJNIlhbmUQK2mdnRmHSVTdzgQK/Hiy4rtR3HdyYuvKS70GGN/muAEG+x8wxjaHpuzH
bGJ4GwPSzdkm5fhiR5hRJ2wclXbolrvurfeEQN/FnlI6uxIbuxyrkhnKt/0F9JyNpPZxa+Gpd9Qi
tbGhbC/jtx4MC3n5ZIpvneml6vdVPNWdZofjsRQmO669Tjm003HtoKth6Mjtm56PoNB4MkfN7juE
9r+PRHB2T5+F+U1mqTaJMIsS7slQv6HC1DQAcfyjIG5jI5RPttoOM8YNxoCm4RsG2FGhvtXyg7jy
MkvGjctkzv+/tkhpXDh24HPPgaeVZ+9xsU8GjlIxY47N36d0qszqBiCXaeuU1kEXH4Bz2SX32hS6
1sB7/MmfoovTm6PQREHqKohKCc52p10rEiGieGYTEuMmrfwlehuK4yrsrxss5/ZoxqCqzfKZUEo5
kvojkvgcBry/TznjTq/VVsqBDzxI4y3wGW+yruY5fGYU/wm4hmFyrP5R3rhROpBLGzhDMyEYFDyh
Py3RYx6P7vW7Yjk3qBpBdvtbEKXSam+N8tJpQOn14eaxoqa6WkDgE8jaDE8Z2Hr3Sxil17KiNauY
Q++wdOBI8kOav+bdY14cKgxCXz8YOxb4JYpS8WkQBmz+A3J7EcbdIChub+Q3Ijcp5nynC/CZEblR
SWCAl664y8OPIX6Jh+4U9hyL5RyHxhmU4k4S2xlyVgw5jq3XFcLdaPACG6K5l8b6z6XRo3MGeK8k
IcKlxXvREb3OCffKY/c5Cii4wtP1L8S7Oiq/qgqQOAkEjnZK+mMtA91+TH1ReTENXqrKuzxi0Nun
oVsFbJlCUjI8D9k+tb7GVXD9MAwR2zdSpETIMRTbIqFJJO8qII8sy80qavZ1IYwbOxNCfsTmHFGH
qeWhgpAMaGBVD0SlYsGY7cloco5b4Eki/76RhMXBUp0mSBqEKIjM13BGrq1mQdk+Xz8SuRdK47ZH
+nRPG0GYY4zMJYGgRgMHO7pCyeRfl8DqyJ+JoPRsFEbLWEqIEHV9N9WJXbSKXSnY2u4xr/QmIF8o
8OxJVQKiIh57HVsvVOxQwYsDUIW6SF1YB2NpUTRrir/i/C4bYvSYeSiFPCGUD4/WLNSVCkKq8n4G
9IYU26b4eP0a2TIw/6wiPQCbAvn3zYcqyjE01gwZL8rF9lAe5fxBBDzMdSEy44HAt/olhbouTIjk
tTngJGM77AbtoR9fZvFGA7QOyuxyvidIAr1yF6rfOi280YqbRkDXG1zAqmOsTl8elMlrAWlh2YLw
aLaHPhUC08LgirXaU75yrIT3a6l7j2dLEtYQmhWKJeDSfUveiVXs5/O+6TiLV+RlpO0EKCsyFhpN
kOrSzS05N6t5VLCYWSgN+O6FUdC9MlUTfwj1b2EP8Nl6zKXVtmQh4ywmkzu/EA2KbFShgEKAWbjz
L19hmnAwc4i2er21AUQo2XKyDgG46sA5blW8gUKWS7AAQIBGGoABLoCb8whcN1M8YN8xUYpglYVv
OZphHKRDRliqijJGcTBOCLhtehRIQMkFYN7ARSPb1qWfBWTbug3+YJ3oTAwV8GiZhI18a8KaMKDe
XLHvG0cS5PjOyjNeuZIVyYF+UVXIWi06k5+gQRsLlctVX1sRR+p+hkFnY3vgBMoPt3oqD3ywgU8q
IEorAIuIi7OQ8V0C//RlYcXY+SmdFqsQirBbMxGD7y8mKveT/h6VXyojxRZxkKd7dfiml4MtpIcu
O5nqYx69y3LhEvxBQF86xTTfqs1hxFReFdkhnEo9Nn6lf6jhq6zttPGLqnEyBOni8wOtSMc4Psr9
aBNiVfhcp5O5jMVQl0onWwipm+hUj5g0FoHhte7A4bvr3FQO1Lt/S2F5WUEi8g1SNcevwFI3FZ2q
KJO0c4aEHbiAnurUdyj6Fnb12uBNP1X+tJt5QwuXzyARie05/A8wS/DNzo9sLUkpirkMWAPskNfY
xQ93VkCQKPi9tQuPARnAsZElPBMYH6QHMRp5IpRPaFcb6Ttg6OxW7m3Asdux9df194J5j8BgxUwa
/AQ2pKm3fRimNKwFncCHRKud7aKD7moP60/J6QnCxvNvMxaRk23kEd+1sbE+SrshUSGvELFsa2E5
fthZKS93uSx0ETG4OSyIkWbYBYxOLmW1kFlk31/zzYBg6pFtb9UWngdQz7RB81X3fly/y4sH/lwm
TQMnjnk+zQVkRhYCFRQ61v1UmK2L+WON0xW9RO+jZFEF1HJYlkyOoCAF2C33pds8S3a/J0hbmld+
iHv5++KOZEtNcixOjnPxunyK1k2Z9EsvX7MiScWyMszS0RV99aZUSAJB/m3mUyIEbxdMgEBW0uBA
kaULfdOG+H7G7OaR5s0AJtIGBXmB8tucbZBFMJdwGLQKLtAOhEiVzVYWSkdp7kLkuVg4ksPK1ngt
FtbFAasPuCEqGh8XQOzA1ui7KIsqpxFDhcy/5H4TNpZ7XQsvxxHIcQCFBpuGnAsOgrVPR4BdgOhl
FUYXrLvxuPiJEpjhh97ta2Ovy8+6+MERStzE2WMGobA1ESt+OpwW/b3iTkiMJEywDPJaJc4c22QV
JHFWJ/sRd7a6i77wiqoXoSMlkQp083oeo6yDxEX9KrRvCVBshjX1LDm2a3BWXD8f49OhPQvaANDc
APSLHvFI6qlMlRimnSs/k/R94K3cMVwHRsig6JKJuSu0aM+94iQX4PpVoRrlmvpgHj6giS7kJUc1
WKfAqwFebrweWGun3mxRG1QUJ+rK6STlZPTFncod72IdZCuCCtf0bgWaL/wDEqnUbrv9lH+kIgfy
nfE4AuDt1zGodzhbldDoEBU6qvSWrL3dh7cKJkBB/sNJppiHwfIDcDsABoUdiPOvsoaCucwp7qsR
hr1pHats9FXzx3XVYgrB1iNKlJICt0D+ffMg1lYRgrWsx9DEMI63RqwnB8HMFwBA1/UfaDGIC4iK
wUYRtZ2LisC9jOn9CqgX0QP2HhoePwJLv1TAPmCKBl1qpDrnf9/IKhVNHozNZ8t4EzZdMMi8/ruM
P0H5GWza/hJBfsLmtkxgxopZARHTwQyyXeNgif2YofGeuXzKGN55qE/TaimA/sq2wre41QbBNrjb
Sqw4BWjJ2BuGNeK1o0eCyigNTfB24TxOu0fAfNDA/S6ATEA5III+iS48msuLwS4THbIeBRYBeAGo
NXDjzm+xa8PayPMBvvNgPhg+6f+pdv4hutm/wPljpQpn0ijn1mVrqPYZpIWGox7KY/KIiSSgrJKU
sXubfOWgY5lJAWFD7P3+Bv/nJhhwjrGGZpGR0/OjgolEVWIinMzYyC9DMO6UID0pTn4AwAvHwFi2
jLwA9R1YF/5DGcDciFZbxRMcRpG5Wve101pv4GEfXPYzyZEs8sojWgENBXWf47jMlVHgSMoXQ/Xq
ffOhAJkgdIN78TVxtGBCgGsCqweojYnPqy2wNXYjnVjoxgLHfgItiwjps4/sE/keKPVOxXPmJHsh
mAPU6TB36PPyTdbNkn0jwNSj5IAbPpc6tEWqqiNuViosd+rk07iCU9fg4q2RL0T7FxCvYZsK7hjw
L9QX1DsRg6/RQoAlPqsa7+G9fN8DC7i6V3fA4U6+Xff+rGgNc/B4zgBjgXlOmoBlAhqolEsQmO7b
PdFOwKa7q9cHxp4jifVsaoSjWoH2YEiPejaXaZTWRMMc6uSEwXSYALpNWNhNt3Hr3frz0/j3vw+G
CWUlNBCI4UUS0lP2p2I5SMkwFOPIQXEiMC1rQLpjEWwdaTPH/ljZ7Jk0KvyAcphWF4pkJ5lsnGae
cFLvLadzu311F/kZ5+uxHgjdwEYX/Arwh+moV9diBfTiCKLmaA7yLt3XHS/bYirIVgYV54J7OQHH
BmQQjUSfzwFm+oFksCanQMo+jImtMQtrhBfpSW0KapElECRNN0LS2FL5cV0DmQIQ3BIAf0zb0kF0
NVZ1AoxNhJ+9ckyS9gCtsa+LuJzPI+q2kUF5p6kdSkEMIcMCmrZgY03wsRFsoFx27t9KN+2qb0bi
XhfLOxntNYx8ECtAGztgs7MBT3Iak+TtughWxo8QAZOMiNuwvUrXW7UWWPJzCBmTQ+oZGM1603+E
tS3ef0+eAH6DOlR6iwBFzWzpB0c2I9fCMitAUcGeh2FVuvIF7nl5FSUy2IvRkz1gKJ12B+Yeea+c
Jn/1xhcZlM+5Iyk2N0JiOX4UcgDLitQSYFyU/yiqbMkLzAdixPKnPAxuFD6EY8pRG6YQ0wR0Gdii
UI6lXKOcZFEdIucH+9p+NL4YgldbPzl3SF4o+mVB/V8FXQ1KDRfLn02hWZGs4g4nDPl8lg/XR+Nh
cis39ni5Mfm9tCxclow7QxERxXnqtQTLnGJ2MbrQU2N3fRSMTeGbceyEizTakzz4yDhwlSlHUVj3
uJVLWZ9cymZq5ZC7Ck8ZsKsN9Umx5uD6TbKF4M2EQiLSoJUxy+uoMrSErJwuu6JoAm02HLnguUOO
GBolZlaWtiriFMPZ/aFdOls2ARop/jYaCPwVZlOQ+wOjGgU1ynMU6WxNFtAVHQusoYkie9gkcTU9
59QLWQ4KpSdkGsjLAJRBKQRIa+tOt/BhTPnQGM85b+6BFVtgPBlJDA4C6BTKSlFBG8S1w9uxjMut
lOX3cYVJ5aFxrU70f//z466Qw5ItNQz3nuu22IAMLlqBvaBYQZUgDvTmhPMSMsOIrQxynZsYdylQ
ycoV+FoSRsiO8Rkoaaf1YNqpXb7zkE2Y+dhWHtHFjTxjRL4ukzON/0EKEpzhTQt0kIMN9vRw/QJZ
fQyEmgRCCthHhEnnXNrUdlkrpQYJyRIMLBHkvNzu4cMx+be/LovliPCl8FohoEY+ROlFURYAzhNB
bpTuo10NnDYpaPb5gSeG+ewDrQop7Wd5VaWOhJqGYKSVhQf4Nfp4n0G1Zseu7oIJegFYFToZPs/F
XqI7wXK3IilfhyxMszoisvOM7wk2r2IXPZpbgP7uSXA77bQ/qX1sJVKaX2Peu5NGSDRvV99AncDy
QHMRaA6pEfBSWeaX29woZQJJMpnKnOC5Svd48e+SINvrfuannNY49xop1a8T0uBtPq9xKNzO7pz4
C/D50XSN7sG5AhY33slkxtFAOaRjBgMFct2kX/sBVZgkU+HZ1QDVcQeD9A/CneRWqISIsEBghzvr
DbEJEfuVmEfvoELkkkdPdMNvGKbgGAnDOW9/Dz3gGYHfzmgt/B4dncz+Tph4d8x4ys4EUNYxCKHV
ly0EJC9miwAOjATPmErzMa+j+9qh9DI3D7gzYyyvhrKWIqFobiHppDG3TX0xB0EHkIf6oB6Ivpqu
FIR3kfNv2CSYZ9wIo9KksUgsMPpAWCbu5vy1S9/NhJtdEAuj4qqzE1HuDENQRpvn2MHPj9bdfARd
9T0G2d3V0f3iCx88mhXzn8mj0lk9HeukXiBPfRAPLdp8qd+hxx470k0RqFjy1A7tCSzGiCA5Osl6
JM5EEyPaPEl5NanAv4VoQg8GEAW7uQ39xQfM0A0PvYblA0gTH1TWWD0HQiTlA6RRmfKsgSzzmRxT
R3UwBOWhXbxqgRD0t3nAS9wZ8QoW/DRwj6Dkjq1PyiKUsdbGUQTQQdynXtXn+w4l2FFIjkodPV5/
AlmKuRVFvRNJFUfGpH6CQ0xukqLkWaQO+Mm962JYTgTgsSS1FtHxphvetRHKVUawCGpjddeleR3l
6e26CNYrq29k0A1ueVaGSrFwlDVy2wSKCEf51XTzn11llwC9xLcCpNfKE0usirY60gIGW4bKYGBM
k0UeGx3dkNHvj4Rvd3bRzz8op8WXPHkX4b+E65dX6SQafk0s5VH6yujAL/op1jwMAalWW0F+4AZ/
LKeyPR7lVKop1wqpgpzOUw/mAQuFAeBgDMDMEtLnZddqzp98x82FUm5lVeKmNRfoCqgXHjS/8FLf
8rRAelfvRo+IjIOe9xF5t0n+feNPmmgScxTmyEes99J38NX5cGggfEf/BowuT4Nf7wY33sk76037
wTkwR/hnjW0jXKxXUe0InEHvJyfCOEhQ1GJfIRSLZAcoc/Q7FDFceLubPwkUkdhhnAypkQH+IcrX
mHWkifH6edsYOCaHRi3vXjl1bvYkuxXeDd6SANuhbkRSPieqDakDxDMGPh/kw+rWfvJApl9021rs
z4ElnyuS6Myltfw6JRWcZiATLhYwt+L7YtcXJjrvE68I/ktp1wP7LNftJLXrgPd+MD3s5rRUqCpN
InaoU4jOxyBeH4VsZ44vHA1iuVfwpAOIgJBiICI7V18sTderMONGO+9vHiKwDnsJXILuize507q8
/VjmAww8MiRP6AmDRIpyC3Kizmm6YGhXPCS7+kuFaQogeR51Pz7wtppZF4gOBOZtyKgNHqvzw5lj
q0ntjAs0oB9N+azOXxIecR77An/JoL3posAGIsgowi9x9yj+Qe8Z1BS//j51XbWuxEkX4gOty6lf
juJvr/oqqKRt/j7lM+e5BYb9iN9fr3463+UlJ0xg1RzOBFAahgVBGSzD/9Gw/l7aoQ50yl9Ic1Tc
6SdeBPQ/9OufC6OzDnNotGFVcCDwhn1CqDeuBGBzwlHG7WEQF0c7B5RWJR3jk6BO+jz7xv+a1SKX
agZdJuw7BL9y8FdHwbI8v+LA1OWNKMoZjAAGztscoqLpKIU3ghSsIw82/bPWfu08lMFE8hrmCzlP
67ZHBMdO6ob71J+RNX4nBzNv4vdpx31JiNu+JpayIbFsZakqPq+x3g8PREWUws6OyRPh1TRj/7rT
Y5rs5iopkzJGoZaVFOIsIfLk+lX6fZJLYlQbCZRRRfGotghGkLTNH8KQAG35Rkev5voxWPMHZ1Io
y9LSVowyco7WlfxiV+7HY3Yz79Sn9UZ9q73JXYACate3Rmr/AVw7johpPEwVYqrrcr52bkVBjWa0
FhK99fMJJcTQ4hSGyGen1WIrglL5KaqyphMmQC+3xzg6FXpl92KwhLN7/SIZURT2JzCxTgYLsd9O
BTLFMBeSSUI4UsyTdlkw+f9m4p+hdmdiqOAlbnQ1+UyYev1bH8rOvPLslyeBilXGKuyslERktXg/
pg8St+DCCOnPjkB9kTAR6yVHuxMVJuCkfidt7/gbgXWRQfmD6Qhe9MVwemfyKH+UCWZpAQwKwVf7
kMg3hXRvKrvrH581dXImg3I+SbNI2TAh+evd9Gl1wT1gyw6YAbzQrb3hKLvxIcIEiGwTWGfeARkq
fiacckVWNOnt3OOApfpXDI6wFXsHoeAvPFYZ3kVSDklM4tLqJiJHiZ0qD0wjtM3o9weozw5D+aNo
SCfMPUNIrn8v6oeBS4RBboNyCFsB9NMuj6sVrgTGkYwMdE5+pyLDy3brzvK+a0H+SCpwnWkbPLZw
VkxxJpjyEMtS6phixMkA2nsgPkK/J5wA6Q0Kx8F1fWTlOOgLg9UNyA5w73R8LLYA3FPJQx+P1buM
ySBdjn+MUR70+vgzWpuDIrZ+WlRelQiBJtWubqXHYo28wuR1v5haQ9AsZZTnMfpFmd8SWoPVkf26
3PgR960NMApbrnhw4Ozb3YihLNAyS4ypFi02pcH0ShbNy121B6WJw88gmfa2EUXZ2yDiRAIB6LRm
yZb0w2B+1OqDnPIqqkxPvJFD21tnYTQvw5FEBSWk+bsUcWaFuZdGGVuL6aMBU/ZEJVdUHLpAOJFB
tfGWv7TDUQO6Y1yVWbsC6APRTKfY8Xwvt5OtF0/X9Z4lBNDbUHlMomPQltK1uZiLPAdjPDDWjrJ5
jIX7iTdgyDStrQxK0epyEASBOKjJyT6iHYZNXBUImrb4CuIj9NKiLzz/zqp0E0Txf45FKVyvxYsZ
kSeZEJS195k37kRUSmJfdeFBXlMb85STbXqhx20H8W6U0sFaS8a0IZmpZosHa1e/WvvazfezKx07
pwoMj3hP9UePdhDKNZU9vkRO5WM1y73+ZZkv7PYOKFVNsBBSlD1UlXSdV3ff2SC6mzzDT94NT8H8
qhc5663sfxwQ7HvXhfM+AF3b7WcJCSGpCZJ9utUnSU3kCY7+1vmTW6AV1zqLnTvxkVf/ZEWVm1Mb
1JuhGpkgm+RpV4Nx3wTtjvS9SQmSc0BGDrrVMIMKKyOzaQXTxGcuj4oPMk5QQw0+wK1u+SAd3Muk
AswSw3XlQIx09osPYHM66NWi6he6sKHvzb5w69t/Bw/CqiKcnZKKPHtTbqoygQ6pAWFuMm4IOt3g
h3crauT4fx85t0omxelQY/v1KHcEt63otYKTyrmF4ZKdIh6j9L6S3bH/q0xvqvS5Wl+uy2S9TVuR
lHcapMyaU3ACYMgot+WitTHKYANuNV0frgtiJY5nl0k5JSw4LEVqQVL2Iv5Uji1cE9qYt3WKPcLJ
JS3h/EQoFAuf/5jwnLBBuaVoiOZ2RV8A2ZaKwp/dYDY49LP9CgDPCoP6AxdlkNWwPTsv5YBiaZKK
nCR4tYURNbQFXA38pDcqIGTbB/6UGu+INNpcJpHnkigrmTEYgVTa34X70amO5SndYaHD5XU12a6e
zFCgFA9UQMouoyUi698QKJV3wuqazV7g7lawcj/wR/0jg7JA5JVmtnSIAno0OrJdCsrAxs32hPCG
bApzX07ity4t8Jc8ygLH2ZKXqsGZJrROYyfDnutsj6j1t6eeu43Pdta/hFG2ZykmZtXI4WRkFqQn
luxVXwZR7nXLu2S+ATTd9hIpy1PVOIF1f2pG8pg96i/yoXyKEYe03+aH0pZAMWB/oGOFEmLlm/8C
duCTJ+PatVLml4eZoBoJTtq64oTeIjH+aDf64FcOY7CeZWhu1N7yqgEzBCu+mGtY3PU25oYnrPnv
s6ugjNIsolbIJ/yQEl2rKQj3tVc89QGfe+d/vB3/fFyV2gpSh6RRZ1JexE7x6ocvZKRptHN7qkDX
NN3xyxYcbaILSoI8SqlOAh4Ra0/F4e+CEmA6d9e1if1g/DoX9fIjMcsitccNFu13RUrtSPfq4XnV
eeBC/8Of/RJEuZc0m415FHGe1g0D5Xuya4L8q3A7IIIi2xXR3R9MDm11g2YXz/Jh6VbCczDFX9T4
ceZN7LMK3WcCKOcyqOo65i2uTg0sW0U403xgRHWXBCCeWjwrKL0yMFzE7JF9/Ztx75LyNGs0VX1J
8rauta07MLD5pR95JrKBQsZtAjeF70o5z4NKeZ3QWvNKW3BaQns5Y+al/bs5nH783auwMKqtcyIo
pkwT6594MDAoRQ9jtu2UlkIEmUOb+P04PKe5bBuLyLEBhnFjLctC/0XXVCzt02OzdbGE2An/j26S
QaLoWcV+xJHArWau8dbzpgwujftcIPUOgky+bYoWI8fpPkElqN2RaQ2R+1Rc3t+5GEpD5SnUpK7S
UA/sH+U1MIqbrOLMz/FEUKrYkBKFoQMfYCBDs7k6HZpkfViN7OW6zhP1On9yMLoDGi8ykijJ0ufc
4qZLthrKEnWCXDhd2tqZclcYfmf9CJs5MLPfRsPDttJGFs2fUzVDF2oDsqHKElMAQtWnMa6x8yMs
nGIn81DYNCWtD1UGXgwOvTlUX4q5MFgRODVlOdBFxVbWNVjbarU1FTsshcLJoi+dPQ62kUepndLW
6txmPRCl6sxTI6w/RMN+6OZAswqeTZG/RX8w0t5RDSzmKJhxPj+blEiAmEQxxqnWPaG/JDmlniDJ
w6TocXUipw942TIjRifwCr9kUulyXk9JM61mhjwdFQo3QY6unAj0UnqwXIGD8cSonp1Lo57OxFRi
NHXhnZSyOiRLnbtl1R6aLnpNwvKLmVnIFTrdcAcNkwP9ULZetRbBdbNgmZ8hYjsHkMUa8Lsoryyo
Y7OMJBEqs3cLTcKlUhwgbjr/PylUvCcD/TxaMiAuSRbRz94Z+mGXNjwIBqYf3p6GCucGE/selYZZ
x/muR5QwBLGrPCafy7O5F/k8xGeW+W3E0XYuVWJsNRXGYoESaMOPeUOmvmpK/2PpRDko5zLlNCNZ
NrEVSOmnrFlpI1Rw+4IKUi5NtOeYGxuQb0HbnSHDWRCIE/ViZzYVlwQloxR7+e7yM34DjizaHKDd
ThGb7yyA2XmSlyMyqV1+34HlX7ayqccgt+Zx6Xqcz6qeahlsTOqhUAS/L9r9dYVk2p4BzEMFOq/r
AIc49y7QvwbA0Xh2lkNzKg79TW43RyEgrC46b+GF2PHFjVoSMKWAc4HFBsrGzE4HupoOzBhSfiU8
92TNVL4jDOZ5wBvVYRr0RhhlauuUj0knAdunnFQss8rmZKsGgVKusbXOuUSmqmxkUeaWVFVo5TKm
DCdnhLvEwKovO+It8dTJEcjJXuFiIQW6Uny7LpkV/mAW9783qlNvw6SrA+G7RzE3fJdXRy4/Yhl4
WkbnTJbfgb59jhT7usjPqeUrX5He8kpXKeuLERrTeRkQHcAQby8Hxa99YKOdkuPiCj/NuxKgEm0Q
P6a7+MAbWmN6GyAbadgzxzA3DaC3hKlQaTq+rCX4TXVUlzsNDrvRjuP4dP2sTDezkUSZYW2qPRbL
cdQJ7EfWcYgKzmXyBFAWkYC6GPjhCMYM5XkejqvOiYsYCY4EPMhfd0VZQZZGpm6VeAjEwAxIUlVE
uym1G3dyS2/8K3GlN8Cr/v9ujbKGShlXfCHIBNiRrwmvvTlzIga2bWPVELkGluLpNGNW8wrM4x1m
UYAGGDYvaRHbq/F6/RgsIVj9JACXWIXG2uS5ZxTndSr6Ev3tUF2+6nX3Y9aFG13gDQMw6r9YL93I
IV5zE7uWhqAgh8FyZq9HfiMtfjc0p1LWPXOtb7QZMOzN4GhKbasydszrwkNb3xsBUFt3gzcYiMi0
tLB1K/m6musHFiQ7jpLyLoJ6IgCXkURrDLddzqKO5QKhR7Hm/0j7ruXIkWXJL4IZtHhNqJLU+gVG
NpsQCZ0CSHz9Onr3nGbXlHXtnfsyYzZjZDATkaHDvVBELf0lGN5zfu/7Xazv5dtdIFBvSra2aVxQ
EI4j33G/SRrX36lg2PybzwtgRwtpELA4TrQUHCR5wdZU1fPyPevVO9B/HzjVvv5XYk5Do0BqDm8H
mJDM2OX1nhsPqrmgqOsbPjXIQJb7z0l+QYB+u7Q2qAE6tzoBGgykqj0rCgZ2b8jJBj15dag0bTsu
1aW2xfrV/yb1RG2RWg7Mcta9KxRpa+BUwqy0FUAwsGyetKnzWV5alTivh0hbAx+DaBiR/lM5UINC
WjAY4KUcfsggcYBIP1ywl5dErFf97SrzshrV9KsMWtS7MkfkNXb3VSUvRUKX5JwoH6gh55oyaEW1
neLJj6yNdteEMpwVYVtxPSQrqj+KiH/XxbNpAXDl/t8NAivlz+MtZT8E1hrsdV60rgjwvfdmeSi+
Gju2tfeCE/PSSc+qiYGV8xVaAYQw6018u1GgdZe8wvAgogUdBe0WizX+DQ1XjvIuAYbsJSU551EB
qvNfeScuOx+kkbc+YNuYKwEu8qku0q6vdv8fiv9NwokacrpMGPapsbp5MJJ16C4/rMu4NAou1grP
qsk3USfqyI26L1sbYMRdkIVNeVXJ9+aS/zkvA3DR2LmyjX90q2qrp3a7Fl8rVt01rGyI5ZqRNnj/
Y3AAuDmAHf1Hzolpp27maUGNqE3Lqo1PgemU5cnf9fv8t/8t4kTXcuaP1dyg3BRMxpa2WTo04vXv
Is4/oW/HONGvohnnHDsvyKx/TLEZG3sNbdplpydrtfj/o8l/Xtt+n+lE27q+YNKr2doLW/N4AG2n
oP/8NdTOLkRVl67vRNtGLGc0hQk/b48HVf7s3J8X7u6Sqp1YPa8xS20ZCxo2ZK+BHDA2Ns2v23Ov
fZwJ97e9NO5y4Uyn3aZcL0ptNCxw53X72cNoRNnHfz/VJQknYaKvl5o3DA7MgXJLYtVBSepObv6N
EKB0AXLfB8TViRAMXmddm0MLKsMZSDC6OgE/4AXnd/4kv4WceHRbaBWFDQeiajmBbLrCcsOFB7p+
4H+azt8STiJJj6kGQ9cwnU0QxJm1k8vRXmJDbev6eQme6+GCvPMK91veeuJvzmdRRekEwkWRQTs4
TkHy8WXMH/7+ac7KQPHEtjx/XVs9UWqtM/tgaXCmodN28HaRadQfmhovONL1nf/j6n6LOa0CK23G
Gs26XFhS6hG3zUH2694NVX6nJizG9upfOdJvAk9UzjNKDBhYULmAsgjpBmpQ5oV45PyZAKWGjUX8
8xS3oy0rY3FHJIpGX71pE8ApDVS0Zb4FTW48W/OFR3S2qg2o4v/KOzFwcpJes7j4VELFFY/nbZ1o
8Tp50gBhHaNSm4vjw6s3+OdX+y3xRDmkQd3cW/fb7dsJE37LpuWk/ii+vHRdgPU+1a0f6pdXeM46
jd8HPbV6YrIG2SF4+DWOqmIG7r1636xTvOml5vAZpEb49W+yTvRkDGS9tAaOuFwLbC1aG3RDsgcn
zm1iRzJezTrI7rTP6dJMyllz9U3wibkqK4lN9BqGV9fuS/9jNi4YjzOL6H+e7MRaZRmbp2bCyeSL
nxqH+jp/BIEtJ0v4qzN8X+xmjXQXnPAFjTlttmc9Bw+fhFCTG1+1/jTW3pvR1jduW1wIyC5JWg3b
N+NojLbktUTg5zEs2GApSl9Qa/C3XuFcuMnzJhK1uhW4Cfv1J5L8ss88nyGMRUy+UZoKQenxqC/T
hQOdV4jfYtYDfzvQ4Pq+RtfJ9UUAmlS6O8UvMficv7PfIk6iMc+sstFfsips5izJnKgpzaTE2OOl
ut2lo5xYKospU5vMGkhDUGwQd8oLV3U+jAVA838+yYlh0gA9NWccFevqYPywkrVBFIRLWr+raMUx
uvRWL2jA6Wo8C6QK+hn7NEDaA+aGAaogTD5oxgULf9ahAMUPm8xgB0fV808NAIMtOFw8aICslq1j
ehv0O/aTJhSx9SECpte/aEOhc/JfeScaN/v+kHV2A9jfCslAIRNdiQtv56zGfRNxonHUXgLlrcWd
vr+t5yfNcyOv/QAU1gVffPYLfZNzonEtChJNucCaNsp9K6w8J2xEv2IOnv8eLp0/D5AJAbKLVPB0
GqtlbaNrJTrnhqGFdQADWuqgI03n7NJbPa8MvyWd+gdNs0o5oBIgW1aQzBzjASiBZl3dTuBqzMAe
8PeTnb/B3/JO3IXVMgfhMwqKov5aHAHqhYwAyCf6u5TzXgkcEv+5wNV0fLNy3QplVftoSwJD6m7+
9D7WLlN+kLGdFO8YkwT0AZfx34WeNUcAtjbXXigmOk6sBbDwS39u/CrU0BWvAxnK7u5/JeHUQBTG
aLb5hFPNw0OuUlnc/v33n1e7/57gVxv0261xZZTFInkTYleLiKK+qu0a3LaYQG4vYeScban6v2/r
Vxj6TVYhpmJGXf7/goHne+ynbV1MctebPr20b7Be/D/iy2+iTnTOcLp2puoXAc0KJL2ijmN5Jv2f
zzYiEvom5kTn5CItjTvot3CQSvPlIJo3332sAnZJuS8o2i/l/3Z1vTXUmP9ACUIaxE71eNj1NyzN
EHTRMfK+QPZwcdj4rEjgtIE0DZiS/2BGyFA1MqweNVE4ywMAC9N88S+4pbOW4ZuIVTm/napxa1aO
wYoaxpLeOZrzvswuhI1nT+GCxAajCgA0PiVFMK3RdeceOqeN6sBB5sVNdcEI/Kqv/0PZvslY/4Zv
xwh8/N7BVKASoxnoWp29UcKwMh7cZBN7nCpwSCvDeJOTezu0eaTZwo262VsA18u3I5oUBEXvWKsm
g7CsKIgt+veMD7Hv1IIIya4HK7gfBn5fV4ZPpK4/TwNIqs3Ovi+dJhn76sYY6UZ0AEryjSsnn+7c
EThNklWkpEtOOur8zKvcIJh8eRWjfDCk8RXYVRHCMk9ENej8SwOPvgOhbeWLT16wieTS+CnsdjsI
C7A9smCpZLyOzLlKm6zYgM4CXX1zSsecEbeaHsoWNOK+gP/QxDyQrg3y42wz7c5yijsEHve0c+88
jY3JnAlJWkt71or6bWryLhZtw8jMWmzoWPXbqDlHq5dFOPcqHQAWRrB45x/7oEvBu3RXdKIirr/Y
m0qqXReggWtXCVZuH8ylTYu8S5jrP9Baw3KKDqZuqn90qrxBHSpATJ9dml06HzN++/6rmn/7/v0C
2rqlRYiAURHQwb2vyR7fqDziiiwYhcG3ulS+W6OOv6ncyctpJdXtZW0lI4UgdkFveKtCt18EqMu7
kQyZS7quf/27rzgbOKAa8Qu2bSVL+fOcbu/lynVQ+QAtHBkmmQ5s2HSmPMA6HUs+v/1d3Pl7/Sbv
5F4nxVtWugj2nWv2ZD8VK84HIG1JCU8FrKr2TVyqWZ71ht8knlwrrVxf/Vp86IP20HZAw3RAQtgF
t/g46d9Pd8YwAXoDADBA0QVuwymguDZ7mJpYQ3JdswAKHehHva0vFC7P2Nc/ZJzErtnkVO0wNjS0
5gGTPg2x7bvKvlCAO3NnwJgEryoQbS0L7c0/tSKgepEBgIuG4NghpXbVdz9G+R6oC/d1ScxJ1CrV
MMEUljQ05mdnuuFFknslDNaFjeVLYk4CB29SpmkJ+IvWWqLCtQjHsKWniF5fWr4++3FWIkNM6nj4
10nsyKaSCuR+cH59HhfLlCoeT/x/noghlfuvkNOl6FKfjd4UiPVpp374BWDH+yYP4n+hyt+EnGoA
czodHFpQM9qhYIJVC779u4Tzd7USg1pgbwN48p86VjN/ahr4cZhvjFL1rhvyIt92In//38k5ef+A
PB9sjA3A4mRBOIg6J7QT0TRn/0bL3AA01ADexKlWS/vNY1Q87zBYg9iKB4/jcrADYBcXT/JiYXfV
1hM3Adin33JODID0uabrC76MTNotVkiAWlBiEqG+WvdfL29Nnv1M38SdqHSgdQAUsuXajXH3o9/f
aJKnQyEumIKzpvO3mNMq7pDPqH5SKPXIxE50fQSC3wtp1/oB/nJxp9m4BZTzueZo+VD5aOSHlS+6
BW4HooxG/M/TY/gB4KEGK5jGP+iCF6qEGgXFEwWuJ52KH2UeJG77L1LVP8ScOO98QK166ib0Zw2T
8AGYyqBE//vrOWs7v53k5JW6jNb6mK1areRTL6qIKR+EHEYF0kPzQlx/VtW+yTp5qbJdgLnkwE5X
Piel1UfNbL9047+Ydfvj1k4e6hi4+dQqGJ6l0eK61z4tXaat5V+wb5du7uSdTr4pxagU5hlETRzz
TjnI6JxXealdei6k+uM8Jy8USFVdrZm4NhWKeLhbM2MZTtiQy9GOADbkhdjgXGfpu7zTHeMWicpS
VHqDhouRaMTZZFsgOhBwB0TTxyUsiTNB8R/CTvyQNxkiA8U4Rlzar4HfOOpqLg5De3AzGmWqvKDt
5+8yAAH3ygYGOrATcUxl7WKspJsuJRxjQysNmNx0FbA2zQRUXFjN+/v7OgNsgHDum0TzT7ehuZyN
NV/W7ZPipo/81A4dbDmW6XJlXfWxA2RqYFypTfdca5dOi32Pc94EAGRYBDFXrJDTA3c8BwsTsKLB
9SiiwfeJKcE8o4poXF6E9VCXnLhlEGYNj7qaPtnWvTlaKP16YVC/2EGJITjzRlTOvlsMkuUToVKF
mkVTO0sdEUSltMPOtUnWzeEy0F3vM3Tzxa2JnkLQLKEIZFqXx8ntbjrVHOTg8TADREg/vLaml2aY
F3OdhaD/CyDp/SzbLafXnZ+Ftf7cG3LDp5+BFrxj9yJFYbWaPmsnu7L75gkMYPthKrwQtF0aEmya
SMU3S9kc2VgRZ2i/lrrezY6MRYefAxJHWd1aZp+ywjuaIkc40mM/ubQ3drexhvyH6aaFn2/ske5d
/JQuQM1TOimf6eO8Ts6q0nrt2pdBdDGj3mYMnpvxpnby25m+MwQDQ7Frui8XvOvmHDWLPBbiOfDn
uMlBw6vflLl2BWtx25l7XWAG1nE2KrOI4cyYQr1xRozBGI/cLYjoWWzyd73jpMLQbJHRuKu39bwd
TD2ysToFoNpDkCf2mMd6b6eVDIjV+mRqj0Hx5vA57fTEsESKSlCsT09VVYXCOUxywZf+iWzw6LB6
q+inGsuoaF4ww7Kv2pzM/QRm6X1G+23Fngp8T46ASjptPA9mDErtjT/3MfcUsvVP6lNwxx6K5nX9
0dKUJLBfLMy5eiCaVN0Y+tVBNqibqHGjTQUxWBGjnLz1MSXHM0ra7rnJnmewTXhNTwbtjrXAMix3
efvZ6jQCBP6+b4yooR3xgYDr+FNcmI8jtROvlslojJENMmzDx9Z+i51M2aXUnm4zahyVjejcP7aL
tRtlGWPUNNG05ZCPGL/F1maBm8x/styP/SEgzKh2lgfOVVy27rqHgCp0VpZw1urI585mLAHSDWVE
CED6uYmX3IycmhExB6GROWHgFsmI27HU7bLQdLD29jiGaHEkGqu2qugiFKGTouLEB8b4mIECatq2
7RAX3ELrI48mNaOKS2NDb4mv86jQQHXEt2YVhL17ZQxDtHg+WehCWO9QUtt52DuKVAqrodiGCNx7
vcTja+cd52AkEddMc8nsmUdNqlSsw81eHw22jqmE60W4LZGj/hq0NcktFtc2ykM1f1nEg20+zVVH
DLU+pZ9SC4owKBFTy7oKneBBlt5eatoOtHXENNt0sv2wCNRODlPYtvyxn/o7I7+tXIHplDkutU+R
sZvc8gG0z7prX1DCmn2Bj1ohkq3am2HmUCAN9gOFeG6JJOcT2pxe7GvgPOEByY1nG3ZhqSZAa/zs
ZYm/h4HQnYVzWaMFNmaxMHnkdN41hsRhzbporl97a1+UM7EztO3nJWb5EM3jtC0m63qu7R1dVKrk
q5s9C3tKZPBRDNVVPasvJ2/fsYaxxWpsqs8eWIs+vMG8cV15Nff6o0EdLJ9gJLht97pE09wdiRhv
q3Lvmse8+SnVuG20PHXAvN20feQ119V0Pbl9Qmd/2xjDvvPf6JQBc8VOrOqjGR+49cydfgcc4dCm
72P5mJnvbHAeFv9nM7BIz/JY5f2WI4Sh5WIRrd6WqouVFjlD9RZUVzYH4aENfntsvkrYqSD7Guvn
EsE7ZlS3VAs2Otgc8NR/+Lm4dkZXwJyoL80RjEx83HbM2/mz7+Kiykfh1e/eQgFbNc/vTOkHiqIB
yUr3TbT8bqqs16CYQ0uyIfK4tpHF+GiZmJSmnY63Ub0sk3nPiyHmPpaEdACSGzKqbfu5YnTftd1V
780brvukN/q0M9pd1c8pPs5xdkFNaRYxWLCacFD9K8unmM31SGrRPOpUPbO5OphFNkWzZ7wttPvB
7Dm2mm5begjxy8ANcye4H5km0qUubj1dYAEdFVmYPPFo2W6fGiMUW1QFyDR0O/U0t1oVbyIsaO8D
s69IppdXAOGLy0ptzTn4QGUdq7Z0PFZ2GzUDpi9N/QEARQmyoqPJl3QcsXW4YK85sz9MrX/UdLZx
zWabj1PSMPUguHHtlMtCfLMF0M2E7VarS4zKQT+69XJM6Ij7ps0T02BRwXPokukJYs3atT+4R3f2
QwV4acSUK72axvxQ+m5sA4AFxImHCZvukSHEZnat8VbvpjKmfivgeOdhIzIYDj+zY8FzvFvAFRaW
EAT74Gnr8h9NNw1JVhXXxYh99oztXQEyUvhEmolHre0OdaCnVIK9Rq9V4g7yWl+8A6iW9kZB8Wdy
8wBqxUigMo5dZHc7lG5cK+daExjxqIrXqS7hXt2wEfxt4jI0HZBSuLUNaDd1bH0PD7i0jszvj31N
H2oVRJbePhmVfpc1QAfzGriRsjng/hD8Oe11A9wJB6pCB3M3zSxGSgKTwA2NKLxCf+J3bW+ITWGz
Z1rkz2bnPU7S3BfcQKXdqXba4sKo+I/eXGEV3R+jMtev9SbbFrzZ5CCTzx1tXy4mwVbdo5z74wwY
eDL4kyRD4G1qH+D38NF1ZcIjadsAJr7W9RdUcTFI1qBw7vu3QBGNQJsRatR4CzxttxhmGUovS03Q
SsRB/9X19LFQzY9Gm4DLYMDPS+NWm4xDFkyJIQojdDNBVB8UpFi0WDg89if8BXlnz4Q5CNUMW7tn
EjRJnRlyij6EvbwX46vRettJgrW2mO9szdjrqN0v85AIoaczrY1odp0om/K0HGrU3vD7taF6YsLJ
V4UKs0puZrt7W2DPwcUYOxaWHlyMS1eUixAKEJBJ2huvpHu/We57nk1E1BVhM4pGlRVigWEHqmDg
eotHf2xI4CwHILMD/ZMbadfbcTBrNxYFAGKlYxVAZMahau1Dk2VHzTRBEJ7VMTf9+4pniY4YGcEH
MDY7pBmufTNw58Moe1L1sN6A/y0Z4p55Qjsif2yW1sa6HCP4tGGmD5jtHOYoKGjUT65Pmqb8Ahbf
Fe/dB6EcjeSLvKcVDb16fvCGKhK2xO6RmQvS+xkWlzOdWCUiEdYBJqrGhQbYZxaOsysHwF/6QTIh
pqGjTDMruOtrPQS74n7Sgamq5RF2cXZ1ZiVM7+9cVWxqJVKtwn5myV2a6s7t7Ae7qVYp7fhmEu4B
W9NJ0Vk9Wfp+Y1JETkxkEuAFQTI79GXh1oaOtg4cqeW+DZbHopG3+dJunAn2dfRlaqNjjg5if+x0
726iOpGemwwtgH5q+6sJ9EPv4sWMHVHekHpuTpM6oDMxiuJpMjmQC8b26M/ewV8qKxpy9mawkgg7
f+ACs5eBPh3BIrfrvOCnUmUduaX9lDluaND+mrbmnduolA/6TvfajfJpHJTqxS6GRwszStyj15OS
c4wg+WrxgATrwCEUZvCV4aoMrwHXZlbc8sCO3d6+7/P+y2ykQ5ZWbEF14+E7iB7b6g6WOFr/aLdq
uua9/PLG6uDMXdJr7qGc2yTI842hqkdhabCbPHscUPWRrPjQGnWw/IGYDCDItrsbR21rQ8+cZYGV
mD6pNs+x6/XJIMYfHVIXs0NTq/BuXcmv4BA2lYmryvrpi7tLij+EYGfrqgi6+3kuRnxTbZc5WKSZ
ffvoaXWqd9a9IYycaExLAG6wq+xhZ8tCIzPXY2N0jp61JPOyRoxGwmzEQ6OLPULLOtq5xHByhoC/
r1UDLzwL4jLESw6sjGYWHtHatkOZpH7ExjO4QjUQD/PWQSjtpyzT0oki2sJ53ioLOwgBu0PY92q4
6pHi0UCf/M+G1hYpvWEiYyauAr1+VlQ8owoTDiON245j79uZdQKoho8pL0xAb1pJIds976r7CjaB
zE71s6LtRitKSjrNijPXfs8CKAz1dUIB5kC6LH+omkqFpaSMGDyIJ6OK9SxA/OKlgWIbZ2gWMi7D
1dR/AjMRrl1EZrHPm/kwg0+k4tdFeT9kGlmCFwpH2DmP46DIWF51to8E6aGQLESMZ1k3Gaq7Y3fL
JFJSI7aHeFpiy4sVsriu3apMhipjoT1U265u0qycjrbzbDRuyMq0y8HD5IVaDQJY5FQZzUNhWwiK
cgCN96TR+GHw6k1uH3jeE2rzsApQ9ZhequBQqbcmqKBqmBrQkbEr98qbrjtZxQtmwAAJQAAmfg3b
CwSEfLnyRNw6e8Q8FZJIC1FVtsusryl7dVkWZ9lNz1KPfnTmrQ3DaI4Yo60+OWIWf0mY8zE0t0N/
HNgMYokHVTwgXYDBJL1GSRC8+vSZuw9c249UItZCXsqLl26eNqabE3f+IWDXlEASgEhbNDvRF1sO
dx3M/L4CJF9RRw47alhrnu8GvunVTFqMACrXRGU2IEG9G3s9aZCWNFoZT+NBmDnJsL1ltU6YDZ+i
ubUNLDeUCIjBuz1biRbQSKcPebHEufWaY84ebZjYdh8mRiTGLAKG8FBPDdDz6EXMihm5x/vAPlq8
kMl0YsNpiNZzJDg/KjdejDLsp/uxSvxin0mdFOXdKBOBFIbn+2HWQdAKOhhxqIfyrl6yfesD0AyZ
bMYSzY2lPpM58GPXOLrto5uHUwvMCJehDpG0dkYQPT4GLcXwAnKIcq+8Pc0pGaqjhKNpyk932KwV
jNJE5AX979qCyAEfuXsDFw/hwcbRUm9BeFqZCVPpIpqUY5hVGt5EFsHDPOh+ZtJDsVb7dKcRo1oN
f0CNK9ImFpUcLXuFcL2WV77tbvK1+CEPbfNptceetmQpfcKmnWeBO3XZedXTAOCo/GdQvw5eWDTx
GGw1vKVldEhl4feImzp/t+abftqrgO1qR0YF1LRrb/wKUzqAkbCXCijOYqNo/mMU5bHL7FBTfgQ2
htRfkGfg101MvSugJSyWE42NjDPDusFyXUTR41ecPdEJ/dtKX3Y1D2ASfJif4bYFNU0LBGID/4kr
1AnoTuiRV5qE6s+ySY1iC7zpje82ZOigqNnGAhO32mBOgqiyxa/RoHBXozMThJqe3FTOHW2jQKIQ
gdn8JduW5v1oHFejYmbvpbppRB7P6LrRyDBjIPFslxmVB/ZR9JKYApvESk8ygFZncJ7ussV6Vho4
AIFsvNDPwVo4zvjTqpBOSPUrIymLhwK/YOxHktceKSXbBHR5AvtC4lUvgacn3oc/5lsHLseQW5cC
d2FwQjlEDAw9U6y8aPYPVvs454nM04xdOSxexp82tMuQDrpeGtL0R62Z0lw8V2Ye5u2y5nVJ3+Fh
zMC1Vzx0AdRl8RTbNqGlbTOWb+3q1h8+NH28q6ddIa09Io+I1kuIaYVw0LkOTBJtZ9mAEjSWeJLl
EaMMCEcMVEa6fVXSxGX7GhUIhsYht+Zj4X457bgTSmHqY4plADuPNIM381PBp4j7y60FF5HX/SsA
QhAeyJo0QwCfBluxyGTAk1IlRihVH3UDjIF3aPCSQKoW+eVeL17WVe+gnJNu8TAOAo4mhnUomnIv
3ywWyMeC4tAK8aBh3MWDITBL7A83IrXah4mDBbBB9m4Y8cIOhfcSLMjD9OJ5cL2DgRwFuY7kCR3u
PVWFddsQX315i8RFYHSiaWOumzDXYBTUPCR5KJdVVB1N0B/YxbSrBpRGJvAqiToqrL1PgXkyoN6J
ipXTPggYYZHtJg9eFA9K61Ro9woTNGyrFUCUAr+Xhekd7bYcxtDIp8jODn6XNt6wqS2WuHmD0AJj
LH0kpx6/MEtp8QIGIkJZhWzcPihhJSZKYQsMqo6oxUcNoAxIU9VxN97140OBMGrslxdlLbs5QDWq
f51pRiimjJz6Xg9ebQuVM+isX/TEw5cf3DHMso4s0tjUyBCRdy64k1k9+Pj7jKXeuwsMVsuTtp43
dQt/bHxa1dYyksESITcBcekmAco+rS3R98du9bC1MFIk/biTgmhNTmr/MLMs9JzEml8aHnviuLSY
jWm+Mtohf82JYDe+96XUjQM4DOOVabeuvlsmf69nt1p5E0hsXaLm6SoY1vogAcOMFnm3tARhc6FR
lH+HXWPeTBgrHZs8rFQTK3fbi2PhZfeOtekRbXITkyOsgsLd5Z1GbHTwnD7HCrgKW/NGH/Sw4vu5
R3jTJ93shpNXRCCfPSjTIS1sODMIzX76ldxi3JN49KiwyaEXD93wpOkwG+odw857ZB72tBDDfNat
VLADDxriwL3IqUhnUMZ3j1UZF1kX5/2hX4K0766tdjujKkdnC6VO+M6+TBx46kbbDkaN5z1FnvGB
ACQOKmC0tBZuK4gXpwo7DaXd5kc7sgcDhs5mPcZiFDL9qwo10SDYYCAtCmptkzMYwgLl5oygtL3x
ahSSAJ87XC3GF1CkglyPzeGHNRmJGn84+KGp3ogi2C7qQ3deOVzIWMjbzH+Z1olQfQwlZtT08qbk
h77IQ7vBQFXephav7oQeV20b+pwTb34yzCdzKENBadT59m7sMN6l9UgKsQrbEm+CL4dbuKVebpLO
GpPc0hNE/DCrmJnCHBPR1fS4TEOByoV72/fcIKNnpIxND+7IfpoeNzdFvf5vz39Shj6QnmLYyjTS
WfioEq/aX73ibzQj1uo75WB8Q7bm5xz0H8My4lGYvQ0jbD5K4LCFMmgSfcwfXSfb+daI7Gum+LDa
VwUWg0yAJa/h7ws3GZ60vRANQPkWMxOz9RBLGcY7ddtj1llbzXXvsxpPPQNocD/ar042pmwZX3N0
GgK6Mr4W2k8bBwYh+ZQWsjnKAiUWBTkocpkPSvD3Kct+BIV9p7nNj0FjfAscRpRSoHTlMGAeENCL
rX3TokGDmKi78svsBvDtgCeq6iuVo0BOfY6sDomkOXiJyvrHaQZfJF/8a8ZnVMlnTAI1un3de9oT
EDkPepe1RJdeFY3SeYDRSrlw7rjdHK25+OwzvpelSq2yfCwc78bN1IfH9Megce+dvL5vV+Jso8f0
YyVT6ZQCbwPBV9t6t4vrbj06blUvbmg2fhWC/R+OzmM5UmQLw09ERAIJCVtMWVXJ2w0hdbfw3vP0
89Xs7o3pnpGqIPP89jBQrnUa9p2p+W1fXGPN9ONx5pqYxn9qs5/SEfhe5PqrsWk6M5B1xXd9jRZ+
xFXjbUyHQCsozdsGO7BX8SqS5IzsV3mFSYlRpEcG3y24eZMUqc6VVyswXO86jw7NjoNlHR2pfcly
2WebVqEfFH9Ukn7JOn9Y+zj1YfM035rUk3I6DsnY0L0qTzt/6IGnWvKYm9uXNUKbG7nz2Izq2cUC
Cd+2/IytdmdkmIZGMXllRHGrztS6bMldFsWUgvTpfV/Z8B/JPZscOj+jv8gzmuRf0a/6bUAKWjd/
7+dyn6z5yyLyO7GY/rilG//67G9Vy8hP3eHeSPWdDvBbdJj8rTI+WnvCHTr9DjxnmtW88C8XXqZV
/1zpPGyN5JoVrHq8dcRh33uguwuwIr7b1Wj9dRwNMLqYn1TjZvs4sefSY/dB8jxsTXTctEwLHNwc
frRm1b3Vgjm0XkYfckZkUFW5cj3Lcf4jzJX1oIKuIUuI8WEWzCOSC+TJFlGaen2RDW/1mrOB0Wry
LbDVlD457PECSTXVBYvKdFcCH49bhNij6Q2gqW2L0F6BRu4srZPRgie3pp/3Zq2VFyy0rgoXmt5D
o16Sz1jbnMeFivnUk8s4XSKV0Po6j+o7He3s1Vy6+rUa5xKrCAAwTXTqkVwnOtmg0ncVc57O45K+
aLZl7wqpup3g2glcM7YwOOqj37ZRw8e42rtEYteyOtBk5ExJENP2Eca5OXyyHv1WuWYXd2nR9qRC
ky2whto6Ex2fTxib4vfFGdNz4uKQsOx6S3k4pH6Wi2IBdD39K290BEB6eu7spfysO9jcFtIlLCIE
DlFw+KdYmb0pyznuVlt582wOJ03l8mLGFR8PDQILkGxlZjDz9UiJq/utcz6JYHY29wCRlgdQ64Nf
963+paIN3jFxJUvux/6rWEoIS2zA1beS1eLClK6vmMXsN5fLdFfLqtxXCXeE01TZTh8aVspPfP9R
qhZP25Z8l4zpTQXmfXOUvvikI/9aRfxVG/z1oVXLdzaI7bumCrXz5lWiDPT5tpeGHp94VvKjbvRs
Ip3q+lDMMM2qwQMtAIDXyCrpRdPj9ND3m+YpJZOwHhv3s9NLODln2I6JWtYnC1r00+Y4CclU/U6a
EcFKWvNvppmG6beZhMoxe11eYtljemAhwbGfMv5BGe/jIpN3vRn3B71YeOsjbTRebMPiqLHoBfU0
q0KBHschrHv659gay5g9j+wuTfJsV01TFEwZ/1dYmfKUYW37OIXsHnsT+Oc0Y2i7WneIuZH27hLx
N5p684u5Lf3CNAe/t5b+MtX5b1oOiiFrRjGvJuM+dhLn3l4t/Qz1qIjXTUkY1QniDHWCni6L6Cxu
8Fw0TZ56nZ7Hv4uzNh5dJ8WhLBjymiFhRJAr2l83232A9vWZrRoDuBEtYaJnw11kbF04tdsHmr/x
z5Rp9ZP3VvTQJmIJisk4aPyvoKTX1mffwHKe9PknXjUeRclmEpOF7uAvE14pM9uPxDHn0K4G91S2
abtPiqYIZTLGO3MrE8tbo+g3X3SMCvlWn/KqrK/W5FziZdafx254i/mRtUTx6pdYlCYfOvW+7tMQ
tZq9apvf11RdFuKITeHA+ct8xTGONu4Ng/i02/Kjj8SjNtieQhVHXNstjM2Lvuw42kJas3YqZ1yd
pn3TW17suqDmJ60cT7MB0dCmuzrLXG9zOLSyZTi6Rv+yklcyl/Wu4GkLN2ei/3LqAzljDEQIP2B+
xf9ujoE916GZf9pL9ca3ftIBA8ay3k/6VvrWEPFRNNFjlep3wui+oEJpLzTkn7i4XSZ4sephfJKW
mHxOWTBt3O2mxQmcGMYiEvFhTbWUPBjcMjmCpyjb0oMjbk0exgfn/IR2t/7oswqbCGV2rOYA9fM4
m0oLpppnaWCnSTH7cz6fq0H5S18E8/bcNfmDocTPWrQ/9pY9mXoMg9VtjecOdRhpU7g24BkxzUcz
t/cWBi9vbtHr64TVcFHMgoux84zZ2FPXtuf13c/IS6b+Nx7oM4nHp8UtQrEN2AiM88JvIu15Z2/p
fdkgAwpxG0baXQbZsTbylGbtC37Jl3Fcg6LX31Wf+3FievxF1kwxbVjWXbmYod4b352w7mrHLfws
AzxXwhvm6qmp0/dknfwYfwQf6V1ljlPQjvK5BPcu8RjqifpRGo4xWPEwz6Q3MNynGZ396MtAi/ql
RbwTNX9y6ndVlceeXhg3zqx4FwbJBr7M5/amAJluNPq5rsK0dnY9UEyL9bBNq13pdFdk5X06WswH
EHHr0CRIBPW51pxjOhns4p3gEYYWMBF34rVuon0EqUAUeC/K2V91909d0Z5S8GJSgeoV7XIyI/6e
Y1vhpOu7ysJGk7v7sdvOgxOfNzoNLRyXQjbf5DTkvhjru5qtGVT8yuqLvlq02+FommbkVX15aHJ5
Slbr5kY4aKn1Fgv7iXN1L9rS9vKEb25In5Ki+haiOy+ozxORCmjD3djCfpb5w7Zqr1O53dmVfNWU
9um0m+7ZWkR1UR6n4ThFoAUrgnCNEFXtePoUvQEoeswT8I87BZybLwjob2maHTVqQsIFk5BdDGcC
+g9Wn4Wmfa+K4iq6/D4HpxH6/Zrb/LMprLAqJB9hoXzDzp7TRR1l6bxOvQwdvgkUhMmXTn6osoRj
Kv5hvD71jboiYP4sFO14XQxJEFlLFZZyo5MRa4RDbSJYVWl+M8l/tdJPAsqMdqsb4crbZDf5T9v+
NfQSC7W6KTx8U9uQepWdQAovv80Uo6nmp80t+xO9jNdly2+obGVkmF9nZtZdbxJnSWOyPpvrAlLb
sgjXJGGeb7H99Qt+nDUSzXWkBuS7dxJcDoLv+lj1UbV3pTxntnlNhxz2qvguKu1OOkXAXs0wL+Iw
F9EUOFihCr245O3ysOoNNGEv+4fNKGyApjVdqsroD5W+TahqMhtPGbvSUF0kxoFI+1QYGdzReK5L
7QOtgje8jpCPqbcYTO2pGrTnOWlKb+NQhRMAjcmIEXZxq6tLGaC3tuu5sxIC0loETh45PTplPRRD
9oov4pOs0JFPkUkWAD6j3O+afqm8xjCyMHIT8wniik0SdpTse2MIx1YcohXZWajY3C02cR+3tdug
UdFno4oTR9uH27jdxckEyTFtuTD2B0nnvpV97niFPv+rtOEBsxAfjTgslsVtw3+Ztmhf5zqoKhH7
TodYPQj1mCwV/OkgR0bJ+mlyrdOUwEvp+V2OCPvsUqJ9U2umvZWJTyWNNcgN/XVJ8q81FQqJEkzF
JflXleUUKMXY1xVV4PAoKMtJuT+dyNvQ8rxWjwCeJsenOcdZqFecnaYlr1u6vKSGyyM3L/hiyvF5
LBJ+le1RbXVxSCj/IyAC8+ms0W9jE72SoP0odh5KY9Ug1vXcs2fQuVQa1vW0/GqNjMvHbj8HewxS
+KpS54GqyuH9Zqv29M36jeR2IhD16c4MO6PsqZ415+dSFGkwwNzPE4qzReERJsezm/XDLlmix6VN
7kvX/u2V+yNcigvIFmAVih0trNcRWa4W38Wq3iOm72YcIr8vwPRVa/aXatFjP1kSVHcr61v0idni
jspRN9PmYRzxW5hE1RKYmtAUTrWPKhf0ZonqKrdGuzRaZx6dZWogaMwMf+M6Vto+qar04vasYpv6
qd5NsmBF1kro3DFzLlCtfTLSHIE4xmTUZOlDu2aD31YoxeAAz9HjIy2Hd13pJGgUAm2vvVNu8m7H
0XXN8ncCGh9DP5teKbmj9HabYDHa9cNe15sMh8VZd6uOraLaGjjd+MO974RWVMh7DttTnSWpNzVV
HCqFNlIKB1IHmNSqIz7c2m8VINgc8zv+6T9Z8r1Y409q47RKJSOhs7IVIDXsP5Ud2+DdBOdEASvv
cCc407IGU4uSpmb7vlXRpc0StjIUM7SypT1nSH2jW97RwJudNpyR4aYYT6Rsk3PLAXreih7rnFj1
Jye/Kerr9M/U2+QVctkJklqdqEnkmkydXREXkE7RoUhxyanEhXzljF9mDe1LJHtROLvJSPe6bJ+i
sdG9bVs/qhEXhVRnHTOSiodnM1uvuupOKQnWzWigyifxRmQNntF6Sy1mfbvN9mnDC7SU5bca7Q+H
znOOCus6SffZWDHIWXlJsYSlkve5IHUG+nHzx9LQLcrCy22vqebTwWjnOa7WHLhZH9vcCdM2v9ba
tCvNZ4vvMa5GjpLl6tQlz3vhl+39WMc3FeXHSJ76YkMBV1agc2VZidjlOrbDdNrPhnugcu4l7fRd
t4DqAdUaRFCROJRLGkEZl4HRTB1cFmG/DYE6XkqfHlBWX5YvMi9RSrZ/5vSuzMHTxLrbbHnosi89
bs8y7qqLkabYfNyXyJw1tmqhBMWsuhGSLZMugNXQEpKR5MvtbT3Qen+lwcnvJ+exdjesZG2PjlhV
XxEvkNCmRzxm74sWM0qwWHm5+9+esIirmZbXeUgm4Nma+okjdyKz7zS0qRJ+1Vnb0xjZYU45Ae6O
MlB1eirt7lD295n2baOfVUsSjtmrSswgH3AWmcnO7KrTkqt9kyk/i6udCTbdVraempyp4iUaW0zR
pM9gRu4dRqMOu68jkkcbJybJmFMb2+/drKrAnH51fnebOgIsl7Yx3yc9ngRz8qtYXIYtzQ5NhYwo
jIlOQfBsMFXZQerRP0up2WefwpFHxotkfZENy+XassQAOB3A8K2fa/TXiyFsW6B24qaw05WX6vor
1OGjO6V/VmvamwNic9yzpNpRf0rpWpA+KT84zNoq/9Z686TpNkukyAh53W15g4VG5rIPjdHNnO6j
pveiiFmv6q5JRI8k3hYRj8EkuyBpH6a4g1eagkkM+yErj4b858ZlqCEfFzyBGpRdJ8FR8RTOyzGL
Hlb6lT2nx/NXzS8lCOecKoT5LTIfIEi7fZNw+Tau/VAp22ub8crKD+nPHQ5mganCt5R+WAWsv/u/
GwKr9pyMP4s2QTl0IttPY6GjBrgqSN31XhswyMMAn2rHeoD6gmaxD47R/cpIXJVyEAsN/qAMNIvx
KcecDVLZnOiBdy+ko8AHVjMqtA9GIe9SjKtjOoSGxQE1VudSQ6jl4O3sKMhr9Jn8txsg9+am9coK
yjlugLef7vrgGhoW5ilo9AI+EXRnSBDgI9ZHZAgEBOuYVf86ZLEGOS2rc0wS/edqlPzB+bi65R+7
5jYruvu2cSBjHOSzwlebtbOH6ZpGr71Bmwt4buMaseKfzsrvcaN9FR3EwIi3OkEUX5I/06qBw3iE
2zFBBbeeFgvu2ojuZ8v4mmqJ3llyr5mIoPl0abrtrY0WxwPgHXghLp0NDjDdgzZgOzaGU25Yfj07
DP4s1JF/W8KS2/YtLehEHTXMsIu35manQqSg9/riWF3gmD+2eF1wr6Z5uRejhcGSK0cTh3Wa4pNI
0RrH6Jbb3sq3WU5+BDWEzdKwAAzjMhyWZkn/JK5FI16V4p6R2cw6TxOwOTeTuW/yEhWgVRZvKqDD
2GY7kO3AubZF7foipDB2TWVbe7n17Bmz9O7gpipB/LYMzZ/X7R0ZK/I0o/uZOch3dSdQE6N5eJRW
3+7mosw5e3oxnQu9s/cLORBvNFc4Oz0d/XHRGPzjJj0uN7t5MTTtbtIX52+eFxzOUEB+UevtxTEX
81hZsflgoWLOflZwAmV9ZQV9pHC6lbxcfN3E7lv2ZwWWjMaHgcRwgsacxPfLNDN4cFqxEeF5qecC
V1ETHx0WTETeZPXjcdhEvm/oLT3l3SKPkZbXL27fEyxY57ZlYh+SZBepyjpOq14GFt0t3/NtjAMv
TfseUux7ztzq1PcpHKJlyoJvb/0j3Xn6iJv5T5X03YedsdgIY8FaUQSQY8LDp15XTA1xd+82qufN
V4WReGbZaAfoRee0qULDr5NhotKb2vphm7lBZ30lts1XkXCDdqvFqbLcGTO67E+jSqujIZb0gclw
452jEu/c2M2Ib7uz70bdWX8SvREPZc6/0jRxCxf1gi9w6SFQddzx8dLO73GcP7EPaXiwdVF+FXpM
dMBS7FprVwwFlau8SqlftybkkXRiDcw4STS+iq4LgIEsEZQx3AkLRZnzZQJHv+FUh9FFCW2dzV/V
qnNOMILQQ9qdo9lEscdeBXOQjAbNc/lvRikhxMs2fIgS3Zn1hJGXocW+9APTpE6UMKqiT+yM3U9c
UOhtpka8F3Os7wcjY6NGbVAnp9x4n2XRGDZr+pJ3pQhayMEs3vQdZmEI7c51+IlKgWKvonOjqwnh
VdbqrSz1FSmtY5lfBjQxNXPFn1h+b2bCDropSkOzSJHlutrclRtbUBYsZyB8KUNN75ZjNRVwBJOZ
71J7fq+GSB0TMhOfrTWh1bN6CIfwlg2fonXGfVEmVeRHQIMfu7JlwEZt40wi3DjosrQvWhYnvqan
cLSlypaDiiMJm9ZHP02diYfMjdfd2o4mnm4OthHS+a4sOhQSLc3JPikVGMLWDouSz5bB5a3SWve1
OU49Q2unu5xqGc80GAIlJvjL5HY5L16By3Mz8DSmFayNVRWI/AC0kCUbyT6ducyttb+X0tGOvNes
cVwqqI6WtGJhrkjoZkQhkyitZ52Gin0iYCiMzmIwTSnqXeeOfgI6QYPEasezy0lwEMKpd/mgU0VR
ml9RN5sXPhHxr+tg4NxIpa/91lIfGpvlXiaUYuIIk6ehBMXERtS+JHE0f5ia0P+lo4T4kmWKKXgs
MbMXIg27UcsRqFdo0Bm5mWMu5+FTGOzaoaVoozL/dgyOd62ldfvVyWK42xqjtz2N2SMLaVxP3bb9
GJFag1JP+ssYR/GpNUwZNsJ0NuaNLCILNU50YfSOkXlUYU772qqnIBOyumT9mhw7x3ZCIL4bEIjL
w96WZQi7zfQakWMo2jh3vaIRJBbiLCOhbRoePFT+oGY5fBgEIoRfRX3SHZK+je5NMdRvyYiVazXF
BwcthsXVaklaanN+YoxrQncyu7O+KZdRetLvTDOJKUaF5943mhntnDmOLxU31Tsiot16zJjo+yvm
dqYbx/pxdSl2xjpGvPDww141p+Y/zAq4yuy0PUzj8jeCLxeeHmNZA78PQeb0+W7ICixZVA8SlZh5
x6ZorfZEstSp3BxWnWV6vndV1l+NuhCXIo6auzUr4t+mVOYzHtcUX1ZeXZAAXqe8kZx9rXGwJPV7
eDi6Pw0v+hzk0aYd5yrqHjqAJM4CfT3kbVq+K72eH2y2KL8kvTHuippGGLxjKrkvOsqtbM5p7E5o
v0aOYhHDXJ7rcrEDnCz90enS6G7sB+3BKWv2LG1ufdD0xLWDnKzpd9Stb5M1v2/FcKzFxUYnz7Bq
LvbfXPaHYTKOGDUZAFq8BnJtD1FjPUCKnYcpPmS542eWvptHHADkZD76XPOXbYHWaRXFu5yJ44iE
4qZPdgWXQLjh4vTpodTGjcek7/wZgT5vhxObqfAZoKvOatc0xAHG6KmRTeuPOD/MiSmrUlE4V/fN
zcU142FySoPkGTgHw5Q+/iJBbOiZlnezzuX24oNtw1QXoRo+MPXx+e6p1PVyBtNCviEjB0PKmt08
P7JbykHM77G/kUSguQYtAoOUHn+x/PSoudFzG5df9rh6ZZMHRpfeZXHxEOVIoKOVHPotQ0cpbL8p
t+O0NaEzzteyNwLFm4SJ8zTPw9u8CZ+nRffJArBtNGdlWSwGDj7ObH1aSaDlcZgldRyYS1Rib0wP
00bCzyxxWxrtMYJp2XeT86Rt04i1ymBhuFrgPMvm3hmip3ZuhzuWn91bNpxi3QKDW4ufi5Mcw0GS
n2wrYxoYY67ipv7KYswYIjaRj1Ojei7s9oyIZV0yq252OtQWObGlfmzsvrlLprL9agsc+YMxfpkL
4K2M43M/vfJTYAqXjIzQ9ZNH78977g7JL9MUBTFEvECRY0xmbN0G8kmMUf6QFvFF6tbvVg7nKs33
mVUdk1XdrZZ7bUmnoHsfyoW8YkYlDgr3jWiE6POMjPrwcdswmHRLwHIFnJdgI9o/IDC2vRUnu9JK
8HD3z8waGKM6zI0gDRch1oxakqtYTefIfTabIcAWhpUAM7PHJsiCGcD6ivpbKKtyD1Ms/KVLrlbG
OtTJCZp4uucy/+e68qRBlXhSuKcYoTot7CsLSVAvFcaUfioCDXP6mFSfRWRw9VTRq5nKHcnqg1uk
RrAl7aONOd8rwfhw+oN6LYruYLOGQiKl4z3BRWkk+QiG7V8EEau03Y6x2REQE6gWY7cnYoJKNSo8
PCgBZrW/3bUjNGBUGN/u1pL+aAln1ael/Ye5/kpC5BXCAR9eEcgMWNdNeUjtQ2hL6cUQqwh6+7wo
v1Jx68yL4HKNzcExlvnNyuknwTllfrFx4uHJyDyHizS2SrajqIfYxi/sFnqIgHltOaKktWvBiUit
12owwx5TFLazlukd/2yvncp1w4zSoTW369V0Kx6YdQvqNHlOVLpi1S+fGqG/LVAxtZb1Pk2lf7L/
XzKJjr+tGIoyK3A78dW0zetYxvextlwbq37Ks+JUArwJ6H9KMRBhaPOXujYhMFfxZ45RH+0Yr2yx
/aS3m9OuaBZLcs4OMU5nqbC2CpMrNCkw2kTpeCnr7CIKN4xbCrxYB/TQGJ0dwLVaJNUgh1ID00pm
viSr+dpZTrPb5oYghXMqOqguPvXT2lmX2SrhU2uBAoogrg94tDYy8KrpDnq73I0Cww9jGDHjCs59
vRSrkLvKMNUObaGhudB5WFLN8FwjwmbgGDtRmpvXZFxJtxLbUxRrM/YxRj1jeR17PnurtEHgSEwV
D24HbTBzzDGEnROrN/edqn/WoXS9UedJ69P16ho654Hp4u1y17cx52hB3vbi+baIhmRwliB2ZBxd
KnauOKFqX9CsBcWrOg6y+rLe9ArR0AgWxXHEhsI5zBf81Wsif5eG1rC4Go6oTFi6zHRvDPIcj3/0
EqJqgKU4rLRq4DzkgXL6vg6VU35YTdrxynFyS/NkucPfWbLRCtYDAWq9K0dycX17sjX9rs8NepQ1
ypXR/1dPOcXstaxZ9bbS+CV6FooYfaPbcEnlPLm1u4vY7ESJl3VAxd3xIL47uEzrGUcByR/PJZCY
N83zPOc+Hbn3uHl3klFMJNpjZppHW1k/WoZjvWVxR2ee4W0LczcbKNF3+oppPzDbcpfh9sbJrnek
kuV1zb8UhJEzSeKqXZCnx5JLw4Abr0UOpEYm6K1Ac7SgoeA701yuvY9omA8T60xHw6viASE1x4b8
G9Uo2x/jsI+GxqvGSzbzoOnQmAYpARKJddWQ/D4pyGAJVdap+TWS5dlKllvkctc39+n813LDHmak
Ye7J7b/Z2oVM/z5HDW5VPsg2yQJp5n7CezSCPm2cYgmPepGwlBfrg+Dqarrx2G7GPXM3eiwSAhJ4
W3z0i3jtM+sArsLynwRRUjH17FrlhACxQCsjr0ySwNm289Zkz9OifQn7dcBQQ/SqCEfM5I3DLIWr
L6YEIFr6vebkj+xYe1MF1pb8oSe8ZA5jMGpB2zJ6wUtAAzJL3w2NyfqCkUFR8amndqDzS+szYDDG
D9k2HXnLjpo6SfB0DSErfDVFV/z4O0wbQWyCFzh0IamxFuiEYortWWKJMc3uYG2d32EAjuyATam8
JjGBXmF4OnmYOf+zlNuu04dH3SzPZvssIWuYSQO8lNAt28Wauj28Ezb4bbvaBMuMkcTodRxlKEod
iUg791rhjSKH2/pMV/Em0Pq4HW8AHpcZiqWGg38m5WHa3YXfF2G3DaZuuhpsP5sKEsbtuNNUstNE
cXLR+xoz+40LqgfiRza2vTTlGCLPB0OhPUaaMEOGuEvc2oQC1YFInsfBwP5xRZtc1h2chvmo7LyN
lU8lcjgZnsd4NgOtU+y2RkvJIA3nbg6sHDNsa6+PTMLhWKy8/+MKhGXcW0scKDEG00AfKqp5oAW1
+KdfHrdVXiWbUrOa7GYPpYe/UIyUs1Z471OsZIW7/mGuJcaT7ouI8B1ij76lO9rGD6TYX2Nt/c3k
8COWhpdD95wciQJL5ohEH/U3l7Ji7195ZHr5dIR466P2nBnFC3GzOz3ewmS+m5qbCZ1Vqq2e7Kwl
D7qkPDoW+CbZdkn1L8GljDxxzloQYdbsFw2ja/Q3kefK7f0O4a/Gb3TTONXX0P4uqvTLaLhE61++
HmfJyKoDTa6tziJFygfBJkxHwu+SNRRIDqWBRW5k5jSDzT62wMa6CLOyC25Mc55se4AcUEsiNrCF
nvflQRUWlSzdflmf4zU9yroPo5QFRfpLBxWyaldKDn3FxFdS0lrfknR6/+2iRpXFV7G2jEAknhOb
nEXs7k3Z7LUVS7pWBmnD9jzSAPyXfY1LuiXlIWYZDNBDXXOq0jV0WhM4oX81OGIcMn8xtx8CWJBZ
d72sX+il9OY+DvsBNyKTqIQkXcn+a3P14tpgrtyNsYSYmU/y3/UmmpITZ9ml+qeixCEBYfTjT5JW
ZIqds1zdP4i4oZPaXi+Ik7YuEU5CDjr3o3AUfjCeAkKShAvxJYDEHRGfouI9zyMGMeTBhN+hMU6N
xAmoqxPe0ttODu1yCykNKt0pY3ziSdrXa40GxHuJ1glZCHcYnQdesL4aefP0azU6z00175RVfA38
NN2tBIApr4//ZFh8HOB26qhgUs2jrg8/fbcGFiIPhhrvRpfPPIhy6O6E+1ph9hQ2W0jyvd0BGCHV
pClOad0Har0k8mS2e6tOg+6G7BK8vL1vEgcrzOU1nQ89y0tqGKyp0C/KWva8g3hBwNIb4aBiOli8
dFnnBla5HHQeCX61ytB2y9j9VTrXods9SX069GkCHOxQWYhxdh9V8u5SHEJxh6dl9nVxZy6XBL/I
gv5dUjCphjBJ5yM254qIWZQN+45RBLYlWClHnEmkQLve7M4Aqfw4swyubDaSudoes+i3A2Q26xQk
rv1UtXa4UauYVei41LMA9fndrFH8nZ9GPKUYhhcs5rfx3F3CfH1NGu2eHZN7c7NPMzZ8Z3rT6Jy0
xPi4WH9wXT04VCvjzNRCRT0niYDA2PLSb6SFW7YI1pWALF0CA2utJyKvdJ2Taun2zGQHfVkIIXLE
AMCWYbcu36aN53zgCTf+RsVVl3/t5GupSl+HXmnW91L+SQiwCBEFt5utvJZafel65/QfR+ex5CgS
RdEvIgKTuK2QtyWp/IYo0wWJTzx8/RzNbmKiXcmQL685D6WDqFKQxzvT+vWzYmG2TPQ8E4fq9iB2
DMObwdQgnTv+7qKKc8K72TZ02VlochGW19xN1028n5p4XflPLeHxOXPpPh3qhxYQvmbuSyUQbb7Z
Q7gKqZdbPU0bO5i5YZouua7QWk5480bzlFLizx/vvfuHFKs5+CbztlXEBPO7yQUpot9d0lqTREuS
9GYKMk/ZtlY/XAi5Bm7ZOoAwfh6bJzHQ2GvERnBWm0QRu11FwZhX2+g3TnYT5ibP1CqT5bLg4FJ+
dlBUoSTPv3LeG+XVEM66QhoxmLCRCTwuDIS0eUterOHYUHYW0XvX4/2fk+6VVtpUPkLNPPbnJeGV
wvpuKY/E6v5YfTiSfk659vXDT2z9hfNmiJn+vLdRfafq4MlXLjkYZ2ppmt5KWfrHbLP6VBKZ05/4
HPK4pHZGGJQKh0tnLvZfIuvQ+Puq+551DBq1KqJ4CbvpGhlyF/NsdqOXvh2rpWyShoFH7VAzi0Ax
d8i6P7QDjytp/nYM/lUrNs4wym2X93utjc/kX7eDsC7RnPy1iTpFw/QxcWQm/YDnVZp8vpJ+oY/9
emgw7GoJwoT7Z9UHzA0JVgnTqKOvyJiCwsBSL4gllNp8H0lbF63c6H126RzjnMgYe4jFw3OxZhPr
rvN9gnfZq52J29yJXacLam/emij6SKKjeK3q7CAzeQw9YzmklEPjmgtMtWZp86KfLfoeBG8zdmCy
zpzKdlE+uaE86l5+66X6wlBYtfNLNot7NPtmUE7TvBYqepSL+nQxP8rkogucrl07PfSwenqp+gPE
451RjVRb5r0vYSfxbLKNcJua3AIcIr5lQWaNd7pgC7ZWua8zDNywRyEUOHR0BALTtk5dXu+b2NoM
mnXyc/tAKmXhRd6Jvj5x0/RLo7BVSOerK/S3krcvMCO2rAj1h4oRQYZpb0Y7roYBJ8WofWdBRotl
NnS0A7ctLzLP6O62xV5ozj93guUniCSW8fxBH3+rMehFnhWYdU9XqbXlyi7JWug9NfGxqpeOqOmI
DoazQlmL96om90DQctUW5iZp+u8u1+Zl25rk/pnicmE8J3F10jIN8yvf9pO7sfN0DoAHPcNRWFXx
tCkiPoAaGdVOwdoqrFthNechscnwNkQj6vjF9ueLhGiTC1ZciClI8NwXwhmfSP3uIhLli9jziVh1
m1ZJBvfpDZd9XU/12nCb80yPYs74YyPjovSe12MYN0jLoCks85Uw8sbzSXhY73NS3eo0RWlw5iWU
wHXXmm+pg69O4bHy/G9hYGda4oPkeh2k1ngzNTQ6bup1yqswUUVGx7TFvhkOj0yKNe08f2ZcgA7i
7fg9i45EYpN86vo5Qb8QfNcL667mZOPIa8I9pmw+ClrdcdzSc3gg9nZ9S/IWKb1A6klilvaMx4Z3
hh0CS9w1zku0peg9YpluDsumATfkNbTrLMHYVi5q590OD7E6jvyEY+g+IfcHo9KfCE8uikmuw8Fc
NZ16epiXCIRHtxRXg6BE0msfrRav5rjd5+CrYsMi2klUtuPea3IVrmhu5v+KLtn5hF9Nt2BzvRfQ
BNhakll50quDL7SVKS/1cEiJnmd7q/lnU+5CJqF90+01PLMVJh7vKOa5+uen9tXnDiY5dtEPS089
O809tNCccf+kB8wI3AvR4+uQ9lRaMwpe7spg24lGKI+4wjm39I3kwtN3lJM4yUhNrbRiPxcx7bdL
kbxHCXNKS284XANmpM71NNFBqyYR1ABIwumtNL+79r0IDy6KR48Cyb+/fVjHZMs79+dxOamGp8jb
jcZTVA7nkCtUzr9OFeHRcOrvZDxOw60eP2NzRXiXvwiB0n5r/B9/2Gh+my9Ssgrdr97TJQTqXGjZ
Gu6UPSVPlTGu+lwioaNw6eWy851d78ZByaMOTLH9aSX6pvLI85eYX3kcrXB79rZ2L4aZzgOJSUux
gZ7YeMueJTrWvYc63KS3yOMzhyMZE+luTCYdqe6EdAF4gmBmLTKhbis69l24ilwNT3xadbI8hzLZ
Vw84psRe53rp+e22Lu1Vh7iUD9TRCJXMjyZcLRamP6yKnKBCyCW26bXANF8nCC+1Y2ymynmZ6kEu
hnFNAFCTamHzGWzHmyOswJjELvWzi6orCDfUIsv8IZZKanDArvjLqyvWLd+ryjk1Rbgkxfaaie7L
dY2TjszSRLQatXl+trIaSUG5Vz+f9qwHhxNXJ6Sp/HdtLL8rt14aU/WddCb3OyNaq7kLmjR653d1
IPC1X3SsnRqq9ZRVTwlWXJJPnGzQZchiBYnDrda3zkXMIGhy5Lk9OV18taHwro1Rn1rlQQYTu2Yi
zEeNKsb0LrhpcB2a5isb4JdxDyDOZte81x1krAeq9zaupgUwaj7JdO9jqqlOp7+YNgPtI/kds0tq
NK3FMGebOqagq6fnueCbVRXcvBPTOiFhbYo+Bxrmrb1ZnsOk2loJMr7tTHsiYsvHv0h07MU1WKPZ
Ut3qq7Ij9dV99IRpE2vap5n5XEd2xMxGwXzKGD04xIYMA4UEceN3Z4Pyo6Ylx7QU8P3sj9jRFlk0
rk03WU16EVSx9i1Tseqa4m2cyl3qhfeo4uHyWP+Vo/6BPjgblfmh5xncpepsVv2FHwP0GxJXp41L
TxDsYThf+aiyJApf7DL6JOjAbDYe2qzcA03ayMyNuNGrTy7jB5H6r/kYLblrLcfY2+loyKkgwdI6
zPk2Aucibum5MYVSGArT5JHn9i8QXY52HxIvKo+x6jfdzCVFk9sSYBCFejJ/ddphoBR4W6WTjdR4
nGPLwxJ2a33Lo/bSSUwy4rnfwi/CxSjbXdsRMbPF0YirTV1y4U1TiSgLVAGQSGA2wOgMc2kWDaJK
hxnRpXzThPHdzCx7BoKQgykoTb/Z2JN5xi09uoX5lffZMy4n9XtBEFWsOSPvD6vJcOhZiA7YN4gh
gy61KzTSrs5Nb2omc/falhlrjJBJUzNZa3G0Joy7xwL8oP31Mzg4H6M/v+FxqxXUqfWcQ2tABzjM
jrkVc1yslaGFS7JQnBEN8TCVPSduCxuAUEbQ+iQTfdSCRtKaGepqFxf0Q3o7AZZBi1WkRxUmPDu4
8rseVThXrUvMoUiMJ0oF7wqwH64dYqmLKeqcypaxwrF2LS6LyKLfXFfrosXbF4SNU/udUyaQWku3
1scGG45xndPwGDJqSiQzB0d+mca4qHXzQujkXmfakaRsvxrp+FL+3VZx8dYa1pNLnW+J+TDRwDXQ
DRhoWqP4i2osgCF7moehW0R8+iyr2Ydm8eL3LR1DMuW6itE0yicol3sp223qWV9NN15FrL/6HYOO
iy2u5RcrhT4UadE94zkb9urIy3t2NJKxY5bwdtlnbsffre+finQg3CwQHumrWkO8jV2TUqYPrSsM
MInACaXbnv83kDsigCrPI9QtjDy+tJxBHjQa14qetYouix6t7XI+1QlMKn2S+9kk1U2NjkQjMfHA
1asPzWBOMBztfex87l0taLqyyV9TIzlrc9gtEQo2dSfOZaLSW5cab7PT70s4AHrBcY3qbsA9NFJz
zUXxy0/k0tac7eABrwSslg5kzC0GkEk9u3yWujp5DQ1yy2y48HlcRS4KXI6s7fH4ktQDyFooZjyL
zjUKDdWMiGBZGFRyvluKCHjr2Jd8kM8k8nh+g+Mwxq0+7pyR+1+Ws/ICzY3YloIr0E/F0kn9k+Vm
QWXS6PDKd2ISVHiZ93Jn78baZ6cBRCT/ZRA49/tfrJAPKwxhyHgD1+pm10FqEhFil9laF5Ongiyr
XQmWFBNmJaDumF4Fqo29lug4bskFQFCvR5i5eS5P9s5cJ7BgnfGDRxg1OwQ0jKSgKoc1wLKzk4Rf
sae9WXO87yAHzuICMwXy2gy+0LvolBgJNkF1GllxZWnagW/wd2nqYkFBbAStZBM2VmLVlA7fwGLb
kW4s4mLVK8TS1pvWFdBU0FV/Be3C1Ne2DY5mGLGrQehX0+PhNHsuu+amk9b2OxWFf1NdPhO3dxaZ
2zw5Gsxen9sytfPA74xV9Gi19u41VHx5OYE50MKXArzoVDOSG9a4s+v0tUEp8z37yCrg/RhFuzCb
r07tbtrhZRRME4j46TxuvUeOrHbA1/BhpF1Z0EIL9MZ4Ji27H2JeyRJJL9OvVStXUUH5vcrW8Jl2
mUiCuBjQuaFc1Wz28R1Ofl9uiJgyFYbBkBTvTtrfHGKcuuoDg8nHLXDpkIK5NwcdjgoXKxSru25U
p54ID/3JtQ4BjF3cm1QrjzOHnQCSEOcwOcdknRevczfvazX+KX16wsDf017aEjJetHyZZIPLqKkF
fYBVXf1poBR9e3ybOY04PwNKvh+WHO5xM32PGDpB6BUrEfKjIgmm6bh1oFzgGSynPqPn/0FVe1FD
aIke3Ep8D+GUiDUCFF5Pa7fZtRY53py4d2+96GwI48B/ZEa3OqYrHdWliyg8E6yeupkoNcOVN6xn
zP4aumY9kObhQWzwQgxFPy4dEil58jkrY2kVOdbLhmw4dZkosJQJQkIGcrSXXeoGMzQHP45XbQdA
AV3CrxgatHYd8QJGnRVMCYRC8gQjQq0U5naihg7sYKvAVTFZwhnJ+Yh7d1EMOypev4WbH9wHKGYy
rzFYFs1yby3mu86PrTtfTcmQ5Lx3eQaJ08dz9NnHYD1TX97IWO6yLF2MKNN2dRsY5mP1K8m/FbO5
Fg0mBlyaiOdDrM07K0JX829ZVe3ZifnS4SyVraLEayxalvlSugwsumFMn8zzfxNwi3Y0L4oy6pjo
Z62lKxx9zgm30Sa66DZuyBSdS2472uhdIz/9Hs0JOz589QT1S3opdxlH70NEzLjJ/1W5cy1sQeKC
2x4YE9vwbwqubJJwModqy/SzptwSzDCHyuZxUkNzASmIz4AlU2BJlJyohq1ZR18nM8KLnRACZwWt
vxgH4S6JMan1YyddMTn7WXZrHpQKe+LeSxN3Jdk0GaAXshq2UVy7qt5TQ1nSB14MegZ9yiVXg5ha
v04N/IwaCEe7JGL4MbL0QKGjkoQJOgNYAD53pYCQdc7WMOxdibCC8t8PvE2hSQfA70GPWc1N8Gic
ZgtyYr32kKcM+Y9O1HaqysDKnXPqpd/kf3YaCRI/HF/Mqn4qI/1PZDlEk8dulwxb1GUY6xcuRDkT
DTuueTxXPeMO3xfPuohkAhzU8YUtK/ts0jOvUb5nnD4j7L90q1/lJJP11NzZtDVmDwWRv20ytZVR
JAfyImsXlWOc1E1H1Uq8hCGlWOXlR1Er9r0MBP2c+ZKiyLlrURFQnkBxLoSf8Ti3PSQN2SzboRx3
dZxo28TVUtwJ0zi3c3GtY0Ac4cxyil1SeZxq3rYp6DnpXfhoWu3lw5WGBkSae52NDnf05spHfdlV
/KJuRncIK2dPofhYlt6qt5ACKgawLKq2sdasM3r9lNyuofQBNpXzATNvhRN3hNpHvD1Z+xnHM3Al
8L4jbmW+zFT5lNaEN6iV8739jcp5wbizjB+Iucn5MRP7OufIEJH2REGHgyI5Kr46lRZfHJ9+Qjj+
pLB3BpjVgtyTXb+nIv0ehuzKwvBAPoLYqMv0epdUeVrwNASIvDfhPzppkucZkYXROmmFXHr0et1I
3NDnH5cydZBwwhAgGQVD2BjOXfChTqV7aibjWEKcTHAKNBly8/1k2VHQO8SMyvx55N3Wpfs79/q+
LMS+pNMlC/jG3ZspyLYwOHU0rOJxDYscU9WC+9rNJPJIWjjICpjRJRed3J03biyOQ6SDGua5OOUb
yt630Ouuw+Pi+hCa4NnhLj+zQyvQDeufVVWQEQeaC+ym2rq1f7Ya506Kf8DNpN5niXydPXag+gqH
6kuVI61kZ7jMynmuQ2GvmKY4gjABO5qvcWd/TH55JtuyTGZk7LJ6050ZVLb345P4y5TRn1Xj/sUT
lZLS6fYuBuZC2YpDNEzXZuds5tjeNY62AR9Q8lerjjJV9DIpUKlmEoylubLkh+HiF7rcz/HI4rz9
6MOak2vg8+wu/NnfDrJ/MrsS2oXNKZkZPOonJm0SatBupHXyOhDFcV4TJmpbPJG6Kumw+FthsE3C
5QYUSYwljxe4Rmu34xhgiWIflCfQoN51jgTSGzSd+IB15ybJX8ijt5fBaO56CK66Uv0uFLxCXs07
W+gsHGOuCOp21xgPZQwzsDHMYZuOPtHgWSAw535MLt3qt1qauUvfy8hq1c2KMXXE6BZggR15mCll
rccIE5IFRQtiF9UK2GxEJiPz31Qf5S99XzpncMHlTh81Y9UMZbgCOlrvp4rWcZipDn2Iu2MGeolb
T+GTA4iU0jZerj+XLod+6quI1xEAHKDMlFGCuaF4BwPQnx0z6tEKioctHWcb1NAIdsPASxZ3VnMo
KeR/zyVZYwIZvbULgVccXFUMX35q8jP2HUsmqllCn+KiRfS7MXadgEzkM1gMfTq8TqPpvhKjabfY
dzpgmToLGqfVFrFGKifH97ADT1SogGgOcuWOlr1NkulnnkWyz7lCL6Yis2tQ4eaIdt8YTME+FOwc
9TSdHc7tgczv0P0PMHVZ05hEw90OhbUdaqL4wibvKEnuLkm9YrsRG1v5XfWrNx6ot8HwyHwxQZMW
GgO3ZAh1rFkiSGoRwGNM4T3wdZ7JKaQ1JQfA497D/IvacjoU+oMJAk8HyFH7UVJoXZHbdnd+Y9U7
goI+xFo1rpuhRu/t6PkNpTEHwxwZO68UzbIBipwTFEY9SpJH/rcj+WyAwFyBqoCa2TuSgzJluZ4m
+I38EjxJDWBBhzNP8x7OXBxi5S0sfbwBp1t3+8JJddzHHCQcD5uTyHSKeJUdL9gLalL17eJlpjc5
rqtk2wH3UabpDJRorWiUwRgYX6tp10BbC/CHSnqQzvAihlRe1SyW4wXSj9aR8SJtO+Hp6i7DvwJO
RSsIz5TYTr5HkJEX3wCAJJO0vlKKgl1ghA/amJqauxZO7qVPBnvbjpROXZG6JzA56boeOnm2RUNg
j4pp4FWcsVqZ5h9RYqXIX953YdfxJfEzda5mQeapz2G5gnfm69w0N4q581sxOq/EgcdVPmbaSuMc
Cxw3/I57wpozn/9Fb/ruzuxy6sITlCSbD+cKxghQTRLYgU2negUEnac4xAi2J/jPjhoM5jqF4d0b
yUkJSO7BOEj3rFV2/6ZpPWdKryrni8tsy9OekUDhPASpiAlk272JBjqYyab1EPi567Mqwe6MWyoi
65kiRMw8WMug9GFrkaCV9nfevfTwLHlJRlWjvhzpjTxHTX2IGGyJ9cxExClHFNwKhmQ5ixc9wSjL
kdZsXk6mbAh/rbqXJQTEHKGkqwtoEHpgWZ81Fz3N1pcJvyxWnw3lIkrYDBCGcc3T68R/m5eeHqoz
JVzK9zg1tPofuSp2rRYfdbHT024ZyYl89cs0HXRupyVsGRd834eLGWeFaE39X47WifLuPu7wrr/k
Ybm3ZPMZZ5eRaCLYmpDxyVjyLFl3WPsDWlSVgfv13x3YYgrMWemR1fGaY6Q0cOBLAAofthC/so+P
nU/iXm+lvwRSErhVt5Xp+8DShIHoQ0LskYHh1LrlS9qrQ+PcckT4ufoymsPIVQZSykLh4FNp4Gzt
f5SvfqfB/pAdSlH96ub+NSqajQV3XoKVlMRYqMRq40uhCBkbuNJMsrM/XAsOL+mlxyHBtG2hB0c2
XcWCbgMPn7+h4QzAEc9MDI1/HTzb8ew8zA5CRokYn8qYAQjjp72VETMnWLhRe5vji04Bwm7Sj3j8
NZkfmXeQbcUdIljOizRrYIwKYAlI/aPrr1vu0L7RruhvLVpsYFf/y9wbpTkSEh6R2g4VnRrySJS8
nxZsu/wKNYNBkYJQpS07HE0neQM6vkgxM0R/0uybxk9rOhWM9qsRaYQm51Mab0k1H8BJLxL0YIcC
em9znKnkSYdlmoZvVfJNugD0Ywmd1Vm1sKG84pbL4RbHj4isWCTG/iGligSKJ0ldZRjLSRB37fgy
oZ4KnAIhbIU6Hh4zT+eiVmH52W2+90MHzZR3g6FqEZeUa7IroG5SSn6/siJyZPguFoKVXxweWScd
N848E0EM4qjc4z+u6vpoRdeohlQLm6wcjR1eJgo7AW+Z7/yBnThcHOfqSmM/bi9iwNUa2l3cu89s
eIG/QkCuhPFQFQdhkQHpSnF7EM4ycllVV52nZkZJhKvSk48tmp9iBJIqHSaMmQjztcu/2vB5bJ+4
22z5Fx5ZpweNdxmL06DR8mP1TCu3tFSWyLo7l8Mllz1EDX3VQiyWwMWMiIdtbQRtoS5Vi/5f3uh5
cysfWJEwcdzCmNfeOdQflhJ0ogkO2lYD26OzqcOdnhLBQkpQhxP1oZoYgedX55zORMS07NvDdZqj
S5z9DZCEZQ2/6E8ni5j3X3P6L8+xrqc1N97J1K/hIAIpjSW2GKWHxOOrW9Fum9sflOhlCA3LqniT
Jx/bj4dr6FBGzp+z5uia+d58xG8f2cxWHu32EStZ5Lax6sL22Bb+TfgPcNkfny4Wb0NEeWExRE3d
EWkcFMUrKIO96UKw0b1uZav8X20QOqFzjUGXjp9Q2bi9mjsDNH5Nr8+i7BeEFqjlyQAQ490xHb9m
d+SjNEMs4Xhr289EZRva+ZepCpd52dwLTSCcyWWax3vXcj76BEoredPCHd+FkxzdmhUb0WMdy26u
xkXv0Mk8DSX2BQzIbe2Ui0h30YPaZU5UhHICJUq0u5QVJ9ba64r1iKqTWDp52BNb2pl9gb9qNdgg
8in3BBRbEWKChsQhPFINdUf9oyfKBATn+AhrOdkfLbeHWU8BQy5RFEjYBk7yGTEfQuILYBZyd+GO
XgNHaR/HXcPvhh7rsHoXXB8H6spi3QmF1Rg5vdtL79r3vILMIn32GzIhrX2lfdl9DoIS7dQ2rNdu
2kNBQ1pGWpzGl+RR4yDthNL+WZZfKVcnNbSbMTrGQqeiUASxoLoYcsRaGmoZ91QW4W0ri9tDoh81
+81AC3tIRJP/babqzD6xvZtuPfiqg/nN/L7pqR2TMR9M5DyXPhpAIQ3zM1E+CSrv1gseKmNkrov8
S2u/x+EUK+4qLX2LtOACm7mvGnfHvmZBQ18QtPbO/ZgdJ3jL+NNYR9EtaTx9KUvSC8qJ92zUWLGi
bRUSKTaKPkjKaCWJT7YIMeFBRlx3KVhF4sn3CHirZwOj0Kp+a2sg5wCqpce6mllSxunaNZS34K2T
l4f5xMxO7vKhAPgr14Y7a5uBywtDXMXXCEZSjxiykM+fXFXOXZHUH8jNTV5ByeZuOmzX4EJpqhJ1
lkSjTcdrlyI7aINlkc8+5om1QFqNyrgEeMAGKMsxkIdIWHbqwIjyNtKCAWNIGpmgt9S6a9c1QVHN
GNvhFa7I0VKPsBMSLqVd7Cv1m+ES00vdc31YRjZ4sr2L5ad1Z1+7z+1LVqy74mVAOhjJYxfq2DCv
UVVcyPozcb5K61l1FxnRWZ+1D4MzUNMUl3SSZrPlvE9jfSiym242q9Z+KUitVgNwIc8dDrM2BpJp
MomOXoYkFqNthxmCsoR3iUqoHxqWiIRieHRZiUh4u5qKcWNU90pBX4pzyENcSe2q/jTG9hiTZ3Qz
YiehXE/GFfRiZbvkEJ6csT/Utb7iordM2V6DQUVvZNRWguwJoZB1NU0nJwNZU7664Z/G21F5CNMU
uDTJ9QYRrBFEOKtv7kAwLbIgqgiz/Ivrm8k2JwAXywJ4uBp+tFnf0EQjmu8ECc3AWXnEy/wDWcE+
o/AzOSuKLzgT/3Ka6+Z4jvBNwcRynUEC5vE58L314eXbSuCJFBuaPBT8w7Uibe5xwlrCfSepuw6l
jROankYMJaehLo5IhyJANoe/CIXUGzde+44xjPKDo16s6+JXtYfIC7+BEKHkvJKn2TXswI5eapbF
xC8AGzbauMnMY58CRwjhF/KWYNjm0r640dlhAWSSR1u/tLconlp+q8Uf5SyjTCjzUD6qNqlJhZdn
M9+Ri68x7MfsuNrm9oW0u6l/jPCm2kEFmUaGqHEJWyzC+Gjm/+zk4ncnhS0uvrqmX1IqSaatU/7Q
e8A5Y5lNMu5mDpBizUKSUO0eFXC57JnBHMytjOkC7vdzk9zpMRgOKgyNqXytqqUTtmQUsKYBnjb7
7LdzV2F+QRGdnKPT7OZHPi7iHT0n2nHoTsOz2Z7T95hyBbc3X57z6cmm9pofvJDcoUbpfDNgl3Hh
pOHvFdCp38AQBEP1iveFxv/gB63amMQsG8LoqKrkFqqVQUu2Vd9VdNXpB7AEaNqagqQY8SH55uag
4j20zp0jP7iQxw0x3pPpv9ro5eoeFTLIMhR8cPG2FCADvpJPByqGDfohnX4sgCjm3szrE30pGW8l
hVWoU/qwIG6/t93spGvju++P5dJ/rMkxc7a2aFJbu5W7mwVS2BTdS6LIwmHXgZ1+lB65xdeRsEI5
Tp/6bD313SpV/Pk6eLQRYLSnnRsdwIYRvimbpRFohFn0OoT/aPzv3Paq/HscfsqexZrOQnoDglS7
t713aTKoPuPCYNWARstOPWnLcOZafKw7gNdE/iOBPPnBThkuX0FJtcUeXq2+P3U6SXG+OLwThbsf
GSpYEM/WAMp2urHMspfavbNdyZ8sUDwD36QrZxINa5oh3LOko+9s+dF7yZq636mhX69szgkqZP14
mC1jM1vlwcwQ0BODzpS37C0W1und2hn2msXdmptk7KcbjtxtzfaOkUxjFBFPqQ6z/T3ShtEG/D3g
b2Q6RvRUTT33BM05To++ddVYiTHOL6yHalmU1dyoBLjs0ZNAkWJKZ2Ni7mq9+WXWavsPYz7Uwz+i
Dlt2OAaz23+hP4RB4dP6L/DiHfvFoigzJXjFbUqPjSBNfwAPyV42KnLJIrHpjfyU1W/sbBJmOsbC
1PoJbRBW5q+Yqq3AJANICrY60Dj0IshyfDxZIGSp5ZCtq8fLAp0bnJqanIDrPeVbhRWzYTAm3G1C
PXP+jOyPbitdZyIKza43vnqHkhHapILyFFo54/UhRw7wAR20mEIOItOwzHt/XRO2bkPigk3M2De7
1lrkMCFpJrz7kHg9h6f8c+jqHGL0+R7lqDBn7HnEErjI7TMJ7YNvEfR/WZ+kbhCHl94+6Y+VZ54I
Tc80CiKWavZwB30eq1SPLpgS64wFCbbbryMDyBJJYozzhqd2Hf4DVl0luzA2z3HHqiZVCmth6wIw
Hz5V1WdfdVxTiEnEfohc6qWRfzJH+W3VrGHsKqhVXELICXMlHtdJQTml5c2T3ntUikMYdp9+mkLJ
0Z1pJ4UaFqw9ZxOgTvXLqq2XQrDOezYJTT82NBWw7gonkB0UUvhzLxFJqnkaj/FEFdtL/+Y4PJYJ
xH9MkRHITP+LQPA3mflPO6VQHbM/ber+EQbhKJwHYmJmy9mQcIM02j9/Sv7NJkVbtz6MfLPXnpvD
Ikj/OW3b4tjyDBbRh8tyvcwed6MMkei1f45nPxNAr2i58On2uIS8ZDAnYPcwD6JXglbj0VHzoAhV
donsgRSZd2gr+d4PWPltmacLQpUkSFjyIKqOaT5xtiOHnaFA3xX9aezKN2g2W98u/kVlcmbL4dFq
2DRXEuwUoclSbeDJ7ruevmYZay8xEaQSQBHaLemGzcgJFAGwsdAYsVS3pjV/e1GNnG1/U7j1+COo
OGlVfWSaXQIrYmfh8Fsb1k23rS9RhoeJfluDIo7NxP6OiDobJUUGy4YFC60kwzAkz64Ic5Sk6TYR
k/GRFhcta60Ec9PCQXA32Y4wTuGb6aplktl8oa1tEeantk+efc9j1LbIubtBL9TBdNzDPNkXonad
FD8q0e860MVeE89W3p1SVuJVLgG5ImmuEqrKkgzJjuf9vmqhdbohAP8SSAcJRIDDbIAwGtYz2dG+
d8fXyMRmt2vChvb4Ehk2ec9w77fedtLy784vNXbKZatoZldLZWy8utrQ73VZrOi86ayc8pMHe0hO
a5UO52J2wMoADZoSUFO9lhH1lD9zFl5bBK6m50PQGGVHvgyKWCqdU1SF52GuMIUHbRsSx1C4wBuR
jT9a3nJiaMWO5uGRWOwmVg2I0iLj0Ki/M/gu7J9aoqjxudLwfMyGHNtUnwxoA8T0/gbB0BDR8KOJ
HMu9l2M09vaP2dsMJOUyEhCX/KFC2uDh5tUAXLqxYE1m+R9H57XbupJt0S8iQFYV06tytCTLQfYL
4e3AnDO//gyehwZuA329LYusWmHOMQ+V2z67il1yzxAefFmJmwJWoCpsujWTQ7XNV7zo18LX93k6
3qNeT/ejap7cnrKuF/AT8Mh1c0zEYD8RQshInYgMK28eOa+dk7BADrr2wLSccOz6WlLYSliqOBw3
IRMFK0IMKFz9jNJzP8CNJXvnjtoTkx97zMFcNV1w8AhSAiSCtEZg7PMZJCbxMQ2hbRWQkW1uxxL0
8aK1DdRcrc9oKEHBV1q3xCYGMamOYkr2YkZ85cMhoNZXOjdBAEoCO9Aua1hiTzF8EBtqulftyyZg
a2btplQhOOUNKoq9XUxHEFIno/7JJh07TWqecPNCGZePMiF4De06pjm4F6La0rGEa0xR2qLEKpsV
LGOYM/z1Tsa7ztSrKNp9kDDla4LxbSz9lzrvvx3EIrGWXQEePNu+jQ+zO8IRXGchHdKUBx9hP346
xO/lVfSUDv+AP1/jgLpWya0FdazvsrXvOV+R3eGaJcRSE/0WNdjBa8mYq5FtSwd0o3cqfe2g/AYz
GAoes4YnynJVwgG23NFi5MXJM7rU2027MfrxCTfe2oyLY8lTvejnGNg6eGTwO7PxVdn1qqes4p/c
iZSUDRshhIVDsuHazSe0Rc2lJMQ2lJSYLMkgM7KPYvy8z0b3OHrWs+yIyoOILuaCzbT7XVjpB8MJ
tlX0N9IuwsvG6JrcNUP7AiHAxsUS6579ZFD7G4dOCxI5S0P76nguUX7+c+CjYM3Hs6HCqyjqSzqx
KXYpkKPslIPXCDLyk2LMAmaiPUVpyobcVsyPmXdYXrHWzK+g4C1o4wlqrDuz8j6F0MFBoQGt26Pp
xW9IRq6aDG4dwq46Vseils+lqDeRc4YTcZaTXDeR/m4aMTq1dIvC69F606oFK1fQhNiZtYf8ebbj
4NDP3sGYQDJjmBuznebqe1nIZxgZ25wiOW1rQkEDoFrshA7YYsylHuV4ngUD3446FyvCdx16a9al
wjEvZs8WICmG9qnM8n+pBxE+CAQ8exP5OqEIuPcGSle4Xomf/cNJfUBHThYd3moKpGMxAdrP6ukt
FOhTxFyIYnQdNio2n422/Qr05GqY3T0RPYPdrryUTrVtusI+TzTtsMEQPgeRzYM8wHHi6XzLYnIK
shKoOUk+dnzDnvul7A56P+TRmMkWw4D4OACHyCs1LPNmWMae+arLiGEhdiuCzyxjmU5QwtAJbJJS
+hxVzjUckVAEKTZpmwwexrCBzYjT7YoXN3KeNM84JjB+njU962bpJhRIP9RXRaXhAPcrDZWKH27h
UWR7FYTRicCNat269HodJoulAUA/WyFuZkzbTZ641JMPcgkqjI7XJaUwnxPft6qfHQyOxBxSQd/R
5Iyu6Ij0hVIpMceJTnv3kNOAhKOlRN+kzawH0kdE6hHN7Lw2arLX5RC616oOJdOGijxidm9H/hg1
REiecxbDxRHMF2L71NKujNdD6PwaESq9efVNRWy0IdxNGJGG2Vk8Bj7ctXl+gL21Qyw0xk5PyE/T
rAE9pISMjEQD2Diz3VJpX4nPilDXumljlom7641QO8kqr9mcxtkVOJD9QaCX/ixrVVwqAWgn8+KG
8VPWXlQOF6pxCUlBzQjJjIyRgqsmZHEhoX5NKac4EktO3F7xMqBHoc5lQlPizhnr7NuzzOKD34m8
O6AvZzvRi1WjhcV5KgkkyRI3uBD0GpwGAOhHvUM1wjSTnFdyYVajP2t5Ay14V9A40SXjJ5V9pVH4
jcUmKiNGKDFjLIDmLProeLHCVmHP0CiL9yFs8x1LmnLZp5il+yTBPqkh3TRZRzNZBgiqBJPLWnMZ
+ofenPfs+s9tZ2X7yUFdNbpJj7rOSDZVMDXvtW4bPFq5BKnSjrcoyxnMQRXfmDRnWE298qk1o3PR
wheIytQ+jMrh8vKm+Sjyu0CuWRrSmGIivMSpNxxazLW80V79XmbQwCN3NFd60+oH1An1KpckfUdA
kNCNMnthdRGu4NaAmI34y0QOZoCmYIBQBuwfXa13DhXGVH5KAgFLrFPfRFdC3VCw1PwKkT4xZsas
4m8dJqSKnUUmEPtany4h5UO7Ht276/61JJCAnkQJ6sGBRz7JjNXeYQ6GjcIka0rOBcAL1+E+1tSb
Fff7JGMt11qC5TA7FdrB3GQpgaavRJijK3I8eM8Ge2nr6S1nJNF1kk087eiIQ6xS3MYmC9BzIf8G
70da7zDnX1sLbHCxnMySSSUJ0sMHolja73qDpI+xOfmCnXPKaPkt/81GUVuRTMD/D/+UjVEbW+Cm
YVY7Iu6zMlQiUhkHMCPhDhED01EXY3/NBKwL6CzSbQJ3JeUrkv6vSuqLTSqj7eRHFE1foUUFXcaK
5bNkvAt8rZ2dleGi0M2JQL0czAqD8Q5ZUOSYP2FOuT6QVVNwD2R1rV1iJ6s/J4t4KzHa8T6K4XpB
XukgyCDUX/WpW9Do1qyf8a4cpsAq577B31e1524MnQxQR8Ouiwxa5sZzmiMsYItXzDQ7f+taD5Bi
RP/NWmeoERgzSWhJpyOGFgorzI4GqW2E7XSSFN8uhxNGiBDWDYTJY3QOUyIT0jc/LNAq/5XUjQLt
kRdQkPUELtXPUfkxwyljQpxSqlG2+s8qytp77kb+KtWSq9nyixfJLqnrDdizdWrWN8j4l1pnoG0+
dzVPhLRQdOHjI7qk0L0X3GWzewC/lf5kegG3WX1kj77J/eqBXZ0nSV/LYN6EfyF1AGUY7GKQPR4b
DwnRondP83Ih4Y0tEAcSrsUK9avjvE6UfPWAlGZD/YweHH44Oo+8vEvvMx9+EvfiwJaq9Q/BjSXG
4mBn07VJoh21AWuUfdgo8jjLVc5Hn9/9mEVtDwaxGBT/0leGlFE0ZPf5K4WopEat2+Ox8+qfHpxc
1CPk5mgCzIXanfS8CK3ZJlWAWSakhcAjhHvsxAeBsqH1wTISNhFFFnd12gFJCK65/hOCnDWJRRb6
HjcPCy9OVZGQdAWylDqfK3vpcQQr3jS9jEFbHdzhZre/crilJJv2eXQjLtsusDSQkSML8PVsLYbB
P6QtKwhEEshFyn43IP0oYF4I6yVr2pd4Ni11RIRibXIQURVYyOyYvkWRkoTwC/kj0SKIDQgmF/1y
SHbFJE4BQUpjd5SgOq2RP/tAGQwQNlz6HmO5DnFKtK7tApVRvFW22JU5VAbGfjpeZKcuWD2llFoW
89hrMAFxRXWdMcMuhM92plvMfjg5JKhdiZyqUHd2xuuUlrQbcJQDJOfG0bSZHbYFKWd18iuGBNB/
vUPRvdDnoR8jIgCfWJDUyvf0HQLsnFmOO2snqrmcYr21llO06/BA+ZLRRH7IRb2Kyh+/wLpTj09g
0hYqIaXY1rHc4VmCGuCxIkwC5jb4nTRDkn/z4+NG6CNomZSsnoDsZyRvLDEYKFfbnBaloVx1g+gU
NlhLAu+deO+NQrM2X5OaBzG1RK+YRsQjoV8djUXOInUkWysfLmkIlwuzdKCzEJjLNP3SDe3Gr19S
vq+M/rXgep9d6ayXNz0+aQ9lpUf4HbL9rUl0sCsYZuO/9308tMakvWU+i+g+B4dts8RRCgkiUA76
3kEvNr5HE98pVNo9fNGN5odM/8x2dmu33xof4MW3I3db07veiF5Qq0Dv0MCYrG4cQogI1cYGY5Qc
hYAk2TzH6gZRv9gGbsfoWmpiSXY4awcVThfkkYglRiABLcjCGn6ueQv9FooWUAtMFi4ntyk+ho6k
TioLrVd/MZjJYkLEVneke7nDmRv0bfLxWsThm6iogJH9IMSJCE/rzbMUl6L/SkiAmKJ3uHwbnbG0
nv7RvG10+j52c4QqM9fr9nDXL/RuN1/hBIKNArnUbL976CN4HVzmjfXddXAsGCY2azPcMrA7IsHi
EwvrN0CqPGkM7BlJAM2eJ5at6K5l1TJraO8Oi0DCcMj1TNDSucm73TNfQ52MBOwz4N22MQXMZ6CC
nxZbz4I7g7YSm+B40nW8Rn1WMyNll27wxy5wiFtD/85IF22BNDk/1LEMNCIrqWD7st+3hck8mw1T
KzlW48McyeTbznVUJ2l5i6Y7dXipm7BhBO6ccA9wTUsU6tVryFOJDQKG/AbI0MWqJv676Z9Dc7ho
LtqHkSSL/I/0ZFaL/buY5NZTaJEt4ycojz4ReJV+IcgYtXy7QVW1zUp9gztvI3R+6fkXZiuX5ahx
Oif9aqt8CXt9YVIBRNNDr5nb8L/PJ3cfm0zBWQh7ITl27q4QaFsqsB6NDUvH83a+1TynOGniCSak
A0a+cTAvJOtae3BJrzrO86pK9mPeHQnEYBvwlAbecWJSDGJ65TOCI8jrnoD2LkbzW3M+h5H3dfgZ
CzTHfrm2p7tADpFgubUMViMT2ajkRmPRZ8QhE0rIYEEyFNztaN0oELBo0STT1gQRIrKidRhpnOAo
p5zuO+GBDUlEtNL6PGFl9DVkfx29QF9uyYFb0k6ddFID69o5Dn69Fj3TNzpAlJVSL3amMy71TmHe
BqvAwDjJGwRXEvpBd2tBuWVfTcfGRbeLtzEMjmnF3Fo3fgboaTGLYi//qRSkoZQHM6eR9RWlG4nN
IQ+HHU+nPqA9qNndiZDhV1+PEKGnh5mLFYQ/ZFYTqBJm/lWyDbzg14sADIpo4DvDDzPGv01Sg3T7
QbC/TPR5JF2xrOwPGJpZ2RAPST9MVPqH384rRve1neQRndJL6lmvleU8VBe/a/GpEzDFrOBfUvQv
iRhWfsXsDYrBcWzIVMn5RFwMaKEI2kSORhQAiWqSc1yLPgXwxaEFolp197x4DqS4yhG9of6WMtIO
SVPPvOmUdS4OXsQtjX+fL4Cp/9UnyKHsgkrEHRJM7Ch2AoKqo4lt5/i3LsI4BiA1QkXjJu5pNEyU
ytQmvFnMV6ktUEqIyidbtFFPjXNv53y9sLySCrq3R4ESiN2dKP4RUr8cieas+Ku1ZBaZGacC7Dgy
R4wHPP99PFIA98yaqmg7VOFDYunpcT6WHhrlGMM1VmDsD/IW6mIXxIJNjfVhalc85KdIgAqdjHVa
jZjShk9iVLjVtZcoyVDQsmPS4xuq9m1gib8cz0YgGSp1VrIMgXd3Ome/SPU/Z2pPGOE3rlvuCI/n
Zqdl8Ps/YkKvlUG6a4c4LbWJFxie6pTEvhy1mMOQxc74V8czLRk3FMGSprPzvH/C11/D0KEUxKQK
/vwmsvjauOax1SmIam9r6d8jfiVP6xH/j5dKdpzwmOeaB2rbvQXjxKFUhAdOMke8xpaH15oOrgp+
Hb18bl3j2cdJN2T+2ZmShZMEj3I2sEQStp4uj+gZUKPPDDzP/ZJ4ItCMElAUn8wYj51ZtF9dYx8s
OyoWfUNwMUiGpP5RErw2o7xMPaDU6mydSVA8EVsUIwNxWKOHB2U3e+YEH2menjjD+Q/JdKo/V2if
M+K6Sbe2SDLCm/tACbggW2wQzsbuzyY+OTdxiI9DTOEHryoptkQZMvofFnRiu3y6E4ayg9z0anIC
jWyMtQlvmNPdBgU7R5GP4TgHbOrMe1YSZXvmDZvYwK0AD98afnrKLuwtNIjakdXfMi6wj9bPuOml
LfagUpcT77qlxMrBcjf2mBUiyCRJ9pl1wE5D+axCc1uWxkrl5bnKqXcxcIYhAY2Dd0/zmKNtlFc2
GDsaws0YfQTeXicm2+u0hz+Jo5ht9dSymn6Zx36TmjYCOYmkNVOksLEr0gpo6lHLDtQpgbijr8gf
XYmCs4NxSHSLi8aENvaplM0tgSqWUyZmrIMrW8OjP1fKaqnC5y6l4VbaFjStQ6IJDoEw3FTFi0dA
XEPLY6K+aHCSRGO8E+AKo9IGJwz+hH7ooIMISvX30H4VPSIAexdnoGdx8gymv8JFvBh7mrjRXEuU
WXrprkJxMeaEcnAiE8GxLnPL+mbqr5mbHgyCyTxUs2hlN0TUwXTAEQNzlMWQufchDEnvgzKA0DH3
qxv7FdSSvW04P1ppku1VnD0tYf+s2j+94NB1c7z2JZj3gBRc+4uwj2nhx+GvUYRHY8CM4Aj1aWlq
GVjDjUl0uWIvtGh6nbtQorZG8eFx0jL2Tz57m6nmvFKSZbO2wvxB9UX6iWFdraB4GY327pv5W88F
zTChvhmWt29tPAWBcADjeP5LnPpXTBvZOtHdqzvgNKBEgVFjRDs3BXSaI3ti2W7+ZuIfIW/t1WjE
p5Hlm8zyLqnDHyY3RHAVpDxwzOmHRKovb4zWpZJ4GbSJb3rycsTckl1IVZaYy/0ENj6evt2E/7im
/bDLR5zH+d3khv7MKxc9WwEZPuOBG8L229YMlHFZi5TRLTQP169NKIkI8q/RgaxYG87AERU+HEHR
YcIVUU1zcAKNrhpLe4+StKyQUlYTeLSuFfl2NNErTzVsA1q2mbAQGC5QF3HWGLrrtXZVtL+hdOkZ
xKGP0UxiZUd2YThsvKx3YlB2LBzRGcWu3GQayeWkML7VvQEszciapzLp0AEy5Wyy3OK67mHKO8fU
oyJodP4vr9S0HSt26ycp0KRxMxo0N759V5XqHzQrPoVc0C0aR2cqAp8XqSe067ggJ3Js9XaXO476
8104fUbeNKcoGbMncnuMNzA22q6xbe+LAA+GMs2ECrZs4NbYIdth/NLapmPFjgOvDFZkjr5n/sQY
LjGb18H1jG0iM2vblo25NvyMoXZjFCetVfktFAl3Vd1B0zNdC311JY6hcqpdYDXJJk1SbTPFGfV6
C1G88/jwKenwS70tJDzAyHiBN5t+dkXmriKtTZ8KZHgb5H7mTDgp3xtB+2HJlL2NnTZPdSFYUmZj
99R1tmh2aRFZT9jrvKcEKAwYOFgjdh3+Vd7IlqfuBgQtrAfij94Qt7HBWuWFeOmGQC8P3khwgmg5
rQjZ0vAfhDmBknn2HLkBQw9LC/dyBsyiKGdWM2Bwo95AO9wk2EMD5EyjN7f4MetSt9bUxqhBCcdd
0j1ZsOXWAjzBGho/JKQqqLe9sjhPYuiXZcevoelU6vjdgcwJ4bynceA9pVardsht1EpamfukR+hM
JcT3udHclaELSddvA86ykiKP3RakzMl8d/Wqx+lpMSkHjI9xBcCknK0qQu0NLUTz1REpFiQ8l7bP
yZ4iu98Kr3buAyxdcmbbcefTVTwlaYv2qiuaZ9PF8Tt6XbLVYKBkEnOAMHSGIhliTsQ62cFXo34n
qwg7Xozxa+yyap87doj6AsRCGneSVRq3TwBVd+3rxPFZdlpunDJu32z37DsfCcs/2XDma0T9ULJE
2UvHrVGU/RXS/0x8m6VIHyJ8bcrnBjcV7tcET6inSAqKvKUif1N++Ym/kBOhfM8s8Wz9zI5r7voR
t6H4bHQCuayjF+yq7ENoxL8zZZcZWnBX0yA2Wew7hOdKdlqMlcwMP0ocddVed4Jwq0qGDxpuyYMI
KnwjliIvwTKZxIzpX4M8FNc7AhCHFk6fCGR3qR3za9/P3CQaNGszC8Wd7rXLXwa5qTN8BfsK9YjP
Kn2M2eCY8cqOwIb1dIvGT9dzYLKEFRassjBbFepXz8+lMC6kZSwHZ60xQCPga1ui4DfhpExsr0gL
m4JrS4RfW36b7rPlYFqOk7dkIEcnhzZT99iCeTyZScF/XE/wvtGtL43428zuRQ4Mrv4eJHYNEiph
/Y/lRsQslBwwLBVSKkLXOMjIe/cI4muYBA8MD/nB665Cad/4eznejEwtMYigbOD7qi5VuAv9eNt6
GxA+eiyXmd2djA6NK76bMXn3SrHEEpYMOBeH5o6o3kYL7lq/MY+hQ6kX8nEjCMY2RgXeNhXvXWKh
APiwpk7Cpyr/aJu7lgIe/WG4Gia/BJr70c3BBZX0N6/Yqynci944tR5+FAgvP9UI8c1Um4hjASSk
g2kAolWT/2P/Da4Xbl+MQOUDbP/STYnlfpP5W8Ty00v/sKktcJBAayyWEQ+e6k7Muhc2qGpYhi5E
SYAuwJJRuX1309kzf5BAroqBEPFTgNJOm87RdNAGDbEUrZiJIuMmAdLQZEhnRnGgGds2+I2pQq27
AZ2mt5jd+Lu0g2MJGlKTO4neaWRE7+vbklwTuMB7P91ggTIMnEYeGyh2DrPhtlmHANAF9ILCBYEx
ngkUQ6T4EzqnOWyijF85rMDBIivWr5W6x1y8JdKYDDhsT7U1A1Yq48GoZszMNXLY5fysOtPWINKw
f9Lat4n5amw9FYwnGf+vPZSrHHUE+rxanvkOyYPJCni+UqMdQ09gUJyojVS7vnjp29pijaGadxJi
kWYRCrP22cLhupzNFJXBDhYkOgNGlyla5lh8KEiM/ZQX7MnyZJ8K5gluIqBgpMBHMjJWKbWsN61C
tA+LMd7DFCk3TIxgHIRzQmDxSzyxY9yiAX0mIy1C1lmaufwN3fajxS3Duw7glUJ6os6yLxRly5CN
UFlfrYgJzF83QMSInEXXnz30XAa4oR4Jq4cV1T5XKCU889uMrpb/iluaHjDf+TYHTMt9qPB0N9AC
QPpiLKOmuCjt4DC9dNdG+AmJKLf+ocVYZ/2txQ+F1pip8xe8JChm+AaBnfxAJAr0Y0OKbMraUURM
//pT7rOq4U8AcrQMGgamN63gG0zmlCV9jTE2RSoVGafE7wg6xLxjXy3twJY7K94QKCxz+8uBqtx8
mSDvEu1okjMaotk0imPh5+so3FkF205iFSYa6nZ41uoYMgBe0/gfATlIlzAmpfjhODTnTZi1lzNI
hmNh9qHY6qblrzYiR6O4zXj8dLgws11M3XpKXhKq+BkiKYa31H4hAJbSjXl9eWKfUMXfHke5mOAk
Ii23Yc/OiybiNlYp++wwg0LabuLi105ulndwujPL3EWhaj4h8njahORX5c2avy/ySnd4yS38bRU/
Mseq6tEx1+Z7xKp3ks8J1AqKX/za/WdMzIsfHhMMCX74Aub1ASoBYDwh48kPsQEWwm7X/PVYvNm8
HkJPaO3iZR2FqNF3k/klTfaDJu88ETgT2OXZiFUDrvtsM3uXGe02xjXYNsVzmrY4mx0QDYgSybkJ
eP+LbDz5U/4KpnlJ6q6hnaiwlh5PwYQYoAcH6/fHvH0O6gZ7a47IiE2NdCHWpDv8JxAMCVuu9X0a
owjrt/2EI6bh+0J1bjPOcdoPYaHarTYmWKH4O6U3cvy7huNIZ14twgcixCSAyd0wVRnguPAqsS2l
wVHsIICIwFhxrQKtybD3W9JE7Fet2JQIuEYMGpHO+ZjBifBwrP7UU0Ax/5NGbL+g2XHjaCajdixM
DiKDJr0gnPcRzIANM92faB6pC8rK6dfjMGLjzvE+uXPnddVHNP0DnHPlQaZi2GNM6A3b7wYrIz8E
6zZX/rv632BYvUwQh7LIuhWBWGgWCbrI5fnadRciyWE2QadVvkLTv2i0XxY5Wz9inA5QDXy4rMuP
bt71wGpniFCGnEa8SdyCZfbkBXx2nUC8Hbv2reC+h3aNEXxlWwyVie+K6YGoY+psIuii2uXmi8BQ
WnWHuv0TjDW5J3mGWetB6I1Jh5X4Mze2wZ6nBhpLomdMPcinQgMpYDIYmGsZ5fMNtPGP5PkvtOHu
1mLniSMXUjD9hv5NEJwQQR124m9Lg58jgRwA1n+gLdCprEGuzcWAkAIWxyN0LzpBES2HjXweTIoW
bn7m7NisWiYu/qbyv1V6mNR1Sk7h9N03r5IvB8UqZmJfdzYl+dBNgnOV7U7now8HtWXviYFZO7w2
oK0z+6FF36qfUHNMywnuvujRKNrojAiPn66xmyGWfJj8nn0VbnsTw2P2ZJhXcq7PTXDXNSLOoovk
bGsY8YZ4o4X+51MGBYxc6DtoZc9x8ReQNW/i0Oinc+J+lUjuY0jc0ROQFKswuHzf8CucW1/sfPrK
1upxyL2hdD2U+Gs5rqAIbNnLsmoI0YS9NKyHJifZSkAtTUjYHl2fDYJsKt0lWAxk9T8FQAqMqMPc
KIIkr9m9zAfWgHFPBSfJ3lZWz47+WvT/jEnfas0LSpdF4LobB6lZau686KYG9CvYVcEBRw3Fd76t
KKqs1HwLgIog1SSihLN+5mtglJ/OBmTk9MnItpH7UksMckAPidoV8XvTvYzDp9X/8ZLtdXKxo+Ps
dfHBKQUt7cUDlFhuzM7D4Bz0xaepNHR5GCSLu+NeBvk+1Achso3imzTRErcumfb3qtJgJqCUSI49
IpZs3Ks6WKUhYN0BBtGLcv8RUMSgD/TXXDzTiFjxvrI3oamv+dHk3Xr1RZYw1V8ir1xIgdhuoArb
FBI9edkBAwCrTkXuMDRscjh0XnwHVR9yKAXbUfsZSRCziPFISBrokqfAZ48GU4yJQWtcS9jj4pEg
jnWXcNjYdWzi4B+0dT3a9ePPVF3EYK7RFCr7ViOZmrR7qP+jUWbf/1oZE2cIvjx0UyFphKIZkO/+
dO1HH5wZE3eSObVDhCUq1o4UjmDbQHwozwQ5snc7CohMVkwxxWx+kBLWOo4vF3x+vJ8FLAnZew2b
3+h96MqVFewlekzL3xMOtaXJXNv2VrJ15/5IjGjDN76cY8cr76lhn9H3Nw0OtKHeUtwE8jllSumK
98B+trVnHVWEmkX61bXzGD289HIf9lCiLY6onTVy+7OzH7DYpkvZ70N20KNxjAHX9Ij5pPzRomvl
H0Omexm3EfPRZTi9Tgg/keu5+a0saFGHBD2oOlbNu8brqpdHGbyYzNP7ej0gmgEEXfq/3PQLIEc6
lyPqjxbAPURi9xSZ24ro6/DRu8gQLjbUwulfkB39/tByvcTqRwX4EPgDde2PtKeNhS3KeQuTg66T
RkkGTujoiwKeVXIWRbiaQgZHaKdcZGrOfR5QwjpWBWjrS5A9Cnc7BBgfKzYqX4OF7IbFSqFvQhYd
g7mJeiyoai+IDfVwzrouhN9Hx71rn4leitkFAiFbDuoLpqDOqsiOz+mc8GzdAkI3qkvTvJMZWMco
UdRDMXfCHsTMLfXRFQFFICRdtxh4MMSc+gfCTBRDTxljVa0/sstMOqhwIwgL7ZrId9JxTaLc2f+a
xFviCYqrU+BslbmNlHFimLALybGw8LNHA1/FgN05usZ4yI3iy+U2rFzWmwj8BliUnCxol9pnR9wV
ro15t1gDj4/45AX0zrQnRIVJfsIrHlXgR0zraPp/onhPjJF0O4MSS61s50YQ9YKimIUFPknLx03L
pFMcJGNYHa+hAPVNQmSNGXEM/kL3bOgrgWigFG8j1EPIZK3mrqidN36xd8IXwzukSA/Ccl6VwPVl
/2URJ8iSw+hTQoFgJHp/wqXWHGjdy9UYXGIk0Iw/mygBGmMDkyHeJP3XYe3sKVCSNjnNqRegay26
UEy9evabckibjG2s9K4GXgiwYlDAQo+En/wQtOTtFLeR1UAuvjTm74jSsmI8JVhngOdTCtcnNjzr
Fs1Eyra8EGiMi3diCpejiwcLR4sLsiPc91W5Ld1/VfqL4GyhW4R2Up8clSqxJGx9gZ6GfzbIae8d
JofDS4B7kXCfNn81mODrDn9ajd0GNVdpIs4cGEueBoSzPf1igVXQeRuSTx8qWq69soiktbiNfEis
WWraje0P+cCcwqyryYSbomsNxM8nfsY3HwUe4DltvYQp5LxgrAA3/k3wFmELi5JyOpvLNugEyD0a
xV4+fxHtRxm91sE16fHSIZo2dg26pC45ZcPXpD0qCZykO+NCibN9hX5FkqyJLb7b2Xw4goCZ28yi
g78+UFyN1Yw1zuv3lhPUo19A+V9zwjWsgrWMgCbYKv05j07UlJZ7kP6l0bbM6ncOezSa6cDn1oN7
Ro5oNWzj7Lfw3rz+1fY2ifGwivvUIl0GgGM6bzUNk2E8R86HzuNTTfeGjV1tP3nUpx5LYyP4NZPD
SIQ0WUk2DnPf1e9hd4/pbXzzEjrYRoFhpacBYklF+krCWaOD6kOfdoA0PzbbEROwr4iZJvdHkI2d
/xntA6T4wsPnH1UHKOAM4g4uErpg4OK4TDiYSMxazKopDtcS92oc5ccQ7jI519bIasOGVXAY1KYR
iL9PdY8lFEMVSWz51S82eVesozLfxXa8hbu1i6l7pt4G8dKemIUuRzbwU2mtMv3kp18GL8BAcV8h
3+qt08z06QXi0BSerEH1t4/tI3wac+StE69zsVG/2cQDRnw2yyyXmLunpob6h1HJnvFXIATkoeDZ
l/qjcn411u2J5GexfjfeEufPtiEjs1SRM1iNlj+iE+4vuZtupGlydtrboQGgkaeXmjkDI7NCjMwk
qvU4XoqMeuQPTAd5emSQQWDG87D2TfpFkyj5AocZJ1qwlfMgh2ETpkkDU8Mug0UMNZzp+CrLXq3s
GNn2d69GfLXryEDhP98ZG6e5Zs2p6HdGdrHMrR/rnHlbp7tzAjzQU9MQ2q8B8oJxxz2k9ziUyEvh
pRkRI8K1bLpnUo+m7OgkLLU/MgRHbLuaa8X5Z/sHLMSdPOb6P19wiJrpquCZbm8xlkzEYBZJUgFC
CN8MGKajKdPPnYkm9pJHxyJ+N7XdVJo0Ztt++K7kS42ZjKGD0l9TG7nzHegpqgrHebJzqmXJn3VL
BMZC2DeP3iHyr439r2Uq0vBOsUm3souPBDAZDl1x9dqd25ykBiSif63Y2ZjXvrYXo/oD7G5U3xCg
rOG9aFduf4Rro7QTdjrCtUy54S2kn+OcIhNK+7GTrUkk1yjh44I/vAZsqxVKh0CfFlaCMDJZyfjf
5J91+suEUtxddtU7YHrSITds4jASXhKM+yS+LSbGN75xHNxdVr7b1Yvuj3zpv05If6Bf4+JfCagD
tKHPSeg0cifExoveW3cdM1pJOMTHwaXy4yHjQ0ws9BiAinjdo8lEo2tpP533H0fnsdw4DkXRL2IV
c9haOViWg5w2LKcGM0Ewgfz6OZzVVE3NuNuUCLxw77lvDDrDfk9LGNCaBICmNjUL3WanG6L7Di5+
DPlThRwo5xpX+RCSg/Keh6+5fmLNnI5snQ85yHHrFJJEVL9aDRvX+kG6D3TE4NN3yzCxC/HMvvTp
LqSeg22cXy3jYTBfrP4Kfgm15DuX0+weAHtxUb6YILKV/iMaO4DiMlAjZt9QHZaEh4ikJP4OMF5n
79ANvwRfUjMxo2R8MDrQHixj04Z/EMSp2kLjwSt2sv7rYtiWNi8C4IcMYeUM6oi5R4PbePiQqJmb
9BbY+LZuccGK+dtwtjjGK6Q5lXGxjH9G/zXyO2ZniwA8jOBtzyI0f0pqvtYvfktgoXgC+rN2seAX
ww3hgy09rIbdpo1f/Ple59c0fnPyS0uhyXns06hAcACl6hHRiHHXfojKNctEAxehYT926RXEN6xY
iH33XXvOmw/SFydeKnHqLC5qLAP2c43HxyPTalea5xhALzqP5tHx2Og3n9I8AGyJgD2lLKv/4XmI
PLEtrUMT/S2c9J6gTQ+sTo5ZlX2FhftEQSNshg88cVCIgAVcIo06AuBPgvriI26/I4jlLoFrs880
lCLJ7bLtYC6JQC2GdSRK7T1WaGz7UXjLFMjmNlkFfgiBA2YNJ7OGOlK44VX5nyhM9oNvnMroozVe
OraKzfjmMe6pLgJXWxZAKiBmJtLsctlqzx+mODmalLyUehKnfYZe1vcZJCCsB6j2xdlmcOKP46+P
vHiBAsgVWny0Fy8RNkB5cvtbAPTQq+9T8d4IjE35V5m8TjxJ26rX5njQaNmYW1PA/y2gC9YEfQj7
CTWRal0SRLaEcxv1acreq8C68xUrwKxAjUQmMUuwTmMNGz9JSwCccWvsfKVbwHfC2Wpu9WR8M+xn
33sfscQWJI5NlbXPfdaj9R2YZoJw0BsD/zMeEhwXmXxB1BKYJ0WRk0xfE/dIFF2AZxiKL9wSc3IL
ecGH9ka+SsAcgRzRRazvFbfA+hdMPwHIjkQwRDPovS13Mwz7khKmzcQKf22rbjX78Zxtf8X92zEd
MzILOvmu6f8kAuz22DXnoQIps15G0EbUc2s8TvKx8M8tPA5tvyNHCJyQXxK4L3oZ+6XGxB8Ss2YX
B5lQVP0hNGD9TA+Ufjo1cNxi3RctU4/jEoEkx58muagBW46T3QuemHULVbQla4gAyEvlABI/MQFG
tQJzDLszi3RknDbS/ICWAtMpfSFBWlhmHQdARP6KzQBKSXHKfZTJHgxEpMAiJzH+bTDZVLCndaez
wQlhyKtFG+QYfJOWRGJgJABfnOFcwAvN25egPJc+0y+WQQ24YoXqqmXTCBP9TpUPwfQ2MRqwH52I
1PkQJnx6xCSWELyCLeMu5wxjoSSBPRvFrXAuQt9ii8A0xBZBN26wNc3Rx8TfVZp0Icrb6Mp4FUDu
Y0SusY8vnjAFBvGy/nDIf0R7Gc3FBubYqhTxxpw+LAYn8eCv+xH/jmaJ6ZyLGVnQfbV468K/YbxY
eCF7468f4GIcrZjLkzUf6DArbUlw/G5pCcbvEGlY3/469aOAzqcfNIFavfkoRwNCaInyr97o2MBQ
TkIGCU8VCThA/XCF8+3rKKMuybJlyR4K/7tCZBETmYEnVlpUTfHKpEqhVjQvZXY0xUvZ8zxDJgqm
2kbtSWXnGIrsTJNYvRNAMgNPY+/AIwYpJ9iocSYxlegEuAL2t73GVIcCJe+tB5+gJXGc2Fk6KGTh
Nt2ZdEkd42kFGwxf7JLXjqE3j85VFvEUGTj723w5rHowjDRb3XhwOxaU/d/yR3YBvT475iVzbxvr
D28JVMIjXNoUZHiflrAbY8UoUo6keGzEMj08JyAGhjeNutfnu4i3b82PiLvvwl3nalgZ+XfiPaHt
S+RHPD7EPW7XRZi1rfL7fN4xhs0S5GkmffdjR+voRfdgLuyUzNGHaHpgc4xTmnq0rSGbOXcTYFKn
upUUrD2eEiOdV5G/y4fn0pu3gb+LZM7aiI9HPIzmX9u+LPl/pjpahrPudLrKmzetfpKx3jXeISfL
DumWj60Fu0jmrnrQ/Dqn936FLjS7H15+4VuCFhvl05tLQzuQ7MKhRQNG97QxnX9+5APSL16IaJ2Z
nwMMa6N0bWI9bvXIORk+JqxAtTt9hexmE+OpgDOagJgyeKAyZRPT1S+ot8eEwcK4D9PDHL2X0T3e
QA3bZFJoBOBicTiNrDQLJrviTI1RgvSvrln72qOOCgKHABYkPgh+kYICmdk5FihYLhpZ/2TqrD36
DradDO0ha8LvpV1i4TcpEjOHB5vxyBxfEndnUfCbbOohJMzdOQ8ou+xd2N/XwXdb0HKSTjkzUsEW
jwCKWSeaO+s+zfm12TaFhQQyy/xrGtho8iPZrvXqyQIAPcS/Jf+PFXpr5libkBlXV5BLxN4hvsjg
bDJvsfznieJPhhdeXX4I6Il6IehAceg/iuI6MsAh831lWNTf/AC3Pzbj6wQorJCPcb1jMu5SlLIs
TphdYD5ciQroDpM7Teon8wrgdnfMPowFACDPvTqxHDlaWAKwVq3cetdhiL4LSESpYIno6BybN03V
UVCAd22wnqg0pBvex7CaN92y8aFAVpV30bBctw6qGxwiVEyZn62rPAa4hN6qsXZuyChMZeRDzXyQ
wzThcFoQstF8IfYg2ZUTBp+q655x0Yl1ZHfAwxellEgS6kMoG8a4cWxYTYzDbDP4cF2bOsfZdW78
IlOA3ekkztK1gH6HzyIjxtuKJ7nWNWGadmi/BDUtVmLuO2lCcpYBI1BWP1m8ZKGTJp+IW4pmMsnY
0MQ5kTKVV9inxqfTL3sO+yae36aw7Rlwz/7dKOvfwSm+g5CWPpDuk915x4oIXAMGewsi2kBXIoAt
e3Px5NTJbZHyGEm/T9EUuuMF9tHOGVgwN8Qch9GGOfzKK3Gf9gExKzDR0wxDTct1PXEnzPYbaiYW
cpaJCovQsELdvEl9uAk1Wk8TnZn2d7oIs31wbagBTfULn+Db67t/kpwGtycgidW80d2XXs9lFTIe
45GbBn8TmubKsrlwokUXspKBced5cNPMkZ8XDcsUk/Uavj3eo6sPShJZLjI0oHRUYo3qtp2T7ZvI
hmYo8J3GRwQeZL2I4Ic8o3WRP1XxYkB172MQnl0V/Juql5RZciEeBQMwj15UySdZAr+Tw842q43t
2puwUlcfS2tEHBdqUeJFgzfZ1g/OlHCAiC8AS+C40cQUIkC3x5IVTqntEsML2FfN9cFldiyKau1F
HoL84duNCYVmGntNFKew1FspoNxh57PjgPPgZugcTzbfObg3WaNu2XBxi+QpHudjknmbgKiItY2j
w+abJyntrRQ6Uf4VM+4qkcCkVXQM2dybIKdHnayiMdih8zqI4B/G20vHCWuhR5lRLhJDtkqHEuOA
Ye3xW5JdPVLScjVZwUn1COBR91hM7ZVX83EIjEb4n4CnhQCa8wVPnJBL3sX1wUfZipx3XzLpx1R5
afRHYufPRArdmV6PYiFuWL6N2LoZ5ZgpmnF3bSJS0AQEuNo5+HF7CoR1hE+3tWb7KmZ5n3jzoRJc
io3/7Al4l5P3gtYfDUBHUYpWgRVloP6S7EX3qCrLFjvwvJ4s+8RQOGna50Qn94gJ/PdC/INA8pjl
w3boCGgXITdr2OXfNldbEyFIolhCo7nEtSifTF3vNCXBDmDonzCd+7B3qfs479rwF+vsz4TxpGAf
3iWMx1I9rKqaG7nOw7us6XZqqf1k3D4OGN0ZMEkhnpyAYC5vPk/wa+yFoBL9awTndJvtMtpn1qjW
Cs88gmJ5MMdp63K0G14YrZxoxO/lbqKq3Ce9uEhCktscKUmDp0UTM4s8wBglDxmgHitIE3U2fDU+
1gIJBpGeMT3FBDfaYBXUeAXZjxn7iShnMV4ioK11c8x0c/LM7yrlUsRSnBBdgenrhFlAo+52flEu
QaPpj0JnTwq5sgMTM4zMR1sgfIFGWaMVLjeyBNwQLC4TVklzY58h2tIqs6Vu0zfFLEVwco/FR2xm
n57icYsx+LIYeCnOKV757Qir0vPyYlVo+5V/7nU6n4HynerZu/a2eIVSf+/2hNPALN7JrHmeFZJl
1pllm91n1fw2WPOzlMHLENRHiJsHR7N/dhBjGcNP6JCuaYQtH1p1ttJyV7FhzGz9EGbmTdklfFKA
M5DqHEJiK4kcgGsqYLO13OZl2T4kQDurBikBW64aAQt2M9ZSFNVW+uvXmEiTkQK2ZAQ1D7gMZgQH
Xo9VFF5b+xFSDwYMZEMih4y22RuGWHcTbXVKLk/WIrcjZcj6KtH41ACtfEZmDRlriAVXBCJuwbCv
CRvfgZLeKj8hTuoE/ZiVN9YtUI9eanxWY06oPT6Maly1XnvIQvNasn/XMfSp5eaIORWi8pCJ7KYN
WJa8EvQtJNGvy9C4NwPvkRJ2E8Q2h7OxD6Cspt8JE2Ec1HzI8pTgz/cZe/TekpOucQ+8oTUlto1D
amhfpVarIhzWtRvcWaioBbSXELB4447rOg+2LV6CMjhFtMVNK1Yqdh4j52xHzAVnKi+3vB+6ln5r
2pR9xqzyn0b2UxPeay+GG3JvWtne1DIqJIW0b2eKUrkd6OAyRhPQdPZ5U55NnyQZnGA9bGm6yWCp
k92S+/NQRsE6h0jbV2wCyN2psi9BEvjAwFg1rCfmloCIDzeG1Nk6d5XWKzu/GFx0xvwteLF9tFuL
l9RA/FHbgHvDB5s13dx56LPYHmWs7oR6Vdh/snbYdUDWVLpc1ZJaB3l0E21Lk9qN8NoytXZ9Ua8V
ug50AVywn9hCV7izn/MlfRWPhD9V31l1SxvviP0c3Al+eWQ7eqy/iX7Bc2cYjx0TaZfVeDM3970G
sp6mZ5Uhh0lQjd41GYuXhvGP7xOe4Uyg7wyPeU3rFfsEn8wyGbEXXc8YevPd1FBhe7Dk74JBEaLC
QhtP4trp5bt242uBwdyogofYo16z5lccy0+NhzS0Cyhv+pd0gKwiwAdXVvzaKedz9GKiQ5TCtWHs
tXbuUNPgap9pCIFlQ3XnoqJ8o/w1pLEisu2uDnGwomSNuIPz8t1vx/PYZgeOocl3vyT4TugLJMvN
a0yRbGEYwdFDKr95b0HApySF1FxVHo0s4MdtSzKc2bJsdpp9ys5PUZwQ97VtkpthfZpWuvYNA0gO
iSODv7NZAXim+8anfm54kR0LDS2vVy7jW8C8pUwwiHp/eCIDPkAMAnQPs1m/qgoUuUXIhIPxUvGl
lgEVv02oVt985ZLJKMfp2ilzfCN4nEtdb6eWEegwMSnsHPAUfvPijKB7Cyofc2Dm42XQxwU8bdoV
dA5gAr4g2KH+L+KLbzXAPqK9Y4OGZkefp8d2bo8mv1838uF0GHWm8rGfx2NO5E2at9vON5mP4LeF
9mJp600AsvH58FQk900238apOvbQR+Scb0TYvWkvJOigY2oVUNBfLWQOfkdMkUCLosztANZ5HMpd
bMfILOK9EVX7psufBnM6o0o74Aq4c+r8CKjkQkm78ib0lkTFvU+2eiuRAdgWV4Nt/YTq1mb9se+L
n4l0xAnlRWpnbK4hbwXyFqHsJXfTQhjfoGXCAtaxbcr6CMunJrEI9kdBFivQL2TWGyYnNNnA3wH8
vOE6OmcpqRYQHYuCEBuHUBrt9LfEoghBK39IkUPiUbEf4pJWegoZn/khFZrVLiHHQQbtxgPj1c8G
PpcEc/VkzDeTtLcD7tlf0RTh1uxig0PNPmBrx3aIl3XjAyY/xFm5raB7ORUgHI7pUpZf2gG/34zx
R+rFH7ZK9lLR2wUFmhtpxyhfFz201mwmGEFr9DZ25cxX9gbPZl7d8hipT5lke3h8C1fI/pszncME
tuH8050QTE+LnCT+Q+cY3mawUTnieJxCNFk1MRFJHYldTucbaobUZgS8NcxxBNWNgOFDlJDtNmeL
XjmhuB0XxYiJlFEsjJU64FbAqJT6hOtCut96sbTWhAEe49n8INSWkIGaZCEDY9NdQ708RxWQ6o6W
pE9Qv/lYYpU5xGyynU9tNffaVo+a7IatDOpwmRQ8eV28GrzogADpBMd615JWoprao/2zYJnaMIuQ
RJTYEd21tRQw/gIqnkOj3w4uc3hHB1AEysPo5s+zzd2AEhe+Wn0QnnHorHBT5eZbg6YhjAN0BB6r
MwCVZLNOqGeCbJsG/VbHCMmUzcXuBbjClnMrLR67KYIn1haEX4GZ8kCIVV73nQgS6yO73bemuM/N
39knszT1Xht6YKsi7TNsPo3cXbdM7ypvekEE/9ol/iHyo71PPC9q9gekSHS21BguppoAkiSDU5gj
actkZTnk2AbxreIZot+whOQOb/cYD0hnfta5uu86etppeU9KctkR5Igqe1QW3juyVf1112G+G6c/
N3J5FRPndbZzQuZ0ecJnd3DS8jqLbOcNycX33ENgx68aR301W//iyf8NSRO8nxw+69Dp71kLbayJ
CiMzjfXsTER8dXh/moBuXaV8/EQznNzMjhh+GmdPxijemMEobwmWNEnLFRGLt3jqNnqq4hXwHlDM
Tfrm9c7Nq8ZlFEb4Vzx/BqXYuHlyquim7ionne+0Nh7TeHjkPny1m4R5clpsYhcH+6SH15YhsxwZ
TNe4I6aiNW+LmXnqwyVmetxIY1w7cFO9IdsNmA1p9hF0EvxMCuqaVI73MkP0EmnmKu2MSjAw6W2H
6djK6kVp5Bd55O4Qmo+A5wy1yniZAXCmCIHpcRLFqzE7sCN9box0wsxRuQjsgvRhKtN9yV7GtmyM
PDwuFQh+t/6gnOQ1ytPTqM0TwOtHBJkXo2RpACn3LmwXGi0LSFlAjxERjGn332AXjwKQlJnod2Ii
EdqjCMzS9hT7zgPd8JMTUo3NSPUm3/qzFCr1uDx4frX3LWa8gtywWec32JI0nYiAULflvXuUGsEh
yIwULTqWi2Ng5oxhx9/UFs6xVMwphgnNXtBSmCKhiRDbu3BaGkuQ3u7gmlLZInJ9chVmI3/6F1nu
c5PKrdcLD4k2fDyFEDgJa9RYNVmqxbVLQRW69Ke5Q6eENBiqJOWM2HhklkRegegflisK7Korz40p
D0SfXD2HoLnc2Aodlodq7L6lbuA/gwRxPkvH+p16iApFd45hfPuosuG8/szEfjOMSnK8JhaUvjSO
iORCOnacplDsddk0J1bONExtyonPsWc8hCCjioJBYmUD4Hfb7aw1INzxK+2gTdbN8OsG8lrhOIPM
7ffoiUqPK8kzz545hFsRsQpCFZpI0pxsF9GryYjIplv2wuYwJuOlafRnh1tHuRjaPQu+kzllh8Gk
kdZjeIl6D23WeC16a63ZTc4868CYUB9G5KE5yRhvrD6SEAGhV7i6fIp99T5bAW9dAkNUm+JjcoSE
9Fugeuah+YlxMpqC4agIYW92t4mYqEM8L06NkpjgcWCGYmUmXan7FLr6zbPnUzgyl7NGj7CL6UDk
OayuiJUP1rQO/FuvrfMAKm0P1wwLDitz0gQfB8dF6Yy3QeCiMBBK9ewfXGljJYKKq0KPRRFFaJLJ
51jV+wkFeFvBishB1jERCjftIt+Fuwgx3Ox+gVuxkhXFuNZ+uaFluvpKsUYEAkUc4l1dJPvKh59S
cWx2zKjW/FEshrE/z7k4Zl7x3drjvY/Qxp0MGk5ah5Xw240bjO+JjerWQWDLYnWsaEhCC15xSKEf
0zqiyCHBkrJ236j0auT8CNXTxZSuvDWyxCISgWAjTxBrHHo0brqYLWwUzVftNtEr52GHApWopcgs
cLc4rKnzXq2xJjK2MLJonTsjI05+fqlH5LMhuJIhj1YEhvFJlMwD07A0N71VPJWmPe+GwLjUSXkS
utwNUUOXu2j2wycn+8taHIzCNXJiDRD323G8syGkdWO3VXZ9bBVjOod2G7v6Nu/1PzMjLApRHENf
5M1SbEISztkkK1QpSNE7rzPOja3+cp+glkLQCjKp3Nb98BZNOX6AvN6BPZhWjEYI5XJKPmFWLcWd
k0bHGAKIyvAqh352q5DXRDW+Yg1XdwFEBEEHy4s5n09GVO/sx9qYj6KPSMPKz9GIYHcESMVeSvYn
gGNPfWV8JchjLOk8m6w9TIdJKHe6BLjovvHMnkTK4qHWX1JlisQbCXp0GndO6x87IyYsxljHCokr
8t+Vb7YfGFbpxKuDtn1q0vJK+bm1erJ6VIjS3AqNmGWkv5o17mk1MKhQm1zYNwAxxL31pbVRvnqV
dQn0yP9z3PSC2mNduPyvNXCnTBOSTgYd5KbBJka8Grxta/hMYju9jQbE+t7wWnsNdFznUVZYw6z6
7AVULs40Un6PL11i7rRHhOCElGXRQeFrNFemhpcSEdYt+0dW4Xu7osHMBe+RrQBa0JzhDnizKkRK
ZESxMXqQVF11bn4lruz2PEVzbSXzeMiq9GvIOkzJCr1273B9oezoJ/tsTppEjunojFD9IzbYEQ5M
TPhdBDOvRBA/eOOvqaKDsng3BIk2TsFXLMHXGqCim3BT6fEBDNqnUbknbU7HNCtjpsh0SZ6qnoqg
PzQBa0XCGqjAsXD7w4fK/C3Y6onx+Qy0XGKshs3c4NHBdwimj0zUYXgoYFC7zQR/tKmPmYreyGhw
GP0h3szz7hRx7N3JHtq+PXPQ+5h4BmN8VV6xnQeewhCBdQv3AYgEBZuH2TfHMPHfws4+eQ8/ClVj
k5RIOyEj5z0urnnG3zU6bGJy1fIBUslr6VxA9f1lY3IJcvshUOFjkZMqiepvBLx6B5kYsYDW17jt
kZ5nyTMF6YQWmeO6D/+ki/O6j6lwG+eLspimyUeZk27DVD+JvnzPe/uVwI3Ptu5xP/sVc3iUXmLS
cDmx/Xj07EPY3YvR/szK6JLM9dZNEuj61NPjYK/NGA9AO7UYT7xxgNCUMnmeNo6RoP/KN6SKvxe2
Ba+U3tMUBEMhkACuMOD0KO3fdGgIVg3dn9RJ9a4rlpqC/JWLmO2Hca5IEytYkph1l5xQDborkG/3
JhIJTuzkVlYUc50944Iz7OBcMt04m+wvmIc5eLyWNkWV7cp1rJVnBM3ZaIJwnc4U83LZdJstgpAQ
5ZlQSFvMCLPS7E0uy+Ea+XBUZIsTTLDVItXPmf88g9qmtZnztjWOeDNoRqjrqN0jSqi8eyMa5iZ4
MzfkBmd3kRATxrnh2obqytL0i+r+2I49oKSabVHctsycrOZa4dOcsGK7eChXdPufAlh30OKJVeR8
382MjnGvdidV5h8huXX53N9QaWFSSZp/SYTmztSouR26NYuoKlzCoB3V8NRm7Xtg4+AxFPEL1aGr
uwePrYBsoyeTFUXbIlyk5hzFmGDPKX6G2LqiFt9IRmDK7E45rmwgsx+R2W37JLnPM+PqN4ujO32O
CrGNQW1OFta+GoneWB1DI0C7amxpqX5rVGODX98XnfsnScjD2PBkBMNe4nS2dftSdBaKDtZrBvm6
Sidry4/5hjFgS9Itu2caB7iDI8SNkDTbNDbu4RiVhz7hwMpdbhqlLRo8lL0sMA/E1i3Ntv6iNN5M
8MAQUEEf1OJiFIBs5warjpTVIclx4WaMhpsYbTQ1FAozRqQZyYpgtpys+ygAepj18DkD1ReLrNGI
6oN0Amxz7tUOs40c50/L6DYNX6LXKsm+88EgJyVit+m7NDV9+zlAHrxr7co4GGYMG4Ds+DvPyWkA
FU1Kkk8fYzCyGrbbJ29od6EOP/uMYXfqE8sTzBdw6U9jITmEIh7BEP7qdt6bofEdlaNzxki1snp5
rAw8K2Ee/DYMwk56HndY6xGkm1ublbdXWMYuFYxah94BsDt4P9FUzpfZx9qbOrjNypoLBb5iDG6t
LLMf3bGGHOtrNbo30teBEwzApydlAmJlKlST+naXRb25Ip6Y6pYslgMWc4/j3IC6i016b0X9d20H
8hJOZrxNa2bcM5i6ldtAkY+sEWGEOs66fGgKMp0UZ3ktXaYuwz+Cj7y1LHA35xl7LvwAiFIaFLEZ
EKYZkKE082+fxGAU4to85l0cYp5DG2IXCSPMrsUakDVpuKsC6RybvGFnlHhXE6QVHRij8VTUVADh
BGmJfI1RTReisV6xKCHycr77hquzLKE4eUAy8Hyia/CqmnLefjAlwNneI24JSQw+cMIjCa6TDea6
2mzuky4+uqH4FzoZWavWtktheMzkdzr6VBgknKUlqyE7aL/6KOaUQO/O1laaG7ul5wgEOnyCLn+F
Bxc1774gwKHfbS+u35EgEj4CVNjFUn0bWMMKDWys5oJKZ6LJVDodIkcgDiy3AQNeCPnUQhhekFwg
sUYRW/rNoc2pehGqnf06PTvV9ND3428dTpcePS8w9aM9cMMsu0W5EHWc5oXcRnD/9s5nfpx7Hbvv
ed+1v95YPOp0Yhfhk9NhMrW+s+0e7EM5I6X0/XR+EaCuWaP3BM22xFaFAi8lk1YM4P2/YCatbe3z
1YEZjwglqZeRbYrlBddkCe1nPaUxO1GMAZK5O0EWIoFVM21GO1lZTk0ISz/9QDM+JXGVMU3506oS
Oz/vBhQi+miq/k1aEUVJU77AEUc+FTfvxI0+qxSaTp6dmIRdidtaOVYHVSU7emb9ZddAVxK5qVze
3MHkq8NRgM/SVvkpROjWTu5aDYj1jOrSjN9AnTHCkBMaG2djyRMng/guKuVbJhg15/k8HIoWAouV
kyrBFC08uKlw7rIW4V00d9OjSmqcsE3Sr1qTBZ6HPKUV4DDD7jzqaedig2qq7Lt36QjZWl/KoSRP
TsP4s4yr7ljvRIZt4kQo+Prmv8PiEW01/42LnNLsIqoAnOyRbwHgd0Os+QNUlgVcoqHhdHG0y8vu
FHtUyqlzl4JwVK5+jSSm30mzYnDJ6BlnEwtrQmFmGG8kWu5gGVNWWvw5GDdi3lLcp61Y/K9iE2Tj
ltqMJOh6OwqUTEl6jjw9rlRXAcSrGXf02LJ6Dg1dyi85lCMzJTIhxv7ZDMFJVhEVJJ1OMZIbm763
CnACab+UnvQnZF7eEUbFYrUgITUm0aYnrNXnXzQNtAXXt6EDmY8RW/ZpIpJLJzz1lE1B6HJAVZUG
GJRaj05OgiWd3TMmedxgPn5zR5ftufTUhYSfft+G9nlykFlHM8gj3wcNLIdu38YYtwd37QoIkQR7
BegnEhwnIq/ZfUJtdH1y/xSnJlQ0lhURSpaI85zfpkEcmdoToChr25MJ0nOYixKISVU+yxiXVxe2
H2oZy1cpOemj+o05JwGvO/s4JckozBDU0CS/Ww77ABnepzp69ovmu5+8P4Yuu77hXBQqee0zjuag
AN9ehkWP/XQo3pK2MjfF4AdrI2/Fj/CNBIH+eCxy80Ya6cAEGimvjZoRYGvEnrb78ebE2hLaTZ5G
Frw5fjDcJTqzHv3FRZXn+ckOsPCDYGFGC6cyguEXy/yaIHVBui33ahkSKNSHRWRdh6l+lAG+WUUv
N+O153hNtxHkjT6LEaVjp5LdZ8RJRB+B7nOYfiOBCrPqdIE2k3TDMWN6RDyHl7ANSpaIwbXfU/CY
oofFEq5aRMYeBzoFxbHNQdNFwLlFgU7JcfGepD1TRkmcgbNMP5Ei2L0N+ZMj3Oa6Qi8EkvlEciqb
54hI3UovwsAS1Fd1oJXbJUjr3Wrezqxlk3F+RefCyUgy0+g/UfHFRAJZiCL8axmwr7BSzLq4ZDvm
r5GxjUBW1NjPYs6EOzk1f5WVXKSff1jZjJ7KiZFnEdZUheThlTlDP3W2MQwTl+XAV5w3RJVdxybe
DY04xjEHWuYBSGk5RgK7YQLiVBu+9NcKp3fVMctJoEtG+lhEaEjmXJ3cuH+aNa6oIGJnXVfBb1lC
QHH9na7Kq+e9uGi/6A13mlCH3DLWAqXHTDaNlXSs8ukfzKQRGy14rB2QTRfeS46ncsKc4Mze3nSy
tesW7t4wmY7EkItEgt+F0QKmPdCiJTVaBfhhDF6bEmlkhw1uTDG+Adfo3Pytnf2fNkh3hkndOrkM
8SdHkfHg/5LUvk3jfufEWE5CPwTCkV+idHpCW/GQZP0DOYd8JgoRASgF8ke4XjLqoSYlSwJCz80r
p7V0rIcGN48n8p3JIiUL0Yb79sdQQM9U0a1AYlVhHystaz3ytcpktk5H9GwyejRzg+8wG0evJ0/r
EwcW4kSix0ON28JIX9sUKMdE2sa4CqJ+79McVLgBSljRpvQOo0XTNPw/A88JMlLbpkm3NdDu2cvY
6OarCs1iPIT3PE7a0fI0DgxEAyhAEDDVkYyMkJtjOk+cn6Not3GYObxcDNliIztLKiDMTuG3nnqS
IUdBE+7ar0oj7Dab7uZLst7H4OS37neWYYcDMzOH88FVMPAgTlaoYYEQsx0ktiEjliT3YRbW3tae
elD2zb8slHvp+4TrUOF05rtrPUmGFAUSkR6Ft57StxbcC6qztwJYHYaL00AsDZPr1TDb90XWX8eS
vKUW1OXA50j7jbYSaYsdc9r4yyLeF0stTuZ43lafzTK6WYrFwFhA2zG2kdDeO4GDib0U9zbxeU5b
39sLXD5h3Raa9x3fv0SkGy+c9yQSW/DucW2Kbwm0fyr8kwl+2Mj9tYZ90fjFmzYdUAbDZmKyCQ2K
RhmSsDA+5H+kndlu5Ei2ZX+lUM9FNAcjaWz0vQ9OnzW75nghpFAE53nm1/diNHBD4emQozMfq7Iq
TXQabThn77UL59rKgmUMl5rQPX2bOyUGMXlInTBxzYgmgVmRTKVN9QASI4AupD4Pwew28/z3sC3e
zDYC+gvcltPBtYSQ4I9IipTMXJPePdKzxtkGPArsNby5Yh1C3hAlVW/C3AYfOyY1AinQTeboK+Ei
3XdcSME3XWvUkRv/oQPLifhmB8v0FsD0U4dIrEjkrqSJ2nNcdD31WbRkt5rpMgKlFFRyWxFKMlVF
wUrZ3NAWhfdi/vS9GssrKjp0TFaAu2AgjtzMuAwPoxtjhsckCWrH8z+sHpNmIhLESjgQ4iA7NBbR
wKZ5DfeUlIvwrS24tCbpi2o1d0XM/5rsLIqI5LhSm61Xk4UkHo1J6Q5TBCwORXuWXA0J7T/bbtH7
W/PfiTXPLIj4TelukvwsJdWCeDXoxAN1ElAGkpE6pKbUWii8HA/lsKneG9EwuVRI6BKT/ABtzynX
fdI8gfBGGEyKl1U0hJB3+k1rKOpOzOzEpCQ0r+VTQTP3nEUhRIiyH8ReN1XUfwYCNK32brjdwvVU
b2skBaNJV5XqjU2zmFyeVIxbBGmrmIqlS3jxgGJaPWR6/hMlGnBOlOU96ZFLYeBFCwb9e0R9jVuG
fxH5BEKR1+bK+JeknaxCw0DSOzRjc0F60JWYmg/Pm03z5WuUvge9TiP1NZ+/mYL2V4sAkeZQm6ur
maqUaz1C6OTSBqLX4DIX8SqezB+WrrteY5LRSP/CQmE4w0wGYdwoMEh6Z7qw+sidrI/KRGQe0n8A
KWE7JC2Qx+ar6lVJ0z0sSJpid0/V8IpmvcnyRbCFKrQLqjmTqwzG1vEQwZomt1afyIX0akKZCzGM
fB5dhQ8CGAbCDKeoZ7286MCXhHU9v050h6ly19MPAtKGgsvwrSeD3kwKazHXkz3qC5Yfp7i15qJH
OlGmrsw5A6851A2is2auhn+YY/fiozMkImktJ7YadJaqCcfAiDGqa96dMbRbkwwtNf+Z19bWiWiF
6/ZLOjYvkFTdVMI9UBR8mt2oHAw1OJTULR3vKSQFDJu+nIzbgfo1yzjFDa5QMcnHdXqbOZg3iC2N
mnIZoJuxqukpB2CuavbHUFQLw/GuiTpUKDpMOtQszBeIiVwPEQ4XUUujVv1gS7EflMdiwnbEz0ZN
TKu+0cxDSaWvrSxxOx0PhlWvzeTJtyKIUqyXjR1vbJIRLUoUoV8s9YTOm1VtNTlkqyjBKOaQCZB1
3eh2CQxwVVcvozTeJ170neYw2cTlPS5pVDWoxJAN1u0ItLBb17J8yWjESptWaTFbf+W0dqpuFwY/
6e2A1DNvkqlbJ8Yo58nsWl62bqJXT7vOkL9EFqy8EOg6gJ+0GVdqd1DYIvoi5bwykPgNdcA3v6Vs
rmXikXUzvWtkA7iT4txZeE8bFWk9VaVrYOY5qmOOJ9JIoYUb2iVCkmttJq2OXFOXtOjfVFt9UJoZ
+wOqQhO8n3pM3/Jk2oQZuCKcB06Ou4pLGPe6DUDgFaww/q/oussI7QIkXozfJOuhGVkkzk8dhTuV
gPdqxBEcyqWIOq545Y1RQ0GpPCJ4UH6LYo3RkMZ/qTyrXdW7wp5Zj41HSaKWlzpFIwAhH6pHOpBZ
kmBlAdOnaD4oSCtpxrpZgolUcm03Tf9Vs40rxW+vpyy+l8Rgz+FbUIDN8qb3859+GdCaSTuUYh5X
o8oyNJZPbmAU8rn+E66z4qphL0NPcxYdYRCNbNZc+iiGkxOqmjcW7DK7nmj7RNWuZQuyVCBnkhIX
Yp+yvJn68slPUBskg/wZ60LbmGYTPiI6IZq59YYdMCl/65defDEqfYgOu/KuBFAX9PftgQhaGjkw
u91S43zWlADENHjyu9TmHM/VKbqQUb8ac8W6GMvmKhi8DpYY4VhUYD7k/IG0GraJmuasS4XMWGFm
I+wFRtVlSPnpip2udmvp3ejZGMBIRlLUpzgPaXD2tNureOtxOnDVUHDgUFHQIpNpFfQCFgqtsXu0
nWxcViq6N9O0uku9RpYvVfR5UYMOvZ0vJZWACEVPzdiKNEcZWGnDBiMQClHh+FdGjfPdqxLsB5GC
I5Ecvnlr+xHZEZFPQ3ynUcZZwiH33Wi0nxQ4eC1aukd1yATdKWcGpHUvXqBpl3L2VBNz1W4Er9fN
g8la1QbqAnQKDcoiWe+spP02lD3OMd3ELKJF+DulXXS7acrbtSzq+mrsu7e2A0agI4h5VtKpANOJ
8NQhnDUJkZLbrWKwDgf9plR65cbwRbbG30/zxSO2qxgz4CjlQGmb8saitbkrme3MV1MCByCjPlzU
dfkUKQpihBRZWM3F54UbOAnzifzgslNsW5FCJvNVGzpuDVhLqNRQTBSfymhtO4hFwHFy4a9lRTG8
ju38eigwYyQ92SRBI4KtUWgPkYYdyMQRvgyiEScbcgqirrU1Fe01EsynSMOPlHY2lHFZ3wsz7qns
tRaSzbZnJ0UNUdUWkinNd+7ZLoylGcbj0g9lA6akAOsQUzSvhOz3QWqiXGnx3MQBH50xYygSQurm
Xd6g5Errpxe9APvOacLxWToDEVM4xbSyjTj2OUbvbbyazYzzqgEehi4W+S9MGDsxUbh6A5X9YDUh
mrc15cJr64sg0KJHw0ZerokCJS96wVYiqrAs3d5L+gpjQJZ9onCWKfVaXvtazYlJQxUfWD+0MOGM
rqzDVg3X4ZhiCYbzjVC1wkkhfFqSdYAYrn+t1OpgTh9IM1e5JKgaNxItJIz3CIXLSd13pMHHHd7w
wiHGLYse/Drk8kABnUOi2gz7qJAIhYYrTXIDtdI4BXGmukIY/IQlykJ2y5bUVTLHFct56hxv4wB6
KfBVpVAbE8CuXpJci7BE59KilgkOhpCu6dBj6kO8fCb3HpMtjSC4TW/Vr45lfCuk8aNvu4uwGB/i
jNUNnRqUjGhH+l+xzHxrrSOMhgGd7UL6YJIGb9JxZjOmAW95p7tDKJKViTl2McKE8xTre0cgOwo1
UvVYsiu4jW1LS7LLlTfa7HKpA0fRDf+Kjumj6VGXrI03LWM22KJa2dUA30H+aCZgz82UPCOPcAs/
mpmBr1NN7COFbhb36Dpx8lun6WfPGQf4LuEmWlvPUYBgpLORL+E3XagqtT4sLHeUD16D3tg40Xsa
+uuGg5Y1Wve+kt/Dp1tS1X432S0LE+KZ3kX7xAz0HZdfznDhBGd0yBd9lbwpuCSrnARO8uFu0hb+
BxXUrAHhrKTKdRuI996na15393BcUSCCXQxw9FnV97EXrxLREr13d2hRY0yRd5kQfMQGuAsQteSG
zU0oW40ZAL4CYNgQrtvCW/vWdB+X3XZCRYm3jdugfYjHORZ8oDaWlRU1WFoaXgeuihBF4irkDNbn
YjCCWZoAq3FuIMLuaYqiLZGhaMoQ6hfyWVKFX4wt/g4D0GoVxMZ1HL3g8JloWqmCCdc7WCfaPLmo
acCtNc7ffBQCtiLG2uZatHikrMByXu1RkfdZSpaVWqHKTetMgVJScpGAXMMGE/bU7DrPuXHsfnjo
jIwMyL607m3ypK5MGipXlQQ9Iease/IKlYumGpstxpbhVfokIDYiaUj1QsoI0hYcXQqXNPALUr2d
8VttGM2VE4FNmyTKi0Y0dIUKg0x5tU25rkwcggcTHaHuNNukGYNN0acUMNoARDe35WmbtuxdXW80
l0FZ/HAqKKAKgsONTgYJRewpByZmpkQ7c4qfcEZYuri2Pf8HkPuD71znNbeIttNe9AagCVo5LGWm
orFCBeqFElLyK30uJSrlJey3uRXzBLb1QR3XAWKXd7dKLvLtNBgW0OxErhDWvCp1nq21qr8LRse4
iDw93ZeKzZJTpBSIAdhXZF/YMr73R81cTdm0a6Jw2VIvxSTKNzwCr/XLdKPRzfY8+zHNNWahf8Uc
eJzDHmSpvpMjctk58pulj9yuG5KzgmhatZn9lGsIfab0ohqijZHU+MZyKjo23p3wApvHzuS6V4CC
hO96YdfRikApdg5z2RKMk1FaYp1YWTHbgMILZehV35WbTGhgUtsHTQm+peSjcTLknJeL9pDoySGZ
tAcNl0udy+u6J+6RXreVIUKxvVupEXpPL6Hh1B12BM7EGUUEm0NXjHOYBX0Tq/bW7s2fjhXfE3Oz
VGlClpzRQH2vkpIMdAJG0IK8lJ7c5OpEDJlyx12bKp9kp84tvgG/B3RT0K8UjtXBDcmWGk1AX+s3
acwfG5ocSH2sBzT4DXPNDvJtLIhP65xkS0T8wcE966LBN+k1iWvFnLZ+1X3EDX8Hnpu01B+rGMYV
AZnvykzUymnSNV1/owwZ/D24Ppazaubgas6J69ok9IdIBVqenJUEx297G0p2tY5uhBoyjRQcjPmo
vYuuz1AF/miI2bFKdGw9rMBvPkoxHzk6V8v9YNrbXi1e6PBshR28iglJZEC1s2k8UirTJ3KWYUr7
dAOGnNXOjGhoNpecV+7rIbstvNmcqH13IqxGDhzT1s9WtRjfVbr11pyGkZpyrbNwE+p3jx1qNSnk
KvktaxqhEyypionGMZYXSdIsAaA8ZoFG9o1iHywmokvf9cNIi63Td4+gmslVhhGPIYyjdVmtjbzv
0V2Nhzk8eUAStqUrQ1aXykFEfRURmQ5lkHAAN2ej0Ir+R7uAVr4hn2cXN+mjP4ElHZMY7k76A5H+
FQlZ2wb5MBEaAN0oehqKoiG81p4HgNRuakc3VT5jcWm+mvzBhYDG3tbEsFQGxCdLw4E04IfpcVwo
9bj0BBEFMnxuvPR9KPkh7QztPF2NfsB0MUp9hYModnPT3DiQAxdD2vLhJ/tQU65IjtznIsYXHqwp
pm8KeAsK4kOJDG3VpVxePLC5wCzHolnnAcE10C50BEbdtPKNR/pn891kuM5ldgn6t6Ebp1nGhrC+
ta8ig2zeq0F9saBLB1RAZDN+ywnWypR8V3E/1hJI8jm0aO0jYpmz+vjG6IwbPwcPMkJPU5O1FdjX
cxiG3iI+pDikjMRBMDWL8SPz0SCSCmSZ2CeC6aMAl0Xy8yqs7iYrr8BRkIuNvM+sUWpIjqLuyJUn
Km4memUVlgLqtWIgBMnKmp/cIuid4RnEo3uv1emN2tFir7wQHKJ2U3PN61rk0OYe6eIc6kG5SX+F
Wqjkc0TFgnS/DUlrN8psvCg6YzVMqMPvc9V8xdc6g6S+e0FOKbzf6KhymSC4hinNGullEZSuSLR9
bARvOLXtGqDTnHySZxcFwmOfHJwkMN8KmQOSorejfdgmOqlDR5JNTH2whJwz8ovpaGdTLVg68Gua
YHaC+eQD2ZugLSCgDPtyLHdod7dBHGwsQTeKgxv8zZoaBSVWGAj1IqcPlVjqjqy6yEbJN0wrMQUZ
tFMAZERWBOaNjQk27ctFwJyIae+O6ptqHmQvD5r/XSWQ2fEOctb8e0SXYcthwUS/1e86mJMtVxsQ
z+lcrB63iUF+BCpL6jBIWvcloVV6b0RulCffY4DdKlcoBGgbRVeudPbeXPZ3VTfLneS26BHkdVyU
4Yk+6ONlyrvxssuSJlswUE6Lv4+ybJY9ywuRx4thqladeGB1XtbeHbKJtsY7ygcy6ldIOr8JsbXp
NRTIbtZVAC8JnpTVPGGGXAQQIHUMmsqrbSLRfjWydh8Yz1SevP4b0qCLxGa7UzE26um9TnkmxsIJ
qnQ/VdU+0a9EYP8kp5dvMVvF7Q8TRbwgHnaQh4JIQb+8GZNqCUqrwe/ZIWMZ0JPkDXZK8b0zn2w+
+t6f78PIyrgVKdBEVQr+4DnSYb5rItSMq/cyeaJ+9KRoVxTLHlumX0cXeLityCj0ALRNZvDUtzpu
XCgsOt3zt1H13RaSFtWGdBmQS9aT+mFHL9A5lpGmohNqtiGmXxsiqmr28FxuVJhtlXUJgmr23wvo
KhPK4FC79TTY0T5mEQqJKn7xzhRXJkas3L8WOlOuepbcVojRKqv0ElMtBleOiuuOm8wiU9mckWUE
pXkXFh5JHdVlmFYv+fASKVdlFrw4+aUykuuW7RJrIjSPP5XbNiLHpSjFfVdQjR37SznNYuBrVsll
Tu5tLMxFmz4XmOeshDSUwbwOO3MVksWQqZK6Zw/tZ1r3WbocaEg51kUJNQBQicM1hwLyLpTKg0M9
iaISecyhW8e3eap8E5S3Gjv42SkNJrD0pmHRnhJ0JpwU7JgiXAY4OkXSl0UHj2Jjh3DFqyAWIN0d
uI4meYhOayAuHUspUS/vXsKKnyvmQuluPCB9kv84YUQ1JmqOcInyOZFoIMTrQuvBL1j+jyxVdp4P
XIv6ct0mByWPqX81L3VX/izr4irG9RI2L7KwKybTuCl0CkzwKxN5CxUTg3/xkncdCjPE9FxiZvqO
DbvM0pMPjQQs0n2xc8I2B7lv1/fUBC47Shw+HBpy2fDCSWtpSPvFxr2jND1UFZhLnlw1k7Lp527N
EFz84hKp+Jlk9q2BHppX+Q1CMVdHI5t3oJBV2tmzLawgyq+sLx1eTQ4Pdqxhx6KkUBXg7YZ4QIC2
9NTkNa15lhSRd9PeUDRCPjz7GRuusvfqrGOznJpeRsYdf26GEcCxykGZxtaHwUxp2vRSpo8FFGT0
PzirJW8HaJ2vICBJljAAYCU+tzrOe/iMECYNRHl8FVyqLwo6g2HAxtD/sPkKWcVdkr7jQmJgjlnH
gss6Crb1MJKe6AM6dh4c1d8lgv9XEeypOLqTf6F3z2SzrOggXrRWifUH9gwqoDHtb4jQpk+g36aK
fdspiFYpiqooQuk7cPzA9N0S+MIVLAaC0hdvTTo9V1Z4rwL+r7FE9o19UWbNy4A+zCu+2ZgQ0/SO
RuBaQ5dopf13AocoJ6srU9mnuXIzat/IRAR6uW+YvAqMQRGR3pkN+xBdeSUKd9Cu85Jy5SzqYfFg
7m1V50Gzist8grLWtEs6hqsWUObI1M7M8qBy9vYyyPAItfySWBhp/+wCDKtQMrXoRx81LyM+v4VE
Tm728SNKUnK6XxQFhLwK7AhckPmWtgh3kOBM2qPnlbeENYLomA8eyOWJTjIvNapEbfxisotwdGOT
RNQbTPtBw9co9xlICa2+h2UM/edBhZqWgEYOnL3qEQ6ARUx65YdD0EaJxlFNgDMlrFd2YCwMfH+F
/2hyWcip6mAL9ZflqG8U49oEqzMQ1SB0eatE7+Fwi81xnQXfKSrAbuovU0TnNFrAkVBb1KelDBOK
yNbaGO91D1redJPqr+F0ALfPQZe4CmITCs6EcNlEpaOfQdqTXsPD3WYBAAcEtZ0ml4rPkh4eSLjB
douxRYbEV7NN2xOCXGQV+s4z1VkXh6o+wyhSjq5iwwjNEkJdsqXhcOrNkNqw55TSu2f5XSe2h8R0
DVZrPYh4UwOB4aYY96xFMT4RK3hTtGdLytVYvQ/9WwEHs60eLCy6iees9EKgqqXFSm0WX69lUlt6
JkxtPYVXvt5tqSVuk+xApg2/QnkXmDgGtJeM6TtgAx8x7nDz2YflLqQNNHKcHMj2DLqWGJz+srEI
Ry2fPeMJh8dHX9tPfW4/0temS1pykKUPGlDTUKv7xIK0nEYrDFEl6ylmSe5Y/RDufKVah0lx20GC
rWAntCq3pCmIb6Frc6UkyLizL4eUY4AKhaYqdrM2vyd3g/qvbIJVbl6akdhST5xmVLWaE/5KLFbE
rys0DTsYXqiJ4E7Bmc+6N3Fbw+ZZNaV9oxfDNcUkbhohTnQWGUz491HVP1NDxB6Adq9/Qgq1EtXB
zx7/I00nFfmMAuDYTK17eh86XOSif+59dfUfDJe+bIixcZN2x21kMg4TWuf/NMKJeo1DJvFsd5zd
EZyr7n/sEbc0kUe5O3avuvESWod//+t//ff/+T78b/8HAqNk9PPsX+RD3eZEgtb/9W/z3/8q/t9/
u/v4r39LXTc0TZe6ZQndNh1L6vzz728HWiT8j7X/lGkXN0VZEqLcwOQt0rVuVPP0/XoU7eQwjiOF
0ISpmbr25zCpCsGgQ3bumrpLUvUeMckSMbYbrLmxVjt+aBcn/ubMqPLUw30a9ejh0jLrnai26Uvc
eHftuADotM7uu9uIUWF1QXraayj7XWSnO889M/j8Lz/+ZQ3dkA4/q66qjv3nI7PQh/7cAnU5o6xg
rC2w0WwIIrgMtsHeuv56tFO/r2GotkVvlrdoGH8OllfBiBWeph++cy77P9LogP1w8fUgmnXikYSt
MVekQTbt8VuUwlImytyFW69QrK0GXiEb0RLt5qFcTi7ybkRT2+H162HPjXr0FlV88hysuBRWCKYK
ACYDB9bquze9fz3Oqd/w89Md/4adH7ZmhnCIHlbo30kN6Xx+ZlbML/14UnweQ/z5njKcRTE19JwW
/bC1PbKVBW2Rn/0EZcnffv082qkZ+Hmw+YE/fdujJlo4ygyWXA5LZVFvrFux4Ey4rtzMNc994qdH
g3Yq6Flblnk03ydb75rCromuvrKpzW/Eyl+RqoBrdUVVfWMvv366k29Lao4J3EOaqn70cKah6Q5q
9nwWDmC47FiJtStrcs6tIfMb+csb+zTOPDs//YjB2DtdQ3faHfcwPV9woi1JS2Sux8tsAzZ8GZ2Z
Iqdf26cRj35Iux4VpHPsH/WqfLLX0xaQzqa+5Ed0w7Ojnfy4Pg02L6GfHk/FTKAEgFzYsq99fw8Z
Sq+AV5x5WZpz5lec//mnYRJrQMhTBAnX/gWYRtdyiweA4C7VoJ25QqCKP8+1ttEWo80mOPMOzwxu
qH8O3juqHU0TImcoGvG2yI0lUQFyCzMsu0vyQgcMLaF3Vvhmq8Q4s6poZyaQcbT1QVro6mBgoqLn
5QC/wazmht+C5bxihvBD1+dfqjY/0ReT1pi/1U8/dx+HMXnqjBntvH22Blu3mFy83JtzW+yvz+yr
kY4WTVvRKpnbzB9wJw8esucF2rOVuba3wZrw5+9cmq9Tl3O1i+DdpVS1zNxmk2zq/f//cmAahnBU
w7JUUxwtB/Fo43rJIA7VVBHMul4r3BkybBF/YxhTtWxVN0w296NhHNkZBNE2oMzh39hptFWxSXZD
fWbpPrW4mSa3Cjr/ugNQ9M/3VwcBrSbcwG7DrV55iFEqEqi8+PpZTk1M07JZPDUVyN/xCloYku5S
iA/Zzl4DSmFJcfh6gHmhOp4bnwc4WjojS/V6+nPMwvZFyKeGAvsI8zjKn4Vvn3kxJz+zz4PNf8yn
KW+rZlLFqs9Z755yKnyFaZksuSljGFiRjnYnLpNv52b/yWPt50GPVs9cCxQqFX3qQosPHoaHcI99
8mK8Me6MPck+W7Qmj/nF17/qyf3h86BHa+mEYVLtIrLhcOPvWvAPa2zcruZOV9k38n3PzJKTh75P
wx2vnmky4eI0Ce61kmX5BCTR3AJWvQAH4CzkTb+01unN8Igb7+/sg58HPvoIQun7ligIUpVXcpNu
kW4tyT3b0PJxlbP74LlXebxkpiJuJwwS0InuRheO1za+y2EvXSDcWCCha64JQXsHaHzmZZ76CFmv
LGFKbVaAHE1bR0t8cAg08oPLcdphjwjceE9mxVXxVGm/dv147a3ODKqf+DBtjaUSDZKBruto0HRK
aWIrtELaPaXCNc1LN1haHxADlsjCz32ZpzYj2+DRLAmbVMqj+VoFVk4NGFcSm9EGMduWrLG1vmD0
M6vmqS9D19Hm2Lau8XjiaMY4TW5kU0qjBXHpUj6VfP1YGV1v0dyRy3dmtBNv7o/B5h/504KTd61m
Q7zizdlCOYzoVO7yKvlx5lWdHEVXLc7V7G5cnv8cZUACMU4VrBnYFtVlt1OeIf/gv8dIxJaurVRS
8hba7d8Y1WBG6kLFQiGto1H1cJrCNgQcRDet5/LaHrRtuAElYYArZanBx7Wlwntm1BPT0mBLFVLV
LQb+y425q3M/zAYaREHsXJtzXSlIgpoEJrt/qnUo1KYniHu38/Fl6smzIejWgqtP91dpterMp3ni
ZMxdRmrIlgR2RXm0ew0qrTapzGUi7YfpEwmOyyaJPnJQSF8/94nj6R8DHX2NxhDZQNhnIoOqD24U
wmDJ/cGta0za3EnpX2kGFliSzBx99/XQ83s82qFxaakWRyZHR51+9MHknoc9MoITie4Blm5yN9bd
q9e2T/9smKNPpXUmi6htZKeTfENUjhoYSQaU2382ytFRVJ2Uzp9qXNapT8ZffBMEqOPxvXw9yokP
0nAMTSLnYoERv47enz77xmudHMP17FsYYcSsG0jDX4+gzX/o8VuhaqQjBnSEJFHiz2++rhNVD3TK
LN6VuhEbY91uuq28xNdFzv1a3YIi/XrEU9PAsQ3V0CgfceKc//mnZ5J1p5VtAknHqTMoTR1teOte
RRj29TAnvijDsR32Hdvg2GkdzbaBv6BUWtoXpGbbwtXANo7dxg7PHJBOvqFPwxzNNhp4XqnOTwMh
8t4ARqVG4/LrJ/l1AP/LK/o0xtErypALF9JH6lWvgM3vxAa+hXAJg3d35IsS7Lme3Gt7j8R+c3eu
snji+YSqqia1D6lK2zraT0dBwHQeRdxBkDsWdbERTXXmNnVyCIfjAf9+ITg7/zkhTMe3IHBQchtM
sQ6VfFuO7frrn/DUgYuvxwABajPZpXr0GKoivSie6e/kC9JHGVeEbGMVXIJtWnoLopKS63xZbMwz
e5t+4jjyedzjD7jQgl6YI9NjwD+40WAaXbZviB9uHHdw5YIP4J5y9IHWmkoXbHH+RD2v50dz548/
4Ogz8FosgcrIjxv12DcIVXO2heHPmA7UZu2ZmXri0/5jsKOPIfLaqjR0aoCO9qObvlv0UZP4zAd3
+lVqhsO9WLOF82tB+7R+0D0GndXByK1Xkio7Fy9294WyqlawpBf2W7zcdkhE/8YtmdbM72HnWfxp
2N4bfYTsrJOdgS0UsgeNwSl9PzNP59fxl9eFE0PoFk+my6PXhXIpDhI/Rr2zaXbOM35A5gmhJbfF
pj7zQ87XxaOhKGeyEXPS46M4ri4AgEuYmDR7QtXYlGW+atXxgpoHUnIVg/PUBh1ie+X+6yc8sSyb
Gt0fTTqOY2BY+fNn9BtFj5Us4mfUG47KxswGF2jgpJbcKLI699ZOrC2cZVXQAmw5mjw+c7Qwv6Km
B5zaWe9O/oyL+uvHObV9/jHA0ZTPm9CvKmIKXSNejy5+tAMNW94aTFfcdRPlp3MXj5MnuE+PdPQL
4vQr1KDDClpCgl+IWmytzHmTiXgB2rSD20rUWt8I4OnExHz9tCe+7z8e9ugbyGjWhGXGwyYTNJDb
pn6fppd/NsTxZhAoZqP/It0i4GgKSN2ZAx8xP/PeTiyLPIngc3bYcfTj/SCRXl818zB6DQQX/dx9
TFpXiPhoTM880ekp+D9DHW8Bk51g3Ih5XwKSdgKUVE3Cb1//aKfKJpzqNd3SOcRBFjj61YoxF+MA
Cd/tXnq2ttotD+MPPIsWyI5FcMCYsSlI2lmgVfx65JMP92ng+XP/tCpqIN97I0kLVwmCR/I1MJnH
Z66+JyfdpyGObixCwDiQgiHwY6B5QFCR2iSpZ6uvn+TkwvRpmHm5/PQkapHkvh3wE8be85hvok6D
WVwh9vz4epxzj3N0EhkaKLtVOV/A0gc+3kXTHxq0yF8P8mtSHS/unyaEOZ9LPj1NF00eTLL5R2uG
H5j8P7I8vS1rsRrVaV/VuLDKdpML7yr2H78e+syMMI92sBr3W6VkjKxD6MoH69aArnFm1p35Dc2j
RdfSunGaTN5VH+3y7lWhWBjbxfKfPcjROlt7eQu5gxdVDOG+lf1bq0EK+nqMcw8y/5ifXhMc3BrT
JmMY1uPQwDF8aJ0zn8/pec2iQGVF0qg8eozBHjytlwxh03ZS9VdzaJYNSO0yeP07z/J7oKNnQS4z
RInDQJVKZkqpzxAY1MuNbt9/PdDJtVv8Hmj+UT/9aE0OK7tVGKhNtE0/dZtKmEhpgq05OK6NA+nr
4U6/o9/DHS1xSZSAB/cpzWTdPsQlY6CFSXf/bIyjNa6Tpi9Av7H4ZE99eIl20j/3ek7VK9kjfj/H
0QKnocYshvk5jEmgbMw/uBGtHJmvclJMa9io2Ky2KiBWtjICTi2sd+nh68c8NxeP1j5i7oowAS2L
/NcE8v8s5ZMXExwRVn/r9/xdTjtahBwvt83CZKA6+9BnQgtI3EmcW2TnZeavi+zvUeZ//mkiUkWb
NLC7s0JlrlvGq2Cpv7ZrZZPSqc/fv/7tTq+rvwc7+o6JBHOUzJg/r2I/YMwgHO+fDXD0/Waj7oHb
5mmkAgxtJiiUwfPXQ5z+cn8/w9GX24VVFNoDQ7Q6PkuCfTNkh0qFid6BQRY3V18PN8/or97P0Yzn
KJl1lOkLMhA2drmVylNIUGQLRsTYTEG1/nq0cw93NLkhC2N57nhBMV2kEUfuoO0y53XKr0WenZl6
87/riydzjrb3cTK9ypJssjhK0RGAdPUV4Gqa4V17OiCjsLmxbSiPyXT4+iF/dWv+MjKiOlulhaSr
4ugpjbjPzV/VVYGpc1FdTggMiIwj5oy7OEIVSFm03ZNN9ePvaH4YGFWfblvIwY8vrGEeSBEgoXCH
tbfJluFKpyK2HtfYF0A9LNQzKreT7/PTcEfrPkGwhmLDcZrh/avK1tZqDPlMLWPSLez7KbPObNQn
95lP481/z6fVpKQ2BjmSx5v6YGmkLzantFQYZ75yTT1RYjA1i5MAai3N/Is6MlIjDx0FZXi1MVaK
793WafQ6yJGMwRSMctKQvZRBnpjqbR8k28YJ1kNSb7TWvGRerXCckd6HxEuJV8XskpJ4IYPSuGya
8KAE2dPkaRjzyo2B5UOJ9a1V6AfW+40GmQmvL+mGLX48QIx7kxiAqkuvK+Bq1FPmlM6uISJRPYRJ
fN3HybfRSvDco2sG36MPGZlI+Vvcg1eI9DvPS68SsorszlhPSbjFq5CYgEQdIMpAlW57c7yTNohf
NNpTSlCYFtw1QQl8YcCGhBpX+P2FRUrAJOwLGzOy3kzQQ5trRZUXWF/XZmEdWqV76HCB9gFpX/aw
Db05b4JqaKltsrrc231/6eOKWtil5yZk2AgFErSlriFuuJrWEL3C3UgbtnFrbSRA3SzG31VOq0oJ
iGoZl6bRwYASxU7PTcALUXUoz3ZEThcpLGmjJeEIKJ2j7bBN1YwQMF65aMVSR1gcgDKEGzsl2zpf
W+GVGd9N9nNob3UF23359vWicfJLQols8JoF2SBHa4ZuJmEvHWo+SmJmi8aLLvQse/DDdEku9IuV
6Zuvxzv5Jf0e71hEEJSYUUhHQsGGkTUlbBJORJSc2/7PPNWx1MocCs3RckbBUEUcNgaq6b3HwexZ
/5e0L1uSG0ey/ZWxfh72JUGCJMzuzAPXYCy5K5XSCy2VleK+k+Dy9fcwq6YUweQEu3XNumUlS2V4
AHAADvfj59yWv5UVORsRuTwbpilAIlSELT7KB4WxQwQfVqCQd33iVh0FZVjkViXkytVlrV4gRExA
BYIz6FZ4ROuTC8c1IxmprDmoYR7ZOGNXg9Jzg4srus/B5g2mehxG96CU8So3caMj6J4s7Hlnq5Yh
rR19RJ0R4QzVrk+lJz+s0aI/9LC2p04NylVAs4ujZEPwCLz4G5O55oVE0zXUuFDYBUb1cs36ahrr
XACtRRCVN2Kju7pUeVMhbzg7WYtyAK3QdQn5cJkuyyeZkms8DDGFQwNlHFqgXap9lrPhHYQLVinK
c/PYXZtDOVnsEQXLptDM7J/RcSJ8X5Uvqho6tJ17gAWboNc2LKcWBf/ayjPgFyt64BRMBf34LMvS
E+iFbXQBbFxKa+8CBSA3qPuIKiBoi9hWSmSujgpH6Nk8lGCi0LSDSAiabLONNVkLos8NLWJccCt3
kEGAoUSE8hp0peKNgs/nQ4EwouCoQ8JZmbHCl4ve9QpgWkOF4kSFJn0Im47PHH8Tsy/C5t75PJhL
W4sApePqEE8oyZmtE91IFj0E9+Rb4M51JdFK76PHrSfIZ4++NDgP/ixCCTsZD9WoSMFDJhtlhx6U
EZT11r99BsEKJbo4BzyKvIQjQrmr7FDFQ/dGh16G/K53wV3vNS/5s2QXj78F/bo0uDhca1aELC10
CPzsU24Eu8YVzBYhDaJZRCOb58Lqsp2Nb+HsxQBJiabnGUKDfeajq/V2YwLn73sZol+OZ+HkiCPo
COKduYak/sytacd3/uPozJ0n5SnceGOtQCEJw87XZ+QKSnL6wikktBAnEJhEM4iZesVDf5NagvmW
HCtuxEZisW9bUL21+UN9TJqfAUCsssVy+a2agvAfj0dBq9EYSfLCqUFjYv/GLJ6bWSxTOQVF0kDm
BB0GqhsdmlMKUfvHGRNBdv7NZiJ9bW+dm1ssGpj+5GRUUKclbRVYfSGjtCN1gw0NHG3jENwyNf/8
bBtDMC5pWJWlpiLc1fydJQ10rMQNIys3O/xCVSUUI4DzAO/0pZUhQAI1FGcQ/nFyoh0aC2xo7jqg
ubUiS9+w9vkCgTEgOnDLElUj4mKxCgB+RBZiC9PsG1Oe47wFCfYf6bBx167O3JmZxSKh/40pNbzC
BMwZWit3UEx2QAS+YWXVwc+sLGaug9ZjLXZoK/fLPwowRZdU2rhvtywsbo5C4G3UgdHDlAvyOstQ
jn3+b1eXL1dkcSz4jICEjoJSUhm/g46csDsifKXBsYiANALJy/XdurUwizAyAntaDB0/vDDQKpND
53l0q0TdMLISHV+OafGOSVLWFUE302Q6+ROwHATdmOjQgcKyClEBszYjyD5sLNVKM8uF0WX5sG9E
iCJp4ACW2Yl8V0PAhaHIs1NQaTO6N44OcvDquezUW5AK/hewyhu+8hFTn50W/TAkMZSGoAIDvbtA
rI0ocn5n8dS5rQpAI7qEGCVlKESljAA2AAWUpoBY6F4AS/91I9LnMBnziBMJhFsqPmVZ8R1rsREj
AfPIX3SXOaC0ya3QQVv6C/rE+5fBzu1+x3YggK5d3b5ufHb25Y18Znu5hn4FnhE0XkNiOcofgwip
Msh0gapmIrYvQaIe/DBfrlvcGu5y2fwaDXkaqHjNmKadYJRRoIBcDtRNJenRSqmALaBWM/6kpOiL
D3iXfPFZk1h+D15uf0jRqEFnwcE6htKvHqLwVajZM6SI2UOntN3G4qxtX2XGoOAJQ2d46OVd0chp
lXccN5I/SreR8HUsqxMBN8P1OVnz5DMry1WQkRklHahnzJorgLJ1Zqccr1tYyY4SgChRagPBIF5j
y4eMz1TQI+XpfEIEO3EPivljsMudzJ1uhO91AEhlfUN2qQl87XXLa2Oj6EYCR5dMZnDN5QwCuFsU
Oth5zVB9o/4RCpnXP38FdYU35i8Dy4yz75eVr0I1aD77mp3wNudfma3cJoHrGxC+9Fpz3G2h3tf8
4tzoIm/FoSnTZeVUmjEybK1qDyjyRhnbmLu13UmBaUIjly5KjMiXcwfaGqLGlYiqBLq51Oq95V9i
aBhCJk9U369P45apeRnPDtO8h9MAjY73pzA8UNAaJkXvBbrg5eB9Levk6bq5Va+AuiTQveCQBbjh
0lwX5WC563ykBphb90dt86mxboARojCc25/gakOlSkMgYuPqJ9CY26DWikH4ZAF2gk6d2lVHq3U1
7/qgVq9hxJR/G12MqpRzKRpAGTv3q+WeYs894SXE5e/AmUwccHVZ8rfrJtfCS4reegDy0G6M2sPl
PGYDQDdyi/Cij0Cu9hjoNtdvou7rdSurIfO5mUUUA/G5SYil2Yw5WAQoHuSb3dQoPHT+OtXuurXV
vXU2psWJESZdV9Vz2kjq9qV2T9sHvw02dtaqDQaHVkD6AOqHxf4VWnCcVgVaf1q2JxAJIa8K2Ui4
rHngnKxEFzijBMfu5dJA4JmLnYKQPAMPMRTuXms/3HpQf04b4oOlGSamzqjMZaY3auukhCzyjK6a
LKg+WdDZ3cU3uQ0Ova1O87UT4tzWwrkLMcmSAkQlZtqcihDw5OlIw9sUMrF40/z7HqDONA4KOsJw
9C2mTiQ8bCo0Spso3Mj+IZXvM3nDyVZX58zE/POz806p4RsiaIbMsO124Jt/aYVgIwGxOmF4OSN0
lHX0FCx8DMBRro2lOMsk+LsaqiRIsEDzMXgvSQb2J7bxrlk1h4sCjIOoY8v6ovKaZQJEnCCXaSbV
M4NsweS/QNnViMajzlvrNxbozNZiaIB04lVb4/qDrC9E6FCbgxTcFjR+bY+qZ0YWDqdOkOIjHFdS
QcAcEgnHXOXG0PS/NRak3NHKTIHbnr/GmSdMehCnsQgzAJYUKeQZwXg4vlyfr/l8XIbZyDigh2xu
JpCW1YsolmlKStioVQ9MvoYf4BBFXU7JBSdOHhtIb183OJ+R1wzOX+hsUHHOxUYRsECUg0kymxxf
DO9CKEZCnAPd5ypFPzU3ucS28H1ri4buFmlOu8lUWzZyRsBt936Ow7uXnVF7hqovCK+vj231mj23
sRgctHg6XRyQU4k9yFJBuNdtd7UdHVUEe4U17rYeSash5rnBxY1UMFYNQY2jPPaoAzDNI1BqUwzV
UTQcl89gVrdRgHpAwfX6QNcud5xCKE3i9Pjc9Kj7ReqDmhBe458y1L3B7xhEr0Mubjxzt+zMPz9z
lkID9Winws5UnqrgsSZg6ZUPYfzj+nBWo4jz8cwn2JkdMkhBJUl4g9QveFkim93utC+dNdmZJVib
oIz5klhuAUWU0Wc1UwcAU31pDaTHPcTf0EXQWsWus1uvcbUbKNZ9vAhCe8tJ1i6Uc3OLCwXCz0Tl
Kq5Hmb+XwA519xuzt7azzg0szql4QCmMB3BCYafsQxNdvafgC2iOsiNzwWG+kzz1y2YOfWsSF66R
jEVd8QYlD/UEoqOjvEMl7qlxVAOM5ICSbXWZrN1h52NceAgSsypqg8hjtbkcWhR4JSPRwy/dCGnX
OAjvA8j9bUzragh1djQv9nZQZGID/OyfUDkVabMWYFSvBT2QCE7QDWtrToJMMBqKZZGg+LrwSR2s
i36rE+y0HEx6k/Ldl9UtVOj6XfPLxsIRiQ71dC7JiAM6FYTlINILuJMh3Z3o41FUgJshfCPUXXPN
82EtXDMUpKbpcgyrSB5TLQKA/KugbRyGq1MHgIiGcJ2hFW/hGlSPQkkHW7w5QmmzBp8e3SIhIHNA
sTwx1DMTi3tFK5t8UjrMnOiWnv+TvcRvkIAKbAkiV9/n/vnpNBr9j3QX2hCXBBNRfr/1hFxdPKbi
WYKKlayxhYOQHMqnIohNTYgIfc9S8lDmUPWqmudo5HeDloIKtGXfNrbA6rgZ0kN4DuEptHyppFCn
juoW457RopBElQzQP3jARdkQHf8XaHnWtpwGJjgmgRJOQ1nk8mTmfaGAKhaDRPQzc9EhhgytjJqa
m07IcW61Ja15JxJehGA6VarKC+/UpLSZ+ZExpyFyhxmzhKGysUk3btHVsOTczuKs5IJIKzwH8Rhz
BkuyIANgxZBbB/iwuENlzgYp0MbCre0J8NABCgaMzXyzXk5kQOHePdDT5njPX0AIa6Eygw4v6M3S
e+K0Ltg9Nx4Z63P5y+JijHo7CNUICT8T+8jL5fKQZL0tcsW9PrLVgc1sgUhYgnVAmz32LFKoMkra
fKqR04uHQ57JTq3LG0fx7GTLzY563N8mFjst7PW00+YMAOCSATn1IoCi9CAkb9H4O+ldDa8LLD5a
lQEeuByNLungfOzwMish4toDEAqS+uvztRpanZtYeAJkLqUc0i8YTY3oQLYg/W124NGHTK+bfdsm
vFpfoF9DWvhBTFFEzQo8n0sKQpj+a70JHlo9JGR4tabjsP/UjikLI+TfmgI7FsTlBgsNNJdbkgP+
PjNzC81OIiO8gZyG2Vt7CO7tm0Pw4/qkro4Rvqcxjc4F8MUxVaPUOdQFlq2Vj2x4yIPH65+/ClDA
If+3gcV9k5U++kQG6L5DTB0CiCP4/g30aIJ7FJKSlgxMlAHpOGsrkbM1rkXEA1yELmRdgwKo3+wY
CO/DqPxyfWgbJj6az8/2byeizi0BAG5OjfTWKYUDIaWX6yZWTyJ4BwDfuEPokrGVIM6IoRKOmu3U
2C3kRJJZMmxzY82T8emYODOzOCZaIGM7v0EfcJmana29kNfGzVx643v6sbXxdAEc2SzB2jczukXi
1gk/f/w18/NEn01kBfU/6PppAIy2DwPNjAq03Sp4U8HvDXWxVtw1TQNF0vu0gfA3eDSH35llik5G
3NQEBE2LpBJph6GnszBDDzmpWZpPLbwQXMHX13L96qRAPlIYAv/KwiWFUoRmSQxg0Oh29miDhsBR
7lQLhUE3tfuvvwPU0X6ZW7pnhexB0VeYVRJDMCb1Sr/fysyu7gAIS0AEBeORluQlHF1TEdUkxFRA
oqEUENhQm1agkGUqRvQU7jIHcQL3rs/j6p4Ai6WCbAFocJfxAAvxtmhAyG4GWnJPBGKPTXVqxa3W
9RXuCAKY6i87i9O/SDqlllIcXOJ9cIOYlAFN/sDv5ktn2itW+ArhHDM56pIhogdim/R0/vxPu+LM
/uJkJlOqkCmbI62EQHkK4ofVvhe+V2TDL7fmc3FAl6SOoDqNza+L38JEgpTlWxq9/f+t2cL1obmS
cTQjIKJShwem4KrL0qcSKmLXzcxf9cqULUvMrKJgU0XAaEIdcNpnHPqgqhCRW7/i90lVx3uSjhV6
stutVPHqRvi1Vsty/whtrMafN0Kvde+DTE5VEdvXx7aCnp79cc6yowImyerilEyluNDyCW/4Sr/J
PWI376i7jTs6vycyZ+uNtkL2eWludpuzQzmE1rOYz2ov4VF+8U0CXj4N7HTkhFDFFl5Kp3AjUwcY
1Y3c/qU+qLf+LfQCna19uL4NAK/GuwbPqeXDBhjVQc26GNLKBd2n1WBFIAMLOAhcsq2W4/Wd8MvU
YscLEZL8ZI6FZAZOqRPRvdZ/2FhFedVFf9lY7OqK5D20FiEzoMf7OYadq6cpeld+VkfR6m6j38K7
AtsxV87A7way5st1pGnfZjXUzM2JnfTEq6FsdH1Ia5sOLG54c378f1nHUsJ6inEEQyD9CExHuue6
IyPzmR47ZaPWtLY+4KmD90uapqOd5XIofhsrWh/h5M+neEfzxOVMOlTjFjfd6oAUPDREJgFAuQSR
iz3CRTR84IIJ9f3EmZPGEFug3FBidoKy3kvOko1s/9r5gZQVgFE6rlFANi9HVvVABbUKzvpS9n/2
Stc60KEOf+Pi1AERVnBdg899mXbR0C4rZzrGpSThnQ7wpAHVM7OTlN11h1h9p0HxDMx+IMRApnPe
A2dHB4gcfA6JnMpsec1kk6ZZBuGHMJpc1lFpx9Nw+DKFUJgbIqZACnsanodBFF6YBkGSrB4E5/oX
+jy7sihR5MgVvE4/k95AkEAPmgJ5EaCKH3112IVU/bfn9tLE4nAWoXAVZ1VZmVrw4AvvYe7SYSs3
vjYM4K51oGQk5M2WlGoRLcoWfdUz1FtyWi+xh6/i3WBWXuUkFjqed1t3wJZBsljHEaKp1YD6Wg2o
jBhhZEoSb5we2udNjSzx2agWztLW0NlM9LgyGc0bl5fJH2Oc6F+gFZ/ZFUkHJxoS8txmLLSZVse3
jdoKrsDHxzLzoWGnUeiMBpB3hqJQuvPTojb6Uu08xKbDF85qtE5pkgLxer91kyGr73vZB6HTFJbG
BD5EWxIIM6UJAiRaH4P2PRszJ4nV4KhxjrakQR3NfoobaMypEHH0p1p9VONGcqqxbR4gfyqdGrGc
vITmMZR5ORIsHS+b16bjAjRfSGaAMYZAKomKhwD8dE4jx7Q10M+o7gQ8eR5KqDyeurF/lVtBlCAR
pGfG0Ja9OUHRHSyQwfgm9pP/1iR65fl90FqjGNZmI4cDpOAgW56nlb+jUe4/K00qWNFUhp5UZLk7
qFHuxhFBrrNKB8GU5Z49DbJS2sXUUocFUELcWMzVk/Ns4y92QUMDGjb9/MJRe0suuEHznZaA6iw4
JMOBARlwfWOvPqkYtjZQagz40iXbic7qLmynKcWWyD3J4bexlZnkUb8F8gkiI1q5YfDzjiDs3B65
3BF6BpH4di5PMdq5hBZ7Mdkiwvm8Hy5NLPaDXJbTIIy4Cgj7KgfyQ0dB/qyEG0fi5swtlqrQp0kI
CeKQrB13gsY9MdCgqyOMt5DaNdMwf0nRYpRCspPp2S6Iij1rRwvcpVt9+6sJIqDJZnkadLCIy+s2
Axw0z3Pkd7V2OEVNc8hkyGmpUJIu9AdSDCjgh6euKoxUVI2+B0EGyUxeNweR608b/jSv3/IBcf5d
FsFSkYI1Z4BsK4oEfuxFu8rVLbTbccEWLVDMm/JGTWn1qmRIaqOfbq4VLCFaoT9okR/jYQTtT1sA
IXSBFkzFgPIkip1b2girrnVmbOG9RSL6wGNgdD0U+Sj6vYXjNGxxps5T9GkKz4ws/LeTWly26Mk1
g+ZHKf0I+R8SeWHdRii4ZWXhvmMvQ8fCx2PID0E033tSBQFt5b6Vv173iFU7OF3Qxw/uHhTZLzd8
lUtJIM06aARyWXV3QJyBzm3RUKatxrvVo+WXpWXXtF5CtTAYYamNm9dEqu6hhrtxeq1vesBVPjyN
od3zcjQ9rfNJTSGC1lN1x9HPXCbtIQqpzQIwrzX8pm4SO8DF21XdLorrHRIwXpVX79cn9fNQkbYB
CyhYLNBvCmjs5deI1UHuIJMMOZepspKycYmvWtdNrJwqCMgkhLvz5+OpsIioORTJENnipJ7LfaqZ
WgwVCa81OksyiZE9IkB72jA5f+1Lz780Od+OZ2GvmFPWpxqwGCLye/0z3Q0/FG9mWw9OsjvY/KY5
BiYKMK7+BeWR68Y/++kcf4LVF0lipOPkxXD1sBOkMYP39P33KPQQjiKwN+gmPmNOhS7HCLQxeoV1
4MhQSb0cIyFCVVQKbvjeFM3qJtnXu2kf7tCzsdWaPp8T1ywtDiuIoeV5PcJSbYGdwQzNxvW9mY4T
8uzH+rTFXE/mGbpmb3FuKVoYpBWY/GbVGvJTeUjABku9zmwgyyPv+AHCzftsJxkABYO0VrTiG7CQ
tvZMDrqtZra2nOfTPO+gM1fSal/pEzLgy4TU1fhXLYWUbVkbAdf//ccajrWzFZ0vjb9Nkf9s8e5U
WpBsmSAqs4DvTEBInnwrauD8C3pX+4EKwIPw+p9amyupEuAfQrOu9W9IvJVN/nw9XX6TeVL+/ibS
f2agzCvzCZmK3uQgWEbM7ajf0vautmfJOHFXicaUmyhtX986K6ci7M6Ni6ivIBpftr9wpZH0WAdi
SwH8Z0ZsZfjjjdu9h0yDGX5JtqgJ5tX75GqgxMb5JEIqYQkfFMgYKWlWI8GQtBBPb9EkDIC/eX1Y
q7N5ZmRxGpVdleaRTyGSoxT3QZ1b4sCfh0D2rpv5X2bv12AWh/kw+BooiVTsU5SPvMyOnUkzwq+z
+JhoVY+pSx6uW1w7ZmcNQwBkCMTplhy9ogDaj4HzWaTLdztX9yCd4bXuVt5xdf4gZYEcEOQzPnFx
ZFPfyD2V0edM2seh6hw02dpD3dnXR7M6f+iyl9HeAGkQqFlcen08Mh1vG3hf60NMiXslEBVQLGzs
PDXQf2wnzlZpdG1kQNFruCyIJulLDuCpaBNWyaCJzofck6P+tRoUW/PzjRBtzcsBNtYoheIQ/rd0
DLyxKWAG6JyEVHMvVHekSDZ8fM0E8ksAHGDiNPWDa+nsxCBqJtBsQEk5jHJDg3BauXUmrd1C5xYW
q1NSNUgbMlSgLJk7QiD73puo/9zQj7ar8tRIG/6wtjjIPaJuhzygAr+7dAc/zns1FXHtlcrbwDRT
an9EKIluON1n3AFAB2dWFsPKRz0Tx/kan8UdM9TtgNkIPLzZ8eqAYvR1a1tDWtysGsvRshcDrK/2
eOHIP8JpwAPz8bqRFQ7eyyHNvnLmCyqhffphpTOj1xh42PlwwOWF/tzWFlz0Kpm+Gd5vbaaVMiH2
LXjzoQWGyjEQQZd2o6SowMvcYyr3KBImN7wAvf3ccyjAWYAh1d9QIewws6UL9MPDNsX82vQCHgB9
GpwhoGZbTC8yEYHPpPk2kV4m9R6pK85+Xp/ctSMX1yOidihLY68tTNRZEwtBhhKh4tZAGCdu78zQ
2K0YbG0k52YWSziUPqU9WpbMmAtWACkMyKv32UYade3MODcyf4kzPwHFoh8rMx5FSSQnigC9icMN
h1+B0qPpBk8bIGAxa58qCL0wQDrYl5AAt0SzvwHr1kx1pKBQXN2FD382ioubm3pehWVYcW51ET8F
fUCLToNVaGhBCFB4IIIxfmu+zVJP4R54hlSxrvvF2lyeW1y8OtJcYaEqwGLcnDrhe5O+XP/8lfTI
5UQughhx8OsYEcD8CGC38yMg2msPLRruZbv9sgWhXB3NDLxlKJeBSWXh5aGEW56KOs4pWbWGvjqq
yRbSZPW2RzMeQNEz2uST2FLWg0BR7rCT8pferL3cQXxh5rvkONjQh9hEQa29I1BXQtMk6lg4phbO
XithWfEAeH3WJrfi0N7qZLD8WHpKlMjcWKu1p+G5rYX7JQQez2d10Rqxdmk0SgR4RNGljtJztDYl
SuM1voz6YAeZI1WdqkPabuY1146Q8y+x8Mio6kU2F1jNIjjl48+5N6yRflwf6ZqfoBEVhFmAL3/W
hSyHRuqFcMCkQjV44vuG/NUa+H8ulLqbD+XuN9CSQhw6bBd//e/b8j1/bOv39/b0Wv7f+Vf//qeX
v/jfp+itLpriZ7v8Vxe/hM//y7712r5e/MUGarId77v3enx4b7q0/R9N8flf/qs//I/3j095Gsv3
//rHW9Hl7fxpSAzn//jrR7MIOZDtZ5M9f/5fP7x5zfB7N+9t+F6nr/kfzaffen9t2v/6h/bPD4gz
0OMAFuG5JuLz+vf5J/I/0SmHYFMkqCd9oKz+8R95UbchhNDlf9L5J8BGo7aKbB7inaboPn4k/nM+
omfWM0BUwbqn/ON/Rn/35+H658L8Lwrrl1kE5LMYKJ5Bj4U9DuI5VJAvbxdJn5phTGqGKpA8OJKY
gxU2FR+ELontiqWnXALDeD6CLHZKwE+mFnFrF+oUer0YUzPI3nnWFWbAG/3Y6IlmVFEF+j+Ru0He
MDdIu9ApgtK3R03QzapGX13Db9MSSrMxr72+rpjbKC21mjq9kyriSRI45nlXHHLQohkdRXE+LmJD
kCQU0WLhXRWa6E4RpeGEl70D3uYKBPzRuI8HvT3WMmSo1Fo8TKlfuFoQJdbUkvpJpQiCVQZ1T5pq
+yEeFKOPaLgrAmDZSpGD9AKCdenE7TNf+Gu2z/XrF/wOH7NLsUYUOBjEOUiZX86uqADiLuu1boxB
eZdmYMzLCzpaA0Kwh7IzB2QCjaiq7FYXJojcxy+Edh26UCF1IqIyuGti+RUqjCdS9M+Dlm+Ju32Q
Kv26gf/6frOiHXhdIbQjzifHWWwxKlWR1f2oGz37StHevQ9pcOvXqD92Q7BvgyBHOTASdjRuoTxQ
tWDoSkrFhWLaY6eXqLRAjLkJuL/X4qY40Bcwc9+XSkCOqZ5CnagTj3i5vYxRkFqtNq931DG3LJPv
atlw20/U2w8PyPh0nEB/53TtwN2JlN/EUPTA3gDYIfQP9lN3FwSRE5TptBv6cHIErRoPvJZ2LViw
jCYjHOkdGUJ0GYg0oPXzSNVQMsMyMko6tveTMoGMq4x+KrwVbgpa92YYyycfj9vbrBdrI4VwaMAg
/uiTxAonDQumJZNDe7xxPxwkzya+cf98PJQXkz9zIABIP2vqgAXwcvLzQBM5io2+EcWJVVL/sUz0
1FMD6a4Ys+GANlBmyI3KdpKIfgw/FJygGp+yWHuWaaY4rMxKu4kz1JZUSJJQpc5NKRs0T47zr0Am
qFZTRJID4c6wmIabmVFVNWQdbUc5KCBsuemNpBZqu+YJMh+CJFvq1P4RaNLkFt0EGUUdpK9CFEFU
UUvcrMVjRAzzO5HqnhqNtcfQVXrTKmz0fL8LjLFLJmNMi8aNlCyxxr7j2NRVcaoDUrmoe76HQxSf
Cqj6npIp+KZ0leoKRfsWMJTRS3/C/Tf/oQbonlOqAUwGudzjtyXVAAzCYx0hu7qRAqfJMslOU+1L
CEX1ncoG4vqAbBidFKCHNxe3AgUsCFbicqUQ+SCvAsYZPHRBOXO5Ur2s8FRC85sBUEbvBJDu05oi
BgtmfNeFcm0ANHKncP6VBcWNOEpoTOon1CZjxLXArNljFk5G19SNI/YjiIXbH4RVblmo5Y0/DI1R
El6jxl2rphCXIeoZcnvAMseocIC0aUqbzCtxOpk1E2qPIzfjJFJRuQ0DBCUVq0MfD/IBaLTa0Khf
enoUgwMxYd3BT4QnXZll85Jmr/ZIeFUV+pwFltboomvtuMPLVp7yxBnEnthJMtSWXjxFItlBA0r2
wITclMF4mGhvg92z3pERJ3MX20Ah5W5WJDeFlrwkbOgsXeyQWaftDqign8LcUlEGkuSBeQOyaZka
OUUuvY1irVuKxn8UVABvkg9WPNA4a0bu3zRZGVslcggy7URTrHuOd04T2GwM7v2C6McYalOZ5ht9
SgerY3pjJw2t7aAYUCqB3Kkt0bYHUfHI7CgQWiNT0wE47Fa3SqERzIY0zOZdDEHptB3upuQEJx8c
WgfgeefKw9TKD0Uh/whCKFrjwe8EqvBVAzLJgYXQGMcs3SVNGFvIHFU2i3PoG4tVaYRD8i0CuOFA
S9VhjZLYiTCHlIWErsUANnNSN3vqk28J8X2ziob3qm6YpQkpNq6Pjqd4sj6+JqsE/Zhk3ybi9+7Y
6u9imfBdV2tuV/rVnlQTyqw8DQwuvUhaIBk1qULQWFi9TCujpb14GsNa28sdNScBpfChf1Qb4TaU
o13HdRBJqYGTuizPu291FJWenKOxAU32hpylh77sAhwYrHSzWAXVdwkldNYyM1Ta4FCJwlPRUtkt
kOtxUq6ilSXi4s2I88sMfNHrNWlfSRQyeRXQE3Ea4mWgA7hXRP4faZceeRuKrl4VuwRdG2rbIlsU
Ji/oyb9ROLIOETO4WIAYnnsIeshjRyvUMRho36iev8ajfIdsd200BG3Do1CDtIh0h9zfEaXRbkv+
JAFU4TShj3QCf1PA2+S0sjHkXHWHgQZWyb20lVS7rQxeaTnaqHVQhfZybulTcvDB57kD2uauY7lq
ACFud8IoemVZ5YfoZ1ZIpccZewZ7q6OkerIb8hTNE+xrMqLxmymxQeV9Pr5CqaAwfaY/CU19k8rj
5hv9MqcBWmBc0wDRUnSWzZw/y4pZDnV3sFjyEAkiHCcMg5HLtjaQtG/tsA3AIVDjyO1iMuxYBsCO
wnckKyYngK86TXSMh+5HS+jrFBU3BPqGZqRQtLFkZCONusD9/vlFAVyDKDAqthK6Ji9Py0EWClyh
BPjve7/WKjshufAkERyfaTEBv5fH/RHvcKMR8gbpkh6KInwjofFxd56f2JgsGaklNE8CoAi2nUXg
VapBNCDSCsywSqMDrXWTM3kCcQ1AdV3D0CXXsqduqrJDmxSiUY89zhONnYRcS7yuVBGEVMGp8iNp
j1zxfZqXzQFUbwB18ePYRiauKhfBJD8kHRq6JL8kzsATHaQowXfKmuEmRqBqIeAGn3ycaSYJGDHV
QKH7NuV0X1aBF9UZedAym7Va6hSKCEmQqWttPofE7VDtGK44I9SPQ9e+d7Tf5PG4fHnOy4SoVEPf
mwjhJ6TjFolbUVIDInRzhrMGG9eQ8EPpK27BRgBaJBreaMW9nyRfcl7n7uHP6KHCAWPRMkhucx2S
iUUkUFtFDuwgEEU12jinFq+VzvgI6kY1n1CPD25zP2iMIOt9M0kK5hY5g/BiGAr7fP7j47+wiI1L
/eQkZlTcj/MfvO3FfTmgNlNxMbJELlfISg23PJqEPQljs1K05lZGRGkQ9JGCZRosdQzxQ6ndpvCx
PW0iW2A6BNKB2nT7gN+qAGNTuQsfJzQYdqOguxvhPjIUi0gBio94uDENvKLoYRTnx+N5QF33mp5H
AkB87aT+yFo+ALSXOVM/9BA3yh/kPM8MjtcItCIgzgsGmFTNaquSkq9VFw/Y2hqq1NlJ6/fTBBb6
KkP4IAzJUUpKEIIP4f3gp7sh5s9QuhRNrQxRC8nxqNeffHTqShH7ooRUN7RsROE31UOz1R4mneVm
MvbcaPq0t6kVptD804VS8+qkv00mRTLUjr6qNaRAUh7oRhuRt1KTOrMCMNcoeAzCTxYZchrUDq5m
029AMdqqbF+AINFW3XjgshEkiaU21WSyXhWgopvsWlFpLDXDvdLx2BHi8FkJ1Nshi/Y8k6E+GJsl
SW0iFE6lxK9lkisHrcsd3Y8aA6hXzQiE+i3knewi858aQi2ZINuqDZUMeMqx3JiwAraq4foowGaG
kJY8om/VHQO6D5I+N4oe1yQAv5jzUub7THBrTRQOOmt+NmoHwuEuAvFY0xwzdGIYDQ2ZVUtxYvpQ
ZnBaSiOrUdApRCoeup0Yvgw9wxMiN/ISGudU70SD/D/mvmtJcl1J8oeGd6kJvlKlztKi+4XWXd0N
UIIESEJ8/XjmmWtz71lhu29rdk5biawUJBCI8PBwd522wEbri7hDbQfhE+kHW2lTaVGXAkYSIzqy
UA4fhmm48qHOWAy/iy6yoly7z8WSX70nv8IIILKek/DIF3XS9XvcOjqbQhj3wnADgvj54Jt4J/p0
260exic4/4Y3mUA3xnce0i8J3mIMc5zHBOkW62iEd4DbVze6KeMZ53+SdMf4MsimhY1yFJUJBkQ3
mTw5cYTZxiZ4glapl3t9mx4D5hz8TsaPzbtjgu8r7cO9E+oLCzQ00KWHs3S5IjA+4zb8RKAFMJ2m
pa3D9jER1uR9Pw6lHtHIgGhlprcZtoJ16GOChk9PIel/cnesq0njOtqhVoVXpz/qZNwhOKL9kWbI
juRhtLghHC5+l9Qsl95xaeYPUEEUxj01gweN6oE+2DU6JLLHoCHh/Vnb+MUl0yvvQ/GxCvvRQcjO
Qj80I4bQ17mVB95D6xWTPeiOOQKziT7kYvqBXJw1hY69kFGJpIyklh/5+jy0PTTwAT7lqR7iPDjP
TEPxpb/OTqnS6PeWJhTpSgNVw418X4A/ZHaal6yFCk0wmEOvE1RF/SILOr3fDLWzpW8/lkUHZRRh
Z47YHrkVTlJg8Z6C1GY2MvJCHVbh0IJOK4Qzs1Z5wWlUmyj8+HGyLnkOMXuYY/ayhBcCeabEv1qU
cnDp+BXMdX8a5TiX1KdwE8mEwKS7b1D7MhNvxUj7XUCJLMg268pt1DkaoU/mOSoLPO/Rb2N4d6dd
DwRom91qVcmWT03yoBT3sj5sX8cpUNk4MkhxADwB3UPkcehH2eQVsvX8omuduoQnTKmG6Y/rAC1I
LSRLbbpMT3GflCAVT4dZzqxK/e11QorUD8mnNupVczc9SeJDPsVHXTr7Rzs7cxWhiVOEpDmit/3C
WmTC/XRylJ2qIFU/x4nwYg0RJoX9uVkCsx3kr9na9U9s+M6M3q1CoHdhhyBvaZL5uo+LaQxB4+I4
Sqj8Mfc93U2otQeqPj3HzGcipu7IVl7o2ctg4AMdNYUCL8QRhLGAZS6FcseskwHaYhwUT1Do9ckf
mqXwRtgLuUmkK6dTYUEFvxpfNhmYzHGuUCAyf30Hr6McXFVZ09eXdYkucAlekHt7bQakD+OqQ8cQ
+hpZjOjUZEkCaEK04z686goHFyTa27zz0Qty/LndG2E5Ije2vNyqbpBpjoIeMpsLeQBBFm65KNir
lJipgPl8erurGBSKnxCSukJq+wMcjhMOCvwZZygjBFyZcM8xP+h1dRYNoildyrBpqD1uaYzhB5RV
o5PKAhLuFj5cqBzicEFZlJ6IO12idP2uicKnlelLfCNqMpq+e4Yt+UbF+RVVmbnipEoke9hwBmU+
bL3KhkdAQDR9sovCNdYoaJKI7lPtXGI7QdjJd88RUCGK61d6XADWaAlqEOIctYxeh6b9or1GmI8M
BAmoU5KkQQmykOBANC8XSUkOKQ1eDLDBPTa2+xOrxF5mZwBhauPDTh1VOtNn4oVmH8ACPlsH6Hm0
QBXsALnkYRm83SoHk22CH8g27IJlPVHpfuKwLyLZhje/nhdvjl82jAEVrp1QPzl0F0WrBgKi5rIm
DBUBW1DFTy+dDzVZCtPxDKT9Yd/F/N2FGF09IeX0PiL4cGb9jEpbbD+W7QgRjlQA+BmR8DQzh/aH
8K4u7cD2dYbKR4HYoENTrc5Ey3oBhT+Y3C9n9NNqWONXEESBiYGScnXWKqhHDim1aC1EB9BMjabN
bTN/8wYE31T5T4FO30A9HHFYIR4eGDPnZMK+4aKHQAKdN+R13OJe+W0B1aY2OdWjaXIR2uRgt/6Y
MOchdhKJ7NbK4wbDsf0cydyQxJwWX2Zx4kxPCdO/vAYvM6v6wDRGFtIxtKCNmXKVGNoe2fR9cOMQ
PS35qJy+3a3E/4am2oV2/RVjnyaPDfC5jsJOjFkP4p2CXDYSz/uFsyQzbv2ZfumN/EYAWLNoM78T
8se3PtmvKYDeJRW5T7q0sk2sM78bAWvZ9OTXw1fS4xDum0qz1i+UUWKnNyHKPhi8fBHxz3rTGCDc
BlIsMJjNYI0y7lsBjgitux9DA3Htel4uaPZkmxWPacz70p1HHOPDeACkG5zB51rRbNoBHPjN680t
nXgZ9g5btgJkG6y5hmIRmLBExIV1VQP00oPt1VavXeYJ8cB4dEpgiGWQLqHI9pwnIsz5RobZnO1e
XsBRrW7fifuu1z64uJidywPRw4TAYXlrZ+8E319yiluNa6fPpukqMS7LPpCaQzdUhrgsrnrRgPdw
ZDS2mngDVB4BelwAmYInXfHEtdkIFB3szukMM5kGe+AmcU6CCaCpq94cOW772Ri5jzdTZ4l5mUUt
bgXrwSI5r9YYaCsBdJAzX188OVxagABPLJg/VqdNH0aZk1U+Wpile0zufQtqUSMdBtxjOAFzfFyD
meS6nTh24pF4KszTGCw/MbvvzFTITFPq3oT8kiRXI2iYA8PwM8bL4E4eV40noJVK0VsgyYKEtbdx
TnxY3w29B2SOvgeAh7JkjG3mGP6n9VtxDIMd4rqLv7AflkMcO7Y+Nhp5mBOGspET8HM1dA6YBc7V
k4dUBfa0ztg5HnMKLiUGIgR9ZEpNx62J921vosKfvS13SPoeCbb3GlufEW66k55B2rl9BwWO+qwd
Bq0t3SO/0nw7yVA3xehMfl65tSAl1wOuqUEfJtLqGUfJTy8WHviQNkWSPzV79G4h/z6J71ol7Ymv
mz0oKc0xQGsEyft0bqXENXEoDI4GFwvLqwsfrafXNJDOfh0EVHJI0bk0hU1VS4FEJeGl0eWUJM4O
/lOfbOmjSzdXUEFID63pq8XR3zefba8xpU+dfqJJ8OJJ5wDACVYsDulglCKjxzDpqgDpRrdGCZQ4
B73zFxJlaFZ9iztzSMJgAtcBahieF75iZuWXa5lF8Ot/BDFb9vTWUkF137Q4UjgFwTUJ9PM66qba
Oh49jSbNI8xUY/yiHndoNqCw0bOTQ9VvOSjo9WHmxkPh1TCU+3q8zhMxOXyggkPaTRrObbTcxrTN
1whgXyO39lC7C+YPfCUfOCTf9jhHf4ftVRAnvlAXGdTSa3kZqKkwqvThpq1/bFzyNNF4fCTJinHk
fjre30Jkonfo3MaHEDAVejKk6Kcy9BR76EYsGR00/LSYED56wMEh0hFCcPedrgadEN6clAkr7Xl/
nJS/pSNGPL0xQA6wtPQcdbKj2eD3P4eEdedOwlW3qcMYvnQdvCWFvOBcpmUbBS0UkHT84DCAyKa5
dXbkczjF/nVU9XMcbsPeZ3bb//WEqdUU+p7JipYQMIIxGap1ndM9YDbMUG+uv5uD+QkSB+LAY/Ha
2c3NBjonJzoibia46rt738Csl6nv+2s7DYVkbDvQ3ky7uXeCg2n5R927UT6561fjsh9R/3uW5vtY
y3Wfpt2+A6v3WI+pe14cBF6Ks9149EFioZ2NC+MGiJm7+Tg4MWSJ8E/n9xgPcBtYFKKNCMsc562f
4qRgY/86M+NcxmR0LgOq68xr3a6ayWiurL9BkRJYqtYTzSPqjc9snT5qM4wnT6O3iY/t7HrH/Iy4
Go8yar1HFz5/OI+CAnrnKBTTeH2sFwk4tq69XT2G4rredJgUM202tog1CVKtHfBKdMcCt9vLHpoy
oV4OSOPmV38xOVLxhzBFye3CXMgTY/CmJ8yuOwbQc8jhp8hQunnO4J0YR3ZJHcx3DOiY+fHz2LFX
zO2F5djgkBIR8H6DBtialoEywHqtI3eIlH9ca86L763FCiWRB5UgA8UgtPRxyssYuaVt1E52/Lx0
8foq6FbYWDYnZ57WkwSsR7loCq9hzR7EJHESNDYZ1I6DcqROt4NduffOa1SfNuD62LUwLugauV79
XryngeofoYoi37XdW8iNfdw+xOg7+nHz3ALjt8mr3WxzMJN+nm/9gT6amjyILI7lJDIAHQjI9GyB
XRDAkxZ1TmaB4mVDy1ZIeSFoQV78txu8K5ZoTC/gFpgCOF9a3jF2Xy5oD3CVZiT2pkIxfGuXodB2
ubZhy/OuYYDxFwwswsyz3lkzon7pV1likg5VUg1j2M0mhfXq/dSFCuBCNAEvTsqETKRo1tgtpV8I
tT5jnym0y5nTZ9RMadktKP7ViPFLgKZFZ2ds/OAiAqKP3GLBTG58FlwdUeyNF5SzUxMirKY+XDOX
Ub8aCR4CBrLPYS+T3BkINlDQddk0puqwJvMliZz0cQxdmYPeJasWGcqSGvcCoriLE5Gs1ZLM64Wl
PurpdUOauyzIEpXzMYdpe2jrHs05AMtmaYeHIAz7BzDpR4BV9c3INDwOHMDQFm6qktzIyqLzEGw5
XZsrbe0fxSBlGC8rKVTN/jCfYVyn9q8eVOxyj2KAlSZwgYjGGUWa2HSxDeF0VoGiBXbGwcLP4y1Y
lnNg5psPGp6f96n7Cd8vxCtvRf3V8Oc04TiZAx8wmu8NlcOSfRg29W4SA33BDC7FYuEZiL3mxzJ6
qAEpVnXsDtcAo9tZt8BrFLjqCjoR+RRoVR0mNq8HUKnTXd/O4H6Hodi7FoaWi9UfvYAy3KLipnDM
NOzHqe8e002iRNp0pSg33+VELk1n9GuwoRaJ1rCc55ZAtsaXZ+n7E46iYyh859WdA5Rtxv0GCmtQ
NqI7wvNB7LfJReVN1RM4E+/oYHmlwuVFME9+Oo06zjFvdjUohvmQIPmYxNLs0m35RikovRMG42HW
N+BZkhlnYapktSHI54Jx9LLN+JaE7XLAHB+AR4punOuLpUQ/6lzzjZ+s+zatTUYjZVDMeR8DdZ8h
H1OmzAsACtI1g0zOoWm5k2udwiU96TlmKcPK4SM481qAjTBwcKTQORSA1BsgYyVHKn07j0Wqd6Nm
cQ731KO7rMf7il/SGtIcMSZ+Rj+6NQW2j7AetzOsYuSN5wHI1CFD5iXosIohaSuhgXM1Zs1qM6K8
21RULoAAlmiDfgf4IJVy+VTBrjlEX2Herks/Pyjok5/mcL5RWCXroP9rcQq6iRD7+ybUmPPNcE8Y
yK54W9pWYGDEmemST3X7HLE7ugd7dK14ljG+R2jbHr2E/4TW6Rud0PRUzO9vz3BmXu8AgL2Bn7Pa
u/CHcUY0qlAxWrcmZ6YKMC5DAEiBm+mVf20Jqqh1bNjJ6zPVqWYHzy5Y57ZREQ7OeeosMn1MMOWI
ND0GoZYnnyuEb4PLBmNqgi2z0JKjfRZvFv3ylJxJ33VlFND1Spe6+avdCAFmfFbh74B+8VOgOVQc
R22qetBHzKyihQEHwH0ogcoCou53w3C7YrU6+QHoBPUm8NCazHAUw90mDt17AIoAPK7LzsAdjjNI
UI7ekNU+E+cwwd2Zxs9pdb0HmbKnjYMgZ2J5cLiwB6odUqwrsJJZmy0boovjTckFg4vfgMTVONpB
6Mjnye1yvjJ6UQrWYmhEgtAIFn57W302+RzjQDwsCZ3LYHwb/SbIRl5fY4MdtHBMHQB0Oql94A2m
UBEqJfiSYxRXfXduC10447UZRlHZIIbyQJI+0gCMQh2gL9xE0I9Dbok5WUxMngdMvbngMDTWR5Nj
9PVhcO2ltXpDn7zf9u68hRWPwTYR4ZMTdGd0+8WeBGuzW7W3lhExdhe6aFquQD5E+ty6eANNYCFh
zr1jN0OqyIqN5pvftEeyNpdFhf4uYcEvQAzJoV6WoxGog20zApLp4xxtXwIgCOBC4FwAPEHTgEdg
XTKIKt162joc3xtWr5k3CyRPuu6qdeqjYumiurByBFnz1hNd3PS4KpFieWH2tE5RIbHB/Fo5iFgD
TGY6yDYVKODXzKkRPOp+AR9oSr/g22NPwXRZyOQfps35gikoWATLm+E0fo7d+g0Upfmatq6TaXdp
MtOGKI4EiDP+HFUMRVZu+hagS9SOT8sMallLwNYRCLhOHVcb0z64KOxNNtMICAvUiNV4n2EH2Q0C
2+y6C8hp4trPWDq/Id2IqQEoDCimjPS3QBp+2fA6souA+bl8x13yCPcX4E9KBIiBoaoCp+su93+o
6w4FsEUPPfQWC6eNT2AIfEr0Ki/iAMjtBNeqBy+1ayV88IaUqT891a2Q1CQSsFv0ZQFfZFwN2bL6
SCLQ1YTEYh/tU8eZ0aNCfgiuA5IZ4qPI9L+HqzqaVdqLw4IX2ED7e9MgDmPuQyZqN6JetXkUBLJM
HR4DB0b9n2CtYGOAegNRn8rVyQUn5EuHOIE1s2JuSAXmGrnzj1C2psC4KAFW4Z2GWisMAco91ORl
GU3+ki2GDad6S/QuWvxrQmO8gm1CTDEsbQlNJiiLYNIUpvD2s+78J1Enl2kcxMld4uUxqcXvUEj2
TbggWASBSPdgBn1FNDCoc9ufvssPEPkLSmaX9NqBJtEHBDDV/K1z+nfUpCSruzRETQbC6TAeJwL/
4S4GI1qFdaZjEEXmNpWVGhgpgHTLzwAD9EsYOB9DZF9N34WZF2lz9jYAIiNeDSw67/VFTXQqai1h
uk3bvNXOWIz2lhA321EAPb3ATA3t2H4/8I3AtCmWO13/ASF7eLO+/dXzJgTaDZiCELShKamsVDfV
z3APTy2sSxBLQaEBWxNDJYptx3GcN5B/jcY9TYPCS39h9AlED2RCxTLp9kJDf9orb36d7YIMMYyx
diL1ATGLpBpCfehty4qtGWThOHDUBBXxgimnLedaRC9h5KgKqhppMc8IV138Yhn8LmhAK0owStXg
uhcnXLKxQD2yVpjAtTU5dIZ1e9LhDBRa7kXg6qNm8k2M9bZjEEk42eBFxMgXYiLW3WwmelIck1Ng
tlWjj6btrV1Wzk3gZxPIk48zTMVRa+qPNYLqx2beqdSlR5D6suV99ZvrYiPAg4kuE9U9Nw2GRETY
j7kFHJeRfZuEHSiCEADf1I9xQqowezhHYoyXdMv4PAHJKjaV9mgppkMeYkDohrl9XxoPXTaJoi0M
AMckui45mb8A/OXeGD3UE7IZmPqaOvo5YnHktzfTIrlL+xCnbzDgXU4kC4L0ZQjqF7HERQfIKtAY
hSVroC/zOn4MffKgbah3oJfqfGXptIedF9Q2mtpkM3ffTNiIFz9Yrys4h9Ety8VQAAcVu4sxuaqa
pNvXTkfLENER1CoQp9oVnvHz1kO4G5o/ol4Pq2Zn1HD1lYrFyTxA+ErR7ugt9msaFFbOAoBRMnrd
GsA9zPUeBZXfIXO4XKb45HbJj6WJPkd2mFVHdkyDTLDMm7nMsXvtxIrGhZ/YgzRfNEa3oR34W7ih
oJrH7SlVFHamZLuC2Fz4yDkq2DeRImUMjgGQE/Fv5cn2LnBN1ggpnwIpR+jkZRD1Zyx9greVoq+u
mi9noS8JwKFs7shYLY1Fmm0fuRuiObsGkKvhAXIswEZatn0euTiXgSCzSkrI7CDvJRlViIu8HpMn
4Lc5ZIEfnRlnAbLJBBkG9paFPshEOcnRo0UOgqLX+EBi8AFrAvTGIa+SZHOCUShOTwyst//AF1yh
ioky1N/fQBJ8DCUbMxqjhcm9nYr0YcPWTeVVDs1FPu9IoMB1Mo/wWzkyyuqsP+pz79A281FS2838
8Dvvo+Hhe9izYiLreRn8g2v/hAwTQk77Gtjudaauyv/DDYGQzkOM0pomaOQBM56m+CUN+FH17WuL
RqHfR9e1xnjvnULw/0Skf+UD/vs7N/7f+PT/Wwb9vz1q95vfWOry70/1/yHNPgFB53/8k8f+P7Hs
S7nwsfnxrwz72x/8RbD3yT/AtSCQpL6xMz0g5f8k2PvePwjoqBCTQ3cVIqYupnH+SbBP/wFvJugS
wkIwwBT1vxLsk3+AY+XhD5L7s+FX/3xj/xcE+7/ZrYNijYkLCCVjOhKEm9D/++w0YMvW6UDqLdC6
0I/oKIEAva2f8LYBN+RGMtZhujNSE7R9yG8Z67dQkA+GpmWWyhXJ7hY9GCcAmzBJOfrTkI9iMcKE
g0ysRCLuD2SpwjnUj2HcHZq12dA87881hsQLf3VEttUggf3L1f9f8NpRVP+N5+Im9yHCm2UhZlk9
8jfyEDCjWekVRXOr3Xd/2m7YlzBZyBDl6gmM+siR2zmt02MITABJMHlwvW82StodCCZOMY9/kBSj
vMVDZwc6OdxrXnoBSxwkUiBGKnAU/EmhzQF0oQLAdTGJhqRv6pVgwfB8mGZ0xfiks/bWBA038IIT
f5WZw9BuJH10xPjOAkQKx+39aaMZ/LN5WWw1a3/DZKc77fmGc+lGagewIJHyT2hRu8hQIuRp8RoL
cAPqfHOHdAdOhwP6oHL3rj+91g141SPVXRHU/c/mxm6PEeNhEp+CxdQ2cebP4gUdP2kySJXaXI7J
czqlENfQ0e/G65uS+Wb667VdNyxGDYYOZjbxXg145ulKdyLESBIs5GwVxwI0Cn/83W3dNxZ16Q7j
jUisbxTPEZmq52v0tdozGRkt52n48Otl70RSFu20TuC10yxgSC+BFssCdjlTYab+ykFROcpu+LO1
ZWKcVyvetx8Y5a2RYJMTB7e0ot7yTtQCiwoLWsb9shl5TjHJUTS3FUijG/dKDGiqC1jvML5suef0
IXozBkSCGfjXUG8vrnXQjB+Cch6T3/fb0N44c7B1SHesBrZMpu2EjtyTwD6FpHiy7VBMTH+9IJJy
NDY7XkpjxaEPnedx3NCJI3A5aWZb3W9fS2HsbW9pVhrUx5iJ6dSLbh8pD9pjfQxRsu2rRwpbJiN+
Kv0PToM1c+XgnqIZF48E7YFa+4WeR8lTCeooh5+sURaDe/MKAzeVTkfIRgbZ4gJFGfXw1swoEv0e
oHcLyhqgkeDrfv+I3/6M8b+JsBHSFe2pjuGswOO8GxfTFxCDnJET9SAE7ujsTwcbbG8DMujM2UCO
k2gnIk6kx25FFmHnryamrw1Jy1TVHmi0/m3P44lgob2U7lr1Hbq//eSgXJDs3deEZauKQQjd0MZN
gkWeBLgOUGJ9jdvleF/Lc1+pdrymm0lxbuM1mcYURx/gFt63b9NOEnA2NuYCDX7Ph2JBrfBhJigW
tQL9cbTfsGRHvHpKo7wJ6nPSkl/3JbFwclDe+l9/3/qW7H7yYQqycJhBG1hwUSYPv10bkLZXvA6r
8Uu+/kDrMSkF0Jb8vlbRMistWR//+zH31dsGHGyaTki0f7Hh7zefNDUvHd/tsvjQ3X4/OT0al0H7
NPRBkK/LGhZN3T82MCxAoyONCrWOawZYG0vFw6dsmDXQ6ahP91t//+D3r3pQxtD3ndYsbmClfAtG
APmDzMD0I7+/9P2T3R+GGRpQ7LY6V0EDObzbiApmvpqnBpzFBC3pI5+jZ7t2UMlHbzl2hVO2EAHM
IKy6lPeH35866dIWlOx0xeumrzbacVSVOl5MptsaAD4dfjlUvKIBih833ct9DiO5fYhgimF7FSOX
un/rIjRnaeBDrF6rbZeE6PPgXTPHvdIotCWltAQHNd2lPVKwTpKftdd+wFZoKRV/owuozfc9DXIQ
iJVq3GHMQXeZwyHxT/ufY+9Uo7PGpRkDljUCZZM/o3fMbIRd3gApctcDH/hBhXTLTSOcfIgDlqcQ
OaxwMGUgOpduc+vg3nYVd8FjVr1DQOPb9dEYX6C/d2cH6wS4l47X3Z1mC5mo89qSx/kWOoJ0+9Et
3XNPxiytP2LgGgXGRhBC4U0cWPPaAEmHWNwkP4bZFQdKTY21Y3a8icbKwiztPEznHhUlM9MDmri0
aCXaW9iJd9o0GKne+f720Do7YBTqTwPaOwP0fF6XAcYHTL3HzVs7Y7ht1G1atulS3a8yBF47LATU
DJRitksD42LoUW0IJ5sngUI5FuxJ4lbbKtHIrrEz7od5vS02Q5f+A8QuaBfzBV5mfVx2PbZnNHgQ
UoQ0dHb/8M60m5wEMxa3wDv1qt1bsALvW9Q0PMjWtIVIJOOIQ7i+7Va/6tuPUUMA4+RHidWFMRtb
jQ2OifB2NMowmrJx1o9gydCiCcOLuJ2TOknITvr2cZBOjdoqvo4CK21aEU3j0fjPIyxOw9A+yttR
JQLaZ5Bc2t93xv3gUhuqiTUqWY2D7fa6kOdsM3U7VMnM3EwWJkVpmqBHW/jYtVUde5c7ETqmaoUq
75BjdhK8/Vlfp7khmWtkZkYwxxG1bfUDAmWikAxHW90NP8GeAIfoxr8GkuOgm9eB7r118UHM6y5e
h5chIQ1IG40qknjGWIeD2770Hc15DOuKyZX+I4su2L8YWbpR97Yh3g6AgsEJT0ZsGQerGRtpiof2
4IwDWvwzr49tGixlH8av98yMw2J072Pe4P7QBHMMWTsPzx4JvaPqaOHOyYcLjgyYlrg5/WweeAu7
lvnDBLXamxUULofo/RB5JXDTPfQ340xsIE0L7889PDlh6mWjwvAiwH0PIWlrsWpTV3QgTypANtMG
S8YUDdXBBYnD6ZYnsU0cc0a4R7d74LwqNJtLNzjI0KJTSLkF8QXHKUYMZqSd3xnIcJXXRuqgm0Si
lEfWwVwQlEGYel1vh6AMQ5bNRLYniZjPWeqdvUSfYLOLE72bPCiaD8+oo547HX/cLwSPI1Vx473d
zz4nYRForFVHtsdxwriG6XGB6xDsbAWp0vJ+JcfaL8dYsGqoEd8xML7kC3UjTGDpz8nfKm+d952L
eaDbh8JSlztvArNDCRvi9nn53OO+NJg+ykKgIRhhwhpMJFaDj6Tv9jcI8bCLuGXht+9oi0xrpSaP
GA3uWVicJK/NLQPtZmkLxmBOcE8khmAVoApHqNbxd9v0vdMw+b2nCPdNeP+KMXfKIKHI/vowSmGv
+qrf89Qi1MbisKxYSqQN+oLPYswcFazAaAicnVv3MeFiO6GxOpLX+ymI2Y901yTBG5UvTXzpQ8TA
5JYaco659bGZr6ybAT+KBBk4MW9DIDfsCR9qIreXuZ+f6hZr7vOMHEqgvf22RUmQD7Txi+U2UKZr
oP/37L0DoRuQkswW/0Uqc52J+DmDvYQVKkogV3C/UpiWD5/dYLP7Bhq3VWu8vWYaqb0ShxCzvCUY
TH/AA0cLqVf3ve+3ZMiDtrlQi9h8XxXr7c2pNf6jutQU9x/dQ0k0rh9zgDYMBt8q3TYOFrl+nMNf
hungr88ws+DHEjSVjBHa7tGq7jAIcI893i3lgokc/BIR1KcvirZpAf4/Tsp7JoKTeA3dBnAs3sg9
6MNt8TRtYOG2K2LiPXY5EbZEzQF5kWU4dbcMCdTBb/A8UzgKw6WcOAqgeaZlsoZHA2rjfRZ2bJDe
/p8Lrr+ZoGEC3I3A6Y2h2gIpZUxtoMb917mCbUbUjAWm5+451H0hz5q8UFKvhXbCD2Z6eLABBQJp
sR5K4oGVHmNIs4W2XsrBonVD9s0JJWKVG/2xs/8Ra4S3QYbAs+mIrrn4T8LOa7mNJEvDT5QR5c0t
UPCgF0mxbypaolje+3r6/TLRsTut2ei+mImYIQmhTGae87vz0Lpo6//5e5t/jx6Q35tZYoTgy9l6
Bp6g33w4celbfTbp0a4brAtCuGIHl5fFTgkvtIx74a/nLCPgMzIvqp6v44HBB6y+rh8wasXdevCy
HPuGTqFha+mhE+LOcKn1Q3sqjnRCmw4zV5xiepjEyKwEg83D7PMD4m4LOl9/Yemir/M/R86bwxIP
H6osXoHK//laDent+E/PEddKoo+HL99mKouhPEn/Yab26VXQcpVhoC0ss7igQhcRPV0pC2BRT/5h
jrF5gzzRwRt/tba204aYzsSjqncyDTVOV6fGpuwQVBTIpZyobU+COhLavDqqJ6/p/YnqcTv2Xh5E
pXNxirn/l6tRYwr+62psnSFPhDpZjgRI/vONc0qqXjgDJpeVARjlF2p0JFJGeFyjDvR8ih51/GZb
rXNB/qoxOamNo9a80+B0aNqX/CFBDViI8a9VptZ2Lvzp6PjNvs+ND6ZQ4BstFsq9qNmbsUssS4+x
Yqqyo+7PnK1UqP1iVgFeWHVTBxj0TcPMqfjnPz88Uy6g3y6XTCLdNHCs4d6xfgtumbwpS0e7SeDg
gQ5B6QOBDALVTtcWwwUNX79rE5Ko0/C+WFIUcC31haGPcaCOQ1XAyTNEPQo41b0LZ44GDa38gpAr
HNipG8RW/I2zW5tQ31hHHnF78nKcNalPEIDaYACSULiO3YuRVMHkGV//fJ2/5bmwIHWuUMdwLp3H
5MhLA9N/vKRTr610wBlTfGTx4S1NH8QjB+TCqbwxNWzUxkhLGTMtTz8vfvYyCUiDcSmrHYT32z9/
G1NN2/7bbefrGIBkNiMSGCbw+xC2KSECI9IzK0AU8zn4UXzA3kWnUcsaOpy6/DBJL6vOKLVN1qAp
sGpowqaMnJ0dOo84SPMz+ej3axSCa/QaQYjeQpRWNp9C5Byn2OIPx+5ObZthlvzRpZTAJToa2lSq
J3mA0nl6LSJ6VR7hfCCnAltEc0gX1m2NMnA3DOtG9Raq2hMhSI4bDk+W33I+qL546g6aHRng8KSp
rihu1Ser5e+BrnjFRUPDFkQS1otSdMZ8nIY7xfszs+gDE3/cO3MUbxvZAst6PU0zgZDzqyvnZ1bO
5dbrQrpRkP1Q5zhT33EeGtTubegduzmjnUe16qFiYz29q/XSJtTpzQyk4evesp+Wnp11nQ5hm4Rn
hTFqKzpny7uqG6RABmNMnsOKemTGq5blkblLG1Ft+pHYusmwcM/63zDk7FAqwtv3svKuRzwvId9E
wAPvZEkUTel0J9oGp0N/niwam6br3lQjpoCkcrTu15ROginY7WkOWSLVlPyKMufaW/aHaUNWZC5Y
aZdCciBa2pOen+9TeyQVn/yRbWRU+6iPXyPnwPiJ6VYCzwjk88H6gcKE7g4n/rUtEhgX3Fqltzec
JXue+LBNi2rnfkWcPFertRkktGQ46ZeFJE7LRpwQ9jnOrThQxsJQXlNUEzFiMqjbazGIF5T6o75+
iwwqQPm0KLjHI5Ncmas9cjYpi3kXUaEt4iSSJb5WaJHyEcZv7GbBXI6GaH6towR/tBf2bt3xqXLI
bkQDvtXrcdvKMyDvUYJUcd1tjQKzhWY6b+osceYk4h1NP9WWmzHOnp6yuRVPesjH/SpaYDiS+1Gc
JBycnZtSC2rNUySSb24y1huzwKc9IzTGY0LG27K4Z93G71fKjIhQYw+2SevwMU72gn5t7LJNpxv+
X57dio5tBXNTF9t3oxskc7p3F38+297oXa1PVWQmYivGjkEJEulR5fbS4jxhbzXBGNMyfr7h1rL/
zLW1ObHRWHIAwrxUFJkp/2+xHvQe5mvw3JM6QFD/PiDlxPkm6xdbto3sKiipu7RE7YtFxkePfSh7
d6twlWxOTn0TjifsOi9+nFn70IzQrbUpEU8Sj+otcZ92lkdADIC68ATWb1xckE7EW8btObVdnpqe
/SqaVezDaNKv4WrsJy9bLjVTIBRYIAqOZtfCfdoW22pxl73qHvU2M7GfNqHquDUqvMDVU1BPNhYU
ZPV+8IMhHuhskVcaWrSLpmagQ2EMcSF7IrWGy7AJRNXQCsgd+4biRhxHaK3e9abH/LnQulqLSWqb
VnfrXnUoKQUTJW69r3X/ld71lEsYoUr9p5r008AtEYt0tf+hjoEhZ4coEiDY3vfQCw/5pkMGeOqd
5CCKtjs67czd9QUfZxOL2WdQxO0NsbRwuAStW2DYL/1zKQ9KQW+yFfjYVlkIZdIn6cfwiNDD/tmT
tUoyg5fNkXPVVvfBT/tHyy6/FMyoyfd34IiPvFajhp3jnUkqgLz0Se4ShKiXR0RTB12LqlMV4h+R
bxcmLf3SDY/djzFkVEz7I5Hllzcl7zORtaq2UpWhWjERCqWNoEHaYGG09ojJjp7t6FfVCFp18t20
0vWAhuXHgCzm30zCknX6e6lBDBTRh9SInuf4QF1/P4JNQuhyo4zdALuEfi2tg154SVDJ5rSvnL/4
E0seOUYeXuMgjyYDuEk+fCRtByI3QGoZ4HUNd2xlFTA77nHOc15mbyF0qWKTXpEXYSN7G40+44W6
b2i8r3LnbgURFUtcXxV05GUE3Kwe+6OPonXFqCCc6lUttDJ+yTICIGQDCnbWQ+8aPBga58EdgbPL
fouQst2pp+IK6NtirlEi6bzs0tjvyucsvPygk7jLyFPZgzKmiuN+V2VNvdMz92RIf4ZlvGvZrF8V
DEVeA0fnyqRevbqb9emlKLpXP/FeVUNmlhjkUf7+hRKrHmwG7gnsKd1OzKHZCIv0qSFO7sgfOLp1
cRrMcQDhEQekvzifrM1SA0/LI0reDWsS36PEm24kyv/+6KKDue4Vou2jJA8TF02OJAbyITI3biJO
6nEkjQUM1ZbUbwdNFsO0t1NQ2Wb//M910m/5jKpq81y5PziE8JGM93tKl7+YeZdHboDeg1UsGwq0
fC9uv1G4vXp3kAL8MWrLT0E4BfVmepm4HjojVkcSAra0Y376l68lWb6/V28kbJrgyOSqM+TK+o0F
LFNvnmZ3dIIGOmnro4UfR+ubZTM35famyKdOObrNJ7QxGD+nYDaMf0syoED/f76HQa1nOXC8HozZ
31eUH3tMJV4BgHFvM1mXSWhpL5A2xN+rBAefhEpU1REVFCohLohNieKUnYNzjuZyjLKYCQP6Rouh
sWSJpn57nfWTaXhvwnNwYMaf6Lyy/WJn+NNWrKu8H/prmLm7bto2xvRBrDS6Nmz22zYi6mCtn53B
eKVxBVK6ixxAhd6tkt2Csdv0tfvegyTQ0+gyFnp9H2Hkk9rZCCg1SdrygsBokyzacRwA8Wcx2ZvV
TuwzQsXXQdfYcUvfDVJX8BcgG2rFKuQ3bWiCJ3CORpdmARNGFavs4vbOnnyWt7kwX73oo8RZe2Na
xgrtXVWmz8ipouPU4lKWXwxo861HuSm1Hx8Epj3e+lScgjlONrZiOChdzCQy49q+cWZ6r9HZo47N
k+W5QZ8R0AJ9S2Xkg9p1EVLF8vC1WKkEYvgc34uZ2YGJ11jXtF9UHFcG2u1LOI+J2giJR0uNp6fh
XlFraUi9RK1245cdYtcO7tWYwfHV3lAn0TeG+XyQ8fmkuuTbEq3HH0ul/ynBGaDqXwha1VmiKkBF
+/rx2Y9mdlk0oTsRuvZWuDfYXK2qKD5G9RUtDBkDctnJBrcjwQf8mNZBtWya3PNw7NWYeXcjhcow
AEipfy11rlgkSuxfxx5kCofrvVqQigFVX7tzpl3aotdkeEyCac1Crc5OP7jRDxSMoBvsVJKm7Qhx
+Bdw5r9BJZS2PiEgMoSQeXu/p1F7sR+tY1GRMSBZDdtJv6/ZH7po31P52pjyCalHq44KRTPXGLdv
uJ36ltEa/zJm+1r1nffGLPC/1ysjCiVA2/T9n3ed/1JUmKiG0HMYRODrFhGKv2FKqIwSHFejGcBG
0W3II8nobPpzp7745DnNLirgG7tlD89LLwEKebgaslcyeuvZGOoVj1f4Ta2Yeh0vPlLI/Q1SBR52
ixLeXO4SkjLv/emhtsrXsOh3iqiFn/03tOX/2eBlvKruGAgAyayxf0Nbel+Ug2MX7o3CznJK9Fh3
HkVSyhQ6MtgyqxWBguW70j5MM8Ver1uPWdhC20i+SCzGa0fBFfzz3Tbl3fz7Hk96jpy+RzykBYon
997/AAwQ/pdjnE0OQRSIz+DV1oW173uKIa/3YETzfQ/zn44AParfTFOImEzqJXgy68RGW1ZYwXgZ
TwV88iH/kv2TOiAU/KpYzNrtnqY4RXop0XhVCioKQLc1SsGMXA1EKNd/vjaghv+CfYB8AENA4SXQ
xZDjv19dlEfLEKG3QF+QO3dh2kLxVcxRQGpJSbR8GRONnQslpfmBEVvpoU/cJ6ez6iDLzgwpKF6m
+dVxq1ev930MlnP/3Bq4SMYKbSBWrIv6r2jC7brIqIsZZ0sa/0GqVPigN4FeSwOvtde0+jrnpX3W
CF0c3HvXEYS/OP5PkY/7IQ6dZ8xgfafPBx975M66W+Ck9tyqdFsurDK9cI6kjRGIWZjPI6ct3znE
rD8zpWEcScyyRISMEIhg1QklwTlELz1B7MCLfKvsO/h42NOZc47pCEG+6Dqmyztfx/PYiXY99u70
wCAKEHKt968OjHsYh+G1IiV064sUkKsRn7o9PpHGEB3CJrm0GiuxwiQehGPQGgi3hdekp0Vkd8nY
RIGeMyjLEjbT6ihlA8YVwNMFVhaITATAYWfa7kOmiXMr8mNruJtxeiu85dCDnib+c2K15wQx4uKG
nEPrA97Hux4gTQ9C5DcZ3UgSlZ9mNO89a/ha2XwtQuoKH6g5jutpY0RIprUvT4hvaeQ9YB5zJ15N
E4k/B0qEkD0wXYjLitE0PW9gss3RHW26vH8qhcscW52cFYyRUFWbOBRXrB8PXZIfE8KbHOSiBthN
s1lTQhryheCZn31xaooSCrTL//BQd25qzpzEs79Dvu+Z3f2OcMJHFflqZvXGATDbaEnxQrLlNtVJ
39De576PNokX7/TI2NW1jdrXvWsvxtdgm/fajEKnqx/jed41ns5CxFnIU9HvsiloKOtL57NJRwwO
CJvW7V4vIDMza3O3pHd+/X0Cndwmg3kfCi3ATxK4817exzx6G3HHTYwXL6n3V/w5kz5+uVMN33x1
XWtrrC5mDfwOPpGBWYg2LUlOqxXRkujczfEH/yLDXHl9y9esPRQXUfk7DdsXRbvX3vcw+t5i3i89
t3EY9zB8JJAI5rsJhuGhqwoR35d8pO4QHdHDp+k5iVkzJhC8HHdRU1z1BFfiHMKjO5fOnIKMD2fi
zw+7yQMxuH+SQLsLq8+RHJ/cyk4LWWNj5j/KucRzZECx2tPLbLWAZjWxjjrzLIw46JzwziW4qY/n
B8foj7lvv4XwPFqSX/haH0s2PNtcbY45p8oe83TZlo39ttjxd9ExSST1jtVE9NRqGIcI43Y5t9Sh
dRRuCnT3WWjtUr3cZ511nB0aeKO/b+A2Zo/RRMW01x3NgGs3DlolPS3lUSvC73lIIk4Z4gubl50R
g9baGbVlMxJji79uwJPpG83zUu0RAV1t5lB2uf8UGdqp8B4FY/KwQqP6R2scbS27esZWsJ2N7EOz
xDVFJV4CooXo3lyfRi4mIa4jb6Z+CEX5YWORijCTjjOMmYWif3YqzK3lAzbbY1Z1d70YkZQ8JWF4
XzJ9rvb0Az6+KtGusWc+JHn2tFbx++yEj74M4NG0wPEFSTJgN96FjSTgkKcwDvcZ0R0Ctj32OUxE
S1BG/7gYR5E9+W3yR8Z4Nl8Ol7C0/hmHymX2ryIGRDOcwKheKn2fm+lOH9/N+Jcev17KstokeDcN
HdEFWfLaS+I5T2UUPBjjn3z1OYyOtQnY/TpYr2RZbHL3q7KmoARuzKPjSkpYTRSMRxKLAfJaXwH3
A9ygG++uT/BZGi+aiaH3PlyejfanVj9q7YwU6T4SLPl+OcHY7GvCB0ocu+GSP2UutoVK7p/IxMF6
feA5SpVwqHb+mgZG374M4G/lkD00Mv1K8xFCHvqe/E4SKtpzp1e4cxKkP0Qt1AnAANp7rMp6Xz/M
3bllQdeC3FGdwBrEktn4o4/sZ3ftCQ6I9kE8k/IcXjyeEFnyu6l3j6St7yPraTV/zmI4EnfxbDNt
tnONLY7CzWSRtmPl50iSa2jzhD5ePVEdyuir8ReQaEJ7/UAfmWXa9oGftHvP/bDaeu8Ru0VE4863
DRRk2W7w7jszCUa72+i0yavhEu6KPoL0u7YjNSd8jMM7MKhjozfEwmTXdDloOpW+Vz8OVnFi2t2e
sE8wzx9jbVznsj2ZAJ6mY1FxcA9wVM7zobHNHX5bOdM8RwcPdgC2zSluHdJwrvDae6e2yvFE6Eeh
r0HqdRtyI+keOnL2RjA3W5zcUns27PcU8kVAjU6MmUyiIAy/qubiy50k5Ag1+63rfc6kqBtn3aD7
s0ocL+ivMAH2JHq0tvNzMJ1T5xHjgdFCa9/02KOB6zY5HqMJRBytpbMe4uW9TwjvyHZmSGRaop3c
+csG/IqNdWevICy6956QaWTb4a6tum8DX1GPGJDaF0SCMW0AteazBekuUHYwIwKx77pb9PI10paX
VkNd6WOY59ad7XE9M+Zhh4aQNQZkSGyX1h5Fk8boH+tlo2kPVUZKTNYc9DbZakWJaILRUsRA6ONH
v4bGxnCx5ZX1dGEk44NmGj8d4HrNrI/tYnE458FK+jZNIyOvLmHFOjLd9DxYj3Wc/Zw7zMpF1SPn
Kd23jDjjjT/rWCOBb6tPS4vHTVSWjMrkegb3fSLfwM2Gsz4TimtkL2sCHI2DmjyI9NF4K9IicASh
rZhHQvOerCMrqJP2xdKjx1abMrBK67PSieKKMXvIOXebtcuuo+YezSp9Hqa7QTe3sfk6Op/1WF6Y
EofYl0F75JmSpQIoTF2D+1mvz135PpQRbwK4bWlwcu47gLYlq/40R30fLs5H6zlBWmTSyiCORpY9
RePDuKYXD0LTKLIjdPVjbFkwvOQ8IiMpTP8R+2rofbiuvcvYz3xt2MYXFHV3iZkdHG59FjaPkYbK
GwqkWavXzOuvlUEFgjL6B56dH004nJ2VRAinw6QULRAssXcxyGbbUTWtgLT2biE8+RkCfotvXftY
UdAjCaVsG8theEqxPXEGTX5mUz8my7Y1NPaWVP9BlAW8JwliqYVxMkxiE9FgUOA+/xNlIAKtITzP
fh6eI4ItzilJLtLm0l6n3hvZO6byUjt01TEmw1NW6kT/LlFzNEQoXloPU69Yh5mMoDb65jjFcDBz
rw7UT51cTA9ev5zHYom6regNAOm85CziT0Pbx9RYYtlV/zOuKu1CugnRfuqX0+WXk1RjMCL52TcF
Vg7HzTiAvTk/E+9koDDQzR2VcXXt8LduMufSLlH5tpR+fmbxAilORfGmTUN/JARsxsee16fQ7rFZ
juTGtHVvE6PAr7R6NxC42pUH9QEzWC4bxOoep3kt3ghCL7cdk5HP6qempHyrifZa/dRPUW4LMoj7
neEQvmOG735F8PLUwAdbYYW6CLMhvsJjalJRhB9LuPzoSLOJSoPwS+2NQJ6T2b2QGvmcYlRlOYig
XJDuDe5yhDeaIuCcZaTgH5OdPuU/06uuN09ximQ8deqDMzK4y63G/dTZ50rv96XXBtZovpBtY27w
IkAFw2p9T1GdwWwl71P3CXR81ubyJfZCgrUGdlLSLFHSfi0pCVgIHohdFlhfxfrL46SV/9Fb/F81
3MTkjftGyzA31C5Onl2iL8cWvRcaLYZ6Rvkxnoxpn7fGzi6xJHtYZ70FL7GzBPnEKO1Kg46Lo1fy
aPaDgUWv9Y6JGz43ZAHjNyWYrHoIh3k6yGSZUqQRhoHo0K/DeTHIgNP24bA6e6lOi7tum8tBG8y7
DFeyM1E2499GpRmvMapX/Yk0+y1ha3fuBhlufB4N/J6uE324sYvquEXzb3XE70w9RilvvV+y9IM9
5+xP5ZNZEMoH5k/eJq69OmWPKiEVmD3co4NKLHbbqoofbfTyGjmcyUiydVU7d7CYSPaguofJAyUV
A7Ef8bvTepz8cFIo6eafgwZpa2b+dfYeDKe6uEwmq/ye16JaD71mBlaHArI1umCu3faQk13dQDEH
lPC9QbBEVZX7dvF+lZQHfpPSc566OH9OyT3UrGIrMvstw23RTEh7q2k/GeRQ2CYB7jaJOPHG1foX
iylA7mfNh0a19Qt2eTMzypxo+CMN7yuZpnsjJSeiyMRhjgAkprzZuSI5MkF52/fgWhmB9nyT9c2O
AWm15hdpBNxsNw03JbXd1I7kTXHemhYLOrLRC6cxlBUHmjVk9xOpT9D9RYH9vf5OyCaBUA4WM5I9
/JR0NQIHHdxrhUNlE44+aTdkfK3d87pEV1MgSZ2b+NVlsuBSd2crHaJtmab6oSbrSVjnaCSAhCj7
ZDCyTRLviswgB9hhj2jQEd6hFnkcmifTWdMT2T1EkOD+uNJkKF7PMZwVHCAPmtpwLrogrGQthHfo
ddIa9NLZi7qIT66Bfsco8+UIu2LQSQZoV5+rXlTLifjfnq1oOngGcQlZtZCjh351lTSFcNb3MCmK
S05GObk3pkWeqDfdRVN4XsyU/mNsw8AlIu8eSaxDklkXfjToDE+MmoguWm5ubSoqwo8kysuY6uZu
ItRp03oYv3G+8sIXohZnE+0VKaANPeQSvqyI2Q+RXjfHBkvwsjThpRndiw6DQs8G/Q3cZB76RjMv
uJI5t4cm3QOujcdYx+YPe1MdRw/j3lS5OHqrlNwMQN9I6x890/+VYVkeTHyZ2UB9PiaJeRUFx2KS
WU+TTh3EJJLxqITLYz6aB4beX9Q9HYx9WjbEqZlkp1pY55t5XZBHE3KmgTJviO0wduxjT5W3m2u/
wvMpResKx/RIEhKjt25pGyo8C+LPsvOIiQoJo0trmEmUj2uk/Vqj8oXahIxceSux1De7BaSlggWQ
9LC5VAZ72vSq7CgKdVcCBtcPNJmOyNQanQGZsKbyt73Muc/zUOzIziLYByzh9hcVi6FxyAEl7Zsy
n9GaQZr5H9OIY3NdO3yNaNjGwe52PwvlaMhMPViZbXFj1rQEHCGKF7Ty4xqek7xgGRLNNPrmMWcK
wEmrsEFoZN7glZ9JuiEHSrJAXYvYFVEAE9LRikt6zor9Y0v4SOGKU+SLbteIdtoTLvOqRE0KoC7i
jp3W8NJAyXR9EKYN1c7BL9He2bFxZK+GfpfX6/bhL6PMysusWzdxs+LnHTH/ctOJvrAjczXh49Q/
rkQaSq7wf0ChunLs01svRvCguC31ycaqCZjIcae+V2oQKK5FMtjJ5sWTmn/Ph3ahvVI3GKVaAZSO
8Qa66JAY7RPnE5zYTXChfgVnKn2Ih8rVkzJvIeVZGEsaNrh560qrAkZ9TkM9sMhi2uRpXQa1k7/3
oYYVquieGFGDcUEy/ZWpHYm/affJdGK0XULm/M9eMgQ6nMPNHUKymtzCMt0+KWRTcqq1jvjLwFSS
WZlMbOqehEUukbrn5Ld+GEV3UAIMF6caBKkGWEfYol+yCOfs7CIZDuDt603qao9h4SkprGgXJq0g
CWWbEml2ymRR61KgTN13pUjoBv1t7dZL6jfFTaOgMrkTbFYbw+nelc1lXZ8dJ13vJEWrLlFhtUZb
+/yOdlD7k2ICSHh4AYlwlAZmKtBYpuz+6o5Fpt8epqTZKQGv4ugV2h7hfTBHshuVQld5nhRbs/ht
sDAhY4Yb2ymblZKQCMT72BKAB13EMCRt0qbVvgi8yX4TAoheKYnV7VaegtBdj1GxnhxBIHnhaQ4a
Sn+vCGkxsAfOiE0Dx47hpHIDX/Io6P2GgpB1YyZLDXpZkR2KA7v5csT65YRJCeAlvo1+d3NDlG0q
aBeBvUvKO6SOaW0ZgWh81m1jneQRFdQaXD5ja4IqRP40so3QiDmbOSbW3ZXiFXz50EQeb0rlldO+
MAnnkPISZfsMpaqBrN3TqHF+1l5BBSE/tbfNVzshllI9E5DocSu1MUpkSE+8Nc1qeQDOb5UyXTHa
M81SY9PCxjUkyUBejg48TSgq3yGudy4vINL2UQfCEYcbs+cY9TaOmmB875KuDhSXqOgvR6vYCAhN
FThVikPrRdkxkUH26r1t6TEO6jnMA4qaNvmmNgfHl2XdAE7dElrqa+WRHPnPrqcnthIwPaN7UP6e
doTZlwRbPReXlbGv+7zBDT4t+OVw9GwN0z+qx5OD0WH6Qdd7O4RNoyMEfvJvy9+uZWqR2+3NCPjU
R7kSZZE0o0fTxu7qp7ZmLzK6yHhe24Vdhm36prRRnFY246mMj4oM8ufuk8gAeytZuMr3v2mD/c1L
mAnSFZTCUp+WuURHCAankPKF+Fom+IcToyxY2JokSmDdUXZK7Q0zTAfa6mzcW2woUkx+2zSlk09w
Ent91e5SgnbAWAlAjytow57NVm3yVts2WPDd7qBe+JZIzWCNH9SnhwkWUnvMxo1IHQjmEQTZSMfP
qLI+pogs9jzz7xSZkqbLc2th1be76odurvd1UX8QiLmL/fZ7FaMOT4hzbm09ZWKM+WKORXzUrCba
dCRvCK0mvRnh2s1A0BRMovC6vVrfaoFpVFAng5JTvUNEB48bWc6MeUouBrXfEBl3bmnCNhgWseJO
BuRcQA7UU40KSh7VPWahLQ6GjdollaRfbRPqNSfsLdBCbLOap98r5VmM3iIY3Frb9rm7ctwyDCxp
7kIGcx97M6aIk4eSMz9YzrhTJskxd7A6IW3eMJTJ23tNTZa2dPZlZWGhTHOwtfEKo79dj4zDgiIn
zwjCgHlGY3NV1g6pQyCs0vqoZSGfebhSpYlqHvWvyX1txhaIobV/WqJ3eROGP1ov2ZeOY+wtVvTG
QuUJqgytGBPUtNEZkrBl1jkxCrGDCpDwD8y2wI4VKdxTNtsHT8+hTuSFqOWvFqEmMA1mxoOSV4nl
AJl9JIyouhlcitFaGb5ja7AXa9BLcWNK/MqGMNhuO0uLX2j+WQzroe2z5GZ0MHUmpUXFPpMmWW30
gd1ZbtzPH4qgUySw2i7Ulqeei4HLY2e2zVk9/yKLPoVuENQhi1+lvTIddLbGR+lM4qSqxr5H6Gbg
BkOZ5RKFD5muaFl5GDo2CUNITVBgJL8cx0YVxbQNbQ1fB6mibIC+5yGq7rqu2SjhXxoy3yspgfAw
OKntXx1IZEEe68g/q0USGzY6CXxU3G2c6p4ebvwSzqaSJLbi6DMHf554glF5TqrkfRBauLeQdKoS
IcuIKetixs4lUM3y6942KRPZyLRozJIRLHa3qnnhC4qaCH00ASVsqurlVCqmvCRETgOVOQ/tUZWU
SrU7ldH3xB6+1DGjdp209580lBu30weBFml5CSGB4L1ILaWMztN/pmkEzGVtmDnv7NOVPlfqaxIz
+V6yi6pTTT1BJWVw8vhHGQE5qrNXm202eeeeKv35/w7jPvSCpUvGQ9qCtrrtdFTmHVNKyZzsDzyK
W5fIvv06+EDx0qstna12Yl3JRWTamJQ3diWJecSU3sk90u0iDPbtjA4r5W+lREKga9iUUXomVeUQ
OvnHKAdvFKzjRl+YWiD1smk9LvtsDk9qoY9gaOybiHxx7ZGGHVvQ4mWGdF6KPZS6kWy4djNHQ/iX
Ubkah+20DK9KaKI0iDlh0FuntR/02A7PmbTVq+FzWop/MFqSvV5P7pGAgsAzBRO0jOcFZ7/a2myp
R1XuQnW65HYP0PuQSce2kr55NQ8aLfCnm6bxTnMLlHZYbeJCZ+pOvp2563t1Oq/tAFKszYSaZNve
Za+xCpK5VR2ErL2j/icYVzqQ0HLWO+PnUCNfisLkzRTpSR9T0LXcqzalaZVb9WYojZyrY/mLmeJ7
UIcuyfo6acHTY9rFO+VylrqbdaTaSbr0ucviV4s8e8Y3HpQkhpQcHPpFeBCYOLbJEj40UiUuJXGq
XPBQQKwI02eGVyVj/sqVhmfbck62PX/r1rSnHOBrOmH3vtB1G4O0GaGBLgyBfjU6WEZjHMYWmbOo
fpq92T+5UygdauySETndh9KL7glO2Pk6DonJSHpegk8ltVAuCXVDiK+/AtaAM2Xf12mYjsaILKCW
rQZq3mtipbx+Ur6rPHvqRVMxD0qBwnR6ndDEaN1Ecx5+RCtulHY9ELQBt9UOv5TOc4ilfzZE2W5q
ZUyIrfbouKCnqR1DFbTOlVBABgDxrlaacejq6kqCY7JLUwLopUJKXrLZ1zh1xv5mCux7rGpR435j
vINzcMN+q+635Q9vY+cc1ZkmF4mSLaoqqYy+WWvFHqa3gnCDP9SboUoDdRNUod3Lrk2ttKWyn73Q
IYFOfog8EkD1QKb/UiYZdvzl1NV39ZOQcOSCJC2IjUY/ckIxgVMaV1uJdK6ePAk02pZ2DjTfOTdu
/6Lp8SHVPVspmBgFgL6kHb5ERRm62FICGg6HacprMh3Sbg8RwBJGNCy1dbcdTIY6eAMReUO+XoRm
XJthKfdKrTm20OKGvFkFN+tW2E8zsUEDaeZJujyqPsDPLHs7EW20UStQ7eGpWyS7pr+VfV0y3Iku
7LAvYMkk1+RKg3d10uI+lD4rJTWxjPQttKGkHEf66wfmNiiX/6Q7T0iovldZfwUHuGnWoBu/N6HN
+ECbFlLm68ndoR/aH+rJGcX0zGgBsgUbwjBlfoCShEr7FTNCLMwP5i9VV6ltR9URaU+gl1P291UH
8bBAkEsVldLmrktHnMaEX14aSpW5xMYNjNaovInJlAq7H6UBV2suqq9VL7w6wMoqevQiEhpt7S3x
JyabvKm3flphUedoNrZzbt02hAm5bdiXu9dmFsamle9PVtPugsAeMrM4hKOJ3CxFTpN02vsUel/q
1MCSJjaFDo/hiWKnOnclVA+14jH0yz/WEiNA0vekzBr7CBmhEnJrRUQswnqXOP0zr3y9ycVXK73g
ZFud1HNcMgf/BJ7EcblQqYitavIJp6OiRlKr7l0y7f+HufPYkVxNr+2rXGjOBr0ZaBJBz7Bpo2pC
lOmi955PrxXZwkXrXEiCoMkF+pjuPnmqMoP8/8/svTbkrbvxlCNPk4BdsWaEJdXO14PxpdaV+jgE
4MTDtj32ZOMswWPqT0p6r599kVwOIkz8Ivr6VheAUkqZf+jpQAwZ2ZrO16/V5KUYTpouHvunZ3Qd
+Nd8fdLzKP7pBYvWmZn119H/9T93VkLlmhsHvfG15zEoCMT9EBf4EHJySMQu/DoxtbXE/Jx5+S7K
bqwycJwa5BJfPmaVg/N5VHx9WM+/yZ+9wPp0VrRwUxd2Xr2avFbrTgDsU/knyrgn2HX8w7b7ddtN
xGoyhyj+MJA8o+apA1GXwq8f3FcpuU0QLGKxZfkhg91jW/X13SaCwEwckwPSfs7eeFXqI9KTkwih
+VTIOQ4UUgfihCubkLzG5LyMG1Chwvw60z4xxa1zZ9RmwVXn9i2Z2y6KTenF3MXp303FdJT0LdNA
EtjXIoZS8+sc/3rov35/OWlhlIk0KGahMotKh0fcOpW1MQyv1YkOR/17shffujKWXgCNJqsFjO3Z
RWl6c1/3PCxNHWn5kwy0oFKizcP4WPTqwMUKJox8B1dHOMVaPlaOHcA6x9ir0QVkDDPu2z4CXY11
AmMSlWj7FHHnmrDYMNuXLw4BrcISaSXD1a8PSye6xZaGlk6dI/ZLdTrl9KSzZV4L1Th/3bc4F2n7
v0wZ2MEXotH7XXnr1Ow9HeQ/qahFX8f4V89sbBmi+Qxpwdfx0Rhy5RjpHpU5p3dBNOcRS27CNlG4
9RpzHqFo75rKB1LWIvuAlnuSKIyvy2AlufN586rHGMn1ocm5YxRnrLG6Gu1HWkuaU0mZl878m5OJ
kU/FXvOrHjPMOTQtRvtPIPhKXe4LSoVBYx5e8tF4ZUzFj4YeqIyn+Do+JV9d0fqWMuNyZkFVdfUQ
5IzGdu7ioY4rW4HVzpYeO2StEDM7FaQDKEvPrDmdPAnClWsAeSJbQQs1dAWHiQhImL5UYAsrU8Wc
W7wiz1A8Q68c2RhuZdvFLovjH8KqGu4gM+mvDb82qcOqJf8Zx8REYcb+Zmi9D5m1Cmc0MFMHGqgQ
ClKD+whDWkTLxXFn5rHNpvSaNIivhbTw0gLefVUdxT7vSKQZEy9XeL1IvppsSSVuGXD7nk8LggDi
dmIsPVs3dWReArSui1DumQGX08zOGhPUBBCQ4S6Sa5J0IxPqNJ3+3r2YiW4Axez/vixbjAAAfskC
Mz2FmV1sAwSjSXA0w4TturLEUhoitngSwZPjZBtBe8hwTY4MpMinaU9z82RYFe1tqCyC6uTWdPLE
mRZxPMfQ/gnMAUzXanc8JhWNP9OltR5lcMs7Q8eNYzJdL2a6EisRdH1X2RuJeXrDUz2DIuV9SIY/
Y1b/SnvekllaCZ9a1Bto7Mcei6IzL8+M0eefWiYwzdByCstktNXpcmPCxMB6Uv7sGxrDot1tRVi7
IDZEtxokdHYoVfUJKjBWzcoheQNmCBRxPMQL1I5Enghb2KEnEv1WmtpNV83XQSOHLm438Jbsx8d5
+eyG6lRrDIdkAxX/IAuP1kigdWkkM/T4ElPDnL6bVvfDSobW7Y0aeVNJrbejkJYnApQ6eL3+YMkT
G0ItZuvGyEFBd7I06bu1gbgCscy5lcq3AiY/GMkUgW+8UVnCvTGIazLXFg7As59j/fQjMZI7K3HU
gBt+mHqoXrGu/cZ1ahPHtvt90Ue9mWaOhSoZB88CF3MoP7oVrORk5MTfjlFaEc0DiJ91s5Ycy9HL
z+MKKCenz3aUXC38tH9+HVzO547Ey/N5dPniCtmrgH/Dwpu3LuU3mg3N26f+Q2DOui9AWvrmobLS
cdHpucjuGHRZr0ry20BMcWpzBfmguUbGMlgfk/zD6pTf2mopsHmzn5m4yucMg528x+nlA6XxHsWY
IwesQ+C4GG0pRmOPJr03+nhEBjQuBet21EYE99C/kfFpefB7Xye2AAB18B0YMz99SRZt1GUW8JTt
Y5J6wxnRO9bAmQK1zUHF4HBeeml+xo3MZwk0xPKMzc2BfOfkUJWWWhM8pD5WZjhRPT/nQgMrEoB9
23GI819WKWSBWo1maIB8nPbFcEE8twhCaDmW5kfVyslR7hjjiQWL5bT5UxhriaVhCpiN5USszHwb
2Vag3sRgKTzPNrpN+B0mAbAyWq1nV9BUQFh5fzE/FuKpUUwFOSeYWui/zqBNH/Haad6gg1bCVO5A
c4pP5Kqd1NToiMNt3xnFeYqK9FbXMKlVsUyMtZwSoWIuwzlnRi8MyhbqRjWiCWNzLzLtCHuzxkLD
U8jhhsaiiIZMJO+HZ9mtrBkVDznXdmslLbLcCm/oszMyOvUfxoD/EYTyP2NH/gfA5Nv/glT5/yOE
Em37fw6hBJ9a/qh//wcIJV/wDwilIv2Nps4g8xMxuKVjT/i/EErxb5pq6pzF+NtNTXlK+/8dQmmI
fxOxMZhQFnQZI/7QUF7+679o1t/wUpm6rhN2jI3FUv9HAEr9aen/ZwW/yK+gajjHFFHBLqH9RcHf
payTTKhMuN46cgbVk+jpZyIZ71OtvgLBfy9JO5CUKy9MCVci9YW+8s2x860FTSBJcSBCKFOJSnIZ
3atb9zIhRd51OVBM6zLnKLpFcs+14Xbe7j2T8CH71NE0Ymk/Yx6+sHK+xufWRuftFAx3iZe7q3cl
bvyF2sdctzcK/PcyeIxrfzKuj3Zc3U3V0I3E7q4VHiI73KKUtFCyp9BCPLQUcliVcmjyx2Y8gJiT
hzSEhVmFomEFpK8HhlUHvab55jBCbv8zG+AyArnvvcyHnuZaWue2sulUpA3EWuINGof19J3cZhz/
QTXNfg/qwlwY62BbQP0WcB+TgTFDcoODC8GbCKwk1FfpvZuG911lGluei754K87FWe2Ls5jvJ62x
ImGuotR0VdP0N+5ndX3IIx+AbrntcFsYlVRM7/qjkb41xgc/8MNBrUWXxHtEG37cYOtu+EcdLoc2
P7fZcoFZibyTXLJCcmTy7p586W301lAm9W99EbryjRPnPUHXAXmyVO7m4TCtr4jZwko+HGI8kDHZ
ipng89F5KbcBsjx3YezRcZCZlOeLatlDZR732U4EtyVybxwqZIUwrjrFGWyvNcX78gs6ovg2ZSd9
kD2NYOzTc/mmK0WwIzomwDRAIEhx0Gd8SK6wV9e2nq4lhrwtR7NcLVd5HK5mkV7HEiwd80QzXZwf
84+Mjhl6b9aeTXE7pdkedaYYplFJght/heWomnYovsltaZs1t4642jkBCV1Fu4Lcd2MXYEwGYRa+
SvWZTLst+7Kva5JrbrpbSoknbaVH/JGX9ZNHtecxPvPqM+NgYM73ZMII5yfuElk3TZI/4cc/ijbF
bI3fjyjD+CKlvyghkWevp1aoI/FiHitEgNPhtw6YAoUwgpTCaVRuX+34T2fO7R+v7f+pp+rWZPU4
/Ou/yPLTkvLPrzP8Dki3uqoopokTVP2LfVgq1i7fdr7HVKK0M6lfR6bCbLvLhYKcdgbdqDaqjtSm
LkrSpXbS7l7GKTFLbSC1vBoHoleAr3bko/cn5Ih6QHAfIY8xr5Wxk7ocnLst/1Zd9kcvq2exKy+L
k10oSm51Pt9Zq2IHYIuf1XeespuM8SDvl2vCeGwTjSPjtkY5S7l8wkYdAWIKRVbd+STZDXutslIi
cdBPz1yb6VaN4l0ELm3L1hRVpR4QmGa004ke+5TbsWSEI9KJudQ+jVz7lNb5U3hJEeOJED36M2OM
cj+V03raV1YGo2+VS0TRE7ZNGpaf4i3zLGeru1fxW+apDFtnPSFH61ujrD6xad76kuqWs+Yo0GKm
6evm0TFbixXgN1KH9HS67bMSKITbH+TrYJKUVmGAPCjnPt54I42cN1D+rerbIa9bRjqbm5am26kF
Oau9B+Sacam7PaQw742LNHRXTLxHrVvc0ZSuiz2ciHeJRNeRkdjUoxZZIoHiYh2hzP/Y4a1Yt3kY
b7reXInuuDxRX+XJ+Ohf2IiGhnpHrHiWD1uwM7M6VlIT6ia0/W6L2lE/PUmDIvBRDsdrpsZXo1Rv
YiRGKM0uQOKuerZfm1k+JDz+wq19j3n402U41cfk9Ulby+zlZ+0pJG9m+kItyPdTkdeFP+OG9uYq
LvXVsvELLCpcvuJSmXCPyu7YL6JXwXg7akStgvGZRC/vEm8tR1d/H0J+wif2j8gGvdUykUNVsH1+
zqLmWXXpWb7BCyV7/80rIz5vuL+8MngFTV1TRNZ6uvYXuE9NVJCwk+DnKJ0SbXf2ygPcnvXalpC/
Y7xzKKETQ/eHuA8qRQw6MQnNe/ZjHB6MqMlbQw5f2lOPdDarz4PRnJvD4ii6HsaIHVO0lVmnhaUk
hsq2hgPXUGLyEGVYAN52ez1to+kOteQ2YmwLxEORbrOlplPU2AW0Gg6fabNf2Yk1XVtvnQyWvPes
oYEyykCQ8cmjW5s73VHz37xi57SYkFyngckhl8Z3QSpCVGFhbLLoEHtqxi1CVY5MdCv2V3HmRoo/
zIm3AEBpyodIyOrLarSk03U3jk3mDqrEaLDtvDjODjIeYE++keUcCYBWB/lE/g8RNJnDPOFFne/6
TTRZ9LZNkHSKDwdntVQ7BspWq0GuS75lKn67KAEkA8bBmVx4c4y0UHZ42j1MRYdOlP1mrwMNAKHA
iKc2ZtLylHDrlCNKJYImy4jUlD0/q6QHwUrVLEI6UuMkouOMh+aUayaJ9IyjUJF09AoVqVwv4yiH
QqYG76m/G9WplRCC9BeIG8yEel21cyk7LqJbSKjvuC3QUzmJODu1PBxF4zyf4QjNbstCRHrV2vZk
IguDECn7Wjvcm3F/SYXpddGqt4ztPxQVs0GN73XFdMuRKBr1C3rS13TQXtQ6vie6dDO5nQ8NG10E
Hw7saEdmI4ZSsLUbXBVysPCjyuban9IqEHzpNiTVzTxGKmmgPYjl/Khp28U63XOy/9ioIxSPbQWr
3H/9cgD0+n9ejiegTVYxAivUoc9C9J8NnumqIbgyisFRlf00L91FYdSz9cwsJBo300H25MbfpZ6c
5xSfg1B6JUBWAfhsCqXa8LIh82sl9we1hqjdscxBOLjgrmE5n2c/UjBtoH18hNaenqhe7JGJNF2f
Zvdyls7xIBIjNHP2kxWl3ZHKkBfdhZWD98kXyi6AMBtC8gl1wnRk/TiKMadzy+h6P2UsLvpLbmf3
TXzUahW15XYHxjemn1q/f8SgrQBGIxd+e+4JD8waKUau+xI7I1pTUgejKd3CmN2zQBqRBwZKzbxf
5mnu+QiqQ73ZmbD4FeYbFijEBWqXNcxTLbS2LQLghR42BKR71u4kSOnAfi35Vn8wTXtZRvWFFNnX
+FdXzPdhVV8Uq30pblK6vAIediQFZDFp6IgzroUxXRhQn/qljeALDdkaot4ee39TY183tkBUONQR
1OGWiab4bejR3lVC1LLXwDaWSJd84dmasaHEIiCZ/WIa7aUtLdys4zl9b36C1HHjHTWWmHqpJ7O9
6a3iKA3a2TpZpxaDzwqq98POxvZcY+2Lu6h3LZ89239Xuzyh+3952p6EPP4jGwwHDKAqf2lGKsIl
elItTdvsKgeYpzO65Bp7O6E8ba+RxLIHaZ4f0/qbUomRkoOfjMGVdr8spbs0H9vR2Lto7sVo72pv
zN8nS4iaWIgYdkcG16ihKlH9Vr+RiBQS+eMw9TtgYw21wQxEJ12tC3P8c9cYp2qQo2qAAbWZnIpj
EG/fRIpw0lByvFirk/zJrUPOhx9v89lI3zfhoS0t3B5b565jhxay+gzufHHZB1x7vkJgoBk3XikJ
Lhphb4sHSDUhXRdKJKRn5p+l3iMtpaaVULmGlbqxP5ijD5jgFdLIDmXmOHZnqPFL5WAQg/KqjUde
muPCXUW0xapyzG2XqQqW4YJb+1haKYNMJz92FTVQ+W3lv48Ck4b6iBkL2fXCtMgBlm3Xo4KcOLCm
+vgUHCkSWWT9oVWQtzDyCTUZu0EAIZiNQReUrWBjQXekZ8dmWawfmbw8lfPcKod1Ti56XBAiiE1N
Su5WFxAI567LZ9GRk9EkR+FEHtx5W7qT9rar2gmMwaSeVwNvHgZOszi22lGZ3hLizRrsSYTtUF98
V5mgJDnpN7VMZ7q/70P+DkZ+N14h3HRbFZHDzN2akXONM19YAn4ZafSfrCDe3laz+P5WF5LNqTRK
1gearQ9JuBF9IuL5sy4Pst9uWOCSwboi0X3Fm2cI56VZLmeMBu0EKeh7IYi3lXjAYcm/mV6bwfGV
Nx/9/4HqkvkhYP2q9WFK+dKMrr8uvL7/rivy9f6HTF8yGI/g8Z+QW3Tfo9sPOEiZpyvPVTxW0zwf
HIK6DBxl0yHC6uHtiBOLdMAJGjtR8lkx6+Jx5oNdiCdq0AcsDFgZAhZmKHtMwBIPcpJH+yhgApcN
J/uQ1cmptt4F7wuEa/Ror59/JndF7EnM8qZY91NMXHWaBW32IvXX/VUKGvFHRr9nJbag7N52z0mk
PLS2qXLECmw5dduk+n+dIOVxYT+ysYF8KDkbHw8Ia1dtFbcE8CFrUd4MnkpCOtZubuzYBS/krWNH
SHsSNXt7qSKZCOzjEFYd219lYnfD4D8pESKaXq5r3j0Bb+LHDqFGjLdZDKBblwjn84coN7VgSL7l
iPzJbPfluPOVoPjcmMxzbq3JBRHjKc52H/mJl3WEc1c3LY4dfBTuOEDuggccNF+9mGio9sRlu1CX
blMbit/NXT+lzSE1Ez7f3cdkFhTUI6QAdMI1nzx5iwMjQ/63OusokShznJoW6yMhOkL6CjDtRdCH
l9K7T1aLdWS/1cYpE4bIHNWLfsFDcBMGEJgmFwfOIeIODyKnr1Fbp+i5K9vFr8ehQbC3GtTKtniZ
EvVUKqTNYUBHxd2mTWjOgMHMK6E1r0bRv3dDHnBC2OUkfaJ9DJGAbNuBrfVCoU7kHw3dgjRDyeh8
x4xRzWFRYrct2AS45Cra6SAzat8/E3Keqr59HwTl0shnaDB3WU9v7PW8fpIOcojlO7tW1UQ4rHTt
RIoPoQS29qvfRvayjafJNHJGkGgb5tBHg9IYef3vJqkdCT5UtDEY5isZY1+6DHfQeF0YNRCQNKWY
jVcjskqVQLwNKJsZ7QmgmIW+J7uavKEPhF+AA8+xbm9HalwmHlo9eCarUYy/3shwSO8V3it4813m
Lely3CcjJMteS844y09yjF7dIBhREoLNs+FH805p7B/joJJ132b9F8eBOGWRjbyMVlG7cLfcZU+a
UJQf8sDqyDtnImUwe1qSGD8dJswL3ISLceg+uvHnmW7YWoN12AOCzYd6RP+NbzyosR6Jveki7Xdp
ONy1fTra8U+2dk5ckomntzJd/M3gNQPLYFfddaH0ezQXTl7DlqX0vhg6mlztmM7mYfipiaznNutl
iOILQUxH45YQb4Dl5VLz/0x8A/T7qdz6uuqBYgrFlmfW7k067k4KEA678xL2euwxL3DYjgzhFzfq
YOA069mzNZdk0q6j1t3VQn4piyy0UpXVovLGZvedQf47ct6kvE8kTI3akWtG4e7krDJ6nBtN6lh+
46zCHRmzuvu0etlsHbHqAJT5vvWtrYqbnfaot/rSET1+Kw9N4nzaIuUqJOwTOgUaBqDCjLTObQgQ
CMui5FiMoPLprYZ7gP99XEjOMxDDIRFgqKjD41qz4TbO5jU+Iin1zaT39eK8cDM0NZ5a7y72UkD9
nFNz62blzN/SlV+MidrWFg7+t7T69rwHAex7nUOzcRBchQQ8rRCudSHcLSaTMmF5o01YnMfqxbPg
zU2y4O2PMxkHUBRxf0keiJx+e5RyDr/BgCy8wI37kyJMy1f9VeWHiE7/vftQ1slP4tnfYdEzNziI
dNUNJjqTEs9AAEdtjA/FY3/XplFzwZybNG/7KQ51JJ7sEVvlnNSERWpi5E5k3o0EGeo6pMqGyM8U
7f2okYZ5XBC+I6TVnXsjm64lpMcm0h2eKl0LjTfhlBbQ5xs1iATXlCVPTwU3xRlkNfdC2uxo8ww9
sDXC2kKN2wlyy2zmDlvzu61eTOZp+dF0bOuN8OobkZ+hlExBv7Y+ogMGKclUhak4QjthMXFidRXq
TEiAF59HbM5WzcoZJrA5vQ94k86DI9V7UMzycYYs0G+K3fFwruwOzfxtaQRXZ0IwFS/6i54ctpEU
r+PW1Kc88QnGc62eguSWb5wiRHjIFwhSdKymfN1wEpLLcljWn7G6OK3NHER1awsLOBkmVeaLePJa
5pPFR1NqLGjtRG7DpjycjWvEKsb6zAOY8nLLocJdtnlaR78qFP7aBwjbHfNutW/nMti3lT0sV0V3
VpX0gln2YvLvR7wgjzwmIwaJ1sunmqY089oht5X2WmuqWyF2JuA2nm4jB5c8TUeBwLQUmKp8y5CJ
sIcM9Eo55Sccky5RA5Pq1wsj6sOICZp1j4Lcsqgfc3FbGIpl7POll3bVXuoWm6/IFsxgaNPFd9Vs
71lHeiRBfOpZUXO75ZxWuIpL61Auks9Q9seOi3wgJsC0fKtVfRzz5aa4ncEKvcXb16R+oXGlbIO3
sfJGqozSkU1vqvgymn/B4CTa3+PecMVedRWdkJEk80unWgjrGAxPEVru1Y6A7B2ccRpUMaGwFTAK
kjME1UcbRe8u4ltQg82vAZPwOkv6VbA1vBYs4IisXu7AKG6xQpmuURnkDKC6IymXRy2fAgZMwcTd
0nz+nirBtYCIzTFTbTlxs5+k1V+ZkR0LhhbEWbg6E76JCR9Hj6cd+DYemE0UhYyNypeExh9tUmT9
WqqDSV8DpdKCRraCOtBbyaMEE66zLZuTM9sr5uZGzaLvamg2KJmYv2FeNqzVlcvSlQINRUFzMo90
gxGMnKn2bc5GTlvL14jxKc/Sb9vydxgohvqz4REt9pVLKqXWXqm1Y4J+CFjm+ef3iyWEUEnS4ne1
9WyBDNGVQqC8tdl8kwX1NifGbe2tS0W5T0rGgIhxX/Jb+1b2w1uDX1cRl4AUk0AiT33wk9Xw0bz4
Ta96YEfVeXd0R2EPKVeVPTf3lt+pqVpnnfiBR1QcEEqEe1Xzs4+S9ldeL4GsYXtyt2NRp/A6i/u4
1S8YS1+KH4ALkCRw0ri7OzlNV56T54xsGM6W2J0lEoEFjyw2LxYUbxslr7zNp2dCqVTi5kGcqrj5
oHmauHp5VnquKPEgWmT2joIjNysWov5YTD8LVhllBRQILwI00hDMDs+b8jRjk1zdAJfjR1dSH9Qa
AUmQ1hlx1dbuiWG8p5fq4yHyuo82/7xSvXdd8ZFd0CIIn/1JesiUTQ+UGP6MdBDis6xSRPwRgbKI
4jEve+Bu30m6LMq/2xxjiFWWzcs51qjZ/PExLtEqWEcNajbmdVdUs1dZkN+WuvgotvaTqbpe8OFQ
9C7We2YI71Mz2i0XAB/2e11Kb+1bbwnnuNg/12p2y9xw9wJ5LVchxBhoHpMVpBTjK8qvXIsWaz+x
hMI+Prh0zKqtThchWIvNrZY/u1qe6veS6NjsXGjGKf97nI4Eu2Lp0OQwF/pQGcEoPPHq4hCkTPB6
s+Lp3G+xrri/OfynBUGzFVnGtauapw7FnZnj1SX31pWQkyh9UktP0cS4W7tq130Yg43MSW2M5MWM
xKU6PR5DM0RySFtz6vryXC6pozL6bqX8PMhm1P1YmeRhtT+ZWXLqLjOpnMdnB15eujgPZ7V0NUhM
M3hTAwNnC1b4YBy2WIRgLdvmGdfTIQUisunqDZ8Cej4xFF536hddaUP2ASEg6nBkPpu0GkMi80Ag
rj2qShjDuiYqWS6ODCTDKm7DdmAtsALHkvJANXo+Wd1u4ZbIApLdNkGXGCmj6bNU03Kf8M+jdTC9
59/DyfY7Q/BSMk6G49289EQ7weiHpkjU9fwZT8NjI8GjTUM/I2WIjUxChkHXRCl/iCZsFUKlx8Yv
CmhXOr+buQuNQEif2Kf4/sTDCpcZixsKYI8h3QkhXDgXlb+QPTMLMe81i54STa/dIDDjgbLrcgmW
49zx07AoDPXpZFjVOQ/gEbgSw7vClM8aa5lacSPGeZMSLkclN8+7nlxl/OmTdWl0IcJaee/W1kaW
TAxr/1LltVutv6dPPweHOwrYW9PYtSCviKpx8Ce/LJxOHm20q57qQ228xz/1UTrW4egtXXHKUvji
8XKe6yGUKdXr/ZLv9EhWju6m5MxHBPG5N6e+Uu+SUn/AbHg3SHAWYk/BTqSbwmHWa69G6LGayHCU
6pBZXH8yESNkIq7NCs4g9yCVPCtgO8Ocpjel25Hi+lxJDInhdSjgIWZkrRrocG9aamKz7O1y320c
IP5C0PZXkcppUpTMPe0IKbONX5/ZzHI0XllivuKKeF8fhXUR763wveUnLxheXfSh2gshyF8AMZyg
ZVTJW2TewU1pL6srLd35uUqIkbrmZqD8Gv5sI4a+k/QLsY33MK7T9r35oC7QCaExiUJBvvbRKaBQ
6Fugw621BjtCObUYFCEzONavrR7hiRxVtXxJf1ssYceAaCOmW8tcBZaq+TCY/TSljy+fUPvVE0pi
lJOPqs4gk6/hDBu9pz86cOBLc1ga72kp3I3X2e1ptOoTnsMeF81LfnpM1ngdlObe28p1p/Hf1eUo
Nh91k5FgTdbhlbkQm/qVGAQrqU5T2903RuVlu78Sw3qd2xNUikS6Cpp6RZ0TS9ll4JZfDuhNRRXU
5X6ZfC0fP2Oh/ZDUFO/5QY+5vBmLH9RL3/bUsBpbyw6vswEJb3ANLs/R/PuSoqQ9prr/DCqcNy+2
Bl9Rfi1zEpJrH45VbkMioY/qT6SfzG176JXer9LxBvf70S+pLYdYD24JNylq4duaCLcp026bnoer
8EMuP1VC/zqxu7qpyRj3LFd5RMXmbmbnE7Dsza3mP9t0EBoopAZZ8Wa2SJOuMxrqgkxiUiFVYd1N
4WAttiVy3h6mP2WDwnINLbYdPeGY2yqE4p8UOSA8wBjqyP6NJDKnZDpABpCt/O41wb5z7zCk+61M
qZ8mqy/4GoNp9ZAfW1tTbh1P6TKP9tAkzkozo29n6E7KE55FGamw6BsieB8hjGR3Y1BXfEiT5ltG
kG7mlZchiGfWPBqGfnQMfEaTS4wd7IPX8ujHAwSDQXQ53fSSBC0sn6bzO5snl/0fmjPOqIwVqIF1
to9MGF78cAZoHNtss+cvtMUB04bEE6nn0RZ89YzVBgXhxLmzCvS8yBjUOb1QZ3iE/R6YilkS9Dck
qq3gzQwnV5rMPrG7GTbYQTvg2nYSyXi2dW5miW5vL6GSA2nH/vOsmRRUI5vT7J3TUjRtx2i0phsY
ozu3R2Pdl5mWgnpWfJ0K+aBzuldbfcgBPlZ7FSqrEqrUhzQGeaC8ZhpMxY34NuG+Zpono3Jl0PyG
hCsZXkh/spXqW3UAMpbxNamwQIPHkNDEJ8aaBevCeEGARz0MyYkbQeivq5Y6UjPzOq5evIp2m74P
pDTyHRym5xpfoYgTvZJNfkrlblmrI1HY7KzxjbxxpWx2DQobklHdSorddPAN6jiBygIaEoab2lPD
tipfMYpfUPb4SaP6u4zYOrmPBbqFFdzjjgms1twWV5sJdUT4XXrNVtjsOPfptRyKl0KVeKCEC8a6
lLXtYKHuTfyP/XeVswpFyyOwxSgos80bMdTmWWUh/OhSsgYYD3ByQFWMK5KohqtuLrfKGjgHHxN9
aXI5S/W3tDNJLi2OOipb/L8HxslUgewc8Iqw/Y3KST4lLB5b87n3Q1bCtE2cvB3EATeen4liYJ6h
xWluOVFNsJw7yFTILUCEovtVn9aHgF8OULab/YBohI4pYWgTW80F3tOlw3e4p+mVSLS+D6WUMeju
z09ZIhf57swS0KcqQ8dgRc/hTCXfnjCAXY0KIzk9FXspPUjLzHdhVc1NqDL/1bgNhxaVTAVP/2dC
TDtz0CEO1I3crnV6nTOTFYGYDa44xs6ygBJ+SgILJ8mC3uV+LbEbHZiZ8NfnjEOlTamVyXuKp7ZN
8EoVGa0J6mmLJnzqyQUczpEw7dlCa6O1DCmqQw8cNBnqEH1/k4tn+UVDDV21n93yi30P0wBZASqI
k1Xdma4gXjeBB7bAxBf9yKJDO9g8ZI66dM7Czm9i4G8/hH7yVdHy09JVWfnx4wtWeIz/RtN5LbeN
bVv0i1C1kYFXECQA5iBKsl9Qsmwh54yvv4Nd5z64qk+7jy2JwN4rzDnmyDkGmIJm+WGLf6RHnttP
49QqLypTxIQnKRumeNVZW150bfnRsdyckiCNyO0iH3IgjEr1NeB6ZtF4alju18YXaXMJn63rFlV5
SerHOLIGXIKqDv0RDVbH2svcjRy5+H39gVIYsmfbgDLZI1pNA2MymBIGbax7i11x1DF+O4v0dYnk
Vy2ar6ObffVSRM7AEQPYRDIGjy5M1d2KWIYpdnlEWnm0AbVV4g8uH68befXk3QyDusEVhWdi99qc
GXFxxl3PXq08Doq+N9hgWQkSEJUaQdwGMtAqnkwlzD0RQyTi0EAcWice2vKlZPzfdB7aNm90T/XK
BK9mHTX4o1sGzCCDmBg9jpwgb/SgZE4LNSOQVDIxhnwD9NxRd4YkgqrylCnZZmfbkaJwb4UPc5l3
M/dBRRVnHVHIswcyDwBXVLUPJDHs9UUJesXyZbdT1e34mtytjyq0g6UkFCR3ptRg3UBWLwPdajsc
aiWhy3gz7XiLdtifJd49ODEz5/0KyoS75bXMzmxoPIblkgOHiQPUW8NaTGXTqwblq6405MOEZg9c
0YPVhE1nxBTdYaRbJHXwmbxzAN+jL1A9S8aB+KrGoPLVPbo9KCrvQJs3Vijv1azaT+KeCDlYXpgX
jGj2ZLxp3fiGmjBYS0bKinT3b0ReX7ivSornTJJvm1ybDw2drigCg2HtxKrA2HZCo6w4mHqKRkxj
4wEnrnvFplZ+LBhhw5zdGmO6T2fttMJUgLeua/1Bz8JDVva8e70lnVYwL3qhMvdz0wYJJL+EoYJ8
4ANu36Tvk13B6ZO1hzEr93lUb8XQX3vFBI53V+MrqKP/Om51qfERRH4o9q1sOAfJL5AZYbLD6BNt
dPaFg/lS5SknIufOZl9dmtG+hFQsMAUw1DbWKS1/4b31ES3QCnEw+1naUwMp/ulTrEQR7WnV5eg1
+NmrAzK5GPA8wC4Dax+R2fDaGv3Qdz4S8I1RJ/6I0EMb3+uj2JMV7DMA85EpkJ1h+CXqR/byzZs+
TIH4yc4WN04JAW1C8BWExXK3FfG+o6mvpXMrD2d1tk4FOX/VvYp2xMJtbal3df2PfEmPBbwQ5nrV
qHkgLzwtrRnqR9QVCfENSxLMs/ALWPRY4/F6R5sDhQ/DawJlNeTmETUS4ypbW3wtpExdWHLp269O
4abcFmkO4FX4tZz4hTpzOLP9kCCzyMi/ETNEXr4l0Og4tNKJh2XpaV7Bg4Yt6KzpFusPWRqPKIXu
xVA9ZmN4SGPzsIO1guN4vcEVeaZECsel4f/8NWHmiHQjmsrvfOP82ve9ppNsNLb/v9zR9GjbdGfB
TLLk+niXA2t9xgA+mJqPPYE5gut8g6sQ47wrP6IfFFns2agH1svI72m/0fmr+5JZV7vtusrD1e9N
m09LqY+aqGjsRiwlxA26tjXeXy1wBrS3Egvu6eqSjo51gxNxbIzqVAbhzV5Vd9pqenivVetuNuLe
RRPbCQkGzgedAKWMeu1j7WLV4rxiLJkumHHuIh3RmDpdam3jDcTdQ6cQ9riRwu+VG7pMSu/T2qjs
MGR5BkPwrCFi6iurshUdEyQnslbHtLtU1AOJRa7lJcQqOClvpADJQckc/WVbsnRWt8zTSl+y80BX
PiEQbMVKOgJUQ0ubj2zZTkD2TgDYRvR0XP9pM+N5zA8Gg03JrVExp09RjBzzbEnyNQ/Cu3012TKu
bBkHW/YGbSJ+hJ0gqWIR9AcTpSEf2sY4szT0Gr+quJZcDcNy46cblaEeeSs7PHLblo3EvKyYJtcN
8KmIPUTFBvYTPkBtnGQdhV0MqXT15Wmm27M12hTlJ7Pqo6rhWKeD44U7ofw4VpTF8dRsTJlxj7mx
qclBO+4+U8ZWGtpB4xaD0DAR22a7jBQefmh0zjek2a25XmwG4RnbpvHLsh9tIQXQnPb80Z2iPCV7
fCZ3bc/2KCi4R9RWCVrukbjYEXm17cHC9Y3YAl/b/aavRuttNodosYgBG/bzYAVV02HxVt1ZfGCj
84u+9dghdCVabLFLoxLlCHrRrvWRImpAetKIvhPFZrMRPeuKNTstcLcyY4+N9xTW9mmm41vnv3X8
RcCGAy16q8eHhOW14EJobYcsJgCfYKoriU+znt9zUX1khf6xHIj0ek5F81wUYhsigxOz26WnwReJ
6aXRwtLVl1IYc1c+8ilBUOaoZDCUFTIh6iC4ykG6iXZda20N5ugQHYjS2aQnZGiG5ofjxCtrXkvL
vDbKV1tpV52sobnTdz7QDLXZK7G6Jz/8YWqC+Z/mma/8GCSKmb5NLlkEmFli/VOpnmIjHdWQzEHT
mEZPDjuvkguP/XQQhvOV9cxhlA+rHl/mKjuDaYxKG3tgdEg+VCITFz3xbX+glFBYXoeMj+rJzQFX
/3/Rmx4rOvVMdKRuy4yGDznU5pBnY2Ll39MNrIu247xGKS/S2GuSwoM6gymn5pOCFZPA8IzwLa0c
QJ1H8bM1dDY1DchLPdqbrR4Q3xrEehOkneSTJOYzDwF6GB/DpTugaOMCnILMv9RRG+hGGMziL/6k
ba+WR9m59KYc1HDTmlNs9iB+60vTZruykzedN1TKW9w2T2WVn3Go7OeaIFgsulp01FN+LPPKULI9
ZM8+/7Rp9zN06ON0LSGtdNdKMEApkodsJaek+dLi/l78GabymFnydsxMdAnWpcRr2HhRWaMvLL2Y
QlywOyoMa6chwAgVvK0YVTu/zlQYqq0nWHj41uKmXurpxXhWy5auPgjJw+tSaYdQaFWWDdktkwCt
peXuYb6EyrJv3fc1hRjEVsqKjf0EF4mcBCfUVgia037ps/2ttjDwb1hIso/PN2zAsehY55nWWaFZ
Zhq/mymesEI6INNczUDitaQHnMuHiuMLql3JwSLvoWIPeRZMfn6KU6LJ7+VQX1BLnf9OytO8dvEv
Ric7DQ3nPOSeHiZeyyQuK0o4HV+Q6Dgzup2M7CTdaJHuhJuDLleQpfj/ULfV1G1+l7EA1E0A1Cia
Cc8d6E91ONgZtfWsIn8dmZEzfQ+itnekMHswsNqEOrIUSiBtYBCVRie2mkwvEixYLatPu2emN+7i
lDWtnTMcG6/5ql1S7y/5bc7f+GQGA6bSCucFZMRu9HDmV2Gy084sh/cTstESoU+yPVBG1aDx/BvY
lWOMVPgA73hwXgvtOWZ1sLivEu610B45jWkQ3PR/KiXDJF6vOeQ0rAnczMJhqkeLAKH0jDebcZV2
4ziVenYBS3Io3o0iv5osHi2UVlmY3ep69nMw3dFdScJt9z5tW4gPaVMdSzk+mm14WF1N79/TdHpG
RhREst8VH7gLHeaHNmMMu1C2Jm6MhR1E8v45GEPQ/DCwSEku5K+3JOKVV4qqZlsel01qj/emKB/z
ajyUOX/jDLcb4wOJ4T5alE2IjIdBOPRgjZy7eW+OqMVQFWuYW6x4CVT9h0HeZnBuenfhmdZrlvko
p/iM2Y2/RFoZxZP9qnPFtup+3uHELz2LOwY2N5yEyrjNkmgnX5SYiXuP23+qCNTtbkh476y9OziE
RRtkUcY5qtGHybOEWtkPWRxLFbUanP2xoZRsMsLexi1TmPS1z6f7AWpS/FMy/TBiDtEn81IP9nFN
vvNpK7mL0yDUj2zChrrjh4ZgaXbsr5wVm8afJpp0y7m2peFJ4HM3aE8LtKcTW47pU4K+wojet7vG
XylN5072xaL7s77rIbN2jOh518x+Wwom0LJn6os3Vsjf1N4z2MXmNdoWZNiYxMskINQH3vPI1K1j
8XYzFqALaJpMmfkC2RR6fZQMkii3mE2j6Cka8bQcqtZ1Pk2adoLadLLklzeyIDxbc6Kg/BmwDMgD
+FnR3JGs3qy/C29bKaFYYISnSLJrb3qw3c5iU4XxyRAQsvDeAWz0r3jhpf31Q0pkL2KIqJ+Mh3iN
nTZ4/+oTXb7cMraqC59Xr+4x8zrHrHVFZ+/SOQoyC8eNGkRvGZIPL2fmAnkO7w8MuKikf2qHfQMx
ZfrArfTRlutHX/+LiEFgwOnN23MlhrOSgmSZWdep6tHYjULdbYaglJDPqTnP0Ica8hM3DEQmtZcn
iT9Jpm9YC4OTBYvBQqDiYmnnNJMvajVdlzS5Yco5huklbbTbVJISFyEm2OFynxpP4cTOpdIzlIIK
HXtsvFcYQ86RCGIaTuvOhjds0QeFwYq0Uq5VyjHpaMvKLk4g1FXTYZWyw43x7zOTe8cEKm6/sPVr
7quJ6qWb1xkXU7+9DjhzEttRvBvqp3aqfGbGGNXJE/cUoXrhU48q5Mg8ibSxgxZtpTljXry1UA1G
7ybwcYWhBsoJQKQci9Mmb/tAGTXXpIBKAMKKAqMnvjg125mok9bCvEXJctfN6CH6o2pHUEf7R/au
Uxjm5h+kY++lab9n8XJBSITMuNKPUk8M8m+3GlLPZvKTZ1DRcYvqLKbH15uYQh6XovNPvNUTFCvN
liVTYE4VAiSg6Ac5MoJl0pA2Y1wYJjBHujN8DIhLxNlm3GfdhG5f/8b/LGXdg20R6jMbfjj4Dibg
U9HdTWW96q5eNmQ9ih3h7v56aXdqzXKdxAli3hcUqLpkH7o0Bz9RnEeELvdpno4iKx/1aLqsotHC
6G/N+/qpieQg2P7hUzrMvThYXmih3i+ik7KhpdGmYyzOo/TV45QYq/E6GualyFJUZvlZtdKTiJrN
alSu7ErVcAjTbH+5jAoav6eu2wd1Lk4qfDvCmDwlBxSNxkzd44s5zOp6KCvjME2/6Bu8Jie1y+Jg
Y6PWs9N4tFPJZjDeFxtwrr35Afbg3QpGH8MI3tp3CeSgKtY9Ipy9t1PqzLe4rGzE+Hpf7bD+dEAk
4kn3VFfUAyToFmt8yE2KPwbhg1EYrq09IUUGXTsHORANWr1c27GIwOsRunNTc0cjrXw5EEYWEZu4
mr2hRKU3Lr5sxcEhDZJ12aVUdIyNvqeSzih/hNbkktbrFwNj8yHeUGruzBndxpydM6k+SyhhIGZg
0wGgQr/VevrkaOGmirKH3Blv+cZCKUz6AxwLR/3FPNfYY/MnBY+7CnBqZvDJlTs7AkvX0Thu+ltV
ZpfCtVVtHwq0ESszOiff91W7ezAKNVDtiXgP5Wn/6sQaCv6FUkZ0m0ojLWHRuCGO0jWRaL5CIM1o
tVahXboPyUSBvYxBCUeMbu7lJ/UZClZZHEhVR9qG+O9uefVZ0Htd1F9Z2boh+WiF4+L7xD75a/EK
k2BmOH2RgiOLdQinNH+fcaaqRzdYDduhR1Nn6EFkvko7/En2puPzwkDBLhziYHQks2hE266kJ+N/
99iIkOB1jx3e02MnabfFXh9Rb5y04Qtg0fuueNcLDlI4GkOq7KNK35N+ZSz5Wzmkb73RPwiFUBwO
q9sJ8hcr0H72zQUTbW17CU7SZie+Vv5klsWs4zr1VQUS7wlzOFfiXZopW1nku9WWd6VLLvRNU7Eo
Gmx0L7rfm+UlnLOrllnXthhuu9V/m8fVwx2XIDPIareY6WdvAHx1D4yfKmtnwa4dmgf9CI8Egca5
QTdUPoXZs2xmSfVh/wppm1ogTbnnM2F8n5b8WcXNdZyRrS93LuMl9+We5yziuZsw2GBKdd1pvq/X
cYlZ08z/fUqSv6r5ju3lJe7ybXo0CMmJ4f7YOyQ2NHjMLkYcx1XLBnf1E76+ZGSWgHA5JnxFxD1l
VOQQteEaLeOMgQEgDkVNAUFGeztth7K+lmV7zdvyOluKP6Gd7SYAkRm6zJ6st/QA2IJatTw2H6/u
sF6E1/kcIyL3MxktLOE8wKqpllAJ6DIKO5ge70DI69/mMVLrHbKXV6yLyrEHLCZoXYsJIJtsxpcR
goND76paeI3a+D5sjVtaWSfFIATI8pquxZCsbPPaPuNlSsuTnJVkZqWnWGhbtVj2spwfO1rAbn25
CpftiE6Vr3QvHaWjiZauBefZS+AyrX2uSsFawydk1D5+y5CYGOvs4yNmIQJqG7I1UglyZtVBwu2H
lvXZSn5AUxKd0aC+LSRYLRjIAlqD1BuHbUMFZmfzVyln8Q3Wk1vP6o+YW3mTTtYd0vVGjctzv2SP
clb1vYYutdE74ypr26Ihhro3sC/Gv191v2iR15ngaKxlw80CF6RUMZ72lae19Ve3noa52OuW9l7z
r2N2rwA8ZYd6Th3fccsQtYWaHOJq0zgi/Vu3ntTT+CCQ87ghZQ31rsQW4i2eD2uFwhTiiei+RftX
AiYFpyXN3mItMLnnCzSxmRQ5DQ8Prsz7WH/kjd9H92mzQPi7EBlOegwcD1giRGAVbDRPfeTGn5Ap
CGIUh5YxRN3vh9mtO78xuP2I4AqvK1lo8Z3a1ZY2eKAwxRRQzEfWjl3XAgs8i2hBOB+qjvytLZfc
TBkMEobeQbg0Kg1nisKPJWQrORA4og6VdKtM8tzGfBtGYAqz9u8QNfFBW4O8k7VdPYj3Ja//kRGy
+y8CgdolTxNQ/EzDti/1gEClw98U25XBbcO9QzTQtsE3aUx8zwDV1wkUUlrAAVKn9qggKBBrcrCX
/JsAGK9Xh8Ut8DDKKQq5KC5IGCZ9Zcg1sYl7Ph+eH8xLPCcMn63wY9QIm1RQOjTUlpqJVLjPFq6z
8i0TftdOZ1WLHcNM/6UsvoFJGRHfu6g3RE5flunZ69opN0ZMq2X1KRcX9Ckv3J/8MczjKZWqjV6Q
pGDpSHCsTP+KquKz1RNHL/nDFDzUTraiclmr9n1quhNOfBIZtF0WdUGdgsEcDVIdEmTeGlOOBn3e
+mlxKcYmURCGDMgYBcK/RiUHScLdMUn8mMLJPIMaw7qmOKZEXL04lyEmcXILO5T+H6SJbXT7vWHy
MHz08o8qP2yMGcgggH8hLsEWO8d3IweS9KgEpZ5sSrsxUxqam5wBVpsr70MffrblVz+2ZF7FFyX6
t8BygW9IXN2civcZ3koBre6stZru9urqGiamsWxCpWXoPM3N6hR0zKJnxzmwI04JwQMCZOEPi7Dc
r6K8FwKAsdWNL/pp/2kwzKdYvvfEso5scXJxD6PlqiGBqVSCCXK9vaqc0tCqWA3zkZlKRERaqDjj
LP1qK0SqbQGpJN9RTgoHW6J5AIuQWbRgL6nmZJu2M6KOipEkZJTNyxTta3P1Cj1mtgdybuFC1sTL
r5sNlI4oTVaDIbJ9Jf/pmMflrZcyzzKVp2ZCRU3KH7k/qJ0Oz5lBksyIIyt+YdMYp/YdtPClaVBj
5DrTNxnjmXkrFRmnUKlc6pBIT8s6tGu7j4faqTq4O6q9M4T9bY9S+TGagAgh5RonAL3NAfBcvKnZ
VOqUzqhEgVOV+lYkDCzI5Hv9WnLQPHr/qbfThcWWNGQHUrVrp9dl1qQ6AQe9N77Q9Gs/n8bveS6e
qM/6T+13r6FpgYpmaFXsyNE9T/ofxUxijuvb2JTmjp22gMHNZ9vpoCZnOXKMnKy1xugbXHYYjTsC
7iq0N0X6FiJ313n1EnW5q2WIuvvvEK/4oAh7oSbLiu1MIvqUZySkGUcFQ5VdD8lGFRauD6B4A5Ei
TQcak5kogurUl/Q/+qpemGtezS49SXiVec42uelbavYxxyPQ1p54jzXqkC2xH/PjZTcSzAGRvO43
y2rj5jCb8VbZ832W54gc7vZhmyxM8p2VTuamDjFJMdF7Qd/Uuxrdo/Zbbt9Ga5/CEOVR4/2K0ZX2
6tGuom+qCDx16/QxCax0GSUmShQ9X4PKhuaJv0zmJsVNUi6POeSzGHdon32SJEnpsMFEqK4ukF/P
tOFIOrV+heKo1oRBcZQW5M4xfA8kZqxRFf5tIwbjCeWxk5PYwuQHLTO78FGy93GfMPTrnxEjlEZV
zzObK6I1HcIb0FUtcsLIgfWXbUo+XcenTKKSKmK2Uqw35/5TheK61bLEGeltye8hK+q9fx3RZD/a
JVOhrtkBgd/OyEVJ8Sq0X6tp9B+jkvphrMTP0ija45CGL1JcbR5EQdzU+BpJ5ughz6NF7gkxV1cW
1reugkiwThnTjgUVrdrWaLImE5F8XyHKbaVmnyCDI49mvGh1weAJMypleOl25d+wqoicoVC9S2wV
muqK2+iryDRiun5Z6i+Bxt1Yj/18ZmrnWrhV4Ie1XWBx32fVAQUcgknh0p1Hz0JaPvJv3l7CTQwP
1wOEt/XRGoPk8dlue2WwYagBni2e9Tx9CB2+c6ctO3YHd0MjHaWso+8JoCf1YQLhwKy2awjuz/xU
5mSrwZjSJZ5+9jsrGVvRv3qkLOYrXSKGtcSgcT1ma3eW7Z5RgQzbz5iWNxsop9WOHNcRdV3h9qY3
zo9i+T3zPkjOsmyRAqvlLrJY+dIsMLl0SbEicln7M6LOo7pC+nPvP6s7YWzRASzdGjT/BAE0Tmay
vd5wWDFXuJaP9NfKj40vUEGT/BdeJnAAZX2DEbDRM1RC0GLzt7EOtPJhxQ9ZlJj+r2mWu7lu8LcI
TJuuZW2gpUfzhIaZz25XL9dmOIIEl5gvq/8W2/DXgkNOWgWrU6bYzP2HqZ+2dnxsl+KLH7ZTk78T
OkrDkz323O+N07afwMGUrPBWeheNP6SKEeR3BALXzHYiMC0ZFBlqMFeXyRsyosJT2lJ9JpLAgWiY
qptA7VPvPWrB5Vrq37p6JEirVtcCt0nDmEfv7H3FuouNEwlVLddolzyS5XesDMTntBz3Ru51wzMP
qazJeXEQUZFLjhpEBvTaNAjgaXoCRXsheY2GcFZyd5A07fWe/udHNp4riuNZ+SclHM8LISE3KFa+
xPT+ySFjXYkrdee8ohXoHBMQyMbU+U7WAn07znF3znj5xl5B9jDGgukkyMy2eqZQ1PGPcjeVPW0v
AHUy5nitJRNtZ8UPGlobB8lnPk14YpBLhVUBiWTBp5kzbglxvK9a+8V1UexkdqwNI2UcFW5ZjLdJ
VQgW0pN/tnCazAPjD8NuDd1SIUCK1v1m7Yt7G/ETHEnZ6x2+CKxrFJxcHLh5jcxV1kBGdxBvZsuD
XBoWNPTYgd1ucj/Zih4YGr2Q3+WmwayUuswEEF6mGqReQkixlDuQ5oV8014dk35AdQMIm2OuxJka
ufh6V1yVmKswppqwPH9J85kURvMJxKPjfLQ2dPwkBIIUa+eDvLC03y/Fth45g6iydmO8NZWNIamk
ws2V6eQaFaBahLCIcDluzWREtC94wfWy3durTQDrwray0EKvqHmjkSgXlGdLmz/XhEFFjgnFlImV
t6jX6m5A8TH0GmNDFswELSDSg1RcaB0ZB3HxhdgRyS1Yb2IqayJBJjJQFg2jEmmXMv9Dk6v0GVnR
LbPChauT3Vm90ACMbd9erXAokD4j8ajPqZ0FprqRxX9smo6XHN+HcihfZjLlMBFcl7soYSz916Qe
EiD+4k8iIcZkF9XgqUEWx6u9w0IfzrcRMfrKMuiFnid85Vibe40lafGRh09R/5U/l1RxpOQ5aSS6
kGmhR0j2OPGGahSXnmOn4PetiExi9uT0aHZ5kMwOx0tYZAeZJfKi99P7UkQfUYJ/c0HQy1w50hoA
MdJFsxvF7XOpcgGM+0jwWTEmTxHJ0Wkc0nOZCrj+CTsmDpkcKVTWt2yIFSQSMbE0TsYoGNCDuS2H
BkF8ad8Qjiv7Mnsldae0J/HALERdpKusrGy9X8mZlM+fqs6UwMTOrCkEW/IVZk6+uuKLhlU8o+oo
y1/y+J0RoBFPDttavhQdVY2KtJF/9rLSHUO3UQiwowrHnGf+SsUXEE7tC6E1yujilVJ+T5G+a7/j
FLfBrrxQ7EaxC4mxIGd6p/AujSeIgiZHxhUxS8sEvDzqr7bP1Qp6sErrOK5WXVyoMr8a2zSdKZmr
Y1MlzUfU4JixF/GItKS7K4NEMOHoyzktT9iocFFYGdimwGgjp0AlDWBCWrOeRAZVVxpgjHK4fMx/
YS3w/akK1Qu5FI6qSKVvkTWFE6kInXWoPSUujquEGqU3Ee4keXRoa2UHCnHYm6SOGdOwWWsjBp3K
sIEupDqGERDRHn0fzNatbQDjJ1sbVJpY3VNmiuSYJvjTmlX6rda6+Ekx5g+voqf+p42jcjea6Yfv
pzjzGzJx1LM4yN0v4qatbF/bO3gWC5+P9YY1yOFdc5ScAcllXK5Zujfzr4reCumkI+V3vT9V7MVG
1C5EOobXmXbJLC5dd5aAfunVqWGCkKKSVrXWJymB+driolZJeKDJknUklgmTbQe13hzEzFAHREdO
kFh7qlGWofQ8oWVaCTJSok/MtItMeewvy5uM1khyq/SkJHueSCLDVJN2HU/dwFBRO43hYfzvieq2
wBoGmhgZA195Bk57seuJTQnr2GKmDqushUV27qX6RDj5wLyxk+NPu6sYZzItNfVLVqFubQw2hiZ3
U1L/TKEIWKZVABUycspUtcyQcCyJYxupX9T2uuHjDlJR/ZRa/lDD77jhlidtbtNr074PoZ0QgfQS
R/2awaBHZcu3Mtr5B8X0Rw6BBIJlszyiEca4tPaAKYFKmyJKmR7w/HeVEYDC7rd1rOK/bmNMGvPK
SKoggBcVYh43fxReK+HyTY4m4nJrN9Aq/iWsY5CuOgyqLYl+P4PkJ0+uLBAm1b5/LGJnro4sNtX3
8mmeagTLcLl/j5/5p3GL/P5jADEADmrX4CN/qsfpDvAfcekKLNkJVx+w2/yWDBUalao4wRLTvbTS
jX2DBDnUhoPc5zHC29dYd5GPVVFBPkr+hnNbeQUGQsyokFw4YuKAmCaw4/bU3smOe9apzGGWFC0M
qIqBQFLT6cysQOPxT/pHSjgfQ7PwbUP2qmx2Yc64BCvgvo6A+ab2y+IL4Yr4G938nvuDrO8t/WGa
vp3m29FINibL8dS16fTC8J+RIiYhqgaeV06SYEIAeNMBccc42Mu5E5ZfmcjuIERO6JHJySNn+aYx
g3NyBbP/zDu5N5Vpb4q/glWSYGsicC8bKE9r649UG+xQVUfNu89sApqshkSBljXpVDGxUnYykMw4
vlg0jMmz2TPklwxgoD+08iFIMuQ7mrKtonBHQI3DBO4nZHCd7QdYQNnvxrgqDNrUQAbIOrNUMojU
SqGlDsUcZMwzQrLW2vFsD1pAMKYz8AkLruI23pfL95RcEZ/A++D2WY5qhX8YBQJfD+v+6ESri9u1
d9qx46nISOuct+i4fJ1p75hfzO6ca34X+z32AbDomH/kTTTd8gaUyiVJvlUsM4Z6bZXLMN6cZa4d
aQgpbr8W5VFDfx4uffshZ5/kJrKNeDOsH7XvHBUldz6+y6Ki2Om51HaMRevpPNs79aOpnoPyoTE2
LRnVb3KE3dPfYjxZRFogP2g2RUaC4UmoV6X4iqWDSXK1yq/xJWqgQ9UTQtHKuxhvufnWvjDVpCpZ
3cIl+dbVR5whxvpJsS2l0Nn8EYdrONBdIpYnD4eqDB8Ry4DYb6pdhxpBUshXUk5xzMwD+Q5ydVSG
/Lt+LXemZRK7uanVnKz2r0h/GHyZyqNM3mpQjPHvSHzO2qVKzpH2sbB0RD84Em2uPFd4/7MnhkA0
vryezGXbKl7KIIGReL6Pq3NP+czGeUAc7NclOLHwPkX/FFi0H0r6nqweDp1xgKWFMNn+iYktJgJT
qb5K6ZfE4x12WMe7e7b08Lsvfe3zlaQUbxqOAomPouZDiFDgVrLebYaGYn12xAt3eQkxt+l819kt
ya862vRXxZViSSzuQ/iO2JwErsMMQQUZ9nSKIpXW5HvlLZIzmL6HfG1fdjzZ2JFpwN8n9OG2JPZn
wajQyDy5b7gQU69K4SjM3HPxB9IZmUprq8RnSXmOPBkdIiwGrwMIhcVVCDvRC97CMP+lczSG9vyn
CmPhrXVtbpU581XKc8RiONB6gZbxJ+pC5CfYnSnGuAS2nflusEtbrrS+wVST8NNrG04F7BzPSqfC
J1l64D8I6RXGpN3K65/htX3XJdCDSIiT0Y8VavDYdDr1b1SchqrxRiWwxgZNIwGiA7bwnUkAuBhu
An8/RAmdUdDiVnSAaUeR92MhUo6Hd3P9E3Pgp2/t8mckTlf5GJbPZNkPmOUl1lHc7wROV2JyVFbT
0+RN2QrSAN3Mr1I7zcZJ2rB2VtuDbaBt3NRgKtJHjNUGf8jgWsZnrP5T7KO2fibkhxbDGyPDroBH
FFR0HfMxFbcw+RNhSCBOuN5l043akYxL+Y1mBW02yTMReZj7qp+oV4zYdGNh5hcGX2epKK3T/xF1
Xr2xKmkU/UVIFJnXztnuttvpBTmSUwFF+PWzOLrSSDPWuTM+vu1uoL6w99rEISwKkWFc97XXsAnn
c37+3/3IvJWF6Paon61zHx/DOFOXf1+qTv33p6BHCugH3Y9qiN3ME4KLwx4FY0f+RkywFPIotZaq
a9bVRATb6InoEvqCetydnRyR6QCE7a6OPfY/onSu0zypagrtyIqNYjNLLeqdJsJcaMOYbD1vlfSr
Gqz7oiQDNFmKo7WG81UthxtlI7IRXdtoL4SpqC9qUch1zBBTfQln5N6kG5rP/h3Z62aq1gTTDtXr
FCx1i8vi4A4E+2po7feDd5XZW9qdsbyM3b4Pfj0UZzYKmEXw2H+Ago4ttSlLfUUE+FYaudy1nQ0z
fiKZsci004Bu+MXtOGcTzShQSxjku7PtM8sgOdGrRg+BXdwBo+n3wj4PatO6NzCxlmxOidY/tWzu
PZXtVXWIx+eqRTtoPIiE9d97hY7SFGutcR7Cs1tBTZxuQe+Bqv6TgKyL9q/r1KJtjrr92nEQioo3
f/yKEVZr+UwPeFPec+pm7KTubvcn8W2SkLQ3xd108dq3P1zpGoVgy1nTAUFdZ/nZsLFi1fMs4C+P
S548n3XIpI0leR6jbspvbG5LtibMxyP7ljAbpPfH2AjLRjE0SD+84reduVfvVeogPCWeifbVINSg
idnQGBgAaz//NsvEPmhmTyq2NLVdkuL2jmrD48Zm4zROk1hOA5ZsNOHVw78vlV9XD9J00Es2rJqk
H5L6EakHloTVkqADgOlo52sLk4WZ4HOokv4sYQSUWM0iM4kv//4UpPWDk8fhetKK9qqwtqIPm+rP
KGD9E/m0mUbc3Sofa4wA/uS+zabMEvEBW2eUN71PnnitMRlObRrU0TwCjHeuwsqHuxW81sLyXnzY
g3SiMHMG0S0Q4+vMQ5hqTra7bYXdnaaa5G7CD8BdVAmDg8F4VKwTB5ajjKs5JzSBQdxhLk0HhwMh
4iGVM5djRtkFa21sTMqMnJSUwsSx43yWjYVm1xL5uQxIxI10yqmIqT9aXFPHYrcnZJxpkaVHT7XW
aWu0K+wSAt/ZqxphsxN4zhET9HfvpYhw//8lBVMWnwfEhb2fU7yUcNNzba7gijGiFcb3lN9sa3Ae
w8iHDykwEBbSPJnodolgEkd7cEeqkpRM6BgvPY+zJrb9h3SOnNCQrgUluAGsWPmpnb/kZkLs5xz6
6UK9tOS1YhxEk1nyRKuc7loQHtCamXjFfwjxquPhQ89qJra8pZ2ARNqTheVOBWHS3UCpwlw9Lo3k
xDT1W6SInJPE7bZ2QdaQzISzSuSMT1oK2uSVW9rJtaOIVoWcdckrH2PNpRB47ZLPcSgrTEPbIW3C
pdUlnwoVfd9wIbvGkx0Ox0AL0bIQvXQGU/+g51x6ltVAxFGYaEIlSMg2Cm8R6yOBxR4bpsABmdSq
5OiMsbmwsBqEGhQMsmj5YHjT4gQITYDuKUh1/THySQP19Cj/iY2NPzLNbWyjvqSCHHCR2PElC+cR
hTCjk1661BGJeE10ZA4ljFZbpoe0ksHTXOaxcEHjqeeEAvg+/FCeInrRJ+vK45FRuYHOxiVoDypj
Px/GoY3iHbeWadK5F1jJ/V7VEzJ10Pe6QesXjN0yd4Z84zo6QmcXWUICQEbU5B+EcLdsB8Ftic7q
sRiEe20yLtRoGojzo2nlRlvWVvESoPl9kCl5kaEg/8HR+aaqC2C5MP82Wyt+y5LgqRJdCi87t1ep
X6x45n64LrUsPLVh4Wj5MvCZGPgs7Y6YuXhvp4D8W86MVpSv1X5KnIxpoSwPfsFd0MMH6KZ4aTkt
ojRuNDmHugq+xxRqprBAMTUBhVv9vAPCKuPWPl1EyfO7tvUlmRPeQyjeRa4fyYzxjx1wDFBnHRse
XjOThP++uFrhrFIWcfButOqxrJg+ByVxlxU45eVEyRHKWZCoj/kh6LFHagMRQsxaXMt5BDC/duRX
X12M5oS1rrffPPnVNM6KCPgxeayhtFko6iFBNKT9pGrje5Sb/P9Ba3NBXyQDSbvAYxDD3bx6grCh
2WjeBQr0IjbhN2/sFoU7FB9DHnibebvItGmPBHPPhFtBPNo1WPhImzgFSnfOHXpda75PJ4MdW4Sl
t3ACvLy8b4SMgBOvtLdeB+vZjf5vmzAXyAIdDdW7KXueRV1ziC0Sh4MubEggN/Ayi/zZSOYyPK5v
PScsLXZzbMn1Q+Yb3cIuHmFWW1/jkNoX1HMRvswWhVeZaK+p9hhFzSw2DTCAuUzKzV4/Q3Zfoobw
aciH7GC6+SLhub0ojfYVR0G6Ag2fx+BCNBafIYPbaYpf/DC9oZPiE/frtSUjnlioNWui1Rd6AGV7
yOi9A7RLWURT7LDmbhURYPHaJotmofSY+Th5DeG0TNlOERQvAbgwZzVUYzGHtHaxtpZIMtswfnFm
QnTTJbu2qp5sokdPpcssUsaJfCEC7tKbYBYdIFossTOihdOfVLKG89SAgZJ6mKSTdJPlBGYw16iX
TtBbu7we/YsFqYvHx84xtOBvTEbQ+IqFfcoizYRajnxug/KyvCQysLZyoOUIHB5QgaGQ1bceqhAu
/LVudJA1krG4dG4YHhqOTl/DkFFU1oIMBIbx3nApJ5xLpkak878TFTvtZyI99E9GmS2bKEE+azDT
H3Cz+diRAsOVD3XYnfRqnA6jcwUCjKvDq7AfENvu1FGIFYdtjm95LfWbhgjcJ2HSdi6B0RBH8NjZ
9chjgXlGnLyF4zuOBXwy05yVGl26qVqyOFqVSKU5wIsH248MdOfZR1yGV7eWz/bIMnsqxUqBzHY7
YDWm9x2201Nf648WlnPPFfeiYqCfZfT4yB5esRIcKNxA78YG2SQeKUdZ8KTmuURLrwlbFh0fWyQY
0wzbqVnLVgMuRH4MMhgSRmDOrPMJxdmAS75C6K8p+aBFIAMsLQgOpb3SEXV2nkvdG2X73M1OWm0h
5SZXkNrAbXZWW0BOx/xGlhflAoF0v6aWvTz05tgsjcgGvZJskPMdPVJ8YUzQtDNlPCUT+v+mKPnk
rUcCRC6jzz1g+cmrtGDH98Wt9mLsyawNJaktFsTjkUe01HlwJCYbzrhK943iLJo4dt8yj6E5mX0T
EkbcYBMe/S2xQ841CNFKIjfHBa/BuRPtuMC7Jc/esEVJ1V07YldUr1auHCc0LDYZ7TY/IItwFaTe
sAoSDnjO9Qr5LlIof1Un2JMDBbTGYznr8DnkiNtp3oZLYw8w06fmC4FzyJhpQEUdt/zylv1UarfS
+RrBFNvMhZJ9OKEtz0aihFH1mzS+KTslzj1lPdB392wJWJXnoVzmNJP5qsyecnUPq29fohthZJ7U
JCUxYPfni7etGd29WgiHgo3Kz8S0LOBJLQRzCuGc018J5w7eCTopdzFgQeB+G7bIRJkbVPjQKyyy
C3DCvIyCjyvahAhwuB/+Cm3Zopt5i8BIY/y/e0YN0qjacPfpPwTQGExphqVVx8mqHfqa4xN7zVyp
uRaWCXdaYTFHy9nV1C5dfxyd3D519V1MY/dHhfMyYEnVK5dPwcyjlRj8dyJ8kFpXzvwQ6d1douP3
axsGIWwDDAUKioR1/NoNP5a/Er0lMXPXWm8/w5R1mNlR4xd48tamKWBrjon+XCHjbvk0feOzUs2+
hNKi+bueFdU8O0qYJaTtN/pCuILuvQJ1QT206/0UO3KPAY6ygzbUZ1VV7YrqwHzZLr4Drtei854H
YKHKrbdDVFOdIpBLDEoGXicfHirSRDEO0pmz0B+vUYWy1LbsRTxODpjeHPwbqUC+QHW9iUPmdl6/
LHieTLVaN6QcsuasW66n2AAlMDWPvUx1yIz0Jn4IaXqmYmOIj4r9lNZ3R9b5QZ+YIKF7/6VGDDBF
cvl24BjjpMzvLb+owbWelb56cKvyychm+8TUHkaEYoxWnfDTZ5Gn4zaNtey38lZ29Jp7n07y1ckP
V327LjPJT8u/zaWse6WwjYxTmT5N9poNGZ4NzzmlJoSo82heJnEo9O0QrAhwcr2rnS0FM7/ZNbe1
63eztH6y0GpWrlNDXFQx7xPFqRHqXJ8M+N36bbQfHUjncNW0ldU+2O57NywiQsTnnQvXVs8WurrM
VasVLoX3rpHPJHmm7jrnZGJdx4vr5AzLtzVupXKVgHxFEzt1K0r1L5PCftF6JdmdBoaK0M+HHTZq
5BdCOZuubR49lwWA6szpNpBZSGrIs5Yjyp16pFhefHGs5s7+3W/Yxtc+2b9h/Oejvq7Tdqkb2V/n
4NGUDVd9xYNyGe7AzM0qlpTo7zK2tspVHMKx0FfxtGbF+Vd2wadjz+ItyJ2+xQ6ZjuuUETlGLLZi
5clgvtMx1Q39V6yHDpgbdsHTVMQfphfD8I76oxrm0T653eciyHhCVCmDHD0rKRVdhd81eJdt29zz
Uqwh0upXOo0X3ZY+/EiNNHpPwoO1GhIUPP8whkH9PE2OQKgn8AsC91RRvYQjYr1zYNeL1Lh6fi6Q
j4GGsRgpmHHxGXUi/2Aqg5JuoNizhLX3HXZMNUHk5EsP57D98mO8YMPEIFO4aFvIIfF/DAgkPqEO
dgDnOXpPxm8dI0WyHZtN5S0m9Mwc6xFTWEUq77IvtkEBCZgaj2Sbl7L9yqHzUEnieACkbBmHTLun
CAXQiPXTtsthK5GVJZxlHD4n44nGFQFzWH8rrEL9Wow/IruH6mvEeZ7LPx7e8GLOffFnHWJ2Zn34
pnOsGyxSNf1PE49ZvBb2OdQBSOBeZDXvhXs7u/otL+63GN5675K3DwLY93iRwYfHtq6BCY3vIlAf
fvZ51NX3jJMR2rdevDT4D+OTC3qKKSMjWsGWfWPGezt6Hsgd0VfcGFXw4hqvRv/dp3+RhcaLihQK
uVa/OQYJ8dO5BAXrgH/bxQVRBiUOBXQH4tBGL7X7VDQghwmcW7FFT5yv3lszcMQggLvda36D8avH
8cqq3EDNGb3OZthCnavk6IklFlkDGXFHy/bnm6zpqjXCJWCEc9pQ/AD+1xrW5repMzK9a2Sx8DGh
t4732DcG3OUJ0OLdmIBWfM9mZgCWsWPh3SMa2yg91cmraxK85y3lO5c0E3gQoVwIWNhOSbEbgH2c
6yWii+/0THGQkUGt7aNo0zSEj6F73nLCOOiJy72ZIDM61hC3Ynx08UwDJeTGJiFxSegie2PdPDNF
8EPICseqwPFICN5DIdigHQbyrYnAIw7ZfwRb1kKWNEG5vAvvDtLQ9M7wJCfz1yp/Mv+GBMDKwH6x
Li6v+HZMa3nO4pXuXxyok92h1B90be2JDSUOLACg/8X0ZLo7PgzhfCXmKST5ciQLaKXmAvABpSjm
+RYyCSJ70kfYm6jgFxZKGBx7sfQVGtcr32EV26aAHLQzFTEsm16s7YGxcL8wcCS21iNoTTe6uMal
Bvzp7Hy63WQXMV3Hf6WhhD27lGvj8BB1WwSd/bivk2vEKhjQa/yiFSeaKDgnqK+R3+6z5GMc1uwx
BRShiLLmiF4lTo42aMYJDuxVNgR7EBLFG7fGVs5qWJrf1pmEc7A/udhCbdH9I8TWoHjkmtbsU95D
6iFVY1/5cO+vrhFBf1/TB4W40pt3pY6svPv8L6rObXxpOzQ8mJgwp+G/+iqCO2DLTAMUc2YY0KUH
hEyufGKPb91gEqFMAcQfcgGQx+pQfR2jBk331iRMiNEIAE+xZjbdT+dBvuXaGiWUNFcaavfykycX
fsmugpAJVfTiuvu6uLCmIqAaGYFvglJ9Yqsi03MO682CcHLXzRv/GSkD/Xo7UhpC6bPOHr18GX9M
8otYaREsrWSdjCiBViQyON6wUDl3NhabemQXt9M1IBm84VXPNgTtQ7XmopYuIz5w1At73bu81Yu+
3wmJmPkOBw6kdTp8uMX+d1RsKakc+50q+Muolkk13rDeQHEmsUUCYEr2mbG0YbfoW35o7hwJCGip
952SITEH93DiB7mMbqsL7SGaN26HL2SJLIXXOo4cEv7Im1TXSrxwFqPZo04wktd2hhGDdXO5s3ds
pOaBDvxqnVoGSxE8hfqbcAEWacPbWOy4IFuNHSM7nFXnrVH3BQQxA1qutnMkEtA+TuS//rfFTWXs
mL4QAYpjlYvENpeg2GOoh/GM5hoEq1jsHruM+QipxMz10BKFa9NHeM3ViuN4BbxXIMzMh7PUL8DS
x/E6CThpezX99ubBY8KQcKSH5tY2f1DccirwE5rsV9Xnon52lgIWq4NLAX3eqXNXKKP66jYUOwTT
iD01A8bvKy5R2142QEDcfT+eneaCAx8QXoEl5Hmw1ny8heIF4RM9Y0FMELPnD0IhRnybfUnVk2Ed
4/LYQKoTM8hjge5BDRd7eLLLHRP2etoZ7tEzGPMkH0578r191bxWMyvmC27CNL72/d0BWTMeQdNN
drOwzRNMsBmT03RLs6F/i25m9pHYPzyBU+vDg5oHEiHdGwXRmhtvOhvMeIYByR27CQOKsIllPzWG
vaTF1M+d3690J1jK7GRdO64WxTgp9cCX00XmucGZ2yx0ObEIONvttSjO8zoy7Z8DRi4h72AHu9zx
qo1FENmmIp9ym3usSJFiJhAdtYfORzhldbBsYw3vdxhN0wc6cItxSOBxPasaO3zb5y8+LCd8NcE2
Em33TEHT8TgCsoR8DQZR8xJ61WsxUBxLdDMb4vbgdxJHDblST5eW6i+9RehbgGBkjyHXWkU/Rtb6
fCy4hppC/xxMpP9BlP5OffNZohqcrHbXzp23Hrb4iBuo81BHTv6Y1ztEzm/Sr6pbkZLqq9eatSo6
8mQHqK7Q4VceA5KjCackT2V8Qz/AWAApxo4S7wivfAIJOkW3Yg4uH7yAep7V6xSX0U1J00UPOOCG
LQ6EcE7Xf1+cuH0YujReMq5w5jw/dbFoL4yejg4EBekPXXqumT+R1m4nzya+OkeSqpVnkcePYkWR
waZ4HFhFslLGTuAQ3bpLC0a0dveI3QXyAj4P4itsQAXApNBc+WuVW+6REKg7UiHrxS6dcR1jaj6N
YagtSpkWhJPRADapq54iMtSnVj3Xbub+JKkD/osuePTSEm66tbBl7ZwLh/FkmIUROCaLjGsdXVpj
9w+V8tr9hIfOKOWZhYc/j4c4CAsoyYNlYMZXaUnwbUO0MYNPkvdkz+Z9KikRQuesu7CpGbTN7pLp
Od7qhUladeIAjBsBhcD3OuWajnqYnU0mWvpny7TODXfHGu1IAd4s/wk8m4VpDcg1aBjPTKWzbmf2
tmm2V5ByN+HzDDX64ncctj3WNMN8xJuHZrHMTFTsQFhHg3BkR0MLJowG2WuAn9qds1RlM3mrf//K
fv73Thk7jJZGgLEozdMIXVQ2pHCILsnIY+mxdefmisaP3a7zWIniI5JVtWuNYPY6NY8I7UIuNh9O
V2xPJ63vl1pDLHDj6uN7U7v47AdwWvrAJ4/ORHvuJsIpnOCetZFzdS3Rb3MVfwUsdpaaiXufXhcw
v/TYt5wRqfEwiLij4WHp6XM+0sz2G+zKf6OutqiOXkfIJ/XobSXTxDTUF47lmeyC7e9Q3p3MeHeY
Uy86T3U0YkazQWREteXjum0kW87aQavMwDedyrVBHTiClGiBhaxAV6bridzHPv8d7bFYY+5wTdvZ
8EGWqy6fvgq2UEaLuaSr3PSAimkdS481VS7ClbQxOIHCPY9iq8iQrAsoXmlQlUsU8ic/q3reH+hz
INse+7YJ+QXnnXpXnCOHmiKnB1un80MheBhz31kym0N0V36HWvo3SVZgQFoPvLpWgjyVDcj1VqeJ
U3q2gl5+anNqyEJg56q77LHVxGWoWImluf4Juh2OAlMXvzOeemrgqeZBq9d09C6hhBZdQzbI4KEY
9LsAnzyFIt0lUB+2o8kxU+dfyVhhG85Y0FvIWH1NpyeK0X6nnfkZ1zEYD42pbw77x0Fqy5gwWKi+
ThY1eRIx7CFikqJa/0mhz7dGCzPhAOeQjz0nXj7Q2r30YVZbxUYG2WMZgiBnh4lhWL1kxA/Q/+eI
38bvymtblL7I15l/mGjz914WlRte1kPo/bm1lq40r8oXxiCrg4m2pG/HdquNJXRFNq5FP7lgJn+U
RplEoXOf+or15NiRta3htCHMcInPRObpsCymm9QJboa80nvNPgUraLhYkEqbuiRN42pT173Ar5N+
enZe7OIKuVWdb4caOH6oNwcNzZQXEf5sqAktu6Q3MKrxnFObSUncu1Z1TK7hNbgaCIQWodUiJL2M
3RrSNHigEivmFd5FcuiT7tUGk6uwnfj81Go0P9AK79LABQb90SkmboMDypzY9ZVw0fGX4TTTwMPn
wc2+ml6z101rTHwYUH2tEWpkhbtlnKWOkm0Zp9+4KwPn3iGCZt5MpzrdrGjyscOYAOSD02RWXNle
xRAY0n8zfGDYpUViTb9lVE1Wik/QELiNtqo3vFIpB1DH3ghRNCLi0wMdDevXZdpPoh7+EdrMxNZu
REFKhlq+t2ydBMp9OAVrv/+xDFABAcUA+oVTNujVU+va48aU5JXrhX7JDItoGyG3daYtE8Z2O92k
aCIzlmFihkwjmu33tSQgxAvrBxtOoddIcytKO1uFeWLuOW4JivKDnlJwvEqtks9phNi3bxgb8XBe
atnsRxQp8DY940N2PLBEHi7E+VsZMOCdqLWPvmZBnSUD3zXOfhUmNszr9qMM+ycvVu6TCYSMFPPz
P3W3zdF/MXwQw1WYTW8m/GvleR+T4WX7uGLGJMKexO9wfgDEal7MBvmn6yHQQBToEp5dpEb5RgQ3
5Xnx0QeR+MJedStBacD1KeMwQXrFrYeMNBoq65Qr3OoavCypeDjUPjagYRa/EWHQBQXDOb55AC8j
UJsMtsovefAyG4LKgrBunW3JMe9oW12kTWaRPZRZvJxKt7/EEyZ6RoMclAzs06S5K3sEDdUS0V2r
vDlXWjRx8TH+7cdRnnvNZIEjiZg3k4JFfFDTtPAFTlRJrOWn2ZJhNDHnTQybGVHYHpA77GHA2JzC
fLFL96bwLsC5YNSJ/wvKI+dbEfRwEUVMBIMXYfIV1Yj0Ras2eRtP56TSJm48jtJy/sepyp/phqpy
indeltbDqu+rN8ADxS7M/BajEub5sLOQ+ahs3zQmZjAFgBVKX0/uGZYm5PflYSzKT8oDstWx1m7K
3FFPsRni6GtRmUApO1jTGCys3rQXjkNiMLSSXoiLH0lxmZzh6kah2s07jZoH7KXx2NejCENIn40D
msVW4cPJYeIT7uYvDE6TvUqr8DmPY943N33Q6uKtm1ztMdPjc+6NPYgNVhGBkNVFxM4Putlflcv6
UGKinob20ArcEHZJJVeBVcJmF0QkcLaLiQLupGT+KXyLzL6GvXwLmodyIeTIa4dlLBG4VFCKsP4W
UYB1C7Hg9J4BO6oFpIvZazkhFRkQC49yZ56nSZ1Vy9pbtPFRb7jL+VswxmuIz47BDrFJi6Pl9Z8m
di1GIZy9cicC7ypgdJmk27SiwloOpRUNglUeUUNtUzgjeuSdixRhEh7pBMhjG5g7ozSY6RYXA5dX
QRaElaMOUWgvQtzl3NoXBRUYIQJppaitjfjbQOxSGs66a+DlI6bMiGDKq2c3/1VDt1BuefXpDIlR
uNTY6cZaA6OhjpTdlKKMuqryjfJt5yn3KLTpNQer3puXtrW2lk/mJAYqF9wPwYwbFtYrDSK1ofaO
Ex1FlO418Tn01dmsuIrH/glS1c1sXKa/qL1rHoRZEf7Vc5ST+LVlc5GauhgeGyIdN3bACeTSKrSZ
cwuYcrH6O6dTeNasY+IML6lh/Kre/m1M7VzSR1vdQjedRwfqCKKJSySM82gYjxYNWJH/+twgJssR
LQREXSOYH8kQaP2vLvfvqPo3nmDVYuJcyJ59w/9CubZqTXhAzrjtBQLRuaP1Q5YCIeOX/DhWhE8U
wPc4MPOB2So7mQ5enouWxnxJQ/CtwsEchN0RXkdJGEIitOdQWg9FfwqGZqWn/V6N7c1jth6RKBzq
41NbgYJDWZ4jdgvloXTDoxAOUbAFM9NplRNApAdIlbNEY2PNcEyP/rygISOQhtCimUukPVMAxMek
e0+qYdVBJIbddZxecs/yfS5mEjyRpX/vKyRL5QhVs0q0Xx0ffp6E3xOXYVZbP06enGuQUIMLypa8
cVLIVUD2aNmcwookEg3lUZiupqvEpFROyVuvfIKAggmatbcr5zOnnTUPlrZNeJqMkvqToZ8LasfH
nR/7463LzlX0g11+QdzKEt0MyQASvx7Twdh86jNCB5F3ok7lkYxDRG2SOFqks7fCY6fDXK7rOZts
xp116C10J7+MY0AYnBRfuTsTlcEtMXNdBSMoO5Vm8+6rvVnWN1vdp8Cfm3xz35cM4AMGwzRFeYCW
AExmE+p32XCFI3DNmwLjAOOP7D23bGCoE76rumkQJxoG3BrubGhH9pBuZJg9mnYGeNLdln7wGoqC
RKwIkEP2rTXcwnlBhVBR6lXMkgRSocqhptHWLRh/c2ACJL8Tz2Mk25x75uYOWDGJUlWLf5quPmMs
O46QeIp3MduPci6HCmmqJJBRi9k0YkEHpbWIG2shGeRkwYr6Eseds7Pcgr16u6hsiG40Xu5Fd+17
VjjLSRuRdztYyoluJmdCJNhpoB9NK0VVy8M0KCHqe8Nrgn0Nnt7CHN1dj0NMhi7bZUqy1jjFxELq
WbFKI+dlJC4BnirbdpuZR7T3THouY291O5x8S8utNw4lO4eJd7C76hm9r9u+lBBBDVx/bMsWBaQI
oyGRgXS8djMQQaHh/Kw7iEpEJ2R/gZV/lkRYWJrifp+cx7k1gFyDl9B3S/598tHhMZUl/ZH4gNcc
MRddxRVlEEMMyB6DxFjH4lJN03Hupezgy3ecg6ARABKAHyxpznFFgBM3dH8O1InictVUv7l1AFAX
DT82WI6aN1Fm7Voj1tOLjnYJaTnhNAigjg825n300NrRSay/Lmp0YjpnQKT1oirz4mjaNcsBwVdU
bJt0dNY9uSVdi4/JH9LXnoKytCDylXizfA+VdoLVSQOl5OX5LoBjac6yQdQ+A6kuUudcztp7zIiM
VsBiQK1PwyuiqKtiXiu5CqavHDtr0YQ7H1GmZp/pHX5jN4oWE5X92GHjUxt7DHajylY9v5dmxGyi
SVhlKmC09o4hA3HL3IYpk2Y4RKzfd3XggxTCioMRLfcFYSv4ihOqDIajwoUOz/EWwWdDBi68ct9o
yTEv63MsjMfCZzFDA+FMTPVpB0FVz27MZNC2Onbmles/piyasUzaHzbhkWQDv1dsTR2Q/kaEfSdn
S65RVg7ptc2PsR/dhVB/ItcOUp8uVYPaQ7/VYZQygdLROP1xMB9KYgOCABX9WJLCTigjg66oB6aT
wJZMZj1/z4wTMdt8+nYsiSd++5jK3jaeu1VuOdxmfwHzvIDXWhbDMdWChaz/RGauM3b4UW2tKowo
6fycJVYpYE6rUFH66SsSwvfA8Q9YYDCZWyFYNkxTQOHY02ow6MXWxM7c420jEXxhlMBdwCrrLeuc
4b02qJIooLQkWLRazCKGRI0CjZCFDEIt0DT43Biomyfjgwkis2HsXOh9TA1Y7L6why8aF7TQF4PP
OthWJTY1sm1aGwMBl6wEi2InN92eVrS53Hv9VhjqqaFzcBkfBA/G+Fo13y44TdWSKYBTykCdw+LJ
IrB1xIkXtS76oGJX+QRiFPo6zzcG+mlfJFvNZoKDc6g11blljxXOT1DnyyLSLR+hejpvAy8HAT1l
IsprCEDtV003KMKBh/szALdFD3a8wYrWSgDFSA1MlPY1UE0pkd6N6k6w8sAaIeL6aJDGoPnlIbFw
qwT4owfc3mCjOlE8TKCQPRgUzSbozNX8X5Hk+zj29qJp715XrA3Rrh3BBBwgn21Cs7CgJNXuA5B+
Dt1qTYjgqiq/ZfY34GjIAOfFdH4qX+M5uNO/wskmz46sZxxP65ERZlzDUiOvpLPONEknorJ3LPxZ
B7A3y6NtJn9S+LNWDoC6/Wm0d4dPzdfSZVBbOAfIyyuMVe8dqgr8aDyCeEV7lkKjiDDjMzSPOR8S
7jCj1x5Rnq7hEGLfkAtIc7AAsDB6GFSp9R1RrE1SqUzeLKz3PU/OCY9eYH+DI1yN9SseruXcKZa8
Zg3dRFLrb75Rf6gpOsPh4Q2mxaEOD3t841LsoMQTnm5WP2PsLTLy7FxtPfS71hJIVfij95L0AMdZ
UPLrxe4f6silRkzGNE8NQuWzWOWYGcKrrMbnKSLvyUy3ZaY27MrXZo/VgluozyC1mPbaSE8OpiBn
Mo+Tg9SIltisgxPpeBIWVsEcaBNH48XsKoCActgMur7qMJ+6EEtEkd2QGZ/jvHyYXS7KYYySIA7Q
GaeJZWlosNT+CqgXg+fsZOQsYt6CSDexarTLeGxWYyQPXLyLsH9tZYxADD1W562AI20oaDFuFNuY
ENYIvHMsWL3TnWvQMHq4HGQ6Z3VIPogBrKBAsmHeDE7ElKGmr35aWi1WT37LW+uCiquYm4Ax/1d9
MG2ihOWhTLgD2Qhxxg/A0dJDWOa+aNXN7z9dEMhpfJdaT4xs8Oo2KCbN+Kp7qO/RowLZ514Yfk1L
33c2DWANxv1/JJ3XbuNaEkW/iABzeGVQzrJkyS+CLbeZc+bXz+Id4KIx00GWqBOqdu2gxLueTJAq
85Ge/AadQu+Rcg7i4q9eABaho8IGyrSTjy9Booso9KjWfMJJyvxFWvumV94tVIuwGPakpMAzR0pY
RSdTbeDQuKI+VWw8+JVgJgX0nNwk+EUnCDMYvICGMR90ZtAkBUBLCyK4M8KAfKhmBjIt8+Ja9xh1
6gFfDWxVNaFbApoBb3bpIGbxMHqX+geC7bOvZs9HgtBbSMOvwB0xxTWwJxXOYvOR+7teueUohIYq
+s5Q3wzV4NTwYDqiKWfV8gTDzsCVV/ioRNyFAOnGjrijAUQrejmBgWKqw+RE9MLxF7oGRjYMgA3B
lcLSqyT1GIzDxyjjHjltImVfVujL774BEKlla+by4bSRLZHk0NbROP5mXllXVM4rMVeW3CHhYdRV
fIR4P2LwYZsWrjbEJmJ/vGUMwahQ4GCnf6hI1Gmh9LVHJsGGcLGiLeACFP2bIGGpOaIbEahztbdM
9FIvHgC1+BgLH6s8xdwNqmm3bf8ZYMqbvOgtrZUImmPymDBsOGILDTsNU0yw3PEoziW0pZMlntZu
b8C7RhxlRficywS2iPEy7q96+FUY9Rm1ArCz8R2m43eLP0CYpwu9k9wEZ0K/qHZD/+J8BT9RZczp
TykAdcBthtm4gPqkvtfhou4WqUBh2ie7oOhDJ35xCQshR52foqi2zO+mt7xYiD0irkPlnhhXocWd
Dwtp7FrifgDfdwM2wqvYJ42ESYToGgPmkHVt2HKL84Ip29DQ7L6BjcLlU7LspCFZx7rBYUvVOCAs
OmI96EEWOCTTsclqfMX6xYt410Itofuix0Szg+kNjGD0Cn27SPQSgViOhbS+EozATdFX+gQbgZg2
eIlAcObsxXBDuFsih2pSOHF85ATBJiByciw/LEqM4K74xK6WISOTxA1w9o3g1PYBwxw8joo6xa2p
xl5IOTMgWISoABrrMHEIgoDaYc/kNsKFM3dlNCN6G3hwMB09mK1pCPNrGdCohJQQRRNxUeBAVynM
Dq2aa/KKYX43IApxJI1DenoEuKHVGs8LEaNh7RoK6Tb9UtqLbt1ENbR1ODwKlZwGIDv7EIwRaXE+
Ody57PEuXIocvrPZm491JhxldMVj/0JmfUmbg0CrJhiDl00IzPJy0SZEoBI/KhtcRsIjcgYss0ZQ
9FHEAOKOkq4X+U6EPzLyxgKrc2zX9axg2icvIgMfEoAWjNgkFfM+yidhobLnaoLHfFhAox1kFyVF
5YsjNv6eaXmlCZT0dUAn3KuPgRcq3Gr4j3GNRzKKAlJXWtFcjJSaYLuIUA4omZv+XFn3FDMCPpqC
XKlUJc+ckFnUENkKDoN+JXbM7YvvUMGhQ4Ix+pmb5xpudnDiprQY2o6k4O205hbB5Y5aYNTs1Am7
/oXw6l1nZAdPYDiHItjjyGRDYAqIi2KkrOT32viXQwGdlMHpISHL5iqsXZk1ZrylPlwwQZo/+0Do
lF9AEOXab5K/MLzoWC/LH6LkttNJ509MbopupuSLX5W6QcAbY1ww7HIcGFI6CUF+w9lHMZRGR66X
gKRFizEN9Swjf8LysmtYfeTTJz88Szl9qXzAo0B0HKbvPvdGd2wDMNHVVL5TdDDMWaIM+8zQZGpG
KtGchlfoc0yxg7PPKpJymlTAEHIl4QFxseoJTwE79ALxOXDjXNTiYoScXsVUI3Iq6JyM10jAq73W
/5lNsoK1yl5UcToc1vi72JjFdAm2OF5EcW22DLB1ZnykhOTzHLt8UTUUu3msgnmzgz0+Rhe6PaYd
0aoXfaDvjHwvIg+3AyrXJUgz2N6h57euAW2nEa6zGLPtxYjjExw/F6zCK4afgrlmKd9z/VcOlu24
rZuNVbBn+Iawli6Nn0z+iCNt1+Vg7UlKEixlrZw5VXpV9b8yDa5h4A3KBz3KsqPLiuJD0p9N9SvX
ZUcWbwLG5jI+WZ1w6bSDkpy68BHq/H9IVpXPkOrcjBY0BdBTcpvof8zxVOS/5ut7ZHO3Fx9WMKDL
uoUR2IEAZDKOyRxZavJ4CcjeSZ069gAsuvXMwVqG5st63YVgFRKjouyE+Gqwu2bcb8B4SmQcYqR/
cvLVNufY2HewOq3iJgaMuZnvxEwl+4CbCQO3llUFwwFSehH/KS3qSyZ6WG9SCGaU7A1Xqmnn65FM
dLqGor+ICfdnB+9lr8YfcC6p7xvGvmttWoacZACnEGM3HWVVyqJ3IwbL6vFc6l+NeFTIf0XeDQXa
bGbogT1irHyTE35u7erWTTC0q6IHJZ4bwjgBKrdDhS9YZLT1bM1bqtwncFtp/xIPZnKs1G2q3TN0
IETPYmAywi6B2zK2C4H7VgCHhl0O8Zk4iwqm5jKW3RnjR93hxwsg2L5bZP9EEcKORxh1jHMRrirW
j8pZjd9XvCpmMWN5zxLA2YWplE6GMwOYPuaUJx3zI0wFY+RVnhL8CumAiUPgTma+SSUmBaqNkmRR
NTnkRExQl77iKfkyKH9jarN2HobQAYwQRGSJYvE3wEOI5aUV2747SYxQOG6t+jaUO43aqWH4ykqX
unUNAFALCqpWOhfmJZDByEBgwEocI1sEsYhdFHetDt1GA83iiFLK0O1YHFV28IN3K3IfTDdNPFeQ
LqvyrrabVr7V/W+RXV7WmVYfL5EvCcvSUvJqiTnVuke7IIrhAz4/wB6+skJznlCaquIP2emJug0S
j6VvYpVOQs63lX2PCoTweT16PsPGWmQ6Fzth9BRekAO1Lwn1rbwFGm2ISQz+Mdw4lR0m60YI620g
dNczwMSSq2j+KOZp8snz6mhgPqeAPfVVgHMJQHckieO+BBopw1WKPkr5hm+o85/yr0KMUaVuXHqx
sRn0T2vavDJqH7z2jc9KpAve5skXJTuNz6s7VYQ/zgbuwDxV9xGEb6ax3JEY4LJ5hzmv2vSo+sJ+
MZOcM6pRACgx2RNJmFsL/hOtc9yuKnFdxZ+T8VALPInZRlrFQscOH5/eRUXjh2qOi0/50x/W2adn
FgEi1IIUmQz++DOzDnUdeXr+0QP5jVcaZCQlV1QuEbxgWyi2UzGxSJ45+Tu8K24SHQ5obUtYhEEI
cNLkS8n/MV3XFBHnaOg9MI4SGmlV/U2Tixh+m+q/UTpp6MNrtw1+WrRxnbTv/QOq1g4JGknrUHiw
0OLV1wFxBjiZYUPer3RCBYQXdlP4hzJUMSV4LPdqA3+2Tj/8ZyTva/9gTm8NsTubCCsLY9pn8jkr
Di2RM3zN9MCI33zhqMEBbo33iPF+F57l5ipCNSZgsWZSSoYByYHPIfayxNVVbvrvytzpPK3sQTK0
nOxGxdPM3eRvCNqgmh838vim8tYFJ8ZBR9qQjnEzJVKP0elHrxOwHMbQwFeh9BP0eIXFBNDGBlN9
3BXcqkKMSgHhWx/162P8qcqbSU5igZVVKmxjpmBMFB2lP78MgIvUCs4pwpOhuPmLFlg2g7UY9We/
IY7esyDao1Qwy2Nqrgb8vnA67q9if41n9JQy7t4nJIgta22Ttv8CedvKTHkuUvQ5aA/hK+faF7SH
UpwKxiLVLUnuTQlbB1MWZVEzU6BejgOVXhPOmPIrTcxdDhrWSnj6iv1Dj4+Jz/DAkh1B2jKU9GQT
mv6AJ+g4yzBw05DKZtGKjS1ywPvCrrD2hfSXRw89wvKJSPBJmE3IVFCzQyvZkQJb6VI325pLI55C
2H0w8bUjyhhayiG6iyCGfrni282QjPfrtPqshnOR3gv1PBlbbTqK0S0sjsHFyq5Z+RdhLvXyvyEs
9Xm+ycdyr8qSEwZb/k6Nt13NApBTZOf1BZmK8trFAds8elj+McjvgdqtTCR0YvbsG+PYM17sfVyd
Wdxkvr0gbHf1DtNNHu67FLYJqbD0d5zeL7Bg2BJm+TvB1pyGr46ZOa0pSd/g6QoxkoLlSQxJB0Jh
aYXii5h+mYCEWfaX+uy4rf5gVJhhq22oo+sbOM50eOAlpCCVbwETykD9aPLL8Prr9E/fCIC98AIh
ulhb5dqaWs0A4CJY/VKkm4YSs8aYtjPdIdgI0cHs/hR86VkhmpfxWgqjxw63yzi6dekmZp6gRt8G
08nyXMT0gZ8Jl0+R/8uqt8U4RM9l7v0zrAapOOT5XpucNj/206kfEZPD+tN2AoZPer2RxK/a38rS
SRy2QvmrqadydgYHVryM8S1ryDKyulVhCtsAcCFNtF1mzUXZINuyaJiQW+YSE2+RUvkDKhFwo6NG
1VCr0bMLeBsEiGzB1OkaC66gjq5nOmq+5GjIGfV/Uf2rMbHvsPrUhZuG9ZEFKVHGoL+7ZNmP4m8i
Bs3YPxE1BNwsdLA3b0ZeOb31nU6HDjW2ATimSuA9+DuBh7QSrmBpaBOal7EcyPM+i7MBKuRnvSCo
DV+8WMG2lHjsjkVSgyYUO5hwxPT8yj85vSJMLmJLmwviPu5XDKQFIiveCrBICHZcv6NUWVR8Vr/q
UdNbq0Ed1vjG4l4depVFqHD1Lmm3I9rsgsKzfRvkgskdMJP8H7htTE9V8epccMu05cN9RrCURSAj
1j0tpLoMcR8xSAelGUKvoh+M4GNq/9U53ndQtnQ2P+cwUnk3bFw0cW4LXIjPMQnWQIqAqKIewG6P
jhkn3/hU0UHXFn9Z4T1ZH6/mmYeGl+uVLUsIt+eOFzf0DjJHQwmRBLhNacBkVmsHQM4h5lf4dNXt
a0PB9yOlkxsmP6QDVLruBdO/MkQhym9iIuINUJzSAnqWsdB7wTNi/aJS0OZlujLK0OvJ5VFz06li
JmCBvK7w19VYTC33YFlQegoEJve+JyNlYeywsF4mjvcoSmiP9Aa692MU7xVQkkgkhUmIDvNhLT95
ifpUZtNB8R5mDbNfKpryqpTXKjxGylFlBPeqlU1Qm24KqqlbFo6eGBjefV8FFP+sjT3KNxQIQDMG
WnfQCbpkQO/OQ5mvGwsmpQ0SQTd9bcFpEZvXuO8jrAiAXAf2pYy+umgKt+VmSWbpcELONOtGIzw1
z3zgcpUuRcF+9R1JTy37bbnS25tFpryylYv9vEjKhrwvLzC2g/EQ8AZKPQXOEo4JCbiQJ8y6aDJu
ABq0vlqQHOuI/DskKMDlYbTjIxLElDLhhu6tXnykD8oJ9yQNaI5wAgif5oxNEaADZO+AXyGFXzf5
XR1P7YiYd53BukpBufFs+YL50+ZUIfAd0IT8aFWI9tF3IgyMgHM4aprx2GbHkew9rtyENNpF8DpZ
EUDFKqsXfovAZZMJDMHJ0NjjXk0eJX8Tc8BCXLbC4lWum3pXcPxUP3NjpiXIPNg1PDkj+SPYh6VG
IcxIQXKxKqpoKZFG4QjYbUdSqMZHN7p99xmP+BnNihvzWw53MnmZaccQHqGkBNrbwhdQkj9SSmyj
+klb5s9EcAHYJdgvCRcmx1jj4cBWNgesKNFg5jW89MXL2sv91ireU/Otm0erfBvAOoDKevIdFdck
R6LdIvogLpa3Ox8zCriT0stujHKw0B59vKsK+oJr6X8HydXStrK159sssm1TX3zsG+NVLf8TK0zR
A7vE83ecdaw9zl18K0H1IwsLBfJ9umXs0Vv7rN4Z4yqh6AaAxQgYKT3wMe07ErjjCzMx9H7RRr3O
hBrcTKRzI32QS08LfLPiTQM/4wwLh0Rc5izGtBaxRotWA/uz8nBYI6uoxElF+QRBCprFBBVXXvqy
N4+BhPk9d+YV3035xSR/b4m43+CrS8iBmyjEsKJrcqmUwWB5Eby9cYtVsIRmDAfXBK8CBhB7CaU0
OWw8M7j8UHEQ1UY73im9DUzeqHJa0HiR5ABHCZ3hi2fCnRKg3WJB0HnJaAi8POEo8Ip6V/qXIKaw
2AzTClb3+AFg9vqhJoZF1vUuYDsEC1ImySaM2YKelf73XkxHwOcEhh0sbVjjyK4mJx0XgbSPml1t
3qboytZhidJ5M6DkA0OqZIVFXBG+eYtox9BmZjmR5B6jPjIStGilmvSxDhDL+AGokyLROsdvBrnT
9wB+yWhKu8jNZtK3iKv5MYVMM7ULxwX0c9A6Y81iAwE1Xxuu75odbrhFtKZ4K7nrAOPe0NE6Rg3q
DL/zZTMYapFEkvXYbdOS2D0XDTHZWKMEOLmIa2/2O1IuxnBsrFPyOjEpbSrshVgJfLrgVmAeFdAY
VHNzsA5wj9WabylhTqw+GunMx0xJhwV3LA76a9NWe2BE579U1FVAqC8qC4Ryc74rATpLJhTcUJDP
6ulk+hep3gkG6LpLT5kwIXGVr54A084jii7JN1Xzjdum7ZNLhBAnXrTFnuf7aakLycCYzOWcwEWP
2n8m5hLCAWID3562Jl2+fFeesw3dXljw2Wtsyqg4FA4iiI5Mdhz1Ta9KeDlPk3/H90oNJfy9YGc5
Y73BYqLD1JFRxYhRKMiUKzdezflkwGNEKk5N5I4f+RNE59U61ugh+vSttTJ5L5OEalvFVxf1u52u
p6V/q7FlTBFbrCYD9TWRjFxc0Jvc+DfHtpRyXr5nbP0ZyVhBvWlufIXMUNXKBfwWcTISPC6FGkq7
3VyQKMn4bmJ8iyQGsx6amndC0wBFomORbRVhSdythBj63ioemBYahAYV22vZWA4pCPx7gZOV3qO1
/av6CUe836UjpCjSGw6vHpc2D4zWCFZ1sZ7NzMIl55yBXBGD0v5mUgow1yLo90kWHRtxImcaWzRH
TCmg3JiEtUcb7YgOGytk8Aucc+Y0aG1+Jy/IUvjkmrapErPgdPG6SkjkdkpziXh8Dk/DtBMTbPyu
VmpwLFU4wZccjfBr6QfsoVUSbig2SfSltgib1dC5+MRgfVPi1o6dwv+5TP4FHLKK1/jQskliKtfs
SBkvkJSsElzqSDTx2Fyks4oLb0Q2cCZ44cuWvumA2ebNdzBgac5t4/VwuU1YHnZBGnCFNIxBhSOg
5mXGmyEAXAFo0zzVp9cWdHrLF5+fWgbMpReGC02Fq4+/85KphYjt2qLzERU6TkLX9YgQ/3OiFat2
Jpofes0zBea6zJ4vnbQM/hjdM6ov9aWMLJrQ9zzZa+FJNj6k9ilpJ14HfbYJBbvdYSHV40p/0mFO
mx5Z8DFjrW+s4sBrNVS2lKL/YHUnfOOA30i8Za8UYYjTWq6r8SjF+FYuJ40mY1npZLGuq+FWvQ5g
bULo1OOOg3rIPKt0lNuwHL6oI5werwNgtCfMIK/9AMVUX7YuOZwzSI9CBliL8smVgDeQZTJTXjNz
4DkExYmrQssvrb7v6ytBcRFBYTrm7pzomxGX92hp/nCM8ZYNhvzM94E4Flq6Q8QWxvu22qZQlH+J
vPlFiya9AadNqIYmFrT0LavXdAlf8zMoCC+s1/JrQ3gSceRtPW+ALF/S1nVZBO4EFmJ8vxqMGBG5
qu+p/U6MB4SGKtlUkwddAecvsdmoxVOnC6GXp3XyEPn25epVbcwS970t1QrblJEseGcB10s99Fuy
jQcCOyavbZYoIeCnNOI6An+rMXvZJJgxWUfg9QCJ8/1aXutPo0cdtYBWzBQGrjoIpgnLt90xxuam
qRlpkVqyJJSF0Di41aDLHF3DVyyDu3EzPDQiYnrp4vu3aNxrySZsvTTZde3O/00/MpzP9AUdxGtE
jeM8ZST7Fmm+fzL8ox2JO0Z7EQUkVlsOB+WO9oj1ihsYeGK96uKVLO+4GzkOshqIftHIS75mTo0I
bS8wGfdkM2OxrHN5cgVyRmRwWMf684rvbln4qyDadhirUtaj7wU9KJbaGiHeipVYLfvrCBC98MI3
lbHIIAkvQ0BphLCcDXS85+LgaV/6b/DHLISymnKP3ybFknKUX/m5PIz8Wf/Wp/rYf9CXj1eqZVkk
pdCG10ZCR/6DHgh2G6DCm12ZX8Uf/z3ukFzDFmTAuUg22RIZKJO8clv8g/ABBXquL0Qq7k3/w5iL
l/5JoWPE+wkz9Gexl7foXt02n99PeKKg34VPTAR83UO5ZTpRvUDte7zy8//B5jFFm/fEgKj7FyAp
vXDc8/Joz9iJmDZryHm5iF8umFP9UwW/KvNsVkHqWYknLdWrgGHXg2uk+o7OYckhaYufL/Gzqrkj
nfEDX0zy515Xvjb4Ypq0ysRN4C8irHJblwaYPDQ1XRtYgPrwC12+qBYILsaGwZ1HTYSmvWw6EEg3
Kf0a0vrBSd+cK0Lq1uOnzsWDcTRAJdZaVGlz5fNCbInw6QHfUePO4XkbNio/Y/iv9iuXMGJ8PLca
xMCch7ie0hesB8KyuSdhHTMMpCgjkpKsBsVl3IPktqf+XGjcASBI89koWwt+Lf6FzCQpuzDh4Qfi
pgLB0ta+8EzbmpnLtCjaaJo9upXNjS1f36prfkwHbQ8jPVrJb4pe6zxu/R/JWBo7irIHIA1+LSDW
0fewFE78hRxyaJG4te9a3RcMRGg5huWUmtND+ppnl5u6cdU5/ZTfcXIu8fAjJhcAnN8nbw7Mx9U5
auex/IqRQs2gHfcVYDBicfx9xNE68x72cvWAAMEsuOVMQ8+rXHB7oD/HwSXi6SGY6pfZFudA67XD
1FlDxpBcdWZkrNLfmlpiO/wxnidanp8Jfam4MELAEpMEdXlrrsbPEjtBEDwKB3D83KbLF+4824m2
4luB1fiXfhjf6rbavI4c841H6oaXLYXf0bCB9P/K2jOvIc93g5e6Y31Iv5QEVKboqpnJ8LlIwaHR
aUlIw3ncRnpjrIBhp4zER6f7w36acRX/EyScfJbmoD6ofqn4YnZRe+MjWtxUha0TiIx9MY4hs8E+
giZUj+gUI74TJOE5FZJrHnkN/Qjtq9hYEXNld4rABW2cJWzpRpwA6woCUXNITWK77OEu74wz46L4
owRh1m36IXxsYMzIqd3Ohc0MIe0rPGbt+nMu55wBY5nEwx/uhbEZWe6Iim7yjlUYyN58YH+PHywM
afDonpM7nwPOcfyP+k1QNxNxV+xP387/kbyilLi6rusnawqk0OdQ+o2t+ZlTQRhf01LzIL8Dai3I
uFt2DuUIT/11qFeml1g2WKLzN3k4kLhMwP5Azt806FzSP/2pc5RldY/IcC5/+CpX8V/rmIxaIxti
FcZroFC78s1z1fZI/5aR/QfvfN09schByTQjS0t9IT5wGAe99ppL883BCfl7JpWTlwKw4OArYgv/
ADxHvoDMNqExriWAEfzSkek5dbSkgw4+C4P+z8nklYpZL5FhD/GYfAqRo6W2eBou1LR8r8Y2PKRe
ypy4cFCOK3yr/6Yfgw2KZgdyxSkH3tzDoHr4NpKUrbH3ma846tp8Yrb+iQ3pGLF3WSTqullBC9wB
Ig6OaXg4Ah/MNaYaTrYzrtVbWMQ/2ilY5l60Nh6ZC+a8JAI3XH4c9TNSc9s40J1UwyVSlzUB2niz
qns0T1BgV753JHqEGddCK9zwS32yx5tPRJLMroLmYBygXovwNJe6q1z43FW/0xgZdZCtyRbwdI6t
Y/fFgQTKNF2kS93b7SM+tSeOAkp6Eb8aBO4GtuJQxexJ9OALMkMq7qyPmAnoy2FWY+C35rAzYWhY
SPJtkIbgUB2SQ3DnkONoGdh1+IT8C8Fm1taefY/RduCo1/pXt+jAbNyIOXKqv5JoMjx6/jtAp9FR
P5sbcxmWLh3G8N+RWX6wQzhOePq4ReE5m51wRWH8k8KY2IeHfCNc5GePQFOw8abi3eARzRfLMBzT
s5l1SZ4N+NBsdUV/XpwbVtAPloc8RTTXeEHmLjQwl3l6/sb1gI1dZOvuM8WnmwVFuWWXf/qm21Jl
y780a/RvTLiEf+2DvTUe+RjRvQgooCgdXF4yfcgoToAR78ldO6cPsi6vYBnk73JN29JSv47DDHDw
qIOELBN4Dw7Toyyx1TcvDNu9AJaoPKCbFnzShmzeM5vb+CftHn21a3Qc734dfMHva39cfKN2GL8Z
1Dz8501ecjBu5QPrIbTJmAK/zWviyS6kE0iN++wTRiyKhrt/stbGzrzpt9clWHGImDACNtoGhmX7
HrxxS10SHo2l8qUsUzc6NI61q97gv9Mz+lcssZTY9IRGMxM9S1/dp3Ewj0hrduYlX1tUtsIHRW+y
jnaaq3jSM9nnIXMx9pCGGdM7OlgfOKbpt5iXCH9iKBR0mFsDghkc+YXlTlf1S/zCq9PBROgA0/fR
YTcwLtXLHwo9h3GkeWnXxYZ7Aid9NEyugsuIfRic/MGRU/1RD7Wf0nN6autxxRzI9deGw1KHdDCd
TyAzjLz3lcdGP8C6cwDmbabb+Hx44ts69wv5KF6Vg6q48i/Larign9nh7eAGtnrpt5JjnMWFcpb4
DFfxFDuBSz6Sg+3c5oMcLMfwOuegLYO7AUl6g13dIvq8cKa+xQ2wqms5wr1zho3Y2sMmXPsftetx
UX98Mz7grc5vJl7TsTC+ufvL7JPwkMWwrVYcEvgE8SfZlsPPGUj5dFi4wl2FhHC1dt/+6fY6QLN0
c6Axt36mS5oWVz5b8zKnNVyK68b2gs1BPeJ3w2rgmekXaDiuvD9TQcHp26Q7cIyf6YxEzaFjtNVz
465T51/ymb+JC3MUh4Blh2J0dQmIZY2Xy/lfgMUc/9VP9aS6lRcdTstgAa72MI/MVw9/TDrO+Rqe
ytG4ZFsEpymSDTvfcccHd/rd0Em28Fc9qOoOyrsF2Rb2y7bc3l1BXj2V21Vh76bO7Z/NNvaKE1i4
2y5YUiDGNqcitwrF+QbfIQ+iyROBm/f5TU975j5UbQZpbrw2wXN5V4w2PWx4lu3fh+FxJ0KPEXZc
RmjzbOkXE/5H6/yySLzOdJS/nouCkwUop4xc+aR5r121bamrcJI++LvhnL284ay6/yYGlJfjsMjW
5iZbDOucc9Hc8cS+wKhMukBOhr15zX/jtf58LcIdWAQFxMrCz2b+84JIJy4B6TCnq+v2IfhXfD2V
pbXEKi2xyd5ZKAfLeyk2IqplDHubYmTPwNOBhYM+/QLz3zxhOqkvyz05T4/YPv/JW+KOXx43l8P2
Bgtk6+u/nDtr3Q2uR0jm7nC0dqVX2pcJsxZg4gtFAfjbHVF7emhvyp5Swj8ZX+ZHuvdXgicdtC/C
enENBvX9svbiQ/tqVsIBOdItWYuH+F5+93/Goz70+4ZIKHUNE884vBYTlmU2nc5RfHZEX2MKGULx
Ppg4lGLmaks/xI1iRbOHWQKw604s6ZBHmC47EoUcumwnWeNefpl316dpa8vCey14s82PdIEMt6Cz
2kvXAJnA78OwyYN0eTDSoUnYbJg4rwb7B7KJiT6EfaDAPD6AV7njL5WDeJrLhyPtGSSZo36dXdL3
THmd14FC7Bjdh81rpbq1C7Y7YxAEH7kq6TasEUwJbPWDGbtXv4mvWcN/sK+W60SH0p0OKAAMu8HB
xG697mEuzdMPtbhHKLtHupmrOOPiczqkkQuzS/6FiLkTjxqLtNpipujoR3KuLcpjWyLH2z5lP8Kd
90Ez0C5YMEPFyQJFg5gP7G1rF6zw9Gwf/k5cc13Y8gVT+5W4mJdIharwX3jzv9DonfM7UANcOtae
vC7fIpNbKhjmixwC4qW3D9qZNvdTXTUe93LojM/3O7l/mjB5eKn8jY2lxBkROuHtgoZqhVWfwB5T
/ubj0/oGPAxcTLn2FN58j+1iOugumgHyt+b67OchrHoOFNptTo6cHU8BgVO9un79MqYYfhqmOp55
bpcvF2Wo/HytQwqZ6YxPEJpzafnpn4A87HLFZUclc0ht5ksr/QCHk43DwjlneMW76gktvnQxDlxi
q3RJIZM3rr4WLlhIAgE6xV9A5L19NdZXygCGX67+mz6mi7lD5AmK2P2BQoIPOICT62aHLm/HkNWF
Je1xtE4J5ZBnrSns10A6LoU9Bclc0lJnc7drXA6CG/8Q+GBfsXZ78MmclfVrrRm9/eo7dS2uyTez
N3Ae5n/aOe1Tu7SAcw7OHJ5MbZ04ACfs+hOKjWJLbM0u8uY/8/+09YH5ijemx7jehDigUu+wr9fM
z0ab/aMcihRVDuNgvhDl0FHNfPob9ggFeY82koDMIwk4NW3tB6TlS4V37pop/0Eil3sXqq6/VOGj
AuBOhVPQja3Lj2gzD6uzhXKaR/hc2eiwj/B5489xpv/a4wp46t+N3Am4Iw4tonfSFZfhLTcZE3Oa
x97OXfQHjnpaU7A74q9xM3dclCBjLF/W9wZN3jK7p4voUngQfAkMdsKFfoy85tlFtu9MZzqLc7Uk
u/x1EWaqnIzP23u6dJ5w89lcXO3jST7hBX6fb2rtjMA0t/u3emUrryC7UytQWi2V3+kq7Nh9iBzO
1KkRtcynXMyNcv3UP6If/Rkc57Gjz4VpXAZXXUuXnCK+cUfAjpO+Kz7Hk/UtHhki8C5xllgIy2Yj
Xnnw4pHBEuuZnyOdqejCXf3OVrq9CfZ8itsnLqFb1W02w6axTxAAF/+IYXfVI8dJ53X73DWIoCOl
1P5uF6xk+SqssfM6ZPv5p5gPg4cQ/Sh70WUEob5rLsJVtAIH+A884Ow6Vl52F48MxX7kj9Rhh7rq
ufUwq5EO7cL6Eug9N0w5t/1DXsS8kWkeJAATtTtrT7W3p6IS9toGjdp7fvzGlwxahO76yPig3qlH
bT8Ru+nAOVwbS3gA3H+XEXgJG9443I6/rEy7X/ULHrZDjWO3y0vDvZ9Ui7n1gpFwiM6Qye1T8EOr
nK7bE6buJ1ye+9Wh8YwbhULkCf+UJdE5DpznlcmomraDukNlr7oMezhVsWs0d+rJX+PZfnithDtF
eLIEfnsk29kqbZ7DwRJ0KbtvVAbWUud7CPttuMt3lNj5I/mhm91IjrSBtrKz5k7oIF6ZrGgedCRm
b4vxN3SKHPSn1Ydo10fWpdQ9JWYDpEKJzd4qxuoPvJoBiOpDvAqK1GCIGQ6IPeAzdwOAr6mSBB2F
z3HEmquqosaVemPdmPhChHpDRpRer0leZN6HO5BpzNg59oPjFLZ7Qxsg54i4sKcv8RigS/ZzkXK6
msQjfPupHHZmBPbQivFXoVjT8f+/tP/kLJC2U9BHqBbGI+qef4GVYvpl8otV1JJLihmdjsa5lwZY
8Xalgb6EPtrVwyrfma+ZaPM/js5jOXJciaJfxAjQk1uV90ZSyWwYck0Q9N58/RzOYjrm9RtJJRog
kXnvuUodEtivi7TvmP+YxSMRebexVFweiUPMd/gJQP1E9gHv8zARYarV3XJwbOtgWpxVohLJgjTc
EHo9knS9dQQGRGQheuONm8QDCDakBLFWNOYSRBdw9/FpBz53wjeCtV3jc5Ou6DBY40/9/98qs/vn
ukl/sEo9OEbVZ2Blf52MJRBByvG2tHe5abDQuma0Lkd6X7WfOQfPvLb1GB7aGvLQk0vg2NJDnb7w
nADbVz1U97xyY6DIk30c9JOZYK7ofeetmzwXCxLzGdevgfoyZSr4LFf81IRKPyJ9qH6Donp1rb56
pBnjoTx2v8vJMmjMabS2u6FnEaimfqnHSXGoO9qTwmWuNKUd4xVxkFW+GUHsL2YCH9MbWXKGZLIZ
VrbYD4WJoHHGK3SZtnP6hH3caNhVdL5hLsdyqYVavxkaQnsdNSJOxLnihbbPr+4QnRA/9e5rHOy7
AplO9c3boQvLPqugjNEZE51S5bSrXNf9COompIg0F/hJ7vg0aUY2JDXYAlN90+LVyjXPuulmD77O
sdeOlY0rIsSmrSt43kNIpk6LRtEdvcegRuB8enm0Qo3onOmaVQGUpAI5gxnK+zgz////o4yDjzpD
em4heMBlRCBA4SbVziGbNsyrPe4nOBvz/6cDBAqruNxITybMowVHoY55KkCWI3RrjugT5h0/ZkCm
UHX6c+Myqah6qdghoKyyUga7IkzPXonCjEXe0uXBm78wFOJSROSEaAgGah3d7/xm/f9HUfA2gh1B
n2R2MUp/Rsu21ev01gryezoCc+fN1Wn0E3YoTkJ6MK6T1q/p1cRQQQOd9lbIiK3J35vaaq8R0MW1
ZdJRiaqMOLvY+Kt56nCYGUx5dUmd6tO2IHzZvZjuHCsAIK6qX0P0GelQRAd4JA7y8gfPMENeP4Lq
Eofa+6DczaDl+otQZ5LgGP1TpAmUXWdE3LIwth6sa8Q+uIUImZ+79E2wmXNRiqbX3+uxkzvSq9Sq
E165lw6Nda/AHoLdzztbDtQmbf6CSjYHy+yp+sxKAQSLk1U5uHv87wWGdJeQ4DJPmRsMb7VAgjEE
bXuYAhJNVJJCJuixGZEG6J0cjwjg2FDaKSmiq5Pl9bWsbPvo1JIZMhabSG9QzjpMV0wYHPiS1L/U
0PqFqBt1sGI8+cOUeIhFWG2tmPC0wlRocggH0gtbHMzIT49jlX9pZnlPK3q8VUpYnhEOF0l2LdKf
5NJ1zLZd06FVoWa2pBkdTc24BzkjjsBAJVKhsjyQI+bSMcpJVzhO/gGx8pT5CeTDODqm81+aJjtk
kzmoLlkyRUSi5ZBF71mAgjvXe5i9819VqItRQ7XKWjqDJHBRVq/p4HV7mEWfreDFlqY27auofdFk
La9dj3ZN1sk9lqa8VmEUXbNh9I+tQFdkxzgWYJvKymyeAWwPW/Jfb4NhPEAE4IYOw5ur+7g8x13S
0g1mN+LQGqOu0paty80p++kDkv1bFAh5i3VsLUWAMEv3yCmz5myxzrVATybywX6n7aDjjzdcWO12
6EGOIN/k0u7H1K0wPTL7jgqbXN9xHuDkDbrQNtoYFjexwGOIlOfy/x8T+SO7LhhfSW9KL54OdwuM
4qEqbVbqeERJa3UNNUKHGSethx+8yGo3tQTy9kn8Ekh2RPJG258x6SjDDR2LvlGteDYiO9p74YQQ
49HYSXXBGEOAtEZDZwAVCcqRwVkk7wmqRKPQcpwseHBt/YXdCCyNghESMwKC87Uu9ZQkp8jeeHnr
7ntr/KezNt6VN4XbZtyRsrLuCljcWFuRH0TtI/EeeF0HbwV8ib6cXJTpe5F9FXPcMOxyofZRBQKC
jvLJAtyZv8bZzozocBhw2qL6vWnE3KyLmyvc0g4PI9jxCjI8+wtE9LtOeoRcqzn29RloZ4zlkgY6
I704PhE6URhsh1szPfrBDqJXZ16VvTDYOQbk1pq+JihO0jn67k1ev+8WTQLCcgY9T+5v60KV3/Ba
WOZmYIzuMbpzmgdQcG7BM0o8FHI6Ux/GLkgXwaReSgRsdNzT8Rs1o9yY2g/p1XTo+/Geddv0zQ2Z
oxx04myEqlaBaj9AvC11znA6Evq8Gnd9/U867tII2LJt+JVTshhkuBz8+kKwNXYEJDQMoXnzUF04
a8+Lr2YSbOykWeuN2Oi/cQIYOa+OjZGefBv3ryjfB9gNpD2Q6g7bVdQ7t7AaxNDmc9UIxKo8jHZz
LQJmS1CFfsvGnzvSNiYFsoLgoD1pfbTzvIDBFzGfkf5sVNm+JoSht5kQGz6eLaXOg4DXPLr7mTcg
7JIOTc/5qm0LWrud9ad1uyZrLklaQoV6rce76ILVbJOwp3ca6iN9tfG7az8a8y1LML9glqijl4ox
qf/nuOeG449kZr7Bc2ll21jjGujyNlLmNUX5DFRYR+CmAahpqH/Hljk8zDVSNnBl3mpJG79As1a8
ir59LTPG9XWzdrWUuCGWWD/LlwmCIFsRNN6f6rzdZD1KsJz4tMpZKCbLmWXAX2sR+8iVSKtf1RNt
QwkvvOCt858T1uyUpdaLAbIyrfQRw+mUb2idJOW0ppkfgaHD3s9twLfdunDsQ97eQnQKzN4942ih
ZwrlJtMFgLbnjLQNk+PU7H5UKcaVHQUJw86oL7D1V6RMwR+uv6qaGuFVTasIz1RzzYMDydCdPDnh
B5JkY1zXDk8QbtgN2v+YbGV5zj6T+KqGmw1a0mmH5T+S0jD9IHUEWoO11v0wjC/AHHvTDg9e2SER
RlTne9u+1d7TCFwUIjAebuHSGIAW6+JBjqDo+M1n5Y2LCAWIzZVx9G/oj8tYfFu89Jb+6iGQAaaE
CrCmI6Vj+V00uHrNr5BI3sk21h6h4BB6yQYovfBhd92ml/jLxLIC6gPqAAcj43SMyswW6zUoE8pl
g9/UwJFx6wg6QMVnJzSLYZzTgJxNgD2jUdvgidoToiqYrjtIQQMONTCPXiS4QnxZu7Qtv3y9vGkO
0TyI4Fu/X5lht6bqpP+CT6i4Vu5rjsHSFX+OWV9Ji984vnXzqSSb8CcIOakjxc5GgYwJ82hAlEi2
rnMud2au08w8wqbFZUiXpPvlYfRsbJCf3tySlKiXScvz/uXywp/Oim15MXFGJfyvNaBmqc+++m5h
AmQp6v70aqmbEafXmD4y9nF9WAd8rgisUEDbbooXxBEsJri4JquYz6jRfdYNuqmlvlNVvyKScQk1
5zMunyPUCtkI3Wj4CbJmFQ3WIjXhGbA6ZxgldHJxja82RpbMLJ7yHpXe2Y0eMNWL5oOiJgn+TFqS
irBzxGrB18DrhnNo2lkRqZcgvQOgbfcwOwOE4nKCMV+YEBYab+afzKJSBHoYR0bUig75CqaCOC5M
PFjraXjXjTczZC+evieSkujVYUdvw6PDs88bN7Qfmv8XGFuNjRdYv6iQcho0Svofm6hn7zHicSxW
mUUgNQKH6q01d8i48Qnnq4n1t8PkEAAtPyhe/QRJQz5g0WWCHu7RxegI3N1d0hyrR3ZriUh3993Y
PRW0sCUtWQIMzH+IeD3CT3titbiUsaOeOcDuKYqKZ3ZhbBJ78rFmsHZ8gnIjO868p2GkHdpuu+7Z
iUrKjHdXw6THABkuLyPrzPvq9U1RnNLiLW//Qq58bu9rN0RF1K05uIzIyDkRF2hseb0ipnUy/lbm
mwCyZs/7h/GWj/ehRdytP4W0XUKFugCI35SudZ3Ty91vP7Icp/d8UchbTNFM+A9H4oPEP4hWbT/i
U0CABrgkw3E2uy9ZBgL3FhX7jqfX5JxbVCUFiEIG+hGXb0X5WaLQDckdGPmkgfYuSE9lBj9o0FP6
gMXyr2H5mMglgWTOz0cy7Wav3nAX+CvJMxrw3JkmOSzA+Hz9WcSn2N7gr+x9JpP8j+KZNdPD8F9d
hLPPumXeHCrG4lD7CJSBgExHJC6XOpXuWJMKd8r8kGHmb9r/5d1v5/+2zk04Lw3DezW7JsQiopXG
SCq62PMLOd1L/VUkCXxklsNs5xMGOLyk6sUSxDOxTcPynQKgydhVeD2ouXeW82LRn89//OZlyHBV
YGXr/H86uqM0mBVKZrxn/DoWy1+pzkocmvZUsx3rPGSn1NoYNVJs483qfqLuN8u+KvPsceOss4uq
RjLxyzCZomjLSCEKP0BaALrizSILDnC9e8vxYmCVQs9j6wfD2qBN6gneKrqtYAt1BSS5dtk4CL4P
bmnv9fhgjN1SpfG6/o4ZSBvml5pliuyGdWCuc+uS5HdRbYZs449bw8RSt7b6A5tSik3Tx2bKUf3J
oOFNf9eN4MB5aA6RO7j9h0G/Y3bGj0CSTN4stKd4VlfwzZZS2isbUrdjkwHHO4Zh3rXR0eNlJq1C
a2iLMl+DO17iq/T7W2xfuuGU95QDEbrX+nli4H5IQUMATKY/ADis3enQ7cEzWvKl8unnw4XuNLwg
I+GXKdL6FGYdZE2xT9CrD7hr4TZFmDCy/tlyZz4bjj+WN7zxI1oB0gk0cZTyQfRC49/D5K/i+bfQ
dvk4eIbylGZ/rfjwwvpU6f8E/Aw9OlbItIufbrwKGjlge/QCK+GvUf9B58Y/8l6If9YAVBwHlbbx
ccD11HB582cmgBTCJfXUqL3DSQMCmmyRxnU0ED3cIRWnYwWEgR3JezGt5zFd+3BKx0vXftEamb4Q
BGEKFMzTg0NJP67TSOPrQDnM7x5Vt+JpnrpbGt+0MOKW0VftHwVHHkQxTcHagpoTixDrQlo9t8jJ
Gp66pVHw64SK958ByaqMjzVzMYf0ggJRHqVdPxPcw1vu/Vq48jLKzfzSpq+jukPvqIB9SgAf2yH/
qjnHyKRejcaXXsRni5lXd/L7LUHmnXmIg52fH4pwIGK6RJ79NSV7zMtaftd4sSCTe9GlsVhUVXs1
6adLy0QTVuwcA6uy/LMx+COtaI/SuEXBXsPLV+9L0EFREG4V9jZ7yp5gF9Jt7Ad2VJ7ISRHWzcAE
dzov80SM4BA9bO0vSG4lQq0RQ4nOBxBbjS8N+FYl6p0pqLHT3dGsTt4x9V8IoF9lwT9peDTlPl0k
lm35jNZRZ4AUaIdavQz+n19RlbDo+FOxdROEUhYTKxb0HA5RFR1jArGb5RT8Gfan36GFdD+c9qER
dqIidkXxpSEpxsmZ+x82hXIoviHPb3vIem33z2dRiH48gpHllQ8M4cyd/f9kIMPqfdL15wRNSE0X
3h7evelVZa8jyoycVEGSOFfSox5mrzXI33SAdxKTEWj4MSHXWN2sCvod0vtsKg/5jNqupCITerua
6P+55AmFi74++7TFnTml9gLbFoWTvxw1IH6IaEN5MZmIx4zy+pNbfvbxaSbe+4DEzSBY6d1hCH4y
7NSmdrPTi6Ygk0XHEIC8FmRrI9vD5wPNj9Tba15tbDCJ8euI0zheQnjNIWIDrErtjgCV8g2hrz0s
KURG3iScs9S5kpW34QoGVHxSfevs74HJeJiaxHWuLq1G1BZvVR7ek3H8q4AF0TT76SL7rlnjvHb8
K7JXgy82LHGT/l0MuA1LVyNjHLZI8VZStY6UuJ4gAWCd8NNgk3DuyLkg5i2kqjf2k74ztBbcCYSs
geE1ZH8LCVSpf6n8xYUEn15oauBIgWXJCtkw9pMcNQuCEEa7WhKRRpQH0u0V61BtyxffQfXdH8l2
NvsPX62MCBQMxdPJTJ/BVyi5be3PlO1Dhv7WrfmJIdmMjOyHD9NbmdOm5Ddrum3ASo21BAluywGK
pk8S3g0iOWbCjhC8UrrJ8Yr0kGpYGhALabL3/Po9hwYYwOmAkSF/67q3zjjzCDTmWUQXiTJ/wmtm
cxbPER2qcNyyCC8l0nW7uxFL02rgaS99x/F0q/yVYMTXIddwRkRF4MT7jeLAQECCcxTmaU79wbGM
Le6KRxNEPsfF2PgavzFkEUPoq30eAGMpt1XQP80MDw0pc12hecLmLHhaUvI1wrNPb7BJt0injeio
yRdhwhyARYHXaeNZJ1f7Gb2PIL71tGCyd0En119V6V5Oq4EZSbFuyLNuLgUNI3ubIs4pOcqsJe+T
BP7BvoakjUBXr3uPzdVAzEGpLh4n1pF6mF7+yhq+dT578NWK1xg3Y84jStRSnZyk/i47KmBC1hdl
QUzyToE/VtFDugTV/FTRp4PJTpNngXFD907UPhZeS1ySw9FoH2FznatjF51Iepw4Z3iTyeOOjYt/
WgTHHs8VFYSHuMK/G/3RwJbS84m6jJmOhM1NHZayXlstgyCQJxB0FoP+HI73BiiB14VMLUKsPWo5
d1Wl/zR52Dl4R0VULmia7YmNSIJ9iCfMHq8E08r2Rc47vIeZgq2u0P8cjfZ8gbGD6Hj9RUeU0Xdf
OftUwnAe+PUTHdMloHZWQ5sIiHrTYaH06i8ZEg+ILGiWkVOzNv8q8fDhNce0oHwYki5Cu0pAz5Ip
edtM0bFn1NnDOBnBO53HuewdZzoEckWJC7W3UZ5T2iWIEAI+fMXUxYNI0KNO1q898QDkwsXEky3t
+hu43+ghQ0j2hCtk8VmLWEbVUi8/pXm25Wed/MvnjR44UMfF0FQG6upzrGuWO/rd2asy3uzwQZiU
bvRQV892tJyqizer09tf/JbLsovOXd2vxurZqQ98Y58l2uCZMd1jZ/usjcif4QzhCo3RcIJrr2/T
sJzooyaPcvhNoW13a73uKXCRDEP1rThpca1istc7Q6w6NzzZHNwclwgwioiIwPicWcsE+YkfE9N6
NRUO9bk0i9GtQNaqxbQakeJB9iZJgGQ4xu40sZdB4a1qfq+QyjYKFjZnsp4VsErv5aGMM3pu+W5+
rEtKMJd9YuyzNWmQGZSDgG/fjHunJEcHSUn1g/VBuPto+BXMlrzhR47G0QDWmxRoM+z9yFQyOzXG
YfQzUOB/Y/ae2JgxmQ67+iaEy2tjvBkYEnQghP1/RbSp0gtJ8181+41ZvgfoWtwtnOEug5zSkqHB
ep1qa5cYRXIthxKNQn60cSSMHHMViWALfQQpQtMGq30KDCCf8mU3pJRwr9UQwFgLqZ44b1Z4vGjK
H8bhN6s/YVgtbF/bu7FLeBFNmDxdBb6NNYQujbk1/ArsG24aNtACtbZUjxD8enOJ5plc/9HWKP+0
ewgiqik/Y1wDPbmFqH55hd2bE12G/Djh2yBfb2SZ8iLG/9FPhUe7+w3cD5kfCxcaBRaum69+elTM
KWWOA5vllKRfimY5i0uPx9H3sTf8ue6lkzWl76ch6MQCaxDVjZpS1bR9TqZrIXvvPoKkWCe4iyci
oWocFRF+hEZ9WuV3mb9l/l9SIfMK6CbMQU0ug3FZMEen5Jq8v0E8Us57rUV/0L83PifTG5zDyH4t
7QugF1p5UXXQ85sHWdx26MXdIr1epf6zgYIm3o7es9UZhN17gAhmhs1eM68jG5TNAZ9jrZHDPPT/
emd6UjEZYrsO3EP3WXWXyP1kHvVUirsPILLWF6E4NsUaoQ5oqeBupve0e6Txe9z/1O3vwJzLwh9v
2nLZ0EDpeSWZ2LKnUwEmf0PyFbofXX1x1TfRzDBtPhvjnBQnQb0vY4wjk7bRQkb9tIxa9ZZ4G6ej
L00TqcqN1YBjsbmXNhUd7VJeE36dafYSYtMJ7AOx0vZ82RTfJx2f5hLJ5HpHaIZ8dkaF8TroqGqR
Xz9Y6VOWL5MPkST4v4BhBeAI4uHimBA0DkwShf8xIek2e1x9HQwEWAKeuS4CWsi0pKir0WWRK7qQ
1jnAkpyEv30JnxE9m3zT0bxb8SYYgzXD5r3RRARTt1ui6nQ8EHWycrR8V0k6tCQzu6yFAjVMxp0J
OShF9M0SLp6F4bbi5XfZpo0RCOPcHTa6mxW45xCql2l/9zQo4wqlsBKvpWecTIl/jaZkQTu7I/Kx
olnQJPHJL4cGwan/mVn2Dsob4UtLrRerMkcrErlnYOR7AOm7lFjrKto0FMYJq3qOKMbjoOYm8ZLj
7sz1IJZ5CnfWAHxNkWnxZbnfJnBcHxq7S51hOgxdfOi9NjecRXAkOROvS0JYUdJ+9uE18tJlotIN
Q8lGwu8rCS73wVF4AKxGVM30SkpGMXBtvfJmSPZtLAUVXMBm6/RrwlcwioaLzkEFR4Uv8RInOEmp
Z40hBGYYY2DFHZf0xoaPAU21Ut9hjCowT4q/iQHsPNQdbRL2imY3BNlxzOAoQVmjkZt/YvBhPhAa
r73/USfvyjrDzs1ZHdxs3XFC0IgRbrBkGKNYKnrAGfjOgUenDrDhABGOF0XI79E/lAMgZ6cxlNfN
dVPc9eCRKdRbabujJpKhc5yc8W9qBVh6+oSB6PeeM72E8ImSgx4A7udcnupfzB24l+whmECmBhFu
XuGcxP+4k0jx8b9ZnrWPuTaqi6A1W4zcjL1mnKU9kvptoBwx0Lib9mtIpaWPNDpbJzjlpAEQiwF5
lIEU+7pkLjEH1U2N9VoUzOnZfhLpPnVc6awjfEsK8kTqd5EhSrHOFfOZ5L10CHioFw5xOE4Ls0eA
q9BqkMIkcdQbFn9qAnLbjoF4STB0x8oF8uXva9q29DAuhG3R8G+XYmDh7ombdQO4tD88kHgq17no
l3RLe3kK6OgP7nfLKb9j2J+BNIuEuVHEN8gAaZyFop/GUUpLWcwKPrg/nXiPOhy9HsA4wEtFdW1/
Faoq7QO0P160HDIM6uSZqlF2q0aClmY6NA7VZmQCOkQVFFPWyoL+o8oPmfwJqDz0yrw0VJlOtpzo
MbXKf6pDY2s2wWuvO+9aWyzK4MWGhqtvdYS+0Gg7ALYJn9vP/sH0i9ad/ZbLj5jS36AoEe30Yr8Y
+XRwRyBWpX+HGoL/yz0oZlA92itOlGadsuLYO5XDYExTOkE68XQ2sIm2XRo23EbnI8/t70z1NNui
Sxa05MgtowJWW21v/SjZ9wCRhUD7SqafTcYmoaSxn1+NWH2PZFkkfYHRF3uw5T7VAffS+KqNV1KO
loq7288N/ToBRM+jU/b9cy5ee0vfiKHbDRF90yiZsJOCm2OPMEg/YU1o2eWD4iVHK+RG5AP6bLcT
Dkqen/F5tHCF9WRj2mQA0tGymFkkfcBRQ59TNrayNgkPbFGhdBzS9a3LE21t0wHbEdOoSacZNkse
iNw0NH3LwPXZ3QWp3LloJoCMsS1VSO/4T4FrYN2WmCBT2hH1c+hg4ZFwXigXclWsCq1cOrObSZK3
h7POo5cmQsY8yberlWt6xF5/ZGj2mMb+0XK4JpTsEhuAMs2jERc/MmNFrU3/5OjaeYSkmWK99emH
aeVnxbl5Smfb6d1NzmNER6y6RiUnv1vDjy/IPdOZA2xLEjRt+Zupq17OCPw5w9F97lteOxXUbzb6
icT5KutyH1HJeJVRMFkAqkHoWyuqfwFdBk9nQRzt1yYZiDt9TGmJMjNb6iaObGpHxyVumxluRzMz
sJB+wT1LKQ01DLkF21hVf5pAfLRnc3zVIpSYIX/HmEQfXhXCDtMmeNXbeSEtkfpFE58NjvLKb1C1
qI0y3uOGOgurQEXPhDbmquJJoPvY8izN1DcVBbBUSg6hf4azEcYq6y5Vi1p79lVX3Wo0WZ0Q7Tw0
ICemW2/SEIiFh+RPj3ZmWK1L3wWSyGI01vgpPXRfcqkoyu12XD3aQV30sAHjG7srSRJu6YGLtZdk
epacAmjGmzTyxuKtoOyDbusVGMjflM3jo6yvMnP2WgaYJOjXA4meY/0ceDhTgAo5uBmJkVY0ZBrV
LzI9XzWtM2JvQ/eXAUYyT5aGSxZlSNrSNQ2WjcFcPhfkglH2UyoG3bDCwBUXmyZrVza8M29Ul5IL
H2D4oOYX9cyZ+A6ZD3HLQX8Z81wEtHzwIan+Yp85myKjlZF5N9bkVxU7xS2JGWrhlq3iv9zg84Rs
3jMChG0E2v1T5WZLz4frTIi4AnM8Du7N1oG3bJ0WODWZ89jzoCCKuaBTsHFGLVrFzuc4poeAOTib
/UDYb1xZG+W362pwuKHDhhQlFIkzbhfwPRXYbPElcWcedwvhHOlxLd3Kea5ad9nVCJYZz97cxlq1
RretZUmLly29Yg6n3PpSevVWsdUQQcBMhJTSIX8vbNxozr88/yb8wVHDk4MFJ3Teg3IWgvyT43XK
6Sxy3GgYKBEvrMljJOuTTydOG9kNk6/MlavK0njyikM4wN809lZWbDyOOaSy0PVxuh8n8x5eTiCv
R7+LXUtYnwTSpw6meFaJd6hPwBtfu/6FgKInWeNuUFQ+w8an3HfnqjlLv4VXHDw2EbvFgZJ95sCt
/JHiwmhA1vYbizjSup02qnNXUdIudYdSlhy9aDgHzIEkcG1bXWn48PsH+6CP7tHw19gajl1/3boM
4jtmqjJiloDbNXQOhiOOQu9PKVohr+lxh/mnOcBe1e3K51zSznIOZ1q5ZktnkXdaYhbJUWJoND1I
5IZW3+BTLeKBJDlvkbfT0o/wxnYCoBzhEvMxuF3biCpMShu+wzJiQBx7N4nmbgBzAM3bgfgY/IQ9
fe9tWzIBIugJItjeIqg+FFDhvRDnGx45u7Jme+2tMDkvogEikYsTJ/PXwtr09Dlayf6EwbuOPwbf
+G4d7o7Hgc2p3yK0QxozPdz2lwSBpz714P22OnlvzgAmgdmoYFjWut2XwSFCRN65IKtMR+9M6Kvd
gOgCX2Gm7hvJPQcdpXOb39MqYDzHrGiaqRE5Umpcsj7t2ABYA5bymvwxWc1ALsROA51ATFco0pVA
3JlaIGYbgD/dPpiiszAIHFEkRRgIK5HF85nafFrWzP+0Fu3olFxMs3g34JXB7GSI2Z5C4BJqgqLB
rJrMUHRtLmlRP8k7q+PCauPv3JuNgYl9NzllK2Ev2lmDIAwChof9fMjP6ImYCepAHSGyye7BoGLC
RBPiwMfANYUDMTL6KrTIUNCSvW9z+bs6OoIM39Y9Y3Tj6oCj7N9H9dk0WGemkTQkkyiRegP6ml0p
Nz+Ek+ICJ8sEUU2K8zAXHSEmH6WerCoH5aEGOYzQDDKYSqfd+ATdtHRGRvD/PkW3iv1FjDstdhlG
ekhG7feSo1v/E9XgHKf4FrJuNhzuyGvcl4HEl4KBKrPJWpL1k6ubJMFt+v+TYNxpU1XF7ApIeDlD
9sjeQU+UuaCsiNKi2q/t9lNQ81nij5cV9KqzAHMe1ca60e3VJOni9P2bU7o615qcPitWV/Riu0rY
FysRT4VERQ+sxR+xElgW2ol5XsClPufQw2Rb0ZwW76nJCy3xmFqFtk0ScrNYgLWMMyoSeA39mM+R
yqARzYi6YLDSGC9K41jDgRNfY1RKsD7aPB2Ar0I3VX1p+mXQHqZEt2Mxv3Rgz3k5oTicDUSyaQfM
pd7ejAgYQRFlNdWeF2yTt/46zI21RfhNOulPcf6eZbCTu3BbRPmi7sD+ISeTBm0HnYsQ+0uVJYdu
3M97sdVbZ1VUBCh5Zwe8rMOSpY0fiR/uwlQskBVHHJRQsy46m09HsGBlpXtP+xrzTz0FlGTNoywC
d/rTGBGjEMU4uJBiia3JTDVl16LAnoHNYW7PwmVEC7jEcdg4Yb8aZAfr/oHIaWczUbIl2Gp4CHM0
SWXg2apvg37xzYOFH78cianC5JT9v3OtPZvHmWFRW2RQepAcJ6B1r2jwVnru0QalxmavKA0UwF3z
5HjsG/Ffml7CFsV+STutHpdxpS0sCfw5LA/6CHOC0PVk+l8hClLLeMrlt5n8VCVJ6PTf6e9rlFMh
g2+m3mp816kZZAipGjX4DDNVIBEavnyOJ/DEMeqvQ2CsXFnR8/JPehDtBXPgpvzybF4eTj8BfKle
e5UWbFoBS4Ipy2RvpylaK5sOGeLq2k4WGQt411uHsfY/qpRKbITxyc0gfq6D7FVt/9lohTzeaLfp
AXWxZDBPooBdRZwCOoC1SWzA9EY116SLkfsda8NVQiAyWopsuhd8ac0cd9yOARiSa2pjUUXXTotn
YeA/LxribGvjyaHB7c9KPRzIEy3jykAc6Gi4gWDNbTzatxP9AgfDoWG+ymhvvdf1ds690ES6Z80V
KJ5jGLfS53GzhlMYv04uJhYAFEPFdFYvF03yy5R/YdbO1qiBmqlmM3C+y4se9MAxZOPJUYW/WSnW
FQRxBEC02Sdq8p0Vh4hvcfIIVAq8VG6Ohl0HsAV6sMYlPsMBmneyJJhbsIxPau211qomwqGvmn+1
RSJ8QSpfNK3CemTyelZ0xwaGa6VLE4g+K0NIFiSM0RwSdDaFnl4PyzY6KOLNaErob61FXPpkXSP6
0HUQ7x2nP+STuxnTD3JkEb3Y5zjr5vUR6ezXmH6O3t3zkBwynq/K/Mp/f7IzkhA+Wsb8yosR9rMf
E1mRQPsoFBSC2lv1CsU3QqE+/PTweheKjkmN/6uRdIoZMilxzFmnRQU2jEZj0TsgSNdqSPctwSK1
4xyckKwVG23juG5QTuV2eAHy0Uf50ZLDwfX4IlC9VfuTU93KmrEBR3/J8WPg/MwCHvBe+X7Nc2mu
sIYc86I9J+ptIrVlmlAbJCZDQ+80ZP26DL+NQ2+96ipaBSyhFmpYMWUvUdPDNWVvMMFYjPR+LPfS
kgiae+Jc1vFeoEGoAUrIca/jE0qH9Cxs+zlNoLLp2oeFOLVmVlJxX/QUBPjI+mBPWPzRF+bY2wM3
ZkbGA6JjwzNYL8eBWKdSoJ2sIjr3Ndy9ocXKRVmR2pjva7ikaRxclI/6xF3knX3pehD5GfWdMdVn
ZRBj63sQ9pzy1pMtV7JVSzf6anyBi1zQuBmG/zg6j+XGkS2IfhEiCh7YioSjJ0XZDUItA+89vn4O
Z9Hzevp1jCQSrLom8ySlAF1a0mKuKQ81PdhTag2kIgza5CZF/a2yuNFJZK/Xyd6gGD5kpupqhfhp
pOKzNwakHhWDZGF9NY3FtzvWgFBDR7MvUUY4X6xfO6sNJJK7CsIUm6E6ctOpgnJPREiodA41Q8Jw
Y5WnhrNhoyNLZxx063CUlDSqVYydrRFhUPIjNl2EhTB56ZUPdScTYqCzN3Z1c29gte8DTYUOZZL6
rl9Tm6/wWN1cinPxeBZKV6b4HhlZImaDpE7c50wIRq/pGG3YeIPKtCeMUNGXNBjekuqvUBs3atmz
bkdo1R3SUN6tw/AllSe5Z+j1iD6/6vp90g4FB7auuw9KNooKlGpWhJnpR6ZTM0fhGSuj/BAvCHP3
DiGTFWI0W9/7jJi4bYuZXKC5UFRG/T0tdzteGJZsGulfNHCHeBJOdFHck9qmaiSzIf6NUR60THdy
Mpuiet1aA1wTuOsgoobsRR5A4iAWWIqnlQVL+oFaBQgHJUcmUwnhf0XAaoABIvrFkWZEzi8Abs+d
uJcGxPfR6TipSbTdPBdIKDWWPTJswokHA78Bk8r3NvnJH8C6rNoK1jYtwo7KvI5cvfG/fOB8i7ed
9hejSlW030aFXhWOZ4lJ8ZiYL3Le7W0GuHrxW4ojSxkiVupkF5nHlpCl5COhETS2Oc5S/OPKNoK6
x/AY0ht+SgiiYmfwoVMvSoBRHRKDxqkuzEcgVqXAg4AosbHjB+DmDu52Ia682LFgmH7Y2EB7Z4e0
fpnm1hAXPiI4upjbRyzKYe0lN2BiFrs4djEoVCX9BECu79zJnrczzlpYBjnFKjs8AN3mNoyconfi
Ak3cdyJfSoFA5KrBtIeR0ByQP6i9OxFbRkUm9eZTBd7YJgLNGysY4QNfQ7331Ap2NZxNhViZWyR9
ZaJhdEKARX3kckD0eyx4GPV9siISZXx6luV3wwpGc5svZyF+RyLqyEZ8ItYBuuzyUPtUL6H81pHe
aqOmboH/VNToCMc0shAVBmF8XmlftS1PKgXajLxwRifDwIJ1Qp4EucqFHqEeVlc/WkgmzJSbzAS+
JvMsYqg/JwR20UuFIgsEEstEmbcyQSnJpJ51HeGnzT5DgnN4bob4QD7aPcMzQt4MwgRuOKM/WuH6
Mj5IRTfNRrvv1yiDFiaxaYtqHsOe1Z4z4HkVIvKEDjoDiSsnExmoW5indfFjcKeG7JtUZCIWpXfR
LGR2oPyW0IGtmKX1Bzaq/HmAUfOcxDmQ8hZ5VQ0Ztzks4moKav6X6p0QwSNOnr55Edl1eKwLDWz5
sC+In3cjjvExeqbpJIXAyj4rnBxGrVKKfsQZG2skEYqb9MVLm2DbgG5vPXeWZ1JywsyCUApMrxy8
LLuz83+2Z3KOESRGO1FbJ8Kf7XkAKvi35MeHBNHwojCQa4RX8XFCV9sYKNaQH5gxu/YpdWSen1Up
fRTQJx1g1phraFBxVVIgUP9PP+SYbG3mYSmviwQ+TfJF/JayGCkthLtNcRsK0JRmsyX2Q+ng1FiT
K2nRKR9Zlo0fNJZBPQUrPIBc+umptkZ9emXJ+9VH2jZHJrfO93IOHmIQshVC7pJ4CL+s0goU+2Xp
sX/QgAG3reQ9EHj1dTB/pmFXhs8LJwt5gjUxdTVppwrJpllCRMGKz+DBIMjelAEXC2GxDSktLJwr
js6MuNuZ0FYz32mYYHFDL1nlyuTIkRXT6Qi0uKxAIADcGOw9l+wt0titWIv8uyw9q/bFo1DCYPC6
xmCSUSEVpNE0WRbYj4owHm9tl13kiE6VWdWKc5FKvHl8FKB6jsO0leJ8j9nqWZ8RN7BXuxoUhpKt
gcAQSRAzoOZgst9Yq5dju+c78nJBfasrFJulAS9MnfykRxA/o2juHouBzq9zMLld8Syx6XuaM7au
g/VvWZZAZ1ZW6MwylDlkYMMHXFH2EpI3o9ERsndcyVL4OlFs9GBP9dm4i5BJ3HhWsvFfEY9n/JXP
WU6EOj9zZQB8bazTsLBVsfvl2I9wEELmdZI00b9zVDbTfjZiv45p6rLw0zCG2xBxEPSdgd0Zyq2i
2s/obe1G9QejRniAKSozDhlLIb2mebHx7YfSKV+GfbjYzxntq0Zg0RCjI9IfLtpjHrXb0BqecKQ4
etxdBjEGDOPdVgZ6EU+OGGfEfoXTEXW6St3ZYquzlvO3WaR/tTWxJWBFmjEbTWb3eR4JQ+osMrTQ
O3cMJCpxjFw1rgFqWUxoJ76jnjiA/NwNktOJ8Czm+S+S6pfaMi9SOQQzKkRF5P5Proev4fxdADLt
13nlyQYoxjL7rPbpV0oQPElU6k0uOCJj2ZWXkZc+QSKa7WyeKST6u9RCv6losN5rEluAoQ17qUes
Kbf7pHw358ZjFfxNFV0CuaqtJ65An6Dnf0X3rNHUaNCXhBIjopXtW2fym7gtWmqS5KaVweMVtFMM
4ON7KjP6e5vpvXUGojoA2FgtdjVst7r/tuePSgVk0r2mKsGfZXTQQpgCFtx5ngCNd3xOcFWXx5yU
Bamp/6QZoWSj4vp5hGe0FyKfb+YoPYnQuFbD8Kms9WdhsutdWHfMafat25yGRs3Tn2nD5/JBn8G9
qc4fRSN2al4EMocqCckM5yICMFN4qaEf6jhhxuZl7eaX8E01ZnjWmNHtkbcsPTJpIeKaZL3cAgaa
+J2keRLX+zqZmGVCyhFjZzGKtZLDg8FuoO0SOSw0WbD9RT9hF9uC3LSJ4tgaQt8c8RmwX24/pXhx
ra64FFRHVgkHVgXx35vOOtjvzGavaTKjhfgSukSdCibbvhQ41GN8l/UD6m9jKqAostbT1FLjJNGJ
99eNZzgTHMhqxrsj3yTKrIERa8wxmAerUuwM7Vdb9w2yCPkRwh2eVe3Dir+a9ZJX3H7yqca7Zcgk
x4Hn1CooCxasKpzOr8VAvWGBIpS1Y/wQxKEJ1W0L1kGlX3vQdyUk1GXYPELh7VF1ImndKpUUZGl5
G5rkSo7YoaIskeizkMraUehXluIXKwmZU+c0WvcsJ8z48mj9zScfnLxn5c3rsldT9fGNal2agPUa
r3Wtscdn/GBEONTeK0N2Wy39ThIuRtQqPZMJtctAG5PCV+iBoqGgg0ipYAzIRMikJT4247syysdk
gaiwWoh818BghVuUEzGF+T9JI+9L38M5L+eJJMuEGRwaGQzwG+2hkelvFYFvGdvvMMY7OjTBgO5T
4MbmbEPLRLdofyn69wDJuluaDZJCZJ8NTXyxsciF1Ico0DvzifMDNSXXHpowvfhT+RhM8ctavurk
0wzml0AP1tEetxWgs/AkCeSOrAG5P85z7MeEsIR7GMQ14X8zkqNluGiiZ6HvpDZX/7mGhZgRvfWN
x0gGYKfRjaCGqO1XRistW2wzuzRquZk1lI5wHZgftWD757fCIlBC3lHxbEyxi0T41o5qYOmPfEq0
Fxnos5RO5X1Sf8IZ1RQvRFr+wmnWEvb0YrfOxO1SDS4XoOS2vGs5lZApsvkAcUhpY2MbZKTOFc6/
67wEX+3wUmJgMq23sfqOeFElMHgzyWLiuqZYmL5le2+l/7L1fdaPqfxPRVys8jyanzRta3oX5VeR
vGb272y9kS5W/tX9zcx2GTmA7GviCsE2jY5dvKmIZ7JAizw9DRD0Z6v7cHbgWR7PZKsY0YF+Im5c
OKEIuef82VREYGsZhGE9mOjz7RGYm4KSL3RLS8CBDpkYVF6Tl4G+DLDf4V2vbENXESyp4A3CsUPD
YgkWIBaA4NUCwWu8iJqZLq0g52GwmtVxhqLPl/DajBfZUCBQ4BVmhmLF9qmegcYwOFgj8ozGl6q5
6/VlRfAqPeK9JM01cFU219A+G/0uz99kQd/nc2yOaB9z4hcBX8cgTtwImkmmwsD5HADCatJWEYci
4zwh9TmfWoQs+2qhLkF3993jmGruZX2xm9dGvqzalUTRTdXfF9vXQwup/cE0Tk15L9RLzYBcPCI+
/rjhleZNxpLEzj3vOb0lFekBnCi0Gx2kwArsoFyN/sPpoDc4WrDPF9BXJOLCTBLr5wygKBoVm/8f
S+GAJLXfS/yhzrUqqCVaY2EYXzAgtZhrYSJgxKDlq7cqb3ZnMZU7iv6kq4gmIJJOb6Won0K8UbJO
IV+Sej98G+x87fov1H/j9qdkbxhFl2J9Gw7CYHosP/aHzAxPloXsdF18G33NwNSX8cklX9EY6/Fp
YqRFxMgxnkAc81xnPBgrOHHdgGhLxyWOBswGNiKv7A6cDEdfxfhKpjmzOgxRiObsCITCSVv/Btas
Y4cxXf4BP0D4VM53OtZfvJ6rLJ52raxs2o4V1jSzW4TeulASwWLhkK1A31ZEBedk+M3/Ro1drKmT
kfO3VN1mFoUzD/+qwfL1yPS1Kd42K6PF6aui1a8Zecrj5ArBTOQ466cJaECCzXCmuonBy4+8fyVI
Lo1kt5yuVI4YV+oIC2yQGLnhjFgi7ehZyl4nRdsMbDQ0MAEjHyJ+OxsP2Q9lE7t27eEvsJOtHe8a
NmzztlfLp5V5voghcV8McRIjfe573lAqtL/KsHt8WEcIXmn5Fy3PUNB5eB+xOVS+6QUnRJvuJbEn
MRVNIu5PZ8DuM/2oYOseyk7SS/TkOx4/xPiTyDkAS2BcaL8wY24nJlUWt6HNugmfz0NaOLH31R9G
ajq72kYxVB1U/dKA4K/haa/z6MGhkGiuH/MNo3+3jO4JrwQAXzvA5gP0134yGNsJDUowaMH+ueKi
V/iU5SMWkpqUHVByDTehYTKEeGTi4THgP2+QO0eeBG6tU2QRTiRg9cGYR52Pu5GBpcQAYTZ9BTGp
9oZuGQvZulnpixdBCO2nLOjDlkcsOWRR9B+E1M5yYKwnpxtIQiKvtZXFNmZqmPONq+uZ5DwT6lDv
9wBeVyTIvFXrt03dlFZQsWUyHb7yB/7fSvwGxWFm3jVo9Ytxt3W2TnO3rc1XYSWueNiq1c8wUrGm
oN22OINNFvoF3kHVkt7wYmgdWMW19ZJeJhpSdyd+b4w/JrY61XrN1OgV29aIK0SlVI+maZchXJ1Q
QWXRx7q8P3RChHCVEDHGv5YoMPVsZMcKFz8+54fWL8QAiIUvh/ievjfzrUMovljD1kjx54Iq6d8V
qK7IT6AmpyVasvKlWbn3lLe433Y2QxwYILh6tqbx0qTEfRKyvgmTQEmCSnNJBJ4HP5G5dV0bNRHZ
LsDARho4r1G/IFK3825GGlz60TMFuaQx79loQNTJ4uDIQXpFACMPo8QGbss/qQ9l4oiZuc+eRlT6
8JolQORPITRqy9OrY5T66BCX9H0ceeJOYwL8IbBsRzXQJGOg2U2gC0hKtS+dfK+jm5SkGwPVeE8s
DsAWjAzf5kwU3McoftvQt0s3G3/04Vjjpph1OIYhPgLWj9I3a8InCT6OTmspKW/J9F2ku8Wb81vO
M6czyWXhiv6Ap0KLGePE/8PAeU6Ygc44b8KzRPGNKjeuvnKGZmJLb2tYXq4z5/3LSJbUNnFxIY4z
ac9S920JAHw/C7XSSiwy0wlHR8KuPiSj0KRzXp/aBrf9lcCLJC5qeWkZ4r+OiW9bB1MmyYCojDqn
/P5qRYkLjVi/nHxcle1AgxCzo2EUXC5VB+DK+Fz1k95cIgKgNUGNhqiSoShoWrAeW9t6bAfxYzjV
eOrSc0GpxEmwIqQ0kvvAaaATiJFTROnRrzrfk/W1ydCeztw8eP57ceys6BySAsuh2i0y+1F8z8VL
wmVCmoUI523EcWykfFc1V2z9zsR/Qx8Is7tmTcn64Z43X0MDhwSxoYWlT0dupGmaH5K4UuKjlO2/
Bv5kTLgE3tAcbZ+CuWtIUFU/Pv4daCGBrS1sLLIatV/0a5q1GWwG1f28bYg76tPqFLL1DsnbRslD
zxjv5JZJXf5dcHiMiMAz2p0OAgNyfAw5BSd0DOjtrx9zb8FSPqrlaxY2X7zSD9XWUWWmEMsDjw8v
Ae1KUvLe9wai9dDg3tLqOIijP60yqG7ZCnL8lgPJiAtPSbFS3jdslFrgDiI8lZr6jdG3nnZIeawJ
3p2tuCV6v0LAYkf02nF0f4TRLbHxnUZuVjKLktZbisaQyBfS8jim5NgvBEUoan27/awrJ4Jya63P
kGYm/SxSnbw7TCDMTvrmeelHZ4rVzYjtngJZ9D2RGidzeY+iD1ldnv0S4UybXkyO/oqtG/myoiEy
jCI5PmfA2JvlX4POj6Nmq1E6q+GfNJKFnUfnJsT4a0aHKvkwtTetRKIm0GIjU+tjbSsV5LL0u67M
UEcnjhLfGxvyyk0iUwrGUcXIPvrqaoT4zJStczOf0YdXqDV0OtmYWZY+3UfMRDnb4hhj6MPIOELt
6aeHa8jSHZNn22ZlZMn2Vl6/1uZPBgK8vMw0NkBzmAsX7Hpamu/VeADqLQYaLQB2vEyVrxXHPsGs
vhwIOt8kbHNb/bnNX1MLOKFwa3z3xmvUOsbyI1ogD/J7V1yN7D5J+yFkAlwlh3yAzsfd2veo4hmy
TY8DGymYzmEjJz9GyeswH63q3apolh6PHaRYzMUbZWBYBZzJeCu6NyVUMZA+mc1LGpJ+mcUvZnoi
4323vEVkMVV4xvgvIattNqQ5FrpyNa0If+ZlQjQ9RtE+ZzpsjozYQ2rn5pgqRyocx5Ihd3H3sZ3B
X8pmy+mygyYu5gyku3zBC8WBDLVC9JWfqirNF9mJVsdm96EqYu1JyhmyOTZrwCtlmqQO6ljm5J9p
80VKMpMN0segKCAPia5pGbravHoLWh/k9Ma/qIeU30p8bErcTDkSNfJnbblmnsa2dNNhvR0LpqLq
JPuc4ZQjpBBF3b80wxA72Zgx2oFW2lCVDMe/wAXzmORQYaAbXmoA9dVH1JiYdlS/qUsVm6JXPILO
ETSPN7N4S5vcH81Fx6nMsDubFZy7SgN+OZUkbxpQbiq5Vnmlzp81lUmthDyuJOHcsVhJKMAKEFBa
G9scqLzmVztZT9pCMF/6ajJxpu2/r7aJE55RaKRdrc2C7H7E+CK5wPcRa1mV4caExa3E1L3SyTjL
MnkFNKDMvoQJ9IfKyZj9D3zCY7Qq02afSyYa2I90St0SI6w2TYd+q8bkuafiFlNQWThSZqisLH0h
8q+fVl4H7VKdrbE562Z2lt1aFa9rpr9kg3qfBIsw7T4ywQxBT8Mn0/CQGXLjJ9HdJP2jwPRndCuE
wvditFkrxDtE9jW8DQOyd0TMkNI0Z3s2z2FeX0Lc5KPfoLes0g6r5Z5ESqS4bk2g3fyBwIuqJzb4
GErkYoygM1QXbfqmizJEvRsNSVuEvSKqvscZvToxD7nHwNB7eBPQza767Et08mszImcEqgOMGUrN
mKbbvtkWrNS7NcMMtbjTHLrzXPG1L9i64M9L3goccW3d4/tiDE60VE5tRM/V0zvelcsgaRf1vVaL
VzVPXo8zMT8WQglOWaewJK+g/KnS9DxZbFq74QgQ6yCXw15xhtMss3Mf+m1WFCSYVNtBmbZlrZML
hXeugS/xNtClfmSAf0PPgNaVNi5Rwr7EYb8I5sUlK1ItmBdeV1bJCqzg0SmL8KTPOxTUu6goTlIo
HzvyEZ546W5kkEydeFN6MPYmJ4eavjV4pXU5P6DTdGtFOWVzctKiDx0RcimF3lSCmdBLr0VqOlKh
Me5TFtTjG7TaM/Pnf1hCO3nfrGEQkm0ujYcplg/iDbLUftYGBDb9XmcAPvl/yjQftFTdhrdhXvdw
3jZAV3X9SLAuYWucHsU+NYY9l1tvnRhynfoyPCkEtmpSyDS3WPjGxHQcO/sQbhKGKyEaBXP7o1J0
PdrTPAKnAFozlY6oTFPsZlosHcEr4+PO6+xiWctZSsITc8uTBXpopkY22FeGNok6ZcvBREHykBMI
J57YGfYEJxwhY7YmAp7XJp5PcOiTs7WRDtNqe7TQxPHyseYUqhzf5qlcqUsZ75wwLVPD9WgfUA2e
cy4eixBoabHOHK3n3EOPNxajL7FZGNbbIJCPWHyULLZLdA0kt+NeYw4JP5hqvu0iT0lXVznthzJ3
ZVS+Hd+1bb4qwIekBBhT/ERoh3Wy2FFix0dzS45lSxVK6VyGWmBKV/l5Bj/Ql7HbkL2oQBVUwPvQ
/nlKIXtdbHstDZCwg3ABniHtI7uG1227U/0TYuiUVRLuxn7XTu1JUHnHnypRazPSnBjUXYb4dgsz
zbJck8TFOfIaLfbaJHRzYcKyOItBf1Yb/WYRe6QHICXP0XwQ6GunqfCiQXbDNHcjKnXbDEwhQYhJ
NtOOO+MBTiHYapYQMLJMHCXWf7FOktayF/Jugpc2zwjsIsYDtXUc8BRWV5HL17JSr9XEkCCjiNBd
SVTnKNP8cRsqEh7HxG8PMhb7Rl1AS+h7shUsWN2F7mXmO/LEocmcGXIig6e+B5v11I7WOVHSM/Ct
Ki6Os1UdzPpTV2psBRmF+nxuDlOZ75q62oX8Yt26ylFQNPkuveV9EUSdHsSg3cCSJ8q5uHQGgZxT
dRjGd1oBpAVAWZU1UDXZ75SVx0EOuG3IxwPxtL4KA7xfnuyn1thnUgNMyz7UaXVMi5yZpBM79Qvx
KZkzSHXAWn7P07QfS3m/LOtepbeWIv4evke/26MM8haKymZGhLHCl1dRozCZ6zD/9Nj0pWpysqdX
A26A4TQ+iDmy4AO7Nnf7fbmSs8ZbNPQ8Zg6wBfIPwCobXbK3oRoB62FZgUl0P3f8easeZolVrohP
XTWdpIldudc10ym6Iey5irTnrZovdZBl+qUeygtbhnObKqeWabHuRsxXwmJ2hLVvZsSxSrgdcCRX
EfOZhj6wYKYxdg5DeSyNALkhcHZzEGug+hlSz7lOqI66RX64QGgAmeCvfCQz09o2/hZLkPugIs0X
trJHssqdx/kvvAV8hnpo37dx63ey7spRslslF2X7sICgQlxaInRjkjHJgTbKrJvqQL/8SUCn2HPd
HmSaBlUVVMfGIiYih2rpRFsrAYxcHQqpv0gWC7YLcRkfKUstRp99jcjnFuemM3Szk3DDKTpK4VDZ
TqLdRizL01Q6Q7ir59ZBRZGHI6XZeKlg5iHN8JuRyBXzg8QGrXKrSDq2eXjys3w+1Wp0apv2KAPs
2Tfop0073GumTiS9SV9BAqY0If2JjjUp3HXaeUOe+DM6ibkJFNyutmJciqVm8KA8W/JORfXazUAq
PgbIVTGf/myMdwPuLhVfTsGOspt+cju8a1Nxr4zdQz+drGNAYz/R8Q3hhx0XO20ud4y9dsOY7bAa
jflrJIaXqR7vfYhpLDf8KL2PNBZTW+6qTg5IhYDD1oALKKn0CZzh6l6mLhhZ9rNPAJXyY8d7Y5C8
THOZafcpVfXqIi3u0CrI3Fj6XAYLXTDO2QTch8XGfxm+4nZrxPWlMLNrX5LcY/W3uWIIzu5RvvbI
CUoSPsVmhekw442sJjQbtuYVuewnyxMftTjtrmbcXSXVfI5GiCLyvoiJlESwnmN4Xthmtl0V6BKC
JoJpRQ1Ch1KeqHVnYH8axi5+pHgYvaoBkS66IIZswWOAyorSnZVcoPbdqxFu5IkAATIpUcPzml7y
6aPQzzr0w7joLlVdXGr074rCz25r56ZtLmuqXeSYn6sDztT9WwgmFiHOmdnTl3MdA1NHThBZg5fi
VZRqovZE6qm7RiheD6DdBmFDzoHJdC0XfkXGZLnaV/ZOl5SIPl3JT31jHkjGmyKKfJab4DDM35HM
B0FkxIgl3GCsiROunh08N+l+BqhloY+1U2mXD2xkRwZfP2GDux+2AtSX5Ksm/GfAYt5f1vGrNrpd
JBVXRnLbFfELDM5rmUDNS81L0rYXZHGacVtG9apiAZxYLBhtfA7h0nSUU/NpzmR3WmyXodIXGmx9
p/6Z+oKkZvJWlfitwdrMLB+xbB2EnbuNaGisR7a1XZApTSDgLg1MjZZtTvU2SAucBOWsmAhFzMUV
K4k1knVQBbfGCKQqpR58QC7hGZDMyTLSynJWrWQMMF6VMzlIOuHLGoG57S5Oanf0zJkI+5C8KFs/
JpZ2mokVbbTXjG/6Z2mLY+21R3shkphVR/ZIoVt+Gmvy1Gzxan5ZHQJx9JLTXmEKuaBq7vsqwOCS
BMVqotQGW0tfHIJticD5BMAo4LyOi+TEYOeQmi1AqqK6OuBJZ/Xl91nukwg4hd9GHrtsaAEAycU+
KxL8meAmaypPufWTUffnNoVP1wfR/aAXlssUO/zCm5tghw3r5KUkbTjeDiY0uH+SEnFsao5nBOsY
PunJ3WAeJCgiZdaQE1IhKGk6Owpb3WIk2WJggojAsX5dxRwkmtOUNI8J8Yfs6SQ2ULz89L6M9Mh4
U71uUffJFB/qqj9EunxI7uSQraQ4EKRg2gWa5MnVUf1VOPfHqfIsTq+2klkd6d7oxCfg2cfw/EFn
k6Pq0ln5GVBcyq91enFGR5OMPTqpfaGp+9Ja9jL2y6i7hc16hS9MuQMwsVnOBGyJ/Bit4R7gO6Jn
c/B7QUuDDJFgVGo8gYEhr5e9VsqHahFH2GknutdTzfxycEoi6htelHEi5ZRKrgRbG/dPv1jcGm29
aLlxQpKGbecCxOaX3U2qfX7bTl+EZ+VHXGCNBahe4n+l+UFQCYdUg2VVlg1fPOtOXH0nG/NFYmMH
FPkFGwFpMfAR2Z67eUtgwVoYRwTmRKMU5zD+xJdB8JE8LLQ6nZ8cEPM4aImIdlBR3G3wyWBUdTq3
eoSa7aUvr1MJ5tEtH+jGU7234ZNNHze0LQelH/YXgPIo6Z8YiFC4oYDDRiJoVvRbq8qXfuAxXf6l
b6G67TFgzyWYF4zarZYTypVORP/lm6cBUBubwX5XvHeILrBqkdKmaTE54r+Z+Ku60pnDxUEFWh0z
rlmnpamJ1ejAkgrpmhWaF01aL3hPMyxLoX6JANWtlNq/qNPMybzZJ9xSV1bM8eiK2UN2otOBxUSd
dIa7dAKmYefWM1XCADYOm5kJtbgYHNwqLdlMKv5/0nteBJ+0JFU95YIIq1B0hJgcrx7m+4RwjQiK
AXZ1Xn7e2i6GdflWwgEyg2hKgicjyODmpCjajUE7/yqXLiSBpsjdIf3fOOUs/LxQgxzFeNFZ0Skt
IcsvaQukTt4jRDqQD4VNxPBRHJK1lSCN0K3MJ05OQ0ClWDFiObIclITcU6Xb8S/IusJ4V4t8H5Gv
SwBJj+pieYKrWjqT/bT8oBZEN6EGqAXDKfUhhfrm0dygQNla4jdjgBC3ZKexYMFJljgV7cW4yd/o
rD3m1i6seLzchuWTt9aaacADRt4ymRQsR+d0NzLPGTf2S0n4HQn1JKqWTFjpWGTAZPZm+CDSBUaF
bNDyGpCPlnUb1+E2JMxxiIVjM6m/HGb+SaxNUc/e2qiEDwMQSVtgIg7Q+KjKPaD3aH/eGgLBwFhT
e0koraXNjdo/fzNmUnAYcSpWyd/nikFiPT4LVrutLu/Qwx2aWL9rqsT7DgscDaLh1aL8P2Er4uYa
rsbTW/e4VNNPLO8sKhIZzl91UoV6mhiVtIjanuTuNu6Gx/tRomzTRl9G+NptCUtr8oEETFLJ2TQX
KllBiX4QTYzT9ov5WjxtF8bzzHWN6Kw00lk2tUsec9SsPkeS23XS1dTqW5dMtyRsb0I9xDN0madD
GU27GhgT9vVrhlyEL8XWjSwg+zjTxwxKv8+1+qBeM2iQa8vsRITupGde39+GKt0aTechqAgzJkXD
7CFwozwYNUoEfg0THxCl98TQed1QelQi3mD8ZHDsTR5HsU5Bjs66qIRfPGJIKuFlcuIZ5AQQuQPD
oSz2nd1v6fW2aQGCk3lyt5LTChFWtySK3tKVHuOEBw3N5pTlEiv49swY1Bbqk7jyEkjP5Rm/1lkz
0nNJBK7cfvKxcip6fhvx2mymb9L2ueoxNzu1jdFVRwnB0HDCh8AnAKhrvKIQZl+fbCUm4nrzMjOl
iHWmFB12Bps0ryhzRqYVKuK+mNReCHfMKHviiTOUgRHsmideigOkkcIebszhrax12pz8kFq/yeZ4
te9/YWHsBZDs2DD3CdpDVv86lkiEnvB4cGI3MpngxIVR2yESthDnJtJeEKKlYgdWxbBvymi/EArP
ZovFG+7dp5KJdoN8rkcRqsbVRZdQKkwbslvG6IeeVL0kiLaNU8UZk2QB5gV/bTtfwfn8oG+ZW5mQ
PGg2IQCZBty+fA25RTBzYrF7N7H96Rg4eyNCgAohbzZ2aMJhb0gukwVsl27lx3q2ZwXwT2lmx6Ty
W/tjSKKktn5UkuE+qV5sL2hD3sLeC59bEe1ktd6F/cyfKbsPtjUZ3XGYvCTS6sWj4Y0pEweyJzhi
ZTKSy4Fooyz2sdmZhU9wgKPcJyxuKbCWMPwkSIVLKNT+FYh0WEbZerXHdVRK2rUrz9/huGdnwt/J
uMLEB+CZymCPqu2rDnYHT63pSa2y4Qs5E8JtIR/K9dhsmZmH2kEtL9TEk2Tv05bPBMnfGs/d6iEs
QpNkwf9NCYeEtoCGJsRCHLGcDTcM2JOovRjnlY8xA1vN5XQr4wnFI1dV4RtC8av6rvcEb5J0EwIF
/Y+j89qNHMmC6BclQG9ey9CXlWv1C9Fu6L3n1++pBVaYHezMSl0iM6+JOFG8bfaF55/vnXFuZ9oT
n9DpRVHe7yqMlk35+/oLeJZwZPiNNHMmkeOEYSP/LfEK9Xz0QwcOfp0vsZrcsB/jPpRiEelDpOQW
ke9+igdBq+xr1w63It5vhq7eUBt3TWC0CGVzyeOIWA3b32ZOBkIpXhqaXMr9HlyDqb0PvknGtboO
IXS3VrolcX5FPJMTJ7KYdjgoEtyr+jZ0yl1FRm80LYXaIW2NSBnGy8gwT/BGgTIj2Xsa2GxybWvb
X8pdilIQ5IzyCUfdkMvkiceMGdXFXF2zzi9WI0TkepwcaZMhFP+3ZT+5JXkPwX0tDx2qeUETBMmP
ZeyewS9rHnCTniurndmExblnYauzgv6FQgzhyo+e/fRGmHSFUGxiJ5ztcKUpgBtyqmDAFtWv6bWG
5ZKxoUq3JlYLWwvywTyWwO1isuRhstv7cJ6ZBptx59qMgqvsAJFXvZoyI995ibLsI+3L98xYT2mB
hggmUJElF2vtLggIYnYWOVF1hmB03yFkOZeZfd8wSBBl/FVEdcchnKIWoqw1KGuzVXFV7qipYzuK
B8FWa6+LoklWQ4Zn4YyNrB3Q+bOuqBOQOOMQGphDMNoQAmQNWRAffmVJ52Z5wo1FbggyUXy7qvwT
/yOTRe2sIFcz2Kqji/lR1m9lwn4IGFxXEP1GIEGnR6rCEg3Pxi/N9rbiY3gZ+ZA4XOj5h5H4ADS2
God9+zLViOs4/7K4NiaaSTIUjqP4SrksVr4yy7Ol5vy6N3IaL9ZEjMTHwp+M5yJNXmnVHhMbMkjg
IbCU2U6qxL5L7W6FlV+VTY+2llOZAJGNyCOVIOssvyDubGoUeW+Scppfs7S58tXS9KjNPdgwHIP1
Z/OigY2DV8ACUGXxJKMsn715L73WAowPYx9NKXvpDWk+tDAqGFM6q0v0706xUE9cfe8lcyw4zjkt
fyJHhoLpWb5UP+I9hFzGpLJ2B/hwGxEtadt52k1+2LuEOhsXMtbL5d5hx+8zf0TKLQmc69VlG12c
jDZPT0NDCvPAselN0ix1ZXqTnv+5l3qHZtg0VXdzJv1PrYgPhceALow3t/7asuGLH+clu1ulDyjz
kaGzHLOMt3LcnlWbP8wBOmtsXEqTHk5sfiMT2sKU3qYcLPsAjF2wHoUYSIk9EwKlJQ+r2aJYe056
8iaP2lvV5+9dObwXRv1urLTP+E1qEp0Ms3rAJuoeyAOzpfa5NQJjN4KZGSwOFysNZTp9GW4k4utD
CiARFpyTb1BB5xRFcQOrs793UIxMQH3aD1t6zxBT5AQsCJKcM3hWlmGdga858dg5O6R4G1QzoOWm
VwMMEULM17W+apRE82kbdLw11J1Qh8aE1fSiQxw5Jq96LG2PuY0maHCmaXVM+LolgTemHDuDzRBv
gOfEpINIvVRyZyYd8tF2AW50g19eyV/C/HLr23/5YDlV1ziphMcj3IBDFap1xlFUy9TzG0X8h4Bg
pmz3fNJvoGCGWgrnmITRRHpTpuW906uPtNg+yg2MbczAnm7jA602JeYRw6RTf2q86JxF3rBhiNVt
bz/KXLeIMBuZBMOCmFlcYsZoO1mfudvmVJQh8ta4RMq4ImcjII8uht5Z+sihLNnLl8jUz0bib3EZ
bV9D882qIdyP38mAw32mYeaNrHgV6YJVRBo2lVwTt24ck6mR/NDIamt0YuJeKGIMnGR701iKnZ6m
uZgZwsZhuCqDeVO07NHO5bPnwhwLgJib8QadG73/RO8ADfEirXhjPuI3o4RXvrdfvWx9aVAOp/aN
uFXN+krkuwQQwupWLx8LFEPaUaqIa1nBZjJu6dOXmom6nr0pwpMW4S2R7XH8G/20BaSBXdmSKuAB
NRLIQT9QLKqnup9PFsliPbKklNnHy3veLwIv382w17OyI6EDPAZt2OGu4vmySoUJgeU0FsS+De6N
r0vISFl8eCul9ram0eaIfPuYu0/9Z7m/bNrFY9XGp2Gub0wQ/pu0+cMWGxsIcLkKKUFl/8Pe0h/p
Nn3txvipaflV2r+uKsrd9NkRuzDTdXPXN/RkJTJXpGzwLsJyX5iix9GKNMn4UzLrUNoHxT9Wtd4n
yc2+kC+Mx15R7hT2tX0iqb1ibRVnhrebGVCUBTKh4QzdKQMK64/LHxsZRYLqqu5lOBGW1xuZtwNu
woxzsFfGpuKxEEkhaQSnxoOn58HwZx2qGwLYxfzAa2q8OqDppJMDlba7KxhGIpjT1PSNTvbBrJ+3
yd9VrNULXovtYkqwJHEEHGdrvIP2va7TcikmM6w9bD2OMP4fYtnafKKya17Qe8NQKcnMe1Mb8Maq
9M4W6HMafhhNfp9Omt4/h1F77nr85M17vrjPqXTbbQTWPYXrRoYjMnLNwbWub162V17ZkdBc0+hL
XzF7dmLVa9wtOC/xEJssdOehgCzCY0MU72IqfgpCY/veIMWorxkF4qJyvgJfvLASPqD2n9DNLL5O
aIeeX7QewpXx0W4esZM7q4KE2mZjkWYbo8OhRGexccBuBvqHggUB0I5aDy2GU9neR9KwRbyq1Xat
M4kEAKjwMSOEEsVuoV4MqWZzCRxLjaB1EmkIXM1ngOgvPkEhx5QLSbFZtu45KGwtkJIpKBYjNPWX
RV8/FqWNbWInYnGS4kctPtNxj7RBfmu34v1NnAYkHbUS5kwNY9zF8qQFnk7oyZYktxemKI9rwKKg
m546uwidB+i7UPOLWbPcrNcD+z+3mzyKb9O0XEXfPXIDpza/tsl0Azsob7ZP/OiO/f1FdgTfg5Yc
Xb3vHhS9uoBcghR6EZV5LVfIE7nwtpbKC9tn174NcfxGtTvN+Kv75ZrV2/U8I25SEVTdiBvAI2zK
5ypB6tBYDyYzy3ijLM3E/OhN+b7Ao3iKY22RSmCUqOcXXzBWalNHfkqx5+7MlepiP63DfaMK+GiR
yB78tQPVEg/or2qXnJgzdB9i9hTqyY64jH8zwzceDzQT40iunpywLMWhyWJUuZIKSdr98cCvgwBh
TJQwVyo2wB1JS5xBDETS5XWOv3yTIcQU2W78JimDkt1ymd437c9OAalrjoUaEoFerE9uix4lJ9X5
ZdBXck8aKg8bEoaq3osZ1enFjSC429Zzc+ZBX0hX0AWbecUwWplqyFl0mSszGlbW3yYjjjSlfr0L
5TsvcIFjUCE967q02xUTK6lcEHqYg0k+KV1+j2pDrs6TpnubigCTP1WKMN2MN1KNUQIcG1tz4v57
2+l/JFTgGcXTzHMwh4Wh0bZ/b/JXp95HQY2Cfj1qzbd4KXyE5TXo5pmRALEixilRFpoZR2v9boVG
IOEuddi0QS3sttjdJ9klg3ciyZa3uBjJWtgHt49jRxpJmbDCUkWQTXVR0oNM4mL0TSAbSVDcya/J
VU8U2b0qa2LRqL9JKNp4uljGl9rorA/Gn0MV7k+DeoGelYBrmUDfOhfOmN4QJ0uJHLisiZr03J3Q
G9NZdW13qScA07bhrG15/Nr+qGIm3nMqFV/KsyA3XxgclRC8NLTNko7lm8uH+/SFT1DOhLCimrm0
XxVY2/p3MSsREcLUMWiNveZSLV5ynljLsmULbQajp0JB7iBVYdUXnqi9el8C7RuoqpHeTLUl0PUA
dINZowfnIF5Znpbumjqq8SJjdY55xm71M4mb03ZXJxbIL0YDoyC1JtizRLTiWRYb7cVyqZLdwdTd
esVPdV2g/inpRkhb7z7Xg6Sd/OJitPPVWDArpjTLxQ+LDbd+fe4Uwn7vzQwSRvW2Mf2srPIsGebp
jheWJGvJ2qKJeCfLSNhMO8WiUg8vY89UaokqOqL4IrBNRfDvku0D24wz5OAz1odil9/aDzWwMbZK
NRqq1XAXWXGHXKJYpl38Nc08C3Xl4jF3LV6cfuHmHhrH6AXrWkAqyW2JGfkbn9WIKMhA+/QP3b7O
B5ENgSTYwlvCt3za5NZjC425U3Xr3MbzycblcujX7GKd6i8Qgs4/G7yw4UAedMgh4SAZuTWnqnN1
krEGV13PSd3cDDl7kKlclhwMOetWBmk8GU76qzF/L7zI+jSHlYSuqiYVwS4izsKo0s9Nr/hCiPBI
v6y7slDdGHlyxgwej9HKnxBDmZsZjBD4EzK5a61Q0yYPw3yI+dAX+KxUXfwQ+fqj1e2vf5ZZ0xBH
hWvxB7KLCTlT4dr8+Hc2/alx1tiyFHAA9ddMleMKjFAHqfolEHofgdLiunJksoCExZJpeMpzFgI9
O8qiuU/ZR1/qIdGv29JxyUvMkkgX0Gm9qjIY0TeXgvEyfRxWxAFjvGjnszr/ZZJd02Nt2WsOvvFs
2sfXA0LOu1tzEmuSk/JPnDI8GZDSvsqiIF+jusdl8RCVzLAp9YuaEtoWzw6prJ7Yp8bFudEvIbcD
71obyrwnI+ipOYERwnJZDHXAZJnk4/a3/tqusu0q88nNbNt5bt8VFOGmLykOw3/yVZHfzDMhMiYD
AaXmfTgv8uHAN0QjJ0H9/H/S8UhzwMQ2Q7W/tJeZoW0RURbCjFwcPmj+quGNkLfNW9GS9AskqemT
SrkrKq8BMY1XZGOZhaU3bYA8rE4EYJgKTsTXqhfYhpSzkpQnFp1DdpqGxbf7iadP9pr5AVOWZ3MJ
9XEJrEi+7pxZm3rvAaoeDpD43ZntvNbr3lIv/oHcjZkEEyD0qmKec6IAS0YKFR4wUdqPXorZs1hv
Zzyr1K35jIkWk8KKXLy8G2Z8N2AD9DLBZ7X+WCbxUGbxGLvpNgLQKscHlnXTeNNn/VHd+1V/aDOD
LmfxVdXg9exoQQxe9AbAJn/UQ64TDmKb+LpHt4Z8UYNT5eFl+7E/AAHc9P7OOtSviIrYW+KO0ttr
8m7rxilT/2zwklj2qGjZ+aECpGIJEtMiHCWkqQx6SAUcFS6P4abALusZLXEbAwkSIyLVo7E2HOaJ
IyYWs2Xm6pfBSZFtNPYhrRHSbDCvOI0oCvozVQrzNFrfrLCvmYzNIevvpPoymhtYCfKpsQk3+TJQ
Aam26hbvNuPvJOCV8xMgPKlSv8zVQCFGH2KM37ehtjKXfxjgWCvFOMiYDrVh8o7LHykT/heJVsCN
44QzCDCMNrmHIqryOFTJHzAwGk6igqVGX/iDu+aym/MFmQih6zOznqWNw+sQNYs4bRmDwOlLxGRG
MPHRt+LTyuN35jLSdWJWufYOawgpY4nVx66coEkdO69oVkaVkreKLxUbLsQ3DyPsZ9sNoRKP4Xl4
0dGeLUEwHC9gwthElfWj7qng2+3G8XPt5eGSS+e9Xo5sUI9Wch+7+MzYm99I7wcf2Z9Agk1rPpIj
G6/ThwgUeXWV0Vvl+NQUklMSXmD+Kj0DPmL1URqcdal8liSMLghAW1JeNfmPjK+PktIzyKmssH34
Q2e6cdqF1e1tMkyEt4XPp+4PY2hA6CsBDLQI+5DrAmhY/Z2slwViGDsX0HvhhMMAIwHm2rK9lkrv
JBbKX/VoqeKFrbumv9ZquRKEqqi3VLB4cgrK0NWG0jrwsUUCX1mnRnPOddWNkdmPEaOQg7nxsCoU
9H9lCHEr+WHg1M7LZBMDOFylEbmS4rKUO3LbTaN+tfPptrT53ZrSsyLLiNSR15N6ABI+k1LC4Mu5
9FQSFWN80ajvWiCrCG7m02HHH3L6ElJAum/ABFqpn5a/fmnk29gabVYYMw6VrtZ3Oq9R9lF80Ez7
Cat/tN53Y8F0eRBPFOuID96kQn6CaH/0or1rd82PSe88+ChQwUqPsGv1/viv7xfPQsFcZTWrrvg9
o8e2WJDpLMhMuzkvAEFIFmugI6A/sindZsbnIzoi1lHtpRu7S1mDdmVqsKLm5TK65TLuAKT+9WE5
2YrNJWL7jd9l6bc0bz/EWDJQZL2jK+/DMAXzueHRpDr1qLyJIJK8jmlMWqcwUBNmrSgKV9XZmPdV
J9m6bppxtwZxqteG8ywG5t5dKkW7AMC46tJwNdlb6aJ4pM+GtAbw7Rb0WVvyd8yDA3NTM7jmqvGE
EULe0MpmsHdJGHY3Ll8KFmcpKsZy1lliTmppxOSOyNx1ROiw3yCyaNJ8LobmxEPDbp+IxjP5lP7c
tAS0VX7XCYS5MC3c9Dlr9amezcNrlMtPpLXYrg7zTkVLUk/My23KVjgWSmg0K0uiIrT/U1CanM09
9yWK8nwYPUJB0WP9B7/XosEwrH/C+O6ow4z3dKoDo5YD4z5iqaNtMeC9EBtExBUTMhJEV2E5GD7b
iRJQR34Sax77zylp3KqDh0OoraksgUSZFCPcbsc0AFPPVm1DPDbsP1q25DoljMXwsftpZBDZUsUb
lwWyR+NVveVaJyJjHvuQXWEm6TFPQD5EZf6jUnE8bNlNoUt8UZyJVmPjWHECF8z21NdFyiCyHedw
NkRYVcTuiuWcvXcQH5Naj1paCUuxItvV5gVF2eLLR3YGxmg+aLIfeiXf82I91LLh9qNggW9chIHO
EJ7X3DhgsIRqwdsmYeygMS0x+vbMCKwVmPaN+MwYCVO0yCoXtKEarGN2+ga1NI++ba5+VPlFT6Aa
X0tHxWaE5cAjcUIm5RHn80fQhCH7DtDOIXkhM/702j7DBHE7hfK6Q3Dz4yvjnC8y3YVczdmcM+LV
k4oq+YMc62OpAB3ZFDft//TQWcCXcfMsJ7WIL9VgXZK7RIxKV4S7loViF8Gkq4EKwSQT66m0q6DX
viezB15AA3eQkEJe++sOwTm9JhgCylufkpGaAiE8at+S1LxXqfxcZfve5SjohLd8awajDYxIYPb7
yB7Tq73JFNEID5lef60B44abMimu9kqy+swFhzhjsqojdY6RH5b1/VhXeVTKySkniuj7a8di1qkC
HivJlT0lgmz4clD4sQBFjdTqKDLbVdHbzmedRCsbOMbVSIevkXfDFm2ETlaxu2s9/BmXzBPcf1qS
elgdvUHvPd1idH/u6GgC7U9rrX7cKj7kZTXoKSaQyR1nYoX37nNeEeQBd0EGUF7X/8QDKOCB+QSs
nOMQfUlsUOyW+RYKjQ5dDzvJEOoUk87J/Z6ihFlD/qvHEWjZRgjA3TXWt2ZPiehlft+hCxr1MFZf
jbaLCXNC1dLGlzxbLm1pRp2B1vVdmfAd4wJhXq0gkFmYx3XmDegHM2JJqx4RxLILWAMjiUPSBCN+
mj1GvGLAf2NJqxURAam3DU2GAauOlq1L37aaC4z5wcznO7wspQaTSyLqaOxqo3eHf3D+yuXe4zdL
xeKUiXHXmmhW/g06YHiW8RvoufxIEJ9n2IYnw5RJMFhDavMFVvgNmHJVt77G1zJUuEczn/hkb2U+
o3m5woVsWwelQiDP6zb6uq57Zd96jQb3DEt1hSgk9Yz/mFQsnVcyxdXKElRtcZQxmDVsdgprc+1l
cM2V2syZJfNhyOV9XADxpW5XrNFadGQvQV7rrPvazs+C5M/LwmIxKTZPJLrX0xhkB1/Z84+53z9m
U/1g9PmROkbugsB2sgSFCQt6jTaRZKzq3VDMNyyCqeonlAc0ryr9YMphZy6E0Y9AWpYYcN5yTLLV
RyVJAE/Khhm95VECpFv7iE3iPmgRZRLv7i0deTEFdIYTiYO+IqxLSTynFVk+8+UaX09s6R/S3ryj
4Hz6xqmFvK3RJqg0jgBgtJxftBLw8aQo2kV1H6FgNYCiFwZA6cHN5PRwrz0my05CQS9b3+gJfUHV
i6DZ1Z/8VDbKOR/RMuv8JI7JlmC3hBml+cDlD5O4ODemfoodN65Vr6kst60Nl12QZ7xkXYdaRN1J
qurQTseoopFSRGhrRnRYAzVtgaAqfmd6L9NoO4lAtYpHZ35wcE+VFCb1FpVsAKYa3iEgemJm+ecG
9V8eN5+6pXzqu/k5yRLq9Oqz1sePUQc8DrgwvWT39KnYu0Oc1GFp5QuPkQ1mXCMmmzBXqwmbMY1Y
8UQzGZntbFzmKQM8S2vqGKv0qY5RV6Ji6fRPY6RoPXwPk3UZCuk4I+aX7YGIp1NdTjdcwOv4AYfQ
lWdCuRrm151OntbP0mgDky9AR2sdKjY+zxbzoYVcXwrsLTu/+BuyZft2tvGiZD4l/FaEdd5hUBp9
JQb0MJzmovNmneCRfj/cmf62IDN5is9bhwmrwUJx43cGgDPnHVV05/VOT9UNBst9YGlmdYLFWRNZ
qCCUVQpwmycbIL/xt2WAsTmU1fYxVu3HUMjvGw1XLGvPtSS622boo6X3YgVleW4n6aqU3aXn51iM
XzJw+uYlCjT9of+RNZh2R7otvnMJYYaoFXitbmfiJfxci9GbOUFtaQM/RzukRhCl17RkLPRBObLL
S6QuamRq2gHm4nnc1MgupWhS+yim2iWIPXwJNLbnnECxgYlRFpFgQWDWxpmqO8LOdhTKb/P3djVj
IpQb4mrT2F1zBooHx0xWKnvhqnvjZbzOK9W8ZWZ+m3R+bbFzSw+ElmjIpPc/6d8BiHMz5FG/SaHV
tGHcKQx182CrZ5/eEPQZBjzGWAGmMaz3G3tr6FGlH9dJMPxMCxrj9K1XWEQq2mtiEijDhmXCCJid
8wZTyRpfcJADMd+lAmqgTQSRERSPWtOuKi7TGm0Rk88bh+Rtm4xrTiKliW7fnP6DF0UwqJSj08vO
E2r6jDAKCeFmtUvnjC2ygo61VzyrAyMsvVbHzIIOteePLL186f7vlXLJggGsJNvST4QmxDWfSeZT
mJaU+PhKSJkL2s3XouSdCSZTYPY0K6w/85KV4iY+9J9scK48IlHcw914aT0J7cYoh+49N79HEozP
MJiP0l+TcMvtb13NIefK9pfxVX9Djj5tY5j+5yPzGklvLY5Nu10AZ5MKMHiVpLsmrkHyaZw7eYjZ
7sUUvR34x+2vUBteHy3KorsAzjSkCjjmA//hcMELI9tBe2bxrMdY7CCRWLirOtyUog3ncQlVCZ/X
ISElTKHfXm99399oUTaQvXIjH4tL8bEkYNQyO+AD51bHRPZu+aLubz2seNXOUAqQRLlGLE3qTrsK
IuZwgfpSl7gzs2S7B3xF1iDvpB2UOna+wDgZyXAe7Q1Mz9NEK5PjA2DzBBEcTZmrIczRgVPZFwAg
OEUd9VIjSmTFdBbzSbZLpp+ymzLsMWF6D9B2mITrJTBgB4sB6zDksZvh6cPkymERqHv61ZjKV34S
I8qmRGG+JLmpQCvykeOH6qi1Wx0yH/IvY0Sb8c+EiIJOe5Ekmj901QwmVUIGcukyTUxhX6f40zD6
YMflAFvOs6bavwskkh2D3oqtJnwrYvVqZFkK22KCHmaSyA0YMbUycPfFr7uP9pgUoApH+0BpL64G
Hg0nPtFC4lmGMapElTtJ/XVV1QsGkyi3csa9/zpuH5/8M5CZy2noK6aT1jlHnwwCG3j1yf0H+S7A
MNi1FWxA8q3YGzD0UjvnMKDR5D45379sRFvlgfOrR/IJCXAO7aE6j0ir2lImwtRG7nxWyXUmZ9MZ
2cc2leJM3WPg/21AGWlfFvV1kI0ILRSgDQvDgkPh47/yEqrCtIS1yplGeYc4PLL3CmtNEbVJEnW6
Gs5kfeZt6srq44UMi8v4CIZMyu+9al6l6NdoxI4s2K8nkqMbvZMKsoiHU59zAI0SakReaOIY4sua
1NFsFZfO0Nx5Rrw8LvfJyJ5CBfpnru+tixr4UdqExQ0/CSE4wrd5lvHwhGKhTeqp7biJL1jktaOu
IlmvXgzY+TOFAz6dCl+vK39PBgYeOwtEpy8X13QVtcf0BGKZFrGi8hxSM5wWibEgc5smDRNNCq5n
HKwoH7qFyQGuZpMB0WQ5iOWduUWtTP+aVcvZVhn7NiwIB3KtwdYwlCQ9HW2+NCI1UbGP5K4uAb3z
1na/6lZ5W5TFW3g8raFCXT7RaS13Aei728dAtz9RL5byW7kD5ASM0erqvfPME7KoIIfAxvADPbuY
zjz1FB8FSd25n9mzCwrmOOLhi7OEiWHv5MvXWiIZHnA2/eRiVYfPzFJcoyj5cZjwc5PMWudCflIt
NzOBkyURujFHMzYmHZBt9DFYdw0NSh5mJ6Xl16D3rpqO7ojpOy3+vGVvWtz67dDj6eACA1v6oiF7
1doFI+1ualt+HysYt/Syuf9nnwR97kLQTwtapK2uehIkwN9ekBvbUs5DzG+6ADP4wrVlt5IbXKSh
B0hNt5+LKZ7/idMSYpDN6aZZ/6jMoOA82Q1SNrOOYlK3sTI5gwZUaxVRr/YXxZunGBfAULCyjn2C
IyJRtdEiMdO5EWlel9wbO7FPq8amjqo8TE7Cl8hOBHfS1829mWMiUP/kGD/aPL7mrjfMvPuXx6an
j3WAGzZoVwW87MvyQVp1u0LhNpBVpDsuXS3QFSPEnwdU4k0xHfRNbu+Yp4JVQm5Sd+KOk3DH4S8b
l0sa8+OXvBu4JmhpVBwDCbiocwIDdRTsRroNKheiPktc0itoG5jOVKbIVTazdeuCLO/zMihveEyE
yG5bmr61Rvmsp/bevatze5crrl3LuIwEO9nUVmj6tYz7seERp9BFYsRT24vZKRn1b/AyNaemr7bp
q4lXwuJ2WNmbpctfjRDZLYYuBwCR82yU23DSkV9iLeXCZc0/1UyF8vVYE1e6y0zAZgKw2T6YNgMv
xJ+4YktcsSiLH/reBp3lznFBtC1bnTmN8NYhGucG4G4ggMkzDdBaj51eQXtjEQJSmba/b9+6xTyl
yobBVryZdfouNsRVW/uWcS3vR6Qg67HhXLNl8f9praX1aNNmL6fv5EhLGIXV7ARg8Zett/F1YBtP
QpwYXq12TwVGU0FptlMl7bF+RPx1xB8brJnss7ctqYmMyROVRv4u4u6Y/LH2xyJRa+29n6n0NSd9
YmlQ8EplncO3diBmOvbMR9U88TY50iCgHiGFyQ41iUBmwR3ScmuT5XGJN9o8AQ8/C3or92dCC6of
RcGmbiVai6F7OVindv3Z5bCrqj5YNnr3qggrP37x+Q4Z0RYKLnepYTlcF+dtGpBkYvNxqtI69YQr
JIYZxKAySSUJzZU4oxVCJpce6oVIN82ocf1WY7EbTu0WJB29RNuE485xiyMKjlHdJOEA3lKO21N1
HL8mI39AsrmPHqIG81Ice0+75/t+9JXvfq9cHQNsjwGWCsPKJea8eAFc8/xMm4AJaavGF0MlB/Ns
MuqJX4aZkkMt9l7eQk952zbGFLPtz7iSjTe7sgJTfh/37TirtmNXVK4oicmwr3SKO4bpatjAV7LS
4brgI5xMyUXifdIlOyxP72NV4wDe/Kww/F7dfMLJc6hWUhd0/A5izmsosikg0sSrLg0XN66xKXlq
4nNSt0syqK429E7NN5HQ7lSdrw3NdZ7mW2u4U5Ve1opL1pWK5lHe1C/Q72C06BzGlIoL9NeCYoEv
aW58QXCoGlbD+NW5fpnF95G5kkyFEzfVIatW1tHiXn0sxeqX2uCPv9dDl9oeksaTKLTzO7/YuXoD
g91DuzsR0gtiXUIkMfu7gQHR4MkHKIi5rd4wgmYVG/U2qF/m0IWvsCcD0C6z96d1bwo5zBcGU9P3
rCnBVJCboh5wdc3thYlcpOBMhmTvc9Z9Ec6Q6nIwys11yvJ73L2yQxAoZAf1EafCV+oa135YfoIr
GYnfY9K1kvQ6YeAe7gA2CT0cP6a6/+S/TSqnhvsyB5Y5hRhfCcbAwRRHuCAHseb+mJO0c7QZSQpb
v5HtiSjZCjECns34ep3ywpGTQ2XaJ3b1/Et5tJsWBkjVVy+qtkeDg6mpFScLnRLRC5PKJ848kcPH
5W8h8+eKr7yk57keSFsHRlcNrZdbCRztbITgnT3mGhGqNZLf4zF/Z55l/emmLRqHEXM9ya5pEmGC
lIi4JMKrMJZ3Mo8QXmRuNvSPUppuq0Hq0/o7HVGf1cVN81p9OvXHkU1hcpZfHg0234b20QubbmHA
r1Ig7KgdG6tGh7tCZ5AP+ub/Pg0Vn0am8z4tnct63lXInapdYUZFb10FjCAh/irNEhJA9IiPJ72Y
vbrjdIVe0V9nfbpkHXiIJRpiw9VP8Mg6Aw8yyttdJ/2Fs/HGmuksaaBe5UApEpb1jUOJ8VkwURba
GP7QGSHbD5RO8GRZNNXoFraBMdLm1UeZLCBTrJ79utylK6aIhGlh9bvQ/ynLhH5aIQhnoCScxOAk
eeWwEPBAhzrxqpyv+M4iWWnh0JaHgGWfflr5JPM0ew1eMZ/2zXLJBjMcK6b6mUc4T2C22W0flrux
Gg/SxPHYwuECVXsulgTyGO2/OZy2xghfbKPewItqAISHGLxgY0scSe++gF+w5RmFh0bFP5r3dYK5
PZbgjMOl6L3/sXQeO45b7RZ9IgLMYSqRFINyxfaEaHe5mfNhfPq79OOiLXhiV6skkucLe689wF6q
PpKrVqffdpd9sUoNFjYDqTvmnbdL0CgN6Y6NZFM4YOX06tZfqHMCsg4BApoP9SkTCE68ukzsIS0X
8I0h6rUalZR6SpEvg5cIacErtTyppxKxuv4YvheTSf3n2uSnlAI9Z9KY93mg/FF7hbU4Q2YYUmUt
cDn0IRnys4MWNv/s2V5mknROOzuagJJms/z5nV7nypfYAXSZu5D+ppUkUKYqoxrtNOfkSU/X5pRR
xrVOF8opE0s8ODSYeNPEe9M2xLWPJ6dQnnuyPz4fIE5i6y7y+g1l6VN/Jsem+c1+91gC0nDEr7JW
jj/KL7gHavkd9LEtZvfH9roUKx0iorkHRoSp0ZAM9FDzKf+b29jFlc012z8VN6Nb45xANLlBsVsY
T6LkJE/VnGg4jfp4cd7yxXqnzeuyd3GcMt66YKAdiWPl7fVyTpr+Wvv7R2akT2RhyQSgS4rFx9EY
5mBzBh6cf44yEXU7LhidixW53JiFwoC3j7tpgk9k9lno2FLwKuqPFdu35htvVC1uGeWskzxbm0WC
2OMcl9LBdYwqKv+V2fTlcM6kRiaA58VkZHdlDW6H3l5Y1fvaTc9E7HfmEHimsP0Wl7msb61vCPWy
t+BO/hUni9gah2hYS0whTWHNcG1WIstKoheBAnB0SdibpU9xwWsXwtfa3wYGD60KGu2fYZkvmQRo
D2NmgBEU9ekGJ1wF31f22VkpKuaLBrG1wphZykjod1i1JyDAdy3e2TdART7PCbkPLLrUlys40IrE
22XAJpRgERTzFiUzuv2T+N1q7Fekaz5Tc9yJmp8b9NI6sZuyQzeroBpttt8CdureWEGRtYH2OqGb
FBQ2snwd82AtwRvEbMB9nvlGrXkZCgcNLvJ8Mv6jqWNwrkVEP0LWpxD4KrT+FOmQADdkf9OZW50a
BlGm0XHzk5i9ocCuOL52Hq4EXgQDhkM1329IVxFAokd4IwjM9Aol9epf/Y8y8lsQPgJXjLxqlUSi
ceQi1lJE/WaQOls4MAJMbP0y6v0FdDaxX1YvXEkObAXdDY8sVaPSgJyxGA1zycSdnwZcQqqBitFF
9y2/SmrDQqtn9GDmVsnXFEQdQjthF4i6zI5New6tNKTNUo9LMcXdbpMO1kb9ncx70d3Lcbkt+rG0
qUYrYJIorVymmaGiUf9Z5qkXxE75AnhiEgDNc/f2rZmIMJiJAj9UsJTza2E8GGMR7LGfTQiZiZry
wbT32m0U+9EsOr6uw2Cv8OqtC774bB8/V+4CAhb84SIu2PFvTT/ebUoTJW8f+dt2yHFryMPXWJC8
oB8cUAJDrKspmT1KrKa4H4+7JYXJvIXzVIXWKgcuWi5SSRxyVtdx5pl3NdCRFjn5TMi/miWqySEG
vch8xrYipZFDskEjM8s8xpX+qLa3Q/u+atX7sDRvSO6j0vxPdMZdBWeMjemCJfI8I6fey4NRxRu5
hsNErHzXgR5NIhhmPEAdEso8BVMDEEGeB2uthTs8qwrL+erEunyosTeahQRzJr3uFuRx3+HB/3r4
A/8OBsIK7IwV9UZi7wRNongvpgT4hUT/cWCdwxlPEA1TwwGCN2TGk4zaYjEW/KxJUERwYkZK+KLw
GuONwwk9zV8sKoFTZhedGs1YyWclLXnRnltAIAfQpfG4zTLkXzrlZUZmjUSLlR3IJgNc09/uVT3O
jqeCxhx2vt3gzRDrTeMXlo1QKYnlGZ69RbeKlmS5OEl6lar22kvdlTnDtcZoVEM4sOAZV7txcVyj
oEEQj3Wf3uIx3gcZQ1UHozxnGGl6Dm5hA9rRK4+3QbteYyVHUjEgqdAwq8yobwhEZg0N4eSYL2nY
nN2uuQ2CwuVYjBA0qvoxj5xsvUZM5gSC9IXqluLSSM+IRWNNt+I1+xnywZ8yEdeiiCk3I8vtvyTw
WGKVT05PxYNZcoDMlP9b9TwtbPwJufBKpA3Y25z5WGaEIfbPlFaWlgeVkozThVUsyXe1gE1ggLdO
DLT80mnkY9dShpZc7xYjjbXEKzW3QU/ID5HnZBW5+kjcVrrcPBkRU++Y90FqH6x4HvLiEIXLwMdT
1fxL0cVnucsfORB+7bWc6eG02iyO2w0Jun5bepA35o+dq9ckNS7IP4l7gxBmdZ407BEH5XlJ7ZsF
pV9RUxbNsjvAaZDA76gSxGv2zAIBZqZ6icG1fQRMWn9yvp3SgmsNvwK9KKxexcNPX1gRCpnfktOg
BvyqlfGEFBGVHDLjFE8x9z+MTq/+qVV0AvCx7fGR4lhzeI6pzBYRIhk1XTpzmS0NTVaYGr5GhNI2
L4kNBqwwnvWMS2mXF/2vllJNdTIcExwEWvZ8qXOGFU/6QUfdNpxLRY5l1/TnfsRW8T0cMqJBs3gK
hcn5s+aRIwNtMuqAvL7hlcvWJOhP7lAFmKmqnqgxNnSDn8Ow3RJGBg5CEpNPs7NOgPWPfdGxXqLk
pAAdlQX7LCiVEc1M0Ko7ht8C3+9LzviHi83ErZfIp6b+rBRYhqsZlO5MgKGuFnEhFAwCAEWUlabf
PHf/4bSJjaW8oCDkJ00tv7w7gUhYzIPAyrbpv1uyHCF0EnJxaFUllLcknOiyti8hhnClkaQJAsGD
hTDapoxKxIarhSkCiYIaVAvRBWB4IBu4hbUGRlsGc8Wkh5dyD1obTFd3ELTcdfXIQJmOGVTQThyl
UY9mUkC6VEK/RRdUCdKxkBJ8iYvGb1CYKmTIAzCXk7x+CoDA5Tyjhp6PXVPd13S91+GYIzCwFO2K
bfbKrXIzZuva2oFSdTwYoUyg3GTzrncTB98ubbDOUFNlLHYrjsXOCviemHtIvTh1gmfkUTZ4xvUa
3eoS5UYftW+FFyWZ42vcd05JU8F9V/rbYiOKHkhFA03SnCmRbmMz4HOu3Foxb3Ky3TaiBAtwbdnk
nGXiqLLuI20kGiCZ0RSSc7q9jceRWoeoahjMQ+IbN+RTiHCwwSdDnBbJeWGJ08vKjYmL08ZF1RKT
ceRiP+c2Blq7O48wNSebiebIPLHCZKUWJ9VPSsv/zVzFLznr1yV3W52OYfCVhC0ylFJz5O7IZ6/Q
IIARbNHDChZG51olfD05srYN1DZhWWx1ASkycFGt3cuI5t3HEuoyV/HrgJtrBqHneiMnDQEq208t
Rw/Llz0P4B+ae6mt7tD2gbLT55sEpmwpWRxTBGjlVfprTpADlukcym6gkU0+hqSVhySAHe1Z4Yyd
w1znMhHjJVGLi5OjnDCGs8Fjyem6uJRZastfjv5Lk5wQuJTOipVJ9sIkG127p1yUi9r2HCAof5At
e+lQBAhUgsVkpYM6VVdC1jpRJrbI7hymxGgHVa9e/9sUcaU0QGPCEg2AN6Hr9b6HapcjYB4RqjYT
FRfuPcmfDfT1ug2+H3IsWoBcs0LTFBG48uqT3GV/tsF80bNZS34G+esMbUw4mp03YQtAIAV1qFB0
NOt4dOAm60yiWHNFE0R4ETVWHuUQxlPdLassTMUSdC1JQwv1KVy11vuUGJHExelFZYMJNqTk2M0/
jPm9GTF3ZUqu8dKBedl/e2M/fv4qyV/7av0CyFJunsX2A5YpfBfaBtehLoaUrG/Gu81m2dnUpz3M
CHkPhlxdbOljsNjV7kY0mYAbKndeRi8bDI+0CdVk10Kjqf9KuGrcxuoYnSjPQc0ead3BwpfRsuan
FWEylOZDftR/XjvQFa15DwFRh+UzyZ+vyaq9IuorEVMJEH/qqU/SuJM3WldW4qpydpq4SbMjMsHv
GhnCWObR1j9e7u3eGJksb2gDzdoO8wYUlpZGS5tHsJyYV7H0oZeM6ZDiNLdiyarxvTCAfWp0ALJk
RuoyRIS/G213ncsOvgktRF2FJv7LWkGr10UvX8rWKmceRpvtKSTH9qSlUNokQngJ90AiJPb58kEM
ULyhT7whdoTQ+wIxmYzBdpZ8LxDTyKuRMHIk4djJDAwIebARHNCuSX7fogoFO4YHFsv3RHHygcVT
UnwVdNn2qnibLdDbJoRWGJpqg3Ah0pf9RKNHZqX+/41gU5FKu8A6kIJkyNj6k5/x2gkcmv+kdHzw
SKpgZJGc0jlICc0u7tmmZhROoiYbGWCEgZ5F7qn3uzbkUYj15acPkulzQVnIbXey3FjwCHv0pE+T
bIweZtMGd5R/0Op7aHNJlas9YjY2kx2/b6v6ybCzYH6FFrEwGkx+7cHEi+MEE8TrIpGCfvhKUfCb
HA0KXOVi1oKVdLOmAoPCyCdRnFNtk+Q6iuvQbxdmW+QBYL8mYNWQpqjvdbY3VQjowFeqMjCkgo8m
d8ctiUqZWTH6mFO4Gt3DYsQ/ateso3IHnjJnhU+GuNCCTBcBf2K7ozfthssC7bmZf4ZqDzA9XiyR
nruBM+EIxrxm8VDQWrAcSIt/cZzQz+MCsNog7QtAr9x/AGdSpk0pzu0OnyQnac45OCPwBuL8UsiR
yCs3463dMMk2zV0u5vt+dBhzY4wf2Ug4Cmca+cp9c5UH5QIJ+qLv26u6wg8CbjUednFWocJaZQ82
pgrBcexTiF0Lw0+oysjC6C0lsug0pby2pn51hLjlrqwpfjGj3zCeFnGUu8ZCQ2M+oRdBO0Gh4LVl
tLrg89Y+EFYTLDMQewItcvxXgqyF2iIhL2Oh2NY4bhcOVKdgesWBunKgZmAaCgLb8wVUP2I8vQ1r
l9Pfy5TF0yuqXJ2TTgZu3vUekSAQr3wmDn6DLgUkXQLIK6Pfzf4BuFZoUdFVMWyrWFvzsxzIFLr5
2rJIaUlVXJ922iOm7wB9kVOVxlkZWeJHkeC/E5w3MfMw3JyR6gK+gy/ExG2+alTVDkO7wfG74otp
uoMeGQnprl+U7KhvV8hqz2Ee3mTyn0gKMjkHWBrl9fheZD1WbfNN7qs3rnlrYtg/GzE2mhwBrjIZ
kcJWhZaikU85y3yVGJ1F9bcae4rwf6scsuX/ZBKnIh4ZaZDqxqwgpe2RVNnvJ4Xi+IsMs766GQnA
sMkAyATA3rYORAuebG50+upTXxeBYnzNBPIMDDU3LjMloQEY/j1DiDDHR9vqT6X+25JH+maqZiTR
SmrttTTmj+r3rqYRCtw9lXCaTc4Szqg3OkjIRpkdCuUIpvqANJxw56MxNzdnZ075UZUyxCzjnMlI
S/f5TKxzXCuQLpFRzNZbnZbIk4kus+mzu+n69aeibrFrOA8qUkzyecySQ0BuQgHDp4+r1ohrHE/d
Vv9vSjNhCyrwvo89cve0Ops40jvjpKuYu5xw2TLPYiZjsaLvG5Ag9gb5p/MNkDLigXn/pp8ZJ6Tm
yjxQQZ3dB02hH4udrDEnC7kO0Zk3XOsZ13rKtZ6/I18pYfu9vBupzOHNbs3R4NkCccQ7zbjopA6P
6RVrVn7YyBRVi/FEAhvvZT80CLc3gHFmfO/j7BeAH16JLbCFxxeGNkwnzGMN40BmGsboBB3lpCAc
q2hqr8LsIlP9l1T/HdU/EVKnje8z5fHtUPlPgor/62gaJ8EeDVDroFShQIUNZRShZOhAvYX3SLmI
jWOEFI5iYO/6oJ6MAMmza6z/CE8S4mMtt89aGr4sW/titjBAiFF5cLdMI/GyrRp9jZydBkyxDtWn
+U6SuGCXnPClLHUszdgKQ+haeTzZNRFsQ/Sf7mITd47KlfPIVTm0KdLckXXEH8tLC/cJn6og6jrk
w0lcq7hs8BheZ3tJlCeHCT1g6XXgG1KhexNm+h2yjRntKCWlGYlPdc/pSpuEawWSo2fltKY0TKg1
sjkc4SqjaWimMS67LG6VNQKPHKUp0CpktMMzC5pkvGYVAafHfVPY0SJARhtgZItfpx97Z0HFxKED
YV9ZTMYSlpyf1U1H0SPwl3O/rikOoPaKlRtsMVG1qs6wwrwiPcj3N1ExIq6Vp1HbD/spiqvcupqK
ocYb6WouI+pQEATjpJ86e0SsjSToPH6ZU4NHfgBMPVzyvDzV+j/xY8Jwxir6vbR9dhZfBqsJ5f6j
NelzMOe7c96IMujIe2Bj/pyhaFvvhvvT6HeDZ5RMQuWxl4Zbr08PaZvf7L3+2CMCZ1EAww5iifI2
/N2jUTsizda25Im33JDWZ/ImpOXBzRUS5eySeoGwuQ/NBPJXOrtqKUHB7SI28j6RbGcgdxfm4FfI
sZHDq5+mKJ0xkt+bfOb/QlqOs0nFetOVc4gnb8OKKydoU9Hv5SDUFc1DpiFTkJvs56tq9iKs4+nu
N17bVZ7p0IYy2sK9Sv6fM2TDgcnl265YUFiSgVgUwiwDpN+EHBtLGiTrMjO/ZdvAV7Mf9OlDs2eX
BKqTSJWLcNXTxDiddfMx01QoFE1YtHs48FtZdRvB8BMuMSVN+U8BvUFsw3nJZYIhjTO7GQjCX9md
RlRrv3sGoo38NijKlyIb7ApYs79LevEsm+yRRButchomLMfK+ksdGBwknJ2/ebupRkwIXMzJOO07
qWXg2/A1GUCvqXd7WoR5QheIMAU5MUJqHWViE2EOqdjP889R9EQFEtBkIlJRppQ6tYs7dtHE2pTr
UcwpnJ0sGAqO6CPiRTFfS224stDl8xiDpMBighxYxfzx0h8+naux4QnUDsnPSmfQYkQ/WdcabqBQ
FW/aUkSHn9pBOzTwuyjiAXruIeqarCV1+LBFLYsbYrQ1XbooeJOUP26Xdfw1IpAJxeDy5ZmZwpnS
ORR4bM7k0uVP6GgF5x/eVppk2VlOcsZexnnxsZ0TOTstBs62nx6QGE7Vi4Vljm/DhT8Nu/OlDJCu
Bw09/rb8fe3fBK/X9m0cdlZWxJjb+Oiqh7bxXHWDcr5TyfB5GKKkcmPvRrRnNpHbKVmumC/8BGhy
A8Dkw2Q492rVb1MTTOzsKxkDINBqE+s9lOr0Swul7P5prd+S/5gah+Uauq3BioIJXqF6lrWbkOB9
2Z9manps5eH/sET2RPrHgaphvTzWG/tpsM0NWMfaQManhXA/oSXigotq48fAF2Yf0nsFNtU2OEgY
ftYYA3B+UtyVBklcKObr+/65VfKNJe5VaTVaXmzS2RBreOJ0m/knmY8y0gV/7YlaY4hUTuWp02ZQ
SmBDB3dGhyusb5t1W4AvK5CF5rJR9Dgo7JrhSql4g3dou4v+Bi2ErJOGAMkmYfzLyIbAQ+SkiD2l
sCEIWEwTIcFqBDstYt5fZPGq5nHjVLGN10QeyjgjsKfMFzw9WtTkHBYjDkfYs8Iz5+aUvPzXAkd2
9sjH5mJr6M3p1rM4IyXQuKw9WgPHnTF0agzJOtF7NRMyc97ZQLkaQ7IVtZk9S75JJN7ScltKBUYC
erys/c9mzNpqH+DZjD8KUGlp2y7NtgCVrSo4oBMddZOYTMr+zruyebvGLH0ppfsqqu6s9yxxgcyR
eTBOlWcNU8llQWq7U3XKtbLTsDPe9QJnuO4s0UI0zmGbyXxRqsaEIWexnXFYlWqdgxskA6CZIcI5
9BKIpKx2ehTRDayvXfOwSbCQZ7156Jvsb4rbUiU5fnsDq9enyptyB6xn5FEfwCMkrmOSmA6KX1Kq
IT2DNAUcI/3fo3+YKtiBRpQzUulceL4Apezel8fO5Ts5TEeZEomB/j8Ko6OCLbV1XmdUTIhbOUYI
niVpwG+06iRmBIUM8hsCg/eWgYzchiPKEb7R45BhhTjiQZlgGjYIvfT2OBn/AYN4TyQiPrBh2GSv
l2ipKgOa83FgarX2aaSbRdwNTtDunOnqelgRaSIfb2kewHXNK1FR0dWYnuunPa6BNv5JS80PsXoI
JLxJzRD3e9PKi++00mXrD8ZXfgAdNfafpRBfpKx+r5L5Xbx1dv+F6lqSugdOhweswFooH7g5hPFW
28vTDAkAAKe4gFMUdgldgaBgMVxb46hN1lkOIShKoaF9/7eYRmi2bchpP6boVBPCZ2rCUxtbHBM7
/yoZtRMOwPiil5Z/kUNRyvTtl5URAp9CBg2kTNmCci0HF5565taTxmCmy+/pRHHX1QEW02D1y0+x
QpL3v81koUGBcNQ+6mwM+0+VXV+3Fs9cEs+FABONmM5m+J5V0tXn7VOBdcs1/3oR5zx+1DK+kxlp
aweOya8WhK50/cN8k9r1Nk08NFaZBJKF9TxrrZQgTCl7LIEk0idX5mN3qmia/xuK9r6TYKek1y2t
L+DNwJhxTKt+bx1qWY26HBqiIIdrRg7mtiihDdk8lOnn9POiYzeRbiOyyWdwfvoZAJ+mcVI2YWkI
KI2ZmyolybWClhuRpUhj7EtkcowdfD8zJusj4GsMxt0I0uGybbrXZVaQK3iDFiWY0+V16Ac9bDfk
66eyRgxttCc5+VfM7bFOTK//Qfwt4Q2ENFeZkGFbLHZsFeiY3IXdK7I6LlcqBEztqG57hhB2W6AT
RtlEEzSPhv9KAgKZccK22PAUyDFqEmJU9Pu5F/o5Rdu/hFb+Fx9X2YeyaoVv5FsrKE0YEHbSZ+PQ
3psD3B0sU26raZ9LbUFo7gfzacNK4Tpi78AuR+498imt/d4vpJUzBCesMTVtf9sUXzbRLf87JmMc
OO8LGdUaiviqGc99QHJaxzKBuTzJAxZIrI5QkASMSUZkPbMmlwkJYvkNjBmHDtRrzyCAqyUIEGOI
q70r3WEYqrANwC2otzYgOu3eBkxkUPzI5HJXHoOga5cV99g1+FX5IU6zRsbcx6M3EG7gLsnkJuBz
BwkRoxJXjNzo889b/yfFgliO+6XqB2YpmL4Zp7M6LdESYpTpjTw2ccmsuGSWhDUlwYtpRdzyBlsc
xUofrqYREKkYmJTlMApPC4/9efI69jhlJ07/shwsNU/KMui5rLksUOysuQq7PlXJ4GaIiZm4556Z
KTdKl7vT9veumu62Ag0j+R9WgDNsOaWwum2Q8avK9hy7meVqNQmBeRaIIgscXp104c5j8JWcNBvL
OFSNTRDWE6S141tDdukdhkK2fdugAWiyzXqmfJIp/TavGrtHkztsT4HgZWCmWVli7Xrpehnz4EXv
mOVCm9AZpKVIS5FdRCaQEK05j8Z0xKTHDo6l70HY5rP833Cv9paUOQhvFMgvebF2hCyeHSK2vm47
o6tFuP7sOvXppRYoVp46nGZ47LZA44W4NdjBo/LcTehPC560u5ciRtK72ddJUOjU3N9T2yMmxBsQ
qO9zeRidP7tzbHfl8qGxj+ojnOpRDUtxPDUop60JSalnrziApfG10gkXXDEcu17DBGsUctTpFX0+
wQn9xTv3eDy1F9aNbIARnOPkegZU9KJxcD1tQYrmgjo7kHi39j6xFhI8N+tAVtH9shIokTbiqqVS
YGlycBbtsP82zDTUyiVQ3f4Om/dU4xZre6BxL62m7Y7o3gQdZE0HaWTMu7o/61F7TKwfZD/RJYTi
ACUIpxn+Js0e1jQABZnazKyiaiXKmIi+JAPBi+4SO5Uh7Ej2S7KXSBu9Ny9D1MttCeaem44zID2T
XsCWHAMoZlodfPRI6ynVO9DMtKiod7TApC4pO/m01B/GoB9RxvhF0flrgkT6UM5I6SCEO8gotMjm
obKVR/JBzwXwU7DyrkVIwwwAFfbWdYuTTPe2r+5DasXXQBRehp5BI23JGcZPpnxiQZfl0JQ0R4tk
PONXdTId+bxo/dn6Ze48cBcr6tkabFx7Vj6FVsEXNz/w5wcW7kInYKUouQobg7Gmvke/vUzQDHLb
d4XvCAQAfAIUhH3hPKqz9ja2zm3bjiZIaydtDiwy7niowmw2AhW+1yRHZv33laOz5MmllNrrDphL
IZnVKb6Fw2ARIMi3AgAG9dwxnwxAM1NMfmlMSC+9O0PZuyb2R6+oqCwKv8K7RpDJmXwGHDojqlTN
9aeJPfLQeGM0ZXW4zEVkF3XIIDgv8ddeEKMZ/L0Ldi3mG2yx0Hev4qQq26kA218Z1imz/01YMJE/
E+yMOIt39EvZfN6ZNA1MmoYRFL+DFZugxwzgNB6ymhme4ZPXwkfn3AZ41CJn8IEwv7TLq22m92XT
H/Ww3phps+6r7TuRfkMqH/FqXLYjW4Pi66Kect7N+DeDK7kmO9M147T6S7Y+GiE9TLl65mr1THCQ
loxZ58K64xQuM2CJzX13rVQ9iyWJkRrEVN+lqvnfq88m0W9efEfs6BaZxw0PhhoKqGbeZx/bCxRw
PjYFwfmGEFXBXm4iOGd6HEyJGfR7GvLuTOu0wn9Wp+SREezovA+SdJ+lv5KDTNKxTgbwhBcI1x2W
6q6Rr2OSjYxry0eqdOmTgZVsGQ8F7rpXA6iQIq77O/jyQVTv1TAAcJBOWJRRzVdvmcKdbO8+PkYn
U+5ZodzXvruz6biNy0iQJM7zvPbFiHVGSc79XdeZEDTjcfdei5m6JiqrZlyNxdHmXRCsrAtOPqxA
s4JcccTXXnizjlq1AotcsYJYiYOlIoDHOzuFqzFyZvbKHHVoCP4mOZN+qUO21G5p0G6ACSRAWapD
FU/M86YFqW4F7EMDblbW7rxsPaByDyxoWwRvoZ0Z4hLW9kh/nZlIg5YZPyirDBx4qYH0Sf4NBpN4
ve7QBj9D8iSPTntFjPOfKjAftDXIO2T2RFo6sZztF1PlMlr+aVIpQCyYGzKJJO9wyEtYj1lorlo4
NT9YuM8Cssfg3Pr2roENXOox1pMvYe5+S5DX+s/3AH3xP+5gfpMjJ2CcYCQ2Bhgb5IjzlpQVtaLl
1riqMFDCeEInQaSfNjKiARdq3Aj+lH81MGmmBM9egzf8RbzUn/ZsvWeW/mEt8qeJfgLSzEBku3VY
v1UcDUa9Av3VAzHYFHgp9IwyzJySnVMdKv5eZL+GnjExk9TyWS3DpyqXn/mivZucg/w+d8qS1/Aq
YEtJgmWS4etd59ugEVSboTgxx6hOcWMbHlhNQnqmIhgMBJhG5bv55059xsJxLlUqiU8LGOHOaimH
m02IdEYoTs9yioFBBc1QI/+EH33qW+SWeFAmtLL5IB1NMlvHLyJ7tPbd6vu37EMby2ehazRo/JkW
yPTSUcr+ECs0q6pfMZLLvxxtuQFgvTCB92PJH+Fp8kFjKPOUng31Qbkp2x1IglRu51naj9Oquibx
z13Nxqc6pDijFeNPTwbhxhy6Zw7NZAKR2fKOcvDDhCO6SvqH8Y3dnihG7W1wK+UzV1mG5Wd7Njho
Ybrx3WFBlYgqrFcwy+O1ks2oh9VUBFa5vnZmgao8euctmT8NCEkbhCSC0YkbPpDRXMRyRQdV/Ij+
kLv9Smrww0FUPEyEjyLqw60rZijhOr36mJ8bzYpbtNg/NntvMk7DMV7YmFEzIBkjeg1ifPUyaJ24
6vEb29Q2EotiTWKow1j7ELcxcFEuxOy2/trILsn0ex1T9xINFzscuQ1EFjXebASHcBCbEZPNXL4D
2ZaS5WNPqL+cdwVlr42yt+eFzIt5z8ykPJNlUlrgkaU004nHuOYKs0hO1QccP1whAWYTXzHJsQts
T91QE+baCVC9Cc3xXMcTQSR0E3Rb8smQFlaUU0h8wSbF7TZfdqDI+sBw36QQ/atzr/QYyrsd2KbN
GxGHekpuTSXgvUJ55WC2bOWy6f+kjubXX9q9JYhVuaMmPFjwfArYFMx/W7h3Pwj4eGrYx097a48a
U96eEoUnwwyScPxr9/gfwYy1fP/5MvgvMjr/0lldqVvi86Q4MFc97H/klPKL+nem8LVZcmh/oCi8
ynXzT2dsBzKu8sa8LEdk+P+kTB/UDmQWK2qNuk6hF9oHFHc2TfLOG0D/3qIDKAp/4fhcXh/dEJRo
cleGixnCQeMXdTVRsu10eIAgmvqoHpIw3WbGmhLePmm1gOKjfAzt40uDwLU25PGmU+gA/5MNsATF
ztwLvNE/lVVzQ0g3a3DctPjiUELkjyvvNgKJ0WX24gOnX08gOqEtQ3XsoCD876Pw4nJ8Cv+boPRL
105XjP50XQCSseFsuQigc+CfVA9zbzNDhHAIuqJGXaJG8rFHFJzpfzNQAwk0EQcbqDQk3As412FQ
DDuLr29ndPwhuSi1HYjvRifVrM+ecuTqxuEb7yaJmdZNJ+NoiyXwpIAMPHybqNIz0K3twbnZ+E2x
17IymlG384aofWfKdA5sjhTpNJ+tZGSPo7u1nj1zQyK47JOEwFvhFL4h/W7Y/sE2OK1OFizdEEzz
HoywLYwMhUX1xWFHsZ+UN0ystwaPRdpT5xA8CMG9zCjmNDDSKOFq6pa9+dqxdR4x3rZc6w4F/Y49
xnbOw4BBKD2DQ7jN/XIXzfhgVwxyP3c7Fu3HAjIbQnpjDjPMhQC9Qn7qpoQtL3nfQkkt3JZe6CWv
Xxf7prMtzD5sBOV9Vl+qYx+vWnabdg01LvJoHiki4bGC4omyU78YL/raAfk+e8OmRrykMvIgVOnS
9cZhLWtvbcwPcjlIQS6bA9YyJ4QWk3flKV+SkKIF+boddqkWKgWWouzHxo9JTtbuLJ9SU3yow/jG
HOihHRykldAmjrn0Pf9qPdCHFzDUsAj2K8/pW09HUdBR2P/IDwW1PiOlGdj1gtCCABb90f81H7O/
SZhNDWbf1HLIwU48E4IZ6IwN0WvDjsM3PruD2KDukrw3YT/MZ9KI+zN3zjnHfGdYfSxSK5KQ2JlY
XQCjNW5JZ5b1hft/pJ3XktxYlmV/JY3PiWpoMdZVDxCuwnV4yBdYMCIIrTW+fhbYNT1MZg5zxual
ypgkA3Q4cO895+y9dje85RwiAwoQjpGxuBd0aS8txpwASLr11E66t7zE/VgdNXvxE6Ss8Kg9Bx75
tG23CnqYRKIB3zzLs8ZMud/JOxIj2vlQTPqBkJTDGHFop4FR79LIHgjDwX8WQGQPtAWqA1rsbVyZ
sAmHC7ul7TfBLm/RZcMFAQRiHmIFa86d3HzK45K4JO2xioMhFghYpjgYklMKS7BMjEtMo156Maph
G/TWyTJaogguWEjPpbAU0PFFDa1zkY1nGSSFdhr9h+mRueBaOclrjCP757uSyBUYdUMVbzU7V6A+
dF43gsd6jxE6d4W+1g/J8CrwC6DD/GOReWFfXMBtH6kwHitzPGX2c88JpgSJPlKo6hSq4Y2e+Mqc
27VAuSr3AVmfjUvxtmQM2uJFXKsg6RtG9RY4ekkqsbU+ZkbqJvhEsoqIbq3f1KW5AcQHiso3yv2C
60qPIhgxmde919+DZjgOXtMimfIZolHxkM1uqOj1ZqwioX0g9VfHsYBl/dSnyiUIyqMOkGh1sNLp
aAF9BpVwzQEU9Ok2GDNwntMOQvWWCMpJ2w00SXTKgjt9Ku9w4+oatjn8kSMz1gQ9AEqN3iAcSL/o
LWsnEO4BcYoQeSL5KFKPs86kDfvSbWLyJ4XoLOP6I5D1ICP+7hV5pcZImsp1KxRkoqneADAmZJuU
2YYf7xLCtipUFTM3VyD4zXXjRYTjkbUg4S6h5wT6TR85BIy6ZwTFao7IkMf2U6t0B8yWyBYGT0CL
if201q3buxkaCxVwvUFMEZ1ZeiQQqiXj5Jn4xsx9pJogRUQs9QSaK+TqNJDN4XIpI3whkIp5tNVm
aTOJHL4ZveUo1GStcrLhGQcGkYISnSbLl1jUHSmRznlTnuVEPHWahsgLsDo+rVT298R4yg3F3MQs
yiRnD9kxSkKxPSE5vTBwvM6CcS/fhYxL6hvmJpLJLBMGGCYQUV3XI913nXo3AfrJUxERMoaH3Boc
BRFTKyOMR8RUKiWUw3ATMaCLLIBj/l3AaM5wjewtlTnDAPrTM+itkrklpiH1X7UJxRcETwoDA9U3
1uoOT1nkTWXiGd8Dbn0v5R86YEHusCDXJFCOnOWewSCPpVdYA2wFl8nSVhVZFzrJjhURugteoFzf
jFi8tcggK0gg/W/KlhqNhAXi7IsiXem9TzufmKGpdwym1AjOxkzfNrSeRZ/+ByPKRS1pRqvcsRAo
wK/Z0vzbBoITI3P7fjyb0m1I4lKPx5NTUo4ve+lME6qmBcPZB6k01+0qfkhZ9KKrrDJgneSTiiyr
qe/aWt4HHcJ/otp+H7se5UuESVhnnBebQGzJZKCwy4UjFHQ4FLYkLsFczTGzwiXHBiOkjk0+WI0n
AkWWf02gmLcOp2nQvCC6AT8wuL3D4KXfNYRchcVxIK+w6GJcRYvYEEBDZCKJK1OOUZP7+2yFYi+D
3nIng4EmaEXodKN5gj4fK9i5B/WYs+8JU7Uvome/WA8KQnWVL88aaEu3W7Eqd1hnW6wcVr8dDuQw
EvjLOA35cE58OKbIGVaXWhtw6G1FD9dpPbu6gRl15IzuYQOcgask1JbpnONiJYitjA8CmfZAhSKf
8U4Tg9ZAEWGtrfsGc2oxE1ZvImQorUsQT1fRUcf0NvcjGeaDM0Q9Gd3cRuD3mCuCcyeFnkSHVvHe
gq5f1eC6hpKGFOIkBFH4kgseaebHlheKCW3CocsOiqEd6DAbeXon1dAJMH6UQQ7ohjEy+j8mHWKK
wB+nurbANwAKiZixJpqC5PVuJCNZ/e5jV2gEOvauCXmXZ5XniGQW+jo+1kg8t4860YMuexnItogJ
/3KUp8/UarIt8cOkZSos7/DcB/7T3MtoeYgb2poiUEGnxQucMWUwnmZ12klr1eb7XlXPKb3D38ne
QDUVyTqx60wJo5CU0dE+yZbgjWN2FP30VEjBWUrlsxkXl0a1h5lha4KyOXphdIS2/xKxRc7A6sC4
rIJLxVw+dK1gOmfBJ8zfrUR6eBIpVEMYRdYkvMY13xPG9wrWX3kmjWedFCSId5hxJNYupNuQldev
SVztfcFrSXBSbFdvP8wOyPp9Qa9AP4DiAJmyBM6wdal9eTXuG49s+3XQoHNmeWV4uzFjFSudRc+d
nNYRmH5tN1JwSVvzKif3Zt8cn5E8iTK0MoKc2KrFXT1WFKCOasqHEjRmzE3WSV6WQ/GoL5taXB41
PQJaPq2ZAgZ3vRLCfOqRMBOn4QekCM/7qMr3mSLTHgIxinmmayk4GZeGFM5mKLkGWL9q7y1US/0d
9TiJuNsYaZLAMKFp0JCJIGEZJEw96QiZE6OxWDwYLXbPGVY4asCQvlPib6aJrZ3sFlHf1LWCL61F
F0vF541t7bxouzbjiZnGXS5wxmXnUJqVke6qVtsOcrsFybgtryr5YKpGGVl4cT/v1kDV4PAX1QiA
BWfY4hzcogv/3nXmFOx174B5UW6Tkhgu8Y/qypgZKhGHF7WUvxRkLbV8qaEa1M9NdSNwjTe7sHum
EQQg8N1HGklaCJ1gvV+Cm5PQnvzd1KfEmKpCpcP84hMbzgnfSBGVUQ/D0U5Rr8gxlJdeXdOH3V6k
wVky30F+gHkGIimod0+Rw1FxnWFgAqhsPfyu17RPqxAfeVxfmNXUJAE8/V4EHUqFjFpqBjRK9pdZ
bQVb1Auvx5ozmIRdICMo5skNyIYEM8d7TcZO562wA0X3PrX6NYLtzBPbJiu9WlWTox7qVQjtVsuO
AG81iGBL3uERGSdY9VKz1YNLHEDwjROl4t2hrMjSz+Abb8RgMYjmyJAE2h0P3asgD47Lwb/H1r67
JIU7K+QSCjZLFdm7dBAyGKjrnomlkaJPJKg+tttgccFyGGyYdgVMMWNt3nINAShb7rZx48qHypMP
iV/ZIBPtngaSSTJAS0DkklheY6kJmHzxqed7+WAirZMPizWf/HKqBNtXOkdBGzRLnrEHFcfoqo5p
m+fPSzTxUHsqcFupB6lIrIdRITZ2LBF2VcZEbczzO8RpLNAqwtOIeLNwCwdFCTJngdvMYJgm8Dd0
Y6q1EUIB8ajQJ4x87TolPjcv4G85xsh0wUagkmJ73He5SnyqtKGg2XQMGSYzcLqEvoLUUfzj0COP
WdzqU7br0dWZKco0UkUQLPr4YtvxnhSRfalJ++SI5AZ8g7At7PCsGTrdRCgJjyruEZ0lKA0D0n8w
s0fodStHTrrViP8cxJw04W4lCFLw+kn2EpoZKf1Xkf5rzES2zUpYHdegBHLuNA29QR81sDltDTmh
6GyICPO0F2ViVGkEh75s9gw0xDhZgytYWbdAtJtYuZaSwt1XPmay5dE5dDGnLId2jOjcLYyWwO6C
jPDlYufrOClCJG2PixAsjMirm6a7A8NjPwGzCmFmYoSqleuReypy4DfAJYl9Zcf03GW2wVRjJZPx
rRG03DXrjOdLyjiSfUvn+ZBH0aHB9FW1490cqtvqQwnpeY2cnr7H0Fl9udcC/eBXO4DFKWpU1EFd
SUwRTlo1GXCgVUh/hSpfGTz6eix7mpqREYvfiGy2nNtcTeu0e5XZnULyciKOXyl57hqtsRYBpc+c
xo/w+yPj4Rzq4V3pgo+efPMOX1Uu0axzOkX2IoHllZfBKJ50FdW+6W+N9iHrtnp4pwE6t+JhVVGl
JVRY+SwwG8EAx7C8pXkbvtWmeB45HrZas5uM0Q1AmOhj8MKXlAKKnI85L4fBiTNE016aR5NptqQR
MIU8LEJXX4VCRQ+jO2gJK3+HYZPNAC1xgVG7EZN9UVeAGpujdVACCBP9k9gnp0CVFzHOtRnb+6gG
L0WMlUYTzrfMg1AguxyZO0vByRf9M01gcVBhyEikLs7UsMP6y2//8a///I/38X8En2CN0ilgYPCv
/+TX7yDqcDqH7U+//Nep/Mzv2/rzsz28ld//6n//0T/+xX8dove6aIpv7c9/arnef/8lfv6/r+++
tW9/+IWXt1E7XbrPerp+ojBqv1+Af+nyJ/9vf/O3z+8/5TaVn//88l50ebv8NOwE+Zd//9b2459f
TOn7nfivG7H8+H//3vEt46+t3uri87dtk77lH83Pf+3zrWn/+UXQ/yFriqHSHzFUSZZES/3y2/D5
/beMf2BAkCRLN0RTNyzJsr78Bvq6Df/5RZf/oViqbBr8BU6AX35riu77f5f+ofAblq5LsqaaMJm/
/K8P/4ev6X9/bb/lCFiKKG+bf36RxC+/lf/1bX7/cLJsmoSkqJIoyVxftgx+//3tGuXB8qd/T2RD
6TIlho+x9deklW+albWW7dLpNj/cl39f+ccr8S/+5YXMP15Iy6VmtGQupPbXRWHlM5A37F9fQ+JO
/vIi3M4fPw160CGtdC5SfRs8xKCryqEPC4wR0daW5hFKWPdvLvnrz6WIyw3+4QZKhmKCvuaStQs3
wSPWviJfxrzV3uTiugNw7AEGOP76qsvn+D9/a4rIM/rjRU1ZKip41WSD7wjIJb1hAJsCLWL768sY
mvKnC3F8NUi4lhRN0s2fL2QNxpCXYiqRpqaTqbHRlGvCGZsFHvpPZDTUi1TlQ+mJjbQiXtyN+nHb
9W8ZsNbGUD9zgFhKa7cje5ka27D2oDiBryzeiuq9SkHSw3X21WOvX2eNPIlQsqc257x2N0/vvVQ9
jQLaU4ISKhT5kDolc123LzWD9LHHwoJoGGg4YhuzbBivVqsAsjgBHoRcsErUp1k/TRLcNGQLWAyd
uLcDtLHsXIiSHUGFtKa8iSivW7ii0rjpx8BtYdXTzOKcU0SevFgBc2UtooBkB2nI3QpxYlkF2OJQ
gucJlxbumTC/F8rkSgA+cgYVaYUetOBk7mA1k/QWhawC4dxkBkNz3niOrDtdeY6a91lAM7rLywOc
dhJRN7lkA2xXhB2uUacUbxJKTubVtRdVT706OIRhlBNtrW0N6zQLYEIRHbsLfaYDRJULCQ7PeEY6
0qymdFfox7r9tGhnFUTMFJ5KxNfYcuYvvb791jTopJXPFlUn8Y0ELaC4qnXbZ4BNAXuv+Su5esB2
0I75SQM4JwqXAteCdYtodymiZ/kRKceMbUTHaBl65dzF8H7WlYM4v7YqZwHcjudhoGWIRULatv1z
X2HOGN5nQ3Gx6kH7dAy9c1pQo9DQVOPI1grqfy7px/kkMWUbY7hPI4Ss+gr7AexAUbhK+WODSisx
nlOGqqpdcm1NQpOjMk/ERNlX9xxlB0lYCQKoOX1hbNlNFb/qpckgF+2IFHByAj7KgQo0VsQzAsBh
9p8lydg3OpHNND1yYTcMPoqLPakqKyVz5phTeDuBZ1ZMkg851CfYemb+mQ3pyFqR8Q+ROUrPW5EB
2eyP5xEYhjbvJfqhRIOXYGofw3Zk2HZnxMwLy/ehRX2iH1L/Thb2bBEEzzavvbiTlfA+zcVDxvsm
PeT0sdQ1SCwRH4H5GlNNmvO2A1Q5VB91vWYOKIknBYVctkfbshO+WdOzFkmUD3zxUWP0bt51D1Lz
KfUFXkIKEHr0zEjIl1nKhrVSYLmANGfZPR91Rk8MO8KxWtpBLUQIyYKSjGXFJLRTXJcJ5MLspZlg
6Xr+cKhJrwoPzWCsJoMfQMSOXF+XwSVz2glM0DwmCHmG0JbnEb/Bhc6GGnwwCz1jazO7F9VM3Gws
n83Q8GTcGsWQlrYmj+d+nm9Bfwo6Ee1OT51GhmUfrpEt1NFwZ+LiJ5T7pobFnZV8ajLtHujo8bHg
jeNqmX/VmeiOspORai53yBbcWiE2in52QlubYOfBI52UAtn3hnn2+vibP6UP/vCkkNBFyBTlHJLX
njnrt04Qj5RjJeagGaa59AIo44FiPS6glyJbG1DX7Ar+XO3lKZJwGUV9RptO8zptm/fMjhNGjJtW
Ocr5s0pecdy3NhLKhP5kEZ9S65ng7EF5pP3bVo8zyuVk+AyEW0GYbdHvEol8DFYW+ppqaofWWxUN
tiw5EiwnhrsF7LFS+ZaKdzQZbT3A9dIs44x9T+h4IFaO6ju6AZ1Xq2gbTK7IItzW751xkHRQEl9D
gBo+5Pxu1fXHRa9HBpoS2GXBKkejCH5aKlzF6eCLX0X9W6Y8hsW7VL/nPX2v8iqTzB1Me0W9poGD
X3QhGyZvpv8Skgkw6yh/GK+3KxFRpjDfFKygXaZ/xKg/lOLq172dKuRctaXbqq+SSJQvKTuQT2Sn
M1lbW7R/BxPXQ/8hgUAzhI/EfB0l/LcA/FJ6qpJ5Xu6uLp0tuXHT6VY1HXp+dNeUdahG48wuEh3k
kdvJDwjg/OhktpsIZ15IskYivOhUDEA7L1a1YaJi9xihmyX37V4HzKWDLaZtGFnsaxru7BZYUXTK
eoSiRPpVFIYmwjapFlxxvGjBpzoa0HH1u8gcXEK/Sih0GtjF5wasYFvfk2Gwql+TIdVx9IgQN7kc
YVXKychPAYWwyKR4nOgzbhuJZCstxcqHHBqqCsBqzCB2jyI6f2DXRxW6bcNb0zakzjSeJn725cNE
goXfZ7auRtiKyEalc15YL238MCK2j9aD5cT6RoHwx344tyZiGuyKD6xAs7WGcpbFJRGnDP4TWMwk
SqsVvJSaXWRmpQtDN8JsG9aYKvuHXHnqUgh1PO2aBrrRLTQILamTwXFjPElsUhl2B2mKn/E2sjKR
OWgU6H3R6b40vmc9ttgmBvMh730Hg5CtCtHGTBPHn99p1sv9t3G+5MUNIpdNU10U3+celfu9qGx5
quSCbJGvUclPYobDxI2POj4lCqB7ycvk3hX6Qx9/FuiySnSKYmrD0Vb6l9J0U/8Ro36VHpTuawgd
QzoY6jmY7rr0QrEthLVjaXSs0cON50lx4ngXqAdmtnACiN3AfdqlZDIiyKE9gIF7vo81RxTPjaY7
WkeL981I1rGFwAjzDzEZqBKl6lunHfD/VCluiAPyxYzjgYY7uTYOjGBAmlNRT1P3mEfVa/MVATFi
60W7CFumvBtiMNk6iXLivq44NRAVvs9UJ+eApEwypPRDzAJZfW8cYkInsWBasRHbbXEN0mek0XYr
ok2bGeF3cAwM9jECXlKRB3ajj+DlHmdIq+BElu7CeBew0iZRTGziNN/lcnnuE9G1IvoG0A6seTt3
ZJlTOZstRu1Kt6uOH1HSjtUYDa0bwhHULrVTAVc3sZrTVQ6NQ5DMf1NHSH91JNVFE4mGCYiYsuqP
Z99Gr1HvLkQ/Hl36KNIm/yqWtPE4HHriRiVi5frrU/BfVBWW+OMVf6oqAPaYBlwY0bE2CHsgz+0Y
q2+m87wmhJXBsecfde//65raz2XFpIeJbA4FIk+ut17qimgjbQQHfQ64SidxI9d0fn1N/S/O+jon
DVk3YFOY+lLp/FDJAAnQS3XgQLdsLVFra7mdKN/KQP6b6yxf0B+LF26npkgaBbFiyObyBf9wnbpt
dYMkRPSqEQe5fS4AIxX2eY9Xi26i//nrTyUttdCfLmeqoinLiilD6vjj5WIjnmBVwS/CVXpTXHgR
K2U3uTJyLfNvyrK/uoN8oKXWt3g4jZ+K6dQEa9f1ouiYGAjm50R+SqsHwf/49SdS/+ITUa2bmqgZ
kizK2k+XyegizYmG0NSCtCCGjv5Wyjh3mq9Nfo/GsyFjKezOlkEQK6ub9EzA1i4RSHgzwwfyPuD/
sZ5DGxnVwWVhHbJuZ0ZfzYD92ytUL4ZWoazb8lOoOg4jFaI+mpyhF44YmXk06vaoxjQHJY+O/W6I
byTBRv/vlbwlYf2lfFYMyRK/34MfHhJ5JrmZ/Uh0hI16mVcw77yYoz5HS8KGCNQW+frkv3vR5T8/
KlxU1+m4qJqhij+96L4847nKwuVRwW4ge/MG2QgKXVvD1xUxp//1Fyn/ufnCh9SouhVJosymlfOH
N6Gp1aQYkoCkrS2iu4dgFzqxW35dQPyTSwDbbnlI43X70q+s8992LpS/+riaaRiqwj+C+/zTc6T7
BdmA1SA54KNgj2VOxQMRwaoxM2ooWbWlGQB7dV9jfBdyEsucKCgZE0MZR7iMKvVRrK7FcKvUWxsp
jKuwoshPUhzc12UHqVr0OK1tUDOIKvY8gFFEGac7Ce6I6Yr5quGMyImCQj7FlTqUEQ399xYlWNCS
at6vFfEmKxejI5tg9payrNDPQjV+K43y0exjMvcC6yLMxYMS5s8NZnExeV8aoBII5dZaZ0uk9auU
MGchiXxSnUD9zuAY9efg7C8wbUfwcUaRnprLjPZNw7PaB1FtbKwoHoRG11wKGioXH9VgPKC1wynI
pttI/J+8s7SC5r5B7jIY6/EGTdaDrwhrjjiCVfSVQHG7Ej9USFwo8xhZqAhq73rVcqsWd7VO2SCs
/IzTFQnlSeDm4lkJR7LPoX89GlgciSXX66vU9WupexWq5zksPHN+qTXZk1oGIcNh7DkMtU+l8m7M
Tz2ay4gVVSk/6mn36wf1z+0mS2JnwGYs0cK0vneJfngZg9mc+tyQJCfmOcWuAQxC8uRNvP71ZaS/
eiAhKbBG47cSFW1p7/1wnS6au6YX8XswWad9J9n+VvOYP9HaIpb2bw4SSw/1541B+vFqP+13dZsQ
vC61VBsF0ViMnm6gWRx1XiypqxqDdMJvWc6cPdNRqmXIuqhOWnxr6pmkC+TaLmJ8w7i1/VqtJEIG
Z5DPidupZ6F4xqCB7qAXHjqaA5jhhFZwsprAz7p8IUn7cSRajnhR8zbRbTF4dtqGBoJKayF51jkU
G8MNiXXYEcFDGT7pn+X8LOWwbEzb9L+myS5W40ufvnH6sxoFDd0+AqiPffEyQ6HsG2HBmDqq3p7Z
0x/GStnI4fxQ9Oo2DoQ7U2j3qRqjJ6ScMr9ljPum7PI33ybL5p/vsKjxRdLEpnXImvrH79MaAqUg
kYb9kNkz5atI5EN80qsPozsShKCFd/1w6cZrnOOmEfa99GQlt3wmNAUhA2meyuDoEahJ5V4OVsl8
DRJmb/nK1HjpXmYjX00VZ5Rx32A8UtmNVvF8FpoTbq6QV3bC6kMppUiPeXsfcDytF/X4zgCAFzh+
QVgowUYFdeZ+bMgfZq/LXYD5EOAK4AvVRtGOiylTf8qiQ8ZWyDBPmntnjFyVNwzvXFaew/YpJSAO
3wgQktnzCcmOL7F5iIq3odrnXJQPAPL3YVYcJX9O4jNatkZh7ZLcnjuSWc9y9Khj1yjo++X859bN
YJm0pwGyTd1/S6nnsnanUi8GDHYFaJftNALmdOJQ2cE270ogPFRizW0iDmgpp8gAMF2lfiLGko6U
5Qzlh2IcoBTZNQOVBKOEOyAQS3ZhfMpMF9l/oM522ZT0Dd7K9KHKGOY+K40Lz4rcOi+d7qSxsSWA
Cp2/CaxDZxU3DYCexu2JdZqPOvUsprcQwKL0JiMZVofgM87jF44VSOxwmT0NzHADoKx4ZesKdxnj
9O8EQqwHgF/6lwxpQbFTBbJJVkJwClC9DIg3GCcSiI0ib6oOTf054N7MRZr6GG1LccQ+SciPdK+n
2wY11hDdD4Rqaq/NSFeyhrRqwjrtbvFEAqJ2EnLrK4BJojkit2ZsLqI/wG7mKlbnSlkAjZKWAhZz
2LDMr8LmENYfhoGD4x7sCZGpsxOFS6dH1U7yhCymLJwBBmbUcvQyuRlf/QDjZ0iEuJeKkZdLr2r9
bAWrCox3T5pBjELOfGtAgk6g5cb4LY1iptWvkbxV5mveHroU4KbY8bfnTRZEcNb3dXIDhyAW61h+
oPHd6o++iWY+1Qm2zm2jEfBCCgRIKB3ogy58HnDrdOr9KEvPRpOxSH2l6KyHySY2aJDiizne+TPt
i2as4VPtxPw+Zojf03CdCqaK5n3LUQBToRY8gn2hbyuh+O26OzXbQaAs9Id8HO2h3wecHNO1vIw0
B44J5FoFhQvy01V9+UqaAnbvzBEGli/Jz75O81by5Y/a/DZnZPbIe4OmCU2l+WQKNhE1rkWQ8gBH
VFQvxnTu4AOY/Ws0QTAjaTD2bTVEvgQWEIgYW8/4JDOeH5BgVPPoBKXngytkpKqZToH6n8emoQHZ
WIkHNQ6C8+SGgkhAEHeI8OG3lhgVkSiBqH9T5Cd1dGDy7VOBrhA42SEJXWhq2JBfjAg+5a5unUC3
bJ9Lk34V7UIB2kvWbHrhc4ieRpEQUVS0DwNvjaLjZHiNxLuo+JTkEz27tn72B8Cx6Dgqspn0ZCOi
oNKuefWqAeVWliGGUjo6Mq7pOiHpr+unhNQ+guMDDjLpAZGY0or2HHllQyoYTapJp3eirYVs6+Ob
s3K762k54KkafRsBIXl/u5QDhmQucwqoGtI+yIBGRa8zaVKRjBTcvAnIDKrugY5wNKYvpoYzBONH
pJ5regaScasCfP0VeqnuTkE83dDuYrySdsFes7iint9MNhnw3SWnNaES9pb6WukrVA9+6sHo/o5U
AHTa7GICe6u0Asr0XIWF285k2JARK38Y4bupN4eZ/rnOyS+LLUzeBF+WPuklx0p5zUAUBkV2U3O0
IETWdbW6brFYjTJnsOoz7FvOOkpmp/yHErqNPLEVILs3GPLMCwgrcUKhJb1129EeKAgiUFFlDuSG
j+yu2kGuT035UUyMO/xgFWRfR9iQGFFtlSUKLo5Z4eMBd1ySYkQrPQXLaDEZgN+ZGttkKOG5ky0E
5U8lO777aIODWDzovboSjeimRIU7xSoWUYYUsLOyt6lze2GfAeao9OgN1aOdzsekah9Z6nsTgQes
H43HXjHhl0bHhpQ1zXgRZXKP1eyjFgynVfZmVQF4+WrOXotzyWhk3L5Y3I1nS55wAJCQMhwn5Oxj
gwENqhU8nUjwivZVjfZG6VZi71gWEjJQG8bXyODZR77Rbc3ZdDLBWjU9aOHCA8hh+wGL1bDSU9Qz
MBRREFQ9aHMWSb9/G+dmC2idY82RO28DFw2wihUMHWjMzxWnW3kZHUmBkdhym25j9NST6dOogy9w
Z6gO1idIXMYVB3OfvxGCFbTnWTU/UHWROxQw+YCN5Ousq9vGoqcM4X9s3Xl+GeVLRj+1x5c7kkLS
Q1oL8TsAd2GRUrcZDYSq2CXRWmIQbHcoayEZOJYartBFopzZ1YqHUkesr0n6NA+rdnxSYFISSM7/
+k/JXF0lHAiMbLIMxQwzLmlEsH1Iig+JeRWR7B5RR1lC0B4aXyZ2akM6S5jYHeuv8C7HjzLqzOgo
xlsTOI9PMKXaowy3qDw2fIxmQKgbQvfnaNLq6xJEIMMTuSqcPLkW3HdxJFcIGE+rV2+qQdVNdhge
B0Ik9l0NXlQhNTYMXNngkDo/j/6OA2pgPioVsmrc4wg++50oj06Yv4pV7oayQVJklu/lWj+W+UEH
iqIGPLPsNxH8sgIqkGAlDmO02knDfFXEYCnQzTRT7kwg6ILwIWmRtEa8/xK1l9YoXlENgMkQQuc4
RWP6zqZ51zWktkBSHz/yJaTOZKgFpQBLnH9OivuqHryq2WioVvV01THy1TIetcA1kfhJvL+T5ajp
YzUUrgphJgOrMECxnA6y6XXZfSi8BvVZVO6DcNtzw0fpKSlZz5nPouKXYe77UNZTlzQzRk7hOs5b
b1REMtxPS8DsQqhRG9cyxxdff8TI7Wgt7J/q1vRPIxhKNX0KyHVmFmm1d7Puu0O91bMrjE0HLAMf
ZlwVKuAl+NnKbWSSAA6Q4k5pKVilU2kqmCkHui61p6gK6iD6ItNOZ7+XNyXlsl4xfor8mu/zK7Jv
/AJMXgPyXOWXmItZo5PgaIh5bTo1Q9l3UgDEkU1IQWsO/otOfPOiiI56TkKaseJtm/p9qcy3waRH
hyUsmZlBztFKUjAF5R9K8dDzBqg1YCohBpP7MdDVHrcm3O5EORMMhDfYjoWO06xkJ/65nJ5YFQJU
4aZ+q3IsUdgfNFTrIy/zAUxagaDVBCSn+K+t/7A0CALwe3A/BgOP1WvX7YsEjojUxL4rYy6SLk1/
UISLgS+0+ewVxGMUp5YYXZIZCMYcr/XIKQQS0SioG0RSccwAAt8gvfciwZuvpOR9ESaTZySo14aN
ooN1YUTczWjS9yZeSqERn9g0eG98+BX41dlW91pxS4VD1rlRDHh2mtOtykEhMDglhEybBP3S4h72
maxh0cSig8zQKPpbEypQ04qjgMnBj1AAhG7JKx5PwnqMkIsHns6G6GO+xVQoiiu8/PZkeEodfxq8
qhMSs3l2u7Ii4oR5OtTaDz+6NvQfoFwlif8SWKcyeFKU1wlcaartVMsbKLwMay00dwYpGllNl41A
9LRgCY84958KtrY5jaEcEtC4HuaVPtC464mdoB8StDulYq342gyPhbWO28wRsR9WVJTyzVia0p3s
ytoHFu4SpJtpIfa+F1qNbZDvFDN7gAR5Sp7jgSMOE7SIf7UBv7CRH5XwTrEQZ/ucPdmpDd0ZFf8W
BDEHV6g209MQMxTh2CMPwCKyK+QGNbkyeArZevA7+VhdyGNPOF7NTWxzvcpvb0oa8PLAJkJIEkTM
WC4JrGmEIFR3hcH4mVELAy8VQNZRs05RwSMKMPeGbdQZpvdxuF8+/oBpOvxAHgshcJvn/a4Yrx3T
XMNitofHncmFf4jyVU4YbKU/5uz7OtakWWovkV5s5uS+i8BPCPBgNAmgcsxDCF1qbt0OP3w/eSGH
wJaxVhCeCCLwA54Dpt6qwp3PrhhxbUSzg266GiaRnh8cfJjGg9DUTo1jtWVdFev3ID/W6tNy/2Wi
S61tb12BCPuYxWpxC9mwJapHNC4agTrVPZP0QTM4/xUOs3FYjLThIMQ9C8xga14OkZxspJuS9aEb
b4oObElxE5bj4QIyCmMOpy+O0mCZOwZBWeuJ8VcZivb/5Ow8lhvHtiz6RYiAN1MC9J6SSEkThEwK
3nt8fS+8QXcmU52K7ppURFalIILAvfecs/faLT6TraCxUKR2i5iyrZ1BeCzMyA5KLE2nDLmgFH+N
vUM3dEZkQNi+VdhLAsQ2mIpQ7RKXN52hyIDsbuQhNtYwS6LHXn9pFeIyEGQMDTE+wFeIfqiznWKR
jxtjEfsqchEDR/RacB6OGrjFbg2wGw3UaN1yHzY1tYiM3xUHOy3BR5mwgiLHRUtTVxd3gRYxO+PN
nCoKcmoLkEIuH6Ivqc6Zd/a4bYeCNBtX5pCD06bLWbT2rfSrERxLdLz0wSWfIipZTvYFjQGEP1nx
UGfbXF5o8pUTlq+1PGmSfOiMd2x23HZQuZZHVpOjy08N9nz2pl5Jf5XMtjQVkenI3lTB7puiCj4H
QXkEbdyn9YKE20q6sJLMS+E1Z6cwzJPX/Yomj2ZynWjTCr/x+IqhIBpOVcuhjkBS1BGByVONElTL
EShbff+IBc6MpkcKUbIwl4nztPiAtbfu5UdmT6RqeY5F/IWxqqjURyIBZTBfg7mOchk2ccYRLLTV
4LXjDVXXPjsZ2iRRiul1vAQcwrQO/c0wkXIsRvJJu2zpLxBYmgHdo0fA7FaFGBWKmB0unfnhipcB
hiGl6xgMyxqJuvfmtWfTWgecesZ0uPgDB211FlqHnkKANDkpfG7bndA/u4RNA7s8eSEnXOTjQ7kw
BA2wdeB0fnwNeVb6Y2qVREI+iuEDqSmC1uNaZTUcuAP1pZFtzfokvNIb1UmgPRPlEvMDF5P3IU0S
juJUU56JLnv4dBXBroqN0g4Li/+FB1rjiSABShAO/L15i3KsZBlgcbv6urcnmbDSAEvAUK0N027K
Z1jPTc3p7KpT+vT+KTTRjyRnulN5+AVZYDa5ttVDVK1d5a2v9zpxfVYzy5RuOZT0mHDLtvh2OBWK
wLhwbFs8inbcbUSLJYDmc0D1NMYH1VwbhYJ3gvXR6lGbe6BgmFhH5XyMFmI8z6kRqlnevnQhbqq3
Abkarosh21jypQ1gGb65YUBYlMBQO7KT+NIbxTP+H1c1Zpn4RmxwyxEMYRyjtRW8/iB+1n9hGs+g
Y/bg7oU+tROmtpr7laaOlPN9UBq11ayQXyztJkDDCOksENWFZRGvJVFhFfgMAe+dPpPFo5btu1Ld
RR0FgkCP40O31omrUBQcenwCroLUh96A2+N0Ul4FDKatNzMJeKOHDU1CuamBP4d2E7vvJFbwVn7q
MvHkbzFdVkP9SMpDLnyo8YKWJGHQ4PaEOaGLs9ZdsunG+kMCNqPuvjTB+pV5+DZkeLpEjtBq6AqM
Hkr+nBZrV5vHcM77VOGsBCQVPEn47HGCGAfK/Nhxh89OFQ+RfAW0ZXvF/oA3Qwz2ZTMlMuKu/GVR
6iA1a6EPpDhHb2Zc8MJdYcMo3cUT4fsAusqPgbSVws+QcxG8MazMyYHZI/2ScibzpGvqrY10Uls5
+gPy6G4thc3AnmgZpP4MNm82hFS2mRdB+RQJgksNzE6tw75Ahdf117hzPJ5ndQpWfoWK0dD201Rl
piWDkyDXm6L6Qir26FEBSYLIogEu72rDEWFT39gdHMUcFkMcHUdJmPNkJ4z9EFvpwlKAjJ5PbUx9
RSCZPlyqkYEFq3I6lgcS/IAEOiOBL7SXhhqOJ5bJ4AVfFVHHMRr2szvS9hLQ6SXvOAIygPVCf/aq
S0IfUHJoT0cmzdu2ByP04qe/TFxDCtYIyR7qlYQ4oYWnWb7+u9X8TSefWaioM58QJV1V7+d2RJmT
9luKTIho9L024cL3fhiBTLOw+ynyb5fQ7mS+funpg5XQyoZLN7az4ilm1hLUj1my//dn+VbfQJyq
hiZchX1q3g0FB8nXs4bjrd1s9KW2oIZ3kGo9wPFelIxBxB9m1t/fu/+53N29y8aRPvjI5YR8hdQQ
YU+iHv/9kb6/d/99Cevu3kk5Jn744iJl5hqWWhYQFkr8dDdXkGH9+1LyNyMkUWP4ji4eXbtyP+0v
QrehQK6RY2d7GWeuj6jU9yDocepsV/G4dTHKcKRHydI5GT65dgWhtceIbE7B1+T4QIunty0FJIn8
pLD49l7/9svdzbc0gRAdSUBhkYkcMKE0RLbef/z7Dnw3RPvjDtwNXXz2ORySqWxXc5aGVTRvV/qu
cgTAl5Yjvfz7at8pHn6/3dN//31iZ7R4JyM+kQhsTFoZjJuSmyX8NBj8RvHwx2eanrDfLuPFiMhJ
OcQ8sFQW7F50wWy2ewKu2CzdH56h7/Qpv3+muxdQaVBOBSX7g0kgJHMX+qY+qtKQXgk5Vokr/98t
BKj7fnss7l5BSSt1IZB4Zqexp2qXa8WhboTjOkeQPaNHtwlfqx+mn9PPvF/PmCOKWEhgwGD8+POO
uppbQctCXzT5PqB7rwonPSBx/OEy3z3xv0un7r84Ly00jTgXGhTHMNnT/kqy538/gt/JsyRTkXQL
3Y1l8JH+/CjZgLRek5gaQ+JZJHMcwNSd22D3Ys4yZFJf8EB/uOL9IqOICh8KrAbeHR0HzfS4/vY4
WszgiUIZJFub5RRp82QOfvlWPBdrBtXYIX94IO9v4v3lpl/nt8sZoZm3icHlyrKbjUzHMyTs0ez/
8aEkVFKKiTzLQin151UUaMaRWzHkFyDvGotiGewnIB1zZEf4UfoiffeZfr/a3cKRy5UcJS1XS9DS
OfEJUOdcXcsNVQ9aPlKZFs1t2P6oefnum5u+NAPnFPrBv7YHLPxGSDibjUNgkvGRmg2uD8XHrNox
8T9Kpx/uqna/Qk5f3u9XvFvzs7SstQEWPt2sL1F1SNNprW1f7o3BWHZhumvoRWbYM2JQIAnz3NDL
gWiljCnal4iRWCdkT2JzUcRbJrazQdpbSWu3ZkwUQbGoSpQ4UNRF+hdElImVMYtkYtquGkTBbNvT
XnRh28EDCQdxGyf4aMR4KZHEK8GqG8+je3SZBY/dpx7SXpXTQxO1mBrWmhwcIwIyprwdck+cZKos
YqJHg+BX0ENbpTwIw8yWq2Rh1LTLvdvg75tRWbetzcCTGmDZEDVgblDxaBNNc9tVGaOgK2ETdqrs
RrpUeVbPa+UpYIgU0xSt1IL221NGsVJBIR3gp2FTNdeu0BJyuh1oH1ejD7nJXHT1UY2whC5SfAe9
RoN5XymXONgWwiaGaaHuRm2LN5O41pF0Tw+4IxBZMmBQ82Bi90ooIs8YIkdG4Y1vmwojysEmZatN
d2nP2DF59yIMFa8E7BTuCxMjN/EdqaX5APTogpJ+IwI/JlnHUeWZIXOctq5ywpzchtgyR3hu8MPU
ILVdEhOMOaGiASdwo3NMdxui2zdZm0DaNCV9DFognNe7Nvlp11R4Y39f4+8fvbs3Os8VSw4yHr12
oSzqI+gJ23ywzsocAK4NqOH/vEypoopVUdcsFVnb/Tpstm3fVypyMjn+Bfk8Q7kKfPaH98n8e+Hg
Kjo/XTEUWVS1u7U3E5o6CxIWQz2QmRKHG3JPn1Vy/kzuJyO8EaPM1FbGojV4TMUYqnoIcRhPm+5J
BtKP7CDx11oWOqninmrSz4z4yaC5FpWYDlD/RCTh9LEzahdYw1G/prN1QHQ1SA9KFq6BVfmMmTxw
+TWuGNOMQHNXr4oAltnKGPVaSy/JaG6x2xGPKtH9jHhaRrJZ8jlxIcshpcuDKUyjgDANGnFu8ioy
kgOJQH69CluXJkW/ElLIJeWTb2KlB7Su9GeESFLw5sdvNcTRMH4SupvavFRU6rKgOCA4/WLZYBwi
clpDNN7hNg7oKYELH86QpRziO6vmHclbCkYv96OlKm8EXZh5PBYgjobRVgL/JrJdjsEFys5SGj5G
5ZVDdEF7rgbX7Ia475Un3ouA7SGxjdh7TArwGVgyqo3JuHSgwZolOOVCKvhMcWQfyhNLet69GDAJ
GG7Cg8rKjh7PldfXF89p/+Z6/7ldFXwp8V31wY7nTiPsa3FZAQUk/jmBmUj0Q/yiM2QUur3XAOS1
iD88mSlJZ2XzaQnWzgofQNEOdXCypHahi07DeCv31pLwqtb1IZ7AgQ2DqIHljaFD0zKxJu9gVKSZ
UO6yZsvvZNXGQyiKRBCjLMFmSd9sLeX9VW2Iy4zmrvEuG8T1lClt/JPCKSM8tnCfxOGn3fjvd1fl
dGYZsqRgC6aS+XM3FjtNcwdyRmxxOYnuqqXrKAd1Rn07Zz9e/7gx3p+wFUwnGkZgXUO/LBv3L6+Q
xqMaaWwb/cJdMiFaokNBFmNnCyY3wfzfb/Hf7zA0WFNVZV1GBK7Id++wm2CnL7Nesa0Pg6GzdTWZ
Bf4/LjEZmk1Z1HGR3B08Y8vMe1fWFRtangqf0n0LsvUPl9D+Pk1w0/CSyiJCdj7I3ZfU0uYAD2xK
ds1AIKGo5CWRmn2XEraNByeu6UgFv0rtq3bLeal+qGOwi2mL1czVYzF6kRg9YEEbVbCOpoNmjQ1P
uMqcRtw4O6cyJEsAIim8LIw1SQhgs57ndU0y7kllABSxU8nxR0LlYEWmOzOFT53MQkNXnnT+k8sb
p+MAY98bQ2HvKZUt9R9a/M6YFBbPrNTgf5TrMCL/ha7GMHhzgzxJ8ie8yLIDHKW0xsZZVvWOHJ5d
IwIi4yPZn9QlZFGRhRrVI4iOXeIBayBdjTyXAHFc3X6mJCNGKcKvVDzHA6GcxMz7AAqLqafPkCEd
RY4iEYGKNSSkAB5FGkKZwsiqo6DUK+ZygOZIJWwapL8g+cuux9hZPbblCrVI1H80uqAsCPjrYYp3
FRptCx+cNesYKIUwc3x8IKZcbYjZ8UZCCNlfUb4wVWhIvvMRMhk4lmfdcDThDIaAZwrd6VJb7Jm+
zoWinFmE97Y6k0KtvqasRenUR4jxkn0NQrQggwIivk7jTlWOWFXtqDyxfezdqLMN0j8ENz94Ju0y
pGSrUVDx68AxUR5aOT+nnEU0Ii9SDysppl5xCM+SEuB5a15zVS1xC2JIc1eFZJxamv8j0oKyOqGp
mMboUPHHeGF61UbxHFxPpridTH8yw17a0YRDqbMCfZxrLkRGzWxQMsMwcmCYX8zJiRsYXIJ4C7TV
WD+qYrmPoTV1vvAokiekl8pOSjhKCU4xQSLIe4Cdy7Qfp/Q5r+ijiz1dE8MIzx3CZdmcImDmqP9f
tTR6bOlN0vxXDGaSscA7YULhI7t4bKEwmWdXz2c5nTnQ4EGUg0jkTZAOtcDX0Ir8KOQtGqSKoCH9
uYAakyFycb2jyZbBjkpEE+hFeYesttK2cpav5fSBh2Jhgon3Gyai3ITUmg3pF6bUuijnDHI7yYBB
SEmRTM5np7D2YdRtLYXowhZ7l7Utq0uJ8SxFBZpIqzKTX3vumlzgqfc+k6Q+9nj6SHd5MNP+sXI7
spkB7MKhcobcfQJktqUPhehiMN9Mg8BC46Rk7PGLWFoaerCqhr5GV5tOmH7HL5oXkuqZbYXK4zjg
h7eQQXg7T8XNFTdOU/ySQdUH0tfIqJPQ8oGJev8Vw7BWgT2jrGN1sKyt5eaLBPZ2OJbLISvIYmsX
dd7nThfUtw7ZfFIxcQCjispGZfoQXrFCFgs5T5BcqCgMBrEgs+QWRuq8cInpno8K3sB8rqOar7Ct
FUe4cG4an4Wc1rfx2Fjzcbh4ZF2KnOA9TgMI0RPsl0FfzlzLOviwSfUx+7II0quyCvGqP3CqffYx
E6CnkiUn6OW1RG8250uNG2Omps+uwkrAi5TAUKQiIuM9WMhIIxkAhokPtvqXMKws6UgmGEOENtCX
lXCUq23B2SAieGrsHlvPnSHfrIJ5geYE8Z/FDi9pKD4G46XwhH0ULlid2EnfS80koyyHaelyWtf2
WTGNeRprcls7pJ/nATbo8qMtsFQKA99FszcssHH91PzneF4zlwCArZ/UlEzOCeWDZKcmGHriInYw
iBL8msTOq80CCCuxEinDm4vadHaOpS9BTVw9uXn2oBATIZAfaAXYfOULMtVSWxXVEdxvgCAzpDZL
VkV4SRN+Tzh/8bkjU97vEk6Hl7rx5m5BCBr0QqnciWI/0+UI0QqrZkUO9D4MSW4hox7OkGJgJd6I
ElOiU0dkFACiABqWv4cHVvPddQpc+GiTh1dFOKQoJUXmdT60A44dSK8Our4DMwBvXUrs0gKbMRya
kBnZVZeuAyO/WLXZDrEyPpQth7kC5kWFi4t14TJ2J7AR+6FhnTdz/6Oh8wUhSliFIYGrcmpDm58J
efuaZu2rUlDZhnaaeSAckfbSI0533Ao/YWlovjiybD3mhYZtmQpXjSQk0B1qh1x99GO4EiMmfRso
UtD94rZo6glk95Xzp8VTK2DgJhyDyTHgigpKmCe5NJ9RNBm4Fyp1rbiWo9QMN5JlmvNyldk6DroT
7iCO7Uz7dc6ryGNB9IprZBm/zK646WiQ/Pannv/fBwkORNwHQ5Soa4z7tkST666buaRtyudmPhn9
xHB6E9QHY0ns1BJ04b+PLn8NGRRRB1Ui6ZyNZEPH3PHn8TLN3LRF8KjSchSOjLBsaRU64bt/UOaR
I7yYP1zvL6/F/fWmG/BbC0uLJNNPWhM3Puo+TKkxBClZbl+1UoXCtIspyrRpek0uYeIeSmTsDY5O
lDU6Cn88Iasq3KQ6aLJ54q11fKktWwr5Q4x7LhJy7hFankp2dg4lGJYq0dIQ17gF1DpXpT0k4amM
HpKCRRRvnOZ44wllixGsTeuR5JI6XmEvClhn4HmiRSZlelLNWIuBqNuBRyM2McJ+BNYlzy4SRWQB
KFZrGnuMPkKE8mHNTwZv1myUEnrZsBnNYx+gq4nDrcQfSl+Fuq7g4CXpDzU3JrG/inxVNFTQLIqG
aYYD9Z93Fr9mKCVGIduKJ5xTo3xsG+bpREnGHmes3kqffTg7gykes3Su4uZt3ZmS7Bo09Wg3FJSi
cVIhHS7JGWo4eVqtcdE1wmONyQDGsdQMxHONVlyLsS5lZGFmFGitutVCYBntCXfsOUYqkMi3oomm
tCtEoFKdrdyc0XqO8qIHX+heJTwmgms6XY+YSx7nWfRO8GEfDHbqy6uyAH9usckGZ9wk9IlOdeVt
I7gPsc+9rV+RymLtb+a9QSYZWAJADmJVIWh+RTXIbHLr454I5WJnqg+icnBba67pwO/a56E/i9bG
Hc51j4FkkwnAGDdRttSbleT5uApRWAavImWxTnIhj9HURkAFJz/njJ/DXa+sodjOJHdZxQ9uiJnk
7EuQY7S5mL5hKRH9YaulDEVbn4CQ3WDuauE1kV7T3BHbbdbuxGbKqAyXaf+rS5+mfA86FWFGPBe7
VsKmQJiGBuARhxiAM1srQbj1z10NyFd8IqPBNmnxKfnDSCAVOZa425okWvQDmq3sYxgYPiM5YB8w
OYhUF63W5qnWktxwyxGn47mDWSslIEsgwVbiqaxfe86RlYdMP56lnGkaBDBa8KAIJ4UDZZNxo3UO
xAbw23espow7z4Hybhn8Ar0tG8dBv/hIOnRwEVb/lo7PcdusFT/ejqqHOT1wUusrzrekN0etLU63
c+SF91cmnSiPYWZ6zGj+Fe2vlLaClH2pqM9UebRb5nBx7sTKY9cWIAOBfFBSWdZX0Z7S4S12I+z2
O2ybM00sAsSNV7RklDau00waNg0IbOseB6pVxZ/AszdP7zg5XAuDvAfVKYDG+Nl76HuRI471hqwe
8LmWl+9av93UOl6F0DJO4tjvUkxbT+IQVbam6hX8+Oqih8UU/QGNjwkhT0Owzos3C6k7vBdD40yi
ElERBXu/WLhIEiuYduqlcJ8sahh6meUL+28SNw+pcXNzYVcS5UUPWjmnUfhGGwD5l7aPrWZPHOOs
jyNQ/pa5iWThh2kvZpvv1gvDoMYHVkID/K4wblyrGyjLmJZkLrIctIATQTLwbkLoBIqI8iV40Mmw
LqHAVgZxE/xbTYLnfDSWAFmHQsZ2kfinJtsK5iXHW5AyjqjNVaMCskuD3UiPlTj6NCAJTT2o+CYF
aT4ospPSESN9F9Cz5zWL0bwEaBMFVaY/Fa5T2obJVok4ExNRoxHiMs7/c7wVhoPcptfO/Yo5llN/
Un4OFZ6VHsnZouj9laDXZ9rZqfkgDJca1l/wMZhOay7i/CCM73pLvRBMPxKsj2lei56XQ0IohFZd
ccp837z6AUAk/bkRlRkuH9q8kKj3wAHRxn34EqzDuMNERAIn+pmMni90q51OdrefskvoSxOSTOyt
wGVgjVjK1MT0zzpimehnqyFanQcVQZ2E10VXtoG/Zy5CCb8IVXORRJPCniTmRyEpbF8vYdODk9Ef
felCHIUPfSp8EpT2F8GPONCiZRErdt495DJ0j19Imk9xC8fVHMBFtU4XEXFeQ1GusdKE1TtkQ9YS
ClXEpp73plbMTddKMRDTadkuSilJpd9IAEK/jfO5WWxqo32A8Wm7Lv6s4ciLJwOkkd3XSNypymtH
cjLhIcgFkzlQpZMcqzNQIAi9NkEugv/HRia/5P6K1g+I26UQPugizU6RP1bf+PJsIys2EDFntfSY
dOuudx8IdNZySgPE6q1lg3zEBgOwmOIZ95nV9egDEUMGyUXXieF2460GSlpLRjt3wX8Yb4NxsUz6
8+xUQkscV1luA4G5Rz3sLfnGCD/v6reGBVyA2BohnVOHowo2NWqgAOFmj5tzJd2a5NypVyM4xOFD
ijeoTltHTYhxk0kyCf15RluCvPRIHq8KobiSHz79cCKb9uk/m/Xs45xiVUUC+yfdeyWFwgNxmutT
Aw5ZphPS1pgF88QObP2o2IR+rIRP5fOHi94b0Keu3+8XvZvCyeUwGl3GReWlt2qWpNAxVBeW9fKn
cfNfqoT7K90tO6MSjspY0F+sIPNB/NpgrF0aSyqwWb78aWAq/T10g/cAUnEa0GocVO6m21EhFtJY
cjWYVbuB+Wzy2jFgpPr2dtBXnPDcHId3ekT/vp/ffYemgehE1SVTl9W7U3XYkvOiTN9hl22bcM5r
BeX035dQzO++s98vcneUlupaLfqIpiPZ3wcQeYyYyDgV9bdhRNMMdMs6GsZn640FTJjhZIGIr1pe
YtlaqfhRijTeRwYJifpOyhHQsUtll8C9BR5itu4c4NNpocZWPdXppZxwV1giDd9xiSUaW5KxUJ/F
7x2Z57n8JBmvjb5K8LOWtHAUUsO0d1p/eVLbQfcS0XgZaW5GRmFbZbh1tYPR42qlj0Sqj3zLBWx/
GIU61NNtmr3XUgtq+jZp1ZqpnJSzuYLlKBbBq/nFRhuxdtGElwIde9sOoR0uBn2Vj85AmohVcGx8
ScXh5hbSxmVFBCHxFNTZSaDpoUpnzTgb7pl0s97dGsNDnq5L+dRFD7kHVHwwn/tavcZx9yurLewy
gxPn/axGx61STzR5vXG/VENex3plt9KTLkw1RoxrTY1w5uq3elLWR28jVck4l5IY3DsY8wJrXogr
VPc/OZoKzXKS/RfGc8m4s9OwXvsnHZRL8y6V2wKgmKduaxPWHRpC1PaIMVdx+GQ0CAvxGIirzL1C
jrcAc5Xhq0FcTvxBLA5N2IGhrxztBZXRz1qQHDmzQ4J3inlWk0ATvEiGDIGY/sbe7zhFcfCj71E0
xyClC0cMjv+kDljWWUIVZQaDTaApCL8IOJ3UxFdF/CAeNfanmYAcLz1KMr2Dmn+pWRWD4KpqB49x
m0tPOScpoDWHJzX6KCOCfGiA0B+wlNc82fcijOYziuxQe0LJyRiR8nwC7m3qjN2QDJE+tF35mpSv
WSTOq+mBCXFE4jQivEY7uZW5E01MvyplJI5A5lYa8lkglHVBFjrp0vk2xpinWIcIA1kraacxfAxd
bynVJ70peLyZ6LkrrfjQa33RcgKH2YuwPmtyTtX8DHmZ1Ns4hYwMNRABbeEuDFmYtczPFaGh3Zqt
K4IOpkzq3tvjGJdDYSdpTkmbFa6zvtMKsBId6niazFNCBSUJ1ldQbGYXLnvlo8Vk48XWLABhoUTz
XAW1zslA68mSPhu4lTtOGGb02JT9l6ELTv9GXCxP68bCEJgV1rZlUEcmKc4ZbdM33MriGkkznyz6
ZtiGMQxKTJ15t4qryxidBn+Oj8F3D2ZxjBkCqgu3figmH0i1D5RxgSkPE8rkjlxExaNpGUuRuJ2x
FDF0OmSCIw186iUma8opDsmgYGRvllgL1ebK/3iJRZWnNl/mAWQWg7zjsxAABIuPZCHpgnwsC/Xs
mhuJojpUibdIngnifKo9iWgq/L/rUT9ZoDaJLIf0gYV+PClsesRWRoLTRM89NarLsz4mAmJiOkwi
rDoVu1H+kTYBVIWBKbo5YcnV6KyNlKVNKmCdcp1CxSU1orSvO+lFxO6tTii2FFI0MRy1vLOi8YeV
/y8REvsbLB5DlqeNB4X0ncxDKbohwjoyoWOY1tnxUZhVdmYLtraHr7YoeSF/GIV/s9kw3tIRQSPg
0v4at3eZz4ZKXJktI2DwHmi9G93535vNN9voH5e4Ox5UKIq7qOASPkew0nypSBGL4L4K8g/TOln+
7lLoFTj9KGQj/LV1tnmWtYqFapHp8c4b841g9g9hbbybBQ6F5lBIa8N4FcMPtiI1DJBRK45EbLtx
KsRjwpyPlISZp3zh2DZ0GchMzSJIYKXJpM07laK4j3Kpn+VTvIpEAEUcHEoBUQnoF3AQ9EUNntLM
wkeu7ywa+0lQzEVLejTUrZBvIpad3H0U+4Wq3eryQnQ1szg86/pCjPBrBQS89DtCYB2jC/aEAJCU
ncNE2Gel5+iqbyK7J6Sw1FcaLCaN1oasZvOhDe0R1s0wMvmHHRoQZaLmCGeYbch9sA7Qj3e4VTr/
GqXZNkoqdDJIcb40k35YaEtJ++hN9ikytqiWRQTQqb5m6KRpVB3Ds1E+9Ig9YkgQxHbRAbeYNyY9
oS6a4JS+hjKG9la6H5TkLA3UtsW2YLUea3wEyaKMWVEhINDaqJL9dODgPHsTBhIyHtUaW1x/q1sa
iPTeRVYtnT4/Ngg7SqgH8kXkzv0xtPXY4V1P27UscAJH9s50tCLI+CPjixHqFz0kSQMtjPgrAG1Z
TXyOZji44g3Nvdyc8uxTCPagEGRvypq1BXk/gumRlxQgNTVpVy9G9joKxRnv5lYD2m9dYVhafmP3
/R68DuXYbvjPEikuiP3uGEZ0JyCVsvjYk/mWJscCD3DH/GmEsmjMDPdhyDA0jh850yAXg228l8PF
SOhP0p1CgDvJ3myvcbpi4XyuQ2GwS/Xij0fOUwMePPwguoEURBhfpW4pJxm1ipOUwzkagDDgCA2S
TRJLO8G0YBrLLHAifcVycpoeioHYX1m29cSaiUOD8AonS5gF7+JEXRjj6srfgs2A16MpWRz//bJP
K9SfBcjUEjZVYxI2op6+P6ETvirKYIpsLNuzEdt1Jeg/vOY/XcLkV/itC1yGJgHdoqDYbniT9MfG
+EGk//eS+OdHuDv2Iw3qzDjkI5Tem1RRpUGdrX+4TdNt+N9vk3UP5gPADz1v5BrJ5FQa3ytj1eMt
sQ74Nf79hXyzp/z+cax7+LbkBlKl+jTp2w/hAwSg474kdvPSMOZcMIu306c8/OEb+qZO45oy/0iW
wYxAv7uF4GaGNh75iojSAMGEDnkvrxlsLSb1uHz59yf8e9HnYioXIglOAoJ2p58gI9cby4oPqBhr
S3oKisvQMDnzftSPTz/ozy8NRdpvu4v854NHINcg9A1qZ7glxNYDAcQwh2hvjkfSKWcloTD//mR/
P4kqIlMaOZPAmg939zJJGrwbsg5lZpyBDeGjc+l+/ySuBnf53QdDB2fJvLSGKat3OzSHksqsKIMJ
DJNnmdeulSplwzqGEewc8qNozWXZvMQDqPdvSnWz0pdAewDz5pVMglvUjeFwQ/klo2g0m8T2YIvS
eeuAuFcfEWiKbjuESEc2tXvOCHNJJXLZfPgt+F3j4jMQ6aLkC9eYqP64zNaNPpAVjGIS46tImZJh
VSsoedLPggZ+CvOhm3aq4D1EPqJ0arZK1Y5MEWy5ysarnryu3GrFw5jrUyi1A7JDaVFXiB+gnaMM
NE5dzpJqN2TIddXSniZBUosb78EkvISVVis3UEo94yWAMlLsrfwGLaESX0Y4AdWnphyT4TzmjyKs
eWJBqIKYWxLlvAoEovEWPVwSSlyVdLfJrSUHB/AKSn2o82Nd9RsZTWj80dPG0lqUptAaAtrQ+b4s
X+uULuBO7z9dVPQVMVqJnVS2p2ovTHK1lzYRHTCAR1nm+CFKNwULYBvdZBfuxinXdE5XVj2PfBKG
0tfSfclyLOoUzom3oKeuxlMArTorFcXB08YWnuxYn0UABEb24ueoWsgtZLftm3MCD6NVjoq79HO0
edN+MmuTc8QQq+A8HD6m4Q7uPvuOxGTHsnkEfO4pAPCNND747YH9qfUhc9zMlMjXaiUCJmiJOXTl
xyb8bDVprteubZgv5LEFIrkiDN0DlLut8DKyz8bIacETzUSEdiVCBDk+tSTGUWgaoJesZA3LL/LJ
8i6PtIQVtEUjgwzXJPmRUMny4jKU0gFJaEyPS1qLXfSR0RCEmyAVtCZB3hgAAoHiyWieUTrRRRUZ
FEavGoZtMiUgRsbRWWgtHipjjx/f8XXX1jLtfejVJ6XVfvlFZcIdrvg1yo3qPQaMIAqVAww4sfIa
u9pWAm4kvSU4euVwW/gNFZz3RKIMMpz4Sa5N0YnRkVShdjFTPUfokp9Yxh4SD3J4MNBimPgIfrMw
yqVYoolkjDnAdJGVKLRrTqNGW12iUCNyO5RCh28DNYreHXXGCC6FlxCVWx/XramLi0S4ZQhniPeu
jbeaHjozbd9j4J9e02rVyEe1Aif2imgjQ1gMCsA/idmVmWMfLOVoVQDBV6WNnm9o7Gqwr9t9FEdO
jjKECjfJkJGJ56FAt8ZUSGsAAb+3HPW7BjA1jtsc62/5YYk7Eyy6NQF3cnSX4hGUUi+xaMQH6DWs
2mYS0juF6cS7LRMJFrcbVdMpz93ixigKycc+qqJH1aPxLXjSgwFKKbNAOY+etSG6gUReIXHE3Nrl
EShRLUl2pGSC7AikV1diHclGyeFAnSnxS6lXZ88oriJtbn0x1hHZPf4mxqlrQVoRg+z2X6Sd127l
WLZlv4gAvXk9NMcbmSP3QiikEL33/Po7mBfdHaEUJCT6oSqBQqV46Db3WmvOMQvKwm5cxcDAyTLv
IaCjGMYxHTvBcFNoXIeBIKvNlI72DMe/LAjenO7RpM7Y/wteKn1uY/A9jyOKKs3IbvR8V8nreoks
7clxhaMFHyO4a5iUFOYN1kkTgzDT0rTdmmb6EjSLwihGTF6at/A0tEi9rafkEMjroYKyLaLUK5GO
6RmKudQpUpd8gAJ6OqAsZYSz0jA8Ldhg0pDFOcNQ1pnq5BSOOMoreDt9Vp8nNKoA+LEh411IbWXw
Sd5kwz5pzWOcYYrt53Irwocc3msj8yIEKVH8ZCnvavLLTJ+nuXMCzVMptwUJBT0gt6hhddXgiYXF
7AhBNqylhnvB+oA+6ML7Maq1Y1mbvrRn614J7/PxI+mP2XDukFmxGq5B7GasNmLd1Bthjs/FeD9C
KOjDcj3DEs4WqZ9mvcZEg/Sy8kDqnafNb5FZ0Ew5xD6GDDG56XU88vyVgBZiGRo3snJsW5ZeNTrX
9TEA5IHHNpwDrPnyykISYv2yJHdJ9Yip/9XH0dwG8FawpXbYJcCC0LCSmn3b3sk8iUW/FVlQ5TGw
cfny3apXpf4S4ZMr4Sdik2U+2eWjPY1H1UepMsOUYrHsW1tBOrcYHarpjE2713aQyUrraWH0jNgK
hx3jV1adblUK2k2HNUNFotcxmlZHxhm0IAoKNeiybsU3Q5ve5IocklR2kvq0FJM9mpXB4l63j1qb
vwwCoxSF1ptQ8+EjdQNyQg4ElgXdUOARqCljNphYbfSrXCCKYOxjw7GQk+UmoqRyU1kkxgftnpS5
yod+lFw0mAzCbVDEDL/AUU5Q90oeClFcC5KBJAPN/MzPS0CYquNAQmf5FLTtaxARLm4Tuo48LsK/
fVTzCT0lkk59TzdgZI5VE5ymratReI576TxrJYyPm7B8yLPsRQKS6bv5aNhRqm2nRLkT4K9TIg4C
bWlSr8NNP3rdlPEBvCvQYobY3XQ3CpUjfui8hUkxE8GinkbjOhQo1Isdg91ZRHYar5ryFPmG06RA
TPaM1kd0i/Ku7kZ3LhjnqyGbh7cY56cUQbAH0hijhg1h+bFVl4j1pL4h+/whjx9hq5fWwEe2gTXT
Ua9m50n2Lx0VKKwGkRlWu2goVilQso41VSEtlqpw5KOcYjQf2qMl7aPgNV4ixMqtOTa2GUeYaYct
48IRL5/evqLRq8UbCx9hHUprLSAoDdBcPYsnWguqRSYbI1ZidoZY9roZdEt/9WfxIZKiHVYWp09o
SQ+OKj6iutzFNfdpzt0wOIt6upky1vv6DrPdPoD8n4YlC9iECAaUUkzUzGYRBDYkZIK/byD9qQ9R
Cag2Own0rX164jOQ0zOcVxsMOP55PDrCo4RYbOx/kVt7CAIZOJq158vc8ENG6YaBndW/Ya3tk+B2
zh4G0uFVGig0URNNIiFIdkP2IrBYVv5EGF1AhAdGIj956cYHjTZAdpMLvl1oL2ptOKROJ321m6dd
Qc5OoV118eSjg4yne60xV2JyhWTl+mTjoaKNkRBmNZkJuDKs8aZI0NjFjwEhhDOY+r74Db4YlIO4
POuB7/VNcWsYTQ1T+CZI7wP89H6FnhLCo1ZrJ0HqB3jnFeycQyqDacAcv/D62ekEyCzknGwIMOzl
vC/4SPe4xeSp94wKZa5GvwN0D5ma14mPiqKflKhESd1Jp+BNYDCQkvXsEypoGb49KQ4RLysrwhaV
sPz3zwbUtKy4IRJjggQZ9tjK2ZFkZ/TOc+EZ2UdsQn8bnCq/H3CiwJcwkdZ0dFP7q1DdtukvjZ5I
HO2YKtq6+tahAk7mvUVfGM33IEMjtJyoXpvtZJsqH4tDPm1bvWcHjOw4dC21W1VkzEdgVktpFSlk
U+LfyNCdG+I5HFzD6BmKS4smxE4L8gD2RODMNSqYcW+V4g5dadaraB7eepIV+uBdmemJy2+6L6xU
Q3wZgesagXw7L29Pc0Pr3Ag0d+6K2zjKnwS2teU03Qsxz3zA65uQ003Ga43LliiFnCAddMJ5dq9o
F3puAnNs3TrBMcXr8tyPZ4mQ0ogCAyqTa0EUCRfkVwEhCexU+JpOMGDmdTZM29y4wvVs53CfBSi7
2QxUory3ZHlrxHcdgCX+W4IzokDfYvQUrJMUXCBwqNw/NcUuRbAk5IdR752xf43aU8fG0YdDZk7V
Y5+TPTAyNy6ISsQ8FPMhbEQU0E9831A205jEtGlVK7CisXZhK6tntZuJFyluafLwUvpHaCwFXl8N
I67xFkEtyRF5vhjxqSMQypAYBEmvuXAxOoZErGZzq5+IOWMpCx+jysCPRJXHpkJiRxiUNLRM81kw
BTY1EvBbHITDq6Kv0+E9hpQC8kvQ3hDCz+M+S53A7yke7JKIn/7Q8ov9dkdKlR3NZKMjjgxY50FD
NAC5C1eIERNhPBWghqgCOxLKyiZGrJhAHpqRovcbwjQVYDg00Jq9mLzIbDQHTnKeX1XzOErHgpIA
wRrNM5YDtnlC/VhpG5Pir0JowMYRMacnDpcGG+2gb5PuWMTXjJGaniNEShhQLxG27ZOq/FZU7jn6
hhnBTPvWqenGRwYUDAq2MKuzjVC+19COFjWBy434Sm+tC3HjBaFyW1tMnzF7acGVzG4BaYCAdUCZ
7ywC2NUJ2JemU2cqI/RGwr98glNkBCcEy+yM8t5EroDko7AuDfJwk33RwoLbDomrF8UviJDG1DgZ
coOs56v/kFNR850YRESnGYFe1qH3EQWJt5p0L8/vU4mrML1FPKyMykanzYMYQkB5wIdyQhHBittV
C/MuODHr5QyAmq4V4XfSnBhOjnPvJWTMWRb4l8nWBDwRmM9kASwk8WZh0zq+j0XCJGgrc1TAeBiZ
wuQSKWeh0m7l/uJbe71imAxxdMK67KOvNddU2lr1kpB1Ge5iyL2ZebZksKrPgnYaQVkaYGjgk7eg
8YuoZfKje80g2B0RAXrD8rlEcrXVeKkg9dfwW8kUtcOs9dQZdCH0MVwlqrztW69NpLOJWqgJ2z1x
0UA86BUoTtUHTmglqwXBMHNNVHrLsXkZJuOwaELzTaEhkYWmjfVMLMG74r548fMjJfFKQtKWMUAH
eTvcy0PHIJgrk+jhEl1QMmzlixCK7pyb/AlS3skBTYbWUfUXLTuk0Kq6CU254gQjSTvqSwYMRsFK
yBI4E2LT1Q6wlkolwvqcAV3Rw9P8krbPJnNVIfrNgB2mRSARk+ZY2SlSD/XAsg5pJ5k9LKEM71c5
bUlytmL/w+9ufOXQUAAX44lXLgLeVGBYoVVeMFBw9eHQZNlRByUX9uxKk5vAYmxAUq3WHxuZkfB1
Dt+buXFVxnwZMM3hJAYgrdESidZ2wtNfHjLsc7hlVqD2mVOW7eCE2p0/gAzbkd1Kg+qQUoUWkmY3
5PxJI4HRFcaBuGXe+TGxWNXRVSj2cl7cJUvlMR9GqEL9pe593gaqJrBDXD8hd03zsZrk/RJjNCgv
2PG0Wt2NlvXSwO6O+fhioa3Vfahe8szro31H5y/pzHsDOiVYOv3ZZ1WDQIrASps7W6A60TQmK4K8
netN1TUHdFJq4griQxXkbhSbqxkhru5La930EfUljjLaCklfUyttebEoDQiMyPyrwfcwy7bji4yP
UorVp16nBE+5ye0INfA1aE9asY7oPdTMkYs8tw2/+V1CDOqQNA13+DOnlZAZj33VuSbEKU16t7hK
3zcN/90OVSVaFsAKTFVWNO1TOzQhGJtaQKLkU+WT6I8u8x8jfx1q9QcV4NJn/9wO/fNAS5/+jz68
JOqz3oZ4dHLAz4L6Tr1CyfMkkcZG9S8xBvn+xL6Qm3NmWPEkQl8YxKhLu/SPA9apPBpVRTGLC+cB
KNMOrqTbeXza7e5OcMIfuq8MKZc+9edTJBxoQTSQkUpv7e8jFmjDVa3mFFOxutHBQQ7VAwa4iGpM
q551jPVZczXmu25+GZi44bwJiB5LzP4Sow64gkNu0eR2IMGD8lIF5xpzkRKj+OQFZ/FL28eo/0X3
l7olBXfuavMFLHZa7aLq1NTX2t9JFmaPKngo5myF7VTSbvtMYPr+LuRnVSZZAvScMao2Sk3cb1DL
tF3Z7JJRxL4C8+qMpBELv4j4RU6R+XXE9xajU+Pj5fujIxtoyVFTAQ1rbG/Y2zBJ2hrqdJPFAP2y
3LqZ5R489xsvl2OOygnz1VMY7Ic5hXgOFq2tdhNY1CF4G9Ili7w7jFRJbcT0RNSZLc6eWARP3ZQi
YC4BchJWFXa6l+WvqvDRNtuw2c9cFFPYTqH4klXStevSM4Taq6GRQZcuyv02DR8p1M+E5VG/rjVr
b07rhqArZvTxLlQX6nfMl95oHyveUbtqVWUzLFTGQMjx9eQGG0lWzs600nVloeKDwCv1Gc6XZh9X
pNYSiT6dIkW6VNUvwfroIYOxSSSzGmsdG3FmjbiVLKIPBuHDaMrndKkBs/cGFHIDQ808G2QNpJP5
Ec3LMirhjQGYwmlY69FAoQH+S5yU11SBi1BWOWW+tLYkxvklhBA2Z88hnda0W+s+piXBOLWZtQ8k
YaOwIEVt8xYtgYITslWNZl3Q8Mt7ER30wnu2YsreAAM6CkmulTa8A307Z3GKrYBMr84tevb+Ae6M
UHDLtjkbAsZCz0r4YlA3kfcGStQqn2eC13xRXuaQUUqfTIc5mwX7NNkaJO4ZMUVBKGyiDrxdfW2I
YtD7VH0TRm1tNOx7FT0/BZYlXkyyvUQoV26Wo0CcGWmSY9pN/oH2/lxlN0aV2CNOHyPHP/0xqtQj
07YgIK03CeqMcewMynXoi3tUHocsGbb+jM9RMJDZWbN1J2IIXRmzdMl060XHoT0t+RpSQ4XiqNVa
z2K77q7gMUE406LxwbqPlYvbiVYPOvGRZA30wqKGCvUJ/6WIXUQrtjVeNJrtWh8iKnMZRK9zc772
F1PM3oWWD5WqfaTDvJ+nJQ4ARSmwOCxYXiOJlVNQhMWlvpZVXPFiBbI+NZYZrnAjQWi0AKYZzbBp
i+BDoKKZ2w+Tpv+c508KwIaOipuQvzhlz9FLt9rwoEQSfb/ULQjxS8XfpkTzy9jS1qnVozWzZfAh
+QdPJWZukg4NdiUho5Si2xTCvkdlFk13dbMjwPjU4VDS6b8PsiNR7852MQPgJB1QqQ7VNO8SvSWw
0W3l6l0MwE/PQ0WI4yS8tLNFa707BkWxnpQK1iAytzQn3s/ahE34KBjdLTbwY4jFjeibAMSlUOOE
ocTPDFQFRkxJWjK6iJK+sccihBHb3/mqfJMIFj5S3wVvn+uYJZESDKO8Mdnu1MOT0VVIAEGz45sM
4LCKu4ZKzsdMm9AfMYXHZiCTwie6A+p9cPCpw+b+PaiJBDZAGiDFNvYyEYHCkZp6lQrXtEKRyLtM
0JRUmSpQXqJRMsIudCSOLc92Vm8S05F44OOM+6qXBgr/U5x3z73VnxKJzj8oA+oTlfLzVyGAlQkv
TIhKcLvjS5TV+7rYFJJpL7B3mrdM7NYRx59pUrCj1mjRhCxUOTq99liPWODCbF2zOjad+KAXL7RQ
91KpnEg3tGJEyjm75gak9sRoB7HrkX3MShLJ0uaBDtBOptLNoJ8FtGu1znZLDPZtFqNYiU/6lJN6
i+K+8DRx1xmN1/aRx9pqY2PFE7Bt5cmb+5p+g5N18Eh2SYt12LppstVYopSJhX1JWKq/FmUfnne0
K2KeBhoV88ziMtM3ZaKf8OjA3GEb6DH7xeaIGzxjfKVIT7Sr3lXR8HDsnpPEWFQthKmy9V6GlzoC
GdOvCANZtrasjoWynTKZtrm1W8Z5nNAs3keGA6KIEMCJydJtQl6m9qxzfzSeP19v2NAuWY9eQeem
nUdPQonbyrkn+EjdcCkBO6ViUPpd7d/7/odMG1oZHkY2gmjOQnazRvNRyuhKPT++gLsuVQKp2WFT
sSQ08VLjmsgZ5iAkP9iv2pcaFq/MCil0eJak+4Iar6dIhuj7QvzNhiTjXtH3Bvmtqircj1gI5WXv
22DHpBdV1YzGjjSa12BM4p7UyJHe3CJgo9uz5vupMYhfkp+Kxzw2mDDUjohLwJp/TdqvwKKt4Lsq
KvGeG1xlFRJ8gegF9dRVMHsJnFYYFr7m5aNmIGBCENoSJNxXN+is4oaWqu8EynumnlpKdUzrRbQZ
rGNZPMuZuZubjR7vGffxQeWx88youivwRcPo2Shp+5D5v/1ytFWkhD2pkam+l1EMttx3v4PeGruD
/1vgZ8lRhN8Gyi9YuMUt06BWNh8S1dgr4m3cnIb63iDRexbuE/pKwcbEPNy9G9NtYW0TrkodMu4a
kV/xAus6wVN3Ir4HbGdkN8OTVF61OUAGqa5LkWEcrgTrLlU6sPQOm2pmhWRi05MsvKrEpYtIg0ET
Ov4a9xT51/kln9e9Dxhd/jDFEQGjv7QhHvOcMRj5JKzTzCGJ69G2Uf+bj2M87ULjNMS3FhIp0Ri9
dgH6ipfIZ/K6C/DxgC3l80HKSSpvCyaW8u9iZDhibgJzhxIrxtNQ1faIn6gpOxwlwl5PzaPGtU8Q
HcPz0UsAw1K6T/L4JaeJUdbGqiuJ9DK9BGPHwmIvRpgnLDnIu4h7IoBkehIbeEUITWva+Ubfgwrd
qvOuoMHQi1TeTL159tqQ97gB6z6ufYScRnNTENydKApmeNRnJIYKGUNR+WPuNDuYEjwhLJEtKJq6
virCncrHR+7coWDqTKtFY1vCWgnEtUOUqhPhLcQ2gfE2nJENpFYhu6XV4TQL0m7QHTE4+WDKW/Ox
hJHamLcF3e7pDCnXB9dP3U3SH0pdS1pTEWn4ywRsTdpN1U0q/6MALVay1cHYGoLwWM2gQTFc+TTj
cC4EWzACpUSiEuNyrcSPAycWDakA2VLg24d/V1oLw65pdyPqu8y45/ti/TaBXJtYweucmisg8lLt
HAvOfBg7bTg+18tG417UnUa/hMZGz9jyqOKaRmqq+deQkOPa746agVA2/5VEvzBRa9FHuhgRd9Sq
ZN5dumbYy9o2K/oastSp5B2ME/mqQhqY1INq4BVQIpg0XbFVg4o+RX9iy7ye5HLPSKBrf4Pgatjr
iP22McD83AyQKwLt1QhgrjIUYq8i6U8FURtFDYkIeT5ahkG6QgpbJSKh3jzkeIMmusDgFnJMf4KE
2o/eR7A03E5Vuch5JXIcJRK3kWVgdCNTmNY1Gz/5yv7foJBiY0S3IJXvEixrhvGUljeC9ihlzgTU
ObaklY6ZJ1wrNCDoHEUkOQk6PYoQFAff7BZ/HyF8ZXVLV8VHp4wHGHd+y9ev+WfjGOKcHoqTSh8q
qsRfpjZeBq5HIh79cL7tc82bmGjGwXgbonsgY/PqA80cYGuVHYPrNHTEiFscWKuGLor6Gplw+WKa
6yZMHYV3MfSzI7z4tUpCr8/+fh7hSoSQjCzqco3wMqzojIU7PqQal0ub0QYHr5b0CMs744tW1Z03
6GwHUxqIjzK9gwEBtfgQGmxFukOUMXbpW2SYfFriIN2bZGsNfXuaNGL59OowAwKIpfFeMF2BrofC
yx/O9CAJzh7Wg77rZ3GVViTMKsZdHvsvBP296Z1y1aLmnYH4QddVjaZnka+1pjkQa4+YmnRKHVlY
cxtxcKGot3NW8/FjizZAfg6W4DL/lHBGs4C6mzifQc7WlnnBrmIXOFE7yotGFg9Lgk7Y3fUxxWt9
ZcPuiCpmSlq1MllAgXESW5LNqudCvs+RTCXt+9DeUgrbYrTIp0mnEG/Z5EuRaMfCbWNijY6RuyRn
Jbmp/ZuQ8KGwQ8NqMHVK1mKTHkOzBSHujKYj64cZPaR5VaS9iaoEowGpogUm6UKPr378hsOkqF51
YaslZ0kfPau+S1RA7JMbq6GDG3Rd5vCzrRopiHY30lcPxuel7pTm9KrJuKmftdnaQ1Juk8OsEwcJ
VTm1Zcbto8kD96ETMpJpbpQHTxk9fiXcDJObU1EFoNlLMBa3SLG9ZETcJF5g86BuohfcMc3NBlh1
4TWUr3BFEuHDhJBBDlNg4noWMslySD82y+TeTB7EJiL4Tbuz+Mxj57SS3I7hOEEU2k5D98TqVTRn
UGTP/B8iOqGsiMRR84xSTa3T+c6IkWxABsgH+WTI/P2SdC9R9cG6TuA+JiSyop/k3iJgiiq60voU
vCYqlIecqAYZTRjaKHA1Je6F1mcQxwT6xQdHQuwDPw6fgxC5fqPfqB0amEimdoDgba3zATr1WqZn
S/e16U5hdFqgOT7Fu1Uy+72RMCakSJBp7uV0ExLs2wneZUmAzVeDQAncST+a4+yZ8atQvULnNqab
cVyboTPRMx7ofYbSk0BPSCDcJW13/bRV1G1LNRYBLlqI2LjtPCKHWoX4NTa9alHZzMYTqV1ljCyq
+cQUWoQYiCSZ6cjvkehWWT0TVu5rxI7kgTsKh5joLgv6YvdeQZsqHksquRj3RpN7lvlSwqVgJjUW
mEk7oCpq6OpWsZHDgLQtc5P52apCt1Uaj2Z3Id7Us1SvJxophFd/ZU0MCprBazH2dCanUeYSotNR
hcvdFpoXGzxVydYjlRvtcH140JhjRnCB8dAkAOxoXbYEU0GpQns1OPS0XKtuvWoo31h+wAW5Irbm
gjfaEPwHWAZ3Y0vIWL8tE+pIvgVpsPPF+wDOWh7r24wJn2b1F1zxW55bqavuQlaMHh1VWig/GMT+
rbFV6XiJEC4Zf/LPTxpbPamEaVoSMIL4UZfwzlgP3zfzjC+PYBkmZTeVgiV+0jb2OpK9jpAeewRK
3roC1TqJKDB6aCiN7KEZtt+n4M1TZVMqTFaJ8Ewvc9fz6LSHgl7uiDZPSZygxyGaHUO2FsrIpDij
emJ2AJQjG1HuNcT4PVnsW3JG1KrmSEZAW4jFD1BN71Oq99JOKB6aSkDGQyQNNBqJOpMdaZ4lDsJA
wmopjG/K/gCLxCs0VA6hRclh2ka5L5MnU/mIoueWXkV0nou1z0bXv4966h9qVJbXyqd//FEobix4
BLSO4nGGNqO5DE3CdCMkyQ9d2a80o4h8Za6opdGz/HTnrFaNM6Hm24yjaRq3OQkwEsO/7+/eV9ZI
ElxJ3cb6Seav9akVm2BdTNuZ5wN27SGjGStt2F/sTUwyK2R7Tm3z3iL5fPzvx5VFCY+/Al52Sa/+
uyFbJhIhIoDnbGmoKB/4J6ilqPKIObclbhqzFfoUk9h4E9KM+moqtV20d7n1NFJRf/9jvmgOy//8
CEnTdf7zSeScVFKnJA1Ke8BiW2mTrAdvgav/qM/95w996kLLoqmQmKNiFsF1//dJG1YLs75gf+cP
BGkoB7E1EB/Fa9qzdtxdivyiw7cKXDEFT84nX0Q5NqmXLneF8Kwzren4TMb9IiTappJbEkGk9162
IDRiWtT5EF2CZcZpUFk84SRpSfSsZyhl67FbjOXZughCapWBgs9apW81xURO9ENb0iaZLVtATCTy
ea21ZluY43s9b63uNz8koj83Mg5ZwrCj/Nr06jkkzSWhCUe/KkCeEGtOTAGUDj2imwd+VVDheJCd
kDln3iGyMaGGkK1h9/2rlW7RkqwWz0Nh3g98LcrcNWTW+QeVt94gEZSAIEqaBZFAjPN9yO47aCNC
pD4EHdB3NdgJ3xmhvxKAgn9ivUjzJv2+tV7Dzly30kOhbVMDk058yqF1KrQV9lV7a8rUbwgTDDse
+aDKSBIZV3blJopnr0KtNVjDtmYnA/itf595FImrJeyQYS89PYYTJkFu8moYb9V6W4oNjcpzQ3fU
8E3K7TeynWUmTITqpNGmjC9xxOMkazC0puOS+Cm9hghxFmFKWNK+0UnuocaKOq6LcZdS3hSR9NoZ
qhPAM0WSx9TSC9mIk3loF2hlRZTGGkvZbPvTJh2e1XxXQwgu9zMYru9fiS9GNH9r8T/NhMi/ZSFe
zAbZA7FPXsUebgsoa8sA186PAordn9g1/17vdIZZEu5sRTdN3pK/Xw4r6ISCG00wd3nJuMntrfrT
WX11CA1KrAJaCT74Z8q5IPsBO3+yv4suc0kVVa3R7X4Kkv7hIMqneAPyOcEP5RykHx6V4pFZZjQ7
P9ydfx9DleFOweVUQCkx0fr7WslRkguBRduNVhQRgG7gItUIT7xmpGOTEu+pt3X00xRtuQGfVy8J
uJCKFEaHL/TpBgWppOjADxT7f7n0UBVprK5Ll+2v25cHGjw/HPGLnYUsSQsQVAKoKZqf1uWahv2k
t5gA68gRjWug/BBEIX11GSX+OrkagFX/xThv5i4hMgh4xv+eEZXeJveytWF3TsIsklrDKX59f+u+
PCRaFM4HR4j82VaVNaOMRBDriVracrFOinsq5e8P8eVl++eDDhdZ5Xb9/XAQGzalacFl69rbSl86
sfkPz98XA2OZnixbhn+O8Dn9pCwbLajxStpwuirBcIYOwQ8heBOsxl3Xed+fj/wF4kCGRcu+WtYM
mP7LCf8xLtZxekvZcs1mmnF5hwme7t2Ib7niqR8e9CZdR+KdYt6X04LisWX1TaFV3STJdtIgXFnj
Zuwf4+HaGPoPV+KLGb0MtFaHnGKobIGX2/3HT6uNJuulgAmeKe2qeQeHL0XN1P0EhPvq1ZN1XL2q
yOHkz++7GRJYV+sTHeFDer+sxgl2pXmHPpSHFFbeD2f11UP65+E+venYBOKhCiSsh5PbzUS3hrse
qdr3t1VaFqnP68mfR/l0WzsEf7pVxrj31+UW7P9GOYJxWaE2c+Cs/nBKyx/77mCfbtRslmmrmVzB
jKYUnYI8+u9OQJV18f/do+VR+eNRKNRE4J1vWR4ptnspXQnJVrMey5dOUn56Hr46G1Z+rIWazMDc
+HSDptQcBL7frP/H6NQfZMyA4yMtfBd0W2CXNr0L+/u79dUeGULUUiTopqqan1gmrWUxSKnYI4u7
YKNsyEjzwo28+cko9+WSTKlqSKrMXphl8u+rKDEwzfzlSS8dclZh8p5Shwy87bhTdii2Lu06OFf/
vUaWNdYWenGQL/TPVxMXAvOefGZNNhzRuhX82++vnbRcnM8PnybqvLuSJUm48P4+KWNQ4lIoOACV
nAvMx+sAPduDw/Z4J08/POnSV8vln0db3rs/HsTI75tgGnmvUPXaCE829WZxbMr7H2/Wl0fSVdCe
IAexHX6+Wczxh9biMcwPkld6wMO2S+ZJ4HQ/rRVfLYA8dzrORjY8lE5/n5OQjIqctoGCsdApD1xI
O3IFzEPe/0kyKh6/v2dfLew8gKK4uJ8l+fPzXpuRr2Yqm52eSTITohBVHgMFIJE/lPlf7LT/edT/
75E+3a6+lJVCo9FNL3jVuOZadWNHsMGCW0fR0+zE+4m++eXCa1DnSjBVeKU/76vGGtkFHTT6vdto
U934l9pylPXoElK+0U+R5H5/Kb/6mvxxuM95X7I+6ImBhQMCzypQ78zx1EXDDw/IF8dQOBONvSl4
L1P79HxEOn7SLsvYs4W3Mb1H3Vpr4ft/PQ8aZDrr3z9Fyr8eiahSC1KJKQP9ig6z8RDObmX9sNf5
Yv3DzmgxK6DnsxihP51IwixfDGJ5eXnhrPOcg6naUutaNsMiY72sGLXkKf/58v191E+9pmzss1nu
LAUqne6lz0Qkb9r2p3Xp36sgT5wkEoBjyIrBjvvvd1g0Exw91rR4yRVPt2Mv/xUdeldywx2xLN/f
q3+/vn8f69NLFdNCqmgfU7KHeKHtGD9gnVyk8PL9YdR/74R15Y+KUvl0Tn0ut7R1KfZamipFp6Dt
9swZxwoths6t4sesCG0jZt4SPAfoK4Thgc2zw3A50zEF/ZZpkegaQo+K8XFtC/qxxNJZmDFiD9uC
PCyHrKpt8RQR6a6QpasMlynChgajoxGJEi03icbcf64ZhT+IEwqpwpND4kxBcdAoIPK5ak5td1Cw
QLXFD5uCL9auv0//02Wusz5QewHV4vKp4TMApw5p8SCt1DeIWe6wIRj2+yv+xeL19yE/bX1UbfQV
GZU97FBXXxte5CL7OZWTPXl0xH507n9BouF4bLVUXSSj4l9tid6vKHktX8FbctF6r0G/pc/HSnNA
S6XqRx5sUgvZyFrHl8tIYiWmd0NgD+Xg5i2WREySY4IqJQMz66SGWwuks8NlMnkAuh9ux78Xwb9/
6rJr/OPDb0RLhEjGw6g2Jk1z7KKFMw7/nwdZfsQfB0HXWym5zvXvrTPoNpUHLcRX+/1dBo3An/l7
y8RXXgNioBCFp1ufC6tSmhuVwYVCelS3nQgtXfBoisb8qV8lyLAEfVsQx9J1+0aaAJ7JO9qGkIwJ
k9Dri0hiVl6YyBamLSsRr6VCTCBjeqEhnGY+SZGHNfZGHsVtE6DO09/SxOTlajy9rz3f52ACB9Kn
6CyGBEGkDUTE6hQk0bPfj/chiNEGQ2g3YWlrE7wjOcfQ/YtmXRQMn3idE+WUmBvTzDYogOldd/WN
1utPtfhLnHdWDzY+xAOD7xTjn9037/gu8vpZTO5EPT4w2jsnQXBSJG9iujoG2lYiaTjFSwGCyww3
MXoImU1yiHXSHIOdFULG7vADo7ULXmQJfYi27QoczpekwUp0rsnJnQydKKGo1FZzgItf7oaDZiLR
qNu32HyQkAxGho+69BVO4CFe8uX4d339iMdmC+/f7gWWUuTGsNQAgWpc+GOj7fzKbcvr2GyiZbgo
EeUrOhYEvwQtBwxApoMdjhul3VrmOY0Y001npkRNKp/nfPTSgqTpKHOKgUWwvLeUXwk6g8ayXFG7
b3BR1r34UOv9LWcYq7SXc5e8pFZYK7BxUBPgbZNhOc27Nt6TvTsoW1RMgBOS5qCgkaysZI/Vgn8P
/jVDbG1tDWttvGt6KD53OUEhAmQg/hVZRlQCJjV8CwvYrnehfDvRKo8GZBUd2gmBtyoUChxZPnL8
3WzqT/loPpgirlLsvkc5qNzAPBi9Qgj3wyj5uNNn+aKUKea7tt3l4HvLkhD0mpQTWSYMgAyVyMiP
QZ7/6nGBD8JTZoR3dZ6grUadicXGIMe975mF1l5k6vAnAi5rTZ6RH8cP4xCHuE2aa9pMGxmBdVZ6
IpnbgSDdJ+L/cHceS5IjSbb9lZHaowacjEz3wh3O3YPzDSQyCDjn+Pp3EJVTFYF0Ce/q3j0pSZHM
CqJugMFgpnr1XE5MCm2iCCPnMZZoYS+fadFwK4r0qO7DvFnHPU0ZyPjSetP0Z5qU2zwmqxpARult
VRBxNQLUrnUvTXLPUoEixRAvlRrgq0iXFlZbWcusw8jb5TGhFhqFHuWLZq5oW0FNb2OOv0Fh8HAg
QULmECe3tBbUElAS5ZrKGfwFVzxrBRow5wPfgq28Iq9bIFa9tRwKkM3tfuj7JRAnPUUJt6rKd906
dyxnISb1Gfx1RYXmP/jX6GzbGCy4vgvU7K7oXw3x1uBMZciX5ahjGTuexTc9yS9avBqy/L2AZKCq
G7JzM1e+yhAadeivvM5FGJWeuc3F6KCFyqwLLkDAFuGrSiaVU44NQ+Wp8Kx5qRWXTYLyQMSzvulA
hFjrGmGY99rLELk+PG1j199m8rMvBZiE5gBXyoMQvzVg5AVcsZpM3TRysWr9HbADkw7B8hl3vKqw
i+514B0m3nvmjRktmNF+fYCt6TaHbFh7+p0XXVY0C+pbhYa7GKESKhr61nO7LO+k7qkt4TsOLy2l
j4oGJbyZs36fBFvLWKOgBV5bot2i/MFWeTaouDy8KNZOCrGtfsjg4GchhXsDlYouXcJrh6mFjKN4
B8e/iOmag7hcj/IWeq2T+odOXQiHM7nHL6w0tnLLli5/NXG3cQmvNwjYxIUgQIBWbhL6CoeoshPe
FL4ATi1uZkbsL1LDX6Ck0jVMps0Hkw5Q3u3zivnfRKsEeYcBrNdaVujgvJ7S8BlC+aUSkctb6AbE
tteGLkxTP6BhBjbg3w8ypiAbYAnw3lPY+72KaQVOJRUYYdcumDM9pslCxuPxVtC4bekzy0RGIZs3
upAv4vq6pstNQ2UgD0sPUWRWrbXi3JOytTvKI/NrtbjnBYMtZUYHOejmbQrRMH2X2eZV0a6ghdez
zn26w5RQ5I3wwBzLs+3AQ69fGintaz7V4o3QLKIWa29xqXZPDnJMDS+VkZJavbclLhPDDcIzBYWT
3LGX6vYe8HRaDOEbUrmmL9V9bKNdEITLqMPZxrPrfln4QGYFbRdSVTfYdvU+3xov6T9VsnNAEWto
DvsadVxqrXwZBifHCfE9fzSqgwPXwAPHoPjiBpUJGrq5k25DnmW9E0fEzBqVcDr+Fby8WYbvfglk
mlaw3Mh+0NeH6mPEyYW5/KTE4UE16dO30nSTR+FL1m/79kU2qa3FGUVGCLwVgmCev4pWcXNJEwY7
pOysrWBOmMMGmWdv0lhQg5bXbpWct5XTe9dBFF3VJd1fQmuNy53dBrQo5rp0MKrbXKWGX7WHps9+
yOoGuRAWNp3eARig+c0Ee4TOORXYhtELECj9uQ4PjrqoBscTz8/ylhfmQjWu4tZZGHEKnA44KW+1
i1pDr3idY0ASdMIiEeJl20DXQWAkCMnOdPVLEd+UatiponoPGdFO5ZdavFXNH1577tTI2J2QXvSb
ymkvJfmgWG9Flp7zRpgJ4sfi1pUiJcbgolCuiyrw7SG4yJnDec6D50hsfGS4TEr/7PPJaJdTuq3B
haY8fIGUC3MbXDGCHjUyPZkjKaOkITIGe5IlK6NdBMlVh49FWW8FsXtJ4W6wXxt7dzPTTiLWRLjs
b2UvnukmncKGd1OKvZ2b/lrtHSwdfArFAHw0Oo1x/gzrspwJQ3PZB86lzt+NbFkhFlW8w4DM0c3x
zdEOerBUfNdO4YVnMouTSnfcvKLtoymezTzfRuzTadyUMZ2P8uHBLJY62yirI6UNop3+/dRbyMkh
wngbsdGNVfeHjlrz95tLWfk1mfl1ozyeHj/tYRUEtdFgYloj08/Hhj4BINmux4pCHF9JjBrF7IZj
WkCVnAYYy9mKbCL02s418RxrPBsgb1WvTQRawSrw1XnvzDOc66o6vM9pXx8CrMzQHFfxPpBh5GK+
Nijr0ippnGkRtyFmJbVDNyfMROvGjJ9V9CUpy03PI4/cvkLEImHQlNOYTCcRbMVNXrgX3IN5ZV3G
MlBhdt6OsUE+mdCdBeYGssKtRc+CmT1VEElUFlwGEMPIjRo8PbrrxjxkCg4P7Izjypy1JVDBZl2X
Sw6cdoizWYIRYtXZOY2mtXRZ6TimZmdeYcyT/AUbJbvxrMtEOjjdhZNtazxcx042H8OxSHuCGr5I
EdnXvCerahmHD76z0dk6GPqNEqSP6Hsbkk0YO1aVCStgEaOEBtkfQgIImxt/iF415q2PcYoQvSnV
laaz8cdPC2dLzlXDANOG3mLsV2KoGzkv4/Q9wRymEWyXpruqVs7iftc0woxTVpVjmx3tpV5ci+aw
d+tRtynYlbmsQPJCfo15fYrnTR7Zqg+dA6IujDMLCSrdQ22wFdOdyWmZJv1a1WcVvAkXYLAMcSdk
RmM3MLYN02BkZuu+RZYIlcyQw42M8JkdkN7QbJE5tuwvdK9dRbBlkuheq6197cYPgvIoRLgSpbum
W+sZhdquWgGmDklVVMXd0G2FHhut4KHnBkpsYCTamutmnVZsLcp8J+QzyTwvSnuIxZ3eItfA0Mys
0beduULBAuBcRcK5G79R80taJIDirsmTddYaz7Bjh1nivjXhHlwkRojqYkC6qCI3Fw2IbQXlTuQI
Hn2skUOj1rAdERSmaswrGKGm2l/FwoMGJ18Ie+5dc6sOJoabzrobzrT4Ki3bvV8BE/WyE4fBU8fa
SUoMfUTdhWOOpZa2Xv1Ox16mXH+/JJwKMcl/6Wne+K5ICA75kXEJKNlJT6W/xsTE5ET7JZEwKcsm
WhTCLiFG8YKU4txZ8eq5tuakl7sFb/7l3y/ischp1OQxEJCoHE5yMxF2yvAiiReL8TZPl04Sr5E3
f3/hjqVjJNOgQI+uljTJNJeseGHbFnKjzN3nP3Qipg2hp5vjIYAvKU18J+IdSyKSlsdpCEKk9ktT
NGtO0kujFqedNzZtC/NhTZ/rSlkkq1NlIWmcWJM7hjbur1iTfAqLrEbXL7GqF30lLuiL4U+8NR9V
u1ngu7HNN91BsJ1TYzwyG7/EnaZYmkIfVIdKYo6DPbWHaoPH3wrxzyq8KDfSolpBYz1RAzuWMP08
1skrEf5cJ2Q9YxVcGpp0wGgNORc6Nk6VSceLNrmoMoDqUdFBolud1sIaTEI1DsGYvZq3ovtSWidm
5JGLh7AQMSqpehT308SRHnamO6o9OLU+QDmUMVBU7e8n4ZHtg6xIOLwaioKQbyojEsUGL5BApxhV
OletTq8gUMdBAoUTLhLMKuv6jF7fE6vgscoAfG+kS9QPNRXh5NdNy1D6oozhE1FXPgbAAovuLNv5
t+o5nQTz0G6rGa218SnN1JEMN4U9REayQkWZHvqvYQuXg0REsXne+XgMrnUOmWD7UrgweJ7lTx9X
9r9fuv9x39KLP+ZB+c//5d8vadYXvutVk3/+8+C/FGmZvlf/O/7Yn9/29Yf+eZ69JddV8fZWHZ6z
6Xd++UF+/8/49nP1/OUfpGD9qr+s34r+6q2so+ojCJ90/M5/9Yv/9fbxW2767O0fv72kdVKNv831
0+S3n1/avP7jN4vl978///qfXzt7jvmxFR8hKd/66U+8PZfVP34T5N+p1lHbshSciylVW9yk9u3n
l3R4shQP+Q7EIZrJlxL2r94/flOt33nIDEMcsbNUlESe6TKtf34JSrzIBKYmPWa21d/+77N9uUl/
3bT/Sur4IvWTqvzHb7+QiYlNOcwALEtlB/O5yRwR5ECTvYgOe/0wLAc7XgyIiNWZdwZYFoGKYJ96
DUxXq0nAaUmxNcvIbQcCOtmLHJA+c8+NbNU15omHbjr5p3Em5R2865DomlAVLeFxTAVGzlVTrvIi
t6OObVJwohb8oXH8vDh+xJPhBI/yxPFmf33Y6lZuU6SDsMOurWsgWQu6DmzxyjnAQV8Z59LSm6fb
YTfaAPkb5b24apc9NRdoZcM65Iq7rwiCnrBLOHEdpovq9HON1+nTgYmlUMDhYfxc6vsg3Qow5MPL
TxP+56T6MomO3tNPY59OorzI2kojBm1Zi3B9ILvNCxcOnrbgbbuILuNrnKhOvGvHX/rNBdfHMsSn
gSlCrCSJww02BqA6nTZLtPOQ13pbA5iFp71x3P2JcfLgHwmpkpKCCI3MZXqP66SMsogKA5Jqm90Z
4s1qjWHNKrUFW3s8EW18K/w6wL+iTe4cqg0ZExGuqng5PBQbWAPJ/AXS6QJN+RZcwerfikcfgYUu
xPrFurRPi7JXvI/RKcuoXqOpXGS7cT+YcPqwqNCd2udONxR/zM2/Io5f/3QL+97wotJhhG74XsB6
VcsTT+XRyY8NhSJpFgKv6eu+tBq3NwwdEiu2UcD2zf51zJ59f+FOBPlFNUxfd617dKkq5jl8USe5
abwTOPxfqrUfV+qvgUyL1ToJ2TApGEi5EN85/a2dpbPGPGlOdnXhn5/SmRy9MZ/CjQ/CpxtDN60i
pj5DsshmWfm+Tk8MSD76KCGWoKkY5RZeuV8jdL7ee9ipkyZd4bOKTds+vsK28SKxwWatYqhvt8O8
OBtlNMVKAw6w9G3lhATg6I379Bkm02/o/SglB8GrqF8YAR2g2XlIYeD72SF/TLJfnuNPYcaP8eli
Srqjxd24Oho0YRs0a4fhdS3ffOTeMMWzrCsvbeZFquzCRiG9uDPqHWhUGd5CRC7qPIHWEuIA6wl0
UFOzoQsfWsajQ04qwYsZZ6rMz+ZFRyeHi2wAP6W88+dWvMctDA4tVqOHWNz2+UqwntXcAMF8R4ui
KtFcgQ63Ay6Rb/wqpH30oQ7eIpMsU+aSaXxWnJsAe0SIcNZForkzJb3J2mVdI+3z1k4Zzz35vZN/
SNRz832FMjP2Di5p9Lr5kZMTHpptUL3jNJL7tx31ECf+oeQ3kQr3iM4Iz92TYUp0SOqAsUGgOk8u
Lb5NdS91C4HcT7iO1X6h9w/SQBWXjhZjPcQYoLaAwZJwHqgUy7ateedat5ZxU7pLXSZbVoExc4G4
NxSUfUgf/ABTuNHvKhhAWv+kZutAgZJzaeg0yJDPNWh5I1fTc33DFze+MuHipxmJHOegBK+A5Dp5
m9dIurC5J6NrBk++9dZiQFM1tAIX0aKu35poA1rEo+ihYctLyaJLJXIrPVS7YeY6WLPkuLxrCHL3
pXKfyIccIoRkwpN+0swCZCb9PiVWo5TbKrVmaO2spj/XP/fUq0xepdCbBY5Fas40vXfI0gjKvqFy
JA1Ua5KNWN92cCBVWu8q2VlGOWs2UPDeWrXDi4wDqNq+hypFpUqnH3Q9lmy65IIDywzGtQIli6fM
vxudIrtuX9Yr333XRTiv6xZse0qlAeMXXV6G1VbrNpGZXgKKXWQNppBYez8H2SETW1tAHSRiOVdR
6QzMZmtoe5/nqYTWgkbNwu7WTQ5Vf62ly9qAcsmBRzjV5/ChQ/ruUZschdUwC9Ih4YnWn4bCdjlr
Obaz9+782x43tPfaZkWZ+bY59zZAQdOlt+iCU8/7VP7wsVR/etwnmwQwWJGljpqHdtvPuZ7z8gAj
pc1nNFLiVQH1cy4tgi1+53NxbW1qHC6T5Yk15+j6/ekzTLYOHcDmJFP4DNULKc25Oh/f5TgRkwRJ
bPMRjlFPo8SwQKNImwRQ1FXMDubUVv8jTzW9HRbnG3JYFgmfqWwsULWkqUzeWnD1I9qrYv3eUC/C
dt8118OwlAA2+t4Dak16W2+z9DnPeGRrAaMJ3ICghmPlLAD5UbKXKLqIBUzkDWhaZMJpNZMF/9Kr
sU7KD5l5p5n22EePD42VXjo9fOjbol+2PLeN+6B7T5DhNazCaEP8/kofeYWoiFDoczFMnD6VySuk
FVsZFzi/Ax597YDs0XfUgb4P8YsEmQn1Jcbk/aEjPjBx8SHGHorXqlv7e2vF1UEqftJu88ie80us
yQOUmrXsU43FNBANI+ILG1byvJrBKtoAnbD/rlR3OrTJs+J4WtjhNEwnlP5eJRC5g2VeXJn6H7mJ
L6mJzweUI3eJXty/5uFkOwPtrQn6hnk4QgOzFp5AgCm0f+LJl46dSD6HmexpQlZUhHvjkz9nUX6H
TLrs7yIOeeHc3cCAXMrnVI2XdMqe3LwfHaGqGiMgUVM5fn7dY7SZHjZ4W1BPFA9yeKbnWIJBzzgx
E4+d88j7/RllMjuGOI7F1iSKcd4u5EW+wlNFWrCFOTjnrP6zftfuwOifWkeOD44WdZOuq19F/kJk
WE7yERb0GThS4KCkVr8fm3psybTGPvifQSZPsqMEXd8pjK3yamC86pKWX0AYL1Z774uA/7Wt6zxA
M50NgMULCEnxY8ymSS9ojC/vak+ZFVqBz/trxeakhoVbXhnmpQx8wA/0vdgG10qwFGGdy1q4lzVv
E+oC3nIgDQGRZlWagKODbjIMM8+/F4XbCpPDBqqagClEOFp09PdwZ74f9C+JyfFd9XnQk2mTuFmq
dzWDVleNLS7CRcz+D4vWWfCjWPR2akvtWrBxEv0P404mUuaXltf2xEVGxjYSJjXH6RI6EmJp7UnD
etsW164tnVpKT82kyXojpSW+nSlxC1g276MjpR0u3C1upXTgvNPUrC7TJYmb1+/Heyrs5HVspEoe
GAOw4AEpoYqVDBYMV/9GCOpFbHLJCv5iOp0NqdDIHiEkKKaaHLEJv6/Ev1vP+5gvHNlUeWyDRK7/
dZkRrNjBnYgoibXRJczO3VloCSdmx9Gr9SnIZHIESmaGZk8QFRh09QhqKq7+jbwAGY4/xzGZB2pW
JyTOx6uVHUJoeu0ur3ff3xBpvKm/bH5oTCXDRp6XCtvXaxWgrmkahRhj59Dov+a8Igiz2Qtyc2xn
Ju+97R8Nc262+D72+PEnoenHpt+Gl4FksT35GhrP1F6CfUleBZ0MJMHMoNf90cN/E+TM96F+qSIy
Jb7EmqybaVxIrhYRq8QIYWYshx1P8xy47r+WPj4ZbzIFe3I9QjDGA7CY0JGFlnHRLmWZdHXIHvZU
+vRY5oXxwbmgWUAzaCD5ei1bPWhE3O262UjZKDb4NyF/mGE7sm2exy7j+P77C3pk9n+JJ3+NR8NR
WSqGQ46xITUMsKjV7I5U6vdRjs+Qv0Y1mSFl2epu33AVUVnaGebIULgUNHxtuUr9m+9jHdkWfRnR
ZIYA4s38riKWuhqzmPGqXpabeGmcmInHDn9f4kxnRsx65YxXbtx+dXY561fezXgGjMkohStnjR3M
WTAD3cDR63RL3TiMXx+6vy7pZNlyvN40DJlh1t6DpD3Up6qjx3//aLFINUmzjMlEVPq2NwSR319J
Z0p6lsinFqzxnv86gL8CTGaeJiGbdscBFGTxVQ6Koyp8XiysVbSGHLHqHr+fF8cONtywvwJOJqGW
UYTlvcW2/LmRZyH8Gn8FSRClNDv0k1vk40+yRK+ZRvFsbHz8+mRlUMV8M+NJjjaHzpbsenUlLJTL
chNt2/Wpk9TRx/hTsMkrP3VwX4tkgsnmTm4znB/WJrK9E1fwyDtGoZz855DGR+9TalGBvOEP0rif
sZUH985caUvazlBLztmUr7wzZTXM84vx5p1qyj46PshU1DVFNgP6ZDaKpdoJRklkZO4xCbV6m2cn
VsKja9SnEJP5SGbSEpPxfhnJjSdfdEHOarXq/SeFvMH3F/LUaCYzse2j3NPHfeHo24TqFK6qOFx9
H+PocEy68OgPRKI+7bilK0PQmmjcczRzVFq4+a0E0oNJsirTE0vh8an+KdZk9rli3Al5RizY3Ivu
Jtxm0sJ4ahYQiAGVzSPOJPPvR3f8vfwp5GQqmm1aW+G4NcTixFllS/yjwZuyfMjLsa3478I4PrYd
f4ajUP515pvog1UjJpyME5PbrNXuushO1PsAQRxbEj9FmcxyyRzY4I33bDRRHO2ytOLGi2gtGI3D
llEJh8ZT1167LGFja+TmjYxcu4oi/q4UzmLx0YEC2iRzr13jSCkHCVrThzyrQO+VM0fBfi1eiPJl
IbG58JJZD/IxUYblmPHPykNXODA6Fkr9bgU/BqOfIQegDXEpR+9j31YrJHYpPiYQ56XgFtucUb8e
WXd9oMK/ZRUV6G3UfgiQIVsNlVdzqVfaXIUhGyjVLjH8Z1+s7jTaXFotX9TxW2KQQO+xbzT0pas+
1voPGbcNxQeMC6RXDkjuFvsU74eQfH2lbVW+PwFhGnVQ2XFPca5i046kHyo8K91201sVpK37TrKl
rC8F8lZYkkfewU/Oez2HAPJoGhuRTru6fIjJ2wfA3uoYgYqckRw/yzCEKpz7ytm53kWUPwXDKit9
QJdLP13S3gWb+4a0nw4qXNmKwR0Wl2L6bLqLNn7Q/ENqGsBW03mH/4jcmleILZa1Y1zqIFsb6wnO
yqwAlGmNkjfcTrydYVz7VWJrkToTYJWb3osvY7lEu4Veqvt2AGEtvnf1NsUBFjt537npgk0x4vIC
/z7A7bMX6MgaklU1hAspfSlY8juJfp24tUHsL6Jmb9Iw5qabVn1NyUxq/rWDnpic16A+SM5Zmq7N
5NxJ1oW5EaDdmc8ubKzIum+LhVFdmACJU33luOdRdi5oF654IVQ3eX2m4ejHS9T1z10f0at63fqb
GiSYm73K7blCIlUDyTb4oPdxiRDp8vz+0T+yeKp4MoPiIT0jUWb9+ij6oaM2JNiwwnG2NLXWw0WV
Lb8PceQ5VKEJEYHTLW/v8euf3nNWo3tRWxKiz+9w9XO65xKOVentJO1EiuDoYMYIY/Miu5PJYFBL
qWI2hGQkqwyC9IApkTk3tXb1/YCOhFFA6P18GRji5N3mxZaKpf24QBu3Zo0KOb720hMX7ZdGzOka
OXmraVIUdPkfJ9BqPzIecsSPzkxdn1Igjmv7LzvHT6OZ7PA1rQ8iHcuoWbAZ99vhqoAs9S8QRsYP
/F2cyc3xSldsAo04eNels+YmspFJww2YAxjZgaG0tdf/7DZN9vQlt6ZtXALKUOXowMteulNT++i1
s0Z6CVpc3ZyeL1NLa0JjzLhXy2yjrbt1uaz31erU6ejohPsUZjLh9LT3aI0ljE/fRAH1uTvv4xMT
7lSMyXzzCurcZU0MLT3QrNjKr4lyIsSRhUAho/Hn1ZrMtNpBgpp2hJBbjEa9Xdc/xeSCy+Gsa8pT
W5qj0+1TsMl0kxP8J8BXs2M7V1fjxPZvaStb9OBzYttdnhItn7p8k8mWQzmyXIlwGT0XAg2HSQNG
ejhxBY9VKShX6aN40DQ1ZQonbfTBqULqsTMJuXBeoxYwG2wtqdrSVliz/23OAvk5UC5rSPh+2sxa
/UfqyfjXQG5u76wBlzbrrUyEEx/s2IPw+XNNNpCKFmetlkak/UZD2AojnEuvwJt4X2Y7BatITzmZ
2xmv6HQ9+RTSnGwi1czJcsrzvLk2jd3s86tkmR6a3SiCz577fX6ezYODvvh+TTkaVFZEyrMK1KKP
vfvnd1lqmG4uYR80eCbtRldGKc+Val+kJ3avx/IFmsR/CLVJAVqTp7HRLMwQFeJAK82rcyxLvh/H
sfuFsBUKDeVdeggmj2Krxk0WyXjRBZuKtA7dlqsRvXpSlnYqzuQpVHoR0++eOO1cWhZ2uRufRYuy
5HjCwKLYWVJQn0N83jmL+ERO5Og1/DTG8V5+ulfVgK46boktmbd1elmq6++voXwsgC5r7DM0A4Oz
D+zs5wD4k2J0OgY4N1f4toFicjbOirQmbAxnU82Cu+FKpz7/QYaE2iU8ustTZ7djV/jThzAmj0Gl
WHkmG3wIv35OszdP2jd6YWuA/KsPX9sCM5X0xKbxWOmJ6f/nyKfpLCkoGiuGqTgrt9g2zdXFqPwS
FtYz4P2ZM3Pu27V8gr0mH1thP8ecvAQNLSrTSGWg3p7+TyK2zzhrXhev+K+v5ItyGW5ghM+xuuCI
XMyjq2hR0BW8PSWvO5r5+vxBJs9mJaB3LsbB9z9bYZof2phnWwgXp/Zmxw7mtBxYrPUY9o1ona9z
WEvdRvR89jDs0c8864dmPOvooU0NOQHlAE+9SdtrtXTh7Ygzs9L//rL+WVEwlWCS9uhV0+Ct1m8/
lomdvxnpc9rm+yfpyK39HGYqwrTcYpAEhTCW+4zN/Expn3X1+T+LMbmSQagmZTsOJY7XNT4gRnTP
ZLK/D3JMGfllJJNJWsTRIHjjFkcca7IrcY7T6ja7QTqGphptvi1cOUucj7v3ehPjWDVLz0+tuUde
UV8+wmR6ClqfKnHLlGkoJoa1Nm+KH128LaVTHUVH75pGkwPYQFni2PV1btatI2a+wjtfKbZ0xrhv
5alN1fHpD2hRRRfBkW7aVIRJUZDgisHl3NJzqdjgsajeAAUa60X9+t9Qpas8Y3TVUSHVoeB8HZHR
5moUppxUR0DbyO/rl/oyW51cQY5shIlDCXbsw8JKdHLltFIPQ7FjWO1ceQE/p82Mh2zp0hmD4gkz
7sWoMsu2+N7ZmIt9P0WP3rVPsSdvftfCoyNviJ0qaNgUNFvtIlL7+X8WZfwUn16NupJlHFmIkjjb
RNuL8llT3v5nISavdzipYk8zOSJKv8Bh7K6uH8L6RELhyBv+y42aTAhZ9zunk8YY5YtRXPtstL8f
xKkAk1wv1uWwxysCROmjArxlOFmnGefSZJv8ZQjj/uHTnYisocqDmgjySlrmZzWOr8IwU1bVMxbg
6wiuxIkhUc06EpKdOaBsII5Ys0xuPk16VgmkpUNvuw2hb1raRdzeVvTNNdlTH28N99ZJr3Cux3Fs
hOncNMFVF13BB8qLs8Kl/hdiqrIe7ecs/TZUDFAm75X0GmSebQjLAupCBFyubtyFMlxDHZ/5YkCa
FqsjHSaGdNfEUGCtrQY5o3nL0wu5WYUl6U7pYhRYCPUh9GTMoNKV1AvYvJIvxFPOo7090a511L1W
j/lWcBsZm6LbhO6hpHBc6LdudqeHtjXW47dZSuY1e23Dx2jA5xVXnbg7F/GdNpBIC/W9h6l7fz4E
ui1p707q2ibwQhNQTa/eJDllEZinFAKjOrbprTax0/GKdp57l6LVz2MN3MMZEiMXfwgxwkJbwmQP
QzRsoQb6xoUWMKZj4Mu96KQr3wrxImjWoZHO+vC9DO8daAcpTVmDDoVHWA8WDKS10B+MKFwZ3c4i
P4s/lGwFtutl8PyjG6wK0ihALLRrJI7jPSsShmKDeZPHF0L50uTyTAKDopJFxw6wCC7plRCqZ6G4
aVvk6o48U3Jw+C+ieplB9KkPrW/hiAvUP5o74iqQoz0g5XVR1Bee4G96X7vKTfThOj4xLabiGc4I
yqxxzhT10HjuOf1Ks37I13mf2arrIL/Vr0WRmhgqfBWtYeEKixhTEnxCYMI4O6mO9m7mXcBFwOpU
WYxyciCPQI5IOEu3qXQemMumuRIsXPmaqxxolzc24kvyzEF5bWlnSb7OEI9JwVWMIUqb70bfJEfZ
DRJ8HUoGEoKjGkuCJDCpZAkszPlckccsNh5gyVtkbVvlrECW3Tg/qrJBFXZTY28ciMNON8j8WwuY
JBLAqACbJtTaTXatGQ8qOeS2kO56QVjDISsa3MbNNX5B88SRIRDR/CKed+xjDdAfeZzNdYo/uQdb
rIw2DQZgZlE8NaWybMqa6oBJ14G80RJno/YeiAbhoIywCPoiSgg3tbYo2ngeQhvLdWdj1NUsxAre
q1wMubxlFvTYCgPn6bSFC7Urw8dIkn40wnkl7NMQz0DVXVYqhhbilav0a6IWmboaPO8yVnCdFypQ
HTdGXq/izMGljV4Ab9ZoFUgcHpoKG6YbB8xUn5tzbXhUIYUnSPXFzrBNLJZqH8fZUptZ9WvRO/zm
aw0LGlBQSpaSA4efU/Z2NQiQHoOZoWWbptg3bIU73MGHwV0ZEsQMBfsKKVwA7HiOaySbEjYmcCqM
8DrOtbkZo4PH0qIWfPAez5WDsalzJVTXMjyPUElmubHP5X0m7MBTyBW254rIvJSZgbdaeJcK3Tw3
pHVWYEZmgOcSMNKOjdsm4//F3pVqNLaFbRK2ins4G4CejJnhbFpYU0nK8NUS01D8r7pybmWVPWTt
Wd+pSw0jC7xh56WvYpl36cXusispJUmIExtHnSndXU8NumjeRRHjjqJcmeZj2Lu2mra7rsJcLdm3
fb0MJWPDYfBahlYTR/2iUqjqkGnNLG653543gosJHTi18kckIn5xBLocHjvmaKY9Jcmrm4i2XFD6
Wrfuzq3xcnVWfn/h5O7BxQ9PM0cDRj5ScGYql4MKa1E9aDDQMrulLcZT+GNKs0LFeMu88Vws/Eav
3HqpYSpR0ARUt+yIvStfL2B1XPnaqvAWqZnPPHj2cc8itR/aXaCtS4kpSO+CbzyaxaFUfCwKAdpl
gY3DxCwQgkWgoQw3bvPorGHetfGbFvzIjbekqcemBxbSKyl1V4L3WlrrHoNcNXJnOCssVeXSMutD
F58roDzbjsUan7I+fpTVA46MfmDNuuqhNHXb0K5CscIiN4KIdBnDzetpmA5mprukyCyoWCRlmyH4
wbuPfvq3IToLC/jf2pkOR4l2RrsGYgeMdRbIVzW+SZ3V46GLCWV2qULmi5RXv7jAQtCwzmPrpouv
Y93HfBApAPnQRgYIdhYnr6my9ZRrobA9aGlqtC2A6kXbSryDltYM68C9l/ydKG10lglRv+yVlR5c
iy0rZ/YeMPnkeCfjuxIBZ/SGsxz4b+HuRL9c+o0tie9K69LHm84NYIqoU3Olg+aEfVj4prqHxror
kGU58Bp3te8vEvU1dnB2jhcZjT2K086rJB9hgxUMniQl1begQ0lu7yreOUJwh4ejkMW0tLx1ynXG
t4vORU1FTEhfa/XgRVxc5U7oA4gyP5wsmwXN2lH2gx/Qv3Qe02Sb76FPOiaOaA8qFKu8v8cWlWLx
KVXkx2Z7ukGCD05/oage8T9RhrRPy5rdSrBv7H5hLf2t+wYSaIn/EfY3JxsrTgac7MDjwPDkqiRg
Q9FAnufbwB67tof5cJcuTxPkj50H0V3TcQpLgEPUZDcWe0bQtQnpikB/Eoez+bwUTxytj21iNRpP
uYDAk4n1dYuZtaqrlSKZGa3dhfjrlqvvN8njJ5zeIRrpkTvTS0///OTorlqS4zlBzUETwKYF483L
X+NCOHFkkcdM2XdhJmd3MzeFVCpIP0S6vhCwFi9yHFvTqzi7GJiBtKq53SKObjP8z5Uet8uR3ChQ
OgaIZKjCOssOLu//FBE2ivE/dtU/CQkXf3yOCZJh8s//TwkNgPk/TYeRAPEF0bB5eYuek9fPhIaP
n/iJaJCU37FaIQdhQdwZVZ5Mzv9DNKi/498mypaC7nIE8jAvfyIadP13kmmyZDKtOIRrY0vuT0SD
rvxOcQWgjjVydVCO/j1Eg/51VgEMoU1WUsFAwNrlPATx4cv5SymcZmjTEKeWBs+p5Kw3azurFTvL
czt8dxvsFll5EjDWhX3o3GbpK9rSbYNVk5YryxpWVIFWbeGDVjQXZbg2oB2f/T/CzmPJcWzZsl8E
M2gxJaEIUIbOmMBSQuNAq6/vxbIevO4e9CCy7q2sUCSA4759+16yRQyh2oFkHmOND7sfmKYRjSdL
ETVohJ1k82DH83hZKRqJm3UT044NrYkXNgFJ+T2Zix6m7asykK4Gv4gNF1K4iDlQ+hPk+WhIpQjf
TKxJ3VnH96HVF82cT3bvXHhmy8lt7uu7KQT1QXknWIxV3Is5e7Io7/Z9jvUleQf9ntMzlZSExush
+VMa6aUfJ192/pIHCdvdae+Jvl3T2jlXdn72mAjshMwegsSY3SFhRLB0Vz0v7kJSH+tR5MZ5W9bL
M+3LWgghc147Q7nuBWRH48NIys9SYfsiTT5U38q7t6HeXm39ozV9e9lPbTc+UrW4K7183Zb00q1G
MGuX8bi2xIGaLIiO6qVfkqujpnepp9C37nixOXHMh550LwRFZemjzurHnDJMSLIHhmW2MV+ytI0E
FXbqyurPjCJO3q0wFWx502Nx4QadsgQ6DLhZofz8jOm4nmm4ORmxG2FvrTlF6T/72BiF9z/uk//9
xPifi1PUE//HE+05O8Lagb2PB+d/oQf/V+/fkR4hiMkjlrwo3P1W4osoGYVnx0HVgiltXrMyp8sN
DbkIB9S7dN9CGzZqadUQ2rDSpPlpgZFXOvRnBMnNLm7C097aJ+4bGuPt1OjdqSBYc+v1sNemMPl3
682/TQPudyb3TXsy5gt/Phm+vgNQZ9EvYfx/XurVG0zhNSpBcuYPQWSjCpujEJ2bbKyuWNe55qeW
z4aqnxPrXu89mYxauG5/Rzm/o1/Ejjr5kq74xWb6xSj5O1khBdm9+40U5X1c4kXsRMzy9Q3wxfNt
HPpbr46HJd8CfTSvxLtHrc56ugZ4NsH4AwF4rMtgytjOhzC7DbJvuzb1iC5Ii4usSnHHz5LUxekO
LuhGcXKSiv1l69OXzSweRTqdFe30lwXI0TkXMosJGTHKphGxUTRbfjNM/rRInp5djY2m2AdiqZGx
IX20+ehpjeZNKTuttuybdR4YsI8VyQ5Uizetxprk9yuBdQk2qskMhiwLSV8IG70Ji7kLFT42i8WU
6WXeMG/pyrFi+0g3i9CwJHJtIXxaW6BiEAfPKqpwVc3ALuYA4LrQCYv0y3syOVepbq9DP12sHmj9
YVLqkF0Evlu8JrKbTDOpob0/VNA7jTlQuyKUD4uWPDqOZt0cozR13pyRoZfqd4DUczdhBj2Nl9LX
rPWtN4yLvf/WzOqsUo04y/CR+jlWymR5TTrxqmRA7DveZ6mGIUhzUpthkvlGbwc2g251Wy4ljKsV
iPPInn1vHBPSEctMceluQxqNh3Oapy4wlTrYeuCk463YLb/7lJv+Jq39VX8RNLMYzZqKqH7T63jo
FeRH79OjYL20lxS3k/HiHj4Mo4wtWfr/TDlUYt//3zvSQo8i1gmPksUA9v86DSrdQL8xgNh3UwK7
cSde1st7O1Zs6fy1tZrvNHkg8wsA/e2uxShu2+Tcimy+VylJ6B9gCFE6CS/NZLfKp6hNvbJl80wj
g/vYu1KmnnJtjuIt6o2Ulo/4ZQKkZl8xdt+qjlUle7mSgBzOAvIJA4ePmQQfyTl8wbZ7beXmbcjo
dn+venmz00tzwsvwYU/lR/dT/GTnPqzeCgCZuxRs2RiquR6afXGSo/pjzF62emTPXn+Rm+Y1r+RX
67d1SAg/aE52YGFcgWcqtTDSk6AnSRxP3rBEnarE+SouE216Ld1ka3k0s8G71/nF3rxp9KHz+M5P
f0sSb3SJsFY/1Hz/HPfrODDmHxi68i36/sFpEU6VfC6mKLG2WDK6ONXHIBu/vjcYKCJyuj7a7CEa
rDZqexGt6oEJfMhKn6TpvjPvJ06stboo+wYE2ohXrvwczpfsFT8sP02b46YiLuwc17keVU4TmcdG
oRErHR9vnWcTswJkXgdv3RYeF+beWWAgyBukUc+GY9lpXs7+UE0OA9TJhFDJ7l/X7QueODOLC7P7
0Fn473Rn8vb6pl/2jSR4dUclUUZriMkoV7xOjCk3QNdE//2RtuRvFBKSDgTSPN6og/za0t7mPW3j
1JS5xG1i+7V2zSOyFl25mluvN0mxlfpiPwPBnWN1+gNWO78M9kIW/Tgorp2v6sVphBnLpCPLZCws
+wZ31Cj/LjvAw07MXqd1SrzWvelKhf53No6NLBMxj0qgdeNBCPKhwb5tSg9ybz1vYrRpItXfqXyY
FzaNqvSlLy10rNk15Pbb2WZfXggxYN1S+lKv6SBVcO9Bn+rjY5VOHV+ntlsX0YWIjc1jp9Rb+Wdh
NldtetNhuYvWGwpWrPs0eKxOeczKX1ObYVolLny6wB0rsJ7XKQiA/ANVoJD+7IZ0gupCWGeVQbDT
+Ta9cuKsJOw955lDeXiAaOKNQMFXjorJWxqqCePRZc5hIra+MVkd1czmKPiXebedds1L5u/2dy3c
mp9YI1SfgSBUNWlCArGliqV9oeIp1Q6JlW6uqY8wZFXV39ekiCEanPqtnZE1/8wikdzdqKLNOhhG
Hg0NOL2CDPFS8fIW9U6HJGuYVtDgE/H0616Sq0uaWe1ufZzy4G1z4GT206JbldofFps3c3mtkQxR
ch5rClWDzA+yuGfn38xTMDEAkicqMbJAGPXKxT7n5qPugifYyyky640MY5CDQ312Euls8euY+8He
U7+RAPJspb9g0nUaApQl45CTWD2IPJx4SBQ9pmT/mW8qUF+HTD9nhPGa41mu9txby/b23wJtbnmK
w8tGrm1HDcX+LtneqxjCBPNwnt3kqY20Xos7b+1O3ZxGzW5yG4clHKVhCmvLDKvNl+zpoWj9yzT/
ZF8ESKv6WrzN/FS9I1+Ks9JP4ZpJocXgS9e+EPWHOnZKEM/W8Fdie8Ax+sNQJ6G273c1VYjwP0p9
deaiwvjvsDJZJeYxtVfsHfszOjYhYdfmIWXUTXZopd+yQ/h739a+KJVjzoqAlTQ/10TBC96oh8Ze
TinEgc+GrFw7ER5GVldG3FzJKu75gjM6dg6ZHkVnHcm7rsy5OhBIUXHTRNoiTE9tQVU8AweF8rew
uPJ434pxIOq4RfSXiQWhWvas7Go72o9Ryt9NZ/vQ+U3M0Xndhx993+BmNvmCFd9uBfibO/ORLUBS
rlNG4x17xFmyuAym3KTf3pSycHuDFqHOQFG0cHmrQffIkcySifRPOfu5Zu9Dr/8xWAAWRVg/MfFp
SnJtbpRAIh5VhTSo7YNC9clExrGCfSf7fZIIsOevOXLso7wkfimVwm2zGWhIoy2X5bgtPBmLxcHB
kjtqWNnyZTS7uy7Er75eIyJ4ZpyE30plh8wrzFInh42vs5uhsiefc9u50KWDZ3SFNDYnM61PYyqi
YXPCzrkr/LQDGeg44t1MGD/67J2cYIuth7vjdO+JHCnd+Fr3OQXS+u7Umb8zvGFqPB8Gkxap1geU
WZVCv3oZzdBiUI1KzerJKjhWTIKIN14IqU5B13Ot4UoOtA5eK3hpTzYppnqfBODTyrCpygA6g/VL
nONiLO5C9I3NbrptfIvle6pc0Uvv69aHw5ZBKdIirfT12vgiMSB3032I9EWlhdx4nThDOUSmw2QO
MJOvDm9UqovrcrTlOcqFRhYQtiBrD4okDe0inJk+VKtw9zEonreQOTzMUn2R0z7gcErdZuAR1OvW
JZ7mJHWlUs68jtfkVsmV6a2rflErMmImUx28gflWJ/NfJZYSF5bFMSr5i1QFpb6UQSpr7F32SXnp
nOWx6E0DfIVZQFoHMp/JyYA6uoNt2CT0e5GMfjYM0MgL5TEvxYusTUVogic5ysAijL0/p5Aqph5n
tNqfjVmO9WGIFSfQZKLPEnKmbYmEX/NQL/BSNOtNSEpy03nztCwrIUOq70lVkt+3F48k67lnWs4P
U90RS2uU1JLcJRWL6n7vSWB0U2VavPY8Jly/GHHLQOr7/FTaw3FJOJxT52rnWn8veAtZNEl4q3lh
TUizUrY8g7Ydh3HR3y6beCVleUmvWWeTZTul4xF1OD3iZcfboPVpaOjTnRKhVtOH+LcuCN5jx9dx
iFjJhzQPR4VLXe2rp7hMd0LIykWZ0A/KTlov0zpJnlB4ztaYTxXw18eRtRm3qOUPu447TSX+vVJ/
zjtHZLpoqm/o/U+5rPBo1uPsdxW7FNVsRCNLC6pp1mErRCbCaWX+sDy2OV3dacib6L8/pEL5rRCA
jguV402siNULDJvRtr1p2J/D3nFbTrt4lDpzTJHF//1R6vN3CnTAtwjMD8AoG40cWYl4XRwANnYn
ArIYRD5EO1ghZZmrOF9qAA/S6gQqPJSMX2q16s8nsjqQt/SRjNxmCuDzyRb3nMrD1RMDX1pbyHHS
YhcBEsSRVhWDu6zc6wxp9ltfHZFqLqo03krSktTaefSUUZO4dRVP7PHQmZOXTQEA2sAYksCh4VK+
am0L8k4JAD4dZfE37ZUACGMgG1tQrGsgSRNeOKWcz8t07qRPbTrm+/gOMUcwhio/lUZ78L/sJCFU
fThACNYa6aT0CcsQ6xNxI8XolcOnPfxS91BVZZddeqAvFLebhWOZondaqjfRk0qcNkWgjsWvPKu/
68wJptWmWdSBLFk9KRBDc9rtn7VaxVmRxHLkjAFoA3r56tJofxc1kzCayDzSSdOsD2WyvlRdHSb5
yHWvH+1GCWbdAkujXqaOnAxrZO92tMZjL2/iUE3jqZKY0NjdaL+kzgSb3Zk/q/K7rl77xUrCReZJ
WtkWJXZPkL2EVOWpEtl9icpjoJUlifSfzh+YYXvCHH+tfRPnO5E/xeey3exMRRcnYfXQJwaT8p4G
Y9R3X6NLRKH5rIR0U5vWNzIu2R5UO56Aqrtk+XaVy9JNMiyXqZeoQ7SVMjWQxbsxAs3qpyuFDdNv
WY1zsfgyDIWKDqsavtpqmy5G/r7L+qWf2P6aOoL5nTx7VJRg3KR17m4EeS198pUPrOfUzmuhO13w
PAdO3dPvXaeXaTAX6vNec8uPNUk35u+r4q1DZLMpNvZfnKChTHK9k9RXZyl8hX/KzZ8y3/+Yi8SQ
rKKibFRPMn7NaX1E1Jil74YptQ1s5TKo5pmSvXUNVf3brepH15PvlU4HpzVfHdmEJll/Sk88hfVM
TiLhJKlfTRLn0RNCVQ6EDHSLU4fWbaAqy1MeXM1fYcT83UyqBRiWtQmFURyRRN6k5HsUb0NTnFrO
Z54D34r2MkpDf1jhz8gbmsNnS124Va2vU/C1yugZhfI5NHcJplba+wtLCokW2jmw0AreJYetxGoB
PyCLckJN2Z6UBBN2hqgb1tiMlQMqOMVNKu9j7w036wrG+JOnPE+xj6a5jenzYnXW/mC8ViiCnZm/
5vX0ptIf9vkhh6HT7qB/6Y4weaSsmsmnqqGAltTLbuik25mHjFh/RWTjcXC0QNL+Cdbtqj405R9w
YX4I1uiUf9lQeQ4HtzNq8QKaAreEuR0MIjmQbPuWkaR8WCfdz5hTqpAW3pO5jvLhbF7cfUNPNKmB
xqCGn1CZv6gNJPU4K2cbSELKubxQSLMd1krf5coVjxEl4Z6odjZuiESY9PpoFtgGFDLWPcMK0naO
iaYcFXrKR6IaR2ZVR91Irkm/nJm72Q6Bi5a4F0P0gRBuHjZgFAXhNLrOIt6q0JngTSZtTmXuqOgZ
kJ7raC1xu1nBwAB8WPObMXdHk26g4Y2j74TKcNo7twMNUrJvYomHoW2Pjjd5MPazup1ym9zBFZDF
ExyU75cx/7bgSmjzq+G8lHUaphC7zPddrS+G1N/SjzSr7pqcvgoan3m95La44htQz0ZdxvvED5Gf
+kIQx/NiOFFPsT5TbNTtQZM/8K8fh7p3a6m8WFsZQJIxp86zEdM1ouqI34ZfkS3wtjrWOzL1p9xq
11X+MGhKJDs5ZQUqeuJrQNnWbPm1AJKql+8Z1pRmX1IOFHsgKpFurAZ10byV3a+9sw/ZirW56Y/E
dh5FHQ/0Qw2cl2W4S0AG5+olVcf7/mdbssfYEE62vq0tu/1Lz2cCVmul9zQ7KhtAHyKEnt9sS9Kv
Ztm/B6Z0h+Tnso2HPu8vCy1j+VT0tfqQGNNtS9M4wWiBT2qt9BhrlKZLrjoSrgk86Snp8X6UJTdg
A/a8OtZwZrRiZ/e0OeYy4kCPcL6JY7yMGPsgYbbWT6Dinl7N3pa9bdO/pOqoSka241KyBBWOhd5b
Jp+hfCqskyRLLHpW4VzWiMJgvXruyJK6+QVyj71usf7It4Pc0QNa9WU76olzyfX8NjV/dfuzxwHS
5+d6mQ4W90cnPlQVG4nCb9xiW6lKOR6aa+Ws3mJWtL6cotQ2qnSumhtPSYsTR/xWeC9tYzi2ydOi
M/mV/G8XF9NqSO5oaXNWeZY9Rc1+aLLfpBkOScBdswEb6Ro3YyIfwRciQ/wYEQe6rPeIdKTWyuls
nXyAHaXwCaknKM7l5mpbPzS02Q1t1kl4VV9UoV8bsV6WsvU7qi9G6GXxkFQRVWsfgklZ16souptp
unmZHvI84RTEttfpnlOlR/QKft4ZlItBx8D/22SE/pS5OyIYz81p3vzRF8C1BLIIJyPPuE6Gy5rL
ntAsTx9zv5gzzhrYKDOSk+JPXlUbp72STlLNs8xoIxt1Pu8+4JG1TnmW8/GhODstAe1ZXjwaln5W
0GW1RF6Hqp0qPnPlM1NriFQ+aJFcphHInYAGuj+Kr4wqECYQV0/fxdidFriGov43YT9xtP02WPI9
z9QoY+9VbV9M9BXiAtI9mkr+paZFpUJoWR2UxR6l2RIpg4j6k2MV4Z5YAX2mM6i+lnZBj8fM4bli
tvEGgIgy2GfF+TkAkCj8UP+FNblyp7tWXXjzyNosJXw6sDrEw1dCFScQ0zklLI2oxv7TGmica4VS
U+NN2o9Fhbnmc6ckkNvfdlld7LWIuBL/5gM0AlOw7bsVoZWfc93YgKuNv5sWAFxGMtj001HO22Tc
ELvPTie+7PVmafMLmjG3NMYcZDupgcoEdGI84iw7GymWo55S+9HmzX0euv+KAwvPzMSpaqHJPgur
vup/VerH1FNNmmEDBbNO7vQjPLKJREUf+9Zuw37pgW3q3DKdgffuo4eYw73jUOYq6h9Om8vgUPE8
R17ay2JskaWcG3RSbbuPXFQ1Z0VK0Stt2z9qLK09tqCTrOSqBkirjcBV9MmW9ytNFoAvLlypTVTf
1hd6Y1MO1jl9nRAz48UBRYVHhZWn0O1yk5wjfE9LuUPeavwcsa3suajZoszuCg+cnUd5P2ru2Gbe
JAea9fOJ1zWeR7bpLpaIBToRdPKpp/YyLwg01/1rmYFatsMtz3BGsgxkZ5d5TnCQEI7GsSzjDlmc
w1IdVkJj51ZERSciaYwIWwuWgi4Wo69FvweG+q0aCtdpH/ifQMO6YhFBQqjPKLmlUJgXmDwTDurT
sdPB4oN6N4+RUKN8P0oawjYJts4E/wcoJUE9hpMc6mYJWvNlT25dOZzWAZeXOAtybjHUxbvVxU1q
RYh4rEtZs3GyfFPKY2utIisXJzFVIZvajvXPpAev/WF/FAZQG/abOHx+zuMXc0H4Rd1t17QbuKSb
ZIX9uJ0tpfWak67m8diVMcVjsd0WRXgpRrYkLSCQqldJK67dNlxqhjL5bsRQrwqGTCZrbpUVbbVy
mi2cX9xHlpt8F9MRWBYI42egQA2hs/Oysbgmm3ZtzxVbgA51v2aORF2ei+SnwbNlK9hPT5W7g+kp
XVhmvzmV9JnVw2eSXLntlyH3FrRPPShHCJFrgyAoDpw+3YIJsIlTRVyY0p6VHPzlMlyTnVinFGxh
wvYa5EmKMelRL3WkpAC8iuPS/CGRwMGbpziXHT5l18REumGLOVWlehLbzXk1DfFYjPEl69pXpIG3
pPtdj0o4ar1nlPaXY59Sx37VTPH1fN51qgjmhkF2RXJvs0Z2PsQmF2CJ9lF7VCR+p1AVZW1YiVu/
c5Lqaqj0djiW9mGWtaMBdTM1ba5cv1tfNh1jsbQ8XXsnE4GFis0wfmWUnwUTXWq7oTep/P9tJbg7
Zw+dVzkrXGJI/NJmy+2IcLya/FCzC0fvLMMnrcfxMutIeiKWpyXWNp0IBysua4eTnDCbyYk7ERq5
E9rEMVSX6jgq+s2lW9MbHFXNuyPKN9UyooyAXvs4hEOOBGsl8XRgRyChI8684ijlOGzrMly2JaAF
9NcbMngUt247FtzDdErnlpJOXDQeY/MWYK29qIgvJWWpWccahbY85L5MnLKVdPfcwQh8bc7dP61U
X/NcexOHlSaGhRY8sKYqvX8hbqjOSVbTqBBVpPGRcLQ4sgaxLY1y0yFt0cCE8K03DgMnGeUxaPc1
aJcmSFgpsgXDeA12sACLKo/sNNWxcV5PRC64GUc1bAADUcRMwuHYVYFussWKSLlp9BWKOE2Ndloq
Liyd104N2GOPuiNR1/JLm2Lpc23HCJrGCsi9DIaSkZPhBOXMPNEE6dNoAe2nVX0l7mlSpvik1iLW
HCMqyt6Tk79tR/UoI8ireqgbOa6/HIMoy2UKQwj7WljTfVm/NQhuF+T2qRFhpynB9jLiuFO5vnPX
Gi2/Jdl7ARPpFE0w0ThM4nNZf9WOK9Aj2+x96zjxpy42hv4srX6eAF4Fy9uEKdg+eRl4cU85nAnm
HMelVELKaEzx3b1UxheJXNc282sBEnCqPBKsCbT0WwvXNF3hEj+7EXv1Shirz0NGSb43u4NUB76b
6MZVu3Woa4YZK9VxMXUyKpQHI5YDNkx9o1EsX9Xeb/FkNs+RS3/GVG/dNAnsKBd6wT1lQpxTDWCx
ZVDrNmv2HuGmtE1g3wUOjOcU+GwcykPTPkaKvoJzrlHCbG8YXvzmL3q/5tQt9fKRmfUj/cnk8lVU
r7OFO3oYT1qBz4Dz1P3S0QU4bzbfrm1/Y3YJW1crJW9nfLlRDfXQgBXGmNowBGbZB3LyKiFuZ15T
A/7kerxP+BV0Rz4ZQ2g2AGC1D6NIolzl0jOXt7yQXrg2LTmSFvtkfszpHfttpAsT2z/YMzU72R2X
2SFtfxndV2/rR3r0WGLHmolqrJeA/1ZAkTqJqoeBDHfL+JVK574jNr7HfPFroDafHOEpNDV79cPZ
mfh3YcubY+m2Jz8ZwjSDHYbZ8nVQImmPU/odg165HEQwYheoAmjAgZkMoTymp4ReXu9/Ac2rUXVN
+EcZXR6YU7kNKDwLRl5taxwL6H8HoaiR9mccN8TngB2ELDutE0vwW+PK5b9uk0/CfjX5+snoVhiT
0o71VcpjvmKutWd8TTE/mDmWqNlgDycDojrif3rTKxoWxFPL+M2oMGqYrq7ZT+4HCdmKnBnZjvFu
n23Ixev2ulbfndMerd3Ax6udHR0Nl2Jod0eMNsuWH1Nzc9PBL4awUD462t6sD3OspnoH9ld/MVOa
Iec2QvjM2z/t4LXqM9Rejh39xcLd/16PZsBuZGhuWFDKUz9zUnOZbNgvUjXCfsIjd4wXTeI3vSAN
OEP7KqXbq/PbeS5yL+1rsvz8qovhlO6eks3nnlIjUerzPCSxgfDdf+BAi7MdR+4c7D8k2QgqnXAu
GQYswiKzKzFTnXe+mdKWolyUAJWnJxCUwh/84tBr51EaL+hVl+rkboBSa8Mv+u1sztpZUUBGVviS
ppeEPc4BSqMjV+di0FmN1tgxIQj5IBdlsBaG34vRV53cFzBXu7TnPJNcCSFVbEfhEVZ6jLPz2nQX
OaCVusfggfTKz5k7Y2vKDLSIFNfOS7oOVzuTrj3u8Ha3bumU3etkDp81kXOwfldEGdhBWTlBszIE
Lc+zMPDZq4FWyIGpjUEltQG5FMhHjj9nMutFCNXebBW+sAyvxBPMugBVKdhoBIgBxVIKqol8M0dj
LIorSG8i7KSRti5xuufnN1ScJvHlogA8jYGk+JOsXdAFI3aeDOlJmue3VIxvyl6/rQeSkSr90VvZ
Yx+vZID5CQ+hZz2hWltUVZilGSf7epBBmV39VinZ28Fuojlh0TR3zAYnuTe9qslfh2UP9rR3m1K8
k+3yPjrNxz4PHzxyw23YP/bO/MjW5J02cMu6u/iVAWFcLl2tn503y63msHX6aN7nszR5WrtAby89
Q2Ozx4rzXGFaVvlO75Ffx1w/DzbpjMFfDXal5WXUAs25OHr9hIu+LCxVyOK629tBzNUb6yKpZIbj
YIcVuAj0YiR5KTQmO8xbjqVFCblDduMtbdxyGc9FiqA4vSytc0+MjtiA/bI2cAla+bjK46X2/Eb+
6/iyxQBdI3qz6/1dEJsbTTrAczC/Bo9LBoDdufGb5rI01A52TWnNsc1rZECNxzUeNlURsvwesjCU
m5HQCzczLTaN1lC1KcZ3+zPrty8KBm3zlXx+7A7zrMDO66B6guwVhK02KGW0/ie0c849iboOFOQR
HfmijwM3QXUxDPtckLs06yx8a3Ns+JVjeuIF0jcDsU5/dOg6i7P5edf4TMs8Zs3gI0uaWZYfMuR+
h356hejQnje9v+SaPwEr1fb+1h1FWUS9Pka7eek2ZlSqFdkIMVO2fWJ++my2+dOelPfynZ2yAvqp
lJFWs2FHcqwDjarJmr9sFVE7EwBXheR3kwidnrgFSXMqQnYGA8s3VhtQbLRoRpzYdx1arOl3Tu9r
Iy4wsWK2VLstrLXFM4z3TlGiRl5iDJLnrhYXq5EuiyC4wwQz5ZEg784qsmkhHkW9Pcpafsj58siS
6iEc7a5i1VEVfy0fOgUiHe4xf9es8cEUO1rEe92Y11RpLrtD+enZ1U9JjxI6uK6B8e3c18ec2egA
I62YFJhsW9SoVAangvIvpb5t639aUGniAITHk28DjXRB6Y+sY2cn1OaTIZvUYVXkGEMESsTdSWpH
9I9WYUQ1u06T9atR0sjklJhqcfjUtTbQcbZVnMJ+Xf0p9vXqmMmt5JA8F0xXpIHhTabGeq7GJV4e
+CNT7irdfHwqTBhawbbaGFwUs3Ztuzi2ihZvsAVsGBY2XlllYHZVtGFSjSHWIx2ienOpf/Y6WJa6
PSlKd3JY+qJI52xt+jctf9Ha/l5ywMxnrXxvTeuWiezWTM11XdWTrUX5VpxxiEetbJzEqJ3M414b
Ye9sOKQ8GdZrUtLF9WZc4JitJIDQhbjknlLML37hNzaQeW1ntB5p7f5ugQFxOqqzpMESlV6qjsQd
fT4PEvXfNuFI+JIWCnhcPltzFpKN6dUX8wXPyMXBE5f+2HGwqDknkhLIxWFsZy9zSm/W17vS6lcH
xkhXY5l4q4v7lLOH9OLsvya74Sa8D0pBZ28gj89+Bd06X/rrOuWXeVVZVWu8wf47RkR8k3HGgzPz
5fmhVhYmg9VrhZtiX7TZlOgEow076HT1QyGG1kJ632RKFraoaAcGuXrZ/hdH57XcuBFE0S9CFfIA
rwxIBCmKynpBKS1yzvh6H7rKLtu73l2KAme6b597W2F3+Jrcxt54ZMb4KNfLVfSSb4zv22EqxUnl
vhD1g50Z5yHuQyboCXuYU9Wz1Ee7sy9mnbBb4rshtzd6nabuNUnvnZD0VF0ZZp/1bAHX6miHt5NE
uTanj8RLIeePp66mvJSZQ9XIb6WrqXeX8MIPobCy5wUX2qTrTlkir+WjE3vKYPkMTf3N/KtvFCQO
crOTUn5QmNV4sT7k5F1Mll8kNT1q742y4vKu4oLCTKa52fi+3q1n6+LOVef2ekZZinWmUhwoBX6j
BBC2a8eDbjpb5BrG6zQC35Szl/UMgyFMdCcVk1slpZcVEGknOJ9qe421hgh5bNqK5W5t5yWN6lUP
SXXuuSXxnLpjysKlbHA36w4Ur26+oFUO9CeKu3jxo6Y1Z1GWZ9aRnyRWpiC5T54EmmxTW5ly4hmD
7jLFYYIAcjopTm/eVzxjDtqX5deGZjoyOl37D6V8X0R3qFl5XX7HR9CRwzgjBoFullP71C3iNsdB
ciDF12crk6/gz4siy8vTHz1Hp9dLIvxaju7yoN5dhloByf281mElnXqYTdmu3DJKXayeDkBNykvG
RJcp6qmsci++v60YseAikms+PeuZEoCO6ebmk/XvpYjVEyzFmLzU8+6nGv5pjG5Nmq9MbZxe3hyq
JPEiyyafq3gX6wyDeQvqN0PNwtF8yfeii44EMjrF8EVO4pRWIE539Z1EDfiajX4hhNFJY+AH0jFL
xVPRSYeF7pZKI51V1zZOigJyaEqnLmfk9bIY1q6j2mith8qioEc6b+dTpX+NuXwti/rCfAdwcEO8
WRUffj7TvbW2z2yUPDfafLa1HsY6TP+SdAxzTgXBFg8M1cVINdtxI6SZzZbfMljkFklwCPpyCiZ5
CHRG52YK1zJPpGnsauYYhfRsZsuLTM1s6KWLFvo6y9FLPPQvXak/W/HKaNU8ED6w9EuYMTKXxqBc
osCu8mDRojNTz33Gu9+CAdjmB/e3GbXOMP2mvUAC9hPro2uOanbMxXbVovFhLvPLkMJ51Ycfi16T
GTfDizviErtJeTRalp/HwUDas83IseOiqZ+lr/V3qSO0kOZYvxvdbWK/EwRYDrQ3RtUxNaUDqQ0H
exoO9KC68jaPx5G43OiuTmVI6LNj5kjMiubSpz1KxdFCjqSTPZppyJ6tvgP9ZXXOoDzP6Mkzd9CM
vWKhbSi4MvK0YeSB3esrUQJcl3RZ/fwGsUQBgU88C/pRDlggdSesFtaNk9NoRBHkqGs9d3MbSnm+
l3OmuEJzlpH9waWnN/putG9bkQSLfWr4x5A81JPsDfBm9knJxTnRZsAnRpJvixEsQ8qQUtptjG8l
REC+YvX+lqv+/FGBlanoDMVb3z8U/GyVPkeb4aoRobDmY2Hx8GLA1AivnI5Mgo/NDLc/7+Pyyxh6
7L+gL/Je/d1kpkYwwWCdfyb93h+bdbxE/5w1lgo1n/r43MNCV/VBMGpqKSlY49Pinc2ZoQz1TpZ+
6uhWFcOx4oPSqbtyPMsfM65FjA+l9ao3TGWGf8weR/WpbmhKWTLALpMpf/cn1Ca4L64SlcenNsGe
soNsgILs9fFsUVxk3EbDKkIRZb5VOTJfbwQeow3//Dn/ViLFY9S6HeA09VoPdrlVByhuZ35zCSi2
Ij+hlZGFmbtU7VM7fiiFHspjz46K+4oyD9voaqC4wfRjiYy49pg66B9TKXHTPtkwtFZW7GTQ0eot
mX9N7kdVYTFbTjs0/LOhNUn+vf/qiY9ruVP7B71+SaAgV7a+w9seI7rRvNrnS2CzrnY3bca3qho7
JUmfZSh+yEi6eOkrza1Ho595pby5ffNiSthB26d4yG9lnPFnxTuF3y11U54P+dItbWj+alyPqUau
ZWYo70MDU5x/9BJxx+PsaTZt7yS7HelaNfjXvDfyx0ZXT1xImv7br2Uo6jpslC406cb5rs4KiXGO
4gj4gY6RsPRToo7E8ichS2GaxiELEE7tRh5rAz9z7bb+oVGvc6r4Y5me80E9sZHb/CiFM+LdgHPg
/opdHVDTPlkZh2xBz0tlu4joqMecwnxg8+s8yo/DwJAUs8AkOpRg21ts3MJifIly82XMCFkI1Kk7
lXXNJU6GrHQiSIIh1qNmOb2KZGOP5x6DhbRfOuEL9DllFt4StZ7gsDBNoIaae5FDR9IGZwhmZtpl
2545gbTPn1aDkVReBeWvA593WNXlQC9IeFRW+lY2+1avBaYdrNBABMvumno7Vd5iPufFPp65/eC6
7fwfg7tlYjFY/PC2MX4uSRHYbnWU7GMJjzR9pO5kWrm3/j//767wO2rbPHbDlSjg4V/L5isuNGmM
w3udW9hhDI3IAuts3I6y7GQmceqfJiupjEXzN3j+HIn8CFWIYor7nQOzRM6TkzO7L6L2kHbewgxo
lj4HAPFFeUZifqtOESB6i4h6T7M1uSmxYcyfGeKuVPyVsnBTpfOoxu1PuX03cwZtfRixnqcys32E
pLBqfm9ax7l7l5hg9lGQ9WEjlltuUy+7WHltBoYL177BT1fsSZ+ffkZenaqETdPtjSQ/NGUUYrw9
S4JMiTwYwERg7YbqqLPlPJsP5hMBul3Avh6rRWE7jGQLpPNlfBerb8M8nisujbogm8LcXGHlXma8
s3uSHn45qA8mMzJpxGPMpZ4sttdVVy219/Xo218Jdm8ZyRVDk/2itN/q09TtbVXetzkDwh23/P3U
ZVa1TT8/Vba3j0aV3oY0vaLZqRRT1LuAykNBBIUdVEu1WyCacGbfQwMq+80M8y0PLUaC034jj6K0
hc93j+H8LrUTVlWRM5U7Tfk7BB3eHziJERL81uD1L7Gaj4xBeSp4Caw1o0BhDoAcYay6p/UMJILM
Zk1Ytp1l5obbfW/S4nebH02nLh1CUN1iGPeNPnmr+tcZwf8RB5zxa0/w8WnkmF6wt2zzdlSZa8wg
xtstxd2im8ecKgey7/9mz+b1psprViALKf/U5ZIAIUl4vOqL3RrPetIQm/fXgKPHhDvDboaLnOBU
jE76ZAXzq5KMJ1WkUHZqUPwuiBg2TAGv6h1BkfjagwJ6ex99duAmKU0lj605HyqEadKRLfbZNc8R
RVSqQWoNGBe39jSNINepGkSTxJsQ8dgVzOyrU1buJQYGlv5iROcyI0Amt900Y8IypC9tqz03w7Fh
stVkYSG+dd1wKENpJWmXlvZcMpSoF/NWqRYTpWlPM+nZ+XwrU6YKwSj7zObfImRS49Zv+YtmlS+T
hC9fzW5ry0f1KKkGPcLi5XLr2VTw0QK00f6u1fBoLS/tagVJeqi2N2WDaT2mZWBKx3UdmQ75cfkW
R2WgMTrMh8ZPR90rPrY5DYRjl59jGbS7NVb2kepymGcp6eM/hKqoqUN0SVuQbcd6TpMokG47pqqv
WESYahF8PD06GiuVhIljM+6aQIpKxCbCFY2mIh2v4wLtGEeBXzjKri4Ht4rrnSTOrVZQhKluvH40
xstoCUezS7fdT6rwTbn2cYtMJQQtE6GSmmLD5j803bFAkMubW5yXAcSOVKxXI4muACuPbJpQGzIq
8ekxYLw2a3ph2bGdTA8jdDnF6S61tCvi17WGItHBThNiU6TW26z8SHvLJSz1+0LV3RHbpbUGmyi8
2mo83K2eJM9Ei/Ep7jbSY94yHJl13gQ4+YKZmgRCgeFdelDjp8XsEApPQIUHPonuNmxuC9pmKrJb
9Jtbvih0QQPjtQwCwZQj7GqS2yEvmpKvtq3biyPDca/kjm8xo1g6AAeHxHzHcauvjVuGx3msa5/O
owq7AiSBYsfGeEJFBl42q4bbrJ27rN+lThJ5FVrjsRcodTOr8XZz1vlT86ZG4OhWST1jejPx5JLB
wDZa3JTxlnazkhwpqyUxRSBZDBTUsDII+tCIKke+Jj9ywGxUuNO+PdT38TdyHUVvxQ/1W8czStX6
3qvEFQHggfbzyGhD7SbVSW2q0wgMupRHSr3FwADa4cNSK6/IB6/cLlkEY4DuP1Worh1TIIPLn+Js
O9vIkEvNyc4ayuUzTm7sv22sg+jKowLxqK7mUQFiGX9K8AujJRZmi5wJh+6o0O71D6s9XvE0PUaM
nWfxrdCpN55scGvpHFX/0ngKC3BuPU19VlGMyO540XYSYJmm4H+rH6pXUrbXxfCymkQLRyHn4sSI
VuFbglqQDwxmgWQlnGBkpCOx6C0egDXsJDmc2Ipa6G2Y3uN4a0pPVTDKH05DYgfUEAuZWM0AiZk6
DWemjnY7cFwapMhyOVj5eoi8vFzclcnUeu248WQo1qY966aHsl5TnZbG3jAqokFem5H7oSErY+tx
fwUoa5VVuGlIDZ8g+G5NSkjL5uTN2YKUitNd3B8L6T3rRkQw5njvq45rWHzl7Xu6IZEA4MlweEm/
f+syvmVB306uIltOvbyPxYCQ2FGfP8/Ft2gRxrlA0VWdBsNrWt30Pr9pmnHF5veg6so5KhGdlf06
nHsq191srcdR6okgdIQ5OmKRnMqxsGOu+S9hIZkWA8kgVgR4i3dD5xuNfMrmJKzVD7FegPUN6XPK
yEdQcmcaDSRq+47o5BZNx4Faz7EZl88YeWvB8HHiOKh2dgJ1Ty6OeFEpGTIcISV3+tCctVjyI4LB
JkcSL9Wdb5T3q9Y8DwSDVM15rbXQbM2zWYlLSpvdkdSRhXpM7K/wtLjZJ2b7mFjTTVP/GQ9yjitA
M4nU344kOuDiw5gHCDDAtCxPs2jCOZFDTbYYbSVnGQglU7LzPEWhQfjRbONJCyIXqUxxrAnPspCo
a003HhVaf9Jsqkd1La7z8CPeV6O4VWSXje8TU5CqW051ejZ4dlWuxLp8K2fgpKU/G6MRKnN0kog8
qzgGSWPLwej1ufFbs/WKBN+RFSg2ctGEV0LsVaICCsZwUeLNxcUw/GUaznVbX6bFuljV8lD1b539
qJOklQ3ha94Lwp6vAkwv/oI4Q/VHjWqTcLSeVnawtvYpX241K2wm65+ZR/7IvSFpm1cppPYseHWq
1xpLeN5962ILJUk+9+y4kHFv1NiOYVSJbFOwsICAG91RwYmj9+UD412NUyUnQ2YtXenOR6j/GFdo
GF4K+0GRlRDuasvSAAlE3ZY9FcGBDJzZV+7lAEiGBltdcljF3TVhCbKUNHvF/mLTgXMG512Ev8RH
e9JOJT1qZTx3S/lKslAOXIm8s+NjOKwEpvR0+au7Nj8Z6rDkEiWX8bmcaJLy5cGQbZySGPj6G4/y
tVD/4tdcqv0sbEZ8ZKTSRPFzZz/U2G4qqJl2O8fLZ8f0OqnYzw4YHbMHhEHkal0YiZo8wGv1O0ds
5NbKQ9whl+AUhXHUma0nTIYXtAxg1lPUpydjeup6qCPZH9TcX1iLLvzWrk+D5TbZp8XHpMjCbdyt
uJCozxOg8JlECCAehUAIKfp/J4UX3wOmVOwuu/tfgoAhqkv6DnyZnF7RQfDfPbUps+YZEd/gF+K4
rr0hedGwzAzrNcPrUL3KpRZqxne/rEzx7r61L/MT+2db/EUMqVTB7NCumNdLjAZM+9jVyTFhH3Zl
7yZA4tW+NpLuViwH15S/aXBTXT3bnXER3fsdP+BTWZDfZWBmaw8JdWVPNEC9i3ihA20X4TOQYfuV
makFqgA1Lj9aOeAeowY6NwWV6ImwiJ3UuxlPJQOhhkMSXjDlGzM4AkbXxuzypMD8ak+j/l7FHLKv
BiJ6F/tpeYy55yKbW/QhXwFeDzoHChYkTptUGg/1P+1BEf6wXqzxBbfSUXtIwOGJeLoxt/eauLpM
soK95DER3wT9LZN4uJ8w+LJZOunRzmobXxlvBZ4oFNS8/4aPuZ96FC+BkUN2bJ752DIl6TlZp+ZQ
cv6Ih405Q0m5gzCmqV4Cc8T0eS6ehPhmyRQTzMG7D8kMfBQaehRMyh1Mx1ViF844zJcyby72u6V1
T6Y6ATWBLXaPmyE93PEyhaO3dhSJup7gjC5+Tch6UJarXvyaTLsKZM82c6S3tSFlRJkRDbWjaklH
rFoGLGIiJ4FKudePys3c2ic+xtt6Hjr5vLSYJfX5LBSwHA4U3UBUsB6UXviJ+pJky0XF/lntTSE9
cbPeahs9cGFdVd9dfpjJjyx+pNOb35v1sJkf7NS5RWgEPaXKhNFQXAz9ZLHfHjI6yTypvEzwhx08
LhS1Xg1+UnWHSX+3BYtkflQwUh5jSX4etR+9Z8M7MxtQGuqb1fi2KE2ZYLJRJOPHVItj8t0ovdm0
HYs11bV4VaOfBf+jRTteYyqS/mQ47fV3ECguh0ZND0Qn+ZsCgTByif6b+w+5+MBZwUCzxDT70rXf
zHIgCc4IlxV+5xldMVdQATYaaVrRCvCDsgcEZU9VF/H6+zSsaN3b9y31GS7mfkqjxjFSVScJUw4K
bv+ztgbUiLMACJSbsjd4zPX4NlN6TbojKYaD7rj0+dG23zhkt/qVks7ksrOl0HxaRIESahxpnU3y
y6hMTWXXonrOnzofGQrAltNLzmQccG8j53FpIfITfaff+vkp5TCpmx1KQU7apWEeavVXQvBGDVnL
hxHzxaBC1fFWpwpSAVcSX7G4d8/yv4aIMWU5LIx1WHyP1UrFA7ZgW8/Z4ZMSskfNtOCDLJcL0uv9
rRb85HYri9wrZ13mhSo7qh3c8xJT8mm54ZMWR7nD8EK4nn5oThXLwhAaSoPtQTOGCXDTLvJJwfZZ
5Asezbdi8vX2c4pOK/LaBtIe69GzjOjKBiE9uhmFdaEkPg8VARZbIDPLWNk1wlhyr5rJoR4+tIqd
6V+ENmF7vqixerauwFZ7o9ZDdd5F0R9CBh4PfFXBADpatcKPKP0bxFKT+IIEg4NYCTUBeeXOHhla
/ebcPI/KJUK/eRvMlMEuufoVpoxzrAJZ/lYnOnq3aPIjaN5Q/ioDvT+wO4+x0YV6fS5zy2t4ahJz
DdqZAMpzKqxjGWaS7MTqrrenA0wtF1Gt7WduyvbePgNoDa45ARNwNTjFToE5UepX5J1xerKMlV7m
avPNFBTV4iVnLXJX/OsAlnhYBHd9MX4pAN8T67tHyOEEI1OYZG/bY095NpJoBeCr9EDZdU7jRYpM
+82Xsd+6W4pPw5L/iupixBxGwq9AkartzGz2mCLUjfvBtrlQLqMi3GLzLF06oz2C/ETHHhZYOxGC
QCqo31cfJYWeUVLbrm7LaLft31GClY5ykMfcxEI4Zrfa8okEzfdp7I4RUYJCph7YdgZpNtEnX+y9
ZNZBX6qRhJVzzdB3BXuUEIJylW825P2ahoKafEpPGINR4O1zn9mXmZM+sinuh1sWUbzQZ1okQKKX
blETkjsQNnEb1hH2VkIyB8062XiyE714nmvMcGl5wskQUDl8FMtXMX7rCXmRR0Y5rfTQGj8mF3Js
u4ZSETtOtdXut4x+CwB140/LDNvrk9RvVgJI5nGfzZlvKDF5Oo8Jtc9kgOX3jsSw/e6Iwf/BMxJh
JLinwi4d2PYY4AfcAzfSmCzePKteI7uMprxhNn21XoKVJ8l6qqX41EhbOOAImDtfXxdCbQ+5YbJ8
KwFkKxjG5qQ+pm4WP9qbFAzoSv22BAuaXG59DUn2kcpk7FfDpzUyavu569Fbf9FFAT8qDmyPORTy
eihNbxIl5YfsYGQGjnKT+WAhBlX/ZGTSnAKp34a9znlNa7bfMIDjA1GywF4kxmgzGMtbasDwaLeI
iN8O6QKXWF8/c08QArYfhq+IHqojzDLviAw8IhI8xBsdKOcnX629XDS2ttNAZNbTRprOqvzrabUp
KfSxhbiwwkF+XFH5jPqn4fTCsMWjnVIpgOdyUE3AX4IZFadii9qbx3jpS+yIWKoULCp7V0uex6kH
rFcPhNWKvrzZnCsb/OcC/7nc772h2XdteYBeYJxlnLf8XHelY7aojJThqPNcOkvpS7h9tkrxSTsd
oCN67TRk92iesM+tM4OIlm8sj3FEKlKiM6LAi44WmtaoBSAYkaAopvwsU5RDYwqMWcdKMexUZDTV
+KmHxc0ajJwWYu1suuSmEBKphKVxrBuWZq4F+A+g7KIdm9W6W6EfjcK+yilJAl2Dh6Ci5+P9Vtlt
Tsxqav6WrBlABtkl/JAQdx/nQzljojLaMydo2JtJyEdXtZ1aftPoVhvOBKkV3lZ6CZDcPDeu0Cy3
k++JF9m+SoNiJYbrmnlqj94iY7HHLtlCIGDPk/8y620oDop+utrVQSTPVnosMEJVK4+Iv+z4tFtQ
ORHjMum0vBVkzeLB95eo8fO+89up9tP8uAzcJLqrA/t23eau7FJLEAZqdo7YH7Zcuj0T5wgYggFm
PH1s0nCVCP7IbdJzWZ9nKy/9qj/YiFVl9Dc26xmbYCjUBwmZNurPdoFfAP1+vprZeLHU9do352o7
FLbYK+JRJRywTUPm1adG85r0g1SLWX9Sy/6aqEcTsKiouVzHB6CB2tVL9ZAv0257iz+31Eka4oje
bVrtcjzYPOxiqL1OKzxdTbxGs93GUtxxnNybbqVu862lJa1hflamOKwsKxA8WYo9M4LOccrQpulj
GKt/Wdrs9I4jICMgdKKcyHM/tiRAftNbmCKWPR4PUIM29izqXRJXyp0AOemrB+ZBF6WkVNJ2Oako
C/3kurwTgnUozAauCwfcjiVwbtUTzS899hQNNTWAQmKJtTgq7VJSX20cVejEGTrxqP7RIg7YH3F+
GljC8oht7v1pGMoQ51md3HpZeyCORISW3e5HAkKaPLCnyY/x9LRpkDVmMEbjaYUdTHIlTI/819Nq
7qetCmJClK2cM8RaD1XR7FOmodPYBWZy7vw5Ts/duoaFkRAWlh0KPYfnIcIEi+lyELJx6BBqBEtE
quyxodzm/rhsgmcMelKjuI86hzHeEcrpaCZ04a1nWoVPKmxkEN8P+i9A7QdCUerOEd/FQYIKisvk
PLNcc2tdXZ7cFtu8IIXiXiwNKvwmXlNBemZ7HKztuKz/JulQCNKlyWtoMkAUeGmmQ80GRGI/FhL9
XuOyILn9ygZgSY7aNTLc/k9d6l0yjBy8G+yjjlMBqCt6rcrhJDEw6qNu5ygk+k7skkuCuctey2J5
1cHlqskEVG9fTeNaVeXF6ATy+U/Ut25t84iV5t0Q6WulsldGFnciZd4Hpks1kP0DPWArXrtAFlsL
Q9Q1jNLvRZlhvH0O2R66uLOv+WIeK4v90dmTq+N7t1ktgvZKfe8IRuEp+mdMnLF4lcE3iIVy+PxT
ZuLP69FjpWY52vpMiRcdW/XXjC3wGIviqHEpllmUslf6Gch8X+njLVYFLFQb2P21EsWZ0vRe/WPz
NFqTvM5tF5e36P4RHGOP81ys4hbFjLde5A41T7f2mjU7hYWCVqfXhtRRNE9OIDY/mY8GWSIeyoCV
n2wybYR6bx7ORfwhLQghNe9iwq2N5if/DqWPw+Q+3bMXNbg3OBMt38BX1kvHaZSZhZXHIts1OcdI
T0nYE4XS69cRj4OA/emxdRgeCTC+JiYMCWSqS/usJg4EGVytpkBvYFDY2qflH3Vrv8/2/CKifaG1
b3V2ksb+6U6S14G/FKOrd3dFBzDGADtYXNIrXV1yx/KL6EbDBlrUZzc5tMr4ZJjjTTa7x6KJHsrp
sdB8g3lSbS3M4kKSIMjpJ2IIobamoc4vUyyd8dfsmCs6/Mno/6YiHQc1ce2OxKSOe7j97CfuAxPe
4Q5DPc1ciRvGMhXNleeLVBojSIdsL/aCVCJN/4TSJReyP8nqm9nCZ9Kl5bCsgBO4Wbv8n07YgnGe
Uqc1q1fiBncR3NlcOlK0VzbS6Mbaz/+aIQmyQfiUc92bomYPdQJa1dinFS0Z5RPv8Mws+rkviQQc
XxsoDLKd7pDJJlJnAgqXMj5ygkKAh23GximLYzd1DtHX68JwFfODZl3GbvC31YZLGAM7p0vBFlEZ
J1nkJJQEYGvCbqlpjhRna4LD/p4PQ08ZL5U/Sanz17zNKrnQsFfWwR3bjjHGsDMuZfoan/8qyLu2
fjE3kng4lLNZ35srU6x4C03pZ0iVgxCOlcAJy7FDvdunbkwkUc8lNa6QlmbsNaxlA8K1yaTQ8PfW
Zcv4N0yTlxiBJ0+7QFX+upMtxgdok84mzzqiNs29fnpiIplmCPx7ldh5oadHBqKlHXnTyJc7vUkk
DEzkw2Of7Qmla8p6/yOlXoGDt6ifBB+Wmr6sYjJo9G6HM90A8i9aFf33gmzGrQbIZO+MgfcTqmpN
LB70NYgwWyAbU8jtJmPxo9zy2yINxqYLJGKZM3Y/JMkWaPytdkw2S1Sn8XkqD3knHgcZ/F/sQjm5
ajitpzkcks3Tq2d13Si8fnuaGmthxo3tcqFutJXFz+CNttiEW+GQJ4KVStxNUHMU/K9yvD3KlFQM
R+3NL+uPuopOHVQFWUShyN/iWSLBaTdBMBf5clXr7moYOi34nkVZh5H6jU4opoLss3sDuJtOgwom
CPSWT7ELK+bIJNCzZrZRCo8Vim5VU6toFww8h2106vmROI7d0r6RkZMwQyEsbtUPeWk9all3TCg4
muYosynA6PYLgycJYvV3AyMZC6K/JdOd4sZN1m+22oZW/fkjI8Nkw1H0qC+PDYMObumC2mRkQCBK
jrXquGJRUcnTa9/JAUrwjvVYS7A1jcVNvJjzfTfEeBgQHUsMq00EfcpYRyXhKvkgZm/XYr0gOxNE
05fMOwvIVSFa9muA6/U4PHCflzP7kZrCVSU35dZQqxbGGOG12iux5VTR5AqRe/KmeipC7bI345cC
X7iFoiBp7wzp4Ugga9Alg5bqfkSwURFCLRnXec9xGhPfthzAwIyZ7NiVOwnw4K62DEy22K/tVNlb
I6O7mh/aiuWsYznEvOvJ43+VLAsN7rkR1GlUIfPMJ4N9HqibykiNEJHE927McHkmHgUiTMZnZT0Y
UXHdeI8KClS8ILylUk9sJVabmC4/x8uzEnQmBZsiES6ZnEf64bl5NjJvrj4Gke1JtXR640fiXyMi
TaIoUGPh6KMN1805umWUzpnbWznjvsw1ysTVoidbA7TNX/Qm3mfDd96yCYxlxwqJiNJIMK7t9guE
72gQ66g8a/UJCVhSrbe0N980o3nTzZtUualphaJ4U5YU7w2jDnlxOZncmFq+h1wti9KZlJG1loD5
RwilpCS+wc4wGR5KAJMKKTYbWgo9Ov80caw8OepcUorsqJPklDgISuoRFYueioPArlp06pOYSFky
Cwq/BnX7VOH1663H7Y4CKuIpr+snNmIwsVCK0GTBh8r/JUK9TA7j2j0kuvUA5sghQtWa6tcsv5rl
exfHRwll4J+O2CiajKOPF6r3XumMgPuzBPkXMRQonG5l6LeRtUp6LFKos2ECGPKTerdZWwcjhc6k
H7LoEiu8Vc0+x0+QEsUCAORkTceqRHLJXAULdWTbQG5k9JtvJUjT0hBbyBCndHA4nfA1hzKnY4d4
KAN/WpR7Ekew6ClJf/Lso59ZS2N3F3WyLqpaPWimRZ3B+NB4U3VfMcWJ5VunqSM+emYgY6qnRfpr
uGSBz52y2pyW8IYKlrL8KRq2mOepE2ksoKGuSxdHk0gcjm1yG/20QNTji2wafun2ZEr2Uw7llyD/
rjLxEmyaXPpwa8jmRYjwLQhiOh83qg9wILv733w73XV+1YXuCQWGsXkpiidV6C963b3GxaehAJzL
8mtGIlJr+GNTO6t0xgNcX2rZJE9YvLSkEypIgC2Dwwi3ms152yBGy5TsLdZfHS4zqpS3NK7X3YAN
S9cXxJSDtJhIb7hsDVcZeNJJ73sy5I+RwBSNCSIa9nOKsMn/XHaon+kLtxk/EK0KxaC27/C3Rtqt
H9wIVzjKE73KWciPZt/urGp+1lHF6NsMRjuxz+JbFfFvg4pZGWzb9nUZvkZl4I0Pc/GCLFCamzfd
TX7D18IS4xkM+NwSqixht7dfBIE4MLzWk4rGoHHtzkTJGOh3qWU6JhXDRnoXqVoOv/PQmuhdizuC
n7loPQl/aIWpz8IlHREHp9kUnxpZmTibWeN41zWwQSJzF5A6ZBr9R9N57UaOdM32iQjQJc1tOZJl
WE7+hhipJXrv+fT/4ndwLhoY9Dh1GWbu2BErNgQNzgKnmcl/k7v0vkYI0XsYhewYyerReaMi48UK
FMyNZbyudOGE/RI7dIRju7gF68KJuGXIoVeiEs82+KNyX7Eh6vlLbXCN5yrTFDJhQekrrF5i7R8V
PIJDbJI/I96/Nklu/L6wfH7aEI9tA8XW6aPkhd3cJteWgy1KP8mBlmJSlThVN7FnJupj/FDYAkdB
6upX47m+2xIHEQ4wgKBwbtTaC1fXNx6vdKO0xo6/WvuTkHx6lnN6/qnV38NaM5vuDVZKSg0CVdu2
QG7hsE5sRufb+i6JCY6ttUk7sR5TcUMsKYaN9scrx+ogks4BKhCFyooc3mn84aUR8bvytXq99IrK
pbA79yj1tX3pUfWWe8RpUivnUQzXqH1oxq7hvbiZxZvebZW636ZIVgWqFnpjRHB8o75orBlsICEp
5nEbe0AcPvBq/kRY18zVJomxI+ULa/HZrJBWa+2Bn/Y2jcMls3eWEb2iJ+1tNrYVWy1Zulc1+mBN
COvXrtQNbvVtyP0s67YDLL4xYtrJ9+RXkiKjb1CxT33/YhIkRkpX5R6uurpn4RXypNVesxSz9Rhs
g+KRZNFrNuUvbXcNYCuX0u9Sag8MpIk6b8ZqvAsjf3D+Kq7iFtILRph7H/9i3OnE7PENe8pF+BIw
W+oRH+AoP4qSgqSKm2EYrUTdTSZx5w1/k2XGi0i2hZFsyrwix9Yag+HRNE69vQ282aalygj+8olc
DzNJw0yidYx1dst3JN6lxSPuQ65HKrywfToT8yAjgPU1Ll8VvWcVzcNShV3wSEcot+nd4J4V7cbE
7weo1Q3ez6A5ChR9bldpPLijjak/Bo2nWEj3vEzQK+EQjq7BVaIDElcfI3ZRWPIMo1s/BXnzIXPS
iW9dRlML0qMG5oZwIzRaK9+v74JpopiP8s4EDNbMLq0lexMWXcPXBosspvXS/pfVfNxBQhpMpTNq
Vo8Gkq4mbXOCm8kLxA0thx8rlR0hSUxzSXAOLYYNPlz9f1p7M+oc1xSUgnczvavjlsfdW60Xr6Tk
n8JS7uZ4jowA2djtGasEI01Q8QiJvYVdzwByeeg1vxjHM8mSrjiRa3ACdm1JyHyg4yWa9+YIQ0Hq
z6D9li008Y2mjOcA6nITPEPjUTH0CywY2ZSh51zUyt4Tp9kbFXcum0C/BjWo3KPYKuz/axbayYLG
+wWKEhu+UXtcJyd2WE3O3twvP/LpY87YsMPSmYfTIk9en/VHjKZtJzAoFV7KOVan2ZHHmYRlVFVd
MlkqvMG5vrMsMID+4R4zSH5auE0a/hzWinwwEbkIxHdAy7rurLTBGR4IobxyucXwKXTc3+mztLlV
YjKspGNR/aQNNGpE90TlZyBZxCpRu4YKt17OT4jL9zHT7vKUPBIyTq2Kp6G/NoN95/qM2jQ3l6hs
oQAkDtwxHh0p+WRsjNnNJppyYTK+dtVpYnNQ2a2f4Aeya7ImeGDnWobAZzkZvU92RD1VyWFqjW5Q
FV5T2Hhk6Ux7syD/YiqLsJ3WH9K8a4zqkC4S4pdOQoXc8bhNvk2tOtgZ3BZGZpTAFGMzS1qengb2
Q7ZPzSNao+WI7yyEYuN7oMunweglktG3o/7a8cRG4SLdVh3r6WmFMIvIeS7bOMLQyvhRlQVb7IFV
fPfMlOZZkbDQ7lqa3Tu8tmOrHvJ2xBW4ac2IFP42SB4ty5ohS54t8XeFgLcVn9gIgnn5U+Vkz3q0
VY+SZHtiyT2ZmJUyAmjRUnfOrnWs7pua0gFUeYTdB21VdLN8DrwObGNC2ufSif6L9VcenQJ6tkAU
MiJh8PzCppKpx7wGvyj7KwOqQjY+lDX5qBKa2y8Ey4AHv+WqCdPwWHVPc6X1z/H4LbIhOIom8hNc
xk5nU2kE1tjaYaw9iQC2mCYHF8si7WwxNOF11mByyWIb29wVE4h4h5g514rEFfElIbjPQi8tUVzw
dS8RVOX2mDbzcZLUozrqx5otrhTau7jSHNZ8DroUkMFuGnaGLDuFGEEboPjxQCuQVsLfQWpPdW/y
7xG+zJRtFSsbrecpsIlF5K7KVp0g/sX86umirY5ypTygwhAdtfv4MUbNIYvZV40URD3KS0Q/lK7h
jOz5UfL5GFXH9Rk9stTRCuJKMEqWAgVijQP+Zma/DZb+ZBKPUC08igoifpsfKklxZSoalzZweylw
TL+jQCuwAshmBklL+HyhAaaKXU3gTPzLE7paTKtY/hh0mgikf2KAqpUC4+h1f447YI/bnNq2OX6j
qOKKwlerh7Z8BCswNDTwD/cfkrDflSq+9TlFheQ8ElFeF8KbQ1tc9NKRm5YMp3W0oOXgwj1G6njq
smtTG0AdJhXs3aKzCu0uspz6c7Egc4fXhPs4XQdent6K7hSMqb/YxocpKR8K/zcyWZwRnLKWr5QU
gEh7jcVBPeOTJ7XZIFJL7S1rKMKehSMt/8VZ4Px0WFWQYVgoNeyJ1oN6Qs5MuerIvSPzK+OiOHDD
SAnSggjLyJoFJRYbdqpgHtmzIE1yf5WSlUd2WLUKbg8dXuq8M5l1Fb5XJVY/C+fGJx2f8zXDhqnN
88vUS8dxsDfhKL91KhsnkR4a4P9z9hIaxYsNyZTgMMy0FhY49/AduPQUD6Ihbcq54D9n0SqGnh+9
doy/RvIsCLrELGMUkyhNph9thBbFrywMDYJIOJxnLmr1uA/JbgVY0LV1d2NuZvYrePShsU73iBtt
UACN3hmxY3JUaUjAfeBaIVGFRdkrgP4mpnFMBhzF2AEIHFNZqEF+xx0WUochnxbw11Ql7gwA2ips
vry/C9Q6nT9lYVxaZQHV5nYBDm7pJOnGWaqaXZZBWo4LPwSXmDtNsCsj9dLJ1QUL9HlC6aUEeKda
b/Frx6de09FJL3mVXozYF49gDVgTslmCNWQzB8NN1eSrjEzfaFRq4jwB+VdV7wV20kwBZIoNO4fl
MElgpLboxMAWBVBDfNyAtapxBz2s4ppQV/N2XPULKYGex9gwsOoeKPDgI0Nmrk3nc8ypxKhOa+UL
31iTH9YOP03FPMNPPzM7nFJSUT1JHfaRTQR4xA7OYJ3DEQc/tMaGGySXAK4uS64dFAQSnDqGmJxs
eojoXeBHaKZrQi+NnWYszdV9EDGq1LVXTVfhz2G8psDqOD0Eo4MHfye4oTQiJoi5TxBLFzA3dBph
Ll9cyYpZiEyOYh5kg8Y+uvxKE2L7QFiBmUH7Wf4nOuG16SpYECq2kN4b43Zvk2PgHoFcni8ri/Dd
/k+C2kXJYwYpR8gvVrsWCMDx+i+nOacleBTjHvYs+ilXvzXm6RzzNAIANvzooMBXzHN33S9jymW3
PIFHZvO/JumppulAk6qMqfA26hjGmIU9k8tFTLSSawYwHRHcFsghsYnqBrpPjXxAhNhdnmEfnQcW
6rZyr/Lfrg+9DgHR/orot0vVQ1EGsOcTJnaJtFTvd4nkKzJszcQLACJkgZ+3xXtMrlljQaARHk7D
Uzapj6FT7l0z3cokuyaNv4R8WtBIuB+UJi6e7NwUIJOWJ7RSov5nOahPo8VAU29z8gmJWezC5D/F
lpwl1h0y7Q6Hl9MmzH1QEqxDvJB36BiO6P/Uwy+4k4fA+kpMhEq8MqwcBFglGemhRrx82vHvlNCD
BqU5BfOU31Okl/iwVdksNRIMpSl0WZK581i6c84+xO7c0epc25y32T2X+o2VX7K7ErltgviXbnhm
1MV0YY0TV9V2nnh2sZ8jbFhXO5PiH70wd6bhZ4vuB4j3Ob6zcIOuqsM4W8CZ5i8iL58G21acTNa2
e594CGu3wvjiXfqQHtHTIEALFeaiW8Ula556WLjjdAyb9IIms1WGHsTS39zjHuPC9P+fUbWV/e8Z
VcNx0V+ykJS7gmWEUotjDvJPzvINnF+6WlwUDC7HgMoGPlHcFVvdOElfYplPKWQXnXc7AS7BcE1V
sAVyxZYOMXJ8hHCXItzN/MoxOlnmfnVPZRPFyMlNT2QuhBR/9xJTPlOWumxNMIRSeWDlDOfYZv0K
+pTl07gMPt/NcvHVadwdBHJUjRzF7eBQL5B1TToZ5cyRTAju+YwT2GYJs2/UfRlua/aACeQORn71
kKnmo7KkhyEhjEbUCdfdxZhn/D5gecpNTn9lWBcwyn12w/j0t2W5pRds046XDNFOTskNDFwH+tKN
jVtYKKeIgHMl56eoDE903OrIvcHwQhrDWt0SAwHrNc4nYf2r+AUH5k/ipFDEdNOkD9R668V8jOw7
LEyZFQZptkQhcidR0UgND6V+qwDeSLipiJNCTLpmutMRiu2krfq/tScgGEca+ECiK9azY8/BphTZ
OTKPE7J4RzYaM4CeK6dQ7U8RPyiFEnySwQfE21EBfQLMN0z3jfxQgJoo9osqSTeDUIsqgYGvY9CN
tyWcsei8WTqzJ9AX3TNVLp/h2hEj4wdutoP8bfWtW0e4fVY/GX+7E86olg9wYvfSTO5l4jeayllE
rJo3jfCBNP70JEGGBZ0jrG/YSc4i2EZhf1PWlwpZ24JsbSqQUQYivjwBcUBRGVJ0twANR0CglSWD
puH/VILJ/OkuEilMJQMSyCjVBYOfkvjCEbbYcIuUktRrsU8ZrWQ0EVHcHJydAsMlgYT6I4QTmZgj
LOuvIUWRkqqTjtEo1/sTj/sTC49Tw7UA0wB7RCwejctBDc+TuWHbqOXWkP7ZVrEJiGiObNoimcER
cJFBEkiZfuQGmtFIAZ453TjpPKhjLfbRpP+tuQKQFZ75jfwRlXRraV8zK62mf1siZE5CdVBGSVEK
l1y+Mn9P2cKgBe41+JeQCYvK6VwHboSFx4rx+nXcIcOax56yRwFnnHeqLDsIflh4r1NKl9nsWYZn
bhv7VLR/ocS375+ztMBm31OCdP0KDGYfMJg1LIfQVQkbWtqPgiOFTL0mvyqU2yTvJYebZSEo0lg3
AbLnYO3wgcuL6VjKeY050mlAk8G+oaWEhpIGCrucq147HxZL5WGR+Y3MIiyU/WWrhdpFKYhnKCkW
OLJFskp2ZtoolMgllMjV6lP+rCb+cNU7N/1dln6kwb9S8wPIJNm+AmCINw8lGgJLuV/dWBV7Rn04
BeUXpSK71Bi4IzodWXbxzWKk7C+Glh3LOvOi6BCBOAgqcydj+5Qhk+Xm64wGqeMfRKmylew0MB4y
J6+h1E6cGqQKDag3qTJwK/uWP2vd6XtluSgZvnXO176bDgNLjQVqGy4O0CBGeVFRwVoU1IDVZ0Oo
qPor+2hnQ2u3CN7mmJcSiYeJH7WmH1U+UociDTxSbxI1m7P2Dz0Ap4PJtGo3XGnDiWVMci6R9DHD
cvPiZ8QuhwUaTKAUuI04ZRsNIU6xfJmAFQaqFL63jokqQ42IwMkqA7gODYpw8ZvCXcKHOC7E1WKn
p//2Iqz2PoP+W0r73mbyoyeKWEIVj+GTxiMsJePHTEDaSsc6uFql8CIBHUiPUAIIphCqVlvM4nBM
DbC6vepBjobmy0J/301QJEueDjvdMo4mSoEy9SxBmPzH49jCUpTmTaTde7XcNcoFYOBh5Rtb/cgj
J3QqEQDgEAej4Qajod+TVUpLBos3YzT2uDA3WZNfA/FN+LSBu0eh3bFVfwOJMqoegDO5C1b6G1XH
4d9rZ9WEmQHIZfqry8PSdn6g95eI6PmAq602aKXZCyuguie6YKTmlgnXwnXGlXCnOyoctJK4Q6rQ
Y3jkWxQmuyDo3QjHa2fstNUmbLziOErJ5Aq2a+TaelZyAn2cz4T2lRCUGhh2MjwuOnk5xKICsayT
Pxu0aE3+nNGxg/yTh1yIZpZaV1NPtuByMGK3hwZqOoWSBl/thcEdKffQ4sLXmB/we6SjshshcFWo
37n+Y2rLBvjQLom63czfCllg1p2TltFhxJ2IrhMjUYGjMPmeWxPfekiAXMYLBDzGlGo5scA6rt14
HLW9M4yFO8jbENZDqP1gLEh59Ue80K1pHAamd5JiBGfsndQUV5GZlyzY2r2+7RleRrPnxUIpwiZD
IJ34/DRAJESXSUPBPIgIx/SSmOTHrPJVcNUMwY7P1nuhyx/j4oOjUGgWUIudDfhIYpONDaZSlGug
57usXbdxFeoPsEjM7J3TkH9Bt35IfOAhWC6TxPYbSyoF37y6S+GnLFvLSb9UqTjNc/JhGa4MT81o
o3NS/pMpQMT3gIG3CM6L8tkRDappJFSGVzjNHo4skHvdaG4rg0zwy0KfBQTic73S5KJ1AhtZPl/n
xngfrfE97MQbJaFqHl3zW1H9UWoCtBEonfQ6c2Z3Ie1q6eA0PSsjDH4VtjSj9Shx9YSFxQ9zxzAy
yf6/NbqFPWldoweaH9OYI+bH9A3TdTMP4y4bdfxZkJLincAMElbGmx4TUpBdCAGMhkRmk/YwEGXj
A6xWHmMvZYqBo6sFmaaDnWrnNut9dLj6VqT2PSUMx9LCFAMrbFg9U+hNaeWJBNTtdNIYD+Ru9GxD
9pY/9QMl6ha3nsIFUF8vf3bqjLhsC/OU8C3v8aMtZnhcIEMtk5Pf1k7V5m6x8iAR7Wa66ddDf6k/
h2w5dTg++mOUYgK35kt116aLCbYNCItTP7NqRmUItmaGvSAOgRSTCtY542YTwvxX3YUnKc1OtZbj
mc9PzPevlTAP6jjsOyRNuX2Vh+baTS/Vb/Va1L1n5pM3ayCRMvAL5TZ8GryO6qR46PtuVG6VaHb0
7CrmwK9bzgiCNJNWP1ULExbzWLW1aOdg25uVw9EesZVf86zwYrv1zEz2amrLxwSX3W9TDbRTjG5E
yNca/mwNkq4wNx1JzpY8jrXnEI4z+yizJar5CdPAT6RfA6OmDOkxi39Y8QqMovgKtnqMD7hFhU60
R5U/ElxlywRG/XuhlQwlwzBeaAcw1Fetsj+EBo5gfEEnddte9yhypip7F+sZbuqtBRsujbRjZbKF
n5NTY+35GA9RiC7JuQUcVt61lHQ1BpicAAc1XzewMXV4GtDPDBM0OvpZwRjjZ236Uhblc0p2k7iV
hu7yRmzoVPOU/jOm1S/4y6KG5isNiwj+Halzy0J1c2G6QpJc1ls19emBhf9ZIgkzn1oZgTAmWFpB
K467A5+UvV6TeSLulx7n0HJpwVJl7NDQUcFoWQGphIA2Sc24hIO1xefvxEW/Xr0j3EDzi8ZWsUCp
twkhtY6K0VV7H/kZY0BhNveo3pjcuGTH4oLRWgvvrDv3sEOEDkgEtihvYa3Q9PLMkuGqTs76ZZRn
qPr9Jz1fFVqKBO42AeSBp1mj6bbwIkLhD4P9KF2feiuAwuCeqXlE01vV1VzVUqfEmBtyz7bp/Bxo
7BwbhnaqHUDDRORDipnb8qO2p0MBbCdDsFBVay+IoTUgsbh+aergNlxE1qNEZrfcM9EXNla5KDoJ
p4AvECo4463uVIMCH+WbZu4WDHrsD+PGgQ7glD1/llCGvIXPlkTWQt+PQtePnJ4XaiRoH3RqLNoT
Mz0iu5W8MWXetCa+BTjh0bjKZz2Fh7DDUM6ICy5MKMMeaDPM4fpQD5zcOS3P5kUyOr/Uqms5V5ye
K8XPYOd8Kmf92Ixso7QBNf2rHj+BHDo1vzIW8wuuZrBRade+LVnFq8Xiien9u01+DTiOOv0p2XWs
JEcspauUpA0M0wXNVFXGfu4bLygm2MzvOl6D+ldi2z/wH+0mBkGMG0WzZ8slONv56Gc61VGMAEZV
nsT8g9AjANl1ILpYPrXGjTD5oSe40S5c+2dxLZLmZtrGTQTxPY6qu/hgn2GqrsYvKEPUeGEt+K/x
rJ4MII0GuOlIww7etEtJ0qlQFWmuIy/ZeVMRezR5sofDl2L+rsjz3k/00ZOWyZ119gJxguMuPEbo
uOU9NhlIwuZM7vwy2jEsF4IKPIqUOfAsmAzTaGClusi1udfyD5uBUCo8eSDImVcOm2gKVcMrLXMs
q3M/07VLhWNyAJtnl9DK+pM0Lcfke2bNh213H2Gb0rku53iP1oSTFsz7UFh7k2ijenVCr6JDft6X
/JZi5wcF+OqCrSyiNCxnl6JXTt1OTkNB6PQunGm7bsbHiq8fv7vAsK8GA86qjX2Fqb3YR1OKlLqh
s2HpPsIw/Zjhs/ODvxlL/DqEQITZZsfjco9z/QrBrePHTxCM8aykPYboUTmRZFHNySeuRTVNh7Ey
Ul7VoL1iWgpWq2BM6Jk1Gd2SFmcctm63oXSLeHtX7upkZ/rqZ8BEJRA2hS9TP1mdSqqR80elqaAe
2WbssLCR0wzM+BhKVIz3l0b9r8ZHr7JRFiGWbnxgBA0HXKCSPuKQBa/wlmJKFQ8TfdUkl9eufUCP
ESWz1m/WUh6s4rWlBbJQFUdVyV8a6DsD75N6nTTaJdKRiFvJxhUqWqx5cfmQNeAbMaxnfGia/VKZ
5rlOjLMqqzQHgPVtCnaYbEApNNW195n1iWDzEO/64c5i5gel6cQt8pwF8QVQ+CXbdVb2ag8W9xKq
4DLi4KBhUzz5dfks8uU1twKMheZTwaI3/xN0hfM1eJgcJoATDgFFXdAxol2LylZZ/dYkXj6RpeRh
SdOPPy6NL1rK5uRNhPYts+gw+mDLUzBm8UDETYXcNxX5LeQrnpKe1I2IvFLh47DoQ7jO/NE38THe
a9ihanm+pHP5nlj1e6on78EAl9Pvebjk06cis6nm2TKk9T170spNieWcin0xvbVhchwGLkf16zCD
B4bTPL7JwXRKhcU6HHQONaIR6WOZVz5pAIBNTxHJL6ior8lBY+JuEzZa665WFZfErN/phX1jxV9W
bH7DFi0VR1JKsnXejX3mZaC8JiTiLuP6yLqbHTXKnIXLN4/pV/kmNNe4MiZ/dCFpxA+engLKaxlW
augLr3Qiwm/VDWwZwO1iRXk1w+htNbZnkb6XKFnrJ25IFukwKd53GKkm8ZzDYyaSq5wpjxLnZJO8
GAgwvDf4pz6R1uogcLBGOaL1szw7ZEADCwTuErTyxPZjQh4PrStF2LX4rtCiJ8o2xpnnmt57S40v
vLavavNBqoC79jWZKTKdEvyQoLrqlO/D6Inoaufkv1mP0/cTxXxhiVFQU0grL1vjkaUeV0qS/FSa
JeeVMidhLmeSJYqoHIISrTZ8I2rtwrbZJ1C5Yk8aAvK/g6OXAZdVCpl5bof9rm8JUlio14gXTNeh
+ibXgVPYfkYoOcWbhwMgwSaj4kMqseiUjX2ogHyz645momSatO1pdpAC5ZTREv31jvKNiYM1qHHK
qX9TjhpUTDbDLXnp5SI1Zzy9Q+TLTbKnh8ifMHm1jWvX31QUbkPEG6Fb+P9PEldO09whHbBDsESJ
gekjRFql1vAQ4ciiezeiiwtMiUrQKI08roY49PGXMnfF3c5Au8aQ2pQ7jb/JNcKNwXCbdshd5JGx
9/Xq4lWOv0WA79od6TpdnQgRtPoCWv3Aa9LmTKAVZU8IBT12h4pOC1KDai8fNZR+Wu6NbGvj3ZaY
X1jnWqvj2B6OFk/49wx4qAoQDGLKp7WSiijuctvgYf2L2uWUFpzYleJFQCkD/Rt1ExP3+na30CpX
m3uz2kNW6BQZk5GU7UD5gvrUgLq3iJyTp0pfusVNaJuTs543qO17RZr3itNRFS2br5H5gsXxZNen
knorMBAV1a30P21zzLkddUwSlEjTqyxGFNBDIKN00vVj/LpGf7WZzvmp3halXyzhrlX/Blb8Eu/U
hCmhgXtgKpHPmgRkh+K3Skn4hCivrvm9jM/OZt9+0KbajfLMDecAn4bgajSSqaoJma08NbayWk2t
qRNGxS4iy6Ua1GpAIZsLCdc6yx0MoshOhPYs+zx379JouIg216Crb03z2qj3lQWzptQkbTwTRjhP
hNWEM6TkPWENWsXDkqsnG6XHUhHMCIur1M2QYqpDEtknZHvMwL18BiKV7XssaWMTw0fm5qWWmCmN
F1Nt3/qiv0vGTdGWD3Mw3pjb8YUQ3rXZlGeUQyg9TYojt6uFICWOIZv4ixm/KSxz+r9Fe4ddLiNk
CPuWqPL1Dawr+6jqGrbNdUjexIjvhS5PbmSYK2Mo3tI+AN6ZGKFTy4tT1qCzZ+SvMfKWFQ/J9gSk
YEkNT8IO5R4Rr8jN6lJ2MvHfnDdveCTjpyU/OvT8gA1+ymsq6w5NBUQ5Wgqz3/Ga7Z5udsyf69Zm
siIS9YVrAJVC7Q/BNwQCaCX7GWVutwtPSQkKXnrVeG6Cd500mS+EhjMUhhCXQHZSDZSGtP2kMU7X
Vlf450Q24Z4esHVK4yXF4SlZZ0yK++615vTpmfmKdCd4wuXSaR4L/gT1mdbCswmFNN5VurRP2q+J
ZVfc3kWXuhppjZm1UkEs6VVYH3HUul1Dw6f0qqj9Rp9TSGfFMaBbR5ajzQjDHKaV1Zy6UMORFPsS
nxpc1RJe6JJDf6GAQXT8BMoRaDGRam0Lm+s01Kj9hYGtF5GXUlb9lobqzSDqh1hBWhjLWzsM7zkq
PbtuFYNW2t6L8GmZMQtU/BDTtplJK6bDJT5kjbxT33XGsoFgYRq8aErm2SMhk+6UwFBA9JChOM+/
I6mp1BHZm1wmKHYl6Yf5UIlnMYPVFZ4lrsHGjC70h5/+S2nFxU/FpfIc8XGX4+Fc+HENDofeFNoJ
SJ1vZka/9mWxeA3SBaRFe5QRB0dN26ksB1qbD6bsxzoDiuic0QA2DRysJD5FqlIJs0MBG32M+z34
09Y8VYF9ztkN6y9lew/y5N5BGQJr58vin9Z9y2OEV8Mr0Rwn/o8VV9dUZIcBKKANYEOXpILLoHUx
qCXaqERYRh209ijmlZEJ0MJWIuCps1JtqrnLECjJufWMgS0LaLPEppqDbd90UX01maHmVvvSxPQm
SzRNNUEg9kPa/ZQ2LvvWGmjN6xCSw0cq0aWNFbnoWQDlXgKVL2Kt8VM0x3ZbRsNJZ9tgcK+1SHrU
n8ti3pcBVAuXfUplYhr87MXywDOySQ5aWHB25lV64LWaflQU1g9rbx9HfscptoPOe5HjgB0HC3ke
lk2k+GZn+X2PZZyl0lgEvrkuKOH+B2BjVr+k4atQUTncmdda0jt2c4qL1E8mMOBdf6KCojho/oC9
ATMj7jdKScM3YUvs2drjoNnPicCa7hkYGbVHmvgqVNNKk89Z9d4iasZWf+w24UWSPuid4x8iYufI
pg0XDMYla/fuWEfrTo8LVlm7Op6sH24VS5oTGNM8PS2PWqge+11CRUy/qUxgNX9NpTtkaiV1AYI8
+brobxiqHwpABViZhd9QWTFtp6hzmVXdVqQer4AnmmbbcolNn4wQfqGa+9r4nso3HrZUTJ5KGCoC
BELbJY9ZhHAq/0rMzELS3AzrELhJSmRYJWrLJSBYpAkQMtUWQ8MMZIXudBcM46bqsg2lo+jxUcd9
BtzcDKaCf/7wHiaYjGb9kJKKKBsmFoP4FQY/Q//HMtAZBi5tLQGoB/R5Q1rcKdNd4ycMrkaWbJM3
DuwpaG/4+WT6pDXaDZc1xiXciD4VnuNbHQcGURpDOtfF6BXtY2DrwNME8tAx26z+uBXb1fMAtFOI
75MbqbY7zBt4OutBgdNz02i41KA58tXWooZa0pci51Oj/5NebRBrWv9a4XsO18wi/x1CXQSDO5dr
WwbTUgojZxlKxzI9MrXn2vyO55u6dCcr0M95LLwBtpMaX83pC65XtlhPQ3+UcnpV7f/wKhjI7Mt1
KbIb6f56rT0L3ntMfOgreCOHIw3I2Btvxoh2s0A/kgnWqMd19QTUWa2p2cJwPOxxUk4qNCe0o3bm
3flsGUwXZWZcxZO2x9dHqnh4MIo+W/CKg/GxaPOL/tGLR1ypnlxex/I6jNq5LAU1VWIbCKayt4l0
lvgXzTzCWY6VCd0OfbPT+ACw6DCGhd1F6yWS7S6Lghe22SgSdUspZ51ROiIxDlH7W1QE+afRG7AB
RoIaE/7RlIdJsWcqR7Hkf78uYRJD8wIE8k3pGdxkUJ3q9Exvsx8jhNVq4pvzchmkp4LNA/+gxeFc
fRq68cy05gkCwDyWU88SJoZGq3qsubwhustU2BAkxscy4Qwpplvr4cSTRPbQiwbXY3Xr4+xqUi1o
Q5/6meItj6pLlnPnMhleg+U+LMm1eO8a3Vfl4iLVJ9H/AzLmtWnqSgZdK2BYgdyMmNCJEWD1PWyc
Rv/oFJKWVnexgskPIBU1fzrdWOOTngd99tcEW6386TyVJUbMfD9GbFjzP9W6RjCQNO4AMiM71ZIm
TVEp5JT/LfvIIevQe+1DQbpoLD/1aADTv9zrfLlPpe4utP6APJZ6p9cV1Fzzzlh0j9Tohk/Br/vw
Ip87pYMWkiBNV4wA3DFDgIECx5PWU4rDDsThHIP0FMLqTBDPcmdxs0S99ZF+s+1P6NcMfOMtzMvb
pKm0LnpJyJJ5bvw6+IXLtItSZbdm3NpRv9aooIt8xeXlc80BrVbP5ToRLfOjKAA8wk3TPTn77ore
IUro6GRVs+6ayyrSp0uqKrbDy5S8aMG2thfs018zYccWFDRiVk5GbNKPC6v/WOYdjozjMoT0K3LK
MVSrmrjMlX2xzOFc1mhFZvOcFRgab5341SOezNCUK87bpsQcyyYJRaatUf5saiJ1wlj4jDNaFQDK
t7RKJXlLFV3tLTgYCcRqlL7E2eH/aDqv3riRdYv+IgIMRRb52pGds9ILYVkyc8789XfxYC5wfIyZ
gS2pm131hb3XtrgPzXUdFhtfU3Gg0M8bMMUQS9gFMhZH5YQMicUqFipG1KaT2w4MUyn2zPSSmBMW
9bQfl+58vQXLKkUTWxfHAf2+ZS2d3Fh1uXJq7IUo9Geray/SJ960WLyJLnrlv2nIPTx6ry7btfA6
ia610c1nCtR2Y+PPWRHaKxKo5yqG5RZXHfY+BfsCDCXJ5K9XAT34bk0zF076ZmIfTviUaVtbp2Td
NMxuyOwgoAjGyqaOvr1jNeoHpwCuw5ItgqEjky1DWtKh5yw+Z+VtyOCioq9pl/hSKw88c1IRm1uu
Gh6k0TSWyRMi1Q0hkEkoUW9xPvndlqRc4sgYpjX2pmv0TUMCA1hmEuZIZkcHt7XsZhvlX0qHZuFL
Y6KkofhD6Fx+9Mk/gpZ7OjF/Br5HJtLfDMO8dpiZtAFohrE6Qjcg/mICX1GA1IjC8YEI8FE73n3C
CUc3tarbmpj1CPWhcVQTa+GMwbp6qlBiZR8f1KjZi4CZxCqOPDcLY9da1gYi3WQjIT2P7rDrO07k
Ve+TkOr3G9MPtx6LnsT3UJLQKyboytFLlfEuldeWNjJfZC2Kq17S+DMPAiaM1N56qE7xHMhZMNP6
mdnIEDZOXe1PABprkguBvKmSX2zA7frYNc2uiNCYFMk52SGdPSiMx9WhI/yL+qqqD2bAnB6/R2yF
h8oDELvBSJMLc/3/z30OtDYjoses1fXEcw8+F6zTlUgIP3SuFn8059xMUL97TXuR9Qgm1jjptXrU
xhyswwJCMSK1uhbLnEsEZBOUW0sAouvrTaMzvE0Z7dsqiVQHjZk+zoZbe5LduQeM6FvnEU197Z+m
Y9kzjSHgGdqiQaMifXHwTZKMGLHplbNT+GBpqxHYBdzIjVgLfvxR4mF3kDdloCvqHp6+vCd2+jQY
/cWZ9Qq/woFY0vCe+iE5HxCe684FkG+HO3WENFK1u7jKUGkXCzlpO2MQfLbH3U5hYaYWLcDpT514
JERN+BGoqEThzv6eFvlR+avr8tyPL133jiHI/br/TjwVoWS7u/jOlfuwCHviJmCzgAJkwbsJtP7Q
DzT3fOW8O0V9em5fQ7lvNAZNbAX9+FLxP990eYZ2lXAdpUefDUKgPbe0eR7S8oBWb/AA1oBFISxi
G7FKzaePCDQKAZmeWOWzMbSDFbwpI/UW9d2qUiFq+vV1YPHmTJgxjYVUoFvGRNS03t4Gmq6jQPgr
013OriciXKQHpt+TRmdK88c5d1p0adrwLFWOb5ZnWAlzZ8C/VwNDwuA7bljrGWUA5efM4GzByo4c
mEPzXljwNJWYifW0xzAImajbGNUBk7er9YmbHXLfckv/L9gfXx8OoVntx7wEsHzONezBVrzwccsJ
JgV/9BEtd2UfZ/r1TFQqGvI8N7PKIOtGVysICs4OxlZgmytYAsNIFxMSOW2hgyyyQRjN9NUcozTT
KMkzmhaztjlnA/ehXp6l8mb5+VvuRO+EaUCcpaJkUxeQh96X9KosGoZFFCyIiFllI4E6DZr1xlwq
CRpabyQP+KMDihn7cLUIfWQ5ID40x/rIEuDh0cVAeN6hsgIiBzdkOkrUYKBefawaeyNMb+iiMbEx
3vXLm6yHlY1ft1KGa9nZrJdYCOGWQHThjo52slodQ9Mx6IiVAs9YzszHe0NqRJS52hlhvethXiDn
BcpE7QYD+iPkyKXoENle4Lb4R+fVoB38klxGJMIQ3ol72g/pZu30LB66cdd4jRvOVFxuVoOxr1xX
DWUAr3UPAkbFSEjBSZ6EPirckvqaPSgWO4b6w7fj4L+DM5eXckXbuG7DLz38JuAULDR3hkw7eFbH
FIUPdO0z2ovQRoxHM5XbexPqKy7oQ9RKaC5swnDqF15xnJaaNix1gOb28JiWDmzxUb1CgwvEtshL
LA/Nbkz0NRVYUNH8OO9Dy5oAcoAXUo6Pu071YDivxgksknIZ44jiAs1KB403PCGmKOShrKc9UXI7
U2kY1TCQt6HOXtVh0bfqyqytdYVkM54aVmaoUSxJTRtvo6rY2sNTibt7I3E8kTE+lo9Bqx/BRg+I
ZnFaNNMeoTcs2yp2qmHrhoXjDriqRbuyMnVnQBYdxmAv1XIfJ/UeXoxXfBhd9lERE9jEz5JzeJyv
ytR+GVn3zCp5H5DumK23yMQWOc2xjMVeBvZ+Uotj+zfPKNt91xxPrXHvkl9UfbW/sqrLFGl8ymiD
8pde+uhZuV+JVxDQ1rYUDgXy2QKxPyhGudbGgllNc4SbXhhfyhuofROudQEF738WsZJUTvRsYqOr
GxtdUYIqnQkDg0ctRJFF6EMRf2QtCeqDdDMwTKVmbqvqkDnwDyiXimWnFmfZyaOW7YFvHrUOX9sS
dlf6RyN+pm/Urag/K1gIrOpXyTss4rUJ4gKskkXwUOxl2yRFlxEQPCRI5jNXaS0WKiZ3WymZ3DA+
8YMVVsSuiZcwtXamHu/FwJxJMuAnYcw8G0V7HdHWkmyC8/Y5MHBCK78aY6LnW0yDTXiUjXOYQ5hS
ZzgoZnFA8sB626Swqiwsv/yUbbcKDGRLs8ieUQIhLoWE/bgsgfmkZP2YY4xDlHhJnCFG9V4A8snK
Zm1x9895GYEGrX1pGs7W7OiX/E8L8aWpVqQ7IT5i3VZBfOko2RTUiwIYVWaSG6ATUFdLFwuz68c1
vIWHyUlGwvOiwv6aoAnl/ts60E4Scl4Ho9t7wI4kXaymNJfYnrbgCFuru5f46KxhJA23J0SIxSWF
BbfSgjF60/8tcGVK/C5yUo99pDCN/bZifx93HE7q3w6ZhY7MokR/P7zqfhdH9U1o3iswjZeoI0yq
2qNzwQQ9SgMDOLTHkLUEmshJ7aGtB1vdHjYT8TviR2XYovnBDquDQi4qQ3LYZZv8Y1KZ1lFjgUg3
yVNIMBsU/0xy2CvmWikuGvLTt4IqSqIj+yJWlMUNw3Ea4LxqzyPRkUI3LqJEqz08jOQhaK31dtl7
9xDyQIR+qFRIAlsE8pYNR9EJdJu/aXWtMYZlSb+WpNmaBMkKKjRm/3EFqi0LkbY0a21RkWicxKY7
KM4WB0tPqPFIqDGt914rnH3k3BqkzeyybHm0ggABdHAqHDRQ+gEJz3G+B4hYIapUHtBCAxIZWaep
vrhJp7j6JtrhK1Mq5vLsvWtiA2r2PNAv9OmswlI3/nimztj/HopwJxB7p7lFPpjuyr53Yz5QQAJG
kLtQSeoBml/ECoLC0xzQ1QesOertqD1S/+Gj35mTICc9YYZrP2exPvFVk7ZBTrwJ/YpNaEwHyqY6
w5U/riJChGaMWBQ+UwAG9kaOdxLt6tA5Kdiy0/Gj7pOjAWRMsjbBJaHMh4r/l7YEI8deQLjx5rgE
bBwZbpm1ziLViNVTRiDOhDR6kGxJQFvTUij/eZEm61Ya4R65ICTRW6ke6hR0J25Jwq1mREncpkvw
PkU6bcKygcDBRZ1+a1n5UnLCcn/M5sFQi5gnNBD/dbmo7jdzjzs0oIbLeBuic9fXSoWvwUwu2vAj
56nyUvJGWnV+8K324AdoeLw31DeL3hqesixflXlhk/kGFC7s45MXka0h3iyRvQ1T+xIa9ENVYQra
7ov2NwK9VaNsmqeJUt/pHFVakiEeXlQB66z/0tz0kIA/ZnlG+1Ngf6rILNJzlnP+mk89rR1ZegVc
3xU1XO7rsDpeFloaj0ErWRlN2B98PkqtfsaIw7jQ42VXtrTcFFgacVKo6V21348Kfk4m5x5mBiSi
sJYWNftbxKDFzB8G9MoUH7PXtFCT6JzZ0N/IiNYWxTxNQ70bFkz5SMXNst8p7Ld1G50dB2sD+E/j
bSyN5TQy04sqpBLMn3Q8PClXfnzM0yXnG4Px2da9BqcF6xUiMAkCzD+pCBiXMjU1uppaJ9hl5lee
mKRwf6pesmazySsWe+VSng3ETR6ZFJm1Fw42+hcKsCUqNRXqK/qPKbxkggBJQ1vQTAKzwflkMkc2
ip3v3dXwbIyrnANbKH+t4oui2pWJ747+XwagUpHnmK4/an9ahIQ6UvfvlpF5ot4YWaTZq7RJeQKp
i0QWh8/ankwAP+3s6I0H3Z3JOhq3mParg1lF7rlEeT6TCpIGxXV2YSxieSlRjquOrB0DCsSpjQa3
JJCzq6AjvYh3YOr7Hvt/TLM4RhJoV1+evFg7jQyLhwgP0TnrSpZPV3tk2k6UHslQXUkVEMoDtO9V
nGjPxEyeRqDc+7q7jcrLR3CdWe9KTlQBnGs2cgSUil8F3hjpz6sUm/BwtUDsrRouL/gXiZfTSjgr
0iZk+qGyKjOHH3yiBGZ9Ko56VtkPjR3iXajfJdexgf3fwNkqEHEGNntP+xlXX2Vts3gYtj1pHdAI
M4BZUXNWg47ixNlKb/pLHU6oBvgkY1GEz9lHNhJf/ysYEDlpttcM/6XSndiEeSfpDz0eZOCC2wMP
SURZ0A4fIvgbOewKCu/Vtqd8jhdsd7kPz8EYDla2cZbJRAXMpq5B6P/qTG81obWPEadoTEgYQjKW
73oE2x6N5qNDXbNqPePK8jEln6JtDVfhQB3B2My5Iwlnlo6lcBghMiVI8xH9eANyRwVKmH/KGI3w
2i2MoaCZWcKOZUfImb/SiAsx5pCRGd1Tk8usX8LcORLFjc2h24ToVpvGWziIiimIZrSTAbGLBFPO
ARuCXjAHkZcJMw5ODhWKO2u7lkR38e0hicYa2CCrbiBHdOlh4EOVA9ThIa3VfxRnXFsLOGQxpDLh
U+u8m1HAbJRRX0dg8NS40rL3wss2HaAK5RcFwUzsBNxBwA6jTN32Xa54FwQw5WCMIhvCaz2Q2KV8
2YG6tpBKVSDxC2x5PrY83Oubmso5MTvqQjeFUdCl7NTPtmochslGOakcgDYcHH513IYQ5/rOPsWe
3FbDH8VjB+VG6kttbxNxGCryKiDutO16S7lc75nuR+N3M9tnNH2+Gi32Tmn6OcbEzGbXlq7RRtwV
qSRehMSf2ddWre4iljeUo9o+mYyzVpWXWQtxRY1G8uCeZdAE+HWOvrQUsR5wBKe2s0rtkKDU1djd
arRk9sAArxv5fKAtDIqtJmtSI0+0eKucNDxeqcJjeYyxtSfGrBjK52haGxDUC48leA1IygdQw8Ac
pxn6sXb+BWo3BSQzg3RSRywd+ZgRC/bJSGdyqUPjA6Q7uw74YCRUF7EgPCYN8H4gszFC8GLNXUHy
MOoo5RlPwn0wYkiZLdSin/CpOf7Nn4/gCoPPuPHtYtvySxKvmjdMCTzWnX3IU/QvJgCpGY2N/Nfk
42UE8pCMr7HTTp0/HElrOwgMiJYtMB/C+Zdn/yMb2l2Tp7x0zt4mBzxae9VF/8kw/bT5sFF+Uw5A
J4R6nGxgsW2if2pr7MHw2PR9zFAvTZJcm39DSvqeOPnwOTVkQOVS/VBU4ww6bOWROjHYy2q6kJ/3
MKfqkdXZox3F3bZCpn/BHd7XwkbSkDHCT1I0Qv45SciYSDf5D80VBTSgWExzOItpNL+n6Y9WoQX3
GCr7bpuZLvuMXTaMe2Z864kQlRDuk+7bR1bmpJIqwS+pY4m1Z9lDfjxwv6Y/kNHZiEcXnyXhGxX8
mDxjSwq3MEDwlvS30donSxudbKq/mgjj1fQGlSpEh8XIs8C4lwDo9DQUfq4oWWXiKTExZRDJ7f3a
7S9zwFZMT99kS6DX95YBOXNEFuYcMtXX/NfkfoGzch0V/t3hnJPGuRd4NaldLdilgl829bqZHqeH
F38MU+A2xIM9m1kAzEQnpilLZHcDu4aS8+QcsTF5Iw3DeIbCcuIUAc7yrpJEWQKOrOA7ZrjAYaMI
/FfA3mNMZdYNsTqjlKk5yfap4DqfSPg0nk2z6jhk6p7iUQUjFd2cXN20I/zYYxbHLNV/eeGzuUmr
DmgzKmKR26k8plxJJmGVpVdce39BzBdDnLVRwqMmwjTM8GcfVvVsoMI21f52c9QTwc0C8l+X7Eoh
3Eot3HGiDme4BMPAp4MS7W9eYcnjHuDzt6+DC3YoS/HRC0rXAJenlN5Szd/DlA8poITqxxrU+xTc
jLG92LF5arCMdh0znb+B9xH47MH/pMkfj5ESdpNI8LGrgxOimJKbu2mwWQXpkd5/2aQWL0N8tr4z
xv6zoN9JARtGFkQCkqMx1zbhs+mxW+FjmlhvdN5N+STKd9kzHHX/JYW6shhERuGP0z/798p/jOX0
CnB7Dkr28op1luFhiC6th+y9PzlY245tQRAQfLHUW2nOW2Koax7ECDujVH4G5nRRd/InBxbvbRyO
87B5bFdZ9Negf04QKirdeprie1x7N2/o3T7kpJTK1QPBnO8DJYMX3twmIl0lhavuhpRXgjetCyGI
sdiEusId4xXvZl4RzH4vKWwj5SdlJHgzPseBo5omOdUok3+6iG/+2y8rpHnqEvW/gXQyh4219Ijk
ZH+wTMCaJbvOUlw6T7fQCHjlQQ9ePWm3JcsBUioijJUtyq575uXH+bGubd4IXafOwYK4YVrRQyb/
sKZmMQ/o7qyktBqb1+zT/xjqi4g/WsZBiWBGk7oI3wOEeu0bifHvgQzWpTiV8QlH3T5Cyh45ksvw
K0vbS+5NWLOMiy+NS23d7ZatO9xSxomOccmUR6u3W2hUyPQyGFbkNo7+CnqCx9B+ACelNwbMGR+x
7VqFLZSTs6UhKGafXGBN6cE8ZPVKiPceqYHdLx0B/mlMdnq0qqXiRngQEvNUZbt023Lz5EgY/GKV
8bJYdnYelOSkx+ERNapOe2cdI67IAkh6mRYrveC1HX+mgMBGnkZ03yYNjq8+HTN5dXn5ClZKIZ5W
gEMbwatEG+Zbe1PvTwAzCMAaUPyH3adP9LWf7Wo93DFJdsnZdMMTsQtagFOMtRE9iP10Zp+wMaPQ
8MDiRUBBqGPLmhkD3O3m9I3E32fR1zOxsRFXSkbLfh6jD4YqrG2QLQ/CvNqeMecHLFmtsynBfzVV
pKRWJ7vOFw3KwgpbcRU72ADAxyukCgnatJgk11ccsc0xx71vNDD/0daI8Bb5p7x/l0gt09x2WcM7
YkN6hxWN24aUOTvEhsP+kVVCny9V/zGr+DHb76vap+kLDl1yi1b+sHRYLqpM2EcPuAYA5OZiN2Lf
4zSZKSrNpmLl2ljnuOzOzTxOQhQMH1NPsdqtpPmltyMhYj9sZih6UrIWVDQooD+XMnqa8pZDifGS
/IAfSu12OtcEENhTz+iFo45PUaLihwzXrBXRrsPhatn26HvjnoIImjFOTbow76wiLOMchdYt7Z6I
5jsa9sDmbu8xAyZzW5jK9cBMyUIcP3U/o0Wf4zungTC1Mf0jwDuNKqrzYf1bqJDBIb/8P+fZYTUY
0ig4eE5VLgBJPg1DcP6pA5pM26my7AO9X0CGLVGvc9aEIcGnTD0MHhuGPTvBj1hoSxazyNl6V6Ww
rmCWS5YOgjjerDYfaBRuPG4DT8icH+cE66hveDdsWMbRohubVc4tk6n6weRgTxFoqlBsS5qGCraw
2pwGBHwRmQ/gJlrLdgea245TD4GPYhcrQDSD+KoG/yip4kY6zmRG0abVoSNdpFS0VVVAaYqW44UB
e0uscq1rT4TyyyJgy9g4dwNkT4eLPOKlIfQ55xXTVcQmnH/CO3WQOEay+gIoInJsWOIgLqmKVa/9
xPDA5sQQhtV/YWgQ0sxBPOzKkaoEAQ4Szohps0buMoc6WSQB4Nd4fp0BixjqnwzSWUBrxnJt5bEV
S97pdwKUQUKlC+UYkubOocs1dOGKlEBziGWeGaz592BOBd58MrCDgw7YFsccWvVw6Rjw0xBaWp8B
yqPSxnbABRM5VzO9Nik+G4Y2/OUei28teKb8t5o/XQ3qyqj0pWW9ev8vGbyRk6+VBvsSXkifaR1x
LbuUsIMwUNyCTWWJeUnj94RgHnttDYy5m3JjYzSu2eJKQ90lmrML9GhP+sQ+WwiEOOFT0g4NY76M
54gMamgTdzQDkbRHWEDGjw/nL1S+EgiCFgG4XBaUpysCUWcDh6MxNvvPwGHxXXjcNGWsMhJZTcJe
WMDI0PgdCk1dhWN2Hzp9CcJDadIjLJ+9OeQ4oolQ0MeDlpMSv0+YK7Zoss2SynyMNilG467Pt0PU
06BwIGy67k/Cc0AwBePIVKIdAiJRin8UnODsUvyP+aEHfAJcGv4psVhBsNX8lFnsHNWGWxaRzoR7
pJ3Qqfn49ebiYeaOhKzlXsUQrpF1VIObOjrH5+AaKoYzaFGQXwHjlB+NoV6xWBMrgvZ2Mamdy+XI
SX9V8nClhFwOU3n24vrShcW1LG+KzN9YQvBNguUY4j2VzbK0LdytMQyU5qizMA9iFRTN+D9NryLB
8oVzcxkAxIiYvGEASDTIl82RhAnf2qT6sIlBpHe5t7Ybdd045dpB2o6uIWZ+3CMJ7ajnGNAboCHI
zXMFJIABglHIVeH1FNqUcdGimWijSw3XqPLPY0jMZsGbk1LaltzfeEVCaqzp7BwzZv+A0WDGzOhh
CSaBeTep4SOdIXeEv09tHz9Wdber1p1UB1K1Nn/gloBft/zg2IBMIDBafqJMRoqpnR1ylNjHs/PS
l8mY3NWRXSz3cpUfajQTIcV0E7oCNq8XfRkIx8ig2PrPqtbwMdI8/u0U/TTCHSoVKCKoClTcnhSp
0BXvmI9kdtCD+olh6eUjnB69S+ZoF8tJX7hMrgxFEKA90jh4gCaqHH9vJCiQ7UPd4iltG9dk7hEm
YELUfmPCm8fFw24QY1CszcjwlkYPGGbIjGsSz+5lqsbDUiA7hcC/6/eyWnvps+hWybqswIkIw+1B
WCkJUb5i3qJZWCYxzOsYpRh3kuJtIjQZEZp4oXiTONaG4CcZvuyQd9aQa+C5pc//y0sne/rM/BJo
W7sfuJfeMVwMNqFYD9rRQfM2oORAq8c0puA6TiHSPr8itwQVumY9ohTplnXSmw8dOWAfr9HBe5j4
6m5gvzVuu4x9gd6w8GEvojNZHF4hRn0Fh5UdBW44OBs9X8DD3CrVX6JJs6bfWG3Nn6HPJeAxYkhd
TGh1ym4T5NSiyC2yU0tvKaTG5M7bZwmkmvqPxmw/m1qWD+aasEgUVuGqKY9CtTYG4g3B2i4JHmYL
4kwV2ETCY5UWMMp/lfgt1/CgY4c1H1Ns7HK6RIz9HaW0/BoUn71see41nPEWK1uybgbrrDC/V4R+
xrxWYsxf2nLvSfgvHSG48Vpt4cXEl3ESuyrgSfB9xkL0ChQ8RYzwZOFl6h4X9LGwzwJULfMxhTpt
4uE3JEPsq0IaRIx70Tazm5GEV/3KnQq7o4pvjVFQP6PTkzcnTE/9sC17SmZY5UAtH4FW3m0CMD9N
hl2EASCFq1jhwIWQyi5hxk6EF4VISi00J2xh3SA9LcQuJekDMcCwnB4d54wY2gEXbzFj1ocPtbIX
/pa6ImDmNAZXE+u8jfNzOhcQWOJyWQrMZ3xPzMMtvD01Q9uCpYOkCdWDN+ypQ/SMZYYM/RqzSLSY
htsCyQCGMxG8pTD2RywnkFOgxyw7IwSzSJZ2+xZVwM2rQ+uh1ml3DMm9OavXQfpnbxuTT3qP70E9
zBkQXXjS+/0AHyHELGjU/yyr3835uRrs3I1ijhfpD2fHksu+vhhDswrpzCczYoaWk6zVQqXmMIC2
zwnEz4GunSvOy5cRIdU1V5TY2cmnUtirGJDLGB6BAxtUKpPv0R33qLydBZua+QM12uMtQVGrN+g+
8fPBlK8zuhYktTaIz6z4mWq8lerOUryHVUdPG7Mv/UJQoaAb4N+PaEJ0JJ9xY7ul0SwdlNKyuAcV
48hF5Pc8OfVeynTfSGeXGhB+4L3I7NmV6mN4y9BkY/iqyEhfe36F7mM6mcI4UsPtQTY0+pyb7e24
I53RZgiN8qzeqji22mpbhaFbMVqXbhWNxA+DqMrBxJKIMcUY9RsNfmd2rCONoHT2YcuAuBcVCYLF
FK1Zppo4FhNM1kczavumSA5jfGGFfmlS9RoF/xoWjgJz68CSli/m5lgtSHhYxnxM1C68CrxjnrqQ
tXYw7eSYKfgGhX7Ey+A/0AIvZ0+4k9PGBsrTASD0z/HT/Yomqu6DRdFBMY3xakOvDVTeiWKPg7O2
FEa3nP0jm/3q4RE226Dn79Vz0SenJituckyuahlc8kE74TaTzkeiogt2vfRuzXFZ2ibniY7LLwtF
1V8l/gjHBJq7i1FvE433jiA9vNSG2JbcjICDN478LCjaS7ZsPq4rFbxVcpjE1qLuF8V4wlFtmccq
2PgcG9X43aoBHCtI0Oc+QOjrw3KLbtL/rLFwtnq+SQJaKMmNhpUzYgEbRBhkWcBOAaU+o3H+llpZ
jMCMcpJRCmgEFvsmRsUEx1Ft+w2AVUO7ely6ybtTo6Krzz42bdSEWJfceBlggutzf+szd9WvMRPu
jnsaZecCoAh69doeUGMru4Lxi9Mf46UHGG4MD6AAzk3VY5CAC9i5dr83KAYUndONIbvPtoOKdgCT
irkWvYhb6RrRRAHqu5YP795yfqOSL5pvJA1hPCtR0MFQik5ZhiPcOVr+m8X2TJXDOq4JYfAbZk1o
0EjY7nGXPEhkXcqTTrhNWTgbA+pHUFm895lbGz9lG50Ci2NuKteqUZ6hRlAjxBfyZy+5jrHJPlZ9
eSG1HYH3Kx3UQ5t3C8vLnjG3hKJeSv2NZ5XRh77gg+hsFG08IEDZapUGv4JtrXDQUKFVLDYN+KBJ
oj2on+HUPxHewnRehJFgL+HRa6QfWL29QHlMpv2eQJHWSJkzsRG3GFrwiT7+RIN204BNUhOF9trD
NxITKiqCY98djNP4o9X5Gs/N2jz5RwvCHkAg40Q60gHkec1ZAOeVGxOWg74saBSXKC/m3VZB2+B7
rhP/TkqF9p+yj+JSoz8I0x02D93ApnOxzG/dJ6lFzU9AJVjFHYyKYFMixUUr8fwu4/IUtoDttRQ9
OyllYg3eFyEacqRnSlijP6p7G1FYzplHMuFQJ+c1xn6HTYE14ihX1mrtMq9PDbmdIcEdbsceLGZp
fTfD13Rr089O/TS/AKMCW5w7Ao8zduYH9XMOdbAZRmsXacUeRArHylsLMCiiGHukAQtCnA5Jo6Os
nLU7+3I8i0K5FN57z3ag/E9Cbw061QZ+UigDZQjnq3zLjbcGkC6CglA5taUz61mAauwGIZ9dVD5N
UT10Yg/D1EM9HN1ikteEE539piO86m2QtQshFiX87Ok8KnV+jjVIGWV/HXIdcqXraeE9Gwg+MrZl
xg+eym1pkTLCHifIdr2JbIcm1nnDintX2YUa077DmFLrfyrFVby78oMkP78PssJkT1pxkbt1RBwy
NEj+0Sb/ibWKCu9VgRTBlgmd+YXW15jlweIk7k3+mkgLzGDpEElhQiAs9ykyYh+lYFnTvOMzDztm
7Aw8sWxar0OqINY7FgGkidK6jKa9kg0CYxY0OXG0Ji7o6ug1m1yHm6b9oKyPmIhReZJaixer/JbK
jUx3pETmEh83W6v3As2Dh1UGHxzDAeTCGGVslXHpQghtX3WYBwGuZo56coR/MaGJAo+InD+txpLk
u5ABvtBV3CqvIEvdgzPq1KKLgA0voY0MynAWhQFZJOPaCmlJ8FHMAv5h06N0shHIGfrSSf5YzIi7
EXty/C80WBckvwX7r3Jdsm7Vi01YMS2HMMZMfcjhmMKKWU7Bl9K+s+sY27fBGM+BsggBERnFDfv7
Xi8eraxPRi2Al4KB9PNNxDatgCxVlK7j03kqWxWmOO/KBC5uYk6uM1kl3IpmKViKGPDOvaSx62sJ
V5e+1vjoaOtXCYjWgL/yp4hWod64Hl1FYdZbhWCuhmCuXDSbkNQConQiC8oTpll+K/r3MnpYLBB9
8+D9DgjINFwxPZIW1EQ2dNsiMHfSQJQZIuC12lvW2XeTTyLeNqYHLOHfnaOmw2ALthZqFdQFloro
HGNwyjunw41SBYUg9A9ODQOCQH5IlGLd5YhAyPCd+S5TcWbFFrQShRV5oFwGIalL2HW5EyRw0AZI
uRksaPsk/U4c7oT87LhZZMJ8oPM1a+2NPoV4gc45mM5NHhhugeJU2hPBnEw6gGjMkt4hxnjLbTW0
LbrZTQCQbNdq/pt0nK8i116KqvhL1n+U/PU4W36Me+ikTyLOmubU1Q7bufwMgaU7D/FEyjtjr2w4
x3YBNSbmPnWAyoYodCSTlv7goH+NTWTop7z71zrFbcTYPnn/asSymFOnUT9jMznldnPMzPhAAbJL
h4vlfWjht//Pt3N+zEcuqWnwZIqv+D3LeAfRhgR5vyalnt+fpJL6xXp+79c9u2xnCg7yyNPYhPG1
zxtABQg9mn9FH+5iO9x04RZw2zaAtZYSMcHWjuUGkUM6NvqCaB+EyNSTxAhSeABKHy5hOXC1VkzY
u4VPh5GSm5Py4I3JagDnwFCuAnrOUohVbdOqblcsfIRdGrvpiQA5jJjUHvEBdsKi0h61gjyVGCLN
++rAICcE2SMPR/YigE/jWDX+ZlxQEupdp8T7lsO8Jgmk49kcLjmXD1+PwwQceWjvlfwmSvuAGLin
9Ap1exGln7ByWFhlzK5qPsbF3zraG5DTSmNviYMNX08t7ZVCzGGtzoHigiIcThnEChzOjOTTn4Kv
u7JeTjgsi7nNMu483skfacy6Tm1mhSw4aAGMjsTK6eQiVK4NXQFpiEBNNnzGOVtY1EocY53Feldd
D8G0c2C5V753qEFxlSCO5o0H83eufbRlgqEQG9OR7w6VDkg2MnZZHkwEo3RshpN+rjaGUzp+Wbek
FHc9Mp4Yc16g3F9inx2lhYyYuN0urpfDZhZYV+yvgv9j6TyWG0fTJfpEiIA3WxIgARKgld8gVFIL
3ns8/RzcuItazHS3ShKB3+SXebI+S+oKW3Yra5fPm5NJ7i6gDi/acNQ+atlGTvXkDMw2gEgrWHuM
lOHNKD7L5WJBBRAofe2Au+1qOIElnMCUBqaMPFKLdqdC2m052Ig9rgIwgZRlzMp/C8eryhzZzGdX
7CW37j/W7RcRt16/tJ+9comSK9i2U10SwsV+ECa0ZvWvKhbQpv+Webb64rOW7B4CG27tgtJfpvfs
rD5NsgGs2YuiPmqZQetKX1Me7gLFDMz1NaySizAD/8SpGqKY6nxUtfKQedR0832avpgTIxyy1FPF
EjIN5J27qoxjcjhrLaN4OUZc0u2QOpep/ZdLOKSK/lVcLLfqfAHIWpQXHqZokTysZsCX3Jvm+4IR
qGamL839Pq4GF+flwHaSzFeR7ripf1UQaFj0bEVbdvLX3ECUQ47lv0iF5CUsfi2cASs9tQ0wiikl
4NH58rwcODGgacN1iQ8qXdGjgRPMYLqIhlmj1CUY0g2Cl0ZtUsf0sWaCKzY/Vh5xjPkajPLTrOnY
wiciVjhHCkfi8jGWLttUWpjUaX+aRWFX9MqtKHPN+IPVJkVTLfnDkr/PtX8hL1RJWHsl2orlEiu6
9FnhvMpYajSuJvHmW/inp3cNxw637IwZQ8JhftT9ERnbxLKCsRVjT2Qb+bcS/ugaMbSFOG2DcJTc
pN/UGJOdSaaBZaMdpM/tnIQn1sDUBO4RI4UEonOmqSpeemqyiAgdDFHYj9VLNT8kvm8oIQuaPeGV
bala6FJJuG2QLw3RBfv4LY/fOoR1i7xI2XzonGUHqhVKzMUhbO+ScbZF5hXItcOZSEj/UebBBgG1
hEx3hx4ezv8YYgtwMEKMOaFbY50UHySRw3K2DQgjHfR0GA654BXApl96/JpZul/13FmqxEm3qhHs
qxhXkuG1Hcs9QbJdxWQQU0sM4bI3/bVJL9Wf0Tqp4Y3KgqvLBan3MM2ntahBxkfFPtV4gAzG/lnQ
eFhzPKqHUyoqpwHZMRNgbFABPX1HmRtxXZG5lrepcpeICa4w2rkSMX+89DUsNcZ+LYJlpWIg7Rwx
zt2YKXc4NFiAKBMxWrcmztNUp45zgdafBg2JjT9TirhgoIQs+rEdZGfSLY5VJ2EhhajwDfJnjUdO
EeWxTTnwugrwk84iQ1YQROE81JgAGqhDNt/q/lPgzshGLydkz/kAcc2x7wEL1RfVLRvPkrYeB5eW
AvkKtf1AgiEbudYh83ac0WoCIYwkmdmmwMpWcMMWrGEqJgQLFQmPK8espZW8dN8wgsR0Ge5TfDwZ
Zmq5H2j4zEg7UbgBI2ag8Ju6V2rSBWzk00eBNtPifurUD/aZoqUhkR0rUg8RZe+F+jGxvWjWKf8w
KssWR7uLzcPC1iPhkIJ1PzsKr3KNr6cGVdqSgFQeej/5wxoog4sSAD+Ql4GWOadnM01blReEn08m
g0ibCVVpJAq8mguUrVDoru2WfW9/FNVv1VvXzMIO/JZIx4iURDm/i8BZ0WbRfErKXMSTxgyirq7g
DHRKn+h8dlgkY/hr3OlEws5mSaHp0nhjs3qTqgAZ1L02eVh9fADqQr5iXN5LeHuZpgS5QfuChvJf
oTaCgdM0ys2hiAgwaP9FuEPlLGhJHmUvhpi+CnABC+aemlW+Jfrwhqj8lq/hK/JJRIbF8Mp6pK+G
IObwn6Chwqlen2DIx7ph2CG/ApoEdKdQk32x/jPxZA8MIi0g+7h/NQxyOaxe3VBtGJYvb/eoNDx1
jQ4hMJUCTy7DocHByXyWwAwn7S6kmKHn+ABXghgMvyMFq+Kpcfj8OUMHksHFj/K5cj/UoNCiKliF
MtCLIuhKASFP9gu5gSGF6sJIu2OjVnF0NyeW2WNVofrHnma8CRSgIFJYv3HRenmjYLi2h3SlkXo9
jgrcQ4qSxb9Bbl2qaEFJN/FjbWFelU+CnH+bTKeDbU2A1BlUfeccTSX+iKIM9l06Jjfkupn3XGng
Co7iuey786gzHFWPEWNqO8KX6hlTb5s4P5mM9qVXuizGK5NLWhHY5TIMuwmlYqSKB7axHGueCd5e
OWZsFz2PQrl797cjUfxopfCRpuJzn+bxyzJTmagdsE2EIx0Q8WlQY7c4Rid16Mix134uc+NU5bPp
MXQjC5Fz15Q5yJAzxe/MZ8YJiTqbliBEBtsYNoJdRoKf86lh8GGcQTemuxN5DEE+oDqsD34kkVqg
lBgpRXjOzII5S6PbcLn/6EiClYp5ewdxEp64BeCitVggrzm/XErqmupaYWi16zk8cA816EgDhwQ2
35n3k9wdFBSIeg3JktJVxJjNBHsaLaT3R/iDzX6he4ghYe0vWnYdw4QEvnBRJe1SCc1FpSN9jOvg
GyA1Vkydeo1YRFtvOdmjs2/VMTGNVQp8XV215V2jVa7u6oXmVhqn1jU6L51+TsfVr8gpV2N0pvkK
Q35anIgRn3hOT5Wx4maUTnW1nNZyOU07sk0ny5u4bSHJmAnBY40gfOe5bDZuREFDCH1rZt4sce0S
HxHz71jjhWbwP+zf1JSWQJjhrV050V/R/LOgukV/2Ota3a5/MOdyu1N2pMZyyijYsHF5lDhPfzje
Wbsszm9LxS0I79oOVzCZkCl0puI/rh+uUogHAZeFQtdVra1HdSbZvP+An7Bv7fFHy1Maqnbc4xsN
68GOU/O5wMCMebevRe4/Y8DOQWNreApq34xodLMXsjAJ4uZwD4X6PlrGbcUUgK3VWZe9FST+ik8E
Ci+1MzuWPS+lHU/9kRRtv+OZD/GLcyUt9eU0KJkHtU2enlgy74LWP3oHU3v/aqTLG8WTPOGc5xLu
pchenFPa8igBnYixQRYv+gyvHjPk1vqE6/yos6fRXHIoC2RboSMkwOCDZPj6rdTE4L/JKQIESujw
XIADJQfcoGiLqHwWprddtNBKFVRSBG5pcSeZ5gGhozCL2HCannSpOSV2TOYoXixnXI46HREUsriq
unV35S7SX431p0/YdvlMpOFcRjlsWumkI73UJgGoumKII2876YLELOjo08qBsMRhOaZ7UaDNk/l8
Ti+ZQAJPIIGHbQyXkhKZTLggnT/VY6nnB3b/+8pklSwDBFGdQ3EzUenFYB5q2Y9a/Lc9Aj36b4no
kFBhk6xeCoIrW5djDZOswttMBDqBoqun+OovH9GK/xJbDk9BLPqxZPpDSV4bHLYJenoIIbxoPvVP
uC5yf7UtsTzTb3oyWtHRDkPxjifai5TUkxl0CqNGQSdFvngqVOwOtHKWgWzhwFGowlzJL4n87P2O
Cs5jnNAydm8YI8cntexOVdXAT07AlZDBQTg2GZkC+aBTSWcts/qIWZVwXHTyaNCigJlyZ+EfHRpZ
3WFiugNWOTQR5RuO2o5nahL9cI1OMq/9lAY0bAVkLXedqDl1awYUIwTaR2DNAzQRuNnhrl1i2zyi
OdQ8StCK4o9cb9m/hONXepvj4gAmmgA78mV3604o6XxqcXTo6/lAq+BRJGTJTZdd+zBl5mGA+z7W
L4aQ2epx/NBzouV39jnD7hztOazSlbPcvVsA7g1+BNAgXeZAz04JKBDDYiJA8Qlj/ETffYX3QlPY
izVvArKRwWxoh5WJVOeNUe61KIa8/nSbKQdmsnadFGRQktNSjl4zYrDUfLrS5NV4kDR+zFL16KLl
Prj5nvLys/7Ya4yukIsyM6KsN2FOKx9ElWsi0q2MeqBrGeunCRsaTxgKQmuHr7n5zdJDmGmOME8F
jRN1RBlCwUfm2mEGCDrzknIH5QnWv+QBGgG/UeyvN+NZ7ESugTZNuZFwEU+kXZMzo/gz/2Ud2OPY
eDojYXmtAY7Vz7JOXwjZGzwxzdvgzNAAhJwOCXv7X6GQPNN+w+pysfurx/oZV/lTOkxl/Woo00uU
Tk/OCI81J8MyMVIor3O8BAkGUH1PWeJZKnOHAwPYNzxUZnkl23fT84ycUvRIO4Gy6QevEfSMKVZv
c7ePHJgJ0rRTcUdvikuL4qKJ8gGT3tgeFd0Zh3tC/zRUP/ydH7CeGPqEduwLbsW7WlCFPMDvSXlX
dfNJz0mP7eaj/8FEaE3wvxkyfAhWH7QxPVoAtbRin4gBfGmg+weW3aI/l0SZJnEjokvnjgEzflJD
l7m9vYd6fSa3iId5DOGKQNXAYDjlYNaJu9LrYU30N+E17XqdKWrkcMnLY1bCY89wWIhmT69hFWHT
GiDsEZVy5RhbAsijrZ8AJ+Vu4Iy9kFbsf0QgcQvzVwqEY1yg/b6VuVSxamUbGMXiHgi2uLi09Pxk
gR6p/LJ7TywvuqQdNLKZ6FuamHnNZHkVksVWZu/JdbPvE8szTeWV6f0eNlhRZR4sWsl4LKLxqHiC
sXQ9mm7P1D2sofKBISaN2cVgozYBPaxO4XAwvJ5cXs2kuSDeUr02DYP9z4SJdKFcuViMhIus/nOB
eE3yn2RLTrdaMuOY3nq4thCTcQ71z4EkR4PcJQfRXO7y4jtWqNjtbiX3KYwtFWLcxBWyxP4yyfUZ
kKGGhqd3F67CorDNhduAO1IdLRApcEUzxtVuuJ4y+iPx//ThTGmPExPHoVxuh9+cRylT751+sjDX
IpS1IW6tSXugaz7U5rj2bfC7Vr6gRpcaC2YzYpaemh3JLFVML5zy4HEwtJerq7L/BO8zCnDdF0iE
NePPMH/E2WynakEgXAQDIdN4sgTcdRpmbq1s13gKaIasOYeZBLNCXfCgKTExmJkYRLOII2k/lul5
kQSvM0OXmRNxHAqSkU8bg26Aj9ppOH9E3q5BpaVhK3TEWrvIpDwGolPP4aBp3T19QzJYYexpx2Fp
GCGzNBAf6eFtFo6WEQca0wDSbLBCxXBoapifVfW5LAeDc65w59DcBaY4B0OJD1+eA4bfg9k7iUWk
EBMe31D8rd0trX5hGxqml0HS9y2x2HXEWYG6fq8Q6Isce1S5BpVM4PRttUgHDOT++33DhWbTLjlz
JU0M7rFx4je+7j1ewsf7TsIGvct8NRYcRLkExJ7Vk1DgLKrPzNy9CLSPkcbUXPC23VEME1oqrB4X
KmC8eKaekAvfqc3rM5PcxHgVgGRqU8sZQD5wV6f+EOQl+oYGvyqHQXVjsZ1s+AgyqBCLLSJkixAV
NZAyKhCX9FJEER1XepBZ/xZOjki0gk7dJmWm6q9pDsfGb1TsQsNjg31rwtkoej83dV+pc/a/974k
gMktshfe14zjKHXsqUf508KAHGeD3DpKQIGPLZIzF3QRxI5tGseCjuewkJ01iw5DR/lX51AMulOv
7/NJfNbRBL8tvzELftWG/jj8dB/MIUfl7M/AtlkARHzT0j2hy2txelbDmgBSTys8mef5ROaOr3BU
7nQPqzxE1FBP9Xwi9Fz+SagiHILvHbJNquncJUI8XfFFAiiGBBiRv0nX8WkJflKuHufzmJbd+ViX
iSsBmpA5a4Jfn09r9lxoa7BITYs/nc11/g1/o1EByN3Xfx29o9xLVIEKtOUaF3SFqSOm5P4hMrXM
o84blJitE3ZWM7wQymP4WX6zWWOX+ptPlrhQ1kfzXNn7IdGYVHDAf/WzdW11JlkJ6U0s4JXoSLRw
A9WZmWr6QngDDHKe4Z8m487EITwdY3qV/8O07jUGy9oLFGuMvf2pnjqYPBxQbyb1dZqJurcXvXgG
UZiKZw4r/prlDFDwBYIqe5/D+dXHe6eBMlwnl57H63ie9O4x5/o91Iwb1Ke09ASy6u1ZpAjrwUFG
uai3VpVukxRfJ75oYfkpsbhx7xn9mzl9gION1g7VHwGGjvNT4muD5qQcBxr7nfG2Ta/KvaPouqQx
sf4z+cVvBdz1vvA72wre15O8ACk5KHdViM4+YI1Ke1F19dXSdllTMsuujsxL/TLu79qs27E1YIWe
72FS3h3riEJ1DPsPndTk6vSNcMni9iJgdDFHjqn7pJCpP2dLEDiqysThm+SciqufYErQuvlq/hvn
/oofTWxoV2dsQq2awsEewRTDYAUtpnZpZieN3dEEacfqc6VtRO8rvAuosHHqVimw+5yyxwGIy7FY
I7/GoOzyq49lm9V7V3bhXtqo5NGjgBa0PVra/AUqTB0ggm+/iJZwnXEtNGCpvmJettYog2wybGLG
sEVPNp8ymcmitAYHagMWuA1UAdzpSUHPrZGaM94oy2QgPdCl0ASpGKRKtRMZewuUhNQNNV1/S17R
SvoYWlyCWKnmigKf+Abf9BbH0o3Q25C4OPjdUReOFJTaY/EspBt9BR3WPhhUvOqxrSzqs9OU06pe
jZGOGpuqjHPOSLnnXlOyQZSQa2rpGz6CCzflWJQ5QtcuQSbE679L3yEq1iz+ACMKTFZy4acWRwBJ
Dm4Nckwz0vzmt5im596dxs+NUDNIohsxKZ9AcFTIYBDL+heP/PMWJl7sbsQDJpf3HNhEA6sIX3DE
iHHXUpLRXzKGVhi6aEgcyPCJxcz5JnO39cLEP1LwWkdJQvidrlX27HK3vYRkZdHnYRJDojyRwGB2
bD5bE3IlCbUNJZiud6PS7mNv3XH1RAVjCYLF8NNmOb3STHvpCNFU5A8pNYHVVaCqTWREDnKe+HES
nWU+pVg6SWyuZUE0n3Z0/DYZC5nKLT6XWDbuhnJU6ginPQFIHOtbEnFZoYcwytax3yoK1YfrvSx+
Q1xmyb+J6boSxO/TSpVswWKk2x0CaPGRgjI3aAgl/9VNCH6cLiw8NckZUMypQBA0QJ/osQ3sqBo+
B/z4smW6+OVx2N8iAuzFEoHUNE78C/wdJjFOvr4e6rsNO8NBa2tbh9m7IBeFnpX/ZzBlEZXCHioo
T5AmE9h3TDPwQ/3jviUsJcIqTaXHeqiOoRhjitADda7sXjql87Ary3NBSVJIrZ38l8WEkaBc1Zv5
FNevFXsD8rc19G+LNL3L/NpBwegiM9HY0TYTt2Y4JmMGtrIix7FeY2xSKK6ee6+hRqYyvZZ2qJw7
E/UcGmUILbPdBaJxfcWb9381TjlLRy9CgjJifzXZRmUgfdWhKSwklGmzQBv9BElCPmcEPNQb0Zkj
FqL9Ur2icB1CUvwG8S380BgC9vXiN6my0xMc79Ps17DvO3r48lzwCYZobXgFHLov5zrolg/dCs8R
jb0UHTgtZaKwESwwKTeTPEUGm5DWkpLYDrHaHlkchVzgLdNQDyTyVw2GoEY+pvNj0V8rLIgyyYdp
G0ndR46s1YdCFVvMLm22DRZregTgUZdmbg/rTU+/mlrZJ1hjZLRs9WxAqeZ6w55SDCkamQhf4TsD
lWdlfJHJ7nEFJfVwKfLuiqcAxabRVjyut0TngIP3HJ6XT+e81JqntrCZvJ8AeJzqlSxGBwAj2esS
KBginjzLDTeHnoF0ChcYI6Y0vA0aRU+ADspNtdmBgZswJmT4SET5SRFKEE8Ztlw+Y/71smlOC1fx
IjlnUb9jsnMkT53Oe2C1kQAEsuGSluwH6TlzdS04XQzFSSp+ZaQVqoB7mn3XxOtRmPPwpoBZUcYU
hbg7KoTmG8PVs+pAfijNnwDiqLdOo5Fk10NGDUummNlu6xe4vDB5LlQAQ9ILJ1LG40MfU/qcLiYc
OK3dMR9/SUbtZS2PU9HtjQJqSmx/6vl4Z5GFdJSTaELb8MbyvNWi5qLuiT9J8hVq6NyEd7ZGPq3w
BkYuAC6OKpauxHhL+ITM+KuCA1FQ91UyGCyX/fCpIbM3yMhkVOb7cs2weoUIfgOsH4U0uCWzdTAo
pmhVxqVAyN4abj3feCm/JGGwmEeLH75alVPmjRbgg9bN5F3EKUdQFG+yNYivITXkteiFPGhG8cr1
JqKDaPJbzfLC/NC0gbTVEMuOBPBnnfyCrKdOiNTgQxV/4/da/GZYqOSjs9DXxURzfzzOcelPah/Q
aKfak/lfBw6EG9O+2Kf68MCzdq9F0LUMf4o829xX3G8uWy9BHEfnGMuQtlKWzBmOi9rIwmnsezKs
olOnpy2XwCzMG1RyF9iiDLhIEOszAjWzMgHQOMJWArXV1V8rI8FJXqiUxGIke00KO55CZAkPVJfk
u6YGzErEP+/+ypQO7d8Zss4SASXXp6ssD18Jaz11DqKQnGK7N1XigETsqxka+OgqFDbmEXkakAor
K0eaIi8J8P7+MgqJBp5EUl9A5g5stvgxWzXQFnut34E4EJug4hFDdC0TaOJ1rxmmaUVIyLPzQ9Pa
q9N40EzAcbrpphlZf5RhC46tKAdpnr+Yc+u0vL6RNtxv3Yf8LCM2V4sJ+PD6DhSJq3q/g9IrbzQL
LbzEUnSvM/yPcQAozHjNBOssLVWwybh9rVMS+cuDaYGwWtJ/W/Ml+8pChHgSJNucaY9iVB7GXzkT
Q1NbiW0ghdLptwENZi/mfcHoc1KGb+srwVhZyG8a2l1IiStyR9/gDegV8ETzvvGj2MEBtS9Z/xCD
iDQHuC+CqRsuJUZr5QKjCBBHt6miITWraGw4gM+iObDecqxmu1nYH3QyK91dHg2+w4OAQrWFSKyA
DgD8MuO+TXqQq7gcFMvtmmBh2A+L5KzxdAxoGUtjE/eRqGjGEzBiC2LxYupBi7LyQ8aHanRGcUl4
Ccmul1MSmJNxnuPr1gk58zkBrogmHDpolog+JY3A3TGbUpcxtvvOSzzRHLCwvrKhchDuIDthlzm2
iLNDMbt1xieF89cuk+WRCtXbLPZv8WZmei2Sb32i/UoU6PjQTmUyncx4wjf6jSjraVUHyNF0o6Rz
tf0SWX44zedOek/X70vunvrHAq3D6R+l6JTFvJNJGbB/VSQyVXaIsjqmDMnF8m7J+bE1UQb1oyzs
rY6emqk6r4JxXsLGl0MDa3ay+rVYcKWZIDD1AcpGfou6Y2QBHJT1i1bN11WjNgVdKzv3JFOYaJ0X
Ip5xSzoPIjJ/a/2tQX8dCpooIcD2A46YNNu1qbyfprdWPtPrfJnm30Ex37L8Xs9g7GHsb/3H9auV
kQHlqG5xVG/5Y3JIrzmk64z7wH6LGXIvWhHC8dTrO4XI8P/r8n2rngSTikhOqSMSDK3v557DZyLe
UVNnhqhWnt2EF4oCCA2HTBq9iPq7/0hO39EF8przeX/CEn/SKUKeLYfZK1OYxp4sKNgmd2lmQhag
xWrjTZKkANe7b8320q4612PYFhlXvZbTMLXnCStSEV4YxaODVRfca3sGWQw53+vVeF/ceSb9iM4V
Ax2M9I77qIY3tnesAcwVnjV7ibJnr3WPMJzvdADcwn2tCd6SvGgFM1gwsRVuT3EojmJTHcVJOBbA
wd+YRiMKYAAffcX6FYw3vUFEKb6t4UXGKK7M0T495oSpaXeBmILJv9W5//JzxbeBL7hU7xVJy4QU
WsTkd0+yMdVkOkric4+ARJkRUinlnkS8DZzxifS6ECofwK7dsaAY3r3kWKSV31q6W5oZg9x0jCb1
UlcHRXkX9fpuEn0BDXeJwi6QfqMsMOv3dRqehjreJ3245ksZIEsa4n/SeF6f2FQXUCpjTdMec9SW
OSrZ0M48yxwEkyjQIjsfNNdaSw+4H59jj/HN6Cn/kg9tZx0GJo0VBeIzcLKBmQE2n64i7ivSwV3u
AplKno4gIg4S7c603dILt+Oo0a5Q4kfwjaOwazEk0X2mSQABY9IhwJIJyJe/8wSQGlhIB8yJIpSR
UNTgpM1HbSd56nVjcRIpkDPTJxUIvpEdKu1jRGmeWDz+GnguS0MMjHG7w1x2th4ZzsrzRCSowpz+
JyPkzjeBGQLvbVRcek3ztejnDXOol5cKR/OgqalieO2UYqeK7Z5bR0juNx1eNAJ5IfXNuduNXIAz
rgED7JCBMHu17xK4S/uOIGITpT7aB2J+KXHKt641IZdET54TvzJpVuzecMfOCfEq9Do1xTDYTYqC
NMwFiu5hFBpNzwqD5AJZz8JaNqDY5IlI+aByKEpH7IEOD/+6qqeno3EJIrmLs1iQqeWe/CQD9cOQ
L2+DWL+DZrqly7ugT+8KqLyZlMVMS6dG/gBjvsR5qKoxjobHIcFMFFM0BkEeOZ7GEmk4Rt1DHu2q
+in5nJjkcUaaVcr2Qo0InjfRjtCVmH3z5mMMvxa6tbgXNhIxajQZirlxYkaJJ1m/S4v1akUdJbBG
eZCinbJe9+Qvu0g/NKH7XoncArmBlaHdo9WeKT2CXJNM6j6u1dOslEG3kRE3Vhge2nZ8WSbDrdri
pSH4ZBGKnrpLhqlCo3YaiB3AYBKe9QWgclCQL4lSykmTY2JxfeFktEKwKQhP8AkC4MEBw3gfB5M6
yLaGt3Pzwqglg8bZWa8aNzZ5YOJ8knWGq//xAdM4vUmi1dv2W5o42vNGFNeIJ19A3Bnw4VM5UYXm
ceG8WqLUyqmLc4c2QDD19njAOypd658QsSKadK8JnWXtqARglloYlyV0wGQuDKRzv3OytThRvDiG
7QvzjtbQb2k/7cL0XYbqM+gSuYtTWSLiVH9CB9lBMX2t1vxs+CeqKsRT8yNVaNGiwRfrYMwmE/7w
FEupynwWm+IsweG4L9VPUr2J8wO24FmIxfN65bm0ToZf8d6UOgO4QkCe8akxoS5KnxH6AMsW7Aiy
5qk4mRKNFKN6lmfLtaxTzE3dfBUG1rTyrY7sFFZp/Jqoh0Q88slMqepLkNs0xY5r7knMcC3O4WSQ
FhFEFqYxmggpnpIMnNYKN+qfnIR5jbi5bABFYu+qfMV5soL2heQG/rIdggEyVaqanoLtl6uiK4DA
kS8TbmpZ787zbYL7tnQUy5F6jw/SCqTREB+bPX2B/FikFGdyPJMJt9WywC3DLWqs8kAaJomipKS9
VmP2D1zeu0HyLuOfbf8JWx73Z1o8NK755LclM+i6y0LSzpINnO6x7qpV9wRr7jImEcX8TjcPZXyM
JsBbd4daOgzbW0myPW0mUCd+iB5UKiSsH0p8E7s/TH/MTlX9LmDlGpKXgQ9koHALnzwlhznwSGAh
w0uff/dYB0MupD0jRgZ+hnVS+WEWvt4wvBlKhiNjL8pAKbFjlCTkf7CeJ/j5O2TqBJQhExcm8/Zw
6tDyp62floSa+QwZXHV/mO8dTtw74Bf4fjvxO8HnglmgyqunOvB9/Cbjf2SKnQ4XajlelnkKog1V
RqxeZ+S+xYE1X+FCJlUxcVPYZ5z+cZM1wJ5WeFtk1FwcH+XY+k11W1VnyxwsWFdrw5OMPlgp7FIi
h6y1ReFUslzJsjF8MBwNy2hI1t58rapfBSEq/9gM9Yz/cS2zGvn5xK2Y5BNj8eRiWvxsVubAH+OB
wv28E6E4W9PjnpTSHisYOTi6JdPqHJstNTZ4LEtgkIhL4aQE0IT6CeseINkiqzEZQRv5NVsSZMlR
QsQs8OX5ghUeC7BtgmKT6AwVlpbCXqwuMDKV4BqwlI81jE9LzWHU/E59AdedwW6XA6dGh9YYDBjU
cvDSZ+0hpjkB9EsEKhp+wVo39ixgEsakhLJ/LWU8ovhTqFR1IUQAK95b0h+3Qrzy3cMotzVYwxel
A5J2msxgRLSLDAQs0i3iSS9/eCUFgnAywxWSAkeRg9SQXyuj98dPHhJcBY5K8bH1X0MZtMLFTpUp
RKRPtMnjU4PtPNp83eyMlVB8LaAV6kIu9xovtYRfv+kusd7uCtHkxeewB9wg7bme8SKH3AdxoQ71
u6S2d6Pp3AwcFtSa0CAxCpFsFDt74qpqrbTIgVA09XsEG0UkxtOSyE0ax+IgWkn0o80+ep5MB2H0
acaKXa3rXs/uyfqoNIZF8eyFJmKcoromfle5qlwBS5EB3J8sR/qPV6sjCnwB9H8piRtCOzYpwgkF
zYlwTUa8UeJoy9yUC57/uGkO8/aB0ZstMZXRFSQAaDYgb0zIBzIxzsFd9BcgbHZSxKc8vama6mZq
zzqBZRXwR2uwk9ISYHJ0aPRdg3qdsoTIhWskzvb/mM3iyStVfUzbNfwBKTog+42VprdW/m8pbzLR
vajE+kUsgvtW7o+greZD35F/o98X4GP0LSiPRmcSxtM0JyEXEERqxsPniLtxgXdZxDTIOJ7ECvOv
RF3oLaYTLrlVGygPvU/2csrJl9HuP5NJPgtVS/b6OotC0PKJJ9ZdaOgvGfxW2XMQAI3o4xWNpq8c
oXZI6XBhb+MOLGb0vnXMQlRqKA4JSvMZspDDKYqKeOnABszNGwhOQd4a/XYvcbiYcYyXMYi8v3az
U6q7nH5GS0/vUdzcGmamS+SrDxgIAqtUorZMX1rAhOWxgDyDCeRYwnnqQOtWMjPDNQlKkEY1DRoh
qV+EXeS6W3whkSHrXgkYDvOOmHEixbkj4NxZVwUM5eKHOHf6+q8QrtSQOspANWovPpuoemBbvNGi
J+LsGWpG5y7qpYtlLE+zU7lJwI7ZSH5WwADiT1lK11WECbfCx9QzbKrJUzKNJwrvCzC1RL6pyXKr
5/GoYGLpaRlhXK9WONelB3XeL7z0zxxQrlwBJ/bqrDr31Bwn5qFNbggS3D0PGNVZL0U34SybZFgM
IoMqPpIftfFlsmE0Ba8For2pYM+sBYZHsPHAb6kmUY5yvFG+dVWF7Dok7cUyYBaS6y1hPh6UtfCI
abqTNh+zPnWNDoE56uwsxkNgYkyzirPG37ejgCtVrm2p3rrVzzXzqpTT7S+JFG58BAGUAlsuEF7a
QNq90DVOKYgwmQFnEJXOoi+Ii4cltg6I10exrY9PV8RbQtUVP6EfK5a/UpjWSPS+ndq2eOrR/AxX
7Vn3ylM1cayI1iNk8yHTZAvk/0Knc8ESCcsj3N9XCIbmzIrZU439Y/m2HmdHnYcPTGOLLgZUCHfa
aqfcgiIsJxKUR9b9ghuM9pTvAOouHbU0EySN8GsQmEXQjrvsO2fK5Uf3l+GMqJ25lXb/Y+w8liNH
0yz7KmmxDlRD/gDaumrh7nC41iSD3MAYFNBa4+nnICu7rapnFmNWaVmRQekO/PjEvefC8UK7zZRG
GRlSmTc1n9a9wFCWwh4YXjKvf1by6MlS+jsyKETbGKoWWkPULukAWt65Dc5BmOvLHrHcM01wi1sd
m9BIunyoz3HoS9zBG6ZQiAEXQ0d4jJZs2t96vbfM/t6ZwT0lVEq068C3t4necV8NSwqeiyFxNaQ3
KsplhcTOW0p2vstMBv3Rqhek/lBM28GzzHrSK5GJoS4lJGQt7QNZLJ5ZC1EhCUe7tKB2tO1335KT
ndaU0M/jhHSpQgEanmXdYuQIMAFRMzIBdhm4EoCcetRFkOdUWPkGg+wgPCihvNeD5NgvoU2WTiNl
eBE36TAuCmbV8z+mNmwymAW6ElJ6ivXI3T5wftVYEPnjrMts2ePikpA1NJOhugVEkNqMPRBMIfQy
q1+qh7q8tJasrRZGHO48DYN74DQVFM2K8JJ2OeIq5EpRcRFwutOkZO0jw/0wXHSye3jq0wICUvBh
thpizsHcwD5C3YnEXnA5s7NMyAQ/8KRCjkGic8bpOqEL8pKtt+/ycC/q+FDk+dEs1inJTgLWopF0
x7gsl3oBnwT63zSe5VjmJ+JXXIXzFidY2ja6FlDfxI+12Rk9y3kQaKkyZBwQj8W0NvADW1hIxwB3
Q5HixkI9T1evD9tobBc9pgz4gSwWGEUHwQM+w5AWX4YRHNWwPapoQXK0ID2IruCUkInY9iXiDeU4
SEzCq+cmt3HeVgd8uYRQBHt/dlnsatFs+0reJDbALrzWIUzBINp2uc1IT97Fq7hLWbiW5LsvAiZZ
41CdE806++AbjYEw3Ly8yHF78df/4x8EfSxN5lqx2qNU24fGpyBg3mHrwz4Wxk7Bz6Jtwm7a64kP
N3VWrWGQV184ODi6ys2A26wbyRUfl1LWbGmidrHW7Yz7yOAyKx5eP7Igszdm9MYGrkjaE/d1Pe8J
4otiyGezfEtn9HIRn0BhgtnzNZXRR7S3GlQDAv1pv5g1+UYLy4btjkQoAmVfgplcWxXcsADoNjKa
JyotD/mfDyyjYewFTMxAdCztDTaFE6MgBSxjyeA8s/ptABhP+6XH0EBksTe7vccUxKtuzUj6EE1Y
+btQeG5eK9TgUAT2VriNch8H9i+V9tSUn238hga3BTrKGn3hcMYW0CB9puFfKI5tEmj2GkvRojee
a8k812N2MqLh0M35ORU7vQTlqnkuYSIpdrAp5WqhAvOpMwCEwt5UNc0itqzsVfEm1nDpMSiX3qfh
pU7DWIKo5S2gKd7RaTkgbjSW8ejtbByAGNkKtk0gfy92c5FR75Y4AaXoOkE+ksxwY1nfTANMa0MT
t6npV2jMrA0be/djjNONUjEhBoJOQzWP3Ktmm0xiq80udq7pUkY5kcX7TGIJfQKPgZIFTbxGylxE
KZHLe8uICd3UlyPBwVnlHSTU1Vh/Q/TPKuvbGIlqB5hSlojciQ5xhatG4UnIDr9iFta3MSvVhjA9
OItg7Xt1q5CwZ+BK5/6SX4QkLQHluprEmAsYUVSPdPcpg0ZgNs1elUIK8xG2h81z5iUMWUkYDOh5
Y5I9aU5pkYFQXfqC7LYsuhN0uWBKTTCbffGZXHYAoKadFivbYtA35B/0WI2x38xTWzwzTT+uAZJP
PAuUyd4g6+HxQ4ugsB0WTMFN0Naxesj6lc96XhQrT0aWCOKD8sBN9g3/EtYR3O6EowavDNG9aEsL
opUnFBd9ca0cCYCYjRqFp/QaB/46NHh2rXW0ETJIAFMZXUQAhAxHhAw7YN+iLvjVh4t6ukh1t8/J
Qs6Se19ehTateIBCY/ytBS+00I7KRgW1LPMnx57VcspOzkEksFaoeCarX3l0uQnhPUprvKOMTPqU
m6LfpdopDj9oJjziMzTzMQfSYUxhHidHv/9Mq9PlU48usS3fZGhLbY4wlLFOryGzwuOjMkMXy5JO
JNWlA4+iML3JcX1AMoAEFI4gJyHG7gprMTuHjF3sgLALLhAxB2iF2pYyFMej+U4oWEjZ5bwQVb7A
YH0cGH0l+FtJrYvNDSuqRGDow1s7lRqXjAWLNFm3Fv69ftFlBVZ6LMTICsQI8jcM3IbgSCLijaPJ
jFBRgmOcWsch7U80xYVyrYxu1wDLifNFiRBmKj6mK+dzpegX2ZsINefQ/Mrrs4G7XDPX2NumC/bP
afztV6xYzdfYYnXOVhuBXkI/TzzpKmy1lT2TOBnyQtB3MGU7A8eShy530VTpwYiTo40JlI11yRWQ
M9+Nme9ms5PEWM8hmCbqBBPbWl5tdWHvyEnWECUmrbWKkGB56rPn7XBTH9G0Q8AoefCyrAhYbqA0
yJSRigAjvKdfIsm/wra/ZpnTZL1r809TfEHcW2YArCRiFi3rmLCFF2znU+ZoH7Vfnys8mPcZKD1E
O6tbhnA/zZjPSBcfYffoVItZXQc/d8lbL1EMUD0PB/xJC+sxMvOqllFfHmqM4jH6GXJPmZkSVhcx
JWfVxBhxKTPVKL0Nq9LE2PluFtnsGsq9i0rGlB2bMX4MiLUhFYSfGaZipRsXhXbSP9rY2htjww0M
5NxichHeGKXc2e5mBNTEFzEy2Wz1gz6yV9INDJTvcemdbCs6RwVSoUNKUtg8hsvbrW8HwH7s3WAA
EElIWyNqDV9M1hLWRa0Ak8ln6RKADVjdAsXcjKB8q0DdtHAlLdpLhfYyipEgT4E7wP9l+Wu2n0pz
8qu3AP2RDnW442sjuWlD1gOAk9KE9gpGNUEBmdCOmsdzV3Eq1aSuIR65mfbWp9GuCw1MY/s1k7M6
+DqhdifMAjBkw74o5Efsa7iU4TOAX34V4Q0caNQqgLijYTsqHsP6ZSoBhSOVOrvKUnVJI7esNARG
ZwGm0zQwYRpH5WbOj1BdmU35bpNulfpiOzVUHVjJCZF8kj7PkJdSQweoYVj95XF5dlqxHsw1MuwB
r8iQbmtVInbs5NWvLS6FfNVxEu6k6DiSd8o34yPUi4pauyw7N5N+yTAalIzbH8kARbHbU0LBlAg1
djvtuCGoaWsF1tbK2l1DcFOKesMkM2bEhgkOU5ohRiR80idFl9Rqrwq6R6UFhhIhhkcVGR2iUyOh
eiXBMpIjF0S4L5e4uPMji1qDWL6JWL5AKm6mzVaDtGSpbi5qmJwnSxy9qkOgFw04STziZVvhGPXT
qBNY+9616a9ShC9mZz7ZZvIAptl8lEM/T98dWj2HZKJV68srVZ23bAxsaxV59LlSdymZqkFUE9jD
Ez1idVojWqZkPqdK/6hlRFmD5nRddtf88saOvYan/BII2urGkROkZq+TdyJncT2yi/NPolKIQwmP
yQBySEHzkcnLzKfK7aEgGYhxgYp6ezmOjkV4zwnTmvYJzLd9FlWcEZE7FCNaVNNtcm7KutsIn6UT
oXAIxq1agt4z0ULiFy/I0UWeTzNE3Z+6KRgrFhoUKzPafTnp2XNJFEnkjuEtbvFFS1wxs7MQPUms
L2qTh/s3qqvEkhftgVdAa9z51DGZp6EmitXM6cd9V3x3vcEEBMuOhjqVgEzdeE70aCvptABzJ2yB
b03Ou/psj6/FrmKoS9YvUPtVSgCgEZPcQQ6TUvKN8Y/piPuE7sqLxqLWTbBhjYihKBRykROqQVND
bEJaiaU5QfBI7U1ERJNVrdohemR9ds8pKcmWnQORLmDRl1Ko4LGiYqOpbrN5atC5Zg02PPBcelb6
uW3jqgZKQ310eODgdmvhBvuH1i4PBnywKAjXZklNZYCAS0tILfw8YIFZOrsmIXuqijEj5ZFK3c0L
ju+xN6+QAhGAhczUhksbWCfICca5qN9k316F8i2D2ZMePTU8DoHAM9lROkYHn9o9rYCQ0dL1qbLU
kGSrzsAAiHEOLkOTy3MBimNkisiglmQvHVqmdulxeAGv8GtcIvIjCp5Y4oEtwkcMgWU9t8cxjjwT
WcDAk9h7i9m48LxEv7L0kW3TRqXftpZek4AJf/HAcQ2BTDmguVcWK7v8Vc16ajhJkALoUPHyYsdR
yugoN/Up0bF2FShoQGZW49qYKyWkHemMxnPNpjr4PJxT5SpIrB3efJ33FRFfbCJDI0YEQoml4ym5
z0aWvYE84BFEq6F9DC1nMTZwHavXintUnFrIzxxbFqHiVpete6BeNISaB4cdkjUqzYhOAc1o8FHH
R7JV0CQ5mvU9gCux0g0aaHZqtME0AGijMCwHE3QXkr3TReBKaxuNDrpLKcBG6Ca8fjEiC0O76Pbe
5rwLeRiIB0+74o0ZMSPyEI4vq4sZhqJTWajF3cuxzMjJLsE/jL4N2LfD6K9lSI1GhK10RUgeyPTE
RJizsEA7oX8x36EWKMGwqQa43d4lqTaehiX5qsv4zQCjVNBfdSc4ZHgFfIwTEtUIq7EijYAl/Z6h
GdSzDaoOvSpZCEokTNyIPfWJnmSjUV5SSb7WsMgFalM8eE25NVYVZI0//e8pFHPFWkdhtTWmYT/h
FK7lbjcmykYlWqJmYRw3IE9bVrQI+GiAWutGpGCkEwkoj2vMUuCXs+Zs0YVa7N+Tej0xXktq2wnY
00fzgHqkFpAzDhjt3ALlHkaYP8xMzedcZg9MC5a8h4ijrD7ZS1AmUs/1U2XTW6dJ+ZrYWUhK4yTY
7fBwab22HxHeMLYPsEaY1I2K9umNiK/DYV8NL1H0lKb2srI7xNzrQON7sF0qe8h38qkBWlLPsFXa
oyBRjrLAqd8tvavPpdpxTbK6zj5Ra+GRggrlpT1pe05qPfQq22mItuxHCZcEb8E2l34hScg2BtMP
bkev/cq8b0YUmCOChY5oGbwmgmh429sOay4wyJiMaPLfN6X56NpH4JZxtlRvOUbomlCdjju7SsYV
EOBVyxxSQxuk4c6kbqp3CQFbFbYAQA0T1gardFUE2uVLgjSc9C1YcBiKgAUCSVLi34F5gF0P1T7d
PMvpwn6gJ4HKvQvBiA+8LyO7er8YDn1NFgzcW4wQA+8IzV/2pAyyU7J5CsoEvhpl73UsQNwsSzQI
LMx6SFqkIozWSwggHycorb5pRI6sYrTlq5+5mzLWGCF7DlaNCnddJ6oLBgJctXRVbACXEdQ/KS7O
dfuszisNbE5dJzl64rCfzJRw1yW0ehW2XA6bT05hd2JfM1hnqAsskxWCKqeMdaTClVZc22I5SPqW
tIBaGbbPQGd6OnxuuBr5isA9zFQNpz9dT9VggEP/C59Rsr5tedjzexkkSEZMblGpQ8/SjknDdEo9
jaLEFRpuqvxRK+9UC+tPr7iX3PDl3qzPvd8c+yQ7RO0Rjxf2x6X5KOtm57fdVtj5IkHmp9MSEZTF
3CtHJmuHWLxy+kwD5FEqX9nvQbPhtW2IXmSU1kKVWzI+mVFDokAlPbVuLz86k3A5GCd+gZhKnqk1
huNF9yIndVhexd/NR1uZHLLeewyTxQBRXQzHQnRnFupSt88wq9TpFzKK9gnrbZGe2wGSdvCkytYF
MCY+Oo8BLJBYNayP47jEGcv2oYICgbMX1CkRVazO8B9zvg2IQTlffRnBI334oaupxmu4Wpobtmvg
8MS2XeH4KHW3kE8xF1HJfjTjv+NjdlD+uXOqIzi3CLBSLr9Go3AUHYgtd5lmCxzHdv4WM5ERNNlI
CpL2mvOn4sNmfdh8Zh95Io4zQGNUIADkD5bZLdsh/wBbiwPZFGCXDqpG3ZODdQIPQ01qdS4uQnsT
HBrTBSkqyQe54bKloIxafT1Chgv8diXhztGWcGU204iqW2bkwxDFF/hr6pUvXUZWD8h6VahQHvMb
PnwGQ7E81hDFW+4gIyml0GNUwGHtf/OTV+jwZCQuIboaMBV6z/o5rHZDnu0xLCt3n6xFi/l0fiyq
4aha3olrWQoP+nFP8bzUmS1UyrNfJywyAS45k2AZdkyNfZBpSzWZv7HkMeqOr8GBdeam+mWEwyYJ
pK1sMu4Ju3UU3Cw+nS1bzelYWU8QhApE7tiqmzkCEmLwe8pFocshk+Vi79n1so2uJo1irYw7hnEz
pCbbYSxRsqP2mWOtEBrip9AJfMdacqfrZPilrX/w22fA4y9eZxLDLsEwXw4hfEKtx2KKN1Xj95nq
ezuYtykMlzl4D6X9pafyC7DXKmewFCwVX3KN7mGzTe5Tae3RmUjmeGJRjPWUCSZ2WGCD3eAaLKWU
rl6CGhLsUjRHSm+svJqzMiZnuz0mHr6R7H3Kn3zSCvrxz00mJ6JHIJc0zxR1NlabKeCi7QkbJ40o
wXemVA6aHRyaOeIHsHoYmQaidAcLlUhDVMC4wy2/QxSFi9kp4Ib1LPcnDeKVbjmhXixD5eGBKAtm
fx2wCxe3aj8zA837LHPhpJTtCx7eRasp+1ZO9i0fpf+iYNODdDtJbIa5uUh0pNyXp7WocneE9Sek
emO9SflDvM1nRTyM+9KaDkF0YLGFP9Rp5mgtg8AtFGboZBIKQrKx+7tunlDMpHwQIui2aVxI7PM2
Fpv+cxluhTEd+lk7tZBQj1n9mwQwtNxqw6nj0+QrAoIU2BRWr8RYipYOg/D4JnhK8gfoOZ0h/hHB
VKMchrOZX0d7z504sftMuGQKXpXetJ3EPorydy8vR0VxR6a+tsprulMZ3Zb6GuSRg4gnoLXIU8cy
2Q+M4Kp2bXWT4WWhgQHTJp+qwgINgkwx2iTdy2im68iblmp053blrpDDbR2+TAF2Go0RuvSWNcGK
l7GWr2V2Cm0UwiAiOAsHdOARo2m/CllNA5gFkvjc9Xf0SSXgey/sTxOCPHxLFQVzm+5R4QOkijAx
YlS5oW6emuSsNig0XlKuzQbCHIGEVoKRS6sp6oiciO687f6TWhEOWJk7CtPwd8qI24ZM2EEmHGfI
Fo5b/djy9orx2Dfv3lfOycojfEkVtoBK01IOGVgY+IUlgFXxt9U8wRJCD8iGomxTN9ZIbUs/yabd
xBG5Cgg2iSnR/BuPvCF4Ejz8Wn51jYwA9ZNMQgFGUYOfW+3K9r3o9x5F1C+Lpqccq3WNqzSs2WzL
Hp4GNCbSAjCcZ+CfLnyQvqx4iKsYGQN8e1l00HDA9wxJ6FRhHiOIWtjGzYxDuO/GUyduufB3UW1s
8d4S6okg/gYvA6JUskRAM5wzOGHMg3zUXyPIRxF/dymL4mTBBhApACOhmLO/RMtJmi07vG4l8ywN
2GEV8rci9OWexyc8CpZjPRCfIR5nqJskrQoGW+RwAilrQNrOQD0z/G0GexxuC5RZVswcLQCRzBuR
U6H32ptGtaXNo0uGHYRxk3iiu3Ynb5oSF2lzMbXuCnrCQInhMRLFlt/gBBnprfPgPCGTmW/omyrz
HOUbf00FQyIqgPAxV3IhXLCR+mcEymkkr0iDQIqfvWopGH6BoVIUNETQBbjjkTtgapg2AmhLgVAP
33kUqowCX0i9QHqFAbrtadhMp89ooyEBGRkgLYMuK8c9ozsWkz301Qwv3Y4JVWeDUabKQ2dEwSM9
QrQdkjxLzJYSLgDlSdNxc3qfJEstYh0+EWfrP1kyfvedFt410jqCw48mX6fAP4R7vXyxcQ2IPltX
AWKIFO8HoSYB/z8b6U2wDhCjZCfitMpUBHbFscciompHqiRVf9M11CnYxiKngqEtFML7ANItWkSK
Q3e1Rt50onaHD8vRMP7MaQhbZF75i0DoNUF4h3DBhnXhma9qhKqOiX4XfjQke3qYdTLCgGkukPra
doXir3cq6znNdxgS3ICSDYNmjMIaBk/T7ziILPGaRtlB1KxUHookYCkuWYW1/UG9yUzwFDavOJLY
5sJOm8FvFdoa3n65P1hG6LTocVh3Khr0Xdvxs1OhUqdVu5j4vQtTmGaqV1SwBOExb/jdsylnlqj2
h1l9SXQ2hDTFvvWz+lnYqw60qR2c1EIsCoaYcGdaUhPTBZQaxoZT7t8kwntM4PV9ALUeZV+GnBkp
Lq0ME5BxZSMLHcFc9eNx3oFji0We4EKhm9PWsDXhDuXazFqEgTsDfyByP3Ok61S9el8U+g4/RlG8
5ryvpL/1NNSmZ6895EI6MUrkEq/zCfQMdDjpUzC4HbXNROAQQIdR5hDKCMWNYeDwoAXzlgRMX+Ai
1mOy6TUqXdRbtDCNjgsQWSFvra8pzMZGB3WX9EnUFLOg1s2JsLZn+w7MwL77RKGahsKJE3KBKDwh
xPLe83IP+7b5rvkf/Dm88DZ22/pWIsm2SQMIWIDG/ohcIOco+jReTRJhq5rNowJeRN9IFnrIkK0C
AWETgu7JPIypvY9ta4cnaxtwOT403u1eYYzPzKB91uaUAPDmFtIsDRgD98BkRdDOjYV+GnDKJ6jU
cv1Nah/lXrtY7D5n1JfG6yuFz4X2gmz5lLUy843uXS06sryI56uZl7N4RJWlMmwe7eKZWUZmR06p
gNDEvd2w9cWyZmULeaAuxKyZF86ovPPc2c53W998GxxO4XCAKAWhXHf7SSPlKb2hSTVq2IuFf6nk
YFNz8ylRu4VJgX3pVx6etYvBrdTzihjq3TJKXlNGNuYlVdX9fFqYwXRA1cCafFHgHaRbTeNywbho
nSs2CVbIoKRZCyMzUWRKgKKa2zfzDUcwO8/wjhcK+ZKRsvd1f12GZ89ioqSRIVV5/TkcrUfkg/No
E6o0D9D/o+09Bzo66hSdAKRM/7INdjvNamy/BQWdRqmXykyPvKvFFwz80Q3lionjbW5ec14AcyEH
9i6u0fb6TOZ5XMQUppVYx8mvWJZuNYfmyPbViq6RedA5aKvO0SgaMYbs5DkvoTN3OadZUKIZS6yr
oje4FDDShiyaJmLKFJbBit/BKFQZH8bMzz2OGeNiNBLRypzLeTiLc81FjlYKgO4y0FC2xh6rIb14
MziBjRA2hq1uo5oN5CymaodHzrHfMbXpnivpU5M+e+tBRAwZP6CSZPos4q7ijnaFg5kwxFbTjrQQ
awUfl9ylt0KXyLXTr8FTzs8Dtec4eQRQ41aGybKuoX/Rzmovgp8mkfF9KUw+60PZMrfXTyAQ9pZU
71NzYv/OHOTAOOMjUEkj4nWcmjLaNHQO95K4D89kVBKQaMlx6wklQVxFyU5UUoJlCcSTvrhU9KMy
W0qAvNhycyaKbQQ/gIFiXweO9CZzjGOllJnDoAcgdqT5Ewocu1YOqB/thaDcw7KlL9zWwGP3rYDB
Zte2LOqLyqZPaQxn8VHl1r6LsM3WTKAM+RI9H9JpWIBdQP+X63cKWSYFI8K0xjiJRViCFcJ+3pes
X2EblODzkKFlpukMpeLaM+B5of9KxJwe/Uhs0BEgfGxvfEx8UPwUdfLdaxCW26cAt1yK15MUhYAe
dEReF9K1mlStGqzgLjhJaXnurP7Se4SXE2o7+n1PcEbN3HnY5hkWKdXeyhRMArCQpFEYEQMI3Yoq
x96WW30wHloVPCRW2+xekAaiXRpPFfAgw5iOuoI2k36avOosRubOZWrER6BvpxGAsVK6VT66VmFi
faNQtAqW6j3ErF9qw8VtyJsRYfBH01tk1xpHUchHw2NUYWVH8KesG8qD4N6fb0HtEgkL6SR83zld
6CUgFYzjh/LITG7lZtb01LM2AwlvRYeGpiegizabhSQp22oQu1LyuYAJzEsAk1AR82QY9JVRMxhg
uwYZwU1fPAeMySFI6Sxxqc8aT+pZCmlQqz8VI8hF1CqF03tclKyeVORdSgkkoqrw7m5rr77IhMxP
R3kH9K4EyBmp/nmCEhJjAl4V2dl/zhs8dTkOdpILRbs17+agQc7L9hbGWpVNJMb7edyd4ehAZ6ei
aQJvXhG/JpZYX1cml+QgfptMtgu84SsPiHmLXj1uH5X6jNKxrcFz1swVnkFmFipUSYuim2wqfEV5
Tq1d8buqG8VyDeyDaYsxWP/2evmpKPyncRXmmKF9/ZwV8gmyXFdMu9A48DUptKZTy7PH+oppntKJ
RVn62dNVykG+ZnLrgVoi2DfATWgzUevhx9i2I31VQwgpYTUhamTIS7d4ZGNVg4iFfM1UjNsL9Iw6
Xn5ahZXmkibhgFHQP6TWAXbUsb5awb2ulirJWdaqk3kUmgGMwXKfdO0hJpElG47lIB8Lrzolb61y
C+ifjZUew4TDh97wc2v7Wl75fnQs73brofjjLGmWMki9ZqfG4IbVbOsFt5+EbfjhpDcMWYibN9sV
bouVnMJM5D/l4SZHVagO6QFtT4uxP5P6PU0YKk+MMA1B5sWNixJgcd+vwmC8jTC1pclV6GqI2FL8
OzJepNlhWjOYwgXKrlGXFKhbCCzs+BB48aFFvkLoIeZog615V7wGmMJaHMDt9Bt4EcQb6aYp0TXf
IwIgr8cCUN9B/eAd8bo3EwleiBTAZzRl1JdcaW6lo7KTKnaWkuwTKd/o09GDwTxFb+IKGYLFibwb
1oBJydQ8TRp+1FmIo5R70SP9WNjnlBy3Mscb3hGRtuSclPcVeqmcaGKmlp4qNrTA4glxgaIMK+ZP
GbNEPYHDCz/CxoGf+MmuL6Vdwgm+6l4TVmcUGlTtYpEl7UPL9tI7trajvjDD4FKkwW0YrXueyk85
273ROMelhvkDmIrtXZqImo8M6Lz55YHJYGwkIF5L5p2EnpLWmYmMiTioG5dcXhqMI5EeY05iBVt7
Eu/M5r2LjL2BA46Hq2djcrUYP8LPVr9H5RsslFsBZ+37w0soNUfR7xXlNQNFQqfU40UbGARMGyUg
L7YOGTVbDI5PpGxkZAnp1tkGrRMor168DsR0QikE4b9AhN+vrXtA6p6lMDvx4bO+StGmwwBcqzBS
wHxBxDH9q8KFYdoU2UN0k0hN+uQloQVtk4ynhOKWHqdX0Gxy/11vg4OmvIpUvQcIq+FmQjTZdCSx
WIufSRm1ZAhEOfKcJXHywHVzF969O9YgNV6EcTKkJ6+HaW0VjiT99kiO5g3FutVnAfGwvCLxvHdB
Py5c3q2YtEcFrjSvTJkZi5/k3MemWeUseOgvfdjxeKfQfiq0N4m4NNxx3rhrdCS5KrDa92z4Lppr
E2Sr9hSYGqCNZlVpF3n6jBw1hreMUq15As+tFeSGrOUqds2xdDdiZH2poMcDi6TixKyI93F+9uMU
EyUWVAiCl7TvNGH2qWGkwBjguRu3PwuRDiVjhIY7ltqI3WfCPzKxqN52keP+6vuSFTjKOHpju0SE
ZawkrCeqni1/BjnyLrvm6RlD8PRlb5d71S4Puw1NqCmAH+E0Mk3qzym9sWVXrxHTVvo7Q/efUQyg
fln4zpSIvWGq+yI6hxHzQcHkO79RJmslSHX9zfSyC5xdSKNDIxMfgUZWi6ut3WNB3xs46XuALUxn
0nkgCz2A/IryXutvtOTkJslBMaMi1xLRHya2jTb1WJElGrcvE3kuE2hl3sq2StayGJw0NorbEno0
86yighvOyeEtq+iokBiSS1eueztMLhpWlBS8yFStIxYNCYNFM9I3RbL4GRhe2ZYjaah5v41W1CRP
YS8ezZg+TH5SvM8r/8sPNtZE7hsJr8Gr0gInRcA/hax6mVfDyYs3VRhtMoNGnS2m3VaLqL0DtG1j
Ko/6yRTf4D5Q+vjrcM88B4TZSpr19z55jDta/y+Vkbjw5IM0kSdRHOwqRASEP5AXv0BuIONdY865
HPthVSJ2qCjQTC4AizgYeq5wHeHn5sLWSMTr2nhd1+Xyxx//8Y//+hj+0//KL0zw/Tz7I2vTSx5m
Tf33H6os//ij+Od/337+/YdBTIstC1nRVV01NV22Df7+4/0WZj4frvwssanZekMP4rGVCQ42wiG2
4LvpHoIACNkUNh/oRhD8+RyX6OjT1NrJ07jP2/RgCXGYZ0hEsQ57Cbe+Bouk4JKCl7vkZXMViTFT
ND51Mj2ugSIb6XAgnzUlZ9ADNzdf2r/yE26TC3Nsd0oAxxTfomo2zLzA5i41yTrUtUqKQrsbSjzW
s14bYmxGKAXQO8zaZUxPEwRsmOq12dLU9nwNCiARA5T156fYq22zg0tZwJSubfVu6ISOaQUud4Zr
i8qN5c4tj9NClDZ65vg0NJYzSBJnA7nI2B0hnHlYC5H/4OSQkQdLTvxUIzEaUEGJMsfcZ27QBfa9
if++XzO59deQOHDzrwpAkl6Bhy2qVwlzOJvwx9w4TYgmcwomNZWuIivuiNfQoiwp2Ctm0n5Vrgij
WCucwaykVij64iJ0J85e5Do7v0T2w6kbJjCvsokleXHvEorrSr17TFaIDjXVjdkpICv6jWVXwGYS
4iBwe6O2iMDx1a6hunAvib8iMY8Mr5Q45kFmmGobTpDuKViYuGGiQ44JzCgX26jpyG6aVxnaPtBG
J5ZYvrDxMWWb2BTei3h5D1dZ2l9y+RYZMzjXupSScek3/YaHG5BTZk+Ez8Ov9E2AtStzC9N4tSdE
eV1X8Hq/NgxvBeL9sI53eYYqGeosrXvJ0MLEiciuwsqCXWyk21UO2pdOHHNtcosK4/jnLfEf/3ZP
1H/eIx95MeKoCJr/9cd/HEPanzr/bv5r/rT/+bB//6R/nIuv7N5UX1/N8b343x/5b5/I1//r+6/e
m/d/+wPDh7CB1fpVjTcWWUnz33fv/JH/v3/5x9efX+UxFl9///GRt1kzfzU/zLMff/3VfLMrmvov
p8P89f/6y9N7yuehgvLT9+yP29fX9//1aV/vdfP3H5IilL8ZQlPJMEbSY3JY9F9//YX2N1MoQjXp
t1VhCL5VlldN8Pcf5t84dYTGf9ZNTdF1Q/vxR52381+Jv8maZVhcV7pmClWVzR///ev/dXj98535
fx9m87f/l7PM0g1TViwLVbhg+iRrKj/Dv55lkVy0WTtGxbXoJw+PX5XHtJlSo+f8S4lKMSGYtLp5
9uWH0VEMirgOpi6YsBWpEOYFLJNixIgEfRlgq5m1g2CDXzE+aTttLCOXX2U0XixvTMGa6lUzYj3P
lC629nkeY3uGWVLEg9NmsU5KS2xNQ/phRFVdmOirG1TOq59NXjeWHYTJVYsQwYG1FCQiWyW+2CRv
AzTslvCZknkJnrvIjlAYqmbzf9g7s+W2kS2LfhFuJMbMfOUkDqIkapZfEB4xzzO+vhfo27er7A5X
9Hu/MOyyXQJJIDPPOXuv3S3/JSgf9ZBgpzGyGfRY4Ts7bbTFyUpMi2bBGGLDqVRC4xdCMztW03Y1
ZspkOQAo8mxCjn8h2iQzDMpkNfHv+fuJ650HhgRrEWOLWjV6UJ+demx+iNyUzH0W8cgwpAmMapLU
ccOZromptZks8nLMmGPMUADzXhHerF5Sz+2/pBHx326WDWcOrrCW5WQ5lByxVRKz14RGtarKkS5W
JK3ph+MZcBbMxFksNE1avvzlFv5fNjhT/X5POI4yFXekFoob9O/3hNW0Rge3Jrsgx93lG6i934hu
jAZ03DfQYroNE989mmvEV1A4+g2T1z9fgWX+wxVw+//1rswBbY624gqMPQ3Y7MYjoSPaGlhENu2e
ebl5gzTeuR82xJLuF6kUy+XH/69pyCCWNW35wv9z4vltTTu0n9Ppb4vZ8vd/Lmam+peL/F0rpYTA
DKb4Yn6uZt6/PNPhUfaghZmOdkznP4uZI//FGYmFCmq87bpIy/+zmNnuvxxla8HqQyfVdrXzf1nM
frlxWcn46TT/l5VMuJZ0ltvqLwczWsLV3GplMa8gxydxPyarWOJ/hhFEyAwXKc9ua2k/c0SUuYQS
kFFZpp53IzvnTaFvtrrhqSYRfh6C700Vh/9wX/96gahYtOUoR2HGtjzQnnxIf73AeAh44gjkWymv
x/bpAJWQOd2yWJgpzqKSSEfLUFhoJrUF4nQMi/hrQ/n8FFXZdCiiBKKdHy4CjMk5Zs5MB4//CeHN
DdvTf77y/2UNWDaYv+wLkgsUkgaR55L6xnfnLWvEXz7KVCzbkbu0o/FofxQ4zucQDG/hNcSw1V0H
lq9GigVstGiV9zb7wj01U7bohVW6U0FB7ykkYXfunANfS35x03TvDHO6Lbpy+lRzzrLKD78ZrYuk
ifHY2uVzUNruCT0fg8MYF+RNq6cvFT2EMO38QwM/0CNRNMo3ttF096p5F47nPY/k4uykSM7SmdQJ
cTW5VHZAiEJW003iILWNcjDdoodx2Yzyh9Gq7gELH3VmrpDkIkcfnoy4oybD+Nj6ur60Xdxt//x5
Lrf/r5+nVjbbEk+OZXOH/v3znA2rNNG+Ih8iqRPzpVphQ2NqVqCcTJSMEb7qQ0w2dTvlJh0x93lC
Vb2PTROrNlqEi1Td+z9c0+/fsWkzS7KVx86/PDp/v6YqwTUV5RNy/MoBrlEbI+2S+bUc5/ZuaLGJ
s40FOLiIaCt/zLAH1nXaT5+yQrwVwEpXf74ca7ml/qesWm45h6WJtJbl6GNS2Pz9cuo8aro+g2VN
tVxuZRuG58yLh91A8xXEQ/HRjvhkbGYx5AoOHmWuk7U30ZhD6/ar8sNSvXmyk9g8Zol7KFzxoYZB
vztxQVHcFV/90vFO7UgUmQqydEMCt0XDKAG12TtYhjMGawM5SKfcTqLdn9+b+ftHrUxb8R6llixA
8pePOq9IIKJ72REZWr5i2YY8bqL57MPgS4HfZbTHfo+pfnpR/mcU9wkjPGkRVUUbOSvcevPny5G/
fdLKdIRUiFAsi+Xol5tRT6gwisbk5+ssR5LQm1tE5PnDlIjswTHjBz0GzuHPP/O3tc+0JFuANK3l
CdB80X//eqd+jmMWG2hzRf5iuAmLCXFByKkcHsV2wvE7+k4LvyDyESfnPWERtd5lFtk1ETyQNMhu
Uw7Sl8ox3y0z9A+hyWQs85TzD6u0tVzJX29ErtTigbBs9ibO33r5+P6y9uWTCUjEcZlnM74KEub9
1WgyxDR7AqpN1PiiNJqbaijtF6dINmOA98MboBfHXfdhLHKhvHGGEwGoHHsT/r6bJlgTFE9UkxGC
Bm3+TmT1o+oJEg6LhsG8Tu7HcnzVI+JgTtScNFuzeJscCGF//ho859cv3+TZcj0qCxoZYtm0//7u
IEFEI8fbcpXWiT4YlrwZWrt+wKhvnNoIO1k1SVL+rJzYyyK4VQagYZGX33GfW5flzwh6Kp4CuCWn
QhYhCSfonoewJJyybisMbhMOYDt8SgrvezfhoJE9QdEhVtRdVvdHI+oVWpZabbVRvPsaoYIBlnXw
h+a5h7M+J+PJT8X4ooVJ/sJtPTIyyxbYrtNRznvWHKx9DYGokjJ/ynz7zp9SPHw+seG2NbBvunhT
Q1F9XHeuBM4AgYxnI/OL2yKgSqgcPJp9l9vPGW4lHdgvKQLBXtgh6KZOrK5rXO3jJcznbEbFCyAb
ynN/VPTK43UJrVZbYXmoYFw8NUyTlZHrhWMa0GbU9psQ9B0TyEFlVdCYT+R8H/slikHP2pdFrBm4
V8Vd2YllSjPdOgluwLHvgWVNjdwG8UjkuTtitxnC4BzkXbueaoDCgh9+sBzbX7XRfcfOfTAGFZxL
61GbrX3uBAtiVGJtLmoajiU+vQO9phBCgxPf9T2CDRWJYtcvN9+4vLjzEumQNM+MYvvV7HviFjes
1+xMxyiPbW1Ye8dAnjPDSz2Vk/VueDZDwCw0SOGAN1Q5PiZIt9b315dq4QEaPgca2rKI3vS4GQlV
+s6h7Ji7GNWCT/gHi0tGyXHKPJ804qQaoBFZct0jM3i16g4JdiAOymIFsFxkA0SJI8Epkaq3zvei
t6sPiAExSHdEtoXgACUK4xSUCJaoprgdp2ad5F1xaeOPZiAAt7GGbvtzgXFNgmNRvtWXfJLV3i0W
ObZrbSJVme+BCknuyOv5Qjsbk5EJpycpc+tIMod9kD3AHNmS22BM6Tf4GPVFlWuCy1Mmu9zoaeFk
99rAJuHbTC6r/sNxOLXYGiFLIJrqRJ++vK2i6UtZ2N63LK+2+ODO1weBSj8gmGYfUgszvUrRlXML
tyaZI+J6EHJkJO+NgIgzyxhI6urNlzhwM/KJg3wNABUbd4zMM/AfZr7ChBRbwJiUue4pGThVgIbk
udRAyZcIKC9XFg0oApVzJ08OVg07RBMxRromZa1YznDXf1pJW14M5dt7MwiBm8XSYwRbvka6j5ld
ARgvKt+7KcT8HoT1fKyNtr8ZU27fCH37ca5w29s6cPlrgNvE5J5QkhfBkEAQ5mUKbfhWNWLGAOJL
gyzn6fqzRUtzNLP6inu4jW6MtAEzV6B56+xpiaobAVc5JebYwCPjU8IBUHn9wp7CkM9tPEyg/Ksc
OugJKLx3pFPwPbIU0FuYj9toiHGtFcwyVNH6++uJgXZIjv9ZOk/9nMH8AIvvuF5yniU5DDVhPPDU
C0DNGcFRodlY674Oj63dEa3c29kTE08UJkwukt49Xd9B0HVPMEN3NZSAc2Zgto88IR9oftO1Bmn1
ivqc2NzCHLe21X2NZxmumr4Gkcq2ci6r+dTlLhgKKyfuz0n0OghwzvjO1VacMLEJL7aksVnk2Zeg
cB20cNMH0aQHp6mnh66JgVEbJVEesAjDBiNMVdAfVGRLa1+kTHqZAMV+S9B2JOLHAHNC0mky1o1h
3tvZ6J802q29/zUg4vhQRqW8n73s6JcVwtvY+BT3/YA5VEIFhPZyn0zgywaxmDhHpr4BlOhGQDEY
RlBqSWAOH9dfNVk4vLpTTz//kAo5n6tW5XfOFCK+uW6PKiffsA3AjoUyZ5QwZ/2zDLAR23byUoqo
f+Tp+5DwNHbV0n+1I9rFsbSqnYM7ZS9cZoygHHy027xIs5g2dSQgN7tML3v6fnSD2Jjs8UvkOsg9
CBt4CpnxOb2jDzw27imqTCI2SvRL7XWDT4JjO2fGkdIIjFvuVlsj7dB0xiNZ2lFIdMOYL7iwEnxE
ORxElPyoshmFfjyBfI9og6PGBbETtI+J0b8KDkYHYpmsY5BkrC+MP8i2wSU6QI579WXyxW9Yylti
XQpiMXe9nZeHsIMg4Jd1+GQaEnHLeGySoif+rcGfeKzJtjjpzDd3oWNPnyLjfuyGO7/oHuom4yG3
Gtr1jhhx0mGjKqwQhdtS84SGiYF+qbi0F9CRRjKQRHJ4aFJcALHZ3FkCnEJAe27ft2qv6y75SDLj
boAr4cR2fs/QHlWLYd+5oq8vwFmHjZwkkXMp5mgHS60wMXbMmtxDv1d42PBhwuLNAKHb40Znmuyl
Iw9E9xC5+fQwc3DaKVHsY5Wj7TJVtKmYPB3LqAGaoPxjIAmzLqmTNmlgAtGOiwFWGia2ttyHclzj
SEvwvvMy2C4w9BbNUxGm4PksgMK2LkPQHSW6JHhwsxqJ2REkS7lJpLeZWw9nuLthg+eGF4i8CbiA
cSQ5TTWPbqDlDjpnFO8yA/tP4/f2SxaTR5nZ/n0ct5zsNDqexEHw2nc6eEmy9Uze1F0M2IvbUN8P
cdPfc21y17Tl/GSG0X1t9Pu+CJhVWfrLwOFprZaPqBnhG3hyRh9QIRKoGZcFdjifqiBLHt3OQdQv
wid3MPLVXOniQAIpxMMBTzJyivPglh39DtL4VOUjVaxT/CQmMKRosutbEXoxJhJiv10g7qJS9W0d
uF9D4oTvWtNgntY5T81QBJtymHDC4nmrcgQqpc7Mx7IlvivB2LHPPDgzft7htJskrKS0Gjnlucjy
bYBW1vK/9aRrYrhG38/IxDg2Lv+izPyKt4eMuGGVXY+h352SWBVvPNA7j5nYox+JZ13h6qv90iQC
rllWmzi4ZJHNfRDbLyphjJ2Wj+MIFG4W8qkLQizASzWAN8tdWwEk9WkoUT81/AhOMTNYug4C9VjN
r5lJWkBEpXhv+v38DZEUOXPyyNmGA28wATfLy3xTLG/dzoPHaWl49NhmzzNN6/VceXcq1vm9P/fP
ZtjjNonDAJudRhlmQwxNdwZtpjvPa9jv3Cnbln4bbeaeLBQ6Jrdm5Q87ql263kw1HueGuDjpDYQB
O/O7iqtvSjIXtmrN3dQXLbppr4YvCIOjr/AY1gmPrtl71sucjs22zaKXcezebawfasjz52bZjRrs
/MgHVaOnRySXSJoiNawsQaax6/jWoQv4uv5cR1h/H4LSy/OokIQjNWWt63nmL01i7dG/sM2cEjqK
mG4q9Cfd2D5S5YUoUsdPdjNWp9BQx4rsmA3kGuL0fFIUri8BCvKWWfql6eov1w88jIhNqEo8itZA
Um86/0Oz47eajsBd+i6Sy7ZYtX/tZ1lDJVIfJAylXDqtU0cHZ2uO/H2TyeZcwDN3eq+/gzDD9NuZ
xoc/f1rmbz8eyahH98/VtulJJX8pKVHGhdBE/XaVlK1aD2VEP10HUDCgDKxLIWrG14TRy0IFGEc1
Jt5uV6mbkImIpQu8bdKc951CKk4HhjDNKaSERJxx58eRuvnzxdq/fbXak0svRrtKmsL69WIDP3P6
NsbRE5kZh/PEG1fIG+YROC4jKaDTYfLI7N3eRG3QvwC7WKWzZb8tp5zbBGnVWvZYXK6HSJbMcDMP
ID2tLBkPunX0jTJctXaaYToOZf9tiBryd/ADHwwCbXdhI9yPWkIwVzUD5WaGzRCSfv3nt2j+/hY1
xa+jhUNnmrHcL53iwRjjMWPWhLCHE+U8slOuJ4PGktID8fMFiEp7uVsN2ZCOlxsEEAg/Pv3DVfza
FDS1dlxuDOXyY6Qpl67RXxoNYRdQTDjITMIaNVUHRRQjMRob4B7qUquU/fq6OcSzthgWadx+NgQd
d2zWofKqb/NkYZVHx/APd8Bv7arlwjwGk6g2NO2q65//5cJmPVlGzioK2juDoJiZt4WFiycYUFMQ
XfIEs/NrZ1oUfDnCxLSOnUPXQjPKpBOchbSLf/ikaOL/0pOxhOV4piTWwaY1zejz7x9VEBa51/i4
7qy4USgciQ1Yegx6bTE+3LijPxwrswPC7zTio1XlV6Fl/9R0WXfIdZojjgL2HNCAE2V8bK2ULPiw
6WCT4riZRxwKbppf8ngwz7rqia1xUa40qYWeWuhXGDjHpCvmVWBAS/L84nvUkFlajeqpqTBltFmQ
3V9b4N6nPhiRZxQaKsf1hOAazr5SrUvZbnp3cZjEGK4pr66FFvR0vEMuj8cchF9+Npd+nokjZcK6
joz6Ilv9wWf7mLa0ZQt4P9SayEhb3goipufEA0y+dBpqlPkXS72TTns96eFJxqhklOZzMAiscO3A
QXUp8ZhGfqnHiZxDt7Vfojx5KEqkJX6uBfEauNGjaidMCPTW8lIA+l3/uxbtQ/T2+eSuJJXGthzb
xfYxwpOp4XJsusjzV6Unx69O/qOhKvs+4AHC36lJZtXE1hRB0qJRZjnxNK7fuSsOU+xmb3zoDvVX
lIj28fpWhKH3vfKto2exXpguNUUUukiebbcE7KbLR7v3f6R+02JwhNSeG0W6GrSoHgGb0ObvAeY6
qMZ3KbrlXTbGHxVl0ffWNtcikSMQ6cxZOzG+3FENhGzo+tFLq+mzMxFVyNFUv/ljm66DOhufCTVp
SOnK28uUbeyRmtimfb8F5zu9BxMYWWskyU/MHjiF5R6axoCj23ImN1X+PGW0Puy52oeJoFvE821x
8OfE0NXbdDkEdRJhXyFx5RCZeF64/XYa4ukOHrvMGB9km45EpwmI8KWub1soRGRjJOMaPdBaLweA
BGPzM4Ogn7eNNMTOrHP7ZemD31Zeir+WlEYVh/pTUkScyMyvugQX0LWOgA64ZETiiz3W0egwmvCI
qgebg4eCx9ibhoNTx3e529SXiGYPDAMJwsIlckcW3CqhvdNWa/KQ0NAmt7D+WsGMe+nzObj7z+/a
zMF6H2O1NrTWD82EJWnoR/mqmo4HA0JaxEgcxRg/RBgQGWPsC9yo0yVpBEz4tPjuGUg8MYUHJ3e0
H6+V+0DRewyxBt16tIk35dxB+hCps3Oc4rO25nwTmYQmA64Yt0koQPZVs8KfTXhTnZnB5ufiOhNn
isPKfktsB3yYCg/9YAS34PstrJcLpYYdcHk+wUq7M4Ky3O/f3HK4GxOnfvDjHI1dbH3LmPs9hSmV
c9k6wZa64QbbvvuUEQ28U9r8VsXuM4U/mQ4xL6KI3qDjjLduxp1oTuLRN3pCjc2OqRUIvW0E8GbJ
Mzz3yy1QDwn5mrrmAGB64bOy2wZ2UTuROkaVd4rAW0Ivno+j04nb2ZEf/74TkCPdza4JBzDkJBFF
GOQsRBfl8t1icqptEPOFHrqDMMSZWKjsgV0nYwYw2Ag/Oh6eYA5uYqT4awzC7WMYNP2aPMxgMzvD
ZewCQJPLS0OW6jmgXGZUmFrI3bPoCfRClnn9E2QNSYG6SEmWw4qR0cG1m9K9yTvi3js54iKG9QXw
w6X4hE5HZa5mxi/XbdlrWSYG8rC93uh3wgBKer36bAYoUxXZ/vq7XN0lvl7Hy57p94e4VpBHLDm+
Kguc2exYm+tSOw8+JP7aRJ1Fn+7YyyElep7eq/LuUhsjc2gIc1e70C2u5XEm6bR2iuiL62odTmR9
5nb1gMrKQ3WxoBv4IBulYJLzbWOkJKnOxos2F/EpWs5nVaguwl0o/RC3eXhg75ZTtfUMBpAicWaW
LSIYcrsm2hU0btsS3DsyXAOk70H1SqetCJzkzml6HvfA/ezOrfVCIlN2N83yM2SY8FQLO13RY5dn
i2fkbGMi3FkCPhbKPf+U+rN/cuvO3BI4Z29Snyj2EHLIvnUT8ovpkWysJgDOm7jNpkUGtE/TERaL
MMKd0UQT4B4VP+aFpAy5HkauJ/WlmxOltkGIgT3fMF4qP0rJmjbXnYd9gOQwFQbQDkaehKqdGmjF
wTIfsJ+EaR/Rz1Q3lXTzo2NCTumK6VPu0KuZAH8YILK2BomZaLWTz4L+9naEaXmTlsmrO/jWViXa
3uA7TLDSgEPJmapCRbLvr4ekcIjNfWRV6NyGBsj5PKPBBH7osMeSNFWqi43snnCv4atNtU4kLhSX
2qPQdlIcyb7yxcWiBbjrQRPe6jTGJbxUmIjuko1m+JlOKv1qTLiHSfgJ9tfORmOH3QYEpLjVZfdu
efD0pFsSRI9x9a0X70E13o1NiPu2z76oJJy+p+Pz1PfPmGTbz0aM1yL/lpeMAEWV11vjukjYxDXH
TpQ3H+2EpzU1m/yhlkgQc4/omFIwCJtHb43kTL97nf047eNq9B+tMgONEkTWvJ8qD5U6V9Xxvk8m
yUJhALOlDoz6lsMttgKLGDzsIF+lk6pjYw+kAVO4FY1FN6bru1MfiQCIY7mmXJfbxquDp6klmJs9
YP7I4+AZ3ZQJL+riTHZ/w8wBfITGuYFMFAplvyfZDrf5NOwFz8plYiNmmyibapcu+5iV9u1NVkFp
i4HUJ270JuzmMAkGkflgmifSniVxYh7NKZcciix2elIkHUTo1fB5ZimksUoCg5W7IsVGCSsXE0Zb
mQ08VAY6DkTYFLlp1fT9XgwF+i0bmccaSwHHCV0xEBqcH2mfnFsLd2zAuHGH2zgwVxZM1CEdCvxI
WXHXeDjaI0sEHbZ+WJHXkqAOHfoHnIR39NNITA4MHLnL6haQ2TaFHcNNDqtoYUnFmlJV3+etc+Ib
vhmGuXiLigDCOw/mqgkw+NvelDx2vn4b06T/QCIXgqaQ4bMlSROwC1JeBP0xp9LhU1H61aXybgzj
R2Au2do5B1KGpXIDVQz1sSgG4IGkn19bJnH6Kr0c+/wky4+0BLiT5WZ+bBuF2Dwjf6lyp/Ah9xOG
QHUxrw3Wu0OfdeGehHWo2OBBlk8yK6Cjyg4Pa7IsJt1yaZ1uadSlb8bopMfOHcZzSM5QLcFCWG5z
NPqh+shoQF/nb6YNFNmbPQjKJkDJQPfDIQ9jFpdEAmpJKpofjkg+Zg4NO05peClqSXL7cqopoQkV
oqtu/1x2OcgRf68mqCQcpmQUX1L92rywnCwh6RdRfh8VHF9dyxmXKpUDVoK10Lj2uPq6m28McyEv
4Wj11GQfWMmm07kZ3e4LmTPV69zhORnIB13XWeZAdALxN8h3EaPlhl8cfG5Fvg2dtTma8+3Y1z0k
+VLh9vC8HR7h9qQyiBG0xtWqVl4LZZzfplb/7z+gRsY0bLavXYU4PulMIhBC37p1usrY4X8kmpbU
ym3UWglTByhwRZM+lyN43qEK8+eh0vGe4FFD4OC2l/3BXF5o607bUQIG0B4TKmqe6m4qdP9gZSV2
SQeuEMakT5HsvhOluEg9OKE6qV1d7CkUi75nN6OgPP/PS5TFqKwmUd30S4vL1vOAAwqZ5UGj48gP
TjfJr3owAUtOHRaINiFNERpaI5XzUnUEZUHZuSEaESPPUtW5htLkYMwJ/IHIHFfmeCJOkDTlpWuT
846igPV71nO/971GrUvZmc8FMleSgKYHMyxsNhBuQj0IC6ctXbTcyz5nSePfXV/wHQANBe06iJqo
TXLXYQL/98fDFOuzqoYajigrgFuFZJnI4ZBNEAF7PX1yVezBuWFj8PBr4Q/cum3ZPGty5h/I4TK+
urUA8m/5xaXo3fFkwSFdGV0JZhK9yv7aymMqRad/PGdZHZ0A4H+fSsJJpzD+mgxsUZ1jpfcgD8Kf
YyH64XdM+pbCe3wtMnJMAhfLzHLemUfh4YwFTJQBXxl0mW14yupbX9b1Udbj3rVv+9QxPjU9cAaZ
JkC3pyFF7t8+y1jq19yN3t1RlQdRMBxmpEkfVWOUsogSQdNbvXX1KIkhldw3mQbFQmuLoN9o3se6
YUZ1nX9+C7SX/+zuYVCcyKWABdUgHobJUw7nZpmlF92EdboQzpOOS4suh07uFICA66SMinrjOeCc
/A6OBGgM6yV3sfzNsd8dGCV8Gcc2OYbW0NzPgqVT5zPMXKPZxn2XXOi+zxP9XaO3prey7m50XCws
wH6kDieBzMzcrz1L5MrV/z4bT5qEh2tBFQ4wSNEsQsIpUgmIevkZUdobRxbEMxSo79pLB3LZCCQq
ksPPWXIyzMNTqbz3ORoRc4XmD6C7uFaCGj2FgKkutEa8LKQgpo/EpyQQBjQ9fsWQywBME2HMSSxA
hyLDUDyF/Y41O7nTtdp3BKRvLWNuTsLFouwarfvEaRaoWDKxaBa1e5mi0X5z2/olbaOJ7c10b1zD
f0oM33gTo/8uE+NJh9n8qXbt0xglES6wxDxGERV0nQiSLihMC4dSd+aUce83In8wJpdk+PplRjr1
XTDe7vMJia3JRMNoI/Udzzd8Bh/aqRc9jGOjn416oyVYhblu5u3QBt1uMGLmNrTsGNoCe+piofZu
nJPjNmuA44I+NYq9reHi1LfqCV6CrUkS1DBroHEO60H5Jjfd1G5sGogb2wfNlyS9R+c/U7smrnJy
CEZadthtgHH1NgKi/VWFkYGPXRm5Eewdp/Fw0kvvxnXIL5PLM5zWuzSHN00YjDCm9yRrkP55w2uc
LOrQehgFSTLJQ6fwTVzb6Z0kHnPOGCT5oPwDN5ke9OyOD7QlWlzbPnGy8edyrNtHT+QNoQHuY53A
j2iSTq46YSgqzdkiB+K62TZV07KpUSQ1PGPn668iyzpX+Ix+nijssQINYkPdGMV6TgK9xXMVkoEg
g4d0BLBXWBkDr+W3kY0svCzy/mDio0IXQYRtOLTPznKfCAOwW5CRhIZ+tKfGxXHHobV6mMiGWydi
OoS1bJ8L2/0ygbJfearxLwIcbOUa1Va0NurqvKwPdY5UtoAqIwStCJ95s6vHPX2c+C7qOlSbdfJe
eG1wZqQPgcbtbGzymfnaDlvbico3K6x2UCUgQcW+usNmLTcjg9dnn3l4WcYv1839+oLHex1U8sxF
hOdeNv1zGGTdyogyRkaWfqOgSQ+EXnKAI/ynXftkLFtOEN1MHfK+ZMA2UDFVH82QCAoZ+fSgIvMW
v4Kxkc4AYcc2bXyoBquh1ROcoUmOiVwTsYIxNhcQ4MWajXyB7aHGCYonqzFKvO6EcNoYe/OJeFuc
uatWj+qYcnJbTU6IOwKu7aM5vdW+5aB9GIKNpRDlYIG4RUA1bXMBq1ONCRlj0YgFPZnTezM0NmbT
20cqDuzoXsGjrkpC+maX4WCTEmWF9eJRLhD3IqiSTcHgbxUQE3HXw8TAHoasLIaBc0ffrL11fA2d
G645iUDzZ87vq7rXzUfteezOHoTRggzowBXlKUbqQh594X0zLRtutCHhz9ht8YzIDSbIGZth9M4m
nG8ggYbHJk/id8e1dk5MW16A2L82mEYykTnQTf5agNnedFDCHqolgCOmAIUMIwE7ZdWHRdtjG1SP
VTFmm1DEimeidY89ZMnr3IdcPSjuscdbAYcxGaZ6Sco03uYJAfVe1nxpzBm9h+UZMGRpFa2GRY/r
JOIHkfLVsR2Ho3aT4Y5dCcInopNKB97ZsLrXOOejAQRbrOfBtO4zF+KMGFlb1uBLJrLQAOaMYmL4
jnB597M+TxnbUVTDdya/dNO7gz5OVvjUX5/ggfPMCkFYhKM8qm8K8C/n669Q2PAI1i3ou7A9eVRs
byNBKlUXTjvZ+PGO+Yk+h7Pnt4fWdcmakrb9gI7nprSC/myZ2rvT5FulbgDXUSfvQGzsFw5lM+yR
8M3O/UsJIqBhiyA+L3LiS7QchqUBjzjQ7ks/gFSttBs/Xl8aAp8xKZoP19+1FQi3MWreKxHKTWFC
FRimmBRYzaAI06Rr7n7+Po+LmYTy7lMxYKEddPPGZuBjYBWtZkSMQJ66+R69knF//VVV+cZmzIlE
75Ak3PgzhQO2JfdpUBwLhkzPwE4RxE0p1KF8MN4h4AbrrI0MfzU7kLE8EDoJtD2xvFuLpM1HSOk/
93qeI4YMI8kTEmhPWQ6K+/u/R4XXHdmbiFgo2KEYcF6PB5WPrGkcp0czbbIHa0oRFRUPg+3bxCZa
/kX6vnwwq6cuJ7UiGDUiumV1qU2GVbIJs2PKtrUXpIOtW26So+XjEr5+gvmAydEsPRx7Ct5N4X9v
U6qSmKd5nEgjksVM1IgRANhYxHKt60FsmYBmeB2Sh7kXG6eZ1d7MTX9tN+CbQLy5F6lb9wLlsVxJ
vKNUQKY+JH0Z7BBrrCDLwHqPKkJAEajcOQQ6NGmst4Oo0o3TGcnZbl0L3EL8zoioubSjBLHjcSKF
xO4+2V1xFL5iFZshCeTx9Clepv7XF+iMp7jtlgxKzLYiCLybxrLhcsnqMjgCC2fgOuf+zTSL8tVU
/qZq8+EezOONZ3fh07AUhO4Et7nDgHlfOVrdVxqalySG22p8zPGLlsddttmE1ivHPGKWAt3B3lle
rLKo97a10Bvn6diNd0UTVJyHZriPRGBryp5lyAX7nqi1F7SspAsrgauxJLwGAnfubGv+bEWhf+dI
g0yHa9t66XT2rWxvwx8j/IZTNyb9yasMhfTB/dKhPD3Vpuucsk6tSisTl95M94HxaEUwRfCaMyoa
3NP1BYvVZ3dQJaullU3HAuf29Y673oB2hqwCCF18CD3FSlJwMyHvDrdmQyBc3LGHloZbPWYqWuyj
WI5tkruiuIWxYEbT3fVXqiSbkXMT3bCxWl0Xg+uLSX7VlrlJsTEBM8UqrM5D1w93fdN96HZOnyo2
K443LUQ7lpdKJvcpSCFZJv5xCqJvP3WW/0XUeS3HjaTd9okQASBhb6uAcmTRSiTFGwRdw7sEMmGe
/l/gnIhz0zFSa9RSFZD5mb3XhooE7HerTtC71HE5A0QbSP/ZDYO/HEq7Y6ghodLIxobWrcMpLoZU
/2F3n90oGw+/2XxgNHDettJqrzAB7AWbqmgqmP/YQQGIXZInoJv5TYxmEBGUsd77sA6IKa0nJIv8
y3xJiCHNaMwS6dPwrp1+TQzL3LfBSib09kMkT6DAcZFVHZPIplLzE1/lTbHtjde0NJiyrL+mbTJx
taNu+mp8bSDd/NFZMp+mTHRH363FC0aN29GspkNRNdQf+95C2rqTJadumWY/3lT87drQfw81q/Ix
F3DL8xS+GvcotN9i3vWbnuT//RCNxO8PySr0T6Jnqiiod51c+f9CWVpsM3Prbq4a/bhO+jMZvTyu
6fUOhV02D52EjhgqbO+/PwyEeM4dt7v2JsKvRdEMw2wiuKlIeao0eepjiUHZwXgd15twxi5y+FTl
SovJcKfrneZYssXShRrI5lucp7mqnScW8G/GMpMpuv3UsKZkWKHd3OUKPPLvH166E4yUBnTm7w9b
eFrosg2ShBsscrlLG+yM6JNWWO7+ioIpA0Cb1iFTW1nTm6ETa2032AkW4n+ScfQeuVz3vz/K67X8
wwA8JNVL+Q7Y73BFwME06T5t8q8QZQJyCh7QoUvUZVrtu3VZwRHb3ndRe9C48h/DavSTF7Cwrvsh
uWlreVlEmz33ZnEawnULDPtZSmBf62+Rl1uTtw8pOzgXRzLNTM6F34M7Xbl+Gg6b3cJYa/d7ZeY9
kc8UNc3/FpnVqt1bePtUWhzXKl/e+oqkwXbKnBMjveVtJmp7cTtJwFj6x53r9OrRgEM6kca/2pvh
G6pF37dykTTyADmHgpa1ZSF0yvusjquFG2M07fwtTef7ajHI6pgmoiy9MryFFcIfPCyHD9yct33d
LH/VoEifywI2O3CNfgsZBn3ykcq7AbfC5zpAfu6CZbz8nrUYGeha3WqMAWfUPtHo//8fgqXGvrM+
XDUaXOCM9Hh/j6tl1n9lBS9wDslHmd0cb7zPbwoJ8/CrNU4px7jZ8G421r+V+VSUef5EaOvg/XG2
AHifnBAeLWAXYUMq9Nr9JzL5xyy84dkuhwdPZcgodZc95r2jSTboBV61XDz0+czCuckI9ljL/70B
1fZWDKnqrw4LHCVSGPBCX1fPEw9eVjsPqDbBFDU+2BAYsw537BvZdn249uf/3aU5/rcyWdqrmmiF
CIpL+r0thq9x3nLiVGbW+9ZiOGFYWyBo+ppvSjlvJJZtzoIAlGbf7wjusW7rhTVPL5K3mTZ5J3Mi
bNx8ag9TMt6P237eyyvI2gNq9M4jVyOoHjOSQY++0UuoMQbt5TZqqhadRguHMqRT5plj4UHwsRC0
UEIRabzNgHxEG5GwMaKsBI+e/RBWrgMzr3fn8AdO2OJEgZb9wSt8/9Y07/3JBvoiSW9Slv5D7W0+
ZbI9pWlgX38P5sVPjP3UVPVJIPDDv2Te/har3dAAQp2CR4aPEyufnKC2rdfi82LzCi0ee1n4wKOo
Iq9eYPv82mrMISgfp+30mbmPzu2ylZHuMw5PeZIT8+elIPCuhknnLP2V1j15tFOreRDTtGvQpTG1
MEjz2+QFwsenmHTjY912OFrySX5URX5uwdZA8y66fePov0vZqUexcqMbCrW0V4s900CH3Jf5VCt4
hoUOxYPYAqr0Ot8h5n1rFIl4xrxi7EkaMirslKT5hOzHBn9SuP289hg8sEA6//6q358qFnKBypSd
O9eWQpI80/3OlvM0hvdpErJpd5hYp1V/J9mrH1Emp/tf4f5v/ZR7+C+sokHjT9Civa3LJ5N6q12E
sf9f076N33+XMc6inLvtWNxRfHJM+WsXrfVivvq2+28tWhYyVinv3BQ6V7PK9lqjX4xXxObx77QV
bq7bJky/ec3gbSrvkGAlItANVnHfswNueOI0wA8WgT0kb0Yf0aRBsldUpb+S+UyP2amYivdkIPRw
Wbx8P2YiOffMu/ZJxeDFHSvqRC//IjeteEoaCCD4+h5GRJqXWfbTVU7IJZkCH/hkP5oKrVExVGv0
O6Afu+7+V/tomIBhJ8tp0TZSDOMgW+5MpM/cRnV6oezBCOGpR7qj/7KSPUqCiPNo22RblZZFgF31
KWFS7/zOyj6dZmG/xt3I7v2lofbcN2BXL02Jo7CpeD8sV3Kd5Ix4mdwRDdNni3Flqg3aaK0/WqU1
ic44Q2qdXmoXVpHvfmpvcQ9FaT2Ru8BkL2O/M3rs/pbslgnRIVkSfQrDjPEPQRFNYM5HpdGIN+la
REGbvSGGLEPn3gwgAIXoK1dhFjgNSGhmgv8QCr5KZvDQpXfdAH67nfxTTXe/127nxhC+8jgM8dg4
3BQJLO1nvUwEsxhYBVy7A4NbwyDME3BoxNrMpHFhdsiZSGUkcyymvR4aA3JhmH9kHQtwVOeP0pNQ
hUof8Ktm52Gb7P/bzP5HSYpwhnA+N5NECwLaFsFTcB7rcQu9Nt7YZ6BzCOwTeATznAJdNOhTkaKT
D2TSunuhEbFgTmHBGHy01JTzBCtOivGS2E0bT3lxGSrJTLGpvq2O+mot/0qT4bBgABwjvJlZX31l
ExEAKxA5d3a3hxI8dtkNoB4CFaspiHqzmx8YNxG4Pv5l1fpGYMh7PgPnKoy4Es2Az9JifKi/huSn
CefHJFdfqZgIbx8bQrCbPOLJqS/pcO+ZSXtIAJcxAQ4he6+bzyAxQtor9yczptjjO+yX7CSRvzEn
ae5qoFxV9TZOc3IYCZIAzVb4yPJLlyErLuPVWP4jSrAjKcUntDQg+aWAF6OkOd94xtNaECSkLTw9
DRApztmg30mDMIghrMB95lCrnVQ9BbYPRjWjE0Q31O5nyZJlXuqcq75ObgY3JO4MxeDO7/O/25z9
1iNTPFJsCVLGQIHwCDuElCEClB5dyJxXhya0uFwy5J/W+mjznFV5Ens9VItRc8qYE4HHmJEtUZLu
IZ/moA4jIbJHnZOSPJtfrRN8NYZcImQ7gGkhWcUlddi6aj/KWf/7JvyKxMdJLOa4qQ2P9S+ZScGT
HCDqGNL4KMw6RhdHd574H61XOxHzNnsfEOdiKgquaVi+w8FzY1xXFungXC6zZl6VDaQtQGiLki3Z
i8DQTYca+BdvPq1ueCPHEFXJ6pfn1J//VlUDksijim25GtBSdCEmksZOQqRuOXkqE4QnC4B0tfwk
pG4vFfNGPBT71HYZbhorHoLEubEUl7HnOtO1OafGXO1Cg6gNHhuylFytHhJXnYNsU43X+Pk0djUf
UAc8PrhSZsHqODVQzzD9esbRUt2GRXMcDdVTOrGZsbELqbUtif0h7MqilIlIv0CDXBE+3l1LewJo
1SA0X4byDBONoxNphdUbz0vX3U5hfs774TKkHE9d73Y73O1PI39hBL2cDHYvAYXl+clw1L3Zhuoi
6jN6FIbo2FYLfPTD6OFfcAmh/26ttGY2N3MGmXVPDCGf2OQ5y8FiMrWa7rcbZIT1IsDcLYwzOanI
BgMiIPYm2Cbwbv2pTPxnKsAewnj31XoeuswJMYvtyQdLvSQmULqsRHAyGtUdosH3wJw2K03+oGqr
QNef8HUabFLgq67oDENg6n5asU9i9rrW32EfkAscPDVdRrzQmhFcNUGXgr6yZ1EyqP5GQR2vyH5b
mqw/17PAmlbTkWsH9pkoQKyO6bOB4wthZPGyDEgidepUZ+n1+UGy4oiV9F9Rxvv3Lt/5ioBlUqQ+
8Y03R68r/utmXcW+lyMe7ucDVVl4DgOsskVPADGqEiykxdEpTM7vGQWqUORDlOI5S1pGVRZTCpQT
ERt9tQ/dgSQqlYsI+QbBC/MnQ5/rWrXtwc88NKapSok6Q8sxNR04U9TzbkIN2mTDsVl4XdfwKcsY
2JnTZYEFDFYdQDHDz3vOLPPo8AXZ9mrtzHX6tjFd0LMNJHXP9k/FUjoqSpSZrdFcbRdhH0PpDlK+
NR7SNofClcxePPafid+1W+/DFE9hQ23Zu+6cAFaetYTVfspY2NCa1uxFIKOBUziaFVOulm1QVGPU
3HW+gT1Ts/hPUq13oeUT0ONIoLYQ949J0KfM+pjGps0qIr8b76qRlyBxmg0OfiB0buP1eUYNjayk
qV+mwTpUpNp0aXGSQeNHOgEs5ZXxkrcQu2rESyhogn2d54Q6lLs+/c8Y0AYkC2V7yoEU9ZMtDwKc
KZqSYIuZjh0IPru0eDNzbmNpW0duQLVb0Kk953L8hz3v3hfem+umL8iou/swqIFM8OBQLxNRCvnC
mxENZv9MFr87doGfAs7xftjQt45bnrPUcx8L/aE5rCLZyo/aqtJdDTAow6MYd7n+aiYb8ZGYuWPV
tvaw1j95yjijCPPYDZqnelEGLR642YLgmGlALQR2bzfn0j55cnjxoXELAcFjTu6BsS2RV7FTdrzV
jrwGfTEj+DwqxrGJC+dbaAoMauQkyuCqWiJny1VyyXKRAKhWKFpUavy4cgvuSKw71IkNMQh3kjb4
hFmp2jXpC3/tG8c2yVYqaF1WhqJM7dRKCzc1suEryu2IsV24twBH8oqiB7O4oZEA2D0rE2oOjJ6z
CzhEK75a1giYhl1YnVkN55/7bQFNdkzn8VwDxNiPRfGJJAu1L2EwcxJ+IOdBtedBjd8g9z1xrLXm
QB2qFOXKh5tTxAWeL2nWvwJfvvLkP7Pdr2ILTQnC0gw3ymQ6D7IiGQ2YUFNjz0MhiJt0Gd8nKqxj
QCfJXJJrFFmU0FAM2yR/8AJNMFbXkccLWDpmFQ/9fgGclyW1dYdCHklQ/6dbCaxEUxLPwn2wyulG
IJH/0zQD8QQAqO0l+EDiFGdDEAlz/M7GjKeaLsYgP5RH7BlbLOGVCda/ufOcXdmQdO5VNpV4SYIT
+i30TKQEZkM17oOBfDijoNyHsMk8vyV/vp6JqWtYUo4FS2yikKyq60AZ+99atv/MaQa/Ttq3IdUU
2yaaySlQ9mlisojzcLzF4p1s3PAk9F5/QVTOUk9RECqwUBMapt54dfWL7ZBJGQrzEdE6EFZeezTV
h86nKMhaagjcji8AFcB15nAkdY/fEzYJfWqmp8NcZm8WF24OH3shXGh0sEhTvcPoLJ46TZYhZGtW
9RjTusTgiTQkU1Wz6u6M5ZwPcKyctsJannAuUvtlOVBBZbdcmWOA/HQJTjkr0+1FcLjNaxLHIjGE
j066OX0r+8iW+H2bCVXJ9NUBy0rwj86arPmURpHWr8ByP1GLmwZWtz4hqC6Y+qus05BmpyrjuSq+
KhMNZmsZFv7E4DBN5Hez7yLmxMseHTGnt8q+YyWRH9aGkR/B2gzy6+FCxxRSdwEVzDv/I2kGl2EG
h6m79FRGJn/YRj5KO32pGq8/28ZXBjhVR72uyJEeGm5WUtPwTJxGrV+7nvA8xuCUXhuQe8BUjeSg
g6Uin5eQPKccI0wuub6dMGt2htgelsC7eNNWUVfhcEMNbDgWy5OGW71Iaev5ppZ9bcI+95OO1NHx
z9IAuLV864QtwiC1XPm7mccBBcRJrvN8RLrAGyDFgWVbefbGo7vm36O7+Kfe8o9OTyRUZmtMRCvv
klWa3qkfxzOOUxUtBUdBu3qgXiwYqiEVUnGjm0uREEU94nFjN9nfDcjZmV64h3C0xWFuljYaHVDd
KaDIosxJaWMQJU21h99WnWbcTGsyfptZ+GS23nKoWhsbrJzOIunfAAkwCBNYBXzbt/bhchQrBnC/
GC6B4buRFcISZxhRorPaElnG59HlMBWNIKdNjO9V2BhPMzu0HG6G53829RD+M31ETGNOcphyR3qX
kSyOWrpH8ub9ve1KuAceCB2fmVrO+iVNEo8lQSLpgiw7SrA17+ZmnnZDQ2JFadx4Y5EQQZ+HcJ+R
a20h6eOWgeatsUi8kcADSMSBmWRxhQbPXhomzEiUnFofJ75iASMrbiTJg54iYRHf20W10FsD4Il7
oDUPrY/MpJ9IvwudlRKNaAqCe9D4vqaZA1O7znRcb/Eh4Ebiups/wNRCfytCeczDHwqt7FjP/gMj
f/LvNGuTdoHzntewMgLrYeBQPgZs0pkGG3FHDjUf9zUrfUI6FPkFMwrESpoRpBXI6WO8oj7ZBcmU
QZ9aEQj1Eb4TsAFKfHcBs4slQPvOyotMO5qShQchTjIKdShNOzfdguZt7L6rdD2qjkDzrZzL0nyR
W1QdZJ5d0ZRiP3rwB3SHznFXDYhQEAGWUW6V+9xBaz7h/o3GUr6LDIMTC9H7jaN4RFzaoxFGvcH4
3g54H1HQpv3w2mD0PNCooLApGPhhxI8HVMbGMuYnJ1F7TfRkrIKajSH/A9/f/JG50WgxwSEmzatq
Fhzt2Umge82Tdcc3uJ700qNTCP+6VH5nSQbU5Cef/qDOHSweKOHS3U9ooTfNJiufqkW4WcGfxu0w
ETSCd2BkK4gu41sLQb7awHFmq6M9NfZRenZkW4h92nWm2cc8g49/YfR7HYb0pq8X0ngNp3nol9ve
wGc2OBnd5limHGkACFKzEbfjQNS2kN1POzaPLWYgzgeWJz6AaVMUxy5f/7WcLXxm3s4rvE3MzNdm
D9wZacojK58M116jnHaOq5Az0DEXRp/ZERgT/T6Q2xh73kH4zkkhD76Oes4OG4JrD832ZlknjvQb
9IfByVPGgl0lWCNpZdV+mCVz7I/StjrOf0azHBAjUxPvLl/HaT92DQnSK9lv5vSc2EF4m+XLi1jd
JZbGo2Vk74svHv2GiFmIXeUhGQpSiVY+o1zUFj4DG6k1h5odoPnqna/SdqfHzvD+Iu8TN8aqn035
ljsYrn0EVyw8kXhIzQrdSA4BdRhZWhlXrAp3iLT0zjHrdoc40+VIcFjYL3ezMuo7tzGZiC79RVmF
v0ekk8WhI5iRFa8SsW9M5ZuRaEnX1iMLAVhLIYgZ+wSE7a6aswlTLt3vhvCe5l+8QO4eLZuvUlWs
QScQY7U5PKCJQ/BVt8RF2+UlybQfh/WwstOe36FwP4f8yXdTjtJJI4WWruvusrcqr5c4PbUQa3Ob
vcD4x4QucIev+MS2MkfeB6O5Q4LhOiOoRssEvIJmtHdErDpx6GH0LF0/79FdPbVMo+N++lyRxIKs
xaFZN83N0KvTpNR6bxe80aFLLezIJ9Y/uN+gzruIjndaBjmP1PQ3l51HYM48xrOFpw7cTGRaNReL
L7a6FtUDtlCIkJtWvBY31fhRdKV/a8kd8Ht5WJP5PKDo3yNN72NmAXdrZlpR56YXTxFhkBJuaHpd
esmdHIHXuuymov/XqeHFkdVhqWzejrqAHj3Iez9tyW1LljNnancccvWW6Mw6tUb5ySI3JUyHMAOR
IrPUk4Nszjbi1VX5s/K9CzJbGGMhYOTVB/1AwngzXpSjv9yq+FGV4I0JFQ0DqOykwreeD3/CpnXj
CsFzHFbmTzWRkyqGJqKbm+mlfDTexaeHfPpQ9+m4P1YO86QV8X80Ah+Tabbu+4lJxuoU+uKq8m9b
MBFqq7aPrJI5fyGNJMpXeNUJsiozr46dl483fr+cFot8ZQon9zQ24UMBa1NtYyvP1/PBTl0Xb8cI
w9tHl+QWKBecyT9mrigjm5rQcdR6NWt1AikrdipkFp5oRk00oKx7TFVEsvPbYzIvks0jg56+U0ep
1/Zsj/YbsjrF/Kc3Y0t85To3TiJ/XnzSQf1ifkHe99055Cn2LpolhzkJYTX0r/YToKRr5yP471cC
o5dxRf65hMvdIrHt3ImBL1ahZNlnFd+Rm9tMqYnAICbwc16Hu5HNGlRx3AijQfnXIKrFbgahCVv9
zquW08hydyet8TFBHkH5TCZyUXV7hsIdfoAb028+bFnd+l3lIOK1rkq7/w0ZUamau8VTfchQc9dk
TOOapEp24GkY17GJg87wTupDP6BCpKfUkv42Gxh8+TQdWdk3TIOSA6M3IjVXNppu3ty6fnWd9J+u
ybGQTkYHnJ/9mluTs8KV8M+TRXZ1awQflqooKHg/YQngVYy7oAB4XyMgU9L4WYT9ojPDPtB/4/LC
oRh0LHgt7Ag7wX8dec2VHjJBSMwzwmP9niXylFa8+TVK8/Zc2Az3+t5Ql6LbBrM79kLMhoKxujWt
5UOZnXlRQfPBMMYE3MC0uLEW8B3NHZK6v25oilMri3dbtLBh1Pyp3abeM//lLRjUi2oM7zYojuT/
Hgr4MXEzq4DpMeHSw2ijO8lemTTagBpBoyQ5rAPJeP4I8O6/bOkfVtawvTWXN4mJGkGVfsf3aNz4
Zq9fDeKlzc5J9pOhm9hzcl4X/Hcckk/orCC+qvRjglAOLjzFocj9um9AaLDdMxloNyPURvOxdDVp
pyXo/nCp3nMoGzZUCL3QuWgY2elGNy98nsW+sR4K1VTx0DcqXsRwNcbsXhntl4Monz6OKjIgLYlj
93tKTIyFNVfowkrrNfPH4r4nfjY7pbYk4dbF1trNpKiVWGIj5eqDHOadkFqfa4F2DKXKc+XXy8GY
BOnEtPmKaTXXzl6VdLk0OgxJ1PQKv/yfUZEyL+DaY9xiBDhV9XNq8Jpqa7421qUb4OyspAY72kbL
54nvYQWDht/0MUhQDUkyzmYZgowQdhm5+PMh+1GdIrbwcBSS1S6bBuqKmb8SrH6zlBU5e3ZOwVcY
RCpV27S71PlDkDu7zEeRNLIdv0mkezf6yuRTI2sKhGHJzKff7Pwypfm1CDBrk4+sICUJGBX2uMSA
8L56T1NLgnjtEI6piXoYCmt9stv8QW4hWrZTPJbB9Dz6zOHU8rJo1T3jOz20i/qHk6G9RVP64uGg
mol6nJvkWsv5OW3RFnl98sx6g8bP/shn5u8lWTdCf/RDxnwqsZpb9aYtk2YeF2mV5XQDY2rGQ7DM
BCgM5W2rCa0ZNUnCIGC4Xul2Oa+Xnz6xItMuxK1Cne3O8t0KF2bnA7+wLgC5aSv5bmQ+3EwFn1S4
QmMpJVuD3GyqW4uA1//9g494N7LyIZclWY+qTr/aoNhqvuxb4EE/Onk2IHUKD4YTEDVvUSM3PTtI
ubVzrDInV57WbuCbh3hcCnp+pIBAYT+lQLsnicNmirnzE/PBs81m37T2e6F+ZoYAuyk1reugyLgH
NOHuEBt/zkL/l9c0PGJBdNp8LymJkdbE4LNyvLcipOEurX43CdoHXYn3JhMBfLrkbPWsmVy45zvJ
HLZbqAIJBmiNwTriUyQDJ4Gbh2QjzicnO9mILXAsFTGyVrUPVu+P1DYq6IB2nHSpSKeMgFNdHISa
B+bAk0nWBKXUignXRBWwWydGiLykk8M9h57GiLDE2wF9MaLs4FQiF+rW0YkHKX5Gtg2hJT5nWsvd
SuIxBXx1r5iRsq7Q1PhretadyagLMRAtl8j2TKqY0s9cGJKkj4CUK+TuL0KkL47BoVb0r/BBsT/Z
Gj+9rv8mxsqFbwi6PWWjtw8smvtOXXyz+BmzpLrUbfNBZ/dCCkZ+RjIL9EAPTwM5HEfJIDs3LWcv
5oD5pMNgSH8sjsY2wYnuVvPfaUGjZP9k7vjNZ25FfsE4vMjT/r1Dy2zPSUKzNcgIp9wxnAv3sXKa
yCATOFfAQtbuyEoJaucQpDF/0HfXZ3kh3PA15LiS+dZuI9Gyjf+KGQ3O2F1w7ijOgW2l4A2S8CP7
X9AxZHZt+mLVLwSk8OBtcYMm08DMJYLa96iROCorKF9l71yFS1ngEKQL0qYaD/S478kywokb34Hj
zzHqQEYgLtCxZKa/prwDrJcWwYH9LzcNECBIHzF80zYa3JarQycsEw3ntiwmPtrezqN8IOUxYEii
FzqrMHOe11BXZBnNryrI8jgt2wvztIrUWUQcvWZ67hPPnSzeVbLcumHUE2nEWrFlkcHeE3RtTt0V
EhfbMRWtRFURHoaCrB9WudcWZ42bVX9zzeQEXNIFsQVBXaSwmXMDIoiktCXJTitN/N6k3rVnRbda
wGgINeGNJelRe2wZZ0Py1A8tF5KRMyQIhccgjEXu3p/aO0swKqAmmvejnV1LfD6x0J+2CJ1NQUes
ZmmVUdoyhPe6hU7Iyp56zz6y2U0Ouse5MFIy5mZt0dUPR6et3X1pl2z+3dcum4DpofMWAmEzlskz
ew98E+vmRPWeG+m0ezcg3LDIsETuIfv1pBG5PwpNfDj9S+guQpMMVKv2nu2sDZFiWAxVKT6GBHs2
y4Lus6fFX/K30STDtA8WyRaXBzHlODE1xakOkHMY07IHcxnXmcMFACVhl1jo+xMs9YnLfN4PqEtV
y2R9Wi2gElO70HxRfAIJ4T/HacAmTRPryHgGrBFjgTHjdwzo2IZFPDIZQWnnpTTO6rVGPtm6Sfkk
2+o0uaOKDZlQ+XTBeWYAQCMfUqoBw+JII3e0eu9Wnsoisf+lrqgv4TYb3MYonlxwdkx9i7grEGxI
sV91NjG7ur0CxcESAQ82Cny4+lbQRz4csIjP/Rw0Ro7NUuf7bK0JmnftPZvwnZKQQ0daqX1bM2lj
DpjNZbUP4LrES8vv5Pt8BhhIXM4798nA60uejcMxdNd4KdIgk0H5iLIlL1acpOP8RYTBfApr1e2d
lm3+4LwivECz6avyyvAG0oZoecnqvt2PLObqkTn55MkmCt3mq8CBbvaBCcVgAS+FplXlfPnBtjVC
IdBc0ZFHPaEM/OqyYWqHl59GmmCt2n1UYf46bfpkB1uZbbSY4I6oox7D1EkevUqwya7Wq1eSLjMb
+9Z02xvPJWgnafr/qnBa97iTeaH8td4yHXd1Sig3QoSPFGvFsQeutAuxBeOKZPSs8/XGTZMn0wbN
ZwEsm5feoP73c6ZBCZeDa1FAdAnkU1Ietelf2GuSUkZk0hqW6jxBc3EzZmgyDRAzrw0JWvXnDC8g
TqC90wiZA3TdfFcbCXNNLCc1UvfjQg3sUifDm5B4LeHVjNoOblVCtjTVCnoL+QcBzo3lpV60rmDC
AB76pxZEGM9NcFkUSc8rqWth0T52feZFRkOpnY72u2djIS+eAmUYB0oc98Apt5MaAq4SZjTP3XrY
JHDBQuw9AsgzNikIDL1gTRfKm5UTQYwUwVbqzuc8L496WX5o5Qj/9Hhq6U4MY5hvw2a5wcbrxT3R
tVvgxF5rd4hr7uARV9Rl0dZdOHT9odTNH9F7VyGC9U5OUJxSUjD2zCDPdZGBRDeWek9hAm6IuUc6
iieV9ZAyOrc8oAwY965PMH1G7AVaAa8RzgXvIq/CXCZxMM0nR0+fJtGbOwTeLRom756RI/UmM4Oo
nq0oZp+9knkG+aOsxYEyGO0ERJXRK8jt/Vs15vuEI+g52Swic/mZhVV9D/jsTpZfczU9MKrQt53H
CAnIPSapucJiw1AH8c2lBZx96F2fyM00eyvA3rAx/DeBxERiO2ADx2IbI8f8j4Way8Aju3fcOTl6
o0ih1Vh/jSK8klR+tUTSoeA0jQhd82OK8Scvcnnj1MxKK9MijZ2E5gXUSjPqH5UPhOtUk8ElwV9q
+Ad3BkWKQE+t5TsxZGhPOKNXj0c4r2jSQ/DNKe/Sqd9Ujd4qECwwrFYDcW398mcITHLxRuqSsqEP
IPBon2FisGsXNY4eGCVi4EpTt4U1uP4hBhk4L0hF+LPZaIK77ZhIBlh2nJTxDIq9w4QRnhsop31O
cRBUP04TkhgXqnejbccoWQnbBWNFQ5z+wTmLsryqHG583OImyWMU+0DyJ/I0Dyny1CBj0WD5g3l0
cwwDSXBh8XaoNvH+wqJjzKZHqzXwB5oC4Uga+hfRPkkQMf54LH1EaGgv3sOSKLJg7YnWLs2o0SjT
TWFtSuDitqCiCjxxEPN/Vcn811bPZkp8a8/jPPeSpsoU6WPpmcwf7iujILRdZrcmwpedFRpdlCOI
PdTDUxc0C9M/IvisxLtgZU4OmCZ2ibLIJ7dIXp6ld3JWUqIHx4lEbTIAIIzJ3e5uT9X6NjDp9mfP
iNsCPLcPnx894QRNZqmNOrYNv4yymVhdml42Z0g89CeMw80gO7ZxuOBroeA84oKbUnj0S37JqxFM
DRvkQK/Vwb9A5Bluetd8sRgzQrZMkfhQDWq8Y7c42V5Cj8qII4QkKfz80mLeLHX7OI/6OkkbOTvl
Q8cQCglwdq2TLIxSunb4DYwx5vuxAZhKmDPd14gp2Jl942Ro612veyt/nhi+p/yfmXwz029rC9gs
zcpAlVXNhr5LmTleZvIsRVofNU5SDjwZ3szt+GBZpNT0oiNYVfv/KKd71Ce3fYlnw6tK+Aggiq89
0tadXPSd0ZFOnzoOzmxvvHZ43w5+8WAbD6SpQnskAuxGDMFJUDvt1s5IaRgDE4sbMGB37hZ+jyA8
/HIuWnNCqiWz9AGTr7tDkoHKL4RAsRn7IAXxdaCKQ5oEX4ccx52YV1C9GSiy1k3H+18cV1Nq7q6K
3ScTvLDHsw8F2bvxCR1lEGPQACHuFb3vnQJBXCOpa/pI84TK0kfKWbPsZ+jyf9ydV3PcWLpl/0pF
PTc0cAfmxnRHTHrLTHqKLwiSIuG9x6+fBVBVktjq0q37NhOhyFAykYm0x3zf3mvfTLpQJWHogiSk
r8Gfo0vx7L2Hkn7uohCngU9JbzqM1WG4RwVszSZ/91i7GnnLVdDyNRxKHHU+0me0arfIkwDQgnct
MU9RFIQhz7vIyswPlpiqAsZn271JC2tcuTTPHYghXbLWMutcIvy4QIOtUmTzmC9jhSjo8Y3QREvJ
dUAKiPQVTiSC9RBZs1F3x9C3lgMCqW2B4vW2JPzMGDJ91gmoFamDzdL1oBt4SHlvAaiwHxjkq6ZJ
ruwapJkqNfPpzIogpLMoyubgpIHFzBFiy2y85Kaxn1Azs/Ds0nI9UQdYN/sLgCfEonEXBf8Pq2ba
M7mt3RepW6B1VLFcB6ScTJ+Y4afdDiL/WXRtf5gkqbBK9PmEkmuRQBDiobkrvI4xsKSKwjc63xMw
Cf2Enb1YOFBZsAr1PkpHBT1lowbqXM3Fyzt+LdYr/cZgyTyWclnpsJrHWYy5jGJpDVpl1HBT1CCD
g+w0XDTTRTJQ5PEqba3UxXmgl3Ld2euyo+ncBgmRRCQtyoSQXKU0gecEVdDDlLAFG4l5nO5fExnv
2Zp5Jzo8iy46JE2K1iZrnIYS+3Iix5g9TKM27WC1AyyaXm0jBgemScpp1A7zYd8Et5g5IYV5ISLT
ieomNxgxQXHgx2WiZk0aiUVA+WvDeuo1SVlDwPRgKkubfu1K5Fq4FvmxbRPdtGXWYmK1Sxx2GHFC
E5MfPx6NCazENFfkN4yRn/VSlreiQ0SFDMS+KZNtMdrsSNNeTNkoMdEuy7B2HRZIoNgp0mSzLDZ7
xNPhUZHLbqFjftjrqQmetu+cuV8xPrbo4aQmFV+6SMPpRn23BmXVx8xKEUbhhaIkryMBZJ+NvkYM
OHAjhp7czMTrjoDF116Z+ReoFFGfevD4jSEKr1rdWvUBwdTRYF4rk4myjPNTwrWyQJWbOglEH3WY
m7IonmuHGjFqBe8yUToSNB0+usCg3dL51fDQBaz4yOJLvCa77aFT8SZ17jFMHigLt8d2BOZHKhmK
eF7PXWt+ljWdHUzdZfG8fmeIlEp8yJy+Pwc5y+xicDHdxP0eu3t5WegsFid6kuIZNVK9FGVtFLsr
PUFsxdBj7OPhi8TfSfvWQwy6fLuQcFybkAAWnmend2qaLhynSc+qSgyiK8dMSFVjQpYJRos7PlU0
drSx9czaSJKLZHbsdKui0nCMtv0ZFj/tDHz1Ex7Gb5BTGR7poFHQKPN4IrIw+/p75GrFQaWzMPfB
jy2KSn6i2hTvek/rCF/JbifAutn7IB8jTb8onHxg7jLPkkgYBzQCiHtynJ2E4k3fe8gfy0DHGNYq
lEwbgr/jz0XdsX8Marg0sIBalIkzH+zYKooAMeOD24UmsQ6pbUcrXQEI7RIDO9ddO9iJhCVxxQB8
1ugXjx7o6U1FmrDMsmDgBZpIPvE1TLbEwoNxoFFvnqf8ADdW3zYblLgx2+RRKajH/aGkVuWNsC4X
Upaimad2NOuCJvdWjobbuTUldSlHHhvt8SNxvBLDekhVnuPwhtC4vZAkz14lIx4TK4jSGdkxwSm+
qguHTnLf7lJdKLOJ1cvCzibxu02upKAwV0mJLu/bvV1ZfgZ3YJ6KmrYHm+doE2neE1LzbYjt3e/S
Yq1ThVx2qVIu2X6mF/xhFdr5fsJV56NLI/Ep2MTJ1pfFXepVqwnPVego7CciXRfHKCOqYRw3vOsu
UYuZDQVnGhAxVIK+SKKVUUZIBzK2P8RSsElOLWpWGDzbzn1HqaXxMo8b+TBNtqmvv4jaayB5BO2h
Gi9qGQ8UNG5lE5QnWiMHJulxfP/jIrY+m2oqn7I2vWqpJbBe4ibdcF6yFqTQdG3QgoTFe1uv6g07
gv5Bc6wCt3WFHCHjSyB6XbuSknKZV0XzmFSscRETakc3JdUdDQM3NBQ0BKI11j13lYIEwer6B6Hu
jcazt4lZO0TOxsFDVJMwTGwUO4vCUChKjBEtUfPSOJb22TfzQyM/dLnjv0K0QcehUKJ+pwaVqYCn
5ry6sofZwsABQLrNnUSSt4UU5TM13sbMcdXkhN0qISoAHanhxJCpEAjMFCrrmpHXI95RvRW9chfG
sXYs/LtpoHUcO4KkVj6YRSDPGVPsU5c5PInEPUNTFFcqGIs21JcQdpn02zw5Iiq7hEkvLXTN5cWN
9E5JcR5bLCA7DJDOJgHpt5zQCY3bnrvR5BYEfbbtJdO7TXr7qgfCftHnin9b+wpVNjMA6D7eqI1+
OMGMXnU5S/WBgbsSUrC3UJsf0y7MqL3h6h9K4M1SA240cxQUtSaxKVVUdOs2aMPLMmMwLnUquj0z
3TboxdU7Gy1oIQC47ohXiYhxFtC4HUoEft6c/AKrvKSgNxhzN4ZE3r9P+LnV2CjbaVZh9JMqnkqn
kcGKv/39w8EvlbIp5rOeh0AmosTEtQ0askzq24CiIyq3Ttp3Ho4VtL/lwdVhSfrhcRpPJDfpoNGZ
Oo4VEIQSq5BZzA9lMwHah94ettQp2DjUtBjNMPefwRlcmoxYhxzT4EyuCmsry2G+bFsTOgq286Wb
Ft0xj96mFU7MvMb2Fe6T2lbmKoyUcP8+v6eh2Z9TK7trdGFTv2U08nSMgQg+8qUWKFcZ6TsXlhro
VwG918HIiCKR9Z5lqatSrKm3hk2CblJpDl6G3qT22DtbvpTFvLadaO5jMFnQPN7JKKpOlZPSFx+B
5/SSrMv3p4CoUELv02QbzXSzezIwo1FsB9alzLKdFIyZKqhcd4an3zkSWeqKT98RbQBMPLhCGUr7
jV0WwYYplsITMCPey/FORK2cSY4ZQxbSS0PCiBaHDsIShn98xGipiviFgNBlVdbpjVvIRySABjUg
g2ss4OcSzvibpGVvJQU6NresPARGkp9wvbFn4OfAWNI/4PGGwza+JhNXVd1IbNawu6+oFiiHLDUW
rSoXh4kbU4vsK9LnHUmmqYE801s3nkctKmY6/LRvRE5lLyOaxtNfSloC/KyWE+Q3pCOkVZp+2bgZ
2IJYbJH5XASRl80njIzSBPrZbTxUryj90Lq/ARTh18F/WuGtcU2DqSjEaXoqCkX2bN3gW2NYdaSl
V2PMpZyE+qyU+8/kcT41cVmecOGIa7u9hXRA+HPgPblR2sxDXaE+6Rv2KpTpp8CvWU+Y1Lrx41Ud
aue0JnTPHGMHFPyROQZsYKjBaJf/umXBPtNgAE3pm5uduZ0AxtOoLzzWyrlrbhWUSHgpfVA8Ocxj
cIEAHkuWk9O+LWsIb0csgXB83KkhpnKXZeSn6zE4AvOD/yaD9EvR/6+6mCUtGj9tgwsZZfsI3m+c
Vt8GbYMfyjSQH+ZVt2wMmtHNxB1QgmjbhlAU0Zz5y1K3A/YlLJGN0WsMaYCGRt49lzKiliRU54Qm
EYWTOFBO3v8r4Qyh/lIslDQXd5pFKIwd+GKDwkHcNZZH31VNHpPSDA8JCCtGo5qc08TQFsqIwBQY
lvaOn790Ot6niTbZF+hY5L6C/5ta5nVfVvaiKN7IZcSSqkZcZCptQhC1c0qPLU2cBi0tRr+VFevB
VnKcGwFx6FQw9uRjWgxyVA5tqLukrWy/p1Dx/rBERwziY1oPTKGvelaIyLVY6bQOSqJpS5BZprwl
ckQaKiSmbadcJY5OJTXMn7O8l2jDw+UQ4DRnBVPONFZOoyajZ5bUKi3hPRi1dM5GkPS3FsqUlVI4
mJ5VpHh7RL3uosoAZQsTVlIraTasK3UjK+5bQ9l4FfUxzdUp2ac9IESJNzZynnVvGwc/q/ybuDqw
os8eKj1m/VMY/g1AEPN93CGqd7pnNVo9/MEtV1Zq63N+tkSDW2Wyy6SEn5OhXevgUPKKXCzTK15w
ZR4UmV65j5H71DrWG6YzlUKc8ZZAKjyXRnM/+Hq9gsJIacDRnZuUmM/GM9YDQpY5yuj6lFbSpgOj
BwCcTii9I5yekQ/32mVDFnsOUu0alNy4gJcq4kimQcWVLWYL4o356Q4XrjrQSGQka02+3Y3Xr5Oc
RVVvYHoWHhXfJDG2DQKZg253jy6Bd3tTDNaeMTKEAEPPK2KMvc4Yz5x4aG+I6EZdGul3DFvBFz+q
L3XS49GGuDs6a/0io6q/6TOluLD42s7CgtZZl9bmYprtxyY3Zbb+MD3nvrpOrC47K0VObVphXTCl
nGiw77dDJW+nyUyM9ulCl/kZk1qmEtMyZpBMf+1z9zNpMQ14R7vlDTGtpe8WV6nSqnzKlr0TUXup
R+omH2Ot8ky9LFsJE4DR7HwVL7g1HECW1EvUp/FN7/QDoAhWUBHbPzHCRSAcaXQWGwAgEBevFOis
O34w6KKGmjW6Ru6KkJvi8tsNYeSIDYlqlCVz7+yMJYU+ct6Qi4kVhusXyqvaqmhTEZFr4rtHgVN3
bsaWtWNL+dQgt6E1ztglaSFRVZmD2m9cVXiJtTN8sAutAu41Ca7xw1XwZlxrNIsxnJSGt0hqWAGs
93sKyE0xT+Ro63UlmXJ15BxrG3kRMdLZuXJpyapMGtW8y0ptgfvzAW0liGks23Oh5W8DAoRthDaQ
ecu12Ml5iykOJbYlur9kVW2HAGsk86O7FsQDHLOkYZlDNwNLAqT0zPGQy3UrOe36jZQT8Tay2k5e
EZ/ekcRCt1e1FxKyBgh23ECHBaVBOD8omcbgH2g73uhWYGMN6oquSkCGUp7fGmEfUISjIiIpwY43
BhpFjZd1+lPv1LcCOs1cxAr5XCY75NL2H/MmWUdxdF/T4ryQSvEYGtQFs4BxP1Gu0Qa2t6IBEJfW
I1F0GkgoWV/EFVVhORXGTRjIR9+D618lAgp43Mbbf7CEVd22Q4JpKNeWc+V19JwuDPE8WBRr5iGS
uxwX2VrNCyafc+hc2NatIt2a6l2h3ZX6DQqVWaEaMxPnva4hqmbNo2rSgvGWFJn5LlE2hARrIFaq
dZVsLLLKyxzP+mNfXpb15Vjo/YeseolJqUmwstBPqcDlLkU7hVAJ6rzuXecK6h7DImfF1eFj9EmY
RLydv0EZ8gd/i7BmQ7H7UbZHwWxBBkDZA9vMSQfXKHO0hCzlWnlH1iR9UA/zIOL0c1np1+g2l7iz
mHkC9brt7OdMNZZJCldoSDNpHrriXGbVQQUkQg2fZ6EHmwivqJs2oPFMQTi2lb+gULolm5BPd8xD
shKx1cxgBO3o6HXD9sqrq5ktM+UHTnHNphL2EV1j3NGVnd6UOC7AkYX4RyqKLv1SwqqN3Ll1Qlzt
HjlFkFIVi85mrtHBGshF0GNl6SqI2lFuSppMypjFx0eK6CYpfpGlqn7MUlVloSmyQnNUVwxF+Rhb
mxR5ZlddkFPVThct5a6LfrwIrXNYstzP9T6jecWFqWRcGObXq9Pf3IrkS9lGBlOggz9Svd1pbg7k
QEoiEh00QuwNIbTL94uM1W3asu35fUxX/l8v3X+5r+n5PUu0/Nf/5vpLmvWFT7Hww9V/3aQx/6b7
/HnMj/f419F/oSOXvlUfjxpP9OedeOCvJx6jvH+4skzgrfaX9WvRX72WdVRNJ+Apjkf+d2/87XV6
lJs+e/3n7y9pnRCYdvXq+mnyfUi4qhCh8mfC9L+Fil8/+Un12+Y1ek2e/vHb/ylfXpOSR/jtKfny
2w3fr+op+e3L02+4RLynf3vY9+xxSf9kKfhZbIuAb4PQYpPIofa1rP75u6TonwSeEcNWDCGDkhwj
6xPi/jxuMz8ZU9SLafO5qapqAAMu03q6TZc/CQv7sGkJvkeq+Dvp49aPESWGUC2h6jbfSCwe9K7k
DwG3Qxd3PnTWnarq0iyV4+vYyOp+4aiOeoRFr4LLV+MF+ZfhYro63WCGAU2n6Xqh+jcl+46NYlZV
sc5E44IQcN5vzHON4xJZ/vpYRlhnKwBZAx1xTOGm39KHa6uzacEPHZokvtIwGqIpYLUlUkFDbYj8
u8GhRWEiNnxo5Iy9mSayxyIfnr28JWrblc5tYaB1U3v2boLldhqORPGS/rJHHT5S6c0k6Vsk9JpW
WCwtqRNKr7IcHPvU6l6aur43WSo/Ga0e0LqpPBhDkQwtXyPuOjGeOqLmLonUQ5aV1dEGkXuFHM1X
rthzZIdQr8xLf7wYqoVeZyUDMceXwgyOUGuP07XpIC1yjQ2hVOqMRZj5fliMIHFZmQkly+lh6Vsg
qRtPM90lEv2vYoLljx/4+D0kP8i2ZEtWVNX+EIGl0r9HGOvvCLEAKeOkd6QBu3cuSvlVL0IyVKMw
OCdmkqEnLcMvziWGeuslEH0Fsxx6c1YE/S4Mc0LdJeYCMw9upgPzUL5O+ri5a70gW0WwKnYob9WT
lGJuclNbvPRvSm2GX4SG2dyOrejsSxJ48r5AAiZn9m0Xi7vpiMjxLztJke7igMgpjD7OjlzZ7KTa
Fp6esE1erIE1sBV8If6UVpOi9mcNzP5WCokZxF5d3+Ks/zw9raoTFxnNsft4zMLQwALtXV+YwCV6
MS9MTXmmh/D1BfQO8r3KvZRZ9235LvnrDu3ATRSaz9PZnAYwcdZJqO8KXAm1L4NtUJuLLGKOG+Io
fA7skBIZL3Jg0TILPKe6pAyabQEvECBgDc2NXkmv0xENuQIUPBq6bGmxNORA2kcgaS5aEtQWaOXa
W1lLsnVlWAsdEMfBxelPAl41HLLx4tvV6X/TIbH9amhhvZ+O+vbn6X9BFxK+Mx2mqd05ypQc++/0
N6GNt0yX0z3LAduJbLMT/PAYP3vcsGtYZiqZPv928PePO/3Vau1wJaV59vU07wd8eB19L4lNndiH
n73cb6ee/mdmJX5JZ/Ptz56nf/YmF5hOiqoWtsQr5s4FdS7nwuol+2K6qnjxCbdmtVNoQWmz6YYC
O9KiQoq0+HCwoanJXiBBfj/4/XJAz+Waibv79qDT3TLXpV8v4YCaTjTdOt2gq5WyDxWXSv4fz+Lb
ebKyu21AdG2//Wm6e0I0MPQOR59PN3x7SCIaIKJVdKp/fGHTg5MC+nlA4E/8yKD/YgHD0PADft4w
YA8y2YzTka4KkvTGgeW7eC3VUPvQshGvRyRYzkIVUBkKiCBc9A7auJLGCwuzUBNscc3o63/TquI6
vkVHl8pdyi+GmCmUZSsCFdkIIl+nmTGoFoQc7jgd7ZDPNossyYIDOJ5i+iOsdgPrB58FNIlTpVX9
qUM8cmvJMku3FnaQbySoI1VslZ4Wtbvp1gjIHXnObol6joMlCfE4z6BdTVfVcJSmupRApqtAHbNt
DPIRFisH9xqEJxfLBGG4PLLDOH6R9vLn6Ro/G1pHPhK48TZDLu3r0rqNhkRt2VBh6h/s+Hq6jbbX
QRni+Dxds9r2Sx7GeEHH+zUdPW3ZbUg+HK/qNVs7JhBjM11tEZAu/QRwvRG03sUQSilbXsIeqO7e
mINm3TQZRQ9kEVfTn2xHf7TNRD1Ot5H+MDoVIxhI46EavfJlYKNXmI4Nmlxdp0HZLqarXWjYu8xh
ZpLHB5c8WVzUtXk13ZUSdnbdIJshIUlu5mTvLXPVli+nG41YfumaoThOj0NgZMrMSDbO+3Mwm2zp
K6a6mq6iLHHW/Njw/5utfWPXBS7UTKLEVXa/jsr7MaWOWVSH5CfL8OdABdiW/uHb6tpxRJYaViDF
zAzauDnhEQHjb2M18RGayPN0zXK18KYm9m+8KZ0uNLbnVaYf3482U2neuA2CiPFGr7TE2v7zsUo3
jo9dXDyzZW9ubDkPbzx2aIBjYFr88TgELl2TSfbsYLbdRoR2rvVBalllZ28AGpMvlHGIr5IIYMgt
mMKdWWIEH9qjmWgNDAb6RK7L4mg81LCwc8f4UK+THB2+nKvdpus6csCsuEOTziECcb6uDOUTc2jE
Kq6NLgC2GvvSGBrq+iRd5CF8aLpOmJX71H5RTPreFaCpyhXKUtKLfI9Hzz8lfSPPCX9oX1Av2YWw
XigUVezAjeHUNbq5kyPcaSIQxX2klxft+FhlXLyw7lFuLF2j+91TMlCwLl+KFPPU9BhB2CzY4NWP
WuuODtNR/oa92Hd51TJgoplJ5Oxthu/ugkXlw3TN66uW2N1sr7JNv7WwlFwZtFfk8ZpiD+ntZd1b
8uzvb3b+407m+43M/29bIoX9xF9siXZseY5P/esP26jpPl/3O+YnW2UfYVuWZRoakH8yD7/ud+xP
smkq3CSIkmcLPO6Rv+53TOWTYsiaZmvslQzL5Dl83e2Y8idLFXD6dMUcY0/+1m5n3N5RwujdNNl+
+efvPJDB6tcw2e3oAgWO8SFBE9apWxewjxbFAs3HPFyGr2JJjWdJsM/Xr9AP2+XfKKCdiaqsyn/+
/uMI9H4uk5MZikEuCC/ux/myS4m5MIocjDdbDnvXNZvv3viv2/HvH38cwX58LZassXMUliyQGhkf
dm5tkOVRWlDNGdwr2LK18irELxJg//0l/HAKcwwk/W7KhwA2qGDk+4Xk7JTmNTPu/ycvwdJ5f1Sh
oFT48PgAk0140QMLSDaNM1W6VMtfbHh+8pGPG3C21zobXIsAzR/PIYBWG40OtcC4bJf2qtskG2bM
WTF3F8EvzvWTT+SHU1k/ngoLpqW0PaeihZOx2ayqAznGf/sto36kaqy/hC5r4sO3CglaFbjohxcV
VAwXzy9JSr63+B+cBE8SQapCxbb04T3LkFKVcoDPO6iWaXVCkqr5v/hq/ey9ovLx5yk+vFciDbvO
MWiR2+YtQFXYoDMjvPzrlzElIn34iYAZ4cMXY5WF0eXHD6TLiHUHkINyhM8+3Pg7e65dxlukg0t3
4a1/cbafvaTvzzb+mr77tQyI7wPJc8mnO5IG8qAsMOAuTHihc3eLT2rRb8ytVb5PVP9xlFF+8hvl
NVpUJk2dlvDHIS1y5NKtgBEstFO7FCuCvbFsLrCozftDtEzm0RwDxl+/0h9zoceRzaJQStKuTBKV
rlsfRtGobAqVFTlfjy3fjE24bldADtfBL95Qfqe8Yx8/v+9P9KFWMVDIMMwaboOaaqzzDePSJLZ3
28LPA6p0b4E4lAJ3AbrhyHNaB1a0kuUGmvVTrkTzpj0zGS2cVl3YML7oT5u0HxNXmgUs613tcXBe
h3IH1J5x6GSXEGqzmqhgRPpmz/ooBxBBdgZLXxfXoiUtFWBJkVVR6UY5aB98kWKju2mrYGmhvSxE
tvawOKbkSMwUjDCUnktK9hYkA2wdtN5SdB4CBIuSrQ16hhlQ9lkHl6s3iYyjEE7/EdhIDOqGHdEw
hDRcATmYxAA0+ppMhbkqS/tmMDe2Xl/2prmgLoBjcOjrpWGGt5Fj74JEvR5KdmJo8l3U/c3S7YxF
MOa55VTFWehqa2nwlrrmf5Gd64bamO7LMwmPiGvf9ekrralZCmUWYiv6nHPnkXY0pcY1UKEacFPe
ooELhkp+J1EvswWB24QB2lgpHd6nl7peAV4beMzUeMQ4ME8TVNTprPCuhIvfbzdIL0O7r3R4pFk6
NyKkLM5VZcOfW5vGdrQtOfOuW5Ud7pZsFkSXaVpcs5atK5oE+otFUG0rXRtavI1wwAANo0hYXNRR
jbWdIEbvEMBZVVdQPGfEvc/8bJMyFAPYcOtnOahmLhCsdmwtRRsFDl8aXzfRFXYXg+6ZbEMgf02K
reVfOtLZ04YVMLjUO9FEWiMkWZTxc5KeI7GtpIMuXcf1rddfaeIqqm9jPZ47tE88VsW4HUf7EuUq
oAo0Nxid2FuqHuCbiNKT2+2L2kLZ38ETj6Jj0bPL6DXJmmMrmKW5x/a5rBCGO2o+Ao0yZWGQBbJO
/MrftWovf0FeMSyxweG7T5S7vCt3dAH5/tpQU0Hr292ilytiTvaF86q4NHMdxO/lteFoqwDYcBRA
XSJHsIflhYZoZhkZ1lBlabvlPEnw1ulbH16yEmPPpxdPuCq1DTiaBVbLiNwa4tXDDcZoVNtQ2iC8
eSXy6mCvSDvdu4/sJ9wVM62bt2o6i9joewWqSrb3q0zaGtjzpWFYCUkDRTPPIp/cvGXl3Zb0dFCa
6GsUDYveAOcDyhA2FdoaGYVwamZnMJ1ZJG11ZLqBi1b0opKrpWFDaH9IaRTJGRJZ9zKwuwuvdRqC
Yr2MpiKARH+EuvZCYiRo9VsbXuLMH+yN1KG1B0pwajDRdhavphy6bZWnjxVuOlCyHm3NGmOLqwHP
AfJFG3omRh+BOeuBVqbwljpSwCSsXVD69j3LGVgLNtIgCMD43/u+urLHPAzDfvJwr8k+UR7wza97
XCZQxS/Ib/TOUMB8cLyo1aX0pCNfV+Q3q6fGU5n4YofrAP+CcLpl7Ga3nvLFaG/gUy8QRfPuNYek
qeax1ew7ExMaWiJSzHjZWsMvM3AjPgdhXnmoj9R2mwt3i+YP2pG27fPsQI183xfNJvKJP7GNuYog
Nx0uITWEKjmLstiE1UAZMx2xtfUiF+F9E2vBnHimNadDtytToIrxZbjXmZCwOgR00Z2DkqFmBSIy
r/q3cARTKA3uZeWgoTGd0awBfxnJ3IjZXcQ70x99YeZdg8Cx3ccC7pg0rI36sz6MyvRZjHBEtfw1
hA88ou2qkfwVOKNFBpVWl9SXphnzlXGQB9ih9WbbW29WgvwcJ2Ly5LBH1tObmLC2srTvvLh6IZV1
1aTZU192KwnxQBTR9CKVKwDwlNhNsDCwX6t1tsSFsWxU/Sk0i3jZOFq4hKFdzIHf+ECVxLoVGP5q
e4G54bpBsO+YV22Yrhp+KSq5EqgbxKLW+K4ZRRgefXdc57C/TopBmfP2XRDp4i4soklw6mg1AC3r
grw6WI8hA+2Aehog70zmh9y0DGGx60rPTZCQiKobGPJSkhGx1kddtmAJtJarVIa9oQGwz7HEt4+g
7BDwlPuqN7a2XX2BsE72Smnglo0YuT3+Nw+jR8MzhlkjMVtoNnLZWAbo09SjeK6RZxW5sY7DwI7H
ss0Q2DrDhY/vl8mU0iSej1bu30q9XEHxy63nnMw+z9uXJTFPsISD3ligP184RJg79dkIEqKFjyL3
+Q0pa8+giY0gpkzAppEehqQlJvAcfVB0DJC9rivI+8goCAUI71oXp7sq7pxCIy8ZeSnBc7ydBA7A
N+k2jSZOeEd3qQ/XZwwMcOF79fKDRnT9zNSoWxkS2FmLeT90bgOYvyEuMqlxFlnvXSgFawdzuAAG
Rx5qRRoT6r25LZGvR7mBn5FVnivZv/Ygv1gOkSoQZuueLFvZOMACbYngBhk0S1PxudZgjLVdjkym
eQxLD7M1rb85g2cMwKpBouMmszoIrgpPmHNLy8gb0Up5iXJmOcjHVjwWzZMkd1ulgplRPwXoTAhl
uvAtUkCkk98+DuZSwpMBWFdGqyBv6nJXwlj2GVCIecBWgR2Z72ctHFzu2hIQ5B7cMmxrX+xbvJiz
gMIljphGf060fq9BekQ1gCEkXQuvggPZ7EP0oItMyx/DRj5Bt1nWeLvJiu2alSY/WVY1y4x6WznV
TWg08bXRNAcF8nfDYEpWxB34sVnGYFPlK1e/onE08whNwJaHmHGhoZ+s3xDObyNjOFRxtk+H+wYS
Y0CjI/WLy94Qi5BfUZaaREYXGwqoqXanKl8KNYGIdevgpw2Dcu5b8SwsMVsND3aydMUXjSgjrwXW
CjughVjpLVF9YJYaIOkT3ONukH+jXFVY32AjkpEfpaOKXKxThwTFfQedeURgavextW28E/AlbNYg
kKxLEtBOhnIepK1akqi4UpqD2u59ACEmHUP7Lsj6ueRe58O96gKXGH9ivuHum2gjakjhOEi9cGEU
eLJ6hji9POOWWUeOg82f7OA0PGnxayW3s5SX1JZ8TcPsmjBkjHXxXZVS5H7utTdfeVOyladeKsUV
oaFVdGeDz4sGIAkDgj+xNAo4AMF8MLuryijPWNpvQEgQ7DNaBfUntwXQWIFmxfykEkcRPhT2OsGN
nOY75s2kvwrN28FbdfVa8U7QQwftEXFBhK8TF/KAx0MQ2gm7EuOnpi4TlHlgS2mcSDPd2Fewz7Xy
DAFjSxb4yLIHgLiKpRP9t2UukZLe5is5YLnhM0shDmb2C+cxHmjoA7d4i9ZFX16oZKrU1ImB/BZz
2YQCl0XhjcjIFTNluF296vChawzXPNGQLwoip6MLGT0ss3VRHwojW3TGPdFZ84jaulMnq6Q2dxXU
rbA6t/hLawRJNpZCy68/Uwne+Q38XOGZ93+9Q/rpzvP7ncuHnSfN/cGJxp2LdRQPYuXvgE2diCHb
IsdaOL/Yj/20xvH92T7sPG20bGbWcbYEit46XrrL7F5kc3UVLaWFcfXXr+2nmzJLM8kitkyFXtCP
21z6FUOsM9CStvRCDzVw6W6+n+JvSU3+e9XXU/aaXFfF62t1fMr+H1CcKDo1tP+sODk8VY3/9L2W
ZLrDe21VtT7RejOFrBiUQwlF/KOyqsqf2AfLKmUOZnpNlfm2fS2sCusTPEdkHSatfoqQNnv1r5VV
IT7xGJYwcZ3T2bO46Q+lzdfq47v655s46PtqpEY83w+7dVOGGydgL2oWFTUWlcqYX/1d/UPGu9hT
CzUWjT6svaTO9oUUgZ9Uo24paRVwchG6e3BizPfZbrAvQR8uPFr6EeDMop87YMXZ2PfZVcWSA5AT
QJ+QKIzSkubMMXiB4YIHZWKBPfVnoY1I3R1qY6nUkoqpAUYVLmtjJ3s3cRafoyhS7mJDPekkHg9K
+DCUCVjbZrRl1mx7/frQo1gXuB6dGrdzX2v3kT/I84gxvKQ3vZDqWd4Lex0lydnz4F8C2duzgT6a
oXSNZ+o+UoeJMwgPIhTKsZfbQxOOgL3RVgmHtZa9I1Y5tlcQ87pUX9mF9mAaEkEyvarPDRntB7yW
kgjTOLWfEz99IkdkCLQvLn51nc0z+MwZW/VVJTW3RpFt9bZH0uJhwgXxuWIdcunr2oVhJAtEX6+x
8hmrYjDPSPSjSwsWMW14/yPnyfWyvZE9e0mDYNC5aFW21RJmXG/YohFelNk9LL6VKmN5pS8TmtYK
GuM6KTrIqv3aIIpLG6QjPKul61tMw7F2oNo5ItwFMj+8O6m7UWJnbUO5zM1umfcW8KIRRVUa60BQ
THGa59LFNwmgzShWMgBmMj7+L0fnsRw3sgXRL0IEvNm2Adqz6SltKmhEAAXvC/j6OZgN472ZESWB
japrMk8STKsXb03Zv0lIbfq/1KO55iEDsNy5wfzFVh7SCBl8ooYTqc5jae6zeVUM4sy03K8RoGXj
5Qc5nb3Rvtorz269NTC/v+dacHQswozTtTyE5wp4Hb3H40jiBnAigClrU1l4kcanjnGZ8A8ihR9l
QUE/5fxH/gBSyi/JWuS+b2YklB6rp+w9KF8bHN0Emm4SeUcJvY0hvCMq2Y0m3yh3yYXLSg7FYpOU
isjnj1jaTISmBXIRVSN+bbJiy8/cWwD3O2on5+AFa4p5ri36CdPzEUDR91atcWZw/TqO6Yn46Kwm
B9xEltR/60y1PIRVc/uZYXxFgvHTvsZVfO479VLrclexSsT7WO20mmnAaOldSBbJg6MPv0Kr9naG
EZt8n43pVgrjitmj3E8jK/EfBQ4+QkR0mDEx2XZlAqc717OPBCXMtjXsvx2aNPjS6FzihTxD1SR4
Eh0dSXta04Z6ddgz8cE0hWcwGusS4B7GqOIE+3Y74fEB/YG95dNy/uJLHcVX2k1RVTCQGBMvvelO
cSl0wzpOQcUMaxjnx7IJ2qNe9vWeuAZWmky5juwNQ12ZV71jXpK74AXQUbU3L09fdbuwX4p41aRW
KwiuPwfJ+AiUcaO3cJSAGkPIqI2nADAmtnyYQXn2dzEunVudSc09q4EOP2EpjIg+GZPvsXpK9GtP
LDjiJsSm2TmzgTN4zPRwq6Fko799jQlL5hcxyEs3c//beGsKcQ7VlkiaYd67I7BCYtUYIID+ouuu
t+RY3Xp+9q4BHaYkP+RjMhg+mSeolH08Y63Wn8dR7XLRbBznE6pfOORYxLPvsqyOPnbqemBdb1Yo
K8TOp3BcuxVZrOwVcR+7q1tP+7ZKI78ZNlTpGwWWcCiejWaJVNlFIwyffEVBmY+q/HApkNv8r1Ud
TEpib2l2Ynzpl3OdiS35Nnup30Ss35fyEakxSia8pSeHWDsbMAkIM5M8hPaGdRIb2zoEY5LH2LAw
tDOBW/Q3DwFMM81qNxYIEmXwrs04BOAu9Bn4x2GTxlYflTBWKBvT+jHR/XsFooYuOVmxX+jhNyQs
dxwF5XvZqJfK1be4OqDC0wv31k4jHLfG/gUdkAkNDuw+sN9myTAYjbwi/aTEcpfjjIjnN1qCEcLp
4tK2jictAMnWoS6W9VH1CVhSELLlB/lK+7l9x021ZuBI/oUKS02GLcibOc1vPrgoxURimlHOTek9
U8Exp02yTmn23fgo+uL9Ip2ocGCArwrqxdjkU4JIJmCnTkiuhqfNb9h22/tUrcw5eoTqmPenTBBa
UBF6UbxPfvrc07K7JhQzM/5TDJ+EG2ySggAJl22ZT0CaPtY7y77EwUcTV9GYjiGOh71u/I2T32b2
tgvdeS+/m0xuZuVGU/qIHuOlpUzsV5xHYD62I4pnCMOjiUeV68zBp8150k0U2gzCB04Tu/hdrIUb
wIm0Eoqr0Q43swPQLQdgUPLYdNWjnAjaTXbx2vF7kdPP4NXM4Fc6+Z///1nAwh7wbTjI5u6ORogF
e4F/Ar5kpfmIetsIZoWF7cNNtRozJFVya06KJ5W8jQssQLLf5ha/QotDm8ERPXj27CAo0YrsNmGt
Ve5fYfwRxoMCfmmWX33fkCyE1oT+vbcq3K1fXfpW9j7yHhxZJicpxnPODrobmBs5IFAg8zikWZc8
j6spPHMurfkEWINYszdXfvAG7V3m5IzErnodpvToIjnGE3Y9o/rKkjpyyj4s1iw7EgLG9E30xaVK
1X6CZaKmMpp9cRmdPx58tULn0aZMLGFU+tDlGAq25UOaQWrCVy7o3zWMEEzc8c0QQdYq60QOM1xs
LtLssKCuGPo6LNz+gXTonTervY/GQ/shI2aT4OLonX/gpDcVFhMfdwkYI0qJ+aMAoNvi9LFLxhu8
08YU+jWo0ULt7RiAn94cuN4juAnRrOpDjpqyqjJKNsAw1TrBHq+G4Memt9kXVr6xGf846KeAFzTb
SnWHeAyeKoVVz+UOgmUeL+OWsNOLrOC+F8FvbKPRFc/EXsMJX0fu5tNVm0imqm33uSOnI5mnF7eU
XxMgStK80JiCREgsM7gWWRDha0fdUj7n8HnIH47RvGB82xaF/pc6hkJSMGHYqg7krgXxwErSkXxF
jmgwjVtPc0hijBFENbAN0d1I9ZMHdsy023ltYvsuAuK9+AT4+swgKsVDRUpsPqoLljoUxMb4FKcA
alZhS8AVGV9yD1tfXvsfWi1TiOouETPLLsZwnjIBGUDZAK9tNnEy/9BFx1sUT1RzvgNT7NWUzQPV
4yGm7/b05GLnwTOODGYo07YNpjBL5RmCX7OMtwaVqWX+xpb/w55v73XAlNv51E7aTxtzStbZtm4Y
tVYNx8FwrmgEN6n/YU9kcFDX+KeeuFaQgG5SASsUVdTJb0dauwDXvDebq/Pi3c1+htE6QN8iR4SZ
fqdtZt+hWuYbDGo/OADt8jO5Hnxi4Xcl+AxxvyCmVPMX46TNnDzmcx2Jsj4Pdn6pwTwPWv0Q2BRq
XcFVLqwNQG1ApzoMM+ePCH6roLrUcHSnLN33+s0hVKiYu51M+Gx4JHgRMagtb2linif+0QIfvq/r
A4c0b0G3WTOagjXrSFjXyYK4xV/Az7bKBJgoSXmrns0AOrCm3jzqQ8IhwhQSso6OvGL2OslrYrnb
4a1J/O0YYFmrIjnBoZinA+ToU6z/baS7t4Oaj82L6WcH1eRHYcxh1c8HQuj4/QH5Ac31m/zF5dyA
479Jnc+qtJ+T6rjYnK6wnXbU3puSnMNsUQDmnvPq4PkvS8bE00dVZZbbZMScNOPNxYTWptULW74T
vxAmpvvo8vpvhN2Gkzdv68He1jq8ALv+YO68E/E3r+lJKzV2FkTEgSjVKOMTq38MBuoHseKba+fY
FOimYWavcaf/WOTspK+eCqiiDGTgG2JHRvRH4s+sQHHAONI0ONUDntJHPOpjmLpZirWN41Ki6iER
W/sYaxtMANmyXPD3ZraeJVMXQaYZEaeKjyKqzE5uREcp8t3bsJ6XhxgjPtxaTOtkAPZrEB0DTJYb
qXizBkpRausq+XEZv1V0cRQ5ARNUH9/n+uw4OlmOPTpoC+PJ3CbaT5m9kqO9MWpm7I0kIyc56v7R
5sPL4HBjOrjx9Piz70GXC5s7iU1gcTCbp0yd+tHak6VIJo+3z+z56thQvVZR5Tmo/Jvb3Budtes8
U3QhgF9APYBr0lb/Vk/pkh0VgIlMH0hZJaS35E0h1ByMKytTVkvztBXL2exZS1jjfgCc1DAyXYIJ
rxzDXlpc04iBMZYPXjdAKtHDJe2vxdXvH7gsuVi4hwS6PmaHSn/v3bX4PUxL/5nNgAzEcExn9YRM
7+LUvzE+aCFOI9VGxaXWc1iM5W/+ufBupvwFF/miRHyw8GwnjN1qEjva0r8RenyNg12m0XKaLH6M
/mCgSShAJnSEEBmuti0pUorl5BFWkJtvqZseMu/doFnKxVcRYHPOxoNROa84KE40Nezmf2WehWmV
35Iy3nvlk0FeUctiGt5jbX23hOeawWdJJoPwowLPGHV/uISZ9YKy6S6Zxg3yyGaMfvM+jG81NRgZ
yRnY45Tdn3A+xjjZL6hTERtvlp6nCkVzsH32q2TSuVufpZzqX0bKZkQrm5ijotOenZnAsTUtuDZD
A8/tSDJPDspEz98X3CZTCsCHXK1Y/dHwd4rxAR8CvVkcLroX2YIUxxrYVDfRLcVhCyqk1ouo9a+F
HnyNC6VLzpayXPZZeSCjEQ7Atc7irWu8OHO3ta3rUH65GcN748dy3FBj2ml1h3RpI7hvx7lEhOzl
ewemV4to2O8ZaldP6TScc4je1XAinBAPDQEFSx/xYgDA+vQo4c3c2MJ0ilwKLK8sDgnRlalfk/ZC
19N1F5f1kc+xM1/88olgvUNG0jTpBPjI723r7RrTuuGY3jjk6QVJ8GfQib8QGVcyKz7KjpkFjKtM
AkbaMONnOFTDcWGnb+Vvpv3bAtOcwR9bGU6fxCKbo6LYSi/jMEGdGQDlwiw7mkH7QNJpGbYN4Zyj
9uXI9DEn8EAJTslJc3bCsXsGEZrYEx3xPJtyBxosUs347jmcBQ1PMPc4MuTS4IaZHsmpQKosiSWa
eu1hHkZkHs134b2m5P0eeh+ztFE8ZuBwfK2hPtRfRU6Wk0OkBd2LYggvrF8sthsK07DzBlbE/b2l
4AxA/i4yi+DjHyaF9rurHpQLEMbl4mRdzeFng7KNU/q7KeBq0Q4NyQeMDR7XMN92sqM+o/6ey0fm
ZZv5u+uPyxpHQXfVEd4jYWCi2xgq49t3YEtlOX4XikNQajFPiEX9H5KVNmbM7oMeIXDOxprKvHxb
OQQ0dqM2A29hfSo+GzrPrSa0hbY+FgoXvALGad10rXjnTIBGdzQT/1+1Is3sZgdEEbHHGBp1wZZh
2NZdcU4AmSncOBqQ1d6UbFWX05wnNzF/wPOTyNaZqJcfeg9hBcNhjSJmtAmp95x9bM0vC4uRxIJ3
KEgwcF5yf4i8gPyQibB2dCM/sy4jMWcH0nIwpGbo9WXoDGyWCVUGBC3NautNzd1jGhSXGVQDn/DI
4RPZ595kyLUZ2QdPT7nuPbB+NCckNv42nT4nutfWeEKl1pwwrR+yWoIs14twmojBqnGQksEBWXr6
LSsv3uV94+5K3WWFagyn2Tb08xUQivwd+32s6ccXt4FK8ANClJR1ys7W5KlortjnFY1rYi7kJwTG
wY1RpldWdoG2/M+y/0Ex2VhgEjxabdWrsALISOYe3QN9P3pkqhHv7gIdbqjRCzn9TSvtDbUeN0PM
yW5tFLdDi9PENaJhOlZ5d1IN06ymDtk21+ONCmOvs8tlTRtpg45OhhmlO/7ClaPehltFnhsZSLFF
DcYwdMJS0NjPDUtpE/R0WZHA8CMzJ2odopDdSCNgj8HM3h//uDamOWJkg+Ax79Inl/dA2VzytQLW
CQp8Jll6QPaBxmSDgPZFmPi3YkraPPD/4qffBeKkE9tseyvRevmhXWdTVu50VPyt2DYdIgDwLMNF
a95rrn2h/bolCXviw9SSkBb7/5uSgLB3qFromGg4dVZjpcUNTAXhfJn4njb5HHrTv1QBgO48qkS9
IsJkCQf7V41XV0MLZEzGLrWMiNr+ptp1IEuL5i0fgu55pMw3MCqSmXekHdpU3ZOZz/bG3I98Iz4N
957EQKoMoqmy5jXWRsXBxe9Fhtcracpvluw+22z617T9xmrpzJYcM8bZKn3M439NeDhaxHhwZwoi
aG2ynAx7w9XY8K6IjlEG+9tsKU6TM58JHtiYFB6MYbc1+viyDrAC1md++ZnAs7eJllE3QQICNg0u
rIYv3syIusdK4ESzYVLQEgLUkty7pI+2eCaX4+xQAyf9e7aHRUE53XjORhQoh6Y3m5zQ7gdAwG1s
kTlwd9LTFqRY996yzZT9XExXIjvJ0RNnEzgRi7eG3CNz3M7CQcxQs7GE93JgdffaQVuLC+eOLR+1
PT/xvEghTX4RwXLW8mDHoullVPkP7m6ghNVzicjNJjugwy3xPUwx6EGFb90LDbQIVF9mCeCa5fbo
RUGBtKgOdvDpz7az0hhbym3sGSYFLExVbKdbKR/t7K3TEQ1hKjMbYGDEx5fNi6om3o3vwvnbmaSg
5394HOfejebyzbFfM4c3FRZF7n0WVbOfMcIPEopc0mzgAu7NZLzGiEqmQJEAeBbTAGKUc4JM4t20
Sq7InyKlJ5RLcPOFx8n5V7qPxaLD4v+WDD0kyBo0lRH4xn+slHfQvmZQhpNJOmwXhF3rXxyDnHR+
RGbw1JFWmmrTqzVGWkDUUA6GhOIEmjY+jH3u0VmlMHHl3zh7W+g5EudvQPDK6BtIzsZtJ/+VOIhk
voS5U4YDTn3hJ89Brf+kU4psa2iPQ9CS9GA47S5zgckV2abtvKhDDOIP2VuSq9Ncm1dq9Htnsq4l
U26C0cBrb9XuCXgETa65EMyXY+0QFo/K6HIjhH1nnmZ44zgTr9LXbk3svyTL/4wVnHsG3s+W5MaB
CNhq7AaGeb53GbS4Pko3eDdAy94gvhAyWn6AtX/rh2XifCnvdhaqOU0YZMyfqyt9acsTl+b82GGq
3Poyffd6w94Tx0A5GljHIvdA9swqAmzkAfkj6K/nN/BBxVFONoyFcsoS465VnMhDEqbEKSXdKW/R
drYpIrlh/dV7va32pctdo+IxYm8Vxf58gvBILCTaLCZOWmnsOs+iAfXembZ27ULGXk/WJIlvMTM9
T37MJmKz3qxBfeSMK9rlvS6gTCVaAoSLL0xTEWxK/SJF8JhaeNFs80J6X3aIMe8EbhppFKOxl4eG
WK6mAKI4JmFjfU/c+Kxp4Oq2dTQkoLct3XwI3PoFsVDanmqvIXei9L/c1t6UteoQSYJKnuNfOfLm
Z+e6KD/aVPvOeqhlMbUPE1yTkWisscKAFsjtLdWrUv47VORqa2ICWmlBm7iuV43Tzu+7A6ExIUkj
DSLU8ug0AxUpF6uV7Dp1ageuuVaeE5cjqEYXJyY0D/llBg+Wph8lG7dAoqOumq2VmPt0gHvH8Nnk
09LoQ5RxDo3IqdohVHmi7xwNWYqZo9hJZ14IRjzX1kshCgGdI+IVsh/NspVl8WFWydlxyzgynfER
1v6P0BBt1gP3l5YIcUHCu2/0PrgIW8/Pg4cbUGuXgzB6gkKyazEbBtgW3mKFvIhxP6xo50qyVfuS
gb1PQMJxdI8s3hDiOVoME20k+LhSASMuV/Bm5JN70ArrSRI9EpqFC0mdgeGC5X2bJnoSxhe1avGc
bFARErsCkdPTEgP3zrxvy2A5ptgw3TJUhMI++aK8zCp0jGS+gAMvmkY8VIv4ozpSCAGBxAB96d1b
+/z/F73iddfQb+FA7J/0VA/OpFi/2tlrXHv5s+4dm2qpd07sPFqJLSMj2PnQVaxpHA+JP/72putv
etTRiBGtXTd4ztVvQH9Mw3ToNX4+TcDEiKhwLspgRIvbBSZB9KwqSDA8EzRzmkaSojvkcwYChlNW
1Tj+PJSxcW/h+u6H3ehPnPYmQGCyt4GV8Cy2ts0jzPi0K69+RUzRHPHIXTJ4fhA/TN5ez4401TgR
f7S3oR+AUxLJWFu+RcCRQVY2khA+0LzWOV3tgCDDpwCf3MUnRaNtdu2MJATEEwuWhri+lUWD5HM4
5p7Kw8D69Stl7ocKlruoXaaOqvr02G7KoqxBcU1e6FvTg1P0/knkWopwSX4HAR/IoeNBVKPi+/Kx
P/u1/VEEdkngOkd5TsHXT2BNac8WhpjoTKiVkGkTzjYs96XS4CgyPBe+8va4WN7yyoKmZZiQ80E2
EQHG53pMzEPlJfzkzCAKarZ6HnEFR3d9SwnzdO3hVEuyR3IgjEycgyDqh/QKm5MMymU534kaTW6y
WCK5rrsIZ/1yVWCForF+RvOTH0XwlvlqXUqvRPOyBM79k8da8OzEm6kvKL+Ldg0M+xgtjKHo1a0M
pe+IyDZI5J90NIZtN7gdlEf+QJkcex4nf9Amte5pyzlrSzs7ZCjMmWaUaZRdE1rPgiFGIL23tEBz
pvXn0WPP5VrGGAVd/jZU/DoBuGvbrTEoXdaeFWE1pFwau6xMfqoOxfXcB9C0qcFiT9zjIPlEU7jK
liGr+YizCHkR+8YWM400WqSSxVmQmPcA2NQWTDlJ1lXyOloDsr7BubJpEfc+MDn3JeQEa6AASBYW
bnFMBnnnlXcRdzW41+Yz9fzhb9cStu7UbKmhWB16U/uwvF5jIk1J6ZrZRcnhHfJiaA4jpXuX8NYt
7nPmO3coeXI7lUuoYnM4yjUCFwtzuWvhbm3qxCU8fvCYg+loaYt5/hUG6fN88pGqg5GfOVmSwfq1
WZFTiU732NLQuXU1ZyfaaLYY/NDWL1bi6TzwhhmufZ8MZZ/7ddY5pOW3Fne/ChmcBbyN1VSaiFPb
NpSlR3qHBPW5onUXp4F7m+lED8R/RMGLJqzYdZX1OGnMqkTO+FY1/XV0d8Mg/T1hoND/ivIufR9h
nfQq4rERNONH5jikjR3mbQHZaSsrQE9QGbt9b3t74ZbaXp8gPfP3yZRMzxYR1BXY0YPmVv+QUnsM
5crmCSIg80dSdRY95rOWCC3UXQSTSda/WaB4mRllp5YsgKUZmrPGrjXzPZoyp5p2LkgqgBg71JzD
rrQd7tu0iCNfxhQqxNMFUKf4W61ZT8tr5YwPViUC7pPGJEdDP4/tOdeyMuRsi/eTmjFf9MVpHIAf
EG0tdGfaCT/+YrNEzbHwYShQT822F6IT+SxqyPxgje4iMYq9PiQs1Ja2JhsFJ0dJI21azNDzzB/o
AK2ThUhnp5YMKPzk9pHoIAoXtb+F2c2Drv1q33YTSaq5Q7p0nAIArXdFprXHtvXfQZFPmOr96jBw
kxViEA8GKhWTMcQu673neOqeYlB0fMfpiO94u3hWSf+ASTyeXKgXlUUWdEFYPQ4ZukVwUFuyy4wD
9muec3rzs/6oJ3NzTtNuFQv667trGS+uJfYtHpmjHY9NqNneMwDLf9qYDU+V58wslzIeSRWbPBcv
CAtfw8+cCuPJoYHZNj3rgckcMKNVZhSUjnOum+DIE9SiWYDh4p65JX4Hf8zvwSoVBHeVjnXIA7M4
KE5b5DqFc/IWwgy6knDWovSCRznG+8Zhhs7IwXhpUUXRB2YPjanbe61bnI/SCWUl1B8zIA67sFDq
ENr2LUYR/1lkQXrEjzdWyXVeSK3IGxwf5MDSoKXOWz+23os1c2YTvYmwZv2/NYw8+s+hx/+cPqeF
xQlTSEojLB+H0XA0RmKs5+ou+eBtapEq1hALdLd8SRss7TkYzNjo6pObwSBB2goDBDTZvVYYXDLY
6WFsGc2dCnmXetyzlWmn10SlEqy0ALWjkbzhzgRrlwSuITtOjNP/X7z1f6VuoR395OY4FZ7rtmRG
bIyMBUVihZDKvgqzSqzNVLJz6VgBzP5wsxclgWsKUpQJsPOkeVDMnU9xwUmAXzTdp43hnCFhovSV
u4z6wyuvix83V2P9UhBjsrWknh6E5LYd5Kzd3C7tX6ZEhIkdzC+TjbzGcT8tTSYvwrZZbAttZdNZ
1b4oW2dXGRnjebcyTigScBjNDjBdp13OZdXcR0Pzbg5rE9WHIjfNU90yFphbWscUQvqjkZgRPJ4f
LWjaa5bJUx3TanqgHLCKy0tKyjeSGUA8wzjebLq7yGoyuBdEaM9mcS8QlN8p1Mr7Uqtf8oLrXZyb
3NNpWb6hWK12hO14vBaOfYwTyJiFiVliYdLnxSQK16p9KRv7z4RXYQfejax5rpE3xwXM48reOLpr
/gyZvE+tJuU56JkO+W755Gdj+cRSFggrnM/W1tuDdJT34nMvhdbgjHuYOgwfxZQfqxTyamv6MdaK
ZodiawjztLUOCORJIKvrbm+B44DrBXjXlslZDodUt8uHzsQqW4zLNVXzHOI6bk6Ua4/FNJmh6rh9
ar1m1YZR/+avX9wRj5sy533CWqojrfVhqRGRG+uXTFWkcxn2q6Q12CpKqHuX6OpuSpfZE5skm5iY
+///3PfINq7h/IflPOAB6DJvA8GImZcOwnWLpcWnxXeKK6q1Mz8L9ei6o3p0YNicTc1+I0oi2Fs6
l0gGA+1qk8N5rQ0TTVRRYP5B3BsH2nwwXY9pSI2xTs8GQnypXfbQq9BDy4HI0JFCO2wXx7oF7mwx
IxZm6JY6e/t+NkHoYX7DDX0oa+ndrVn757Ew5daCQARk0SUOWDLOG6u/MyPoZmjpDeV8SVTQXwjt
ph9g6smSrYAqCHRqD9NjuBkp/2LM43c2DF2I8Ur709PNSvJea5tSdpowtjF5YXOPPqAR8bCvPZBG
qpPxy9A6iIgQyDpUr1c9KwMIDZjX8tmROw0wReZ35tGoKbPdoRaI76yPXg3dQ+Uz54qLzKVCKqcL
hEEMSGSdJBBOO2/LR2a5NdZwGGybQEbish+IGTC36N7SB2sQu6wmqz5ZiuUzQbXNwS3eFzDtEeox
e8v7+wX3jTJtqh4y4U5v3sI1wg10kFbQstJ1vPsc9N49AFm9iSV4x0ZC+rNR6r3ElnKeTRylGQBA
YdgEYmG6fimlfQAVjuoNUn7X/2+2CLYusvltPOQUE5UNqURXMU233wA0oYIPE+mazIT75j6PU4PV
EQNknRgshxgAnayprRGo05QFrLsVQsqlSGcMYEwx+JZTpPzZuhapijoSyU+p3hpRC14/EZZ11djQ
7THtMOAOJOmIqdc+UpK/xKlWQ2xa9JCA6GxrlG0e4XRmyTowtp6FwF9BSZozM1FNme5dSxaHqVTP
mSkeY7+V0Uq/3aR2Zn+kqRnJkhn87LQGFOScUY8pWhai44/X5N4H2VXXTrgPvqtI7STgA2VAmh16
NSOGzxwAtI2kcdy75jJf/dEmp0ofw6T3/7W5/VQAGQubhXw/yx0xuEo2pMq5T8HyXtS0rm5M2sQE
7X1naUW7axV7mx4FxabnXgwT0PO6mtJXfiHGDaD1aWo/QFh4N0X1WQowNqSY8oBS5NuCuCLi2sFy
tBg4WY1V+XQjIix4xRK5SzDM/Z1HY71yuDRVybQ8xvT06OrAcMmS2Q1VjQUAc6SOX/ZoAlClHknC
0U9ZbY/jH7MallMrbDz3ufOSeGO31YrJYFXmXiV/Rk0uJP8mpRPlWszi1bj4WUYh1ehoybrJpS9i
eFFwGuiDIP1sov2oSxDFfaujazP14uzgGYrKVfmVJQm9wmBPYWdVxcUegz4iLPpis0KDUsp+BQMr
vXu7rfER7FSG88DU3eNcTLfOx8RQZ352zMQ7jinnMYk/kdK+dd4sDvXgX2a9Gp+DoUHvwM3ZxqTM
GuRQquncStmdZIZGh5iI5K5MQLFVcbCxmqXY+K5IkLBnLlV/rP0Che6QWntlbbOAIaJFPY4Wj6ga
RuVxwJQw6y9+wVnhi3cSs7Ot7mVWOMOtg+OCXCLXmXAX2N4uGeHRjA7LaSW1W1tTMPN1muZsgavZ
1RDw9FJgZqV3RDT8lDSdwTSTZp00YfL5Epy6MawWpCAWuSIJKwM/eWlbUV0VcgH2R4WzN/UJRVky
6Ghe0HDWHmhShzDU3WykD8Ucy4fBv/UEc0U2o+GNwnhEQV4HmCMXIh3YVzo54xrHnm/14vt7UhPO
7ClChz/wJTU+58oqb1mtfQ6624X97JF3M3nt3lpmPyQQ90vlvX4q+vmYByoihhVZZ3mBIDTS37lM
LvS4jirCPo5BPJ6s8XFUJExmmk2IcHMkyfFzcVGB+upvtcpmssb4R9iOg+6IGaaUaCB7Enz5Dx/0
LK/PmmCL4Fs5SXPsxC5eE6wTPizeWq7aU6Daiz4GD0Wl49jR6r2YWeT3DCzVHNxyGy2fk3AxIo9z
AJGyYkqYfbgMckhWHpgWJf6r9DkHBWHBJPs6UUZCNutfZe391OChGbP2zOhpI8Hgb5zSztEIVKvm
IOvOzM+IV66Z5k6EC/DZo/xmMmJ7KZu1xdA2RTngKC6pR+nZb123NGx73J3QAyNcaKMxvFpu2Ljd
K1Ezv80wkM6X2OqirV8CUwvr2hVgJRZaEcr7sCYXYJ8Ao936BliqPG12hWu9jFZ1oVwmyGOmn5mK
mutzaMzbYpjLtcs+7KDYk6ctQ6Vn2F+Z+s1EAz60U8+cQHZ2VHVBv5eWZ+EOP2BpNK+xUZ9FjF9e
rYm6jSROtrbnXzvXACs6eLC0anJCY1LodTR1G7o0Pk5emmzYcdl7I9f9iEHGscgm4+hhqlMMN0/W
S6wv+sXJh31lD3/MkcFT6ZMXVv/jIC/Dxu9WmLz6lD6rdVlbP477mhBhC39sWB4W/yj7j2QaMMZm
PmEmHQVJmxr7fIZZ7o4pWZp6sIYEl8gSaY+VjqzCK/F6S67wpu5uHOcbpL/qOLNDz1zqk0V8++SD
HWtjBQUbGdxAQ9/qZtMx1qffBpT8ZtnvuoNowhzZpA1uaPbYDWxGeKmLfHyAROyigFgyRc8KThSt
IIW9Y9NZTZo8SsuYt8wgmW+0guC6Bdpahd6QuE5sm01xnuyuQUdEvINdSsF8kwbHyBsGu12eAveq
bKQC8sbZNe3SgnW30C4BMQin/8NXS4X5rO752eakT00J3gyrJoC+6J5Zf4r9bEsN4j3tn5VWl94X
L7WrN0jh+YsQ/oe9bwm1JMGnmTry3n9jKWeUbl5z5C4Mbbe+56kIA7A6Nm715jNSiiYThaYFD9xG
/M3TWC9pCvdyQUlJ5gbvFrkYl9IsXsfefjJl2j/Y03i2yELi7P+PuDNbchRNs+2r9AvQxjzcMkpy
ySf5GDeYu4cHg5gRIHj6s4jKsvQg1a7u0xdtVlZWllkRIPj5h+/be+0fcju9JyJ445B93SlLtzCG
554HxdzD3OM+lILEB+PwVMlbMBPyjX4yzQoeIWyJk/V6teJQvy0pKmx6NizInmm6ycpEOcnFMwBK
Ru4RJKKIRouTEhjPex6pL7UkiXl8AzCvEoJ6zeJng7xvguiv5EhZ1ITlXeoHwz52QVfp/VrLZpRP
w+KF9Z4eZpt4FjvFkKOOLY0lHXyyCcioPE3x6ZfRvxadxMk4zY87K/qMSlKtjGZkpxeLBH7LB3/I
MCEkFEAci/3nfMgceWXo+g1aCKOl1YAm7+I8S9hJx49E+HC2rfhc5z/GFCm2ZbsFN0Z/TAk/EznX
XH3wWd0llDmpXw265YmTciJkq/05zIkblUzKoKEKooO8VwjanJDYLjCPCUolaSLJICFuiNwbCawF
vcaYvpMDMGdk01cTIpPIVynx6BPJ2SFeBkdNH+qkLhzLmHkCnJ2JzObln0ayWkeiTvyh7R8Iz0V/
boxxoE2AYY84HlCiaK5one5NembuUEGFPhhd6aZT9NnjdMgoiGxUUfJkXUWMYFXNrm32pKNQDZLZ
u+SddgO8KfMI2kTGz3nQiXX0F+bxMQxRpbL5gpDZl8GhJkI+H1g2zJ+9YrRMRzBnx/6jOgitl9YI
L+h0cPZOLGkrTtFgn6RkFpU+13ln/p4EzCIVOQHM51mKxRiGCZMqfXFTDmhqkml8SMrJopZKSRnx
xWDnMqKnA7r4tjo6NVOxfVIo9uXkYivS9Bz2Ou+YKgHnt1chJkD6GH22etRsBUFC+JyRIqGK/VpO
+vejpJNiS1LPaiTrXp7cTi8HJz5S7jUzuosaB/CI3hOBOOWmI/TIyVoii/h4f4gyUV4m1mXs4Xc4
fTU2YlFHIYLXbfWhQF+vy69D87gd4gMUFK1+E+UWW1ElWGAGJr78sXxQyT9A8a/wgPpWujYQ66na
BzqEp8TKmlegLzuSTbVPIxTWlrInwba9PbWh8UDh7h24hLqNcA2chuzOEKB2Z1G+kQ9hRw9yOOzB
A992uABcoyNA4dSejBVVMcKDUYfDHn/oTsl4d9TYAxWPZnMY8e/TdbDo3TpNqt0bSVNui65zKaeU
72pROIRDnlJpIrSOt9/OHXTzOCB95CgIJV6jMcx3ySuhbGflmCEUXRCpHOnSSm6yp0NYmVeSLmiB
Cn/CkZsJ5aXEI/ntF/wfWSeBB/KfpRvyD2rdf89dGXyW12/5Z7v8q+a7+fjCCP/r7v4vUd6SBaXo
vzZW7t4IlXjLsv9Ytxn47vYPi+X8R/9lsZQM+T8lA0w7QDWVaVzEw/gvep2ki/9pWIYlzR5H/Td2
+98eSzje+m+ON+g6TTQNk7/uL4+lOhO+za9/7n/isZTUBewJfp6GI0gBJy6pHK31mcz0xWJZR2Gn
16UY7Vuv3+pzvMxV7FZXs5KMjBCB47ZLmIU9uMh69W35mb4CgZDKV8WHXYH0VHByto0cUlTUois1
ouREf/5W1J4FdE3D+Fpkb7OR6pl9S3J4yhDClLIvy1cAjodx0xeNN+q3HLdwf6EJUmkQuY2FEsgp
d7kTjx79c1SQCOrQAwJljfZTudZMcnc3OjnlECW6kcBbLA6AYGibKShJN/nIX7VGJaaJFBV8mEUN
q8Kn/NYGFEHS0D3ldrnjdJqG9nxuWCu9T5mj9DkqHG3dHl28G2xRQ5vCjWizEaEGizdPdVH2sStW
x20TwmiiN1uanbNiJhmGT61/PaGlSMyNdtrRjmrIQX6uiXXnMEVVq4bsOayGclX1h1WGry8cnqQp
6OjNO8qAvysllWFLkeg4AO9FcPaiNh0QwfcT6IHpEuRrBl19AWH9671bkoWPd4Z2ywvPdWp0nH9T
KdqTvumpTuGeOLQHKCXX6gr9mbL+8m38Ze79auaVZnv6d9dbWHljpRsTEuii/eDg1XEwIL2br8jr
HSHIvJDED/f7CyoLU/k/fuCSOIdpgZgVLpitkXg7WXclWXcKWouVqOAgoHON7UQ97fBtJvaDFKJe
9o/Fi9x7LGG9M69p15LuA7+JPjDq2IdpW6trbdxYvCuCnyvridXl0m1L82398zlpiqrp+LK1JWDO
olRuikc52h+Hq8lPWxerQI6ZKZil5ggaPXCsHE1Uv67dg0u3rxgueP+V+ZP/7hYW3v/OlGqjtXhy
Jz+DMYej2Tn1jlDTweewxYdxZcp+5HHQ4C22W7BUfbg7jT7xfFhcUBQjq/cG1QUGY90c4GJ6RQTu
b3WgKk4ANagnu9G5eY7zdjvdl+oFytvFZ7gY29ZkaYdm1KK9elc+YZF9YA114thmbwnzhaagMz01
DmAiHmhx4elJl57eYqBbIoOFJjfwDq93J9fw5U8FMpmbvYerfBuvyE93FbI3trmb4te7MOwl89IA
Woz7g9ALraQwgKgDYckkfDutbiZXC9fSiDA6wK/hyzgkVM+QAnKYRJwxByx/K/bi0GgMWEum3Vhr
ujplIPYrgq3YRJ/Ut8rcILjT3qKTxz8TIwcZXbzGpFGtCbE52QrQkMQbn5qbmVJ4i8+QXo91L+s2
HjT74Ri64lNP7jXW4NQJ12zGK9MWd/FMv8HoYaPXrfzpmUg2fcS8Zqc+CoahsXEo8f+Jno8f0g3h
Ms2aGdynXn9CsmvrHTnxHoSujwTg1f5Ivc429u0V1UDjNv7EkkMmnvgeOvlV54EXfEkwpFQuBTes
USe7eEcQYbcfpWpz6sWKYN2Md8ZPfhQJxJ52pW4A1HxkSJKxaTLaP+T0AdzOUAcyc8Fr8Qj626rt
5CbEzyn5KNQlPdDIzabQPXiGCm0Kvf4j4sdIcZjrWT/WifGe1zvcj47Axl27q/V1F96l+a1s2tJp
rUkvh9NtiiUz9yP1PTae2/GpCCy4WinGHPbO8eek3+rD7aQ9G+PL99OmdHY/YP09/ywomrlQlOYo
KvPHr28qyv4viSc4yVb9OHnjGpd64l8esxcmnMUeJKN22YQFQ7Y5Bp0UyL2branG6g52TZM1n6Wc
CfywQY5TKizNrLAEQlyCQ+rffzm6uGDTxmOoGyQdMW0ElOJlp1U3BD0xEpPapzZIU8mTUWgdbzmc
3RML2l+pa+nOuhMwANrNo+VyNH+hF+cJt9rnSaXoCOHNLj5GNiGGjZb7aiAN/H7yxG27NRVPuT8+
oN52SCYi4M8moxLltAvo+0Ze0bV7IBnejfbmvSzaZOwpAPS871+2/P1cpYtL7GZzEMnY5BdPNz3u
2E1duF2+6st1qT/PP3CFgaUn9oj9F3nzcAMhA28MtLEPwgaZHG7JH81bdS3bB9+8wIRZkjr/Wr//
PRB1cd7AfNmYHuX20Mo59ybftZ5wU2HBt2vmjYMD/g9sB6mv+/THxUEwj+//evGDIP3nZZWWoKhc
5bL6Dzo+fG2rvObb78l4JAqQJY3BOacUuM3xiiWF1u30YKATZeaKXYISWzqXklep/uAOTPW0QzzO
kaN8w34SzyhKGna/NsWdNBDvkmmNQT95w9N5KoIUG5u0OriRK1H+c+snWQ8ObrfioBi9MO9aOLd8
Mt7pVW9igmcttHJOik7O7666S/vD8/u1vx//YhNAm6eJ0vljwCCIq29VB7jhvXkKU5zcPTDhXRiL
5/ZrRFrpmoKZQNOXVOUU669ATTjap+vOo/no0/lZUch2gESywGSucN07oo/k0TE4kFClRmp8dRl9
dHb78/VGFjNgkmNeL+ZfjplEt4vbw4YMWcpDMX6r+wPtPbR9N+LrcXNLpR7712Fdy26zyX5Evnyd
hF61NV6E1yrIHBWpeFCvBNd4xQ/1eJAca/v9U5Pm3cRyuH692cXUSblEPWIAZrfxS+MLhhtTO4hL
VPvEdEW4t011ATcL4o1HUtavL1z93CHi76sbyxkzJwihGed3VmybNdmda9VmG8gYZY529YtXOzcm
ZYnhIWnEnhE29Oe3mbadALXf5M20W9i7iEQ6BOrCL8h+8fEWJ8ygXWfidiJzs/Di9L6bvKLdGX3Q
Ovh6kdyWa50dziM1mYByt/BDRvNwQ6mPf3haRagXHlDQKuUV8fCZ5ImlTzilXW8VtEFuzDlYj9wG
+itABcE5im5RrWgQkr7GHqr/BUKvf0erR1AcXTzqsKGNtj3eWBbtQZsS6ASdD43m5E2hg0A2DFBC
JnnQeZRvJ6Y1DSDIFqtF587nT8q5w1ZELA5q2MYEmdsfHXnQ1HBdrQjw/1OyxouyU6NtQZPT6G4i
VDKcFO8VSun4VVCqqpSgq40UrckJ1FGDTO9C+EuINsfhoTteh/EDZoYLQ+LcOzKhiEsK9CaKH4sB
KURE30ltOG9/B6++LjdlAH1mKzlEEUJ4cS9OVOfWsC8XVBarNtHNh6jMLNaJ3h1+Te7Bi/fVMyWE
onSN0nveGgFMucc7PXWkI3W4Cz94EcNH+h4FlK/XXwxKqe+OCmHM8w/m8wMEMraQ6ugD2hggwwcD
nCSojJsU7YQ9h5+vIbD+AI0RtTvsWG79fuEFnFvAvt7PYt2EM2XGWsT9EKgHvBYSJxI8tr70bTY4
fgACOEdk8ro7H7wFN959f/2zewqccyC9EfZq8vIjFdVqSiaCvffipuvui5YXUhR20rkGTak9py9x
PxEmSNna62lbX+GAx1v8CPEpgqTpRu1VhGM4QEIUuQYn8erSynZuofl6g4sHZElVFZcE1O3bDQtN
ZhuAN+zqfbyRRnuL/c4mIJZ+fH7huucGiiFac4KMYamSYiwOZiUjSTCBSe3j6RaNGJHaWEIjzmO0
onInnYMj/T68al3uAx5qhg8Cnx54rWpdObHpCYlrWs73b+tcWeaPm1osdlIn0cXtmVLFjeIXfrlj
sIZblg2HTUwQXmPzv3DF+fEuVqw/rriYIEgDT/UJejIbi2ItvJDsvDraybpe93exd/FoceY48/Vq
5mJ2GLowIw6Hhz5u5jLXuMN6dp9QAZCcYa+/W+v/7e8zF/NBppXIitAc7KXO7pD2N2xdoE0QS2Nj
2z/BVQsuroxnTi5//MrFkC7Ig8bTwjXZE4q/6mtoTFfKD8IciNl2zT1d2pf6lrimeTf5/etULl16
Xg++bNPH6XDIxfnnwn+YnPxacg2CMXqPju8rsuiVuNdf45eahhtolbWEHZHaEa3Nl5MTvQ77GDf+
buTcDe0NNlrDEms3G1aKpgZc6kAaNdbf37F0ZoL842EtdrZDbP71Hea/RGeeFzlVPHRPqEql1XE1
V/5wDWtPOc/q9Hrh2me2a39ce56bvjwt8oay6qTwtHDwZH78Cm714LCx/jF/c70nPdG0c3rirS79
6D9Jir9XKXK0ZICKBL1ahrq48JCmx06Rk3gf7tipPcK2IM6hvc399sKAOFd8++NKi/qXgexWMvpD
vAf03DaUWVxAFnBE3XzXh04LQqFhR5qdXHGuX7qka154xuc++a8/dTHPirqWH8yMn4qSpIE/4LWT
jQaQQ7jiHrZWkNoc1znKXvwUziwsf/zyxVw6xBMqtS6L92jNkfLXJpXu04ydpDmh4+n9CKtfxYyv
Ufy5QjYIAUnmE4w7KkoKo46sbx+oo63B5pBJ3VD81g3ttwLYi5vAiUSMoq7S4CBfemXzlLSckr8+
scWUfBzR3x5LXlnr0XlfZz6r4YvqNwFBdrffv52zq+CXa2mLCVnpsVANpzjmfD0ianbko29ODxIN
nc6Pf5XrCNWacyqdAeNq5rBCeiR6pZp7ilbJcEuQg3JhvFy8o8WErSsG7V5Ufnvh5LcEKzlhQgMp
gK38o/iFFk/2GwdFI0Zj4i9CW9nMk6m8Ml5JX3G/fzpnZ1PIynT8CHU2pd/L9Zf5YVJEs0Mqy3L8
4/B0AJmIBnOf3cT7ghOI4MFIrNGNVd5Uk6HhxPIjEowbkiOpIPnNs7br3HYdORNMcj8r7kGpDKhb
Rrwhm0N/i/380semnB86f9/wYjKVoLwfTCAJ+5NlAxN8amRnQOHi1o+q5NcG8ajuAdN0f0dMdut3
7ukJx5Kn9etqA3KfCEvCAJj5PnWyBdH/OZTklYsl+XOz7tenupj8zJxMBKPnJhs3zBEi2OEvKs0r
iYoNkPqeuA9/WGuDN64E//sXKp9/PpYiqYB09X8E2xxhxYDJ44RsGo72gL17U90WbtGd3AGO148Q
m9W0ge8OfoHES1SrEFDewhIP36WhdX52+vtOFnsEhG6z2Is7ATCyHnctxW+88jiwy/U43GXdrZHt
aHkCuQg6Yn5O8aZwaLk66ujx7cWWM9woAAp6RDo8KxSq2Lk2w3u9j39kTn31/XNb0q7nUxVz6d93
u9hWVJKqpHXMK1MDHLyIbWr2T9Tag9KHcYHf1/v+ghdf1GIglwcKC4bJ4+k/Jj8q3AHUogsWYnyV
fnCWH21MA2QfoSL+0AteE4t0TCbMpd3xPNX+cyr++3cvhmp6PIRCBAEWsJct+dApQEyuwJHRcSQv
pKdR4iDYxJLBOSX90VUSOpHron5M9M33D2TBXv73juHvO1ms4602WaU08EDEHPuuIzvVLdB2A3IO
Lo30Ogx/KXy8A8otxNRuPlHsHLeEziRBYlJhkZFaRwElFZpKj1A1ZRk53e5EcXwkaZ6mDXEe/auF
KuBE0KX5JLcg1+pn9NImdM/k0us9OwUgwdDI77RUU10scYM2RXXRzIc+YjzeksNGZcH1hjIgSg8+
l0SqxH0GQr8JJnmlJm6TPpf6fZ54sl059CwVmIroE0BhHfyLpc95bP3jpf99c8s10cjMg5h03Bz4
Yp5p4/Yf/emK8xhuZkhiHeeHg+oipJruhU9z38VeEnsou0V33KOvo7N4aRheeFzaYk1s2kxU1JI7
Eu/w2PA2vYOHZ2vNMUa30+vuNvtR7C5dVT67Sf3yHBZTVGwMUlfUXPXoj84g7ZLqtgWvAV3SoQnl
9Y41rRMSNF74HFP9SnIQjZKzEXw/8s+eiaUvt7GYe4q2Vwd8tLwOknfW03ZWxtFyDB+ozxvQgPzj
5WueO0Z9veZi+umxVKTmPAQkqh4H/4gDmzohW2en/gQyKe+jcANHO49ROruEsAVR9nLhZ8/b03+O
Ql0yWQVAvv/e2H/Ze6TAO0Q5q+L9RA2z9aVXac2iDjkETCCHdMhf9Ud09KbDqrqnNekbDxduYH69
393AYv9snKyirXSegRrMRnHaz7oL8fYBUwM9kezCGD+/1yL58N+/dzElAEobumpoGW3Y61dx+KiH
+0Nza8DcMLNro911b1q7JkIodkpCsiwP5z7ZHjm7dmfE1Ni9GNK6kVZl7cbQOQAWNp6k3sVgHbsA
Kg6OT7dw1OuxuBaUC7XwMzdvyCyP1MJJhrKU3/uyLy8LNkUKoOiYMZ+BdLKTo6/P51iJijWROYDq
nWN+FdIgN/pPpdmqqVe7NE+8Fm23Oyir1nyNU+foSV7q6eM2ciu3qh5kQCWQfFNMK8KqsbZFkFU/
Lrzl+ev58y0bMhYW0jNJUVTVZYhpYw56UsR9xhE4DBL8Zhsw0gOdClrmjrkSV9Klh3Wmp/3nJRcf
VxzKUwtjMOODjiC7c87/LWlrvbkz0mzEVepAef3+d559Q19/52Il18Nk0DuTiw5O0vjyJmWfWYBv
uJbwdrTja95co0rtUfNL96d8pzPNsVc2nizxcdYDF68nL2t/FtWvxhkPN5FfD6EnZi+q/DjIj6r6
JlTbXvTUyT861vBwaU0i7/Uf74kdmGxZiqhpfCKzBPFrqSK2qrzFcUhdfSduwrvsFmyleISzTyqe
jdiijHbF2tyIu8OG2k62HwH5rtMPGHDIvSM6TrUd/gwf0l+ShoPFYdFYKye7vZVle9zOSgJb8RoC
BB2+t8J04bg8RusyfQSOyeEY2Nvhrn/Wb1EAa9dQGYcd2mjH2GGfXh33ZZA4w8vH8Z1+Di4FlcMF
/+3OUVXsX7Hkrah8lU6650MwhbWirI/6Bl4guNMkvQVoTel54KiJmxltLW0ZZI5m6Y+mVztIkwgX
vCo/pf52GFaxr64nBAEYI2xkg5boUOy3CdaGIjSn5aGZNlEYxTY9oR7g/zV/G4APPb3meFaqVJLT
qzTx09ozyX1UdAzMVTCqz5VoOYfy7ZS95OV2CPHOMBTqZzrNmcjlOeedKvjmp49jeHXo1wA2DqaH
/AqQbsdfjyAtwExHVhw232oOTwPzE5wajDw2nmECIWNAxtwt2CPNS0hx2cqpZ1We6RZX6o3IUeO0
gXpyqoMqdIrWMQduvyBm4pYMK/O1uDIMB9Gj+lNB420+iMltl3q4AHs6wW/6T24gWsNViNaofBBY
hn77gRCb6YOWVcYp5nrWrU9cb3vkZ/QAS3G/3/IyypRn7lktSbMotXdKBu46ixwJeJYYfrT9PgZY
oUemPYmQLY9u95FWH5lacZNsf6p8reyaaWeaN331UYPhrKWn4aVHMpT5iXrfNP4RyYaRkhWAkh33
uaK95MhZT8AZ2xMFqeZe019H85NpHCKrZJCWYWPdqQjg0x/T+Aa8uXNUbprpvehwMP+cd98ihkKt
uxWAbuhp5WanpzAdA8164NkYWA80LHtm5EcnMIU3Yb+z4td4Tq5nzExgEzWq6mhS68NTeAoYlIgB
7DrIWgcjUOEbvQNrLvxFzZ8mdwKXzM4342f7aLqNVyVO8mDgkls1dTAKK633DQ+BhludMKD7erVJ
440MMFmgYSha5BgRoxat0JaCz8a+swOpipF0pSU/T3A5wG1p5b1RP7Zwphowv636Jr8b8tUE9Ny6
g9lE2XV/qOjwK/FevpLHbXq4PhiJG5l3kfJWYpVXlD1+oqNwn0te2/k9T/qEIAt8cX7VHt+K03Ux
VKRA7pLxXmgz13oQFRIyBt6mB0G+bvy+9eRyRJr7qvTYPRFMSSlZqg3e2znBU6XaAqK3GukZqh8Z
5rZxQIJPmSyBVtnGGKFoq1tYtlcohsRr9uZpoPy0YILr+RXAUgdrZx07+elGkpFw6MARXV1eV9Zn
Smqfeq9fV+mVcltpwKOYh1rSE1LIbXTt+nXZJ3Br8KMcOShzQzQpim15uKtSD1ZMG7pY2fT4EGTW
p6qn246vTO5/xi1hHnRZI8417Xt8N42biP9FFgRSodPGCj9b+MfyY6ebfp+QMDow/jnO1dquKd86
MhQqwLUJsxlKz9oL70+pS5isinMMLLYsvUlm7Bf9LsMzYBvCfa8+awKHLLvVfnT9E2KS1KIljGF9
f0SlrFJXtMt3A9xmP5fXleS6SZ7i8FOv9n3+1gxwkEGupPb3i97vY9SfizvDnXWdgCBD02R9seiB
w27EMT3N1b0UlQvAwpVkA1ZGR5qyI5pu4qOnmujc4My5A6I7/KRIjGbQP/tdSdnKAsm3jpL7OADV
t9rAyO8hA8zqwDiRieqTPEZBkIkbbuNtrnhlfSNgqapaX6HWK/2KhiDJtkzWyPxc4cIOVT67Jmpz
aQ7BvMIu+c81scj6fiCKKN7nc8wosytWKSd8a38x01gkOELLcxsJQocjo8xB88XgkzYFRVWHOF/L
VS5VU8+Wl77c0GJnM+b9wVJKKab7Ah2ONlO1wyAEgzB5E9HPqad16aiQsXHiYcFCifRLKAOZueTT
vHDCPttWIUbKkOcUZ9P4vR/6siMVoh4UZKXNJ2zJL4lKnc8voC2tym3qDbGXSB+EOyQw2oPZ7SEN
Xaq/n387hiTpMn0OqkeLwaeV7UGdTGt+GMMM0eQM2eB4R5vqaqZtHq5zxwInIn0K+uu83UxXINJL
+vOoLsbYhtv/8/vP4Wx1FEIbInuJBCtrKYbI1akkD0eYn0m1hoeusdtBBZAHcN8nTIYwq3vKfpgI
ozXlJvPg1SCJaH9LDou1Iq/AoQWSB0J7VnnIQNjuD0xyACMunHnlc4e/L3e6VFEMXavVmR4y5WtX
sIViFK/G3G7uAPMSv+WiZ9FpIz4xveWNU6SwHcmVtUsqvK0Nh8nS0bywL/xJjsa0bcuX/0Yv958n
B81QZk0BGd2yQQf9z68Pm/JJjrUcns6TulEdqlErdoQ/8jWYRw/15YUapDJ/PMvJ7Ov1FudRaaq1
4dhzvcERCcFD5Uc/lwIyH/9gkTdtd6FDPqyZB8KH5BLKDfIrdSvxHcASpL8RyHy7UREUgV2FI8ex
yxWyZ+amYA6Lv/QBKmdfIaFtc+VCUcVl47lD85ErMcO/98siwHgYrQq03t1r+ArHk2YwhW9xVk0N
j+QkRXYpRLbcv+INjYZdTAQPSoRoJznq0WsVN/cVfrbwAkC0VlZ9/LMaVqIF9t3JHi+1PeRz1Q/l
y63P8+6XuUMTs6IbqijZP+0ASZIUmyBig0jQdm7y49hdKyUhwHswNSIr5+HRKK/5QFzEwqs8WU/W
LjuwLuDxvf1f39lixieSLlbzkIeKPXfTEK/VejMT/QQC3IEJKRw9MLy4YVv4YVdQosunfG1IO03Z
SEUgmS4xF5TLC8+8uix9kucJbTlA6ejqIkIrA0nL4oMg1Ds6NZk8Ty8gv/bqY5J5oDEpaqKtYPeS
rHk0hJLGnuQU9NUxUJOxzYGEmClf4pwPxbp1xu5C00M5Vz38el+LDyfUE6yfwO9ALDlm9lnClHzU
AxhyjzHuZkCRrjXukuKxO6LweY56OC9uPXjtuAFaLrmdK1W3YmhTQ6Hflrs57VH4A+SYx75ZX8Xd
Ti5WdexL3YU17Ows+PXGF2desbM6XbB+r2ETK/rsqvaxu4XKnZqiibbLyJe0Vazw2GaBV+7FPulE
tv5Svxb5RoJ72mcbQdrh+LW5Y/dSc/1sUf7LDZqL7ik2/7wCoxwjNmsJcsWnsVMaACDY1F0p9Qyw
Ce0mDL3uycgcEIt3evxy4kDAjpIWAopu3S0FX0lXZeMOMK6BID31WJ1iL6PlEXuCda1N/Ms1UYrb
XLJj7+I0dW5W/foTlqVlTSuKo8YzPvlzwpD4Y8QSUeyrEhwIB6Ac9WPFYu33lLeJNnAF2B72cCNT
A0h+CuSjqxJ6Sxz19+E2s5HxrHUcevrOej0a4FQuDInfW7p/fmOWauj4NFVr2ZFVUwsJEQjZ/YT4
t7rGx6zesaXVDdtkBYD7ZFsZZhL1pkyP5CSM9RphWw2g2GnX6UZkn6quyUdvKmJy7w5oA2njQ0WC
HN5haWaLSADR1P4QkgsVwrMNLVX9+8YXW8OwpM5wbLjx5mP2IcWU9FyypnSGM4E9geDNRsdS85Cl
ZoV36B31QJ0VzU2jut9vg86WkjCXEjEqqoiEl5Xl3pLqk6BRaW290dMdaTUbbX5b/9QrvIbkE1y4
4NkJ6MsFFxNQE2VmDaMj3ivEt0MXmjyNwDWEDSAB3Vrz8uNmINB6PXuxpAt78rMCmPlnYq7UTepq
iwFuaMeiaHQefFl/mAEgDBxM17ELpvCDcDYwmJHT0k2D8ekQEXFJf3ZWzvD18ou1tOz0uK6q+fLo
o1GduZKfNBwAPZkN7uRXmBdwU5Eoh8aEnFJnYs4V4bA9JhQE7DklGzf9hRXh7Nb8600tllHWdpGA
X14IS07yBto0oTbROzG+9tQ/7q2WJpNDFS9+Ev10pepB8kL1AqAoWU1UZ78fHueneUPRZISYsqIu
S5sjnfpqlAcq/zRVJkbjTvIHuJacVNIKGqhPkPoEB5RkAVxabHd/Gy25K7G4Udcn59CuQWujwT7u
OOSzF7xwf+eOmSoaXkhnyEX/4c0t9FqMp4hXSLakcgPzOVtFGSwrZ3qOCLLr4dSsR1cSrg344n40
VySI4g4/sagypw8Xvibl0u3MX9uX3dkkdVEi6v2s6GUxBM3twTKuACk/JdQsC+1Gn17QsDZAtSmA
1HYJiITocTR8RLJ8Cl6x0oLJo4pJbgeqHpiIkqJRD3pIHeXh+0d3ptTPafjLo1tsiUz0t/Dj51fr
Hq7NT4opu6PduphxfhII6WTORYXH2fXsyxUXc00W9nJSNFwxW1N206915YEiYfcjjAB3HnD6BFrl
9SMq8K2Kmejo6SWZVK7S3RzDJ4MYq8TYGJiGDteXDsTzbmWxdIHaIl9D1CVd15anT3AnU1KNxeyo
adYAa1edLwTzpvn7Z66feQJfr7M8O1IzTKwWuhjPfLZ206o9Xp/kR+l9LJ3+GWQcBQgats8CKVGP
ExSx1DGuSRXqQU8GLalZjxA1D5+wZur5yGE3HGDGQH6lMl8cGV8BuSPsXlq0oatk0+xn63FLqrsd
r/BgIBldFRvof143uZl6bfZotAYK9BzHVlo22TmsakojvfF72F2cTM6cXf749YvpXpqsvBETnvL8
6+cm3OmZamcUEXJ0W+fvmmjD0oqbIHlUFfv43CDp0t3Rl7yDn2d3IiG/hvAJGueUXuFe/f7VnFt5
/7i5xWIQ10We6xk3N8toWqfl5Mfz3k7OrO5Da/H95c5N88SIQ5HAAKKJNCj/nCnG+CgcTbLk7hX1
XuoCEXhDAIe5dHP1A6EjTptmV2Y+ijq03qLB9p5QBT8SIcy7iXvp1UjnlmIi5UUY9cheNeX3/X6Z
uerJECMN3Cant1n9TZMDUzKZo0zpqGgegVfIij23iB5IUGZKy49A3UGtALR+jx7T91xzqOC3VNx1
5o5nPLy1vpKuCYGsj68SNDWqf4T6EuXEMFMZi1dD5wHIqcSguKIT0kp+FMx1QE/EtJgfe1s43Xea
o1r3evcwDGAL8fkgAJZUP0RVtNUCAGY+cM/Yt16J4m48HE7HnfhcH+EwugWauuZK2p8+JglkrCfg
jlDvazzSH+z+RcsFyu5pxsGJSjfEaH3SHAzuxJQNuafvkNoesaQiYtpONwQiho+Eiz6bdx07UL/d
WG7slXucv9UYHEsSNgRvsn59P0LOaSv+eCPLjcAEilMMeSPJU+dpOA4OwXQ/uwpVP90Mq/zCUnr+
A/gyAua568sIoLt5FGFuziOAiF6Xsj6LV7hiw+Ml/v+Pau2PX7eoQILXNonl4Nc1rhnoDgpvgtsQ
WkseWlq++wuHE+vMymxqoghNnfqiBizmz18H2rCb+jAU7hNhe6Br0htQvz5KhiXRTmWg5oGZ31oF
Bz43JR94wPfuICwrVBQJRGa46I1KwSuVB2JIhxmND2//xvwB8lt7kb255Ro9HomNpHE579ez+mka
V6UZAJMnR5YGmi4E6HaBtRzYug1unOM35DizTQT2UNe10btCsjLrdWW8NmrQQiNsXLDHIrEi0hax
KvJ/WlzHa0J/0PSRpkfuDL5e4iw7Yz7x00DRfobgVO8sotOc4lZJAnISER8WDWSrgF4HPY5LQqRz
u4g/nutiF6GbeUjyM881xouKUceDG0NTLjBQTKBG+cj3lywc5zg8XHI2k+EPYsu3mDrboyL2nCqF
+xJghTs1OzVxwChe6YGs2yiwhqfo6nBn3I+38nTLK4COa77EvxqJyr7Ikxrc+mHWBQl+ct33nvlu
vdYrcZOs6L70+xkEQUUNI/OJeO91QbPqwlKjzV/ucrfx5Qfoi9JEoYjYUDSTuX+fPUhbaQ8+yDVW
KZMbeOtP/Y4VOX/vHDUQaXuiircVt9gfoT0H8l4X/NTcl2tp15tee2vt0mcK+Dc6THzbfG08fpCN
5XEnvlM72tK9QvKCFN44OhSzBng+lza950qSX9+HvljWjUwTTDDPDIHSHp0Mmq0XtXA7cfjZ7Z3x
Yl2lfgz1zuEYnWwjuqKZfYQUav9u2JKVFcQnaFzeRQPVOX+yqamaplHws1TkGf+Ps/fqbRzbonV/
EQHm8CqRVJZly7FeCKdizpm//n6sDdy2VT6lgwNsoDe6q5sSRa4115xjfOP7Sw9sNbfaSBbueC8a
pGgDI9G1ZFsMCfIlU1TLmTiZBBjLAhfxxCJ+FSyGITPrKL6TnWmd8irH/ipOXT1EbI89GV916r95
+kczK2KIKb2+F/9UJn391BdLlVqrozQQ4kEGzSZIXBCbo74bndQB87EkrcggB9KCiuFBwl0U9H3+
vfH8cOYzpLkvzqkP57BpXZTpQuuPuaj5KXsnod2kfw47a6G+knJoLgrLJUJUVRcM0IwFdECSLqCF
su9nzijYKeobk0Q6hjHDsl/v/ObKCeuHOgU1F17ZWXVLj+myZQApXKsSq0/OobbLvENXr2VHhgng
76N5dJanNxi6lfveJB3uEDnJqtauyH1/eH2/f4SLSnEqLWWO7kvOskEs61Yp4WoSrLzLzJWZODIg
HRENKMit/AEqh8pZrrQJFu8PBXtDsR0ILCZJhZNfSU93tsV750CfXwawBUTvKngaV/rec3vrDnlK
ByOxQ9A5b43RVuhAdxELcKPWuzheIip/IiDpmrb6j8fp+wr1TTN3eR7yATvwv3bWzJGVjPXkMynW
Au9vd4jCVYdNvMHGHr0ThRmXsBUfOm3dFnfxcFCH25xkrQgQoAp8HFO4cjvL1VJ3nOxShKCjB3QK
egm7UfOU6WdNw9kWdZg3cyIqGLbv8MPTchLHK8/1DwXVty/11+Gr6waVLKFkVjG21DgBeBsUdeqm
oX8qEriHyOTKgY8wjJ/WevomkFOpqnXjooor/MITqqkS7so5zS8nONtr7ESPF6Y0v03WchRKNq1n
yVOXfffaKJ/KO0hDRTxJJClDjFwo6lJFSw89wT/E4noAPJ3ZgCTJSNQfiFLT1fmU/JEQjG4Ut1H4
GkqHPx7mGHkYbV8CLQIgqY/kOQ4WeWUHiS42pCMkN++BxtsCiLzKf9flfT66I3nysMxZLqVbJy1v
Sb2KasAdf4Aslbziv+N7hyTcJARLAiMqugi/Pqd10zxUEXXG2vTWvrxXMuJT+kXh7cTgvddOAhoT
lbTYmgb7WY9Wnb6dwsBOzT3k1bwjQxe7Y7TyC9dAWxL6/iLR00XCqW/YEqab6IdEeQVHnJe/jPJJ
IPgcGakZGBQ3T534JqkbUdrJwYcwvCvjPvZ/Z/1n4clLcJoLq94FvCQCvPZORCwHOdhEOQRdq38c
WnmhWPf9uCKbrY+hT4V8oc6trBetOwWDi8EJG3ie35SNLaevoXbS08yWoMAX0X2iHUoacyO+q6AG
OvTYR7tYw0un/JprWd0lX85oMZGfYv2XicFc8u4qaad6L6b1YpovhXwWp7eYwWfGoUeiw4GI0Gzk
hd6e6HqmbkokqXnbKec4BcL8mtfngVa6opJWK2K/hN8crwpzr/ifEbZS4S4Sn00PFPXwOy62gJt9
vEP1OSr2EpkObHnk2vcflvdhyiGhir+H8F2P7nP0h3144+u/qp6f714Qn7GxGOrRl95M615Vbxoo
KunblLwlspug24iPenLIcKfeSNH7TN+bIantqdfIJYO1ID1ANv73pmTMW/X3FQlpJds4a78iiuKl
nmRUragz+ly467fEOrE1q9ZvgmDk8Gho2zKy89xtjFv5paMYbua+Sd0vfeUswq9tHxXpdZASHqkt
cqRZycje1b+UCgvpIma6JxBbkG0FqCTtRqv/UCUgTrtW/Ib+l5BmsDY5FjyFQTASxG2N6ai+EaB+
RXMPceSJroKlwWnxPmnvZfEhU456uuFRiZbMarTwyIHUatfMnMDVRKuig38A9/1B0vfavXEFdKLO
9dZft4qiR5Tp2bKFX9Rj1VRoXtzOHWRjA4yb4UqcLvx1BXrM0checWr/iQlHYWw1FF7a0tf3o/IR
B4R1PljSPeQOFeDvUl5kD357kgDZ97RWvR1pX2O5wt5EMBFvK+ANLX4skd1nSHeu+nt+msogpkUd
hcrJMpnZfi/e9CDXWq1I51FIzPloJzHGZiKAKGSWu584749PMyyXj8q2US6Ku4Rj8TVpww+7xqzp
/e9jXFRDktcKbRRhVfVfqw1gkBdd20NFOcz9QWNDcnh9ZRz1E87p2xUvzjeGPuSTKfDF+2CZybbQ
EkFg10dlbdGPmm0F1lFypM/QvqZk/slV8vXKf/75lxbAaNZjL2TR/zRSMwrS044D6h/jBlIdFgOI
NXYTbMhVAGiF87SDO3Z95jAff/56fv+745clXj9UYZdN3HFxC7d3wWEMTYhhhzod0wJ6EB6fEJUP
h+CyKmDGHeSFGr/wBHiv/150fhJqfbsfF5Ve03iWP9bcD/22fqVAeDCevBf9Qzgw7ei2/4OfjmtE
6mmzuPYaX3sM/kyvvvwY5EaQRUMiM7chXGvTvjlNa6LM7OaxOHq7BIqSHv4/edJNeoA0/w1FtsQ/
QoovV00qUYt1OQjOrbaAncmYOXDr2LbuLGd0VRcpbclfGDBfZdv9pIj8dumLc0+ZRVaHF4D5MdM2
aSUluLoeJ++g5S+q/uzhSQjvBJNeLIHMx6DfdbPzeydFv6R6jXrO5+UHoFOku2GoHdroierK6p0p
Pw7ZZ4KuKK7W/K1o+FVWG0N1yXAg4qo+SCiI1b0c2vVNCHNHWXgHyjPtTPvw34+T9lMt+PXeXqxo
CnlInWVyb7t3bXgSp3V235zLh8lyqxuSLtLbCO0d+vBioRzTZ7ZddGVn+Uzo3cS7ZzyUPsHDK/nG
eCiqRftMoZHiuSuXKfDdV5JB8D3miPMQcPeUIAuzdMOn7JmO1CQ9Fs/Z3AlVkCu9WdlevPv3d/t5
6WCd1ukgk49w2QSw2iGXPcXyz2m9V4AcC3hn6AeFI3Yw0w7qfdC9tsWiQirfAcpDc/q/07NRm4t/
f5SfNDUmRB3OiLoGWOny8NJYgxdK80h7lle23V6Ub8V425WbkaJfsaV1yrJl7hGjU7XYkXSQYg6L
m17eh/o6Bnc7hu91+cDkxGefU5zEcoR8r4m7QH2CIhuY+6gjcunKYiPP/dW/lr3/Pvbl8cSvhdCb
k8POebUYzaWXOUm3LD46RNv6ohJspYNV9QmyWVR4FeNu1SpERhnUtBvd9SMXzQKRKAEw+GH17zv6
81L05aNdVBSyFue1Csmdk5OnLSRz08nokmcGCOPfFtHPvt/83ywJf05Hl/fkjwxChGoo8nt+rwG8
OBlUsmoY79IDHxJyNKoPvGepd1TkfSlucnGNdpU+rbUxn7Q5pNWugclGTqU6VZovQnFtyrdSvDel
g6U5UrrM9N9h8TuVNjAS821ke+wleDPg0kUmR6p11LizUQgNYEoH0XwL2v1k2JXmJuiYiWXGcIIe
pdiVmaOZK7Znq96Q61iPBwIlQW8PCyPbCc2d5h8snD7jk6LcmzSPhIHArbaC97KQCIyhM3FtgiXP
6+O/btbF+ukNKVayBFMgOJEwc0Qnr19LABmZxZ7JYJDOFUp56mNoCNvIvx3bLVImpFAET8tuhj0l
IKMb3jYhA1d5DT8+Q0yWSISRRBDq2sXi54njmHQp5xsm9eQ2qIDZnMRu1v37SHMQcuj95Mwdtmsq
qh86RjAXvlz4ooATJJNMcywn5zja0EyHCe10N4SXEDK0sZYBU8hy2eAfQa/pX2/m/dTr/Xr1i2Ku
TruSDFq84fq8+jBYQ/24kF9mcf70K7nNltcobz9JHb9+38vu8qhNddJWfF/9AVC9PcjINOxGuLmB
tMsz2pguRDMppam57GUbvLK/Sgs0eMkvEt/I2Sb20I5y98oS8tPe9+U+XO4PqpSYI8om6BeuHy7n
3qrhaLe9Xf0PiXpl3PPzu/Dfj67PH+dLGVMSEN2XA7d9VvurtctdqAlcxyv7WwjAaS/lB+JdouV7
8HtYTuI6EAk9Wag777mhcKAhMrNCrz2Kyk+H2K834aIZVAqm12oayILa8VaeuqgzGCq9v/RKOvyk
EHswmGlI9U7CrsMr6+n7cJkGdyE0vMDJnFzb9LO6fRXUAPJwOhGORJdEQBqP/84N7Wu94J8Q3XSu
CAonYQWPyiVjPZwUre10AOeS71TWQyiceKK6FS087abvF6GKitIdrVXYLWXBJnxW3c+ooqunsJ82
x6+fY/7nX37PLCKgLCeDjTsnLgu0RsjH08+KMAXbMpcKE0pWsWv1vzovDX+tqF++/cX2M0i5rI/K
6J+tctPP8oSMkJlSWqk6FLroIcT+LehvhXic62RAPLQhsLASRATuF1IbAqRlpLpNsx95Bu/lepXN
TeOVIG86D0ct+X2esWlUN2wcv7lnTkXg9qDepP3OijbaXMstwxIYfF9s8/S2TA7X5v5/Vt2/viFu
C3w61h844/f7auVT6I9y8wdKU5vFUhbBhFZvXsa4o9w0trjs+GwZr8q+j+XFpDpRukTSO5BdgyJN
d4Le8RyFjN9oYwU7tJumUz0Tb5f+ajgwwYAFrkpw/aJtN+i30Dw9hxNEDBwRW1V/S0ZoynMgxe2U
H8nMqm9T7XEicTBxSDjrFaxpQEBn4da1ZfLn/ejLN794osKkjhVBqYF2bDW3/+zEmcYmOC3nAqY/
zyIQSNEOz9fO2D8OTA3kapKC3ETR/rJm9HleFm2BdkCyifM5yUvhjcDGJaV8FyxnqLV4ffOdN9e/
f+b/LnqxByZCUaZmXkKfhZkVu9JMuUyzLeeBJxOIAuXlySffY4mOOcJpd3MVqvbj8v/lW19sg6qR
Zaou5Kwj7+Qy2KDcoBj9EddMB8Fm4P/v7ebHmeSXu/xHHf5lvSisTDUGnbsMYjbyVyGxUsRLaQRE
8o4xULEn8khQncOKXE5H4yERN0Rpf0yvhAUSDMbZRN1pMErvr0MzfjLLkErz//8Yf/p3Xz5b15Y6
MZUVoMV0lbZ3YWr3ozNKWyXlHcNzeNNlN/oMux05mtgBLvEeJUY5bIf4GTmBqeIePifKfWxuZHJt
mRj9EqJ1LBxM2VYjdgHelmv0qh+7cV8/9MWGOpJiKwUq8ihyEsV4PTzH3rlhjuPgoT7VLAK5S47j
3hvPQupQWQYZ/cGYF/fakoWW/IeH2ZLFeQqIVglDx/c1y8wzsxv6CFNttB2jc+k5ubFA1U+MnXWI
KzcgrKSzPdC++kMKOTzdCBr15RATFrbH67GR1q3/mXmF61GuS5iOp2p2plP5D/czwtxXdpm2YY2e
uPUqyanSUeHdLOZRXqHYBOXNSnY3JaWW2Mx13GeLhKZpf6MYN2V4azTretWsGYDa2ZAs6vJGIbna
P1YMyB0v/RVUpyzZBMRqY1jGtOa7DW5i0kIhUeN6dxNtYWVOihSztsPQQf+uNW6UMoRZYPUIgTJM
zArNYKHT5vagCBVAdEOVk8fwYKRnP9mPpEXXPL3NRvbeym6rSTeGfIiUlc55RXM57BiamwcrkncC
cWXGrxbJEggjPCwPZPSuGTGOTwNhDcHCvJuyJRnpgb4mkJ5QVAAZB4kafjIeIwbC/35vfyzWYXRA
LzdlDvCXemMtVYl1mWpcu/AntL2Ga81ia3fzlYWyYbQVy+kJu+Vvcxa8Wu6YP5UZXy5vXSgzhGDM
Qsng8upKIaICLtOSzttAqoP0LAbrYjbp7PRqYmh2rju7MW6KlyC0k5f0jjnpsK9FJ6q2I9kdQxc8
NsGvGm8pwU6Ko1EUJcTC2O1hehKwFXUu+hyX1BwSZtcmSYF2Em5jpGa9WxnHkJxn/5Hs1Uq7FaaV
NayN6bUNI1uC46MSUX+UrQ04CAEWfu6onKesFRS7mwk6QHIqsBOTq1TcNSCeNbvIX+HbIc3uClfH
2mS5Qr8OtbXCedW+qgj66cTz9R5eNAsk0mANICLCnbaQt9Zz0SIks9hX1edZDxTdXjNk/tih/3rB
y6XJr1NBzRixYmZ1ZgzgB7raJUNLsKlkFl+v469e8aKOr8juS4qax2QWsnanqMQ8qMPlGFGKLSye
zKvN0f/DJWFFo8Tn3bg8PvfhGMqm0s9Ppm4uZ+IP0sVNa8NWW0e76yqQqxe8KBmIGSm1oh6Eu4G0
FoF6F06ia2EKEcjhcli6ZFRFV97+H1d25b8veVEl+MaAr8zjSxIl43qP9a2ypsV7ZOJEG655YNYE
HWR55aI/6F000/rvqpcH5ppg5iFR+Kaz8rct3iYBcaidvHc3nKMXivTO0jrdR7ojPpBsMdWopTH7
nqggwByJn9mZnEIq/qo5w3JROydjdTK2Ubsbp+0YbAID0SuvapOB8iAzOU09JIYvYf27ye5l/QwG
po0+yyhYxMpzMf/hgUw4kgnCteDdjlhgyI7TV6wpABiqcp2y3RCynHt7oSSG5L09MNFmOekf8mSV
Jztx2kbJDXuV8QRR3Uf0NrOLstsGLBMKs+ohVt66ZlhWQueaXr0QimQRZ/dCRmfIaF0ryZkZYnCJ
2RObTT5vnSQIvdJkFvfD0ZoATyxUmo3cJWrFun+Wemah/sJITn69MoJtXm6zOmO5Y5LMfKbYC/0m
GAiG32Xhtpl6u2ZLC4X7BhFE6TTTypi2WnJE4Ohc+Wl/0rRas+YTaT8pYXi8vpcKAhGSlhkyGJ99
yfNASy7cJnJ7KFnKrnzwYwJrAPKk/PXWPOWf/i0/HnHEmox4InRlfYnTpUG06VuMQwaSmBxTcVPD
NXF0y5YjgqYQHWNyBeHGkk4tacYy+4B+lwmHtDgV5tpwp12CvHhNEKWTHoVkGRMekzoKVgP9FtiD
ghKehCjDjbHEveZHfVVgVtyoRCrVn9BMCfRGxDfZA6gZ2pUfonQOHjXVTUnkvTFW6bgzRJTiNeoR
ADrN1hx2RXnUG+DojwGZmkq3N+U7IjaxCJ+F6iHFXJ8hlc7g8PSlo2mkET+Y4p0QfnTFa4N1OaaY
xGjRXUeM/9ChnA3+Jl5gCbTgZeUmjnLYDl4wa+zpILfjAniZT7W9VnbeZtSW4g29R8qwFE3gNUOo
+cO+9O3iFwtaEkWFOYnh3ELoAoDq5q1+EI0l6u4Ufcxw070n4cLod9BW6m0lLKy1JS8Z/ht77zBy
eAAO4gQbaaMp/KMqfCjQ5UVr6SweQw6OrnnrrfwdzjH1QWIBAGdizraN+BMoUERE1++semOAoxy1
Ox+XAzauYTXBIGLiNNxE1lE9N1tIP8OdfFPkJ1gvXu20kHUfm6NKzeUyzPloslV+P+4zR3p4SIDD
XluAfzo2cY8g6vLCQCf5I337cjQJe0+KGgsp5zAXxZt6rvGHRStvSbUzXwVpqWs2NFgMIwvCyXX0
djUpXKuy2TJLK6alttRLp0AEx7vmIFG71o/6CRPx7QNenNrHVi2yCnnQDNE1VMc3C3LxNpGKoMIp
GZfVC6Ae2UnoFpblYsoVGY/cSd7SNxxISISLDcu5Mx9vOOu2Dpm/yK5a0Z4GO7m9Jv6CBfjXSYVx
mCZpqqgRJwpO+/vy4/laLJOJG5+90q3J18sfi/Lgx5us3cryqpKOmYGf5UUvgZ9w6FaX+icqQd7N
yE0PAsMp2Bx4d2zQZ9GNucEKtTVYrHUHbs94rzzSbxO7RcadXpZnWDHpTXFQ194unHa6eCwn1zQ3
knCyvCcBjFImvVjqc5zf9+Kjn6A/118inSaj8cjkzk5EzgBjt9QrWDPNUc5eA+BZlvSA8sbxLMQt
xE8PKe1z8otJpuw/KoFNuT3lqGyMvQiaR5dd0FyrTDt0FcmnNIgG834MGBHNIfWmdhqFz7BFM9Qv
EjBPpRdQyybLADuJgvqvq8+y/7uO30ePNbR6SppdCB8t2Arqxuw3hXaT1GcRZJqVHMh6kYWNnz8o
0W2sPCnaPBVDU5n9nkBd5Ivgt5Jt035hdTbBqAEkB2Uh8ptDZhTWufXIXGlpAMsVtF+h+NzBepI0
f29W+npCKtYQiDKkz3q0E/01AGlZJbpmDdHK+1DDlT7rhnaWsuG/VqCdkrv7dtjW2SvfyXqNVUfk
T+FQWg63lXkWz1b0nD+rgsvQthpt5uuz7Ah5EtKbul/UL/07mmji5yUDeiVWTmzp46kYuWvExjuy
vtbvtYP8Pr4jGKU73UC/0x/4/6jA6MySxv5QDmfgOdaEJmurD0+edSOrs1tZM5ckhiik6SDGZyIE
Ty5fiIWyNC2GxY5k2EVvK+JqLJ/99KXtCADf9thg4ihfKDGbu7XNso9+POnlRtN2fbTPjXWJXso8
h+GD1qVorRjwdq+pPHPIbOuhk9csY7/wywrGcvTtRl7nEk2l7JjAHTO9d1+1g2GfPsfjsYR3z7yh
X7YCakgOB81NX/6SAjfSDgIPj96tpaFfF5jBdLgRHicsEU2hXzzk4egO4oRo0MAN8ekJv1Oke0VL
2tYAdC4x5rxEaUA/OeRrT6JHXDfLNvogI21ZNdjqOM1X8U3CAR+i+dJKEYYl2JtEgMUyO9DZGj+y
cjuOBBMaybpI0PIKWIewvBb8+hPdGfq7uY5Mcx6pjOCPC6qaXaav2pxD41qgvQUKecmizdvs80Ft
PceLuq3jG5l/E/rBQ1HuwtKeNFuuVq1A8NEO0r5XPaF54tVcqrhHGfrKu6bKiMF+Z682ZMLRd1X2
FuhPTXz0s2cr8DjX7Wp1joQIQlYVWHvPKbrw2rsnive+KJbm29xkMDBD7MPJdEIyUozTaPzSvfs4
vgndTnzW8A6nBxmvwdidsuC32U2r2DiAcpfGe7Hc8imKJHfq5L7MN2SgoHjcqJCH1TqlCDyqPNnJ
9BxqK8hbsnrIo/veuC2hlsuuBW7MCxwMhqa6QiPY9bfesJesR8XY+27fuTj++/KpNG4tcTcgBmjC
k8qynG0t/zFtH4Zul9e/JWNYJURIlm99ZUBNJHSyfS38VwlaXRdH5H4/WM3KM89B9KvyadnARx87
WyapXrflkIXiccJANpmHVMGypm77dDdap9F6ErOdSPNT2WbeWxSsev+2qjcNu8uIwtl7Vcpby3o1
aYeH3YNQbibfGeGc+tmpItI5G0+qusv7fZHeNMp7qGyKflGaxzjc6PqLRxGvZA+YiqT2UHVrQKFl
sZ1axtLRTctRP5gYJe8mgqk0orfWWXwsgm0I/kOD9vlLHfHdd8eU3oDig6Ra86sSjzy06iL7RftD
qY5eCfmQVescDo8K+ba5K3nA3jgbAG2SC0Ih70TlYJmgTTa1eczjsxhtDYgGyZ3fHDOfBVrDyxTf
WmwTa0GA+OkYPX2BZiHJLlrjYE4SaIaXuN1ZcOCHdaIg/KNt4dusCEuv2U1UrwI50XtaSA1KZvDH
wi5HDzphFCe/lK4ULnmipxmcQ9GBDx3h/FR42bzPXP0lyU9C8wI6YlHJGngDW4bVzwaEzBf+pABF
2Jnyh6y7n0B45LFk15RUGW4RrHpwW+mxab982jP9bMY3MRBjS6QREB2nTkSSqi8EY18Lu5TaW+NX
WzB+ZlcDyycBckesWzzBe6uH99a49YhZNtpFmTO0wawtl09Gt8FBFUi7SvgYTRedF2pngpiEDTLP
1HgRmxqtNNV6eJJ7xnLnhG9phStDOUXwyM2zybdvbxNtaQW/jPy2IhNNmV2FsnjtEPv3yXmuNAiv
B5xvygwWvlcatazSdOqC5CydWyZkGHsB67IU2ZADXo1pGTHdZim6Vo/9MEX5ft2Lekxu1UZEHJmc
1YPMJuskH8hnhwWeTDLj2F8439BGvHpo/2GS+v26F5XVJAZYw9SQ665Gx0JrdKzxcgF5WQnP1KrU
f0AWkxdFtHUk9ukJ3Xd29gynPGg7c6Os/BchWUQ4Vbq9TKAC7CHrU4ejw0CPhXR79T7NPajvA5jv
n/dCmxGQgW428++DE6l1/HVxQ0eFV2KkS8VkbI2H78rZ9++z1vcrXnTJxWjsZUvzOdyOSKCZgstL
ZMCWhO6B90ta+ZgKRbz++ODur1z677Hp90tfnLTUSQ+TTOHLyrqtImYCpGVoG890ppDm9gpXI14F
Et9QvKNWe45gLYfu1T7k373c75/i4uzvK4YeJyKfoqEiw8ZNxDbbEOc9ZF+9K9braCQtRhz31+r+
H4bmXBmKgEnNb2H7uPj+Siv2gadHf3jGR3Kf72sn22iuto4f8oNsOt5mjjYsRbc8/V+Ml/7ou/96
1r5c/uKLN0lPKnkRsxa8h09UJ1v/LvooWAh0p5JPcBAXcY5+SzxX0lNYUMp7s8KdeosNpTq17bsv
K47KmWSoXjTtMaQrUeMwCTCcovyKvC3UWlLW1uq09jRXCXq7ISqoB5faUemN9KwB5ObeuRC2IwPz
3Dt68QT+FIB1/yBax7Ezllll+zRAgB2TeKQsFfnR00BB+gecOaJ/wN/VDOexuTMB9/byyzjQIG/v
lOloroIW6whOh2PDkbM61MiGot42feDOhrL1jJ1cHht1r82NmPo20PVlPD7U5Wdd7ECyLlGCjY+R
wbSVfaTzqju5pZ7H8ZKon23x0TDWj8mR/qUWyKICbynJe60n2WGl13eR8VZFe9E8K+NJ0deilC/k
8EnrzmF2zANrYWn7MrjpAeMifaS6nU3NvbTjWF9ouxKngMF+TUnJhk5LcFk9gZoiUS/8LBEa0qNL
F8Jq2MobYORo7XbJW/sy3YJal+18T67zyINMT9IVb6ZpI59r2nKU/5+VZxfr7DGCnUmTYRG9cSio
3oK3/h2HTfO7Hd2G+aLgxga55ktF7Ray/BghZzBHxosaTnvvyeMTWeMi/ShfAgD27YLagN8OBgcy
IatyVXNlxVvR3Bjaovg9rxzWYHMWrbCn5jdq9FCPbOTVsvQeEnTa7RZ7Tn4aVirlOzS1ZN3viaGN
PDoHybYT193kDEhbXqQHE9vqLn4xBIdR2jA5LQeW1wD48CMwUOLF4tDuLEJlsf9bSzGwZZQ8NW6K
fRvAbV4L1KzewuLfVn9bxYnZreyv+DMB8GZ90b3KBEXLRFasyGKOg1XWuFpqm9MxD+/CeC9hqcLf
80r4cHVM8p2VnwwKS7SBXrUu8p2fRaRprzvpVlQdpGK0/ZYQhInafgjNtyrfZcGhth7EkhkdRiOi
T6INJ1o8Zrmw1Y01JlE5RKS56zD4Ue7KPCILquXoSX4BzgdO4TTcVb+x/02pXWE6FvMF7VjkcPGH
2MyH+75eZ8l2HM6BCPur4xD7IXjHRjgr1SOWwSLeeARtNJuCmJx6I9UuGgqtdmkLVi1upsqWlO2U
OUicpmSLcsifczoCulrDQqajfK9OZw34tGnH8qmmUvGN3wIpXAoB4p61VuhKRywNpfiYMnBsixRe
8F73VhV/hsGmBklW9hazE+Lfe8gfke73RYwmIQZvXbFonZBj+72gsQa/1YKySc8YiuTUFh3GbZVG
IvxSC12zu+2ybTatW83Ju5WIUlx3gd7dQJVc1sEyHGyaQaRAKrAIAzdJlmmFt+yqYUL6e5P9/ikv
Rk+TlItSK9bpuR5J51sobqzRj1oxD8cBXy2n1Cl0ZBU0mfT0oOHAt/99m65+gIu6T8nTauyjLj23
43ICleKWgAkoYF06xjMUfIRnKJk250vMufT7r9Sd8vwz/Otnuqj/+rEuxT5v0zMt8mlZbcxgU2M3
J6jsea4z8OeIld1ormesOxNFQMG4m5PgtuL09/Tve3H1s1zUhKFYqvo48Mgo9G2jNb7c1knY83Sw
CUtFIirNFkEl4xqxeQNHG5eyYOzY9yDnIHz896f5YZKNixo4gQoD2QDFevHLRGlZZHKQpWdhne2F
95BXbi3tSLH6EG9kkFjjJnencmGd0rd/X/kHfcn3K1/8JnkwYqKoU6688x+JujYPgeBi59AGt3sO
X/274KPZ+LsGSw+hk5uEVh0N8MSlnyQPR/FcGCwNe39DOvVRXgsnTlP6HVCMf3/MH44O3z/mxc81
jaHaNRo3aJbpdx/jJ9E9S+uQvVpkIc3GeoCb11RfcMF+eGC//iwXhfjk5cnkJ3k6+8cn8TGwDqrV
2v7/QggTyiJ5DwGm8lcTbYXC3PTiikJCVFsnJy6gV5+pfwRxD9jWHDcBJ8q8dkOwip33agV3Ys90
bW5JqGjaTiYkUcnzGBylsJlQ1Cn7pIOGvkrimlSwJ+y6ZUpojNrOrYB1MoorcUBVEL5P+K2mteA/
aCI+NzZeadtmx9aJcdkHTE4wTyBJzCFAlTX4tdFNrPVjCfwdjbHhSix2043X3LXxWYEd1zJkaDXC
hXGu5jhXdStbeM15GEUXYwNM9LTzmf3dY+RHTVTP7n4sByrDmc5cN5q01PKbnM2wmAHxTNbNzUBO
Age9HA9NqoJB/OiFkziiCkTLmn3MeReSrfIhO+W3IQF6EG74rRepEjuDAfw7AV07/ZLjzvbbu6jd
KvE+Cu88bpfcvXbBq5wfA4odQ/ms0l9RUS9DEuXD4B5FhgY/lHTHYlUv8+G+6Y6hT4oCc5K0XeWd
iiGZSWQjL0R4UiRK6jMnHufEBKwozPc4Rj3PRXjrE+hWnAzrKc8Xpk8TdNl+1JjTi3UK9Mh7FLoD
LPoeyadoM5sM3eDB2CskciLcFV9Lkmpn6P7OF28i8ZRKK9FzdGgAwiY0XZ3up9EfsmFpZusYZGPe
f9bkeaJTKpw2hCFMKa0vW9mxGuQCyaNp3VrB76CzFdLbKkK2zFWdwHWJ96kylzk5cip5FSXbRtxM
xi7gON/eTdMvxkHGtK4Gu/odisfRXFvTehgRlvKlWWqLva/f+VTCywoMgtSu1QR2BfoeMC3ULMqj
Jh5SHstUB/Ukv+g9vFgIrb7jmZsoDxd5uzINjN2rcj+hAaX3uJK9QwMJtad0rptnP7rroGhQV0ir
XP2kKA2y1QTXl7nqKJ9jWlIiTGVm04LACxHPjadPv36OCT+kTtLogvsr8BGKvDU4Upi1nQ4l6vRZ
p05CgwJ006JT6iipnVfOGIo8uTwiOMKlXSMwTX4R+ke9P4jxqUvuodxma0gwZBChaNfuemsrWfki
jT8EfduAwZXOFi/CqKKaQZT7/5F2XruNY9u6fiICzOFWTEq2nNONYLvKpJizSD79/uiNvdqmdazG
OkCj0A00ilMzjvAHjEPLCxVxcTfSFlG5iaRlQUdabPzKuo3G3VH5OKB4IESUum+gjQ0TvC6q0YUT
NOqxTgCNKZzUGZr/FVzBSDK16QYg5IcVqQavH7lgWw0dxbyFD7IvLqSGeA0vruAi3V8YKOKmvprt
GvluKrXvszvR9J/TxO4ZXCvbIybgOtSEo5dayaJHsmgYdNus+AuHN44DIpnEbZgzo5J9T02tR2Ic
dbfhVop9GS8RwztzX//Mp7/f17OCghCAkqugunNfczOYD5kXALMhVTxsseOdiiY0+w33969+Iq7m
AQZMRFPCRODTke57HNgh0SUdwgNiJOXTkSuwThYt1VjtYBLCKk6Z/2nHFR1z6XgbYC3QCJ4cERY+
cZeGtatyIWKjjmLJeMFLKH6oCCJsEfBcF5s9WCwH1CuJKrYqgSNdD0/8m2qthXslv2px6eQHxouQ
Rs6aOD5f9B/q8TaKHkmbppUpDMQLF8kHfCSgjqldPIx+9obpz7q/FNbHLeZ51CwTL3oYDfuA7LQO
pBTxp758OyiQqksnC71BoJ/koPBs4RCI3Nuksyq0y1peBnv5XLT4szDDEiq6TGNXQS9Tmy2hKYyW
lTY8fj27fHp2Nd6Syj6MKKfgxWPkLmI3vSuqNFs+heZ4yv6eDe2nr/xc0n9GMSuPFEaU15JUptQf
HK31IXDFhUvtuAWQsMTtBSOYHKt5lZ5JuO4K9KuXUPoz9BTQpQwQvhmGzRG+wQQA7FwxW/6+5U5H
bl9maVY/OTaVJaRTiFC7UFV6CnVH9ocd0C+jr0jrjJBaX9j3FA1zsIjVmcDohCztt1XSZyDEtubt
k3S+n7V2C1D7OGKqJ1OWpMMJ0tQxhUVX2VDSyH40bGDxbkAEKAWqpNk4NqzOJRknALffBzTLxQTr
0I6GXKWfZBrMuYbGC8KVHK7pTEso63kNXaQBf2qXgkDmFuYmSjaC4QYU+8lnKzhI3tS74h0/V+U7
Ad76PrZZBpYfyrKVSjbTtJ3xSEvCrVailNTR2A3f6wwC6GOV+SoBnXA1umqBemJia+kWLQZkN2B6
0gG3K+sGGLFWuWF3LpGdBvDLbv/ECHyBVGh5L1thTooYIAibuyAU1KMjISbsEEKUNHYg7R7dXHUK
2P6qlwHuSzy85ah3TEqnwvmk8WRuDcQD9wMZSiWeeN/vVCUfjEwWSBAQGNB5sakSUSPKdwpYxsQB
46aqaKGw0/LIBzJRFLd9AnHQwYFMQoCK8pErhX/T3AFpHWQrzu2Ud585hScD9S+DnGUxFKRaHXbK
lFnGk+piL10Sdk1WwHgzTd4R6OyhZCPR5UFC1Gm5PGVXQ+jszKV5Mq38OluzPCUZYy1SlTCFzEl8
XV7yAqOkcWHUyAe5JUKmGGxilcWtAGvAp+eHLltFb/B8Snmq2vB1JLPc5SgqIVjFmJFAVlwVSCMU
PIBYwAEwC0Fko6uUPsufXUIzP1trOEHx5qh9WZHZ6zEe9TSFWJHimkHhU5MncjeiYDEdBf1Pzo62
6anQJk+fxWX5puQkcXssf37fF6eX44s62WwUljCme1kUklstgGGe61wr9FdRKhAvpAUVOiD9neGh
P5qv9tDRkAp9H5oNOjmG4Z5LJ08QxLBLJL+HuqRJtN5me2OQh4O2H8fkdnyXvOYPXSZpk9pmu7L2
iMrtBwp3AGd3o+wKul9pu0rzu7e4XKUk/najO7WjK7Y2eZAbNI4LqLquWLp58pIQ58TVSltP3ggW
cfW2hCgrL/X4Qm8ul3V7GRnuPnNihZ7tmaN3gon+/VfN9pmZC4naHHr6NxcKtL/3MLrPobhlUJVg
VS+Gd+qVAVXEDzyCYmKx9bAin8IS/A8egOtzrEn1xA36bZJnKz5I2dha4pDcRhS2ifMwo+tBqmzr
w0UzbtTmQQwr25KXkny4kASQKyM5gxn4deU2L8PGBFy0SFb6YSWZWxPMRH8RIAZbGru2XXPNStIq
yhwKqZlGMkA0RJXMMPwjQWHlRW23+H0Dn8CkMrumjokLVkc/jb8KQziOMlpPkOnp5t8dpy7tlDSM
bvdSlYuzmL5T04cMkDFxZVBJV2d71Kjq8hBNe7QhguEZdCwVZym3thOuTKIK73hcjIcVfWzRo6Ft
jWvIAoJEScEWF8XFufGcEFVBtPPLeGa7SyvHxEwTceqOpVQNeAjDIwR1BTuFyaLbJ0buYqwhVrQT
2PuOtBqU3e9rcEIY8vsYZluqFPQkLZVpS60OSyahRAmy8w11OWrhAkLW0G9RoMb3Y3koN7zTBKKj
dmFmNumhlDp0IiDoIL83bOlUqMKFYhxp0ZAygNkyLqJLEFYbai/Cso7ump4EQjtzRs0TbwGzaGiW
hXkDzM1ZTJalkhQZ5ucv6C0fRlZFW4cWv6M/tC/1S9igkGNrG8XhEtnxcjXmrkDVqbsVek/JnsmN
aiQOWi9D7Rd7Fm2RR0tjd7hEL0AhshZtLXT68k7mGqIzREILulDxpO7SOjxbuZM91k/H1qZRMQpu
rwOD4O6yjY/k0txN2WB3bdJAqJx96BxNpCHadTTaNf4rNK6UG/Cwtaf1rnCftkTzVO8XwocVeELs
gByR6ZKsC/CRpFJIO6FzdGbyTkX4sqxgOQvZWsJpYxbh6yqdeA4n8obZhoqwLXVrykl21V4KNvA7
5X8vAo13XLtM/HOF6hP9YXafYiCxo0n8Yc52X5WNimkG8mSyK9o8pdQAp2Mw0ZxkfDd8FPAowcFU
tNPG3guIIhzqc1NwIpv/NoZZEqYYRtn1oTKdwhw6X+rRivVkyRu0N81HTdAFILO31XMmMaeCCDzn
JNRFVci3GCB+jz1DJHCErFGTW8rzlUmdckVVNNMeynFdThfAkcpJ4LagEldJ95aJYHR9HHKdfyFd
fCIb/jaUWYTZtXvJqkU9QZrhonaVisd0LbfbmmzLAm7b+7227tB7NSlQJnTkJum7s7fhyXP8ZT5m
t3MJMsTSCgaB4QvN9NET0+VR8SxjnftJv92bu3ylI1Wx2ANUPBRLI/N+vwtPtZC+TcPsPs46Yx/r
ey25Rfwc7FB4karrDN6IqCwm2WrCSlDd2rKBeOafe9tPPoaTBSHyvLpuaJ+58Jfs6JgWYZJPWAX9
AojwigqhrbnCxeCkNKzOnvuTmx5hPDwXQUlRgfi++aJRtqpCT6enF3QaSoAv43ISE6Ok4IBzp567
++9+4ZdvzqZX6tI6FhW+yRajQrmAdeIbPoowBFCudWWdUf87fbd9+d7scsmNQsqyEvBJsipWwgJu
yF8VV96VfIUCM6qPzvigPqopVfEl8MPf99IJ/gA325ePz28VTcMAygJzYzV2sspxD6/zbV5TK8z/
WrZOtiCvTeEdQVCZYnvnCocVQdiBpFheyAhwGuuuX4lEx9w+6dEDdH4mmzs5PVPty6J8bJiWMZse
w6xHPQtMgFgJEjxbYFG8X3s/cxrgsphS1w7KpgdzJSDy4KfJnZwvzxbATjRN5a9jmM1SnMrjYBwM
sobd6KVAD1IvAr1o1671Tmo3uBUqXSjTYqurxGvQMelEpz7fZD8Zin0dyOwd7AIp3Ec1AwGVZuno
tq57p07XYNDt1O9D711fHLQ/uvqp5A5K6NxqnMw0vgxgbtLWKIfYLFOk3XLKqzq6tDqdsI2QXcd4
Q6xT9bIAMI84TWybqxgeW/MAUwqCpSYt1W0OuRwzS6v9L0o2X9dnHltFSanTVremt7GVfI2YuVtn
gZMmfq8uIQJY2jrmIAE7aOP7FI4cJWN0wj0qSHs0XNapdW7Xnrq4vs7TFON/uSabRhwVOWTXJivg
Kc8JmiKAiFEjb530rlocQWQX7vjn99N8QpDP+DYPs7c6i1UpDwu+Cna4mgBCn2l2sFOWx255CJcN
hQDMjRqnwUX80tiMWxhToeFiFBvZErYJoS151VUMNIIWlDfhAKnfjOnF3lHUlyPRjiODWcg2gFLq
P1RwDMU71KjBL0XQC4EHlwg09PlLQD716CoWXFpdmZrz85SoTmh7dXtqSzpQnkldX7oLr44ARXNy
7421R/PQqpB+13GLDIjFSjo7dKpANRGJyJiEHhfXoJTj/tzlrZ1c6C8jm70WoS4blRZS3SjeY/iD
9Nn0eBl029rcFO2mhQ7T2yDRRy8Or3NxxBPsdcAHogNiJitrMZsygby83CvP0Xg7IJCWPibtEybi
nZOXVx0dRZ3uJyYJI0deLB9axKMTbD6yKyzfy4d9tjnAKG+eVJaOao4OEipubsrwQjzYcbI2dBfq
XvKCLVmwnCRvQnGhJNfNp7Y/zFZPjQAVEebD9VggetPZSry0pPUx3xnREl5iZl52azl5iQ33SKwJ
keka51fdungei0uzWsnAllPYlj5UM8BPlp/2GxE7KKR37wmEYWVGS2Qfc81Bhm1SAhWmQmX7cdC3
prFtrDuzX+vCqkNAEnloSqx+GK8kV1wWkW9q9zARQDPF1FpRn/GTagsJw8IyDOF10FKiE0g0kHe4
EANaV9XVQbrtg7ssprhXPaiAIIwNCLXjLcIh2E2wO/urcP+kFR+ZW47b7D6CrlPe/n4KT79YX7bE
7MUy+wPR54HN2jxhk4N9Ke0isnbjJsXG3Ja9BhI/nkDcPmc+PB3vWeVa/npKZs+UGR+DtkgofMq+
TFXa5hxfWa/qO7rPHAP0VkP/zBfP7f7ZezRWh1iSjvzUElz00x5fmMgbck94nTR5GpR/FyytcCZo
OcF055r7Z4K1Wb8laY9KiWDYFKFNqM3EEUCq+vBnKeg299H9Oe+bUwAdPqhhzazAsTQ+88Mvt7mc
9PoBI7T0lo3VUlbPnapyktCPrGUrXAZYCG9CXhXwAN0ao2uUkCkRCfAZ6DuySYFoYuIcY+sOJNIN
MYaPzCf4fIAYlcS3xB3FuH9RkD+9OP8Z9Wdm92XUQ38MdEmcmofSpAyLAgFa2woErgPlNsnFLDNd
tDBUzi3Pue/OKh018LakCKZ2HPw5edHfDfe5f/ArWrvsfsXt/o0h1sk89csazf2wgmZfi6lSTH0l
gC30STGhBDWzQlM+otkm0LBffIbx6tIEhPtRvUtQUR9BQP9XZ8JSLFOmePdDzVuJq6ytO1Bt9B4A
5NxRsbtN7Xxy3qDug6rjwnKg0/z+1VMtP7boP1+VvwccxMilegz/76t7NFEfIFNpLDRMSS+nI0m1
n0R5vxp9Ef05tOgKv0PUsLiBaod0+vPZWPH0o/3PkGbRSBcWcqKYNNJgfwm1i4J9/dJrvkUUqLkj
bA+8cCHzO2AjpAT2bGfjzJtsEfOLn3KEWyCVA44qPAE6q/37dJ3MoVURAQ4sphXy2dnFVTXBMU5D
OjPaVGUrVpNXi341XkJwXU4yV+ND6Q2bw9uZz0756vyG/vLZ+c2lJZqY5TGfTVY9CaULlb2nHYQZ
tGPBEsWiFNS+9nyuN/dplvXzu8QiImUstuTsSaJ+lqbB/vNwIPGL27uU7+TRlfslrMkq2UX4aFUO
hu84bTjZH4yzATqpvV1SzkmRpD8ICw3SmGN1D80UXwFtAjIeKn49oOJ9uNHlK63d9rKfVus09EG0
aCW3HFZymwNAn+H6EO/05A5A9VnajPHjujFV8IEmxnwy7S7dmv22uK0tc38o4/+8BofDn5z6WHx0
R22XQ7xmk8k2khGF7LbHlWKA2t/b7d9G98HUG1RVI1eN6EmCb8AUYKlLnhysq+4DkyNQZZChCkc6
fuBH5mdptBQgl5blK1mzH9fUIVX9Ek9wu2kQKR6ek+RZDnbtSC/iMiiM5TFdQ8ZIlXWMQq1M2PGq
7YIH67YjvP5I9ovjaIfdU6neQeS4llsHdgFXdPI4FLRt9ohPoN6Hf3H0Cqw+VR+wM5ZKbnBHV6Ej
uaPujcVG1+Dp6X+yHkGQ0E/4Irrr4+LwBCvOLtUl7NV2B+obQO/A/9r395H63EFlyvpXg2PWarqr
1ZRTD/a+vkPEr4dNahnwS/yY91y8wcZTLtYV5YCMDnKJoEIc7Sr1cgyWVrTphrXUPbf1JrEeVJjl
Y94ujt3fPfHOc3x8iFRtkSVvTlC65vFvYmIS6qCokgobihrp26TZBXbmTb9s34r4stZ2zdFFtbxj
b8IBA0GVO8LziGw95fHIxx0jfOlp0r0A5SSs10Xb+hP+xQj0zBWh/Uj6p32FLrYq8g9w4Nm+kjq9
juNAhYK5Bq5oJTsj5EBYT4rwqgVvFVy5auQmr5b7DnfEFR7vIhTdS6HHlooKhSPYersKiuujIi36
5jLab7T6Ktbeq/0jIbezT+5Fo0YNzgObWNwM9IOhVsn7CLOTG1SJ0t5rELUAX3dQ7sfkoY2exXyF
9AGyaOFZpY+zv3YWO2YQFa0wFmNS6A7vAiO4yqzDIskQxmJIaYcH3/XYLA+BV8PSINzXbyAcyema
i7x+De96bnUAs9tgmXlwilFEv8iGhTGu4sY9sulE0pc9vZpgfCxVLhQbLkTZrkXNZVdW5qaXliOH
hi5IAWPEbeGChwpX/7TGv1/C8umFtSbNc0mlqD8rKna5eTzu9910YRhPYuJG+1VpiQvIxJ9u8ma0
wYZH9ZFnFXCqw2YagBWoxMHOb8+r430WTL9dzZ/b7J/RzBLIA9J4LcYB8S1uVNy0TrGHeaJMo3oL
cleZcvasWKuQXh0luNgjaA3IaP9maugOFa/Sfgt0gdT27At56lpVJMVSNFMj6p13yrMSb5fkKDBL
oC2pZvuCuUBPpHrr7AP9ptED7Zm4x6U+nlmfn28zM/L1y7MZURSJFmhjxjyS3I4mpKIM2YdVUrpV
tpyc3duQ+lYxXovSGwDfsy/KtNXnK/L1+7ODX/ZJIimCEd/m7uhpnvzaXlPjuI2hRxwdA4CnE9iR
e7htl5rz+9b8mWjMfvrsFOpRYZXZnp+OM9/YrAMDLt21QOacUe3uEtBlEheGiBo4vFnrvpwsqwEf
rYbuGtYWiq7xUkRHpHmSDpDp5OuqfUthIkkX8eEmHR81e8QWZTJ8+33cJ46URnVWVBGiwRVemW8W
sResrq8HcEcQV9FzsXygnS2ERDoUPbfI4nCv3ykvgIHpOV4P3SK1lul+JS8zPz63c3869bJhvw5m
tn8iy4zHVh6LSbh8T3iZ2sI7wMWN8kiN4Fn8E37k1KthdqCJA4CgTnaAl0GAn1nMn8Xa2Thm+0gy
YrVPor641doFmA95PdXT4vXhGkSJTzlwhW0TWqB0TP9F8vdzE0+TQJZMhIt15bxtV5epkTSVVvB6
VavJuBplFmm/geg0sTZQjXkXPip72BQ4TCUXZ5soU/z8/Qx9//x0u3zJPfeZ2OOZphS3QDkQjBIz
N8DMenBpUo98HBQdehvPB3tAJ3Ot0F4uG5eU7Vo894z/zAs/V+GfiZjd9o3cY2OuSgW92+huhNvX
LcrXMHSq7bhF9+yW7EN30pU43FaXBuoYPqfszI32uf1/m43Zjgy7YxjFdA1vBeviKNrIsEqeqKwN
SmVoYYueCsnKD9WtiLAxjNfcBDs+2skdVQZtvBQRHxMu4psh35jB9URfgQDEztVvpMbNDn6ZbILq
PiPURtSt6i6F9kqobPk2NGFVbQ3wp3eDconhxzZon0uKEAPxW2t34o7KnZY4VrDTqElY4Z0lYUIi
4jkgvh5wsrcFAXXMz45+Fl1hhEK/B+aL+jhGG41qHq0p9C2Fj8P++UA828o9zFtoi/GiP+66HLvO
p3F8FcY7ATDXFU5av986ys+HnE1mqhRlFFXnhZodMOIxrC9NvZiaV71XrbLnQvsrpuvj5fC3f2sn
vD0U0CFBBcnVrYXw0km+ckkdgJLsleLm2MfUjw0O7rjLYdYUOfHjmRGeOoVAPpBGxQgN5Ify/Rio
++QQRgUjlFEHrl+76IZuiUrD5kbBl2nR6jae8Un/J+o89Uq5AZALQB2yA35e0FNDPGJfRcnpPjAO
IT/k3gSkwf2/tFrX2FMivRxrdEW6lRT55bmxnzrCX8c+O8IxDQRZ7Bh7iNKbJymYqNjgg4lrJ6VO
vUJVpOQ/Wh+/w+ESuvSF+axd1l5VLaCggDVRrlFOkvyjg2bqErL4+BxIdo4prglyzqFze2Y/kPP9
uHVoTFMFsSCimpY8T3PZvpbWNkl0O1wri6OtGX4f3Ohh+GTtqXxfoLvyBw2fEB8hLC0qaRF/ELMW
g2e+wGZBA4bkZqi33XsmbVEm1nRUWeu1KV73x40oPWfWjiq7KFVeVd61WD+WkFprKstXabOFYUFg
LOqLtLJD4doolhQC++5KPF4gU56RM+rHVZxcga1pjEVFTBUxvknSmv8PO4GJwVziOQ2cEDm042Wb
uAX0DEd5km0SywsBaZ9NfN8c8Q5cIJjymC6Jz7GI40887l4nT26qzE7yht7OiCTTo3EJUhmtSkte
lLKvyFMYpWMVz2ZvIbG4Colh4fUkaJYHhDhBVM1kPKDxnKC/0yYfY+GjbHGhGHHVRpUJ8R8Xjkur
0GO0AfgjiqXjpFUucgKjYIlb/EFzhtiVZDcYrxv+ssA2D5hnDOs9Ipwh+kwa4l4fXbESoVqBqEQK
DQen611UrDqsaeUQHXmdjgj6SOjPo3N+Z3Remd+Uwd828tsIUS9HQ6Cx2lQRIlArRgDOQ0Ex6I5J
xQ6QvbfvYRtvmskr1C5Ke/+uh1OKAYlegg33Iazh9pqbcpfvUAu29QsTo94HOCeEuQrh1RWCU0CB
9/ZkLyy3XvCh6NtC37Zoee4Hp++WWMGEOlwyP5Q3vbxBBMhSboVgGd8Ct7iBaCRLdjd5Lk4N8oZe
FEaRuBQPq+KS2icNEUe/aY21zkHgIS4XurqqxfdadiuyWmtrUCZ1wWvBX3BMW2hR2rITu9zQCHGQ
Ai2cqF/y15OHRZTIoBLVoMikRXNvXWmYk2yg74MFRIX/b/IyIAsUucDFmueDtoJTCyxFCpfDsn0U
tiV1UltZZRdgGGGq2VRNUP/aEFJOUAeuRrzIPXOYBJnMy+ChCtaZnToA7BCHGa4FjzQ+jBGjW/DF
0lyo4vsQ7+pd5bfL0j1ukLgrAGOhXZFdfErKGKtbxUXHE2eA7iki3BqW6qO5wTWgWTQXCgYrf2NM
gQkXX3plQ4e0oBKoNlSR1E13bX1AcBuoZfqY1N6VV/KyXvae8K7dCtvjsrwtfLwbCz/3jitx9DpS
Uy9eIddIvwslY1g6ybJvPLogLC0IKkgPW8EL/yZ/i7XsFR8DDONwrVztb+IdRtf9C0qpWrwyO0aT
e/tkS6w0AU8nWQNx2IgYaKh2Drs/2tLgQp0FuUUgOPl6/4DLpC1e7ZEYvqxXmRvjq8vIqYZxoMBP
rZAau+aYQ5/bWvxlJb37g08nILTDJfRFR75J/MLv/XrFmxXFyxFXWOkape+XAh/NCS7Lh6haZTvs
WAGI8DZkr82rBJ10UfnhS3PNUXfkp/AVHfHLflmSOWwksAD3CITdwoaJV7pT+nvnnYjQZt1poa07
t3KDVeB3b4wlmJhuMbRZSmbaYir4XanlEh9D1+ptJXuI99sE+WSTJ6or3yaV7xFR1O3eqe+hjK+i
j7rx+9SH7o95GLFdALJQmvQnoVfpyBCQ1CNEVy7MO4MvDAu5WoJKFtHNzzFGT6/w7vCszCnfw2xD
OxdNj2PgFA/tHQIIle4E74Wf+MIZs7ef0AZyL8OUZBkzPfQL5vWeHspjnktNRKCIHkm3Fu8VrF3o
aO1IW1TK5sIFb7AautVN+we45Ju4d2jicwov8IA985adiG2+j2aWCVZj0mdjUEe3vEwj1l3Y8KB7
d4eBqXkP0pmGcN+4FCfUv2qJNMmCi1IJCXSgt+FbHCJ0UX7WDhPvcJfgoBY4QK5XrXVm1j6f1O+h
7fdxzgrp5OqokuXMmhLAjnNwxNXXmbIoR/8oe5NEMvZ3vZuQdLJ/FF98PAfI++z9/zKCuXMEmi5t
IPfMVIWzjI86zi0C5g52i2yR+LV4TxpHeTbuGu9oOKPT/VH7FW35lEOO+KuNAjQoYX2LpmPk5k/o
HFWlLaGMkLmwP2UqQqieOMMbzzEXsuZAEj+z1P+PKTQlOAlTN0KfTWFU7vdyW+UR9Si03T4wNkKW
7brDjyC8pG1vdy/cMHa0PjdzPwn9nzv+Px82Zn1UITkEx1RLIwotKCCai/ZC2giu6ijX9IqQgKns
/egM6Zls6ERePG2Zfz476w+mnVIW+zqborT4dZI20Lb5WlqWPkrel/lW+Ri2RA3NhfAs3/wej5+o
U3z/tPw9Hj+oUp/JMlOdbfPX7ErbcnhixCd3++diqV1HN+2d9Tdy28foWt0c3v+FrtjJEPXLj59n
BOEoJcXInKO/gaPaNQd5pP2zAGgYIK99Nd5wWxKeIr6Dp4RVLohGLoQzsBV9+p0/z8w/SzCL7TGE
FHMFNwq23OiVGVHZhn7UMVkrIIaOTooqqbQWh+X+NfhUAuSqs67aNwr2EDH6K23Vv2MJR7qqKJOM
CDrMcbXJP6xdv8rMF6LJuEevdDn9ouOCS8m4114IbCRoUFD3Ezro6CvjpV6Q1DR+Q8WcsLfsH2uT
m2rDwTtkHjc9Qm/JS7s5VyE6WWb7ugNnNQExGPKxytiBk19S8WdCUgdoRgx3x5fhvv1bXshU4aMF
lqR17ebKVoBNjLDRU3cRvmgr/eKI5ciuf2Y6EGaQCz/bGo54VjtZnVbht1WalQ1awwyHERX6Txqn
+GC0dnEFa4kG97U82MGD2DnWNiqxfY4ulKtsa+I7Oy3LZ9c5cdUcAarJPb3khcD4GoIioOh80VGH
onZ7wIPZlrk0P/TGLXUXASh1+S98m07tNZP8XJIMy8BudDbZfTAYwaAVh89fMfncS49TAQpdUje7
qM+8Rz+5R9xpE1fHQoyIgqQ++1paSyaupqSA0Yo259iwPan37D9yw1brDNv0w6Id6E4iz79MhC36
yuTaQuWJDmoSWLhPwb+JndvkEy4BJ9w7WuRQL8F4ftr7jWajCqSO25zCK0rChYsySJbbBPnnrueT
l9XXnzJbfr34v58yfhZVocYju3LX7PYPFsXVG+MtpCX7OOz6DyJ2LffHdhsReIvB4syteXIFv8zp
rM6SH80uPtTMKVUKFCLpE7oqXKPYidBI0nxdWA6HB+BiXe3tOx9dUS33tMPVsd6kaOhOSoHd8+9D
+gkBmi3zLDzKijI0lYwhZU/Awjr76OOnaiebkXqaLV2E7rmK5sk+zdfVmL3S+0A+KkLLF3uvB39H
EItIEc5/JMVInaDRUrnUzKaw3sG+wcasB40BnFxspQOLtxOOZ31UfpKivk/C/P2G4F0b8sCQpp6d
3KFU6hCyBm5EmIP2rImSb7TTg1VOitr/0btnVb3MB/+QEzYSIdWIQ7+NGKVOaPoUxSdo/HeSsKqG
p4OwOeQrJVgbxzutEBYFmXnb/x011JzPOrudKNF+O7PGLCBQ0rIqB4nfMVoo+DlMbwytDY9Y9D0p
OCF0oN6hkxfnOzwtsOVbTFk3lmTuuXrd6SNniBqbndagPG8NRnmGlG7+OaNHnBbcdOA9W6NncDiu
TBTGN4Lol8CLXSlxKx94vuqn2aoUNjhm5KZ3ZpNPB3x+/5tfRjO7ACgF11acMJpkVcH/ex0dfCeU
3EFPGCbYmsd0vX+cMurhbA/sVJgC6YJSmmaamjaPSbWDKPeaFE9b6+hKCNU0biThyInHZT84Urw+
Bj4MzMmmZOqJEsqE7a5Qnd9nQJ5ulp8z8J9hzHe4EWa92QSf6yGiekE67MW4J400UjIT7WLPKFwZ
3WFayfak1kHcbtnxHw0OGuLmR7+haiSh+uyj1H32fj71PH+Zo/m2ReOk1luZOardZku5TDWfwCMf
tcuOtBqYdb9on0P52ZyMnqa7IEF4fWVEDuXmfH9Htee/avtwlP5ZN2O6yr/0XZpDrFSiwJhC9BIi
uBFwroOVJblBsI4FD9BCjLxURhEqz9fgGFFgzlFf8H9fN+X0zv1n3WZRblsHaVah883UGNE2MDcm
wjeLtLgJs6cyu2mPdwMqm+rLvr9KhpuiQ/bbE4VdiBTW4WJiEkUUafQY+PKyKh0TH5/DJtkTT15H
B4LDElkINySM9M417X7i6KY7FW4THhB0vY053aSWu7aINeGALrPyrnnpdSesJdlBt8tGQABXPwwA
HArYyNAMXuC3/Dse1Ismt0e6CudVFU7O5JfxzB66FFkRrU7CaSYBvpPwo2IwVeErcbHHJ96G7rxP
bXTpPrn71rnc9OQe//L52asXRFnWwAU7TAoGRFIZbmjWzdSDR9gTjAf1vPrxXLvsJ92SNbBA3bCR
DWC+n4//l02cSMW+tTLjcIsYCQVrcnX6M5vs6JXCXyh270LiGNR3P5I1hhT7etOCNk+C1TkDmp/O
n7NxTJPzZRxZ1bMd8AJHs7p+zaiucW5scaVSF/60HKXmCLDl8vezc/I1/PrrZxHsoRvGCVZ6IDlJ
X/XaC3tvws3XzQ5xK9VDJx9EzYFqMHplkxt1Sf3vaFOkPzOOU0/A13HMXp9OD4JaahjHFF3g4Bva
QACPR7c5oq3f7ET5NjcfAnBqpel3mpeRT7g6Q+QMxKJfd5S9y5cm9qNoAzW78WttnQjL8JyL+olV
ApsFiBPTcFU1lc83/csq6UmrNYmpFp/j7EDaot3kEoSR0FErtZGsRoUErdEzmcaJEJTvGqKkiDqb
9Ic209HAo0JSaHEHqO1qgGyrP9ojzyM5MuZDidf5AVf+74tyolb0/aOz60CWqmKoa34sepnZCjxh
bDnh+2fsu6gwvBfcA4mq5avbqVxliN6Z70+b7/uD/P37s/sgyoQwrCX5E+iRoxKKf5kf0EboPJTr
DXgg9wFgL6rtfgyCSl79/31en1Ws8P6oxCHn58OG1zwBJTeQBI4C8L91ChnDl9WxeJadzA/UnZS+
nvn6zxPx7cfrszjVRDx1MDNWvPfaksqhh/KxCd/HRUcJmXZehhZJa+dgLZUPxFYIQTRhpZ/VdTu5
BtDQSW7hw+Mi8P1aaoLAGvQafEs8LPaGgxTo6Od+UZJWt6Qf42X/2r9QuhL8fX31+xQop75tKZKO
vocOenre0C47ZAz6oc5JBY/u8JAbXmb4w+j3xbJiAkRM7IEEULC/Gp7Q3uvldcNMATGFG9T55cHR
/qJ/RUuria/2yrIkvb6qPIPmwyNITnk/oT2rzv191NaJUcPYhkIK1RDIwA+I8FjXvVI0xa15gQCD
nl9Zx80huGi1AqlxCoCLeoPQvZv5pk1251R3wKjCZRk7tDKNjZo5Bww/nXZYCMAugGXRCHlSkLVe
NLtklwKHxs7JcA/3iprYknlwmvSCtugeOyByYXWlIm2poLSTPvVv5rPSXI65s79DdRglAariODRt
c0d/ayAk4OCi/FW35huYXfngKcO6iR31sboe64W+bO7Vg0c3DKPB9GHyle3oBu+ke2Q6k3W9q1tX
xhW7pxf3mL4HT7Qg8WI6m68pU/Q2uwS+TefsEoqNfV6aSVdMGsZitdDe1Y8eFCh0A+BeLyWBrelF
6Bw+5+/tU42QMOqD1XXD3QRSwAMf+yl89MkXl9HouKyI4A9eCift+feFP3Fd6oomiqZoAsJQ5M9f
8uVtkNu9aomdjKvKekjWqKmiLawsxWxcNOpuIJmAmYY6lBcrbugmNEkCXNvPAClONChIJ8GooPoh
qtIPVMKhL0YzEOr+Jteoui3+h7L32o0cW6Jtv4gAvXlNkumdUl4vhFQl0XvPrz+DfS9wSllC5T7A
dujdXWSSi2tFzJjGOo2ugB6wfB/5SMe9CjCqo4iI8OmI79r2FPtM+Ft5kUC5xn64W/s9ShLEM1EO
z9tbUekV6Gs92Ppss0vcywlI+U33rziDcqz8TwFRgTxbxpJvBVsn6tw632jqItFuNkE/1GpMyuDe
zMbfkC6un3Auxk0XyUF/GWcp8iLezk66+oJ6Hy5D0G2LZbdW0RvNHOBqnmK3k3MLm/mhBPh+E1eF
2lB2gR6Fekdq5LTs0SwuMAFdMb7ElsIGEH3OMdG5gaFL81nz/SvgorN6XoQfqyrXWIGpYa8Z+XHP
2srOyq5ZY7PqyPv/ISDi7yL8+5WuK7FK7KrSquZVHK77w/BRESPHKHLG4uqFqdv5agaye0xZ6EZo
0UuURggAkJjNvdR8XxpjBibck5vlK6xdCypH4xYf6+fX8McTucIJSbTOqkoK+4tGekkHv65dDRB2
W4dgAuxtueYtdt8PRdj3R3O1FZWF2oZyxksINu2Tsi/p0EiIXDXvwEXM+m9d7wdA4vv1ruofve1l
rTP4lvFC0l+C5qWHO9oT+b0r9E2Yr1p25PShg2Mm53uDKXuw7w0meer8vjLG395Gi5/hcPNApvGO
DqL9sqTyVu3+N2LLbbLnWSoTRZrYqzdB8JCgeClpUuV0iJotJiXyakzc0tasBzUgHqB/8KVdZmAx
Thy8dKjbF40ASMtJrM9UPeBUBGflRvGm/n1s6IrJPiGJMkewdU0Srssx0TpZ6i/MOd2p2bTJGjJj
j5NRvsbd+QRwHeDDNJIH51iSIyi2QXo6wfA0IAgXOQB9eOCLjly8xGaCNNnDE3kdA3Gd6kbMbABY
kkbeh3iT/mo+aYnLD4aXDQSsG79kfsnXX/48O6MEUtnZr4ugOiqUPPTG/qKu8mMG/VpZFceZ93Lj
9Prxgf1xnattLZC9Kkois79IxGjVS7VagkW+keXYafNH5d/B5YyXt8Cb//9E+v4DORYlZGKmaVDq
XTfgU5gJ0TAkjGy6XWVslGEZbDAIt+5Jj6i/CsnxtV3Lfg51cm9ipI0fUkY4UqmKDJ+CRQJWwbTJ
DDeV7w5n41wF6+AQfnnhRpE/EUVmFO7QXMXDqC1INzMP+XvTuPzhurps82No2il7WzSnulTAwOtc
XKhvWrVWDShxQWFHUA/JPpHu+uQr54KB8OaNWAeeJyZ1Js4UsXWvGZuIsLkJL2o/DS598hm3j/GE
kx/SXWMt5k9R0DrSZL5Z0pOQP2jS3i9g34ivUrlJgkc/+TRQv+C4hcIgwRu1+dSDZzX+qqTPIrEb
+Teu5avK25rpSk4DLAfc5EU5+3iEkFAbPfjv6Xji4eRfXmFLTAuFXbKPKqf9QhZL1TndN+RhYkht
nkYMpMvNjKTCQ8c7GttKt70zdSzIVXOheduwURDPvMQSoc8LBFOptQSGt4PpzFW9O0pRONb+eOId
+XwhQvnilRjhGhsxem6RK6Q1hYe6yBV1MbSEBjDsbLJXDU/jtt6bNbaGAop9kte/lPwQmCvDeBSn
Q0fmpHlspQfNPA2MmKazXO2YekJha4lJs0tgcBTYCJsJ7BOtdKlIIFLGxtwWZOQyyLWr+7igP5sP
pORIEmZbHCyYTe2mdrx1uhofxWHh+fa8a8PChkezmb58fEMg3BQ7AbELTKbSRd9yZCieWE6b2Zbl
6g5TN1AYfYOfJ6g8goz2DH38XngbzzmxfGs8Ktx46d/Li/d+SdwRnWlMPIyENO+iMFsACZ2qS+n4
1TrTFuVe0h1xGRE1mzPqcDGHHl+wCqd+yCLyiVY6vwD/bvJ8sUA4yQ+1uOu2pGMydiLTjs2KtbnU
78lbIeQTa/eH8Gx9dUdmJtpX8ZQ8lS9Mi5Kcd4Phvo3pnJI/6Xv5jBcJBiSLaa1uNHKCh/KYovS4
Uz8Yn1EyJ8u43lTCM1Ta8Vf9axiQjr8zZmLlAcFXdv1qEqGUHX0c8UPsNxaR067mJ8k8Hf5jFJE/
O11UfQ0hKLMcvbFTfBbgWCXemROp31nto3lKH4y7bjEsrGbRrXlWxVfnyg5xDvewzJPFK2gPJbLF
R4djXvZa1ZfBAwNyyJuR0lU3renumLrBzmNLll+HD/0MJsQBZzXvWr3vrUUg3VlFubYEGF99QQZz
RA4hsQNwBtbcexKcrO5tnsU+iuUmHl5qzc4+pOMEvhtHTj6e6xIFMBWlAWefgUz4HBPQh7jkzpP2
pUEo1aKBSPeqmcspsml/5WGjtY/Je964KbRP69hXGyz+w+hNCJ/h1yO74+qmtOgxHa1dxvysKt52
oi1rcgWqlxie3RM8Wil3FBhe9Tw7L0Yoq5teckQYdDLWGTa5SQzRh3FBuGkavRErtqgl8UHnSQbF
r2BaY2Zh4NYruOCFIogF0ZTte4IoBapUhU5mmb8UX4BUomInhtM8xbUTXOgG6uw10Qw3NomJv9P3
UA7NvXiqviTMtoad7hgrQrCW/gMQl5W6I0+YtAtSXn3s74dsV8BorV6IBZDElVLv+XRG4iRqzPvq
X4Zlt+OZtUJzqlxm2hOfJZwA3tdgYL3uKNWylQiKci39lRTefFjqzaErVqb/y1eOGFZikG644iCu
A06AAbKEEBDa8JTFd0W2EZX7kIi4O/8gvKfIhdm1aVPF9AKbAiZfjXI2cjLs8gQyjzt3wrcB+w8N
Bfbwq+NJCjX6AeyyMT3H5R9KJ+4fbgKvjX81Ry1qDr4HWwuuPEUsvlSh8mwpJ3FYCRkhmIfOfPVD
0lo5FyvGVaYX26WQuJpF9rvyrANX9ndmj7ujh6h2U0Yri5MoJqo2Y+vunuT0ouh3gug26sHQ71hi
Yr8lIDckCpQshdLrzkbHRjR9QHsjpRLdeu6MkaNh5cPPND3Q4Jbj417N0ELjAbsmD8meoGya4VEP
z7V6lBBQhLRkxTNpB3rt2bIyv29S61ftsOIJKt3vvtuEgYxxTOvoNSHThwAKpzR94Eu5qIn5KjCe
LgpXfLXaTzNDX4OaqV3yz5otzLaVzBPmvCT5NrJFxDYdYpeyI19b2+bDNoNsy58zYsQEITBYtjxs
axeZS54JPTHEFyPd0LwX9W5qAdzXSXyXPIsb5U7oqA6d3PrixdWGG7Vn/bfX2SWMiMrOe0x8F5LB
H8zj37WNY1Q7dsciPJH8DFAsqeRhHPhpvXJfkZ6azMmgLzwuc3zxwp0pbMrwF7Mgz1tHwz6hrONZ
UBB2T4Q26xaVaXsuuwMfeERHgfk2PubFKoWO7SbYHhaLPnLw7fSlZao6/O1Cu1TCU9utS2EhZI6s
u6Z8bPW9ZjyU8ceUbyseaspQ3rxrssz2tSM/ne8iGWcWKjUl66GNoOvDln/1GKMRkVdiZN3bCMPH
6EmOzk100tIXSbwMzU6iq/2dPHu/TdXBLok36PGPw5TVNqV6NKIHL3/vZ1u3rNsaVWPXHAR9TdKf
dm/pFflj8lmFqWMhM+/OSnfEP2MR4hVSr/ppG4h70rvigJSv7MXPDDufVhMxmQmDRrMBbTROenU2
1H0XrFL11Sx2NdEXQrfqpGPTrBXSFmJ/WS6GYDUoroAtj7WMW2dEk4D3dEJbaHvkOwrbWuA0gvsH
YKNntZ2yyWnBwa+JxTah6gc2eRy2AB1F0sHzdHpP5SmWzp3/IovHuEAl22xG4TEQcRl2YLCxv/Kf
E+NZtBaCY7ROM6yNYD0F66Hf+PoBX08ckRzVc0KI7brt65hIRQ/qsC9RHzH6Txc5u4XkXcr4jmFP
SRiOb71KZFJTAOt2M65Mc9kIl0m46Cy9JD6Kwm4aty3Ue2JsJbY7XHeKN9U/cvzMtlswsbsAVLLd
zMG8ffyQgYognwLvI1R8oPfQ83WFETQhAoJ3kTDw4CYD/9Nsv5A7acXjfLugcsTO1kTPCDMFP+Nv
sIfppeiA9KKTzG3WeEuXDOniCZwaXnP326Iu9outNayMaJePv/JsU48XRbPVEqLGokbV0ER0inYh
E/XT2VN3lzSUkLuqTZdFf1eKH4Xp1h9Sdwdl3sguE2OfinoCnWq2FDI403udjUUmOR1VbuxnLgR3
yiNInPqWv1lqHJ2DcsYWx4+ZyqEdQib4VDBVv1AxDBAfIwFCHtUXnmC4EMjPcbZW083oa+xsn402
2gK538GhH+iuo10QzQm7eBbsGf0X/nrMt2P3ezBGAuaRPK65xtQvGr1escbDsXHKDPeR7ndH7qJX
rIISvJDdsc0diFT8IwrbrXo20kucb6NolRj7qKV8xHOViguJa3yXKmtN35fNl7BP0KP59W407ior
B+1ekFWYAiyH58RH2eLK3VOZkBT/kQL+sJ9icuYVLtQkhT1CkdzKfKo6Ipk+IG6Yar9sVEc3FtAF
hn4hi67WPgh7tB8pu2VgPZmXfLro6glTcrV7mtrCrkMSm46hPPsZFGgEIOI10lJpHK3bdKojGzQf
PTmObFTEpbM5Rm7MvVIcWYwrMfUiToiAqjA9GMUj4QvKsKryJWCdeIzqk2U8Fd06zdcQMFkZIxkl
9UmJ+KYKCEectN4uL1dhuRIhoxNYNzp9eCoL14P9JxqvrbKZhlVkunAU83aJMjdRjtifJVw+NU1H
E2FVagIqtIn6u4TDr5xUFo2IpLiJjrgbctNeutA0u+9+NymbKCm9KckBcvziJySNw/lYM3Qc+L1s
vhAiq51cf8nR4d9NsPI3lEEvalADiAzkabevEJemadgLxf+GsMT6kJC9YfZpVx4hWnslo21oDyC/
LuqCcloSGo+3As5XwF4K80cWqUtmQmvgo+DU6kpWTo35FBSPyF5FyAQ3xnPqD9N6CxAUYIDJtSRd
Y4JSWdVhZUrhfce8PC3O+nji0eDJLtVbemEoWmvSxWfWkOealqs2BJ86eWAP8ZuFzbP3a1hORNXY
2jQTUi1SrJgkisie0NQpZ1N80oLlKqJ6US+6tW2mjWEdU1ASjNiqlubVQbsSFUv2xLr7/e8X8RMB
bv5JliZKumX+5cGcqSk8Ia5yr5xalzABQcJtzhVIg8IY0BbIN1nIPUJ1UlZ3lBeqM8VrXDD1JTVS
+OpPOMzdeNw/jcotjMnhaagKlmDa1STMFwWxHuQsvCd1CgOKIiNZBTQuhU6C41nsMq8uSV9CUFWZ
TvzgMQnOT7ensvI8+LvGS2aJ55x7RLDA9WBQkEJZifI0vI8NRn6EcAFDJ8k+b5ZeaHeFk0SnsFnF
wkEo0DsZ50xZosNRl4iKbuohpJ/W4J83M39Qf8w8wB79qtW5mfl0mAODONSJcu4gjtiNRUb7Fvd8
NQCP9dHiTLiA3YDH/mNlXT8OhgKaLOKWhhvAFfqYhkWHESKvhTvIdp21mQo6TP/sKy9Idm2j9+Em
NguFCgzyVlfwl9qnmCJ7JHgTntmKAhdVEyYhanUy9AeOsOiRr2CVEYTtr6f2RGX75sPZjVxstXYk
WbzUa/lOM/ZBdsHmz2NHtzt9bXZPOM8opHf/p/DFLBDxnQWLbqHqdxJBpaq2iktHZFRfHXxINS7h
ZpCRKs5j+jxHC51/f0Q/jEtUSzFx6pJBQS2gt+8vJ82FvkssXg7RnuIB7S/mhm5WsEidsHIYBRI3
Ozp+zy1Q+3CgUXNRkt+4DfmnNfLnbVytkYE7zOp5wUYYabQzeQRECjukeabJURn4Dv5PkYMN6AjF
5Jei4Q4pgzLhMC24JfEhCLGgrxm/oZD9+wn94N6A+GrWhzBUks2/sm6GSpTg1fnhvQB6QSrqMjV3
BnJ9f9eT5QaWTYqJI+rnPLsU0lYdnuPxfoQM+kVeIvI033utb92TPk8Rrhf0n/ekfn9reVP3Fqlm
WH6MbhMvO7BmJ3+iVicV1MOr41Xz3qXflbEmQTsPDvl0EhDvNgRKE0lgl/5Bz758Ef2xLQ5upsIe
PqfVkmc3z6sogDoRUy5CmKH5dMo6pkmKznq21PttiBmZybayloU7FeRILzeGcM7M3ez/1D8Cigv1
Pq4oyHbVOzQIzcW5k4pDc4bqTAC0AkSJZJcOF93j//ObItWFrVczRENR/uKIRlpgTaZl5fcZYtCV
4KP6JfwKNsQb8TYIBs3E9n4PpEU7grpLN+lvFe0oQQ106MmtEf8Pu963m7lmigZTlueVxs3U3hlp
Mn4TujORCD27O8TDrhkcMkqxBl5bMHW1m6FD5t9Y/ffrX33YWjilZRAY+T1FB9h2Ylx6/+TVBLXz
fflFflDy4V42BRca24SoteRje+yMOwGt7DF2cSRRgMVQfdJL0LvWYAlBuEQ1c9Hc9uBtFr9QcyIR
fVKOiCfJzAneLXDP+LGY46JX6e8e+u3cFJS7sXNizzH8rdh9UWQWJTaP1rK/D18xzukxa1UxiC/e
2gc9cLKvORocG9j0oNAOqbTymSDDe/7MUvaBESZHSgB6Bc0MGe+wmT2ZHGGmnf17Mf0wO+T5zap9
RVQx2LxWX4r+RL4VzcC94RcYhaB8lxZiPhsDtrO1p0UKPcXc4fZ09Ye98PuVr0aIaYGYIB7mleNa
EW3u8BxZp5jIuHIBv/ShgxzwMLpDfbCsu6omysYdkw7R1tegHwRMccvqLkk4Svo5FejWMEaft5bv
W8/3u7sqf6cEt33RD4p7TNZagB7vQFlZvsfjo9StRmmtB3d9+IIVlwaI99Qnm4BoorVJlRxu23Ji
bHBM37wNxgC7WWbVLxTR7nirsHQuiPTRywcLT3EbNpiFv6rc4gkpNEFQ1jl7q+Kdj+8S+TIQqxUN
uHwrZ3cJYIuH1DzMiAHELcAeAwd6T7vJOY59xOH/Xhk/sU0UcnB0ZlHabCZ5VeRFjZBqchQV97B+
KTGnTYtu7guzheiVttQ3lsYzOjMcB922dEZIbxYBl5jYg1CQtFn/531LUsmeThhflcgAfF70zxbJ
tL//fac/r6Q/7vRqTl9kTZgU8n93Sjxx12xreYvyP/gdr/Hx2lkMTt6U0Y1S6C6LXlpMW2lrbLXP
cmlt6VPWwZ7E1Bv39OP6+eOermqxKqyHwBy4p+5FRDCAkRfW35UDOWPedrA8WU2rAGA52oq/pi/v
hUZjzQMK3sAupLNxgzTxd/ofbjx/vsyrj42hI1PwgtuhOxaqGWTQH6nZy3idCi6ffbPpV/Wj/mpc
YLSBqpyanb7vqkVO9OuwYx5CXJnsAD6s1Bu82//o+tdfmibSw4icZ6QvXa2zup68Pp6f1Fgtm6W1
H/EoeLjT7gsQ3451tqvfU32pEzWzHw9ZtKzuy62CPtdY9I9Wt4QczAAAfK1Asv1QDzZ/LecLWVod
sDBJxuop+8h2snWQxadO3Cr1MezteN+rrno//h7Uw0yrJs8KswxaJ7dFfC7ZZfiqkjA99Hey/F4S
i4xgtSaOuOmBOLCQWVPTxr9w8pz3Kuffa0f7u0qEYMiWjJ2KCXnuP7uVPzqJ3GoNIe1SyKYEuBLZ
NlUPKmMfEMesOXghb6vYaCUMNdTSuNvvNE4hcxW9R2iKqG0eFbwy7RFnkw6rxGXGVJRBWprtZRwM
yGXW7rvfWJJji8Ioi0Q+0lIWFKD+Xhu36fQ0sTBBprYaSCEYck31NHYNvvQ7C4zC9j563Dpv/OQf
tMnffrJ1RTBNvd6QrZifTHdO2z44MclRHH4ADo63H3+XvlsjkV16O6aetc2I9tZ+d/MWriqJQY2s
po6Tmc8cC9jbw6tiRpo4w4cU2diGeTisYrkgg8TYqBChNt3qq5W/+9nvT+GqPTBq0yjCNmYlM2d/
QzdP/5aHEIyWONjr4you9rG5h9GF6wqRM1LukotH38LgjtzpQ3qfGlu/ufd2kjvKjoRpvC3vbtHz
lb+rcu6SUgEeBsp5/sf3qhzagjB1ZV7MPn2SMzIzh8DJ0vs9IvncFqf6UJPOpj5m8YnSenqmwXw2
s+V00d5MwAKwCyxfbAJ1qUo/rPiYaxt2vuqQA5D3B0u3YRoITrm+8VX9tCNrlvqfYa0+e0Rf3bam
6okxFgV+BfAmOB8a2THGZZEsNdWNMXQNVub7+Jic+pV/kX6RKlU7wvgVMDUHVAZOWLcyoegXXzsH
9/nKbBya6EZcxAdxMy7bPUA0mX+G/4z1drLSIMT0BLuuBJAxDj8cNs0lEwy+oIIqWNjcagt+PK9n
tqUiiyJsH+3qxLHKPrHyCHboC07PADOjOOvDJw5EZkJO311C2qAMh1S8seV6oeylBXkmD9awyF8Y
YrYVmCSg9iZMgfIIaV7kD/JSe5xlpP9+Ez8uc4Q+KJNNEC31mhasmlJfVW0/V374buJ4g2XPZ6W4
6qP1oSDrVR6NluUhfDUkTDAtmTdoYYVrO5GdcsFUajliJp7cVf0mrZ5z5lIjdjnKOte3qrr6983+
gHXBnvqDDHR1PHl+DsskhMpKngMeJIxypmXQrgG6yH7pH8L80iUvhvImQwoJVqG+6UsYrQNDopzg
nvOtsAFFmjeB7+clNyQTyUa2sSbRBX5fx6GWpmKI6fgl91yioMRzR3ExnWqeYiLCNKtdLcGtRHvJ
23dzOngEuOfefS08SzIqFvVzoALyirNffIbKK1wShdSMvCdgLnRRi68aul05YS5Z3fkCGx8ssGEo
F12IuXC88dpLTvi7b760Fk50BAYLhW+n8GkYKqyaslhIw7PlbccAfjIchF6foQw0sTORtm42cZue
eiI7k7hbjALO47XBWm3xbsrIoKDfyMkFRH7kD+NKwhy65RQTlM+0+NRqOBrS2XoRZcK2yfvAucPu
5ZXnv5Q5hAjucxRb/ipsCDywCSO1zfoJtwFsMJko+TGEcZj62gEOxZS5sDJJLRcJDZslgqK6qYqL
Kf4Sqom5rrmoho2JM7DlPxC8EVavWHgLyTYLXvDeyWNOUvL8CoZ442MaMQ+CWpVurXylNy9QFCA1
8wc4iXI3gvfVMysGsyizpER2sOgxVkwJ8z3MOXoAKBVxvGof5S/lHpIMFkOznLrDw3dq9oawF+aM
TYeTxxzPxVPN3OdD2cErwh+ncCwXe/tpJib4r7hUfaqM+omiZObDBZptBN1ddGLzo5efyniZYmdj
OFLOOBbiTzjTVcqAZHbGYjNlIinxDxTvxPDNqi9z/KCxKbGJrJYd/0fZ4IjBJI+/LgiYbOWAY97z
IEDBzF8b6Cf5MaXOlmCQvRZEobC1Zm5rwtMiPdPxwkcUKi0M/ubFN+ls3srg3R+fM0JV4tCNyaOV
ZnfZxDsqhNRKqzG+mESXhrYQzCNSGR8o4V7QebUyGdnbZnRRoY67RHSj4qgrvIj6I44I0GKeZm5M
/5LBWDPyz06668gCYvnj511rLrUskL3UYVA4MHo8ZFxQWsmYQKZbkq+9aB+TXVNvPBi9YLUXrgWu
I3rbCgGnsCyaS9A9kiTC9tk94l7AHz6ahB0ti/ChYlKaXST11Bp7nMPDx1z5Cta6vgp59P7ep5hc
iAVOD1m0ktGzwRXaBsPWy90bO9bfVQQbBPvrjOSxxRpX57NfYEWfju3MlZWrhQ7DRXNFfMssWDx7
mYZnZqK5imnrS41sEhfpRyxANnMSt12Lt2QzPwCL329nPpf/qGaLUamxwed2vGjbIdGwMw1V7KKA
EpW4Mp4Q00wggHXEcpFfJpf+Vp9z/HBx8707eCm3Mht+OCnnO9JEWTJhkVPCfL+jSe2kpMrHASDT
0RI7wLX9QWXsc19t8vpRK0nE6ciVxEicT5SEsdrt8cgCpliJ+BLB52t282lD3mB8Muk2FDeL550/
8pm59GuILtgO/vulSj90cN9v+qo2rDSlb8ugGy7GvfVC8guoLLCxVDuR74QS4RYoBb1lTv/zCw5i
j5A/tgFyRMOGB1KeJ1NbBzR0qVKvvSpehuGnpK7l4n20rMU4GzLx36n4ItjpS/jAXmXCYJnrXghm
4Ju2DCwOXUbioksNTTNgP1PbxE4/jKfYieMT1VywTdbiQ+QSHDHJHYjNQx+R/GWP1oPQneruqDy2
D4AcnwIJFB8D2I1qMzizwErtGJJFDCl1GY3/EaIJ1PRcrNvE+9mi7Nfs1sv3zg51jC5Qp5KLui5s
hqzeRaPLZ7mEJ+VsMDJ+g8Ins2UsQ1EioXXVU87g4mTtLah578G6CLck8pjYoUCPSHlhJXakxq01
9oPH0/fXdfURQuUwRivuZmkEi54wEh/okBGvPZsITKhIGRdaznAjr1edD/+/igNDAs5DIgHb+6o4
8GStmOJaHS6t+FBZJ9o/iHPlvsX+jnl/hQfMQGAUNK3cgXeG5RZvb2nkS4mg+E/Q66Re4MAnFOeZ
/KhgzAJdzh6sRfhOwK33hSMuFKdXkKgUJyGdMh6tA/Fu2Zw9WthdjvixD278qB8wSp7lHz/qCrzI
tbjxBI8fJUkLPJ3Lp9nNJjoZaG4W2h3mcJKr3gwf/E/O969HedUvVGUyplYrDhc/vpeoZGAq7kG9
EBvEySbVXv0LHlKJDnWJw8p6ybQ9wcwQfHQbxic1hmtsU6dYNZ/Ku7ikrEgwF8yeB/W1gmuygEnC
G3qP9yU0GQz7V8ORojs/5Qgb7wuyhW0lxH4wuGi2+ax9xntEayamZOjRVM2V8da88NlRWN06Pf7u
7r497OukwSmpo6DJWLhxtRzrZYktqrwgkJNeXKHrNGHWrBR/N4tfRhUrb6R35YZGs7Bs6VGC+wOz
SNx0F5gq/4Msf662/3op2PrOs3BV/ivkRwqbtEgkZa7GtWFnifcAGcixPXvsd6O58c9MdGTSIthw
1jdBilsXv9qCkTg2xlhz8YTR3UombztZTXzVLWSN0oEYhal5Mftu+jCfb7yXHyV1DOfQl8yo0F/J
OXIyDaIZ8RH02DMgbWGaupzTZ8doNYhbPVkGoU1Yau5AwfKOcGFu/fwfGCG6YokYSdH9S+JfDWbS
tlqf1NO8pVknZansG9lW34UP846JhV2vKpKvdRunc3OD2/wq/+0PbC07GVkQFpZQrHPsUWHwA2FL
UKqd/FZj+WOpgfQGjgSRzTIOLt8P9kqawoLRGRtFhnmk663gSWXqYx3vRPV59LelvmfaW0wntqzi
IjKVDqJdwexG/Jj8TYStyQ1c6wdbLJ4ZlhZzfDYGF+LVJpLoVdp1jTdcxjvzzTghHbcHKmiboCil
cZFuBr+UZ6i7Vb3DMVX8ndFIGU7yFHaLylWxnVx4Dwyu3GQbYThDCMmBAxPW3MG8JPD34Lj09Fm2
oXEQTzdEx7zUv782VbQkg4wfvLQ1+erusYAx/dicKN0e8RkH+sfCOVy36XZoHpAtSOpeh9Y9Itil
JXVF6nNRzVdi8dWTgaVyGqgmBT7/HqW3ooHMi3JbVBdQuJtF3J70+OhjfNvfKfl2GlwjPJmoks27
3NzHw0qGSM7eqIGaSOk9JbvxOWOtsUcqlQodVQfkXSegoSYgmLhgaBL6TiAA0RFYS4uKbyfsH6gL
Hg7txUZKcYdSXFpZAeBOwXd6XPTWXV65OKZ6drz5/+IlcLM1bbb70cX9eR0/Wz2EMx/mJiOPdF8i
JQj8B6X8ohHRml/1IMH4Ldaq/pXB7a5eA84jHbtb7HQtwKEb3gf/EWuutj8VAoMkqqJEMsx/le0f
tXRrDrnnCexAPXw7BjFknBVO9ey/GfhSS/sZNH1ArPicQ3+y21PgCmfP9t6mYUeR3R8hfpjjCj9Y
hT4E1W2SvBR0n2N1is1N7q9SLPe+8AXs1uOGEwY5RDQtDPOp75bJsOrHX2L3aUnLsD1a3V0lfGXU
jf9D1vXf+Lf+7VdedQy5N8HQDtFdygcA8Gov28JC2TFM/oCJcGDmhf/Jst/dRIDn5fyvp3u1fZSy
qlmZ8h/UQ4xGRXrD4GBsIWnrSFuHblTed/FWIJjZW9EtBdvB+6o0oMqbQ9kfqrhvD+BqoCUV41Bb
wfyaDVtfDdVDoTgwktE71MKmzk8TQAy0y6VG3uHkBFBUu6ei3/675fgJ+UI2TbgXYyzZMK/bpLZQ
ai3PeBwY82LEiLLYZpwVIMbfQ0lj6vJQNpyCiJ/v0PDHi65bK9NL3hyV6MkMljfu5sdn8sfdXB2+
UlaQLSJI89LH77aP10O3yhQ3cUpszmH2+6qbaVtmfFCp9UX+Gr52OmQZ2o8cBlZ09EB+ipYNCv4z
DmKQqP99gz8d0N8e11XFn/b9JDfEXiCzNGZgk4FwAoy/hfIahBswb6g8hEdTJg/Kfd8eb1Zu8xP4
a/n+8YSuPhu1y5ppmJ/QsGxkCK42ZoE+z8e2qNHq6JhUwyJrl2DwfkdHR32GyC1/VzlwWjTwTkXb
dv/vh2LN1/zrnhSFiDgWEP7OV59UJSUtAQ3c03TCr9QPUUbYpGWkOOH5tljS8GEaI0SnSYE+67OX
p6CVE4ZPOtUlQQyzm3HVnQNemwGFmwlcLyagkPE6jM9Q6/SekCQUVDgH6/2D3OJuqa3wwUBugXwH
HBS7gRf9pQONs2AirwRK9rvqE56thYAh+J02i8xA0YAEYd0WW4LQIg6f/lOOHqAXE3WWrVryjz6h
hXSdW+7Eo7axzuMzj87H9Ds+p0QNRAHUdNzgxYsi70zuZv5db02tr1uAAHOukOt7hd7ae6K8H/x7
r2U5rpAs3jqxf1oCqgyBS2LcKzO253X8cT6IYm5hIMLOCWThdp2NGGcOjuiXgzvkOOfdokn81OYi
df6/F7xac0Ga62mJeogLJg9YNQ20PodyZTq1w4H+FP8SSJW8yc74qSNUKapIyWJYYCnXhcnQtb4g
RPX8Oz2C9x67eiU1C4txmLoMRrs9J9Xlf/i1P+1Bf1xWuZpSJuaQmmqK0H525yO7QN2aOn0RNIjh
fm4ESqdzA+mEVMi+pX3+Cfb/8yf/N1T549VmXqt7xDnMXzeHU6DtkR64JU85jC8N2d83T8Mf1xKB
YKYlWdiOXEMJRVVpXmdq3QUuHcVQsjQu3rpzqW5IUB5urdyffx8cTVETFZjF13QTdWjzuE2a+ZUO
yIYWinEY/XvDQvQyPIHiQ65d+NJLN+L+Um5T/SgH25wYERN8WKJCG8mE9OPfIl20SJx2SFUYheh1
k3EdwfJqsw99YK5Q7lOEPHJ36sRZG7ohhjsnfMA6dMxJinjtjWetc0RSVOwEPdoiEi6d9VQnJQPA
x1T6YLpT0xMb0W+4WiN1EWrTJlxPEjZl1ePQr83nTHf67GWACuTAGEd0jAMfgPDeMJFaA674W5iS
MdGPI4XMxD/fDl9CcYkZU6Qw54dNbBxU/RSyS2v6s5qoqLqPPcF8/f/h7Lx2G9e2bftFBJjDqxgU
bcsq5xfC5apizplffxsN3LNcKh0LOG97Y++1RDPMOeYYvbf+4P9Emxa7jFzAGCqkDCQO3pqQxE1o
CMUWr6XkRvhuO/5Ni1uhhQINpxjXnZc8f7+0o8O8sLYvqtr//8TOqpSwrAt9CKb+VJNkkQfuS2hu
S+lYtTHTVRpyeA8T6U3NaOJJydMwYcbEyjRJN3rmZIRzqvhhxIlszPJPod6bXcLQmKK5ey79D5EW
UzGqmzzT7EB+G60Pw6/d+qjU/oOSv4k8oFQF4FPuo+mRWEgLLl5kcQDl1zTCV1JTcoq+3Wj8U02u
r3SL7DMhs0NTXhVW4+qcVVp1ZAZ87LRXGbVkWCm7kZFPbuA6Sk6SPHpNwxRGJh+lwbWiSTYGRcTJ
BgqIiYYl339k7bP2l1ww89Ff9fk90h/m4DEisVB/EGGKz/upPqbwM8fwp9C/CPrvbEgJUPFpdwNn
sTYkTW4koVtjXvCMYVz3Y24T4JzATzDMxputJTUWzKUpwDN6kgS6SMpxSveG/5qLTqq9l024BcdJ
l9roPAwKRmlrk4sBV5tvwOG6tY0dSxhfif+xpp0MLsyd1ml5yESnHOllO/wPxmyrJHmkawSTyLYc
ff5gwFHv9Oe4QoTn6P0uY96lxqfBv/Oxh5tbudnEs90GnmXajb/C6x8/VTc0xzhMcaDSfo/omUjg
jj4QfhOZAT8HWFiVviFBqei+HpnUKbcZVey4Vn+OgNDN56k18asdI0yUUpJ7KnPMnWK3roHAnNw/
y6m4D9tWtTkTMJa/AbFEYsD42FRY4x+VnCQNkXZucUfv6V1uOO2BtLrxfwpUFsVKe5+VHXpqCtdq
2zO/SW/ncRX8Wq4+sC19lcuohVdz45XoZifQUthrG6JQ2x1xUPX4WEobtV/1GUMuHcMuojeXOaFB
3/QReXYQe9Zvol6N1pNSdiQsSK4m79t74U0GGQAOp96JFBPFc/aDs2F5P/4Rnckndvi2E0NoB5uh
5bOmSWjT/OOZmPtOdtzBX6mbjpmR+dy+s6HyZoVuLdxOuiv2FOL0GUlXKY654YxPjLhaqrrqJ861
93FyU+wYPyD3Zr8ZD+R3/V36a2kY9Sv9TjFIY0sPbbZJYdhCNUSS2gG5TNOtvmEgyn/s4lPgf8zq
fQdWqOg2C/h3HyZ7olcBJYyObk+PueVpB6t2MZvlqDB5puWeP0Wo/sSpy58VYXgtHeM9f2qXpJP+
lPbAWew45VjloCjDVAvQs6PDTPJO+yhRh0kYpHFH6rz/dvWL3rwXPsLTikLoW0vzs38XV/0jd0pj
Ausi2NdNYq9WBky8VasJFI97Rs/Ue7BvquKGX0Mw6ia+h+wS3LIJdFXHreNI0o0IzAmLORs3t1Yk
PZnpReOIma20niJusVpiLm7lG4WUqXbb9GvMllAcRJ+xsJ2RwIT/h9A6uqMEZ0M/Gd+CI/zyx+5H
yKzkPWoceYXykQsJHnj5UZaTs4qFdx3XtmLupWjj0wiKTyIrg/HMqGLWHB64bm2qfscXGPhbhiEV
eIOsBcfq1YHXaW6drgHdmQIyKIesACdz6CYz84C3qBFkZe64+oyvjOIPyfuK14ShVS+6QKCm6o6k
vXYGFrFP2k3SYcFnwrppoax/hpkydzMXJ+ou5jUkHpbvmyazvFI/+NcZhGUlBxC/lSOnXtavG+1X
Gr7oyBsr9Qn3TfkqhDfLVLwVbgtz+dfzy5PmFvS1j9g/SU9OMi8f+VqEGwkiCM3LD0v1hmGPr2ou
W5zTL2X3O0gECvraGcsRlJJuV2K07fnPQprbCj3oXr1bvOOjRYAE3lP/GOKu7KwlTyvW7vL0Rsbb
ztbtw4OcKCSgBTJT55QgBtu+9+jb6uOKqTNHe4HxD/wGprHda43zLkQc2iL0u+/Fn2L8NECkj/GC
aafgXluShXkFIZDOls2mh4cIvxclhozPk/BcpojEC017TMbatidgOXwdhd/YDFOCHkTaJKREV66i
PqdMP33WphD/cfUYgvkWnDKJoG/8DgeGiD+WUDxqEuU9FF+6YsP4LJ12eRxj2b2NeN8WF6Tg/6Yr
Y1Sdq1L5GtGTWf0w4TN2T2V3T4irXQ73ZGIpHKISwsHuGyyiGv+SNaecNN4b+qHFWPh9SXDBZaOr
SFKWxrwp0jY8O34MmR/jbynBH6neouakh8RrArEe5yDHopC7RwBpYt19Log2Zcz/sW79ehFnR5JJ
tIaqNykkl7pVtaVVdF/vUZqsUxfj1bUO78WW3NefOzvh5s1s1kbHvCTH88q+zgpNkCTng475TYJ1
8y6P71J102t3JL/VsbdAQ8vQK4JdX2IldFQHVccCU0l5TVZN5WKp1Y50dCV8zSO6S5dJZUFShtOY
YJrXzbLaw2mAdAmswJuPxZ/egRGsMkV6TY58qUtG15Une2EqRPNLFAmZFVXQ5GedYF/NqkaNGOKr
bzoUBB7n3ZJ6J//KJ6fzllzt4nV+Sl2BGhQ74Pe/Ll9QNHz99XN1qJE3cSroPNKF+QV7za4oYvR1
/jCsSVsieA10FRaNjtNfvQ6QES6hdcyDv7+MC14XXu//boJ1phsgG8rQw+Uy4m20SZ2EHop6K8QP
Vr7Bbki1xckIEoN2M2Jxu9oUvNRK+frry3ntywEwq2ddETR+3XzLwhumPwujn4qwpShQ7Ihty2U7
S8PdNR6WcqnQp5cA5XdpA8rnijPFrKI8Zo5xQjmuMxUEWoSActXY88YyHmoFSj+O05WGLAKyQv8Q
xkiuO0+ywz1g4nJX/YjX0g8swTHua4LPOvRn7i/wTpA2DNmrkEQO2+rnlad1+X79d9VnU+Mwl6RU
1zoGmU/1Q7ZBs2BTVeyEm08Npg2Yx/3+Fz8boufNLkOVJEtb2i//DCeb3kjjwF/atju684q5nUNH
eCml28GywwGACxkGhFTaak50CfCDVc08BUSB6gaUYwfVS1GsO8auPIFa2wgP2X5YldhXneSDSopK
fL6p7ujoZyvoceG4vnL5lx7z18s/e8FqYQxyteeG+dhkKwDfB2Yt+q5+nXAyJesmwie/TdN78i0a
dPKQNCpeNvWHnuxNbCAxlTV1VLrDBk4AGd+H/1SSTImQaoV8jspkHG9khlnpMRFeRwY35fRaqO/h
8Bo0z3w1fbzWNCxkL2nyIanP11bqi/3sr3/f2e5UCEVd5xayHxzUOAtyREaCS/tadHpMEflWcHui
LdEuUt08LHIGtT927R6nfXS1ubLsCt+9Kmeb1DzFfVcuLyc2/g9Z25fb3INxImNMpCSBijWRwYGn
Aanw90/5f7kLKmBUSTaYaJz1sEQ1Ns2wYqbXuH3t0D0D2Ln43YvulSPpxLHJR1aULScWuy69wCs5
fXVOJ1/ZUj57dP/egv8u5Gw1rdqgTwyBx2EIHolWpbkepDVH877jDUoJLdWPpvZcyo+dSJ7NynpL
AWMh9KGLLZReGWwpjLweR09d7lGPLr7Y6PnKzbrUAzP4mkUF7LOFlu7vNXfKolZPe1a+bCbUcts7
KpsPtysH4MAGiFhK2ArqDZZHmyaDHOxxwqJbi1BZeuY1YZ++PJp/7phGywUmA6asc/5havUpgH4m
DJW2qtHk0CpPUcPopq1RTgBFll2Z7GnOOaNTiTbCMGkzLhGUS3UBln1Fn6a2GSZjDY3sxqkO5IOt
FVfco/uDtLX2V9NH9WGtW2wD2U98Zl5PEp40uf4HYtFF5N6mm2Gb7pY5fnhl/bnYSzZ08IckNus0
lc9qjDHkEdDzHU9EHLs6ub7qfVKuh2Qd9OBTb6X5LWEVpLAc8WzCBll9/7Av2G509cvvn1cZSuwH
VjQilEc8H/E3R1sQg9GT9Ktzh6eq9crsAMZ4kGAK/BKz25Ip5L7kMGN4sukYdFtgTtH2mlf9sbkv
3vqf5bO/Me7L9xBRFWdxukQkzuE+oAWVev6H9idVOBJuLfUVMoAOc089dHn52VZ54pRllV4BrA0l
f4wu/9o6cHG1/+9unxczop4O+RDxaptvCW+M2x6LcSWCsfjF3NOFtAPnM/iVixv2Kdo+q+au24Pp
/oCp/YTA2Lvmz7j8dn+5oLPtx9Cmrg5TlsRY31jjrZrvh/mO6eaisyeWOLmtyPrVbmkFh/OhrJn8
TdrRn1+S8VVM3azxFhWKhof20wUNchIIUPS7m+9DgSqRijGzE3sObfA1JnNAjB/bpt2MgaeSKys6
Ks6H5lVlDkS7rKVVjKbTiH7FZAvg3F03huef6vCmBQLqGI56FbF/qVz5+vad7U5S5edt4C/nCFQU
mVtvMzcgaQn8NPTuoV/x6n9m+F556S8V9oa5BGCaCtKZcy+GMiqzkaVjfzLoHRW3lHnAAh8nYy9Z
G/SCqHLRs4079DZ2q74ldigveCeQNFQkKfnzE+2k3BZJ/S1PKaLQ5Dbvj8b8ofj4BUphHXoMIelB
eFK5TwGaOQprVqQ9zpgvg23KuE+Ci+v3f0pEVTTS4VauSQ6V/KdwGoi6JQvTiJxMU1az9ELxCM3Y
dJ1cuPLxXzy6Qu5l0m1KCvyDs92oK4qgKwukQwtDmY7sUN1q85OZ/UwGsGTVD9Ai8r1E0Aagk24/
9neCU4OVi2FHXfkyL05Cvl7K2YfQ57KhV4qK6uamfOD1X/tbGOJ0WCid6e59/wJcrge+/OFn7100
jNCStEUzZWylehMKNwzWUShF7tRvdEYYFEs4b7o1fcng1Rgc9lrGsCH02VV1Nf/q4qr05WqWr+TL
IUdme5ubkr89xcEI33IdGfssRfxgOt2wMxWg2jqynW1LAx6P4NXJ4sWj5tebf3acL6NgrvWe2wFj
WNx0aO0gn23QFoGb8j6aBQdvTS52AAbW+h6WS75CyHyd8nD1hTybrhSC0WWKwZ1QdYchWNivDSBv
ClaCrQ+nFUOi7HSpB7SEAO+MENnpYE5PbPnxlWPN1Ss5K4KitLZmbWbOA0dNSm3RnpF7YXCgFCIZ
zLw3ncHTNM+Q1xovCkF1FD/XCuYL0aE6x09FX+gklEDS2WtaZoU6ZIu0T9iAJgmwhKxoo8UZmmPW
mSfswZJToYICKiqHv9kkSuAqkBwMuAruZD7O6to/qOxprGOcUlacWM2Dat4Lwh8zqlA7XTNzXqxv
v17x2avcDSrjYtlAxdQcYC8r1g4UaUA6B9he5lKRE80oprP7ortTtF0XH2KSzAlU2ZNxh/cfU64Y
OVoAiuE4KI6Mt6x5FoVXgaHi90uAtiwo53Xl1ys9e+f7NMkB1+mL0AddjZ/udFtou/WEg1DN6Fo2
j2rxM3aq4iD8lhG48ndMt2X9uS4wnwhHAihsCLO6+LNOPwTyWHKEexRrQfscy2vZCUYmcCXp6Eug
kriwfqstveYMs0S1AWjceOIGCT6s45Yq3se3cO0dvrSuYI3EUY0MkzbW2TusRmEWtJCH+KwNPFk4
vbfA/xjD2lP9ovCF8TesUb4vp4i8fpu7KxdwSTxLSNJ/F3DWjYj7MKwlsKAc+MiM5NMpykMTr3Nh
7xcHS3kfhX033KRqulK5Pxt8sy6Pn2lPODrMx+r13LsFc6sI4Fewi5RHkenYQgl1NMmTfn3/Rlzc
FL5e7VkprjZzVemJRfIB2ULE1tK8l3ciTj63Z/7mMTQHhUxevbgdjJ8Y7cxlaOQE8vX4z0tnni9X
8nmlXzaEgJDuotdNTonSqvVvSCNU1nPswQHQQDmpDkhScPoKNm3I5Z6PLYyj9LQbpl9LPuL3t+WS
cejrQ/zcPL5cTDPXShrq3BYB4B2xDs1mhsmE4lWEbWvc+OEOolCpczYydgYRaT2JO+QSuAP22zXB
IvfTJu83cbCTTU+g9FGgPaW0peu1EN6rRPnMHMKunfgvnatMTjamZaiidsFu2+R1O2hc9UCUI1m2
JAfhjAEauiZScl4obXjwsha0uicpV4oZ9cKHZ2JGFrGjGByjP3uLX26Zn5lyqmgokogYAIjE5r2U
M6CZYWCksjvruwGkp23+guutPjAb7h9QmnRHcMMZ047RxqVkGCvtZ7delEzcUSQ/K3lFYzEE3IqW
QyjssbAH7SbtbxB1CZ/KNpDg6h24FfHKK3CpPvjr7zn7jidtTK1kRIbTe8FGI3+UNmwQMie+VzEw
7UADbZcitfvZ4QJLbZCYdPQjvpcrN/ZzwztbtIk/gwpIZ4Jpi3hWsMb+VAxFLfSnivMZcd65u0jp
8KHZ2Xy7ENpC9BTr7z+AS3/9Xz96VpoqZkPfrrV6/vqO3hnhy7mHzAw45Ejt7ySkZLuS5okZHjFb
3EjMT9lLOqdByLexrkBNLhXKf13NWU1QFXUYFwXPglkhnZmSRIhora6sNS68q+3DS5qzv37tbD+v
SlGazCVxh/SlEhARm9m4QaaPnhPAO0cDGibXtuZLtZclL9hHk1Rt5R+wZYyiMlPKYIm86OgxCfdY
+kj6Aq8buNTiLDUYuH+PnI9ZE2GzmPmC871Wy3wK285fNgY/km7S1tapj/8uyxs5UCO/SpfJB083
2pkBs093AJwsInv70O+MP8ODCfo6LJFYrQACdarbVzaecnSHCkQnZ1ae1eY4BjthWIfjzRJX+P3L
efEBfb3Is4o5DubEKMZu0SJqLzSh3Z7B7JEpud1slxicGqzVlY3y4lf49TfP6oqibKsw0z5/c6mL
G7tZkJztCiUA+qtVd1WkfmkPssCcwzDkd4Fenv3iFIKEs5ZqvIG3aRcbdemWOj4U7u4YD09kx60Q
+E9rAPot+lgnfJrt5qE96fLqUbHszF8bUE0STBRFeIflBdW21QEBwBv+9P0DuVQBWypAn6XVjGnp
vOiqOmPOrVpdXt6Yib/TvJVM2XfIFxtjRV2IoR5dO8HZmuTC8g49dMKLbhSRrqbzuA4IEOIqXmEg
SQKnamlTfn+FF18ZmopoYi3MkggP/36vQyExmixkEUX0RViP261JNfF/gQlYp6dlIwnfrq6hy7dy
/i19/c2zHaS0mnzKRzouEf1sOLP8zEiU9YnZmVYRG7Lt6x/qsEsGmxPmneplRJa5RYSuyPWDtyg4
CP2D0d7MoqfnV+6Hce3azuq+BpUWWwot0KihUMX9gHqIDBPQpTPjCQe+uEvNJQq/B1wYkfLDX7D4
0V1uPnSRYSuglvpjq9114osCmUCoayAv06rmTANrkcl3UmGedsCL3DXinxouBJqvuNjP2j4wD7my
BXEvqO/l8CRBoHLl4k5bTgsEtv3UpofBfy3lfSL+jIuTFB+7BK9bhCN0ZjMafnHoG3ZDts/xeMnv
At2SeB/Txp4OXfzQx0eQ3wPtjEzYZ/oVp8TFVeDLI1XPZipxoxdi0/bLyhOdGM3ZsWdu1S39+e14
y5N7/f61lZeV7JtX6NyZIaBHGKqaja914mZDIOczUS5IBAuHgy8bBD6N0MMwtSYi2c1voL6njA85
jmHRxBP0q4xX31/RpRrT0kh6XPqIEtzos62YUxfn3ZQrUtfmTkfLEnvRhlZhQAdT/GBTsCXMrt41
z4N66U58/d2zTdnUQl1SF1U0QYNPU/6M0gQpMERxNKjtbU0+zarTfhIpQqEO4tYzHWC3C7SHTdtY
LzOulP4JaZGFna85oQLAbe05p/cU6KuOAJoJga03ias/KDWFGICD06drv1+GJVeOiJfkBdxDw2Q1
kol/P/cKZh3J3VnNGVXciY2XjO4M0pnHGGovWbteQF3yQdyU8a0Q3QJq+f4JKsunff5Offn1Ty/g
l0JdDYx00ip+ffQm1/LU96lYGy80LoKNh5QO53iHUimeD2FCkMs+zm7UwcazGCCUltZ5sa9kpzoW
TAk6qPCGO/Y3ArHDOg0aD946LvzkrqCpwS58TRt/KR3OAiekLc0hvJ/mWS1cBv5YAdxbinK4XT2A
rComogdyJ0KFWvS0xEas0SMaZJPON41Tvo/5D42DR73Wurt53Ab5YzC8KEgzixw8dACExPv+Bn/u
dv/c4C8XeVY75yN2cj1m8Lp0mDkBlaptzV7XO1zdcrQhYMiL4x2i2lrZqVclPBdruK836ewT9XO5
a0UdcdaShnCUCYEzHeIvZ1Yqzvh2M63lFg/QhhyWwPyzuGWNA/iH1NMTT32Y0FfGSPFtplJdf6vi
A4uTo17vS5qR398pddkB/71T6pKiZxGEpp7tQmmc1GMRcGbEePa+FFVS76nSHl41rM8xsSPdaYc1
HSnCNLJ03bfj6qEAcqD/MMjClXxPWUR7aBl1d0ZUMW/y3NXEjdkiADvEONUiBqRQeioitXR1E3ht
v03iXQCoBshoveejZ47LF44G8+f3f9sFeJrOq2qSW0llpOPi5G//8pnJZhPmRQPGI48PFlLnCtm7
Pr4bC7pHvZc2IcTcieyUsEC4FjzT5/BJRfOwuL6wiC8i0eGnAG8IFZ4zLvFWzTF2q8oNWTP2TfVD
eMBc0Og7fEmGuGkAKHIavfrBLe/KP0+IGGTgKTLervNJ9NybUacFaJEYQ/flagkWVJ+GW9p73pit
JjKP5E0q7IE/pREr2OQtCu4Yx6/pBZ9e0u/v6sVzqfbles62gUDLjXooqmXpDMXbXj8lCdQ29P1y
fStRDwM5p8GqNe9oRo21Oj/XBRNDXDOi/J5FD99fzYUvnXhymUO5LLGQ/3No00xLCAyLL23YaT/0
bE3ITOnN2h2UKptoFjyKXXSanNFCMCayZ1+LZr8g2KLNw+1YjDTsx5+F+ZeXLNWEPumbWD7VH4tU
O36tB695Q3wk3gR7c2e81PX9NHMhtvzpcA3M42cWnHbMCFKGyEWbxmQlXHUfJAIhTyTLqkPtx4C7
og69nfKXQTzV/ZXy88IO+Nd1fy5hX67bCKs+UNJKYomS0ZYpB72iE72KPd0hNaxXHhQCD0+Z04AG
uuq6vVBV8evsHmwhKr2q8xqm7k2/UoZGPIlEjq11faX+7tCRk8Jhd2zG2lYebkSCjQJXoCvK2MHR
6GCjj2DFtjXTFWjk9gjqH3wX/vT379SF1ZusX0RlGnm/oN/OxRGdHOf4k2XpZDGqJrgCDQEGx6j8
k8xIP+e7kRxcfEY76phnKKfDsAaD00GQJEysnd/C6raeORN6xNTja3okXySIN2Pn0jDoJuf7i5XN
f8syduLFNkzqqLmgA/5e5Wa/iKKkUmRWcBQpAcS4Ktnq4jYQkKX80vFAaL8nyMmxglByaSQ5YfZW
m2QX3hvdjBX9Xi+PyegoHf6Sp/lFe2mgvjGZ6JR7KxHtnIFXUP+SxbdJfBO0kBAs1BXSNmkwKnM0
vhXV+1a2HFl+M1KyWmAyi+LKBEI070TcbMNNTuD0b2ZpUfI0h6/E2OcIn36J+iGmYvT/xARJkpJT
RU+WP9qN5AnwcwQZ4f500ojnm5KfA3MQjWBG+rw6jgOiQgZlVRhPlnwndw/ELGj3YrflJCdavyOi
1oCTOfWEVZC8If6ZyKFLYmGcpjjtJxvlVU0eHoGIVMmM+yKI+uti2pvmlqNWAvAZ48lva9jEw50i
ewqjrLdiWOO5MGVU1nfljFLGFpGCHypOT25obRNxU0mcm5NNU/zyCT6pYfrbjNnn6DBKjsLCSA5i
vesDJzN/xCjhKtxXmwqfggmrxier81lnqOMKGAWCTTuu8XZn48HvnqiQu3qfqg5pQQGWM+kxqNak
8ETpjfGQ0QyPV6qyJZ1nJJmH2Urv/xkAbfa0TPttE3lWvE+pJht1uyQ3mdV64lg2f4jUh62874xd
R+DmgGcgjn438aup38GeGx5gyknvonmaQBXafr8usBaIrWI3oYvhIDb3qrUW7ouD5prHZJEd+E75
c97oZFX6H/kJQy98GCxzG/m23IUo/3FZCG/S7UgPfDntvxI6eCe41AnH/nb5/1HzA2nP/K0v4JnZ
4wQyM3Fl3FBKFo8YJP6AlOCfgztVrov5OejXqARmSYeieFILOHm+gavnPszdibdWmd/K8ZFgR3Ib
Y2kz+HgCPjCOgFee3e6I5PMXCUXb6RTurjbHlk7G3zv231/k8sV+WVoVNW1rjQzpU5A52ovoTsZR
e673rVs8qLM3ss7uFmCPsuAXyb/4fkHQlwL8u18/67MYoCysQIzUU/Ine6oEXBC4s9BB1eWdnu5Y
kR3JilfyxJj2UP/KFRpEWNmciOjkZAVMk06WoNxN8fKJya0d3EjKFo+xQLrZyugXrLe2gAA8UbFH
1mRyiiy7BaLrieW2vx+x+xC9hAMHmS1nUerYCgUDx77JvLHoneYrfXY4rSSCHVSLSy7vENCtyHcn
Rej7W3GB42ZqwK4VWdU13UBN/feDkKs+SlKavafxhWXP/FO80wdqnrRmO9Iw1HMXTdiiv1JuQmd6
BCnpFFtD91AAAbw3ulPQbiN9sYpdnxR99inOH5OmARYRdXLV//FvMI5S5MFM5ZPfs+GuCYpmnyHT
oWk/ZPOHvq4sG2PgkgvnxL4DHk6XVlQH8Pw6Oxt/0H7UOT16PIS1uMHk+GMuH+Xh0PjbZEB6iEkN
kSQ5iAxZZ/g/In6xK7f30wb93Z9wVgnOkSDMkpHJDLuwESMSs4z7hAZ9/lyMjN9X8q7INnF+A1kW
7Ka+kSAkCriZVp1KZs2qpsa22xPhXHDucv2oZ9tgfCI8w7g2Eb78IiDDZSYNzkn6/Ga+fJFCHQxG
EIsyGXqwhx092TE9wcuIfVbFd5xQKi51F2RvjMIG5uTcLdHMzxzcvMjDZ7LBUQJScoP9bZGGtdc0
Udqlr5Y39X+uUP77VQ0mwRhLsBsnSwYiGCj3bbNJ8dEs+agKn/Fx+CPB3swwaCq/snzPkYZMMmb/
A/uho/8BQsg4YqCR2d22yAN8T7OOKoqZyZN26a1u/YzVnTXvTPUp00lzPIE1M1zjHi+vVR4Rx8+2
GAKrwUy3dPBRQxyvfIz/9jv5GA1QYiCjLvB0iiQRLCuqlrcFMLq4scJ1ku3D9DRrmPN+ZOVaNI7U
e7RifcEDC7uK65Nf7fqc16va+5WrYUM9XhvuXbBWc10m/Wjmtor+z3BPkzoIOH4t0+CDPJ15KZ5L
NNinVHeBbGeWbaHrdcTfAGr0d2X2JsuVKzp/xnjIHus78px8hkDKA3EIFFHaHxXHUINrjf1SlTso
rj+IBAEDQl2WoXBCWlSutOAYN0h4PNV09X6jriZrFYvbAtwMMdsNSZ6GuCYKpcf4W6xTax/Mf9L6
kEb3ivFsBochOCQfHTbL6T6wdp8gZFYHpH/48HdCwoJSscq7bfak0wi+2gqULr6t8Mk4W3Po+ufU
lSRGOxjVKNNfse4g9OzDO7Ic7eD1ei9F+vf8y/OBigCGWTc5LZztZ52kZa0u81tkmoeuBT2fli9b
jjs1GxHE9/Xp1oUe198/eTY2qDOpE/1ykk9LZYsMxO2JDTkEbBCRTcwYdATSmqY31rV+f+xt0WPJ
0BZK3E8fF3TmtU+qJ/INXXNFaRe/oS/34qyjoakzwKZslk+NBtvE1UHuYkllz5JXOYxXAGGQSV+4
XRhLf8jQk5Cqq42X5nTtKYtWAZwAU9nDpirWJNdGbzSy3dEG0ZZUr5H2G09+c5CduUAZmu2B71v1
7UztVqT0uqtXbNLUzoqJWcFfIbOwiGnKllJZcHFkk3x07eO8MDQCw4dM3YAfy0f6T3uqmxpykj+3
GH+tM3Tvq3VA191Zdj4M9yS8AhGbr+xsl46nmi5LfJiShj7+fJrWR5XY8wHLp4Sd2SXSPHJyJtDm
Qa7IwXSyxBmx3Ou2OD5kazA/dH40FSwau4bLlosr2kJPzLZSXBt//Ns65oZ8ubKzV7O3CjnJk1la
NDrzSysepWKFXt9ZHIItkYBMQu/I+LbWujdtSAXFLn7Ne3VxNwVNuOykioLY5aysEnyzY9WMpEU+
TfoFdUuIGgL0AC8XFuL5XhiO4/TUJOvS8qxbjmf3srHp0FqHLpbvNriTgGvqz77EYT+EO37TwdS9
0hn6X67SVHHH0l/AJfb3jioXHO59pZZgiqyip3a+bWqcDC3ntBtJxS3lwGuCcxS/4JDHrvEzsTtH
IgQ6/TGnOyzb/buVPnfJCUM47Suk6/WVSv1C2uTyLP+7wrP6KdLmmf8xkU/5B3vP4ixBc8YGqOUU
GA7hGLD+EOmgP+05MiG2MTcIl9iasfpfy3/Tlh87L+a+XszZQ42NAF9O64sn7c6cIT6Rz1aTfQGW
+9hHbnViS8vTA+21yHJCvgIg6wB+haVf3PxmQyT6ZKZdPG6ignGyI/+YXsJT2D4F4o8F1DCvY5xf
BoL2w/QyEsITvdQ38BWQIz0PikvggPAHSoH/0odbBozym76/Dnu7AK3kjlsivEpdge55vpeYYVFm
Y+1LpxaYgNuJW63ZDBXOBgQ9yk+SsdpV5agfYu1YQNlxSS2IArlZi+3+ehMMJtele24BfWMERbvp
c+v7Upb6Utb6lRqKJ/pDFlnp2Tq45eg+F3djcrCSR7076BwHaEarKZFGHNtyggGNKgYRDfwKsPQm
FpypsHto+91SWU+TB40F5DgZ38HE2X+LIaa99Z+T0snULfUF6FismeJdhSJTE+hf3UgNFVfa26P+
0INO06ZtPG+tN7jUSrbX1H1guJUQrRimrIvjuE68cK3iUFqHCEsqrzno8qKQmUjqyO4nUtyfUaUM
nBUJM0tuNDAS01ZoVh1BmZKXiqtZZOJPBtAaZTmr1PyH3oHxNiygY1Qt4hHNNfnxEQAiR1HuhleY
DPmfsLJnbaWypd4rO/FgrWmf7FUn2Vahq4KgZ8bk1vRiiMpl6V2NlpN3wH74Gzg/kU4qk+xVIqFe
jCrUd7HLJ89IPFtTSKyUNW79U8efiM6QIRaCCbrVW/lDIjCS6KLALZB50FpzdH9Dia2cqhflHrGE
8D5Et0MI7SD3/PBJrWmmAObQnSp+66Hl0qsS4eOgUAEaUb9PXnSoBsAH7/Q05B9VR/gcpBympqTg
rIPoVrxDZcLdX8W3kmFrhl3pG7jLo+F9JrIthP7hxdddaXJiTifaKn0HIk2c2d1KqfdTSRarZ9z7
AnAdm8Tr0rdrk1zeW4U0n8Krf1d34d58WbCs2iqO7wsR0hqZyKCmQD7UIB/M4BcnzbDYWdOmj7el
AZ/BNqhvhY0veY3Ckr1PlceJxl0gkmQknBpYrhXjtIRi5MVMn0btUZ41OIDvRXYMLLenhuC9CexG
XaE4jH7nG+k+fzJfxnV4T9KRvM3vB2p+cjxWwp853FpIDIPtBB7mrQ+8cS39HhilEwQvgtjYQW7+
IR40gUxenFLlLa9zBfoYAGl84r2OsI8BPg1uwTc9K+WhJy8zfsqKLZNHGRi36cVA1AdshR84jVIa
EsekZX07luNONR9G1Qlou7XHubiJIawl4qveYCnDlRLd+qIrWacY3EMWAxG5G3g+A6kvYXRI4s1g
3iYc328VkeBsFDZOF95xdqNIa4qn0rpRxYeqOUrSoZX+COGjzLHBQCJ6Y7aPsfSkVeR2gx/wZG2V
8dIoEb3JF5p8ZPSZsZ0/jo9VtwL0Qk3B6l/m7zlIAwH2w7Zu76xhJ4Nbwb6Mck13AuOhaG67aSNn
e/5rK6yzeFM1hz7i0dwMxZOc/tY5fM/WLhf/CNohGz7U6P+Rdma9jXPbmf4vfd0EOA8XfSOSmmVb
lqfyDeFylTnPM399P3QaiS0LpSCNJCfJwfmgbXJz77Xe9Q4PA9jnnOLexUy8wG3q6jTSjI4lHYvT
ENJOJLi3lu8N+cZsiBmur+W4XZhFmkRtEqKACxq11ycd68txqOmRNHU992HzLvJaMe7FVcLwZw9w
I3wrxVvD2uQF3Q1ofOBj19C/MFOJOsmxameqS8pDM1ooRNujiEeI9mtCXI3NarxuoLZYRw+mgj/u
1Oowtfd4rlhkCOibUnpvFSdE4KJMoK6HVH+sjUOvu9HxGoVCukD/50/UkVbOAwb9RxxCQGNsebjl
49GIpBQzQ7+4kd7Dp6CjNHEF4jPJAEAQ10orFMMS7oZSs52zNuNXzdsOIyrFFbYAifE7QDSgwY1Q
QFZN7BIJBSFAI2I/aMB01sJYUBzG1P+eiF1A/Fo3s00jkxQEdYG0hDC2SHGVr+ahWOBSHqUWloKa
vJDFg0JghDQuh+DNFLBQ2ZFm1JoOcnOZGCzBX0WtW25Le9hlz+otOKDq3Y7+qhFJ6lkhQqjkFR6R
XPRIiNRfrQVQu+1RAvTNixg9tu1KwHGjkLeTjeNwIT/MdPLWZnAspG6a//K4x7KJGvHQa+8kCdT1
ZiYiB/cqf6dVAbszUSl4TkZxJ+FSSxuC/9NRwboI84RFHu09wyPid1vmv7jDC8/FDhIFRWkn5HBY
h0ReB9Gxf9dfetU2i3whkejVrUKozoQGlgfsh6VjsTPwKYbZdAMjDsybXJMYL3gFY8uDeZLcyE1W
FUfaNdfhC9jxLIlSZQPJ+M8kyHZAA20UfXUvluFSgW/tW6cR1yaDUMxm36auCeFZZ6qB671eEwxz
SKfXiSMtpZSiK9M/4Ahz1QkSowd8zp505cbrV0QBBRmw/103rSv6N5wDqo2W3+xDC2YOmcy+haeT
4R/jLnBqgCadbts/1Crsb39leG6gLwppBZjuK45pLSGcQdwxZ6viKfptqlfaHOXnUAvSpTkbnwMy
EK1yVrwLcatLeZHAzovJ0HZSjIfKY0c8Br3Gi6Vw4xKAYbw2z+IG7Ko2VyAtU7qbMKkSGceNi+Am
vWtW45rTknxcWXZ1hB7SoifL6K8suZ5yG0g7v7lTrrHwjZ+F9Peln1X1YxPUkS5k1WkiGsy8rSTc
t4iJwmZsVSa45HEr9AwKBf2dIZ2JsQi2FCOTwaNGHIEEjVTCIbV+tnBiVN8S+iP/KEgMWZR78oGw
VBsVW9pKVKbWQgAkOhLho22Te7wNF/ILtsVz+XNfPM9zFqyoPOtYT09eQbTLSgCJT7ttq7uZtMmG
R7k6yNaG/W01+0I6lKSVqC713JIQ45NXnWQEM7j3QnqXsVK8stMv0K3n54TnOfQMmGzmGZFIiqNJ
CoyyOun1vi4Jm8Yu9qGdgDGBi+3sd+mEzYuUfhjSL6yM/uRLTPOuaSA/JwDfu57viziDXQtPLqey
raqTuOXCMd7jaSOJdyWx5SXB1QOzPbt+FVxgE9gME9V0+T7q6xCbLpgYDsNJyCs6Cgr3Clj6E/Sa
12Uw2CV9YSZafW9exzRVoyINq1NpEfWM5gApkNPj+JLC8FwAsmO923lO1lEZQ/vDR2uekQvd78o2
4lWFiKjunv69pgtYDFJAGMYybBqTiMgzIE6hGmhSdDknihrMCy2grmKpQIdxVH3fL9Vl3GCICPsR
48N///SFyuD7T/9APTxNLw2xOoF6CL6jRs8VbqTVQoDhjJPitLA015NXA6FnO/1v/pqdsIP8277W
tM3hkmi1PN9HEuTfbWy4UWQrrx4kbCi2e+OYvbWbcjn8NdWNCtHiALtAKqh1f0fZux8v5V1GpyNf
SWL9RB/ONx4SNU43qgAUO2cPM0qaLC1yPrJhmWh/itmHw7ccIMYiWBncf/DqjOGUyqsEW0L/tsxP
ffmnVrYe/o0etRixbtpTM+6izE7qTYN2eea1GS6DUPWJ1sNmfJTYEfySocWU8jEvajzTbmprIxa/
dHMdmuFC2BZEcYHJRIimmP5L7oymXsPwLuQyzEbIlq4AdsAxOwdimkgkTEks65PKwfycZitrXE5E
ZqLogukGzc0bZLsnpwwIzSg7rCvXOVaFTXkLHya5AcCmGaMmtUufjDk3VkrbA3mq1Ac1Ht1COXrl
Qeofw+pI5Fhdr8NmrXqHVr9XUD1eR4cvmCfw9xigIXONyjV9dnCpVmJE2GzXp5lcGJCBpyNOxv1R
XmEjWs+oiX9XDg5/ZZ0Dk8YbrKwYKu0n8SYUb1VDXYQdtVh5y3U98ckguA7tATFPsBqLv2363BXw
JyAQBUde9lK6oX0ZQtvEKNIDkjVivCP8m7F+KOCkZfUTVu1OIPENeDeVRiAiKwij+wD3kGlZVE+p
9zsqdiLFC4rL60I99AU/UIz5ecy6M80wftJlmlSMQr1X6lO7zTaMOgbmythKVlBFxoE2FVdcTX3C
WGFYTww3uj1WH+3soTLsuuK2wAJlzqqYtLdeuPGKGwEalEzB4d0nGGkG96N3U7Z4xTbbON0UtZvh
NK4TyjoYQHkYz3PBZ+RsUvn32MFMYo3DJx5D3V0evydN6hBv0ZJb1OPcT3djPJI98YvWuYrnMOLp
LiH7uBJve+UprV/U6sWg1w+Q7uHantO7jw80ERoBi58KWvm+TDQnVH9TQM1W8yfNvBu0I+yCfpOB
kOX+Tut5t9lzJR8N/HETCVtzeTV6KzpOki6Yff4pkb1Capp2TA26zKXd97ttlmyq4c3vXgodcZu0
7o7/Iytv3pQJSw1VtyX+sCwfc18qizCed25PSMwOL5WZRmhx0YE7mP5OIjGLYda/T+8LVLPvP3tW
EVXcJuwPfnbO5yqLj4QhGiSMFelONn+s4RgxL3ap+zt5fVUCcml3wtFXAP1QZcK6/n6TNqJKMExk
1af4Y1qinH8WUcNUi8HR9s1tNGukT4M9jZij3rY0P3wjdIIk51yj7V/AHi36QUniUsdLgOL++0Jk
qckpC1kIEV+zfgnugcLEdlHcAeCJELdt+RQYDo5YJNg6s6oQy2s8B1Fmes6/38gFzfG8FlXnY+a/
GXB8X4vh1dIgeKwF7zHoUt2LXy+YIKOUfrXulfvYX+XoKZ+kbf0AlLuOTTT814gqF+uJr4s4q73S
IOipf1iEgX0JVoPpGrGbIzDwtlu8TyPXvL9m7HeBEvz9Dz97CX1ZG+qk8pvUm/g3QwFJGFr4mz42
FkBzY7muxvesu2ljp8KkRd7wSGzzF+DaH+aztbw3UOXZeEnmdirZYBHx5ECzUvJ92mHoMp+wAOFe
cmTyrgnra3fphWEo6yddHoAEENs4z3iIZXMUEoH1o35JtgwMVgJG/BH9G97KJFNfv76Vn7Pe7z95
xmaaojDuq9Sbr2/BwLHA6ScbhcdEKorpesg/mIqhDW9hobkwNbXRUVsiAcX9zCIo83XXOTjcyjsO
Th+tA+nTf/NbXJav1IgXeMnf13n2oddlFuRaxTobx1Ld8M2SyHO3ISn2r7MnavYMgttBlwBymUfl
kDOrzwvxmo7UvFS7QzuaXxM3IjKT7x9XrlmyqvCJnVCdYxBWtCuLWoRInelZa7YEXpYLCwvmcisS
S1jh3BjfomEvtJVsuKp2VxDpYPBgb3R9nwFQTxvGuiZGDyhn8EUH94zWrbYT525femBUs6JR14ub
1E1uU8o+2kn+Y+JNCmDKdb+0XFr3p4hgH7d0tK2RbiVxnVBrfY6UxPKQl8fkA4Tex4gvF5eK5mQr
pPOah+c7vZ/P0FuKVo0AZi0/qs/4IdSY0ozEbWCMfE2QcPmY/PL0zi4LwzLMwbN4egUeRQQ/4Vy4
zN+GPY6M+EoW8/QZN5aGj9Zln9EJk0cYoLD0/l45I38OZ9hPXxaifX+N2lQLVamyEIkPejpM/oog
ZwPbLpCqhdqTREBKQ3ALvv1GV96Uszm79kSQQPQxO58krrWpGX+qTnobPSp/rqzu4rWGQ8vs3UYt
qp3t9r5IkcKK8wmObxp26rair+bE8cqZcE7H4TD9y/ggXFDzM3utJphLa802WgeEjNvtfxCZx9P6
sp6zDq2VVdIfDNaDTO6h1RcdvhsHYz3zeRg2AKnN5jkqQ3PGhb+vXSUXJqkkp4ESmZSfCFnOSfii
FjVNaHjlqavWBkAh2JcTVC54sHKCw4I6cgcBmMocAmnf3vVys8AxPjZWXb5T7BL5x1XqgnZp/xga
fGxDVRjYf2Zevr/dh5lf/5//Jf1vs6y7ejTNcmb7speLwFEqR3wab/q/knksKHGn8JeGbLNTJKZH
iAE6eTGqpwZfknqloAhtx0V4U+291fCQH/NH/S7IHbWxhxFfrtkAG4NARN+EzY6Cg7F+X0C9dMlm
qwIaqG2fPBjFW5wSHvbU4UqIeVJJfqbTwsbu7kxGUCXT7/6YdG4TvPvXBsoXawz09Dr5kRogxjlc
ICaC5nccIlR9/2EknGKfPw29rQV0tfBLlfiAvbl3YPiKNDkg95YisDePHrIcS1GuC/wvfTMEBEIH
gISGTcd51SMao1BnSnVK9vrKWJaraj1t5yi62Ynm6p6cD6qzDl8Wdca6lgRz6QeHpPeixBcMIBxS
7YgZnJZlvqvql2o8acteWZavEbKpBkbffsq2w3yB0wbI6XIQN2oyX55Lv7b/fWpcKrlkkRCo2d1A
+smJCL0+GrwZVprSX9nGWCrD38ApyWo3NvOZZQUblawkGABXLuerP3x2qjdl1XEl+hXHQ4aDBIhF
cksbTySGv5jVlqnupssSIoiy+Z/8yRbiNpQTM4/oDEmLRj2uS5ltyCgMhSV8DtxQtOKTZ5ggh7Ct
p+sfv37p5UsinCWVZsuEfvz98khqIa/Dgl9VV/6ao1nFl8Mng35bq6MbkkzTtLss/iWOGo3vOmpy
Rx82KcxCfGEFW/5rEaIIpMa/l7gBOQAiV/AbyD78Q2OtIN+nZ7Phj3/A8qX79GBxgZpgLZPuoax4
RQQf6aEkSWRUbVSWxKL34n5Qdl56nEImqo2b9UxyQtfS+kXyqpBUWDi4zJFpo90lh2t196UDWv76
PM6KyKgTjGIULA5DzkA7IlmeMggPyQgjnt9954oVkh4kpMz1E30h/M05Le3+D9EpHkMGTJAZUP97
Y1xqBWSZ23OetpAWeo4/+7WmCJVgzHWt8SJobkKwQsAoGbInfYiysPDDBLq3tddpcgrBsSRXhCbi
AQXPV1qY36JiYUoSbWSUENVyQlWIN23/QCCmaC6zfNkXGP1EaEmuUWkv7a6vSz/rnGS5EIIqNakw
6z2hBAkkAjemm2Zo5bvWOzYC2LZjb+bAxMC+BGtHWFYM4BhfCbjp0VoVBMNc+cYvFeAyLjmWaOkY
ZpAX9n3Pd02nytXAA50P/Ey15afyGGFJnY1wmMrHGGLvnOiAG7erhsvh8Tqjxpg/q/Mz9+sSzo6Z
MRWGoZVYwgzNNRvVpKnMbqHuYQRG3I/56jE6+3TFGAgUecLVwW25fqAPTAuBJvdVgJ8iM62BNddv
0t7FNinSD358w/S0z974XEOG8nPI6vxnpcE9lBORkt5HYfjMSHL6wIkFaH5bRfacUFbceDscY/z3
7LVX0ROxyxa0jHlyyJMXVVEWJaBDNG6L1sF5QiEht1+XPClMl3XnOnH3UjP37R2dnUuF0f6/d1S6
kCk2+ZFN/iC0C8T4MajcR3AX/DLf4IeSMHSDDMFaxA80S3ijiS9ms/JJ6luUS2LnNygK1Cug+KWS
gUxFQ4Tmy7HJHvq+g5piSPLc0tnXH+glvfQ0ebd1SAc1qzQiaKkOrpS9ADHkkGLtx1yWAKq7Lr7D
N+Dq/T3/2I+99GUx53spHKo+DNhL9QeStEVF1DUWKfH+AIDEiuTcDpa6uCOUAdGad6sOy/COcOp8
U4TkTlHBOP8+sC4I/YhaJgEMT0aaS/TM35+OVjezoJkFBfvwxnoh86IgKDVdWtBT/kgmEU1bLJJn
lDifbU4Uf5+dsFgxi71O7iyoMzUibEO70F9lYSHdMCWd7tNoh0pfgfwk3mr5XWisUc0OH9CKxge1
gCpAA4p89wEsWaw3+su4lDe4c1a/9c19SyBkjaPD2mCiAihbMCRbGNCh56Sc4lAraw1Lruo5+OuL
mCbZDRSwOeFNBrwVsIV3G+U5YYpjjC9F/6BopG1ZCwtmVhtiY3Bfe45+bYddmCt/e4ZnJ6dXtEnU
pjzDbgnlAR1g6BTiHtdjkpQXjPPz25mX8Bz9KZYCxFV90Twp0IZwNOrimzl0FbbWlYvoAguQMllU
NFHHixuV+tmul7o4GMhWrk/I2QjgtE2RABM3IMYOQ9qP3tWneZrvu2hUDG0BzvOGR2XJwOtdLzce
ngGEC8/VW7Nq11K5Ma851Vygw39f4NmXoPimFA4iCyQNLJEdmcINH9L0OVvmjx1xHABpkDrKdJmX
t+Oj7zYLWdob1VzW/Qpc31HwHHbqkRy+KzSBi2UFpbWCLl4kqf5HRV+TQxcmjGLkxKH/xYKFylne
KsA7g4vCgsBlzxkGKHzkgvWyk/p3rUGkWXCP4sgNXDJ6Auvvv7/TC8RjHteXRZ3tMckvJCIeWRTR
dxjt2V1jZ/Fj0lDLcSEv2/ZWQJdY1LsxfELRZcUneDiio++wRxGDdiGkJwJpYH44KqFYGt5yVfur
C6/M3y8etl+Xebbt4nGUezngrRJUV8E6s6vpGZpnf59uwRR/QXxMQavoMgkXIm1mwlzOkYataCz/
/bwuuKHMz4vanDIZvf75KFQc5FIczK4++eBluNGrJC/jLL4QX4uN6gaAWtO9eZIJATvMg01vrzPr
DFVC8nZih0Dvjrl4A12nRbmQvZKjoAa/xmJNaliLTOYldKyroqELEvHvaz6DOySz9tRpXvMciio1
RwukKrnFPDl+akzgbG9Y1OpzmS870HNvW1gnQXqAs+FArXBCjkR5meh7hJqLgGJXMxYRiBJ8i/b5
6j12Ab8lfAJ5E2oGkanl2Xue0Kp2aVbNS8Vodh7BMG3FdMUkwtMRYF2SThBqbjve+CknNx5y4loz
3LRdKlfttufHcn6nfl3L2UkyFd0oovyf67PP3CY8BwIf7UIYrCdy4ee5R+X0FQpsd5bZVQ34wDUn
wxkZ+9cazkqgoZ4kURybed8r3OfkmK0H8hlW/Mn73olDR64OzOmiT3BYLU//3u0XPzsAO50sT9nA
bPCsH7XqIIyC5PMRtG7SuIB2aMxoy7DHqXcpDnHZnT+eesSge4JhJLySxARivWBfK9ili0/iv5Zy
bkNUykNZ8D9zwS4tp8ZVORJtVdnBDHCxKyX1tNnHteNrNqd4vgmugYYXvyIDowXMUumVpfMv35PE
Tk2Toj550XbelmWAiu6UONr4LuaPYQFUiYtZygkYqCu1WRnZrkCN28aPYwttDSKs7d0U7QaLNivY
leo0z1xK+bGJfgckMl55c5dqB0BGGDBY1rPgM8g1GDxDiceIa5BA1GalFcfRTm+MpfTb2xsomGen
q1RFTkXBFC20D4uYG3oeH3blHJkCd72/imnJ8xfzYzd/WdTZQaTFWJNmOYvy/tYuFFKUOLXdkjMo
/54NoOHhM1UgoW4+4R2Yf+atSTas0+EKmWxSPN110iSvPKifPsIWPjX/9aDOtngsT6lpiQmFKl4T
WCfivYdIacGEzxW0Vd8d0AqmOMumfGvM4ekI9fq/0excBJ0gJKAaBBQ2AYe/F8yyn5h567GOGh4g
E1/ZLUTS7N2wwdoel5EQRct/Y2J2sRH++rvnYIeV5HWVpZwwRbHwcHG5Bfy7Ud18pZHF/suDxoVV
55a6DcLr5JqYWFquSO13NTP8Ym0JCM27MCXMRM9nUcoICDWmQX2aY9TqFRaId/E2WwIplSDSyP0X
3W+VriXb49B+S1kSVw/mLebhbr9WxbcGB23DlRDxA9te6Wc+Rdc/tq7O1ACHTZntctbPFFZfeM3k
z2vDVo/+eoXDbWEeCgla60MY40W5rCbH7A6avjUwwUrQi3FUkYFnyLambTHFRvCWhosSzmrLpeb2
1m1jOJpG5OaWLE3qqkJ8hU6MrCXLPxKG/uJthUmTZ9MoWSe5eFfjkyZ9RNBKEEOMohtWOyw6JWGj
RGg6M1s3FlZ9W4z4rao3fXRLRMxVisKFG/rzBKQKQudonT+IUg5LvW5hQs7AiQmNCBNBfVWXj3n3
K5R3+IqmzPDmAUra7rRhAf9WAzLzMN7vHvzmyud7ia7xbTln9auR0ySyZapTWy19LBaX8wy8j1ZK
ti5capgGqJYBoLHRrikLPxv8sy1BapioKuiKFQPH1e9fLN7jaV6IFcoDO0xOcnhLoi1459I3n/X+
t+cvlcLRYK26yVLDSUbBFmVtkuElLxtlxSwkbzZWtSThVr4z/TtPxIIkS3fiQu7usFS5csxdfG24
vImyqCk/PQSrEc2ATP96Io+7QwYJu2Q+ctWNQXA1PjLuPCf8M9gMvVI7oaxiHk7q7rX+8dIxBxHg
P9dxfo37SlakzaBXpzxxGmvxOdqw87/hai5EOWlg9V1HuC+1Xt9+9ezrLUETCli9IPrWbQnMkG3g
puLpOjxh7KE65riFGzCbiPNlTjY5ypa0CdstKb7oUZw5AOhKb3953355Dmf7NuwMqcL2r6Kw89cd
lnNsW4IP+IbneCWbfN+Z/6b0i+nP/99OOGert0UiG6GswVbnq30akvsYeU9wKxZ4W/2HNFcRiTJx
NFBGgrAFajsyBzxvdf3El8QLNTYvxqRKocBk7HRWppC+MIVyNFSnmt2Ioqi5l+K9gCEQAmEu48D2
DvGNOXlOEjpJ60JMtMZdWkxu32NjFaRQ6G5I/AALV/F3rDeZcBAhqgt3FSJ43JOKwE1L+KXZbRo9
5x8BVzuCuaNwkkkZ1FzyNtbpsYDZFa96pKDVqkoPsW5LSoVh83KIELIu8WIqjQ0HWNwgY4A/ByFh
2+AQZFkuokOkdXL2WIQPlH2ehw5ltnLL8OmE8TC5QfW3Sjb0KTXzf+7wZqkvY+isou7jWxRG3cqv
DyO54maPuVhVO6Pw1k7PibQem7VJQvGw6fWVBCAg/SZWvGx3zSPTEO2XirJVAtODkUGeCXxa5Vru
2Sfb7McBp0tzPIDIpXzO3yEvK5KlVIXXrYgY0DwNy8/4tTy0w3XKvDo+GPlW3JTvxrTo74In42it
agQdf6Kbdslj4e57QqXSLlGqIQre4KV1w6BhrT9ejcD7iRVbIrgUFGVAR5MJyVkZ13RdhCe6UdI4
poh9ZCyJtXVwMu+4hPM35aF4mW2LpQ4aW2VC9Vx5gGPhnUEAHhQbK1sZ+KVPx/m2TeaUaUfqr+A/
P4++70s8P/qMetRaq2CJZsdYqdqQ4gaDER08vTVYwaZ9SBHJLqtrP6z9KHHPfvjs9BOYvwRlpvDD
BE8Ew6kmOKz0D0HcLYaihwBGbQXGn+7AgHhts+dHnOJOZi5CfYnwHOPMqFnPua5WuIwceVhZIp8i
ci84ZK4JJ+BIgleTuYjEHYERk7IPhYMpfzTZRw/pJhXvQvN3kqp2C4GnfsmxhXSUNxB6p1CvFGo/
SWdnf+zZwTpmxNeJllSe9EN4381z2433wB/wBGqsuCM2ue6/D1S6qfO2Zv5JCd0DG4//4/wQI21A
UPtqKE8gwkmOC8sN0icaCSKzymQrCs9hqq4V1GY5GWpjusA30PsI718C2VE/DETdmrecfVtau9Lc
xlzr0gF/QWmv7cvOIWstw3AIc52F5fZk57YbFfkEllatncuO9wLHCA8FH+n3eLKk1WA4ubwojdTx
kQfARD9ApjAZ3bPrN5B4yV1vFZTa2zFw3nAdG821ZNpx5UDnlMJN3m66/DkXdxGpxch9pXxbJRxQ
QOWtoy+z1+YYkJMrb9p0j7pU9I56xlcTvFIsNIiLfW/Xeeh3Fvlz2eCTYFxBRH72kPPD5r+Q4RgG
dhdnH3qSK1XR17ACzEcL8Ya61BS7mENbl+0qQ9+hrrNTjBs5lrXsPGxuTNtI1irN5ujIEMw28QdG
jlfdu37029+X9fkNfiHQDOPIYdkL5UmqXgZ9XXo0tupycCZE+U6KBBSbSsHpgMOHbYWk3F9wGaRO
dJ8xXpfWcg0DexvAnJ9DQvT7f2/Rn6D42erOToBIhlSggGWdLNRdgO/1Zk5PFO5JK02JxwjMhSru
YtPl5u/IdlpYK7RpEv51hpPdk0MzszsaYe1jKHWN5vGz6ztb29kHa9VdQQoNbIuc6xpFr7ERyWAS
XDEPFhLSTu82CumFTyWSKjDAbJMpa/BV8qbAo8O9Kjk9mWsD1/kvr30Z25cOcvKCGeW11keaC/pv
9+HZSs/AybjWjGaUeMf4DnhbcaYEUMQ+N4u438WJrb7PLi/YSRre+t/vT/pRJn3+skXAhq5JeISc
lUlFXuWTZ8azTO9e6natW8CHCbd1dBNUKxFRwXv3oX0YT01oVyLprFfRt8/P6uff/l8rOINuqmlI
s1pE4xh6ePjCqOzex4mDxT80g7TQvVOPYYkv/1KSV48XN4W4VrScKSScpq8dH6hp7Eo0Ih1szZUw
nhThdkTh4x/F5t0jnUktP3ws5LCaag5Du5Wajaj9krS1ry8FRrqG7cVu+egfh1nVX2JCW6IZzA6S
/1rkL411zA84uNTDFq7lKfpdI8U/gko28i2VrMU/a+LoMnu7Y5vsSK+DXZJlTLmG++8TUXG2/4AV
Ix5WODPI/bPmPXNTkq34xrdiB0cNF2OUWw8+AVPRc7vy3Sk+vhuv8yBL3wVuSTExhH+CuFlQLWXi
y9De6s+Q3kTyuQyndDHJCGLHkx+nYq+JL2Q1ZNnvMX+JjupNK+AJwNhdRXpR4+WWOxZ174RGpsUa
AMVOZTqkUSxy/R4BsTktLQPzCQ6UV4+yMSxuZ6Esphdo/Plng+11psLlykWx8G3VDEWBL/G9000q
dagLiU5XPjROQVyq6YyH2TNfm/XHRr3EXvq67e58kv/Ycl9+dUYTvxypWSOIRRXxq8W7hHWca+DA
Mju3fwwqHMkDtVz1yZoIYFBupl23wHak9g7W1vKPoQ7QMpwYpkG/HdY4l1bSy3+DN3fx2P+yxjMM
IAt834gn1jiPKoB/VnNbPay92Cm37FsoS666aAhjTmnquKKQ27iMm+lItvwv9saVg2I+CP71zM7Q
vBpFUa3Ob4r5yR7dWhG+1eUdsoG5v8TnbYulqIbda72pzfvPHKZ/L+DnfGw+qb48kLOTqhYUVY5H
FqCuBmGLqEgE55rnBjHOXua6TNfac2cepfYukX7n5GP17OypW4nDqoLnVtkDIdqya9lVuMF3GXi6
nu1oDwH3khw/GN1GTI6iuhGk3RwsGHh3sueEADzXnuS8p//1JM8OvC7WPF1A6suTxNKA8DEHW3lb
O2QlH/2c/3L1jL14yAMAz2EFFNfnLOlQE8tYz6CdISM3blUs5PQVOPAjRUuGvaKDhNe2Shtfeszb
qNwX/351P0GS+dXBAVUI/BV/cmB1oW9SC44v8uI+c6GQN8kShVwxLevBqVGqIZ6NOlzbe65cpNue
awhuVNy1UC3IXt6Kkpt1D/9e1E+Q7WxRZ6+hqKsyqPlXcFdKlVzdGsIWtM0j4qrZ0+PNEwTEBhYJ
M81OIK0j7cn6gmc47CIRdBYkX3ilYLV9/H9SaVEMR1U/kEzpRejKcKzSevvqFPPiyfXlSZ7VqCJO
ZLJGyA0fgfzBBTeONpm12p/J8SMSHgO9gtuy8rdwUmbYC1HmsMzBrclgj2BDP5B3Sfg6wCFCvQFn
RoivZB4p1174xcPrP5dpfPY1Xw7YdlCDLFBZ5mf+XyxuYp2TYUkTwkybuPL0Rlh80ibgw9DotfUa
vwwhWtdkrWOSZeM+G9OY/DfkZxc/vi8rO6tXm2Hy+i7irYO4GOvGWHOWTE6lOCn6HH8/AZ5E+ipd
RR7svPtB3zWpmxVP5SZHCW/SlRIBSyDttem/fO2JndWq6RCREDGfbljmwE2EaIaO23wUvRMs4cA2
iJ6YadJdtTT8Q2ltrGhbtY+UogQG20mwyUpGyQvvatyYemFhbCnYuxZmNHRHZ/eQ3puV0HY8sAGv
KUdTnhLANMqZZOnLq5AxJOxOhraW6wtLQzyU1QZvjbZyvPepXsICTP+mISDYps/wLXCKej3WS7oW
ev9njPHIvygeKv+oYkgLKVKP97MaqaaKWTX6neo5FpZLV9rqzyWfHcDf/qSzq0yZz0id2dQp5dux
FrW+09qVTL2po/bZIjgYnMTioQfaOvGcCtOodqVr9ymHFLaknspgeIXhY2X3M/5/7XpQf14P31Z3
ds95md+NVj0/8KW69RE8P803LDlSBFMib1mkTrjsrhnv/hzWzXZwM0Wb+RhDh88p1ZcvNhG1QKxk
fjWTZny0qJhDczLDhEFIE7vRyX+0bNwChtQt4fVhJoPjtR3NjE356il3odb4tpizjwH/+64dNRYz
T4LQjkH9kuDs+g5XB9+FOZG0h0W3oG9BjJJdM9oxUrceyfxyNMHenWaVyctamk1THhN84X79++74
yV44e1rnZWuUe50pskC86gbNre6oNYLQqRfKc7BcyX9A3+I1Nxl4CvZf8KMxTsy6K/v4J4p6top5
J315Z3AGfBmBXUUhYRi/m/oIQE3MDCZzwdaLmDcUDikculgsIgJq1A0csGA5Zlz1J4zN+nipYwDn
zQx6wfVlaCZ7dRnxT8K26o94iMnIHOONrzQ4EROF4Ir9FcjlUvmvgGvBdjJnG8JzVcKodmlVxc1/
vGjUlJx7YJeP5CGgp9zg3zoPYK8F4lw6a7/+6icf48tzG43JykKfX7WaTxoQU6q8eSR8ykqWVruq
HgAx7eBEpNgrLAEF7bqg7xRsf3SI7bjIL5tg26iO3FwjtF88a//rcXxC0V8Wpka6rxYqLzQBU5aq
o2Hc5+29WkE8Pmi4RWB2Y2u/ieF043GpyL+q+MQ4VLqpcX7AQ25lELaB4fHTNen6pVrp2xM7+yDN
wIolKeCJaYvSxN9ZG3ddDEByaMNDhipgWuTdQSVdRmRc3NleUy4YUzCX1u6DNQFT0c2kOZQdAbdU
PadikoSu5aITjLbUb0YmIPzb146Rn9Y68/fx5XGefaVmqaZ5LPA4GwxEcfLalfIh8HeqGx8DJ+Tz
wCp4r0BXJ+aM03woH6txexXbuXDdSNgNGIw75Jl4dj7XnrjXO3XSxZM4HhrrYKjvUvHQNFsRfSl9
S7Frmk3jvUf9TZySflVSHtF2CONTH4ULORoXwvS3g4moPfjRQX2TsxM0u1ImK2ppVE5Z2vyrrBxr
+PsFzamkvxPOgl1EEt2PwolB+iTdyMGma0+VuZ2kd5/Omv+/weZz9oPKkCI9cxI06UIs8apc597b
bCuWANiPJDNoIeJXZALeVub2wSyrFF6Neg8yHOB0prlQooWJEuS5AJuNB7RtB6HYV+a+i5wetxXY
nDHOiXajP4/tLhRWA+E1SDWrAxIv7MnwuExGVBrzcKszYY7PIe/MTMJ+VfarLtllBmDF62DuquxZ
SJ4zZSvDFwtWYvyWIkPRhUcEW1W5tPwNmQp5+tJWp0o5hfpWqQsb+gbZg9mwVULCO57/fRH8HLZa
kmkYuLkQeoT5xzl8VkWlkgmjmp2auShqeF8A8DhFF3/Gx5QbM96kaIy6fbq8Foh19afP+pe2H+Ux
npQMfAyVh9zeC4GrAUQA4MBWWYQb0V9ZypHYKXB+RpZXbp+Lv2/iyoSCjiTTH8LO/8vZee42jnXp
+ooEMIe/YlK0bMmx/hC2q0rMOV/9eVhzMF9Z1pQGAzQandDaJPdee4U3NMnZLKvRzE4KKpqQbeuV
ZJnunKiK+rIaoX8YaOvTNrSwuKtX/37xV0pKEa2s//z6RQ6nJakkTKOenc5osZ0fpPpTLA+quhZD
V0q8KT4ARlj2tMadhRfp1sBAiSFckK7Y70ZqDT9Y243M7TuVis2AZZIpiqKME9blVFMLGxPRzwq6
gQo8vYIWMN2VbD6sFnRXFZaQZ6ABZ/wz0+2a3xiO1uF9i8wZjcVsAXdAs7T6kOBn6TdW1NyXc7k5
/cb2HgWW2IPjYdqjecY3CK/xGN3y5n5cvMqd7sa0rf/9gpXvaej8MOxtWeCPb7wwRYa7p5l5dhI8
8TVeTVsBSvNLBVmScZcmns7hcxh+av5RkvplDkxJsU1vDqNGjueGhQGznNkmVTBgVmEO79PbVCW2
8GCg47aMGq8f90q6ij9Kgd0B8a63A2GLfd5iuXD//Sz6fD19Tfi/PsvF9aUKndnIapaRKIkusiZu
FdKGSPai9G6sG6b82JhWPoJ+khMrkS0XG1TP94vgzV/8GkiHjIWKUxGJ9/9XJNGiQ2gsURvM6Zu8
KYg7TKUH73h6Gk85qN2n8tAWNhKuKIYkD+IT+PXiIfvBKCFD5NaAIQcnpDksfvYoahyr1/q3eRDi
FWpGXpxNfO7fwXmjorsjdb9W5nkVIL7BWCeU7cXjLfzZlbGmNGus0ZehPUR9d1Fv9GIS5EqS5Scf
aBz9KBJ/sv4MAr3bIznIsfb/F8YvVy5nfhbOvqSgmCR+KzgiWr+jnNc5PaEFSZZwp1hpuMqUlbZY
YVaFbd1io44HkPeyQ9sf96dhV+TviLz+e3N8F1UDaUZbSpj9T7mdLwnaTd/2YlxW5SlU3IwyVEcF
Bc1MKAu4F6B2B7pCtsbn6FVAz1mBlrD0i+VSup/uzom7oE3wae4lOomV3W1wIGZ6hNzyKC6D1hXB
UJDLQrQF9bF4p4PgCkxQQ7v/yZ045utF50zRcxV5mTIL1P77ya5UKZI407xFUUNpQxUuSvckLc4R
0Cye7Le0wX9pT8lNYibftZEj/UxmNzmLKfKqf5l6S8p4+fZ4Yw1XP/Pfa7iI04aQt2aqpuXpvNgV
8q9MX8F0UmhVnR8MW/Z3ffcyLh5MwesceCmMKL0IwUHj+f/0KoCA4lQuKgiPfC2VpkTP5T6OAHEs
emgJ9x161pBXqXh+Kw4awikVAG5mbtwTjqXVLNL8MEl7YSXIQPJvXF5/+Dhf49H8Yf6zmovCrSLn
bIciKE9ViIizm5pYKWxyWvgtUrwDMxm71LY+BPhIYrpF9/+crlpPN1yyqLkFhKoscy7EOAQ+4via
CR7qcQQLjNHukzZdoougoghKMC6lj5gyuKy8lLHBzUnKFXAMTwKPnt1Fiwj3x6/vVY3FcVAbvTiF
z8ljcj+d70caqWQ741YQ90ay1FfqNn9qI68EGDPrDJheiINaAn7KWuyBb+4M+UPPcQyhbkcCnJmj
Fb78++tr35t+X1d5kSoZZqJBR1GLU/YqqMtF/yJMq1zYj6kTqzSiraZbmq+yrb7UrZ1jH8w9bc7U
GjVfiYhDqOsOMjqd+dccG5wtna8f6T6Eo40AJrK/vf9u5ncGosWJi8hGuDanJQSh13aXaW74E2sh
OVk6wVbZktXf4wu+iLZKsjc4hlZaW9iD1x/mz/DjVp37J/n8ts3++jgXzeKyzaZYz/g4XHuk1++z
rQLzRDEyMSu2GYCzaUQaFzqnDp88qQluJBHXI9B/VqDM+Ja/CtqskINIm1hBD2YN+QuUWRCqnxvV
btk5M95tOGCGhsQzFVioHUSYhhaeZDeLsPkL/+NVXDLkcOzGI1c2ixMa5YC5YXTxm4Et2jOo9482
SyLsBW01/NbcAeWfmwyFP9fo9xVgTklzkWH3ZTBWejkaF02PTToCEw1iNRukq6MAoPOjL1G8gfNu
PhIV/8GzF1afSrDXU0uUEEf3Iuj/QAbrLQiPDnBfSwygPoSqbMUTnG23utMHVNrp6iyxK+1Bep+F
e2mhWGO1jhJoNdIS1T012Df6tt+JTkKVKx7UzzOGTJhSoFZ10o5hAPUTA/PIHo//Pn9XQCIS4ieC
8F/yl9+4V0GAVuTQSsVJUbZ5bxfrJrSbzqvxeVTei+aOMMHs37R65a4an2VhXNbhs6EfiGOZ9DY5
ir/W9H2MVaPf92QHaF9HTnxjs149LirsU9pRZPDfgH6JsEjNamqLU/4bwCQy6ssEqh++CdhhRNqW
XvY8nkPvmRiMue8tyacrBdX8lv779y9RfGlXJY2vVPNxHSlqVtNwT+y0xjeI8+YTuuDzzL9H0LqD
Pn+jdrnSiePH4WOaAlNC9DoucgU1nMm3dVxQT92dF/dnHF6ds2OsTX4uXeoayT0QADbprTLy+0Rr
/mFdQvuYZg16bl9DRGW0QVCqI3vjwX8o72rU6yFnWNVWWIdrBX7K7NmQbPpVvTrfuBeuFJEoEomg
7MlQwKFeVu9dAX0xiHtKWC/G9N4CSlVVL6V2fx4ejOhejB/z/Bh2e6RyydzsEr13BIXCNzF6VqbP
+cA0wrYNbpQrV9BALAtFaMye+BzfbPoytZ1yhmdzaqz9lsotTDDpndOBCgHqOOzBcSJ4beQFl9iN
Q3A1NUEZZ2bEwpMB0P/1c/RtoTey0WSn3HdiWn21U8er9Cg+wpGpF7+MyBPKJ9V/y+CUdgct2Ixn
9MmsQnYWH3DVnhDQl/C8Z7r4h8AYiID+fuOROvrL8NX4MCa7MxxQCotuNRRPo/RUnFdxtsqHW8f5
6t2DQKAkU8TO9lUXt1+iClEbZj2KwZZgYT1dmqi374W4ATWxT8dXABOAPSCS439QeVNOXu9vK2mL
0iQGtDci4JUMRBIkQgumB+Til8crkzt63fihnoI1WHgcbPzzfgidjCHaNg63LbqLM0P74DceqqvV
8yzGlFm66EqmW47g6UH7rG+sSfp+J9KQRBNImZ3/MKL++qkFKV+YcsiaigEY6Kep/O6UXZ1tpmk3
Q3E3gLEN8gKMcZBSBweTbfO1lroAjbCdzpSTbyn5jfd0rVz4e03qRcIw6ZXZZhlrinBkftXQzc1L
+ozHhTONq3DYkkxJ2dvsdhMuTVDf46bvfi9AhS/xhP/3+7l2FL6s5WJULOlDFnXzmEDxxnzb03k8
b2N5M8DMhOQo9RZbH/yXiqPwfWanXgV9GaAOM9lZgnq2+tm2PqixZYMFqQ33DqddqDoWO9CorAA3
huiuMB3uZxUG3vNtzcprN9qXJ5h3wF/pV1c2shBGPEHtVMN2dHpGGphxnxFJjJBdPXKRFc96/ouO
jcLV+nwz7RK+d5EkiWtf1jQDaQfVuKgPpFwWA6Mr/iiWKyK0F35pluwUoLbrrxh5xPx1/1QW95iR
UnePhAa58RLFwUSGJlEFnUh8GfqNVm2n8dVED3X0ivoHEPHofDoLx8JKVuLztC8Qa5KXk4szQllZ
M7Sl+xC3giNtBmqN3cCc+Q68rK+/1lyklE3x2hB+JG8MzSj2Yls2XP1Ov4NL5/+kG5QgDYd6fDlC
xzacMfKUNzFws+kIoWQqHKE+ZDQ5/T8sDXOpMEQmy6dNAe2HNCFzSnSYy3gXhkdDA6WLGUEZwX3x
4YJivRs/YQUStETQTf8T2b1F4Z4Pt/DM188ScuOKpulQYC4n9wVUPpx1DcDjiNhWqw4APSQE+mtM
VEcukeJJ839pmjNrzw3vSrupm8dGt1AOQEfvxmH6HxajoT+moW/wzee3UTs5rWpQnumI2TmjkEMW
HJHuNH4Bf9I3ibZp851e32fNTnJ15jRQUlGQ6vFSubGU79Ka6McI2n+WclF9L/JoimMJyCvu6MJv
Q3Gncl3h9jhbWUJOg6PDFCZ2ElyfbHSiooWTyJs88NqfdJXt/NaY6sp8SCL1mGVS6U4A0LrIgLJc
DNNeKGaRtNpnXvOYqMe2QJUFhxjz8VzgPwSTbx3ZGvYm501ZrRqsfIr7yRnEQyCtMoPBVmcnP24d
3yugAMRE6LEz3Zh7SJfaYNqZ5thU0jWZxOeiMQm9uKgVB3RYy3nIsNROOhbC+V2Qil6jLoW1tizX
bWO16trnOrX+HZCv9NdZjg4+n8TEREzyIpg0WXHOkJSbE+Q6hXPT9MAyTosX39wp1Z10PqUz+Rw/
Ayj75acPWBnfs94O5d3EhUoozjzazbRFWqv0t5GPuxn9sCY/IgMWqaeEOb1lQvCk0gdS62TZjQe4
luF/eYCLPgSpypD7Bg8QP/vY9diydtBfoO5augCYU2X0dr7LgXekwZt60/z5SqLNj6vAO1SQtvR6
v14GrWqmwEr8YqavMN7GX0m0lQcMoO8b5C5O0i+amzjM3589cDvjEkBWRu47p0gJ0B2UqGdnU9/p
aIdnN6qP7zqBHEmFpJO4MA/RLrV/JlUakwHDn1OJSKq4HOtdDwS8joGcDAddQ/ig2FM7+vgjKQTv
aNhsqb+SXfge492UUiSj/RR8ZgItRTuVXI0gd14JxGIlovP11OQrc9iVPqZPGL2TEK5zdBN+t2/F
Ssl2kFF6V98E2yrcD+iRm7gpMfxMxxcEhZC0G+He6nZdPYCjzpl8y4/jOjyIEX4oVvgR3MTiXPtS
qiDL1GMSdP1vqAhJKOVYUIrTgoaRuBMehKO+Q/lh429C3ZWe+n37pOOH7k4fClpSO+qkT6pT7IuC
dAMMAInDfU0TZX+zkL92nf+1skvkRNKH+qRErIztg1z5eXRMrt3W0n77v3XoOQi5uwgkVyt1L6eo
GQKMxNBS5RttQoY+m8y7JWx5hbWDkhs1658OznfgUtT1stgUXcGQXzU8ISVVdlsnLO9l2Ma1HcCg
hlCIR0xkAbvPt1P3LqF2X0OdoZ7PZIzNbw0Cr+Zdf6/pIu8qS6WMfJ01gV/CoMo2uyX4/qywz04Z
YaE45Hd1vDujJ6IrdtCt81taVdrcVr/oNn15Kxd3iqiL3bmU6GUsVoanWOoqn6wwR+byiRampNol
sn7n3033XLeI8McyhsZ8tvShwSVKQHBkFiSVszsIhH31I2ywtT43myF+aZwI8YwE8PQ5sUZpR2VX
yvw3D5R8KF9pBFmyIkZ5mjtrSmCiuDOOYerkNK2r0q7qcunHmETjzTHhOKk/y2hJ19Ejw/os+Lno
HpvFr0UEx4vgG4XY0usPN+/b+e1fvhsNSVrkomXDxAj1ayBME2o96tz56ywwCpYLC5WlYq1Zo2oX
47OfMcIuzDfo9MWjuukGpJh2iWb7/hMkIbu9da1dvRU0gLuChCmFxqq+rqeIhLjuhbw4DUg11zBh
Qzy7MOTzQmaoe7Qb/DvIIv1RRk7y1629+qdD/+1t/PXrFwMaOUmiSIxSrgUdEIddDk+KDlErweoK
68ewedfD3Rit0V9D76/bhsWRjpiOM48XyTiP2HTGtGqT1XdhBDdzY/RbTQb9Yae6xyTcAM09pdiS
0GxuLH/m/t8EJ8112L+e4CItCMKF3GdmNEeAvPhZgOpdB59wiD1xoL9v4VtK/eXv1eFA2xRhOGjD
wE6Xs06cjEyAD8445NalcYpVa+TkNxTG/mRJF+ubhXdN1JbJpL55HKmBP1uRqHSZEEM33+PgQR+2
UvehqwelX4mphY8gFKThwa3Vu4KbCqNQ9WVCEtYkNaVFetADF9PYXHdQAJnG3blb1RKjqrWcAYXB
9XEpRPYZI0jVS4GsP0alJ8mOXrmoFlUpJg13lbY9h0elnIUjs/Il0R/YW50KFumAwhEQzlfDHcCX
MvYwHGkBoWmh2QtltAbIAGm1jSOiN3ND9UfmP9N9yk23GR9MEs96X//EpRSgj//Lbwgai1/m+eYu
JUH//pFNHQlpSGpMm74JvWttrWu+MABHKBixWnWKYDI6fLLhtaODPc4iBXa2Z8UVqPGFO6PUDI9W
u3621fDJiE9GtErO71K98wXPHDAoWqEGu9A9RcRuqXsBLmkS9nQI/0uGlIx/Tf61RuCCxWyj0oUx
qVIfY1RiqvxRZN8rDoif9j17ix+UflmFs6kvFlvTXYwnl+9KJBq4QoTbHo46EFSkC2nq4GiUWdks
+AyOe6nk858l4h4ug28ZQoHKMi1cncaiGD8YBVLYFOqr/FNoyVpO6Ovjemd6ZGSdHfduiXjBsMGv
MvXn1uyMNGiOeWjni6dpspRXhYxWXOb43MYvojrPpkSoQWj+MPfC7TCAc+JjIdC7JEwHqGAW4L2h
cpkvDMcMtjpDGnNpHMJ1+jpt0Crg+MC6QSIbWCtM4GkzPIfVXjOAoSs1iSHJF45os2ZWnh7xK+5f
67cOj14Bp+FtQdNeXqvhgYeOlFUabMp4q447cUBtB7xY+hAOFvkXhl9PMC2pyo6pucx3s26HtEqe
hJWxAgl/LO6knf8ixo4kAFFD+HTJ//Ll/Irqs/oeabC/K9OCjxzbm/pefZKTe7PfK4j75XaJSQny
eYzcfOgSyHXsFdEpmsOYA8zAfFi6Mee9QkDF6QtOhmoiOTS3mr9G9pQkIJcw/J47+k7308it+pee
7ON98dIgTQ0/F6ArkYikFgyMsccaxE5P8i/Yx3fifY9blae/3br/rlA+v67qIjuZ8LZMgppV9RYc
6432PO7H0ct/GG/gpHobMjOUGwmYny1Bun/8dxF3DW7y5Z1cZCaZH4TaENXZiYMKiUCyFGumEnAg
ndGd1Sq6JZBB9VY371rx+OV3L6p+vxz12Gjb7KSfyIUa2otYzSLYaeMP2nyA2pCnZZOtwieuQbeb
dRTRJmlw5243TYwKfWJJHt/HLdm61sL1j/j+YXqRWy2SdMwHbrUprqUFXxZ8kRaoaTPBAWTB8fOs
2WXiUb7Uj8Lap8tk+Z+zM1DE7JTG8fuNTzT/ny8vrL+37UVKkOl9XFUqv3x+ju67A61C/ydOY9w2
wbPpJSv0Bzb6myb/uPG7V5LWL098cZG3pWzGmcHvAhLDtnuWsWA2i4N45FuqoxxU778UucT2xkHF
ieDGI19U5nor6+dYYOxhzrvD+NGcIaJZ0rSUKktEnhojnWhHPrspVxLKSuEyXOFPY1Mxr4N3YY1b
uLxvXyEz0SUMPprCylq3dc2HVnH0J/luPurCEqbmTtzoG+kgH5EIRseLaEdoT3q7xnRJd9oFie9i
9n8fF2vpzVAtQHfSeaXdF0znQVTOwZBZBSNaQB7nTQ/MEzEFxpN709gxN59yjLJsTLtU45C96u08
NDupb8GDaQte8oj8rLNAE2iZfZqPyZNy9BMHCeLpJy3O7a3J3rU+G+0+RF7o1mhggy/ybK0PtaSa
4ZCd29nas7hUUSQpnqbAFdBFwaMbz8bfOog3ywAOZKsLj9IAiYcwW5uwoG60/a4oAmGIgv0BOF0V
XS1Sia/ROJt0caFoKaaY472hWzPWrT8J/r2hvnaGV/kb5p6xJiyxPW2FvT+tiI2WhJXISY0hnMxd
fUo3K+UI4DClzgS7RnGr0ZFefSrJ58WT8rPDbhbVF3mD5gUaR8SUeNdSgUFdsYDqM/c5aAeontvm
w7Qax3gdPwF4KzbklV65r3K7lU8BZihRh9BA/5ue1mS6xujptB43ZoQ2KB0Zz9j264gKq7jTtW12
1z7KMS6WLYPqu7rFxHrZ74r3cjcTgkGSK9tieoi5J5ludoe4sH3AivJKDLfI/CzOn6nwno9M4I43
jvOVOuvL+74II+cQNqjk875JI1264BXiL6zTCXcL7xz+b0SfrgaQv77wRQCZDCEI1fkXaZRmXims
amO2maqVJTmIxJG2FTSnaLcZtmk4dLNuNPjkawswBUWhrpzH2Zfa5As1gFoimCld7gMQU+VBA7aJ
dbGtgLEhLRyd8b0Dov/JdHXkbxzZhnViBZWboItreEOybB+ZQljjq0i7QvrMFUdN0S5j9u7cKv2M
Oahdxvm/V3uRCJiJIgWxgr48fZz8t2kAF8cEAG3rpUh3cFe8+r8yfzP1p2kacGN/JHM2RivBSLXF
nPNB77bSuE/DFx5OSTwwZhTyvb8Vm/0IEj5VkfTYMclBQnipm/swWp/b2BkxDNA5gNGq9+9UIGAI
rlpJSZ+ff41GldeQn4JLwnEdu0tECqAipPEuy+/lCicQFwkDOpePknwczvtdoLwG4aMuvBvMLtKt
2FPEZJu63mixG1avXfaz1uOlhKyEb2L4tRGzn36wWwDcMr2OArBU3O6PNbZxUyf12pViCnADGLAC
cbgMf2ZVpEEk6OlJPx/l7FA0G3tsjn38Eplr0S5/dFvZQ748SlaG/NPM76txmdBlHF7mIH+7KXU1
HP+1Hv1itBpPaLNRvqCqPXN4YONKVrxCMX9h5YWbMArEtdgJjZUpbnq7vPdfFuvmTQhcOClZfyMY
q9dSDJNGtIYBpPTd2LxTzAlp1DY9gcfr57mkYVgA8WYs5sLSus4txg8pfc/6XY4Imd+/Ds1dF7gV
wa6lE3yvDruF9lBzojV0GLFEQFfWzFr0o20Fwi5Sl6EtGNlSan+hPhXOnu8rbeCyW9fhAfp7YGV7
oinppuJpcL+Am+DwaNqluBk6x9Bu04DEa+Hw70e+SECTSBjl0eCRTeUj2DUQ7VtGj4X+ZKaHpHyV
mneheeq0HTDkJjlW8jETT3HB5kVrs1Miih1oO8ImqQ91+1MO76MBZZrxLmN/L6pVvXiRSGnzcmTc
DEC//BnDzR3xw6Mvq/7UUAxpj6bySyh+6SgUDsVbLRyCfiNKdriducXCCbKzUq9qeaeXzwlexGrA
PSQ9LDBNUx2ts8zfYfojmQ6ML8+MN7F7CeQ3Q0aqBvAqMiyfWe5hB6My6zwfp/6HPj2F4vOoe2Z1
TMMncdyHRLP6PZc/NQNOobauxZNcYL46HNN608pLQXbSkeqWGWGUrnVpVUBoLjxYi1p4Jx7RXCrB
SYPbQLnXEya8QmxZ2mIykT39++66MpOTwYAxuVZ1GB3fcpc2GEShTKqUyi0pH4XFDvS/7EJ1638n
465p70vz+Sy6VOkRqioF+PUVCliomneuRprmPzfNwRh+ajRAb44Hvjfhv6zt8iCnY5s2cV6m3HKi
2ymWBnrgsewd+gs+IrHJvoofhfQoBXeN0wH8pujdagqqk/CprSq617E6rVRLbdf/fmn690M9NzGx
FEPb3ABIf3H9DqMIbywV2pNp7FFS6IyPFFljibF4ryjL16p/MbzztvWGjx6JqKXwNKCZZpX6nYZd
enaGhvE62FG7JFGIHs+rxGbIQZ9KeAe9KmPOQsuCZjpWGysVeG5zQCpHDR798FmLvKi761Y0DFJs
OeCaFL+C+pMcLZSfZXFj1ru4f2nZdKnuNGgNI0PtmvKLivB8P+4qHGDKVTtD9hn+PLf967nd5oKC
YsgWu5x/v6Ur7NM/rd7ZiRfI2TeWUKRj1lAFWntq6EBmDE025/FHY3hp/4SAFqGQgcVAO42+iQyS
6hEz1hqTtNCj3xLsk/J32K7imVMTbIx4/+/FXRnTf13cRc4GRn4SqlJuTyMN4ETaicpvtJlLx+jW
er3VBJcyRMB0RgdBUi9JFAZrlJ3Ki423NHr492L+TJO+5idfF3Oxn5j25u1Qqu1pCnda6dLWY1if
oQQ5OVnNCAe7bMJUAlnfbbsVkGZzplltVBGW40a0NHwQZsVx7HH6xYF14+mySm4zPK/ACL+u86J4
zM7qWS4qXtq5Ppbpr3PmMMOUFjtatkc0OzmZTtDeh52D2J1yfu6VI3gCSCALe+jssfJQabqxyeQr
MWKeJ/z3JruovdomGc+Ym7LJ7Pm0S0tlQstgMwwvdDnV0v7jyMGGPwiZNcwkyS1qve3gordJs3Ki
E2lhTYjOHeUp9pkiCQML7jw4SSw4ktwJVbdb4MPrR0Oe/ZgZSGg4WH6t0EJjkgtZNNtTl70t6lXa
7JIRrzYPykgj3lXlSv/gyoxc06rNzYBOKoR/cLFRaJWLDYqFiASKxw4P3tANobvfeKnfHU2wWxT+
szz1IoNanI0+V1q9PQF3iGbD9fZ9cjVsxxy041CXVaygXOGSZtCwcKbhY6qPKCKJCEpUDkp8heqO
bEftBY52Y/fJ/lw4/z4x14/vXyu8aDj2fpxrtUJsmfptyVwrpsuGVGBQ7wdcYBwGBFG9zYc7kbDa
uxWgJg19rRoGXNXfeFtXOONf39ZFdSFoRTFEstGeRElaSjW1P0pNzzLckPO9Qh8ZcnNGj0J8Cvyt
UjlUOhMQsMYODp+DBU2qIkjLtlI9QAs+co/0kw29t9S9ctKWyJ1M/QPaNf9+gVcQL18XLX/dgYHR
p5K44BPXTk8zHJ61ztz2gYkALGdkSlPu2PMKrubg+N3JD44aOBgvKHZn8+H/ANCcF2MICj4LOuib
i/h3NrJ4EIJFy0U/4m0sPhaUrwjoFG+J7a9HBhS1vhPNe/Np1vGP68f4fHeGy2Eoh4n7/cb1fmXS
/nU5F2EOQmiwMEcfZ4p1IM4yyHwNLgkmAGC2pQgX+368R2lIajxtdBHeq9eSZAUb4gTcPbzkSvEm
x/967CVSiCbDNaZoFx9MqAahyWXekZDdC+SNkBm02m0NS+shMmbyEnX0wE4jbyE+DQy0jQM+dWc0
Z8ujisiQXShEudWtZtPNZV0k+314PmetGHSnhWDH9bEhWsj++2ArDlSiEsE2b2zXRrvSwwO1z0kp
98jJxZirMyNlJDIjA+wbW3sOnt9u07/e1Jy9/QUGbXStGPXx3J0I/03xOLGvl/U7vPEp8KbqQVQs
s3MxGTKhaCwxQxsMly/qDlh397MswB9uTt5sh2jfnYlh8FJvAc6ux6+/1niRfvip1ubKyGsbPs1q
BU4LR2mT2fzMReiW408ltDUuU4bk9riO6cnHHzfe0tUc1pB0ETa//t1dTk/bIenVsOPi7J2S0XUC
HWew/0zAZw1zPBARu0NtWr7z0dHFT8MRNAebKh09GsoWvFiwFc6Llxvrms/6t6/317ououmABmxc
SXF3Eg/I8+SjI4rPYIP8emeMSyQjhJrUwvJHr0NyASAy1mkEVSpg4zSA3XPDV9p/vkitZqfJ3Ja6
BTe9os9HePhrhRcncbGQF9LYJN2Jtov9CiKrfZ7k5xTZSaLTpzauI0yptVX7DDleY865J73FHrKA
XaJbqpT/KQhBYkWeH3n6nXKo3puHVsV/g66QfcYzqnP1N/kescobkU3+Xpp/Xfrlaa2mIjZqXm4G
H5TmfqDyegHIWhnntXwIsZkGwbNGouSUvJi0jhHnLNdBcMjjWZU9e06rvdBs/NZCjZAZnnwvRCtZ
sqTW/fc2UG5tg4tDHOdijB5P1J3kZfAoBo6cuCFSeQCthh/dDPEeOrC+DrBIfL/9yTMWdx3ZumT3
dJ5Qh1wpOtTfrrB4ikLdIgNUV6/KCZjJAdbYGOD5iYDIEo3e/qR9+Lggo+5l7s5F4cBor8j7Yif4
la/+/VhXCGJfP8DFuY8yWkVjzN6JdpBOwvJz6kyoiZv8Pa6Xwyn4LJ8ApYQgrWP3PLqtiYy1a1Q0
z5C2W7am1yuW8AjmLSggcDvpjdN3hR01rw+TFu5hUfzGJWlHP9HReSUqyEfK0PneK61O9aT6QDtC
2870xQZ+400q0Pzg34/9f//wZa0fL8rRMIO0YxQH0q5YpzTIuGTTuZPerDAQAsPWxUsgGbdi8f+w
1f7z0xe5pJRWQdCn/HRUPObZL39aG9NhHnv1FDLxR1xAF9RW+H7SjmPKP6Hc+xS96udnA4qhudER
QkiDff082dzCqmiJAz2j4v087CPbCLeauosDuw2PdHpzrJubB3FA+WWTi8uWrjjpqj0qa7nb18Mu
FZ5ubLjvcJIvH/SPYsRfl6HUS+1CU3k4mBHkVKKnDie5Wp+1ZXyUHCne9qLLlo+e/NYL4x2enwH7
zzbtm7jcW3tLv4ibSqwu6jRgb4FWkRNaOsoz1hGIiAFMS5Kl9lptCk+Mlv9+A9evWiC3AIJpwn7j
ZKZKu9D9vupO5bjuXCTvlIETt5JHXENqb+FI6S7Pd9ieQcvv8F37KLwAIpxzYxnzLvq2wf9axkXo
bczFoId12Z00HLnxPhq2/b32qlr54bamrnzrxy6iZ9QYuUko60Dan1cQOUqnCG1FWMkQsgKwPoip
ywxplgxQlQdjQ1v8EBwYHVG7iNgoUHe05SoU7/zpZMZrIbTHmEEvkKkbL+VqqvbXS7kIh31QNtNC
a7qTYZwm/HSEYY3KnGgzCVdWRfLKOLJ+Ndsj6BWSs30TOQhXxf+3JgLazKYCgUdVlIsIkC5MPW7i
ad4iS9+TbfmjRTxH9HI8CJD3IhZh8owFUWvpnCF6VNJbQWWS/8hNNG9eFk8ZUO32iHpGSqadF7bc
rfG6HX1a88vbn/d6ff7Xei9yJJnxW2eOPXVZdYwXiCF5oriTsZ0cXNrsmheuJlDe2P6KJz3bVNmK
wSAcZFVyxM4d+MrpOscWFSJ1TNc2tTMvvflOv8/cCDx/rfHitPdKmCaJ2HWnEECU1D1B+sap22IZ
tQXpqKvodm/b/gNeOj1NHMyF55YdWVMdWwsGJDgyog+GuSz8LZFU0+nfaNEwOLNF2e3FT02KELR8
7xrXDIBbZ4iTh82vf+/P/+Ec/WdjXBzaJDn7kq8NPITqSnjxQtFD8U2DA/I8m5IqmL1L1S9f2PcT
tKP+HcAMuRMJ1Y+m/XWO7hpgWnNjOvb1ZZzvVdlNhVM9/exX6uO/l3q1EKPJiscMrEvzm7vaNMlh
QiefLsRB/gxBYdl6cYjoARPYENP28GyuRVfVlwpjBdlK7SZYafoRgXSt82jQ3sh0rqjdo9ALrn+2
ebzCwuiM8iyXUzk3GHyvRZRFyfAi2GTVITa3gXS3MFexsukhQz93J3BpyBIV2kYIt/VbHuLa8WKw
PfwVxEgzfqh8UtHloC7r2ongnfU2TigkgjR3/Det3la0SDAwqihT+vRVPo9LBIlExQat2fXrNl9n
DPcwXrFuvPRrWSpcE0jEqoiBuXYRZwOpiBpBFDsIzOnkFB0tG+ssesq+jixwKOvFQW8Bev0XxGcf
g0L4lRteqK2K36TVsreI1/pvZXXr5V/tYPy9rou42nZJUcoTAa062xKOJPFmqlbKtEdhkSaZVXoL
axTcKHDl0gOkuchIq121wj7Mq0PMvBsohzd7tddmTagg/edtzW/zr1yk0ORhmiKpO41IbDY7VauX
PWMAoXr2A5hXH1KZLTtJWPq1DSTTx5Yw0t2egk9SV8AY9GKnIwizbLkalFM0bm51Dq6gGtizfy3w
ovGj/T/Ozmu5ce7qtk+EKuRwi0ASTBJFhZZuUGqpG5HIkU9/Bvo/x7/EZjVPuewLu/y5CCHsvfZa
c44ZT0Ixhcr8OM8s9LmHTnya7ozi0Mt7VVxGNDRG2T4pB0bKmLv9wHxuxy0hVhEj/Kx5yKw9+VV5
wP+2rtyqdq3D+H5yiztZ9gLrse7uEgjGzulWQ/kKxOz7lc8b7Zdbq+pq02SVOJd58T5Xt7K+IUMn
r1ckqCDxBfOAzpfazpTtsV/3iofcRzHsgY8KR1a8hBo/vcqPKh3lmqQpG2823EP1LtnDqg4WpwQ0
8Mw8lLM7vfSbalWQtuw325nUcKsgv6LbnOHetALpBTI5/9Nw/fLHZMMp0tNR7YnqIJThBYXLkLyY
6xZZjdevSss9jwzA5XV6WihORPF4iN3o6canfW3/+noRF0t/G2mVGOpcROu2JLbosW9Mi9PZpw5A
sjRV90nOgfEwIiaeh8r3wq9wRpk6afQsnX7RrMd3Bfaj2orCa1n+vB0ocvUw//UKLxafdozDWFV4
W8EIe2z9FolbHxEq28JGVZhhHT8dy2BJ055pULtnnjC98V0p9abN1ypnYLd8YOPlUhFMF58QDKj1
ZFtINzWb2/Lf9/PqzPTr1V4sSUNkKvm50ueOV/xg8RXnrtStjcBWUUOD3dSowMXZsDxpNOWeOlat
nMPJISjuy3FDcHLergps0ZXyGJT3gv6p1I9pzjGFGEQvHlct6lSS0aQN8kJD9nNrY4HUSN4gOI90
S0UfK44qkTG6I4e1fI7vpWeL9rvuKbFT7pHfsLskz6yB5DqFvSP36w42YUwAUvmjYswbL1W046g0
Iz9BTpHAS1+JwVIoliC/bq+Vc3l0eVz4ersu1sousbqTIWj9cTigjMzY+BYiFq/kJW/XPXo8Bl3Q
hZgEOmq1qjr/FD3g+QJUOmMzKtm79fyuTjm+XtDF2hif86AfO962xC8faQtg9SqnjWSu4gzAxZ1+
OraQjyoHTGtCDrHX7Jm6ufFu+AD1cM5cvV4N8FSX/EPh81gtdBPg6lHn87kpQbk6XoOHi6VQFXXT
UC5uXtjVpVCMFtvfR+s2p6OAphnOyyyUE/VFBFub1obEm49SFX0GFjCgaKWJJ9ZXF+lHni1Va3H7
of6ZY/z1UL9c18U9HM1Ots4R16XZRA2a5WdP4gpgRn9O6gVTpdl4C7r8ThTuwu7/4+Bw9Sz89cZc
bBMSgez6ab4x+TTnQw7sWpOX064wgcJkpNHM2L/fvXA/Jr7ijPsGrCOdsVtH8mvNni+XoV7OF/W6
PSXmfB/UB4L8vLq+I7tyUQQPc0DH0K60cUVtV76F7s3Z5rUW6NffvjjrjWGYZu3ETCt8VunAhQiZ
l9Ru1TMHk2U5bQM6gpBMD3MAb/kwiNuq9KVf6evtpBn1+m1QkQ4z+2L0dbGA5wk5BOVJmDftQvAs
kQYfi9VwHNC6K+bqBP+X1aXahCbPAkTPeGjPkNfPn/r4GJjeuXVyfZdGPllKAWem2YOG/jaY7kPl
lyUfooohWeKdztSfsj/TaQ/WOXGS6qE4Nvqdnu+CEhvbvtTD/x8Z3rXOE4o3jiOyrHAEuDgATmlQ
SqkUDscUtR0UDGYrFkQYu25QBUIWWQm/2umurB/UFrGxBBskLf1KvTlr0a41Q75eyMVOXpeJNgkj
FwLtX3Yta6f3b6P0XAnHEZenso1IRG1XFWtUkrx242tBYJoz2/7EQzL9ZIBsjmu5eg8n6ub+BQ/1
iWC3zE2jd+P0a4Ik/WyhFatXTCYfFRoVwmtXLWtMZNluEDZ6Gzmh8hTBeAjgf1r6vlU2w6q/Jbe5
4oRVKJvmfyG++9sfHOddQqwQf6aieIq1C9uHjlveOd3vEW3p2UFz0xPlWt6rjOfldaYQPriCBgUM
1ZFW4S8Tyiv018eBLCoAekjnCI/LDqVKAdRuohPpYPsSpi2WuuGxkjZ1/9krvtAwreokd/bTRMRu
HRNFdUXNS62fpQ5vLdPtoD4IxWYWiz/lh8hrAD46ImzdGvttlfuT9tapdyr0WWlclon777rjWq+E
Q7Fo0f8zQFj/GYR/LSaN6TyOiQqCUqHvsFTrz3OzM8OFIT1koosF8aTftxgR1X2KP1nfjsnqROM9
ZFHA0emVuguZu8/2hfjQKU8CZKgCfshevRlnPL+GF5uDjoWAYRw5mOpfYLJQLqyu7zuRzaEj9AGS
8nmlzi62WfypOedfIPRunF/NW795UZRFZtzU4fybwY53I0eLINtKbGuIHHVb+JEEeAJt9nWDsZYT
PRJDoaxxwZ8/+Kb7gmbhsnivYKXPvSSY2Op5nTHqXQ1P3VOxQ9+6RegLMwYDQdxpdhQcpx8JllTF
a0lvLV9ki2ZUvurJPsJAtw5CT8r3ErOdZ5xZnulhvhce5RcyEzVgxb0vq0uYcEWPPMrv5pxUt2s2
rbFF23o6uwZxDq9dA17aNl6J6yhye9qcSah4usVZvraRf3tWFwVGF46dqA/cNxCLbkzQsLia0yCB
Zc7WwlO4xCeBZuwXgxrgVrc+9Wu9HjAAkFQQIRLWe3lAsnoRg5eW8POLjHfWHhfiMvfPrKrV7vSU
i7Za2j2TG2sd+r3HwuoOoJhQEn+K063v64phVfl2MfM79uUDy9tMGVUlExFv1DEAPweNI2DDhI+f
AjpywRIpkl1o2DzsvtudB5uCIiHqhP9G6qEnZc6JkyiUIRD3T4q0rcw9pPcGz0A4O3yibfUyvgqC
a2bEqXolgeKVL1V+yuiAbFdtw9SSl8t8myJHJGah3ZGCOUA/pbpjR8V2upxVLc0aq0KHg1fRPf6x
s4VU/71KfIHWdqgUMwS5CnCkkzjh1MxEDWdjxVtx9JR6bZ5WSutUyYr+MJhzg78LfJL+qEUbHYMq
FtwaiS4P+u5c7c7WXclEWppedHTKvbJlHw8ETyVwGznXQaGT3mIEejtNa2n6EBQ/QgO5FX6Jd+Vk
wyMhhlYrfvMfhnFBY6YfPmLiGkEDZrtKeJCgmNHY5VUXHYTEUfUzoGEzOPr9wDkUWGQM183Bp6s/
8pu0+iJm+kQ2m25T2kZ40J4ZV/UPETgWY6k9J5uk3gf0OhQcvDYUFJZpfCPnd06DtbEJSG5rVvFp
0ec0huyQlIRafrSCe6nZjtI64Y4GuwZfbO0jV6C1leHhMKm3Xfq4KgwE1aDHZVeIi88+jlk2Cknb
1BLJyKwwqwp7Yc4xwi1rwx51VwdBPXnV1gRnr4hYVe2JMni8y847CPfsvAbhoIwsADrTU10Iij2l
j6TyhMWtt/pKaYZVHTsDhgZkSZeehnNatGp4ZvwRTXs09KOrO8bLpLtju0Ojp2GgdnTai3z+TvIu
1xhXAspp0ngIUv+V4RtcqS9CclPbol/pSsBJVDUZgrdEWPJFUdWchCpIa+V8lN+6GjDcny/t5PBe
Sotx25MaOgOnUdXq5laJF4NK4MU9RmT81lnOxxDZLZsYJk82d5mEr7ik7XeMuv2orKyHU7IJJTzw
bgSjoXSS2uZJlKiMJIQeNIUyX2oXjT7HqePBs5JNddrlcP2oCoKHIfcVmB8Vr4FN8Em5CytPIdTz
tfDK0G2afZ45OPLSrrHRVJrqegxvoRD/HOwu9lATwCZER11E1G5drMttWg5jk3UT6zLcWb7fOVFS
kx7Gfq9FHpFBOt3GJ8PAnyz5qXg3KMxog/qND6uoedEdiKPZKrDTeBnVpSsrZLa0ft8/tM6wUT5l
oCvKW8eJNXGNqb+xG0tzvf/X1UOQw0coyxp/wfeVtFeluizKCeI1Cha+l2I5p+OehoMiLmf7NM07
8qInAWDieMuocsXCjZT9y49fzJQKXY45nPb8OHlYXgiL9vxWlm8TExs/XimV4pIm0N2n6MrzlR6u
dc1hso2CQsG5LuaP5TJFUDJpTxEj8sGnL1Iv/5t5oSmrdNRhcZPedflZhmOQa3UsTccS4MEHO0dL
4Ldf3zOTPwHuSDzz8wNYYrRTMHX48UIbyLD7d0H5Bwz611MyVLSKsjL3ii/O0GF6GsewTc4cJxhs
1A49wXQEsJwsBE9v5H2KZB8mR8S8xVUXpugKz3OY0omuE7Bl/Yn/AHTLgZGTHcVqkaesEi2he6qy
utXQvro3M4GBxClx3+iHfH+jkkjUxyqLz8cw8Q3siQyDX/WnHqTYnKIIRIMpG84ixEpcqpItYQ94
N27XlWMgtieTGpzgK2ZBF5+kGUtV2VbhdIzRHFjyVpbWIUJnpmUAy2jte3nhT2RfhetRfD1z2gqE
D8t8xFwzPiCexU/pnHQiXrblm6WTleAAM+kOeNHzW0eFa010IFRgqOawhr+9WmchEqteEkZ8vIBy
6gXefIhPS2MhbYQ95zmazi9Cd19br2b3anCiSCwWwUNqPhe1aovFU+WKCw1JI7HNMSD1wNVCTo4v
LTuXzKavEQcYqffx8/Db3AVPAOAT5HQJ1vubg6krZ15QUYohmuYc9nD5oURnRRGsgaVkLMgbHrBf
lsbutLTggtgZsrXJM3oKVhK2rD+H70mjEl/eCq+5YgVTTF1U56GKzDT48uGHQTNKlTxOR8nc6QT7
TgSlU0us5zFuWeLwvtWmvDY7+PaLFy220CxDZdJYxnjPqP2iCks7sEy3Oajanl3Q8Bq32QIq7Svy
6krnlpb56iL+9U++WB6ERs9NJsbTsfKyR/VdSBbTE7wysCO1p6xDxibaqn2KbvlZrpzkvv7d5kVL
reJxh8r8dwsb7KiEvrjaVkK/LZK4wyii5eB9a3W5dgr69psX+xXz0FOfKey26hK6mGFT5Tvwhpcf
AFIcHm/ChE5FWJrSlrrRQrw2qvv22xfbVdPwkAPe8KMWcAYSPSPwRxI0WU7mNFW4LC5sJ4e1OHFB
XE7Gy9yNJuCRVC60ZPj9YLRNLiG3LoT5uWdu+fqTiXvm9kcw12SXG8aXN8K8qNn6s/p/ixKT3Aes
0DlLnxf4w/0cBJpM6NhvPplrlcTXn7w4k0ViOxXosqejhZwfEm6MIvv8OMdrqo+ZnWoe21J6Ewd3
dbvR2ZwJyUJoRdjN9+3mPBiFKgnNdMTk6CmLdCOt9NfJvEcrM0cKTXvC++xAWyVegGJ33f66+flf
q9u/XsHFHz6GmiXELVfQL5QFm3PqCV5kLiLy39xc28x9xp7Q7ib7cVJvfIJ/Okl/Pecvf/3FZnvS
IOEpdTt/DoSqp58RHAX6HCSX+3K2ZbD2O/MgQbDzt1gsg+daeLj14K92Br7+/RcNnU4vI10X+ftB
RqknaCpUJY6KMp94FYcIZV4+yIXjarhvWRXq3J1+QKQxlrffwWsDI4Sk//syXGz8bZcpBJtxOzjM
pxIrxCmjMGKARgAhbKeB6sgVT8/zemWiudL6PSIVCxqNhMpqFzCgyJhGzstW+hxih7s977/+xHBx
skda1CjixVqdVmKpq0XB2yIsoBXITkjfIb0PimdLfVadGumWW4NzYqjLTrHM623f35GrEweQg29O
Jq5VSibY4HnLVEzsuN+/nog1PJcTPScPNzvNGC46JxXAvsduHzlzCaIjLw0c2deWWuWIrZ9+tv8N
LB1kiEHNCKRVMZkff78KrSR5QtDVGS1BmWD+ELLFUNwHia8tmmW8VOgxYUFkG3MBporJG5CsHgkZ
XSCQd7fqmGsFxLerufierTKUGSJo8z1REfVswjWUsK3kdH5Oys+twOQ/ZdHFJ/zt5y4ewTg0qjZE
/Fz9o4FSIJMjSz46fQ87Npzhgbiw5FNPVwkBcMVmNut+lIUdvpeR1z0nhJGsJLhKJWvPyf4FxQ6Y
+08aBXNelk97JddtslUZxPwOOhsGgYLD6UEOltBSUAHh51E9UA+kgyPDoP7tCxdbhngn7IQDRDXI
MaaTHMRqDWij+RmbCyPekFSbCf6/S/ZrOp1vd+FiEUE31OZxw12Ad8EAgTg8VCOdk5yc8tGE561i
AJwHOMqylJfWwOnl3rMqwAqZbS6mFYZ/aOLt67+vSruytH+7qsv1JFZGK1d4MdPfjC0ldVspB0Y3
BfKF8x1UcKL2PFStCvCa1NVgkRIaw2onA62y8V50jZeGyxldB7C+xChrjy/GQ0qKvWL3traT9om2
GPXeFq27Jl8QPpVka9DYI0Q1Srfpx+AK1ewJldGimYfBfB26+yY7BONnxePMR9tyhRsuvT+D0L/e
RxpRM2PFgCx/UWERpNBIfcCTwBzUeaLHAUIdvKnwGo3h1WOnL6Ru01SLMXgaUe2chOdO2ZDpQVJ6
+2ssIbCWEC2pxs6ZVylPZbqkY0NCLZ5nlY5w6eYyXcFpDQHTtcadZKJ48pPxpvrj+ncMkYiONYQ4
7VJhaxr0+IXaBDuF691v3tJfLa0+B8ftjHwRfENx//26XBt1zymV//nFiwIxT9o4zkxyM3HNg734
OTPQPWOVHOOl/KHfhfdM2xvjKdojCFjfgvWaV85f3379YhU1k1yNcpVfH3gJlwraB5ZwSIKgeAN8
/jTTuJ7BS/ejyxyOw2P0u8g2euqO4Dx+VQ/6e3sUQvQcrlg8ZOahLr0WSSGT+oQs+sVJcxtMUILd
gVPqVklGnxJgObnIOKP2CaFfmROST7rUkdVz5qgBnfR2na0SlqCTx5Q4r+1yMy2SFb5jyF/5wrQ8
rb47C0st39ZkliSbIX08dfeWdm8V27O8ENJ92rwkb3n2IaZ39P9uhY2bV79wmpo4QKEKIar8vvXE
Tdg3VcAGSNgF5WP3AARkG+/rxyBbnfVfPegufVNiBKKMmeByLiBb0SpjWi7lDq1GS5gpiRAk1xEW
mWX2qb4Xhwm0VfFAq/EcbILEUwJENPtqBOS60SRPBJGdO73oFPx/pXdjcjGGVx+i9qHWfvIAu0d0
85NNoQRitOmdXOTMCC77oK5CN1oyYqo0H2WrdXaQKyejmzPpLu5Ghi4lmtqpIdm7300E2gl+GBHD
7ECtuN0Xu1LvYwz93zt38bKHbTrmfcfrNoHOFlOUenaeAV9UltGqxWCigvssFpp6c4O+ppAmvodx
s0rCyt/ZKmEfNXke8cwGB/+9VdPoRSRoa7Jb/A4bG7B5B09zBgGdUXzruyC5L/vniBKZvpP1NDR+
Wy/CyCvFt+5TXHXmAjKMBrEeXq99qzz+Y5K9XE+/XO2lsT2ShjoLRtbTDCOZvJwlVJL0c0Qj7UFO
D/pVffohT2v4TORA4RpbSjuoVLJwYEeI5HcGLnK+BVVXW27QYTsnrtRPyFOVFh9ZPTv0Yd4RgCKm
uzb72fa7wVwodtKslWA1oLynD9T1i7O8H/JnrXjKjG0G+jkNXm+dg+R5M/zrD5WJX+NLkhTrD5bo
y1BODXpNDWI5n8nqnAAjT3zv3uMV/ZcCsUd3FwxrzPtIlBOK8aBepf3Sih2p+jN2lSc/N5+dPH+A
aHKzQTKXbP+6tIvqIirbXjZTLg21k6v/Vp3ivAw5F2jL4EceLkinfLlVO0jXVhb5y+24qB1UYxCm
bOA3+4X1QaeCoKmz2/VUBJ6GZHxuV1DkuzHSm4VYLm9sRbcexkVPil08tJKAX1d3bH8zYneJ4yZ1
WmlWYbfiazXDbpMNjUPHVJbt6f3GBdy65RfnHDE6541YzxewTJF8AkJiVv2U0qDW1jX+1RnDdUtb
cO38R9jBf15B/aIj1YgEg44R9drcfxxMtyPcYLyHjCAYfjRtUPOeqVhwhCxLFOiKH1dvAUyk1FyZ
yZNCkPpT3P3QqwM8YVqqFnobJxFWEJCa7ldreOLpRtmrzIvk5YupiHStFBrlwAgu7pJgyV3fGOJ8
l4QPI1l01X0Ue6xhymKMFzVDLuekORbJfpzilbs0eR4zbIC4A13YUKIb/xBXaYmF4U7t7nsBT7lQ
coBYZR0RCstbx8Vr0Bjry+VermWniUeqmuf5aBQs42R3l25iD9drmHqDvMisVyLjLey7riws7YxJ
sJxuzRbSa4oW3VE+JZ+8e5VgB6JI+1/iTT3LlVElEWAWoZiiOhewFyXQpMmBUVuArCOEIs4Z13/I
Pg13eRnxFVKzOrKxCj/nI35KJBh51cnm1oHu+k36chEX50elxleq8PrzTBuds8E6/8wXNWiQHiu7
Fz2fkn1feeG4EnjN0KjNA+dI9FMSaRjzzlLanx0nv8bJTw9AweMyZYZjrf6L7/Prrbo4dhph26aJ
zK2aP5XuoY5Av6Q7y8kmW/9g7reK1ni8/v2j15of357PxTpsnuCtSecpP8pLE2Wsk9XrqFnSmozT
/ZnDZb6a8sUJq3V9EN3mSNMMUrdBnSgg3Li7NSq4umMxryDEiZGFweLwvfjLK62QT+aQoy/uXQXf
EvkAI8ABiLQEjUmeRoYs3TxAxnb1Q0VIF5HNMBKHlf8CgXMmxeTsjvyT6b56+W/ulCmiZTQlkYDd
i8djqsKUxxKXFvmIyKgGeWdfq3VEfrjqw64nSXdq4ZTbozmHdD2FA0XMfR2ty92t3fPamNZCLfqf
a7l4arh6hLGYuBb9CYJMD0iwGV6N5iVkZy+3wIw6P3qGwCR1C3W2jIu4eUKabqT9cHI4UpNYxbvR
7/TSy1PESbc6Nlc6kCprKOzZWaHA85w3wy+Vx3hOa3XI2pm+OCesU55HR/Nk+fWEx288nGCoJEsT
eKv0isl+9pc3y6l0JXnyzAwvfPIsgQQm7Kn3/v0Yjb/PZFwZHmAd1N0VLO4pC/M0bbh1jReRReCL
S0RHDHEPUuMnCp5/ePsLqVqz9J8in4zg7C4+GODhBYcmYNnvq1/kwtiT9Zx2rmKcOFE8LswoYsHg
Ly1HaPEPYvypNE5beeS7t2SxQLKOFsaOfhG8jE5yxJ9a71l0FWXI/VALsWkwpFJISdgHMWnqNEGx
1OxCGID9vsh/nIy38+x8OtlKSuj0ses4RDQvWX/Hu3XjyHxlA5xvkGWIkkF6A/qy749OEc9DNgQs
QwkTf6Li1H5XA3FJbQtx2c8IYVQ6IBCnhiE4rmtdnGNIfKx9t4AFDCsV0y7c/lVKYaH6kwJOE/Om
DjBcGw9l+qHfjji5UmRwyQZP9M/SIV92cCM2mLOYsogl/vScw1gffKPdJJThwyoot8PgF8xacIks
SKbD8BTd8XiC+3noyR7p5bRENqJJc3l5Eh/ORD0qqz5aD/LP0L3pRP9z/74XGNgRyBnDEMn7p+gX
S1zcIydodHiG4uRn5nL6bXygHCDhy1yfvApxNtwKX+zu9IpzgvA8pCmbOdaFbC8Zuxg3S06kJwBZ
aGUdrOPPkdPxpnmL1yQRsVlQx0rvEwysRVLu82ahBPsMC3IpHMFZqhzYT/QM9Pj9XH2GyUM+vkeF
B3PkrDuRcT+ID7G1kIRVmP8B+Q6LJt+VNLU4n4B0a23xQS6Yo5E58TYYTgDLV9ygu5LU+5uhPld6
N9wo7pRBfYN44fKpho2exloznFAsTPxRC46XuuQr1euAQ4iz2YCFmdGdbMvqc2c8mNWrMu6yZXGr
xrrio5wvRLNES8T78pd4IcjlwbICBQJlstaXFvBPjcFu0KNpfq6sbdY64fqj+cjLfX1eCena5DP1
W6fNNq2EuPG8KaZf4U3b6ZXjDJdl6AQt4Fhnv7x4kegUGkopmadjlbxUxsZsFzU4k9mH1q5Rg6JG
F+5yhl8BCRur2/7zKxEDqkg8HdznuU4WL0u7U5BoTRjO9Uq6oGTJPUJKSjR71sIq3QFwyiIrwJcK
+CCFF+gOrX5g0UdSka4QBCNqVBXXxN5ZLKJDAAjKg/gRuhxVY5Vj6JKk3BLfTrEOCAG7lbx6ZQf9
fvEXJWEkBZMu5ywZBHi4o89QaniNra2CIq4Kj33pVf0hEFbAs09+hdLqkL3TJ1pp8bMUror+vgMs
OIbkEi5kc5EMvig/3VqJr26iSIzmtgoiI/myGGqi1BS6ORKh+C0tptw1qjXB6DjbODy7uoQQ7a5S
PmtMbbknw74/oa1BqhoJHECOmoWMfyAJyLlF+1L/PiJx775c10WfKZsaIZ56Mi3mib/MUOI4VPYi
jvwuRfFpW4VrPKiPqDynz6p9VWQf2abIFAtOb7uefoREqqBFQPch3Gv34j6TXCMmptUzLcdS3Lj0
DPC34xLnhAEg6Waw4pWal+ufJ31IY+Z8+osPJ+ZLr+ugmPsA02nTM85qgHI3HEPvxXRvusITl6q8
EyDP4mKt85iz58w5unUjr8hUvl/IxY0U5VIeY6nOcesPXIGo2r0IIX2slmfkrsnL4FqCVx0NVFuB
sYetdvt89ndT4PslXOz2aVWIVn6q5kNHsFRnraE8Mw0KPmgXXHcHMERyyOrVb9RhVyr97z988QEO
XagXQc9D0JO10C7BWOMH8bIFhAKIorODvrETpFcH6+coe4VjUfx0i9hRDZ/kyAhKNiaSYpdUlGn2
zc7Z31PY71d3UezrlqjUk1HO7SmwbNBiHDVm7OfCyTHiR97xmRoeKoyX1nAbXZIR6+g+Spb6razI
q+8ImDHFIg9KA8h08YCKXC1My8g5oB1odxfiSlcWoQai1D6/MIrz5EWCgoUxNc0cyx8+b2P+rwg6
1Jl09p9LuHhUptV1wySTM8BaWdgRTULFaRqGk05HopL01nyIHxFPiyeEtGSrYoReDZtb2/AVctD3
y7h4JnUh9OTKcieAVXoRPNKT/UdJ4GCMofG+mePqbiqq5tt7Wa19/dsvTlrKqasFOgdzZ5s8ulfL
tKslAn539OLcKd9uH52uSMe+/5kXRycLpmkUBvxijUCzvMeIYzE05ohg91Sl/LE1ZmT/tg3oamH6
9U+9aFCmw0Shk/PDoKmZreYcKx2RmDXpoZE3TYFl0JtPAa3X9070g3QOOfnZlh4uk+gFn7YvnxYt
XZLOaZ7UypYtUt4QSBvwrZg2LU3SOkgx7+6F+dN2YWCJ5Ryrl8sEAriZtlT9fj0D2DxZds1kS8BV
+TxHejA4s5NtS2SMLC6FYEFwnx5sw/MuGO6kgEDTFQ6guliM1L/asJIbh97Erb34arFlsglzmp1l
tNLFnjFVVil1Y8LNMWDwb80z7SC7eAs9yzttgUZx6G80/A026VY4sm+0aa5uuV9//mKnsAQkvF3F
zxsEnEy0jqXGDZjrqg5rJGt2wUzqSMr4OX0L2gdY0Vq/ZB1PFpLJmjnHnxFjuUgUHImHcs416ysn
49QxbgJzNyPDzysScEVrpaDN9MaEZtg2aPdJ6sW3KBVXpqK84F9u5cWK1o9lcJK7iO94bRzrrcHv
xejBAMvBxUfy7pz5vBRi010RU5lsxybuoTcOTbwuLPV4zYO9EOz0YiMI6zLcAxMKCmd44vlDU+yG
Q2I9JjwdThW8hcq9UjHeDx4m5UWWFnIg7XKT2CAnZZ4581wp5p0u8nRlK5yOmXCcHTBYf0OnPa/D
OHR6Dh8qd7mQf1anQ/Q2wBgwurv0TuJk2W4a8cGUfpoCGFHOX9o9WYGjzrjXHl5OzUZV7/KcWaK2
hB/a/bzVZ5FuvhgXa3MhinI+NPF89D3Jy+n8FkpoR7ZwYaN6V7TbQLiv2q0qHSQhg+rB9yvRXZRz
DyuLviTqb6k3b0LymFfeVC26X3H/WmHwAIHnBvnyLOxKa9UtT6EvOIP5W1lK4krIPqtwP+I5M1Yd
igQ+441QeKNx0IL5e09+KMrsN8US50uwb06O2T20zWrRKgjRZAH5i8UpajkF7CUPeer3KDdOXv1+
5oXO1sStMsYefxrUXh9muGuMDU9bfBbw/zWuUr6eXZaX+ZhjIO6ko830MD+tK3Ck5HBaozsYH0K4
G/SnwfCteNVjoSxcLT1YKCEImRFsFq2Y/9caDHhy/pl1i5T6g9ti+pBvrArP3glu0LydyMmjyOei
wsw1mESmyvtZq+xa/KGM2KPw0cQWRxfd8qxgdR7Xvfijs4NbJcBf5lXwJ8RYY1tl3cEXeikJC6I6
ySC1ikfD8MmQO4PjJMnjN4437GYtcdDkND1y3uLQ76QCwWUbiK0yXbQKQCdpbqfP9BVqotnOiQ23
RzyXx4HLy7vYIvtcTRXV5PLUpZgvIaFKgT3mtoiDekYe6iYbxVIkR/sx+a3fVX62Ku7qJ1KZACRL
1VMh/UzD7aA+xXfDqtlIr8lTP5IhdLN+mK/j61b+5zo1NP0G4kd6LxfrTjK1U6SOkzhjD2LIh8pS
q3dogxaCE4qbeTaiSTspdyOLKN+bWuW/9FQ0a0WdaHkUubNr649r6UtLVExIDTupsnmUQPpuwXW8
mB5ewwZyDY22huln3e51Rt6lh+zLYLV7RiqmL+IP9edEcuLmln/1LxvZ/1wRbQ3EhmTEXZIHQisP
pzjuzaNyl2+lOyMnYrzaD885yVmfpeZTcoTjHGOGnYxTPcORaQQ24KOoLU+P9XBf1yDn0LI4deN0
Fb68FyNenDUISR5Sopy0S1LjNJyONnHUp2aesmb7aKNBx2vJ1P5dhNsKMpw9PiVv+kvAevDWsc7Q
ozqS4DEQn3vsRFtTj1bvw/yUBHvi6gIMaeeHHmPwLe3u5WHozw2ho8K/tSst/rCk4z5VqXXMf0yT
Y037GC0CrwUu9bvwMGG33Gcbq8R+7KbImFkYflSBLZ+A3BNIiurEijf9LXSlceuqLr6voS+Dauwj
C1lH5qd0vMB0+BnL6F01IDpYUpOrRLJkFKgETKXyMojIho1/hzRVzuDwnJzwL3J2O9DE2GepJN0S
Qy5zQLKtx6cKktoiI8rPLomaallkHVNzz4ITgTBfaxsyo51sIx3GB/IcWmNW0Q2VCycnJj65WxYo
Z86oQgNGCvdT8C4Wr3L00KarFnWq2x2rcgZfpU5xTI8slTeOkX8GCd8/6v9pgv2/R3ZRLTd6nU6F
HFrHTtjGysGgsWCu0J2MrIafsC5laVn66UanLU1gAl4+mLme8EsWFgkGkFVlosEvNxpsGlsNdlHl
AIZg+BfcE2srDS5lkiZ46etp0bUk5dnCp7AlM0wrbX3f/AyPJIduIE0L/umlY5LpEGd4pvocl8oN
4eNfp59ZDixqNCvw0ECZ+yNq+bJ8pEEqmWUvAgDxiJXBXk9baFmvprtmm6zgdpH49vDvUQm4gcsV
8+I3L4uLcpAVITbI11kax7RB21mQuch0ZoviEzrS6Fnkjln7jAV9PJrjm36AHC6e3CZ2hI/0HT4A
HLyYwKpx0zB6Rt1ad0syijtMaPxT9LwtSPZLPjBAUFE+i+NEqH6/xzttsEVkjqldkoqb+NF5H7bb
vnY5jcdkzFsgv+2zSWjSb7LXALmSgWWUj3l+h//7lK5O/ZNUr/puqQybBpCBbB2V8/3ZXGohZ43G
jkwfzW5JQBOkq0VX3Le1r2SIb4v7MF1N6VoK1kbmFPIa0qhhn37DnEZzNsiHAH+2ED1ELcLB3/WP
xE8QosnFfUHdYDr59NKd76CA64kvETyl65v/w9l5LLmtZdv2ixABb7qEo08mk2mkDiKNEgDhvfn6
O6Db0WEqlO++TpVOVRwRJIC9115rzjHn0I9OgrVoZ8PwJe72unKBigKi0NEgutSbsllLoT9EB2gv
19gJosM47TIhY1W9N+Cg9ti4MWFXtv4ZqXYZ+qrhAMIe+fbAekx0a0fN2oA0koJN2vgmNTte7+5X
/ZCOtFM8rTkMlde8ph+dz6Sm2MLd0nYknZHDKKx8DgdheVDaj15kQ1zBB/Gzu+gxoXG4RqS2RlEa
dv7/jsMVA8t1vSV5BKBiSpkrOIlwL6Wbylob/fmKuiMw3yx5W0aHun6X8OQDV8n9Rb1ReP1jNngt
b+K2uRt6u5cPIEJCy9f5oTfR2nqqmLYlsORER6qeKGDkBgP9Qu2q0PW+Xp+Mx+ml2YwHTli9b74w
4yAl1VX7tXZufij4xPf9PaJWvKf9vMIyGAe+1jDD9nuRX8aL4Y29Q0NxJ6dytOOSRtzFq9lFkVkR
pcKkH55A5MYbKF8/QnUVXCismC8HmZdynLBW/dN1XXD56VrgTBARa42NH9U7eS2Dk858i3nicH4R
veojuaBn0+4Nf3yyiFCNbBOQSklkCokaTmOthANTROLXzjSTfCJBvGKDyEwMXbRAJFmN22B9NaCq
0DiNL/PT/CqD19DINPGAgbB8yRI0BVv0xD2Q19cIhFO/a17qz/iSi+s0ZYrPDXZLtoJuxXvXBfgV
Vgl3PibCVb0+NsVK+TkgEO38dHjMgcJpXsbrPa2Ve/W9huwe+gZ5BJmrUwYQSkgT4nV+DU8TC917
CCTkiZ6PEN6nx0nwyqfs0pySU8bZXd7zU7E/ZPo62ZRP1kH6mWwmrv6HOT6rFSep6l5OmYM62oGb
LNQEcnN58gtsAemTiE+eOOv6bM2bK++abN0B+bOmu33/aSTPxbgTgGzsJ6e9nx8NTmm+7l1dOCCL
FSD69d0iaN0KWG7X3ZuukyoL+lxxoy8MB5/SZM8729ZQRXxjZPWoN1TjZrNfOu/o8uPXGFAyhNo5
glKLsibivzmXAd5hc2os0dbhgkp+m/y8MorUmhcc3tfOZ1enz1N+VFtp3Sb3crzjLccxpK+X50J8
h3aKBqrkzP6EXd1rNibUftlPX1Nef6Qi6VadPIx/q1bzaqwykRu98lQSK95+5q949/unKvtZwtaI
mEgVSORnl9CSTgDb8Mbhl3TVDnX/p/4+9KsicpLiLiDw3dzQ+5ZJw/OMT554RjWYlvVyWzBL/fj3
ZiN/OUWw10hU5gySVEln3sZe9Mf+ppiFYqZ1n15ar3qyFnjhKnqnm3FdmU54iD7V5VG8fhJqgniZ
6QHBE89TcjC+Uwl+wcYtN1wyFY2cHtOCq3LT6ek1IQwisUsvevJZeyz+6s90X++DbbIrH3ARJPZ4
FqXVbNgcLhOWpOwu2cxu6lqbnlXDNwZ//ubH+XLK/31NKD4AvQDEJPvlvz/OFBpSezW4JsoXyO06
+Xy7Sluph9y6w/dQFDDUxlXRvJf65oqHgZDz+CEXfsAEw/6qKD8tcAsZCobwsJBg8t7pYVRUackW
eJ80B81yS2s/pHsNTSQWB3DXvT/ULp5N60cm7L7rW5i3bdXbL3Rzt8ssjzOQTOllELejdTf3z5Lo
CTvkw+KpGaDxRbptyYKjKJpTxq45xE44vCXVr7DgtQHqEvG8WsZ9xtqvOynahGNvPdfBc06UvAi1
Tmhkp2nvAaBdrQdzFZA6Xdji6oGtY0oPwrDNrbP8xuAsC8+TvP/dVXV6qAEmsQautkTSkFnbfQj4
d7Sd3GxZLwUfBIq8Uzn2X1dXN6XpVj6OrzngZwcXMdIOOkPp0lqz6qemvgc15WKwyHnpX//9tnwx
3f7v72fAh8BUv6SK/veBULTU0OpB4vezx+ueBgCSpA7Cxi5WvCuBYfoSn130fkLxsGiRqVn/fQVf
NBe3V3BTG0qaFWudNaeXKT8OLn2e1PIhQalMY+rZM3Eexm1sZ/KWoq3M7GKZoQDHMVGP4cLMlh7G
sZhxpKPZ4EiCxOaZm9WKB6Y7GgRS+f/BEftFCHh70TfvEZZQowxr8ffPxjVsk8IPo0tIQ1TzYrQS
3FrBemQqrCh7ubI5+6n8ns41Jhuool0pX8TQL3VPaT5EYhvTnlAHrM3Nr2uyq4xvfuLfSpD/nG1Y
iViHTENDRSXTMv3vTW6EsUySHAMGpNEgP6pUC/iv1F/1fLSMdS2eTP1lsjUYO+UJLRMpfPPkicJJ
gsbDtKh25naAX+ybW2U/VcQI2/VayMBkO/GlQ8TgG4cB1s4n7Jpgm1akGtuWdWTfjaF5ICQpSPOe
2G/NkpbXmhdqLI/lbFfsF7k/4vPKqAKQTW/zM8ybx+/sM19m9CZOL0PV+U9R/Uu89DTOo6Fq1+u5
J6QhpO2fvRWz26aeYPoYDKaEDoXfGDalsl56Y4G3Ym06UbZBMcnVatpl0D6ifCtWriC+NNa9mW9E
gia/ac5/mSf/vk4NwCE4Esv80keJ9KBX5tKIz8qdeY+JBjiUijOOLfxTdWOER3ruwZ2twVaRpPdE
XqNr7r6PPP4yKry9jptFddSyOQnbmN+r2oiwC10ts3MHDRQTeekIgWlSiXdlggR5iiI7Ya6rfEcl
+zK+ur2ImwN52KVFLejR9Qw+i9oIj5P+9Ls3SfeIaQk23xXFSwuRyv5uSPP3B2apHQD9LRCbm1Wx
muROno1UOs8SX9uB0WQk3gL/yZ15+oiUxzEDwgBkUtsujeM5YCLlaBSQnQiWxdBsqb8nak8kOwE7
dAdx3JfKb97qL5Ok3z/QHxd581YPc16KWsTTImNn5p1CrdnjBa83/R2W2nwPAVY8mCsiDRLvu0f1
676xvFJ/fPjtAphOcyRduTuRsbbabQL5qENS5eaWx7PSeTIJT0T9rRJAZ53bl2+kUAFv+Pfe8bXx
uFyFQd/RNPW/CKpMaW6jrpHEM/bmYZtB1noRP9XPGbZQQ/27H0O/jhwxqpcjfrV4YuEEAw1t3/M9
/qKASHWv2ub9UWcqS5fqvZ0PFIaZ6dNwHiZvSj3WNyV3tU8r5+TGMdJ6FmkpB170FJBGjuzuhQQr
4af2U/Gho62TF5W1jEm+SbLEuK3J7MFniXgJfFB1F9+FsxNkq+pN+s5u8KUQWn4KU6LlaJBM80XE
VQzxnMRqFp9rJ6ou5aYd/CR8znV3yH3oirGTCg4mifGSCoeaMxxtEiiwNk2rq803CVDm/bZfZ/ND
D2Y5dhXArgr8C+tCGUWd8+9b97UNdXO98n/3JOhCTdGVDL2gYPFuYyJgmoQolakrApolzT1ksMgs
yu2M+39/tv7X38oy8RHQR/8K8YyvalRGLW9OurFeYtHtL91r9oQ3mU6NNB+R9pMjIMirQlrjMjCk
93Y8NcE+pmScBeHOUutVmG9nxtvEhkUwUbjk68JESxjhbWRprQReAUzwMfxZP5c7+UG9M+845o/0
UNXI15gVjikcVyg5zK7S4SyGpyR4n+ZdGb9o8N6M+qTOdGr4V8CCy6cYl7HeOKV0Nx7rb8M1/r7e
//F73NyLvq4Bnarsj2ARVbLPXMTLZQmK+5hc/Ra3BSLhzZB6wOBtDIothi87kL95grVlvfpPlcIT
YWLt0CEYo6Yybhb8uidVPMp4gssX2gWyQ4wy/THKjkG9qDjnLHLP1wEVMm0J8CqjI8telr0N7Z01
OTjquErNJQmaunEE/usUxqEH11nYoeBk7WZGS1L8UKxn3K54ueNTrh20ckNCdOfMELzt/CiQ78bo
6WKNm/o3MrrpcYdOzHDX6rcRZV/6ATdf90YlkcWTFqrQtM6Niwwmlu6syGnFY+lZwo47EDJmo91l
cObX9td6X2LYT78Lm/3a9b65iBuTUiYFaSbmrXjWDF9MnZKNNfsRj3uZOFKfkN5Phq7FGYDvLBNl
lHZb9UnGeIVpovSuKO+uHhPz8qF6FDnJEPOL5tFOfnU/GGnUUMxMh5AHjdjZjHyAVXY3vV23mp2e
6cddk7XBdHh4Tl+jNSjfeKuaKxFDRr4is5CW4MiJ5Jve92+h45dHDBejgYtR1sVbwV7WT9cUmlJ8
vm5GgKqhCEWEsANq2ix7Hq03LbhL603WvXai3y6qmcaZqy2DPfUn2Xn9tDdGMv0OEm1dOy132bQL
CYxFP4DPp6gPgf5LaJ6u0HCC6zmsKAVCtsP5vdeO2tWdvtv+vp5ClrtnqBS1ogm59fcm/UerY55M
qTUMHiGOPp86zsN816rudT97s0O2xTM25RDpfbX6lb/paGQ/9B+qE2meTseTmvsErnNh2houkOXv
+l1fwHZLefLnxd0834mZS7E8V/OZQzZY29lRzNVFEmy8ESrFpG2FvvmL2W7kvW9ickaEbYYXWzvq
P/rVAtYJ7fCFcQ997MCugF0NBzhonc6w3f73dvDXQurPK715CcI+1yczZuFR7njZjfd+I+GYUgpH
PS0A+W6jPbU/r/ff1lB/XfCWVBJMB8Qj3o7jM0XLa8viFxpIr1vCgMOJQUxv66vsxGTUtjZF9c0R
4+tpm7tiiXwitQKe+FukZRRHltLVPDJZ+XRlNi2MKoWtbNcUadU2ZNdVe1zwwBhPBuUuI7xT6QYk
oNPcVst1oW/Qt9AOH5gdkaOB0EK5t9SLGNyTO5geLCZ53r9vj7acNm5f2j8v+eZBMq+BCrgiic8w
BXSOQ05RnYoCeC+VGMsM3XMef/M4JeulPs9PKr8k3i4TmCqFTTceh+6Q9oB7i7063GcgYVX1IaKP
TLJnW21BJDTIrzJbeCRUgo9pBbfpbBH6rPCcVsepubD2JXeFdT+BlzX1jJy7K2d1zCjya8FiDbI0
PUTfrc3KX0okGb3GAvBRNWk5i/y3RLKupdJ3kZmcK1B7Fc72TShvgcXMwpbJLPVrOez6jq3MHmfv
qmkAcI8R443gTTemdWgF3s/IkGxTHI7iqKwyZhZKte7oiKgh//PccYSJnKu+pG8M2FnQKoMT7gNc
iywc1vVNEI91c7GuZyndi257kT8ZGff78WI9Ky0JZHbsmx/ih3I/f7KiJxftU6aZBhKt8RqWeWU9
/FDrO804yv3u2j3mje40JAjFTOdiYzNx/k8KZsD3zEdp1TPOwBnfusa0Ynkqz+19xnOJESNW7qrm
2IF8ppvbnud3/kitL4sYaFc505R3xGw5Zks8VFcih+mjr6QHjl34f/WfA0764FCafv2uwmqh2oWs
QuvS3FPy8t3lDHTrSus32bQXIKRrjmiRZcVM7FhiK6XzxgBNvNNlRyHHcBkvoELHszvaFdMQuh+v
WrwlEaHBXTii+bAn2ZGtxzjyIzbRxrGUbYsnMj4P8zOp5wlBs0yWQFTXbq0cgMfytdh136vBR3M0
9mf+74K09twjJKabd53xcVXvNfrntAurtci/3+9THnSoDBq6RqDCawPdfo5BD+FTjZAg0D5LEX5E
jcC05wQEZHijR2eFsOC5eJ/bx4GdYYgpXycHcx92puCDBugoPfbx3XT1x+6US3Y8v+jGXkOMQ0Jh
4SW6Xel2Vq2QWLboKzsNfWZzj1djSFbSG0EXbDQB+K9HUMYIN7LhoD0rVw8Fj0IIV38AqdqWDLxO
SWnPw9Ho6lVuHiSNNOj1pDCNuhvMk8BR4FVuPIHpMEFyD1yozKYlHBiwEQDQl7salbB4bLCdm2e0
ndf6lyQcZ+mnwWlz2sTxmwgfSdtbgYkOYXZQkjayPdOHVXZxuag6DdXhMWHZVQPFE8HFGK4MLlxY
lSJ/+Z3Y/tLMyk6INeSAn9tTSf7Bp5K9qigyxOtL+Db171HJbjuhLLF1w7O6TfjdqmfclocWzgjI
tJohMahf6Oz/ffmnoE3NcBaSc/1SfdKuq1E3ttQQ2yDbqvOjWPgqqCJ+QsFr6SjzFtBlg5MurNLw
zPTAkvEN2d02Kd3y3Xio5K3wLr4Si0Co8biJXlKZEy+z6/WVPa/uBihRaM/BllUzKM85WsfJWzGS
XPOpBmvos0g1TIz9kHDvCal/idbTQ3qfJn6v28KwCeS3zGRKjWk28TMwJrGBxB0a6U7qD4HkpuTu
1iEQctx+ZjTZSnsXxh4u7TG3w+d/bxjK7YZx+9PdNEYsKUzlqxynZ+VBe28Qo6jVkszS3ce9U+fg
oldojGYuktqjRFpMOM+2dJmiVk5hF9vIeU82JiEXp0rbt+2TFtIaXSV33XPxlu3+fa1fjl5sbJrF
dAiwnSqRLnS7xpuTgXVDnak9lPcRJFe6BwPso390l6CG2J4Ygbq5u+QXfPPRt6dgPloXZbJUNHy1
ung7nxIkYdYURYrP+iHfFMcl/in2Z5LZbcmt/dAxvsFPSeLXZ3rpm4s6BFkNAtWtci1qc6mOi0g6
D1vaRsFP1mdDYvAP/H5nUE00G4PJcSJupM7XsY1IHHmmZy1m1y2Og/yjHXeSsSZwqQoPk7SdMj+K
ziKSJQj6PoD8527HEl8OKJsXITfeQ04T2Xtx1+2uex5z0PpWigkDmQgs/av22KPCT4j1epf0bZ4g
XJr2cgiO7iEgqJkpNYuOVbj6g3UvwDKGzYZWBOkT+XDKJox3tfEQwpzvd1Hu68Y6lX00v7gXkvcM
pN/kS9VKDDZGdB+3BxjgifWuh7uRdET6pnQx6b7sRu0iRv4UEpJG+pxCPIYbXAJPvhPuyyN/lbiu
vnvkltP8n/XU7/v+x124qafSXIirouGRizb6lshoH+CEvyRxo0r6lujz+9T+5dOWGShEAl2Gi/jf
dayM56AseSzOxBxEnS0JHrqY+DNHLPKqvKviJtfPNUOSwSGiIXkVEfuHboyIUX0qLynb/z5+lg/d
Z34RZygd1HfDuRlX5mtovQCiiX6or2AgcJFYGat7ZUuYRmK0Vk5zQLdhLzpRIXOS1tVQC5v92mxe
miYD7bqfIgMh+4UaNiZ5TLlIgFyP0qF7SNf1sTmZu/Sn+DbXPyEBVKU7Wc70fz55LLdCUvHDqIYJ
7uj2PNroQq73PVsRjD9v3AhvLJOQXGj0Azy9Z4h4RkKcQN9He/JNWf3lfHb72TdNH63v1bDI+OxF
NdoCgv8VvQRbxj9MeQbPEFcZzCx1ZaJCOwYeQhK3PA4XjvFoXJq76hSfrCWweGQMXPpLdgIEuJgG
+Nt33fgvk4DbK73ZCmc1NXJZ58wCsBItD8ruwSmw/y95de4M97k8UpopCS/Ld5+tLI/n7eP75x26
2UuETrya166MuUPRCaDiOlSdTKJ3KgL5IJlAfB6idR7ELpmyuMKhI5BK4A21n0MUP47FnvzDtH6k
kQTDEIeqcDJdVfnmVPflpHD7C9104xNFGcqk5V4uEHnDpBDYatkGoQgFMxDFoGFCo6t+p33XxV3+
4n/9PMtW/EcHQmhnSU7M5QF+n738Eq8Xz5/pZC+8S6+CnyKAbr5bv8S/LWB/3pObRmEUREKQJ5zX
s89uWlWITw+5ZqvLWvYrCpw5PfSAuHqvD35kyQl6zQi+Qi735GtiQ8rTu17bVOOh6n4mBnqteK3t
UmJWlTcChxRzO1LHAqJej7KtvEFqPysHE/HN+MywEslQra8Y3OYcL41dkdHnXc1LO/gO2ZhqLZMx
Yzu/CrKvZU6MtQA7CmWPvOr1RT01MMOGgiUSDs/EGiJq5ZrNA7VFOsDzZMr9qCBvIwd6KtaTWTtm
L69akl30wqtqPz3QFENxReS1+lAI5IGjsh0OTUssRv0iR3byJN0lb8DhAqCZkGZPxfr/o2hY3ANI
R0gLsn73F/684YKUB2mZLisWo9SrLa1Ct4mPfHk0nE8lWRJd8vLvz/wipPn9dP/xmTfvYEgx0QXQ
9PlME4kkGiW76zkxosTtNT8pPFSEM95gCHB+0hEz5QLUYD/jYC/B12mxfYG36O6/T7n465P4x5Xd
vHejZY1SlCXzGY6GjJ+rOi7dhHugoZUKvsWbOZEe1bs4hJKE6qk/1j/laZ8T2KDdhQ/VNzfni79j
+aFUgwk/8QiY6W876EUlFzJDivks3vO0Y/JdjYMnkmp9HF4hJima2/a29Ybl9QcJuA+m6k4SFfHJ
rBwFiRkxbe+LnId0cdBYUfz07/v411WKVqWB+EjWTCLU/rtY5JWVBUV6nc8LbEYadyra3eO4zrtf
PfpDjdykN+Jf/s/Qpt+/yh8fe7NG1ZANxOjKx/bTcfZEN8xo+gNTUQ/TcM/zZDrxa73R9r9jrO+Y
/ZDSjGHHw0/BQK97iFyUE4W4R63w3br9t+fnz1/kZiVr5WAaMOXMNHA1zyDrxsYNdCTSbFVjgNzl
7/++A/KtG/n2p7gp/dRCmU2twPSg3AFEKndi+nBN9nWwWfZSIfLCwmsAMXsml1F5pekojddpeH2+
89B8kTrcXsnNuUcUmfZMFd9cSzzd51lN3SUCZcJOtgSJJDZNJRsKSQ5VVHKHwZu+rSu+cCf+9xoM
DeIkhyD9tvqaG62Su4xrWPADBFikjK4DWlraqdZf1Zl24vhhPqYblpuaq+KlhmXqBldEXoikajeO
KB0ZHOleRSxL4c3Gc+JZDHxfBQYLNDXa1dB98xL99RaC7hUhdtDGRVn435co6U2x0+tJ5JGpL3L2
ZDAygUkjICfs7e6l2Awb6TH/WXKS7XZh7faP8bcLzRct6/LL/XER1g2MT7aSNKnSXjyrB5pElNc5
ex0mj2Wt8Q3+mB0xAnl15APvxJTZ4R+kZhM3aoRc90de4CBcmQfEkD720G30kR1jTuMBY/q1nPsA
sNFRLZDwK1L9TW+twiMxcDjC6lN3MOWdRnvJlRzkau2lv2jrwleOwlPW+khjMvVs1fu0fFDUF6N7
zJSPTDwF1UXMvDpb9+SyNtCGXMrFPERVDmp5Szc0/SmNdhbt85/9Yt0SEOELdyZc3SXxjghFNpd3
mn0N4YV4SR/HR8ryAgDTd32fvxacywyUKT6aPDgx/72/dTVWedT30tkC0A2jkIYqCT+ZGxh2ZB2G
ejW4xZFMmY22U94sZT1LLkzpxYwIilaz0UHPmYMGQe4Bc77IVCcHps60Or8rjWEtcym3xd8CMJAQ
DgLmu/XBaakURZQJ81nqd63gGa2fpl6ufhAFTBbowEQVawcTghaFv1uI2DxWgW73KOB+xVvLAOLh
cNHTR+0uLxS8TMdw8I4BxIcydl2/zvYi/t5ryTakyV8dik23oQXlNGvrLnky9gTd3FdehIBtbUZO
/YpEfrKLFNWGrfxUyAlrTsBhhOltLraToDkBXlyNXnLwmVbPPf2A4eoKzREYcqFU9L43pqO1n4b0
2gBHgeaprpjpt898P+JZ4yXIbDQYUa76t8XatJl9tbznE4fQKTqovd5MCTSD70IEaMs/xI2VutGb
/DDW3nQi5SqWvLm2zXwlXB8w5vFIodxW+xLB9y+j/bAqHGEBEYXbztquongToCG8Fz7bFIyJLfaY
RaBFImwh0dBPWuLINjnzjzhy58xNaanlW0k9lNeLMO5nYSfLuza5u1bbJPGLyYdHazC5CKOtUbqY
Axt6mbjlC44Fp1LfpjzL4fVdCAA8ZS/walJ1DT2qp4jmDZ7y0Onlx1bEEfE+Flspvkw9neiDJOE8
/MXGwQx9So5t7OmLjnY7V2QvLJg9FQUb7daoXF1F5DUxDYBsJUhuUno6c+X2JyfMMHzQB+7FCuQd
Ogc+JR7owfT2TKMl/lliSwCTPnJzMczbOb4LbBLhChha1/9AUihfKhwxGQ2X1fVoPjSe6BUe73ZU
nG36+0FJCkN6CJdDdLkK36raUx6MixrYBZel0eLMN1ECeWpFg50OvN7bdPzkaIfbbHYK9a4RVymC
AsFGpyv1bt27cexd6Ybj+1APCHoYSo50jwmJg8pdrqCVCSAdaJrjYOWATFCMxxPKMR7dNGrkltdz
jcHPTO4j4MD6YVadMN+kxNX2mwXxe131hmtCABjJh1sP14Xz3A62iSRAfjSLdQwCYX5RhDWfZPTr
sjNpTH0OoKYFYUWz69SikY3cVj5YJtaSlS6uStMtElvM7qXE1SndS4eRr46fnUSjQXL5pHZ60bqD
oO9z3Dzkq7Q7dEr6MX42sXpHj/TrQngAYu11DERcHeiZ+p5C/0U108P8Yr6SZL8sbEGStG/lD4TY
wniq5HUrPoXBLr26WLC67KNjU5SyV0UgAk946dvGnuMj+mMeCm1lXeQCqZbh9uUjYjHzLNGnz1/M
7lRfd0X32fRPIkO7gaAsWT0Ui0kZccfC6q4C3mx23sdv4wu+TId/73W4bDX6lmSO/RbX/nHi6bvB
nBqTdtmEv7bdyJ1Ti4t2H3X7NnIfTFchLoCV69+l2l8/doEKKeRFgr297c4mkp6adGfmM2C8zkeH
KBK30tgiDxC8wc3gWbAZEJcP87c61L8W6ogk0BSosgi/9qYsNaUwLHORGkNbYe3neLAKxkvkGTYr
rB9wZKXK2H33jeF9/WU/+fNjb6rTpLSyuWzo81R4QpOHFlNisq1maNKvWVU7ozmvW2l2IlmwZz07
XKXIFphHL/6J/XWiXnjWpS0cdzmH4hK5Vh2BZ9g3Zek1xYfGEkVwa4VwNvQJEOev7vC/NmuUgo28
pd2cVVfU0RY2uNzOgmPRnYX52OrvWi66Jmf3lw6eeyZuotRc5Uyjx9LRg2ezQNUftB4RUTXXoHoq
inWy+Gq8bUFIW0pisXKm2q7fryZchU1b3ImY+apLLB3mvloVJJVOVEcSf9bUXya198i97aVT2L/J
4yPSZJIm25jyyYbJOwHSRpEFTwKGSgGYXbsrn8d7rTgNwlZqwHYu61gmrWKdT3OARM4FlTxAD18Y
XCvdYN3BtjbvtHKnKNuIKWJMlmeI7E/50ZMUy7RQPA0YeKpLGjB1Pc/4MjknFB/5cdrMh+YiMEG/
7rOKPPMVulfzEj8Sx+TkR8VnStRrK+X+Kh7KVzVBKbASyif0Ayo/Rwg54lrsRMSWBV7G8iPhf+hS
T5X3cU+gqB/h98s/O8bt3G3+r3Z7PWqfowXbGdTbmC0+Puu6kcfnzljzF9u99mJoL4DVMDhFzI5X
Jkvdtop8qjsTpy0rNTNlqCrVCJfRFzT0SYTmDa+ZCfcQ2tIjm2rwLpMfhDU7WSyKS+QqZy8H/wXq
T0jM9bTqrFXMmBYPGckcZbJqEdzCCgpcHL5EI5B/YKTO+Fke+58ze8S4onwUsWEx2DCnlZJ9Ntp7
tgmvj4W8Dwj/qKBKPpaZD+ngo90JGXZwOtUhcX8LHyx+oErwCAo4BnfY/cZ7y7KxOaAIG7eTN7u5
7lQeul63Umz+Gb/xi343po6qb4THxY0THJT7WltIaddPYzoIyguuvoTS7BProHEonxL0n5ea2mGT
9SuIHogp9ov2gW7hHT0r1PjY01I3WBv3BZVk6LKFZlCqUcQIft5/mALREM9d8TgWSER2yWEoPMyT
PUZupfIhxfQVZvJtDQkzPSjEyKYpM366EYGT4PpOhrWSHlS6XBX4RQPWE4rqQWOXhMsxhqENWDJI
3OynBCf1QXYZkQO0tAWbMM70OOyVp5S8b8sufiAAH2n2FDA3ODNLj3W1TxirM9gYPA0FH3S7ZWLD
NnwkX9iUHPOFdGJVtafqLitXQmxH6m6s9k37zCaqYn0OnEp57UF0DHyv+kEwn8R8LRluxATwgSqR
m9tEq+FZ+GBfTpTNxIhobn9MwYhC/aKThVvXmh3kUMdttjCUBVPnmfWubxllveDqHrB5xMd/bxZ/
7ZAR87q4uhX8HbdKIpq/8kIiQGNg42LuM29EOTWJhUsLSIy2Qv0gn4Z+V9TreXAiY8dei5GQyCxM
r+Ep0o9S+KDxBgMjttPH4puOLb7yv6zseM4YcOhMG9lF/3uoUYdQwO5QLkoniEMkUFX88rh4zM14
VkJkDSugx5q6yVHl9NkB5dpBvUwoCk/mYKfze9HhJLQJ1chRj5AL0ZyoJS+zW91F44rnAKcUHUiq
QxJ2eEo5mm9lJB7aASi/Hn4UV37/k9V/iPx7MxTQu+lHR+DQ9RKqRyp9LqG3luI+3CylJLlUhN1M
kNhbR7+EdG1f8lfBtJmKIAVwquuxUI9w0flzp7BWbefSF/X93J7G5KBNTgPezXCvEKXzU6AQleIu
6Q4c1JrBjp7p3JJlfhBPIH8BwRtn8cSSad0rn8L9leMdE3qK1h8F9FgNgSUhe9MBPb8zf9YkoWNz
fczf+DGUqz0bq+RR0PyYxY5IUGEV+jMAfpuu/xWCqDuQajVwGkHCHPvWh8UOYatLSABKLjdGwMMT
/IkZvXDzAyPJ+ZHDwSn81M9UvNVaP2Am1d6nrXxIOGiuUhWwAVzFh+ZZyvdq510t4oE2XcKbfF+N
e2phqjzBS4pt2q9zY58k9117yuNjOXoxdaMOlt8ppxf2wqTvVhAahW5NPIIouiBgBVRJpa3/5AAI
oInqudCWcHcKdUJtSVNxwuQ+L/HrFZ7sL9EG3biXukNCAVnsQ8SmAmfJ+npsG+CH35lR/tquAmm2
hA1hnyIv+L8P8BQbYSbIQH3DxXq2Ea9gDmlXyDzFIM7hdncCBik0QVfpwN6Wkpjp1iPTD4aH33ke
SRD4+jphepCXTDWU/gA0/3s1raxpXRHTuGpflpK08a0zdGhtPlvNrrcuCUncU4PjdSBne1+K5wa9
WhatKz9P7sTkicXBUSfmHNtS5eAz77N014xr1TgFA7F4kIoVgXPs0HJiP2iiY5ZekDxlzWMCs6E1
t2K4kcNNUHplvVULGzGs5SXYVue9Ot2X8sRpxJEGaiFENRdAAkH8KTKln3VXz97VieZPvA4XqU/j
RdXaijCQd7uy3BjzfsZyA3sWLVCoozfxxo9y8Jmz8U8p8Ixqb2kbg/qnzS7S9DlzRGkLlTOwcW4a
CzIZnG2W2BgFGEHkhzbwEeOXvc0OMswuf1C82trIhOpg6Zi8ofxF3leqEfQ1rmryeXqff2gRaWXU
H54UrzBpExv4P5ydWW+jXNaFfxES83BrDNiOHQ+Zc4MyVIGZZwy/vh/SF51yrFjf1y296q56JWMM
5+yz91rPgu2wJfMw1J2unhN5S3Ab8pF8Y2YY4XyC7/k76Z4zqSzeZHAG6NZYm7xa+uU8+dux4M84
U3rstSiYqqOdg3uEXquspjKHSgHDCH+Ik0D2gs8om/6MCtb0TYeOU7o7dvzlzPAdYd+8wcZ7aI0P
JSX9WNyOJzjxZAugjfJhXLBCzvGoDTx26VqVd2YKTUCFJNXfCsNeQOmQP/e1V76oT9DF2tKRjB3Q
8Fz3TtFnGxPr9TgqN83xb8ipTsR6fwfMQOk5d9OqKZgP9OPo9UG5CZItLc+UpI8iiv/W4TpAjAhR
mtpum2IG+yM3C0ZrR+1tiFwx02aRAUIa7B9VUR3TDAieJB2tImsbjCAVb2spfsTCy6l8y9DVBejP
PS32xuz9WHuS/qTXdtHOCY7qb0S2haOx6vzHEKskAJ1aiukmeopw0PO5jNxJ5d84RY+pusyfrm1l
l3ay76+edtb5PCmqKIYBPa9qSpxucXuGG8AjLQZKFKmoET0wHcQU0feaaOWdI9JIohVB/bFh3mcE
LuwFpCNfCRqqbfauEuwjh4T79to0aFqTztpzU6j4xL3mPz8Orr01pFmps0qw6xCXcZpXn/UraqgO
eYFmA67TPxtrrt4hN74PbMWB6RbiqCCcouXHXhjLax6lH/J7CFGTog2xuj75ts4bhvUxbI91guen
pjkx0b16PlfbmvG8tZyIEay/95tXAAY9tCpxinrSJn9S5MTlaTJt9pHC43ODElGOJtrely+lFLaY
umRz1p4eG010jvomMF59RGeVfovcr4Mg1Z1e2vGzX4iHK4XXz8Lm3290ti/4pk8sXMdocthrH+WJ
kZtbm/OEZh30unQVODqdwxlghFGfwd1oq3vFmSDV157LCxqJfy/krG1cGmk11mIgHlBIA4lImsWg
uYRoSguZTdRWxM0oe7jULYj782vTnAsqNj5dF1Epa5ak899/N6RT7otZdKr49I1A8xUpEb0onPgz
f67cqjNqzkX/KfuzNJqVd8H1HfHnXOvfz586C996NH0RqZWkHUUedXA+rOkQgUA/qDbdosDBwcfZ
w8ZeEnrjozbMTm+TvF74vPIw/Hzh/r2KM51KKsZpUoqxSMsmgkew8IPnBKM/B8H7ULolR+24om+E
PpgzgT3+lcJNY85N9TH1PZO0Jt+59sJ9qfn/XQL+vaKzx1NR4zYSumy6In8fLdH7V5mN7rcAlEMg
KRl+HLXqR4mtEErG6BJvLns8xhm9tWPBRmd8oKeCGM6kv7ecQb/tE8Js31LanI3yMMBpSQklGtdE
vWjtTWzugvJgkoGQEnGq3cXtNspm8R8RuXwLT+TrEDk9DTf+9shtMW1hdfxgzjp43bCqTssIDyDR
XcmtzlyGucUsDmfx+KicljDwa3PF8b6UnY4cHeF+QNTHHjNoy+q4Skf8L4tjdj8mXhneZIpnZXdi
cEvsE+RpAw9ey7/jaggAVwFb23Wh24US8d97ffYGVqpvIagcJg0OsMdwArQ0wMB1kGFrZiEIY4hQ
sEHxJGDhZrqw0hl0NsvURcRxLdflKw3rtx/+bOYd93kxDkJJCMW2e9Y+DAJu2NFRrryQDtmyypMx
g3MZwgM9E50DiJfGswg+z+ApN+JDuQFAcQg84QHd3J6xxsp4LBHMWvtsZazKNZj6BTiAW2upLtol
Bn68mk606m8qZWYSriU+teTKShx/520xZ+wSbzmFDFfZET87htM9N0h+1hREtF/P//f3vkmHKjrq
48HX2foRr9W2qt8gKuwmfNA+gJHFQJBBMsf5mbLwFZIeSpnAX7FxLP15hG7UrOPP+NOiwdCuTjDe
NEzCLkf8wB13v68P6uX14X9Xe9bfHJWwMYMas13tFMvs0/ROrrUgC0X7a3Sz8LnAx7hugAuEK8Z/
erCUKi+iKPPtjEPnR/vBEVeGE0Tp4NDmslt6DeVMTRmIcu9FZhXGRqfd5z8GwTrWPY0C/SG7nuty
7WucnT46v82tzGcXp9L8S73sa25sUiJOSv/caxb0rDSGe8GfkucML8gf45A8jbfZX3ptLxT3RNT4
N/U23w61XTF1MVZRwCnqT2Ourwospuf8x3tAwSHjoFEkWT97KXulsMJhmpbzgFgnuKcHHC69hui1
i4Aeu5p8j90ksE1zJfVLVHrXcuu0i4+ooeI2VE0dQObZpmAJGs0PlWVBIn1BuGvyF00h4we184ix
ih6ugEfJOdJcLI4zk7n97Fjs9HFZKX+PGYRs7BCkGtFeilfWQV8D0PKzLbWP3nhdnbCOuCkysS0Z
iLRFlJmR34rmQ6fGbsp0Ua6wEs9OxnziXweuPnKyQwzl+gdjee3xvjA14GX89k3PNpu+N+v4pLQ4
ul8hSQZTBECKd5Jl3zJs1giAb3uTjJ8rde6PeJevqpLBjKWrWDp/6NjNoxJ19dGaRC1sZGCJ4fst
jZt62m+rRf1MNMjpDveLjQUTR8cuvKbiufyQ/e8CzqoPsR+jYIh4r1VU4FN+STZncaWLw+yXQeL8
qNqcL6fgB1r5V9fAi7UPtBBKfXLeZensARNOaWs1ejLVPvDEJLc5JpNbrM9v8Fgm65o2mz/vd3K4
Ykxrjyr562Sl1L7nD244Ha0bh6yI7gbtHpx1y5mm8L8vfBc0K5YkEwOlTi0U0pXO2n8xsi+tK4RJ
aNPnf8N6o9RLxX/Qim2aIOJjQqxCeuTcfCebNP/rZVrdR7nHjfTAZl25mEsl+/eLOVuFS61O8fFR
K04+2Qyv0C1UIajh7dvpM9ly9rd1TvozzuH4lIG9LKFHhK/X7smF+d6/9+RsFTXkTNEEg5K5+wA5
CaRMfWgfQmwf4ePpr2RHdEWfj/Pry/fFWv3b9zfPTrDpKUrHoIimp/UYPNfx8khaCtsh4hY7nKuf
gA2teNkipUfYbYtPV7/5pf1Dxg9AIjPTRSz//xbrSl+LcCURoVmLZClMVyDTrzXnNQlgt+wE2+tE
my/VzPk+wFFYR3uoyuR4n93tNOuGXIoUpIcbuULP4A39W0fjDMs9Mw/Qomt1ybgDw/a9n2+jN6pT
0Z2eP+3eVL2rQs2Lz+D/Lsc6+w3o4ktjOG2h4TK4VYeZBqQE08JNsGeeOde3cPekakYSgqu7yIjR
mW/w1l7z41z8Ib5dxdmpbSiDOItK2obRkiNT0TjZkaULISB9bXcqj/QpPhc58ZX14OJhldEyQSRs
iDrSoX+fgD4J5DJRkI+dsm1vzBU3JePpCAjRCSUoKuW9hsrnyGj991f/4k7x/XOnG/KtXPT7uq6C
IzuUj4FksOlSmotm19yVNmJ+u4XDxYw/hI2I8YqTqs7EdCL0XrmKSxXB96s4f/4FScqkkatI1oPg
AKDxpmdf0/D/VOj0r7aLL20Q3z/v7CxQtKEiHks+Lx8XXb1Qk6cNZvMZe/Pc/6T+UulHzRhmdihr
LICItAMtegZXfvQLnTMWvG8/+tkmEMT01rXxNK072LtkdRVUO8n4UAtSzTaGuB71rWTtW3rXGoa8
fnPk8tSDWa+EYSkjBSCNTmHIdrL9wkm1bdVto+pkB6d0LrKpYue9VjxemKr9e8VnO4VoaX5tAjo6
WOHM3xjPxU7c5HtMsEPOlkpXmXuWOtmhJO2RpZKD6LxYSmvG9LOEWT5t9GvPjnzplVXwN8ok4E6g
lLOFQ8+C9NT7vDlhNddRB9r6AyY5/48KsxZJZPkAf7E+6Jh4Z+Kn70r76tF4JF/UAZV8DT9x8TX+
fjFn60cZH8WyqrgY9BpRtURQJ815k7fQcDitJ5QjwHbb++6hfPr9Fbq4nJNuSPjmRC2ksvj3RVbk
ss7yaGQBcTthBaNHFlHbrpPxhi4i07duQYLcOKcVpC801Q3QfSy7jF9JaefMvkpAwcePwFUPv1/X
xTsylfmMiGhxSl89gm8LTJ1bhaD3XFcwURXUvxjJ3bSBWn4rOOjZbPQjwTxI7q+d95VLJaiKFHOK
ScVNdr6iprLZALhrxkMQEeAc3Y/z1LppyGmf2qqEGxn3kvow8leKC3TFGQBO0HxW75Aq2Eoezch3
pDLsptxNa02lypytW9QWqwQ6+XJ27VTEds8vdL4h43ZF46qRzGh+udO+3amhmUIWkharQvZ40smM
Ic2Z5GnLaTKX/FOV8/ykgKSTiL8rmhXPgPBaKKrWXZ5JjgCMhRho4QmlMG0r/JzEOKXIGwu7PiQv
wvOJKT/OXnpJr0xbg+xF1Be6v5LiO4DSMJaVfbAuFjSdYdfZ5E/qCyw+GHVaVPEz844xdH/PMMiR
GyBQdnx38rS/Gm7VwUY2IenAJldoKopFuDUWYEX70zxdNQtEImZ+r2/DxWkjPiX9IoWw2/w179A9
yoqDjBTe68BMmHzN8oN4g4XoVg7nNOEtyuec3mBxKa9Mg8W7zphhyx/YFLGLzRj2AoxFAbvqb2um
wcnTsOtdxKDxPLrhYjUgjbBEnfQZEWCGpxn+C7ndqAtVohBfRKKnQwM83NJg5E2PRzut42bLHyf5
IqQZtcujifXR4QDYpA8KcXYoIMT8DdIjKtCRWOLS0fKF2NNcxvNupc/1sOpNp+L4sJ9slp0TpbAz
CN+77/aY7ds7Wr24STZ0KJoemtLSHOdW5KnKAgkkqTdZDL4d49wJ9auLfs78imlIOxdsnh6xwpJK
BIYycjjezUuax+BnCU8Z9GKJIEM4kgPyoUD/Pq3NcJudvJ7p22g+FppNctqnOs6Kegsd4vf3+4LB
hvb2t6f2bCvt4sBXh4F2AqHzSbWvOk/EPdIzVL1to93p+GKGNC6118ba1RlWEnwkRObYioExLJFm
5ekzTjeBOolBq1WM2Nlu4RFc2WkvVvjfr/JsdUQHUmbjkVXITxixM7Bzwbsv+9tg1VWoLDht4GCj
6cHD84eoRAMJ7FVn6/QZv73fZ3tnm8dGEZncKdVjGcIIEJPhM09cMWJCCi3yph8nsZNrBCuJWbI9
Kld+K+NS2WPgqOecoUBPMc6KTEHm9FGUNQ4TkqPLW6Gb9Q8yidH7RHGsp3jvd46J5khKrZn2LhTz
lstJB1dpbgq3vYUXUO87/17gidQ9bIPauj6k0kKYvXNMAowrS3PhVdjTV45HNx7u0k9Q8XlAl4k+
q1dLB1N9kFrighCF7FR1KRoVoyC3JMsEdbXsFrI7aBvERhWvEUOBJ/0WWWvwnnkNolpsa78/uhdn
b4aF6Z7jtwH07ux25CRKR+aEtKwhVyDRs2ZS/1QNt7jpAxx1FKIyEkS7fSWgjThrLIa4GlE60G+C
sok5gy5qgQZ5boKMf1Y8dFynVYHuhk3enLZ6XUGJhTKZH9X0bXQPYuhq7ZUSXr70XJFfZBBjxLf4
IU09nsq2y/pIOvioH/8SlNF9dIC62GjnwmGS51sH8WVcpK/dAvn+UnhFGgTqlfIMF4Vks15cr4Mu
FGVgFHSTFqMMRe+8xZf4hTlIFvF24XGaqQjtDOUMD/s89fqdkuKtxzaSrK4NeKVLy9E/Hzxd2LdN
VNMNQY6iQTrQNQQRIhrIU4lnseE7WtqkVTAxnSIXJn+hglVTut34mJLQIobLSPCY6RSACJg8JzcG
F89oSG1ei1h1rPquxbY8fCogPsJyfpRxir13yLDbXchojXQ0iTg+JC/+AoVSkc8HfT1tnOLjoOx0
2TbTbZT+OVbLzCA7di63gFQmiaVK2IW10hfplkCehWlDUIxANygzeVW+EeXxeFJsNAsGOuPdiOrT
mpWO0TqV5ErLfLBLlJLKrYWvOLo1yleMjhlZbcdhHSf7nvS/RZG+d/GHYq6JURNh9+mbkHgGHFFA
n4C/dNpdVK7F/JmqplwrwbIdPqX4xjIdIVg2p4WlP53YkIAJsdkoXsLZ7OjgeM/CpTJ6KFiT08x4
OT79/mp+VatnayWgJwBuBFQr2KrO6uiuwU2lDKXEWikgIaazbyLwnVHJuFN/AsvFhKBdovDgxVxd
O+Zc2i7++fipVPv2FI1KXrWgAFgZHCJ8UNTMjWfZThfSTTdDxTBr/ioactTKq68mR2kX6tZ/Pvts
VRKLejzVaSAd4tTLEts07NK0j7KHYKelIRLc5ulMIj4NYVXvpphGhIWiLLB+6MVseOlp23wi3jN8
WwL7GPeOQtGPJzqyxRfptf9Az6tvtVdMIeueSA9o7AwWO/jt6jKhBiHl4d1a4gpB9mmatMdxqqy0
8G/SOzgkEvtaUJY67Xo/f2kDpjn534p2LqwvTCk7lv2JjgspxsQqfGgwZJ2TNKO6Me5Oz4yqjrfm
HgZ7cGs8g6RyorvqPaxvyPJSgz9jsrcwgUBxpdjxqESLv22LVmhRrwdUJR0cMKe/t7Cv46rBzCK5
AsTtfmbtij/WSyw5V1tIF5ZjdKXg63TFNMDwnj26cm5EmW9wqDc6ityD7PQPocvhs1CXcreMiffy
1PHWDzwo2oA9XDHcXnl5pm7J2S3lNMwZAjc6NonzEaCclnIoHFN0Y/xezYrQe0QPmNIBc4GIgJ96
J85p/IvMJX//ZPVCgWGwnyIGnCwaP44whhwqWtGqk0uim4cvAJXABdgEHiO8biixIK6Vbn6a6X/C
F6a/5US/8mGtKM0sKu8MkLOJbQzOeNyUo5vH6yRwUdwVXza4UiPvXd/7OuLstYS0ul3IBc3zK6Xi
pX6CBcYZD6yEeuPHfKykTCRpLlIPuHgw/s6V092oTpgV6LcZ0ZnBMko2IwL7wX1ZM7grOI09ADCo
Ti+p7pgUu/Qgfr+vxo81gTcD86MF9srk4HiOvWvFQm+PAddUO+EuCr3KX0xbxISQ1N+Ed5DGTcOW
sNPYVNsnBSlQhLoZZGJ4Exy+fv9Q7KGXrSx1W6BM5MjPqaByYHDjkwUd4FW2+k4bIBohriHXRyO3
0nGGP5uYJvjX4g3qX8IDMTBOb1u0aPYD0qHcmMv7vFhMA/GAqtk2t5MCOWCuRAcoZ0NrDs2jZgsn
+zR4V8dcPx70r9tiEXkqQWvSjLMWduXLrSZEo3w4QUUiaWiNKsMRsgXHPXSNK1Ge6bxvdrThgPb7
LyJ/9aP/ecmmzzYsA40PxeOP1zy3qkL0M0WeTMfFFhVoeossktBTW/mwnidpw9ixmpl4fCm3GOFw
NgYcF6DPYA5JOBWug3CdqO/T/wkivBYW2ni0e8yvdXppY4qVhcwAN1mKdrNDmRoZmzK51ZpZiFFU
o35WY/ppw59T1zix8izRrO0DRPvrHEa0VLgKUT/JaxS8j+kaPZlu2T7BoMc7PXMEoHPvxU49bgZg
fsqqwlqhP/rDQ9w1iyR+C9S9UkzLxSYyvLjf8uIqAAVFlC8paLuiggr6Zrbr1hLRnytzsV13c5lH
I0xdkhid0yDNfNw//FOdV7oXwsIxONO07xIJYwEsxVy9F2EUIyaVZRVPgcdhBHmqjByUmq34tCYM
FQpUed6+BTctcVaB23oWyqnOaYMbY3ztB8Q0djESwcQoQGd5L7eaf4vEF4AfaVufCnbTcCO3p0WV
ovcD0plVu6IobuMAaXixLRvnTYuhVFjvFX/ZNqQ3Ke2siWlnKAyaEBkkdmr8EQlpKrFGdB3j4s7L
KtC/JdbeDwkiNqS8BKc88VL98Keio6FXnKr6E4T0OwbOGiXechCQambzorfe8up5OgJb1VuvH8T5
Ki7nmV12LsrOFmBOshCP89jt3+G78jRUbo5Ca9Y8cGieTfwxmVOZG44eLC2RNfwgeSRaYR+GpU6D
DSjvsNdlxyIpvHTqbBOH3vFTvG9uTyS5Bg4pWDbiU+vkdI7kdPJz4WlzmbCfeDUk8+GpN1bgGV3x
gxaGnb3iKiZ1HP0/Cqa5sAz9tSUuIFbBfBhs4Y7w2y9TVXcQvMmC3M+6l3oL8R7j+QQbmdKlTwIA
opLeEdNfO7IYnw03XW9TCnu/v4/Sj+bZ2et4VrEJ+UmqlJbXcQLHsvO89A/dooLQNNK/v7ryqD82
+enjGDBPTBE2O+1sk+/ak5qHZa+iIiOIoXEH38lvaCjPxONSPoT4W+dY8zXUZKFjyTBYp8bb6Cle
884+WL2Q5tvuS+OJA5GtOQbnoaBbBelDmrraQ3QQQXSJdOvMubHHxkPrTbYJD9v9ftPkqZT8sYZ9
+xZnN03284Y1SZQPRvgQ1G5yDyCRHxIFKnSk2+IdBjg9L8RbQDhJ9b3zcWk8ymw93UPPKeX3qzF/
VIISfQnCUqkeLEtkTf+36K7zcLDSTFT4CXtHFF8rlm/GG8SSiMg9wgEe3J++vAW2rXI1bbBXmlXW
rlCoE8pi9g8l0Akk99mzH3kslEW2UUGmx9oekbvW7PvhLdYQpc/y2Iv05Wi9IsQzsMFHWAKGVVOs
BsnFm4LHXHaxqUPwJCfxAGq578PlSDRSf0hKt4nxDaLvW41dBh5zlRGyVP8JMjcMQA7My88W70Fp
D9WKyY2GBxAuRrgOo+eTkXvlhIRQ18dmX1DOG0wilFVK11m6ZRGZRNtU2OPxyrvxNck9+5nBGpuS
xQ3mn+cteAKuRDqHvXjQ92LCrlLZJ//d8h8i46BG1cxyad/oGwviYY8MkDe1osfbSLaaaW7A1M+M
iDnvN239GoYh2jFsNoyjFFcRbHGEUe6wUZVE7SXPIZl92Qx3G8Ct6q4P/+TxnG1NxGSez3xpJsGS
Xilv4XHRI4ajTOEAiXoxb25YvMreLdubsmPt7LY6qihRQ9n1qIs+8rz3rlhX2hOObaSOk7L58/TW
tx6phF7/pN370kr0yqdIZtclafTBUp9SDgNDq7uqvqL5crTupRz75X30+n+fNHBfdaoQlTghzCfn
9bakNvTbGICwGIh2tySaW7UF9cFH8hNqS1QmBR6UIw2y1g12TDRfxW53GlYYUut4i3FYQok00d0f
SD4YbX+WzwnWBL44L7fXZ59fyUbnTwMzER6GSQL2Q30lnFq9tbRSmcQO6V3FLECBBawRFv6QDDeN
uYzbQ4zv1Xo4iTsCX2u4kBKCctSvdlM6kBH6cgnjQcYIFTq1v1XMwparfU/ejSi8JQTE+v9lPhbe
1T7uhUIYyIsKONGgrfRD2JTraiwGZiNTCGMAru87YjoAFk1J0/pcynYGpv2HSVbUaVeWpx8BONPb
w6FAkTmjWsYPvYTW56qUKNn0K8c0/oSVkr4a2EqOG4qrUn+CvMeWbUdQf8OILIanfHCNcZGnrzL5
DHMeTRr/9bYCww2CCzgeh6HOra+JeX4Q8LlO4KX8uuxOk/T8rCg2U8QspzhWD1i7CyaBzXvQv6n5
Dir0o7HFqrRJiIOdzfDg8VCa2lo2ljWm2+oRo1Y5nfhNf2ZKdMTJtvCsXXyN56Jf+BEpmTWDtqsl
M6s8u0Kll+r6OGbyQShhe8xa0qc8zWVlDotlHz3mEB9B9QnKVm03fr6mnaYqd8I7urnoXjHvO/Ne
eMq92JbvMP2R/0RZ7bepO8b3pvnIdwLUPrIGseHig89X0yhGdzmYqfBfkHJhjpon0W6U3Q4q82k/
NDtRyu1EfPZVTgrvYfSRmvej+mQxUKsVZaaiN8T2W909tiqWJdcXr5ybv0Z7Z+8kKjCyg2AbK5wp
po36W7+pO5VyncrRfx9rU9xyxBvUlVYv0pi1RMtmDTEsxCxpgIOibIkHOMUHkswz2VP9mfZH6h29
dFqsTtBJNDgUO7W5rfI1mvPwuFHQNTDvTrx29vuWbV04gP1z3WfdVlMYMj0XYvlQGEuWA95Duszm
nqlaOtHSCNdtnUw1Xbl1QlzlBgJ2mPhgsdW7gIHrwnAGt8u9HpnJ+1A+kBid4kvVPDlYWfZRcDvl
zQBBblP1I6hWbhSVefXxZWRpH0dQ5f2iLdaJQIsAvyOGdA+FWjg1wkrgzxySalo988CfZe3UsdxO
tgsUXHtEZPbRuE8mcd8aUyVbo6++VdZgF4knh+kU7B1ontgsUBrNFegmqHcL7qtAOQ/7+ijPO/bE
kcmWhkE47Pc5szZLs+ZhS7k+dTrUWyPcnbIr+iTtQsXGS0MS2oRHBTc4/SDfHhSh8JW88Lnhonmr
qs9YLyc8WInmAz4YVvwceRRDX5EeIXgYXXy2lIeywTRo7gssxvFNXsJtFGs79YzK1vsNOpsXfeZ/
hI8ixaswO/4hkp6oie4WEQmBgp2bBHcSmOqEXjAPVAJyniAZxZAwwa+7/BCVD333OJ6e9WvpN9aF
mt5A0yGTfQPuX/2a33z/splaD23QT2/F4Ggq86Vlyn5u079PsxiQH6P6/LkJHpvgpszfE2uVpOtS
3siwuG2/XzbqWraK2REbsGpjqsN8E3uIMBR1QZAnGIEC4zdRVy4GIZEzDdqVgqzYGz1FYWbqm7oE
6X4DVwJGNzyzNfoz8t1GBAAMqBrarjNyqmEDenJxEMDFljoneW5puc5h9s1JCQpIniKiyJHqHWeR
0ekUDqYY9Mc3vVTdMPqLCoX5ULRJxVsfTNJ9cWIyqYw8S0hkF77wIoa3TczJ4lqr7lLtb5ikwU4r
Djf5fBEWwjaou0Sabm4ik5DG+4g8mDIVBv10WAFuMM0xnvS1CGnXoSqDH8STdKx4lVdG5HB3fl9N
fkpF2LmYGKGAmMLY2cf+fbgDPY9zuTsqGAklV7Z5SJPbcj9BVnhCZ9qDOK4DN9z8/qmXb8S3Tz1b
w6QuquVBkacbgU+XUCSfRGoPpHwT3pw6KA8rLPk4pZpydwqXR8HL07WQ29WfHMR2thoWPGK/X5Kk
XTgKERQDDlLmJdfMr4yib09+FuZSLfg510THUQseK/OtUw6KtZGZ2/q7wlodx01AzkDVokQZeG1b
hVy5d19/RtKvejjYK4J6RKgjtGHq9OQc653h7zWxvxlJG0h3GhMqC+pUIKGjQItTEivTvaoimRNI
tOAumievon+cEoZJeKdtTPO60TuVNwZCppQu9hzK2ialeC0Zdvp9aNcT0Uim9B0cOlVgyYR5Nt6H
kJFId1X+TG6ukcjA4UUJnuPTDRBsmxcmHBxCtye34mIkMVSzO/Su6iPGCLFa9tUGDErFeC18Gw9f
M/oheyn6kZ7PcwWcgoclAjeBwJWRKysS6o55l3on/4ajCNgMaleUaaErBTMaRMIqeD0dBpNRhtud
1gXrQB+uTtFWKJ9C/8by1+ZwC2VFwQm3R+r6ADnqTlffigb5uuw0+UElueG4wIGryfindo3wp293
ALLHOw1Azl5gXrxUZYfSPnRQyVQ6TD8VxcdcKV6zZhtJXGe3/P1x+XJsnFUPaPxhzk0xNhzmzjYF
TUqqaKgSNoWV5paKW48r7OQcQ4bX4Y23CG8HYnJMTsZOVjwTt3lt7MI7UJKPZe2IyUGAUyBAjCpq
x0zf23It1/SoCod8PJNNscqwsMd0AEE+bsr6wTq6gB/hi2CZLTn23fZ06JnO8X4yMhtjR2L14hZl
/b7TnnzyS+KIZVj3Mm67uTayg08WQhc9xuh0FEJjIhSOWUhf4fcbo17YLbkxOkNx05S1H4ERRhwl
Y5SFyqEQXIbBguEZ8qNQr5AkzqH9TN9vfIeXvYdwaj20rN7OcUEJgfg6XLaKi43/PjFXRwMaC4BE
NxofUWBmYLq8ljMQU3StcSXKCONNJNm7KlyIEFeFYRcWAwagqFckU6TVZEy9qG+LQRpVRZXL5dTa
Qp67Ltq7XPECMk0klRD6bG/i56cjytcxtnAvmIzA6iGg0bCeE+1FaSwoiTuN4iDBAmjO+/xZmFvX
piZTzX7+DLJITjo/SnuG/v9eZHWKpa7CCn4QX8ExgWivSfma6YwVERyCEKW3AeowmgnaSiRZy1+c
mGnOp1AnaElAaTSKwnyhEfuMs44/5KH4/zwNHOEUVIjKFC51tr20RS2keFFT1seAY9ktzmmYK8wX
zb9ah7zKkVR4dHfiX7GayX/9vyUiuNgj1a0gq1DdNYarsS7QaBhuy/4mseZd99nNGKW4qXsceeJJ
MN9qCck1nZOhG4lBgln70x/EqPbvD/bP8fi0Z3/7Kmd7ViCBfh70aNopzb2/GpccnsDCWA5S4Bky
KhpeSJkSD3ercKUEvfrZZ6uNn5fS0Cvcxt7WKsB7RAy6SjVXnXZTPRm2aG1ROJgffWo3FNpXOwCX
3oZpsIq3iPpFOW9m0dDw40Sw1IOwaJ1Tu1ISO1uy5tnBqueo1th08Qx7Etn6zE6Is4quPOqXjq+m
YpkgpU0LYel5Da6mkiU0dZ7cmWDSMYu21IC5BpjGIrcSxCzAPU85PtTNIRA3quTVmWNixKzmVeAM
4yJBfpbfShK457tS3ITKutM+cUgR+NHqsxPDlEfhg/ya4S/yKHW0MUlzpjF3tPyfCWwYmmepf+jL
Tci4RTXedWZOvWsSUjDwv0rlU0PNE4y7SuGkM+2QpyezWgynp1BilnJfb+naD+/5O7v8qb/yil3q
kfxza6aT/7elSjiFQWdEgcL815depGlG2ToTEYbSMnBMf0GZchxc9d6M5gW6TFApgVMa5PLS98pn
MkY/2I0+SUMsC2O3uNZj/ikPml6cb7/d2Vo6aFFBb8RP7lqMo4B3QfGusxcZjS8wUHQQnBDA7NDy
FFxiX2CZBdUCq95ot2siMFh1nTxbRsHCdDLDaa25//b7m639mKCfXeD0+H+7g2Mi1ZHch7xd+CCj
44NaH4ZhG1RuIszAbPoiJLCZRCxOeaCtDcSGx6N91c25r9xEGUtZ9FK+lkz7gkUbLATkOnh41JUA
II1s79BGkZTafTaTaiKxGL/fSNkkRwh2UnErKrZFxIyPPhZw1AwJavjnqv/+wj7BRkyjVJFVRTt/
fROcedUYCNPYNFjg33S+NLvetcX+0jyI95OOLBUno/Pzl1TpK6OWfIse0yJ+NFeZawAm27Zz3ZV5
A+fXYjR/Kob43b5/3tmTX9SGrDSpL0+Oy49An4HdkWf126Tv9Of+QokXiMGQS49OQnFxdXO7+GB/
//yzB7vHZVjlR3nqTpZgAklLTd0Wog/zVbg/oxtCNrPVlhTOufwpg6qEqWNHyRMjwsBWbwaivVBa
1PgBGvUO1dG1HWvakc7rg+/Xd/ZcW37KAFjg/vQrlCHgbqTZffsn9vqJ3ucMWGy2V8WAF/qMpjqp
OHTJQll0juAwwVOVSkLHFrYDrTyJ0bIjMEwoXPTek8Gon7JAOvNG0SfR8dXF5lJN9P3zz8ZrTSVG
YWpW6sHIN00ImvF0o2gfqpXMjcFNv+IKT3N/NXlUimwpyEhKQL2fmKFgEO7ylRi7oMsU0HnU0XfC
/MRvh0213V270ot7ujZhA2TUdqhbzqo3s8zTVD2aMnES8l+4qk5oM5vE4oNLFrEN5ZhNoo2FNvvK
Uffi2eXbJxvTevhtvcs6BNF6qSHhQKFUfJB8zebYY9zRADLM/FW5YrgWTGieKV9QXsKWDPFsMewh
wqJhcveqNi/xaWUp2wiI2305t/AQHHfVowCUEhvhBje+6B4hwa1HVr/MAXlDBMUuijz5NlzXfxHI
QD1A2AYU+6Ek0u1poAM04dZKCB+sqeAJAwlEbzEDpPX7cv/TAcay8R/Ozmu5cS3Ltl+ECHjzCkcr
USLlXxhKpQTvCI+vvwNZD5Wi2MmK+9AdJ051l0CYvddea84xWQRn258GAui8tpeSQSBrmC5Mwnp4
9HJ8n2QuRLsuq5yGkD4ljTjbLyp4l3J5M/+AeXh5X36Z9mzeThdlvi0yzCsAShyFUOFXkZrWDMwr
OMVLCqRvF3r2/SpiU/R92g17K7e1gMLLET7wmKD1JzkqttYJaLNj3yzFxpdpndxxeuoJlqGMz6G1
46jemb9Lg4GXb71rjGreDABhX+1wi8NRpdcD7Ro+oPkqAN6UmEoQSK+sYulx/H1UPLGd0YEVGrLR
Nl/EbQMbL/pqWEel9K6bVTApa+7ObJG0M8fct5KXHz9NlEultFES8KWrbjEnNoQ44irweMJSQz9b
+KdgreR7WvzB878f7B/t+Pf1bs4gnjMUiLJDJHT2RZV9ECSZns4VukjKGrO/3EvkRV4vBXp+hq1o
q65YUbOX3W0DV6x+TnI43I9ZeFBwn8yq3zFCiMVJ6nOOMdBChxYzhpQK1a1GV3EqCMa8470UEyQI
7umB/NPewzVL+JfNCb0Gbmd5Gr4M8ilnnuq+W2ehq5nOcHpSmNv5ZvmCLP+YwudV39NprY+/oZMd
wXPOXjCF7KiaMqw5SOY2og0aruH7A+L+94366XpCPgH2ih6YjvsZEej3BUA49okSlKLKjRrANNkx
CBhrC/bD7FcpbagY2SLBMZ7mEELZO7MINf5NZi/9wOumaG3+a+ePjf66Zs3qTeTHZ4/tWFpan2uJ
sufhUrqK1e8qo3goZU/6lZN1rb7J9doSnvt2NRgHEHA5sgz1E8CCtlSBd6jRRsPY5EXenJUMOPVT
JaCP7MDRsCFnjl4YI5a6PXpgKYxVzzhHND70LSnOR2YWa0NfFz0STRmXMTLtwFckcRmAm7fKNzR/
/771F9ZeFcMmljyFIZzOVvn91peNVZaKyCkS+4M3Ic5X9LcTi62q38UT4nWfNEwVWiK9T2ON0mva
NHOYJZihXZzsTgVjwwPkNDneMMmvDa/qDtajudPniAVlchA2AJZq+sfjS/XK4Zj4NMhHFuO621ST
7AGdeqj2xEPt6mdSnZP2rqJjRu44iq5n8Re0spn57py2VY2Tk1chW2WwaOOSf/nvO/FHKHj+2P+6
E3+q8r92oRYHhVWp8zjcFY5rU/WhRVjdRkYpZS7a0YYMpaP+Dh+R3x+zhdKwXIk3tXw/YY7B8nHT
AA1WZoX66U4NHJ1btz8dojeN2I9HBTINMQGcUFWbt6IFW09LHd1dgrnvHccse5qFin4f6Y50IsE2
Bq4IfnUzdT5L53hXqy7utLq/t1ofrg/b8i7dT+8hq0i1jTOITjk44SekYepwJwWzQqLdlaITl78k
y9FhS1R2vrjahJhfj583TUVawjyeTeys5OwK7dgJopAe6jVLrLXLbmmg1G/TcwD7mhkI0bRweZ6g
fx7E5+PttaLlz8rwr79/tiVNlpiMmPKyQ2PZ+mPyTCSiJ35h0Gzvx3BZ0LeRcQJT7tkaGvre5sYV
25E0OpY41jSVk1PCee/Kyv/TUc+CZhkawmFqbu1He2AcJjWsBjU9iGsDKOZpzuXrn8bRI+3jKXwZ
PwNP8/J30Fu5cCAPOfGvHn5+FttcgsmEXZFQUmnnzTgU2E1PUZEe5AWCHy151JAuI42lN+4VPBd6
FTTnr9VyF+Y33/6sclbLHc0ur/NMmFXKCHIHv9DthoLFEzwtX7d+zXpAHe7En1dfhYuv4n9/8J8y
66/vtygmIT/KeOP10aHrqWyVYdOoQLabVYiZlz7ctp1x/Q0dO7wk6n4I/ZyB6Z06My3m2sodcXiq
uCg/4x4eYIWs24f6+u915oJs8Psdkr+vuG0waspgcYfmVm6xT/pH5Kty/jV6vLYKrAvcLNCQ2xcU
Uzg4cqLKNNf8FIkAeVBNR2agiCrU6ffjYA+/WF2acMf7nY47UXLj2xGYJr1fYsPyG2DbKXg6OHPH
+nlWBtCbXP3758g/D1jzz0GrZxHI/FP4VOeMzPVTpM2iS9WrhDuhdZpkO+Lc2Cn+/MZRHu5P2mzD
v2mW8VOrIZBf6xW/DrkkLcrrWvkLJfX3izpbFiyCa8opCzUMqYtIXpvTrkpW5V3tHIntbOx6Hzqh
iXQAKqYrj+tIZcB6Y+S3DL/lB0JRkYg0jqa5whyJLjHnPg03BnoFX7qGUP4/Ppj/3r/zDVgppFJu
Ao1DO5eTQZuJ/RGJBGGvxs1c4bcHCGDXZPMXxiL/8eLrhBSx9Z+XXGZUT7KSGTJ/ljWJOStbuXQ6
HPsHtXhH1O4o7W0zH7qGmihJ4loI6KH0i55zef5eULDprmr5qnETyHdGv4xcrV2d+vWxOhQyWIWi
uU3wR7CvQ/0jTBxTXPfEzFKXl0W0iyoGzFc28EtvIngByhgmx2SDnJv980boRCvhAHvikOCWJhid
CLjzbIWD6/6A5URRF4lgT0ev30IdDWE7Ba5iI5Bm1D8+Qbe7Xk3+xH9J84025zM1meU/GhBFfspH
IaTZNU8cakwUCGqlN7wQHuXdzOsWnWsNxAstWP7mfFTTVVVUoBp9X2ImVYu6tlbnhyv5OgFuI03N
COtTjXvQpGnZ3RTmyW6t9bBmTORxNHo16SrkyxoaO4kUeOvjYBWpq9gRRBdz7rHeSOoV6bGk/Cge
NJ6TjFKNKpsZ91nxUNEbSdWhYTT3Ed1Gy6FcMh/SbqU10pPGJ8OFOCnv38sVGVxX/ujZ0iCXhjBh
AOAtocgbnSxehepvKyVoq7ilBaDGy7DAhv+mItxWiFgTDSwVLAg3wvFGpoVdQqqrHtRmn8alMwyb
fDggR2R+BfDTzYNN3/zqYrIsOaAu834TPfUelElGMyNiqJxces55XgzrToK+GmFdfMkMt8no466M
apnIWFYNwPVv5uI/pAar8afiIzMeY8ErcVNHK2Kq4PPz+RlLrd52piPlX5YRO0dpK4w7k//v9uTG
geoc0XGCbaSr53FcGTP4AQKjisCbcl51xembNckmxHNr3Xt7vNFJjo0f8bT4rbCOpUXISLeoVgpN
aLjbXeYaAqplIMjZTDgAYavNQVdQnJ/CQnA6BHKUgG3+3lUkcsHmGxfIG1u/eDBAOdcoCxeE7hZ2
6pFIPUZ+0y/5TsmBGeaYPODFsbCvaGKYTyd8hv50ov+zaAkus6PjhpKYmCneTh3p6dW43p+1EmUS
u9g8zUG9a52twaSHDmomHmerJ15JdKR8pYTBSJzJQJOwC2i/c+nw7zfxQrd2rs0UPk/m9XOp+P0j
LYoyG/I8myf20TTBdt6g2OATJKKQyBPRURfUjZzI+kWQ/EZY6lWBq9qQ+ngWYBETMsQUgX4WYRVy
uayJ57i2N11YUb9f4llDWy2tCBPcSdmnxJPzhqXVvRID8gmW2HtgYKAQ+lRdwnyc6EXQ/InKpEtx
xtw2S0zWdrsibN41riEMLmyZ3y/rbN2YQnWIh3BWxnhMmUXa6p5g66gQ0NS6Bvu2rQyPeNsXV//0
T6AMnO55QYWqyv/80B6bSde3ocGbUmULAk0GyR014LvCs0hy41jdobYZhBuVJZfuOwyWtxgn6pEM
GTp1KYhdlPR98K4VT/Vw23xBjWcYMS6Pkx2JNgsvxAME1KYfq1cGlpfv2V8XflZ1Zm1aSM0UzPcM
rkFORtfv0IGAg4YjIh442s8venj1VK1d/LT++rvzHvBXVa72epFJcTQLF+KQFTIzN0O/IgQPPyCa
gPhZAdGvV5vGeMQ2k+c74RRjcQNdNNVeUW8z4a5zAQan8i0eMqXeTM3GdKfb9rg2ZkpovpkrfnLW
p+qjgGQj3qv9pjffR+mpTToKZRK+R1+oCVPtW0DuD7JfuJHg9ssSi4kTyPeVeX9tQH3hWMprYmkM
pxlw6T/ct0ctq8yon1VsqKeDfef25PTY462M1ypc8Z4GHt3Al455m6vXLu2U/FVofBQIbo7EiAUg
HF/+vd7o81fx/aj8/ZrONr5jfSwBPEE0iDkHTzKfKWkL1ohbWtuX1s48Bk4Y7Sc/Ul8LrLvjrRQ9
sodZdn2rOwXAHWF0kvLBCnswHk+9/KndpOlXEryPykdYHkqQQPHc2OAsomb7TFgJn92wG1tbOvkC
iUO4anK/ocdDFOJtFazVmMdYrIbb7oYF9nVAoA0T3Ogx1dxEJAMdl79lbd2gMGBihQWdgWt8/+97
csHAqRmqyNrLdAiOxDmiQiCwVZAFlXuymlxANEDenIHvudiqqIMFG89giqke22xlGyI6861covZB
SZxSoxCQGf5uSHPs7cScczGF/kkfaqcJDTdqdylNX21yqxkovetpiqBW1lDW9n6QwJ7HGoQ5FP5F
uWvCG8UgKvcurzAzOmO9BMFMdmeNm9+0a3pv4/qY3tCvLtj+hm13/OqLdTOsC1YN67Uv1y1GbkYU
NOKaLzXGpuESdY4v2phFBFByaT123Wp6He4itJSnNftL1foVthhGodanqUO2Mp8altH9v2/xhVbI
91s8LxB/LQByNDZtn2hQHDh0E5B4GLNDp6+Y9IRLFoQjfe3JSe4syhiKA0aRvYl7+lqj6meIHgs3
tGGYx7OrjNPh98swxX44khElz4xDS/UkvyNcG3/zyMAEneS6zx0j28TZwqT1OL+u9u1rjwaYUOOA
Tgl7SYno2VaSBaLgLsFccCOFT2Zze60PeWFq/e1KpbMOSlvqx1YBhshKfVzMX15PMiai43mjiBf1
/8exib+nwL9h/KRxa87qkOxoKfEpZ/oWK1CQPOm4jnWdt/1OEO8IbfAZReBQND1xWHflQqj8EYvW
y0CQyFOhbMX6/sQA3/KR0fH5X2mWaJeOCJwRRMKxZtXb+ZnOUGI5tiLibyz8ZKcXGS7Ayc01b1Kg
eaO6sZsD2s4M1ZFyg0O98czRZ9nHG0BqaocqdBDwNqkLi8FqdxiJU29I+uCo86pRj2ubuVb4IhbV
MV6PEv+LiR/RSQmptLjf8n3yq2p/y2ixy36mFpq3ibCpfrFXW+3Dle/kwi/F9CHpish+oUvn/bo4
lkPzpNQKZzZhN763i2EDg25RwTdJPoSrGqoLMxdOyf/9e+eNOq01us4QKaJalezSyT1hVsT82d0Y
hh+QoUq2Fk1qXCce+3MGx17Pbtr+CyOHcQRp5lfllaPZHyn/2Qb17YrOTq1qogmpHvWY0oj445fT
Y0dx+VUUX+jzApbI5oXwgC5617g59VJW7sNu0SIaAgvzkL0JnnTL0KrGZD+MgKlml8nvwWI6wxHo
2DJDn94EaakUC6naDKff+EcHzPX0xpx/P8qfbHNAJn/f2rNaq1eUvhukOD3k2/5JaDw9/gwHf2ge
KokxAAmKbbAbiwXJTEX40rZERREzMZa3UviuN4k9uUH3qz7dHYtDk762xxdayInXLVtfbWHgLLHH
Q/xYJaeHSrwl1zIfV5HxlQj3QAVZYBnD8KaSMHBanwoFEc/zKV9X0rOk+Gn2pOJ3eLumn79U5aHE
ExWYJ6aucIr6vrqOYVCERciaNXKAO8EPciXJ/s8g27rtw6eqv5eFfY3G/HRodTbavnRURorFvtfv
pnqwR821oKVEr/0E61DbyYxuhfvajU8fsXwTQmNT77HQms2BUN2MDwMzmPk0kJrG9FMHGEafp2WZ
mvaJCRCg8DU6eb+acVGULjQSZLK3rbC53k34WVPhqZ0XTayISF7PaqpOM8eoavQZURSQzgZQLnTD
0EeB+ZF74obEhzdWjiuv13wzz78TpMzgPQ0ad6BWvt9spUtCq+lkaT+gv8ZBYiwnvHzTdHfkiMYK
ro92/tuAQPBGd2Kpyl+Eclb5Yx3dJtXbSPDMHJTNzaqNLVF5JvlwovBbIgiQfM1oY8zC4Vk4+tlJ
fh/YZCCfmp0lbUQGc4+kEtT9l/VapS9lsNT52X5503xGu/L0BldHC5Zxu6Pt3EM9bVtMI1d+/IV2
GrYQjV/P3daxMZ+d/eqymfIIt9B8al62C5KWmXY/AJKce5IzuQ+t5zUS1QVrHk1FuGrqrLjlzH72
R0tLnTLL6P6zJZvvkXe8i7Jfp3g3djfluOUkju4EecaEDzwDOEEhPzNDmaL/CnkFO7+tN3q+BH0b
3pQEpUt++plqrgb1Bne4fl9cBdj8LPa/X/HZi5k0oR6Z1QC+rFmrTBay13JFYwPSQDn+InRdbG96
WuHMVT/UVdR5cPkXj1glcMOTlV2sxNKbUwiPm7y5dhL92YD7fmlna4Vk9HEj9T2Xpi8ZqzZbGpQY
Nb0W9l7NiBtew0zmFbiDbn4qryzOP/FEwFpkjmbqnMdk0uz5/vVUioS6quBZnlzyep3U1WM3WJcw
KuNFrO2iwpGPX1bw2qvED3+aIrN8Xxpd1EYWxzjJ7eHITY7sNoSQzE9QoD0IlZMyQ1QXHFhSEjSY
UsObW3J2KQzSVu6SazapC4YlUrcp2ma7OdqJ8zdSxK0U5YUo7+cet9bdmv292OxInFc4pVCtIel4
F1JGfZXfL6VVXL1l1uvwKll71DDxuL62El5oOZPkoSgS3i1JI+3t7LaKaZbrck4ApHiPITH7ioC2
RV40ekGynE4rZfTbZIXwznomohlDbmf4k7gw5a8mWavzGdG2T2SBwR1gIvOLBWb571Xz0h2TVBM9
B/4YBbjaWZlrdlotHy01OkzVnFwIoOej2gvoERL3xNkvs4/L8F35AggzvRerjMcJiBPQ/zI4RNKV
UufPKvV9CdcBXEAmlkT6jj+AyH2kEb6S5izh/ojoG1KTPczaTJwjMTGrOpJEJqU13B1s7EiT/n0v
/kgZfv75GRMpwuhCnvj9GzBHtRPj+hQdOlIGdXjiPt3pNPVjZTu7xhqSK4k/ci3rhnyYymD3WHQy
3XASAlzpob6BEYogJPpkTFCj+Kdcw1gJqKZdlMRrnFap4QYEUWKcdurWiTlNEPmcOgMtQnRqwZ5o
yHnkfUNqqvA7ZAZxjcF9oXOpS392SGj65k/zXJMndUhmUXQQlsPoc2iube05eDNd4X1azjKXwhGc
/AtdGfALwgYdlnCPnQyAYmyTOqhf0c796SSc33IOMNBN6Ddw0jrbtNXpKE5FnEUEhtsnsr3ppUCX
LVtnNnWf4CaBELKtX/QHjj3RrW7e3ELIVkY3HvYdY4qTC4QV9UL1IfrDYkBF8mjJvow0UodYSaY3
8rorr8mFZic38a9rPju6W6MsVYkeRQflUHD+JESeaYK0yOT78St6mhOVIYnjK9Y99Kqkv3emHe+M
23HHQweUzOlLS9dwULCnz2Gd1qoDPcdLRMi56Zbvsz3FcrUr+8tPmCDr+pwqNEsqYZ2ckziqE6m3
GORIEPGr9xT9phZ5prKx9Bvz+BTXz9XwoNMEGKM7UdKQlUnNXm6cwVGJNc9dLVtUPTZyixBFtFu9
N3eUuxE/NASHypU7Otr0szCcmAYy3Fs13XWJh+g+eDUmskrRx0o0hrvYoz3TwK9b9tE1tt8fM9/5
y/T3Tzzb3SNBwMxOgMEhXiW6HzYeI6RxNvpo0A3vqqW2K7cDtiQp8grciu3sDLiHx62Jz0PjjYML
n0NAawRuGxBMhQkwthN5FRRelLv67LS8qXWbsUwwPZbWEquZkfn9DJ+kCVFugvk/gzBlT+o2Pf4i
2u4ToRPuDnkzcZDEs0y76lVdgY1iGeXMonkn8U1Ll33zMEV01LzR2A/Z+qT7LAxDuibGPj8xtrJs
2H9N+6ikGKdt8aVaTU/DTZXsDBh7cbo5AoSJaUBIH2p/pxl3auxnxqLK/XbanMZ3+jV9cJc2T42J
x534y6VZL01oNbizrxsL5R9l+FxBIHpQmfBSFp590XpRBu1JGET6NEm6VgS8uLa0rfEDstK5ms+c
XALTgGROXXyg8FJiIhuWPXwhojxsBbaZEx7m4MPBCxR7WByPfBmPRQaytSQpUfGF1fGxrhw6H3rr
Q+m4Ugn9qRF+vEV//YCzz9vUBr1usF8e9LfiKbtFYWd+8pLk0WKcbIxCcbCxQOU/BvfNRn7I4xXP
B6oJMdpHPDGIWEuHD4gjt/pircGEPgMvF8iYFZZZ9pJ+ViL8M2e4NjT+efrhtsvyPNbWZzTsWS1e
iW1qpF1LLT7Sv09pknEOwNoMwoi63AVEp0w3xNySlcKm6iE9WEHw/fcGKonzvflx7/66irMvUDkJ
cToIUnQYqFclcnn3pfmuIJUtXAnm7+CdhAVTHWjMODGKvf7EUnl8SnfNZkhdvrkSHXL1HHX31Gsw
6okCBtI8lIsKFApKtj8ETOMNgh6jXRrOgzdkrFhzOhsFQtrY0ZbHgDuJf6HsK2y7LzwK8Tf/h6io
pbdx8MmDP+XLlAal+TRFO0FZBcMCQ4FuVO5oPXFgCX8xMGlBQWzjd0BPLAmQRERXoW9CkyAhORxH
5qJBSgHR2vAy8QHmcE1+Qr5tNdrWz6ZBVrH7p1PmHJEg9ltOpHiUrNMO2vwgLCyuWFhMypXy6Y8o
9cfdp5s7m501MBhntVxexk0VC2104NsoUcgI26O6UVNP0JdULgVZXtoLNLuu2zB/YUbXmyB5iDsg
wHq2ggcquAWHaPsx9vRtiRykvAFnqaXEkH0gUxPkt8jcBfluaH0NO+U8Gktym033+CwypEMXRFmh
8l+14rTUG3zn/r9fMOXSWw5oSGWjoiVIe+F7hSZ1XaarcU/9MkAiJBq2Xqt4AElXRzxg2dHT9GK8
FPtuV7+lOxTDueX3Cb92EyULutmK6Yfod+Kdfmc+iL/jZC28s4bgpNe8kTgW+NeAQo3nIcUrDCbr
2mDl0nEAKp5K9hxIGwTKZ0+oO8pp25ya6GAcauaaIS8XRQ91LeTD22SdPI7svrZZsYUyVXbk1DcM
t8Xk8GJuGy9cljy2DUUNmWwbOEnXbu/cQz97gb5d3tlg+5TJedEXZP9kwtbMFul4x+5VLBNahQuL
Fg7BAOmncBgeiCFnZDvULNSGdg/QJoGxMmkiDHj4lcJawuWFs/NBIv1mc22MKM1byL8u8+wt0HDc
t5ZEksw8CpAIC9jMVA54xl4Wee1v8eqmdum5zURTlleEVPqP03E0Eq8jdVW7nxHkC5KvwQGOt5g8
rNQnPDliPlkvsHOgYSZ900QYZ7hHGFPFpuaAgHG7eUw4zfWrQJpbqxhsjvWVsvSCdA03/3+v8Twl
LIlmHQdy7f3pwyJa1c+3Uu0J+BYRHmaOPDlYy7KTk/9WH83WRb8eMbygLEN3NdktOut4Gdzor4YT
ZEBuCrdcmJPf7/LCKUog7P0zOHOJFAoImrkdvc6z6Gf1ynng0qMFHgk3Fj6XqvxQCGeDoUxKUra0
+8OHZnXaBWvcu79R6q7LdQBH5sr599KK8u0Pnr3y43RMjeIYtHvNjm6h0+3Ll6Nms1zqb+kCuZf8
JOwmNy9t4kWWM20l3k8hu4LDxI6wA8kWd+3HDBWGCf57WnSzGeNmZJiyZ663uZYgblz4Qr9d7tmr
L3F7gjYCQ0enOHjXiak9sITjYLQ+1PXwImxPN/nbrN4jHYcR9gpbzQM9xyZ3UNPWHD0Llyio04zc
xRNT2QOGGlx28/fDPNYRXRnC43Ar+xFgzcKmV1JA73isX3vLxptUINOCg9qQ4+DUlm3tKww0XuUO
nuk3j/KyJi71QZtNtGWCqv6agPwCoI933MSOIM1Y4R9zr7Cf2iSoeMfLF2snRDCO7Fjz+uC+C712
D1nER1XbLsGIe5XTLRO2OcdaoMpcq7JdESJPxqWdfcjP7S/e5pgiEzYjeSL/3qYudGO/X+ZZCdmo
WVKcSi6zcVvTyfaIV13UGYvGK9/TvWz/D7r2C7qp73/zbGupOdpreZ3xZsQcKBJPR9cht49CdzhG
K/jgxOjZXX9I+42W+PKwS7RN1k62PN5U5SImDVSwpdZTYOog0AF2wn8LARGTZxxZrvwMconp18Ky
XBbana66sL67rNmI1WM/7wT2aRls88LtfrEjoAbM6LQ5YrvQkO+N7BEzlY0w66DzkmAtM01EllTb
+mt0D8fVmc9DFBPEoPUPFu2unOF+4fQnTzjxtxwlWY31Shw2uuTWFfjnTSfeF+ai7zfycV2OXiqt
5cHHChcOMRuWX0ibhBY05iKm/ZatjB4+/z5wS8u1Kr8+rvFJYpJkuK3h/volibZ8RwaHU5BF4jLw
7CNoJQSNLirTn8aXitEFMSXTq5RtlXY5tZB3sGBycIb6hMD3Sh139fU5W5MCMwj7OOX1wbh5tAnh
S4hpoksd3MgPEawg2a0A9V8l92pzf+tsX/32dZ0tLlOalWolsvgSrzCoXvgwAvCuPaWeg4UJe6jE
JeReMVtrpp28VW/BW9j5dLwyZXNMPOvoJp9/Cm9TfjZqFgq7odvxIbJOgOPjH3F9Q3OYRfcFYbMY
8Y92HXkVzXcIulj/Zr91DAqpwYQRUIU+ROaVCudSA+zbTzw7oKhBnkWWPi8gCjaDUnUsELOjQx9W
rP1wTqRyRXCevIgYH7FAS2DjbMJ7KBCFdK2Bfp4+k8CNkGfKfjBdadL8sfj/6wmctYvrOBEUqzNN
BmeK31nLWvT0wGkHRzg6euy1EmSlORhM/miosAI/au3Tp/gHwHs/Vgsm8P9eyeT5kf/fF4RIhP/8
L5lKOg1jyCyPVQWzmfCisN52Dm7xLOKhuc2ufjzOTeL+jrQfGprpE5ESq3zwxsiTl/N4vl5fF49f
8DGw1lky5wBMRJwEzhq1UhdF6jSXY5bEFuUYBwDsY8gDpdahjaNonpI5AxVZa0cemlsVzP47RHQd
n09N38OWACfDn9tgMTqgPtZML4Vu9Hi1Up0X3R+3768LnZslf90+NZb1JkzS9g/SoVojMxa9eTNA
X/gyg8a1Hs91sfn3Q7vUx/52e+b6+a+/St56lsgGtweDLXkfPrF3xuzNA2CrWAvwOyVgdBCgnNmg
WmM4weKTLFji+ZyZdjbP5SscVFfZQyRSJA9xWkHfDghe6ifc18E1gwWnk/5BBISaryrozBU2iQEb
LtRjVyHYaAnItfyk9RbHnnyN43ppaMEPnLHNzNR/9jLH7GSEEn2m/fHmP16a5hDQPNhx6v5Mawe5
PPMUKIjPx6W1gNsa+QFJuaLdk3d/relx+Wzw18WcLSljYiQ5KOh2P5IKbWI0Dh2yCobfzNX5MO7N
RQwtnq5W7AfrZFx/DLobPR5fjUcsYNiv84Ujn9ZdiHV28e/34NJ89tttOltNemvqwYmznveOvE7v
tG3eOafSLjrX7D1eAL6M/tWslvmzQVYHjRbQNKpXZA4wvUP20K/YkqG54JsilC6mqWKDWZjihUY1
LNnRs3wtOuJPh+L8e0HlQ/6ayASPVvX3N1cs6rCbspzCyVofB48JjBFv69GLQSiNLv2/EObtrGBC
guhCqBnhqW0nmF2NDb6NTDb4ZBQnQLexjxtQnCXfiu4TYWHsW37AbBXX9E1swINxFdM9DV6aYDl4
N1849NQPMbNVqLv/fgwX1lADHpWIFUyU0dKdd0SLckqDoKcjqi5OIdPVtoUAtQZfFBVeJr9O1qIz
l0JMlciYI/QrOkuNrQAqXJ/Ml15Yn5SbTnsV4UbVi/LxWrGq/jxScHmqwt2GoobO6qxwFIdksHoh
CA/qYsRUEN7Pzut10IOLhX2Jxtj8aol8q+4U/pFJ0eQLmZ/fBWD8ozWJKZHsG/Wt+kAFxtAIFEXv
C4voQ4AkE0G+5vAx3sw7AhEM5h2m2+vF74UX/ftPOCuY+mNbBe1gBAdlpy9Gr1uRogEXn5xyiA/8
qGATfzSiK1n+zD6G3cz57DA+6Q627WcLOZnoJx/Z73hzSj0YTTYBEpQnpU7exDUD6gWB2fdrPSuy
xmM21WF/DA6dby4mmct5nB7ERz219fdcpNBwCXb3kcAiOKGyVutFrt2H8vL6pVy+bYQY6CK88J/i
z3JsZbWcxPBwehkCr2ntcT29sJ+W9TJWnxh40OfOhcdoc9pNvwrxRe+pk5U3417jUKNu1WRLnF9Y
28HrhMoHNeDgliX0gdSex+vC9ioe+wJKiJv33ys+F4Fqemn0uWwFTHiARgz4eV4t8KdAdxkQKvYR
iVHnETpR+QzXlHRxWlyb6F84gs6XwHSYAyg8auNsuS8nxSwEJZ6HTCOh9y+YPjJs1elHhcSA0yft
lG0N9P+t2+WvCY4gu7/Jwemli/QQkPN8OwcLaZw7M/MmwO3A6adyudr/4fn+rOe/X+rZ+q+mxpGb
mYYHRjG6XXaL4paE35ccdGW1tcrVIPqq5aD4zQDwJJhW+ldyGklI+2OzZD7sB9kDH4JR/KqJ2+ZJ
CyafxLVbesH6axiYAajpZBQI8vlTlUptKAXJCg+YLkebsNQY9LXE+u6GrPix2+XbbEMnY5vcsjaR
64QdpFyNNCzKNUE4YexHDCRjD4URGX9f4REqCqgESHfWaKOgPplu+7s9yM/90dU+DeTshAkQYQ8C
e31a9MurZZ/4s0NpkDoJxotOryn/WFOVUVHGsTBxbokLmcMPQjSZsVC/wewhYHKDkBflXtS/p8Hi
VD0Uwp2ebybJpXGXTrfaacUsnAApJop54xXt9ih4jNF4w/LGqbDL3Fv79HlaTNOSc1WKQ0W3ozsO
2mF5131lRHNi6m0XR8pd6MXTLWNyEWgKp2eUcV6Lkc9w+9QJIOTijxZOPtDMwEOeX1obmaMNaESR
9IlZVu1yTJcPnLH5ly1HUCKGOlZ1W42eggp1fL2JhM8huQ+flXtCEp10DZzDrIj1KbehfqcYXp8v
0Q+wcWfDNtLXcbGdIo4xn1O8GYjLYRhDDtI1LccFqwlPgJQ1UPrQEH8Ib8op1ruq0lBXrkHgL8gg
QjOebCLmwb2j3M7mEvhatxGBLSy0jJo8i/EHsUA2EJwBejkDmyt1wM/DwLdLOn/NxzDKytTSBeoA
OnDyl/kWvJ+2KoTfJ2XDC6HaWBjj5z/HqQJh7lr3+8pTj27NcQGT9bWd//I9smhdM5GQ5ojB79VW
ErZCXwRcUI3wH7MhpyZbg31cLVTMKACQPwHj4oNN3+rNuBQe8JqMz5JgH435JkEwfPj3Hfozvvle
/nGH/rqgs75Z1k2nWU8q7DsoOwiXgwXxoV31kJa7432zsjY95AFwoo8iQ/m5Z7PtVD/R6B/5w17/
oM/n9EuUhb9ON+MqQAJ8my5H9w5rByJNpCCP06JcIiayFW+o7OnmtEiw45G2y4D015Iwz343gBZc
0xW/+/dPu7RtGOgvYa3NFrkfk6u+IkDmKFXhQVwkBhhdG2pZazMYZBDAGfnppv3K3tvZ1eAL+q7F
b6nuOH416/CJVmyaLKt6FTUrEkYh0dXSjKQ70cH0UFlgDLvSFb/QgTK+Xe3ZJtcoRhB34iSgQ3bN
xQzeSiPc0p65DR5mHWKbOP+LtEaaC7XzF+Dvu3S2Y9XTNJplC+hpnuycgo2xnAVJ6ca6KbbJnfZk
fPJwFtdgDZf+LNJwQHgabtefuJasVYZRqLVp34bOECzQfjGnFtBZPhg+fgN5KUXPkEX/o8wJrxzT
Lpg5QLbigsc+CRSLqJzvn2FXG42Y9sdmr4oPcVrYxckXU/eleencI0x+Nrx59iDf8U+zKItJNrir
mnQtYOb6msC7gexazMjG+v9xdma7bWNbtP0iAeybV3bqLNuS2/iFiJOYfd/z6++gC7gnlowI9wIH
dQqoqoiiyL3XXmvOMafktkAvNbEpmONzXGx7KyWRKN50tPBKAqtWTPIQ4aZunt4LgIsMV02cIcEH
tQt3nb7TzMcVub7mj7l/vBrl8c3p7usXPeuGiEM8iFqkzyd9obd5A3ifyo4CrPjAhGuCGiuRIQOs
shtB35vmpuTIbLFi4x0LEba0D7jzjOYpQc/g+5sK1jAnUkaiRDQxtfDV7WjeCBOlKED+CDbUCfz7
puv2U3ADroEYR3WdQu6/sq6r3zy0FC/LHsNkgjr67AClauEQYLKaFzuwiD8d+u18l01PodZyBNnK
PY0XHHxIL9LRsDX9pSmYTkRLLEWC5a2q3pjBhflm6InSvAkJlwj4VxVhixfammoddvKbYZkzHTUZ
ViNU9U7G7HE35a+i8pDJTwo4FKb3mxpMXHuXSZsxAkjoBcXtFN5Fwmzr82s50rhfsArvLdkw7/9e
3b59gf6+BWcHsHgVtlNpmDMDj8FdSY7EZN0atxEQ0zhlxuANEup54ELXgc/ftHQX4vH/bv/ZgapL
4ynWAj67diJhq5S38H6l2iOpcZN7NL2sxN8hFUQDskLFFVsYI4hMAHUkuaVNRbgCtbLur9kRkCNc
rmUcD5Y60CBKglLw62s90BhadTnH/sh3O3f1y5hd0eoJHww8ki/D3kLneN97gq166Z16M96N3uq1
YLp2aFxBhmnjpERPNj8MvbcbEjRJxOSQWOSS3cn7WX1qSByN67siQJSqHCfKYbWkdmv3q3xrgK7A
ML2ukpta2EjJbbTG70O3jogz4tcB3IaukSJR3MuKF+DlzOK3WPUUPGJ+Bx3dIce1p5bODj1TzsbY
S+Gxbh4n4Y6JkFk54ItQtEGPwmWQbmX20WlXLHL5/mNi/UDp5ZaBFzxmTyskkPQSaXMAPW5uTcEd
+Wch/B5HSd7ox9W3erYTgnUi3IsYx++M7IBn/4SdP6+YV2YAqcwH9vLkN/mSwFc1gupMq9Np7QJ/
k5nGy5sJPWjvSvCK/VN8COfXCMeort1EBpmVxY1EDnl3F8hPMqyPVcYy2Lwl/mML4Z+/C/G9rSCT
JYlXkSo22lD328qCBb3CnE33nerrfqEdyPc+FHHk/9faXkBIvntWDGi8PMmQ/s5V2LGcQ+tNQ+Hz
/WnvEzbA6okwC7fBZMisTOo3AeRujYQ5npv4T8fiXAGLkt61xE27fTP9EEpOwflR9Nf91pDWULND
+NLETxDesg5zWyLglLQD/VbqfpExZeUStnOxKO0llIzGH05Ox8hG1IpbHUhU8CxGpxJ3uXAr+7uk
u2E4grQVBd/ieyTEsXDoVuGp4UfCwItECtS5ZJloB6xVfMdBS7CBVxh4NEeX0Fx1fpsGdKV0DMTs
pa/vs/wtZZa8QtGoR68cVX8KM1HUgisbzFcQoyel1U3PuYYy/WdUmpYYrnbdcK8Yx1l+KcDEVNkh
MY9TAq/rqvtzeTnPCpElRg0vAcBD9aJcU5rRWEldu0hMGiydrGj40SRhg6TCwO9QEi5gL91tW72r
t7nTYXI+peON0oMOgMep6JumfhS0JYDWksXOIqfy+sH5uwLeJP8A3js6S07OZzuPUTd1Vk7FcpUE
6knDT0FajzdhuK7ZJtzqhC5gWMceHvW3fnaj1oVGAcAv3RXdK1ZQApyu3bhvJPzcNrhqkIUFIpnN
8zOF0I2EtHPjSD0huddfl6zBNJhB7sE9kk/8YE4Kx6RkmsVx9ppf9BtBOZ+/tBHItNCg/JzdEq2S
WjU3/P92IsWeDs1teF8K97wJze38KHZ7OjIiXCdwV7+SENwwxAUrfwkKsl5dg2VzmRjE1NzQmzoK
B46NNQvPtRv1XR+Q52tJhaCLtATTfd0egExlnZZ8XihNj9C3htmmdut9Lxk25sz00Y4GuyLxfdsf
+ycF2Wjs5CPGdo8UlUa46s/8RiG+PPEmdkiUdUiJzn46gLupkWulQNlkz80G0vAis0U9xGHllSAk
nfD4fq1Vf/zg6KtAo+dbKEiC5iy7G5uYJ0MiLtwpd6WVq+Rr04RWgX2cFSF2KE0+OigPbtLtRmmX
Y+3U4iesMcyTDSsMjhqC6DAj/+nNMLfXdcnflgk41QRBhPwHf+Ksyk7rboU4PODBZE6IdZQMoDlE
pWA1dgrJefgBRIM4GEKZ2XhrCwf+wksuvFjqnGZGwsl4xJn9Z3o49r+rJ3mpe88XG0OVsbxIFJGk
hHx9FMJJ7MOS89apLh4DACoxW6Ml7dpHonXCzRTvm2CrDNt4vOc+lrSNYBo5ReYpuH3JmBR2MlIK
bdPWXpnsVFK7nMVBEKPOoV0EROTfl/uN0oTn5K/LPTscmko4hpKPStCk429uB8bQ4mbJCLE8CIai
bUgMwCwZXFUnu/WRcseebAWwBaNDTin7qWPOXwPz+P9paHy5srOSa4yisdJaYWY9lPGjbRuU5ISz
ivug/JmtPhT/z1S9QbqyFnCATMCJo2lvAjLRYCO3d716G5nYuE9mdlrh2r9y276Zs5go27DFiovC
zTh7ACNS3JJe57Y1rvrKizERoDdbxPDiwckX1buj6h5ult7VcVUQ2b1rCGM8XkPcfdNDpwGB54vj
Lq/DxXGlMtAJhg1n+4WCFlKdNbcy/x+zqSOXWaDq45uwgRZzNWLi+4+W2Bzgj4FFPS+J07LK48rv
2CpvYJokjaVL1nTwxyPhQmvtLjzFHN5OeeoSclH/SQ/Xvvs3jy7f/X8X8Dk5/2syLipjnRgo1LHJ
UmsT5YDJMvaonHTdymzdHnfTHWsvKRfpHkcIO5Xxov4Zn5LVMgPtCmd+iNd0PrJrLv9Pf+XXNYAr
M3QMOhD6LhdfITLisWc/WJQfoUOhP8tOKTu9vw5O6p34SpsQNwosOOYdaeMgChrwjyGgeRO5sD/N
UcndCrVIsi6OScTjzPJqlXuIpnrvNOYu9vca8X39tnwBb4ZK0eczhHJbxV7+RMTX1ryLfkYfODUZ
5ac2XSkCYlQ6Pug78N4/k929pbDp3fSEYeUVdRfa+lPtBo+KN74FSO+AI8c2gW+ceoe7JeZ5y0j+
T6tYIfS6Aj75Lj0uIPYrr9VlV/XrjTvrGfbqEM5lTeE/2MlPJWGvAuWUr4V4iyaQ6SWcDoGYs5zf
N9+TYz+Anavu5+ggqQv+Tf5YlGfX16JvRBhfr+usENGTdvbzamWehN5BNcwUkqBFRFzJIXzPDqQZ
yOMze7zYe6LPtNoyyFc8pM/JYw1T+XV1aG5Ilj5knRP80SInEB0c1DUzLavrF91AnK8/s+U9pnZk
CedHpJc9HgP9OYAjWe9Df1NKL/++19843/hOpowO2lREiY7Z140qSZaXJ/bNkypaWKmc0C52McpR
N/5Nf/ZGsYf1fwlydJFrAhJIFmjXy0GAdnJjxbUnvUqhQ5oNc2LBCdFL3Cu0ZSnCAlvKtkG+Ga9Z
Br6RVH255vOu+1CFiUS+uP8phgkYd9E+faueMlu5B4dCp6xPl8GlBF7WXRS/UE07Rh3vV3f55UG8
eMP/d/PEs/W/HKs4nwfNPA149IUf4r1xYADsKE/RTj0VTz2r0W/IBA/NSd3799pjWwMAc+RsW9a4
0EFXr6N72VZWdoMug7HV+3zNg/4N9Xy5VzQhNRObKN2Lr7/vOPhGLDaBf6rEo1xv+/rQCW8GGU3E
kLyBo2BO+K6ge8NuQ0JKa3fTTo28JLArXm7DmsQ9YJEuIvQT2J15YIHaGZvOqV41FAGt06s8n16V
027chpVd/5R6S8VlV67n0UkYy9uCla5HXoQW9byn/kCXlY/b2XAjwxrRrKdH3wD7u670HYtw0diy
fNvp10c13/S/v96IsxKnWwlqNUyxfxJ0O/qJ/tspnkCNS7/5Csiil0YwqWzJNT7B94vGXz/A2Qs2
9llOORz5JxQuIwJaNNo/WzwO5jZFCNpDkreHgVBSIih3NUh9wuMRayAxqjEgWjiQd/kj9azDpL6T
maTaEdBBHFAP6pr//haSlPKqeCRzvoPzGdRDI2+k0CM2qeFEm+yzAfSz07ygBf73yvGNrv/LDTXO
dITJVEdBr67Y+bf0DMLf+iZ8YLRwp2cOS8XavAry+YbsZ0hobjBEUNBQVJ+tv9Sv9Sx1mX8yDtiJ
Yzr58/uMipIAZGfR+o63qmavtteq42+K+a+fe9YKnfqh7KWQ/ahCZS+sg8xR3rTb8ElzB0491icO
foE7NJCMeOfj534nbtq9zzalPw3QEXbqWvHo0Nv5nxC82rWMustW09frO3vHpU7NpTqj0EjAf4PO
9G+WhJSIhQdeB7O0AAll4GLtFdeLTfC6elO5PO5wBYQWa4IKeeAC6aRPimDUk2Ge6tHDXGdnz4vJ
H6fBAcBW+eC3KA97nRm5LXWPWbAjO3o0vMZ8JgBbtyf4A8MD0dLzTwoTf2ULL7EN2ni1r/8gB/AU
+G1EkWdbSd4KVHDXFslvyG30F3DXUcMyNZU+h5h/15BNUft9wzo+PywBboobHBM32ANz2PSbskTk
HxKHBgJDejG35uO/XyTjsqu86AmWFA4aLJwWz36+rteqeYYJcjLTH0XGZLAFZkcwrFMbd7X8ixNk
WD7KxD0nXutvgvy3lDJVWNc39AwIex2Vg/lTIEay88LwLv4QBI/Mcfz0qvAUtuQ+blR5y3i/idZs
O7X/MvxgkYGNq2lu6i/S/gZQS33CrqlJNG9toz/WpWg3pFOi/Nct/jTtUT5Od3VmJduZCOgCfVCa
owyy/dKZU1dSN7Ful2SoMA4gidZ3JigTBDLOlroi6Qf19XtMtBwmAOXQ/rhy/y5PYdw/SYYRpIA7
Mc/bLpU+L7tcZZ4UYHbGbSesMxqYr3ngAntM/PsM0+niIeAEsMwRoPNN8a4wb1UiSTTkh9bs8Uvf
qJtgQ5M1s+rXZUJ3g732XVGcdHaMFV5sF2UFTBFiZu5yGA/BSRR3c7yTNDIGLPOprr2o2Qk84Fsd
rVdm9buJ1CB1b4xk1O/RbXSThwuw53CW24n8EL7r/n16iveUABCI4xfqbw76OyJDkmIji17DZvAS
3AXXBODidy+rLNHJ42GTOS+eLaNNObVj2w7mqfX+A1ehDgUvxyxhcSNi8vz37/P59pxVSfw+//u8
s+VzbCKdlMbePIXTPdlgne6xBbev5Vb3pGeE58hgckz1zgKkeSoaS9lJawohyLDdjla0hFNiq7jj
piFwmf/1boxSAalMiVyLPTVbq7OFvzVgZXWHXyJhXshMATCSZQ8pT7TDTQpsHhIzxtaf42HuHBU8
ULUWyvW/v+m3G9Tf3/TsTc4nsdZX4WiepmPwMzo1t6irE0cgqtRe9qeeoBAQ1zbJlf/+4G/U07wC
sGj4K0aqi3mzNqWiNrSdeRo/ZbR0jv2duklrxpRLZxS8aegtSZTapmbAYpvP+ogyZmHX0wKzsQr1
V+PopG+K46X3hU6WYBCUKGc3oxOMqSmgSZ06nUnF89zsmu6nuYI2kX2I5aM43yOjwkjOyU7y3VC2
EU8wPC4JeGXq0LcIIibk/Zb4Q0vIgETuVsBE/MFQ7dfskfycWNmmrA/VJ7M1f2+CTd/ukz/pe/UL
x/hErMEKVYWdFRsYoUybcPDBH9gyPZertbbtvPrD/FmzYD21Aj3RJzV145jx7Q5orPlm3H0ay4TX
NHNXq5sJAJm52M2wz/kUtYt4GXCUcTuryKucBrNJvYVVPYiWHN4N4r7Wj2W+8XuUDnXmSrKb1/s0
uhvkW4NK+JF8YpVNusKoCYmV8GyrudNLr+JKnVF+mTpPY6uerIwgJfxs0I1822wf8de8hsXTlafn
ctpt0DxFMgSkHq7ReZe4KgxpUhWai/ENkFyc5otPM6ezuxFLBycVCmein9i+X6GotTuMsIv/tZzX
Yre4xfPenX9H79JVtM13C9Xf13XeB8D7Kul9aJ5We/wHxX44Io/Ytr/N90QFdngTPHG7CzCY5CoL
lj6uzcEm2kDYrH7/+w59M4L4eofOlsw2r+eVP0dL+/UZ4x3H/01Q2sYzk7kbjvE7wIalxw87DetO
fx6JDkvklxI1D3sn++YH7HLPgBmTYl8jtnY+Vd0fuisqUjXlPht+/ftyPwvh8xUX+TcuGlXTpIu+
ZCakpRqPK+NUELJn3PXRjay5ZpfbdXbXh/eQCox6X5kOxSKgG8Qpsye4KQEmPLgtgVO/q9HL5Jeu
8GSspPF9ytSy23bgFMhEXG2G+Jn6wB/WAABFzaGwpNPvB+siXCsha3Fu1X96UKPXBvD6cpvPvhex
EkxWwBiT4XX+oKadLzbFoBsnnd6Pyoh0E6ivarUJV9upALv/rAoovTn34380fY9mNisLm7mfr7XZ
7QUvrRYFiqmuQ8kV7rOb+aMUYWS5rQC3C/KEK+hrIE8KltKkPKSozCj+JpLLvN539eY+Ckj07TOq
pJfYPM7KpsUgDqh+te/LHeZrI1wEPVOK+2wZGOYCyRIf0PpkHKqxG1VulR5CyZvUtVFssGFTUur9
o05WmuGJ4CU0ZuDXyLLfLcRf7trZa1TN6Zz1HQ40AwwZ6u5XFCorEu8J1Cp3THxLOha/V0/jPNpd
vVm6xcaG1zr8A8zN73918Y7W4XR1Qv7NqiODN2HNUWVym86nN4NW+SspkYyT/9TiSmiIG7bavbYV
mJEvRiph44OZudZcVL9ZVGQeHnhJNI0Z25+dx8VAGtq2FI2TeFeJ6y7jvDbfY/z8DKGY5U2BHicr
f87DhxYAPdiJ8rZanUb4kNiQeiv+4KdtiX2YlkR3faenuyq+WT0lW/9XL61T0yZNKYsWjsaAS2tn
gvg2H5mcrTZ+5wWAtAELIKsw6cw7SuE2S1SxM19ZsLRvauK/v+U5OUBSlaARR9k4adNB7R9W2pbc
jyrZhPfLsSZ+TKxhX+7izEp3q63hLsHVskcHaDFcUUBRgy5pbnHhZIOVZ26ESUgHcrZYb31jDfKK
Y0NX0miDbK7T41MPq4JoPPqdbGv8S9PrUk32CQIWCJDs4nXnCBjK+WGJxeYWXHNGGRePE1sYWGdw
V0TF81SdlRujVkymOKO3kNb6XdF4hXBXBcdQuC2nh2a+E1YvyABlhpWrW7SnRfWbFMOHbIbvYPFS
oDvxd0G5jlxODYVjRPembzfafR15Qr+hkUuhQFtU9Z0yfQwSKFPoqW0V0iXzzRd9z8LSlpsAttZK
dxSB8yzB2ivAoFYhOv5D8BsvRVvf51j8A4cXzSRvqL4ldXJV2L12W4cPIyqgBqtebTLSh4f+2pGO
VDqRgvXbmhBZT0BukdbdVIBCwieELBJ73hJHdE28fznTkRRpaQULwDGoBj7tcX8dhzUzlIVeGmqg
gTcEueeTF1U2+GESxNfFOlFupxbJSn3X8CTRSfTa0Q48c+qvDFEv5Vaf1wFrEUGEtGi+v/Yuwyme
lKSL6pNZu6W+LbLWSXNeQeVDTVfMRbZi84g+xgTiGe7GFQGGO7VcK/pan9A67yT0HPIDAuzhlxG4
dNd/5OluqjclXCJpo/r7UYvsfIWv3PWHfq3QbgvIfOHXv6EVeisvrctjiPMd/ZvhzsOmHTFLT3ZB
theKbnE8oDML8uPc3RGrOvsfIvP1sjghPS6kpzn7KYsP/97YpYvX+vOOoEAj1R0pxGe3969fBteu
oQxTVzMZiW7Tzk5Uz2zcydWKNf3M5DYjQuB3D3sLlLte3WSVA601R7jh/ftCLrlEy4WQoQkIWIXr
cX6GFLI+r5SBRwSxjPwM+Wn+ZeT7gsUQD89/FuxqCTdlaKWnR9PwfN3FhVIXu6bw9Godm15tPjIj
EU/qIceU+Nzu8unk/248cy3cMKOn3eF0zEZS9OHUTJG2Xkn7kNaxDlLsT31Y3ZsjAidLdf791aSL
dgxfjbk92VqsI4pyPtQdCrEw4lyoT4nvLn00Faz17Ibh7QRW2lOTR5U+RrTuHMPYRqvdSKCQ5yvb
xPfq9F7ZM/qInv99SZdaTLI1lnQN4qNMIJrnWrIZm1+o+Wq1NCAJ05bmDUKN0dFoudi4fEX82q5E
5pzmRYC5riqALoUtZ5+/rL1/PXZCYUqa3/L5WfzSgbU8igJJ72rpZgahSPN7Ba5xWfR0Nm6jf6Uv
VM7kWTy2q40SH+YFE3YCyHrlriyv/5dq8OyqzpaHeBoKZSyU6pSI6zljbaqGTS7fBdNuMcK6AFTW
rT2p2xpMG2yfyJtj99+XcNnc5wGhwob9pKu8jeeu9SESIrNPpRoC4+TqCOHS7sXsb8FU1fJG716n
+rb13zFZJrcpQk7/qCkPqr4ThJVboHjrH1MGrJnyO8CRm/UukRkguLhoJgCgvGh94mQoCNBle8rj
d8FHEnxXKwSjoweVnoLmwSQ2mPkwBYlaPTHYjQiyk6p1W1x54S/HJxJSRr4sFG6I1IBvvz4CoyH6
ZDxzsxmmhffdOlvPJwkLOcrbyQE/p9mmE7z/+/Z+9yqCdgBqqvD0Xwa1i/Wg17Vf10zQVbz99UGy
mfAbi25nO1sM8NsDWcISGtge9eBb5Cm6RQ5m4rQJ84fVlXtweaxa7sH/Lkc/m3jomR7ooq9pp2GH
cGpoPKWyU6z3W+0oRVsjtDNWC7yLoHJySyGsIXWA35codGm6FIt9FSslDyqwAGKQJG+AwOCu1spe
6F6YmzEuq3J+Yrt8mx56YoqII4BRexI4Yq+vWRS+2eSxCAkGbbnP3NTz9syYzWEaighrUihp27xx
Vo0toCoONripCKBf/Mpwg9ZkHM4VgStO8XLVaH/ZeKcQRbwBHRgVDZT3s1dYMic/wtCItC9gXItB
JLRFWqwBLwzLqJe3+254DNaIZ8garm8gwEojkMjSvaYzEi8Xk+VKUO5h2/hG8d92QacZSSKAdfB3
2khyM75da2ZIibBws6Arq3tiMmF3Vqi2367VXN886nw+vUMmtUxQLoxbClFf8pBmi1yYGE8t2orQ
to8oLvGNhPeMK1u74OA47khTogZnLyWkKI/s6BF85Y6o6Wuu5v9UQ1/WV6jhEqoiLoZyA7jw11d+
FctRr/vVdOxXXpStC3EHj89g4h/UDLYQL457g24xurWUeKAN0/Z8W0ZboT9q/ZFgDVRsHVb/8oc+
PJGD2jSuHizHA0F2BIQOLgGA1S+a5XRFUQ7129bKn6c7CufBy5g35LAsgGvAbf5NsCUUqvvosfyg
394VTwHni/oO/b8yWCouEOSIoT0hF4ldWSeW/LZmzCU9QBcGLjQNuzA9KCTuODXdu2jNuZ7HvKWJ
IBPgJ4b0++S7FFK38KRnItOB2zk5lIaHlpnhsNLcaTLUyvx2AoVDEhar75OG3xCmPXYe/3cWr6t2
ne8XfCJkRidmoNw9hEBcDU9p78ELadP7hMGn7zeaWDsdEUSVLiObZDXglvqNZClcTKhH6yG29QGb
JjUOfVn44Y4GXFiqh41EZwsc41R4SXpo05Me3g/KoVZCTylfIv0RMgR/Gu5PAPdXSqLLvvbnk2As
EFL6uBeLfz2JZhK23XRceoP1RvQPE+GBSCvbTW3c0oEvOFoxwiMdPlr/ew+43HjOPvusezFoWSB0
CPqPo3FHWrkAsmQrZ8fYq0MPQ7AW/owLN0YfKYEZuvLZS11z+Qb873ufvwHRavDNis9uXJSvfb0V
PQk/uN0qW1QnITPKnfwzTZmoykznrSufvnQiLj6d5UDD9cp08lx3jZqrSnq/nuh6ztC03O6NHSSB
VMgwtSRCkXhKlzxng3H7imOLl+Y317a8y97Rcvf/uoazux9riVnPervcgUL60YxvMWkjIGSana/u
UQHhCJmP2XiQfacXFpexkQBHp/UdovQH1bzE6STtQ/zn2oJ9WZNyZUh/l7rL+Mwk+bo6KayYrZIk
y5UpDIKwTMA4W6P+lrd6762UzWh6Bm3aHsHVoSKr5LDKdkG3l7A2+MOzL/5M6isy2svJ2tk1ndXJ
6hDroZJzTf7b9NFuxQ3k9Q0ktNnlrHhVG3u5Z5193Nnu2RQrUc/Kz1sQnTS7OxCiXcS/WbtIliic
RN1iC2JWXK27xr66KHz3eMoMm1SUr7BQzhtpqZa3rTjwePaUXVSrTmhuhciuZRfrRAin3aldJptN
v846l4YqYCuNqfJ8/XhycSpe7sP/ruS82SVHjZLlMhsV00Im5yuMJbgkZUsA7rwp98Id4rr8I34v
XY2sA8Ffq5UV7vTfV97X5V04f1//vowzNVhGZu5YttyQ1sl+knUc2EAjypdfrSuELtYcWPus7s6V
T73yM5hLv/Ovs1mkZkZYpnwqhblxDFW6zHbUWPl9tOGE8Kbf+hvtIerWJpJI2pJoCzdXi5eL4uns
Bzg7HAhdNEzhih+gnG4FW38lXG9EpW5PmregWe6SI4TRH0w98LBQyGGHJNeK3ngHlTS7L7zhPREt
nzC/8f9ZGnN2ZWfrl1xUQmvEXBkw4R6rU/tbR6r4G4/dWnPo96czl1DdmxodrGKjXTuiXvtxzjaQ
sey0bFg+Hn+b2RGcY2kfHV/fDSZ7+pnsgic9d5gSCDDG013mBZ6wvjo2+X6d+Ov9OFuWim7SVnrL
VSjrId2N0NcVS8Fp7rTv3Wgh5ISrBUmBzCkXQ4SvH68B2C8Vm58/A3BPQaXMvXA1FalQJ5lRTkcJ
kDdD1GZbaUtJK5Q3dFVNNxA/4mQjc/ZJBEyInjlYRDLnsFYGm3gcrbavvDUXkqmzCzq7JbncGHKv
c0EMFvMtOK9WIqnU2AZ/spXHmRZwJIrsW8xsKPodYg6ufP53lYUMO0DDRopg6nxvDwqC1QKNz4/R
ZhEAYIDotfq76vgf3M6JtX3Qf2aHgOu6umYsj93FSvXXp5+9FaHWdUMzLW8FgrHGnVXeA/wCWmHP
G1+6bcQbmky+lVc3Rr5FgvzvL38J6F1uvrIk+vBXDavb1yUrr7qqzwI8AliLxXXar2uML3Zl58V2
ZYcCPb/hucl/jr4TQPFb3QjD49Depfh6zcfQQaqPUmZysZMCgMWLeoTeqJleimBVs/XwVy0/RP2z
Fi/ha7+a/Sp2SaT691f4tir96yuctwJEPRczIViNRwxxyofoCH/kYjNajEiXo2J9QjFPfrdyhaX8
2Xk//+HIVSF3TtBAJZ4fySiFaNevjPFopHAAJbusHJRJDZ1rAhgiSh1mDtFq2+ibYHXoikPociLg
lYYQT05DDloSkTSy7c4hWa6krapC3C2jfavcX7lB3618moqYDnfWEvp9thmKJj+y2WvjscShDjk7
2dSQ6gjdUg7oK0B9MDxQ3/5v6viPucSW5eVXLTrfbcpLAY0BgxYDAZtfn7VpMvJM6cTxGBW3qBDH
vfTBTChtjlJtGbvKlt8HrK75adV/lPOvZA1ZQW7eRUBC8XAjDgdBtKXppuGoduUGXa5AHPZp6LIu
67qIf+brhQl6piA7ZN9Gyjq4enmnPKVO/c5yuLJRmIjrIHTxUifbeh2hjUaZ8nLlCi5vzdJuwLKD
dwlD+2e766/KQcgqUZb8z/JRhE0jMvKyJEgMW3GRZPrzQyPjOqNtenX1u1x/vn7y2eorplqcywKf
LD5oCCb2lAqB5jR/yhd88Z0dda+SVWJS3F9talxWKhLhjcvBgaEzh6qzktkPTMLE2nCpB9LeykRY
2rMzHTrMA9J2aSPkbpfZeBkWGv+VRf/SqgS4iJEJq5+CZ+wizMEIglwrCjl90I7KW/BcLjpv2E9H
kcAAou5/E48F4hrV8KF/qIknwb6lOTC7hNsc2iROSl3aNcE++aFsrtmotKVM/LKynF3b2U9ijLWQ
1kksn0JC26ObQd0XiBjN8Rb4ZfVDonA2kMz7LDE29m87Fw8+smaUH/VmhaZMf8tR4WnJO5PToD8q
8e84uBkYWWbHXnqvGFWReNnWrdt3o+M7HBQ5HBAEzWPeGwxNd425TQTPgO6WHWbWicLtPpJmX0l2
6E4gCKI7tXxScQxUwruMt6+gF0ZcunGT+XsWsH+/GpeSxc+7wVgLFQ1Z4ucYpWlsWgrrUF5GCz66
aV7F+thrfxDvj9s0fawfQq8nfQREHaEwXuaZcLS8GuoJ0kToZBO4BzSIB/q8FcwZmmSEXClkQLtq
B3zLDx2kuKMr/0QqQyA3aAsfl0Xs1A+Bq7vFVnIME92+K8ovtX4Tx3tmpPYqxm9uPEYAD3v6DYW6
+/e3vqwT+dYs2YvbGnTNxe5SBEMTFWKSPZSvylqwBddQuHyYlrwb6hEcC1zoH4nnn9StcGVnu/Qh
fX62JhEQoICuOp8vTGml9VOTZg/Zx0By2i5JdiSaZJbWPqW6O4uMEe3ueXws78SXkbbeCn8155xd
trKa2DK4j7Vn+ojSNnREccjle3MNGISnBzHO1jDdq66Ai6Xk7IrPiihB7GtNS3TlhIxRlG60aTu3
a9nA27NbBTcyZTzzz7w46oyniYsiKKgCbbruFIoVZhTl41jaOr6AxReJH0aP97PwCh2sDDcRk2ug
N83gjdHH3P4uZU4G177AJcT07AucHU4qsRmkXOKVB/TBuf2G/iz0VV5yNkTg9rFVGTc4wZbn1B4J
ydmJE4wVXL53FVNlkneZypJV7fz7Kbxs7Jxd1tlKlEloaINcUTDV6ugMjQ2S4CWpq7/BT4DL90eu
eOLgGLUj+y7C5c4R7dZOViwq8EEdwCH/vqBL8d9yQRLySAmKLVk8Zzt14tOA1ApToTWPVjXmCRz3
ENPFkK6Cto4Gyi036R+W1CtxF4wWPnmQu2sdOsNuYZoB4rcgwr3KdPDZ225XsWSrxk2ZLObPG+Qg
1/BFl2Xi2RUvi/1fO/vURoUuDYZyGskZyxlfbw1t35Bothz6lNUG9si0olEPDYB5VEM91i1y/+XH
xh/vJKTsNS8DXLV36KmTslGhplzbDJe7dr7h/H1X5a/XGKu9oWS1pjDbK1U31E5CsuVQmle70Cui
dY2+l0Jx6anXO7zv8V4gLaTatYCgHen0759Y1C9qoeWOkUGkwkM3GXOevQtCtAqzfgzVU4kIklTC
u0jEKHcoqudGZiFyCQlTRqcQ/wOD4NyNPxH+c4inllifXSa9dupDndwNIfOp/iCsNjEIr+FgrDY4
dEfBxusmWYAqYwR2mcuyRQDdcuhhj98u3vU23eSEw81YQkFyexpJNERzyjCRA2fofmj+pi12BlRv
Iv4sU7KE8NA2uGgiK4Zx6DbhTmY3oie8nTtawfyuPs4j39Wq12B1ChNbeYTsyAvEkFh0UsjAqk3c
exDdj0wW0mfxzdCxLiCWiWZPV1/nlTvw51eWH1jZPg9/12/gLgsPOh1GM6XYBNodO3Df3+jpJhh2
chkw4IY8TrIDhY1pzR8+ZlCYuwddwWXhKmSnbLTAgsIfb1f6WpjZxdHlw5uZV9bUYi5liJqCubrp
tJ2BtQV+4WApiV3D0nJNh4NLO7yU4s1AcNVeDH8pwlOD9qzbFMnrSKMAAZXuib2LwlKAehYQzMyI
B38z3ALtMUmhh447OqPetK/+30+EyxO0hO3iQBEo8s4OGr2vR9r/4ew8lhvXsm37RYiAN104elEi
5TsIpZSCB+EJ4OvvgKoibialSN73GqdRdSpKIMzea68155h1EMhIc0Rn5rup8HK9mUSZfhRecmcy
mr722n6ro5EdQMu3mMoTsYon7u9vqMqIlKjSST4M+7peNtRr1Wq2dBDq5Iri44itBSACCrFrH++3
9oVhcJqaxT8GR04Cqv/+w3kzZZZVZ8kRvxe8UwIEziiQ7tEBVY+swupv+v/Q0Axv9JPl6d46wx3e
MQwwn8XnPHfaN/aRxbXiXvm+pMxXZTK0hM2mEZn991WFIofm6Vwmx4qCwSUv+I1MrsyW/HjZHws/
WIkAw0V4vREegLuzuUC5nJ0209p6mGg9Jd462ukVQYuzDRQH078XmR82tr8v72JVniLDHIOy4KYB
YJwNqNImOhYmDbhwQWdUxvCw7bayS+7Nk7Ia77R74wNA+5WruHaTLh6doZ8tA55lcgx22IHviRSM
HfVzfLRg2cesUsDEwm4NWtZF4r/TD8Lq2lDpOziTt0fiCUk6qy0q9YvXVsk6SY7iVmbpb1fwD/rY
q5tF5kLrYeqqiv65A5pCOjepNoyeOQDISMG2kfSSifctyhMkyjNwqJB8nTocYU3H2PM27j7V09NZ
w2zMOitaV+oAY34+f+9YXLZmQWbSdQTLl7bzOj9H5/wcSIcOZiMpsQu2i0j5VKDuioSj+2G7NdP1
TCmJiUc5ofd0K8GTk5Vo3UyWrZpH6TlNV6JIfuZRwhlEfrrLku9H+0i06ycht0kpEUu8vQK8Imlt
wsA38t9DHmHnc0yFTzl5NcwbiUjdEDPTHJa7inETpSrRTtabMWGIcniAJfBEtzoSeTdW3vmpBVEw
ppw0sJbYQbloJM+M94G8VMuFpnskOf77HVO+DWTmB/zHnbr4EOskKC1j5B2Tjq2xyjWfHgcdq+GZ
BaIgK+nTCF1rP8GSWutf0RnCY2K4SDZbfmqNcvOjX0+OtR5u4BGbN7r37+v7PtWcr4+wPlhNHPDw
J/29UGRCF9Z6LifHVnLndwczcbU7f4bKOkQQ7KZev5FXsrHiXesBCpQ3uBymdbU6b0vo0tkOE+qV
K/rpq/zziuZu0R8VW9KNc4ICV5Ssqsdghw1Aqu4kcwX/zs934SLnjYfGRr8id9tH6RG93VcWy5XL
+PHB/XFjLr5MLTlrYzVwGZothB5RyCKYKnbr5/MuuJVvb29JXOmgPlpof91scAmg+j+4ib+frP56
PJfOcivuSIkpxuRoYio1lkG4C2ChtK4wbIzxCAfaQ3hVTEddwS3pMmRrNPJLluSKkjFaj6vIRGK6
MfClYqOdVj1I7cYv87UwuH231coNgw652nfVfgrv6vxocOppD+lt6Jz2gtsLH3GxEoZFBZdJXaBX
//dN/jI2fFtH/vcmXwpMozy34io4J0cxXlVnN+cNizlrOWpKzejobyQddKknwtJWVzXOce/0Fm+M
J+iBbumNoz++01Ag99Q0HtSj8kqQS7/uyKt+BrII1+XkiALUEKJcghkfEuE+vKbM/t7+/vsDMi+2
Mp0Om15ovCdMlDQ/nTygO9Qcql2aJG3ZQm039+rSWP37zinfeqbznzUUVUWbC2vo8s6JlhAqybx3
ZavoVuHv7KHiacOR3sD0Lt9ZzAXs0MfqjGMBGCUdgX11oy3TB6iyVfRwDj2CwgyRhupSQ9WGB9fa
TWAHQwp6s/TIjzNBsl9pJv1UltCApjBhRk4C4qVWWpH7Nm0aLT62PpdLR6nWwO5PN5wsksSOJLps
FPHGOnik5yE5BDgiZoKhiMBLy92EIC7AlygsidqqRbpxvlJtacUEoGhvrx3LvpNvZ7zpHxd7cfoO
imE0YlmJj+eSuF6oEwAlbVXwENgSmt2077nohIiizp70RNiM1By70yE6rSwJEb0T/pZvzy/p7rQ7
cXz7repO9SCvis8QuuQnlJs6dpJHMDiFL06+3i/GaBMRVVc6+b5kUME5IbU54eGRSKGG2iJEi/Oj
WOKaW1roCf7fJ1EXv/ZiI7D6VJryxoyPJOR1+kwWqMEqu725tKwHS7w5Cze9CVqVKXFkM1AKzsuU
AQ905bfMxWbW7TQASRybRR8ao2I+Y28lj/M1YYdudmE6v4T3ieUkG/SML1cbyj/U/389rItdYzTF
9pR0RnxszCMvP0Ho5mNLQl98oKndbYdoAW+Wx1IXK5pkwquubJvqpZt8WbwJRn+iActxf1yKwZV3
/qcdFuw76CuqcQ7Ul1ih5JTK01hHybFguqHN0dCYbNLo2Uod/XF61tendYpKZHIF0ZNeiU2C28Zg
vv4Nl1N7yI/NL5KBrqweP2xuhiyS0mvqVG/fUGV4kfk+rVQ6pDQJkYQgLyY/cy/W5PFBz3ZmlzmB
rx0GMFSn2bRt5rSEDbLE2qcu5hQpLqua1J6VXC/xm9ygMXS76OVqB+zKhX6pzv8oBpqp08zBqiSw
aT5QbSU8UD7OaKYzRQgNA0V6m5XiUu4G0UKMoKb66vI6z/KHxhfIeIkBFRp3hQyni6+jDwutprSU
5haNsGuRwZoryXzIy0fSJBXpNxyKAB855j2td6L0pUjvS3VPn1tsF1gmh+i+RBjkpi3QhIRVbulI
EvyIZWAtGGYwm1xcecLq9wr9rwu++B56IR3bcdQR0Z7urOqZwMOzhwosvS2OVbQWS8AYq4K5tpv4
qdNg4kLraVfCQmN2UZKbWhABjwgBEgl2b0zONUS/XSNajsHbexLtRn6b0ID++6q/g3RYhP68zRdF
V9AY+ikrSr5inDyqE7N3LS0ub3YCQC1m4bt2fv8u6Pz7T375jP54w0SrwAIT8yfPvPX1bfTOCWFO
W/5UfZavBe6a/w+V1sXfvDgUTIGWqvW5iI9szUFwCz2N1r0zLE0q3GHRiJs0cd87d/LyuceUlL6A
oFW0zenKCfja/f46p//x40tFDyVzvt+EiQEn9E8LKAjr+H4miBPFeXPtAX+3nM6/nF4JLFDUnN9c
IkU3KEqTFxH5UKREsJ/yZ5F7yL+VX41q0ypJleeU5jZowvNuvNmfhlmP338oghOTFRkAy8oAcPn9
ZljDPt8p2DNxVnJcZE6LCbX01cQPyBXhZdUXteK3+SOzPNtJjR2Q+IiWl3AXVsu4Wp7py/jXFqyf
7+gfP/CiHMzaKTJT84SJ0Vd8JXbHh2k5G3AwGf825hHytb/4w+yCW0rrCw/abEO7HOvXuSYqUVKS
c0Wggurg5Ax9rBjtB0ztmn1a3DPMtkxbfxx30hNIWj70DlByvyPpOtVqLLqoz/ehe021q/7QJeDK
TPxjynyK+dZJzuPBiAwxPo5rc12/FKhNkX9S11vOiHS8+9WJS1rd5qP60O3yh3rZcTRxswb4UXGj
RM4krWt6Zc/jeJMwFv9oP2XAjCu8bsOqxqHdkOpNC3hl3NLpbGfJ+5X16AsxfXE+wUALTwRZO7it
r23hj+9Dz+tRkIk0Ouo76lVmMAL5GZNXrbM9o0DKU1jv8ntykGW7fjT3OrO5O219cgd1jl/O2S8p
BH/9e5H8zuCavyH6q3xIfEqqePGKiW1QtGVhRMfMXCjljjZ985nIbjg5FW6E2km24rqAKKOhSEcg
5DFCnp4SJkOird43z8LdeRY5edbUcbLdiXTWWd0h5l+5eT/vmSYNInCwJlr5i/ZalDRtV1eCeNDv
Sjd/qv3q/FqCWXhJu0cV+ku1zFaAld3Ib8dDm+5aZd8Wy/Gje2dorKxp5FTbdAs6bKgBuxlrDidX
39Efv1feTlEhIQ5a1+U5quzULo0GYwYnVwjN5haU2wM9mWZAGNFTV2/LT2deQ6Xhh2lUwe9/GbE2
6IJSVDTVDuG4T6WXoH6PHBOkXb6uxa0Z0cLKlpPsCiCatugSMZdAdNZ8zgv6uDGUu047mMSdHWTV
QZhWWQ+V4sjpFu4w8yEnJkgpWsX5sTc9HHFDvzNcGUvAtYL7x6fLaoMhTcOF+S2sHCmfdRL7EU6y
NK/jwrvqNE7zO8kpzZbInGaf9KPqpcNL5J612xG4M+q+kTxOQrPXZ90Tko/QT5wg3yBuSNVlpN5V
HxE9OvEadulL+Hv5GZMFatDjwqJIFOTfLSWY7Yop1IN4KAAa6Lbm90ezc+N+j9IqdEOi7SCPazTm
fQa+VDWn85GAKEUFiO/g5YF3cfJgBumG1wgfYcgJwh20Ba2HkssO3IKNOS0xSnc3df00DN554AwS
2WaL+3DusOQEbtsxtvmNWt0ZUJqIjQzciTALR1wNyG5PbjQsw3xH/1RF/KgvLZkcldQ2h4OpvjW1
NyOvBeQwze1ZWXXJc2Q+NtE+7H2wXe1vLGHKgwjReLQ2Jw4SiT0+Df3KUO1TZBdOG793wQaZ95Vj
xI/3Fbq7wc6DUdi8PNpko9ZKkwUOXx487Tg8p5Wj3hBpMRv3MN8KPkHmj4Nst/fxhj7EXXQsn4Y7
4y66IVFgrt5/CXA+HYnIvuy2UTbptM40Kmjix52KI1yf73JSIlMGhupNel7VzHPKZdRCMqJcvU0g
G7MHVJ61Ge6lpRocFGVfw14u+w9hOJyD5aklHD32TImDa+1N0w71NwYdiKja4CbjsmoWOJUljfyR
ZS1vxmTPQ9CSjSVtTOOOGneElqoqMMALdZswMEnoUxeIo7DznpRlZGyzs6M39r9XeE5iP1TvhqUh
GWTQzgzn4rhRZlInlmEZHs14mYvoJhgCfDbTTklFGPrrxkwctYv95vQR5g1hgJ2De9sesU3m2nN5
PirtgikY8Pri/FRYOyV6yKcdcI1W5+4pbhu/Vs1NKGzjAChP9qkFfqgyDYoTp1RNr2luGmErnCq3
GpcpD7VQK1fL3wppA1ZIagMHLFsEa1xY9MYiIWcEJUyxUWpXIJZviB1F/4iJLBHi3EbNJZL1xuRY
2AsgNXQg3PzXvXGQZHcUiCm8IxEeZfFbkG3wTMiVg8KqA65Mhowpb5RxKwuHsp9NFC0BbomDLJCZ
ru5+JU0iEZNqOGlblXhcOQX7eKsihEjfrf6XpIUu8d6ObEyuhsJsQjI2zsoYC9AIaHypxtRGv3HI
kpciXg3JkileTIuAHujohg8c9vTlkG8miy1yXMn5FkEwVieAVWyaRrJu5XvFnCXCp+FmBDgmLrLu
cYrvTT5ANdoEzZq/pEqugLg+X5SdrzwJznve25O4m0hERFhmPFSukC0M7H2Z5VYTI/3mEOULAfHE
WO6mABcbc7u8XajCqyHd6ZiJXNHXjyeB0ZCTIrktSeLYpsKH3t+bFvRZjmyB8NGXnvyhob9Nnttx
KanPJgIhemv83tn8x9m5cHMFaaE5udF5GWivYryfJN9If4W57g38P1Ffhd2tKV9p+v7UukRjCRBN
FNk9UKL+vRoLspQLqipER8DR1lGeVkm36EbgQYxlbGVfRKC+V8UtlTPGWzKD8X0TdFX40Her+FbW
HOlwOy0CFLygifJXsbcF3Q7pez6kpQvxCki3vMxOsAGufJc/7nkW8Rsow+i4ftvzgkFMDa0i5o55
utLZ8my0dAuYgWTGvZaY1EmLSO30dVSONU1AcnctW1B99PzUr4bhkk2CSEEq5hp3eEPHseFzaPOD
Jvoy0RLWHAf676Xkxxr8z0ue+wR/VLCYOLXQagkd1I5J5kODHFyBcp9F4zD45bPkSyQjYuw14Euo
4HZz3Pe/pcTJAA+DzTdcCUwSqOPR1tI1gg22GkqU/rXdib+yzg2K5UZNd9LH6ddUHDTFVq4hrqWf
OuxwbucfAdWGALuL3btprDTvepHcxHbBJEQKvcFc6AT/FBvJWCoqXlqPKZFG8Y0zOMI+4GIAUlKf
vq10NJkKrFjDsEKdaRQBLe0X0rRplOfY8ANplWJRnRbNsMyHpardSOzLYELhMBr2tBYWI5b18OY8
bXJUHzGsB4A1BAVL3vnklqiF9sxJTo7S+hFgQ2U7EaVU+z27Dql2JTPkaDn8Zu9dVttp9E6qc2K9
WZ9q1+K1l+8zuhxoMR4BaI7Pak3qESoUFKcOjlriIV2SJs6+9krPWN6fb41hW+O+BRh7Z2RkONsl
oRNUD/OcHOwKSTlkV/JGJeHyhMEL/BipYKfXf79R+g+Chz8fx9fE8483ykrSphQNjvAkf+W5V7OS
puny3Cgg/LfnZhZaBa8qosNgfTKJLMfiA0GWIY592tUoglD4KH5eOx2N/GYnDm5juqD+NYGF1Y0o
qLQFNACDL+Tu9IwSgMZZR04M1kF9MyEVBUQClonphowYaKGR/T7gyce0YdID9ALynnCLVDeRMQOF
Qm2p4KGhtXCwNFv3E09Yna4cyH4QDIPEQ66JfYOo8W/QwJgaxTArgh/YLrE2ZZqHiDy80R/4en5n
d/JTt1FW/TPdVUYFrraJX1FGnVKyP9cC/kwv8EccevxmbRdR0THtl30hu1O7vaA8aMVzaNwiIR7L
NzZDcg/m4dI89y/FdVp7Z2Q27X2o/srym35aa9GauMPi7JknToQHkt/Ov6LKRsIxnCG9Xllevh+Q
TSTciACQkhMvyWL+9/IijoR+JWldH3IqfjTbkxeeGBSzDK7Ms4vOjvhoaYlW67x4T7VDgJQrCpja
L0dfe6RpWy2q8CXitHzl8Cl9Dymer8xA58IB2TS/OWvytBSGaqr1Q458LlE+ZQTaRWhHMqV+g6Tg
NuvWJ+Eo6Qc5OOJGU3UGMZ4IyULzZfikrl4ehHreqy07TVYh2Qv1yophXKSqNxW8l8LLNDD2GRv7
DPvuxD8iwuBwFQkvQulWJnGFbNx8w7v4QTERSRtsDzSC5B7Aelh5MdhDzH5pswieUnELqMklNwC0
M8irlaEdI95YJX4ehlUaL5LzvgVSa7o021VtWxcIGPyK6F8QpgsO/yLTMZaD7GluNZ1PuwzstvUc
xbvp/KDIC1wGthzjyx/IXe6fQ+m2NjdGvBbPt1WwykB457dJ/FFcM7+o8yH/r6PX/BjwGTACoQ/1
7dsIh6rqTXHSD0Csu+wYLUjBJhzJkTapR1Mq3hD3Md7kd0hDUb04w9aUFr21yF6Yz9yFih+/tr8k
eWnckQcYsrKAVD7bUb4cj5XfBIuKvM+74Nc5WuCpja9y1r8Pb74un6MNSx6Yp6/D/B+LXZzF+RnT
tY4CN78xIdvpnLgoVVx0kUxdi8I3dPybWGyXHWFkN9bnqb0bATPU63PiRwZD9/9Dd1/60m99v63/
e10XPaCq0HVpPFv6gSMQnMSMdzMvNqThWdXOmG5GwidG3r/nyQ3ydQ+gAFVzAYRvoTVLRaa23xuk
hjlWeuAXobbSXBl185JZyprEiKKB4eU2qDjFbS8y7iufI/mgp24mUdmWk81p2laJGpyY7okUQ+qQ
+3lleOg7tXKOQUKEDhZT9KNp1bJZDulzePbQ16q3kvQWWvkyj7d4TqtKWSpFc0QP5CgglKhPBbvk
Ic/dbvbghekYt+fNyBHaRW/s0LLS6I4j+yf4sKqetORGHLdCcaiQrBA0FrJxt+UDgB47l4lrqh40
XI2J6fWJB/WoFSAgfTR85ypSJUPAaIBV7ZwTi3si9OHx1Gd+0zP6zu7V4F5T10G4OeuqJz3SjLqu
0sPj+P3r4KUyOeXNiRTf5nCj2XWn7HTSvr4OmgvwdX1J8LXKJbVAv+meoOAmu1C0W+TxkR+y8YVu
078l9IBgxKi+Qvx5eXOijRbskqJ3ulgGl8GAU19Oe21lvFj3wUOMByO4Tdg8czJugl0+vqrQW0Qd
LetCQhPZub3sGekcejFxxj2Cl+5VerF29PZSpksRY0u4i4SnFkLvbUCHh6YIvLjRLjXb3Kf3M8mk
w1eO9KJ6xysz3VQr0W3vSL8cPUS8W9ZQQHQdnyjBvuQx+Aic34UzDA+P2kYMMcWTBEdVrFtkBhDr
YJpzivsgkZskHtOTjR4YsjuxxYafP5u6N91pTN7fu5XGiYmjHG53zUY/G5lHHV/37O6zUaAjIIvt
nr5hs5Q3p9SxVFd7ka8YNrRvWgyTZt7/PsXLIWVdcNidhEw7EH8wcpB8RjrFroAiuomdMxq0jkmE
U0FPRr12D/N4objT9vQ2xwL0y+5FlJ/E/G1UbhDp0FCGqDwgeYCs27rvZeSXcEk38Dnd8kbdwNsh
v6X0NIVjGwfzmVs9Qm5+7z5SfAhL0S47l64PyLhUcsprmknjh/UcIKKpK+j+lO9J39IYGA0gQo3V
gM9klozFb6TlCUSr8pb1DyOtW+MBAcGIwZ9aBTQxb8LJh2qE8i1I1uylqJODBET1YjAWGT0y+aND
YcGDql2CDMXWV4sjFsnza3IknfTMc3Un1EyfU7pWQVyErlL5xMEpwXYQiQdeCo/RZ6c54543POKO
I6sLFzGHgjmT8XiKKKpBdcCsNrGWP03afWluiOEDD4grNDgMt/+ukKXvLKf5hUALjMoFaPM3S7PV
TKJRCwj6w0+EY6GENaeiWH9tkqeelUSWXixe2gB5FqpHeQ1N5ZSuK9qMx7raqXBYS2QxjfyiRG+9
6tAh036xo2+sV+MOQxT8562SzRBu+di9UCUTNo2zBwU5rVUpX3REq0guJWUKJBJQJbcMadCdMNcp
MHQA9kOydkyNRDB1b9oVU+DJmSanaZYITEVca7QQlOGd4xjMuN6fNqZ6IxvbtvPHFvTYMdQdWSEg
EQoqp5n4Cfa/VKwrax3AluNdGG12PdLxTjrEr0cjuW0jFpC1oT2VLWLRmjgccOaa3b7Ihm00+yha
gsMQVBvdg5z53XP2yE7AYNCRHorfLVkT5SL9RSnLrF3o7v79tJRvvTYeFk8JnZapmzS0L0rYwuxP
aYd+40DpDgU6fQwP4Sa5533U6rV+dyYFQ/ZwReqOpu24E016m4bHetySvDcb/RQvpKkIZSNd9nSW
iR9llx3sqXNV07dgU9K6lGB+6GvOi/++9u/j1ItrvygDdKtITzUn6gM7BkVJG3N8RA7o5+raYKg/
H0w3IuUv7qv2SHpaNYBLTBDZsc15wlv02H5mB5629SmZ7vQ5ULKv9Cfy4E6VxxNTgd4e4WScyQ8w
Nikpuo9TZUsPKYo72W5W5Vpchq6wbYx5PJ1UK3T3//6F32Fg8y+UGSLRbhE5XF24UaygHnR9mGbH
UWQtUmmZiD7cCvNxeqKcSOxYdcd420OWnmcfCjDQenGCa/1Y8J/36rWl/qcNG2+MMieUMDO61Gvn
cVQa6J7h3mFtMD/pa8IbJWkz6p1gl6meFW8nMAaEnSK9Ft2BYuJMAnOlP0mYOSlphmkbRCutWoMJ
SpNH0l8y6EHPBQoaeRMflYd2p1K09f6QLuBo9iWt511jrvvzPpnua/mZCGcQrFq/N6aFHiwyihR9
kZeriEEaoST+NaLJ9wnZ/AQI+YYxjsJK/toR/iiBLbMtrUkw5xI4WKBR9mUVqZIzG3Ukjw+z95Vr
ZOov3cFFefvX37zoWgmhHipyRXk7LmYaM/Zf3CvFapTwelY2UT6aJ75bB/ww4H3IgvZSokmMe4kN
uL0mlvrqR15eDONWmdxC7CVsfH+fcfN5H6xEbgC9b9plCXjyvU4xzcN0ApscGSfbDVwSffVhnV+R
jxE890ONyAidQwafgPXtlcuUqq20VNQJl6JXwltlm5oLT1GR3sXBlr6OoB9aTNHQHKVkzxAqS/bg
mDGCnhJSNx2qikl6I/gxCdBofZjhh3l6yK3Hk3YrgprrP5vzKki8VHVTw8uSeyhvobg5I7MmVbkH
IwErf2E2LxPctpwSjyQH+R6vrjgza0y/fThhS1A+xtO92h+j4kaUb9TyVRcWU7kwzYVEe6aU76b0
GFGOSMzF1Drxcs6ueAQrYhS/fKl2ZjBR0XxTfJmID6wS0CzEhBXlnVz9qhI4lhSlQfMW8y8KC5ee
T5yOTtBCEkOUrJ6D6S4hKMXwxDM6JsxS5ll1hPHZSKgO6bvHm3pY6/TEsqm0Ge/U45oM9Oa2Qcyp
2FHvniZEL5avS17RuY2xVgPXOL9MgGXDJVbU4rzUrtUJP9WNbDjwbC1D1KXLAbmUNF2iGzktipwy
fGvc/yeDhpgdfIi8XswaGpa654AAjrmIvSbQ+PHT/vMCLj4zQzrpqSlxAfJd78bLaoHtEeSgiSIg
IaLr6sz4m5qPpQTLiISCDowbldHfX1I0TL14EujJtBku1dtJe8+EfBfrpRPBHmgcOKFOXW8EzgSp
ajrmfQgh3Y9vTS3EKWefjL31OL3pWMZDon+FdXVLcosvXXkuX6L6iw9eQRwJYNhUITp/VQx/rHhC
k2bxkOraQdEZPWwTAO+t4HOo95iVONJSThbC5FZnj2MvdRTp79tWdDWSK0lZrZfZfZcu46S2Q4BG
zNCqbYfcrt8VgQs9HWfiUTcXAY6jN0J6Vdnmh0TyYlQpnB0+Wk5SnABOxrICxI855MG6K28YG3CS
CQO6eG5DJYtQT3wIfOVuQE4aU0T5Bq03hI9UVQd5k9JfxI8Mqns30NTapp0d3enNzSAfg+7DMGq7
1aIrvcCf1smZ3oEqZabicgP/frod20gxdaNK/GyLhIIS1BPfGGIz+QfR+Rgyz5uLTdm2yEv9He2u
VArzy3Px1NiYZ5gFEYNMlS7GSta50hQhGHD6Iu/i4KhvTAHSwLqBveV0s7HXorWADbFSPXJbhrcJ
UyUJ340jD1vX6lb/vp7vwyJQIpJiqBwPZNx2l183eiKlkCauR1yM6/BtoO92qG9b+lSNtOJ0SBzR
smTw4rUe2g4cJMzzGBZSKlYv/YATvvlI76Fd4HUiEDt0utvEKyubzv6/L/Sn08pfF3qxCvSjcK4y
mQuVX0H4ED3UPTJEIRosXMXaE+eEmdepUQ37s8xWtk2R5oqntjdWs//3pXy3w3HPDLqEUPSwmH+D
TcjG2MChQOGC0HORPOPwNbp1bj6b4ipQVbsTbqUImYZb8n4dO6f/mi1Uv/snni9Nh2eDUAE45DCC
+eRgvJ1iT5q8U+1p8sYk4O3KK3/ZHpSIBaAaxP2pEPlsfBNA8LoHk1FK2QHdAVxKZB3v5SoJVnCP
DRnju3p/elehQkebxHQ1R8Njnm3lbeqOG211uvYgL87m/70aFVsehTLVwsUXILd63VqJQJLaKj8A
yKTxzRhZfzGAKwBzmWgxX1vSL7eQ//5NVGgwrGZN50V9Xuutdgr1IOOjj3K/uxErBAquSibEw2lV
eLV2LHZXS9LLscN//ioEajDBs3Lr0u1bq01B+GWZH8Q7eU3HYavBuzzbKbIB0EofcebKoHSJfbb8
pHJRExTtkjYAzoXYyx/oQLGkz+fnew0RDX0XfJNsSLsJOVx9F72p9wIzu94vZY9WI3V8iVMAuR/9
SgfRdDrZYuhHijeFW/N3OCx1zR0rP+xdiI8JPu1HzsV86vA5CA5kss/BmTAymdqDHAzOsMIW3zsd
NE7DocLatBiFRRRsGgpMQpFPDxGqkxjaDOUIxK7bqvf4n4UkgXnxPWkwm5ytkjRIdVlHywKRj4jO
kGwGpxSWUr9q6mNRHKBLEptXK1xOd0thk9wZld0g7HbwoJdghHvht4RJpdmEDCGE+tVSnjr0lcSH
nzkJT+e7tl+drvkh9Yua5z9PjoYnY1xVQgV3UUzrYVu1U5Flh9MnZkijWRZaRENkN7XrCTJjus2q
l1hZT5xlWu232byX+m+5BG3RPEpT5aa81gLwmfB2FpdMvQ0vKc2wLWAermqnyW9koDJYhweXjRnh
h5i8x91eJ7ywWCpkxUL4VghesKfRyTBocdzFJpodC1SyNE8cFU2CTJKA/K71B6P1p1cjep6gHxuo
Pjq+8SKv1io7bo4So88RDWLKb7Tf8PuWCLz+vRyqP92sWSvN/IQSUf/aYv4oRBTM5eGUa9mh8swF
Hhwdhj4xuOamMnxc5nK+VkBe93NfBN+XoGwBKubQR0WQVeDOXAxVuX5LADz057DgpVtNCNoGUAva
Lyi1vPQz1nw8puZa1vYxIOH0I1V/pRYKGvbs3PiU5NexX8jLa/6EyxyHr/eAahDLM6s8cQ4XnQua
MUXZJnp2kGjXJkswMM3n5Je31q/h13ysU/JP645pmH/NOXdJpv3PX6ZCmEe2c0LgxYoVZ11pqbmR
HeLP8K1c8SHusycAJtmNvkz9azSpy93125+7qIoMSYgaozIzjs/R7UwHmO8tihGvkjeSiAyO/q2v
eJLuwDmqKz/VltdF4tq8h/9RHP33KpA/smPRlLw8xHdB2IvNYGWkM+C8hpA7LcWzHf8O75qH06v1
qwM8Wc9d3OSDLObTod9nlTsVdkauMNJh81Z+IbT0jVRU8xaNJJ1Xxo6QvllSnqA9sZrC3its4QUM
ztm0s+ymh1xfup1FIrad7lmlWt2BA3RlznvZKfjPDzMVBYLkV8DbxXrSt2LSyS37j7ow1zmhF7PA
nBmvVJEE4xBPlDtS7aTb3plH5qQxg2Ko+ZS1FWLaK+XApdjm8mIubfFycOqtvu2zQxZ6tbyF+hyZ
y0z7LfOCMYMTvUZ0en1xAmHeewP9aHiOu0jL7LOM7Bh4OgvNkLkZxmbKdwo/o92G1i/hM1PvWKp6
cf8V6SCLtt59KqqbG6RWmV5QO8FbVz0lV02BFwe2rx8EPAIQFr1RWKUXFYVQ6dZQnZvskH7Spl5h
wh9+tXiLezfneCih6F6JyGGzm4mAYqwYi7Mf2MlSIr6so7F1w68IzHWY3ycPkwKmCy3lrrzG0Lvs
kMxXqfEPbk0+Z8ZoF++ACerQsAQzpRogeYdC+k2J5hdAY4742m8CYo442nPkWtJxqE0H96XwSU3g
gJpl3sbmT2w2cWfXWjdfz/viq/vzwi6lMlo1CK3WRPmhdslKYgRrLVNpD7V9ZoqlS3wudFMP6VZU
nMYnXhkI/u5c2sFHhXSgGD6GfCdJvzAKWu1SUBxleBpzd4IKa0O5UZG4rMPM60tidBfILtpbeDS7
GEmQ0R26d0tbq9LmUJt3ejgjyANnmg2zzVFlJAoSyQ6j0+L8m6P1KVWQWtJWReT5XDKUP/GNODVH
STxrTAT2Q3sbtvu835mFRmIff2H4FBbJuibqWIdlnPG8obaZ6p6IoolzcfFcKf1KQpTXNE9qqTu9
ONsGYT6pDxJYh/wMy+uViPIw4HrH9TBCkj+Bh2OZCD+LaDnKqS2b9nXv1aV74utlodWiIVkWSb67
NKXo2K66toiRv4Gb8mVv5GPUXGo8OfR1Qss69Jh3BHupxTzTZF/gPqgCoQtmBghEb5YGXFwHMFyB
a+t8h8zmZPrCR0XsDVq+q/q9/2HuvJYcR89s+yqKvkcPgB92YqQLgj7JZCbT1w0iLbz74fH0Z6G6
JVVl16kanasToZC6lQ4kYT6z99rz0+jzKaQJSiUkRtbcF33fVLuNLHUro6Yf27tJEkYYIV8ho46U
o+mYBUfFfQ4R/8Mq41wKcZOtq3DuJ5kfhMDwKegSZSHLh6a+MNpdn6cb8s9jaDz6dZoyfLOw8k1L
N7oqVEatg3KMcX+6B8fcJDyUWBIv5p1pcfjVvVL7Kg362Sv71Ha6imb4UcsHAZ1ma6NZ8q/VcOfL
q0I/9i4n64UM0MjeOx8akzl176eXlXHBs9NWl5ZyE+ds7Ll5emRs5XChulN/zKbN5GJ33KfO/JnN
qXPDJupWrn+gM0R4KxjMp3sdIghckpGPdh2Ma6I2KJXp0aR/Odn87nVWXqcV8Zb1qtcWI4NQpJsD
WtQP1pA9iYUUTta6uLHfU9vLCMs2d+5A0tI2u5H7+Nq6zFHbgh3whn5bTcsm3ujmJlIulG7b4eqL
mWd9YTFqpUjNLytrzgcHt0l+Rzxci/6pS67MYq00y6FZar8KB/xR60SKyb9PqE/lj1pbgdJYfnxW
6ZUjL6sIIV6Vu3IdrtGsSuMUA+T2b5FnjKsxJY4e8POTxL7QrxNnYZqeTkQwO7tfBUh97v3/uDC/
ObBPhVLuF0ZTCyemRJkn/vG6Y31v4fCCdlwpiadGr2p9QpeKI4hhGWe3ryzyh+QQn22Lje/SmpYT
+btoP/zqxmCFHowv85ZxXDvj7M51SrmY8mekIL8o0391jX56SraqluARC5IzytMyAxbpvrAkrMp1
DvyKMS4nTbyxNVTzCE1w7CwUmzHFQjOJd95xeZKTbq9jVKfaKn2AdNbc992i0tnZIkNnq4WPjDus
VSClYaiBEv4KTk0kTq12RxCgp/jb2v1FKfP10fSXq9NAVqdq8zThs7UDMU8fJ6YVn6nM5UH37HVx
nRY74T6F/T34NeFfNM1ly4GKc2awlF/ZCDPThXrr+0ufrND2yAVR4nhxnmLW/+aV7i412iT9F3O2
H1WAs1FCJayI7LW/7KdE3w6WIAnsPNNDdvBQMUKEe592P+G5l5iOFxsbA60TAZ0zbsv0pmFr97u2
3Gdop3hDtXC+of7quH4wjfnuuD7d3xyzS/KS8OHzdJoe2czOJIJybb8oygVjtcFCezc7CDWw0Av5
DD5mBAhAqY0908p3bL1/lYT6eUD79QojGXSGhti03l+//k07GSSNLSO8I2f/S7+qLsWWa79bobwT
l80KmfoezQYarPGBXnL982vkh49dfIAC8QgJvBjGvn+Oxb3mhKleZGcFyMdrR3s/9s867qeDaXhi
2TXb9DUkmtXakIQonNsazl+EOHTro5UBzQ5JFmEtRdE2RFqdDnCBOJ1aohLWOBjiavYO/OKQf3RZ
f3vIc3f+zdtl1XPHEVfZObrHnsCaKbmUb2O+tPJVkW4VVCZolJnLw7mIVrq70sot4Xah3PhLqW+V
/LIawCDupwmc71Wpb2J+VOFxtcjbU1h8rZrgaXc9IbG/uHo/45W/ftLfHvqnijiI+1zR3TQ7f03g
0I6uQUAh0nNCMjVGvIvxsj9WG6iXDTCsPD0Wj+OjsBYwc7jTO+qhra8T853YT38XlTuyMn412iDU
7AeFjYWB1TYMU7DZ/1TYNJU+qrHfU7QboF0Pg7vXjcdJY7+CCUYtrqzpaAbPRrai6p1QPWfInZj/
ilnjo8ySGQV8OcO66jbxLzEBCBP6LPCSXZbdmGjckLQwJ9YJGgdyuMKpgcRx5ezd4qlCr9QPqAtb
lcB64h7acx8eS3lM3ZcCV3qXfjHTL5pxX0zYzRYDkX71kog7/OcZm+ia/BDPRs2LRGI1nVsJjXF3
mcKPFEsL/6JxsO1H815pzoE3bMp7ecZCoZ66FYP0a+HhZyt26QdooLy8MFEVZ/gjHy2dzbq6tceJ
w3oREEgtlMAz9iCVr418BTLdh89qu9EVehlN80IkyVfhGWGdcj3p6HuAy3fFyNl4FfSY13Yh2ePU
LbY8G9UuaPbNhXECiYZFGVMKvgIFH9TMlGKV7I1PjljVLOK8aKMUl3RJRD+Ac272Fjsb01Ouu3zp
EtTYQNePkDREq9i4zVm/1fc6589VRKLP2P8iseSz9uOPs/ibU+TTHVQObjdpJheg/6VbKsQdZGup
Y6JBp7gKn8wDuAAyHtn3RtEife6VE/rEBqxO6VmAFe9+HXv4o2GO+e1J+6l46h3hx33NXSzeyV2/
ERfDix17wT6/UQhhWDghs5x4S3gJ4WDtUsYb4sJ/flf64U3cAtjOwuFHxMBGWGPb+hyCie8bEdlG
XgHc3XLC7Bq5iLHqfFicW/t5q/5LWtwPBpK8/n/9cXu+qL+5JTZuZYZJwn3FONJEZs/9ZdwuYPhG
yTI2djqlVxo89dV2QhPhe+qNuFaurbXxgAMhY7Lt4/A7ld2RuNqJmiDeZA8/f3eMH99V/n2AnzbM
Rj3okZZlGebqxTK6nJZiaSKYKA66uAmn16A8S9plZ9WqjxZ0VDBiBNUBNLHn0QCZyEgEu5rzaclQ
pniaELlwlcPe5ZbJdBlnsH1tll86/2xHq8b0wm7LROPnr+HHj8pv3uRPo1E/c6cgHHI6VPpP99QT
n1UzsCWDXXRrtd/Bb9HDfWA+9M5hhJjpnxX/sR7WVM9UjfhVX/FymXCkDKxA1lUcXxkp6Q45SRyX
XXZuaa5+fsQ/PCcpK2z8H3MG2efCIg2bJqvUJDuXr5wWNqQxtMLVqqKbv3DvIvDUAHtI68YXSVtD
lfHzv6/PxcPnYnUWZKHBBR/zF9rpGPau77txdnYYRKLXC71kXyo4BXaJftFiSTYBwe0CuHjSM1Ea
F4vL5j7w8mv+z5syoFh9GlE0ju26H3/1KJ4ftX85NnPeAVNJM274VPgodVibYUOb2xA84nwwZdXx
hFX7zrib9JWZHe1ypYHujVGnrMrRQ6faGrMvRAZeGuzsYd/TOT7F5kOBVr1YD8NG0hr+YvP644+Q
ChqJ1xwa//lxLO0sJZ2U2hA7f36rLdm2gtxgiFdtTEEe5eCxUVj5xXJKLoS27n8l9PvM4fl6s3e/
OYBPN3sztmPHjulLBQUiayoAFqS+U87j43qudhXKoEVTEb76y/jXH9V53/7lTzd1zakSQpn4y/01
+rHsctjV7z5E6FmnTj+5Gr5UN+XxV66xz/qA+QVbs1CC58ms/fk8teyFUbRKLNMzaMe2uGrNC501
U3Hbxw+C9WSCnSqhiEEWE6+tuUQY1rXpVcqWkHaRrpppW1VHMgabEZLBKh09xVxIdReWH02wFvM7
Zf4/tDQcMiQFF7cba+bP57LsRARkOZ1bLbO8jYebGFMb7JGIKd4uXcY3hByiLfmwxy9N/t7npylb
WQCyPGvLqiD1cMv/4tL/wRPpu0P6VKT7bu84fa2yzWEyKg4YI4zxS9KwVGmZFEz0gzPRo1lgIcxM
z/dfK2J+XKqZ0lMxe5DTZ63CdKOJtd9Q32xNCooH5fbnR/mjq+u7o/xUj0sjED7nwbylCPj8lvp0
Nyke5CKf9MyWdO4sWpXWUuI4Hff/eWr5n+faPz84XHHfP7eruA2rpuHvY3uBOjvSp6+qLyNgqTmq
iUDZNYqvBTLtgYkfyt5HprXPxjZa4vf5+VvxGQH5x6HQATKsd2bm7Ke635FD1fpji0ghfxI8rWL/
5PR3dXtIUlxw27a4UJuD+twew6V5WREpYqycUzBdYo/X9cu22VjTVRbfEY+RR0es1Incj0QPLOF4
vPz8UH80WQBhbhhIPBgr/GVpZiQMkKGcx+fKXNTlfT5cFPUamT3ehPgRHSNmVTXGy32BQAbrdGCu
kLaXxSrDUQeLJWAju/hTcPFfr8N/B+/F1R9Pjvof/8O/vxblKKMgbD796z+O0ass6uKj+Z/5x/71
bd//0D9O5Xt+08j39+b4XH7+zu9+kN//599fPjfP3/0LtNeISNP2XY7n97pNm69/hCOdv/N/+8W/
vX/9Lbdj+f73316LNm/m3xZERf7bn1/avf39N83gdvJf3/7+P794+Zzxc4d2eM9eilYGf/mh9+e6
+ftv1u/kx7HgRFtg4zM0Bffx/n3+ivk7n97X2xb3LZSW88o3L2QT8iX1dyKIWIi6lo0kgUXRb3+r
i3b+kuH+Pqcf2CQjQZTXcTH+9s+D++5j+vfH9jdEJ1dFlDc1v/jrg/7fhYCtajS6tLpc5uibHBZV
31+DY2mGgWgDY6HX3J7QF3IbaKTXZDO/uqouIh2qRlz0qy7BB5Fphb8q3Ieh7LNtLH38h2U0eUbI
+FlOymLyjXydCPdV8eVDqGWx1yXcbGsf4nZbU+9lrn/p93I9+Cq+0oK2UZmo1F09fWnt+rrHHDIp
MkcaDMDbFPhN/OFJ4rSoSvUtKBFTSJy6Y3Mhe8ztlbDXjhl95Kq8sNqJQUdTrLQQa1IlhkNnOC+a
r3mRruk7v/cZaRHtEvZQQ4KeXX5U39UQnUl99j1FyQfP9EtCELhGUv/KbrNLv0tjvHg6Qo3xybWj
yyh1d3aL5U+Y2yzvjkNu7ZXJzU+Nb60Cs+oIKmOuitHvqa2h5Y1IMfx8NeQCM+KkYLwl3GoV5TUj
LgVnh2mhOiQpRWGZlgcqQ9lMb1dlnktsOLY3lHW5KAv7TRuApTmBpqIdCZmDN8ZL4ON1UH2V3Z1S
vLQ9kC1HsDFzZQ8gwyzOQYKERXykUbsuVHnrjupLKIyeMm2uP5NrMSi+hyO8rzQUUq5leJ0dIU4O
C7GY6h5xaR28pe1Qr9qwR0XWD5YnuXsY2Xhn1P0hZUmQBLCLc+MxhZ0WZeFlJyvazQAQkRF+EK72
EmCODRXl1MnikETVrW2SY5hr/W09WPdqxiK8nLDnKHYXrAL2crHOC+1rawIj0hxgv75JPz9FRr2V
2PCiiamHHqwsAT6+gDBHhJ/zPDMt3ty26L26DDGe2rfWIN6UYiDSQ+2rtaY6D5Ehn0eXG59rl1dt
UBpoXtFfmQrnfKZP/TGXEGumyjHOjmqQa942hEaZmLNdsz34DfKdtMH6E6F/Dnr7LlcJJ6OsXlRz
vkfhgPeTSZ97pgReoqtYQktZLTAZowayNYoNKBC856ryRUse9QzT69RM9xS9yjbUscj4PnsOYxf0
7srxo300QvCozfLcDpq5KHgWBg1gh5ylTDshfHHpBoXa065KbRF0DBylcVcNqMbNUt6LEQNT18HH
iF9zEixtvd9GbnUnYp6w44ALr8ayqbbmvdUWt2rnO14m/H3Vs2AbknMadve6KEAdwtdR5G1fwv+K
VkbyavY1ku/OCNbTcIg05HS6DxAfo8yxy+sHpxMLO6vuXX12eI0aQYfjNvLnuAkf91iodQ+mwsek
Kkzm9eqm1tDdjnV3bIwWoErSHnI6kESrX5hQ07CBwS1zsTbnw46d9FmT3ZWvkv4m3Oqp9sVmELht
w0vKZOCKHeasNHkV2YQkusKnpTnNl0CL97w9y8mMnhOdfWm9CIeSXCoc75iEnGzfNqJjXjOy2Xa1
FzBNJGRnOgRhA6tRfmcGqLJ8H0VcV23GNkY53ObIYs3XPGULm7kDLms9kqvRtrjuJvdkJPJR6rm+
qpPkaBYdehpEEs0UIePqqqXVjJiOTZBaQ3IoDH9h1YbhDUP6HGvRhHU5fAjrYUBAAcHIle1TUqj7
CHcdFWwZZ91VYEyYDCqWdsysrc5W160CacYdEVIa+j6cKkhHLj7DSDFLMNDGUTGC8KQpEt6LjUS1
4vxbDMVF4+KHdFODyeVAfpCbppzuQHiGXT8xjwuH7FE5RlwO8L5QI1QN5PWQtr/XUmAj0KZcq7pp
pmFcGixXUhHtJE1r4CvHrLFxNUMIyLr4apCt4kmHFVPdW/qlzBrMXsVGyHqfy+K6tbSdofB5FH3h
LJvyY2yGrVvliM6nsVz58JqjzvlSq+ZTEgQvPHcOBLlcF0NDZdhPtzQfNW/myKOm9ktrEQkD3Llh
r4SKRazxy62i4hxLJIq4yRDToqjtC6UspoVZWb4XJ3l88ICj8Lcs2Tm7sGWaWFnqTU6nsewitNB+
oT5oUmwUJbhsbBxUGfWnkrieVtv1zsHf3LnqlRXHeE8rAECh6p+bkBuyNj2PMQwwrQU2FmmEdLU9
oK44fYzMPoULUtJQjfji9MlfOwBCrKQaYaNwThnwQQrTmTw/8kcsKQmS/qhoEdoFytasooORtDXp
fHLHSolx0bzQnRxUiCIxNglhmCZL7HVVprhcGmeh27OCcGD+Jvv+UmS2sxcC6WemOlsnc7CaO4X0
UMaxXUYaGmd9elJSzVxOVCdLTUMYrEFU6VQdblZ8lGrbA8us9q1AdaqXUJuCIJuZB6QLRm4f78Ow
fCIW5yEOrWhZ5TUBKkG600v3g0fBpVrU7L+KWz9D9BrlIfrOlC2cZnS4Gt3nIK9PVhQmJ9HK+L5I
/YtWaa9M33+bYue6SfSZErmJIrolDepcUAFN1QNw61E73dmpL4FU7XpjIEEygcFEJwvxEytUKV5J
IgctlOQr1s3qojfb86RaGV3WdJE7yjLThpOL/7firkXkSf5RpNi8nVTC64/QHyoyMje67b/GtmIS
h9KhSRmfixZ5vNYMwTYOP8wgeCyRS8WddR8oggWv6I6+izLCbQ7FqAyLwc3KReHWT67PBidX7XYV
W/05bfU/RtX/UVV+W2T853Oh/V2B/r8r3DfvxVzy1p9/1f+PNfvsSP2/1+zHIn0ruufvCvb5J/4o
2AW1NwXEPDQkDwAh5r8Kdt36fe4QHYpyAJOMSPiZPwt2w/ndAFlONaCbGjNwhznRPwt283cDX5HF
JJIIV0pt7T8p2DWO5fvZHZG0sG0cHC3IhBgtis8y86kfgtKqDNyvfU/YaCwUSnbKzlwB0q5Culjm
IoZDAoJuZbpQOOaGcTmUIVMZZHNL0bi6l7Whxhqm6lledmKtZxiF9Ai9szVqIEzws/GKsrVm92ds
gNoq7BFICaU9WmGAZcGpl9VgQjUaGxDRun0lKWW47Y8blVCCuHSbo3x0SYvYB2QDWU7B+h15K4sQ
BFROjgy6By7dDTvFr6s9W3SChPxgIwMwLIXtPCg3U8jGzYRs5glDhcnR0T0MWbwUOjlmPHtDj88J
7Z8yMB6odg33ZKub2kvfad4NM1cItu/3vpa/FanGRTiU29xNj4kNL6Qa+qeymrYBGChram6txr22
tOY+AjKiaeG0LWJUhKp/WU7jI+8n2GJFovCpors4hx4EMUZpiKYaUjdYKYazDWb280CEG4PukMm9
z4ZfgyuqKlTkhjSg+gQn3SGuV1iU9ErcrvKiwxGcP9Zh8eTEJZsIBUS7zehAn+qUTUD32JUStk5f
eTJIpz3utXXoAwkxh2r0tA4zVqvvc/sdNGIwhSFiB7CDLVZqR95nTC2BCkE1dKnpc70Hgtipt21Z
pduSMV7WVWCpM19dDLl803z/ZlDyDyHmXNdifKmc5nmsx7cxTFvK/53tq9pa+oMJ1IF6V9Zdsgwr
22DmsC/ynhiMiXZRFiz33GgNwp9QOpWpdtDM5Az6uWVLUo1Tep0Y5oUgOqRpyJKlml2E+KPWquwQ
D2oQn9MsAHsW7SaVQOUit44pjesiq2vEJmqXbRJ9ADSKQCUcG0gqmhFDccmIMAsYddCPmqs6zhm3
2yWWNUvXt6OAMKDHU3CJI4b4SWfLVgBGV1G6CwBNV1bV486dkqdOTHA+bVRzRiEBeM2tKS/Lwxew
jhTnYRynl9ysaY01VP1xPoC6ULiQDJ1lTRSbwC9gbGMt4bnbmAbcVUx3Wao2d/IQGNFFmREdSHvd
Ldq4eein4TVWWQ5mGUCOzCBKfZh02HtTymrUb78YtFfTED8naC6Lhr1sprj1sslHnc81t9fRAEjc
beVj1mQsqCuvUikw/CIlYmUAa5z5D5OU7lIdK7nM1XCfXVeorfdG6GsLNZHTuRyJCHRmz3Q/5pRq
anwp0N8Var+y/exMA36vJ0zCughLiY7UJ23sghxckGnh0CFsKsRBK7uDrIoPvW9vTLNJlhM89JWw
cPolVn+wQ8hVkIr2wpzidRSZe8UksF5tcaJM9k7pjegSI/eaAvQ2jCVASn8TUmF77ZTIhdXXzTLP
uUU5dtrty9Rt//ivpoGpYo8OnbAhnUVru1s9L+6aPLxvC8/11cLTRvHRZuWdFkTvqZ9kJOBhc0rE
uCxj16G3YaKaqCZkUuny3vrpF4Se+17SNOm1SVyou201WwCeZCld9ah0a8JRBiTlBvq31BKnqbRu
XKeH8N7iqIxzRsqTSUWVKxaWd+tLPdAOOtqpcINnxayXtTocJq3gzUuZI0KImhTkD9VbXOv6oqfI
WQYopc1Q7y+jOqCXNe/9Vr7Y1ngPPsfizyR722kAVhjmzmiQMHP3EI32oiMhL5gdNHo47MswPZUj
dJbALL2CMRJaPX+b8WjyHAe9hB/DX/HrEMGhAMqSQloNa17aVCYH2+l2nHLAM/JWYe5h7F23PfW1
+dxFvkefYGotOP4ovDAHGtDGzG5DPfoiSoFKtvnoBclGIemSUi61ntFGHiFbDcV0kZbNUQ+C6yh1
7nkgQYqxSsT4XEsax98Ky1iI+HWKXVLv87DBoeoaFIPqh15BZzea7qAbhJEQIJuqDvh65YJ+DchY
66IQgLxnJw2stswmnqFnyGJ0wZU+AfOoRUJab6zjYAwoCoMIEl1uMMuSVvxYozH1J/pSkRlUYUXC
9Ct6bdwmvFWKO9cdip0fSH7UwYnRzx6ECX9wBw0mEpMJzNRyVnqTfQyRfuuLLZL0ACoyadTCf0Hj
Wy9lpx+ygHtmk6UQlt1oaZQVweCkcY5Ze63oQXyrtOkh69E6lEZNgq7tT/vAaR6KLlRWSa6b67q0
78sOZ1XdwIw1quJaK7hJW1Ci0JI6u6pgR/Me9BDMs7S3AZEIzTM7W/GsCIf9qDdPSofrrKuS2wpn
s81cgrlb/WWwxgpaLFalCPpRWRHcXFbrIuvBMaV2uQmFeBw187qt9ZiUz/K6aeUduke0WVQLfnOq
BvK6oiH2HKOaZ2gRk49Q3dFOi7XRcwk6plw2ofsA840xy1XPC+ba7A7GqL5WidxavPitnScQmRGW
tq58CdoQj/AFMznyS8WzFdRE0mTqQ10ZT2Wj0mC4ZytrulXmus3qLfYdZRd15osjjY2IGWc5oUUQ
rsEYj4evIcMrs9GjU+becOvPTkNFNDoY77wv6mVm5cWyKnN3WwrJuZq21aJ3FMY04c04iHwRhhCh
dXBVwn9w89reDuXtKDXiIea/xMAMnHXSJxtA01AgBno2rAAl1G0xp3oRHCuN7CCKCFps1t9mBLft
qyZaR9WVaOtwZ0XWMgnIPg2ncZEo05XSlZcxqAIwU6aMtEXf42ghcntgcBL4K517rwAeQFukE/TU
47o1fM9iIL+rx3brIDpqmvkJG4QPRRW9NG5igmEw0LK7y6iRys7g0ZOF7rYPRL/tUlbilj5dBxbq
1ATT6yrWzWFRiszlqa4vDFMCRETS4+Zsyeu6om7TbhWpAWLoslWICD93yvXQqC9apLzJCSq+013p
VvEmZLQPjFxdViOfeCRPylSeaWbFMm/AkEzqJqlyc5mkVgPAsLzK+Thin7EAy0M9DUEtd62+NW3l
Iu6CeTai4sfzB6jIDst7yAlhAOQBDArlrTQaLhvuwsSd8UDPlnodHyb7TmFKt+ic8MOVxbSerKJd
a1bwVPp4RNT4fbIpLp2ZiFz1LaoMOIRFVAB0Kgj6ZrZhLKO0qK6cCPyP74DsNuJoXQD+Gx32hqrU
d71rri2/4mw1qQSVPr49mfXQeINmHKJMMsUMTjz0JI80sA92MBqbNqcJT/T4LUlDAFXqGO1NiUW4
aaxFKJV+a+XIcfWiGjkq2M8uR1cWd0JDP8BjgNqKObjSFSVaBeWtyGEx10CtRmcdYwEUWfXioh/Q
6eZFDHNb1Ha8JOunrVAkxUYBH8dFdN+jxMnV8zSG4Xqw6wg7BTP0PECYhhLYzzlLSlHXi/zU3rVR
yYCleKqThyGl4DGH8ganwsmv9KeCi8SL0/59YqpgYb9JgYN7sRu9mfYQbovUbSh0uUDAZOD4jcfH
MhFyFxevw2CkF1JD+apy/nrjUB/SjP1+SRFTt/m+L8YLPbHdVSIYCrhBuDY6Zr21Ct5Ssa99HbFM
rKY8p7QJCJmPQVTnfyP4b91U3aaKIJgs77uNi5lyfiZZxeh19AdTwr7VHXqmZXm7iQOL+QXU3E5V
PDG2z2ocexXcaqPjyeC0+dYi4qHzTZfcM3wqvZOhpmMh7kwRHJw23ji8Bk9Vo9iTdg/tbGjg3KJC
Y5X4qukiuxjJtuSvAtbth/DRiOKbsTWQhXJTGFuhoBuL+RCTgqd7UBFNVifQ/OM7v7YODB5ZwKjq
62hc9TJHo10PDKDr/iGmS+N+a1irpK92mSUfggDxaaIkJ9jQOzNmDRFaA1K/O82cyZRxd5Q1z8/G
oX2K43itWAy6ijY4N+h5VoxpKS+jCLKbH8GybIjF0MfXCGzCgkHYmgVBsvIF73fv85lVmQHhzbV3
ap0DKe7H21AgM6yj/tALNzkB0lhhs8mvzBKQk9IO+8lkxFfmztq2q4HK2drrSsmAMefHnHBWnnaU
Sm00rK0u+WhdWOnjy8j5XkxAK2RMBrXNYDJIi3tVZ1htK7GyrFqTjEjGhLJG7GWl7P1LPWOBLgje
ceRdWAMKp8yS0PVOQozkDeTDIQjETV7zcEimQCyGuNwNo8Kl2h6VoG1WE5PaQKJ+FG3IHoscoIjI
wUJS7XST+9ypj/Gc09pI5ohjFiXrCLipyq4MlQOdnm52910VXvUWcx0nnU+HjJq9R5aSTeLCjJst
YXYqN3Tq3+Lw9TvIOHsnrXpV9hvTqM6TM977jNLwkz2O86+ZRInlh/0Qbv9pabOqWzpVAHevGuQ6
g9JrEPKnxnbkuWriL83xvXX5ON3SzEieEYusxMCkBMDR6hCNzFi0myzQjoFeMBTNVMShnG3LPE1O
rpKXS8fqmDOPFtIkEoKXwjwVPSsIUdC4NzkSaUc7V1IgDuUDXfQl9boid2UcYGJOmhmL7A5Yd0xI
5w6561iaYGLC3zMNKmdHHhsbusiYtyanKAbDEJNV02BdRlQ2yXWdjDNWLQbGEU77uOtMFvFoSEQW
PKs4XiZXSUlZKOBo848wbymCfAPww0BWD5PAkWUU0w7IJQ3LpCjkpWhBBZ34I0jad8esbsYGpyt5
vfQn4W1j2deMvrdj3+5sSaZX6r8N+i24h8tE5s95Lw4Jy1nuuaD9E9Ok7XPgGBflhiIN80HCHTpW
4lOGNLjS2dmZyUNqMO2GRLiuNFYjlg2uomridwYS3FyKe5/hjicquh0tXsdMtZemfKIZ9Zdqj/u8
S54TQ5FL09rok+SyCyFe1mD6WaDcDY72Poas4cI+LrypaFaqW7wmNtnL2tHxs2hZG0xbnU4+WjXU
lTrObhVVIbvIxmY4xVQoiXJbNtOdZVnkjpZP84I2i1SsiAkKPmc2gTqqlyVVi4AhtVeEHWQOQMwM
c0cV5z302PYty6I5DT68DTkDXIswT2f2LRl8GH0xT8V93DkmrL+8V2lquEdVNZicJuFeN4Qo+a3G
4Fv9dD/4txU3cs/wk3AXOMzAE//VcEQFqgzKJA6ybrJJY7nN+iJb83BUyHtFrh7LxyagkETKwfNU
u1aE8VTYQUUXs2nUIGSwAurCz0J10UaQRGN7xs6Yc6CKfy+aRizMgXLcHqqrTGHA33clfp7wQsl0
2xO2hJauJ0tTX8W2Gh4CIW4UQcuklylE8wsadjYEY/zhT+FNjFUhSnqx1NXCXkAlNQciQwstP9v0
ig6Bzy3Xp+IDzR7DI93xApoDzFK/Z5uisgIx3WPWEkNjjkdGYQe3x63i1/gMTbW5DTut9KboGMrQ
XHRudTIkM4w41VZRyx4PHKlU0sxTVBDSU203QPxhnztatE9ZQep2trUr/1rUwbjplNrBpjOuh/qC
4by1zjsuaWr+95blUq5RZxQaEV2JqnmxI6j/b5uc0rFHvMC3ibuk3xvJaLPFyTJCOG+Y1CDbT3kf
e38YKBFDbpeMpDw/GV+DJN+PxmVrYvWfZHqVZMZj7LJGHntJhiNvZjaYb2ENU8FNcXwN8Y01JepK
Ddm5aoG6Lk166XEsCZvMs7WqqkSkqf+HpPPqbR1LgvAvIsAcXkWKVI6WZPuFcLhmzpm/fj/OAgvs
zuxcj0XxnO6uqq6CfNUTljfn/NnGiuip6gR2whBvTRqmVEbW0dFb6z5Vfc9M+woquqBrMjS2nnK2
OnsDtzHiv5Nel7dto2M5m/+NPRHccj0dlXr8C9O8XvfVeEgmll7G2vrLpR+/LL4sRfwq9flHKmPW
LNvkbVDLTTDX7doQ0xyGnRPTkXthTcGhbFXgMRwYjQKasEKKLUTTYxILR0+63SiLlzZjhZQGMSgh
iIfM0niG4S7Ewt5rfP0n8ulOJybobsYFsSgG2am52zlBpNAGt25Q3zQje49NMfZw1oQi2gcxm0+V
8Qw1HDqqamBOM1XP9yHyNJPZN9OMa45EL8nYpjDb+qpiEFJMTIj15LNvgXajlqXZZkj7y2RhsGdm
lCRmATaFpFkHSXAl8tfa6gVut7W1axPpV4ngtlIw0yAd3qOxOmuForCtIT11Kj3L4D5AY9L/JVHs
JZn+GMTuXucEwk8gmy4o3jvAU75qpplQoEy1xQVVsDKrxETfOOeF8gZdxnI6eenxWOFqN/IqMr/z
kdL8PVKJGgCQTvDe811jccEQawSGoyXzCrVoDiTarI77NxsnPAymvCSYJPQaoZfwwzRXRoH1blFX
dL41hIwqtYQhYEreKCCC+DR/qaNOCIXKyNJYAxkSxF8NiY6zL7iso5klLXZebHRfvHWlT3vFYYUL
7rYRjxW2SHK1pSMea65kknNulUH1HwmabeOjCXmwSzSZ3VLiYwJYSKxzC9GemmKvj5kGjRlceh+w
Ext5oF/DsMWCQo6tT7WNZ+3cB8AqcSWt5Ixx02QSs6YatVw6+Kxv+Ge9Ez6yEpRoKorIS6X5NjTz
qh078Vrz4ddTJva2aATvlS9iCQ8Kud4qGToicPEtIp9NQHyfbTQj0tpCZdkJERawjUK4xbisz8OO
ejPpHFvAt2QlCfwjIMOe1XAYEmH40PUsOeuhfjAJITioNd6TZcUKZ6pO9NRjBCoyqp7QUBOyKsS3
SWUS6ETQ4zzC4wETnczRBINrOyhrL5B6f5NiGbqc06BPu70QnjODPW++GfxSWulQCxMWvnF4gWYb
dihFmJ0m4ehX7TbO1HxrotEAVsxlRyhfTctwkFXVqbCwuDRxNhgsCotkCWwvEoo6pb3TaPU+zNIb
OTiZQNWS+hoQL5j/5AQnk1rjeaRlla2aDBuzwCL1rm5gXAUSTCO1XUdlWHnSKFf20C3lQcqukaJJ
3mQNtL/Fe627lRi/WXlbkXnOvk8uCEw+CVah/Yx6lX9zUlEgpqHaA1VgtN01P9y9RLuH1lpOQZqH
urxFEq4Y2EiJ/Yy/M0C7n4vPA9phmWKqRRtVopkKwwyaRyTHU16gh7lYrFRnqqOo/vSqmG+7Wv2T
lGLa6F21n6U4ZeUayrNZdGGJMU6Hqe32vZ/feyIdKQ8m60kZK5ijj7E0BNZOysKbBDq+hgC3aaIq
FX6oIB+bLU4u/dDaKoEorwmPWlmJUNpyzXueszbXIFxDwUKrKQj9VxeSmi0GH9UEhFOK3OCLKWOj
q2zUKYbX6cVZL61gn0UlvSduQZYSsHanKtgl6vqlLtio7nKVDoY159SQ9qN8tXILYwBFwqhwRDtl
AIcnURvtEmFbysa412NcgVsyEqrZ+qdEhMl0CKC9WMa9zge3FbpQdusWL/qC1CuBBd5u0pYmREU7
FVmMEhYpbSa7awp7UPNkbvMS4Kcx2CYZ1UvZcUkr1rRTIpyKmRrXcgHwiTEbFnktfaiYYbBHxlta
4/yoNz6BIxKBJPlI6VOIsukqPNK9xMC2A2NjTndbbE1Bzzwx1gQnUuPGmVXmw1YtRk40hL9EnOlG
DEzXFyuFsSllX9pc5fJZmmToab6lwmA3XRgNFS0aRlhpBnmTd/9EqYYzjyNSOFtY+4Swkg46K3Ll
gBmglXzIKblUHJ7GMcG7X4ssfY0iO7HlxXU/IN/TAnHuAhOByfJ9D9mAwgeTJCJ/4aYi8SIWerxp
49mFSaVTXLpHixm8jN4VjSSwUS//tbPyM/J++0kFReJ/ZbL6KBvjNiH0lwZ8ITKKOsBzgh5M382S
9l6xgTyVQGgGw6QpTe9tpjybHI+4xczHUQpCy6e5vIdhLTkmEI+dZl9j+FPUd3QTWns2xe/ZJEnt
nCRnleibqgSHMT8s+R50rFL6l0B+05OdEuArexiyUwJSauzJCRX0m1+dks3ckx14z6VbysRaEKh9
V6SbER4MqAE9uA6yx5/lFPSwShIu+eZ9IvTI6l5h8ZB4zCVMRUrVmVW7RLUOU8IkmzvlCPdVgZR+
W9Wt0I8ztrPFNTemFewCgMiHGSKIQxmXPMVBP/p+Y4MqrRX/MfvbIVwURyAN/imPbg0g6HCf8lNa
ffa049n0syTGjfO7Mrzl6p3N/059+POfrz414z2q34ok3Fjzpz5A5uk3Aafled8REjK6s3XQ272P
H1cdtV5oHsYAn/D9HDGm7K36vcZdkM1hvSK4ocR/JVtPuLPGzRYNtR6/UGC6lvKvTB6xGeN5dmjB
e8oLxv9y9SMWT0P6lwMeFVWy1rPT1Px1mLmKV9yWg/IvVp85Dh0yR2SWTm3+GQbfrQ/VSgMhTNhu
YQ80QD9NOv/NKx18aNm36L/J8rcPBOSrD1m6KT45XICViwub+uhZ1EtgtaREZuC1Iy6pKJs3Ca6X
IXvaI+4i6N7ECZbAEhyuk5WAS1E1TBSATwnfyzZ6ZJjIGgmnjHZ81H9zfOaIEcUW3bRW+CmF3T5B
MNt7anur2sNkXfyCF/xoyo+I10095IFrCna+SwaXh9krr3Y46tzaCRZqVrg1Y9eINmO0UYJtrp74
k4m2M4zzbJ57ECKAgN5uBuKbajKEq02A+0qJHFEAWBmGz45JVJKGVRNbxNwxX1SQ2cKnxu0uAv5j
74uAChUv8DWzH1Iafd+aoSubviMBIM0ppQDMyWD2kImjIy2HDnjV6l+oJehIeaWrj7G3VhEbnxKt
VGiwCCKgpQVstwRjNcI4Q35jdu/bFYePQ2BOrVfNWKtgqDhfQryTAf8X8sydpfdWfscahoyF5Jwm
l7T+DMhQH41DhdfAuK7YcaNDmzC1685xvO+jUzVtB+ktDW6ZxiFl11IgaQ9V5bzqi0M4XrXxje9Z
qyC17xuNEIZYJvcIjxRQiTBGPCTfAuxLa5zpfP6PnY811DVg2W5Qudeyb46IFO+z6i6Vn2Z8H8W/
LMWE7DeBzjPiz5od+QCwIVX+RJhJ/FYn5coi+ViR9IDLvURBR+W0yqjFUvSgcErWrpq+TTWyQ9ic
ZPbXKfIKXf+chguiZUSIWUm6Fi/r9DfSS4tp6KjMK/KN+rYaxJ8cDrtA9sRt5lhIlyMl9FCuMP8Q
NhaDBkrEPGXmWyR/DVW75jHCExPneRVF9BW7BCxxjp8KYsqc+Id24pUf/qEnWUfjr9njljT6O7WM
bH/CjER1l7e85EtazmXDndMubq8WadwSfKl/EFnQkFk3UPtfPz0a9cOo/rTFH/NVNMe0epbTuZTe
4vwUjC/V/6p5FiEI9Wi9yoEEDHC7DvVW40QBrVSBrDe/8roD1tmd9C18NDUeCiRrBLhFlw8DzsmI
FwhUXGG/tJGZ13PcN+d8ydfAFp65Vu/j1djzFn8N7Rcc/Bpsa0VLoN4mA0k1aHcZqnA946rLf8wM
qqD2RAEFZ22Zb5Wyb5BShPPLJEwk560nJQid4Ipma2UgslOyrwiLejiRFO9GnKD7etOCAmvIhJe7
x9QwyyVsZhotL0R9VxEkjJM104uPmaKyhHVyuU8xJoh8KVqsOhIxYeRcrpi4yYr4V6EHgV4ulHV/
6oHoM2RkRYmDRwG5QWkO2myjNUQZcJoQleI9WKJJZbjFBpL2ghefYD/IoK4rV0vOeDhlNHzE8uLo
kvL4Kpwa6YV0co1DRArkJ4z+yA4+TUEvrLumxAQ+20YserVG76Cs59lVGqGmGr5L4mOSic4eMBOl
dSrg+9V2orIpTqeXbqu8kqK1Q4ySU9AGyKK1rmLoQ1X1cTwNCQPqTRDdjI0DI3OS4gNdyUPt87XZ
I+oO1mhbiQiatjUzjyBSIASjvGZsCSGe7wgSGnAjxjJNS7woHFA6fQQah5hElzaZsBdGQpI8tYHR
+SY0n4mJABsBsr6Y9WhIX+4DfZeORcvyy8kNb+94mALmbzjArPu1or1hHMT4PGifCue46H8nGAQm
NYIg4vVMxzSprTvNH5PK1vDsVspWmMMNaJ7Dy794VrZlhzxxEfh9sP5BTB8fmEIrcoGWaInHALyp
+SakkY1pJCpsxCJgt/D/UCQUo6hXlx4hjUnSSxv+Gd2JSstuWZ4uu9AdiFjFG8XuFzE+zo66cWp4
IqN1W/49ZvquIOLgpCyPt8VSycrUTcvKWdYDzdIYF8RVWBh6CfIxGC9qfU/oXmNaKeu37j5MVP+m
yqeGGpd7Az4UfVDCq4X61OKV0qADe+W3LNXVZLz54reofjXZgX0LGreAV8L/y5A3KVzNPjByR3UA
nqMNTVi1NZ2IKSadK6/NZRsuGj4+cysWA0x2GhNJdQu/u4oJKupovgqUCigSQB0SNGHxVZ9VOLE6
IKi6D8F4StKF7XuXSVWJqDgMI4DETy3aiY1w1KipDbKItC9Zb0BIkgJGBqqjBtYuiEuvQPDf6dql
s2I+SWY+4iKhBi1nTnZbQ/PaEgBMRv2m6SSbcYAlUtkQQIjB4qZNhAneYWqBTqyPjoKRH4ouPNUE
34mZv/F72FXpvZG/5wCRBKibrJaeNUZ7XxLfkqjYFQNv0TR6aAn4rMNaDwhPCKsdiwPo92/BgDgf
+w5DcvWo9Mas2Iba7PVq4k0gtEFKoyOrRzOzriYC4rwefodu2gslhj5U7K7V3Rk9ndiabPHcmdSx
6R7OJhqvwjQ8H34yGGfP6Iml7cujHAqHIojIW0OT30MO9+JWbfwb1tGeoTUnVh9Oa7mUjgM4Xcae
Q0tabdezFwP9p82GHfmIrDChVdlxUPPpIMUm28ALpBYjtCM7KUNnEBWP0h9urZjStec4/2fSIxS7
94oAlyjLjnnTHIIq2BukdSlq65m49sKkvypJ/BAT61Q36h1dJPZnmlekn1GafWvzxjKaU1VuG8vA
Q1fYS3Gxl0OAdxrTVMzQ7Gfzk3SrS5qLf2MCK8IQcFQF6SJAi6ZSs0l3bV191kL8V2nmKR+Ct1R3
9LK+VbrxD0uafbYsa8dkXZGKI0lIRCq9+kotUGSujxQYEJWajmRxudsH86PCf1CWviQg3wx5paTw
PW8rFqiK6luER0/IzWFvZsSRoOj/1TFhvHt/djLLzdBYWQCWJuv+qCauk7VtSI+b71EHO0Ie0S2W
3wpaieZQJ/dI/YkIp6yKklC0Q6+91xyXjMX6MAA60PZzkWLs55nlp7rKoAs+AwJiomdOyEoEKZwK
gLYAaoINCweqMtIs8Bc1i07mUdqtJE+SP8BnnExpbT+89fk/DEfsGMI98wdbnqzVg25lvIj9Dova
WLnCrdp66GXZGV8o5FH2AkuEf+V4LQeqlKMka1F5xM0np5qL+MgijsPmgkw6WAdYB8itnHB709cg
U17QnDhK3kzXpA4Q5QhK0Xyuc8y/C1mFkW1XJrolBS2GEjwaeaMab0TAId5OVp3ykOudBECabKXc
GzoPaRz/iZSDTgCZNn6WkrgVXcaR4k9JXnjStTiImBtkB3O8DasntXKV41Gtn83qSDYm0ULEhtcr
ZKoDvnOmduR2MQl9cbA+LN0aZZ30kwKd/BfxWaUHECclZyu9cMZhi23ZigxK9tO/KV7YhZxaADyf
dY7yqCDtlPp7ae10GGsZzUc0HTTS+WIsSXNj3beO8EuWBHsIeYN7yPSt9NfMynHA/Uy4LqLrAhl0
vBWo+MfxQRyszuaudMZqj4pxoeM39TcCJrLwA4t9tX9WM3PgW4Yfqv5kPqrndStuJutR0s7j5cKe
KB+QcWYDs8+KyI3f3A21CyYZMpLUeDe6nR3hYF+cWvVWluXKYBmlmc6iTX6i4TCITOO5Kr2eoI7+
yR9LlO2knXPzYpJE0LjadO5MMtgQg3IQ6NOzXYwBzSy7qceLk2+j8DDCUuI9peQ/2fxP0O7V4Kb2
gwz09F/oPxvpFuKQC39keUp4TdrNpN1Y5okfgfo7TG5hPejD2bz60KWTrnvC+MZlLJpXwxF4739L
x1+Lxinetq6Qn43qGPC72IBu6Z2fabcWlpX/IuqfVHzoAOP4VzgQxZEJCwzSTMnuyp9BfZ/af7Xg
GVjhqSdt3Anxfq7cnIR5XvMuO3bdXvSvuf3AJtlWumHdNp+lRne1LaNd2/30NGpGe4vYqcjRwpn9
PVaPcrVJrC+e/9qQUEJfR2m7fBUekcEIl+O3cPJSrAC4M8x16gm5q7G7TigE8ZMJ5ejVu5pj5peZ
htVYcR+1PAfDkZdPV5AIo//Lew+5TUCz2Fkvqavsvr82TLnyiBwTSZLADOnpSzZdddAsCOUNPM7K
KJ8tmbr0iYSrLSCF5ZV/PoZNFcRRCD4S9S+/8TJQCZTLK+Oa4ASaimcp3WjL+kXo6XgcpvzPUc5X
JejfXD/95jiGr7z5Wt60fCQYNmL1CMBe7yG4MEFdmpKy+pTrfaRswcZW2uoXVTmDyTtxoPPyjR0H
9bws8uTT1RrODcZDuGEbwnot+19BfWQkYm7CGxsfxWpbNqcQZzgUlsOhEPcEo7flCCmJRReixrHY
ZMN2Ev4MtBi1ANoe/Q7Cv8hLvNT4mOgwO+XSFj/LB/y4iPKzZgdcQ2I5Nrcyv1TV1oBt9yTNMy1I
y31dvzXVpaZtekeN3VtcL9uGQDiHC9eR+yPzIp/41HPrJt21cbBVkz4K/yjX70hu0PvhVIv/2gph
GpnBKRmF3mA+/BXwlvIMmmMMesDzskVnYtK/TawB4fGTMhaTmxoKJ55COH39x0/D6cnss3yZ8kGB
jY/Te6D8+ZPb4xHloQhN3wuwVjCrdh9ZLnbMK38duUZLIx1dfG0XLaQMMzVdMiZQ8ErTzcfvvb+G
3C86da9DwEbDTbNX6LuoWs/kAKG5jtU9+LTCLIiitMAGqPuWM7vqdlZw7eb9tPoSK9JcwEYYJpp9
BvE2Ze994vlrrlbk5pheo8jCBjJhskyav2ZdOnVY2iqKDUGDdiWMcpZPM7Jdwja1k65tMVjqul3F
FDmov8xKYnjzuQ3a7mYGXimig4U83BvpXvIPhfZUiG+cN+QyjNZJY+9O2oloPvr14M7FPi48NP8S
ltO8oaH2SuqFvt7l49HiwRfCXmz2AnNzHP8E80/OXo+gvhblOAOKHTgys/iL25lFW9JirCVbbvkA
o6N6tHe2dmCBFEGzqyFHnU11nTdUcDbrWCewl6epPGjQg2g9lGcFdrcfH1O4jizvSwcTp2vzrG1J
3LgzcZ/r3u+D764MtuwjWeWNJBNNWBvDg1QM1lWRVHt9eWlqxyB8MvBOFz41LmAYVrm4TeSoMEu4
711J3CGFzscVtPbMteAUKJaFTR9smsSO5meFoWh9yoCULfz6oRWuAHwVY+9KKzAf2sAWs37rSPnb
UOw4uC1UkLbrkuMYeQrhxT8IqVasQLiEjIyrb9NRIV3PtNENrgWacR67Ta8Ao28F65lYbppiErQb
A9vP3ObADttKdFF1+NBBDmAds1W8NBPdRTIOFhcxCiyeRFFskxSw9jwaoCC4zyraq00vXX9SaHiM
F6aMq5jFPuIcqw+yi9sGrN1DcPJ/NKShSzT7Z6cBwjJRzQU7hMsoK+TMaV7ESpq55lpM3ww6qg2O
JmxzNEzPm1KzVchSRFQu2VEUX26DZK+395SFb/wy5wQ59yklI718tEi7EFQxSnz7PPIGnyz5S2Kv
3QSF67SdGL2Z040LHt8fkUOubGvziYJx5MbID2104WSirs+UgZn9Kd+0cO+T+0ZA25rjgXfq0mp0
xocw74t1gb2+ccDSteRXm2Ju5/1IofC5sCaqxzHi+OJkvgg+MeXNV5F2nsc3I9wJKeltr/ZJH7Ou
MWJ38FQzcTfbCjDDoqu2d4hpUEDFzib6GdALEUGdzgIv+PkOt+SE24klhewkcGA0DghEvELrK4j7
UL5n9DtyvhmUDXskNL2W7PEyJpmL3qQv9uZ4GqzdbCeAAB6iAF7OiCdr9BxQs3KC8RcPIss4BDmG
QL4zsJQMp2K3Pn9JnlaAyjzF4z1DiIyXwKpSGWdxFHwhQbf0Q1N5CZSoslH4If5GLz1xZKMXu2X4
HdHfZ71rIpdwjLizq3avtOeOyA0dFUbDiFWtfTZa/yn+zyi/WpnBOzJ3aAGho27ZeG5dDTV2zd4V
yio52yMfqfkM6UcmFPil7ipILsLhhOCXUq5rXjO4eeWq0boh3juPse/6MoeXSLuqLEAZzImq3jgy
9hB4Zr2dI9iVZGOIx/GPjIgg/GrGuzAfjfg1OR1m2feliZs/g+ZqYvyXuYkDnreeqp2cHWWJNNqB
oLh3rkuihJcDr/sfYgf8oX8uB6pr2T+wNWS2cYNlPpVX1zksPmBX/7LCQypsxemmap99svSQlXia
xEsu77TgqJtnlqeUaZPm+9mGX/aPjAmYlEDmt0gYXoHdU/ZWWeCBeGKGTMTnOcYiM5SPiA1p09O1
7Ey1RzfoEFDpc40o21h5FYyMWLzBIJ2X2coAfmdIiIOWzvc1TEezvI982SNW4ER1dxclxl9rA0LV
oT/J3JaT1Q5oljAEl1C28dksBmj/b+qvEW9Y5G/kaqtda+GSiKcy3SwPUPXJXN8GVUKX9GH1V23L
aZTzndFzzLt023T/FuhUYEN7/unwDEjHDwgmW+9OjD2q/CiFG3IFdpR4K53UpoNmHWkpDopyG9Wb
ru0T/V2V32T6tD7/aOv3imxZYTt3XJjtaojPzXDiwqXHVRhRZIfUammyu+niB7fQuuOT2E52vuqZ
iC49U7x0YBhs/N2IOtEIXyKEqQOCC9CO49GOzLueBdRmCwZtFyThOJlD0VguoCk6D+l/HbLcubyg
QYranyfQ/cX0exu4VBkuW6OreErBtk33uBPNwqm0S7KP3sicWXO96PSknfDOwMusPNmwrOgphJ1p
nVL2+qprqfyqcAApPMGEC36M8Fm27mpxkvGHjIe9X36X6oXERIkyio5+WEvpWsuB9baR+V2LvLpP
7MiqH52wsqzeigYD3r7RaJXYShCVf0CJgzjS7uH9h0TBKv5l2r8iOFkzO9CkLChsAlHKreCfEf7q
6oakeubXtATIv0b1tUoOj4UlPQbtplauGhs1SXqe6Ie66RD1Jyv8RQkgfqtUiFlyLTLWFwqSIqE2
TBJOZ37MRLmMxQEqsUmRWZz1xhtpSef0pQZ7WfhuGkoXV2Zxo32orBIcBYEDLoD1XRHfKVG5Tjs6
btTGS5fVad4u4bZUGTQDTbbVmOghDx69yhYOmnARKFsYT4J4GKrvZfcuBhkcIXVK9aaOylZN/1XW
JRl+6uymm7QJrCG7Eem3UDyr/Isgh1hcz/i8MuSS0U1jShbQ15x5qsIvmez8xiEg1mafiUtDnl0j
PLLgtS4WH4D7GGyxDxf0C4aK8CcwOrxIIigqu10wEo/SYGWBoCA0b3vQqrY7ZuVLt9Cpo+fVRUQB
Njia2gOdfMwOYhIFvyftSjLWSiEdPP1OqkfXfpqt2+luHOwV5W/I/9Aq9ZCLSwqu8rsMbFm6E1a9
kxM52hyHjHzEU01yTPOtVe9N9xykB1+IEuzmxAvrg6TsIlxRDOwvGO7hDlSRdfWtUj1zDFOl6RG1
V0agoAA2GURs8J5EmM7lYTAIEf7Cep2lHlSjh9qhSVN+ujXvcfzALYJqwZ2hXOUwtCtJWEEa20Md
rIbmn9wf2PWE8P8bsj2DcafTnU6Jg1HLuhp+o9pcK8RXJsMv05U9tzyR1a+gP0cXlbv8HEFBgo3u
WRYRy1cV1UkR3Fk0xar7H+yRI/IHRsvBXiFUzz0nlnoCLZZ8jSCxy6/B1yGF63QGrTO+5+IjEC6D
dNWkQzVxZ9Hms4676sGMpdnL2JDxF9FNegkVVxpQ4H/rJvFUTo0w6zvROQ+vmeX2NimwOr8laHiW
YU2RuVnDzi5a1ctWf9KwS7hXfI7YqeufJm9HsfjJD08Tl3RcNQRoi/TAUIAMjrJ8nfQzYz5NsjP5
DEb8xAo2sIreMvVobeLyaAAu0gYjuNARmULKxMBa1ZEOpvD3yfjLuczHNwGAjvlaMy6T4gh/5uwm
H1nkTeWm0Yhxz/AQdrBzqeRTu+QKZ3gfYJulHDkJkrzDpc70z9wB3AoTCxoSEyvTV4kvr1L9yMPe
MO9deDPL46Bv6tJLKYmG+l4DtZJzvIxyQsYsq72bMFlDcfbHPT+sD9xA30zMchUtaPDXgUtjaLHW
LWRlxhHApnJnYz8x9JenDkhS2pbBFcEzMln8PbKPsrnoCptAK9zZq6N1FQwHDTcR9RbWckSZ1Yf/
fjgLX+NziTSZjmH2Uw2npUnWsBFvEhJ1ULqNxUMbvAQKOMxvFgVGI+pr6fJhyTuadcMbpk1Lb1Nz
yaxAPYx41XBKQ597lsck7NTMi8wTPiZpv2nrTzlCzvJSiQzqvcZ6fM12Vp25UcJ1y67hlSmSQMzN
kLzPkHI5d6WRfg8bXTvDYhb6Gl2ykmyTNz11l2cOYRGZN5ZZ7FDEvZ1lzWmTB3e9/9fyu1I3CIxl
Slj9hjpFtGT3/WXxtwN2z/ThISbbDloGA5PPDueQFsnMuyx+07L3BJF1G2pomWxh5tjZ3i5vsyDv
613/FD65zbV000pnpaHJVDzU01zJXlugAzwssKYhI150zWY7p/dQ+qBXkKaNHO2n4pB3F3RLULcP
8mhtqf7utB9TASiBK1kIDNSLo7BulevyLxbhD+L5g29GIKPBOsAXT1CgynUUz2jMeSJALsst27oo
lpFdfRoIetr2kzI4GvvM2gazG8L/fOHkwfoGOgNaVaeHrnPiyY4oLJl4U0lKKB8AyoWBsnS8sGwY
CedpAo/zpuxQesipfLJBrguEVCXvgHW6ciytYyF9SPmHfyxADuprGhquhDKymT9j+FipfjOTl2Cd
jdaTp2Pd70U2OeiQBzQ+0WhnxLVwVNLwGJe/k4p3T/FUgErS5rtildMCrbXqA07etk7F+qRKoVR8
8bXrZJoz46UnHIrcqXotk/MI3kZvEII1oiVjmVDeoivjWiUkB0HpSF79JgNKELDMyb98vI5KFnM6
5mBjR2oXJ27Tj1fKNT9sqZy1q69748Gww/4vaY09k0+BNZ54Xq5HjQi+4lqa8zoJXMN6JPMZvU8r
OYm80VmzJkAlckskksm/KcGgqzssqIsWYhwEGYCjd/TRdCtIM5FeR/iq+dtJ9WFmn4iToSP3RXXO
wm8dhdUYH3MAGiN4a1C4q8aPIG4L4axD7YXwKHQqYnMU5VvkfI1QluzX2U31ajA/ISHSD8594i41
QZ+3GdjQ3Gkwo9+zginoe+S/9O5h6dtK3rTpdxvQHe3G8nvuPgUB8S+FPPwPyx5p1sRPzb+HLJwv
6EAivZZRXlHvQbWrgztQs53He+bDtbnIVL+QgK1MbJMM+PJSpPBQbbMhcsbxDi5fZHv80qbK8wPM
vjH/KnlvyHr3T5WUb9lDtTNu6rTGJoXN6p5O1wf3MLJFcvG3cArdSDtoPcTppYs4mMUHwk8arrnq
ewjxcykfW6u7tCXWwqht0jeB44poF3ftdSd4bY06819iLowuuRQ55wZXCd+f7Tjg9eTHC8Fx0MCV
XDl19QpH0tX87NHgVy7LUYwcy/s2qZ9yec+aU5H/WoTTd0xuWXIXxQ+NfT5fu/KijYh+5IBfOL+1
ySW5x/PVGCnh4JybcSrY3iELnJkHCQMatwA0n399KcOGAJMgW+feG39QM0OrAm8iXCxjT5Ue3QIU
iWimiQpdg9hOZyO8RSKbhFt2INZpfg2d79RnQUSAmGUFgCs+XdfiyUDxhGfUWlUCtnktW1MxiFfX
iWmzwTCGF4Ahplzd2qfM27VOOz6wUIgxx3SUFO4aPte4D4qP5SQW4km0gPCYNRsg02R6EUhiN8FJ
xWafkXsZEigTvIjUfIAcfNhQQrJstPKlD6vazoIb+/iF8gFkUFEdunlYROHTI7Y2/XRHqrxSyvM8
cWkg8d0yF5AsncdryViX5iFbWgK0CSV5iJSqQv5Wkh9ge0PeV/mRHJuQRUdR7p2lNvTyDAhH4vpt
BG8w14sV3yuX3FQ/iJ841dlyc0O6u7Zoaks2cjIOOh2aoW/0aVvqj76GP+LxJ9lVaZ+KzpKkm5Jj
LP8tT8JQ3pThkQfv9Vek4/hG9C1sMiMhN5UgbeF95Nf/WDqv3caxLQ0/EQHmcCuRonK05XBDuByY
c+bTz7f7DDAHGDS6q2yJ3HutP6aSCBp+/k0xNq/bHJQraRzWisXiEf6E2rbB85pm70tx5HNLYI5E
eyVfLQLLozW+1/ommjdMFiTmSaavjGe7OeN7RMVnrfC9we6jVaTSAZNvt5mk/bynCBfSgXQmzOgp
RiE9vvH1Kmj4WtYHuPgF8WUhv4fOLWgekAyuiXKZfDBSC072yWk9Ykw76yeP36eXur5ixLfnrbHC
oMh/rYBo3PTD9FqsAcJkAFiEOK3PpOSoTGQytqzPvHtM80vACJdMaA4YXgt2Z7/ejhzs4ntHXCiw
vdKSUXv+syysmd3NMp6yfdDjv3L9rxhZfGfghQmX8qmWdyKntzpFLPKNTdsIi3TGumOFl4CqjcMw
lzw/z2b5krSP3vxDlR8MezX4p1W4Qlagf8abutzN4Sn4nCB4Bx7WTJg3JCle+YiHfTK5Xf1T4TFC
4s4N2uiIBOxT5yCt56jSBZn32tuNy90c5Iyam54BPjgEyQ3FneB8rHRjBLS4mj56N5lIFf1lyl/r
+E+DGkb77/CEiEysBRYkbXjNWb6bSCWiw7gjMVs3yrHHtq3cSK+rYi/b6Nx5LyWhFZa2eCawmbw0
jFafRfUhDlez+yLlazXe1I43iwRIGfNw36rMjSF+1bttgEQTNp2gm+0ZlpBApxLHwlpyreCn23BH
pH8WFtalc1w7ZEs2t/Z0idSf2qJ7FNrn5AwQB18LvTIZR9ecl+5AXVgYfCjkJxgVGVckcTkAltqM
0/s1DG6MDIsNj4FjCjtut1NgpktaGqq/JnpxaAlEHw46CeobWI9p07hTGu+F42XAJJrzcvQktYT7
tDukqOlS+8SZKONrn0cDwuBbRd5Tmhxd1bm1WoA3f0p3EpSk5nYIPLFcw3wWOO75OrS3HiYiFnoV
UHdEF/wfpJiVANoBm8oaYpPlTj5GAJs1GCLHjrhbdFaauleUm87aqQefUv2vWbgmjyON8kl/JAPM
5f6ON1woxn+7DPiXQXhMkZzT4SoE2kFHP1C1q83noCzgttFan96y4G0e2OH/HOldyt4Lav1iZBfb
SSZ9zmdk3mJ8bREvzTvD7zcS8nPEGNg3eAXevjh0jV9UgHDmGfGJAFvCRjXj/hq4KpAk6c2bLncu
6j1jfhd7Ic5Ep7mIvbNu/rV/KSeIAaS1oBVqyotGmilBPRAS5V2pD1nzawRUviDyovSOdkaubnHX
2nSVYGKorTv0m1LfbUS8HiZW4AdRwGtnYJLfKvmBSkgh51QjS8fjKex8iJY6Dcnf8B3IX7ZziDQF
k9u/wjzzybDDxJy1OIBdIf8B9UsW0s5eJxRpEbeBSDRQ94ScuDhY1Lc83ujapepPQcifiDQ1KN9i
PPTFUBIDwDguc4tRm6wSqpaUWGfno25SKXuwGyB1H1Gcjl4WpztIopY/zPhVG1ntzG8YKmIjfl/R
o1rvzvAVGz9jjezP+OmZsUiDWc8B9xfMPd0h7Mj+vLWx/Eu+nkG3eiCUDFfEBg1I2A15dXp2fe1W
YGwWnE4w9CiSH9iZOot+gw00vYJVD/1Zv5zN6M53alPt0jAaJQR5t90pmyk++Cg4saaEfq1h2NTz
r4kihmaTVd1fG7b+HumdYkPEZl9NfgnyK2AmBc9uRBpFhxRqnNCvETDYLFfBhSUvnfSn1V9LuEu4
EIlg5LgHoUkZN+bMS0BZE4VbOo3WBQ9fWPOqGtM6VABJD618Ll+Yg1JEJfKjpQmVcMRR+lAiGGT2
h4IED3FRJSUH44dZun2FcaBQwNxnL+GkzmomkKxH/eSRXBOFW3B1srgiZcs8Jb6NSrsNUcvZHrJ+
sDsJLayNphLCOemO/EF+HPiF7Y7ZZ8ZBsgrwpmnEeNGCs21faHZz9A0At2McOobv+Grh11uMk8PA
V+MVN0fCdlcMZ2urpoUPWReDNy5v9KcMdrrIMmHDCOazUl7F856R05HXLzVffjmSc8NLUAU8Sz5f
fvgQ97LQm8BdqfNOfPl98NaSghaXbLLRCEJBCALIjnNQZVb2iK/RAtRh2uGqNp0PeTlq1b2WXkri
Zvp9UHxwKGiar8ZPwj4JLmb0KF3ZAcKsonWJnbarGHEpK8j7D7IRWPYQgAJmCtcLDlqtumLHo+Lj
IKauqDfWREmCMEBj8XYuZIoJEfbYCGsSv3hJ0A2dGYTaurj9jCLd6qHpybEDPE7Fmb74Rdr6eptD
yApSD0ErHBBFc3zN5ZK6aqeuGlExxpZl9s66OGJMAhirJPNAEjr3GzOr58guBzzwNywInBk0pKSg
jL7Ty+mr4aEyXuQE3cNXTb8Uw04HAoofa1UA1hPGvO4i0uHEYwOiKFm7Txs3kFr+mMqtXk5ENukG
M8VAtyyi1EzlO0IFXdv9OvOB7QaaWPKTTnBNDWm846/AEd3k10anvSpfOTK3n/nN6oBayeLFHexH
l/6FXAtQB8Y1zK6dDuaKRhUvU2R91lj0NQwpzvxPyKLG3uN0Zn/elNI+YOTlmaxCugG28fyYnMeM
LDEaoNLYB64pRwB2VYR5f8va4UQ4zMqzaYijbr7LD61+NSqkISBp5sSQjzzQWLJdIt4qYDHZJhMi
5S2na2u6NhHsUHAYwMwGEOLCshCm9GBl1yz4NIAdRzp7LFBTa0+1WN7vC75ljMXFb5DRe5luleAh
DlPxg7pfcttA6MhrWVlg6RwgQ5RRqKtyOG7OUt5svSTV6EsFkZfKyz9M0AvoobouSG9y27WdXOf0
qSuXGZZZ2Ekim6YG6IHoyoWzRNM21D4V0U7QfLbBRhNRV48WhUdMAI48PmLhJ4Dut9FIgGytDSTx
AgBr4mbVUeRdZT5Dujcbpwhmv1HfeIm3tXPuzfcGccZM6GwSoh7nFZltfsiEXkQn9tAaoEj4k0xm
+H9R8QUB0epbpgcpgFLicMnkXTsdWn4IhaoCPf6qBWRnHbSQpatZj6wSI/MC8JNu3urxmzdZzlxs
1aq0zv6j1l5762YEhS8TzUKs7Lqh6rJZMmDg0cVNSIgPxi64OiuHdzi1FnEuqFXQ6BIU4EbeMHho
tBoqporOH523JmFJaI2Vw23Xbi2DTzL9ZIiMl+0SXUvjFOaQUTwdGhMN+aWuVbXfIYJsm28wTSoi
Cn8CL9zExS74MoSW8tCBLfNxJsj8kL3IlgRe8iGhL7ZCfsPA3WJPWPdSvqtQ/tv4UbQSZpvQ9AyG
YPRYg6htBKREmvjOGUjU+pMoFhXA/Eo23eJOm4FEJF5yKP3FLQTmdkhn9ntWZIUQ64TpcGI0lPqT
3T87flXCUjmNMkVhhXY8Y5Y8BQCwraW1w1ucVMdiQWvyrUY0W26k5pzgCJG4ObPpbmB2qMpm9f3b
tFeIWf6sjwwHyFA+Z+eU4kxLHxHCKxv1htnvxWmtJhuuo5WurCVMJTjUnT+NqCGiLhnWw7nYOMFP
Kb8KdEhpZiarZuOUqtfr3AT8dDKtbVwKCRYlmmIHQMDbWMjQmptZBYkmHPK3sD7ywWs3oa8VV3EU
RNGJPEeaq1nGNsO8VwmxiG5q7MrRWUBseCyEPgZl5FbRVsxjXpz74I4R/2h2h/lQW+8tELCZEFyT
7R002nbxdAoUCXz5SJqCe4QSWbg+ipNKCXK5K7O72hTrnsply4K4Rn+CaH7UqgOBnmsWoeii+wQU
E47UHfmV2FS8Xj3lHIEt86Sa/WnZV0Csxk/NlSa+B4bwNWa2uXpXFD5M2upRZTCilxdxbnTlw6mP
4oOtUt/64HkTV0DW33L51qnnqhldy15obCl31iJ76eIQHdLw7pWbkbtr9beklhcUhADUOkMTikAh
OtV/Zm/aJGhAcZAuvw0qMsvYteF7qL00CJ7TrkeO/CFrn4jO/vvowJVQvDoymaXzjr1NK79qzCkk
WEgg0zFBygnY0mS9zd0txmRE0K1lrgufV6967YdfCYHQrDEudZuyeo5e76WAb3hJyM6CLr1Ulbya
zLsOrlHRVwWQUb8l1Dj3nPvoSDij8+lZ8LJnZGFODSbRBam7sm0Kr7Zfy3avJLdo+NNwxZdhR6YE
yT1K53bbhFVjWKNl0mIfhHalzibpi0R2w0Nq3ZEc9U224OkoYMtKv+iPA3HV7BHcj5JNip4LXQMk
3nqEfyir/q+mxE/ekmhms8z1dOi91sWPGb2E2fuMU2EBPxpGam2I9ZlvjA/OryJ/yvO5QadQvZIP
hFpwKyp3/vTQj997+/aDpUd7hNaNpB7MHud2vpfpjWBKvZ/cHjY0Rl8+tPKmNsEUVj8G052JI6V4
cgEo0h64j8NiAxmHLfdguzVBY7zErJvpsidQo5Q/HfsSJI+svWgQ79iWMbuwnckIsR5BgDNe9Y1k
pzY7DcoflTxC1VTfWfzqPTZYZ3o3VBwJUGDi8ZptSsHJNjPtkH8XxYXYeDtm0kJIIQ00E9HamGXE
1ORZXcDgxuClgYWuPnTpJDArx0QHJbaFKy62VbVcKKZAiinkQhLltBGZMKSG3sQJZgWfsumial+l
wu6BSIM1w2K4MvGkNxyBWfLTTDcxEE85AGIzAD2kuIA/4GKd32r9uphk43gVE9OCkuHsIH0wDyH8
Wq3/1MvVKp4F5sdaJvCcl37gBCyYerB4A5Ayk69tQlRJ0TqpuJlsdBd8LWRJI5NhO1FzoKQDyslG
3Vu4o2AW+h+7/YD0dzC+r5jygP/balh/2Zw5J4KqqJ86zv/AbC2d4bd5a7Am6LSGIVczI/jBOndn
yDSxRJrtX8RvvLRwQJJDWv2ODCoscGhjuFz76YotlDKeHkcH6k60gaTdMnCSx2BBCBsfDfStOASH
GnMZYmxzzz0TJjtHfVJyvFHra4DpSESazfV3XX2r+TbSHnTrkAyIyEjixzsN2glrILcb7wpSUIQ/
arVjEUzybdd+L9goB8hbsgC1bwc3stl8jnRZxFuj3Nou3YI6W9CqQLS7SXfFhLCINsr/nWYTqMhU
thTjvRCAAhWXTqgte4Yh5aW2KZG4hp46AY1s5OZLIeAla/8jUo1yb7rSuocp8HS3IomoAafmj/XI
IQM/SFFvkZiHWWdFqBnSG4Yc3MngqhMzyc5AVpWXexlLcHpq22uq7MfxSBgweUmvJOOcgvg2cazW
1dpiYbEZ0B1chIzypYLctccQBomugHcfl3Yzja/Y+FcZbH7U4cWFhtjEiPP1tZVvsk3O3/vreNEm
Cj/EIsQWlBRbzTc8nWrM5NhKG42QXJttmriSTQSAB2QEISr3MI8cW7Blpe2V0cdTBX5mP2Hb6+Jn
Xb3l2Tu4YUG6PMuu4nHxmfh9QWWUhl+lhmsymV1I2hsgRIV+eWS4oAb0lcx9tfDATkf2sK9h/Mq1
P4dIt9lTL3NIUNdW6n9bSLzE+OQ38QiXco/Q4g87vAO+uJH1rtpbotzJJPXkN1AMQ9o20R9ZN+tR
TVf1I+L7qGNfjshR/kuGHxkxPRhQrj1q89ozePOJUECwm+657nGoARptJnlLb5bc3IiNI13zZQb8
ELOio57I512n7QPRCHejie+K3Fz51dCugH9U9s5ocsnlJTxZjlAQRV9fBTu4p5vfbK8gU9HkZcBl
8Tn866BoF2niS8FIhqYhm9/zfjM4zyh5RtFfZz6k8V4Ex1lmNLyQ47+pjUOlHvsc+yXjFxlIDdC7
ycbZw+lI8Du6VylHirRL7rVxK81+lV5N/aLK97ElNehaRX+acwTcKuu9CDr+V9c+sV0Y67aMsS4c
rZrs7JyTu9pZ9r1bWlzlVIxl53m4ky5i22+VddRI+YPwhFbCYrk8K/PFocIYIafxYgByGXTAjl8z
wH2tXq18L35x5rGxuAkpHwm+lX5uNECFu8LxPEU/KlQqBRyZ4wUVOQnwEmuc4TYq1/5pFy9S9zV4
jZcDmabDjJISkxibts5zGhPYmi7EwumnZSJ03CUepuPZDlf96DvpCY7axYuIDmkiXdsVE2PKYgbc
MlaAFJcp26KR4ik34qtA4xfCARj+tOis9jO2q8aLscnrB1W9ODGOgL1GRAwIZ3cnPhaQ95GATizq
C5+DK8FHM+H/Lt0li39UYp4G6c8ZtgilhSa6ALCxx58gB2E2PifgfrSA+kTaDBdFYHw6w4dyMvSV
g2rGIV7wJJPWiqRF+kwL8ZasF95qpk0XWA4pgxuVnqDuezxdSKgS6S9jOgCbXVvOT+m1FDL0OunM
p0qWxOyColTlwBCxeJs5+iqhWVG2U0xCCl/6qtnvQCSx8hZ/zPNmlDZh+ZqQhp58j8T/ONoWdyJ9
wxoJpL+oNNpNtS2RihnvYFfowlqH2TQ6FXBjjDvkmrXNCSEqL8xE+IaOJIob3JTP/H9kaow1E9ku
cT6C6itZfpLll/fPddpDCPSp9lug3rXCnbypsIExAuAjFaHt2VZgnrxC2adsnAas5WzF8HUpIb1+
TQlcxHQdCjGpEqzJX0GSuFOzl7rhyCzRPWeXuN+VxrEmgIUeqUW78eMpJwuJPJqD2LnJMOrKSI0N
zG8FQQMSYdYHFWaCC40mChC8pw5TZSRfjv1vHBibMc+UHpm4uU0mwWoZTkgxB+Oj6Liq5SdpUatE
2WpxJO4uRfXH5kSIAFLFQ+Ejn9d39Tbxodm7k6U111Z55XGB2U+0vRDxG875qlTXSr7I2SckEuJz
iSPbSg8j8H0j/c0y04+ENZKLRUFnXNsvlrQj2xNHNGbjw6jZKKMHBMbfurEf09tUrpvU1TWEzxit
pvIrO2XMzcG6I9Yho8ivwgvzNgSn1nx3mp3hYIZ0dcUjwAZMnN+taK71i63/AHCkHD09TxHqFhSl
VJDuWRWEA82H4nY++Nf9mJTAAR1vmZ1qVSMDZ5fiNyh5jAAEyOmWMrDKhbReI/etHYt+uUF0nP/p
5VX9CzhqnQNSyZm+FiguTWFPcm5p/NtmBy32wtKHYQnLZ47Af5k40GumYxBfpKn0C4Qg2tZ3AN1Q
NNiacfbqxoUkn8hP/AUPfYf0DXE6IhMXiiFRIbnVYRM2gJbyvWDo0yaUZuOGQEgFDI5PNGS3v0vD
E2EFN+EL2khX0z6dnntB5Zpctca/MeYLzkGLpY2YMOb0COHk9j8y0kABY8zfFl9TH2DXhr1knE35
yMH2XTzp6YYZyO/03w4YQGCeXB840FsIccJEYTFRoEfq1g5em+HLKX5ScHkDfJSWzIVzAK1zt6vY
PMNqN49/vU4+OioAMl7SG/FcERMFg8WAmmFBHYyrRycUX+7AIsPGH9VdTLylfUvVf4p9NWmVzInT
txtRqU1VVQx6rZxD+c1p/np71W/n7TgdCddJZX9cToM7wF7cZfHVMtMNBBrIxVbGgFzQwYCf3AXY
jxSf8hPtL/6BVBPUjR5cFobF7DFjywiBFeyNTedn9yZ8LmGOwj8EHzhN/NQgQ4uEEO48ulBG7W6w
Dll9qJN7Er4PIxyB6WlEjPFZB+GxGxGnRB74NzYXj8Gf6SMhhpGTajw05n+2kICDCQIM+P5RwDYj
m+Ia4DNHO3JyduMWoV6WeBKfXnBNedblUzK+sQTapSeZBHCACoK5lDObRrazzA1qKkTVoBaaQiw5
V6HUP0HW12a97bwaS+MBnm/AmJyyDhE13CF2CBtOsFJxoxvC+L47ZLCj1BRxI0TyYZqvQuKYcMdF
neSm+R80fNTtyb0n8QJctSx2KgLnngQXdt3YwWJDJGaBFB01TWMdZGtLffKUFEKfTKhat+xa2zdD
OoXydSyduFKy/E2N7wDwyOLZLnEr5sw7q7h+2B0CQjKWW43vfsuCnU3veXyppHsffQzZOeHdaJcj
CEe7HbctnUHcO2XmovQa6pO6RtNe+IX2a7PKlN1XN8JHNoeMPCKm+HZrDqpntier55erN4F04OyG
IufZzHxH3rwTerySAOV5JsHZV1G4iwjdV7xxfI7AXeOAXCO8iCwLzTw7JrFw+5S8PII05yB3LfUj
g0M0OAEnsgdKLupq9dbNn2r7rm8cH6GUEK2QzQ/QicYKiDxRDrOxHxr0i2buGfz12GnhlcFGbw1b
9lKHmC+34bgH/rCkM15jQC4eOZIqkpYoceRU3bF54sEi6LDpUBPTY3hueyKxOLj85cldJIYfE3S6
RKQoNxGkwC+DFy7l8i3Z8V81bvRTFQY9gjCuCMiw1DhIfzo3N4TJ8UeYmIj8z0/zcI37t2z4JjMQ
8wCdzx3vGbrKVg7oov5Mutdp0fjET0G3Z45vbuRlj1x2dPs1jA0V5H+6+os01Hgci77qh6C3EztY
mL+FnDcMbkjcSal4TVy4B6SRw7Uw8a1K27hd0Rc6sxMlD4ZGck4T/Iv2s2NPH1/EBjwOV826YggU
JS+Rrxu/XbbPwFYUNgqxV+dYoCDTiBoJZghcZC1F8IwUTohlH3HG4S3qPmtsuJo/YZDn7uXXiIAn
8+08eJPKL8fCRTd8fI0qb5m8ULDcK95Aj+azWLAf+oN6D6HxGLLvumYoj8485qPCNDtMq6md1g7t
buhjZAJkf2Rjy+40N2xqo9s7W8aEqX3FOcnxzAuAiIz8OjeW1lEFT87XiI2y6ms/s4/8iWiHFAIp
AbLsL7s7ObqQMQXurF3ZcGQYRDxXzBoCFAyjo8NDIEZDUh3dpuGSIH4kBsYdyjs5giSQnPP+MX12
or3X15M7Q4Pa7nif6/JDYrkcmn91chT8FM2VvCTTisEgjw48X2K3VvtzatIRDEeoBb/xP7pNhARL
mrk+qtukJ7ScRGsJQXh/tcc/LAoSIo1k9qPUfw0tX/gpl/ZTJUeIINKe+d5G783Q1Jp/g1asMovI
A3Yh4QJg2KWzrCnuqs0BRIRwG38IAdeXGedrcrVz5xKlezv/mJi62ypB24AXMHsTqEMBWcwnYSSY
UUNXq4nEG3s4xG+Zx4GLq34AHuPkz+I36nVWo5Nyj2FV4K6JcVspHw23V1uwhoQ33SDMiaSqEHO5
GDkFBYYEUq/2CbZgdQBWuSf1q6q+SvVRsQ8LmktNdRmr8uyzYOJeePpz415BApXFB3yzaW5lh8FZ
djNuJwZRRAbVJwy/seu3Sr8tnQOwWIFECix1+NFqoAODIiG4sUUBSRFjdlSd44oVQNExAzdYY1nL
+6fp9tQs2jwzddp7lICsFvMjt7+q6bOAOFvBRbTgx7NrFRaaEFhije+E0zM/mSZepPEkTnmOPGEW
LrmG5pkSwz0zDDFJ9Pqom2TiTNlz5rT6L6ZN4ZmZVN1tbvH02yOT5HUl8iiuHpzRa6218LI5zFV3
bBoY//LlT7wlqEhT+9ewR65/LisebpvUH/TSDRP7iMt8nY6HqDkwJ8wdMqUB8A48S4S9ziJXzwtc
idkNYDxTbmJLT3XOO8KtYtD4EBFBNadeKGKRUXPg/1jzjwVCIr7U4cmPyMQY/ONWhqeZu/1Xi/fQ
nxCdAKsEPQDKNjEPMg/EzJWGpELD5aQ5kH/NjTc5vhqIwJUd8/KIcRB1FPHy5rGM4XzuYs5JQHRe
hNBTf5vIzmuLra3vdfZXVPyIOgnYS1zkLIYPeFQj8mRYmUK/L6+EyXfKZom/YwdnHwdNfUaHImM9
QqhdlP5iH6A1x4ECOzHqCuFbJG3FUsbsBYKAGZHV+EBpYDpfgP5huQofqqCXXaV3P9r3kkASDTm5
uo6cd6nBOEEsg4zK0ZgQQ04RzwV1ATKP/zWxXnoS5uKfSPkX2KSnUy3fElQP2+8KREONz/30LoWg
tMwgyJpHePEPjlIhS+ZJxRopjjjJ8p4mHQMd/0iE1sXPhIoIE9QtMh6medHfZNwBinbICZFKSAOq
qnvEs5mccHLXEjaWXdccnNokTKr38tm3dbdOrmZ8AE8kO3k1bqw18BI/F+zrYyoeCb+1GslrGrlG
K3f1RASX7uLwbAKYrb8YHg3kG9amt14SQnSACUwQSPIdGD9Ixek2qnmX8r/FYPPOPVJeCKVYaRzd
U+lDeYr4gvg/b/KCd/U4zjtn0RA9ETNy62HcWC5Asb2h3yeifsHkjL7a0lU23wOIf+cCKUBhijPt
R46zWV5D0Xf52ZTh5JcD51toIHaThZkxYfP+j4uwqI39cujVCkdwbmJoKj9ozzo3K0ubSDV0leos
JcAUSu7lOkFFQHlYmFGG8Gi8No60zUaKgpZjgog75oIj2i1asSeH0b1rsUbTZKCqR728sGoRa8dF
qqLhvciog4odwQTiEdPh9qEqq4ED1ujXjeUl4DRUw0oJPkJIgL3u0zOc7Izv2Qg2FekcCVhIQrxa
BjGR32UB9HL+js1DBuKLEFbeifkKJWaY9IfHXa4uoXNJg9c2+lcOLcVsm7M+4BUAoDKuBShLWlGG
wM/SL/xv+m4xu6kHAzVqSwdAy85aowBnu8feV2tHgy8NN23l4yWafWTb/fRPHKwdtQ5RfSkkXB90
VhSMiCXSNdpdjnhuTVIFqvon1Z419uOnOb7VFrptQje05SOAMjOKH82Cm1YX96x2ysqaP8WiWlnG
plFvjrwH37D8dAff0a31TeXYa+ZSY9pN04eIbctSdkQk5faGHQDREy/ccyyeAR7L3GR1U/hrtWwT
kZQgMeuq22j0CsK8zXBdM7sV3adqWQSL8SsGHL6bUXZxBU5MQez2k5kjKyHYu9sXLCZUfvCHcne/
8rjBL4k4L238MJR3wnl46+hGZe8TUrT+DnK9YsnjgDBI8eJXaZkwOvBVi1fBJqRm+vwPEc0fiUQZ
17+cCPD5ZFp7bf5AZVrbO5z+hvUI83w1h8B+YifMv8L4WxPIbviMkED2rYMnH/o7v+T9ra9WLX0C
JQkW4o/G54LlQG9f0hn1GLPg3BHWEqNeeXf0h8XiZFovQufr5Bdd/hjJP6INsya5lJhhZaMNJ2ro
JMWHN4rN74wzbY51+OVXgnTRsuQ7bWD0rt/MHwz1Omn9bUxDELv1GNKLjT6aArO1wJJAUCTGNUV+
5z0UMxkABroP7ieCwagdqzChUrS5ptWDpLrPSv0jXSRojm1LC2ewXYqvHMLJ0Ab+G2AMoEMk7ZTV
3MHIGBZ74SPdDfQGlnTvfKpIDWLj20w+g/o2z6h4Ga965mTZHxzgFDrZ8N+8xeyL9UjS8Aris3eJ
DoW9WTgS9Ohcm3z11dtcflW0viXoENWuuijDcxT8yFacjgr8TjQih7X+gFFoZUQNEq/afym+/oC4
2CDrvFmlmAA30sDJehhG9PzMWuc3K8hcDaEH/xY3CmLYm1IdGnldgcVY4Vb6CWomGHrJAhc4ZvLL
ZldI1E+H30XiMBMjkkLQ329b1wEYPQkazCEnoauupf6rTDSq0SmmD37Ejh4ssI71S2r76lUfbp1+
KQtp9V0SRtXvhI9JJdvbeQO0W7XlhbfcUm9mMxCZB4byMKv9JKH7crt2n/dfNXFteV7yPREejm6S
UrlSmMk9WUhiD0b/iuFDeJj3b3DrwsOv42meVkgAoZJD/RNmgrhdR5iv9pCuOt9/NX3XKIID6Vsp
tgIABvyP0se80fyQCeuFGi9BXyfRbzxeM+cw+GOCv9OsMdiwCa0GywMfatPtxCmbmIz6fqzcVOeq
F2dWHg15CwJmIhZQfeg8vrEdcGmDdCF1RDAPFURGtU1GIIdusIg4MCbu+KIS7EV7ZorOA18UMpr0
c1gRP/IPSC+o3Xre4OchE+iqmSyuzW+hvZcd+K7cb2Yp9mIcfgjaiIhgOGPg4HvvcZ41Ijq8ekhs
HbJ80FQFxz6dus5T7kj3P0j/QOEJkYnbe1h+007JX8VHuLZwpZH5CarWnWGJ+DOfVf6DAA6JAa1L
EllSlxAlAw8Ts2/7YAUXBHTQXQV/GgKcTPHRyb6r5eX/8b4I27XoEk58wgql9J+p7UL6oyouBeWD
UTnZzb41n0FMRUf74kem32bXQnfWmnEkW65fwLgYrfyI7VRpu40zjK6ZkWWhXrG3AXrnAGJCGySY
oyHnM7+itS+lgLkR/VW8twX0y83cjy3f3otkH6XsTNoFrKcwO+O91g+18lARny5AhU3VeQmCIJUn
JPQS0oN4dlnBet6B/xjCcSPqo2y3IrhKQoxa4c7sarEgrVmimYGgDRIhPZe+CctFEM8GBBucI9Oz
bKb99JzdCODPyAhJITrHh9DxgeeoKaklrBycx8KA1cJhMQGjptC4AJNbvroxQmi038TfpMRwhQ+p
hZwTdTpJUHy+Yq4Ea6F2zZVql3HVK8uDwKVpqQReyoJ/as0L/zstb6TjwgqRpJHxg9T5u1K/Kux1
LQUCi7CEcXFnRG3BuBa4B48qf7B97kis1srPEnNmdYTRncpfo8XI6cOatMGyCfLPVMbLyNIHS2fx
RmuLyM6kLMzEWkwY1DAReIiaVCEMqyu5eU0WVuQrKhfPfwJM0MzojSWcs5xTgkSuyZLXqs4sRtNO
CqcTOl9V+R0zRLaHzjzlPgFexY56vM1gEcTnCy4OKIb+ZihleGeWgpnwnoInFKmgshHOHEPyc223
dCdc7/iE4deqE/FZeEDM0itE1DORCEfJRGqz6WtCDPYZfg/ZuEc4gEg7RVDqrIfJYdG916RmQJgC
pbXWjhwqTPleOx/6B75RmzUss67Etq+C/gC6ZGBCsjlrtgmyLem3HdttVKVresbAdVCU49HA6lDe
OVh69SU234vM3ql8gQlEOQ8ncKHfV0ddBiYwfJ0nwEL9pNrPGKuKA/F85+xO43ylWZwn29dlPQ33
KCKK+Z9NmnbRqi6VXl6tctpRdyCbHDDvc7sFd4ptWrFVzPU4xctv2b7II/XgyLzd1H5vGIb7nmdM
O5I+t6nB7hgPNwVlrR7v5cbpn0n1oJKCJLxuXZHouSTwMGTdbKviNDoS+lFQTsK5ao5G4px3jvy6
/KfiEjeK7lygiuYAGRGHqmDGEZZaIjlVPYQ4Yilsp5ruFhORaje4cbFO4wSRT02y1WSLB+wnZQWU
SJ1pLub03hYky73Da0sJgmz9r9CotgGABJ6Kw/exOqtfUbUlboP4dq4BdpGSaLxNK0UAYUeMPKtg
OHwgE/gXL1cowxnivOVodGLYuvY2Vxc7fR3tn2T4HuVlSzkAw1qVIfOy7kbIOaAQy3SWe58tOw8Y
zKkP0XEEIFn53wUz8P0F3I6SywNBwkDSaiJV0+0SxQvsCGfRrd8w7QVXlOCZBmTNTA/xoA6/OfEu
UfGvjD8kQuCaLyBSkuMM6osr0ISbtfqZ7TOJapHyZ9Dh6jwSeXHj6dMg+7w7Sc6f0Z9Uc6/iCQie
jvbQpP9j78yWW0eyc/0qFfv6oIx5cLj7QiTBeRRFDTcIiZIwzzOe/ny5u2xXVfuU7fsT0R3RuyWR
IJjIXOtf//DNQp2ySxRD+lnbqG6PqrpASKihD1fnVu+vtYQiABYiYbpzDEfC7KhZr77CEw6LSB43
0iJyy2hJIykOVNHVceXwwRaS9zhB3Kg7NFnw9Q0xbm9eZMkVIglV2jDbV0FqlBjz3qN0RuxbKAMj
9JdU3ckWRB8sNbbF0LP9MhaCoETSBFPeNXS6cJa/qowk24Bo0AebiUmFIcObTIB9v9SwhkzDT0VD
iK5czKplYIYKarwOTImm5bAql5AzihUL0Vz3zPXD6EkAZyPFaMjY06K9lidotDouZY1bQA3GyrdJ
ADtCikuzAXl/wuN5FiqHXgaEAmR0BhwOHi1OgpylkqCd45SETENZTrkF1uOsxxV7tOiBtMxFGS2M
NWuQEqrXYsOZ0IUrQPp4eq5rzCT3mXZO0scWL4Fwh/pGKl2D5c44Z+Es6cpFa4SZPZVEXTymdMyE
+yCce9ezGK7eqqDdVliUzIDmmFBAVx/w36Spq6MnzF2G/HsAFbHoM4RSpVFB+9K5TX6OwvNnwPXT
1vU2HVcVeWzY/jQ2ezdzE6/5SOt7Z16Cmb8aps8gIEMF9UG8cIz3FBZtdf3pc7eFH9iKA4iy0156
CbXHFhIDwQ8AkV8BvZpN1mV7qGmqbH0VFy/BcFGmnCdvU7L4om6n+C9TsLdfdGctT8HOVKuFMxKJ
9VzjcSsG1EyS2WiFXaJcw6Y0D5IDsVY4uXGTe2H8JAiczLRIkKKMxJnTf09JL6tS6pvWpDrn2yFC
L2JAEbhMaw3iNMGyY0oLrPZwFUD9jxamG08dLP6ciVhRrUCMDNXVme+kbUVmdk6wIshnvXrCF7Rd
8JUV5clAoIVburVr4Z+r3NGUJl7urjK2CCEMv7HZw3eddbSj3kl0L7gjC3qz3S3FtKUiFLIyWIec
/5VSABP1DzEk/BqmrsNMNpZ4MLF7Ag6cXG4VXgR6vdaJKMw/Kx3bDAniFcfXxJLQLJ7LQCclXVrd
QbiBmRdYQP7DJke3PgSPriGAAz4JOHTcPMYUS76hPdDlY7E6qzUEwj4iInxB2gECBm0IYQlN96rB
GBrOGobhPsEe/XCrsO8vUASvtVuO8Vj0aKjgcONJLc4KPXhBqRC/TVgGwvGl7oTDXd0mcnaoc8Cp
NfZ0J1rp1WJoTroYRIgC0X498WYajorbjiGu+urwkKGYU1ZicBBzgGH/aBs3AiGZN2+Z59FX7Uub
uPl5iV+oQC48na6Wpk4br4m+Zfggk2xx9YvXn5uPPML23PmsJEc4PNA+801hL5jorhoBgmKw2K+9
S4Ui383kLazbVj5n7Xq0XK/BW3JVerzcHD8AUCYt2XhWvDSKQ0EvMmgy7GcX+HXCLyvbddzPAC0g
8hCabmUu3xNcBfHwwuF7LygbijCoDwy4fN7VSQ7WsN/IvYvxrrB7gZwJQyMoyIl89qlgvHM1ErO6
SqGilKvpCXyG/KRhDvrOfkQjFwXHlkevjj+s/h5G8w7hVg3scK2CvWxe6uI1K+FLLYXJYe9SrbXM
nsq6x4oPS7JymdsuflVlAenc9bw9YEgfv2lCax0yaUZ8q8lsct/GcJl67DYkhnofGsMPBWHoOrbW
YqbtYoGaDPNarSgZAK+D/VhfbcQaeKmTeOqxTDBmSHCR2PgsRH1fcwwu8OkM3gGHEgYBRHAgGYKm
z6anM84VFjfFBpFM2Fxr5TDqNwu3CrR9sENjb+nzwHZAeeu82EzDJgtv+pisTP0tV59YnaqCvAom
p+hgJ6hCJWe7hSoFl5phWmF7i13JkdkTp6louSa0MP2M1JCHUf2oFHRdblucHVKbQ/VxUN5VuCY1
z3bYzicznDn260ghGBOatPK8TRPsNf1V8c/Yv8reptD3ibmJkr0Z3hzrCoGtxaPidVLWkJGD4DEG
x1esk88ToG1Y1oXzGACr+ICixp1Z0VjtpWZnUDrjJyF7a8TM5USG1qi4mQ/1SB+BRGFdSi820akD
6kQXoEvH86gi7Hau0xAl0GV07TZIp2laS/qLChkmAbmSJVDa5HXIbwXdVr7FNC1uRX3RBf6C8fOs
ehqgC8v9JzdUakmR2GbQkWTM6yuyIOwQJ7D8Gsjf5HVj4Vibmy5YeeUi12c4VW+whUxg9+UwOE35
5GFy26wF8cszj2F/mCCaGMssfx+VxWhfc51KfM4hy4TLbja2spMfMcJU61ctvKr504QVFwMWaRnq
iwTvYfiyC96AYrf1MSl/BYeaEgL8Wm+Z812nIMkj9Hyn+/ACnoTFlBDQ8WpjS2DO5dTtTUQJXGfZ
oe3DygGEK+ovQXUa0E7B1Oxg0tBGYjZsjruB0OoKyxGAValFSI/gKjphb+C3A1rahWO9KAkl1z6I
UWyhkcjx0LCRLvrvuvodca09AjzZ+gBqISLHFc98YeHhd0pgKAE2LmxtncpPBEWOzQnj59rYA2NN
5okMRRBYtFR43f8kbgffSc/DPGEG+56PnwkNn5kSlSFfoM/CpWn3mdfM5rX0glESKpEsv8j4nKS3
1vqcWAUSFXwqKIz9E/yEMKTSUTYEJcfqTVDqbKxVn3hLcjjxWGYox0yAIT0mLEW3wGJ97vVHMbZI
tXQWqV8iJyRSbmNwhUut+dBzcQHYd8qxSoBF9nqzkRoqbYHV5Z8p4hYKfdNasTmIkVYbYtj55OCJ
yq1Wppe0eXDqnqAgBjTs30HAYeAA7do7r9mSQ8O3pbdL0dSr10OQ4hGA2z+vGGs7nhwsUTy8Go/C
5wpLrEZMGpLyoQYgS2pj1nCsRMYBhGfA9EjpX9PIeEiEMYb/zfGHz88QkU2S3rD+9KeQjIaDmZwT
+UWfMPkartFG4sP1m5wEW4bYFSHtO8qroDyNYFkNTW5ufjoUV71/+LlwgP6areID5PPIE3d5TaCi
D95XxsfqsbAXA+5GujG4L+FM2yXUFjpycNZOfRiUDqAB84rH1K2GfZmRJuXSxbFdtZRWP2G+dt6C
e6SY4WGEi9nONma6wazeK9YMPchGnYpT1cPn5ySEex0nb2i/0gQy9pLMHU8XX1bp73Q8IEK032K/
8xklcfdU86goK5WODZ00opMKTwM2jr0qfwkgGGO4KnrR7AN7W42JKB6/zpuKlLLOXwIJ+B2T9uGe
6AgNMX4LVhVwtbPVuxebK1NexGjSEnuncQysmUFfbW5TqjXkz/WmV9nvhOLywDKZ4jXTJTY2TESo
aEjLBcwZsdIkzwaSIh7DNwRtmH0qODrZbDkOaHW2UeQtNzwfbuSnQQUKuOsvEVx4qvu93r9Pw1ap
iGtcUADaMkAccQ+M+qqe1+6/yx430yUgj1fCXmRAtokpGIatgan2bhrgKVA+A20ClDiQDFfWOuCR
6x7z5MtQHoduge+J8wXyauVfZX6Mw8tgbsd22TQ7mPY9nMEaDpi0H/SrAwxKQFx91Xks0ORG34oM
AJgDO9W3KXv07kY/t0Mm7Ts7OIGYdNkqoaZpAU1CkoLyOzG2jKkT+ijmQLoOJRFfaQYbHT5WMBux
HUjXEaGDSeCqKZzMTUR6iXJuRuAid8qWiA5aCQoOzoFQprSnDHJ4/djFpzB6HaGO1DGAw9Q9VMah
kSAFXTNoDxj65QwoH0XWCzCP1FzKcSvM2il6BgKKNkz9LGtuV0zFj6F/8eRbU37U2iVUP6UQr3SI
9sU2pvtyecsgOkno9apuMXUrX1+VFo9tjFv83suwbXlKShiTyDTBrLs1DySeYUzAsSzGvnasXwYK
+gpTlnaJOgN5vD9rxIWYXbCpsLGw5UuHTQ6b0Qg6c/AKHJHXJlndfD/DQ4NmwhXJvo03rDKCHYGI
GEECwiDeVXceKQ/yPgzhjhJTYq0s9RpJzw7bP1azgm64VkD16oGHpl+OhGnU33pUuBXzEnNcMedI
UR32mAOtVO865ItWJnNnGfcSZj17K/ya4MN1hTuMLINZUcyo/9ASFcma3dd0Pjwmk9GTnbgEtZjl
hth6t+EsDnERwIcRui1kMKI3wvC9xO0G4X5f7sN2qZt0izvEqGZ6GeoUlZag6rlZ4BZ05xZ18vjU
pPde5SC2DLomYQ3FrJ9qKyKCHPQ131vdo4mCva4+JG1hD4KnCdmlwvPC7E6mCpMmOpQ6S8tG74kw
aqdgDhDjuIz2EWk11lM8dB5c+A5Kvb7GR5P2QSfXoYMgiRQEWxcxdUyPkhSRwbgbmJC0aIXD7qnh
8icDHecc36ruKYoJQgUKrLHom6xlh4N2ueyGDWZcfuTG1qV1qHyoLxSUJagAOzzEAsiYiFqMPfa9
qbXUcH7oup2kXYv2IzUwDH3q6400JnTnLwwMI9QxnE/JASJso+0N+DXWhRgCBiQ9eyfO42nIUqMm
2RLkoo/3qtjZIMwVN2vZD1tt2hfDcZTukkj1/khsF/yeDPpJXunRO1wdS8bYBBk3Hq5HZ1zm7I8Z
IgMNAbdzK+vHcRtmLz2gBRi1DPrOgjKbbzwhTYw1qwUHKPwNEKMEJ/nxmTcF+cAIN5RpHftvO39B
TtqCgAUfnsNC3yQYZOgwvdzC5JXw0aCwjA7kZ1pMO6L+aA3noXzK+1vGE1MXOBuNH5KFCyP6+yS8
p8UCx1qL7yzYeM1KUoFmrLttXgxgRXjktAzQZ4iXLWhk52pwmdp3A+MWRbmSeNBY23zaOtpGz+oZ
PFm5ns8gDxElI0O+F5AvBvOGfcS4htWQQbkg6KWBJHEoMOr1gesKGjxTv/Xy45TdidsTVU6vrSQO
J2ErGCHLYX5dMRblIzF+z/zrGD+Z1od4ZMFio2ehoyb+cVbSrzAsAms3qktlbBX1TPDXJPYINDJW
7obhawvVKuWEb+n+kwBcNHwVVSiqA5pfPM78FsbFt0ebjcuFcuj853T8Ssxo3oeALINN6N7R4CHO
FwOGWkmKCfipMLAotqvHcbyQ7JoS4BF/8A3gp02QQ8+cZqCxQhUHKwTPUJib5jLBaJu/4sGGrs+4
Fp+GwiZMd90Ta0xBGvsfDlQ8qlHo7ixXGiK+lErFH8bygD0fuemEulE9M+VI+UytwdzZEJES77V3
xpk3rdnt1rHzVOK0hYuM+lllt4IxhQWdVr7SNxaYQDJZz9cs8EJ/5uqTcEsKOs9pORzxkW4QHvqv
KRFgHi7KTLGvjo/yHZXAWUNtjvmtmKJE97r/4ja2/cmyt2H6JDtLQFGqTTu8pOqJW2VLewDSwMfY
Y585uFrvkWNKbl6eS7Ber9+20hFUbwR9sqtF1nmuVF+w+G3prfIDWzHB2ODAkIWrWoxbEDuLheMj
C2QP0D7ZBumwfWJSw3ltYJpaPrRqse3S9wlIEkmSv5p67BV2oXFTgFNaBgw95jxo4ixOMFzTDkGM
pcCLZG5SPwcMoYHB1Fdj0sBgaMEnwqNVap76bjstp2jDWyfDk6i++IB4UAivE0Z6JUb7a1U/VYQl
d1/KuPOkW2EdR2dXFzuzOzNEwBQ1Hk+h+mXEDU/guaovUX1R5VuRnZJ+HoNTZVAa5zwj/kBGxLfi
3cz02nPcBUtpWmEyXxXPedzRdjHW8jHvRUTSMAPUnuz8MtqnAsQ/Ss8qGCQ8Xv0jwPtpQkMNLI/P
/ls3reMJ0tKK7gfdTi4/RuVBZPIaJM1N4GpUVbCZcVlWYC93+I2uWuvJgMfLXWY7TdKNPJxU5UDA
jx896d60dIrCVeOIMN1jD3VdA0GLqBR4D34nwFGsL0EfVY6icJMb70lqzbzePqj1QGe4UTDH1tZG
+aZhYe/o0tpqQeatc8nsu0Asx+lH5wXXhahedhKmvP13J10w7tKD4wjNBJnvoqweiz6ZS43N4Ltd
A7Oa3SfmfZCv4s5twcYbzL+WMYZLUtVAYfocis9CwxfCbbRtgoJuHJFifesQATL/C1a+5CG9f+uK
17YBB+ajA8keKdwNplow5eKlE7zI+POpoMMUk4spc6to1+C4ZfNoYzNqmTTWZ5+udJwxoBjwSdbX
skJzEYPGemc8NbX4gAygrnaJ9aEbRKXAY0x2U7HuzUMJFC2rLzH2IXjv4dipLRLjI6uZYoEuQoZy
8LilnI9fh+SmWLioo3XTqfJHsu8YmygRkCw0euUS9K+9unIGeqGn+D23IWk17DoBZlH13WgpWqT3
CdGxDqfEEoZA/ZZcYshMdgV5xw25ZKPinK8g/txrfFcjxEM7NqCigPUH55JNpp4OfnnOMUmSDFoi
6S2N32Ca0agUIBZQ9kBhHJIHmM0hsIOVUEYLmfmRXCZsXZueVK9+1Wju2G6K/r0U2E0DF6+9YHKo
OR0g846zzwO4TqjfWu3dAwabwG1mTc8AnjYqiG8jmgxva6erql2RrsKhyKHK+RVkEDQ0GB4qy1B5
NkYKxfjS4jjDucVo2ZcPQqSYQRVhVstDpgKxE4nuCoNuzk2xv/pw9gXPPjXWAckUFBDahh750ps3
oYqQV3iF4XPDPJRP5g9nc9gU5XNOYSJ1kHyGD0GtiWqXMEXQf44GD157D4hvQhDvAiH0fZaETYZ0
j7xvCzgrh3+0z7uXCZGUBJrash15w6Ou3izrMZdBM7h3CogMGyDJoyVEOUZK+oGsYmET4PG2ltNA
zoGELFySCAVIXmqJXLh1lD6n0zPD6sOUrnyjoBV9bfQzNRWs6Zqzd5pcnd0+wL0C+CdwCAp9n6pj
aG5YTIJsrviouE2OXVLPbInMceinFfniLFqtEUYaJZDbd++/VSHQLQT9FFzZcR0CAMh0eoKzFo0v
w7ChcbP1o9Sf+/GzKt+d8MujBylNsgusTVYg73jM+Tn5IZ2DwbPMNwdxVZxiJgEVyybc+s1BVt6B
wQQmRvT0g7LOxc89be7oPjFnMSS3Z6lSoP3QawaYdEiARcxEmFhFLz9++Ze//9u/3Id/9b/yU56M
fp7Vf/83/n3Pi5GLD5o//fPvV4wE8vTn3/zH7/zxL/6+D+9VXuffzV/+1vIrP7ynX/Wff0lczX+8
Mu/+29XN35v3P/xjkTVhM57br2q8fNVt0vy8Cj6H+M3/6Q9/+fr5Ktex+Prbj3veZo14NT/Msx+/
/Wj9+bcfiqn9vFH/uE/i9X/7ofgAf/uxf0+a93/6/a/3uuFP9V8Ny7Q1R9ctWUWkpv/4pf/67SeK
remGo9qKoyqabf34JcurJvjbD838VbZVTXYsVXVkWXOUH7/UefvzR8avtmyqhqMYhmppTHd+/Pvn
/sP395/f5y9ZSzA9ZgA1L6wZP34p/vE9iw/G68sO8RWmDqBgGTIDRH5+f7+Emc+vK/9H7v2UhpWC
IcgpJMuOrGoIIUDdZr8wpvKgQxYe7Htkq+sihtgTPCfBXRUG8EifC2cho8WTW0gbIdYwCHJ6is9S
LmeVfEvyeDvZwTrH51TfDB6zRtyGoSWcJxUP5Pa96LfQBrL23Uq/5WbjnTLpZIzQtDfJ1Ye37hFG
wJUxd8dkIiXGRL5E6XHyjmMO+CcABDfSVGS10Me3CELMkSBfWnzbZIT4NKDDgdMkKHqoB53BNWH+
jJ1E9aCRDon6AD8FM0QNDMtIBUoEftIiWNrEX8M9zzkLtVNBMz/A+rBLSLdRPO8HVJvcnkCihoHM
PNLCjh3KqLjeZCmhmxIfQSh5/FVlaJhjpm4owYxLX+z4Y1bKkHm5zyaMqhzdKf499JmSGFTNqhGd
dYGfxc9OlslGNPdUhfCqaG4TZheiO5f7RzuJ5gbXPXg97sL4+eTBOk0ggXPSd2G8VDAXS/HV9ctg
odF51R70NsRfOm2ON60zzCk7RA8FRO82gASKbVrsQ3PsiIYO722589kU22bJ+NiE+qfgotIjE9Rw
R5doKrDiG6F9QjLUHC7CJ46IyYO4Tsm4YcsLuffcR89GPCtKTCnoMzHwsZ/a8abCaD/44VsuQ2N7
t+C16Bi7hVjlaJbKoPlWFcNclR76Bps89WbgLpYrN64p01CW5BqT45u4ytAgykkqsSATVu93SSey
io7Iywe3VHAi4O8mOAxYTcL4VpbpADc4emNVVaBP2AXNQ+jJlGbIl/DNcU4VQLA+YAbRYPjAF1XS
D3eMgdlEMac2TBnDBR99xL0rayBc2nIosaX0kcISZFiIl8VMiii3Q51vj65kwg8TBIXLSvha6haB
UYxC0MQxhyzLwYH+4gClRgDRVj8v0pWeQ0mo3vL6Vjd3BUMwYV1WUfBULK/e1xBzktzD28jyMEcL
8JDJuFPlcFqCC/5YUi7Ppe51aJhvR5Jb1PaDKr9CPlTEkTCxeFi5MFlROYF216xaHzQVNmLDieqb
tyJSZ7JDZBTfRIs0KSNaVS7u2DyWTLmFb1hsox28xVhJWcQMVqyBJJUeLELJsI6jKVh22jAvKX/t
QpsxQZg3HR+SI3+EeqZSFsQhTBgD+ZUyzPNymIt71rNWxL9DJn2Zdi+4WHMacfuVdyXt8EAqWYKh
vcrod0REVQ78vGf4I9aKdTLpiFuJPgBtLUk8fkgVsg+i++828d82y99vjhZb8z/vjYasqqpmybps
ib3zd3ujZtmqEzRoQzERqvNqPh2dgrY60VCHsOQ8UuaMWyoChbDaIGx42yQqj5qEZyH9NRqhaXBH
vvFOVtb9uIyI82YzKdwOi9yWVrNoyAEDOjdqBqrw42zcz6i0RlJUK7H8yVyESuVkpBKPd/GQDcPP
Z6DOzzLzJ8AvhzH5SBmsMzdOg3vCA2TLNx2sTsU5kG++RD2ntjdvrPEnRJot3/XoNXU93g2xf4nH
aV/dq/JcD5Su0d1DCZJzr8MRKz6qfPQRdXBJoasYw/Kv767yX548v7u75h/vbmuNaQy6KwJAnmJm
gDECEA0WLs+oFeF2SrXYlN+ajrDgMEocPTp0iWpnkKH211fCkfnP37OuqaZtWLqqc+D+8UqyTpLs
vo75nhEyYTKh7DRW+4iTKeocIVN3yxJQdQN3kCQtj5F8faoxIwNSiwzIiXAElyYs03ZZy1spmyeM
OotznEPzeKjKe2FsS2kNViyFjNOWMaC5bK4KGbC5Pf71RxGn9Z9Oc0dWZdar+DS2Kj7p71dspNmy
bCO+SHW3cj7aJpm3MgwKi/ibavbX7+X8l++lmZamctcU50/fX6UkThAIp6ZexzuOinSe0Iq2SwME
7qP2H/6bd9PE6/3hsykUQrJJrSSbuqGo4mn93WfrbXmQVA9WpthvpkhdWx6PFbq+uGD0jHVNrmAd
PdxVqXyBqO5wZvSSA7P11vcQvH1/kUPbpGk8KB2KyVhIuYKtqrR7sctDKgSSjW8EIM8Gqfjw0QWl
KycMniItWmY85H3YfBr4XHvBlSTG9QTNXalVPEiJKU4Z1HIVSRKdaruHKliu9OxuDcZcG93KZrMg
8wgCq/xeTv6ibCHUQlynX+ZwFWWEZAENRaDvBG/VW/7D8bpnZLHoR+gWMI2Zxw9UBDo9jEWWq+g3
qtZ3wf207uJhalNLr6muED4mkbVOnVPeo4lIq2TFForAi5XqDfPUwoqTQgbmsTh5Qy5bHA+qxVnW
8VE8YZkqPYhP6/dXNUaZepPBL3O0GrFOO8R5wpYnqgaZv5HEw1FBCjeAvdnoK6/a4G8dzWP4R1Fg
Yvj23EE9MkFXmp4xYLBUOfx0UPKGSbMufZLc+1yXpwZlLqODKMJGwOoWBYeET92DhV2FcGOExt1i
o9XFwj7wS49PUgGEAoSuNpQwMI2V+E18LnGgpPnzhETfKknWeShtKkgMuVqslAbl1TYJnuCaS868
kTmZKNi6EgOIYzvi4RVYCx3qcmNvYp8COOfFIlj6hjSzHiRC1cUx2ULuLwkQ0ML02SgrXO76fQ6F
EfBX1sJ1UNtQOSRUIijm8KfNfAacb1oHIS0XRDeFoiRY5D7FIoQmYkFJ1tSR8Q5k89ZkJud9gklE
h9gf4rOF1L1dTnhMWz5UbRBtDk1d5dWZRdpmuMxRd6SEq85Dc//zXF7Ywo0ufq8DUA8KWM+8KZBi
i/yr5VN4VJsm6sA6X4njWuvhFVMeFXGMBKnC61aaixPJSO9gSvKU3CZGigr+gCPewB6QSHEuCats
KYRUqJp65F/jTKNU3HZ2NI98sq8KIqIVlUB4FoR0G8G2s/rSKcOuiIN5Z3T7xqc2QCbb1ffe/lCp
rhWGXLWxs+zdaONrR1lrf2h9S+Au4zkMcXgH1GsGCz/n4oZu46RuXmN1ZjEOppplbJD7JOP4HGUW
f1xvxD7Q9Yi+sSKSdHXZRs3KJEBHQ9hCKUJ148DhEU9lWOPKidNvwZEHmsgKeCjylaRxNCMnRh/G
cVigc2oDlYZAXQfOCefKmdgvrJL4eATx5ByI06o1FKxpoT07q6ovV2lazbTG/1nfViyXUVTVwzVt
PkQTYZXazx6jKvuFpd5jaB7iKrIIZKPDQlpaxJG/0NJzW99FEdXra0aZNm+jU4UHTjDHofYhsIJF
IMGvn95iZNKiKDZNnBQwhGhShkhXc8AfnKScoLhn9XMRFyu1RzsL+Q++S+Sgs2uUtYkRTB1RDfB5
OljziK5rZ9EpiCXRaAdKPK9xPa9qb1UajzaUp7C9peXBjYAFxU9FZ1EHMPUTZLyQJmAtJSbeRXxf
A/jZz8aC1SBaB4dT1GGh6SYFrE0xV0tM0TAZpbI0pYc8/MSLY6G8OIzPGkwNB2wr2aStD3HPtaKk
ybpXGfs+dSZW4OjxKbLjaiU6qlZJjpZFP4fMRMbpRy8NpvTI0uJlC3pd+kx3WzoWpWUaVB/jyicK
UyyCN699y0N8lQRUxVNfvWHOMOuqHP1MuuJrxTHj1kbEYXyHGVN64CbDTEgFGucF1yBDXk+8uQFC
17B8g2pCBb4qKOnJ+lRmEVxy8d+BKZSEr9Cg7RnuJXmwSaZ2pg3hrAQYL5iJofNYeGpP2WPMVJgb
SoPKFYGOL69q5VwSNxaAwV2ddpsEH/qEodjS894QbYUodPxrQ0Usvus+C5fmY8LIrtW///1icwSF
TnNRyO8DRC4RNIeW5Nq5YBtwlqjLMiFTu8eZYRiXeglrFsUESH6l4TcCs600cOYSh64MFelbjne+
giEngq+y3HcJzD5c6qqFzzRLtZ5JLK+UCLQVRKw291nw0XFrwye7vbKz+vB1WjV2ASaWGFuHX4GB
OXm8lf1rr2PKUm8l9k2vYNALN1m7DtG7xPbMCeDx+NCsNrtYwQyCVO/KmPBq32XJtcQioSEegwCT
lYcwWdngMtvkRxAzPoUogsRXNrU3RpQ5kKGVzHXkp11IUKYNg3w2ytwKsoX6d8dIMOjC9VF1DVwM
YkwDYx8WAjByJCkbdDOOVa0V7ORVYGHJL0kDxf9sUrEGoepTZKRarduU5iyEQuQwxqnaYCHwjlJC
02DwCUrsrMhwi4HOFaeDKsaKCiUkCjxIbH8KppEOFiZK8lZQ+Ddoq+pg0werHNQ6ws68hUjDgWDh
5KMIN0O+kWIeK8++B4hOXmMlFpDEYBN3VAsdIptklm4HqWaDYawJ6c9H3YCTpzc9G+o1U+H98vl5
DvTu1VKfRmRqCeI/lPUm5JYQfb3e4eIZzeKOiAoMPEzUKI5KMDbJ3ZjkARyTP2lgfzuqlAe4vsb1
YnL0s5ZBPh3AZdgkU4YH6XOFEcsAR0w1/YUncTqQmFxC7+nxc7OwOQqoG3W0wBaYuEk5aeFOChVN
vHFFK1oGxixI63VKWqQG9Rovw3b4bsFAZLBf2CEBxQuTmtBnP6zjb0HCyleadpVgorQtWmzp2ldw
mdVvDVJvBnirCbeEEcc7FXWT8S0WisrepHjfQ39lij1LoT2M6A6teimT5pub35NGphy3pGCfqwZG
H/xvE/7GitQKWFPfpoxReU3lHb5lKPt0R8eVpJ8pI2Ik5S0bsZvzWRMVlmAURykk5gioQVf4NZIs
cTuaywwHqxC4mznVMIVEpHcPBj5FmYeYFDPOinmXqhYLHCx//n4CXCNxjyIYp/D5TQuzVAbA/pjO
G8ZiccGyC5j6Jy0PAPEuEVLSmATQjguNMSbGgD9kt5PYHYLeoO16G5kpQTUjAY5XhleREIgnzI5w
FarE9k40s05LODB8T+ndxa85sNJCG5I90zo561xUk4RG8JjJFGE6g+rKv+g1QUNm9jZObPSwHSvC
YMvv0eghzAKNAR5EKQ7XusoWIGaO6g6X7SSBJES3r9mDS40yYEYj1fEiAVebNGmV1f2ih30qkfOb
xhjVwSRWUHwG0a3zRzeM3ClGyVT5RMPKb2FP3rTRL6Ixgn4G5GnAd6Ieq8lLQbRqc5x1PogT+F6o
3+o0wrGLShTYsIbSIFPnNfnZZ+bo6cqyL5BLWoErCs+45igeBnKZOd3i0E05zTVoCIk04VZMnQG5
tlfeK4NHvqUclwuiezRxZD/0Nqa+/RVDSZYD42Cjxy9OYJBDs4GGwiADBIQqLcT1IiMslWzzEgfl
OMLdVJn35VZjTY/9PRLn6ZoMAozlP2uUEhYusU6Piyy4T23KzGhv04TCJA0gsiLGjaeHz8m61z7C
U1BCUWSRCrBqiIN06oS5RXXoNaLdmlKoFm8atrBtgMQiCy8/u7v/P1j47wYLFh08E5j/x2DhkFf4
SP5hsiD+4B+TBU35VWWAoNiORktsO/85WdB/1Q3bVGTZsGxNthUZ6OW3yYLFH2mG4RiWrCkq//9v
YwXD+tVRVIupg60yqOCn/5uxAgDZH5p107GYKJiWaZJQ4Si67vwJiJjyqKJ6IBtOndjly7XUKYfb
oF0Mm4HojNRShUIepQJZOY7bE8I+Fd5SkfKVX2LXFUkrHLTXWQe/2pAhcKhQTcDUdAwPDcQKBDVa
2rppp7UZQqPb9IRUyYkGIz3cx2m5i2FAJ6O6CIwB5zuMwfxp1Z1a4bOxN+P06JtzsLmDN6SPNTJm
a6/FyiEZqyPjFsyRM2QnJYFaZG5OWNeaOIb2w1ofx41jT1ufhImGZFxYeeZKCst1ngMTRf6mkzN4
TQzlmRbmRN4oGT7IygfEM9tY2paxjHPMbjxlyRm4bbt4b2XSDl9RaivSwJ8CxF8wo0WR1Z8161yM
7ZNFYCgj89IYthHSW/JsiBBcXAoNJ852UTvfKqhgnABWt/JyQmLaL+1rliFMhLRqGfMCywzmqont
Y/JuLodzL1HYw12k+o9307KimImIDcbHiGDbQbKXiBgMWmKm3QkJj+aRxOMCWZH2WTJpaefwRlBM
VaiCNHVVlvbKPu4kWz6lGAfg7XXuQ5iJ9BGNklzGPHc7xtxZbeALV5ynxQTAUqAZ0LXi0cJRhkHR
vGhRm1oQZyJzn2fakdS2NmaCTMaaVz9WuXTVK3QHRfqsYJfe4d3Sxcm2KxrUHpBlyCfIjkFrHqpA
Wir1uAzSfpe6E7cIa/N5xIEVxOFW4ghoxhCiSrvrO30XV9IuPMZ1gLxk0/bxhryAAjlwF/5fws50
x20szbZPRIDz8FcSJ5HUGCGH/YdwOm3O88ynv0sF3HuzqxvVKARQWXA5I0LkOd+w99qo4diTD8PL
6IZP0UASrdXROt93GopFpJsAaK+2xJTRI4uJc09d89jMOG+LLFxvjCvky0zoUmpqp7FF8UJf+o8j
4H8YSzPz/reXy5ItVTZVXdMVXnFesv86CWOumyh7OwK4QFmyseVQqyAYznlcE94qRz1aw2buHcFD
dljS+UjXr/ZLNY76j/hTdGNxO+mYBszNV03LntgLDDKqVyH5UC1SUN8NFc/oq4S/d4H/vvBP1KeM
OIvWV1BBICUHN1gO+Yek1R/yH+tXG5NC/SggCm+mBQFV8yqNFNC98zgCvBINIrseWZNPoi3aajX7
Zo/4Bbi1dNJVbBbA5UcETuNua2puaxJ8/9Vg9sXEjF38IFGSewPl6eRnVXI2zAVtU3yGLXCdUYUo
wRDtpG0VgxVBDME8Af+hCXBUp/Nj1LuHuRYP2QhjZmrZ78wE04vP37KdvhBCa+9C7TF3OioaooWY
iagj5VwOwx+BqoFBywRAa/7JC+ywm+gnOKzpAftuDpZf6nPTCI+Tmmg9Usvqp2+Z30uWJy6dHz8T
X1o0e2DzkRqg7lucMJQ7CESSXXXA6zpDD7X5azdnD1IyhHvJ21g1ChlZKjOpQUR4UEJVImQfq/d+
1pd4HxH1lj4OQW/cJAZ9x6Kro+amJXsQj2tQmeI5gaykhLFcBEppBqWNFjp6s8Vb/BSzFKAmnrTs
sW3Ns/yRayITObplJmuxYZHumng528ycseS4sVuZEKaN/DOMlyH9ZvTDy+RU0qfqg3ZAo3SesPHh
2hzmvxdAfEuG3WdBQxifa0X2/5fnXpL//blXdNEwDF2WLIvtt8hW/J8T4JTOfCsNZM2JyFBIDVQr
YXK1gjGGAmfsnhkRSg5aVSqc7RylcOchVfSFcVdFLo5lp4mB7k+tHW9iOBV/BpXug9cnLqhxUWTr
77/iJabljUbjLrtVY55XJHjGdXZM2jMFuVBq+oqkXFH7LHJ1hlz02rriNVvza9uN1wzNymTkW+LU
0c8U0wLaVOWOhacTn7T4j2237kuj3dT0y0zA4+bZJdW2UEQ/WQR8ZCsMNgmFzieN3dCxYQMTLlvk
NWCcUEkGYK4vAF+V99LNbN1ETUWdXyQKORt6qHU8z2oWJeZ7X8MgphH439TwEOOtkB49Gn+CdbzK
nWdGw5B0U+BRmQC9GgrFqZ//zrUFKlUR6HJ27s3cL4OpFs9yk4aDg4pV/zy47Db0uDjrzAOtjvC/
8o81Vde8LG+mHt+a5pqmIkHi7WO2O67sbtNOPMwO/92tAZlklJaL8rBMcNLj5mmwq2FXrFV6m43h
rmjjY5nhz+HR3RxbJSq+YQvdGuzS+iGK9y5i62/z/Hm9XntCUXpimXoMAz+STbgjVWWmu1036RYD
bq1mt64pDPopEhEr6tMa7M1y7szRx4Rt3io4R5ORB9LYhmM7R7hULs04X2Pc2BPLRq0N88LEStlN
C75OKZBWNbAWNcj52ispKLIRFyOWYGTjSHLeK9iO5Yfe3pmpMlUzL+zXmto7FQ03cpi6HeEOrZYS
l3yYvw+Mwyt+Jf/5LVHfRdw/9iS6ZfGWWJKks8kyNFQi79LsH3sShG9ZZdUkn07S5Juf7UnCliuN
uaPpn2OBwMMsXR7gxLqYQnMbrOWuCusDMRB2fzabRfqBV/2jq5UP07Vk/Rj1LCc0cDSzCL/0qyFj
Mw2l5ygWrqiITNrQwm+1t+21JxWEZWbNE6KVjJyy7dhwZ0FmfG+ZORWszIYpRga4u8uxd8R7wFbh
cNJ1/RRXrG8w8BIkxDiMXAitZU8AqVcS9ke1e5kynGcM/3CyAlPeAvkMxjRL5GBcRn/ZvZK1q/Ux
ZdtnNNlf4/ccVSXWrnaqGbzTMgK6IMinr2Q77jElE6ilsi+2LuVsXCdYxONInA3ZIhzKYhLtcZSJ
3ytB8U7a05IKfxQcLRPtBo27PmaOMnYOsLw02e/VvyLBdi8RsmctEwTK6lq0KWDtUeyCDEGtqAeT
WnsMJIPd6WYDk1Z8LmTqvUL6KA39qZjmI63wBGi526ztjRtcm5ur0PSv+K6ex6q+LDZpyWprApiK
3dw0XBXBPIBwNGcwfbfVNebBtYTCBaq9q+K5i0mNlhbwFKaXef1NXYh6Fj6NrEF62XlNk/iEFL69
lSJP9jiFbe5Um3Tm5IT6qF42sb3msXwlaTgXyOFJLrHgmTM5xk241FYkpnKkiG1USDDSiet8ICss
p5tWTLx4w01OvNESwzkwk+bSFmPEGvRb9lm/Q+IOh0pg2m/lobxOwTjeIKmdcO8ckma/9Cb5IvGt
Koa7Vm73JhpBiIjrzBfBnezCZRy0+nKcDfkcE2O6DgUxNOQxtJ5Z9X5smdSkcEDAxqm+OxqF/XAn
EtFHCDEiFhLabIXu3DOOco0YY2R5C+esyPBwp8d5Ui7SXX0q48/pV7zp1KEHlKS2Lg+ORDHAdYp5
jdA1rXUHA+OeMyjFNRm/ah06ExmTSJWZPInXpF6ullpddVm7DEl/ITOEMYsRrP3f5op1SUMCM2dn
yWbXeVrfGCobpQZ/XSWDe1vWb7XCxm83rmaf3+q+vFmu5WKuTts7+SR3ssVu2hyHQiWGWJF33TU5
7CRQBRvBC33D8d6qpIeEOyyOTf+rXDcvtCIT+HhPAWJqJNdQgIxQyghwI7eeB9Xs7lM/uFxFAUAo
Y1GfWi0+aT1sEVLKhJyzcIa1C5YcWFX8aML1GD8NNjeh+IvpEKrdxYmN+Cl22gdwh8nar7usXeNF
uJaidQUBV2xwNL51odC+YmF3G/qEBhtfjee8zrWzpas3A52ksNI3ENS+YlRbJpKHCb3vxAcNpDy6
h/piKRSpUrjwk8/EJCN/YlLBe1GhqOje88KaqkqAiC3buVcX66nf2RcX9owOLCvIiMRyYMwiTrL4
VLW1rUiLPRCLUbPYkrCGbXnntM3mGATjlDWBbpiIRI8U6w63vFI8hJ4cKsABe9cEMiawGLtAbN32
IXn0wny3mCnJd4+PYv9rCAZp8Js+hi/du4BNkt0Cm0jo8niZzS38z+e+9K+W+v/vxzn3VdOQNF0y
NN3kP+J7X/+Pcz9lIEivwOxa39pwv44CTAem2Xmfk+uLmHh1Zfo7gx5bsHZvwEWH6YrcL2FvmPL/
VnpeHs3yGjHx6yzzNb7wWSG7pRbFs3EWOiA+sehXbdApkCiT0i1rw9GNzfnhbK146agwmKjjEZub
MmzJm9dxJAJWydOwHWRPyZ2YTKdauuQ4prfKvO2zfjeK+ZETRUQtS5gJojy+KxyWW3qW8/aMBPGc
oa2bt+4cJxBvS1rM3lFMR5cA+WvJS4ZmlnQ3YuOuKYlWPX/eNUi60AYiQFk8VWR6q1qQgRgt7R1z
ZtOx6auTh3YxlO16M08zQcTpstud0NqmiujtwgzfnhTys+mitGhKG0c9DEh2jLs56M9vLCXbpzos
HzVJrqS8AWT8ncfNy7oravxg8PjEvOtYyexXHzMOb5ETe2npSnhPR6C/iYVXgN3PbsROp6vosAtH
IuCrdgoiQqZ2s3utYsPDtzaDatqIh9BPO6il8dync9AfvbbVfczxLB6YfeQ2aUqenBKS2H/WbA6X
rvBNa/BlSfK3zfBbN/+hlkUYz3Uo6h3xJkO4SMw4SbBKfkux6ZvajyWtoZsCE2WPN+iXoaguZjpG
ZodP/Sg2xTlPjIPUt6SC4luNy5veZBeD0tigFAfN/Q5SqECWzZ6oXFP33sgKEin1NB06b27Us6QI
fvLXkCYB0tb/rTXQ/ltLrEnvkZOISEtif6i+W4d/PPx52S9xbWF37NFey9twTunRKAEUP4tNNzXd
DJs/14gtPTXK17Wug1wuwnLMI9UNFDw6stqG1nMB9pJDM1Em8yHWgVqXF3GHIz50BDNPvkpsLhCv
VrLrCiywIEQWu8h0DtWkC40vLB0iiWDFqAWyuQUK6Ro7yUcmDBiU/7KVnGWa3/EDBJQvK+81seom
M6Nx3QcZdFJgvuzQoMRV95ZoUhRPlRqaQOwjAOVq3f3QCHqq/aTWfdKO1kV6MgYfCO0Yxm86CUWD
HKxj84QU7CdJTOh0+5WY67dul16mn+bZR14ygruA/0SdORML9ni0YunVbCYL9hsmW1FYuKpv2Wtm
XoyhjbhYw5mhRpZj2EKg+fF7eJNje+UsPzVCHrcg8aG29BdlspjKq0fxaRn8toEdDGw0k75z+lZx
ZNaS6HFapQz2s3otVB5QGcD8UH5wdyh3vWqf5SG05sQPOXZioooq+WncC39QiWLcbJGM4/aVXhSl
9vapIwSaGBWRq3MCYH5ofH0YXPQBbl/2Lv24a5wlaCV/9vIgOyssYmZDxzRTXi0n9/ZptilJI9tB
2+onSpT7UqpXXTWjLq8DtlENlorM/tQ9saL5OMumRPOVuKoHITaR7QYujr7gtNyYszx7V5fqcyOw
kRlYq2H4rBL8Z136yb7HJDyTSZDr/SH6K5CyMijNNChH9cxZRmB8ncKpTc5N1tpY7ctIYJC1LOOF
lBeKsCWq8CsNgze0GAsZPo1T1PYQBbzUrdEOmCZ4YPapZufV+uqyG2FxOVwszzgNChSs4542AQ8P
rIdAoAIf66NF+K0wpd5/vnwMiQ7j39sOg7GxrOg6H4Uq8Tv5r29gplSDVepsAtW1PrXzt7cxchwY
QaJEHhOC6kZ7OYv3mRq8PzFsQr0yuqtkMPmtvBqNMGij2OTBty70V7aZDOQ5HLE4qCyDS7wnRYZ5
VCcJiMlaL5pHVoWY2U4sfgJkgWmb2zJ7nc4+jcYSCPSnr7gpj6/k1W9ERkG3O8wsS3JIwAw0Faqh
OZsdOKPE92qexd64Yb5V8JLPJwNCrPFBBQ/PW/dns/rM+48Wpnk1etCd8nnxk3TmerQgUXTt9plX
Epbo7aliiMUMFSPhrcU/An3QOOEMVckpUnGMSm65555lRRU/DgOhmu+AMFJnsHsakBpmtMCHmFvi
NW3Gq8dwEweiDDintaZoH61wSabQoJKYx3NXJMHU1md5HXj60TSNJHsigMA2zGNpm11FQJs3nXvH
EH8XSMuY/1rk1aq03DuI1ewldp13qqCNUgzqAosrp1ah/uULjmQIDGifhpEQzxEazZh5CJwyknxg
yVmGwcjEAgVWziQG3v5UO2z5LwhgGtjQCwT5AUJ8ddCE/lz16VlKVr+Dp5QfT+gKhHDBYLpx5xoY
99kmlyxC6WQeg6VzklCtcRCV/UlcxVMwMqNzSonsEZNpl+znxnYoJgafckmhqgdFNVLmmqGpNpFu
PVupfghZ6lXxgO9bfOjV9hB13a8QI7RbesoaJph67a8Fc7rF9CS2tj0F7qwADYJrDKmKheEeO6o7
O0OTElGC/n0lIZVfiEpUtLwcVdN0+2z1Bi0o6QwM5qvrr+WscNJJyu7w5xUNGAFBnBjzBx29J2lX
dJ0eGjeCyeVzRbswgOVp2m9Yw5pitHU7mNeZEVtsi+nHsI2HF3UHXLXUQKTD39vCc+h84F12kl4x
sE/pHo2mGInzb+27p3SgSnPpHU6XEkuijYmrX4w3ElsSeJFwZRkizQdeDYocBpvYP53BhJQ/UIPj
/weya2vW3zJy1vF7FeTa7ouktcGZuOqQ6Est9dMEtrIlnctQvrdg3DREHgDZFJtPbu8M8kEZNP5Z
jtnO5p83HIULUszeYZs+lYmz87bt2WdGms/G/DP7qd+LbfP4xL1szP2srcCzNRjGuFwH7lYiwzNZ
vIBKkGA31U4FNYyxMdVZhhiBpcl7baC8pRQ24Vcmude6ceTUcNImY5g1uhi3MWOLR5gJjSh81lX9
rcHXIulHQxtR+aV8MubBoRnXiusgV1fta3j1Oc9jMrPztuW5cgG/NXHQx9ZlpoVs9Hs+GYxPkcS0
Jp9EZ7etRfBla2fChhWCCTnKNF7serAgR6gOy3kXGXUhWn4nfvTsXOtudQz2XXs1uPmbOC0AJo0L
T9YIUdsQRBReclmddBbPmZgF1tWcP3fEUMnlq1ssKub2hlEkqubc1/nCB+kXMtkx6mtnCtbsfOQA
E8TKVaXUVQrNQf9xWDeifPtjuxkBx5AuyKcXsxhFupkQdeOYynwKSAAhcScfIFAJ8KS7PqTGXpMm
rAcmbkl9Qad95TwgCNSv+YaUX3VoTdk30B1fMim+LPzZ0B1Ow7Tba4cp8pegJ162yCer++q7kVyC
BDh7HqZvUW65g0Jtw+JVLyvWz/ySjhCb4QsNRnaVx+5aNNO1aKervnTX6SWzPtK7v0cwWEK9M1aT
r5oz+qq4H8jxspd/qaOkJWj0hun0MYcCme7mAwvcIckgxr+QfOlpNIijO0B6ZYYoGyjJW0BLVhNV
SxzmsRRWOXUx7Ofc75rbIim+eB7pVa488dnoTfoEtu+yKZY3o+dJUUHqw9HAvq4CDy+eDMBAIX/v
RrIBAKkhx3TMTaMtXd3FKLxKj489TsPViqiR0X8dguE9POUlkroc2zicTe3QMrDO6Km3qXyUfqeP
j2H7YdaJU/zcjgZD57mqb7kg3yZ6dFkV3PX01SDj0GTdntG7GoWvKbVvxdFs7oRtNT9xXN7FY3Ex
uiIwOSmF5DmWy0Ny8OsPpBBUnmLCfp0azMPhSuUL51t1ySnmAu6zHwMv1vve1mrZTmJUgXrpMFFf
uSwkDFMroqRgLNQzNxTHahJsXYVeo4vGk7EVV7niByxDQyn8Nh+O01x95En1XJCMpDgbNdySnXNK
KtMWGMao2+pnsJuqTAsGRQ/LwV4Jq06tn9WWBWzkwqEOujpIltydm8EtagmEhQ6x+2BG5NFg0+wY
jbGFDAEpeGmaBkW8X/iRrzGPFGK1bJI8kS8rE71OgWLJYqXbOs9CSmy5JjY2jRhpG0lL1KhKCC+d
Qu1uSt83WXB3mRUDlBLpq2l+M2OkGHE1vGnC+H0zFMRgoMtpOuvqZ+PVLcxWSba3Sjh3yYhu9i2D
m7DD76c4Wn8ZNB3dqEfrFya2Z5enH+uyfPSm9dFT6k0szMg27t2FzlGDtEGWaEn6cb9Z73oq1LQ+
hBAfZLrC5AKn0IIcSvdq2v11KdBg6mdjUoKZKadpFZ5gvnt99Z5WzJL07J6BKxae22z5ylVU94t8
j2rV3s7QJe8abS1A41PL/+erY481Wz+TMT71peZXEsSopj9TLp/rTTyXCKrKBSbm4rbz6qrq5sLG
ctVzLkAHmrjDa3dUWrv3K9UkpmQOUr7pfZ9YHVgg/l1y+Ni0Bb1JOvBahfQ/wJqwFy+fEkY81JEy
2QkawhR8+4SXnJUGKN1wPEWjqJy2FWAIM1BmtK4+EJ1ysgDWI6pK3xJgSgoz2so4MvRfcgcxHKye
qLMFmyN5LqNWkEKB/LQe6y8QlgGrRJM/qBDjzN9Z3yeI+UhFYbECrB1E+xTIpIlaHoi/bnY70XQ2
1vm5v+fzEUB+KdsrqgblqUY1UigcSjjAwlVicHpvLSEcVSHqR+3C+9VSqnDNaV37zIBspzPlsBTh
xuk8CZwsJ4l1R/Q/fmHJtqsZaMbUh/uUR9iTonc9xjZIrM6pTDGLGuqydSAJyGY6qPp+6f6gNrQ2
NuiGfBv+jJJ0mcz1un6xv1W7zMPse0zAfBM473GNeS0L0Qv138SNvJMesB2FJ1o8tKZetRgvwgkY
IwHY1vTWRWBvci5o5DqoquIDp5APkbV8y4vsbPEoqARsNAfpFwvbryhohBLXGlOR9mlq7YeBpIAo
9AZdI+cy/9JNN597KjxRG1DiGO7MFwObr1HtghWIH6l7cxCTNZYtONtjw2Z6Gv7YXlxhiejzXSlq
1L20Pv9oWUCnN2vawswIEPwP2LEwaeJKv84YUtXzW6vBqFQ2Qy2vCQMGBMnYFEjTtp5jnXqbyiD9
qCCiye5aam654AyEb8fpSohOtVD1La72Jf6xEEanuYhtlVU0jFtaQ3d5dS+FyEXJWSB21v2rWw2o
5gdVuC1MhfbEID4aATXlTQkWf4Vjr3wlhvDJfvjagpJgrO0KiV3tb84iVXuBLfTPq+mY9ogJWLi3
UegkiSTstYoNZM3JqKk06pyEGjVZGjejWM9+Sr8kzoaTeCagRYPQShfFPQgK0jGuilRcm9f0x9pv
05+S/Qa/vq8cgRkHZx2a/FEQ735kHDDzBONUB4uo2SM/7LTycoayRg77F1aLTbonP2MaVKaJ6xop
v97HBBkhK0N+OjXaprbf/e41LoyjeE8tTeX1UyNBWSPJmTW4AeqxDtcvnpqI1jAi9AE1oSOQi0lV
wYESkrYtpAQFFbJdQ9RZVpZE2cwslk2TpEMx23Kv52h6p/aJGuSycfQLfl5tTslhd2aea5nfZL5p
3iTonskwc9It+LUWIwPTg2IPY11DJoPgeVFsiBSVEaQr66FTYpjfrDx+qUzlkq1DjNvyTrw59+yq
KtwX1nPjz1P6vRHXt6TCWYtXrJUYpRjIaHjKzABOetgLI9SWOOr0L+4sGFHaol0wNlwTikyM0ERI
kWdD7olCbTm3cSAlLAZS24RQYnSkOvEM5sqrFxvG1MRPNkEXF3ch6e9mNt7rrL73GnxGNdLqlOWs
jeMiqrrfzWg6O3je/rQCjiPorTAdo6pdc99o3nQXRbZnIZuvApX4YSZPE9BTeeKTVkunwdPMMMjJ
aVoq8HdfJQvcwt0xn5TDl0i4mZpalLKZR3HmFeXopUVoVaI982svD458loz5cz6tA+PHKfvMUYfP
CbXwAWOAP9CvLgoDUZMQB05dZoWVSgwdChRuBDtGiEQpBNShpymdxBaepXVeMHhvlylr3yGRBHiA
ETE0zMawacV9dDl9Ni6erPiWLzmYoemyJeIlVpRLK4P3SlDWSn/MuHIUZXCQUNvzYEsccbB5dZhA
vAh64XZb484sPQS+TIrD95veM0Ji5B216QPgM3IIX+exLRocvc8VRaY1vyldoxMjQ4tn1tkJiFkq
EUUxeJFR6DffF/YqNEZ1mPwcsJ9V86e8pxfwgZfJ5gy6VMJ+sVbtonZjKBsnvRIum6ZcYnW4dNYG
Z5Pov8tEAEqUvXo4kNgQjeFsoSJpec57DlthIbiaKQTi4WF8iOz8pDxEwRbNnRlZ9OXDFopHq0/t
icFiHL2sXWcOWfjlZwk5N9GEhyQ2jz6e7xWWU9PWY+k+S8yntf3/bSferacWI00WJqc2dT7MPIxr
yK7Vd3GNnb4e3BHiTPITEjE32jX+UXaxO6EM0+8cE8RFoCtHn2h3FqSokpEKFxOMLQWk1bUyRD7Y
E5jCOGoHu0gsV41tazYfCYLvjV+3RbVnGOpn+rbqpaihad4vG4uFQyHcBjEy42+K+RmtDrl7B0m1
LTg9FGL4Xu99Zn5VPwV22RV1cmzNZxGJOERO1ebcY4SSHuMVDPL7/PnGIs4WKJqNX2/Hq4x7RyfW
dqPi0gPzXZY0Tfj+pLhS0ps8K7bGlCRjkqxt7kilw6jyZLaXhTxLDaFs+lla5KMdlWsfdzdREO+D
tZ0NNCSCuT4nWykFP69JEiZB5TSbPvDjEMjcqfYZ8usWiJf922JDqKVDZcO0QV7GCmDFpg263CX0
Sq9Vwj5k2E20z8niqeV5KSyiDktW5VBwNMryvL90h/Y2SjFNIJk2VeLW0+xkdK4qWdINx0qQ4sCJ
cHifYgUlSfbUNSwiMz04OJ8IJKezdRMZuuQPSH+PjoJkfI9EV3nKsP05ehx96R2ctI68xY48N67M
6UgYG64r7jMr62+7pdOrVPc57Vlia8mbl6Qxnaz8bs39StGgPXOWAheEQsNywDoz1w8ykgtEuYks
QEYpAW4GIanAK46JqFIPFmdFyM7mlJ7fOvN4Wo6a8Huc+QW1n5KKvan2FSPsdzkEUroluYcEPC/2
kDC8yhJwZ3xOskysXhJAEjzK6LZJEZDaC2EaWpSjg6nxnliU8GgspZLFlfn+pAwMJfDSEmwA46Xv
WjLV3ysnLDs9MQ/LsQteJmlrJBwzW8lkyJN5jZdNPe9tH6K6q2ATt1HDb3yFwEgzzDxJ49IwULym
hWif5Pfi/btCSkiSlF7LNTYzpGhLR3jOEmsaib8y+0iZNvIIipItjr/NuXdrDXlj/MYcFpGE0GGa
GUnAfR+XsBv48EhnI/6jyejLxJ9vvAwqCIemX6fn2P6aWD2nL33CfY48zRYcxc/jv5UPZsRJD9UX
Fn65wg26xi0/6TsY0SLY99KiNRX6GOviwVBOgp6eRKbP0ztYyJppojpPvBeL7q891ciZHd9ZHKtw
5eP8ElRi6fq/kFVxTxYKXkD5pRqXXnxpculk9cWo1jPTuO0xFQWum+ad/5JDSASQ2UOZ5l/mqzhJ
lxHoPfeEydp4Qw8i8JfPyps7hZqOBlx6bi6KPGvtPcaeaY0EWDmqPyZGUzJl1Mxoahw6yl2d/bjG
LFjvOO0nvHd4y4hXeypxVFfKvR6hU23nRWofzQstQZi0YziBMLHE1o5zMWSADKiqPCUP4drA3V1O
EsS9wkFymkkr/gRUcwLNgpESfYEhYIv9OavID2+jfh0+SbZMyeGo4FvHeIlnRi5xrR/rZLnpDE8J
zGBQ55o5aoNKcCqW3Eh+TfskENg+MLDWcDZd2nGmCCxIJtKcDfVdIcH/mHe7MSq7X3R7VH5psJRm
ptB1WbslMYqKazSVNyORKxczTAw5mr8EKrFs/qnRp5vUpAoSBwGJQzqtrpSIbpkifEV+zFu82F+i
Hj8YGj8w9YAEKxr5nP7dZlOws1UpVjQWyBDqSfC7bvDNSfXUY5kWniRxY+BMt1hGx71wFpDxmZUD
9sldxR7cm8IEsVTtnceEZTyz+qpTnIohmtB/oU0RV+0qWdtNNIt7hdJYwoNEj8ElWFBuSqIEuYbP
p4vDrS0jEeBjwjgrtLJL/Q5EgkdR8b5uhE1Z6AcPFgmV2MOsYCiirok90pJJsPs+QRPmV5fxLhWU
R8tOarnMKKV3Oiwncdy5SSW51nQY7G7+xG3HcK6Xw7caKAN5iseDuVs4g7AcuiEipvmgRgybDeGe
kk2lKrrXoevEtXi2iCqZv97reIt1fDt2p1z5/b59BPkFkBGIbwe4+Qj77jkq9QeggSIp71PSfaBM
E85vxlm9GfQ65+HNwksSV0y+TK2Cp4ZXxzRCCS6ftlphXxeOZvEmiKSlKhBeTnVcH9VlYiQbX/SH
/hAN0gbegR5Cf1szhNW0uozLDoHyvaqSICbKL0Hk+Q6A2gcmU96qbihb1FBOGPWMtOP37Y5H61wQ
sYSFsOckp8Tv/pL6BkuW6cXy6JnY7zd2wVj42NS7QLSmyETJk3LU4uMUxGAbl7M8sB8F5xbjXumm
zQPbWrKcXY6Tir5xXslEaC5yZ1ya1xc6SgSTKbsdhECml7dNWFy+kLR7BeLAgV+QhdkS27xnwiSH
fJfUhbsJLXvWy8rijSkMkDLzMeBfXj0G0qTT4aFyB4rkndIQMUJJWALZvfHRlFTEEpkn+X/3mnVq
8v2kKWOEKuqzRoGamIXXgPs1ps43o/9bPQ+w01WSuq0+dktu+AXlmmjiISPzOsYQl8SIzd0eY67B
F02hp80VcP4DeHxJ5uJ21oltWTK7MfWFlS7QluyFUr+rJVyuWLCODA6X9sZnVLSRZKWhbDNOhq+9
aqHYcDcxdNDpGK7XbOxsOn27iQV7L9gpHJxGED2DN47aoVZUf5aKc32tUbdR9+csgH6Pqvbc1nth
yZeVfWYt8p0NDFqPFsil5pgyuyoDlYVmYuOWrf20LHy0v95SswTtfyQbjif1tMUt1B5aje7EtEVk
ZdyiRlKXW7a2j3XSn6Z0Jtr4prtx/k2gSXnP1nITJKGyuRqnT8vpk/RYn6i7FL6qZnEtSFXFnxFR
nsBwUoOMQjjs1jsDOiqaYY17VWKlRlwQnODkamTLVUNRxQrzSim3MNaBwf6eN5jyuRNWf1b44NTe
qRTsG6a3oK7u29Ybxdida9RVJwLDG8NBVEI+akZvuBwU4a83fF5QwmnZL8W83OJ6fJTY3Bdv3l5j
Lpwc5DdN7igZqTcyTooNFdlfXDNeUTFOGkE3SaU/6rx+/TeD8gZERdPcKkgxay3/H5rOa7dxbImi
X0SAObwyKWfZlv1C2GqbOWd+/V0a4GKAwYTuti3yhKrae+1LmImX4MwCiDV32hG/PHXHjXlGd1Ln
w1ag7Q8MwAMu49fm+MYYym6zfqOklyTpDlLO8jSDnXyWz0qzu/6uirRl7HboQ/hFgeoJho5j/asz
uCYFxmompdMXmYmXac9hXPjRggVG9wtL9wAPFYv/Gtly1RTj8ZaQo6g3+8lSdk0RbPUQGd5LYg+/
3XrUhkYfjgBaFb2Nxqy2HCmPZVfLwU6jaYZ86MF60AMvRdVcJDDDQhLImbvrgAEY8eyUKNhKmrId
31EOCOXhkPyr8q9YTVZyIe98tC7M7UUa/2asnwRLtgc8y4NeMD11O41dXSErl6mUdIo/ulJDoEHZ
GotbLVa8boEgxI8oNqWv9wqhZd/izItiYRCfoHNAUBJv+kD+QFVckAudFO8bg9XuRXSS4HYwWPju
xpFmhLICFTKPiC7zepMM/HwzsgTsxxD+lq5wdfj9leNg2tssuqMDaYtS9RzG8aWM68u8No36QzjL
ffGQDIa6dM45Xc2Y0IXhkArKIfYrggGMRL6HIkaY+ZILrqN/ZM3EDEbfdG/6wJw7F2ihGjsKVBFJ
tVlgwC29MckBOn0pzbl9Sbub3i3JpiEvlyvsXUzU3ZyiezEXT4wGx0yR2lZM09xwDndLNhPxlu37
RNqH8o9VQvW1KduS8lDKIz/ge7UaTA/t50kC31w1aFuq8IEizOnnZedYAEnadcdtPI+StQzoPDlc
8rg/UyI5qUnuepB4ilytLa4xQkQJkHLRAZ2T/3AAaTBvDYrZDQ4VtEtJtAnbHi6IJ6FvGKlIo90w
6DDsc3b95QBE9KidGlefZGob8uWE+ZJoH1MlXYtD8SZgDv2NLlOHYxtqKuCgiZZOvurMHlWNvFkk
C/pbtqX9QRRed22QD0FDjed+3VciHYDqKrHXMQRIjbM+00An9rWvAE5GxMr04QHp1E5pl23phlO3
o1l6gEimNYdQic8qJG2Gp92wZo9bW0q2KchUaJbrrLw1SfR6vCtRz9Yqg9+BOpAlncLOC6f4quTq
ZdYY6ICnCbRtkewWbE/Cp7BJW7TQMv3JH/yrTnj6G0BJZwpEbvEn4GRr9W6dHQI+J2Hlhj4jQeZN
xAz1t5DOJxGRpmde1Tg/cJHewToBI6Zo8VaJaN/F+jrQ47VCUVfUW3rte7O5aiU9No5t06K7gKM+
aM/BC7E2MbEhPSVtOs9siBrqeCUYti6FtBN5DUJXLnRq3+rS1x8ZsBo0dkc5JAApiU/5KxoOaXdc
XtbxbarmbZsCI0cg00r5ztqgEYhjqil7zAUC1BASV/G+0aeda52l7IdpE5G3uyWy1nOEqjDF9E9W
og831WYTOCgSUVKSvCsDcxv/dIQKm2hjcnMlbVKSERHk4D1n4FkZrtgw0zcnL9Go4EKUd40jEZDK
Rms705EWr2eUkwcxgBpoG+yUmlW7zrw5BsYN8KBIPIbN5HbSsMSkoUmYNCwUHWxn8looBOwHBcjk
yNFzXHoEgKa5vC4ane4bfOIarcuPPAZ+25erJFKic1GpBEczMhi0THJmacq4BzA9k2fmCoHZNceE
FAJE7X6jMwg28f8UqLKxPsIqKVHSqn2o/XTBG71z2K+VB9E+3gzgStwiqpRdJQPrjps4OyJ1oY7p
gmHfySFn6JRONGvGXWBNHZJExkGGrmwVGRnpAA6jUyCwJiyerhlULiMEsCEESdw2/w2T+oXLC2KX
aIMAnhuE86QhnLeKalsfEGGWrSUcI3IzNCkE/azV+1meAfAkaGDphYCPypp1GyVIwFMqGHmpJ3jz
pM/lplXtqkqCU0fgehGxdpGAlU+rf0syINwoWqWUxJcmBwAyxSm3IyvZddeUDjDkWJNpExIsRh6b
ArvEWhInBFfz+AripBX9SvF0Emx9bnAdPzLkwsI2eDDkYpu2c9/YRtdyQ4Fl8qxzrsPnuoHc+i+b
bHLmp95lVopZgXdxJN0SOULxO0XZDnLQVw4qjgZx2EGGyF8hXPQI3X4nkpZL5N+KN7L8kM7Sv/RH
cw03cP5yXwbtbYdOziYMKAW8TE74M5MDkcr/pGDrBli8M27VkyPt2P/F7/kuhkxIXmJCl9nOb9G6
e8++ESIQeCOs6JA65E7+IEh/wcRzPInsQ8a/6RR+LGRC4QG9Ti+n4nwl1nzFar0SLojpAoeUu+Dn
ALtXf+jeWDnwrqC4ALlkULQWV3PliEdMEVznk61FJjP6H+vcMicz6KxRlzIs21Xb2A9PKJ4JmvRf
odn1WvCRS64KJzqMZIyQ83UzERR9sVhQlJSetVePEK1cYW96TDhufIWbdZJX5Tr/IW/i0v7FR/1P
fidIBLGUdFJOwSEkjR11V3BIGGWWXubA/HLlAyVZsyfa1Ge5bcm0bA+6AyJ9o32a/MZkwyAfdRfb
nZ3ItFQp5DB3oJGTEXPsp0/9CAHbUilBd7V1l2g4tjO2PLfZDKcGPs49vdIgeocPoyZr/hDIZ1Pu
KGtQ5dNP+4aQIOZdRFhvc92iELuMqp08ksQWSSQl2syf/4IVTgbU0wEWhB05ZcGnsZPu7RsklCom
DoQKkKCaa2FcEDiKCV5aJ6tcMG4vzmfnNE8YpwRb5D/hKXf1p/7oIAdjpKYZ4dFIWPg+0bDb+oVR
1PgnPeU/SgrlJB9C1Yf6VZN79IfFBsVTTq4Jd2e2kpXxtGIU7z6zCOZoqcCBaKckFNJqZMd8Uxlm
0kp4pkfJ5apwrfnL+Em/LF9+Z0Ct4rMj9RBxMG8M8Ud/xGQxE4UbFeZbJaSv7uH+xMTCoKxkytE7
oA/wgDKZ+s5YwR2fpmddyaXp7IFAES+Cv2/3fxGvxM2YPui0KMRtHRsmLX+sreC7mR+oiY/ybxdx
xnkkCtrzof2d1v0q3FpX2ChugfmNg9czv5aH9pz/eFTtd04Ysum2TkvpVOz7bYlEjhEUS4+lRG+a
OJx/0T7b53jcFDusbWVdHpmybtUv4xYe628gO/kfr1mTvybEmjuuSz9gpu5GK7DqjO1kUi73EYyT
I39YQP66PvjKJ7roYkU4hs22OECK+FE+U8mbAP7Q3UNR81lKTr24EHFX+SfwKCS3/sQla/wAFpm9
NbVtnAdhPa5Tv9qGPpEF2mgXB/kjqWk5MU5cCeeEnPETm82tuLSn4dhdUKweeGcp6Gt+RIicjulZ
7pYB+Uq+gpFLmLlv+IYS3ob18im44hq1CVzUf6+v0ziNw+h5069NWpM+pyuxwxrLHaatm630qzGy
+tkt+x8iz5CbCXskJA452ivNzQ7sKT/9umOqTZQjFoPQnj+ItHFpifAXBKqVeiRuaBX65GLwHWkb
yrdd5xQeicfOQPcv32FPvfLG7Ky9sMt/hk96Z6R0dz5O3b3otceOSHG/e6hf85YxrEukEdhuW/EJ
mPrNPYlUpqu2506zZ81t8z8Ehg4jPyfbcLLe5u3ySI+0ACSXvkdLEz7+5lJqXpR1ca/O9VfziS24
GEjgccZDcx6/adv/0MLCp5k7Ocp8mKeI5gEY/c7HaRNsLXRkRWXnx+guX+h2XoUPw+/2vMoT+ppn
/KFeoO5dFKbu4xadvQv97UhtQvzKMXzFSLFjluvpzBGhcQ3SLskR7eHX2Nk8jvImd+zKIWcE7ANf
J2wsdM2InZY+qY+ynwtOtGH/dNjRHeuTi8xMXRDexN3yrp9AuHlHhos2YGB7RhYa+sIZVAsGMOjy
2/aDJxw5qUGP1iaqlpC0jvFx1Tulpx4Dtlf2JDK5Dbu2C59QI4ctc6VsZC+P01uryrsAA+eEoosw
1q5BWQPX0+ED3yJ2Am7I2+ef1NXjq7ZD+37/+hq9Drkyyh5GVfyZlI6MsAefS2SP141NHc6Aa76h
p9sTSYDApyftnjzsg5KL3IZmurJL/zso/7RE20hIoGaGhIw8oDbxaBRUnXTUIM9c8/SC/g0yEDHb
rz+53tF94khqEP+OHqdb7LY7VjHDqG/xKmLhQQ7AkLRzhB1FwKvBL65MhiJJSaj23Jp/0Yz+aAGS
2CniWzu/obfojFPImRuSbK/g2ljN2TaMDqJ1nJYzrTAuJDG45/3S4NAqHJGCCqgar8Ut9qqmxTgA
ZsbFhU1lTb4zipaMPgbxjQmYa5yVdkdHcJZohTL92eDua+FWx/TVNhxb5PBy9Aa4s/Id7q8i9IgA
r1Gu1xt9gTPN1NJJ9pK0X4ad/oq4uaNRCU1nYpzEjAOwJOUVZ9Kul/1SxGDLmABwpYvCHD7fON2T
8dzXe6b00+a14HhtEVhANcKVPhYo91wiGblIk0eL/A/Ra7JBxCIwnR7TmyxdgvJs1YfE2sDfhh4T
b1Xpkesw/rewPgRMGCRRd1elZYiCTZ2LGf9mLqfX/6FLAlGn2jQKcC9oTZFOeAKKr/kOyJq/NwZG
VpgKKCy3enZMo5tBL5i0G/L4itf3AgJCTz5k+Z41F+0R/I2/OkcFqEg2t51KCKxgT5f2KYaeejcV
kjhs8TR+Glc+buD+s12s47eKSJ23Acswohs3YBy7rlOvnuBF28Um/36ta3b6edV73Y0jKvMxrNKD
Ev9GtEW2stce4294TeqDQSjoCnXhrmVysS0xG/u8A7xHScZsx4YTF9AQ9V5yKpG3ze7fcV61Dkbv
3JtO9EvTn+YZndMvOJnzW/2e7CmahwOvqHLXTvG6PuS/y757VERZHsK1sk5OUOTS0OG7yfFoauqq
Y6oCrfptuJsXcWB0oe3Rc86w/E4MukekN9i0AC/RtbHNVY0h8YPPBNP3eAbIWXA6f6RrNs5zvLgo
wdfJvuLni9esMSS+Jfd/8ERucqq3yZ1wwZ3wL4aadFQv+Tc/zZ4eOS0GwlcKl/R1pDQRvaB/NE+z
fznlIiPYyiYHXLPr5ytJRnWHn5DOtTut+S4tRLerAkszGKgn79saR8UV4BNSdEHETOWQA4nvvvsJ
f6k/Zjc8vJ7iLwbRzGWtXMqVehZPzR/ROJSsMOk3+S9EZuWjPspb4YYCk2buk8a+LSGWcmQPTT8N
1XgbuQZXsx/8882m2NAh/YiM7TC8Qr90caWDtATyLM5f9V9M2Cv05j0mAfTCuPDEo7A3/unHfDev
IGO8pEmI2/z8u32vuKW2x+KeH+fvaiPctBPvB8J3VFxRxDVnIe3oEa7hsyJ2JUDXzd+1E+KRe3CR
nsIpXMOYuwAJROFV7KsNcXCEUqyGDhLkOsXV5TIlB9GHYJ65ubABY8b49mJ+xd+IB/Ij0Ug0E62r
drXDA57nXXqhibjueYcqpqBHPvyXaZf8xOWjOOkEZWf3Zq9vTbR4pP1c6j9krIjeKFcQ7fd28IY0
lP9EpgiN2Uf/x+U4/AaZfePOZ92gwd2Q2KFmgNyBYqDrsfS71cby06vBtRLNzptBRoHXQOxMwtlV
g3jXDm22jskuKdFaAurZg+sHtVLIe2Hc0fbPAYsUXkQY5l7y1ehQzbde+GjSr4K7afkvNkjbOgnF
aaoPEyMTkF5VQDrBqZlvjfKuR7T19U046q44e9zYm+aALI99q8Qu7aM4OCzr5cEYc6uvyLvDQBZB
Z6VieF1XQEd4AyrbmsKJ8siRD/zsTm3DS/AQntsgEDERmFjdiYEk/4BePSK3CaczHhJX8uMdj9/h
dr9j2EV/lwReB+uah5RRtuO/3hu9+Kj4IGc9fpOf/+G+XnG79+mzf2LM3IApye7IUlzw1O8Jihhv
QvbB7dKF4rVpv8e/5aHyc501n6nAt/UMViYkimZf3GnUGqcMeljMBak8Zvf53Vzhqd8Cao3pF6Lk
S78xxW5Upgc2z95TEQMiI+JijAnQBf1rMw9yfkY6ucNe/GMrlN/1bXPnH+ZvdH2YLsKIx4ykehVe
l3TfKIw6WPnSQ8dxh5PMib8HhErr/Ls+NvseMdY7xoyH5PaoUTma8vfgS9/i8x6+y6I/EQX+Lr5b
J/alhT7y+LrnTY8Rig+RzH9cxtnj9C0jvQw6XOaQgguM/giZ40GG2YMWNCVE9Sju0qZ7mCtOqL/y
wCNHofgVdQ96bvz2GYwr6j8PZtH4l+M1dup3VDSIF5FCIdBn/jEMthSQxEfEpF2xGwyvioaEUxCu
+XcOa4J3PieEeAYFCincE1E7LURq28XdPET7bg8Nfk0dRH2Wro0Tx+7iIJZpNhypzd48Zr/WS2/h
96+9C80D5hk3+UfOTXLXuUN8DXtuR2wJvAA8PlJVeekQNZG1cAv/tJPo8b9NLjAp16h3vkhAPpyr
GWTPv47qYU8/164V7hMGtWj0U0VfYULmnqOEe0lb4/ckQRZ1FulI7TuV1GGYXZnusb6jC7OQ7I6W
PNgif09eWaOw6Ch19ctsOOmPfOAqZSYYWraD8fpiHMBRQd8bew3OmHUAUnf4t0zPRSM1xw9nmChv
UX6JikO/wOg9JCSJzXeBfQs66vyvBYtsNqC4OBVEPnYRW7F575arpRI7uI+nzTitEx393VZn2Bmf
xPhcoZGPTlJykJnz7+e62iSvG1pDjWQiUCZUqXVR9VA9z4dMehLlfbfC9FqWwrXlWtjxWAURXm7A
FP6du0WkeOo3So8HXz96gogVMWxwzgVu+RXq4bWFdQwu5ltaplVsEnLbR/1bpUAutK0HsldUyKz/
d+zgK1LCT0Ak7TsiVZwJ3LDX7NpY+aChkR3gJP+CVZpzjar87hWki6bF0ybs8gCanB5ET46TASGz
3vqM2MMMPdwqOoUp0qOdpq4LxOCdT+AEqzLbnHLn9JBXX4F7T1enxY3+UeDbjJuO1b3+YxW3bhtv
oagAWA6UrUjIBAoltmATDf+5ae4DkGoq/ZJdCw3tHik2uF6nYOA47fEuXtHG0bKEbeRnkWcRAb9N
9s0Tv9CB9/DIYYTUgp7DWmKD0dnBBnJJX6+QbmDacaJ2LcyANi5ScNKm28xBTYoruHy6Q+nmi8ZB
zZ2SrnzGsM23Wq9g87QjLpkYAg323UnwO+CRfGk4RRR5RzRw/aXZKL7OFqk6tL0dWjsqG3G1Z3J3
YnZDQ4ALYPaBp8+DTeyq7g9stJVlY+WyFxvED9cIvlUqRJ4OVAB2OIKo35FFszJRejgnNtCV7HE8
7YlmZwlyq+dXeNaJvYN/fW1c5fqrXTERc+hAeT98eXdwBfg73e5MnpxNpMDqqz4AO7bFC30mip8f
aUdn4fWratQdNdv+44sdhreE+4g30pqB2+b2f2CgOS/YBrfCqd323o+5Yr1tup1xunc7dT4NXf7b
oDB0ClwN7pyVz5eYDjIKO1L3kxuPqrlL0rkc9jFdc2JCKrndKFXzEeqqhaxdAhxxCxYk/8YxUpRH
ZaEbmaFBhHpJfzsjPaI0IjfgGi7MNAukIYOGmmsEOQcwVTTMsQs/uOiFO2MtcniwnrfyxbrFR8DP
4Xf9DtPhXecGx5BtL285n3ykyHfOKNhAvGDKw6COwWWl7krLm9LsU2SvCE2uNTLjn3mChju3pwk8
st1j7FHL2s7biEY24eLqm2qclbTPVzppHHZaXU0damt6mWJaDgx9SNgEyBVBsm/nyYQuK6kryN1o
weaUdgSI9nihZ5w0w3PukaYFZs9bHbvikEILrApo1GhzC+wPM7pVxzSrOyouPHa5tm+6cZMFIusj
BIFHS96LdBxBWgzaOhCE97xcuHT31Xc/03NWw1emRLAe1OiVoyeZJMjkZMXJVuY21D+47cufrudg
Es9ZScEhFNlNro5SBvBdk7vC04Xkp6rUr26RAl9Xc1AJc7jJdVkmgJBRPMHRM0P0rjlF9WcVXwtc
jaqvTH4d+bQtcZ4qewR7HNYtGwAALOwhzoJMMMYyb5foESloEoScL0iocddo4iuCs2xDxALEY/8r
V35HVCh34cot1q/Y7jcSZaQnf1NilxVZyHZ5TD2V1xfwLT8bCwIAeLqfbkQetkdO0vlbeYxXQpBi
EfeRsyDPyDzphw8Kr9Lo5BPe2yPPnpOVopXWhPHInu1Clg1lyO4luyTBkquK1r6u3PVfujP69xDa
nwTg2adsCoQV9SgmwCSHq/Df4c0WEB05LMfWH6UN1w+5AodEkJPTBC6AOcV/za25YpE2I22M+RZ3
+8RY1aY3TWdBcKJPLSZ6yQ51d069uLVb0QvYsM9QPSz8HPtoPCrhVx9d2KzmbxqOI650ty6d7k4V
q5n2gBgK6WOB+pirlY80GTKeZMIecfM3IdiN0q59dZWYUbiDUdh641nJBTEVP9YrPSZyxxHkiLjG
wjLtG7ovxC8w5yJgIbsXwusmrLdXhaITPfu9KjdGT0uXXEkUq2hRUKjRHHDM3wWPSwWs2I4eywdO
Osu8oNVmhjJzzDKj7N0u2JFj253oujBxpXQMR1S49kK1yF6cOt0rcALU27lXbgsHWIGEMvnEo2u+
XPnjbq6AergZn5cFfGHbGuRw4XSk0PX0b1jHnebJ0go45/IMwLwrHZ1pVLozgv5O+dOeI+c05DG7
bJ/T8qEWN40DiIwiwE6GBwoJko6ZXTmqG+7Z9a1E0yM5pEpgGSImes69COkLffYIXQjkwxlX5P8/
7/GLEGCrO0sWNnpSJlYBjVHkndOmV+9Ct27gZINw79Q9AOU5/+iBsWmOYRyfI5MT2Zdbm7o9RJGB
+e8rjQ46uHJ62+WqaTwCSvBQXh+gmYHBx15xqjb190Qi1kiT0dFHWx4BPJEoaguIzGpfmPGmnJAI
m7/x138PFBBKxv9K3emnXmEjRIASSXa72Ar8qs92hcSByEYBTCGT1ZndJK5p+IROYxzUeJvBNhCP
HIb8dOZzQNwnHePdRMO3fOjJP8XYmkyWphWMcl1zuvj0ksA7FoAldVWJNniy2kCrxWI/djiLuPGg
0XasH4RM+l2lCbBmqjJaDu360K52r18TvwhymuRBVtj0IPbUFaeBEd95OlHsd9qBsl6R6BC91qUB
NO+grUMmIyDyPSaP46H6ocIWN/1TflYeXx0iIi87bXFcnItdfTD5+R1+yt9ubTEmCm2CQd32IGHe
Z4fZJj44auDJnPSBQ8sK+re0Cz7DLUFwxck86//MTejN+KqCw4ufZbNuhnYXV74Fn6135XETFFf2
aha1nJ5Ji8XASDf0N50cBXQzuoeog9h6wJS/dOfu9YYnlg0mhYhRmtkDd0bzksQ+ixQ1jkn8WIrh
n+Yd+GYqo4qWMX21lueqkQnQut0pT4/0WcpDQHgUgO7QqTnLGJhyV4iP2n6qPOYPl+YUHvhlcX+g
WUXbkJzfZT8LpJVJDHPfquzRhJ88vKY7qySm8mTc2ftJXP0sfzYfwy4ngk1whh3WTTRa0kfk8oGq
FP3pm8BJgJSIR1pw2+0QR+9I2AsxV34kLjIVW/60UEDQ/9H3dBn/gbjiZvmnXMST8dZt4WUVDZkZ
Pk7UzhFJtZU3WuF+UBXZXPj8dNM/4k3lIW3zFoqFDbkkTOJ/gO4c5bN4HsmpXKtu5f3mB95jNwXY
hfVm03lwBt3qZzDoy+l36A8u9nWv25EmTbFMBK4Xr/IDkSze+EnvbPUMV9j/OWs91UYtyTUtcPnw
Xd2FeXnGNuIM2+dk1+4v9bzzVP9p/CdEUZtgbbrxSvPEW+yYLuWqTWnG1wZ213/2/ugvryCFd2X1
hB1n5/tacq236YqjkW9RdaGJH4dt4C/X5Vh5hCzLMvF254EnwZQTSpmIW86PHRX6LoP4wF0khwkI
XX4yLobsMgx/GHKupRL9axMuZRkjZA9RYlQTM4Wwci1hLJ+cK+MGeq6ZTOMdgxx0829qTJObOzwJ
8XN6aiD6rflCuzi6M1NLOAuZVhIkiyOewjL/g+mOqn8ZnexNg/+xTlQwP3Y2fvQQYiVqZ+XZHjTo
pw7uQqvxRtSv35H2iu+4y8thxJjQbiFrhQTSOIwm+H6eNOn1Q/q+vGZs3BxwEr7Gg6f4L/5TaC3/
Tch8SU/BBH2YtyZ6Ng7o9/ib0SyTPzb59o/28/KkQppfRgh6DowOmTtgfGS2x/NvvQD33iXkKDuF
792DirN5dA/j1LY+I1npSfGRvxs3fnnF5fuwPOm8wcrEYMZjYrl9Sw/lSa8glrc0ZBHPWifjVOyx
psMA2TLlGJ7dQ7zAm6g9rsjMhTv+/KZb6V/yavG5vgKlO/2EFDKggT0yjhlrIlmL6gPOZD66haEN
RyqfZmndNPqrFC30D7hbLGu6AtgpJp+uYLAK/uhBSw/D+sbTiga4lbdoNwxjDVNXUb2KiI/1/KYg
LMbAi+oD0hSXmIq9n34zar/SLxhq/TY3NNs/cQkGzx51Bw3/QQhBcqJIx8rnZ6QDbZbdApkMOQjL
vtnRW2/c6B6x9a4ZLSsf1atpnsCEI3oPOBDjF/UmpmdKf+SvoGWjFgo/2OnbiCyty+wqd/orFXPe
+jiqU8K5VUTt/kid4AvcS9YMOfETNPQW5zWQDqnAGvOWjNsByX2CBMIhKY/+RU+nIHFJlS7LjTVh
G1rr+SbIGXut5hjFPYYgYT6+hI/BeTBPU34yoiP0wRD4jcC9GuU/NiwI/Zvi9V54moJnwXzlcTo8
Fz57PniuSjSaWV3MDy+YqlAza+EzVr4y7UfP/0nSryT9LQbWOy6ShDFO4BeYEVF3lmhclL2EAiMj
XcrHIUAwePMSoueHeoKO7TOlgHmmU9AKkA5AnuPxjRyinZ22onMyES8z8PlieUq2mfwvGW+qyW3l
qsh7yOC1vrOqw7gckDJ30nuafGTm22jdWlYM8w6dcfRCvVpn065cKooLnY4A4vdlM26bLwi1cHjj
MzM/JAQ7oNMozKiFROqO76gmXqJMo42eQssgZ/QxvgCjQ8HUOiaOhIFCHWiXaDAmxD4Aq4pJR9ln
LoyWDfSlkgHzjHz1cUr/TKkD0zXibtHmm0Ki7Rp+vJ3r+Jz0rOefomqXjRkT6zzYZFMTe4TTkxKF
RA8WwE8RCxuabCadduYIeS87r3+0jq0QtjsjS0U3NhLBKbCM5WomX9QIxnvRWXymnQBPRCf6xowW
yyVOBZXQrB2zkdzHvCewSXo5KyDFusmMxQN/wkCJ27wLs2ocwNvzCfY1HS8Bokc1GcNKVwEQ6UvF
FKX0Xjdm/BMR0wyJrro5u4JiYHNppnV+pB+yqQuM+svTNI27QEM7w5Y7dT1JokJMuItU7NICrYYJ
8S6fIZ+kmvArD7RoKbt0O877qzIvLJQ4R8rBCCyR0medldYhURmTomWYF3qVhsIRV2JFH0PM8IZ5
EpUo22gts+OmVfEM05GptXZdjNZ2sWjq1SFYZkUuEAcowy0sy/4glSqiAA0UlZj5Gt+V1+Oo6nlz
1eBlJZoraaPGkl8JRF1YclQ7as3GW5WivAcX+EiA26+KUfTkohldoUCwliL2Co12MwaP9BURqSpQ
yIyIpZ8igctLMsqI3coZsBbkmGTYN+diuQmmIm8kEWmXUEhMd9iHRrMK3uJQPAv0FsjeqteVljHh
DbkQG4k/KFaL2xzBgc6tOQiKw2zJFIYw+qnx2WM7QmUUZfocZPSvSrNayrZ+JOXriZUlvVb4zXGk
PKG/5bs+LtYABtgc5U7ZdWH42Vlms9Hq+gdn5DHNM9HXFwqtEjH4dR44VovD0I3qIRy7e1IqvEe/
pZXmTrf0ZyWmPBLCnuq6MLGRqO/h7Kg9Ho0qDUFGuoW8LBupXGvMt/fk17bUgQpUQqOjOUmSCrEc
HQaukozMvEzQ9yU5XXEte6vAPtqpVaBWOylQ2epqSQ59/YZMjGOGOSXgaJSk1caou1vcFkSeZfJ3
OgUQ12DkchEZB4ekBbxjZUBQnd4dZgwznZExTO3oPFi54rSI7GkHMGXvqGhjqS0O8JCYKiwi9uQk
uZKQsviqwZ3ZEOYZ6X8a7aaKlJNQqt7zMRO2zWwG21EVv4HB6/kZmbin9sSMSRQWShu5nORpz/RY
KgBmtAH3Y+qfOITCFGU0e1o6GwMS0U6hXGxwH7XvWUTAWNNyuwzbGhdoJJpbybAwc2KZLZOOHnH9
HcnNmz7i1xpLNi2+G+QKZZBf08X8yPVaIpFn21iWuOPPOBkZVFpViw6q1W8KwHd3C7gWkgAgYMo8
wnxsRfoAkYzgJEHUSPSaNDFuXvpAXcf58NuagM8CdN8wMD9AmKLVYaKIf4UIPaXbKAretkStNKeW
i+gc5Y96gKybqjGH+NytlVHHv8I2swWgw7irW7otnoJvS5HHa61G/4Qc499UcXZxRGR9Ex3ZtZjJ
CL9iJczfYa9dU2lBrVzk5zBb4GmMDUcMzEXTVIQPVMfpbORbM8oarxSIj+kmq9tIyyjccxLwOuNW
YBDcLsnYb9uu6LdJnmbIwjIGTwXaqSKyUG1pjerQupsdcaIYUArmtnVcemWrN29l8uxbQd40ulF5
mUTPvtfoFvACb/WRw6JqVI2bC2V1tDDSx/cLoHYYGOLLsWHLU27tjHHQPasXfwAjsDIJ6j3PgfVb
osRFfJzdWQQS4MHxUs46VfBQKI84o+mgSOI/TPtUO/HkZmLeHHWKAVSvspwZR0I9TS8b4thNYSX5
2YCUPNSUvVWIGIUnwFnGtZEI39Iq5dyS7pHBdUVYPe2kqnnhMqsjnyONNmj26ziBo9dzytOjFMqN
soxcg5KQO5BS7MTG4gaGNd5cMgwSGS1HdBV4NoV2pS5UdJnYcB0UzUNt6Z0tTQ1bgTh/TjI7fDrl
7WUwB3AoSqnYi945fTuujLkNTlmBTM9IZdBSogVOZMAB3/ZYLo2pUzEtB++BMXL/CUrRb8Vg2VtZ
f9HMZH6UEdhMnVYMzbsCEzba1ygTDgRoJl4gJQByMxQehtCl3ijS7RrUGVVkCjdSsbSnEmOIa1+y
wAadPnDozpsSCQFlr0YbrK5gyEaG+BPdN+1jKf7H1HksR64sSfSLYAYttgBKa8FisTawpoLWGl//
DjjPZmZT9zbZZJMoIDMywv14e04iEUt6NQRbFdBxji1NH+qvIi3Q0iVSaRMWti5bvz94WtLssyyJ
XV2AVztJWuqYerA2tIl+V2x5rBFM7xThVUfAIMkMXjcZzYymDQy7yTkbGqrI0MaCkIpxnp7mMBoL
rahyaoTiofZV8QRWdvWFVFkbn4HEnhcZXbiqRAKoTUusQU4bO61Ighub0kJs89zJJ/wZOgLZzNPQ
nnveW1JjpgUKajmmkY27tESkoAzRIQByvvFj2eM8H5WUeZq0G43YwGzclhjMtONcOrU8o2+WCHSE
bvCcbk30vGYwKs7BT4wdG7AxuAiGl7mkwnKpjZ9CaQ27Ug1o8jUKwXA03ktjGFwpjMQj6L18EWOE
EcXSOPQl8w4st6gphHbae735FU7SW5+GOvS1lAEVMs1c6ztatnqzrtuTaCXV1itotighATaqT4tE
aIVn+6eJQmUQ+F32VvRQTjsCxPKGrIMstsKVknJAuuqGlByboSAMTs3a10hoJkdznsJsNynRuqsQ
bGsdDx5CaNJuIMn1/dCvhIBGaUXWcye0/WFSHkLDecLwxPToEZe87GK12SqactITDSuQ10mXNGfE
RcKZI8ilejVzUDal/p6V8oZUi+RJK3oYoPN65ugvtUaDGBVMCCQKvV9mddov5UKde4SxshNKTeRf
MMqlpTRHzKurVsOVAI/nTSruOuEMXCKGRtgGWOLr6axiuAd2JVzShFaUHmTqXZTx2vQV55TQ7DeD
kJYHczzlAPC9MHkXfX+fWhDwNaLallEbqqtSmxU9rTi5VYVLqICzUViy8MIAqMX87pnfaOtIDOKl
h0pOiYHUjSGJnQNZQ4GJzyPzfv2araqWfN3pel+eB2Q9g4Zjyn0rBqy0kZB9jdmvpPpESIQKbcCM
SWg/FgVjUvY7Gd08wZEtXlfdUt6HSSGYHck7DFsSHU0cYVbDaSlBR9sTsLTppt5cRoqv2MEYjttU
gtkRULs75qT91O0gbuNG5pwSxcTtDSV2GAw0CwoAaeb18ZYRX5HoHAMDXxpWbVNMl35+SRLkQOPs
YOpgbFLriSJBo5aG96fQ9vDL8FOLKNYSQVD34Yi2JrZykhz4k+hDVKyDlD6DFTBWbqLm6Q8BY66/
L/VMdVOkEMZG/yNS8aaIinAs09rf/8+LzF3td4q/1M16Ls/yteg3RJwm6oAVLxSWrW6Yu7+XKkms
nVrBc5b9GYORI5/sW2v39yIZCp/UlEUkhjoR20Ox/3vJJ73Yp7NXYhSgAPMIrMqgfoURYWulTluj
FJtyP9XqaQh9bV1C7ztQcGcHbX6pRukDUB2+OBNF4NiniUP4X9Ab2SH6exHRHUlTtmPWgn6WMwkO
Nj89NDmdQ8vXsYe2bXgmLcBte9IHdNa5K2pDCRLcKAEQ6I2W07TW07KJqvEArIWmS0VNXBZ4+lir
cH8JNAzqqdvIJWJET6e76PGMO5Wg0ioNimNRYpQuUzW+T4RBOH0szYZLzBBiJhMY1aE4TId+3bds
XD6OkraRS9TkkAipXdEJyJ58qA0YGAhqJC1XDiJBdoyXs7sQsRETiAO2AkbEFFX7Omghc9RmvQqt
EACnaHGwn2YiWkKXVJCtVV4Y0yWAfDFfSYBSqIEUv4aSGyaHNkUHjDdiYhTXxodRVuNDp85tJHx/
AHoNqEJ9Ia+bQXmrG3I+k4gALZmz5LkyTTfjXzoKvV5uYHSD9K2NATpcXNGcl+UzTpLLOFXIb7Wt
PkzGWR1SximqWiLdGPTzWCExyhKK6UntTpOPAyKthIF23RS4E80apTbyd7Mg0VKc8FqUuf9Tmfjd
6z4p712Y8a7WGRURqSltF2Qnv+yPRsvxtM3y4aETLZxMMtJvofipoxH+jdYsiRniGJKW+UJqtrXa
Bvsy7BHoFA2xjWql4IWFDK/7zUWoiSsP2y89FPcDjsNnNURXMwL9C/lQOgAS6bEiDIIdm/KDDYOT
r0naTFrH+OW6alP4JIPFBo4yApq2dUbHJRuZrtBu8kWFbkxgtudyGi17hp1IDf+CnNc7nN3zWt8j
t2xH9tY2CqjiBgbevX7QG4IXghToXaXMwZhKhkYhZh6CkfNQ6SSNCVYZrOEMNgxPfKxt0vAImk1R
z1t9qgBkbhN69/00rJvARCqf43Doc2+vD/gtK07NyyzPktUoVw3x1QK4hCkBYO5pHmd9y1/UQrUR
86Z8UyoWYqsm8dQMi35vRrxNjVngwNQtjTBnTgBEtlQ9feayEHddHOwnvU8Auah32VDWgx+3bh2V
I+z47LdRp4a4TVW3c5wKOqw4KUP2jtNpXaS4XgtJfdDlYfiHCsME3bAouvAhJcO3PnFAloNcW4mN
UG+bbrrkUlSdkrAkguDe+34AYJSDU9v06banEVyT0KDYmqEuuQuBzrSCvMvGqD+ZORNBb5TjhaA1
6q7s8dUHBa28oped1qsxchmVtudI9E/o+uGoZ4BmS8/T2HQRKJVo3oZ0mJZJ2ip0csXMnUpBJu4T
1U+ieeNaD8E7iTrndZP6e5NN+kWv6mgZNU5D5pk7dUJ1qITw0Gf0rPyB06Elk+ZkMT+LmYLbouS9
JKvqt5M/UKlKnWv1EhrKumZqhTtoKwXMfczSsrb/9zKJj1IKSQLrX38flNi5Fik5S1MjWlAKmElo
UwKTyeMtHCseCAYkKgzhreKJIGnF4S1klL+VtN7cVhmD8DoqWNYGNcFUOGoLTWwvBt0fQUFNkklz
ZEBJU0nUILr8vfx9Ymj8TyNrlPVU9991EasbX5Crs+fxoog5ypqw+lT0EaWa5v/344JFrEtd0IYo
Z2qUqA77jjYe8V2eOo0HLRm6szd5zMHHAnvtmHEuNEIVyBq2PdVsGqc0ynq5s8IAHN3/vkCmLLAB
Wb5UYSJj8jG21W7wSo+MNBJqcIFDT2wmjIip6lpe3l05hMWLqhVBU4F8l8caO13LMVvSZkctWSau
kh6iWtEendSyANAVQblYIapPI++9nbCSceR2yes26KcFdz0TEBu0ECfFjt5GlubYSdk18gy0Saq0
/6ZJMvdSUn12eYMqY2irWzjmZDanNSUNQvIYl+Ggm+G1sv4NaUWrAuFga0X1JUMrcem5ZaUYC4E1
KGRg0PtBwK5+YQxNVjy0/VuVao/ckPIFnQh11yn9eyiQoNoFxclPlHs6IJEzejJKrIYVtSxoF2U4
im1NGH9DP0q/BAucOrQM1PUStKM8zTlqlGir/emLLlp4BEDSZMA6+7r5NAKZ8bwZ5IcWrJKatnRf
xfwZzstpxpHww5Dw8guYVUq1Ma+xF9I+7ipIeIN+CD1qPTBW+YZ1sTwOtHycilZvphn1nWApuDIm
CtcOl7FghPVdCnTU17r/McBNKYpmOM0hr4HUtLNYL0i18M4WF/Pl51FgldQr5g1KzUBfj2FXDKlA
cRaQTVtWtxIYd+5lEz+3nl2CQPdXuHJdU/Ev83GfNpi/L5I+BMxU8KakXkiKGex7MfmVeyY3uqTc
uxEGjz425qZUdeQDmG6UHq6TGZgu7zNOhoI5SzSaTlUj8ijamrHXuBI8opTzpC4wKzCimSRj7VuV
elJkM3djC5W8yttp1z5hviKdkg8hQejd+VDbKpNoM68WHZqGwYobh5lgLhqHkp+NB3doPxuG8eIQ
XwWNTomn1JweDYKepUmVgRw29S3R6TPI3lYGdvav6P3eVr1+PGd9gPg6jZcxrnlO4IOdhrnlmg0a
xVLsmCVOtM8Ukjj3hj+U6NCEFD1PkSKfx8hatdU1CmK86vOfphqygESHdJFGyrBLDJH2rDCujLaK
d2GH9SGeX6xEMOyUODBXyNHIiF6AIUagmM5zq9xxvh1cSgi0I636GYp+9S8fa7hmcWlBNywtx2iG
ZmNKwQzoZoXHpS9yDpkbZQqojQwAkiPofbzI9WrcJUiXbCWbqm3pZ3jKVJnNGyaUS5YF6kvLkheG
KSOd9hB6Gol0FvXi3Wyym6qmw71mIMLb/gizAqoFWOW9ATQhKUkWG6yuOihqD5xAJGVujoiCoUoS
a9MvB2Xw9rGXczUVmY60Vi8RLrRpzUglqj5FJEq6UqvbMenkU89UA5FVfLFko6bNyx0s0zzx6jY8
VplaXabOkGj+acN69AHzhxLWft9SaEyPluWqbDuofpJDUGJrloO0O/+to1UsW3ah06QkI+wuJ6QU
iqp8mETOskhA8m+hbsk1CpmW6zMO4++FKijYaAb5UvwUySB6/5Byf49W7eSZP56LFM6uamDSGAbj
O5SL4SxXAD8ZGDBMm0SsQAMycvohCoEbZn2cNN9f96DFvcHYt+FUHZvGqo7sVHZY0BcaC5JVrBGh
opR+/X2qV7OaFmT/pGstrTuCyKNmPGaTQtjCNCJD8YLpmNMJPRjBQ7N6APKhryNQqxkUG1Z4SFq8
CVNWnwUu26qZgRcebHYxLKqDb+XNWdEsPgmZjEttIaAUCf6eP9T5YnMuk7ahtFCPkwdDI46F5jxK
IGriAeOMb2nEG/ktuLuxLlajDuqJKAkPeGS31ecPtYXRz9EFYUNIZhV2aD8aCVKMIl2NUXyEJD6Z
UQXkKVjl2SAT/TLYjWz+BKlYMj2IS4bRBIjy0VSqze9U8bdBXAEdT1RMjwUILrFsk1vRZzuKOcEu
NMlzVLqi62JuCxjaVdF5nhsCQMSi2NLN4Qkg2LPJmsElHKDmCLGQBkU+DTlx4k2Nra7GX0ZYkFqH
cAPE5EdV1R6Cc0y2pqXf1Wb8NFXI6X4gPlshAXhfKo+68L4qBfAIDTwmITjBkNUFru/j8Gy6BnTQ
L5wNZTlWPHN1KyIx8cHleFJySABT6UbKSuMVU3P4e9GmPmbunYTUqNSDve7v/VqoD0Mle5u680nN
1bpDFptYFPqWPD8FTBvav9L20uo2dI3M0BT/Zw7BHs1fJDuV5Y/LhHjALvC8HROYHwED/BZLfYOL
ZPhUQBi7UUW15vSeETjsVEqYpOsUyuWVlJH22kCH8dHchp0pOeo4SdtCK6WtlAOamwYBhW0sG9uG
R2KRGOWbT45C1cqmLcRoBRK/lbd/LwRTeZtgbh+SkoNaHQlfBS0zT5P//oU29VIIbhuv4J62UtRq
uZDCUxo75Ck1XsNCHw59neRbqw83FrSmg1+r40GIae5Uee0qfREjLQkneK+saajUQxJHQUyYGof3
qDbtOO4j14TC5P59pVfx5WNeYmAP8n8cKehIJKKKXkdJKHN65AhixzsgFdpmHHzxkJhR5hoZmkNx
/qNcC89saC2y7li4ycc+VFP5/18iNcQrHYF6qBmSm5ps7PLYNHfwOpgXROqhbzXlQANRhaMZ/ish
nrhk9bz5UgPNNmn+edSs0K/gD4fzh0Iz0A6t1MSOVcrvHqjsseywV/uC+N7WwVUWzdrp/ZnPVs8d
b03Gtmpl02oyWthcWLY7LR5uuRlbV4/0ghpvXaQZZMxVjOHVjBWspDJKqiBdN2GQ3JROx9PdCJBK
a6I2uwIOTm2lWKRZic3M+G2BnGHc4wewp1zJjhKpLFjDFXz4i7RAdZQLdXYMDUCudJw/0/lPEwLY
he4HWAmscO1rA/gtrWTDF2sFQUtA171gwJRlkuvnsHJoqBRnVdS1XdAOB4VmB9NlQOV5jdMvSSEo
t6aWu2UICM9K1WrXFg8pKqs702LTVrUGaz1b45uuaD6aAPLiKFk1qGTa+IbiL4d5Bv45hboZRcZy
lPvQnYSqvAwsrrSGWyzYsbTXgVFj9Wv8taEzXm5khFJ6K5bXGDZ4KZUcDiT6d5NllUtR0EMn8tiG
Bl/X10GCwFQMkAayxt7Vuny1BmDBTqcJbSHsAHuI9qFQQ7Cbuop3oEOzWU7tLW25RnkeXIOWRTvN
9McQGjhhLcK9Olr3RtILb7GQpDAde3pKlvyltfgSc08SnUqT5U3tD8Up1LO3UkP9AnyDmDlDO6fN
1BPPSGc3LVp/2yr4iJo3CfolaHjYLK2EprDn4LK0xuARFHBh/14StPJmUY+bPoLX0egtmhFa5aA7
GqIIJwRKXG0qwElUt0GZkrM3/59mTm+ThgiWm3I29SEKy7wQXT/zo+3f/1XiHGsMGIGOWkU0bhCK
0RUo1m+coB9knrSC6kXOH1mWS1Ndxn7luzkRQ8smfPNkppVpHxawF6dNZzXBFTKOndAftoUI9UzO
+afWkuqUmQ/Dn/YBBBqPMIpYrha1jCk+IdxCltsvKzB6ze6S+D62OEuqQiCSth6+QH4OmEmawY5G
uI1lqcmqXQYdEypJWxldAqXHG99Gg3XCT3ry3ucXjLCSipowBpdHfG18lcwWtMVIfVR2Ib7sKqyR
+qLZyy39HUGjgZtj3cTqeDGGSNgMSfDoDTTlWoTJRjaJbi29DPmtRNEceWJwscbuveqnj87Qh3ei
eOpR2VmWR8/WV7CS9hPtSWFt0LK4qK3BuFJ7xD7+WJEKSuqi9ubRKtwFU/abEgViFKYFE7sOzzXQ
KIRX2bVCdgjTgjOnkPd3q8NCK0c94rs6gjqS9FsemrcyTWUnbiOiKJIiYowVktqZSfiUUs9DbJmF
T8B/+d4Iq3xPQakDk9XmPSHc+xMh5mNmkfuLVs3aZfMHifKI9vm6lEFNWXKk48Mkt0QWcOY3Skh0
aEPNyE3edr61EcQEI/QAf8UfTmUq8Y2ruMFkUl6HKv8nh1ZKD0wTd2FIzpYSobOIW/l9kEcA51OC
KCfGazPVTUS6joBorY9+ZUJgbRQiBSrYRnqLeQ+1evZuVZq217K8PsdFeI5koko1E1tpUY5wkHvM
D2ycKLW9OFz3Hhh/qNoshlB//TJnnGUY8lIDJL5ENbKlT5EsEqVifqT00rZE8EmKEwRdPdAwek7E
oRUtx2w9LdwW5ikARjlaVGNHblTTS8/MTxfq/AXqGND8terWhgfb2j5dzRLZdKwExxrDQquTSTJF
x16gI9YjLu9jX3iWVkjYLlmfy7x/SDnmsmQoCO1CCmZV9ZuAHtxIussghUjgrBJ4ghRIx1pDy10R
z+t4sfwTVIjrAFEjRBcFuhk0HVGPPWM/QN3noTGvhDhaFVPcrJoqmZZRB09ANBXpwEOWjgn6ngSF
pRVz6Cjlsl6YxsR31nJlkRezk6uaxNPfSyUBKrCQToW1shD4qFGr6VGRAiaytlEW6Tb3EdfAQccv
ni0yCgxbkBNExtawNCKRywPwq5/6mzV/YTiU+76jjug6ICkc3pOVUMblqohxFPhz5oTUV5BhedGz
L8tv0TZXQrn9+1xc8/ORf/gKFRkZwPxihNHVMKx6WUkJPGJzQuImrEaJfwVq1lofzYfWiuqb0BKU
JKaGHYmI2zQ1GxcAOrUlTVMmHKZ6qVuGSBJptEspqCICcODc+X1xTen8tA14YqXyPjqaIvPsMD51
I6z9IIl0gN52pn8aHSsjQP38keKELBvENJaAr1TQ3sdK7zaJMs3YlDkjJlWIJRUw3sUNAxg9L+Ay
eJh2oc5h1vJLypRQ2urqrqmawKnrIHYhQJjj5CSzzgnxbqczES1Ia63jnklh1vJ2SnxDoxBnGiu/
NGwWU7ZV1fr0xBaKtWFVj3Rs3kYkWt99/F6JKhU4KnWO5jFCIwLFZKbnRhuZS8WvjPdJl21SLfyS
8ZDaRMkmFjHqxxOdtLpB9aoHKOqa2mP429Sg5AzlXFmZvivGUnN6gxqEUHgEdG2pobdmHBHEwcNS
QbRVL6WU6A2zf+6yYfz9I1OZft7v//7P8tm5gwBUljqI/l4uUN/rCQQFA99nnxYfsakNS7ExxxVh
rAU7IMkOxRxK7csGzIGSrB5Z7Rml6Zq68xAu9ZNHliBzT524mbSCdqKqqAWiuNzHYg7xQykeSQ9v
PS4k0orSKNoZQF60ecnUm6Z229KoWMAL4OjMqG1DAqnKRiwRYZcCzrN4qZXuJ5bG0whVFG1kIO3y
9idXiMb9eyE/+2VEiMRGEjYngKzz4yUgJAALKtGM9sQTohYmGtpwHugrHYyI4GI2xIVu8jRa8xBM
rzeB3uD6M2M8Nr2xKasIT+aIeCAMPwxV0U4t595lVgQAOPoQUCmxrBx5WG07te3Y4kC9Dmy2g7Sk
gcCEB2hcJlyRfkV7S2DrQqL4I67Q1yngWWD2mm8i1ChzoR7GRbEHDLmfbvGn+sIM5h/1AynXMXSc
YsNxicTnHbJmQln3WMPBGu3if9hhcTTYyZM4zGP66LfK2QCDz+1hwyUCEeo/GN04OZAGyylw+AMs
s4m6Cmxga9Ytew7L17A29b0OGLO9ynNum//5Z9KLLy9M03wnuO7L8aLYl2aFyhxmCTOdFQpX+DXe
D1ynSsX019vTraO79JttxK24QC2d7aWTeiFcmGjt84R/AJPAFy7+ZfLlnZs9pInWnjDgg68/kkzI
vY5daJ+4GJz/DbvMJZaHyLQvBkHHYHVrXfWEG2rG/7yFn+NKvExPTB+X8DHMXFoitLqNMbNe+18c
WeJiOoWf6a9wq/8RSr/ID8IpXvhb7w1VirwC8YPsQHOUk+Iyo1/iiWJ1WpjON3W9+2AIsA/2+SLd
AR6zP3tkgofTiNY7/iWJimSVW7nqnenWG4Suo5Q134J9tZn/HQwqkGiINv4azvk7TZgzWDBuocxY
iFdlIzn6lbZeush62z9pH+Gndhdf6mSzzrfvocTDZ0s3qtIJ2MJwVb8ZhXCRgAH8tFtSNR75LwGG
7da64YTeNs/pLJ2HM64c4ywsq+e0HK843VMUvU61Ea5s82RQ39NfsAIc09DhE+zGGzDB8LATVrzs
nmEZzDbR8sQdlS+YdTOFcIx99py+PSey18q5dYiMcM0e+yZ8Hsum0l+hGH7AP3TQ4AyECX3GP9qa
gQ9nJJz870wypuMI3gir54961mGfoj7bjg9xi4Ib8EAA8WORwwkLcKzsOxjnR3PBwzZfHmGv3bEv
hcJevkxE7yZuf/E/tQ1y2He0IvJRXLG9crbiusvHxFmgjPqFNwYMGu+OziB1Ww6YT83DS9/Atluk
KzjTBxAmNEpWD9jbG8FGqrhWjvPncK9WtnptPiqXihmB7OFE02xRbyHxHLRv0fE23jfhd70jvzAb
D7b8kXz6GCytW6kuOSTiCSeZhpxrGwriQd7i/9scEMvnlDY2lsAFrggsE9VC28LlxEoByAxyGROD
o8Y7aezHq/zSvuHDnMBI3M3NHV5Fs4FxU3BKIzrVu6IWbWbENoioJbvCUbwCo+E5d7mXlVsNzqA8
hrZxLNal+97va3csMINMmGP9K+sMvlaEGPxNwPQrayN9kKJpAU5BNOvWHKc/BcW2vpUNCDkHW0PW
LcjhcAdncNi6Vvs3zjvoJ+g/HsHmwpCrcQGj9zhIzEhc8Bpf3A82JAKKS8H239u14lyCN9a5Q7En
Wcn/RScNbYsnaXjGdmwPH62jFs6w1NbVO8bu2wt70TWAYAB3ZcMoHLzxr7Tp13gmjTPL0T276Evh
A2DyT4n1g79mrugLu8oVdxr+XfXgvbjcF9Zt7iqqY30BXIg1EhQrD3twh3a9TZ7p54ObnJw8OGqB
g8j7wrx7Ve6EpXUDDHygxv5WeC5oB51SW19NkBNaAF+YKtzRfjPO4jJ6tPzv3EqiyCHOsVwIpyWm
cAh43DLiMf7lqfhV7rgbIDWwqnDSc6sd/i7FHYB5Ab0gl6d7yhcejWMnOS/j1IIheACjZX1hu7h4
ljOdefF+NJegmKOcL0jrsEUiohL7rYcrpm1ADZUup2p2LVfYZPZe/MbGBVh6/4FAaEP056fMeWPV
LBNyIOcnmoCBK1a0FST9PXai+V4y+eVwzT8JmJRQ91cHuvnQiD9hZSVUAudyH7JT/IpLQPQf+Ynt
uLaFNer1I+SxVCWiyO0OsEQf6pf+NG8SLKzkDUTiEVottAswsl/wSTDAVJvmizCZhbpMDsa9+2Kq
RXz6qXlr90lih3dzzQ+rX8EujoZ9+Ve63p4Or/Ox9blj623h8nQEvKdM9UA6ZjamWRTDO9++fgUP
dVccIDvhJjzjAA7P0M8zZ75FtFPOe6Q5wtJcWMx1FvPKgUQeo/gWjAGRW+Ur/HmN3IfyAarMckzJ
eeWG8dEALeiL4u9f6fAGtA9xC8QBd86Jhg1/ASRg9eX/GqAV0fGs02W9MVbNYutdcRF8o0+4AbmX
SC8Tj3S15xEouLVqKZ2LyO1A4I22SPQTDwwZLMoytH9CR3jDe/sNE8FhOUHSJKzLORf8Jn+RILT0
Fh3vq8BA94KDGmM3zwnr6G1a43HjwgguaRfYY4r9iSoBIyGLMryMORlNhhyHwegYLYCyfwii+7Ts
TbUbz4KzQT3DMwexzikWXzF3LOyVhbBrnTB18fLw4B2xDYebxlilO/0Kkx52gQUfhVniEav8RX9R
oyx3D7LBCMhVzuLrOz8RUEwo346WG7zcS74GSExs2ETVgJ/rN37/Tpz14Kgn4IAuT5ej3PzP+Sua
PYwP2bnqe6K0HOM6AXWYTl3BxvwKtwfIUttg5eF9wxAnn5BwQswTX+WCVTab+SnHT/9Kl3h/V6HD
JE8hdGHP92tuW7bxFuIDeZrCslwDG138S9+J531W7IgOexKXvV/ALAhtDIMs8YRg5g/SHEg0oBCo
3OQJps9Ftb0RXoV9Cd9nygHMAsVpnsnmBS6ZysFzbumm4j8+FDm8n+eQibJt3MzVjJQBxHiFWsam
zQj7Od0iAArfisI1Md/kC0DIe/1LIOS8ks4/Dv5mnH3IEpcTUgyndR7KjV2+wkaL2wqQjT2t9Y34
IX907/nqRL9Eee6wr7svwBZAEkHv0Xynviq3qHiunc/m7a95364eRjxj2z3waR+5NjZamo/8OVwh
za4ryk9zQyQkLBV+wc8Jy5Z8xzfh3YVT+jvPWs9YtLit0oP8YSwZiW61FbZiGro/Hkwl6xoegzM3
xrF9L760W3DHiAPdgYnEKv4REYA5yotjiSOckP9sqi8qD8JJnWlHLO0vlU6zT7dsVjKVK+WLfBdv
5t7b+Fflye4V2Ok7Vd2R2gVX7wJW6W+NFHIZ567+yp7BWVmCkGCqAJCVt/7ob+3uE5t9+ELN8Fss
vW38Sj78K8QNsomhgbHwgo+EzwOSGO04BUvi9L/Ud+2f0wrjCsNpsKoQX9jrw0ewYZq5jZ1wRdj9
rdjIL56G5/CkK4FvTn5h5SNuZbYlzbwcqnIeGSiBL4ptvjO5w3LnSt8+BJJduRm/IgRRmLyoAvbt
Oyn0rDh4DPxfEmO4e2kN09ZA1Yn6F8Pu8IkShpbtHl5SxCi43gP/jan0ShfGg8pgkceYZ6O3ubVY
YqQP75ptOX3tWVe7X4qk6ghAFk9XhiaOHh/oqAfTZUg4ne/yGxSy275p71geWVsGi9vIgcrAncXv
4SFSwcHPDACnMNm4zsyb4vQGj4JylF8PKxSVqzmgNMVzCHj5DCIks/mBTMYMDukGMLMKN0KzRlXJ
vU9axVPm4F3ZI5YH0S4QxQFiTBdcbtxJmBXba3z1Xtzx4nW85umC+L3+VZzwJEInJQaZtViqSLfc
s8zLV82NVlwtYsL1o4+8mmoVtct71wMCDV4qXJjltGhDeyu4hrf2Avot5IjgPRU2s4B1uIL4oc1g
Wyv9tL0FJMSwWPymbodfVcXWqp+p+lbKS7lMW8+OXQBAx2hlkPPTO40DfW5dr5UNO6RxH5jD4tx+
z7bGx1zOqJReJ2FnuL/+c+b1cv2VM4dGIKUU2+On8C1Xc06UQdg9uR2Lcq/vDJbxajHd0OcCOcYk
9S6y2qoDKkeHESCXm9/afwe0VUWrhqsqzXjvYSGsDCBmWCWxPTM+xxzZ1HYGGDNG6wopTmeSFNjB
93A3gFUsSAr7F67DVc1lYr1FGvShbhju2bVdbNSVdMKQGP6aBxRw7Esi3iXcKw7ytS/iPOzqM+cj
ypMHmRqdM6tPoZH+1uQrsHbPNlBlCdrE8ZYFq9qiWQvHcAHfZwuDFl6xZyzZ2l0OwevuK5BdAZcp
MLNvhjgYEblDxJdARvcA68jOfigRIgox6nF1Wwl2RCVIhC8VJU8YWlVuYP1hfVFY+PKCG7g91m8w
M9DbsZbMpsaKXqQjA27bNO8jD96lxD9oBzCf3xXYYmikuQZ4eryZWlU/aEEJt/ZI+EIC7hyYwtHk
0At5wpHf6HivKPc5LGQIQpDYbGlfz4IwtkRwcxygCa/r6FRC+wU8i4mTrtJcT1BhwP/gveU+4cpG
xptpOEqz4vfI/xVnyFV8D3qOs5WERtafuVfpd0ZwLaONdstDJ8EpDRWHdxHCqYFb047OTCj4NeRv
704eAGs4H4wf0DAwAUeIIgH2EWu5AMu47AgKusQ7bdd9t1jkmK441heXncczeeL5ZMtnyxD/+FtV
40zv7Jm72FzE6OE4k9wtEzDC7Gqu8/P8+O9YBkzcuHZY281ww0zNwqIRHJ+w5ZIrkrGVUd+LuEIc
grTC6IbMpFEIlp1/y1b7D0fnteM4sgTRLyJAX+SrJMp7tdrMC9GWnix68/V7uMDuXGDvzHS3JFZl
RkaeeFfcU9guFeeiyHkLuJEnaESJubYRD8SWc4azB+wXX5QDgcggDpgggsqx6PplbKPNLjA7DqCE
kSK4Gq0lx8hIcsWcUfKvpsEtVwWDWj4cwQ3j9LdBABftNFXLZ8uWuwQD8TUdwHe2oJG7HY2Bdhku
4oUmAvweuoLClQ0HDQIX22G8CgdiOr/xcKHoZvPpyXfPuRRznP7OExR3za8h267wR5Ax+nA+S3l1
MZ01Aw/cHEreRqBYVvzqzoQ4zjL3WxwcyptmFUbUOx6by/DvnWEDUoJBEiwdm7IEC8ynTuvP2h/Q
aXzMxpJNzGKaIRf0OcobFATBdOsHEkdLLid0GZAiHNqYzSRqGbYSlu/OXb6zkS8l5oa94/5ZGRF7
QHb2NuY5OMDZmgmI5mKjXbs6L98LOAXu+Vd0UQN8dPSuvQ1U1dzmN+WbXcj4faLH4WLk+WLHHAye
RdJR+NN81TAt/RWLVHaxnlkskOKTI3jsIgP5HTE1+eUbQrx0Z6D8Ivstli/d1dkYI7LZCmdtQMzk
cvxM0LSie8iNDzHTU0/GoTz5HypJ4skJNOXw1Vx8RuhfxR4Fib+edfZp1z7LX2yBxPlwI2yyvYaf
+AJ30fTKc/itfclH54Afw+4EHKf4lV8ZHSVHc74weJDMhTYvrrJEeqnvXHjmJ7+RIoWt2rZk4Lac
T1AuNuKNuT5Bwfw036f0mtz4775DobmUCuYLCBXLkvXw7xP82dEbHvUGuAhS245sb7lxVa9ivkqU
J9JifCgxz2zc7xM5sT0CKzv/vWcg04CyKMgl4JhZWTrvGw8OdBAGpBvckdjJJfQFCH8BFsYtSa5g
a/Cy8tZhrY0/dEy76dGRZ8O+D2iw9JJ0blgBs4ys3gPGOzaLITSxzB9sWLVtX82/mJSb9kgMUNPu
sSmEwXPQ7jbCT6lDYGFH4TL+gxDOS6LnjET2QXQs59jOHZsXrGZxtRsEDu6BtYAVmGBlUKqVa9Sj
5q16vLjvHJDwKoPiKrGNtXsTwZN8FGengcdGmVM3neURiJp0oNxN8wybFv4LLCPmx3PssoVxdaur
+2LcCi4HnDrlKwnxRAQbH7ho8SBXtsdfoTT7RnyH8iN3P/X8J00YRDcvZfmlSg4NPhdTiLdyA6Sa
hMLEhnlD2OGB7XIiJwIXvAT44LsotmQ1WM7aNTcRC5yfGdfLb7EPfnMD2NGBnMAgu9vZkVhSiYN4
wWNMqw+gzf1qqUci8kJg+3kaJHNrpbUkVj86vODFXUNyVK8TKZ3DTrF2wxwh+2LUO/uTdbF6wY4T
+COBGyUi6sLTX098esdPpqsADex+uR7/ZVvzKbtlA98DMWsOfsDLvFbo0/1nQRFtnztnw4GfOxhi
97l7GSeWQJYVyRUgMf35geTj6MKM/eVbtq1VOazUeBf/sLhFVCGvgQCDeS9cdiK3gHvc4MjxottL
3brq7YchXmzwgOmJVQGDMqaCZUna5f8PhHA2dnMP0r1LDo7i5eMZzNyc/VStOn1VfXBGrvmL+mDf
s7l1hlLFC8Fnlg/7jHyBAuosijtgV3HAanus7+AgFcMb8BkQjsI6jGBJhyWwdduTTkQEEhWoN5Dn
gmzHnsCwC38oJ9RhIX+IPcEgrQMhiVfU3SQWJtnKguJgLolipVi3ZnzGpfavTn4AftoBcIOUVN/B
KA3/N8IlwKKZZLZkh8Im9hzaqINcfsiifd5ui+rskzDJnueI0/hkhZcEVizAkzuGK2iVPUBbgoIx
Y9W4p3eJu1Td+XbATQKGzEGJUZjS4mj1YCnZTKsSLOEE3apEF7LgjuMKUB/rK2LnGkt/M37a09Zg
UWZc5e4zkQfDZ2686KONLDeN3DnhlmhnzgR4mkp2wUyuO+fiTHlgvYUPjg5yEjheDYDTxH5HEBq2
PAGpOX8nRLHKD3bIi2BrUka6h6LzECph6Ix/MWBZoIHVSme1fPT48zCsiey7F/kqz9YQt3ybY3zF
ZcNz2j65HpF4J6LY4AzFb5H74Nh3/mQ9U514XanwaTpUTE6oQ+RfvihbfT9fJ5S7M9G3TfdkXpHE
x/scWqTuIkMszU/7FT9i3dPnLF16pRl25blyxrvCdGq1DWEute9h3eLmthjHIwcveKcV4hiqdRxs
cKP0fxxewLUYNmS+x/gFqxHlBQiOFjmCLp6AsXYDUg0FnT+nEmYSESNADPxaN+f+bYD+SXjkAk5x
O53o6cgkKbhyFK4G8Zng3Yo2IUAaTplvPGUSgOuSTg3ai9SPan1X/SvGL94uwrmZUwjtSAHIQwoT
hRcD0LUZnFyYGq12sknsnc7Qc3XBh/c1DO9d9hHqIDmczzlVB+L9fKzREKZ0TX7znLqHouksmh8F
Iy55s4qb4VzG+KGUq2T0RnPNSEgy9tGXzewppRQ48MNz1Oj1ghE5RlO+jVifD9vhB5YZJ1no7JqK
IoFFRc+t9zwmZfLGyxklezTp5m6b6yw4sfUOnEMOb0p8xA9npg/ch/AF8x+TbITv9pajLfKivaqc
b+WySDgM2E0629mBJGmSqSftt3PZX5OvuQCx777x+pJgnMtb4oMx8XiEwTbU8pUvwzrv7O0iRpoy
GtMzDQsQB3QW3HiklGdb28OFQ+zSSNInGSkaVKwV0Bx+IOVLQyx4FdSaYks2u1Zto/rOiIpwWJ5A
B+CNgmFnwZmSsuIcEvOzGP8JWH4AY9VVR7PcLQVByJgj4Z/VR/IzpjkEB6TUKm03g78f8ccZPBVL
vpeq3cLlGY4lgr+2rAcKLC4baiAMLIcRMgRDex4Zd5dWJ7848wOL4oUUqIaljpyfjXtow63AbdEP
S9V44y9JQNViLps7wTVpHDWjJGcn0fuZ99BSvAw1cbj7CvC2wSchAo5w5zslLDd4TcEOiY2fbqoL
bzaMuspfULEZ7lwgS9MjS5OPo5mfG+TLDvTN/DO61lcKAsmiOLLJmbLpPbDLLGrrPcn+8nrLfrNk
fNIfZsRQfpbxMR0edvtZDY9Ofw2QePMPhqmLqWNDq0ew1tGqBvauHXM5+i0bPq+RfFjp5xA+O53P
G/kr+TV3WN779hklF2c+bMXoVXRvcEObswkX1FzM2WdMVVPPR/8TpDDR2hn2l60BrdL+dBoTafB2
l2guGmdDhXBTH8vqy6nYH0Cs4ROGJ1qO7wO1FU8B7312YCjrKjuaavB1I9jqQzWtDe1P4dsN6Noa
7TfV4ALaX5q8hfoRokybbTTBjNzjI5pXWz6BbX7moIjlSdX2FCwsL8p6S3Juwx9h0EARCPxoIjjh
It2LVb0bCSvpLC7yyKc1bm/5XdkYKU7+dLObz3b4V5BJj4lRbAkp8J1z4F8H7TVEU09AJYO17yem
OAHDO+2kzBt7FLXGdTCusNT95MGhOt9++lGk67E+Fhp9nMtaImuKIOg0KgZ0An3cxvxgM5ZJLplM
TvaWd7Oazo38aJKjANnORgi/A79oaRyGwKN1bdWP1PjJ43+V+R3xMGIeQjoPlulYefhiViaWCotX
Tu9RsEqiDxkFAbZZ4CPiC0L6ALBavlAhs2kCuI59iOQkBDiJDflXIt9SX5MK4MQe8OmWPXlj2wi2
IN9YHadpeI3Rci1/mWFm1Sp35SMLGCwl42wuo4tesv7xmEBlhDm2jvBNZB0307+TO13b7C8hB3fK
1HXZI/eEb2n2MerQ+eieeMyBFW+kTdHA/YjsNAUW81o1XOhwcVIt4VZoN2Zv7AwHtjMXutmXvPWx
V8B17N0AOIFzt+D+yxaJhQmWZniToCFmg1JGgowDikeiZ5N1mH6p/EeS276q1t9DaiGEgrEwzHOU
0NoiIzxk/jHPe3FmpLGxmdOhNVJm8lkmiITnNh+R+xIa9Qqux8qg/x0+sqTx6j6+TOwPgEeASAnO
T2G6QA8aK/SY/EPeKqGusK5gSggyfYvn2P7a4Yuj2GejYvBAalhYlJuohIqgMxeg744ykvv0N5nx
rRWBF3B5hv8SAyAeukrmvpEl6mV/84dEke7aZuTd2d9GBz29jT2TmN8G7yI7JVuWURa5Oy27GjPP
H051ln1n2OV3WV4HPjdjFi1cluDro65uZb82vrrxR2HQPMoj+NEK9XfgilBRJtPKocUycd5DnAN5
mvs3gkj78UIkFcdMK7gCXAAvEMq4tmfzxZR0S909F/VXh0Nes58dgik4NnPacfbQatMKF/mXEISc
7HH4U18HS5uQLIVaGX2rEz8FnH7t7NoEy/mXuLg0WDFLRI0GkbSlEVHLa6jcsHqy/z2T1SnXSqzx
henSwtMj+G3gLgOde3pSE9ov+8hWL/IJrFM5bMXIMHd4Sihj9G4sFbCva/9Qb/rBrZaHMP7UqnZf
lTcsQ2w3Lk33anJBMk3jCQTAzlCwXXbhPQJFJmmQK/vbNX5DU19w1nB/Z/otd3cFjXWFdtTtne4Z
Y5oSPJiC3tNWIO/x6O7d7g8U9hgC7PVqihlLA97c7puXpAP4vdeSd6ygwtpqXG2du+sRq3o8nv5f
S3OTPCdc1bylEXGINvVErw7LnHZWxBQW/qX8NMYDBLDY+Ktn2Vj9N/b3rFk3yt5Csmlihefe3Dqs
/Kwspg4INoryj7VbFkibH4X/JQeRFl0BqTRuKuUw/BDwixTDmQxUk9ZO41PS41kKBItYlXtRtQ81
Q9OI4ZxoLO1d/PidbSYs3Sf2NYV596dg56QNqwk05QwZykNAR9GX9amw2KnMvLb7zHmHY/svVB/p
C7+n7p/gtglVceN7mb3Wwy2v3rIe8DxMtW1YEtCNISFmJVhfoApZwM+bRcqQqYEg1zQHqZK1caAd
Vc0z7Br2gcKlRtK4IApZxu9N+kcgZwEmaF7IVVleLhnnSmQ5X1ksikFdG467cUzkc4DllHQZqr9I
6GXIcX7YNHVAS6ne1Oy3hrxRo2tIeiLVf+gGVBF25JhapK9J9SzNg1CvIv8wTQwc303+EQ5vhkXb
tYxYsG1/G2uvKpshPdXu62TuVAC/zqN0gAV6WoOqsVO1C1wqP4IZ03kYPROINTofjJoShCrsmZM0
mrvhvOQHhqO/2R3l0eizQHgoNSAhE/zU8jmRtPgSui8Nul4NCypg+b7/SHDqFMl0jti/ijXyU3cF
octQC+XN4WpRZXdoxPMwMd3htVOWdXIwxu9ZfqKRPKhIW6xj2sT4Hfm5w/xduLfaObIaJwhSz1cQ
SnP3Y4yuLUPfYdVFK818Gs1DNDd2LHjRf2DvElt2jbVrZQWLCgt4CjX0jCqLfGmOy4CHuoGjOn2r
JKAxM/1sshcA//CT+1dXe9ZIr3AIAnwvwmYjvt+CgI1R4OR6yneBA9MKwLOeY9lkaLcmpXyiwMWV
kvVfDqJKxCrBTS3+kuHT70Hr/4Z8uFNBWDx3ZaNzuBU4sH7b6V9ucn1FoPooX0N7B4KeN7xvfrT0
Xxery3g6sAGVxh/pWjYP3ouF7T8oikvtxSGLXeQXXf1QAS2a08kBV9iHCJwv5TyptjEBGmvDxe6j
rntr5TaHDiKtwmDRkttOfhh8YhxW9baae+P85x+zI4f81FQhxx/FK/mO/Rr9THc8+LMVA2ra+CJe
RcU6ir7r7iVh6XHCJV1b7HNd6SqplfvpHycFjCRfvDkjD3x+86f9SGavYDXPk1W2Cvmr1JwRZIv0
oz/j+MXRkbnR33RIsUHDwgd085gBYfeuKm8BIkZeXUznqlbf3fCAVI1NOWoGAJKoI529kE10LcLf
sNuHwGP0A9xoF2i6gjc+/ujQVNHHQ6tZADYqO6pN49PPP6P8k7G7+uxQf7jrzYMiTpb6pdZstSnN
rcnaTce/mhq9D3hhBpJilHPcELRtev70z2olqyK3MqeQ/un0Z2/sO+PVYAmsCe7SfjYqEa7BLF8L
OjiR4SNA+7FcUo54CRv9NcaWoCodxApC1Or3JN0GuNdY44cOqfC4U0To3W62XrbF0sYhMxI/VT/T
/F3vUVG7q8v2WMLXKZdJ/kt3AyiC6xT/gC2XDrarxvoBBMhutKw28XismUma7IHUnFu55qkOoti8
FcY7DbtLlp5PvJS9JohAMrPk9qkqcL0YcuaEpmanGa9agEmMGL1yyQeurr8hgiygAFDFN56mHovf
ASamsQVVkDskOanMT7A7wbpcslXnf2TFAI/cZQ/twcrCuhPtchqPnI6J6on6vc3eapP100uLy0Y5
cVO3yRtbM4n2EY5QKpkyIL2yoLB0AoY68TsQFtpbzD2Ye4uCuCIMIujgdeOshIWZBKqIu5EKLI5/
d8OcZ9aAvxHcJnJMyD7H2VGqjKCmjUDNY3aS+hB0k5ecHeiRhJP0kjp3oyh43V/NfQLxcvCbRUz7
rlMiJpzwVUrpTO4L7YzOS6EyjRaotvghwekZCCsat4Yvnz2HRypogHkS/hkkUXK2uwabyIO/zinB
4+HRh1TpmwC6gP86Nv8kQ1bhfgxhsPS7CxkV8Pas9L225+GIcu0ZkHVAUEBMuOaRqAf7zrGgNl+a
8UPv7TuUtNSNvnqTICkT/RZE2DMYUlHrxP27mV6BP/XK3WgB1IYNEvpT2vrSNf9lDAWJ04DEy6bD
ho8XUmZZxg+z5EIbHw4fxdj12VzGBZDW9KQ2ms2zLL9ltW2xAIZUVjDr2CnTSZqSv2P81uTg5YJv
JzI8S5DVyatU22tB51VCIg0Axr3QihB/Ivio99wySWIwnEZ/Aa09tnebZySpmcSBN7OzYikZd7s1
+R2lsipIMujdFmBmwpnA5YTwXGXruNm2w45U60U2AJzfmw1e7nAXQ03uvgBNea2FyajvWe/AEVZj
j8C1WkFETVg9rhXgl0g19vRRqxT0OOHyZ8YqVY6UH6WYwQPGmFBxKJpX1gSZmZPTMKiA+dlRtBAj
8S635cHpLhkmpHDlsLqQBzhPCGFgKIRqawbvo/EyTdzr84iS0DBkvi0ie9V6OcFheKWTd5F/sy69
kAy+jeHIWkiPNSYkOeyTNQjOXGbRbOPr/hWS7xBTEtB93qX21+jYffh/QGMtajokIDWWGq+L8qfl
4iB1KNkNDgLIwHhfMKyq/oT2KgpJbb5D+QqJMkDbIKtaMmKtsR6a32ZxriTJUlfgqV6kMnOzn7kN
U+pMNiKb1lF9bcytdG5T9WZoXzFJdYX81LoOzOTsCfQUJEB3Qkc1Nc8MMFJyTwGypzhpe+KHNxNz
W0qIedO0Ux2WLMHf5dl2cLW9wnhKMBbj9CrfUz4EHSju8JyXD5lwBDNyQGiM8nvcQ/MJ9o1yC3wc
SNlm/tk7zl4IOBCuDByUEMfW8w5rwCjERh2wJ5Tav0EdvDA7qdHrpKLHIUHiMgZbp7wbIoK1nr93
qeN1MXc/k3uOFjr+fJE35268T73P5Hiii7hOPQ45Ddcfjb0dJyu/NLyclsF2gO6w5q4N83VEcgCf
5RqXhV2+8tzq6r+BEF+HLSeOn8bCYwBKtJjedYsmToEfwM4e8I5HrkP1Rb5gNWUtCRUwHRTVhllr
SXY6vBGGpBjjlxF4myxHhGGCaONCsN33yGRIZtteLRnm0+kUAmnKuqURlhY8E1HDsiGEug65oclr
1k5WikaBXtFdEaOnuDBEC76PGGgCEltyobBYSo72WnktE9ZtyZFroWqCbg6R0/KK6aKD8QOMhOJz
o3Fm5X3LE8KnBhXK4VlMGI2U7BTqffEB9mIdiuYQ+pepj8/RlHipfwFL5AUsF9gYRYYURwFL5JW2
7bVik9QteYyY8rvMa3JMnXkxHhWWPgaLnc0JvYDO11mlVIapA1Q72wdd62XigQjqQnRSEq/tXW90
nc8hyPD2xTpxfSj6kHWipd+nx5z8pYa0HvIorVdRnqw83VdhvcmH1zK8FTSOrMCuNNTgQKmPYThs
x1ZfhQX1z5zElo2fo+N+5qy4pE57i4Z/tfOwRbrJeYWtkoEzqnwHjlin45YT0/lUaovYvaS69jWk
xVqlRi/xvrt4B8vwLnxQKcm6IY6AFZY3rYU43frHPiE6EgCa2AQw13oQgMWPsBXWQXmnCMeQ5rPt
SQCJD45yJ5gwoLRoyVIKlqgzk2sSPQyl86X004Mgu5JdX5zE0A8Dbd1rLyPiuOQr+iO09Aj6csiE
jNlUWnYskRsfk6pibu9zuSPpfKO9s0HI6Xt2pv2kN3i0oDNo5kWPAFgJZVWiRxV+uo/Hn4lZH027
O4LyB92mUftOHWhm5oU1+QCG8lJBHYrJyw2c9wqrRsOLM1YDZQiW3ir+hDHiQciSwTGxX2R6d8bb
ZDNO96lluoz6Bd5xJSgF7A+zQjSIwS5QPTUd60IwHwwzxV4zynODetKgJkn5MJKJIC4qG4UIK/bT
O/TnKC08yccuKhKSPkYGvtWGFcqNWk44qwJcqS19i4FxJPBUm6ULmbKiQu5KD4Q9nE5Nye5/9mOr
+3FUNqYpjwRkIdOrTAgpzmQuruyNL0NzupAQ2mISGvScx9fYOvEPSDiaAALCmuzY82nxkUREru+K
Wv0NCy4nX92oKo2wkdyMYID5GL53wXSDh/XkYzkon1LcGzqJojNJVOXQqci1jjZKL5m38dUR4FsA
9bZOomQwA517lC7ys/lU1gBGup95M12b41JCg+Q6QPCTDjgj3OUCjwQnrT/c4xS7ukbexDzxEewu
6zk769V+soDNt+6qny9XoOe9+xbiCRtH3KAjiOesmZlci9KQjNw5Y6SzFTpEIuMvGBFja/yt4dMB
Q98y1ISuuBqBUAsJ0JJi26gJG2aDPIW7r8P/i9tG4XGfziFEgUw+ILtVjCSDk4NA2fUAloDMjK0B
g+mYcgj2MRK+jUOCsbPKDNcEXAY4gYlDc4AL/WIN0c3BDBXYymvuzAUv86GQJi3CepQxA2wtIGT9
hf25YlS81uTDybWcrYeMfXyUzdj6Ac86JMfG0LdBz5Z9UMMVRDGe7H1cxachb/4phv4eg1rueQ0i
e6A9FsupfAtHHPfyR4HK2NcQ0IecvLkny4S8UZh13XjrE20paBwkpeg4z1LYA8it2NPA1cO7W5Wz
ZEgPEOIL4lBbijRdqQFOXtrgwdnrub4yrJAz3jz6Cnccgdtk2CjOj5URFObTV9g/VRttIGiSOCTX
BvDCser5EGKrTle2Bree77llKtuDrS2YIRtut+oS9Rn2OXM8JAdr51Ki5RQixndbsSlKFFQtGV4V
7qVxkoc22stWB8OBwtgaLfbBwgu17mkPLszMfOfDQ57/DaBXNOjEUiHTwlB3Ju8idB/uMvY2LLJn
Wn0JKR4BhYG1O21TbIXDs8OIVlIs6AipOdJFXdkU6uyJ4ca3kBON8MmFT3fseq74igkfwglW07r/
z5gpPnRcT0Xt8D58m2HxMaBChwQ6mwDwY274wU0ouVSmb+sAlLnr2FcBAJDV1UWEg69XAgZG1Fx4
VRVe+7hrPKM+4WvIgnf/lps4knm/BzE84nbY2MyqElNdjSK95wKxni6jtd40Ye81kDcRBqjgmFln
1ZDbwhq+nJ2pMAjlXWvpY40B00rCLYbZ1N904qul4gk52RX9p2+si6USOUlVq/bGeRyMc4f+7+Cf
UuNtBjLWRaYzCdgBpcippW+aINzaOcNeLlBU8GXP38buHApfpH9Q/L1NVNc6oNPMRQpqIf4nLFkB
2pK4HnTgFLn9p2qsvwiUQsiBLT1RbvxlE9Y4r4mfEfs1OfYmHf04KbFYKIhtClVRxzyjQMdqmKu0
sdzlDFYYP5zgZO56mjslGfYlrh5j0K8yIHYpEhBbhmvXaWdpEV7WjX92kjyH7pCO2W1WuBNU/ZaN
xwggiYdPBT7TR5PpntI5/+qqwX/OlFLVqDZZ7LcjpGJ1JOuKykG51hjHoAmt6SuvbVCf6jE9WGUJ
BIBkA+68MVkPMWwZzsvcPU3MtzM26RcSyETmY/tixOEP7tYFa6Am8aEyHI9zgLt7NkNwXESa5+sR
g0n2aWi0zBEEYrcemJCNWnAMBcVRqOS/PolBaAC8CNsU+1wyfZXDsW2iszTz2zQh3pjhOon3thTA
+runA+ACEaXYdTFbxPi32njrDDnkaOjLJpWHFlsL1SFEqfCh+QZQ19zsTVc16mGul5ogBJw8RHEA
8mJertxEYp2zSDCD5K0JkXoi3/6LZXhEYteCiw5nK29B0xQOdr0QtRvcRdp4kp/L5I4Mhh+/u7bo
1ZyIhPG12VH0J0shggYzdnQa5NUadnLUl1ZhIV5/DWrHfH469DqmVjSolmgqRWWImUfmLUUv8i3z
LYn7g9UJ9mqra8ibEpkkQ5GEQ9D05Fx7lvcXBUenX8pPXOKmT+1tGBvBEcIe9FpG3TrRbq3GJjX+
et4t3YH2oOi4X17t7Jxq1cswuftScgEbEHlHl/QjkIymvhNz7jWuOS7FFBv44MMfD22c1fmKnd+F
aPRjXuDeDwTZ54iDo9ga9NYRY0/DGd5c/r9QNr+tgSEE18VajYFDBIQTonXZpChBR7skuU2Gs/Vk
psOrWFgB+Y605yJfDpTTDtps4q/KdjiGLMUPqAA1Rlg/KhflvG/sF0sd0M1goyVm2gcykJAAv7P6
ZGjpj1+wOlXfTW6IwWxOYeJ/hKL6Vm2DomghGMS10l5o5Kp0Dsq10RIExg6cATUM8Np3oEaHQuCN
oNRwIncj6hwrS3ZN9ZS+yAuUGI5EYr3bAKVwu7fYoSTjkyAqPljJaEf5Yo3V1sitcyJJbaKBnwuQ
EKEmF92lN4N/IrB2rd6duq4h7OHH0Lv7NGHx9VPcmyQ9JKldLNkih+yuGF8jeGHyV4tzqVOpRMkh
m6vo3J82kgkWa8iLJMIIILo1zZpuYWORAqpGTkqF8WiyfKmZ1Ya+HyQaRzZ6Sxn+dHij3PHux8kL
csVGYwowIQwlhr8conALRYAoeZjgOjJTTBpAEcQ4A4Ls3WjAND24mFc5/yokN4ZFfQQ4sE0nYkbJ
Fk1wWGXYmv3kNITip6uqo28gosKtbJzwL2ixdVENYNgclGcMHp6oCXgieJpccyyXVDqiwsCco/NU
k4HL2kU4QP0wrYAdSJPRD4zJbFwmsZLivYOGmqGVBCN3S1t4FvI5GItDNDBOyvxtrhV/2CyUaXxo
YMxrt95WWnevp4FwGiDS/ZEK4WI44dNUrfUEMEBlmmCTTJ34UJ6TN1qIzBrXdYEbEbzv2Ngb+pJ1
OdkboYK/wjtjuew/pTEeDZ8VU3UzBGyB4tUZquDbEvnLBFuZQDxHSjw6/MxR8F00kKNbcjQzlmhY
tA+xHgntt6AXiXTzmrbmqSiNs60qh9pwrsVI9BjegCFEnXB+ndb6pRB5raKj0+LZn/JTNqdQSuee
5w2+JWpdlTDW1nduuT0Q7NaeHcaZ3TjHm/yNJdu2SaHtIOtumzS5t2P/0Kmj+x5etfYJC3tn2eAd
OmhQEJhbuICdtrYlK2wYvwyccxAANp1xTu18oyrTm+CcSjKQhnr5PiBhWnT/wumJlw28/7U/JzuH
frGNnZLDFrFC/9W1F6tUgVIysrDbXW8JmtXoABTjGwQDpQ5z4y7HoA48o0KbNWL1YJbROo6Yhvb1
Pp5xR4V+DCtrq0ywtDNGyQbPgnBPTiJBfsWbnJjf+f7Fty35GIpUPcgCg2Gg3FSfJoj7rVJhw3bT
p2oUhyjkC0e6vQ3MtQWKISHMBp7soSpwpeb1cJouGX+sCvSdwXVgoLWMI55snuY4+lfJcjXxpxwc
jY4UmxDvmO2i3Rs+r0JdZ2/A4YA1uyxNtFVG52yStUbwQK/5TMOHWl2ZhTIsaw3v2IhNBuTpEcBT
uacP/IV2/eMCKjonHW1X6ozEWqnRCZqocvXL/D3Vma6lOArbRAYvmjWWu7CEf5JkyBpN07m4GytW
/uZfajvpsSTBdpFToBEpLNieCbrtaA83J6y089BrDJHb3ch2TmFMqIZa6y8q1Sr3Tql6oQFBO89s
LE9Ca9aqTuM45CC8ENT2EnYFHKixP/GdylVVc6QoXcdec2NeAgMlUUlY67F8cl34De+kBaHUFcUU
bQsoAzJ7+Z8hpnVluo4oiBfpjBTra0WS0ynZHpghXKmG7pEBjlxaSmWd9BzhyMkBzU1ZsDMLcddj
3Tqp8y+BLneZHzT7///TOK70JmlOXfZpkxd0THWfiK/5Fx2PalklLEMpxozkHquTnGHfhRISE9Vx
tdhNX59aC0pgHNdPVQfMyaNsr8KJWXQh+nMOonYkhuNiT98pgJnFZFrjIc9bDPMY8VP/tbc6fM5a
S09BxAweWIApJRQsnM89AwLXLvCXOASssT6RdrXiBYM0j/ao7ebfnANIfSiTc8lJWTGLe+eH2lfR
5//aiDSaRC/ebatFxuEaJii2UvkhU75LnE0whq2a4mZsUJGMSU13MbOCuMauVRjju+6jdDdK45zj
KAwWaeS0Jx4px4rQkjK1exSwCxxw8loRiIPUkhJEK3dabzr/LAPoejq45cuYa3j4bJaRAvhKfW7K
l3hw/JuEilZkeGFxjQgvn3+r9PtbOKj9ebKJFjRtW9/hB0hXSZQYmLrksaLzvYxR3O8ml3TFqhHa
mbwTYImGslK4ILacRniK2wrEjYHLdjxXFnfWkE4IRW0hHzIVR6WDdGmyyOj0P2kwcfzbsQqjyoWO
Es/uOoskcHdGDzio2JpDXyKknuyL0GFV3xkZolVMLogoapZ1xKRVgQi9vSlBWOEE17F90eU4TYc/
VZK+Rb7ROXSTg9JP7BVO0M40KmXRwuIJlYNV51/g2liNNihEOw0rBKU8l2qVbgu7cz4msVWLbGcQ
GHXtAME/HRgwgKcXmUUUsQ1qF89B91BdNwX4ZCIHK0751tdQsvomPhUB3aLS0Xp1a565zl+62W6w
9th+cYOT2ZjBoKE/1pZkh7Y3Ez9j7tXJFmWtcjdY2Rl1YXLuYrw/GAmRLGfnolFjFNuzMkyKUQmE
dDw1LNDN5s61jeaNEYsFfuAK1h2nnoE/wjU9U9tkMKvr/2g6r+VGtW0NPxFV5HArkZWDJVk3lOUA
CBBBAcTT72/2Oqfs7r3by5YRzDDmP/4Q5mqgwlCGQFP5+ugJtQfwAsZLV18zFw8Y3ya/S3su2zfn
8Cdlw7LHhI1Ax5pGCgAJRwhipqcY4LfKogRDTstNjV8VPAHGE2g4UgNLdeGI5siKuUGW+4BJS5A4
kpM0gExzN0+Z8In8IfjNfmzrZMfxLqlAVmKicJ7KBlsi2DTae8mJ/pYGbPWJ4RuqC60WXQotVeQo
Nm3gp3szgm7c4imICCI2y0tJitQdNuTiKYW9sU6znyQ/kLpyrXnj3DjANSDwCcoIuj70MQRvDyLe
bQXoA+21UeYVUmsq81En8tG4qNbuLe8Hbato2xcWBfLnGy6gYvPD0Eqt8B3DCxZJtw/WuUhQSu/x
CfIejQlMCTA6zkofPRJNECi91OZF77ad/yLXvfPl50fJoamGaphwzizZKDOU8egKATOmPXYWpYuj
rLYyyEYk8RATBXnqoBO6T9ug9NtFumk/ECOQm4m/uo5qxqTXtFL/tTQgJ2Ci2w5CGUKYAqTnvJnu
E2I0Pag1mC7G+PBHQ8TVe703+sSpB1i0fCdnISQ75QfzbJ67bwgsqDJR2dUI4VB9qjjsTt8bZdWc
5M11fp1Xf9budXJ25uY2Rz82alNT3T+GGY2MdJtugUKeh3JfL/EmXN72GHocqm239/uvgoXhFdzz
xdNktyLKPhgQCCYg5m5ZUYPh4oxCyxQSAqRYdUD6DZPhsWthxDUAUxPGIwbMfajdj9IAGQ3nKb8a
A73AvUM3aY26PGtI985FOr4XBIjN22Wzr7bUYP2B8Kv1/XDdF0vrGyJZRYDbO8aKXuRGPnH2IWeQ
s9QENBbQ7a2W0Z1b+cpbVzWWKjbShkuchv0LQkfo08ClIfslCBMABL4SHjR0f6MEHj8qynFdY8KT
4Ik1h+5qSvMMf6FrJGGp37o0LlliAXyfaM/4ZmeBbgF1MdRNmKKE5yAZZ4z2f3cAD6qirX6wLuNF
Wur4oEBtl0ICcZP6Y9BCmiaNxQSadcUKjMvhmGccJSv+79HT5qOqI5dNSmdPBE7pjKMwbcU0HFXa
AL4s2OPBvYhsbV+CoAyu022wOrXafZ/sqmqnv9HDxDX23+PKJPS3CNGjZO3+ev0QcBxKBOT77RRJ
H2OfBFMAashmb5rveJ8KzRvaCxZJsU6Sc0p4DfpyRHjg7hMs/K10PZoHLpKl/e54ds9KRPcPljIa
3RsKExsSH8qn77cUPl6/EolzKar+25cBAfLt0OGEkfwo+f28In+Ya+h2oepWaBjSl6fJ0/da2eK2
RnNun149HE4pe9obx9zpGnM0bPxp6EORtPuAHsSNzaJ2MdlGsIkt2vM2T5lfmY8Rl9XNMjOG1SwD
fCaz8bFUiXPB5+JKD8RPbaivBHj4KdFnCIUGPjkj0J2YAISTq/fCZh/Zfh5qz6NGOesQ4A0LtZ/n
lp/j8NOusIVlF49JdcEmS7OIMZrf3rb3lntXpnR92Au939r0oAYygBLK4Cy9qNreun5oydct817t
wlIPL6gzheHjJN5XPEs3ia9EKg7317rD8NrBv8vAvo6A19uuknbv/usqfenQDt8ZILz6mVyPiD0b
G5dKdjD7q7NY9jhBFLTZm4fhmgDlwDIMdg1GNp0FWrOcDSJLPozPq1/QFs97sPHbDKvXqgBNhFz0
j3X8RMhpP6Ox2bN+onAcYG29GgCZTeosMS/mVNa330gekn/GASDteskb8HBgQaDJIRODXfxIYuW2
p01vQBxQpzCWM/xrkhHCgkEt/JPR1gfPI3lvOtRMRsBGR/nDHh/WupB2XWk4P9Dtvq6iS3uy6gW4
C0e3EkHpbTlYEbpLLoSMWwY9AhC6IHTLQHYaSPnPSU5H16GnMLFOgKTHO6aCH0N020NqbOlnC7U6
lwvtgS354cQZ8xuetDPpUcabiBh9DkQDvBU46MM3hP8rfezUg1OekY9qrx7kHZEBjKpdhn2P4Az0
HdByesUfAtiR0gjvVJEtTO/W2DUn/Uyj+QqxjltkTIo/3FNwmFX2VXe5jwsUPQhmES0J90veH9BA
JcJ9gclh4gKPIEkUjWqaAUgxKSh/Xrg27fGd+k13+e56Njm6FkT3TIjWW0lr4Us7K7SwwYLhwbF4
8aj02HqCqAby231JEwtTKA5nH/Kx3RWIw476pfm1BV0c9ilzLuyvm1E9VuQvSeVWU+AhLNr72qF5
A/h1WycdSX17oVuxuLPq5g75u9S/nRaLEobgyDNLYCXL/Ko7G2dPmSe9aVpwUCgRjuvP1nsyeUbb
V7M9Psc3UlvpzTTnwoQWd6yQLJN0AlOEhkPXgsufExxenEXrHPvx5lIK6O9oxrXclLn9Onf2b309
3ZQdoK9mY3C5qOVND+B0BxWWW/+GTprYEggrkKZVPJmEKtRHbTHKvlp61F+ombl2dk6yfSD1YVpA
ixDQp+dWNrV8MHS8iDEzeP9T/bDiE7KNJQiyVsVlR6UIrewXOq9L/Zi/0J/Z7OqgSqDGU+RLDBsL
sygNjwOKaRc3mts/ExkMXQdjqhj0tpY1TIEOhSSmbj8yHgLgi3Q7f4wfvBbyhFWbEBPI+vSBhfoY
ryx4/XCeCLEGrm9RBXD4FLPHil401s3o2kZ3qPeyh5bahrZu+wOeAiOselYEImFcp2E1Y7kY8Ukr
pkYBbXL64N55nA5KMBd7k/UL6TqTmg/ttaDzmUqzaQJ+epV+0/5wdQ65cb7Bk1O5NLhjLxvbMFTb
wCZYVsC8aO2JhvBVoxNgttSOPItMe3kGDrjls/FuqY1fHelJnJnkJ1YF0GdqHIbv9QE1hFR9ynTF
7WUGjbmol0wIDPanagdLKNVOoJToyu9g+TWM1wRBKWbAFT8MbbxUYELM5Rx+NDFEBQLaxdjPkH6g
NK3shy90HxlqgNdt1cpO2A4IRXSYhgTXjnSyrQGDfIdhk7upevfuFVw4eKepWU315GiNa8f4NmtR
UxDJi780/Lr77c9Mjjnm+W+uoYUrYLGkMUAKeB7EhYAEfL50NEmclP69NSk/24+vrMNTClziCeVE
E94uxC/lXE1BgMCDq3mZlxuQz3uYGjmkkX8JA+9S+k34yitjnSvUbZuT3cnprU3x2A5SObIQ6T0D
C2ML1b0PboZwChVy79cDGmqzD18d/Vn2UA9YrrVdhEo9p9scZ4TxvnzaVCAtglOhViuJAwFRBXua
vRewzBB8wR0UAjyuE0CaiirBH4EO9wl+EhEWhRxhf/TqXPZB1uV3TwA1ZwpRerBTQUsiXhwvxGTh
7IrDiwp2+KYNxqHdQjKc2zgr+IU9rZ0lWwvSPe1025drH1L8otyNs9exCpKoDtji3Wjv71erdnJG
KzdhBPDnJPQ9GMccaM4KbzQsELBbw/UGO6oSKJR8B9/gmvdNqtN7OKMQYEFB/ghX/DXTqtU4LO3H
h50d7/LeSj8Ma6U/fkSXXraWd2tnpB9k91TDiu/Q5diwAtlEcYsSN8BKgwx0hCWP26rCRsEObFor
7KgOv+P2yVYkZDiU5+VUpjf6z3sFAJcVnWqdxv6jWrXdViX6pvUxzmMRw3u6BWwXc9hkc4Vo4A9t
yElSkWhLbfpq1lN+5pE2+IYZGoWvoqAFNfLagueHwjvA1ftZhLq8kAFkn5XQ6OPNguKKoX2lAsTQ
JnU7ui6WXwFq0TuBmptev1toDF0Dk+Cr2TdrekC722481lhH/2pITi/Z930rndQ/+nfFLWis0HoE
6EKRDjpEDsgbpfqEm4K28VvHU+n50eMoAUdrADkLkE8hlYST/KSxUyYLXYnJNToZj+BdBXhFcC5m
sTT/VQpyYL+jfNAI/j31t3XnLB7K4ZVuCW5yzBB1pi2RPjTTlT06aFoNuu7zz4y2d2tAOta/HwQL
N1BhkuGM3Sw5I/5b/KVWHLHRxouyXUYCgOcSHnEOtGnqCK7Da/9aYRdE+Y/dWykW+tepp9Q5v04c
Ezkjoo4klZbzIkHrLQHk9zknBt7giBRsoJYQa37nEO0b13BRDRBZ4DUqTeoDaZ5Kc8Rl7AR26c04
sbH1YMw2KDgLBJ319VJ+xKO/r6/WYbR/tQf0/FlGkoizHW8f+n2tMQvzZWvEej9/mHO9CeyemM1l
AkMzYZA4iAud31LdlfnaaM435095fPIfe2ufvUIJcFJfVANU+WWRr3DN6bGpekUdJbgiRchIq9qV
8bQEkw6xIEIkgnQMAyNIjs1tCmuf0obykpVeeKH8we7i0pMP9QyqQfHEjJCSLG5pB6DlRz1Qemyp
jHNqK/EeO+i5k9s3zVCMHtkqxp/0mHzJW3lZh3hdQqzWYSJM0cDYMqxmN1XYWb0x/+6AEuhp1y57
pQpX7LnQ8pmirx9I3tHkLN/F4qmtruzAVZRhOY4d07+fTsltR6UKmYSx+8lfLYQnNtcQ7nHIbvda
3Hetn8xs/zrTcOS7TtjLPXhEfAxeG/XussYIrmOJz8j8nt6++nyCejBQMYhjRw1ucbXKzvmq/KBU
uqMJF8Ko6f1CJL1cu5CUrM/70VmnKzD0hRxe42r3xEAB7eii+cAM/fN5uf5iUIiTDFsPV39XSID2
4CtRG1AD8BCGT5SvnCWSOxk0ExlqwUDztGTL7hFg0eveFxAutWxNowA7qWpCJU2mOw/LyF2WD2kG
AQqzIt52gKviB8WoBTNwir6YSoezLXBJR/zw5PV9Bev4Kw76BgUxHjIilwl30tc3llkokvk+uLng
Daig4cT/UYmglcYNhk98fBgXVCj8fgj/6YULtzEZEzr+A5WkCjLCZzeF0pZ2sw6qkeRSltXXGKdC
nA/xBOWaqGn4JL1UrJMCz/AyZL2KCxyDBNSxV2OzgWTGWseEQ4XPXLTYkq7Ykb2Xz2TNwX1sFoqz
aPqdBYOa6Iy4yBSgShnSOdutWYLhI2szn+99ZQwrEwuU+31LgBX37HBjzSg5TaUI0cDowLEHk4oO
cTvJoCQ3sMK+wXdl7FeQAPPnBlsr59Q4CrpNRyeW/721my6Bad9JK+t6vqOTlxc6mQ8GDv+XAV91
4HjBslMHfN2SZwS9UOG9SoaJuUI5uSr2tkLQU+4s/SdfltpBkEA6h16WAzgpjYGDuKtDJ4XwseIg
XOd0JLRfpd2MnPUxYn9JtHTmMkEzKGzGVVOv+MUaz7DuuqnOGQCXQTvQ+zTqoORoglSBqS47vgI0
YrEnZDB2njB3qspEIwk9yhl3Lay4lMKmen28bp9PMmPS9vuRfl3J7C53r2SR1zOziOHpJ+lCA0qE
y5u7pDvfcIfqPWg+L8evSU/UlzYNbRmuf/Vc1cWy1DFXCAAwtWqRks1rBrcVIUzXOzliAksE5Iev
BIADHIEaCOLiWK8Qv0LqwT/BwWroOS0JWsXDNPUJOUFbA2RHHC7WKZr2K7Wb5LFV5HWuQVMh62Rm
SK5pHnMLLVMT5nlMJyzt5lL1UdzXzWORmLvsebx1sWVERRahqgKSE4IXzNtIe/R7OMEm4DZUCawH
jJyFiRa7AtUNlotBRHR2UvW91OAasRzkpSyHpSMgm177vGcLI1kZJj6L6kYxv/XH/C4j2MfnVNvn
PHN5ARjQqhQXl7L+7NpFbjBDIgrYLFlY97jrQnwsLHuVoa5/r9X+bFCTAXlW9QHeAxMFL3ZVmovO
fuqiI0/Ow7fJ2GLaVsaGXqjQltgWa8g14mycf0m7/Gs4jd/FQVRj7FwIh2qJTigmA9itc8BgsajR
SmOOlE0NOlAYZaYunWomPUsMK06FkgQHW+RodLuqghybmYKfVXA1pmxt7BMYSLFo8FLsjeiMhQyZ
AxQTvHfZkDlAIcWjPCkLaCLJgo4M8nWo9gZCHOPn1u0VaSGlAaFLkoEqBUelIDX3tj3TsH0LkDYm
o1c5U8pdjCYodsBXGBtXKR5hDV9pNVzzLWY0BQ7RZQj/loZ7gSF14eqFq7QeUWNvfCGtuH2/SQSL
qgKiHJyvANoekP/7F3QOCXGOWTrGMg/I0x7OFFTclNtYe1RKUMPpGm+fDseJIiSRExsegk/M57bV
YtgQkxr3V8aNEg7ShQjj/B0Wg+dAfO29V+NaKAMbuJFekYXS8NOgEc6LQL9VgtFN3jFoHPyuHkf+
GB+QhDQGM3i+XHNwbTXAJKUVCrmYnBICkp5lSMnPdUqI58UmEaAA6bOw7cPUXOfS343ty6w/Hvan
WZiHksPcMF7u1wBwUlOIUkOqHT7sTQrQO6AFu6fvUCoZdPxbZwi8IA91OMvB5AqM1tMHIcu4DesW
2B5Ow2hP2vfmOYDOYh0E/Qt3KlhvAhk01/jzcMxh+JV1Fps/eE0uoaAeoTW8LkhvUnQP6I5siK9Q
ZSbwxH3YVvrHuMe0Ifnr9q+5GSfBLeKo8YK8CA8JvBOMjOMXTRmU5Rg7zR6rbtf/3n9bYYAjYYfT
R/DBvFadCR1QPeXgBLcvu01F1wtaGw8WXhorAFY4b/jPzTzNdgOlzq3amO8gQUiIDWnBthE1sq8k
0bVnp530Z1Duc7FRjrw7amOQRFD+V38wMMDCD9+comdtf4tNt3JmCE0ON0yETo8dF8cxNaVXiAFn
B59f6D8INSclajrWOInFVXEwsMZJjHaivdaVsRtVNEwgWsyxCVffU3lV+77PNxw/UXsPnjmO/qjP
ZLKf8kjqVy9rfLqVjCj/8faHR+eTcufdU4d7mjfw1x/KjGRTvIUy96AauFIoD8SUtx4aI2yduspD
THma7rZ1+oKOOQyEMf1s6cVUKgcqXUWAMrwOXUpW0FDvs7sJae+lr8yKNV+F8MfqcXo5UBeH5kfv
Ewyl9OS7fuOoY2a+cn+lHFtPSTV+Nu31zzRYNupYS6mrC6mlKLwrkT0+caBWm3OTJsvMGGZF9yzc
YqRpyRd6TPsayE5l/XZrkrEL/NRuqv1z6yU85B600enipZx2OyhSeKsBnDgdT7HG+EZKabUoN5Au
zEgT7LmTJ/gDLcn72G7txPhJ3hBC9ZRDRAYhFvpS+JLhvr8H1spHGzvsV6pprDOs3x8d7gTvcoUk
ef5+DLShGZH1iGuUPlxKCtn0uX5mXe6/hvcXGPlRzjW3ynS2HfNqzNrj9UlT4W5wfc/X7VwRT2HD
4qc4wWGj+Oufj4vWd8dyZN49bGxtS4Wm4LsFWxwppMk/ds0OaEkzOEVoefCWk8Vg2F2AfiPueh5+
Kb82aXbFhfO5aVQ7ypvyQ4OqPNGV4jc3cDdqKp+d3HZlkyIqgU1NxvTVf3X19i2Ni/EZvj4BbxYv
V56eMeKeXBbnM+dsjtET6KA+Jh4e2AnWzNRjezgcXoY1MV2XKYwit/ZYXPnekzij997pdHJPh9kB
M2XxPeKDBlsg/rdmt5CXA6K561S8JsR6F4Bw+sCTB0rU9GRNTgvq18NzikDUFZbPEo45vrKjdqT5
1W+IJ8Qz2ZmrW2eOb3yEuMoDPuQDLBw/c64kzg+UCB4uzFwzKsAYiQ3+TBjWY47tzJVIiarZ4xOU
nv5lw0+RYeTiIThJvGTK3vPvZ4ZV8w27mvtPBdxgYGue22xKbSxv8IXdPHwaS6vy9A7+vfmYTAhu
wj2mB+TRZKGBB8pBwEEgvOeRjvFBYDpYrvAiFncFOzpsu7FTDXRM85983fRajkbDmmnBXf4pA2bA
MXX7yd9fNvlCXDT9imN6kYz6a5BhAG5ye8WlixsorkIWD4qvNC5rEC8P6ZZ8xPXrU95SsXkWv9eI
9K3t8dgM/hB1TRoDd6DzaS+vnVA+mx+wV/89rYd/nT/8A7u5Z/Nh4disRSo/jKSEnxa+3G1oY88s
3pq4ZPEGxO2D8sr/r2fWvA114BR8uHlfe+WzDbPA/HfR4rLFeGowcNcIsVBW/z86EAnhPVpN1IXD
jUSmyG3N5s0JEo0cYGnTnJpT9w2ujsnmVQF0C9WzspNmVF/n2ze1yrjDARJT/vyIyiked2SBJb8q
PuBKRNf54mLFitvsO4D8NmMAhuJtdz7scu5cFoncAfDE+DbXA2ThPDoGR4xJAUNC8g8WSX8TJ1R2
XEA2v8c/WEfXoROSC70S47+anE9ntiIOWUhzzy9QKAiyDP2WYW9/cCjDhyIkbMJnJeB2iYeYBSO4
MCfui/XTYkKrLk1PifCg33IHQnlbzTgbjuRDmLyGNacWE5cj/nl4Zv7rc+SXQ9u9sGy8OV1zbuyQ
02wJGeDFCE2gifTPrLa6qFuYmNq6nT3D+8X57C/UuzxDha/UF3ub4d+2cFy6guQMYAHNCWQvxggJ
mNwhxgDPXQxZ/FwmDKVIX2IBO36KZ+qQhyWuiGHyb224h3RrgmxBDKgYO+JvLXLmzjy9vD6r2X/f
7Mxhr9GPDcVsECOQTfhXX+gLbvhG2wF9xaLPIz5GX49Fv51zLX9ocPI3lsmeyvLAKGHmCwPv54T3
cg9ddVvrgTOnBcZkwoT3Z/xRIumfW62YMSpm8SajVgzBmnclVgZ6JJ6xV8EmauTwDGeCEioo2q41
hxvJs58xUAnYGFf6GQhQ6jwFdSm3KhMHWp4q9THNmpzBZYPCc4+0tb5kyDErsX2Yv2O8F3l7Yj3D
WH6TRRiiTM8Xjs8T5Lxba2tH1ZTnPKGDxptUg3LOGVxbCaSTtvZEmpwXFoMJwDV4stjAL8n/eV8v
iGhZJYHsyTAH6Ix7ADfCB55LlpesOO8to2IDjcA+pwf0DM6NMz2u5B+Ex8ypSueqB2l59TgWv2Rp
wER48yov31z0sRipFrdRDJh8BziasjMS2pEeNXUKCjCgdGI5lpfqtjryH8WSwsITEb0Auxo7evYW
iBK3uRQ2pwP3qSHxRUz39FjPRkwUxOQiyEHsAPLZCcFJQQRY7oFNwXHbP3E0/+OVACCr5Ts2z2wA
/OecAwquxuLyOaeEvPn4dXqiE3DQ23sm56BkIaI81BjBVQyyAdbBS4H0OSsY3vvr5+ja3OCHry9e
nwaDg/BOLhL4wcUTWfKg/k8ub8/gkEQCBH0LXISrw4OFx/54nFQEgC5wIV7+cxOQZVgNa1a5kXX7
zeNFMzh3ViAyzNNn3Hr8crAXCUvQt1i0EseDq5logY4ZHZbldL92JQhtPqcFJeTm4vBFy8fYkdm2
s8jXwUMigqYxH2hO73gfpDn+aSsCCSJzmX1oUXmacVjj1gAGYUXdUBrBEV/fTmC/t/yDliKKIiKF
WgzwSMXtXUbVhuMxRG/8AL4hfz0+m2/cjrnAFGc/XIXuLioDJ8QVhw0Mmjwr4cN9kwjyZmW8Rs1c
+wY2+m82inVPrHzFvz/0wdkUh5VYHZ9shspODPwskgPxQg82RlqFyAAIf53YsWBsnN43ct2BxPy2
hQlSbM+Ai1OLSSA+xE/cPdggGO8LhkvPa4o/2O3M2ZrFBiI2kjdzVInGNSuhs0f7O3l+27u3i3AF
yd92WPEEGFFmkASKj/v0isgXUugFskubb8BebpNvixB1RdSckg86FbCRHoDiWG7H1UHERTDT1YAg
oolx4mqtlbwBVKMVAA9HWZVsVPR3cDQ9ORTneFtxKtdcUE6wMVZk4qBOig+bajHO4eLUX9XXeDID
zjYPtgE8SCoXhgYIF91nvNE509MOBggzmexKjM8gkDcQWK4EXDFgNY7XiDgkHzoH3py0Jm2oHTBI
6Kv0Av7H79KmJY16qcWJG+IHTjmigUOFh2YHcztosJCB5D/6LpG0wlX6i1Eu4IH0y6JhQyf7cSo6
v60IavUKWHbvkDfYORM62Hxek/jWz2hGQotBRVS98dnCLgQLIwxoSH86STv8lQ9Y69MGYp5EYkK+
4zsLdhaJwSAmvaiSREEoPvrN45McrX87DZNoJraBbI6RjzFDXHoVk4O8hrVZrR+g86ht1Ab2iMQw
GpZJNRusDy6PJeE5FV0lrIQh6PDWwTLXJA14tACO110RQxNhTGGS6eH2D7aIScrUgm+44ek+vp3d
/Q91ie6xllx1kQIgs+jjZf4p/UhzdmGBzH6JrYAssB34obRSyGJC8zC7+kR7e3bACFtgLlBPIEBk
qPwpEsUkatxCDUWHJ36wNotamQWZGRX/X8lrTSh7/32KmdRTN4Jn4qDFpME7jkVdfIjJUEKFgAiL
s+dU+gZ1WCKRow8PsPnlHNul9E1mDV+QrEg1KFrxyL9O0eJ01O9it6RZxirS0+v+YxjKBzhay26u
b1gd4DtVVxi3RxMauBMr+VnByimlEztl5dZ26oa2h0/v9v0FBC0kXRzDD3n4L5Xrsw1MLpjNC2Ns
GY4MQNDUudJtuUO6mHYYxeP1tKk27caY4fmsfrzPeKyulXkSS6dq+5pnP5h2VibqO9ykaTyWk9e8
P7wP7fKxH/b2gc4gTtDaTDleV8MMIVDdcrZnJuNyPmsDJdRCpldgzADVYse/5LNmfV9ef+w/8+/+
JX1zzbwskBFerbXkEUNg0ISqP3FbabAYrn7x+KGjG4yKmF+AaPc/MX2+rBM+O7fP7vOJN5lXb7Ab
X0lLZ2stje37Nrd/BujCTPAepGKSxlcfaThZT1P6cR81LvtchIgQH1y8X6eaC1owRcs/gZc2AdSc
og6cRuZeXctrNQLsCrpQj1AjehzhFlf3unrscohvP9wgnO352XYD5mXDWxwFy02FcvSnswvqv9kJ
s79IJVoJ3ITcINy5p3RqgTN7no0JtayLnG+WNUedayxGXQQyPn0K6mKQb/LNfUGvbtHsqtgIn0HD
eGYbmhp+g+nzSGbNHaojj5V6BSHPhFCsAD7ppJ2uYNt4ouJ4+OJvbNKXGL0dMNrgmUHHq7Y5Brkh
dp04L6se/9xe18WSoWMKG/Zyn27t2PAB0V2OozNke5fyaEbAX9EYYlC2RzSQcZRpJ0DPoU5kCkSm
kQMC5zbQAPTK8E4wOLtj9kGy0+R6fF5pAU9uR74Ph5nyjkEBxpMTK4UqRfLN7ahtzR95be+Tvf5Z
fKQxzc767Fy6f/TCBiSaWGRBdFtVHvmNvBkqB/ZdZhS4LOa+MUQw/0b8lT4d3GSTvD6SzXnhn/19
OiF+ZlsFIA2e7dquxC2Kou3qsljI4mgr9jU4mEzlJ3eqJKNBZ4JzfIuHVb+hTUIIFV8Qs561YVWQ
uGZveiRTrEvmIj3kf833jQ3qGbPn1GQ+umh33jRySHCImxO1kbbKIn1jrepDQx0C1EtL/PDCRxqj
UCAI2hEw8/Awm0NGYzSa04s55bG6PdWjHdibZp5/NRRW6nTF1HUJP3CHKInVctLtwebxfj+jwzd7
CFCTcVaIqvNLtdnAJu3mQWaE6gkM8oOwwCHAvO0eGP5rjq1pPrG+CXSwaOF/XddJTDs2aIMxtNf2
OofsCIg9yXbaTPcMX50mMdKdqItgh17X+fZ5gMtpvgGf2LKIn8JPeuWWqtvjH3hINpRjFGoYQtPw
ZQdqMXjKRWILfJnk/CDgpZlT9jHeSbOZksUK7oNVzEe96YP+fCP3GP0wYi7G4x/XOXIOXNdL2YMU
6MKcZH5cd9WC67OsCe7viFpZbm4+Y9onHcAl/oboOGlZfAAj6Z8oEuj4HWkIzNJYLExFzLoVlr6Y
aNkKfJTkNWGr55nsAuSqmQu4eDkvfajvk/4rZSDD5vi6/nRYOzOw37OnGjRZoFDv4O9ThUqYuEVg
EfkTrXz6EhwWWq/4y6L0YLPJsgt2EVRPjkC7Zt7AKX4unov3h3PBFmnD2kUbdZbtWDyxV1pUPAmx
SKhTMclRtHoUnP7To/CkTsEjf5EuKSsYg8L5iFgZBoUSprG9hkufRKRIcj0at4MAVV+ZQYMWzMr3
hzanyp7bcbUUm2IpCgAexeu7OdFhoNtAcgaF8fD9OjG5pBVOWrNyxdoPlov/9m2nhfKHdIRqqn4A
NUtHCEyh5vvtl+JDA8JbDFpmdZ+89sac7ABWsEqYhTKE2PjBk8uduMg2gEbiVoti4SzzX41dFhWy
Mu3Ab5WpTRlgTkW/DU3gb/OJzOnuTOUDbtgQ0od5sb2JtYnl1FmZzAzllC/zpZglsHHZ6RT3sioJ
HaxJe8pcthTWbWtpcoyTCOYC5WaZL7zLzQVq88hsDF9kd4pv0yN7rv7U/WSguYgJ29e4VH+uR/2H
JU1jY3G8IsCilbEKPktEwJpgTF/nRZSwWrxmCH7eGOzR50Y6+4aa5rP26ftmhuNk+N+Sc3Uvqkeo
xb8r62YYDgDHs1GZuOpwMHn6WeK+XyEm3Kh6vHxrnWwiPw3f8uu4Z0e48nawPQkd7IawB8M2gx8m
L6U5ph8Dh3kNgSpjvFgkZM2Mk4tA/d7T0ZdWDyfANv26VpjEOh88CVc5lkxs40i+wv38/hAzvF7C
oWGKMb1YYuBlfLJis5xX+XwwXeynbmFDjK+GzbhIZuS3P6nbHRfhQKZHBsgE1KuP58Lxlflrf9/Q
Qti1QbsYLiltDkZhHt+n1NFTcdPymKA1vsG4GDO8pCG0SCf5wFF3eV1n6+qLoAOaZKyCsFLZh/Kw
XLPyEGKGHpuvymyp7HBsfvlkC+Af5IwpqFLs4xkpneIV8J02GdWAPnuY5/HImZoiMrgHRayQ9U3o
Kqpp25dfEVmy1GcnAy+JGTQa9PgLiHecq/F20qMSgWriDscbJH+AG57HOH+zFHPCBRWAAuVfzqu9
NFmtFhyS6FgzXbGwAHHNl5RjOlCxijzb0zF1NjwUKuVPR/3bYoCB8H9qR9kKrYKrUSL125FRxazn
TCaQUjV4bzh1Qu9kY7JW9Bn8hJBG8cNJZG3ThbpG3ZMurGU3w8w1/00+77jLx82q/mBzpePDkEh+
dIbGv+0XU4/yKNpK/3bkT3R8+3EzbKSPDuTs7xEPm/fa8JpQXUPgZh29QOAU73ABO2ypxgSMRQ0f
t73in4ttGr6i+4TZSoBPG9QB3XEeNP3dSwcPdqNc0MkzJFhUHXAmCqYVo5JmEZURjOC541vhnQaN
vHBm/RZH+PumX/CT919e5cpwL32x2f23DjaR/IfPKWcH5/RkGab+e+zVQ0ZDi8pFHCChvCnXOXJj
QTSqvFQJYCHQMAElYGvVThSv+EXN72e8g6hb6o3jo2xYaTCV/0Qw64BsZdIhdtaFgzU9kQddo6v7
YEXQqGtw+0abiewds/AJEAELpmCnguC8SVimPKXpNNH/bmtS3IM8fh2bI/ZlQ4Upxr7mDkxxRjiy
2CzywsVegWoWEKOJiuV1bwpVycle4AJXgmPbH9BL7Y97LBIUqxkaOhBIDPAktMlThzNPG5IyDOAv
whWLi7PXt7jGRtcg8Z4z0qunu2zyIXg00CimnFkDCpjLHbZClK4yr4wrt/Iz7xZcf9EE4DxCmHxJ
8k8/TW4utJUrzKnUhY59+0eLenB/ugmETlmf2dTAhA6BeNADATf5G+YU+BwNkHMLO0/MIyZN49Wg
aJzQjtKXHJWzB2r8v/p0mz3otEEw4kLIIhEJC6iQaiz/ZnixUQzTOvdvkfZNsN8p/yIeQt1QM1Ak
ydAGFQy2BWNcRnOfiU9YTU/gB3FyBYorJ+KEtenm9LepsOkzsczmXkZSVj1lSV2mv+nv42hTWI4X
NheKjUcTNj6lJFUCG8DUds3IWmrbR6gUizwgK2XBKZtFUKGcEpU3tHFWFs0VpwXN9aM9zOEQWtCs
JqSvxjwxIY35toJDvbNCUdjjeg8kwz5K8YNjF0IW6h+il5AeEoQqcFNxqVwoUywXFUsAYPBZ/A4c
nZqMaUThHTrb5uJ0M0nIP12j3SlE1WlhzQGXCNptGvxWFD4ckW4+3kstJeBe4rwXQU1i5rIZaRN4
ETXspkiOEp9YGwai+KimCW1SmFSu2CUAJ/9JmwSkc/eySA1szssiq1EgSwxOX45NCoZ/2+7k7eFm
wEfpli4eIaE4fYgNF/cdTk4Vt7KYOh6PGYu2ckZOmQdZ1VeCp4/idVef1JW16Lz/kXRey20jQRT9
IlQhh1eSCMxJ+QVlShYikfPX7xlvyfZ61zKXBDAz3bdvmHbOl8LVuC8762qen1tlN3saY52nb/jp
n4EKGRdDe61/YDz8m58Gd9yYK8yIXFBe3zE3jrUe4HaDFxzk7f+fDP0rDe1fkxUMVjrthgebYPIa
/kSv3Ex2KXE4aBs4Azc415ziSyLYs/2b9IHkgZs9PSqMUsisql6Z2zEEJpCdEbpbYQZReh2aopqG
bDyiSrunXv0afU0d03NveI89+ou9c+JRe6XzrB5d0JEBB9GK1jHxDWKExTXhGN1gfbpGmbQGod4o
vnFMf40v0vMC/n1FcbkSGcGz17nhnWmzJ+KNxReZ41v9HjFcBWo9dLtou/jc02DxDddwQy/0bK6D
ug0P2kk0rKhEffFYozfmbnO/t9Eu2k17zr3SX1Yv5y/2QO59+YcQ7/hi7o7ZTbR9VOQcP8uHDfpk
5Lg/o71ZoU4CWmV0hmCPpDKcxFmfvUv39EVlvzo/iEwMzkyaOdqX1VZcjJBm0bpxKahzQsgGxeP/
I0hhaDyuzR+uC4dMR6sxPSgRWYWEn4sCR3IlUu2wvd1yO/fhlnOYy7uhv+UPBv6g24ul2uyjY7WH
mHHBOufThN0jFkL6Pn6m7yTvIRjksEOZhFG6qmHVhbZqTcIVp2SKR3m65mznUkzv5SuVbYrPxUdz
ASuJOL3fxj/VhSM6MPYGS5xvm3VkRZgJbC01aGKUKXhT7HE5ZN2hUK9hbQ6uHQax7SGH4p1oDEUI
dCdtnUyZGYnKpsk3BllhBGx/jR/2OXkxKTc2HaQR2BQnA40K/VHhmgCMxDiAmkFEh9nDeybdYd4g
hE71M2qqLRLdluUPn5Zaiiwk520eXAOZG/3NffqRyAMgyDPcJQEuXZtmW78R8kWQCbA1cbAf9hcj
U2A8tvXxarxwwLzrN5kQkRvwnfXzfGQwZFaoRZJ3prIzIC1jv5ypGTnW/8auQOZjhVAbJx0X6iJn
IA3d9D2R2SrvkhP8YKYeqC+pckX/Jc7/T1p9mvzoNXot3uWLcpsv/Se4wHLSvjLAy++JGsR6HS/t
J7ABxwQ150xKNTsskOpDvRi3G93oJ32Cg/geGR9ETWUfQaVvRb6Y9K+FMC/RkZdnhFcQxCI2vQKG
NuQnCA7g3816urUFfpqoA1b2D3Uzz0H3rw5UoA+Sxg2HKKbHQTmIezpxCix+mLDJuU83TeVyrmGw
SKHOE4TfZfY6BfE52v2rUbyKUqYCZMqAbOJzaq+W9wzEBl3ZTfOym/5Ld8SOk/50W54h0Ll/PRnf
SuOpUwhQxb7y6mifKdXwz2gja9XofqZvKLKz0pMYIGBlNW8s7Yz/PMds9jq8T+/Ku7Z/Bg/ZJcpj
m926AykL1Gdo9X9jwkKjU/trXonx/uXcgYCvnctfYY5D239vNta9I02WGRj7PWJLFZA0+qP7gsNv
rcj7dWEcYOm57l7wq1pN24Rjin3eZ3nuxXYq9n7I6ZuHaDNIJvDEBEAAxBgO3ySGuMNn8mhYk+mm
zI48V5/O4fkgeBcTmXCNQy/DKdw6N/vruMJz2Is8NCJ78+b8OC9iRipewgl6hrhSYH5p5+Gj/I3+
mNfoBHEOGJt3efzyvLM4eYitftnyezGnY3wGIssfn/MtGiCo5SCxAnlZPNFDi1FJurWP+b+5Rbw1
vwgPOwomRM9szQk0MXDc43u41X6g8K/FJ1IJEod5vRm+rbt2FgciNiLMPyd+St8CO/v/SETMx5do
Q5JryhsToBzlEfUF7nmucVMRyyPVWSVHiXYy84eA8aIb06+2qzOyoi2B54y79h+g8B7RvFAa/iFR
4Hg0FMOGfRZN2hlSV3TFTg3sgkLsNdnxGufwIt2izO0etrHGpJTmJjvG9+dftAOETlJl0fBBg1f2
wB4U1WcBHRKMtROIgOHxP79gfmgBbKNDBJOlIXhpDgbFNkITFOuC+wVndSeWubiE4Vcigt+FmGTi
uuI1iT56oPX51xI9oKqIJSGeHPwHaczRdglGL9N8ncst5jk91dvgpUweyOE8h19CifLFXaGgA9Pj
i1ddi9cUnb20epzFlRUA7dM3t9HRadaxvELQw/ZegE0mPg7Da3HA/n/Eil91coNXF+nNeiUt8Ict
h43hf0AyftTGupUYCmxKScCWHS04APGaLVe5GSdywnyBHEgnHnhGyAg+RWOVgc7Cv6Sw06/ME4Qi
mU9PBUQqqbolKBPtJaM6fkC41L+gaPNAcKR/tL8d9N83FbAGkILowiQA014N2ygwd80Blxq/fEtY
r+EV1vK3vbN3eCBKHwlQzv8y2RH3MaTpsPrqlWiz3kVTHdw6zkHtFJIXCJNFgBclpAVjrZ2qvQ12
63heFMCT+haj32+MEZivIe7RWhffArHIR05xcYceopMG+yFbAIdS5PZswAzAReHcvCevaioQCjV1
0WYB3mbUFqLfxpN19WAK/jgrK8Cg1cv25SVa/UXL265BdmqKpj1MxhUV4dpyzcNyk7faMfSiw+KL
irChmlt2o4dX1rqlGoq2/bd+RnZ2zrazZ/gho45vrITfwnvrnGNMI9FK8mfPbbYVdWC0rb+fRCiu
55/xgvlxoG4jHyjnxX4xiYQU9UTkChF8e6TmEUeSeM8vL7zdB1w6kGRMf7z4sz4BW0XRSow+SqDv
IzOcSw0WIpAG8WUSK5pv8210EluLWPdYOFPng9MCp6YU05RW1CzDPnmFaxlrgUEVNARkgzNHwANH
XufvFdUgT0lQURVj2UDdVrl4YK7F17SzjtOu3XSu/L3slF33m7/N380vJld+wmcV34OybsXmwUP+
Lz0ZLIjkHO4Fd4NeR3Qs1HhusgNdobERxa54xmYXv1jsC1SOZ9vPTvUf55s+GvBW+uZJfiERGqif
agf/dKBqEBDKWy8RBfGe8JPz8zUx10x3PCTLLrkJDCCIq1qLw4DVuN5CL8UjCqPRdcqb81maVKDH
/D1/2Hx0FihnLXUwVVsHRhpTj3IHeGzEXk02BKnq+dY6K99P3OHFUuFJZfB7ks7SWWCfqFvJWF4O
4sMIfJoj50zDlZ7TM2d/soM/bq+yLzDOXXmcAOPi8xSwNqJdfBaFaEKMOhgwuyLlPPBo86jeMdr5
FG9H7MDhJtxgNM/nEZMyndB6cYAwVANymXfWnTncNT9oZ/XafBj36E05K/fkN/odKIGQl34JYsqP
9gKviYoGQO8TE2M4NXgY+Dju+IQMbon12VBEBtXf5J6X65CdkMTJcG1d7Jt9Mj6dFyqvd+VivcwA
tRvtBdLLcQQI0O7GXTRhYnD0/3nDyArAXOCc7N+rh4A6Ib7/u6riSBH9F6tv4j/iA8InatcPMdkq
xW1CQg9SVNlEPK4pzO2f6l2/mBeWtkV9RYUFVkpfxVKtAlzptuqLfcj3y0l6o4yS7/rGcMUCE1/h
QQcxpb8JJHHXLWczj6t/SLvYLCjeL6J7ptHYL/uEIgkcelPQOYMoex173uxW2+YgoFv7isUSw239
ipQLw/lj9obKiwfBJOH7Q5hRLNvuzN39YryhYraVbnzKIWruGjNPqNo0Ewk2x8grvcFasxVY2cr4
Mr6cL5iow7ya4G4QgnjLb6TIeOVZf8igFK/5X0yiiPceH9kdNz08c1pYIa4eyAfjF63RjCEDdE+w
ji/aVfj3YIiY5rCrmFsj9zEPYqNVBGdkwzGEV7Jx0y/OSXQxAuqsj+DCoPj1TiCrTNzUt4RZylp2
AQq/zl8mFT9TgrcOnbZfYfpBZhzjHMz1K2JZQwZC6xzFxS/FOxeCFoyizRA2DZ3PP7I3Id9UvnGK
AGGstjwTB8A0Eqk5LXbPv9JJug377Njtq3eFyQJODd2K3+Aie6P3YRtv05M1HXTsJ4ANieugG9KR
nXjLsoFKLsI2X8dXwDiUn2dRZ4jFFX5Oeyx+9rRgQbdPfOukb1fmttqr9GAp4ax4g/IJiA6D/8tU
Ttyb6Sb9GS/AjCeuXrczjsMuOWSH/kO7Gtf07RPNBdtd9VYfym29xeY9gExw6tal99w0/mQjUl4j
XtozqHfLDZQ8V/fwjnBRmZ263/GDsJiz8yWf5fOwGy/TVX+ZOQeo8nkHnOoEFOg/6YM+ogVv4q0x
ovxEWko21D57dU7Z3+yVBjOW1tGOQ4LlD8zE0q9gGzIYYbgKUYGrmyNOp9YpZo8jlLHLpjpY5/F3
M3HXyPf+FiM6MYoA8DkQO8kWQm7oLtxNnCfEBtAgkFMClhRhwkTtzuFKGc8aDH+4MfwAEntXL/zE
Ycm8gp4B0zLLbvZiVYo+eAIsF+WUxrmD9cZW3zEP/KfThVsydDvwR8Ql/2Zw2ak7lKfsNr+R5rQc
TCa+gm0hmo4lCDmhxP0TAw8i7NzINw/mAQjlXn8bR+lVmrCf9lV8GpHHbmxuBPwR+JLCiRrdyUrc
Sc7Z/f+DjX817H4QndA1ugJr8tjvqSt4zDXP3JV/mI/LvwnzGjHkg0XP1i82o5iyoHoU78wwBgri
B6BV2W30wjP7KxYjC+o/82CT+Rnuk+whVhb/JyDvhPOHwoJDeyERFbBHXz/Y3wQCxbbKLsiImo1M
/E6c8xjOiVmpZ+3HI7G365eM4aHKmU4q01vDBCdi9CAmbByO/wa8y1m7K2fBsuuE5I7KzbpjP8NE
l+J0+NCvII0JJCHp3L6Vp4TzXwMEy+kDQ5EYTx8nyqZ/I206dqkXIJx8DgdQIrUdTpp+7hgyKKGx
E6sTSQyOcGsxDaNoilbUT+I25RxG4jLdqFdebgJVizd/mTCJAdSrOLFQ4Gz+/quyxAksSjBBshju
spu/JDcw2c0ijsG7DdUNHCFM6CRWUYu3fb/EuWukob6Vnx3alL7eYdnox3O9i7T8EG9CxhP4cMVY
E0xdeLb6AlOM5oQdxLGY6sNYUtdY3qwkWNyM+DTGACb+rF/qGJ2JA7Z/UZNTFyaYF9D3UPJyB+P6
XimvT0C5bgwos0s0VdPYUFabaNPR41eeXThe1/2paKyXK4xEeJywMQj6bEDVdkPa7if6eZNmck5L
j6wG90k4YItzMqEdSoGrKjyZ5EeWxtdigt85tSBeEl69dabsnX5yjXA/zNUxbqfDWOn7sLF2OKXB
yucWqRkGNCGC4rWO/UWFaKprEQEihp7ciPKMrX5A+IRQIic9vf20NdJsvaaYNsYz6NVTPn2PdrhX
ShSsuGPajhd25JaWuC5/xok3JuGJht0w5nPx6CPl1qjKRUPExkM/Y6SCbsOfczbJBrveGaC4e6u5
HOGTC4u3d2OYQY+w42eZMKlHbJZDz+gAYUB9CPfBgRePe79Dm9HlUOTxu5SXEtdhVLvle98CFgSY
3ZIlCwLA8zy0ADKELXR4cANwTvEehWG7YI6Ix9qs3nuQHUNmBE+9Pzt+YrT+ciujzNPjE7uozBy2
ZXeI9PlUtCcNtgq2tJ16Hir2F4NmAqlZ1Qeqkm3LcR8xWkv8UmRW4COBFUM+foeY9tKDyWj/ZAdj
ZSYL2veAYK3E06mIPjNcibqEOSn3iO1bLV5to/Djyg3RdxA0Gw2RbzWml0WzN2StZ27b0PFssGTC
LNAGUQyT6C2eL0Pz1PYzqfTVqrfeGjaW6aZyWIfRa+WMq4rpSauR43iQRRRP49ryW9oA9j792iZ8
AYSTyz206vq9Nh5WgQx08hv7Ls1b+a6hLy7Kb/UZ+n1yiPvOb2XL70Gj48GbMevMWtfIsQJd3NL5
UVNaPaJN2qz12yL0uYdT8facLzYGS1z0GhCxxV+uvbnLdTBQ7darkdebQv72Cm8//na5pgTTYKYz
hWmST3PEEp8MFU0DMC8ySAy6FDj4dcf6HyvVcbJi6Dgsb2Sy1f1Zxn2xZPsZi+5cRNFZSV9mJSY3
wvIVHTM16GCRVfjFI1FKrxU6IXyhdOo7kas1EN1V+vjxY0je+NlYU+MsPe0KKuBMyEjD/mjliB4/
s1C6x0/tlpuVR2jYXDbHtP8rHkqj+9tGPzQDOorURTtn80d0BNzqbNBlUw8qonOqB6bkG4nyzLRc
e3gZ1D8dEcL9tItk8uzgxhWh5mnG6FXUe2r8LVlejo9uVn/VkxxITxoyvcVdGA5Ue4ljryUN08nR
Na3az3HkWWXudiv0Y1LjLlWORGK5Km47DLXjlLDtt9oCKl3RrMWI7JPe71I+ZENkV+nLEyG/BQOD
cJXKn3rZ4WtNStBEzlya7fPe3mNLVuzALFUjdhNHo4B0S/xhP/FS3T6dcNt6UJ6nCtpkux+aUGS0
LQ6LpkKzi9cPm00WFu6lBzEtRHVevIqHeK5l8AhFxbYfAmsLvwlkJvTUDIYAIl8HEA98Os1/sThG
E2jjso0rXxaRdoEzxeRKjbmRodLW9t/02WwM3KcT61VYQTuoU3UV1daXqMwGxJvDfcRFMYsGT7kO
uOTqRHNN4FDXZ4+BBn7ByHO0ln/r7jPTgLG79yoHr2R6pE2txtYAmLw18nGGA5HEbvSkfY4Dotne
mJOU8atU+5blvEPJc3A9sJ+aLw+DPyiNrzI9/Duh4aplzuoUfQTe3bahbh0SpRNKLrDw1IKzAiRG
vITMTqGwDBZc0VHUvpoHBTO2Rhy5qAGnxi0/mn0/+U8sLZImZ/rSztZec+xd94TAhr3ydMN0eZOS
W5zEr8OaF1yRA1or2z4ykd8BdKV2sLLWdvciY8XJ9076uOEWGvxax+4wAclFi+uMhuvkETgGfrnZ
HSy3yrqjpViHZUYqXfar4lGwN+fszQkzAkZjBXSNgvXBWigeqAywVLC9Mlf2cpOdktemiLeapAQi
r/cURbvRjl0/+lsyp5qjH1vFscyn1daZo5o9w2TIQD9/7RT70bnxcX/Ggq33pPFbkEsAHei9VfK2
rJ6dJKKsrN5VieP1pnaW95xKz3mell7dvNNSzR3lU9r3Xp1kHnwWPW22Mwo0O/GYc/TK3ZdKBHaI
s2ZywG2v5a/L8VcbkeiHyXHVv2JBbFvgdRjUOWHtS7nCBxeVLu7sO9XMd9MI2cK2A/3H4sFf9vQI
vM1mWXZxGW6VGzt3tacibPi+OuHgS4meSc8+K5gfJYgdaTMosO0z7zcvnH3YtaQvTWuWbacfmfsk
NVwgkoFr9OeTTZwd9U+47VQ457h+sHY0nGNYBEptbxqMrNIepRer2Pq6+FNKvBkHMJHdNbrptXqf
4ewbXws+yHl7GKPbU1trX7NVX/p8HR3wdXXt51kOCavQaUFARZ6LZ2MV+HjG8GYrYsMohRpmcRNs
AGOdqnrgjDkZ6YB4sK88f4ZEnWBkcI9g9xSbpUmOA0zGLAmKIDqUDXPvfHNZsH4E/FFfyGN0hxID
JholcvxmhuIDuH77IZGrnB0oNfbSVzeUfsdJytmQvhc2Jq9ACE/1nAQYNuomzHjw3rxEFLaOlcRf
+sErOMTbePQyRMOVIIORWiZxPMzMv1ddPV+4rFcyzW7k+PgyMGf2XO4ZTj/I9VvdYiy53MNtrjv+
ENE3DxxQWDdSg4jXJ5MNbENeGFoIQZD8J3d+7fWbhJ0KOfLUW1rxGqCVdWubMeKmDFTarY5d9Gmt
9tDZO5c41qR57tud9cIX3L908WJCDJM+IRSkck0JaQ3MBHx7hMdVajIAQEaA1VVdnCAL4DuOl4Q/
J+/2+DW0DMjkz8qJ9jHntUZ6MoL4eGgOHRWygUUZXizMH5i09McIC8t+AMUIs70hlk97qFtIQo9W
MS52R5XAswYC1PKoyV8dmXVeGpV7R5a2PewgdUDQCfAPfCe3Hjk3kUZwGQlkDpYT5TUi3a/QVdeC
ycToDLFF+9xyLYlh1SGtNMe3Ei49IRJ5Ad3RhPqD+GoCw+fF/9ikEdbz1u7Mbck+hvgII/iZz+vO
k7TXrD9Js1c4hkJ1E2UgMKQASMwfK8ImiFMT6NI8lMceigDfW6YBP0ixjxXy0OSdJWYzQ0UYz70O
I38g76bMN7aChGNnNFAWUASF20Z+yxY253DwSdEcjBAV+F8VxW1kwahHn4A/U6KvGT/BwOnX6tHU
jgq2b7qxd+Ivy9yO3WvHq+kd+kZVMLyDrr8u+N3P+NTZ/Ace4qiHe49csKYQYE7MR3Ui+5j9PtmC
kxzvwtEfKK9iUHrdbgOGk51yEEk7ykRaxF/VuIY92wd/V6sDsgmwcGvgKdFXVTbFfYVRgWea4Umn
y4s73a0IVxFuJDwUOaNCmPb1HHSytIa4z4wwZbOItOncmsTxGh/YDkYbmY3kLfttd9JCBpcw4mOm
1kc7dnSRYd+DBUYVRi+/Yf0wndrP+j8acoi8erHqLRYrkfI5Z4qfVi8IX4pVD4lBffopCvQmC4qY
QNpc8+Oj2p0s4bBjSysdVMugUEahGBXFYTKYTBLRq+U71kqcblh0FcZSswpm4MDOKb61/I+EUJ4p
RWpNbveMPfW5H3rdq/LCn0ngkMskwBYCB6xSfilhVnALMi4TFhIt5YJZ7+vnPkXm74SEUDBzLUkU
6jZafEnTR55wFWBPkLGMSS/jmu44KfdI+ohNOPKAnblfIepWOD0WHmAZE3/uG8SiN6ccN5JxUKV8
m5ATIdeIipUGEBSuFEqi73DO93hlEWAepNYSxBrgv6wxMIpsMzCvtTkEWae5TPn634qxGTAZnXvX
cdbAzpS5dYYaoDAPlAXzd9kInqUekHaAQK2bJh8FguU0Aea7bvrELsfdJAabdNMG8bHTLOSC1kbv
fuv5lhnUYCA80nx4I2UnedFP4LysXvWmn6q432YE9Ua6r9Blle+M1JXP1Bou15q+ucIoKZU3GPAM
GsxWG1+DMuiIM0+KC5ljQZwtKEaqXQsMGYNq21iKtyTHdvLbPNvv7MAf0ZB+KlBgOwXMv5DdrrA/
hjj7ABBqkp0NMJmV7bY2YYko+C3o8L7jIJkRHiMvLLTKT2QCJ50zAplCfTPTXTKf9X9OskxaO4R2
ZPShfIpBr9JAms2dCoUCOVGlSUcqxQ6jcqJx5Ill+2A5Jr8IgX4iVCydSTdVHDAGVYGonyAci89D
j7bLUNdZB5HT8fZN3vq2GDrU3baLk10mKTs7jn0zuzfJc63xmZ8KcAWmuGRsqonj920SAHonxXFY
6mMj18dK4Z9qeuwT61C1MGIiuGg6w1mMPrud1bUbWRJpru1WEuMXfAdx8vdVSBgpxpu66UHIffIk
gfNO9uKmi+0quIrTkwET3ur8L2EIdpW4nUIelfHI252G4133J8wI7KRXf2oHiaT7CFjtqPDEdfj2
Cocy7JztyJ9kc48lpiLpJNp64I1zMBZvOkfZqI4eAaVKSxykzO3AvW86OS2SAuanHKxrXH3Wy72j
yMw/Bg6tqnzJGS6iukySd6iGTBML4zGy2HIUROyK7N8R+UXRaNJZYOm2cG0s37IXP7TvzWQfmoiO
rLSPtCCSfJlCPN8kWOZRejXJ9LFn9naWcXTGsT+LX0IYs3N6C6XqRerTlzF/h1/41EaPMQT3MAYf
sUsX03eA44/I+kQurJcHdVmNyA0X+y/CxKxINganiyZzfODnRXfcGQ/clCgxOtc8GipiYVEWQqR8
4tiSvSm6/kpk1PuY8jfa0wifjXpzIBGw9zj45QRjLeeigxZytCKvJikOEz6TrsKV092+Hip0yEID
ZTnehLUo9hmzj9rxuZVrXgE0AL4NOko8G3AKVL+cjmA9SqepntfO89xiQyWKQpLNEMk5UDes3F/k
3xpD9s4bHRJtiVua6a0o/qGV+YZ9Fqa4zIMQiwMM9yAIOZ9PHzbPDpRovujAAdpX9zk7ictzjtUG
cZOQRWotGEFiE5NwamJbtUzf19XaMKlwUWs054kESh6NA+WqyESjc/NruVlbsbwx+AwLfoTkBo0R
UGUh79RFIgeb6FiiXIpNj1F0ldpH+hGG5oCU5AfxVGWIPJ6qvJ3SZGco+Ca1rBpy2OAu6fNXWk5B
Vo+cjqAp44YRUymk8QnQ2FrDWS/BqkvYdA2OKYz28lgl5wIOaP8iaXzbRU6v/fg9MbqQM+sIoFQ9
b4Ud+gtVSvRel+9x8pZUJuDLacDCXOm3NmMPi0i//mrQGWvAY5Gx6ykDrGo6Fi09seolcEGfz7+U
s9i6P4niyp4IaiOFeZupXrCsAua2dp2R73DWGwGGbiM980IrHyPZAEeFryRH4MQsNzU8tO0vO/aO
pTJjrzPOQdxru/gp75fnTHYO4RJ7nCGZqsSI8UIL8zMZ5T/S0ZYzrwL4kS1OLZenJWVJJ1IbQHVy
JhOWbLraJMUP3zoBQg5kPTpNfLCPBLwgAIZ/Mn47nHGZaOJps2m0VPr2xem9PAcMkw4ztQgKSZMA
JxSc3ceIDLf7Iw3vafPRl28xJDwWjXbPn3ZAFeVg9omUtYpuQrFcBwvn3jFfkm1lqVvlQtaWN8fn
udfxowMkrvnEfkIHYeWfQ2htY/byZHYJZgVuRGjJz9peDlB4FaocbUZw5Fxm+iQ0paHDOT1qPDCn
Sb/1z795SHib9kMwhfeMjgxoy1M3GJsu1NcZhkEEXfhFDv2IyTlvjqhWMEPS2XwbEd24I6iygcxr
XhX717F0wBaas9xdNJewxI5+DCVRTkrHvA7s5UoV0MUyJOMRt243lFI8Hijg8P5f29ZJLt4cAzcR
81URzkNj7dqUgiqfBlowezARchOm2gWecw0iLnwyDwtFbFFvS6hG88ylzjyZKy8SqXXck8nXweCy
eyIcEOQezKap3wi+XJwAM21Q/1hbzqwoNc/JqEApQ0/YTRouA9JZC+eL2cFUgb9ZX6V4QKu5ySLt
WJg6CSTA6AQhYtHsTNJ1KYbr8tQuIFceQT23cVCuqZZeCIouG0ZfhXpQNUylO3UzxOmpB/Qrzki4
nqmfA66bkemTAo+zYL8CuNrXzV+v+XjurbAP+BVfEkyGi1K4cRibxnrjyjasL4VY0pIZPscPBVRR
FHsIKV58EFFeJCpgdWDkzS57Oz6NIcgrO1CMbIsjOYNmlHOTBefmHGMuVCGDn+8SHKoOzdcYoyGB
ONBIf2aJM3XAxNPcC3IZSZRl/ySzd3q1wKmoypJMD7xCBEgp6sEhajNv7GCKkm1UP7e2/1GNqRub
1D5h+mHxcBXMINU0fw+x4TTvpWHedGIurBlGvZq4pajDy+QYN3DcE+1wjjlMF39UssAE7eqeL6FS
bhtdIbE823UWTgw5z72r1gqf3txnlrWPDDR1luJOIXw95oO6bu2NCV/buGMm9nylpTwUick8y2it
rRlPWwqsrWO9PG1ngyHUpksrTPO5b0SLjE65S47RgFzwwsxkQltDi2Kw6CMwGsfU3MuN/N5DFfgO
S7IlAtRaK6ecPZ9jkJKF2CQiiuvSt5mvPWm7EuVN177lc3SoBoxfrg0zCPVOZdMjE97IZzHX5uDH
29XsCle/OxkfRbRX6PYYJT/bDTRr4kxzHc2ruu9R0DgOkSZ+rksMHepbbFVXI3lezO1NvYxWS87I
5JfayVLkQ/pQonH1HeFhrHoVIw8xyx1le92TMqdi23hQTsg6QawPEbhwCpidKYepkHDxCZ4WVrAk
kKuyuRuhp9nzRZCXwZJodjdPJTuDCjIfy7vBbXvbTwrDI/VIJpNaq9yYBjh0LlXBiT8GU6AnEpfs
vYBXCkl3sqpTORtH3JWQ3DNjkA+jhGSeB4xbWx7pTa4p45IhO0VxS/MYXzNEyHq7dTDzHE2JrUUO
huXpy+PKIr28nz8kBhytmfgTg57MdFYGj09FrNyCBDDzwZL96NjgMZhqNu3TxO1qOccWZyPHb5ZB
7n170S26RLyqxPCohuNWvlpE4MDZ1CUfuQf35SDGSImmEAHcHVVjOE+kDDN7Wyk6Cv5PiUIDWkXF
zIRnHIbpulchYCkH4oBzOLT3ssEVzKdiTvD7ql1nOj+Vv6EKP/jJCmbQhsliqN3ipdrhO2tjldrW
nkmJItPAroxxcYHDnEnDuRBW6WVQA/2lAF5oYOiH6urSrUDIw3aTOLS6GMjxGcBs5Y6xWgBUMxYg
1oa7xOGhU5fTEJaXKjauHdbd2Xxyfeur/46IDugjV7tOumczgbN9BTdPmQDpjmjkgUODMAZv/kgU
/Axyh5wQv6tQfKRBhp0uIgwdS3rTjPYyiAtllmwMLsGNsLFlLTuZYX6G66sveO4LuHw51U14Ktvu
bOqQxIcRf+/lzOl4bprmrA2kR6jIrRgPTSSIkyD/MuvxveU8yJvzoCWYD6NVwgfN7GU63lUN5ARD
QTNfYsIGASqucGxlWznafc7N0vDs5+xYc9s7TfElPdyY2oZxgElmd7EwZwvR4HT/OO5Sd7GV4UDI
w14WogZQ2dYufP1TTFcdir8x/LVir8qufTVv1GI4SdN4DF/GkzZVfpQkBAUQVcprFqmfkSrUQTd+
5vupbgKnVANLDoNsgSGxdpSHXMw+0USzdnP05KT354pQLt3gCKyTFxif4HHOU7lPUXYv7P7GzGjd
6u/j3EO8f4lTy8djlBK1huNvShc7zy4W0O+TMBh5iU59/N2mbsqjnQ2yX2THOe9d5xmYTzjyZrvX
5WRX90HX3OAahiEUTpwJwoPM1GFCJjd3Rz3M1/N5sftNQ2GcPqFzyZU/4ONPiGut0/TqUATOYC4r
sp0hhcyhszaxYfBSUXQSH6JBljf6bTFHO0jvFiSQbNeUMCKLs2MxdyOiAONHWSNJsmKy/uJ0XmHh
1T25KrhER0WaSNsCkxqFwW65szW0e815nprTNFTH9BFbmjsnDOgY6dZ3goRaq9lN8p+qC0XoSTuj
QCEvQdaQVEOaYlI03boS7eWMVwa247Hq+RKwWAvQAWoUNrU3Dt19mM/AnVRobYWRzSPDTXtxmC0z
4eeAv8ldG+DqtiUNazvin2eSEaZcwxIzUevFzBGNYvQEt39U6BVw1qk3z/7ayybDzMOQLhurgGgP
dCX3/sIwQiveigL27GRuNfvU0nj1QGAMGwei1ilDnyaZx0HT3GqAUuKV50saobKxTkTk0qQDbNG5
FOe2kyl1Jz+HLUcwAZCmZlxh3+uGeLo9E7DHYat7Ai6hqLZ/pcHXk+lQtOFuzp4HNTKPSOUq2KP1
7MlRe2JssMYKEKeV3mPr9WQIA5Md+8+v3Hzu1fnphcmPWSl7c9L30RfS4lrvedKxgXNeUrtiIJ3v
E5UwIHXZ2ZyytmVAgfmPpfNYblvb0vAToQo5TEUSkVEiJdsTlI9sI+ewATx9f7jVAw26r30sicDe
a/1xmSjxnmcGm/Fk2BkCAHEyZXZ+vv/RxM0gYSHe0fGdIXVpdGePVzi+bpWGUp9Q7T/7vbUMKeTq
MVd+7+xJPPuK6YC9Vx+jP9fBmo3PruXkIRFG94TVhMu4BsZEekVJdMTThhOz98Ytd8Jd71g/DZu4
eAAVzDGDeKojLkhkFST64SYgUw5hMgqLpmiiyf4c4r8L71nKj2zEJ0WQhF7TSpEurkKsiSCVULLd
lK/cInyM6ZN/BYpaJM1FlmomDeRctXRuNvU8JO05xznB7kx6Phn22qXP4F8t4P86j7hnNgOHdSYf
zepciLDca+XQXY5Ub7SVzTkKd2B/lql0bpGzc7eB57+1eesJGuN1WNBY/SrHayPVd2mTr8p7holT
RfhwxxeNOFgHxC3w/4Ay+lT3yXKk0Jdsw19ajcnPNLgTdfMI3Uct0BFtkSqr8I/JJo2rKVEMwMew
wOyUciEfBys99oiFlWJzB2xWOisd6Yknow45HN9NpE0Va/gz2cV/b3kd+3z8tOORnpR+mD/NTENp
okfDgJ0oYv5q917fZQ6c9T+tJaZJGX3g+beNHJFSYwJK+xu2nGy4NfEYIJXGIBIrX+DwB7MPEyOF
1bU8s/PjhOoeQI/9wae0r4d06BmMLPOpqQHvqqyDv+aXmRjQEjmaBbtZf9r6fylSC/leYOHYckKG
h0j8lHh9KdGZx6OSjEcHwq2EclL9TW6vNrZ+pT+S0ALF1Rvk/UIg7uIMGLeeNTeQNK9y/gxV58kU
zWXUAOUQjiTi24ubDueM1vrSQubya9L+DLSc7yy2KagmsPkZDGY0LDo7VccCqgO2a1DY5hxZ1scC
n9v9tzRSaDTfBnySSWjqCulvkQy4oTMCoEewYALkMKx0VrDLJA1fdAE8Mx860vNAZOfCeilFepeq
7ga5JAjgTmnfK6vpaTKVqu666a5O9WytxpxtC+jVFyDdzYy3W86BnNHW1B5U5JXxL60iuDdDnBpt
gPFpeW8kvM/ZS0YGLrFCf5lqEUibFgwanwddvs0fLVHDbZLCTu6onF4jpyXak2F6iWR9c7tOBC2y
0AwXmrD+g74+KSvK5rigtMcte0YcoIR1LTFDlLrtix6wJ3nJXRXqw34MZXQc0KhqI1zUxytOlpVY
ihy919ZR+GJ8DIXkdaZ9GFfjY7HFx/9m7aV6p3PDrB9rfoqN6aJLHC1NNM/iUkFYtojTcSJ9lUOk
re8qJqaGTKriYMOQKjCfkiCvmAdZt4iVQEsJIjYR7jv8nKhSl9XpzPH6VhaJq8gQ6pxDh6z3J+mX
ZT2poKeLnMKydAJTsNwYbj9bPAGVXks/SDr7zL842hww6dX5i0FZmouj+ay/Kl7CiWAsIoANUqRj
BFN1tOsQYv4rozgbmsdrkOJpng+WHvY+3AgKpr/Nmh/Zy0+qycKLTlD+RNFxbAZS58DrUFvGOO9o
asiCYjHDpbej9FNX4/t42gAkdGokh1v3g8NfAeQ3nLtKWlfT+YUxnc2PQjnm6hzuNGcJRqm7I/SN
9UokTL38xgM51r2NAuW8+ZR46WJQ9HGtwhLXJ6AVFVDzcSQwgBYF44CM7e0rSY0zgMekIZ6WzsOP
WkLEhsBmq/3UlA8wcIf9/yUWoM6dH/wcqU8JRuC/LDO8gmgtyYho8gXwoIfgJfc+Q8Wb4qkAiiYC
UVRrOmlEYiF8/i0bgNL6HwKstad3gj9o7/KfkaGKNYOpozDI/rU/RDqw6JCK3ZxSKDxG/HR1fGOT
g+KsSWfBn8qZhBSFTfBlgUzmKxirb3XRyEGyxr9y7Jl6davILc0MLkXn3dpLgmQRohp4tEl3H/3E
QViUZ3fkub1t7zoVet1KNGw9MVB7Ybfyx/vuzMVzJpK+ONIUUft9fafP9e2twsIlAFOc9AuI2f+2
IFPHGRGf8aFI+YeldO/kIhX9iRl31m1X4iQvDisyooZ7uOQeRkJzspigOcg3g8sDQHPpKUo8fC/I
wA/6MWZH+iP2qbU5QorTLEcQW7r4Jr89i5+PrWBoj982BWlg8QkB9qQVHyQTGs+Iz0Y3RVBUA2bj
HMgEUMAwbwZZ4b2Sozckt6fCIMTKOQglRLA5SmfLbC9QIhdBwbtmCa9RceLaGhqCFTQdqSBZHCdD
DB+VKV5Kmj21pSOhqHJIo1jwuk1BA+dltMspTxlf+xodyMlMPo0RfgBhaktOdQ2KS2wKK3+r7lsX
hpAnwrqtjm8lt9DIQ2LG3x2gC+4NokWG8vbN5b3HJxGsLm2/++GOZzH9KiG6K+NgKejdEZbJO+uU
/2dY7TGeHt1O9CGqG1NCR8aXqp3y9iuuNd+r+fMqL+iGregZb5iLa19HRi/K8d0plo/sJFtTVDZm
ZJnJWUmoqJ3IWzExDhhfBIUdjUH+KnsZ+22SiXvWsirYK+gXrqjcM7O7LfAbleTZVBMMHq3Xy3w0
M/5vkJSYO7lEA+hUCU2XgqRt30F0SGCsieqnY1ZS5MorEqzLmuoa6E5MhCpCp9qM/6j6keu/HEnn
gNpoIWaKllUUBUjRTVpYdBc1ckd9Fdo5AqRbygyV9T+rIa88yLSrIf2wekhO9ATcqbhNa9mNE4It
SSz5SWvpse1omOvKU87fqyhy5B0Wv9a9atuiJ4bMP8Q5Y/m3YtGJnVAFI2QzGAr6AE8lMKGBpmxR
IMQazyAxImP/7rrKdWiVmUBRV1gn0ldr3hmmOgBKaHOZJYovW5iEtgM0qyjK2+LS2c0ZbpLxQid7
e2b/JJOBRYbZkX4YEsNjCFjK+zhFbTn/ShzjpTO8lY591IGZ7J/23ZFwpTufg6M897bFCvSN36fd
kG+H+ITRbNoVd5SCoLG6ED6SkP+GSFK2PjVYhkGOcjUjoNBLGT1UUidnxzedNHRe2x6bAUeyoOHP
lf+pYtOvjvrHcRlO1Q+b8DeY3gSoG3H/QHM8tlKU8mQ6SpyErgyPy8uswLZ39r+RkC1saOi85Yjp
y8BSZEogTPSddYw84MUmvMXAjDLXnysrFFjuvSnIxMF2xzVV/OW23d8mpvfayc6JI5PKed0sQgX5
wdYfxVAdTCDR+qzRvNsMw5mYjxpp427c1pF8bCDcHB91HaSy9L6a80O7TihiRt1Twbw0mtlE8V+Z
/MyZHechuzoyueJxHSWx30A+xR1UCBMr1MAunxtKwhwj48SqtBiKPyRqYPTnhLz7KWeZ3C47vEPf
TPvBAy5D1qSRToTwWByRXFkTkBLPX4KQrUU2P2nvuVgjAZewKoOLcoW00NDkDGnH2pVtIBA0qd0B
v4uskdxBtTcbPtDXcXBCmBVv8xYw6/KvYX00aJY0lXTUbkEHRp/28N4o6LShFFTuKCGZb1S/EFQK
ZZeiV/7TSV0Iche1J4BU5gUZAd3YcoqM1gHdv0ElBpQMon1OE6vE1y/tRLrXcIZzpDnWtUvoHaxO
UqYgoeVA5oJ1+XZW2NGeb6CoBqJhbC+V99OndPd3mSy3QwoipNQR8qRjz1aZrqeEq25jeI5JH7Y/
FN2+W136Luss5WxFI+whChet8LThvBIJWMUzBRQsC8S0qDvByD80kWRDHej3eW6Ap6q7Ao5gO7xI
IiptcSde/iC9dOBUvjlh3/rcR2CVQBrYLPMCBE7q+Kf6YMiasD9l9RTm8hoRyn5WVeWcZMmFQu3L
qv2TuZOo8SjR7rQjvd+niu4WZGH8ZxTUFGVc+Pmy+ohM/BlSCbGElckfG3QbNYXGbB87Q3xRBiGR
eFiDfxVwc5vm+CO0QmpjOJyZ7sswpVpvyozPGjtMkrziiXAzB5tWhg4pPZfNFdytIec0QQT1KwGc
yLrKr4HfbSga5hryqN5k9Wyrn4JAoQxzszG/pMp6OSapP2XYKaTdt+vVEix2lxarW8scw/ZRbrDO
dhlxzER50UZQJ5HjMdQGQiqCvBVegRxfU4hIgsNSp0D5xcS3PZrRY2zbVxQmA+PXbnzYA/ePte9A
RPTpeE7wyQqvHyjWZVdoO25IBjbo6MO0Z5dOkw+v7q+uQn02ZCjoFYwTVJ4Nttknzo7u+cK1EkJC
Hxo5rJQ56r2PBQsdS8/tL2hKRkDgPPLN3yxx1KES9fcyrT9W+kn0/2GlJcIhFbFPnIIsqBjB2m+U
iqsxRmqLbpKqHaMRLvi13UkPJSOpn7AGpJYqTQOIDHHAOvG9CGoS2+X02pOuY/BzpD0AF/IFKlZ0
nHjl4vfYBGtABozes8W1gxQD0qpVT+OguU2BeFH9adDrXCC90IB35uIkGvSoP7qzBo27dyPgXZOt
51wkL0klx9uCnNseCnRgFRkW5Up3dWANtznZh/W1zenTrnjj1/7e0Iw9enGHc2VsLnrS3Iy+eSjr
A3UaYAMDvQmQuFt0zbdOamkypzxgBH2zVlcgA0o4bhl5lPq+Eriwxd2proYrTx0dBW/C/BaohSwH
7wGxyZ2ierW1kxg6GV3yrbiv6A7G8momyTWzIcUScREtLA+VJVJaHRXTJmyanDUZL+MppgO06K0/
lorKSSb/2YFMoHvXnNKTuhA84RhkvGiYlirlkln1v1Va79TV/BwJiIkxTpXyhyX0D6uWPybUlArx
E818n1cH6i19kNPU4npz3rYUKG7zs5mLchu9uRQeO6M3paSA87Wc9KH2rPVNT8WnnhuvvOfkpaiG
cVujrZdWpkrkrCqcnJDvWwbQpLS8CBIEuQiqDDfqCPiPQRaJEvvdu86JkoNowifFCPwdk3J6XXXr
roBrXINingiY+t6qxq+x9SnD1QQ3aVokUahBWaWPAmW6GRchOlOEhM5vk1hFawKrSJKTDlhjI2zu
8yQq9uFGiuPzMlnnEqZC2g9HzQyrmQ7EzsaqWPm2koeD4U45Os1hCqd4DmexhKY0h/nYh1rVwpIT
GhYP6bujbUe5QODYyxGNH1Gpm4QFjZmv89VMGbqq3NeI63MG9SMxnAAvwX2s53uhObdB7m5Wt1En
Vip5YNUm8KBhnKQhyGXcD9weFSHGZma6m965zoh9ucY7suArpHS2ShVeoB6Fbzp4s0r+s0zzmjkf
kI8FMw1B+DLChTqp3NhO2kKjLd8TuYPWKafarcuSx5AWFG80D0v+Txkwd60l7YyAjDG0GESgIvC8
AF7tXzmSNcSPOsVY8E4V7NSCdYeYjwcpXOW23TZzfZD7bGnVI7GbFwkNQn2hi/lMNfHVytYtq7lY
YWL5eBH2ttwla3nMrSDbLntASmiiS7fgrGktb0waNbjEBEpLe2qP6vAuow8UuTctIwWMi9dNpqcM
J51PStVbBAvwt7eKLuhJ1YJWIvAOq3WlEfGmoTl3O60N6+1qcoTkCv1aixQWdby3xFVYAjhU411i
0Oh7a4T6R139+VuR/5UplD36eShNPSG/O5bOZPvoaLKssoi6FUtGTJC7hZe8IsqQ85Vs6NlmrCfb
N3s1wrjZhn2XkYUlw5OHa+XfJ0d06Wi37C7yus/FCL7ki2aSHMe9p3UPCx6NOWSFy6LfGUX4HYlB
HDPyQykJboDNIJveMFzpw6j7FyqxT5bdTxVHb9wNESZXGhfT3oDncqUOfY6OSj0hjE/9t8Ev5YMg
4n4V1qdNQJj0BdH9QtjkpOmN88xoeelyRB4U15dMCyPlVfV6HodTM+Ka6DLs+q2fi8lvkAxWaDLH
7lnCTq+J5Rs/Yk7eqtjze7j26g2gAk5DnK3KOPMutdpnGZc/q4QSFJue+14jPlP6ImH1TyswMeoq
4soeWK0mCbgqSxAY5zUbLQg1fdX8RLP0O6vWm97RWW9Fai64loOhwd1Wlb5Spdil81y85o4sX7U6
pav8vvbGPaOcBdtSrqWn2Fb52cjFvVWgMPO9WnjIfjmq6ZpV44mMBOyt8HvztswLMXLYM8Ggh02m
RZY0lfF/QL36/0C9ztuSnXITWJXP3Smw02ZEGDgyoYI6vIhJvVE7bJ/DGr9MJmuI3akCt6DfgmAS
O7UQqVCRIcVetgBQGWH7JVP7E5+JjGDeLtfzUtE3l8Zu3X8UZv2q+GtTD4KrDO/V/FD6LdJMJvUK
ayZMTd5ghdjemI+gzX8mHJnsygL6hiNytHEt9yT/luTZgIZ06OZMXuzc9IVd+YlXVOSiMe+pqkGR
vP0G7JLhjxts/YTBvSdCOI5UEYeimz1beEpK7lmO6BZ+ZLDfoOYP+p+1hl/aUCc5/8qB7ssa0yRQ
8N98fU8bsi+7LZLMp2LgKMgP9tNCOVflqLDJUQRQQVxxLLpAwr4yh8B6oJtvTWz7cofGVDI9CZcP
3ydOYMs8dkznoMvF9DCPPRtzLTX7Ljlzga6pt4LCD+z9/EuCO9+iIxuIASoJNvqEtebU/eAhln/D
a0m/DeiijJ1s4Gv3PwDGSTr3OLsLEAHTk23/k2uXH3qB6HI2VKtNxdBGyLRpurr2vv8HWAiRTHEy
uDF9gHgpOMfoTrK33gd9HmhYH8XKvaMeDTpimpeoEWFsJJ8Row5kmQGh55R24K1z/iq0cmXqR0bU
pakHcfFntN/rn4o+YZEXJV69dvQUTnupVynU7YJNtbDjAG/Sp1yZYVFemw2NXtd6Sj9hmaQtRpPR
yKgefhlPRfgcI/Tq0Tz+1cl0sYVDJZR87hlv1CLK7PJsyctZ1pjhCvPcsGaTJRR/kpxDpJQjOwfu
Wsz283n8ysuHNOlBki9BMcDWSTZgONPcBnnMoVnT2Y4nUdkB/Bdem6zsQdsVnzCZTjOCrSYthpJH
fn+p/Jp72iGJv1ChU4u29LpGdkcE+Wrzq8wfzvB32ksM0B9ksD864Wk1TNiEJ71B1z3iFKWiAGXJ
yqM4Z88BmotUs5ayr84hDR93hHItIA+BijYEPzL6UUSucay9SSwlmiloaTNpusPYhfsDXmpiOxMo
vwYUDGYa8THRTWAfVNZvFY1k7Zc2+mQDq/hynWoRCAUUdOfovHwwPS2+m82j2eMXWCjlW4sFy0Zw
VWtIOrjH7I+O7iOlDZ2CF1/OIpMOQIe5WLKGg7E5QVU1YTczXXbPWVB8weDbFTb6q2ee5Kdsuukt
O2e7HZN6pUWrC2VbCmZfGPUrWayPeldxtrfSHO/6n9a0jw7UCnoZ0gYdQLKO+kMdzlbnoU906Jyh
i2Cc9KP2y4ahdpD37t83AWscXMPiYvfx1uaRs7/0JBTFmh/TPQ9HbbJLCuVomMutsNf7hj96fhUa
5lnl7wb83iphx8jXMPJZA9FBFjWYcnbRF5UJjNCn4uFg4rKPE9IhqY928qmj7j4fOTn448gyVi3m
l3+RbM2vTCpdCcbbSFuzE18BgSK87AdEcMo3bME6JzuWvI+eWOVyF0JIfBk4PpAy5tVwMR4Ffcxd
IQU2v93k2TItmwsNDY0RmvmrqMBqWyPshmAmRZQdDM5tueLXvkMJsQXJLbgtFupTD5OurLfCKLzB
aD1pHT1NXT30WnVzNvU/tWV/4Gzi+1MaYjWQOWDhtDCexdVvwzYiEK01U8LJoJW5xUfyP+xmJS+F
kyXT3luQCgV/GI6l8h3iJAbIw+Xams6Fd2Vdcn8OuyM84CFDPMC8pAIM0x4o7LNeOH4NTEsW0po7
fq5aRBk0vOKKjSBIQ3NxT91aR46IndCgz1SVHLdHldU34YbqZ/e0xrwwM6+YfVSAo7/r9b8ZhDDN
H+n22S7VEQm5i3jxQ53GZz10Ly5nMFnlvVq7j7Gr7gtGuLn7sAgVTE0CT7gxYgB9p2aRwJuf4i9G
HzbI7irTzoL6V8ofZSF2jVkoACITYs9Gv8FDpKNymVWyLHIlrBudSKCZSyzrSirCry02Ol3ihKxu
+S52RqqNpQaWhwxZQXkVnXNV4ZZIAHrMncN6736AYUGgdnZPjMLNSvAzTD9VGbYKcHSAWyp13a9k
gofgQ2uW2aX3gJI66Y9KoGRtEXpqEoYj/WMKW3yVv8cyXPErfNNwQQvUbvkIHAUPX+ttMDDzb0j3
6WNsa9/CvVhbz7yuQ+k3b7CKFydBbrAlpHTKqJGkB14Mxk5yeDvlQ65wsPMYxPUz7hZ0yxqGp+EG
BQfmOdbviRF/eG2VuHPWBpsmBzpPdVWVIc0KhGzFNfAfS7JNKIM1eQ4PZzIAhiM92FRPYRuV6aEt
2EY5ZKfPJR4IR1gb6GgdTxqxKtqPRiHecsxZCDYEcImv6ZwuqD1J6k3Xc90h88HmJwvtJsHlFCn9
WyB0s5Sdtby8OLhkBvWvvRU32JJjvIqv1e4ebJTvsUJ8+VaAb5gyHSlnrfojBtVDKOgPo+EvTh/g
bPsTi/qpWYgzkKqn5hJ0lRFoCrHoowi6c9xwPG71Kdb+OTWg6Lx4rbHSFQyJNw1eF2PkkGgnTRPP
kgxO0dtUETc4/Wd2pOT1UqAvtq9Ndrgv+PmoeD35E7QLbTUBAXruKXF1qOf/thq9YjK6RvWFH51g
TIQiK7hMEtnpFFa4nXLAYS2/LBMYfVlHZa2dR9u52GRXgs/HLRmjSPTH5kuA2S5IrNX5q1Ibtx6s
d6H3D3CDS5YfNaFdkJE0XFtbwdd6lKfpuOBxc2w2w4TqaTVxOS7fS8QUci8jehhd+B13xsZKaY4E
kL/xmu7j1cjF2rf2qcyfRUYbq07QUI+Psh78BJNRzZZQ41hUyoO0FLveYbwmU+JlZhYOkgjmGWEA
MK+EuGner/JM85bdGEsKTkoClo1+MzZOFUCvUbSuA43XoM1s8Og7vG1Ao5tKfqA4g0BdVDW5jXzc
hxLqekCpbXGm8Uh8JK3xRO6oz8j0ZTdFS7+U/9qYRAh4a4HotuNwU0dyzN5yo4wmmOqx2rVxT8HZ
LyfvNqryCZtTry/BuCXhpg+hvWlh5zghKbiIjWVU+2Zsn0aH/ZXYrtxuPhvtXwxigpNEX6OtM6Kx
N0AG1MicUWesVJCwM1lmFhUSUX4seMSSagSzLX041O2hSz8TZmIVx2LZfEuUjvLTK/Ic1iapOOBc
XA/J1AXG4gS1MYdJkkbOcC4x7fSsrFBv3KMzODFtFGTjSvp9k4h2HdErSSi+cu2+NON9MqxbrDU3
ZxFXhzgu6k9PBQmqLDeVQye1QUyiQeFhLfnLaanGO7zavVWd27J1N1m+ApHp32wGFGzXVhmpNnNg
czs1JbUO1RLpfMXSGMVrHWVDAkVMgJ85XOsKXi+5SpLjLyI/pxWcz1qGTd4EiP57ApZX87e5TJ5U
/DGFO4jxNFU4AR3k9CbpHy9brbEs4VLOGGgUJnju1+1oFN862QG60QOjEUyWjoDYsxc3kydUkkUz
+PCq9R79y5yQg27OeQV4yBzbHRfnXNBqETdH6ajnHZ+e9kr/KkQD179l5bQqPIWocLRgKsyHYmj3
0RK3Lqmuu6QIsEqkHh4SzGTILChfk9ElciaSFqu2D61ob+twR8VxKKl3QAYMkxTJ5JcOWJBxBqaD
DhFKGBN4PvnRbOGEKBic7rI8BEJYPppSP2lCHfoSoGsXelNHx+q2VxYONcMXsxE5gMayPk86KLC8
5O400kRvUh0vwL0Y5r+pBM6k02n9zkFAq2rxZWH4HZW/UJ8I3FAE6g4or/xj7MksNn84s+lNWL0Q
clwsnt32N60FQB/5D9vh6238VDnaTwpoI3yNNwJeMjFROi0JQKm5D3V0txCv0CodwvSOqXfch1Pi
DEyBzZHhVLpsPSHjtCTFm9/jNRv/FaAWNFZ/zuCswFxEd/AQF78qq/CqnhGfeK25JQGh1R6aZaPr
rn2R54+q3u6qVNwQ+y7OVRnp0ZJehqW/MVMJ43MDf5zQfzIvjnISWDOY/nsdXwuNWHUutnF+lTgl
YdhOSf7iinf1uogqpaMVIhiL7YvOCQ2T+tz55nbdzPmteNp9/VUaWaSSCCwVLRML/JZ4byuACst8
X7v6YWzTDYeqnB03oupnneECiV5vrxepyW7dWt035UfeAuonGCDcLJWfKCrYkbVjI78va7jCGaho
6bKz5Nyd5rtUnmot3YySKt7Hm7yah7wIY+SapAfBD6Hx3dYow2Skwz+IaNf5Lg1Ri/ub9yxmCasP
mQ6jfZsL+8obThzBAF3yD/TP5fo61ZEFche75nOwuf2UxRfEbJBtoc/dYck/hu8MXqdiHo+Jj1jw
oe0mpdirVAQvgFGEh6zfMLbnCqm0vosA3f409N0RRrYoVPctGRzXaQ+lo0TjXJ2bbj23PG6ra5ME
2H5q4TwDdeRwSVxVpGfR9CET5GAerPSm4jAf1K8cGsE2Ge3GcPipzsXhLiAmRdBbSii94AYJ/sAA
vWVf8NInC1nOaoEhUNmomOHWu/NKFmcx3QSPNmAwoF5etfdR+lprO3A0J1h0h2mZaql7NW1kF4kg
BimadZycXB1vTeCgMHpvbOXMLWOa1ad2YH/gZQOmP9Oi3erOrS7ym3KSWuUu5h+gsMHokGkrVYj1
k6iXsfukiGrM30W33RBbxdW7Wi4faoQrmdQtVHhvZ/lm2MRpLBAvJXGi9e3trdGdsI3vQ8cQgozP
jPtnszFjdg+xdFy9gn3DCNSK773ePagLgyOuZqyAiNbT9RY70rFOcr8mZkaWFo9PxpMJ61m4gJNX
K/ATz3jGJZPAweqiYdJBfDchT6afQx9sz0A93Zb0h+WFZ6DFN3Thjiii0vW9ZbeaxXeKrHslo4iE
EmY8LOJjDtOvugLFsdMx4ubyWwWd6B06nIdbSSmELHlazy8jgLggox8YdERLB7+fD/Zxj5hSoV0E
htkBMmkBHVwOjrAjS1TnTJrOaS6fbVLgEe6txtXejGuZy1dLH67ImQkvTvNbaZRPuUw/xDA/ZofW
yRTpQ/9XR6wXF/mFN2exTnzGmBY24qF4QgvyLMO2zL0ct09M45u9EJ/czb6WgkaOVLFIngy0ItEj
bygKVCoMY33dZOuEQ9CyCp5QypPMg+0YXl1bns12hb5NpKGQpCCT7ECbrGDjN1zEEAjw4MublRWB
hlYywcuZNnehpTd5QOfGbhTLMqsqO01JagLxXPNvByOu1OOnyDBT4XGYNpC0SVkh6mkaymRfW6Fw
ksfUAP7s/D3I5bgSGQwlakBQQa1xMRJ1NtmuWIQrWjybEj29xUwrS1mTx3UYszpCCXB26u5qt+9W
F0c5Fm2LuVdh7nUKql8I0Nsc2HTsJ0JgsUQuChVnn1fZiIZZDa2WR9pgBaHMS81c5MzjgoRyc7P3
LJ/enQZlRxNbJ9kYX0b/TAUw9TxEaUrYlODKO0jbFqhZjBWecC+i0AeJRCAiysw6PmoTmraMALkq
czN5JP2Eb0NLvJnaXSwKgwqLrVhBr9RhNqzhWKB4i38iCuty+9TiQl7Jw9Nov53Mk9ieeNadgk9m
7I7zZp8xQV+6T/J5B+RsAmftVJ+qXdgJxGo44aCll8xWL8ucX1MsGNLWBSDPTuuQ6qpuN7X4Aq89
5tJFVkZvGwfc3i2EXu0RXuEZzexu8EqzlqKzYVBBNTHHWBL3GBpgPGX3lvC8WTRBtiKQwDXK+NLx
kYOv57Z5Lwiqn6wFJMB49JP0UEfnAQj9cIr+YZj0n8JHystrlBd3XKnmcJJQ0kg+guchi2EieyEu
deTRnxufUIb+YdSo8TQHIP2Q1KbDuAHbZ7yfduNXePDIWKCBosfksuAn6UEoJHqmB+lITJCbMGE4
5A4N8A5ZVnltRwgrN3fT/umn/YmBSNG52Jp/qVQijDo5MzldK5VXreGZTA4D/PUI58ns4MnIgDw7
V2+tzq4q1/cqQ/qsBoMkA+eJo+wg8iDVpClPGpOhTonPiHXGbnr3NnjL+pfeg6FwjaxzO5thIyMb
qfuN7dLNUXObG+BulpPSdtIT8LmV7PpcJaQ2d9VMC8xcDiq+zGLhIhiC+DjLMA4jfo9RI1y1TlPg
xi+LDKFeTrGMK4SJDhgZCYVEGbWAAdvZAq6KkWUj3oFAM3Qu/5xXppkE2+Rn5ajrMdb8FoFcbCOR
lqUzMM9VpMatq5OH6JZAR9Q6a6iUul4mt+qY5HCCjH0mzwcUQgaFoCkYl5blh9pgNzKs0FbIpqQE
oXgoNaR5PJ+NFqEmKy7YalK0JFMIlgwRphqxeKkWdQ75grlyVpZPEsw8o6UJZ+kv6AAleg4w9FR5
c63M5ArxwMZ4dVQq31kJl5W2A4Zy9LZId7IejxFANgLDXQxnICFPbUY6bmxyB7Cfy1ehJPz9P3/F
gHcz9okUqvqEqJTZkxwEBBALCYFSCZcEaqKOvW/Niqvya9Cqy2T6NgrpwbXwr+tYoXhkwIeAyxw6
SUnsUB7lipxnz8Bu7sguJvGVtM+tHC5IyDLS5gt3ZQ5WtpVfGoyTGQ2YywHDRXvRxt9rdrZm44TE
liBbdBGuikTZY3J+q8jdbDe/Ad6QdPt/Ii1I0Mlszrms+8Ts6U9CtSb6rDoTUfDG4modBqKw9shE
aXspUnFFf+MZsv42c33wvySBytrWWlQGj4qrqIFpLyHK/yiTkAlSPQIVkX72OKBjvyKzQVsQfPLi
df0YLKHDZahB8JLZJWEmX4YzGmw7OeriYx7OJsYvcwgH3sqcTvGN8hFMZyPyhoQXFkxJrknAW6/6
/9F0XruNY9sW/SICzOFVokRSVJYthxfCocycM7/+DjbuAU6hG92nXWWL3HuFOcdkRCoRKNDSr0lI
Rl8Rf9JVFu5b8qxY+/UluLZ5p9INyz2JAongHnms4RLulSm4d9iIelbdHY6j7UwAk4Wqt4z69U8m
LeZjzppXpl2bYv5UnAWNKB8JRPEWdwiSF6F0FUe/KOmjYrna8QfAbtO032/ZpNrFhsMw4XPqkRCJ
e1iqEPlY/MeC21sXYZrdmGAu/b2xHqOKL69s7RI3Yi//yxEviRrTcL6gFlnUogk7F7gm0WDP9UlF
AMCmPKl/5ncJs1L0hb3DXebdKj8o6AC2DRyEFCSiRIouv4l1ggCXZvK+bbyMhmBhat8Nvh4cGsbm
bVbuA6pWK98lRfg21i8UYOJS+5CFeCBXUQF+QkkJb8Zyyg3EQvviT88WVkjbUb2ncGdkttfpUXhV
UN1IAnyPhW1pRtZkykdJP0mOCsfufNEvVuKGEZUh5rJLR8FXtzSV78wBomXXjHZM1GTF5zGqRCLy
8kgtiTea4AdIDSzYKxGjCCX/A5tsopUyFk9VscjjRuqIaEL+spC8tLTf8YRNhP0aX601XH2I7LEn
vASp5nxT+IHOkDWQO03z57TVnIa9txDsUq+GBIdDqUUNIpBqBc6Af6JjNu5mxloELGstDiLU9RER
L4UTyraZwPdLPrt5I5bVIxm7p1UwH8HePHQsU1PMGosdsZ2RXjSW8kNwzYXULuXjgCJo4TU0I+mk
mOVZp8DOOpsf08RfIvrXkKmSvMmN77zj9rrzNyZHARd5r4D2ug2S8JqUEvQNhp7pJ/brR7VcIiZF
WfrIePlNHmYOvP2qT6LQzdAW9QpROxrFL0PYIXnTa+s1VH+1POTbRWmHmbNBvdIKjGhr8zBJZOkS
aMSngn60G5WjJlHJTAccy+CItuLPIonwxNBySG8J4cAih+UZGNSV/Y+k+GbCg8HuJbWc7Lxj4F4K
XqfGviUfppksG7K/QpVxnZcEpRcWl9CiKT9mmPmE4kdDuh0bTC4vSnNM5267zm4UlNbvfZWc8Muc
xfYgiLcMK4YpHIE44mfBJN0RL42isH4v+BEICb5V/nzsM0yZG029l+/RX8PCquXUHf6/dY8hDBZ/
b5nQ25q6z/kg/hZjuiDrI6iMEeCPeUllFp0hesO53nY56vOJTp8fm1m9NPq7yDNTMFpQu8CZKFwp
GVyTXxEldT0GTqHDO/VGNFU6WOoBDo9+n3ja5uY1rsgii7f6vlL6bQiTyKC3/lJZksVgMXDXjPkl
YFWMaQA2q5Y8cnwDtYmWrXiKgLSThJkyfgYW0oJ4aHWER0zQMuQEonQW+KEYfFf6wwJS+Rl6yq2B
cZuid0t4AqTCxBd5aNvd+jCO1sKIycSaR7e0DxVo2CKOKvbpbGq5GJKF3BzDDsKvmSFhIcd+rTw1
ek+mGuEATmiL1BE8NEeUypNA0Z9V/Qtzp0wejwm5q8KSviJGVEZCHRg1G3n1qqfSSzvJD5OZUCed
GshKIlno6XCwuFxIXGa2gZyXDa1GixCi4amNPxXsbubOuKpE0drsuhxneYyWbSRJVdRssZ78WP8H
iGpbduhYkPRUy07sEjtsoouFfYi5EXTghU1+DLCrvNZBfeuJVQjkk8X3C1KyPa5iuQzZlsQvTfc1
1NsCpM3QUXjoQptnVyr+LLRLDP8HQhe7Yw9DVOvuiTlQHE+nnLht9FD4Ry69Mp3kiIE0fZCAcGaG
20QlOyKnQ8MEe5EVMhXoDrRsJ9buFND6rOrgHaJEd1ZI2Co+NIgyIRRWonXf5Pyjwi4SYhfRkICK
xUcRkoqyL0SL8iA/SJxbBrszqEeOWBdOaVCEJqysDMT5v9UqjrGmXQavgyKD+dC+S94s/aMyVGpR
HOcuPrFfcxj2MUv6Gv5Mko4rWBT7C2L2Nv6sewArZWznnF88PPuUhwkIDZ6WT4VbkJvWYFoHUH5c
vOVHuxjaZOs3O2y/G+vS4W/ajNzRlQjpeOwcY2CTEm0LwzrEw5fqiD2Z5PJfiSpVLPykOwDEVsSC
3Jrlp2Mfgv7QnvYG97hUgaPnKJ6iu8a5mDG6HeUXnjO2w0xQkTjlwFFSYLkK0dxEJ4qnNa2T1EIp
oWL/Qgu0GUxvPTa8vMOlxnY6ulptcjWH6Noo6K7u+VmMBi9ReKn6d33CJGZZ7gKm7iQviaeO3bGz
FL9pI18O00OsAZcSISL2bpUGDkMHsVtZpZeyVq95CeE5x7No15+5JWL4hEUYvGR7w2gcNZ8dQ1Tx
9xmoeCzaYuZ+Gngtsbfz+tVL0m1StXvccx0jwrY7CbNx6uf0DPzojME1S7d9S1bFJ9RyzOBzkBwG
2kxDe8IAs9egubY6T/p8lAPrWJo6Q+vRTXQ+uEm9saeOhocWsx9gvBiuTd/sSaLkDbPKX8lrsabi
UElEAObwxby6DFgZy3S4L0P4FSNNjRl28rkrl77RnZbqK6HDkP9RSpfBmxjwA80xI/4DOmYup0ln
hlYWzrtxCWeC5VRqZZI/o2qr45Ai7DL+CiD7rQ81KxFyrZCI6Zy2+k2Vbgj0WMIB9CQv67/kTegf
7HCKMbJ5V14hXD/jQH6q9fzUtN9CIfUxFq4EywrzxqS8jnaNdE30e9EVb5WCx7AzXvNeeZnn4lGI
b2JEmkSAvDDD976LJM0zE+EQRxX1FMqjajgZuYQiWrpM5Xwts/JWb9MhvWolY1Tr2Lef+BkPaiRe
YaAGSuyhLXCjPUcYS7SrATBk1jOfVaFk6f6SIjRC5c/iq1W8phb3svFRVcUGyiO0qlUGjFBpGQ/M
ineFbtg1MW0hhdEmsRavr9bJYO1mrEJ7IGBPcq+C8aciTi5nWka5jRQkw3cgsZ1sWKSZBUInkjqB
9OKOHSFWIkSzBPPcm+01EB2oT/0bNK7wu5AnFxijH7EMjmtQWSuoj4IYjpwJUqiT7Aod0bwD4sYa
w5mUBTs0ziiFsXG50SjUcz62UqMiYEtrG23tkUwZN8SJAnFp9iigMlziWXKVNXiL+zT7416n4vps
fhCiQOWrd2Vx5q8NJvYBi14OVGP7rN5BH+bsvAgI5V+GYNnjmbS1eiehN6x3DWgShiPvChAloImw
zui1amJxNznkc6CNEx1XchTgJwr9PsA5oJ/gI0YeBM/1vxkPuqxeh/0I20v+zf/ehzlxR5K1JaQb
78iaB1+81TRbXbh7mkOI6cu3qATTdXsOfnMa8KFC8s8/VLqkmbFMBuY7Ki4S/4LvWze2oRwCE+Ef
8rpAI8vj4qGHyovqFEdzhpDslHQxQMCq/iBnyVEL8GK2M8HsXbb1IbVNw1tAQ4VyVCRACj03Okym
6BaU4W3VAeV+FHVNa0hjuYXm0shOjNmRTQ+KUYxRsG60qNyjlOx1hsxVdIfUPtozYmKWFbZfGuMu
8sTbECz3gTXy9D7lzcGYEX4iILSnvrygHTVxla/xrIH2rt/irwRe4knUGRia3vSu0CLIWIfxDYsn
5G+tSBQRBXQvOXvo3vdRCe6kG6DFzS8YcO1xhicKMzM9qFzKkXDgNtCL9GlkOCpZoiP11GP0HxTe
gkJv5MFrcSx+DSabam7Tqgm3HKZEOeDboGyOGN8VKhLZg1zOr5ZcXlbKNM4qUlKXwufiG8ezquon
MYH2k2dYajaqpDDJq/cKGkdUXim9jz9wYUixcZHDbbvgVCBtr43cIvtqB9D6JeHsGWJOk2ghxfDG
gVIxtQOphWNRIR78Vw2RtxI1In3w0lTho9a9bCJFlzhB0hC0sTiIyTMYLO5jWBIrIncfSHvhHsUy
BM7JBa3p6mIEtJzdOXoTA15Miy5xjtnu/Ib4rXsMLTji69jvQB1HbxNLkv4DJUEHyzV1WSw122Qt
HsG/VCs4f7pDBEqhXzHdteAHap8KiHRUdNJzBMzNKEGgBniTQYUUvzyzuCpifDkU6Sh2F2M7gTBc
MzggAjCwBPmMcXfmYweRNO1Z66jztSFPYduz19h3h6UmPvJd7F2138XxOfoOOFBXta3EZsn4wjMD
h0UwTuKF3zUpc5ADyyk+buTaruvaFpicj0DMe2RUJQAYelcWo9iH1IoRW+8oqBMJ41kBXXjIDgN4
tw4PD6K0mIE6g0oMvyUDEcQ/QtBdnKbZCMAMK7rxInljs8OfONPE68JrQJ9AgjDiaabJCtNf81DM
UKdjCZ5Fhe7wwV542wW1p4+dm/e4ecfUMzDxMhghAWpUnGZB8NhzBwei22J1SI+1IR8LszqVBVlL
AaGCmGnq4ClZLzmSo1ZtzpGNTeSutMT5zGl1MAvk8iqm2mo+lE55SuaBcDFU40/yPc6y8I8Jcdpp
99IIXmaopKJ8TgftVBLRjMRBZoeKaIWf5PI9iiITTZKheFUyKnstdgy4fyRUSUQXI+ofvLkNr2rW
XUxR2DV05NaKUAAoN0HmuK77mCo6REvr6SW54ZhFsYpj+WIqaEbXH2TtXOkjGQ/LHSBJ6QA1yVGW
UlCgvmkBWDzMCjBagrvJemuscOvk2JK5Q1a7L0lHHWI04Pm7Nry3THIy+JFtvF9XgJHm4InWHwRI
EFemXhKB9IofyRnW3nbDFgUyPD6Vnc6AgwlLMdoRtMd5X4tcruiT68RbjJ4iZfPPkFQX+gwbhBf4
HB1EcYvHNkdxkdfvwj9Y76peujHXGUeqgmMTlPtOQYEh4dgCvt8yxzrJEAfoIHs6SFSKI+0ALfox
IK4GMi6PFxMBP6HmKi3N7nHBj+NBlKHkMlJ2FyU4MdY+aoSMowgJRVbIoJKsY54zXDNQGk2hO82/
otGclVA6i5N+LiT1bKryWR8AtW7Mcu8FKiVehvZ0I0AZScUbgy1/GJ+D3/SsEcASCcxw63Rw9Sp1
WTQ4Udo7JvipYQD4c5X5mEwo/xBsKl8BMIGJQEM1o8Gmgj50Jt4Q92Ynjk6DBJiF5EqpMekXxF+Q
4OwqMGQCHQt+B4QDKjRsCBM4JvnPSzhwUN44UsjWhs1Di6vssLIAExe6V2UUKGz7c4YdkJdSZWf+
P6UodwVxbume6GEZ4AJjGDS74nYMRD/OvyywzhHO8XF0hnnydOGmMnUuY5kFLn3ETqeBkZnZT3Qv
KjOOafEYEvYNpq2YlUHptyuf0JY687VcDUsHoYf9bpjMVbldRI/XaIbIMuEqn5lqCyqn0a76bvsP
IvXA4vfpt/hfNuuAWxcf78ciW1dBBD0yASmr6SI0xHSTkSBU4aoGpQe02OAZgkubAZqoT2KNiYpz
zBvr5BQRZjQG90E6rGaw1aAYqqSKYEbQWV1J1X0o0ZCVqb8iaCsiyxGbJPoG7pWGsYfhWwrmkHcC
TR6m5DRwgYGsYTVHGFG70Lo3RJtksaeCJ4+Do6n8xIsMVL+B0/sn89iyptzPPwhRdXRGuoHq9F/G
kLiQBb/HAQh65JqNdv9jds1RgEXIDGBGlIbPyoCoFgQnvW5Onbsu9OpHTyhKbmSHrrS9in1BLwPW
dKq+gvMX+BCbBABDyLpgnhgrbyDhj0j2U1cou8VgJ0/1RnQLSw0QPiihmO++tfxEyhjd4Q2pMQDh
yQJukrwO9HbM2FJPw08INgndvWzRceBB2/b8cH+mwbr0aXMVbuWxY3nK/jtAshfRtFtM0ignEB5s
xcYO6+Jazv3ZkA9D3MNHNG4jymijr66aKhzG7FiW4TnK3Q1q+J2qCTZWpzZwEwu/R3Ynhk21w5NO
hk2GcoZZP/8v9MmArHhmi0D/7wQUvni/QuCjBRAWfZDshusH7zecEWmOTq0c3wbk2rPlZcBLpE44
oEXxK7jqxrfVwB7h3NMtpkUogcv5IKHrkRNSuYSzZvV3Ju03Wdqb0J2C8pVsYlVSL6Qe5/18EoP5
PMfWqSe2K87P4Um9JtDoFhIh2pxTOkOqbreodDhSlGZ4Ibu1JxDkTt/eJGhrhoHpJmfMGHPO5Kcw
BA5TA80XK39Uy0OfsRZ+mvIPCuhCfGUJkii5N9Uh2eDlTzddyne4tESTBC6oc3U+tJnoDwBAA6s7
jft/HUMcnD3MN0Z06DPnh7ny68DSBe6wVWJ8nFpHPmd3yEATZDznS3NH9ysOj/yosByve1baDJDV
GJWWdskZcJUnHZMs0u7jwJ0QQieKwNAJw0mX61PZDIDbJhsTeJbd2rG4BlF2qfmIzVQ+qk1vFyKu
AjhoTeBgWk2ZeMrUE5VGW9dGVyR016TYKYd1/z6pynmXnZHc4mPNRjyfGRcvCiD0kbNQvGC0uFtN
dzNT9TL0y1aSGXDZRijss5qiF613ZCcFyoLVQLUwN2QsU6L7URYuTSpYET+gdkhnwiR2qIMjLdgv
DRZJ9BfsQNhi04405T7Xk31s6bsEB/9oNUwOEOWRsiObdhwizloaYm1iu95XIvEijbL274e+JcHU
gBVZV8c6IOhtEE9mh/Jux1hwqYhgcOPGoN8oKDbpnrZj17GC0Vz5uydPdTJv5qTcWQM/rEF5rGNN
ZSC2YPD4DFU0aErdeIGQewUDhgqTtQURLKFyrd9Gv17Ucz12Z6Bs8D+FtrqMPGMKVnnkkf0HEALt
QxM0W2Y6Uq2zRxoEKs0cGNn8yieOtTTYq4yX60xzZpSB+Fy+dmNeHmvCkKL3eurep3B8T5bovdqc
+6MaU0YG6UWiGRAdUf8Nzd2k8EPvSI8R0IvBdJR8TrQ8Tp56N70g3DDBzvXY+psJwD0xZ+V+ZgtR
UKxPsYfCYZMAr6kav+5frLDh6J6Qqm5raqgKYDSrjbQgF0A7tYV0WIbnlIX+oPBJcBAUvZdVTA4y
FnSHPvGht2wH3loSdu5YJwK7Flezy2a2gBIwWTQwBIaHNGZxVAqoTC4VU97+r80UR5BHGptNY/Ee
Yw8cdhZSbIFQJWU6LgEZUl9B8Fdolb8Mo2sBYL4C1mORNIDN03zl3svJzcyqC3M+qPglsr7kP5kr
WaWtE0rCtmXA3tJBg9cuauQhUGfyXnND5CkJGyADdYMdmZnbLq1bavbQQmBo5kP9qtfxR2mGZ60/
iK3qqpVvFCAPEUBs+qd1oXc456F4Ljyr1DyrppZgtg6QFRVSHw+ehgpJ4uaSxHOcTjtB7hFEECKi
yU6pl04/UrDF3T7rBUQovNMMhhHwljsNhYSKQsLQQHr07FelDI1o7xiySu2oo83F8oJ+B3lLrUNI
ENCmM0kgnECU8YuNnFtQkic3ID5XQZeOyAM9DAu0wVsQEtWz6KhN7ZBnqq1Ct3lDZ+21ReORqsRX
sZcyZIc3OSZlNcE+e7ElJR7JnrAgbyVOCv33cFBOC4lGAcAOyPR0FVR5hJFpRNhvsSPsqBxGunOo
OgkNDDghRpXjfoUXFi1rxuISPU2vC6PXOcge1pYg94+wLH0zZBsGJjJEFNSdzIHzjGQ44jczSvWy
RQbHhEN1crB0dY4erH63LIV1xOK1MI70VcMDqyBYAcZYgqaFPB8IG8xAoz/hnwkUECXBdZP9tStw
Wvpr1mU0A10Ogw1PfmSVXjLmhx5BEQAaC9Dif8XYjMXDJEdTlWW2N7+MugkpomShk0qOaU/YddFe
NBFTZ1Fc9Z923ebEyOBQH8YZUbBY0vLICcccMPKa54R72MA0XatbjP6Bc4mumdwgikrA8gc+CrLt
0gHFR3E+i5fMVA6oKHl3JA+lhTw5gcG+LhU5NGOIj+E2kx6LRfRjoiCYyB1UuG9Dnd96TbsjTSvF
q1S8mwpZ7uTC6fk9G5V7HcWPKE0fSpw+xAKHBoDs+G5MPzH4vSo7SUF3lePuMifw+aEAucQgTUzx
V/lhl54kvFYK1bImX2rrnlWq039c+/Gw3BdiTygjAWuzj9B2gAtil56pitAAtvjvRr+JPSLZAkpq
A8YBWW0tnXgaHDpAEzGqGV7Ja2OeEQpByyU3r6fvCvFnUQ3ThEQ4bJmmDMz2b8R4pEb1DtTwbRKq
Z6DXds5MtnONMT41Y4jPHigU7xB+JmAyDvC7lLONc4/RpWOVPJUkA9SQ4zIfvNMa00mjPvDQiFWN
t5J6l+vvHG8dpDHkkCAW8AlPstaZKMYwoK3jfkVcekkOOrGAdDPtuZL3FvNGmHsWhZKaY4iAps/o
qrY3q14deQJiKRXs/UMpfyo0Oz9Fq5xLZgtXOnjdGv3xJ/PNdAYEtEsXFnsPRua7aWj2fAGSlALg
xYIC9K4Gxk/haOUnNfmMe6byALXbwtdr0c9mE8tBAsO6PCpBAEwdlGeNB0lIj83XjuK7p6L6qVEb
tO9kFIsHM/uQScfrma8lfzzpaM2Hu0JYWXIyHyzDgZLXIM3fjb50rGV2TNlAbZdxYDTuXODty1R3
njUXYDdXFOVu4jUBZDZN3qzIEYtliHCaqbDiQXyqPyAjTKBC64GARKJBy2ABtLDAUwjInduhx8Yo
uaAqWf2WELQrpFmNqe1rrXuAOh2g4st3RnH7/4EYEEs5hVKiaS5z4coMhq1oAVxJPo99f8pZfskc
9TGEmAkAvTF+roAwPf6cMKlkAYieWn0g/TLzm74R0WH0hPioSOQ5VqwvVle7ZTL9YSe2uVsnuER5
uae8c2ejQenQuAbC5inLXMFhIZ0NNw0kSQ2+TggeZr5g1bYuLMGW5IrF/iwY+ikVmuMXvQJ4IWLv
6ploGBpnmsL8NGaGLetIIU8F0g30tifUtqfeXPuXjWKhfgDCYYQvrcjXxvudg2E5hMfoTcJRQmee
JwUPdYCgkwDgN/lFGhRvEdRD9sdziLgECuG8re03sA2IICq8iZw2vfRqRSwDhxbMtPaI6Z/lTfVt
nJNBv2j3ThbP/2uDpJIFW+cuql8SP5Dqw2U4TNgcFgsFHfhvazluiGC/QdVmSHfIatQr02ckiR4Y
6QNqDYkEi57qdOD5qbraVVhlVboITHYrhiIWUdkdSZsRaX2zlzoRHoIwPGKDUjSzrsW9K6xrl8mX
pKnOh3OvaDZnc8eSahK8elj1+e2G3Ev0harsZYvqIthGLZmFbkdSIamW8NoK6FTDQwK5g4ffAl77
QjMTy6ssJXajp0aLXv2Y+cdIIyIZt0pnh0PCJtVsToCcuRD5TomCiuJmrajke/am3CeY0TPL3Qp4
qI6ngC6WHTs+aVNc9nx59k70AWygb7WYeioBUExfKoRtLLt+WtYMdQMcjVZT/jMIlEwxkg10yKHu
jyBQ4agLESNDZMtyigW1KKBChiyvZDz40FgItVLznbGPJIROwvxfJpkoA/2ZWUjBMETjB/WTAQQQ
A/IT/KYJge6Zl7wQr2He3uLdhPAacY3XpueFbixC/YpGHFxcE/aH2lD9uo5OuYpSSp1Axu20b60K
wZ+Gt6Wcb7XTmjJSfvMstfziDBek8SAPJ4k6udPNfUgtmJpQY1lcE98xXyRFJCNxxrGgbOeeChGw
fVhUnspqeQpSL0pjpP9YhwntylcPf1m5rYXsIFZRdHcOKKeNTkmNHoPuodlXOVrk32nFAttVINl1
Q64IUSzJ1KGQxZyTxSggJBCdjMZQ6E7qqzlTnbS4NdPOMdlStg0FKVvKji2lEthmOLuzKroxv6pm
cSeXgA3agbAkGJFoCUX+yk0ZLkd6qECUhGkPp5toAIJ6UQoCKDEj3Q2LY86+rCEFc+VkAxlup3NA
NRoe1fAVvwIGOYChJjqR43JeVYgMjnUiGYhG6/GlpKt3Fb0LXtOJpyE5Iro78hOE5N6Vls8dHSaO
ApfbKkh4BlwqjpUb7KWz3M47wi26fpUSp4SyHCSiHBLyG2btW0FQB6tTvMlmfga6tNxazdyVEKSs
z2qHNcXpmGAYIKwjTrnSdPWLsR14nINghTyjbGR6w4hZ+5R5a4CFpQz0k/G3twCA/5IgTakpd7h5
9ALPrbHP0aTxAe+RJ3J9OT1+M+GLfNqhBqeJHedHuhuIMVsGc/FW2/UcS8qmbJQD5EoFvVR5WwP8
DJlxOMBGRpuhuzqO0w2SeWXID2aU+qNMhh8wjvw4o+CJFCfeStO9IDFQVlLfmAW/XdeQ83AMoqv8
K15Vb2AMgJaWYDhMO95IsnN3EDlFQKwDrcR+mAmtK1/whgIEKLcayLpEVZi+JG7EwpX7SgOnpF+6
P5SQKEoWQXhB8nOTGy8W0SDrfl7kfAGm2e6b5LQt1/QfAMpFnS7qGkkwdF/lGsctuePIUjV67Wbd
C0sUwIC+cvR9CuhQcW3lAdCELwON9qin5JoWzpS6w8jpgfxBbkngQbIMHINVzpZBSzs/MVa/GkBN
rU58hGbCFZeyX8GK1AGiqknGk7G9N98DSuEJQGaGcuYptVxUzYZZcDwpBy1g2mhrGHFIXqDNnxS0
NIpyGSbrgn0WrIiO97zM4memya+Zmr6yiG5h/nM+AYvoGtxsNzKKa8O2sHqgoDurD1mCk8wcHIZ5
PKsnMkHOcoKqd072Y1ZcJUu9TgLCFUInogZFW3VbV6Li+yBG70r/PdMFm0vygmZaM7IXlID4cbtr
LhZnQDIQj2eQzqNBsN0MuEoYvFZlva8bh8HqfSkwfNEl4KvJMG9pb2mm2XFKoTNrd+xLd7IhdPlS
xDAXpuJCc302roKymRpWJ6j+kBSjFOpdYFuIlApbxy7ZSRUBQ1xm48Zc9xSzHYqb2jeBvsfHyCFe
Qj1PSniFJh2Jwzleglu0m8TQGVW3iS0vnNNDFCUHhlOHIcwPkUARHAheuO+/g7R+RY1lGMI1K5UV
kHuHWhpDw3rDfDbD408AxsBEWNOC7gB9c1HdxikpnUiQ4QEcOr7YzHiYVpk5BkRUpfW0j8mis2v0
/RiBp6iB5WNk9ZpEI9WS7CYpRHRNFqCKqsepGVQ/NcoKWeblSfz6jRSXuLzq+NhkLcCiqh7Fu53k
6mHqY89y5VONeVk0vdlRyAaKneJ9eSx5co4xGLxVcvEMZ/NlSkBnbow13kTeEq2064R180/AIsPk
rSsP8SnPLJ9zEJAKJpj8K+F/xdHvQYBDkmOnt9O8ECa2DsDjTWCyrSny7imtrnl+rggCEjqLZddz
pjSgGXrzrYYDwIiO1XqBeF+sv1kwx+T2NnsRmysy3i+AF02+LXfWsUWd1m9/c5Qn5hZaTBefMP5p
Cq568n5eGX+BbQyjnQIojQCMVFTh6Hx0AVOimJq4h/fPryHN1u6v1LHwGIKDEN9RsBTjHXBMlXDI
BaMuczZd3Rd5T/AlOFsD3UI2clEnu1DXbF5TW/uHkJypWyzloAINosLLG858JlfKI33kyfTQax6T
RXot4OSkzsJ1oKoR6yOiutmNj27/nfX1o61o/LL8WvJ4QgpGMDVnx4L5z6QfxZVoiYPZ93/V8wJv
2cItUzajOwjgQUgN46OFojiJT/I8tyN5TCoJJoit/nVr2Iaiu82PZY4+cY6PgQNvVszNjEAS/7k6
HEx1z0wk8TrbaN5D60FnYuebYT+wTAfGtevsU8VIvsvjbWx+6kN+TdPgauXjTTNRwxiVuwriQ8vT
Qt37K06k5Ti1kjt8Z3yfCXZglsrEq7oiIGelTt0Z49OtwzEVJhXQ8rcRwGnMUzNGoPRXjBhiWt5H
nen5eNO7p0CQUo9mnd9lRfXmflisnz8kKnVED7cz8ukwTrOPzxDGTJ84w0+9k7lImRUjzSIOkxFo
XjhoGgLWF7gUF/7Q0ZS8NsS09or5wrRpE1ah35Mrg6Zp0k5ZnZ5Cg3Q6lpnZhLieM/JX0FFNO1zy
m3l4SoqGBCA8Ep4oqde+w8Rq2SqQVr47CdNX0G6ixMmlVwn4dK1Em+5PzQnTHgY/I8Bm5ARdIFkp
EdONDle7brnxmryLcGfEpwXHEae08dktp1LWNzrfimqddFW/JtZ5ampXqiVsPJhMUQYjyYmyyutH
LCn96Kn8ys5p2zxFlSCgxk7640z8ya9VskCvRFYDj1K6Yj2nhPD6nhEGqtwlfbIjfzEQ9XbjpfxN
1b8kxa+ZuWDM/3tFFBQPCoZDwRlS1gLVcCP856rG2QUPp8yrh2JQx0EP6xHNlPwD54t2n4+t3g26
4Vot3JMyezcGuvBt0/YOAfKOWivOjLEreZDRMajxHWuzYfWvpC8+M8N8UvlK1UeBj6IdmlPYqVw1
5hMQCtQetqDgF32jWp4hT6i4kZEzLLBt0lMxSLT+HI3m/CA5oURWH8pXjk32mIYgvZvJZvgWjMqr
5dgDhrzIX1awLZUInL68MyfnPi6M4kJGQTAE0X9Uoy/cye+hsuHd+A5HtyO1QjWQ9E84UBjodrYW
bGeQTyuB8I2/l5PzPdpLFaS4lJS5WT4qFVmS/eITHoB2Ke6PUm35cDU0MIqV5Y8joHQRXWYoE+eT
hr4DTinvObq2fM2eRHdoa8JWBiSgfsgfYXfpwMdtSPHZxCcZI4YSPWqwHpTtGCwatyICLyW7FKPX
uB3jq7XDXsvsmTpqXgl1iFEblFfFfspNNoy7iiT2/oPh9Zx96/AxJiplskyCBJ555iYUjVO5ECcP
TpEFD7mee7Qwk1rtY5MFdMFCvoOgZQ/aIWSVXxJ1YBBbMpBkTcOVAvyzvuDDpAS5wnsuEI71Hyog
Mt3uB3916DDmYzZpFSsJG0L0DUsqeA9ew8YfhR7yiubFTvOWjPqlr/QzclUDw+TIvVj3DXsoRy3I
n13kfU3r5vbQBrXk1IFEbhl7TyjJpAVCcsIEmWNtgS1qnQbOiYncohD7L57UVWkywPTC7n4KluF4
N0ic+swY0OOrJftYlOIDT1XHGVujUd1ciRHgbO59qt6E695oveW76WN4LUQGvPZB8ILN8CXfSkHy
CP+1FnyD4J53ZBGKVKeKdFXlNyYOtkGWipUCIGd6Mn5cR3U+M2/ZVOhxkp/Ilvv0LOfWKR7mU9ym
J4MSB++obhRMzuxcR98eknyevkfdpvs/js5rSU4si6JfRATevKYBkoS05V8IVUmF956v70U/zMSE
ukcqZcK9x+y9dk825NZ5sFMI/2pCwn83zN+q5I0nBVsH/BgwTfSDrRjZOV+0pt1/WKmv+ifhaRNJ
SRliNYgQ8XeCiR/4VQSEYo5fctIONVjcngyosd81P+Kpm9NDo782CMgRHR/lJ8tXAYLEjU8js/52
n6SgS/GLBe2DaQ3Qn7J9kJXzZ7n9JCDGB4hEqAD4R/wi2GB+NwIN8Izzr+9vxJjN4+rppnESW6xG
a7BtjFmLT0zzlMtcS6dSl1x9+tjG2uqh9yxL9dQdYY16oO5uubHLiWZLP3SZik/t7YS5cT/0zs/N
PDSzfCmKNpg+LRluPDvCmocVfVGJU+kVBT2lAYTI7LfsCMgMhH+hFF3H/S0r5OO4ZwIZNh8KkMxd
dMoW9H2pmxMhhV17Y7UqCfqB8TXG30HAioBAraVU4aj2o5e0I9J01gM5FNCAhQHS9L3Uo4r/hSiT
Sv2rseiHaMBDQ/m4j2bxNfwgynfEUY/Hr8BSwSSIidnPgD/ZAK5iyQTe1vg7PxaopeZij8eZHmAe
4huDaJ4ngpff9ZlloL4zSdc1d5zGczLfpHS+KdwJzHwtEqpUEqredxoXENvjUbmE0YNbzpbC46Zy
wHGhhv1OTFkWH1lAUaz54s+itGjLV9AjqivmgosqfYsKy3afuMQEL585/j3Jm62VVNhv3Nwu44LN
LHhizI3A51NmIZmLjAZZRgLzJlyR/gkpnblYOMCFvLSp2SXh3q2FWy0SYgXx/9nSEFt+G34gHbEN
nH/GoDOgKy3SzRq+ibW3O4TpjrqQTg7LmrNMROVhHNGEsXHofggMEO9Gg3oJJTlSCAQ4Pgd6W7kb
35Y2jr1YIhqQ699olF2mvflNIqIpV/O3KkzfcwsePVyM9Sy9J6L+skzpa2o/hGS4A9AvpeIRIUhJ
aPkZtmc+XqlErV4G7abiiGmIZC32yAJR/xXKs2mzB66GzCxB7YMSZwybIxsnXopdDMITfCkyRNax
87LiKCm4ZRl/ozfKNUjGCQL4kSDLkT0AFmyNWqS6aQtc41U5iwbK2oX1hfxSckE30XxUaNvEPXqX
ext+McNBv6nIezWIEx8u6yHjcyrEu2WIQR49yCVU6tgvenlfkzfBmGYhC1FBFFdsfpv5EcXiU29p
PfeFmd1BwKMhZbqEs/NPNunOhAPnAHlgYE0+jWvAZpwtpLj583xkulPe3/vMuFEhlXw2+aN+qSqL
QHDUoliqF43RCRyfHsNKAgWRE5iod0098lpyDBUZkJhRP+otmq39aS4VSA17FnKH7T90ORdLDa8l
yBMg7prEdNqwTVq7AQSkkdjTax8SsksCm2BNAYXbBHlIgrnVFIGcjCSeLoHViMGqVPshyrCu9YGo
PNu0dUO2+4LfZCuJP+yElPqsPeJNIins5M9s3jK0DlxZKQNcGx4XUonszA5dCV/bznxNJunVyOLX
7JWEsRPChGPUftVceUOOBREAPgo4+j6dDDW8tKs6BQp/9Ci/6tN+lSdC5pNgseKDCfsKhA40C6JW
ZBlZDCN0Jkw7bmJp8kOs5t5SsMNEewVfSHhDQLapeEJ6XcQjoMEHFj0xTCiLDGzQ2UcwXMTZyFfr
deKGjKHAQcOoifaA+Z+Rx4s88J9FGcV4ZxCiAMb/bVXk66LyKEbIoY4zbXhqONH4KexVLX6KmXlP
jPGGrv2S8dNrnsBxuNCeCayBzeTAi0TNAQbYZMDhpN89Ayjn0ZkaKiPCV4NsHc6ooiTWTZvEUaTO
iY4TOjQr2g3Co1ZRrECs3+dVcaH+E4vFE8bGG8yE3BzpVH+zsiY4wLqgW7urqEvUzjpS5V0znUmY
nxJgRLyPNz9CPpv4l0uLsqNHVqVH8inGW3cFdTQMqt1aPDTBrcfeWKD+KzbrCH5tkcAsTkBpwbsy
a3ACohMdZ0PwQA2lqBOVQzySNC6Z5yk+9m89i4goFR0CJVg2jiwbtUh1opUOg+2ISksP/kJD9ZdQ
aWeTO0eRG1s4bsq98UuO8HXshEse0Y3aS3dPiWS/1Zb5xOOjJPFd1M0HkW2PKDn8Qby3ismFWtVi
utmqPt+vn7eUn+wRuPwI10q1YKWUS2DJSQR3VK26S3gG8MfQjLWgkMcdYhkK3VRpHXTw3D0EEEM2
1T+n1GlWA2Ac/QYkKhc1UJSQdDJ86pQ2IZW8SeLyED4qWFdSjFQfvbBhgtGv3o0cbsMkHgf5Aum5
WLPToP2f08RIxJ+ME7GSFthB81yuJ6tViOoEQFBqLyu2Q2s03nTaWCjzVQyWAURDtsSHijZnZovt
1G9tobrswR2KwX+l8QkBSMfWO2KPCL1IOiBirseEJKoMie8XVqkgZ9Iec06QyoddRL3O9XAbVMyb
ObGKr3K8nCunXllrTyA7chRshubUMwFqSNphqrGFBB163g3x/AB9xTnPFeA3TULO6QpvDKiQAfVP
ZShJ2J4AfItc54Z1ZWL9EqIA4AsbCnNRfQ/mgB+zRPGRflM+u101Oqimt9KV/EyI2BmBQPwxbmfz
yP4fHjWF2ZN9uieSOjq/kzoUt2hdZ0eBHNebCugGe1jYHsKqwS2PF2fLgt6RlKEow4OYOAwfHiDO
CDdAReIu6uwZfaXYKwcDNOM01jBX2eRgYBJBNtwkh2rNCGhX+PONgD36F7GGoBKBwKngW3J9gLkB
LDsHbys5+VuCYyZ/KyzEQp7J/IBAchRO2b2aTAwNth5JV51Y7iJfwFJFt7ZPbppIPJS0HrN4vjZi
jkBnvIQsCpJbK6bXDKcm9NmMRMPavSkoz7WSt70Gr5y5TRi64lMuSuz4+Nw0D+jBUZ+wUXQa5P0G
Fp+wiTVTNoftL24m3TXutfyS06KuMrGs9+yEz3aHHTfq+VA/LDO6c//ciV66h4utEPm9sKDL044p
vnWIhD8ZMktRJ/9zTk819qwilBlxMJI/9KPkGPWvUhgk18V+awjen/4xotBaWIBoQ89lS77fiN95
eALDPVo14hJtOYKl0vMTA8VTXhQegFSvGqNzHzM2Wd08Wc5hoZ8plXKFNeRXGWJGswRXSyx3b22r
0x171XGLydM8JV9QnIOINMxTNm//ECA71f4kOvi53QFCFxgHVnERolsLRvn6zD+EAce3edXhCS7N
90SBq1rsgBkJd0f5LhZroGN8haYNn/naSffF03bZ+Ko6bzKjd70nVQB5NmMknwLkaj37w5zLLNkK
rESjh/rfa4Tb9DsyoBCmYBazi5hIF01rdjxI7LcXEr1XKLzrNPnEVufsMVTGZt7s9RH81B1JUUNW
eRt4yGqaa7EYVxFlx5SOt5VyVq1zz2BLMXgzy/j2rVvEV0uoH7OpeRaVZHqGkWub62jHJXkcpXmk
I0XL2iokuQg52uMyIDCLrCeBfy7F9j/huISFO3eqYxI9SKOOygquSP2eZndu+/3QfCUceE007PtN
i03HyFWukCyi4YJ3oL2+YrF9LRx1DLj9TsYknTQa8wROEy8bwuQMQihKH8bCthbtxC576CdZuaDb
5bgyzez8iMUd9f2aNozhVgeRIEhRm/pxpR4P3V0lD0GZWmc8CtqdBgynRQQpTEbGP4Zg/0bwbXvG
sZvynXReg9iZaeFQxlNI/Hql/oh8vajZRyABM1hxUudpoLTlZDHEanuPRkKBHdjKBNHOe7Tr7HqQ
rBdI1mWU1eiv0FQSsTtcSlFwWgImxgUfW3bWa/HMYHe0LmMUJPtB4iQBDilX9xICQlVt7XbXcYB/
QFYhPLZbOjs0YJXws4D/5Gwx0HPgoSbuJTrN+mHLXlPRv4rXn40ryyCYfyetBY8Bc6A/ayR9YxUT
0EzxUsNqwhJSI8VIKjSG0KUrOMGj3cmoT74RHJ7yuL/pZnLn2Lt/bvEOlx7lLwKfYxwt1wj+vYFt
s8svalle+q44tcWzMNVAi6ZAJvBhKEZ/nBG6AaNDFNlgdY0qssDxrIl2N7qyvjxF3U9ImiXnjqs1
49tkHKMVvJBOLqvubCSu6U/I+XCTqsUpHGsXEzzizMmp3ZYyzv4nVXhT0RiXMWrmLVMOYBUrYcjX
FQSqTwkVzclki8fTSh5QnJf78AX9/iIMgULYF/K+EKluTdn4MBuYNEyaEukcz4zNWVymEJNSH3fC
WfxsFBS88W2JFO47pCG4qUzMxPuQRFokh8bI+BPLg1kFLZw+14LPhdqo3gK8RFIsMXTBnkazr4MD
IrwnRXW96gddIq+vxMZB+ZWmtxwOQI9IBXkJWg4D1UNuFyg6BqiLHcDICH/iSChD9r88pqbqd6oR
gJp8SGZ4w71vaIvT/nEqwi5SzG0/Y/tAlfI56K+UtiiZOnVlZwxGBrWFmtu078iScOkS02NFqluB
iDBwnQ0HUrdzAs3cGRu4pY7st9lPK8QlMkubxeVE0twhL5qdBrtG7IF/i9sC4zrvmDyyfXYEEfvs
ZyaNuEh5tGZPIKDVSBiZLAchvra8qzXTlhUsy7TZWHibWI6j46u/wNVCEu9ral70hv5aPzk1Q/3I
G0e8FLO4rvQt6yw9dJmRJuD2ZM/FN6aCPfIkodrKZDJ88IrAhK/G95gKHspwli0+QqWUVS2fLiQI
Z+VQrkieAUDU/pqZdiK3ZFfjdhObwTMSVOml5pnkgCGAxmyHIv0gmmQQ9H6Zd8wu0E8q0Sl/lG/p
RoawTGTAih+Kpi8YcQDaWgntT3N+TuihG6n1ESzsVqVh8Jf6qKQyOmhVtfmdYmiFYQepsLZj2FUt
U8ayWdFS7ovlrCI1axl+p4vkImRE6EVByvSyhSjdsD4qEnZLzroioyi+pTm8dilwE6GEaj5fw0Nv
LVdOsPGcZdUttKarFUOAbpZga8iAF4RdoBvWhYxbfxRSRzua8J7JFWB/g65MMqjuDxrBatWRPGx8
IIR+0Ba5K2K5CD2/kxvJUXmw0bvwxWT7CtxOJb8zF9NfGHanaMHgMLSuE/VMIW8aK3149Ep+JKkZ
q0Tfk9o4Ludb9eFwdq502LwUK4MH+blt/oXQlZKeRMi+48uzOYOVtDu3qnAGCciSbXpHGNwjW6UI
7svIngZix2250N9Rwn70svYB4vxj6E5xLT7XZn1XM/GqzK+FmLyW+EDLk64NAVcWvdAAMbZkuWho
jE20GkLWsZBsdKV9xqoQ3gPMoTxr9osxOxXhmMBFbc5eNOJOAzxpJ5jvDIvE4RQzMS5IyeUvGtoK
1n0BXSkXjQWuTfvikwQXr44spgp3Gl/alaZS3Qg+aKQuPNd9e1b/qkLMX5BqvnHVjpqkOir939Dm
wLT4SCOucaSKK9q2ZTgCDtrC3PlfKTNwuYbFzIyyxkuCxiFDdGPz9yA6BgUkv0zerpnY/xpZ5kE8
A7U1kfD+wfLNNuy4/B0A6Wm6aKP9priexgAZQ0GqD3zTWHk1hRiFkE6pdB5Rmsd0PzGOiJTuB0aL
XQDLUn3FSv02Z6cmsC7JUSnv1nC6dKpG9ChZUrni48PJEDjTPo976ruYIbM+Ppk1jXxYSyCUb7qG
nMyaL5lPKOH0gzhnogknHxw7LxpCGXNa07povzHaEkhNvMCMCNvsxbe2jx8jo4m9xNJiNMmx2aEU
CbD5aJn8wH2PtJFYlVZC//gnTtb3Rqo+apSWd/KUngUIZsRBdmkhsppBIfU1WESaP0Z33I8s+HHh
RcZtiI2bma03PGg3PXuFoOiRjoJhS2ImV0RaoHdRQFrfuahDj76fuR9I8/rD1I1Tz/CvOMSqypab
Fj5qsa2RE4p0QVj44GWbvFEkXf1lzNdLcpiMCVLE4iBChWg8EYPVIatuHOsE7J/M+sugZp/mcMO4
8xgM/cPIow/BCt9qbXo11eWa0om+W0RdZO8H4y+7QsKza7q7UAQBhPZ3VR7RID2H1pkiFIoavtjn
QZpVr5QMrxInlwiVuMFFmmhAYQ0vHVSvZZiA3dJjK1iaFzMtLuZUB13CDDtujqQ9nkXKR4sw5waq
4MCIhV3spACq5kYZT+ze3mJMcXIUHwiOy1TpVksxgTpYGnesAA8zKQqg4xXwntTeM+uRGJ7Z1yC7
CxavHp1gqNjK30HzZg7E1DjGhNVLnFtUOEelChIqJBwdlvhbWrSzXLBizU6UQL6MD7izVxihHfSq
YocfI6tCH95g0Buu8ZkG0yb0l1onCQ8hbqNxFV31oQBCMcfd0s/un3kvIplCZYLSZaQDbpNDZb6G
DH9HTlT4766aAHbPexfuATgHjB7wYCygi1MK943xLkEEmEkM5VM01oMsDfyLwBms/bIuvlgY52TZ
0nggib5c5h7IZKj4o0QlnGnXLWOdVjJNDkJDLu+ueepi+f8D1Ocj83KiFGamnjgXl4aDXsa1iDtf
qhRncsX1EDJFqPiPOPJIRmDoIEOu4aaXZ5xLc7caLlDESQsYtQQhWuRcis+C9bfCqflXZLI/oKsQ
C4z/pL2YMV4cZqGVh9r1XHW0Nah1YY5/RmRfECNHUrAPqIO+0ik3poDiTsggVL41qPxpqCKoOvw1
WbJZIKh5mEHjkpOMoeyqVkeJxBaO4oU14a3vD+OIR8B6IPWigSNzRKcvNH+jIfKLM+61XBzwdIYM
y5xa8kfwBAxoAcIq8Rd/fyrAiF1aRSQLuo1iAQZRnCXZ8jKJl/BrRBuCFWBgWKd/J3Dq4tOZX4hP
poyGqWajjGiPLCVruRty9LQS5Q4QI6+SV8a6/NAqc8DXtp2RkDghxYiOF3S8ZTomMek5j6I7AoOs
ycPaaViuY/xEPTboHFhreCrNa0+hApCBebTGBSf+9lwrCdO0IQTCNtv8pqo6nIAte+RvwkDAmQm4
djnqFDAj2WR51r6V4COWowIWIMo1r4QqrBCMjWcB7ma2ktLLRDRWTOhtrFg7Xmw1qBaFqS1OANmt
xyPAkIvYnmPuFaJ0FbNwRUVyxAtOnvPANZ21u4K44B43zBqYE/z96bDxGvsPITkaGVRAHDMUwCvW
iS3xmV5VoBuaWM4K/sgIpIUvR1r9SUEjJhhY6xme7yK2OH/WCa0GBehI4CO+scOKzj5QCBmkjkRz
MyAkbRGS1qDfhx3sgbg+nuk0WPidamz3Cf626rWtG0c/ojVlPmQyeEXcb1KTw3Jcb6pBqeQBkAP7
7gJMMfoAScxI5HtDRm/bkDlzXUHRPYwpdnnrd60qBfNVoOEwub8jbRNTwPDNB69lU0c3zJNM7jTV
rlhdqii/RQtxgut1YC4M8SLOSodADY4ejp05s0NEzAmNe40AkjyRYF5vcQuuQiRdz+uWXQKMAaib
toVF7sy7PCg+mRABNpxNXSSxbcFSAQt3ROrUpXsqVaI+l83Y4UrIQlqd2h99Dw6hw3yrOH6X+oIm
dCHvAv5ESuBDekhEJHDU7YDIaXUj8i+AgULtwg7ZhkjfuX0SZ2YISnSGxB5JLy8kmeALq/YSIkS+
e4OAxhT3MxxutMnolSOV4ZiyeIYCOP7a4Q6IB9Nfo+Oc0NUW6Q1UkCx5/OQH0ROLicSpo6C7jVQe
MqaBCxIFyVVliyyJkueBXYZGI2gnkYk/zfB7Gtt3pb2qkcSmX4btvCvIa5Gl0VPr8bzii0UUa8J+
6ZxY7bC4RGQbPfMMdtVovMw9fzpkOmMS39jPDJB/COF7ytQs7ML30fTvdzpneXbCM0319y0xtdSG
zi3jkulp7PLizIZvsI8Kj9qn0jXOAu6Bm8XOx5PMOabcRqPE/8/tIcHyp+mQnm10wImFq4tLCsil
dZaRyFbzdQwR02IxZF7Uk3wScqbws6vx5FCti0tLFt5sp6Ajrd6yx8VWHyXl4chgiuwSictN0NAD
8wojPzWRxayaLTO9TJprw8Rgy1UbwNtOu61xab0W2jjy5xh5bIEgyOwiVHLyadHO/UcGHcwKzJl4
m+ocJak/2sV7hCKPnY1tqNN15a4T1gEqC+Y2iSOSOUEn7ST8UjRNfM5ReidziTQF1wpSCI+dwhaL
qM4+Y0htDX4LeotsKGt+sOd6YiKKZS8BTzYN1MkqF8NYnjGhnhelgeH1kxtkPiwc1oX4Vx+JgMLc
0kZ0lwNMRh01pjq+LzlZxSaDnYjLm9WPHWqCrV5D4lAyT5yeZBeaIaDfhgETamcyHgRBd0pL/5fF
MdYZZPOrS/HcUpWAgD2io2ux2m+C3TpFaGOp6H1PM1COZrl1iITZkv00xnhVamQnHYyeumLUCq66
SteN33GrBURkAMubH8gZ03iurdty1ehZ4mmx09YWkjwggx49sq0gskI5BOFq1q4gHW7A9/e3nLZI
vwOHR9KzcWokNLTdcVKFAyIK3YLlxFI+U9DAU++Sg5v5RFWLbNk3lQZF+fI3wh/ICU5CMWYKbDDq
WjsFHQghJOibdUUnDwFjPgQnIKYKjAQMppZ8yM+TWfrlNuiSBew9eUpUA1dRxAWCnh3d9vie8OQo
wUIrLZQQTNIBexabLcrzngtWSSVnl/7GnO3U7K11M9mc6WR2HSAMiGhmRaZfmrEn+pUchq35YXbL
XqaEt73WoJP9WK39EiHUZvedRJVMpOYSX+R6Z+hYQv8m/KgxKwkNVg6JrMm6Rx0h8A30HroKWmkR
Z092JWvYUtj1lMQs7ZF6zZAWoVad/F4nUGdgtUee+feiPAaM6vKT6gXYSoYNSakUu5IzJ+b9s77U
nc7ntPz8yGyUpcK98ahJ75gg5mIG+ghsj6IU5bYMZpify7zgFnchsRQMbERBvkPLFImxt8r8IptO
hjQPKGGUCW4S0RmuOP7h2+nPudWDFc0wTBMYAcYOnQ/eJ93fmZBdh2p06IrLZR8DgJHaR1Kw08cO
AFUKK5qasFcDb3cx2sjPdBccCVOUdxk7BgDZ1bF4TgVmflF4JvvTJ/Frfoz964DVCa6UQVs9Irpi
CjK3GYLC/hjSQHXwZxv25GCAMPkzbufAdDI/Sb9mr/vpW/xlBMXRpCIBj5A51k27n2WUkWxGYQoa
023e1784CtQrq7P6FEYHI1CInwR1OhRXMylv2QDXhNwDqYsf6Z8Uc9dk8idYDqO2hp3JxgJ4AR7K
MDPEi4OVlPMW2zWo+DhIjRT/qnYiaweHXX6KPq1fE9UScfdtnl71EjhAbRAEhUIqK73RGJ3E8pSQ
9oZ1mrgdmN2vXG6FbSC84T6avNI6zM2z0+SjhjWOmfSx4u6M8FnpvmxYNmMoIcE+B4iJaDTFEBAK
vRoIc6v4TSZXAyBHOKHD5v/Yo+0ir3JHgEDMdnnGO0MGZTwS3MjCJSMtXAXG29ADV41TRXw5w5FB
Jr9AFo6Q6hjTTvjvl++MfS1CG+qVVPOWnJ3+/F0BYWIjhZYGR1H+kFE+ba8pJSON/hR+xQSsawP7
iqNsBllV7qyp89jrnDswUkX41YxPvvBLTw+vbLjfZfcei9W+Qxuk401EycC3v2EB7JuFdpKZi4mR
cMUo4Kg61/Cym6igAZEi6AHdBxuiszXeLZ2XSDmSc4zOFE4ZMw0aUjE19on4MTMQAMoDePxjJIk9
H3R7iGtfL41jh0B9VJ3kX4MHZRSyo/WQBY1cyLFBM5i+MCCdTKoPdAKCfk9YB9Lxsz7DG29Wvhq6
LBWZfDHQ7TLxoCk0XEUWFGxhB6gQDJtSpFDoznJMioKJYX6eMUHCO167ms4TcWxQ4PhKNscXpk38
F+zyccDDHJ2t95yx5oDmmL7/HOl7DXqL1rxHZgw5oL+gPMHEfVpnMLSzh+huW3K0ZCwb870H87s8
8D6eChSOQODScN4bfLfRiLqTHSZCMz5yqfKAgN5YDZ5Ybq0INEMzUIbGl19kSkyDopczf72QsUn/
ltPhsmyHV3nAtnqY72TtHFjRreQPRR3Twd2EV/GRTHs0op5Caa5i6etuPVkdMOs3C82k0Phg9mig
mdFqWLz/xggFa8W0Df2AboeYejnCJLk3i2g/M/2tlguaJ9qS6TBn1r1My6c1/MlHne45YZPiIVs2
WTvHYgQR0jgAaMBuwQLDhP5AEzOcqlI+FeulH14ZKc8Ug2LLyqoDdyB6LFAimCJgs2soqGQcmQkB
kVGgsQsV2YSGzxaHRoWKI66wWpTWJW7eSNw+FeZ3gaMuZ3OlnxeAr2RIQU02SfTSzlmDBtqRBOxq
BkYm+7tFt7Uj5lKe6Ej2ksDKd/nsq/hgL4E09yBfpEtpa1bxooT8mOv6ZmFHyNrVXzT5vbSs91Qv
WFC1ly4S3lRhR3oCE0gdjvM0uTAV3N4NP0tdPo8a00HC0qAHdvquIE9RGYoXLVMeqsQOD8lAkWFe
mpzHP9N8M5l1TNLo/wv/lnB6oQZQrlg2SEy+NP0Q/hVxk4dSeY+/MeFa9CTKBcWmuZ70v+YBxgIL
C4J9u+PCJkEceErjc5SxXiROWr2FpziND0y7rAI8x24WkGnNf9lyngT2aQbOifAgPEgRcytKs+Rf
/7028Xs2ha8yGkkFLwXD7QfsKtYaa3IK4Y0osgeaHfUBftLl2DPDEf4Y2wajLXX7R31hyYKqap/z
YNUbTwUeD4avOpOOA4YvFXWlEaRvcPqYEokeVCb8KqeS1ViJAi5io3BnaPmcqt38i9kOsdroLe2h
Opk/g2w+zDw+YxLnbzw94tm6wxxt8ye0a87vbh+9WHet0s4aexBrIeZmVBj8/yAVbHjPIzCVGC9z
pX2GvYjTdhmz81yu3hoStabM6K89NVFQ7CLUyRvWkLmD09dg+akz5zOhuJkTkwQtmFNig1Jmet22
7BSCTtQCUOUhZgXlKTOlHcvoXPAtyMSMjf18XKrXShFIFCVSb7/Nu5Nx9CvmmttphFd/0E8060iT
XLYGdIPqKvkLhUMYlxeflDtU+x85xLf4IK3Ag0GGFr+qAr3ruCflw58Qq617624C21jsyk+QL0rN
dzz0zlSFmxrMbRJzh8c0LHcZm8OFZSBXvohjKtHdPl33o/K1thMTj/ZcJu9WA9NVAwxG8UBBabGh
aF+3EOBqaSDVtRDkJnoeSHKNBJ31mzusuhNAt8uO81TcEtQKLDHvopw9omPDwg9ZQmAl8g3QWdCs
6N7Dylal7AJJV+gFQEC7dVRfwIAhB8yliYxleuuZJO5G3UFVKnAkQwXQY4YB6AQmdLUuOjai/Hyp
mC96VF0kFftfUgQaSxi9Vs/EROwV+I3IRKLsRtjRhadSL/oTiGAvOhWs0a4rqRm1nfIXbagfY606
I1noFQLOJALBw4cInnKn1O0ziR+NEV1nALCd4kdRGUyZFEhpGPQal0byyijv2BbZQTNIHM90agPW
2DlnzpDfBCf6uwA1nHzYQRv2iNT4+7xSMOMvLzrT1TQLY/DApJ6FG37o+EIqUA+lFaipZ+AWt+4b
6FgzcBBYTkJuxZgTACQEdaW6wii5dcQRZKGwSxCI19EuJGVFZilT/W+GcURkPUYl2bpCHtf6h5Iz
TI27+cRWKVlsGdB8YxcezEMPG7oyGcX0N6uFwpSABhHCWxnF942os1bXMI2vpJVf2ry+lOpnyXCy
wcgt5I2vQWJVjtPA8t6oQPcxLOgAnRWo7M3BHk1+Gxmx9GERUU8BzKSiCJMUkSCOIOiB6bGgwTCw
15lNzAaSPTuCgB84ZH5LB0sZbiWaR+0VZIO0W5keilUw6hUiCESh5JriNiSNHsgyKQRiNJ8F1Vb1
5D4sSD5IuK1bW96UuQit35CdR8OLrAr+1kVVOh+79LbmBNR/CWysC6fQ2UjmB71nla2ZNwV8puDn
Ft0hdxvo9Sr6MybwLyLEQme9YiBmZOyfjCBRKh9hDRoCyp0jioKk+RjAoFvdH0KzWxAxSoDWHM13
SYUxZTaZZJ4+KMQnS6B+GT5JwGixy6qk4PGYxRdzUwE9maUHQPRlUlgTCPVzFIxrj2Zg+p943cSb
qkqEs4sPGSpQmuwbo3xpBfMpOFv96LbxhCSOsf4G1Vk5EvbYcs66Up7nrPfGYjlVnxZCQ9XYQuoI
vgKiK/S1v76OMqKsiqWlZASjRZhjiOr8n8bSpBuic4nXMFK8OkAZKjYeLRx5JG7WkVsByigJi5e6
fkhjf+0qlUQ7DB5t9LG4U6PftVK9Z6F2m1xrSvcWTCs1aW6JsVzzVb6YIq/zaWVyB7DHJNJdIVuA
p0alfIl0N5eXfQtGo6sxJBM7gMAeWOa1xpwXCySfotvv9oUWTOAkEk11Q0KlBANakCVfeTuuOtvQ
jMBYGcG/MHtJb53HXMLK1FtvNa6rMaJDBeUZ6huq0Nob5R9dwvLKbiGapECcpaAkIzKa0oMIyF3e
ybnFPDo9kCy0ac+2dRub9ZiSkjGFuFXsZiDJ8BhFIUAoLmQhoaA1vliV+EcmUzQ6qddSjKsYdNel
dGHhR1RD7RE2ftGKXOhYoHaoEkFeMjGnO5efQz5cQomZL1rnCnK6TKCVirpNp5UVDu9UH0xSReYu
qok0H/aCXgWRLvnpxQR5zhpa5CpUzUcGqqEOg65X7nmp3VpBu6IQv1h5HSAfaHFFNiSgoY93UAqD
8ag65dDhQpdYLIbvtddWkSfWOgmQ407N8yNAaQ5J009gaYpwr1tYmoktWvJ5riR4DKSZLI6uJ1xj
0jm6Tq4m0JGJumP8JgQFpVbkySIxIawdjeYimYdSwL/QiHTrwZqo77l5CCkCMOYWha3FvAu4vPt9
nE+ckrhp8ABPf4Sh+ixD8aMu0mdjnSpdfCuZUAkAKdgnL+OMAj91id529ObaWW6lKwew27mvopWG
AqznrA6Unpi5xAmFvYbdYcYUs2W3s2rttSMBL+UlErGaiaHfv5gNgmaVF0ps0Y715GI1LvIBs4QO
p2AvYWCaT761iIFl2YWASC+/WAisldpwikKG+8pwFPhuhV7Qj0wmtGj6hSFxoGBHqUr9Kb59Uf51
Ap7ubQF+qauEFerTEAV+KuD0MZMLAConYVeq3VWu66BOtEuPOUhvBSA6g/zR7Vn3ZpcIlJgl4KPj
sg6BHRBTd8/nf2MfMUofH3G5PnB8aV14V1MRtd8UpAh0ouG2ZncVQ1X9/b8r51aY01W+EWBMixah
ENuM+yOMWwxoUbJHB1vgCZPYICHnxEKCYFEhf4SpRIO+jak5MiHpP5rOq7dxLN2iv4gAc3ilRFKk
crJc9UK0XTZzzvz1s3SBC7QndNeMbYk65wt7r12dIhjU0rDsSngwKgBn0eT4IKLy0JIuDhvYHFo/
+4uyM5C+zFS8pLF+GdGYYxkYIvHy1r6AR/GjAO/hXdSGO6VBwctJGvTmbWYOHT+ZbasV/08azkfz
EN+lguoKvj6wCyO/DlF3iaPx3LdQWzHnNiDGVOiIEYKoiQlrpznj0Lqdobs9c9oMfVGq/GVqMN/q
3dKEG0iDBQ5xPpQ/gsWCMN8nWQJh6YtDJBiaEXSgGshFvqenMhL9omkeTytH2uY26Op5kEWvKb6a
zNEk/awAIRJOBcvc8Sv7Mek36D2XXnoa4T5k2PzOssbxYvfztyAC39jOr3LMP/SJUsmy4mtxrBv1
QPVSH5BJ7JVi2isNhuUeC6PNm2ub6YWyrEFKrvgMRhuiluav6LqkkM5RQUoZZoleDQrgNXzCMpck
po2CQfmHQUYFiOVHuDURC+jnuMfQ+ia0Yc4HliZHFrnJLDQsZHeN4Y/ppnqmCWqjTXIld+8yxvIl
3hYSMj8Z7LDIyZ1z52ELmBRkvNgCjOyol4NNB9Sz6y14svEh0kvMqYW8hmCETPaQ7++MGnJuBWxS
f2Ulfk4CxIdRtRvcyMivSGLa9AQxFGgSS6w2cMUGDYL/D8wgsK/eXCC3x+0cVYzN2QGOdLkolKdS
8SA6v0VLKPV5mRyATDVv1baXh4+Ed4DZ0MMw0rt2QqIq6TWon8S9kbfi9CiUwwGnc3tscnU/iht6
ds3Bl3uQox/gJx6SqHqhRir1TUuOqhzl+5AXiyQHfbiNan7NzHir6XwqmTsdaSORTkqbOvvsDXCg
CwWzQmBw7esxwe7SYSXbCSLP8qdUj0wTvpc/EWQMWPcoycodC2luNrzeiCCRzZg1nOzErlE0rum1
x1yCunTbxYNfgtztys0tlp41uiFR8GQEUgnOc257hwWsSTCC6OPlu4iXhmWseUDktt4M5J+WiZiH
TR4XHvYzn0kUk1m0iQJearg8a8cKHDyd8Rd8WPdtPdWekCJEO/J5YIhMbHC3Hdy6be/5R4cF634w
pzvaHSbSs4aqIL9pBQMeZgdhtdFberTREYzTOJ9JsnCs9oa24j0+/84gkCMcoWxCChsxBd5kCxrQ
4mArpP0VAyp4BreJMwpELOMpRmbEEvn03cHOEvscROxA9N07T0lns89qC0Xltk0/je5nvl1ilGPQ
fYlUm8heLR8T3nsdKQ1BYj/vgptjDYzi2vLLOqT9TNJJVZYL8hMWFxpjqNCueSGUsb4hUuLvEVnY
k0pjh5JMuUyHfOr+sL7KYYlgQm1ckVPGtAJ5dmdZP2gWqxRGlGKLjDQ+9tZlUL71HuE7P0b8C/Fr
RfJUAyl2xLtdsk/aUIDq8d+lbWwdUbpEF64do0OPY/fMlHt8D4SfBtjPcaPeVeiK3bkGZBQzzEm6
9MZ42pemFVzLRvjbooTo30Em0rUiYob7HXPzRGLfYkez6iipbFPeMOUuwj1epkNDRfzLaBnV/qNr
cZbVB9NiIGM3hXjrJHBHngxVEB9lhdek2G6asrKdHGXTDXm+DfcpB18Q1sK2iliAUGyDZvCR+gpP
6S8VNMSeIcQJoe9E/DbEcJP5h05XerwqRtE9UnrmSW8qIvpkCZsWInxEcsDKnIQhk3WUFp83rXpg
WuHVmxSfzbkuU0qgK7Plew6MLINZAlEKsRTRkOqdrQzMjkt1qB2WNvnvyPZdEw6LhGKCreKSio52
RVOMLxZGX4oeccYEWP8y5SBYq2RMfi4kPSiA++b0iWb1oZflCw3SQPxhCgYA2pbIl8bDNaGaU34h
Y5HcoCAcBua4fccrkbZGmBmIZnYiRE15ckcMKZ6xVrgMQ7lvQRCP87gf3w0oa5eKvGtTbfaWkO8r
Ar1rJNw1HwC7FeqDgSZWecsME2M/1fNeHbDXNzI60m6HeCbaxG29Fwp8Q0rJ4UNlDdSjyk2PWeau
rtF29Mg3cAziQm83xVQcxbw5qXtkEsU23RO60zHoWFEkSr4FlUQ8RIbsQfREIFrVz7DtHu9MnQ6R
0XIYG3lfvwWzerUdRNlHn8/QN/UTPQsAsXY8cXnj42mLemRSIBqtMJjiZi8LMosdVECkVPDY6C9o
xX4isfDbS2kU1IoR1MQ46M+lbD4SffjAhPhhXdqIpMI+C0ia8NhVxSjTi2hLKgU8ukMy9YHJpXWV
DMdAkoIRTiHUq3RGdZux/fvqpM0EezKK8UbYho+OMpwXHMQ7FOa0OluDhKMQ4KHOxpdpJQYh9vHA
ieT4zjFdWPttlkR7NAZddzIh7K7ICwoEAFwSOym1Y9zrfd0dIkbdYv1iwdtxWv8zthFMS6JoiZrZ
9KrmFSiPqq8FP07Ubahl8ZFzB4nYhWCAONpD+1dI/xkPuBFnswPLvEmMekutcR3Sq4bioRPk7WAn
r0xLD+LyfuPf+T+XVPxdzBfancXsdugpPyuYH5wIr4/c+umxRxj2+Mc6GDUfNySOFiwwJ5nAr9jM
fop9Rp6bNIDygmqr77cwumJWxD8i1qdNjpuEZNJVIs2s+STRYlo2IDdwhGxThV1q4Xa4IXBnir+t
hAg8jLy0vkpMqA+sGqRmO32ZkfyZ/9QKjLLZeAMTA7kvg+Y1glc2msonzlApB8diB5Dq09mcGEfg
0+fSHN+wRQk6dESXmMFOzPs/0Rf8nDQ5SaTrbUU4yOm6tfTGBatekp/CmcEWonrlLZ5f1aDbl2CV
I1RaLiXq6Ox3Tziwq/WC3W5OknIVGIaEWXxPF+0aSyg+qNfttZY40OlY2Q8muuqgQHeMeoDaD2VI
aP2CmThQbNPUL4vQXJcK6evdJqyNfy4QivDSJwjqbbnXUEeFw7W07dJGlWETy2eEF5q7rkiewpEQ
paFiOFD/G5CXScJ66oAgx0CQwcKdtH46VU15ElDL7EISc2cBdptGKgL/vVNBEgpAXPgRIzJ6aiF0
jQ8isAECrdEaLOb47A6ahyrj0XTaY2DQtZjFMz8ppuFg6omTTdr8y0/NW+iNgtzENo5foRF8wVR8
keWcGud+DWjW5HSB/iXovjHUvmLusXM7QqF6i98GI1Za+WCRsLsoxa4EYZ7xSdbjIPluh5psL/Eo
8lILsso+o99n+vkdHUeC4EgqVyxuB+7OudhXJFYOy2y3rCdRtg4uyttcR/cVP7kR0ILSZgzfIYCQ
MURWHaNuIGIxRmADmxdpSUzj4UW4zbXw1QIcyfAjYi2qy+HMuPlcp8ilZwLAsvjcNQvhTJWtCpnX
asUh+6e7irG4iwxqsqcttRi4bpmHsn6vkA9F9JYaY5lqJw/I3qmfQE0vhurNE3aHmrAsEklki37i
p+FK0PvAiAPOW1I5MiAaq03rvC5YV4TxYKnyodOTI9HJx3KzdBux2tVzB4S33uUmHvbIi4zI/e3T
d09ZuW+nKqANgq73jWg+euj71nRTtfqaiDDTEQQSaDZza/2X5soDi/027doNjvQ4XZ56qD5pT5fe
79prJaMtJxnBIshpoDltFtJDJRKJ8Y1LowCVcyJgnAnzytQGe9LQhKdOy88x71C08Ztn3IsvNcXb
vmAy1ZvXLJC2kNIE1I4AxQdcPXsylSsBLnFRSEHKjg3GmnxhLWKO6tnaCLwaHn8Va71rkBuNWHMm
2wbR0f8xibtq1v1P/rLAErzl0vpVjD+6qAfM2R3Ff+Kftv9lHaXclLdYm9+9aEdPaxl+U0rXEanI
n/Aa3joU7VFkM2a3b405UoMzJzqt1pei/czCf1Tr73CqxPzUg7TBwWB+djzu5mQGPWphcJErH3vt
ZuKzHGRky83MhTjs+J+KMyI9gwkEIwrMXQf2hThw3/6MosOIZtoUXycSc9J63qUSyYGJxLr7v05J
9jIuAxwx2wjmwYAjfSZyQIAgjyMVNs9Qn5pyosMnzw0GQj6UnhBm3qSH7liwE94zQr8WCRZo2QvH
4SyH3QnBWLRuqfi1jUpc33BqgEi0MZEQFRD191mNmrhNLz3vX/9lKK0DTyjA36CG4y4s+51YsB5C
icVAJLAwk4bt99KXd3JWWoxkBTopRjp19MWaCe603eFZzfxCQda2UjTEVwt2qFADSm5OxszclCfL
bvTIN3qnHxDyiMlOF1ATMlYhJ7Aet3gXtmB/SdrVbHBSSMrBgk2npmEJpSB26HQnr1NXActeD5Co
dBLgjzpMubVqWRTn6IU0Dg2ZRjDErTpyK7ZomxfWCRZQ6dGVdYNtnbVn+NFWwgGAKj7EQ64i/5iD
lmXfTZUVmDAMextySEDzRs+8P9FmKVLPNdIF6LSWiccx/Y5mRFqIzAk/DEmPI0VuRb+XgkEaKryW
xl3NUZPRpcaG+agAIeiT/ujW+dEAlVxosxHmBUMPpzxk5SZ+okBSM3YCPwZC6e6eM5LqZpsuvjOo
5KYW2wYYqSE7zvtcwi4+KJRtiIwxN435p2b+GZf6iC5njqwgfNTFuu2mq9QaR3rK4zDJh8YK9y0u
Z2r81jwj/FUwFU+oGjBWIv4l6Xtn4ulTBrenmMOnL4GzSaAPdgKjnI7EZ/LjXBVD9ACFoVPivf6v
Q0VrlYYv3VZ4tDpd6Er+deJI1TvV9t9bakQvA0C5HuKT8VdEXlA01hYBjICohbmr6JTmhMyZXw8S
MdlzMd4GzLKoYWkkLS5ndDXsxMMeHzlKE8p1hACwWsXplWpA1Ynm5XRHO3fuBQK0rOSqx+P1nZOa
8bIqShDyNSp/BOw3yWVi3nkhA3KukFwLbqH2oORjpnbTQY6jI22PyFqCWwmWAU5S05mo3vn2y3Lq
Vh39HRcJMj2czADtp41aswsQZ7sktaEmvXpZDFeHQySDpzP/vVe8C6i7VSeTm88oixV/JptARSWF
ZB0+D53gZUpAHAMazH9h1ssE28zk6hh/R9Ir0e4h4yXjqEFd3U1kYf3N8Eqj5+mBlVE9vmUy3Hdt
lexmpGYZEj3WGiNqnYr/mEYt4JCVhd6+xjXCljG18m1LSmZboHYJnZy82pC1EgcTdCt+C8uTJK/P
KFd9LV1fRaO/OJay/G80W66cMn8ZxacwKbhfGKLRRg6PrlzuVjCKfsJGYhKO8GtOJQdAqBILK55F
od2N87a8jbodWB3+GrMOan5umkk9+a8NdZbrhBQNzbbrWHy3vkjGNunCbEMSaXoxL/1chUsF2Fd4
zQYNshkTzVSgiKmCPyAqudEdZ0mfDQgXnDPqhIK4hyZ9Mu2YFV61ks+SHSqm8qQwardMKKDR5Jv1
rUEyUI7V/8L4P/yMlJJZMmwUiBMa0pRwFr0C15y5lbF9aOSBTdMRtMgB761jJl9UWasV1GJ9AAdg
mxkMa0s90Iu+AZIW3WIpPcaGIMYOg4JNdi28yjQQeGut47SckFTaI/nJAzZQcHfyz7iGNyOOH9Hj
ALx5GIhBzugj+zh0hHfUl8BWYIwcfb6rOkD5vt2AN5uFySEpFQ8JTQToABlwSgmj8h0KrcuEUKZ+
hwawbDEf4OtknaUz+I9PIZZOky1bTCEogiBbyd+L6/3IN2nC/yorRMDkJMpBnvD8EMqaI+qsW4uk
jUBkLPhIuL7YGdnI3EG5s8bTaFY0Z9Kyc8ESMWPdG6IEswBYaDcwNqiisR5YzFelQ1Vshtki1wVL
nTA6HY+BNROEQ7WX3ivU01hosFI+9FFB9kswz4rd6hczzrZdyHFHSW7UmxfvVIppsfzVjRW/SMK8
cEMgT9sqLIy9Hn1hWHRbFRZFyWsJv1kksVR/R+cmz2qtoOQ6FlGXJtKccAlU/NelCuYKLk+SxaDT
/rXoUj5mnrUwx/yp/kT6rdD+MbA8cXon7FQmFAqlmBDwshlKxOIZKzqX3XK0uqd8bnatga+DqZt6
lwRMvYtxRfZ2UTZi9xCBvdE485z3AW5NafzPEg6q4ZuM+j0Jcd3EFrQwdnQ4y9LfC8rzTLxYTX6a
TJ/yC6nlKPX+WiTsxvyqzraqyHBBx7qkO7UJZJQ3oJq6Y639Mp7Ciqfs59E2WgY/YOuLhKvMxMfP
XvkEYnlXx6Y347IU/8s047SOJWOUeZ9NpZ3OnZvVFIskFlqOKeckpqCZrQXPJFevkZRdGEf+Um2U
L1CVJ+lzbsU9rcd+soS9XGEwEFBqNCE2Ao1Ld94bpFFSpfO6FfVvPG74sSbGCoqyz4xlD/9mKixY
ZTqyOZWSbfLwdmOZ6R3FZak5yffGRnnJ35cM3Wnm7VH/TUdvlW3ODUM5ZUV9cqtTXYi7YSYMkosm
CiqOASQRG2EgoCQ1P6E/0L11Hkq/99a9gz3mrE0IRptxZdRfVuvcAIH9TvPKjqHI6gz5cLao3FSj
szXOqz54SbMBBFqzk574/Ylv3lZEU+PESN69BTXYsZTl3TA+h1i6RicZk//gECOpX+NM+5CUDYFd
MLIXLJ305B2CJaxfbOm6z4nRnKkS4Hyl9jGHa2yNN0P+bev0wt6Kn2Xs5iBDaDTnt0jsTjmkcj/W
1u3yi8arQVGX3yfOyY5nN2f4pswzWQXxkSw2atfqt8VyZPw3EeKd+DyBYqAgZY4pzABjjgxgVXBQ
9CkD2aqJo5LkKSa+zNjsI253srYEOs85l8/8vQBR7IHH1fa/bMA3sYybrIx2inWLV7oSxh6aThhp
QbLCRhWXbcq9ry++DMpeZ66rp/lRNu/VwnQVnAFECs/kvtLw3kQ4LMm8ZkaUtwzeOVCG1BeU0heL
2i99znFZZFU+2vwJ2TIvmZBdE9oUjS54SHZrBkSGmG90aBhR2nlXpMauEO5tw8ESEpWACngCUjwn
XoYyuRuvsSGc47I9leTxjhcYXmGZwMJt3GbSXBpahPtbI8tg1rtrOp2L/zJkyVodSGQFg7VZj0L3
ybM/Ne7IFo6J9QdIE+KLw2shT4eSuflIv8I61jjPknGG/x0bGFebHbkmvVvgUB6e9WcLgAElHNOi
EVYRNB+m+VCtW9aGWPfq68BPqzMunFAlLpfI3PQuSDS4+PMfVFr4q+XT2P8xwMarpReLsksJUCux
qwNQWxkmV/g4yDISZXu7XLVBOjRtd4JrobTGmU+CAUebICw0s77OjCIpTFf63qtz76G9K6YFHYRC
sredaZ/yVTnHB5W1jVBdNaY/knTov9UBYNzb9qLx80bzX3hcErBtffVyPA0Da2/A/Us77meVQx+d
DeZA5IUIMalmCRaVdFBThIsCJSIsrvUGvkK+cqam5Djxqk1Ubf2h1bh5TGuXj92ZK5rkenEzd6CU
zZmFqHyIBWX/Tt9UWE2+8/yOYWRt3i8q5yKtwSL6LVNg7IBjNLp75azX3HTsTEiRUnwNikY6kgkj
Jvuw7PZCOu9N+e18YuEEIwhlVMHIXfOVrHsp5BXHufZs1uFRCLR8jAgQ1lyFRjzLjkyexJxmqHYI
uTBegIocY6BUMqoN7gaybjNMFRoOZE1Zz025LxvraZXIF7SzFo2XZD1DF/swYVQ8olQOSpREHcHL
g+IK873rzcD6jkiKMD4GZPcGOdBbbPSDfszV5tSavoJFKH4Q3gyQLDwCkGRZYWYWIlcxiE4FR1H0
Hy2pv+CMZw4Y4+sBAfC5LdnO4u/zAQNHzXe9NJtqKnh43nHzZEYMXgRHBxDyGeWhJjCjQCk1/Uo1
20JjfArMlAy2LdBl9hUc4R61VrG1miSoTqubYYMssUHmtbBbweQns8SzM3C5sNFCthKuimswfNAq
byA0QkO0F1spnmxI+GHjCA1uDFcbsgM8uRo+ysp6u52ui0JhFxr3fi4PWYlAXc+f6y6bN+0Uv0It
fUG2wkYLyU4n3bVi8arlAL373NOjkHdMd0d9cnkDaw2+xTGSum0PlgEprx5OfvqlnZiubOjVSckO
qgb3HuDLQU+dDpgmRX4ho0vLbFmzbINgGrPrwG0nu+qJI3atA2PR7jBWpaH8pLkvR9VfxdG/Fezj
7XgbMUs4FlitCHWtyRYbcg81J3tEOfuToZuTzQ8cU3wTEUAHZniYru2sntQmgytij3BAI4U/luGO
eWCiqOFagnGdv2rDeiV99Rqj5qOP4yeI9h9B/SuHN0s9SgqsbsGWFNPtqLLES/1qDNLbO3wLtYjI
PgekIp2sLHdNBb/pvs+iHSqw3epxeq8bWHeK0QDy/cE6oDiRkr/TZ9jcNVvxPC2Xno2YqX012KsI
Cg0QP/KXYmyczIS2lpfMWtG9RKPChCUBGMsqGkejPN1nHLkQEPgg88yu3SmOiKJ6EDuOFHYsJk8f
wcBNM764k0AJicfBe8N3K+2nV1IvtCtBD7R0CpYeQEQx+pNo7mal2XWEzC39dSojj6ysZd1WrsJS
Mndi4EMjhIyQP1D3GZowBN5Fsh3OWa3xp7DnBPFETpnMSz8Ux0k08Kz0p0Z2WJ0fcj3H9IjrYRvP
9rInAitKzhDCz4I/j819lKyb8ScCHAQ/iOhzJX3xboEQX23sF/Je6sSr/hJ3fM++DvJk3Ov7/q9p
HMvA+pGk9dBn4JVi+y7TobWOKv9jrM8hCgq5mFwLDmWMTm3Fj9xkpt8hlmZLk+TaBza3VEVlxBaK
N59dNbNAtlCWV/kJqyOkKeTjbvKTNil8IAavT5QPEoucBib87OA/z3eaQeT9A6wcuIzeO62kTAsI
LWg7CJ42JnBWYBRco8SWUGCfdRkKLoxJWRgVGDnwQxIRHFTH5pnWzXMBKt0N6ZPonMdNOJVCve2/
yH4w4r3VnzIjPvfmo1Tf5F6+8+kNY31C7RcAThhSv/sh7gmZ748faTKsgZskJLvkSAQcK6toVxOu
rhf/4TNAefqnNgDqVVkQHpK68Yy3rSi+mMxVAfsQsSHeYyqPuLosAO+Qa+OVU4nHBXB0k/+lrxbJ
RsRv1qcYSnrtHq/sYGbGc2EwNmVQ9ov/LV/EZtpK1Ywe8ZSxE21R5ydsxUXotysISeTMUR4wdDyj
iW+w0BnoozuyRguSNUGjVkkVsECk1JcwKn2b5KpMPZQIJIMSBLoaRe7ohKRTsOYOt/OXJGgXIUJg
mDWXUBPPNmg5EEreMOIZmLdyLG/wzx0AKFvWtgPTFMOnN9Fv19hVPMIJkpq8bkwuLUzVwRUM5ul2
PJauJG7g70wlthXSU4ifDHPUzw2XBNHZ7kSsYAv2TzmSO8G+5of/fyoN2fTH6tUQt2tiU3kNoXJN
PPKtZLU8ll+GhH+tueGjP0lIaY7sF0/Mh08FDCluk4PqmykiyH/kXZiohzS+Wzp9t/LkDqPgeG/X
F0WjpVnHJdq+AMptDExBWHT8eo5ZuVwsq/T/FgMzOo5uDTkDTq4YDiHMnJxwumyOyDpfHUYyksxu
6WaEM1525rCA6PWmu7aTS7/kxcYxKtXtjDyLmTpXa7kzmRRaTApV1Mnrvsqs3WzLauIjmvdVE6YY
T60x/hixvGs1UqcREfY7weFa/foxMTZUF7XtaIkyULLlaQIbZDg8mNnJExwNnJBIVgAvck2ZjL5+
iPWd7JMnUq0EVqzsEuAC3ZjWlHZXPimGfSx4AYrakcM0oU4YcbqFgEeZFClvI2yJYLB1jHW8Z6ye
lVLyqiF1lKV+hefFDRmFzdVPGvJH0/Fape0VFCAB7L1uPJoeaDRma5g3t03c1NcuU89qqdqzofAT
50GCaVbDETGC5hRU5amh0sHp+MgyBz6MhOwmI4qN1E22tIxLudEbwjSGp5wC36J2JXvsWiZuUlZ7
CWuWgUMWMjNqOTuVNuoFTRFpDg+zau7qZerYOSZ48iRHiVtH9tkC4OGUrG3+xe6VLcx3h9dZfwii
E6HeQjbDbDPAy+j0lD3yORLeot9FP4ziw0QSYWURC6/I7lAcV4noQOfakrSbifvijZaA6XxiKYt9
httMiEC8IBtHixjuSBJc8j1xIJcmc3swipFjPFn5T9BvYFMkFNWLkNLclG4FJ2+qAxIFp9kdceLO
5T+AlzTGsGXMYKWbgy2b1PUd8NVlMgBgaI9FL579BwrbmGwwSXPZS4xywL82hwLECLzFtX8KpbWR
AN+T/vsUDCxyYQe2DR4GlX7BQAk3X3bMYXSu3UWlvk8a1VnRuVul4nbfHadNqMxbQFhMo6rY9Bv1
9v/q414RoReRtwEASqGpeycao3dY12NMBnvUWbgBSYjDRq0q1sM8L5+ztHgS8RMfAvl08FOy1wJK
kfTRQ9yHB4OvSTEPVYOlS5sO2aXxk4gQ9Atbx5rx7i8iB6GrL+MwnEts1T2Wd0lej2M0H6q43dey
X6LH1k3g69dVJWtHofrYIPcuHGWGnOXWiQ4JtWL7jJn9njJpn5PIX9fKr+sZb7PuEzHlZxmTP+M4
En0p9KqtrLQOD0RhKv7xDapsk+SCt3MAUl2NRTgnV4p2WAaOCr1gjVFmzN4P6rm+Dn1o8D8Tg/AR
uF0fwzmSFPooHtia2Toe2714QRNtc4VjQpNkV7qB6FbIhizDHbTPR8y/Q/Zex3VDPIVkEbICMpu4
YTsGbmI7qvFf9UmGek685II+vflMf0doE6wvGSrDqxnB5mCGb435LAndBVn0e+J3o7C9DHUDxP6h
JjLhLomn34sFh3OBRILcssYaz+StXNRpr9+XBPvcGTvo2lGsUygQ9XZZPtegbL5XsyOSIE3YMYPn
+80BU0Mm9mFJBgfyqeb+rulAhynpwdQ+GY6GEMnm4lAzB2RPr8ZQq+n0eONwVR+6jVagaOMdk3nH
mhShkmQ52kTpGP8WUWcX5r3/1vgsSnwWLWLClXcr0n7xMH8YND7arOzpQkJQgKoUn6AYn4jQPakB
zXWIW1gwHW1kpIi6RWANHasf87YYqME9vAL5pQztkglcNyc7snIo7THzRw12/ZgiQnKFmplTSmjF
23HnK6AMQhEcc1Lg1Ix8RVNp5WrQnMZWn6p97oKjCaYeD4kKKqOHPTFM+1la9/jamGiw39MsZs6n
eVcdRaH0eDK8GvWfRbItgeul0F9nQ7tYJ2XKnyG0LSF5REfQwpgZUa80faAttT9fo+Tgfb8B7aXo
IQQhxv2vmOHh/yslL8/DvnXm49thvgzxLRJr72Xa4BUH1dZ6fLxAGqFE4R5ChnlKu+a8WOs51jHb
xJc1RDBGCBKBNSaBX6w5l+8uad1oaAGDRvtYBg/8nF/DmgMlJbNsDHdyqe8IckASya0POZPEL5oM
r+OUW6x5N3PbzbAg45zBonZJk8w3Tib0c+OgcK+1+4i5PFJK8lyI3OyGo8zaRprYvUU8eGnuqlDS
VT9qhh2eiDGo8Kur0LNedrJQwpWMd56Sme1iXB4o+lORSQ75XjEvaSOxIHCxhLtlVSBraHzBmP1R
Fxk72gWrRJXQIxVLSGNya0QbhcadRdEeTw2X2rDNRlskinFigIMqUPd6edxxKrBgAh3lYuRh6tvQ
yLG43GC5bpSS9To76X5jNcRGThBQETf+eZcl4NCbty6QKRlZ8hk2Fu2v8jePu/37mBENT6qbnYNG
j7w34W8aEmsdgX5hbL3EpOFUlJpMDBcr9msEInzkceIw1MCQKg6IiWRa0SzGH11P5lZ0/wDujnHB
FcstNJSziAFtEa5WARy8lKB6ymdFUE6SI4j5sRK+ikl29RgRcoR1sNODps8OGaLaEM+4wgB8hNGZ
l4flT9oX+xYMQVwjpZHPsavoypH4Kwy3tL7WRwZ6BYOEbN2HsXqno04kYiQWwgfj8eYZotrn0yKg
B+MlWp+zGcE8NAgH6baUgyi8Npf4y8C5Pg1XC+0RTkh1kV36Y4kRjARgjJbh3IXy1Wjae/qxAK7R
FyWg/XJy8z6Kf1hs6d3MZ3uDzAVEcMrzx0YazL610KCliBPIfpLZOmdfZfooSLXq2sYT8VV2suwi
j0Wrq5JqiHTOsCfykXBpblOOZXX7PsKzTf7Czo0+B0P3IAw7jiDEDN1OBRY3H1TAB4soUM/x6MCf
0o7VtyVjpf5dT6poBVXkiLg88t8McDDmXcy3t1nTAhEmIZcdN3057KiC/DrfUmvAKA7d5V+Z/RLk
gb/R5egf4Xyw9osJDMj5cNvUZdzd4AGErjjTGieHlU+Dbp5VJn1rjmfyCPUOM9fbkRub8tGusCtR
gXTp+/SC4zSw4ZnQP63+yHnYsh8aQzLSBCBFJmv55zvghlWF8FyYxwFIgFtqYlgmQJ49ZAsP1ZoW
LySuQSKAmjDB4T+JTSJDll2XCrv+V69WP5csPyZVoaqqIDyv6GbAnZs5iSSxs4EjEzGOMmDmR9PR
GPOj8WtEV1y2x7jGYiICtv6joWr7MRmzqOhnULnmsJCiXTWJ3qReUphTXWMEqONTw8SquS1LlHFu
tK5bUHER8+MJggOYMgd3u1Mg+FSucSFtZbjS0Fb3yZP4b3KHIjeKZz+02NoDo5r7aQfBe6YTQi20
VS3wP/isJUhW4p0gq40oz9u2J3dxI+bmrpdnv5Y6R2q/BnSdAnFya3VSYg59IzusVf+297VmkLEn
KlmOLjhWpQ2vGAtFNKpvY5ynvJdbMWJu2C0YYWivkWd4FWKiU/KPz/hVHwmN++h8wILewhxaTtmu
MNkFTC5UJd2bSVTTgksld6LN2oW2dERIZYSHsGX+HT3Hubvgn7ulTtVlIFDEB/uSp5J9p5Z8qljK
sRDFwe6OIRLkvWFoXsvXivy9aOkaYasUr6v2p8NTKWp80i5WcEDsxXY+JorPxDY6Uyl1EggCTiuZ
3WGHC0szka6FjplTUYMJM5B+2qx0RtJRhzgoQmaJguz/FCifwoeInCBGJ2mcqPUzunaaKjfNO9cE
ft7uWz29W7ABi12ScfYy/GgYfpjAMQaQz2muHqO2wrHdxwokluFCv7ZY/2PpvHZbx7It+kUEmMOr
RDGJirYczgtxInPO/Po7WLeBdqOrK9kWufcKc4557vdleU49Q47ZPPckDPX09W24JTlB1NaZs2GA
ziwfTUM+pVl0PXTIOqEaGw0LB9RWhcGgnIpZ8Zal8PT3RpOPovVMQb3IpnnpvKyHL8+UmNOj1Cxb
eiZUfomK7WqAQsvOyQqGRfQtA9zTFwPsk2WVjrHPYlrFAa7BiLO9CsCW2pKls/wg+u9Nexgxbp5o
ucXv3AkwMESNeE8ZPG/ljWiERZ3hM9OZdhY4yR7lHs6rOU2/fiSD8aqxtumwRqvi0R3IvWzP6NN1
YlAiXOEt+s+EZOWmZc5q4NnDgln7uAODqftJThd0lluc7lkXJ0yTbM7ba5zkt1GQif9eL3gN5XK8
a6l4H1OWCgmg7DGXySfno9+DyvRjvc5oQnoPBbuXd3SuW37oeozObHcmxrrTcsZsE9S2COyA4DNY
ElrQ1EC3SqaZ1ivdwCLNP7PqHwLpoCmJfEo/xaT/LLMeQmv8OX2U0fyZC8qNxVmz2OaW0v2Ob+qq
PKSMbz9bL4E4ceKeqgpTQ1Vg1ulPApUl8Idjyixs1sMxjZBHEaM44WJK3hRxJGmZ8e3nVjUfJJW9
t+rgVyuQra4C2F3cyjS/yHN8Q3RSJKfdLxdBk0VmpNTs0mPU5CLms4WBwrA5dYHJRTAZLAhOU+Fc
WYMMJqK0niYeR1KG2CgS87Xr7MbZk78XGr5n8QvZuSMoszN/R6BDWzAj1BFVOpxa5dljGlQP6w2e
UdiaC6IJ6qf3HqDgTwUPYNc/I1xqy5QhIhxcLMf+Z6kA3BTBe9nTBu/IhEa4vFXS+l4t+WvsQYhR
PfDYHxUWZW2RfmDPPFQjovwKoGWTXJIeu+OCzS+eXBm16MiRlLAU6pi76xLydg6fYYopt25p3aDn
JH5QTvEkMieRx+PGprLoFSJesR2wFNpQav+eUC07EktilJGq3bQpbxgddCPk97lmA/6hY3RoALhT
534JOcJoidFvymuoQEhSm0c7kKzcYvSgitJq/UnPAnk92b3JFvwisuURxvR2gad2I04PJCb/EIpy
bTPfmHwiigBzyoIA7vo/Ph5xB4TaM6SLpXnqo/6WsDSJwUPOmBLiY72wuZADphjd01BInSqKN6Wt
6JcOAy7EKFtPuqncaqUGgAa+UIBJgQ6xKC8ILb6rKX1GwvSwzG8T///WRbdIvescK2P7Q/6eIB3P
eMX2MUasJ3hpsBfjC1xtwxhtCdNoHOph0kFNoX6fIYOBNtysfW60HhuZmlSQry3SfCPIaT14r8C6
rGfASqdKyg+WxJAu+q4r6dy185lNA1HPet9gYhavcmpd8FJtLC6W8W+UUjk1h07lZGKYL2h8akCm
rJ/6Nrqkwh32b8A91EBzb0yYeM+r7KEz2+Bb3K0qfKaKyaGLved0kDLpdD8kOzppG1iZ/9pyaH+o
LnSqa4YebBw1ApsTNwLoUSIrXHI29NvgVofNVHgm1+RnI8b+gHwimY1roSvX6SNmSaVFInRDikRi
X0Ekdc6K3gP5htP9kxtyP/jm+uosmvuc+W9yPRgUzhBg/e1oquVLEOVXX67XuPkegAcBbuAxHJRz
PZrhiAx/YZxB0T6rY1iPy2Wez5HxIsj3NyXlbLyW+oOJtS/JPSAHKyjEiz7LrvGQN4XbiGvdwMEl
ol01m8PQ9mc9Gs4jw/Oxz89mZ5tMhbZaDno/RVUhsHToqNuNLlxwyvcCFe2q+QVJTDXk1pFZvFX4
VZMFHPJKwxGTHAIGps0DEn7fP1QhDq3iN5NFa3lfGp1NmvRhRu1nyqCoCPuxCr34rQZYo1QxEl1K
aVyRusiuXjTtQBynQ/WrokQmEKLt2YgaDI5RwxNLqvTXSTftiufpYGIJ07CEASKWzPKk8XgOBxVN
YnLIxo+NoghS273XI6BTkXuP3UTu7AMYJSXbnBI/w94FDnPQc9MWFf9uZMzJZUaiJtOeYq3JMSNC
PoRfOe3F+4E5ELWwKHA+qL3JAImdQ2GD0b7EtK95dDHY+g9MmdAzrRtxwiqMPMYNovmpNeUXRxdl
kf6ZPJuf5QrwcLXTgQpMme07WTSfa0X/8t2Qxjww41Np4Hm21xsUJEtlZifyNxwzkorLFv2TX+/y
KGXfdjbH7AOeFhQtLJTEdr9pQuxiZHczPKk9aPDcX3+PeRFkSPJHW5cyL0Z/r+XgKerFA8zjJSPF
cSqy3xU9LUgoJyyErvqDVazOuz9QNNvEha3iSSVLe/yeQJQLWFeZAjMx5j4ekRM8egy700nL3iac
GctVeJF5czU5wFiYr1Hsfa6IeX/E6AWA/Ec712MooVbIjFKifZQy4A0ZWjSXJIfcJqkMVhDmUqkF
5BoFarEnwP+SqVUVlBG7Si+JglY75RYu8XHANBaHKKDOEeyY5Kob2SXb0uMabXauJPYCQdmotpeK
OQUB4sXUOdrEJ7Vh0EEDMMspQJgYMSHv+UqZG5QkbrC9JBgKFYeNvbSJuTgH/GBUYSiiFHI32Rvo
02PguzmwWO8nhERMJtgVTGet3SiVWTEf+IfMzStZSQ1XmOQj/pDG6KYWkAZiz5wecRvf54E3Zb/Q
rZPMrkPi0I3Ax9X0qDEpgBEmyLxkue3vXVw6oifDdxaR34Ip8VThvSsV4aKLTJvwiVi30/wtSWwd
TxEJTLl0hEmoAe3SbGBVkuVGEaasjAyp3OY4Jl01Ubxk+6Wahl1nTE+42HliASPHoz+V8DuNq66f
ZqGFPvqKRYwEKqOQmM1LA1lddJSY8zLnferegIW8pxmFXnyL6+6DQ1XfIN0Bj5+6IcyxE2LLsPu4
CBesFYY0nWPQNoTWsJL+axhDyGF+3q46H5Nl3cV4vmNtxdEd09XjOpKm8p3eC+aeB3LaWQ1kREeJ
mKJBxYtB3bLijiylfRPkVAW1dtHfo7tIThtBGf+NhvRv8C1uO/Rew+JtJORVZFvcw0JhkChmNjvT
UXJSWohOeiHVvWxIm3IuQo5IGu5CavyhxV5GBArB1tj5O/ZI8PbaCvEuKXLoyYzcJrbdbkS3xvyh
IsE5jBCbEXVKmIEi61wgKBhcwkiaBM+LagVr8wDgshEKvim+BdxniSmptxQLVn/OYsKfSZNFj3w+
bSacxgWB10wPBEr7riBhLemqSh4J6dJX1SX6Oi2qeZ6m/lwXUQDTKFipux8qcYQFId0c/WqjhcOH
kiqX6pqlbdgOGMgzAroVIUCsDM0eIB19fcFYbcIzb6vYg7irdiX16HA0Py3mZnhp07+TpLxGpX+a
ZJCSTpqr3WMzxttarJe2yi6QBVRjPgNJx5bjqbpHCbUidGRTb6ZnYk0sBNZklBmXWY8vfcGQzziU
9SsGdjwLfhS6KalJaVyf8z2Z0wL4PNkzq0V29D1o2pRRFz5G89N40RkrVEc1uLtLW8bPRSjQ1x3Q
c4NiFf8wSD9myLqXhTRWWyVzuAPHOu3SsF2Y1BAi0kHIY9dZmgG5FWwd1Pi5ciqojLy4cHNiahY0
RJAD0bLuUA144aQK4IMgDCuwKL6i9GZUwnWjKMB2IZL+xUJfaf/Ec+qmpcG1QXRpO4HcozOmOBVY
1UinIoocNToMitcUl2SbA5GA8xzlRU5e3ALVypwDVV28lEkkPxASs5GXQm/wfjV3Jd2chLE+N1Nz
EEfjvDzRDwfEboUmLOfGiq4n6UFRqVLv4C3AqQof9S5u3RP1BWNgO/bhsbFBadmhMTHQ8JkOfQTq
DJDlfwn0Xd96cbV4Rq56Gipn+atCnACqo1/DFisNEdMKlOuTstXs5CdTc8S+ckFUuo2cuSJa3awn
5QezLA6cSQetIDALTjEUtsJp41egxiNUDIZcCBha+CmKU6F61SynrgTSpT8UMqHNZA2MxjUW1iE6
Z7mV+WR/GX10OjxbmpWuDuZaDZQq8nFpmqQOXMnBklmGLPnlgE9UTB7rltzApXPp0rDhMpf/cxwP
AUq2k2u9+B3IjE5NjtVpE20AcDLXUh7GEVoARl0E3ZMGtqFRMJB1rIJ6jDfFxqJ2jWcA9gmDEuFt
WtU3XR/exN6XkHFSLjyiUrgbgEoEQCWyrXUgQHJEiWjXGX7jDdyZmPp3G/9OxX/R2DLygNG5OA3m
QqBR7a+RU8TVLmaYfEp79jeVbm7xtv22FOlcDiZ4lri5rLiLmO9qILwE6zx32WXqeJszL+3rG4j6
Dd49oc0s8grHUp0ylCsiG7iyT3vF6OIxMzPMy0tzESkTVO62CR0aS8JD8ys3QoshBJ6E+Rmp1UNj
/L5x5rMy0v9oOO+lp/K89+XTxIxkcCVjgoLniAzu1EAsJ7EIZmWVfcEZmCzA+8Q/clwwgeWC6why
WERMFNy2qo/XeUXI14Hck0k0j31rVK5LcGgrEwAV7G2ZSUH1nVEdNMidR1WHH0x9mzbn7FqPDWjH
6o3VZsSmOA24EwskAf3NpExRHl22PpNOxlOFthNJWOvOcAganJYJ8s8OI39FzWpHNb408DxM9TvD
OsUhPNp9qlbxgGQTBh7EDX110+qPEYFZ1GtXcFFCp9BqWE6F/C9qKpfo0KI9ThCeFgsaCLo2ZCWy
EohOw0TTjLm2kCZEYZMYYT+vYUVMgMCx3ZvtOU0MenLyWs3fxCr3zB7MzBkApmQox0RFsLcq5tRC
Skz9gzJY/DMmiPSM7cw79Yueg4NyDmQv1bazWnEQgGGCm4nUJyUrSCCNLYFWozLLAXX1Is7zIdf6
o++Ps0fkk7PF/O6TxwxEpdHukiH4+hVEKN9HKr6Zi+bLh2xg4rfgMC6OLXRYVXSSunYZcbhWhRS3
aQ9Fa3koPv1eMvyiKIPsUeUsyt2mUO8yzEOLfz9B93H+AOsNn8kbI/szjvt3VSlfRCwqZvMOY28i
7i/D8qEfVX1yhXivWzVPbGVe4b9pafkVDsSh5CnYm0yvsVgIrazb+hgFcgza5FxfegRQMWv0H2h3
tPELwMEy0RpOuKMAppYbst4WCJBwVoT+TKBCsFpdoILSwhWDqKVqmLZbTz6qc35cyVUjAs/deaj7
RmhG170nzVDnlyhHDwxPkYtVByOVTjmo54H5R4RQTIoKN1JHV5QNd1eiQatFagUNU2kJnnawxzXi
S3N7nUlG17uDCA/PGt39eSHB4n0qbfN3yRiELB+t/BjU4VUI67sZDSBSk+dVnLt7G2lXMc4vw3Ea
BTetNE8WNzcHdCbwMOTtuaYv2wwZIRb7Pg8IYjil/HZEYA+KZ60rZKx/DQlyc3lM37R6C4VqC4uR
LY5chMp8LAbpJU3Lu37Vn0tORMxF+a6MMLf2OQmyJcueZEaz04ij6kZKCdBQMEdQXs9RHvlnkc12
mT2U93GZ3W7fRqBv6NY7WRMolG8WQIyGVmBG37k4A6SyhjXJAisqJW4WMnfmAwHN8jOmHcB/2Mko
37iZCm6muFA927rNhq1CBVtrw85rBB1kr8kW5cT2MSZQt8fe0TnTxAhMAtQWK2GEzI0iTq7oySzW
STmuqc67+m/OMQktHwOO1aABipXLEk2XbewvhpAwXQNpopahKd2lH6oFRDAMW+anPUc64IUd3J4x
p8VYDvyqZ98JYnN3eolCTn0d8jhfoVPsZzAzBg65Dj7pyp065evHtDWfkmR+gn/85O13YlafcCyb
n/AePjFkEEayIKtnYNaarwlDsIh/y+S8waAtjsJNKJt7xsDXz0oFkmf8EmrlvVheRR1d4j9DLByV
kUR1mPbpPLMzr+HUOTi/KuW+5Ej9QMpvqdtPspPJ5MwB2h9LNuAQtUA4nWQJlZbKH8e7ORxWu3Ns
FcOes9W2Vmr44jlT/ILpIIRTtGOYOGhYT9DfUnJrbOyFxWwi7oBMjrJp+U+XcBTXgYgiE/VXh5OC
FsvR+aBaQ3LMSWAQpzkF+VWEpfWKm1SCqxcZkmMYT4vpApnGTtzVE2jT3kv40tSG1TmRCOIvUmnU
7DY103WYtUs19ceNfMSOp7BmRLA9kZjtPNyIbdnf+KUyYsyIXp1uDHuv3HYkQBn34hMA0vZLBiK+
MBk1WzWQuiro6fDlBcpo3Xt9DImHG6P/vkOOJd4VXItOikWv85OzoCtnrCkyiqk3+HSs2OIz6yAl
Sz1RyGBejNzeMik9yE1DDKNslAEgxqeZmrShJs36FH0OHihzYjyn33OcHMwCjir32nZvyh7Nh3LO
5tSRWWtkQEyyK4+y8lu8oagRQplM80yKHxUzWVhtOK/6Q4TnUdUYbBylNvKVsvLLUvEn4SiZcZie
gIE4hcHLkZJSsRTuPCPjRRogTmz7kAcsZ5Ji57+LN+Krmttn2Vi+0K/k7OVPlhGi+Rq68nPNOPM5
trSaveJ7G+A5QW3VgWKz5oH4QRX5s3jp45kXEUZD1LkiBBVB2wPgC5prUmkNg/gCkCpB1LP4HRLf
gqo5miQtVf4QNf40/8VFvZNb/lv+L03i9wk5DPXGYzB48I5QZqcY63FY5RhdDEx5/rA7Gb/F70Kh
mzlIGz2UaTl048Du+8Og+mm9B2SP9jThmcBua8pBW04ec4BiboPeFPyGv2o4I5eDzJkCsIp8k2eo
+tV5MDN5bFkwY5NF5lUwqkK0ZeN3t0cOvARgDI4je03DMkYG+o+/coE4Y4jvENfhFSknXSiOnwO8
myxDSgW3HHmbh6PNV9zYn5sHNlQ3dGMSpFNukkwiy35sHexV4qx51Rrjxy4pgAnAIxcjPRizEhZF
/Jpn7V1K2/e6XGnRgf6Kt6idHsLc3LFUz2hteyLcNM0uCY6rD91HlhXedMqZB8XNrcFwWgn8DkTC
M1a8Hkbm9YA7lWP7HjFZ7omYGa/xZvL7fjZQtybcbTiyYT7OOCEbqpnKCnQ1CkwUrqDjVAz/U6zj
VNuCKMaKzOZHfMy6cu+QrespiQhQEKX1V4xoHSYdCYpumkKXtKgAu8ZeN/YO6z0VsGsVDYtGxVEP
v5u69cRY8MR69tc0DRKdPNLijYPDiZjvj/gfEK/YVtL7MuzSQogfaVI95kS4g+sMOwH/vK/hS5cx
nRm5Dt6YqPoEHTmtG5FwNHM2s8eERCJ1vGx5xW1qBg24Dmy1SVRTTfJ74fNN2Byg+D5JSGU3wjb7
oTgpaW738l9jiv2ksI6L9N3KH/AX6DK2iRRIa7j0TBGXkgOyDvIYuJXyyfY/bCT5PEUmiEXBr6fU
V/FhDHV+aBDaZxXsS4ybiC5PMy5uSe/8zvoUm+y6YLcVEHGIBoF10fxYALHjlrCIwgBIIb2bMDvM
hewKDSBkHQxGEw6JGC4W4P08vtS+tcdf7H0UWqUlps+L49BQ25OcENKRjqjIhQC8d1BHv/qttWMC
QvUVnmAm+VNjeDWJtnGxz5loHi1wJQUIHnsSMAj08W1eyjvIr8e8Rg9ZPOR79G03HkbZeGp1+UaF
W69BtA1BlfbBVIc9g6wpR1QlU6uf4ji/iZzu6tXAG69qHQIdZmgbTmeGAu1Z+BcJNzFULoZx1Ro6
DbMA/AJolmVNZB07ktok0zqVLG4YhhqqfGn+zb8VZvYb/jkMY9AtwaeSehrjUq3RD2qbr+IdQqqQ
JcSWY4g3/dYkS1Jw5zTxkqvEPrlh3Zw4pIbya/NBDJxEiKh4mINZ+ss8lP6aSRDVi8//QmcnjhdW
k8IinFf8qwkU4/5IRMhJF6M75Mvqn984ShPd257kaXG6bvmtL4V3azZfnTl+NLn6AVe+zuYHzotq
8rQM/zNsbJPEoq4mw8rNX/NWQAMhgc6SEMb8mzBJTHwLdKBxSxQuE0Y0BDkNcbvXYyx1VPRbrZ0e
l+xNns4gzVYkF71LCLmbKZOHd8/XS8DOWxa0zRhs/a+s5n2u3bZlpAE8ZiOOfOJKlxfjtMC5qOyh
1YMG1kG3/pP6kaoJ/WKiYotor5EpX6MmuvrFW1XEty1/72MUkERraoNxKV/4X+EaLARuKyLrJn05
x5TnIxLcGax4tU9pKNDp1hi6FVSOFoE18HFYULGEOSo9DjTq8HnXKxIZUcb8nBZglbo3n207vxd6
/REZ+h0l/xMHSETWa5Wj4jz37ETfitrPbiMt0iqYGI7/gR37Gsr1MZbiY0Eel2mf8Yh43DTuVnrr
VoxvCkJa9XiImkOPTKNPnG6pb6NK0NsE2uQ3ALerSnoVNeIMv8Nov9t++I6k6GsKc4J1MH/ORH+g
ehFuEY3PWrkbnkesB2gNOhJk0bh+Ubu0yRBGBQFWl68GkleKX95iHWBxK3zJ61E1dI9F2cbWiSsg
IXF1XPCxSi7/YsYtQfTQStNPlZilH6MsbjqAtCOqvMorqF4WFphTCSXuka0Gmz5vAKWovqE7fxHv
VITYy7Q3qVlcowHvzErI5ntoRohy7NZadPrExsdIX/Cpy8zDSFAy9fihQOvIMWKJEtqJ4Uuv0NrR
iRB1jjMdmVlJLEuCV4sEl5XIThqBUjFwlHsDVbNa45U6ZL7BFmFMBy/BJYvkV+yDhoaAHdlZ1hqC
uNaquETMZlgco2jcbVq16KObCqI5PdOYimscrLTdh2KucJINQvduKdMrE8sPzhrtt5x2X0a/fnED
sllBGZxhIN/Ym21bdpFK2L9LcUoHTBcT3p5OCxe1C2NED5FjCppj/ut/kjQGKEXIplDYaGO0v2Yp
M7skbZJ6e9LEQAfhzj7SF2XJS8/DhiTRR5mPqU/28gG43fFHjUllmvjwyV4pdDR1p26uA4VZ8ky4
RpwEOGd8yyETRUTfUFDsF6QqH+VNcNUWgxDEO/OYwSnqBHArqZcoGF5RH2agB2pGKSnx3cwurIsu
pbcIo/ZUnfT+acyf8c8xlWleIf+0R/KZ8Il28LbukYxQtqiuk8GKIW2uqZYS7oiokqUXEbKYBA0g
CWagacSqfKN4SoYgjyw/hbckj6pHn+9BXT1q+U+gx86Wpu78A5v3sEOIzdivFLv6I+OVMydkBkwa
xqdeLadhEtkCE2bJVKul74CAnrYXLBFcb/nR0OFWlfGjHlVCIBhBlTl+4fEtg/r7I6J/7QqQqcql
04Rnzc8H+FPPpWcBfZ/rVYOXHOH0zZbfFXQQ5F/QQBBjbDGjlP+pfgs7LxUcEOiryTE3USQpUXbT
u+G25guM9elmIBeqrPfEpqtxzW8NZQnmGFp98rYVUkUMsglEWPDUhfRQEC7RT/q6Lc+pn5S119EK
A72dK9qu2pnhYQ5IKnRhOw04Z1AqP0f+fzy+ZB02KJgiDyxih9qa2t6xRoYE3VdNeEsjVvxZ0qFQ
uInkkCkll6Tb0xqseCfBxYkVdxdvfFJBjjxA0R+aP9D1Seyodrot8DdjRNsHlwr9y1dOLz4g6kd+
f8oL8UzQhJ0v7VFn9axKrAbBLA7TOeNYUdVT8ZHp+AsPLfm+5LWisj2pbwyfnQqttvBjpMrQb3wL
rLPbGHW9cSzABAJksg2SMqPh6IuoDtDoUvHvMVWwSBRPIjdbhuBm8ri0BGqDRBhJekIjxxARtgwD
XJZJrBwpPerBXzaW5mQjMkqVFGiDKCBJ6wNA7mBB4j8Sbz4hEsHUmNBxijM/zxC5PeNRKS3AE1Te
xlfOucedTxVXJB7QLOPBjSZ8yMTJIqmKDBqW8rsxRWcZM1cFryIO6glxZ60cQ1bvh0wUbZlQr7mq
kGVj8WMJ36+wdnOxcZm8ywwGWqy6Lf6p6h8q9MkZoFaw3xoAy9aAZQn69iN9vAgylB/l1q7G2RQ1
7l7fOgJOELaLrETkwEf4pwsEL1BkL8yFUFmvrlq/m6Rj7nx56wfqpZVQdI25tcZ3YvKdnAjCis+j
NpxFmAGN/K5UQygF+72JnWN6oWtmBq69chO7rcLqAXkeEBFPsrTj9pE095KxIUEXOCvRZ1e6+IXf
+GuoODOngkD0EXZbsWX+vJieks40YiySnY2UgBj44Hba5BrjaubTAp2YzUWHPp3oMCu34KVXFtQF
xc7XU0/EvZw0BW2qjKRf6lLPqv9kzXztZOVajca1mlCKq2g1qNGzcb5Oc4GnbzLlF5z3JtKIHRKe
Sls8kHn9KWX1BIGbIXsDXrSW/qqMx7elZGpIh1Jc172usk35Lz59YsEtxbqTu3Bj19CuE6l2Oygd
ATCNAYL56EteeE95HuJExgLCwmOQWQrUPD4igg005Sp7eGdp1beNLQU00ZUhGPllz11xVHOwip2H
n4eTABM2K4WOJEjy1j5nA/olJMWsJ7GQhCRGH6bpKjWbZGMLk4807Fcp5AWRk+p+gC/0/+6gQ9bo
roIQfN9vCwP8c/k+keQ+w2xoscsgKodQ4rU0TDFAwJ4XW6FbKv4lxXZkJvA5YqtZm4vCVU3VS5cQ
McCBIFoT3UU1/S0uhpuu/MPgchJW03Mw7FCfCzNtt0D1VFB8JFPtxt3iKlKgo0sC3OeIUAOWGOUW
HxIc4Im1fhYmSN1RTfvdh+ZaVvrGzAr6yYLVCPcpIX6KBkSWoPD5R7FUnjh9QiW5qbQFSRqkRNV2
anHOIjjswxLwY7XkyGtuqhFAUmnhDH9ZO4/wN4xMPnfidMZeWR53ZpLlKprlA0yi9RGM6TIASEmq
xs9ndE1EawtD+SW4SR4g7Kr+McIza+FGJNjCz0VMvNvoOMmA7lksaOtrhDNNJRs3XUZvqv/SbFE1
L/y28VHATlP5WksAdyVPH00yElRXadHNUCQD2o6wn6X5E1r/kcmithwT5AHVdN/tqc64dd5MB5tS
YqcganJy94ztGjYRdsvoMBp+W906PrmedU0LwUnWBYdZICiFPNo8I2NY3h5nmhOx88cNOayKQZoB
XbGcRXQEEBtUBPhpPd+gmt24BHEaayv9MU/Ugf8SG5vI9nWFDeR1WGPH5Mvss3fe0Tg6tKHIeJqK
wG0ZTRfSQMl44ixstUe3gBBH0yIdZUkM1rELUPeIKEh5KFhTa2A+qOYFTM2MAuni3/p4O0Ty4Ku1
cF+n+VZE+qWRspBd8FLZJaEU+XrIWtZQKBrHtjkl0nySC9aYKgtM5IwcO6QYkCsrqeQTPpb8BLmI
bO3IaVHOjUyKWEFaTurkyUlEPxJFVsCKDn3VCiupiOCbN7eEVdu4me70P9ekjmtybXBV4Jos+eKx
LumT1M+4Jrq27fxqyxktk65kwD0ApVznOLNYXZGoVUzS8R09LuMDOfeMCFBH/+qxEa0lKLpYDAyj
3POOzqjzkO077AGfo9i+GeNVIb+pZyujtOn7msXvZa+8rUP71qTbE8qzNT3a6qdATNJcN7dWMC/G
DOntkn1S4COASucEO0BX6o5RuGst2AO8bYk3iNkCCufzWK7hgLEqicl+P+BvyPUrtwmiUfJ82n38
uPs8DKRFKupzDid66kNsrA8FSU8dgyt3ktk2lxx8J3Bf5HpoY8/ZmJ0nxYPvl5q0/mN1UMDJk1vK
boSuuKq8G382Va5Fivm5JFBn+Wtuitcux4yGYuHSRzDXV5yDt37ljFdld9QRUKL9yLISSzb2Q8li
TPPLYMqd3fBVXoqkvslNTUR0UHcFXB40ZHPyWuX+w5rFT/QXTPMnc3ZLRXRJk2UyqzkZ3G8JMQZf
mzbzQPpzy1yDeLdpGq7lQiISaTxsPbNNeK5y9WjOKxM1Q/kxkE3WwG3cSFdlmKtGxkXPBbjVbmb1
nrjfuy3uh+FQ19k1Ho85ZmhlbzXWG0yWsyUiR3oDFCaRDwKxMAVVWGhOSUjs2m7+pnKrZ3grErcG
w9Fpul8Yit+Pm4+odezh4VsrvQOzeu1DZF9eU70npsj3s/n5xBPYN54cAkBW0zSUWyUg1ylcF6Aa
NYtc0MEIyfJwgpg9cpgUYH2GkaHNl/WjJgBaKMb3Wv0j4KBLWL5ZVv2hES45gq86cWfOpvjOEhNd
b46ZZw+dTIgITqrkubL0046ATDTmwNS20BeM6neq/N7A6lKB9WD8yJPFN1j6rbIepWcb6UdLf5ek
mcswXCeahOo+pMa1l/R7tvzAHliT1QIfm/jLtjdsVLMyEJdI+AFeHEfjqaXQ2m0Se5yEKr4rdO66
dZPNEgtR+WUeVmdkl45Os/iZw1foN9k1+eqxMeh8oTFzU9TCRpW4gjuGEchQ5WOxSga6YMzz7vz5
2xj4tDxyBdj08w4QtTfiHtCVp1qZxwPvQB9SHfGP6zz+4CPWGXkT0CewIm4QQn0eEooKBVAaagcb
I+vo1IiyBC7W4vBJGMCTq03HHdRg6xoG6gHFxXCmjxRVmeXOuJQjvhTQP2O4/seoNVzZIaftJStP
zSJsGY0dDhuK1+VqvNR3oQUqe+fAs0umNzGDxwrIkbynHb6GdL4aonSrxyM+jgOUcIHtNfw2wi1x
SpIkixjNM+XGNc1d0ZDTOLQLjrRLmBcdwTKHFvZKkoohFElcCUfQxLXpVWnjzyVWbwL0TMkWZOGV
VOsHJm2eTEIXazKZUFka+w/R8khb+Av4lTfwwVu8PWrskwKoqc6MQlv6YKkMzooLRxEeyjTca2o/
aWas2RshfcpzzCfE8EVoBZpSuzrdcCYqzoi1RIS4d8j1v+rIwgUjzcqbmOu7DJn3+lgj7lRNQMac
yrN8ljHWrouPW2WnRB63h8bBl2dMsWSiOi+Mu/DhxDxg1T/qnoZmgg+yRTinnbOPhHcYNYE4Fniv
0QRJeNSXhBDKBPceKDxeBarmZLzELYlGfu43Y3o8kZAF7TxNRbbCf2ft10pUzr7KoWMjLcdcHLIq
mb4lYB541GSCnNApFZngALo7cgJ3SXmtCG5uRqfjXWjr+URMg95QG8OglsXhRFqdRfm5hww1Fq0o
7YjNRtlwlonffbxHvhL6jbIIeRR/K/17hUOzb21pwZaeD7aMhjrqvy1VCmLzJpo5XqYD0vhT/5tI
2iJigeX10f9xdGbNjWJpEP1FRLAvrwKBBGi3XXa9EFWuNvu+8+vnMDHj6J7paluW4HJvfpknyzuo
DoLsJmPV6Ze0s+N7P874DgowPt0rOHhmBtgRhL/+DkTUQneGbGm+IGYXB8oujqDdRu1k8SNXmSn8
SK+ZpJ+HIz42l3RQS2O3mUTu88kfuYiDxUypD2vOv+JeMvFsVOkuD8WNhAsopOYUg4qIfOx5RJ+p
cYIPWXHmS52i1fES5xxv52PoCUOKeWSkSDRXMEitOxtHoQCXX+M7w+IdsXFSGb/GWLyrj2g1n2Lf
vOR4faXp+oq+dyBLjq/FZnp+ScaQ/p1udg5iQv6IX3mL7nFbMgxZT5gTQvgqbyWnaWHz+kLzvjqs
4iU3s6ViB8ySk8D9UMLxkuDkdSTgp3zzqYpB10v9gajGflS/hhE+n1b6IR2wiXYz/pvvSe3cVcgV
fICNTsx6RlmQ9/5WXWMpDDdF8pIlQTQhF0SJd5bt3cUzV0fCObyDCyVz2OQS3Ueytv7i7iPFhwPH
aSqSZ5YzQhyX4+9y9lvpVQTfosr/xwZiebRJ5+fSEOgYzrUebDQDd4IqmnrfKuvRUBhaZ8VLbi8L
aBbZmG1ZGV5rNKJhxij1qMfAwIpQGLUgYligrGhDlHpxknbyWTs3SkZYdzgRo59mL+eM32hg7gXc
jfofmF0ncdj9hSrKWOvnzmjqNzWCGTYzy0Xplj+XAf0lBmRFE3bBBh+igFmNBJLZrFgFex3miN2h
k2Fys1QgoCEm7hXBQuGU/OLsOnjMLTxd2RvllJkN9B7D1E6ghwCl63nqtJ3zCxRwCiNA/CQdE5nb
bSCTTO5L/Cz4gOsSswMfqBhk+hoYfMXxGAgoY1+DBGoUPAc765kROxzejqmAXoY9/KGpGPyV1iUM
AmI+4HSAjdpg2XFEwImpEp3z3XPI6xIkkDM6pk2Vv7LyZNsxgtQaNT3y03yr2QNQLPWbijDKvHF+
eToH+WEd3nlN700JEhtTgaYHhjc7s/LRY53e6iBblZA6i7bBHsWpyEhHzG04u/Lz1pFKZla6UmXE
oZ34YRrMmKynTvMjvMmF3xx8meNMuy0eBnWONSzt5NL7BKSnSv/3LB1tze7agHEzVV9bUNTg7fX8
Why3SCQnZrE8U9minUxlpP5cIhGpu6uZeK8pyzyYKlgyRi+jc4trioAzhL5+Iy/nb0KC1Xf2Yrcf
SQBbe95CPmcp6hwvWS+J9pXbKdlZBykfTeDM5JXoLTCxR5oYbmiJg0ryWlDWqs/lPvNYaDoIjBKN
cQiXGQ7nC6dm0qOryCSaeAmjSpOJh+p9rADF0rI846D4k3SLT75ei5uTUtLsKH9ZyuZ0nXmybptm
MCp0CIydL6SChntPoGZC+ymeilI9OzF7Lk6Tw/Juq1C7s/f1o049S019Xi3p1J4YIZm3qbIXeFyd
Sfcrp8b7UvKPPQFhhNMtvWmMsjg6Mi5VdY2jkw5i/1RkdaCdV3g4BmJCqQNCihk/icCp8fnYpRmF
1IB7OmND6pUF/V18RO9r3dn467+WTTgmnlgMx2p6FPVA0i3lXZCOIs5mWTQozQm7lrMdEQSF0GT+
I3oxA7K/0mDewDzH8vyKLelhcG+wMiuydGEkZUXnhfwFsfPupChklA7BOsLUp5kdsnOFa6wo1hCn
j/5bQgxv7KjD6cA90SP0qZ6ukj0F/if9s+TlRK0EhqC9yWEE0ZVgk6CxM0vucXSvE83PhDkYeb4Y
wBhaak9MXF04pb2BTjmNTjnWVXk9rgCbfxJmFmy9S+p2tXnG/GOSxN5hwDy4a9xkUEwHd8+zVMkU
VPkclkwoeDsWDCp+UsOiIT5nKXv4CooN12xF1ai2ENlmClmyX5abkd386FUxj/qx9aT4ZMTlsS+J
p7WHeE2vHYwzeZXwHVphtuKsolSkazE5rFTgQmoeb8u9/aWZiTtN6HeE7bIG14vg8nDVsarnAmMF
W/nqKctiTOaPxXZqZluIxzPcgC+hg72cE/+kdJREAR+jxH6cyp/Nu8vlTWG/g1d4FS54bTDpkszI
/TENY+mHXqL2uxv+ILYTNYmT3m6OcKQWy+tlMIyQaOaZ6g5SKFSwoxrfC2gUn108B9afCIBkBrUF
RwOoeOWq0ytUj5qzk6IqIX4joG32D/SwzUfIf6s+CIbL3bFHkzKY4OsrPPQfXQWVeeBl7Or2aF3Y
3IQcPYTJaR3tt0mTksh0iOkNu42CEV9VfyNvDn7J1ndi6xuRQmfMaNff+xQedJe253cEun9lTKmI
TWL3NInRAdFh8FT9018McfbAXdplV8u8sj1kU+Na9J2CcdOhkpj49vFncFmWqC0DFUM9mwarxNcA
05Qt1s+Ah0/Dw0e6oaU5BKrDhTMd+T+zTL094pflvtmxx4SabMtMnFXrYrBxMoV6pxQeFp36LfLv
lFC3jp6wSAJuwIjNULywK/RxKuuNg8Q5S/iopVd18kZluKDhHeFhk7pkHeJEdW8s9mL8IZmcxj3G
e1vIJxki73oz4+8Wtp/WTs5aE8jdjeJgy+H70X5YVgGuG4jFGSY8JtbR3rjb436IMIfhgWt4imKZ
h3mKfjqPCO97eVSH5kh/nHSg8y9g0BfIiQZ0XLpEGKTpI7rl6k53PCCh6S+L7GIKVLbHEgFL31Zx
8S4ciBUQLSIBn/hNTaa7mFYX0sR0KoKaTZwemzXnC4AJgDwFglPx21oI6DLpuWlLdgXMnDRgsX15
tmR/YqeGqAykmGyZN+LYaMxPgsmERyXXmmY4SdmBMQtzdgjXe3ZxwpnrxOZyzPAByOwSqQlyie3B
x5UoWj9Bax/ZICaAZwaM1OURM0TKmdlSm7dhGt6JEzldL504ZMjfJa8/ueYqpVCSbrfIgps1MaPE
nUb9wIweONTYka5LjM0Tb9qISWkKtBRgBSwIABB1TGtZfBC2OCR4rJsUnqn3hlwbsUiGq9OZtvWO
LLwhn8YGv1ureqWaepzxXIGyFwEWCJIWvi4OZpCnByJsFjwtWEdr6Uci4an5NTId0iD8bllzVuHC
SvAssK0sT/xQ+hyTGvcATY8H1ITSRiZxsS7h+Kxf68YzaYLBlbzYgTzBCj2ANQpVd7PK9K4YwnUC
zLMcc85eKkX2BPUd76lBogS/SwCGlHWCRCV62jVbN19r8IdstAnrNaIVkS1wTzPTEfRknGQaeCt9
FrhZ4ccNDdQXbs7ej1YS5eUXEbwsT3yNbFylb1gfzMtKZpYh6OILHykjIbjdBx08DQuEJ34tEO5k
wzxlc3Gyxs7DPF+pBGMnLIAcbhbX44oQEC0iliHxBkilBDlFN5qO/R6ftdsrbEboxmq5WXWoK2pj
2gpvYrfJjiXKAXkOLpCR2XrhM0pbQdNqMrHxMjuH3y323+xnwwCMLZZjSO4ZyezBTtH5KGrb/CIY
JtGwp1q7VSn+GAIpoidCDQvxgOqnxNeo7XBtaGHBLqFWHeuYKTjASNeYG/6jTQZ1BRgkxXgr9CTI
9UcHbZP5obawVaf204xrJANucDy0XhKlOLsZAWR/I+Si7Jek9IHI5qcZ0Oh4ntPGlZoXznW0HdFy
RtE0O+jyMzOvGxKHyd7mm/Yd7pu6tvi2rAbUawPO/z1ibil+GHNeGLQxDaOQ51iCiAE8EwMpHBDh
ieMQ4dXBrwxp7w67vINFknOHYhHzDpdl4rF0ENiGqenvhkd6A1y3z+pw0PUwelWHasb19UkXZxmI
L3nbgbLiI2Nf2yy+t7CotK5GenfYj3bqs4agY97A1QUlQHkJvvKCEV/ibVw3mP7wM9LeRAlNVxKN
jkVXqqaazA94TnPdr0QY8B1Qds2lCVuLcpOC6W9pAud7k1sIomkUAlbTpImLqDqnoIyqHYLL1UJn
72kTHwxQHRDUB8OK7fFbvpnMbhYsXI3XlBI2dsvL4uJ0FC6SILyhIqG9maX2MQn5L8pBGs2n+sMf
9IyzYs058VpJcPNwo/VTSn+l6dpjadfk4VKMyfRgVNVZjrjOd48xuxL9gSSFtVXHrD4zuwOzJrbP
Hp89yhhNl1S6/EfUTUkNT+zqM01mJjqmmE6n1NtgjJRW5K0Y3uLRcHPNfqpvPPUgkQHudERwEiNG
G5M2I1WbHLnTHIU20FoajhaGVa866amjvpF3T9yeD1g8Jr/EfgxYR+zdu7ftDxOWlOyV2lxPI7fe
tpcjkmeS9J6IFosSDV3kPUT1m96Hgzi15zKMYic13+fqS5Ma3kjd5+lLQLaJwoP64tpNur8aOjtg
aaYk3czxt4gpea1dYBwu85E2r+5sP7gu9fg5fi401HzF3VkY+yu3JGBExA8/2cBtK1cyMdwQs/Sz
c/rlsWJ9YD4Z+yJoL7YJGvUHzXb6phykF1uiOcfJgIlLDDD5BQsL938RSNi6okG9wIV/wJY6yq/t
IZKO3TiYTwTk8/JsXGrln6aOx/Fzwt8iD0ALsCqigLjZHzWr6NMuqUFAFzUcs6ZTclwYAEDo5f9A
Z+VaW2UP96XcZWiDBQdTqGgQKhaSVs12zDeXiReHSBFV7qDG3V2tGMswSS21h6E0T6Hc71JhLG9J
2tBmndIOpj1Qh5sPkivYUnOoWPsQYWWO3p1Woi3xOZK51NjnRPNwTuLpLLqr1IWNsQbkhrssNFMj
sEh1SrVqF2Nty6roZzhe6n9GU5xSQ/bUDDtxi3Pjn34IqX+mc6SJ5vvGmDdW6TMqlIeJOzNTS5+G
smcnF89msh4kdB/9GYBIM/ZBuZYn0+INgDJmxX76JTQd8IHIfa/+VL38ZIJKnbns4uWzLQAULPFo
zXkdENhnUSPGSPaINxycGX+jDaoX9aQAuCDmo/lPGRm3lc9V64Gwmm9NbZyTmgxI8RzZqtNjDKqY
WGZH8IQzANu3qWPUFJ3M5DC15a5kU3I6fz13wKPC05BzGWGjwglZnq34RsbzwLZN6mz9jZE+C/df
1kYje3TDfSxoasvsIaN3NaLJ2FnJut31fw2A0zkj7epQinf2+Nfq47KCeNzHGX42uiKh3W84pI3Y
XPVWBmWYB2QJWKZ2I/GEBMS+eWyzS1qPV/21T1u1TgmXqr+0dLJttDjIiWhvlLJxpri2G1kSN6cG
yqRqhcUHXJGH+9RrzxgdKVyLiDKZ8+LrCNVaHQBw8UcEgh6uLo9B3JJuJtB1q4wnOcrw/GJmTp0v
I/+lDMRtytskpDcJzCLwAYyQV8rNSBuggk+He4jZnoiFQxemghKVetn/h+TkABK3FLiAksDEWCqU
7Qn8Wr14tcUhVNHvKdJ0jwgKngUPhiBQP/yIFcMb2dCNTshlG+gJj9iW9i6VOpQ6V7wGvOKIoUEG
FS03bMEOrYakSp9mdUu3isLfo5GgXfG5siTUdt7m1AInWwrXT74UWXlpKZnO/78UG8/uL0BhXFW7
j2PqaQ4TMjZ304lee49gmRTtuIrmBIazlpYAgEpRGKjNKKphVGnXSZtxfpL53657E8tO92C6SAtj
e0Zacw2w6EQ6tWJ3tdrjDHEMWN1qhEDKc4agRI4nOmSRXceRPcmXQgQ8KluYXwLTKg5HPLLjDhAI
a9v9e2VrVXD0ooHuhU38vDe3p4jkMdj8GkKag7H5uLcE4WsFsEHqVUP87yotII4ZatCjpqNFoC4a
1afYiE8rgc7CwPFzkC6aeJYZrXe9o+TRsZHVVyyrT60dHqJTDQNoIkby6J6Jk5Mla+3SKh9Jm1H4
yk3fW496Q/xHHv9gG4JAP/8S6S8lTebyDR+RKt+L0gJ+6xxzxHdSLr/itxpLo/x5QBIrVGasqHLk
WdjNWo6GLQAUDoHy5TYBME2S5T4J5LtARGnulvuCWThUq1h/0EnJUOLFI2hP4R7Y4YzJ4+L2nEth
cxgI+PuLgAXBO5RSwQKmAIpHTzK6UZRzdSjL1BdBiiV640Om3F3VPlLagdpCL4GbVWHyRPr05g2A
MeLg2H7peBR0qXUlzEEUtXWhsrL76qlM7K7aH+7l4pVKwuOL3/9BzLCFcjl0Lyv7JVTScWq/lUkg
XVgE68ROEDwcFBOADgQv1s+iKa5YLHhQpjvva3YqQ/5QG5AjUuxUm738yGt1lPSgRKJW+drBCoMO
75TmkoLmkmFgjmyzg35qm/UY1hTXWEcEd7xpH5Jf8ggY1BoyAROVfHlEOfUTWfHYlJgQBfMgMblP
JoqDnamP5Y9CsnOXTzCRHcpEPdAUnBsPczy0iOfIm5hOSBsvpRZgnNlE68zhnczAcaEspjcXJ04L
qHwJEoBmx9V6VWCBrE1Ftgblbu4vRJDj+g3L2EHgkbC21UOe51uOQOgaOBHHmI1OxEgfZXhYiYIj
cHJkfcujw51Z9yECWTeNwPo/E8lC3+92F4+dS6A+wYQDJLaoLyJuBtv+tHHyaymZa8U7dN/TOJhI
4JxQzpGonWbQ41as/tLV9Ne25R+xrL01WwVi+MKTJOw7ohfpegFasipeSnMiSur5pVTW+TT8XhUr
WFMzXDP1sjLmw+UoB4rUv+fORO0GQc4Oq0FlRleyIH1qPMp+PswUPZThL9xH/99EQBtwRzevek8C
W7IDQKwODz71RdZG7Q7e92Z2u3K8pZpyO4L1iZ4iRpiBokxyY30xud1H+lZ2iG97oNtsvJU4d7bS
0Rh/ViS6S54DJiDrlUpz46ZQUF2I+JLS7prkzaWod4hZFiRZdMbTJNaPoRaAawiBQLoccQopiJVa
i28IBTo7ep9pVf0tZugq1YfawYmjfrOns+As3mo6XgihQbs6UjoBTInOAyYdIm8FnVC0dADWBuse
WCAwmk6/qIRxO9YN/rMecQ4xvdbLy7i11Bzfh6ohP4cdr/rqUvVUfKQMKOd7Ja6IPJo9HDc9vVny
6ok0iCGEMMHKcgd6Jyq6unA9qLdEIoCG9qui/S7E4ef2Un1s/Cs6ezHTOtxVcfR6akQMFQ82VVkF
hu0xPvNCurojvgjg9QfJMrQuhOBAD1m/hfccC1my43w7l5j/C0e7XCABZL8FayaCQzBwhLyEcZv5
j583eRDPVaDyFd+VvCRpTK6Jr5GPJHvWkHyHT5MWUHbTFDOjyEjWe6Xl7yZtM/V2F8BtqiOkIfQV
MBI2NcrpEpZyHrRKHMDiD+PvKMJ5H+EhXr+UKDkNw3SiZu5UqMVZ1yceElQYs2T2nwzUbhUTxpHG
eLArN2HZPqPnfIoJ92T/yWv5BGkGk6b/wvb/FTtyLV7WKSGNkXumbHDw8zaSpCXeCiiW6B9aC8WY
wGOhCtSnYb4my9+8lH9EYIlqq0nvTsgDejEd9fcyGEqFjwBRAyijnZlQZUj3DV9qT2abgz7pxbrP
vI7hK5SOU6zrJ4M4kOW0uGGMdvGrmL0EGbpy2fC/IrovSQgGPOzglfQfwNHqNHsl3cUsu08TpBXM
5H5k/MoUgosfsPxJ+jcUPM2Ng7YmQQTfw3wvPnPxkVIXqLUYGVxSxnnIzCnI/hsLBLzNelqF+aD0
wpenf4Dzbxany5kxXiZ863kWoD1sNZoRHcRYf2yKRny9Jcl/6z6nb+3VDMslk6Rrpe1VK+V5HFB+
GBEvzGMMEsPfNW2RUE3wFGjfM58hsO9r99nOuLEjySeFdpZj9H62R5H0JqDU1QlPY/ZICEenaiJv
2j62WDyJ9grTaC2iC9kDJsgwguqJmqjjgtgqOCJ7bCtLboWsXSWhvY7UEmH8jNeCHsshVIYlEA5F
anpGBnwrUt3EjJE2aWuXByKNjHE7ekxavLZYsKSnYpVv1U1GMbjBzHU2h+POQ8NYLqnmpRI/LDzq
g8O2jUIfN/+IeiJWt/iPjr09ZVlePptcQ2GHgUEp4IJWaBg0eKIVSmiFC6hVJKADaUCRYlBa1vyl
Ec4MtvhHA75wOdJcno7suXhNcXGT6+baXyuqqRq3B9RRYHPWQchJJDcVgqYHjUn7gK2hX3A+23+z
VPXXLvarmvT+HnQXJre3hXZ6UuD7tkqf1BspB3Bb8DA8812Tue8QrBniXMy1cqY0rCJAYNZd3kQe
Uz5OdkAM8kO+KIBKttvJpAUiX/uzwTSkYBNctOekNUN3ggfC3H5S9v1i61kyTd9wnZerdCuDlC6H
Stxcg7VVE1RvrzqK8IykvzqAM/gQ2r+ds42HCKAtynOJSj7huklNKqNvfab5w9oGJTu+jMJZ46/J
MoQTPFRxhWg4LqVaC5uz6X1ysL0YKLsS66DH3zDZPffsAXEsQHNdKoJSHAfM46d1I+13tm4DAznj
JPIY3QDbjNQQAQ2ImQjuVdoJNOItdjpjuJDUiJCVsk25NQZVFb6hTR9jO/7qwhUD/3ubnhEHoP9y
r8QSrUVdqCP5E4CK3g1svp1RXtLiEESTRZo8OksCfgrpQ+zN4FN7ta11y86dE0HhUVYik9JPruUP
EfsqhE3HfDROYyxHgbsrPzjyc6lsSlkBHzlzeWhPNHfXgYlnQ4eGpW+xO0DCwrRmhE7Drjsi04vZ
pLHcoew9bKhe05SnrlhO/Mw9kMG9i4P/fFmZYlOUC9aP0yGtsLFtSJhtDzJRwAxTckeZ1NBy/MJ4
mfW9p+e/qDLAwvMbS4MtuW0hhuMHrksaws0HdW45/vZ5mgKipAwyu7IOKXvUaEJYf1aiR+RnJjw9
NaeA9VCFlL8p2MUk9RLj8oFQaK13giLwXP3WnHwS3HSQYKCkKbgRtlsEmkWLss/2Dx9jh17EK0vZ
J/RVf5AfE6IqC/nDHKBBgP1SCOwMA+1C9Z2fuXTWe8F21KrfjILM4kgBGLa14wKUpM3OIg/ZhO4X
A50ivlJcp8uVo3ybDyWZbx3hdoRaUX5vBPUdQXVOqD2VfIPe8dUmNZTEtH8siJ5yTUqfOHT90Bvr
ISGuUBE+PZTGeHzWH70eiNZVZanb8t86Mv7kkCaycC/LOjw9ZhBlzwGA/ADxnznSw028T9Ftsv6Z
lq0PH2Ole6Lojz4dZLFEAaBPKWNHbjRGuf+97XLgCogPL0I6CP6lP1KXDdv4KKTQHUAWWHz0kfQQ
mreKgt//P6qGKglxc3KDdk5DSLB76r853veUgOTM+1TcB4PdsGNgViGBl6w7twGZSL+aEHe+tWMM
0Va57ocNn3bcnMvVOlMA4E5rdqpyFowwimI6vQ+yYHoNTialurU/0q0nn9oetVeVGICPs1DWgnX3
rvUYANg2SuN4omxwy1EjqDEtlg4aBAvB6BkYXSx2POzW6be2JZJt6bH80B9MBftRd7bv9YHgwVI0
USNDbfNBb0ill8Hos+JfVMxps43GPAbb68NZnxpYycqqoTEBc8R52fkjB1zbGqvzxvvaoi5DOO8Y
yJUH5RYB3sMrykNJpLWCNFMNFMa4wSJn3iRa+DK1oLaudTmEMZO5vukvK812NI71YDUUmlGlzJVp
YOrwq9TskHSOZxYCh0mMIcOkbH0u6gdpcP2nxYApJmXQbqQI9Yuktpfsn1Ead/GDHTBIaAxNkY6L
8ylOf3sOeWv8BH4Cq/OwplwKovEs/hMXFfEWXCnA4pyYUP+XjdBY+QbNiZGjkH9em+MqW57wzyj0
UzzNTIVSht4cNK8EVm5Cll/jXzloSTdlGite12ecSBSPQpVUbOUw2hTWQYEwKL35PWZwMhOKGoBO
j3impWPMZotTOODiBfdp0qN0ULE1ARGObKcGVJRQoNmZSGpsbEY+CQ0XF17ZHT3yqtiKdARseFAb
RAKSM0+uvQyWhtI5vxWmR3pp4XLjViQaHgwrzMoDqDpG7ypD+BL3y7exlR9gEm2ZpSRv4l+KYH10
TI0k9mXsACvcrhYI1z5ifND9q6G4FlCkNWGzqdwg3YRLzlUmmSA52+dGeIg5M/LIcCpT4yg9n0YD
JxHpVyE7jriSBUhaRoY2kLK1JUJipP6KpqZ3HFHTOy2PD0rIBiZWKYe7hlJiFdzuiXpRx9KPgjXy
feZzudcjo+qCKSyh6kfcKjnkfST2wc10mEwWbNPpVP8MDHYGjdqpjE7Glfostm9deeqlyDXa+VgH
NUNP3dARPkYGRgftTaQWR6bXDg79HvjaLSkIDdwbQqudEmKMPNgqIB12hKWt40DUFfaq464bq2el
Ra+tkF2TowFMUPmHpVqLjyUSRv4x8ySp7STMJfOu0FS48YOt5akSW4BcxFF2wPpEcSNRBpbW0woB
coAAmSUiKUs4oTjrdZnrb9/kcUC8ZNp/edl41r3g2q3CNqHnU22CAgpGIvzjeHORrP9aU3G73XUy
f5sFs27LzvufXkVSoamgoP12dwXsbzTIlfy1NqnzmZzLVLUFbL0ifq2I0E81uwZSU4L23Wm5N7KZ
LTdqpDBfpVciKTxQMBErv6IhrA3SJfRqNzSu9UcTj+um6Xcen98C5jYob1wDTG/5quiqpF7k0Hd/
K316ilyhePZqnaErQQmRn8HyLw7ZWULQHlNgQ8twtr6Jl5H0rA+X3JouSzHiDYM9T+uYIGcXi9Dn
mLXhaOnnfoF8wtpw+N330SUxs0t7KC0z0FOVjBMqFyzVzYnpxOW0KHNaJFSa5etV0v6a+CwNPA/V
/AtUog23lcInbmjMCFih1fohe4PS00BGUdLPIBwSygAy80PqcGYOvBJSDUzHxY4iuhxZcXDw18ws
sZTZ3zb+ZwlpIm0jp94uc5fabYncFupRfcfA+EBYFvNbvilXtj7jXR+im0Wvb5/7mbdm1qHuoOzp
89OUpTuu2mvOlmbWWdXZnM0PxjUKCukbzkCGjZUn6PFJIiBkqpzjfnKeMJfZnvCwFrFKzlZ19x2Y
JJMqJUkgsV2zkHwI1STmRNZ4sANaPJg5Hxwp/YtPQty+MMIYTHZVBlU1vuAKWnlGyJLD6aQE+9tk
jOEwZZfPWpsu1pRdeVwRTJFATlQEUxS+Ilb3mJWdzL8Kdh+NvaFuBFsgPmkYgGtFEro9jcwF5t2+
/Tljbokwuisv2A+Ub4MhYjOssRm26CAqKdGxjgvdLqrehGoshk0Y65irsQOmV6Wwlyq7Cw2TUyt3
1XkfosHoS/beG5ZJJUXc24k6EVx8E51bIM5jkAbNgpaEEs2NqNHo7CdDqc96YJUZxroDj8STPCdn
bd4ZWip3jOA0CQ5mEfyMNvun5NERoFA36Vy9JzkdSziJyYQxoxjfiZMO01vVx08NZqaevIi+PWU2
rUUcYMD1hfFcc9u2auOCfmR3O2EGZhaa8FH1nKe5uKFnglcv7kthK+YfB4IUAW0Zc++MkF/jfLZy
/N1MXJOn8PqcSNOnovCeESMHy6bQe9tav/ihU8HeoeQ7jTc6upKBDwv80cqfAYpXsaeLrNeanxYg
oRG1gxAlGZD1OFcLSr814hQpDVQkteWN2pVj0AiJv5G7bBjK5fiz82UO+b7KerVe+rtVc/1wgcwY
Isj64TngRmFzXrOaDmwHR4Qe6KXKa6nc5Y4PiwA1TkjWqZKlvsQ0cLeUmozoQdS/GOXY5X5XeW2s
hvydNNbOok/0myW2gByP79qNPyDI0+ZQRwzdXRLOlBUvT5lOIASxx0oHCOEP8MawkT6yCp1q5OSC
vMmTskFQYE5PwawRJnh8e0gFRn2Jmak3CS+C37I1uzMFCmCFThFCV2H9iTmt/xCf0AtnSIj6EpZz
G1MNu+8Mq3bDz0n0vz2lI5MjZoDFmpxammO8Z+v56ZFK7ZAghMUZo+HJfLCk8xgweNdpT9nujNb3
S2jEaKYP//VWeRwPVghJ5b7cC7i/Cu7gjMtBcVYptSUgtApeOSv2iJr0fmrdkfiSUI5Nqtcnb7bp
fMJ0CAcnHqBmEjFisiIMGGtizyAdzC/iqtgZzo1cPjACNljzOvWII3ZUgbeC314P+iVmUtqWXJls
/GRYKhMhLpBy7UoLEMcwBa4Wa282MUDe3HhQiOZafNnTJ0WVWLLI07G5A3UPw09ycO2QA4V5MDIb
jSeNgO1BvvBpB8u9Xh2QVyNWa0eXG1id2lE4FXANDEYBC8ldUulcmPpFJPa4Entc92wtT/7StOMf
i30S5QcUDttl54KnWnunY9EpQJCXHXwPdl9UwiNlRuIl67Rr0gq3rL3k7FIXN7qMOBdSRUW7YRr9
R+vH64Ty1wlo4G5uwX4U5lCWxUA+LGoU5i0DHuQ6Cu8Jh5aE89fhJjUiTnn5ETN2NCM/v406xm7w
8lIjBZZuBAUdGjEMkmxWEdqlQFOdYcR2HTHXqwmckhQmipkbXsyZCx6eeRX0fSx5K7T53bR2OIhf
Fd2ZbmGs/pVnDDE+gRepRYyE13IcXe1fjo8UHweAxOk4fU04zzLGn9Okkz86UG/iphhiaKE6oJ8b
GNYxieaiELQUwa8d0TTpyIV91KUcGYItwiXghIYgkPGu1Oxtzoij6Rk73mEVHxlpZzgQEn/pzRfn
Gx5eUaT6oIR8TnQXJcdhLRGJo8D2h07z1GT+f18lX8hdtz8m8R+Qhh8LM6NyN6PUx4t2aPhD0+ds
W5ydku6s3bbMeLBG+RYhBv1Ri/p5BD65fS4NU85UZrpt+bKcBr1CrIcGlfaPxrHC3H7HhYmXawuz
Cj+49dZxDLXIu+bv1Nx/WDeU8y3nWpMnp8EAGxeXiTOOJeBC9jMsTSVcB2av8KuWzM3YDFiE2Veu
EuhCXp+U3jKrEIUdPZ+95E3PwYP8Xh/Nt7QYXvfd8MaAsfKwalxk4BOgclGXLOJWrEf8t3PkB1fh
YRN+q8jiFuf2ev/egAw4rhNzpBSelVSW3kZQAgW8kUsrW4iSFfWC/VFuPlYmXhytI852aDoqTVY1
0d5m004bg1qJrWz+o0RqGOm0jnL9SYeBXwRW73cSCZTc6JdL/lGrKWxG2Agmro/NDNucumH5DhmE
JVlhxTlWjK5KQucTMd8EwSl7QwuiOLYI01R75Oj2Emd36bv8MfZTLGsWwTt5D95ddn7gzD06QdaS
xXNMw9DCnqH3E+h7twEng4FQtVA2pPPKN+74zrkIt1SSnexNX7DogUqOuj7QiyZoaYA+IEixhYEg
IlRYpmuR6wbjlDQchJzxtJ3R9GIeKVKaRJGQ97+SoT30ihYcDgVTPVBGcTv1SHcG4MqTCbkyl9kE
wBZWLCNgztJSFvu3BHCHhEP+uQZIULNzZAn6H03n1eO4FSbRX0SAObyKlEhJVO4080KMe9y8zDn+
+j307j40DAO2py2RN9RXdWpkjYM53oHR8Mqs/2yb7qNq4mCBQl5ay4up7rjsx5SvBluKxGsn0j3O
w+Ks7VoDUFQYqQrEFlpU+o+a0e9EjshiUVIU/syHXFPFzfXaozgGoVUz/7EysmdpWMOGUjgSj0w7
F0hsMKmjuD6XjG3F/uuSWFAzCXcbwOcmZEEKUzDE8eQkx4GcwWwr4URvNuI8DQm0mzMrxcRRvhqz
2RdPbWR/T5TjXPNK03daEJ1ameNK3a2TkoP+7IK/Wc8dWOMQPkCeyfRT32rgrEe/Fe+EkWxIOJnC
MV01dwVfdcqzMHIRi1XJj6/6w4ScpiNhYMlwlDNATiY5MCPiS8ou0fRgkyE4V3bC4KK6yfgSqGZf
HAyHfdgyW0y48/eiIHJG16Nlhy0oKjNez9QsZQtOUlOcLRo9cohd1T8CtCoZ7ipSDuNvbNwH2dD9
SWErOFlT8ZLnnyW2Q3mx4WXTbB+pB/lTWxh39NO56qbzKM3nBxk+MrZEu32eIV9MuFKazwo7qi3D
BxpQzSPtYBybzyWG5TweM/uXObFglPUt+7QnzAxuxihhFPcK751ovuL8XycrApIDvwXm/ZjV1/w9
nZIxOQOfOKz2n4gTl8H7ZBJ+X2GYms2jt8fnNLSvWNqj45/qcOB4gr9dg2Q05W90H71lcfPW/FGS
8jG0eOnJrE6UY1aJeiueDVFONYDMt+C0t88OW8dCy0hZhrHTnTNcoCYu0I+/5N5SWh4Oqfu3wZnY
k4iTyTW5hqzhRaRbJRXHDEqKUvExgInl0MDLcKi380F9SWlHaUvNHbTssZwoj8C9OM/ZLfqtJNG5
idZQ1629oqmbHHNpouqqyLCSqZdcjKsKRkI/6Supc7DpYzlcFp5ODquF/lgK89FY+YOR1Nz0nEQh
PlAyniV0FFDFDfeRa6/dJFeeH+OtQ5HBnbirbAbmZKf0S/5V8FuWXwq8Ero17Nyn4DIA44B2xmue
5V+l36VMgZHYOvrRBp0rkLTf5mJEbM+NY5wMuzoZpnFM3S6I4cfQkhcTc1DerLsK2jBR/7QK1Bd8
GoC94JiHyj2mdjYHyLxaHzaQSaNlYaX4Zeeo38zBcnQ4QyGWgKkbT+J0koJuKk6WHZ/t39ptghQ3
EXMxbiXmVEFDGopNCOPitCz7TElPiV6fjHY4lYt8oreLEXr6zAn892yMk40FOeHA7HyNCvPztP9U
2/yjtvEqOpYnhX/zmuxst54Xtm1sKh/2nvLBuut32jZ7TZanLttPhQZWM32nb0wleov8sBR4wk07
nMDRa0xHCMst3GLxqWQGHSfj5Na0GdvTrna4EVg2k5pfnWy9xuaz3ThQxpMSpdiC1FZwh0LjsvCe
0sy7JTdklVaJ9cg4qgDmAZQC+IjraGZQc3tC34oh3RMq7BAlqQJMi/EsfsQie8nEZ+oASjgNw27m
xhjjD0k50XKLcCv927lwk8d9KCizSHH1iZVYP2hogAEHBTl7dK62UfsSbqzNhlzrX9N83bLVWbdL
XJmw5coFBYSN8XuCP7dMcNOwnLR02qYf+BjojqMrKToJiDzY9k1W8Iqjcv5jxtIx7mWoJj+V9VHy
luE15bq7lh8mm4/pXKqku+HOLa0JaLzx0Cf7mWwmSvgcQH8V7Qr7XsIpaVDSyXWr5Le2CDx8mreW
SYQAfBcziUgXkri7zPxWW16/zj4NknMqYqo4bCDMunYyF7yVjC1ztkBX6/+Y3PipQlpwMTrEMGPr
Hx7JzXgFsQh8toHwD7DtuOTGke5nUoLEa0vcMb8xJXjk6xBMKl5YLCkWZhO5Hl2VTIjyM4k/sFqO
XUWTO54G3CD50OMiob8gmDR3naGXwqGUm7PcEtG7stnsOy8LKyjMEb2AMVoQPqnAeuSaEwhMSDqc
ug/6tE7Czs+ClhxKIDRujSLcQM1byIMDQseIUa0gGGD1lwSXHFoZjOyzEoRIHqqUPNRZus2Ymwac
+j0NWW+xj4EYfL9GRMPm94NQByyGCPQuS5ZQtotrp663zLnFPX/SvoXj0QEvMYkbZvV94TgkR8mD
leFRCoBWnXEu4wddJbepJ+0GdU0E5Q6wt++QMh2x75hfxVfU+Tl7MLeXESqbjBWdDtPDHcQVKsyo
Af3ECwaaeGwyQr/vlsbHSy+GQRN7VT4Zz9/Nur4N0VNhHZ6I+8sse2yqWYFkQjyt766JaTHPn0iW
nCcHpM6DICijyIb69A0XuCz3kQiy21B0iFBDibmB3yw+RFi1K7yu21shf6OeHpav6aACEzRyql7I
P5uT4n2PLng5Bm28J5RjL4bltaihvHpbnenkBENs4A+JbR8yfszEWojyJfXWm9ImHimAYzi7Axnf
Qa8Z7EArqfBaDKbfGofRtPYL0Ma1Z3T89ivhrEKPrVfpTPcr2CsjYnitg6Dl0tz0gWqnASHzmrGX
Np7pT8eOkYH7Qt9kz6vkEyZmlY2APYOcIsclC3KVhjGz6a2D1C8Y7CawphrFmUseu2b4XaaviGzD
FIlTf+o49G80KYIMlf6kfoAiVoQ7aJoZrpU7mSCQPVALoUt0xvCI1zudQxAY1oLJrDjM7Ocra4eq
9mcaN8M8+szY8aYD09xwNWGN7e4rHqexPTSZ9SCZjebmm4qX82Vi4KhM5yMuAH2sV4XGCgMfVkls
0MnP8JWxACYH63e/Xca4gAhGGIoSZsd8WmB6CrjuO2kedh1/IPgZkmnYDjpSz48pGw80NGUoMPmn
TSZMQmWirqFS7SPg7K06iB5awtoRBbQyua4tgkNxrdkyNRjtMEGnjsvRtdXmWoXrSQwZXUPv9DqD
WnAeWLVksVwLSmY0ab6xP6GeTm6j7tbJxC5q+r/2XTwAoElM6vhgxVZvW1fNlORnSbHfxqCmx3OJ
fhq1DuTEueRzcsEXr6Qxt2q8AXpxLLKBapdz1HF3muirt9ylhO4PZoss2t5kOGd1PRflmM5fBSXR
y9LfPRdNXjqCAAk+ZpcWdu2SMHJ2EvvQ2q8B7OSAUJbGlxFjNYWIu1Gpn+mfHEKBoEBIL6Tjr6au
ti6RMsGn7KXgqUS41rCTwK8Os+TlNsmwej5zLD2rlrZ1I7nzbO1kLwLaoezNA72mhKMw3qqRP3et
z3qpeAOdts5UerNfQEcHKbc6F6KOmHf0e25lT3P+N1L/fhqXAtN9iU5FsnH4A7MwtGoORT+QiPi2
YTi3uO5JlK/l0aQWA9tvx1w3ntzB41tZrPxApK3Fbh5fNNRZ7If2LR+0ECSw3tavqFZfOQtsqQdi
JFmql3AwKLMs2IHqGgclDeGyNDxWl0198joDgFULKKPaYG0ovyiY2mPy9BlScRvMDNUFymIRrg+V
oNmeI+YZ4urKgNApmxtPe8n+O66AEeqPGVq6OjpA0FDj0IsNTrS6PfhA7fzryhC3uwgUf4kf8hiX
bbOBMJco5HpwNusm4xP5tyVAmfFGx/lWLssJDFpdXJwSftSIgpqE2VWNUUs5Cnk8SpCZLFRP4jtq
h55u3a26vMHOISLoDDnAZrKYRPbucLG0ifjfriReh2cbwMSsMM4+LChiMtqTehs0FYmqBTWDI5qv
QYPeZdEuvZn7Vjz6WGJdAy/QuF1yqLfVqLctMdHXeFGJ5rGXKTJOPWzddmn4RsRwUVHZLxb/mj4z
iM7RHPlbrAQoHXKuDxDqjy2nb9aAx5cXvIpOrYiOvY1wlv+B1RikUY4JZQOpJYSp0XBeWdo+R6BH
+htVjO/6vH4UZfE52c1n/j619ntRr542PovES7KJfjSwkwoNLyYtKu3gpVS2dQiyidN7FGTqhEIw
HSwjAYGHm+saTc7VUQ9elCP32Q5Fk56kWSFLzyU3Xbg/S4UZ2oiKHdSKssPpNt2nDtzv4mNx4F60
9SKyL5LKTd/XNn7aZv5IkwrRV9yA+7sJ1/uR+gJy44OFIR5eO5OgsaGC7k6gKOW7bt0lXYNNKzXe
zL0JbULsJ1v38IN1iIaouURWaF2Rz9mPUffHCg+gdlsS46Tp/RmReqzJGgEaZ7Bu5O27dcNGYMmu
/eg3Hexdx92RH0f8ChjCH3TrYAuO98rI0HMbyxn6biUIwToFpmeBcshITX3MGExWupm5CCVSFkx1
5UY4DxR8oelxcWeU+sa5dmMRzi2+wj5Q6EyY6EyA/4BVz4IYulK2+k0gQAxAvPmZ9jBXsTIgmTQS
3pntOscmVMqkX+yLigtm2ufKNWtyHF8Ksbzc7yTO8mjn0b8J586RTTwW0LKw1qLKFF0osvaENwRi
hnOhzhvi5ZEZlekzjxkL8ipM1sahR9aROcmYxwRzlgQ/RrZTLg0I+2zr7NBje6qb+T70062Zymtl
wDtr7MBw9DuUmooEiYMBTK/b09QNp5Fyoi7M3kzs2+gRcteeOu71EtzSqBouCa+xav7N8yZ0uNZn
BA+0+YQ59KirwG5wgkvdyjyMmZgZ4R8krD8tp/GiUPEWzRyVbi8zDvUzSt6drm0CFtxi1wuIl1T5
hURByMcdobRYHHhxnyMmY3dtPCcaXf1l4IIFOtP9L9VIbNC+g0Jvx434U0XyNN/0nOFtKH8piN2g
OQ8GWhszzWkgNU8+KCesEc3Gdf1JKu1Ram+zbnwZJ123w7qUQ5o6TwmHQIsdo2S0vgBdkskYIGBb
glbCBAo/SG/VPukLMwayiznn/JjbiU1ObMLioeMjHPfJiFGyvsskPgQGOjzXu3QbHgEmTQt7D7rG
IP5ENrljkp3AovKa7TQMhYR42Cg/KuYjeR8f/+OaUNy6iGtKifB2wOWAzj32hOGfTL64stYbi1eb
X6OpfSZT/8WOPmHFHAR9ZD9x+ybAzGmVzlMvB52qeXL2jnoZDKUI5JbDBzzJ5FctK+DXMD5RpmOx
wtmpz5m9NgnJpjhlGbYtDNvGkgfxkYHbqMcFN2B+7i+zw8XKHs6ODnoN67MVhx3iDJSQsQxNg4dE
A0b0awR75jgzOicokrgM4ogKK5oCC4YVw52j7gJwFkTes5eW60jiG3gT5Ju0ox9BfGtGfvIoHyBV
pCfiaO6V4+Tk120aFWu/JYu9inafsm/wJ9D8XHBRBgxeOneC94lb8RnPj4rMfsJel0CkkrhYOHun
vNtJfqoG+URVGyFsjlAHHVOnDdIXA48j8BxZ/ZN1lttZs0Pdek1mB9yLHOQsnSqU63qV4OV3xxry
PRQ/leDhSuMsCYMd89LC/rNDiHzPd74ds1ayy9NFzyt6rxjw9VCE6GXJUYpB5VgaQYOGqQknbiz8
fVL4JjvujIONVcBff4qjwvEmgxThrDfnQZapCHeWz807xCIyRjx6DE/rE+vLKWmwAov9IqI3x1m8
vCYKb5jPkq9YhW+RSQU1X7DZRs/kueUMtiu4IzBxwHnq+HWm7nYJn5J16fOfrS4OH7ZNU8tY+Pzu
kT4+bUxqwrkqZG5gKca4zxJq26wvkEKXsrnoeneCJ8EO90BnR+fG9wm815VuSlWFY82bSk4bNV0+
e9zwmPPTqBSMrafDd0vgMMXd8DZrodV1NyfFJYs0ytwYRtwgwzEt4quIION2u9YW4TyIs8PraDKl
ouXCaSgnm84zhWtLdVaN5aJCgufYeqvV6EbIrZzIwgAsj18cuR6aJB6r2u9GG3i4tN6HKqMkYbqR
bY3XZ23Uj3/T12rYb4IeGLFRA96ormR/TfuzUHCGWuI8m+pJl/gMLOm4xDOqbZDU/UG9J6qgAAkk
EJoYdMFDPeE6lvQ9ZQbEkuku4Yl5s7rpYsURkeVdWt5DCH7DXtfs/cQtphppV8YVpoTmqHkDd/DO
48KjQqlOVX03A88FbLQGwBN6XK0QbYDIKHXYVh8KhWSKz8kaP0EB5rz+af6r40r0vebkPucfX3sQ
fAJ6MuyylrQDTSpUmdNWt4DKbKF/dABkdh0HD+MIpiDhTmhsYeyWzVJ7UOC6G75ChqiU8tA9hbnG
VZg8T9D9BKPCtAudEottIzFGiWlm5Q3ZOb/l24D4MvKnD1/3hMdIM9D31KeMfip/M47gf5Yarkgc
6WsRJh+m4kWkEpi+VmZ2rBg/xIwf9gyEd8oJP5t0IaZFnpUN3eJwK/O7lxNU4znAbd1m5Wshc0Rt
uYuOtIoeLvdW3kIG50twHSLeZFMm8IHp/b9lFk0cuFFxKYFeKVguehyOwK4o9svQ7IcZlPYOkZW2
B+tYdBBetqOnKp0pJrko+AG3IyYhuV0hf2llcZkDBVdBLOK3pmtehQ5R26wfFjF1LciQCATclLrV
oYJDJv6nzqOjXPTHUVtOw4Z+ZgAr3FpqiKcwk2ucgwp9bl0XX29gslTETZfvmeOLjkMSklaAmRO7
7K5IIWF3iVeI5Ghy4fNw/O3tsduPdMjERYL1Fo3WUg4ckg5lh11JhuNxrkbub9oUlCVY9cIJUvpj
IrZcp+AWyU+EvSpiYTF448X8IQ0UvJbyRVFXHEsM/sWtk+NrHHH5nnElljroMTvDqTCgsY9UEGXo
iZj8iRCZ8GW6+jLkqWddSjLkHsCAMmQXvXzSzgpqL12AoNhMJWiYHFwLZ3ULXioUzHvDX/ZEXxPc
V5GctvoJfPkkUkDydZ40dhTZRruYHEdxNm1xblvJrZTYLSM8Xy3XJcyDFgS5JLqqTnnt9PIyzg19
HTvybRrT7uicJmi6SZDRhDgZtBoBn6O7WJLoGeIyTbR1qdwxxuUS6fgY7VOCw+oddsQ27//qvqWx
fqIa2sqPjX8/HkXgwxpdjqNOgfridujKcQiPGgnK7Q5qXp5J5qS0LQgZiBLjXIPdqYk2tC6z0/32
o6xUA1+G9ghyismF4lc0jSU8Oho3yygAJ0ATDsHfglmbxw5EX+6604zIVc0ApLibhYgUid/ux1PB
TbvCWxQZNrWH+BXx2/ro8zo7M/jSxEJe+K7S310NJBeDWTi6Gv4VfBmnDXz8eR9S9TCQFtUwFaoH
zZ8OvTGeZuxwLW73EZO0buPJeVShsAq3/KBnwDebjqRBikBTut0AQ2Le2QhtPUShZq9IoML4bfhf
Xih9L9BNJMTbhvlZxuBWuqiYA/fmbfla8l/TvSjQcAxmMlvM8DDw3lPa1HVDUCWbQs+oEFRKz2ok
LSo1eWDWxneuPHAw8Saov2JeXgCNQ9Pd6mq4Ud1TK+Sm/k/G6v9PxsrxOo1ljje48ZewumMjzIdD
zhR8yCA7oMnCPYT+MhHarCzesG7wptvaL74ZMCghXZQdFTv1GN3T+cVsndNSRreguZSh+inRrWeu
tOtO4EC4dvUZmarFn6nezcvqDn0B9wzRx/7W/MNTw3ZL95XG5T9P7nGnX+VnZRScDv/QxkY4iBuD
O07tfsZ1QRYk3g/ghLrFtYh5wdaYpGw/9zdmr5Fo3ldbeqVK9xxV7U4EiPS0iV6pLx7QEb/GN4cD
06mhBQNqofmFaz8ceyoZqXiJM/I6dTi5+Ag0N45sv/gpaFBgL5OQLTHJhQlr4IVKCmEDTHL7WCEN
M12/CiLaoVlA9yPAyzFL0ZWrtYMYcpK5nhP7UBGN7DmwmyqYJc4yJTeFhIWJBBMFVtC1DM/sLRQQ
EViAwB2kmto1dXRde3cmPDT22U0KCK5CJ7H+tGhjCZYTwWPKcfbQAyvyLjO7pvWCFnrQoEroUnFo
Bzc2v2yiEzPdGrN100GQVbv4mmKualRyXZlMqmlgw8tLRmWH+E/MgKzIdzoyf4rtUgILP+xnfOMH
T3pFTH9q+oLwfDlYkO2djtxdaUA+kd2NUjpiSn4SSfM00ggR97oow/k8Ej7kcNCcAeGdkoEdPDGD
1aK38a2QWzob9sNITmElNqNSIWi99wrblP2KiKkXPzg32PcFJawr0ziNOztFqfnPFiloMQInH3ia
DW85xR/wcG48wAX5H9mAw4GjcwE4Xts4RBSi7hTYm5cCEolFh+vCNEaN9hUFAEtmADs0jykT7HQ+
WwwZKPnhnH2zsNKYUnK1sNJMrDx5Q0AHO81auZIc+/0y4fEyP6ao+ew6+XPzZ7XTObHrc/T8kcQM
Q3M6dJG0i0z5un0WcY4zeD6p5Uia0nqSHhuUPqiF5n+sGlagUj4YIJqkhLp4vFK0zreyBY7bdOnJ
QaImBlbdJTh6xatUnGdFmm5w+of2y6zKELGfAjM6PxjLQL/TeZGgx1v6eNfEeAXcEX92p/XeRkFh
/drYYbkEAxZ4R8boFbeW1QR9agfKywnKumFaaXi8L6qtBH3pqteVMB2rdSHo5xLHhqrckmYgGT9y
9RYbnPBrFI2CnJ6YTnZXndb9L53OhLF0/Eqj7h00i1nfABbqGEUyN1nowolZoztasDm4Wyp1PJrl
zZHsVSq2MBlJSP5Q159BnrFnMivKk31NHUduYM05TFJymRSi4Oo/sg1XHTJwerPT9cbCc9vKn/iG
786EMSOQcP6CTF7hc8VIg/DlWdAVFnQOXsbvOGTOpzIIjZgfgCi/Cbpq4tU8IVBbW6rkuyHbreKM
Wdis4ZlyMJlPPfRItJCDTcR2riYIe+vBMYzDgosgw1yWqNytHVfX3OWgxrKPYYmhE4qxm68yfXz/
pkxkZWqZl1s7FtzSmrNFjJgZnsPjbkFpwj1+GnAFTvEfKFwOqZlin1jxLcctmX9YDx01vGvFQa/T
O+USorDeSahSGPBLcJYhFdT1HUtu6y/kGBD896NTHGWJS6f1VFjSLOB+06UOontGVVQzMptiyBnh
8e6zkz5zLd7XgOicZ/Jvkw/HMsmOSacFQ9sFQPtgDPS2QQM553OH54Q0YR0QjWn5YlnroLrE6+rZ
5B2d94yxpWBukGYvSX7sGXQWvCp3/dXhJoiIr2Qhirg2wHii68q09zgptr5egREuH0xyPeTm/2n1
my7QnLvoWKTnpc+eKe3uKpkFFswj1xBaGHNWF9HDnq6C6ZfNI48RQh3kQOD4TEsv055xRkP4H1xb
ij8te24ifkFGDT3MZ36rIBnOr5U7YwLMIG4+pOSjaCv6U+CQ0We6sGQnmn3I/qmyL+EL9FJmx6g0
3ejZ5WkzJgwzFS/bOCs9YcC2OATEbP+t56WcAOqq3k0mLd0teAYEwBoB0HyAAKFOXO1gurGp6T60
bhNyNTGOZsJTax8VEBUdqxNOe1r5hlOu6IdRvufANrpkPVXQji3cTV13JtV4GohkvyU4L5gE33Tu
k7bTIRgTxnPtLLmsS3QeNJtLpHrUuGzR1YT8XzAz17v3lSJGDfodtmI8FWeWctdJWP2JPkxldKjW
3NeXxp8rZuAV1O8F6RSsVo0c7+cmmVHDodqUWztulWdMgYvjM6VE0qUgsowzeuSUc5NX51bHJUfc
1YHQLFXzrmFHMHEa9w5RcO3S4eqR6t4VRK0/nCf16ZZ6auXpxJhmTq7GOl0krIVZxr9RMpEZjv2A
/BpTRYDVSR0Cm0H+ndi/XJ8N7bcz0m7GGCFPHxh2zm1hXboyTNP1YMZQ/1a+Q2y3EB66RIY9gMRO
Bp2cXM9ZVX/xUItP3TO9fPqmf2dfovaqC8eXYNyVpoT2EWKS2aftTqkifKIuTIF9m8aH0b0TR8Lh
ZfmUdHDIHk9gECDPjj1phPHFn7JIvZdgiXZj6hWUQEYeRjmFLbg45mFA1nem3pe/OatuNEDR/8mk
39pcY3danxpK4Mw9yIRqnwXjtvZw7EPG3Zk7UmC7cpttMplBv3K51YL/vHN9/BateM5K9Owq9QVn
/q38Uw20FXTqXojpq5gYIEfDvvkPMlG6oUyVG5atIZxN54gP8qM1rDd7xnPn6hXV319zOTwhY1xR
8Ae1uzWrclmFc+Z2v1MLLhYDKxba1bDTkp+Mx8qJkL94phqeqZpnaklpiDM5r9Z+r8OdS+5qgWSW
yPchWe5TQM06YWcGSYj+1mjt9RmsJO6JYWWCNXuRjp61qf/M9tvaj2DF0mbt8x9rilendi9Nonm7
LzwxFYd45sYJx1nmVNUTnYuBL2qcozrPUsSl4hY8cu7ZBomNmt1CBlgR8JvOukIXJicm8cPQRJUP
IOHd2L9HYYL9h6tOeB/FwZ58iidM1adfYLaPrfwqqvpSWMkGVDguv/HV6pVyM+rikSzKU27it/yQ
KRi4UBYbE9Bk+SU21i3/oSXj1bL4a7qAiz53I+QacjeplOwZ1bQaS894bJvxzRm6l2iSp6mv98T/
twe7DfslisljRU/4d9w8xP5+nDBrU22NZtJz1m5ALmvW3Tzu6ri4T6bwZsIjyLaCuUXJYYwl1JWx
zmes4Yb16jEMQGM6mCSS8zXDXL/CwQCsozOGy499tgbKcwdM6pzpbPxMogitF0z9BRHEYgsaUULb
HmwG22JMfSihaYJ/lNj6mueX5TsrutsulBVzH1GXOBEVQHs/wPzdVSLlF3nwsbgt5rciCQbxTj9U
zEvVxn0AiD9wBG2vH/qtiLVHPXk2Q8gSq0ek/UVR3MapKhBk1Rzfhaq+2zvpYUQSZmcPLJ7TTduF
/ion8XVQ7iQFjt0xBQ/ZT+QgTAzenFDQYDztQ4+xOagpRwKkMzKU+lHYWmCaoMUS6aT2n3WZUigg
hZptQOLLPVVtXBpS0vJ9ktVXZgtXRgd1IjoKPOsjh3pE0OQMZxJvZnZNCoYAKAUr8niON3BK5bc1
S16UwrRr90F38SYDZRIm6Xk//TKJR1Y4kcg3xY51xCX0/6sOlDm3xTwJQGjsl6AHObcyFFF+FLJu
9SvGdwzJ8SXG/NkzAXUn+gdYG3WFHMFscmp3VewZw0HfbRaNEosGyNXNLaIq3eEzPg7c/72IWKnA
jTyfnN+Mm4E6XxtpeSjCFX9QuKzhUUvzswJw1/yn6am3uv4enJ3EPKohFMN0WKXEb0MzWTgHTJId
zNLutRU/eNYeBY8ULRIrjVoWB2bFwH7sNiBHZiX1B8AWMw0C3M3VIhyi90rinxlBNpCSV+f2tMzq
sYcmLhPZxbmwFrT3ZH9GHAYrZkzbUQ6zhsV91PxezrgirEHtJk3lRWUK5qf6UD/loFWV9/rfhHZf
S/gbrCtu9kCoRKtyCpzBVFr1vC/JZ9jVhUY2XBy57PcMuZRiS48zcWJjAwxhlgeuyweJQSD+j1hd
aKfdG4XkZpySZgSTBrLrloojbbI+FBSNvvxI7Ns8lQEmCYEssQkpbXntTdrs1TpspnO5Hisatpw7
nSn4xiR/sY7DpJ2k3w0fqnlLmLoZX3F+MElIFi2JJ5Y9ZnxhN2NSVh+ljvg1gFtv+AaL+kiRz78Y
kmiRMco5lGuQHonntAmtEodyi8FweCUrtSedeeGX5GVu7P4yfd/n9mkA1XCynzRhjDyRx7glBOGm
c5/2AE0A6yTZHFhEzhB5TLQcjMqe8Wg5OlfefseGClW31AGEW7g+oRfBqNbJlPDW28Z0XqncjLpA
hibZFuI+j9z6sKrgvdCb6ma/kDZ+TWyrGhAVKFnOCqYHNZhT1Iykw4DtkmTONaY1bYHcU0vg80Ho
rSpTYuCPI9AylT6GLCvc+E5Jdvu9ouGUBO31r33C49ZUvJ7YAuPu0+kTz6ItD658Vp/7jy5EOtxV
x/gul1Bu8SfyxB+XLOTFumCdCykCDdNu2RlrQqqhOCv7JMn9yNLBD7K/g6lfq5lBDiXSpHTN4WXK
9FiL+jAn2HlJfNUFO05sYpgUQVG3tNK1bpRPOzmQ1vRd7ncUnYdUNxRojab5rjh3u3N2n4QZCK+/
/z+rlKUV//7gi6F5r2hElFVileIToEq40JRbkUMtP+Iy/Zic6T3GTpq8GwwGkhQ7CXI059/I8Ngv
8rje67gXojcgU/PsuIt+7wkGocoF7H3yXegKV1vhWzS6zNSsYmZj/57n5CYrxSOj0zxaZpQ5WsdY
CFZC2TbJv6FMPaUlCJ7lp36fCA967XEZEMEZ/3WlcVxxtUVV+dkY5CKPho6DAa9hKgcUvGBMZEo9
kH/Zm+nyUoV4lVINqK1/dANww0bcFvU+lbIr09eSTcyqLGh+3P6TYylWdMEWCD1/E49tSEVdyDpI
RIdIvo3gjE8kmKhKBKReAcUKDei6LZ0imacZ9kuNtftQWPgtRnbxxrWL/KxtYxexnO2KcMO6nptS
OY8Cab0d9raUbcxTj9L0LruklhzKax5aOan93sLHmx7zf7qyYrYyBMqVXRhszfpUHf2IjMbU58zR
qeSj3ei+LAjR2Liy9h3DCVIZ+eHTJFGJE3BwE+3vZ8Trqa2XnNS7sk1CDmPe7QgeKQQp250NXIkL
o/3iOMhfNQSVisnrlJd3hZn56jpwDhQ4Bx0PUlqf29jCk6iESSXtu4mb/Jcgn9GxSw+A/xTq3IQ/
s1b3aYEODsU9uha8PJyUzD5515XpTc2ll9P09wRYm5tX9YP98V4L/dqMw2W+FjHBSgr+TPWZK/Yu
UUhMNLuSdIQ6bEc6mJYPY69xTR7LO643STeD1mb4VT8qniU0AH1rINqqayZWPPPGm49xodaqS6co
lDroHOSqK2uAiS3kyDdZ138JZnWbChaPYQ8vu9SnMLnvZy5Sou/Oa1ycowhM8sGB8d76f5KZ+QsF
B1HHjBvhnsnD65MBPg9PSKo3hCXOvgtOb6XGk+jEZpda8JVausyNm4FJsptT46Gm8pN5i/qBYKL5
3bdYCH7TBlQTfF18fNiBYmMg8Chifc0EygC5D9pfAc1UonkuTalP19wirw72Dd0VAZlGX404W8ed
FUG7xZLbYMmNmed2vbErGa8CKKi42wMRD7eZqhbVIUSoka62rZwjQiTIIPnJWbih6HQLxgE1JUKD
0gY9dSEhrxiQfJrrrJmXcerD4o58FYK7Z0QJgPI/C9CcUUOaFsE00MHaS+RZ/9cD1OLAc8612oV9
7pwc3QrjYg01yg6YB58XUE92RMXBvEP8POX2/5B0Hsttq2kQfSJUIYctQRCBYJJISfYGZcs2cs54
+jm4s9DE6yAR+EN/3adPTSKEDbICCDPWGGj5JBxEx2wK59MgQ4ZhmcxjxgMwHiqKjkSIs1ySSuJ2
vfgvx18gjZoDb5VMaLc1AXf873mq3rgQAYHm8LobLBr2TERd+LoigvoGwTD5tSW4D5hp5FwdMlF7
Zzr1rifbuzmi8w416Jr+jSw1lxpWGapGI/q4tO0+S8lN6WxtPzWfJ/Jn2oHSdwKcvzX9qQ2sT9ys
0BieSlKF9XfO1DMV+xPR/5NhIbwTztR5VVuObzK57qlpb12b0CElg1qpsJstM5CgTA5GXQ+cH3pq
nBY409kvkvHHBkKVZb3XE72Abjr5eqOdTEz3Qsa3CeVjiD2BQrOOEHCk4do4QwyXiakL0VmenkIp
nAxDg3f1I27XiwHe2JSxugLghnupci/Wj1SJcSdnd+IUtp/ZDnkru8JfAddnTC1hh4NDzVARHuje
9T5rjZpLvigcZnQSsomHu32nbNIcBeLNjLHw6YdBap3N/BNxGT0KSuJILdkia0MlEZxugtVfY6OM
EgAcA34z7ZCmVBfTHteg8VHCQTl6DxyWSpISLMGKAQxqUBzIgMbMMrpu0hyI06XNW8eCctSw82Dg
Zwxr9w6B5TXf7OMRFxx4smBHqBBf33AtLDp/SISBhwGrtGUetgpQXx2ShOqlSMg6hHQDOVa9CDKK
pPEEoqUW4vu8qO/SyQAmsx9MOts6NP5S02Sp/qX0Tjrh496U0CzFcDkCD5Hq+LLWYpj9GXTCzTJU
4IyzVgzR74M4QEw3JpFv+FiTuOt54mnqAL5slMe6MYthRWquuRm1fjfY0Kt1pvMjxjNEn1xO+8H4
sHSMrHXySk61ZsBQks7ImoSzQMlndjkbQUXtLxZov4HwYf5hDMnpF4U2IZwYcT0h5P0DAmm2NuFd
3ISLeog8rfxDwVhUkEyNtQdqNlqohHsY89FtC2LA5AA3Trose/vxLh3ai/bYNPMeZ0zfLfmyxJdO
SBlST05daR9jZH1AkX1GsIPHlPakkw7fvzQ7JrIAcAsmUiVs+Mhwp1EiHTwcowZcZJJI/qjmdr5j
/mbwNd01y7mVURmjZqBwE7vbRQATiBnlG0JD9L+WjlMLCxi/B48OFg8Pb70nnSGXu9th2QhiaYlX
q/9VQ89q4i28MONourWuuXp2wABJdBQLHq+/qgveFEPS6XkA7R6utkB+rYl8DojYVoDbGQ7tdkXM
P3Uw1QSbsAwn5KQYposg1Khk26V/i0ofLP82vjqn/kqa6bwz1vEDINfyGkmgazYK3bSRQg28rIQk
WvoszUtqTrdFVe/M8PG+FhQ27k7Wg3XJTM4XJbWvo6eYujeRZgQdQ5x49EeDCkCcb1QQ2AJ+Xfok
OeofJypOtTnjz0t9XNUe5VFtdW0KhZhifIHr2YVCMJrtRV7r0EqQWTfkx0sdj8F2sbjnToYV1lF6
fVehx46eJileYaX+0o9+KqNbLzPkMssXl4Q5ANuHp89QyvgyW/efUC5+H5cPNUqg4Wn38WzQ1mMi
MiMx4cWf3Klv3VqCe4eyt3WUsOytAyXGDfgz5Urai2lfm7yGuH5VdPIYb3q+vfVMvut5cXCmyvBI
Ri8qzWvX5Netzi8mJbOASphfnqIqkCo+QND3DP0yggkNBLa6PBvAuGBLVSou5m6ki0MM6xRJRPXj
WfCSFZTGcprl3k1N1U3Au2XwObFkBXhOMykNC7IhVf6Yovqtjnkjy+1dKuIn28ulUt/FuQpEVTkI
R80y7qOw3PVFv5VyRqwU8xbx1EEmyYyEkh1YaNB4MDZLNEUvWKQM5QTG6SQp1qHFNlL9xM4NSIN+
5kAhEpLC1On3Ohv2CngpZP9T6WHeaKVV8RDHT2d/JuaVEpJ+9jMirQhhWZK9D0AMVSF+X+r1rSLS
UnwKtFlEHOVL8doX8bU3aLcHRFPe9EzbC76PEbbKTtKCniH7JJw3c73YNq/k8FPS4nsJoXSywsbG
cCYek4MHkAJMp8FrTTy4oWPAemiZ7pdr5MekRpOsCSCI5qJPuDpq43PJlzWoQVWuwcqLW5uyTSL4
UM6rLyGSTgO2ZfIdeumbvHADTH0GZi2JxgXBXcu99B+6Jaq5wCBocvdSHznzGAeSzwFGMAfnGkQ/
q/6NeJFTL62zoMRGOBEa0+0AP3ZFftYa8RyTXx3QKBBPE4oLFoPBOtx0wP+KeCabKd3JK0ZZqHJ0
B7LVez310KTYhh4+lZEixcNajg6yuISU+3XpM5XLp1ynz4wM5BC/MaZ63zlE+ALr7VsYOK2Q7MD6
5kMKDFcRlucm+BpZMjHNjlUmBHqfU0lVX+qlvIIp3yjQRu1cEsIZBDSkjIbLcnWlFvs2q5paGi7l
XfyrihBf86VUiuvVkKbwd5HzgH0A78m8epwpjcXjM/b2R8605Qlt3v6WiQKv1ESw7BsKN+OVYnTW
P0OQvC7+IY1/xTqM2ZejU+R3enOOJeCEEKAOOjCqnN86vZgWgLl8Plt4o8EuLcVGlma9qs+Kki3D
TDF3gHGYWl6b82EPcxtuQ4Vet6xQmvLj3mbHn2oWBPR5FKANgxWZ/Lf4lV4aTbzm5DPoZl2T4bYX
FJT5FaNYqM9Qt8FcNeN63txdAju4dA7ZMaaYjCATOyRCCQ+dCkSPWSyOX79YQm3GJM9XNLuSTJ9X
X4So/zQSNK15XPAp99KHnLwYzjVw6SriSvsWSIXxybqMX5mooD2yzqYjzpqnNKmhNBSY4fBza+kl
Ecj78Z8lUL/jDDljk0OGGqV2ygdOWRI+NKM5CbZ+L/kYTJmjA83iVuFkDHH3AUVWFKdYD5t59rrE
CoxyQ12jUqTlXvg0yZOlsMSVBgOrkrp8Iic5XewSlQuDsmR+HgYIeOLfxtOYUEDlTSMIBhkJCZbA
+LxiSZKprp1k9e5+stp+LVxCEu2rwaBEsSXRFm/mjEyYqecN2E7dv/U7YugO7/kwA90tWuNK88We
6WBpuB0i+BKYUSp6mBrjRQWQrUa5bzGV4S8icI4r3vtVheNdglN5YSjtKZCkKaKUBsegKQJu90l6
DAV4emIM9Dvs0H5f+CnHy3lLidf3XzOrnVT2FDDlDkIGk27QobXFDJvIeWLSQlJ/idOnqTj3EpV/
q6bz/iBTfWxc0jBn7liRjUqQndrmIenzA+7tCpqvQ1OrD58MRp/wD/aw8za8Uy3zLPP+mcL90Fnb
9o2VT0/AhwDYEy1CBBtad9Q7cdZrYVriQ1k/km59VW/DR8z0e13fe/bZXtbAf43etcdktnHwi/An
p73mEtbiLJ26e/O3SG29XFyyhfSl7nQqPO084Tq0XkbJvKoSkxHPYGIiZ4SnZWlnV1MOs3zo2A/w
gH4K0fK5KdnnpLB6DYaPAWxrLkdh5pmr03AmaH3M3IJCvI01z7SbsruIFe4q2ZNrZ5I0/+PDNCd3
MWqP5op2Ppx31R15hb737vBlPVOR+oZrBZz2KF/n0q/P55Zljf66kaHYhCEh4womnppBCmtQMdM6
8egSZ2HkMETQ/KnaeBUw/DXCvoxH0zZ1VMrVW61zTbVzjXhw4UG5BV9mZFOx7c7jfRWao7dK5d5X
w1JPcEpF+xWnkz5XJ9MR5kDzHzJZYlPTAgL4mM2X/XnzLA+LrK0z2yMD7IwQypJAIt5cdkJgvFN0
w/kiaLLusu0cHxL8rB4DcDWLVg6DmbVSJ8BAlPWxWum1YXcVmVktGiUc1Xq3StRERyvmBztYvlK5
kDa0KlV4qYEiDJx/Is0fFW/YmGZ0tV//bj/nEoHdppb02cnJuyVVD4VNLMm3A8pxacC04eeiarOT
0g8yYfLh3LGTSSEubWxovfTDoMEsQlHq5RPGmk/AE99UIklj2H633+Qoz9m/e8yNZmTj4+lIh+Od
PJJl2S41p0J2SvawvGP9Un6ayRrO4kbz+6H9jomlrxMHfhzl+xA039H+EseP6VgPFDAA3zvnSI8r
kEAL40uQUgX3iV0gxBYh0tfS85d1IWt7bvsVxzXk7QO1QRpym0ygAbt0A0E2hlK3AfsesPaJM5cT
BgChhF1HIaArtMw/iW2Q7+W89VZZEaW9rNYoGLQGuLX/ozfKVyr8SorPjDaS3Y5pMhYt1bP8p0At
03CkryulfaCWGLtjv7EtNfbEwfL0RvdjVSWYPJ7lbvFRSIja6ujyHRxEpm8Jpr2YTVSlI3zbN1Ew
ghsRfKdqtlc76890dflpN+bLWotX99v0F2G49xaWOOOQV78m/kIqlTDd+TBujZdheVVYGbdTykWa
eaFJTe+c1q8Nk0eEKgCtTE6/lKH24qxmdJx8+tN5iHDyGNI96wziPj90Y73mlF+NrPfMlfv6U+mL
j2I1n1tWv1e/NzqBY+VIY7VT6BETCsZKjrWK4YyJmwk0YB16AccW45o3BHRlEVh1gMoEo4oUY0jn
/ngPB6umvjXZ5bMsoWrl5KDiUqHIZ8elebEPE07FJIaIOv5DBsLv3apFsIkwNMre+07tTHzlHE4V
dXbK6bMSpqs6vROiCWJM0UrT2WrCqHw+cqJaiHlERvsYkzfIGXeSHsT50QS9qo/AvJh78d2X+tWR
AtQWg4cHAadk+GD6tJBR2XT4DDFG7DnYWuze2NnXMrtrj5DIP04oMn3dSVlvInzJSiCSI//Q6ph1
4lKm08PJrgZPUoXqlaN4iXxRsII6nw+P6mq5g0Esrvtoeom7m+Lr7FBQCPlDYx/92JtFOL05HyrZ
6haZDllQRKnn0sDsFqWyg0IBar0e3EU2XelvxSKoYz5ucia7XNbLm8yTppv79OCD2cNRh+aCm6ur
z+gPWM66s4hrbMRwb2C4jzDci8ZDNGYITHW3YPf+2pqcRVTlagqhlNNBzelgHD8mGevv3Lr08UAS
xfZX4Rn9PX7Sulb/it4aTGjccW9DM10jU2PxIKFYKGiG2aHHRrENjP5YRkdLO6+WGUh/jErhPk5S
Qou9nFsb/GgNY1SHZWWB9VvzydITi/ZuInpYs3Gd2u2TysmVaGmiunFlnKo3in4R78zTsjAMaPD+
CZQ58hOMWMfPuo4luV/CejPO+gA9s1mOLUazJb6u8wR7+NAxgiaMo2xTEAmPdlSOOln24q8Oy3Jj
TLhdOI59alVtGz9bnFqEB87ITweiMHaSQ1E1z2a1wmZ59clbAaBGN9IHHQSBYEzB1n6rNT/cgQAd
HazmAcUZd2wTZfZq9njGoZ+p/XUxk2urL5f2SQYYA3QHsX05Jws3IAsyKGXkinnsY5GNA92wgulO
dIHQ7wTA1WpqZ/gpQO8XOXzUFEMOM5zs+pW0+Udmyh/8JBdGTWat+UgKw8dmk59NwoFUrxYUAk5I
FJHNYAY4p57NqplNfp8UNMe0jEXtVcHiIh8SkYKkGm8Z/UniLJ/UsuQNkPBaadCFpHg+iQdFKU/1
vIGmw74z4DjVCWCLpisjiowp04NP+feATE6ZUYLiUECfit+G/9fVb6p513i5esoBl/53tSIZJ+Ol
+VCT6jJm40WILyoZMOqN4DFfe4ucr4IyxODReNVyyHpPh8x47Sg2TOlK3ogObvhZSNgaK4e9CGHa
vNTqP1OUWXL1YG6rA5M9juWIepxNmltSGOgOiKcZRkSDI/26Ye0AHKeMq6fKHC43hVwtA73ok3nP
qUNy1LHUh8O/aSneDEAi8lfpo/jzeIxbfRy4bguMAyta/ji/fXUizUMb13EFWvZ86+YWrQXtm3vs
gB0Y3TtT9Yt6okkx/AXso0re6656LOa5S7+GZDdw0Hz+FRFQTVvtaJWpo2Oi2i/GMVdG1oECYNea
EvMniFCTEBQEzS3MxJOXmiWA1Npsvjqp8E1qJVO/wdw94/nCyE8TpjmLAZyEX/I3oMKlbagB60hO
SRA39k1xrcnd9YHC10iOce5qLslx0EJWaq6CZXlN1/jIJlX7zFfxLQaOvnBRE2XrWjnGrxmbpczV
c+FJHgR6eDCDFY1+TGsAs+voSPXvpdtIQGk0+h6ZnKQQ2pgY6d8SKVHmzY+JczDp4yDiawSfD7gg
qv8jtCgGcLoxOnOdshrL7U02F1owcWQvePm3wdlPDdk/l/4GhzKdIxeVFG8dMq4GfIfVl0Hlgbsy
pEYajukVoqqe6QqPNnxI+aG+C0tGqc5eY1/aInf3JpLOXPQ4SK3kTPciWoe6VKoCCd+q4nAmC75w
698YxBgrdUA+GRmUT/Dz3b34AFQQ5kt2GUzbeER1dpcC66JBieWoMnX7cHnsEidqfpJScSosGBqn
NVaqO5MrFkt+WKmFlRDvWEt2nVIJIb8ziiaCSLfn4nEj61Smvjv+RwiNfaY+V1jC8Iw99EW56Wp0
DxW3GIYXFWiDmb4LafJUvw+MEx0To7UCrdpkv+djfeAhjHjFfNWorqMSQ7FWz4Qs/TuF4grNpgNG
keqkW2toYMMZAsNGfHcTCDISw3SThN54Sj40aKbzCatKyUZGihR00rpbL/FsRMCSuAwV/HTLkKbf
MFVJD8rTq2XSyUBtd5ZtdnXIAbGB8w9nwpQiLbcAEsjJk5Uf+osWxPe+J82M2phQFAP4xfgqSB9U
TXRhtbjEJp02efHfqtobIsyM/rDl5RGlz2qdQYm5Eergv0tnuSw/jaY5igCVqOvkOCUo9LniU8nd
Gp29jCCVWA0PO8rcT6oW1GlzYdW41oYQRHzBcokmSzOLHprbZJ3VXD/HHGd1zqMJzN8CXt48LG4M
RaYmW9QTTkif83EXrTX5uXKOCnowG+xid+GBx+cmS5zMGvnEyWEBr6KAohEEIF05JhAVh4I20Nzw
WwJb3evqCUpfBhbTH+GvfnTX11g1tja9mYrqgOpzNKjYkYyJNsUwyys5LsglxyqhXIMYwpKhzKl5
IOiMiaPxjFMzYMomy0vI4PWCUaOA27yxnQuy3VsDW8fg4c9AfRu8muBblpJHPS2W6cvL6ntQ/H0T
e7iw0ueB7VbOjhyKuV0NU4yZxDhl3F0JkAjPpG1uonrp0bllLZhSWLgWl6I/Bdy1tDtHec0NK/qb
cWfRgHbAe9PI7+FOtDAzD9KRRnsOQPIpx1NX9grJrOPX9FXL+UnDNC0QuEjeCAZyQaP+io+hZm+Q
40sBiKUExCLztdLRccqeudG8VdLeZNNfTBiQIz0kyaO+go9Vs2vz7Pvhvs7jrZoC9UL3+2shKLA+
hBA7zxkAcDDNQCmgfTBNHvD/4i6x7GYlvw6dq7IOFmKIfmkdgxSr8l59RUPtdOWPvkgOR4M4U/c9
D5kr4eCM08DAaOJvVuWqMh6lODq1NHdjA4Cbh1uE5nTRQMk48lvhhyn09pjNBpoRTmU8c50r57m7
CdapLLYTEWBmr3cCZFfFj3+Lma1OK4SvDNVRXQG1lgg0QwmhhCX2V51H/tl8q4tLvxHQpyyDADpk
+HFjaqKhmTR0i9NfVvOdCvPXTLUcfqDLqjMXM289PiGB7iQg+YP6tnwb2U5wA5MkfhTMJC1mkjSG
e6I6+vkCeOSxYl9OZZRshmGlKpxFUiKcT3RZhT0NT+L4BUIcxOptGGE1pzFvGfykRWV2P2NIO2CZ
lHAzZ8RhBpIkQKouWvpa7aPCspdzMwQqEFaFScCO6pqWwGXnigGPRYk7Vav7m54H7UcFBiw2vrJh
DUExEEVJkWNE48lDceXqyc4fc6b7wmgzye2V5EqdDESojglHvLK19c1rP1reoLK4LDzMcvQ5JW9s
aCCnDbN9mNXfCcus2WHaH97mRX/bK1045FrfrPe1qlxJY17LK+OxonsowCBOKsmR0YBYfV7BsFGu
4OjrXujI5AYfzJt6LSVnRATG0sG+g/LGgEzI3N6AfxMWbeEwe2Dvo6ShH34JnvlSzU8oOHBIhaBg
e+ykE+w0/O/kF6EpK68l013VU/vx0dTpuzYNRIelV0aBRm49xIY+E3IM01J/jkb7OX4OVvUickS3
qrjNTwi2FGl1d1ApGJd8sy+9HW4KBKj6x2EF4fJAmYXTiMphL6TMsK8hPVcmApHyDQD1WAs/S5KZ
BIxdbdpwlqqHVCDWineG0bJfE0iTOLMYlMdo9T0R+kepD85kNPS6k9/kETcJbJG9FxOafHHWCvEt
Ba1IV2BFLd3Kk2K4pVY9tzp5Mg+6iOt7I4J6lMJP6dGRPVXKKAwlV30nxzobvoGjUbOQK4VlsT/5
6cN6peiUkgxy8RGEKdY8iso5rI6YjVQcPaZ5I14KN03IrEdWX4eVgAf0Up5TLXJ0cww7br01qUI4
EQJHdEqWPlJR/MCE2sHYsPiq4pl+0c6jYRPyIxWlQUl/oTlsj7b6ySiNcsfD1hhhlyZEENFzyiAX
wEIS+THDpeEHNHH+xSMNMaIS2coWAQ9/fo/b8bEgRnMBSsGsXIGBW0XxUHD3MO78g28Hc4+/41OS
h0bRa5PN3n/nfnjeIgOanpBG7sQade4FMRmzxkWaH+isHmjAUGOQGBx343S6V4cBChhwNMrAkAQi
1Tas9N16jLr1ZKrywuD8an41OjJ8mthKuhzWPb2z6RiMDpSJTKkr9SZRgD1Wiw8Jg6xKhEdmE6Mp
/Tj77T22h6T2ylZEpbNOdWmdRGlzY4VUBPVNauzG87UbOArZlcIgZUuxTy/hxi7WdsNF78VLoWig
Mo6zKZ9ZmCXYQw3tYLidS9ia8N7B1E/28GFy1MzveLin4ppPMN4pC2zihgPbRybprhVoKltLo92H
OrtZtXstNfUS19Jl+GhgRai48xrRafhIIz7S3i8X+X3q1zcmkKmM57EFzRDB1Ad9npdM4f/O/phX
FytRgCEtF8keB+1DM+XXOPTPXoU4AMe9XcXD1DqTMgTPNFAL2qXVOajdWSz8fBZRvZLXmMjPuM+f
pCB5kcu3Smmuc+a4mjXerP2fCHYOkMHOWi6UwnjGQj6hJUar/QYLyYWZraOneK22Z5mhYTP7zT9Y
ZVIfdD2khl1C4/thKDgeUUDjgCAgiid3Xjwk/Fpb1mQOYNc84SPiS1CRtbTVTe/caqeD2IGqI7xo
U8joOgwn5/VLSNXPWBc/InzMEdlG5sctChZfkYS5peE2iXhYDd1J6iMoQTUgLEY3gLHmaoGX8aJ9
/NjvJMRGPA7p+MiF6gG99J6m/b2S5ZsCM6C3Ktt4S5fxnUaHR3OWSHHExM02CpaIHRO0iMzI5VbA
WwP86RAZfEjUK2Vjd9Kce1ovp8EgYf5PZm7VmRwQF0d63I3thwpPWsMCYg72QAVGAYo9kviYKGHl
7W9pYZhWZrhZQPcl5aOlnVo3lVTnzl0p6JkaSVaKW37rqoKTskOD5keR8QSR3y8F1U4p1+SljHaM
Kt4t9FNvjr/BkJhScVJj+dQeTUCgw2ExU6w7kiOI3BQwxMcaR/YhyAyE7gSAT0bqX3YrzPuTEgzd
xCy0DNdMC9O5vQz4KCZn2GMulBKo8k6Bkn5a9pzxKwkUoYozRi/6cCJTZmI31ZojIx712MKD1HLG
N5zOcOPjfg4FkJEIpExi4UQqgEjV91SlStOHA3haHoagBnJ8HGS4QSlPMXsFkK+V85pKafbGWk1P
EQirg/Az93Os4yON6sM/tPFoJW9+4OLddcyJ3eqAUU2jvLolEKfyFVPSWc0vwN84aU0MXswAmHfX
gTYWGLQ4E6iThh8czka24P1B3vvm/w7Fb9bbrJyvhOgPDW6tQYEAlBOCxMZr3swboRLqk450Ie7A
Slm7hfr32q+g0YG7T6k9YXcoNV+GIpxXaXDgkiugCxrXXtTPatNympKudfqa1ClY+X2Y6LW4UTGv
M/CZuSPJVY8+wGEIQtAtXABICBioU43/CWdFBIRA4M9QSFnHDfu5pEG5NKvkrPSE+puzUpVE8Ewf
YqhP97yXKa1XToQ4Dlsh+TSkQWLB7biN/jbxN0AYF5MuFPFSyUZ6LR5k5wOzqPzEQUul2qwBN8Ik
XUho7zuqYGi6uQ8LVqjkV5snZ7ml4l5HYBcmJ5lMNrrGxQeqpwSDiEJJJB9FV66rc7bRyFvd+XhZ
QaB/ZoP+JgXVGYJxVwKpLw/RaXuL6aTRKWI1wLSv99ja7E96DEgjM7amGsckZIxIDiqWIIaOoXfv
wCU/iBdoxBOkAQjf0IsAYA/03cCDJjEervE34ALZn8EhKhQGLOUfraztupdhiR6MV8dD2O+TvFLG
9Bef+JVyZl5MyIfv8jvc6KP2ExH9T0o/lpz0N+kx2TMu0USeeAVJc4oz5tmFak7znnwIr72zPQ37
r896qfxssXyV84BsJP5hhOoOJHcCXiRWEE38lPHw8Og8bJzbqUW8z0Y4VPj2Bus+rghLmHXcuwbA
acS81zBGHOvSE5mJxvikdcyKQoKpmPWr+JQt5dgTSNk4jgKyTymJsAxqnAmtK3uFNplr3J2M4/J9
7kujdUoavNZsQ2MqxkgT78NBpU5ppkdggAtJWYtdf3N/sw8iZCXO3GJkJ71uryPAst7moQ/2EC2A
X62ETj5yCdvOmLDO8XLINu09VfCOk0YWfm9W6SoehIcN4wS1IiNVntwjfZCnVEhNRuEl6ub0Ob9L
4mWn9JE+Ni6L7V8cCbSNJOxxOY5KjYlfnL4vZzD8XXxu8HDUqxEYCm3gpCUY5B6zXHdMLhACaPyR
qJBnlIcqZZ7+xpUgUY/pdCmpoNK4DR0Eu/lt4NMhP7HC59XectyLH4SK3CzSzsobJWoALKTxhEPC
aUn2ZwX8NWJMxYjZxIrcKgVIxrhkyISTOpNIVFBOCzoathMFInSegxem9zpnWGVagXoA0AQnDCqF
+Qe0KL56FtPEyfedp1qOJfkaw0bIG/4SjVJJ3Pz330BrFIdvdOC6LaG7MXMpvZKPOSdgOmMYE3q8
mTv6QT337Zdi4R5dOZXKviwmyFofkIj0ED5885ttizZMSFNliDrV0SQhxhNh2P7Ulth6q+u0iUdA
3yA+Amtbz2VehwicFDVjupLOIh1ro1ex6Rc6M81kH+75zQejdGr/5vaRr7LbcyU3+cIHquFs1tez
8q/7/Lsc4qFwB2apw/K9qClXalb/qgAuyCidp3jPu4j3jKA73589lr/+rj8a2NslYRZq6kXw28K4
/te4XvJK6InmV6yf6AncEdAuj5iNbEMYj6UuXEKB/s+KuZ5l1oyHwJPpDAkDgUmGyebVYzjVCNEM
vW3ZHEW9afw/UEUFqMJ4RZTC9stVD8S82UlBxrIJ9onCIRzDB4UQCHGYTFLDOOqzK7SLo+qFI9ZU
sDAGRDEWgfyQVOez/9nq3gJqlVVi48cqwmLnLT/e5RwR5LTe2FrsN+uqJJ1XQNJPaYOfMYfJd2oN
TCdKPgqcDHi9WbFv+tFvAD+3P2NDw1gtn5Ur/V+LeBus7TKCahz50zfRJIZA2I4ExMhFlvP7HAPv
KKEvyIyGvTj/SWlN2Jvik6xm9gsnxfQPW/0Oq1dAynTULk3vTXNPCWmqRzwrPITiOyum9BPx42ve
+1kIWauYmkQWGdbsEowF49+E2ij9nW+UpB0XDvQIRrt8lwBY/vM/wz2ZLB5gah42kLyQulZKlDI1
IczyrzSAYB6Gurhr2UAYc7k3qcQkWXAo/bXHnrFdpNxiIb+tzDUUdrH7PEoXGdl7EZIrt5fiZcHu
rbs1LH41avS2zC9RdULSHxxoas6nVQpTbLvnHA1kKi11ePzKv4jUB/tzGk0fNfev5I0tzIAx+ssC
RVfggxYxRMjmudTA+Txrs2SYlr+0LTqu7XSC2n/QakI9S3cfNsmluhXlHbcgER6OKXvNZFydrAfj
r3H4YHZg9jbnB9yQ00lY7URgB6AvsNDcNoT76U3cTxMoFmu7eA1DGYMEFizklIswpYFuSp0d9ByJ
IKpETp3TKcsdW44O1FW9fYvaGIr4YUcajugScBKYjkwhss38RF4rLfVlJRRzYr7QaDKCtVRF94F0
ZEx/zPqdFREBPJvTnLIM0IftIuHSPtgle+KMXYYss8KUrFmPc2Mc8x5upoKFJDC4LUyim7dJKGXF
RRXKK8lXeKj9ETlIxQ/dvyUwrQkLYHICYYGoKt8F6ZGtsb+A2R70s5b0PkMM3Asf/IV80cp9YWZP
sl6NHGN8dObd0mLJgCtmb4Mko8p8PCTMORMBS+lcurNc7SPtEhoLKcmIibImF5wVl6YvMLNkF707
romz36sh0Yay2oWZZp7jH5VOUQ6xS52yP32B9uJQES2CxoLg/EQkE5TrRrBlQDtdQ04V59HMg7hv
nAJ7dfcQ1N7T18RfWmollCqwlzo65WbJzJeh6VScesHOuJdz6xjzu5pVoDQZgHSEuulfaYZnPE3P
XCyfkmS8t0CjBp2ansrbeFC7KAdtNBPJW69QfuZGxwQ2nFKJGoA9X+4YTNYUbMRy9uou8jkRqPda
SGjc3tPpupKYL1u2oJXMu3qEpOl28rnK9TCe7uKqvSukDTQAVLPxJi7lWwRWcQC3lmclXfQPzVcX
6VTT0Yi4tLSUGdLN2HfIcB1jc4jY2/jsoStTWKiQiRi69lx9VcxNC/NXwkElGrmXIbnpWNjK8t8K
xUuBMdBaw8m4GUl3X838QRedtrSXSVwu+bjhz9su2hfJunKKQpGJqPUVCawO60bhpYXHGdtPkU+h
2oPFqfiG5/yMiSYwGDZWoitRQiK7FqPJGBMV5i7ArJQtGZTxBeCcFDw28PkWsoJzUP6rcAkw22+G
9nDGDYkhMIYgc9k3MPmiteO18ONf81Yx8+Qlo7F+kvvjGtkZNURn3DEIqtD2Tg3agVAfHuVno+wE
/d+TSNqcE1n+OVtg+8kZkM/Ik9vMebZi7awZIpEDUPmgWxpUlbI+65YWRDavcEll1/9oOo/lxs0w
iz4RqpDDFkQgCTCIlES1Nqi22o2cM55+DjwzC3vhcnVLSP8X7j13vSVkRbI4Za1ZO7iTsEfE11ld
w6aBODBh+oIRUzoiPF44DPLEajPRkZ9CB8jh3+gGDoXiVFr9qfuI5vpIi98IMh3v/w7qlbn/b1Bv
kafXDDAIqqOKF0iYPw19/ujT9N201kfLtBcfgMsA08Rr3cKlViswpYpXBp9E05/VqT9NusjsO9iU
Rw2AwGQOv6U58GqBC8p+sjtFBTmeA82BEOBEQ6G6evGkhCk782m8ojwB3iMgqunPCctEHfmFWv8t
toK9UAz/UDnlOV4TXnMSDVFP2nRCT8vMHuohLi89LF8tg9pXP/oMQo4u3Im4uG9obXew09jbJoX2
SKG98dbsacGAZOYSPSLpBkWvodK9IWqmGPPooLxGfWRjcRNELwbWLRreVLNvslkA4mXSI83l7K9R
uTCndxY2fNG0BlLsSHwZFzZZ6N6W3LyQKmRoi0Phjq8EaZf1EeXxS/mxbl2PDDHOntl7ei3N5KI2
RK85xk87mOcVa7hhHQeV5IJsOysJrIsZcUXnE67ulyx1BFR8jYrpqLUCZWV9gpFG67EKTSoymvEE
LViOorDpx2Dn5MCn5CuOx6fHC2CcFIK6AQ8IZJeoPqZ2ACgxkSd9nPg9qLfo2xSiq7nPVKtfldZ7
DBs5qnXobQfOkxtU6lvasOwQa4B0R2mDGeFF1IOl7fUbpahxZWxcFyzMmSkSpoSGXkZDv1oU29Mp
mXA37z+i6ZXZ06xTl5dNn+uLOShXIa7uGqHy8GGXz/RPLg3kYQCm7lT4XOOxu6aYLyxkB2JdHpaJ
G1KiBjtc5TU9V3l2+sCybADublUmybErdGzyMGuDwhJn8hGqcJ2EkGEYLMGzWEyPVhAeVrE9RYai
cexObYVcERfbfFeL9p7zCO/oDMhLkrrhV4VKYBJ+Lj6RA/S/xJP8zsLTQaoHsKD+0jo8pkhVKp0+
SBkCiaVFz+Zy5+RmbE0KHfo4FI8pCJmGJ0INLhcmvq2qLvTr9kcfJXv5i1QqWxlKSm5ZxYcVn7Ga
VneCtQqteW+V8kNLDhJBV4tsYUkhRmU2GXel55kVeKLF5xy9ErpTDFlSe0gev+A6RFYeylEeaoIQ
TBusr0duUrIJP5ZI+DVbgqBJ40CCnFtWzN37Xy1da09y6f5WSyMOQ/y9M2rWDv8SzVEkQkm0QE61
hCnDXWXQS5HMf8c10W5j0L1QAPjo0RDvAJQ3EFWkmqdQ196kR3zJ169d49K252kkLgg7ezLtMRGO
SCGZljGb2gM5IaGtXQrzGZPfDNHSoEuSCZiZOt1TBQJO9MYzTN1p4byrsssASkjiYIPwqDQYpqzk
XMduCel+w/UyjR8hwIyagTBDwXXB+wghv/pbsUrJmS2VBmMzGEuSbfLXS9GMLUbyJQgdWMfIGJLv
bD9w3vD7e2hQPd47dy/0USZG0c/PD3viAnc/GjT648YMlAVYu/2Dmn3mUkWMTQ1KXfbxMlOK7JOt
NfHbFbv3atCJpPYGDJ2iUB83BOgSIwudTLOuxo4+PCTors2E/k79E6MCTovjoFVHk2ocpPwxWZxE
125qjpyA/T0bfHJLogx2cv+Fd2FTzkBpgiSWg21sWb0GswPYFsEYwh2iOsSM2ebUHmWY4gm+lFIc
DgiNuZk0BzQK5jCcGpUgMuDtKBMIWzpR6DCu5j/H02l28Nh2AekAqsDh1EknPHvBjh2IVJSrMBYQ
V3Rq5FAEkV43U+05OZ1qP5NfY1Cx1ReNeBisw5iWkOeCBCRJl0t/FQ0WtJrl+j9Z1ts/JBPEKuZI
hrj0UXPr6lShwJvxL5EUcdi6PZQ4pw07EcxzyArJnZESpPKnmWWHl4pZGv8h6S7yrUfbCT8OPTfe
znDaQ1QYFTaMqU05NBv0noJbGNOlLaVLz9C+1dWL0Wz4pkA7y/iSsNBtMXkf9Z+WqFDcMxV0bRjD
9yJf7rOjx9Hnmn/oqXgr0/mjK9v3ytAfYlu9RanCUcs0DRzB9q0JwKFqzMJDdzSK+GRQMpoD5miY
MptmnHuZ9rw9bEjgmdDhmwejolXn5kiTp+YBRKB8JQyDAQaCYQWTJ2mcIvG9OeqnHEYrcrQW5sHM
XpGEQp4K3XbhM/sVfXFjgZsX4CCaM466Q1cUBC7Eb6NDlJiyIbXkq0LGGmwpmXd7HwcJ+MkW/V2x
EO9swmEAoEpUWZApeqgUMUr/Z7He2i+VHdcIY0pggYugXZbaK2Ppm/Gm2ynG49ZanmWbvc/L/K51
/GjRSqdOjnNQGhAtgcGnS7DsY1luhNDh6mNqlSIllc+1UTq8Rdlxwze/MqgNIbcySqRpjcCFgFd2
NWrLLrJcTmB1Ab5B8drE+6iYbKLdotxiUeYXZBVspJCiFIHVcHpM2PAPcofqwJWtDwxeTjMqngl8
iQZMb/Cn0IBJ8LtMciTqgVFbc0wXJi7oDVWANKx0QdbNfTARI70tMiBSIKQVCgLSBplH1tZvi7xC
pH+XZeLL4DOcqz+rZnxJZwwz1Ju5cZSgAMJTJlBybXnMPYOCYQJpws66L+X/gDQb4d0wimxlwDLW
QyDB7F79lnjw4rq7b0NxFy3wF16p/V2YLcSYX0C6JzINn7S9g9F8blLxFoXcbC+hDr3nBLwSokmS
N9JdImLAe/hN6RfSey98h8iXgBjLeJUVn7eGJ5HglUMCt07WrTPUzcDcEFm4S6kBgyKLfZbpyM56
bF6yv4XR36HbZxEiJlYJUMOpfWzFf+losfHughTVFw/HOhJtXkjn/5msxoXPLWAGLWlOHfXHwk73
hRlZxvuPNgoSBhbOU8yryWiZ37+psGdGNHOVP+SADTz8IB+4rz6KXnlX2aklw/poSDduoaP0F6Vf
b31m+r2K8N6xZ1QiK1B70DU2INYLAVDu/ksrK8gj1O4EX7QYDM9NZb11lfxYS1JCKNPw8jw3Nj1T
OAOBj7XOVUjiHjv+pISTchGDrm4COdMOaUNykGxX025zZmqJVVqZUCDFBKbqTkxQUREPjrK9Nyqa
qlLgVWhcWYEmsXIUw9qNrjMXbmUHuBTDeavp5Ni50o/Lc35qyYyEJWvFz41HVN5GR+un92HSnou5
d4k3Sm2SABUwZ6z4ELnaQ/u0YI8xLFaEXfEs2CgjD+rMrha+3Ir0nNQgTA/0nbHfzRIpMejtbXDK
xDkKKHSL6dNIwLrmZzH5bM2Wk9qrgOHZaGjJTDQXJAUlbJTdQfGpXY1+cTPEKOVuzZbT82TC1pgx
+WndSX5W9IRi67Qc7gozIalGchNjxxDP2poGs1d8xryrHXv0FG1UiqFUkt+jcXRwukJK75LNMyon
aUynZdJlxqKLUBY4NvsAZWJF8pV8vmRVoFhGnUxMD1FlIKiV676UnmEWMv6xa4XPO24eniDKQXyt
4/vcpB+9MX3E91BTTJjSeDII+xwF8T0ULesd8Z+CSHOrhWsey9dlKa7teyqQjpr9jqWryZ6ab/61
Toowm7SAGxvycSWbTT6tWgsVE0cnhexqMqaX2ArBZLQ6qDip20KfpA2nSQJeyN4Qxp1Fs5MV5/1s
163uHdYe3whsuNHzRSAHPEsqnzF7mDf2XhrJBS3+GDjVGjuiSrOA3jNhqfRDPexm/5Q9DAv07Z+k
V09ZBrgC2bBkSUe1zI9MHuUYFncAzAWgooaxMYf/X5ijo3TUY+zsOHvBd7gWPEFKGSmVH01X8DOh
Jn9yAkB8DnCXgmzaUGiUF7KtLvOONNB87OB+oQr+sn9wx5TBZnIc87CQMOnM6LZdufk11/ttST9H
SXvH7wsFUeZb8y9f9NtWpFezl0IO6SPLJjK7FHdtMZMQ5gCTM5V0nPaFb1YSIzD5CBTmrWrIzjMg
ysucMMQYAGmfmG3lzLYWTfF5ezBlcSisinxcv/KTzFRY28pbVo03bkNHSwa52NCt44o2O0sNhM4E
Z1OHnlWSGaU4vVQm1I48DkWnfx/aJigaUqHI6Six/s1pDkxPxj2EyFSE1Y9I5d/FFzMUOsWC6I9I
1tKtN6IsGJiCqJgoP4gInyYHRstw0GheFEnxSGmO0ZAAQc6C5crQzK4dnT97HbJjS/7HczYkIDkY
2bohmNUPffuyTBwYPbtY5RjtMjr3ZK7FbV27ax//UfDvWS5IRur/iieAYpw4IbyWW0xo5XiRU18l
Si32f3BIeiZVGKzyWWjPbCwlUDosqk0mvTqPAeQiF6JpToieQhlNZ0iPy1u7S1giXi70HggAeMlu
PKGum59i4OkMcE5IKned94mdsF3VxEgh6kLJxGbBDKqr7JnEKTNe6Z49Z5HRi08x7x/xoRP007Qi
pS4WG6g4WyrdJ82Wxg4PI+Lm+rSBlupMKG9bmGBUwLFO1rcyx2EsEYrqWlZxhZvnzoZ5WaLpyjqm
oIaoMVUSl0aAJwAaMg5XSTiwCRGIpITuv5AGY+3rxVEjbGUhXenPomHgIRpQ4mIsEDGZCYFZuEqs
8IeUa0/eLD9rWDcaL37QM7NORlbpE2z1MjR1JaAl1JvpbQYRpIMISrVwXSC/tm1YV8ZZ26SAt/+C
WZ6ysMW3ZzARF8DWmOemhAxTacHo6IXoKqys4a91KFRxhcpNebTADm/IAxjz5nu3ERueRt3QwoNF
022Ly3PPESx4K4VZJvX8zKSjGIqrkA1vcpq9sRC+8wLTcUeKdkyTfSiAIowXOup+Z0bkCq/GiwhM
ED8k5rRKKYVlNV2qqbwi7zLOW6GfU7G5YYsmcFC/1YdUtR7gZx5dBKWxNt80A9us6miw7a32aYwL
ZoHo2OvLUbvOC/w03D0MLoIaJHFzHHoEsCYZRv/mSeRVPeleDYvXOTChs3KoySR/p+lnstGTGC4J
7q62ESdnBZjkHJMCWSTtZtilUMYcJFByqry4Vn9zRGESOWLWRcASJDGwiJ4V3/ohV94rZGOmRGQr
JSi9OfakVEAgwcG4LfMl9U9sBJfs0JA7rubMtMI0QpNKsjhnPZJZhgzPnv1cvaD7AEKLTJaRo+4s
tCe7/Bu2aSqhiTX046t3qr+Kf5f3RW4fvl6CUJ+q5sdSYurlV2yuRNzPb4XcPBKCl8jW+B3OVJQW
AgEB3WGH7nD9YtjRbZeowccg2+jL/JLwRTwrYavEtoCuujuR5LDj7JamD9ZiCTBFEpasudHGSQlg
pIN4FUO80mQF2tWSAV9rDru8uiuqJ2bl51yKDw0N+qC9S3+xdI+89e/sFGakWcAgZVLEo4XGkA1W
DqiTn1CYLmtVXXpBglImORbhYXW/BCSPUQjlZ2nCFXCagYykQEbSWTr01XvXDL5D3dp7lDBeHMFy
Wjc/awQ6Y1bw5p2YVhfnanfoNwbpWErMWfA2Yo9YbPgLiBZ1rY9tfhhxOjV+LmDpc2I8DnEJQ6tj
8cbyTWj048A/hiySWm39UrX2ZZbwU45Isa40P8Rff8xJ5kVdgg9mO2UYVXBUqN+k0ZzyYT7Oq8WE
hJk92DkKOZBgK/hd+YkhCcFMDM74iVAIglBRh7syZ5OviQZjmaNWZU4hyzHOFeYhhstizEWp7AqD
5upMH0Z5I0wdeDrLnYKtgqbfzVp4E5BF5NECwUQewRlio2WyRBJooWMTshg22Qr96VbY5k82mucJ
S2mqAsCU7vpQ3cV2vhURupQjCqsE3DRHboX7T2FGgkjjV94pBHcKfskKRFSS0GwX0KlJIDoioCkk
8YmUusO1efTS4kPI9XF7rfxRm4bPUTouM50W2rp5Ooom5sJsDstpuLA+bc9F/hK/hImY2kTmJ9aC
jgWa+aMqfAFlsMSXRT0Z8+c6R4eIgnzsydH9ngftAfdimLfgFJGimp5zbKwzCBkdD2tkfsr5P5oy
HB/k20xv2NkPMIHOsVCeox5HvrA602lzWr32kRkwOTJbSiumn+S58ew7oF6r0stMPuxJip+XwSAB
AnA3tmQhgtX0RwVaFBtcuCLKBMN84hUvxVON4KX9SN0SXbWClYbpZkTkKTObxwrXrEg+E8v8XHX5
NUetI/CbQeZWr1pMHoianjyONKbanmiI6CGb2yhhX5bjq+mUlyzRXnv8pzQ+43+HGuhgnwWpdl9I
1d6o3XMwzEuI7DKwejsqa8Q+IFaC6qhV7CGLQ4S4QEJHpX1T3J466p5sXQ418zdg1kXkjLS/3Us3
U+ZeBkpohrFMsFJ/7i2X5Ya7oaHUw2zZ0BHERwvjdc5rJ5rQPETPQkNA8Z6MMy6OfxUk4ZuKLwql
IJtAydM5WH/SCWspCrciP5oheuW4DkBk1cx5JoQnP8tjql/C8Ge+W78xAvh69KN3t8Zy1PftwZaR
L/Rd+C3+2asMuSOU5Uf+g1Hf3+miJasZ648YZQG4jWvJ2BDRANKcfcUs3hoK0QoXCTwV2jf9mYfw
m/t7myhvquQYxFNXZHfVfF7VWMBiPjMDUZ9DxENMQj2TApMWNGX60Hcngcmbsp0mKJWDi1ZBCMZm
ZUsMlemtIGZDpordpgQXQPEgBdhNVIIqxivjzzuyFEfcR0Q6WPIeHNUyn8QRTMiZONXrorco4L2S
6qUZmW6Y4nlGdqXHSG/kDrw2N1C0k0ZzJmMJsc9e9Ha78hTe6nr145giB6+WxncMIxS6mDVZjxmL
+6SQj/WljGR3yd/xhPn91H9IUvEhPE66KdyRX90FNyOddk6/xJXGmslxWsFirDHvz7DzNWatBK4N
HU74lWICy3+ceEq02c2a2PIyePw9XlHgNd1+LI1zNYi15d0C8rT1h1OM6QK8Sk6FnLGsKGtHFP4K
hnq0GuKCteEYK80x9xd71MEgkgSjjpeqr26K5QwMMJ30IusddTrn2j9RJjp5/aEpki+qKTLdyZvv
6YHsMu6R7Bp7qDVfx95rYrQUfCMlxbxX6PaWoQNAhW675m/SjbApidpY1PP2yr/rciOmWYefbF5N
umNpwUXMqBzqoMiCekZBgh2CXFtbTOhEyU22BGZmHAxG91a0PtR9ypD1jERwVSCAGJCCHPFe8mxG
HIcKA/JOL7k4Gnm65Kri/FLRhxhLAel/CyvTugAI1Mvx/KLLbd4wYkzwRfLylOJLNGnr9Ju7ivmt
n7n5JTPFze4wNkNbtDesDVUkE+sKA02QAVjgZy3v89bDxUXeg4FLvG1v1K8dKJyO1j6uTrEpwJsl
xAPZoXSq5P6UUVsRZHjsAsGte9VeLcTzEsRSBi/58FEuCi1/fRQs46hZ0wnIImZy41A4SZefBgO9
IG9Kk7F8TCnlUyzKIulfW3u2xOEMuxMX4GS8xmJ4ITXmDB74W6SPwqToImiEuMjHJiVvZdFdgLgR
ikdh9PPQ0KfEZXaFFXg3GcWM5XLg5YButxrP9HIaJJdKz7a9JG1wvHFNmN3x+dIzje8RU0OMQEtM
EkSBlJUgTHqq+a5JTCS3nPoaMGyLU/zrPsCzmv9rnl/UYwQ6LcxzUgJ5Lf5X5FeSGDsbYm8M23yU
ZX+MH+p6H6PFLbgkeywxIXr1ol1yX+DESXf/c6b4UdP63XGnL+duh2UXARbrOXfWMnf9U1SK2xil
J1SKVzFLQspK3PUh5+HlKFAo8PjAizFHBu4PQITQYQi3VxnRCiq1NgtolkyCxIVGNG3Pi3imqkv+
D5ObAc9iQOi19Upqpvocyd7Z+FKYQpAU57Y3j4rOYtTCJB7B2OPxhSR+nnAkRRXwbfhPJiBKoAOA
CmysLzALUApb4y64O6wd6SDIwvSShLmsvansuvYJDbpFbyOpkXwLwEsMjrUZWfcbzE8I2DNyzDh+
WKQFMVAjxsglhQGI7oY85EVfkpV/N8SnP9mn9EaxxsNHubQG8tiFU03pnCF0nrJrP45s8IA+yxh2
CFYHD9kUlFmE7g0rTTHOtmYMp9V00Kexo2SlMmPWxOmNiNzbDLTfU+yN7NEyuuUIX79ROyqWhMrd
m/ANYtbegfe42KAxnPOF1Qj49i4qoK6qITWYJRB5565M3y1q5DxcAzJCQbuLg91chqU+pZ48eQjY
aFAIZ8sbZ5XIu14clk7AfGaPVU/N7jdn9ysxR1QrAiohhOIE7RnxatiSrUvYbKuvAJZRonvEbU8s
/ajBx9p9Mby2Ss8kZtWOlkJwcv4txcZxDJVzRE4q1Z0ocV/G+Rql8bXYtovaUkAREjpKYjAA+MEy
UNJFgru80qiFRqpfzMS4KXl3yPsdmIG37WRkhPixDV+YIlIiz4xALNtnPaqPBM0XDlJwxUrDgVw5
USJ7kz0rLjkMiSqlkIHpBgmtYp1LdfQHskPt5Q0vu00e2mQT0dweeWHM9shLvtZM/y54KazRuaeh
Jf1HJ3Wn9MWImbksEvkGQCl8ZolvosXobwTOGymPCZEIllOMkEqBi6xWvPjEQNme2/aik4hIEon0
yTwZm6I5vchOZGdXZt2Zz/qhXdBKlr4BxIepqXHpiFUckN4K2BPYjwFrGPX0TceUu5qsfTQNF0wI
qprwXNJ34nS8JNCZU+VzgtvQAGee2CgRPco/vdn4ZBUzHYfAamH7ZMoXbxZyRWK4ixddsjcKvRel
pSdiSpFE5CbURS02fdmRV+0kyAzFit/tcFFW9grHSCT7zRrOgtoFXdeEMnvp4QLdc/nbCjP81PJq
ifrV2Job84xba8o3SVVvpS7frNOEGk0lkkBI4eNI6m3ZiludLVdEmYhZ1RB6SNAav3ZpEH7KuZsc
mUosR7YofneIGPOCxLtYZovoNUV+HyRvbnW0n3a9pzrY+Fbkil4La1/ESpD9tRh2VItu9bfJn9Bu
fyZ4jph4jCk+SzwdiAnkG9mfyhsafjP3WD0hY/dfxvc+2a92sU/1RzbQbiyXGJcc1dnEsqdv1zCE
h8QMZaVZ7fkCLH9LsT0J7BilrD/x/0Iiqk6jkCP8/FI2hubE/orOzmbsNMhFCbVcDSEN04zKlLxL
2cJCRJnqp+m1UeZppYJSo/A0EhuQYunQemPYiskkH1S8F2Qf7vgoBVwHbGJ9rh44kt86IT8abHE+
9dv4VfCdEr6F7xGj6A46LCThY1sZySk3NI/3OpvuXbbct3K4J4MWTMlFR5ym0lshTEOdKAnMIHDB
Z+yYjX44Kp3lx2Lvo2dE1vphaq23q6is00Lavekp6Mjq3DpJxx4buxxGWXJB6SzisZXgwmxBQS7f
VuDNsVon7b9rbT9WEfskwOYgjY/Ia5LghORl4Qa3wB26Jj4uhcDS33JZM5h/aqW6aFoW/uxef9SB
Mn3qQkZ5fdRqN/J+JAbpBIE3lnJk6hu1y2X0GLAJ83HRHfi4fEtgWdtFgMJwgjubE4egcfYprKSv
jFynH8D8VpT5P7QMEnxxBRq38XGXDcYzhrXHYZYSxAMjt+NcPjFJNIES8FmUpOqY/VYAFus3Y9Hc
8NXvxlCS6o2BSgP7L2EAYFhoSNCv2dknzhb4NmRXigdbd8oi8Yihx0RCLjpCOptF33U2ivMyLEQ5
T8zvIC5OJsIx4RLD/yuGIJrya2kQqlhZl3ZaLw+Snccl+tC66DRRAoAhn8xfeNHic99L9CcYFITI
IbKHLTEPaQpn2QpaaKftpLK6nAOZeO8WpcySctBcJNIxykPur5pyZ73AvOXGk27MfO3J3frxyjF/
oB2llZ3o5iXUqMWNr/xlSy18w9NBUwsaOOFicsEW5kKgABr4nDOJISqnCGRRJ0VdUjYNwQrVe3KF
ctCNaEFs9Yf+7VRSVzFuRy2gsOdk+nUcScQZ/7HglgsYx4vK8ocYFwMo5ATM9B4ib8TkV5irNw6Q
VtW3ZK4PWre52m+5wAHerCcIlNhulCAy6kNsLra8yUgneMmohBWCgWv5j2QRLblL6p40ykrp2C7C
bm85v7RZP+XROacZS/H3cGKG0X4v6yv2J4aJzXPUxXclXj9Ya362oaKJX9ZmfC40oTjtVVcwKPiG
I6M3GtPz/NVigBYOC5h7VJZc6VI17qI+35DuHyuk2Vhk0CSwXVsxdltBFhfQ0giwQlwyAWLrnbvQ
/sMhQhJjxEKwtqZbrcv3aaajIuAKQhoHO64Nazyt3oqNnW/ySSbHYCSmbQI6ZwzJnT0Ity67z4px
o88kIiu2K7SpDCDN7DhgCezFxW+Xypdc3dPG/d/k66SFv0RPfW6e9TsATWH7bk/TdmDLMGggQCQ4
RQep1O5apN3og65bOV+mK8GjnXpeMnZ/5eQbvxWCfFer/JAX7V0b6Wyb2U/74slGToWkGTdcEEcO
lcO5YCyyNuSwHdYou0K+CIfyXqSIYGPtWjrRS0IvlbN/lGkGJ5P2kawciUZQHYVDUlyNSPZgiAgH
ybAeTZN7Q0M2rY7yMkVYVYUNmIpCKg84i60tGBYSZcHm0tI2tLTTNNwyMb7H5XpXVpz9JMQQiuOy
hw5UU7loKEKSEj1dVp6fgJHK+S3vdUD60VvXmW/0Ztk0M0/9qBC51sysKMiqEshC+smjnUPtNS1U
m3sMBmvBOXssden3kuVpB0lTOGBp97B/alE4zU3QRhg/9fzawRfpt80v6/QNYyhgmqX4GTOoK310
7efu1lryLWtCUSSLXdZ5CVUO4JgwbqRUoxqIWEwiBSQF3L12Ez/gGXtlR8RSS3RE17xluBBoFGdS
Z1fDzxDgQzIlwh1gN9WyPd/72EHlcEevh5h6kgnhIO4DFZcZB9NBekt0tJa+eJtx1BbaJco1L0EE
vK2M/BSI0BQqu9u/Q3PAiz3DKgs1tBo9bIGW7nGkqpe+kyElHzjO15C+D1y/cTEOBl/idI8+I21U
RVK+/tpE+dxCrQOLAXolYxuruDo/VUSaqiWLNsWhWQ+nZW3OXcevkeACfS1vMhNujQl39jcteqem
/qeqQ7RFbaJ2CdfdhE9rv0oxO0opGSB821FV5qwmasZE0oYh4mSthAoglrKES1mCw9pwt+feSjdK
wuad5S4hyjf8DdRQhzHj8cdInukkI5C/Zv1rMTbo4tzX6GxVCHFRnvrK9zD8Jun2SDxJYLX/JPJu
GE8PFZWLhGqsMBED3eP/AJSqg+/+vJq3ivgCFcsCuXrH/gtNG/dKwM01wqGGM4fyjQi2Krsug3Yb
PVuq7t1Myairh/rrntPcNg2NiuyY8YfGiptC+qxDLnrTgEA2Nc/gLZ8UTFHnkiW3CdiSEOhqLu1e
avy7q+vM3aiE/eQz7oZTlAgn9Fx2U28Xhh7yjpieYGfZBjypaVTCSU8uaEku4gbzuu8vLNIv7NtZ
nG0NlleR1gM8z281qsKY9MoG5EOHg41dsQpYwPUXtj89edAu0zMwIYLXqw0Km5dU4LBwWLNXvyx0
jro912zofZ7Fnh0G5ILibzRzQ5ZrwiOMYOFZlH6LLURP1lBA+hvH5QHcn4YTgAsG6wMxEjOH8x0u
oi9l+Iwx+Ytsk60PUHM2o+BwIk48FVA5OAYA/YylG8XjsESg2FvfgMdpUR+U4TzTpnN3J2Q/tVyi
pczOQmGeSbaNOU3SkeHaV4JqpERIhJVFOqvxbx3PKFy2jHW0+m5h8SG/PgcKK0CUVrUAO9Qiblcy
7e7QDFFqo3mBw0nYIXl/dj/iKMD7E+3x153ORRv0+s2Yisdu2uhk0ZEyEUZFgqBJfpg/4M/fkdw+
W2wKO8UZEcCsBbVMBnFqK1iTjtZiK4Jk3/UwtyIs1ukBKBGmw/2bwFLbndmttuxWkQf4+Dpc49D/
8PAZM9NAPNcLV0wBQkdzuYdW8ypfNFQ4NRMonfEGRuD9FJR/ISKf2FyMLdePxd5UeSKiRbg8K7Tr
jWy/7mBGVdBKzwiffIt7caOBE4HzyDeYc6SKW61iF397LkerZfaCPJDgjln+14ZgpQQYNtAM14S9
9hSjKX7VXHRT7af4JAotzCnt0RnCKMrnV4YGi51hVn+mjQr4AiG35NS5lyLda1ly4eFMMZsmNb3u
SUBbzeT90kENkTCzGF3k7IkpJtegGT8QGJ0SjF412elAZmxdLclN067LWaf7s4Z/paw6sFzRquG6
kppdNK9J3fGWEIPL342IKlmgRlLvStww/z8oceeuNV2bDHooxZO0AKjsUBiSyvyd0vpODXolk7Sm
GJ3v72GxjsvCmF2ZzoXFgCWLAlJYIbulZGKEKpRstE6uORZoNwv2cZd2cGCyS8xaTOOTOf1F7cZg
kTT8qM8swme63qOW9JdIvKDNuYqjgZZjFzxB/8+ye8TJWt0i1MQaz52sdI9cj59oMScwXAYYru7T
WkCwA8bqME+S1ZJcKwHVM4nDxB1a4kVV45sZtXeyv9LpZZX3jneNIydOvxVs38ZEs2GRj4BQa9PI
/B2xzjYpRjZkEtq2kLNDHBEB0dKAPNOkik5EhtDiMWPk3TV30ForO83BFeCyRJhvExbOmG9Z0SXg
m2Q7D2ek7ttis9Mq+DMbSfDzhN3u+q3pRG4C18+Li6Z6Kcq52lzf2u1e0yim7SVjbCCXBMPg0WN4
VKkE9vEkdv2VQJZY+rTQPfxYHz8t8wehxR8MB/RHpYYiytMERKCgJbPQkqE/tv9bkQNOLrCc0JNh
Bzc801wpXqEZc/w0FGAWZqE2RMKEXZ90YISxAlrbcUIoi5YaGj6sEbQ/rjB/d+lrTxRtgWhwQnMe
DqvoKDKeLeSQptWyuhXf1Ox7KBO7MmrqctjBBk8KL/0TWUYHhNI0rPeJs5LZQjr05FZ2XJzaT6Mc
3XTmW+2fbiwOjcDYk5GL7EdAIdtYu7SRGTJ1DgQZRQA5cA2C5w9ZN05Z8Qdzgz2VuVsj0kAxWmMB
ttrJ6eTbNotsORBz1YwA8UMc/pNoib8MpPlpbrg4hZEmEpL+wgrlYDBlNCT8m/QDJzMX4IYzekrU
w8SnHZ5BsoknvBJnSS6C7PO1MbYBDO7OP7mCWzY/H/ir0pWIDNLQsbXKWFWZ3bsTFfFoBKIaw0OD
94DhGvZLztoSymyj6rDamLty6vAQSubghfNPlWYs6tuyO/ODWnsFkTPXVrzBHRj81yNtMOqiBtFt
AkGkHroPFToHgsj/oem8dhvHum77RASYwy0VGERl23LVDVGhi5nczOHp/6EP5wDtbjS62rYkknuF
OccEkNV/JPX6hAPAXVhkE0th+9G2+d0wac0XSIJwbuR5AVfGFL6Nb9VxzSAU2bRncgVXCV8iWW5J
i7JqXG7KIF+URY4mm6ZxL09OmJhBZyTYN1XvD3zMg4aesvl+V0pwbHU8cS0T9jjJgxpKPClwLZWZ
Vpy1Rjq3knrJFHFNSs2NGc45U3brC/YQ8rjPUZpXDgEGZADbakjsUugkbgtBi0FTkErakX0rObT+
jG5icDJ/nWRPpAA+9yVedTtSiAUlP9s09xIt/zJ8LgxjO5PP6KqdLX7JJMJym7WuqO+Fyg4bLKDI
j0Ktw2ZWYN/Hod43p5xYVn5LYzwVsAXcjW0PA8weuNnb6EriAXmK8YQ2hjMGgJelpp5NO8YqZSDC
a9s6aKTdTq0SrG7TxaUxKJNTHZ8sNM5MztgoZKcubU9B4GQ/qg1QJCFWS0Zea0yfS3ve6EQ05MMp
tekR0vKEDF6aH2uu3w00lAm/8W8WCFO7uO500qeP1InP2ewAjKzRTaxXjvkNIrQbGNitKujK1kBO
rU9BiTcHgiV+7NeSJWznmFtRIGVAhg7G2Sq3c5P/fEtR+/1c9967CMKSm4pbYSCy4l8VbXrSWn7A
xwSjYxzSIvlEOcMUaO7qG03oldvPlfEoapvFW5gzZmjPmcOWPVoU5GtM06UudnONGk7fj0xS0k7f
K3VxWLfUTbDOcRXNzYcCOVx3FYU0LOnn9P8qombC2UZFhL/FN/X+yGZkKXR/LCVfBhpDvb8vWRrI
Oo0rWIjusICdWORgbAkZxuItDb8Sc4xGMklQ866YshY63bTdzjTEPdrnA9fNBxLxTwVQSandE8Zc
bEKb4LVqEl0IoeI8qIX+qIKXs0mf7CiQbuDdk8h8qQRPUrx7RXt1VPum3FtUShFczORzagqXk3yv
nU2BztNQTtWmRIsKsy8sk7dP0oHQLMeUjSQiK2GM/Ug2IBvVRjjXV8YffSOfEFRHdUJ5hSh43INO
VrflPEvV3Uw7XITiTiskKddS/jlaOBZs7SLWkvFaT0S9jPNZpuHUAbicrZ8IOdyW9qfMir0Tqx+0
yF9asr1MsX6bGpQsbBNrtt3mHA8Usw9qgM5UQqO1Kb8m1HkpkrB9UQFDMNlDyelJ/5g4e5OL9lgS
t6zZb6dp8IelHpUGyFXtYjknc8RRepH6xEVdu2ulIcjXwc9lr0ZuGcMnp5RrVCfERMCVmZvxmzrb
UQoPxVNH1mC1SpBZNtv0OGKzTE3L5BsLOAxzCLsEscss+huu9Cgl6GA2GQJqeHQMGnFAzSMhjPp4
mKSZ3ezvGKfEBBMvfvtg3kZkhk9vw2TPHOS3Y1/eh+ib0pUhulfhMquDwWk2EGs6xdlzMqdnOtM0
IfQUKPwJxrMg7U9fI5wis6BvHmB+GZFMGiEz0fcYZxP74sMAVw4eHEK2eKm98eUM1udsZSwDp4i8
0fOihLBNpkYci2Aas6PGkW1U9nF5B4x1yN8pfSS+EI0k67PK1meZfAvCjlCSGin2abN8bM1wnybB
+ARdJ/s7t1zIylJNEI+WpUXv6kKjXSkIAc8YYSvvetbBEopmWmKurLr2U/rpnJG846lY8VTEwAQ1
YIITwMAFWhyGdU+XeBy2u92AoM7kSoVBR5AGXigBjteo3/Igznh2Qed6KM/aP4cRAc0T/pUKunu+
dIRt74Vyt+FxlnwMKh9DQu4lPmv+CbqOcqok3I49IHHrMdI3mVUNZkEMNUmY/oIpwVR02ak9+QMk
7XW6cZyIKsCu7TVtz/Zi9ERFAXDPZl+yP2LkNJ0lX7qyutiBdKHfeiI/qbL8yx6Wj7IqdvoCcJor
VReAEuODhdHJYYxLN6cZ9/KUeBv5gGY9Y3omlnet94AMmhYXE3D6vArm1A5KqCM4PkEL4MhpQsxc
GXq6dmt3M1Vh28DsydDII2UywvTitM5dV+tHotcPVc4f815Pk4tqPt5crbQp9k3DyFrVImnMoypu
GbRu1PtGoNKDv3T0uhJjzVwv/ApNbAdsHdsM7KnuhFNHqZlXeBR6hHlREBVKpMcIBeCfkGuwWGeo
XhdhJ5fBgXvdeuqACwGXO60wI2QdpwVrzv2miJed9a+tS16gAL/Wfabh3alsGvOObL3qqBOPvmSe
eHCV85f0T5ap3i3jktfzWYmraPHG7hvN879RweDD/IQPWyxVaDjO2TkvoTisvR0NenMhYpQqIXLs
+TZ/Q+UluFR3NSyivMVzfIQd4CV4Juf5uaH0wbtFjLcU6RmOpby+cNtwl9K+MpT8qMfh02C5paDK
rUcWwzbe/pJdJtKVbr4UH6bNMouFVk2grcIXGqnso1Xt6IfprkySW3vZd4xjpkINIZy4vBUJ8cvE
dzn91e6uTO72MoR28MBzXhP3wrR0n1LQKd5No1hnN8DGr4vpp2jaJNbE064xQbd0B4M7jGJ1ZxZj
+OYBsbMDFHw1aEJ0kgWTGFbXRi3zDtnwlAtjcH9EDUCrwX14IPfd1eV/5bwi+X9vAHmQY/oHfPPG
p9QnIPjiJeXfGIf8MhmBU2JtUHt3bL8ru8VsrQUsMYnHldsN5w0WkISyinSLjGwbc4VkaYKDJI6v
JmC+TpgCSAoKMdkzYv5pRVsC9YCQQw0gY0x+076qkRaSomShfDDYucQzIhOTmEugOtrwHxmTVCzu
RMjsgsiqJWR2gNb29le8A2dVIAod1E+6K4o016Arm1IDJSqwZNXV7kEGeI6smc8igWgEgEX/ka5T
MKBKjDt5N4qaJL/YkwVvQlzpYaurgWDDB/tgvt0yOFyuGZnRn8WthEEGEAsXrqiNweLMPhkvHkvC
Ab1qzzTPxIYJNpxHIYBFEhjbs9f1j3L8ZZ1hhwBV1VHT13PuvSMhDeZig7eziZlaznZWX2oiy00Y
i+sxrcVNrzrOTuvYIxprJibkmJQqkZwlOMdEPQmDHJ7dmmh+S396aRrxPyhxv7d+zlii/t3I+yLj
QhzHCRkSG2OCF98F2TwirCs5q3T1P515RWLG7vjHOCv5kyEam9HF9ZgjoVoAdPML9RnectwMOmNR
HemZjGfOIFVMOoj+kWU9ct4/r6klX7K2LkuKKckezGcWyL3DPUqyKA971cTPaPyRed4LW/Ny1K9S
jxiVVXVicTfylSNWqBEryJzkOVN4gWXblAp8Yiv9bTrPnB7jDse6mf9qmaRlKBZWO6XdLn1NzU4N
1mywb9DLxowLDTAeekCvB6DV8SCcCFYc0T3MlXV8S7NTdA+sKo9ygZKtWeEr8AhRpT06fFfjuaLr
oBg5qfEalxmtk8btf1wDrRFne914tKMEfe+RZ/Dz7s2WSHnvusj9I+hk+yPywXZfEb+edQj881AD
di8O7tjrh5aDS3BwAbJLceN15GaueuH1ovcMAkKVkEnmUf5GHgDiiEQHgiTvCHAf5VeeOuxT1j+A
rFrCboqcGo9xQMt4QZ+gc+/MydrPzbQTi0l4cwwXnuBH3BIyQciGjZuPY4bZcu2/i6SS8aM5CUzL
V4kHD1kIR1bRIRgRmAO6rESyNJyzxj4fbKs8UtTSJoVb/Z/JYHeNmsqIBis92xtFpBaxqg/SGCO+
bkf6vEYQHnIraihbYjw3MyP9bClOPcHAxYSAjHBgfH/9kPrFN0rdo9EznpsUThUCgTn5Nfyr1ESL
UQUVWQI8w5SWHgPvZDtCFJmODx0SHYAtPpgJ6PRwqhHaGfA69BLBvidbzdEUwytJ1lfcIUrPr0Ms
X7QxDdlAIFi7LKXwWFFC9v8L2CRHcCfJRFRqoLwIbxOvkQY7d+DfNQw8HCqoFCng+EH1Ay9cYT1L
+OyMJ5igb9EjslgZUp1Bg7TxQ6WdXEkimz8khV3+WO7L1fKzs4ABkojhOMTZkWTow0YeUNof51k6
ENtK0jzqQsRC2bHExjtALCb19I2o0ZKZQaXEum3+E+OArpijxP+LzFX1PwnZx4qWnolxOFe2dGa0
u22DN5WzVyHxt5OeAQGJczPeWIioZqSTxkrvOw4/iAZ586+aOcySwe2sHsW5dd5kKJJmuEl0iRIO
9e53sd1iCJALA4UK5HZGkyHBh9WTh1UeINS4TJ7Yn///wowfd6xrwY7VZvrLGHufTp8WfMuOjCHZ
DEyAz9Cu3lkOUqZicbQRIDuhDfwOPuXRkV5QvRwqhbIUX9L4iA30RhMsNcUAiG3dijW/1QYtTOMt
Tk+B3Z9Lp4ok4g4VPTSd32+2pXjit9m3CBvMmazSXr6U/jbNRHuiLLNQQdnDfqkY/pn+nOK/VFPe
BDks9kbeeKKghCBcYYkNz6p+D+sbqhXp+XZ1FPv6r8CaMQ/ZjYwOB0m6cZ4b6H5KGkP2+tHP7+sq
x7neu2gIdyq0D72ceLjZEKbFUYULXLz/jIZnHc1X7Tda7FdH1eGbVibrVPmeSO0jj5OLuUYVyURT
OzLzTo99LVyInLR7PhmS0IGywEpIrM2fRMw9pF3SaYhJXVp6B8Fd/Ld7kQKNISpccSoia5M1FYRu
T8YYGpPUPCjYLgxGVtDRqEpURJq1xPYG2J/+MSwP+S0qzN/6PVm2SBcpTt2MoNh8U/awfAeMRqQd
YfFXCXG+aqgHQ+rPUHqIBHp2GvNz+j1WmqS2HjWzC0gne0AGPLUgG2VGzi3wQp6GEKSR2PjL5gA4
acJqlkOA7aDP3hwnB0PGpt5bCEvCkLwVRZuEsm3Q+SNk9B1bRlT0pE+xqg8qGwiq/1I9vRmdfKkb
bjitPzX7xIJS0mhutxm7z1+26HddTReXnpKVKNUy9pMSVtJVhZFrHqzqa3QaqGQM+eaRH257ktpz
6ZjY/OqgQHyL4+ya/FE2myCCu/RJesNt2S1IpNA5Gpx9Eh3fFLO/wuS0FhmQy2U3MypdDUREvLzG
gV1HCU/CXyJ7E0dWS37GxLG1cGQhAjU3/SA07mG18ZQcrf2XZGLf2bRjzhmIlsWFYorbRMIgBvCK
pwR5mxf9mn5tGMdVlmPK1jIiQeex3QaOlKaKT9TK0SwhA8zxWAEbHm4TWDKmtoqF4sAkv+YXQN3/
FQiwGtrG9ov1aOL3Q8qDIY85x9s9lf5iL0Y32zQ9D0BiCAqKZZ4PElnXI8gEqYaHN0ynHM2Cbid+
wveyU9TjPPmNO2EApU7NT1ZyrYiQArYTKVU+V32Mm9MBbF9Sy3IGdV0IAJsXpwzQ7H/U8urX+vqR
42b+XlTxEqRI1an2ZZJwj/zog+Z0lJ8VtYE0LDcVSch4mVHk0VTvVvHdgoggZ4UxZXefiVdI04hw
sDPwvjZH9Gwf6y99JO+Vpq/GcVfMTDET2df/kLc558JvYTQkLY2YWYUWsdpFKwWKrQVI2Y+quALW
rcV9yqj9NsBKVX6VBKjhH5NinPJ2Dps9Nsq88skdhPLEjBZPc3GcJKYFxLrMaAlrPDhk63pWzdlc
Iy9bwKjAlO4WwOIGOvEBiSvp1xsw4r4qUCZgwdSDEebQUGLm7i+xrDP9BdCR3TtvtCy/bbFlwi1i
ZrePyRfIf6Z3lZRh4C730ojDbPtTIwzguwwYslSNdQuakh+1N+PNoGQyj0vH9YBEjF26w+4SVbFn
3F+I8xhdV6GEDriW/geA48xxN/hjlUwOpmLuDvofEOkPzYgf2Aohoc0sLBbrvfz4ZWb9R4vN+1XV
8qNS7UfPfgM0/k7QPsVu+njXbe3C1iyQC9nHuwwssfYRl0NWUz1FdLQWBu6fHSTOYzvlnLi4ce3D
QAL9ytxeVqaDKpMr1+D5o41LGSrIYHAPPXAnxbpp54VazGR5JuC3Mc0rKMclXA0NF3vkqio9BSfj
xnOppHZNf6GhYfSh78vGwLGvrvzKvXjKrfpsHE9VrGt5qfL1aS6cOYIgSvYP02Tcq0a76fzG2TK7
UJ8vEnRxYzfP1GxT+naXeAZj6Co+OjZCXM2iJST8Ws1PnQcC2Z/l2FfwysxjujPtPkgdx1Xir6VA
WAubpuZC5LRjXX2S/RLFmwnX02gmLlNM3/NZfA6l+Zmr8WdcB2qJKqf61sr8q0U2J+mvZhu/qsEt
1eY4WSl98a7HnteCm9EgaN5pWI31YjuMx05WVI1JlDtLiAjXlxHsfinBJKF1QtidXgycevGvPizt
+iAyghiPb70LkmICCZQRt2Kxn0PxnWg25RQ0hcjxQbSeh6P4HilzOgV8lLV5PZv7Ya+2FFxMiBrn
4kTOCKskhYjNoItMWvqPcUckjvN3et/t9242+ZxJskqOssO+aDzKtO7QV8byX8FMJw26vR0n3rfm
tkC3szEJeFbw+mC6uSQ7XbQPI++jRMfMkeJI3JMEuLyho/SelDXodXR0CtazD000v1gTa2zy+zZn
ZjNBuDMHNreu/lPVajafzcPYsV4ydtNFtfmvm3rA+zw1RDJoMU50AGphOUqnaqnOadpf5MzwbfpZ
qetvRlHcWW3ci6f8QncMHgYIjyn8auTB3D3kdXjismSNugURK8KfGd09k9wR1XtMJTgkOOK4iksp
yOlbkrYL03gK5wEd296QRFSTW2AkCfkLBBGL/5qMfUQZdfZKncN5PkpBB+NDg7pjhE4M9Iy5bGcB
olIBAS6+Qhp4EwGihAz6EoQqIuuLw62rItOuztJP88kYF98k3r0KTWiHKhvhBIEWFyOX0Fo3sHHZ
IE94/v81jXxwNhorj6ckSHOgjIBE87rGyy6I421RHuAY4ycvjz/lO8WDt3uucX4pxKIdgX+b8rnW
Foj4bpFDdewfzK1Ro60D9N4n7TWr2Jltr+bxo06NUUQ6y2DmkyRdMd1njb089I+2XM+6Npzlq4JW
qJaiVdKjujviReq4TAxtCRy8BJZ8szPtXhAamn+5URzjjfgmLJ1dmoFVe3CeiKHXP91o4eJfvzUu
k3ztw2VmSaI98C5wxZGji7UJwjpjqiWcQrArW5MH5RaUhUFQHNZmx83S5TQAhn0H7c7IDKiOuzfr
jmDJhQggmjZGJGZEa24W0NMw/B4FO9oRtXyOdXkqnl3zYrgjTwqwMiAQjEgj59Mh/rey9Z3CcnBF
R7QghWkyF7W9TYonusnvhTUMWK8PAnKKPD2tokA2yYiyK046X2oahw3yyPgzdda9I/Wh5AFmwAlg
+DVBBqNI/XyB8AQlUDFJ365QpOAp90rm87/DsMAsWHxXdMLGRMTAm9Ah6oOizAchGLomu54QeAWR
HLB+EcfhOs8npZZO9jQdSPNyranwDeZLjmSdnNmX4z4oVScCjrpmkbT2UaerUWtb76TmjFnx1ATD
RhLXErsLZ9ogPViiUOYidVJkn+2GL/2VGf5IQJvHxPLIQPN6PjSz9wi2innLBXG0GSyqk3SaV6i3
wBIWrDJILDaWdRo/OWXoYf6ejilUpy/e7xm7qcE4sfgqK/s82pimuvaKbffK6iToun0CE4dNaI+r
dJPbizOCHNtZ7CzgD5J11XkJHEC09zjJ9WN7OLXtb0O6g+VyNUwadu3KYnI3ey+tQ8TN8NHeZsXZ
a4c5A/74E3G4TY21Uq8dqijhQqJe6+nQ1hYWAUPjhJwxiYaQpFMG2YxDaNX/jkW145Yd+IWFgiFx
PJOMcxauyAh6ak3IRFN/WlY7XE1lj+PSjSeDpwsJYuuCI0rHxroqTdgMZghVmG3GADtmOi+fFQax
9tJVynVs1Fs1m/d420+p3+pDiEr7nIZ4QhBDhrEYzpKJvRAHNAZbZINvndSFw4jJKnPPuWIREqwN
gZUfU4byC65c1Z2XXFycJj4Xt+krJ4mK6MEm3VcB88eYZuULacI9rdRH2/QcJsyTbUEQFJKq7i7d
AQz05U5dQJGt5lsbakMzmHBCoGCYTqrenlSQ2UmT76rRZtkKLmRsQssxAx4pQQyJzpRBIVnBpKO5
+zKRj3YSZXp1ga46EY4oU+P1oGWQSRz6ZfQ4rPubk3y0aLtrepGc4ZtBOqMS2DAnJrwL9m8y6Dt4
7YpBTQzJ28qSQNqaoBCIKMhC5zQ3xqssaedBB0qwHPziKTIbXNYtsZUDkbG7vpPOklRel4lEmSOi
HjtLkaB6mcVC0OogwwGJqu6s6v0kr+7rST5N7cpSQQnzWQ+7SSf/DQ2f8axE87QGZtTdcCQ44g5O
bkuiFp6VkGhJcENphhqolzG95rvTmN+JcbcBzRu32Y7P+nBzrOl2BxNCyKnc93y/w7Bipx9hPlsH
/hcrcPruVCGuSs/pW2D2w7htcQc9yQiKJdKLnD1qQaCPwzpW72x/rCQ/W1/blByGgpcC1YGFbArG
VrjAYCxiZ1r5Wet4vFfrnpIlzTAAUH+srBFt/slhuGH9spHqEiEStUBGs6vVQrY4olWYIXF5bJlN
vGvq4dk30Bda3OENYUknTdZP6TgeGGP3xgCwRwsZdZ1EmhzSbsTWlIaSwWNAzfa989jUCnZhR7IX
by5KK0YgGRuljOiwkkJSqzz5jxNvkdL8baiFxzi5Mu+7RiOY3h9aqMEW2P5JifiqjOHZgREwEOqK
5FPZWeFOUfTnxfpnotGNW8OTN2SAeuNtNoD/BnYkQvMCyiUyk7xyybv2GzZK2wDe2yCcNSXboHaC
eUFhTt84NyfBdyzOc6qf54FrN1UuEz5PU46ptyih2gEFmcw0wb44+7FwQhVf/7wMoW7/EDgT3Z0q
w/60GBuxWSoQGxMt1DU3xGKwV4ovfC8l9gC2VbBky4Bg4MNkIVrD15ugLoJEtnRfrF+jvt8IyhGN
c4vHd3RjzJJqiDQVTLMa76Qh2Vfv5v1QJ+K4TqAD8cAtJLLyLCDnhWiq7L9R0XdM0zI8lsOm+Xau
3lqCEjH4rr/X12QoxH0sX/FUfhn2/OkEaVPv9deU7Hx7TUiEZwlStfeJ3e5aeiuftUXmXMdXUbut
wmBUK69anF6dMr4QwpYQvHvYsd+a9IAjT2exNUJ2mh+MBvpcikYqmdnuT51DWrV10FlGoJ/Au8Sh
WSn2Wd3XGjVxABtmLU42gGUsutRn2BqR21M/i+M0G8daAyOq654BhjYlD2BwGPfzYCjnLui8ytgO
O5IAeucsPD03b3JW3f3VHxkVdQVrVJn+/MjxEGBEC0eu6oKrmv38sEWmoHc0z4LlXZ8ku1b3NTiA
b426qJmpMEMddByOGz5zE5ypIGh5Zpdru2U+nZMlJdESb3Pa3jUtf6stjv22/zckxaFa/lqELI/G
TGxT5w3kq40+Qe8HqEGy6dzGLr52hvO+PI9LjTpr+cF0JjJX/QO56VazcVaj0QILtHbn9Cf5OXGw
ZCb+otyVbqz2Lv+kWzznJ01y0IwSXV0yRZGoWNEHqudCzs42b9hUBrOu+/7ovuOVFGc95urPBu4P
iBqAt/K+UeELyARv1IiT522/1tYea9vB7lEA7iwwSA1/CDNvpsQA4ntwRayBNlQSyalD02Mjq1lP
PpM6lK/2YaVtrv8rAZ7Ss11FQa1vZ5fhvV3OojSBkVKZUYc7gP4959A89XP6chzx7acqa8UqjzRH
EKUlxEWepD3Gec/hq4DqNNsWy7LxABMbGTcCu8Gz/rU45bZiPA51zSIzOdJRdbZ9skwprCpjl2NQ
LqUkkFUgVoMczMCT8mY9IUdtVd7QEekiGDRlHD5KDOPFteTiqstvPVe/19/Ee+2Sa3rHVE2GaJD1
Tw7dCW9JK2eXGIfZWDBdsoJ1UriRuoC4TQJfAXnslUI5SZMFdxnq8kC8O1yFHWw42i6LsZad7lOq
tfRnXfLaTAiQ2WHOcz8ZE+bQiT/rjjfO2LPwsr5gsdJG+6vUB11pBk6ORjkrDlKauX78ygw9MK0h
VBlPzW8aa2TnSjSRQSU8tW1vjfVT/o0B4a4V813Ctg4RmEqzv1uzi4LpPiShQYyX+GlrYDYNBUdK
wzyPNZK3ZEx+2Vy+HwGkNHrSXtWJVeT6N7jA6ds5xjG10N1nNLk0SiNxYArkMCgP2bcFiXC4KzWe
QCNDYCYfVAbtmdTtmubMptYkm6rLfXSNDNeoVWv4wGUVqvEWopDcs/9yefY2lsfr+G3Zyle9NS8S
+IwKt5A2h/OpTsxg3Ybw/TFwPYW1bhOYDgJSxanuOZigCkncciYnVnZwMtQiQF3U024tudRf9mtt
EImOmKlGwtI13aMxr9I9c0wKwfSzIsbWcuqvNGnO24Sb6LuGxztLFp+CHb4jVyFzmPSDr4boA9xS
QWcudEbQyXSV9RNIU3sJdLCVA4UbDlWy2RasiJ1LcMr+wrpRehZd+cRZAvctMmsA+IgLnspB3ufC
uS1Ge0025Uzjs8vGoMyHUDDT3U5SC8O5XgNbXuB27WKNXGvrKsvTIXHWoDLbMF6S01KuZJ6SvcHV
QAQItz2/GmnIThtfKrW+rv1O1sWZVLKzLa/BVC7BVo9BZotg9P2pmy6TnlzaSj53JJ/YKdEvFNsu
V1gcKg7ZvMzJyiWDcOHaOe2qYE/Mo9DSZb8mgEv0JOHIHM9gKdbZN8beb1XcYr7pDPd06y5O8aoM
E4QoVPqbM5YkFiHRMDB0YkSuIMYYjnHEB0ZrXUxdyKCf0nMe7MCskDUxVdpwRXbgZkud5KHSX5LN
w18Cqp25NTnFQZugZdDKA5KxfUOstbZhZVrqvQKsogdWkVS8LcAqdgO0ChuD0tjkx5rey+JuFeo+
DxMWoD1B39xYPCzjpAAzcGWF4888JzcV0fzc3yp1Z7XyzXzJrtIvO9kN7XXemcy4WI+yjVAZyGnN
cxhxvc3iuKmkpNukoGw7WJXqHFiN5Zdahv+SgKsUG8KeMxG9lc5KJMswrNer3zELzHZGqnFSJHct
/ZcaVugU2bPQDPgjzYekLh/2OH3MvzVV+ZKwDOIW2Kd666pr+ZmL4oOddEzGGib4SzVnl2IBKD6g
GFgPCzYUoV0mdiAaiSWiyF1L/ZjL9SIrvH48DNS/sGg7G3q19T2pzrWd+yt4JAZ1xnXopQtwH1l9
IhSMSe1SL2a1q0WOEoBQbWkBJl+XxjXV7Pv2X5/gb1bQdqEjwC+GryxHZWhwbdA/2ZdJYfWsQuZt
2rtpVQ+W0UCepL0+3YRCN+btgPLflGq+pTgmG40B2abv9G08SjcIr4Z6wSh/QYus6ICTuN5YzfP3
NXlr1WnSxMYwF0Ew/VRHGKeuYnvjQObuKC1MqushNdq9eN/X7cAvMbtK98vSeRPTYLTWgKhXgIkO
ObswW/P8rlcI+SJxwUipqoxdq/0m/6Q8PA5ECGxvWOOFb/y/ycAc56hrUVm2FSrL7QCeeJIFUzP9
MOB86EiJnDAAV/ca87ax/LDV6UPv2fQgcoUCWlbkEWQV9EcdmCtbVzT0s4HKAjcAASHA9oKSkSrm
M7Da13oFYgrfUPs0nJVnbcVzQREitIrsJA3KyXFKTggzyABuUWH0xFZlxi62qdUQMmwdqaCErSR6
dXfxC5nZMzfExzYNn33zo+ytC2A5iLvjaHxgHNfCvJSfcBJkZI1ct9+iEJ/VmH2+IQPHCfFRMa9A
tDSsd6GwnKDDwazNVBzsweXV9oE8+cR7+IO0egX4dRUFpDg7Rsvu5aWn+SWBO1CRFipJzqO1q491
/ds687l4EupD74QpfUYZKZRTvujg7JSTvG6nNqPEk6sT5ZZNbmpKrbsKZhTTQdpwLK7xIW7Ceuj9
v+2LXAGuCpwuNsagfblL3n52ZWBrmnrmY8Y1Vl1wWOTe6PbLn1l+IDQjPGXyBV+bPh0ZkMykEydF
54+n2R/G0svzPxucWOuW/rdRDBhlcwLm7Kqzea1TOKzkDXTMNLia5DK7j2I/1eXpX6ikGcoft7zP
8MZWYw3KeybhvNf5APubyPVbnib3FRUK7v3Ska91DkkuJsNcz69ktjs2IjxiIsizsC/0DJLNlIga
EVRxLgBFOEQbwqGUMBdmbp4hYztRSAPuRZ/To6WNRzxj8bniQdzNWFvDy7ihT1QfS598pkBAkUgS
htJRSM5lBSjKAA5iusb8YL/IkxJiC4+R6cwY3UOS+765z6Manz7XIgdBeCCG/ZWU89eFsbtAhOfM
AO+00xjjhnI81gGBkW/4m7pwkDmNShwZ1+2XaGr6b4mgBr+cOYYQOzsm7rg5HOgzcX4D8m1PljyD
hgOn0cDF5+UZuC8rs75Wzz51O0P5TA/j04iLB96BcN7wIgC9Qm4/9PNdtqwH5UYy+nhXfZkNUyP2
Df3PmNeBGQtajYYQ4M1PngkWvMKdJRiidn3NO0rd7L9pYIBwEAwqFMIIRKEF8WIFUuJQ5RLOOlvI
7InMw3TyH6Evt5GhROvVW/w5b+UnW4ePcifZzv6v+UjJZlEhvOUkVjvgnIyUEG/89hqpUtPWHJ0o
e8FMuXQk0Y/4HcmmFfgn0C0j7RfVFiVdHeHNYmjIaJMttyT0UG9R4jf7rZ0P6sNKAAHtW3+R5JOS
KaES7GODOOu3dcmLocllqIYNBDFWhyIneTBUp9pz5YFJDHNaR3F79kEQHI5nvBIk0v9s3hhcLy1I
m2ZrqBfiNr4n7wbrt4SrLhC6gQgGjlHr2/pJOBzfAG0qp0SYqGFm5wViPCXAxURSMWBAn3r8I3ZY
fUlg72pCl2KCPVKehbwkYjFm8DPumT9GcE18b1fz/K1JhHJBov8/ls5juW2tXaIvZFQhhykRCDAH
iZLPBGVZFnLOePq78NcdeHKCLInA3l/oXj0SJi+/dLl/tQSAblLZWnSnqDgms3lQiLmd/gjXMY6v
PWJPo9/K2JAozIn/DyO+s3wl48Y9ZPcXL/rbKs5vssJ6buRDF5an+bAQMT0ijWdxac7u76zG4mUQ
V7r9pcOENlc8paHw3hV2vg4fJOKykgWBHRpXs3f/XGQuyuame+urpmOZYHsAQkzzILUWJkfh/r0S
ucjKjzHroWOjeqlo71tXh05LgcFiLCTpDjfu3tyWozlkpwV5ozL5ba/7ShQRykYYJvnZRLNA3vfL
ufPhJfkyR5PcV349iB75pGTBaritpEMbdQfJELDJrQGDWCioJIENyUV9qEJ+biAOLCgfbajHKnNB
m9EvsnAJWfgYlodlXAi7MZycxxTOkd11S8CssgfWL+cEyrvQSXHVdO4C8l3GRmx1bBZJjUuN+dI6
KMntftulxtCF9gty5+oSjsW1xNk4oN4CjxoxoqSlm9L+VP2glgymNT2oOqB2UM55dTXK7Cgk8XF0
jGw+ihrfD7wklFrqdMrf5J/IIjgpmgk8cQfLKc3Zk4Jln0+jh9ojozXDOyAj95CM6djgqBWIZZTI
+ZiaY5qFx9UcgAgy43ZFuQTA251jwoQEVAp0CkeQntzvo6Ow5DRVsGyU8awfTj2z2xhai3wSRskV
QAaKIAMX/SVJxU4YsA5JM7MC08FR7hKTlZDuLeHTUDf0ATnZu9hPFM05aONjHmqWUQI1Yk2NSDzs
Hv8Lgl8Fnq9J8SqEojvLFl/8Sqasp7+1gsZvnDOBLJlEQ8Q4fmjghCISryHQMM4nX4C0+bXZT+l3
IWZvaiG/LXP6vvoJ63TVEvyMP71k+Oqg+GVeOelCLl/HFoyOgfZWv5k9/aAdvS+gEVIR8RuHgS9F
3GfsYSXVR8YVDWcVu5gVYj8jOldV8Z7CXDPYLC3NZfCQ6yC2YynUDE2AGjnBnLwaHKES7O7nPOgO
Pc69lyzI5HjkSEiVRVBDqbwb2GG2H61kfrRN8dnlwkdmTR+qzOPWZ8dKFN+HbrrO9ZGEgl7whYzr
uLP2Qqp76VFQFA/8GGNI3SM9BfHTro0SxoN0z/SgCCEaQMBqZFtZ+r+B3qgY3BQpo42d6Fvq/DYz
fkmkm3GYQYkJAd6TYHEaKhlLGo9LFj9VT3SGVaR9SY7h7tAv70B4j8xRbkL3XTD3TobxVLoKni9J
yW6JGt4X8HgzC2kBaLqQv/dS92oifsYu+hSCqKP2ROAg5/C12eFY5oaPxjXKp0MADtWtJPOG7puv
FqvUAOSxRw24TKU37JBlMlTXkGhqto47SxiI8xp11DAZAJ75bAA2Iy5inI6f6cmQvxGk7sVIA91b
PldKmajYIK84tIB5IEDqRn2fMHg2wnNP+G2q/pthw1Z/WnDL2fskBrkk7+Wf2RFwH8o4D8u3mV1H
eJgt/dCv80G2hYwZ5le6Hw03hoPMbdnljmb9a4QK2Z3G1kMg4HU+6RYGGIHEOHazxIjvWll1trhl
G+WVo2KCx3CssxwImQcq+r5YkfAqPOLr5FVswynYdqM6wbzPhsY+CWV+cwckpR+6/C8XQ499bK2w
d+/hxw94YcrntF5iqWNvsVNASBMIuF9ix5j5LkhNykklgU0vfKyTzq/cEeSN1FxgP93ULwVD8vxQ
c/Bpouq0ho4IbQk6ngtp7Fl3NphWxOMEq7ZFpFGXdKPmVZc4QlWmh3wSVcwCwbguwwKhInuCUk27
7oa3gA4oVIxHtHwbI+F8wvQcwum5rN3TLHhOrdkPt2g1V9mIdzmt6XLDV/hAdstz+k8lbTfzbD00
32I9fC+X7lVk6svgqss0TNtz/lKt38NXXmx8BXDVA51C41QS0VajTvgppmk7ofVRj4tS4hpUD4tR
HLNpdsSSh7FgKzCVJ26YE1mYsBtNGVZg9QhhJjYJCYKideLgPychRGsIFyadJHlh2vAsmupZA2ZN
+uSRkS0sMfJB+55x2IjTRDYYphMG2jkiyoXPtj9IQnWQptRmbFtVQQPhQ7Tqo46LT5TYGiLWYPSw
3eH8QHP0L4otB+2OflZ1gn/x/Mn8l2FqK+qHYJy2kVHJvhw97q5GFqM6RmQSs7E3uSfh9iMNQqxp
zJY7zMCTpC9EizX91OrLy6nN6pOgSbsfDUm4jFdW3moWX10nP50CSC/X4QtQi0V+bgXt9Scfs3Ol
r2/fmbCN+Fjhqh+sqWgwaL7MQnFaRg0rEssUieVaLFgbtL2iPrOOuHIJr8+cnIZCfeUwiNvqyPZ2
LMgZ5yw03aibjkkpOZH4CMGUM4jjSMI6cU0KDAnmvR7b41j90RLxngrRrpZIFTZkjC49+62DmSI6
AVXBL79c+Te4yhfw2N1XWK5o65j5MNVE/BMsOq9I+DOwxohhFqKRbBA0kNey2yacJHAlY7ejxwtS
nXa4/pgZJkCE1VtI2SK981eIcFkl9Qzt3SK6JWfR8CrN3BXyx6JrvN/9gdi6ZmYjDihawbb6w9az
N/7IDbydXLGBwvwlHbecUOy2TqzFDpMfJ5LYlmKCfU/RQ3TIT1QRywlUTRKE6+prJQpY6EaaMd1P
kH7lYxsUdYkAAJdYilQNtY+uXkG0XM3p1TDqjVmXF4MOR+CcRiOuWkgaKAMWMCk4TUgA8mal2U24
Q3nBvQ1kRu7BTLCvlVJ7Wf8S8CGNbwiQNVJXLYKuMoIMBzMJxTBDsZihwTe7/dwyQMVhqesQMMC5
YGWeED+LJYk0lNErqCyJeTYbVLZV87nCo5rgG74R1OYWOeW1IVELyozkJ1LHcGMz+DQOfV8Rz7Ej
5BDnLsxUumHDOOLbNKu3eeCen/BlCemzQSVLlkc4jM60Eu775tRzfgVg3i29kycva6BrTKrbbLjK
kp+Muj1qxeBO/Y9aqUGL2dUI91JBOL21m6/f0YjfGg41ol4GOMgy8HedNsEAjivvhXpbJb2Sman2
XO5dNF2qsLppu1X9yzjOLWflUJ4YY8D/WyM3LL+Np5+a5bkUtJMR0LgKb0yQ/4SMCYGaLEHJX5Jc
WpZxJa+srCtnLBNnioBTGA2nGlVuiSqXMjUG6QiQ8CviI6iSGG1J5veESJrv0U+k1DZUdL/Je3vZ
p7YYS27d0HemTocAq0aAJe8zPJFOfW6zmzBFD2gNjyyXdknttGXxlAENZ65q1pfFYGE2A85Q2HES
fiQioi4jR1+6p9Vpjznpd8NHQyorbucsvLRie0Fs8RAGAl4MXChxccagUEg25nELFP3IapwgYN66
oYgRC8++ugAj0mV7Wr40SLERMd4T5uPu0FuDN3XMuUGMYPkYid640oxJN709rmvNkjlQY4ZwK8Z9
VA0E1YIDUU9yMpxMkQyDcjrmkS8wDZjWL6V6H6c7K3qYaDbYVgYxwz42y/0WREnut2eh+q9YLMby
kzXG2k3OgG4TMXzn1yNqSZm9dYO8Sr2xmYMaoZ6zqD9nOZNhYl1wArJKtUcJ5R9JEdMAdPWKto7z
R2JML0SJ3TX8JKKXRr6CIwATgQrvIz4rrMiYXfJ8VnigTAb5AvJR9b8kudJU+y2xoRG0upKJa7wv
jDeVTqMk2dR6C6P5UlNdjF1I1fDeF39y8KgDDj8qLxGATRG07OL1ddq0LvmMjEVE5IAfxgCIy8yb
K21nRbXTmCyx+ku8JdEogSmjcsK8x/HBPJ9NIGNetJrUMzIwq43pMHx34zdGvwsEl1OafjGcSoXe
rliPrGhZHUFw9O5nJjWioSsFXSNI33kOFsxA06I4I3nfE7nfdGE7leizSvhctnetIyWF0MfW4m77
Lif5lC1I2Nj6k8CY6ORYvIn0XPkMXDeWdsMCdNwEx6fBr+wwkSe3aOp407iYvB7AskYNqUNX1kns
CQHaSMc2H9EWVn7ClHjMlH3MVcmyKlIjb4LuomnpHaRSf2lNwekABEL55NKe8s9mKY4hciiCpEqE
BhR20Jmtqj0r8V9jHPD7kS3BUGQ+zKN8InApygIOCI2mmaxmjr+Mb7wdA3R03VGNCKGIMN7obsRT
o/S/OxAi4qMlUUSxfnILm5yIMNb4nWTJrVmZvg7uaswI7A5FA8KHBEBWqmsMFROElYyeCGCQQMnP
5UBM2YoNFhm/DkeBoTONRquDs6z3qZnZor7uRCXIYxg5iGhX1i5iRX++OILO8oGrTkOCGZPurpPN
XvLSSc4CKudl+X34n6RYu/W75lsZivYtzXlnmdxptDpwAkspYu2Lc/HfFBFV1Q7/26glT1uIx7Pv
17qdOKNuHCfwf1WmH8OZpPt3IVC1c6enV4WopZA32ACkqtdHs4ygh60HAxph0UvBZBSBTpCqShhX
DqPgZpX5nu/E07AB9oQ2JVFzc9JzVMW0w4C+yxXbzktaUZPSjFGUR5j4KPWxhW1mq55MC/KRTIr+
TDf2rYi+9aMqpXMe80gpdA5DR55NdE6W5ZQiyivWQ6qOx+Htj4Iin/Ib0Zjlzi17U7QuRuV2YLpN
rSSw2ivhEvA40X4V+p8qTrnMZV9bAPCB9Ezr7sAqyxGI2ZL1AmyuBL+t4UPMGVk19b5hJreykDQN
4v/ARxiUiD1/IhASw1dVIabdlQQ0VkG+5IAo+B1BEnkw6WUij3FLPA08zAq9ksFzvLVz5aw9NOEn
jv8J5Yptk98f7EWq66MU87XViz6rNkrCYOJY7iBJT+ieDjqiYYMNSkob9+TQNFsCtpK/ufpRjxEe
AYKsokPfdKcw+xzmUxuaPh+1r15yTtKGBz6GY0YBRpwDeUpV58U9MbJg/qJ/SgzbP2QK2IVXjcuZ
k1MI/fQcq9KuB45fOR2fX6HAzzSDTAQbeTNxACSvqOaQEQiYOZUpeI5kj0jZm2S/DP3cmPfiwjBh
BtdseZaEixtjrWa6ZlHDybJp/2qc+zVJ3l3odATG1czhcqRdwHEpbGg0+s441IqAFPTBCCCoBSzK
6afY3WC8B8qtV5EmyfhseO1qjWeJxB+YJV6x2HWTM6aghrIjysaWlMeURLDQ5F7hxFzgygoghOVa
30XpvdR4xeGLhOZHlz4j5gSIMf5fFa2aFzQ1I+RPsJnuhqztYifEsmMOOBUkkNCtbMu97lVxf4xQ
a0kkeuAqGGgNsJ5RSXm94fowiJzERELFXdDNxqmV5mNsTMF8VS0VXESCA7g7czKTP6h2sOWxLKJc
isERSSw5QlcObzJ1rj7J73kQM2cRRDA14KfcjADTrG7tZULXQkhnTh49VLAs6x0M5XsN+BJGbYNA
oh/2LrtmUe3haAWdiSSkO8qr4Yu8oIqEx4LTtci52S5aUGwizRgPC3L1nGPCEnD3g0q3bsCYVOW9
E/N3Q8ZqEzHBzatn86HH/XkWxxMZs4711gDmes/6C4hgDvUOUakX6onP8Yn/ECaCqHnh+//GvWPQ
4IRCpyhZYJhKgfxOnFy3lGnOxASPOAe+V+qPYUVETKYs0ANB+KfPr7wFg97uNUVjczC5ZZzbnUG1
jqJCQQy15tNtjFXKKVvFTdHwJ39nlD58Eavt8XN4GtFV01FHLKMhluk22PMr/+eXtlZJD2asBObp
d1Q4d8tprYq4GgYbTBDK6n3h5pRuGLBL02X9KELyaIujCBVNA6gj/rziE2tbpEajp007xm4lgJRz
WWiojiQvSRTYKF71Zf2OhjAwB2JEbgqV2j1+Txfr0WI7xT5mJZfcZMQ/4WWci73D1au3DRzsBWe1
7mcUU/NNeStIjlUhNK7PRUUcA5iOvsasQ0fuCgxng9shxZcQzc7Aoz6Xg6Hi1kTAHp4FQ771wnAH
AKDxO40PA7U0D9r8FzDlotvyHalUU6fB1D3M4p9Okqeq8Xe1zwYHYS7vPhNDveXxeifIDwXLBw23
hPC1UTq3LduXuOyoH9CK3TW1fZj3UAOfIfjWNYcbNXBNXeU06MXKGdwaSehAaDUORNE+rxWajro6
xbe+lbkdfZwleyHq94skeWZL4ckCBUyTMvVXQ8re2lx4a5A6cnbtzTV/lXY2Vv4yVL6qS26M6i1J
AeLHQCGIcVvp2oZxH7+jtlM2Vy6+TIp5lXRV1YTpuHpDas+zfJHD7twQSUX942mOtlQYwk95OPjz
9ZWAPglh8QyHV5VLvk65gTymgKi14C8PQc/z2kKc65XOK0B/zLzJxUtExWjtJdzCQF78zmSZ50mF
cl+m97aRA6FzxYagpApUYVbeU74G1nrCcdMrGgjzr0lsuIxhug/RCJQzYS6FuyUipFDp1BgrFehQ
jgaLmODROlcu0TWMoRk/ViJwLkpN5DJkC/XIbLgnTazMOhs2JN5jzVLEF1IYzX3mz4yMpPF32OEe
8xj50VtUyfoQvruvzqiDKqWauhimhrqNDpct31DBfJl8p2Dcpd3I47qCXuryQIal7linnEC2/rd1
Ei9MCMe/EsuAmuISLR21NTII3PEynPQUio0BrI+u0J4jnCZvHEPAOEURz5oTLS0KG+A6t2GXfW2b
g2TAcLIhtbbLZ6YXEJGPk+bZAUvg09/X0d/twJBxPxJuThrv13ZMckAEqzkjNIlvpcEatYaxrsBD
QkILmdLw4Pl4jTFtEjwak99DlbMcslxZZrJOX7rtsTQBdn7/O0Oza3VUvIwUYB9WTeam3QYj8kyQ
z8iTRq4Oc3s882MW67dQ0G66IN3atLstDNCttr4mdMdk5jUfFXasYOKKqD6aLfvtYb3BPvNGLm8d
8/OqyO5I2NFRCu4dMTc9pWVlOVsdGAPDRdp1IkShMZyYhToP5Qj2M3wnXZbH/9mN/WEEqIXYPvua
GZUMo+QNQ+nxjMNGASmKUE/dW756BofmMSlJCKKcaSsB6BNfO83TObXzMqP9mQlRErw+771fppVS
FxhRZ2vz30hFoKayEwQlYSR783tNTRbp2Y6r+KAU5ZnL/rTm40mG3MhSMUSVKcqPisiQcWeWIWmL
qM+EW4tEVQbd2ToKVngEi4dBXI5GeZ0n87F+zp6sStc0dhuByN8sQDlc57cBUEOIoTJbip3SpXZX
kDzYoJfPyb8jb8JlFHG2VuR81U3EiqmilhDEGxvSWxLxhS7aXth4yc1dJI+imeNTvRB1B35zxFRX
198xkQZAcuR2+cQa/inZ5GaJqwS6JfnoV3cMw0fd1O9raj3XtHnkwG5+QRIjNzOZO2qP3bK1ScNZ
/47ea57bBfFLe+xTMsDqwjNAXmq0hB+FbdBjhYxA2OzpFKq5ep9JwEl6c98L/a2MxqtxMbmENItD
h9TLmG4SxMglkz/q4WVw7jaAicxDBhhWZOKOOyFCkdiHV2suMYXD1qRXMiGok/OI60JhhoILysJ9
NtpyIE3KGZiG+J0O30v0d0NOjOICqICSxDqvsXY0yFoqqV3tXh6YB52yCEUj0XPkN1vRXekPVsKW
HYyVEZd3tKP3FM3Kf/KyU4seaT6ETrsZeaoMopQ6qCzvNJ6HnryMZTu0jL1sR/ACy+4+KBs6cOH3
6ZhCwoyWwGGOcC1Ho4MJit9Pwsf/GJoIZkDvj7QWOVflWrPjNUie4rhmfseOiTyN/wQDU774kigL
Ecm5OHT0FXoNxenA7YiaXkAGzOjIBUazyzGj9UW4j/XVJyArwOALIg7xJ4Eh1Y/5n5x1/F6BZhlO
VWNknIqrNRlXkI1L/ZGwKArr4hNAwadogxgS/ixTGkClyXO4AQmMeqTOqCIUGf4TUkGg5QrcnZW0
MkUYboNbvAwcU2GVn2W1Zk7tA6o+dqPdtox/VvbaJtTTSjmqSXPmx2FY3AxYKaSEOF/gyQrCYnLk
lPyYqPDqWXzICM/JX1y0R4vbeJyUUynoPN1ZJREHvjP/ltXPhLFbjYBtm+p5jqbzwmDcPLNshsRR
etKmmmCrFHYxa+3kELNTBIk2NKq7XOU3UYt8+u6dkq4265ygxgNGNiXwVVEu7jDfHsJ/FOPFKX7F
0m8Lmir8p19CHokoKjd9JuBNOPYx8RPrZWbKFa/Jhc9vXhEggaFXf5Ne9JFiQf9SDP4aLncIVe/T
pL/pef+mCjuADzsiQA9w1GyGFxt+5Imf601oAyVvb1IkvfXi9FaxGGPTz7DBXfFQw3F2+//gXgn8
gxaLqp79zqdrnv60dhSH7IugU5j1NWuSeyUrj8Iq3qAqmrsBAbjZPX+FmSVXapsDQw3MQwV3XjQW
r5cbr1MoWclXGobzdFnjFidDUBMYwO6XZY9yUpXqbOwSRSR7L0IMiUGEj0Iha6nPsiNPln5HQchd
n6Grv4gnvC9qwdyERIgXCFoFeRQ/ZkXY+eAUanMhSrN3Y2x+m6CUsPHx1WpeKui+iH+jKgVf54+E
c4PYXv/XNCTyGCPlsPV1m6V5Uu80x7ojgEJuIIBh1VcJmXv+KjLWanFaD3YqGmcxTa6Shke2WXZC
hgWl6xwem3Jv9QzuxgTdvuVNvL66vngie2ycuB7AW97ARzx8ZqpJqqBfY/xFJLrHLGo2kdsU/1oA
vKwMSLuDKaBpWyACu4u1c3WobzJODo0rnDPfDN8a/dqv6CmrT7SAZzHj5COFvj8alAiq+JBaT2V/
2xkJVndYX2v+YOIrBtHcByuYeZlVfaxN0NwAi2FPyCabVBmuJbR95CpwdUtc3WBGQDO9xCvKcYrp
X0UqaeIcp+yxByxGhp3gqlhiTooE1hlfPkPeZBesA0hWwjj0YxBEyLcZCIO5M3mIGwaci6rRkIGq
35UDkAFUnfRs6+tXY/Tk56QhsyHqKqRQ9dsCI7v/DJECTZ/LJupQFOezmfjw0HhkNryjUyicTPrE
TMVabiIOSom+3eQ+2A1kpiV9d+64c/M5PK3u7A5dhNrHLurG+UXiuyo2FckzCFcFhaLDDe9lyWpZ
iQ4w46Vi9BrNCrh1LgPzx7Fi4/yTviWS8dbl0XsBy/tlhLnXgMnTu+kS31g4dS7F+ilcoNJB5on2
cWrcKlwzJOHsJBk3KSPqlbRSRvnDZ8dx0tTIOjhOEOYdMHjhGabBiV3MB+500M+9NaGqAxsDuU4F
7WmB3zeuTDHpzHlq71ggm5YJ4DeGTIjumFq6KVAJCTWBfGosW1RsvBUSgehbyMi8UE3cfqlt6rhK
BsEThzigI4/UMwW5E7USxoD4oCQZwwCnbhDnI3BlbhlqXqtzRMLOM42gZB+c0TedLd28ifQ9Btj9
Xa/0j4TAR5a5bWDi/8uxHoosEEJk2TCUwcMpy1tZKvjg2CEzKx+PcHbQaCv86fqVb5Zv1Fyc6Fu/
CuAZtP3UMd5vWyRrK18y5ISnELY+WGzdRpPI7satc8klrqadlyNR9J0jWR/4J7jZ6qBLTFZBw2HM
NPIp8PlOl3xB5cL4zR9/0lfIT8P6APwUWLBDU8Cy+7E2XPEvDFQSSoetfSERYB0D7KuwfrGZ243w
PbIZKhGbCCCVxOfqzKSjqqU7/g1lbfMHI9VxBetcJqNH2Lg3QHUgy3WzzO5p9XoFk1C7FwC4ZRcd
BoaciSeefJvtkGNo33WGDBN7LsY4NZRZyssHiBwHJni/EQ0Kli0v2Dq0a/4K+/Qh1+U+t3A7/M1F
hEzzh6Adfy9/k1a4npKgBf+8wGYSakDw0KVL0jJ609F3WVBybPZuYg0nrHg2ECyitQ3nV1nP0ViY
vcVeu7JZqIn9WU8KrGryTU/+5Up6LFc0HDxHFgybaf+64yveJV9z2F3Fbjq3Qwnz9rp1G5H1oUmY
doVon6wBSuq9jkU1XjztOtmsnSoRoB8JejkRO+FBhLvS/egmkjqypbdHecEibBS6j+4mSLQ6WDPC
0Oe96Wr4/7qazXgKzKVBgoWHPioYlQ1uCBetHA7DJ9s4/PQzeQYqLHaVSC+8zwnUfi2Hj4byZS6g
eMEfi509WUFzcsxqArhc/Tkg6dMpFiNdP7Y/RIzjJ6/5bQnn+A8ycW18mb1EfVN98ncCU8QJSm6g
xmhKQcb5P3peX940IiCgbYVNc77xtSBtRcFHQlv3SynFdZjKnPdu7nfEeg2rdtD/jFiUyaE4avGr
RRneojo0qImjrw010lC19y+jXl4JKiXUDr8WLp92yQfLhvCYWRoTVfX0d7MGrHaxj6MMt70tzWgj
xjgwrH8+7RpDyaPlpBF3zN5ZSScpcBc8Exwmy4fg/IriUqiLRSTwmP6rxL20liCl0fHKH0nyQns+
IT75KpJb2JIsKOS3qHovaDjH+jmT3htuix3DF2zjwUKFaKEFafe/LWAZi0nHForUUXEzj2J3WGmg
QewHjJb8DVck2b0EY234LRuMVsuHMIa7nlW7iFA+26+ZeF7Jw1ppa/oBRhc6+r0o8MNyMbH5nxj1
4039rlnAtBrpcui8Oom58Esp4AnPF9TYbKNF1XQ/Ogz8G9u7VgAS5JA8C3ZJ6BdJKkEHpUDDI49H
sCS2Aaj5cd/LVeoYZ16JnbSSd8nBquQEuEL1LSA4UATvjZkAnsIdq5em545iYY3nvyq5qFoKr1Ql
dhYmwszjLMfCXme7lzJB1aTKbpFDC/PfePwRzehc9/MpYZcasUulYEpZT6q02AIsRAtsWZyRUcnk
j12e+l+rA9JlJrzRwDCnrWzFBuJUCdWhMlQplsiBnWi2GDqcuvo/I1Kcoul8U9T2q246adtjct+b
uuV1FBppz8tHFmuj9+ec2sH4Y8zxuajvHykkoTpk8i79K4Djpt3sSmbh4qJDra0eII7tujhitJft
cBMB53zgoUKZl7lbIEpvE9HLXEG0zXWDj4yIDtpTAV1f2A1gLDcdqdgCOwAvWSrdfoilvbkVPWm3
W/iSzPdW6RsXAWl/CpWIiEn42TVswHLsRiyN6XQS5uj6fzBfSyBg0fCS56/JILnNi8gLaBaHXT/Y
N5t8I62iII0yJ4PSYSKSB0fHEoktguKi2cG3cC2OJsoGKWEvo+4XBihqhmuIjTwOF4hR7d8moUme
lGu2YKZUgopU8cU1ElTX09OgSY9ADpV5SDQ7LQEJD3p5G1P2k+Z+si0AfMyjCoJDGYowTBRhFTP3
b7mHjFQLROmu3tNYAm48XLofkVjIVP2eorNeHqgyx/CbAC42o8iSj1j1GU6QuqRG7jweReXMjCUC
CC4gH262p4HZagvgGgFznLyICrcXAyhyeYFeNxkCv7zfgqkS5LdPa8hai820zAlr0xkOgmynkB4E
xR1UunHMbYz8VZ3lqWETM435+2wp22HKMJKfTdRAURIh2sIA9YCBHRZ4PHylg67nx6pj1ITMRI9Z
p1VngfrM1DpXpnFmgE2i90HgQ7Wmxsmxr5Hwd4qDpnu0Micgasumh7qcHAqT9NYIThY6xKm6sMkj
BKe+WcwEcQsBdklEimTDblVKGtivKKUTraBKrR1i5FMmvar0NhNWR+QaB/7AIkDVPkt0rhwsZT7u
5s+1Ab7CS0aVvUmuZbT+1DMotPDVxyMS+mE8NvJbJdwKjrWl3ZHk3vOzyRTDIl9fHf9nbipJ4l2H
zi0PU60fZH091viEo+rTRACF3YXxZUheGcnKCT42Sz62yJ0qCXt+rh8XQz7qunxEpsKJFs3XxGJK
1kRUkClGDMrUsPFiNTrHpXpMQ3R9ZMUXaMjC3bE7TFSv9gQogi1eGr/H/7XRD6sgV8armpqnqQvv
VbLcazO9m8xQBCILIqdbs91QrXsJ7dDExnj5xP2eItCqCLLURBElT+dHzB1oXpEl2ieYU2NIBu+9
dVWWNNbwLv8ep8yhE+5l1R+RHEUwTE22sQmrfbEfHFR6joJuaOZCLvrSzVkVaXERzODiGuNaG9Od
c/BhDmhMZzt+hbTUyj2nB4JRgtOakUP3N0MAj36E/VG9+BmzNgLLUO6aLpALr9ze/gXcokLCo7Vi
9uE0Ij6ExfCtLw+5ek5bEHD15BtmRQh5ddj9qpa4pSFMM6cdvrVkgzb7EwtoYQH3bNxafg08+rUs
H7ryNKLmmCz4OhqeqFh0hPWunzAWAlpZ5k+ToUlICFSzdEjKJLtATm25ApUQ5WsLXwsKSg5hLiJo
KVYfHZNxyh/OBHRvBs1nvVy0nVxz1AzVfsqlvRFGPrhWv/tpFy9CN0wiqJvwkqXj5q5/bVg/vW3u
ZhY9m2eUYsHoy12/UyLV/mUIahnHvUkaO5YWWXZ1CRx3eJoV9VSrBnC7S/v0KgtAvJ3sIhHRBwY3
ao79VBITu9LILsQA4O6bI0RHSNr3VgVXL46AQoGu5omzYpDzRK4ihmkW4lMRdSx+BLMf3ZWKfSZk
w2WiE8rOObE1BFHrW6bBAG8QXDg3hyDJ0MIIDDkt+3jSD7OEJxqQVOrW/1VR8Z5J6yt2VVgRS6/f
07RwLXYqleoTq4xQQLVnJlfZDPGdEfmko9dZDonSu4iue36TZuV3fytKPkRIc/6TJJdyK3uYzpPg
q4zuCoA0IoukpvtGCq0xfUCW+GsApt5mU88BsSCQVdSL1JuXJEqui6Ht1RGWEFvj8ViH9R3XoJtE
iFLfQwxE4hnDYfqUqNVDxKXxM6lWFIvDSXBj3mf0mSjavSoZEXImBwnhQDHkQVm7OcezRKeI96NE
qMfvAB84N5HBLDtizErc1WmBOrVTeSp0ggJMnoq5mH3zXvxUin4i4O187p2FnagkOYneP9R9yYeD
yYPzlZT36xyJiMQYY1dvqaIfjcE8jV7yylQ2s1A1cf94sN5YrfX7ymQ5XtxljeBdTF+OHMEzEfD4
7khRx5zWUdM2ynqZivUMzzEyunv308+KE/1pP7PsOVSgcMs3mdwINUoArz+M7fUiir0R/o+n81hy
3OyC7AsVIuDNFiQcQU+W6dogSm3gvcfTz+E/MROhljZSiUWCwP3yZp5EQlw0X1MtH8evtX63s/Uu
b+f0BVKUaNPobi+eotHTRPgiHjDXSydTaU/loB0j4K1Nb6t6i1ar+VOM7pV+VQZ5lLzAKAGVqAKW
2wNYZ/4RqLvbnm+xSitBLQrVvprogPxv+SQzHCxqHwwCph2AIfLi5cpDVIEvldQGosKa3jI5ufyO
rcLeZBKLFsxTmtp0bXZNQjURm8EMY03S/amAsUhkS99kSUuE1SxHXAg/jLSXVSzOfZGeNFewC072
7Z16EhB+krlPiOA2pGil1BvvyhHDOTXphEvTlOiJ7DV4wht511eDh2YdmEV2qNyOePhEPBwyBkZL
mO2AWCStBAiJHinCp2kZ4weq1tFc2O1iCgU6Sw5uKmlSxz4Zs219fSDJRNlBcsimNRAVdLC9YvzK
xJrTB9Qjipa6cnL+1ix7tFeB/Mg5ChAM2cZA+3R1UX0RaMI6Qx6gJ/C5+SVJ+HyhV5O5l8fXluoH
+FloBlihwAZapeENusWJz/RqGjlNz8oN4NoML1ASL4BTBZpbINUMr4BxcnJLlpLo76a9NnsNsArg
uYW7Zd0cM03GYWhx4M5PqAm6hDFEVM/LSLqKRyxRw1Lz+v+sQFa3pzTvkmqBfH+U+FybVj9bf9Zq
Q8OuvFT6EUCKVhVRJ7K2OHVEiua0lYb0xS3EHJxAfKh7kktMHxQsZyPBYxWTgjod6wHg6UyUo3P/
/yYs/4qhdgNeBNrjJt7HiP8iqVtvS67y1AcJPNr1VqBYTJ3q9B0OiL2R1C5jTlYCxm4ZW4FvFs0Z
rdpjWA/pJbkNSXEzOIskE5acJsjjgtMbaQz6l0BPlxKmBolrPbmR9N69gx5VhYvunvuN0lZZ99hH
yWvPWYyDaHDQDeI9fEW0HVQzN1p6KBmCq6csF6XcT7H/IDqjivcD7RytE0ERm9Bakz7xDIKG/XU0
Jbzj3UE230crvfXz4lK127+YRvJHYc37lDJUiIRvfMlXceJaZdwuDrlmhgXeGPGYzFEY5WUYm6i6
zKTFL50c4Wb5HUtaVsqusnCZjoaHeQP/ZNF7OWaMdXM4drzsjyqUWBMsSBqs4uB3seIpwKiKWHY7
V4u+0Z9bqb+QczgxoasFEwEux17Zq8a2ozZYQuVuK9Xh7NlAyWGi0vQruruMiPZJp6k53zDa0jgr
u6vpZaOAUARiW+SCMJPKfou2RIrbniFGyimUXlFanUIEazuZjtUt54GHRNpEcNKTSxA03P/xYh9A
Sk7afdXGoNJbBhnqTePOXszlgf0kpTe1A0APnayO910sPBFahCnon+tkBnPws/S0NN+nrbnKW3Xu
G7v8PW8bUl2+e8uFbcEEEU17kRVf1d24yesF4lX9oYq/lMfGiMaBJP8nk/L6Wr86U70aN0fPBcBX
uv1WlAQDkrla9uXyzHP23JgD2D7sBwNW8emrGuBiA3QVD1x2OagSfTybMIPfxLYds2ScoFwR68/r
EQzZvmvBVlFIS339oN5pmn2TxEJfpqhkVVZjUbQaX5EZugBJB8pCCFuFrZ6KGFESu6bPduNCdrai
eFQC2+WmdRR6ReW03S/wJhvOzYohhLplO4gjgR7/RIOwj6kIk7KDTkXHm1bI42IWVBsMqZv/bafe
1wjm1OzHIpIMI8bvSgTTWfkFPQAsuoTviNOiomxuFqCB+5o+AhLZaF23B+b0KJpxBMxT4W6Us5YB
AK1Ndd86I87on2rW/UCnlLBXRMsrYHPTNeNlrJBT9nbJhh68a0EUFR7H9A0gV+ErCzKA+xRM404h
ogziBHq0MI+H3swONM1GWGd+mKTYGdWQKpXWf1EdF2z1SSBijCdJUTYjpnXDtn4x5ZXkbytZC7GF
HhqzA+P1blSfFkpg4hNrqcEONjHnLi9VnLeyLCZLnHnVbDJpv4p4OucJXbLyRmJuOQ5sY1pbjxBj
1YuBG1/Yl1FzluvyDFD/pJvPhbOilRjnzWs5D3boeOV6fhMMdkCALInjaJXdGGz8oe+wIAVRRzgw
VgMEa/ct77FgDsbIcnBRCI9+wysGnNZ56o5GUj25pmV61nfqQGl4y2Pltw7TXaZ0ryKElLpU02Nj
gmRCy7KynpEZWrSPl9iheKGubfZkAWajIQKAHQM39/v4Nwt3t4LOSgQvwXvaFbQSBsS3ZrDjhAkH
b5gegt9zDJHLkO4K6dHOdOR9NcrvHq6NeeEByv/NiTngJtxhOEw2O8FXSOPKNddD/cGPLM0Hnphm
ei+r7jBuCgRGNvAjRW3spdiYGtXHzIa9RfEbDhr+Lmm5LCbHgXeBLY+U+SqRwHbLfO2m91hqVJiu
OugBNnZRc4JENGjDfaFPFAFcx98x78cmcWckk3gJ0WqOlkBMbuWOZkfGRHJA3WnfufwiX8XOm1Tk
iy4TzHCE6aBsn2aGyLNyeSHw5oIjGfFDGZqHcClE8QMP/0chWe/pDLXOmGnokOwNUmi3dRSnXJq+
c/XccjFOesqIdcvdLMuBpERX401Qh7uDV5mJsyirR11O9hHGJABehXtSU/0xpb9vZTqPTWYM5L85
H+Jnkx51ds+o9X1LM2Abi0WcUp0CwVHV/q7pr7l6AxXwR610/Jp7FeN4O/xSzmX1s8nJTUu7i/5U
GwOg47vWLLzpNl2oEDgFXJXDvp7KndBZYW4uIUttVkK6r0P9ZYaj4wHrsAIMgo4Gi1ZA+iF9wFr8
tyiTU+m77Y8s6qeFWbRs8OlVrw6s47Y3+mz/vRxjMToS5LN5GBDySGgMmOnxu3VQRiqN9fmKRUhd
baJRNuy598Ga3uMK0GKWBtVzsqSjXj4k9vrGEIW1MoVKgeRN8UNvPURjuDd8MB0fTB5NvsAyZYZ+
LFIAGycPNmkKTW7jXj2NhoSvRgrXdbdO83Gkbqu0T6EIsraj0h7Yr79oeTA6uE8XuG0znH3wx4Tq
pRTFttECFV9Cd1vT4kalzxV9+NpiIeYIqK5Eku9xYf+J6SImMkOcxFCu0ab6t38cU0LK1kOMKaE+
WKGAUF29fLplHRqEmHXS2VV1H/XxbkKzVE3BFnOqn9wtw7eU+FOmEKDAICWbLpGBusSVP3K8jxH0
2Zlb9KcSbOt62aPtL6N1CoTv9qC6j+ILBjVMXZ+WRqHTBEF4yg59S1jR2GcWsVH3lWN89oQQTO5W
KpyZkbgKzi8eDZ4E+HuBzhonuk37ww7cpST7UCvYSOL16yfam8Vhp64JeWKX2hYi2NbFsJmabrXG
ARqpjTpxFhTjQeUdgqeR/ifAAOYsudSYGtBGTSvUC2egYyODZ8p5HxkV6v8RE7jy0ChNkC4pn0+P
a1CiKVhjLasTq61gC9ImtDM2CR5A5Q+56vVZ6xUkZWWNFSm+/tVwKkdGWWpajF9gczRqvWtqvRPc
DGOc4IhyRVhW+AlpoJFqwPqXKuQsORe5D3zDi4e91v/IAc6WUe29TlMo3YD7s5O+Y+0/7RRzv61Z
0dC/yZbr1H5tOBaWdd/jdmd/azkNJa44OgdxQqWvg+lgvbe/Ub61nvMmvnoSvO3ps58fOp2Ro3sU
l3qvYN0eIf2RSyGE47Kw05Gm2u7R/DN596HcRcLCuAtWu5IDLQHiV+GrFO94Le/pjD4CA2iCjzx0
IFlJySMWzYdxqEHMmwGxkcCsUhhP4HnubU+gfHolu/ximr24N3j2ern4r7U47eici8+SXO7qKArk
cg6oh+9wB2SHLaKWLPNlJm0LztL61KkDrPn4JVsoaO3r2j2bCqe01F1SbjsVCBZd9RstZlnGVDAz
L1I/i+WfQRlUOz5Qb+wA0eMr0TYCc+BNp8prmMy2dDtY8Lkq5rUNOaBYASDUXqksrH7Wc7SYvv6n
IIYmJ9T1xaxyEvT8V0WXSsMdgbPx5HHgy0kctt8JZ1AdVU3C4afQyWto+n4xHv2y2BG6hkXlcrqL
gfFKyJjGSX7kzINiTPy/Pxsntg/GbepeGi09ASvzLd6uR55UZ9GCLIHw+lp9tstYLokFn6pPPXHX
x9p1ikvbBAZHw6g9w5tT0SoFFjniZbNCiwFAZt/SyROppHuJ1U77bllEVx9vppjCvChnMvYLai9g
vY3hTowfRmxyJIku+O+v9V8VDLo4d26ZP/r++CHlgi24H+v4R+RthUm7Cdg9XoEKijgZJRABJY7h
GR0gs4uKlJKvVy7aQ50x2EB27euLvLEI56xIDFXR8HaqxSU2sktRRmdCYbIpHq0uZ2convrxH3fs
whF54BcaAQ+aqdgsQ8iwDJ7n730+cREbI5FENkHfSUU4dv5ecjaVr+U8Dp5q//L8vCBAgI6iGZJX
u2PE/K6XL5EzpkGyullAxuwLBo+YPshXYfyrHHqjpZzB2qTebgCBkajsbsqPtmneo40MS6uFiqYC
PRiZeVbXIP0xszDB13IRjR53smaTCWdB5tdoOWbBgecU6+pVgRSNlXkw9WuVMVoHuDDwIx842Kqd
TWO0rDIJk2B60dVOclWcs9I649JzCvY1gnzEw0ASm04iC6tkcZarP0u0OALUc4LEiLHmN8sArKFs
ojQHmNCO7HQ58m4Jx7liRLEl62AQjislnzOi3TCKJS8ON903Ythx/I2H9EB7uFS0x3FYQl7Rxhoi
WhmAK7QGFMupcxDyhkrymZuQfUVjvArfvdiRmuixkLl8E54TYCTmjWYDaY9+zUPqXJVAsRqMls2V
2uOz1ZwFjGy97k+k2iko2ZVCMEfSLiX1sCTPeymwxNsC9bkYWTCKQCCm8EoKbT72JAeNjEZWcpQE
jelBcA2L4W4/FiObSTCATJncCa2fmG9eqvwueyUstuTEWLN7kyqGmTmmbE9CzShtdckC/Z88pz5e
MZ9Hk18KpOUTKHKN5Vni4nVp4akpPHUeaWUbOVZJiy9vA7dHgwOdynKYKp/hkjTR1SyGe9luj4Gc
sgAOUol+iStmAjj7M5z9hDmoP4ppA0IjPaqDGi4DCIZKcO868Tq57U4qeTCpskJ5jg5kMQ6bSbUt
xgtT8BbO77Q/UaIZOd3+1U/+IiMGGvq7Rjs4z8Lha3L3sF+Cr5F2V2jH2uVrbaxLCmdj28teElhd
cpQpAZ6+1BsrMu2yHprqotmnRiivFTfVlsFNouqLn8ZfOeOnXayYP+0v9mgouN4LST7hLOQZy5Ml
WzLXgGK7sQZAcE+h6cIn+0Bt/AhNKb1YAixqo75Fc3GXa/ne5MWDXT+ctIXMY4QZ8GOgJlLzN1P2
0/t3QUZVLEuPTmOWEs9R7x7VNcJhK991mcoB0fST3Qvlp/F3oYO1MAAk6iHcQoXpbfFULoq34Tas
ccbB1We1Tii4iA+dOR82nj0dCSpciRi/Jvo9OpBXm92X3stpVhxpcKQgfCuyq6GlNzgT97RlnFeI
unR+jI0j6iW/L1WqaDS/EDVf4o86MSfsFTiWqEJaz4aRYqcywnFXNgizYKLmC89G2g/bk6ttUegu
gY7LjDWgZh62BS1aM4jVaqQhYc838nVt5xtl2JpxTwbpkTp1uZ1xh5x7ZIk8jhk2zHOXXXC3fDWa
9Vnj4RrknwpBoXJbDjcl5096QTBN1zUZYsthn7pVKEzFjg1n0hTQmNxhtLsZ6UywVeYkVgcjwlpF
is9C+pwo0uG2YcE4ec+kPXVPxcvAEdbEzzwWWjiSjOGY4JEXAUkVXzNpyU92KawMdhPPvAyXQnNv
uslXdJDSjLmRedN4q4tV8ZNvaKP6fOq1+VSB8pnDUWTXJeEDo4BYk16Ok/lg9tWhJE0u4CWmoHHY
JrcxEjJewcozuSnALjtpPx+isf0fgF16INcH4k2xVyI8vFiYmx4jKCUux7j+qDniNRSwWMxohLpW
NIecRJfMijSed1kQndaD1tPuFNWh9WCE0Zk2smMB05oxlZKZi4FZOdG5oyTaLbfOnD7OltA9tap7
ty7CQ6fStmPaSNvZXcfs1wxpI2k+JNciQt7X6/usG08z4VChPhOWB3nb3CR0t0z5iG5UR4w7jsGb
8WNBmOEwSn+x9iq8Kd1hHdwcL77Jg1n/pK1210MifVG/Rb8mctxNJ2GJzitC+GelEIGT6oBvYVBD
YGZVA325MY1HARNRwTImEOEuRe2hqZptqcBAYp7B48PIy0dKdF+YrtOmXiIogaSt53H2EZ3sjGTr
RGOZfLe4wpTlGpNvMOfsEhrPdsEdQq6tzwv3w6IeKforr6fcZuUpgTTUC+B+aAMoo2SqiN/ZoJO2
8VQPGAGtq8rSX+k5Yeypd8EVoFVYXqx5V1jNQXZN4Ye/XbKa3rz1aHibAhdkzc7DQPMGXuBCok8w
nk8WZHpz3gIAUCgRMG+Xn5RaL7aIblMDh0bYrCAsN8SX0cQ8wDw6JuxWkl3FcDWW9SlZLlq3IH2U
e1Aq2GAjAnUZ4sD/W2Jy3+WwPpelX5bUq6lOVPacYmZHy3wryv0tHfzkh6Mz+eX6CLcc6OmxhrqE
pPn7pRHI5EtFcV98NPO+ZUptazKTwol4SFsZN81kP4RU53wSDHebXnFZuQ7405I184xbBgl4w26y
T1mGdItg5yL8RoVyaUX2J4XKk+qfno37omiCdR6CtNxhSEACHrLkmdGJXG/dsQbFKqVAQuQ2xOjn
OeOXIUjweCjVBuXPS6fDYxjP6aKdz9IBWIRu+MsCCro23pEtSxoTF43vv4D7AnsqtkNAUzs4nJSu
z1i1C2E6md1e/rKS9UI3U/8/tzpJBAalqYldDplHotxLKodwi8I2kGqLI+fuV4Yrs/n5TXCBCCqJ
/uoC83ZnJyWpGb629cciioGY1QdR0g92S73oD8U8OBV0ehU3D6r/jJCITbljVo1XhN8FBOPLOSQs
uJ2hV4/8SWgIjFG56DVa9IeWKc+uijH4+7OFhVOT/VZHdq9Uf4SDJjO8dYtfiqM/65ygQKtyLBlq
yytV2SsXbpJ7mYpIGSv1bttxePNNwGda1XNG4QBJbYm12keyaS9lKBHmq2mmxA2WW0dhKdzHdUDg
BCUq07Og993B7AC66DElG/Ne4EgCMzVQ3XxSbnq7XQ2BguWOZnmz9tjUqVB/LdJh+D4yRT5Z1TVV
7gagdnXzB5JenCwk3HR2Rp9nSyWuqr8DAXJmNq9QiZ1W3zwg168qxwUDySrhsN4u7cgAyDKAqY4o
hp1VfzLpYJYXsaWwKtkZMzsY6H6Fnfet/aZYaW+lmlA6f+P2WzGo9QjYbjqYLJ1SfFZfhJ6PdNBg
GDlp3ls5cFsegUE7fPs0ccbLtTFu2UZRHFq9PygjWfhVPMSczIRNPEiYT8SlJc9z7XBuWESHMwVX
k9KFMgOI9BhmRCvk04U6TNGJBcbI0m73CfCrxE7FMMWQHhGqiOTfnLTN5Ntg3jSIikz8bvic+I6/
UYhl9eyBsYh2416GWZYTJlZDSf+vqVHdY+wsWceJ3y2JuVNoLnudnHsmV3lg8U1a2h41qw9Z/kW/
t9Z03+a4VcWtkRaHn5az26a7lA1BXmBr7riF9jT9Omz7gjUVg5K1p6H0HH7TIEow+TcE/RQ7NcYT
O7JjFwo7RCvBwD7Dbc3IHtp58IdXUNdrcFI5aA90092uwGXNX9je3Z4Ae06p0dJi63jKI0vi62ym
sLaWwzBiSeO3ooBiLx3nuj3i4lkYukvfFF5c931cHVj4BjprTqxLy0ArigqWJ4Mi3ruuqUJbyHGc
JZ42cC8ra7f9AFrj9ZzahS47qzc5tjxTyDnwj76a41YaH0XXv9MbivUbD4lKaCEFSL2l10z4YL4+
yHl7MygbU8fohsidk1CubFA+JdWJ3WqyFALjvyEFGMnFPBO0MZrsXQV7gdLopWN5Tg7ravD8I5uh
d+cUU01Sck3tJXpzJZEMPPri8I+OdsxDMvfjwVnr7GpeZCh5Us1CC0ZevD6UjKw0zufEWMM8HkNG
txDfejLab/DHlCaeGHU0wOX/932fHGohQMVYzWKvGad7N8kpeV4MiooXbOcEQ2i8xFnRvJwVlJPC
acICl3yuV5koKRtLWgLIkOwnRTl1n68jEGsRMj5AAFAaTCC3VQfj4tRThF2b8nsis6cs+aqmwn07
0vJZ4nMstSt2nZQFTqz4hcSTSa2AyPHNxaW0E8fIXxPZ50WbrihgClKEPd6fEdBb/rvFiM1xxsjC
Gs5a0eQ3VgLAhZthpIVAfTUx7CLo//pGt6RM0xnQ+Yazwuy/GVI1a4vx8tHgWDRwHjLexS1wZeN7
Lf+zhNTGrCSWqD083CDM7tLG0QgoTkbv9colbU5c50aVkXfQObmouwLX5hvlVJI8Rmg7G8AifsjG
K1/qQxbtO2X26PEgbbDnki/wDgE9mcXDcklEZSfeGQfQtw+4+5wEXIV0fVvlUVWRHFWH6UUBHcJv
NJAnQucZVE9pIjrCAD0BC4SCVE92HYm7DGRdE4PNnR349h0efuVng+we4UNVJvC14/5N6bTNVHTF
cmYWqkKXE2p3ZNO0Va114uRrQwN7fSKwMuw4ohLh9anM/32x5GUO5ziUJhd1Ns70Xp5TKzk3c0+b
GJC9LTqueslXstOFy2KM50bUgLQlWITopZOE49JQlrWVV7NDsgN4DBGfNoaZHm5IlwWA1tenMOrY
/Ks8MKDjLb0A/29ws/rVwaZ9VrU/DbZBH8y8o1/kEFhTdeA14WMnJ7uscNnrQLDo8MuecsrgjnuZ
pbw9CjCKRywYhO7Ks4HWqS9m6GLxwIzuLovq8uLx9rFZhVhNizOvnt0b6yfUS2gZwC4W3J8i/r7d
WHE5b8ZH1mofcTpxDIl21QqJRlKdTIM1LgwPy8juIhvLmsFNnTne82HVHDaMI6xgc2SP18FOUqAb
M5+0lNTSB3OdkLI1KgRg3YZZIR0STQumdgK6sBtjRDodE8PYvSLGGDzYyIDYIJ5b9Lg7KVXi2tQA
sqRRmKxfZB9fjBwgIEhNTq4gdXKRySJZP8UMiuGXRhWxFQepWjJ94c9bJl9uq2Dkjqestd0/mo1Q
AM+prhHCVIH2PQhH8bPFxL+gHOEwNMFEN+WjXsezUtHiYQL8BQ6Xtcdi1vAyUq0OwXomuaBH/yUT
pxm2mNJ40Rro9GJ0rqHalQBDCB6TwRR8FQ+HplErqhG24YC7qynSBhD3nqjCuyHUH70wfYz5Uebc
1rcaPjNXmJGkJWYxxQwVi5ueRDt8CwlthNuXSoFQPczinc+CosB6J1NaCXZ/aY5c6m0Eoo03dURH
T3cj0epeueeocxHh3qZDf9GotsWz2qNTiDyUG+55k2Q4DewH0QKSgplJ+iULG2pMbJJmbg3Nide9
vpPij4jiDcRa/6WrmPglkaHO8BKEQyG+uvNgPcDiszzSzvZSgqBX9d2bJQEuyS0dtMQg4H+Rgq3h
icrSVsJiMZ+FirjPTnZySQqNrD2hMyrpcZnLU5a34cB5LSouxn+ACmi0cMobhnZy2xGHg9fE2Lqv
k+A+1637HKdQIDdf43AzrZjpdUrbUSMF9mhKcm+oox00w0tgN+sqznOs/lt272bhxlr/nInAscAl
rfa8thfzcFLy6dgO2bHW3VlqL1nWkS1saXFGwOMjF03hsIh8XB24lxR3mwvEqEWMTUF2Ck8NqBuR
4pfT1yME7A9m4dM15Vd4PDf9nKxG0GMlmJ1Ys+7YVPM6/aVn6NvduSG9WMfyachKwt2nZZ0PzWeW
5AGzGWVgfo8DEut6KCsUvpnMpsb2YmD443iDULJfiIeRdvfJSgSS17u/c8HLZH+EopISA9nwtBWl
p/Z0MXcDyQMLZtB4yDAeLztl4avTPnkoWrsqLCo1WP9ge/fYs9A5rlg3nUPZaG/NKTvqQ4NIRF8R
N2CVaiLCsOb4rq0SwNPS7fHiyH/KpXNnKiGV2Oma5/CKEnNGz1GxQpycAme1qneIhJzWKkSs3Utk
R3BvkAdxgGEU7U1CbY/1cLNY97uZbh1EllBq5Eyz5p8A/DgiCVcEqOwAyCz+URoZ/cXXb+hdLqEC
zBFi2IzY9dTBEfBeM/4EOq1aHOF4Dhj7/t9qkGWFX8HLXi8iau7aD/ZAjE7uHDjsRCln6HPLt8U3
YknQjFYqsTJ33rgJ8lP07HNuf7cxfi/OyeNOLKxdq6hIN4hBy00fkrvJ1U2GoRc5h1XZMVsw3kJz
7J0Sd0ZS/2pnMAyrXX6ozQfcpP0AVlqQwq+cfxmc8jGmAjLBsYSxl8fGfiG7OYcr45PAOSNT/mox
0eUertjYEqCYfLJIPkteX9wuybUYF/69xokZ7R+GcVGEyoWxLenvhryLsPHX0eQp1sFsU5JUltOO
7xL905XMUZtRaKOEdZP+btxA+klzEKGxi3MD2/fI4vMhy0SAHjpJltumwk4lZpVz/iXU+uBdS3jT
SyqNmVEFVy49A/t3xO0n4qqJyEhu8X3GDL+q5ImqMLF+Zo1mKxyqGv3YyX2daP/Q6L01J8fgZF1X
A6WXgXGhwdBv4H4Uyc/GZrrDf57MjbOkLF9RPTf2/rx1TRzxPCF4R5asiA0+720QLn02XOFykwIf
BOOUv2Q7cpTiDWOsSS2l8dqunXstnNBt8/zQ9/eUUrYZHxN3eagleOK76heya007n9B6yusFEsdx
Fsu28IO+Wlc5xurSr4jihEILutHCNkfm9x8XMbPZ3rjwPFVfLoUU7zcbpJaPg5+elwmT1VHTx6O6
kskqnPoVUZQ4SuN8iFowSTXtdMQFOpqAoZfOtROty86wVYNQiWbau35AjqyvywLfVPq1puCTVu6P
dwmxeRSafdnXvtGS+ofuCNQKFZswROOtuGnTfOM4i35EBgL+ggBzAx1PvaoJXD3gTNmCnTbei98C
ItIMgif9F/XzEVdHybpSk/4aWXeg7ipUtxOLEAtynMaCl3Zz3pRsxbKbAhZJCYd0HmxDuF9IXCq/
8oQ1e1B2hDNXJ8J/S73iwgW94kUxln1LcoEv9FBqgdTe1qQJZ13EYklNHgee4ZD1MuCAjEJTAt/Z
sQUQ0HPaQscotCcrme7XHEhOTwcycEu3/jMaHF4TWuw6ghJFudfg9yUrVyTKmMk3Q4Y2PkI9om6F
Eq4Ds59Q3qubVQtPo4PFV+tkDtfPNSQMAHe1O2U3mK88nG2eMdD+4bJ9i1oZjk27KwwTDC8nAcNr
/q7+yj+T2eTd5nDEH/iuovwOQav4q3fCzlIek8D7o7AaBSNSYD8FjgR/YnBH0AvUOej4MUmieAMU
TJJgv9pPpf1GCywTkFJQtVTmLVEacA0AxDCCFIzkAG1GvSexjOG0B1VjnVdv7uDHlbA7SfWQ+HcZ
AJie2RACAKDa1HzR4WjSpIphr2AewKy2T8l6rVTlcguGwUWpIdLzxjflJivzNasBC4Gl+0KDWtF1
uTcdpMuQkENdV1S+P0n0mfXEXzKulncFx1nDvUsmXimy8zLGHzE3oRq3dlMzcJEAQnK8F9Kvggo4
GFYRrCFL+5rw+RCQ4DxLHYPsGmUZmBcFEL/Eoq6CKvAQpuGjEq6tAhd2+SRSJazXRQ+Xf6PCTY63
LrU8fOLpAPqBc+FxkcV9jm+Pw+/RKoCcm8EkP2P1dw/DKIs+ZQVliO4rYwyiwWOPelby8cJvNP0U
rXXr22cHhKjlHpxUEnJipDK5Jp2dbad24UWdlg2LVgT4jodS3zz1C1GGLVae1KY5kLG9Vzk69qo2
OuZLe0qZQPlPlZrKgcWFr+4mTPByLvPUnnaK9rViCSte0fpe5vhoT9mjxvCWN7cE8wFU1XCADbAQ
dkikAw5uOxnKi6aJ134/4iWuLh0H79jwBy3skdjJco787DZRbQnp2DqZoDV0mgBngUiBRLteBVuJ
VgiCSYygh6w1D+lYhRltBj2q3b+Jp14ynka+yGT1kNUr4dNChJ068yBTRUtHUGjxxyyScIapvVWY
/NeHucFP25eCfmiAV+MmSfiSs96JpL9Z8VetM7bvw8x0x8LUIju1Zr7+Cu9iLZYk2jQIBhrrbkiV
J0+J95J85UbpIoC2bbfWxYFBZB7JPiutk9wjQwZyLPltv/jK2vrwlq01dQzRz+hGF+EyNATzOvo3
98P4I7Stn7SSXzAD9RwnYy4kzRoDKHj/y8inBNkLYuHq16b2u8mASG/Evsa2Vl3y3VzFu46Ptbnz
kT0ixhaUnCaJTkU9n0miQv01ilA5zL+sHyF5jtJDECbGOXD+QEVaQjlyhfjCJlIcHIu1zhIoIjSg
hsSAb7D34lL8XMYfsBPJR8k9tUlnT+yo6YVszwNyqeZzxjs8kPc4ynHBEHZA14RzQ33wzJLR8mZW
w6/4wJiz8tiIEWTSU3Zz2otUpEwVzlJo8pMirETFX5SxSet3BiYfJk1dOBak6VemgoHdYscCu+Qp
S++Nq3g6EK3pkerqOzTGiUioeFpFej2T+F1Zh/eqw7EpnJbokSCcoqeOx7TN9knanFUKYxdulFrk
RrnhKpzz8Rpr1Csr5OXeFJ1eosrgf1TE1ygxnRFo1Qy0SqYaa3tWuG1aAoEJW78Zk3/3OYoz9wz2
KxrJkEubzzaCFflvgrKD/qFZwpWT0o5sqiFg9Ne+cHraBZtwHju9smM0sRstLOdHxnNrhKnxJjVp
pq46aztJoim6/EOhNRGpzH2r+sGsBJPu8obSKbSTYUu8IT8p99paPHbZPagjWiaqXZZhktVkPPlE
OlgcQtRn2JyvKf45blXK/6HszJYjN89s+yqKuhbcwI+5o+2LnJBAzpmcqm4QLBYL8zzj6XtBR+7T
sk7odDvMCJdYpGgm8h/2t/faK718tBWPCLZnwE06/SF+QcrzJqk0v61QRzjf0nWWPojdtS3D6fiY
3CeuhiJdCXODgFmu/cmFtZMGEix3wnm8UTTqhHSYTgIGdXkP/OhhF+KhvqWSca1Rdj+UdjpyVzh2
L5CvVcz9Gf84UJgnrYPvbUGVx4CnYyj30/gzI0ghXhums4P2bkVkD5SK+7R+H4ivDP5mjG1QighN
lrYPhbyHAVHaI8y0EiFE2rXhqzCekZaSxiN6RMK16lGCl9g3b8vR2DiBo7bJxtQ8nAJV8BHiSK18
XFhVxyPIr6mP3xgEDoaOj+A96EEp8dlpUPCQcPhcS7RSYIbhocX6eI0oomDwE2aKo9VvaUnqBqmQ
ZwToCD/wThDzUOEt0jAQFvtWGU5JXFzbA4w7qJG+CXwIAy9BLMMNPkVnes2S7Gk1PCFgsah0CZ8m
xYkgvjHe3HdUJpPVxF69QzzAaYv9ldc1gvw4rPbWOg7FpkWXN+zYhYLVfs26HcXgXDcq3CA6KYb5
VJfVkYSl86sutGJIW1ZV2f4hSASnREuD4mlagJBX+vFOSUb7B/IHApAPI02qUMxMb55wpHFef7Hg
rWcrqnN0tb7VwAVgfgW6l/M6zogBBx43GgbC6BhF9J+Yzq+BXqsk2CMAi/ZLEONK5vdp6FdaSF60
RnlmKkdAn9Y7OYXlbjPH5GiWgHMcbQJ31lNihZdIms4G1//a2JXdz6A4SsmbBPQ2lQk5z8ep4bAb
rMek25st0KUCKsj02TUftWFetGqtvJnFuK8q6sc5bjTMcqkI6tfWwJFXZQGibWe89WnPPd2Ohpfh
BWKJYJ7UhPArJ+7/1Vb7VuAdDKZtwNKU40/wiakbxNS5Y54IcJzj3D6nQwX+D3ToGJ9nRlM7ycye
9TZ6phcN2428J2JDYIsqP7/hOPihpuhulg7XD+zIiQXuaFXKOdR7erm57NnJ3YalmuYSkYDwpRyN
l+kwltATo9ytbPu1FuKVltVCqp66g3/WIK7ascfX7TW2NHh1qwGBTsdlnTNIS4aHhnlP20THSuC/
KGVPa9UDCbuxBkLFgzZdO9zXGVX3EmufROBN4u39a6TVU6uXUoebnG4PDo907OIKqAoeVqSRpGOn
IhuGIsCCKK6/IhHO0RBqMqd+onW0fpEYIxED5w/ggJx5PpfbpL0byFYdnAhbl094kyRmWv78NadP
XR/PWOI3RXPmutW5wNQNHIT58zQ0K0zmT8EGWdHt1JVy5noX7hbfEKBSgx2BnnSD5PyEJ81k2DWm
GzAPvgwTZYNWw1hw39ge/xWQ5FpGjiHkSC6hEmnlX4skm6h0HeWdlXerCB10sBFzuK7UI1F0BEHD
3ATphGuQ33oOtPtbybyMCh5jeROiS4ckt5qJQpMmO0jRTYmMNd3FUPCybVw9elL6qXrJLc4MtI1y
B4pMHSPIMYI1aECrWuka1O6OGvOUbvnUTSJ+ZNqpGpYSAWCKxAKEJB51Yzw3NAVK3K0V6qeAPU6s
e8bmoDVXIS62wYa9K4f+CLuGvO23Xv604pMSff9hwrycwqehaVaNoK356/yjAT1Km5Ft/0BwWsGv
nInmq+IMt6f/kSySKDi4vQnMQk9qNxw435AIlQVHMkeoOHD8TdwmT2CK3QiepGQpByl5yOJnHYCZ
y1hz5Ip2ZlBO2OCiGH0TKuK2UQoYc6RnXZnvmHSnqOMsckx0sa3Vi0B2XWAE4jHG0XWQ8dV8j8m+
xqsQH3K+a6tyjbO0BVKPeWlF5TXqrCOGb9hfliWppYJBh1wL/BiylYHBLoP8KrMfCDzQLH/hk+g/
Mvk9AJbbDDM4cpZT1fo5Az03WqQQpiXx+NYJFoHFRex7sehPQuIxRMLDu8kTkQlYXcGO8/Q8rX/V
qKAOFbucd6ZWrAk9ZRyhq+9wzVGUJRa5evyGo52xOVOHc00KFsoYjc522cQNFjcOBap9atSM/4vt
elAeQsJn2h++/PJv//iPj/Hfg8/iWqRTUOS/5F12LSIYzn//ouviyy/8Rpd/7v74+xfDti1DNnR8
qqphawZvLj7/8X6P8oC/rvw6DH00ZWVB/gSFgoCFivU4ZAqccR4EjRNnLpcrJgmdl03RQc4PgylO
VVWsQdNvZ10514V9zuHcI3TO4pOabaNDgsZmwBkR+uK54JRj1m6BD0BYCghh5dJUP/pB2xlcO2yS
rYuSYT+6dQkGkDS3Eupu9FJr42NMaopZdkH6MMmvykRUZyKqNhHVgI5Tk5yhDjBMlgPmVIELJRKR
vHhhm1vL2NrZtI923x0Gur1b7tbQlGaJwTfokZl0+HRbOkKgSwDKgGwe8qlO8zcmt1DVfC8xXdtL
OXZ5LFkvFhCnASkCT78ORyLKh512Q2QgE71PamyDt7cFBS1zol8qA/yGjMSS+/f0DyZXAVy1yD9x
9j5zdQZUZbiGdC0WHBVSpO8Tke1ekqF2BrzfejJ6Eq5YbAwF/8aU4z6vysVsl9GAfaKH7VxMOgA/
DifNKUFvsodHBrQvtYHAjhc7nnBaZhsZAkTEy1Vy3KTmMfJfS454CfDEabXpgw3bGg1+rj9kXjLw
ymLmq7leNiyqfVgeK7LyM6A6f91I6q7L2L8kGup5s8bMSFRmJJBB6RlclJuM3D7vRcXmfnvirUP+
3uY3LFAJee9kq5tMiYmA+Wql0V62rxOS3MR0IBbtdqNjCDKgu3APqKnPtqhO6ckrGIfy2G2lB6N/
Ty5f2rE+Whwr6Wp85LV4vCWA6tRrdA9D+WJVFBnr5oXsUycbDpM8zB4WhXfpqTGz47dqbg6SXHut
VLlRzBVqGy0FU0I70hkhevk2y8VD+NolUYl9KM8iH1+GujgAS1zHm5ZzflCw+udUWtJjSUXk3qqT
fQMmBjgIcxOKgE4ooURPB8HDwaEvhIpzZf+haCoBGd47cI9nkrZ+QB9S823oB64XoFdAqhc+vMBB
cW1kSk6X6l2ugnujS1elMy7EfW00UOjI605LPT/iBcua/QdHWUUHWDN6FohSHOUD6a7dtYAhGtCS
hhA/EYu5KfLXcWZJIj0Lg47QdnICwDkN0nbV7sFjBRnenkg+UQ+24DnT2WnMBX9e7sxn9R6ZMVLC
t3nEwXWgIqgSx4/wNRvfkrWCnzwBYqKVYJu4Q1aoDVjRd5V2DzISyb68ezVWKX7jyKV1z5aOWbfW
08zN64jVj0zbBrTue8nhcbHEP4eUKOqnaP2R1rGTF4aTE8EKx/3M+jOx/kysP80GZhiGlRhrEsnQ
f/po6A7YdEZDB4d+Y5h4MwF+LEWd1DTgtGtm/SmkMQh6Gaj/fDcdgzUZty2DvO1MC11gvNhm6tRj
cfIljquLWb0Va0ua7wqEEVYmlatvS55tUXTUxAPB+jrtuAJjVBFvinFIxbSLtM84Tvcy5iZlmtdk
yLHtVkp4wFaNg1HaL4yd9FPR0g1HDnlqdsGRKSp5kdLmUkGkkkShxKwEXsQuIHCGFUcFlWGfjiHa
LVEjCQf36CmsrMNtKE8Tg496yxEUOy4XTGyIIZKRb9KvudO1hjOVCrVrNa6tSH/pMuNVY/KBv6HR
FmgVQPlQHAo6vHy5Wo/4r2J2lhmjw0DHX8OoHWGT7LPhgLnC9rbXUN4H0ewWEYce9QaxuyVxcZS+
pVHocLF2yN86MQpAqe/mda/LbqsabshCF2s2oUZqV4GNh80qXykpVbA18q1Rer1ZeqqReS2rRzkb
GwUaRnBuDBzv9FzHTMELrOdlSxOxMQKOtwAw+HvlpEb4JVqxsRhBK021BTDeiKvZT95ccPcZo6ei
q545z8j1wayUQ2iZh5B4lBYnxyUJq5nRxqdFXtOQ6A1wW/QDuTrWGybSNO72e8QvMB44E1cxHljF
irB6WTs1IVRUORtCDlysaZx2LHmrlYrbEcCCXl0p0eZ/vz+biolypuqKoai2rv5xf24r3oVGE2EU
rAJX7mIPl35QGozEQEMb+zK4s9SSMQG4BlFqLTcZ5IjpNxZJ9bPg2R3RPqFBbubqDWqSphl7BbW0
Con1cnO0bDAA+WqQ+vPAsERFc7H5SLJPgb465yrj2xeBtlhGOkRzT4dwlDy6eXp6C94zaz6D/AiW
kDwBPkkkl9SNzmTTPLmmv0fc8rLwCjrgmheM8ljqBJY6FaFsXPx0wbBn+rlvYTDiUmKgXQSDU0iW
01Poot3T42FghBNqe4kIdsvdNXqeEv0mwunO7jdYgG873MBA6PSFp1iv8MjcebQ2KV6DgTq+Zfgq
XQJyPmQnrUjBSPDTLFfhyTQHTsX52W9WNqxYi06Q4HvoNFFw8Dlcy6x43JuXKpd4Ng906rQaZSNK
6TJj2CuuoShOidheY3yQBYc0kiNadQs7a2ERMcQLmcTL2AwRaWk3kRkXpmXkmKvgPUC91VoDMY2q
HeK+3+C4rDTnZGsfGnNSbMgZlwqf7QFpKxO7YWD6w3urbWnTMXjdgvYWnSs8SoQ1XkrG91G+bfvR
UeRrT70rJvxttzAbK5Iy2kukSB7mtDnyn0qp2QGmysMDphXP8kwZEuNMyWdfHK1gPlCB5XXnUzL4
J6Xpj+11J8XINNOmU4dNDZVAn6BUceybGbjbiI8MDu0e9UGlQIIGVKaDFXONuHWUvVJ0VxFZV2JX
t0A/p1l3hPF9oz/zamrEpI1Lru+Zoh9VhYLaLHrE+LfICumh/RRLGxy/p55jj2Zd9Da7PnFxukY3
IzRcdaAEhQ9L0iEEMUCPRzdY3ruDv0oiighfCyvFSP/BXffSmNO57Kip2tNsRq5kOMv5cxDQzIbu
K1H3E178ksP4yyuFt5iDNz0r8WxidMIfgb7FcUKoWITxnFLAmzL3UvChEBQEgbYE2GgPwFmrkRYm
YIAaGZ7D9wFWI+xKz86xAwbioOfIIe9B6XMGJv5jvRn99MYA6DW33tq2u4zp3qApEpET9k8uH6e2
OFY4h9KuJ1TIpIpsTt0neNElN+w18vV4BZvCNXRpHzyXlu5JlBerw8dMy0NgkVMjXGETXwKLNmO4
LkBDl1uo+zL9wtYZsMh+9LjdDViuZWTxhl7OLjzK5XScmQ0o8rjGOLrRzf5Uv7BwWLDF3hWEJ9kA
ywUVO835QMEQkpdkCG54Bm1Tchq3K4NTbw3HnsJWWlPWalUeyrvybikMxYyd2ZQHu/aR/PuNTY+S
CQq77DR04p7sc79WGPj463FuXFJGEbvOsK6qbKeeTeaOQOCBn1z1bVhquBEwQXKxt+GmO/xyQDgq
WDm9mUv71J44eh2iI1DQyK0SDHgI3JyPGuyuMiwiqd9E+UVxRIh5YF+Z7ko9Kelnj/CXy7e8Lpzq
ozcGgntrjk9OpUjrqKaw8CE9v443HAaM3Vnol/seGTl831qoO8jkVkOVDlahdL34GwxheEmbg2IZ
D4YMpL3wGcz4B9uXDuBH1Jsc4iFXqnXOxjfEgMDVlsqk2pkG/JymD7/jyk0nSIOTxQcs4mP2VGnj
ycSwaTDqUDBJJ9VRr66lPTmxLnlk97zMaGFTNO2TLCSmdrbTtPEeaiDjM9Udh8mDG3/oxzWdPmt/
MFa4oCbrlkzqvbe7BwfNB4czNzS6tz5mOo0YNIfpW98ZT1T4FArtnNbN0MMbTIxrXRhnq2aovxIB
UtH3gHJFtbO3hPlkLgwk1Xfk8g5jZK70axlqG4Mqzm45ItPsVnJEzpgHKxCrhHweqSpoJ1BK8nrk
RN5KTs0jnDFazIF2lVDu4tUkN0Szw0cTz/dwISIcfKBhUjMRJbSPyFugNAngt0e16w7c5xJuVb19
lzLYrmvpAIvhr3dmxVL+dHOGw2jqiiXzH82Q7T/uzFI4W/2cUu0VdNNhc1JkAwfyWaIwC3IYuXy0
9NPsf0vJwrCSb40TErK/G7EgjDSGZ4xlg13ATGPiMikzFKgWiz/Cq5rsZmaPJqs+PHV9lD3GPatB
Tu/NGN5nHEQ2OrUSHotOP+y+RY3uKRT89lP0XNU/AqLKZlnih2MAmSAeLpgYbXGicsicNiMn6OEu
EVeeS32T5cm2pii587FNs6ijo9Exh3Gt6bB/E2cEZ2ThfpJImPhh4WCsdWYdw8FEnJdS4OwxG9K9
RpLvCHxm3Hu66K7b7W302+sQtSzB+RntuITMVqeAMuXuVO7xAlijl/M+LbccBynUiOgJrdwrdn0J
sRUW23ollGNH/BLyc6FPVz+TbtbjGBY/cGZ2FVKDpzqUgbt41SxAjAKsb8g8eVolgZOH+S7uTFKU
RJewbNjABIou2xt8VD0IHpD+chruK7czP7627wLCve3rpAUq/KUwOzbBjPNlKHe1iHb40ogezFvZ
Z9haXoHxnuNyqQHE7Cayc6JH10I2bn3UP3xtPsD8xzPhWGRtAlV/lGRtbDE+5UX71AT1k1KRNwda
ZVNU11Cbrl9b8FUDWvZEl0vMFXs2MJT4GublDhIEWav3hNZqQpn4bltx/uunWFX0Pz/Flm6oloIz
TpHFvz7FaTVNw5CAZRjRpARhnXIkMbeVv6Fsrmih9P1j2qIbZ/khE+VxSJqTpPxE6HRK9sBUNR1u
jrZi0Nk84bcNz28Y8dX1ybjNGWc/q/diRfVs3fDsZqtRIpxb1blNjnBqViNEW+MjpCWanciNZX2D
hlOUz1VaPeHsBnj6LawplGToTfdLlMT7KSbrwoekwiugaDbH1yGhUgwRiOiBkNerYrBG1NGdTsSW
ArAAq0IF8jCC34bDlAhrBFi1RbUlBLRwGUmzgdCBx7VN2CZmfqgMqs1HYNLlCpSEbdPirJ025qXS
i5uxnGGehFm8GMUVXMMD3hyuKe70NJgo4jnKpufoTpUCpm88r3nEhSTy0ifNw453qFF7pCZhRFJt
BSu/EXGybFNsrO0ePnMo5e4F99jEHoDROps5VpcEfnF+mOoGo9Q2J2taFvi/V73ELkbKlMCUJ2U3
GYKboePpoBS4OjeycRZUHrdFf6lD1qKsv0gFoqISEEQILwFGrN6nKr2E5xQeGirweId7/Up8NQFA
1Co+DdWNeBBlaq56VtKWZp3fc1FIlJuxpZCaaweGbuC7BN8Vh9s/EzNrK32rYPwNb9VGAuKjw3xM
8FQklHsxAUrNW5qLu3VJ3Dj/qaGklngY0oFGQRwegrQSrRJuG/Su3A/uIIDjY1UKkzcYwK8ao/y0
+kQ+3skRPSSx4UXb+DKvKGiiUnSdUd89+ntpgFfGdFBXTCaDKnrTSKt4s8+wllE2XdM7hUQXhuV2
HijLxB0cxvDVx5KgTussjGilt/ckiSN9dgyiNhwrPjgf+IhLnAaPrF6hcFFCFqQhvgYhnYaGssbg
CZ41qQed1ENE6qFhA6+OEk6GAoOC6Hn/4BVQ8naj/JQ7B1vafk6IfrIYJaPvDGBHZFJxurZg4nJH
4hQgsaW1XJ1U6qypaDA0ombAhXo12qa0jVU7zMZbzZ63ITg91TjrE85fWBgWwYymo8OuVemq5GZV
EAm0zg/w5anh9WGwjaV6JWuUQ4+I7mRk2FHyZELmq65VkV1tQ76I6lWmDzCV02P1ao3lacQfTcMI
HXy05+aaJ4ajmav7Eu5WrTz+el1SDOvP65KNCCMMUzZUlX6EP+6utl9NcabPmNZoWGRA01I2Lt8U
ZlXGiX+9te4ijCDUgLOZMqO8jD35SQvPLTeiFyq93vAjQffpUS0IJ6/L+dqk1i55oWPkEhDBgkx0
a4hg5a4N7tZk4mDTbppn1Gg+W3aBzhqeLA7khZYdY0s9zJu0s1yjbNwsRB1PeeXhWdjq6IjJgm9C
JVTYOLudUmn0sxYOvlKJY2+rFPt0g1zjGX1xKCvjkEDLC5r5GMz1AaalwQVaDMOmL7JTsU7r4GCp
vpfAzesy4PJBg+ss9HiYoCpiN22vULv9En6AdRZXn6qNZjshwlpHGlFdLceB1VIZ/kNBnBacPGz5
SW3VM8fNAa6Rs/g9w2v4YvO+tBGYCt6XPZJcKp5mj6FZushZh4HWoXlESFje+7cuyG9DtDr3deZS
kN22mI8xHAiMfR9mN5ynODi30XCSOx29HSgBZP0cdl+F4qqvtT4/hSCl+fNO8Y8gYyTZgaPF6hpv
JgM/RMG1ruk9KY4OywYq58mRCVCvPSWMmWdSmXOSrBJLfR5j41nO52eZOj/ZrthLq4d+neJ1nRQH
KYuOjVIegorWOS4J9D4VQbP7/z2Wi9zyx3GJZeuWpsIvlWVkmX95LCXKTBRfVfDXhzKY+ZUxnYxW
35LDd5OfKJExxtQBIXTmuWsxlCFdaBArmqw9jrWLKViyg8sYDfBrTkM901Lin3QmxHaWn9U5PufD
4Nry1bbabZ/Cquqb06Y4h3b7IKNOOahEQTJwHDaMGL4RKIOdPG7kCjkAl1Eis2OsTVkBTl2drbG5
zgN+Pv+8uqgZ5ylRnzIlOXe+OANESoj5VTpjkpfWgOCZXPsquwZ1cgV3clHi/mLE/pne38S4ZTic
Z610u7C9xA36Ay+VYe1Jxu+xvZgmLP404L7mmmDBZ7pQgI4wCZ1w5qkJ0eZVpCXHmiYZaSzg3MWw
nIiS4jmMSPhh4WIAXIttjMONt5qD6dMJQNoo0z5/N4pLYJXOwEdNRqP+0OrkwIvAzxSTF2uvdjFd
dNnaaJnPbXk4Cb8+AprhVzHa3PtEv20weDcW/o5xb8X2bhSVo3eqw3Za5qzB0z4s7L2i0odad26P
j9Jv4CLPmgtldq2wswDRG+JnRfKflrL6MAieyJ9QwbMOn80r7jD8BislaK4yVxoNhj5eTa30L5Mi
nwV+he9Zpbi+oexpRiExuv7rZ1KYf34mbQVxUCMizkELROkfl8q8HkSU53O3aRIaI72l47KGjkH7
Lr3xiHoa3Yp44mQH46TKUbsnt8jYRQry66F9S/3xHGU/89g/TOs36xSxTPZvsZxcenqiUkgmKino
VfRuIwC8dVu7xIHpNNuYl9E/HfpBPegX+6GDKWH/FJGLM5O2wfcZKVuzXwdir5E2uvNH/4YR4dRh
tcUwyazMQ6oFaELqwL4UL/0ml+OdhPRHb+15NJVzOiP5vYVScjT5CLAgZaRT7BWggWod2Tp9yKv+
mKj2RYG/WLUqVoyfJd+kYeI4zdahPmKMnCG2ygKPlHAUQsvZGZMG37++0T/ttkp8LoRxqmQiDjqM
qcQ8tkl6rNPuoNNnT2FDdTHnxqlGa8cscAfLYTtEJb091H715bLKFwZRX4k+XowmXOe8QNE82vty
KmK5UmeOPFUssZ3TpROBC2LvCQcv0lIS5dHfCi0F+RwcLdUElzEccr3dL5wpW/fmtgISSB/0CSos
AWLbMZkQikDfTdcG9WoM4CTZvVO8FZ16SSXt1myuqonzY0UfYQhgPR1BAqgAIcika5DHljtTMNTH
LqE/XmPggTpRYd4bEgYU4T2xcb5n24GwVmti8sJi3r4veXz8gHIAEFylR37DBPHsG/NlnjCEL6Pw
YL4yh3UaTO+TJZE7RSSlvWkOXOg/bsymUbi8YVBoE/nKm2KXa6pbHZf/JeGwNphKqMDxySs5QfjO
PtcFWAoAaxSANWY8pB1gjRqstGTL3PCAL11rlGP6aoWsvKpt8KoGwYuVK08hOk2Ec2arEPsZ5uSA
U8GbpcAdDQQzq/KUGmJwbmz870o+HVTRHEORnKwQZlvEqVmDWctBiOZe6BOx08OZYhA+LC8UHxBp
HGblDgIWqdeKwxXYoA6qAZGL+dlEwiKUjdU8uKOFXzpcZGHt/vVbnQDKn7YfWxe6KduGkHVF/m0p
+G/Tej9C0bdzpCctJdEEaQ1Tc8TMSlVWMebVouDyryacomF6VKei+S7Ri2KDos6p9xlraz/8nH6C
+XomG/pqKtGrOiCRoxknd+ljbPIrpFKvriS3bHRKwuLraH8fj9RmzclL/KMsCDquLC8k2iGnvMYS
uLqlH3NTlelNNNNFVeltD/JjpsxH7icVRq3gOreA2m6ZJW1ZV22TpELDeK5n2AhBvxgt/hl4nZ7Y
Eje8YDtlzVXlIBrlxdVXtAuTaMj3ZKEVcdYo9gtKXjOCQgsvkQbMwj4q2Iawo/dEKIAP5exBLTkz
fcJ0UEARYBbJ4UfyCTIpNZDeT41cxbhM7VfkvWSVI3573RLZsaKHZvuPKW6eaogCPR1TyRN9YpdC
Li7qT37IPHie1fSJpeAxGPE9WGu26oHKxQCDgIOb3BZOSlcRutFWJj1qqPHWXy5vpbGh4q8AYQd6
NCzMVdOBHQ78e+wVl2IIXdlvuPAorhoFMELXsVXuE0AiAlQ+ZG5G0BLj537w1/zlVZbU+1or9/Ez
I0N2aomdWpnrM5f8U6wcUtLHpbDWQHcn3DFjZRNTWZlVinZe7v/6mRTWnx0kIIA12dK1xUyi/uuR
KFehvE3qWG8qoRwCBqnGN7TAmjJkH9gennSHjtlnwSYUwNJqpPYiU2TRge8DlS6Jet8T/28rC35P
7NoEWDJIMBEEcBxr25TIRVSEjIHWBSuEwqQj0yfo94NTd42TwwgCuYHcQjzPIm1OHV0+ew0jxRDo
eN672trotL3BWT3BWC9SY0cPOHGIadVXNhy4mYNU7qabLmdAfUi2LX3TOOjh3Mss5G1UHVjQD/nj
qfusIOWSKHOLBOMahGA/sPmFAq2TLLfsTbdYE2HLuXbC2T7oQQsiR6YIAd7kFc08yXAstKeA2a15
yBjoI+evJyEhUTAscpull3aaNwYJCH7arUCwrltUaEQP7SOZyp38Xg6Rp+faqrbadTe0xFw1hyJK
uPkm9CAGgzTQ5dpIwtrYTi1UmxlPP/OZMGRS4aQ0h4iTZdfn/KE19qkd6ktti4vQtYs1g1YxxMW/
llJE0e2PZdbQYuHK6QvCbBn2n2CR6BIfYYHj8Gg0h9CJk2jXeiCFZWF1DM0tBFwdl4fh59QyzCw/
3d5Of/oVDanyYas9ap8Ipkn8GnIxyzeDfNUwjsim9FhBctX1nYWIVAENbqjhmgmC2FMBWBddvGmc
rwECYQu3tqV8hJFf/lj2gJhMDJtXl8U3OGJe39/BKqwNI94JfG8mwl2mMs4gVdo+mbG/90nlUabF
uW9VYJprSg0MnFgD+t6YBlb6YiVyE7oog0UaQmSTvlSZDCaMlpim3GrXWoD5GVlWAc0I+iNGHS3I
hka7weie28R4zkflWWmb58IsyXY/j7P5wJZwL0N1hYsGi26tdacfFhbQ2YkmDH66Z0GqnPBp0HCG
ElyAnqeuwMJuyjGubN0wBPalDdy52nXSsYqi4RLr83ndparYjhRDxsTQ1SU0tddU04Xt3WenHEUg
BmqH2+ZqxtpVCYPbGBY3XOrDzL9vPkSdeWJofsrCrypmFl3iXFCxKaKRtMQ9wSD7FHjNAZkUlDK1
0NeFZTi/rR//9gcLWvObJe2jKKc6CsL2X/74j0v5mT/a+vOzPb2X/7F86X/91X/88Y985e/fefPe
vv/hD9wpIzaS7rOe7p9Nl7b/tMEtf/N/+slfPn/7Lk9T+fn3Lx9Fl7fLdwuiIv/y+6cW15yQccn9
l81u+f6/f/L8nvF19yJ7z6P3P33F53vT8sX230zZFBzV2cBl2TbNL78Mn799Rv6bwJCnccO0Va6W
Frt/Tiw2/PsXzeJTum6YJsZKTYFt8+UXWvF++5T6N0OYgAUsxVL5QlP/8s//578bAP/Pr/v/bQhU
dPGbtPJ/77im0ISm6bJpaPA0+RmV5b7x3w4ZYTMCqOtlASGMi27TWcBu1ODSy9ABmMkds0TZ2sGQ
cEREZdD94WBVxslHzVqrU185VkCMDls8D2wCJXwOD12HT08X2VeCWPNukKaBd3nV0GcC7zxLGmVb
gcyqMt98IRZqu/n42lQ4x4EqWVv0ZQAO0DzEi8rYg2oAXSba9DEJFop5TJd+n9SzU24Fc2GXtOUA
P5aXWXnSmLDEwlNQkacA+Fts08l+Ivruzpleb0dfoFlq+iUT6T0zKzCOSrGZMYQRMQBNxbRv02dD
v22JEfe8NlxA/DXaHjY6NVvXddPu8qSAwoTG68shNqlePKaQax4dNRrw1wYBA2vk2DD/rNtx2zfy
PVBjJw4DfV0B81l3JnaByn/Yo/KaYvNY+ZzSVsHCoiYSrlA/7dN7YtrITTMNlrM6eLbcwZjD1WFm
/IU5YehhW+n3YBjbWynRulGhrICIuSuMQLtiKcUxUCZGgqAqQNOeIc5WpF1+mvEO2NS0NslRiTDE
DxF9XJLv6WUPg6yxXkvZCHYZxWZpZnMrNnyDe8V0lK0k8gYPEEl3JAaFDm6p255GDYq0zmNYf+ei
JcjZmMHOb7RHV1NQ1U5mwoms/9qKn3phF26odrek6PFbaNM+0g+itWnXbhX2a+BCOHiblWJOMy7z
7yN88fWkpPPWtj/ptgKoNYChL8yvY6ly6RcpVD6dICt2/nVqkUiYSvmtGjk4RVw08wlfTN37CDKU
zhzkkXuaMWjrQQ5CPIo9xQWS6soG05hWtYNdkWFa0pZ5w3yKR9mizqV8DzSLHF/VJPu2QERvkvcp
CBo8DLAOsiIkAGViWOh+CC5XiEBtTgsmxYjhNONxOEqlQuYNJ9ec5f6uVUdt40ciJ40ba4cgab8O
vk/IsbfuQ5aeAn8kgJ32bEOt/MbkGxkzIpYiIQ2QUZZ98HCbYBTdpqPBd2VBLA0NXaFFCxFmIpfx
nyydx3Lr2BVFvwhVyGEKgJkUs0hpgiL1JOSc8fVe6PLA1e72c0uigHtP2HttjGMl7Ol063fzuU0P
F3oQULtCxpmLtas1ihy46UwuaIbADobEcyWC66ayxZxTY6gHJc/0gApMHE02Eh6xR4kQbKOepCLc
IU+5BTPqtQwz+vItMUlYRSJhbZ6WEJGI01EAGWTVfUirq67MgUGoFU9Ps60lpzI6ToZKeYi1wjli
3OOJeTqxuPeCT5Y8DoBDVFM4w8LT0OM5LZ6CNHz1Io4sPz9mHpo3afScHisEQ+CSGVwSSu45GxS2
17ckygUneZYydqS+Jqo1LtS1byA89dMz1uaxyqDsJQOODGgAAiWtMw4REgmr/6jSRlxW3I9dLki4
v1+Iw5pVyiKEAVbLLiJR7LpP7nVh7VpMNcQ/4NuG6wPZlDIgkb8Rb/MLtwcdEPLErBp4VrQLI4Bl
kel0JtriiQ9uyHKUWpVy6wU2KIkecl6W6lOiEJt6/zRyMq8jYcDWpBFwnPqceQPFYlUOBMAZ0rLs
BNThnb4Gn2QbymyXN7QffzL5RWd56Wg+IsFOGOzMwzYXjoXjDxm/r04ChdpYhKgr3UWKJ4zvXUIK
YSJ+hjLvjqRagaOEJPcl8XgQm/JVqOGw7qXxlsbMGfsGbGMQjOBypHCnRV4EHIeyRpt6DK317BRu
GTx54VIYhXTZM3Mr5uC3IgzwMAKNkpmxYyAP230p/mQ6DqxUmeCKhparelrlamQTrNP0Ruqscsra
5JkoEMrbSXIlM/inVwXiHCtowRFpdmslCAYDScLLOK9JTXDmXVoQcBa257qgWQzQb1X12Lhmn1oL
NSyHcz6yXff7MWRcWHPMw0YHUrzh+2P37qP5DsbAcE0lBZKQ8gFGFmzw3IBIMhriNQiNR+QRmFIX
vrjH0n8W0Qes2e/SyJT1W5tFEbHpEVfQsQyafMxtHvwVT4FUQjLCE9uZCos6f3jQ5/Zde/MTFBo0
Ia7ZwGlj6g9jFGggXF0FPXUfsAHo2F3pOoMIU7BmvTc9QpeRjaxJWXuCUTSoXMBi5d+DUkEkkgkG
7Ili5ZkWWJQIGV4MxQowuYxVkae6Sbl6FD9GBpxON9Ek2luaJIy0zHvY9uE7LqtHrIz+YdIGdnD5
dDW0eQClAj3o6oeYRf42kQJE8kPwoZsASKrkLFXwIhK4bmsV8isRV9GXpk0lgJhaOMm+MwmmwqBP
V5fBpH71of8t5oS9RCGRrWTM6imwuCmu74pZ7cV4IMxZg48ofpR6VrxU5ZaPSW83oywtA43TvkYs
6rCUZ1vTA35ltyuXINdUpUvv6pTuRScHTk6QKfVyQk82p7sM+o8XDCy7KFHWdEfVEh8PeplKxHNW
RMGl4T1fC8yh66YdN80UacvKKLOLKAfsS2V9+DZ0YuQHf+GXU/fyjYFQhzKMD6Cq5kCFkqjdGuZh
VAXtM6+0cx+bcBRFlfkAHoku86MHFKcRcfIiC8Nsr6pKdAjwCrvS8LASaXqZ8bbyEWrWWJvDdvLW
RSDkAAuU4FSKwaHQy+w4FKzCavZc6//+tk5nkqRgCGz+xPzQVGV+kDluWChFgdsXgHF07GkLU+fQ
Yshi7fp+hFFn1F9WA/g2EId+/99/U2c0vabw6xMrhG6tx2dlerKKMMmPD4HxHqRBu9K84YAU2Zpr
anUL5Qo5kQD8EIm0mytR2dlGzU1hKWgqEoW/FXyGh1VpvmQ/2Oa9PA7YMHg0vBwLSBKEKqImRwxl
bV364lx1pV/UlcgCyfSrkfQpRX2c6gYg6Vx3Cf5Hp+b5WksrqDgt3IJm8td6LgQ26qPcJQSP4xsO
DuJztsuCAQiYMm9TTha+c9wlALseJQjDgL1ipHobH+ThVsglHtX82pBMkI6zlSm5p5xaZN7rAXMN
hEky2X0oQG3SvXuMsNrTlK2j56uENavdV6k/JVM/yfhi+paIPy8klsDzXLXG9RRr+q0l4gEELWAb
yv5FFB0t7XsQSjx+5SKTGJh1+MhSyVYmNx5UhBcUs4IBNrWkNS2dgliaSMk5+OJF7rG/FjpJxH1C
WJWSz8noZClYDewB1BWPIEOrQq73r1jH4jIqscykMlJOhcRiHfOWZNz67BWA4etN/9BKBByrcrfv
kACMqCcp5Bj0Gk6Biiot4o8E8mtamsTLENzD2d50BsGBHtk5zxYQUG1Zyww78hAz/AWylQql5gwD
8xWmHeS+kGkagwcdMKzFenfiVeycKSmh5U2oLdI8s1YtxfBEtsycTZuhaCeqrEJuNjbA+wC29Uy7
U0JbgvJdIs4IUVgV1qkfG2cEa8qC0dFJNBBNpH294k7bVECkKwBxRBQ9H5wqrH2yOvhw8Dv6loWp
ltQSRhkCP6GU8n0xPuU8co2+BRWPZ48M2Nn8qLfIH9OpJeIVk1hoIZ6XG2UNuPtHG34iCRTJELsd
VftEpSFaPqrhzq7Dk56+QHgRF4pNHz292JckeIHhZiCfhiZE+ApzUXdgmIS3ebCLYgLrkH4P8jm1
6Dc8M6I+QyQg6c2x6XV0LfndECePwjZei/l9zPZ1ADoFfIqnYDvTWtsT8FOPp7QmVXXv47/qY1QO
RGxWZFqoqGFEnFYRJoESlXBZ1a5nWJ/6EH3HkXKOknBOAWWNRa1Y6y3CnjTNySImJSMsGxIyrS2/
RPLtZtkANaD4w2KJFVjwobbIqOR/DatsTX1m8ogvhLka/vIeIdEAQkLHkSdURB6wOGrzAWVCyfQB
7J/fucBXWBPaUSkh1s4RSzPlGORg0ckaLmdTttNhF6iMbRQZoc1ccftclLSMeCFoGgSrERypnSGI
CV1BVHdrD12KLQQs4axxWMQmtVUZAwxmSSsED/g4VxLozkYlMT4GX0ByIXoytl63MgqOmoHXsdRT
BC9asmEBcJ8037PVceIzq+VrQKNo9bEB53C8JFPxtjyMqV5s4igckEIKZhod2bBJBe7bYBpEh9uy
dxq9OIv9+N1niWoXanIWmvQi1IJOqnD5qY8UXC3VcYfTo/NDJ7BEUnprBO2Cf9Rn3gLyBLKAMBrP
+bOt/Iq06mAM0zMiiJH7xFESJVi0pfysBtt8tro+nwiTrYx17EpjN9A6JN9FKT5lIa2XUAp89tJN
g3cpUn2eaTMBDh2yNbLEY4qCMyvkmRdA/a5GE+qZENtNbkwo0v9o9njYeA2joWHW7Sk/XoVRJM/8
f1Wtr/T5MTOqgdUeeTFFw8djNawl/cq7+6E17Sy9eDdp3WyGIP0LSuHFlnhwkgKXhjgwyJKUdKNi
FkFwA9g91eFLNCkV2ph9wqNCSVYAJpCKddBowpllVLCWBSFwIgG4OC06KaYykqJhhOEbUuedcNVz
uJ0GsIVDUmSuWnnxokzjzE10Qyd3jj2fUU+84Yg6iJ8mmYlombBl+qHHF92vXKMZ7Dr31HMcxufU
4JgpDWb5mWEygpNpOBIfXTJZHKPxoUqS6WRJ05MfwTyXzC6ph0OR4lMklKSHPJImqkMdApVk6OiK
NSK5UCwMIFMCXsomemJmczL2AwLiWxzUAjJd3q1YeVgpExdyhU2ge0VA2tVGxug/jCTS8jZIr6D5
aCGgECWFTZr/3SquAz15b8WOD7KkwN7mX/PiMhiQ77OlENO6hr91+RrGf/5wttRj1Z7GYRuPTxZL
5T0fILztJUbHKUehfsUdwdLxu5r+ZKO0WSgCgcQRiQmCStC2hFnWZmOudWQ/dHOuy7D/QqMlVkeh
eZGo0gHxCpjI5GSctkBdlDXJnPyIQXzR0u9c5yJs4c9+MLIGwPMIEILhI0yeQogBoKTnh9RmkX0B
9KP0QFJIdkzAJPVcSfIEjfxvoHl2QBfq8z5l+c2PH6l3bSXVrQTSpfr65VvPyDxo2PeIVvX+POHH
9zko5UfP7MZgoTRw+/Cq4LLAkrdidqxAtLIaux7e3swa4fPOy4eGQbM/43wrQOyoC6vZaizWgqea
PRLjchj8HRiUkKWBtlFgQeAFs7NEsov+cy5TAmwO+1ZHNbGGq2XAbtFMvNUgpaaF5u9SlDNif2Fd
YPvRM5RFu1M82jrFBk4oSpg6DjVyeybr6ZqV/RTdQlZzxM23vWovxWIiug7OlfJK/cQRgBZY/V8H
QHjo2RazCb1I5byuY2bkvUpl2ypLrveBFbUGeCJmIV/DHg4B6K18Ccwe/mhQc0J7AhLF7p8iSt62
47ffvirIzznkn146Q3qKy092QExfaooKMAIHdXiBOqqbf6F8BKjlRBIpYDJ+X/zUTsURk+069B7q
QCdRmMupfzWaysP67vDqyBKMGx3F/rOM7gNDpfll/gqkS23OO9kIW1toE5OtqeuMyoi5CPCSTy3+
Svy9l7y98JRSI+W4Mwos1wO4DtCte3PaTfKz4KHt9I+x2GQm3F+OpgnK51tM97qxUOOPgvGCd/bi
EQRQhOoF76ETIzYgMptvVTj5bEbRxBD34gyoVzQES8u65+CyC1BJ5W7oniykOD91os4iWzl4nLfp
CouiPRlPPf6OKHvVVe7/aox5ROFPmHF8+qlVdkW2TPydpf6T1H+R0Mz9LOLGVdQ4HfIz9g6ggfut
0f1L4w+5aDd+a57LPnGr6hqjq5gIddACTKyPXrgUPeE33tbrTcrkY+1fac3LGIfMEMJyPZsUKt5s
aqo9Ry+/O2UjN0c4SQorWgGtYJpSAGovMdwOcsQpRP7dYDoFUOdo0xEjNwGZ80PSFNnRGmBXW3yL
Odam7s6fSf2jNJy0dsuygpvdAiXZ5p/o07iyPdzyTGoYEHeA+hogxST7UFh1IonxNyu9C8aFryGS
qsAiQ/g2CpQqlHkSIwQz+5FLsh1WYUpiiWQP5snIL7VyV8g5aim3iYOxIM6he1+XxcMi4cbAuksD
D8LrhtCpFv6C4dcCviK7Qr2oeyYAboO8PHgIyiVTL/+1gbOa6a/GpkydGZ607lwV+8Ha5wYRJp/i
SK3+WxpnST0BSB7x0yhsM9GDO21wTmrKVO+elIes3kJjVXeGfo/HI0JPvh7oRYlllLeulN5OUOF6
6J6npx+fJ/nDA9kOOgK9fLaT6f+KlKTKlCNsL/Zfus81txYj/hWvTi52ozxjflZyhg3ORbTPp8wB
GCJH4UubGuX2UMIvCBBI7yXvgHRHjDba+AFTi+hYQ71UsAvAQOkNArzw1ZYnEqMKPj5VOufpSrO1
5mAF+8w6YMVKi1OMZrtd8AOK7SWp16a04ifSx3uGSLA/CeFXw4oj+onKihLmrCqnsTg/NGZD0GQ4
RwbYvvKr8L/a7sxBM6bHxMTv9UzD3TReSvVRF3uBzPdmKbUO4Q1RcNf7fc4l1jGaSn8N/zJaV86Y
NN2m8gFjbeOd1eKVa4rTaZz2HK++RZFnW8Ayzd00XQvBv2Z82rAGSvyuHMiWG+S0hOLDbN+YaGy/
+CVVCIGTAkhAGEGrOFSknvYBp7LQMdS5zDZidUsKSOOvmFE4E0Znf0PohBy/M4ltj8t3b1VXf1Fq
H2p8StPPsZvjVBb6HEN9TNE2DCHoBx253fjb+4/WP6rZNZU2MkIWnf6HAAHGlkbh0vjxMaYBuhFG
HbBi+SuijvDLzJcqp8NK9LEWAeK6gM6TlIsl17YifIfdvaJoxrXrJMMDOmnqH3RgacN9qm+kp2cx
Dle6nngeLtm9hkw+4Ljp0e2O/2LdFbMf1b+F6aMJsHzw4DQWiYzlB+/IzPj3ibkhn21pDceU4WGE
MVKKD1zKSg8GfkAIvuj9hoHjjk+dcAOl2hThXaLHz4CoNpeJHChE5sHWmC7cX3wyjeqY6ZXfykRO
n4wXP9ia3UHydgStp+FPL1HzMLezxncDUT3nfubeHMu7OZzj/ohejA6RZGqQOouxuxKVawvNfCmm
/lYdt15C5sU75crh+cXy3v9FBAFPoH08urH1KDw05VfyVxY43dQpYKhJDpeq0fxpdKxSgzPhNii4
frPntKvqa2t9qsYiL3gd4SJ4SOskePFM09aKufYIVhlfHbIDea8FSFSX7fTGUjoIP4l5NKyDqu/4
okJFdpTNE66NP7B3+WQRlHkZou2jX3CN6XYk8C8llmXFRI2KXU4+eF5JEdKr5cA0BJhLLm3F7s5x
mljvKb5HGppkXm4DUj2S50NPYZK0/INuSaIBNVUfDiC+8KJmV+oNRXz3wzaBIccDIa5M8HZxIDpd
2rhleC8WIyLVSaOUXPO3cuHzKNH600YSBM6L6hu86vF/CCGeBgprlWAd/IEIJJWrkOqOzki2StBd
jQDcM7ZLQeWUxd4CNKzP++75lTHk3DG6U61CwRMcudvMwtGZvvGCR8k662p4e1rzOFpNFM6kvhjf
8WCXBt+WPLI5/+mEe1/z+BVnosoQxlsE3vQ1UM300uOflPYqUx5kWiJAxJSm8zH2r45fi0+3VoAr
Jq7w1AIcGAH6GOW20Rd1jb32nqIor3+QM0FnbMUF6CiWIIzTxhGj/VIUuXbCX804JL3gaPqK5SBP
seIRCL3O8ShCHxdXWAQzmQsRCtBQ/yHK9YdVwwMl0xgGnGv5AvNEoC2UGmfdnaM4zgCJek7lkRaK
hO4g964qrZiMAIUgILj1hnVL/cYQrT2IlHSBG8orj1Sb6WCaH+wWjXpd8YiLlxrHsdEFW7Yu7Woe
OMP4X/HvykoE7awW9SceAV9Gg71K9KORnH0cgv46juEN08iVdyE7tMNhiL8qw7AxW5MiWcNFoCIO
o1Ok3KNlgi1q3IlbsrerzZhw0F8L7Z2GD726AIAVp3WHDh9/GVaHYcM3oucrNC6GdpmoFGRG2teC
phA3UAspsLu1xPtqH6wfkHoW9jQbq8hIik9Rfc3lJV+SzswWhF2HEzh08VyovAcqxfEFMAsoJSnd
x1Ce2EvKACWIVGg3kcJ4IcJJYgG10tA3HIfhkSZXuX1pyk9QfDdsBeGI220GrZi93KnS93W9T2RX
/lOma6R/ijnbKpHxTfRXEn7NAE+96eVpCC9Jcidy2Wz2OZ4dqIZ2oOx1yppoT1JPOB076A+hW0Kf
LbdjB6b/qkr/ougKwgi0x9qLVpLNhhBinF3SXriEOTR7DyeA8lUI2ynaA5hJgG4RR92j2P6re9I/
VU7qKLbRPDL5GiD+Unfluzx8LWSWuAqt96dUOINhz4jT4ZPWTRZ3YPwLALkZQQqawL8W3KstBp8D
f+mVx6SRKWrHuPCeqKn4Ey7DHtaDGz3aBBMhBB857VkobX3WsdYDGrlVuTCnIu1oQrNkOeKm0tMq
Nr31xB1QD1Q8CB7PqSrxKv8YnJCh8NnkTwU5rGFhBEKBtQAZVGXHMnr6wr6Z6FPiP8U6FOKJOJ4O
qyyhrzAorLWiH/15Og/7Nel7J4D7p/Fz+ftQoZ8ClLlM+pXc7olvr6fv1uAz4vTMrLsinkyAaTwy
xWauv2plpaKmRS9re9OxVSFcca93aFW90Zn5eSBm9aXeLAnxonTXriO7EKlzhk5G68pwV6WIXFQq
E9f20Qp46At7wGCVB7hQvd+UTqCKwLGe0v4m+7yGu0JwZWci5xYIH51x8TtAoNFjDjEJ/tZNDg65
euvzFRJZVd366i7eesNN445PxSevZJ0QAEJBon+I6aelx06JZ6y5mv5fyoIni8ja679GhsdRf4q1
jxbxVFoTKicnzpCUpLUxP8ovcUD8WnKMsy3rdmwkKM2cmZn11RCp+D3DE2iN5ZUPMjxf4EYrzX0C
+iHkx1K4O6qYmTwVcdbY8vTk/GeCvXrnxHYvxkXt5KD0QE87MsozN1D/eToxGQl0f9JT4dRzHPmn
ID/wy1L99TSCWLoJGYvWjmvmt4VkyHPHsOAYuLTXJKcthAVqUtXJSThTSPbkcnbeNQPRbsnSP3oU
xhofDJkjNvVmYt0xvfMgsvbkP175q6ef1CN5fim0gxjuGuEJSKdh6X6YB9fbSCQCyYJeR8E3/qNR
JWnmnPaU4MGfyCUw5NUi6TP8Ksxt9VNu7rlFB/Nrak4EVWbi3VLIu7bIEWcrFp9KuP72ZJO+Ji3F
hVj++MyYWGzgeWW83726FkcyVF+Mt3aDun32dFy14ktrFkHL9IjuKzql7ZffjYtU+FdDDRplEmzG
PYu8+dHBgtMbu8Rgwief5g4oHVi0JhiznkWE7Ko37LhZEiJkQcKMvsTkRNyY3L817x2aQJqUzEV8
ZdeqgGyZ3Ud0MbJvufzo3LfMGktb0CEPTxIrNQJi9f1IEnt+lxms1F/juDHvIrEU8jbwVpTQVKKF
upnM2yTB935VoJPzV9TjbD5afAg1uJNkHfpnnxqjqIiq1JaaZ215rgR8zcG60bdydy6av6j+U4yr
yEi5Qy5jsl01YNJA7Z6CR04OZf9v5FdRcwNjmMSUFlevWt4UbBYGPoq1JH2a09fEAIwqwpU0Jsbp
l2BsrPLsJ4+C5yCXBebo7oQA/78CmvUgozAr22rCc56LkQbt5H6+gGe2rKZp4Y833g7JA50KC0zh
recVmTdR/xLm0Za3lYgNQP3u7wKKGOOU6LkTBtfReAjWJrffHnSOcW0aNy38DJNDrG9z9cD5liif
QX020u+iotvfafoaQSRWRNP8GnXmuRjkOD8lj6EGYzr5agLj9cSziIcAb778Hkm10DjzVKY3MgAG
9I/24GERwgyB/j1lM8Txm0LPASc94A6S+WNsHB36hkK+G+q3NmJxDj/FYVsUW42Ko3N74m/4PUkE
HZtrLJl68mC4Nmo3pNkVPBdhpyGVx7hld+VccxG2wESS91X6YXYyYGlzaxRR7aLPtz5cgzTifV/q
LPHn1C871G5Kdeixv8cF363sckAgOy//SEeo2g0SMWw2RvLuhN8RB7g6XHzQkwY7AQWYkNzdI4Hp
z/itcakUH4q/qoo15SujoAht/Vjh9mEEPWeNFVs6hxJtqrwytN9a+RJTEGCHJLpjNJMa7kdX73+q
+N14CYmMR/pHnVeB/CTZHfYMCMV7VK4pSwVrXY/nzDvDrKiDZzLufH0ZRC+rIKIG/XC/PJrDwUs+
LO8WaiyabFl+zu+9xdKRowoO47L+w0QTo1/WF763wy+JHA1nF55MJ/JXiSy5CQsdNtdylK6qdit1
K+ZyIjNIsMDZml4FYmaOoDI/mwSxiTt/VauucClZtdffSgQ7hsQRiWNJIGhE5xm0trmxK4ODhi0i
NaA4K18Z/rdFzAhZ3anjbZZKCZQ20nyIJwzOCX4xt2J/YODEimiXcY7E2YMHuy4DflCSca11l9yD
6WrF3wbBxeWuVo5/n6L5FXG1KPNMtDmhIx5QmdMopyWjeUZfsd2on+UI7yXxHMFjKjl9J8ZbIz4t
lc66dWpKhowdiN5FRCeLGcwFzTAMn0HEfiGVXW84q/5viwish3aNpF9q+SK8qH3MOgLGHR9naJ8C
jaIa7x9XoEydUpmXYbpCjHTV8gfjvWMA9Vx0wB7c3qZCUgWmqLhyDcMZa65w1iqyZNoCm7BB+Zcr
DCA2aUFsyL4krgfSa3FPqMK8EoiVITCHAY9pM+NlqRAuTLemR64jJCwUa7Gygq1MiNiyXgxuVJ4N
+V/kIOBpDonTMg9ARdTdkvnlZrXQDKyvdbAFFEXLRjoV49UXF/3iXYprz6KqKJjstxUyOHr/OW/S
Bh3TK7rNQtSpslNL3y++hf4T8W4yDwH0BDHcTcrxWfOcOuyKXRV2U9wR9dQQoRSkjjZ8h7AR+4K1
Q/QA7udW8nH+cWI6kAbWKZeg/iHVscME0RWNXS2RmMCF3lDteg/NOpagwUzSDHIoTa+uOhTtk49K
75jj4/GFXGuZl6R4WuqanZjdtbwdTkiYlNL+Nrhc0vGpBjtEW9g6Q758J9JWQy+E3fxvEq5tdTS1
FxHL4fjrBybDnX/qUran9pJa71R4GVXFn6fXcPiNjZsSOuoOyk2XuDKfqMX8mm57oXkbIv5swWNs
3TH5Uv+k4Rr3d5/xrWVuqLFG+czHANzckpySNr0jmIdZvvQSeCSypHSa4gpLMyXTyi1X42QXGxy7
dCCY2rB6R05e79tow6/MCC8+ZiD5IPpPlgCkQTNtbYptJjkNKFF6g67aqdkydRrY3CuiJzZUjDTs
XIwit4lP3laETaNDuqAipxqvg//2yfAhMcEehQ+1I26quQc6w6pQAOKIJ4KRNN7LDvEZUaBxSm0h
jDZrcxvanEM8jq13d7DDpJ5tg1W+VvMtjkhkL7jGz8p4Uy2E9wRGxNJFZHiRhP/klPFfv4rrPdO9
QiZjm6hoPvVZ3vWlvnCWyivue8UxJxuQBf4KFtSzcRFEGj34mpRwU3ta7ejU5WcEjOEUjI/59Oni
u5zvwPYsRAgmxjPhFB9i0zY7wp5Q4FbVbVgyDS/PhasyrVqRA+UWTGyXJNiOWANIjRe5Q4wvfTgC
j+hqynLSRCJqVNRqmzmXAIoVGQSAX484MbKCZBRm7Jd8uKnCn6dcPe9TGXEObPUWqeQfyB8p/9HD
bwUKkNczRnkkmA50VoYfv5mNUoCRAwM4SzvQU1Jj+AMzqq8we2cKh133iwzUJpgOOTCoJ1bR53wh
r8LobDFhCQC3FG3gZiQX1BkG3xW1vqAeexHNnT3QaG4nl417eIBViVriJLKfk1aN+CEwFtJKkOzM
FfEBwV4MuLqndeb9+PWvONxL8Tgq5yFFz8+jUnK7ky/BZuuk6W+8CewMdww4nL7fV+w3axpe1C1E
A8+jO4fQ5WKdfuUCbpIHMQSJlOEKYctS/FWFyup22WbPKrtow3Oqjl6zNJEhKNI/GbGTgHPMO2Qc
7FGzqdVbSWwztgARmWDA2kcS5J1gVCtORrdh+OcEaEoZBOzV/MSN7KJdtIejSYm8CTDDAaYUVbga
wPgtSvrsEBJF7u2wASWzQAPHT+SbtGpXs/30lwGgwAWxGMv+nwX1Cop3w3nJCDZildCCeXA91FJk
DWSnTvkRhdKeoEyG2UlOF5yi7cvkCusY/VcywK8KCkUND5kB2SS8pfbZGBcqXlKrqmAhwjYzLCYa
F7JFAmkpmZ86Xb3SUUppK4VfYFPsY31FauBMWrNblxdE0vGWPD2id7JVftIpVIijlvKMCmMeGMdO
1dc4sH9D7eCH0MfWPBFA/4R2h+bXTo2ThYqZJ7W7ctQCAnYl62jy0nprVjNM2k9RdmkHwkUthzjp
jEA5vnxyLdjC1yzj1C9WQEhvBn/POZartpGDWuX/tymEfYygoyNNRGywdmx0YUXGnYNjRGig7oNI
Zz3vcZZQNgzwkgYRgn9tqyhz0Zytgk2abZinrGr90Na7gJZJwUr9npVmIqqlFl6OJDEMHQjVYONp
cuz4Dz2jluEbl5ie9PPsl51foIV2MdfPaesaleLgLrV9rhoBXWGEtkSB7VhmAMKIDan9Wyp91zEY
CxcxYLyWjHei/nr9JS72oLzU/LsAw6wOMHEXHihy69CDws4v88BETK1Nk9JaRxFDpHuVPomwYoCz
rKplR7OUPlqDiJ2fonsTdtXJB1SOTi7ACTW5sYGEDUxxXGFhOBzTkWu6bdxQaRgcph3dbRv+qMFn
2p4vjy46qzgSCAd0wwWlDiEHuNS3CZkcqQZchlK6YQZrXhultlna0vSk+M8/TMZ7GbddgxFJUUJn
YGGRCkSgER8i0k8gtl10/BK0lt82qJSUf2g0hBMtVNNBF71C2MraCDkC52/rAHInltP1PAJ0jmVB
PinrFIk9dyFd4VuBsNLYtUPjlA5++sG+g2F1R7PAF3WIGrFZ1skMeFRKfqN5hhfD9Oye8Qc2JiIb
iDZj6Ah6Pjxjk7e9rndlDAwh1Z4YriycYlyF6CD6fapajHNPPsPOaUXcNwrdLv8gJYUlyF7+KqkR
A7SPBjr65A2BkY83jFyug5VkfTEpYHF+85IfcQj3g48sIrsIzYnJlxP6m+Y6svqmuOWaNM8DGV1o
SZ3WHh1J+qc3n9GK07f5mOGKSNHpECwGRssC7L6vvUv/wh+m2vLepbCbmqNkfWYpPZPMoSHO9AjG
7NcSzHcqcs2TPMD0QVwWcM4QhkQ9BUmInQuEeVMBnn0mxq9RMw0UTw1deKgt0x6ug52+GTjb0XfZ
OYgvbINXo8pcqcc7dqwRbFsTgd4I66spoCviieCbqviPzhx9HPnRVJXLnoyle+79qT7OVW/dz873
eSvGwTJzYCxUxuYq+CO6FwVAPK1UvUSNA25zxWhtnvMEv/+/YGTyMUml11dJf/3vQmXZmK0t4afg
OcuHH6XA8U06M4xeazMnXLZ/gfrt26w6jrTowPv5Qo5VHlL7aCGTqvyXZNyRQqJZ80GQ8QvOCW0l
QwbweUqGSEUfLwvfWrQ1LIefhw6su1oWx3bCBRBewuAAO0KxiWuqSDX5ZY7tCsg12JOz1heYQhyV
7iydyCX3mH6hT7RQkfjKKo0CFLOd4+d/dLEDi4b5QumZaTukEyFp4G1IukMaWXbh/wCG4X7dpLAc
XAwKJbpmcO3+r+mv2YyuqLg0EhDou3mach5ciq4OPl5qf4//7epQ1sTsat1I20xMyoQEh6/Km4gX
qHkbrMEDx19Y5naWaCYIswaDndtycH0mrQW790+pKY4hwSE5IPAhf/XFA3WLTe68QIlicA1qbrsY
6cSwQPdrGDyE2DE1xWWDON0VDNpfppHTRBUHOf4cjt9l/k/GvtIO37p4+x9J57XbOJKF4SciwBxu
RSoHK1gOuiEsB+ac+fTzVQ+wF4vZ2W5bIqvO+WONTQlEX9g9T0xtfn6N4El7RAECfDM1yAA2O5n0
SGnTNiiPo4M5rtrsr6dtDcVxRgovQjNA67+GRyBzaeCsHjTLecBZqvyh8+sZM2mfIfJEjU8YAT+g
nbaQXVnUcoLJpP278TNV72ofLZpsO7h00Q7lm6khU2swIJY/WJRqMo0I+e2PA+oTvuuqW0F5BIqn
Z5+lfaKZzrOsV7I1tr5+k/IPldCr1kTSSztnCoVnIJG6jpzLrEIFHhhgeDIV4asuxfgiEGE1Qq7K
nWMEbyqZf1L43WdfFgTEGJSelIr6u1c+KU5kgbhNn5a1i6ajarzO/lMrX9LpJv5oR3rYotwCOdBo
JzyEiGTDq1OSMsNSp2yRVC1S88qWoI9sr55KLCMorfKhQ69DkSbB3xh9PmFqTaLkkeaxbGTqjgtg
2yIBMUCI0o4Qs81IdjxuVY2IZo4oFAZFS3QlAB3UURHeIpJu1U0NRCDwjgk6mKzKHARL0iOcWHcr
f2MXWGAwjTFibBLy09aI2uGlGIlJiHErLClImpGtruVdviUpEPWl+FVC3O6QHHn41aFqfDQw1LPc
uqn206EQs8LHzCZO7QBD5Pv8AXnYJO8K3y9GIwTaaciCs5cIcAqKFQaBuSVRKcV83jZu3Zz68Tmx
Tk9rsR8RMMW+5fGi1x51pbToaDmcJdQCdSxARJm65//Vj98EILpiEUpLCSQXfNk8i6vb6E8P5HE6
DHkyPJP6LSjOjfzC8q0nP6HEyBG/hfOVXV8JP8f6liJZEvBFl13hJCXcRtiAyK1oYOGcFR08CKWW
REcOO3Y4uGyJKjIu8YYjgbu1IgCuHr6NuvfEzwLAin5NAbbsXsRcT6cdDh3BCXXBsUDMWyLB1Ztr
oF4a7GEKJ3N/h2Gr5wNmPxSw0uYJXGkwEfAmDnoH+l6zSlIhAvMSElcZLu3Z1aic09dSc1JKTvSL
brfoexHDt1+217uqtuBnXPMmKoDPoXGHi5ft/VQyaGanWnqtJsIuo0+fIMTGnbVjS+8ns2LzIctn
WXrJWf7I2LLSXUcqtu689G4HlX5Ruw3Z3m5RbVsgHthcSunXJNTQHbIQWNNy9iJY0gy3Ee4m6q4s
9U/NbjVNg5+VdEUZZfE5j9M1aTOOy1filUzky1AOwB2Rva+IbJC3OrRToefEOrqqxZEhM4fMt366
ifORnGKx24Xkg3hYdqJ9GZPq6xFvYhXdEiso2NuepH1CiVSiAZsjg1BVXpOERxe1Be+dMgL/vFsm
ne43C8lqktAOGr1p9mdHmI4FJHkmdDH1oBEDrNxcNA13/G5MHgkqFY8wS0ozxIv1oZA27dnLavY6
nGVutOrpdLQPgfKUwp9WvUUW6805jh8SRrmsjUAUbGREPpgvaoYAaK/6DBHwcEQE5sJ+4P7ugDA8
w1kV666Ez1o1+Ytl7MmZBOMWHAZ2CfGUocUC81imJW/JtgApKfcSwTH92spWCQxyUv+wBfLExw6P
e/SNSywMVx1hNQYiOLL/GE2Kq22sCR/0khz4Q2bM9rDOUl3T5pvJCVeDTnDFprZfw/g1Hg/teC3M
TWYeQI7gmUbkZkhdnC1mnOiazytTvcT8c3IXUa5TsJrQnMzGTq9rs+nok11NROHCmBHew7fN52lv
R2crPUug7HHX9m9M8ShuFobiikE46UHQOTucKQUDZoCf6MOwMzdhXRUHLnwsRatrH1sJX8GIJc0W
T72oNOgZXVrqpww3qPf0mzocIAauqS98ZRhxiTZDTScBa9jDwq7RJ65GBXR7/vPRRA1Ida5kEOIG
NdlwkEcQthGd+BHjVb+Jx9/moigGQ7rusm0nxV9MMAdpxJTakU5PX58gKuuKlqoDEZULKCZ0VgSV
QoUORwtIX8mOTAxYDddRbvE0IGKF4BpYL5dwMfFBkR5+9ZzMz6k0WXU6qoPURdsAtiGieUuY+MqQ
sjqchxVp4u0MOoQJk/DL/cTjOxEzpVf6ou9/LBlrE7lXJ6w3vLj9xtz2xrpiPiFBaSLY9uaQ42/n
9KRsJ9hXaiiZz6CtNTaPmSmxA2CVXkJV4xqkm+iAaUxT7wnL0HzV+p+YE8Yod2LlM9P9CBAxoMHU
IqTtxFHHDRAz3z8iuzB51Bqom3OcNBBkM/Ui0e/bvwfKmgYgFEyjcJstiui7GWDlKpqQPLJ8433D
EAFFJ/aKcmb+YSBJE6+lRtWWP5VmlxVnp/4QA1f5wxHXRp+xxZJts/vlvPIChh89TmFojXGgTqhk
HYEpD2KEZRVGCF491jvURHLzoHTXDa31M0rW3EMoupaEMyLhafG5jbuGCBCFYbamL1OCtKBKQMXC
89T9XwQSuCgtaMwTSnBxgQvI2n1asCRyFS/+IWjNoTafNR18lfqpJZDjW+iuob/yGNDQNj3y7tZk
Jxlp6lBcKY5fpGj4Gw5OiClXC8F7XN8Lw4PqNkCtV0Ec2TaOBlGcfi4sxIesH1aL+uqp0hKTuqop
lDiZfai6at2QoCZGM7KjkL/ICCEcn1ZolDT/jrnmXqnQaqCcwv/s8TIrxsaxfyJ5F+YXv31MsO05
Qn7xnjikfNesSNViSL+nKIb8RW58a9x4NfE9rkAryJQ3WEmXQbkknzZ3scvO3qDeR1LFM5g1cZzO
IEBtI4QhbOxT+4hgPEY3mneC8C78t5IHQppQT5XwqvzuvDao6IhGWgsOIex2Q/lXFXxVnhxudes8
ou4x+JmGV7LLA+eNF7bJv9h9KqpEyldQKmxAFqXswNp+f87HV5WjL2zvtv71NQFVi3aCN+zYbqD9
dasBVLbAgHUKFt8VS2oTQkQPjSviaQ2vuaSh0CKTdaeAkyTtPegeLVISk44vIT53+HXSLnFL/xsa
f+7PdXZsKQZu/vL8p/N1hlvk9t3TdrYq0y3zm9LobvtFaWuw1Xgr3iMk95hDfxVIqNIPlpYNusLr
wOMlfXDmVBNZ4JtYO8XFqmp/42E30CmLZfXArMDd+qOZUKDU4nH77fvqZZRvgv0ne7gKYBlADYcL
BCZJhq7pI8o1yd6qERkau4STROd/X/JQ8Q4JsQYgU7kNNp35YdC7ADE48AI7dDU5uH+hUFwpeVTU
GWomiI22lPodZ55ORHeXg3GTjokZtOFRHd4chfabJat4D5HHrTL3mJL4+3kjVtnaQiu0ilgmwEpJ
O5EiYagAZNTAczYMp4A+Sr03aI3Q/Yet/M05+9gaDQf92kdUaCAumfvd6sRDt7Q77NqZvllE4ump
D8UAkkeoIj+aaptI64Qjidw1BPRvcXVr8bNlF8G6SDkAp41kC97nHVVAVZ4qPIJV/wXgZlhk77wD
qA0x+6a+QkzF22yXcF+DSLzHssv5g+xe69SFBlCeb+lnk/JzPm/bZEfFY6P+pq3PP6I/GDitzc8R
4cqotcxPmOhFT24PVUuXuqB9uKZUs4KeR8IfpDar6oUPbaT6ecltOm0EauN3b3KIQkMRhMkKsULY
eFqInQkyIcAuiMKJWyiwDg5RLSwM0XuCRHe4mRPcnsca0PQsTz66RQg74fQ7cSnPyLik+jUFPWEV
89nLPJL7a6Q06kVT1iZ15jLTB1OXmP1Qlw9LKThAh4pTH71rndkIoT6i/lrOeys5NDLLHcPhRCTN
Ef2KB6wsw+4CN0npk4QJXFvvVr/s7BWOLNMokQDe0A4D/KvYhNLuw/xTSSFPt629luEbZ8/kGih5
aTiUNzEScAuPs0wXuNZe6+XsUlJjN+smXo48Ylx9mJsM60+4JKRTovLzs2008OB5JBrooOzsc6o+
Q/vCIzmqWzIb1jbUmE7Gh76wQTHerSWRHcMhYjGUIUeTizhPubhIKkI0FZZblWOKRa8no2wEajsq
kMMN3Eyp/UjOl12Tekp7LkQHlXEUcRL1236JCjbgYyqCFkbx261E5CnnPUXnAqFd0wdG2SD/zOZ4
t7GqfeO/JGmK5ZuhgXutOwhdXJetNeQNfVQfm+JbQxahLOwO2FJ7CMi+i19N/la/Rz1+5egnVwTh
bAE+PYB9YlQQDIR8Det0lan9KlFRzQYCfKGMAgQuP8kOik3wNSPfGsaLRkjRHCLtsYW67geOkTPY
IkSbP5FsN76FEqUAl6x1dxBzheuYQT3dx9Fv4FxUZVp8kU6hnTtnY857vzn63+wX3Xcgk03L2Gvz
dwDmzZx12On9pANGjRZgxMy66DZrhjwmxoEuHBG1gGkPkPsf7AeWwq7VdjtWuAWBBGJZbVCSOuVr
U/xOb7V6Fi3gkJc8C8rSjDxlPhpo/ZuPGtWm+ma57HjpFRSDKois+MqOU/GVe+HK0CD0aXegAym5
GAjI/W/H6UhZsRdwYrg8OLV/bWnLqKzyNcWUZuA4ZzuGEJVY65nPkn2MvJ2BmbnA/jdWGfIZsdpL
zRMmSTsVeW/PU3G3tfpst8fpnKxRderbZk0E1bzn2sfqcmRm8BWs8aELwdNXPd/bGzkIhEk8+N3k
/uhTX2qvDPBC8s+Y5sg0DLtnqzz+odPOvUW0RrrIwkczh1mEh7uKzuHKIQTYOZBrwfl1oaQRU/BJ
ocfYY9QYy5cKwSszE0OCkb6MPrBkjdIxfeUuSoCGMsV3QxBgwnMWtZYKwJsStKWQdA2oThTjmD0i
Yrs9fBcAGEhnCKLw0JO2K3NdEgctMH7wty2mgGafeIEXzbgJfpzyK6LRON6xK6fRdaCpUjoJQIn/
5tT9QoycLbG7rNVAf7obA+TUR6YbzMpUmVzb/LOgBWMjI3JYh7+k6eNV9qwvWyP0DcVN/B11Jym/
g3GQRDt9TdGHwZhafRbjfWADFky10HVGA82MK44bDXEaYH71rui+Gxw6n7It+nl1z3Z+/u3+IPKJ
9Ef15ooQ2X/aDRTqDFVg381yXvVwKNjIISruEy+/dEnki0SdFuVnkIQI1E5+/ykZDzUbodanRWj7
3hT8xMZDyoqbM/wUHRThSlr2teCYB+lPTIZZ9CO3L80vwy6UWscOnsf3HiBKGm4d9/RsXNEM6wSp
mFS4nTT1hbqtKPsk3gQ1zUiHyEk1lzLu55kyZjM6wx5wD1CUNc0vg/YpyJMm54xg7KZzlFQNBiPC
mDla7ORIqukfKun2M1gZaPWRZejHhMutgtoJeP1qREOdwysASJqx4gmB3Wx/NfIr24xlEMWxHkCc
0ASWHjkZAY4hrX+bwh9VEZpw/DXvlX5yyJpk+BnzixCBITfqKXMNLybq5Fb6Ipg1reRFm90J4ke8
jI+nn98kxnu9mTwdrKayDk3/3kg7YhOdVIS7Ao3y5g1X4EUcAlDCFNWuxBHAyEi/EEDjenwWFBJU
u2YEkjhU4R/B3WPzrqHuIxcyOQczN9+m7FdxwVhCa/gSbihzkBP0k5sjiOugkJaaqwLeKQ3Fqsht
/FXQvsyEN/sHy7525i0K/6L4bYBK6JB3AV/yiNQGLBgrrs6/B7d8ynRMlkteIX7xgPbKdgljz4Hx
1SBQ7DJO5+o8Sy7vmxRfTO0syXcdas9CHC8Ut2lzM5nOw/AkODmxDDnJvUHRmGiXgMpIe2NNq2rJ
RQJLfiNeUIAabYnrwDyn2q2dGCKSZyT6V1GXn2EB0Dqxto2Y34yaNO7wz5Q2fbNXED2D89JYnVBM
/inWdLmhZPr28zFSZ+0vgSuMRx0BN3e/aNkmdBYXbIyjesi43mPpKxm/ihMsf6QxbrvP0vwWFJIF
hjNDe1k58oCa3kvAUWFb7Ag7iJy9JqQWS5JOCrQ49T5PP+ryvcNkWdx7vhoqFamA+bQKezmAsavM
2t1fZ1jiOVdIl6KhhL1TbE/rhlmmPQAx1StygxFro2nlcAoCnm576QS/BE+soLdrdNEokzEUYm5p
/0Lea50BpHXu7E5jyAj+xDVDPLlbKggthFG+fDiECdhpt6iw2E7qiUpep4K55ywQYPOAIHzXNmfi
RZucrM5duGI65QIY12AbFMNO2OdKrhaBkejDBq+DIMjRbQpkReMLURL8/CiT2mHnAxYImYbL59XQ
fpt4c/0lm8uu8WCj9XOVoyy/pzGzTYrLnR6KaBeMr1PBkYdRR1A/XcVABzaoemLEgCpEkVyjFWNm
0wvKmDfgR0b9sGkjLrIfheXWevYmzK/1rZEijOW1JBCeMKoKrIUTHkfYHJ64vRww5hAlDchbpKGK
2VTmc7KeGmCBmpSuKr30vDNG+QbsyuWInJbOZm+o7mK57uFGxvwRDBrcXLmQ+BdMk68RVrjWDzC7
hDKP51ZnUF9gf7T0lV5tldhxewwSUYRZofljQ0CKslBo4LbCkE9mBEolWsl0pfrd1nvSW/bzk99f
wA4OFwq7tkyDvdDew38OPHsvqnMmwqTrfgr53tcfubQr201IcgUwJvI++FGTZIaV05kLjfl7zI9m
8Ap94CrQPB1HQ13yUkHiyDXYO+KMGpeiJL9N/tnMf4OacSc50KvUVVhXkNTgLVzJJsuIK+CL4BZw
T9CtENDtOXFZxB4BLBRExT9iB7Y4BSlhgFEnE4vfOe1+RmCjhFzH4SExXcI4KxrBjqj5VmHq2mtM
4SDr/ss/hcV8jhhLCZqxwacRI8naZwO+479CpeZkRE0s+PLSKkKS/g28Si1JzBAzRIQNiNMtG+CE
fLOZcrB0Ru1doz9RFY7lj77tVuyUHpk4Nb9xQwTcvzHAqbexv+4gjgPzFssHISkskwEWM0dp/uJr
V9p7g+xhUCQ+7xJJYljmcHIhq5GRuiFJpaQKYI6gHgDhkiA5PFMeFr/ftYlipSGFRJ6ZzsEWu1F8
LWVyaacryBjVyDDql067RYvfnukfFzWyIXCjVbUJt6N+Tst7RXuWc0KpyUdPHg7G32TsBdAgpNyz
Ly3C9MMKXyP9u6XHANme7gIWRC1laCv1mx4b00PIQuWz75kEgNRix3RLlKHD1dIOWr8OkxSduOFV
xHgRc43aH4089p3Wgi7jutWidcrSFAG8NkhqsZxAGOVBu1aVGdMgmleO8V1VvvFVhA63NudLPbpZ
hSx2As4Z3yoUQHzR0A9LiCYGGFZBIP8BoE/prg63KGmsg4fgJPQSC7LPG6Dx8GaxS0EObIJ13/8O
5T1i/bCps8heYwt5uHFBnIz314vZeANxPjFV1/JCL9iVl6zZpE0AYoG0ITJkcB/gZbXHqH8kEEc9
kelD9WpP78SMV3JEIstvFu5zJq3l5GnFz9RWCPN4WnMQBUZsOQEeWLwTtlLRc9uGNQUEaFlYRUVx
t23PW541r1NPKnHP3QXCn0Fra3+irBAHml/xyd4G1iaVThpCPkLBzYQlbuLyI+lfxPnqo/wjztH9
ldBT6OmXr/wmMWdSiPKjOfLpgfKi4jvQRkcSOzfqCyKo1h21Eiq4R23fL1PLWvTKVaO6PBivVrHV
7AvGhBqrQ6CTtXjNR3g/SBDrhgSXdDGO/nhHZBKRbB9Ty9WFh5sOQpIeBf7vLP99crm24R1f2kzY
4hi06xM+QNhnrj5gDvgCgQvq3LrVUV1T+j2dpZWMo2uZWZ9q+gc7b8bvxAkEyPVl/WL3m6g4SCkK
KkLaHbrP6E7k+igzZTk11SqcmBGQU5by3fd/wilf9XgIEVfq0o/u/EXFPSASgZufz1WLVwS/LSZt
l6C5UTrOzOGWsKFiJp6VNzE1atEjdRlZmvMP2rKiZgWJ3GS81jDZQtCVjifAiw6BSPtTUG1YHsQX
0VY49XSqyybSYQiRzgAOvyUfQzYPhYOeqz9OOK+TXGSxx+CTVP5imp73BWdgyMkC11oviX4RM1ie
bIYXThhMTf789kkhN3qvxVeIco1L1Cu5vUkAA+y3aSdkerUdr5cyToDU3Y7C2l1TNAoWH3wqqHaT
kVTAAuMDG436qvs73nLpi6ctZDh3xp8U3MUB8AoBcu2y+fapR9Ab4oV460NyloRthFCtmj0Eyein
lHDGp5uxPM0gAX1r0Sb1joJbcrmMoB6FYQXKmBRuMOo2eraWcJja2VsTiHwiBygDawyvejML2TzU
IcI47JBrspDXvXXRc9IN8afRIflN0BtqG0FYmpcx+RgFWcJZK+DbGn9Mepj4Fovxi2edVxeww9zD
1JiwejVXOPUtXK5aBXfxlT8DC0yv/eOy4iGKlk08MdqrroZKJcG8OY1gHUyoavNhTqd5HWwb9V1a
RpS4HQWQUaVrf82tC78nREIKmT4dioyEK9GRELZwddn2LRI/BHd9ThQcmKm/8uuHKsGyaGguSdyp
MW6duwCdi/2XtAQ0aH8BkGPyZsVnvjSPQD96H8HvILnutX/qXZ974Es3nsD2CxXsEXLNQ7JMLxpp
Up6izMto4Mfh+yP/EH/fRhwaIdJSiCyGjVb75b/hucMLBu+pWTs72o8GUOUAKqY+Ju2cSd2msCwU
D816UCukcfsmRJ5zBjb02ItdOn2psEKd6FF+PadbrUQ5z8PR23SvM3nr1V3/6s1v4aw2o/ccsx+f
jAynn4qTgtfzrXS42QtEQqxmYBykuPKTOgC9zaVHT1QUe3ES1BZJSMsUqYs9PVV6SssEW7z1oMuF
GxjFkv6UkrNjnGP9JGWHUv6zildNxBlBdwYfSfUz1gGZMjy7VHVl54a9nuWThJJqZySveYb7dz0V
B0ZmAOpIZh3lc8zQoie8wkA5vO/3qjxW1aUzvm3+4NM8b2cUBKkiQK+aXaRFuMAEvHDcTmPI4nbk
rxCuKYWjJcUSvM+3/jpIb3NI2989Rqjc7v3+kmoCXCVPNpzJJ4A9rAh4QNYTbOed1WEI4gZoQo21
XYU+SrwBfqyCE4hPkpGTLFIvgiZdWhZdFf20tglCF3lfBop8k+OCX4FObs8YHPYKZntSrkY4/pZh
Xma4KtxvW6Dk3G0RCWLi/YEFm9DaIuiq0kUHhciN5ypITIhIYgj7tHxK+xDs5am1FEqu2clJl8eb
AZoXKewib6TCGfWHr3x22q6ozxD1ennFMWM5n0lKs10traaYxaMPF5rsOnCf7YomJ9Q7PeazybUh
mPzhHTchwDGI3INNljQrEEYmxhf8w5SsisM6wNwcQQOr6qthSv803sYMJHeqUdzSic7L0C8cyiwb
qKSOWHXh0hCbkD9jFdqVKWpPl+hS42gibYPjadRNGR8SeWtIK5J+5TfaM8jrNW22X6ShPJP6/LCQ
gqabfIubQz0QPCiWI0zGE1EpiDvbcGX17daJrnqDaKyFSd9QPsfTFAW4ZuG6l4P4WWSOfIY7uwcB
RRXflynmXq+3P1n3hPWg4FsW87AasihKnxJNBlnI2PzaSDfip4Y3m5ISaz9ERGRO7uCg93ZiSoHR
+qvlUks7D+3u0gIJAuL3DcYvLA+eHGz16quT/sr4FTiccogeLUcAUG4gFVRgYoEMlkN79C2E5ach
/VJtJk7iP4nWh6k5C1WVxWBbT7/MpnyN7LsQu+ZXSaR+ox0lg1+i4WrvIyCWCrff1ef7SB9hjFIG
JLZfddYh7f/K6qai9iAfi2eLrM+x9M5c3oQ0oV4n2JFRCxaWwgckHxIR9t6MyodvH28QcxrhJRvV
L92Mb58ICt0uF1OBY/RrxC+4eA75H6Z3kISfmj9p6u/WdBNfR22+DdGxhIdJ1k691lVsZrt8OlDC
ibAb/SlcoynbbsJxSs8gKnouxOK9JjlJ4o7CGIkcMI9W2jt5E+I4pRkaztkhx4XobHDkt9zAB0I5
FExngCeeXGuahem8JtO0VJ6Rxljh7CX5q+6/Ow30Ma+RKJHY21jcpqVbWkhIUUQG4bdNnhjXJNKU
Wyqu43avVldfPVb5zUdI4BP4JSjZgKt2YK8QBdb4M3g7fgFag/IKkKFz06dLzTmRAotsS2Q9Ggv5
e7K/2CRdrpzMB/D7NqePWP0yZMqd6ncN5oCAHGDJ6dA7EUkFAEGIVwXsGZR/4juNpHeyJ90RmwfB
Q5iotxzPfBHtuJOBP3FUZCzzxkaPVlkFfvthSx+l82fqe06FQnr30VVYpbyY8nc+Gamlh4ElLu3P
RXwyKZnuWzYauljpBF7Gq5ggBigZDe08ypwoOGrW1jKeRfulM7uUlLlKAA7E4XgAXODiEqLEjnTV
+aqwaWgT4GaM9jF+tfMD/6EEgukJNyUTg629q7HGe5sv6L2jbyQEh6EGYqM024T9F1zGmk9FT6cn
/A1ilChDOY6ig/khtY8pgrO03YuuEY5wQMdY6hGM0Kgu84+Y19T+JmRMHPCRzoF21GhPMP4iGIew
vUCy+AGxYEgJ7XM0HEL/EjR3rGgA3kufNccsJf5eNjv/k8w7oUgBWYSY4CpIii+/P4bmUevONUBQ
9pOQaTptmpqxsrU9rYncTPm1PSJL/R8Emm7KuhlHJcocQn5iAQkgdzZe0EuKjbdvVGxUmPtypJkt
guezSnRWJT20RlvU1sdofM5zvaUCFUnlvMxt9CHpKxHeGAI8IPOswr+Oko+NAk14blybUMVw0BzS
GqyafHt6frBHsLzPDuTabxn9OcarWr/K/t35m+ikhGNhiGwXMEuDgP8cf8+sXuMg49hYXHsiYZ8A
HNVONOt2jgE/cBQxGBGeBog1ER9m/NBiTSs7LomYXXqhmzSO/kn+h1CvW/2bNl9V4134+WZOLLX9
xpolFnb24Th7SOEznN6GCavWXkK0zcvBQ6miDm7snIkAJxnWe+dGp8oYH8fxYtGZlw2De4eti/4a
NKLNWxrRfh2Rm/GlZ4Q9LUpG7Btx4YhBMPVtiLf2/1Azkk5KvKIJaTa95u1Nrh8AC8xhq1kDDFsP
SOwL+SPicp7uxr61LxVXtIZqDw8iynUuZumlvarye9j82MkhzJdodA/DsI56gRwGS9OT6lvoXPhT
ZKItKp2Cen4ZBAD4Go3oQva2Z+Ms8Qdo85qraauou4HEcjS6pGJh1+A+cxXu6i8ytsOTPFBXtWaR
5zlpawQSK3v4aPBsclGJexm0AInWSs4PaUruLucZAZ/Bj2qNgOcY83g3RvNCkGCwOOsIYKmSficp
qPYxez1l/ySXp7Lk3QFYl76t9mN27qCn1Ol6NhvYOJ9qMBYf5P8tzS4DQOJQY+uY71O1laZNr75m
mNniemFQWNB4MwmvV2Ymr/lE50XgJmFexdpZCpXHrFwnTJXA7GrruIraew5kf045Vn601T3mZj35
LtWnxTJRIX3kb83JHsPmrxJhEy+JIJTjQ9ZsUTL15T6WToRjL2rMtMqmSNGqc1oa1DEgBhTfuxY5
rkbxb7T188+mcxaTE2wsUCwh+G19vippyQcnxq6CyAHhNUfMIL0LzAq3w8KGetD9k/gkAvUzs/YF
vSyITUgWL6Laa4bPxiR/k9HLcmgTPPD1TuEZ7wNaZQpOnBitdwsvYUtE2CVLDbmFVNIPvezGNwt1
CxntlHx/3qGu88vkla6SbKvyJVdZtl7ELxDTbiUjSPMgepU7lBjhwTAbHBkIW6zxm1pY4COWeaSx
Z+BkNyGpsZLODZ4N1PEKoeNzuQxt+IVFrnnJfElhc85gcFrAne3wgGRfkkFwYuPK2WemXzMyYw3S
owL9O29OWnmb9UeIhE1FE9fdGajQgkgfxL1Fg8cgFLUrnRe8Orae7EozAAlFCRrRmg7xzQYvuoxE
d1Z+S+3a4uunrxA02ceIlKSvCgBuU+7s7gxzdSdqd2EYz0Y+5viJ28OUc14FH1P1pqJ1FHetysOY
U+TXGUjXgap7uHW0CSjjOEwrpN5xubWKFwNNeLSmmIKhAZKZWEDYm3AfZ/SG3jIZrNb9cuyYcCJO
8qlm9GZ79x9OfJR4c4Ft0dp5xB2E1U7Xb0K4Ikcf4rN1BsxH9WtLjWCGPxDIriZ2xiPRlZv9MZVP
xdp1BN+kz5qismkbRfdpeM+aDyn/jdtnbnALwTdM9dbidop95A4vqKlwH+3b6r0An6aP4d+2qKgk
dh+Hitxi5mPu9qI6k3wY1D82nta8fZ3BkljeJz2HwHkGyktRifY50NlHon/2aJvk7ikXewAHLvA8
+qxN/9gjFQl3Mnh8rB84udGs/lb2co4wka4swhGpQxXb/7kpXqThbhvLwiZwoLik2cZesKyUL4n+
18mma2Ml/DaR992tpbEkz0+Qv374M4wXxJ6z+EitXe+8VhhbaHwAXfniOasqJMnW2o/YG/kYmp0A
hwx0EjR2sGRp4Qo9xSSedlQD1XuMsnxKT02+M0vBePfTu3gRsX5M4JgYmBXSqNhAdMBb6xnzQEjK
WwXT2us/fDOzfOpQ1AQ2qj0VjwSttuIG26vFUcvW8fwia2+ldNPwNiTMx8gxYJdWCuGIxjI7GMZH
kX9SAGVpRwyFdfJBkdOytC+obsheXTMx6OratBAYnfuW0uZzaaFccFZJeacCIUcJwVrekLn9vxUL
goTDPqMEiS+45XjSaS1Nd05C+8iyax92QfCk9RAySJSknblCLDVQXEKkk/SC92DC6szE5Bxi5VYP
BA99NjWPndCJCi6S42s5G6wrrBFN3G7U4mc0nyXa5gTwbVkss+48FlSk7EdzI5x88UPDfYzblyhd
fy3EyUl4HHt6S9dOD9FIigbK4jI4t0igmH6+rQ86v7W9cPQrFFjxF7fN1pY3gboZ9EVerzX5ST2G
054jkrBR7RCwu5JtGkjuBbwKwvJFjf4FqDxWN7/M+i0mJXFIw+NZ/W8R3MjdB3KLZBgc7oaouNkW
glTYimbVvFnNNgZio19KvVrGC06N9FkQQSKDiANAVcE/ZNOx/9cdgEPKL2TcotN8myjOVBlS2BlW
Xf3IkN8Syz2eIGp7dUcDAQzHFoEuUgZ4J7dkNL3T+OPq1Uajerrej90vIxxCUpBdftgov6Yxst8B
wOIeF1w03FVmEK3AmsjIoIf0m+shzF4tkn+kf5kryXCAbUVTFYP3KuuZHK3XQD6WPMQm5LA14tL8
nEAzLDKulfqCeCqTN7ks4lSpDXVWLDEtNVdENMa9zSo+u3rwV/cnIQ4gEQK5Np/Tv+vpRWBgcf5p
0b0gPE0z4bwGtrfs0xhAorBcY/mcqcq95uWrbxBw9d3WIsDqVCJSN0HtGp3snaddnjWk1dLOoj8o
PAFqZskWh00YkS720uoHZqWs4RDCmISLt1zLXzIFQcg3HJH4QPgPtRAggK+kAaTjT+nvbSZxChlq
UCSZa6eF9BnJ9YCdZrLLUakc64hEIoGJ8PqjVcRHy+e5ms2XkXghlKeluS36gxUS9HZ3mApIGSiZ
4hyVqwCyXzsVPNhUwg87AP4S/V4HNqYDnIl1Jh31dVRcu6TAHZl6c/NOlJifPcUDXdHokWoAW0vS
Eu303DURZX05EP9apA06wGkii7WeMIk0h6AChjhr5ofTPHnp3RCzElw3B2SLOFRTHnWHKWDddX8B
JmuGJcebWxTLKB1w3Qo2NQ9uGp9O6JxHZTut9JUTYJcv0A61y8B6+/2W+ffZDNPhRxdajdpe1sOP
DweGStLrUc4N8n5wdqRPxzQ5ZYiqnZ/B+hM/g0mmhV8FbtNcmgKYcekzIr5WHprH4lvsnR2hYf1r
DFYpqV/kKMvlAX86WUTqRFaOwyunraf/SDqv3caxLIp+EQHm8GplicrRfiFkl82cM79+1u0Bpgbd
M6hul0Tee8Lea+vnQbpPwJwt7TEmW98/o1G05b2mCSc1IxF/F4qUi5Xub5nbERfXtI/EedYO4tNr
Lh98b1OEe4vh4awCIbdBwfbR5P9iru+pvpT6Qtd+rewv08AzkNmzbJqvqLw7ybfq3OSPYOG3ZxIb
ZuNSm8X5p8xWQegcTXQN1pBRbRHhzna+3WvAa8KdFdGWLnHXedmdZHl0FOZ/j5HGowFyYeZbJ83A
iLHpA6Cac0TLc8AvnLJYWSZ/QWoiUwpkvFudmkBrVsYPK1eYNWgMoQEJw7i54EWwfhgBMc1FlUNe
gLm37FudXpL+JxxPufqvD9VNU1+aSmOlDA6IEB7deie9O2WHmk1twq03sSIolJt8NdE/pJv/rk42
Y/5VkK9S82mgNxzWgKR5pA9AzrTqauduR/tQOcUS4A2QLMbIok9R2x8dw8b4FOyXpl/V3bFJzjIg
sNyVGYEyzLLnRAweI5+ZHmellwn4skHxxUuZrrivo+7Qje5Uo7dNIBzzSjE3k8FgHTgCTGowhBXh
JTD+OBRgplj6mggbz//lNEBQ9zsh0hgY6lKoeNgh9d+OmnlietizeIzVT2gDBmvIuqay63ckm7bT
BnPBLPxLakREz47g5IrI1g05kVyDeb8okOfpz4R/sH4aw28p3akcFj2IweHaMUEpZapZUAs6slsn
+yeR9Wgs6wk5EssvV3hdVUw75aaTuK8tzuzDfzIq6cb0aJaVsDeXbbJT/Y0tPVSDnJgVVo1NjOvL
QM3R8gIlZyB/WotiXkBpz1N4zBkB0yQIhgc+U+EE6GVgfS45WpkbjkBFV8gjFxAnsu7ZY3Wvs52l
uKDiqmJvFef2AyYhWgTwMMVNrS9s/Qss5xZ683mULrlD0Uk1/WGIjiP3i9wSkEPtyKIa2t2rpWLM
y1tdv0bq+fpiVReHS1RT17ADU4Z0MRodMagqpYuh3skHstpDGFSzdPjsdA6s6Yc1v4B2N6hlkOfb
XY0Tbgu9nfTP7tx3nyQszHApZIz6GEzgDqQl1Mqzc/VG/AXrCIHw0J0t78/W9xP66KJH3MeJJQfD
R1AcSYkvNMQJ1F1rPdo57ckZXNiaI4t3+O1MM+PuGfucd/XBppFXyZjowqPJtL7ISINkmqdtpHyb
6iS6p6upWqkLwr47bF+AbQ4SWodIiAroL2KRqwodXfhmtOFpMWaNQVDMkMTkTJ1hHfe7yVw75trM
Tkq5j5BqSSeTDq5AbP4wjC9lvKTSJnN2BvyumgGpUhPhXEKDsgFsoPnDEtgcKAlnmfmlcApY3qfY
l4HrRZ1qZS9i74F0fGjpfiq3MaaSBO0Orfei1872+78PcLxiqV2Q/xd5e9m59t0b0gtXjOTtkVZn
CvI+pMzZSrRMenwVfuaIF0fGyll7T8V5h0hdarDIvBKcjP3SMvDo7fzgnyDOVZAB8m2GB9LRXn4t
r9BzO9u6QRkF+9yxZsWiTY9BfSlq4RYyty1WjlF96t5Pbf8im5k3CAIt5N7iVNGbI2sQO6KtnVMj
Q68CY6sNTNNxLCsAEUlh8lAcbweNRfml4YUx3dR+FM8hgZ5q4Riiv5BB7PFtB7B0AvJIWgQsHo/l
oEPLwHCS8beWaw/bYPjX2yXTaRw09KxYzFiqVDA5hYU63dX2YRqQh8+pSmOeKjKbMzTLmFPWGhUC
241QvfrKTqfhto2TSbiV0PMhlIGOy8+bB2ANCHaadeZWMbcpA4eM8VjL3KzoyScDR0h0LmHeuN1s
VxyjtbNQlqxnXs34jNqNTXs03GBFJhJIe4O1ksYaYBo5HvfULynzN7T+SQWy/syiYcb5IltuQdrD
HOVxZ316olGHAMX6aeFAQ5bhyu60ixo+MvxBFrY7tozhCWrfGB6KdlnbDzQ0yO55HbG0OuNFCW/Q
pR3mpmrgHQr1LcJaOIFaShVYAi3DUuBP6XCW2oMcP9CrzgPmzGCm4h2y0tA81bNgiWXcwGBuzEZv
7TdzJnXBslnb+iGg7V7rNsn3R2r2FORGi9hYRgkjbokOuqaDh44rQm+BJ+JwRRxt2AESYbCPnyzN
tBCkA9WY/USGzh3VJifdeCY5r5KFHDg+JskNIQVMXxUEqAeUwHIDsbggMp6JhyiSgQn/pxcKeKXj
Q9ssmVjR5aUJZoKl7z0GDSjvYWzXYKBiFE19tbb2er635nf6Q/tjWuQAGNmVYJYhPmfVxcyCt0A1
NIr1fNsFNxvJu+TMe49UpS9EhtGMgWR4Fr08mjKVwax6qAxG5Y8G6YO/ZmlXDK6o8nGiSrxtvPE8
nFO3lcYdmFoeRg2mHvw0w1o/vogKhOso94izTwnp9YKwBZXIuSfpUrj/ikufsyvacGt8//JJTM6N
yRCvDshsuLb/AfuQ6wK1ZRFpIZ/JZZDai2A4wVvAyuob9izD4p8DtpdtfWFyMxpaQ5TBB3X0B63k
Em4ezTPPZOcQO7fu4jMrk6cGH5zmGREjvAjfeOa8IcH0E0cE6wmfA5RP3HDePB/2Y7BNKrpnMZKF
pNQdawvxw0obACPBDiGqBvQ83nrc1Uq74o8NkaZPn2O0t5MdEnQPzIG9thE6mRecI7O6YePm+mjk
IYKn2jYEQGwQUnlgkcE8XlYPUc2kl51IDtIjKyAp8wdgQpyg8ifanHVYgxxGjCeRqPREJ6evDOCd
U+/CcSsMyEq5EGZm1d4V9TnUthwyhYO4E4QNj2t1r/Hn6ruUIl0mvrKkXdg6Fn0a6oGRzorVPkeV
2p3J4ijGS95Gs8lnFynAFCwjJIPzAtH8/6XRCiUR394AYRSQerGQHriUu2o13SBF+qhMs+Fa6eBK
/H3YfA/OqhOOWfaP/neWLpXiaKZbwmGwSOI3RaJ+m4q5GLx46Vyixlf3cfLsWWoCKlCVlUJuJs0e
vaIBikqI+Ufl1hov4cWKvnJU3/Z0Ft2cFR6keTRTur2PzMonFOThl5tJWdvefXhkDF2lo+Rdq3Jn
Oa5srKIImzNwzGZEcHFJhJo7YAYTPR+ABdj8D9pP6JxMFs2x9RmtghWkwyn8V0ocbbk5G6S/BKZf
vi5bcI4Ig+sC955zIQlb78kOpIsDt3uQx40jz2WgEKPQ+in7tvne8zE01KV1dQJ7mI/nkiyfQT9G
yV5GYqufEL8kZfPBJEBcv5G24eUtyy/yafiqYxYGPiFUAi8W8LT2C+GrzOt3SuygStHPqQkOLUdg
wLS3pDD081VDAyv0k9KxRughXcUfsIUkkMqr0X76RJmGWC/VFAkLVMR4jQC9rdA2jmsjXkrqQ2cU
QAiKGLyUroWUjEbIwucYbMiT+2hoAlGedSF3WffUA4jw3jHKVxoc18HBAoFtT0HuBmCQeWKXcEPZ
R3MOKS9/SnE8szlEGUwKcIGYJHGfp9gpw3HFaoyrlAnOqg3X5AZr1Rl780BHb1ffcPiEEt6+TqJW
6ViTGhehYx6cH9Fi95sSfkf9pbf9IsOu+c1b4p27dtele0W7C9swE1s/3pnDVtXBP8/JXZmaX718
tea3j9ohR2yr1BCYGX0Y5XLUF4b5Glmmgr4L1JVo20LjItxLejmX/H3lHFhvr2qUx6x1wBSIOlmx
z73yYnhvoQ3wofGxBOYILR+5seyz37K/UxAlVyrdqIF7KnS9YfjXKJfQe6S/U3T8Jom4X6LbzKbf
vKOtEXLWXUR4Q7aJ+Lxk4qgYu2nttkhntYMLTGZZvQVMBRGSSURunyYubdaARG12D7pjZnZmeoQ1
EgPQRLMjZ0cySpYJD+lQX2RvD91PaLpgrFFH89tCxCtLJrBkcfCo8VWIUk5TecX2gg7FGLrALGOg
aGel/Mykz8a54WA2GDyo1yz4rIG2mjd0Bq24gUOc5eijt7pNysNdjjetGA2YqGmbc1JuM6QzYIt1
qurxO68RoTpz9kv+b0/eigXKET2PkIaDiKPosfi/iBkdIo4cdtRQtNiPw9Pyw4OoN+T4m4U/7A9U
q/2GIf+CjIeRmVbrptqqZMKsUnT+1MFWL5DKou1K1mx/HGMPXPKjKbfCr8j2Wky0afHNcwWCQ4mA
FmsPrdo0reAmG8myS/mByBj5q+Y29Fl1k/hvU+BH/D3FOv+B2G605EduCsCcPVvZe6YIrCaLAOvW
qEB1b5avskNjGcd97DNEjvJ8ptKRmzCEe0cAuFBxLeMNrYKHapGGPjzJ2kFteN0yKJ+uDQSC0UVg
7IVhOq6/xGMeL/jtZb+g+YGNrOYsMUAuMj+ujmDcxXBTCy8EFNDFNtrJAYKbUwVoCBwgWYnNQqT9
qs0l7Wl0WGEjWgo288INs4NhHTEuEhV799nKUc/MupKWS8Lza9GsQL+uwoekHRoPbWLPWv1LT1aZ
z3IqxAhF4DWIBklHisRETnFHk50LQ68y+9fBQVJdRnJaeA+MSx6vTXVbStc6R1uxNVC6QI60t3aK
0EdbMFfGrciZUUe7ovsdqX/T6JB0KMEz2lHrXcUc0uVmICaItDLRYWnKu0ozMDKfCVefRYhWx8IU
2pYejthLvEdllm9VYddJHPYGPRhrlx5nZLSrTJBSRcWHOM97/1YZ9qGWor+2Kr9ILuGu8jN9bkjK
aZqE64haMc3kP013TkE6PVIZAFWlAGlgnq9G6McCaddwEVfFhrjng2KtRz3/7qevnjRJmy9XG8jl
8qWDCUt+ys1nnYJHC7qVzTwnKP1dDuM+StN9RSUZyi0rVeWOXnzW4uIHE9NfbJSkYFeRFuJ/y2Jy
NzBZltAvvMntA5XLFBtIqa8dliltxwNXxRya45LWeon+f6aG2n4fDO2hk9uD5Sgrv7AvvZrKLFxa
zt9FgTZQCyR0MxhCu/gSDNNKUnRwo85Kjik3peGosotEkmHnDmQia9k15nKgzxKszZ6zppKbf7Ye
sWqwzpYjdjv0Egn55wjfHHRjY5pvrBC/KJA/ZOYBUyezuJQqpNgRFp05AF8cFlEOTcYaV/mEzoXs
Wc9GegVa0vOrVTGxAWYV1ajfHMZS16+VlMxBbdz2srRPgswtupDgsGmdIBNsET4oPvcmW4Qx7cle
c3ipkP6o6bIttFVLz1kCeA11euM8Pk2pfe8crB6daZyKqd8HUbEyfMC+6JGtRJkPpYjNKWjoJrSG
CcJHaW+GWz3liaDCSvG90YI56SvBfTL4w8HHFARt0zVgCMhxuWgsmKJwH8UaI4+Uc+2AYSOjjHji
ZcxrFAal2/NoUJgA0FPJtCxXUW5hPANLBNoebvGyswFpsb6YFJLrhQioIotG4aZU8Hzbnavob0n+
ngCqFOLs+adYAGwsIghqeFo1S08mph4Vhc4FGFMpsbQF6fjp/RNlSYJsxWCvP5yigGk5q6UItWFg
0CahDIxtFuUGaz+ojewtdObGenRwkldBXzU6dM4EbQwHqUH/QDDkZEKnAa3VYHQ2GKiarInHCZ1Y
A/M5jedRS4czgHdlrV6k+kwlm8IGFzZyZ6uUG87bQbtUkg6mICXsESiIf49Oh1U4nx7Fflu0iyBW
PgwMV5zAvkxvTKcZTktv2o3JZznVS37QBTGbi8RAXjdR6Hb/9IaZEmOS6GhbrhfuMlwfDFOplOdI
k7Sa3Trnh4VfYRDdaHALjLWlkAHG5pLYeirCr266UHSn8aPA49uSQRZaiOyYTSBDC6V+7gfpqibd
weYTSfB6JGQAfHgMyjzZjvDYWQgRxo0OwM1PFzXaTp1BiJTKdyaKLcei+HgnwbUhCkGCgW+hrrZ0
Pja08+KHC2lok5zzQXt2ZBj1Qn7JP7AwKVUi+lAhaUlIG2QxRqLJ6CN5x+4xUlO18PZG7Ndc110+
93tpoYbobb1hmSHBm/AKWNm6CFg/1ozXaCoRZhdIFMKRqgQ0kIqePVMApmKiTIFAdaJS41GqkGuh
F4AggOah4zPXs7UG1KvwYlevlEVajXQbNHAMBhelea0K9mDhbw742GSGofKEC7qX0aTziXVuLiIg
Hfromg+Qwx18YTVewobOmE5EsRi7ITPNSc5wkDoUaNctKHYWBOOAehn9VfOnp28bK7GgU9Qq82CW
laJiZX+vJM+qAzmr7WB43SDX13TCAIEoEbMfKWRSzIhc6bnEmGgXNaWhhQ5sGOuFD26veTfpzgKA
NjDvqtnNydzaOT+rBohEk61138kfdtSgrIhmmLFwNeW8KU2FivarU74DH5Zoysd87m1STGkl64U6
YAuZCAfo1V1SvRoTVxhrhL757r1nNxyc4J44x0J75Oq+Dl9K+Qm0wq7uUrLn4ddoL5WBKsWgYWHM
jzShUKkHazAD9B8NLcHA3+fDsq11rgwkFIO3dTqP9dQ/vQcD3P+2iNbEBFXMROTokXDPFBYPEH7K
c8aXksanoWSjr74zm9lDotyLCLwrzBGsFvMIkoKXYTbICSVAtpFDER/kH0G1YJlpmHsFotRoATse
uUXvWYGoL+S7+576k2V+paihk8lbCPOHo4foSr4NiCp/gXprWwWyBTO3gGEsxKQGl2MYvsOaqT2R
UEQbZH99i3jSRO2gfNYYDQrAIcqvEv/ZTKWKrwwZaEQzd5PTb1wKXAGkQ56l+KhUML0+Q1TVwoSn
XsII7DrmPaXK57EKmC392Ew4Qst3p9/N4cYn0eMFYWUMWi6WCOQKZ5mxHeSzX9xSgnSBH0U7ImAV
kxwh3kC23iQe5ZuR8ZAcrFI2s/FJiY8dRK2PVn3JCu2/tAxYCCZ8R8AvLPo4DYdaWa8M9GyjNktD
b2azCWioQoMSfrRMiIhUwBHDQCrzWeCobNgWGPaL/wmhH9Yn851yygw5VYu90njo/5NiJ2j9MJlr
3NitHSw139xl9LuGVcwDRnEeJNs4qdkrQYwcvrxOoAGTj4Y9sMpQgaYQwTChiCy0+eWPJBF4+XrI
y3VczUV+CI2IxcYdWcWRUZUUE6Zy0Ilho81I1+S9QY0GsfxhpfQP/Z6cmxEJZb/Mt/gcp3QJm1lU
7Oqd3ynli3I8mZHrhxcJvB6a9nYn417E1aPnm9yB23dPqn8TuFcJ7GfLmMJQbuIhT4uvCluKz4+c
OwO/JJJ1IYiwDydCNmTqlNDlRum0jlAHoatQ6Z4SGZR+iEJdv2tROde6k+7lS025SPpdIl1SU78V
72am34r/yap8MrP/jp46wAluUrYjhSrQPTXDuzA+s+rQWj78I4OgDdrDX40TJD+HGVFvf2pw0Ekk
Fa9llv7K1l21vuthp3rHAviMtcsQwiga08XfpCqWo/qIY1eKNiWfb+0vtNBemhqaCOWvY/jtPWGd
AYWtvB2fZWi7TBNY27GMaXay4xLFg+++tncVdsv0WoprNnzr9H2jdlOKzzRFZPvHn9kZ3Vy/8oaM
0yvnms3Gnx4hX1p+AfpN4isKwwkupnzQ7ZqAbtKS1Y013GvqgJT0w1rT9zaLFGb+jcKJ+Clz/UQ4
2yvnJLfMqPZeeTHbn6xcl4ONwZe+JcTER2h8NnHts5kqi7saWLwx9yx/jiM4qP5qNBdRISgyWtxl
jn1TOWVxOjcDV1UunXFtmKEkcIsvnUm62dZeqv4h6i4qxfu4i0p6uQMJ6fze0t70oC2mU8B8xFOv
mv1ZFcrM4E5N4iOGNvaJjswu8FhxelXXMfhJ07eSrtlptvolRd9Ns25MR7XZ4MDT1J1MWogS7Tx5
xFS7KttnKCN2dJP4ZOdby7sEDN6g2vXermJV2R2KcqnXwBe2rXHRWkSW8n0ybz36BSU7QEGvaBlt
heFNfcwx7PDBe8qzybZ1sU+Uz3A6yMNV5yBowzuPjMIxgP+5dH5Vx3CVCTEbN6b442j0onX23bHW
teIbQxMw7KH/J3UPxvLKuA8jFqcfBVgESjJfc02WdZgXWaL4GA6ZXfb5rVBuxAshgD2aERYkfIfT
SQILKZYWN9PeNAyDdDfB6xstC4d1heGy2x7bV8pGvsfxQ2cr9K7UjfHKM478RRWfZOdmMoq1DUaU
GSc60oTkZFR3yzwEFcyhc1Du0gAV/2aYkESugevZwSlAvkhkhKMdI8OeezJV+IpLjrW4hep3gJbf
92cz+QbskPCN5i26PLJchoJai9OzuxKEXWS/CXzN8l/M9ZfuAz9ctCgW7MCaK97D09ddhQZlWWJZ
ct5S9T367yl6mjbeVMl10hPdwXxFBRLANq44S3PtX8FdY+PBGlDT1Dlanj5ahGy3cv9tDORDU+qR
hoO2M08OY0BOPR1ozPohUN5x8Mi7p2nei5EFzKLKFpiBvHHXdK6afOls57OjH1wM/hmkbDNQUNu9
3t1k7pXoh8OxNuaqjydhFrKWAqPXHAt9z4ClZlKMgRCZKYKEd4qC0vYuDgu02rtECvUT3A31qnr/
ZL6A/M4TUaYXveUL/SuYlSFi5KvXEOmCuW23OsJyn6f2ZA8733vr9bZQmI/lX6P/08gro2f8Xez7
4RARF9NtougIz5gG3u7XZNRhruaAj3/F29Se6nbvq65aveixZYieUfSU4G9SRunaT9c+InlVoppk
reHskpwN8SZUHzyrSfFTVxtkeYNN5mj6kSNBIlgCJwmpxgxPHiFmGwWsnXIucU6mnMUdbEhwtpDa
Zyac5xR6GKPQOWVhYfuzyLaZVf2KF0wMD4qGWeE+MnaZsuJoa/VHQQYA+kUj/atY44dkTNIBzlCi
gNbhJyuULWHIvrSRTaZdKFI5Tex+W3ef+CCaiRnX1lNchocOrurIf6nMuKmAP+oeqzC/pkGft1E6
o6MmU3VjtwSOar+6CFSgpunR9sXwa2VbqOw5US3rbGcXg8FCsQ2im2jT+GG76psu1YfnbjOGFYVR
h2LUqsjL8FBfuVnyq+FI6hj/hhgLjfDWjy/au5zyJzpF6ZmgtsxblqUwPaQ+W23Xjq968tsqrPfl
z0H/KYyfMv8rEfRnM6UnVXAb9P/MeJhhcBX9YSv9E5mHKX1YV1119QkXrKYKkRjmBxcMq4zRvzQZ
4SZeUrKkko1nb9Nm49WgzFYKgT4W8KrVMJENf2niq20z7H4FziF5VOQuQFWUYdwhsaOSz/4S59qi
9C1+uEX5w/f+JYeDA6hGMGYhGZ8KpiIhy0SXH9c0l0ANCKE0eeMo7D54aYLyyTuQaEcJY1b+GJnr
JWvVWI8Z4ai30HctmNDUKNW24i9KsnQXdx1rbL3nOqb+qMCNI8IlGx0yGd9OiSOBDQ37qA82eNA3
VFKCwhV/EVm3iAER58RooVzZGORLok5rCmAf0kYbcVFwMCZ+wRql5kLglRmRwofWa60X40IfI/Qg
zleXTk/HVB+FXDFkYlmpTm/b6wTr8GxzCagonNs0O4z8Sg7NI2bqFlr6vtOwjfY22KBoW2sar2yO
mOPHqwwqiHFjxDDinCHdpHa5MwdqgyJ3PVT0qc2W2AamJyH6RgowgKrMk+pkWt7JLdrUbQ1LuLEW
gZwZ6HfMU2TpKOfIt+KXQr8XQQpoQlVdJ/FaS+vd0GtuL8V46D4m21tOY7GUGFI6VgTCEBVlACEk
eA0eLYqFGRBtAY7WlWE0q7QjhKIqiK82lHnRXSCQrScrOCief67t9twMEDickZbbbdKrD1S6ezfO
dOgojpoAkEAsL1pK07YYtmX4JaMYSEfqWvhOrbrKwmSfEsleZmhTDITDhLqZ3dHjrFdo1uXuikGg
sI6jP6xTRntNAEQEqdXIUkeDARQ1bzk/C/luiAsmJjUui9WPkiWipN7iaoQDNj7jKMO5M7ktGg5l
wDTZuM50DxN/PmVEI+Uk8pDnFevjTC4aVMnjpo6/O1xhjGxiMiWw+q35Kpd5glHFE9a4/McHhkw7
WmBfif8MhiFkgkK1UpHX+auYf1GaE1JLozsCUcdIPNdVhF2A66VuXDrkl5lEfhm0hgbFWIHQ0VJx
LSOrqMmb6Uqg/NaCbGbOI75oZrEqdaM3gJ7wyokdLgFETd9dZQn7X5tw7tRmf8Hk1qUXqZpWeUhS
Weu7mjJu7bq94k+c8sFFnunKycgLpRyzrDnTAK90Uupw1uAahRQxkFMPPyGPLjLZfqUtPZOxv0rN
72CH694y7uB1DXu8qH6y6wp/rZOj1WDsbRLNLfXqJpXRr5QQd2UKeW/du87dGop32RPTa/bfUZ1d
C4Vnh7oUm39vt6deGg69ohwyczoEMRJjTskmIGaPTZhjCpuwNv7U8J1ako2EBl9eIHzISEFKyuRd
VwWHCGuLgUgGChr76kAGG2jRkcx1zkWBJlYaLMlhLVtZ+GpKVkd7QGdvJgQLRUq/SHrF3D/vw/g2
BvJfommAv+LuUDt/g9JfO1s/57oBibabm/q07kn+zox+7sjDEYcZqggZ2pimI8SjvOj4odPOYKeA
CjpHAmqE8dzjme5NCfys9YniASdP+tY8F7gM2y1DSGB0yJi1Q3STAq9EeqpheSXUBia05qZ+eW0d
zGeprr7yMe526hHqPrdpmb/8fqqwUf8M0vhv6AlGQaC4KcHOuVyZDlN5h/Fh0rYfVSnKDUQ6SU44
Wxnboet5090KU7IbxvBMACLCJkn/yEn1DRoccT0naFYSsKuxb1Ww5RBJs4JDc9WrdUT1MpsKVjW6
UW2L6KURUuUgrAc8QF5LuLbVYK1P3lazq001Qu6FtoLksyminUpL2yaovtCfpDbrdjvdToFBulEP
rU9fm9ApHHnfkTblabjvYJAUrEdQV/EJrew63OR9NJ8KnPZNdZZHjONRAPjEn+Es2Vha75o+rHxZ
mnuB+RkC5Uq8dBb2vGdk38p9varMlshMHMJ1RxcWuSEN2xjmW7A6F4UAdx7+xWRhSdYVZKi3Um/X
Y4v1qZW3SvQcOh5upVIuUzt8ykFNzgetdhQcZUX5KRHpZjvb81AWAhEuh0WZtBshBWAs3/KhMXck
ew2A/BC/TZ/lus6+I6pOflFtu3D6mUhI4B0/Obq5GVruSlJQepMbWi/mWddhV8IbjxpGSad9LfF9
G5OrB/LO8NVda0H3CKHrUyBYbPf16KuHdpXAWEqRqQQjNbYJ6ad32yI6lFG47UFODgqSW9AIWAe9
YtwPDBsDo1lrY7uUfGhNRr6KIASkjXOgq8GftfGl8iD+tgOU2hURKcI9K47wYLTesWEnXw3TIrEl
hnzDpo5qNELNdmIFaDP1LEHhExm/BKpEFKlizhpQ+4mvnNQKsM4xyLdJsPS0A/HJ/Hegb+A/dO1J
zWmjmbM0B7JAK7BHYfhTDOjzwJ2Pzr9ae1aijUzfubSyvFch3y3jjLdGCW5DqDAEBmjhuRXz76r8
DhlH+XHHkJ3BlvnZVOY8YXgwngLOsQDWZKlIMwtShxMocFZZYELKwgYsKzgonBP+2dbZ9hzsfvjV
aicBrzc8ZijyVsfl1WUPMdn0nYtDv6CB1hjqU9eIH0hnMlqSvFpX4M+st89h2zA7Z8NOgx205BzC
MtHCc4N7jKqoGdG370nPwpNPHeQGBE/4gLP1EgRxvKylL/4lZC8EDzu7FVw8BX5bi5jdZuZwSeq1
g5jcTcezVS5aeT3RzlL5NiRs69UjVtZ8HXWylbyj4r8r/U/VkJffLP1d6ldTo3eF3iuj3NWuaviP
5z31IV5/pWAtfesJ0w3f0VSjGXOXoSDJ7XOghGUQzkH0twPTMmbz5hLZOCYYmRVxHB8GVF5GAH2c
QUGGgUGySGNpC3L/eMEd6cNs4RLiR2mgcDQWtHWs2T2pulPyikwmSH/8QRgBORLj2K1670BHqlxj
9l5KbjmzY7vDEBLii+tBNtfCH/2qCRtVKZC4rEsxa2MqbEzfGiDMgokakT06MT6S/WXFiNHYF6U+
Eievmn1HwcCxHM+D3FwkBPFUrOdMKSGj2ll4p0FjIRc763BsMeOhCefDRVdK4gJvEfucoclWhpcs
o0Y4Z6ulyfza7ugXxg3SDxLRWBCTzRHj4NW8F6hlUh9AwmZAiv0t2OSBCbsXaWiRmplvEqCB7d25
9PZvkHIpymzDIO/ojJINf2DpdOfjj5Yh4raW+Kx8rSRnSb17UcqO4p1Gv7L6UloaipM3bMjWdZYR
R4VtHiL7qzCAA/k/+niy0yO+E1aIFPJTAZU4/BZoNxVLW7sf2lPGDmZkffVfv00nZ6effvjRK48M
2N9Et9TBQUjKR+bj+n5RRqX2P19+mio8kXvMUa1c244tTIOn30xpkZCa9w/Tci2+hsCrd6b0L2mI
E34E8XmibSYoY9LuvB22vQukczjdfNjUDFAS9R2zdPCnl59jf4VTzVafk2YWmcaMC5WZOZtn6UUY
FGL0a5DibpKghLwGlrI2wj5eR+fd5vJyihU8XLcKnUyV/A6ks3QKh274Z6QGiz9W36OEkXMm6QRV
MSMtkhs6+AbFi2F+RQk/2uQD0STPiqFs+xtbEO6RdrDOxO6CmH4eNsmcHd4yN53L2CQr8Si1QbkQ
DLJGWfjUGmL0VtvF2vDRMA4QvpSOPFhIqDHqU4Sx6mJSgwVTJcwyATYe7H9qtnAKdeNIpA6i5x1M
rlSlnY+Gtw2YNnm9vhviYmGyTy0kgGbkoJoOI0m9X0ZcwT1EXD0aSALhf6uFDX+rlPK+9/vzwDYu
MXhZMD+nJHgOQbyhZya9iCynzmZlffUjzstJP4R6sVaQb0geqnlKDEsJlracLvmpyRzPlnlFrdyX
qywyF5OdIHxRPosQ1kk5EBwO+c5ejb1x8Cu8WnnABkQIIFjJ+HcfqoUdI9Rj7Nuj/qA8mBd+tGjK
qxHEpDKSaheguQmXwcSWD7uyZ6CwQ+Cb0EDLsgRtMF6q/BGigTdc83ZldgztzMUCDXKklJbm5Dz4
rT10T0JF8Zyas0lGFaDCBVEhYpUx7GtiriCFGDpUOEAIKUCmSUUPPHAAI49MWBjlPas2LDhFsoBb
NKvhghli9NyU85wSh9osaNyBBJgo6w9NOC1SVB5ZBPnOZ/vfKfP+f4yd13LlSHqtX6WjrgUJiUTC
KNRzUduS3PSeNwhaeJsJ+/T60OqjE6MTcUKK0cz0kEWyNjcyf7PWt8y8G8fo3GIChDZXAJfq+H7T
6B9TEJ6q6A/B7AP1ZMUu7eueWdoSlbtw05Ff4kbuzgrm3RySr06X7QGppMHZqWY8ziO2FxQZJkz3
A+hIG6lr6juIlxZcOJeeh3Kd3XcN6i02waFlEsTIYg4eM5Gdl21wpC/p7Xrr90S/Wf6L1uHWZjBJ
nc7/E1TB2yQ7Tos+TwLyPzeLdfJo6DzKqpzl48wMJAT8Y1NLxgSnf49MglwUJ+NqUf6x8me7YeqU
T9sRX2zusx/CqBim2OGGjxYmTXMNmTZgBye9Tb2uqPMeYTH7XSLakvzFbwkofktZ7s84Rf3+2u2f
PbZEdXSmvbtcfbrW20DPn9tUM+K2y+8zvLuY8y+UyPfyNokv4zpnS7gM/Ez6qlHWQ5p1Z8xn6l1O
EnWl08u1NWyaZRvi15kISanvJECZYV9k1wNIhSJ9daaHTnz4xaUcvlV1nNJn29pn8iEgwbM65PZN
132Wwdk6dp/r8cymk5PWKRu3IMwj8RRBDG5vVZ/vSpJVRPuZszNLDYK74L0Xp9V0FINLRwFqBx/V
iCL8LmSjoVAZRu4qOYk3pq93oU/o+msi1WZklJezmxvVp716MzEw7d2yP08tfHMpBeVTaD9qS2z4
D4D3sCLUwQ3RLGFLULdthQexvPAE2Quo42gDPeiTlCSewCFoa8KLSArviDBmC7Z+m7LEPOHPrCdD
Gox14n1MU/TnciBn/V6GN3MGY5/i0gD7xoHIBgIplu2VXz27cSH1meEItXLFaj7dF2wjB7xG1pUW
aPxGcx53pLBksA3imAEu3H1YkTVkjM4x2w7/njuxDvMeK+5DHfbs3/VBVMthCuVunGy0qdO+afS9
Jd8ijmmfwSuY8jQcNzLMUH/pQ9jK/eBFWxmle2Hc7ZAH+6Fp0WS/yZm2BC5OGF7p9DFykt9LeFPU
PlJ9H8rntO/wHthBxKEq8T0Un6bH8Jbz47PKmzR1IGh1dyTMh1jq4rrO3RtGw/Zc8IKvpQZ2DzL2
xpDgFFTELTJSNrngJmHVk01CY12hcymT+VBGDO3j1wq5U4asInafHbTCqKxa0s+Wtj7OJgSPonZT
Dp8JtUW6kO84TwS2I77H7Nq0ZJuRqEFOb+kg2qowrLO5qlnDhxyPg81k2qBC+ZmoQEdSj9bzJINb
PbH7xf+2rtm7YeYWfjJsiKqANYtadnqONlOjif3DSMkPZzBb9GRMFmydUxQtzoVT8ChTXlubxOF/
4KqjFT3k6VOToX7DyEF5Z6yLYQAn9NWwIasdjDflj2MovcXr0veEJ8VblGbrQLXZD53/26UDXyai
66z02PjLjjuLXKCTgdvtkTTaxP2pG4OLQGOxcPpDSnDGXIIOdRvBcoM9THEa8oQkqH7gEliuQc69
IgUpmTqr2TmvRXXp+Po65QenI+4yej1f6ZvCdd/nsr1sgIIt4toVsGF8Ho3fTosvYr3oVWHtl55r
RjMq6aarYuwPTU+uUiGu4jC5bwfxtDqPZIrI0cnSi6DgobAbbCFE1DtX6xMgMuc4zPYX+d2XUR2D
MwuOnT3zoBkYXx6YtfTKE1Dv6vZ8XLybxb2MwuRjyev7iMFUaeln5nVMnmtI/AakRNR/gWxMjL4v
ahcFBcA5vqsl5s91MNib/ioP4StlKy+gu4qJry4ewx7IVohuuXgsw2znY4vKs+mprzWYE6qV8aUA
2qIt96yY2ZGjiEJWhbkwn/d1rK+dpEGkXugLHqDTIDx0Ji5nGpJkJV4FQozVZmB1r7bP7kqNkG6X
C9HkZwxSUWAhWg+7m9Sj11TcYHPXXXY0omlGlp1XvAxuhzgjll86aPcqjp/dWD1FYryL2MWF9gMB
AHcFL9JsgdoKmaf9Tg+Ox7kS0DwS8Po5omkwLlOywrtQMz6wLD/YHT913V0psb4PKDsr8VCHiGHE
/BhaxLlMDm1TkxbP/pIdApfK2HN/xrg+s4t2L8Z0343R3VT7T3zb+9yNrySKqLhFLDii3bQKWHUl
xb7njddhiE2vp5Rn43XbpZpTB9VvjOGwayAvIuVO5GeiSQ7ryA3yrVNTBPuguYXhvw3Ig8h52DL2
nLrVJx8qFp36ujVr7mLU4zNbNNm3eInv5DLdLBlWMex8VoeKfMWbJoTJIyBiGJ8VwE5YUQ7ccMJJ
L+theUEKR30+X/LOR5v4YmN3LhhvsrbczaTI94pmbvHvcwQUtpOBc80v8VHvA4CKXnVfxuUBZ7kV
zy8GkUKWuHs0rix6yZWPuoeFMX4fE33pOKc5Dy+VYRLXMyWuL6KFwPARhil0RQ+sqDch/JEci638
WGjmBOasaLR/OrvYiVEds0FezLl8LGJ7r3p11jRsPcloBfSP8mBfpvGDMOYKHcRPXLtbmZgzAzfe
H/cDb7eBCHUY7YVJzlqUIgnarIx0sdwp9osyH4kJ9qN/h8RvO7TFVUdtk9anOaxYELHwYCoLs/zM
x8o1q5hxaHlTD2QTtNHjPFXWloLkevROIhRExqeAfwRNG9Mr2+spmcmSRhctp/IqyPTtVB+JkYUj
OUXWVVkBCZUIUj6CYDpKnt+lxGkIfCNlaxwQjZtz2VcLEpdFnNoRW1xvI+RVF/iwn1Xv/0w/PsGm
TsA8yr1kMyqgXzDh27jBdTd6d/Nq3zTqe52uOXl04bBfaJP2pl38kx3ZV7U9Y8WcD2YCxOWRjF0P
N6t4oKWrGq0FJnR1E1TQ9SqQVG5g7aWnj6LRN/EIlAFztggLs6cZ+a0BBog4AlLoQ2WUewOaQMzD
BTjh3l+2gxs81x1W0Ij9TZ3rDTMJlG/LLriqKmTXAfVqjDkB30ruoosyzX2IUi0tURugLZQvauj2
E5kH3Fas+zJvkwf9+cAOGoa9mHOwNSGh57g48pCNeB/d9S1dRNaP27acTxMrIRLf31tDTpy+CKry
qEJ9ktNwVkjozMwsB5WdugRpZk+Ye3DZTnj0TiJBn1SxvxoVATnNmbGg+nLpWCmqH485vnE25KmX
+PpqLkEyDxrWBaY3V9FTgWAxmz/7ptw3c7gBJScncyyXep+jnZpTl6irALaABDPhbIbO29v2sG/A
r9eKX3zJrivSB9tF/FJP2xICfzkdaCbPNKm7hhm/R8y3piPHh3lqCaay6cpaDAt1/uqDTtQYgMCY
Bm9tAMX9xcpqOim0EQJFcpxs+RXv08Jj+lduo9U4ieKv1QbcwutENkO0JXo+xK9noNTOYMbXqrth
sEly1EgjqpgqqJW4gKsuZU4iV8kaIuz23XSospBvpTS1knTWKsWx0cB2XBiDsZlPMdgKmqOS/Ool
wUE9ZPtnX8LVsbmwTQjzpsU6iHwVkSQ1A5Epn0N3qlh0B8nbnH3o5WVYR0QlGEMPow88P/6a75XV
b2uKXK4uXHo1+8Z6H0hsnd6FzRoq7QLmMwzcbYU6+8FJk6Mlbh2PpL4uNdC0KRATKUjZ6R1yn8s1
bJCIhrpf8CGEdGDChfXVWM1wVmkcfWGKDEj1QKw9WPtT/eJ3QbJ1JfV68lwu3ofMzGsBEmYr7HTr
Lxh+jdPy/bP4TToZpVclrtOOjB8/yFGUBvBPRoufFvCRkyPm0K5z67VAzsqAYU0NaK7lr1DnijLQ
R5Bd2TkkmrK5Eq250ZAg4zZFtNtX/t6YkxVxhTnuFGz8EpWnRaDqsKxblYI3WeLCS1nSoNlXxI/I
QjjHFNxJ2DacagLRd5Cjw8zcKmNfTNk5KZEcPS4f0lApJiH8RnFO3CLSqskbfUbb+Vb7kT7VmAsd
3yW5Eyuz5bsf7eiDap0IcoyKB+GTWWHl/SfQvu1QePtcOLvAwazMgGkT0CBUKbIB78sbVjhImp54
klYKsgfQtomOTgKPi/oXazOZ9EGIGDZ9M351nTfWQ+4qQDsxPX99SkZzylR7LMaGKtpDSKCX+RTg
30qK4YwXVuyzkprHnW4C499nVQShw4kGUHTZfZgkt74od3mJV3/xJK26sVmXIA7A8w9oEiHgaCFn
EAFhcdOKHiV4IPXgh8SpfxbjaXYEjo3WBJdlDg7LgLK3CdwYHcbWjkpQBa7/VlUZK1MfQEE8cYfY
iHpVFpx3PWvVpLl3JvUjvVsSOYAzWoron/hmseGOZ97zQIyt40H35yfP7o1TwmOa3qeSyAQ2yfWh
ciGjyYQ3Sdw+yKzBhqKmg1vwcEk9Xlj+IA9hdZGarLwo++gQ+IyRS58eKy7s8TiV8altQK+kaYRs
fBtwb26mGM5nZgPFrwoCwZai2Is5AfSRSsDv0bAzHT7FgEn1Rs5uf+h4ito18Uh1H3Hv57s4WVYN
ennM1Uqvgf44OcuynRc8mt6qciKXS/TpuDeVNe2CZvoa2/LTOERyeELTojPFdxjT29ljR+r3WbEE
BHIV8jsCS9l6LKv7iJ2t1OW53SIS85kftkF7KfKWpXoPDTfNAXTlvoEWhpMiYCGwkU+U0F+xqXGw
5AvyBvFejUi0x2abVczeulh96qYZdx1ISFvxMvXwtUZIJWIhc7EknkKXhQP3Jkc7GrJ/97JX3MkP
i987GNVL+ieC0OyFNfcsoleFEKBe4s+uRNGaS5LqMsTbYVm+NEPmHWUanaqaRZoHPKudAS92vneM
WLFsh4qGTrruvQ1hjl3fQZAt2viA9RmjLcfG2N8oN5bioV0QDs0x+MUpXST18HIVjMx09DDirhXU
QkQKlem7KmC0jtHD4MDMTVhvihqR5SDi3ZQQ6mHx3LvG+8ic4SLrSCKoFkWUIsYJp/0Zo+hnFswD
JuqCtEE81+a0pSgHqjiFlexfaVqtrW8jxw/tt4hpzzQh6ckcZ+vOq5rawbicyvC8leDOheW/hnDz
Bog02r3PA5oJqaJvzpqSC4tBhb5TeE3EMH8J2VqgTYgXhJrl+KAiuMCKyF7YiBTUJOHjqHkyqukt
87AZZwu5sML1L+vmIWc85WWDQPLNr8P1Gf9Zh5qq+HfgextZx4D4baKFrY6QNWFV0SnGpiYhygUr
i22pS1Y+xfgyhO1OAbOKSouGDe10HztUNrXBezs0aCp0S7VwF+b1he8CutbEcGd5CspmQD0b1T5a
pHE/VS4LzTkDPLHI0xRAt3Ca5Fq5r6kEBxBFIEejVdcdEBsBISEDRS1cXo0WAobvT3dGNifpOva2
XQgzZbulfSg2DivggKa/KNpn1rTXZVADBY6sMwekdti7FzWvOCcnMyddRPcDbx6Yn1BZLYmDQ+l2
u/jbKaKC9yz2Z1V66VjuQqTKbfvXK9G62c7p5HneMzfSHWFpvUHkoaybFlldQdnF/BTPQl9i75ro
bfxA9ehB71pmDAXiGSxsPUEvCu/h2OJ9Xyuh3KinUCPuDIczETf4TpG/dzFTL9GZu0Jg9tEOxUrZ
LTCZwPUguhJu/eomMVu0KcZUl6e0UR3UL0KH5sWcyVTLbWVxsre46tQckYjN6MWqkN6MwVumESlO
dsWqXrktGpDLYSEQxAlCxvIWxDkkyPGAC9GG1r2+joTQbz1UYNrr7jR6HzhLbJbcsH6poo4tmGRA
l9x0vv3NcuA+6DoCFsM90b6I98OxRA+Ki87zON19gXIw8uNjyian1uSQ5SXRDmnXn/NcYlZMMKTp
lagzOVAw4ALOWYW6eQiDLQqAx8I2J2EU2CIiQTirz13EvzRrLxWPKduxfJOkZH002u52tk3MsEm/
1EBqwey09HzgeNm+tZuOeXFrqSNPHJuyibd6NIEhH9j7F1nM2gFDk1Nbuzr3+bgr0PChe2tn4ozC
7hNZLZNVDccxh5Sb1PnT4DCltTw8hor+yY8jJL3MhgYeH2Y0d25RFdsB8ysFeL0ZR4xFYdbHbCPE
PRjR2k/tjerCgoBi5ooV2bQoFlFSZwzqW6ch3lKEACSWYYfHcI5Ke2v6L1VFFIHu8KI4pVoNx6Zn
z6M6975C5D/IClD5PHi72dSwEILbePLXgPEF2sDAtrpAspFo+yWTVEauGHOE0CjzehS11N3LzqnM
C8a53M2gPnjxrWy0y0GGfClP/AuvZ/sbsRrrl7zb8CbFlD1cZTYjbUcpfNuOArNVnBPDgNmQhdZg
6cvJUV/Rwv5hUN/WrG32rRPT/4IxmeupY1OclSMEeaM/GwuByhKujH06ld5+Qfy6sAdUYXGwvOCZ
ggFqXMo70S0Jy7XSR5HPIcM95ExzE16l3W1ht2sGCGCopMc3NA7TQwN7wM3ZdOMiJ3bIyZbN3WLy
As9nhI3QRUar0uRRBTI+epKZZTqE3iHTBUutAQ9E2LpnEVfqyYIaV5TZq6zUzdzZxF23X4nmyrRy
h69hPtK6UbzTFqgj6WNTifnUVTdxHfHbsJnT9BNsNT+AKEXLOsQ15ionJiITm4SdshBZqpR5ICjM
qY6J9YUrIOaW44DYzGBhwJbri9FxH3VUAuJx8famlV2ttSLvGzbwWa8b/IsTnvS5fvOzNYSxZM/g
4KGAuMs43Y7vpNM8s3eZPco5K4PDM3SKgWJ0WwQywjUgHpyIeWebT1fJEBArE0l3N4z5Zd4ZxlZB
eu3kE14s6q44Ze9QdBp4Rt8TBMN8urHfyKJIN7XnNDyXE66qsfvCvIg6dsFqZEdyl/uJOY8K77Yx
5r0eciZtqPcOGlnD0Ht0ZZN34/tIiMe6xhZFGxIWgThEPRWczbSt4VB3azJ8TRavsw2L8FUTrNco
4LspTJ9Un3z50sx7uzstORahnkL5t8eCmQ4H0JRRPJEMA8qeZrIzl9bSXE+Wj7tV5sHWyQhki6CL
aDrELCqZEY2YmqRmwpCHaHDnc08aEntEyLwlsK9zmwJexvBWKxrorkAdiTkwSitWe3F/JA1nm0sL
koug7+0dYpXHbNMg096ISX5MsmdNitEgXGgzrUzuGj2cg2t/d5IQo3XHCiqvQubDXChYh1xJ+2lW
KVxH9oAbNzbwQO8hctF3p0nwO9ABlsBmKbeOtav8+WVIPqy2fK2s9tVkDAuiECdLneqXIIkxtxl+
/bF2H4V6yCro3tBeiQv0OY9GsxO587NQuvIYcyNkVrdJSDs1EwzD3MgQKU15KNL6WGoN6RCXAdbP
2sIDZ4diP5MljeXxt06gb0SXzdjBbYXNuX58rCkTkRkS2nEa12A84zIpzxHmbUFLRyE0X91YZ9mq
tEhWbXIS4dZRa329MFVuVoN7r/UbkeufPhomewkuxFBsx1516NUoRhivbPuBCMugpkKeR3E/xSzI
SXFndvDpqkAA1+KnK8MPr5yIJZwJpUxSJEAMJOFiEG2briUvc0SWTOQO+OJaB/INJeVHs7T3nt3v
M+ZLm2K8teSwqiM1aMD6uZpAGCTstXS8IBso1j5wwiAtBXndBmZKag494AbUJXoEN1lmOEm8cR/G
sDzm1CI2vGcB64Na6p0TSW4jiMo2o/VLBlpoJ2FdrDMDbU0gNXHPnKzxcaJU5a6yeHn9DF9zHrhH
YXGLjKMzkT4bH4M+QHBtS3xSQbBfGpxxiL5eprL6SGrmTUvHkgTJ5HNQayxn7sGaMsI+g5CVBzPH
tIqOf32eSeMdMc93dWk/yNh5YIPxiUH9oldU1o6kLSyrv7qkY5JUvMzsIoc1392BUWlnP3HvXev2
PmNQAKCGN9m8DC+ttXxXElWMjUUxyh+nkd7H7cxjLXF0V5RlemEXlN86rUs6YPFWk+wYtPU2XGAC
VEwI+lKhKQnVwUCULfnqv731O0sLOpTNbTKzDSEcY2FYtJJW8nzbCIv+1hkPgUXMgJRY8LIQzYFt
c1rxp5hXfejE/SxRs6Zp8pKUIeTaezXi43S9wtuGCtldneKebJAZcnGx/GXZyVHQ9UG8bRP95mEv
qxL8w61Elpl4w+fYWI86zJJD/dxH2UT22gkvwLuXLLSYGkhLy9ogqRlBxckIUzHMv0nxcFbVjJPS
+zBDf6JnPeYIIJE45S7l36bvsXYC0LhwhyHeAXgFC+S7BMTbNcm9J+yE34NJblPXPjd5j7mbAqZW
0AqcXrs4kREN5VMY70qPqyXZGY/USx8zQhOFxzakcWnGoNwpxcXtr28pox7w7V470ai35cDvLAzM
oxwQkC3+p20ph+0WxHHOKjW/mRgvqcKut4kN35LbpwAFVV7JnOZy7kV50Y7mpQwfy9g9z6tqU6BT
m72M224qGANiCq/ZgRZVPe+Wlk68mJqfvvNfRHzsInnDT3SRxxgUJw9hG4Ri5tfpvp4nSo+eEc2Y
i29JGmlk2O8tYX2ehvM6hQSHZg3+UfqIo/IRavpCMdjLeNr6EUWyHCi2kzhiHzVtW7imru+9dKML
TVW69ZYbaWK977DH5Opir8eZq4d5I/mRmA/H8Y4o+gdlM8Rk1/kYQ/MhCmVmz7Eq+VTxYgKGI91U
j+ynu3BTDinveDNb25aefWlEhHxh/HIszrouphmalvnoNSAfO593W9/Q+bseK84+uVAFtceUBu3v
2C4a/vZrBSb2TWI92SF1YJU0tDJCHo0aV0oHqo6IeBpWM9mGyTLOZVH/LB1ijrIUNPNKP3g5ciIE
A8d6kpchhzqOSV6ZNuKV82SB1a/cLcS3gBAdIXQ2AYPzAoxPyUS0bdPg0MDAnBqcU4XaT9AcZGLf
VC5C8Say4CVNhFX2Bk5KA0u2sdm9GDXvpo60WGpBkVY7P2kihIVvhX5cFGV/nksccw7QA4llFTco
z5pih1qVQPU1FI2qqxEs8Ew3bn0uJkKeTYz2yNL+Ga31Ni55OxYus5Axg1eUxEyMRsO2iFEcnogV
+RYHCBireXwKHN8/b2j2/Yz5NCPybEHp6mGl132VXerBujOcY4d8at9ly7pN+Hxd5fX1xcQ6X2eS
35ddU7GK+T726/osnPyLtq9XgfV1Vdv+ecoCc6NqcTEnnFVNEndH6sOj1ZEJHVcMee3IolUgBaqI
odOq2fX3i+b4ksX0GtpoWz2/TX6HdRAwwMeGhvB3pzIej9SBdlz3sDtG3pmsvOxreAfZdqownHUh
ERb1+LU0lHomam96C1NTzlqzDsh6rImbqXL0eGlv9Lnbq9tgHur7CjEaS/yeFdYVvQ5kfRsccpTg
8jAHTvx5Z1eEii3NK7MtyiwZMLOhRJ8XbJ52gZ+RC5/owu43iht+o809Y6iAfjZ4VZG4UjN/KlGC
RrnzNzUihQ32mSMjSRyt+yEhNGOy2x5ZCcOipZnQcSlSLXMa9ClJjo7yAPQJ+1Un0kJZ0J8vUfdd
rdqF7MzP6DSrAtSvn66gzpEqSf6OaodqZo6gEjTDLuKplPlZ7vHPgQNLHCZHt0PPz/lFlmibu88C
pWZv8ZjZqZrZ1/Y/zHMWNFxgHzlqK0TRYXkyZOsGo9iXTX00pfxa6oVYwJITPrR2ce7f2SUpLu60
ohoT+3M0gJLqUV6OArmvqL6juBk30wQfWWI6dAA9KpGy+JkRwyZ0xK2oC7Jum0OjAqSxuWbpWaUX
BRgQMMo4ahrff1Cqbg+5O23hlMRHTYWMYCT8yXnSdkv8KrOuOsZDvv7ItMm0WrdNLFmNjm52qI0k
H5yAB6RdlrPVSUlOrbTKo/QQu7VmKjYNALaAsTHJvpTKc/CJsaoaBNScoPjkXQUibBk4+6tlM8cu
8HmFCS6m2xPjiOJelzz0msOl0yj4ebKJAhrwe0w0zJaaUNrSrMCwRuMWlaA7cqYpv4OOGkZWM4EA
Sa6xfTf7KDdvdk9vlA7J05IM3TEllksxO9E+Q9o0ai5LfHRJi0w2XpAVzPM8bsaWxJzceigmpjeB
buWRu4d9oKh2MdHhXZktl6krcM3Hyzm8lx1uCnJRq/AzC56mFgK1Z6PdaOL8Jk6Hh3IOoFjVDusX
1LyVz7m0VKs8syjfG9FdDikbGVHytmmdDBxKdZsUaNqdcLXSJ/LReNlhkvNTX3mfpaBfinIUme7E
zh4WU09YzZjxxmQHUi5g6xTL3ATJAOqnHzuClF5KElh8JB1hOK1Wuz7dZizqDnH4ypFpNoLWCysN
w6m+yjdh0L2qiftbKo56LbyXxNjiovXR4zkaxXzqvHNX7ScXgKdyYQjkSYOWCslcYSWvbUzllQ97
Geh6W4fbUSGf9Ghj645Cm3DcgJssHIm/SaBvxcAVrY59QRIAb1/vFhwxe5c1PkmoF2nRz8eFLmzD
Z5+pChFmyXkC20P9IEMsBkAsY4USfDLol+fH1ov6Q8az+jvo27NcRcwCQ7pf3JI3le89isIzO7Xk
7BwTd5fEcGN6i/BVH+G6iZdsF8LnmJII/KPnst2L+7u8QIWKBWOqZ6iY/tckGcHqsN53CtPGHEcP
U6JIWiq4aNw++W4crZhXWudjHBFDn2GQIdYw6SJu65nhRz4RvelQWUOrp5XresaO4Z1T0pZGpuDV
T1D6DN7cHtrpFIX+yI1ug8B3A4LYymDXt+sWryuiw7wwOJsrPBVBXrbHyN4N9Xw5h3j66so985x+
PAN0cj3YT2apSEEfKoT4NRcIZixGAH69BxWkGp6ojqBOTTgVyIPPCYBtW7Q/LBiznYytoxodGMAh
s1X6IfdI74Azm2FxmqpbX0NeaDAB4K9HTzlfJ27rnaOiHM6WufvOUH3AMi2s7TzS2yXikQlsh8LS
cCJQCw9GkWVob6M5JfHCS3bNaNCvk0MsLT/ic4qbpTbDPkXZ7QNuMiGvJ+IxIi3GaicT8VwmTbVj
62j5XkiQn76biFjTEGZIxSAZ20eFuhTmO6XqORf+cGuR0rHtivAlj6KPWHfZSRqyImI/ic5Sq4GA
glCucAlEw0+Hiq/mhE8cZp+eiPdLUTMaGmjQdfGJdgE8qeOAb3Cn9ugF4Vc+emcZjyPnkr4eyarp
7QKcp4WOnhWHv+3Di9LleziBukgCqCZqTiUbRh/okWWDf1s6a5eU+UMwO8DqZ5DUdfLZDcj6qnwA
O8bTXtgqBCI+nXndReKO8c204M5eqGYR4hXcU+QExTn75hgnTFlX1+5ol9spYXAZ4Qc47yaDf5Ab
zGGShZVvBpqAem2EkXDwB6DepnGPfjCUW4WCq3DhPzhOBHSoYkjNbMLzobR6TYeplIUojqj81RMU
EW7vjFvP19NelvVL95ku4SGWeFg0Lt1haHblfLeEaboLEJZvHV7NIIepEKfkxcVVul0a5EtcyO88
9+8Eh+VU1dP37LrkN1n4gxb2y6GwmlNiUaRaECFyFkC5s1xVnb81n12h5F55+sHNqtOCv3PpWa1j
Z2I/SLKY+yGwie4CnUPltqa7ebkMNP1i3S7A7wrETBN6awGAsY6FvA/p6t2EUAeVqVPe02Cm7nhp
LIi4cpVkzwoZNW2lIeOZWrFH0sYI03c2KzfEcr7KdbKNUQ/MTvGR4QZH7ACOjot/VR6jFE3QZoaG
KUyVIb/SnvSOdBpJiLsr1O1yzil/zHxWqsxHmYip6lY78rJdJOXniBJj7WEKFJhY5Gjl69ZZtgks
VVdMN3ivXl3l15yBCd5y1UC+69AMjrDdQ16YWg9nZSRmnumbokfyvlgYaEzkwk2NkKkbYKarTMzO
ughY4LRvc88gIE3O0biCc45qBuoiwDUwduDeUXCHMWE9LpL3PuJ1K0Ve4ZTvYIZmAvQiJMFccTyg
mCOMJq31Pus4PsZFM5kISo6LiP0nPru97NBPtS0TT5NQiMKmRfhJG91MI/mBqMR80cWHuTGPeQuh
CbvnsC07/tuonceOvUmidbUb/OrKAhi37bJdi0Rti6w6RWzBdZSGpT7ZyZ784fg0QJfm5OpQNPZQ
0jpGO1Z6aGJOn9Arx2OWmGt38DmmKg/lpBc8RHGJiN0wGulbsC1zN51yx1+Ons1yFyey9fvXH//2
j//4t8/p3+Pv+qYuWDRW+h//wT9/Yibs0hjZ4T//4z8e6pJ//fVn/vtz/senXKafXa3rH/P//azD
d331Xn7r//lJ60/z31+Z7/73T7d9N+//9A87bhIz3/bf4Ku+dV+Yv34K/h7rZ/5vP/jH919f5WFu
vv/89bl2F+tXi9O6+vX3h86+/vzlCPevF+q/Xqf16//9wfUv8Oev+/fqj8v3Lq3q/+cPfb9r8+cv
4fyrEgEjJ1faiOED4f36Y/z++yOu7Sqb//M9J5Sh+vUHV55J/vzlyn8NQzcUQeBIB5FDEPz6Q9f9
3x8KQr5U4KiQlo498q//85f/p1/i//2l/lH1yNzSyug/f/l89+a/ftfrXw6XoRuEofKE5yrXl37o
8/HP97u0ivls8S8mUxVFDoPmsK4oymfisHJw9t7HovDQ+Rp7M7ytck24D/PhlM3fFi2JX5H4Mnmw
v0sT7y0SIWM2ToK9EQPRZv/QxRIJfkknTiZb902s264Pm2dM35+tP3XH/D/ZO4/lyJGsSz8R2qDF
NgI6EIpBlbmBMVmZ0Frj6eeLmV5U9aL/mf1YN8vKiskkGQF3v37vOd/ZIf2COquYHBgagWC0E7js
Nd9V8rXo3XdqdTCMi8c2mCpbPhL3Ye+jkdsO2s41xSPEDsKttdPQOzyR0eQXKLZcyY7xnMUoTNn1
pzBUNP4YMPSYjFSI4bJTg6F31Te30DIg5r3B1L6aYc9JPqSVpDozn/yjd3RSS/D5LGt3Gy7WMp3k
nupSp/KoFGoorb3rsQxzWbT//xr7v1pjsvRf19jy+6/f/1yUzy/4P+tLVv8lGYZuWKLOMrF0laXy
7/Ul/stSJFVhZdHmtmSFz/x7fenWvyhNLN0QVUmUeOdYev9eX5r2L9nULcUwJEWXFVE1/l/Wlywq
/1hgOkpsvrHCEpdFUzNEi93k7wuMbmqvVDKghGRJz0ZsXgS/GF6kq+z19NPwnHfNNQ9UzzyTw7aY
WH/3szZh/433ixxOzqwNhwkDQwy7b3QEUJj1dP0ERp7sNzU2bxCwuYuKR9sYBm+M1EZ5rS6ct5tu
V5dz3StA2+o7KVg0fRMog9Yv4ubcVgJdODSuKmeuZjHoq1YHErEDz2ElewU7la7zGXGES1Nde2jK
THMT2cm12FEWtLid7rQPI11duYAmiRaaXg/dFE7/wg0CquuL3sYXFM/XTUivqZ2EhFM5KWzMA8Bv
zjtmU9jPlS7SKfSSenCqY2BpyXvWAwPOm4euzfcUXWkuhdOPVKTWRzuTa33QfYuk+K3kkWl15hcF
1AlIM2AjIFmkwy9t6ylrILAkdPO4qtPhJQIwNEg4M9GgN4wR8vY0RAtJ7FzQdTJfDQv/uOkvkuZb
3qUvAokmqfTRzts7NGDkmvMe8DVIH6J4aiIuZ6f2Zc3HsBP34OuY5YovShkq/APu3SNiWwQ66A57
+OzW7kxZ6gpt7y4G7U0l8ciKF8hTMvsjfYXreFZ/ZcS0tnvyYosj+ALC9sZV8Y1F8ZNr/bZ80O2S
x5la9ZEQFpu02CmVLFAnZHY6d0H0yFmPVhlLivXXhhtgOtxLAZYk4n8TQDT7oNjRh6Hianwjqk3x
9LfF+O8z5e9niGSI/3jGDZGDzWQRapxLisW59Pz83w4RDYuepCKggIS54z5Xwy4nKqgM5RhSRcqQ
PSdXTiNerAoZj4f1GBay4LUA10ZROfWxfjKVjdnNYxbo0jbnz9lewYuVe35ORUJdi/qsYwVBT7nC
ajgMQnwExraVT/43lNwk8RJBcxnwuKlUOgJJB33jio621rciyy4DQGR4Sh1aOVMNl5lcq5rAGpLX
uEAfC0cVymjUajcmXGkkDrhI0gtkWD/urbPQV5e40CP8wc00X5pzcmcbcgUFDk/6ISfru2a+Ki3y
vcmBw+It9I67hBMGWYyGplE23/e6jmhAnDrlIglxdBBvOtyzhmG74aBhQeLMKYpSjGiKPq2Ccc7J
SPBR6nnU1k0qBJqxhb1anvRrEcVFflOM4S6J7UsxpY7aY8fvn8fdVd+Naz/hNfuS5vRmHhBSlNl7
2WxQ4uLXrhYeVtiK1r0XIBFKq4dtEA4WMJzjkA7RVPURUdReWzPhAPyzvhFzvUGDQ7WZ7H8t2hYo
RYJFniiPNqx5qrpYeBHW7gH5+WHZkPK2Gy+H0j5vDzJudtFn9lJPKB72l2RMw5nAEp3lXwcb5iCF
3C1anIQ+Fl4hvVm1CvnAFo3MF3TyjiEoCLn7Pzyo5j83Yx5UdGaKJSqmzJasmOazGvrbg1rMRi48
ewl2Uf0lYLPIdjCTUmhovzoBQiKDClH24SiHSM1OuiVBLAU1H0/g6JRIDkkCU3pHzQNdZw4dO2Ih
h3REQqOV3Vi+1/MUmmYbdgYsIVMPCETtS9FL14FnO/NgEuN1mtwSrZaB5EFTnTGbHLAnBGymbl5Q
X/jAFgFiGJNr+Bgra0iQNMaRFeleO9Av7CxfXvugldUgK6twhH0mbrxykJFTmvG1PwnpqfH2k1k0
F3kuLkNuwJyDXIDqv0l+p3V1G83tOvtF+7bQr2VvoauD2laIJLxZzCpPuelOzDa2yqtUKD7GaVa1
MPFuYqmGsb4EGaKfvY22q2x4OqkFG0iLsnKmwXxR7nnfPwCBdVL1tiZitG7kx9QespNTxjKfnc2d
C+VV77I3K2/fVql4Mw8X5ACOwIG1L5mfMNOsSuMmiGR54+Qc0+xSJznKRgJpxFPtiHS45o5EJ9QM
yIgdcyQLhIZTptMTzxJs+T/6IzIPVSXLs/Dx/fo8Cz6uX93gn0mi+XFeB+vYB1I7BZymLUG1czMF
mJ4De/lAG2ndrKBhYmndnhJ4q4Zjj/QScHKCwy8TUfS/pL/p1t06gP/9TSMAVR6yS14VPo6Sd27l
YLAgFYX//QGWxf8o13mAgQc8i3WkCKYpifI/H+BxEk2zSWu2wd+gbgMTpekKKUO6plbzHCrA5RtJ
YxQCFXWCBCwtVZ5EkRox+D3XWw9B4VSkPEsZilhmWk++y5h5CJm8oua/s5UKE4LL+XB2hRq1/hGh
LSP6a1UYvnUoXra0OsWtHOKGgJFEcSwH8nu6alHmS+gmBq/ayoNZIwpvJi7rpsMFFr26W/mLpiON
RZw5ISOtVafmXOwrwwbnvKQKYMXEK+0MEWXl9TnVUQvB20ixenK2Ga0/tLMvIXneyWY2BhNDnPRm
3hpPnhW/iFc/CNC9Hmafa7povitC+67+IOWjDPSCV0Xo0JbipSVFT6vDFFQQM1233EmCg8NPEo9y
zo5EQ5AqTzczjRXiSfcgfd/qJZCvyjx6eDm8Scz9Qel9pkRCdeZZOO9HJV3vyGsH2F883eVKaaFV
eL/NXyUDAJywHgYzT3ZXh8HBde2na0c2Nnel9Taq1pUE7v1drXACGJt7maB6CT1NYDra8L54o51Y
qx1Bju2c4Aus8TXGVsxK6XbeF8WrU6TzCr4dyZXzLtjYFjg8pNifyjogVCMseNqhCBwWMeZbkUhb
Dbf62OL0khaCYDo1mpVHsrBUuoxYgwUXUEJnsw9RiKi2yvAHKCwhcng8TkA8zQIh00HW70oAyQlr
nGZW/vtdxtaNi4Gmv8b8JTlZkhb89yef0vs/awzdkFVJ1hRR00VZ1P6jju5Zq+kscUSYeudNZebb
yqs1C87EewjoyxYaxp92p8a2vCuePGw+yiWXDo5d12sown9ppT+NrPHLO0k8HwmgvHbAVdOo/VSL
P9B7thudY/xsPADq+Z1m/xSC35e0oya+p9WP57VwKBY3XhK7XCVbtEwPfKiLcSAU6U4pLUEf2JCF
RnbkAjPMmDq9/F5132XPQyTpwSYl4aJUoYV8tujK2wJNw6ixU67pTf2TvWjZS63Lh7Pu1SYbEZHg
icNmg/j2m7B4Y/QstSBJ/CLnH5X8aljbDUbv9GcfYq8ZMj/jRi3lrS8hz5/IyE6Wzl/4kHXY5MFk
iYHQzeR5oBHtWsamFvg+ldkkXwEreIsxl8k3GEjIdmYHwoMy8J07OF96tFXKBbnVDeY/Izv2Y6a7
6eQXtXoT2o1YWjfZlIcYN6+Vsr5qpeFl24BDiwngIVdLUIG532QMOnPDo8O9G+Ud8/xNv0Ft0CI9
phiZqaI+FtwWvEWy8rEWFbbczEsVZndb9g1KRo+zcJ6MoGx8EOcvBQIvAL59+qOE3SQca5ERlC5G
VmOdUjLjlHkJx04K+irocHaZpemR6yLjSrcLyBPdWCNcM9x+ZxjQfpTTbxkMCPMuEk6OxQYrEave
iDbVMtnpaKNbkr9SnYxM2FY2UlqEKnN7MD3lJgb7nRhmUFsi4IMy3s8zLdEn550epSFntq4jxV6M
0yY9hZGLj3GmMa+tH8S54ZDRSbvzsLSd1zaYOHsyb+gGM4nZX16yRb2O7XgRhltjkLYtuo1Blstw
KMEsoqvrQxUcKsxgJAqnTZkIxNjPov4r7p49Fczuj/FpK6iwTJMXjVLk1kVD178tSk1R5uzS+JbN
CFKPhk56BFMiJY0U0KqlxYy2XEJD0IOqLAOJJmQPHtXbVnw+aubIhJTpXG9Kp/iehzbU2BgktqSN
MqVDzJXvJgrXPkgrcrikOjRmKcwVI9wgu09N9cF0PbMXE/bTz/TeiC/N+t7tqlfGw8vit2/zKh4e
4q9xYdpsopxDOUrOAlPMY13/ak3rxTKnh9rU2DirUIDG3mfzGQkN+jZM3Pzl6ob8tSZ4iSiWONFv
0iCFavVpLr9xQOGSk5Mo3syL1RI/qEYqT2VTqm4ygeAshHMBvfic6dPb1oIh5NpVo59P4/g1sYty
PDeUS6SeAQNHZUuhaMfDfqLFu2wvoNyMJ8Jsvq+ozrva30mI3Ko0nEyVP3ZYsEaKePnRIVZ7eezj
1vkftkpRfu6Ff2vqAf4jAVultSdKMj3HZ2Px72XuHmMDWQ348xxRvtk3FNpeb6egsJmttnYjrti5
pxDDwWlWiuh9cPK8CVPMPBmQERT7nbh5ma4gwMZN5JR9Ti1ZXU8kAH3G1cZw2l+pmtJAXDavUxkf
wt1aTrNGAVkO537ML9z6UEpfDLCtbdT1JNTRo8aNt+YxBeaESTA/txESFyCqR+Dp+puJrdAhj8Gp
4sZRSBxJyCiYhXtX2iPPNhtBVPD3IOzS30hLtsuKce0n5OB2ZXSeeM26eebPIiZNDwDEfXaN1Ays
egp5gUJmrSdsMp/NlnvTM7ktIvxHit2KYoga/vtUYxsu6XyiGQiTeAtLVQ9BYJ2QVJ6SbjhxtWvE
IF0NBqsl4kJq8soG0E9WIDDLdLbl9n3NCLwuR19oVt8go5m0Vz7QgZ46LTspGD8HY3BWWQyXuA1V
gp8S4hjNcOHxTnzZswjQHrbDwoB5I1/juOAowvgQ6NoaCPV8rMnHE62LTk2tfI/fJt/UoziamvOU
d9eJtNM6dZ+DEN0SXZR+rnZF4z8p87klsUh4pJO3SrmPSslfhd0rvuYE6pgm+3Kl+hYZJTzg4NhR
phuyr+V8Tpx8eaN0WqnLJd0b5hcGPjayDi9tMV0k7jZL+N1mp1MKht/2HCjTdJagmiWW7WqISDRH
1rjfrk+aJrEso+EJfe8ni+4nFOciyAk3Fa1TGXdRSxSopWfnKW3Os1phxM7gro3nZO7P6DziH0/7
FnTY53caOBgNRmna07fhcpGZmTlNlMBk7yamM/BJc/UQZUJ9ug35rVvs3Phl4JkxZcufnMV6lAGS
4dpK3wWz/yi+5Ia4PXJ3+pRkr0PZDn6Hq1sRIKtk9giLTKbauyI7twVQ9Coo0A3FLKYcd8XlMwOF
KfvAaO+gPl1lgffnmGy8gKh01RUWxeYn2LDLNtvm9+B7qjEPxuLn/+7pQYvbjsCPrvo8XBrgl9z5
So22zq+qwjCfcB8uJgBGibPcRbxaY+uoxKIyuJ7C3hWZWU+Eee1j7XAAOJhGgzmZ3QmzAsTLNPjs
igGFyBqo9B0l28rLsCSUbAQFaerlaXcnR2gGO75/IgnIUjFKi+3SjcZFpDlmkPP6TGwgrof36Y1n
A55T71njAPgI0NXyCocAhci9SIQXVDH33TbjnKn7FsyS6avjaLf6e9Ii06m8aYxdQ9o9WbGQYxFe
SMOdAg6HYNGExTtPLkhbUs1xNYU6A9VDNoCd4eXlbuyi73czKAa9hg26eEgS5DXCGkbVwGqOd5nF
xPtEXmp3GmrtJIbVUrxllfHW59n7mFB1iB1MOHzdRzh/QSMlgfyncWLMNb3eoNzC2yA6W3skmcMQ
58h0ili10dBgY/UxE3tcoV0R1+OGl30UVIwcg8/LTIT2eVg7hwugK9+X2MERzM1MR6R/+EtUW345
Hd6mD5btJcmyW5NeJxhuEh0mVYiyyts8tSWXtLmXKt7M7OdWZcB2Jb+YvvSVMCqFtbOf14bsukGD
jCDYs/k27gqIwyA+G02Gi7T1MmnzjN5XYWcqFIQGIrNyrHyRorBjkE8bTR7KM6j30i3R+LcFTpWj
JeuPrIBTln+CemJKnm0wtkv5xBUfHb0weWLVe2ZVeVkLfJp6QYkmCZifeBWL9rIb5stKN7l4ootw
2Kje1pGZ197f02AwyNgKyyizCn9piJbdz5NInDNPXz+LYUZP1rqeickUauO+ruI71ckGLywFN5dG
ksgHzh2FxD64z6dBFojvXcOahNwaO+spsT4FXbKrrvRHQ/bMnqdL2FyNRkpqTi5WHGROGaZGKRsD
QSlCGRFT3dfHvhtPgpVEZTdFc2uF0G8kDpctEHGqthQNRaoHU6IHGQSzqeCklOYADnnnyWJyRN3z
Hdd/KdT54hAJ/nMfIASQqmNm+S+Tq1X6RRyIP6v3k4ZzkvaDLT06a7w2SnPXRvOlUdtX/PfbHpgj
bztCEoUy2d4x1qoZPLx495RCIzsWUia3ZAv9oR2/PR9PCLUovi6bhkNj8Rr8gxlfYLSVH0M/Z3e3
Hmv9I1bdGRCLw1KHINUPpbcTSl/2kKYACUjKofMHa4yUv0qtCcULDSkTLLhJoF9BJNiWaift0TnS
SFY6BKyMawrtRl0bX3AKlto9YXQHm8XUMScX0aJy9IPkH7oxMhfblvK3deNFssuIpBCfUtgH1cL9
Ow14snjcHHK6SU6IYUR8drTpNV6MBK/MaLkz1IrsSXBhTfBOQTrkPo70teg9TTAZUdil1XqoWLwG
xvhqF5c5Rmi2VL7xicncH+vWLzbDV1/UVL8T9XlD2kVCYBdRTxDhow/coDDzCfru02nUpqDg/pD3
a1iK+hGQB0mCw2kTpNNcxyexBsR8rMoQ/Fo4rtOFvoYaUnR8Ltny+ZO0d+4UhXRDyYQGC9RodZo7
tGopjWcU8f3iFRyPEjt+j/jkJECVyYPB2vxktLx+ld3pBU3+EX/99NLf+iphFwO01EOrXgdX72N3
0WZPSVjKSGkMGdeE06UYvJrcn58GHQM9K+m7lZEF29oEz8SknYi1YeHGM0Xl8CjXjOtD0KMDt4Bj
cvyaINeXNAZpRLd8EN0J5RwNaqMCjIlyp9JkZ/sxnjS0BAIu0+2qCeVF72RMR1HBRFR86LjJyFoH
uKqJrzudasKiTvpBujy568+EnwVRQkXuPIdRaSwOeAUSTTOXm4CLwuznunCttsi0EfqgWT9qZXBU
05vYw0lOY+jErjZkqMON8lTC3EhSFHc1sIIykhXjZGASGwhMyqqGC4oWImUM5R+I41rivAwYYQPE
vXRglMVt0d7QcGn98ftpILyNflz351hvol32VVwQoiDZB3ghKkobaBkK8WvgK6ypd6mMBFc2dLcf
8dWAJbFbk8UxHaXmvQR2Cngyfm7c5nkxseofKVmFn8snDCza2gJ3OfnH2nvLOl+kj73HwTOal+I5
VQiaQjg1Z+7E5etQJm9ii9QYNOxcIXwiMHY6JvlybClymOoh5BVl43VW/5gmhEUS4IRCeDRq/yAq
2PqcV1BjvlEIN6YkN5BvAFh4qog/NfjnWDAWVCunoXEkkwCSrwMNUdhY1A1jD9ptZk61s2ti7FGw
8DeaMxWZC/Z3nH2F5LZ8ToNqptFM3L3lPyu8Vb6paUNMF70tgBAN6q8idTfwXuUmEOY6esBYa7RR
YT4g319Z8L+b+1Btp1Sso/LZVZQnWyT9eTWgMNSYZsQvweQWqDYnBRQMQPg9bdyOI6/k5lqkqbcd
KQk0agNpU8IJp78Bk4aLzQmILn0aIejkJGxUEpXbJlzwjRmeAvMatOZxbzSuojz16+rFKL57mAjZ
DOwn9Ug6xiYu0CPiKUH4hhWHTpBf6PIRnAkXSaAt7JzL9B4PsUOJ7sR9dqpJikLIRbR1W+5BtnNq
5zQnlbCn4ODnOwl6EdGPaSdP53+dTP+/4oyvOe+aMkxR1qov6UZtvr7R4uTWQL5Q7mNZ8lODLR8y
sTVMvk7Nr1Hzy+YUyMMvay4dhV+0TL8Uczzl9BfFmh6Y9NVIzmCOtx6JYYKATWDWMmjaqZO3Jx7y
hOngHI/DhSKrheBS/RmbwTOs3dNH3RNYV43Crzx1vtadK5Ni9s8sdsFZuJYEJHDZwVCLp+1mzbRm
6sUD2eL1xElpcHONz+qiZcKNmxr1uRzU6ddTdAksayFsYWu1ey+rbrwawEnGu/Bdv0rs2+mEEKtJ
UVqTnk2YTv4X57kLIWSSUC7mfkGhotG9orEvYspngnb5VNDjPa3u3QUaklWhflPoQ83GBcQWBYr8
6JI7VEj0HrpjHJYQ6wzzUIBp8TPVGULPsV1kb5nfSHg48Wrq9P5YTWB6XtfK9HeQjxNHgASrsQHU
ka6PflxeFXV+28SzCV/KWj+giOOZkMEEfG3qRnb65k3vtPbmbvVzhsb7DEmtPmHUDXddoc3RhwVh
zYLpD5PpbuBidSaeCxFA45157yQrFwHPr1wJlzGqyvZUipeVV3clUKsTfIvbIWP68jUnHgu1TPv+
jPAEwOxpq+zphkIGO46dgUMuyR+r/r303zPFXbcL4YSSvGWT2JSeDB93z6bTsJlhk42hNZnBikWm
5vpgvMC48daZIQ2eSa7kWOLUUImUb4qWo235o3yRY5Zs7W7cpTuP2sOibBRpPqEOcMGLe3ruJ9rs
E93DdzTu1C/ZLB/RNjnUVldcIVcCSBNjCCc/EdszQEyTkFrMO1GlS141XozYL4Ul6HAzaegAS+pr
DQtQbahRtV4N/CW9vb2UgifmpYvWDbzNxwRwG6qFC8jeLepLT+2UjmZEG2xpFQgQ1bWMhvimLQpl
zNGk2tS1T/LMrihSYSBh4wJNC3Qa7SZLl4NS9wCaeO+lZvr01bt2uLRGdxPpcOCFDacndb1bcBaj
R29ODc+QUQIb44aEX07u4Sa1CKqPzbvYlDcR4Wf3ikPAH1Lp1ub7LUk+6WwGO4iDqW3JPqZKVjS/
nlZkj2BxQVEvsu6tZVRmpbdlOnEgILpG2Jrd5kiohbvqefV0YDS5EHVJ1Wj8okqCqheDWUNDLNB/
lLFlCh6cOVupP7t+5olUcLbq7CYps3jB338tb7NZvSjql1HKtzWWr1gbXUaGk0bQErLKIvdJzAF9
dxZM5awSXVDs5jXBJKzJFD0WbZRZogtI4EB74J73NDUfyEsI1NuuEAWFEn4u0bJf6o81T06FWobL
j6XRoAosR+GrnAi68kUNAEQ3DgCRo4XJDKSWuYKynuL4DVbAx2r7s1Gpdrnulrhql/Q2MhqC7ORI
WeJ26G5LJpPgPQ6yRWZxKXmrKHgkrMi5GcRlE47OIUmO4IP2Xy+9zoG7beckmc/d1J8RmePYRlzJ
zCOLFtTmZQX9ZDl3sxyhzDvNxoHB9u532HJrI2hxjqoaDJCOzJtUDopeDLEHoQvhurAdGRrBlh/z
sI9xgOWJK1+/GSx6JWxSkGF8moPtt1opUDvsIS/cnXOmUJAxtD+7IoPZY4RxLAXMw0LStvMHlC10
9WyekAO8GYclbjQmEPFaByPxDNPnQrtwlr3tu/zDmNdjonFNB0IkWhqxXIcHODKC09atO6F6/qBG
WQwqxsg6d+ru4nOgB/FkI7ZenDgjNjCrJGYmOUv6fKanpSdZ4LRADHTdVl+xW6MDbo0fpjidgWoT
BeCvtFRlNWa0d5AfJNtYFKrTc4fAAgr8IaEMXGVYoaoeDXbKEqeor+e353eNH8LZkmq/NGZfY8RI
b/iLVChtszUILBhBj0UwOqKaPPIvDBkfHf4T/jh4IcfEQ61jjz8uAIHn7htXmck2GE1ETR5qnIIH
pbbuRa++gMnCspqv7UeCnOhVkGvf2AOmF248SR+zE+X9N//f/xA3ijqb2ElIUIcMDiD/dpwtxRNr
zZtjxRP4WB1RyV3ZXWyltLx2YyJzAbrobTCQgfKMnGML51jF3VeaAcR8FfXmmHrufumHOaeZRhtV
vZmsFIsevMKfwN+TihKdKzfdxEhtoS+o7GR9hH0kEHm6ngTsuX5phf2RFoxxj8Y6ON8azoT6qfgp
73m63aq2AL4pXmU9vbIWBShbFIKuDq2X5B2VAUYLBCFmX20UP8ZZk1snVVtOMZSaWYq0MzLNK3OT
mY6QPKGTIaoEF6lGTFyxgengDOKIFKWDVfIw5dwzRaeclgg+8pQTw1P4Brpusw+z7bNu1wgdwKkj
hwzFMeV0zKM4EPyMG60AnJKTr5XS5UEN0REDTT9g+MS+KzNybt55QpuRgQO3SSPANXwAay2uLlpp
XEbcXHGSNFZjL8pNM2eubZcn66mh0cyv0pIq1Mi72w7grWRSG0Evgro8iJhlIUv5SoEtmhhlFR/q
vCc2zgMPysCrMb+ZjMIj+ZNr81iXNxy7h3Ex3sW2/jApIVdqllHlEZJuojk6zciVyMHyGZQqfRhi
5NOEgqGBnzAElNLBXFnMPFJcVxVNjTTMCvRqgtehK8WS6cMXi39I6jWjbxmnG6PqmaMPanhMX4M4
jrU9J2dgxFCvWhD7c68GsApa3rmcrDYkpwX6mMGAaLJaRxwC5/LJjFy8quZHmN6XHwaURGFj7ppT
uFiBmBTYMFpCDtg6o0nfvVjK4DqoL6MzsA3JDwRBb/Fj+sEXlCrTWh7BuCGBDhLvR+uU20bAGFM6
lHTNjBgOYe1Ay2mYxgCrSAC+aWTOaN13sOprFe3wl9yFrQNvILrAZAxBF8MKxAyBL5WEobU7ZTix
G5VJXUMAH/9d6t0PVcXQQe7TJtv6NRq27shCThNmJzRwtmtBgE2W8g7/WeYag9cfUrGwUnP+YQaM
RbaFHWkKvPNke0ZU8CuwKVsEjA9cdsbOTTFuZYtx3QkS7NPe487ELdn8KYFy2uen3Gt+6Rt8mPv4
jtXuxdzcSv1DCRug+Lnw7BgG6mLOgfKwNy1ipSJoLcuvYplQp4nra+4Lhmgn8g1Xrnf8bdYmQUB4
pwv0DHRHWdaZ38BB/tZKRy8yVAc7ewjD2UT12WcKdwPvnD+nA890w8Jdj1SYOVsp3aAlKgKM8WAR
8YVtbr8doEgo2RVNzQ7ZG+owfHbAExZMNoWEU4EAFlg4h7bfz7w/MFwoXShBFMr1wtNImrG+Yrcl
/s0aNaezce2sup2OXytZKn0WfJv5FFrpQIaqm+HSqf/g7DC4068XztD78l12mQ0ZoO9d9hS0jnhe
KjeRGXO/l6yxopM+ikgkwnT75ueGxwXGBWpVYeGuXi8D5gqp/9VYs102t9Va7nv1Zxf1QCyysIe4
VRLQBHQJsqrm4P8DxW4dsf6bgwPOz1IJVaMlVnwkNTI4xQrM72QIkD+SN7HYFTzzfOMlZ6wN1MVP
1phq6mMbghlbTu1hkw9Towq76vijTO6iO7+bpTsiIyxh0jMLkd/q+JIlxgkExMlBTNAJ58XWSEVC
LcSR5MrW29gdgWj3pkGEuOjJ5sIB4ylioNJ3WhCP6uQCbidwnAAsE+FqfkrmcbTMB2Yfi5KQwY9o
6aHIT73jFUecW7nAz1csyKOXgoGqqp8NFKNp/xAEp+wucam9PcPIoS1ki5Pd0mwORsrHnupfBZ0y
UAIex1xyMWhLz9ov4C/BQg8r45jTItHysN6dhnKdkddOS0umVuaj3z6nRvmsOuUzUbGROCU/mgTq
TEBNub7T2dU+iXkZyB9FfdNEOUYwWeEWfJxs03xr8jch216SSX3Jn47Ew8pjBDO+rj3U1K81yUOy
Qq6NIQZaRWsjO9BQKnZXMOwqYIibkvkMmg5arKqMD7bVlLfIFE7AufdLuV93YnggW9AfbK7JuHoW
4xiTcYyWB0XOoF5+3f8ge2nHqJYXvIgHnceN9f0+kfe30pFWovzLmmhP58n5R2pyIJDOw6jgmXQw
SHVQW1OAh4EahJ9mPQJlB6TKJZyrirIQ29qDk7LmM78ck+1bKVlXQZCuu+iz6wzZ7GKKY6QSWD9b
6hfkHklMkfBcsi0Q0+WBk/IwsxcVtC6wgpJUARZt59l4nj1f+uiZj/X+NJA3zO2kCAHFUB7nFnEf
TBT5OquUkDJRuhZ6njWQtjwkniMc9+zU0pTMkMlWKdk6MoW/K5S2aQTYt2L0SGM+Ej1zIJVwOjgV
cVKtiXZHfl3YdEm9sSM2y1pDwkGc1P5U52LW3VCbJgY/K6JEGq4xc0Um2uhXiS3ISA6YLqYuXZa9
PhYSZjnQWvKzupLZ2lGj98xPN7xVML2pSUd2TQiWwEqomXZbluG3F7YAv7VIvCdFpBmuRGRc+/av
Is2I3Yo2ou7KRDlvHRFVBhLRsaS2OxIVdYwhzFE5egl/UujKs7AdYx099j56CTxCmClJPt+mzrg3
DAkI5o70z1oVbSzqiFcSG1PTgzgFPSkjc4hPQiI8B+wgjNNTIq/hMrFaJCSFptPKkm+8k4VeoSwT
vZj+q9bSvt/vHTQ60AWHvkLOOjp9gdM7Td0aCbc+7e6QWu4i/AC9oNM1/V+Encdy5Fa2Rb8IEfBm
momETU8yyaoJolgG3nt8/VvQqGdvwOiWoiSRTODeY/Zee9DhyhSO3tjLNVk54Zn5Vq1f2knK2rSx
djgW3OHJV6UEy9oajDJ0+d9ZC+wV5SJ8997rW/PS9NZjGqxH80sJWsEK4jgKclMPlFYLihxf90bu
KVggvRP8fJJ9fG57XiotpGjXJHGpz0m+APW+rlFLkXfo1ZHLWA10r0YEkDhpuSDR4YmZRteQAHet
L4lb3Cih1MCYaNLYXxpWjepHvm6vuSo/8bp+KnvagSV4JUPifunfpIw7twBw40Gqd+B3Oj0Q5chQ
TrbmrwQGaETBjL6x/wFxhorHwgRzfUqZMchEtp8RWEUEStBDDGmotuUZoj6CUPKZOEdyDIi6QfUb
v2f1E4jWpIkI648pJXz0QE+EKi3spcWuHZk5Zttotk4U2iGHLLeH5KDpagzCfSenHIHhVTOT9JNE
oZ3M7tAjMeCSQtrtbUTcaC071+zY6Ymb5/O9mf+iQfQlCll5iJ9JDkOx+5mxFbxSIip9gqlb9Q2p
JztVwAs5HijUtpEUymgM3MEzWVhKTcVH9UUcIEo/0uIpiIeVly25EmM3UNroCGFVkuzA8R0mIuoX
/rGKq0rxDblHEsD486j2bFlsBgXSIzPZRG6exr46q0vf2i++lw6qPyKigZ8iLYj5Kzw4VLiiPzru
wyKvkDSetCn1VrvN2Q/EM2PvxquYdh55nPvpKM4k/QLAjtbiVoBhF9b2bP7Rt+kcLV9SGd3mKb6O
xTM2/xXUIlQvsGooQ8AxvkYkGPGiXiR3OHQDQO5u9Xok1OIIEdS6czAa6nKTlPhBX/DMG8jguFyt
7pNi8TSjNRiEz6kn1pZlLJh2noWVEF6NgYESFuYawgkKx4zVrwLzJyKcfCCQg1LEgafutffqaSqD
n5h8O5InmbZUzF6rRC6OR1fVF9gtBx3+er64M4MSPKAeHBYskSddqQKx4mWSurDQ3lJ0ntBMjIyi
/fIv3UCCSG1gVRN+ty2QFYI7Gl+2KKun2o+Rss/I6txBl52dcySI6CqH3hNi1Rbk/hkpxcNK6nDM
L6MSXXqZpn12wdY6BJ5+btSG9KIumjRreJfBX0pvqVbYydlOIwYRoguh+IBiDw0aIhs3OScSQ0KW
wrKG0iFIsUzYAv1NLlko6BoOW+Ym3CkADhm4B4DoTkjeXTMP8CRr4NozJgWjqvgMowR1/tz0+XMa
qs9NEV8LCfJjyGRQQ2OtRf+mAtp9xXymPgA3OhkRcFIUXRmFSD/1zlgzxR1ytx/hGNAOqnb1k7Qt
Hf9fgxo7rWX6XMsz69yHm1KW8a3Tips4dLdGKW4G/VI2weDC5x1nN0HsrpCuLwq/AdUGSOvGNeu+
nian3Bxcv6SR/Wg0+oACyPxMffbeh0OrBpJeBFi7D/JWOQ/yLtYoPRmDjXVDIQg8GGR/5YAGibm1
h/I3FSeQN+iHIoFAMDDsnkpHNXmrT5OKhL8ywrGOggEOigr6C2N0QnDDVgS1kQRmhXRgGs84BC9b
F9t9AQOv2m54O+6Ym1fl7Q1oCYMrMN/hnkLcYg4Z5pYlOWxTeF3iQe83t+crWyZ3mycXLIzanLyI
y1lkxnjI6CB1fmEG6vM8Y78x0YmiQu+VydckALOQnbljfVALXOOIz+zYXszqI8uHd7VELUmzXt4y
U7lCbCqUC0GjzJSmA+zTU1+OoVLNwarOCEA2bxJ1j9S73HLqjnxHNQAZTPDKSPXUsIs3LsU6XUHG
0i//Tu1c2N5lEDBAQDiuUHkrgxa0Ux0ovPqVY5CUbbTbiaEj2hslOy2Y4VPyteS0tweSD5gZzu9J
0r4XpNn01Z3mjsTXgRLL3FgiISw5VcLgpGIHRg8FmewOs+4afNWsbXLWNfvgZWNlY9Qst9/BP1Vp
c83i+KyZR/LYHNjuJ23F1hKP8FfFu6WUNz5dmGKlhG9u4mLRUWJSgS6VSz3Zr9nFTKtL0feXQu9R
/QLWtKtUuSh1KPTaA2am4PZ59ki64Q5BiPJrvm79q+8abwOBA/sJcKLkz+CCxzfM1ytzFQuxDeQV
g6EzeVZahLYCeVvOu9KhYDfEluUuqQxOu8XeFDWePG1ex8pPWHdyubOa80X8rFQYeVZ8reX0GufH
ND/KhnRas5uxcTCNamBRwsKZVZ5b0/kmayXzykzQBx88bGNIYRlsiLQTA/V9lvjS0nh6trlp6ecw
y/XCTcqIlhNll9H58qP8XFbao5Ln8lgQa2AMF2NGT4aqaNiYDRBkvBYNjDXFkcfMNXJHNA4g6vxu
xO5jUaz8qUxg7XUXlk0LQan8/+TdNFS70/h/RYuSbuJo1iSabEPFs4nD839Fi4vcqesYyZj6+ZaK
RT/R1Dgm31JnKzopPwOhvYNxTI35nscdkTbAbWfiQCHhpgN2I7rzJfZVLiEGW6u53HQJtJNv9k8L
YWNtvUmA+dUhPdKeGhEgP+03LyE6LYgYvVihWEgZ8A5QaS0BEY/8WwRG8qXEHykQAARtya1tjk1K
t4zgUDB+RcXfpHn0yXwd+yfb4CDT20cOzgEUxJCdBcEpmJ208aVJnv2/DbV2YfqmtsvJF777NFDp
budCxQ74qdJsASBcWER1FfNTJnPoZPJXKuD4pymL7uV60iTDlTZ8aEQvsSlEOhWln41Frtz4UZI/
o5DEgHz/MJE0oYjttZHPyIPGA7B5ksS/+UuVOR5l8mFRyE+9MTXdDEYI6KH0hrkFRAMwgBlVlsJB
pgDWJseBn33gt2+230Rwdwx7iUdtG6afuDym6RILZxwgmsDjovym/6uMBYokfDkUApX0F/1N4pab
ckkKHGZ0ubv9y1vJua6EKowh49oq836zB8GAYnoEcTqZil2z5+E/0I8RBevqKmbtNezrqvWaozPa
cIGDVfdWFUJ1xpkIqJ0JZjU+YoFgOAyb5DTY/O63m7lny9Luo0YYdeYyQILkqHBlKsIN91LCHgiF
3mCkD6lj0O7o1d9pgeFC2C+XUlYeJb4m1Pjiv3wEBWErWoc7c/QsvjI2gGo0eYMJxmZh8N+gTU1J
evgTpf5E/7cGKqhZofg1spjVSOXALFFoBKtcln7FRnZpYpudNqmAJDJ3KM8XlMSY4WfQOlhYT52K
gIHYkm1BTSXRPighrhCfZsi81Hw+NU0vt5g/A/htTPjon8UmAcUKMx7vTY3uFn+pUKtKZ/ZEvojX
Pn4qJW77ifWaKYasfA8lR2GPvR5GXdrhc/os2i9gfL5Gai5kWPJWOQHAZVmRL6++loQTSGAyEHBo
AgJ3O5qdb43oPUnv7o1SXfenQmK8PcrmQRAe0EsRPesGqqzXBCi9H9uzIn0uxXMGPNplL6EyH5sK
VFS9IjNehfUpq80DmnGuntN0DnOytHL0cZv4N+v03s5F/TyRVkXKTCQ+ck4EIfkwkvq8zG8bJlON
F6e2rsTJyIgFV/iLCHvoiSEesTaO7mSApJDr9YXoIdMF+wv1BOQsuY9abA/8FhQ9lDbpPH3l+Vsv
E0NQ8kRfKwjgO8A6O1RfjE5RLaB7uEstc3IkoWvL07pKdwEf1MTkK3kXl8q2+JjWY7nizvwoWl8t
TkX1sfNWh/HRrnYx0d5czYE0RvGYwaQWF8TIVsgwPx/+FdU5S+8z28pU8VcG7MOdUVe7PvtUvDRa
99gl55CTmXvXQxvErcE4+rlpzHPwyM3xL/IGEmzWREmcY/HbSljHExA7lRvN1lOFXp6on73XWa8K
7GAc2cYPCgq3I0bJSu8puX/TdNJgwKIMO8KtRqm0+HNrMgZzJCkK5g17xRKwqDWLnu54tZP5vdZo
QutTs5BOsj3LFmMh8cEZa43hNvStW8RehJScV0Pp/TEq/drCrzVOjMZfm/Kp3GfznU/5uhdNy7q8
Z43yNprvYkn8J4SqhAISds1BxZYh5l+53OFn300991EVrtjXN96rQuczUSbK2OjU/YatmEm5O5E6
IBJRZ3SLMxMiSBKYi0Yut97U7QeRnDuFykTpIcq4lA8cR1vVe1XJ72e5rhLv7HoRxncp55cXk920
JxqR1z4SbadyWn2D+VEr3VE2wcM/o1dByr3yMiyYFNlXrPgxMK1JcCURRLn0axt+qDOIti7UCeAZ
CHLBByCS4cqYf+IbaaI/bXaMJOmeWH8NHCW4I/i37yoF4zAyi0mSF7jwGSnNPaHN3H9iRT4uxQ/w
tinfvLXcl4LsjC7QP/KMhgcNMw8yszfyn1bzcxrhifF+U1/IzG1U8b3hjBfpTlk9Ljqb7zNLYXZB
D037jrvvioWr3vdXqQ+odYCwl4/ibLT2yt2BRPdED3oaNabur7zBks91bIKyydvfC3KskRDeBiYR
a7kcacGLMvV9tt4s9LvqtgO2IbNNv1RGVQZyD+HN1KSbKF46VScBhGB4SjoSXzsLKiH6DOWVs/oT
cU+lzHu69DlzeJRzfBKiXxOy9RgWM+MKJJ4fJp8+AsEJS5WSPsvxW822oARbHOu8a8VnMzJO0p2Z
FHcFNNZ64i8WOQfi7rHAgqgYfxVdEWAONWJGaH/XiSty7F0FwWdROhKxnzqKaWv9BBGboMcSyLVn
5nNkB96jSpnOlfIna8crz9Gt5qApFQti2XoHQiW5wM5xXXzExuJHiuLX9V90buMUzgthygSTEr2+
qSw5BfRUKQq5MgBcFHRILklx7pGExYTl1KboN/MMWg3GmVHh6sAlY30v3UUgyhw8sCeBddJYNwCK
dqBNyJW5ayMWEsZiozmLu4ZnVuWXVOqfKDbgVj5aWftCSwW8bmGqJiL2Nth8Ik+JoH8WjUn8cMqs
KnsmVAhm+YCX/jZ1dp11rigO6JDJQuQfRozbv7QvRG3zKgRAJQORRJUUfq4mIYjpJoLtCTg1M+K0
Zb8hydRZ1fctYX5Ik0aEERGatG8J3XmtHyxEsuUWnSONslwUQNyBUpKNq0rOpVTcRzhqBIC0zdWK
LX5Dh+pPKUpevB+bg1ekXI71iWL2tOa6M/2JLdkmt8HW/+qKU+Rst/o+ECIUnObPIrWc9KAad4Vh
H8IiTKwA3sq7muM2reYHeNMHA85xnu0m/ZHHKyG79ipQCgjPWhBstZw8wGq0xmyxSzdHcpmNd2F5
bWMczn0dVuahY+usAvmiAjEtt/9bvAkMLNb+tcjqdU7/bBBtQQjL8RpGwsJqZg6FdCAMrQ5Njl5F
ZkwBFNi46jTMWg9goTUR1dOWvxN7oCfo9XNSHGfP4gwX9ckZyktmawj8SuzLuKhoCZf8IqnpZZ7y
i1UJZ2Qq2BAw/hGPC1XAgjGHoBY2cXUEEkZ6iXmdkfQxE1rpjvcgcVCNDP2WY1V/RcILwDCzhMzT
rYaEqtVLq2+lvBRVfNvk6obcYZTD6m0ssVuV30srvfHR5O5qyFcmiYMWn+HB1rlMRsXVMOSwbXPY
YfptmKtbL3joRhC8njSqWXMoGWId4pp7nxIvxvyWN8w0P+Z1RMWhBREiknZ6rw1AfwDQCWklx21l
GGZiYrm0NcG6ZBas38bQH9rxMmkBFYX5bqzAB3C4QbBnAAGcYGT5Sujj0nANclkbl9w6NyNp7u1u
PmAvx5ZGiZw8voGP6Gnh0lBXCUH/IL9BGvZnb5YUJ7cQvorOnBJDIHyM/WtEWpUwemj+lNq71v4o
UuCqZEz90RcEUopw+CkmE3pqBCsytS42TGRyQG8RLtYJQvn2MBeGVz+5iuSRQbxAYKYPa+XAMw2m
U3jbmQq5zyu/8WfLKnlEGzq9xK0wJvV+967PyoH0MQ4oC5LGmyW3x7oJTRJo1Z6E1K9q+2zV8qzA
th041CqeQcZNOTuH5FIuH9h2ThKhXyL821R9V4Hqk5DBU+it5jERZRcqnSvwv+CR3IpFV8K+rLF8
EPwk5VxNBRmKdDFrix5V5LT4uckkRWGp0k7Qp2wVhRZ6oj07baOdxjGlHfuBiCUkeENTny3CRyJW
T1P6NJSjHDBVrNhbiByvKoTyHe3ByeIY2U8BK8niSFx1jZjToiTBnDDRwFq1ZaiAMzg84qWY28sm
q5ey2VVhLzTH5ySVLsCcr9qkXXGjQl8x8JzqerjXk3sPGV8h+nwwHPoYmu6VCdOrWYVbXb6RbPgh
qyzC2MdiRjqbgYQaSSqNsMLDuJKeRYk+kH8Xk0QCWp0goOl3qYUGLmIFx05D8pSJZhrNTIvoL8EJ
0OEEqLBy5IRttwzoCclh+Bf1f+GIuVr9WBrLbvvYN6E9Ut63GO+2/EZg2V3WCg6Nj/RXn0kPbc6e
htE9M6t7qnIwnJven/ED/wZSi59ueEssv0PdxcqIYJKIVwaBixEK1S2WAw3VRUtCx0E7VP1yKUvj
Si2Wq0LYSdJ5mfaoGv2y6+FAYljyuRzZ2bWlT73FYLDx0cFFc0otmfsVThHCYfgDurtx5VgtW0n4
j4qVn2NV+5Kbq/rTXJqAyK7QpI9YmMcWofUmWJovmdyppe6ls36jic0WPLpp48J5YlU+kQ5wiKiN
BpHNBMWUqFFbASrdLZdl7DUq8tfzqkmnxYI7MNyyj8E4V82H8Ad3n9lOp+QSS8a5bvmMYzv7KcEc
aPLfiKjIZCEl1k6B1qscq1VMSY49Lef8EqvcjTF/9R+KIL3nSnZTsTdm0rOa/DmCcQZA4s9kbg/u
zVsp044TeR51OAVsWZQvkbLcLJqJmDpwQw2pEp23NT+3qEZLg3Z5IOpI8JrpbQaxG+fqu96kT/WJ
20TbAF6Al8mmMYy7IWDp7ze/RxrmArGBvEBXNT5MQgx1+COwgOrOlh8IwGMaGoPfrZSyHROlc6rU
l8X8AJQp1DZd4UT7iilr8Q1FgLg0eV3NANsxkGcmMdzjSwldjQ59LeFiFD9m3V72nSbNmLAvAVCm
USDK7EGFWXVEJNzlzC5UCswSufT6itPtU0FTKyAr7J9xLFwbSbkV/lbJbMgsv33RxwJVzrN3GccJ
5aOGRwu/Y6yKfssfSJncVd1rqrTXlNiD+Y3rRYm3x2LQhn9EC7FmGWjyS4Itpr9nP/M3FfJB3kA+
YM3DD3VScYdq6lUBoZTrP3tTvEZX9mXJeFcX/YZkV2PuVWgCC4SLGkmPFg67wU5HS9Hz7yOV6SeO
1ASvU5csnnSDnBczJD1kc6iilEr8BH3C5pTUWzV74Kpb3EucaUHGrrYYR8+4DXaEHk46R2JylVgB
sp1hpSseLvMW+xHvxjplPm+EX2WpP2gAlUf6NcMjnJHCdBmi0GgX6kQ70vjziHtLM1T72RU2nGC5
6KQpC0mm42oVUcMi/EIVtmxO8vvGLvWy1dIVK+G9r/LHIv4uH5Zl4ckH2ASNd2wnL2O5DBIgUr2M
r7LVPd413gF9fClI0OIR+9p6xGhabWcGbUn8vhqCV9RsQ6P5OQvbI4elLq4sMI066BGjiQm7DEgb
dmT9bbTGSVcy6DFlJExu4IbaNbOn4eALJbVZz6j5OLTfva47liRfhL68DZiFNOWgzoVb8yUpvHxx
5vrK9uzJWx7INtzwYWz4RSVA4xVfMndWBFoJg3NNNV5LwTS2TFYdKpHte8S4keiWu/Ank1tpaCyq
92D0+liLootFGPBmMDiVNp32MM/5XJdh+r2p7CjJImbE3tJojH+i4RVtzxa+QT85cZbRocUePDoX
zD91Sd69Nd1Pi2UyF4tafWz1R9m6Rlu4wLBAPiFo1RD2Llg28L1qtlUzVadxTaSXNoUE7cwF7PtD
zAuVM11U9RD7gGi+5QYaFcZLLColJvxYJGT8vklGuiptw2sYMGR22oEuRVAEJ58Gd2ByOGETU3gh
4smWGnTrCKMoYXFL+nIgb16UdF8wHTVe7bHDvo4bgbwblrWRGJgflkx+KeaSjixtO0dsLa/0ELY6
Iy1cce8y35al0SHW7NyP6hklHMqJr3/wzIv4luURnnyFA4zEJnzzmnEuLvRuwnKgGCBY9iyo07lX
DfDshi0qcthNJ5WsPlCsEocjpsDRlgvu6thNwIKrsztKMJFxtgk42xRFdpoG5QUD1DIBS4cQUMAa
l3+poBpEDu0+Ps9N6uyHbsciUp+ZLegnGSEWozSVianAcGdEbcUVhJcxcbWkIo18Q9nCQGQICoWh
6uoMqBiSPeQ1vZHBdKiba8W/Ut0nhaiTKpQ40m6G490hYojiod3KW/JupwKa+JuQxoR9Vxez6y9l
/S+htcqFyROjN3F8Wrpfo2nESmqUpbdbEyi1NTQzvbuqipsJuMON5jCTfMRcS38ky6c45qfSYL32
bVrFVe5bwIHHlVQHYodNlLvZxkr2mVM3bMZrqY4RAlTLVClnD+sz6u+l8UOfRkdUi0c76DfpvpAB
Jg8JhQtV2WeuBS8G2OAqNBu6HpdnCtJ4YjOE634Mdtd965BBQgpJh3HtNGNO3oQNaXHmVO3ilELs
tieTX3EXi/5okvUzTfYY/yhyxQ2lHxpbvkzEKYdufCAKiZzyYz5P/iipXjEnXsWRsESYPtizD7Gt
nyb5ChKchBAZQwLUZBQbkoecIhiXFbM1MxR+HkR47EsNTDlzgYeiBWRo59JRnhlcVsdMxUTMzGZG
hJslSBE+Tag2iqz8Nz0yzlxt2ZGV/653gy+KoW1oWz/aflhEoU6tr3QdYxFHsJaTgeFEHFJnQW6I
XTmpzItxq87stnRrDVqkRsXoDklhF5ly2JoPxBNsvCUf5MiWFWE0ZaG8p3LFf+FLGT+Qiqqf9GpM
3Eks+N7D6vM7alGeHR0p7bFMfuhE3YBVGBjIkXDSTn/Tio5sSq92ar5vgz0kUPF1rhlEntiBaivz
K+P1miyudugn1OQSY96YIfs87kpUe0Vsnp4WuMfTlN9mNO3VdTUdhWHcDM4uzf0eLOogssESdOp0
0laPXXUeOvHYrQRW71mBbPQAPqIFQ3VEmlvcTaQljraOjrjTPZF3Zm4jW8WbSgDGjLJ0RFlKiqSn
FLKz7RL3AXvim2XS8Ogh/89EBSzI54IbcSJwO/sPUqW1aKA7XySEpq/UczMA6dZhqwhGmGAnFS6j
+ksdN3QdWG+t7IZqtWtJryEdI2quYl1e4UpeEX6pBIgT9hAkbNIknsMB/hnH/lHHYVsnjAOulSTe
dDyPD/WqUQBRdnltpHPjcJv8Gg974GIJsU8k03SBgQnYgO0FHf8pIv3rWHOQF0ZxMtswGQHN9iBC
anuLnsoP4b3Ff9ArrCOyOiQxQ7CUB0Kemx0OEUrQMfNa8omjyRUf1Vc+aqfog5rbLK9wBHVuREe6
9Ulu29Jttj5JdpMRZ4YiDoSlvOUsQ+OXSfUxjAtSqvE6DDW39BRArpZ8la1KytfSGDZ1CqIXgveK
1cYUekybtxpdaLZj3ODar5xgzV7EYc3XLwmGxdhJsW7GyG5j1GzRT+32ZbxBPyKe8RBd1oAssQMs
hXMmdch3T6a6r3qgjhl3rGV3i1FENhe8RO2z4e8xJLr9sTGBUbOXsG7KpHeYTGPKQjE0M3rjVDHr
1I6kU4ENBeSSgw3lWsTA7NKbwYmPNNezjCS0ehUG2RwoRhpgj62O6p4JxKNRINmz/kxKEs7DENRh
bGNUsKS72kc3UcpucikRFBfZpYTRo7s0U3HuRsbZ7Hk750ViwE1haqv2oXJAYXssjjwill1/qqYW
6PmXVDuxYxPW+Yor80Mal/ckQ1w+3NqwZjBfmgOnwDHlAsqmylYWnhTud8lCHronPQws0ldHhTSj
A3DXjcRFS+Dmb1hnnV0P0Evf0PJSknISPYhv6+eYyHchFu950d5ZjwLx6m7M02PkSHptXPREOKtX
FobGQThbf+JMP8VEDkWRu//9JNJsc6AEZHivuLoMwGjz9cEg3Y8bZSlCs1TO+T8GQuQszMfXIjFJ
AZG+IDhBLOONjeQJuHWHpfXnvQLH1Lg51m2lOOE0R494l2ieRWQ8t6ysz023nlHoZxGcheiCtPBa
EiMsyPqx/bW7FIRQwNMvEI3dmU4jVmHzXrzLM+wSFCK9AR9zXSgIyIDwu5VbZkgDPpl/2cBTak5v
Ep7AODE8IF+OyTMMVKGVYOyQXlJu63s5puziafMOCpYPtS6/Buujsj50UO/ywE8SXeoc7wXmBfY/
EjjVKHrGntgsDx7FZdrJfh5KVYv5pXCROHWYiFYmkj9mEJtyRDrpkHoqrZBaNAPhgOXSgySxcFfx
R5fSRTWPyDm0eXElDH07Pk9rm4NOK7xRzS92LOrcSOCPuOtAawyReYIlMyTJrY9SOkc+IoxymYD0
kh+rTI/FGhICtNml+DOvxXPa/jVE3iEKjzRmw8VqVnt+JWSKCNKGvj87qyuaLeYEdT8c1qa/rJF8
aTrz0gnCZUJ1VYts+A4SFhp5jbE0Z6ARKqTFBwa4zNxz5rdRMYP0WV2JTXrGj6Czws3P+GVDcbvN
iFalfvOJ/0JxHh/DPJNO05Q5DHmcGckS7IuSe7HY70VtcyqUpvgoGQGfOO4zLX5rB/XNnIv3tCQB
XQUCK9u09ShTIJ6cFlsa3Uhfw7HvQ/KgQyInwvrKPE/50ZiGuwpcY8l4oJzSczeBEZDvvzCNtFCz
cXuxdo2+Ag5XusmUuotNPFmJTUbq62A04gDhjZ3J5xGarza6MTWOLNQhYlH0XWcdpJeEfiYKtzWh
Gl15M0N8e9jwCZ6EA97M2jWl9mvHFutVfzN3mM6lEH6JkcmjOb8KGbJkvIMBfpbtwLwx837GbIWz
t37VHgLGw18p26Fik31FNj1Qyi7YgWr0onX0dZaR1IS11oWOXMe+pCWBmggQ5SymE/q5DKL2rxUz
c2O3chVmk0gKW1D/1vHXil6mmHjucdhC0HQZOPHIYmowOgcgNXEtxxTnAsW0IR05FA8qETLjRPmk
4DCruZFB/ACSLAXN0SLD1bbFZSRecSso3tZSACi6O3d7xY2q0E8bzv1k5kmOzk0sHAycj0K/MGwy
Aj2OfAlXgYJs1EtJjOgjZjq4UH9htXGBfJK6itUKXLAb8WUU5qFk/bLtQYPSHaPe0eLIRToRdzE7
RQjuhfFQWvWJUEWViNIgUrarf2RzQuWy+f1U/7Dm9atjoxwZw4uN9Ca/aU42TA+9km9pSGIFcz1b
xBLC9C0S75WOTXlG9ZoMDyUqiOdGq5t1D/zSDyXHbbRkd3QoR2kCEfBvS5AG8yiMuH5n9P1k/fL4
keuwkr5bGl+LEDSK+Ryk7kCw4GGlF5vpxSTYSzPN/0Tzb2Waa1YgEbtTmRReWv9lUrY247soGu/z
aYMQBdJYoXsQujwcRTgna6j+KxfrkVqVl3DXx94sbpe+NFBC/Z6ZTuZnIcseYjvcUwuRPoPfgu+e
mQOcH8qTf0zN7xtMv66pD10dw/BVzvOVPCF/6URmPP+sQsRNUPPNodG2jph8T+baMIWwTg3e01Vx
Z0Te8UDJDzRrRX4qB+YDF+xVFbarZUjXrEhCWQ4MHDNKQtYgfgRNcrU15uPrb+IzgXHTgtjsLCtc
Sagy6LgWhtKJvt5t440HBjW94oSXNtMeaik/nf/MtfQQLurx4kUeHb+z/kzQM2IsYqiHUwvBvJyO
eRyaDCl7nvR+cwqzeAYklZU1CaT9AVV1w5kXIaluk5OVHCcWZ33XBRB32ZHjw8cvUBs9o0IyjCLR
r6oeEe8hOjT8i8q2e6zxVfi3Rbq/RwLFTpx8d0kVVH3vx+YuupFY0c9ElJGiSyLtlqc2ikzQ3zAF
Q8NQd1npWTDWC5FVQu1MGxaZ6DF9tH9y1k8NPqFZsWxE1rZ82Ob+VBN7gErOpBsiutXwrRcHotoe
J4KPLaIFi2jHPsJ3aFB9yDHOYW5xpOiSEuJQqkFPImwtM2f6iMfhVP1MmuNMhhEs3Gyytb/WACfw
C0EO4tgWcfCKZs+wKRJ/Jrnuxr8J0WkLwM+bdVE94kPjtzS13vMSWd28gVQTP1O7zKcn05LnarLh
yvI30tHTNg4j+vWhP+sZkV5gz8HQhIKWnmVJvEgJzHg8bQMmFCjsMJW06ls2SlffDx/CFX5NhSu+
GwyuFMXp/6TEkAIZGU4rTzse0xiGG0+mmopMmaLjZIZDE52KemG5XwKHZq6FnhJA0VZcwR/i9K3P
5HKpysxNyxzI1oeGRBoTM/FBOrUce8oJFZtsdufu2UauJPmAxn+IcguvAqIYXF8xdcctNDqcZozP
4lnE/nViNrXKLBPqytHq6DSBY+110ql0Viazm06s3quY7HHuJ9bzApjXnksKvtlAHHyiFcBYuan9
WDR8BMeSeVKV1Rc31W8uyJ0XYT7zn9aOnAc8fwsW6Lx09Ha0ayRQkKFH7TwsqietRFqOHDCHWn81
KnV1bIXah3w47oJMNBtrJR43OT1lumq3/YjfseWNJB6vjGxpOUw/NdgvBQhpsyWBEJRswfhNh97J
1Q/UTsnioCmaILX7obwrxXxnDYJAXMWGId9bZn5FWd+J4GO4MXnVVtz4SGoae+gAGYZixBijhTWN
gVaFAzXX/4+nM+1xU0u79i9CYh6+2mCDMbbLNaa+oEpywjwPG/j1z0Xr1St11K1Wck7Khr3vYa1r
JZ7g+8xxhLuTalxG5Lsva380V9Q1K38g/UwnPeri8c78ZZbkyDDnJyTgTKjvi+F8rKCPZIyjDPLv
tQlcrnglk1AphruV9A+04/841s/zgImKSgZwkbAmsB0HamDtLwswXIBskBBLz8xxevxvKYMJ52fS
cRx3eE/I8Y4khgR1VYTr0R1RIlQfTfOwUAbSJpDVQzy9vAcc3WAG8tszhQGNiiAdQrhZcZf3qpex
hGJyeFSk7CUt3mm4BLBpIIbNLeugxKr5ZdUA8LK0N75gjilwNZS6vuULmNh1DKrkJaVbipjFwX2A
96EF3+3b8EPBpxvDreriiI1gJHfyFRCOaxn/1US41uV1rmBrpp56NCg+MSFbpQWNJQSawe1KcLif
M4Ja5oqro/InS+LxcM6C9V7f4J4GYmcgCuPKYOjEZcGcSKHKc0hkLzfqa4dz3cJ4ItcsfsR0wZ8f
FcUQdD+1in7VZIT3X2JStwkoufiiqVKbn6GozirnTQmoz4bldCHSDiF+wOpgjs9dhYUaMOBxG22/
oX5fIQH90dkh77+Fj3zOjhI+o7nkTZbSKI8VpLdHyBll/zJQbB/kNLkm3Y3IrXviF08U4fmjny5G
BlMv+dKr0tfJkX9IMzcPHq8/tmEGqOIZnntDCXfejrRWoWiJataYJHEpp2UoWCQ0h2zfZmY/tZYz
3L/LSfeENKOAxE1/jYHMLbBJdRA56DCy7izpsEJ7UOrzSV9ojMP6F3mcEdyxqLukmdtAc7CxemFq
loifV8mTraCW3ybjTfVMKDUBoCjblsAxnfkG5PYf2cgkFUiYwbIj/4GgASCiysh72mC9zuMO6z4y
XwbDoDV40PA3d7gLkRiHo1WcvzpoLMW3ioi0gjm9AWsZkV4Ifk8KLyt5byEW1PtCK5rLJFq9ovwc
UGKU5fYYx/rR1ev+gdbtLUugrI9oVTO3Fdll2A7fQnrtbhWltWIAVVF9SmJuo95fmVNqHOzoO0yi
NjC9N8MHtDKihBXStyZPUXO8Xwf+aMN3MFNu28hTMiydSv/mcFG6W9Lf+FkaXoYOWEIER5doOkqf
aqAmP258aVDDgrXhbk5iulUGZCogrNMwspdEwoHANddDqFuF71Bjycxpt5zqiJr9YEdShW6l/bM4
OlDg3FfRI9UaXH/kNxPYxb7BTfLRAJnphzMXOxvEiRMMCuLK7oQC88AUBPzSSpm8ISlqAyhkZPvd
ko252LFUuC8Nr8IkATu+y1Y6AZNHmALKZTMSZlUbzmMRfqfYWFLaWIh9gSYD4mIxPdMesWLCDy1Z
DD+nEwLTE44+bqJ+QIa4wY52GE1qu7iXDDPti6B6CoHW2yAl4VaQijtwtbF8NTbrBbwjH0g7QpYO
8ocJqs+hB2jY9ydICjL0TNMCGBuqSn9tFRD82HVQM6DECoubVk6R7TSR4JVLUhZL9YAGaoBJDg5F
RWdvDxebX2RLO9W7sxhv2pK/LZZ2SbGAgY1RYbMOy6No8jstSIT1imBo+0f7aqv8WPOh8Zqur9re
KknZne7oZsjTjXS5yGohYSzjVSjBtHnt24TNGUGgaNVLa/HYTPJrZabPSoyPbXC/lX571H9hwjys
UwUDA+nd6lklUrGa3opEC6PVHjZvCTQGE/hn5fVc8mPCArd7KSEo/e9OSGMEL91NV7RbC4BH+4q/
WY7O/AGodxaGEdnVWsk1doFzxWae5Q+ZwrNx1/TsRRryZ+NkrxPtawcG1F1lOsJVEDKMLPAkEw9S
WGG0YdtbsewNSkTMxHnF4+scEI7g6NzbFWByQoMF8V2thWdv3xIfanweqh15RE/dBfJxrdnW04+w
xnwhvQiaWe4S4n6XB+mm85K2kn01GCKVrpiva1efJHAZHeFbBbCUMWdHw7qvdvAUl8ehYweZfK5j
AVdvhM50A0SQdPD86ZiT5p9kV++Nbr1JMMiQhuLGIk6cI3s4R9NwkuRHzB0wnQftV/ezsOqb4qs1
ql68EvPDbyedSDEj2o54fbNINzXXxOPRSfyOB69rzkARHPLCJU44QcwQUKStMI4jkegrhQiRF55j
aszOjzZIDsVAsdO/ErRbOB4QIMJhCC8ePMBDAKBYjuWru9nsqJ3RrbxSusRNAnqdYq+58x7fgeyN
Sx2mD7Qr9x0LVSqPzYWQOZbyc3Yx/wDIde5QO+4VHP62eJfGLzO1rgkRw+WaepqeP6Uqf2ksXoB5
vVkJCndhU9LomM3PxkR7hxRxvKTzcqnS7YKLGLCKg+NyuVdD+nDTpn6ktBpS8Z2WM2Kx8aFt0p1R
nFU/03Z+6dvt4dSyb8LcIGWyIUmWk5QHBUnqdOrzn8lBJjIlOEl0r+dzIpyNUur0HUslPOAvqMNo
iZaL7VSXRiHv4JyTKMi6T0ZlrMiBiWu4Q7AhcA2z5r8rwJdT0dwlZ8MMUd2F1+jGvUzlu70ww5j4
u3vz1eL7XmYuEts3FOaFBDvsULQJW4+OL0XKwt7hDOxwFfaY7M2Lksu8XJAp6p2tQBowdTtEWY/5
NX8BpigXh/QUlH1HxPI5jl4ZSeMKLwKCypUn7AqbDpHgzE3FFM/5kwFINuh9Gy4Aw2B3g46eaz/u
SGPe5YETMrMBR95RnZ/GCdeyfK06NdxGMEcOCm/kTIjccZxQyeBItY7mMeWTNU6Cnul3BzNcg3KG
Q2YfYyAN1LsTGMERiV0YxbETcHkm5cnQQWaWwuOY8cgb306z1dzJAs6II+WMJeLuN9sy8tPtZkdx
ndKmO01DzAGuIU79Nog8smPZ7/FgaTpAow6LEnkpdRkyP4Cbj6kdSMHZOPTslo4I1tnMsnywcGR8
IUguu+912Tx9ngMD17RVv+NQ3gcj3rYObkvqLaN6GCDegB0zy+xTzqxWRQ3U/iGymqr8USCUAVW1
VfK7iiFpgDaJZbRBX4q/MogrmNoSaeW/C0yjQLX8EXrC/qXGVHMZJaImRfVmuRwEem5dF/RLzWKE
Ws8ELusuPb2V1LGKqlCETw4CJeC/aaC2ySUjztvuJWaB4orCpFOjJadyGOLb8C6sGBNEGTZ9ExpO
G+YsGFXPgV1gzfz6TrSwlQl8SVFcS0RzMRAvu+Jcvg4FW7hXo4pWXJ3lI2f5UuoR44WJ5dXKkigP
bRumPhhJp7xO/xmfQKFfUjV7blXUqgaS1OwtXWK/wRsIaHKznj3G4O6wkFqS2u3NxGGXgzEZcfi6
cdClaA2KkdvQuEp4vFgrgG7KegiPw3xuWNozID5tVWCV8R1nFbz7M7Lk4n3Z5kAmZqSpf6ZBuEU/
+MbN/ptJC5yy3zHyhyYzfWV5GnSTqsbaFy/j5OU9pI4yPZ11giRiL4uBZBFrVoJvARt4yMQnAW9M
hwzvoCCsxnMHQNF1DOUytel1ZH7RRQsYQX32yUVT9e2uOeKBCqIrJH9kYJNsXTCMgofgrCtuytuI
Lc+LcYYszS39sV/19bYRbk+fY7/3DvnwBwGlg3/TOCUBT9hO87/FS+vtIAJplC6AlbAxVs50pYgy
gPg81i+Bl2n0nKiCLJgzOW8ZpjoQCYhA54ssbykiMwP4i/kJQaf+iYsJnw4Cei1DOHAy/9jMwHPZ
ByqO+P29Wl+NPKgQa9MOjCbGZ7oFjV/2xGTTtaGxpsxznBTwgNK4htlesAmSHpuyaleIwKpkFhEK
sKN2YXmhnhSmnbivYCNILyQZAW1Awkb6o2ecY/Uq7QxibPiKm6eg56THMF7UP5TCH11lfHQsADqT
9BydneSLbiGLpy/qinchOnIXsJ1xBqrxrjepzl18OGotUuMaV3brnDezQ8fha/1fhyYCYndgfDgY
iyrCZPLsJoz1Gmcs51rMkvzND0s3BLWqMN4B2+w0fI4H5Kn6PpygJIzTycN1D5c6+zIa4QPQzJAB
g8ADRJf3EkvA/7D9ai3nikoU7BeB9GBHwV/bAYEKL/acPxVnfJbxTbJLsoBc4dKuX8TQXxoMTjAM
8qe55U/nXAviI9QuKpMsytaVhoe1CKFqsKnDPtGD5m+KLXke/qpJz4ndXHLqjmx+XTpInGYg1ioa
1uVmMNnUiiiuspeR1nH5lYnKxeTvk1Ht96bs68Nx/jFZ98RSe3Yusupmig7shyRtq7rb2N0mjSkY
xzM3gsWkxD7pJxofdfyo6uwjmbFFWTSx6MyPNQunGWaWGVaVFOCZH7ID2JiRNUvqwQy+8k1dFeYL
8CJqzBBs7t85dzfGl0btm4YKrYg7jAEC9tCxvLFSqNxM1dgV1g8VWUg+RXq5UrrCtLkU2L4MbF+g
bnitsX0xlwkESO1t+56qBNL6hxWTr2PygWwnaxqR9cfhj9yAApiv6bMfTjK/LZFv03VSUbkwTKXh
d+z0VrB6dNgZLtJrn0CH49YbR91HjeQb5F5QMXjgHno24/WT+aWtQrI7fBpD+tVUkOsRJ2B7iW8x
fIxfoFBXM4IVg7vbKNqAz8Q8GLJxX9ryMdftQyJ9ZrGPBDaAZZkuv/BNCXQsFQichbNLd4LaNAN9
/YxzhfrutqcgshAPWlRn7cAGIdARMeWu1j2EyZonO3gSjlx8exVSrh2g5ksAfkz4mds/dmUrEfDY
o4MynYMGJqJVn0cqWTZDuBaVaIzjY1IiHjD0KFP7K0JFxvPA2VbS/1Q+MGo0KCGL3T7XVXpJq/Yl
dn6vA73VMTOV40/3Zqpj0I2Sj9TP7xPouNASUtiZsitBRnoqUIEoDjDvAZ9dpr/4GgHZmK7JXrxD
/HhcUsTis3Wa2UpXhPPhVyhUwRasPGJoa5j4o27RUDVIxE0403iuVlieRAixJmUibdMddCdyYcSi
uZzE+QcrrEM/JF6unDOt9wU07An2vwkNe+hdRz5LTeYzrAIvDw+iOlacph2dqskZXlgoMFjO6YIf
ahlxdM/Br6VyzZWmoAH9z1P7NmuosyFUVNBblM0OmWay/0OCigNmK9TQgKigO2fza4XLjKUfBZWi
XgZQpfScIEcgk7x3Aa4bwuv4WkSa3Cq+93Z9GpPxAhgEWpGDx3J1RS/5t+2DAWg5fMI00f7p09Fa
K69T3VqGh5te85YW/KJU/dcCsrL8JHv3vADvHthr5dS6gc3n4hF9NIk3e8vc38oq+WvPqCaTLvog
hXqTRn0rRXr6z4BwDXCBwyvAcPN7a6erNuvXwuKdNri2jSzaPVo2bWNzmpjTt47vmKS6gMCJPd14
IzrJudsyMxq7uG6nrhO3kq+rxEO6rBMPc3mL8fPIoO3pCqNM065o7VUnudCUphb535Pky1rn12Jw
p+ZVJKhge/1UpyzawiUYc9bfmkD45Hg8c4eE8RvK7DWFTr6nc+QsxHZozw/c0ZjFImOf0P025OrD
iEn9xMaEvYkPbAfdY5UMC8sMWKQUT+cAPtP5wpiTU1hMFeZuCnOYobwxRJHSHVhCcWsLbfCOPevx
yBChwKX4/waaQl0JOuXrh+2KwTiJW5RhJPr1f+R/UWlj3WVNOl73/7XxK8UgwSjoTLMBPUve0GWX
OKGas67j5WkqALDxCY3EhpywYkiQxW8iw70l4LMb5lFjEVmwOdKRYBD+bEORQCkC6JDQpueu7NgY
kqNZSnubwSXdf/mvnShMkK5Le3m73fWEFD07eZGS+UU+Ll3PNofnzmyfGlCuRvu1zs7LvgVvubNB
725cTpJhX2VL4EohnfGhAWTD00FIwrHrepCLMYX5YZ11n5PRByV5JnoWv+CBlKqKqNzuGZdINPoV
w1Fy7mO6mEk7x2vhFwp0rcuEy0HCN6hniOKX9JMV6WdqXVpWHw2loR2T2c7VXU/nUiVtFZRFPCXn
iuDPJQ6h7yw7zBWt0rpGli6ideqjJXRwSI+YfPrC72gnBWN7Gd6Rkd6l47naHZA9ckbNxp/MZkwc
FAl7WM0wA7o45jwP7G6MEHf4DyfwB4du8Wa3WlC7w0vSseHCcY5tSUVeWqhnsmR9re19SdHP1XdO
7GFtWQdUtkwEDifNrN5o3N94i/QqlBfU6MUYgjwLR6UKq/d2KvBCGZeZVcqaMVM/ymn1GtfJ8xnn
5SGL/ksBF2IxvnaIz0lqO4g+3tOqBE5F8XAweSuXkWQ45cgADtNt+dzefgPQ09ljlOzOGLAwv1sg
ieTZIY+/4yGNjBbRw9o8tFl96c1zLz4zI9wU9SBoiqQpcDQpGPsyYLLU067A1+nncNsq1qwb+b7I
Ahzoq+CCgQiNxfJsEljf5Oe2Qg+1SgnLswCN9qgBGsniY9AIwfo9oNQ1+B46TZxTzKnLmJxtQZHf
gBQk+/tjOpQMX6AmqDkxBt7YOv+jgcMSxNalodMUQcKtUPZM488a/ZOVOzfndb0oogtHt4vZTCha
oMr5RSlZfrOC8KZ/yp8E3QLcFpFEAxthh9SgldQgRm46KoutBXKEUmZBKTOxJUqmIWw3dn0D7F0k
i05xsi+wTQpxIcKN8EUhi1uBPBbfXjjpNoULlr58DttyT9AlC3od76W7Yw/72zSD005pWG3EpOmN
0MuHyOxHmWYvS1K9GHH6kjA8s2+OSUs6+CUa+z2WmjCV3r4UP9JAE9oZ4WgKwobUQPmKTX4mz1o1
lygPg6o/heyx8Euw59+tQBPsnPSxm4H2Fn4Cu6GQR23QsGpMAZNydNf6Pz1jQ1OzjUmZnboGiCNT
jnKRe/GY+dOU+Uxk84oNL2V31T6wWz+23i1RoVjNfCTzh/gJ517mIDw4XVdUKhXL4DmV/SqHUUvo
AFT0fxw+8UK1SqNcoPQVyq9a9NfklpPbQ9JcSzKFciZvICSSGuWAGgp+VIQUQkWDLqEVoJrqGglh
r9dDFyuexXPSYFitcigpdQiu6kKC1cymYZSvJ6wxg7sBmylGNUTJWguAMmwPWMxJFa6dhhqpUY+7
8r+EcBdrtYuv6iKPNCWssmaYyUx6NyZB6CE22XmfmvY9l+q35RrNNsqWjbPMMxv5JpdwjKH920wa
jGm6ZDAPowgHbHWrbqS6hgwQj1tJjQGiMz6XzKQTf1Csm7PhUG+sazbws/YJ72zriZXEmmy5tJUW
1idmuvklFp6qUgs9V6+Ht8MUf8oXFlB8ALYTlMsWTKIKNMYsNeSUbIXct8exbD9UWAxjxrzw7dHB
w7Qj8Ql4wEaTBKMzw1GtDta4cZ3TeG06Y7UsrDYOpBGGAQSH1B9X0B1t8iUnWGTbmumC+UFb4TL9
5mYWvor9vMUymEAvBaNq18NVG245Lh03xeBpV5lXzTTPO8Ttv+HYLtJJZyC1vsgtmV6SGbbQH03B
cSKUQ0fFJKiYCouygTm3TmAft1/a5sdVyQPw8EAEr+xIIFOAriFlx+b9bUnZ2XgSezZw6kyCAD3F
wgrOOqDiq5naNlQqFWB7qbv1MaaSpYy0moaEgXwv8W85WvKnrZmunCG657ZaRwmznurbYgo0kmvM
7se0JQ8HmKL5lZPtLR3zHDlQQiUUtvWqfGo+EY4+MRlBnTG+Er90+auBC6kJqpWE+2j3tbDJLlrs
FaPsIQs3edVMMYcZD43Y7nW1hAUse6StVAPSlJ35cUYG0M2wnwQqSqLl/y98Er+31QMN97FvM1Jv
Rh+z3Bmq5B4KrV0rXz/aUnxaivFkb29EUhfddkmTD4JNRReMlRos4D91rWW4t1yW5sAXDl3i0PP8
Nz8mkh2WpSqdWPnWK5oraR+5zNvgoEhk17fgc2RyHK4e88o3m6kxI/fHdKty8+6chik99/O+ocNj
wQCwPTlhb8QkMFWnuryjTwPIkBNPAX2PtYwVZIcOeOHst/CsWJPDoiTG9zrjEwE1bBE6YEjyWz8b
b6ki3hzw+pvhbaiEILBHmnxLmvJlfMsoQetV9dh0eQNZaI1muxIja9UgWDSVcVJc9YaFcV14PVKW
AVFoojreqhBGoE0nY8RrzLP33R27o84+vsB/bNzjfr0sOeuGLb5vn3KDDuCdCdrWD19Vc+wkhrZx
fxTfnCK2cRsGUBHitn8DSm1fId2TjjwMRHzYuKTRfUNWrU8ZGhVlLK6d0UfMxm7Wp5T1T1G1F2nh
H+2c1QRUjm0/VTbPOjb+jrGOYKyTck/1uD9m9NAc0DjIiF35Y8oE3N4Nh2Q60v2MNj05ZnnCbXcq
5PW0VATFQJpcj9lNz+VXWRQM/RFSbeUbERKv+cM+18324rDonYxwbueH3Kx37cTM6TFI1T1xzMgg
qE6BQ3cq/KadA13iNK/Mc1kbPmQRrWRBQZ8YKW43QpOer7v1nfxcEpl1N1SWmybagzbjMAGCW6Ia
GQEREjEU9m7nME8kgVddKH52uDlK1oEcHR2JcGWG8ox26RPpd0pc9FYGjjj0q33P4vUuWQC48+Vm
BVagIh2PEUDBPnjOo2sw8huwMYzEGmi74ccwT21xmiaH/COHRsfm38wu10ju4FC8VNTP4kNDUHsC
OlaHJXTfE/887J04UFIQqFWOQesAe2Zbou30NSUbWScb4uGBL3K6VA5UBiXCAn7KdYZSxF2jJ5A4
qA26dfsfAht1Dpe5wHIgLqrCE4gn8Q2SzP9EfUtnnUy5PZG8AEanwoRqnmKyO1GEHOT3kn2bSmPU
GKDQu//pwSmVTl9EtJH6PfWoyslW0adzMaAFkIjfwOI208Ia9LnEGFxlOlSrNgIEpiYNqpW/G2xc
B8UOzcEIBwocmxO34VawzaDc2JJmBPNxlVhM7MuJqQYgX8XRTxbeZNJ+mYAvTo2RvTvh5wqHF507
tK1k3NLVXcKP48jgO/OUC1u5Ea9BnrMWbQwd8Y+ybM465WHyXNUFpBKluQ6iDEX+r0RfMk3Nrb9z
Ce+wz6I7qTJZq0wo+qE49yADixXHf3F3UvVc3hEDmLgMRzkayRcFx3IuWidKORvwNRN/q5vGOanZ
SmNWSmIO4dh0WYZ3NAo2T2M1UtwHmiJQz4RWS9QQAQg9NadjaF5yRsD8N/8sjmSs7cHeCI9SqFHE
uCqE8ByM71EeLgWZgjNTtN55dPjhF1NiTv7Txgb3JdacSNH6w0BuurZkF2XIAhManMkN3L2g7OUO
TobhpS+S19Jt7y1M05YfU5ByZjnQMte/DtPPL1CbgC7Nz2yZPltdBoy2vjNBFz20SjNQGKk53S/F
xfLlf6teT0hL/3dq83vhq5415+4S1L80Y5cCM2FhADw7ypV96KqyNqTprmi6czOltyRcWmEcWaDL
Oug1LQLjSagpLZb6I2Vw6dWuMBLCV9g6wZtP2hiNJ6J2whn0MlCHKQAD1oIYUc35Yt3NjgReG2OI
1NwWBnfCk+5pT3A1AJIreZrTFjlM/dQ147oYolbLo+K5kKr0TUOvvY3X1NbuxkRmbifdNMQKJYqQ
sfu1OfZ1sUimGxE/ej3rPbbtvXJy4vy0UNdBk4gJ7lL5azLjoXCd/cKbEP9vAod3xteSgqlkAJh5
Q28QSRyfdFzuSZaTHFGcNRzFDCXOFq5i2E9M2IvjOP+TqMWr85Ks7Ca1Rx0jvmBYVazqrRciqgAH
9Wbm8VvFqfBQ7PbELyUMjmM8Hct4Kt2a+N2qnS9zKrk074jx2oPTUazih8dknTVXE9XTgksMIBpw
AQsBiS3ip72sb6gy3h2gwCoKaHn+kYk6n/cDnezUYc9OxaOTvzUtbuA5+5wUxvqqP5LCpf2VQeOo
DARwCiUArSAgeIUyYVpzvAoAQ2pH8s6a6ziqCNCq4eaBxyPTpsEiA5tilSItsQ+b9ifun/G79rqz
xMDnIIvU/iiEXZRq7raDfUbed7amSINGu2z833uIWYNxM1Nc7myIWmMmI25H9inNoSO7mUxjQt43
OAiGFGAK+F8vhs6Qpe8OTryHagLXcdg1m+A6ibVhQAjMh2u041CAR1eTYDBjb17+QLI77zF3DMr9
PeZuOeUTbxI8gqRdDzKXjMOSdtgaVsB7ch2W19HTmb/U1FiDmsPATMnZPQmioo0/rTN/MEae1+ZO
AFMt9Gf6YLevrpyFjJw3DtZ4cafyU0LYNewyos44C5vt4lHpuFAKGgywKX3urgDouxC/lCPJT11R
HsB9QHcjUucRqjzHRyGbbZiK3Kz8z6rfBNoHKMTuUN9KdLqNU51wzGaa/Zi/gIS8NIfQ0M0wi7er
rjYkNtpRhs6tBRKtfcnsTaa/PelL5V6rhlARC27esk25aVu4XR+gV3DQZesuv0EUPZ4FIKFTAXoT
FiQxANyugLsaknfzWSbQO0UxHDh6z2iUtMKVvO5UpTCdYt5tLryJC6+x2wtm0YYhu4lyrkpX8mkI
znXkw8QTvOa0Bh3sNYLjBAHh2XBxj10rnXKCYRNeKyn7U+OmNR5AIgRmUiFXTBUokjGTDr7yK5vX
YCJITHateH4YUv/Y8PgQCwaBDrfulfxBqmvMVPlxm7MgLkhG66ajMR6lfDjb8puUvpr9+hBK/IIo
t9q91smz6bZnXH1l8nLN3JQepIqyu4RsDle7e9ywWtsqrx+m2Hw9NTY5IgFeLEl5NEX3wCWZv+Ps
7DllxYuWu5N+zyN/2mdQZXuWnIwcDlD/uBwLnJ06Lketd7zit+BJVypEmDj1NMsB/Q3bVdktB+sl
L+Vwxc8rAGsjQB+Dgu+Xehxec+87rFIkOBmMAYPsxlSBLHoCCCn+VGIgJFLsUTXAIYLox6/c9mOF
0hjl4a4TECgPJWZ2RgE1f1OPc4au1ZTCjKyINIn0CvUWOkmL0b86x65jiaPB6F9OtcjSFhbzDSfT
weaqmOk+eFKoykOVcYFJco2zaWGEK5F/QJkykh79BSBfgqpAZ/+Qj5NrsJ7X8JDn2JlUVpBlE5/F
Be1ILmAea3cTJ40siRfsMGRqUEF2Dvki6i/1YqIHIyNDW9/6K61JK+P6hC1adQnulp4cmeaaDIcW
tYUJc5xigCWWg4biW3wIRuXiA7uKeu5WUIZpcmafTL4mqDrT3VzNSK/6MoSi3XCpGoGdx741pv5A
ohlxT9qM5x+WOZa16URO9Uo+iIHtJzZCBTy04e6wtYZ7DzXwIlWwpMg7QKFqoUrLAWWBlpjuzjVj
xTvc3b9136Obxp/McZzNH7HC3xkdbO39HXw7PTGzgxtH1HMgpDzoBuHjKXkk9m6UyqDJKJG1q2ed
kNMnKvXk7ljTg7Dbd0LVSYyKCWWqYCpmuH4UTkTAKmzndo8OITEUgWg/YtYfTFT2/9rf5hrdnS6v
vNXgmzGjlegvZbWNZsd69NnwGFMddTowJbg+sNA9ZXTFViEjwkxBkkAtNyCeUd2N/+G3O/Tsj8oG
GUSYIVyVwQr0YAUaBYdl/Ndmw5NLf8BhXZjtsp93AYjGp55hNIr9c1ezIyOrhQCFlKO2NddoXMb7
60RuE65LT3sfcyb/3FwleB4kUgRg8a54PVe54Cpvj4iO2u02O/0tfwFwB6s9i3yVktBer8sOrsEV
2L4TzgHCSaqVUIpRbKpTGD/HsYg6zbrq22+1JqJbtkJdVKFd4fhWkC3qQS+ygKBaMRVu49HgJoQd
cH1VRAGpES9v1GLYtVQTyRs5OdY9jmQsry0+k91HYb/QoY7rscSv0F6XfiXpPLttmh5h1YxsaqgU
QaoZFEok40dDAeLiCna3GvGtihsQwFaTkF172q7w6y6ylFzmAAEBK+jucP/dKjgIhe6LG+tp5GeC
hO9VJkaNPch9ed1bTi35HhtSeoycFXjFAYpXF3qMJH/wDnlGSu25BSnxCXGneSn2eKA2laj4OaJp
D9aQnUB2wA0htt5Q+VJVzkv+tI322ajlM1+kl5PrIGvFO9/PB2m0XhSEwnalPCRkXHTl3S3xbbnz
CRg4g/2zV79/KNtwRomL0UVl3YhpKX8zJ/IsQoGw39lHIugouhD9aGx+Y0S64+q9V1t9t3K3WZTA
eTCRv5iQ4GWslwp+5NQAjF9t/o7W3TTEEyhsAgj4GRgFkPQU7VdzpUIiA22b3syiBAmsMOUk2hKb
r/aqf9Obdh7OZZBSkz8O9rOQ1LdFVB+z67wyMbsnt8Isw4UYmBIMzCCHRmyGkL543ORjCvpCKfQX
4EQgglYSJIdzxzVmwERgDjtbntHjTEGdnzHUJoj6lP2eIHkM1z5pQizbHYIUugs3P451el2Wm0qL
CubsUnLXm512decvvFhXDCNFNYSb1t1KPHBf4lKhEFmqLQDH1XfSHSDrY9c7OxvChibixah+pFet
wnVnzxcIL8igjL1nXUqPtRfhnb3zomsJoZiY85pD82MZ+Bc/kudgs0Rt5FcDQ5XDRE5iNUtmYVgi
vW6N6bortj/yAYGNCiQwRvBiFy99Dc5JMUO+uv+o3NRvg6E10w+dsUgRn/PC9iUi3JR7z/2/U4xa
A+UQNU72AWUgLmDr55hYeIcmSpA9Gj25Lad6NG6belUtfHGr9yEuitP482j45Dy3ZKrhAofLefxr
Ub02lLkdCFoTf826Z3lPOOj5U7FieW55/djjwXmpkL3hWaZuUxApT5r+6Nb2WXHZViyQB5FQwqAp
HNUr9CfM1QDf0VaYNZxz0hdzAq+M1+Uhys6fKD0kxpuN9+EyME1OTIVtyg+NkAVOWRT/uATnFZNf
EjgDQnZsKIdkNe6YMFWZi228CEbcRAEzjWG7S2Nes3b44svZcyknQyMWWtyaJb6a/xIaaA2McTIS
r2sGI2NL7PLJcv0NAodhhfKHNU7MLTCTRB6LkQ6SOFMNHyHy/4y8QXiUrI8rtxAfxuMfhNv3LZFC
c3fe2woJbQloLQ0C2UbMBSaRDWYM5d9VM23qisxvq7s7XNQeKJbCmi4efH1MgEsJtnzXlc3nOMlM
qwsWB46p/x9L57HcONY12ydCBLyZkgAIgJ6UKFVNEOUawIH35un/xe/egaJ7UtUtCcQ5e2fmyk/Q
O7j696O1p7fWk+X9JGMxU/332fmQtvGpro+aUxWOV05jtpkdZoxd44iT1lf5lnllqJwss0mc4tD5
MqkrWIuxx2GLOw8SzYTLmPOuaZfDyNLDwGHucLdxqh/f+cuU10MBs4suKmAHRWDTslqYHXKccIXx
Vy2xRpk0ztLgUctelVHctI/zip5dINfjkRW91BxnRz2KRT92iFc5MDy7mY9k3PXkAngUzSh1Sazv
+7o6OfpyTGs9mjQbyxZ2vLPoCeFD+RzMz4obeDu3nga5JQ2PloIMDu7RAK09QBwjnOiXOA/bAls5
GWJiB4eJQ2SgIuOY/erSJiAyae/Po1dMgjX2fBkWg32KRK6caxHYL3LYKgUumanxzPQXkJlOeplJ
rWxEl+YiOQl1DgcEGtFi7B5wC47+uz2KUNM0W4eGDZ4lgDvQsaRIUHX07shHY+nCstJCQ2acYGq1
ckSR5tdS4L3oBmpiCvri4iP3IV+mZVtteOVZuj9Wo5+TylgTHC7lfiYoZlQ7mWM+V6fIzlj3+zrc
OfOQJnhwlrPV8hrpMPtKwK8Wj8Zw720ZH82JPg2DHlp0UEP7a0J9kyhbKHinJg0XBpw22jctdSaj
Fg05Nr21IDGoYBWYVPBFZ0Z6MNOVGj5rr436sVJGEjUoVQ4FPmQU7YMDucx88PRvLLNV/rqbRLab
VWL8N4cBj0cBbr1zHLcJvgkedCaz1ntN/1tdCoUgJFiVGsbWxhBawtiStAa9bAWchcqrw0loPggr
s4xtdulgcBHyaRUBGEGlFngco8DE8B4XVZ+lkd/hWtj4/hY/ZW5dETZazMxN0d2KbLsVGJmx77qD
+hq9iq42w9OVH30BZnGF87lddGSELV+OvbEem1E+OugIjPNKi5MyPZ9/ts56JLCxdg9n7YIGXOWu
tZ8t1eDzRjuXc6XKJZqkhMqB5agV8dG+W6j/31xrk4zIsdp5jo17hjg2P3wDYZEP80Hja0NSZFFR
IK1kWmTkiFMl5jkCzBXpVgflozfEQUf5eJc0yTvb+hY3jO4bHKpDSpfO/OpCh4zKepBtKFIkK1ab
JQdV3UJdT1o1HvVfSgtqAwjGG9dXjZjdEgaYzh3hslctPds4KEE/M7TSUpSkPTvGLzFRGqaWL34y
L6ycr+ojvWkgwt8akI/6Nn6/J36niSaRPuMNEw47yervhnmA5Tb+JD2wi4UFBCJ5ySKJ8GfSMDZn
2DM+HRoBZOuAKelk2dPVMNSbNbZnuz/RlcHdb61Qa7T/6Ic8Jx3IJEREYSfBusENoZLNYXcrQpnD
c5LG23dxakfTBa0acwCpqhNYzi+lxm/E5J4Aw39vO9T7cmWEM5D7nIRKnu0gwSjSDTMod+7AYaNz
2Ey+q9YvO5kxNsB2yqll07Bp4rXxk4tp6zfJKUnJbfdG/2fnAKdIOaiUQ+NDvmsg02MbUFCosDvS
pC4wanZns3JoyFwtVPoY1OJKmuXSj4HJ4biZusfaw7M6wSzLCImoZ9BrZHQW5IYi8D/W3E3NgfWY
eVdH5aFN9ZOXR77eNpRDzkhtZ00s+PT2vlQ6XbFsOCz3zHeDLWzx65peNY/ZpP2TXYiOiO6WXcwD
NpBTJuRTfPcH7JI29tRqMVxdqu/DcjTa7rWC2IzhiPad9bnq+aetFx8t8f/hg4TOZkfqgi0XD0ex
hirulOpHaiGbj4NLA4urq9C4zF8JkRHh6LxBIyoqwqyMGlxt+SROHVtSxdX3m8uZONnMnyWUjCUw
p9Mb2TpPwPaG9WBSPOXQfZNYMJ8y3vrO0eRjoYM3WZNgVL5piTqLobxk5XZp4a/yCa8GTmxaSxoT
J4Srw06THgkhJDmYVsbCkSMXv2Nne11HFl1nqFfnQ0P2U9qnHKIDgqfGg4bWuhn32GTdJYPA2qpL
k/UnNd+1uuzrNTSfGcSFTExyj6nUgekEKGxnHGEEYnmwjg3Yl55KtLGAnDlhntrB0NXg3o7JyVqE
W2l4XD+K5dKkcEa86rtne6V5eVqcs1G7LLm4GQTEa/iZdBkRciBILwbqfcvzmAAt2H/H8Q0JnjuW
m7Ei1g8Z1TnNqdyhT9n9neKGzkJrN/KDutTs7SgohYaBhHEgNAECGX8ZAHRb0qkepFyV+z89e1R3
wYOSOWZHr095GsGX0Jg+qAgjv6z66P1YcTv20JkdOEC8farcAhjXRepI0jA96OjnZZ2FG3NK0lHM
PiFKEepJoTGJo15gNJkXtAKFPKZy3ObtBKeuG5Wjk4soAUu72Bf4zNVyHUEdsiT1YlJfFLpkqLqx
fE2uFUspEBvUa+0Fe6kW7DcQ7XtBwFq9KxheRki3UyhkoBvFdvzsDJTK6WhqdBbTdaLqi8ePnhx1
5S8aIe+7Y9WhicowiSeFiHibttMKeagrMNkt5dU4CJm6SO3hlH8XDq+FA1if2mOiD8f8xBMCojTu
pGtO93Nts4rfNRw55NBvqVgQACmZAFPlYomL9O8klW6j0G5m17sVLgQ1xpfLu3pSTFeJDUpe27NR
tadkb5DUbXDluyv0RDTQmXZBj/sQ7ZfiYLT8EtnJD2VJFcS1XVN4gu/gVR3q+houNTbPPhoQXJVF
xwjrRGbpRIseR29PhFCp/CTonV4bp3j8Mv0hBbkvb6GRxYFJXy84JYtJeKZ8SrA6kLc0hGXRyTcz
Lh/pjhq0zm3Sp03yk0tZ2d6NiYNOADp9l+HU26MetMeQLQ9V4NsihTgK9e6426q8zAFuWEoNozI/
E3O5bzcGXS3DuV6H04++IuHHrrpv9jITQLGxZXpmXwWMp15siJE+2eV85y71OaMMQ11z/2WwmlYO
yXso2c6s0uErEJzPssioeSQtJ3KYhFn0mYhe9T8Fh42OP75A47X5KLzhMBIfh2bGvM2DTgWuX85K
QLgvqMiHdnBPOCw6Olks9T1o3/S9s+vG+ZpoBAJKFWQAspQ7P7Tme6A9qM6IquyteTxUShIoGUq/
yl4swyZYapRc7nO5DzIC6lSklvNNiZtjw0kvwyCBorAvjeJjc5eTSrASnLClVnuFWWWxxBvc41Vk
eloDLIRuub9TkhQ3jvK9bNeeA16GXitIAuvqxjPzMk1+SbtidTB9y4ZYyvX8+P6ppcxfBtdnncAZ
nEQyPK4pZ1fV6W9rDBHzpays92fcZ5IWjFwXiIS52X89G29SZHh+0ErTCosRaYwU8gk/27D5/8nU
uFWCBkEY95HA8tsWRK0yqt6w/Dp8LUTFJxWRxKyoBJ72jfSWQQwO4DUw4YNQiJa5ygashIjdwhSO
9uW1oNkKVXLpDOvlbN/ABIC3RWyAX2iWBcx3gWGvYVyVUbrwrYkftXMaYkafzTlmnoSnru8oFVve
Ae6EBnnkznVyQaztmBsv9WH72mjHSMGYS+Lu5MouLaVdivpis3+reBHmKFKDZbh0OblU/3qT9Su3
lEicXmgpynXkRVte1tq5TvZ67+L8ad4FlaUwX6e0eIo4fjqiZwFLUKZWn3au3LfpqnfjyWhOzlaH
ozOfyQ1Y3UXiEjoP9qXS510xswr5nL8sqDij8wOMOjsgnCW5HTZqiQbWRQXqeY6O/ZPl/2EW5PyI
jRiqcTVFGqjJuFtV64oEedXo2YJ/cFld1K+EwD2lM6t1zxGsbAnt4mjhu2vfMjJ8doVdMz/+vvOr
mKqTGdX4bidwlEcYwei4PM9PyL9vb2YtsalpgkSbg40cRNqbAceUg/+PsFJAuet4Ihd8mvX2VAJe
cjFYOR1QqZ5CiCKoZQJM84tyl48uLp65UtwZWoMacGMFZVXf4NA2gTE0AFE0ftAwQBsIn/IU0TST
DrpPQcVzuxr0eg++IlGKeHYl0Njv/iJ4FEcNNLbdswYEIrXC3dXAe5nEK5iaRHVOGfpMuwYIgOYJ
E3bE1lIsbDwzZJZKPfrnyu48iR+WMkw3ie098icgE0B30VyvYb4soXzWybDxYO6zofVkjFllNVA9
xOYcrEmmyCBaz33VuL0MKHXAZOsOYEiKdvleWqhaKkaLvP8BFd8hgFqtvKzwNLHk0A/4D8Vl0pWL
pObXATMgh+hHadbnoliOLJDR1khU2182iHOhZ1+TXb6aD1tPwk5SMf+S5WCVsnKGK1xrSf2tZJQE
2q6060rag5f8UPbrQdnJeh/UBX/MWkOhMqZuhRsn8LepgWz0LBp3pN2gAyYDYAWKkAAwatgrxooM
ZGWeVcgXEyunt28Caj71GyKm0cPKv6RE+lI3aZddAI5HDmbW7F32iiWwsU2S2AlUhgoqA1biqOsJ
93B3WN6tjuherawEGUkRnYWCzqSEwshzafNczimX5PwHGXQcXdvBkoqAjj7YjMmdQJ0R988qdT78
iooWZS84FT94JxTTQ+7Kp+h4Xkw6e+Z/9aHDzZW6XHZnWHopcwH4yg8zMU/Zvwf4sZdpKx9g/nYZ
/eUORxVpA6MMMeUFFe1kusPCCLifBhygoJdMmkWk8dwVu5MODijFklm84asQoyeGS6e+dcmbQYZ4
qlFtBkaJQtv6oPFVoKFufGXoqA06qgHfHhCtzzpxbyKS9jCH+8cFEvBdWOwMDSOoiXMOExvwbjqx
5MT1H2kTWSi309uD1kkH25wDHV/Y5JDQ/V3JTJ0tW+zhEjsleCztYM1sGpD41br030/sCl7RjrSf
S9af7Q2qshsLAvJ7WS4/Z/9kpDgJiDss2CdX/42EhxwiI4u064fZv6ktGBmWPNgwHJWU5sHvjJNL
RaWgBrayacqLVQ44x63eOqswyyfrr6VS3EChAMUFlDkkq+KVfe3pieLNlF3HeE9735jp4qUOYHPF
SEAMNotc3KSSt0SdwW7nsGOarTNffKdOGwn7zOh0s6Tywev6uariUx/EKy+s/UQzYEJd2RuEK3Tr
kEBlQf6bUBRMjlBsFdYfi3I/iEbeYncPVhw4y7CNMNqDyHECGJjYgezAxjCZbqmbPdiJLRpkyzcM
Sj0o1hYgDfhW4srdb0d5zUhIcwKWuQVekv9c9GQfJ/m1ldQrxbpEkrtwgU7DW/s2Y8uqW3ri6gf4
7CDx5yO6WSBGKp3knfh0wnudGF9rTZntThwwsFBc0J6k+K8pfavddpREcrsnv9uUV6S9f8uiNbLo
ejfcthCIAjAR45+QyI8mngV5NDzT5rfOymzeuzaVnXZ1O4JWn3nR6OptsKES9BdJyp/wLwbHd1rU
WBh1CncoumD+h5kAwHqQkSjTG6twEi+IpQ7CPu4TH3udSZQsXf6fsC8h7C9Q2FYQXasdY8JFuqf3
tGEsWOjaVEBJxdxpJO40jr/Gzomu4Es29zdjfb0nvkxvn7a1fPRy/ymNYEtM52Ss8x4ra1DZ5bEm
/SrTSlWv5ivzWHhek2J5G9owtu0wv5yhzMLV26JH6haxcig6YFCVjFH33A8tZSqAcKUTjteTmipk
uwn5hsm5KsD4ApyVCTBzC96p8IZrrEn0Xv77Y4CcLCqTQYXaMN21WU7qU+O1GgqR6a4AdecFlAgJ
qm7Dcu0n7x0cIWbxSzobd3OX/hKiuWV2fMv+5/EPEoItU0e8Ij9j1DvRRXRSZUr8zqNZnedsO3XH
VaEiQrtYMR+WM6K/jjNZrw7OXgOdSwbR/mcS69G91WgP+QLbyFU/N3zP82E991SdKOlyzuGOEW9s
8NUnD7Han4ZKxCHXmL/rr0qevsxy+LIBzLaChAxUSPHqsvSTQoHSelNWysdoTDeopDwd2mkSPb5Z
Gcb5FG0H3js0WXS510A7gnblTfuBjWzKAAvBYeKlFafhziMQaEsfpWUeW1rtygZb3kZorga+pbE0
G1kaVf7GFSA3N6yHSzAVIuQKl52mhBHLmO7OvtzHKtU9pJYSgEnT1cmXc59RoLn+V4ESyh+2DsqP
sgQLFtdgLp4jeOWwFpyxNcGRcIjJJBnLwT1WrJL0/tC/LVgSlS+0YAQdLZcxV5k+SUJR56Hwc8IY
zpgEA1+ykA6krkBD7SXsCjHmbzqE240LP5d7EvNlclyTiXE4DinduDjkzYarmQ/Xf9RhWbDUda1l
qk6OdTpFXZtGcOpGPOMmJsca4/NC386vpJJpIVgPadUGW4Wd4XOKTBMPJSG7jghAUexwWYElwxtS
lE91tlk+uvX2bYtXvS9SDlwdQLBNoclwVBLztiTqjXY602JLyDqXxebYHa1BHDPgs61Eu5Zph5P8
bjJrfUsNhOIpNMWsaM0JPGVBnCWZrjxEFx3SbMZ6aXPcRHo4YGiN98HP/9rGYo/U4WyRx4MBQdyG
7FL8t2ikPUji3bI+5mn1ssMg9XTncRdLbnzDenZ4MBHs1h87I3szWbgmT9DleFgZ/Mr3NIoGcnPa
Z+0o59o2TgfUqZCH3PJlAkZ6SJQl/jdTRQC0N1+/2/4KtYeghLd7zFBj+dsyELEGkDyzDOOi5PLq
qdPsKjWEzkwnTLiXJiqxV4Zt0C1CEO+jc/hQ0NatA5hYv/9p70AWdfVQdymGIZLbYFXiWO25FvPp
7Muzn68fYlSe/ZmJz6NtqMG93qxWuClw/9J/HR+1gauxQm5fm2Zq/IZgrPic5l2QZ0R3SVNlvHsb
juM53lkP9gFqAV95y3c13g1ltc6MLvLoWybNaU18yZPsWvOX2Zm7SCiiOefugMdR/0hy8LdkxGDv
IlKPlzUh+YotJpE+qOvUibHDULrn7edKqfEEeZCIo9eyd8AZMIvsOOnbUa4kursEYD+/Ka5mGj/E
pn8sE2BtKibYczjaumulJ/weIB7ApWg9GunS+FKFDpyNAi2AI4WgLf1tddVnr6RPns8bCYZWtpm+
6eu17etIdQN318eaZ087G/CaFO66Nldhiu91FD/WbvixifSHoQzf22wHGeaTrG5emFxycu43w6eK
Re3+xv8tCCkrhA/9VZbYWfc+l2nOKIyiVjA/+GiGgHUjq9B485gnni62tplHke2i8mgC/Sel1zmR
lLbHVdYxRWVYJ9tTUY0na11O/NgKRw+y/MLR7umqHEjLzNhKgA7PDOMMv+BDslK5YHmEtEqVZTQl
FkSv/RTC3AwEYrVl3+gtV2cdPTm7wYU9zZoOWhF8YLbxy3fXUXXbkcHAYmJVS4AhCA9gIEsmPd12
4NRXqwI0n1oBkJlgg2RlroC2qHVRfGVWn/WqPqgjuzNv3BzuSWMuUUyXuVY7Hp0FzZncestbln+b
B8A4oEbUhOVIBYTWvHZEqLTMvAl/m7bX5HysU3KLf9RnfgHuLNnhY6Fmrzs0JeMqfWAyfhPexWGh
Zud4VU8OCqgd9jy0Ghqogwa66mTYuTbn+3hQLwO1Tm1LijsfL70x3qZ9dnpfnGcZEAtVlqpyUZM3
kp1Nx84WNl3yDSV3C9q6HdUihW8PnYNcN2u1DMjK4imwTM284f1U3WVyBoOc3iABXRW5uJj8rOVT
vcXHARR1j0Ecxhyro9bVfhY0jTZicPuaxilEG4sYVe8u9D5XoUxZHfVmoRLYOdVgV0jijOYm22XT
ZISezQusSwo2ih1w+r3ZTRemrotWyucMMqjFPntGucloDtMOuwddtnkDLSX955Cf1MlPmphmZOYM
loAnBRHN0AO5+jVzHTEL6h6cAu3HwcIPPUxD6Sdwwj4sL/VINsHvOHsCyvs5lYkPWbjtMINlrg7Z
FINZWauk6ZpC3KdN3JS0IEG2nA3CHMbJtqcj4mzEbjoCtMN26riAeemKa5MISl3SS0EOD4buYAZE
H/9ZdhFY0hDQHBco3J45bDT8J+wTJ/LKQJrOtM6cJTPx+xmrMu4CIf/GQkOVMTHKaEUwj7NoNvsT
66oB4SshzoyPQ7CjyWr6TkGH1z2ZeUgpQ+MmMNaFIJ1Qs66GmJlirOSrXaeDaMZDRy4lad3Y1Xj0
eP/AbaGartXBqaosEgihxq7UdLtcnqD8lAHxc16ebC7oY9fplRswKIkc5q3jyay3S0GMyuTSxlYn
Hz8SiXOGoztvc26wgczpzUNK46TqxAdaVIjiSgd9mAJ//bfSrLBlC8bY7UqXtGMz66pfy1p918QS
ecFSH5I+JTFgxR92PS4eclWsIhz+SqJhVJzsfAtz5rQq8OZmOlBeWpnvbde5zDSCrmZCsFlAOCPR
5GaHDteNpc5+mjq7bPkWGCisfYV+8TajsumjMmuBEcaz+MwU6bxIw3XJn13eH9suTGaEdBbBdNRl
tymIQ3P7tmwfu21gVmbwwC4hqekhxZMtJI0X9X+EsGngw9Vfqeoxgzu/NFVkLH1oI+5oNX6hKhwi
wx7dBb9Mbs9XIrUTUNg2zW8dPaHQDSOkrnvffm6/WZuZ2aWttosSlBM1JtFOtES1zfMu/9nL67mJ
tbN4imeRlneV7dsbacNxOBEu5q5E6aOGDkTPNXdM/v/snr0F/azbUoGMpReCzo1H9aWUu2EFnpXs
/pkmNoec+ANuYXLbtZ762yPne1o8uuceSln4trAo7+E3AxzGJM7FWo8ouOigFzIlcIUdu8ITGtFS
DF2E+P3e/XK0+tJq2zULOXzPQHPtX46113fKvYyjkbpeKzXuW0RsT83vUmM+JB6qreJaOFF5EYqX
Uc1+CT4cHJyCHNYUFwF62MSBkLTOZVnMQ2N9FyaZHeNSYVbRwPXOFwMDQrr25zlVUQTY6I1ZlGi4
lMjpIblJahbUnCkjN+s5iEjJO0XIHZZ1SaQlUkQpB4KexKunO1vDdLaU4dpZxH4WrLmEJYZz7bd8
MmNr86q3wwqo/7MlJkDaeJL2Bss9tztoI+ufmUYa+Y9tJSde/ac1WD82tkk52yQSj16NiQf+S04j
Ub5K/lKRolKovvLfUjkcQDjhPY47ZcW2zlJD52fCJrUiM1/DTcLPBaJhXKd3gNzXNdVTqLpRdUrK
0Gx/lgYrqtLwH7L4U441uxA8PoN5GSgqHa6zrF7et09JuQ9xQxrmD4pVeRgoU+ihHkHHrALLtt0S
KzTVwDuqp3ZDhe7sLHcjP+sZ5Yx4WvPiGwzc3tbGI5RVCGVUMTRHibYljfB4mWH86lJyIls41JjW
rb0Y3w00d9A8e1NN9nL/k6qOVjqVNuiMuvcgXlP4TBlQgSqAelSQn3WoPAJ/2roKVcLy5DGbPB4t
rSOYK9A3DjWPN7eJNnNwTFDbLK5paZ0HazjpOtfz061fvtN+jpIaC1RrH5UVe5qXMmNJ1IAbPT1t
77Uo0SVMLzKOF4WakJJOwc60SRTRXPtBMhB0gDou3ITbqPLVUUMZzJkoCp9FfjmagTOmofa74M2f
d2M4F3IYbsfO1j6Tu3DVJLlvUnrHzBOuCX6fBJ4u7xYii1qObkcno1pLR8dpT7WhnhQzO7P7OYP6
F/lp0Zpzva+k8bFOK6z5oyxN99EiBdJ+jXL9oTnMB4p1a+ibeK+mqDbTzsl4ji3auCq/gB6xGzTW
POhO70gaZ3RPBWmfPAXUI9Vrq/KoZmlUsSSuNWLUaHrOBkaMFtZcPw+FcsGu/eVLFm/emVIWp2Mf
i5sFhKlz4D7hC3JLNcYOsD75ssMX2CfZUcbQbrd8zd2xilUatM6Njr8yeyRy/tj6+J5Q6SS22OMe
uFkm8pgMRrt318uAY2+uNWAJFRqShixF9hxfUCtBvl2plhqGMxSYpoLeqexl/mMx/7EJTUiDYtC/
/4N2Q9S/3Nk5bic4oU6U0vtCqjVKbCNkY++jeGmzFRA7Ciz4bjItR5wmvNbaZnbTBDFNQLqHsiE1
+AU4KjTebV+7qjEhQz6SdAoGuASShzHak+lerhA4Vn4nNtdC/EW9Nu9rSAvtQsRLPowIPypVj05d
7+XMOKRtFuw6T3GYgTDbq+p/NBEg3Y8XtXIuHQ0DCg0DytReF0+M40dtmlgdkFWgshnF11zP2CT/
OPR4OWkHQQ/eK8rJW6sjY6IRxyzYMeUwV2rzoVUvVixm0DASLw07hzEpKEil5y+S6+poUBrWZsYp
1adz/PxBf+O+i4FBmfucwz7kpbuv/2idtV9bt1muvSmdpn3R/6egNCJA7VgC7iQyaEPhOsvO+syN
35JVHP4Ad2DTl+/Ff4Oa3LF4D91upMlM7rzBKGkoP/XNB1EPvNjBij0zTlkSXfCqgRJXb71CkHvx
V2e6WoXL1QbLDVFVsJxYtQqw+gvJtgH4Ip9bAKhkj1R8Q0qkcUHeW9vA1R+dBQAl5u1AO7d9NMb6
qQAo1DlfcydHPZ6C9c+ftWY0wIX5vyNqovVb1P6GhE3O5wosjBZNOlgdTMhK6zk0HVbEeT8yCpOa
/jaqi1tNEhuX4WzJ9607sbtwh5Huc6xNLdustsOCQXxnfZN9acj8ndkFLuD20WPIMj0HWXJIXgoO
5tIC7FYJDxadtw38yTGnlPpnX0FzVAHKF+iNC21/sXWEiFWtt05kvFhElt2HWr3LtX6fxHof2b+z
n9hs42ZT9g5BTUqJ0HQGwZn/nIHdO1YNheUEQ3JpxR9Nbzzn6aNak9OIhdDxlrYF7HXJqZBW8PhK
ddQ6L13t3fxMO7ZV3QtqvIyGKFfK6/ZvvWFP3pMm29Qj5iMSoHxH04sF1sW4cI8DhebnBFCMbvEG
DLJNf5l58OYV9m3IxieInb8z+R7BhJGcWiU9jmglKXXERu717wNhJZaQqtcF2f0n6UaW2mlVsr+x
QYgAatEJgAS0aio49WlIhZq2lI7/O0eHkQacnP1NsbKHwlpbMKpmZXrGsrLLZEYJR3wlpvqF1Qvr
wI31wi3ts5ut6FdgmgUdX03hr2/gFl4XyxJPbqF3ffhhIrtbehmSju965EsrymUnig1+pjIMtzsH
Zy5CNc7xZXwqvDjW9NNO7DC11mjNc15RTzawO7ixJ0DXr4n+trpWQ1rhhwZ4Rx0fa2y4s5sJ8K4a
LSi5jwzuOyqsQEn1587wszL2hzqkF9YtiQ2+YTMdZaSOhkuxdlMLsdrfju3SB+9lST33QcyNXwbe
XuaIb00X7mJ3LRy4itFMDxY+EmGrqD5/TYqDBXkLnV0Uyy4OD35/ju7B7POa5rltpBDp0hVPhY3e
KPrIWtoIeQq+dholEmPXNoWS11TxncoM4K2LbyfDdYztc1q7O41ka0eW9c9hAViogz4cKUBDkISu
lcn9Po/ekUipx6MNBHIjDvmORI4ouu9I5MyXKQElgGAF5M93hnnfO69io47Rid1Zd0e19h2Jiuvf
M7b3TToXzVWpJiCg/0ztQ+TTadJS3nb7foHVDFcUgqqm7poZBUlx/Pl/rGT2Dvy73P2ViKVaekVX
UR3ZcxM6wFDmZoQDQZa/AeuPGW29i6Z8K2hS/FFArS6h1NJEBNi90SkMcDqEO+XRZtlzjlkwtp9D
xuOXBobzUTKn2RhytvVk4btqxdu3hQ9xnuAteQgyxHvCGMPoPEJ7r/WT4ggwcj9ISS6FfhKOcYxr
FiPNM9FVtO2A4gFfJXnGqyPp23CKVFxpqs2VPirY6LMP5qedJ15qX5SLvbyJvLbnlAhD2MB7+0Rg
4ZIORMPbzJ1KL5Z+os2Dc16lAc0QXvuCqXVGq+F8sMzSf5soWTljtd5zZcvpisyAKPxwsqtuS6GY
lFBS+lCP7UAmEdF+LjR5YZJWcoy+yUll/4fnzHXUf0axH1MgGf1vfXyZ5ERNDtWO6AiM5wNpQpn3
OP6jueVKWAJUHNpQu+LfK94cE1Y5+nfXF169iEg2cEQB0SREI0uIdc+M80HnsFW4123vxRCxnKqO
ChBTGwxfWqZnVKoOYEo6jVFJXi0tfZ1EIYRyq5UCyCwBitNJnag/kbAS9AMl79JBHmhIqp8a9xaT
TZ9VOV66V0c5dCotyoXNjYRNhbnvNf1o4E0pJ1+Wsms6MLbIbHEg+ycTRuL4d1WtFPRuOwOAf3qf
1P7a9sTfeosNc32+dpp9MfEQFbGJLhMINfsyVPmVLvhYJQRuHrtmfTKUP7qlu+E7yNiFUE58wav/
m0xUNBoKf3BxjVGC3a/sU4h6I9i/AekGXlvH8m8wjkVDNmmkExjkST8SFcUlOUxG2IS83a6JpFzx
U+fALUe5fJNUXuRHPqqbbehPfT8sICDNITSEFtgm5CZbP+g1uiCozX4ZEX+hZ26nYkVGntrPOFZe
68Y+GGB+BZJ9+dAzM9QWK8xT2sksXP/WKasfUmJGc6tECv8o2UBOHE0BDg8hgcKifVpPVp/K3sSi
yY8FPAZlLgkEFN4h4Amgs6owsWqPP/kBkDGRHlJd8xLkbyiguhx64CTpfiB5V/wZODPYTJNMAyX7
BmZv4Ltj6kEG1dVZ2ZbeMEhneViuQx3f1P/pEp6qts+84IwzSy769odSNF4PZruNx2Nb6+G7R1LO
N15fp4qEzWQnVP6A/P50TQdjae1tMF/tcfUVmSwxGkUyu7oyPDL6I5iLzUn9bPPka2QcxnZOehzM
QiTb2kFDBk+YfRXc5xoNXVWNUqioGPcpKqKTJIfJrEj4FEi7tRPXt+l3P8/QuLHupYe+dW4r+fxW
ZlzfQqmvUILiCXfhMBxrvT/NWnem+efSD/GlgDVNbs54SoUIchuFpaTYhG18oQ28zbt9Ao9Es4YA
jK4yWOeRCYWFSfnOFjnRcEx9YF/YRPZUr9r/R9N5LEeOZEv0i2AW0IEtUiK1oKwNrEgWobXG189B
23vWkzOz6KquZgIRV7gfb4p3pzgoTnvXTP8FlcnTnNZ5LLESNGeb2muGrUmMjKteEsIR9XOZsi70
AaFu0ApQgfunuMsOlo3acNyYGjI/qti0N6+qEdzrPn1QNA5Rfcsc66YkhyLKzwQA6VA2BRpo4tG0
bPRswbZC673JeA/iYqNcOJWL4lh38XFipdOpDAzULQMnQjmreY3cwU2A3ZVi3FVjtJ7+LvpWqE6T
MZ8jM710TXXCjRvFl9jxr00UuMUAm9jMAcSRC4MlEbZLNYttO3G9cHMbKuP+9K0fZyZ9IP4HrmFa
SRqomgZKb5kb+saCadjH/JCTexNGAOHe0p72W10VyXBT/FVEVIkRjo+uCR5M3O6hM95q0g+D/hGA
nk0kNRJDkegRztv2RC44+H4g/tQUEwyGDuLh1L8KJPzIpTZZUpARY29LbDqjJFp6bXpBGhy1ujrI
BqGyMPZV5pENtnH2+AGS2Q3QQSxL8wzPjJq/klDkKTzOjNxWQ/xMBt4tnUCFAs9USpDCPXCiE3m0
5+MaAzbf8VYuM/ZTk9xLBBa5wLWZDsfc5P0sabWoSUDfDvUEYGJktlpv03tYKm+tsN/HVHtB5zax
4g+Lu6Pk98lNz5mtHTX8HXDAsGAy7Q6Ouf4cJQqY40/HrFhTMQUT5lgwYiaRdWdcAgylQZ+zxLGJ
xMHhgmFRL8UKUDDAUTapWPTeMFSxCE0X6CdZAX3GngOuOaG3eulsFboVLf0NvWYjcOgN5H0LBXaD
2dF4QRiIANJrMaET+Z5DtOGa4LSVLEzTwwwsc8lBaZDZRqRQFSuIzp/Qjldd98MA3sVDzu5ZHLvV
CFE+Y1ZyG7CCMdMuUCPYJK6v6dFPa/0la9CTH7pV0eJf6pfeod4Wk1gjabX756JZoPndhrWD/hAr
+a/9jIR8Wt1fv5fHwi5P5yIE81P7p5YFHUbE6BX3t+xfzwagBewtleF4Pp8MFiwqI28eGZDiaYZz
MvgO0XVkxHpzR9TDPHuJDAgtbxgfaVy1AVYNZVuVX7FprOLvEtlK7beX2favdd3dW6E/BnOt9Nm6
MJ8FSEVlfOsLG7YCr/6zOhsMtc0AdKKyjf6DK9g6ax1QtkrfesXwqqHsoqfB/NCcO96LmRyBGcot
hN8J27EggCHgOCSHcxfNLsMRcMZFWhFVShKGZDjQI/KIiRMKmPMM5IcnjxRMqk+QjfLdaiVLZyQX
GZuNhlgVwJmkVWuWv7UJNYBZpiJZIrbD53m0dGQ+Vuj2HctWFigzWsFKP2cE3RjN98JCZ8VIRvpY
Hwx4OhzIZVts0S/hDNegvHgG/FUTBUT+D6fkMYAV2uHUMoSAlJsdjN1AZm5HpHGPpUehaq3h7wkC
OSGp8HE8/mgHJ0fAK0kptt6NoXvHFN2jOW/FRermBuW9W2bZKu/IPpFrbSiZpjOotcDFZJRX/DgC
Ldhwp69j1KImQoQbAIJD15ds8wxCXZNrt7tGXXnStGyJKnVR0VymiiRohLpaHAMZzu5jpd0DLXl0
xSM1r72eHbEg3irdYKsyXQ2kIq31omzmrHiOyvRQ9fRuXv4FUNY1KOsZlHWhAgHZNUxXNAi8xfJq
8sgj2ktWJpHxxPUxzCdAcSpWfBObALUjE5wSFFTlmUO+L6zQC4wHi6tT94EwblIxjmpnE4V/MZ1S
WvsNDe2Cx15FXsn0bzJ0vuHwkPjsujvDM0qMzuVrRmotgd/sNshHREaSYsJvnF9nmDcJXeCYKYsB
z/2m4MdE6hhvIu09aQWksqoQJjYteTVFQ5J6bW9H9b2ojhkYOOaXnfbHgF0YYvkQWD5Sea6798xf
IhUIaDf/zhPUnYlFRPSL8JJuNAP1w3CjdA6dwSu5FsgsAmQWZhN6akTOSpZ4Spp4LAJ6JFBl72Ou
e5utA4fmNqIvS9LOm0TkkR7h23SHkYUrWMDkaIE0u9JKjiZRApV2So+sItaqcfynWKiiJRm2RAZS
PjUkt7EfsErNNZLINZjJV8gwCUqLVW3TAVUtBUYIh3RuZunbxuh3aFqYF/qi2pXLZaeYxEV8zbij
yNyZ+Swxo0027OR/nwRd5ovDzMpZOt/s6biMH87aMJJl1h6zq8Bjlh3gS1SkIyLcU+2DbhK1UgfH
Eok+q8HDr+MpbNSIByFKncSu4JTb47HhryojZpN//3Cwn/On3Ai6p5BcK9H5RPxKPNsSLLNFzZ9u
BtD8IfZgsr+3KSbJOCEzyycqYORpy2DzrfhldAi/zgz6pdkk2FDledZIFg+vvV0fJmett90xeJcc
2N2KNw0F3ipBQRBuymCdfhQbqQ84d7lNLYdw1GKH5p7Y09Ka91ggN1M37c3w1cSdyLpIwuAXcrxm
xDEqCssBKW+c1LgLs+yjVIJPQdxWBu+EZMmE7SOZDjnwjYndoUM+0caBwDEnYkffmzx8dp1B2B4U
V/mwgWrUUGN6+Mk1G4eMb7uGQwi/roNfV8Gv00/dIjLZLPSmrl5q1nmjRpR1E9B58SNDnXsx3Dlf
WOhRsMW7KcG75A+7GO5sNJGPinxjSr5VjTysEdTrEx5RupPAhTs+YVECi+Bs5iO7dNexpegA86r6
uElKk1l/uNXRamQ2x7PEvMkEJA6crSUCcudYOvHO3iFJ7CuokQ62WcvEaCnmY7ChnmTDoDqda3JP
Fb2EQmLvQtRB0cOEo6RRdxS84HZvXZPSugS2eg4HrMjhLRgfCuJJsvpUAj+1V0lHPXcs4IqPLNrH
fnQJyTIjKiwOV+CqIM/lBJeJvajafQ2IOJJkqinwI7DUIGWY40WTRLudryGqs71E3vaZZbGLw7uv
PuuXUvkzdGCQki0JKkLtzxN3TiHAx07BQPoIlG9r9CxMHGzOD0LPDgsiGbTHf9lMQHHa9Nzm5HuR
lgvfJSD2fuwODOdzsVBe2EBkxiP265dpNTFOdPZDnnmISDsP3iFhzh2xAHVnPObeeKjtjAdvQqCW
P+wJ+CpHVoBHBgGowqM4Bt6gvVgDHVFxDan2jGqrFvc6WMdYim0ixDvEGinjblt1Y0iAc7oS3bLK
RnBUM1rhctL+FfO4IqQAThKeBXYCwaNyqkcPszePx0f6Wkljn8TXOW82GmKRTHsdUuLGKc0VrgkE
nbsA49lPuCsY9oBaYzu+y/xxJaGnUTlcCJf4UVXVXRM+aNLc8lKb9sirKKBbp8fjkQ2+s/jkUwLk
XPVaDSTl8nbXGje8wW5nE9UVDuCjQqyxnxPsmYKNf76pUc0dUe2s/DY24akfJA00JFd5ngQQounK
u3VRCbRPTOGta6gsBm0YOmaiTneE0VF04yGMUbd2ROKZyu48tvSzaBkNyK9J9VafTHdWgn3IuIIb
j14mceQNhNk9iNp7G9V3JAflPYodLtSYHhYq6RvpzID7znrhnk2AwUJOR5WpSacpByuG9ucEh9Qq
2VV+zIJoJgASTKp74tOF6SXIGpzU3Mv5oAQg0IFBmm1/1fdwNK+eldfEknWkVRnbmPalkIQPPTVm
jjpzOaagCLX/VUGAitoniJd0DmaMjWJ6Bpkfqug9jRdMKnKfCxdFXxU9DALgVcijZXsLGb4UNWJS
frw4Yok6gH8SnDmGbCaje6Ie2UeTWsXXG8Bg4pqyN1PAZbWe2L93/gZTyDSRXTQRfOhxdDPrfbDN
DpBpA9DAh0NsibkSyqJDXNkjv9VqEwSb4lueBOo4xPdt/OECLgLQmBk83w5MnAzjnQhXo3LSrj7Q
8rLLAU1JbwpHlPZkNvX/5FRfkno6m5K0oSVZXRuPUtFcfixWI93edkv1rwKlTOzLiZwdOYKVIqg2
ZoVKzLV5l3i1BogoIVwxJX8Lqj+UlLj8jIMm/yWrEbK1pBbnyGs+6a8kxdjcYWlzDhw45VGV1hrT
Uq8yNFXFdUqTS++a6uusvk5YcFgni5B17fzVVIUXnZ2NkePbflf5sxS92GFkIbjdIUdFLwoSrKYs
fEnhcEaz8QwBTEeET6TkwDXV9Iha9R5W883Xq6vJmVSu0kS4WogI107uOqW7jgNaAbNnxye9NRDf
+Q9ABA+G2iOztc1Zmo6n1qYnAvrIimNzSyE8ZVQJJlzWEP8hy5EKQEnW/Zv0aJW9Kyfl1KqDm3w5
L51e3p25QcYer4D/Hv2Qx1eV3nB/qr1xzAhAYEq0HlIWBlxyVniMz817HIq7jfBW1cR1THuyOJ89
1hJI6jqgjjcfUFKjVLRaIIRm5KPkCbqlFnnabO9TsGDGPQtBV9QoFT5/NGZH1rR2Fr4SKbzdmTe2
43g8LY1qbyNQY33vOie5MdJ5Vw8uiv2t5QNztj5hcyysNSWS+9L3vRCGWtFz1MiLrSDQFqQeklyi
J8xcGJoCe6G7ulVOctei8d5DoYw8kWiu8Pk2BvJ2CrISNmfHoZUHPxWWE6MT/ar4yTWT7CLU+ZzR
eSgVxHty3+v50D2+DBPsbDMdjVcLmj2KWMiPLSa3YvosDONY/WH2ECHaD3CU5Dqz1vCsug02nHgi
PiVOrs2U3MIUussXykVPn9HzPVGUo84cmwax72dn1OSKSnbSGLmJfbRJXeMnH8lPjXL3019VWr0S
6BUSAE0ZL65BEW8G3xUm/563rGYDo28qJgS98FH2E0YZPobCeKrDcYSGWvQayeDqqkvj0+h3pLRL
ailoLoM5HbQxgxZnsvjA2+a2EMtqPLm0i2Rykrja/GYqglPIAQyCwxBPechb0FX/ATlMeGE4Fkgl
VbBMOo52n43xWf0ya9TFS2QVb4X7lipYq6ZNaTHPWvtnH122GJhHx9gtYg5uDFKSk11wquec6gGn
Oix4iYm1PVlReYficGuL/tZa9jVtsHmbJ9bjl5jCIOkr5PuhxzSGRKpzzqbOUo8f8Yl8yGNU6yfk
BOdBhJePCXc86yMy3VQiceEMjAyxp8n17/W377RXXYvu4zcYpOv83X+3vTxNGjQPrExq3V1sJ7hC
aBfn7jflmEKmRoQtgpt7VdySINvVVrf7UL/lQhuqwxuI6L9AdoyuXEOp4ZhiZavXppuzs+1s7ewQ
ZoLOEu1czGBSNzQMbHJvHAAmBggqh5xlY7IfTEQT0tqvCQdQMDklcmWUiLDJQBGH9qPFCxzheZRs
xM9QnloWr2lELZqClM3kFr8IfyfZfz7kAi7jltyUGp4sZHjz24dAqbFEo4c7RI0EySTJB3LgfMn/
ohfBamOUKmu2bj/iNw/tmwa/IhyVdbKk3o7+GhnAFeHcVfDeLL24SiAbG7kSKp0adqRqAZXqae5r
efZjAjAMJiLrNhDXpuquMoivfYBK9C8r/ZJBKpW1urX94An9qIuGDzYG4HfJ9iPkmpc0tX7Yjlzy
Cqduuu8l6Y2xs0mTPw4RrVLzH9VYP51gerKH0ol2mQqcfHnzElThC6VY9wu5g0Y/zVCaE26kdqvK
QQDtxSS7NuWWJIKLpcl3GojEp3/DVzL0WKo0wWoSgzQq17qJDiF52MLG3gCnXWw6BINvH1o63lgN
sAfUO6rJirBTOW5sldcQFrGmlye+ka3UpWvHXOHPZmOHKFOrEUUbYWAFcL6J6cFbxhF5zU/nqEb9
yZwmDiJvJLCL5pYwkW0GaD1+Mb+rKTtNv0C+1Wb6CB7U5n6bvJoTFjyMv/pvCdBifGoHMf3p7HWb
bs8fPvLilItl2MQs6kb8ILXcm/z2sos9i6mk7iReiZY57UO2SyfjlzPlEf7gOCbrcgH/dlF0ngk/
BQU+mIeksPFd4rXFoBrLlJeJBClM0gz03NZ+E3W/hhh0EUSzjQWU0h4ngALppajOyRxd4Rju1Axu
lnwWYAUoFN/CKD3k7CjkDMkZGciKoJTvdaA45/MH0SzbiDescC62/gNc0o0tEE4pf48F/9IYoyP0
GbYGrxlgdD9jfZUWp4zqkR+IqbNSGv/oKvBRnFh/+sBwg/jdIEA40UmfQU1Bg9oyZmzOMa1iC9Hl
SPDu3aKBivsLm/DTm84p4OnpXxEBLjCZE7sLmHOKqQHwMdHp1o3BXuToWN0tjm0yR09axf6H48Np
nG0OB8GYFKIqc4hK8Kh54wUQlsBhgnpQrirQrhyMmw2Gxob9FHE0gleEATXzaFzN4lU6a8tX734c
3ejjL3pJyDs6ZFgiRZAQ54nIf8Ilb+A4xgP19hGX8aOY5XN2mKgkp7qcTh9TkZ6nMN9244x83jjz
DJz91D/XpDqT44xGar0YvE2U79mHiIaD8x3Z2EvfBHwR+uK7lY83hwOYhKELo4K3gVceWJWvH5Ma
2ACtxtCdY1ssQqIzE2mv8p8JJXmVrdVh4bJ1kEabQ8WppJF3pHJ7hg9kuPcZ6lya6TdjfEUxjVZg
XDEKtV4RLG87Eho1p9o5LeI2neC8Od9H47QvuaCqmFivNYkRnqQN06vZ60uNEbrrmBj7yK1Q4nKf
9OENQyQGr6DJvLkusFqkJ3/1Q8QHzTYPknfUR7GfP9/CkHMN33X/2TGcfh9wV/riGFTt4vlVVNPL
WZa+0f7UBOOO1moQu7WgbdvU304Vn+u5unystV3niC1ZQviur4i8EVTHt9RL3vxWruUCFoeSf2dg
tukAmzWajY4cARwpCzhvZwtjXkEnIA76XG5U7ui6SI62im7eaY9n/z6I5mKRwaSF4kIMqDsy65ni
8tJHwUUDP5gYwdoIeVkxlhDg1TOlfGDUw9I/YFmIHI5kF7oX7F0ykkp6BQaegk9mZgdOARdNEwvg
+FBW0qvaYpXQHdEAj+V1JuZ0sJuLFPNZGvpJkd9mla6RLiEq1LEswLOtQdMRih6sBVQ4AHDbSTe3
RDAPqIEy2KA5rG2t0rdpCfUZoSnIJIyLqMmx2pqHqvKh51XnWIxnTdHOItB5Yhn/Kv259KZNZtov
CjOL7oGC8DgN+XMmOnmJF6ehz3uvQpg6QK7CvtQgYumA/djAfvSGPAKl3S4HZw2EdMb7Z+nYiYY1
ZspweNevo4N80uWJirw+6VfVpoasj1ek1DfWhBw45bJdEyB94FY9jPm1KEpAPYh0IeaMc4xvatoP
3NPOc2GWiT7almgeLQ35IxBbVW4tjkKwnjDFjutORUPf416vzD3WR4ti1tZBSwH9qeEgy3O1MZG3
AC/m2sijZoW11AVqdp/I/JV7jbPIMiGCpyx4KMQ45HXjB+3dpuHtWti+WIkZY1WMsTCyAKH2d7kD
6ijAGlMOuJYRS54mMtFrR1mh+WboTcPDmcsNMj6LvDl2SnPvS/tedgpRUoJHwjfoT1mRwrvZzuhZ
ZwywI/3FhCOwTBaiR8+a7qlYMGt11BNEm/6UzXUmGxMjepCGBzXRNoONLoBcK1VNdklDOBWpnM5S
PPr5JTdvEZNsx9+zHDD+k3leDUzDk++fzPYMx7PVl57hlvjHuhrAAjJIM5U1pt11B9UzQRducSpH
VbSJmKyoyqq1YTq4SMQmeuOJZiQc94MC7CMPsK0QRT7+kT3mRIrTWHvr8bybHTeAwjraPxs2C1di
5MJKuZdWtl7SF8w4fZplw+SSUHOl2p2P3RKB46joJJOTFggwCyk9fLSdP6LMPDDkg8a3r8O/asgc
foTyqP0raf78PwWlaByER2OET+s8O4LGpv4vp31e1K+kQ9SMJHM7dkOIuTkldqPyHBLG2WN0HTZh
zXtdYJDI2Ca7OoFj5eSjXdLIh+vBolVwDpjJ9C7d6ypCcjdy9fB4rEqmLcSIHhqYi2GSHjRnOvTS
ITSgP0SXDiircuAJcNFmVXEINanYdyOIoi6HAjjtbOC6hkNeSK26VvazYGvFAEO3zR+q4T/xobwq
hvNmy9fJMZaQqI9JMz/KSv8Y7A+bMswgtrthxA6myiF7vCTylP+RXcPkJThrRJEN6X5CJ1JdttoA
4HKj4NC32e5lj1znVSe8KzU7bBJEh2ZHn71cv31z4LDnREylzniRlXMF2nrK9R/WzrterS4WKLdU
069FWt4GtIgpF5Ca03k52wXYNsEhU+Ev1uMTTWsoOFr0CbmtdTRmeTR71SXhgNLC798SeDpdZqwS
omhGhBZN9qzktIZws4t4vXoGxCG8NJNNmYFwwG6JewGhooNQyYYvicq/R66YGLD0QAPVOraFfu1X
1BLkmejkmciGvYEM3SI/5D7caTIk0qCh6aIpKmxGkjdhWRc412s7WNzu3hIUFIv6gLxkMU6YL45e
EuWOwCrXXCAKhD/I/mtEReOD8SYbjblXfgUrEOEYyL6MIXp0X3bc3CynvCf+eCOUTRAgiU79Z5i/
VBWsjEpS+Rq3FkbRLiAsAZWpcOgA6p3ZIZaRFb/C3IQBWXVWzra7JURPW9kEv9lPtFSusxDMJ8T+
XHgWF96IP5l/Wg9Mb2akicQNsgVz3AricZAYqxTmnRrSFOX3ZnqIxDjN2V+NsSRq2GxAKBmS1Gcw
33kVRu3BlTsnQt8p+zwgYU9ithr5/fR91aJA5ZteZWlwJYb1msXBFWedq+kpwNnxkk3RJcM6ZcTK
KWRYBj8s059DMjDs/FMaNyUnmTVv0dOecvmbd55QPgBBYdWhImiOibqa59JFSNJCJ0wWnJYeXOqq
Pmv1eDKERuNtH4KvqLP3ynZqfouNQBNtVf06rz6mgDMSrAQ4W3DnsOL30rBXMACiYbsMtxfyaQkV
c673EWrwgWJVhyyUkcsQ4RooMHZTzDskk/tk9ibhdI3EXnGSUxFP10EDtp/QhauVv5uhANAEu01d
ryZ6i8639mhOPY3i35GJJ9D6hqeBqDTmIc5IGzNAJuWGRcp5UD5ENh8E409qVHWgb0LzjYKJNHUF
HrujYaSa96V1S+UGq9p6v0rL4iYQgsawcjAq1hnZDTGOQsxHnUneZaDslIS9foreOka0A0JM/dLA
tSd8lHWrh/uoVFe8/Y+E4PmWfCT8HYhI1MibeDLjwe1rZLaSOgm4c9M8JwgZHeJYR0im1/PZ/1eg
rTeDfTU6iG2uie3qyoBsbSNKgl8B5VrpP0gOjNoVHKrIq8JLl4UQFfv+XaV3S1lcfdTiTR/bVdiQ
y32p4d225O2ZwEvbGnF/rG17VNQVKmqE/ruByUiSrVNGl1AsNpSOER6g2gd5dc/pEbBOTVx+Fpef
zuXXluMOWkMg263pGjT6AfAic7roLb5m5K5EOx+SaSLfJlbVy2jLTWExDYTTmznFnc2BW+q/ahKv
LJWt5nJ2/18Tn3s0hkH7W6AMizcZ+asO2ZFCRqcB4QgIU5c//XHUSMxdTREBHnDA0Fkn/Nv7tEQi
BQBBbZM5LWsisWXwD+KtnSX43g7XmiQuuzlrsj/n2oiWqzlnC16e3dgQEHKCPxbZJWSrghgXc6GJ
2Ns6JnGcHVa09lX84v46xfRSpdreSLR9xqcdubFw1fnjPudZwQnnVy+16J5F9e4z9NIMOkdlJAoS
TJ5DK2iw9Q+TrUmUu8ZuUEM3T7ayP3+WJfZKRADV5kjQ1i6FMwzuq2H5P8YFOwrTTQBJRRQeyMvW
gt4xa5SDjjKiS+ITEsRTxVVpTxgmiiNhtVBLV3koCGOr0SGXB41PX6WHBmmjT1gC+EmNUC9r0pEx
6HUB7qbahp8VSYH5E5LX/es8JsZ19OMLSS5N+5YY+NbwoWJOzOKCqDTit9RzzPw9bj8F8zu+3U3I
kgUAJ9bB5eGwIEeGbFTUDiUIlabSdnuEgViL8p7/x+s88TobsdcuaVAi8Lo+9iLmnIYaeAolblP9
iIh2fVT3o9rtswV1NRM8gHAy2gsL0D9ok7HXtlsQdVtWo8gCewqMnD2BukHPC5azOdRoaxSByV1b
oqk2Ku2LxWneo88XKis3aBPGTuW/Gw4mqYq1yQyRioni1NebzVxHu9ROGN9nZBhgKIA6PvNJUtp6
sDNjQHgLP8qMHyXm6tDg71rV/a5TS8h22Q4A1XaMiBEidm3JpQ0rYlaxuYcrQt9kRWzeV9PyoN5G
cwQqjCTapDDg8mz7chfFFnvSaj8EqwjgAvGDk7xMhjvJWzX8OJzXKjEwVoWDk5ilLno0mF7A54Pe
Wo8dJGETH0yPq5DdPq0se/EYvxA2Dc+mAg6qd1vpDk1pIz/n1x0D4UJZY7UmoHiElSBEAnlXtCN1
cx07/+ZM7gar2kV4KmD4q+0K7ihu9OIWeqP2FNFL75jQASSIH/4uvEhErUwMh9l7zwN2l1TDRroo
JNFTmmsrBsvKPl2vgMgxPhDUMRRneMm7kWkX4TS2z9Z4UlfBMJxIjc6tE0ZOtIYR2vGNWuvHhgQW
xcvN4jCWruwx+OWrnn9azsbP5mGcOfNmK0FgJnGOE1XrBgQaNMQWv/lJwkDkoNrMf7o3XTrIbKNz
y5F60KMvw+K11y0o22jZdxBwxELg61Kvp9+u9j7peWzpuAv0avl58NMy1j68sylNtyPIk+X4HPP4
nAGuZ7aRIyMYhpqXIsB3Jhm+MUPjUWI0qt+qnuwRfD7DwRqbTQBnJqM2VKOTNudri67x/7O1KKz3
nUOTnFoYXiG7HZT9R4eUh4kxOrIQxh+4Tzf0qijzFAWORq8fFIwu+vCucUyq6NK0FkInA/UigvHd
VFeIbkiXykd0gYE5t292bO3NDHsEk6IuJOUB59wiVpDhexEtmwSStsLvijDUGV3OMlsixkccWdIz
xA+ummxutNGKpqwGmNKK+haByTWJ7pji91R74406xAx8ltmIwWykZHQfzQz12IsjTmvX9tOkbQy1
X5TeO40pVDg+x9gkxbR9FmJcaY52puU9cxSipNbXZeyzzTI/DIU/v5qdbDU84Sjch/0uj7qjZAk6
q+Mh7XC/b8p0WJP8e/DLX6tJ3JYYgbKc74EKtxfL3YIQRNdF/nxNweKS/fciC7wOs303pDw6JvJL
2FMEQKkEQJkEQM0vNszTPzwIXrxomAPHQ57gtXj+Byd3Y4PVFTZvswdqzjoUmCMrJ9/3gRGrhzTu
EWytaG+qLj8tMTWZHpxm3T72wcHOca9BEFFZepNDvkMnxEDwUneMYU3Fs6gbfJYn+DQcLCg13qxa
54RfG1zVafAAKqvlh7L7NGMqrrb7L8y21d4nTIJT3G5sXhKlMjFCJ5vUQO8BpX6J/LGhG43WV4BD
y9STnVpgDCaUfFpCzKu7ECiKJ7JcSTSacZvFzmsMB0ho94msIzNCisC6qiOlXO0Hz0oaXC+5Zyeo
rJRrR16oBbGwS/emaq4bjYkpPHfB1pSP5K/G8h+LeiU02lWdDo/UwBqS+JAjYUnyBdkGbzBfbMuc
vI95LzhWS73amg76pKna+OXKpoIB/c2qiY3S5AkJK0Hwr5aWFC8MFCWGKOy7KHYEL6JJly13Kf9p
jY2hVMjjoCsyqGgFtr3o9b8pnfNjpxxQGacwQJmBWbgxjiuSWx0I8DabDQVDX4XHYGjIC8Fj0LMR
sZlSz9vaJ2TgsNWd+h1S2Yf4LYrgfU7lR3JRtxYWvQpA7OxQHMAw+yPnPyWBdT2TwsgGxWjvkvpn
JiC3ulxFn7k5YoKQpo9VyC5ntREKAjwJrlZuY10+fWQhmiXYwShPYzSeM7kKNqqj7qsgrtbJOkRd
xMHEL/Z3H9ZYxjEJWEcnNFy7fMnyf0XzhQsZE68AwWiCUpcw9tAt8R2NXH+JVm8JtajbD8dxcy9P
wqOijq4mlpCP4b3U1knbvXRR+p7HA3NXD/kvcOWjnxF5QCQOgrbY3mdyPYzfdkmJRjRRhUrfYBel
Zn+HkPkb4Ww2LXZ9K0S1Et2IbMK52xWw2O/5UABwNCkZQ+3ebgICeotaHFf5WzgQIwkWjgY5mMiR
iwDcpeEO68Hy3PLHJEXs4Af+gd+Ivd4Lzfqrutp05PiWfz8VmR6Zdx/DuVyPbO7lh1ZS4YiL3ebP
Kh8eTacD555vDC+vHOzuGGC0NCby2pHMzXc199clDMNZEZsCXVSlfw0Azskj2wIlwosA1wd4ZLgd
BSVRRzy4mu6yrVRgpuIdWPBm1YJPggapof5mCeTGEcHkkCOcxNkb+t96KDzg1V4W5p45EUDZ7y05
bDth70OVAq9t9j/d3u5fjHY8FSQDNYQdKLG4qCvf+C1AhRa+tRwSF2nN1yQD/UI+B2etBgjZVIJ7
w4IhQenanYIbGcw3MxlvF7NmR5O8zWH5NqZu+PAlCtYX1ciuTEUuk0ZGqd+6Qd6vLBvODis5h3/I
ud6Mje065x3j2ET7cUjIpuP0DIvhlTgzoL5kklC0etxlaFuYein+e5iGL7LmxIg//Sj8ZKWvffSl
upHf6qFAZthz6oe65RHnhmNnWOson76lW50cVq59ArB0ZbD7U/ia0+BDbcttCSFxgJBI0hh0eX6l
Afcw2Yh1eRmBnMwFM2cDXb2+T6f4xJQd1yGKdxsxWUiE864BANKOK1Ar25KvrEHgJiUiYkvs+vA3
nABbZPE+PtRn1qLbBhKHOFYBRGkUING2bVUs79rBgE1Z1upBApTSpvYwtMnBR3HZefd0FUIsinpj
N9FKjjLa3SV1Ce7Gq6aKS1gDc6kGeLTa0Y7G1cy3oTV//X/a2T75msqym8MPLAsw+pUKE0BLN2FZ
bWHRbNuUE3tdDjFj8mabAvhPAfz7eCm0bStfA1Kv/GBtwrqrEKQrCvCSiOWqvzcDkzwKfsB4oV8S
UzvXav/6ERORm7yOWxhG24YjwZaUOhwHPZ/O99H0PZMEMwGf0kl2EQUxUPaKqA1IjAElcRww0U5I
t6XHiHFuDm17S/L4fzSdR7Oc2tZsfxEReNOlKEMB5baVOoTMESy8d7/+G9wXr7Hj3IakK5VhzZUz
c+S9pNq+fcfIDkoj7DE55a0RLDih2IHEPxXWzfPB4HqbcaXXkIYZTmdQDWzHWszqkB39QrquVhpJ
d6rj4gneIC5N0MRDGCMfLvJ1n2wiCK4fkjV91L/Wq3ylRgmxq7hUgHZttMRtvfSFfuHqC0vXuUwV
cwMei1b7YW4RbUhnh4kp5VLVcm3d+Yds0Y/i15gkH4U/91xLVuOi8buFWNxEmsHe2vjpWNcypdRa
euvChLNtPn6jd8CKIX/fXUyzPBCFOPYT2QIWg4uBxyIW+Hhc7Ts36bRj2dzTd56YaEY37qYlp0SL
m31aWL7BhlcP/Fqbm6fjRT2D4KS6P7Gh04HJUqR3dxd/10c5lnjBNXd16mia7EvX3BMFP+d2tC1q
aHMroEQyT0KzbQK1pLpP6H7lGBd8fMbOOxUlfC3efwTZGmRJeotwncx70HZh+mcGpoYZui119GxW
4lF+m5Wf8lk6sXCyi+lo450aNG4hCGZgk/N/nD1RJpW3tm7xlDDKAL2utgPV8gjQrETBdRCuSINp
rPCwadSlUkJX/oLwGI4aq3l/8jjfyBQufCzAiFw1G22cD13Ch67hFqZ3XGhj8qPShl3zu42B0eBx
r/C4z4l9JFRBlUl7XICcdTQJ2ClUO34FHuSOkqAB2+OANXYKujss43YDGQVncIxvtn3MC/Gm/VaC
ok7u2u88G86aPZ9hrJ1VaONt8k8T64HD+zwr1CQASuxQ/GLyyvjg5KzEW1W/KN14muWLWvXWTr2Y
orIm4AhIia5xzSNdVV5mizPP4fuuAVRIjlpxVLeGf6N9Bi7rKKhcODtCgcoIkyDiMEqHMNMxd8Vs
nYGlO937fNKefa0dxmZ0dYe4RyzOtu8nCgfgOl91U1wtItjZOHk48jiAAaseTZbhFd1VCU2ZI02Z
CkuJGXN6yfXU3tU3XhAEvdbjcT9orNNY7rI1lJXEle+T3vCtPg9Cfa2Om20tfxSb0FUHsA5xtFlR
EqpwhYJjA3xzfLOoAlWBsYx0j0N/K+Ow3bAvnivLowTkwL8AryQcxdBs7EPDCaCb/bXyhfoDk+1R
qrsru8BrkqvXtTaujcaBYOLD2I+wbMP3UVJD02TJnv5G4yE+rXZwQ7JQ0LhHL7w6Xu1y3Vs2ivba
dsmV3tFAhvQIA7HJtcAWcwjUglzCiZvpyc6uRlWyssBk3Ga+Vm2+89b0VZDN+nFiy5k5JlNOFiZx
E/LChXL76UzLWXAZaaivRc9t6B/ouZ+XiI/NQ7+qXflNyP8rM8RXar06Sbv/TP82hXWSOhzZa1Cy
RSgKUjgzzqLGsFghU/yhS+eTqf5IEudhNsZ1G76NfHukQ/XYE/JyJ93WrbhpVhvxKmH4LDeBL6sI
ixIp13k4KxE06Y5r8V5niyvYp822dluPCa5a6TJjHCbfpiUGnnu49UCOYCoROY/m1YwKU49i9pkU
8PK0aYjekPkxVbfPIUwZtKyu6dGs1zs9rrcBeNaGx7R7UHV0BShCMoZjsuZ3Z2rY1CNlvu3VxJOk
YliB3o9JpejGSO5knE/A8TjTk579rf7d0/QkD78kboxt/SngtWQsRgw8QVXS4KnbLj1uk3zACkLt
xy9FwalEvUxSeHLNhWROw70YzOQNWAHccMla+Axue0YeNpbE17RTgUgyAlsGFlQvbT/aYntRKPWC
bv8kh/pINmyak3shWiSh5h5zCXqQuLf0P1gj+83h37zhH5yUU7HVSPi4dyi5LeKfexwO+y3YlF8s
Cxq2pDwI/EkYpHOof6tvCQ4aeZhglZgB09C5zL8mj0vsWuNu7rgY8Z1yRq5F7Seyd0iSO5zHOMw3
LVSlnpvW5LWiDWXdDqbshfn9HEnfgrussX2l+LfiEah8BsdYmi4wW+BdutvI2GdL5xWVytroMqJc
CymXdeCaF4/+uHbCKwYQym3zJvKUxHz/rpIGHEhZuDlGuh1awKa7YdM9bDTBwaVH5oY5zf+XzI+D
kN+x4GvoAWj3M4LYEUK6mF612SBdp49Y5HsT4C6jvjrMPrgMz9NE4T2yB2AY+pD3vChNPfz6iRvo
xAmMdazOGcfHYu/yfa9F85GykOPwBQmoMzFMH2OVfIxWMGBAB4TYLNREGWy5udzyjIIu0LBmS5ud
duoPzdPgDlhjb1PIj1o8g1TdDKnxo5Mwua5sKQZCdxMjXe595vIPhQri3H6zKfEj6ggvBoNn1jhH
dT/lNutIV6ftHCWHvk6IL/t+cZTo7Fk5vYnDxa1bAwWlXu80lythDqDzrXMixMwe7LXppWcq77Py
Y8SkKA3Zsci6qwSSuQgzPuZqOlwc/HcTGFk4sB6WSbt+Vp30TLL1lWLa53Px0sr5TtBTLb0q/dhs
GKdAeMG94Bi7jOU5a3Cb8weZzZ+p0A5d1/o5ehEbNZdqgl6AO8E5WBjxY2qkZ/nZYzZrSZU1s+Om
XOo39GRT5+rV1le9cM5WcVK4JSVExVmRxZV0dWR2yGfBUZTXRHINM2isMZwmzgg6VnD23OhkvA3w
os3mb3IzNB7q2OIX3EQMiOe9WkLC7dR+Nvu9kp8cE5vJz8gob6czmjWhB4SZClyzySOSakAleVtb
LNCa7I8Q6fLnnCnPeivQQGmJ/FU5HKWry0rgMY3ZY1Vw1049JaYHiCxN17+LDS84EfyajvL2mQBF
qcR0k2/93h6LtpVjSLVsGWu/uFc2fGyHrPmvrdFfjbOAeE6FDTK1/qHhBpGsD7UPYUMUNAYOyXpc
B05oSgPa+FDTZgeM0u8S81Kx2eG61NUs9FXCUmxc0Ass5NNc9W1ifnPCEMRunSeGBcoII9jQeYJd
rgYYZI2loGXXNZMUsfEILiy7YMIMfWDV3GFYdqlxeVXWjTxg5nfMOWb6LDKEFZfb48EBDTCBilR+
UsbBKK54Miz0/tWlerARBafbQ9PmwCgz0Cu4nR0cDKVyFxUBku3vAhd+hZpaPvVOfs5iICMjvRgE
IZkGVrd5ikCTBT0Ad+QzThipqoY4etjM/yUAHFONaNZK4AT5FmVVvswsTBqWa1VfA/c7SCbWrpm9
LzeqjRuVgGo4mvIRf9maJG5n3GO8+7G5l7M1F+hqF97mi03cd0uzi6JxFWRDZ+Q/6q0OLC3GD3Nt
tZxvfHoDHn5LiTFstjhMsUqCMX+Iaza8pQSVqhQOWdE/y05/7nQq+GGdpdIIt97tOIms2rPz+JbR
Ep89FkwOwFJiiDXGw8/PMnQOm1hh2XzkZnrftOYGHQ14ouew32uFfbTYmc/szAtAgH2VHJexO6JN
L2XLMik7CQ3ZuhxQWmmNhyjaoBfo1UrFgHZmPdI7kQ5LU+jyGfjZTZFk0uoUXhWQDAniz7wSTcFL
yKvBoiYV1bHnBbFTnjwsIbPD4kpLWNKRnvL6jG37JurkNa8W3o8b1bzvk1kCbdgujDDnXhNnM4xB
vvw1jn+W4eMPga51CJYnh8mBpwyfIUCG5oVlwAta5F0F4CcPWTQclwJ7J9cqKQIZuxEoXriimTJ2
De5nCHwUhbssSfQaSAiEzoxJNOrA5q9tysTEL9F3vLdUMGXaKkRV9d7QyJ6TzrcwLNnkP6SF6pmV
iRwXONlM/JqlWT1tdhgx2ThMcU2zuBnAuhkU6EZHKzUkpUQD/fyHEq2qWwKn5RsCcaJaVUY/Q+AK
sFR+tqh2clqO83v6pznFJL3QP07woQ+kvRqHnU/N2wGxuEKmUQjpt7nXaFDy45oYVPLod/Kv+u4m
1+RnnvDuOCcedaGNmquNj35swYZrr7paDkq6vWZpe8Yk1fR9MD3oj+4rmRnkjSR6mX7VAGHrOby6
KxTwiZrxUqCZGITZh+umeatRnNXUzxS4zPV6GZrKLzwK51y7eGz0OUwtZrEYZ2y7+ALAQAzJkcQk
7VnXfFSugkKWmN3GaXAwxWZqhPQWFdQLqE4StdobJUvUNFMHF7d0Xe4g6AMMhL4G/5551mz5Map2
khABTzSUqNUnJOCnMJ8lIrIT74ysGYhKr9pYAq1JDxsdENitOD/3lUsyHpDX8qjYvC2GQ93b+ESD
chlfDp4RayUcX0DRkbKgId9kE0oYlqjaBSP2GZVVRqpR34q+vncISBO438w2Hytmr6HUnh1mLyqs
Fum+1sGctu+1RMAdbUBqb5JTvZQqe1IxCieCJgPCT1QHR4o3+XH6ZI7NaMkRNvkaWthwCXnLW0pt
mg+RbmZwDe8iqcJ0odp0PRgNjD2ikGABNhI/WS4RV7T8xMCeDIkvJb1PPSjv2Smm5T6hy6CHQ7PP
qvK14fwWSe93bBakDaUYvQU3d00HbotNbcWmVjWSn9P7gsuYC6Q8fvASHxrTPtKuak9gXpnUjA2q
DCItfRYnx4KUZO4Rs/83M/bMjBMzo3zQcxakDs9Fjf2fHBQbu8Xmh57gO+qNa7eOhFQdnwtwzWVi
20vtlsc4/6J7hJ555dGIXyD4cuNBQpL+x9DkTgfBUco8jVeagjirY/ySjyrISdyPhjfLyamcHDgY
52obgDyRlwuB2fIthqyLDpD8s7yOjaITao/dFlMJ88LuBID3arcXaqrO+Z7xBmuwv4IFBavandVk
3V4W6We1Kl7fhylqlrUPz59ZaLAaNMVXsqie/XPGtlNOK1DK5Dh24tC0GSUauBATYCBMBiugEW7R
aPGtCvRp/pAoaTPIUE6sx50/yS9+k9dZPC4bOxx77abccQ3fuvVGYBPCu/wQqfKcPK3q791q3Y2q
enQzMgKnE5bMyi/Rv2R+VCVj3Y09nM4tGzlCoIDV5kp5jG47/ko8XJ1eZdwf9XwG9xGfc4et7r78
nGtoNCMJW1sDywwUgmWMTYuU8TbwL+7QogChzZ5EijNJ1o92GT45T76MhCYTZuCur762zvhMtfkd
orF2yrctUtokQjqGM7EFzaN6WACttjUP1F+2wnjCe5iiRJhQk9PpXbLj87D31ZgwuiygIDRDI2ed
7Sw/AOVmbJkPNqPgfDSZeT+hBRMQpqcWWnXe5FeJKNRU0Uf6KPFTLrhF6TVh47gPdhumkRGtFTbk
roso/cmLjcadr7L+DZ5uwzcm4fVTAFb9kdrsKFc3mS9OE0KXxz9Ku610xwZxYjIBEzFwgoFkUZ4O
iQOWz8+0tp6l3rxwxb52d5uFng849RVv6WsiA5LMO4IBTK/8Qnl+Fmv10CfpVmp95DR7Xk/z8K+R
7HfCVQAGZG+C5WjiecC6h4SBpFd+TskZqYGFoMGpayT0dhuLDs+OB3zCBAVuCvuLAdrOUE8Um57s
V0kzt7Vc/iI0kWuEx3ezXwrbv46XfjRo1FMdzwF5OcDhUQEXW3QNT9HorCiuX2Wdemw5j3LWvUiI
Z6hQLdIty4FnKdobbI0bdpS5GsMNc9iqI6pQjZQW39YPzflERcEoGJ9oCA8dqQ57TQ2M3YRqnOsv
5MguvtsQ+rw22C9izPRwp/Nv7kT7nivb7xE+fZrHgi/46AKNWgK1eWvwy1G1A7zFPjgUstXHGkdF
LeN12y6yBvP0SuN7QItfuDFETqAYCi6C2ClrIDkyQoMl7vbQ3vWrLfGrWRLWLAhtfiYJW2XNLfqz
h+XLmigRrELWEncgLa3KQj1CcW5s/bSRNs66vQXrnnP5Ki8AisvFCqWTif8k8+OcQYj2h47b3m6G
/ux4Z02EZqoZRp2FM7xXiycNz+SFpFgptqOQI+CirHVWVj71fYP5WLCBQm4axKXSs4vGzwxtafHy
SVzUf7vEneJazTFN4vGaOUksPEYGclVCpQwsf4ui2WmW/AVwwqSXF/yLlC9RAgpWD6+fSgFV8gVR
/rQlKKJLSc92fDMd9LKDvHVEguUIBdAtEgZT+TvLpIhiAkJm1ScLG9t5G9b+LcViVtXxk1qFeTl3
X9g+tqRx/2ODVf+dqpz2mj6Y9TUwMBFq/FgqXZqZGgBBCwCDBo47ZWT0EI0mGYwuMszERhWUoGtC
t3D48DTgXkmtx0yxU4lvl40xb9+xqfVjeWRvpW1IbbN11GFeiZiUUEItEv2fhsN/SIEAAoDWcd7F
Uk6tCvGcNhDVYJ3Nj6zzX37WbCfDyvCdiEk19p0Wm988Gvo595jvT7GSnEycCKV4XzlqZPW+nxQN
WYac1VKWb36yNdfIeMNnDxAWRTKHpQz+hvqYBnD0xgEJQvLsIPiX1JawXxhNAKekVdTuN/idlTxd
ga2iCqnLQnSc8JLLSfe/HWs/mmeHDu9CywA1M94SyTBxfGNrhlvjVUDjtL67Wh1RPGxVlKAxMVgU
VxoeiEKu4v2h1rabBKfNuCf2/Mil5eVkP2eyH2k/47lhjmJhYPwRv3QSLmLERTXyDsZqpC0pCux4
stUGkJjEt7Hh22jjsdJ0B1urcZifk4kbszgsKu2eqvloSANQmNp3ALRkvg+ZnwNdU9NDPU4BRJEo
xTaxLdmNF5VOyD+AKcy4PvakjRG7PJqiDogCTg/mg8XlvJ5ZmBNnbWZX6ZoD4TkW667+6rQKQZes
5g/7NSRXR/zZBOZZtUcTNO+2Ljxl6W4TGYIeN2rlgAddm4tQGGSMw+4bEeIdOzxXo7IjNSxCkqaH
fQZYnL/7XouzHETQT7LhJjNMaZ2LvEHkRsb8SAFAdgAge6o+Jr/4GAM+OfUcX1TFumCS/Ojt+Q0g
husMXQCGyddyJyJrhZu+ohfOIwFxM1InMvQkwtmHF/XTWuD4zDzrOLC2ugvtIb3FH6o6XamfOxn2
L4/odes7w04QSK6GYQel0wZOp1471p64uS31DMYBygtlYsvG6i3DakAB4KTSB1e+o5Nf+EtmPCJU
K0rFilCdsMCjaWkRD7NYH3JK2i4RTypOFXGbZXFzHvNXnb9blNWMv/H9miU1So0vJfODKfxm9V1E
pijU2j609SgzeZ/20Ry4tL1XsUjuoEKYJHrvEL1nrLkss6uWOHbs6tClg0vsmx7BJwjtHkuyqGkR
IFHOISUZdA/+7cAm4AjusSPlJ9DGC4UJLc7O5ls+d9prbw+UVmRRxK5l+krh4mAL3fEJfA2p2Vly
9kOKQxdo5ceIMzu34nv+V/h7W7iqUu9FfmzY1HNasbcnR9bHGukR5CNgTTnK9DrBKZp6OHZUKVGO
qxg6zZuEMemcyOajuGjktoDXJMQn+MQqNXfpjUcxRqieHqXMhuaaGv40v6nWcBo7147m/X8Q3iHP
Oh8qEqppyHflvqBmTN9o3zD6pPWhF7ioV0IG35Uz3W3GPqJPBIYM0Fo7wVd1i8w462fEXTxKhotE
h20Q1SdbG7yc+E3RTuvhxes1LfYryeQ3mFIs5jGQIt7r0tciE3MwX6LNMM3gKELAacc+WHEpJfl8
7QtQcfVZNtCvn4vIDl4NF0QlXVOv68luDgZ5D53AjtUQpqEYK+Y+wUNAwzt7/c6H10C1tRLORhp1
cg0dmKh7qURJokWCydRGA0/mLUorEq5eBYcSMTcajDYqQOXrFtRKKJwtH+WlIABScwWyzBzsUYrf
+1M6KQ+i/TyOxgPyxg17o+p/EpdZ+evJNlZwFDRwSNvfnXRD6i8ZmPoDKRDcjmjYKqcjaQbGQtlr
4SQ3XgcKHkc8Dz2hnLsWxRicirvPvq5XmGif+O86HvE5btf5YDY0xOoLfliB3elpYtaM2RiaE+4O
RQSCPR04ofKXNo+3OKX/rn9htSdXz84xouBIstWH4pTP+GnTIZABjecFuS0AI0d6EWZ6EXJbO1p/
82oA+RYiSQLBJo+GjWWwsBQc9GQ7xeC9aaxYxf1bvfUs0nUoDYpvNbDoxCGW8eunzIvLhdrXczvj
68PQolF/yLs65/8o3SwxtfPGjnCHUht8wjB6XQZJVlL8dDGvkgXKMQfVlEY43DsgyrJ27/9ReZNh
+qLWpZlJ9daBwvKCN53klH32bNSalZmKyxA3aP2jrtYP6xud7Ks1h09HIFoLPgTxZcl+VQ9B3GxP
wY63n+BkjqT6qtWnecGtCeTP6xQNeoLxt32kyS9Hl98VGjRU+02iXmccxXGW7S9KidBYbWl44St+
2ZPzXGRYxNJ45Db+wBO62KzUBumm0OuGD4XNNjvpdPXrjtjjalMGRs8iaA7TLxq3VQQqNfeh2UAB
9zU8sKpoTk6gkzOUMc8vnjLmB6sBRl4dGa5XDY/bDNJuvlXTXpFCc7EzXMuCwzELiPfAiT+tH45c
Xwy4uLS2dCTmOTIcWfe1lUAXwoMrqsIVRx5i6tpfWPyAaddGOhfJ7Cj6KSnfJMuEP2rwzQSkIPWk
CFSblvMKQCSGBrM9aASW0h+nlMFJIi5TzrRIaXSPO8BUFp2tZHwFGHlpKMYBbdPsTMCPWh0/dMV+
L/AI56/9I5jaY9TNalh/xUcF7cXUSRefnGS6PrUfdOHRqaD6rcRx3s+XkdzsqjUndVOIrDCOy/F3
KsN5RVKuyLDLgDB7+wUE14YhOhQTGkVxzfOLhn2K1B26AsE+BwNwdh4AJJr6+AJ5QeULWQkoRZwm
jjvrmPfLHaCkBnazeKpQ+EY/1BoXp/UOlfPBJu42iLNOnw8HJ9SRq0FEn+VLRcuxypitkBLA3xb/
5GjBtv57kha2S5jhywhtmGTLsWHBRl3BY649KnzdolSulaQ9zWODbF2bJ41sDjUiKTk5jfFk7NCD
AevX2UVniVPkE5VKpUe+8K0r9FePU3Qglr6Ca6YRSjDyLKdk1ELbQi//551oygtQ9gJtkHEYoIgw
B1cJE8RAy9LiSetbT2KShaSrSHQllIBXkGTXNJJ1dCdQJtZKrEEEKok5Qc4wuSU1xoRJCzsFzWDA
GgtLpc/kkIfdjNsRX4apc71j3TqvLegH1gwbB0Nf3dZsjgrBExf4sOplNk2aJp4HkV8dZIAl4Zb/
cyHjwSDlkjcM55z485reFv3Y4JWYkN307rUnbBX9T87hrHykZ8MfF+U0MjNqIv9fsDH/YiUHTVuG
+CKHdkuykMrfCUt0tV/BlbstibBOMDeVAt4Alk6rOlukElniF2Ea/2tggkKwPcm7C7yF4v5efHDL
uKpF1FB2OAYODuPknNODo1PLo1PLk0LgHoEySbF+tHjqan+t5ie9VjxxvKwpztpfQ3R+u8JX5XjY
Q48Gnnx7Jt4BpC+ZTmt2sSPN1fGjmvIPdA9vloZQ7uGZByDxzgFwEdwKkplh7Ma6vbnyoOPrxuNE
ebSq0JC20AfQhbXlkBHnhW+rwLQhF2iLdk3LPGjVNZDYuRZ2HtoOtSwYTGxzcp1dZxkPsQVsuY2c
VQtMgCPZ5CqOcyX+GnamEq65HPLvCgXijmH8Tf9uwsLNMAVmWuIi2/C89ISCWIQGNBQj4Z3seY5a
Jlzx7nDjg0w1W4GO5VnipmTOvrr0RMvfaI9aeGMsJ/dy7GMNSQL0PlwGgVJghwA8pHIN0FPSlmGu
zm9brD31luoxhftDGdZlMBGT5UK+dyKceMj4OCreAJv7yp25gjc4g+LeTGS9SEhO3V2VZ76wxJs7
+as32y+q7Yshv9V0hxBYcjged8HiWYHE1fLRb78G3ZMtJvM8aCoRBo7HAma7Yhm/wlAFOin5pPgw
XMNLUnsesXslFxvztaE1sOEMpReDiCKCQ0rkQDWfRow5iI1I2WneyIZ3ie176Q2dFKybDgBqjmRK
kIyOdPzyruKatuZoouBOa4c7dcCMd/0nzROeDjt9wnVjGmQ9JfKGY3vuML7UU8o1DQLcap3YsPCv
GVPXkQgUg26aNZm3cAuwzz1amfll2Q4i/95Gf4TYzALlRHktJn7aGNF6y8CieGLtr3bNCxg/4pVj
YFyiuCVuGxp3wXfzG64qA6cxXWvLw78RxoNGv1GMxSvzQMlQwDhFuTOxC+FnRDU4EZx6bqoGXhkO
aTc82mm8a/p4a4H3CFWDJ9TBlgK2MtH+g6V+u+Sj7Ftm4dYlWbBZCVJzCceyjt6XqbyNCvWvR2Sz
OySbu9MRSvxlKsW72spvE2bijibDTmPTvvkSzbTrQKbd33ByT17XmF9FLn0Z8T2r6nOuOcFBDxQt
OTt5TXDaOJm/rQ0XEqDi1GkuNVZVHVBxC+E5pXKhoZPg3s07RouG0MrN76pBbGCdAFUulAcx10z6
lfIlTLgKkdgVDZZzDUBMNx0TgywmBymo3v1T0rEzsOrhBKf3RK00NLD3pezoQXhUVgt09EofTNnc
RwnYUcL+x6jQugra6JKgPaZnAaiebgA+DKRgDz2jZPwSieVx+ks9jilez5qH7KG7EgfcUa4XGLhI
doULN+imy4h0ZmBbFz5mYd5FI5nlKWmhdWD4/0en7TwbKJmJX1u5b+FCnETvr+PsLyToOhILKxj0
K4zxnfx3sob107qa3xkWDHsbyb83BMUAEJF4tkk8Gy2gxI4qWv1dOyxae9+EuI0Fs4CNvyixSbWo
B7FKhAfQhLCdIDmnJmtHLIw9DTQyYZgtvmyz3ytUbA2dv1q9L/mjBYHDxN/DT8JPm5B91i6i3L+I
3KF5aBeHbDGw9JSRQ4dsqi+BeXwu1SGGkgWRAj3LryGjuRiVJxFILWTWDC0lMHX9onT9pYvj87p/
c3gSiCJSN2gWO0K6o5EgRm7z9BdhcfL9PwwWpAXVOsPTyPKHkk+3v0PRRS1WswpRjVip0OtAlU0u
XvaHtPUngYxPsuf/50PsSLrEtBckxCI0OwkmVA7w7wIzJzZN2hHCiUvPklRsmQGy9kGNDbSI7xgK
Aw3Zi4BhwEPnvHXPBOVrGvKg88XG1gEaD05TvO2j61gmKWrCSLV1Wnpo/UQiiVOARz96Mvbf9jzx
QV0b+uGzL3sgbYNFrlH+R5ualtaXITTOCDrNvtJpHqrSYeGjF4OKUfvYaAoVo6zlUSWXz3qgkPqi
qd1tP0hL5WUi5OFMibrJhz8mRqSoB9+rRyY5N/v46ZRsw7iD0uwKXd8TvGrzUydlNqnBlEufxWB+
8tsW422UeJFn14jn1+JMT/ZGZxWjH/p41rXnRMZsKB8VkKVefEjH4s43MaoBo5M/Zurqu1eyyj48
ArDy01GeDPiXGdejbr96rmZ9o1XlzSCP2Mn7HrY+aCtjfvVf0jan+pNGTljXS19ejD/fJjF0TGpB
JZlBmlhB/UthomvOlUExTsOOk/1aHAg6Ikaj8YVycErIROz6PszG4ePW8WhuNOvBcHLk3Ny3C0Qf
Ljbm5xaaaqqUngw1oRs1TIrJMUJEoncD1NF5ybJHgFoEVW2amcyaLTJRoGNmNomdN19yYkL3ba3v
i7fGb5bShT0XGJYm+Y1FK1ovUpSHYaZp4FRAzIWaahQfeICI5LwRo/pQje29kq03vs+JesmGuxMX
R2lLL2YtHeAGxCmoUP7CPWS4uOdQDz+Nks+PrLr4RWnB4vDnoQWFRUL8RLGoaX7WKvWIZS2mjWmh
jYlAoBekgg9+TxvgFNRHib8+yQvS8IMseWltWBiQliMOOeCsknIsElK5YrJh+yJ5jLVUn+n9pR1u
pWbHkAZG7EWVEGHoIWCY5aoll3AZvyzrtZbXGI9eouHg6VnVjfpFb5zHVHc/BCcuayP1xmoS6G8m
41rS1PzQU1TjLo5O7CMH55jL4+9+tT0BciVziL+kC8teoV7rPt0ORjvAETP+LjYOqsQiq+wsNK7x
OLd+01i9LZhzAQTnFapzkTzNQhwWhObU1RvsZr/KnyI/Dv1BBQ4LsZeYSG+tuANdhzy1Qzyo5xCR
rSDXtNhV6EBsmqsB+piM6dZ82Av9vU+bGQ8BM+x8uhcmmcTDzGtPCUOFT1SOerU8ADNxc/qUcXcH
U5HzgHpUObVdpv6EeZfVtFZWzrWRrEM6me72Bcnpame3LU8/8hiRqf0g1Yk0FVX9V25+ORxw4+Lm
JaYg6oDnZjnQ/uU59TeTA3+Sq4q/pkEsEZvwommuEDBCOP82sI4lKa+6RmONczAtgZW/D+WzVr6B
uZ2t9S/SRF5/Kdmv0kK0QGgtPulxytAoBNfPhXCKMD2jhEtBQpmSRqkjgcdnZ5wpPY5dFelET1BI
2sPQYcn+aMbrZP5rxG+Z3VRqJq6UEPZFEHGO43yZB92dJcMTI3ZsXMUk311zfifX55rUWTcypgdq
1su7sdwdVtYcIvO3vvIZ6S7ZyksiP8X60HATko8cKlaFPTNj9WskMkl8g3oa66dRtQdb/2rEj4ay
ROYu1wB8QMnAQY//GaSom0zx2La63fq7QDrpUpIspau0X3l+A8VzsKfmgEGn5lzwVW19S5Mf9vo9
k7MaSMTMznEefi5IldswHduhfRtZPPMPUDLDXYw771WevOvtdijGY9z9bGSqHffGv/RSy6BaGMXe
JjAbsVBfNtdEBTOfqB8q3YEUco4DVSSHSvbqHEwCWIHdxyTZP2lQv2phrWt/dDm+JeAxmjb3q/3A
liQ2tkDsYv4OsVRRGmkeRPKPu5CP/QUGMibpQ1bNKc6gdZeSXaGMgT7Onh1XEex9v4jbXzPVbpud
fI7o4n3yr0/oLFjKk9PTa0KpYrHE9BUth4qjIi7+qF17FFcz/uSAgch3l9gZjVl9A3obgef1Jkdh
fqOd4GDX+n9SC/2442ba78wtE+OUaFyNObwky2hLFV/P/AwZSHX+1XZ2lFgHG4wGBPyAeRF5ymi3
bwk/tb+28n1Kf6dg8k1rOehg5dPme2g0T2hY1BvsK2BIsEHiukVL/JClyc0BgAzO77JkCwQAZYkR
KBlFSvbcuXbItk99eTeT/0posyaVDhMNtpZ4l+F5G7uNb3wM1EpON1prReEvJOxnAdYNIHbLJ4DP
9kbkaR7pXX7QkTGYP5veipT/4+i8dltHsij6RQRIFuOrSOVoW7JkvRByuMw58+t7sYHBTA9m+rYt
kVUn7L22ZLlNaQHBgApTC+zzCX4Wnvtazj5t5RXMcWD0Exb6L5S45BTn93jfSDeVJWL6EXkvOzsP
qDqzFsEMj7/NOikaMlrVZF7+8ZH/xijprB+DloxojvTCh01UWBYudM5HMnTxbjDpSP1tyHXJd///
5t06+wktbTD9kJCrB9lSD4ABWBW0On77XKkWKWXpmLx7KySbUf/ji7thSjOLwQHsyKv706mCc3KP
HAPjEqaE9ph0vyBaag9O6J+VfKE1So3vfN720NKEDOtMVBSK/Gbl13a85Injm1uFrL7gquGaF0tk
YBGXO3CJdD9Fj0jf9YjUPdRcSNd2mDxiY9O1nzp07wH0Jkb4FSdyAhQ3dvl3ETlp7jDutNDPkDRQ
O4RH+0wQyzkDGElI5NbDTqPaFa+G9LUOFt+mm1yPFRU2IoSION5KQpP5lTcwBHpQCQInGmO4m2k7
PA7EczX2PmzcUr0j+AYpcxMAV6zS4rt9T6Vn8ImKi6KpWhiQeGsRUf29i+iRhhfOGoQgd+JUXM3+
K5i8mfERjX7dv+ndPzUjapLeSBCz9Ej8r2EAt91hxutxV5Ri01ca+Z5fifA/NevTYolmdr8shtb5
3P7iIp/4a73W1nb7S07WPQMGZXG72YX59BO+NMkXhCI8lchwFCukNfm0iJthSuhOxlWHuZKY1yrn
ibDCTVrhEktfGcPAnJOLp4LnJO3O0cTJAcketw7vmbGavHPBc29j2ZcmxQ1ZfFuM4Y6ld0IGZI1v
PQ/XWKCdG7kf5NYNn5PMcLEa3YDTY+D9z7W7aP9xr2+EpNLX8cxJAQZUZUcbwA9jIfM5sSOBXkIE
bJmsNFK+66BimI4jkCSdWIOUUaDTKdcixritUa81H1lwiMndMAhk+7+kwPkpSCrP8KtaTcO88dHM
L2zPFlK7yUO3LtsKiBZ/vH4ZMYPZJd02ipmQmgENmh32i4nvH0Mb6Cw4X6AQTYTeYNEVdl0Rl6vS
/YbdlxH+zN64zsfNy2Sl/yW2HWwdyWsScwJf2dfRvu2uanRJwd+y+M2hPmxz70NS/8EzwB9RLyCd
KMbf4HOYV18MSkrpVOOnRKUMPplBMmHnLgHJHrI+O3R1PsQaXaweRqvRsJwAx0XfgUgks4G/HFQm
8QnK2Q+YZjjVjeVooxDTkQyhf00D7Axjy0Q0JQ+ucEJsPaOfAj4P+TsnZ9RPCWeYTAA2PkQRrXq7
4J1/lVXuaDU72cbaMBHDaPrdKNkSNbgj6f8KD3FEh3fI/0mTCF0y9OyyZtQUOKZ07iJyUYh6sPtZ
GNW6bMycs0z4naJicn2lOn7p5mMsD5ny29fwobi49OmfUE6gLhIzpzBrHJVDzScVVs4a9lQGNev4
abD/1bEkcshDqOoYa1pq5oL+dJMMmgUDEk1uF9IYnYZGAC1GmobArSB+XUc4RxTDUpdPOjj6QTrO
3uL0pPoPpF4V9OrG+FWLf7r+r5Th0do/SqYsVH7SWV2ay0AH75TGC0PQBzWou45ebQG7vOuwm9VG
XoR2CV/NOnXgMmoD+z0PiBGD1EuY3DX7LnsIEGg6uz+bfPuYPbZeuz6O3cybGNbgcSjB0PO/qwRj
FSSCNT7jzazjyrf46dl1MWQb+QJVDXT2nXqr6P/xeZZE5LXhWwVxwMAReLBl4GLJVtOvttWgW3gf
/bdA+yQIDvx+UD/q/Lc1EILvCQQd+TLzIHZa7lPmWgzMO8YZufqU0cOWMKMMpt/rCg0HKXm9dzAs
t2s2g4V78T6qOy+/GMrbiLoWMaG9rssL9ZMtXzT12tGP6yxMGd7TtzPQY/kM1l+ND3QR144J6sKH
aJ8AohUT+axJgZD9KefcdlFq33riIhsLXJCMr7KPceJrfPLKXoTqdmj4cCv8ZCMI0gTgZkgSToBv
zJLXrJJV1XOGfBZQZC7+oG2hpwiEyZccPuTpDMmPSMwuPlMsBiVU83MebNvMtfQVEFy72mo08igt
4/eCOIscNBRv6wj5rpaWXYMa/x1BZVFtkvIB1iQJP6fsNUbXtmB496yE76hsLZVvpLkRye/Rt2zv
4VUP+dFE/VjCTsHNKUhuFD9d+ahmvgi5t9X3gP1tzsEeJPyDvODU2gK6Q8eD3WUqc5GdVh9CSNqo
3TrrbJjKzh+edXQnEiHMgkWKd87P/pLsKzciJzYSN88uMS4N4ZFJ4wcPYeMmxhtMejrFo+XdxXjP
TLShpaPoxRKik2PFl5o+Cf0uwa2VwktI9UygWSJ/d+NPH9PXsh06i3DJ86DLDfKGy0gdVVIjFyWm
y30Y80RtsrM5CwXoLSPMLmcJL0OMQybWPSctvzWmbkL+zNvbhOhN4UikOrbAB8QCaHqIG9+CRjJJ
5DhlNCT477DUWGXlpJhfvfwX2IAXe4tUA/NHEERaea6BB9zjQ60Blfg8QJX+rvWwS0k5EjxfOX8w
stmOWI5/tjD2ZvoVlvm314zXUUI5iGWlmGz296BucJqF9kNHeA7B4DkYdbbQ2Dlp/puMFiFHVsAq
wm0n1hFKtooI3Mua9KcwlNWoPkIDBVBBmqqi41EY3vKS4bmBbS8ClQSet/w0SdZgXZn6058acmRW
Wv0R9jV+O7apORnXcMbsLFn6yZ5twAr/8KErQ4wY2Ts/w64HiqNDeY45Zec3gGwv3eNJAVqpBAxP
fVAP0NiRH2K7E4jHYoShwr9bFqYuPyjxmBA7rXjzepjJHtlLsjN6l7p/memTH3RoAU3poLzt/Zj/
ywCFV802HK4d96Hvk4SgvGtx5Zg68/FsPPS8NDnuXi21UQgqJ8bXpYyERMJ3UAM/JrqbJ9ZIXoou
sf/LX3FIDGJQvsmtjeTAXJIi6toZzB3sLHadXvxwXNXVMwZXa7FybVk7c9WrY7zsgbxaUTOnFrD7
hV4hbKB5NhDrgzWMa3YqO6g1cL8tx+yYi2M5LbpoUyXW2crZrVKyxn5ylE2KHnw8lTw60p0J8w0D
GQcVyTR0PHkQ7brB33ByILVR3GlChsKbJqWskzQT+OEXltmnXjB50GwgLfSzPwOVU4L+b6FMxRNh
17P27beOLAhZbt5Tv7loOdKKktnIGJ/8qviXRojWs6OCPAyInEwWYkQv8zlLTRsrwEoKB0mnxMxW
3vDVWD9NxHvBV5FgsmlyaWlr2HeaRyZhP3gwunQ7mGc6rJQufA/xdiBZgv9ZKvY7SCgahJipHtVx
Vn/oY/kdMoNPFbSrjQfcu9CLH4uctCh71Eq191sGB6yDOLCNqDgEqraNLfs9zrqdR74sWAcKFW4F
0F0hMQwpPUKXivdYxTemNdFr0NQzxJnCaacBcF7C3Tn8pLr3+SdkAJesV/ychZDFcE4qbsow/Gtk
7xyP4Nek9Kyp/T8WVMsYbpoW8I8nqVg+SjWZVQNRMKigiWxdXquQ9WzCYDGU2Hb371Ya/ZOz4Qce
yUGWoA9DTEupb5RuQDzFmEthkxJHq07utkZQMxr1UXS0i9SvXLXH5g+Ld/4ENQZhmXmURvsjHdt9
hKAlsLGv1OoSujzJVaSyhh3jjuLkUayX5VMIFJUET7RsfJzOH4BjGe17HHtPXLXX0SBLoez3mgCX
5Q9nE9f7ou2oAZqRdRRWsYmesTDsdTJhfEuqq4XlIwu6s4i774SbiSveGIxr26LspJgoJe/TrrOD
Werhwq8b3MnqXtGUByTUZaYnkNTx60zouLzW+h7jHqMfVtx0xnUmIyZL8mdz2uIU9wE54ZPoN7kB
a02tOUZlnKqNPqcdoX/Tj2Qv3UNmgIuY5Cvf05jHq+LGvOHNGHj6S35SP0z2qJ94gTmO9bKkUDNN
BlAekEw/+8FOdCmC7h0ANNHhDC+6flPSXMoBKWvxZ8PvjA9xPY3UUqPyF2g4rLIB3mlrM2cnOiw9
hfNP5GjQT0qkHgXiOJAzvbojbncUHkMib6Fx3ojyOFqRkxjeR2tQLg33ppHcqAtcKy1WbaHeFAAV
OENvkUyiYvE54fIQO6/8i75KEJa5QiOqrVr1YShbtfyUBU9aEHyrJjzgRuUw3uZkXw/XdJ6z+bN7
13/1ev/ZNqmTSr8yk5iy3wp8Ln33lZLL7LPiDiCtCNpkW3vGJvb3NHakMn3PLTISvHBRy58Tch5v
AZrd8XAeFyMgzv5XiyCruKKnVvJ1NpBAyYhhELQRQ8QfPMTLzGQZV4h5/EsTgHGtOgaEB/a4HA1W
Qvj9j1P7zxtaNy9vvOkny98FCTEQw+Za2ockvhZZuxYWC0T0+Ix4OFg3dn7FKuaI7h4q+S1GwICA
L+k/suhZwibNW9OJp2dJRdW6vf8RpDk5aelKIuJUN9glcBgq8Vtb3ur6pirHMrPpp1o3FQM+Hy4k
cy/X8Y1cXXcw+Z1Vgwbn1yttzFmFjulVxwsC0h+2fNwxquN/V1XdGSEkKspvZr1Yww2gX2LNWowg
lHp6I2ug8K/OWdstwsrbDoG5yLFy9epG2FBz383GkTP1lk4d9vDWmRURtVeuJfI5xgjw4Zuhy4Rj
AxCG9kaQMW0u2zx5dC3A/SpCkWIed4dEnyBghM8yK+icINfewQntvEhhhK8sikHBMsLkbVyk6Egs
tK+8a4sB2StBLvQBsJt7TId4+EIGxGGeuiX/BCbJFqoUW7l3+W3wTWgP96l0sxw1GOqNOv4X2Oco
wO+3U5WHbZw5gQ0dqiTZ1y8/P/W+gdj6yFEHprziFflOrkIRrp70Z11Uyyq+VSlshZzpdwd0dOPD
pOD5yeRqQQQhmzZfB2p5AIKY4/6qmC1tSv/NBpzTbMAuqUTm+sixUcuyyCoxFCyI/9BMeno0Hbbj
Gydt7s6YnBKNWW/T9l3hsQwRz8nAgqF+hP5bx8X+S7Ij5k4jd3BX4JTR252hriG4GOPVozENTSea
LbgIUdZxDPymR4SBqm+rbAk/MdLLZO80Flcmy4INoz2idAhGH7xFPCJ8c7Vy0c+RQw+wEXRPcXJi
vtnKwFQcPj2WmsnIS7hrK+LA8Umjs1TTf1qKTIVwggYNUs8DNT8HOlfeIH4L3MXpzLbZxWKHacM0
N8pwl4TDjAAZd9atCQGBDaHeoLZYX5LYAj+0kelgGmTf7aYF0qfw10PRwtaNdsW8xuqHsN2qOfU5
o+kWS3ktOdci9J0GXHDBFjs3DlZ2rVAGyh8TrDADH8uIH0zGVVTqpRvElCJoPsoIHmL0JdAecHXn
PG6F/UqHm27RpfARtKkbFNgbJebnNqtVn61L8Ad4coHlfBHJ6dUfd3qFzAHl6E+WcoKWRM0wI0F7
u5AlGDQ2hzLRePG+nfhINbcBZxzmCFy7rTlrtS1CoFR8knXwa/sHjw+lWYFQpujEr1svciiI6S3U
3yBcB7K2wgWFqHBd5Ly58EcV5Z9l34cfvXp4ylsDdb0FMzEvt3vTKVvz09RMLqAXPDr2W3xJYLgC
UgttXONai/dlzlBAL0BIF+K4ZpVJ0yI7h+YFT0lM1rYdv/N/RRaqMWrdjuER+xkMxMlf69W2OtBf
9t3NAjMedcxBMyLUU5JJh81Uw8BrdoNHiNKDsW5avHc1ScSbFCZQDxVRP1chSmEKhyA8m2G8Nmbj
DohkjbrVI++GSUBmvAWsWOcdWSM9Bh4eVKyw5Vg0yWQESpBT0Ma+ZMR5U6KT+Skz5SPghvTqUkXa
xikSAbuKkYxrkvqmkerdj5cAPMDoZchWLXQ8svWCQYaNmTVdJaVPPZV/E5MQQW8EhMKQypimJ352
pLvFT9lqPTuedliWVgVuIztEFTLvlI1AW3CGxjmkW5ssWzN8jVp50fz8MOk562Td4E5lW43vvkvg
BZkxlcMgzpaKEVN7474/VzVJ75leXgdO/rHNt82Q7utwYhMuMwtB7cEmQg0ZCDXQ3SjiJVbQBSO1
RAneDBA72YjKRE21/Rzd3WTGSg/Ee6hIX1li7xRd/6AWYMmNEXTcNdw2im6tKurPwpJPHcScLLjE
LTRpgdJSRB16D15IvbjiqOUNhvmNnWTQbqzwqaVQNvVougJLOzDwP2TMMYf+jmz6xF4EnZa21NWG
8GYGs/wxds2we/61ebwU8y9nvtjZP43OP4whqKaMZJ0XB3/a5AoLBgYcmPAmHiPDnE4xucitnB8F
hmdmP7ZkwsslgosQQJ95RIcOrIOYkg4hJN9ok4CqjTHODP4zB443RMz8a4s3HeNwQy5JWC5tgZ/Z
ivckjqysL4NdkWn0Rwj37ADA4FsBoYYfhvxMh5dHjl9N7GOcmacMEMYof+UAgIx2RFuV7kYVnORo
XGZBhKLcLYZoI5rQtECuwEPaa04xl80GLwNZeRnfS2Fqy0Z0yy6usaKdSCnjoJSXKRvAOqRWTHo2
R9C8B53JfsyOA9R/wDDLeJgmydq16bbyOi8FfRmCXNSJgP4YnE8LusZjTyQ0QAEhXSueDz2lSg7u
tEnkRMQVrmxiFuTe9fECCdj5Wm1syHcgyes3b3mMEAbgDHRp3VytvyHCOjb0qvQEJ1lH8x1t4X3t
yFKkgN3krzDcCXEjgdWRkUPYKo8ViqR5Og3XABCFIKhx4uPxJKgeZGIXlMQlhatgPzhQJNH80dOo
yBQuk3edNg2oa0WDX6pFZxRzH0i5E2m4TL12CikKfTYyQJ7dfmpRw5YLOyi4TAugKybYF0pm/laj
bBfYTfDiA1Ra9rqymLgP6pQ6fKrtr77X9nmNKhq81dhrCzGOjmA42/omYVZ4qwIm1v4eJZsaJxst
g84P6b4tAdmwfAS1bKX20Qqq1eip8GEvtnyIchnuA7BoU+IyY9Ddz9d0ARKGAc34UOIjwGnHn4sD
ZkAxwcZ1+dKSH7//LnR1EZsdEvISBxEJyqO1qPxyrwNQSCqJDmh0UzqaPOudoTrL9Z8xIKwM20XI
lq7kxQLi4gSmvZP7FLDKRcZOV+KjZvEcMNyGj7q07WI1ItqUu001xq7O+YBZo/EvhngT1DQNwVol
vaXdKHfifc4hseJWfE96cKEhU0YevIxdzGgKqjR9Afaef9BHSi9RMecS1kYSzCXQA0yhzg7/GEfy
xdSIFkzTpcHEs/2WcLcoKlmkqjiDF+TSR+dR7DGLICqgDZq+zKFemEq3HXLrFONh1/nC63mxjcI3
S7iXbTSYTBjV2hGcHk2HsizMGUkwVIARleQPjyIm59vKW+y9ireSGU9rHiXKTDPivNQtRhCEN/EB
VYPKciTHxY0jWqPDZsY5Sp+mf5GHl8WVnaOjKXmrSsI/ypH/JDmpK9+C6KYwIyi5kPWCTr7hmZ4U
XgQn8qtjl7b7AlaUL/xt0geYHyHDg6Z/KCkzUxIVpx62/s6qGCoS1F6MJiLr1LUnTEswQlFqnWNc
aH6UXGzCVt3Sl9hAWuNdgi86sOMrMS7jmfVH0zHaZvYu1LPcRm+fKaCOFlV6SJvdGeTpFjT7eoij
GfNc6fZggvqiZLWs8srrh5wcT0Za5lVFSgO4GPsc2WxAeXIgYtKUvpWRd8j/jTQMQ/ZlGyjCIPPC
x1x0kNAKD39SjZgSKhDQWaRcPSRrIs8YI6o5a6Z8F1LmWuNXIeODGXyGlFzRLeRADmpb6F+54Gfx
AeilvUbQNvAoDjRjePqvMkS0Ebw17F5mrEhfh5AD53daSnaBxrHSqUvhDQiUsSf6+CwpQUj/cyax
kRRW/gkLf/D+EyBTmG6KClSypMVFAj4/BPDB9feCrANHb+PvjnwE6dN+haZ17Cwmb75eXpiPbgLO
7bY96uXYgVbx3jRRPLQpOfudtm9Y0HfAvHUq5SglCY2QhIh7lXmHNIUnOe52Vtig3tbcWE7ZN9Pp
GF9DW1PxscWtsLh5JroENHx0p+yQJ0MlhsfbyAH1lwlPu/JS3uv8XTUOCmY9LTXvNMAbg5TMwmgO
pRIAuprnuSdB1dOZ3UuJg22VwQ/mZ1JVc2fnG3XCDlJQGJbQn924/TH6d7O+2yJxOmMuLGz1267j
r9yzNl3AMt9Hb6qtIQ8A6TJ3TRheSmG9hjm3jI/f6zvmopZ/CxCW6CmMLk3dKWX26MrqrLBH6Ojz
fvGK0LMWy3j4Cll9WW8RJZ5PUqjmsZSkfEMPaaBD9NVuFXey45GrU7RzJgNTzhD4RxyCqPPXwbmQ
mLkE+XAqA1J2J5BeonUzTLBYuJYeBsOYAzwBvopPHtsd25AQvqTCzMlg2+Yb+6HtYReG7tTVq84E
8B7aMNwlVnN/Us80j2xypRqYxV0QIjoSipNoOEVE8QQTZg+ECXEHQ6rlySynjS1QMVNueWMOx52H
UXkabUa0Rb1QrGKfp98WswbWmxRKA0np7HJrzymUBGHq1apvIWQwu3nghMqMdWddFe2p83LCJUN5
BPQrsz7N7kdhFMxmgC9HB9JjAysNhl84fvDUJdaEwdJPX5Hlg0JmMwvZewIQNB5bmOaFIEQZk5ed
Xkb5z2MRktePUkKfwobWA6+Rf0vlvyaGERenj0aGJeh1jgDEb/TVJjbr8yhCD8y2U3sIeFRcXxJZ
VETvvkU6KzWpBWeZah9kN7qyTXqKacH7z12ZX1rKLmqGLZC5S8ct2AHZyqCGCUEKXgVKlflED0go
giQ8pvvEeM79VmyY7IQ81hW+xmqmDDlH2+6dllDTkCLab1nZOfqcDJlW60zLYalSQLYcsyXceYJh
CnVkC/onKCpYTPOT3kyZKp8DWGKnGhlUUSyWkiZA+uM/faIq45qaAqexz60lqd/KLIFmpifRQM4b
6jE6G714tYTyBijj4zVBk0uNseJEeLFc4owZ0bH0kjtCeMswuEjMPSRkZdlbRITj4IM+Q7Oz1FHT
CeIr0hglB+Wt2sez6miqP8Yg5OQiZSWPIUegsoi0V4wuNKvuNhvJblXaFVvyu0bN4AOxq9pfZCER
Zowc8XOYYThBXOg3CPWG6Hyh9FziPcLQDCyihQM01g7sJ0D9UDj9GXcSbhn8gTmhwjPrtV+gm/aj
z0mwEK7ojS2p5EPSFvM0lDPVwF/4Z+XlMuZJME0Kc42pj7+p6a0bTyznuzhG4Zc0KWDihxIlaynp
1npXu1X06rUrakOWsrtIm1gPgZb2bjVDzsrvGEaSOCvdkvoaWb91/SwpxPyudjI++ISXUNKSTZ8z
emIUYJomq97MUZnbyVjwMLsfa+M2WGQ3jPrNpoSFFe52cvWvBlyCg5ONi1o4Uc3orkbdlxgvA5uH
V9+HdvJZR9gfAa32/8Hy0cUIfiu6NBxXtACEfrUoo7z+LcInpV5CltNWQvXxLqfydlYF+NXTs4n9
bDUHQDj7HWpgwzoi9m0WIi5+TIk4WHVTCO/UVXgjxv6zK9pPuz94hNhKKOOTbwUCgI2iLitQ0wUE
ygv0Lwx+sCRzRY8OFew6MGDbDfVHSZeQiWBdEOZB/o8jKuMcNhiFEZgtpTTYkjVqRR9CItAzq7Yk
4DATIpGa/ys/Ep+KtrEOtqmgl+2cEbpPWItNqxQobJV92nsOUyz2h7z3Vb0ouJNK/tPyPnLjMadp
QK0BHDpn1UMyVK9eQta9ySD2/+woZE3tIiLfcAzZyygDpZqmrAv5VvX9h1UjVWnrhGRnNCV8twXC
oUa9meqr8UKSFkxUUj35bMUGTtaehuVb9tJLUL83BKYlnrKrCRaikNsOIyQqSWxmEiklscmMOpV9
uuLmt8j1b9P4EjoyLwRKta4uPYVEO9qAOOfAKD2dZgZcPpLEIdvEcu2qg7m3oM8T4vVujdmbyKe9
cVXa6SqMep/IzaIIvnr9HmEyWupknRaMCYXE5Mx2dfnS2RtD7Cvv6qNmGRTjoTXerUFf3EU8nmaG
+NQFb8pHqZylmilN8EMOC7Akczv6sItwVU1wUaahWtuS77YB4rOSsRQzJLX31yXSRIlLRJK+RMxG
i0Vec4mBYscRqWTKRy8/ZkmT4gduxgzbJsaCOY7TYNLqSHUaSyJc2N5HjUrzxpqs/lYF0hlxCJtt
RocHcKDU/qnmt2CPYJJbYfn5rpb4VhFO51kOtyEDtWbtak37DPLQbfMryT55vzfL0M18JFEj+oBq
I0YwlE2xNLm1Ur7dyth1yaNOvg3thOzyNpTcN4H8zJEhUpE5JHUvClNiswAZPFZvAetyhZg3A7H0
ICZyaSFqQefsDI+wbR6dAL2WJfRb1M86S0X9CQkv8gUYDBV9G86jLmTgyKykFPDE23XCXGDc8lYZ
JVNUc8QKRhXFjFuhVcqUV8y2XfUk8PbJPljZxnSV5H7XTRORRFwjsjH+hT7DwWFdpu0WCL6jep9t
8a6KlQlA1SMEiVS0/rNkKhoksQPp02NXyO3Lae9KpBylMhE9Go0meqteMhwrWxXInDztEmswFR+D
/RWoN/QmEas51pe4eLPVCB7czlMuULwONNUJVAwU37u8Sf96j6+QVTSS7XZEKIz7moHDJDwIy8T7
9hn719J0pmDaMNjqDUDjfNIBfD3MtyWaMu88sqUnqMap1TdRH41YcpS2cZKRLpwVUD+KRUCroqfd
igEFiTxrQ8PJB42JBqLvXb2Dzq0sMxZilCeOws2PexD7eLcIAnk9EYKqlT/mD6mLXM49SI5tXZHj
vkf3QAGGPX5S+Vp7J0Xz2RrIAkNmLcJV4x7qRbAbUx3ONCLIQV42wA1qBrmavh11++mBTkIbBxmQ
BU7vZfsSslWpGItoNAgOVI6NMSDmkNy+46Urv33A6rpnnkq1e2v0BnGMvbaIo6+LfKtnqZvWdGcW
LHxRs+9CEIR6UqDkj7tomVEJGAMePET+E4zm+wCFUy2CFQXAzsNvKEgT16WDLH+mrMkRqaX+r4Ro
I9ROns/inY103B1zbrHSA5cqVrMo8f//yj5S7r4UvvroXBLiKI51eoaw4Eg8OZIgwM6flbBolpUP
zf+0h6XK/mrGiZWQauDjTEXohiWBNONAsTwx+sDJrryp/T4hllui8usDaxG0jAv/AR+Iw/cmv4hE
WRpsUZD+7XS0nirKmZEATkRm7GAUmjhZ+VcQE66eyuLp8SNY0XdfnwPza0xeqvJbTgF+c6oYpnst
n5ymU+toJIzJQFXa36T/yeJH1n1q6TsoOWGtBuacK3CCDfhJD0WL/N5RzEXms+7geT6jmMSQbYxM
nrbUs/8Ewkh/WBvMvqaoXPjaxZR3FV9Lzi9DkBTt9Qeb6VT/9fiLqVoC37BZq/Ju43hAx+4Xt069
gZuM9BtqxYB9mP3Hkd5pzSXrIiQTn7L1J0CdKZNGNDTAV8MtslPoIcb0sVz8Vfndt16F8lU2PZUj
eDCOpIBPG37iKrHqryjA+l4cM9R78tpXqjc27o5X7UT/NHO4mf15av74XYbKWDTJkWTDRZq+0g5v
9tqgThzYPkc/av8m+yxjD/No3/wKut86v/Xhz/8KSMTD8nCU2duM+QHukg0hi5oP2jGVSGJ/teUz
oIyJJWbkiLX7r4huTWvOQUEc22fJWZxhn1RZFgg2NbbY1LguJFvfaeSeREj7rJjLoQ/2kIqdvH5O
w69nmvuazYmOpKYvfMalg4cq7oahkGMeWARXfEfoRm656qg78G0mJfmytXmtZOW4cDnDkc5hO69S
UBNDzEoG23W20sLDNG28WZzGuJNZe/M6CN7HcN3b//rIHTUc/wErSh9FmakQl8q6XL9P2UPv/yZ6
nFbd2xn2uY2k79Ki2gu09eGoHuxhVgfig/tVzF2CIs74kbjUzHLZjjtJmZwcXRRb2LnDt2xyDTvy
HWF7Wrz5c+FY7ev0feDuMZiyEkMUMORtKD2AyC1bCv4QfgvLSsfEyUiQxrLBVWBKnqvF8jbhj0cj
v5gFqGyiGdw6xcSVrXEYjsnG5Mwyxs7pTf/YqzJxl2wwE9ZS3t9Ar0eyMIEQPWTqVaadq+G3nnGP
NBsuYzYqAHb/mbdXgChp9MC9brP1A0eJ1wCUh1o+zXo/VR993S+rLjz57EGk9hfbwEKuziSHedax
sBEmZZ+G/xmrdyu7BfxeE2WHFTxJTV9Hfbso0KjlSL1k5U+ZvkJx4g/mt/YjdGPxiTlrxpqQYdYY
7xTzm8HOSNk3vQ/QHS4Dw1sbOmCdd8TnlADm0OinCDoZZYcc6XZCQCWHVxh/s0dB//YwDtTmfg2L
ArqKNiFFqIliqk1niGxUaXQBYOj15rNo/nnqPeSzEjD/5qeofkUhEm0cfIapUWyipgFBUrHgLRgY
+6yo/OBVoH5qCxSAZBypzE6UhZL8+Wx2SAzAmcE4pb1Ww1nJLjlafcKbRPShU84o/PCCVbMIJ4ev
s2ZtE6Jetxly2J0PS1B2gvF95AxmFzgQzpVrHl57AyV4sEgCfussWSOvXoqKbo6UM4Q6ykHvfuaN
VIf9tcfbCnxqYTMMkGwK8PTAvyTG2wF3UfsZDQcIi7pNROHHMB4V4Ht+eDKYoWbyl57T6m/j8DMW
+iLQtlXhoq+m8GTqECoPDpcsPBfQHebHupNv0kulxNSH74afaLKhQfHMVNF5zLkfUP3bD3O2smc8
2mjigg/af8qKqAOpQ6TkBmGC355bwyGGEeZNoi+xems22lHIrQ+eSyl+m6wvS/pBeEtBNHA7sWuO
PrzgmmJCDZZ4trysdbTypEr3Gqt6R5SBxZ6cqKdlUkoUpyhUxo2GNhLjvA39yltM34n6YtIpWG7P
OepvHtNOmOiOQgY3ky0DQOEK8hpKXZNlk5lh6R8i0gyX2HE0gDy0IkQrwInvII9Kbm0H2FLhdpQN
cQdzCacuQ0xPLIrYHKYwmlR4wHcpv2fDhGhycIfZBkDiTeOKpME2Q1BGkJOpJfBQsD7sYcGyki/J
5arVexdew2ifFUuJC6qd5+QI0aY10VQMs0zzzfYruMZYV/4j6ryWI0e2ZPtFMAto4JWpJVMwqV5g
VAUZ0AH19Xeh79jMw8nTZBe7yCSAiPDtvjz0SfnSf2N/UtfLxtsd77PJNl/BcEXb56ntR6SujwEo
ktaOXqgwQPf2m0uPskJnDJMK7qYIaxOn+1nyaaCXJVxXfvhMis1077X+hdEAmg+dl4O/6ubPYqvW
qAcJ9gW2v/hWgnXKt5N4yFzhR6PRD7BrybOwearLt9ajChhDEG8osrx/U+Z4lXSNVvlj9P6FtAJg
vrBvqWn8NOyZ5Dj+NSCIhzcDPIr7680I1whoisvjzHuKk2/FF6uYICN/WxkASkifWAwJZGCl9y1A
d4FYV2rnakeLpaSGMpQ/O1TPyd+MPANRPDt65jyIS9Vk3urQ2S1xd9qHiQdW5kHTuRY8T8bgh0ln
4vr0+jZPwzxDSk9e9dnA5Rh/sJ2yC31OQh4EbJA0pKiR/2+T6jkftxGVg81ZsCFG1BbmxZtxp1Jb
FBpUjg2Z5fUob472a7OACqxSzM4RJsNF4eAIElj85VOMFottZlUyTZqQGNL84U8PZ3hvOU7K+RGt
34nAE91BAAYHGs0BnE0fXYiMePFPYNER9m8wsGNochuJbwfBpPQ/hgzIDw9EgUUTqv98ZkQgcD8C
bgXT/hR0y+JOsjaadbCo6Z2I22YWTR5z5m1CAPdZH2rq4fy/NnkBM86KDS5q1VV3z872tfUJBogi
13+JrDEZvAjviE8DX1pnYumUxCEwrrqcLFxva3ebSWnrOsQDkF0d7W+MXwWh/jx5yZgUOclSJHQx
4mwceAhgHSyqV50vNcfZYhpvHYU+IvZugQBy0CPyMEd8J0SsVfTnEkKrwaHFzLasGF0zUReFh8SP
nwlshCy6YXlzZ21wr7qvmgY7BN9VNB44/fTmgVhp0G/D/mTbn0Y5L1RfcdZwSmCloiWo35bRkQIZ
WjSq7ianB3Zzints/LxWzZbsamU4VHOxApvP/rx9StUNqVzkK6rTqxCREPuSPy6HlnEArAkKDtg0
jhZYJxYYMmI925yt3r8WBXMJhLo8vYrumibof+24s2mN9Tj2zoHLmvidyTJOKqVbYQ/Pf1uSZf6X
6z/TcIdpw7LuiUcQE4td8t4ZAgksXbKnrFlq2EQ0WJIm7R3MgetDqspuZfs32EDUOUca2qYkt2sP
tzb9Z3pvwWRjAfojq1gGcNAYQfeHOr/onx3uLXLcgoW+y/4JxGAlPwzzVw9PA2dAS/+XZ8wd9F/l
32JtF0evPIYIBUEIwqotlgYrtjTWPYW/SXqP50NSiSmJxXpwlla9xw9z6lqJ8EkC18eOTDsFXCye
wcg4Lw3l2bL9CmO1a8DV5ezAcoB92dH70pu7g5WvZIjbD6cMPnx/rUkehhHoXc7kvoZrF8K0fZ7j
GLjjKbR5cjEgwFLYxpFNgDFahgDcUR4tFnjAuE8WbhuTnZnXfwyc+CWzeS8ujzYPatPazWpWEJqk
e6onDrpI/6Hc6ObFdrakDnQaPCj5sZ6RMMmqY2ZBKjXNL05TT+13KtO1CQ/DSA+wZ/YuwNeAEdjS
E9azPgLN7yCK4N9hBWE0ooNZoDsz5a5+YeueWycjutRqHqTRWhd+FNrNLbYFQmbs6Tgm+H4sDJg3
yMVF/pV0PHx+POPNZPXI+c+1J5taGnlk0JRiFUnOf0TwkeRrStHxFAcLg2cFm+kWc9vIgzdoXwL7
m5GI7bxI5kTl7F4gWSuCX2JHDnFPW5B4ITAx8AcvVDyKNlvqaEa1/himGyN+yiCfeZQn2gKfNxlo
goXsbB2I89fe/y2737z/a7TfgmeOGxyn5mxwxs2YS9N91aXHrHtnvNZo27I9FN2SJTxsOO7dMZtl
5b1O5wpQTttsdDdMvNn6mAy9LZP3IWfjV650evD84cbGFRYERIWPzkXj/VYQLNvuz+yD1UiEFXeF
zjZM094nF1cQt16NfosnOKvenPbD5rjnWzAvZ6GAHykpwbNdS0qD0J9xj2xDOpRwZmTzz0lTxRLT
qBt9CP81916Ihe9iwn9FMb0H6gOM+gA2a6Lal15uZkARj4U5aDiqUzneDIO/sFnoZbBNzTd2vYnN
MtFxG5ZEM0AdBQdOtUp065bvtLQ5lxK+Un85S7B2LGBbtF81z/O0e5klU0/7rdN3F0NDzeZKbUdE
sME6xR12+8OUntTwblMXZ+8HBCetvJu3EvZ85iT3rLoPAPCwA6NIP8kcfcb7jidSdxBHmVF27h7h
rbia77ZxlOk+wnGHXh7unbbDR3mU3GRpQIW4fvBIH1MKzK2F53IVs753oFsg3nNeK6yzVq6m7D3w
Xp3m2e5/fIPrA4eT27Ifj181YxsGf6P6CHBnueWKvXRLgmsEQmQt6+nb4oDPmyaGdwM1TACMSlKg
zNNiIsU/7449zmRBSnC85NbGFItCjd7PsQoS90nK21xRBUeDX2Hk7RREUX3dt9+Y4dJ+ZbEnkcEf
xK6Kq8BFqHwd1HlgPzywV+546xGbDZbTiDu0iBY590cyWDRetCs87AUHtyShfK+618r4DLFDpAwB
/ApjskGREZexw89EIgmNMIqjxYDxuY+y5di/BTBd8XvUmMiyaG2m8mIndAMiSkdnaY9881+u/gGd
heqCh0BAMUp7QUGC/69k4+P/CyfUUTYe2szz/aLNLcquQ/cruXxT/rTq9WNM84hg+FoqeFSKAjDE
5FFsAZEQPaXoPmQJqDADGFeJZhszqM6zv4Lvq1OADp7NiVAI/6tnpKbbAaBgHMVcv9TppcG6QslR
nDKjswv5osXou8jJdGk9IaGX4cFPPy1UIqxlLAd4flnTOJA1JXBgsgbqGmNaBv5+mlgvwK5gLDVa
ikFtZtf4Cyg+NcVyiIjZdd2mJvpucwuJUWx8HEPGOhpiNopfyl/lGpDodastxmHJwN9nOmzrD0ZI
TwShYM0tXf3b4f5KSLU3HpOZ9jNhYOH13ISxj2OsXDsAr+fW1dhZDUp7p6NwG44MWKpumVB5kxeM
gCCpf0j3XmCj1f05hKyt5vP8wOE9wxN2JTtafI71OQtAlcwTW50cRMh4eF32azf8qOsT9wEbXbe9
EIyZ6SjdI7dukwuK3+OAytwEFAbJiRGzY7bPx7vjwievolWNkTkpX+qUUFyOFmKtRYiFvqRU78Ab
SSjgkAG31YvZKqVTMq+ZH21d8RC/RP3c6cduqxZYzTREVA+tnEBL+QJv9Z10q6Yzf2789ld0HE3Z
BCYm/SVYpZOaQFJBTg7wc8tzpzb7E7s5mdvrzM+Z03Lve+xKU5INdd6jQaiHKB8u62E7n++yq+T5
RKkTwsq0MhWNAV10MlxAGcZdlRVgM31rYi9Ejtxy8JjD0f0GfXRQDxpQyGMTAG/jlzByFwWzKGW+
9erDHQm3YdhGiYHhxfCfXrt2vKHlSYmak7egJLD1W3+dYqtc9RWds/bstOosuF4uCWboIXQU+QlQ
E6KgfDHfXM0JImYnnsFI8gK05HinKUzfbKiy3vZWdcsHMMx/q6Bj6IA2rIr01uCcDFPz7s0BZ41y
v7rwVhE7/ywY+VaK9whcEhz50zCWxywLdsYvwVNWkRZatbcRQXzRJfhD4t+1V21FXm3arMVFz+g8
gpQ/QW5iE2cGwTEGgDc0/8oa/9M8gWIFaRCztUR96EzBDRbq8uDxAM7fmA4M4w2MCbMhS/uJN/Bp
8vGbHgQ81UfNO7s9XLs1CT5suM1pCFcs7shRG7dFAYopnGclMDecCKjMie2F90vPU8immyP6ltHj
YG6xr8tF1mxDgxgdGyYqQFIWDfPS0wMW7CxJhze8ASLbJ9R39Sj+kIfReWY6dXlH5kYXR0h1wpvO
bNeBarJuaVlNqE7m771wZSsO41ncvEsjZOcfYxkHG/+w4TAwhspWI+xvujjQhyqtpVb3i5q9YX48
c9ePsJCGm/ReE/Wacd6jxRYkyy0PmuOUOCaH3dja//dPOApB1zBKJLNZ8RAXwyOya2vvK9/a//dP
kjJMVuWy6vYkBBqhGXubdgm28yWIQS9M2cazu9IV+ZT/XoZSexQNPMvMBkYLnZD8VIlohMmlZc+S
lfP6yYOWiffUP1LXvjSQhdaljQ8aMuSjDofyubINY5cHROcs6CDn0jd+cKHY2wT/ytLJeu2hSO9Y
Po6APnZ73hznNVSM4oOiiG4Z63I5qbvboco0DselwgLsLuqSMtIpFWflDAVICfbyZlN9FiJ+maIw
IqOFy4CggrPVSqBPnscy3TV0bjeJVa/Zz5BpB+McG0V1s8cpWXSA2WDIZOHWycmLyhqXjKgbjEMa
lM0hhNxrcpTDBLWWetgeQ6c9BCE16FPSjg/KlOgSCbCpsXcKF3HVikfvpPFBmJpLmt+vXpT3GBLy
Tfw7iyEWmONooO+tr6biUmpMIaYWKGSrMzapBxgVvSC7WTNrgXAJQ6a0yM5G5qUWjXnxbXAX4HqN
beDHWxvR5mkcUwsiPJTOzDEgxLfVNv/vo1KmZweEIuKLkOiQIwHDM6cPTTy1/JRLMJT/uhn30FSD
vOuND0C2k8+FtHpMgAyF7FBP74NlZwhBw9ZKiHrKjCaxnKDqJpNNvZTjuvAt7+ZOVs9OjCu+y6DQ
6eG0kWVbHv2GXCxVpgkkVIu5eaVdi2EQb9VQY5VkjhxAu+j0lrUV+usp0VvrNFqmdYL3B1Yza7+i
+VM4ex41CL8lP/QX9APrNCjbPAGZtE5o2JRgeqCpbQNzrkBgAxCAjzQGozNVkJL+9yXThTjNZ8li
TpyajfauD6E4efNuSHoYKqb5w0gv7R0p+mPcG9OpMZERpSCvkTHWH6HbFF9TUWmYerJ6ZG0Fmp6l
iPop20XKd/1DajsxOKmYeYU1nv57Kdp4oryoJPHO6X4ZEmX47/NBpcZT0Me7ocE2HJfOcBrLhgwB
ScdSw5ocSIchaJmOp0nujEmX+1JmVEU3Hk3Tds/NnqQPYSS9CY7sUlCSsjOsiJ14kFKTWOgc6PoZ
fD4Vj1LAzgQXxnZYow9o0GIa6TTOvQWO2L1Dyh1ThK8zsl+WmlK3fH6x4kxuyZoMgcuzsa6bBBhj
5CLdDt+myXM6HKxs76TtXx8FwUGmZLlpBCecgXGslMig5N84AgiMICou77yFFeu6I9YWVOJNQh4G
E2HXnRot2OleG+wQq5tTkw60/DJ0S/2QCcVUp1woZQu+khfO3DosERNbT5CcXMzroC9xvTl9ioN6
miG4zp8RZe0ZwWLRWFa0bHn/Fyb9lGtIYKtmcn9kqL8GLfEuLRTvrmV3W7Mdv33feZlUWu1My+q3
jsj+zCamPbaZzn0/YShom1VfsH8bTOMZg3OZRSxgOSiitNGXbVGMLAzlXm/N7GA4wzFz7Vvmip2V
YkrRfTwmVag0SAzZASNtdscxj78WN+/GnxLqJcCIKOm7vzHcq9hgbh5gYGv1qjoOvv2X8tnCksZZ
MloSbrlxKuNOx9OrVLV+GyOq1avKWTh57J9Y3uUw8TN0WbmJW7WvkyHgjB7IDUs/X5pVFBrW9Jg2
09CsJh3aHjzN9iKCplp1rXWuMyhRfSjQJGwUWrMUHHdIqdJkD+Nq/hQx1faixzywNc4OhNMZzfaM
s9SUN4zNBdA2P4YtxrvXYih4cvyezg0wNh3XMxXlfBp4ywLToLuMeZaee3sBbEPf2nb/Plh5c1at
X59DQ/4MPsRra6QONykHHlyClZV/1cVTfcYafBzg/Qo7DLdR5yF15rmJPExQMZ5EBbOX+jsj5+lV
DUF/oRj2t7Aqsh2CBsQi1oeLkzZsu93f0qWSlaAR+QZ+Yj+OdiQK88t/L2bM2cmNyhFRL/vVeqY4
HFrESeLKOrBFfGkZYSxNCbZMj2R3MXxHkRCa9IXTJKe+Y8gQELikAmcMIR2ACqoqEa0sYxi2OXcf
sZamvhpZGp/nZvpGq8Idq3jz5DR+cg0Rp8YqpQnQT6y98ORX1hffhilB0XZPnk4bmbJ0ADQZs/Eg
D46y4L1uYkoAa5tQYK694fYsF60GyDLS+M92nbfX6sA4VlXgPBdx/5pSQGgVgNJEyaXZ5W+l7ojL
ADZPqyZ6QC3TABoo6QwhirOUKfCJMeOec8eq3tucx59CEY/0v8/eASXoj/NoTQy5I5Zu1YlnZWcM
TjOydnletjsYh+BtvIQrCoTl05iM1Vfh6N9jxA9T+kG/LDJRHcipAO/x/XDhks5ekx4ol1HlugD+
6/RAJCk9mAoChNlZI8QVGKt+Oxwi2ZSrPMbJ7dYjpR6Bx+ytRmWdP+qqREKpMyVGRop2SCt3R3fM
uVz0hilLhz9EdrFPPySe1UA3P3S0MNlHwxGPInCpnkMnIxPzyzYCvDA6XoC2gfIBW7CZ1QDfbPhG
baO/cWq8Ncyru2FQ32UwmnjABaUaYwHFKcoikK/M24yaJquI2dkGm8tyMs3qow6xXJtpTSLZx2Js
0Bq11Lzaeh7n4pAJAleeNSTCA29utN8UqnF2moe2rBn43zV+5VqCC8Um9I4VpmUqHDADs2HiZTDV
3droyOfoL2B/x5Vw43+BT9Kio+wgnoe2rV3GZLgo7ywNGMJmcEmYFPn0jxLD6/Jr6PsjTDeqi9C2
Mt8cDnrqX0c3sA41MtHVCXXiF/MVLILWvcj4SXcahkjGk59F6oXqcjLHQBl8+Bpcg+/Y37oTu6D6
pUYTZcPCMTeoSGlXXfNCNxS5Gwd3D5mWs50ZBZotOoGw0IdCvJ9ppBHPZbZ5IwrF8ZcDt4u/5wPf
LkpOLt9DP3WIFprLQjPzU55AjCoNv/keRg+a+n5ynOhMV+7PEGLWh3yX00/ZZCyMMxvSnHEdU/bj
kzqq5wzn6IlkPSikNtMsx23QdXQaBuIltI3ieQzkdarVW6cMgjRhT/uNa7yKSHSPppLZpjf0nzyq
SXN6dXiL9IlH+tx1NGnqKjurvjqKzCue6Lupvtp0iG8pfTgE7SbekbCB/5lBEInre23NpISx+O7c
2jsGafMVdmLcsx2mrI99AjKc9cqqknDCdhvwa8G9agL3SW8q8pWoelqWBG9hx/naiCOT0R+FBTgi
7VdDnjIVsT1E8uaNoMCcpwvpzH7W1ESxqSwbrGtQdLcJHz9oWJewkQ+616AZotWwlaguqw9OZZ9t
vYcLgSFjnc5VeOHl/14u3fzpsC/x/0RNdLGzgOGIjGLmntRoGpWNiDo/RwPe5JPVWoSL70nUDUfH
zmhMQiRIxjxe8+StL2y9K0RdZJqyK75JR6EQzJ8v5hfhu+aOaeZv3mSc+Rz/a7LTEJEWJiCzkIDG
kYmR43+fNCuaQqbm2jQNCMW+m9dpcB95Atgu8nNvP4aaS0ileySV6tdsMIL9qBz2bvGx9hsDdE7d
ZmsPckfX1/4+ENE/uzH1FUuWv3eiz2pykl2HI2f++P9ehqBkz2Y1xt4HYICoQ8GEpVPoFg7qKvy6
30968JlMzDRIVj55BsFfrYfkAqUnmeEYp7HTavZNTbRk32uzUVvLybm6meXuJociLJsG25mFM261
AWEc8wo3fC8Q+iQxKbAx0zqpvJwePJSegFSQnRvNOuh6NHUz/QozEK+Byq2lIQjBd5VmHys7woqS
Wmx1eq6IEEDeZFvdsyEN4xD2XLetbq4bb8AIYOGkCzhf7X0d20yYQH4dwpcIylMfWNVzqYZravGs
CWAmbOKS86+tMHhkId4lPeImoh08tvRdoVuvhcxnLj10cZEDdnB65qXwxQgBPTUWs804y//VSTVS
TZyqpe4CzXAsuBh9tlVphG+nFNQhIQepZ6FKHtelZS8HPe43qTbmhI217hjF9Hi5gZOsKcaqHim8
5Ci1wlVbCQBYnt9uHcsm4tpJeER5mG2mlbBoF6mSL2EG/rGMphfbMeUit2oimuyZnxrU8V0LenLh
p7skLIbXeaeRmE3LvpLdX56T+qBnxziFwjGPwpFMXwlG6UIloBtjtak4GCl+E69F4IZbgXK9qNs2
RQCdjFepVwd6Nez3kAC8o/MYmfxekdZU/R5WacKhd5VWtHxV9HHvRRKesoAIaCLwShMWo61kbF9D
M6lfxSBeHb/VOGdG/UFVnX5qOE0xy4puvs3fUDUjV/vU/tTaWxzWV2zXwTau2IukCpeAo+TACTqL
jlG2j/GTwROIBEUbU0sMigeh6so/u4SLnHVrlbj4wundxmuvYDoaEl5+XqFPIEJPFeycmHht5+BI
C11L+6XoDVlxYkGLFHYG5hr8kiMOhmI4d3YHsMNtu2cnz8DK1unNsgbnklkWbQ0DjhGgve7FY4ow
QaSCbHGltMKg0COtl3oDj6HUiAUFvVOBFiCwVMEI1OME22qSV6hncoTyaD6avjS2JA6Sk82ml43X
bHEzrPQUuyo9JSEQmpYcLb4ahLPUDJv1OIJzqhxfnkLzOS9dOnUNfyOydFi0U1xuXZIYy8iPS9Qx
r9nUEU6iMamPgadIryogUgE1vX2cv0wTuDxhA4zKufePtfvmGoEBVA5XY6NL4DUttkmuEh1ho7kG
cugpsyc8kRvDobMoiwPrDxnPnfxF5dTpi9+wYnBHnXO9p5fcQLlVOZ4Jw8eaGWV1twPpRGEUlVlr
O0y0lV6SttRE+pXH0XgaEjiWoUHFXqU02PcO2Jt+6cSucVO6RTQc21zbJfHFFpiCVeGOa5GF8pRy
Sl/HfouYpE/5IRUmcwz4RPH8wjh46mW2mDzhL3HNu5sGjoJj5ADT5xf6YORpjEM2AQ1uMtGClHD6
kRmGFy/rqOFJadJFMQJKyJkZlJNDcDoZ/ucFtoyzs2lxMlzTP0jN1/nddAy3OyMkPFd3yybLsOM4
rvf/X6ghX0uLRwDyTwK8oe2Lres1p6ijg4khFnNJ2YTH/150UzunlkZXVBq8ty5l36NgEIun4tjn
jthAlX0PmgleXuLbR1GgCouYKfkEWIHaU4P1Nai+h/mjoc1B6pJhZt/Cl3vzVxVdK9buhPIwRgHs
OnvWN/2siRek3fEnGYzUDEx2/mCK638v6j8HbMImWjWMoDBQ69tGL+hkco2/LKFbUGnVuM4ce9h3
IdtA1yw9QKWttQPSzWyTXfuukoQUVKTsn7SioEIYkOZ7882eOI0RMymfmO+AeqQU9eQGwDjZHcer
0jOpEjD/VNznP14T/kA1PLMFC84KFoILAZ+lGb1VYD9Bl/jXzoU3paN2jkckOXQ8e6syRDA3WU9J
RonB4Kg1SCS/K7RPXyHz21TJyBjM6phKCKixa278oUKnm0qaSOvgYJjxW0/uOC2efWogToFN80BV
SXLlDKTGzjFfGOMQiSz8ay8sgCwymi7mFO6LXHcB/LqCo8i91934EaTiKYE44ZntWcHWWQeVLdYA
CUwMD5b2JBvZr6eSSpk+IvdqtTYCizdDpgY9eRvCHZSg7D1BDtB98y3tRlbLYIYPpNiEIVunbapf
nWB0VrWnP08K7J+RjMZa0yt5rh1+9q56rTUixCjtDP8xRBBbJXyXQoySuX6G+EJUrEbA0Zp4y6BM
HnzCKpW4AMZvP8s2ZYY+1fQgGVdDvsvUJwHVpsVFQXwsetTckGKURzsyNWm5qDuNIZIJityIO1yJ
ZdksJj+r97V6zm2n3eZ23+1VjWnGk+aqk1Bb+cEffu/9eJqajr3vo65WulxwCncR99Kb3ecAp+NE
nEsXznc0um92w1C2stzxWJiKVFXj/uW6ZVyHXqxZwYge1xxI4sB9LokdnvIJwT9jqMlM7WC4U/cY
4/wp0s1z4siKZAkrLfIJyGMNr1LvMFfJJpHtiL0hH2kx8a0clUa4eDCbod0kQfCQgU3/a4b7fKom
JoyYww2dhBvyzh2UwsH1RXOuRJIBhOliDNAIz853nzDy1e3sFsLVeU89+dpKiBFp1bgrAqgzSIVU
R1cNjJmJ+D0N2BOZKRI3DzOxTcvY3PeZ/wm9H9CqEawc7iYCFjSM6sQUmEC3ZwnReelzjx8R3PsT
RErQcjpKuCzDb3tofozC1a6mdScpFu1JlkPtgCU92G+lAayfWHu/0Q0o3Fa06xMKHowuaFdokMwB
MnJfsT+iU9g42KW1UdZobDrBsMvR2nSFzkjdr55w0dMqBI1KOykdvR6RmajQLM7lREgtLxnf8WNR
USf4jecxcI8Gn/bku6+dW8y2cZuBfQ5ivXANi/Fk364GbOlLjRbJZyMBbQMMtJtppciqwdKL3fqa
9bhG+gxPC01v7OxMznGOc4qsrEIw4bTHZq/ZJIZIVgPBa0AVCbUUPgUG7AWnFMKz73GEtAud28As
dkaBrW90bZ5T5SC21E1huAYhHUWZjzehO9jK67eiL45tpV84seGW7W6KgPuWnDPiiHEk14t4kVOX
aPe4LSeF+zHIXOesaHDxcIWVXnUOUr6Xri1Ohi5+I/bey6DLTaAj8Jg0rbti8tCpuCyzlzzytwOO
+ZqatEuJtrD0FLa4vnNAAlJv3RkxqbCuy1expvRVOGFClyT010Vt2Vu7Rz+IVbon3pEht5N5r5iy
UjmgMXFJfjBh1o8y5hiVA1xgNaMyo2BmLDpy1a6G/UppPqM2p8Q2T+kHjtZe7TXbQidscaHZ+UuG
hCamXntpBp/AlJbSDcNuYJUQetvPdaaeqb2NwL2zHsiGlk7Ey3J5SfTJPWutfeMJPH4N2p/gIMAp
q47OM0StHIh8SKzUpRX9eiYKiRP3X6qlk8nWjIb4RyX3Rk9/PJJWu41R8dcl8bJQvpcG7BUtzGxs
1mF+tgvwT2PRLUQaCx5O/obzzpuh0WDl4cLBm/KXj4bFWwUd0zY0wL8t5FVFgXvIyLwO2GPSN8iM
0PHyJ1dL9BfW1l0RhydN76xz3xXPGvOCA+h/JXEaCOm8xQNLldVLMEg66x35a8x8bfkoxvyLqq99
2xXJZhjdB1g9bx8K8O+ax26p/O+C0x4BcVw7oe4lCEcC9YzgwVo7LooWFSf0FySXoW/U1rNq/RjR
zoQlew6+zg5sprb8yWdI5oMlvmiuCPZ5n2l7phWvYwlyR0AOPXjaOK6skB9LC+1pDU7uVhacwc0R
bXK0YvZPcaHvwBnvm4iU+EAyzCx7+WT7bnlC+4Et2pys3IS6inXglBsz7lOnqxSKq0cV+/TFBYud
QtboXTnxJDhbSbNoPR/TYvUoyyk5GW1xp/jHz5mYCuyRBWUkMgHemhUJT8wCjm7U6vskURCNWhIL
xlTtwVNpi+jTCtyGXdFWGtPEiQuiZhouTSV2uKWEsF5FRtQrCNXZiLFhNpO60Ncr2Wn/xYW51Lr2
RbW9dQpp/O0UaaZpvNkTHrxEZgRie2AyVfWNMaImwhp+uEZrHhrVMOGkXWFybUk7lPmTOMJhCF4c
eK+i5Vg01XuI4Rgj/sk2zeFDb7kIJ4QzwJAfg2/0Cz9g5woLaMuSt1Sm3xw5ORKSrVf88CRpe4OJ
cmxso5DcpFcGjwl4X5ADZRBYYogvmIQ78+luZhzVubxymdg7mLgKNY+NHYFaotJF22MNQcblNP1O
9Wyz07V6TW57JaFNLN0WAkDVe5u0hapC/vEY+lijy9YvF5mWhCSepzWBRA7RfRxsDKB4xsz664iM
dxU7LXaBuAChghZBe6rG9m4YJPPKcOZG+yx5svf3pd1sG9yn1Otar+RJsW2bUbbrXO+5Cz3a2UmD
566J72jiFNBBfLHYf2eFT51r+lP3U8f0PD3UDQ/4KmluThATIbNnzkvo/8lOixdel2+EBJTWxfLA
9LN8zlo2nVNTkKTB0qfbL/HQ/4zRyt+oozoOWrd1s858IXa0pDAAjoyvY0nWPWZVPJ8QY3lCy6Ve
iW7DOIdUVZ3DCTcLnOBKuac6LF9FQmY9n3yKeqwAajdxA8aTyZItDrkE0zx3Hm8TLEuAvTWiXVK5
aIMu/qYidlG8OPcgtujUL6AndXbADeOadIyMYBCXAUMAhq/EApbAP+vRpxI2+Eqx8LHVzdYD9TEr
Pwr4dJeugpb2v64iZzmM48bF0l37o7cd7fHek0p6hoi/LazoX1xTg83pdpU54qr6lsROPNDtxuB0
EXfYU+rAvtYuXWasFRXOgKehVetEq9/d1GD/Nbv9KsHNJ78m/B/jJvqZMN8cLKCgy/gGVsImMvgZ
7gKkD7Zhk062KS7283wddQcyhWI4TWy7YqR7LyGc6a9l8cqvvi9PUXiKh0PY7JKWGfCNELRG+kT+
Slo8RwZBnJiQqOfilXRie4DC64AJdNsZH0F2LDzMD/9hXQ67UZ6qzFoJ7OrmqmzpWcW0t7TbY188
V9WVNgEO7jjckHSJK+bTzs7+RfJvxBZcfSfmpwMofuHKp6fi6izwmZH1QWpjPQbcFnOsRY2pF0SX
aGUKccWvUtQQJLNxR7xRYZBn2m48Axv23fNEAzbqv/88FWeaGp3t6BB72OAdcuWOWEQwgJzb8TSg
Pw8px8bYPi4AfKXJsh/2lCVP+gveP4RNGBIN2Xw0Xfcp3zKMqFe9ti4tjm0rOmgMD5l97eOYu1As
pDxufRoe5T3V+ZjR3o6CbCM8Tumlte4+iWXwFFgPkNToqrgZbzM/e8t77F//H0fntds6skTRLyLA
HF6ZKVHZ+UWw5WNmijno62dpcOGLwYyDRJHd1VV7rw1BRwzbLdRa1MsHrCTrNg8LXKbMZAmy1GPE
T83ufpkoFsnaujvjD67fS/2PXkl39+mVVPb8k3CaJYiO/RvBHfiBNlheVZ/zEWugzub/CCF0icNG
RPFNZD0kvTeAyNUvgpDVHjwoFkbHsDGkJ8WFZxrAtU+Wi7Cwy9s1hqsr8Z/wmVCDqR4UIj4X+glV
lPTe64bJiyu6k8d2+wEHO31L35Qg3QOSdtlAxUP6ZnyRjpRE1uSOPjm2u3QvrB7RlO2wITA359WI
WHlslsjHRmcXJT32K4sHiPe4oE7Xy2S46Tf9JR5FfvgNGMNf+qZejB2+D/WAL2qoaI+7fHf6VmFD
Jp397+G0qNGQnX3xXIs3vM4gorq/9SN7UZ5qVj+LCqAUfvpHAXa/IQNqb9iDd/KhiqWNlToPtm/X
vGQxl0P7QmS+HuHcYWfpqBA2aD/lZldaF1QW9vpB45EUhb73roA1vG4HU+JGC4DLpmXvvC6uZI16
xaleceXht6VwGJ/fkCnIq5hqucqCfA2cAlY7sIbzCQ6G9SUii28/rAqMhc0MZnWGN/Aqs7voFGz2
KWXHRZechLUZJ+0mucJFxv9cgrQ4wmH4JVboPE5/Y3myJm8hyedvlUh5YMsGcOKODvQ7zscJ2Rm1
Mw5HIT1K8v5a7QefO/G8BsSGHeYNAxKbm9F/XJoPOIbX3eyYZGrn0fKBpjZUAzkYPmnUa+5oi/af
FjHPcszXzk8D/mkjRdKRu9NXiPAencT9bb3Z5sfjxsVYdATq4EKEdyzXdGZncuFg+AXRO7Hgo+QK
4Eh/opBxyl0aXL3CxUjoQNYiWBB+nCfE2ot0eZ5Jf4i9tlHsbEZHIYb4+VrK3S+Jj14bTtgMj9JR
36v76odoB5zo0UomhEeUlb9url/iRg649PbqVHbHNFqOHgKlq0P63MJhE8OsA377QzwZF9wlouH0
G+kX4e2ueidV2TxLn3/KEfzAu5AFpRFLwCrINOKdvTwNeMdr6uev5lk5UlUnrvguuOMWN+f2ylul
lbclsuFT4+dfV96eWXP4ObbD8dohRfi8lx93+VWTtouwoO2NH0nIh0Ufedw9w1vj9qAf8s2MnWNr
ZeRXoHdHFg8imKKEjcOpn99WFvv+IODJlYCTcOlFuJxoFnN07VmzAYLf0luekBj4AM0YSCfmCaKW
PfX8F+T+PXP0nlSdFbfycBimXTKgwQxlqGk53dH0X9378z11peIIhdhC4F6fpZm+nstIlIHw2JOP
6zEYIc46Tt9WV3CNSPtl6ngoMCBG1qe4hc0FDIdRKeqTFSihz1g8Am4XaE63u3vqjmErSqo+rP+N
P92/8eX+jjmbC4qspIexOYW6h3b4r/rrN3rF/YCzGemm5E0MXI9qWO9IjMFAvE6gZTzkrr22SzIC
QaElvaj4jdUAS7QRsWxK3kKmWRZQc963OEFMWtRY3mwrpELXXnComj+kSCw77PJ8j6Ds62XTGJ7K
0Q+0ohrQWODD66hkDpoGpI27KDAKF7KVlv+K949ZPq+I1vdG+pHToZcDIXi0e0RkSrahC9OARWhB
gKD/1Sqsahw7JC6pDYTjU5Y9E/oMSEAj0Fe/CeafnBK89bASlkRMuOmX8Q8ZBfRByJ/5swOGU5Jw
Xl/CnDTbnKvu85HYDP2D49ghhVYE2MuN6UJD7bFbdrk0QK4AnqFX4vprgFczhzD6U5gpsj8pPLkI
0Eg5GnSn1d6eVKGRZFH8BDMt1vDavSxLVMj2OKJVCioc8DJZTUdpcSZWM3ZcJAMoQtkpiCBJgRbg
WIWyl3iMxZ5jbTDNEsO8PRjxVg34eIzyPHNhTRZFgFYuTcQStaJxLqv3u/UzEiydJHjOvpf6L3ty
AEUUphpmdpm4tK+xi8YxaB4wZ532szFBYPkSaS8SNNaolIPFdAnXWhp6hPMWx6FOqEH+WWm7lWS+
QbmYbO+q3QufSQHoD+ykjcBXmDyVXoy+EetQGg79tr/C62KGf2acnxZe0kSmeaK8W98TPmswazbp
mgalM+kd7h2qNs07gHYpWy3zycjMX9T3fERDf05Nmt0wQV/a38KEFOLw3FyXON22SGAF5J/s2RTH
6J4Ffgziujca8LUBj+Mcz+2Jntp1W2Ivc0U81P9fblKN2h7fZ5BiFMcfbtpFEzWcOcmncKdAzOzs
E6V9JR9lSFPzPkljcEFYn/e0wTh/6nebhxrnmATSTnDRZAnOvByxo2dGsOaxUl3WIeJjMZC6sVWA
k/iiSYSd/yl8IZG+YgAdJRWCM+6qff5sv8Dh8VC1z5PTD54lBDyXxOvytgSqy/Gt26w3OrOoESVa
XdTucu9Ww1aBsTI6xW16o0qBXLMAiSDbS90j2Uabyk9xVvsRCmBQ2PN50lFy2NOpe8s++ZNiTAE6
XwDq4Cp96NCxnz+kzE7uzZyaUfuBi6LqclLG9E75OtIaDquG9ThifXHIEf6dSKaFpw/gNXFL6hnj
5dqiSNGRE+B4os/AI0DuruZTPNA4G4OigcOOUdN/WnO5h5ka+Xnnt2wqnS/Jp9L80JJDqzc4EDSk
XBJ19ShvxhxZRkvQ6yKPV79Upa+1T38ksyYgD6It04CdkeeXpoITZt0ReWHmlcqfGqWhU0gq27+K
6A0xDJ22K4WcNFuhgBiL8TW6W4RJlQlF7Cpab1Zm5E9ZK92SpG09bKyndGIco1zHSJuUeKCTQpJR
/QLZKXUMc9qkJoJtLQOqwATafcLc6YptlrElbLKbbinzb8C66CGQvIKn6xO6thIe23XhhkybgoVC
JYvOqBAUg+I/GbpKid+cNXJ7bbkYq4CAVuXVpKIpe/pRjXoH4kFZILPCcWzuD8uCNERfAoEP//HQ
vuai/KxxNo+GutVZrrs3yaEehTTpCaf6jYf1VkXSZvK4XX3zgpPkhbM5Z9tYOyHWiriYgeiS9xaJ
7kDTYNNqLN6AUv1arzQfRFNJ3unj08qYQ9/hCMBJzm090TFjrySA1RDrG+lD0PfWw/oeL0iaUS1p
qhXITfcuIc+JZKSp+MvLeGmPFlkEw8d4/V7WLy1QIQWsc3nLOUC70yrQiJfyfwloo+1F2PVbDmO2
6L+OrhjlezFiE2B0ByXxxnHV5z3alkf9bL9X8T6e3dbFfu4ySXSU017cvmL2sCkRD59k1+32sy/b
f2n01pOu/PweiLP2q+mtvOsx6oJ9E2bR6C7e4GBV3qcehhh6+B7neochgo/Ey5f9DRFEtrKhA23r
l8aGXGbPLswSGwwuv7WxO2+z8oqwvNrU+s7r3YOGYfPbHFl9G96AdHjsJvtvacOu7XFTJg7TSedq
r/7DE4LhhJe8jXkaIWGjOtR4UFS/dTH9jorDQvX9eDj0NO8rB2Wv632d9TSz97MZjkqsWXtOnLoc
S+VFexx66ch3DAUyZVZSjFbkYW86b3Q5u2t/csgIwV5dcMWxdAIIsle+pk0RLdTXhiuuPqcOkYuc
HO+RtYEK5TNXQx7sGpt7xEF2w2AsNtCnXi+rcKge26sWIk7o56CaYILAxQi6bJPWrsJ6Vp7HWApq
PszhW3E2eXCx3P3ox5vS2WgB4aNcAbPymdKoakgGs5Dvk4NOoG7hSYyBK3/uQwoVxuikcSwOolN1
ic3GAxmPwRIGDNAt6qvpO6kcHJxOF6LG2kAA4KPh8tsXIgYcY9e7V3+yj6pNKm7M4Wh5eya6NU6l
da/tsEAtZFxlTtl3YbAaa8m5/noeXe8+DRX2wORGEzRO6HV+4lltsZA9XiXol2JLf2LQt326nQvr
rF3Tc52sL4V0Y8Cy69mg5dbsyE9YAmQNZNONK15+kmk2V8sT892YHu6IeLOjSMkEfcbYZJAmlxAC
i7nGpnroH+cR/yNTCyydHXeN0fEsZEgB199HurnyGteXzDjIpBw/SIvfJRUQxld0d23mr9rXutzk
6RcevaiEqJ21EakcOYMeFDM4MChweiPCs6bHMMFkRz9If9jaGbEXTvlHEpRBvhp2psxJ0NGx1VPC
xkNQvOiDM3fu/bfMd6L2PPCz7QnZ3z39ah7fKfiItaxxGHD0ROkSmF1IXrcCrMvHUF69PKGT9AAI
phVdawdW48QeCWyQGK6UJYj4Pi8jPP350yk+eVs4gbicvulacPCm92MPO1AR3vW3+mftsZtktsBC
i0iQtUHYmc8/AvtqDEVb2wybIs7P/GZY1iL9rt6zSrcfnVG2Z4Lf7DGWP54bKk3v6dkLgAQO6fo6
bxdx92x883t6ImoDaUXp42YvzcMZY/UGabYYPHn1W36Kds1xALHxcb8wr6935o0BhZ++yVF+tl4f
f8/O2tv1kr+Zl3vML8jfkKyj62JDbpn244pz5tuIN1aKyzcKJ9wLgkFYEMtF/1K8kKrU9ocx/a6i
Nho/rrgZnOeKpTnlmxFcL7wKnjTeB/ECTI4/yG12Zj+LmzflT/SVIa6NbXKUWWbIsca62GmR6Gef
7ND1mV/4wj+YN55tf3Zf6VU5BIzZmsPnt+HX+sSqOQJLJR62mq2k9sSP9FvE3vJnbdCi8Kval/Q8
x9lx+Wt0W9hhT8zPykb2zQNdlm/xQ3bJEdqzLdVv6o2dP4As7nxjSdisLP129tL6yAxPVIFIYoPF
k3hXk8diT5k/3iaPseBz3fZaVnqWsBtcJImK3wg6B6vnlmXR7reIK5zVXaPFo7EQPns7n02AooSz
FCJ3lh8qfM5W7xzG3CL6vjqfhBfZ76X9PdHiat3CqQJSIiiLAaHDnrVVd6VTkkX1G5iKHdokH4CM
nHrr6Ezpjs+ZnHF1xlxfaRG3b92+kWhOwLeOyvqKZgfObrLrrP1cI4xlRnHr+p9a/rwu77TLEiQU
HkUvveWMzgku/ciotw/8U0KMPQhjV4Jc18n0J1kFmnnCAiOkeH5G1lJmat7wqoZ9XH8Xx9YnLomc
C6ig5DLIG/58hs7ypB60E7e0dlJ288fwJ9/St/6W/6U8GzSKLkx90V7iO3uc+FfrjUef1b3nDlM2
6Vn1B6c6UMdz+Hxt33PVNfcc/cp/w24JUBie1q0QC7GrnjHYHK2o8scYedL60X/Ih8eJomimUCeQ
kEf8bj92KNPyf4sQotsHkQsbbWcFj035lu5Bk5+IEPDzffp9PaRnkm931wtPwD1KQ1YB7uk3gfHg
rTQR+thpxaPhWDvILkH2OfJoi/HqSpviRf6YvE+cqZyiwqtfb429+ZvspL2yIyjmgOlA21Bb02Fb
b33xRffP4DS5DkFihGC3EmMjv4Og5EjKkn7/4SiN6mkju9ykF06XiSOG371rfYsXTjEAwCIeuHfO
JPgwooYxEOyhLdJn8aQc6+B60P0CKocDuYSs4rhdXfjav/1PRRAE+UWsQyyxqWOisDnft2tYet33
4IkXI2gC8+4h54CqQcyMPf5w7UEdZH8S4v0D5/fnJoAN+bu3Auk7AQKfhUwnMlf5m6MUvMm24lKo
B2lPOzn5B6s9Ek6AyA7o4lP6sc/QdJ8TlD+8URtu6lA8gjwSj1lk+uM77ZuclvCJnhx9h4pZPXUA
CxGh0rRTTP+uedjCKd0x0HLWZFkhKMQ8dOfpFcRKf3c5IK4hPmu4zATWPtzsIIcqW24L1f5N2JT/
mp3uWzv1hUE8ELb6Z9pkL8srPZL8q6QOKX/kcffYZ7hbvefpKMT3XNiayNErQBYpABWw0z/lyoAb
ebatUh/EWTQgm9vezyO1sVMnu+Q4/Rve8i2d4Skwb7yYsQvpuvZxfxkpBHRgoe/Wl/xhBKx9zYJJ
y9Nxrdl38rHs8e6Wrzhp0ldOD0h3PvkI9fP0KZ64JIbiKi+kHxV/0qUjaEux2+0KZYQkWnIT/lW/
VHrCsWpfVvnZaB5gNfJGCFmg6deTwHPRcBuKm7sVWtKBOsJYX+iM8/+NxIFJ/04ptlvlOVwkZdBv
EAlgpm0OAAPBq9B2AoDGH8/Oy3XPf2EUUYugBi6K9JFuEsHFiqCIUYqexDpU7WlWz/lId1b1eiPk
tXDqrEmKwOEORJlWLAKdsMtB7wM9qZ7N1TK00mho8Zcdp+WFxhQ8+rtr0FXE8kf3bGAXKbaiHgyi
l0thG7EV0WVGCUEkPUfTiSllH5ONNzkNLQxAV1kEVwh06ENHKuYzphPaLWR5Rm8YTpAEFEJAjsVI
A+oBBy5sx2BBKqTjCRU4xcLlITnKL8aA+S+NPFgPzK9m+ldd/0EVc+EeAILYl1idHJHPO9mxj1K+
N0i2YMLv70BVLQamgOzcNgHrf3d646AgvS5fNYqxvoE5JjVkhPXmX0EMAdViEfd+t+UGlc4lUz5w
5yiIsKS70ln45qy6hMP2KWTiAED6h9eFU5gFwA5JorKzOEOcCs+jOElnHLsLh9KZ/rxDvdMoQQtT
anlo3iDSrL3/JgYdvbnGi8GvTZV0h8aAoFt809SwqyteJNY/JSBX6P/ZROctzvvnd2Ob9ntA+cCR
aL+/XP6+OQP5G+dmObfg8x5RwINt5wnOQ/7fUiaMQO1pUGUWqILFTI3Auf9/dqn8b7Z5h6x2m6hs
T9tzlseesQOn5RG/SQoSM00+exvt5jsOHDKntyMX+ZT6msdjZ2ceDIDoS/CAr5/wLG7TCx/19pnb
+sltFcBP96RAjnqmH0lgOClaNz91yX+gflOj0k3d7h0JDVYNnxRbO/viGT5YFzqY0Qhv8diEAp51
CFK2sC9h8oQax7XJuTtJ9E6P9STa6uH5LDPWZnXXNop3fR+PlAcH68TuwPScPWaMylDa0YhiN4UR
lDBdcR4cFTbMEl6pa5LPaT/tZEAT92B9+MVH8zXs87McmocrewTLxMCtvccCRuEa129ZJJ0WTi+y
DbWGmnO8FZFMr0P3CXw9wqIoveZfRb1FLQfMcAtUIsgizOpvCIx0OjIiO1bHFWgdHp9g/qx/yu01
brbgVs79c+/i6Inv1IXn6AxbzdOjZ3Fifad+FpiRti8Cbj6mBjBs+AAe70zslbtLtMLIJCGcfpRz
tdNdkt34LXg6dwqzcDrCPwDAzCMeZONMaqtLnOZRPwIN8ADF+taA+dyMQLk6bPT+Eib/EOqmvhQy
XP7El05hBAN0U9CuwEzGb7Ccw5WDt27f7o6+GUJlx6vZoYw8dcfhcD/lF4RQh4LP6tQG3QFrBEb2
9/sONi00y9RvN88/MwuhyS5iVzSgfYqjw7rLfSa9vSN/M83bdg8X3oH6idpLwoo121BT1c/hh+gC
Xg+d08udhKxQ/STYnpvYYXFHcEfPGy2iQzQGjC50cewXdsNf012sq3dSYvV4vI2/+sc9Vk73jyRK
9wDf8GVjzKe7Hi0cHMxffpcZ8Vpq7lgzuoYAuUMezJhDijPLrswR/INGon4rv+u3/gPVfZnzDZpT
MBwRIqI+QjBXOzZt6FTowRzpnxinkII/gANSGhE55vYxjfDH31S8U9OUrvzsAJb72hsFGKL2vGV+
gh8PNBbP1Ac50X8MyxjoYauluuOYg8MTKZahsbZGZePQE4Bpqd+YVa4lnkWH3ZtUGw5VI3V2/qX/
tEfSMo53jg99XH7n3/IhibNXSEkPOYTTlOrY6Tzlz6IHkfgm3aBv0bdWp5AhqbmsCHSu77eV9QqB
weLrMYdrNOC39Fu9LX/6gcPXxKIFiOe5cHLmhbBKy/x7/avd9FBjZGV+aCtfEI4L2aEhifSzB1CJ
0hWhqnHSz1eZ0AAFvdOBaXH3CqVja30yUJq31oycKwDtKfv6rUXkZD9oQALI+ZjomJ3SrVj6VObS
X3W10233Ov9AWpBDmvl8SsMfjUiuRkJ9VBynMwDE8SAEjCDFNiQWgcqKk+n2qrr64Br79ZM7yHKZ
v0dJQOXX2crsDn9VF9HgcZnP7Lj1P/XoEQxMahiT5Js1hFdH16P7Y3rtJh5mVNfYKUEVqxeTdFC7
4mJp9CImr3gZX7LfNhZv8gEr008Tjj6T45PE/zQP3+Fucm7a/hrjajksLBb9J3bR5QzNMFrCbEfM
DStCEnThwr/JfQFJqA1mj4dK2U5b+KvMb1hRhvB6NI8qp2m32EByCfkD+5bt0icWlFWBMU5vyxE6
O8PrELzKXPkn7JM7n8+R5YjFOtCPj7OyX3GVnZ8fDX/o/UF1ja5A2VsUyoTaXh3ppw9aB4hJJNMH
0zztpn2gzrsgNOMJwoXOA4x85CLfaEDuSLk6dVvc4KiT8+wwkArjgiNzDdFm9FO6xGpy89qyV/sI
xtihdJfS8Fc+Nu/sC1kgjL6EKp59uA9qcdLtdFgQjIDbAj5cJsvXmpbbdqz/Ifw2OKpzMp1k9lfm
Fcu2Wkh5QjhEV0Q4Im9uOanANdiUL1NM/gzJzqdiM34/4inCjPkunEXikU7EKt6xhKtkJePWd1JV
5Pqtlh4miRSJaOlxq5nbMl81e3kR64rkb6KV+gpfg1wgBBbRzNTTNdDQ4Ck3QX5DK/+E+h/bBh1y
bVrNdu3BxSiPFg95kdHASwGI4mIn64P79pHTEnrIq+yIi9bGvSYlXpaGTW8Je2NCqgVuhhlo3jVb
fdCYP92vyCg0Ru7AgTxT/q1z9NejIUI7TRj7TVeezUYg+K2HIvjQFnLfV2Wj35dN1XWDb9XT1kjT
xdYeBLikhjjF956pkJ6pxX4Ae47rVZA5tAKmU1RCcTEZ0hGBFM8scVnUn7sI5qaBa2csZbs3MV1N
BRTPu45HiiTqChfJXjfFZ5JBMK2Is+CkIjP1a8IQ0p/bjXY7AQAaJUnhIdARmB2Sr7dHqhdl9b0k
e5gbC+g6SJ4XFFjRQyU+DUDC4mHOiJj3vDzUNSg4OVw5Yo8CYfbEcBYc2h5VFcB/CTLjDIfZ0RME
eMgzx7ziXV+9O9Vtde28jJW3ouJvP2W9cEgzsZe715WEe60c1myIJyY9AvgdY4/3ZJboIItWjpKZ
HzfJWoJSB7C1rVpfmcgFx+CurkTwsAn/CJK6UeGxSRq4peWUtolrCBdrnn3tXjNHMT2tQzOnVZ6g
wHjmYyXr98rFq1+uGWKeJAvl9YE7u4y6RoxEMd3wCAFRySUgXuym6BJCkNTy9i/dDKN5wiNzth7F
eRiTM7JFan/ik/xi0P0S20bHxLuAsdmDaiqLwm+vWwX3L1pXj3/kjpmTZd+P6DDfAY/ORszsxoW/
QjU+hQ1zLpL9ZAtbmoU/TZEJ15AJV3vEdf2IMdDynKzoMAQa8GZWRIpghgXhx53kj0LmW8RXjmkT
0CDl3bqAevyOM9ocGkW93Q7+DFrUEHtfk2LF+uuUB8wlB7pFXLHLPy0xGwPSoealKbHxUH/M160F
vl5ryBFYEqoHV0K8BCSxRLwrCQ/6n4ED0gtNexnCaNioqxBmhhG1Dd0tVKVLLW/bZ5rHHPbiuGkS
I5rbLBIHIodh6z/MqOpU/1oeulXa5oMet5cNegEvHwqEKFhHxwdYU7weUDvT7lUrwSu1KP1cuRf8
CaeyQp5Ix1fZr3hU6Jt01a4y5x2bbXoPHurlUTD/0t7XUt/qGIQTv0Zhr4RkHoHNmsNh7MPHxICb
kzRS2D5MX3vTrxI5bMl3StoCpNQUpUwChUXw9IkJKP7JO802YFbWUsSrbu22O/nLJCWHmEey7Vcn
Id9maL3nCHSZsPC1kamkzPfpDB7oLTGE2FgW9p0KsV36PcN0GM3qlSEHIkduAU6qdWjMWXhfr8FV
QViSn0cigLK0DPa6j07qWp6N1jqWK6aQllxUR16sTV7+mjIE53baTV0T5zqRwZJwWN1CFTfVWG5a
efFzk0NwFskAV7lEsuJpyeAN5PEaDQlH6LNM/DEdDahFYfJocLZsVr82DFQ+ZdBgKOfCBQKo+slI
Q94TBoN1RvtMWXM1hI/MJ2j2GfHjoiRX5XdEnuM9bLQmFBVC2kn0U1KB2BwlUJcbgaJO3beBFj1V
EMgByXyZRmqc/WPu9ggXdtrEmZ1dDTXhz6XlLMYqaoOaCtoHgRjJlnV/y3/d6pa8LXA2+0pyf+WZ
7aHoa1fCFFeO3mjZjJPRlHsmlR8qq1tfMlB5jii507VsAJ4DpIkns8DuoNo0X7TpgLv/NON7nyXr
RT+8l4mw51jdJ/1LSUW0Dkj9LPVVOM3uZAnYztM4B01r8TW9Pdjve4yPaPvU9aIpdMZQuxqgE4ht
d/TK8BcMcp2BoEnYX5c6uDeGb7xJXrZwMszuUUGthZMTxYgZZh93cNJ62GEzRhL5TxZpFw6Pva5f
D+h4ilNVT2dNai8j7ztL2m2tLi+Zv6RIIYlZS1WKIyAIsSArhJHm8VyOnLRSbta9QOQMnUEyjLj6
gVy9grl1HPwPU7BmVaj1Vti0SkRv+NFFlXyNNPpwxiqybHHpRS69qG5bI4mTsogFV8bTe/jTjTlo
GaBoxIw2fBX6Vw0RV1Eu13OLVLiWON8nyhZPYNsjvEquF+QtWd69iGn3YkX1boRFP0kipp35dQ7d
GsR/LQseWKa4B922dhwPSUAngROIjhADb1Rlb2aGoNR+aniGYqEwAfldfLSGna+iZyKSAtTt1krr
DjNhRTcDXqwqT6EFQhM+0XJkDg334qlMxeLXXAe0p2xWYNaJ6hYIlZgfDQKvSeDPM5hOGMwKRShb
gz/1yyZVIaeaARtyVx2sTnO5Zx/aI7galyRHaE8wOFSRKqsjAfH6/f3R6W9/CUpsFSmpEujdA3Ab
yMQBnRTp6T3klnwogwExXh6IKZ3M4fncFQFqryt6uxqVEvE5BXHMrEcl65GkeN04+JJQByfhaHWr
WwdVPew4VjXKtK07+tkgRLGY+hV76WqpnpQP3p1LBWFpvUqufqcffxg2Cvx5ngFV2gqvx7YzMPkR
YkGD3oR0bu30y6BqQHYUH/fJeXTjCk6W52X3bpMKKzOOBVOaooNcoks3VFixm3AgWZnsNOQ+NdjH
MpTLFJGoEZB8FuTMCgvUgwMT8qX9J+vgAjvqlgR7PQY/ORIaI6y0K+bpGhTkvlkMDxtfJJYKe828
BTfODVFEV2OKLuiA6qvfdkXQNb6FZAWDDLO5Cbw/2OVifN63zBgfQe0g+q4DpIwAN0GtZ0TeqjH8
li08skhbysgCcl5QU6e95lzR6gtkrZwhNTmDURNMZ/m9RMjWRLpmHnaLFKTbwRwCIdcpLVAtqjmJ
vGcczj7PzkEA1t3M+3tC6DK9kAejrNE6yffH6V4gLNP+Keka1dN4SENTXOMNAeFtfror/YHcxk4j
LHnxV4Q6q3oP26mIGKW2VwJsONOPSlA/CmIw7iElR6qFQ5pEclFHDbdRHvZ6GWpFzU/dUb0J7qJ1
PDm0LPPcNzKi3ruL3KSRMYUt889SfTeM+dW8Ty+mkV9kICea2W3G0Te45Xj+/AGrKjWFxWO2cGKd
+zxISHuuyj/93oY9ZFbtsX8W070epDTglualVqyXfLBeU/12TUk51zjky8peCBNclyKZDd0gI/+U
T8LzbDNuKx/gdtCiewEDRiaRFRS8ueqSb8RePj3dwJNl2YpunVUcKNrcMsOzH9l8KkcNzju4t0/5
GeWMfau7I+bF+F4tRjghfzI4tYqA4rTcdNUxe5kA/ya86JYQ+enxKtsDkX1VlgXpogSPlMS8GUKm
6IkW9uhM8YbyTbr3m8Yp1Me2NZNYqoAwU6e1iRSPAs2oBXhM21GVhVbEgEYECmN8hg3zg2vehZWK
WIQh1kzQIq8mGubVq/BCoP3xam3lxtbAbmdstZVfnqbBAOlMVUzSU6eyAWvwXZ8dAGqu7GCqVdDz
ZfHID3wBtgkyvqpG8MlTNXh4XP2aX9o2CQ1YTs3dF8X8kBE3hVQRtpuXy2KwsMwa2cryw+81YEXN
MsPlZ3brz6Q0NOrGXAln9YoYBUIwZihN3rXsX3mmBtKbZiWbHDzdNTRqI+zSe5ioTOc1y5dVypR8
CSq3yUHt15q9LgJpwV0gpTqUuDxc+im8c7/KY8q9ijOVp7aSOO7SCyGzcu12EtGOKjC1BQXZA14C
oRBBqpQHPSUmQJb3elnxBcmtt+IiO4wl6KXhb5YajLp2p05HDYQ31jHWBG/CUVVB0K3VisA0wa1A
oA3j4HZD4aYyYkAUcOsKP9V06w2JfPRRsPcTfMr0gNg5go/w+PjoN3V1e8UKjFMWWJ9/p61v6FQd
8uAnDyyy3RooQhqW1RpiAwIgT9f32aZEQZjRFkqtFEAYwdrZGpqVHCqlFZJ25BLwfS7UOyyDN0tH
lVY9NkyEX9SqPl3n+gjmdY9VaOc5cyH6ZNbnj++hN2K5aHe5wd6Z7+rN82UNMwdt5t4t95qA9px4
qoU6nhRougqr+s8CeZnNFY8evbXaCixW4A7gt8UIc4zEuds8rjrNYxJ4MwX6eBFqFsVLj+Wy89S2
5lQGGovUhS6agmVnmsRzP+1dMKBbwQr094dImsl7KiE1vAMv1IwQskqEk5bhRBP9TfM9ql+rtD1N
Am8toemG/+J9XteoV9DqcqApNIS2OWMAHKkLf1eTAgwqoPtCwVdb+uEmpwjXiNfsEY6IwZeFg7hT
bWGpOI9hl5VKTNwkoQGTc32FtJ8R+0Z7jEQV6bCeulshxAbUz6wkCtlnLqEKvlz9WzLMgpOM6VcI
6hhXdJoLUVN35KUpm+Z+AEKJunvOqiDbS8A7be2GbBgdW5qT4Jk3jqJDL1h0lGcM3KX/GDuvHsnx
+2p/lcVeL2XmYFi6qCqSRbJydb4humd6mHPmp3+fkuUXWsswDKixq+mwNV3kn79wznOokPmQ9cUl
QGnMj8MguWH0BkFwp1THID5k4uxZ2eCX7X5S0B13BKJN5gH0GVhM8hc/RwnogkEC7sC0d/yAAoxM
WKtYcpq9H+dJMLR6kAnNoZetQ7ldOgA7AsEyilspk1cS5BHSW5WK5ENNDBixovAvlK+qZa8oM32d
Wy8UDa8SMz9Re7+J+Gu6/XcsvKRXKJgtjrKj0VrHdXHBAl2RanbTCeaGL+OxlbHqEJWtGb5BMbfU
elCa+UFmgdCj1aNnlTKC5XTjEO3SfjwZcntSNTkgMjiHhIgCRzM1T5Y6AHxMrPtpPyIjBWOZvVZB
E8gDERjjFdDXiWwTT32oibcLvryzttsNPQoVmXm16qhRd1xWtqJXMrZTULAAnbu91DJLnFZ7iFvI
AbFdBAyyqvLcchgs/UOszmpE4tfEsT/RGSqDi5YH1TIgdka+w3TIGg7+9HUZKxfqSl78kFjlci+3
7Ju+H3bR7lAr1iHNx2MvRKfYV3nI9ka9l2b0VdMvET3V9JU4zZT54pj50xD7cYhW2DVvYc8bM65B
0aWBKa6+sQP2aVQ+5w7RDMhYm0J0axqDhCC0NnYxhTnLUDk60A3lMXrak7DnVDMVTqZzuppNuudF
itl7H9UgJGnVCEZRsooz1trIEN84csXNFsvkvmEeN4n2qpnuUDw4Cyj2tqM6IjH14gDz6WyyTUMK
lnsdB2gb+dHYBz2GgSFXj7Wqn0r6dAb7XXjS+Y3Q/0dg+/oTJAH+qZ7GST8tlngaeb8ZIPiT7oPC
al45Y3XtXK0Q8GbSOzBk8UOG2RPazic7xxXrPQ5vfIVDOxwUMTtmFv07XEvJW2F45LHl1VEEU8hw
chZvgokcQuW6kDzDy4/L9FMjNEseyQ4di9ukWJeG61vch0W01wBIVcJbHmmOAjj2I3+7dhIlUUv/
OouuoiMwwLmFljvaEO4K4DCll+BIOFVBzPaekTeJArsiWMRPBZd9wkUqDbgEOv9xFRaMU7qxdRgs
Otq93Wl3ySiOsov1bCIAGHBwJxQOvGqnq18eVDEToV1PGGeuH9L+neF7T4Q2KMDPnKQkXLAYSTHQ
sl9Xj0DXHNUUHQY3MLTn4mEO3MhMd7Z5iqDOlnp3aJ3RCT8Scyt3DOPJGsJD/SlYxwL5NzFYLPtx
TkwGrQA83ofuMy72Fg4vyi4SGlD4FFRVqeKT5hiUncRkAGN6h0aaiV1dYap8bPLQTI8341MXCItg
Co02czRco1r2LY+BtUz9AojxoH02TR9YlRCsuINqOHRpkO9T1fTLmv9Q44w8OCTzQhj8Sacm/Tnl
sT1yoEwWRn4watkObP1ZyvE+NXQofXEJs+WixGB5Iv0yxcsFCM0lcuLvFNNEYXwwAxrUQ40kQaFC
yBdwTLN1+JWj2MtuSalfG4OlJqTKkoncwmAm7JBQq76k0mRLtScjF/8Sb3t1BeRdKn6mPeOsD2Dy
JGtCl08CFaqaKHtNMdDg1o1W1YtHbUsU9IucYFIm5craMS3zK3HyWXfpJem0rfHwLm3W4V34ua7A
OgkgJvxjoN2xiMQA5D+lznODTpiwuc5Y7dSu1MGZI4W+joQQyqDOaN2wZcway67Forh6zOSv6YyT
qTDciA/J0DAJaexSQaHEC4UfX00ernlqsuI0EFuUkg01M2ZOJTa+5OwsbN1D1a662Tas0ga7gqzq
VMlfU+uOWXYVK6g+0Yz7JH+BTf5CRk9d7grhqV2urO17yHuswr7Ack88dCwMPiIrNfm109RTo5Rn
lQzlwpTPKtOeMK43i7Cco6U8S1l4snYAJF0GwEvWAtlF1Cpv8wkFST4ctKQ+0ISU1KBYELrlRzit
QV9UqJaJh6jUA23Xmi7cR9IbGyTK+0HZ50KG0GCwQfLu8nw9FYJ4qkLx1HcjOSP8AvBUtMFQRkFS
r66sYG7NfHVYvFY5FY1pQ0MJWkInqpqXxKzsoskExEcimt4GRinY+IRI55GBAQUgdA6btwwL/Zon
zlBbbMfE/hHbjLtY/GaHUM7KpoiVPWnie+0F1iLZyqA/TAU1//kBD0wHLIg8v6M0hu4C6hfO/lik
7kJZGFEWsp9UKPSHhUmZO0YejBpPowKWO/GoWsoxlrWjkcjHSZmOUlXuAOpsldllUabUCD5MdY8E
n8sAr/12orqPzcM4WWClEHTJzUESwiCun4nmbhIUFk22Vzj/ClKAqsGWkxqRuQ75aGJJkjkTW7dI
3+sjaaIdyijEI9plemWKniJiANds9JUnlkhRGN1iH7VyX+JpvvA0N/PYWxl0UIyXHWoh1pG6Qy0e
F4Pd6nTqbGCWOLDUr3XotoqREk10qghtFkheSU/lwi2k4oVbjYM5RYcpiYIR66DxNAhkdO9LVuNh
9KIDMZsTGFZf6/omK/uwWV2J1AXU724kM2o2Dj093xyi5pZZ3lmQtxnriJ9Rh6CcUTcDIZVszAIb
cGrOtsZpG2YQ+pHHI08aWrrXF8hrTqtgrzNQErD+ymfDV7C2icOLOanbecLAuoDlQ2zOKLTUcbqm
xbXOwVoW4tWgG62E+qqYxiV3x9TNNMQQktMRI9a6+Gw04AIF7ZDijNybAw2sZs57NaZsp12Te+Yi
nILWYdZ4Pg0v8xj6BaZqBt8Vl1uNCgVgX9KPZ/VV4redf7S8AkBShKomN9zlHbY6kyarIreO6gTF
zMsizxw1hcbvgHfISasFDGnpzZivk8Yjd5wByXdp3AVjxPqw1NouL7HBoNg1XxOOakGy7FlCXd53
2J9ER2IQmz62z5IaGFR/cbc+Sj5Sp4mFmLMjIY9HzeLd5m5SkiP7jL47gOo7rNJj9DdRcFZUi6UQ
BylW7bzu7PGRVMy3dM26Fwx0VjJ8y34Ldr6V8nNmiKe4zdAjDEegEwSUkEI3eylz9Fw/DdFhRDyM
2xzk7/wtkP1QMWxkaXdMEniiJv2i6u0XJBB4+pYCGTXVGjasiWF1izB+yFpqKwZUXbbXCXtPNNqa
jdQvx2hNjnOHZQKZvzFe1CU9z+9wNyA7+AVJiy3W4RlHGTJl3SDFCU05jyaYJElF4lXvhuZE8c+T
mw+59ieAXnFHA9Wy3o1KL0GVzDKzO8jrTUCtXxJZ0YlfWq9iHKT+0uJAikY2XCFPHy8mrgQoiZ1Y
BaVtwqqynsgIBTcANZRCS6V1VeR5V/ZufNCPJn1qxsadwfZQXiaNqI9N5wNqzO0BHbj+3E/SjvTq
oYu4dTUvUnEvrKyzEcwgaDVYVTM0KKSc1Ba74qgQY0ccYdNaOxBTPP27vTh/CSX2gfQtLeODpuLk
t/UjUDagOj0LbDo0nKFIYnSDSQ0qB6rutejcqdUfGC8M7UCTHuB5E/9Ml3pUV5NqqwZNOap6LlYV
JVB+NHigLUqP+j3egwIEWIF4GBWrRuoIJZvFpq9Sgx7mujDYklb5olh7RG5EobwLH5A5Ba4Dgq0a
BVpywAOZIApsBbJZMOXzY+nIdYajTkpbP4wEvZpMIT8kiVF469bbsiH3qN7TJKnAt0MKw/RDDHhY
Z2y664PcbeOHf3JYaaYl81wZOPphZikt7v0huljvNBr3sX5WZh8WW6yTqqodC9J2G/J5yHNcGDMU
EVND0mGiCSqGhdoJl95rKDxLTCfQPZLhRsLJVgZiwN0a6epNUZAMmDX4LZmd/ngDBgxT5FVLyTJ+
j+pxw9AVjAJpLcyw7W1J/BsuQuq9dF03GTnYsfghLnee5Ns+8wTSVszHiPK1hTRkubV0bCw3ajRP
KMNNot/AQPAHVXtlYxRLvCb+tETUPxLiQj6tyfgNJ+BTF7lIhJfcicNuqy6OdV23rO43QvldTvgO
oNkguqlfHqYJHSM712h8mh+MaOpOH/OBeY/VlhFQQ591FiBiGm2PPaP3DIuM5s+GkkZKAdqicer7
U5yJx765F8lLMnrR0Qpn1DxYNo8LD/vlrW7u6ZdAeoCanBTzfSSA66FJ6U8QvJ5FU7h3M89fLrgk
UB7zznkhiR37MZkjBTih7Jpp5VGDRCaqy3YQWO3atYbnQb2goSNhIBgm9L2OSLLIklxyVB/ll3Yq
lFcq2G1U1+cVM4hoHEIChOUEcSAD1mGGRszPgNCaPkoi7N5c0f0+eob7ss1jbcMuwRva3A0nw2nw
tIrWzKYzcwcuA6yKLd0rgpqYFyJeaskm6XJHtICGav89HJ6gc+Zpe6alVUTeibINwGz6eoOXS96n
ZofFFrG9AqpggcGsjxmzD4yrOCvHkrThXWP+IpqbfKqO4t6YAonpCZmdTtOkp3H+yACdtDNwwPBC
wAkOYumKUgnsiZHvBJUsr5o2tSw8Rak2PBeSHXCluOQ5CCBxuYRQsNQfuCVnHeTaCa9R3LxgGUIc
VS/yTmCwQPSl4ZiHJMW70jAVFBwhfh0sn3Zpy7+hmpLvbO4g6pQEoQW4gKOD9Rwan5FXqo7ZadAh
t/S/lvVYyjBLQhP9+qqogCps/U7eywNFB7jBIbDAUVFYKoN+JA2aeME05PGUp4duaQ/drNqpjn2h
ep8bQi2bFLyB5BR5hxIsPIYx6njUbIXQuRorG6JaXItFAZU1e026WBdinB/Wm+I4BzPNAqvxSqpu
1s0EAPWT8TSpemOAlQYgAnHt2YnaAVemcFgsXsxIKg/gnXxB7qnBDVpVtPhuuA6HHzG5LLVA0JSA
4E0IpALB4y+DwjEWWg+B/raLBKDdqxcmuU/C7lgU3oPlUwbLG0CLHGtDPAp+D1uvoAnLaw9NRdGL
QchHz4xQZDNYzgGU4qCPikAPdZ8Nvr/aLWua2GLIueaXEdusUtQQOtVgWCy/tNGD0Bp0p5Jg2+Sq
tPOtFow7oVRulDYYNcW9EN1jm6eGb/L8V2tMKfpxWFLA4jmVAnUWH7B4guGVNq4YvL2Zv2Uy0/MT
VXSyvC5Bjcac2prdYcz0atovQdbG3tLEXnRf6SLaaQSrwruBg7J6lIOgW/V8dXqhcahIC5ReLJwZ
Egkg/2nUDB5joez15uxICtLNvaR7lUysDB5RBYFdFWm+mIH8URo/trNae22freyFwxLiPwu1g2VQ
64vhXuQFNm+yKbwt3TbjytS16Yjs4j2d17e8M16jan0xx/x5VU6wF4SfbGrr53ZVz2McnmAwMcrV
DpTLq/CjSp4YwFGNL0gdVBdpw7DRbd0m3q+VvN4w9y3BiLXb8kwoW9EZk0szExNcBJbR+r01eQZf
3nNAKhcVxapGjLVWku2M4FiJXYHFYiIoDlBlh7QKkaxvivsl6YPZiIM97hQl6V+rLjDz6h41yQ0U
QR3eaJcMfMyMSgTrVyxGp4m+NfxJvhm+2y58ysX2SDABpU/LEmphCWU0A8Cr2asom5TPWSIZfF78
FGPeaoGdqNkFJJSpeYeCjl/jnGA8inZr6vfsZtOsoEj6ahbYCC9RdJ8yhqkYYLue5zfWvQxeAm1u
oHOFZ1wrcZp54rgHRPvVJk7BsKAdLtl3CJaTSd/zLK1PMVstU3BTYi5L8riFHwwqAVQ9/HMkUiUM
pCU8u2b9sZL4pyLY783Chs0sPUNGvSjWcE5Z+4Vi0BB02orkUtNuPFmP0EnhrXzVSC4N6w9Z+EHt
h/6OvGigOCvsaAlPn3Ed8dRUmQy+gFe7lKxQgxmrJiDWsNRuqpReyyk9C3rO7mMT88Uw1yKu35QV
sKpsSn7KCnZJLz71AgVoUpzIAcZY/NY2rjqQqr26i7ZsazW/CsY7c/kkSHV/1mt8romDO/+hx+XJ
EU8bLATNx5ia3ME9UTpoXU8G7jGWq9nRiDQyXy898fLMUlXWD93mW0P2CroDvo66xdRYfhkzxPQw
GFIbN7iORUnwJMXEactJXr/+Pa8Hl1eZXguBx3LNA5tJCLHXAnGcsvHCs6q0pGvHs7i+a8SGjrZs
kmX7UxUnws/xoPAPVJHKfFFxw4a3pajPvbAeo4l3bJP2YAT3/AsaZPj0IepDfUKdvKTibo3PUrt4
eqHsEWIzuEusIA/WE5ltmA8sK7gM0nAsiLDV4vAgz9KJBEaR4YyIPQ6Dx+CUDc7UjlwsyhjW1oNn
PrIFU5aKi4/hUYuWR2bOvZpmR5j03SLpdzA/0PjgNZfhMTLJLKiGY7qEh6oYD2ZuANhGl4qwe9sJ
5kGsjaDvUDcrrceay+8jiYvfF3QLYDCPYeYz/QkK61nX9XNfcyUzEM2fqtY1Q5Ud8RokfDTryt8g
3ezjWkT7BPSgSF9QWT2b9fjU8OAE5EilAMrGyBRX+Jk+xlEh2x+SodIdwlXJNkEbT4lua4KHtzUr
1j319APL2G6l90dBrdtgZFpQkgUXjWLd+pCobpO5L0X1m6bFpMPiNEmxRzAa6BkZGREKw3Xgn76I
FS7C093Op3pRg8JirV9R3nS4m0rPKhXPygu/7BefrlRB09OS58QkIuS9EyYQZMSCNBlHon4Yrfww
fiuddRRBQiwLrjzTjnrBmZNHd124MqtQMISbWr+kE5fntyohdw3fpxnlQ/FDyCOfqmH/8ASteeoT
luiTnecXOkdm9zE3N1UgqXauLrLwDrkz0FflFmo89DntigeIglU1bJw+PCHFG7nJpDIrdybVIpOW
m5LRA6lvQx/uZ21p2KC1wlZCpxvqDIqwFLSFhBEmRvI4kYHMPNKSMDozJNWN6xp1LIPfhwXJeQ8s
tJclbdcwphpXVJtLWx7SpTvM2fodIYiUYN+lD0woOpSB+riFnLCMv6RSZkCJmHeeCMD5qT9UlfD8
e0rj6a4IHZLj5fgL5KSbTrCaWEhbPAwYw+zy+ThK6OGk29D39ji2nlUxE9gJRfQ0W9XTJBq3hqf7
vohach63SwgFPjK9ZHoFQo5+U9+SVHSYlhM6+XT4IQ04efBPFv3AVJYhHLOXGaVCK/E7rk9G24zb
bFHf4cQnGzNGObkqFp4XDB7irOLbFr/a7MFJZ69MAOhCOdpFEIPQXKyhspPxyxOhSryYXViVrbeM
wfNk3+cmNMnZ416aq93itwD89sQr3zP8qz+g/mQS5yhWW2dpoWgjgOyAVhEiFcGEEhpXFMkhUQx3
grecEb2VohjdCZP4UiQgowhCa6L8VZSMF+NN9+UCdF6DTd6C/gJEx7fg0QehvHgINJL8nDcywmYa
zg0LdHyuZBExSnx46IeWUlF3Gw4bnQf+MJ8jAqS68lgws9Ota8QvNJMOi5kcZf2or2kgCmiQ854F
xBos5pX400AY1UAEeLTeChb+0EPZXmAMhLWipk+JgpvTlNwlxwq7kgPVgodevXJJPOyPfa3s6/49
qojmExkHrnv62oLHd4kyEBtgX9tRKtkDuY8cBJrAbG5QdiILjTaHSvIlqm95fQ1X+GoZKuPlRArU
Xo/V/apmHhpuzkPeCInSs4CAQLjciBPw13xuSVCMD5UkHwXDzWARDfLqy13pd5C1kOW8VMBQtGIm
p/Gj/G4sHFcQHlicy01gNF2gZHVAnQrRmbIVHd1gcVTPA/dw6sfY51eCIXOYSNFsXJvSuGQQoJvv
GI4CgUJ6Co9dcRREqjzxbCPu0cZOwKQAsaS/FsQJkA8eOepjb3eRbA8sVCha6i5DhFs5JZMAHUNN
5kgMxNbodk8m5VZZwo1gtbuoC7e5lPjAa0wlQnzPFf9mLsqnlIFm0gUy6hNY1fuY1SyRqDdhpzDs
HPRTNZTs2xHQG8Ot0utrxlKNKlXSYRXFOiy4wZ40GWTKrxhbarrVQhodkrCFxCbptKP0SeopaFgp
Lpbmy81oKwx068dyVPYT0xkn0U3Wzqt5F5uIkaKKISHM3hD5O01JKDZVMIFndiifkf8160nWUApY
436W8GnLy34M760R3tpBvj2k3i1AeAvDoD7fZb23p12a+ya8pBRDrobTvnOVfHIHiwsPSMME8Vwt
nxRckmr4oUbPMzwAOYz9BBdj3fTc+zCP/HBqgnw0A22ZDuFiHjrk/Zpbcd1M0eeQax5n0oSTNBNv
rea0unTuEJ+ripck8mnJenM/k5Wci6k/ZKYIG+gz54LDHlRp/lifZDNzNT8RpVcjGW4Tg5Ale4my
8Emvl7slW9dKTS8RecwCQoeS03axY82yNamHCG8g7GhIsGVCH+Zc4hsJeYPFmHX8JAbG7p4ATjuF
AsSwWmzZItn00A/iQcd/TqPaWp7VLIHyTYFlWQcUKafenZP6Bst11zMunDMCE1mpoYo4RpF1kq4W
SVYmvDi5HpC2dOexyC8zP9q0/NygO6qhuaigJHM/zOcAB/se63JJl6YI9E0QA4t8T7rO3viFlBCF
ItVp6AxRULQkrEvLwQKPQhRdBuqGVjjTDlH0IoejHUXTS6foW40Joz6Lz6mwIIw6Dh1pbUZ6k2y9
Fi5zXJ77m93U2iHGxFxI8cFAXeCBCn9+JLGym6dNfeF8pmUcxQ/cunFYbMO3+rQuiqOb+1xG5V4i
/vMAtHSFeOYqUgwzOPlNjEVz196SWjxLSn5KA39VphNogo5XuFMPbVtiJszg5pakmOY/UVa7xkyI
Td3DLqi4sRXnEXsXiT/1LDv3K2PYmqPcoZCJIPaE+bOykonGcScUwgsOsBJ779s9O1fmyvWhQiJA
gSga4C11/74zkYrPnLOKNQeLXgctGYvGQAQU5xYCQxb6q0cXd+xZI2VVtBfIUI4WuLKsOQg+Zuw5
6jlJxMxlqCpJd7ATEUU7RE5d1hyTncDS0pOipSfyXROC1BoO42qCY6H4fyOTJJSPcWseCfU5JTLk
sym2NS580xPE6Uls4qfp5UMo8cCzd1ngE5q4QCTd/Sg7a1OkCLHeihF+odK5rF0IDKFhRCLoKhpA
TcEdyNeughSrzOrNtJOQwz1zO2zkmyiKxIkqXqF+yPjp45iR1WuMHm91NBAy2g6GFYPhJ+TndrxA
hTCSvXgbtrqaHvRhRZvzyOmx7PWOt4AcYNmqGJze9aFkDIPGwPhMyG6sM2beEXTPml39coqBTGs1
tiB2w9k9641NbnyVAwPaAWNNIwYosYJSzKBxRc5ClqDuZYyNzcIVetSYt2yEn2lg7KWhHSWObHVX
IAeLxz35cEoIXFDZr223J/LIXcTJ1Z5ytHWsqkJJuvTE/U7i80giBY0O4Y3EN9B0LQaPM4b34dGK
CFujiZ40iLc+qwSm2g3Aui4QyseUYmNkwkbsv1mPb8f35tFMsXS1BEKnEYTjY8OsqSrndB7u/LY4
KAo7qvxcvUSmozJtzxbLxSJCYw0Fn8lVXzkWc0CdVbKosiwwGFjpezNs9tzGaWbYUzvblnLRGJWL
jCHGHx3MqymWXGRz+9k8NwrUEY1JtPbVj7hAVAYKrwNDvKSwl8f6Z2qdklDDRl9PM4yj0IA2aAXq
dIBfjUIhkU1HRh4MHfGxx/8uGe9JareTC4b7pXBIV/lQR+S+7somumRSem74bSsYTvKaDqZgc9FN
PJvh4QigA36McFnHgqQ2CkLVVhj+lyaKQiS+qLeBkMdtGWjz+D6nX8rgyf13wiR2rj8sCj3L+hmm
b012bKaFC3vLAC7njctew/hsWL/EJcNJ9MwbLjyZIjq96D2VAln7EKWJVNd2i9tiV0XDoW3UYJyp
+KvM35rsBmQc/9l8W1jkgKhmJfG50PQnzZ24vnQXj0+DiQqQwa/EfAA2GiPfDwJKNqwSZgJw+cuK
WMJfCtOpsSzsWbCzwxz6U526VZa5FZvMWJidWawcBLRWM+2s+ILGsC7BkqaSs5KKnTOBsG6SQGIe
0BXqQ+KRCX6o+QP2YmLJpobZQsRYvc75+YLL28GpQAuD4/WUxcgFON6MTcxInIcD6UwMi5jEzzfz
AX7kGZYYtpEOdriSg+Xn+TZKwoMug6lKDugmTFyxW6w/6kqnm17NuD2j9+IKGDg0gpyHaMTD0TwB
/keCj8Og2iPG7ysIVDUson5xjAdSk1kICa9sk7qWYSQRyMwqCa3/w1oMrlrqtV1s8iLjJiCuzu7X
l4hBwhyikUeJTEhb2J3E4kPVftWFsSdCG0fEH5XABa10MKl1BQU/W/+2XvctC2zM9S0xsoo3sj+1
osxrlrdEXFjhbNY34idemG5K7LopZNSmeFuW+K1niOtHVfxk9UyO6/w+ltPN9Lkp8Dzl5fM8IypW
tjrM5KlFAQMYTM1dHZbIGunHXK/PuHs457kYRvVqmoANdPYAy+JMIkqZaQf7gBYUBl86uX1FOGqb
uH/kZGVhxCsfc+p+JzkWjkVFx4OdPVvaz/ABQiF/hCfJQWHwrVDu/oFBJgvNSuZV4WVah3nHTmju
q53C7gOp7zltkms8gWmACjykwi1plCOeLzKjzuwHjppmCwmpf42ARUnC2zPYiITtEMAccwUYzEl6
1LeoVVeOaNSrFFrI44qTyWpsAsg7aN12FDq7vcWKxHFjQTQlRlZBSQUGO0a0tSi0f9Im2yFUMl9z
W4w+hsl6BpGHZk/DB8q+EdlWfK3L+YLU9gwQECHo91zVJ2hDfyxCTlhZSKnd6qQGZvBMBq7FJDsM
CeKwgbsUlzzxugoYxa0k/xAshosAP2Fg8MsgcefGzlHJr7FIqaCvHtyvpQYnjJfU0myR1uoQnvtf
TRzv4QtJPdfI1QT5tNh/ZKZANqyAkj5pWERZucej2wfiuCfXZK9mu3pdqcjwoGTwiJnXHCFUJJYT
97yzPVkc2ANH7IEyA+xiJNuAC6HUdX+sNEiD3pqPF8Y8F7B+gCcv7fz2UgSCQy9jKTuwp9D+Fhdi
cJS5sjQ5gfjxSDIjlnDbTuHxcQU0W2smZ1RF9gGILFZILsM3M5Kmo8KsF2v1JYzDV7g2y2FOelcF
jQhWxpgWh0HpytBKv8++Bc29HRu7o+hglu7MOQ/FLSunaGL/HAIFYsvxCnS37Td/hIPWppGKH5sH
wz4kvJMlOpMT494BwpnWp2T+JY6AD0NAjz87UfL+MJLOsEyUBDvlq9l6bblcmjS7CtlwlWv1CkLg
mHRAU9lvt0iUBt2JlMRDALLJgKOMs8ZdvJkINIzUwl+dxJo9mQ8BF35YnzL6qQGtPLrbcTD5ViJk
EoIVK4cMdRuVAarOwpYJXUlq3Mhokrkrf//t3/72Hz/mf4++q0uVo7oufysHkrKTsu/++rtkSb//
Vv/nn3s///q7IcqapSv8zzQVyzANzeTzPz4RjUWPL/9Dq3hDoolIh5FY7aSO7G6GfQzAAa/0kppO
X5Su3H7lnXbKgQRIu5jEkdl5U3q8EQmavOJXbIYbVSM2TgqdKuOZYmTIttjggSnQa5oVKJVzIBu1
Pza53zeC13aap63GzjB+PMIWqGdjYRv69VOjL/uBuNJF1l2RlnboMAA0klNhvpaZtFgi+28HSwo1
VjllXlKnfmUafqaqAV4ZrAeMkaTsuCCGyJ1Be0hgLOaeGfiI9oijoGSoEKWwvdIAScshivWDZxJd
E+4eSTOxODLsyb164XB+FENsukLavNk1tcSdzGwrqtphUrKgXPb19LGQsCeKPf6h9DXXM7s2sO5b
dlG3hyU2j+pd5F6tGBsp5mmsQC6xMqxGBKmsDPOXLj1kXsuxUu957HpW0u/TVqIt5f4HPactCBXy
OypwOy2A5IpQ1yT0K7xSJoWkQsyifsQpM6yewD64ARDI5GgvyI99jIRhGp4bdGk1IkAjG93pSR/H
y2INp5ScY0Nxmio7z0djHPfTEnuNJtGqeAZtXzyD8OO+b4962QfjqgYxuTvF6yKOr3nZv9YP6fSz
EFUnMiOVY6ae8cA46Od6y5azzlFpuCu2vBkiCtpBpLgQgaihsbzqBPfwNJvkU2blR5NU5cVekC8T
dY1lmBaIRQ/Tf8jvf7/O/+1PF3r39wv/R1Uz14ri/r/937+d6+/y3rff0MY+6/94fOv//9I/f+Pf
jskPUuurX/1//6o/fRM//x///d1n//mn/2OXfdIv1+G7XW7f3ZD3/3VLPr7y//rJ377//lOelvr7
r7//YELSP35alFTl7//41OMOlhTln275x8//xydPnwXfFyRt8vXZJ//yLd+fXf/X3wWc4n+RkK9z
EOgI9yWT+3/6fnxK0q2/sCzTzUdooKwZJidHWbV9/Nff1b/olqVIFkeGahgaas7ff+uq4fEpQZL+
oqq87ZahKqIqWZb8+3/95f9xHv3n+/I/n08yf5l/Op50TVElw1RFU0JLL1mi8fj8Px1P4G6jdu6K
5t4vCCEt1amYZyMhYc3diRlM1pw1dNMTR1AWCoKPNn5tI4J/9bT/FgflM5tzwi5oaDHtynnUOCIh
Sm7STbndlBS/S09ibL9m+Aq7WPX+6Vf9P5yusvgvr17WZEXSLI3sZpPJ2Z9f/dKSj97lUnpvaejM
kmAKy9xqlWV8dNH8XlmYfdlUPPytG7NrLwMhESSnb8dZ+LXyDjjjPMDtjGf63GS5WIN6jgpAaPXz
//46VflfXqdiSLKiiaJqqSIzlj+/zsyS5U4yROFmZnDaZkwBwCVryvZNWjc/Y1kFGQzKf0AOHK+V
/v9IO7PdtrVt234RgcmafJUoWa5t2rETvxBJHLOua379bcw5F5FpQcTeBxvYwMpayBTJWYw5xuit
70M/J6+f6a89jp973UjGO1WAsdSRjNhZAxlMvHHreor0np55DcjICLWip5vBs+Wdx7lHfwhZuzKY
voVJ/dEYOQs/FSWKn/FP0XLTGBW6tioz/CUNsHXKIb6iIQFtV3BVYcaEbNYI0tc0H9YOROXEu+AU
UfX5RbAu7MWM68fenwy7sVw/U9x6bvKcEK/WFl+i64ebxC+kayk8tGXc7syS63CoogtXKlrYdPqb
7Dyk+mT8zPIXodEIQ6M/zgZNe6HMG7lBObrN6XSUssssQg+FKZTah7FTY1WfeqlbRd21Ah2kCBs2
ht846Vyp+IDm1oxT3w8yqabrNCE/1vl0V3OJG8idPKFvQ8jy2mLdlhviMkBEadrw+aTXxrwx6F9K
ULcTruXdhwJnRaqiewzmxkbCrJWqVY7ijEqZjnKxp/9Lc7Oxp28Ivrb1HGCiZERAoXTeRBShFh7k
a3q8Lw2Odi9NXRkzAUnxXvAguvFsmiySNkY/ZJmHJEZsSwhM/oee6FKmSweNLuy1kVgrvRDkaXQN
yaGoHupOSDRZ/UmT8i3Ov3k+Zqd2dVeb1mMellda/aZNSCz6/sqwmaEWydsxfyCHCAkgfxABB3Q+
OIoK/1ThcmMG5BH4i55G5XLGpCAiV0AoApVMRpnkTZQ+nF9Bsvo5jpo3Ks1SZEsxhJDBjxuLpR5y
/fH6sLRh3RRbs/IQYWETMag9m9VkUZu1cUmk4apA2dd2iO3a5CG2ahNvwoTGz57su0FL33astJ+S
DokmYlrFEaCbjsK88Eky4iOocrgTI8FaooEjnhB9h5nJTZcsfI7xok4ZbsTKD3S7REeFhBDZwzd7
RvBT/2rD4QdCrq0hFW9eaGHo6ur0Q9jBq+Cf1Ex2YpOwKX0zYsQgtB2kZBoz67ILh2bTpGZLNdK8
M7Lxd9XITyU6ddN67foRmlQDDjPpnu2xfSn15Eaqs7c+hXmTaCT2K3Wkd/ZNmABJ8DmWcVv3qQ2a
ZumKgPRVE20L466WaIdo+50RVtysZO9ZDesHM83xVg3hOqgZzWfof6SSjLIV7gypdmN7euy0FCl6
eiOa6d5uYFZxTaQOVrSlo+JwR5s1BV6kGiM5Sfo7HrJJfY/k+jrS+h9o/PEwsbjYJ+Gbqcf3vtZe
dahgu7oPnjq9Lpw4xPomkWGg1il9e780Md1OSGCwm4DSNrVAczKqWeljqKb4D4TTo1ImtHWw2+n1
fa+OlxigXdYVFHZV/1iZdHNs/i92n+ecrnMMWIZlCd3knz5v22VOhTRQc8U1SINw1jih6J2EzBEN
IDRIg4mnDQL5CtjGtNwYo/6jyEhhgtqlK/xGK7iD4XNEqmhDPLX7P/444/OPq5XC4uKRKm7BPbX0
aZ5K3uvYezM9iRYxMEC0i9l+tu9BsQn4QKRhRI8vHB3TMhCmnoqoXlHNsi5WftjXDV5nkQpTE4Qu
c2jx+YdlehtqZhFQQbP0n5511xtAcPHcZGa9pSZm3E3t1D1mT3ir6rG8L2k9XPkJX6MazVItVaby
qZuKoiw+nGVNsoKhteV2e9If791DCKP0N5xy5FsbaCLOynhfH1mzdFnleU1SSIpYnO96TAyVJJbp
1rvg2SINgJ3FLyyDN42L78rh/Gjzj/88Kz8NJs9B0VHIZmqm7tW1bbp5/pE0oOOVW7V6Oz/GibhQ
J/us68IQlmmq8uKUbidsQ7uxUl297jeRD1WMC02HK7yHs9SI6jPLUH0Gb0iwfKOGSYdpgGZgpSpd
xsmDoQGaMEgFtzpqmcinMFyoVy36JnV2rvOStcXw9Z18/rna53fSKmoaRaJU+eDZc+uqJaBMe9vs
MHiBkHNI3oAN/Okfz78keV5in78Eo6q6JWtC2ArB+OdRkzTPoS7xkvqt2IY1ifp+24pLHTqj5dAS
SudR/C0iHWQh4W7XpsHK6H+D46N5kLLjNoFUqO6kltuUuEYnH7bvUNQhtXidyD5jgioAHikYsDZl
A6nd2FF82iIVwCiijr8P2m1M0RUJ35U9iN8iTZ90AWuclF8hQ7E0OrdTvd/0dRcgdW0yzTZHrE68
I0jjSyF1NORM5OAGGvSfDRRdRoQrACqp0PqRNjRnsR3S+bmr5mNpkO5EBhNUq2iZYB+dSrLbN+Uk
/yxE85qouHx6PWzKoHi0JW0Paup65XudnCX/vpey2JniIvB6JalVN8KAJ8XWa2qhBMbmfdvTzdgr
O1V4qJYwBJCvQ5uECxmZYMzvRCWuo0qs7VJrP2feVY4+oF41dSZ38/ShMxBO9SU9wk66pdJg0AAQ
bEsUknC5HWl//j2cmji2kJF26bLC3F1MWzSIulIaKgW64r1Uv9vyDzn4Tp/w+VFOPd3RKMttqke+
EZqyriAlgLgI2aa+DcXazqt9vQFyRP97Fnn5ScNOSQ3uG26vi42l0Jbr0T8AVUyiBROzqOCqA6CS
kbpNps6xaBijEx1v6sENGn/vYTbVa7B0qSo13MRUinujVuziWbvfZnd+J7vqIG00s6cT2mCCpj8C
PAyT/klUVzX/39CHSidggu7KxsJRTurfXUMcHAXWQ1aKNwlP5fPv9e+ustx1jh95MW2oqYiRvi8F
UtN7mrcoQH51BpAnJXEz+pszv8FsmVKpl5soy01aTcBN1NZdrKCxUxSYCeE2JA2dheG9xyVv5eet
fffFyRFVMHggYyludEndoeO+8oA6zgFmW11zqb3A0EC/9514szLu1zN/ngmmbdiabrMlz7/raDXZ
Os0srWgVNwGlGymQR2trpwCoqt5kmp8MGyfwCOq28hKGWGCVaJKMUPlvjgRUOQpnpiWrirZYW5Wq
tamYu1y8b+OW5+/dGsytBfer20UHj95O+MgwbVb2kpNL+t+w+iIm8JoKrE7EsHn6ULR0x+GgmMyd
QJfn37JyMiQ+Gmix3vRoGKXMZqA0Hh6yRN7UIdhTtIUmWvhkoATY4YoGVLVRPPr2OjoZVJABbxb1
uUCM2wi0GmiRXwVOj+0Q3NQWV7UUsnr2EFIDpTBQdLmT9zA9ScpC6R7Xls+J+fkpPF0sn8nSs9rX
YsWtaPLtcdHRUMDG5oOcwCTBMdyoslmpRuAjOZn5xzPFpUeCJWnC+4be5PPv89Ri/vRrFqslQe+Z
C49gGV7aple5gIGNkDzain/X1S+zUx+sTMM3i1KidOMZ+f2oRW+woMr6xqrkiyJl5xqqykn1+/O/
bI6YFruMIah9zKlJcpe6+Xk5qaHflU1uym7eTNyu39rh4/wAf0PIcyPMU+1owTZTmUihYciugOra
uyWoc9zPb2mEvKNmjbXF+fHWHmixMmNNhvFm8kCl+T3TfmZEK+cH+HvWnHkgY7EIfUOfMEzTZbfC
h7ak00bFt6AZlCeTJk5fSmlDDA9DB3rCA1O8OpVO7AHHX2yZIcGf3ipyy5OJga2LyaGJ9hkXE4fy
ODMLs5fUSZ/wY1y7+5zYdz8Nu1hPQW7Y8jTwXqWD+JCAck8Hc6c/0tJ3qLb0Tq6NN+8w597yYsXE
kt8Udsm0CRrzN23pMQzxFLA1Gom8kg6aFm6U2ZgvfpLInKx84pObx79VYcyT7GjOtkmcmplg8MZJ
fwY30z54b108ELC4wteYYq2OOYa+tkmsfdnF0TaVk1QFlS2745V1UbNSkIBs4x69Jo6k1E53GCHh
ocrlY+V5T+z2n77t/MOOH9cKpr5sLdlN5eJGba3LsTuk06sdf5fpvxvK5Pb8+10bb7HpIMOxlTRm
vEJ3beOnrSubMnnxtHrTjFzh/Wrl2Dw5niobhqbLZKKXuWhtmExJnQRbkOCiMiQoOOEMauNGaelO
B6xehfbh/COe3IaOhlzMoHzqAr2uZNk1aJAk03xFa+1/89WOhlhMF932ytCk9OQaE9h2w3fMONoT
hV/sxFQ8zYCD8480f5XPK9LQNQpIwhaGoWhiEROEZW3pDahod2zae4r0tBQ/yzL23OijYqnfnx9N
+boaOI1kYVFHkQ2FisrnSdlNvaobdiW7k0l7fkWTgzmiuZ2hj8m+L5SnGlP3OcOtjsPFgJPskOU3
vfLW0OUFYsMs8LvFaxZ1cEBJOYqHbwN9IQHtQen0O8ewNdWLF2T95cpnmX/X8jUd/e5ljBZOsWwG
XsvG1anfOyS3yQQPURAOpZuSlpAJGpCaGv/xsffpbemLjxNNkT0YPqOGSLljeI1DEq5syae+//GD
KZ8/iK634MXGXnZ18WIq+X1TBo5i5t9zFYxucXX+88tf1ywPpMiyTLGS41pf7P9NLCtDXaccc964
6YNXO+98rhnlvhAvlW/gr6I7A0CZouHKpr8OA326HuYLVmduNbW4tWFeaDgqBnG68h6+Lu3Pv2yx
tCGlxf6YRHzgSb/rvekCHNd/M4eOHn6xtAPJp3wmI7DRouJFQhka2rHj+Yguk+Fh8POdadwl5GZW
3vnXM5cno1JMHGjx2pehRSJp7ZiZPpEN1C9B42ynKMihMdhUv/k4sFfSrhYA2CmITJX0cn70E1Ve
RtcVQQJeKIpmLB5a7YjXW+EJV8YVwKAnbGz4lLZ5XUBVlezuVtJm9gPu4GMIC+YxML4lYFhicLpd
3+zN8lfojduyuJ+JRH0zrKywk+v66OctDsnG6tUhQzDgRlPzHcH3fsjuUizaDJnc7Fh+xJ2+q6To
ceWtfI27Pr+VxVk5ZklQhCRw3V4rrsaEWGuGDAD0DLRffoSrfeHf1gqABuxq4yh7MFExp+JhAqri
e+oBjVpg4ssBW9hGIt8pEXS4j1GCqiytHHnz9/my8ekWp4Om0a+wPB+6zKdzpRPCtYZ7FdZEWYKc
CpKVc0E+ufyOhllsQ6aWcC+VZOEaOdBwmSZ90mea/JrPXivtbUepb5KwbYowHtJ8x+hrJyve26Ja
WS1rv2OxQRUVeYFRmYQ7ld1Dpgk8tteKPyePQENRNYVkqslp93nHNWJtUEXAEF2LJqR/UGl1iqLx
Pop85/w0O/lWLVpCVdXSOG+Xi28YRkwdqlZQ2uCaqWyVXXkBU3s7wy3cEXvHkHbK82Oemi/HQy4W
lJwDwFGVTrim/CFS5boeMjr19N35UeS1YRYLSKWg3k7zMB5NnFiRX1CMdSIHRF3iIAXGmeinustx
0F1ZDqf2i+PHmw+4o6DaqDow616NCKkpNvjMmhLdKb180aWPec5BBcZaTX6ef9hTh+bxmIsJA8Ij
bbOYZ42iaJvL1lVkhq8AA2iDrV2tA+1EdvT8kCeqI5wW/2aOubgOh5lUDQaNB+4EPvKjepB+5bco
6jfxbKeMd/EfZY/R5nox7tTiOB53EfG0TaKrVs+49S6+05EwYkczbOgVmJ3jNvK2YHSw7vvoYuWB
v+aiPz/wYgMSaHZTTQzCVZruWpueG0mih6Cn6rHHwgXJ6XecJiAzj+7KwCefmP4IitS2TjfX4olL
CglSnVdsB3X2qqHsCjVMGE0gIBY7n36ZSfrF0Pm3WpK8ynlL8yhJctIFe/Vv6hr7HGktIXl63zj6
TcuXIUPINpOCGddAEvgRDxZYofbgjdElb5HKy/fWp+yB901VF0ALikOO83KXPJx/N6c2Y2vuGqER
z6JJbDHxQ5gxvqWkTEI0ZhFixGxaOYhXRliG9YoZK0YRJcLVenQ5+NMXr+cf4eQ+9e8RlhG8MuWk
rcgqu32QbdOQvuZmvAnLtV335BZxNMzig2VN7CnQtAUmltDGexIaPhVUyKEjRMC8ibctZpTnn+xk
LH/0dZaxvA2f1+om9Jj91leuIBHlTI0RZPKW3qgLzRlo083iJ0zd/IcZOuoDLzn/E+ZNfhmbHP+C
+esebcZjayUiM3hqBWduMRxyyqm0A5pA53t9pSK2NlPmD300lix1UpBafEiYEduC5v5itd38VFB4
/DiLo1PVw36gsjvvfdEz3iBYYBL8ONPO38YONfCVk1pZe6TFGVpWltpEcijcpoBT33cPtY+f1OBv
7SJyGuVd1m6SgtbyAJyCp15lMbz9pKy38uhnTtmqfyf0VoLooYbarQ4geEy734miu6nX/mizFiVn
i2/P+Y8uz3P561c3hGoS04AWX/xsSvmDbdTzz6Y/pHlmH3o0aJbfmheKIw5NszbPT27QiAA0+u0g
qS0Lz4Y6xpMa6JMr34vt5IAcnBtSoGIFWEpiqQ2mXn2gxnxx/jlP7hxHwy6W9BilHZgADXG/YWE/
cmVCwwYAd34QCsYn3qZNOzMXGjqTZWWxx6Y2eKDBZ5gyhrvewtWaIOcFzmRTyam4nKIw3kkUw7CU
2XIlOTQwh0tQG2gvcDRNExyFSjCD5CdsfIbQXwfgMnpccnIN25hkfInx+bP0mnosOrTgl9l8Myra
DvPmJUip2pbZjeZN3/oO4AQGN+MwYtlKO1p6adAHGZfXBoZnYP6ivSEBLBTGnebT4Gyr+lM4WY7S
lLjrGTjVtdBcJ7vtttX0pGlP6D+3GfbMZjw+Kna3q6MBHoUM9dsbDiOqojbsiW7q7YBCr02ydxE+
1fp4EST+NpT/aPD2W8R2VVVtlKk8JOIhEN+1atr2iJztkWJk+Ns0/4w53aUl6CcZnOSoXY2IMVpE
gVE+8EMvPZB58KDeEzr0MmOcEFx3V4k8XqbmcChz/VuLqVtnPg4lKv4Uz2pL20x4b/YSnME2u9Cq
4L7CA8aWJeytWyrDVKRwiaT6Qktq3NwkpJbp8UG0X9ffPQkYreqlgzOWw13XGSxr6TrsqB4ENU6/
JSKVCeKFlNY0kcgDzhcY9kWujz3e1NPn3XcxhDwpeio65dXv2h+WNOBZNviHWlU9LNe716bHLdCe
2l9dpa/sSF+jzjknZGmGQoO8bJvmYmn3WRmi1dEr14wRRZrcxqtk05LGhaXu5FbgZMZbA73S1g9a
RZXG5fhG8YXyxBe0MIn/dAnOP8cm+KDR30YWMm/YR3v+NMRZJqSxciu5xO4S49cAj7NCWVmEX+4U
i2EWx5gepUY4ialyLb9/8lUc18qaPCYMiUR/7JDD5sW1jWZuZenPG8infXQx7OJEG80CMLnaVxw3
3kUP+kOh4NRtewT4+GcDL7N250f8sqMtBlycb7QMal7W8jonH8eGBuc0DfQMzNDzw/w9AM492GIW
tZlh1kWlol3UPzSjAzqEfrP60fNGR1wcM3Svm0p/9T0MiivP6eGIZCOUNw1UOz2yhRoeRszVz/+q
E4etIVBrkGuSDUiki7et0agb+n40uUaLApANTO1W6i+n7sSmqiq0/mmIVcxlE0WthxI9tuhkIP3R
6uv6h+qHft0EeHpic70ju5Q+KIe1G/Gpy8KnYRefNaIz0A7IyLuVA0zlUNBAl2B0T1UNT1dMBTfh
k3q58jJPvE3LsFWFKoKgfrFUvuSJgauMZ7RuGOQ6/qotfkzG9QR3RpvEU23hYqN4DpSxJgeID/9E
i3nrlXFX5dGT3vPnCei7EvW01n8ztG6PucWdrc3AelCCEVwpT802fSzx+1/jHLSwrx0AsZWDuO7B
svro86zxIcWZfOartiBhhz6+K/36kFjNbkQZa9ves2xLTxwv96lkrEUl5pflqxm8AsBfdOkK8juL
eyMyilifYh1kjHTnt9AvVOEWAaa8Iux2QzsRDcMwyzDONDL5Hm0NC9zeohXGPLahf4Z7JWBYdEGH
ckx1SiiZW5vZk5ZWH8Dv8PiSp0e1ojojzTwCYVv3jRa6pt8hCQa+kCo/VONd9x6Uincwp2x1vbiU
Wgm9eS3f2eZoOsSyMTfE0dvbTXAlq7eWD6ucqyNGJaPtjhWWWz0grvFl7EJosZO+1VIETEZ2Gam/
Pfm+nzBsC9KN2aBUNgqIKmQ4WwTKNmo+nKIjVIXErlgIjvrPSvqdxaXTe/WVsN/rnB700ByfkBAA
q/NfxJQ7SRQ+jLF/p8/sOWSkbforDhEOaFcQxbTkF+SNw5Bje9/mwzbIxo032IhFdmEnO4qHVKXF
8keXn2MsAELOoXzUNnpCw0OdQ9C09r38KzEGTMy0WyWkaxTUgoaPTxFomyoaLidASCAHfuty87Nr
sOmTCuvXZOTPWeY/I7WHE9JSf0s/cp0SCMAXG5+9wOgBa8vP5Ti8yYkJSqgUuKBrm66zLixcLQlG
QqfA7tf3q1cLnqxKgNLK5kENMZxICFMHPPJCgNQ9pgBDkl+mDZ45sfzcsCg0cDV1+uHB4I+sn2Nm
XMtocgZ4EiUg3jK1rJ1sRxhLllg+x0YA9LKyt4k/AsepYnUvh9NPLSEw7Uo0GZzdd9Bh7e2gIIIK
sfeTBrUGMFA+pbSQZZl6N3XFtdKAIBfmSm5OXztgFsm5ZkRDPRVy5Y4lvpaB/Jzr0kahyKj79j4P
Q2nboX5TguYixH+xa+EnkWsJZeIK0NmNTAUm/235EjDZ0Zm/uSn722q8MyJrCwR2G3iAiz4meboQ
Vb6RjVvQi5uoeivNElcpQK5V7RQtb61zpdzcUNmAtsl/aKkAnfItXG7S9Rb49mQ/6t1lMmKgJRdb
oV/nQXeRm/Ag2HWM7DlBeR3/qq3pOlK7lfvTl+sMpzAbB6JBeoM0hIOfg5q+6OrAVszKHcYRUjuU
9ya/6oNhi7nA+V16PmeX5zDKaTr7KPt8FYsJm4IE9lmVK1n3SofzEemPSe+eitbft8qv84P9/d2f
RrNlRcyqNIViNgqCRbBmqjFupU3eP/p2wAWkah4VNIXoZa6EJn8rEwvXgcmyNpAT9jGQZLXEkcz0
lG8VMI446bgQ+OWdpCLxtyAAdNFr1/huqI2XpW+s1EEX38CmwdFUbI1agqyjITUWR2aaUmGNC5mc
f/Ndzb9XzC2zVzfF2K4cE4vQ8stAi1BIVqn8dfAQQbdD1o4Qss+OAGAZh6R1RQWeJoTQZ3grw55I
R306m+az6yhwBmpVjoLSMu1amDT35bOf+DuZIynERqbXHrSpXJnVX68OHIemUHWVnpc5l7p40rSz
psQY5dZt1G1xM9FBm2zqLeAaR9so3+n0bW9gcV3BPbw4P/FOhSLIi+hbndvtrKU8tNCiKtQCDagY
gqqk/+hbYyV0/JppY8kS0ll0aKCXpY77+XUmapaWsVrXbghWV8tu4ujPFH0b2h+59DInvDT/KTHe
MTdCPTjcWSXZnMrDRxqgNdhPX5i3A3jf8499MsrWOHiYyyw4fBY//6gYNgaJmKJ2CUefRvDf9Qgd
F5ZJ2OI22xbo9PV6l/W/MzqdcgmbtKBz6Ov+1poDyF0KvnL7TYy4YJz/YV++x3zLQMsj+CAmauvF
RNCkGKI9Dk6uZb+qNvXktTL+1wTUYoTFMWOXSpz2uDe52sUUbjDTIdmZAx2IDgJ90tqL/puB+bSx
zcMZ85RmfrHHLTZsWx1qtZP9Gq/x8UGE2M6SYogVjD/JVNBKEajURrW7PMbNdIxu0ZVsWiu4VfoK
eUS1C9rxR4HrSdkA/dL2Pl6YHXGBF93ZePx5nbZPSxxq4uExDfKr1n+v1Z/nv8j8xs89wGI3IADE
kEz3KlcfSBka0i6KzCeUWE5SQZcHXHt+uK+tnIsXtjgJAq6WdDtJ3Kcz5YqZdqWQDhK4UQ3xd7t8
p6jiBPgflH76Ygz1ynbwVxrx5WlZFjZysllctFgXUm2T1pEMrtWyfVmpwXWGGkQBiNP28SYc5ZfB
67Zsj98iYuGVJ1/MfVsgZCOTp2ksSov/LeZ+MZSqVtIY9UCYTyZvKHaNlrwU9figW2CRRNGGjo8x
oiS+9ZL8WpKpG43ae0zIOKmA5ld+ziK3+Pf0kUnRks2x2SdmEsLxMQDvLMA0Z4L9AzU0tDuaDjWc
Q6lMdIWjZDnhDijmAnKpPqzEgsu+k/85+eaLEcerzD612DPzJDJ0Iwim+8z/CRbz3tf1nxg5bpMx
v5D7372PsVwtHHvsN1UmP8kEf4gfHVMFY1SDd/plN81NDgm38GpXz2lQOf9ylp/qbwhw9PsWIcBI
20kfZd54r3lPEzijOLNXRli2p//vK1DZf1Hsc3As1oHWV+okezpDqMZtZ37YYeK06t6soSQNL6EX
OMb4mldPAuJeX8MPB0831JtOvcQEzBveJ0tsAW+sRIUnQxIEnv//V80v5ig2UJG+plGpjfdFFUBD
eTUSG6/LEjs8cpDNT5Nkb2Pbzvm3vTboYjYUSTBGdmzjRRbjai9zK7XBWHMz9KmyjNidVdE2hc16
ftTlSfHlCyw+skTvb23rDFvv4Iluw52JEc0tSS86uitgoitH37Ir/8t4i/XvCWE1FjSP+xkzhkGg
Y2Dn4Qzb0cHT+I+3U1a6p05P4n/fcnESdtogyVlrjveGFl4m0Qdow5UPN/8NR7vplyda7KbdmJsV
Mf94r8KLEgl2Xfa7T46fZrqtMHZR8J/Kj5cjLoUASDoSNWxZNXg94eYVbhP73gCmEkHt1rAXzUW2
iczgESL91qRJnaPbEf3q1JkX55kHX3btNZPl04LL/lA5406mtUU1N6gBKDhVG+wVyHivbRendmvl
38I0lM8LsynpcM1aJo+XKmQ2FKfBgEUvtZvJo++hhfY/Hnx2Kcxy1oae/+pzD7vYqSovI3yXGXru
41EPAeZQF/hYMWvFxnzAbvr8ulyZVEshAGkLNqee65cfvhY0oso6BIIEeLcabNWO/nz/4/yA8zo/
93yL7UcWrdmbtcos1qJ9GEvXHtcwEbWOVIcrdeq1PWd5t7RaOSoI98d7HemIF6HzIuHHLU8opJlm
UXXgtB7sD+9qGjBC9auVl7vMB39ZQItNSPMJ6sXExxy1Pe0A2nZW1EMwqy/Iqbk4qmEZsFlTlmjz
3/rlFf+7UuuLjaLEyCcd4nEk1mjfwzRutpqJk45XOZZuvIlq2hhlgKptFNsImkIIb0ZWsFcJc7IA
qvJG8HuXFMFWqyLH4zTQaxgxbaDtG7l2zM7cKaIlC5xtG+mja36LCvA4OcvYAMOAqRZ8V/jpIASr
P337YGBuH3bvnn5vJsa9D0gD8CUeBRSqRHk1FR/h9NvGQSqLjc0AluL8bDu5K/97FcsdzJSLrDR8
heldvHRJtlVoNf6/jbAI7Ay9yzW55WVXRo67Iw7ea1CAv/WQM99zuRvlnaXkUUqYMDa/ezVyQiq3
orgTZebEVb/tp/u0n5G4oRThfsxqkiIyDFSgh1cvIitH5VouPcgs71XwkXp/QryJk8eq+C20YuUU
XIb8/zPjj174YvtqcebS1YEsiwpXhowazHQQ2xnQUPMCsuQWMSQm3t0WrNpKhLH2qed/fxRMeUKN
PNMyxvvJo6Q2PPnxWhR5cq88erbF1tUUnYd1FpMpTD6CZNirWrC1At+RuNVrZA3Lotmdn1ynd7Cj
IeefdPRQRhIGpqiZXfVOJYrJ7kfc4TbGRrqoLrQcrvT58eYnODfTFjuHrU0FZRSeUAzPnnJXdh9l
eXF+iJPhJ4p9LoTqLLNZvMQSPEIsVJ7IG9766EXqIkcykRVqHHAAXbPkTin7lcc6PTX+jTmfSUdv
UZ2kiOi/4xxIuk1dN/s+Xtt0lx1E/zvx/42x2OqtWqlpWWIMAvhDH2MYyNUCS+roh7CfGu/HYBzC
bgIkkm9osNxPoxvGt1lITV/BGjmbnNq6j8VwEXsSyxniKG5aVNugwa1cOk5/438/dDGlgFTrQYLn
1L0u/zJAKtXmrW0EzvmvfGqpqHMGkmqcAr1msQ3UWqUkgVGP930r71CM7vqHMH4b+dicNtvIWDnp
1S+zSkepDgGQOz9dE1+uuKavKF1AtfneTqKHRG66DTYYB93Mum0jvIdRePXBH+x7SyQPCU7fqRVc
63EAHc40cf3Bbr0yEXdnzVvUhpxcwUYPDahTJJCmKj80nf6EvOkizoxXvYXjHGVheTDkAp/zAY/m
ClI5wJFObbHnCa5GSJYOGNlftVe8mPh0g7ZEsRW2ROtNNSUr03tmL35etiwmKgvAAxVFpW9pMfcw
gyEhG4b5kxnhswYy16rzO9uWfjY0oZk9gHFgIQo4a6q/bZvCjBUg8VsFyi6KUxHqd77cQlwAo211
+I3pl3Z1JSZMGiVoY1LiiDLB7URcWqWxqTqxL1OsT1Pqbm2+sXsdV4wXyUrxeYn2kLq2Jrx5gbVb
DDhuBjYgH5aB7LcDLVSF9+iZ7csEVJeOybtWal2rSF8hwvH6wms5guAhTVualxwL36Rq9q4E1qpC
iTfs8U9WyJf4hWFNgP8l3QnD8Gpn8kXVdt9DYKahQV+e4ZMGDjZ1Fl6AJgy2Eh4PwUi1mj+cDNiA
0bSVAe32SkAeLN1RBL/zcG2II/++zLBD8nX65i1YpZVRNhtJBLi1qla1syCsnV8nX0I1Sh4KEEx0
ACZUj2Vbr9+afjB5tupSHrnx8e21JgzOFcw9/KcgHlfAMeqX4PvzcMseX7+2JZEnieba3uRG2aTD
bWRDquoQy0mruyR99dMPUmh/mzFI5Q0iyIsuVK6xNnUakRzMbLru6umQtNO1LVubIQ7fUkiMOCoV
dMZ1z51h3Y6yCAg4Rppuf1B4O5hpTXOJbvx1qJkIG2VNfWrAF3MlH2arWXpzc5m8z/lX+2VLmJ9V
12aRmc30X6Z8KPjqfhZIQHLMyfF7HOGrP+psLWE3t7p5rTU/lF5a2Ye+7K2LMRcxSKuW05gGgeaO
dbwpeKE+xkJ4Up9/sr+Kg0/H9GKYxRlq+WNjJb2quk0dOXL4nhVvgxd8K5DqdVblysgkMWBtsLfA
LyoDZmGU5hXlrWeMHvSDJ3/0vTh0lYllVPcdq3biw2p8lRv5FrAMax/jI41WAvDTrWUCbfhpFeaG
P9pGzejgiL7JDf6zCbOZdvoRR09lqDuSZ9CbcK1rf1Qai6IoxmgRPMnMSuKGjvdfOCmbyug2/RSg
aoIhiM233vzqA+06Un5UlKnRXUEhR1nQeo6u+JfR4Hqhm85AibDe0b50oyVuR0WzVJ8CDKwl0MGV
6gR9snJ6fV6VKAN1Yc9lLFRC5EyZP5/jBa/OShwwpAJFTQjBGeec5kFH3Zrmb1JcXZz/ml9zk4uv
uYhO5MwzQuGFGrwDTFPodgB+3yEAvvGUPcjMn/RVXNFrpzth/QQTz5ipM2sN0GsTd3GChFHolcn8
G0z1Pc7rx4pTMImtFRHDye3naEkuQg9RoAOLJl9zQyGczL8zhXdJMeSSOsH/cSEuvqBkdcVU0CTr
KgoCGXu8HCU8FbJ4ZZhlnxndwp82meX9MmtVOQI+SrO9P8EGwqfRiNtnyeqhhmOuau6G6q4KDZrt
ytnP5jKlBcWP43Y7mfJF2q3iRefb5pmdYZkqE5OUJAJuoSuVGMJJP/oJh5MGW/BR3I6ese/+H2nn
tRy3sqzpJ0IEvLmF6W42rZpGom4QlCjBe4+nnw9c+8wi0Qzi7JkLhRRUBAsoVGVlZf5mxks44L+0
0iF433+9lDdW0fqi2ifhYE054U/VpusxPsZytqPduZHufNydqHC8zbmB9p4EhfcMtdFHQmSKeFOc
KPC6tYmrU4xrgjJeBF2DpdLD1++01vk9G24p2L27PBiZKSAObSinsmzcoe08odvrlnyksuOZOXaS
Kk3GNuFOgaMBN1yNJE+NdDw6OHYqEVTnSy5Pu1zCR1e0vE53BSwuxDLbyOs/31z/Tssq5Rb6UKlB
gimnnKCZEKSTlH2mYpEWXXw9Jee30tUXWB1zle8LzZCx6qcGIU4BsdVQOySKjnAgEl1Cj5E6Cs5x
vPexBFGFYb84I208w+cr/d/XXZ2BbTqKjTqoysnIcbJo7KQ6KsHfOsczTAPNJryqsILxQbvoqnIj
Ym/N9CpgB1WhZJbP0AsQfrYuFxH+OEjREt/q1azhDv8sPktTuUTRxDxDFhTzXKs6cDdUD0iq6sWq
wlIfRwM386bsHvqy/1WAsO8SxHlk7VaeZmydw/Km0lvsoKyH1M9JBcrkTjGGW62Pt/bimjPBA1ro
u5tAbbmdQ0tbHRwV+imFocv17ZxOV4hVVG7b6GDu8nBviji4Dlj4ZLrxqFbCvsjNS0MUMdDqrZtW
yBM30uprqZEusl59BMxC/zED6e5bwlVfYoAzaX/9yrgdmSAvbRXJjoTmr4J7+qgL6HLGF+jbAa2l
gAygzRVT69gZrelVQzMAY0P/PeDi7wxhe1ko5WtvxQjbwYz4eiWe55kWN1xeHcIikV5ZzUCfR3Kq
KH15EjPjcayM3VQVlwD78exDOySbMldIyFQGLHv/64EV0QDzq9OpALi1GjhT9QKXRaU9zZm2DyWw
eaPy2k2NC2QV2sYrTpizk7Ybyecnm9/6MOzqEGc1JIDlR/9Evgg9ptljFOOExeRYeoqsqsF1Sz12
aNehcL7DVOiut7Zo42vAzbLqgP+Q2+sShuPmGljQVInMT7PiJHVGjWlyua8mHC/NAbs2WcbIlwCF
+ndq2KLWXcbNcKjH5AXl5scaUSSIwzqAU6tOsf6LbhOk277+Mqvn+58E0lwweIuyi7mKxU2phPCy
gurUIxY9jn8L7EqsMnychvDQotupjhR2cBvIJDOxKzm4KlUIOP2tHgx24reHYPgdz5uCxm/Ar4/Z
AdQNkDMKDyYa+nrFyGqQxAJieujqVfvKh80iRJfjrH3PRD3yUEhvcU6b/0gG9IAqwF0W0ej7oZ1e
Uao6GgLmRcVgEexLKPSccrLmc6FGxxz8bZuRukLs4VvllwYVRG2wDlx9K68ctdshQRFtkLzGBFde
aQnc5fw+FK0fyYRf86S6UgWk5wc8X2doR3CkKr5DD3TaboNivNfN9FGII3Z7ZuvB97kGMzqDNDes
WwGrP6jtsqHZw8TvN3pMv+AvdJdNS4uwmveIDHOtxQpT0hx9BkwKAGCMfg0FjQ+81GJOSHIHDDWF
Q0zHvyjFm3RSPQveF0qbV0mB6X0lNsfeqMHCAjceNM+P5qc+RHMnEL+paAfKee5ZU3gwkW1wRBk6
R12/pFinxyqzpMtHKSs82cCnNOp/K4mAsD0myaZw0PSCdQEFw8foYKeY3bFt56tIuYvH4CbGulrH
dUkaM2ecwQJEUwGsDop/1N4UQXydm+jUD89GTbyXUMlOgHyPsRjbnT8cSxGfQAm0ctmVu1T0nQQT
LFyhLgv/YhSfi5TbO0/m63eh8qdJo91i3RUCksqlnDopF7owu+4kur1FQ5e+Te6qfm7cOq0epxrq
eZNzVQnTPzPyA/xdLva08pNqNPulxCLk/qGqxmtm6+A3/b7Oo9mV8iNasddjKu/NJtzTB6Sw9hJW
w7WiBHepsZhr6MGNPgWNK8aSvjP9tLFT7iNeJyJr1NcmnkxNDd0prZ4ENYxd7MkiG3LA1gY+r6h9
3CmrIDdWnS5aETtFxDXWnX/IDg+Cl7Drw6KDzMH15UindH5Uf+XX4UZgP28bLmQGUZcxVCHCiWsc
pWa0jY/+W3UqIXMA39yzbD3dVUgq7dEjarnqwdhI6s67TB8HtZae+Ls8V5jrrjHzsDqlV+EdYPar
5CS55f10Hd4i3I/vECLMz+mt7/o7ANI7nmJw/H5H38PauFWd5VdgSBEhV5foDqFlXblJ+7yfsfyo
sIwY7BJrojKcHG3uvKDa0jg5O7xXQ60yWRi1kUhZsgK/GBxw/N63nrrbBsauIFgcCGRGyJuoVMNx
TgGN+XFyjVa2OrRzipNhvIoZXl+lddGUs1cr3RXYK6f2p1+ZitOanPw04T6mnfLsE1m00X/w078U
PWzBfCyLq57sWs+3DGje3Lv+PRnOn2+13tEJHXLV5ECVU+Mma8M7rQXfEfWjZEPHAzkKFqo1ER3D
ojXu0dCrFc+0BGfwKXbDJcAmR1LnR1/TccxK3KX2lPrXSgW6R1KxVGWR6AYWA4KjU86hKMvVgDio
1QZuDSIElNaV0WYp9Mdy0Jy0fOoCV06v5uFbZXzL21+CkRjoP3YkeyZePurJH6QbLoE4IuO0hgdh
eZK74Bqs4bFqn8oodrBgSeoCkJd/LYjWMU420r6Pi3Q54pc/sNiovct4Iq36vkmGRsIYTOKJro5d
1vl+isQ7M/UvRVXfSrm2xlpdQRUtDDVtEMWTck9hCAhMdlzUeKGWOMUDdpROiUDlVknoYwj8zwtC
hUYD2CTYrTUFQzVXUB5i0DjbtXhumxnIrTn71qj+je+baNtaGxf7FXD9P6sQNoCMPJaiQDL8uEs0
a0gj+E2sQpoDmSOFNsoymXlHaRFD62Chmnt4c+fgFo5ht/nGK8zY+firi11myKAcLManqe51N1xF
EPn34LAhsOQYpIzuFkzt7MsuceHdG6/iAnL0GMFGXXHSouyg16IbqE/jcmfVN0pvH0sz//NqOoqC
kIklUNQfp7YB/5lZWU8Ayn+MOV7ZDxj7fJ31ni2Yt3f5d4jV7PVyG5iFz7uUGM9kKIiU2aOWo5ce
I4rQekWzJbvxdhCcRS3unlAfUWg5E0URJQkKxLJehh6HmmeAPH+62pEF6zbtQVFisCJV2B+RZyDv
AIIVwM10nSGjNQaYDbyEEQr5E+2ebB/54NUzvGBJ2vRMsYcRM2TYT2Y+HSsxYM/10r0UPGXIAhg9
fsG0eg9KoiFyP1w0fYvhsZzBlbsVhAcDB7IRU71ZxbTEui4tfNJrfU/jjzX0KxmB0lmhfhkIUncl
+vUe1zWsijpFdaTZev36myzn13qGUI1HxduQEL1a92HLGkm7prby04yAvq36x75ph41Gy6fbBlE0
7EJ0E6G2Nf0SwYBRGCsGEVNzx5VoSRvvCuvFaqSDEFnw/eofFlLapXnCv7kOEeuJ/h/uXCw/C0wB
4l6KgpLMaiv1U1z7VWLmJ/V6/hGgFvJU7ujv+Q5fOf3euKNnRkivcFvgG2+1/1eF4H/21/vRVwfo
KI4NVi2M3sL8LU6IRCjueEgcvKv57MfqLvYYVtyA25gfgYpvwyL8AZOaja2f9w9RsdDGaFSLU9sp
KPWF922GFp7xKil/9P4pDB/CpLBHRA8SqPqhVrtFCwFcU1jzmRsvRnjR6OBmMeHhySoMW9rEUdk+
lLGBfbYe0LRtCtmNpeNgtMM+GRLxYMWpdCEYMcK5YgW1BGqoZF5EDaKGfSr9rFAIsWVM4T1FaRws
VwSuLqMUeFA9Sy8TkLZIdjNswhaynwbqS8Cvumx/qd11msK6jwUK4+01HmV2NUQgL4FHBI8QPG6S
Ouxs1RxqQKcd0nsV0uzmJGSOJoUvtCiv4wWbPlc8sFKx3pCPdY16vsDuCR1PHMfCCNB/LA1tY4MK
bA9+K4b4X46zHYi4cQlR4mlAWxGM+PH1NlwVkf/5TgvunBxQplhzdvPWlHlBprM8MDnwA6y2mGcR
dc8U0JzYGvd4jLNtxNLm3obThHlsIwGXe+0QdKRSc7ZrtPko6fG3SRBf+qb37QDoNrvOS8P479dP
+xYVPkQN9CmpOcIZUpB6OOdTt1IitxgPnTKA6AOqRT7E3jR9MMr5ooY0o6Ilkg6mN0CbzoUnvOwt
RXBqElunS9JvehE3l9bkD5fdzDEwBotFbCo3O3nyVVQ30GGK5Ng2aDq36ms3+7ZYJ4jsY2GmhbY4
9raRPxu9ScPYsKtCR1cHWYJKd6Xy72LfllQm6rdXkVhetUH5MGX9HmAIcNVl9ajkpSVlL7wAzdqu
5vhG8eNjVMrcNbHmk1v9W9R032iEPMkNV5sBXPhI9egAHfOt6035EYsDA1H9SqNBCfChVZ5ysYOS
+GtKtUej7R4wXXM5AVBtmDZyoBV3k5Wy5JXsactE+uOc4jRkbTVWwoCkj9thPclm9eg7QMmUgx1m
s8fSE3eJiJ21I+CgGnp95Cz5n7CpKPXxanT+IKukE2Swrk0mSXluYlMM4b9QHnoUKmQhsDVzOuYk
RCnGhV+vvbMDa/X6q8qZr/sJeBlE70b996QOthhuaZ9vjbD8/7t7blfMepVbTLAQ/tKEH3Mqb3zC
87Ng9Q6rXCuaFGvESUukeLCcAwF+dfS+q70J/xKH0WNxNyR8MxnxrL3vfT1/m4OvsrCwUqJc6Xg9
da/tEGgSkQsUnoGRu9NOduv5aFhX7Z90v1W0OMtkVy+9On5VqdYUNeCl8S9xggBzZ3qh2a/J+O+0
zpd1uVjQqvTKdPAyZ6QyvVQy7GYzXEFmwfanB0qPR62XbQTt92GG3bMfPW3M6cde09mQb6DXd0tm
mBKJ1JYhl3uB/NTt+8MiDqM8yYctCu35SbG8Hm+1pDELXWu1eOqw7cVeIPZWhfqLCNV4BtqS5nyw
pv5C0IfSFpKHJLMOCqeBGwKpyoFNZG2J73xFSbktIleaosu6lPaiVOFlPaBpnLBXTSux0f4oNgjc
q8LRP7NDGwIuLuWaxT3u44aiSTtGWjSmJ/JgW0tiR1aLvag/S3HnUWxP29hu4mMqPFZyicn5cczh
wha7qPVvAgM9I2hImvlTtlp70orbqEJCq4HcIWouvSU6a123UepapnB9vL1/4FWupk2+L4npkJ4s
wO2R8EfRUZXznzcWzRIfz0exDG4hoEk0cfUhEbhUAm2cmRavQTLsMB/Mh8adndnLPXFz3ZxHNbJ8
jg1NR2OAHGMVNwUjs7oJbuFJi02ngFuVqS8bL7Q1xCpwDkVeBRbFdyKLsjOD21BwQzdxsisya9/u
cCiiQbfJ+f2sl/LhzVbzKCaygOpAxZvZtO+wBi3BWKB6fMj+GB5Woy6dNkO+HGkCUincbyk1KZ98
R26YXJ7wGJNQvVstbzUO1aE0y+QUydPl2P0YRsrhRoq37WLXitCGPXZNsMdRyKExjPcN6gkStdEk
e1Z9KAddkD+L+ncEnV18XDvbrJp9o3C0meJdHVoO0hSkTzXOqZIYHSM5cWcxUmwJz+fMT/am+dp3
KmFc3ihgycuSWC1QhZxTFTWEg3B5WlWwcmsh7U5dcjLn60mJYaL2t/2MTockvfRq/6rPRolZWHbs
4+e8HpEaG8rctdQerkHniFmH/xiOeUMpua1gpK6Wqa0nmjArxbzcq5WR2FMSbsTiz+LjGzELlwt6
f4i4f4w26qDFFTpvb9vqSd13x3DfuuVFhlEi5sGnarBnpCJHr3Dbx9j7X4lFLl98NXEfHmG1EdRY
iDI/Bos26D8yDZvkYvpW+KGDy/Q3NQL9YJagcL9PFR6DE6xDNbGNYMS+AUir1N7P0bDvSqjnAt6/
HXJD4InBgF5oZX8olO6lqNSLOuO8Ln+r4Oa+3sXnx7TIs9MEpGm/aAKsProRyZXYZXp6Siq8brvn
2JDdZEIxMCu9r0c6r3mjVAvxmq2DAgFbeLVxrQFpxNnXsxOljTv64LbOzmnF4VoaLC+0LvVCAQsV
uUP3LM23XXYhICGUDSGcKNkV4snrzeZuNu+mPrCLxHz8+vE+SZQ+Pt4yU+8O9WTm9wqpmZ1Agfba
hTn+rtKLziBjqi4DGXEOdBnQ3MUNnjSjuI2jG0W4B8uy8RifhJflc4hgKLBuYbY+PkYvhVZmBmp2
Ki0EqybDAt5cYzMawMmOb0pUDjO99kqDGrf2baIeH4xbivOfrQnQFYqFEjv6NGtKhqAZ2iwXfKhZ
vOOfzhDE9tDjN9r/1+VOlsT7kVZzbuEvoLaRlZHcXAJs4L5neC2QOGXYqEV+skVBcP7bgF9t0QZY
56yOtJAU9TQ2i+FybMvUk/vJsJHE2Li0fHZGfRhutdTbIhkNeWnYqfvqhdPe+JHUDu7VHvapd9a3
kWrUw/hYvf4vxLo/ieLW2y0dGLkkAyP/uH6Uzh+T1FLLf3JTh3LTwbxQ7WlHc4n7xRbaZYVIesv2
GM/UKQuIuOquhQzC0UAgSgYbqxv90S+V53zRMU13icIBMcao6KiA8+W7zo9shRpBZhVHXW6xbJFt
KaQUpGbZd6p3O3LS3cZeOr+yimCQVAqRJpJChrmai1z0B3Fui5KUy/oNcv0HfjpOa9IYd4HbYTWF
MC41YKxe6z1Fn9DbKgMuy2p1Mnx4gFVmiQqzggIODyCPnTOIgdNLW1toa4hlDt6FrbbUcA1R0vKU
FiJMImAuzbxxRmwMse4Ei50Zzb2R8xaUf0y0EcJh2hjis+hLqFkEKXSVeu1ax8cofaPIO3NptYQP
owuewFFalBLf5O0dpOoug90WT+aTm4pkYsAC4gI6AGC61frQsjiYBKStTpFWHiPjYUAOV7hT5QP4
FTtHKFLXK2/O6wO6l26atCKkh8e5Ke7jrLns1OAaJU1H5QqtKp4ihK5QFN9VX6a6CM/GkvWnKN+4
qqzQVst2Wx6ZVEddrFLVdV6fJIUWtAWBbAx9Z5aQaxHHn2H/2nVQx4b8Z9qJtgpvtxMV2x8S9HTD
w8auOo+lPAKngoGDtoqD/OqESiJ44UXIrBV+T/aduZVK7zFpRjsAD6Ogn2iZz3KF7CFprJPrABXD
Yr6WucBpSnkARbNvBuVRNaL/fhGhqELmqssydx7TWu0FbvsFUuQ8Gegfj4ah4mIg/cd66U1HccxL
yoBOgofsBjzhvE3JN/l3WEtcISWMplArPyYExtnzUMSvCXwdVcapJnhYdosgA9loaMlaYk8IbPfC
fIzyPzF6qnVzEUbtxumzHC4fg87Hx1l9n0keEz2pmYVkRppBeIiV50xoNgZZEXv/WYjvX3rJY97F
nbxQTGMQ/BIlochOe+7vBiTU/GGkwxFl4aVcgxKphl0spBsFhvNw9PH9Vhm/Ng5h3Sxguqb55Us/
dfm/z4k/DrA8wLtXSyoAZqnPq+lle1BhS2dWZAuy7BbTxtLZepVVnhCPvSXIOStHmKrrPE1velVx
NrbrWUtotTpXOZYgCO1cDowxjcXel/Ci1UsuYqUrar+n9LK1QIB1+zYotnpRG8twFVxpq+rtLFic
Gn5lm/Rh61zARTcFog/UbHyeg3Jr/y9r7mzlQ3tc/IMWROhqZbQ5PmWYPpUnzbquVUTH0waR2nsf
mBwPQpOxcipdeiqEb5hbPKjtvHGF/uQUY+XQeeZ+QwYvrkOjIkjzAOYfzJRl64bLslHhXL1pPJgh
zjs0JWavec123VZQ/nQlvRt5tR31Lpn0OGfkTjrWmVMdK8cHdmPn8UX4d6mKVMCYmq073eYLr2Z8
6VjkWc/iCrX8Ie9uEDSk4nhMQuGhF1RXSYOdEs7HSQ5sueptue+cMUNMOwsOMXqoG0v908j3bhJW
GzccqswIhiUyeCY0z3S3pBEAG0N3EVxu4asSqkDLsRY2Rl7e82zlIa23QJD5/OuiUC0VKh44hIwS
LNfTDMTJDXcR8BRNPEBzw+BjC47z6bu+G3GVWppxF0itysyr9W99uLbyxja3bEs/ucewnt8NsjpQ
E24YSVyzoTDDHk1zV4+Xmk8mGxy75LEoQneIImeYBreapb2lJ3tuPTch5Y4oEp8Hdb7sxK3T9o00
9MVUvzEQ3kXnrmtRK1eIK5kAGIgOsTTdJYX43eoUxxgJMUirCDndOVzSzPYwW9pOSOZHLY6OC4E4
iEAbJMOtMAdIuypeGojQV80LC/WRRLpF+dUO8u8NrAT9BYU4II1RjeYZbNWEJTSg31hHjBG7gfxj
BE1ijfuyEC5yhFD16gI+rVMFxg5aq12Ez+DF7EQ/xCRl+pTsBeU5ihSwrD6CRVgEmBUDTN2TL91o
zUso4ia+2Nx1tj7IS3XkggLB48ZK3Vg364JPVqfwYDvWTYypr+SKjm7i3IG2bvVoeca1OMNPc2pb
vjS3duen0fnfxaSuQhRajXWttHy4+EKoXcUNjpEz7ZAa+McBZ2uDrHiU/8lQ3o23ik3JHCWi7zMe
dYUOVaxjXF/39K4xFW5ckAiu7iKkZO1ZS3ZfPSlO5kb3WzfAz5PDd0+xiklQbxNlWiKk/HNwRpeC
dYxcAPrcdnDVY/KMSLpNEZsCob1Vql5251c7ZVkK73YKpKQkRAqe3YujeiBZV031N51mp4mKnYGy
v4laVSBov/4/V9gq4QDr2Ztq9PbGgJUnrzkpByuz08vlGOr/ljfMM8JCG4f/J43yD7HqTQXp3duK
reVrocHnDsF2JkN8kWG9pI3Fru1+Wsa9DA5ebmi7BPmFEqTXEjXp0fg7jqVbDv6V3oINEl5QLr+Z
ytEVeWDNP23MzMYpoa5jNlK2YmnwQWq303YiouFe4SwidB3m8E+oth22ZuUci7Vkf++W3yqCt+mA
rnfBrARq49FHuBaMHsD+XZI8TkLqzGCO/VDc92lkj8LfNEoP3PM3XvuzC+O7Z1irDEzWUCdJy2tP
E5qWKtAE/0aUFqXP607GAQDdCXr8rmjcT+GfjBO0zwJ3zI5zexsIIepyW9j2t+N4vTMsUI9Yl4C3
PPN9DUY/qgOFJ5LGywi2aB+MjjAE0GCry7bbGWG3E8Tv4WRdxhDgi8iARlTs5fE2qsVvaZQ/zIAG
KF/5d6nQO32vOiMg8RHv42hCpx9wNi4+iG4ctQIRx4uxAjNaIGyj37S5/zNQAGGJk/qgxbNhW1Vz
12rFxqR/Fubfv6H8ce+PupikyRJ2ulbfR3QarES8T/T915/2k+4Lc/huIlcxlgoFzZcl70kv/NoW
/yL2ETqhZBcnoFkIgHghtinTjtofcZ6KHxoS2Z15+F/UPdXPMmDE2UH9AWkVz8SNW6uYY22mMpKU
5i4r6UpNyW/dRDe86v0/c6ncRmaE6EOyi0rdBr2M8o+262Plby36O7P6WTfCrpUBGwXqrkfwEygu
ON8n7JhdUfirm/xEOwrI+SdN64Tgw2b1UKDrgMCDPUdIqIccovM3QWW1YOKbasnvekQfAwRvNe5k
c/5lFgbEs5Df3NlTISCpZH7rjQgSYneIMstp8LRpChfdbKefs7uQm22pwB1Kf2nq4AYJMr3qVSnL
ttL6d77l78RYfS0s9TZZEuyqz3apmuzUJtuJZBhSOtyJsXjd9NV+Hn8K0PHk6VFG+noqDlJSOrX6
PZWew+KXGLeIoILfyYJ8X6s9B3L3hwbBlVzGCN9MFHCHizK2bCW3vCTBJ+JRtKQdZVw3DOLLRklQ
TpfpEsyp9joCHrRi/zKbGnzgs2tNAtMH6AWDygl7pEHULgo4XQo+NE5TTd+sLn6pSNeDRGKFXGXR
7ZA3Al8BllNd3gpMpclfamPnQXohAoMriJVZaAvCaBcx3LXS68rmpRPau3CUHnstp0hp7gqAtZ1s
ABw8JgosneBbjGLlJBoX1pgOTi+2f+rg9ev9sATwj3GFXhoC2wuij3uIuSq9KFbUpb5a1KcJ1IXQ
pI95PVwmZY+M1ZM4lde+pnhfj3i+zxVTh0QnAQ1b/l7dsq1kIJtLu3rxKNOLZFcEvwxf2DhbtwZZ
nVsomYpan7f1aahau6fzm5cDlK5NoNR5wvLxZVaHlVwXWT8bjBM85VfoI+LSc0dmWt4urnIzLHu7
9HpP3sGQw0VmOmTfv57MT+47ywMY0HYl8I5nRgkjRnCZJjX1SfzWeeMVWiL6dXq/4LRmR4NDa9fs
kfv0utxvHdTnZ+THkZfo9i57GZK+EODqvllPOKI0cLNpoNJgb4f2V0JmsvGmS/xfr1SaNTL6WAib
nimnBzmBuy4Zr/EGT3EXg2DBKw/Kcdznj1tYsPPQTDEQtWuK1gaV6zU91xgRiTVp059oWzpBCjB+
E12zJJXr93k3xBqSpYVJpJR+yT7w8ovhpb2XC2dpt3U7/358ii/1y/hIWN28ZGyNu9rx0VykY9Ty
asZ9TN9ivChvF3FhWK0ujnLFQ3jZXk+XW7p8n6R1H2b0rU3wbrnge960hlkvnw9Du5vpjw8N0b9V
QBKpdEq2UGifBYD3s7s65ptKUunNMLtddxoj4AnibRptdU23BlltAUyb8tlnVZ7G+qEJseOroQhs
OYFtLMW3gta7ieuEphRCme/lFwLHwx3OSBs7a/niX63E1fVnritU4sS3FaEflUN8Cx3OMW0JcOCW
v9gnkIplGWDusaguiGfgQDPQYr+ROW8U/yVOKVK0FZ5EpXkZpuoDspsQaMXZG+QG1bqJ6KWUl6rR
ovTSg9eWvw9Qo/MhuMnJwOVA/KUP/uzgV1ldfD0nb03nj3OyXMf/LzlOXs2JD4fdTCe4YxkKmXss
FeCPJnfWyXB029p3LhlzsK+uzF1Jpcy4Kv6G++mginZ43dwmruVq7tcP9EnX+uMDrY9NUto44om4
leNCNPyNyC7uQod20b7BXxOQh6PfN797T/GALm1BVj9pnnwcfnWgFrqeJUqNz32d/oz6P8JQUYgQ
vWxuHZQpPFO7kFCm1Lghfv3en3Y8cV/ABWbBecE++HjMBK2WjE2ULBVSfT5IO+V2MJ3pRWK3wWeW
vQjQlPZTwrAYSdYH30L2zbt5PJJsbVLdOGvOdgqnD8VSC40SFSfr1UdolVJv65bVK1TSr1GzjkIW
PwA8Cm2rEfJDq8V222aSk0oI9XEr/yYPfgg9igmKesHpRiDFfuQjuRMpR2WYWNfZt1Io7K6iCVnV
yWGs/XLfF2l31LjwPQotFjCKYQCf0VWoosVTE5c10prCtzBKn5ss2UldVGPtZb2ABEr2w4DlY5G7
2XRDZeBUif3ON+kFo5PmFUPzxGZ/7K06Pwgd3II8dwUlhYnZCIpH13m5Boo3eYzSolbflkHrpLn6
N/bJjc0ITdqMy1GH/hLVkDLvD1GpAHMyKAYlw52JOXDfD64wXpejkaGeIx/SvMJlNbzPJJ/ktxe4
RwyPUmRd61N0QiBNshc3s2acLmqxeZWiUfPkPp5RFtBEO1f0p7QOY8dUsFpFTeL3MN61bf6qSsUh
UKs/eSXhApTnh7BUfce00uQB9abCzUEe7upqfpGn/q7SDJyr2+4XJEbFQ+6q94JkmPdBxbVdAIth
D2mOzFs9HCUV0pXa9XvRN191VKjsVkVttWweCoBeusUxOaN0gPw2gu6abQACE8oo8r5e8Z/sdOxG
AH/QltUBeL2dpO8C/qi2cTLG2CFixa1zT7PllwpMDJITnnlr7TUn25VPGL3cbrtI6+eHzcexVyfa
VNMCY6V1J92k2oEQWNbpP4egvQkV5ZTg2Vpr2d6qOmGHv9HvZJg8Dta+be58Ofkl5slFVUAt7CSI
vehbyHPIDL0MrbREdGfOTrFSX/Q5PK/8OptH25iqg0DLtUQHq5mFaylM9jKMprpFfMVIDlAd8Pka
L/C0ftX9+a6X/V9xIr0UMtaMxQCzxap2sqB6k99d66Px3c+Gq0rrdAhd6W0MKrDoGwcpAv74YFka
8w5lgmd4z89iED2Iavc6IHodi9OdabYGxm64HkRbucgnFdWPwXMVw/JqVGJlid1t4HGeJJONvszN
8DM45gdU6mPeYz7AIXej3VaW/gn84sPYyqrVH3axClWLgyws1Kce1ZSwyz0DXGygprugucmSU+hb
zlTd9lnsyoO631jO53n7xyW1JFHvlnNVRMUojyzn/Kq4yXf+xe/RSU8AnZ3t9ftJlimhNb2cFAiS
msZbAH83mID2aZdJGIdhAurpTnSEGxU85pfTTiLRNE+IfH79esun+5gnfBxwVbUKuShI8Au7U9ac
kvo1j3HmSVv1cvI1D3WeSP9VBoevh/wE9vxxzFVuS+2jkjtdWwJEYf+EwLj3HcWed8DW7vB+pkC4
p3M7/VB/zF7/zcflfPsW8dlXfT/Rq0DRBUNq+DXPoO7zB9gb+6V1OFwtHg/BJpHrs6bth8+6WkNI
qWRV3jNaS/sHJRPHkhzBW2TEFafg08IM/bZ1td76sqsMcEiTMRhDBds7SbBr8ehPF0aiQT/FDnz+
qTcxvpPJRrbzyW7l0yLwxIVeYxmvPZ+suM4THFfZLMP3BjcHNfpZY9iq42gcyOG9Mok2FFJHrIaD
Mt+E1ZZwifnpdwUpJeEDoy1/Vrt1bNCuya3u1JXhnYjxXJGWZFJ+gWhHW2BgrWUvQYkznN/GLyQ1
tjymt4MG/q3gnDVllBqzHPJGbBSc5bp6ZYjRlZjrx2HKXgbBGrAxS/6A9jlILUcorjm+FjuzjEKq
ku16ztxc/NFV1i7S7y0knuNkcEPUVCNl77fRoSieBpSoOKOOuSk+ZkN2ESr5Ls0uclXfVRYwKh1R
Ko000BT3cgZjGXOggzlhZSwqbqbz2+iKloVy0GQZYV86POawG6F2mjAdGk3+ScVWcooCXGLazLZU
/JEn5SDn+yJ56gDZdSG8TwPA/vhqTuOPQAiuNIt8S8NlG7Umu6wQqBz5CZxlz1KUu683/2cHtKqj
wwJPCfmwdTO0S7XWFxBhwh2YMrVGTSndROx9luW+H2MV0+IkBxYYM4a6N4/VEVVQ1HNmp7hr91t9
jc8D9rv3WcWybujyKcXkmBYrjovmZNOJPhjeks/LrubEnuVuSRxvjrmKXdbgo3YTMGYx2Z1HjiK5
SHNfJIgFuxWlHjc+Cg9ff7Zl25wdE+9ec7WtsGkNkq4Ke+qRDck+9eZ0UQTptg7b83Iu8QMl78Uw
/P+Qdma9jevYFv5FAiRqftXkKbZjZ6y8CEkqRc2USGr89b1U9wKdKEbc3eepD7pQRUuiKHLvtb7l
ora6OKA0lTnVdo1YZ5uJIHOxB6Mi3sBjOE7UV9BQTLFhcsijnd4K7TaxBmgSitBG4afMyIY4v0ww
sTr9mqTr+6zFS4NSmqNDAgoF/WIDlJsuToYUlhcVdfdWdpAM0CvN+itDLCW/diM50Ua1gOR3jfIy
CGzmtcX5Lwv361P8chlL5XjMeNmDnFbADwI6R6KylxY86iBlAjC0IoFhux2rbe2m5bHIc37SiFkj
qBsGK5VyUCSqGBAsIDDDaYCqGmE1aIHw5D6tmwpK1OrOluWrRIuC6ujvp7EMtXis4Ap3AH8/sgr5
pyW55ybZTUO/TtmxNNVjQ5XHETGZEUvec8oeuPqgqrBX43RxYG51YrZa+gVBHg7gW4lqvBmFHaD5
E2QNDWSXnyfTjtLuLYawnbp8P6Vng0F8NezJcKeL9sbJBg/2K79xASUYoEGAGqB0VS8b7ut8tgzB
oVTY4YSg8lquBIrgo3wySnjeEycw1dbX4CsDCc43WuHJSqxivXgoUZkustzvoeyzxPCiVnrgOFUk
Mu3Q184+AceeWMcEbSd13JOSYeluz1k/pluIQcB04IhAb0ep+YMBGEemxvsmMfesd/b4qqEAX01v
tclHD3zO5KWpidhC/zYdypgTPy/QCrVVEIF412awwTerOQagEkZEsnqOCYAj7y11b6u5jdoNXtfH
r3HdB5oAdqLipwb/XwZtvEn3ZHxMUF4s+mMVF4g+HNc2xLMIIPSR1huo026UJcLln6zRgg7nTgEB
HFaC+a9A/49HWwC9B8sd3NQVCAUON+A0Bc+l1k6pbTyobb5OBF9nynNvp5vGkmEX3xDmQMQt7PPP
a9S1N2ix7OMkC8d8gtltI+MyAXYZpsArr9D35enrC7RY7ZOxpZZakeLMa5zv0QACr6tEI7DqjyA+
rrLimmD+2jXNf/7pPKAxOpRlglVB4tPSa3d2fUVA+X1h/3pFi4XdLoqW0AoDwMrjl/xjrElk5leW
9XnV/mndWWxFnSQDo3U24tLUCcm0sei6z5LdqPyieI9+ngUXL8gEkxr8BgMAq8UXxAKv0WpMLNWZ
1kAAbnpCpitrjP/hMIt6IuGga+IYU5yT6baGwI1Xk0/sK7rr+b58u2+frmXx2dGSaWgqA4MApRvZ
WrkrsOwK7TXOr+6Zrgz199PxaaIBu8VpYejFGcLlY40iFAdsLC5uhHqft2+UtKhvGF4M6EWq9/4k
HtX0BThuL0uGW4EF/h89xCVEPSvg6bZ7zMpeua0QWUNRrk2t4p89wyUsvZGa00h1NrIyYx3nJXjd
yEwDGv7niyHqvCwsnqMDny/ITLZBXLQdv77FaeFQRUlVUNUSOO0oavD8d8fu0dgGzMCangwC5zLW
XBgNIeQdVlrxqgiIZp1ta27bEesyCOdc/ZNmdtABBAi4E4gqBRk8s3pQwBq34N1B6RDFW5xkHFtg
D5RrhVckc43QgZNmeqtGy0vZB0LJX3UtOSIV3ecs21vGYAHdWx4diTKoBbpll700IMfTHhEtbubF
3PaE9sagQNXy4b6kIF+7CNA2O36j9M8krT2Z8UeLlRRhJMZHhfqqDexvNfdAaIyGiI4Jw7qs8srW
gBgDmOzy1u41D2yEVT1/Mcx+9JgrzgX0CRNj+HeQxuAVA71JxNNAoQuzHhXy2scI1rCCAm9bbkLU
R5CyY90l/D1uziP0dhZ/VvJfuVpB9vDsmPZqVo7UmNKS3o2z9MGu1lZ/qM33krJ7e1B90xr8LmW+
WkPcMOUWJHPQZkqliSo9X1H61FlrgZpqOuWeYCeVPjfq8Exa9d4SKC8C7E1ktS80bB7srQHpnWnl
EVLOwxZQ4TL90EBLdcabJD1S48OBrQHa5KSSfmuwiFC2E/lwzOLi0EAdK7J3qBtu8oJEU0v/ICLp
BffspqTjSrjYXKRKCHkdhHT5poZkxlHTU8ab1E9xvMXmdDdAZQq6Gbo7SPiY8O1OUMiMy+7QEvPB
AgjMs0Vx0DMrSAGiIuoQxG7lDSz2rPTRhlyzzsUmRxE8sBi7kZY8J1S9owiR6QD+U/K7tny17V1a
Ud8C1KQYH3qCPpuR1cFYZOfK6PuwRGm5RcOe2u/Cih8rrd+DJA6GWwJbIgeSBUSge0B97nTybLUV
nPXXxBkXChAoFzrwlqG9AY/Zst1igejENSnVs63gdYjPBeTxyLkEaVd6DvQyyIV1xDEjezt2Q328
5g38vox+Gf5vbsynZVS41sQQ86ie4btfFSPxKGNbqpyq7nRlUfk+EplTi1FssUB+A2fv65oCGTiD
5Hti6CspRwINGDJ2YPdgLTZx+9S6RbcGxBkRoNAOcdDK/ZV5M1fVVc7YvQoAnVbXysTkwu4IP2nO
+rZAY/+mxSE4GhjmhJ+kKQ1kqA4IC1ZvV2FRrBtb2j7AhwWiZ+Br9Cb4ArrUCsfSeRXuB7ce9eTA
ROo1ctjGLaLkRw34Zet3C4Z8npKbItejEqypMIsp83KteVLGgkU1y699FS7I2uY7C38+bJEXEqGM
hnRa06UQ8iGWsx+asEHMPc/RG+3iLWSM6zJG/6jK2R86omOTYA+sWhx9XSAWCVhGFJpzDjU5NlST
C9qZID5LmzAvnXsFvh81PyAHCWlhwVTIsGxODntOhRPmqEPp9K5mQNb3SqABwoVEtVAljp90EFdN
FIJ4DogjJFX4X8nGiKp24Eznn2fWhWo/rh9PEEdwfK+sJXaUSm43jhzZeYiGQN6X2rFGCo7tA530
rvuaEyTcG5B+eG3+LKDLc5kfA9vzqztXh4xlqZ+ZFm8EB75yxpsg9y0LsvI5mf5aSawoP9bGkyGA
vbiyDfiL2fj6eUYHEp0qpCECFPM9p6rUijKz0aJ17+h6zodN9zxM1t3qOtLrwvqEXvBMznfhJJ15
PV9fW0DDO73O6+bMoymagnyXBaXf/tK3TZSckise/AuCfIyGNoKKk/qFuoWBFQidPozmNrAmhXrp
lyUMOtmdFeQb5x3BEJFsMDs9QNMx3Tx2J66cLy7/BEh+IZibf8dyNhlWisZ6ypuZ472uHE/d6zsa
Grd0BcXvSq76J8DocKJcZ2GxukZnvFAqww34NPri/DQws6PYtDYovHeBAfX3nIoACYSyGjd50O6G
X1denu9Vd7RtdKyCoGCC3bfssKdpa1eoi0Htsh+CBDC+QB088N9BqsHSnENTBzldgMaxhQpGCXCJ
j72bdc3c/f0QpMMVB74R7Cqooi33z6bVsEorc3E2E4Dp1CSqxpdByzY/X+yla/08Cvk6l0dM8IbF
mTi7c3Z9z/ykbnyhFHdGch5iFiEHATEw5Mr6dFGCA+7YzGYn+MiQ+Wd9+sbacRmXYkjRryq8/AAv
LKCaOBug8jFs3N20VrBSEd0n7+RZwpGEky2gRNf6kt+/dbjDQPniJsNh5ViLczO8x12OHaoAfZOu
4Fz1NbVfw4qM0tQH0XK/ra588L9XAr4OuDhDALqWd2OXiPMApEOhEX/Kr5H/LrSpMIZtYb4AT4zF
f7E4tQ5qGTWgjefJkDjsddaemh2iE5AmNzWRim9b1YOdW70BVxr2PH11uOrlKRRwLX/vK3P98/y6
cMkg52qqPTMKLHP5oEdW2ibMtHBYwhWcWdVavUZdv7Qcz3BeqGFMywDtbfEYYaSTvBcQxIiwwRkD
uk8ve8JZ9wZBFHnkQAXi/3xNF95MdHbRnVJRxwOXZ3GLuwonniqh/EwIvGqTx5SHnt/9PMb3reEc
Z/nvMRaLniC9SIscY0gNeu1E85HGE2oguYK5GP081PclwFHnLZ9j2SiM28vVHWX8hmZlO6FfzTfz
NqGNms31Nsv3K/o6zOKKehmbpQt885myyXeYttGF3JIKLYLhv55zX0daTAiXJ/EwGh1GUpO1Pry0
GOjnW2Z/b099HWLxJpdZ0tEKKS/nepxqqHBYHCEv/kHv+zxEKi68SXICC4z12U1b6to6HhstUGpU
4YsRAhYEi0wJHJWsPudGvscURnixgHoffb26vp+G9t4tDq0Nwf0tiQ8JdFLOVMDE0K0NsGAFuwGl
ZYWzcEvbnSuMdaoNr0Lhaajq1p2iCpTH9dxXOmw8u1GZNqzUuG+VKUpPqfvSQDbnW+oQr7pywO8t
vaRVwyxXnoAuPsHohhVwDKWApdLZCAtbjFwNtP5cGsSLnbNJh3M2UgDKoAkiqW/FNUh22pmw7r41
PgajQRXi2YVX6cpdx0fh6x7v601flAWNtMddreR0ljgXDkSJEH7gt2q+qbI2aptrjfDvr/nX4ebP
x6dvlEFsluNUP50N4GtZ0yKv812Hpu7ni/q+QH4dZfElHBpLsYWCt08D4yh+KqrXn//9C+p8rFNI
AkG4lYX/WHZrh6xxNOBuRhwFgPJFbeSvzTpAtjIqTGElIjUAtT0wb93+qr0QlMoLz8zEcdJSddh3
QBf5ehNl7bYIyi7Gs2Up92NWnGzVxecmj0Bvv0V62X2CHllZHoxxtgRVKMPTEsyBjJyLBpaURji7
VNP+GFsVVT40m4FFGZT4yQKVeqUKPYrVl7oHxbe8d5PDnFnMYdiZ0goZaMcWdkQ3eVDHj1KYNo5/
JEzkNOJwZ6KXPIASbSPvAmljrUfH1yJRwh6YbFrkD4UBTGK+MXR4tDlBWuuIok+BAGNrsI5N3KzV
AhZUmwaG+giRTVfdCHouUnPtoi/ErOxVAWCZKw+pzqKykoD+cs+G+Cst25PosaDbBmrBOJVSJB4O
bdATHJV0tfAsE+dtZ++qFXKdQfWCz9Jg+b4R+XoOC4kpQRYHUs6RRDvRE+Xt2qrRJQFrak2RPTvg
V7ngk8qXWKlCUwcrRYKqkg/rmuNs3um72thaVrFNWXsYnA5NIrJvwGH0pNvts+4RH7w7CxBUJ1dC
xUXZBUHUAel2jZ34ctBvLBQxnVzAyu36Wp2CFP1hdt3OdJ1VPUB4To9xfXIb/dByueFYGyrGg07j
UYt+Xon1jKDupHROAGAoiu9e31jr1oYL6bUB+SojIiwrAyBEChe6QJYA900kNbEKvb32kA3wkUwq
EGSowhmvqCJEddv70rp37bNI6mDC4cgsH5Fed5qIcYT3ZjOldw4yEzxbWje8GB50NwvMOAfDPtdD
hE0avguizM+v3KUv3af61d+Px6eFo01NFx4UoeI3cS/pUY8dWzQXtvn4/vNAF069X0tVi9270DOC
UJlGPVNSACufRoKe9Pa2UE862vz1A+1Mr4ZptkUIzv8wNFYunPENSNy+uVPqTJ1ynmfaWc/TLUd/
Ru/NTVyDCifdexXcjsSWD/VUqr5tPRXF1X3ud0CLA1bI3LTHvg8ig8XHQEuEpGPNtHM3PDkj8if+
VstN3YREuMD0meDHw8Yz96gFVXbZ9Vc+RpceMkoNqDVAGU6cJbRkhJjZlUM/npm2Fw5Ui8mLQvZj
ZYVXbvSlD4TlAkcLNhMsR8uBSl3piWl0GKjexRwCZLVYtVmy5aY221PRgV5lzmsD1GFqEOBb6bSh
jrsSA05VP/+USx/Ez79kMdvwEGC1anHJJdzoqDVkheGr7Npn93ujEbLdT9c7f1E+vT1Sz2NsSDGK
Sw+kPzH6mo9tWKpGyKi8Utm4fG9RxjEhN8PWaPl10rWOZf00ngVsnGP5ktQPP9+yC6UTvKGGas26
GwQ+LvGdFuLc3aIDSBzigINjQDmHNdWLICZDBQNhbMJzt+UGOD0ozAIr1Dc/j39pln4efrFPxdG3
nwaK4a2uCkj9y0ZjQZDXOv2vJWHzZQInDnYNXDXm4qENySiarMWSN0ExApxNoHZXtDWXJp89x5g5
Dni15jdVrcAB3gaZ8JzgyFBgo5yip2b317zZl2/Yv4dZzPFKN2qk3aP3YCJzryddVFoDhnpqrk29
a9ezuGOmCQI74PVA9AOoycz7CiF9pbhSPLxQZ5mfy78vZ3HoSrijm+PQqWcQcsXsIrKjLHL9HC7J
37kv9vnKuiMRzswBPULO3vuIjvh5Bs6v0HLT/vkXzPfh0+tc8Cmn6fwL8ioAL1DlszU7VLsnWqoA
ia666vzzgBcqIF+veTHnpxrh6ArHTGlASPiTEG8IFK9/mMlChhGCHQNpJVTu16oCf2WpP13p4otE
S2UkUseV9tVvpKvkdqC9xyvLZysX+9Md2cyuLfVdBLf5HkW1KHkFpVf3OVIn/geD5dd7sDi7uFwr
ER484B5wD3vZgXndjRsVkXugq3dzJZQt/Y8GvoA2+DrwYkXVqdDNRsw3we+CcpdsjNUQYNIF3Xqu
69kh2zylKyiMiGf6fIXj1LWq3oV60JefsGxBlNak1Ejig0ttJW/saA77KDeO95/lu11wymC0Tya9
xfyOuZWXNRrR55p5yFaGcUQ4d9Mz9ujwy9BVUXidum2zG4S8jswjwbjurnG0Li0lMLFDk2AgN/ib
nxEwFgco/k47V/ZvB7Jo969D6Jr97i8iajm/kaKl6TjJwRm0/FiaPWTnRTxq51YZ10LIdVlIHsRz
V7arJ9MzmunG4gcLVQGBZjYIgw815UE/oiemI61QP6kyuyOQTtiFuWYjDYdq8CXOK03WvTTWTa3L
VVtlgdrzg9GUjwD1f+SiGLzESJC3lCGQvHP8v5EYNnjYkPIpaFgDCXIjSfHM2/oRWcXBz6vJpeXr
00Uvm8FlPyJFouu1M0uNVZapqxgS1eZDm+Jj3EKzW9uAa1/NAru0uf086lx++rRoGm1djLmDW91F
8NOvUfXxKk/ZIr/oSqnswtTREGWHJtbMj0WE3teBJkmTzhhQfRgt9isfJVJOmoBOyubnu3hhn/V5
mOUrmZmdjiM9KjcW1dZTc2u55erKCBce1JchFressiaVCFVMqK2bN25Rw22o+3plQZzRaDDz6XRt
NIzsuy69nYT63siO46w/apBETo8QpppRbbiZD4IG1gr+Yg6F7bv8EZIHDxo1TD0E9U7mmphjWMb7
GClXPeI1+XRoFQQwI2NVS9WTWqKR4U4I9Ml68ENY8ZzE7TMXANtUDY6gReZkoWIqY5jwMeoLLUqo
RDAUvCtdF7r262i5G+oSxH5bV2bypWeAiHUkIs2gBhRjvj7qXjHbXk7meE5FuRGGiHB6u/Ktv9B2
Ri/n0xiLz46ZyDLtHDJi3tJ1i8jnPMjuZnMwDKGB+SpPxXZcF+hAXDmMXegROgits6EXQYKK9i0m
hBmDVgmEqJ1Rk8FhgeCzW92l+M5FkNOLoMq9/8B/dGnKfR50sdFQk7KfzCYezy3qG9oJ8w32YzqF
AwHAErbSdR3G0C+jgyjCKb5VI7RIw2sd90uP9fOPWDxW+GTdpmpw5YUpIrtXAxslpJ/frUvG6y93
d/lYp9xoM0CBzna8EXk4tKCEJim5RVatbf/q0czqLHsXx/Y1re7Fi5vzQgD3R0L9spnFmAKXjUnn
nkHqudMDvdaeurT+6Z8GmH/Ap4V26FoNfmFlBIlT2U/DuNJAMmRwCv98B68NM//5p2EysymdTE2m
c5UhmOJhFChxkod/NsZiNhqqYTYFFFPnDBApq3nJnOfMuPt5jHkyLbYA2ufbtZhseqHaZZHiOkpl
uikAhFLU0ZvYY410opnt9fNol99qwLL1GcqvucszH9Wa0jCTbELQAYp7EwxVDfQNBdkWFFk5VFLQ
QroXOOVXDV75ynWGQLdyKKeuMbKxiHy9csOcyeFEQ64cATPIXXbjYwYoPVgp/IjMoze9cyF7JDCx
jll8o2rKKhHOnpfVSQNCz5d6n67quhvXSNgSHmwCj4VSInk5JTj9W+YW7rYPxRGZr3COMgqDtZyQ
DH8ZMk+d5e9pg6K4oUB7xanyPlgNEoKEsYM0/YOgxu8rDObmWPT4lMRls5aEvFgwjyMj0A4qp47G
UqwnHd8gnm+R9PLUcpqsja4N5dQd0zT/08PF7yfCqD2XNai565CUMNs9dQniR6l+SFizmygyaJUR
1fnJ1EJ3Aqk8kxUiod0O8XUtCxVu/85U1JdJax7nWNg6H+90TTmpprI1FGsPoMDeVKBIlBmAndrg
IIV+PGXskUzk0HUwa98h6wC8mQpu7MEcuDe1IDyKhGjYR1cutAhYaOzapiEs9+DCGN0Q1lmrBAMg
95YFHBhPkUZQ8FdK2d6qZ3ZMjJifXtYGQr2KEupBhjglE/dDHdxHEVtvcecGNM5eECNSep1Fz44N
v6rBJ+1ODLIL+gql/TY9JpUaQiQ65AP4qN2qKO0T4jh9S5dITXQ9Td9IArGp3n80vMDfIqFEIKhG
ekChoY9T9F0OFRjvpim0ybgZLOUkkOrIuyYa9PSkxumRW8Zjr6FhmMd7kdOdqqoB+nQBYiOi1uzA
0CeBqGtPtWQwAA5fdrhLaTixcj+2ddjUMKDWYuuq3B/RTdRy5sM4+WdAs67GRnlo2/U0iAjBOndZ
3nljnKKDfFT79Kz3MXz9bggLr6e0L30G8KqjvhVFB9sgwohSeeOOjocydtgUVZAzK5xTJJGqGLSW
9Guj/jUZc9QnQz96XzqwhOT6hkEBp2q/qbyH2DbIWtwlHBJEj9BHjtwaguoX8Pboo4RGDVMN7Oje
CC0EdSPLwReyK1aW+jROHEgEvndjOHpruZfytzDslcbSX0oDqGwPMajo8B4xXfXbOt1MAhSfDtO5
2M1TSC/fZGMEZtKFDh7M5MRhDOSZiUR2GICgfu88GBs9bcy2PNujzoReJSIg6A2vm8itDB9mCmSv
5QEfNN8c+zeX8Y3ELCXFsMMuduWOmFYKaq+OuUKRCMS2DOwAM3KMP9h0IUYA816Z/BacX6a+1SWi
k1FUoa7rN+YxYb0PofIqpk8D2cD+5hDELKH1i/lUdWBoKB+swCMa/aLMvQ4I7nzCU6yVXazeTeRe
ZACuzmpcvN1Ou1WqLd4xJdb8st0RkWBHmexZiqQkJ70bYwj9NcSkpdFkIcdVX4PDuI5xj7Sa7gqD
BL1WBAK94sRJn/oYnUHheE7abyuJMCpt8gs70sClmNBmVfg5L3dNlwTt9NS4Z94eK174zGCB0O8q
hmR7U1/BpOS7rtyDOYcv6aExxk1d1TvoIJH54xz7ovYQO7oZgNeBFeEmdbN1Gp+xCvoaQu1RszgN
5g1VoU7naC/rxVZvsWTK7rHTbX/qugMzqg2K/YFMcZLW0VFBKnSyYQncWsavtjgZw9vYns34Q8S9
D7EItBkGrj6OlNZ445ZcTflJF/fS7bfAD/emsamK9Chgoh7FHKbnemr5MLYDgk3i0IXEi4JFPOlI
5OMQ+fWnDimBRu6upH6I063WbtQB0WkpqjsForKavWlMoVVMMNfdytmI4Cp+Na6zETRJhXspjBZZ
c6cWmT+O29gC2rb/ha6yprheWSprK1F2yBiHwBmacRxgmhsJbWnmxt7Yvgy2GWW1seI6W8ET4Btg
EU72kyZRUDOy1Vi/TC1cgd1dLq1Ht9SDMbnNFWdTtjh7TCRIMPPr9DcsgQgg8wcao3cKyYGElBBv
m7kvtS0SoZG19RqbeG2d19YVXjNuaHoaksdR6zfYKiHx+Ak117hQwiQxVmmphhzkZVG8mGX7VMGq
08xZr90v1S4igzUBTp5erNI7kgPg3lX37lTv0rRHj5K/VFC3c2e6a3mYua9xFpnUXjMsgKyu16Z8
GdvbhJEoJmnAYnzNJh4olKOzq2xTp3vM9eEO7XOPpGWYFtZ6aqEaU+GDQ4gYh0GQKfo5K+qQN9nJ
xcLDEaVW56999yuZYWoJpEKDtqcFSDBNdzTRoHSy+DhoxSYrzyyTMEf2qwYsR0Oe1NmdKqeDw2a8
VhxnXgcPNIwVQFrb7Z7M9nyOmWJaXuY+tvW8HDlAoNanEdknKPwwGxLcOYrKaVe2zHdEIgGYVHJt
dVbQOnD/8Q6ihn7amCn4ysXvNAHklLYR5zSKMbMgOw6pHPGSGHirtUOqcbrvckRUVC6HpHeCUNwy
EeM7HlpqHJtCedJKRMibjsbwJDTbN80S8pBm20sjBuNHB0KqUvE0Y7STu12d4Ns+jIjDSRtngrY8
w684usl7x/c15qwD4FOLj0/Lgp52Pu2yFQDhXlqQk4sImkAMOuqbPMNF1EW7t1sXO5tq/A3BxpNF
cwVRitgrjo4er+XYwHkH9Bx4ynPCQTpZnqnk45p35TvQBCpeAOugIS474zhJ0wHzNU/KOtJySCFx
zMZPKZQ07LIEUZgZXO85WEa3zLIRmS3LP3mJYGFC2mJdi1a/1fpiNlLcYxOkrsw4dYKft6nz6efT
pvjv1hCsBLQ+0AeFHnIu5nza3Feujha8rNoj2lr71hqjPL3tYhnR0d7mqtzFrXj5ecTFwfPbiIta
BwcENGFmLI/Giq7LrbPpI3er7q4dLZeV9P8bB5pfe97zk28kk8TiEpwPjNNF9tE9TkEdFQh+D+gG
H2kSISsVUQn/Ndfj27Dk6w3Fqdqgia3IY7bhG8UTK7lD5B3U3DnK9lcvcnHG/DbaohHjEF5XOizn
x1leDNkGCelWegJyVL86YNkMs49r5fnFcfD/hzRxjlARC/7Niq6x0aHl6MqjbvyW3PJzvfLltbPa
8vS0HGXpRp9cCZXoiKcnZQ+2VOXbOl/PfC8HiAhjTi/hSK1Hg0AFv4w0qFMfHSW+8nIsq/HffsVi
rmJbP2koM7ZHnKsCVwyRgUnTNAcaNwEHbi89sQFfXQ02BSytLQCUP78rl+411gwXga4zjeDvXfr0
dpp26uaD3rRHJ8XRgq9jhHzUV47F18ZYVBHiJk7geUnaY5feaADU19J3kHn484Usi2t/7+TnK5l/
xacrcYxEWEOMjVcG+J7ZZL6poK+DsYOpFJsO+wuJIPW4k35ZGJ5tDhtnggyjgBeP7AvzjlJ6pX1+
cYrBoGWhNgNlGao0i5+k6iXRatkec2zhhrGJOr51AEjnIBjzHOYIZu8T9ajKCYjdmQLb7gxwrn++
MZdWQxcgPB1nc3hPzPnPP92XPqsUtxvH9ggm+SpR3mrZb2n5TPMXs3lK43dYkK5UzS8tGZ9GXBpt
a+HwAS6p9ghQzVbwBLCE4dpFfbsqSFVw0ENPHSp507YXVzUijzDjjOa3tiKeWxgPAyMVNETgMvWR
SvCWG51xkLZt+oSYR27oCc7M7TvREQ+tJShBTnH3xOLfhhNvJY5eSPDA/hYYyREvP/bhnH6UWgWa
3D2vwC50VViC1E0NUXreVH4CG5oNabNW8lXR76wUejXlqRI0oG4Lll2qPzJZ7YxKBSBCXaPjF9jI
Z0QV0WfWY6X+sipzNTXYuCrSd0stlDFKwjCMTpq2GigNVeWtJbo3p2knQ+kLF//o9E5Y5aWdvkrp
eMjSY9ee6Vi+j1bxOxvrnaWRNZm0+04DQbuuW5x44aeimOSSloeBg3XDcDjTOV4FVsunvKAn24Ln
qnBxBjV7uSesX3f2eDSrfFWo3e9sAkzHJSGP9cOgOt44uNO6mUHaSpHpEUnSHMxvcZtnyUOO3Ttc
mtWVFv23tWN+znM+HWYvdhDG4jlnPS+AxI6zW9mcpumjgo2Ytle0E0tXFqxYXwZZblGaNja7MVGy
WwXYu5X1KPbID3lLHsm742Vrdd2u22uOLPvKhZmLhV8ZkNqLlyS/7Um66wa5MhkLnApYR/KEnTCq
ZA2mGxSparPOpXE7FfcaIVsnqbeZrd2WLTaViQmUGQM8ZKrdj6zWDlrPogk5s2WWe6pJURSMcR6I
H8Hz+0jRmvA7ZThYDF4Wabt/KuDPeV7te5ud3N444hARN28WLIFNCYoG17ZjZ5wm+6SpT10MbHz6
iCKSP7MAzP7XbJ+z8iSQ4kDctwYQfsXQgp6JUzlUH708qsgyrFHlCcqqk7fYQGHZt5yPOO9u+s55
TtXsQDL8O6zbAAFyRAXtrNkStnx7KvxGL9C7ZMUHMxzb166lZiyVH98e+WITpaWKXtoa5pU5IloO
hRMzcYMuaSIYJk1YtddjD7oGQU+Vz3CQ36b7YY44J23d5MTVnaxWhpYHHeo0pTz9vGBfmxmLHZep
wfQcowZ3W7oHE8I8PUO+aHyNVmt/K9kuJv3iq1wSYUwa4qFvLVPfKEQPBFEjRRqrQjz1WKxK1Y4U
tCxck2M3a7ybJexcsMKPtPJT06GrSR+5z3hHN05h2V7RohyjT9prIzTjxnGyJ6O6JyhKZGq+F3q5
QgRwmDRAtJT1TsmedWjKZPynQjlgRC50Sd86tp0aFAgLnFPAQuXJtOqb4i3HxJkVvyWp/Qy9M3tf
gi9bO+ZeGk7AenuvjJrpSdIioSW9zYwYoWHsqbOTsKbGrSbGV2bmvyByC8exXxck2fEMouEBJP2R
rDPd2SD2IOgcuaNOC4exGVTGeCig7xXO5PX/Iu28uhtH0jT9V/rUPXrhEZgz3RcEQdBTlJducKSU
Et57/Pp9mF0zlcnqLe3O3mRVHqUYRCDMZ14zAk1NqVaNtvfXL/oaDfKnRXgVH6hJZPaxYXO4rUxP
dovtMDrQc6iPOogEQ39aSAcfzmK0DJbDttrpO5zev7hJ/81qwxwVppn1w/3zGig6+VYLAI6L1FfO
NGMxlE2cgAjti0e9LNpfskAMUX4e5qpHNoyqUeNKwXHnKLDmFhcrdfvYO7NjOkCujtVScfxFvr2A
fWRvcE0fRtuXsmJXDZrLhP/yLa5uE9ufy6GbUYkenArNg3W68l+q0eOWW3JQLjBz1xeoIHnx+Ssk
wTUW+XpocZUG+0mjNL4aJzc2ktmbxgtP1F40D3TZWordr1KoP4Vgvz6ouLpdZruZ+85mNMXfiqlZ
Jige//Ub/XPm8mMIeHQAXlTi26vFC8wxHRHAS27aZXK8CD42hZMdQK948GO65ZcydFegj39NIMK2
tNCJpc3rSKAc7ICbwUxu1F51opjioz8Fa2OmXlgsRytbDtZrWZ2VavziSf/tXP4x8HV0oNsDBbla
JDdF983C0igxvsIOXZNQrp/tOhiY/HkO9ZxnA+xQr5RVvjwFC3042/y5nPGZVQWBwKLlZPqS5vnn
MsblRf70fFdXoVzH5twrFhPrpfcAIX2vXI1PCEQCz1oEN1blpNuvyxj/9tz5adTLgfFTWhIo4+RL
0WXUcHTTMVkq1fc41f4np9tPo1xdclKqB7SULqNU8SLpzmawC4vVX++Ef3OR/jJ/VxshHcexjkPW
R6p91A0zeJPn3zPj4a9H+XMyefWaLl/jpwlLEj2fMotH0b3QX8guVAI6GQlgQW2r9+jaIaf+/0pt
/9PCvOpoT6pmZYAXkpvGTd6I7zNneigcliUdq+ihYm3C3BkX/mlaNnew3JEp/uKxv1onVxeHH+Rd
g+A1s7tpNzqJmhs5ozPyJ+I9DqhFT/r/X5xX94SBUinu9AwaVY9hf0TyRs7uv3iwL46V6yy5SWUN
dVqWzUXCM9fcxunX4xk9vPTIUl3S4EzoOrp/Perli//pGrbsi1CBItAquHqffaqH1kjJ58Y/tBtl
HRyGlbnClvGLYa4hMb+vmz/GuXproYVGUmAxjoVwC+27tXpz0XdOTl/VJ796oKs3FZLoFpXNQJda
r7Ju14bHMF8CAa9xrNcP9COf+Gn3pfROMxXvQzaCsqKjnG8uqF10LYqHyCkfU7JE4eCbIi3Kg/k/
yE85Yf57Nq+BHkkbKV0gM7i8BUmCFMDW2oWrvnTbRe3aXryjZuh/9Qr//fr8Y9CrawGzuWREFoCN
lzrl5uJ6Tq7Xf+BMh3/FtK783fD0FUj8/3AX/THo1a0w0eeUrfzHeVO8GfsUXHTixI/+Crl4IMr5
a7AKnv56S3y1VtWrOyJgATWyzuxmjxc9i2ibP9FQd7PTVyGMdom6ft19uoXkwIVObiBeeY2SUaws
HPui7W8UQW9xsMp92Jd3sagOdlx9Mxsf/Sak7qVsU8I21aLoPpr6Pe7S/UKWBxmtYvrHhnFDaehG
k1A0xcMpXyhVCiLFdvpxWKkR8gwNQOMcQ61QBEddfq8jsphUKzixkZVwJz0Z/rVW/te38T+Cz+Lm
X4/Q/PM/+fu3ogQ1EoTt1V//eYi+1UVTfG//8/Jr//3Pfv2lf57Kz/yurT8/28Nbef0vf/lFPv/3
8Zdv7dsvf3HzNmqnc/dZT7efTZe2Pwbhm17+5f/tD//2+eNT7qfy8x+/fSs62I58WhAV+W+//2jz
8Y/fEJ/6aTVdPv/3Hx7fMn7vAcGjz4+/XSTBPorsT7/4+da0//hN+TvSOxZFYDzcVMtSL2ng8Hn5
iST+TjyLDNOl+A5P0DS41KF8tuE/fjPlv1PfVC5oURBVCgf2b39riu7yI93mR5opqHaDZ0JvT/3t
v2bgl3f1x7v7W95lN0WUtw2P9GtgDS3pAo5XbdtUUQcCL3i15xqlbU2aIcpC9nCVZAck1SJPS2gZ
iocUwSpaZU8GPHtHVt+S4XFokY+Xvoihrkpwv38JnknTYevpeGv8Gt2kkT32ePopqD33GIcV3tQH
3oBkPsFvtJIVmiJAQRSIhF8crj8Ozz825Z9HNn4dWQ8GvahLRgZZ5F3ymFhNIWJwuLowm7EOku51
wvBsMcaeDsrJOoMGMiCj/bRwfn8tP7+GX4/b37+GThVMJpu6lLR//Roi0uOI0gNY7HApGTrteu2L
svz14aqiVi9DD6OYilCjSn/t1yGCUg4rLfbpdqm50h2kwirvMWb0wRqVk9FuZF3uy003yuCC82HO
+p2eSBPXWiBP83Ot9HK25sAJKk9iIRUHGbXqbKmkSfmVad9VSK0qrEJw9zQrFKq7+Lv9+k0HtYOu
WlmAj7p6n0AgQKl9a2r6ahRf8Sl/nXfgigyl2kiVyDpWUvzPr0NRs2xCOZUUqPDygyWJdGdPZvTF
1F8+5I819l+DaDaSYwYthh/F4J+ihznNEZfIQ4hk+oQdz+QMkfKgi+7bX6+hS1T16zCWSiNPtwBi
GpwmVzvZ7vu6BHKKyqXVrHqgBQsRN6c5yujWlp5I5kPfpZu/HvPPr+qHljkYZCCBiBJejalJWdWP
EQLJMchB4aN7FzeLAu+tHKzDXw91XUPhXUGVA+5Mm9Livz9agD9NY5aaSmyOIWyPH3Yox7S7wWu3
RwZ06p98/2Es9n62V+SvGERoA/2wE7yaW8EDkkte1Ajh+fy6Tga9rIMyr0ETqY3IXFABVri0s7pu
V4qcI7aNnlBUekFSShg+RXYj8xby6ls06r65sOqhfx0iOXrX6zbAsLivOowDEezB9xJPo/deGTAY
NMchWyeVZn0TY2mDduySwI1rOBtLf9AA8PhdYTzaLRRgGgT69D5Rd6/cYFRMju0sw0leKGEMWiZX
61XTzSrMRYP7H9JQX2brKjSTYZ1NoX9nzBeJP6vLgxt5SPi2RTICdqowDTlaZifd4Z/VH6W5hSVo
DCD3RGRg1JN2WQUwtBcQYaQ0ze6EMtn0yJURjQM8pCR5J5lxfq8Fsyp5Ik6rdgkt4SJhlUtNjeNW
FGRLYyjV0iuyenzvU+HXy7qWI2vty5jcLQuhB+oq6mjLHdWiwIaKg3HEAnES2QvKk9YWUZlgVdny
x6CrEwgyLCqUKh5WyjQ3S7WbVHfIgKkWUvOSNcCnZGC0S9Mcu0Vf66lwgqwDv9NGVX6qKvC6rhmM
CGgOtoH6bGXqVY0URUVJuB77Gz+xAixMUAbykTKs0TYTib4OeBPqOvSb6TUcskxfVHIUj/sUbGa/
UfxmNJ22EcrgFbwLAziuJqHNLinREfQ0rQVt6sxvhpbehaLWzr3e2HdSVlP3FAmthW6Wn6tUDc55
GfWeAhgtzULLkTtpYSJ7ZK6HPMHlaUqaCZSbEQyHMkryYStruAbYpdxsTbW1t0M4k1OaKja/qAk5
+Pql922AXWxYwFmg3Vyi9DAlkT24nR7hqSG63NhMKvhS1mf41spF2qNuXhSkAMi1uqPvN9A44jQq
nUmNTGDn/mjRPGn79Czm3nyOqtL/wJN33k9lbq0wEgDLKEn0o1qtjja9IWuo6eZyrHmBNsz8g0ku
UX5kyAbBsWMdBmJdm0qSOHJrfbap/yRjmY04hm6euroApmHJ4DSyWNCX61M6lXoBgXaZ1rmVrTst
yeSPIMPgVcKmrTmaqWSEXt75su2gl2DNW5DllcteTV1kwWcUP5BDyEyZ9rvQk2B2Jlzbd7zNU6ZE
8drsQBLIBc5qyaTPQNIs/HOy9Jgg/JpqNvry0UM242GSm7WPfPBkTdwktBT0DnMMiwaJrH+ocncL
iG6nFs1zaWmzK6rwSbXzu4uEERsKsHriqvmMRwl+zAtVzQwniFsTIHppO2AFb8o0c1uzQc226/1l
WjbhVoxWvwJegOptaFZrwLD6XVZjM88kyZs44p4fMhNsblR5rdoablm3sitmJI2UcVQfldxeiMpc
+WPfeDQQ02lJ2L/g+sie/Tjuwbh1CiyliCyF6rGcN9k57WhF5bUJhBGhmELEm74E7FfO5xxDkoXa
C5znRgR1lQD+IhbYj8Is71n75ioq7LOcAAGH/sV1HlzA6G0d3HZps6wFAOcympZTcYHb2rQh0gEp
gAZ5lgdVq+0NIIpV4heFayWYCOyLZqzPVtANy3LKbLrm87g1AxNFYDI5IHCZdh4nC303rR7hYrIl
DUkzvit9pz1riRI/9CUsLzZ9u5EkxQYT+ZkVMFC14jg2pn7S1TfL+IgCNbnVjTpysN/cD4B/8ihz
YuzetGZyo+LO1Dg2EVIBWWxE6aLTXqQY1ZZJqPdCGzzbGldZifKI0u00kGE2PYdKi+zF6FsbzUrv
7LhY9pbvKep3aBvkaIixzpLLmtrqIWjA3iuJOwPAI6F+KkOY0/j3hFhN/BCNVj9KgQCxgqmxkjox
RKp6DF7SdB81x0GsJbYJR+suFKqLwP5isiwnl+KFOpWbdBzcIa1Otf1dFs8NBuu1uRL+cz2lrgE+
VIDQTMf5VVPDzKvEkyq/mdm2KUZUBy0EJmOQ/NlZRYJnauJN2CM5oEZ42A/N0qo7l3TippwGAfUB
v83EGKFYPNbWs6bVTpJsQltHXxvERgEW1p83kz8sB1n+mKMXqFPpElYFZhsmatRmvoCnfQtifC/L
xmeYG6uq649J9r2jK6ziwO0jczCjuoPi6KrJJs/KXqRS82ItoWEn7YosexgqZEB8NrSvapshL96D
FiPOGLb1Zc3iMehOSp6sCKju0ItZXIRDIHosTCt+QfJ+M9srJRhO0LuKeWsZE5aMT/UsEPr/CNIK
W7gITKsMnLo/FGbxwXo07qupMZwBK6iNLyKofmkOXDqdp80cqCBwpVRzqth4V0RCF8NP7VUS9EsF
R70hDNxefSx9kCiRsddn7+JPElv5BvLgmx5WxWnoYuUeYX6jR8AFVHBcyopnDeHLPObZfSRyL7Kl
lW0j8lKyf/NmXWQtjdnKrVmTgJdZDeiUleM2n/CRrVjWeoLEkal2ewA7PRpEoMzgqCMWFBhgsJU+
Au1fKbuyH/CEUgHmNp2MYLaF0xYgl6mlNNP5vRc3ybs96ksJTQi9Yz1a9rxX2sTp0Zf0NBmn9Goa
xntdspdyqxIEabirlNGw7ub8MRU97k5jtM+MyF8OI4ddhm2mDgqny6JqVWvWsg66J1zovQI+HGwY
6tBWCyPNbM1sNc0wVke7+YYH68G2XoVaQ4ouF01GXN/C+ciF24Yhjno+zKyhCr8huLRKDQEfRnsz
K/jSVtUpLolntBhknkObCuHQNv6oo7bzxNwcmtJmsRBHC1W6m4EIWLz7uCR+MIN0OWatsZuCriLW
idZRaHtZrJ+nyDobCXyLMI6wzaXnvijqepP1gNqDEDXesluj2yUvRdY0q3ZscVkwQkE8OVTfan9g
C4z2vpDMzi1Afz+lVS/jvAsIverhMc3oUCuddJ4VWD/dDLLDkJxwuClDcO2CnDbQXcPALXoKa0dT
xGtWoCzhI9sDnKf0mjaxEa2btoXMWs6ad9j827wkQ4EiMZcPvsbVUrXwb+tV2wCD1LTq3EuhY+t3
BF5IJ4z4Et2GUn0Ou8mFKLwo+mAZptY3TFoOZvRdqTrHoukiJ/2hQWavCSmWEkWo4r5nVqamdfV8
i9bjNh2ZXV9yIiu47xB/UOzqNetRy6tuNXN8VyZkTvWS5BxhaTPXXlKpvCnV/GhF4S5IXuw5d0xx
ipVvCU5KsX17Yd9VaEKOPkTkeH7I5ftxThzbhyYTYgxrQEbjin7GuWOh+jVgz8+0aFxdjhYRUnNN
4SoNR6/Ij4Zcn20IpHK5jdCd71nsfW9Bz0EIvlq1ub+WjVurl54Nf+IRmEEF1+yuWBtKc1tHhULV
ajoqxJGBqa6KJDvYKWpU7bjW6jR0pIlusD6d0TLi6MWsuNGPZYxwXzChjzZCodPPw4REGxD/LJ0c
gQqZiLgj07NW8ZkGk6Lb9cpPnjGEWRJNLMaqPZhqeShnFZ1DfdH7/qKxp+08XNhtS61lamaxFTb2
7Da8q1ja23m2z9EXmE0vJMQMwfeESNfBAv+s1cB2kHt5zfOSPZeGL1aZu/p0iKE0jM38zchrfN38
UHNCCdeBIlberBo71MEH9F+exwDaRjDnhzCTFPjNJiEV2c5wO0oC1m8gHsyKe3FojOfJKlb4qBBN
ao8ww7At/ozaeRcFLKwWr1ESpeWA2EA3l04NE1yX83NYZfusJZYtWuVTGZQ9oJB9qgU/ZtwMoXLQ
mjOwv3NssPukFZY+JCvwg2+XKKNq5osd1X2pRMhHcyVYIt/jvHIjWDeB9JIlyW2g+0+zHN7WOjZk
EfiFXp4eJ1Pe9HhppPU5x+bJCpUH2W/WWVSupMbfWUa6bgN7LVXMGwepLw9MLJ8vSfU61dFtgzAi
GmM5Je9NLm1FJx6mOT5gcDQABe4FJIAKrKbobmBMPVCiWgeV8ETIwW/brimZPiWbrvaSeiZJU8r3
0McNwr7NovU41Yu0mA5JWuzM+K5P4RAI+3hxMIgj1VVlaYvplOt3vKMxOVL18Mtvlho9DmX5lEHO
uNwJRzFUT6nPgcVtsScD2uZzS/6i3cwWAEeBVYOWIL3Z6Q99Wz3NsDMNKcN5CgBaEXnSnFGxq1XQ
4uWES0B+mpp8OwbdBqGilWH2rq7pyygxXF3iqhuHB1JcAum2Dp2yKrXFOIKj10tx3/ntjeUrj3Db
uRZ1d2Roy8pP1KpfZrl1pmw+62q8q8f4uzHJJ8WYl2EkrwwjhEYku/3ce8bkHynQIqffOKIF6Qac
GqcJwiBgJ5molvqogwqBoADi0twltuHICHhltvWCnSOFm3Q7KhyrfCawoi5fKZKwl02LJQYsGjwR
E3VwLNnedhZbHzo7P4gC9PMk9U5qn61ZOcpD5ogxOmGhvhq6gf0qhRFYUrGQRiAalf4uMyo8/X3v
p56lmZEDNOfF7JQNAfsJS5KOLNysibNndu+2NH2vGTkgKz186YIMwWSzO9ut5Dtxm737yXAfik5y
W5Gv+0HsuGkAvdBLWmhqcpLRJJnjbhmUwPiMcxc3kEI1f1cat22eY/tV7OZUfhjtHl3FYCHNCu1f
QTAbFQu5KqWFPunL0eaTAwqIAEGWI+GaHG6GqoHn15CY+HLHTYOKT4Xjkq6BL/KCXFoYGH30ZFSd
b+EHA6CxDuRFNkFsmaRxVZolofA4LoM6Wg2S5lhNR65u7BPb5xrEqwTS4sY26UaH9Rtcy50+D+pq
yAifYr3MHMojLjmfbxl7ZZ5fM+tmAggL6EyBw6XWfNkQOUlSr4VaKa7Gdhq6ytNiGKZZsS7nFGc4
nBiSfN9OCoRJwFmyeiiVYilH/jqkyz0SIdj+QZmtgxF33pQiGRaPr1k7rad58ISfv4QWM9nLThIH
jsI1kXbiB5mgH5F/AdXbF/M93JGXBkE+xZxuNEv+QASSXeuHjwAyvdwvH9sKNxr8YCTVPEajfIQ5
rCzr0HyhiiMtOmF/St1wUISEGngklQt/qFaTjHENiVlxEQGbZTu+H1Q0uw0tQhsml4M1dF311Fqw
SyM5sBZ+DpfOzi/MxN7UtiKOJ5YiSqNmKtxIKc5+IA2eHEIax1FP3dhZ7lXjbDpjg7qm8ZoHYe5G
bXoAoLMOC4iJ6sQKGwgbndTHJKYR8iY0kJi0fWdOK2kzCYoMQWh2u/zC/y4brACnrn8N0+SujAgi
xmZ85btAqC4L2Zun8gK0boAI+kfTbA928unDZJduJECIZhxtyXxB1+MNg5LnrrFid0wismhSjI0k
G/2yy/0YpnJdrXV0D72imD0RNAepNQ61Tk2tznaW/llU2iKE4ZckDzP5WTqnG+6UhU5ypHBh9Xnn
lhgMAUFyWiIwmyjHqr+HDfl3jc1tSloDQxZepJnMj1KMNFpu7eeuOij+9yoVK42SU2XdAHWBBCh2
+BN+zlQjrHsJYnIbv9fqp1a0bqBpG4PAVlyIgvZeHQE8axZppuG0VbobI9CBnSBIgekXBqvImqBy
P1tWeTNEXEtm48XjRxlhvVe8lAmWFrjgYrW3sPFUHcIPuGik1doCQ08CtTNF03zEND0ql1UXLdH1
dyNw7eXlCKMDOU6uGndb08oXGn+P9Xob46wihmZvq/DRweuEM6Vz6b3qXsb+SfUxYRfmPsnfMzl7
bqJ8Be27WDT5ALbd126GRDgRSU8vN4uUMoWWXwj0A+EQDsmNESAFO53yHHYnphihNUNss5/xAj/W
PRcYNiRTqDpTEbqFCbg4Vh1s4OXuXZX3erbzqScNaef5mXmjaN2uj/EMGoPXIYsBx6jG9zoyPJET
8CYlBoRRVSWnbBrbByu2cUsozNVQQB2Ji61ShI6iIZJiBdQFRZaZ34OZWkTGxD74WTEQ/4LeWKQl
dXXuDRi3UnmXJ1IAxt9mfwp8PFFMOEgB9wlUI6JKmyGzWnQLFN/f6jClenepcVWvhdk+ClbmEgkR
PEHsic+2F3iuwyKUPucBDoNQLkZGafhkK9m7lQRLxYyxVSgUbxLWprdwMhpAjndIAE/C/G5y+Th1
boYr34reQ02v911NU0dW21WkWRAvOVJLlZuZUqujEJKO0DPXah2gUD2ZW2kAz9tdokVpftZnJKZQ
rkehrpgQBc4hcQZJZeyxZB/XftSWrq4XbtXhjhW2+bnMwOvOZqnfylIYANNJwITzOHKi7pR4iswT
Ia49rAZdRG91NbaPllXQy9aNThpcQ49klfjGpA2Wgt7yvdysHlO6WUupV3y+PsoAEgjpV6xMe3lX
FLU0r8jvynhl9VZHEpRXUSF53cXjeFlLWkgREAUh/WXqbIGscAQXe4Jn3kaoIAg/lF+wl6jBeqOY
rcTGGKwIdh86OUzctIyqZaKooUPFOT0ONmbKBcCI8DhPHUid1hJghMPIxhkSyYmAityiCpsKpsSA
3xReWSnNEL8zAsTJyxCunio/ibZrzs1cq1hrxmnjapZvOVrdtAvmAW3wLIrbbTPY5ZuolfwYSHmK
ghg1g3v8kOK3uo4sL8yE9DZPcwJ5XytczJTx5FGkHvRJEluQWMoIqnKr6LeRNAe7VlgCk+pyvsvt
giN/jpVHqfTLbRPP0gKjnHI7Fll+nMnlqWZoSXOsuRMpiUzjQ6yhz6BIsZq55H3W3WSJ5NjnU7iR
u1Fb9kOBiq9dFat4ih9CFc3XRWVqcUlk7qurzNBTRFjlecQgVZ9PiZRpHndu4I2EVTthz3AuQkkJ
9JU20V9CxVSJLKdCNSS9XFqUiIyUfW8FFm70Y1DuiKCJErv8kix1JLzvoq2TQ1gF1GAosGYk2qVQ
ZHeksi6TzMSSfqg19DdmPs0n1EoDJGGjwsDtCMk4WG+xGRwb7odbwf9VlF/7fkuPOnCKNDxKmoxu
RDiv+2b2iC+qo0aFcEdzJFtqoXFuqsqFYEakjYiSVN0EtdkcRugUPdaMWqY5ovYfykTxQkUQbOpo
BhjZvZLjmqSUNLrR0Db0RqFCb3RrekjGXWvLEnoEeULU1oT1vqpN60NGquOQ6qX/ipgWLjPIZS0r
pUZwC8yBY8omgGrIhMSHiraUuhhfOCNS8DcEbHD201LdxylMBaF04YdSQA0RPfXAbgIWafW26dUc
b9QyIJxI3IMiJQrO0OuNEHaQtFWHr4SnimZYaoocvvdB3EBfVsb4BCjRlBaRKA031ePnWdEORtpm
a07QjLmQD00TUcnE2sDN8IJ9Nye6yY4G5Vn2MNuTdqWvnXK7VT/yslOJt7uw7ldGLIvo2xBcJEvU
2PBXotSCPeAarmuVM41kqsJjwumsEFZT7qvbcbr0qNq2TP0lwU24Tom2V2UjmSersbqH+FJwjvRs
hfpl92zUqDCY03RvpqF/K/dcgVpVhA/IiTz0VrZjj95ZiLzYWf+OVQIY1YJ5kupVmsTrAVnxSKBu
EajbIm/v87k4KG2xbkNjpzRpitfvpRYbohaiyJgDWzLqHXZhHCXC+scYntGbqGJKX1Y05vseBVyy
85H0VrY3U9z43gjpaTcE+aUo06QUuzkfstZtNeg6ir6RcnJoOzGOeVmgRWI7mYVLRGXcddW8adsK
ikam3Q2p+iqVKTm02FRjj7h6U2PsfClUdtoOU98ei8b4KWZGxHQS450ueeh63MINx8HOLta1fSsj
0N2XPeu6o97jIbHI1u7uNFX+0Ca+/5jjJL/WqPHq2WthW06LVnlAaUReCCEhdHvOW6qyRz26qbQt
3AzZJoYitTwFlMvL+GRgY2sk92I+SMa8yFCD0FehcerVrRE/j8qZloM17EV0E1Ex1GA5s+xkscQH
fpnSTS8RPYcFlX7CTaGGRiKXchekt1EEx7I1udW8DEXfzM6pu6xK+0WmLZcRFQZvsbgLsm9x+ZGx
ly/QKElej0KhniwAk3cQT3hk/5hG3CelvKPj4oxIjdBDdP1s3BTD5Fat/yK3a1EcNGqxSfRs5+aK
u3aZyCZil0bq9HRKZq7aEScK8V5AR42CQ9yOVACWNc69Ctr0FULctXE70xtVBhDYVGKljMLzWeD9
k2nbcfjWjcusWAXRbXbJ7AxvIPNNd3JCzPMGn1+dkGvPPCUEHwd7sS6e4jLcGPV9NJROlK7iyvIi
c0+wYGhvPUo4sv1mdNTA4nu7PMfZY02DbPIasRbRxhi/d8EBOZMhX+rDk6yw1B/V+C7BQ8JsnnWf
yzm/xyzIETQk7ekOMXXapIuwS114YZkOPh5Ad1igBLizhz3BWTE9xfm5sRDOuKO8kU67DFMQ3z6O
4SnLvkmlcIo5c83ynAxcsiHIOENszJoeQEksXFS8iE2nIXrZ7dHuW/fK2yU+zcdtKl5iFFx086bq
H+yL6kT8ANcYZfwKx+m6OIRqdCwz9RUUuKNm1nquKyeoP+dgXFloJ6UxSjdCfeXcxsSjRoZJm4y7
yIq/YxwZ0MBtD9wYahXc6uZThFbppHowkda0Rehnh6XLSQSVZToUFlV35bFr39HjcrTmO5XZNH4a
k4eoPWXJnTCW9Y86/k6G7tEhToM4lYKSzqDuRvs0BcZ9GQGonE3X1LlqdHeKdpdWkoYxgwiMral8
lN33KqcwT9Ify80KR+NVgDtD8ipFpEbKo02jlfx8HDkQCrSstMIJZK8IsZLAtfJUl6gwFbuuv5+1
rdkBRZnrI/YCiXEaKOtKiIxUwqUaiS3fA/CkTRM9G/3mAjQAY5jn/TLKolWV7Nvxu68/1j5qQN8l
+RYPc9u/16tlNdEoNYeFMeuuJSFe8zxP8VrS1YUmnyUDbHhcLIT/hJzVLpyqXdjSWvcXWa+vqMUs
My3c5FSN4m49WtU6q8SW84Ny70GJn/1OX9KR3qpEArXeuqOeu8owIsFhO2r12uDEpeLtjuRHdDHu
pGUbiZEiL6FFsEq1tZYChniJg4u6ycVoos/Ok+3pol/a1gfDUKkmTZKac6+dsjGFbvZQpF6q3U/5
agL5NlnI7yiuNWNU0GHxoFFzqd+k1F7oCsqWw2eqNAshHSROnJgKxdC8JuqTTE00I7QMJpRQu9cc
l1F1QK+K/lSPaBdFSbQFgGlogYewEb4yHk7oOKUBu5iAINDn3w22llBfkr/V1Fbm+Gi3bxzmqzJ+
wn9y3dt7a1orzbgIem1hq52ndie7B7+nYuauVdwppkfj4ASMYMHp5ELzWPhhioLMq5Y9y/ptWL0A
efF68zW39aVinGb/mcS7kNYpr6O9aUh6BaSwJMHvQnPa9A49zh4JliqXycOA/iNgxPzSw3LHSkVK
2h5bpM9ystMIG98mom87ppsKcZWmtdJlOWhHra+zFYn7XSJGJ0ufSx6ApHBnyPJGER9STHHa96u9
nUl7xUr3aeC7o3wHfJbimEbJO44Xcu4jDBN3MZ5zKOyWRX/faNaT9r85Oq/tRpEtDD8Ra5HDrYRQ
tCTLsX3DciRTpKKAp59PczunT7ctQdXef6QYfdUKmDxNPys7I8NlutqzK1eBB1pl+ed8ADmfSs4v
szyIjqgd1AZrEvR4VLjXK20ftzqMX3NERbdF+hAF1rKu8j6U3gSQ2qzGvo76hXnHyJ/a2Tw10BSo
GHg1zZiD3J+MVekVj8p6VwgdV96cRWn8TQQCyzIpqWZZ3NRkfYz4lTLfJ9V8RmE3S0YrI7y3nbb1
FFI395jmvJNo39LKjtq5AHUYzoqtITWIuLHgPBlcz+MybIMJiyAMWs7IAsrrHyyv4ZEAGAUuw4sF
9T/m677oT12srwO0MG3W0idTAYMxXOaM+IZ9kaOtSIxLzQ/ppt/efO+7aR3ibvGXR45CliLiAJ3L
YP3ISTIndDdDOdfC5QKoKX321Mi2rW2QsMLulrQ+dPa67XGNOuayHIXD4WX0NXSx1m3boPzolubc
WzyM3hKfnKTTth0Sn21eDMgqCv9slO3rsCTVesTd35ssSKwsR332j1zULMjMaKTQbpyhfXJjPJ0G
LsIiPit+R00tbN3VvsIp46n+nE7FT++RkwKhIOvuYZpfWlcFnNTSW41Szx6CdF6uplt2N7ckqK7C
JNrGxLTpwJvICCbs+soqn6kCuyRj73LRjWc7XQ6JGZykN6OdCAbxWCT61Y7R+/Q0fzj98pwO3c72
tScyiBw/zBvN3oKfqw0KIXudG0C2nVmSylbI42Ln/KoLq0BRBFOI4Nu89JKwvN5r8PfoAPyhjvzv
ZFn6VyXGB9O5OmV9FYxfgWR+jO9nrViMUxkX5RrtxKfhqW2rfyytT7021cn3o8v+DkyNHCyx8dnm
Pes2FQ9D4UVuTHyy9RGbWyLOQMTveUbDOSAWrH/QG1Tm7nbKrtMSDbxhQ9sCpNwy95GQP4RnsMRl
x4k8xqvJcl6QmL8PHqpZR6IHVL81qK5KGfhicn8JYtCvcVzg4ftrAUx4XlbB9DYa6cZM2djNtQ4M
SrXJCrrzGJAzU7Ige/mpNX+R6jKOuZT/tGuPD2XoOl5sSsPf2vx4p5WW4JI4oecx0Gobf7q0xXVq
HydjPhDXWMpdEIMNByS+8VNP6TaL24hHRUNbj4wuWx6y8twIWMJqu/gvqfXp0F45ihFJRpTrNXW2
AANbjf1Tib80m85tqaLKQNCWouRQ8DHyOGgnjdYPTx0r4gPzto8KcfVRot0n/rqFrO7xs/ODS9ht
rpyFVgixccQ/0Z5y5rdWXWAQyZF7TJIHC61o0h75AJWTIM579L2jVsPXfC8Qr3d7P51PpEOFg9x5
DhfodUzOuvvoGedYP4z2aZ6+lCBzbSvav5loTheTJjmK/vKZooBrdmRPLPV7zwIdPDOoOOpsoe6Y
8FWh+TKJBRMmah/fZeGw142hryfPAmSLtOk7g21saZIawqG2oH4kLd7kAiZXs8zJ9rNA43eGNHjZ
vnrYfmKkRY4wwGeZLz+seeNNp3nZW0G7E71FdTclyB/ZoMAGqaiCp60RfGf+X963qMSoNSoOFVBm
915LoMtibwxhI/i5mMx796pbjNGEkbn2VflbBRSbz0Votwq0uqgO7ag2Xv3h6Tsz/Rnip3Q02aWu
QS+3gdwYGtgKEreC+F6C9MxzZxOAIKdqD/29adsOLiLySJK5Q3alDeOXMrSwEvYGdYB5cSrL4QiU
FEmdcESy1iZzWTPEJKB2cfoMRdGobOUWh8XLNrFTnkZ9Ow4PMxPTaP5l5g6r/ZhUK2U2u1ZFeVKc
7lFeg7ku3S9i9QYfQu8SMMqXGUWUDQRFh4rOzi+xE9z8ktar8VgscILISb2CN92ePsA5n3MXa0lw
BG55UM3n0AZnkR1L8wzI8kjN87Yv9xCv66r/FdyxRQYCXCe7Odl3JPNlrgeyxKMJbBOkx8rp9+6Q
kWN8rKYXBHyrgSTNUifKf3xO57Pmf5MBuWYCqU0D4bGxMuxv+t03JW/kzN8sozknKXDeK4YCkcCR
Y93b5d0+bbH0s/oM7pO4s99+8SWDmrLe1J8eRjL9V/XUbrMSzm3I3pPA2gEXIwiKb6TwD5vS806z
k+/bIv8sfHMnRpL5Ot3LDpVGys886o/m6D5mQbnPTMrEbRYhcg+iycA/6Lw4QfeDjhL1ByIMvt1s
7+bNftHlv4HEbC7W4RYTHCRqe+/Sc+bfgb2MyLe5G7Z1qb+5TYFmCo6ithKSU1h8XJsACZ7qrjuS
h3fUKuiq7HPx761PU/y1ZMmP1Sd7JpijpjI+TUVEEe9hTMXJkodSp9VMkmMbTxoGL/7fQ+ptWifd
xxUloYu8VVMWdSDbKwfFxnEQSbmb0uLmzum4RvIJ7MAHkFOXY3F6xISrm4O2dqxRETAivqyl+p1r
4u0KfR+ME9hl+jSO068y5M2b602qrPvYvp3486bubXLHCbX6jurBjFnmWRb5wUjuulB3xwC+n3L3
JJMEpeFEiVy6AVMKlddvu4lAE3nHAedQVPxOVbEr6/TRIVnQjJddXw/8ZLm8xMO4STR/42jxo+NP
f2izQEq5te+BEZRFLh2yxMH6R5fER0e+amx0Z0UoRqyC91jFBy9mFTKIbO3RDCWNOpVDTOi4Olcd
awm79tKlJ/jhbQpxQqxkRObjvhwSXA6afxM62q8EtL0kZown9Gi4bZQltN1lVEgbFg3GWXw1xmm7
aEiZauOnkM7BS8srKP+wLgSaOkMjQHZq8UyzyW6nkuCO3jo3NVRxRvDc/aZNyn4LxvSvqItqbTdI
tkwJkVJdhnqAvNfuYwijpfLQ9kybxMXwnQUwE4idBPeWMz3YAupx9Ep3dVcTBEXwz9c4tVJt6alR
Y+WR8dmDoSPSgX754DGZqZN1WPS8OPQbAFljRKdqO8bFzoy3xCH9Z2wOuOq/9YJ4DXuJo0UTG2Un
YTk2D5qbPbZzg3rM2Rh+yWJphfeydy21QLb1/LnKxT8ThYrDMD0mpAQHXnERbboBfQxV1zyRhRRN
sXZqW+voZz1Zy+KvTB1nl9TotONATDB2VjRmztPkeeNjS0tgRaQhVbxmOATfmjm2HLli36TC21FP
BVwKKhYWzeiRCN3kAAPumj8E3IQ7vuLZBCvfFMrZTYU1RoEuDolmkzyMcnWyny2SMrvJP7WDhm5L
R2WB/B2BfF28LijbisU8OlrAECbuxFrGo+/O1hd2PuJOp79J3r+GgVprhzJQQV9C0V9mJ9t2ARVn
gwyDtNnaQxKJXj82AVrwLr1BVNx85Dqe2RUhoYzfVdpzUY02W+HdwCdtqHVndp/GQHudnLgKE3UY
cynfYFzUU9m/NJT9FUXiXKSj94+5VvcnW0KrALCi9RiuVWcA3FY1Yt8+DAhiGuziEMfQGFIwaDmu
kiv0FehwlubEG/Lo+epCcjQnXXBo3fo18cqNPWaRIHBy9LEOKoS6tfcJBbFxu+Dids2JnMatNeRY
cIgiabO3JIs3A5WtgpgOt6mj3C1Dw4fSFyPJon5eHTrog9gV5JbU/VWraY7QZohZQAuTmJkFH6Jf
Xrj3RRgv7qus8jMOAD20qmRnDoTXZurR67jk/M57m7UxXEyUsKmlHaeGWGmRjiQnA5Ahc3+utOnQ
lv3eabrdQq7qYCY7C9lc7wU7TFXpqjb4qRExlhWd95YTjWoAq3qB7EHGitCz8i9KR2LOyGjP/TXT
28e0qDCZDECM+Wfsa2iozJVizkvHqYaD7F9wA/MAgCiBTFS4X3xdPkx8CyhtogxKhF9XRiVjaqLG
7USMDphggFDj7mBHPFn6/TFTvJfT9D1znaKh2dxDd7wgedPnGEF4+0AERkQn5aEZmMiM5c2rF/jC
KopH4+y7ItIW8dLb48kfvFXtDchKquc+sZ704F246T6Y/L+6MGjmKDYEqVk8ILCxpf4DyrtRJi3x
tsetHixbFDerMUth2sfPTqKQcvLqo60Q0TSjEHtM6qS3NruA/9kH+KpIBSvieFv4C/JZu/t0nG7r
SfmrZSAPrstQc2fXPTeqp+ItRVGKCBqW3L/LgQrvWGlt1BDHvkB/N2OG4AScIrNvicS7k7lHCoJ5
x4jqM80rO/DOL8d9YQ38EjwOQXfBNjWDfvd4QGzOp9x94d8I769UKrN3EbjMg+nadhoEYl2yj8t6
t1QFhXKD+TyV2mVe4te8yj5zPXiaLLnTlf3Q6hO0dgruho6ZAJJqbQmTckTy3TJd2/djB0psfuap
u6ld7WYuCTExpjrhwNj6E4lsLa2DjvNAJK1icEQWWKQYgAyBADf7mwMtdFnCbG1fZIJ73Qj7FGmf
Nh+MxV5xMYYjYEJS1ztTBs8KlCD3mxfLRhGLW3ddePZ6Tn7H4lyAR1sO6AtHcPfTD4pgWbQJ5nIw
cwZrvomT76a7rCl/dH/mnnHQXjQ80ugvfAJlR7FFuk9QN2S0rbR/9K03qxJ8t+bgfcDe9Cd7bUuS
ODUozg7F5QZzxV6Mzl89ztVGq8oy0kEsezxMgZ+uE1tu07kKF3VZ9GXdIh+MbRa6jJ/TYVtAZw95
ytu0Fso62Zo46b3x0DWKYLPSDus0WHsFBbAk7/mp8QbLCGJf7chCQb7tRdCqv4uvPceME+r+CIh2
685ggHqzB91bYzWgVHMGeqs3jYsWidZXYQcABdp6ljXNx2CEon0o6vhoZONzpdd7P8mi0tSe4Y52
rjFAXFPOWnIOlItBBCCbiKOzslX7GRX2as7FlQf/z48ze+2Rsb0z8/wwpJwkkiKAUjtbWfuiaeU+
seY/mLy7cJexsfftD2IJLv7YHkFQ8Ff5feJetU66P2iF4oMDSclfyM7opUG69TGMv45l5TYbDlgD
6U5btuescqg9rFJkYvV453RT33/pBnLbNDuLD8L03JPp0aQQ98mdhesDIocrCN2VPvrZOV7o3Rlt
Ya5yx9WipVTiNJaldekYT17cuQDOVEjnNJ3hiYRsI0FrMEPfbOmVCL3BeiogGlcDFmwyui6mZnbZ
Y5YMrw6itYfYEeUpRVwa5vkiMIYIh0hiqFyoMgnINJhsQ1yMpYbIO7dvweQCrCsfOKqZgZxLr23D
Ia6snzrrnp1lplad/DFSx7CeYclJyb/SF0uDHFfd82DJ/uSMCeRgMXRRsYzBb1rhqJiGQOxH/D0X
wxjqdadxCi+ql89FYOhIGTwN5YDm7vI2EEfVdNO+tfXhezAhCWO9qk6WlmdvTpZxmlk5BpdA4IFZ
jUESNAiqfc7DEWEqUTgt0XsuPoswBkNdjaY+7JXt2Ki/S8L4S5Gcan+mr6BquQd9VHFF922zzKZN
wgSuVgkMVo1WKEAeNm+LZiABqlHeVz9iKBs9lwu1b9PmEkxKYXhqSbnOHRUlRfWcur7YLnqu7c05
1h2uoJSWXywzZOe0hC+HscVMYGFGOCOoxu3RkjbFKxankAVWHLZp3ZzqNPOeg6B+cQzmKd+zKZhw
kPbAVn/mc+kdDLfTwrSVBWQKnGJR+dOmb5Dumka2NbNUrpbZH//Ndl7upZc0W+v+WEHzT13YYpI6
D1X1TGwboGaNVLdxbbkXfRPvy75xVoHqB3wi9kX380ct7xcqNhzEVmIBOsLkuEZfUa76RI5R4RU9
tjE5hoOu29S4J+2FKDhjnat8CRfB5+mzaIg4NGNxop7jFMfdfPJsseyqadHX2eJnyPf89jiNBcuT
5j3iVCLouhj1E12S8kI/vbn3kVwcTKDHXZH1NiUC73VWDute9rdCL61Q+YS++UN6zdHkHj1zWAMb
cnoK95/sPMTYEomw7INX3St2AXh7YGTZCvXBtPNl/OcqDQGktJsIaQsDBZ8HxgPNYnv2MLiAaWQN
gpGWZ5gOC1AfGRloUqMKJRNOIXc/2wmZ8F5BJeW93k1zbhjEuMlrn6PSITRfu/IVI8Qftn5AWrFY
0kO++LvcT17wKb3Ta/45qPpV8N+swNvXXTYf+mW5avNpsBRZT9P8mef8iwhiVI2pgyA8X9gbBL+r
seJhDmwM+bqGQ4OHONZbHD8BLVWBs/UcMBDP2Je8R5xVa631T8lAFw1FCkYC6+3vjarV13Xj0D+D
CGTpjAd/bmcO2GlVSO3QSp3woko/FvZb5/MMxijY/NwkExf2lYoTtaruoeW9e591e3noqdSLpJSf
d1chpXrboFKhnAMoWcqdYqjyGa3MFAeHklO3jfNNMS+M+oaxH1B3JYY8uQ4QYkPKag/TH3sPvAn7
3C6Oqqj2Nc4ayHQ13d2ZZKiL+hFx0Q6vzWcOqubQENAZsQNkhX6iGHSI3fQcl+h4vBn6hSVlZXu4
eps038ycpEnFtKcF9JzAd51d5cfUh3ATp5m1x4mxHnGVdbL7FQOJYs5cfY7Nv7nX176juGvsoMH6
O24DfAgjghAtvqZL+66M8+gGYSyTvR08eoilWemOtTQvFRCOBw6KCm3baZfRpRp8ZILIYgidfFkv
MZgv5RpWXTuhapW8eHKGOvA1nexwa9IfJg9LgIdqJcxteCvLVG8VhbVWJUjs7E/4s4FA087d9nCX
KwtuCo6UOaeS1s5fEgsNKORa0UoLkpHvFstJHAYy/yAQ+JXA4xLlNa9X1S4a3tRWrGupR2lGooTn
mBfZVKchbp9JQruZFBUdCqnM9diT7yiAYW2L7LUWWBtwAWsBKfZbp229Wy4kokPNoQ9nXP5Vguy5
pvTY6xVzSS2dU6Oj5ON4Qp+TpidOR+NoYA8rBm+PRPSEoOz5f1Mi8PXjUImnhcf2HmT5NaKtRkSY
FI8cLPmjysq9Mvx2U6T1lnudyOzm4HipA4WUSIhIW7mhO5S7zEUbSebuLpfTp/Co8UR8nY/ZXyKc
8jiY/brJrWvN9jCaoMNtwLyWw4916IUnFuqpMr9iY3kK6pxtKXsyRucpgDMHwzP4xXNGzFIh9531
5ZTEuK8RXLNK15AbDjVvr1ivj5kOkWc4e1LW9lkKiIHWJFqsUt3ScgKNMKQb4tcDegfqWyXAZ4vI
b9R1fFmzejHR6g2eUrvMHA+yQElhD1Hgjy+kG78uy3jjCEWGLirsw8l0KwUyKtcH/ojLmQAbHXQ1
byQ+QpEA41tUGgnSPhen+02wuTi2vaXNG6RrsA9lrKc8A5x/bt6/+qa4Np1fRXY9lBw1uLkUSlXT
Yujj2e4Psc5Q4iTPpRkjhCHsudHrbV+PR5FoR8suBWOtebO79tBN/Wdsp8dhtOifs43d1MT/coH2
Wm+5NpPUiZDeoZE1npzCTcJRztfWaA0ciuNTgL6UwR7NkC3psFkm9Zo7M+IGTwuSfSZ0uS3jajyJ
QrnHhRDxx1IFyFFlb1M74ObF2rJlvLJ8SX8Fp/GyG4RhA+c3GtP8mO2oe0QPhOw0N/OrAanQsqlj
SEhE2CodJU787hgzzrJSPIq5eImnuHiQQv4ioXY/5lj+pNn8tEyoGKaZiatW/ZM/zgnjG9ajXGKf
sIxkp/Ha3kM9VMZK2qLTNcCN9mpm1Sx9Y4dB/Nsvk2tBvEaSJdc+Xd6aqcdui5PTMnnr6sF1VmNb
80PEL939S3MnYGEJQ+D3SPT4LaE15BJ2XP1Okx0s097VerElHrI829S/jDbprmYu6IsKOjZbbUzX
lH7TryjfLPfuUsYJYS/olrPgA14Q38VcY0GooJBphNI7nHWdbVzVuHwNFsL0xEpus7P8qb4mltct
ET84H4nOoJqnmN6WAsdC6iEm0rwqw6RsTDu38QGuZV3tAr3tdjUbX2JqEJz3KWqxIfLW2VRpkWgz
96Fz4y8uzQfa9QI6tPEmc4flztk0Rvud475ZV53nbTTOK+ThfjfQjd455U3pOBQ9oUZC/EeMiqal
dYhp0Ady78+R23TiJCS6KQxmHulPfvW5FC4b3lSrq+xnbZuJeS5WizbVn2JG7cJJDvGBjbp4sCpW
I2MU885d5uHYcSazOxKubDuJ2Jdur/16U0yBD8tryIGOaRL35qlwcGy0FQr8voD/LrrpU7oxVlkJ
rdDFhjzgFhnDWbKSzo6doxccm52cdZ830O2fSePy911RPJV3M0PuZ3GUiLE6mXE1+8jpu97ZUlAy
lyRW8fqT0TkHa9En1b6HG45rnt5J01AAVoaRYJybqSKSrZWSKlnFvE28tfwatXEsxjx+Dnx9RoCf
GqCZYKuYIfoYg4qGX7TXcq4vExrej52anZNEzHxotdCs6wPpCWE8Jr+1PR60Ac1RuopRlk2T8d5I
tQnacdtnfooFFGd5N4hLV4l3zn4E7MVDQ8uuY2F9U8tCtniNOap+yOv8zJnO7f3XI7eE0KTeywou
JVgLifMPBvaJCmi34pTCLA71QEvF2KzZlju0Hu4/Z2SWq6ZVi2dnQdecgZB5XhtWoI4Cc4B9/5yK
hSjFd3eZzGjp8QNaBICx/fpT/hFY3nNLcRVg9Lss4z4SAUewsHxI7dJ/d+PpNvgtkRKieueVA7nW
XYZn23gvDe2pRzJEdAbhxY4e6sEPQT38CckZkPUzLtyl3VfezOzoPwWtFTm0s2Rx+eV09OWA6DDw
p+aeAIJ3r63fYZ8PFlqk0tH3AzRbbgX7Oz/vD9k+l9WlGnAI6PGx7Kz/64V0BoIWzZCJFOHm1zNC
2nkRf8XcFpEHtLrDMhtf3KRykFPiI/JaBnNI/DLNgxU9mkACWfFSlGh77od/pJkxT7PIkrPb50NI
yr6kt8zgtLaH5bJo7bzV3TSL5pgnUg7Nycq8cVfSpp5yF0A/WMbXEsTYmTMXC0ZS2A/Lop86eJyE
TUdkuyo2f7HAVulxsfa9vhcFORuKGBV3gxUQbC2qqvKQuMs+TRVNtWKr8vxPVuZnx/OQjjju9JWC
srT0LlL07/VynRRfLRqR/LiItwyucmaNGlzR3W2nG7ALZ40NSQvLCeVJn1nYqWwir00VtcxVIMR1
5PXNj3Tz74po2+YjN7TI6qGCXS2EvMFev66ImXAk5+TY2w+VxnxeorLKXoSDL/C7teZHmaIL0glm
4WIwuSVMMUUd8pK8ZP6hjbUc50i/NyMOf3P7HjePzAAd7Jdy+gOYk68zfNvJb4tyq/CmbUP+px2Q
iZXintDgP5LnwRc7vR1DF/YAb9Wamg/6eutDRQMiviNEX6jmNHOb3519OF3La9lF9fjj5nEkQayW
GSDKvZkz1XruR3cfVSvUP+I8JMg9QV27BY9BhNR4zXLQSLGaNPhn6gxCtLdrVbGEVcZ6cNCo3HkT
Bypt2E8+dD0MLuA/XccXlwSMfJ9hF1LTvYxSHnPm16U79t1rNy3Ptgchju6/XBWDvZp0HPT7wmQ7
wp1C2WAZUCdZtOvF/o6HHlGTuFvg7r5cvXmdbc66yeDl3bb3wKrm1dVfF/cxUXtyCda1Ze4Hbk7X
3+QNSQBF/lGn6oyB/s4VYYvT3C0KW7tyt8FXh/K2LL19arik/lWfRoIBiTatoxSMe0M5ofjMb435
WbrossdqK+Sn79X/LE37xmfSmKwu05x9x5Y4DEHPJy9OpYPPHrGFak++R4DjVRA+IGZtwyyyzcDj
vRgTJkWD1gKyAbO0Ykq8jJ6+SRbYT5ObCrdkJ/Z62+8GK9u6WkvX7L1v9tZpN4uFy0FYDEtZ+kUY
FI++/jjV1hZobFX7rBhrraj5B7cA44v/6aBnm2bWGw19qWw3JvTGbN5Sdyfyu/lNYxWdqMSIULeg
MYYZM7YIW1YLwy21lIW18fEpDmjgiCvArdSn8lACVRYZZmY4xfgVxQ1Qzos2Ez4yJIdZNG+0UkGR
cRI7aNn6rN8QXr12a3ZvaAebfyMngiTb6n1784ZgU1b/uIzr7h2s5DOoSUCie5C0XYxuBtLr2doV
fEmifNd5+pzE+vEmDvpWvkuP4jnMeqg8Fa1wHmUbk76r7DhkTtuNHYRDPFWIbYvT5NWMrl1oekxJ
WXK0hziqh4Mt6B4T+Vu16PcEjf2IvdvWgl2lo1q2uh3mmi+nMB5SF5tehgbwywMzfBYjVFcFycR7
WvXUfsm5Tr5du5G8eBOvVq4bJnY26HvE7vFz2iW8aSPynBCQmVmRtVi90lepHsTCXp/ZrbNOSarB
+tBVv0lXEB+kTVjL8dgHDfEaz6DiWvNjBMfF6KIq1zf1MqOvxevfZrv75Ng3xVErfylT6gIVduWv
3r9rEP/ecrGscddAWhsJ7NuwTwcUcvKkHPfat+pLn7G4IhOxQgYSSjjvMSFLk3FtFcG5wxeBXI7U
o9Yg1uZio/aKl/KmB+Ot14JDB3UIPvM9w0viLMncTSKuC48B70eWnOL0pLf/UvFt2OwyeF1cEmnQ
WYw++QTzza5uamDuUOJxbsAcFqRyyGcb8JVs8ndx8TNxvNtAbc7SRtCVMgbqQDFGU6wC8xD9UYkn
G/Tm/p/m6lyV6k925XV0UAQxy1T1SbkHujkx4Tz1S6DQSxBQpWk/Pk+Y61z0fjrG4qt1vyvvbCqs
M35FLXq/N0zrlGvisaoLzHD+w6hzJReN+rC76doiJ5aqe3H6m+8At6aUASd5HQVl/jxL7beZCQ2I
2+8kOyeCt9QPDvqs/WZ9ipPgXsG52HddSZgzaPh58+ImSq17TRytod27AxV4Rb+PE2DrAcf5Cgkl
Y6kbRIgHV72DqtgsIpOsBFKEviYuz9rU1lL/NMWJbk8kDXn5mU0ZjNqLX3Bf6AI0EWmRqk6FMYcl
sAtJgwTCBEmY0YRDLV3EJto2w2Ol+VcPN5qHanjQ3HuXCP20xdWYYBecajowUL9S+HdxGOfK4dnh
2LH997j3n4xAe2jvdt2e76ulzzO26dhyhoXuByMudrpRfwzp8oi8lpOg4nMrvIZKdjcDIwRq2RYi
9bYVkU+7qcN4YItxumY2d3nVo3hfGvd1mrh985G5qvHxJ1FhU+jIT9mQjGWuRGjmXv/CXBTwDiSm
u85mIx1OLlMmB7WoUcg7YEEdcCA4dkb0B6dUMv620JA8YkQjPU0u1b2+J8Z7Q6WcjgMKJcpB44tG
d+1KL32qskfkrURqHTsUJyvPDDAPqeJ1FASBWJM6U68zXZ1B64FsSFVYSSObIjnFGOFdfZFvAByv
VVmDS49Z8tqY7q9osKAvCnw55XfNKVZE+GybfOl+XP0MgUaOm2Fna1qP8TdAg7RGNCfpzUHVMg3d
eaD504TsmkCDR/8p7/V/FAZt6qbhCcy8TYJCJ5RQBkZWHpTrzjzZWLQ7M+BG4q/Eo7jOJ85Yx2P0
q+tsq7Ke6HEbj4oyEL6N7Fw6KTeeyMnaQVjXMYMWNVJFI0Uz0876NSuLf03rkB6i1T4MQLCNU45e
BNq1P20Z2NZWnUZu6+KlRJ0PFUHOGQ5Xc0NGz9oZHhrmHYZboBMCYbgjwGeOUA0nWjlb75FwNswq
b+lxSggplXtkQ1WFLQRcnXTouLz7ycM0gV0GGYpbb9WUy0p8JvnOZo9JqY0dyPpUYh/LSMZ7ke81
BD/4comRIi2qvepGyIJqPhIikauLVR30IOIhNIN/lntKLXqZo8TZiiFhDYrXlXuXzACS0ZNsHnoN
VQtk6WtZfjRslGp+X7ytLn86397o4wq0QxjGarZ/+DnsGfSAUk705AYvz7KQ0iZdxg0jNP3I1DcN
PnC4TDTG0y7gTBEPmRPZwY3ijPQJ0kQY7xg8vVSuxRP1zzZUWx1lXRiITY4I8wh0RhJKY1/NV2Ee
rGJnze/mQR93SfpgwYB4X562hXvnk4j5bj3EVjh8eWO/6SjLFPACjG4qftqC+UloP40L2sCy42Z8
7N6n3u+mAeVUT7G1uslm3NTG3sWdnenBtuiLNUGCm7r3UPXz1hJhih8G784Y+j6aQBLF0tDkF02g
Mu5Mjnl1/+PovJZb1bIo+kVUwSa/SgKUg23Zll4oh2Nyznz9Hdy37qrTblths/YMY4VUjSlToMRq
LO6K0kub4E7PngwiB1bT8gabMaHbmYwBj93RRte0/H9Ua2wqoaWOlMR0B4zrFXLPruvCaw81rsvf
ShYfI127dKldbM6V3+Om51dLfA0UTdXsOsgfvc1KIWTBWaPlf/Kl+ZIvI3YcqBvTkE7jDKUhUD1N
wE5Iy+KJPJoQPLQLhYNHdY3sLw8UNkN1DC1/cfLQxZsRfvrRuSD51SiekR9L2CMgBraL2BBm+FMU
jKTuNxu+sgAJm/CYP5t8HksuHKZXSuUmIzDjW5c5PYXpi1bcUtW1cZ6SgcOH3GZ8ibsX1gC7VSg7
4WjiyT969uWGQDL2bc7HYqJY1CHNnGp92A7NuOWWc2Rr7Uadm09rnndJzzvPUF7hAhJIW88jmWWd
t5b3X1JmT4tNHIs/hVJdGsH/rzDiqf2lbcTnI44JEdGTZ8FdRKkm5qGT8PC3e+s8stQKh4X7o4bG
bTrzpBOyN7jiHYqq3bKJzy1HcxMTg1gksg50TtsLMleqM2BVyIRgoJCNbjXort9lLiiwTbkAApHC
g2HadGwZFyJ1Ut3Ya3b/l/Y+wf0lylUE5x7PIqjyA0mNTVnu6vCCH+OjJwnSkVYYH6roWHDgSeTJ
6s9KlfZLOKypCUq0QX02a7ETEi3dUId1YO8jtTz6C4ZDtE6N4b6IaBOVT/KpKb0iP2OHTdO9apJF
5nXTJSWXoOSSo5AVLAsjC8vC1/Yv6Yj+HqYyXQ96uU4RwOudovrXMa+PM3SKkckOJq9TVFgvBL/I
jCdwwwiTEX/c9MFvz3nZ21yEl+KTjWYKx+QKfo2ahFFeM82bzZvESuTuLqkXtZZJ/dOeScEPWGTn
j13o5iodyV2q/aT5eix+Cnb2NhoEwIYIuIi46FE1+GdZ1ecY4fmUrg11JnTj5M440wfXgtCjDJZB
CABDjlQt6xxz5i25ZT1pNriWHdxnUa2LEe5fGd1Mwmq1vvThtH3TwdqbZnkPwJTyiaDmlpJ/uTbS
/G/s2RJohCNRzkhdgz7ex4V0sYP4jkEDhZPXNEyw6bqfaEpIcQ3qRu6oD0bhE2PKGYk84V2cQ8GN
2aeuEALfbfPhJRmpxvfsb6/aYGdK00tT6IdQq5Ay7WQbp1zLsP5WUc5KSsC3K8NWP6RyASjq8ZYq
/3fGxkJoXQXnqLWfiDoh/HGXZ2fxmL0XqbmeJIvundpAuJmVFRMOShvr2X2ykzjhlJTwGTNaNj4D
ECVUhxLMP7WqbiDDj2A/ahh9FNGtEENtyRwpz74NvnV2UaYrgWVRUQOeBbl7rSbua2UgmyQSi/WY
PpIet23MJjRHxV/5jXnOFZncthTRBuvA4tS8porNtRqX9RnK0DgEceqe1RZR/ECJ39gV8X5GrrUd
SeSyKVKlyM2GMfSwxjQvMUhBi4G97mr7ws+2yczyl+RY+htjYoV76G8L1LZVOKlPPTT6dVOxEGjS
U1R09N3VIBXvQAAcVarok8ItKOpZgY4gs7CupaxqPgMeGih9zxrGWdYlePL2wddoZ01W+GoblBUN
7a3h1/ZtAgs4ajN3Cp2JvkeAGbj+5IUdrGtdfouW+Djzr5oRRCBzx9Zspx+ZfxXYsbbyaQpwIa05
MnNwLEXc7vOA16dOBKVT9g2qNovm/X/8fwJcSzc2Kx5KurakW0RGGkKX+TbWFiQvupdzB3dPieOR
ghK+OenTFVEWCL32Ynq3nxbN8nT+B6ln0/jyrSzNW6QSTsrrdUY6Jx8geal0GjqYQ2IGCdJioaXk
vWDPe+mCKqMWrhZMB3xLFY1G6FyAOiOMXRqvZjvt6i4v14x7tDDa11QX+5y8Z41okPX6JVNYiBxq
WF7muQwudi3fc4I+Zs/xGx1m8S6P7I1abtX2Rkg3o6KhVfI12iTkxzhgxhYwskU0BT3CevOVh858
OroTMxwN/7j/Co2XNnpK81mYtoOAE+PSDZ/d7DG+b0dtnfAKq+lj6UotDgULdCmbT+GFwU/Rsk1p
7ztpPao/kXjrkAwHnpnkwef5pazdmgdIqHDVYtElihcBX5O6d064GtywLR8TnMjMQj6TvyteWW07
2a/h9O73WHWf9Wy5MwjUyadcSameTBA1vPUIRtQUDFGlW5ZvsBo3sMHOSbA3o6cWEeKGO8aLY6OL
mK3wYFCvy1I4HeOlrBjIGOlZN9+6gOTLJ2UvblWkzKtnmkhb5gJqN7+5Fm0Eylw8HoNklzR72fic
c3AFo9fF7xG/jqWftYLc/bvWWweZu37/NeLGsKp1I/mUpdB9eVDwrUdkufa17ebJm+UjuSJUDsGu
Ka6Z+bHsjNexIP0IxCYPZRRQ29e2KmT2KbbXlb7JWq9SiEl2gbOkT3vtK8q3dUBInA7qODtq68nS
P3u+2TMOEXyq4CWo8wuEyky+NQRkCnWvcT/MAs+uKQl+KVTkjeDfOBzAwFLm27XZSRk9mobhzMCZ
HGLxF8R7c3gdidFrFGLKx2DznQBbSzZ8LvvDQLhvBcIpGiunhIFpWqsyvNTRUx1umbJlrg+mCziw
pU4DoSIEcBz375JckdHe19ZuLD9ihJ55owDT2A4BGAxWvu7nslrDizExbe23HDemtwgG3eL8apRf
WUZgmaLdUN615hrbd5MaXmJSFEKSO1TluXpo+e8Iu2OWfvv52DJLIYfVOHncDAOchwpFGRJTfrHZ
Usl4EAcs08XKF9kL6ZsedGc0Taue8Hk6GJTOdJJvWzswNxnApWmmVWG6NT+V6NlKgGZbuM2BuNTG
bWjvc+wOo0vPRBtOg3RUSTISM2iL32DYypzV44fCwCyhA+fyjXDHVMGq/CFWJvH+xV6SfPKTTUHe
BSenIBjdUpGF67UxMQ8EAS9ZCx3Tp4XD3F6bIFq5mZG0aOlEFrtFlkpjl+J+IA4Sj5VU/VJKcC/F
jxGcNCoAFqH0bvCkyD6jp876JSh+RfhTWsCR/I+BwBBtCVqMf+X0bgS/Us0lzKOhsm5QRtAWuEeS
/qcLW7gA3VJ45UBGFb4BEJm++pjP5mlguWdOzpUPitBfyNp3/lYvLt3IkRhsW7iQNVm+fDqW0j4M
TiI8NemLkHqqQp/A4fyZ1/G76m58Esb50QVwZSHUig8JY7xsP2VQBHTy2uzN5vneB7MjsxRedv3Z
TWuInB/pSHZx+pGIVavRtlz4ge/CRpGMaStdhpifPbH700MMydsjQIieKoQ+fQdMgWXtzcmrGu4X
W1pVCmiUHI+QwFgcVUYeyhBX5lDCXjzTu1MqYgVOHaxHUrENizIPAHbkalfM9HtIZ9J0nBmQOap4
1iDnxw6iKftanfbSRMivxkYvNjqrUPuTXp9H69aSx86Vh/ndWfA7vGo6+x089AvMQDiVZ4PPrRq+
yGR4J2vX8eQA5TherRgmI+xbWvmbOdgNjB7YPEO3nSUnB6+xjKfr0VpRYBxDnPAD1PQqJSPKgOjM
EflMfHc3R69XXMZ2WT0nJSrrV0HUR38RwtNDwp30JHlpf+kEU4hBc5TFGXMGmJUaOUN8TvpNM5+D
6jjz94xwCndB9VLh0EbvygjzEni2ip+IbxPT2ooZrwJ03vqkKj8xa24HQX+e6IYTmI5fBCtU4tWY
5w57SzdwYOFRIL5FW/YEoCjTjxtBZEoRabpvS5+2dvMqGntds9Ud9pKuP4EaUZV1Fx5E2shb9oDs
p64mRIE6cLaKtTxsQJuBj26LR7dQjREXaT3HHl0pEs8eDdrqDoW5tTexHLsqEEP/oxZX0a4MSo1K
5ubRPYI+PWHvb4x63fOjiZjDkp7Q0iiCSrwLTbJlnO2Qru2dqCBF/InoSNCXw9UIH7F0IqPcEttY
7BZeFLymyDXMNaoAO60N5ltWCrCfVeJJpCOrtjtyV2P2qgfHkFeYXmrMklV3bLZlvwXd11t3KgGt
/sO7Z1QUllBl9pXlpQSlIZ7J3clGnCi5B8qwMpuDkN9kUZyojaQ5T+gtXXm/3hfoDtP4XIATIE7r
/NEN+6wAjGXBkTmNuFZdspsI7anyLvEpjwT3sD5EyWts02nPD2b9VIu3oLkUxkYeeK2o407nqeWU
bjKyY4gj/cEwl3DsLpSvBQ8bVfsrePLgRORfY+iEEZhPVHteFuuam/dZfsvs19K+piHNDN68nuD/
Z0oPSTOOGo4MSzHqB09qnoq0/t6sit+D2sXXaH8HTeTU06aCMJQdWu2F3Q0FEMHpHMWwvZoLvYjl
VKL36tgmrKoE0QM4oCq9NTUB4O8pvPOkw4nZo6op+qHj38bhNptR66pf2CZqv1Z7wquvfP+6/FxL
p35ioTR6TLHRrPeiOIwQwwxkD+UgzIMdbW37K9SfYXRnDFLzr9RCUL3TbKXk12iXRj0E2paWetRe
7eokg2uwTkp5MyE6cuw3fDdSfof2XLXHjMxB/T2r0F/5wHTiUfY/inkbOJ/NZhvVJdhpClbU1cX7
ABkb8Ul6MRhzdRr3lXXv6xPwAcFYMSvOoBNy20XVv0559y2gmuqvSlLEfjXzc6R4VGQo0gjcxZ4h
0Jx2Yt414TvbldbtSBXzTRqEl0j1wVR/o9nVIPMbuqPWo1eRPJKt4COP46svLmm1F2QJFGZR7X8E
3k7l48O4l79wLmkq0QeMUOpQJU1fu7PdfjxiDq5JmA9VSwrZpU6/ojrmqtZjSv/a2SU/6lSwObmu
tvWm819m5a8cfptcW8vlV8QO1VAmoVp/xsFvMtEKS05ycUiHnk8vFjw/QMNEQpEPNc0V/AO5vNUy
H703v1NXJV/EWLk28TXQwIZHL4kZb9QmfHCAmQ08u8BT+1Mqu1axVxtHt1xMxDQ/geZdAWYIymtq
PEdxTQguKuA0S7xcx8/dAkFzIqpXnZrEa5p9irombon6DJOjiDwzzlcLxpNyEajLqPplrDHwWFCT
pnypKLMnb+DZiIyoMl8l0C0nspNAJsZ3AwMnCf/JIA+1IDnUqIqFFTtcWQkm1vAzTD6xHTOcyeLy
zA3nF9IjLAKYCVYbHRBksOjmt93vq+G1CU9o6r1/sZHlAA2ErtwcAxVyQQD7Pg1WYlw1ClAOLipq
4tXtuSg3ho9TRC34KoMaSW5NhQhzUyB8ZtE7ewaoaPF82lXtjRnMq6RDY74r/lV0JwTZUS74w4+s
W0Tn3eeF5dixN2tMIQRAPc7OFLWYVeha/5oKD3fJ5pY2R+ukfvr2ycrmFR0ygnerhLJDoIBiOyqS
I/IjedYyf69x7kociBawD0eC7iaAjyBfeJFwIcQ3zVOg0stcUDtrW1K+oVEJf0FeSTzk9GuJZZp+
+8Z9mF90+CEEDyzxWpj7mKVz9k3K9pLlDiWrl5vvHg4mv3GLZHusw22D5B58twSPKR3ogvig704V
z2WBmX5Twg+ksJ7kYZn/k+ZFdeOzz5w4HqlWldZNZQaPdTZaonM1HMM0A06V9CUHjl45aa99Jz4l
H5VQitb24CeeUJcqCNp1jyBY7mf7u0ffWfjipT+tjFpz0hCqrwOBcFXRFgSAbxAteYw6j+LvFFV5
ANPI8zTI2JSyi0OFf1cFtzbmLB8IPURajp1ntEepSzyzAQlY9FdSqeBSNfWQWhwNTYvo3cSTEw+T
187g7dpR3gzZsKtyUmVpfkmqeo+J0K21APRcUOz1jgu8If7MZPLwvJ1mCI89GNpU4UM+Al1Uhntg
tUjJHINqS/iM83maelftOLxVnaJe0XgKGfKeRAHAMA6FcHQllA5d7l6AxMAdzncEcL76Lv7X+MMR
5PVpaIZbnybkI5b2kB0biAwtTqcR9rd40WSj5pIC9iOsCoRy/tKYebR4YgC25Z2paL9J0v1NNeZi
LtefCSJLYDe62/U4D3NBP548J4eH9k/H6q4X8gxUtWcHRgo3jQ9Fgiba6PQwWwgjPsJ1ojIoU8sK
EwKlpdaCEIPqsO4kQsRhMJxzFjWYHcBEuxdPgdS3Ckz1K+GxE2mQ2iR2v0AaloEhJgZbIsRA3ogo
0RzpewVSxqpWk485UTY2bfx0tj+6IbtrKlJAFAx4+dOxs8OvidhMWyXfkDDG6DVEUiEyRQOK54c0
DXszrsgvljw2Y6YWGFFaNgGDrqgHFtNNnZAqQfcyybix2YGbCsC5ROg0CG2IfsrIOCbIUknysbfj
iznGn5Oh7QbZ2NpjfB6j2JGioF91JMvU1nq3C8Qv2xJ/dqq4Ukq6SI/J2eH55LogdZ5/5vI8beJh
fqOv80Ok/GCzWKmLp+NA+MAYOGKqL7ozxEZUvEcfgk8bknbHA5hL5bXKB76zI1FnPung4lgncpv4
UzM+UDFrh0hrrA0wm9xih7OcZAz1HCZBece92zZ98yZ67d844pKazcnqBbL3+C/zuxvuyKmTgL9U
wKgaMqkGu8TiKHBhh+8Y5x2qJCvGEACZTrzQ7tlwEKKfts9aC3alUh4no5BXMjPf3LfHwFpoQrZP
d3P6oVexGcmHBBxm2AEVoTpyfYvijsbb90yIs4dbSpqb/mRRwsLEns2iyNOKfMGlYkXHZ2oKI4oi
nnRXexojbZh2p9aKj6yHoVQRnFju5MQBSIxe+YNduuGRe5EztKpeK/dllX6JuWEQUOGm0r1j0wNO
UkJBmRAI1gZ7br6bIYXOLoYHGULyaT5YsIrDFQLGyDYtKgr1PhmZCluUIY2mti3H+1ybLKR4yo45
8vskv/R69NoboY41W/3YFYC6lgowqzEGAQVY+czjas3upU0XMEAlzXsh5bsojdbCHvd2pXO9SU+R
jKK9RIfC2EUzdUYAP+nCnbUJ8AXj3W9BF5nakw1Qe1+ytkUJG0QtCEwrJpEKSh2lWhuOkqiY63WA
02CD3OqU5hR2sFTN7KKm9sHOp3OL4ZE3zQbgFAuE8KVGqYAkPOxIgdAQTNvXcvoX6gW2NxcpQirz
4Phjt4nK4NXgaV6bgVey2SjCo/SDjrdwdidUXhM+DBTJNfEYmGY+6RsUVeUQ08IfrWmzgHYzE36q
VH0ocsAJBY+0huPSafADuLos7AjYwRB60Rkp59tx5pH49zoU+kyunboPXiwJX2y0vFoWeGS651cs
VOE9Zv3ZKktq+E/+JkOXGON23UfpG9hrR5LbTcNcp0gTaOPyKHI+wGEE10sntFijimkBGU+yjq95
7G8Bia/rYvBAiG+VaTybYn4zc+PSaelOWBjZSvDSsL5L0q3rIMigJC3y9RRebdAoyUA2uZaiXZiH
e/AcjEcJVufy4tH9MeUnvjb3Om3Z0eFwlhK/RmsmA9uJdj/72iohBjNyGe5rZZvFFBPy1AXXzEXb
0jadxatBU1EU884KpX0pSQc9q/atiE6aku8qSHu+2e5jMJJlgwZkqau+qv5ZNgtl7fCJge9Oduyo
Y+mM3O+oB69VNqMU/Pch4RujNJi25p4NDMiL3QmM5In9QHxAWLec5C6S8VbvxVui1Iz8wpHn9G6U
WNc9SEyyZZbUEr22HWniOmZbuxTugZQRKockVktcteYTmTDBDDNclwitbvnbGdZRpVQvejzegsZ8
LZrdJP0oAvaXF2evnQw++6HAj5S/pGJxaJypNfF+2CyV/pi5f0N5mvkGgKqJn2XyLFFyyuoRJ5C/
8b6Cn1b8NZRxC6dlt0Sde0l3U9Jf1lav/OldQulpQarsE9ZXpGxM8Q+QjuPop5yh8cG37RmINPGd
o6X4WeL18Z4QjNv0CBtOCb9wTvJXBbyg5PXwpWwxXCdqsuUWSsm6COp9przbMMb8DxtXt1PRaHum
zpKdKPyPfRSQAvcyHz8S4CH9eeDFrKp7l9+jZAc1wu1DIH0Bd3ZmZls+l37gmOl7KHBylxrUpy7M
Y5kfWO627n18TPWXBU2ZnKzxEucY4TMFzUcsROyUCO7Po+6OGjJisDjoiIRCsgnzbEY+X3puM4Fu
C+BsIx5gvzPrnWQqt75K3WHwIAM0cBJha5ow1WNlP7TbZonGLBVcE3dNrNIOgwkqtsbGRMg23Vdm
bXT/SFgVx1mbsvvcufywZDpiX9GqAXpNkSMrIWf4x6qjwf5bQc9Mjjntb7M5GkhqYcYSizfmEWdu
iHhRdYfYWt4raxco6ppC4EJrhUBmVbD5KD9qUAoESlGNZUWvLUrei+ylwTsCQruJs3+V/qtXvDIV
1+vBaTkElPYHqgDT7UYUd1VgQE7bRRNaAvUzwIs9VViCqv3aqjwxeBl6HpyBenwhCLe2UJ59lG6I
mGKmwTjMjkZpQPTdNgWkZSl/MVvd/qchlpeCxxCCSstNZrC3ysBldsYsCEqKJy+29TpzQuTDa9Cz
dpYiRNafiGSxzvM6kHOZ9A8Fe24UvOUD+gfgpuTbKp+pf8Y3dxTgN7XTwUgT818tfZbloeFY9T+w
IVlUYbQ7IG5oyTz8+zY7AAs4qcTk2HmM1hSz4hD638gWx3GUnv1oHeza2tRJuQtrCsDca8FWEXgB
+RGsAZCRPo+Sc0rjq7UMAggvjTpeFNR+yUCkIReVQZOdp5OcmPck3xUEq5BnkMcDs7rWQ7NKcBAa
oVP09vf9iG4hXNMGebSHUgJVb90bw7pPVmro1PaJe60GtDH1wZ2Ak7zBNV7FdY4awoW1T2mBsn1y
AdhgjicUQOyC4kC0RHTp6BeuMluLvm/EnZMuESQy1IlEMlfstTmCZtbgEsik9A0uvQz8+SziFfkr
igIkf0Vy7BUSK9uWlMU0tpjodE94upYl6zsm+dgln3H+3ZbBL9CMdUwnTu0Nr1IvcgHaEdIg9X3C
pHrBJAs5Nj6K8D3kpCiznZRtks619U8lxE2gpoagSLshQl7vpLvUvhLXXJvTIYcUWcnpJtc0ojXp
WpaQXeQN/elD1yF+ZKaL6HiJp6elfmjWBcjBI5T0TcoDNg33vXzX68qr6a4l2iUTf8L4igDiVfNL
b190AmtBHHwUDEnG+Aiy9GoZ80XCIDJIg4jeXrM1mtR4gzN6AkHMY34bjGzQHObDZL3QXeYaIA5m
trPpxrb8xvrwWfGNEhoLpuXpzcKQraLaCZQ3qAyaETpS/uOXlUf9jWGwRJUgrltP2sUSwRFM4j+k
JasAsjO+xQsENPmpyEvzzRkI0qbyuE47sq2Tucln6JA+kJUpmXc6qkNH2EaesQG4lNf+fBRGvhOl
2BWhdKN4UZjJbhSRC4DBK2rSe6O20qtxq0eZ22bRntqMnnwUXEypsBZ83ylBroty/pgLXA6jxUej
ncIo0w746gWp27QkXXVmnzUmPAsKZJX8qPCEOp/Hzvf6rFyNggslc28xTrxxKD/8E5wZufrNc27k
QcO1JSJ+6FHd2iRNiRFsbcET8DBKuA1yfUI7VcgItcpH1Eh7LX2I6TOJYHR+RNHVNztWNv7L643C
iyggU1YsfsFkdq38J+A/+sFlSlA26I9M2MzsKGHug80HIdQcICpw1NLcAXNq4mwttCtGXQrYQ3WJ
yD0AlHI6whMiEtBdWKya8hgFehoR3O8YTnHGWpw2LrwOytnOsl+r5loX/l9YY4k0hKXCjrlz2En0
Auqecia0I+yF7N0w34YAx3RR9amq8I0o+m9z/E18zUlo2hixp5oL7Ag+71Jgpk7122UjiRlk03rH
oI2qxOI9cfeltwkYAOJxHxOqI0heDS2LId50UM1TVG87tJPYcspkcgyjdiPJWiuh8PpB59P4amPK
Zz4KPd8+4qs1Hx1TW7S3eF1ln5p8bxhiQhYeGxRG2oavYUPV1F4RxGeNyhuFNlOn5yobZDEYAe9j
fCc8p0ynWXlv6hm43r41mLH5EqmkseV7H9z85qKRUBAfIfmzpn5I7QOds/nNedLr9W9HU00DTsCf
Ispu66vqpg0t+mbzplO4EVQXpT1rRCGHwamXfZAwq5J7aKZbI/6etTepAO0+nmT/n16884Ujxr28
0jovs5MF9kbB6zDHcFtbR5+3pGFWl+Wb+i8qy5VS6vvljhP6EYk5dk5irea/mf2uVLDPUnYJq2Qp
MgqlXDrnZ9m8JiOFdPIP2qciX1p2raZw2dJDz/43oF9BdExtxdPY3ajVv2XP1hr1iYAxTDDMTol9
0MKz3ruN0ex11o0sWeEYB0/6BJu4rsIPokrwtN5BLHCVhycJCKg2f8F2KO1nJBUv8livByJ9SJT9
0gfHuiBgyzB5tlhIEwJ2asbXGok/gkgbzV4Sne2k2cjmUdU+M5xDFlGv8gbqMhD/8KejzpiY8kYo
v4s2iq6sUre12lWwZB4ZK4nCht03MAq3VEEAhaGXTNfWl1acHEpzHTRBpS50e7a8RiFLN+pFmCxp
2GWbFtZlV9Un2FfoPm47HGzcwa69hNFXIHFfyU6JvwVAxsZiAnJ/E0czeGweBq+qtisZRH2LRENN
rTTZzbiMmXxu7H3I3YVXGRzFOoOtoolziITM5hw8UaF85IZnpv62RU5vuLCxSGnLeyQR7V7ayiR0
ZyneGZhXU50SCn9YGKS6bwAckFGXDDCXpBL4zZflXpb8LLNTpn4g3gUWTS2UinI5vMUvGG+l/x2T
vTw8eqBz7bNDDphw+BTawOWXHNOqT1a2etNBqhY4wiKNPEj/hf9k7ZdpfVWs9pGAJhrjrSGWyxwr
gZHNcE/pPaDMYBhpK+yftlOJyFhgITCQir8loW+izQcBTUAT7DLIjHnCV9IORbMVpDOCZThOj7F+
UsQ/HaJvqO6lnP0VN7t/IPhtFXazKullHOd1nD8G9aOczxNrgRaQo30BBTJiA6vBJ4ToARIfR7iU
3ST50sRHgvAKHLUW/uNF6VjgSgpZjfcdXlD3Z/dPbnV9fdBk7jGAWgoKgrRgq6TcKOjI9gAlyYYU
PxI7mnddtWuMaS30H6U7p9lfMLjc6VSC1ObLKJYB7zUFEYWc2GqKA6qs7H8nNEz9YkY39hQX3EMJ
A8mAOcsPQ7nl/sOuEyeRMOnGp6QcWtYxsr2B/BAFCZVX0Pyioj/Ts00ZQtMW9BR7jzN6weiFKj6N
Pr0V1DCzYQxXeoC4pUNdbjgNUQZ/DDD+ysJKf+riT1HcEvx+b/Hgmi8D2IbC6xGrgRCu5ICbMK5h
BKQUaa1B6fRPWs3djABLfje0F21+jDb4WLgl41EnH4RKRHJc5drOl5tNEWxA6YEZAKPY2t19KD+L
8GqBaKnBuIctKkWxU0LaRnGIICjWI/IJDBv/RowIUNU9CAgIlf1esJcDO8Ri9UWXTOueWUIOH/xQ
jnWaaepwC1tX7wPm5YoY6DY1XMSnQD5E2M12jc1tvdfsNO44iRqVvRkI2ICoILJQgoaaU83Zdgn9
s79lHN1C/KR9BvsWDAQM6cYYz1L+lxe1q1I4GcmWpBjl7TeB4rVfWgfm3KKLnKD5l+UXST8V0AN6
zM1kvrFVwU7/GeTUAv07Dx8RHXlteTwQIweWWseKh5QJycDeYkgp8ykp4nUKsLarrXUtv/mlU7CU
0niIftdzLx+5/NJ3GqC9d3vymS3dzo4AjFIHVLc7FggAbeJKNxi/ESHltrVIdH5LIJbsstexoocz
y+FWqslbvtQiEjInfOYtIDJcW5pkr9O/J8XWJ8eISEZQsoUCYgB0MSX609qzZXcbaheEe75sUW4N
s/0zpGY3qDmw/4HrAYg+jNSYM4cNC2hSwaEpKpJc/rlX+GRF1kOav5X2XljjRsthyJ1LVrEMzZlb
XVz8ksvSqs9cu9h0h2vqGmKU6O4sTwDwBSELX4eSrgN9h8F8tzMfWTTcmgkZeICCkJYM8ohAfOR3
JWx2uXlWQvVkWL4jG3wTyjY7Gtz5E/unF2y1a1NwRNyQE4NKdbWp5+lD4f6mZ7o36nDYtBarOXbz
2V4ran7Lyp/WECst/KdBZzOyl14S125GbOpCp43RggElWxgaOFiWmh7q1OIA5gKVDmwgyjBuDqp6
7RgwCP7YbHFOffwT3u/Auur4j4Jxz8SI0Xm4UHTfRgARKOgeu5YnJVpH8yJFeO6cvkuzWK0aTzL/
TP/XSv4iozgnLQS9nPUh5IgqNEu9g2Fc6as6/Z5kdUd55pZlqGMh4CyyDVB/gHL5xZva/mnq7xy+
Feg7LTRhq2/vAXO/sH7MVEfoEs40fiYKiVLC6K3yHWZ0ocvC7Tr1aMemOzD95oRsZ+7wc/sIumrr
G+9qa9MwuCutZkC13o8G4LuFvP8ui9eo+FP8N5Md8WjFGbgwqG0PKXmykiLlndGk34HFhfb4r22u
M2GBVvvr7KPkwyB4Y3/lerLYggo0A6nMmi5d/JOO8T7GXBPj0+q5PhDlCp9lGi+L4wj0kDaxkkMg
ZsyBywy9clkLYhOGW/YgVDyWZnnLFkNuvdhdnf3Vaqc4gGYdSl77f8uqv6bNsI3jSxFkAGJGsuoI
MNOnQRw23y1t55IBadwb4wcSXMQLUYVkJb5q29Pnh5k2rp9aLFFlp4ZyZNnp0veNtl21aXLgT14R
nXz5Dy1VHY4gfCuhcsb55JGhVCULE4V5rOOygHdAsApVgWSZyhsyCVcTD0DI/3F0HsuNI0EQ/aKO
ALphryRBK1IUKX9BSBoJ3nt8/T7saU8zO6JAdHVW5ks2/zGetW3Y/ysbyCwVSSjSMvM2i3602Qty
KNskXt8r/4YP2OUbjppG0+DGMH4V3jxYpzON21XxhFUBFfIbUg7bhSu9AQUmpCp8z5ayDXvfxJeI
eaMk+7R8rYZjiOCgsiRbQQdYI4UzDwrrSQvuCzM1C+NjAjY/0fpda/wzrQ6sts8X8Mo2rvfPShEs
ZA/yULM/4GY1XVKUggam+rky3ktTrYwRn1glIPc8TyyDLI5lyjmbc4tL2lBHNR/84exLfj03LhGL
rGO1j6n9QU0kRvvb4o8EN4XnrXiD9mORW6GmOhA/fXtgUhjEVWG5BcKT8JErAitsd4EcqIWzipue
KkaNcE3k8WKnSwRDp4dn3WWRWdte0X4Kg+05ODrNenOtfYv92GHqcp12XZr9KwwzHoM9PAif9xKB
WsUKv6o/nBnZilVsN3t0kN1xmm+loIYcNlBvcHqEq67+dAaDk2c/QxUcEqbxPas0vUe07x46Ba9f
nTpoT8RsgGqts/5dI3ASLkZD/EQzFdfsMTS8c2cLjUVit+DS0T+2ZHeEcdcJsf0/VSEmNk8wkovu
3vsF3KCND4SreykDeDn5TvQfhgJ5bX0uZ0od/NNHXIz6gzQfHZzPzQs1VyvdfFbKS7u3XhKoQTxz
cTYoyA/ir0UqK82PwJ23SP6DzVOnMcnM7d5wqmdJWZcBTy0k2+rnADyC9Kntrrb2ZMNripttwxyu
1bnnL8oNW0oSwzJ6NLO/Jnme7XJrzYJL77aLYK0vqsNDq32gQ8VD4jWSa9zR6D/ZSNbm64D7MfAv
E/MaF+IJ6EJGAZ7Tf0KFo7vsixbK2LWf0/YTJuRvw/EOPXBnl9iH7L1oL12RbwmZV9xMEuUegzQ8
Rcstpf2L/XCduMlfN56z8iWas5diHiD6mOR5ccdiR2BZ9iWDHiGEpjPhHAoTd9ItS9QGf10JWrQF
DB2gmrNsa55HxCidf6Mffk78x4IJ2g361jHKtSV3gfUtuRwXIa7DqXqYMNHDMvFqgEedlRxC0OJ1
jcgXX/sY2gfTkgtUcowPo2Fu4XRsU+7ds3ao+QSs+TXUu1XjR0+dcaG047OLsrW1eCIaRs3FU1m7
lLqyzfJbNghQ6git6Jrpxfq80hCMbQuNIVwJ5itzUUqShxBRSQ+cY+bkh5T0CZd+HnprHSM/miVx
dSCGWqtddNp1QxbYhfRRlrMDVc+LmPWSzc+LmTPDANxKsZ9RaB1ASIs/V7efi5xkRHc06vgw4YLs
g91A/qtc+knrjKXQeslWBoJjkjwMEk6D5QU3P6MC/K0QZu17NLBXMVqclgKD0IeOzmCeSm4pwNfI
eaZby9rW6V9FVQ7xsHW6qCWs9KTEymmesHviLYrxUfiEo7t4OCWIW4GjrWz7MmoHUjA6F66oZ5ot
6pvrPrqspolprOZ8B6ef2E7yoShIl/DhlhrdcTBoSwLqbjFJt/zh6ih0fuF5fjMwPSofzjdfJKBi
Q3YKyxGjx0XZ1GzhVRfVpXBxnj0utw04CCnnErACDmDXm/lGNXGy0xH/mn76IrV0tzofdVbf1tzh
azfCCYYFe2KsyAnzjEuvXMELsH5YzEDYq9Yx2kcluk03EmMA7yX3YMmIqHUYs5NeAaokT2j3X5KL
E8wZMqZv0nT3ufvWTlw6xJXtpkFJCN57MFTOPDz4+qnI7i3SKq4ocafpHdItDRZbu7vIkeGb64zx
uGCSJ+ideC8pvcniz1k86uNlbO9UnmwSBfrZvDnM/SkERb89FbwkQm6vJfsfmJhgeiOvjyXaIHE2
jpqh26TmQ2dedRNreHd2zG3g/5vUiZL2jQ1hnqx6D1Ib+qTeUxAUAddIdpnIGdbmbZO+BgjBvNWZ
p4Y9aYk1Ncd0Si0fdHAwmxGnPDk8542iRJ543GxepH5a+zFR1JaRRjC2BRVfQXCrp1fCVSUJX2ow
deOUYF8quf+2Ni9IxJPmxE4LE3WkHwy8Gi4JxhmPccw2JND2jfi0eE6DGvU6POrRYW7uefFYGW9V
91wyccbpr0Oe1J0OcBy4nKTaR8rfbhTPYFdwjvruP3yRU8BqyT7lzW7q4LmPiAjGqsMQ1tBnVfA/
yB12wIEFjSn22n+Z/JWuu+0cXsQhm4RmsRo8WFmzB3uWVveGe0MNVw7ze3quWWxZmNBHT9fDpzES
SPMIOecSFw95mw5OoNeSQ0S0+4MW7iHSbBu8EHw4/jYcY7jPAICzt7qeCfj2Ckv0N3jxlTmKjYNV
pAdcoGD5+/nFxz1ZW2Jd4IwHxb92eWGI8jANNQtytFsnwQIBbSbS+ahcQHqIotomcRwvbB1KgYhF
T9pFRuXeoTajj3JQ0MAPmRO6lAxwY5TEhAl2wCcxbKiLRXEPG+acnq5dlECnGVnAIzr0fD9mfJjG
mrfZfuAmV0QwhAChQPg5WKG4thr3QZppos7c09B4qP9/OfB17qF3VGW217LmzVdYF1yANzuAzkhP
xXZmKtZthvrc5aKm1l1d35SkXiTh9rrUc/h9/TLTkGLhHdkEhjOcooBLnSwgeVJBtk0SuU/InejB
j7nkc8S/aIzPsduv+xCqolXykDFrVIDpGC4BPlCCIZm+0l1IxdgMJGHkvKrxLDS5Wpcw7A2RgOH8
TDHuN2DCIdCupTBe4poYIoQz+f+6EUPk0uM9hyjM7MABLrBUJ7TPbbZiGyIrJg6mWK1sD6BYM4zN
Zk0gNkz2KF4aIbNmjE41kzlwjGtZtNt6eGl519OssFpILm5FMo8IYl7XIBio5VOgOJsIAwK328Ce
3wox3sM23QA1xlOUzu+Fpm8JBa9jJWh+HteUY3oRWRVbPFf4l8gPePVIc5Y9QmSLHoh1HZr5Xg75
SxxxBJoO7ioSoBMhrIToTxkyo+PNTiThsNE96swYBQh1wQ2tyv0/aK9vUnefRwMCpzYjHLCfm+p9
xk/LQrVfClMctoiS5yYe5L6m97uICzS+zl7TO30zxLzqIMpyzuOsM/9A/L2CQTFxsvs/ikCDM+av
Bu3KzpQ9G022nxztkk4YwJraPssiLWFeQM2nEpdbKFS3Mi12rl15TSIey7LCEIRLv/onGE1MJFAn
n4c76KhrM2A2ktSDTbr7SzbwWgY4xeScPdV18gUTYC00vJ6FdQm1f4lMt4UZfjmjfNDLReKm73Tm
W1M3uzDRXtuYwx/T3KrUop8MIPrA0tIOFhHQIlYybvMweTV7oCbEDSGhWI9+at0E9BsWHug0mFtq
FjNph8rCmFtioazpcRlK46iYF4RO0I6yMMuvd9KZmam6p9a3OZc/kw53K5CqDntkY7TnFj/A6DZ7
e/KhqmJs17TXWA/3OZuLiLVv0LhPktWxIrrT1zEPpKjW5YRTlgHAHIns5uZOxBpbam4fTBIVTNgR
wmyEsy5Gn1aU2jWMvjNbmoESowhHr5KnSmoRZumGvC4UR9PYO9SZ+NI9igz62UA8xXiNmS9ayjwh
CrPlsBhNcI/jZ1D0R7hx49UgHXIU1ykb8MehPdQko3WCWnGYbMNFQ5upsarytVL1tW8pbSjzx3Cm
YnqECVKgbHf4XYLeXNq4vKjC7F6NJr8I8mCFou4WR3NkLcfbfUExyMmmxbi0bkA0vo0QhdSGkjLl
MIdiq/EinYR5UqbHRKMTXfR8fmh/9FJs7CCFKYgriPC2rKxtki+FmHAL7AQTjaLHZh72fWe8QAtd
s60+pyrDdm0e7En+mNFAlIEiXwKVDuwynhvuVxpp3mkIvtK6+GplgXrq/IAB88w5Otcdpe1V9ldn
r1nLsg9vYsbrW1JNyehA+DGMMGvWe5mN+2mwrrkzP7tJ9Rir6ZQl3W0au1PHjCHwGE2KEWLM1jlK
XDWMnjTr/dgPXP+7p6K+1BHqtBMkO6K1x7iPITKTIp0rvqalRyTkTbXF0Z/o86qC7VAgWuvGeO5y
jBWm5FDAHke0O82+VZK+Qgv+UKliETwh23eQCXusx7a9FFnI25i/V8uSz+hOwlbPVSIYxJu1i7Wv
54fV3YbOeT42rQSV/K8e493i+gxqiGF8/IHI1wNCPJXuN7p9sFwAYM4ZVaKEizxOLXMQS3oUuv+8
M5lqKAgYpXZYStDLCtpYq1OZKe6osa89lIUcerqtNK8nEoluAr9p9CKCbwHbK41CHM3Wmby59SMN
VhUncfaV62KVmbqXO8oby6vGvySoq9OE+o6uf5+QK4uUSgJcj3rHRVTWHP16fTNG6Y103HQ1Jgf6
sjdV4e+6vPYQo/aay8LP5DFrnEOfJK9lY66Fy1fOJEmfQa3KpeKCSAMYJtfaDPaU0W3q2PgNuaR0
8BmrMd21Pd/VPppvMWyxFW+B3aibpBaibSzVIQnqz1ASUGUlKAKxg8x1UTJ581tnTb/ERtjmluvi
WxAAi1ATj39FRyRiH5rillFhq6VQ/JP0XHQCsyxpBtpZ/Ljnjl0CcegBamO8GPAWZ6atNtKdN+5g
XQzo2CrTEarVht4WalF439FRzAIbag6lCXaYbxPimCplHTuVD7ZAm9N5UWdMjtrQfXJjglMOeSlN
+wfsqxdTC18rrT6GVUnE0YnxcblYnOri25J0ypJ15LseoC9k4I5qsmCp1r6gnP4ZVfEoDe2D5cYp
K9RatBW7k/DcB+Oj22WvPOk7um739H6vsiX4yF6W9WJ/NlveZAErR7Of/uIWKR/Vk6v6SHcO2mNC
PkakzXnq1d4kNzEJn68TkbzGCb907mRTRDlezd5xqn4TnG0kQZxfvkLrMp++opRrKu0PnEbmiaaf
gbpsRQS+otMpfzfdhjzI/C6S6CVFVi/drN+Y7ngA23hV8Xxxg/YRKOTSjIxs4mbvVrIkwfrxbOZM
DwnQSYuQWhltVayeWpywSOfda4XKBVH12bJKa231mIpTp/safX1HXv/NFsZDZXNt0pJfi2LZUleP
TMH/uooxk1y61li6ZzbEsiuf4st5YvjKHOJhNms5P2WCi2uMGE6HbzrqCuNm59BSYsgavH2JCMW0
ouHSQCCqguau6jo/mWpaqtOZRmdP5w0QFqQj8MvUQjL0ljgNUsB5OgtYNNFtxOUf8iZPp5+/AO3f
jaQFgobN0WwofTOaAVd+i0gpcz5za1/qv4tXM3JalxCBvw8GgZvCdF41YuYVwT/hqB9BValWQtqt
k/aOcf9g4ecf0giicMRAE8barwjjp5oeYHb9HHtYgXI1v9tx8jXrtK+4wdmSwYdeE/HkmbzQR/Eu
A6tgWBj/KmGM3FWTlNAlfy5gO2aXtE1y63Acd1vp1ZOhsIzy0QfZSyCW0kIKJzrTvlLzhxFKGdeu
D4+1RD+cul9LcMUNYSCadDzHNqNSoH1MUXSA7MfyWj7MNlvUMnCJQIlzC/mC3yKXsbZNoezE/+D4
kwoy/HNHIcjaxk/XW0gOnK9uCxxG9Dur0B8cP9iPy6QbSkQvs3J+kmFEP8lCLxVL2jbkJWSIm55T
hBlGmOHGEmCLe7XyjM+N8jZDQOcpF5lXf080FhQB3YB5CyGR4u8R+U4W+lXwKMWO/RB2SL8cLMRI
k+08RueJvFeINJhY7kqjRyMpiqNV+/vG9En6479hQ3rW7OmvL8xdTC9pEiRXPMfL3fZMTGdvjIAv
0YdGul5sFqVWIHcTvenlQHaxRznFML9SDS/nOnsueZPbJHFlEjwktrmJahBFunPwCXn5fs+ii2gY
k4iGUaByk+emy9f80E/tZJ070DzZyEFqVSVAPbolLOqOWfhMMZ07bnkN0Pz7kTtt1lx7jCcBI2ms
2Y8N9VGSjRxPGV/+qsEcOJsRCxxh78Yy2syE4utgAgwRhEeNd5ewxgOOuPs8zaxVFIJnVh6Qsv+5
5LboS8ckiSOzusqJegZYwnyTqT4hdCr88liMNf02XN9yeGoivdMXAySn8wpmEkXDAVS2rTM1F+Bd
R3C5ZJflfJ8S4c0WGRO8RGdQFs9TmR0pmb2VZJL4YNjMAlWL4/xBgwHiauEFLy8/bdfSOFRvrEwe
2AlSBJQRkMCqXmvOXpM5Rknj21CUBU8vpt6+VrlzwyyF/p/8gF1/SxS7P6ImGo1lfjxB20p0LowR
dd7dVtQciTEM+gUD1VRsdfBhYgUMHoUaPugextGiwDqUDQhPjHjI5g2pBjJ7GCmm0kJP8h8MF23X
GqsH/FSfk8ufZ+GuiuBGJ+FeAEuHJbKzYaSlghZ5/n4IBZ6pJ8y7GUjV6k5/IZvDltz7LKJjBvfP
ADSy7sfmVmJwj5uJ7ciwGebs1LX9vSvrR0W/aZJgIK/krZXTI21LJbhP7HbEsmNlem7WvYfJ7CHR
eHCp1yOmV0vBP5KxBG0q11YVQoagUIe4g9uVqx5Y6pzOBFBG7vx99Rfow6sv0XxoeNrZYJVNZohE
UNKuYmdNaQYmg/TR0tNTiEiJKXIM14Ve3jLcv6aJz9LO9oGV7Wq4MTTLmVP4mlDmyDPxURjsgOp0
PMwCeVPmYAZcQ+wHeH09BDnDUFcnHfcLS8BhtZyU2rbm3m/m4N/0kIlHf8AauDEXaApBbtjHntIJ
YUprUwNsS/Pvuoq8qpi3fc2EPNXuQ8yXZc4XpDk3hb6annOyC701XlHnTlL2MD3sC2c02Rj/bpHl
MQeQrdkCYQ1J5UwGebcpp0sDMMPUffIGIO0h3d9iHIEylu80/x21rDvog/tTQkumlI296Zzdokmt
ifvx2yNypVPok8RUuUEXmrv0NtPWY+jBeXAIn1KOGsvaK3PaaDOSUEFDM0/8RHf7ppiCP11OZyGw
3lLTeMmMmvpWBMAM5FMQome4HFMJ8fxMzk8+lZu6YXyiRZh6/9VQs5wPxdusctotrcei1jcD2Ttl
s3XJ83/ujFe1Qg0EFvkJTYUXorIP1ZL2VnQCTOkXL72dJAEemRn6ogV2q4B41z9lQXEZxpZUcXTK
fZKmhJ0CnWemYAk5yAGEWyhOzhhcXDpODcN4AadDcRI2mIBlkG5ji4kwoyYhMPGh+TVa24sG518k
eZ/5JvEcPIZ1iKac5yjZw4deqM+ZYVyLsuM48oqfsIkb7husbAr7ci7LzhEdjm2wi1jc/pgyeHUU
O/2Bk5Ql+dQ1361Ng21v7Rut3KX63QnrA4zllwxMQjHkhKV6QnrMolGljsB0aOqy78ta3hizvVmq
XY7TQZDbJ57sjT4Uaamf6vJbBdq6paVqku09IItvSq6tcfTI58bAg85Kg6RXttNuYDeVSePAhPIm
hAGyoHA3lf89IEjpAoSfIdRZmSHLO8gh4XjvmoAti72v5uhpBsAeh84H7SJHwy5eTAyDMRCIYMSZ
1mXv1Qyxi+wz2hGbr4QhZ4aqsWQuUx2DgfFvnBgU0I+4WhTjrwVkdU3tL2k6Nb7NLZXl8XAdzXLc
cMkgV4LwHzpq2rqFBYuWRIHBb54spLVQpanCYp+M078dGi8n44QH8H93xQ2n2pGJTLFrWih/xtOg
cdDPufEe6fDAIkjNs4tgNANUDh0WEr02vEZd805fvdewSK4s/aqwnzkuqm5Fp6JLtFt36f+Q4OL8
j8nSPhHT0RvAZA/DOaqyB2fABDMVn7Ep2XiZbGQ+G0yGZRDfW15/GrHSVC7bneAFy82Tjb2LeMhG
ZLSiF/kLaHRsXuyejeG7a4tTgLnT1bCbkC0u2pD2aDxTQh71GOAXn6hEMYCwuYLxcxrt4UFCMDLb
T6XPGnkKMmddAE5koJZFDsORgtfVAO886Osnqw0pnnQ/YjaVirICwZfUMmFMTKrG4NevWwuTkeuc
Dcd6h5XzEnT5kTvMetb1jyHnNRxbayayAcNHwP/HwN9UDZWxnq1+Z7iBtxAzXc0hraK8IpS/PhbK
WkspsR2DDwa/98HMDr3BYWa4Atdal6ydSBECCKq/UBCuH/yJN1CUf5QuqaJU+ywAHAV5f236gBBg
86QRw9xkFbtjpucAh/10iiK0JsRM6Du5NwDRIcW0aTSSTeEV5uxv1U/nXFxhRB2Rk3AB+/uSZkcs
bcG5HxMAKJi6k2aLiWWtE8dJShpAe4qfhnRY23VyLPIc4Kyy37KeqQjzfJS1jwVseyEKrKnIkWo8
WbnTAL2MPqGEeUPADwaDq6AbUNIB1aTuwzhjWMGE5ZOD7gVFVkYxnkfefrKfNqpM2IWWe4Z/xmp4
lcVHCgN7TgFLTRc7uUlteDHCaaVP2DO6n2zu3lkILqcpkVdOi9xXr1QKnsgSeRkBmio9uY56dlKC
PdD+qqFAV/BPPdXHOoL63KlDFicnn6+hMDlFaXvgp4SjkODl5Sa0Tdo98wGMRhsyVDpjVGggyO4C
mMlksWE4DkMWQqck1xalAtVq2rkGBu2sOJs6tisbbhEVL/tcUjOmyd+5QCROcU90AP9zGV3iyjiM
M2IFHPTE04OlO27qcNeRrijz7lZSjm3WxCRFPDwJE2ZXS6MCVFZ3TD/tnp+7UPKutfYvrDnCt36g
HnrDIcEaAPSkZrpyffBD6KlJ6ryYZfejeGnxLgBAOoi/YB53/vBeSvN9cp2LFuvjUQW0WpDm7tNu
xwuw34yIo2uz/2wd4srtc8RtV/TDQ2yMT/xcZDSsCpRCYTyT/Ek8u+1T1hQQwzqLcjWELt3Gb0cY
IV96YxxpcYgaLa6ZjtW27hJQFFwU4+HH0aJnPc/vVmo1vKScvUvwfq60X8upftPc5NdQ/yZG+jTH
yDJmwjuto+aX19iazMpjOjQfUWyv6qHP/l/t5BKujDWAkIORyAJg3mV65DX0xR8coZ97qAcmpJ9g
Go0Hn3VQq1gZMJ8yuwMZilboU15csydodOIwQ6cLCMvlU2CV7wPgHjwI+pl2071yi4tlhI9m211M
Mg3NpLYZHp3CAAjrkk5C57Yc4kVdMm5sQrZ5Dfm6hlTnGqsmTfaR7QJpcTEtm0iXNgVYse/wJPae
L/VjEjsHqdmnacheIziTIzExP3P2FkemWUXbsc+PoUh3Vq1tQit47vAwJG2NrJTNB9uJHg3Ow4Ys
7y2Q4PwI7gksL65hXYdKZwnmF2Tx/eqLwrnlRQaHlyA9pT/ji0wMlqakJKuIKjJZzn9ZyWu26dmZ
1rU4uimROk0/EBul98DBINMegxaJQBPPmqO91iqlPjbe9435jlZIn2DQ7ya+DlPRNaDbHYCLGIwK
ndKt6jnOuPPr3cAACEbJL2iws6qrEqzOxuY+pDwyMedCxhbM751XRcR5lNNxKWvB50ykKTu06XBt
u8WkGTueGavjUBc3B9DrWughrRUwGnFPMV44u76iGfeIBxQtKCkLzcaaNPGGmyQTC1JKVJwm6iIB
utYlCJ1Ujqiu9QROeuXYIWcmAjJaXwnhbuAzOvKHXJj+AFI4Ev300xXp0dbrJ6m1t1qNeyC6bxni
Wz90DFdddLYYE8NGTNAQfzk4Em3YMeccZA4G3QYGX9Q9qJblq2Vm7ntnOcfEjx/5FR4qqwQyTMyB
FWDEji3S6msUADcwfQj6NBm9qGwgxWavg0XHLKt7ZFmneFkXuzQ31+m2D036esv9jOA3poThQZxL
jD80ruzaKYDAuTiPJ0q8+OqiOA+mzizhYsovSYJNP20+nfqq3dKoB7KInj8qvfVy6c4q8V0m2k9N
ukGSirPxp8bchCtA9mmUnSeAg0YYryqbNGQun/QIRMTgHgLqv6hzYpsPgj3E9kJIO0rCx0orP3Oq
ZKoahbo3L0mCIN08lBHQENHdAtG92shpbUwHhS/ecmHgo3EEOpdJUhi20ECKIign4+b0I+4fjrx/
la8wQYFKB7Bf0QUy7c0O8+4q6ClY5MVK+oAPhRhIPab5r5qrAc5X5FbsMi0r+o5ZLLYNoZkk3jSU
t42BhC/TPJXAP8okPXGobW08pXqSXybWym0qTjKkm5jJY569IdWO83jRl34dTKqjaEA6W/fOBz1V
83GPVvnsULlbY8fQObQPkDO5bh/NXfiUPpnkBQ2D9VOQxVuhN0hG7mck5pAjC8+tQ9cGG/JloZO/
2XSYaAkMAo2qhAmiZtTTEjow6ASORZSGXJZI353mBdTTu1XQPq16g4xc8wsPGM/CFO25eN5yDZLz
0AEm7sp2P7XpRz+Pnk1Z4pps8bUioDwb4JlZTqD+soI1+Q7Fh6qkvm4MiHehpOzqakasJW1XFl+q
55+AxolIMV+NyMCTjVkCtKQLRkrNcJF8C/tptIDn1pQ58W3MOsnW9Nz1T04uWGVnr+FQXJdDKCEx
RKQOwXiYkXhjVVHuMeHN0SIIJcU8c4vih8nNgK2adRJwlYTfUhMf7XBO4qsR2ducQUWIRGmv+jj6
7PAjrRFtz+bcSz5W+8eujDsP1a4SSNKzM1+0POk99pX7dqwOxPhXZv3csZ62U/hLUbkbKZAYeEbO
LUkkD+klRrHKkMBXZiP1aT9RRmnUlDuP+kELSzxRg9dMXPIHOlmqh7F5HM3s3CBaGIaHvc83T/WM
J2Fc+0ZzGGPz0deLtQk7GRusxbM1ly/sujT+vbyN/VT3bG3JXBE0V91PYp6HjMP4yZSvUfkGJh4/
U4aJC8uSmq6sSPEGcpQSel5K6f1DPRvbCrCZnmkvMgaNwxuiq7pj6bKHyqf3HowZ2Eud4EVvcLF0
g7fAGLatmdBl0z0TpOW4G7xR4MlHQ8oa32PORasg5Yf+HdwLppyB0kGddhmKZj+qqjrqyU8zqw3H
/1LRkcbT1lj8o6xu5uAq9K88eCB9TtppZNEAHbi3qK1/a83LMJ0ja9fCiVyo/Fs8zj0xFF50vfvX
wKcR2yB46HFEzFpyUOJrIqMu/Zhys+8E1xIsj51EtbNx9sGh2zgaRA20+WI3avlfRsLSjY8Ru9t8
1C92G5OLMLeaXpLyDLU9RvXnnltywjEfDYDZxNVQr4IadWFfJ2PrYiYjI7oiQevGXwvUrxL+saSY
LABJDG7ec5R8rWIKfarBerc0iER4dAuatqjxQRhb2VS3FP6DK4a/PsnedRWCxjUxVdX9jyAeo7KI
TThC8qAeZvyIrKU33cCiR4v3NQuKkZ/RJcQROdsltj3m7BzD4EXT/0CxEmdxSfobO725kRNyBgsO
Ib6IgQcHs3QJwVOEbyZ29qbwj7YieT9S6lmpWxO1Xk8Nlj+4H/jLDxn0iMkRJHisRzRZrxygxwY9
6+t0J2vav420W1k4wTLd3utKR0Bsv3rSKAkRjKke6e7A2j/9abJeI1LooQXNGm7AexFvLRwGI9hq
uWuRSnqOj6w1Lg4VQMX4Fzpc3yX/3ugCRPbgFzlVZxR9Uf7ehUiyJWTpfpg8Ht4fn7+8GP70hAIS
uFDAF7aJmTw1ClmBkVPxFjHCB9s6zPI5NzwjowdoX5Yvcto61bZNdsV8Ztab+4+4/HUg/miDsx9B
eWQuJ1u4iXgDRY12jEgP9UTHkOwMS14NB84jHz/hTpH8NvmygJbM4zF7xzN9paXB0A/7FsW5aDWc
688tgLf52mcXlyiyqWuHpYyJjhnHPOi5uhm9uTa6xVKEq5SGPz+ZAbHz5fcBgsI9M0M4YjEvIpn1
e90gKuCWL3peP2am5glFPwcMWjr7WDiSRmua/YjbKMdrMwURT0qyk1ACtTlY6wOxxhQObtf800g5
OfnvFE67pufq5eW24NfCOOSD2GWQrOA4mYl8h3zx6lS3lrhC7GPfwR/ZRLR+QKmVBa51k7TQg8tN
aSagOkPyqVlqVO1FcfYzYOwKuaNydrLdS9AjR1B1QT/nRhXO1sGclAXC62zswQMoj1Go77A32WLH
2qlBymPL79mxA5E7AjPVP2RGs7Okf6916tABwU1EHV1aythaP8mJRc+kv/ctMeSOnUmB4JxwYv3N
wm6vhUmEkXyLrox1jMn6pc46DPjcC0Ke64ZigGlmMm7uiGmP0XywcFUlITlP89XxD0N3rWjUy3xQ
I+HOZo7uMFU3pH0KykMrPEcgDCMyscVnkYMuOS8lxzkvrpaS6orlbG2YfOwAP00brp69MWD7zbxN
jfk2grUdVbWxsfbmxnc6x3taBxgfKMhNop2mu7uaLUYn9G2st1u/RVow6IpJaU8HAZoCKE+4zGLl
6AmzV2+D9JEQxMUmPyqkfCtYIpTsbsnh76ktxD1vH7SUogRn+JgYjkKGNx3djr1WyNYeuEIa8Suw
KJDnt+mQnRy0yqshtGUY9nnDaie4JhutRA5p3UM6HWhQ3VTatJINzwdDbUKEod3EYf40jtqHkcQn
xWYw7UBQ4n2aItosSDlHjLoWqChjOnYDQWbSDB2p+bJ6magGjdrvFjS2hj0TbMjaDX3IMPIpcopT
kXQ7n/tXnH0O3D4rVjKi3dDt+zdRMGRKfRUPBJgQvUCuAuZetWS8IvXt5s9O/m5PDSRBjD3Ry2A/
ddgb5qvJF/j/A63w9HQmwzgTtJq4kiWgSPs9clofPvP5c79h5QbeEgBaAe2HgHkGx3EBfi0uzKyz
j83yE2JOzdl0RMZ0YUjcOAbGr5HzzGS21lCiyapaAF0M6b/lkXE3cGsZFbTuJjpD79jpXFIDylol
Hhx6dcbHEJIQw+oqryLAyt+N/lpypUCaJLZYcbV4z7tt9mlQ+YD3crFLmk6/TspnrXiyXLJnEFBw
lvF7GaGMtuzCZyx6NjloFjXTuhzIRyR3imPBWoDF57NaNfljNuRrWmC2fgyJheLfZii5CkJ6T4la
9uowYlP8j6Pz2IociYLoF+kcebOlvIOi8GzyAA3KlJTy/uvnapYz0z3dgEr5Ml7EDbNjW/mCdELm
Z2soDIRIIcHdTB9U6zHy0Zk4TsBhIuwiKjiNzfeQ0gN95nEFIppGW6z6dvBCjI5lzB1Lj4qdHvWq
3pGBnfkkCjeFvU4KyBn+umUcwx2lPEJ1uF/EXRlW66w8F+23Zf2G86dyD21MxdjJdK4q2KO/86WO
3yXGvjLdLBGa6dzTjzZ66yJ9obsv9IAqLb25q9jYlt7Bdp5aMjEuuJcV60s33iRUx5IPRjSgarkj
PPtr0tEn9kzyBnR351MvLeC0P9NzwPKECRPvRX5v6a+wvIkSnYOJyTuiveQmKaaux111qWlqpK6O
Wqld4Xx4PnbPptunP3W/182xCwmXHxLrktV7S68D790EzUOTEoxdHT7QLo1zKnyobFYGYXSXVKhs
4bkOzW25HLxiJIk27umcZdL7plT+0DW/BWCUPL1mxhPGFHxsxwTaaDFb26mF+4tZvbIx2YVfg8Aa
WuX/1FCve0hHbdsf5vDDk/7VaH2ClRPQcHfXF/LgNIpUrwcE1mwoAK7fCUhHLtQdp3pup/Jbc6JV
rjraadifmsiDd9+RvQiOvHOqckGipUvG2RltmPVZBK7RRC6WHj7gbhfwrkjJkJSClGgQzVjPyAKC
HjZhR7Y5sgE8qVFhtifNMM3sAco3ZOPVUH871bD2/Hv27mlFE9yLDxSeOPydiwNpAKmJz4UL64zL
dNkhz1+6ufT6oe7It5J3rRL4h/a3A6Ff0jiXuKTjaLzAxDOWMA38W2f9VTn7VQdj+GPBMtAvfjP4
CbQsISHC2TRP0gbuDXGs7BSNMJw82Olch3UJvZ9062AW2S3iExOZnilC9T46MlWYBTYy9RALqP8E
5s0ZGF5GHAEttRVdEJ8mg/K1wniU5FJmu735i6faLNkZM5LkcumyPvjks20hyQEHhzSwUM7P0jbu
xxnh8Xvq2ictf7AKbQuccuiLJG84W6JN3bYvgwR05sOM2/t5w/6k0qo/lOMQwYfLcfuuGjMMweLP
FqLE7FuYUGoCAFg15VRXtyTFGouxlgHZ82MFHTTtQtDZ+SwOnUt9Kear3DYv9egnX7pk24Ilpni1
QmeJz3VG8mg5Dc53kQQ4p+ieJ1LVTkXAIpZ4CXXnblk+Wi3i409n0u5CNAGApDkWHQrBjO/m6MCL
IAhAg+gfK0E28yPtoO2um40laTpQncIEuKzM6dejq6Hl6aZIGugeTQ0y4wOnOWRRsl5GhZ8u4lWe
4uPCKrenWjLBVQCjtsqAqonhrawdC4srbJiEifPFLQEz0cQ1kFUhrEjuzY6f+YSpJ8UR4Z+4BLj/
ytLUa0f+T4slyYnnBr16nU8wMbrRMP+skDyYxnrrWdNAMyId9uBTxl+vprdxxw/CfRZtbL2UBszg
hSkT1pvazchyiNCCrxxOtkGuxu3GV9MKwfEkJZtidswKaTeHvV/H4TvSyWdi2I/NEANy8N3HiuLg
detgmmzjhk1io47Vco9trfhkswrzR+OUy4TPaJ0ROgt1sFx53GObOcxBAh8D9JKCbr32CefSQsID
asjV9l6wJrkDSHRUvXGfSuNTNCmVm92IPz6c9iUqOOGN5ZU2zjDdW3HfSvt77P1jPUBkcLDxroaS
HE9IwS1WSOyGEj3Tct/M2jIx+BuX0E4nAoV4LarQ1Ntm5AZs1P5TRoAsbSJCJyWjEEQuLpwwqiOb
5lnJ60ZxgzUn/J9ADYERUL+waVhvp3zOA3SRgJt+wxF91zfuqbXMrZFzHFHog08Y0Aaf0Uk5xs4u
JU5gHK5bZ6DdKQEb5JcUeEULCEj38tabDd4tnhHW6P/Af8xkf7CaNRNuLK+g9Cabm/gxqZsc3Uoz
cIsBGDnsSuim+tWJwqNXBTQ1OGdDGxXKQnv0mTp38ywo3hj653LK3/zJOgxuRF6wX0XOrF7kVOZU
085nNrqUXpo+U3zP/ikQkbMK2J5EoeWsjWZYMQuuxwpE0cBdI5djRaAFdlMnaw8Vwkn3rdZiLz1I
Fq6W/7Bu4BqYslfmTOY6tuNh4jbrKTHqD0VKYSzCh8VZX1D34dFLpZz0N0i8XWW6BMJ0TbA6d9mv
lWyoIwi82fDdOJSxZoyTbvyipHwPLSgUhnWoA/uHS++uqTCAlLY6TEkK8mBJkJvNOra/XdonlT3B
tCJSHBNNUKSx4Mfg+CSD1LZ8pOAd3pGWffSdh0WzJT3+mCUO4IYhO4y4JcrldW6H+8LIfsTwN2Ho
8st+O3n9wUm+e2C2EJYCaMaF4vP7NNOCk+OAIah3KsORETW+txsif/PYQZNjPXsOuc5SG9xdRDB8
s8t88QcuoTGPMOI9xVPYsLmWLbhlGCFzlD7Wuorg19P30VMZw6PbYHTW031iCjIDzpknHruLt6ae
iZ8143ZWNLQ+OpCeuie/xiPhnmr2XKPHv62QrBenZs8NBfucr4OdrdhHCPURUC4Q1a+pMR8VMFiW
osZzyYoWb+aIbJjQOIHHZM2LBrnFRpAcMF4PD9UUf3EO8l0ei8+Ygceqqq1nlkAoOlXAouLuVHId
9DwTD5b4Jz0sVjZmItbHt7QlV8gnMycAXbHREVN0QOJf2SXlTpAisI/20l5FLW1/rg80I1tbLRx9
3D62623Yr6zKwHnMTP9UucUqC5JNbRfI9D30RXY1NkG8ln7QKGbxhRe0ZLfD2yI0xxU1idsE1n3S
1bx43O8iJmFuVNCtIqu/Yva50mt8lIC8eFtOx5EEawHBLdPDt9dqpEOvDiCktHiRuoOX2IeqyI+8
Y+l4msr7IIec2uSvAZfzjDI2lbcbBweOG5NJbHJc3ezwwFFkXGyr1MOpSQQ23ZlLh+VUkxoF1jKL
Yh+SBuqC4TG0uSZzvXUQk+IYNojE89irS5j9RlCxgJcGojnxgt/6E1dnQplErHdTH21LhFzmQPZg
Yyg/bYzXBR1+bpy/mZl7EjQzbxIac4IC2IP+F3l86OFJASIwnRTNDitahhymJE/QXPhbu9cvxtBA
Ky12FnEOfE28klokZkYCIYo7oXn3YOUAFmoydxVAMQVR3+ojoptv7UT9k+MNFDP80QNiJi+5qclh
wRpO5/jX8XAVeSZ7YmTJFMvHbN4vpqkg89ls9+88RzuP9aKA0gdaaxWMdKBPvyOVhmMHOir8psQP
/0ay6zic53L8QyvYAMtkuYXLlX76tTdbI6iRFC3MgiuL2Bhcovy1Myhx13QnJmbPcYh5v1iIGeKb
/QBNv5b7xwHtV5+D0T1ao9OuOqSkIBH/u+A7spntiJbf4zRzFS6nsUfvij8A0my5/+BxgAkGoAsU
ilA/xkjJhtU0+ZeB+BN5frP2W7wp2XgVcvgU7MMr+Q0452aL7MI58yJC3EZda1cPcTfvs0heRAbN
M2lC+2qp2lh3AQ9/Vp1lVAYH36PPusfkWhf5IRwtgD3tvAtSdWt7c1/M+GWIv+nO+mhiuR3yoKLv
AKx+62abuHIebYLvTmHeDwtrqQcRqbJGrGovBDkGXtLF+2MX/bzK6VGhZe8UgFYhLNIzG2nsNwVi
qf/Ue86TqTE0imY/Zx4B5XnvxOOHby05HNTOXJor2lK5HpvRXYHcZIfFcK7sbLhzFNehvibnPENI
ZQTrodRotL/yK/T6r7DmGM/5JYkjnqR03udU7OYEJT6GRsIMz1p3lcLzGbKjiaOUaL0AZYZ4s/PB
jU7a+ZAYQGvvPo5/fbYjZveEIXKrJR1bpPziGhTzhNUGzF/YMIFG04Nt/TYe80LEZUTWO+lSPhn+
uI6/ab1wHUv1p/vdwEMY8Rsy4w8maS4rxNL55kOozeuXlkbpJtvkHWvqZSSwxQffh73mxPEBJeuF
HDKw43d7WoU9YXfrpOm4MGNDztzmlDUIiB59tIBEh6E6EOfbRrVPa/trOlBSoKcOFCWqAx/+8eJk
eLYLYWBC9dq7siB/ZsfpMyOwsQoqVs1TF9LRUlIdaDeKI4SFYzbG+7i3IQ01JK/zAotsaf2FcdxA
T4GO4pCpBc9ibJVvfZcgTNaRahm525D91cyqpzPQahoNbHgZG7vS3nZcu3w2QESRwnSf8v5p2Lbu
69bcm2577ALCO7JwXke98FyMivKXFjEJIHnH3o2mbLqKueKwwN0lmKzpt8auarM1rIKIdInt6MPY
h78KWCGXLhALbGfZ5vP2JGYzbGTMCNRl/dugs4vJdZLsJXQ3rqcvTfMvqXATj9UOZMcToysNC/ID
c/uRzui1W8BPdDFiaXDUrqquHabSdY/O1qiQ1Vn84NtfHsNKFENyVhLXxeJ/7ohBgFXAxbR1p1dN
0Kvh3U6E30wiYAAu2CWq3QBMwhDYD/0rwcOewVpXYKKrlojT2aRWtG6iLar2iuvNNvdvKqIWs5bE
tIjFw+7oyyfmLlYNE8w2Af2WJH/en6wx/6NDbav1v8n6XNBysmk/zZFGEgZ8Knrv/IV7AOUUkL2y
e0a2HyZLurvgH3T4C7kcKAAxtn5tM3+Txg+WAJ7mkaOi9qxr74Q7rXPjS9ff9jDdDZR3DeU1DKct
HFYu+gV6eTDci4UHM+CvGPHHux1xT9p5ho/Fj2O7fKTqDc6yNcU0lnWL8DvYLE69uNl33EMrBiWX
vwZSwEqD94b3VgFV7M2FObF1vbcAi241HGJrN6mPeLp5nqRGBrg6mzQ0c3Yxq9RzYJYQ7bMPC4Mv
HF4lJtiSn/anqq/wSojP0U62NA0qHDIPgr734TGA8ztQwGND64sFNrPbSNYlGHpGF/QWudFddh3h
M0b0sGo2Hpax7cU2Vm80F83M9E6CXWkpdSNmlENJAO3Y5X9OD0FyBFrKVjjuvqLssynsG+vQ7TSr
PefRWlshBM7ks0y+nLI+JiHw+bgT79T8OtzvyhGOTguLKuSK6/hg8ZvyV5tibWpic/kM2qCHdoU6
3TrwHYFmsmGV+hnUw53iYk+nsH+bgqeMXzJrEHyYdSn6bv7Z9dOEj65CvMgrf7fA6zBjoAq9eHO7
q5fHDhsfcPuVj/abqALblH4YzPzmW95+7i0iKWJbLydRSzVTMK09HP/LODoG8WM+sSuMhhPAoSfS
uVsvMGFOkc3mWuWp4KzwnPDdZOVUn1vRrDzjN4+Ym/4EudhU0OhVGZuJ70cQPE3Gl2NNJ9uXr8Eg
zpNQ65x4EwMJa5aXyh1/B4qLJlLf4/hhNjB6AkyqC54Mui5kd/xtMVhcrKnYFjrrlOcAGXmAcF85
/XNkf6RFuPISg5z93yJI+qPYtaiwY56c6+7LizYJO5jU402pgLrgJdMQ3bHZeY6D2sEd1Hr1Em9r
9CXhqOd0fnJGDBZxnlxy6noqHtl6io+tMD/nyd/ZeOJ77PkuN+Fx/J19fLS0MM9PsS/evCl4duSB
ZY/t0DoePU4xjiWWb1aCHaDsBfzs/ArO7mHoGcroNezJ+lfqPrCaQ0s7x5gdgQ3d+W5/qzBK5cZw
DRb6J9q6T42VV3XbpJhxedPoJq+ZPsXVe22fAO8DzaG4hfYPaYFzTOt9gXAS+z/j9NSGTw4amiEr
PDP7ZHp3+5PjHyk7m/u3UpAkrFfk7HXMiMqlgFzK2vGpGcwf3MDeONpHseJthHMcvwpPOxNwxHna
VQ2BdjgXfGxkatwX7Inmql3P4lZMGRb1B8vFk5vtzVkcRRywKa5gbPf/JA6Ktux2EM4OKmI7Iepn
m0UKm0fvzgQdkPnDUx+a6dbFgGJ65TvE8XXBlUmTkcy8HO0QKkg+EGhU9NYmFoePQwgZAPlHuMg1
o1LRqs3LN0NMP4GLVl/b0U9a0D6cFIcATrmqmJQd3eCQ9r/n2rnVobjmfHhVnb96BpgiHKm1T/WE
aTAcEqThm4AJTNeEusZ5jWXlYZjEkyloBsQz4QZcs2aY0OVkIBT2+3QEAuIqlvjIGI4TElm18Exg
v5ZcsBOLjnZuRLReKWNlmsG/fqYLYYSDUmrwJCYCzGSEt7BkSuZe2hNykfhry2h4jCUSBNJvVbu3
uQFhl7JqD6EcBK177Wvohj5YMYlRVUcOD5kWeOSMj8Sr36qI3LbbF/+akXCmw5+Yl9DzS+ce4P97
aEwfHFTWKgYYa9vyvRGzz4BTrJrZ+GmaonqlUhiqNFa79dJdCg/a6bfSUHs8KWc/0NcsIoVkThGn
dnzzkoqdOxVAup2NS1qin4fYeCmf8Q+RB1WCRfBAeq7tCtrVvY86RUht1QY08C0LMko2hbd3gbgZ
bv9BWOplaob2WicmN7vchZlSfOVZuKDHxy/d4qTnH/aWkhBzh/5dIgyu8OVEoCDMp4EqSSK8WxF7
LilFDw25Z6XHlnaHm/4hdvxwq3DUDwVpfhc+mtvzCmZnCIFGkxuzJb6xOz+3JnpI6lxdTR1XQDvN
3D27PlLWOSC0C4AL38ivKTprXkvRNMPOMedJbaMghjAHIFD+tY7GyFRjKb0YvcmCRrBbn8KUvQ+V
x4U/nvq2+02ifyxYMj8ZG4TPwRB3ukR0o4+vcaJD0dNUcExUxtofRlBJf0SRcylpEqRakNzRSxnF
D73MnmulMo2bvWdSBCtcQsGi8C9Eu/7mqUPOCAJHm6cyCO1kX6kirfa4vppw39sEaiiHo6abJGPB
UZXMfeLfIxv7als46NF70qAmO6UsTbMHM4dUU1JpATQo0jMWhMgmT2bGufFslCLw7gpz9j6oO9Hc
Sppe64deRfjaXc+vf9FCmh+riEbmItKLFKTzKmWwgNChuP/1hPKCuKyjY8Zt9MaBTVSCvfnwPIix
ea7dVuIFdsXX1IncWgfuomKOQdt+WfYk6yOdnyq7VKpnKPYFU/M2LzvziKVQyc0EgEgW6JD+Moo1
2TywTeq+jMp4NL34ceZB9ZZSakPbvFiJmCfmXeqyULgHfFMV90m7BTkwpvd9fCv7S6FABHFSngYq
uspHIDKR9xiGWzN5gl5B7JrFRcUKjHqdDZGGbeZhySKBpFqbRYwi2pzZ25raeQDf18R98qS8GSUm
kB5XKgc+Vu0sS06lEX1VA9touz3B6vwLKVazfNQLpwyx1kfNDpEfM5oFE09Ncu3OzGo9vNRJZMZP
0gPVWdj+dibTh7jkRl8ORrtlOU0yL0Zh7Vpm+zABr9Gp5ihnflwV3GnbiRsGpIZKN/xGCsRrruI3
a3xh/j30pDz8OccFHr/wInpxk4k1i3dTJRyrnO4BP5wfBGWw1F5s3MbC91C+2ZaxjEaUg9dTemy8
jGQ5pD5+ukRqAXUPcjpZEAzRpxBXWsd8IhZg78d8fGjxaFG6yEyY2eoptzheC+++sYd+m6UxccLF
5A8VZDPjKKMFmrj8R+bD1abup02fHc5kIzDWOhH3Und3CxHbobLLSMA2ITfaAc2x5IVC6P7Mdasw
Czd6VjsmTS743NYEizw8jcKG8xchk6Wiu4+tkgSW0ZobdOqlJMK65nNzrhzWqmxzBzQLSV5m3Ew1
3YXFTK/OzCYA8Fn4pMv5sZDh3lCuARYTdGJFqYLPOzs2+81gEfeMyO83xT9zECtlTHflCKWtDfc2
XW1GhoZlWMzI4Xkchk9Wbvdt7PxSPc0mnqFgwSO05b3b+5dS5G9Ohw89C+yLb7Lut+2DLbyVjPqG
ltyAFs6RhyDgz84Mf4XX8kOn9sHQwUPpGRsPVOeeLBUVc3K4mEnqQLPAvlRxbCXGrqjKSxLY+6Cp
8d2QgyrYpWmn3tErtaks55KAsDUC+cADcfaN+IXIw1scQNklIbvKNW4T02QlBZkEdpj9p0U/7DXd
KaZKzrkb3w90CBncOhzq35O5+R2a+XdIklc5R/z4epMIZL7pKSkyGVmAIGkQqRyjuGv9FY3WI4tE
+k5L4s6W/VnlZBAJDkFtsa8OVEk3bQ6Jj5zbVETMSwYcfN5QFqdaflYuxP/+CI5kU+LmHCB3Nfm0
I8eLBJbHR7/CPMtf537qom90kM1gTlsJiazvpnUhvavEYdGl6gvk70lJE/ZJfbbUBFfKzg7mXF7a
ljOG+aw0C/RgLvcA+coa5y2jh5bw4Vy6QWLJgOmKfhdEEegh8L1JTN8uBObAlw9dZkFW9OACGPTI
WNa1UQFLK+W/+kgBmBP+3MLaIzZ/smWAedhDb0gWB2hzP6nuVQZAotFFLo1f3HDHBLspU94qgsaz
1iid4KzM7zY3uBeoLWQUuCLa32fh8JtnZB0CH8nWc0He1POfkULz8V1kaYL7bEMShAYGJzgJ9Z1I
yg3zzxEAqO7HY1u0b0MuScGnNwl/DYnDRZrBeR1NLup7b32YOdkd+m2uBe5K7UfIBu6Sq6YtZgDG
Z0ffFpmFbVC3+1DCJ4tn9don5Bew8BhycS4Ffc1NHhYjjlG1Xr5Qr3HW81TjLNEbo+7fw4G5ijoc
mXkkM0D5F+O+jMajZHljGQYOOvjBpRrOYyYU8aKIxHSIPsco4YL5HTBSAXo41Jmz4+zf21Hx4QEO
JpzBGwOoeh3MCNfJY0KJlJ7Ch9Gc3kcHXm6YVtM+7uIX3IFHy6quQW7eWFOeyrl+UUA0TcatDfbD
XWT7zipJ+sd+xDGaZfmu5d1oR/hLVI8hqd6wXx2PfQQ1M3MITs9J6UAX966tF71hnn6Pw6XGYWj+
RZZzG836nPtfpadel8ngTtQ8OlAWKfHy9VNVzqd0BkTVYWCjh4Ba9s7hExay2E/J9omUQNJyJ7Y9
B/O6V9HNKj+HJP/pFw5hqoY9OMOJ7D5vP/pIoap6/iX2pmWrB9pzalN5cE3zMEVdsoRTH3F9XxH0
XgcvIcXqJ3SbFs+tDfpFoje6rUkPYlE+umH+6LuKm46kF6UIQWa7LmJXXNi0scAw7SoShiBM/ABV
SYQUV4V+dBIxt6WgrhPKaCo+3j31XrNfUh8rvIfUn7q9ZRDtz3DF0mdIFbqqxHRsIhmvmMPidRbx
v5xrmrCEA+Jnbiss+kocyiIbbsXoT/DNSTkQzyZGS6kT58j4mDntfa4UsDlr7WbpQvJ4t1XyT1sM
4bGLPTRxLGBa2T8iARu7mj9iy95ZZEmFxkGpzHM5kZuH+LsJpIERsy1cgjVcmNJuzqiVaSG598rt
7rUZ8qVEcFBaWRFeR7TdGRkyg6Xc6EdkeXtLtRuiaUz/BmG2d1EdjndtWd5bDp8NUdJpRBCFeEZc
c6eY+3u/IReAu42s3ESbUBdHxa4cZwhsMQF/bQMHdMOUoagJsVyMmPKDvMT+DC16NsRTPxRPTA1y
ZfUhTEo1v8Z6fKlSJpDEL58GHyAkkbljb1Ldhsq92JKEakgsThDrQD8ORcsbkKxQ4KefU5ZtMFeV
0JssKHuIIo2eqoeugbhERAsKupkQBowHAEIap2rZ6NccRy6rV9YsAZjdqPgb0Nl3Q4uKHTXPvgmn
aIJabodfKYM1Cy0all3ADeNkr2O8WCFbUGfGE2DRrtH09RJ+6jE/hi/w/S6+h4cwL3uea7+9+LPY
hMFsPRoWVl2jtF5T5sUBq5M22x2T9JkgzymnDaYMvXwvTYBUJt6EBngL9u1n7otPc62fa2rrKel6
KVB/Onf6tKhJKno+ZOVyGekuc0yELsGXAwzr2tkMOl4Ecz6YHQhVppuf87aC6V/kmqguqDQyfNW7
KygqqAJ9sXNu9ZPK+lPa2vd2EH7y4yoeeGyilawwDclCu4ew7jireoiEJtlmYvUWOCG+k9mxkNC1
dCme08HDdoH+PbKSGeUDJXCOOijIlO6I0MBOGCzJ2gU7BRnzK+ymQ+HKHTyR15IWYKYfjE/TPq8p
885LVAH7lOFEtBMmqtY+5kN0Wfjc9Yj8Gdbl3snFRbtkUIfpsQi4rXtQncHmF0Tn1LAmR3cy6xiH
inHWxXBnJf3eMOQDx+Am8FHt7McsvApSODWLYJdxf0qhLiWQD/jCRozdQp4R+Rn76/ZjqsyHMgsf
VfrcBYRB8YgUzFA9q71R4DTivSoihdIarblG36n5Dy/RumBKHofuwTPgshHDVtQkIxxE9afqxGkB
pznSf7Qieg3p+eZEdAVpD1SAuBxPBYqyruqHTKqN1cjdTMoqK0jfLOEIjb2u69/kgtw3wIFhAGzG
o9UBWG5pmWFnhMKMVfLT67jPM9yO3TYNKF3Ts5HdpdMMCoGHgz2q74abAXfrQNjHZSFodxatpFdt
rwhvjM4Pxi/G/nbPdYKYEhMgJtSlP92mo4GOgbRZcRVzgTJWV6fY+LmJy4leDoy/hvUgCW1IVl/4
C5Fx3d3Y0jPR8NzM+CXLBeNEJssPEWW6f7idDoUwT1qDYYPkjb+47Tay2468sel8L8CRF+Dpnypi
RDj2I31uCYqpijcWLgO83to/Gu2tLc9ZwCqqKbYAbbiMrStL4gY8CaYthRUy43fNKCvV4rE5EBYt
BY2/zKQHR+8aaP7ikmO1kPskIArL0kIkn9Q2IcLWsMbbtYbQwR+g9GPMZcC79Da5m4sS33Pxi2uO
h45oEe6V5mgNw7pWrzOAzQIcFGVL8GxLWnnOsr9IcyPmD4+ucjWenXZnGyfRgAfW6b4JqaifyeSS
puD9FV0agnbmuqDUbdnLdG1OKmKC3LJLeEXhre82oPGqasdgWmUXg0w7sQub4QyZzzqKGvc+lbjG
G6bbhiNUHumYd91rPH7G44kfT8LmutiLZWEBw8+iiKh+ClmfJWXzo5oLbQ1uGp9E+Gy3G/iZLArj
+QzzsnAP8bCain3crF1JfYRCi+x4SPCDY8Inl95gsb/mNUdLf8k1gNhriWCfLeiZS076QRRvJh8U
65n4dRmACkEFYYNsR4d66eGMdmMHn4r5/K1qwP2jpbiADFX5GrOnbo5lsmuMc1GDCkWVvKMAhxD4
BQFfQUtz/3SHiuQh3BLEpvaTGuVvGzP9eAaqSIOw5lkmYiiei2LdA8qyD2QfrRAOMfaElRKfY81i
jBjTHkBKpjGX5xvD/qm4I3KalBdvWaiOjyjfoTKAnyERx1fBP803wqEOEDP3JTcOxEp52tUP6nmZ
XEP/p3UNkqLk0MVH6gA0KU9O8DxMJzG+5xz/WbLR7rEyEN7Vyh3PUhIxo1m+8R8scIH4clWIWRW9
x/hse2rMyPw1SJm8bGxS/suqy8a5xYTvj7tmLtbL9nPxvTs9SOeU6qT52xxPAT6FxvtHzkGpN5sa
W0G2Z1FQrLvIQzglIulhspjtf0x+BjFFLbytx6czgDCc8sU2fKJ1MLxL4b2IhWvkP5fxfmmvS4mG
kG3PGT/Mol7lS8zfvQREeMJLbT2aXCyHgANviQFMXIZG+dFAG/Kpj5+SOt721vjGRe8rY99QbgNe
3UPz5wQhbTdfo9+dsfSHXFMs/0LGBxAvSM4svK9ACG8rj3fHQAjDyVB2tFiLETN+OFkJWEkSlppR
fDgWpB50gRfvT4y4iv0K8g+bhsR+T5ybP19r02IfwWNQGN9lPF5UZ5yl90zcHyFu2uT8iBZIjlWN
HwYMxcy5+D1ui7MbvnpYFEz5r49BOXgUvDqMa8B3u0dBp4k6NK16TBBVkharTE8cpXZ/ZDhcGYa2
icciEMVsM7Z/i+ZYmKdE/QqyRUWOycSPtb/mlMJfRl6kLexkHRLAclwLfgXHmQzeXFvjlJNs88ea
/YjHdaWDoJ6ZM3g5gWmhb2d4fCgYdEMfDR8SXJq9p0aFb8BtP20PHmY/UxXeTitpmJ9dGxywgT12
+fIfKKKN3Jz2HLfaBW12L4UkDHBx3erHd6NtgOsl81hLd1UmSZCLiStbwL6yfdS2c5XEm9MKYz+W
8TDtITIpPOasbElL8/ZRAPlsiuUQ9IihquYZ0pB/l1ZYa6MqZW3nRvSAxvIpmBx2Qmw7p+InGloO
bxqRhqa5iTD+GGsKDq2Z+0JaM/DFdIVznfZYXqpx1dIf048st7yiIqg3o283Zr5nW70Og3+Se1MN
Cr2e9afoWG/lTYAqlIaUjHUQvm2Y3onm71S2A2CC4Zmp2UClIwebXXucF7QdbIVc1vPqODfspip5
w429Gkx5CXSzscoesooTc4Uav+yMI1zDnnK7dpPl+Lp0+paU7t7Ej5azHvLiApkaxDXVOEdznICY
JN1LSmEIYnn/QKLnCxzmdWrqo51Nv3NLQQtBcZBIANqiAZUsA4dq0c82MuKylI7eUsd8jTzNvaFs
LpRGI9qZaEFO8xq142qalHdLR/sakTSCTetS6yrlWwV5J6/tW+UNJ9ll92nPXyVt+mrnkX53Bgc7
S4DPa2ZLs+lcvjJj3BhstdMCTBnFotfJYqqmDQzvLpa3JQzry1NI5d7Ozh2gLeR5jnXVt/QF5yvi
qxctluRDU7+3Dk8yW8WUfufkhqMON6bvu2uRBQ8QTT5swQnWslxVBKF3KPI319VcovT4L2jzXz9i
6HRjDOV10h1sO9h5g/tAX58G8ZGfIJhf0iq/wDr4mqeAWhj3nXJYvWk03hog0Cq3N0HAaGiJIODt
ZIUYdEHoMpzfaPQ5mzLYxKOF3EHouc52UL+s0yT5dCHBA1xQF3uK6GocOHwmVvVmhfsk0Hhhs/k6
ERVbRQQJZ3MyVi0LJGnHgDlSAh0evVp3ZtC9B7O796ki7+f4MYausbaxulE5cZrqxiccQssE2b0h
jd6kpxbHin/Una62cD9OnoiuyviPtDPr0RPZuvRfOTrXH2oggAha/fXFO085T07foLTTyTwPAfz6
fiip1cfpkq1S13G5XCddJnmBYMfeaz1rxL/CY42TR5DUM+8nzMSEY99YmElTv8fhOeudEl7NbInQ
oT50Hz2JvpMPy0ry29Z4AiOGIwXtjFI4VDFBkeqgqZD7LSLWZfvbH3WtsFc2OyuT+76iPz1jyncq
cYlt5wqb2SlvS6gJcXeS6Y+iw/Bf+83Ft1FcFybA9oIwSRXYvJIC0BQ4AoIkOgTKeNM5GRl9ehBx
fV91vYR6mqGbtJlf+pNH0JTjPWfVZG6CQIR7D/tGyWjKK1ljkcjGVoBvQG2F7XyZkmrX09EO0YWs
QGlsc0LXsMmvBuCEsVsQkhi/ChQWsTO2RxVBe6cJnwWUM4mRhR+5PSUHAl+nPe3m8LZzwu4AI8J8
9xuz2DNzVF8KsiKek8DwnqtZwNKGnVh8m8a4pTqb+8M0G1/x2kfwy+viGEGAIMOg72PY8Uqzu4rG
kKjaqrBxWZvRgOR1greWED2t11YOajYq3HPdD+rWH9Wt4ZOoFaRev0/YebvOssNEhEPVgdXCl0Kc
rM4nK0sIIhHCXk2AhRswC5R3xEUZpQ9YfiyNe5Da6hqeqXU1ejHQ+Qa2UK/d4FtgD2F1wqzEPYJZ
HEM2a88qxkt9pRi3vNZ+bX60Kg7XgSfZ+FWy25KnkAKjw/trt224sXAuIO3CAHAX61Z861NjuiEM
5psQKU8DmZaaWL/lRX6Nxu2cq1fLvth5P67y0bmuHSPZaDaSeU3YZlEesyZHKABPCIRl5m8a3Zzt
LLzMibMzZP2c5sAEqjKsXqo+1RcvIfGsqTLrWERtzvbI3EwOcsvBTqkSoUlZe8Mj47NzGTF4YwbR
SRNO5gdJwdSIqHHPHiDamjE1u4rjXV6hZLWXziAZF3yHwnufY0IKqOyC5FY0SPZLKbw7eDbJHhMJ
SREz9DuY5knZoKBVdQBdx3cvTS28D1f4hBkmahi2cxDoWxIU4H0K+EK1Gj56Pmsg3V5w6hHD4T52
YCXMrke3vsJUnkMULJE3xQ1UyrUx1yGJf66dgRSJA/si/ATMOY/ZG1OI567vSwS5EZ4UXlrOU19V
S6waEJhHL0j0I/qM4JYmvo8GozIesKDZoIJS+xuFBvOgAox56c7ytVEtAMha80SgZYb6tG7rKlhH
U26dZQqC1NVUOL6PCs8KNaqEuJwG6tR0FvfFIHKMFeiLV0kDiz50l5CKiK6xb74HYilopCCKi7A5
PwHEAeiAgEMfcbbl0+xX1/HCvnNLyEheHZ4bQSxWIA4+YH0mFIujsRoOtipc9nqorakQU39+6Vt1
RoDP+5idQSNP9khYspMX565fBLD6kSBfttw4PCKGfosp+4uv2Sf29KUhwW4Hi0RujAbX0aAmPF70
TiMru8wOE8bQg1PcGyYmLt3ab77XHDU5ASmuM91/MVtqRZwG0o2tnVeFmHGR0prdfAMrG4BeUSCc
Hq2vaslrFFmf4S2eN3MZMuD0zkQ3gLqlNx16L7nscUb67qN2R0ZR3YQmLrD4TuoJP+eIzy2IlV48
iag1UNnoIrtxluzDUN5mJrhLY8axozFmllZ3sguiuP6quOpx+WBK/37W1Y/ZJaai8/AM97pD9DKJ
C+5+4EcGsa1jRn56xUBTzsuuVwQjKXm03snbZQZRPxnKvjAb2lmGOLq5uU0rsnhIbmrH+Vn2qJbT
GCoBmQKIWR330EQpED7DTj7MYmLUiWvtRISjOg/N/KP1hldRlHe+S0WW4zfAWxcM1Wtitt9btCWi
+a6CL70uLkMgEpL7WORbu75UGBGNJuVW+TraZCBQrTFKZq/7ZGW3YQjzZH6zpXEYyvnNkZKaOUbn
KwbyW2KV/+hp8NnZ/RDRNmCjbLoOEVtUXkUZ47hqup1TBAsCybO3QdXSK0bRiwnNAmuKXcAxGTsw
4d9n81UXI5mrVPHAODfEfI6qDe1PhI6ynoad9FB7eSX3EvvgEfdr5j2HTGOo+kGUnSf6f8StMgsh
+8oinBsyhwk9w5vgP8JgMVx4KzQoWGGQ61cHt4lfykTfzINBIpOB5A3LPpnMbN/Kdi3IYRt80lsR
JNHHMRfCrE8GFlQ7xzWvC9JOJxKAmRzODa8B5hc9JPGAEVUwfIkbfRF1fSnC6MAI5wI6jpaEv4eD
coxr97so1KbT5RFLE+tUjsWUHg8AhpEa31geNRNijxNvMmFu8rzdjzzPuEjI0bg4SGRyJPCjWZ3q
Ej4uoMlNB9yrmBW9ZLLO4+ymHdEDTfVzI8dNXCy5tAEh4cGqQU0QwPkwQemsU4mBnWFbum1C9wdG
Jn3CSs2utvS88qorFWg4GtLIE9aN06LcCZDJNmskXVelqZ5jH0Z2gQKn6IxVVIwHEbliF7tsrqEj
sxxa2GFJPQL6YQT4HK4662Oid12VUE/6YEN/AHX22dIlnCPUFxPFcdTVT9pi5VfPHqLEKGzWOfth
4ckDo4Yj2ph9V6lj6tf7mVPL0Mr6tXuhfjr1vtpnqbhuHAVupn0x2uTdDilLvSK6L0NgfgPCaZoM
21bgI0ztU0vWX6NyPjQ8MzjM57y990afrfZL5wHsFXQFq4rtS2YuXaM8uovr9ty0eEtwYZtDcC+Y
d6QZuQdT4+Ew4PPJh13dWfTmnFsoZeC/h+QrA959a5kmQk5mx0nLcuox792E85L6l8TnTIjv5Lt8
xy9wVLAsFfCmekbo79Tiqgh0SJyOgs5mpfFRBuAB0/5mzGoeb4N2JhH2k3bw+lY9as1T1/UHZMnT
SYGF7oL3NiK0RhX1a6q6DwvZIdYtfICo0gy7PiPbDGfrLavKW52WEFer217TEa01NlsLuT9yeWjA
XyvtNcDKmn1o4co1jBMV1y6c/aNp1MPWWES8auY1KpSPlsFPzqAvEcM5KG1b/I0aBbpR5ldW4X2n
ZiOYIQJR0nhw1OYdOFwkyyAxNBjstWoSG4Fv8LXqQnT7wbLy9vbFMOFnTPk8n5DQV/CygCUNVrfV
IwJLVSMjawiQyWLxI+8/+oAGFZFMuItKdA2O1Ld2Jn4U7bsHWNgto/nWqBqQl+QaRVI7xyLODq2n
d6KIio0T9norxXsC3g789x14HExHKS0uY9MirjT1iHjGu+rS6Tlxsy8kGxEnQnOmi+lqfXXHR2IS
CKK1cWRGWHFGePUhOYYIDKbcIVJS0iVnJIbZL4Iu36ZnLQxiKuoTE9CDicGirr4Mfrzn1t/1yNgL
f0FrxGdoQtFlkuZr2KAJjZfgvOjR4w8jOZWtWXKlQaGxIfG3rkavOyb0mPVzMSU3akwvsDbNB0p6
sOczsvc+GrhFyQKfZL5M1P1d318XXXDyPfBp7Xx2WnmXWWO0aQR6LRUyPHNhKfpWiGQDuXI2BV9D
h2JZMTywmivFR2O33nUuits5ou1teDgDUue2n+zH1n4XwBUNbV6PThiiF8T6iKh4sRSEiMA7Fj6H
SSL6Eg5JhyR/ox0CKXTclGaw7cm4MXV5ssbxBvv2buCVERuImgVd4bLuyPKmAlhVyoc+WxBJUGl4
T0M7yk0loMfkmnzqycAmE9DDQ7HyHMvipJ1l5EuTs1j6yfgitxrm/0RwbwDTtzXheIbF3WSFBzHW
O1R665m3t9fcApG5yFolG5/BQ9riBBOEFcdcrpjp+3VV0nLqS/t9hDu2HWf/bXYkpWBfg4SJ9z78
lCYbTxWUCDQsd1Wm6e8xJGB5JlxOFCz2NdkgDX4i5rF3cqj9ZfU/9kCF2r7HmhhbxbWp/QkZoqCr
DRuQvJ5BQaIynSPB4BeZsM/zbc3WR6eXrPoYpv7diHEOJ2znq7q8HSs/X2MPeHNM77s7Mm/MzOl7
gQs7Rp0yVR3RdmpCV9VcUhtFcdNdJCGqN7OLez32U1r+GNyfsohCSuLObeQyj8uwVEFmmmjL97Xz
WsSRvBS+ad3ECbK3OPWOgaie9aIwmMy6YdgREtw7yAdU3ah3XOvgpzy2EYQg3ildiBIaEtxMBog2
30fb3mfFIOl3xvNWBijpIsBnIsNBPLM20MhXJ88K8WjBNVn9FTiDKo1ogGtP2bT0qnVAZJZvyA17
CEIEyOFCDwZaZvnwFZh+JGD3tIkwOg6ht0u0RVjnMLSIpp3v9lS9Z7OPki8lSkWXiMJNpgH4U56h
NQM2dKl/+hLAHs0auYmtkMsd2/wW7qBxJIt4pPcH35odcQMH1nwup+8EyljddIX7BwQ0HjeUbBKf
rWZj7btf0a0RvQ14DegZmmr6OlBw/NUMmyDIrRF8TfEVQNi3Mpt2iKFWvnmFtJGaFVYn3nHiZsyj
PyN4H7ljVz3yIG4qpEt0ygymY2VWoOYmF9H4CIhSypKddOh00IYUY3ZtzjSho8MSeBczDk3ILzRb
Lqt33Sd3Toe2AbFXD3mtN67MAZXBmxXZmyj/gX94ZVjTrqNvm+fZPhXuQZdPCRi7EDCDrO5KmnDV
eI+AZtdSgo/0igzXeiZsGYxpFj7WNbLwVPUX9GfM6rKTb0DVIdqK8IDASB9GTcVnncJwV4OJNgAp
zzvTbC8LMWJCoIaelO7BC/ncgFULusUVWhrlLUMz8spWBcYUy74JaK52Jjkx+YLs7tKTJ+TOae0r
nGVgpDy0/8aDlKc+zLcQ35YX7dARnMFudMlaJUoJL++2K68AiHaMaT2f58b/4O28jSJ/b+QBoI3y
xm1hi47GEwPhp2zAroS0dqThZxJmF4XFQaFG6JMvY720CEl9D9Z++FRSnw2IYCvyWJPp1p7bfB1o
pqqV14kNBoJ7MyC1zuzpG7tyoNCyjPmry1AKap0BKGJVeITK2ujJbXAcQ9+jLOjUpQUytBcNzjKj
ZYjg6BZ9Cw1+yGf9gJ+N7uVM15vdODM3ue5N6BAR6yolLYmJLSY97EbJllFmcxPbRXHqUcMmfUHn
VsMCTCzBIGU4+JhA++gwDbw0vAUbyvwva65NhgpwgMGBOJe+RM48UoEGidppd763c+RM3C44XZm8
MPZrx+muSqlY6aI/tEisoLwLZNkxA0P9giKBLGD7UgQBvJIDivLTEL2B9V35NFyJpjBeJJAyI2F+
TuaOm6qbacYWYJgPc+sa+LAyhrUMGBtBBER/7A18Qtasr1I6DwPl1sg20jai7cgZVqJfhyNy+CDv
EGJPLAvsynADkoc0pQ7AQOO2T78n8VNZurtmYdGX3SPxIPtFq9TAwfK8YStDPk6X14iuh+sq3DVw
OYu52c1LGB2yaojJhC2kafOj7JdUeDEjQMbymXB3FuQwpqjH6dA8+forENmtHuCtme1qwpoC8Pc8
dvKxaQigeKzdcTOgs0/CgXxlRQqxs+fZvR5sdIw8ewR7LVEA+zq7HxvvvZUPlSaGBXqYm6Oaccha
71/w6h5qhcdNo+WH6b6eRfqRTViJq+a6zOdnewSyY1JdO1Bh8TiESOmatXB+lNOzBaexHmsMqD44
aqYnqa13M85Ts5I/HN9zVh3Dk4bXeF5bp86kFdn6l4quP+XYRvrVe984G2LPUUSgVytYSYgiXI2V
kxIGYd+VjgGWDatKXl8VGli0niEuGCCFKt5a+3nq6H2QOzOwsa3lcAgYKjzyvkpPkC/kwfCb8Zh0
qQ+cKtyq1lF7y+vQr5Ir8aodc2NbPWAbcqgnTJtYMnYm3ZQeR0A/+2gFfMbLlRZ76pFxU5T6rhQT
UxjGfrJHQDgYTAzsMuFWwLGWesGjy6hck9u6D2BQ8gJp1/NAbEFRGScCMthTsdLHkiFi7T4M8UdJ
IDtKFyKQvQDgbERWyIqmlrwaZ6SauYD63zs8b6SEmRsXHfx+almBeLgBW02VtTJK2u5j3UP+qU18
aMWQ2jA6BF5KL0Tzq9Bxbtq2/siigbY1KlP/W69I/zL9EmFSMMD7wtyBRsNWNf2RgrbiEs0naYaE
2bDzGWCuy9xKnshfGW9T0Y9falIE2aNX4cC2BxKIPaDwHURifc/b3tkbJpCeKQkSVL5mtgMdDrdh
RMcULPL4RBpRhUsnze6rZU+k/BDpWYum12obhdUmKvbThMg9nAr8raPKjB+lmRK8zTLBeD+3+6NR
qmEbsaVAagE/z2uk3gLKapCmOPOl7edpZ8auBiFNV5jcBiQIgR355UZKBEU0tVOwDgl/WiIISAvT
DjXX4FrggSrbnq9mrcf3NnVf5tomXqA8FUAw1nmIeGrKIsKqx3sFRHans9C+sXK47qVn++tsiPGH
d4w4m5bpnHHI2fWiE/IvcdYj5arRew2ZyigubdBKPi7QR7Bt7o2ZErjkiym6geaGOIVCBeTL0Y/z
mwAOYCTbfeubt/BQLhMDnFXZ1sdqedGniY//M2ugbTJ2s/sfggUahgQXz6mqE1UWEoMk3kqr4Jsd
XknKQ39DAsihh6S3AviwUIrz7/QGvlazBg4k8YkXm6JLyR0KjZc8TDCBQSP+UVcFUogMUlQGLwMt
yDix+mrn1hJIgzq0Mzidxr0ydLC3EPsxRnnVPZ0ID2DNG7kEEhspEnYT44U0EwBIDQONup6PNlOt
yI7OOYaPPURkSO0jYfdB3l8mFK7hxDtaLJt5Gn8VGe51xGxXXYVd8aXM5DkKqSl40w4myaRF4BGx
NVwlcU9fvjK2uF66g6PCLWJyugnYovt0qq8ttNmjclBPBbWxk3YfoaXSvApy4WD4ZP5bODGDiYkX
QJ9xJX2IvLH6MqRS4zSjpWnFNJpkAKw4n1yLLXBQ8tIOI7KaZr+EiuoX7SmzI3BqHhhPe4M2SyHG
JCh4tHm3YMDxx804BeNVm7GGKsPLbvs8RqUmU4KFsqIipidhaju4ub7ygYlak9MdR8OtnngpT49z
w00Z+HJ8szBGzzhlZocU44x+r1viHTWylJjpvi0fbBHgYYuZFY5DAlGVKpoq4kaadCYrL+IdlwsF
/G66aypShAyCpVhiJmr8xHe+yb+mYjojdUAx1tcIvBn36H7f+CRNpMaQH1tyrjbNUDygOXA2cY9B
WIT2D1oD4rZrWKCUOSNeQcVgV7wKrYIgmKQ1+02J4WLr5rAMLU0RlEHFgvQN9Tbp3GSNpu9LJhHd
NmOQbYyaWXsTStBqJQksQFVIibBIMMmUYoG2snvpjYT74jfZFCYcc2dCjS27GBZZ+RZWHQUCG+yH
tOZeVRbVjoOYd8s1orIEbGIWubiF3J59E5Wd3s9jcGcFgh5TM7agbavFqRd57E7TaTNNLMc0U4d9
E832Uc2K1CKL5MKGISyWorZ67MLSPFVQi0mTypGNlSnMNkbym26x+kbK8XaOEwQ7266/ad+ljGQk
Tqx8/cgAJd93loQkoKeWMa2o3PwFODpjHNP5cN0yPjUgQOgKmuo4qqLbadLCNjSv+53Tl4yS3DF8
RGltPM0WshJe+MSOdgBF+B7R0tb2D1XNMQ34zthLzUelXMQUpWmBsbPbV4T99QaKEn5BNYEYYHS6
imCZYZvr1Im+GKGJEKGiuvFuamQom5Q0m106ue71rPLhugcBf4lnxPUF1JS1dqIPz4PqFszA3McI
Szabu6wBVY6z3suxBaZy4Kbyu/oQ2R10OfguG1UU8Z2/BAwENazVzo885uuBeZoK2GK6yF3IeQCK
jxSfYNYCg8xZCRPWIuZtJ3nPIW8HDoQN0EO2hlnG5/u9nXHxbOVIV9sUEJZh7Y/498u7ADE0E+DQ
LI7Cq3CiTa4mLK7Xx0xyrhPZU6yyzfBEfwbMfhQh69FFe8CyTzajYtdptLAeLYntc7bj8a0hgBAp
SIcVqkBguNKmRGrqIOqWuU3iQ9IZX/oSkQO4JwnHb/jqFQRa1wXsOIZH1Oglm7LRSpmZTdrcZWML
SgTe9oadHER6QXlnITDeTqP3EWYTwMPBAg+sWHHikvC7DuI0K5gYcLnQzkm6ITwzmiMpLMI7E3Zx
vC7FOGUARpH1uJM5PAg11PhucQRnMSuM1UfmRUxMsFyXrJgSY9i965nGB4it9E1UxM6BVxNQrUYz
vbiytZaKqTDpoLj+umDF27Nl2ccTmzuGL69tDpo+j2gU5j47XEkg0wgRMglh+gD2EY6Z04A2sQ/M
KfbGXqhDbIvvzKw8ZFDqW6eT8VAWnTiiCbFJnSSUiA7w8ABqxX8Ize417QCHYUSgleGY6rpNCQzZ
DpD0rl1RfxF+SnBE40b3Y11FD6ZwxU26BMZMVfre08F3TJQaUNv4jGyasbOmWBPo2VeJaw1HKqPq
OQohStt+VVwLUH4KebsgJNqpaa3iuL3KAbBcJAC5JxcRyzlxK9vbskE3wCsSveqzH+na5E0Z6q6r
3PuaVWv03W/VEmeCEWvNGI5yq6CpYQ3WZap1zYRrvlhDdiPACxnIMlyB/xlf4wMjcpr+ZQOpktzH
AeZJXITZTSxJdkgEbSGikxjkiUVh3nUVm+ry0KfsmIlFxEfgZleZV+mzLSi20hzxZW2jQ09HeUkG
487qjfSImoT2OKTN0bS+h/1wdKNpO4Yzrc5i2+LHdbS9qQcSlS0FRaI2Rjp2IVYT+AWEXiY+hDuu
NOCLtTEANgoC8rWGhOq/qRK2LgVx0C3eSqO76Rr/JiKFFv82uUg0urG7z3dTHt9FvrgLSSrbNxBK
aB7miN+9qtr3nYeU3zCf4kJWmywFRCPM+q6JxgbTSdp9ZfW68rqY88fnSMwbu5nGQIQWE6kMZwuy
ws5rWF+R0wCwgE39tbHBDlbpHq16tw61ZtgJRmXf5Ey7WmepV4qTHdP0G2OMgIETWFdKVCMWN5et
rWOQglFCmfCQFjKyoGnfI0XEfX47VZp4QYuRVt+mD54PrJzbeq99RPHRQCBZ1IgImRHtkES1N/Bc
DzIjqxvzRbRrO+MpyzwCSQKKoYA9+yaCZ66T+FEiIzem7ofUxFqmzngMpfkQTsp9qJzm3sKMdJMJ
+0dhtwXgbJfXuitpjE8eQRqKG7lxbPIF6q91hfSFlj8uqSZhbOGrF3iEt43HZjxxgsesV1e8G+ml
xSnacSgbTtrNl0QAyHLEbeDI1wisnB/1e4FuVeYJxGw2Fe2UvdZOx40/6YMxTh9lIfY9vjE9pKxT
5E1w3S9Ih+gHhbwrDdavYwhXgSG0A7Z/XOO4parRwXlxbsVGsfUrvaRIIRTo1hH6zQSokRGAIIza
9q2ym+qGOJMdrZ1z6wMdHskguYmGuT7TffL4L8Q5B+FPryNqbHwLETZLqy0eQ6fIN9q15YFRVr2Z
8W2V6MAdnR3y3iW3rLqMFpy1cVr8Iy6YvJIUIn8/8RJQcfDicCXkkJy1ibwDRx7GLdRI2KPAQVug
UPzGv2LUeN0L8QIwWexCJ+9fIqetSG7HM95m/jUr5dG31PeR8MeURTkcQlpGPDKdYjflCJbsNppf
CCyQ1yLTW3dAuxOXW6ape5/pT9sgL6Ojjt5wY5IfjKBy01YffkJ0QBQ+xoTfVM7wnJQkPbKvWVvx
XV0vzsaKSy55wO11lTX7TqBVw6V5ZoU/m1FKLmn9ZJcBynBjFxHtm/mB3s9hedsyFtnEjJBXeHvE
tsHxBwVC3iXzK/lSwWpqU7n36x7Qb++/BHP/2KblOWBqtSwFz1MxbRuXnGeFmymyrI3nd4+RaYxP
jk2ZZ2Msgxxpi4n3I6LibsE4WOTDuRF05cQgQ7ibeC97NfaCYqKfZ/FRucMOdX2D6CBHlKvZ50wh
D3LcAQez3ZmGhEaEPJtNDt1Q6eI1jHDZk9bFpFraS5M48ZAT5XYnX6lCI8JDXEyVPP81jRsbhdZG
BJkNp7XN9N5V0DLKNJzYJuWQEtZFYXgXiZzv0jmVA7oxGL9lQ5E91ELgyDAID/vudal8JEYRs2Kv
3BQ0wYDsqGc6ys6v65LgXNqQM3cyJFZtTunT+VDzqp2Pe++FPjYG28g0yZuuGuqQ0EtrXlv4Bb7q
rq0ObVNX3+266081O4jyKq8a58bs++7dzxz3rZUlPULSoJKPWPRMJGZjAFveoJy6DFELOs0zg2xb
JtX44LnVpFalbwY4L9rmpi3ZL+cugqRRS/82msd0L1uq/NRZiP9NzkS6qA1sDBhro7gSX6dCvpBE
VS50Knlrpnb9MpR6w3K2dd2qO9fjMv4NEOisJNTm2970aLm65Ew6hAYa8z3bH+N6IpORUAEBYC7q
e+RVgsHIbZPD5nHVWF5cncP4j9G+IDNsdu3IHVc4xmukk+iYt1a2bxu5ZHB1ZiRI/MP+23tOc24I
2qTX1zK2bGpdXZcZArsqi7sNEljrGh1W8aKTFIEFoIdDMWqEDwaqkgyYsqD/xMvA8jYyCJydiY4I
x1O9rAjS23Wt9rGyWeJbN1EFMIgfUOiXfQYnvbdqYmRMc9I/BLgZ5ps+gBC6RXNlnoy6qgUZ3U6A
MXCiBmJ7iuaZlo+wi2OVDSxGFcodTjBI3yq3+OIgmXjwk8KpVmzkNBUhgR94is2CvBbuLkGnBD9+
SPLhZuwnh55l2ngdD2fXYy7jtk7RJJRKwklnUoavbepAehqt0DztQwlcs7K8dq/yxgahLkS5/6+O
eDMSwdHptnEKOxJTaEN1oMPQXf37X//jf/+v7+P/DH+UtwwswrL4FwSw2xIeYPvf/3b+/S9cf8v/
e3z/738r2/KkUtKRvuV5klRXi69/f7unlOE3W/9F4a4cBQwZpu587nx3Nzvu8feHkL8ewncscpoE
T6tyHPPnQxSzyaaWVhHQDblS4sFof4z6qWLXbV///kh/czK+Y0ui2BzXNW316WRmiGeahwTqBHo0
JaZrYqTv//kh2AXYi3TRVaZyfz6ZQSNSqlMOEZm3Y3PvGoff//neLx+WMnGWCs8xXWyRtvj5z8/y
YMrMiAWnR7Ky9NQDVNc9oUX41f75kVzHspESSEWv6tOZSG9QpYpLNvgIKczqLUMB2g/7SLr73x/o
1+vP52Tb6HLJIJGe/+mq9NIPeNNO1BugOWF7r0zrFHXnEc7KNL3//ljLN/3z7eybrnRsZbvK8kz5
6aQMJhAmDwkc+unBFQe4LntSTf9wjcRyET4fxTOVx+WxfF86/s8XiWlLqeuYXhUe73W79fZk222M
FQyvVbylFtgEG0Co/M2kaw1ndEMg7Ro/7QoeydrY6FWwlRt306//+cnDynItx/YkhrlPJz8CoQDa
wrc11KRF4cek93X1+0MI++9OnQ/Xti3lWxg4fz51JMimNhS9+3q7nPqwGTaMd9YQGlbz6v+dOpl0
nDhi/h0WyL9OPN0Ua8AUa2BF62rz++/KWj7wny6ItEyx5FV5GFNd11luwf9YxehuZYFikovB5kj/
wMJBAV6WfNOHdmddBwcjP3urnovwFK0e3v/0udu/PLSfDq9+PvyAv5dBI4dndhzQhbtTcl0cv96U
a2CgYk0nLT4S6nX4PqwhA6yq1fW0+tCrZJ384Q745VHjSWZdcoXlEJDDov7zN9JSIkkmUR6s53JP
hsreURHSch0+eYDU40T+4XZYTuznz50lyuVuEzY8T5wLPx/PKnOfxv8sSTZsr8sA4JrZ3bcdYp2p
Udd2nVAn539Y5K2/OUkecBN0jOkqnvJPT5+X+aQ9RxakKNM7LR1Ko0phObnfEkaJesiOE34JTzTX
0oRLXpDgu2GHfJs36ZpJxE1Rz4fGmC9TMv/h3WAtH+8vH4cSri9NPhD3r3XjP27DpmWyYjfLxzF8
04E+UmKfYLfSf4D9FefgpfUutYobgTyg5cz+cPV/WfwkV8Nn/KN8Xra2+nQ1pN2ZEwnCSESXbX0H
5KC370iE/sPy97cX/T8O8+luV12GjaXgMG6wR5eBq+tRy2+j82DhbK3z9P/zrD5dbhMM6TAOHM7x
AArkKLMM0kUMrJm/X0R+KR749Hh0JPcD7yku38/3cqpnYF0ZPsgeAWILIiaCwP5PD+EL6FWSQQ9b
fCToPx8ilOypjE4wiIzKL67Q6U1G2/L59wf59S4g7IJyi/e653hUQj8fpMpFbXQu0TpGbO4tyt+m
6F/QXvzhMfx1zeMwPsoXKlJPWnL5+n/c69BJbUx8Ps0I67nQt2aNLhOjUOX+4fL/3XEsS7AvtyRF
1+eXGjgFqkqcBcS3daQeNEzOsoA9fYTSzL75/Uf368pCoWo7XHzL5J+fH6A4VkGOHZ5RjOtchdWD
190w3bwIM972kdz//mC/XCeKb24Czsnn0/O9T4+RIZh+FYknV/Xg25faS9EuIOhaR535h9fjL6fF
29oWcqkphfAd9ekJMuKgd+gD0ctpEOwIFF31BV3WdnBeHSzd//i0bNshvNjy+ZTcz49RX+d5Gpoc
rEwwNKloO/PUauTN//gw7CRcbnCeV9/7/BJQuLkcVLAgH4rruHmeyd6ahj88Sb/cevBj6WNzjRyK
V9MRP9/iQ5HPSM6YiDXT9RC/Vv5ZZi/z+OX3Z/LLckqtClZRmNSRNuKpT9ujoROTsjJItjjAmks5
5hOCAuywCLld7LewTW1JXHyucWb//sh/c1/wknEcKjmTu95bVsT/eITZlWX+KC1ATbaj97U3gcya
bfGuZd0cExiYK1f05h8OymPEH/vTW1JxmlToEviOyf346WOt87kdiNf0VpvN5rzZXG3OV/xqt/zY
7Va743G14h9Xu92OX62Oq323Ou73q/s9P/3fv5j4FN+O+9WeLx9X9/zvr9+7Xb7OT+vlx5q/NstP
6/Vqs767O2zuNofzgWNtlp/4e82PA1/ldyy/3ryfn++ez+9nEgv5t/OZH+/n5b/g2zz/4aH89eZi
4CLZQEr8hUq5nz4FpwcYPnbYeBPcdQIaRshczWzuZvmP72IBNJznhK2+VK756X2QiiFIIPnhFwYD
IsMZv9109oBdZwRV/P6G+nVJ43WzPDOeIx2O+umc7FBlae7jYP8/pJ1Xc9tYt6Z/EaqQwy3ATCpa
kmXfoGy3hZwzfv080DkznwhyiOkzsi9cbjcXd957rTcUrvpYoqtpCIAfVWHhpJ72q/MJpKhsmLJI
k3TJVKZ5/WXeujUcyIE8KOicEIPG360fQWEBLYOKOqjWwfyjygshr7RM0xkrXQNAz1E0jeaXkL4U
KbkS+hiMteS1kli3nJLS2gkWd7uwgV6uSkXTLUsTERzVNe5z56GCSvdUjcQuAjCRDmYq+g6Vtl+7
QYF8QdPmsH0MMsu3R+6zz877VJXF6drApq1MB9N51FbzU7GPE2q0dmb//K/HnPJQrxBwWEO32rYb
KLqrxPnbbQpSK2v323iIt90RyRT7LV+J9sc/pgNsaTUchIWVMm1D86+m8L7jsT2tE3k2gcdA4FVT
YS7u91RZMKwd+PPt5l9uSdNT/j8hZsNbj23X4ToHwi/JLOpm0KbRnugcNwHrI1JLcRDnBdEzUim/
HfnaxGJVTseMgb/IfHUmhan3jduQGGtB+0bOANQ0Sheeadem1Ncgs+blktkAQmsZS5jCT3nD5dDA
gpa1M1H0oszfmHibvNxu2fSh58NGscvCMJLkD7epz0fzlyWTxK7rqy1BJT9BcZ96qwD2LYjLt0kF
4t/HMvE30smcaTxDZxdrM1NK3xt5IwRgFyThUMmnUdkVwANvx7nWkV/jyOerxEqbum8k4uB4tdKC
59D7YSUsD7Qkq6XX5OW05yEpyTBweWtN+dPzWJUO0S+WSJlWYf40Vu570LsLW82VELrIbc2SSBZM
i+s8BM5rqRvEvKRNuEF2Cu8Vok6+sLYuX8XQ9r9Gmc0+hBgbBd1AA44canvN39b6piskkLC1kLTE
EWA3Bc2vqlppoLlvj5d0vYUaRyypbRyVZy0MG2+gVEAZs4i+1fKjrIpTGR7i9mPk7nFq0K0tGtFK
gT/MYXC3Rfd2+wtcOapo+3/iz9qOvVjgBtOEIb4Xw/e8DyMoJhXy2M9CZlA1f70d8GqDFV1WuBQz
d+bXCqnVlUwvaXBeoqGadMUP6nSb2zGmTputbF3itW2i80qqaZ71yWQPHqYH28+tjDd4VDtKRj9y
z1s4c6e+mYXBn1RX2ENknkfqbLFFOdJPYgjBJOmMF9Xw7v0YQ7c0/hN5ar8wSS+bxGMC8grlCU4Y
Y14GETq5AO7FODX4ARWF+UeB2IiL14/bPXfZJMLwWAZIxiYlSbMmDa0/5mDbWAp1e/L7ZKWqOkLZ
w5qsxML7/HMUzrtv2jRQCRc1UkGWOs2UL/uvpQoQ41tQ62YcZ/WbgcJR+r3wxwxBokrPlSeQtXX+
gA4WLi7KWEr3Wp4aH+iTxj+BwmftPq6KLId2EqeDo3Z6szel2n2ushBHW2qp0haIJ3pLhVygvgWW
chL3GoGZbYQ8hv/Zqp78u1VjuV9HdS4+BWiRPghVopfr27362W2zppKHkLg2GQbPivlWCXsOmKEJ
owcrdRKw8msC7KwthH3hImw4qn9iatmKWEFB8eGA1o5c5wtH7OXI6tScVJIUpkieQpudQFY5hpgX
I4qeJdkPQt+R3lmFov6MAMLCC+pyidNOVZ/KHDyhGN7zgfWiHCpxI6JaB1P6lASYFuZ93yzMn8sV
MSW1eS/w7p2SrbNLdguFMfNaEKlFZ6wbEztoGE6Ckr3cHrvLMJ8lKNkCUSdx/5n69cssbfCp7KOg
MOGAAET2kS6YeBZ4z90Oc9lnU2LHpCIkG2wm0uxSHVouArwQdyi+A55X0t9Yq73dDnE5A1TJmGYh
lSfSSOb0Fb60hL6KqqKyuKbCV5VqBHqDDdQiMykWDrVrbTEVMKtIBMjT0/08EOXjqFBCOBdWsY+h
hJUvtxtyeclRJbJSZLHZdXiDzF5xZggk20jDCUaqOK0hYI1a2lL/28rzjaguLd6laLNuG/VcG62Y
aNSvVzVCR/U/eC2vihyVhH/7PpVl1qbEE2cqWYgk3s57LorGQk2kEoqAhl4ElN9XAT3W2703n9Cf
McjoMM8kXsHzGrRUmYkIuCN24KvZAs/txmqRXXj+/4symwOeWqvDALzbCUu4lwo2zeKD2v1zO8h8
aOZNmU2EUm/BcaYEGZW/mfJcY30lSfjbAMQwSvt2rPmk/ozFskE3y6J4Nb9TJEaK9MRQxyBnAizI
d+ilLUS42povEWb36SFprQZLAFRTa8HE0csAHFOegqaCYiojb/pv6+u0yGQ7IANPc8jwzrZpnwKN
FJodLbLGX9T8cVYqxdOE8sxIw97uvSuTjlhcHEQyrqI0z4gUAIQ56Yklunh0I7GttKBB46W1Ot/i
piZxWaWwxU1JBA51vn6CUBvG0BRjp1Eme0fU9yJ0AMzBPA15MS60SRGnM/PrsT6Fo+dUboGWCEhl
Nv+itJfVUWHEcEQhDeHFNrIusU0q7u5Ykps7yttwX64S+5jwl+9Hfq/eySYe3/kHd/zx7tiu8tMq
s+/IMt69f/5D/ulK4y+mxOP0i6zj3fvq5+ru7jP/OGUgp/wj6cT/yj5+ZhxJKa7t9Q/HvidZaJ/4
iae/4JfDb3u9XW+3/JvH/84/nuyTbUtb+/Rn/ZmyXNv/nbk82ev1aW3z+/MTp7+e/v/7zw+xT1uH
vyF3advbEwBKJ763XpuVslYePl6bhe69NmV4+k25Jk551ZqWy5fjimtqWCdMEyezvgvxacBTLFgq
Dy/FmC05ScfWU8mJUVYSip9wEARlJxTK7vbsv7J3UOH4T1Nm0zJNqjRWMmb/KFjoubwmYDVvR7jd
EO5E550VcM+V0pGGTIdU1gOzbw5xuL0dRJ66Yz7fFbKa4EpETl9zNt9lSVQLBLxix5VdQUHosQmA
mKg6Fmjw8LXvhTIAnUMzMlO36RhV0Vr0oUjxkCwKbx2ElYB8CzI/IO7RHUfCPFE8rCsNLBo2Kb5D
qKW3ZTisEOqJIY12GRraCtC7GPJcjmReH8WedWoqwSo2ZuHn4h54N+yoJh64xERATrO1kqmxurrd
8CvbCvAzizwEa1zXzem/f5mKdQkJsZZqwLVxiQ7PxGkIx70KPM9Wy/HtdrBpMsw6mUjsKZLE08gw
ZpPF1V205NCxQOExfC6iZN0iBYk9CvJaQvTXKsI9qnLAu81/fZhyHZjqO2CuJujC7IGgmfgMRCXg
RjQMUTyieq4LdjBkSCm+pUK20KWfOLHzZnIB4fYuaTAgdeqn532KxVammkGSOJvwW3IH4sTZHZ+O
qw9rtesWFseV4aNZbCLT2Ekkk85DVUOPHx6CiE6D12Hi7csuYdbiiub9+6vVWSD5PFAqFa4hTIEy
A2iP8mRmryqEq9vz49pS/9qa2SI0tS6zQHHGjpx++BHrr0GqoF7I+l5b6TzguL3r3LW5kJ63RIo0
K6h8nZb0WPMYJyOX7bp6G8iMCQ9C/eN2kz5fN+eTAbDal3CzBZYjeA+pXWNjgdVqoVYBa6ZS/9bu
0a9QCFf3YnTou6eFqFNPzaKeLetZIw0UqRBSYFkXYnYnDu2x+Tmmjw1urX7tnkR0EACppXhuhnl5
p9XaTsJOd+E7XLlCfF3t5mzjRhgr6gQJ/5uKNKe+UyjXPKGxlaFz76fRA4RTM3wQvbaAqg7+PXb0
RAJZ3CHT80ZJbam2c3Xz0SSDIjsL8wJzGXpjVfttj62l0cGzHuSfML+iNaPwEmfBoxZvxyJSeGw1
Hwsd8QmBOx+NaUMgMgeLBqBidhaPUe2PUoMEfVTCDY1sQxvMcd0NcUXhTJDyZKvIufcKzBojl15G
2NWGlOwXR73K9cxBQdOwbDUWIhwCBmMjyWzoPwFXZdYmdhHCxDQFHZSVjJ7GKyL+6BbVsVugp2Xw
7Ib5UcbZKvb1VN+avdzCu9IVHQEMWO/WQ2SlVPIif4zHg1EICbnSMcYkLsIqI1nrVShVq9DvG+ND
Nl08tUT4zideWka6yhUvm0TRsyE8kU5HZjhVcHxGXlQS3J2oB9ZwLIdJvSoXOwOV/wHT261VQRfY
C2oRb83ayvI7jtRQR0kYIsteRlAIXrBvDNUz3jHduBmrIH4l2ZoJOCinnK8QgrMfcL3QTh6NctSd
GE9CY00NB428CHrggKJzo3Yol+NBuVEhwCLpAovbQD2yN9QNLISwehQbrazh8osIOjQNOtJy6aJY
Y+S6LDgICoZ38CiwvggkrFg2Mk7ySAiX+FMmpoyeVZc2VfssTtTKJ92VUMBI8OSR75PCJZtX65WP
H7Yf+xhxqa4PWKtI/XrTSgW5dvB5seJEiV9mh8Cv5fSPiWLYm6hHCMJLoxLjLoy34XuBsjqZuwET
nyEoiz9VEsR/zVGKCqfQPOOou32KzVSE8uwqLGP/F5IF4kOaKinbi4TGMxTw7C/QQMM7FiQc39LM
L7RdVdcZ/rFZHPwOQJTWW3SWlHQdJAAObLEJGpQ1IxU984QhQeItqXXoyEpTjk4uK2Jru1bKfpaH
sgeRTUJAQkH8Bmqh/IOJ2a14UCCCZTVmlB+lNFdhG0E5hIskd4O5GnGQhj2j9IjyIy9RQ1phHSDC
mBUKck+CmXsrwVA7yiHV2BtbbfCg//nFRBwyIGF9QHiS/kbUtPKFI+4C3ChPaCCehiBoJC5DymzT
rCK3bXIs4FD8WTdrEXNvu9imR+0Z56zTsDE31lO367fhegk6qs5361ng2RmRyK0WlCKBDXT49DAD
JHS4vQctRZi/OCTkK2k8HPcevt1UV/UXbiLytJ2fbXKzRsw2OQGqiAxZDrAYdBlbPuQb9bG2be+E
CrBum/ZrtUu3TwiEPurr242bxmUWmVQ7N3SSchbpi1nj5D73tbEcSJdWr6g8meKqt95uh7jSf4Tg
6jq9wHV9nmLWx7yosd9jhIC1+mUE/rVdmH4XrZBFjLqAbRmiJInwKGjll5t42hWpNgTwhMXUeKug
ralxc19CDrvdkqkzzjprCmNZwCjAPJHxmd0YG6Uu5abgVC7HEvXwQyZkDqQe2V2L2s/boaRrtxBK
+2R/SfmR0pzFqjscLtqJZ6+Nj364yYLvQffQKfe5fq8ViNN7PWZHD3Gwb6ufkrkwZJf9CUaZAtkE
yueCPMf4iXE4CqIYMxl9xP36fdeiOhYt3Fg/ARDn3clYkWACcmdK5gWOS4ithDs4U361uXt4mX6e
SSw4B+fbYO98e7dbKEBcaZVCsyzwIhT4yRGfz5LeLKj+FdP2i7ZDA0zMCL+nxa/bA3cx22XpLMhs
P9JFXp2fe7wHmXTIT2q7BCGcPmHWbUQgmQVnQpnwF+fNGPWgI8dOM6Q4XNWQB2FWml61LuOFUsq1
pkxAWQlgFAAFefYW88dBg80zsQJ7IX/KC83YY/wXLiyqiyoYlAwFQR2u+hQq4SjNFq/haUbVW4TR
B+jx4qbTvacQVQMLNeOeF5OBx6EV5veRBwGzGL8HWrK/PWaX11uJijPybjzlQRTOKUVlNshDIlLF
T6vwfkCQRSh/8BjGpKZDPC4ox9e+VrF9WWr65X5yHnc2V0JP0Fq9nti5mM7nKgzSHotrzn2kSodf
VriUqbm2AMBskj/gLc81fjagXRS4epEiJSfHH537lsvI2KJNdrszF4J8nnVf9uKgUwzVDwiSZeyO
4wqWp6PqC9vjtanJEqAgQr0HKsdszmApIAiCzhtNwEwrM/ACgml7ux1XXp+MzpcY03f40pC47mRx
mGJYaAyJ0knMT2Nh2AgqonWOW590YLLqSy27MidIo3EUs77lCQlxHhU6GuqRKu7KXfIRltu2t7ZY
8jTVqRbi9e0WXtlIgI8pJjOB8hI/56FQl4CKW+eI44nQbK2nFEm2aETPL/wfBTJ4PGKLAZB71qYq
FfpW7TF5g9DexicrhB+KfEYnvN9u0LUho0X/CTRbUD72DqXLZQC3s33k3yG6kIc/DQF6NuPF+1iI
78dmoYJ+ZfNQScyB50TDGQDLbDtGKATcRY/1SokIt2gOCHaj/4ELiWR8S3FXzLX3oH283dCrI/cl
5uy+2AtdDDiJmGalrwpkjhJ3h/IPWjMLi3mpcbMdQ4vbEu5wmWKI9xvRCSB+j6l4XxWvetHx8A2R
PFrKWS+0bU67zbohTzqEKZxu3Cm1jH9Pvgm6f8yiX5iVUyfNzlGVUwco9wSRhU16Pv2HXmzLNiSz
aWbBWsG/LypPQlbaUdFvigaLlnypdnFtbX+NOBs2TWuCtDMQWyNvsa36X2QMHORAN4EPhjLuF8Zu
WlVn7eNRAdcXRtd0VeUid94+eN5Gb9WSgPQCDNnsNZcyO8ulhSgXO/EUhUu9RWaa8tp8JxYHOcXr
gCii/t4gU+h7/9ye61cfR18jzPZh0Jh1kYUyAgTb8U+wi/cb9B7saC8c8rfA+Y02jYOWDDRNzOcX
1vbFFKFxIAxFfkgTAwY870J8iwTEOafHZXWssrcwekFAxsnHSQ3XRpF24ci5WG2zcLMRK+sqI6NK
fl1Tn1W0nbQ/prfJq1MQrcZ8dAR/YRu5NkO+Nm/WsyTRIPWjvGgbxR71S1epbDQKbw/fUozpv385
RcM8SQyMnhg9xD4nf05UgRvhx+0g1yYhbzISDxSgmIazpWz07mBgzM0TPXuMFW6S1cftAJc1rs+h
+U+E2dJ1pSbWwmxqxtY4lcIBnyX40zjjrZQNes3rfodE1lp70pz0KMCcRvu/X3ckEx1x58KfXtol
l1o825hDf1KurPg+Q62t/RI6RiAvzMaFEHNAf5O3leFNnTrw0YX+2tW72516fWpMoifT4wJo2PnU
APCmtxjeCLYZVtidraP+Xdafb8e4fEdPA0daSlUgl16Syzvd1xGinwbuVd6+t6voLd533VbaRvt0
i8LtQps+GRXzXfdrvFmjSEQ0opwTr91I36T39l12nnGZqVby46k74fWyAhWwWmjktA/dCjqb/3HR
lsag05MlXvaVda/0o1Mlq1A7YOzZBVSCwveuKu2sfC66haVxdZrAZzbgfpDkmQPuCkMV3L6kwWRV
/fKoD6fbjVv6/NnKqwCjGHnC5wcQ8yytW4vN39sRpiG57L3/tGC2lnBc09HRIUIZvLbYJ3vHdHL+
Eda3w/xfpsb/iWPMijql2ghhB5kWm3nH8FY/g6fx1O7+VLHjf6RHBIs2WKy+FgtZj8Wws2t+gLPy
iC6PgB+AMzw/JR+iE9iJE4jH7sd3rqv7VwuP1oXN40LaYEoIA4ni4gE7EGbOLGoj4u40To0dcb06
aH/k7bA174qPevXyGFJ1eUDeELwc1NhX8biU1bx8CMyiTwvmy6lTWBWQOZcFgSzX6K+zt9qGhQsR
AdPE7/52YWAv7nWf0SDBkFsCSDlX78gSBPJHJEnt8FR8FG+ygxzuUd9L2/45e+8P2D47xRGZ3yV0
6LW46KwC29X5ueBBSK5WSmVPKzMoVrq2asGch29gJexFOvOVVTgxcUW2atDzF+IFst5JVpn2gp27
d6L3rdZebvfhJ1L9bBGSZNKo9oL+B/6tWrO7D9UdrcIq3XeOPUob3s56wGN2i1j0BvGuTXCM1vUx
eVIdb40RqTO+PSKydY/BqQO3/rF6YGSP7lq9vx+3vP72su2tXuN/e9WdfcWpj75MqoZSYJSneLPK
xmOqPAXuwkq96GM+n/w4TxFL5NdcnkUE3SqqLRwunFLE+DnVFq57F/vc9PnkuGBAfDL5Z12sljXv
RAzJATxg9Pq9qw+oyyfjQisuTvVZlFkveZZLtcEDBSbjE9i5B9PaAL1b2F4u72NE+TxwYIZPgPL5
iTfCNVYy9LPrlf6G5PI6P0Vr5f5nDvMvcbxtfQoOrZPsfTu8Vx+KF2ufrNhnt8JLtl4Sirrc6yZG
LIIC5GNVZu9ncezLxACXmVlJ2vlOSaZhrVXr6sN6CJ4Dzx6Pxbv+0H50p+wHR/I77mCNo29ur50r
PX4WfnZCxmFfIHhOeHXYadqDqgYQ1xdeQlfmDrUV5qRGOhiAzuyMVOpG0JSaGJnurapoExUPnfBa
hguT58oS+BpGnx2RDfWXLO4J44HWbapDqy4EuNZXvFehZOJaeinLoEZV2uW14mPou5eG7xMLDlHa
2+Nx+WJlPnwNMnXml/mAJ0Zb4GgF72CXvGnGLseMCZ3jbfH88jis/hb2I/bzQHWwgcGcQ991C428
TKnPvsBsdVipKYpZjqRbj0wcQqY2znurfF152wFFYvbX8Z/bTb68Zs8izuagZ/XI6fVELHGMeBOA
XDgFTyHvVHAAqn+0/wfxpGtz5Wsvz6ZkLYwcJSohm0Mq3GGbWDh/wVE64ntA1WywpWQlrIbt7YZe
CElBtSPTxxoArQxUZF5EQqgvD5sKTon/gg8iz0EuVR/u1nzrfpWPzxzATrGtDygnOco2cEx7OBX7
ZofLqxOsMAvEvfkN4dmFO/JnKWZ2evKtTBlhE9i4bIznM04R9LEFKuk7qETfk8y1zYPxkDz3fI1u
E37oK1z9EHWKTun9B15s9j3gZNu8T+xfaD7/vt1F17bDsy8zm/5miRRvnRlonyMUheWRv1IHu16N
J9Xxf9drd4OifuFkiGrJts66WChbXdmqzsLPJr9iBGg3eIRvy70R3BtFjgGKhoPZQpzPob7V6bM5
H0aZXFQjnT6s0fOwq/tyI6/jl8xJnuudtBu3r62jbmJbWQMnure21qHZpY61MPZXloFJEp8LA6kq
HRDG+dBXlesGY2ZxElZbS3hsg4UZf8FFnWY8ACzS9hD/UBiaBbCGouryERtG867ci3fdfZuvRtMe
sWyxG7RSPFJvb5W3cMJfIkpmYad2f9lESw/ef1ATtv4DI4UCdLwPjpi17P3f4734oG0xbvLXa2sv
7Rfm75Uz4qzBF4spKOSiJXK1Rpy6fVc/mu34gI295Gh3ws/ihC4qiLv17bDXxvFrN89WzYjIZeZJ
RA1K3Aoedf2ff/v5oPdId9OtpDIvbpeB31lKVaLH6pOzP4SelR/jNBM2t6NcOfsmkCBoWpgWIjvk
rPPAS+qhMPowfE7YrO7x1Ftba9Y/+QFb2YYf3otxh6/xYGPj9qdxmiWMxpWt8PwLzPoxsPREcYGP
Oahab4TdGNjSyfyoT+//mJvh0K+8Y39UP+Q1UpWZnR6jF1VG0U483NcQ+VwSdktZ/8uBPf9Cs/2o
M5CwVkLsyyY3a0ndu8G/1ZqiZE0BfVJ/Qj1rYs2eLxUNMf6YfQAVhnoyw8TqTa426fjTK77dHt1p
Rzvf8QiEapEO2Abk9LxUHxVaqPoqgcyssZ4wVcXoU/PCJwUDQictonbdjKOLMlSxlE+41onTld+A
4IFO3JyVJGCe0goGndiUgeMa6H0LS0SrqyF4m/AOhZEEJOG8F72w0ONUD0FQW+ZjlAffyzhaWB3X
Qyif4oMTWGm2OJLeUrumIf2TjHe9tS9BF9weoKvLbyrETPKGU4TZ7I/jMcfJjQgIGndrCHawJPAA
+TVlqutkjRfSJrTfohdSMJ7zD0asS99gunXNpwgFbM4LaAPURWdNVM1eiIBsx04bcOZPlw71wXvs
7MWky9W+/BJo1tJCDeNYDgikfYtPBiQaLI/s/BjsE+e7/EfemJbtOrd79xMIcqtxs4UWJemoVfo0
fnb+Ih5ER/3R0J9/zYfAKe3OTn4voSmmT5xH5EkpwjGxOPAuZoyajxTe0hgZaBcbKkeyHl00WN1H
dNxvN24amMtIXGm5QlgUU2YJOxlTp7qDT+O07mEcsXZ+6Jdg5FduhhPghSwEckQIHc+BNkZdCHkr
kvDUf2LkmgERbTfkd/CJ3SI1Wa3G9bpbcUl2ktXSLnw9Npl5SCXTzJyTAE297CX8cGIn2uG9239L
N5bjs0awnsOGAslb6y+A6PHO2/SjXR2XxFavzh0Kzf87/jz7K4aALdSe+I3jPhl7veSJBKTXybbj
5hnrQx+Z14Xt+sodiv7+EnM2pgHGTg1eAuwGmR3uUeg5GO9CZv+OnOIPJoXdCnvDtfs9v1tC5V7u
AlSCuZHC91YNduzZQqmRoNOKAQVxAWMyFxkmUCwYB2XcT5tolVBd9/41aW+CAX0JObuN53Uv1QFa
+lgkiPsGv2ENtqyxUM288s49jzJ/dAayhO8sUfKT8g/Wje/JQd0rdyUPnTXO1yQtFpbllR39LOJ8
3oR1xU4nElEkZ/Az2/Wr8GG4857bHeaJd73DpdRJn3DXecU+wTjk29vbwpU5dB5/NofSUHLFQCe+
vxce8NOhfla8wXo4mS+Dtx53BgBEp3iR70H43g59uSOdR5bPD+R4NDvfxGgCStNbqv7tOoTm/IUB
XYoxO/RLN+jCqqN1Qeu/V7L3W1B/mOGSwu1lDeZ8chrTYfblMdNL6KG50+QUt+1JDHeiE66Cv4Nl
sxLkh27VH+QjGPmV8vI/6MIpbYfoDVzk+dtNHIN2LFW6sJJehGxXZm/t8G/h8VPTKN+iCIqG+QW5
GhGVVminEInkZVuct757ad8vBPksF52fTlxvAepMSBMqxfObpxJ5dVHlQQTlM268TdQq2Q8VqZi/
gqJVzzBplTtR0KXayWo/e+6lEcaQm4XDb12OGmXpHnB5Ksvw/eGYAo1FZWReuW5DA7etsKFbITuM
36gxbYJD/h0/NU93yuOwL76h0YCxxPPS4/Ty1nMeebaxunqP0r6Ih6xvPudcH8sl+bOlALNttGvy
UBxVAuQZCg1I/tTqQt5kKcJsC5W70fIrYYoQtzYCv9CGl/bMadXOZwtvBYWrjIGi/PyekbiWPKZ1
z3Jzum3wHK801P/Gnf62yRzLae/092DjH5D92VSn18GudgsT5DJLaKpgbEGjkDOZVsUsj50hQRHG
WlCx3isIMTt5G9j6/jek/9+4lPwzUMbKv7sgH1bBPj2069ruHfzznv9ITrDJ9jFHc7R4BZooHfOO
mX2v2WbeVDVmbtP3Soq3TD5G9YcuHTFuscPhOLRPAk5Pg7ytsu84zOF7gVV8tcIDz6klG1P7FU7e
Fe6hhbjPLepT28pdN+1bUSGa+5Rgwi79U1buHkKeY6hOpR+y8rfnHSzvYQgfQ/M5Uk+DsMcR2cOZ
xxgeq/xZDrFT5AN/dd5drPnbFjyh7nuIQGcrNVhlLcxtEmzQ4IZdMmx7Y9MIu2iN8WOUnSIfr+uV
chwbuwRq0+wldDFWqB6WiEUpyUktN7qx9oOXGLJkmDp9vLG+p/2feOBIcQIg51X8HBujHT1FgCP0
0W49GQfWe6sr0TbdF8O+/ccdDmrwjy7smmIjWZsI2uP4nGFqFW/j4aRUTvBchA9+tgERWZbfJMlu
0ShtPwZ8Dsfn8oenYdN7wJNMgZSbIpQLiHKvdfhBdg6FAUpYcvRUdBtx/M1jzPWcAGaCm6w0nFr7
Ld8L1gz+ykb5TfFywIlO/702nox4PdYIia5zc59EW136DhvORmByrB+wuumG7fAHDGXVb5Xw4Kd7
kW+Tw90+4bmmvYr6S8ulu1sluAehhMGXKmRc9QAIVh+uekwNzNZK20xPevMiKXfC7xFtjuRvI99r
wcNk7K7cA8uMy40xrCQJ29MNyTH+zKWyCR5HgTAHhWyAP1F25Z423WM72uWnUl2Lui0nti7gareL
o62mrMz60cR0ot3U7W5UHgskHY7SD+47WniP27iV3dX1wfM3WBir47ZSfmBBo3hr3pp2Ff+OWWMu
JYC1S9XXtJXSzmsfwdM3lwJguPWAJoYYvf5T1NvcX2Xau3lQ0w1GotUvJqrUNSu4vHqyM3HbrQ/1
NzRCIkwQVTt8TL2djGeb+qfIDmH4p+WQ0+7a4L7HEHqwy2LdVJtQ3wfyJhodNURneVthbZl0BysJ
7T7d9RFX7X7j35faapS+ZfiVDw7r3oDP3J9QoA9NpwgxeLbD30q4s9BkHCC3crEb+o2rPovKKYVw
OPhb2frVmvc9/lIKh6yJAdo6E/a0QhrxVdsn3COMXS86TbUOGjtoN1nzVlh3Ipt4dCdUTmlt9dfR
3HfSIesjG4pw6W/qcBc1m0Hdhpat1StFWUeKaVvGm59iCHvQmi1unSpK4q7qSNXOijaY/DVQgvIQ
cJu4jhl35UHMNhZ3i/pXn39L+nu53rZqumreR0wuPUm3WSwNjkLmRlS+idL32vW2heIgGJpO4tFr
NInWiohP3cast1gA2HK8EYbnjOyBt0urjyx71ZtmZYaj7QGE1FejvxmqdV/dD8mPFFCrZN67+DdT
8gmwmgy6daz+lJrHenjm5dNYv6x+je1hUe+DYisVK6N6o/Ymf4fun7S2bLKKHmMX2uihzlZ96SCE
lmfAqArcvraeYluao5ZO/mwheVcdW0pc0d20NXFw4QbYnjzMmf9ILbCDAR4YUlNHSdjzZ9XFDH0t
v9E3/rhxf/BFqn1fHTFYKLTndlh177Jvc4Yzt0xHeOKl5P9y/8mAjPMIl09WtTXFOzfc6aaTuAzX
Ki93avoW1Lbf7VVxzY6mRQ+iAGP1e9Z+8zEmS7kAWXdFvTL38lOS4Y67ssaVpK2b6Fj+cMMHiPSG
h7jXuladocX3gF3DIFVTCX+V8tgrPyVPmXA5DaCSu7xaIzdV9h+eeUql+0B3cveI2iysxCHcMbpS
Yvfigc3Wa/fYPWnYWcq/YJYIyV4N75vg2AVveYDR452PuZE1cQuL6EnzDpjFx7BCxQNbeFqjkPjU
FI6obgZ5X4y/3fDOS9ZGaEN/84dDxotdcXJ8gst+6+MLFuyDFAfSXflRPE772B+MFTTpJXqImGMi
6lWOqOzZfuTu3qPyWX0zi63v4s/FhjE2lVNgMlN27EsntXn0ujex/xD6QwN4TW1sGaOwEifZ6kNX
3r1mVeEeRreba/9QH2Trr1BvauVbEfyQxqfY23UfnrZ1w8LOlT+4L6LsDuQosZqV2jBfs0MhweRY
J4dS3frfYlRlv6NJV/1KBhtZSGaY5wzCSdtTytD8e5RfbUM8RkF8j/e04B2E4V00NgXm48WLPux8
Ya+kp7w7lNKpDbDDO7B7J9mRVEol78T2sVJ2WX8arUOFgXz/FoQ/JfYi7WSUOyFjz//GSavmTtfe
GXDFa/VBN98K4SNVt7oJTEl8NZCffcbtrDccrPgcIXxXmmaT+H9Q3913D3K2S/id3FXeCdcSNlaA
HoP70LPjRuQb1ddWWSXKQRM2qbsr1E2OdGq46sJvfrMqmo38u5MR2bDzccdARVx7DCY5gBpbkjfW
8B6mp97FQzi4j9R9Ib1Owxfd6aJdShv2qDpcJzLZI2MT64+muBbaPf85756G+nEIHjLI1iL2yrKt
Jnujhd4uHgftoBpOiNMZ3Yv0jK/9CYOfrFbQ2zihtdAa1mXlSKWDc7ffOBLk/hgk4D28RKU0Dqn6
rRHRjDa3dUaCD99HiFqb1kzsDsHwPFPvq8o81slzzH3ZH9x1Decj1vaGlthNLdpqUW8St9gIo7cR
5Q4v0rVVQ/7uxfWQ/zSo1BqOpa6l49iugMQl/ltubbNn/VHDpFFexb9D027eUMXx/bXab3GDo4mT
nyGbwKtgrZvwmLh/yWgp6v/i6Dx2JDeCIPpFBOjJutK1N9Pj50L0jqH3nl+v1zoJgqBdNlkmMjIy
YpdJfH1HU/xkInX1n/ljV4HFJZgcymkDhjK2pbk1La8jOXHaTsRs2H9afpBr36z5WEQQnULJjfTd
GHIPu2Hm1cN13EXKU68cGccoZW/MTpHukJ4uHkG4PNRW4jhbEZkSz7Alc756WftPLvfhn8KBvjr1
BNjEjnFumg2QedPioRCWmTtMjP1bp6En9Gf4bTTssRlFW40LzamhfZ/trZ1eyekBpl0WTdrqsyuV
ACN1P4EeavEnzI9p9cx8Y0kuAGKhmx32R41bIhOrE/Z/XftMmCwRpU4ioyWbnnIJQYTonVzcIKiI
snyvpEu84BDAB5GKS9JIbsW+qfGms4rjJO1VbeUDunZ+i3XXSP7F7EJZbLrhPla7KuVrLtJ1anQ3
428IO5PQxJ1A/iP/E2AFyd5I8r2TjnlLEmZLmrL6Viq/oRF6vbYJRbNV0cTLFtWAfebasqPYNXjp
6XgQrOEOkCx3qdvqBc3rezZkl7n7t1rpThLn0uzcqTqO7Q3XQDeMWXvSeyO9kS/rVe2PpbXkTWP8
nT7JNVHf/bOiglVt/kDjNxVzUK2X1qZ+jTFJSN3Spks2vRfSb7GcVHEj81aTViT7ZH2nn7V8DYfG
59uo07ElNDME46x6xPaXPX1dAj364IhfKSvM9plkXMeo40Dvv2Di8CnY9Pq6V3LZ75KtFRtvMgpM
4s0qLVCyU2d7WXIs1TeleMr7jU0/MJpeUtV0+n5HEpq29M6EujEhobflRpiY7+7vbXdioGXAbMo2
eQ0vJD4X1bhp+zkw5WC1tsb0Vo4p/sy0j+F2xTWPN2snCJemgDno1b3QF+Z9IjK6JXe0R28Kn8uQ
iB7zM57ehbHJymPPkHdVlN4kP1XN2ziXnpHhakaG6RroZevOYejM6iWMKlcKdX4zwLNmNedbbXzr
GKlr+ANIft5E5Kr2N6k7h+n7UucgXvK2ihaosjJEMJvEjb4rKkKJOvdrIEsY5q7dkg7dWsC5r3n9
qtvnMXzGx7JWP0v9o+EoVItPJf9Xm0zU4TJilZfGRpypfcNKYBbas1EjJ1repvBSKW9ZuXhmvK37
0A/jzBnzmjqG41v/KIufRf3thouevs+zjnN8vtEjF3MkV08OSfGT0SlahQ7mPKjpRskF8QVTg8uF
L1czOAypTfMT2vZpsD8zaT+zYxZ59Wbt3sIMpuktRJhat9dkvVoD8Ha8KIRaJm3uC3EVygsgNi78
+S+hwErcwnRHuDHxvobXjAsn/0iSFxuOmiAqJQgVx+rupl36i/xrI3VXrM+KgisUe7vbrJhl5Hx8
V478qQwG5Zi/l8Fsbe0JDBzxxu41R4esX/UYm4P5S0+PyXLVqisuZKO6RffqFBL2L4Qdb2PApO61
6r6c8X0Ixi0YKSyPebGrki85Jsr6yUKp2RHjq/U/pAk70ZexBIlwlzpQp70+bjOJGdFDKBy72RmS
/zjcr63umDwmwpgleNRHpKjWp1jeGeWVOFvZOkJFEku9UftT2bljxrbdNemGMGzlkPfnPicE/Zxo
bkpxuGynyZ1UbkpHvvfEREvBlGykLHYawy0izofi0zBfmPjK42AW7+RQW6RG275qn9QUcERJs9Vk
VyzbRPlNwr9OVoOCyzlho6T66pTlIQGj9Ol+yAiefy2ifbde6/aAHZLEFEO+qXSvsi+MKtmNhw9u
BT54MYNOdjCSQSvcsMe4Woctcql18fJ02ycvsuabb8B9THAGNmSK4/BuXrbU1aLczxZL2ZO+JylY
UrxE/qrkJSkIdzwaiifSJ+rAYjr0uDjmHjCw/Jd+6sOLHr02XxjLalvj2xL7WdrZxZlrMA8DAcaN
5gFBZOnKRuFiG+el4b2xqZH4aLHEU6uvGo+cVYuTpxw/AFYzqb2hvCqTP7Bmm+Iq8GCKdC8iIo9a
S2lhLNZ9Io2bCmN241CNPzb1TKRtY6M/ibZ3mwqTLBWrnq86BBHrG+6vXo/8tpZI4AgK4iBkCEJ5
+Bv72MPKqqDHly7vqbE6cXUxKO5FdrE59cbGV9gJKRtyAk4U98r8HsfTyChyIp6ktvBKwKTd+5a8
D6V5M4BDcK92o7Xd1tHNLqgPKX0Irjdtb0yf6MEoEuAwnP12rSmLrpLklpbwlNkdxUmJ3Ewzf9tS
PoTxS78cY7XdmuKo6Qhgmu1MnifGfk6OCEDNKeHwJh7ZghYB3sImJ5y2a5x1/jqjElXcVV3d1eaY
LdRtOxxqc1tVjzz2Kgj776h6k8PXqqyDNDsUw24eboNQvUX/WsRTHWPkW206fZcmOo4Nz8Zwt5TU
a00g3V2eq6DQCeWdnjqAWgIWqBont/g9+WEJt3YWCPXQTUyRhi9T/6qFnjm8zjEL8MtKfhQcgs1x
04dQFajlRnMndLCucK32kJIDPxIxY3e4gx6bRHVWwGT5CcHuS+l7U1BTE0Jsrp62VK4W/lXQNhyN
Y7ttkeKL7IjxdFKTUY+0LVecXmq2vQ7HZXPaIO2BVxnUFaH+2eZQarTPXsW1KZKfqZ6psaPhggjB
qZJ9xw6Kkre0abakHXCX0S0gC7Jqny3BQ4dvQ6r4EsG+6soRPfkVnjumuIz5eyTfB0VylRDJTaQ6
BgduajDjavvy9I3Qy5GUeButJ2X56tZjI0xPJimq0zeNcRnk/RrPu1quN1L5l0XWZtIQDhLW3pgH
PdpNw31aenIq/apuvbA1Sa28C9t6Kmt8mfKvdt4b6bSblWtmUqoBNRRhPqnEOVPmqw94+miSAYYS
27ez1W/CAzEGhTL4ivnP1p6W8EeVznryPYePecGeasLTwy87e8KwP1X2XUmh3VmOvGyA8l2B09Lk
rOELyhgWXknkMBG6+UfB6WS0nqIeZG6raWDihI0wC2jKYJJ3Yf8Afrum9BudW1U5aGHvxQiCZsNf
1Gdr+mipM7KJqGT7Jczvan5Jqm8pBIpOm3b+1ELFG6pdzeWYjh4OWDh1O6WkeG16XfK9BGVmZ55t
DI6ybKL5KwSvU6Sa1VZaD3Xvp2bjLf3r0gTj46LHparharABO5b2Xra2S9MPLKiTLfEhwS6qyML6
5WWRnkrqitk4ttYTTXyXYXfXVJ5Kyq+ifcNgw2/syNW7xcegziW4xM95jlG8qda5jX9DjU2i7FV2
5NiNUD7oU2eHDTdyehXDWc69eTmq0rGcQ2eqE2+JhdMWXPlURloUYuJ5MuaXUZYZ/P5e04idckqU
bZzAQ1HTT/Uubb+W8V2YxzbdmRQu6l+XPoHmra5zGVVch223bKbmowzZfjFuChCcOoPltb7JyNEO
Ie36EL5URZ+acaAZQCLJS3TDSTSDL2u6aXaEpHBStmzefFH9WtGbIWt7kd9JtOcHYTZG96eYfmQG
Z6lmRLUz8nlrxyjkW7Iz0kOU7cQQf/fKn2lXZzG+tSxKO6Niw7/Lmjxb3soSFPMEx3iO4XB1+KYZ
irlrWCU0rw1aPtVFiz+74Rbb8QbHfOSQjaOFtl8mkmcor0ajeOPj4BfnvLgvCoXB9JLFphfCD6cm
/oX9v/pB1RnnoibOXn8Ph3dZaf2cv8hkvXS5PxU3QusdgryJH9jIFNNZ/xGOsCNQrXMYhInuYBnq
jspuVElBs6GooRONMrykK5QdCeNSzJ/9gAiVhpfYcLTC8tmQn8cI2rfju9uBBulhg9Vs3AMEhGKc
nmrBtS0OmQVP26KSSzazOCjTsm00xe2im1g/DPkCzM3rtxbG/mESY+TcQtJ7bKSUTD+oRrl2VKbC
48As4+PEd0tlR7O3XbpuJzULFNjssvdr+a6olZvjRZJQkBizvEtHcC8+L6H6rNnQtEPtV6GO8+O6
U6hIzOpHzJEbaUQ2cQ0MRvUrt/ktaY5Sit3I9GKFlT/VwsuoNapuK0fnVJyl0cBZRcJpOvSrwlPN
o7Cfe+qm9Lsfn/DxOyVc/DX0Uspj1DCD3fzd1WDfq51chq7+0WBMtBTGcN3gMOiU4zk2NZ/kZjeF
PepqWhW6n8zUKSL1e47qcj0mD/TM95H/yhmzYg7kok58qfsYRPci0GYNzQT/T84KVDlGDmRb7LoI
yzjC6x/3bnqIy6vevnZ15MsScu7HvAJWBRivFlw7MBCVkQfjXHu2mnM9qBuDz5GlFB7TTsIpD0WE
t9S2Z2Y7tbG9WLksI9J46aKHP4kZWBF9BPk62VD0GBBYTe2WrU+olNMn4KkZSqRbdsvj6pFMEAu8
qZw6YWWT6yf5KrtpgJaLojGIuV84hezqGwNAp2AxTOJHFB9d9TKJ0lVn+khn2hEZzaah8tEUO/P8
LSubOrKDJqUZdounFex+b0By/fpkVYMzQuio5WellUg57FM9P1d8XrGPjcS1usFjj2vdU0wzRFto
iZbzxuzPKkdazm5o4tGrIGEXMr+sDQNsQcI09vg+S1sNLBy1z42wN3l9lbKDOks+yVIbQ+I//5nV
i1UHkcbOq9+T1vak9Twa1VGioxgXN4Pt1FLfFZwiWuIOVQal5bYR1Fjs5OttsH+t5i1KKJkjaduQ
ZBwtX6lyngljc9ZHkJ3sr9m2kLXTONxtDuISNkHP9znxH+V6mriHjLrZj8lNqTHdra6G1HEk3Nq8
dGOaNAnUa6kea6gCBXh86+avudglizfGpm8WtTPFlDymmwhyQGlspHccdWlXgClD8ZSkbyZaapwd
NfNFKE8Sx3A9+z1+VTk/J8+uGTWiOj3XTBRmf7KonYGtK/VXWWqcGQFreH3Yf/TJDO/+Oko3/K5c
pX5dDeFNtqfAaM1UWKl8xikdoPPSPxpLxmaW1E3NAw6f83Qo48+JXyT+UmVHbKTbhqfaOKe9D25C
vOjk2SntPkz7aQTUWdRSzfJZqfskAmbDQE3JE6bLLnaJm5ATSlnPuCXSxAqmaXTVIfTaB55eZ6wi
a1cvX2L9zk6KWm4XpOqRsqUzZHKedkrD9mVJNqeEBpmy+tlwLWDW67yji6eAXkYsl71H2lTLz6+6
3FPrBUusUxbzOw0ATEyvALIWx5fEz8tyo9nBqo5+pL1MON0kw0ama5dLz4vCLED7oVqwImrnRKY3
rhJ3GKC2eU3kU1W/U4GN0pcFTJLa24x1WP7oFTZ+1gSq9tE3T0K555ir0+eIx9eiQt9p+AXWKGhC
N8r6ni9lUEKedMOnne/VmNcCn29M73X6QmyKk4SnjKVg6zt9zLwq/ZItOEVKtxUrknXdZdnZzn/X
RPE0jDrj5isRJwNyu4uv8nzr19MCNV4TCc3UAfDtmQaQrV6MNHXp8FjWrs7/2T0tBhqtkasy5Mvn
Uc+R5An9MiRHoQSRXbrlA4JKQaVETjZuKW7T8ppyZUcrJOt7reMZ2d1KxaAAiNxJrLu+g1bXLxVX
XSX9Yb5/KuK9mb7LzZcJnZ3EOwoNj9LMtne4GO2mqPQlUwSz8qdWx0r+rKRb1v/K4e+KSLSgf1nF
lCHUuDZ3U15xbWTWF/xzVe0ik+sQ5iUbGdnJtqK8T+AWgy1RWwgKeLnlIlxV+ZuyAaqEU3J8lzST
vfNt6144pE4eX1KkSnSYlMRt1L1GAby6ecS/hGjMedOCv7lCQVr6eXvIxKmS2Ku/pG7ntGNwMmCp
+XqF0mt5jzQ4CMpvtfsjKMZRjfNiAJcaGnrXAa5ilu+aOfqyhnpyUBj3MtzJUE7W3WAfRaSiPfy3
DBGY1VMhXeMpMLQoMJRjq5UbScOISYfdxfG1mt6GfjqB2cdxF8+HhK6hCqnJkz66avCh+vKB82/Q
Aw2HMsi6mylunTiokj8/xIz2magl0AxuFxCWsnab9F33PwDxhgcvX/+Y/a7N/rXLv8ZgDm03Nk+M
yfmpvWu1M9ZTSnWkdRiPg8f0wk5pSJmC4DMNjDXid5X/10g2tdQEFuUOKcAivZhSkBY9UJcdGJHp
fS/DW1Td5PF7LDxtOFXUYzE1YL5y5TUWTONlWQ9Jeu3HV1PhNcyBGPZxddYoX0Tu2GJfjjAVt7rn
cDr2OP6XBS0wH+dTf21j6M1fJfqcdNot8VYjrQ+PXwZg/o2QfFBX1nQwlHdpAs28QK+Y7SaiiljT
nVasRzNkBD4+KMNnnT835rExXkfghzL8pM22zf9i+ixN62rWwyRzwaNi9sekvxA86DOQGVSGhWnw
QZv23fQ+JnBf+ldf7M0QAnSFpBw+xXiIep6MDq0E3sYptja+RHgm635XdfhuckiS7P5rw97m2eqV
edBYPm24yPaNwdrGYwufR/FLXVHb/lr5enLRUW2C0jR2vOFLyYvZKuS27BWqlpkDiKI2A72P4mw+
iAGgxVoHtJjh/DSo09zmpUb7lObOCpawIgrbaMLmH5WUGDd5vK9JWrZ5NvvBDdo0FH+o9ovHgdz+
s7qbLUeY8fERG5q627rr6Q1MTgiJUsqbnKMAFqQUfyXjOdN3yfTdqviZdZI15n7xNVYA209Gdwz7
zuUoSaPtAlcikZBZaD99jhQCNcBSO3W6F5ArEs2VabmocEX4iTqtiSaBMem/CQ0P4wZZ7cX8Y1Te
6nAOSBvY5OtmXmPg4H2iwSYH3YAD6au9Hh+vwHzKRnD2JbI/x/o8D6dO3Qz4x47sFoBHhJKga52V
zVW3u3GqaQVfHtstBH0oB6Hue2F44fw8t6gUZk9JjhDeASiKlCkF0hzrnr3e+5P9rPDc1XRvwskR
w6aKP63yMMzXOTMCctvhXCGqxT2RPoToQaeMSEasJzcT51aQP10fGu0sKccV6jBPTh3Pl6o/Q7YJ
Yd4Uf6GyhvSz7MUx7hZoBc4sEfeIXrewg4yyr6ayhxCnuxaiHLe1cxXdjdHtmo++OxiqV4Mbkyzz
GtakZg6uNc/A2P4tM8+POhcBSZ6WTkS3LNV+Vv2kWVs52cBfKXYw9B1LPSiVYKSqRR2h1PuV7kYx
lK6ZbWvlldxbZ06jQ2RInm4EknIPAWd99zxBotnryWqKQB99WugVxrMK+WYL5IBc3PTqoGiXuDuV
dIMWyBhLGLuMLyS0v9y4j/AycDIxfYXqNQEMrhgrDG3vR9NrQSuzgQGj5YNcpqGJJXFdYajnABt6
bcEc3wJppPtkfdegmOw1SCHbljA8chVUyUWEPuqPMPluh7c6O0vprucy17WPdPbXJHFNzrPxT1CG
1Mq/BOTWcuZakQRV+o8zCqc3p5/f5UcBICnuzMh3uoJtpJMJY0tiYwJW4TUErfZmGcdpYSFoTpQ+
AFaXueNsukWt7DQ7OiimPyfYyOegbpP9qzbu44axY5ptddC2sc9wrztGx5Y+jZ0y4RMGkRX5FhtG
WCj4WwMILF6r8LXB1Zpf62p1C/y3t6r8a2KXP+S8Xlt1SRWbxV4kJxw8uVDag752u3I+tPbbkn01
jfAasVkigd+6Dr8QXtZwq/QPymvwS/1gUPQkWv7aNF4jv2DS7rblvu2Q9MijF9rPlvSdiGc0onQW
aP3Oz2mBQTZc9kjxr0pbhuucnN5mAaAb3rJIbJL1Y6gPAwW/GX/E9TYsjkv1L+daqTDsMcYHeOPw
blN/jL5t8HESSoemXp0eh3J1/ZzyEMOsEyPrbBod6ZXkldQGGr+5Nf0M9BkV24SbORb/LJga7N6h
6N9rpfZL6FezeyuLBgS3XVQSgtBqrB3dccmf1Ge9vKQPbm3Yp/nDyJ3XLLnk3ahJD3mA3s0IXeNx
RMy00BtnktpLVQWZ9I5hJjVEvq2SV9P+o0dNCwlBG4xPU3/RlZGL8LWb32Ou19To3BAsRGiAnwBz
q+T7f/rfgAyXbmZ1LtjsU0kj8XclPGk0kGzdu9SormPUn+vGesGT/jC03VlaUQXqI9s76dDxZSuw
v2ovtZVSoiwzYDWNegjKEt/yssdl0qZ/Hk7pPp/Vr3ShQkqA5Ia+fiyhAsMwv+nDjxpF7kqh/5Ak
5WsK/c/TtE+tfo1kxa3nxTfJpZKM+8CKkCfZj6pyH9tFoJTZFnS7wmVYosKcncaYfbfHp9YcLnX4
NlJkp1HlIVAsyouyPlrPG8nI/CjamEPQisMI7KSYHSoOlV3XmEGJ46gjrwqIiqaWfpqyZwOebDNo
m1k76cUmVanqR9aMCgQEQr1BQ85shX74NcZXPdy2sze3vpT5Sr6v0NpJr9F4XWf1PKL/ZLlSkTYY
zKvxvUqCIlKhKPe9OXEiSptpvNoUJ3187C2a+4rkR/zrbKjOPNCFta9tdVb15uF071hm667y6wzd
1imy13YHhvPoF9nuI7w2ymZmvpTO12LF0ZgWLNOPlqLPHDPfqpiDyf4WWaMSwLpSdkb5nwL4t6Wj
WR3X/pV2+qMhqrOfZ5sd9jZx0pGMsCi/dfxNj8vSCGXgZoknPA+mIyqYmGscIwDKxaR9fmQdRLB2
8o2oPCdlTSEvVaVvYwxqSi61ea7TD0y1vWVA9EP9WjuygQwRSGiaTcAndxrpK4L9NiPkflbniOla
csNxlBIJCgQtDGk3oNUpsQBY6PGs8kZk/zJl8TQ79wfI/IwSkWstrTy7cadIBZyCJlV/MfN2l1rW
/RHn4JbLIjZRiGbINB9ZO/1KXUKtuB1GA3Q0LTQWmpqWRa1+F6plIioL5+3Yw9PL65x8WzNr0BJd
9p1XJYkUVrh6VcmBMoUprJChdX95naefazcZ+0GI9GiyJ17Gwh62Y53F+3YCx0l8NiRRaXsb4px2
oF1AsQ881GiJ8mhlnXyz5mHeTFmFjGbMFNj5aRsPr1GiPEusqlarYdKCgrOjQqAxJbUb6mKjLV/9
/AIidgSMb6Fnm8X40vLnPEKaqegPJ68lfdPtPlhs0rYnHKuUf834qpIJUXetb4qy5GTN9uLeTYEJ
DbyqZrMrhbw+wdSlrkDlcYwWGxeCDDFaujw800u78GS7S50sZ44zb6Us0JVUYmENsquM44/Sp7FP
eTpuQqPvT0NEw1uMOfqNfCawouVUsTIx7+chHl3DasAVnJ7iLUxVp4XdlxlwjOmjt3p2xNIeHWY9
bBTaGhLq26IhLimNxlPFGm2l9sooq6eLU6RJ/jLR17FRRSoKNmMMAUdW+mSnNxbrKXv0FtIxwLN3
Lxbhh3reMjHWfRUtbeNeo/5ucdffWmHdHKzB/o6r96FUXLm4TKkUKJjAmMlTkYP9kHZ0WvycAKT0
/iOP35B+ONXYUTS9WQ9Dyeg6Lk8Txb8o/uYQB0G7dnTjGtMuWtvRK6ujoKw29POiX6vhI4dElqND
q+/IqnXXpmTDlqjAsPvgBpIIg6iAalN1j9s3aVkREe4EVd6KleXdTAtXkbm9i+SoisLr0g8zPtqK
hmgJ/SsyyRixA5/LGeflkBmoeOEySkJy45b9YGtv+SSQvaTOqH1p+r5N/83raaDZnNl/A7qfDjbc
Yt1N2etQs/j7p2qRNyTsuvN6C9egM/EIYeVZym2gem7N70b89fnPyim6EPWjl2fVqDdF+OCCNUZl
hde3OX3G2bWj3dKAItXylKWjG1VqoNjAjPYlF3/WYHrKECJDrpzMJNe2fEIX5JWzz8T6/00gSxm5
qrN9PklgzBIQY3gcXIHaTt9kxxIOWPpWXGDRhmkEYnJ0CpZ+VGaBzKhx5Gbgd3XnLH/KEbREFRWs
Dlv+wKK8fUXu3MwkQEXDFwReoU4+HsWC2kW7KH8XDKKHV6E9S4nkd/RDO4qhfj202XrWkaQ3FNF4
00OpKbRxpvk6dvJmQgmwkh8oyV8yn1+PpSN25OjfIUyMFh5UC1TkGEai7hJ0mC1E6UhKQDPQ6bc0
dBDFhhRZlMtdsKY/g5p4ad+grMdNr7VvVYNqyYSxbXRyYDqIjQwWhe+p0t/tTrE5bzt6MiKB6UIB
28ypZ6y+XBLIkr1PFlL3rvYa9V+MBGQJ100LCs81wgnM1F1Ycbmwd3NO5ZSWCEWlrVjHvQbppDSL
U/LVWhIfZTjrRFSvdMRpoSw9xW1xDfvhNU7oP4OLC8C1YSZ7a13cngpUH75QW9GK6dG/hX4qcdku
0bNiD3sNuW2TWNumy29rnwax8RKjG6eUKvtluy7Lb52YlKKZeDWmZGeZQOiOJikHhthWTc7oQsLK
laB65o9OsQ5GKU5Z35+ZP3EqsItoPpYDdwWs0jSs+/qUl8fMOE0KUgjq50shHJJ90G2MwFa73A16
C4UbuwKRZsSfAfIL2AVZf+arE9FFl1gb3InmQll/LbTUkwlpLuWwuZwq5bO37ibpef2C13IcyNU2
AZjUyavNZoh7Hw2euXDlbVDblcxB5HBEyfjeHDp0JcVuKe5c+HS0s98GJC0TdZ1K/hq/NBq6hvF5
zj46iYeFb0UQnE+gJtZeshX5g+kt0D5rPgkOe1iKpHztOFYmNF+z+KzbbB+PcOCcOiH7S8ilFzb0
PUAE+YKcZhc9Gpu5FB5LeVV90iwaZh1483HKkEn1+MiRXIExdIuuq5l+EiIIFTaj/q6Ra8MkMFqD
9CzkDs/WzTpNyG7jILW/VZkGwRpqVxzpAim25E2ZqYujRtomi0Pf4HyshuaiZN0m7Sv4R4uJjOEl
ntJ7xX3YjIbXwnfbNoKodOUI7WolWKX21cgRzeQJ0hZdQKy25qaNCs1XRhqZ1klXzQuXT9geBs2L
VnHIs9xdpt7X9RLWxnbFV6F7lnyZZqJZ1X/cdIgvq2AOP2ajAQJQyr2mMvVEogR0VzbLcSj+esV6
mVVk9nutPk+PyYf5ty6grf/nJputPoCWSwiq16qjCDR+RsW1ad0wdAkTgYymB6P3S/sr0yp/XGEF
8mXq+KX4ZSRhtZ0SxEzYcnNmRo9xCABiSaDDpKH0eVSz4bGOrEAjGrJ5UPzhEdTAbxpoLGoaWZGe
yiuxLyH9+wKhrp5YR7KdXlPOpLimfJDeWYEtIszy0ltoPGxHnw7NU2NUxDiC11kRrTenWJPBW6FM
Q53WrLa3/Bk/HQWVbvyukJj5CRJVq7DLab8TpiQ7SAUTfxL0uewLQV+MaYjejduLLNDl3fTkGqpu
bDqs57zfp8PJUm+x9SVLP5V8gEle8x39OOqaTEXGtJ0TlxadTj1nXK1+X4+HkmCqkk5JZm6H2AfF
KOXe+G0lBpSOnEbMEnF2jLEv5nMX/5r6qTDec62lTDggCG/Eq07JXTJBQ7CmRBwlgpslfluivTr4
0WAjLNe8OUcq8lX12XZeMk5NGqPtjxF/pO2rPs5+WuEQlbyk0i2yoAfN0NW1U1ajb30MlJgRRnXF
Ryjm7Sod+nqbLzfC0sMW2eIm1Zh9eEpDzHAmzg879PR6OpjLEGC/atGv52Z1jOmz46wo6SZNsElo
EeTf7q9lCiWEHaIxzBSKZyHXmJE0b40OztYVods2rsZVd0TdGuXbnv5wsU0T02musXiLos+m2BDh
+dA12HFQo/nU603N9SSkgI8crv+Rdl47ciPJGn4iAvTmtmxXV3sr6YaQulv03vPpz0ft7qiKzUNC
GiwGi4VmFRXJSBf5G/g4PBi51mVgfo146dbu6biE0dZCB024N5RvZQZxgPZIC3xGM+6VEtLJTS19
VeuMz30rUWpCsm/Dx7oaDGg4Yl4liNk6GF9T2JL/TfFuVPXo2JeFemdpX1QRlMGVbF4wV1X7a2es
u1/+gIrxpQBuApPuqEWcaehTSR1Imx+GBZBB2rlw/SGMGt7Q7bStfT8YpAUIe2mPogpi/NBp4LAO
GlDU5Gj7T566k1PwOWA2nH5r07EqrxtrYxVXXL0oKrrCnlQehCbdASROwV1YH5JIs62JuUDsvaZ8
U0Rw6MqVgmhFvYqEV4XH8ko/muK9K7tAz1f1S8N1prGPMrdC/64N7b0ubk2O1AEXMYVF248uNftC
x8aMc7qJydEOIWg6vRsJXB0AB+U64im55t+Uq53ITce5HICpSDX5twbHdgmIB51Td6VEFS8a1q6x
6cex4m4gJ+Q3SvwdBbcg+zDSJ0f9orPJFGsenBsdspx2xMROB6U8PDCHIW8Kby7MJHtbA7esd063
1WramNERV7IVt/78e8f/VSeqH/yo5RvAV5wawXxwwu3vOoemm3ZlGuAT6AdpLHRpuy9bQnYR7+rS
dS5dxFz2/Lx5tytaWPUxAitof6sd2l5XlnopxxdmvAKM0YLyl1bVE97OtUR/ZzgLC3vujAOeW9F/
pHYHvPZrkt45eF3J8R1t1Ly6t6r7uoETcW/XXNRQEbmTnI/4O29JhcR14kbOGHsacdusufaZzeGN
KO2EbN9xCWabD5DW33IcKcH9KQcZQGrVPAJLBOoLzB/+w4+yO/jFQ6kkK92+9tQX/hXaPDyRWLdu
9u7jFCtUXKbxcLOMXa5983yD16x3aDYGG0Dew5AD2Yqe2bpo3gVeQR0FS2nhiABO3+4Lg6sdk13/
6gxqKxjWOME1p+wUAJlt3sSZBnTEX8ERUX66+lp6pJkP4ULfsa4H4YeirOqc9sF1KT5X8ZVU3gjl
uyyiC+HY65Zn0jqD2bI3zRevvnAbWGm8cYrZBY/a0B4MEC9wrIMDW6FQvWjKnlYcjMC8v3Auo+wt
sTgsqMYxs2jURXsurHH4aMvRtdHJxwhgoifwNwIQLiLgkgK00XTriRh8ynAqQ0m6FVswwoq27yPO
vpDVaFzzwHtThPJjZHwNzGePaxZskXXRIQvrZTs9uxcimHsONxhOyDupNB5rc6h52pwGDEYJZ45M
47BlSJdNUm6c+KVMr2KBB4CWqwCPL+wIyMfdNFjxdfccFy3Mti7Md4fqV4zvpNBvcm4N/XvHYaO7
qzQwMisxB1BkwSdYVXcSrUg67vaF/CMFzfuzvU2T7wWNS7AN/jvibJr0MTyemH6wNjgR2v134Ylt
W2dBf8+U78MNLGvfoA3ykzR/U3WbTtqW7nP06j63LwoH5xuJTtdG98tNW69D6yCggGuuDXGnDB+k
BnXsvTIMRcfD0Ep2L6D0qMorC1Fo7QN1E33k0crnlKjKB0vcl+nWzq+MitdBTvjJpnz2OJRfD1uJ
cs8f+u4uedbuYpASCZDlVwiAnvrYAQ3g2ln9ZLLF1ZGzvuE8RvplGQMzlZ4t9y6oX0p2Z0c6mNJ9
5l821c50HnTtCn6mbK/C7w5TDLBrTLfLfUv6Lw7blAAj+dK2d7SPs3ybph8FgJ3ksqb75LDdw0ln
cLZ1c53kW49LiQotFrJOcMCzVwPVF29KloG2auAOB/BiC+DfeweU5AAX+2DdbLMvVnDvPnnPkGPp
pmjOCmoTfokP9RfAoOI6vJODowTHtbG3qQt8in09v+KAWNZbaWAPoUOXrGCzGY/il+yYvmVQT9pb
J+KKWxwTvl7oHFTu1izIOIqkHIgfOjBVr9al+K28YokfiFDmyrxtb7lNWt8rYa0/Oj/Ktn0KgG3h
kkmj+71I32xYWLH/rCbSgQtpivWp/C19VCtcV1c5LwpgA/NDd+M9Jy86zaCdZ3LfWvGwAo05Qd8s
9OmuAZ66AMZdtDdgD3KQkz/lK5uPtXcZVYjv7UZlm5c25RWrurIxPP72L5w3daRN/J2KflsD3Bk8
47pCL62gxy0euQDE+h1X7MI/hAA/YPR+a7+h/tFiirdtFEge67Lb0CZwW8iUl/QhfHhVVwMB764D
Z6xD2loV94a0Ch5b+8K5gWwYQ6e5iLkpcUC/U0CIYYgFXBWN1AfDvgiFveAxmtA01sGX9GcvHmr3
ogfRBXUeiUsaCKl4UQhHX6gulIx+c3JjNy9lJd+6ynWW/QiFO9OvvorFc4ZIYxMd69LcY8zMMnkQ
jUxinTQhZkKFop7LZpvCYa1B1OsLairyQLA/UyYYEfBHmiYqjXIlEDk1ydfeA8Tub/7mDpjj5g3F
0L18mxy8zWtzNA7dzqWDsyCo8llLZhR9pHYSuUVi1RLRzf2PitX/wn3keby/B2X1td+aW/8eYhy2
zrf2DTd7KH0LP2AQj/iUPTqVKl6Niqoro/j0dSxVdeAEyGWirvDwui00J10n1QDFV4Wja+nDK3qd
LOgxTMdFwNJECQV1tJEoWWj6EfrpESeZlAkS6dzAAhd2Yq7Q6Xd0eGF+FcqgThaEKAYNss/5/o47
0ihzer9QW4e4TR5dDeB8lxnsfJcxJp7XeVlKcCwL0oltGXDqWseRdiMr6aWVZx8dDwZgVfZVbz1q
ibLwLadyQ/JesURVQQhFHElJCGFgaa3qg+ptjn3nwmzYRlwlK/rp87lNBzJNfIwk/jFGgcq0aRKp
JZCacsuPuA+m4EV9qCELWkBTg6hJsqzLSBsCmx1XJ8KGNh2gYi3UcPXC61aAdc7NBt9jj4ZZmy8s
Bp+0h5iNyNlIiqooaJQYo4/WVkruSgU3aYeOpG5bO8eHEG81C2lNhlGQvEaWj0DyKC2n1qwmsGlt
SNYhAIERZ0DBl2b2UpBB9OVE4ChOEZVTZIJ0NgRpH78tEGCUQmgDxZmvh8lQJhZ5aBohRzsuvNjN
6HnISbFO4fL7xc4t3xLT2/1NECzHFUobb7DhR5zkE5Sd3CcBQeDvrprwIAzkZdvb/rsoo/UhMlU4
jT3rg6TCku4S1JD9ErxlHDrZwqhNzqKTKhglJKq9F5s9H6hWHiSX9xCuUcm7yDFiPqWhaMdLHouC
oYnc4TGFGcXx9Dj1BYE4caVDCAiKu0KKvrsesIZI4AmCfs6/CzgaQ1kqI6etuaX2SF4CAwaZrjxb
ffpUi/VerpfE3Yff/yk/FQVUGWteVvaRepERcELnZXmwJX3tku9GiUJSaS7kNMyWT0E0FKZEtKUU
XR6tDGgxZm2FShJvG7wCBT9lYUEhfjILXcSOWZT5jzhaEzqvCXQjIQtZrC8zmXFKYfUvmHRKU4cd
7STKkObJJPJLmtQl+mprDzac1NH2TYKHLglvIs5xrm2m9FqktQ4ETDGkW8G2hIViXEpzVIx2ij8N
7izF2tK5mnXRxva9VyGUF8wRlsKMShBTpK6S7SFP5ZIOo6r/iLmrzpe5JE/VhI7amGRZqI79knY6
GUw7ciENVpyd+ip4d8GvCWjuKugwWM1NWdBIguSkwY+vUSlIxLc2UXh293/O/4rJVeT3jzDHulYh
dCnBGgYUnXvvaMqXhQKBwQy283GmR9TATRMWk2noo/qEHqw1nGhYGG2D220MOh0em2Ie5sNM7vhY
ovwvzKhAC6nzbVqlyHSVzwAIYqAgtbM3Q3NdtiBo8oWsJqf1Sbgh65NP2MiuKZvDJ/Q0EFUDG0R3
kUyYz2lp6EbFKISZ6wgIifB8d9MCtlSjLyVNtPkgUzpiGhqxomXhEa7qo1XQBJkitAUbVwF2PG/f
lf7aBMFYBd+c+BCDKUrT5m/msvl7Rx6tiYlCabcppyWUFK9Ey9sDjjviM7NQEpOZnYQZSubkG/m1
J5TqEMaOkDe6TbTHxEtvkYvZWHS/HAt6efkxP5iTW+ZJyNFgCjae8wa+zLw04wWa6zduAt0avIoD
kEEC6Ljw8SYn8e9440lslnJoGB5nm5r2dw5FNQeIld3EiCTNJ7Ywlub45G7anp/GBLIC9PulPjWP
nivjheEZ8c7seE+qPPpgmRQ/GTVmsvPRJyfCSZry+ZcMeY9qkyHNzr5xQMUpPCyYCMrNR5kczEHt
3jJwGVR+Ccae1IsU5mlSdXy80KbruauEd6OP8RwzFsZyMpuTOKOlylEbR/db4nRey9OBB4kaeKGx
pLk6uUSh2SvjYmZqhjT8jJN0ijQKha5i0OS224VR+rVTlIXdcnrEfocYLVAy6uS9MJzfKyl5jmvz
KUvg/YntIQIaPP9xlrIZrRmFL8SxXDJo8DTuyyguV1kQLchZTs7ekxEbLRiOlYjAMmi11cGzJv5U
lJz9EKlj58UBgDafz9LQjVaKwHDbKskZukxBT6vhutAiXxNDjI2EbkkPX5qOZnJGgt/AVXUUzXci
ASs4ojVG8qFyONMknbcr4aJomudY491KL46tXf0o5B9Rjv10TY9OHZB+Pg9xzU0YCPv5/Cf3ay5+
//1F+uj4ocdZJjYlY+2koL7oOFZ0e4NyK4tXGa+KvvA2H29q0ukiFoYGSvqyqozqp9L1yCzjnMlt
QDJzY32r6LD5s3ChhqZG+jTOqIYSgH1O0Wac7XgGqY8t/WGYYRUyLvP5TB4iTwONPqmWm8jWigSK
iwu/ummhoUCtqvybVn4qPCBL+XWBwIX6oUDBm4+9MJZjX++m7IK2iQgdWRYvX2DXwMdtG7E4zMeZ
mvMIr9Lq0HEgMbXRCialTqJ4CXFSo9orevxVMvv7+RBTZXgaYrSCWY6i2xXeP2vaXxCojh4XQBkB
P5Q1ghdb/D4fbWqBOY02KkIKI5ZjiaJXOtAx6mOPsknRPXYAjQr3L3pFp7FGhYgIiY+7MpmFMPpF
zFIEmefDv/pCKOFj4zE4Z44SymI3tEKBWVUG2abVk2NdJw/zYzY9oX6HGOXhlnVTySoYaE03t23+
FGUiWFaBhy88yhYKe7oafscazaleUWMRlXYmr4dPES/12sbFwxLoG89JgbGdz2xyGsmaPjjxKRL9
1/MNWukbR1MbBi9AXtEH/l1qaMeVX+ejSJOz6CTM8Ocn54A2DZTIcEjK04BxEUYA0MisW/vNLoDK
ZdY7Pbq1kocsvxCrlx5hEPdp4TfIxBh3QbAD/SfV0Ux2/CYK+2JI1eUpC0eKFx185EPXAcblQVze
6iDJTPXWXJoFk1/0JPBofmsgNstiGGMHyGjQYEeBMBciZALA9573+t57mU916aOOZgRaFKYjdQQs
eY6Cno4IQpiFfzPtZFTgNRWVdvqa55+0dqu8VRzkLx3kO4qSjoGgR0t1M+zAn7/Z7yDDNz2pmwbt
I8Ni9Na98tLAxOq3KSY0Ik91FrrS5Q36AOVSS25ygTxJbDQlMiEz63JITABhrZcNSrsIn9LD1y0U
9orib+a7gr8OTVnRoK99nmLkwi42OlKM5HszAEoFSLs5pnTWxfKCZ/j50pisxd/RxtsmqP5S9mOi
SegJ6SYzD2RZDE1Y4c1sQE4E4ULEyWJUNIv7vYpbyfgK4IiYPUgaEQPzsbegBiHYHKX2xXxewyh9
KpSTKKM5VosKLpkVgGNPRI2y0Hn/A9WJdIBmRNBtvpRoZfrIvMxHXcptNNEUbmqJ4hK11qA8AQHw
8oNnOc9/E8XixUPlxfFTd6TqTMANLdhsKLmeddWh45wuGCJMrs8E+G8IY3QSdqo4S6qKEFncoVqC
6CNghX+VxfjdTXMcyxUaQkQtfLMgQQjxpukWTtiT5Q1/GedKzDQ/vbmJjgTg1iSIpmtfS198zrXq
Iu/Ci14N7r0sRC0dCcP5xCbH7iTmaG/r8yjCFwOeVAu1u/Gqg9kZC2vtUL2fqvskxFCHJ8ug7Ycp
NyHSctHDEqDvmWaAEU6O2Y8tLXynpVijmWRrVuubQymUmvuCSeiTDXTVg1dZatXC1X36WKDq2L/x
dCBJY5duzIQiq+wZujBpL2K5urOC6FpFsFATIcWF0k4B7R63wX0TSBBho+KH2nAWKux9oje7v/mM
OMINnnQWpqfnY6y2Xlf5mgndLWv3oiA+BM3SZ5yulP+FQD7rPAQycFrYu4TIsiu7fg3hK/ybHLiZ
nQcQY0Ww0xZ2RqKh3gJVqYnS7b8LIZ+HcNw6VOPhk5nOIyoRAKGC9XwEaXLTx6HsP1+CB5/zELFe
9mJXkoWBnHUNBqoBPBiElwVwcOQ1S2ObA45jh14Yvck95CTuaCI3ZugKmUhcM4cMkr3KMF2aew1g
kyvfK9lN6bzPZzq5fZwEHE3rUrD90hjINFLwhC1C5WAB4SyM5mQMjUbi0Ezk/XQUI0gStsXhe0U2
d3SpOJiI6drp0iv65KpxEma0atRhLHeuPoSBU9T0UO+xY4ji6xj++PygLUUa7bmq3NOC64iUSj+V
9CDD7wzr71Eobf5dnGGrOVlzkQtrCg/xgrUaHf1mLwHPhZXhZa/zYZa+z3jZEWurtzxqoE4RkQyy
rVwqt1nQv8yHmR41XaP1Nrx/KaOVQXPNwBc6lh49fUOnSQw2Kmw2GyLRfJzpdH7HGS0PZSaiamwQ
Jw7ai8hW7sXM3gdZvLDnTu7z7OH/S2e0RJh2r0uuacFewEUku1HtGMLaRYn2RuZswqXnw8l1+yTa
aGHI3FwKMgDIa9gvsMJXgRYtFPXkneMkwmiW0ngCq9YybKFqO1+9PvrOmwbYTPDm+B3ExqPC6+VC
SUzG1BVV5eavYXU3ilmEmqnGKQwQSamuQtlaO4IDPbdGLSMRt7oM6P0vauMk4FCjJzNKEgTfEH2B
c6yIpD6Kr3WVoTzZLXQ/l/Ia/vwkTKEorlpk5GWhfqA8FLQehUIFgY4PwJID6+S0OklptEi4oVyZ
bkRKkrvRkf1oDJx+im8Z4tnzYzdZgieBRsuElgSdIfckJUvfescFf639mI8wve3+EwKT0PNx03JH
jWJjGDfjkAVvkf8jaGqsg24bGCCt+OS7Fx4aVQtRZf7WT0fbk6ijhakV9FDvI6JqWD00MWriTihs
TWiGMjtImad7PWqPaW3vSkv42qrZXReJ1sLoTu78Jz9i+JEnJeOamJQF9BAh6r9CC9HMe1e3N539
s82fRSAzmC7Mpz1dozpAR4jeg+vbeUBF6tI05/zH+oXbVbtFCwBB0gItnEsNvci/CYbbqyXrNBnG
GCO1EtyyaRhiQf2eqCiUozR52VjVSuMVYj7UdJn+E+oXYvhkINMIWqofkFcNHD9sfJbjBajR9Mj9
jjCqF8up48yFn73GqG09+F6p/UWB9nlSXfggIP5dOqO60HPB7I2Khb90NTqS0rOoSwsTYHLD5Crw
348zhlPWQmxLmG3naxEPZwcZjvZHCRh+Po+lQRttYBEk1Sbrhu2yVjcCEkgCzGGhuoe27ixhwf6f
deR3RqN9xbcNX1Ih0yKj/arAljW7Qxr1OwlaSlvdRt0uhlkUBEuFMb0U/w472l06sco0weAgZaMS
F+fXsZ3sK/1aJ+z8YE7X+O99czR3fd1FgF1hsVCN5k6KfOwNDJ6f5oNMZ/M7yOiL5fDNS92iLCLt
WMrbVso3bnqlQbL7iziGqEiGRNPkE76yMo3asDM+lgW7JoHKxeCZUCuTq/k4k+A9/STQ6PNYaZ8A
ehjmrQm/86kwb+v80Lu3ZQ8uQNpm4X1q9YjA3c/HnRzHk7DDzDhZkMK6l1uvJr8+MFd28FI0Cerk
7y6MxflAk/P4JNDoJMCbdyEbBYFS/5uaPLfWTV8f5kNMFt5JiNEZoLB8PUwVQtQBPFKtepcqeeEz
zWfBg+f5cBVCIQiBN5QD0tSFc5nLt43+MZ/GZAyTB3CMyFXVkoc/P/kkpoUSGkZVNLzL6Fbskoe8
1G71znyaDzP55U/CjApOVOSkUZRhBiV3unvIUTxxQ8wAl/gES+mMKkzuhKJAxCxf+7Z+W8TuWy93
1+iU/ZxPZ/Ljn6Qzqq+ok+rWKVl1bNhKKQrduWhv5kNM7hInIUb1FVla2pg5mTQphCp0aLHPSKB7
G4gsaYZ5MR9tISFlVGpR1qheO1zhHH1nDhJQSJHNRxiG5NPRElKELomGOdx7zwuN1kdc8r4J9s65
VIsPVh07xJAt3WjIDLvywuhNniFPoo0+UGmoIQnxgUTzUc6f9fooWy86VgPKjRS9etrSwWG6vn9n
N/paQWELapKQXRbDye2OnopiKjp56ALMD+P0h/on0Nh8VkhxXtdk0ON66PJmax9bQXicDyEtfCpr
dKqzC7mo4pZkxFC8Z6oKK+S4qlUs2tmmcUrUopC6hcP8XNj9oRMBJTtmc+sNwvx5HmIbF8bNCifa
t7jm3afpEHnBQkFYOEZNQpgM0ZQGfB7sr0/EL8goYmQMeGWj3hrovukIxVLJcEdwoGvRJFH9n6LY
faDlg08M6jlOsw/oITlOiDy2eO3HYDHnx248a9G/lkRds2A0UeLQ0UZVnsaK13qusw7LGGQ/Jqxi
9qWusWWUXLSnGj9fmLjjwhsCAqA3TMsSRUgzo2/VV3FXC1LgrFP5RenzdWdYmOcYaBbFfzrekmlJ
hirKPH2IoCH10VaBDlUeJQJld/wSwR50Vg+r/dvreru+X7hVfHqJIJKsG6qJuJppKsQ6H0WX1qaN
NA/uuft8c73b7fdXxSZcrTcLKf0andNFaRxomG0nu1+jyG3QedDM0VZZwUBd5/zjr4GC8b8Ukhz+
QaJodfzyZXNtba9vd6tDOyS+v3tTV1eokm8wsdhq27fVHYKUK4iPq9f99nF9cf/+flw6h36urvNx
GX0BzWmNWgoYF/Tp3E3nichyiKKBJbIPtz1x0Lbzs6U3humgMPR4FZIlrFbOx6h3JBVxO8ZIThT8
/5AlwqFXNb37slcvU8Pbz8+g8Q7OJ9Fgk0mKyIyGAzYKl1ZyHHsVVg1lW11aYhCjgdQcTUW6++M4
bEU8TPIWbgzg3vO0PF9QnTZHNydEUEFDdLYS0e5bYslMDN5ZFPk8SpTmXRdmaHdICV4ZGazb8KPN
YId/UxCctJF2A4F+ISGn2N7oOAiUhQEixwD4iLgyjqihs7RsjndGxtc0VNkAAWAiHD/GGOliV6D0
hmgO19BbV1Bu21x842B4r5YmeuzSlx5JTgU/nvnh/rxODaX7u4qGgTqZaaEtGKWJnD7SqjoaM82F
mJX7OES4UMOLbT7WpxKyRJ2C4OMOtcTR9jxWm9c5fEkUnALJO7qefolu2T7tsoVKHW/FmL8TRlUB
U+NHD1niPAyUY9COeoTPRyjesBWv9Cja/UUmfCXVMFl6DWWUSWTkmVYKuB1kqb6Pevch9asnQ8sX
wnz6OJZI60um92XAkTXHqJeqssKwdlWPKsW/qDfj5lEu8nRTJxzMvETJX/44LWTHRPYSjd4Dx8Hz
kWsbFSFCPfEQ+kbzIHA1c68EAdp+KoDk+VDSpxlIbiqIURGmlqEp4yEExGEWTYFYP+4UkoQ0Tirv
hop3i8u063f0Nw8VfgVR+ORhJ98HT13+KGo3RfUTy4MuOfzNzwFPCE0e0DWPquep93nXBJmKEn9f
SKgz116YclbCyoSHjC7BhZlnu4D+a1854i7P9PBba1t5vw+Vui2ug9gqytsotNp+qwmOk23rtHLR
oig85DUryUcC2lczv1qYUROlDsXYYAAtlTIZcxaVXsBiyEUP31DsuwKJzlVgxF/mh2Zi1rLagxhl
86cuxhw4USmrLGkQ8jQQYPUVPMgxhnEXniMmKp0gqMuppgXVTR1NKEMJ2tjxZH8tpz9Q1qjrZ6e9
S3H8+fNcVHgD4i+WJ1vM+Vf2w5L1zra8te0Djetyub606ww5k5gvuITbGHbEs0OMJYK1Mgz2S/ha
nyrc77QsMbyAnNxGfBHrEAO2QjXzDzXKrY9SFtBI9vVe/d4XvXlVgEl4jCS9v0WVqTBuGnocybpQ
xdjeaXmMCpdQBIKF4IfYPSW+VPUcLR1Osn88QjqrJixVQMI0HkeLZ2nnducYboj4ZLfNjFcZ1e0C
Wc/5KFOfm5MEmEjRUIxPl85woJUJYj74OITJgU3oPg9RbHX8lE/hlc3CjjAZThVNdp4BwTveEfIg
MK1Kywhn6OgPxvimJbzxYtTzNp/X1HzUUWcY+L2IC4y5ErXHzleK9rBg8zxj9HvRdrbzIaZyOQ0x
+kBCghZlaxACxuG2ay8ENFL9HONLHMzmI01NfF2VVQ3mB/vBrxX85GhgqZmc9uqgAYPtAJ6Yru/9
DCRT/NbrLgvlfLCJ7YAQnGT5q1gDxm89tO2UvEVyGJn8AFk42xCOvev8UHVUiJVQT5Gys+KFGTrx
tfThrPW/XXwY6pMEs9KxIk1nF68rcM+rqsf2XQqT/Hk+tYlxVA2KHNamzn//avqehFF63XJrFVM1
2xiWG3SesOrxNW0hm4nCOAszOtKWPULEhm/5aIM84vABVQnNav3RiBe6nxOjdhZntFNKNg51bkyc
3M/2pZ/vQy9aqPGpECbHYJrtFpT/cU8qbcVedyQ0k1hCtqpbXybVEoNs6qNYHAN13u+xthnrgCg1
dzO/wpah8A59vytZXzXlcf7DT6ShgRgwucSIJmqkw284+fCaLGZJC30c7fLy0e3MdVTxfjAfYyIP
qMBAH4CraKIxXtoERXWKHPDwujVKLHHNVdYZ+6hcYuhOFBcIdgRneIKzhpvTeSpxatVFGqOQRu8E
tzBsLUyIKsF3X1+4/k2NGTs0AF52Bs7wo+UNs0dZVFO8yXw3Rt1L2MCI2M0P2ec2hiVqSGUAyxSZ
jfIYbG31thg7bKlozvjbznqwzGdc1LwKjwkPa7FLxUEz6EXCZ0LcZ6hYupK48NWmstTYjtThnK3o
40aKHtSZ5tFAXlvuXutLfOAXz9dDZ3h0+tBOQww/4aT4qjbjvFgQIn3zVdzY0INYYSby0vxov4Z/
vvQgOSFSGL90fMzR0mMBBs3ChFgmRA0Nwwy0DrFu76uFU/rUsJkc3bjhoScFRfA8J9jFRqOaeMCE
Zf7sBNohQop8vjim5hNHUHUoEBA/4xO113UOpU2ItMIwHFl3pTbwJv+LlYGlbVA0MYZ71iiRVkLm
yCtxNkwifJY1CC/2QpFPDNUAY+DgLtEZ/HTk6WKp74O4CdZRYdPstNeyJS+0DiaGit+v0xDSRG7c
Y72Iomt6K81Iwgq8F9fFiUmXbuyiXeg6ToXRFRrJ0GcMQNCjFUEsUDOhIxkgbmNsCty3/B803DZ/
/Nn10yDjClbFos58gnRqjU0OzA/pSeRl5y+icLmEXcV4wcM7r99UjKTOTDFi4Cn8IFgIASL4Z5dL
rbqJsxRneDrlbGyy+ukspeSyrZYlZ/jcFnHNTEVca3BxtGJzpSGzyovjwqSZKjY4FxQyG9BAkDvP
K1a6IpIkDlI0jg9SrV97ELLnh24pxLBBnSxnnYbweWoTQvK8+mBrXruOJTd5no8ysc1xIvydyDCy
J1GiJva80iJKKqPQL1z36s7lGb5YwhtPfaHheEOThYL+RFaRlRYJlhZFekdLsSLB6s+uV34SoeXd
w50VooXRm5pDJ/HGzJXOVNzQsREEUmuM7+go1SvYRu+xrX7MD+DEnZfKxl2cpjTXu/HG1mkSDHk3
C3HtK45W8T1Q3228yNS7MO1xylpYgT6haH61+k7CDVVz8r1giouVmRGux2lOwEfA0VHep4M7iCh0
V5GJF4WzWWr3f4JpjMOO6l2F7yyKQ5YwIBA1vMjR+vOflejKMU3cSjtYqfGuMPbzYzv5EU+SHU0B
3cZa3ImIKgw8j6JwnziyXUeIDv356eTsI45mgYxIvIF1AKNa4ehb4ICAN+C/y2Woo5MPp9VNFrhQ
jdZ1VgBHDpN1L2vo6S8xd4cVdXQK0k166qKhcRpSxXEqTWonlVJgfaNDbwsFEbM9+YGnpSddSy5q
5wss6Cj5i2XeNC2VmU1H69MDaI08mlGlJV64GCS2XXeQ3BTZfWTC/2IQT+KMCkKzaA5nFsnlvrHr
8W/xRXunF9nC4jG59KKGw/MP+6815h9FmeWbfosuPM9ceMgW4oek/6n03zCj2KgkvC3QKf30+uHl
YoZyZoPwL9KykqsfawwdQ7F9/fMRo6818N6GBvMYR2ikteBKVc0LhK/HT4P0JE5sKLK8aFHwN6EQ
tZSoAAgl47OqF+JYbbsdo5Y2OxMd3go3M59r5nxGUwXOiXh4V+HrAE47n0iCEmJpLeCeBZv5iNgK
AkbA8BFw1oq7QLzp2/tBvWSl4i0yH/hXR/x8apk88nMdRLZmuBGOImdWz7dSKgyDM6Q0OxnBaK9O
rI2j2d9a+CfPeVb5F1lhFTuhxscVDF1E89jq9o6A9rxehH+qcSChUjKcRFWOpCp3u9EvahSeZTqk
U1dR9YA3q1QuvBp+Ph2c//2jRQsOSuA7rjSYDt437WsJENW3IQUskQs/L/TncUbHRJywEXFCpXAl
tB9CjYVmdikK3tLeKX9aGqlN1ieOoSbPB2NFCLkoa56eZJ7K8esw2y9d/tbZLxpI0MZ4yKyvgX3Z
aPvAe4hwpV+onYnY1CtfiJ7Cr6eL86qN8WgJM6XUVmJyzPoHSf/RantRFFam4W7RhttYzbOJZ3KZ
3PjaH3YYIJHTnOVyh6INeAlxNLq1abtKkpfpOur1TZOY6xgThvn8hkI4nRr/CcFjEk+QQzGOzgdh
1viW7lfpugulfWGWe1Urrz1WNhuZ61YSnmUdafH5mONVehxztBmEpedxvyCtBuMDP90K8tf5AMPs
+ZwUlamwk0oQYkbfTE9tkFtFitHDPQ9Z1aq1d4h7JHhyzAcal/+vTOjKKGwGTOmxYLXQKnqPrXWK
Xs5W7rCKfumF9/kQ45k8DjEM5snxQ2/VQpM8QugWJ4OrrlCRfz144f18mKVMRkPWlWrn43mQAtg6
dOk3RbmvsIaYjzHeAH6loslIlspIu3D7Ok8ljIS6kIOe7x6izL6y1vF3ZVtdyaslePxnHSMmDs1Y
kTdA+BjsNeeRAk/XQxxC0rV63V06D8jg77s34eAcIqJVC7f+T026Ia+TaGPko5FYqegKYroOr9y9
f5VeuTvv2rwSd86+32v7fL8kvzI1gRg+7ss6/eBP1GZJbYSEqw2T1kZ+kI/1OP+h5v9+Luej4ZM9
q5Uq/n5RuKvbqyRfUCeY/j7/JPCJ12wKvdHY9ZDAfb/pbjgP6u/5ttvZr+43YffHMq98HxZSkCPD
Oz5nqvN0JA4jda9kKVaxuHO6GY5SemICP3Pw5JkfualpdBJqfHttQ1dxhTrFpSB9k+q72H8VgoVy
m1qxT0OMZpEcSp7RuWTTG9hK05drj6G/Q1ozafH8XlhJpypBBq7HXQ4YnTaeSGZl5FGQ4TCuloWz
6SKp3Bq9qS2M2tQax/lTFDWCGIAQzz9QV0VFiDIMZqRqt2mZN26wC1UOL0Wz/fPvY3AYRI5RBW6j
jkoh0nMkv2xu35lTXhphxk1c+Wr07sI3mtqAUOJF/14DHfZJS8ezsQ0VigQBY+O5RGnGzV9V9U3D
W0iz3+czmho7ElIMHj5BRv9ylDjZH4I0kQQNyN66DLEgV74PmGHBuw7g+M0H+tRKGJa500jy+Vey
OCqEvURtW035hbMl3kB4nUFkvDLwy0MicNNUzmUg9Vi/VTcGipQLv2BqcnEQREGb6yrPLqM9yvRT
Tkoqo9p04saL7E3Rhe+uWC+8Gk6HMXWEkEArIsB/nmdl20KHYTa+E+aj3z1W/r7Xzb9JZdg1JHUQ
uRljbhGX6qygp+JlXjzEJsXfCRmp8uf8J5usDbYHyEAqsJjxhltyg5FdlSiBpn1UoYULWo6V6/+R
dl3NcePM9hexijm8Mk2WZiRZ6YXlJOac+evvgfa7Kw6GRZS9Wq+9W66aMw00GkCj+5xwnxasPvFF
j59BUc4x5dMEwhkcUxo/4KHD5DuK0O1bPbuLwN2tCx5jIbNMk64nKUAQVGQOeFpbnjSju+tl6ASK
qd1Cu2h9FJdiIK4d/44i+fvZCguCSh5bnYziuGugctw9/8Xno/gGR4hPMnQqJhVD38l11uG0Cnnc
sN6gu5NhwfLS/YKgtyUoXiVin2C0UCkjuL4DleXwG39WPCdxuGPBqvNeXEEzOGoFGWi2RcIMFqXK
ayvtawi6TX8TyRHF/3/UNMrhYk/p5K4kJk3o5Nwn9QPf/sX1aw5B+ViqgOpKCWGGlnWW6MtmL/5h
voqEVNzycfVCYMVDITX1eFYetawAgmRsU83xBoZrLa1KkLkhluGpA6kksopmruuDHHIUB5xMtXAy
fZAODxC9L4XGFqPHVGK5mbi0UuZw5OvM4NoJSnZtALhxM9jSS3eQnzTeMnJbOOjntLe0h8751kNI
9Fw3Zr3lDpZ/n0E974f0tL6kFhwQBuMRTsDwglSC/P3si5S6Lsd+hxCeedVLTfiyhWD6GU1Q010H
WrBYQiUghCwQy3GsoDydC5IxK8nJBWKhYEzVtpBQYpwlFm2ZQVCO7vWNlnFgtbWk7I1TLtq0K3PG
eXwhmF5ZQTm6CMr+IG1xXw5zCKmL37L4NAwcMnF/3LlOSClntlChdNLLHGKmAIJW6pNQc66ep5Ai
l7pLjvoG7o/TU1hfV3iUH4CvJGoykmlIpF+998vnz+HAOC2wPIBaYlrRgGQKLwNWMYnbVC9NwWDp
RyysYliBzCVelnGepAuAimwSooLEIVG31fClyt4bZPbS9rWJfv6NO38hUWnDSgw7H/XUhVUZ34vm
e8YiXln25a/Pp+KdUHaochrw+Y0RfMcpa8un2UtTKO66GQtXpPmA0Qz2cWqUSYt3DauuwBWio8MF
+tsctHo2mbgv5c062tL9/wqOCgKg5B/SVoWXDb6j70IHArdQJj2EuxbyCqJV3kPCUYFunL2Ou+h5
Ip6wkRglTx7UYPJTWDSlSAJDVdpq0e4imSVAtA5xkwhQZT/SwpZYJn2oIJdQu78400s4Bf/PiJtM
wJDrJd8MQGigVNjeh+jT6Rjb+OLymUFQATRRqx4aCvCGoXsRPM80oouuxaZhPGrR8/qULPq3KMuk
ow7nejqbmqtxXItVj+0AHUEd6kFFCZKq0ss6yvKsfKFQIUfxRNkDRQZQ9J2hXZqSEdKWjouYlC8A
MqKz7dPrPKVKe5jBD+N2TJwShPUqMg1Vb/KBI2pPXPDS6Pbwp0VTn+F6hkuFnxC3FQ3czIil3vdh
uDdYZ8bFuDD7fGrFCEkb1Ryxy2u+VQWk7c+6ehQnt01qiKPLjMMdmQYqCz0fxZs+W13lxCCANdBt
RzHiYy48ckg96RrjbZWFQ4UfvQpj5FSI0wm+6Xd2NbwbYmqGGotbguHdBrWQjNI3DKRkkIqGqrCK
DgEtABjrSLW4XPHkgtYWsOkgrXHtfANq0hWf3FWi4jSErjH8DIWjbFym9rK+jBbNmQFRy4iXOV0a
R4SeJH8Keafrj3rFmJrFlTqDoBYSF5U+lG4AoU+noPnw/yJrj0//GitqwVS9QRoJMFYiCBT52Lcn
fht2v9fHadG/ZiDUqmm6OstKkqsQesXOpNQyIrsfnXZihDUGDr1rg0IJhHZkPgI0qXluBh/Own3I
knFkzAl9ZO8jtWkzkqkYu28heF40FguqSNbBzcL/GjC6xhSd1mXymdyBhK2x7VFnev8unqN7/Szc
lXb0wu/QioxGX7s+fvMbCC6a5YFz1yeNsYro/ri+DbN8Iie5iG8QGEwogDlVfiyUAzsu3NQ2fcbt
mcFkyGf7RTlOQZqTu7je6+YEem1emGy8su/qsbNjP3ZVA9XKZeqmY/J93U7mYFPhIkBdhBB9Jp5c
4Si4kA6eXNHpP1JQ0dvqbtrkR+9QOdkz7178H/X+eR2fEUR04tQz05tGUEFCD9NB73dXK2gKmgLl
Ag0GltwKC4gKJaLsl1BXA1A2ubn3ETfbXmYUDbAgqGgyyKERNcQWaC135T5rHgLdWR8u1uKjYong
ocy9L7DGK3WT1/cq6hLWAT4rJ1YWH73rjpJW5MYEI6JjbeUb4SE08ZB9xnNPNdn+aXR1xSpeRNd7
iF7UF97st+Jdaxn2N2mT2inrJZIxpHQuWar1IVY52Dvl94XwzfP2U/u2bvHykKLZkbw24CBNOYYW
daB+JwtA81OwbGyC6K82sS8Ayi3auPf7TgdA2/XvXiz1ZgbFvXUjFsMV3uZQxqGBOZqunC4rpRJT
CUeLGipcnnwZ0REkDbsg2vGGvQ61fLrFS5OMcjuUf8rUeSlVszodUiiJpw/1c40uPmRdj+WZg+jp
Wb4DNfE63uL8zOCoU9MIpdpE0GAax3/I477gWUUItywmJMsxQ6DSNxCpzfQ+h0HcVr+MDn8K9xJI
dF+K98oUdtEm2sdnxWJl4Bdde4ZK7J5FvkFpsjIsgNpG+6neTelBNTbrQ7e8sYAVFgVwpFD35j4l
J0PQcKgYaMonIXZE/aXWDqBoabsnP7sf69c2YOybi7M1Q6TiedWKXCxxsCopU+kYSFp5zJKCRQ/L
QqHWbFaTgrMJdsWddpeq3AmFeQy3W5yemSHUqo3LNvH1GhCheOrl81Se/YZxsV56xkdp0tf0UNGc
zyIlz6Cl+0n3rgZ3Xe5C0ysNHT08tP1j6h06pOVDW6z+JicKETqDR0M5Mr3U+CWqPGRoi8Ezrnc2
xiPkJaeAkRNdjEgzCGr8UiieNYOPEgU0YJlp+kNvoCVmPHij20UMa4hP3WxZMyhqGKsg9JTYgzWD
8JyFb934nqc7n0UEsehz6PMltDjIwdJFdEPtoZyMTFboQ5JV+RFzf7NPzACoEWv1KOwDDQCN/iPW
v/WFvR4NyDDQw4Q0DhFfx2aHh9PrgIOCXA6Vowik8ZRGGwjwjHY5ibETDH29D+Q6PKRcUDmdNr41
g1gwYtHCelLBkoROCDRhokiBQuf8saukIUktWRQHswGXuFV1UWRCDIjVELcARdhrwP8kk158uumv
EIMqTvMBaQr1VdMuXPRS5Yxj8xKERPTewaqKJyiaQrZRk1HXfAmnSXmy26ralb1me0jIrk/Zgs+h
coR0dml4hcJDzPWU1YomcqGuJOinAPW/1qNbZPCKmOEYC8ZcoZBvMduJJj4dkkwFyuCV5zrKTxHX
XziVxT+zZAymBcQ3KLPQoexzDaN2Ux2Jg5ZAFaZ1eW14SSom2c9CKFBFSeZl9FsqoNmhzibGOCkp
WPRgSnJUtb0m2CEvXBLjcRp+F9O7578XoqNIb0i7gFr8sa3fksApVUbsWxpQEY3GaAcGmQu+ybWl
WqimihxwaHnwu2iT1X5Vmf7Ijx9xrSjWn7sICEHQMkdaGdGXeY0V+pPoN3yWWl6Fcl79uzIyFu7S
kMrgiQG1GWriwKx2DYDMhSaXXJFaPIhd870yfuj8YErc73U7hIUNQ53jUCeHtOQUMP8DZ4z3rXyS
CtvgNl7x3U9OYu1K08/Q2yncaylaSQ/Wwtr2wk2p7LqGRSC3OHuoXSGlR+jkp5sgug7Sg10ZIE8D
DS9N9zMbNZeyE6n1X4wsmFAUHUX98NfPg/Zs3XkiX6JNJU2tuPzVi+FeyL+LjQfKvKf1oV0I/Ooc
hzpBJ5LC1aIMHA0SB2mwleoAdpkR2l3D/K6Q7iDxuY64dKS+gqTXuudHeU2ifZ/GSWfqXmecvDAd
vg8G59+DHS8rLT80RN5Ff5CRmnIh+4IZR4WKFHkXavhmRh7q6CSQfOXMV3ml2N4QV7kDAiFm1CDf
htoZ4XroHJJQgqyhTffaxWM/k8VRg+sleHHip6eifNTis1rdq8Ue78W4a7etIwxPQbcR/ibEo7hI
xkYFwgjszNfYgge2fEmoU9wOh84swwHlUhgjRkT6fLGnTSRV+CrK6QiPHAUzjVGnSOgpsySXky1v
J9i5JZuD81OwfZS0tBffkfYaSt8SE6J80T7agavcSbedmeyGw+hkm9ZsnUfxWD6iv4Vx1l5y0NmX
o8triszXfGTHU2uCemQpPbbGDl8S1HqFjg6FUyIzKIiWVvgcj4qZkHpWDIguIsUFJQvRDIpOfYZg
pv/QiknKoju52fZQmgJqX5SpgGIXbIqUcwk1P2liPKZWGDWKlfAZGFFbltDR0hsq2rP/nV+6nAeE
4pqakiFUL1XgCAfR0e0O+t9m7oJg/M5zePtjfY3f2KWQhvAvRGqJa7WuRmFMEOuHSdkI7cP6539y
46+4rEa+wCw8ykquFnUPAO3xNXSmHVKh76IV3B8F6zxtzySUmfIxdCXnj2kjkJC9so040AxamYwK
7BSABgXZ0/Ta3f8YTGGDnur9Od0MVszKui2PJSkSRkk6mDAohxRrqH94LbYcSQcTYnYWCsZgkrvD
zVjiqomWKdAQgMnu2qCogShHXOFEUjeFayg7mfvFyz8L/p1XvqnshjFS4H4LZ6AnHVW8Ohgrr+H6
oU7qgPgG34t2JIUvms/ZmQ4SGciqdGUZItnWbcc0crMu3K37zVJ+Ch0SCOQ4Y0JChj59xQnfCJUE
cCQJfFeK1EdBwkNY76FceSqMxglirXSNWB1eq7IDEVcLWrqRY7E8fnbJzAeBNLTgGRtstKRcGuN+
PQicmkNPsmuRFmt8R8xsDTntonkShIuvP7fSqdJDl0frfpK7enEI1a0cbtPgOR0hD6xA4TN3k/GB
91p70For6Cen18HuUYHYFoKHeHBNPxpZsrrwJCt3I5R+uGQvBk9C7ptJdFC8kyBtauUUBIWtdaaY
7jzxe689lsF7lrEaHmj3ok2lrq5F4sl5nMBUXPHsXMezjZRYYXLUIH41cY+GENnrk0wfSmlAajvL
0rTj/R6AfQgteNk/1YKBvmIoRuHVax2KTNPKNNLdKTF6O/vCB9RgJGYzjqaY7CdOIVpE5hj+eUPx
ldPQJcfQJYhVI+vQLhfIqDREw7RYo+KC9Rpy8+zzzwDiPk7YPNSbFeqNo6fGLXCMAA/s1R0vHirv
UeafkesypLPIbUU0zHJNbxb8CKGUTYfrRQP6gh78YKn/roydlXOXTHdBFmZyHIvy9qYWkv6CVPT3
Uh8bgIBhV3yQECYHWX4t1F0VJI6icqaRPxeoj6+b2GybwAzAey1Xd7nxEsnHsQU34gg9zTSzZRgw
qOcCdUxTdVelohWL/vd1B7kJOJ9fVUbzBXg7Ndz2qIUOtnt+qGuMZYpVHo6JiduDpfKpneHrhYNv
RtPPLttwUDr2VM1aR6fPMjQ4tfTEVg0TzwC4GImmj1pRTTwMBmOvpw9oNAi13Hg9b6PE6xUzbjMd
/FaTeC+PYmmD3kk39SYxTIjCh06OkzRKxLyIkSilt0fA42kGLGHo7Se1uNR2nEVtk3LhqJjToGx1
OTiUMqsIbWEYFQXHNFCUYstCguo6WCttUmJnHhQTiuyqsvdjyYwqlqPQ2+KnHTMQaq4yUZGgNg87
qvGlxolQDu28utTTMcBttv+VtA/eH7/WfE4d0RIlhsmaTBk26GAKU3gYNmmRmZYpBM0/CuU7lKrN
SHdR5mf6pWEaXepkDUtc+bPJ/iZ2zsApg6GCOHlhDfAxf/akvYgVkMXlQRf3QcjZfA0taflB5w+J
h8eXQMVR4UXSOEfoW/zvU+LhDm4MZorH/rR8CcXMLI3QBi/s+hJaXsCggyWEBDJKEcXryZ8ajk+0
HvOCqGNOyk5PjwFuIhwCTVRWZlIYVqsPVo3+RMhQr4MvOB7eAHRegwCILtywUPl6p+ZdCAFvtC14
ZqPhzow+z19yg8Paf0OiJkMYo1EWKiCVjWiB+MMq0cmSoOLgv8FQsSIVw1iSYsC0hmdleYnamsiS
oTa3DvNJIX3rW/8OHL0vG3orgmuAV0zw+NhTZ0Gq1gy5syomG9wn7aH4melnsbzwwtYPD0V3p3cH
8DfbRFYn1k+5BoEdGTRmOrqcnVx8boq9qm6F+Hn9e9488nwuQMKX9CkMr36mSmZ3CRWpixypZEyw
YHxM6ndBGm0t5h7xKjaaadfvhqF4CeP8OzQJN1qDEvtBYh2Xbh4C6S9BRQHUDMt8ilJ/U23UjZq0
aPv5KINDlsdWn7cgmN7X/DnFoW3d+AXnxjMSsvBkZ0QXFeULVTVCbyTF+i8bzzYi7uR1iRNn7Z8W
XMI84Gig2kKqHB3/1H0DdLl4ZdOwCfohZ9jRiDNvOmLzVT2dd1rOeyukhD9obR9aEZdPZlG2NSoy
J9ZmvLBPXu0ilL2oX42mVIe9EA6Cz/Obgt9L+l0VfgwtSPttDX66PsKLWyPcR0T40AgJ+nXoqrQ4
1eURoWuASpWQxvaUdtt1iIWzNjiNvyCouAG23jEZCYRSKqbc/pDbi9dix1cZGqY3OYzPWZxt89Qs
JpI3RkEKoKyqvyt1Upm12jlJqlhNrdppwO88v9/FgrHPeIjYxN0T56V3nBQiiRgzUkRLK+bqzEGd
P5tciJtGIa4r8ajbfhD6y9QVZtEf0VlpRgqP5MoTV35bH+tl2NlgUx4k5XHZQBsMJ62anLcPmbYJ
o59JADbo8ruf/u5L5N6TzTrq4jL9FxTFrtdOlERQC0b7K/hdDMhZgCazUI1txlWMYxwLhspyTGBo
GuUEtlXKAzjU/eFF7hjRdn05aDy1kxe15mXZQHwVk5T6qKgrX/7bWFFOmvcQhoMduDjl4aZoGkuP
qz2S2M46DFlU1O4Gnk3yUsajxw20VtdT4pcDB8YzTAlaMBw+D005P+XBNz5x+3yPtzlGGFnaTbFB
ITFEaFrwdErmbrZLKV5VSmGEuWnUX3IiHDLUx2Eb4oe3wLjHsdsccZVPUZ4XREdeqzet8mD0+wLJ
hrq949EdpP/sQNaXjRYvtG7nnzj+dwwRHm36c0I9/eqbknA1+6bgQ0dBCfEirk+mg8cbqVUPzQ9O
lzuX95roxzDFkO5Yn46FwI7oiq2MXJdRJ0ZNh9bmgicHAoYhFXLH97XczgNVOUqVP9qVAb7xQceD
s1YIuIQlNTO9u3BzALm8gVonlchcfJ5gZ0b3lZpObSORw84LioZMqYBMweD6IDfTd4oa2oN+x+mi
u241sWruhHitVeF9oK4FgSwckfL1ju/1vuR0zRSqXT7wlqrWphJ8m7qHnNVCdxP8QZAogsUSlMN4
a8Q+TjkgoSbvJg7626/uD3f3+/zTuXv07Zbh57fCWuQ5He+Y2ClJ3QtdKOdzhdQGE5L8z4oJWSPT
PEJIyLScLaMmxaB3TWIPGDJx7lBE8npP7R+iJya56BehZZ+gn/R6+ufHdU/uyQQsfuHH+d+/+I+N
uTPxC+JG//s703FMJzOPR8veXi7bj8vWPlyeL8+/nhn7++cp7HqaCdEuCoHIL/2GJiktG0UGd15o
9VZtua4bWp8/WxYDwm1GHxdr1EyAlk3lob1Bs0fwfZ7G6YjBtw+27doujHbMv5hhvKdCQxhUuCjV
uTkRSUaaliFSzLF5ODwf7NO7u3n5KZsvDmOKb66NmOIrJOpghMImwTMCIB1OJ0wbZLjWl9/ixAiY
GnB7oJUZ9R/XoS7MjTyqw4kA2Pbryf1tbuAO1tZex7nJVBND5jiUIUKX5kGcA+f0/v7j6ekJl2Dz
CRpbE/4EXSP5P0A7R8faPn4U1uPHI/KA+OdjNEczIH9c1r/RJy8K7ZKkBQw9YNDcgRjJteUVipWy
gEjG2GS57O53GF4iPmZtt5bFMP9m7/vH/C8wakfptQz5kZKA2fB+033YYGUCyd7aDKjPaowbu2SU
YGn/6KpRRyDkCf2xMVD7ZCMsYAUAjax7EglgHwy0ya+/GcwZKHUo8o14aOsSnGR2akomfoshrZaa
zzA3tkLr9+Zlcz6ej0eHMYufhVZr1lL7R1t20BSJAYwQmJuu+7R5s+5YUWUppIO25GtM5Wtf0XxB
LCpCuYYx1UwDI3rewFW/sfzk5ib/6SczIMopkWitBP4T6NV2dxvzjoXwyXd2M2AoRdCRkkevMp2s
k6I842JwLZKZOmhmatZO69gulO4K5ye8kvjIliwDRnnAcgSYAVMRIJa8NJ0EABMPic3X1np9rp0e
O8JoNXbtdLatYWGY2CyJxl4DjT1z85KYg9U4gwU+KDPDP5gBxt702W6wNiLUfUjP8PAlyv9MLtlJ
7dO/v7n479MJGylZruQ3/I6fI/78XE0YK/zYZCGvLyiVLJiVL6VQ9yWu9MqWv/pSn1/Ntf/Zv8m3
IN8Fv7AnkB/mN6C+AG7KV2dgamMAo6LW8TnOwEE5ZqaoNriiSn6xhdLQaIOtpGZYvHj8nd0OKPdQ
ucGTKg54deZkAerMMjyDycU2Fn63kQxK62eOKeC0dBXGmZtQN+LkizMUNfVyPkiZOuAKpPTIBOyj
RLf0xtXvEu0ejw149hukh0rlduuTu0R2Ooel2+jUuEEtZAfYaXhs+zcfpLuCHlhN9DRlBx/yecIE
ubKtVNyV7YDrGeNUQYLI3Lc+p3Z206CGuvNErY1awGcg4hnHPUiyICn5k2EkfTqlUaixFRLPi7QR
KFyjbLkM1LjhmxHLps6/jSgLy0ANyvG7UMX7MtR0a/1HMQyWJ5WWAQWtgFVNS98z/vk2hLUcgQ+V
jNSuqES5rwYjbldB9J6Kr6DKt8vRhSx50rHkOD7Trbfj+4VFbYatL6oQNhWRMIveR+0tFFpTb40T
ihisZlTtMjllPbRbs9Qc/U3tHbTG7cTQ9MbDoDHSlotmQ2ETmTsch1GJT21ccVELPgezNbVD0jI0
a8jZV/GTbPwQUTHKmHKyDd4YPkOjHGtSvHTkKhjeTdVW4/Zl3uLd1J2qt1aKTFm+45tdiGLKrIxN
zICZ1g95wGpOXl7Us29BOV5TIBHdRPgWWvXqecNOHzRX7tEaMJ202OG1x7E38DA1so7Syxfof8ea
LjFDEbcyCBJwOa4xC+UYRpU7Vhck1VLZjfKPIP4BZu31IZfoIScHBvBnoh0L6mq4b1LG5rmRKDJI
Qf65A+K6SX5wlH0wX7BH3Vl7cpy1Ly7r8nmDi2QtITqBIBHu1DhGXztWGZeBXhnA5QW0rpZaeOKV
kZGt/ZTnmfsTEgJXINSpuYkyLgp0CZeT3LxH47yJhyurM3/jvyZzwO8+uVk7sNOEuZvj2XrYPWx2
jrnfWx8fl18Yjp1LzjnPl8P2Yl+enw+XbWt++HZv/mJR5tJLjWQvyGDgwgalHPBLXI+IEqMYAO8T
0Bqa0pKoamsF9IaQCehAZekbtu7JU+ZMcal9X/cBOpwDWEV/uYiAI+MJgp4K3ePQ3StDnEUQJx7a
PACXPE88JNOkMlb4IpSK/Anhw4K6KhVFCz5PhGiCSEtkfM+030biQbqJ0aNyszt+2qOB6JgkwVBI
RrlWACqnWCYgnfYjTE5NeRKU37r+mBqvNQRHhuxlECxuuofK+yAwXO72wk0GcwZ+43KoAchRBmyF
sWcm+uTy/TbLziMkfMF/Xh+S4pjy6NzzGcCLIzvDpbznM2mSQ6faipPQQ2VO6JZGcxqRwF53FnpX
pgeXCtFGWGuSBlU8kLn0tpcfqyE1E2gy6Kya1EWDUBAALg90yIh0iVw5Jg3n6VgOwVBaXrBTpdrs
qud1axZBIJAIdRCEP1BBXq85oZi0RC1F6JVVhVmhpLpyxfHX32CgnBlZQxDC08ynKdTcx1Sc4BE6
quYkW0l8cyze/hsIdWQIqsCbKnWEUBTeE9EvNWVcYSZgttc34yAnrFzzkpvjqVSCOiJKGBWweFwP
XOwPXseFIhQSDJxKNK3pHG4sA8fLtNTsiuBXjdosR1YyvjdLP/gYGy9zclWqNut232wjKEWDMDcC
JrogoN9LuSMY44e80LzaagLOzLOjruWMbfnGRSgEaoOsm9aHtorfWEHreMGB58GJs103ggEhU3c1
ua/bMQWZrFUMB756l5N3vma9FS4PFOqGyOFVummz5RJwKfZl0Fjtd711ys4Z9npmSptkH9q6Ax5w
vbM7NGQz/PI2GH8O3xcuFQ+FrIoEtSK4+36j3XMPmT0c8tZqTo3TWM0bayyXAbGV4UfGOzutaoXa
dY/LkWuxwvIsdIGVlY0lVMcgeRpTPIZuBsUVy8eq4m2F+62HjKm8OTziegDyj3/h6blUE6/xMz5q
sCZ+KsVLC/bu/Bhnucnnuya6pIUJVQx73X9uLgw0KLUapUroNR4Sbpbxc5RN4yV4FB7SU+yb2Xaw
+s6KOSs48Yfc5lnaAmRbuTphUeZSccevS6+Ns7ixBrmxpPZ5aO+48T7Pc5s5sYurBAytuIbgdQTF
FNchh48C9IOWMLKG8NqJ30PEZNhPznjWNsVWf0zQjmWm9+IDY2zJ2N1YiF5UJOqhEQ+53mtYKcdl
Q5ngwI3dvdQ4PXqP/u4OclLb6cyAIsFqBYr2najXDd+bYGHx2jrqprxDB+/v/DTeD5U5urKrnGOX
f/ffUPblMqBJmnMNmvagEToNLbGys1EZbaab5KDdZdu3b56VH5hes+ywX4MqU26DZ7QmqT4H1TVM
YXvurPAEpTtLekhMPMgek1P6g/Wutuw//04k3VsshmqPbA1MHP2TUh+48X1gJWYWgyzeP9FEI0G/
jxb0DqC6Czp/TOAgc1YtC2bVjOb6TLEgqHiah5OUSRBwt7oA6kf9EZJm6wDkA2hPwJkZvFx4/kIJ
AuUJcdGlqe5jRfOjsM09eSfwIILSOjvTKkZKd2lG5lCUF4wq1/tBASgftc+J7Lth9VbHr+v23DZt
IkTNUYjrz96lxWqIiJY7JsWVdlFullskVrAJ4UZfHbTKUt7bA7cF48llYC3opeg4hyaTOYMuUI6f
tSWg5Y3yU3SwC0x27BiOfA/eWuMiu8nG302O52Qcw01Ys0gFy6CXOj5OMbRl9JKCOll76pEq4n+s
jy1rAilnNNpe6ZsGKPngZP4bH2zSjuGOJLzS7ogjJJpccTXGaZMM8WwIh2HyE6gO1eh0dXwIv/mZ
aKZ9bsaTuIkzK432mso48S2N3RyShOkZZCTEuRA1gBzTQzI+8qlmtSjyD5kdcUtrGcoliBYaNIbB
4XINhIa4mm8HHC377CByv4zhsj49rM+n3A/tgp3Ikc+HPOBZB4NoEvTuOsTSljU3gfKzKokV38gA
IfonI/mueRs//xiKPdowbKVluNvCxMAHSBEY2lAJP8T1eAmRz6f6BLAqfBeEH13aOBPEnz10V6xb
xQISr4EGDpWcE48DeVxodzoXOVIabruusrmutdehFuboyibKB6KgE4xQBdQkqY4YSxtfbhlzxLKG
coO4iPgoawDhyYesKM1U3Y7Ghkcy929MgXAtajwVTBN1UqqKMZG9ERus6J1FEYU/39Y/f8HXMFT/
fj5dTS1wuEM2BXbXUU/QeO/bfNvu9M6/a7Rok8b6XmuZJZbEpajwc4VJuVw/pSgP7oHJhe9+5/jB
KeQyqww3Eb9TpsJUx7thPOuis27q8pR9mUo54JSkQaD3GMoQXXahItrCpB6HXjM1v2RAkRW6ZiHl
gDyf/O++hNQ7Pr4wYymw0v7XukFL9yIRDQS8Bh0yIu9GxXEJwh5E66yxlLG8SyL51HjKfkrBK8T5
r1LbXAy45RDnuyp8XIdeNHCGTIXzPNU5Q4gxhZ2WCEhJVOFDpFWJXZBT1H+DolZApw25Z6QwUkra
PS5GT5JYO4rmMc5NizGD8HZgQ5QkFBFdhyevDMOBxys/XoMep9wZWLW2i943+3wqYIhD16fDgM8f
FMGCyIM1Zce425QDyylYhpCpm+20ghj04oC91hr34IhHO6hbn/Rf9UY8ZwkameVtcok261N007SH
uzIckfgg8rSoyaBWtCEMsdChz91qnlonsnOz2UKTg/PN0Jq2mkMoAgcndQsz2Kt3+ItjYPYH6Vyz
OONuK6eoL0Kt8TLWe6FP8EWU+8R6jg9JgMhsiY2tH1HDbY3b77GNaM09Zd+k3R9TX1HglAsJPaeW
uowpjvn7rka7nC3EF6T7tYilGHFbYUNBUd6UD1Vs9DkZcLewIQW2ea0Hq9tGtvEgPKDT2dTGDYuT
cXGrIGobhD/MgAz4tWOh15kUiyeofBbjc1FIx7BNTMmrTl45vQW5iiZn1qJcDDMzSGo6Y18Z+LjD
WZiTfoflaKfdgKoAxspfdpoZCjVvoV7EhYDUuCXvs+OprszuHJ2brfqEqwx6SUzJCt32F2dfor3q
rK8cloHUPPoeIcAIAD3pjanEuhUkkzUqBiOGLhz4obLxNXVUTIDShlxCi7yx0uzR0zKr0rap55u6
GJkqiCPkB2NghITFKKRDwQtvvoTmhELEp4eJXAIR11D0ZeluWbEIPBcj6gyC/P0s0JUofxYniYxd
iYtE4U6TbHaGg7ft9TlaNgU8c3gzQS04fQTDC0MTK9DdtFqlsMOy3kSpwoBYdoN/IehTWG8EFQwF
RDKeo3AzZXdCsl23ggVBrV5/KJUkTTLkUMMHJXvV0t+5xnpeWp6RLzOo5aoXWjYKAmYkSrVk10bx
m1eoxcvYN6WZh8of6xMiCKIknrAoKbg80BW/Sl8PtTzCJE9AVyu6iMRND9YV0F2OHiPVzxo9KkRo
WYASAwMT5Pfvg+IY4RO03NYnaNHNSCoLmg4iXqqpFaNotW4EI0J64gegNonjwE6NgXPWURYNmaFQ
iyYcDDDrJ4io4ajjIVzfiJnV/TnPJNmeDBnpLvRV452ROpiqlV9oJYnbdYcTQKZavvazr1gnw+UR
+0KhDqGg6Q7wagB3k8oeGSDkst2oNiZ7fcQWt72ZLdT5U4z1phxI7q7SHiAdYk68U+i2Ih9y3w4C
mYG2ND940DRQ/4yCeeh0XQe1mpMlLQnh05kBJdS4dKRIO051/BfRANLIoMtDbz2Kryh/hi6yolQV
/NkzXrKAswP0lnQ96w1laduZo5AJnEXoKCyKRm8JCuhgegPM8Y6GsrKc33rSWem/TfHz+lwtj96X
WeTvZ4BdgffiJCHLtAHPn5KiQvGlkVi9l4v3LjSRoGUCG5yKeHcNMwxoKdeVHAeG+kHUHK3ayRoS
ZzjuCqdUGUEl5pYK88xH5oS+VM5RqaWbKVyfpgVQfS48tkroRoH8FJa+2Uyg9aykbY0Sqj7279MO
ZKvyYIHJ1lVFViZveYy/jKc81Gv/j7Qr7ZFTB7a/CAmw2b4CvU337JPJ5H5Bk8mEHbMb+PXvkPfe
De1GbSVXSjJSIqUou1wu13KOCY5bBRaalh8ZmBPir2m3ub6Na6WMM88unOw+twCtEZazqvpL0eW7
3Bx3VVNtc/ToMcfxuP1WqvERrzY3C9gBF4+PDgpfBSpn22unOigk8cz6ni8uG8ENYISm1VIVaqOh
x9eqbZDts/GjTm+q/jjZz9zcgAD8+jKsrjSg4SiymQ5OqrDSuhpXZFSxCrxhO52TfdzqKLWWEl8w
/zcXdoVsPvyAiqy+mDEF6HuO4VwcGhIW72Wp+bkWPypAGuqt9BEUBZKVXNfqtzjBKXRZMpk90oxe
hEFKQAW7IVBmlKr4G0e60Gr+jIUrAHNRn45I0SFPW/hK029ob/imUUvErD4e0LP/7+oJp5Kbhaon
I9QBYETrp3uMSP6M94qXn+p9sS9s70F/tl0A6GRetx+f/sZCfgsXLKQs2pBnSOChMWrwGyfZ5EO8
U5xq+9/ECMcxtjP6v5cSKz8jUFlF4MGc+pfrQuZ9v2aGwgFD6Q1N3QMWkuYbB20UJpdloCWWZwot
IYy0aoDUXOuZ2qOZ7HrnbowlK7WqhA5GAfRIqiinC1ZHGoowboISWXGv8kOdP19fpNmaLhYJM5EY
pAM9siWGB21NKmWq4RJYp38hWvJcWNHOitVTw+i366JWV2shSth0Pll9N+oQpSI2qJS9wX5w408b
7OYIfiFD2HMVAKWAY5v9vHNnAiMhMA6m7IzM33mxZID4AU821TB7KJyRlE9KQgkaVsK557tp0Pfd
WDf1EN1FQ+Q6IbkFDZ3Ex62agQ1YGc1Ghzd6Js+dD+1YEIChEQ8h52AW7wH/eX1v1m8jNGwgQJzn
gkUC1LJPqrE3582pbd8J34PwpolfFXSnJMa2GG8GEGZpMjDRVeP7LVSkCJkMakfgy0ICCH2e+l1d
b1r2mQF+5bpy64v3r25ingmonEFoI3L0+rEGsnHtRsbjdQmX81awOwJrmAdS8ToR+09yawxDFFUa
TyncyFNvzBsTlWwwgMf72AWK2MG45du75ObbA+BLvO7tuTl2fnY0dtW2wPxj4oEEQzL/cYHMNudQ
F98kNqqUKq9Bst6gaHX/pmywn7v0lj1mX8lteZzukq8xitqPqeoaD+Sg+CP48WSQ0pez2PMnIPI3
0eXl4P0h5AjSugRNldOhSAtYtRsCMtrI56XbY9grcdMH4uq7SBLjXM4GCzKFnMGYBX1t2pD5PZw8
7TR8VR/GB/Wt8r8VnuWPHhoK/OiGHrHqe+Nw3Q5W48ylwsIziDskcYC6B4Vv2J7u2CYYvXSneHzL
HwBt6san7M7e2p5E7OzWRJe0FDufgEVsEuL5BzR3iFX2k19CSXaTgljRaz5O1Qu9Rw+Kb95avurr
u0oS7K2m6peyBdfUjhVXR4L1JvcYAnFfrfth+/3JdLut6Ws36oN673hkR/3RTb8+d1vuxolM/TWP
vPyE2c8s1O+LtuZmgE/Qb4kGE2s3T5gc2Crer6NXbPO3cmfdkI0UE2113S00P6sYeQflj7DdQ0/H
Juyx7pabYNUb5Mk7t38j29a3MP1eHpMR04xJ5eXbwJMWJ9b8GllIF3a95yYm5O3Z2NirEeyUYfoL
x4n2TBxhQCIRBAjn6xrmpZP3BWgV1Bb0rUCZouXfpMop0A2sGRUCIJKC9QCCgycxppnBEOtqfrWH
h26/w3COH8Vr6X6Gh/AFpZ2bzstebVlxZy0gWcoWzKYJdDMvHMhGSsFN+DbChFwdy9qL1mwEwwwY
PkQHO5BchUU0+7pOqwlSSOdOH47boJSUv4du6hmPqJ/VGJwGAuY3jMNxd9xJPdK6kr/FC0bCUYbM
zWFe4NE1Poa39Dapgfrhhb2ruraXvqOpy8vvf1z3SGs3O7BmoDDFUAOYTs4tJ2n7JKg4QUOQ9mqB
ajP9DOeKPBp0rstZveSWgoSg0ooJj/oEgurYTR/7veZa94VfHMtDugfMpElc7c5IceMkbvw8vCYb
gIBGX6gsl7Kir4GHLlrskZ7Eu1e86EhkBkWFQnkahF5J0V+z6dSfNpcY08pmIo87065YmEK6qJjp
+mgXpgYW0yIZm605Jao7ap2KvG6dbq+v7IpzsS1zZj1BUgqwXcIOFqwuwSDf1B5Vsh3C0neSUknU
JBMh7F0R94ilDYjQmsptGTIto2xMcG3BEA+oQMLG8UN/2rkd2mHTcoNBhGFneHOAooO+qvzz+lKt
bL4NLFHgxuE5oF0MweR9lytN19aAhLsdxk/NeqzUO0iWXHNry4WiDU4UpgBBwiXoEgVNz7Wug5hQ
2RRBeWisRLLpKxcpNPktQoidrEBNRyeBCAaPGI5fMiP2hvG+HU6h2riRbG51dXeQjIIhq2gVE+8X
J8VUm2FzaFTdciVy9ehp7P5mczB6gvFmnJyLxHTRjwlj6ArzbO2xG1XPyho3J9+19Pt1I1jdnYWc
+d8XMUhAE85ZCzk98ePiFEi5JebtFWI8gBkB0QhgZOgnEduWFSvOhkCFlVHSnuIxTPcjkCtd2x5r
r+udek+y0NlFTC1v9BHjBGFQ5Bt4JdmF9qt2ePkhABTTUU7AlS1caBotSKClQ+2FepH/MMIx+Vq0
TX2vp7H5MZWhOXlKZTv/9Ohe+I4xSoYw3+yBDm0WY3tvVQO6Ae0s1Qo3nqaH0AkbNwwqegcYMxMY
qbzkeJNUBf2sR44hG1qU3NWSArPciHfaY8XiTZDm6qFWHTX1m0mNf8ah1vzo4pI/DKYZN/71rV05
33gSw6vDf6Cp8VcEvNhaoFmkdY1r3EvRAQ34dPRl+47xVoey5neZoPm8LAS1KmEKpq+wxQbACkog
ZvThiYUTXt4yLMbVo4fed3AbAafpIioJRrU2KhvmyvP2lGn1rs+su6wx/7zMiTEQNNvj9a3TCzTk
whiok8YTTkXCThYf/MkIMVinE8mrbyXIApgZCidoIbMtvDTPV26qNN5bOdRpndHcOF3WoY/ajj/b
PLE91eSTlwdxhzqKhYs5SPnzdQtZE7+0kHljFxs3qVOTc4prJlO201zJMHzKT4b6vW4/g+FHkan/
0SSF2zkcR6c2OgjkRe2XTHO1gj3HZnQCjq0k9SQzSuGWzoo4d0YHogLWoiZ+MPvHqhk9KsNDnD9Z
cCs4Xrg/bfSlzgHz+RpGAfpJEhVupVeQNulUt2R3NdvH9Ys+FNvr+7Wm01KWcM/RIMLLbYSsKj4k
3ZE5xqmIEIkr+ea6oJVjBuw21A/hti0M0gtKJYDMNqcQdonBPvvJiEoNA18T+YJyafHluqiVC8jR
8JwByIkOVykOVE9WTEszgU6sBV+YEpyqWkZwLxMhmHmPph+YAu4bu5w2xhRuK7OSQFmsLhgqU/gF
1g+8X8+toK7MVksSOIxJf9WDykMk1YQylpS1bCfW6rcUYf+HqcrVeN7/Ynw21NQd0rdCPWjaFyCi
GvbgDrpfBLI05KrRoXUJSNNAIgP347lqE3jcijSbVTMb16J7Dq4mHt5llEgCxTVvpCEcBQb43DQh
4t3kfaW0Yw3tlJIfwjDc90P3TWmrU0yqIyHVLg6jTW1nEie4NtQJiIp5rBLPPsAKzd+18ILa1IZg
TIR5aI1xYkO+VSnaG7o8eQ9qAsCE9mlIY7BBoW8HtNxbzvsDeJN2aIeS3DqXeUe0g2Pw+d9pbuE6
qCJ9KmOqpp5N3TqiboD+iuDYgdWhvXXiA8kOSvuuqLemdRsbXq1JUq8XRvxLvAUYENA42BdGbBqh
Zfc5xKO9w5si8Dg05VbtJVpeBOuCFMGII53nVCkxe69nvhk/DPZ7Z26rIvRUZ8+c/6iSsKLAVhq7
soJKHLhJ6ZMxt6H3m+se7OKACArN7mdhP6iHo95QQ0ZagCtcV9yGvSTBacRxuS7owo8Jgub9WwhK
WBnUdoGVM8PuKUK/eauHEl0ubjNBhOAqdRr0VdrNm6NgQ/hhAr9FCE4N566TTY7IrE2IBUYS1lMz
L1uZFm6vnKwcLZnb6yt2OZ8n6CNEAZViGkmnQEjhuNNb8LNxyX76nn0PD+yQPAGWYZe+jD7/bvjX
Ba9tFVFBRg/HggtBFXwKYRaagZmTothmunG1Zb0M0Wdt+RYSft0VC2NQeMqGpoeEmdTQinIQxaXu
GAQSm1sz7qUYwftXReSUbTUrYtrPZKKbAVh0sZ28RePj9SVb8wtIeYAniqLNAyym59ZdWYkJiGEl
9cbyR1u8OCCDAhlYAX5w4xhzSXS4unoLYcKZnVA+Bm4ihIWJDtLByEsoWAma1+sqyaTM/77Yo2Ao
9LwcIKVrMV0zvsYO0FM6iYu7hGWEjaNGBZQdYiA4EFGWorjIVd4CZ8S2Gw/jFS5aopTeQiv1tq7A
gxc9J06/71ClJHdZ+/EXKv4W/qustVARQHjMVEsIL/LerfWNM/tAU7Jba6cJQ88A4kBKFqDMgmmA
mtkJ9JRlnj58cey7ePrT6A0riEzLjEEGAhTDEU5rqQaF3uQAujNZ4pLmGXgWbmZKkqCXiMizFDzD
kQTTZmI0wRpGriUA64aURiWZG1BneOvMJLop0SmxhxcBfAPpdG2b0DLYYhJbc5uojzZpXDYbRy8V
z1S6yk/butrETtjegsMh2BZpxDTP0qvE7bO2P022re7GAij5wLQcfMIDTcfEOChIkiy64zrmTevR
TCDfCiZ3tCjoaFQ7CPGQdirAnevBCbTCzjanw7grtcRyx87E7hap5QZx9t3SusxTVSDaWCBN3hGe
vZoUBMKwy2BL2rTZsZRrHkvH6S7Us8J1rF7fIGtiI5utA70CcRTXjkPbM+4qJRpvS6chPo0MNO4A
gxbYa0aq36I9IdpYDe/u0kkpPSO1bI/lQ3pn0bo5KblugQ9BKw+hph3xVCndUEX6ZeQVpuZagk4x
EKQ9EA6eHz0rj1DV9Gwz1cERR0O3VkztZahixB96xY4pZ3h7xy1/7LuqPtSsn45JieHtStfSE2GV
zsFb5QzPeA+bp75Wu53D2rmpJTaYm2tOewg0GtduRQvjqNK8++N0MDLBACFHQmJuckBf9LkfadSk
n0ikZZ4BRt64nUnDw52Bptg/P8vogcXQMHp2EPELN3Ln2FnTNHiGFVV9YxXmpo/Lo64GEjFrV8pS
jHAnB4aujqWJc2APdumydPA0UrtDbx95bkkKdfOZOnudz2duoZJwsm3wn1CUGjNUsSp34mhqAENO
8O36uq0r5IA0FQiOQGgRhIR5PDZEnd2HkXx2TeJpDH0RUf3AJyrxVCue8MwShOC5KY0ibCw180Bz
8gjLeyLFH1dP5yUzwCE+UwGb4NQ+N7axr4iJQdjMc0LuZzYHb43EE64oAQnYF2A8Ib8t2hlaK+fr
F+tVIRe5LRPrZ1YaVBK4zMZ6sfOgnkV+bWZME5P0XYWrF0k3ALUBHasFq1Q3vhit7ZO+dfvh5S8s
wMELWVOJNVNona8Z0sRdNU0x1oz3ZEaPPER5N88WRJskD/3rwtaWz1FnQiUHA2gXJa7ELoyEj4gq
8jJyC/suyCWR2KqAuZcTmc8ZVUTQJi1TkiH9CdzXXHVT5aCNX65rsLY3eHKjNRATGNZFeqmKRicr
Kag/c+OIROtXJ1O9MIxfA8PcdOxwXdhaXIl+AhBX4OoDH6oQPFSlHkVRkmRewtsD+EjdkbxRqvmD
dprUzs307XV5a95gKW9e3UVE1Jch+rWyNPNSp3w3uw1H0EcDE/i9ksBPJkg4qE1h1v0UQbHJRJys
Rr7KEl+rEzeoJPHX6n6hiQ/z1dYM3SIYBODyAJQx5hlI6Vjv8czynGK8c4bQRNZO2Y8dl6i25rYd
ijgJQ8gwEvHC6/tu4m0PgayvQZnXYLfy6TsIAiSWPntm0UngEGG7frWSivM5Ds3qWGMVAstp8Mzg
lARo6B1Ar4mpLfWVTncBk1xIq5s216dxn2PuRCTFpTEbEchDszCwHyxAzfLwJu52SSJ7Xq8eYhNs
KQgXftEQn5sho31kwQdmXqlRNHGweA9OehlU3+o+LYQI11GiWoXOZsOoMuWONe8qKV6sXCZlVRV4
PJRc55eGiAeojJYzTAr80ah0n6nSPUbj6F8/tKuKLEQIihCVVWDnwFnqtAkPqKTb605TuEYj64hd
3X90q2JPgDSGMZbzbUEPppLHCgRZeQAy72j6yuzsUJjIOKZh9eNvtPotTIi0qpx0NKzgihJu+EW5
p/gxpX++dBYo5+YaMpLD+PNco6bWkZYOYAPWaOB1ArJaZE1jXYZNtbJwZ2KEHcrmW37MC3g7cK8l
HTpjLGAaOqqrqW9/vGoWXoJQBkgSuDGEcA6F2Jj1HM8c0th71D5cU3+tAtk43YrFWbjE8RQ08STE
xMn5ssHTMJvlPe5AO/HsvnDZWHjtJHs6rLhuBCWAd/6FiwFfei7GzjvVmQJ4uML6Yjb5Qd8cLGdj
qpEkMF2VAyMgFsrNOrQ6l6MqmHXEiM4caJPITQvympmKm3UaHiz1eGdS2YztilNAdww6igiaI1AK
FhQLLauy7GB+RbDyQa27vebICuhrW7QQIfZ5141eGoC2yTBXq/smhuLBHZ/Lpo4uizpzmw/QqjEr
AZop+gsNdREvVI7RteXE4d2SKTlWPQim2kKvjgC8edTTsHlUkp5/KLgo/SYa8Wivke17+nOTxwsd
pAqoeOuOaIxUiXhJeyCuWuybFm0j88jaP7/SQb77W8S8nws1FSdnGNKBCBIZXtgo6DbxUlnXzJpR
LIXMO7oQkoU9bfEiQOQ6ZRiA1/22lNj5mk0sJcxuaiEhBvmdE6dQIybMZd19FHxNC0lXwJoWAIOk
QCUD3zMGU89lYNYNQMmBnXnIUXxVtGzTNKWs829Nxjw7A8jLmZ5LtLoABfeJWgq2g5ThTdtNOWZF
teTLdbtaNW7c22j7wp+AHBI2BFD3VtFxeO1EDb61HDW92nLVofOagHlOPN4D0mab946vgaP2uuxV
jwSIbmR5wZ6BwPV8FXs7QWfjbHC5mcP73WYTrqZqG5fM7WUTITJZwuU0NRjAZGDe9XSG6vL0pWEn
QnZKZiLylxEmy2QJnhaTVQiFbNg4SQOPGyCvJcndVGxZ9UCHn9fXcM3a4WP/XUPh0A5Wy00HaTyv
4Xhr5qx6jlJyyytDBu+1aihLSYKhGAEYVpqCIFzVP1l1osUhUWPXCL9l7BOIDSBZvzFkiJprIQUe
hiYY8Qh6icS5UtUum7QqsJJK8aI0+yJRtnUYubH17foqru0YeAjQTTHjHtligt5q6NCHjM5h2LC1
jPJIk13SbG0l3dnSkau1khfq5/9KEzPyLCEhgMwM+MDivkO3ml1phjtfji1Jt5QMpyraYrh13Jnx
S5mcArIFBGvyUPqaDA5pzcfgckNrBy4VDAEKllrEWhCNGET3gOmwTcr0xsiaP39OobMNLSoU2QQ0
/gpm46RBVCstttBUM0f3skFngLO1ODghFQV86hnJvl7fzDWjAXMihg7Rgoa3o+hWKmWkdhHgyQNA
vbtOx4iQ5pTOsYod6gdh+xdFXzBnoEUMSAhoBKXCImL6005YBUfNUaEqaO614fa6RmvmuZQgHHI6
ACmSo8sDtTAz2hSps40Gc8di6ttRc2/GoSwmXT3sS4nCrtlJnZVDBol2mIPy+1VXbyk/FIxvMcU3
RV9SJOkLU3Jz6yuJoLOVnHd2cXVXOG9c0bFzQPizzD0w/oyPfmtu2i19nD6azB0BO+QxT31gmm8+
K+BFwTiQ44Yv1j/kxnoEwvdt4srGwFdXHzaMjABocBCnn3+VEjhdyZoRTogXnmpt2PCcTT9qlN/z
1HH/fKeXp0VYAdq1qY6HLgJakF1W2UfffaH8NkdyVAeF6nVZq4cfPhVIE/B6VOz7rQeMYhsVTqY6
dfjvna3T/ilVFKIgjBHZSKSgT80Ghvb50rVRMrHagghj/OokL1n3xMx/rmuxtjv4ONQGUcpHq6Ro
qYygtWt23TmhDyDHPVbcerDsaJPp0d1I279ZNOC1opGQEGRtBHEqIuQ2d+C7Jz51R01TnG3BlC/X
dVrzYHCZ/woRrKCf8fStDkKyovGJ/l7M/CHOgVPJ2q3KmV8TYKbASI14vZb2EPZqYmZeXSr3iuUg
25E+a+2UupYafVzXaXWf5ilgPKOQtbYFL5moauK0sYOgiJooCJqbsN72ReOFRfvWD9ruurQ127bR
QQ50Gg1UZWKrAsiHOYpBOTSbWupiIGRwrSz4vC5kTaWlkPkjFu7KCCPOSYHQWSGKV3QA2jhwOKQw
VzdVKEuxre3VUphgeG3W2GMaosJe6802br/TYJ+lDjqaeokLmt2ZkHEFFtHvpROMbyJDQSaMz3lW
mkduoo6HxABoVZJ1G7t7q2J7Swa2UcLau76avx401wTPy71YTpsqbVjPy5mjUssxBQ/QPtDYAbKE
FT9t+70qjzmq2kX9fl3w2q1jU4SXoAuaS2rCyiJpFaWUQG6kJfvQcsCbHpz05BmlqMT8nvQSD7K+
kb/FCeubmFpY6hTieJd+qQAFU0XTTZDXX5Suk2zl6ikw0BKK9yMan8XwDpMjZk+bEiuagb4g2JV1
ub2+dqtHYB7nQpUQsHNiUimKJ9ahFxOxVv5cg52P0Sc9wSCcdjvIooNVUQ6KDQS/dUzEn5uHmgS0
B5gA1g2TcCbix2Rbdtu2epUO3a8ZxFxwMDAUgzyjOKE22SXKw6gQeU2BAbhtNt316X04VShzAGRY
Yg5re7QUNn/MwurRT1GGEQBp0TGcxrsSBbZbixaya2u24bOzhfeTDrQuvKPmIR/Rxo1kVILYQOeu
VbQHQwtcxoYbjX2/bg0XCydIEUw7nuyiM+ZOe6cp+R04zKPInahZNG6jFd1Dqjq70ApyEN3I5hcv
VvGXZFwdCNHmKph4u1iR5fAGLdBamAHEkd+1UfOnNXFBxPwJi43KMiOawrmB3II19Gr+pKeyRrG1
XUIbN6iMkAyBlQsmjpnvdLK6At3jbbZpG3vDqu7GyWWllF85HdEa4O5gBojMLl8slQUkA50yDHmk
A5ItzO7M536YxkORo8drQ9H18TUI4tb0FJpqjVs1FWn9kaED3S0ts97oRtmWRy1zhnKvVYGNgkyJ
TqhdD0wZ7UTA/vTJGxp33jSgGd5NEq3eA54uep/QowHcXVVv/zFH0oBNSauyDMDqSOK6akn+mQYD
k9oVcIowsq1mYEaYSicC6eQ4GJ9l1WIqZUjzLj9oehHZz9ft98I1Y4tRTUcKADNoKsaKzrc4VqNG
6VhZe0TpAreLFeaVeRNuU92OT4rugNL1usA1s8XVg8CVogHiYrpXd5SmANEf5h7qArMcdhMOjttG
cfjHsf6s2UKQfq5ZhrJQyQ0IYrQ8kbx5Vutpd12Xi7hhFmHqGFNGDRBdCcI1ygcdGJfzMFsfqdt+
0j9oH/iRXW4RDr43IGtQdPVAFbq/Lla2Z0LUEBE7zFiDyWVjemDAcUYHG2KVPZihJHu1ejgXxiE4
6rxLhtzqsYQAjOzc0FL6rYUJpgct6UuJq7m46rCUcNfos8XEA86ooJMSDugyGzAtW3TRieeqH/eW
r5RA+C0qGIlEMZk0QbGhNM1x7DH/aVKfKpWr6gATRgu7brq5QyQBw9oVgVzQDBtgqriThCOWMVVD
PyS2q8rjGQPwAzifBzMueq+0w00el/swTnfXTWRt5/DGQcCPnBvYBAXLZOOgA1EYO5cXVeFqZsvd
xqqYj/KU5V8XtWaNDuaBUe/CzBlKU+fnjA4VoK4p1NMzkFCbbAR+QJEBdkLraziUaPiP8oS9c8pa
I908t48KnNuhHt7noJ12DnlxuK7YmqdaKibsW8GTvlMDrKGugNIPLMDKH9dtZqP/vXRiVlQNlbHW
c/iPnN2ZAUiu7DvKZal5iRoi42OZjTrGhbBeExDt84HeNmX950hhZ3oIrhbdpWXA5pVq0QraR5rP
yUaXQrSsnqPFagkBDyj+mFPmUASvCQDAvDnNQ4udadiX2NpZwc/ru79+gv41a3FQ2WQc5A2YVfZq
87tWonO5vo1aybqtHh1NdZDtn8nFxSk2sL6g57WGRg40qrK7PEm8gdxE4f66Lutyfg9dC0FWRvpB
mRjcHUnRQ66i3dDxcvXkRK//TY5gB02CMLW2sGYVJXh5kSejy4+KyY5caVPJ23nVhS8GyQVrSIeu
s9BtAZsr0g8zpI5r9OxQgAXXtZ/60H68rtplevjXBfWvFxdRwLWE6AOfZo8at3u1pDdoyQCZFj+W
KdsPbX4YWbbl5gwW/xcIj8BzQGyM9L6GzkfBww5Z1SZxhbsxHzs/qYhb9eAQcIjEsa5a/EKM4Fit
wbE7tHxh8DqtfMK0A8InT1MGSXVkXQzqBhSx+Nycc35f2Hgn1WEOMR2apyYU3GlwaKRApqsmD7A0
vI8Q1F7EtXbBG8XqAYdRBuY2Gx3mIi/rjobtWlMmOcZrYSCm//9flqGea5RXRuH0eF94zMg9rf/o
g22jPfPkMFYV8Fofsl42Qra6hguJ4oGuSiOzCCSm4JPWMZ9goGk97yRDkatHbCFFOM4YfSl0MkOK
lNNzqDyZzm1Enxu6Ua2X64dLpo5wlh29z6JpmgV1xJ8UX43qG5LKeshl6swX5eI1m5bKjBQLKUOj
HqekOCiN8kTy6EkrktdCDSTOcPXeXayeYOeNzjPwqkFc3xpu1KV+pEmxrucdEF+1v1r8kYiamXGE
hUspqjR9jCnhNNlr5VcevQTlVrNeEnvnNJGrGQ+t9ZK1T3mi/Y2zmIcL/k+ysJikGkvkD6FdFt6x
vNuU6ZElTCJkdQkXQoQlzAhPDF7N6qU3pB421ShLEq26CUtHVzkFijzi5XObKBwr1pJuznBET0jV
g5v9XQn3A1g4/sLCF3Lm71jYXumwsa9LyKm1T9WAnOA9lfE+Xq4WBdm2imzXTGyPfKEgQxtGpCfg
FBwrvR8cB13+sjf15UE9FyF4BODmhCQl2PVJtwEXnyqAjR+cFkjujgyH8fK0nosSTFvnYavkMwaQ
knR+nrxqDSbfD2N/48hqGpc2MEtCwniG8gaOgSCpzEIrMQiio9aY/IgXNyDw+aZq9ZNlJzKantUF
1PEkm5maYdnCHul2OpUDRbqwQ/MUKtvIfGhuhUmjPzU3qLQQI+zT0BSKhcE+gN9Y7C6z5znc4TnQ
ZP1aq3uEGicBRTFgdH4NFy6semb/spClwh6R7LvSqo471Hl/AlFGskv74plaraz9cU0kDus8rAhQ
hAt2zKxUpkEbKfIEU7Jv6I0xsNucAgb5OVafri/iCgAp+OvRqG4bKHxiAk3YrK5hSODlJh6AQDp9
26rPg6s/Ij92NH0ndSufv4Veh8eBZPN+Adyee/VzucLuaU2c2iPQ0IGE+WLfZKfpodlM9/32UfNQ
ogIqZrHr8NdWCN7iF2MDbqmvzU7ZAJdhg3naPc6KZ7oqsHHZiQG/k38lP66vzApS4PkXCkfGZqzu
SjJ/4X20i17Kr9Ym8gDktMEXHMsN91t3urFd/alwb6IdcXsZGu7amV1uzewLF5YX2zVXsgEfkNX7
lrybRek6AZo13q8revnkPNdTuB60Um/6YIKYotlo9JbMjKyxq9rbZtyWtWw6TKaUcEmMvE+KOIa9
1WXpzhhueAumzm0/vl3Xau0MoccbOKTIh2O4WLBrotdxShQL1+roDQpxHQzi9pW5s8uXVAYfIpMl
2HINaqMKI32wFNq4rN1a5rchrN0p+DHJknqXYTh6LhwboI4I9wGbMn/KwiYGDLVHiIcBPTTcj+qh
4B8AhumcH1mFZrJvNpWkh9ZcOUVlaU6cE3R9C+khta2ylFUQF/R+XJ6C6B9DrySuYE2lhQwxQcRx
gw9FrSDlkSUPXa4DY8l8TapvRVXe2np5DJm+mQYr/49iBQNhFeZeeTur1hrbhupbleVbswUWF7r1
rDDcZN3kFoPsHbVmK0ttBVsJqQ1MBwZtu2nchPrPtvknsfZkegsjyYtNsndirwS3QtIaNRTEeI0L
rB2/HN4nZC///Jwt9RGcFA2GCRhF8zIqxS6mo6frEdKw4aZW0Xrcb69LWwv/ltIEX5VxGlFlhLRp
vGsaG6Avsn6MNW+4lCD4pwFkt10GuBcv6dvYNXMbx7g9kVjxGDEejLREO6AjqQvIdko41ElGWw2Y
l8j2DqGvcd21WstTpHfuuhikI4BUgVlZMQY0QzOO+gmml0RPlb7VksCtkZC9vkNr/p2qv4UI9tCU
JAimYj7NTeQH6kyAxO+cKPI63kqSLDJRgjEYcQuQUQJRavNUKMcpSA4ALQGayf66SusO6rdKgkk0
TWog9QE5BCVMzJQqbMBo9jMzPuPovsZjvs0lL6l1M0f7AHo1MXYnFoztodHYRMPGq/oYYGZWOjWD
C3yoUtYUtLqEGCxFhx36eNGwf36dkMzsYquOGi/vqR8NwL9vnsweDH2SLMtqmDnzpP2/IOEiCQaj
j9MGGgX9+G1Qra9d5LglgCA0NT+ii383mPSrySs3RT6uGvgPovSvnT09mhydeCVaNSbpDXCJ+oUR
D8yaqQYKw5jWFEubY1I7U9LGgLpWb9NexQq3bg2e2ibymvyh178A3s/QNiT0LAAYJBh562PZ80Jf
vRAWHyFYF02Bk8V1fIR1f29+G71oV/vJoXFr1aVeeywNl/vqgXkf4K51f9aKq25TX9lmAKefvl03
dNmnCH6oryYwIXT4lLHrALbK039IgdbnnO5ZRnzSGZbEWazG2MsdEOwvC0MnajRIrH3LLbboK/n8
x7mL3eAHQPmBhA8od/w03Tr0wq1xUPaD7CGyetQWyy8YJmnqJMYITOP1zotd38eFLIe/6nUXli88
IwKN8c5IYPnMvjPLd4bJ/lI2TyGTIThdLQqDCVxrIBWfQj8LvoVVhOl3XeKVVv3gQhPB30Yka0og
H8A8LB9Ndy53PoGJ6ebAfAaiDhhdu05yMa4b5G+vIZwNplW5npjwvDV9VRLTC2p/bB5Yve+IzBQv
wZx+OYPfsgTjt/OeG4E5eyjjaHWoUxb39fSh1sVm1NAqkqluUz43+qZ2bpJJsrIX+4cMI6C3UP2f
p8YBsHvuhkctMFJuRqkXpf/UgQ9+A/hGyVTWZXFHECIEvFaEPK5JIIQqp4D6zfA/pF1Xr6Q61v1F
SBhMeiVTOZ34gk4ETDAmw6//Vl1pNN3VR12680nzcDXqbpeNvcPae6/1Thl1hNX7sti2xFvqD0V6
/rtFubexm2gXfeIWNoc1weE4+9owU9A+CNMj/XSv//KPh3yzvZt3VoJKajI4w/bEbhje+nv8Aff+
/Zs3NrNCAY1SBvKPLgd7LtQD7g1q/nHbrztALg66T/QYAGz6/RbwRk4o17ADY6kchtErNd0bGEew
yPNAyR3Te7Wsv+EvN4vdPi2FpKgfYbEWHGxK48XkFdWCqsjdWA9E+a+x4Zvlbl6X3ptJbTVYLlu2
RbsF26Zrlf8WyMAaOD5UqcAKDODx5vzapWdaFWMNifYZCKcsTx4lw54M5gqZQIIPVefmjoX66VbQ
K4MuBmzBhH9LYCayWJuJgjUnXu3GSX3lSX9nfObHh/vfNQB6/n4vEkw89MWM1p24rV0zG8ESlYGo
1Eu5X86NNwJIiTXYrX89KP/Pef5nbzjZ39cFLVpmZpABRjjYPGq15A8c5XvzXoP4H27lugzwBTQb
o/cI4/+/LzPKqaaYDMssAmJYg7pA2c+y0ZQJ+na4fW7sm1QKIBnk/t02/Xyuvyx8E3wIFSxbZMTC
GXDmi9LJHDT5I/NQRB2cSsaonlJkcTBmfbfiRlVsJ4lJ/4tVRn1YR18RejAhBvH77klalERT8SOE
js8ImLMPmfEhdf5ceVKNsKj6nu61Svx4aVXkgCB4QdPw7YdVwP2ZtzIHAWhpbiuUzZTunlrpH4nF
9aNqMoJqsKtf6X9+35aWKSUvdIF2M/5o5kGuflqSV/5rqpV/VtEhNQR6PzTU3dj8NJPisaobEDDq
9apPtEBq7ql4/nhLQLwDk2IAAsNIze87MYo6IyZL4Fc4xlm0ODbcZKmVnaWKLyUZVQQl2mILQzId
mFRhi4KQO0bmz+zpOsINwgWCpvVry/+NsY5jrZ+0ZAJDp7eFHtxHtm6iyba2esR2EFpydUDQuvf3
5/HDJfltzZtnyTEfr/NyBIWmqHpPyg26yY20vpMY/nBPwCOB0Aeu78rhfXNPpkLJJ8MEiyXmizJQ
0YG3UM769SCprknSe+jpz6uhY5Ze6x24Mr9/S403oKJKNFx8SOj2UNsqRgRaxG+Ly98P7yebBk5r
GezquDZ/yBgMBUpTSlOCmbgtvaIxjurYBdDutY2sjtIxdknLPInTO3Hkz8viHEFaCb6eP19dHHcM
UhlOZ2aKrfBiDSqio6wrXgUuLr+w0BmiJYjTzTuX5YeD/UdJAb3IOv53W/KrZ87RgweLMitTBLUG
L46nHa8GfwAi+PejvbfUTUhZD1Yxz8vVeLFF2LwdXZ40j9OUeJp0rzZ/vQ+3QdJVIOI/27qxL31H
tbQbsVZnvlmAAIz6kd/zAD9Ffb+ucX2HvyD6tQX64MbCGkX6ZqGfUFui2HLz1p/GO+wWP5qyX5e6
uf61lBLoTtYQEmuFO02ggdwvkiMSUKyX+6HNXEC3Bjn//Xv9fIZgFr7qxZooXvy+PzbWWT7o2J++
KCX4M0en160duubvrPOnzAycAboPVNDaXTOZ256rArrgklLAGdAge6JO5TxWG769qpWtJW924sja
TC4gFbfc1u5ix5dn4dBoWmWX+Fl83utf/3HbqBdj1giTsqDn+X3bc9Fr1SzDAVaxYS9FvuqUCgyr
0/Hvp/vPrv64oldJFhRoFPj0WzNdlYuG6X4Eh0d6Ij5fJR5IPSZH8bUAaatbjzYKqn9f9Ke9Xb8k
PJF5bSq42RuH8LnOW3Q7WsnAtD0twMS+VqplaO1c7pt70xQ/vBD4iP9a7atF+OWFDLVSJLVM8UJ4
te5wY0Fk/yF3YMvpOx8qLuH/sDvQGmBrCvq9bzsRe2LNLZcH7M7aJlNkWm/5PYmUH3yrBtoLxEYW
yvzybbd8OjIiZArfyhcJUkWxnd3TNf7JSkJ/6HoliPmnLIY668Ukx4gYEHXv5960ZTk7sia1Kb03
K/iT04Fcq4Eni0uI3PX3z5OWk1k104z4vT6O4m1Og1JZ62aQDTtF30BJ4n/4PL8sd2P/04n06Zgu
cK0FhDq57Ld56TRyFv3/lrm54ywBlFaOOECejPxZkyAtUqel6k98Mu5cuB/uN4IpDYkrKFHgtm8s
pNq1yDVa7AhsnPuytzbGYB05qBAykvsgrr6T+f/4ev+7HL1JJzPcvjGtwMy/KIlt1pumSm0tvbOn
e4vcXIp4nsBNnWARqeA+mGvamGLweLqzlZ9O7jrljqk6hI5/+BaxlLKaM8Rzcdc9NOXoYmMhnfhr
aRCXzuO/LTjBw/yy3O3J6cPEzHzAcpMFcVpUfXplIxVrhJR39vXT6f260M3ppT0sLKJXkOTngN7X
EiYAFPL29wt+5+zozTuy5CwFqHE9u/IrawKNpvagA0FOQr28E3jc287NWzKmSR3661KLiOj4Brwd
M4F33usPJvVK56eAVRp8bqic/W6F5kWu04UgTWtiX2eLDXkl5+8HdoUDbjytfgWYgFDAqVu3vRAN
lHi4OgDLRLbcRr3BkaJoSnIGQlLBJcEdphbfLuVU/g9bwyA2GrzRw4nC7c1tMIrMIpmBZMIClTuI
W5y2u5Ng/uAt4Aegf4Nhb7S43bq8MUYXYJEiMJxj1KHEk9FlnrAu+b2WhD8rbkhkf13oesa/uPIm
1XQyWKixqGeLXNVrbWLTFx5Yu2W22WO7sVx6J8P84fLp6pV7Bc1t6OS9LfIViN9npCfwhNKm0NGi
8Fma/t9vxr0lbgIUDZIgUooRDafrVku5jbMHtTr9fQny0+27qnNALgEuFonl7yfH4tQg7YR4sncG
V36Yrirx1B0ceHY/25h7GXrZ0rrzi2D898bon9lPlEoBGIF+6feVRzMbzEZFXC0v29bcqNNrRu+0
qvzz62/f1nW+9D9r3NwLXuW0B7861ggMOwsTT3mJN70PeUqozYOj7s59//GDAW5Dgg6bYdwOBJeC
YoR9ueJGJIqTD70JePLy9w9mgk77B4NxTXmuVJkIzm/5WTtoq2H2X2KONurQ3YPRm2bgm59cOUO/
NE72NV8VZhBPq2byOxaoiceHbdoHUmdLY6AXNoTfgAHa5mKD8xAsVKa+nrTDyAOF7kS7tvqVgX5u
DKtaUiQTCEB4MSrZHcJJe6xC9K+UU6QZlS0sBGd2XaI5Yt8Lx0g+gSTPJWpAzkK33bxJwBxA/E5P
Vyn10STidqaPadi83phSdJ1yixtfg2TP+KaKsG99RQqqetWmEdGjrndj6dlIPTMLBtCbJX7ZrrR8
W2bnMo90bWMIVwf4tzwDC4Ge1jRvF9k1y41q2vMUNPgD5jtHjxJXgtFaWxw4ha3igvM0dWdwtKpW
wPB+B4wflZ4KmURiTy2Y5XGgMWSAG7uudilmRNQZ7G4dyiZD5iQFc/oOKsHzSWoC1r+Z8joZmUMh
VjHJH7K60lqPYVKsFx8glnT74QHiyEjWLhn00VXQ4amyNyeredhQulP4J5Isu20LN+HpJgP1/3Q9
vV0mhbx9bcYPRX6Mi9bNiq1KQTTyYeWIF8utUC+DeO6VkCXnGj+nTBR7bmhQKXYnVtf12/gMf4Lm
vdCAaIi6S+uNol9ismJKZrfS6EIQwC7SPlrUg5XjPzFNq8n2WK5rSLZiFieeME/H1lPv9a1d1F7X
O5a0VtlmLt7TwaPVWu0fexxvhcqtWa37lDnlVbRECTUt0M2vYZ8On0v20Ilglp4SxiFgwpEvJLZE
Gai5AEmwc8P3tfESG15nPljlmoyfEpTJk0g1IvJqZk6nryR5RaAtaQYTdfXGVx555+o4BbbpjQ1I
fSn0i3i5msczEmYMtELBQ1svxuhk+VbB72tMf063FpruOmllSl6jl26Vgk7lxexdbfaTaaVIh7Hb
qo07Ulfix1R2BzlYNG9uT4kGbM2TZrcAm++A+o+RynZcBjpNPcvo7Np8aAWE3ehqaJ57008S/NPa
sTKPHPp985aWh3F0B7QbW8cBxW1ldGe2L0TUGW5BbXBsIIsHYSberZ+gWy/DxKzdQru3OFt6CHpB
+a3tHyANJuIzzZjTSkFetvZUfeoSmkIJhjlDIq6fA+oldtPbNFtLPLc7PRjqbTWDXRm3wsv01Uxe
miqUulXFKijN75TqRMpoEm7Bjpm1M+NwyBOboBwjr5QGqss+KfyG7/joFbEXj6CCxoUPQINZpEB0
XsEkpLY2o6EF+5K7uoYYwiVg6+j9ufG7+jzPtlKBxAvyf3jM32b/RtFaTTbgZAAVXVX4Q7rHsA1r
1kOaODELyi5oeCi6jTk/97OdZJ+AHNr6IKQPam0rGd/Ab146az3QUEbn13QqtMdCnOYcHhhzhKts
cTmk7OO1rNd+Oq4BiC44pQ4qqLBcBPInGP07YTHpnfReMXoqtB0eRX6hVag9A86cq7DHfOyJn6dm
lQ0+LcEACP5rv8DrlRUXtBYFKPlVBwLO5GK1MCCO1fiVFKGLyo9jb1RP5jg5kwLWeT9tA0teDdkD
IzYgGzvmfty9NM2MRpgQfQ10CnqySk2/kCHJeb1kiXk29ItUHKtBoLMN7ZW+0UR4myMFiyU6H8sj
W/zUuMw6hlDXUuOhtaUq92bxrSkhXwJgC1O6B/FEo9o5eNuHwcNXlHg4S2DbcFmNdltYwP6FTetR
tWN1Zaa7QhzbbG1qdodNltxp543CPQIeRHM/gV6vVmD5YS63mYmRvMQemw7c5jaDFTeYIw0fLVnp
sqd2tsa9zHQM9Nrz0gane6zZRea3mt/NEW987IKUa4Ws2uU5HX0x212B36hvTPqs4b8qemCpp/Ru
obVg4YoMPPYa16dzhhlizvgShSvYuiSBKT1jlkURflP4ivw8wLXp6eOCFqd6Ndevw+BXzVrhF11A
LTzqK1/pDdzMr8UKqnTwRVe43SDsuX2ZpcEB9geesdNMn7K2hkreOadP/dLbfDwakGIowAFZoxvF
0E8W3koeye3OiKEyFkDZjCgPg7Qn5oUPla/PeKfwDJEMnSU9EyAi3ZrloVo2cYNNvpamN0IYr9jW
5NEoT2CAlrqXpPAkerD0FUbm7V57zuZTa230ZZs0AU0cmvoVxf1K7HJ4IOlLbTyCec/m2sGQtiA3
2hrpDmiZYYTtPHvqInlW92Qa+PXKJTZStzX7LZ3DMf0mqREwcQXw13p9VmEeWRh3LlkUpNIrjj59
wFNuDk+Drrkw0Y7pCCoeYzcpqSMZXlaEc7frl4iP3zU60ucmg2/8NM3jVL9K8bYkawhL2CXzMngS
SQaMMueuATFAmQmvkJ7z9ApVHuS+Clrc7EVXvV454lV0/KmeLafJNjGklsp5K0t+K33X1adhwMTU
H237ijHwjT5FneyYy+uoHfTiZchnjynHpJxXQxIQNdKbdY7tm0ej2snxmSwfg7VOwI4+y15fuQpG
01QVrOkf8aK4aaU6alm5Cb5uRZ47aCnMSziPfivepeay6MS25G8rOV7/AKHnJcMMbO2KogapLMgA
WtDtOQVb55VXLI9WulZglgcvL1d9cY2FTkmWub0JnWeOKjdUqDZifFNqL6ODvViVQ0iJUASt4UFv
uRI96jNDc9DkJ/WuMzeUCUcr0CboLwoBewK8xorPJ810qXyBwoqu7qtuI+M6amGfPcjToepSO1Ec
U0Q8Lj2zs2m3bRGjSKUtloOMHsRFvnAEOyj+ohhcBnzcDOJBiH2hUHsc/QF+pag2RTbhL3AMp71O
LTgF4dfbMaDNuuhtJb1ILEI/5UYz3jVzi9+albGfsCMEvh1J2iLCsdNuq1R+Pl5GtpX6whu5F1fh
1D5nCCG1eE+6XZP7FjnNLAQ/JmtR65wxH7IV4hGl/KAk0rruL1JcOSluntaHrWacFKCAJXdlc9sW
z6ZAE/izqoegaLb1abQ7RfMq3no1exW4dCO4QFsz0PD8zV6za+JTspGM54XusoHYBYz6WJuY8Doi
rhimMCOPveEzg9jJcJnMcz8oiMpeROxCgVcM3zl5VZaQDWG8vFuTpxYfc7UgTd9Ay5soZ2gq5VpY
p49FdlVjI4gvDil7pwbuSPFQz5CEx7ugoD1aXoDd2lP6lgDcqcCK2vCLINFA1lYTznW+M9MnyNIW
3eTGcTiL7aS96aigYJwY4nFepS8IsDa64ZlzZCmQmXg34NQyKXUSZcBPcabuRe8/GpAugNnGb4YV
rhhagX0z9+rqIZe3s/XcY7SjYjbTDlz324mCQuNUKE/lclzQLNsH3RBWRmgOflIiSUAwbCSGrSEm
IHHYjf64QAxpy/hBDHvagP+OfBkowSypaQt4W3PIwcMHW53sqnLTgoK5W5cWdmtt8/gkUvzl1I6X
kMhe1+CPlqHI/a5bD3M0ZR6dmbtMOBfDl5qXoTE9o4yAxzfjY5V4IDsepZ0YR29CpVoPUG9q+iAz
N2mzbvINkT8msl3yU08PGYsaEaSSP+dBI1d2Vfn9wBwhvrrm1Cs6/PYmUXcyiRTl04y/dQLlOkRk
cxKa8UaV8UAX0+thBYrhq+xW+QTrt13iwKg/chW+a2/hSZnFCzhEEUMLCf0dOVpMnmBvzPrIm0/S
fyb1x8g3CUevNV6nNPkToz7ut11WFty/b/W43/jnm12mpeg3J54y9l4ytGtFcTq13wge4WL0jWJT
gmRrWHWkgyJD7eXibArJ16o9paGAbJ067Lj+zJgHmSlbJ97EX/CXEXzUcwuvYiDg7ew5b21pWOXq
E6T2MknAr4L/pd1P2uKANtgm5lsB1cIqRdZ0/UoTugByjMnE7xYSn7aoEEhCeK8cnHJhbqMhsykw
XlA/yb21UkUNpawtPhmjjyNbWfSQXKOOUDdBiQWORoQW3ApjjTlx/Qn1rry0MJoQ1dWe164xPs0i
mKZ1rwWKJeyBHSSrAOMAgqlzAmcM0LcwK5zBuYT2xFx+WfWhrlUHclxzycMKwSjSAkz3QjIpSvJL
nb5VVAJdYpC1u1RlLu/CRmbodAqWYnUlpKTCJ8SBYKLTUV+kml0ZUS2euvShmh573J4qW+cCUwYz
yh2QljVfRjAi0mpFxScHq6DJmE0LRHt8TanA68NXaJ9l2W9A4dEoGgYiGpvWSSAvUc0zdxzcqYX0
oLEmXAbmMQUM0h2sRYsyRZPHPpM8SX0lmTfGH2jpLWMI3H3KxoEWfhXDsy3RIH/UoPzCiKedFIiT
Tacp0DFIYL/rDX6tYYbW8KRn76LyOn1AhsKQsFi2vOy62YKd+J7G0mbVM1JOh2SjPWogNanhGshk
J/kxJkdmnhsCMcloigMTUn4ldBytfq0vCPBKeKj+LJFNg9TdrL6yntomf0/Q4N/AzY+5P9cP0KGE
l98RgL5Eq4AiNLY8I3CsocnaHAc2OzVRoezo9XIVyigS8+LcjlFuQTWFIuccvswhQbr5WMZvpjLa
oOH2tBw67wxuWO7cfh5sMKlCNjH3cqX3lgrp91yj6nyesreF7hOQqFA0U3Jzj9TdTmgg9c86vFeK
AI2MMFALsiSfV185jbgKG3EiuYzXB6S6h6AqZo0YfnPyaUw7HQxQjR50y4E1Z7lYPB2msDa4s5CL
Ln0nBI05bWd3C7N787GuvufKTfvvQt5Ksc1KV2GByTaY/lrYtuIoDLeRknsL9acZcVgzgxx7P+YH
mXpJ/QAln6RdLWpu58ZJ9C+NeaIDCKrTDWpTdjavC4gKNeLIYTH4OcXMAKEfS4MIGeAtZadeXvXc
Aj7wppueCsuc9VAQLo5iwl8+dX2Qa69G9tBPmH97m2F7DXlnKJEO6wj7manSmo2rQvJSikvKHeQy
ECUEPtTilSLROI/zaWndeT6NxaoeniqmOFKzItPaMAw7qQ9MecOv07vdzBO7nlbF9MmxCiHveXzg
izuKUwJ0RRu/MYeMAc2QpltljuRyM4pHSp86dBwW9EGGQiFSl1YJCF7rFEFbqYSzVS8g9LSnOIQu
AvRN7aTzF4kjg3iYrS9t3DZzmAq3Nmo/T+oVUXzJvGTpqc2DanKZYbqFnviTtVeNws6qNYYSbMN8
EBglWpSvhF6axvJr2dXJg6yt+fRdCA0H+2WSYz9/qNn7KAO9QgwNhuXR5oObwqf32aokb0aClEoO
+xFzmaAbVFA2bHak83vzRTP3XEWb36gAPTlpeWSRc6MGOMAi/bSsXdNHsoJY9szGY7a8zglgKexN
gxLEUG7i4UL145IEDVnL8raKT/g/W/25ImmkWeN5XC4axrlbEePxrmllgTh7Ru51qbSIpKONLyqQ
EBPtVJh+3CKTIV+K0tvx8CXVqy55AzALzMsEedZe0LepelGalYbdLNdg7bNjr4qGAKcvnXSEKR6i
rt529IzqPeKkTz1ekerUyuiBAL4BfWLRNzYimbrE/rjb6icVrljnwB/OogiuBG5CrBL5RVPeBaCg
ma5QxMNMiD2x9xGxl5FiPAd0+CtpWmvLM3JDj5sCpIDhNZ5I5Ejr4qiMd9fXJg9ApoXk5jC8iKul
4plCklmKA1nfMbQZywWQuDXvTyqGjqtuvYBUMNURGkMmnMlujnZXNunAAAzXkCRXIdwW06ewzgVe
fC+5i3CrUUbKt26MqNUz5IfeEE9BngQCMW5Tb+v0MhpH0zhM6pc+BUPWfFocn28hvrUkdhafmHUU
fX/u1TPjx2o8mXHnFB3uqGn3E3cVaXbk+CA1G9Eiki12Iv2uhk8mKRfdciT5O0cQ3xa7RcDAJI8q
7JNmrIEOzsOu7TgM8C5P9mY3ehbbiKRG6lmGSozRO8t6UvsDTU5gRIPLxXImTrfTQtGCYMeRWe3o
jfDTBSXhtaZ4ZXkyxS6znhTl2KQHnVl2ozxQQFngZKxzGGXk2mqNW3AAHGNAPneuDxYsmN6M6ASx
4IHKaGzKjZIiS0XGhPRLc0sjorrPJziO4phrVTiXwCe+Tf4BvK8CgMDT0UH/Wjr5sTXZGjW9xQJa
Q0/axFwVNo1Bq8skWxkI3fhRSdtSh3ag4vTDk0hWZlHaVh4ZWnyF/xIkpAUIceHFl8yZxPtohjkC
u3qvGTUyH6CyUGWLPVXg1yA4lcO42g/6G5I0DLLu4k4CjhIJTOEnxrpC+J9qnae1SA2RXSTS6yQD
NeumA/gtbHN+y9TUFuYzt94s0BlIy1YRO8K/VTYGCvBenW+JNbqCZ0HKVxzzaDTDMaQrYW3na9Sv
hOg9ORZE83v9o7hizRQfFM7JIEe5XVfKHHRq4tZKKJXnyTqoRYT5R8B2hqtk7FAuTxonr9aIt6OS
IIOoAZ2fqqb0hb4VqfGudm+pPDnpxEAGpNsLeBqNud1Z/ac1C8wHn+d+Fw+vmrBVXfX7kYKhuwLG
3sNo9RE1n2o0wLXDsF6SR1NlK4r3TyuW2nX/jM4FGLP0bcyOJnlh/dnAtE4NtKpludsZwcC/crzF
en4yi7deUdxxjoYiKhDNDXFuNywY2F40AlDUaTDxHR7hTycDhYkEu2E+i5EF7M3luagPSOoJnovc
92B+dxV6aKgC17yaQZwuQ280QXLco7jIEdYU8eMgol7xBoFBgBcL96ODJ0MDRDEfmsWtrb3JtgCU
+AIPgHADWgOOzsbdNBBbNfwFUtHQ5ZIbu6m2Q5P5TNpa4ExfkCA1z8x6QFN8hhmDcm0unqQvG16V
diYDWCZeKj7KIsqrEyyk1oU13jP3pWusXvliSqIxOY/6esmPUglL2LznoCoUE8oOvYsoQ9FcLb1Q
BILF8tRBEqSRZ8DCkF1jy6pNtv3iZpAhAtiGwRffRIJJRO+UClqDp0c9hczyErVK53T5VisiUVVw
GF3QCb/u3mThScXXtLxO1yczgDlM+eQ0D9IMEWu9ytGsoaYRQDGXSI8ykuIeg8IYG3J4AavOENqx
8XuOX03cczV7amsog0dT7o8xwjrLUQAvtyY2EQPaewJHr435er+U68CAFEhTQUn7KK5raMcWhRkC
jEACJSmGJ+xBsB3l3aYEICwWb0hfCja6JO9dAUEPka0gz20X7JKAM6dtrKPCOhc0/b5hZLbQZyDD
FoK+VTt3yF2O6oKP/pSLDEFRi2QBcZN+ArZqtaFA9pkr0Yw4R2rQxNZo4XClN++P6LqURbyZl5WM
Xw5q0XlAGq8j1QZ8V10LaXWbOBpgpTIs+aWNT9kUNu2ph4/OKRqLtU09J5GMIgmApOwBVKx2MYYd
ALaui+pOd2Wr+bLa3DMngJiS8RCPuOCyvIsVFHoKpC6iQHDSo9NcRyB2lCe4NowoZADPTYjvMasM
UBqyE3Tx65mfs9EnYvxMMssB96+jTVVUN+0e0ucHIhInNQp/0vETzpKhH9T+uTYRo/E9VSOrQyar
Z7bJIAFMn0jaAY5VNgTBIeM7sgxvGFvwJI16/TjCBS7GKkkVp0C0xIe3ZBQeByFv2X0vbIkSoKHQ
wg7auD33aGMzShbFTRUUaDFVCuZroNMdUfcXRA1kZHlgiLETLV7V2QVXw640HZo+F0qu5GsSEtHk
WSmjojj0VEPBAtoxEG9Fhc10ZO3K9hyy9p2M6yY+oRcMBUpWH1MiQMCPWotUuLl8xdbBQQTaj7gO
LaPeJI0WoYIaQN3qJZ8PMdqFC3IxkK2r3yjLjvKFdiMYbFEUA/giPBASugZi5wEVS9btdUxTQoXL
jitQpFRvtNiTsXxI0J0PjityBoPvVO5TIBcQe1WuzO9zQIGrd4qXgHptkl3NeuvnVQKNEW6s9EZx
Mt45hhElVhYuVrflBYtgzO0GeWp7iovHSe28YYwkFU7HEeaOd++4djXoPgh9rMGHTeXQyqY3cNZ6
AyNeLKEHk3UhyvfrTg5VST4OwIjAglqPj0JnK6gh8zqqch8QZ4diW5KnQT4/LOqp4VUgF0EhP0BB
DXyz/lVUCqajQmhEX9myAH7flORFvh4nXE9/aJAmx9IJI91gLfCtWtl0mMJXDfcKA7fDITcTJ4tR
4wOxC9vG3SGDAg3GHkE0tGuX3ajs43hHES+P6Bi0jIc5c5dKiazhzCSKRqFzTbyxwKvtvor5ggo2
k546cm6BdjXZsaaHgX6xwkMFQuUPUrwjDOgm8AmR7Mtq11rHBBPVMyboMZZlgG40PyP9GwfYf8VH
i/WCKKnZwGANHDhQGq+nBSVk/HIzdiwlRISho2u5gUma+aZPBlcRiMov6kAdSRwlodqkeCAlYnak
3cYj+hbg6qgzlRet3i58RbooSfCLpE1ieAJQM22eKgSU0viWLiDYrY0jhZGC/y7yUKY7HFwheKig
c3cmjyVkIOsPM/OS+Q3lbaM5CvWUcW+gqq3isdKrADQtYBIsKH0+6A2KtZVs6/qZ5SPQ4i+SUEcv
cYXfB7hJimFm+MgcAWI99W96/UpQ4QA/eYPRrkk8zFd29Iw6PXqH1WyDnsqRBMtVJQ1esGhRyyvj
gMfAK0fJU+rvrmxdybrwdFshmGhzHxDnnGlRDVhBmA/q8Ckxal/r3zksjIS6w4zcURHj/3F0Xkuq
W0sYfiJVKYdboURmgGHCjWrSVs5ZT+8P35zycdnbILR6df+pt8yUM+oEpSDbUznOF/lDhKWj/+Ke
GyO2uRTEtDdBriVbc7rVXKTR8q/jlSSb30YpRbFP3IrCZ+g7jR9Hpkdb+sR5xn6haA/yYQo0vdw0
/Baltg/r1ySrqJSyN8v9LR2o8rQAwDg9jG+WPKJFdSzkvSU9ovBHMPFebl8s7Q0s1GkZTirhsTwB
eTTH6WdXPfMC8m2s/aziQTZ9afnu6V7MwdxD7kZGvYnYh7qOJaCk7rK/QE0lX9WpG0uQMfUqrEij
eHqZCDuMcsCoIoKC4NgQE9CShEg26NrY/plaxADYQvpZ0P3Jz/zGJxwEyyyKQVvCgnLCEB+0gDnu
EB3FbiObp0Q8aR1QRswYasvCSc68ttsCXTAHU9StIJ8cbX4DXl+GVwZ4pd8s2a3qXdRKESycAlDs
wNNp9/7S06QaQT3Yg2yHiSMZDqx50V8Ty50tqgwcAtAuSz5JTTUXzApggp4wQl35TbXRSKiSgOU3
cX1nFWQ83Z7KAnHkOtxQ4DD4SxZIB/WDEfFVSxx1P7I/qnwsiK5jPvVOpHpklBpOTFl7lfIvFs+5
5IBnUhLMzjX6o9q5rbbRuwMXWKi8G603j/ukR/L/ugybpD+haFVG3jjN5vMsq7vQRCWiw8moVL/9
NBRHECCcuMq3aWbT1sMKyJInLu7y/dytwtWFQKgIDKYikWnQXytnXk7rP5nVYl/JN0MJepQGmB3e
70k0vZkoUZodscZRcewHWwehAApPHL3xkY2BC+4s8n7uWMtDcaNap4UAIuukYsCDdoFC5OqS3JqA
kW28bLNuaz7975tO2iQfS8T0zF77UfuZchg6g8fl6x8oKNr6HNZHywhk1DCTS6tapS5bzhif9NAV
+CMILeMR0ZCqbpO/MYUlnVfKF6PcTkipq8YzWBXBC69kB56+ckjNTQ25JHzC66bx85dv69+kYrXT
ZvibHytIEOn1f4LhzN8GCgMl3WQGe4t8i1nKsCUjAAWquZMGT3grIjhLhhaI+s2S7xAMdPExB3+j
0ZXcgZCgNWHtEXDIIR39GlRUdkgBVlcmEn5XJwnt5RUBh25uUL2trR1ews6Vf9foMEo+rytIKB4j
NlDp43EVdqvkdqiMoZUr4PiIbny6JsBBRyvsbc6d1B4SxuEwpXI39lCfxMxJIzJBglm8hb+D5LMg
yFSQKYMqAlo4aqHYaxPE7ReyBQsR0Xv315abaLXRDlEwWoBvpHIFUYegoeR2sHsu2UjpBjmB2h2W
cN9lgdEeE/mFa3zRnaIE/6PaYSLaVSmqAPOKqw+9fC36uvXKECKK23EAk+U2K/3K4JI7xW+0/pCk
6rRXlrehSuwhgu1wWtph0Rvkx5L7MO2CtCmEQFm2K4wiOiQT/ZT1HEtnJ0PkYxm5I7YOiHdc/BtQ
haQQhQiNrMCQvSL91NJj0r4LAmAIvGi2+ElLUYeWVT1RwwTB7gDJ8oTuPTXYx7Bde1/X0RUpXrW+
W7R0UKFk89ZKEFnnkZYnLv7y6d9zFgJ44tCRK5LcOUb18lmlH9x5aUJyLLtxHEXaY6JG5Kyvb0UH
xvNDOmVYHafyI5Oeve6BTR5ON901XhJpA5JaloECF9fuI5hX0824txJ5w54Qmz0x/UUp9tPoEgXp
5sa+oHkxa7+zIEfcrNqqBD4L+iHX9jlyjy675DGrSFAkL0ywiVfrhV3olj2ot4nTsRxidd0p6Vkf
7xRVam4z+PV0KJVzSB1dhK01K26ZPn+T0pG0vTY9ahl9m7DR+ewmpKWKNC+Jbz3QXnIJG37rZvVL
pipx5m3LK1uzZtxR+SESGe+XdBMttQvkAcoaI8XrN3USuhWVd2HmyejGMl80YzKjRHdqJ5CC1Bnq
e7i4k8zFzlSyrlwR96z6i6N/q/inEuwNax9ll8JCelt/Df3IkXISwpunYXFSBPobPSlcC+9L0qy3
8Ol30bM/XCn6Euhq+lLkQTfVrjX81cBndSxs13n0FglFh2psqqzYltbKHaVRR38b88aWoGQ+1Olr
DYgTGZIvqpHbxCmX/NnQG8cSyVqRPo3sO+oORrxTS1/TviVrO2BSGWuYEosMsYfEJ1AFzQ7N2kmr
j4Wf3CT7l0vT2nXyC/lF28ScLmP6MDj2lnpTOsmWOsRzM7TOdc1YEJOTpXvL+uPIdgPeOLSM2fTQ
i39Ff2vqkxBqZAnHhC14qhYIbQPqc9QoOanypmSnpbsuBUvSACLCvZkFBZ17kd3F9N2o3bJJHbnI
bHlWtqFWHcuI+595bRHcPFbsGlKQKBYAa9aLOHEbpBM/zdlKL7rmlOFurRdnpk2EBVy1w1PrUL2v
yU9Yo3spzmX4zyyPoXBQhOvMJgAolzbdl9o1Gk6K9iv222Y69KLiaAyq7RREHZMgU+ozhI04d5vF
6XDJCDn4gKOElAGcKu/2SyHbrXo24tEustsqXbFU2SbPQD4QPSaojM4Nj+lNBtKVcyqhKe4K7ZSu
5yjaISBhiydhmnYkbQdq27pdmVKTi1wDJauLbYFMdmiJIljke8iejKg5RFwzNHlaEYi5dlEBBDND
g/Ipr1bHH1QxIJs/nCHH6O5WuC+Wz5WSOqpXKzys+aHpP7rSl7kUGLFrtlomvZeh/Kg/Fg5pJR9k
GUVEAa/+XqteNfkZ5CqTmFJXABUgawPYDKyPIn7FWPOMu2ad5fhiUs8RGpqaJ3V/VfJbTz96dtFp
e1IPmYY6BJUIDf4ax3A9LFBB+Jigtfudwam1/Cgl21oLlPglo4mHznWmFtSxM/mm+8lALQpeosr/
ZlHeyMxKM9CdIb5oOZ9J1Fjn4Bs0OJ3ymNvrnMzugjQWX4HTs/dM3GnKi9i2djd1fpRAewPUzDKQ
yHwnwhAWyx3b1CkAx7L6bQRsXXmOofRohCBH/NFRjuahRio22woYTa5PmzZl4QYiMfLGpfmnan7K
KLfl8N+CXGHRQRaiyRnExk5mRKXMEqQx2lUEjDx4Wt4HJjNUi4RNSa/13GzZqmzH4fiYIDVTzCmG
4CfTucRmZlXgTlMSJFHsT3Jx1mgS6/VvTg+YgTxcTk4L6NcO3HWKeZE11ZbB06S2cyhdMLwKalWw
d9WBlWLLAuTaMRk+lPmtWe7Pzl4orJPSVVzgkosV/64o/yTdySfPnHnjZ5hehb5hGjfIuhrEFn16
7Ufwrz92PkE+rhT37dIN4H97qYVtbWYvob3O1ow+GPT6Sd59S9Jb15yyDAMnIBR6EnOAwckPTxCi
GYGONKadIu57H4L3JQdYCJGXZSWqUwRaCiepNAw0C8WlH+PTGlaPgl5inm2x88b6LXl2jt/xc76Q
94mhctOqntVeQgHUjU1447gbp50UHqPsV0uljdJ9T2ipC+qu0n5bU2+HUR3MuvAqtYqrDpY7ifum
3xUTMqIFiLi4TbK+m5LVFicdDnZyVY3/clf5VZf4nYJau7sLRbBqpm1CHq8CKAXpyYs6O2utMGCc
mvm1HxgoIBjkXdeANsqTl2o/GaxKDcj9AX1mW/1Z61O7F4mR7v4pMRStV4Vflbg3agSux0T7jqX8
Cv+AYo8XaPprluMSSd4SjfuZIUOHH19RWSGN7srKnaaa32jYLIqy6RGTq/ystC8xrjh214594ULa
+/lieqWhcOvfhQYQn3t2zaAaw4Efv97JwEBmHXsml8CkHkuVvkF97bvc18EDOl11p6J1dABmKz1J
TWAoxL7ReIy4Gp4q6Qj9QFyTJI3kRX7vqF1p+F4pxZcloILL7i1bhub+VRq9lCtrSg55hhwG7eYK
jD6xySKb+aNllTGo4pCYIGKGU4J8rERtaIsT988Jj2NW14Yryckemi2x5L85LpwGwK6KkfI852Xt
aq7OWDdOWrxZxTeMgil9rRr3YGIEiVkHTz3GSGFrIy5viRP5/PhkRRcMh81TZ0mRECR1m1cw3V13
zqKXWf0KYwFgQHVQaTHQt4SR/mM1C8UhAPDW4z8N0WJsfFpacyrhnWc93syLeKRVbttbnMMTIbud
5/63SELSPqcajHGY2Mitpwijw0XxOrr6ek3Qkq8uRcoZ1t0KbqurL1kUU/+wtHV1MvEyQqpr5JFP
TLtNL3o97WwrfYXLR0keUf4SjuJTPGUhhhO1P5ZnpTzY+xJrhyo1t88CmteYeaD9GdS0+yjMZyJV
D1VuuIXaOSvkqq58NJM820McIsoTo++kSbczr1w6X9gpZ49kQQgIzSUWx3V0SSv7J+OG93DWa7ZX
DQX6C+OSgtqS6stitx3s4lVPCRRGAlJGvPzs01bXFaTRBFptvLyyPGkBgI90d23eBXhVy5/Xy9BE
bHNCCqBcViAdtbdnxBY4oZC2zHanmlsRNW8ZfSvyP9NEUeFFzaORX8Pykqm3tH5rlBsy2FLDWBtV
6CLCfWVFezOOnCL7tIrryCwx9tFWLe8Zr1GIHnisN6TMbCx1qxNYUGQ7jKx0f72bVJc0vRep5qaj
9ZQUZ9HySDsmUf0v018wFCPW3Bihm4Njgc5G6b+CLKUxjX6lWNy3UeOWOZN6jhZgZqIXf+V0gB7w
pecdDF89bzpNY94gXFsdNq25a6PaHkRa6GCkoWn3Yn1K1a2i7i3wCmnYslCHVbFgm8saE9j8KGLZ
G/vTJHymubcyCy5K4qvCb485Iqx+lVx6k0xoNhrseuTaXKTvnqSNhnlkQNcro3eXu8yOzYcAnFA6
3H3z7zrNPn4+0FguN/W+Com7aLc4JQsSCZ5sWk7VSgmHajSAN0azMjdplF5XKw3PXacwjbJ4x42N
CEF4F85c6PVwmxUZUWli8B1rZp7GAgAVDPM9VJ+vXQ4z080m+iYrZG5ZoVuqqX41SZGwq1Jluu2U
xe2bWPJRWHIcWnXe1FCx/oTIlYdSO/OkGEc5Cb8FEVpGU8bwECp4X8rREgibHq8CG1QdsZqBL3WA
a7GMlY0YN/0166eYtJ++2g2rqAZLySHR0iTk0/epM5fzGuAhjDwjG3NOqsTYFBnDj9yH9HvzSNNR
t/1VsMAjs3kQ6RKTZFuk8mMUZMmxlFWFjlIaT53L8bRE4CVz2haOCVIRkPglgM9pf+uQlQ7G8ZxO
T86DMQ6/5KXmdGJWd4V+hR5ComD3gvFX4qFyYjx0V1TKPb4CHSi4CUGJ9UTRTyJFHEIrTghqpk9U
TNielokPEnqYUac1f2M2yte2TpJdaOTrJjN1cdOIXXXsQ8vwpEL8LdT+X5xrrFoelxAPQjV9WVnH
P5pG84tZI+NlI0T0MVr6X9m1IC511zTSrs1r+bMKxQUeTzSDdChmp14xPghlqmM4Uj6bkBk4mvSX
WS7jnZDXo2P2rFGqtLw4E5wVu22YWP60TNdOF6ad0jWxNw4rhFUv1i96IutenDC+pnqKA4X/fYtr
I7bbdu5fsgWHQBhLlOxRnvHtJNLyKyZoU+LhiecnEVfBIIndS9EpIE5tZFQ4p6R515uS4k5S3bhW
mMSeOpZ/eq6le7mnQ+Ybitswlyhyy1J6ilojdoxHCybv6WYoVP0GnfEwJ2nyCF3+FHDzAFYRM5F3
pNPGqXE2K3lxsMvWbpdWdTBOEph4rgAbZYawV6cJ4dgaNm4jS8MpwygN9zR2vmnOX518UmvxUaXq
fFPreUXeS9F+pmE9Bd9tdmNrdL3RoMrpFwEZVBHs9hkNupGy/GUSmw7/MNOYkpodRhUVYJpVuEGh
GavNB428fqzZQKE0I19l/gkTtLDD3MsHNTOFY49FJzH2T+/OIorOahmOVHPto9eIpN0kzLSy1b4a
GzuKPsmg3Csx5Ie2omlLAIsUAmzL+WTEJRoLRmok1VqH+pSlNIJAf+RWNMPduK1xInqSkCZOgeJ7
EjR37T77yEAhCe+NOJu9L+g50dvUL3AQqQAIDB5Qz3RmzRtZOmfYomp8KjkIpZQfqrDPGStjzDdK
JWym1Nj0y2eNdELGVl1qNfvKwSjmq2i9EP5tG8p5ehqaXCVBXxUmpl2CwhaVZGfmh9G8ZkizMzPd
Tonm9Fa27+fBqVhL36dgCWh6IoJaqnwNlHZxO2xfYnapubETCUpqpRsWTrF4CdEndFCl6Zi6q9Hf
EmG0w15xhVk6zfpVxk84m38dralaoHcxSM9iphaa32lg9OyQwrGUZopm3sA3S/0xUv5g6dLmPeQ3
9qV5Vzxr7wABrXe0wH8N9w5MBwYh+kTTcLu19k09dRsT2sOQL2LZMJK/8d7xowzITzJHi0ZExSuk
W+Gs0l9IVDQW17vcJiezeoYkGY7YJB6ZpARsPQdf/RiBvwpi767Jd1vhiBxbbzFMP8Y7JUmeYlVQ
DdZTq9hvGvDlmZt6Hef7yh6umGJZM0tUa+ETabeBEfZSfo28UJ2lPcyZHqyAyslwGbTQWSQo5sLp
SwHJ7ptWXNtxcmPieDveZIut6Qm9xjwXtrzoLtocYqUOWils5uFVjU1HnIDf5W771GMmOegWlpj4
aURbTTatF3RsxYRkNa23i7m+pjjfCqxLEvgkvT4zlxI9hCh+Y2+tq8NQ0GbZWRe/NVUV1OYhWyxv
SAVXnRqHXaOgIkqgqYU7FuvNorPteS8bGYQh2Y+lT0qaLTejb5hskNBOJh2WxpiaI8+ts1uLMF2q
47cqZsfJCIAjdkGI6BuXvSsny4Fgpw9lAHKIuA0NVNxCe5UHhlIADqNU/CyJ3VhsggQEsksOw/gu
Z/cQcQ2ZbXY9ZRAnJxNwVUBPXMjzfjRvo/JR9Aa9VROY2bs20qL08zlaiiBiQXwHWFSBDCE9eZm0
zx6hWG+iTz1bfKkls9Wn62KnNdahWxcvJrLVYniSNfD82ZHoWJZE8ge+a1OHjjLKzpNuU9TuImEf
W5bUU2VmqALS4adF3a+NW2n+rLSHOP8m6JQXqfK0/qrKb9QXU/9Q9V081N7S4MZDPR5Zn7L5nWb/
Jkwka4+FsfqtpMHXUau18yWCfujTzlNrUO6sOPPO+ioT8MrZVRQCkNCI9Ej5e1HeZ2nm4gJDkRYs
84dgfjMYbtX1kz3hV/yRzix2gAgIaEpHRVEdqdeJbm6k2Ky3WWQD4a/A5wd9lkrm0exfVMFSExsl
9Ttt+EsKokMJem2kfynLueX+mMJ66fmBuxKLi8/+gaL4MqYYgc5LoeKp4wtYQVJnngwVMhhvo8J8
R0Wkwsfid1nLbqgj5/1aM4mu+W4pB3q/DpOZkF8H4TQM2kYFeqKpbLFKFGB269bi4qv7SwNRWfbw
eqMbtz9aNZOvf1izzKl6v0gNu3/SKCBC/GWVf/YJfknG3jh6AYHpcQgigUt7LreGX1OE/q9+OvEs
1DcNsbzW3Eb9miW//fRTAcmFmaspx6Xdqf1FWr/EurVjuLRyXJxqqe0sP4kc83DAqKoxXXcbNDUt
FpIFRIhAB779T2uAZi2PEKX82iO3hyJK0s+6GF0Y7yG7juWVyE1vbgo7YmdXjkjKiuagN3nXPgzx
rx1CdAyPNj9VaL6feknZ17UddL+AHTMrJT9TWweoc5pA6NUQLTByWYzaT85vWvBjfqQoOvWy8hRZ
PFSYUHVwlt56dv0+qwVteaztJCFOdwi9ELavys4xRFrBw2miU4HPTmkLezAKL9TEQ941W52XhDvP
E6b7NDwMtuk0x7EhTYIuBdfQYnFI5ldRPsndrQS2jSFm+H1xIxrKttG+c3SptbXXwa6s7ksWHLM1
6CqB6sfvklq0pvdBRwofvo402w14pRVHvJqTN9MEj08svfHWNXur+o9FLDyBh1u35a7IloC/7Wg5
Xg/tmio/eROIQr+JUdws50T3wwZn7pO1eLDGzAZUXGOUlvSZo+6o0b/JZHCcXudhPhDeAS9MJnUO
KxyLx0r6TvTMTepdGaJtPc9JCgOgb4tC4pVjO9VwpoEhmltGxRP6yuROSx90MFjNBHRaCcjhcTfR
lRhl7yiM/di9zfrHmB5a/2IMKN7B1xfs2k08eHDiCEZ/ItywZnvTqY/L8p0br82g2yYS6EG3diIo
uyT+tMLot8ga0uaG5r9WjyMGUYv9u1pyM8aPmQMoaDXKrQIC56Zar/II58lYDV2lTSCVIN8FImoB
kuJtJY1YxulDn7Gg2FGKU8n7WVWONr6249Y0OLXxGatSqR8Uow0keS+vHgb3cXnRNMaw9qqJQa4e
NUj8wfyXPrNgQpxgFiQgvO7yizRJA3GbqlvOyDDE7134kNN4k3GCVIWqimReXylTFs7oxwQk2zV4
vj6z+tVAwAF64oXGzaB6MhqSVu7K80uBhVA0v3T5ZvXsmIJ7C0EAagD09R2hPBiHv+TXSP5EnadC
NApgTUyj/HJq9J4TcsjQ3sCoFQK8D2diwUi+lcp7W40kjaI0kj60CO+Y+YyKMh0F1c3Sk8BYMVX1
4j9SXhj2r5bGSps/4Kg6aphtuyegP9W/S/PaV/eCroCn36l2ii0YkLrDlsr3UTEEKLqTlK4KCQkx
MX1OlquwBLZf801TmwE7IRAEsZQCRcEU76QOAF5bGCQjt0Q0J+j7ovuu2WYFetKpN4FXQZi8oRx2
YrURx9qx+A1ge3MlsKDv0SOk9WuqoDLRGFHND13+ZW8sDv2BMRXxXLLLRb/vHL370OeXuvpNimuq
bef6X1F8GMV72f9ldG6dsNXKv3U8J7LwDAyu+9CZ8DXrpp0wzNA9NCnCe1+YQCnljQ7O1+r7vvb0
7ksd/GldSII4dwnrtvGnWpqnkl0gJbJjRK9mdDJQxEnqmyy6wCvWGKjVj87w8FzdPqJB3clYeKqF
ugbfLypHSd+kndPnX5YEQQVa3qSfRv5hpJfZaNxu/JtHyiFq+bY8Wd2+EPFjocYvZ1tIzhJygDGr
Uan8KUx7PZqGfDzX5UNqLnRSWv3IC6/OHWhY4oMFaWfRKMNiIgBMtNSVpkeG7kJrX7KemAj2zBOq
XPfYBy8S7gsW8WkkSqxuLe2Nwu9LAmp+YhUYnnAGs6UcfDTLa5Q+eij1GFrK3OUZvmsiHrozwVdb
peNVwua+eAOmrybciWOQMXep6k3XSH8ov4b0U49+8MBM/EWJfQWfm0muQYQaK4FF2vcZTCqTznJj
7Xc/Y9Hp3qOucgSkiBXba3WD2zn2MqLUad8yEXkXRufgeVd8E/DwtLznjtZj/7J1WE9QH9R4/nq0
IGPQkmNWpADjgJ1srD/tTye9lqoNRylO+wGVQTOWmynZd+qpmLa4aRY4bNbzIuNIfb0+JriWLBsW
FFMqYR6j5PJ0CGjoXqtxO2tHsfgGbVy/wwVhZuUQKUCPCiHMOKdo8sbQtpLyaI0dKKfVsbPdRTE6
NVukt636WoDhKUUN5VPYXe8bOpZCERUbV1R4Tuj2VuiyJahK99l4ip/mdMd3Khnf8uoLiifWD1PA
FXWbs5eyexn1T5TFiyy5GEm69AdwJBdPAtWEP6CR0P++aBAA5Q4JPNbsWDsqpl8+0x8Q//Z7Ax3U
BIWnzfFBg24hmJZe5ltcLnCtq3UzR+QcRKT0R6tHQDh81wA3kAg1LyrYkLX+wDXZ1XyX0uOErWAO
kTx6pvma0xspBsCJ+dDb1BUS0lNMVzT9SuFnJ89hXg7pwPyjMtsScKIvsjeAYuq4LET5QPRfkDZv
3VxsRGQsAvrGPOIxI62dGWt65S4BdrPJkn+pRjcjnMSpoS2xR+IzsHC5BkkahTny5WIGVXT5zIER
G486WC5Fe2/DfVK96OWrKPKkGDk7aV/IlBiRgio+FJK6VVr1uPkG2TRXdpWUaHvB+8t102XDriGy
u4TFGszPZ+Stqb90afdVlF7CgCkK/IMwHQaeEP5vAUqN/6HRv/+PDAkYP58iMQvF19OfNkF68SER
u9tq7FcIumrtLcH0UT+xaGsXkpMG+tm9LM97AYtbVSFZdsK23YVDCiH3GEaP3bj7JKxsSUIa8hSw
8hj1JxOAI9wZQdQ1dput6cHKd2Mm4oBGX60TttUjmX1LGUXjexx90XfK4pcR+mPMyE5FzurR7a3E
Rx7tJkhtCv1rzMCwubG7aF+gnstaV06/dSTYbRKMNAxPv+E87Sb9WCh/Kep2SMzMmDxRgqxqZ7tG
2JPHfTApp2G6DbGbNttW8SQL+SaYDjo9glEE5VbEyTaX34XqtyhMxgwV5ucwgg9hMikSt2gnBFZf
srZXtNPSM6GjanweKGDu/tiX1zb9NZrPMUbvknPgzFNBrMB6AoirlN26bEORjhj7Wisx/qFnHDG6
Wl6O6R85kZo4Zmki2IbfoOaEyb0vf9vxOFCXDPGYNJwY7AzWgvt2eoTkIjQd5+ygxKelHTY9GLfC
f44jY2HUKqt9rvPacRGjQi/precW8NfWeqjG4tyQsZZiS19qrMFKDl71QPJhWZeFxeTShyExN+jQ
APAt3Uk2HAuhZcxAOw1BDnMZv0rRTkVPMFv3BOI1JgkW/ad8EPl0Pf9NutMxvMQjirFgItbDUB+h
heluokdAEFIei3jgcN6N8hIzNFkPq/NM5X3J3wE2EYDhd0ngOybqv+pM6esaD9tKXb0qbV2TXhae
yJqoV799HFRQVjHzt5ZaCIlSRkE3UjBmcY7bHC1afBkH38QfGR3D8QMg3C0Fzww5M9qxWnehvG0w
Q1ZeV+0bLk3WKriiEtQrVpWeOWBbCAeCtOmfLlGEek4Bc5AP7XAWFBTnLBDKAI6muyEwRWkblk6g
e/1ZoD7MkD5H+qjwMMbpWwPVl+VeiOZ+qn6KUKXQc/AbX6avjZPPHCI/Y6BdABdIFvas8o6r1eT7
atFWsI5rDOAv7nKZZvTQiLhpPVabKFhQAH5q+JlBgB2snDxC3jkgIjsO1Q9zdCS8l9wReXXIcAYN
j+FXHCvs1j8RxBl8uDzse67+LkY1PAXLM19Gc9UEuSAPnAeGtuFFW2l1lMJhuykBRl9Dcu0FPyw8
ZRDw425a1APJABk5/ElcWgZZr7x3Ecky4gkECXzg0OG1HYaTyAwkj0wz00EofJP4kZQ2QZ33PaNB
U54X/a5p+6wKBlCstPKj/ivLiTLReR6YOZb3gn8z4ztrdDgmUydw0GkixmlV8G+Yj8h6IOCs8xdL
fU+EvwzL7MLiPHx6TiwMJNvoCOXRzGCPUfXDIH2LCShtkOsvS+Ku0q+svVu4S2qJeAbL6TsE3YeO
Rl1BRjcVsL2qMyN7SCFRkv5PF1+m8bzwfSzt23xaJ6xTXe/y8clhdXnuJaCU8XwYsoDMgiGj80U9
IW1XVF5oYxqRisR8hbu4LAbYP3MjR8hENDtSkk2LS91UYDH091hHEU0FBUMnX4iziwyelos7dFPN
QQFw8zTI5kJ/0cOfEaK2yEG51skvhcYT8IJb1rmYis1omm5cjOTeMCiZ7a6ZP3UpvUXaBwlMKfZt
3hO6+ZRROmX0Umklll7bDOKejmLUS19ZgSKKMyZCHHCKnUB30+mqMMc4Ysz5py+JMN5FxAY9Sd+9
HsqQ1Yhpj+Xg1OUhkwMSktbBnUfKn0v2CHj++ELIRykSGSP/ZtWeICWSvNSYl8LpaIXQyT4psGzf
pD6CTY0GRl39tt0ahk97Em+M8k7PyMSe9jRTB7m7puJJ0jYGLjDGz+wFhwXnfbDod+3w3Zq2iklu
F1Lgs2n5dN4JJAtZUkejP09nFaU7TaV2VCvMEBs2WPXJNgKJizxVAIWEmy49vk1FIpbVnRUU2b2j
ZTaKu9od2mtSBnK6m9DUsr2RGDXuXASq+pe14oj/NEg1IZ8I1Btxmbxf5V2c4j8+SDWyQXLXaZi+
pAXFKqoYFA4r9iRQvNM878rr0DhEcoR7aGfYXDVyuEvNfieSCoS36T5VbzOajSW7L+Kh+I+089qN
HUna7RMRoDe35VjeSipJN4TMFr33fPqz2Bd/q6sFFU7PAIO52BhlMZnMzIj4vhVkXueJuNFd8GRv
EUOj2IJCoFqHist3apO57akDGnavr+EeKFCO+N70TfTqV/MCm2C5xEJQ+/MIGb/lLQektsKSoLa9
FtxS2D6zGRepsLXbeuU+OFcTBls1E8urmr44KH6LlRLBqtgkb2xpIqATPOnxzKduR+D8hnnN/Bgu
0VrsaAg+rzWMTd2zGLxGdI3ToAt01meWqDNVam0BSz1yQu4XTmdMIyul1pcQNmxKB0LbTG0pwKWH
InnElps17UxAClxrl4ToRAH05/fPGh9hs++ibEnpO/MXykOCDKRuZ+4f6rId8i2ttgeJnYN+JROO
YEognTSFB4dVxn2zPuNwaSJumwK69FvOYl7OGrUxk4oYsR6AGuH9ndCisZqF73CgmOJqVsJzO/gk
2ZEl/6n3dD+paIzQLwPkQ/KUrBUpoRofbXlkbWtrGDQVXVrISclEasthi+eGKi/ZXrIqZHu5GNUY
GwPyydbeQa1NifUPXJ1+6pozD6tqopyp+GLaaxFnzeoaKX1zFWJS+uZVazc+FlJkRgnae0veZu6b
3tYI/p4K8d1lA3J725MCLh5bP//o/XXbv0oxGC9zxQ6DZ5e0Wh5euKdZaz+1IdtIAQctnzfGEm5d
hBeSMy9AT7WbHJYhH+7AWaXuWJLkOAONVnTcI6fwEMp0GlMxzOpj6q40fFHtSvMOEWLHiNwNKl25
X3tKD3Cxmg3+Vp57+ppEAPUxpJ0VEegixdD0gThhiHY+BbNwZVbcnBbua1DspKM6L5fowzX9TO7f
Sifpn76es6yck5/CHbGVcmOmU7949cyV/iix8po51eAN+W1MGZk1Mb+IiwWSGsEczkSNSKA7481D
U0Q3ZzJXMQkqd5lT/xbneL9gH9kGd/ru1TCedBXqy0xtZkb+YYI5OqI1D5I5R7/14f3piW13oyLb
reakLGlJpl/SS90c8eILJVqxaXxN9snVPOj7Rl0YyiSh+I/f+095FefWp3Vqiw0bv9nMyDJL9YMi
XzTrXHAWe1edfStEgjw03NBwxa4Q2CoIsSYsLp/6OnQqkp0qn75dauvoZODpTZcoByuiJINa3MJ8
tiK7equGHZlTEeAhm/1aE1HbP/eflXVBek0CmllUg+2ADQJDsHkAZ2mRsyVRNOMDl6yL0M0o1KfK
NDl15/pKZSF+p36IdhCqosQlfcCSYJfm3tHWVvsQk97jxrBsacXUz6j2ThoDPfmkDE9VeOyQGwov
hjI3XAqJKgHismW1hnQx5AwLEVal+BorO6RCOpSgKP1XJ0f7ykk8A9Pk53b4lpPFM4jBttQ49LlK
WoOPoqckrTivDcWzQGxtLbw6Ian2yEJ3iURTaZaFwo1ATG0/AzZHgS6V/bMkPxhVsE3Cp5pjBi1t
rOfPStijon/XSmVD68953QejTFJ9d9Wdb5DcpI01DwdQhw0+mzaatpCLfNWlYyBHMQCkw9JX5eeo
j9dqYe666q3j/IiHfNohIk0sgW21Yto0BFwkXZUWpQhx3pDNIx1jQe5SJpEx3oFpJGejUrI2QjJ8
NGuIFZB02cKQqZVn8UOD3ZKMqZP2uxB3TcwvyMN5gKvZJC0CcXXhqdq6E7TXTBDWSmHCXjCnHqJ9
V30TEn7vQAUkPDZeN6GWtFBccy+z1qJo6YbbPDg6ZDnqmHCU/L9rHnsLlTcTJ2xoc2MgNCqsKwGZ
DE2aIC4q8Mn4b4GRTbQe91CuT7BMR/CZKBjqIpfDs5S9qt5j34XEgHblzGM2fhVAoETSZODOWlBo
sJxPtXqL1VVb4f2wa4qmkQevUzs5ylYh30kxuFLWNakWVTqWyL40CVyPtg7itZCb4DtA+L2H1dqy
tk3zoXMzQOKMpsAb9r00pwI58TGuZ2Pxx5sFIYachhBz1ifJlK6yU0/AIG4CMRT4/Vz0hPSloU2z
TqpDzsm3nCx3qQ4v2VCTQoOvCdqgMD3qhLan42G4usCTUiT6jYGMhnHKRUbShp5d3qOXLQK0CpKx
M/2XWl4mzi5tXuVkLY51tHgRiOoCbpoWPVXpvkaWNyrjxgTD04CUhaKnrqx4MDh1VvvqN5+Sji/6
kA0lQezRKN7T8uqQ8yEABXhQdkc9Ia4qv2pvpoYAny5ym+CDXPhEK9hvYri1CFiQ3cMXwnw1VOTD
umohZ5e4ubZcwMqRKnboiIZ969xwxzMLCdMQRXv/gSQM7t85tHfgIyUgompioR3AkUFCxlYLjEYz
0XjX2xZWR0u59gltmCQ+CcYm7LmJVczes9E/Z4OtoAss90O1ChFe8ZYkHTgl8PhiUHEU6KDnrl1x
NAv4lqckO2ggVbRsYzIFGfSz6rHRyWfZXfMYhMcg38F546e8a0iuxwqD2+3Hem26y8S5lD225s6g
BFboRBzbIj+OICnFueryMpc5WI4u5fSeH8m/Jsh6FRqF9u629Fdl81WSsza6ZZl/qP4hIM9fWRRW
oKHF5HrjsJtrWCU0caPC6dVtqX7WyhdD/sK41fpIGreu9qr2OCOyVeYsM3Ry5T6rtq334LDTGt4y
sd7gVxfqZ1cuYoRAg7vmikDwGE277KzVwTSI1nr4LPT+wsteu+SIgGtikcOVNVRUCFAGRyQ+cKj4
4S605irXUArTQ/nmitbSEqw5zrGBhWRio1Tqc1everYBRbpE9ZGWUih9i1kYnTVjie5mYqjDLBwF
TNS9yWWY9RwdO8VjmjaRCm6pszsT+s/7sHUEZRumW1la+wIXqzfTfQ5H0HD8KgHtUvvX3Ng65sar
9sao+1mjzw6Ny1iCjqhchwrOrPoxhLyXWHZobC1/Naob/QUisIlCusMUnz1/7yKsJnNtSsA/+YeO
/2Gva9M3KFWp/Ew9J262EhpR6QQqEhSsYm3EcJV7H5l0jB2+dm1Oio5YBqYB2gjVIFtzdRIS3nSe
opIDhpatP11l5VyIsfl1uPdHKG+LmuI1QNUO/S944a3m/tfYGzQhL0wdArf6awSMUzB2EfLnFC+6
hV8wmzvW1ofR1GhLgUjMlXEVas2iykNM0JTxUTo7Zn0MKIGYKDiE7sEg5qxNkI+nRH/uqo+K80uD
X6NccMJm4Q5RUNztB3PWa2u35J5F+YEQHq2nSD5PO0YNkZOIEsLdhpg8ivTR8K+htW61c9SdNO+c
UseMtlp7RQ3gkGRTNZBFR8ldwm+NQetiS1Rjm7wkYigueucQg4RUmxMiC427Qu6duOIOGPj6ksv3
VUo2mfMU9K9aZxuVLZPdzY6FvtDkfTbI09RfdCW25DfJWQOz1LFoGiA3KE5qqjQdkdYWYlwxLaGT
vUaAB6FN1AeLJKzlv0jGQLywHhOSJVRhbs4NydSEXrecSoLzgPrcaLCfbUzOvl4kygecDwFNaTEp
daBsAafiW02WXlALdi/BKG39LJ3lrYAhaHD0eaMQpwS66S/EIauXEvYTW3e1ZlaafXuJI2slRn/c
6k/Adc8kYqraT528cWcpcxPqGp4YrfDnDUdQquePxlCuOlWaY1VqCSND2SnpALyXnWdP1KeeGcw9
6Zj3a6l2uZ58mmgyTZUSEqdjFmKxashwznQsJIPmzggI5JbNqzXnJqVjiZNfKl59JVvwI58dqT25
iB7KEZ0G09ggTkAStRXFRwX0MkXPgcDewUw0+OWxQoGfcxPs4gAgJwU0oqDQREw+kFZ25mG/MOrI
xoNv52RycfqKyP4CSzpKHXIcCQJKjWCoSdFNFIcauIUZktEJ4Eu0xyEmz5ld5VhEtgvprxguMvKf
CKlYO+Z3K2MZkwLpqdvUIe5aPcQDFXp7S4YqJROiJmTGHZkMSeE9wFEjWewv61h50IxmrlrRxnHj
V/gaECswJnLK4BlukNBgp2lB3NE6hWnQ5RepuXYBWABsIcNBbagpSNMmEpZBxG3UF3CYisI661ke
1H/b8jgyBKvmyYuof5aS7TVo/7ecGGYCu/ERPtxBlqhGBriQKweBFzscfjsiRT14H2iTmmwkx5g7
3XEsgRjc+lKB9YkookoVikmvQmOufWuYhxWVfcItpzx5MDdwrygC6L804057rRBXs9XFLnWqMJpq
bIde8S4L3SSF11e1IM2jXQtPsUFEUMXDui+oVT+1w7bqj5ESz/3qqvCNOUawTCKYRDobVQoAkZY4
MeGbTGwtuwOhQDyvxzeEHCDIh2mMQDVS4HCSzKiL5JgPaHXipeQcu27YmvXK4L7iOIUtpaMHKZ0r
GJuj8gjrdmpSQJEJu9X+LaWqXumfEhbViMJdw2FLfwZUnqRqEQfIOGhFyvSam5wkLOEFLPu4xR7q
WODyHF5lRO6n6hAk1/Iq7kjfS8W8geZdJ8K+1zhRhKOQPRdU0dTOhwgHigbOhlGxZMM3EwIOH6Nl
RjABGkJ2FPHotgL3jS9rFrSRbRUWXLNuFskUBxphWfCobWxsm4x+t4az6AChIzYln+wtcaU0XIZN
c1X0DiXxj8h7bLj5kYEOOJNyuefWaC1KgkahfVFTlIJiBlb9Jam0k5TwpVP+gUpz8okYCvN5ZOAO
8oAIg+g4ahDHUAcxAMkDMSPY9pR1g2EwkgI7ifYSy8tMF0aMvhyBRA4b3sOhaUbI8s2F5mVwqHYw
hNqcSFO0FujFOg4g9TOBAcCaRW5HjIZgLt71zVo23lWD6p9z9AsYP8eImoSxlLxF5jwblTIxQZg0
2kkull0HZQF/fZdRcHlWkhZd9d7rHJA15Hhw2tXB1o0PXfY5dE/mCAh99PMXn55w8i7UsYVvHIX7
hDFvzc9CvUTGU6gffByUo46WTguo7PaGe+mkGW0WMA46tYivFVui/mQQkkMTKth1zQ3U3UyTaH23
LsjjBHnKZZz8wDzpMKeDj/iite4QPFniIsSmmu8UBzWr7QwrGDiIz3V1xpZEDgdFo4dOMzj/lWoY
Nh0XE0VdBd2eXCWtRyJnUcZfxvCpAlkIVxqlt9TByWr2NpQHNSPFpn5I3HTSPVlSi9t3ZHK/gFrf
cGNfKeGjH4EhXmNGL51rZ5ykAuDiLm93FlTQKNfnVuxgeRvN5SPxhgoGppG4e4CJjtmXey7RbxVv
NfexR6WgRrZgkIM2sexmJElNdn6oBII+LXiZammn+MsE1GMRSm/qIBMqXOFYZtCWXcX5buf1swVE
nICloY4BR06Jba/DtPTqBqyjbJ1iGaNq3XTkoQ6Cf+zZL1QV57SAeave1xKpBye0EaMvOpclRFvf
tM8nnXDsjRizGly8LluwJ0pDPJfMrZDoxDbYif4E3ALT2kKudIKEQIk0V3fDgPnTJDgQbQhKYBIr
/JKFfhXBQmfpQ+Hhbm/pukCJ3XsVqVhrBVwIkpXFCq3uNI+ex1kR+y+PXcNVkQk3U31cBVTN1ak1
xOsWnalG/qYF8QD+GoQtX56uv0eIQHNs11zFXG8PmjoTV5WD+32adG8yAq2KmDcmPdEfxcpfusNO
IxVO0Xb0AAcLB4++gOQHE0CRP0fcapWCPCK7eH1V4rMAC9hroXl4T0Py0ghv4hsMWc3dt8Fz6HO4
oba2vIeq4sgFfkajzykVA8xnZbE3laWCfMKlUIfZnvhrIOvTYmrZAROJ4jNBMjCKWEM5chG0GUqe
THtw610jv1XBh9zxf0UyOyQNcBkufe48PpdwMq1yhROZySXlF1bLpI7fEz6BgOSAGhuojMYITzTW
npFOmhHcUn5YwVdALVjPEpvGxxSl2S8TF06nDU62c65G8dFUn6Z2VvMrrjzFRJSRAMyUCRiFXW2a
Zw9NuOEpO81VFjFT3ZGgz+DrixJLdCAHTu6lFkhAUFA2vMwegJDHVFP9xwh6Fol5ITiJVMLbeKs7
5syFt2hR0gdjsuTKghtuPB3V6Gwkf7ScI9wV9ynhj+/oa4PmKw2EvYY0uUnmfUD/GIwgCsmacXCT
wm+CK/K2hBMa16mBoiQsL9jec50cJYcR+gMIaaYdmcqqi98NTwLYtxVQJJC/0E6aSOQZbsp6pdNX
xQXi4pPlZQMw0GtL5C/rP5p+RelhQAJxtaWpPyge7UHqudI96P0FUr9OpiuD9O/tCt4m01OMGBC6
kDgYWqRJgfGOonctX3X9PGD4VlYujgxgKNG6x0iiOEdT2mDDR2/OEXAZ8n2svQ56Rob8qlYri3y5
Bk5Fh95XwJbw1qV2bvD/YFyiOy/lsZokn8sOi7YGqb0RH+ruC5ZRhaHKWDrmwjAPkJcVctgIFKvK
QL7+iHgLy4BvHUK052ZOhoErdsPRnPmQU6wV/UEy9QG81db0u6kE85celsAYxFmLiT8I3bkOhcQA
Qp9CaVKWYnehwZySbdpk67uPMqC+8GqQ16zfdSbBbV4G/cE3z6L8p20wgJrod8099MncWDn1s0A1
sRoVriRVBHNTo+mFE4/dhfhyh1q7Ji5N3kq2Qm+oKKjGCGiPtfCm4oXCTVELr2FDbvmp1v4EAn1O
ERqwgbQNmrVkaSB8jpUzXiFyjPCd2GITYELoEtq3EIn3qEQTBX4k+5Ro+NNEPYvCrKjWmTmHUiYk
19p8qMIvo8dQiXzV86AtrdlECm/dsI1lybwGRRdgXECyEspX+roS763Ffss5xeWCj76mTCUDCjq2
+oNbgIJY+uEirZ80aZdRvNfwl9I6R8zo0OohbixPcDBWirQr+z8oUEvhlCDJsLp3VV0x9+7wLiLC
IuPlIAuVtUU4lgZx8OUh0gLjg/qTh9+rSa9EhwFVa1295PWGDzIJTl30PFRLN3jPjamjP5UhhGx/
iXTcj99KlZO2nzaDtGoTmtr4a6l9FVGmy5cEwDQ6ru4LPbrYbQFnyDIhJ1lnYJXofiT3lFMFHMSd
xnmDckNuL+Olmgtz8NQ3CjHpBt7Q3kNAB+DLDQ8+4L3oFLvn0HoorEsa4mnL8QZAv8dJA8XpNVHS
qePum3zZhtuE1ImFPHLvgwHLMF4sKmMrmDvIhnXYUm2n8YAKoHmTuvUkx4LQdgfPCDc9JYyaHKOU
70xy+N5J8sgMuhfJdbAMor1A91281+JZx9mteafMeGOtyf41AZ4u2r5IloUNpfVzPizPHsCRyPSP
gWzPcdLIJx19sTMxw0fdX9UYB8ThmBU6CtPXLrMTY5P5jxbNfUqACUt2pYlPqG0Zz1C9OnObYEcU
PRi+l65EKYZobpI4+1Q5J2EGHQ22rQIAACBvBeYU7ROZ7hJ3TMXfwbE2DWtyscJVE1YJIVQlUlPA
ofAoWXupXnZuP1H9cwvYtL3kVAOrA1IwQ592Cd2xNnipfOPk+PPQWMvIaVRArDv2whTTIRWtLDkm
VPDlQts52NzGdn7GClUYvkYNOJOySmvbq8gfa59Bsgst22xt37Bhzbpk80TpEgpTEbJBF19ozOM0
ZBmosKR2MWLLjEulH02StPlzaC46adXTuMVFmYwDG6I0/ZbMQ0/q07LL/Nq6Z12aVjoJOAG1MvWd
JS+bCzH82VMLGlSyq/AB1kVvfo0E6DqbjfQVjUsuZXZSw3PKHDVtuARI43muLFMSSx03eaiFk7jO
EfFQpSWRL79Y0mYA3cQGEAC1voJLMTRU6W468cueE/qoVs+ScIbvlvR2OhB81VOD8mVCOk4UCJKS
U+odI3OrwWnrcPN1NP3WtaMlk7B3YBmozSIKQLt0R3Qlcw/BUBJeY+wuyZ8xp5SJu7h/UnHywP+Z
yR2gA1r2RPyu5ZDuqAQiFVPTY0kW0xMQorw50QP+dA0cRr0ovFNhIXxZQgICtS2Fh1pneTgcPvUu
6Jex38/d5JzA2cDpZZbPavIU5lcHWbdz7MEfORrZcB94Fu3FAu1B5VLakGKvhxbBJhL8dl4MyM34
yquKJ1yXAgY38eD4SI0pIrACHQC2JmXCRAG5VSoPYb7qmcQopSUGP6WNHkchMaBXvJIzy8NE4Xjz
Dp1QKL670tHr2rnegsnLoMKmsHbsSDuTCB+dblmwqYNDF4Krfk+EdY6AORY/aEGL5KtCKKjMe19H
nsnlhvpGfA7jU0yNVpziP5sjD4O8j70dYmjzonLVJaMHN9JoHppoE3LtpMDAzDXJMtU/Bf1Yo2wU
iaDpn5JDLC69tSadB2VPD4WmOfXCMYoYy6YQbKnwNzQKLNT0VVJ+Mtu3sHW8NVpu3XrR/LmWvTr9
q0NLEHMF2kcWD6V1jPqr7sH+g7hG3buh+huNNSLpIRk10Csh2ROYx9ZLnnyKYDoFBHjwk4x61pSH
AaewUa+y8A+F0T5cYbSd5gTjmW9X2kMqPMv9oiMFTLcaKni7pDiVrODYuXTusmrfiNskrqZdRb8T
FFXuo6iskhL86rwDesiR1aijUZ8OlO2X5GO9QXvuEjB0b15EnxLrQ+f41BEwp5c8+XJEb+cZ2lV3
op64litGnheTCkPxK9EtUjQt/UxSm5EsJJYsHdpiibMahFgMhMjOKPpCZ85sqLc9IDZMTFwNpFWp
LsPuIxoOaXVt6z/6V2PYzhNSOgHoi4sZYUYXG9hUnvIBUc8mqzkIIKqeNDcHP4pXYqalZ6IHSVi1
wDpQcDuP7XW8Io+d3JEu2YW1Q+PbUmbAqUN99qkqqACS6KffoIjvd2aWm1al8LOwHMRAMpbonkzD
IuGEa6dV9ql0AtkfDAQgHuYDkHblZFWPDsZqZ2qmh8FlKz6D+1f+eHTxcuZBega2ppGqMsmj1tVK
oO8W8qzo2iJSQAhdBuhbqYWt+5GeVQKJXPOrDYoi7Rr6e6/t+AVO84ndvTZWHhIgb8qR5uibFlWX
914bfBIHjRp0Def0MqgPejpHltuIBBIHaB1geAYyLf1LB8vsMyfR5fsXpeWzRdDPjXg29HCPbLlb
tg7tHMCsTWuEmtmczAHV63xYYKkiDalGDwKxT2yspfxkxrhexyoK/XYWIy7XgdjG9eZclAg8DXYq
7kbC2gnOdFLRyJpFbE/SQueSjBx6OFp88Hn+WcUPgbXrTWg0p1xdJsMCBmxUb5L2E/MomzhIKc3n
6rETzYcGZAmNgmqamOxkaOvsPKO16ZoDNNV3QwM45l3PaLFtI+YN2J6ojCIGwylGj67e2kJd0L0l
tp16zOMvYTgnuK1SOnxhZogZwdZAyanpvmntKNhjcQgdKFbTJNhbRCYpNg7UUQoZvEXbnX2+R6db
IvVK3g3XTuMjwCJNoRsC3WWOsGQSTI0GHbMluONySC/PzFgZdBaROixW3lcTrao+QfxCE55i1wv8
rHxaaHvNG3FjFg29dAeLBjKnbCpjxG/QHnhT+er/4YzF5yb5f8wYn+tGg7AmL1LME4CXSH+2lMSf
9Yxf69DGbxpo10GaGe1DXq87Fc3qhLdjpfPyE4MRnTGBqGXKpkFEi9jFnObvhMzoJ43shet6VD6p
umS3JihrG3OF9pdozrXdvp9I2aVF9Qc5l8M0mDfpWwY5U7uyF+bFrjPGWI37IFmtT0f5g9VcYOWm
9aOiitx+7vSclX/s2WtS7bAMhVq3edO/mUiyK+g7S6Q+QVO7KJ6r1aGdc17oNiSrmYF9atI+V2ue
3c6+eOap9ahKkyUNOaT5771Of2glDRfo759y05vW87nMKqYD06ICkC08R8ErbgepBw5sLX8f6uc+
uJZqaZJuiqIo3YylqoXsBvrYhRkOwgQ/CeVSn5w3maWNd2SV7GntwA3g2Hz5wHcecOj9/gt+7B37
7QeMjai/tTBuSqmwFIUf4JrRa4Tc1miRypvSnWGksQ37bUtcVdRkzdJFSZOkm7a7SOWVUgr+er/Q
nREgcm4uzXqCRP/gv//+TD81F/4+1k373ZyQs+4ExrLiYKbnS6p4NUgrV92EoQjDIbvTSlsaF+dv
D3fT8j4taH2axgxIYV5ZFp/xmtr6VP0QZ8G8s5PH3x/vx0WjiqZuaZqhKap5M5eqCMLHEWgOLp+K
LcW/1QEs9w4vGB7dqXwkb7pKoLfs3YNw5zMdH+TfD/r3yDczaxUDbrdxudL/MFtFX+4W799TYBvb
3x9RHpuA/zbQzYwmVug76JrJCkB4uaRPi8FGMjMhDTvRP3Gonb13mv/s3WSi7+Vrfe+F/rQFqLJm
GpqqqhqdnPl5376K0hAKcBO80F16rg4mhbOJtMiRLE2Z6Wnwmh77DYg6axZff3/wn9/tt5HHpfZt
ZM3yUssbl1L1bGqTg4Bb19ax1UzSDxM98KKY+LNy47/TzYBWYas7o/+4kL+NfrMd+QL1Li9h9PwJ
2pK7PGBEiJ7aWbYGvra4N80/7T2qIhsq+CtZphn3P5/VyY0wlx1esuk+08kjzQ95bv/+ROP29a91
9G2Im+0trnUzLV2fjDElveYRp8Pvf1++9wzjv397X30qyaUjj1/EAg8HsuAPXlucbpqt/+ZaiEBx
HcA6m1JyIOxvaV+CSuZKjiwlY6t/gGQwn9/u9Tj/+aktXWLrtkzDvPl6Cq8UgsEf7yzCEYV3ov+H
JvSaaCqckpKuS/rN3zclcRiqBimtWDjbNkMu6dJhlIa8v0/uT3P7bRhjPFO+zW0QdY0S8p8paQK9
PKTmUvLvPMlfB+ztAvk+xs2XTrJXiyWPMVDoj3oVGgQooF/pQynAxFCLfQ371OVR40Ha5a5mF143
i1V5/b896s1nH+S6Z4rJKE5WnmjFV+cPsXLn4/5pUWiSqau6oZiSrN2sVL/0fK8CJEoREcFxcNbK
19+f4acrnMbljVqGolC0vDmWSk0sYdXShj5Gy4T/l9svOA8KIr8P8+OqYMPQ2ackSRNvdo3C8msw
cHR5ADJCpypAIF17+t+GuNk1mkSNO3lsJOGFkKpfBtmG9f37ED++jW9PcfM2jHwojdakD7wnvIfp
we/vbEz3Zml8Wd++nUIy6zIbH6GgkzCQYTN99Q1j8vtDyONc/+vr+fYUN68c2pHn6hqj4OWXZsK5
ndN3BpXdrFoqG2y9e2OZP5Z/nEV+LM7tFsFohIl0Gv2P7+vmWlKXqlRJ6jiZnu2i8Cu1p3h4//1Z
703ozZ5H0cIUjJRHLYVrqF3E/DQId97ZnTXx1x362ztL07Dtg4IhhP7o4btqsvN/eAaCDUPURFnX
jJvX1Yt1CKoC1WIsjY1Fs/hLdDa/D/HzhvptjJt30Sj0NhMRzU31U/yW7939sMStPasXFHaA4b6J
yzsD/jhr3wa8eTFhpJmuPD4UtT9rAh9peWw2QOOOiv1ozcTtvcN1nKR/rXlNEUVdNXTVUm/2HzGq
oyqhhSxF7+eiPXb9TkPQUj/Gyp0n+3HFfRvoZheqzVhOC5eB5Mj2KD13qMTK8s4+9GNgpmm6qsoq
e6ki3kxfEMWa3sSM4pyCg4HkmlTFGruyPFc+nTvr78dX9fdYtwtcN0P0Oj5j1SadyfZG8F8+IIOu
PrIiEVKrN8/SVmU71A4pHznZtC1eBv/j98X24yv5ewDt5kaiKXVvxR5nqCAefeGcZwfZuLOX/ThH
pmIpoqxK/Hf8Cd82gcjKHdmqRo2D95bLX5gx//8fQdctU7Y04jiCm3/+fbGLwkJsIM6OxuS6W7q4
3XrxzoseJ/r2G/k+yM3SFYWggMLGIF5ZZdtGRmYUVgmgw774YGNK8K/XY3/Uwhyrb93kPzwiaSSd
dS0a5l/B5bcpFKXCCWuZHaGs/WUBfALrYWE9/z7IjxkrrlL/N4r8z4kcBl81Bp1RXO71HixU5GkT
bXaJJ+YpfNMWwwLJ377eoyuaJ0/JlzfKGUEwT0QUH5NwFdy5Qv60cHRDN0ivKCT1brMCShTBrlXG
7QK0Zb9QmjsL86e1//3vm/98XiuxIK11/P0yxhZIbjehTqDgbbozr9JPa8ckFWZwL1c142aBqqaU
wG5jnESWrqLRLeThsaj8uazKQBcQJCOG7SAPGyB2vJC2nIqw16KOPuPx0oIlL9PyWNVJnyIrgRRO
dyY8H8PD77/yx8n49iNvFnjVpPVQj5NhOW8Z3oKBclhK47rfRxmn9F+f0bdRbvaCuPLIB5ConnpK
SdYfpbjymdbIhFdyunRxm/0+3I8r6NtwN3dGo3KjxBofqpDObXYI790Nfp40hVeqAssjMP3nCsJc
AHlOrNh66GukLGmKAHXPn/7+ENL4K/89aX+PcrNOez1VOzlg0lBb0awNcvwed+Kcjhoz/QAEeJZ8
+Q/1xbx3kP48e3+Pe3P4NIPhCdn4shDa+vvqKKOZXAeTT9o4zYQZhtZpeOd93XlS6+Y0sqTWqbOU
ESvaV+ItlPIr6D/q9/em9Od1+H+PZo2f7LcN1WkdVOAWCyNaDVtlo8yQ/O+taTbHaPMhfsgTPINL
DW3meTj+/jbvTKp1s8k6Fq1ec5kl4/nZkorlpgkF+/ch7qzK2yxUlADkSy1mUaeDZNpTi0vlSVvU
i/9tmJsdw6hEX6kc5nBsrGS2Zw/WAZ2Tfh/k3nTdbBiD0Fp1rjNdQxnNjaGgDdWdzKx0b7puNomg
bNVS1HmO8Mnaqie6tC+clbJrX6qNswA1c+4n9xbBvSFv9g3CrkJRS96QwNc8iJ/0GZy0SnHna/rx
zmIaosilSJfkf+1Ote53WlQzd8/tPp+G2/BIR56pf/39FY0/9l/bE+0SVU2VLYsryj+/JRC5Qdyp
DJMPLjcTWvouenrheK9ab955oh/nzRqTdKqomOLtVVLG5RA6NGOfuuIuwMohYgwB2/j78/y831K1
kwzFICD6K6P9bXNQZL+r9Bw3ob4j22m4M+sQLHTbPyVXbWcA9rG57khzf2HMfh/5p+0PEg45TpLH
umbdbLi9qnipXHWcwUZ30fJkZWTupkYKkfsY334f66cPy6AqqUqSKkvGbdKpFeJWLiQesu58LV+I
bZJjmvXHFuz/YSBDtkQKkLIIR+Wfy6Ps5KxTLYVmNv0+MV8QOv/+939aE8a3v3/z+WpZoChtqJI9
68RVGiPYTYN9NIh3HuPeMDefrNLqjekPDCNVbrEWakRKYgBrIjLj+M4y+OHVGDKQV96KqVOxuZmx
yscUQ8GSDamHT5vQh0TX72yrPzwNQxi6aYn/j7Tz2nEcaaL0ExGgN7cypZLKu+7qviHa0nvPp9+P
vdi/pRRXRPUAM4MBClAwMyMjIsOco3FvRdOQSYpUlBqHEmdfuvCxzj4p0u8Pn8uJCCFqkTTCYR6F
QPdotxBndDQqmgs3de7FYmky369bJIENTdipvG+TSA4N0j9kYuKf+W3wPBxepXV8018bV+UN/dAH
eocf1FV6711JN09gH6yWKlxzx3X8EYICxoUzGtX0EbbyhekKRgoXDkudiVZOlinoXjc4lVVESDBW
AIZtKZLuaZnetrdwONObqa6q3bBdlXs6z9dUnfYQCNOTQnbq1tvAXx6tzIU7N7NkHoqKaVmKYuJf
hH3PxrRu1AZDZVvFKpbvKnMpETtrCo8kCJtqZG2SAnGPKVR+WtXnmFisKV8b68uHlfRkIcLO9uNo
Zt30rA+gmHbTaqtDHigB8/rfxAh3QQ5NvQoSxCTZ4wgZW/ZJa/eXRShzr0xLoxFBk20HZgjBeehM
jlbQZuOGIVG61bdwJt5Kv4xD99rc+LvLwqbfEl0+NRdDnyojJrmdU5ve2Zrd2e1IT4D+0wogQVy3
IUAm6Re4Y0Ao0dOFQsyMuZpqPP9Pni68CxQt1AsJiP51Xadbs5dXEn1eCpDrl5c12/ZwLEd4FkRg
ySlDgRz1ULbr14oe658lg707KmaMojLRfHVZ4tLC1NONpFlXabIUxbCAE9Wv/ejgjQvx7ZII7VQE
cb9Olh8RKmASyd4bbrylXqd5c/D3eKa/HwVMVmCOvZfIvAQAFKITrAuXum1mLKBpTQGmIqPghpim
NEtYMzBGLIK2aqX6nOb1CoDUqV8tZtyXsfXL5zJrfnTbNsgrGoojJtwMq4rzKkWeDqYeuJFK26+H
4jVsvlyWM3s4R3KE86+jIUjHctq5BMcE+odOA+nnyzLmtfpIiKABaRhKSjNhOUXarjBunPo+sN60
4VZ34KE7KN4VdOHw/fj2gubNFtMIXwgzHRrgzl4GbpeYSuOieo2iK3cpj0VAG3NpE8JGCehhanhQ
gsD2nGd1eegNJo+kHhqGzoMDAN5FuOpqWkTszgxvxlidZkJBD3I1NV/D0ihtPDjB76AK6hl4dxg8
VULaRaMkWTB2M7pgTV0HNM6gC6pYBdbhM9dcU+WMchsgThVgwwxG7b0J6A1ooFG44Fxn3x/HEa3g
LboyVwbVInJ6hizXeADV/wtgXgwt32hPjAhu1WcM0vW/vEmPpQo2Pev9nKE7AtwE1k5ZvYJKprLu
LqvirKH4G6urgh1vYz+S1QIZKRjwJW2XhrcQEs5eqCMJggX3fb4+mVYR0S3b59cqKKWD8XB5GUtC
hFtrxnRTjjYHZNovln3lOnewVl8WMaN0pmVrKjGWir0TIyzPk41Czmmf6NMHo/0tuY9MHXXq9WUp
c2aVtzSvacyD7PyxHEeGW4l6CNmYal/LdL8bcb7FAE+wWlYCZyz0T58ui/vTEynGDVQvZEXVyb2Z
YtyQ6pE/BhkVhu7JudJ32fN4zUi9vq+3t8OGqdB8dVuuGwhkFizRnN7x1OUC6zLtmrIQ5rkmhFOS
Sx0aYotvwVD8MGtvYSunnzhfmmUTeUH0xtvm1AeWBfhT+UgWyZ9QbMebhMk2hu4L57tP6HB5H2dl
YYyY5lBN3bAFWVJupGpOBnOt91iFUFr7zXA9tDRigVAdMWp6Wdzs7hkoCKpiObwZT5eWtW0JRwUg
rBZgf6V8FTA1flnC3IXCP0wdww7V1D+O5EgPgdOuxrqseE+AEVQxWQ83xC4es6vLYqYPPTsjy3BY
imJRVBKMQ5Rbie8a5Dwy3Xvyy+peM82tYtDL7ufNtqs8MO4qiMS1hfOaXZ6t2mR0TAoFpnBe1JjC
yrUJzUftR++upPEpVhec1LyIKWnFLYb5RxDR+6OWBhquVk7tK1WbkHh1SLOGhYOaM0u2/VfM9Pej
g5K12M6sKV6RbVArNXWCZwu9Z2NcULklOcKF1ZrADQqbQFwvwDftmeLOvxZMp7fGf1yQ4GvbwLfz
fmDfbL+GqPBllJ+V0ty10afLqje7IGd60EL3xFiZcIe6NGtTKcfy+eDbtHdecMMAt5cteL+5m+oo
pHQswi5DFcPWQW/z2JPIjyZFDC/JLgUP4PI6liQIrq/VxhCyIiRIZvIkuy5I1UvWbUmEEK52VQ1/
WTKZGzDglP6hGBYCrDmvRzOFYTm6rmBuhLOI5AHcrpLrmDGI5ydvyfBeDg9fjOS+X7iVc6d+JEl8
tqhh4pn5lMXoxxrIWiDR78lXAuWyEFfN3f5jOYJhC7NmkI0RObJVBDtZGhgqsZiSi2AO/Ifz/7t3
hnD+fas7ijM9WBVwYc1qmuZ5uixhaS3C8YP7HWauxFqgfAt4sIC2VQ7/8VwmFTwyY5LU9GY4jULx
MgZmgvlb8ztg5Ym5sJYFTRMzua2ZOVbZIYcCz7obg43F1IYbwKGobTIwCDtANC7v3mQYBRdHwUdT
FAoyDql9YffUJLer0sLF+a55JeWAid9JKoBzoHi62kJWZmZ1U3HJcfh3smuCkXaNrOsdF1k6qBMd
tOkV0EtWCfQSQOLFGAIiuBTIzVwo2kFMMIK4uzoNs6cHZ7aNkgQqfkGmJm2zQvuzL381ggX9mNHB
EzHTZxzphz/o3CgTMa4cHio9uq/14veQ1dvLh7W0GmEDM/hZXb9BTJCZOxkAxxA6A8u5K4HBvyxp
Vi1UuGFtR6FRSjwqKTDR+Mlvp6bxWQc0xW9+OyBF+M3TkBqf/pswwadKutQZRc2DeWAi0SleViuN
ZpKw/vgrzJKJ5wlKTYW4R9i9ILTsOq4QEybStgPz36LhPc6jhTaIWV04EiOsxmAkXSpkxOQW/aVw
It0AqnN5w2b1wDYMnigwzRBdnapblJgQYFlAxSQNEM0B4HcvPY/woVpwfDOe1ZIhUTd0krY2uftT
OUrqxrFjI6ceAQsxr0Mgqy6vZFbP6MObykqqJYv9uB7ObqB9FfdQGuA3gtT54NfPAxOOS/nuuT1T
ZAZCiKfZNVvYM8/rVckD7gd4nPR3ZwGZL4/ltReYycoJlloM5zZOoR5n8/rB9ogPrrAzebfmMFOY
DTO8ajL0cI34xj+Yg2Mp05KPrE7teTGMkyxpKkjkjX4LV/XeS/1NGWT/oAkqbUvMG1AvOHutVnEf
13lEftMsyxfLAs95MJ8vq8LcvTmuYgoHVPBYjLOATIzXg88kbcPwQFrvv8kQ/LgvJaM79CwDQoaR
OthgAnfo/fq4kOP8n2AAJHrMwfqn+jZaSr/r5NG+ahVZ3vn6oG7+QRQDZFNrg801Ei5oZQWVBSUo
lrO5HSn5p/ZGAmn2spC5ShENa6almNOsGs0hp3rWqtIYlRkLsuTmXgPvzY8h5FGhzmthVoZgswAJ
K/bU60b3D1lR+AsfMKcZ2vRGhZDG5DEkaEbdxEEcm5O5621Q/MBjgDss9YcFq7okRlAOviBwq8ri
OrXhnT5qsAJC8tma28vbOWeIjlcj7KautWk3lqzGlIdXEIZeQ8iXGEC+lwp9oXdsbhSBEt/fnRMs
RKLiDMeAJU0TwatMs74aOXC/BpyoA/U3w73hLQtYsnZnav1GDeXr0u6f+8J6ubzmOXuombJuyugq
yLXCmoMe+IG0QYMqkEENsP/bfyjA0JX+V4KwUo+USR1DDcqowG8PDBHoEC17HQSvlxcyqyNHYoQY
QpMTOeinhZSNAvTfu6uqqwKIlstSlrZLsCAJHNV+Bbg+TJPXBlNkwD2vL0tYWofwpM3tPrbSgXVE
iffZzZ3b3p6A28uFkGvOvR+diink76G31QanRwzVecLI4U6JpfuxcJ/bFnZ1G3iX/7QsU7CHSQgS
W5YgT+omyBSwNgBA9Vp9Yffmz0fDu2sy4ZfYDWrFVW44EVFLI5dXtRpDg6huL69k1koAwvD/RKin
Njfvg86QXW6ui08PW/9G8ZqruOi3FY3P/02UYF4zrWbXBlajD97eqYZ9astrJbWpzpoL5zMprvja
1CxdlXUGVGgGEM6HVKpvDb6DPkAgqyZfClDxZBI2E9bTNlzKpsxq35E0YQ+Ntq7JsrOwwoK7is6T
Adh52MHloAFE618O7EiYsIty2mipO3HTmrV2VfRPXtBsvOStDReeFzM5adoM/27hpJtHQZ+f9n5n
R2xhA6YqIKYuFBxBuXWDZ016jmHTthecyKyyT32Nk6prZ1OzBc6/0zMEEuleF0Wzt13t42lIQkud
Yqmi6+QHBLUYhzCLTZVA1mjcG4m5GKut/mEVU9u9I1uyKTMddbpt4GnqhqRnMXyYMLa4daxt8rgo
N5ev0tzhGPS4MF5oGaosPsy8zLEr2UCK1Rflaz1Aimp1xbBL6hpUGih7ervJNmmGHiZmbuwuSz+3
GRqtbY5jMcoGxoh4u5we6j4yuPFaJ08ZFD1cTAc4E1fg7F0WdH6xEORoTGdpDnVuMTnddDatVjEp
Y2gy7GgCur8F1koGxDesv1wWdW4xqGZSb2TYWaclQExEhHqQWZ4HE2oe3Greow5YMRBK9AAo5n1a
LbirOVXHuVPf1DlBXr2nSpI7sMrodQV/eJftAxOMnSJ6/fB6dJ6F8p9yJhNukwYdXV+6610t0luu
b/HJTr/l7ROo975aroMWjphswVGdu3lS+zzgaRLWLOq209+PpI1pWUexi7RuAMa0hFJzL4M5fXlJ
57t2KkQIvVrZ99QqJa2XmZAc/Gzj75d/f0atTxYxaePRIiS95+k8cToaI7BXOHPIY5X8NgRa9LKg
+d3i/tIZJDuWeHsHXXb7pmYhRf7o5wfdpTV94ebMr+WviGkvj9ZSj52XDpMIo/8MMKUNI3T9vdQW
fMTcidA8bVF8ZcTREMvXRMJGUrQ9CwGLvu6c68LJP2xPGWGyeZGRDcDOiZX5sRpxeC4Jwjx/yMKv
0VLqae4sbDyK5UDJybi2cOiNX0TBn5ygYn2v0FwFOL5k/IcDPxYixNlG2/RqNqUD5PhQx++x/IR7
XbgdynSjT2OeyevwHJ66jg1y7KdH3g927SYmzR/llftVec/sdQdbwMp8KsAQ3OTbutuAWKk+jLyp
h3X2mh+eLqv1n65m4QsYbCZRp9gg+dBbdfoFpmTlct/ynODSXJn7r4y9WptiCyYrbcB0Sa0+3akH
7crYMsYyrj4nNDG2BzqBVzARMmcSrr65W2/t3w27eMFjzVl3XKWsK5Y6pZcE+1Qyj5GST6bnu7af
2yh5zILi2pf0zVDaz42qbeRMWprlmnNedKE6CnzqTBeLt7xsYrcCuoPLEUBQGngPmm9fOb+UO833
Foz9TGcWDbZUHmxCAhyL+O7NsjiKuqkN0azd8IvFf5jPtzyQxD1Dqzs4xMu8okg99Hdun/cQndUA
4Kr5lav7PdymoeP8VtwczLPA7MGOj1I3+k6vM9wwl3VkxmKcuFnhJqgKE8KWhUfvlfFKqQF4UZdy
bzOmjxKzDjDKlEc6ezS5YZJoWkJ00g73OXgYYIeO0T3MAx+/1Cdy1FNtL42Kph52nsc/VS1Du6oD
8GhBmb68Y3NqdLwc4VL1ILDIjoeYiXch7x8nvGpPgaYr/BmZS4Zq7p6Q7jcdoGVAixIbQgbNGfuq
q+O1HUL9cOtBY+2bT45zD7BnA3TP5aXNmSzmxrG9jEiAliNC1SkFMJmlRvq6ALMzB49RKp7kEiY9
/xlKzQqWh+xHKT1o8sEMb+EEGYviOslf4hEuYEgL4EGSvavL3zSnPdQ6TJPpDRoVxP62KErz1tC4
tUkCGmM07DQzZNgZGH/fqhYuw9xuUyEAyUfHbFMcPdUgS3FTiMp4ylkuOVV7zNdeHu9KmZbeLLit
R5C7q3yhIj8rE6OkgyllELEJMvsxqqRm5AlkOS3UFcl1nMowXmW3UqO9GT2Qw7n3cRdu4JUU8IoI
D+kCOl1mivcdE5eHneF973yIMKql5/6cVaG0PBUMQF1iOv5Ugm1FeZW3LqY2fXHCVxtG0staMYPd
odGW9VeCcNkds5FkqWTb5E+5uvXetO/yl2Gjmnc65bAFZ7W0GuHGV5aWlb2HrGS85n9W2vi2sJrp
a0VHrVGe1By8BXlu4USqcgzGsuLepQZD/30NjWijmLcmT3AYO2Dzy/wWAD6pLtZpXIe0h/XZulM8
67Wtx2HBwE3CxI85NgKCS8iqQpMyz4cYpnyyqwdI00Lv58KCZ2IjJk3pmpuCI4Xq0qmCQPFZKb4x
MbhDR5QG8KDdpw1gzRH86eMGtOAcogOjsKH5Bb7Weq7sp7j44ca3VvkVaAsQENZJ++vyR80Z9uNv
ElQqd7JUy6d1x5BYW/4qCK8H2CLroIfg8sMPTo2JAaRRIgSzRbyCRRH6rj1xaY2+vCZFQUr++vJq
Zk/xSMJkV48eHFGVO6kXIQHsG0AgbkFudq2FY1ySMe3okYwCClWH4a54HbXjqjQeZDBG9WDBAcwJ
0UBPJfNg8V+xfluWVWt6OTxFmTNsNMV4zCfuz7TdXt6veYtiOLo85dhUjOPpYrS2ihnOw/hrDgxm
WZqAVNJrzqObN+Paz0Ig3eM4OtgBNAVp0MIrP8q/L3/Dn7Y78ephA1RcDz6IHsDTb3AN2++BmI/X
Q+6DdTwEOYSblZOZn0rDNSGqtiRHOpRFYbvbopCbdJ0mLkWkLja+FF7gQCBfdi20IFXjvYGVApdm
bEAr5EphCLiR0ujlPhkTp95aJcD9Xj/k38MsI0N6eSFzV4lQWjZMk2QYdajTdQxNC/1LRlQ5wg8m
h3uNCWWd8VTlmx8s6PmMKFJefzqYqLlbYnzg90OFZ0WUQobIkx67aKuF7yBVkQhbUJEZV30iSrhS
Xah6sdQjKgr3RQ0nZGGubAjQ1fwlgvKDeabLuzjjd07kCdqA9zOkskVeNcAHWsSbkLapyyJmLteJ
CMHWm4Eju06BiFqtYfbaxjABD8bbB4WAiilPeWSTfJ6iyNM6j8yE6fnyYGoFxFSWdx0q5nsN+4Np
KwuacLaWSQyTEBb95xYjEcIF7osgLVOtStcmLV8NpH49FIM2VID/sBryE6wF/M+zhDJwa43TlEDN
V8mvqRMdGLNNKv26LOTs6P+s5a8QwReVflSVjslaknEv4Qq7JZiqJQHCZjGB4PoD9ca1pjwaEJsb
vCwuL2H+OP4uQTj10vGaqE1Ygjd222oAB2owaAIdF3oLzyIJYaemzzhSLjUom1pOWUjNYGT7HsKs
OvZ7CRSkOH7JQXRPiiUYzumen1hpRJIBJ58CVBkv/OmTjkQazJQGiY3xrYJ6kyQ/7AoOEuku1D+a
zTuVI4LA+lEZOL6PHAK9Q6BrDwndoJcPaU4NjpZiCYY66SHibSY/UoBspeXRoVIXkZXlue1SMACA
SttkRAQZXdHlgWyD2dyymDdFT4yffJI1rC2vk+FW8ItM28a4LQnSlF7/2lh6exOOoTv8g0Zifv73
IcKl6pp8jKWYD/Hj9MmUkm9ZUm4ar10Qcx5JTOd2JEe4W7BsjvngTs7ZjlZK9aooE0/4rWw9+TXc
YMUhTW/7cfsPJ0nHpkrk4AByKQj1IPHKfYjTyX7Y7lVYyMahaDzjo8EYS7MBsQdjHvxZZJ2qvtX2
ruT4MMOm470tqftGesqTamEpZy59EqKSn6UgI9OAKFxpjQkLqhdBttadz2P5ZBSf6cFfOfGLA93k
5V2bfkq4yjgNmcl0hREp5uFP16MWWZ4MdQHmcWOE30yrMxPC8VR9gH84WYqKZi8bQx3kO+VpeYI/
bzEXcqBwRHInHWzAR8Km+4etUyFTQP/od2S87HQ9UZEmaiKP+I0A+ltrlwB4nIW3LaTUpvr24b2b
NIDyLfjltKAJsiTJkYe8V5AlRVd+Ul3pYbelSWZB5ea0QSUYxo+ico44Vds7ulsWgZquw/BrMNzB
lraWkpe0O/j1giuZUQaU4K8kIRhymI5gbglJtfqrhyXRHHluLw1ynwWRKDdBAwlox1QxRYLGSWMZ
V+m0HKnD7Va9Tj2/OjhatvMqSPdM+bGGk+XjJ4VIOCg0849qnGpFEBh2V3W44rJ2rszG3iVysfeC
fEH55vyixtuFMrutkqsT9HukOyGHuwDjUNoqcdFo7aQsKOGagbbGt9Ls5ePL4o2h4IiRBqzU6bIa
yQKtaIyzddhiaJNCDzYhXTJbJfswRA2HZilALSkAV5E0EyRJKWDwjsTYfQ8bcrDthwiq2kzL8v6g
mUapL2zk9HOCVZpsEXk4QlkQawQdaTSn96UBIgsDIpuePsvIv+Eht3CxFqSIM0fgdwZWW2TZ2rRd
5uSnJyYDGvE/WFgyWjxqGaAiHShYCbNvsz7T9BQW1gwI0H4lVfmG0cAFMTO6RzqJoF/Ftp4nylv4
6AdrgBFIi2E1Vd8txgH70VpH6ftlpZsVRFndtKfbe/bKCCgaOXQ0YvUs+Yo8Kk0WNxE97GWrLWjB
nCQdM27xup0GMsSdy8I4Uj2aEYKwW4edt8mcQ24/2B8miqC3m2oucGJ4QYa7hWtbxEFU1zIUpqmO
Bcr9CrZB3VpQtnNsiUmKY+hTGy9NFqLzS1tTl3ozyta5822or8KB0Ch+ygp9ZZd7KXszmxuteSrd
O7n/dPnEZhzIiWTBrEdM9hlDgZkIsmFF741Kh1teP8j2SxxfXxY1F/oxLkgvE6VxahViH2Ko+14y
UIRa23110FIDPsm23tAaDcOcegOW1laCk74cgj2TL18uC5/xLMim64PyJiUccUY/aGqjKXqsRum4
L1Knk/Xz107cbSPF/NFG1V6CZfKyyMkQCYaKcBqDL7NgTlUI7e3Gi/M04tbFnQILXrnr4nRV5u+a
/ZjrD6a58wx7QZFmThORGHYGLEj/ixUxs86Vzmq5Fbb17nePdiJvmM/uINJV3IXutLnT5H3H3AhJ
2qmFTLiBXuRF6pgQiBraTx8SeMjk2qdaYwD8XgXW35DpE1rqeZ/ZUlz01MhFPxezuYLtt7paqqSY
iNRyrjtdA+EP1r6J+/2Xr7brrlTXJQy4l49xxhMQcWPNcKLwY4hwgpnd6G4KsO+E/GO7vzPnTZOW
0P1m1/U/GWDInzpru2+9uCqQ0Wjyo6o2THooa7cz70JXPQyj9CU26p9h1y5VimaC7qO1YeZO5QK3
QMHdQm4EyXsKspwt+0t6Mv2GcA2oUDJIyQ7OpI6LWIuaERaGdWarUbIdbLix6TJIoRIvQ898V9rB
e57QDNKryrT7ZitFitJdhYSAe6xRsQTkM3NHlCkgN9FcmSkkQW+lftB815s8uxa8jEnyvalaaMVN
Zd+68dYsltCN587WnJ6dKs8a/Iigs8AQVpFTcScj733w802spPA7PsBPYmk/jXQXLvXCzt1MmgnM
qUZtE/yJeQva8Xto1/HCaXXtkR8rwn0cPCfBz6kvXzMPKhxDkJ1+/Jo47CbAIFSsaBU8VSW6bb3C
t1GlXgv8pzDKw3uAbfO9EykfJsXBWzp0GdAyCIYVOnUqStHKNA7UOoMgU99Y5vAQ9B0kxd4C3MnM
xVdx/BSBeZTSlT39/SiTRSRl9nkmE0HL9laRmIr0k02XL00DnA8SYVVQRJpGJ2kEy6dy7KAJXYrA
PLMdmqO7YKvUPzwmnX2Iy1Xd3lLkX1c+bOmVvYHg5uPm7US6cG5eUxp9PkXvEozCQVusC9hSGzf5
eLw2gbEC6sITYWq5Ol2kNIy0BCX438Hm8Vh58uMQpff0uN36qrm7rIrThgkWh8IKFZapM2RqVTiV
NSod+H50RJBSf6vau3qYCFWfpVFbX5YzqyBMzQLYy+SsKj58IOJw6WueYgobIDU6Y7VVZ3d3sbvU
sj8XH/LmwT7rNoimZ3SQdp/0qSohyaKiUsbwXd22vbqSuxvN2MXeU6f+BOpF9V+L7uPXGrvFu0Eh
X0LtXbhrbqwOXdOM2brWin1UBdoqbAFqcorXy3s5ewumwp5q8JqcKginhza4mOVBVwBvm8hOY0iR
x+uokVdadDAqoJRepPZzoterQllqjZpxguQc/koWMp+tM4RhHanZWq7oOKy8nVIqC05wTiPJCk7A
NZwhRaXTxVlgnrmta7OLUrvlJQj1d7sxPWmljuWC8s9Zf6BryNfRQADIjEjcYjS60er1gH8r5XDn
yla6grhUeda7Vtr4ZW9+auMqWPnewEAQ2dg9FJVLADczPo9z5B+Fpl6d3MrpepNBsdqw4TAzI6Uw
Gze7Lgm2WdJsbD3dOQUYdZlTXHvN0gTXrBoZtDxNM5kTeY1w9y29z20CEcwZI3xdeGii99BdWUDT
t9rrYMkP+ui8tcpwNwZLsuf0iKOdOv8JUhl1OF10hfYG0Yi/MD2NaMqsml1gD/728kWZMzrYAEuh
z5iEgdg4q1jUOpspnAp19dpW/OuQeX2ttRfUaE4MtUKDdA65OObdTxfTy5oUGiWUqLYP7K/345dk
L80Gze0XYE5QaTp0sp/ljdIhMMI6LHBumVdpWyMMfIjJ6blagm2Y00Zq4BNrCOMLlpgK68K2ce0p
PS6VhyzbYsjy8Yfh05Wo7gCqrZKFrrU/AHyiAzoWKHj0IGyy1ooQOKyVTfkZQMbn71GxAkN5BYrs
Kl09HvxfUDCurU2yMJI+d27HogV3butdncthO7F4/wYhfRU792q8hCM6/cil9QlJgxY7bPg5QtQU
wGjaO7O4vmosWj8kf0NYvbms8kviBF0EDaGN5JbttCXw3MtVntz0ubdyvLdwaUr9/9bbz9ZGLpjq
Nclu2ghOFX8Mk9BKNZ4HyaAPxV6PNJxt3I8ON260DMblIsPoV6o0wbSAsFOPu0JOQh0O9LaDhmIE
6R5AQPsxNpM4Wxl1GUrPQ6m28grm8Era160L/XALt720susw+zY4UtlcK36X+9vCkFr5SrKqwccV
ddEAcX2Xd+vIL9Kffa+68KAPmfPeZoEsr3s/kctVWTXDeKOqqQkXmN+UX8tMDeRrrdC6fBMOUODQ
qSV/za3eGlehqXQvpZFo5Z3hF+rBxUDHKz2NnfoxaOxB3aqp29BkrZeeSo+PrLUbssh1uylofXW3
ipfE75JVky0xK9qyLWC184PnqMO+ct0+XBVZqlurVEEPbwxGeOp12TthfN+ZPchjdR23FY2joW6s
ezkwvjaVkr5kQTa6qxFewm5F23dqPdtNA7162A4hMZU+3jZjZb8lnVygb612Y/py8lOue/ubXyo4
s9DRg/jKbvI8uKEzvNJu5VhLt66l1sY6sOsajuyqcT8PqTIdjypLd7Y99J902x9+qZCPwTnv0I63
1gw/1tfMY9fSQz6q/XPa1XW1chUrq9dpXwCHWULH2dxIxqi86GUfjKuiaMl0qlqmKo8dEbT0pVcr
OkczqQdbOYk6JVkIPGcvBPCc1BOwaTAsnOpoWdZ13iU54aA0wlT/RZVvGtAEU30n20u8OTOyiG3J
mYGkMHGnCbJIdrqdFOJQobe7lV0bZWEANpIcCB1dDED74/JlPwuVwLSksolLmEZ1TE2QN4Dkk0hN
Gq+TMH6sjOG+A/5mSIx97i/BRp/lBCdR7N80hkC3obiNIVnXrrFoVq8df51ar377zRw/Zfq1nGwT
+8s/rMuAIwLXDemGOPRg+2VRaXHOyF7pXBkEPrYnrwuvvU7bcsH/zG4hgZcBLgQHJtZtuyICvrNj
OpB64yptH2X5k1q+Dsn+8orO/Pe0fVhJG/QJlFBM58q57cU2s8Rry6y3KVesj+QFEWfeTBAhhObw
F4EWMnVglWm1MZpxG5kP3fD8L+uYqrQEhkA7TR9x9M6HpLn3LCeIQSbWf4xpWj52YTMutKv8CTxP
/ApoQUTlJCw05rbOcJY88iaqSqYdELN3x7zDEci85xR5o4QvQaivw+ZTVMcrszxE8XXp+RuNInWg
7xoMo3kdyVfuIB/UCr4vedu61+7Su+HsngvfJ/h02YInrgxQmqIM1k7pgbJwKKSvmVVvbWV7ecfP
37OCMMGjh6o1xpAx0CzogbGRrjSnXvVGCUfbo2Hc6bC5Fepz6I2HcVwZ1RIewvTr//+joCPg9MDp
nVHaXEb62ALu54G41u4N3WcM+XNT9rtUgSWh+admQhXUVFPD5pDsOBVqDNlIXxxC0+KpqFNefinc
gN8vb+zMfUGN/idERIa21LKQgwAhXfwSJemmHXdjs9TCsyREeMzmsh7l5dTp2YZvRfrWBFtzqSA2
p4wTds+Ev0flTQTAKpQil02PIQzFCFcxE2ClFW/66EaWX7MlYsEZMzahQzMiznABGFjCwfRqm6Hu
AyNLyuPgPATWwtt/4ffFM7EhvcyDgt933cfY++KaC9Z+7jigiHF49JP0IsN2qlgEpqXRSR1TUMmu
ib9b4d5V3i6r1ewSmFcxZaZVwBYWfHJZxzFBGUtQhpuoh6V+YYvOcxbYA/p+/idAMD5/6P+Catoj
GKnyK924Gqq1Wv9wmbnsb2MPy1AvYXDO7hv0OcR109i+OFbCYH3nSH2LzOh6HH7Uyr5PFzzLkgjh
HVjKdahWGSIs6y5N70dnazSvl49mSYRwNHWQWIHSICIMvibFoyt/apuFVcyf/t+NEg6nqoq+zxRE
RBU2Mv88qNHm8iKWJAhX0OPtE0rTPnWxu4qr34m5vyzgPC00KdjE3jY9/6n8TNt45OPNSKoV4Fzo
Ftfyg+uam9asaBwJtlHV70y4mgvT2sX5cKf6wUGilnhZ/kxEdiJeUARNrqIudhDvBG/t8CuO34vp
DVm8XBYzYzaBEuXxSv+czWyzYAoCN5fLUjEALeZNnvS3hXufOdAQmDQA1UtbOh2K4EXpVJiy0rwP
JlKH0y21Emko3cwkUF9Vn5pvJKG+axv/J6NX+SrYl9HK++mvss/1nX2z1Ks6oy9TkwQvhAnR4wyg
2XUavzVxCesKusn2ylnS+JmHAbCOU+qLarpD18fp0nielGXoS/x+TmtgvwvdhyFoV3ZzH2b32VIP
34xyHEv7YxyPdNPB/Rht58brxniPqe9A4zo2t3Lyflk55jbtaFFi4rCVPc/WEwc/IVF/7famvgR5
MWOLThainm5b6GqjbRcspOt5FTNq4nzOuoU4enazGNAk+QnM1FkbXRMYXtlEaJ3jprdqZq3riuFa
07xNzI9T4oEOciRKsHuDEhUTygPWW/FXofcds7Gqkx+XT2V2z46ECKpGv1RTdClCeqVkdjJiys9c
QfayuixmhvxMJ1dMwpjwkweIODzl0Edul7X3B+1g117Fr9luOJT7amvvnbX0Fqz1B+8WpJp76SuA
KNt8F95u0MhVtfU2H01R6qefIuxrCw6yklpSuM6qeJXnG7cwVskSGOz5viIEHAMaVCjOnfXVp+By
Sn7PehW6H9N+oGz17IWvl3f13E4gZOrxZS6aGFJsDqtoTlVdf9pU7Wc6gNichqvWfEpAMTGf9fbT
ZWnadH9OLe6pOGHjlCqljcdFnPbwNVhr79X2JdwHu2b7+sNZje/B8w+6zSG4XlPzpyCpb4LbfBUf
shfvatxqW+sx3dnby990fh1PP0lQX5UEodcmfFJbbcv0unUOVf2lip/+i5Sz9hiK83mXTsrLsGiU
rO1Sq54qLy0+gWlglatU9+0FTzqDUXG8sLPOGHlQvK4zEdmtywy+QJrFtvX3WF49DhvAzjeApVU3
0vUSd+ms2sKVSqcIM/1nXE+V7Li+NQLR0Mh710SMdFd3zebydp57btZ2JGQ61COHMxhdQvEMITUZ
2azdSIX5f0j7st7IeSTIXyRA9/Eqqe7yWbbb9ovQbrclUfd9/PoNenc+q2iiCPdi5mEGDTgqxWQy
mcyMcGUQa9jFVsteev2uEW2U72fPOSKTpVqVMoLMCohp+iAREM3OksAROVcICkHZCfBSDV1bxhP1
kdhzj25NdFFcW7+b4s9gH6MS/dX6vRw/jM61ogs+I3+t/kNk5fSipiGoXdC1GqC6E3ukvO4z0duV
CIS5bDfom4DsDkAGNH9o1wrBiOrbv7jDlx3Msa1IUml1UYRVma6N8aAUqyyDUtbcrJwgdmdcvrrk
x3fWs8ViJzHk2JL7Ca+lXq/OvjQE7ji+BrOoq0707ahXLvycVF0m1dQlQJBbajeJ6o//QJYESxD/
Ub5DexvaPM8x6q4cSecAY9Z/01y7zX1Jtb3LK8Q1ZAHCBP68l9RysgBSZZGbmB5mPlzhZZUTyk0F
HDGapSogeWMZgAIFk8oVSroQ8XwDY7GDd1/d3OTmT7uqIDigILCB1xD6Ld80cztV6w09iVPPsHaj
etsnJzv/uXedQTCfS7KiSqomDIpr2Y2lXJt56I3S/eUlUTkh7QyEiTdjhUpJQavG9XPyW0eB2k3d
/gll03V41K7davB0N/q973BYo9mZuB8f8qtofOCzBY3JCMBDg5CHPAeleLaGMeF5HR2TGP9XFFfr
XH1j7+XfVeomT8XGPoKyb96PH2OzVt3L1nMc8gyXOUFiIxnVuQduJt2axoOugTsrFaSJnOTqDIPZ
WXqPl5TSxAfOyj+m82HhrFKKval9KOQqDH6uLUsZfb6+JOMzqT6NY0tgkTb+1aV1h0WUBQZxN9gC
gvGYMi0Lo7RhUBq/NuazqZ8CXMyV6fEf1gbzF7QeSDk0mCJAPlW6XQ3gnZC0j6l96ebTPwgk0dbS
LwgmsCZO3XVmQwk65lOfniRpe9kE3t7CUiBAUB4Ug82rrTbGUkCc8lNE0Ug+YlHNlA8AnTSov6Hs
y17wNRA9l3iCwGqrku/06f1siGqaXAhUYymtF9iZWLqkTioVkhaACIo/wfjQ4Xp3+SPx9iAt9/4P
gDm20Zgn2Wae0UU4OHGFiHPbDILbqcgIxpd6225HTNrgtl0/z/lTnawu28DbEksbKP7ihLbTorLr
BDbU5UOoD64ttVBbStzmXwIWqn5IrDFlBTlIxhAVJGtlM+Opt25XE5K0LLur+4fLxnA/1gKDMabr
oKQiacBI7c0U4jYoYknlrvgCgP774mu1tjXog4OncVI+xPpDOUro9xCU4rkYeAilXNSgeWELpV0i
GZjexzO1HqzQd6lq7538ePk7iSCYwyOtwybRS0A0dexX0rYrKz+HAvtllO+1UByINjjDwH8Crk/2
aKy0JjN6Sn2SZNtgCDyTvEKj14xeCISqLkPxDfqCYgxqZqnoghlQWPhB2ertyyQLNqIIgjkMIzuu
24C+uVnkCH1CF7Q1yfAP+TIUoUyFEk7TMUHmgLIrJ8MkE56AtfIBw3WeUb8TIqBX4xryhcHSNrQV
mieNEqHdGdcj6MKa9tnRTv+wHgsM5s5U5WUQTx0wCCjU42LT6CP6Tv8hycQwEKilMd2CMEwNXWxG
uVRTEkMoELUfV0fiX0NkJP3xfA5V51qAMJ5lykXWlBJCioSrmfw4irSl6Yqy+SOdP0XHNd7AkJGf
G2E11giOYjAoOkPld6VysEnik0paG6N2FaM72G1NKKeAalpA8fX5l78ho9UbVXx6Y2efFEmugUuw
nUFcda0csg3Iq31ZclvX2GijG6xm4o4CyO9dmfiYaGD/D5JJ8dD/01WkAaS6yXfx/UO+CxtX+eV4
vZfELso6m+hauVNeNU/ya8mV3n/ulZgw16g0K/0v8607NUtNkPCAaz3dx85H3K0c0VflHaegpqQ5
AfhVbXY0upBLRUptOL6hrzpy0NEgGe3/QY4P3/ELhR2NbtA7gfdouoVn3VPtqyJ51qtdMNxq+Y32
L4fqEozZy3VQZrNGwaxmp5avgyyqjPMCEpSb6LpAngwDI+dbAI2ZczmX2AJK1TqtLznVTEew0d8J
3n3Z+blGLz4eCtwoSqN9G9nnOZwix/WsGSPabCAqmhmOK2tHSRORafCM+mSHBwc1dP7YVnQzsadY
ywbkhka/SsphBbYTV1WfLns0p41Hx0ADSOj/HwwTnuJIIoVaA0baBlfFbwnz+Pd6vUqOIG++tUc3
I95lRN6hDmYpEBUjp6alivOvR+CVUKqfkFTbvzBO7MqkcBPrWIOZvBfEd971EyyglD0BzW3fWDoh
G6AFUoiF6qsdUb1ZelbKK73bDc4uFfUJ8IqX5hKMyeXlzCi6qAVYrtTbPpKuTD2N3ayR/WI2Gx9C
tW7RBCupqP2qnl8uf1Re3kpH6bFrcSHC3NT5R53y0VJz+jgNMWyMhRg4xyxBhiSCYEJvZKmhWiYy
TmTrvpx3ZBZkrZ+tmuxxsrSB2VaZMs1DoyC2y3fmnbKLele9a/6CpKbdkidb8aXHIHRnL/YlX/QE
Qv/0BWiN6Saz50oNZdo/hKXLp94v9dc0uA3ztWwGvjbdSNGfn6/XImKxdWeUKpoEA2fYBDX4AfRd
I0rQebtsCcDEXGs2cisZARCbJVqrLQzHXgXx7Yznui7JBVua5xoaSqcgQAClB1pJz71v1GZKFgWw
XrOrCWTRRUG7z6fs4fJX4xqFLAcNIBA8RRPmOY7WqLJRp8AJwwHcU/sw/x04qZubp8QUeCMfCm84
eGrFcys7/SRnWtc7TocYb6f+XHbQuIMUHEoEXgrBO9JMvy+bxv+EX3hMGC6NWR3aCu0zQbZvh8cu
F5RjeKcJBikRBdH5gDdkZnOZiTWPYYowT7Ji3WHso03bbfsvTx04Gv+DcZiNFCgDSkEmzNBG5yF1
ysdET3a9NO8ufy1+HrjAYdy7xky5ns70cLyRIy+8z3uPlkyvndV8HXvxLnxwNhAnHPzBj1booNmJ
7ovc9Vr8ACbaB04W17WMH5BoDyM2lWkIHJBDVU6zjK9PyWwqS5IzaST4lONaWRun6CGK/N7X99Wm
PFTEBfWFtffCF/kZ0iG+qK2ebx7m38BHS8cdme+bZSXRzAjgOvnoNIxNOB+XV5C7v9CF+D8A5vuh
KtVrEfX3OgB/17NWvST2TQjRykKkN8ZDwtgr2nXRMY9HfsYUyFXmWR3g3BqCX1ZyJ2mvqha7tQOi
ElFqw9tkCBdodoUWE5IbBsru0qwxoB/k9agUpuTGzmU0nQgcgwtCqyEwB+kuuzRpF2LWjqiYeJil
GzOo3oiMPstaxGrI8wAQn/0Hwy4QuowUyEQiL8wzTx1NkMCKRJ/5uecCg3FxtG+j1T5QcJurDUy/
4J3FrL0x005GET9qOV7IJKXf40A4EgizmlW21ftIEEpEn5N+h0UNoDDMYCowkOyV0aYj121xsKbn
y77OhQAvGW3pQ2mELSOHZZ1XXY+WPpX8shvdDefDLKrJcJ+RUNH/D4RZryjDFQI3VlTkVvkzbsc3
Ub9uPNsPWx/B0JeJF6Bb5637h6MfAqqYlsVJCf5LZgn7um1sBaqwXjvdFsrN2InSTnrwfUvNFgDM
+mQppA/NEgBT0KNB9h4TcXio++v8XOgc96AFDl3EhR80etaZSQccPTnp6Lcn6UmXRFMLImOYU77D
k4va0TvCKL2S5BkTkBC6TleyaFCJ63GYUdI/+dXQQnVuTN5mXR3O1BgwewOncbXo6bJTc01ZQDDX
gQpSTOEoI2WOh8yN+tvWfI7ybSO/XYbhhqEFDJO3gNnC7KBAjzY2p3dhsBsPfy8jCL4VWwoJMQJH
hgkIyTSjNXoTVHeZiM2Cf7dBxYC2LYNYhS3L6uWkzRGo/Dw5O1jr/lleoaWXMle60y2oZG6NjXnq
/N+QcxHsT651X8BsrXZK9bSxcwCPibTrlHJLpHSTZpPgUOIu0wKGOflKDCxjzpPCaJFrx6+TULmF
Zo7f4sACgYlvFRR2Er0Dgp1/EPBHZNM6Sh6i4hYPi31tu7m8s4vVZdfgpg4LTCa4jVEvm3oCzNbC
dKgto8RYqeaqiKnOooLqxfB4GZC7qRaATLADW/lQGCEAE9snxusATRZnZbeiRwLeakH/Bs236Cel
WjDn4QHjxE2UtCbOCsuTFMudBpGOLPdoX0Cwuyo34tAuIgtXtetkNbpoLgjW8eO86dbJOwiKQYFy
+csJARkPNAtc4GXahEuO3Ue+C/b9AXz1Y+3OH7ILXTBpfRmQt7GWBjL+aKghGMUiGxfE/rGc/ijW
c9oL7mw8b1hCMO7nNGoaJSVMUpV9QjAXYiIfOtT238uWfBaH2K2F121KOIJ5LczSnLsDTr5BaXDP
9aLdtDLWOWSy3HhDThbKpxmGn/F/imdtcmMfFIagI/Aos8tL+oiuzSt9XcmuKKngGv71g9igpc5p
Z0DeFttgfB27A8HMe1Ng3r4NBF4jAmKcRp8UpVAUABXJrpA2GE4HnaFfd6Jhb66zLAxinEWLOmPO
B+Bkyl5PVi3ZVrJ/eRXpIn1bRNAyyVhC0IWxz0BtK+n11KE2AhnOGJo6db6Xs2nynbpUrtqxk2/K
ploRrbvtiCF6ceZ9Rzxy4aYILTjQgDDfUY5bM8ro8A84ZN2aviiMbq3Jroy8+rKZvC+5RGK+pEFq
u2tqIHUZiqsGlNbqP5X1chlEZA6z8dqhmLuQDmRlU+9axeBLYXYNEmi3M5XNZSiFF4vxFIPyO4rh
dOD7fPNpGlq/dDr61x7BMxIcYmWdPqHgn7sYbC0MF0pB3nzCxfgyLtfEBSz990W6mylllI74j2d3
j06RruVxPYFjJPqXuw/0ZiyQgVPe6c9rywJnjM2sdwYdVXHyKhdr0H6QURAmeV9wCcGYApILK+kd
DTc4QjxJjjbpKAu8jve1lhBMPl3btR5FBFYUybaYNlIHpZfeq4mI5Jfn3VCmw82eHs54yzpfFbse
jTGi81i9DZasZq11wdoyRV1H3A/2hcIOK+VG0KuNDJQuij21hwyVLvAuPoKJfmS4Np6HGTskR2/1
IcbJpc8rtPol6uNl7xX8fZspMzpB1xi5CgtkbZ0pHzXety8DcIYNcRmkZF/QFsWoP8tSWrYNQbMG
EEbtfUg3pfY71fYYN3Xj+boZ3rtprenXbXx7GZa//v+hmoxdXWiDO5Be4rXWcIPwsSheMvvhMgb/
231hMLHaHqTSbhtYJqUvjfRhhXeX/z7XBgfcXSgIOGjOo/++2PGGlmoThlxQyU5OpDkpxsGpBMvP
3Y4LCGbHT10C8psQtSmoi5rJL7XfovThDqOgzVmlhwl7ploLHGbbQxu+q52Klto6d15bJ8dFjwFx
zci9Pbq/fs2euzquVqa71USMjtxFWiAzt+saFGUGZmARcMZXFQLRzvh8eZW4vc9L25gtSrKBOOEI
BO2mjfzxQfKka8mrNuGVtap80Gt5K3dchafBzx/1Y+iLLqbcK/HiB7C+ntu1Gc0S/MR+VU7hdfGk
+Bh4Iqe/0mtzq9ztOx+0SFc/FzelRZ7/vJMlPFGngkitDdQi/2tVq7K87YPdXLzXIh/lbQNofIC+
D++xKKQyOUTRBgGk77DNJsu4cYzwcbJN8HFUgohBl4l1UUhCYUyOcvfjuep8t9VSPxArRWY5UoUA
M3d1UNOGFp52ruT4zalrPxVZxrsVLyGp7y42uE7iQgo6QKqgG8cRgk7Po62s1fk6t0UdgNxXdVuH
uC4et1XItjL2kSxXidI6OEky39Jir6uPzfCYjkdLy7zAzMBVlbil6D2YZyIaqhD3MRMNGUNm46e2
nWe5CVQn16T3aGrlbQ0egFMb1Li5SqOlbRIFDGqCNIPnM7RZQabEh2hmYUKzCb7DUgI7FwqcN7Xy
mNaaq/aT4GgTgdCgt1g+DAkR6JtHmWcEV6FzbKZrNX65HFx40WtpB7NohTMOyP5hh5phqKDS3EJE
yCwygvHBqiNTq9Iv5Zh7S1pDMt4du0awHFwvgFaiRcU3QHzLhMjElouqrEnmSWH9pHXS7EodRgZJ
BerPbtOo7T8kss4XHhsRq7QeVdmJsfyjvtLD/rqIOsGRxv1ulLoG7MsYuWRplxOrVWctBcQMrZlW
dpNopfbvl1ef9zgL9lfM7OK5TYUrM7snM9O6l6sqw9zlvHaOuhfuw7/1NvoV3pVvKMpo93bpqu8q
niTQ0JEjFO+SX5d/A8fOs5/AnJ+YbAiNSiozL6umQMe9rS9U9EEGsYrBdmMY/ctw9M8xURi9qga6
qPDAg+yd8ZQ6CGetot0Woe3JE5huXHMXgilysgWbl/dtl0hsaaRrTNSqZSDFrfVQaOq6iWYULFS/
lO5M5SQXboU5+jFahXa6N2WyNhrjKjQf1UD2UlKvg95xo9m8bYL+JsXc7eXvwEnMzn4dE8D0zpRz
pcGv6xLEyvWgPDmxD1aWyyjcrw0WLryyOmgkYzPMUI9ADzihn3AyZ/0JTdv6s56b6XMJzoeDWqoN
uhtyEyO/chI5RGAi52Zg4ER3oAWBplc8tzFrrcWBpBPaB1V1R0c54XIgJVdhuypMH2xHuLV5ZuVF
5umyzd9j0Rkq21iRyCS3hx6oIN53pI2ivYFUJ1deYxHFBGcJ8UZJn/IoV/Q30linS4IM3fAAQjaW
VHgQ/aV2YMwUld44O3SJw15CK0uq8sgB0QRUfD1deSfOdS3is1c4ngIQRH908KAzjq1LFeEQhHkA
Y5ClVChlfkg38WE8lOscUxFefLRWA1LNeWVeR3tD4KUcR8E7D6j1HKrsi2FwxlGUoWjsqsEZVUQe
dh0S3GNyVQ2nZIf+7I2QnOy7hwDuK3lgi/pGoulKCC4hb0pBT5u9Zxj6LYs/eXlb1YIpOO7afUGx
xf1ArqF4BSEYD20QEO+ZjxmYK2dUai/7PC/5gxYfGlBwW1WpoPt5qlKXlWlOGg4SojyF0O8pjAy0
OG/dJK0CyQJ/6wPBQPDU9IJwztkDZ7hMitRMvQbapzrzLO0vnp08Tb6RpUMubS7bRx2AOTXOYJg0
qYklxakiwJTBXs8l9LGttPFNtx7S8skpjjoYLy4DctbtDJDJmmYbCxco+J5qeZAwbiYNOyF93WcK
cckq+iMW+WVYqDkmF2EVqbdOu6vJiIPnMTCftHRdBJIfo4of5evAhELQClxPbmVvItCMt/opGh7l
8GWqHvK+d+VIRHnM/d6moWIrUo9i5xW0OMmqeMQv68qn1nmPczxKOccRI0VF8BYMmh+qtcCTeG0Z
UHmEmg8EtRBUWc1eLTaKNLLxyae9/Fd/gU5Sv618w0seDK87KLtqhTeHYHV5nXl3azCayLjqWujf
Qlfk+RpEuOPmmDfP0Ds2rdTfwau6msEvgta/8G9+ba6zG6fytB25Ez3DUQ9iFx9jEZjHhJqcarAB
FzzStGO+ybxEOiXkCGrzy5ZxAvon/RfmwVAut1h2rMiCrHdl4X0ma4tNl/itfqWmazXQXMe5bhVB
AOLtF0o29j80Zr/Icl/2cwG0Sdl08a2TgwJfcEpwP9gCglkpWxpyLW0AoVn7mVy1tiglEwEwtbJq
MttAigFgqb4037WaINPmxEpMXaATDSNIGF5n53x1szKitsN4adPEqwkrH+A9EPymmF8WXMdESNQ3
FoHF7p2R4PJCk8tfMnmTlDVRNrLoZslDWaby9JhdoMRF2SVNjxQWgp9ePfwxwVpLsg7yZoJNynGu
Za5sMuZMGAlrpQJA83hq7ZfBuZmDj8u75fvaGyCgwaJgvpjqADAZSNBOpI/CGKmqfDNYO2MQ7Mbv
JuDvWwgzgDAwrM44b9aXcR0Q/P0Gj3EEfLOlnKwd+fmyFZwnMsBgtAHlGIz3A+t8SYZQx0XcwKh6
rT05kqeP66F+UuY/TXBjzH6IQcrrflx5KAGEP++UAAEzpMooiSlutGzzqI7HJTlVYWFNlKPiTKtU
Hv8IzPueuFGSZxMCDeCVhVYfk+WAhl2pUsrBjHKa8SBvel9+yvbB0boyaq91ravsHWKMh3QvIiri
tBgDGRcZKg8MNbbPxoCFr8+yjBF3GTuqSEvQpxvj1PxNo3Es3bqt5t6zQWZ2D4Ys6a8MKQzHTTGK
tFfiuLglkhncVxVI6r04zXp9Zc95kmFQUw9Nt7cL0O8SbdAeHatU7tURJOqCYMBzbUqPAEU3CGR9
0+a1SZ9oFZ0PLScFXFmozJP7y+vCc27oRiG4oVMGl0zGubWyg0hdiP0ZNNkqNC0fE0qBIzhheGu/
BKHRaLECWR/Vg4ZWOm909n1wmIeTTA5O0kCl8v0fzHEoixouJOhpYDZRZ6XZAN0AvGlHz3m+7ezt
ZN9dhqAR6/zwRy/vFwR7R7WqqCxt2hNfyVd1fteTwzStEueYqoU7Z60gmeXQ4Z3DMfsmkDLb1HUK
d93cydBdfXS8aTVs3tMrw79qIzfyrc0vZeuGu9JVdDeFlocLWUVvWKFj8ecziOe/hrkzjG0ROIWG
XzNlftuv8uG27wUeyXWWxfdl7gutKnXjSIcemskL+5uh9SBqVhmrQhckJZxmKmoMYi2KaHAX9uJV
xpNVSTG6AxpcVo0reX5WyZYKR+UZtCV2kvVSSngKhaLA+A+v09jVKLZCRBwztt8bImT0taf0Qypq
6wUqeKNF9SPezkYzNFoxoSSKeTlmZ1uZ3qepiS67IkVfWHbV6THGDgQBircZ8PSNgiCYGpH8M3kE
eKtSUyc1pfXRwdKWxsamwLOoW0Iv0VUCQ3KrCWM4kzyLHt85NzCEddyWDXxGjTOfGqQOmoEQG8lO
fQ1+a255lPCw5nj6LvCL5x7vatthgITNPrvRr6Fis74cB76nUGf4bGnHjPs8nRzg10rohuYhiDd9
8EsWyRvxjoCFmZ/1l0XsnItgNroeMEF5q9QpBD5+X7aD5ycg0kJbuA66d9zizoOziSpyaqg9ugzI
eOtU4zEc84MZkB/X5M9Le0wc0zN1ShxCS3uFtiIR9GakdpN2Ij0vXvRY1C0dJkANFjRdegqjNCaU
328qMKLGzcMINRBLNN3DW5olFhOpMHioQagGWLL1y5h30yBIbHkehjlvmVLBQKSaTWzL0qjrCrcO
L0nRVBT3quROtdSswLQQ+40eSf5lT+B9O1oxwDsk2reh2nXuCbqcNJLcwBOi+VbTj2N0UygojkIw
9+UyEOfDQQob+sqUkQKsJ8wpHdhQpzbo/JxqV71P2rZb2xMeni6jcBxbAZ8RqoWon1vQjj43xyC4
PSfgT/Likkxuk8iraVTXs4xp7MtAnBooxq6+kNhKoTJ2yN4MhNoqI7t5bNENlG+s1tjUk7bvo8Z3
dNC6tGoEHST1PsxF710ax1PwA+AmoA2iE1nMytUh6QsrhycOoazmkFfsoDo1FF38bk3RcJUVk3wV
WUn4BxVkUBjaGLnDkP1UQd+hIpUPiT5Qy9dqkuduklJyQFMa1eda0SvwixXjm9W2GFNS27HNcRqn
jp93w4ibvJGs8T/SxpVmK32R5qLfQzpP2mOKNBlcI4z6J0mvssepLauXoKniXYBjaYPBRlCF9iQb
76o+jG7TmuTC3ibu8mMElPJ2gMGAfQQs9QBaSwW6jEiHXAjF8G1x1IhXHoJtqLrOxijdfIOejF+X
nYHr2wtYJgDB4YrZprBhkPq2fZU0oq4ZrrtBxFP+ZGZQodJz7th4MOrbKtJxKzCqpPWsOklHPPgV
zkffWs5bQcYWPH4EzXWTPNW9W9VG92Fpef7Q4paZrn9ssIFYATIcsPGgtZqmCIsDaiRg1i1bvLQP
85VebApL+BZF4yiTcX+2+2LgEHmaysalzlbjUIeattd0s9s5XmZue9UziONq9b1d/K7Tk2Yf7XxX
Q2HbSUQpOM+R0CIBZV1IFOFyzGyusJP1PqOtZHY4RUCOrbd4yjqwJzki5pfP/mXGVKihYzaCPr2Z
uPGdf8w4KxGdLbRkqHfdE0qZK01Fgi/v5n2xLlAtfmi2P169M0DGXeO273MIKuDbNscw3zfCfcjb
D0uLmEOyNcdWaWwK4MjuUPaeEQtul1wE3F4p0boCFhEmzuuFLGkB7cOwp2FdW+Uuq/SnH38llLZx
lND6Ng4sJkfKs74iQzLQbhLIy8V4/BQ1tnOMQCILcm7whegaJOPPFz4oI5wvFYwwh8HXICZUKKK2
Wy6EZZh4IIQm/TdaH1MNFamkz4RD9ZGUVy3mGy5/JU5B3sCL6hcC/QWLUNAPQzWSCa+d08Y5gUhA
9Yp765DeBLex137gIQKjReqauJJfCXyA08RIoVG/whJRfSxm4+ha0gZJAuOUk3HS9/pKWpE3/e7N
uO5ROvOSnZ273XbKXIzNa960JZtBpJvE/75fP4HZSsWEg7Cf8BMs663KbxyRvh0v7p/ZyGwlIse9
ETsAMP5g+KEN0KfZU+50yCtHq+7NFAgYcN6Vz78ps5xRnEY9oQ+g0a67Kkw394PjvNHRJbrPXeVO
2ky/Opd4T9pDK0gQecXQM1OZ7SDhbpzqKkytn8kOHFi23//S0QXnKtSRvPY+Wf88EJ4h0hRr4bth
HIMFhRrbhjnSn9Vs/Hw85vxzMkGEyMRsM2pTria7XJ783j4VpcAMzmF1ZgZzGmfjjIrABDN0p13b
TuJr4VVRCuYgOenm2ZHPOOI0l1VAMoCQ8QTNSFcbXlvtOhwNQUDhGrNILRgHBF91iJ2O1CItbvQA
I5f6qlF/Xw5a9HRgTtwzWxhPM9BDlTc9MKrgtlQq1GIO7Xyl1ndxvpOd3+EoSJdE347xMxMqEFJs
wwsGYy2loddVslcWB03UFcKNRotvx3hb0auDrnawC9PTbhOkLqn+xRJ6X3QwEAUxN8YL5KHGMEkB
LzBNlFnwvpzroSc7AwTj3i6vEed92TAclV4ZYRFIcRhjoOFr1lOMJKL2Rz/YlW8YVIVMseOlbnhj
eOWVfA+KUZHeGi8bO4NlNhORNALT0QNsbjDOvB3XoevWh9HrnqtTdbAEFRLeii2NZPKYPgz1BKqv
uDmUm1K/CoUHFG87LQDYzksNApxqTAEwqOc20VNc3Ezj++Wl4h7ESxDmIFakagTPFEAaN9yMeLdy
PHJjXePgJ262CdAS+Rz6pR/dn7R9jZ4Jf6ghzycIHNyja/kr2LN47Mo2iOAwMwRI3ORq3jZedHJW
f9Vdsw7celNWELg+jIJzi7+EqDWAkYCqrDB+asitXeEujVGKGQSu77qeigyjm4oNV3Ty8X8IjEsO
M1Ri6gmGteveN7bdNfp2f2egsQvcfjNshf1W3KRjCch4ZVcrjtooAFQ3SroONuNDeFc8j7OnmG4E
Tp7L7sN1URQhFKSROu0+PD+FU0tOQC9CUxz9PQ+PtbI3pYd/gUD+q6NsjWViDJqLmEjTgLClWL8j
ei25N23BIcx1A+0/CHZwK8SgY9DOgJDix1THe0L9c7pVBMQFAvOdBlxTJpIhuke4sCXxUa4FRzx3
ISB/pOLF9vNZ/XwhrETOImjdIR3qnjM0MNdoA+3+pUZjQD/585UC4wCfF4pF0tVpxAqnAPul88Y/
LcJC5lprBHZXPUFazCvvRq8R3BS4qeUSk9lBdq62vRnCxca1/pEchpXtz5vimF5Xu9YL18ZOdC2i
DvVtyy6MZBwuhbC6afUAlDfhffYYH5PduCo9+f6yX9PffQHms6d68S2NMo4gpQwYKCttO+I2awPm
9C//fyiM45E8mhStol/vD5oS7gIom+E6p+0uowg+2echs7DFDtWgTQegkGOwKbzoV+P3q3gtOnE5
rZfYRl9Lw6YwnaK3IRmBo98pOODbQ70K3Ok53Qx3lw3iRoQFEP33hUFNb0C/XaMGBZtp3Gft6fLf
53wwyhWI2Sic4ugao/+++Pvo+JtqZ6JDFdp9KUFC3lr13X1gXDk6Zrvlta49XgbkxAcAaqAHptsW
kq4MoBzPPZpVcAUwAxfsNV5bRq4eCVJMel4yPk2zPVmWVZARf9O2UtIubdSMCmll9capMP1I4nUy
RXgundtjOCdvl63iLNMZHpM26EUoNQMaKD1oRrizvR7bP5cBuJ8N7AGYScejnsnW9+ouKFMHTQpe
2GUYYtMgS3IzDz+P3fjzXyCMFVIr2YbkAMSwN7Zxm3TQIhFsUJEdTO6PQfhEUkiG88dCQl48dNp1
Hgv2jAiD2TO91s1da8OMbNAgPvLm9Jo7it7weDk+aAlQOUTtEC/JbHU3wPx2oCtA0bEiRly6gfyX
lNtM2sTt1ihfR8Of8kMTg/TrUSoE/s01cQHOXAYTSeuJJMPfxizfYEzhPdWMG+jJCI4G+me+baMF
DJOWOmVdQ5gHNqodqCoPqXE1Ki9zKUpKvsOggmmBZlnXHRXvyUwQ0qI+lLrZIh4qpKEb2/kRHKne
0JfbJBD4xvd4R1s2wP4PZU1UMtmB0BZ6ru08mxDMGq8d7SMPDkV3382tN2g7ud2Q6eHyvv0eGOjI
E6Bk7FoZ0w7n4W4Ih6RRCgtN8uQhie71WZTYf/eEMwC2q2iQx9iCSCjU0waywdu1PzTPib65bAUn
9/mc3NJU6E1APYuN2oHiIEz3NjTAFIyJ2KWXfThueWg0t61d6xVszqfEL36cDZ+DMk4eKlDQbDC4
6zVjtcpGBfNwArs4l05AgEUe/gDqS5xI58tTtW0YxVUA2bFV/gDNUC9bE1DnoylrhzaAwsu3Wv5k
bUrvbnCdI9k4R9EcDM/3l7+Aiblz2bfTEOMX1D20H7dKvVEbXDHDl8sryIFBIx195cBsMo1bjKFO
ozl9GyOXnLeGc+ih/zTdRiLJME7LJDgO4SEOpnR10OwwObLcqE4FTkJcw9zsPnlSejdcEXQgumCm
28ebwE/BdeWRq34VrrOTePqMsxvO8JntVqWz2oDrBPeC/bxW/HStvyjX01p100f76t3a/H6//Fk5
p8CZwWzy3MlznREbgMGrobiD7CVP/UFxIYN+1YGZ9oO4gyuApEt1HpQpZcinFguCpsHOTBB5kmpj
pB7jSydyW133J2L55hFM1r07b5xXxUv8KvA0Q3hV4EQzSJJR9QU0veHJiX7+RbZoSJOpJEGIdxqr
/FvZubUBg3y6u2wgz1WXIMy2N7RJjVRNSjw8ZO/LqtjXqX4qMMac6P9w8EAqCSMgOBKg1/ftU5Iy
CqoKq6dPklvkj4X92DZrvRGwEHA+G0ZbEGBA6w/lQfaNblTQ/mhRtmynI8nbPOfqb7AVxKIBHh4M
3rvRgoP5Hcz1MauTYspmMCn/92isUg1MU4WI1pmjGYsX+wUEszbaEIyF3QLCCdZG56pXk/eGuwOG
zTD+4Wt31S4+gnB5J7qjikxjwldvNBDqpCouVZu6Tt+54fTjIuq5ZUzkwgNc/X8HGyz0AqjDPhIp
rnO6RsFviylDG6rreKZnr1otpq6KvJ0QGwtVerV6CyRxUarWXqzpdbZWEg2tAvEYqpqv50b/Po12
jlwybg6zM5m/lK5R/17eabyvampIYTEHBRp31v0jpbb/b1OuDhYaCYICInG176UF+1O00dbQSPX9
djmYHZjP6LRI3W6a+XkE3yCJd2Ajn8LSG2NRwwU687/HRpzmeApHyz5mS9kOFzCm/B/SvmxHbh3W
9osMeLb16qGmnufuvBiZ2pZnW56//i7l3LNTpTJKt3MRbATIBoqmRFEUubhYkCTG/LB+UJrFW1BV
vnJK0lPPnVr1R7kU43ZpMzvGZG7V2JlRTDBFeulQsxtbq3qtjcjYV6Y5vzhOlU1eGU/9LqFLUWKe
msuoZzozcTEHem7nwMEoGsUzCwdTxFC87u5KktoHRtplM9I5OzjxwIIMA9OewKviXk3UZfu5zKdn
EGfGL0qTTYnXt0b9zlCr+p5WVaGDwzWmP6Z6mDYY6Nb/cNoKTFdJod6Syi4ejHykjwCa4KhR10Vz
QV+4s1+XffUjMlK38Vw0rm+plncb8FdG1wxESS8TI4QFvV4P94xFWuSNtmJdt5jC/M1Ui2zxp7St
rlp1siovtwvnjukOBu5VrO3ae6yj9TClI9iFs3TANDPXTZ2bRZn13VTV2qeJQYMTUA1YFl9RKmW/
1Ep/a1uN/VrTMXma4tF61EyajKGNpgivZHka0gbdLF485tND107thzE78bZtMMTKzyMXKOBBs9m0
y2ZS/q7gbQpvyPXyOULm4L4Fqua7ZvR0E4/28iMHllbdYGyYwfyli8ZwqGfr3XV147Fv4v49ymLj
JxyG/paVeXJdoBsefFsG2znUNBq/68iAzg7gyBTJNb1m+hhPiVkCDpoK0CFxelVSPAgSpamQ/i4W
9OTU3hz3W9JPOyfTtqnGblNFhiNYIS2CD0PwBYAkms3ORmsPRdMkMcd9Kk8DQGrX75XvLF5xYz4/
x7fDFfXtJwt8o5iDdV/8SEIX0S6oPw2J5mtn8NircK9zFCTQODH7pgF8Ul+qV1CX+1XXBEb0o7WZ
JF8h81/iGruA+0+cHHDETK9afXAqWYPTmi4OckhIkGE9ARERdCFUKXTOZjA2bdCaNwa7TpV7Zu6+
7ogxoEnFAxHSgG49FaOrSxlTAuwfCBRV5zpv/uFyO/594ZFBihLkHimulzipdii3B2QpNv9/KgiJ
HWJadV4pUCHVr0kDL/jj8u+v7oSNdlO0JiBNKeJ06DDrA84UXmhZucEwoQ37iMY0nFJZ27lMkLBW
dQLmh0ZBHZKU5Xaw9nPOgoJ+d1JJPUEmR1iwScP1kEWoEVdTFHQ2DdrpBy1Q0y+c8B+WDo4BmRW0
joBm8tS6hpS4VUmwdFalesjrTXYNtBhQEUwC/FlV6UiQcPKZlplziQQimnyAMRoCYryXAODkr5f1
WSnSopaH/hRU9JFVscTmkYFYbQJEIG75sA+dHXn6DRTGT7g6lMuAFDO26m68Irv6fSSBrCjzp+tP
eH4BV8+543VTP0cNtgMw0NSC8G5DkIZ9AqVN7qnkFuzoj5VvKveq6+8pYFZhsU92dI+k+jN45MhD
tl9AjeTsQGou8bjcz134JPERqtpIYSBQAfPw9JQNe8SJI32+vOZrrvZIazFRUizt0mQztGbgfbkG
qBtYdduYf1+WsvK0PV5bsXzT1XVMs5xvrPoxNr+iCtAtNSD6GygfLktaQYbAhv5uo1jBSZvC1RT+
JqPfybN6W9jecm0HaJeJQXsC2MHgubfuhkq82KqCeJrhjgZUExw9p0dxMRSnqHrw6xH0/hSWbzb3
IAHzK3s/yWZxr4tCOZwnCUAPIpx6kmjJGFcmgoEhcj0n6h+ixHgyzV4NNECvKMK4y0u6JpBguCr0
UomDkO9UN73RR8MZYequgVzWMlYHxbjHwEEMjF+Yue+TWjLuclXgHwJBNCETvK1OBeJxYbImw5WD
S4MNHsP8g31vO/X7MKgs8fOlbQd0v4zk+2VFV84CGkMM23GRzwUPnZBkytB5E6kjis9WtgCP9wJX
IfHYKwf6f0aG2Og+AXhJ0ExBCdM1e16VSzoSpIQPUcdI4cBEcUbiO9aUQfUPvfZIKcGdCsrYee6S
ifvsJhu3vQPivlqizJ/ksOCeeD6Qc/Zy8i/xqNn9FCcFn+7gDsEcmjdJoO9tP7qeN2h0CBZMYQHD
po/8iz9WQbkNvh98N5SEimuZyZOP4OtwHJU6aIoy+UCOeYu+DqTmfpCrKGA3dF/tyY3rNb+y39e6
l93Vgfv4dXs51p/v9pHobjSo4jbQf8FjM7VwUUySlNmfJby0xPxmPhJhNK07uHxqJN7aGQaxffuW
buyPn9bBvQOCybMfumv6rXionrvb5YdNvdj0tTD6h3NxrKfgAObI1dzO4EtMZr8o/l9wH2vWeixC
yNLEuVqiQgoRjpd/NJlnT179o3i5RrvQp7szH7ssdL6evOMtvpyjG5Qqmljns+YePm3GEyC23h00
kZidjGx8LaQ4ESHuHiDEpcL7Aas80O4aL1U2LFQ85+45dbyfqpd82s9vracQvw2LbROMtecidYDb
yb4F/7/s6bq2yDaamzEfnfeMiO3NBYn0uKkNaKzvCfveN5PE5/x5Np2aK4d+ouMCMxEd/BGcjpUX
/Ux5MF+BTyTIe4WWmxj5qTAmSV8FHa3HT63U6Q0mYNFsi7qG7fhW2Y2/E6vUoo85N+rIqzH/3A1M
B/NDMVCPNslhtmine+hS62QTO86f8/hWtFxjhiiqvUgfnB6waM7iqG3xxUZmoR9wLCPfZEzZm2XU
ormSj0VQgABOljp5uOw9VmpU4DsHQy4fXIpmPZGGAmmyfmR1A+/ol8/krtpNgaUFfQ4UP0u97LoL
o012HW/dAGnfEOfgDSVhyY6dm8TpNwjnrkTgkugDvgEhvqcDUT2iw/OynjIRgk2kFYsNUEGVPtUf
0uEzmiURn+T3xSGmVgJcgL7g9+NY27Cu29Beldx0KyI4ABGcGwRQRMA4T43ErOe5wkseDFoL5hQs
yNM/sQGD+y4v1HlwAFPknanoWgEBgRj2TCRFl2jKwe092G8draT7pAZWux0mWa1pTSHQocILINDB
lHZxT2pDqcac81U5tfNATT4flQw6Ojkuq7Qih5PzmcgSYEY7GGVPF84ZzbIxI+yNkjobVroPti0b
jrpSqUPscSRDcLJD1+ZlB1ZFlHrzJEzvixf3Wt3rcagdyDbxtNpb/mH5TkQK9sCokyCTAZEIRb2y
f6FUYnBrjvREgnAuY9DyIOkCCe2185RgUKBn+tajGdhesRkDgN989845oPdW8tJfeYKfrqZgGZif
TMmEKSq++5DfDwHnKf+wrnT0a7l7J8T8qQ151V6HGwJs5mVbWfHEQEAhHYeYH3eHWOWyOoT4GYNk
O3kzou+N8biA4tV6Z8O2kuEezl8Y0JITG3GGTATIgl3CJZO8b9G7jNl9M0j3YgzuwlTd0bnpSbO7
rNfqGQAYwUI1EkljsRgzG/nQKyWGP6XkZ+8iSaBJjGUlDufa/JXAv+A4SHTsJqYOJHTvzS1C0c6b
PAzsMD3lMd90Oxu8F7nX7HNPY15xp6Reizdwe7M8sVBGb7oCoARIG1QBqIkiJaX/Oa1H38KsztUx
C7T0oxf1UD8tWvhT3zSuh+BRkmfjeyTEGieSBK0bxhbHicYSdLhAhCVP6Tz5FZFxBqwrBMPEsx7U
zqaIkKEFOvjsYcbidtsR4+uU72QI3nQw6liSA7CSuuA9vn9FCZ5MWbJUT1qIKjHj57a4cX8lGzvo
N/pGv/PB63Oj/lC/XTbOFQDQqUzBlWlVM+ujBplVmICEq/IY2oszn/rGTXLbeQdXVsyQaim4NkXV
piHtwX/toG/wp/qaxT760vcgZAhIGD1h0vSh38s4v/jSnRnL0dIKbg001c1EJqipLPeEPNSAo6Eh
3mMyGOTabXS8h2I0UhWDZXd/BGG+YQhSbOY7vvlUXqXBvfPAnmKJ0ayeArDmQzcH6FExpo/iRsck
BrX0B2f0hzbxNeOj0mXJUX6WTpaPE97hQkLx1TUw6EqwEoRv7dirFPk7B7Sd8eM4SJ7xKw4ZVxoS
ZxZ0cDGqGx9w5DZyayA2G0DXWGfXifqoRFdu/NLU+wF0bJct/kwVTGcxHbRWGw5K4yCWP5UU63bj
lNkAhGWnh8woH2ixPF4WsdIicyLjj0850iaq0YK+dJChTpWXJLM/IDmw1Lej8nuZajDRhGPehmoW
ew3dXJa9qh5GRgCIjZ06S/v0DNPu4hqiRwpehMi4VxYZAdEK4AHqIRkG0DK4RbCap0vYo+V4jPO5
8GmzactHN7tKs1e8KS0zINoPPbmfVXB53KGJUrJ3KxRPGK1jYNeAbLc4sP1Ust1ZTpZEJlg9n5Te
q7zp2t2H2TbbwmvN3rwhDwrSPqO39N6LspVdbmtrC1ZmFScBKS8Afk6lA306sSkFpAAT5rxEc7xR
xkC2LgFkO0jrgr5AjIGyhJJq+kP33Dy7xi9TRoa05u5VIDcIEpwAWZxV20yU2+xCw4XZWFfZGBCv
3Aze9EBvzCeAIBpl813fyQIgfcX5YiAS3teICziuTTjcS21VndVg3QrcLv3hnWESoJdTD/6/9wrv
bgj0Lbmtd8ZttGvn0N3jXeI7lhejXUX2MWsB7snH6KebmC1FW+cMHwOYk0a8dPAiP0Y1qbtPN0jB
qO/OIwVVC/As/u2vy2dz7cV/IltINvRuSbWshOzhPfucD4EWh41n3vcfP91fy3ZCS2K3G69tx0sf
nG3Fe9tlQfba7XvyCdwCj1xT35hp3fK9qELyZLyDCwY3vbXFWfanULl50B9qSflgLYLS4IiQioZd
G2f9dT2i7TFugZjQuu2cgKuQ3ZRX8x1jYXY/SYStXIc8s4UqIgf/OiIMvATnZlm1YIC2ujDJG18B
wfbwdbZnZJxxc3D/h6etGOO6VtXQ2tUgBCScneIjhSRxdGvbBFQC6JtwUFF4FVk4o6hMwLziFD67
ZdvkzRw9NFb1nvp0n71jyEW6A7RRlq5cOxonQoX4U1eSonTBaY+EFNvGO80D93y7Yx/1m3Oj7/Q7
Cy+HTXJTXGmcmPXy2VjJ42NgABw7knCgnMUD7NQwHYKbMSpc9BcG0ba5SffuITa96Yd+H/vTQ/lK
A2tPP7I3+pRuu4/LwlccFEjOgAJBCIULRsTaW0VkNZgNVPqLsinLm1l7atx9XcjeEivenVOq2pif
YSM/elZrdTBBygLMwR+yF9q+VzIi0hXjR9bIQNUHJAjnCaS+yCjCnhIvTfelLTd6eZdF+8srtfZI
R4cXLJ9DC3ERnu6SjtYYe+T5wsX+XbjbCPVwp+28dryb+1sqgxmeKQQEL0h2VCD48Xo+e3uB6CEz
l6VFE0f1amBYM+keu36Q5KjOVBKECFZfstKgDJg44KqpRx1MTiamT5NDleSHll5HVry5vIZnZiAI
FMInVY3MdJy4QEpfdKe4t11Z8e/8GSLIEB5ZDKDXzv2jVPMez2AlBv2/XfmR+4Z2n677HVe4XHVf
137pZG8vUsAmv0VPHgyCfMFO+tiO557rmBPiZ/pVj2Hepf0YuQSQmHc3ezaN1FPdF1b8SjtJ+M1/
+0w2wER8zgrCVBEWowAnmjpa3/mJ+YpYGLcspqjtLNsb6RZzxftZ9jo6e7xwZY8ECneqkbeWUZlD
5yvNg4pWRFJOXpxcDQAHWv1Xk8S411D7RyoCpGB8tsLpAZzB26kO4GX0WZUFselcTVZ6MEfZpb2i
0okY8VA42cImTgVfJ6aHitKuil7M+THTb11DotGZ8/2jEbLreDeDKUoEVNpZYpYZq5g/5lXYOSSw
nPyBLUD4VKUELnce/nJZ6AxA+G4Q0xSnE9bU0oE1LcFwb+105ACU+Y21vmI/gKax1l6i6sFUAhZ/
r/Tcq4B2l43WXDn6J/IFS0nm0VBigmUtNeWtLdtqQzr9y536gpKCiRhWsZRTDyVRkt5khbHthySk
rAguu7HVfcM4ToKqBaadiQADJ+0ckAth3wjGHiwNaNKz6ilL9Guq1ZJbZ33Z/hMl0mnWaq8xYKGZ
T+cqnGp0/5hfrgP+WTQM8ODHC2PiBKfsKkmexGkNK4ynO91JNmlzParFVTTOIMa8AjOlJMRbX76/
AgUPbaTJ0pMMOpWFs204X6MdFrWGBJUSXt6o1dVDWxHaamwErSJgCBVUvcoqDOiKNCWk6m2iyupj
K/c0wvu/EgSzHkoyt2yEhLmzWwCuFEMLTac2d45ao5h/WZ3z9wTfqiNpgn2ToR4HQiFNSwC1xlCy
+0KtgaN3b4lS7YcoCZWI7jKC7t1WkyVpZaoKjrFdpjHPCOwkcffo1zoMI7DWo8RPrdoG8Ed4oXMO
HrESmA4gIcq5kHkISbvD4u5M627SZN3G55mcP0v5V5CwcdEwOyBexVIa7k876bf23CFRZdNXN3ED
2+0aL6rYe6xPnlaSzWT1YaUxyeGWKStsZ4mxU26e4BviHA0xbhApuKkNsh0yWfy9vnd/tRX3riWY
YqdhWasFjW5NsMQbhjfiZfNcF4J9A7gc0yDF5Jgx6mVk0475llV4XZFv+hbc8YkkXyqTIngPIHKy
MUkZVLHQCsFe6yzjiUaJlHXP8VcXIYrLrAHMKD2kqGUcRMAvJ/EoQeGsBhrgtP6/yyW69sLNtNIu
W27qQUI/WNzhUtY2Dsq26DuSmNqaMDRtO4D8AOSL9qjT4CmLjLhCLY75RbW8dTO9a4wJt3+9yez0
ntBWIm5tk47FCZu0WHqTlQVc/EIY+BEXxqenuoinCo1uL1vd2iE6FiXsVFODTSQxISqpy+0EY1gG
zbetJADHe3hZ1JpRHIkSQclzX0/6pEOU0Vq3k4ERUYN0SDbPCAohPMKK/zZKfCnXIEXsCrgesGJg
YoVrzKFRIFOZJGFk22ES0aBgycahS1Ask2+1anBZx/XlRE8nn4MMphEhY4lpHr3SWLDKNnE2wL/6
EZqRXGN4HEtpo//6eiI5hsw2IikxO6pjJrIWR/B/EDh6jJRNkPTL8E+79lcKf7Ad5f2iOkrBPw0p
ZW0ZPrK06WZspW013KLP9g3DzvDROGTA0p5K0UA4o2cG1s1uahCKq/3WoU6Q8Oa8KfJp5W7r0ZE4
qdVThnQ8HyWE/mVDONT2olDL4R6E1gA/0vHKtX43uvHVxCJuSpQ8/pMinGVTwwxkzAlivsL0sCnb
PUVoEcF1XDa81eDmWI5wkI0yVpacu9w0v27bdxOY1q75naNrNDoMzUseeQX66C4LXV9BsIn84ehA
OH+6aw1LFVAN48oCzHvnRmQzki4AfZQkqlk1dCSN/leMYIK9Zc9zDJQlgo3y0A7kDnR5kttkXROH
E7cghXhGDK5nA5ln4Pf8XnuvkdWI8meFqZLlWnUOSM3+rxD+/4+OUg2mVsYy6GGjXq3dGPbiDeW2
G2VkaDJlBMMGqlt1cm5yYG/dToO5L7r+ACcSXt59/jNnZ/ZIHcGyq6Rq9LyCOp2NkmQTZtTx0OBX
x5+g6pZkeWUqCdatl7TLdIqJ5QPIO4MBE+7vs8WKrnI7NWVAg1VfZKJubYLRC0BLQZZj5rSuC8hK
qjRQS2xStM2Lz4o95fWnKqvcrWr2V5pIpTkxEH4UmMwFRNG+SH6T7C0apAl6/slnW3UkRDiosUWa
SGUjtioAc1gMWrco6G1/AguHtf2u3MwBu1vCIoiflGtbYiYyBYXTCyLkNq4ryE4GfWvl6SbCbKQ2
l3Jay+QIV8hiaUOBYRLMz76boX3QQ9MNrcc6nDflY1N7yeQlW/VK9qw7J0Dg/v1oabnzOjrU8Qhy
BLfmYl8r4AgDZReho2F8NX8X23IHYPrc++1nyjzrX1wWOvjge4FBRxHiVPBsLAzN6RDcO7cRIP4z
CxeTSeKZVcM5EiJsXlZkndlzw1HKfW/egBgwAE9FMOXhpLu+4m46Rbqi/DfPjPVIprCR6dDMlsIV
a7KDNZUbMl9Xw1PTA8KIiaJK+u6Mw1btI69f9rYqy0CvXjZH0oX9NBEb5hWOoL+4XexN1bits/LH
Zc8pk8FN+chmUK/CsLwSGmrko9YeNFeGp5cJEG4aK0deBTlDBAP2p23+1MfflxVYPWsokmJOL4gV
UNI5VaAaXIcZmYqkV3Zo52uFPeb/ZN5osEDPASZmmGJj3JxGIL7QEZ11y6+pcQ6OntebaSy14LIq
q7fYkRzhFqOszMrKwmVJjY1aZ7sEbPiYgu7ZaR2mtvUvocyRNOFuQXsCnW0X0hS1tjzNxYDh2foX
6/orQ7xRkhKlhCHFvTxgQDbp+tdhBlzi8qqtGtiRDMH5ZCWaw/6kEWY6YhZjo3mABsjiJcnW2NxR
HB2TOe8sOB8sVlewIJrbW0ya/Vlb2S63WWClaPK4rNSqswMlC8irgVY7AxKDcW7OpxkLV4/Ad0QY
M3Rtxs+dgUvSqbw+vbf0WCJyNdY4EikcVHVy07FkEKmDz9o2n6x0ZwC87GJAi3XnFBLrWw1AgTYC
GhVoLtTMTxfUnSuTagmkVcR+mRJta5falYr5S1kjo2pbVexIlKBYShsQJpcQZWrRYTamnW2DwJuV
YTKCsrJ+Kmi2/4fdO5Io+KSl1dS+50tpgvcKxIRLcu8Yn7TA/MruipC3eny+LHDVCR4JFDxHW6NH
vxogUJ32Dmbq8RsqVXrJK1W2Z4LHiGsjBn87pAz1tF2iOGjHONDGHZPefBJ9RPAh2rk1RefPLAuN
e14zTm+1CkQTI5vL6yYxjT8gyKNjrbjE6a0acqLyvrXDKN7j8Y3J8mhUKH7UvQx0s5qrBlIfgEPU
PTFcTfBVRtz2vRojwp7L2UMfgZ9NcUAxZ3fSEFI4mCS2IKVL4q09dId6Au8CcSW2ub6Jfz9B8GR5
ZGVt3SKo0MhdEh+q9EaNln1Fut3lpT0Hw/Bo9EhXIXZieW1apQtdrTp9NJn1qGblfirVnxOLw06N
MPUi31iu8mRPZDNb/VXjFD+zhm2aWvmccjNwWrPztIT9okkFHqH48fIHnrtYvgvoUjJd8ISe9aAr
OuYrjSaBiyU3xRwQIHZ1w2uTX5b6XMWBmn09RXEqkF9kR8bGqJm1egSBGIakk9fW3lBbckLP7Rki
gE9ElwYCIkeMVBq7xcJ1Ch443aGP3rPa9Gzy4Zjvaue3sfPlmxfSAFBQEXgBjiz68HJQ58Jd4s5f
FnMzp8a2KMvw8ibJrFVYMy1p8qK0+APYwjjt/hMMyR6bf3WzI/EE59Zwaq3CfaQMFvimSgjq472e
PrAGzEuI69X6gVSPtM68qS4ly7fu5P6eRK77kT00i7XQeMRJjBy01s7zvovgWg1ZYVOmmXAZJVFP
GwvXka+nBzsLnOwGzQNgvi8WFrTsm6lUkj07h44DKAsMBLC/4FpA7llYyzFRVEVZ+Kupuu0qcCOm
h3FQfcI+SRG2cRHOSVj1zGtpKlnSFQfLea3Ae8wncKqOWLlqSppMC38CNxidEo3vRtUhjxuB6QxI
R7y7kYL3u+zN7oYgT+7ytpOY0XkweipfuIgHlCpqlctndkIPrZF8Yy7tJULODQdCMGMZuUUV88BF
BgZQzLU1/hXB6HSVm7u4eS6HL6eKIYJjnXnPI5ovBKNpWI1IekZYqzoMQ8DpryjFFM3WNiUbtqaK
BkStg6YMVA9EKJA9jEmCYRLMd7VDBnOgzi6RUjivbcqxEOGgTTaJdcyh4Wfbn9mHwmRZTpkAYbVY
ERtTbkGL3D3Q+TYefl/2grJVEqxqaVlfTApfpezA6XhV96D2r5dl8EU4TXXAmR/tBHcjR94oSq0E
XdSQMZZPufZilFdJc230z/8iBcAHZIlw64rYy1qjtFkKbEUOkt9xF0ePNNkWzdNlKevr9Z8URxV0
obM7qxmkFOq3qCo9vXluW5npnvtVLJjOQbBgzeStAadCYoeiCZQvWDTERuWhc2DgDTKR9ctO+/KN
amP9U+/i+HPM8ZfXJ2XzcFnNVbM7un8Fux5dsJ0bNe7fDAPsMN+2BS/tZQnnrH1Q7PiKFyx7SW3d
nfkV326q22Yb7eNvVuwxyy/2Yf5q+eh0vb1afhlPTjC+uyCPStHtC9d7+TNWMG/8M8Dtixw4rhWR
g85ojMWOa9r5Zh7ohymg3+yPflPvUEm6ziqvDMmzIptIu2pERzL10/019cZiOUkA/6xvJj3M+00r
u5rXN/CvWoIJWX1iFXkEETF7na3HYZTE4DIVuPyjM92XwxK3Ln6fZQfF2nfFp1U+Xt6aVbeBHmRH
RyMaEmSC2zDKtHXnFCKQsPLKZTNl7y3rPIT6l+WsLhVY4nQwEYIPVmx5K0A7qiUmjnST2p7BqJ8p
X67rwMZARId2CAd5PpGetZrNJSsXh6NSf7ropwYHqseGf/GyR0IEoyJqTFIAlvD6sg/W+KTRZwLa
ggUsBv+wXEdyBMtiqMbHigE5jXbICWg1FyKRsPrUOJIg2FZpGEnEekjIQV9OOdT0mdk73X7O0uu5
+Ifd1/lrzeUs1fC5p4asZv0UpQnGQptkIg+L2YCPxlw0owi/vmzHcoTt6ZJOK1AX6ny9vC+yK5v+
w2k5/n1hW6qsN6ZUx++7ZciS1CsLIK3nra3KOFHWTj6mpWgQBpquM/QdmXq1szU8BFP1ng61n2Au
3ShLisqECCbA4mSOxwaXg2L8rDtEV+0mL/Xg8pasOZhjTfhHHPkwCgjUTACp8pcGfGZBC8IfFCaX
RFZsWVcGXUo2GjUwS0K46dxi4IcTcmb1Q6mDHlMrXGn1k/+IGGTBUf4nRAjk4iUZTCuGkEb7mK1g
RLXFQD1OQ3OB2UsO6JrHBIQFvGa8MmKLhC9Ms3q71nBmXGtERe7BKL9f3pk1ZUAcz5lnNRt4Y8GY
3WiqkT1bAJ7OQBiojsj06LTxWqKFiuFeWQr6UC5LPNsjoYVbWL66j4sMWTEw3gKZQ/sPVX8lxtvX
ZSAhhPErYFRC347gauwEDY7FlGGgbYlKrRGU5H7Kny7LOLNp6PEn7YTECYD8YhpQQ+mlqHVQ+9eT
FgAr5RIQZ7/q89dVwW0GDImFaVYqYu7To9OlaaYNTQ2G87n1YgpKjeVbPUhc88qe8KovejnQVI9U
kLBeZlS5tWuDFjMj431nF55ukcO4JF/f+hMxgmeu1TaNdAIxNsl2bu9uFSW6zeJWEjGdHRoLdI0G
FgwcYyaokoRwxolyfRoX8ENrDsirJuMGfTD/sGAW4lgd+XoU68WeAzvq7Bl4D/CL1T8BRHYawzNk
gd/Z0YQaiMzR3AZ+Rkw64QZ45DS1VgE2ybHBAgmIIfrNr1Ij8yNiv4GROujnReJqzmIBQRz/nCNx
+uSkZc1AS6wtYG1pHpf02XEH3yGvUXxfdJ9fPj3/k7bF5HpkQcQG88RBuWPhcx56tffTsUb9n2zB
t/zYtYbEHPh2n/hr8D2h1dgACwyfjiBiOEGkQ52iAIm30jabxtjW9qGnQe4+kf4zsplXVl8NECBQ
Q4e5CUYCNEDawmlaMq3rshqMRX3xZM2JV2txUA23s2zqx4oHArMdXDdidltDW7OwY2WWL00FOXWq
7N0qvmYtEnJpVm2jodxc3q+VM+VwMmLeAgk+BzEnZ5YVG60B1lE4WoL5T4t5r1BTZvJrGulgi3CR
t0KQKOIARt1lWqTD5DEKwVe1G1yMXm/+VmVMRWsmgaGEfMoqT7CL3dmEZDPMBWR7NVIcHhjVbhZg
SL0mJ/eoJrz2M2hd8/hmLsv3y8u4qiCgoVCSc6SIuNS8mMclqsHJrbnNLy3Nt5he0HiaOW/6xpZ4
W5ksvqVHB7qOumIG4R0oO3XnO/IcAaXuXnMaf4qtX5fVWrk/8Nz6q5ZwSSnM1AuSYj2XOd100YOm
gTHwywwzOFYIIkFoBhJgNEcLoUpVddQmnBWXGk4ISlyvG6wwcV3Jsq243RMxwrLReBgrO4IulpN8
lmQKutm41TDyOmbTxsUc9q8vHZjv+MAjxBNnbRrzMi9dm83wTkY46zfauPjLIGvjX/HtIJnh7WS4
RxBJCh4Jo69Vp1fAnNypts9A6thVz1ZeemXEHhr63Wq+XVZqzfSQDiZ8LAuGZIpQaG3u+mSocT2C
5XODQbohsmkHtXExHuDjsqQ1v2Q4Dm55hC5YQkGz0ikpU3qEFBWpfpQoDAz98vUIDKMDMb4UBEYm
PLtg3JWTqKbO4GbnXnvox/nb2PHsrWz879oZQgwGuDog6xjVI4hZZqPrqIM3sV1sUR3wMrIfJ1lt
Zc24j4XwjTvyCbZJixLoGkxpU2yMzAG1d2F4FfhNMX2uQWIXwkN9lIWXa5vER2CBU4E3/4m1JDWN
1UaJwRTuRtlDURe7vpQlctcszjQsGBwfm4tJGqeK6bHFe/8gQosaQoO0nTEabradKdqgNaRJvCor
6t+XbW9tx0CJYSJ8QcYJ9nEqM+oMI2IWHGyOxC1YPzswl+qZbxtt8A+CgCQAao1j5MRbQ42V1LK4
J3fBYerBRyLh0BWHmoHR+rKktZ0CHSfWD1UpvGqEIJCZLTEnPnZ4SouPqJjfzUyXhGOrq4b+asQr
MHOs3+mq6R0GQekMIszyVzNSH1N8tqx9uqzHmsND7IznEhiMkGwShLiVMi94v4CfSdEi88BQzWxu
+nypa69tNX3eLR2e8QHCbnpFKVVk6GHZORPXkXPboNiOw9yle3U+xFYCZxtY5QJO968Cd3EvImmL
iMkGchhorNMFzaMeo5sMsClPOjBRC+2vLRZTZG+VzeVFXVXqSJBg73YCv2XxWyQqUmANAZhtP6Ml
A9Pb4OXt42VhazuIpztQ8/z9jl081ao1JkUtI1whpblsMHXrJWm1XaJqmzzrdpgS6DMqezeuWabJ
eUtcvEcwykRYyKRZwGGAGci+UzQbs7Z2ro55Uq4Ms7kWfMIN8hsLsvDfqWa6k2ZW1eM0Y5K4V9c7
RDVeVD5rC+pPyr6JntxUwmywdqrBD4RnAtj+MbhPXEswE7sztxBzUTytNa+rhUgS76v+968IsRkP
zwbqUgsi1MEMNOwWWnSz7KVMJca+JgfIGGwOn66Bnv/TxYstDHdGSzLu+ynCRIbI/UWa0fEHBQQw
dGLbrxvhsYcXLGJRyZAsLUJOI6kOEca1VS6Qm5UNiv/ICPUl/9CzzJIEoOcq4pUF+4PzQgIDw9ZO
VbSM0Rpr3NN+rdkeSUpvjqog7iyvlNV9zg80JLkgdsKwYryDREkcizgAIsAZsQ+l/c3RPnLrkINx
ZpL1yp8frVNJXOejuCPJFqcqTU7XA30YCQlYuJbq++XdkgkRnG69xP2Uc3V65a1Ge2RU7fPoy7cX
+E4QaMLT4gLDET5VhLoD5tjFIHvN6jaw82FXOPnGUIqvi0ETBvweJqHi3hdL7KqVJUqhgU3TKPTv
IEHcOhGHDIMH4vKSnXsGvAj+yhGL7AVYkLva+MOBGvvJwsKhzSSqrIogGI0CzwPHKpZ9LR3D/ZTa
Brs8MOp+pcRgS0wTWfx33q8IEA1Is5CU44OBAUY53RhdU6zJyQjY13PU6QfMM+mfK/DXWspVk9wv
IJqLDBQ5/g9p17EjN6xsv0iActhSUufJwTPeCOOkLCqnr3+H83Cvu9mCCM9deTFGHxVZLBYrnJIE
0i0cIdQd4nGF4Ckmj/A1NmaMDFAQA7ZKkx9z19wFZYgcs7Sl1fCriUQ9pgu2gU15RSKA8VNjtPSl
lL0WJhm430GgZMmbXvtRlMFuHGKUXg6bdc1YEuwMideMUWrtuRqBVLWPGNgKe+uHWrPtpk2jitI2
1zciFP2vVHzWNpqUEV1dwEow1kd5soaNbt0mw8ZUv8WW7cu2qBZhwVIooNxmzEywfVe3iK7FiZE1
KXVHrSFT9DCqk5c1gkfw4gr+FwSEQpd7VVMUkYGBAVIpmucgSWjrGFrWvjnyqy39c/USrDdoNB0c
AmbO+e6ttEOg0KxgMDLpECdsbsnvdX1YWDLjc9IkLBLjM+TOVzAhEdG0OMZyAL5kzbC+ayZmrzmz
1fnrSAsGAzEeVh7weaz41yKSOpmUqRb4tMEXpg17oxXUxV0DgDkV3KascBg1w7wPYcRlZzvgGISv
kg3gTs3AHCub3roU1zqNH9cRU8cjBJcrP3EgwcTVzK7gTFZmc5+DMI7RBcl68NaPMINzkLgYWeTm
iSzw9ZYMIebWgfoc5hCdwfzTp6vlNK0DWKQoqPvDYM3o3bb7Q0OHw5x0GOmdDQdaj+pWk/TBDWWt
F1iO6+VVDHAX4XbEMEU89DgbleS6Gakpyr1NSb0xh/ERYUiRxVjAQIoXbTWILSHAxIfYK8TSsnaS
wO6OV1wRvtR5vV3fvwV9B4LDOiER98Y49MvTixnzVV5OIXUj1TnMtrmtmx+dqCDmk4X7MjfBUvsq
qqEwzGPhvZ3pc6I6sBHjxthItz9GL/9ATa1nu1VDttPP+tsjm7BQHE/pXU2y1yfpOTqU3y1vEoh7
ra7sQ0wkGDGC6PpV3iVVoWgpxNVo4jo6HYjVjruZDSWtO28K6se2RGlcJkX/ri1sBtknNFwqvv6c
Nm1R9DqA2zoZSaOOJ20OBcMkFrXlDIPdqmfeZ5gpdiZ3wEDJLWn06Val+vu6uiytH3J1eD5ipJGh
8kX7adJg6HOAjTTHOz247Yu3WCPOgBFVH4p1HwcCv83GF/N6cw7H/n4mUZLUqAaPE+o60ofab5CB
7st9Xf7stYcxFPQjXBfuIYeFiLsGkwkddfgihLQvERusM4DtpHZrP8g+ddV3PEhMT/fyfb9Nf/5a
X82lw3eOyIk3DMnUDhLEq+bhVlXBpR1HJzUQUZ8twSClBVoVFI0hsME97wLU3dgYFQVp7MafgmFf
1Y03Kr2gTe66oB0LqKkKjjnYtJGzYt9xtlutM6SjPVLqznfRadxggCZ4pZXv9KT/BPmkQNmFaJy2
y4ocYI4C0DCjG+3j5jbeKsf6ON8i2jCC63p9q5bOluZgnWT4wMiFc2voTJI+6kqFrQL9qgMmeeHc
ps9nKK/s5xBc3MmySgMvH0BoCsn27ZvqzkSWSEtMxUtP/WF2P5AUEvV5LQkGYkZLBVU0Xi18mEZO
qqCmZgNXu36kyc9ONGngmuUYWoHEPkZusRclXIRLrQgMNBLV40DdYp/c2TfP5i9MQ7udD/JT6rk2
plC4eJdJsbe+X0s6D95cdKTLIM6FveJQFSNSK62jbtqoSMdoqNYPSNaIvBCmZPyencOw1T1T+akI
rague9iMOzqRwS9+Udd+BnN0urVu6Kl+NXfV0dnPv9al+wwLruFyR80opaEA2QaO9Pb7SHpvvitO
A2zWRnuiJP1dniqMFelD0oJGOiHVN+ngd52bfUzeRIy9kOR96Vo4XwbuLJpSYoayic9pG9/YWU/o
DTqaXumrTyX1ms3oO56+q07xXfrNTUVO0uJWowoKKT8oGV5Yl3sQy1YLFicomFG9a4aKB/ALFXL2
LGw0aqzY1GcUjyEvxS14Y1pJ6KQtqhOnyMPUPa+l9wgFEmeU3fW9XULSbVbpIINMF2/9S3Fkq2+j
EIMsMIQ4edO64ljFbU0UA1vXiHLnC4ef1QWg6oq9QxAyvcQqNKUMolhGy2JHjQMOceVioIro/rlu
r8SNijoHRIGxfPCXucOYRFZo5sMEr+HF/m6dWs8iaEUAAxzBvJ3R7bz5oCqEnpJdKGpcW7KqF9jc
Ca2QIqu6Ctiq2/zJX+tTdq8d84rY0EsHLxRXq0j5In9b38SlhT2XmFOXukLRT54BNUlOsfakloJ4
zILOg6YMQSAF5g2RIG7jksgEh0mE37fkkajxax4cAlERx5JDdAHCXUjgOHTasgSIdDS37Uk5Wcf5
6PjS78abvFgh8rERiMXuAs6s4cnKgj4IM7GhmZf6aCV01poJ+pjJyU4v2k1S2sQpez+vZN/ORoEP
sbhLOgpwkLRFYygfGG6GeGiaQIVe5tE2kulNNQT+uiIsWEY8vqH5yM4hLcG/4OJkDLKWGtRFcZYL
xvss3uvNaaz8yp5wHyVEMwVu2JJqnCNyu5YaYz9WhQ6FD2bpoE5Vf+gN6zXVypd10URA3KlWaG22
DROt6XM/alu3R06kjkU3+ZI9ZLUCaERHHSqciEudmBx5ikcHOtGOrduWtquMqaeAS5KK6FmXBDpD
+gw5nF3mc5INZZ4quEhSG0QBupegSUSOJEFuZwkGZGLIZSLph+Qwt275QMeqQrIDJcjhnTkmPxIr
f7Ir43V9exY0D4UcaGpH3Qhm/PHrJiegXpUCB7Z9UG7CAC/vQj0GkurXhnnQshTthdrvKKQCy3fd
Ucsu4r+4/CqOY2/meQfxEqp8G+TYx6DXXZWjuNIKj7BmfgduibItN5is/mjG6nZd7AV1sdnMB7xN
VbidvAmJagSqgiYs3TSo0OjxNgcGUcMfg2i0z8IuMsJFxDNQcAR+ZM4Cg0My0m0aI9SfNaQ1tlP2
IWfP67Is2KcLDO4oZ2gpj8cgKl0ZBQRjrKMcR/Su+Qwzcib3AoPTRgwoHmWlgRzSU43uw3v6XXtM
D/lN/W1KiI4ByT/nu2Sbb+qNdLQGot+BOlvdlNswI9lLI3iDixaVLcjZCayrGpSIGHDvjvYh0/YD
Asrq0/qaLkPgeYoGLVaIxpmTfFCKwbEhrzPd2/X30XjL5rf/CYLn2G1S2yxpDQgzO9jBYx8+5NPj
OsSiliNujHlg4PJFkeXlQnWoCx9jAwuFwTWPWdaRqpMrVFBPx0lNvrBiLNyOOSdwEjEJ4RLLGhHG
1vOidEOl9IImfQwbzHhtlZd1kZaUHW4i6BnQw40IHQfTDvXo2EVVuoM8nMZJ2obzn3WEhUVDVAe+
hYMYharzSaxoaDoVBRd46ipl5s1T2hO1VjGIcezs+xElQQ/reNeqBr4gTFlXkHZG4RSfRNUCtQki
A/7TXNwM6pOk3LARFesY1x4TMBBVZQNiYPZ4Kw9+ba1rKFyYsntTil08o3uie43grXX7daRFaf4i
8Xbdah3ayz1uR5rsJJukxo8pFSzY9ZWlIryCggeEWEy8gdgnnB1/S5Vh7VrMTVHT3QQGOQTiom91
uKuGYxHtrOZ9XaKltTuHY/pyBle3gz6jwwG+2TC6k7zX8tStUDjchPdqUgk2amn5EN1BlB1cDwqq
EC7BmkGNoPk2AhJShnb1/BE8c1skSv456aOinYKVDYOyH/8ymc9kanS7Qwk9DANakMkEQnmtF/jo
S4LAn8DNh6yLDrJPDkGR6jEe0tLt6p/G9GjS9yH553sPQlgI2rAqUST0uLWqZ8vpTRMQpbPXzHcJ
vHL/vvM4LvhlNpQbPt+lDJmeBOgGTEoXvPdm+WI7v7ruXrb3WiuadnRtc8Aae4ZkXyLFUi7ZJZhR
kSVSSOTsm/bOMErSDNt1iZZ2BfXcqKtFfTCibNyuRCV4kuUISxZM35vyNKHTvKWiMUeLIJoG7w4T
qRBo4ZYNrM+2pc8Z7s7xVu8xnFo+ForIIxGBcCtWB60cFjpAkB/JlIzo0nMXCeJ213cNdgXpY/iI
iBA6Kuf0FCU6gNIYGE2tdvumiF8leVK+cFAQXUFICjOCULbNbQl1kqBrAtybMjy3GVQEITYFqUn3
Czv/XxgkYS81rE8rU0McHLKYb7L0Mw2Pxr8/KbFcZxDceTQxrq3rBkAo9j5QvynGpoxf16VYPCcm
aGKQqLCsqzpIZeobOypyxNeilyF6a41DTu9UUTB6UbdgWWQ248wAPeblWkV6UA5aDkGGJt6EeezP
WfGUG/9eyIz1OoPhLhZ7GijFrJnSLYZvRX+fIaPYdX/WF2xRhc8wuLNItTaREC8p3SmPd6oxvEaj
KBojguBO4mhofdp1gJDpfZ78cP6ZqxS+0fkycQekNtIQQRf8flBjDEn/I8nCjVMLYjzLivXfLeed
8drJhqbSAaJ05lM4WAkZ0qD0m972laET5CsFK8Zf8tMkqcYs4cgbnYPK5FM5fPxPu26olwos2/kU
zSVbsp76VBs9p/PWEQRHhO8wSNJeNysVCH1909sbQz2oonKARQj0KqJsBNEJEIdeCqGPpZxmIyDS
IiJGilgsJl3GaJZfl2Qh9Av9OsPh9DdShni0euCoW2XTHeJbektfkI3YWTPBqMuUpPfdznpeR10W
Dm0gioyuWbh7l8IFdVqlslXCtYhetMrP8t+diCR0UaVRC/8fCKaFZz6eFc2WPAeQq6GvXfSk9jKh
yQtInQQ3y0Iohy3gXyDOXCIp0LR5BVnAk63ERH0vjjWxbqRt7Dnb8Mf6wrHduAxEXIJxRrPRTKTo
NLz/QttTgp9a3HkS+k2a6WCa+2oU+eOf78k1PE4L03Zs0HEMPHna5b7sxq86KN6t2/5Q79K98yIR
x+/99iBttW39GHto418XmAGsfQCnnlLXjCYMODSlTnwjeh2alBh49tQ1dfVOYAZFasnZ2sEqI2nU
ADZrCIaV3Z/GKbdDWQgCOAtlWRe7+FkJdKabkmH1SoU6CneKnozCKzOD5KGXlzcdkmVGv9OlHsRT
gpUUCMdXBc7KGBklRqC4Vlbcl6rjOiw+3M67/2nDNPXy3Gm4cwsjAQwGoe0bKXJr+UZt3occrE6g
tFoHW7xK/p69q7z8/B87MmsTkcrsMZOsh3UI0bJxdkTtwGpMc+hEJ7/n2Q6ONynjp/8NgzMhQzZM
Vsb0rov3VntL6XNuv/9vEJzhiM127gYGQYujYdwE8SkVnR6BbeKrQkc7CM2kB4Q9tq/zJD0mfU0k
qz2F2eSPWrTvDVEQUQTJWYdwRhWqHQGy1/SXKKmfy2H2LWs6ZHp8iIz4aJehQL+X7xV439YnDQvf
YVUEXd5pLbuXpfK5U2UMLxw31kRv4lb/ijmCA4CuDDxWQVdweZTAjmWXVYyjlPeqZ1aD35gTUYST
wxc1/AyGO7F6Z9dOMmERR330QuQAeim91RoRPe/1NAvmyaLLHuFklMXhDXMpDsw4jfUc1QHBdyki
8ff8AVfWTb0LEWHc4wI5oOZPeU/2Ig99ccfOcDn5LFqqchUBF3kUDL9LXfSczMBC/eJXzNEZEufW
NLRH50vQwMRCE7uXRH5bP8SLl+HZ73O2yOqUIO1B5ek66u/CfugbjYQD6dKnQBF4Ncs68XevOIuU
DolEMZ8DN1T3IfV/0L3V0P26MOwyvbrZz4ThLFJQFKMSF4DIwxs5fAMFoZydMF13VA9t6BmDQKIl
LUDOizWEOKgT1jlT4WDAdZ5WeHVoavYr0ZUNigpTks05SQpR2mtpn1h8Hh3ipgWGAs5rmnRnlvQe
WLNZHmPF3tgdijnsGKHM7IdTmqJokAiPk02RioLKLLoxquk2Cj1Ui3og9nGHGWycgqiQCIvzkfKq
LnI1gmw27kP7KHV/QucRlSveZIb+uoawz+Y1hEUgFJQhow+ZbwVphrpPZRRXYEj4cSheC9Vt0a1u
9+jbrTY9ZmWuwy26Zed4nKHoRiNUnBp4IQglLH3vBAPRnOfJvhvL27F8KfOQVJYugF06aueonNHQ
o6y1So1tnnRjj9uepsSKRNxhIhDOcgx2MJvgvypdtHKnshtqt1L5hduKJSUw4AwpQxANc+Z9iFJ4
tbitojg+TFVO9My41UdFYDbYl14pxRkMZzYMI4hgzGtIko47Gqe+ZZcC/3zRVLA2SBlvb/TRcCqu
9DQYYhtmNlIi9DaTUXnJpu+GsvmKvv0X56opqAgUpFhHWEA9rL/P7TNGPbvaEBNZq8mMVtKyizdx
EiD+LiIaWVxE1H0ivWs56M7g9mpCIDdSGrZXyUsNPjRVINryCv79ffb3swdO1TtmSNn7XlHqHQgG
bp00SYhZoDqdiu6RZSw0mcCp0NCxze0Wjk/YJzJkkRGrJIaRga809iJV2nWGKrjgF48RG8b9/1g6
F0ZG1ZBW2zqw+k7z0hSlx/Q5VL9yU52BcH6SrOWdFWcAMbKe2B9F9xJHghDcQrEhOAIMZCls9Hiw
BvTLDeoztNP0KMp1pwewEQQP3viTHsyEBJt8X3wLt+Oh2E5eukc58EFUCLu4YWfYnJktpKadbBbD
mMoahytC9Xagp0SSjLtBeDUu7Bi47NCca9jobr2aMz6NXYQ/WUj9mr7eP/SS7wS///0co3IbtDAo
RGV9/NxpSkENZeYmioh0NLrrU77VMILTCEDdUlu7KVcftAClgU3tdvSfRy6DmANVUii2ZV3w+Pdy
H81ZHoohQR2R3lWdR5MwPTpof9/JkTBSuGAz0GWFKngUH6Dtj68DVIuumAIFJgrEzS+tUbj1hDix
YCmXtgtaicwD+EAwyYNbyn42GjPvkKGrdPUmQ1DEHvsbvawOlqJFp9CWu72Rp4GnT5jTBlKRwkNB
NQp/O0X21RAOXRxiwnUiantZ+iwkQHEoTBwZ3D6Xy5wPzdwbLMg/jt28tWBpPBVMQL6kJoNgCRb8
K3SyoQ8bRSuoWLC509EneobGG/hXSFyDTOak04dOakkWPtTSdn21F/yrCyjO8zBN1ovtACql930X
oeGKEvTV1GrsBtIHWGUEhm1hFS/wOCekHtJ+6lukr+CuHgbL+V0n7U7Toy88w9CigVJ7kP+AOoGv
kEjrCPRJGjQ1a8dN29p+qlab9aVbEOUCgrvgOqrVcokxbm4R2ck2k9P3hNqRN7Bm868gIcePCADO
A18ImeS1U9YNNimOB2ub61m+raYYDYJdLAqZLwv1F4rbH9WME6lukfAti96ttI3eOl4nYmBc0G+s
3F8Q9hFnrsGMwQ0tJkIgu9ibN6oWI2x3sK2J0Cx3YxEF+IKG4/1gofkVLKAoMeLAonau1WyERF1E
C3/Smv5Zp/HWDmcKUr902tK6T17kussFzvCClFB1dEbjpYmaaZ5lpVEcKo0BHCAbhY9q+lrqN1Hx
R4l3TvS6rh8CJJ5shYLYj1oqkKZWOnRhuu+G3Nc7/cFsUUZqS/IXDBRYOtHlAeukKZgHc7mB7ZjG
RTdKFI8Ii5K4nhy3aZ12E6HbhsxDC4aeeRTFFhd8BvSkohMcDrmGVzV3z8V1WmR1io20phGda49d
Bhqln71w0jUz5Nzr4hyHZzqYaa4bGOuE+yexUYdgG14593hS9/dmFnupGnxTzBYkLGjck6RnS+sF
jplATv7JW5dy33Yh5Oy7vCD5OJKEUfO1uQq+3/lxXXUWwVChBIYjBVFGHiw3nFA2WKVKhPMu229K
nHpD/j1KvHWcpVMIbfkvDneloTCi6RMNOHYweDeFR4vQdap7Kd3Yqr8OtSiSprGicZCuXg2unZ0R
8+MNWEu0ZJyK5qGQnX1bHMYvnG8U38FvhlA45HxFYWCUuaGw7Kwu97DKQbvF/9aJNDYS6WmTnqIs
+UKpDPwuDFkBFw+8d75qrYt1OmYhnovJqB2LLnKlpDmiFlFwSy8uIcKzIMhFuOyqfglDMWsrHeGe
F+0WZhpPbGI7e7sVFPiLYJjSnN0DSVqwcW2AGW0qY3pjswFJBiU1nX1Nsr6ggRaGWoA/H1zQV0w9
lZ6hopWVTBfOnSS5avwzbXbN8GxbOQlEETJmi3gbcg7GXaMy1VWHJqhmS1Kb9NMPHU9fW/mWJu9p
96doT6qI95JZXB4QoU04CKy7Dx1kl0tZRnEvJwxQUmB8M/OYTIYP/q/Nv58tW2XNdjJWEZTqlzAB
2K0iyWBuFdjHiz73emvwtPJjQv3ZOtLSCtrYKFTq4mgZfOUhNdUGGRZmBWEpJDv2++mu73515iG0
Hgv4DEX4ax1xcQkZ+Qsa7xAS4QveW9qG2RxgCSstfZjq8k5VkI/QRCOvl0KMMBn/xeELbewR8wKK
FGtohYMvt/VxMtQfWta+lCEmpxd0H9tpQsJMf7Ll8HVdxiUzzOiaUZQKAvGrogs6SNKYyuxuC03S
Dc9yvrfm+zSIiAWG5aD7wgE/h+OOQRhrMYrYAaeZL6q8n8LSC5u3QBOV9rHfudL+M7E4f2TW6qzX
WB1sOt/V+hv9dy5WFS9rvPyQhlNZK9Kl2kdogOsmG79f2OrDEOdP46B7RiwKdi+KgUk1CCPAUwWH
7SUMkPMEGWyEzPS97EQEjX0Cw/7pCl6t1F8I3lUsSjmXM1CfutYdBdfmadyn2+m+etM35pNJPso/
ih/41G98kPEj8r1fV79FAUHJhWg+uIPgZXECjjRUVPaQQfOw22oY0KkJnO5FBT9D4PyMus80u0bL
NwKmL5W1zzFaaraR79HcrH5LNW9dnkWTcYbGvZ7VFhR24CuB4420YpH97qxdJSoCW1wzTP5ElToY
na5aj6uusOyQZSSKPtNJBXYxV+91QRhg4QWBancEW2D54AryvjU6V4YpYnZdm0rfNO/xxAQxyk+5
eHamt/U1W5KH0Wyh0QN0GldEOnMatolpQgN70EEWv8pEYOLWfx99kJc6NlWznWc2fl+JP2qaoIjm
ZV2ApU3/KwDiNJcAkanTpkgAMJkbJ3koMs/U/705Afxx/1kjXOiXEHpayfHUAKIOb2fHG03BKRGJ
wOlt2fdtHKj4/TKlG7NMN1PrkLxMvuAtgN0Zvjiqx/EGZ59x5t/FTQ82EJYDrfWIhOE+13Mvl459
9ri+IyZ+hzdq5zjs72c4Wawh6KkDR0ZMrvkTZoc8MN0uFaQ9F5hUQHdzJg87RWc4lTqlUzlg2YbO
ucvrxi8ixQtq7XmSrOPQT27b9r6V5ZhwHJebLEtuMdlI9BFLR/X8IzinOZOzptBZrrA7SHfO0/TQ
ewpJdaJYxNnK+2A3eYWfvNjfbMHdIQLmbqdJNxp1wkwQNxqUbzhht1KQ7KfJ8Uua7Lu+eFjfVAGc
zZ3jyC6HTmf1tWF8M44/5scwO00g8FCe1nEW7cXfTeU7BOe8yUzweuE4R/pOyYejnouyyiII7jib
SjHN1MLK0XKryyFC1aKpXZ8dJStHgJ9gMafOHGJiJW7Wu/w2u2s3Fcm8+2IztmQOicVKeJsf/U1d
EUM0lkxw+mwm/cWp0DGdg0HjylX7h1nTSVTvZdGUvUWbdbZPnDHBZOWB5g1grEE7SnFxRLj0IXes
L9kSG/FCcO1iXhSn5XXV0qliNcOWmgf71g4cV68zFdxdVXVqgj7790TzxYueO87aMDv/nwAu0+92
uxlrlcRaSAxFFIFZUEIAgacCbedIK/BX/FTIcTA3HWpt6tijo2vO1Fs/SZ8l25wSnkPwkbMMvVXF
KAHC2Gi7wZ183R1JcZRebuW74T08aa76XBPtptwGflqT9Ef+JxWNthCIyQe0ZsfulTjBN6QDyg+C
GMEzweW5oO8XUnKnOUi1NiooEJDWJ432EDqOK9cPRSDQxM/I9Npycrd0X1p5GVkAqjJiePUmv+1C
ot1NfrGRt4bXueaDdRx39sNMMKzmfvoZ3oeutaXee4zkbeJVZNpMlDQxsQ6xJ/LlF87jxTJwxz4w
Jkz+cfB1Wu8QucYd1G+FvHYiEO7Qh2VkODQHSEhDDGaq0Qnhmph5sK64Ip3h/AejGUw9m4GimI+Y
OEQq5WMdYEEM9tjW2CwPw0Q75aWJ7KVsGpPqk2H0Y8CISDn4aKNfX8DQ0BHGqqRk9FNfYhQI/kRN
muSgseiUm6i27I1EjVByg0ZqRVRSS+9IDM9Crx6YWtCYcvWSM2IDGS+gqZmnGyT9CP1gW8fkzr43
n9uj9D3uiSXfoFD/CcTYCO5FrkDehU27+ALuGEbBXHdFyb4Aw2ObpiJS8Lq+oszUc+cPtLBsjgKe
eCAP4Ny9bsjSuKnS3A1TK9l0drmTq2ofTPkrVv85yofbIpv3hip4IC0QwSGAd4bLXQmKkkRhrgPX
Cr3o2S5JEpHsz+RX/p0qkW+DFz4pE2n2zr4fSCJ4eixYN5O1lbPouQV6Ad7ohE2OcZZ57rb6L9t+
zeQW2voQCuN7Ihy2vWdeQzGmmDyjAcdyUs9qFEQRg/1slAfD6QVRqKt9BEEYOGTQFf/JZ8pXLdit
AQbEvCtcdVS9LErcBpVpQ+SPZYSAznGsH1GvKzApS+Lp6FMHBzMStldFDHZcRGB57HLXtG6D4vc8
OO7YqW6mTQKvXF9EcrBfrLIFk7S556jlBGFUm0Bq/MyjO32LZs2N4mWnXiX9zti8DUTZWHdgYLuV
CAi7e1IQ6r5HPtiGQSs4HhU/3Re3tjdQsmvfplO86V/nbUAeQGJxE/mv64dq6dhi0hpaoxkTHQIA
l/vepU0zGvqAhZH3ThqRofv9FQDE6RiVFIJ23Ho0sU07FMznLgKdOZFS4xConcBpWxQCTeSfuQQW
br8UYkgzGmasOGJoCpCzxTArCKdOnWX568IsFcybBsK1qFwCGCb7XSLJcwPWyQlIZbRtittE8wf5
MKReXoFYxoN3uqH5ySxr3MBv07Dvwzep2inZD8FnXB0hNgPo7DO4yyVNwjhMRihZ+go64tmrf1Re
BU643902VYm0j07GfeTbfrczbydBPnRxsRF0ZfTcBkq3uQ2Nm3zsweeTYwhg7jr5Qwt2lXXx2Nfz
hh7XGEr6wNSLFDOnk4MjdUNBY/x6U20MKd6FjrSxIlUAs7SIoJxQMB4Mne5XLGqhYfaoZ4Zm9ubY
Nf6cj9Ifqa87XJJ6OpmebFY5pmEP468Md7jlhpJkiQYGLGUfTFCg4GTIKE5AVOZSobQU9R05Upeu
tEMPRkfGH6PpGSAt2kgF0QSWd2lhQU+BLhkW/bFV7o52Khp2WtrDyOs7R/teKcRGpda/b945BncW
IzsHk+8E9egLguFUyYRcpYhn4/NDeQ05B+GOIdh4iigJIUhck8q3SN+SnPTvb3Sbk5CYv+jWsuCm
uxjbd5rdg/Fr2omKnhfXEslYxu/G1JTbOAR+qaJr+ATdGn+ZJ0Tv/LyLBbe/CIRdNme3cphLI25/
gFQDWFdKVMzs86hqCfwRefPv+2ZgJCAbyYXwNt8qliOHN5sds2zJadbvKulmFFnPpavxHIJzpLTC
QO2LAYhE/SMFJ0c6WBhp3s+iN+cizpl15CyUNUQVclrAaUbcmU54E4J9OJUH8FqJWitFUNyJoqDq
jShqldw66khDPauuSW3opC4/1rdn0VCcm3zuXGFeWQSzCKTZeZ9Di43F6O3vUfWEP7g4ZHK1T2kq
8GYWgn7olvmr5JwlDmhqSWEB7yB7buit2d6N842c3ImaLZdW8RyGU4xyzEBhO0M2yblLG5046iaI
t42QNG7J4iMMhZJ0FT0EOj+RV+/HQg37Ebv1BlZxO0JneHIIHqeQiOgzFw+uAzIgOAnMULEvOTu4
Za8qkyoDKcUkbVQjqg+2tVnXCAHEp8KcQViDMs9Nhb2Z0E3fvzfzbSma97sUQWJTAP8jBt9ZqQSd
VOMCZLdT44MusCV4/nQdQUEvTfwepKrzVr+LvcYi9u3wELjO3tpqA5F6xLMEF8uS34EKNzAMg2tN
Rj0Rt6RF3vaxqeRuof02xoIoo8CLZFrGXyoYEcQ8O5Q4XCXj+0npjFI1sWfq+2RsZyQWcpxqtQzJ
YL1QW0RivHS4zvG4S2yIMLsuMYAnDQZyy6c2rDEz9xgqT/kX8ons0cXmOYI0Hzxel2vXK3odzLmT
uxT9Ur2cESf/3ToZaZ2nPhbE4z4jG9w6AgwvdFwkxjXRFoo4wy6uAyimq7v906CTPCdTRYbX+Nju
tU0ORvjiEehjRqp7Z+9su4I4nkkSX29c0QN6gQ0YZZ9/P8fkEhcmDdKiliB7cbK3pls8h356E+yI
dBMdtUP8JD+un0shILfYaNetkIKB/LFJ7H0Mxubwod0h5vc0vgZuti+3vwSIzPavrLjJ3ULzkAeg
vAHi4Lao3iWpi3jj5h5lWwe8srept463FG26WFLuLoq6YbDzCnit156009y7YI0hYBO4A9XnB70N
yTez9m6xxRGaLGFmBaZPuMTc0SmiT+r/zw9obhp1Ax0zNz/DwzfVJoFFECTpiKhw+fOlernKmCWL
yBObDQkTxLvqRpgh99+jPA5mAnsbeClVUY8a7oz40UZB2WC8lQgEOWHkopc1nXJS9btSpg9OWLlo
7Tfl17CioDksfKnOvFETrMr1Lcq+D8PZwaYGl5Q3kFpll0EB2hPXoD0JZPSuuflkujQVBVPY6l4s
BArfGZMe3F5w9l0FGxtHwkTiCGPglSptNnSwepSrWqIZrYsojqFaJnpN0abOHSNDRVduEWMO51jZ
6T4Z018pqsR266p85RFAFHCpqWgsBKkaMkycYdTaAKk6PDXNQne7TrvJJMydqvaDnZBCy7xS3qE8
XuBVXW0UQFnHCqpqHNT58sNoilbSMoT04MqZvxPluSkLEkUhiQpRE/KViwAg5KYR9kKSScUsrUvp
jMSczNioAdSaT1YY3tVa+Rw3luCVsrBTuDXBCc34+zDPl7uZi7aaNF0qcsTrw/fM1h+y+Z+HC7DH
MY4cQlXoKMSk9EtJ6hiUAejOAUQmE2vU4cp/zNnOzGp/XSEW9sbGZAGMg8FhQpkEJ0s92hnKHPXc
NcoHM38c800+37f5j3WUhY3BSAYW1kXpK4j82N/PfDeMAwSRGzXwSA6m+wmzuJrAOabDIAjVLMKo
KPN22PkBb+AljCTZTYJAEm4iwwDjfgODpPsU1Db/Lg0rx8M0LpQoo6j8EiaQQJud9ZiImicBsavf
UojqK1DEr6MsaRm4CRCiVNnMYb6kFsN/02Sa2NxVvXKnpLtF5u/xKxB40WMGL3i4LU4Qlcp1pBsF
pkVO4b5sBrB79eXPdYwlBWMsfoidIQrj8IW0hpXbIMEqkTejP+3xobTeKapxdGCt4ywtFzZEhnZB
mxGtu9yUUK9nsAnXhevQ7jQoaBvKWsFZWVKvcwju2ZaAwAaxXUCUtrSZ4/8j7bt65NaVbn+RAFGB
El8VOk1OnvAijGds5URl/fq7ZNyz3c0Rmhh/L2cDx8BUkyoWi1Wr1uKXiWl8ht+n28PZX6Q7lwlE
nBpx9ptNAXrIHczQ9j4ufs4swNSCTKDxSzJ+YgT3wel2ZVFj1GYPIwrwzVW1r0AWmdHUGeL7sZPE
y9V9+29BX3StMB4XRlUAW1ETbUo271OjRLk/9857wIqnARYO3Uk8QTXUqgVvLsYghvQAOrQIQW44
YjCoHZxA/xGM31VuQDJ4bGhxxaNoRmMlIvoEQ30ZlfdmFwd7VDTHCyPTps35NX15o8EUuqlQ6jIt
9evo3WQpWd/rCAIGrR77QHNZxqEMhJ66wYLLQA0c2sumL1Y+F7wcXWJc1QABiolIVgDnUkXoV6WQ
0ELXyJmyBNjsX+dXtmYFbrfA+JdrQexhxHo/oOCOuKAp/aFo7d9xRg+slDHvrISFk+ab4BSpPgQF
T7GYsZ4g2HWPEQz//EJkFgRvSOy0ZDTqsZBm2maD7ofMlnjBqgmgHfBJkB2aIiioVeNQHQlMAILw
CG5W3wyH75bK4WiYVfqfCRHuNiqB2ZEMJjKTOtBi+FmS5JF1gaTmsBJ2gGDHdbY0UtDdFTK0Rumj
kNsQEku0yE8g71NCDHl6GxTLARnGv3wZw14UBAw8zInw7Wu9NOa4x5oACroLGg6dedmc76oXH5kQ
Pn4fs4B2NkxQO3QL0EhhPOZOscbteR9bCwMaKLAxzsnwkcTZkJwFMShYIfOd0WwD9RqHprdlk/i1
0ns59bmsprHyTEBiC5IJCBfgv2IiVcb4v/MSA/bBGNxn7MPKZ09vP/Pkoo1ddRliylvJEtc8A2P3
AGQvuYImjvbEWT8U7TRB/D24behtFL8S/U2dfnREBh5ZtbTww2B1NgYrlm96FL5RO5m6MibQZe+D
a9OuPJ2ngFfQjU6hm5G3kvrQ2rcDYQFYXLCVUFsUXD6bh6IYDAMuovYBd5hemfu0D8ihYj3fgaEG
ehDcIGjfVC/nvWbtQgSYHomXjeFKFNNPFwrDqpJPS2FGuyMBoOhT4dD2pf0+ryOCB8Z5wGmF8ASG
gmXHj3YUiqnQ/+Yhvl3xKyneLEwjBDJK6NXFHNlYtvnIRpN0ZjSWeK12803YdA63AtAEbJmUOWvt
SEPaAJMOi/Oj2XVqCHOHXWijWOnGHUYdUG9WMIkCgWP3Hz7OkZllvUfriRo9rQILe0YstM0zB5LP
Lh93+iCJuKv7hlQSkB743xch+pAO3Ji6uADQ5RBEV1bMHIVsU4Te8+tZ3bYjO8L3oUrDsiBNsJ4I
YPD5QtE3syITwVw7upj9+28xwlnKU1Np7BaLCfiGQUzDRD9U4xc8uo+i3f9pPSLPjto0accVuEFj
oNCXPg5g8gnS72fGeKz+tx4x6EG/HLU3E+uh7KHobtPqtZThJNdyB4zWWPj8yCNRFz71MyPM+iTO
kazGgbpPerq3p1riYl97dTj/ABfikbp0U7+IrgKOYg+1jutCA4CK6wTYuzG8YYpxASr9iyKc9mPQ
3dSVup2rUJK4rLkEJrtR7DFxw+OSPF0fOGd4FUV4wxpq4ZFwdgquX5L+NW4uDRnR8pqPW6ZugHoJ
yEPE1VNblaW0EAzMwDvDh2BrzVAEtmJ1uC71TKbXvvbZ0LqDAg50SFBrEjydsTwsUoZlpSy+Gark
ue+Sp/Me/qeIJNQ1wbwFxCaKCwSwUGHrclaZk7G8AdW02MSzdRg79sx4djDNdJdRKDjnP6qK36DU
4mVTQvfn7a9FJgy7wm2geIwSrrCbgIi2aUcRMRoTbQKOru7cugupA5Es9E9BTlzosSUhS2tJnXQK
gyULY0dgXCSzOaPdOvDUV4FvyjHMW7DCp+NEUb8PlDbeEJaTV7MdhtoF6JVMbhgATvdohXXzOqNx
Fu8D3jaQNFby8gJkhNZNrfYj9NNUXH6dOS5FqK6bW6eOAKh0AttOXsvInrKraTSmyA1NUke3aNiz
/ooZbZZ7eHFGewMMR8yzaF2HPtOq/GIsR4JZuLIHSyRIxi50BSzNYQveUMSlInOmHLMXjkpHPnqq
ErEfVhfbzzm3C+Zl+tw+xHU+Zltu1/a8bXF8ByceOpBjQOZ9htZcZeeDZzehGvh1aVaBU3YW/WWp
I6Ofg23Vv7Mxnutd3yKP2eRml6LFNQfTQzC2QeUEBquu4qYoH9KGhoBHt6j0+nrVjC+RDigHJC8T
u/iHm/P4awpu22lmjD+7PL81FJKq6yG+7YER4dGv8/65/J0vXoP5OrYgs9CCFeywoSJWtVTHFP1T
awvHtlEeGf+PRoQ0YNIKTuwAD3yaBk6l1ZHTR9UdNK7ezi9m9bChH4reNpCPOHKnoStOe24yYF6B
q513+OjeaCovg0qe1cD2zptai8jsrymxUW+HvdGUS+GSxYZjtg9ZRl1zvsqDTTeO/nlbf95wpx9p
AZuj4g8KPwR/EX5qhwy3NK/xkSDa0tXvYfqTQk3JAJfDdM/nAq3sA9CpjmV5UbvVC+Xbac+pfe10
X2uK63UIYb+PMi9SWy9puGdUisTnv14HMLMI3i8vWdSEhX6AAkqkyQxbxEqS+q0xHQxSf7uqBRO4
RtHug17tl+ZJMPS0yuaywMAb0e9yLR1cpYrpAWUpReIhKzfPYgt8SHSRaCdi6A/ImOUkxc2T1z9i
9iuNgCeHypupgoT+rQ5fFeNeLW84kSWpi5cL3vJH2ljF+oylnnb6tViU2VWqLXLc7ta8VAvixyAg
RCAbWgWUtTJg59dDh4wEtyveRFguRNtPzWVVY+STBYnXkoVgZTFzbkFl0FK7LZTtEqwXI4wym1+j
Frit8IYF4FED/EFsTigmAW9ji2tUyW7KSHMjfq+aMi7XFXfUDaQn0LTDuDaQ1KcLA5Nro4bVIt7J
jZZ43OyTyc+zJJm+f7wMPF4XNwHcGeDVU0OM90HBVFQFyKh486huSWddTeogSUVWMlgCOwuDCXJY
+wv5BrPyEhekiiwynd1kapyQ/aroJoXgCS13XXNfBjdaJJmlXXGPY6MiE0ek6BMqHjCacdzEaOJz
BihRe5/1r+ej5NeIjNWBHhLzFOgp6GJvZI7aKU01GArTB2pca+GVBk6uXj8M6re54uDlKKuAygll
Pt0QL00Mpilc6xfPoKbbBYVbBsE+YUTycFrZOmA2UaaGfixI1cQazmTzMmIhWAlaNrs2uSGN5ira
Y9Btzu/cV+QF1mMbqMHDy0FaIkaMiY6VXoVgZak4yvs+sqPsl4rp9Rbg9zAlO5B1lQ2Gn/XsJYWm
UOjMjaleVBE3G2eYVQP4iETtQn+aIlXBW7WPZJjFla04+bjCwzuMFDJqBT6u0j+nFsgGe1CujR5U
dSRn8ev8OU7isRsJ0TPubaXLCCwVee9ytufttUl3NYPq974ot1qaO7n9NMwfUtWxlXgDMi3wmuqL
SjL7M6p4VCwhDWDVLEcNbS75UzhPt8aUSh6xK2cE/oSniLbkR0iSTiON3k+DxvGWdCO9cSLlKUm0
LQKsRwvuBFzGwrPy0U6sCQHUjKdUrZa7p6iZV+Fd0Zv+qO4SGcZvbeMQ0SDSCcQHkP+CnRkaR0O1
MBOD5xmvCOMitk3JA3ztMgcl618by1qPPo7G2hRiNbBhmTu4jzPr9SVab8CS3FWAUoYa30Jm2u/L
+656Pn88Vy47hJgF64FJJxB+C9cDr1WrzxrwkfFEvTeU6BXloQMLJkkJd8U3TswISV6Y5XEe2ouZ
9irC898Audp4p/fP9iRJwlb8ApawGFTBKfsyo5HXmBPJTfB+DwC8qym9zrVu08blxgpkoLJVU+gv
L2VwC4NbgmtYk8L1jPQg0w3CbTfFvt6lXmUMTkWY5HpdQpCQdmHc468pwUMa20I7doIpc34ObNTA
MUMUeU16VWW7UZPFqbWvhcku1L1xjIFxEpzCSGNtjoYZDC/Rm9kc9DjykIV5dfc5GrKEcm1l6MxS
1IMwh4oe06nvK2oRl1GY1kCbGKgf1A+B2qig4wnAGYZRE4YKARSZP77v9aCTBmgDTx8Ad4Uvl6MO
zkBtjiqoBmLGVLkMQ3OrDZhm+xc7wL1h9hSwNxG1k7E4s5MWdsb8bTYthxuvU8b+yQiCOkIvEjyR
F0AP0JOcMzwFLP7SFJZTozkYF7LvtFxNogdSVEH/vxWRGoA0aVPpKp5pWvHc4AtVTQy/dxQMFpTF
Zzv6cSm5T1bD4rFJwTXirmBDP8Ik6XR3sKtNSKctztiNpXMHgvGdk9DsjcUN4P/WbQXRm/Nfb+18
4y2Heeyl4wpipVPXDOxIJ/OEjQXr2lOdp36ndpcax7BcJ0Orrd0yx6bEFISVcaRRmCp0bVtNdE9i
GRBi7VCjzojXqb3czmJeOXHbTNUJHdCKGZ1TNdpnaqQPrTb5UdxeKoTcnd+91SUd2RNCFsDFBY8T
2IvxOpy57lBTUpFZu7tAow0g2aKtSUXHbycM4KVTg6ScW4DDowM0cqePf59fx1qAOrIiOj7Gxrp+
HoB/iBptT+zhQaH0Mi6oq1jZxgqNbR/KOL1XP9XfhYn4kTnXrBRCHMDhaL8WdQxF3db0JsofCiYb
vlv9SkemhIs5aWNNRWkLqwuuxuwx5JKHk+zvCw/4KKl52Cy71xnQTzYMHjltOEjufNl+LT/iKH8q
+3EiA4MRA/MmfVw5ob3lxp0Zf1DTP+8Nqz63YD1RQkJTSGwGYYTGgE4Y9ktJEtcoRjeqUOt9OW9k
9TEN8tb/rAgLskp1hLo5FqSBBHTkzUZp00NVpX4wRV6ikVclajadTl0955J34epeHpkWrkazNKHP
M8N0PWhurm1y+7dV/Ugy3P4y1o71vUTJEfM5wDCpy085+mxT2NiZZiFCzLR1l6bQYN+bqUyJY9UD
F1A46puAAoqHSY/mQu9yWFFs6pSkdTXp0NvqRXFkQjhEgHPUaafDRE+IZyqln+qXIZqrhYw9WLYW
4TRZyYxaGdgR3boNN5ySC3uydhLfk9kQfG8oem2CzCD6Zm2yn/tbu97zeRPY27q7mW3PGCenpxej
/pYaNxPwjnX7LPkFy3aJqQZqb/99MdEFayVHreDPF3Oy+BoCY+gHmc4A7quqgPQHdzR1UyQXQQOC
XMnyV93f0iHZACwG6rhCzqHQOg3tBuUyais/Fo6ggNHLMM7cOLMA8W5lwjfrRx11wGVSEz0SURqg
p1oM0UWkbBqhe13vHSCYINZugWf1Q7Wj9zqptvaQHKgme3WqK9sM5CBBFRK1Jky0nx6/Uu96mtlL
ZTCgPkppXkEpRgoizRmLCszs6cswFH5A20uel8U/JK3HxoUjk6lljWFELJuCM1dlv2zjUtHNrcST
liWInnRsRTgvrZ2jRjAs+TCUZq3ynZKrJvmImvssMLyx9+oxcSzllmDc7LzltWz5b9UVoO3TvW1Q
3irtZW9n7fcQvLDxxrY3Wq97bXTo9fv529omS2Hpvyov+EpO7c0GjktXwx5ToWzkUxKokYdWSHbX
96S6P7+4tbh9XEsSMruGlFaL1iQgiKR2o5m5ico3kG/YfN8M6kkoeCxE1V+I3EDfNhcxVFQwOZVm
LlrLqdOqdPBz3ZRxVa8FcEY11F0XDR6ws59uH4CzOe5iBb09ZXDrHiXHNnKbvryB3qV3flVr4fXY
lPCl9ErLQj2EqUjJuQcqMtPpU9JLrKxWGo/NLA56dLeWcZkUaQ4zPUZFNQOwSuU1CZ5j9TnoH2p9
r5FfCbtozAtDhtZb9Y4jVxQsA8kCbliyuD79UPCuTzswmhiS83XeCIryp8vTZysAuyoOdhc1e30w
XFDsusokoziQ+MWfscajXQyVxWMs7KICWS292psTukLGa2X+yxv+6HOJnDdjbBtNF4alm5jBa5Cn
mx63Lalq/7zzra4H9Q5g0gFl+jIUZSB9ZDkaQu5gqvs2tLxGn7dqFXmE55LTKzMlBPiht3lt6zCl
KuQwtOlG0YhP6Lifefv9LhCQREBeUB2pJObnT51BwfFtWhtfSW3r1ut7KBWbAXUKwONdVDd7ybNz
5QQD07johCHZ+jqKVVQdjfIcI1hmGSv3vAJOBJKkMurdlUQErRl0If/o7HwRBausYARNbF+6YLB0
rPpi5tuIPdsM4sGjbLzwK0nRol2J+UKAbDGeCYaS0x3sS1pMea1iqixqgSM3yBYO5JQt8zs+bArD
2KEmeCAk8+ZE9cOxeE7TyWWDsclYulHD1CvtSuKrK0ccv4khHC/9eryFTn8TVcsBZVyCDWgajzZv
afROZ5mg7KoR0KWZAHdCQk+8pwlpu8jq0F9GMHGbrHWSeQQ+VhaO1z4mTPxnRgz6o6rYbIaZoHgu
wQsPZa6y8nX1uihlcIqVc4fBE9ARgK2Q6AClnW6bWaljASQsvDPchoArJynx5vTZtmTsCmuGloka
HWKh6GSLReIqaFpKqqF0J7t3NV83Y4/x+2J6PB+y1r7QsRkhjkQqUMu4H2Gm3CrWUwH0La9ka1nL
wpdwiC4MxmnQLBd2bQpHzo0YVqr5oUKRhUzcMUIMW5bgIbjnduB2+WVUSBKp1S2EwA0KjIBjYVjg
9FsVqCQp8ziWYFJ/BcQD7Ec/Q8zC6+//sIVHZgTvU1UathrId90+s9FdzR/5XDpz2UiqMMufEZJt
nKG/qxEu/om1jap2MGN0pj8V2kEJ600SUZ/WQB4k9WOMduf5la2dqyOTTEgDtGBKjLHFBiK4fTRZ
9burIr/SuwcltDeY+ZdlVSvvieMlMvGmySokVgxLDLWtUewUzHybweOE50MTPSGfMuhjRN562QW3
7p5/t5YJh6BJtZYEFuxWBOruLNvmoXo7YER7wZ7pKd7HfAC+ct6AQnF3foslPiq+T1OdTuVQYYub
4d1qH7oa7JXhm9Vlkr1dPeeAIWMq2ECjVZxrCrOs7QkEflylQb0hdbRgS9Kf/7CWvzZERLoZp+Fg
mbDBLO5lHDCR3Rw4RH/4tpmFJE5fOIMoJsKFg1AmoHfKVAQT0E5vNa25Z41y0UJHSFGtb89rY8bi
rykRABNavA71FqbY+GzCF4rigIEj5/x6Vj4NeDctANOhHIQ0S/B60560POfIDiDOUpadE2UHCMH8
H40ILk6tyNBGHUbs8qHIP7VoG4SysfOVzO1kIUI5IDEqNYqXNIcWoWOn44JTcv9hr4AeW96r6KeL
blzUE8tSC1mLWl/r9uxE1WdSFd8/K5j8MwCrwVQC8l1xHWEdpbEKIyS5V5OfcX2jDh/n17Fy7E9M
LFt59PLpaGv2NIAJWn7G5K2wHyM+u2MoiS4rdwZmhDAzCfCDpoNT9NQMCidllSowMwS3XX+v9r0z
aD+oeVegMTv2EmtrjkywZ9YC38U8h7Bvc0O5bk9Iw3hmenEIuNisOsPUSj7P8qOFi5Au/IwQ5ENa
BNjT6aLsJiq1wIaZuHs39LsespHlS0keAroz24/UllW415a1yIbZaIKhwi2qDmVZFGZDvySx2ehw
uHXcGwcLAhbnXWINKUyP7IivYdQRU7PG5LlrokoS4FNlzcHqR8+Y79Xoqu9/FVXs6Bq0zsN9qm6L
WpqmLUHgy86C0x/z5wBoAqF5urNNqAXVGJpIBluefWbxrNUOYUNxh6qDchsoBALRVkJGaECMwRQ7
eZ+lxqY157b/MTQDgj3eW7JuzUoSgvYjhEUWrChqxoIP220/JtVkARK7UGXxbZzc8RHqDWnodGUn
8a1VY2CB0NHShjiimAmkDcq2eQNjmfExVReK9t4mNWLZWznLSJvWQgBq8BpYTRbktPg2Ugxedvqy
Log805cAA5ieGSUXVRb1Nyk34+9fABhoBjwOVXe8fEWai7Cbk4BjJ93QGi6bfPLUsd6A5kcSA9bw
iNCZRokfFX5oJYlBIMr0Ok4S4CvLsSC5rxKlnZDcKAzlxVyDVxtzWKh4ZBBgKexO75Rbboa89IlF
xtTHXBaYycDBSn4beqK/cUZAXnL+pK3sPOg3AF9CUV4HuZwQpyolZGM2Q62sSz7hQqDQ20X9HWhl
z5tZ8SVEQoRdC3kKYA6iGYso/I8OUmiBohzC7dFtTP20qcExLZ1wW0mdYQw01xhsgBaW2KwPVCWc
ZxWyHHP0ZLLNVD+Q4FApo5s2pkeiBOLY76H+Y7R+nF/k+vf+a1js33chAPt/1E0iE7T2rc/Y7VR9
EghLceNgxo/mvEPrcU6uEvUmDl9Jdy/5ASt9luOViw3IkNbGFJhYeVWxTYXissI9U31PrMbV+S4d
D7pybVcyrsCVS2FhIzLAqgfKLcyHnYbKETXXptaBKRwY81vzJqY/o96SOOrKTYeLDqcWfDEALNtC
6BurssS/wojJdl18Pdt7O/2pD3yjdbeaBmymQSQWVxIGTIBDDpwR6J2hiHm6LAxjQxk2BZAwY09J
f5eEplsABafdadroYTpLYm7tJB6bW/79KA3Saa9nsw00oYnRpZpat7XZOm02OVNiS96ya3Cnk6UJ
lxteycAhG7BlGZhj3ubzVmkbpwSfWN84SfvBynulvDPmn+f9c81RkLAugWa5UcUUDIkeT6oMnc4c
/HMjGmJd/WjwUbKRa0/YZXT/f2bEl0qNSc25JfhwTNGdSt8P2UMPwD56EhgrdNLiyQQDuyUddVv3
l79mhWOgNMCCkhCr08cLWl9kzZbqn0a/V4370v6HpubJGrVTb9FmpAftspUBJuzLd0t7jDVZq2ot
aB/voxC0g6AfqkbFPjbVB4IJlCYv+vkGUaSvf593jBXfB9ccaBcwHAA+PTFupZwrGdeBAu3i/WR7
ag8h3DzAIOY/lCxtlPgw9gCQnQ7I2Om2dbSMhkABuJV09Yb3t0H2ao2dW/ab8wta2TroY2NuCs+y
ZSZR8IW5CkzO2xGTFeCkrflnjqFcBdj7AfCa1/OmVtwOSjEoNSBI4REgJjOkVymUpgiib1QqFELk
CUYfUOsOQkeNrfFgtgYLPSvs7dYbiZVLOiLL60zIk0/MLz/vKGzVs04qSLAv0mv2axDyfd7KqGHW
egZ442KIiSxjaEDIndqwTT3kSYcl5ua0zaniN3Xvx0O8y7Uhc3o23g4jerdKvBnScdtblddmg6tq
sxdYzUMYVvuUDdvz274Sy5DPLOTDOi4HiPSe/qaalJlW5wnAxMh3LgIVOfHM+uCJ91UuQaeubDFQ
oRYGuBA4F8LrU1NDvLwFbPQ3o3Gk8KY5Xca3ZGNiK2cQWwx8FMgHkDqJD544C3sWqRxd1Cjalo3p
13bihxW7bjtZ+XZtQTqEQ4ERRXIMQPbpgkg8mFPcwFTU5Dt09LdFr3rnP8+aCUCh0aXDGST4TKcm
gkhRa6oXtdtVFXTWLa2BPrma+OetrF2koJQE+RaCCuC7YlZCqzJKWI258ySynXDI9ugBbtAN3Jsq
3+nJsIlmwzVi/YCe4cZQuCRurl11QNkCXQGBBnw7MUepjMqkI51rN9Y7n07cS+L2qlTSTWAW1yQN
fNBS+m2SbxMbU+vnF7+2xfiCqAoBQaVD8+h0iyejtkpFU+EwYGFwkt6iHojFqaTsuOaWR1bEyxxU
P7wZeqA/8vChVvhtP7VOjEk4S1Gez69n1RKWoS30P8DRC5Gss2aolAVaDXjUtI1t7WNI4n0+FTsy
1pLgsWZqoXrHpA9evHipnG5dzFlmzKZeu1lk3U615hlIxKpyBIQmlJhai1PHpoRV2WOuhyGyc7fp
oJkQFBV/UKey2s1GKNMsWT0NGMEDeRJoqFAsFg/dVCpd14MjKbWbXay9GTVykoKWF3MRPQXcOnSE
X3Zpesmi8VcPJidJ5re6VrDvYbcwHor5sNNtLWyOWUNmwX6ovJRpsh0j7Q6wCpmGg8TOn1N5dOdN
U2WnYP+tAQKuOq+civymqVntWYotGwz4agqzzxiFYJh1AxBY7IloY2JESTkiwKj8Ca+CyTONvnIg
fCWDG68dZxudQXTC8QXByXq6edrU2jpgsrWLeqZfUv4a9fbH+RO2dpGj/YgcDwiyhRtPcJBQCZqo
S/Fay9WdxlWvS3cFYw6xn6KWXhTF3jIvAsb9hGHSaYicfN4N/aEKt+Xw6/xPWVZzmraAeBLvSNQ+
bNBRi7ydldkrNtg3UJqhpdMO27DcQAscswrvsSVJ0L4edpgCYwsoaNGm+cINO7Je7zmwlW6ZYYiF
K+6YhU6mHwwA+88vasVZCEQDARbHBCyS3OXfj/wSOwuqjRia8D0wROXwqE21a3ey6tlXRwGI/0/B
eenFa6IVtkhy2QFKRqoGruNqtok71WEuWcvargH2jto21K3REhLcsekUs+ERHh/dOBQXAVGVW2PU
NCAnhuc6r3MJFn1tUYv82jI6tRQ8Bc9ElqL2bYDygtIxp8mbQxc2kki8agKtLWRrOkWqLnydLIvr
oAdbp4sB1ch4U1LZe23dwMJCawLhjqz49POj21TpQ47HTU5vC7DZqCACPO9gMgvLvx85WKr1Xa0n
f55PYOBpjcMEQoHzJr4+Z1DeBk0BAwse+hriwTTzQAXeEy+npLcvkTp6NdRfKR98bZ5v47zz1DKV
DZytBYO/Nr9A/NrMrinogxBzlB26+UOIuWJ7E9PYrbms4LpyRheWKNyPi/6mKt5RpUbSrhx0vECt
J2XYJGnrlcrL+T38gyERohvgTMBbUyj9wR8Eb57UBFP8LbLfpEy8CVw/c5B7oFJwIMr9PAfFg1L/
pFnnpcEdCIZex8I4qN0tqTNPbWTVweXSPfdbhEoFoymol5ZMPAObEzNQkOwuuni+Vsfm0yjfoq69
wXGU8eKueKqBJh+alhazQTIu7EBZkThWDKy8UwZy0APTctM6lfXEv2p92XiYGQZI2cH6hSRcONOE
8cIerJZDv0N7m6GmEfsfr4mHFNVP3WjDfZCNQ+juaXBM50428vlV/BPWQQmGGXi8cPA/Qow0bCUy
taHjbgNKFu6E18XtDLOe6YdXvav/0CFjso2u88dd6igbiY8t3034riC8x1zS0kAByZ+ww+FAR0Uv
G+5qV9Wl7tgHe5+6z+g+7vH68P/FGPoomKFd3lpi/2DUg86IW+yz8tC45db28u3o5vvZx8TkTqrK
srq0I2tCmIsyK5wpw9Jqnx7Cg+JEN+ALyqDK8mpcFDKx7ZVHHFK7I3OCE1ksqwnpsbjpjntV79TO
6FiZZ21BRSa5VVcaq6e2lmv3KIJTkiDZ7GBrOHT+z/Ei3XYv9Qt1VDjIeCPjM1wLRCdLEzyUGB3q
wMvS2pfOn96ti97pD6AtMhxMzj20W/50l0sejH96w18c82g7hRdPATDDQErYtO/yHSbXHe5NbnTJ
nI0O1ROv9Y3NuIWmKQZ7tj8kfrpcsV9sA1SEGhWeQJbI4jpkTGkmDtvkg32m75vgSnOh97LBfTYf
yr30c67cXGDR/2tP8FQz7tS0Wj6ncaXkzs0AUcEEe1274Rb0JtrN7JZedpW4w+78QleC+oldwWXb
YWK5UsNu51YbQNN+3ptbVZW76/r6lvIWWFnQohT8JyNaFRFQ77rNQdt2v/Ir3Ys8xYH6psv9/j3e
v0eH7gLdhPPLW+nk4ZhgmP5/dgUfYoWuJ0YycJe/pO+YPIMI2yX/yX3ijn4Zw3k/ZeW3Zce+eA7a
+gBZMbTBxUYsLbuEFIvnqFELouHWKSZ13xBZJNVXY9uRHcFj+hkaZkWMO2MRwGKXjX9D9pN7c/8S
eMEGiD/Hutb2V/HTL+pMr4MXOeFmG13EnnHNHp9sSThaXTRkHW1MwCHXE8tn88h4iywJXITBbTC4
Rv9Aku35T7lmAlI2Kh7QuKtwKk8D3pwHXVGkJk6INXhEgyRmcDXIwKErD1vcS2gVonaKYhVonE+t
KGVCyrQwOETZ3OkQ72ZHewWf3h2N8A5zGq++hDKMN99Kp/lXLw/keHjK6hiUgu1Ty5FRd3Uzqdwd
N729q24hIOb69EbZxt+fUMEajywJV0es5jHJR1iq/d5wgZ5zClnWtvwJ8RDgAABODjwb5iuEFwwZ
+ay1GT5Waz/1Pa4/fVfH+8Tc/INPgAgEDz0gwiwxmzCMcaiUAW6X9LdavaO1X7H78yZWbyEUoXCW
CUQBcahOv0tq50YTWBRL+Ri9wbWcdGv5kH/d25fIJGa/PUTO9eCUu+Cq2amSBu+q0yMzBI0wKi1g
hz81jtI6NyIKd1TL+SoYq52B9n8RyWZ81hf5144ugKLzmeR1N8LOdNByr9fdCgLPLtmCIOF+2GKk
gznU8LFKH6OeicsmX/PwWSVbvWSaX7xmUSpCnQAkd2KNrCviiKQlvIZeNe/2fZh7YE3wbW/6sDZ8
F73rswPwjB8+qrvMrT7iDeslcWzVb/HIWND1mDEXtXkGUAc2ZMQvCIzNMN5BdMgBx9YQythyVl41
Jl7H/9kRgjcGZ+ypjGCHly1oMu3ps7EljrvuOn9NCPEkRjE/sTuYUJQkdegEkrK4e2TW8/mPth63
jpYinI+mQrucLkfdCt5J+6SW743ita3m2tp+tt12pC7VJVnLn0ah4CkALqIdCRqgBSEkvFkSvZ4U
VBgQpiensPfdBAYbF3Khfu+V2+qivtTf6stuY0aulrnDpvUL6sQbWVa8ssUY+LaAtsLrHHJ9QpTj
NE5IpCj4FVnjzNZrkj1kimSpa4k+ak0glVzuhWVk7TQEVFoIfEQXNzDikE11Y+yDjXmlfrZ+74M3
7Upj3ve/6IlF4Yta2tSxpoDFxs88QBRvh1vWOF3rNDuuS8786hYerU7IC7syhNJ0DlsZ/ZlabgUG
Z0t2360ctpP1CDmg1jdzm4ewUbF9Un2MueSkrbRLFqT7308kROm8GmnHWdS40d68ibzOTzwl8wfv
Ydpan//ycRbJGGARF5OCz815k6m8TBo8TPBNFAcM1biIgOHd0qv5VWJM+xqQkc8tFIBAQKB/Ifje
GAOnFZpZA3lPdqP680WwYW7FneQ9cZItMojz9lY/1JE5wfGM2Z6zNi8aNy25p2NEbJBy4C7fWgwc
xysS/C0NjGLWtbxxrdob7oxtVDrJBlRABKUIXHKtr98tL5LKKS/j3+bj+fWtvUZO9lPwxDEcajoX
sA6kylJZuv7Zb1Q3uAVS5qH85O73ybThmEcbKjhmWGedbZXYUJ0dIDKY8didZGyAK1cmQCvIwAwT
U3Aonp3Gp5ZaJWruJdry7KqtdrX2WcZeLxPU+IOIFj/csRnBFTVFq2dFgxl6lSjOcKBb07+5vVEr
p9qNTrjNnIPmqP+PtOvakVsHsl8kQDm8UlKn6e6JnuAXwTO2lXPW1++hsbuj5hBN2PfB1wYu0KUi
i8VihXN6cGwLMWe453stm7HLpWkstQNLllveYyieOG5wm24H/3cP4DSBu+fZ51oUY59AElGzMapa
V/9eHKPbbiedpPtWIITndNdCGDPs+jwCuAX0sdqaaLXXdt64iLr3uHc0IK1RP9bpy5DtQ+msTo2V
tKaqLJvW7dDGRHSS+tO+2b2Bku7VOalP0cN8kyApkL5jOFhw2qgr/Goynx/AqNmURRhOIz6gLX5m
xTlJj3P5MQLJe/zQ9Y+lPeuBpxkNadXnVBhR8zfyUzhz9Jp86SdHptqfkv18b24BvLNFP+Fe/pnv
B9L40WYgkx9slEOD0MTaAt1hO9065Nnam/71leD51dVOsOTUZaOjqD3jWyKAtA/mvRAA6k/65stS
06ZwcJnSaU7GbNMmrpdYblp3QOoBoco2J/05QqwSAlJkq+9ir98td4AkE1gyB7MCmD8rwcweFxKI
b1ugXblL5i57GU9a2V1I7FouvDlQvaLt9aXkHp2VPGZbLSPBTGUGeQWlFlcRdEoBEQZ9XOP5lML2
nxuS3BWyhQ2LLTdub8LCC2w/Mg6GVhIVyc/rOnGvpdUisjXTIWyTZCih1PfwAI/wqyAqTuriRgQT
FSC5tkW+gZrDFXOxaNyxSl7nVd6h/A39gAZQVF6j3xnBPgbprlMKnIBgv9gHXTPPqonBn9aVwq3a
3KqqZ6qCxkneC2htgxZzAxpTnfeGAhnJUXb7X8FTdiN9B4T5WRORcHAP8souqLardYsyZGpLBetW
SU9teFYL0XHiXuYrAcxNl5l6Fxp0uZZNtMfj6VCgQOOEpIMlpHvQO5Bxp77oggD6T57mqz3QYWUM
HygG24Np1FmKOAJ6OY/mwbrRXhxkhltyNyDRohN5U7kvcJZuhrStvJM9YNltrh8B/sJ+fgCzhZVq
SY4RQW/bPGfafWj+decn3BQKe0hFo5UREAuXG6eNIGSZOigoqdDIzkguIo7nvhPhfSm+IKgB8DK4
FBFh/EfubahgblHtcpOfUUSUc3wneZmfbcd96F1fMn5UtBLIrFmf2EkQORBoEAyzzyN5eVNJ+zjv
yp0oXcI3kJUsxvDbGhm6BoDgbgnuIN/0ez8lsjsRfd+9zDhqJI/IXXD3UT2EfoesfnrUXFmEPcjx
yoBtBuggkvuYgPqTRFudvjRtgqymrTjzspP0bFeEycasWt9ckBfW54G0mgg9gOMo0QkOhgRgsFLe
c2ZTs16vFskGFTVQhDzJ3GrdXZ9vlgFpKfNFsJ9fZ46A5U2HrSBR/jpMV2e6uTQR+sYUszopLXCp
x2K6lXtrImZXA8w2G1zHnt6DWdomXSrwARxHfSGduciHOAts4OXV4K/Bi3bBQ6J2CEoBAqvlLCid
AAJsNGptKLgx93edBEpSDBESb7kabSy9ln1M6xikqIbwQaq1/DEpjXEvWFpOYhPdcmjrp4jwgMth
0lVxqQErB1297jClt8Ch8qJk/h4syjmyO5kAJ3kT5sEudPKbOhjPsykiVPjq1jHQBYwEsHlQ1nl2
AjSHdbZzFbaAUl8QTbRkkpZTQvMti/J2XVd66i9d+aUoxmJhy0mVWMiJpZq0rSzVtVQR2crXPaQi
MHWE7jggHLJ7WGWT5MwKtOmUZwcIb+biNpFCDONxxPDTdXW+nnnIol0+OO/oYWIPYFubU97rSO30
kUnC+k7LFXdIXmTj5GAa0GpEIGXcnVrJY5xq7Uh5oenIVcGAN5Ie+3XqO2gCKQUXnkgO41CjPEKP
L13Dxng32p3dzT7mOJV+EKzf12NN108HFSsWjzbMXd5KGYhkC3uAOajZiwlEyKrcpsIZKr4yn0KY
RQsmdZCLAkKK+t7RTn24bzUHEHmpYNG4tr1Shlm0TMq0oEkhx6xuTANNUL38T8uFQwLjpjMpjAQ5
GsyoR8eiG8XHqG2IAYi6NBAdIE6VE73IGHOA/9ORuWTLSlU2pHlq0ROEMbqT8TDfmU/tWb0LNrIn
vzZkJs2wD38vf5/tvZDLlpk6kGKGpYYFLPNDmtyl8Y9FFVxjnLTDpQzW1xZmOnQGdJO3Dgl9K0TN
X8eb0LzLDzlqA85CXmSSfas3oZd2RAdpgADUiGeOq9X9U7lfxQnO0oD2BzMi4HH253Ev908daAJF
3HK8k7WWwpwsI3cKdQwhJU11b46ereG2ikVpDE5n2uVqMkfLtodQHSSsJqZKT4tFikc5IVNIZjyt
X7pvwcNNpxEg3Xo/Aj8U1Vc0nvdd68gcB3UBZMmQwPs6JNoET+Zd8tJ6lh/7ujtvQ2zefeIBXtht
9sZD7UnfO5Rlt+1rBQPGsOOuHIjj2W6y32lvzQYU4Tex6MDyXALiCNptjFaPL3j/kdqk2pIhHZ+q
hy5HsUQXAVjwJQCRFkNJiFvYtxEofpUxw5QVMEbf6vlO60X0vpyXA93jTwnMHgPYJMYQCyTI4T5M
3md7dmcn8ANM4QHnpLfc1van6HmRt6OzMWbRVCDfkD/F0+O0Oi4geNSXWYZ4qTyNUu2iWAMLK/3r
FznnlX6pJY0qVmL6MW8NhdrSGG4yabOMzyamLOPstU1QtNwZ9b5Vf1yXKdKMiWklEPF0Ji1u6bV0
QCXz2CzVvTUmv/+bGDam7TGOG1jQbF5OhvJtHh5VRdSSLlCFRU3TCqTf2wAy5ORFjVU30BaApWnb
65rQL2WDx5Ulsu3OTt41cTFSU1DOafQxBS/muLVaL9NfC+MMyk6BPJFW6qVNjKmeyGEEeUV5O1ff
B+W+kv5+yuLC7tgIMlVMrbRLrFxeDTurNl/1JBS1Zgt8BFuDSay4TkxagFSkwHPM6ls3C8lcuDJQ
d8RoMgJihdWjaG04IuolKjN+iOQge3b0sv+4bgD0EH4xAExzo14AUDfY7eWGZOq06IsCIVoTeaF8
a6OTXXeQ94l+AyFEEGyJhDF+L26dcQwGWkpNKJbJwRhOif2WB/eAlROI4hraSi/6/1fOB1glErYe
oqYAqTT1sZu+ayJkSP4Gfa4d40fTLJHioYEMB0gQcmbfpp0ueMhyI5uVGnRFV2pgWBkg+wtVY3nU
qpdwOTvpdokERsBVhI4mgTUXmQ+ZMQK5N4PSAnenq4zdoe9cJzV3182MHySuRDBbX+hqJWUpDox9
im6b3bIDZOw+P1UFQXYd8T2qs562B4bzKd/IOclOtq8KWrs4OS04htU3MDbR9TrgklLY+vBxqyFK
fXaI/fP1STVc26u9wTW2lru484vt9652WAy32+iCb+C0dV9+A2Mzy5ROeRtiHdBBg1Tv6BoP0027
HXbJe/0R3Wt+WvkRqRX/+vrzw8qV7owhZYU6m20NuUlJgA1Rkumm26k/g5+9RmTkfdAxX79ne+22
Aoa25Ytay/kPoJV85mYGMFUKinfINx5PTo5QNjiOia8myDXPxH7ob4IH9RwsJHy/rjjXD6zkMle1
MuiLqtHWGmW6UfRTI2H4SrCnAhF/4qDVGU1SuUhslW5p+5BUB2foCVjLBP6M6zo/9fiTG14JUY02
0BJ64RiYF0wdPLIC85dagx2hi/xEywTpc5E4lfE7s9F09QxxlvlhVBPpR4yR5w+x/FAny+b6FnFG
gS7OBNu7Gla5I/V0AWcXoBBgiXKtV/wVVZ51Nlq0iLzJ751rPNU3xbb7pidudi8d5+31rxDtIuOg
onyJ5FyCoRhoQdRVdWODT2/8e5TOS1XpV6y20bDrOTSoqk43unMLSvv+dxeLKgUCf84WP7qww9jY
BClF8VpHH2MjAjDgPhNX1sh4E0OamtyinjQLE18yJdK33oKC1bT4hvUYhyKYcZFCjPeIZKUepxwK
5fVxyn6Zg2hfRPbOuAl0TxbOQN3jFPmD/RQmOzu9yR3Dk/JecKUL1o4tahhzE/cD3Zzc9iWUVRzP
UI7LlO3yEcgr/9Lje2Fyf27mlclVNiLsuKF7tQ8moh7Q1VgduxvHz0h8ajcJiijuw7z5lm2HAx22
s7zrB0t09fw5/qsPaIt2qm169cMxmvGN/Jbo21oijuP1htt6iAR9MyfKHdgklfhO61ByMkVZZW4c
pYL0llYF0R/PRDgDZqI1XUUcZZfPfbS3nJuufnaMu+uqiqQwPsSs88UKA0gJJT+afurTOQk34LMX
3AV8V/WpDONEaivo6kqHmGF4LBC2lGgUNf56qptaDSiH6HQEIA2YEx5M+hRFZooDYc6gO07dshNM
m/EX61MCc6btUnLK0YRdzlXglzKYCxZ49hCYr6oIUvrPROWXV85KG+Z420YUOTXNeCi1vHMy7bUq
ZyTXLDSSjJjcCWQT7Bo0MNvYefzaWAhP++6AULk+JvFS1SQdc+k9a22QnUZ9NRd+BN7Jw+Io6AGN
08RPlqX51TvdhMnkRnpV8wlsaXKS67dJl017C0h01sYBwuC8Ac70clRHVf1mqGHbASMlAyLrdUOk
+nzRFzhBQI2nHOU2s7bTkkVa7WD3RuMmGs6T8VDJGQmMvTN+zM5tHmmCQ871nxjOxtHCsBB4Kth7
Db0EGob/XQlsdMDVQW96fCqi/JzL8V3V24IOEO4JWImjtrVyKU2xJHOios1yHH5IXUQ0Ze8Eu+tr
yPXTKxnMCYiKMh5NCSrJi7af1Z/qNJAY6Ux1fgwAfZ6JsnK884AHOODIKSiRrDJ7hqOgD6mGPVPz
8l4uzc3clnu7kzx1KgTkKFxRtD8NGB6Yv2bfe8UwWP1so8u4lYeTMRbfEjN4H7XpUVb+HlgGs90r
UYxLHPQoLQCyRhtiA89IHyvcQVMgsneRQoz5WQ2IO0oqJSx/JSOJ8lc1cNzJifzrNsHpfoM6uEIs
YLECzJm18y5z5Dhy0C1axN9V8zVX/RSQJJ1Eyxq/hvxnYhBt6gl6uwBA+U9rid5wKh0D82yuJsy7
QlXLDsLR05KCtSc2IhJPgmQA7yhT4rD/k8LsGCgo5gLooPCVDobxl61TTp5V/FbLl8l5vr6c3G3D
0A8tU2K4xGLccujEg6OMOMYA/SZyZPlS6JrZrzpbttcF8fwFsmj/J8hmpq2mOQSCTIz+28oO3rVs
OKhKRfKi+Ic61FoMUwlTnKpqEwf6KIDPjPDMrucOscBNDIaSf1DIkTErjUFbOjt56QCtUXZKLcYm
yWq6UaLSq4KaFMvfA1nD3Fdi6Aau/CyQ84bZSiBGLc769GSE6dZsc8+wMF/77e81wv2BmR74IzqP
eSkKs6ZgU1J6OAq12oIygSST4ReiSIBncWspzLs2kRNwp7Y4QqVzDlCMzJSDEp+S7P26MvSMsPfv
WgwTbvbjtMz6AjFjqeyKQT/rYbS5LoJn0msRzDHtk2ix8h4iquSb0/9WMRXZCq4JkQjGyNCWFcmx
DBHTNP+WUzidoCm/h5Mm2HruTfsZnbGnMzaCPqhbRGepg0F4XBB6+BxY+9L4rgMMDbz2f79yq9CW
BTipkqYBvQjC56yfSKRiHgUQ5rNosJG3eGspjKVNWhTEaoLr3DRJBVcQqN+0/um6JqIwj9kgcFjI
eThDBuC6Fet3qkSkWnwr2UrtezQ+Bqp/XR53o1ZhJeMOwlEJR2eEvCa/tax3OUjhGJ4kdC5MjxUg
0K9L4x0iQL//fxDLBGCZFYOOlQZEkvQWax/yLMLO5wnApWOgwgLSFADkX7ockA7req0PyIkGgHEu
hm1QxYKCJNffAOfyz/UGyE5GRNWVyYweH3g13QEUg5TcSwW6e7Ww3ObTJLjlONtDmTipB8XCOCy8
mF0itnSypnEz5WjYu1sgChLT3AGx/+935kIQYweOtphLDJAxUJ97UvpLSUTFT86yQYCJIrlMh8zZ
AFXrMrPCSCQaOlrLBSjoVgvN71MTekWtC56hdAcYVw24Q4oEhFEKR2YHKboCCEozxeOw42KTtekh
1aVTUhy7Izi/Hq5bNMcnXMhiQvwUMDzTIEFWPNyGgeONzq8IXGLXhXCtYKUQE1QVkWlmYAgEkEq9
r/R9ZO8l5yZzxo1W6G7XDgKjE+jETk50hhpXlQJxZeBn80zSbp+a99dV4vi59bqx4xIOmjmDiiJ8
RG3mBxOQKBKHZP1wK2ULipa/5LF/jIFcLTBzvmlg0hpI1Kphy4yZZym4SBS1B1TLAhoVM/Wz9CMc
fub2vrD+ftBAh4qfsui3rCItdOOHgFUEXIuu7PCQ2dhmt7u+iPyN+pTAGF/V6UmlL9Bmzg9Vsc/q
O6MVPMt5+4SeHADOmAYa3XRGiajJoi4MgP3SFsit1H07nRQrmj17Mi1/aoPMq5SoIk6mjEhGKMo/
mCLGwkF3CEAUiuV3uYZ9Xva6NSw4ynVHglB11eVsBL+vLyPn0gAF4acQxihapHvaaUBncRxFSFe9
daKKPGc4CHMLKwnMKsZZpzRyBjX64peJRiA8HiYbz7BD7JyczoumYzh/SNpGM49TtxlFoJv051mH
uBbP2EkwhoFt1RDfKpgESV/yefHq5Dv4TC1FBB/I8/OKAbhNDbCp6Ipk4uS5b7JRqQAnMpoJ+BXd
XgEjbLqzpP31TePloNFJ8SmI7urqeDnIo0hZDkHVYHjl5I/RcyyfQAA0yDdRve2SY5aeolgltnY3
2vtxPCaWN2kvXf6ziUX5W56HXn8MY6dtLHVSA0BfVzL2dvbQOZuwVUjT2QRA0P3y9xNZsCfQxpoK
kE3BvstcCGjsDjLJgrg2aRvPkVtpUxkV2rc7Q9TgoXFPB3KOGGC3HWDRMLKyBKRnFXr0MKICq/En
zyAtmd2UpOeUJPuF1P7ox4ceTDK/m928iY/Jy6/Kz2/Vc+xhJJzILxkQx+SdqANX8GFsIyygFOW+
GvBhsgkWdEwSCiu0PP8KRGrg1coWfZEzu7po45xlhQZsiuY5bAy3yu8UMF9dN2SeGmshjPcZdSUM
eo2qsZAlrvGqEG2hSALjfSRnMTpthoTSrIgkvQ6RoLLAO/NrFRj/UraRlk50J8AhqVvPenVbBcjF
C1IxXDUAemgBoNi0kbC7PPAAPk+iXoaUpN059aOWCko9HAAfnbIxIf1CYeQxq3ApINAjQ44SbHdJ
6kO7abeoZ7Uf8fZl9voNkkte4IKGYyK5BRSP0he1PHOtbSWeMQTFRq5YovqpwFLQjFOvYBTMebpu
bVwhiL4BxgTsXVj1pY6qNUbjEkHHTr6LhzdgkRMJr5f/JoTu5Mo1G+bQx1joxg2BdZIsD1IFyE0h
qMvXWSugOgOcHixogM/Gvy+ljGrWW0OJDPFgdWg685DOBFFmA4cL4mK/VW/zRCZJ5l/XjTOyp4N7
AnlH4Kkip89mtdB4OLZIqCLfVD0bZkNqjM2Zw73U50TN3if1tpm8ofQS1BauS+aEYjQ5iBEoTD+B
u5G1f6tIG8XR8fDMTTeTz1ETIbUKyvqsQ9fqZnQA8qSYr9eFcg6dSkFLDEvFKxRPqstFjpOh7WbH
xBS1EfZEmY3NFEcCm+RcnqpKE7mIFpADZwnv5FEx02aI0A8C3ghd29i1QlBsIn3sYyydxPbmuk6c
M3Ahj3FXzaJp1TJBnlw1XmjNyLdl59huBc/QPxcQE3aBFAVN4cCDRdWOvTkjWx+awMHujIcSvffg
bvRKgvx+6vWHcjskGKgo/Xc0qhHjYcCguOUmJPQ+cu/P5CWx0G9/XXFOHLj+IPbGBPuehDcDPmhY
WmIkhWuCVNgMyDx/mKWIYpQX9EKajhL9H05ONhIcwBepWwWkKYD7ABIaaH+g80f7Gu3A+fc2AmoK
QHAixIo/4D1fV/1TLON81GZARhqU8u5z7k8y5s1IvwWXIgn2+l18XHbOZrhBsEAc3/kORvic/HD2
P9odGII0wDu27+dy8brN7IrAJnn9clgPDL+CzRfGziYpwy6Wky7AhwXfEK4dQ6/76EEh6QXH0Fca
QgcuEGnsRYhwvBO8FqtenuCq0pCi0CB2VnXkjr6NrSAS5zVhXijGOGJNHo2htiBh+hg8baf78bk8
J6/tt9gNHoENAqt+1F+RRyD2u+4dIswd/75u2MJPYDY9r1IjzFBNcwfvvffjX8Al8cpvd/np4606
GdvxJXCx0ZJnE8Obb0TInbxW2IsVoB5ndeE5ahiitocVkHan6Tb/bQOI2TB39v7jtdxi2CcoiPRd
f7Qfna11P5Of17XnIIdg6n5lWUzkMDXog9FjaG/c3tqYXR/eFW9CQ2h4/6G4lQtAJhfEcgL3xvPa
QG3HABwgB77CKjppFVf5knauKe/SuSBWDlTz8nnU91rwOImqPNxrFxjCyB2rMv6wmQDTSPR2GLHE
Sxn5c90TKZIxrmq5uepO2q5JdTdSjpN9jgzv+vLyrgtMq4NrEYBhmFNirsCsc8xo7iEZO6pF2wKT
B7X99t9kMId0BLKI2srYQSW1d6gE3kqg7URqTxXE0Cr3CsBkAEbwKayVzCgTFVGnGNRUnNvAReZh
G9zbfrafnuwnZavthpvpQToVvx+Nn7UXbnpX3bTeDNiI9kV0aPj+cPUpjM7osrcwe4d1TWecysHL
Wjwuk00O1jYInBAHk2Erb5aDJXBYvEAKsYyiYQIDGK5sUn2aFTlS9KRDEKVvAH2zBSW1h2ZEzDdO
xtns28dCjjdqO7rXN5nniSm4F4wJz+gvlYMpzefGnnBiMmdvKy9I+Vz/fZ6hmgYNNnBC8D5iAkR5
NpwxpDdfN9oohM4lGL79vi1lgEPloWiskToV9p5dS2OiqNxExsOhB7JtAk+iDeBjdVBpZ4Em6pTm
Lhz0QtcaOAS/sPEEi9XJylDiBNYJ0j3FTkocwROWaxN4EDmgCvmT77z04Ag/U0VSK7gXE+66rP00
KG+qBQAVaeTWlr1zJsW3hkxwHjmQbECJALM2ykngcv1SFlGHPNSGvsEhGPPbusGkxNScqjnbJwsw
9SLTD4sYBEHaNuvnfeFMPl4Bh1lDRkUq97kMPrXI3OlV4Ya6eZNjZElgs193mbL0AIyKLg1Kd8zN
1g1R0NtSTqEItr1zpzlv1Yx3gPTruul+dUuXYpgbTA/x7Ld0iAmNEc2zd6lU+eDRJUV4rwBN47qw
r+cE/JDg9rNMUNLjCmN0CuxhNmobiXnwD1uYVak7NxYO+/EWbi2E0cjKMqOKOngxEFqTekxcTbvX
iSaJiHR4K7eWwxz6Ja/U2Yohpw7u0NqTJsOuN45KiREcYZeqSBZz5CuzmadSRjGgajQLgxftXg0m
vL/NojuWZY2Gn6IT8ah9PfvYLBiejrZSikJPD+4qtELPKoZ8DMi0gu0SP4krnzxrQKcS0FrQHgUK
GmYBk9wK5k5Fcjy1XpvlXarOyfh03eA4Vx2qkSsZzMJNQaRkSwUZ8zbY5r+XTXfzvuBJZPnGg/4Y
3lVbPQT66HWpIsWYlSuaQh2yFELz6tcQ32rjj0Q0+8TbnE+9cO9cbk6jRUo8FVREcEbOXQ4211Xg
zFYh0kOuQwb9kYWaLhOuhIWFel2KTNJyW9qu7OencYvJ+Q5gMyYAikZAq2E6fSK1ILjlrd1aLhOb
zL2+tHIPuXWI94vzPa8ST+4FZV2eiwATmgYvBAgJkIVfrp5hpbjKDR11p/AeAby36K8j6he9pfnX
l5Gvzf8LYgu6i7YMaky10Rp042TKQxIDI8hM7v+bGGazLMnMpmmAPgk6htUem5NIe72yBdrwvJCB
BDBlR0YbKksvUGDadAppdnGaHq0hIk3akvG2ld/rVrBB3HVbSWJ8uBrpSpfGkJQNtv0mVY51WBpL
6WkxdBZxXnyNQIDEDUwLODl4CrCIXlrDnJdWEGQ25rMeUaQiJqYo4qdiK8qic7Lcl3K0SzmTvHQJ
WoXRIrNvSqIcUaNTNtlGf4rxUCz38wYMTbZf/IGDBXyBKOz/0/R8GTdeyqc+ZeXQQzMM9HaC/NEP
UBfSz90mectRQerw9hh2FHnM8tOtvI/359/zg3KveosfvwfneSdacuFaUANYfUuJMT8t6PAt4XPv
g00FSPnt72Lj+OkxeQcGxjNQus6P0Wl0k225u35aOK/2y4VgrMsxZsNI6UbMB9MPtqhgOTezr+wU
8uuIquWH8iO4RdzpCcTyvM4aR4uxs6kp0R7joNqdHPVt/GDswl0GgEIdeamd/pjvi0MEAtst0tnX
BfMO01ouY3fgY8QbF8SdbhmeFOlGTY55ub8uQqQaY1pNrpt2a+A6ckIdLek3tlR6erULahH2pkgX
xm7qtLOiigpqkm9zA6hP7Vkdf15Xhn7s5TlRL/DOWPMAG+4YVlivDBdeJd822st1ATwlwPuBBA6u
HpCQshuylHra/GlKqD+Wutx18ndQofr/TQizJbUyqtGEATm3zx5bKSSK/pbqgkCHGyUgOkBuCJNg
lCjx8hjroGKJ5wXl8MazHFSpb/Gkt3zsil+dAt9eiDMS/eHvgZjwiMfLCNUR5FK+ELE3TQjOZwtG
MFSzq4WZbzTVA/qdH66vIM+o12KY85qBxVKaqR0EXexicono7Vs3fEuTvx/4udSHsQd9KcyopYLm
MnOn1CHzpD0HQ+mCxT3zYg1pmeuacQ1wtYCMbaANXUlyGQsYOL7ae03xrNeP10WIFo+xDEm1ykVO
YRnxlD2Ebb/P0P6yYDotMkvBfDWn3nG5fsyBtc2psxFcIcp69PRDtrFeNccLHtsNAAj2gMLftLN3
XTvuAiKLhekVG3znbCQ0RU0cWA61+7rbR327bTJcW03nXxfDualouupTDqNZuShy6kiwDHnbPti4
uIcbBSjcBdF3wXFwQUPqyTfWXhVYPs8D4n0O1h4dk5xf5gcSLc4RgSGebFvraciqH3VWCVwHfXix
TnYtgjlcilHadZNBRL8Yr81kbRutOk2LtK0n9Vh0+WuXdE+C1fxat6ar+akWc860ULGXQqbRuBne
FsDcjvXWL6TUj4Z5FxaBa+jZxhh1ryoWwYn7uqKolssosSLyoJTTNLRexTtqbCgTxONOcaxtrdn7
uO4EiTSeTYIBlHKe42GDAZ1LEUandkMDnnoX+Si9Q5+bc5T6vw+d8CxcCWHe01qdTu1QQAiwMaeb
+qA8SG7sm/sxIct9vx8O4GnYTm/Kz+BfXgRog5IxD4mGXFY7WU/m0qQtIrM6e1bZxaDL7v1cGQV2
yVvFtY3QjVxtVFsWY7bUkCNhVheMsaRocz9KBC6L6x1Xlki/YiVllEAubNqQMqgfCqDoShDcRW9S
+3bd4kXKMO4jN5K07kxq8LLXjMdAc6Xk/bqIr4aNM2UAw8FGChUpffZMJUWFQjuyYL16kpUbK/u4
/vv8EGMlgNmQeQF7ek4F6Kfl1eqJ9o7mEumMV8uLue/uqwcTsc0vIdUK11eARI9SL6pfU/pxaLUW
0sZA07FHf3qJD83vNvsxlJQSdRp+zKJHCT2dX/zhSh5zsORR74ekgrw63SXKx2T0ZJxfmvSuURWB
L+IZH7qQ0EtjowhksO1cc42irdzA9S7mbjbe9OLBWXokLUXEwDzrW8thVKoMbZ7TEnI6/WPUbvSy
IqOIMF0kg8nk5KG+ZFoEGUiVbyK1PpRzv8udcHPdCgViDCbdVoZlYSwhxOQYSgfxd6GcKm38l30B
IrCFzBR6N1gXNzZdIS2WgVQ8esPs7GyOB0nTCR2Q/gdtVoKYjbFqIIdFJgSVxsYxgNAyb+xRNEbM
XbKVEGZnllzRwsmgQlo0gegnp07RKPovb1tKVvq/a8Ym2JxWT/OARip63Ou+kmHEpY2b+UEfW9O9
vmr0g9kTSukgUcGwMObEJg2B1TOOpYmrz4zSZ6eyHuZJfsqjAYzm441Vh5hAyR9bpfOui+WeVpSL
KdjGH/T9y6tCdZY8jEaQxWld5KXpzRyULpAOUhFIBXe/8IgzNZDroK2A2a+wVBqAfVjIxivyPhkX
18EAcSVCBuJqA845UHjSSRD2wRhbeEdVCxaxB22uinFOIGSV4Gj4J+tbyaHfsbpgs6Wz5Hmim9Uf
w+7NUk7Afr++MZwKIhjdaT0L9RGw+bFtgY0aj9ZcYcXGk3MeC1d5SXfVLj41h+ybgvk0AkDSOyCR
/nL6XfouIn3g9GVcimdOsdZGrQwzRAyxKc99RvBKLN5B3rGNvXYXiRrfv24ckkSongPIVUX3qkXN
Z7Wgai4pWRdj0LNUtq3lm9E5lLxZ3V9f069GCCm03IxXFWqEbKeWmuEW1Gd0lhrJj0G9be2dVIhc
BqdlSUMvCUCqEU2aqHExlj6PyjLlg0bTfxJ4zFT8twXBkXZWD84GRE/ltgWO2yapSYQOCHAOty6Y
h0WFjq+BE74CY3nIONOnAdvzDCIDgNr3+O18fsqquz58u76Uot9nTsCUyrjoDWhZlE+aeRptgfn/
+cBLf3ipAPPeMAcZgyApFJDvu2PtglJ2o21BI7FFOnvXb8Jt5FZIJwM1nUhe4ht7eWv7+kn0VuUE
iBfZXDac0eclGGWa1g6fmw+KAk+WW3MbEumX5Re75MU4KYdZ1D1Aw1pW+VXNQGcOX2w4U6xSod0H
ulg9iyy75hiD0aPdSN8bZMyvbybvXKzFMSYLZJ1Yl0eIW1S/VX7bxbMpRDUUyGBjnL5S1bpdIOO5
2tsni+T3ElFQtTq+OIf4sTspp7+uWl1snMFUrTQ51vKRCqyTXWLsNXlriK4bnk7rZzezTXrYq5Iz
4dltl+O20Np9n8FDj4ugaMlzjjjFMhgygAODZrVL52ihAbErO9zRUzC+a90YEgQm492IqNG1wfIl
iES+vhXgMXR0wlNCFx0u7FJcOHagjnYQ9CTS9zk+dWOz1RVfHW9sIVgcV7NPUWzjclAb8twPiOLs
dN4NRgUMwdxfpAGUNbkIV4xuBnumaGecA6Jq9KKzB7mpgWdR0ABrNoCeJre7KYL9zdXwNI3BQy8P
XlKqL9cPFtd7rIUyFtLKNXp/ZNyiWa/6likdM7P/6PvAU0LLTcN4g86xjJSzdG+W7RmQr9vFavfB
3BwlZBWrNHy4/kFci10tArO3dddGpZbje7pe2gR9cwZBMVF6kd5cE8LlgxqrhsCSjV1m05TQ8IOD
Ucons9OJUkVub/9sLYlkiX9dJa4NgX8cBWMD4RLb+RgAviFBzxweTzK6/ufktesLYifdsUlEk2l0
db6Y0EqUenkyxsi2xqCHqL6J/TwBM037mmde2+9M/VhJH8vyel033i1rrQQyJ7/p89lxaqxj7EQ7
I+u8PHH+OleE074SQT9hFXkpaujYcYBjkbcYfwIQUie9/g9nX9Yjqc4t+4uQMDOvjDlPNWRVvaAa
usAGjDFgML/+Rh7pSufbd+u07nnr3burMgGzhlixIhiUZpn7/w8M/OcnPc7mf/skXVrD5EncPWaA
eUox/q1gXMbJxhr/Nsf725l4/P//9lEeWzp42eKiwv5qOxvwNqPCeXVlEP1vno+D2+fCOQgM0P/8
HH8BzQMLdIDzKGarRnF0G+8vtcC/vrGIVv/3I/7xfHq8YK4vEPzFWJtJ7XYkDU0WRE3t/E3+8W8f
9Y8HBHioWqYJVzPDzq6tM1a9OUab/m9uGWjXgYvdGQCu/3nLXNCKwsLAkYak6saYBdzB/qZg/K/R
J4BV3sNS6lHp/+dHWKJuJ7C/Hq30H+nd7P7uL0bUIm/Ksf1Lsvy3rAIUCsuLlg/Zgn+6QHN7BZ+l
QuNSwSSWTztpJgVk8ld+0epN/o2X9W9PKIC8fACGM1R4/unuxB0QPBhHA9OVxN0oWVrnkDrlHtqu
fxtn/FvoeTBxfBc641jF+8dzWt2mX30JoXF7qpLGokdItG3+56PwL1cDYSJciAXvDuf/QaSwcGeG
lEFMyAlOFmbIXQ/bur8aE/3LE3p4gZuAWQkmF//EBOaK026e8IQmp0ka33xfhzGjoQk+c0eiKnTj
3mle/ucrc2Cxh0P2j1wBlQhYn0CcExoL/2S4sS5otVs/BHic73680Gk40HFJrWo38R8XfDfsHaNJ
i7rOT8N+TJnPo37BOgvZrj6BtRWNOucUSGB13cHorWhq0tHIrf7FZBv+mLg330Gv0n746YSVjOGP
HOxNS6G2wXU2kHY/AJO317u0XgmBFQzMVyyFC+af0t8Qtl/6d69/GvQSG3zNKPrRtSkwcXxxhmwc
34vlecSerMkvk7+v2vdiHiLHf1ckrwrovq47ZA2Q9aAKHsZzBb8nVHHS5PFKXu3HlvyJDyICs9hg
zwKrBuuxn4EFp7rwEyxbLGD6dU5Opl1JSTQ6rzp85VVq1sdRZ1A/z3WbglMfWeSoF53aQcSXOmHF
Z6hENHgkAggbjd1G+5nX/wz120wh91lue52GKodJXKwLJxoIrEvuoXNQcxcNThspfl7MJ8PePFYR
uXcswnM5F3B6u6hRwNSFbWqeV2KzkoPdbbry6qqLYV6CFh84Y8Fv+m3tK593I9b6jI3rpuNDAuvP
sByYEa+QFQxupr1dnHiB66MbHivz4Bh/qmbMVGlDb+VgTylugPDift3Yy1snwKnDVrKznarz2mZQ
HrXs/byuMDH9FtPO65bIGLc+ACzcENrdvOpeubmqbiW29fV2NrekhF56ZiO4scGJFPljDxurOHjl
PeCX0IrgJLtxyjnuXTvuya6HfP/IssrxozDIuflZF79WsLGmjYJR5BhGXnXB+k/U83M4nuY280Oa
cnuKRyvyhs81zKQ046ZWkRugE+8x5CQRkkQRLpHPvx2VQjEhqaeLR69QW4/K5bWpcs9/csltmo6N
/FqGk0aEXNRFk8Ttkvq9ZBAcsGksenwpe9P1czKQJ/qjhbOT82Vg2zL4YB3mcUEc4rk34srppQji
FQYoYdL3WIzg2dDmi7r2beKQTx87mDLxzBSHoAhkJAl8dAPQJKenfry14oBTMDaHWbwq3IsadHHH
PvajdcC7VepctUYsOPSeM8tJXZVVIJTXWKypk5rl9XqU+NR52TbrbS4+1MfgbQpju8JMqYUA7yBi
aEwGUxhL68DUc9FdCmtrB+fgtdY3Om/4sFuUitQLHfMAa3XkBVOGaFy6JBATGEEnQ6b1VMUuPfUo
kEJYlTZxOV8N52udUw8Oic28HcyXBl7OJCXtwTJuRnjk85baZ4dG8/LmDFgx949z6CUNNNLZ91h/
Wd4zG5KB3WtvB8P2hBl24ju3AZ9d8jSAdlvd2XGwXIamiSTCQefcneqkxil+zHsbfwcHXBTWa7R0
ry0IdeTLt0598UxBwwrgJrWkQuqkxOCbDS2o5FcH2i5sTZYpbbCmNi1pWUNG4BTCjKvpkLNEMqtv
G/qBRX1dcNe8SJPPddg1Q4fjnpt6h4ltouWXam/EiUtESKIikzpwik2nx0I9rp8XZ+9x+wwsqKw3
puLa2ATenkCn2i5RL6N3zSu+aWhsF/BX1xmhCHabBYzw6WlYpv2IqqrbyQZh51y0fxpBMFGKwyoL
SUIweOb+Dp0igksu58yrWGSIOfLEoWf3rvztSOIHWc1YROpkwfmtD6S92mYTCzMzMZAwYF/BnDGa
1w3z7Eiu2cTw9WQbcznDPeKl6s7Clblh5KH49KyNbOKpzIrmz2JBmOLmyUxV76baD/Wrbm6ulbfF
rRoSQ+IOXq3Kig1IdAQMhsoHs0m1vq0GVNJ2gZOESxYoknWQKBouWl875yzwuaLaLDDnC4vvgm3b
+aOtLyXfBwqeTy/O9Ovh9qoXU2xsT8dA+Xar7b3PiCDcfmqnHzVCtLWuIh7evDbHGMRoz019rcqb
0A4W+NrMM9zEr18qdh6sIJb1U0c/DU9uKyMO2N3gL65x9CbUE9iUxZZReNFB4oY/+DJd/VuLvALF
pk56c02ZOSRMiMjsXzidI1/mVYiX82bJm8JNX88+39rDu1fG4XzoRGYYdlzj0mDYaKpnAgfaVafc
zRrXTmW9Zzi/lCwbQt87D2LLGHaYWYfl1vno0DCuwTlWxW5GkA+v3iMezSRp64QYFV4/bNWNc9IW
qbaXuOIwUC+CLfbNc0vYORvmCKBwaiwISkGQtZUfh9aZra8hDmSXjiT2/LxeNhZ/6ocvrAOxtYzm
gqZFD+vMkiWk/1jrvFlTr8NBhNJlBYmDL2M8Lk1csGSy8K2hhLBbfIbAjUa3SOYu1c5eqridg4ga
2wVbTpOfyO6lpHFD93YdWaJIhmaJpZfPLY3E5Ebe/D04CFZBNCFnBPrLDHIIu0YjHOp4VyDHefiu
Yu+L3AunqK+OWHSKOvcq9aW1jj3sda1+b9rwmnM+LWvOKurvKR6F82XhJunQSAsTG+/BtnJPqO8j
u75561vo8ryA2mEAwbYPHZTZCsgvzPU4pSHG0szakdGIzR4cpLKM537CqwrpHwRS48b5h2Xf63nf
zSlrNqzGloB6lTOS2vpujW3WIZIaqsRr2ZiJhQxRuqmrwa70N5i1YTUf4bZqrWRC1pxgiQzBcKcM
d7OGe034HnhJ61Wbpv4avXMRnLpp3xaxwxO7u7Huuahf6zJ1IdvYvmm+99FCPB5eYI2wvQg3Kx9S
c/6uHbwS+oI9lNjldTSUYUIsESGGz7A3q5dtUBx5cPEgFh3iRFpe6vYHrA9FqI8Q73kBrSO4Lwp6
gjFa3PIhMweotEFoyGteDX4GYSrqfTvqLJIKVFw6RIXz7qMaMnkZud6BDLktnRQ1o8Np1JYCpmof
4/zUVEjT5ABUqUYYZEFuuUeGvekS43K6C2Vq0T6ZRpGMS15ipdmpWhhswvKnerGKEyT3cIsg/89V
NHuHdX5foVQ4WNdRvIBPYq0/RW3GooTLYsuijr+55K6XFnf5MOvMReot/THr6uM6kYhCkqFiB4H5
1aKS7iG8XFxd9wPCh2TYCCcfg2oLQBB54miT/mHkXk2/Yr60arusm8XZwyP9tNrWTnKSKCpSNwCZ
MW17OCH9WXCDl3xWN8/F1oUJK7vpsEJm05/euu5Q6Kv2ko6dZnFanCayNaQLsGbnmiRr+9dgLWOm
Tj6Sa+31UeNCwmGQWwOJf4Uu8PRStDun+XXdJnqU3/RnJcDNyhcHYcl2fgA7PUJHxZ3YQtxq9PND
pTQYbmN5Cfjexq2drkWNrdSBxe24h5+yaxT53EFtiSOEQu2PfVfy6IXvtcnOE25Uo/bcyCa8KVDD
ioqBItCakRreh4lubGjUYsQfLfLKSAlh6SIahiA2ZiNS4WF2f2rrhQwvYXgnwaUu4LDpQcv78ZV5
Lp3LLLfe8oOlrwhSxJp0cWXvScFThXikhkiaJ2mPiV8CJzUu9virETuk3s+tm06Y5HdGykiRti7S
NP0Wfm6azxbKnlFEzVxtNH7Nams4mtSR7w6JKTd1/dwzldv04kw7qua4HItIIFXi00wPrBt2oPYW
xgL4FzPZdqKOdU1ijvMYWGcLPKmyrJAidwxS/MXR9rPOjyF/nVgI09i8iAzASlJvH+GE90eupkyT
jQO9by98C3s79shbTzvUITxWPf9oSOSE94nW2Hgco3K8MCyeq/Cn9vbMqpPVemWhtROowxU2KFCh
tJ5KsaVWBNkk3pV0nqwqn3jmrNeKfBrunrYlogtATo5JOj4ErhWPZisM08Wpk7C/m9WHPTzRNueg
yPeZbYDRZKaeA4egaiP4RhiXh5xugGbbgLk3RNaS/2pxJEIPjmuNKtAbRTwtH9UYHMX8zopN0Tw7
5ns48LibvgiKuHl817MZLZA9VO6hM37IqnN3+NUMhdgMI/bqD63RK4IAIqpHGjfjwTFTQ/a7xZyP
ouYHr/kieB04rD5gAlmbUYDeTofpAFpUsML+A//Z2zQa5k0XHi0jUSWLqPdHlHxDK8SfUmYeQ+5s
oMEB7UDbp7GlMeqv9rU6ghDp0EtjPQ/jMaxkDt5F1hbVhjaQT2mMXVCBNVnMUEzvIduet2GfFBKz
Nq221mpEc/nr+1tYt8XIje7kJrXMa3KdF6Q2drBJFog1pn4QN4NxNguSwTIvdsWnUHdHPkF3Ppsw
WEaJEZKTcArIihNoiS6RhIWQvPkNlBXmc4fuh4YC2g4iWf1rqXH3IQ4WSieZHTdS3pqtNpJZmdOA
JrSvdyzA9nL9jf3juGY3jUZZF0VUVTuJaqtAOPElesvLCD+vdUyn5toLlZLy2PANBPsCNsAgiiW9
Z0Y+OO0BGFm+9T4avwsCOcWPU8jatcNBmUnIX30M4oP5qlonchyWwLI9ceAMH5hvIN5A5RCEBE5T
QruoQIcKj1IznI409Neoro6jZ30tokqH9SvE3IHP0Dx2WrSR9lawNp6RzmWvE+XePLqjeEwermET
yrs7+EklP2CKnVZYQfcZXG77KqZMRJxBbdoJM423AO7VA4pbg6Zq2LjOmjc6a+s99gSw9dtlposq
HHvP0kEj0q5ZEGIPaV22xfo1E4p9PHdLebVr4HJfMi+2deYPZ88y8gqha7RUzlAUTBwNBiHPultj
o7p0j0e1Dv+FFrD2q8BqkxZD1th4iYwpwUDppYa3kjBgYVY8L8JFck1qlHt9DW0llLWmkzRQmBuL
57be2NRMHImOqOkjgviiGrkVlenGribfthFkXFm564wnIYePalY/MBbcjAY7cYsVkGq6q2bKxXrk
o5N75I7vnhr9uteuRlF/HR+19bgnMwpnKfctk0c5zbtg0p/u4GWLX0clLVFA46Qg1WTE/XUsFc8O
Gnvrx8CkD8rNjX1r/diTc+yAjkTbKR86VPx4nJBR20r723YvjetBb+7J1V408OoeGGjuZjSk5Keq
w2PB0TEIEOVDr+kT2j0KI5b7Qzrqt1Vf1vLLHx5XFzxTyNkYGtX5c+FdpTya1pNvnIvpGSYsPvyx
QYBIA1BRVheNmGjhh/sp/F+vttEQsrhTsfKzpSzPgNrgSjNFDkKYZ/YbpviH/YAwOpUrKZ+ccMor
2m6bhT7Jto65S3atPR21H7wteN7W1MYGJKyhCwyN4TsJn/0SkMMfh+etv7yqgmBNOgsLfqLm5yKC
uIA0o577lCPFF1g09/SRDHu3fEGXwI23Tr0UHP0Z2kEfuYBXF0JQn4PmEpqQqQ0cJLIBf74rJPYV
RjCVuyEKTg7Li1uSgwXOWRncfX/C/NVNBZmR9BAmUe4IJE6XwedNFeeFeV9WWP30JRSLRrLFniHO
GWj9AjQuHX7V67Ocv5n3YxRTNgJ2w+1M2pEg66prN3/aNvji9o82Ti0EnYJOR2uPUDA6hbEfB1Hc
SpSMMR9VZM/zj7miCRWqgcOXOUVWl/TcK+Jl8O6ydLIBF+4W/GxgvBsvbhGXeJcjPfqpiU6xVmZs
khH1hWfib1F6vsMdodmsodY4ZstvCXoa3nhGomDADaupxpcEmEVQhBGGwNd7xqXy1xMby596tLuE
64ZGHnMi+Zgt2SI3zDsNgaj4akgsaOiiwAKspgz96UG6KgFjEABj78C+qAGyISgHXyYEqdOeiibu
B5lOZphBFq6LGUV6CC0HcbMOUCXO12nustZ0n8rW8JMRxpFR6/DMxSEY4VA5coqmqX8gmV4deRZs
+by+hCd3L8/BhOPrmdp/nnqMgxcoszhy3DgKmcV0/kx1lY/c0RHMWaoIC/l/3HX4AX8paVixFRzv
Bpoir6ttgD/1vpN1rMI1I2id5ezDH0mnbciaaFDsaaiNfVeoMsdSVsSKJg1EkDFN0azWXX2o17WK
QqPa1bq1X7uBbMfF4BEFwjBZOIakMq/wyt20mM7FZaV/8c1bcNWdeFDBAYXX9xRA7sqkz0NonFxf
ZWW34hqRrBeLb1ab3FzW7TprPgYjzQzAAj1K4nmgWQWjwI6YCZ+XR5zl91CvVhR67l4YZkJ9ccVW
XMo9Y9Monq7d8Ev6hcUhHNjkAhk0FaRjB38Vu0wNt0c7UjZJaesz7MvvFaqnsoLoTSFlYlXwaGOz
/dYG03ZWxYAmCdADrwBioBjRfnVdC2PnrM6J9+wCYeA3ROyjZOXOlGbWC6itaVhQESMJNQwwjWVJ
MHwRAHYlGM2FfrasJnIJ26wKal8rO06G+zkBDG9MdPF4fXaSFafGHe6mN9448c+BPXjQV2VpUQLF
DUVWEQpMBouqAL5I7fx5eFBxWF7EYugvqxteesW+FA3/wGphhe1FdwDallCxHDCOyTXkDPQitivz
PpVygc/L+mbVLaBsKhLIIO0rC//c8NWOomwuFJTM8CO217+1AnjpOFP0qi7gg3HeWN2KDlV2yRCG
H1KhBHZmeSp9WK8UzAfmbDvAdOkZvMshWttmR8sAfRySjAg2TtjlldnvxkE50TQwyA65j9cdh87s
yrQCRoX+gQ5pwHC8xw4Nxqqjauj7hJvFfW5cYLydbeK2iiHyfQ6NTAdw+IPN3Y1qW2DGENtsSmgD
s06KXzJ007Xh3cX07CaaeZ0qr8nURF47x8TSC2YWzB9TaCDughKoZAmuuzmo+0CEES0+/4PofjBn
zbN2hdvojOLAdr6hj550dY28aaaMenvPqW5QdchapIrQKlK7Ic+06iBSAC2Ozje3dd/fakfcR7Pe
WoLup6k5tXI5T6C++4Zc42AcvlYd8tTEGqmlgmTqy3wkM6DiMcgZkoSHAigMEEXXqf9jOoBXSN8F
H30vOmQTRH0HESuygLE7RfgDlY4nC3DBUpMkrNlVBBUACmd98mYRO8UEXbQArxXVJwt26qWWf2w1
7nwrOJDCOlOJ5srQy8kfATW1lKIik4eyVDryjcqKFnPIOq2367hkTet/dhgATw17KaS1n7kPEmPx
ZEz0repQPKE+Ba1n0y8GJABLmL/MuZh5OnXtE5ypdy0x8nGdrkGA9pgiwxF/yJapfRZlc4Uw/FY7
1qbR/M2vxdvsIh36vvrjyaGPvABdXDBuxtB4lhLdS+fubAZ2lQSoPawqKVE9KdfOFxNlWiGfxah3
msknY/ip1jWVlbMhvb8ZV//Vt9YcErx7PjWflRW8OhzxUHYb0zYytVYnuOaB7gobQCRmsaWze2cl
OTVOuAkGvN5rN1rAknoTULCLGsRBTqxr59eyMAIS5d4YAJCMI38bhIfehr7NoXVdwoYlAqLHka+H
zVDLEerViJ+Lad9b2voZ9+nTDByjMLTe14bl4uRCRmpeWNZV/nFYnDmmctzZgb764TAfJ7z962ij
RezB51lcmlPhvQSV2vRNgPI+/FFleFSVflsqzNFavNzCCn+LYvrxHAXhONSfSqps6YsXdEqbsgYT
wqTw1wuezUbdRWWkSiCilMjDBgOwKbMeK8Nqqc+rIyOl4cRrl9eucROnGY6Km0lPCoZf4H56hXPR
a4t1WXruigK4Jd13nr4TgIItmqKwbmO4drxKOTjozfqrYGK7NCy3GUEc4Ke1r7+4IXLpj5fV0Aj2
ossqXucdRL/DoUz7uUpHjrocIDewAGe4T/KHCwqHWzuuJiuGHUhqUHdvUZrwpTsTpBO90mxy6zeQ
m54bw1CxRcxNs4xbyqykCuAY0PKIc2AnmHNH80SP5mr9aqvCVENpkbUDUPaQzZduKTzgV+g3SjWk
XeFZcaH8F7Q/CRSGUR0oHJ5pfZO8B25crLhYQPC+4jEk/XZEFL+VqrYl9E+dYHryzOZLzAC1EcF3
qvKu69JdQ78rEuW4e8OlDJoU/c0Zm1s/lV/GunjRVLgvloQFYig20DcRqV/XJ0OTKheNvHiFRu/W
FW6Ek7Yb6/KxQfJkKf/UTtgyIotEtDFxQ9zhp1ytO8S4D5DbOevFulPm3Ba5C/sKtbPaOBQzHWwr
WzGCQ0JRCbTdeK3RrgkXF6Wnabcgrhd0vYq6uBIuctIrxIr24i5FbhJjq8wJYF6Z20Etot6CbmZr
R9oSuBF9hAJgP5ZzWg5mCsrM1unNu1YQnLKq4vqwU3A60JPRugBHvfQrBVjqbUoZxpVlfc8WhNVg
r1jV3slANJiwUwo6G8qsoChOI6BMWUzJwrq0sJq9rAxkMP/FCJwPA2ksCn1c0Tzmw+xvloXkBRH7
kWB8Lfwt2HqJo7B2o0msjT6DleOWYAg8NNWtKQkeiTC2k+ab2vdTMs4YLU+xN3i5M9KD6ljiqXZf
sHYrFp5jWQBxHqtY0SqX9xWLT3QMnqrRPA2W8bk2JXwq/KylAZSFTeBYYm5QDY2HsHKu44qOdZgg
Pm8IDKTxI5AOieyCXXy3faFGmdSCpA60SXG45iMdWhRafjbx+sIYWBowBlCztQ0W9OQWLJF7VP8F
VlE1rWOQRz9H0u+7Lvxy8HI3hvdV1j8D7EJ72aeTMad1W+0KExOJieUV4DRFPPBNrag12XVhZiYD
A2TBIG+xtjF3GNeUfj5RvbdMA3MKPxlG69TOXrJwmdqlOlg14xHr1Fcl7Xj1+9dOgYQuIfI0FGB9
qbPD7JSADEYwIWLrktGiAv47Z5bbpZYxnruyvVSY9JcAzjFB2cjRe2qmRxdexUU571ygmkCdt6vX
5NrB+sXAcs6cbC2646SMdKLQQAkRi5xRR7a5DBGUkZO2CV9tMuw4mm3J1rz3W0w4y8PgAosVpn52
W5UOI0usSXzANgVItdnDFoDtQhciXBxShmKGXh1PqqZ6Q4d2W1aw3xcrh0zBsa2no11gcSGsM6em
d+bhkM3Bn6YcPjwOMMBYTiYnL6PVHmjgJyax941HN9PS9cnaGgBu51MAcMAg4JrbGIrUP5zLvF3R
tQm6E9pAa1lbUd1V166gV9O2IYyq6qxu6aHsxO/QuiftW/Wu8n2RAI9F90JX4Nz03jf07C42Nn34
k9Bg25AwNsNmT6YZkRRzf8wGvS68tZKiHxjE3gkWDOQXfvMnIB/EA4kBk7SpF2VsdxJLat5JGGjv
ltCOVhU+hQbqh8q/MCeAb7fAqM508nKUCdZRs95FhK9BT1i9H5uC+Ncb19BRV6fpf1cp0esZ2eKF
CJ+dsfcDNHKwMg+ZiOta7osCHSEw/cJegHI370q3AKkMaG7N18DC3Gotr8KEezKACw9pciCY6tEC
c1DFL7QswKHv6K7kGAVKK4yYAtOj64u3uuRvzYQmEd+MxcjU2465TxPX6N98DOD8vtnNwn1myiDn
3kVlaTDU96N44DmPercyTuswJBMcXXsAimvwDuwhWUq4F7salng80aaXANxMAhfon/ekLet16PRL
Y7X7QJQZmEmxAz5OubRpK8WdEj+uRh2D9hn5vY61B+xzthNetpnEyEpDJGtGIcvXOpaQGqZOu9ML
sNFwSBkPjk2Lt63C2FUtwInKZJ12kICIRPiBVAa5OraZaoKx906BgqL89qbc/gTmSMKLbWXaUTjN
0aSeCok74LmRMZu7Ecqsi5aRV//xaohcOjPg1+cCmZHJ54F22Rg+1wjFAyTLvdFHPYnRDUKVN+nU
qouIzs8wxL246DRALEtcOZzR92U+4oJD6m1V6jQAV2RSTaQB6/aoRrEshunqeDMx21hlCXzHfzS8
ACyBkQMPqCaaBw9E2Acw+CDckXeHbEF8BpxMUOT7MX5TZFgfQ7kk0wTAFcMirFkmCk3tLEawCIxk
wbYTjvDQvIFm1AbvHQWatTwLDDIxAMIOzR+p/cQjNHZdGhXVtyqB2IHLhKS/9HyHatdiX+UClKwv
4pmhiAYtygZQ6PEmB981avoyle5vOKCxkfC8AP7HMOFCVEtUCA7HCK4VtKwN9SGL77B8Iagzq+a5
m2jGkIJCDyZDKPIFBoirqnZEQgEYvYGBrnntcQHWAgCzwOC+OMgA/gLdvcSL0rp9IqrrAq4BJXLj
YYO+g5RJc20KdBM+4ALQigPWp8T+FW6zXw2ZQJXxJTD/eKOdhwrwOvgqfb0fOZgwQwGbF56iF0FO
IAlMVcGnMHfIM8C8y7QMcZzUE1ijgNIniJDRRIppwzswxADd+gghJYFWtzUdtLmf5dfqTmce7KrG
Sh0T6ROmOdPQb8MO83h9qc3fok89BQCPLbGecOUWlGXdBTArNELpjMdXRCPOSEG/LefNx71rgEx5
w36ugWnC5WwVPlzBEsJCWHqrqBR94mIaUjg7Fn6jao0q/8XhoIj3DdCorV6AzFewGgyWrDDAriyf
xxVMljvGvdHivJYgf+mixNhp3njQsQUtTerjhKEt8FJA25g8V7mLisdrWeKibpISs6uxjyz9f0g7
jyW3zW0LPxGqkMOUBMHcuVstTVCtloScM57+fvDgmg2jyLKPqxwGMjf+vMNaa3+OIIR0j1awI7RO
On974zc3e6Jrnl0bP8zsR9W+N5GwMrUfpfEsZa9aBpNQUAF9j9QICIea7uxZ0QNSEuucntAu8Kih
K09G/mxRg8qbcF3zRHlomxZiTybCfx/reKVSylNTcZXWwCkosiYgXXCucXV9/nQCPF6nvYxpPNEK
2DZJX5VRb8dgogyauw7Fxo0Q0DVaromnzAJbMsZPSqeicvkN/hxdxOJ124CLYyuq0lMiPbq4cULV
4cZQeeujtWbtwvFeiUcnZksS2ui+SiBUxHdRLWU8dOpz4ym7UCRT5cmnGDc9pJVbJo+O375z8YJX
DLufZqduesoUgUGX4DQs7K4GUuflu5hiJmFYv4pUeTN22c+AtL7uG+1WkN/FLPuB9AwVWbf+5sXl
r4Q2gSapT39AShP/9E3kjlRd+nM0udNVag8OQER9h6Rv2ACBEiSbxg34cfjSIN0qUqGufx6lHDHX
8dyKIj8t7IsRn1ZSf9QwmTwSkVZEVIyAFViY4k5yiViDAcSD+ZxHvMOGdFfkwAqG4bs3lbJS3yAr
qkzJnWNCoU4G50Jm+hBKxUYkCh080YkEWs/1er7qY+E3zSje9PqbWHWb2mPjBYRmPUDPQigehmxC
o5knJaWAz58vWncDa+cpGuNNQzpbhHRCBsaxRrJAcbLr0PXFs3VUkGNx1nwzVet3FHKsa+OY5Uq2
yl0TecSUbj3431Y/kilLnIF72lWDj7T0G5hB3e9CKu3Yi2Mn7sZN0fak9gfblZNHupqBzMxsrzTi
tZ63j71RbHsl+N2TVChROUrCxGnU4GBwnL2y2GbRBxzUE015HaGjN0rC71jRXmjIu9QuSMxIowET
4uue6QytvPc79S7Pws+iz3cCCPJA1DkHYMMyC5EIg/MUryQTafyKRF4pdCsz4uYVRdhFQ8bTiBOf
iGCfXkrNsmufoMCYlA1pG96K1s5tGntoFYogKDkPAKjy+k0ZJYcUyUGP3lKeCS9q1i05K7ErH3Kd
az3NzKObS09G69ojJVI9FdfkLunYHXx3LdR18o4SgmAnJqCFoD24briqymwvmv2mDwkiKeEKvms3
lbwRzDoiC6ifUVN6GqryWI7wwZvWbnMyt2gpZZBWjZyQJQSZ1Rckqq3DYPDIZebZJaldx/UusBLi
sXRX01fSp4ADLvFY63B+1HBDxcKWVWEnDbyXCfAvt1/HKhdi4+1bJqjua1vlgUxT3UnClpeQbjVm
fK9XtDsIcwO9zMZ8FrifhhRonIELmqr4ogUYNCGhxzEvdpAk+8qrXsTI/KyFdptJ6Tc1ic5d3Bz8
pNzEQnAawvQ1KaWDMWabENyeWfubhFphCT2kI6B25SlEyiiIuu1abdIttVj8lX6HCPPadd1Ng4Y0
gWW9SXBJEc15GJTg0W+iXa8xkqqzh5AgOG3YUfXRkwUeKu/o49quVF3aJbK8rbjpiuIPcjerQEnp
3VDvGwNXwSTQIdYQ2Tv16B68JtxVvKdebtr0v3FcvdtSs9mIPIoAW15Ja65EQA4ReN+KApOhI4Fl
WG+CX6i2Qo/kTMYrr6mZyo9JWO+zPuXyTn/qZfJHIO1MEjx8LP0S12tYeQkoLAq5nVufVY36u6W9
xn7l4OwQ70Yg5qLmzYzVo5Y16xC4ilf2J9cvT00bOFx4G18bAN9G+4B1V0ENiHnmrZIWRnCQbqxa
Q7C83zQNjruqvwUm6Dyr/AjTZu2r6a7XFZxPsrghuQ5ZITnrK7s6iba93p/9XHyUC+rFEhAUEmBM
sAnkt7Ml3V81qngn0qJZ7q2tm8Qbcei2kaY5uezzJntc98mB6HJnqpkTTCk1TT8D+73vggyEXnYH
iuZ+Ss+byrhSyt9tRNq70uxczu3AVW1cyp/NIDpekdMUTBTPQqk5JYVWwIfklvJtZkb7lNxyX/aH
umkIzv1919Nk3uyrX3KNY0J9914o2dQ4Y7mr3Glo8cdTyqEmg9hF+kkH2pTU5bmpqhewkxNm7OQa
huN60rkF4VkKwpOaWu/TE+8augMAiIA0C58CveZAw5gwxuJDm4h3akwy8KeosaXdcI3Y3zY1EYlM
m9chaFZhnZ+NJHW8cty1pvzme9V7aXm7FrC5G2nf+5oo3+yBgMlrtD4dgdq/UlV3gh45caE7kRnu
RNM4phVdPY1iUzbhRy/xe5q8irP6WFXxNqvTbd93dgfwOM9yuym156Rs742O/FuBQ18AHVGN9jFu
k7Mkjy9ZkJ57Pzj2gb52BYQuzH4bMZk+EIUK4I1iPgxl42iJ9qPpGgr/3KqxF61diRdPUs6anzga
b09qCdsKB8Oto10g0FWZDLzlduDD5J1pVE8Zr8rk1fEIOmFW3Lc64kRVEa1NCde8VLTHFOkqmW01
ZV8LHEM1zTkSGbU8kOb58FRw7inD5qs6GmhmmigbY7SevCGNV3FAfcsV6Nw6AeQEifUpAuCfMi8N
WJ+RTvKxOmyCPDQoyKWNjUbGO04oMMFyI6JIdRyDduv3HJlYp4YhS/eNlBqwFwisSLtRuv9OMIbs
t0VdQs9tvysPxDbHwIgPbZqDtKhgjQPoyQQRILq5oUB6QNODQhHpSgqnv4bWJ5q3PoZW+JMZ/J+x
8NL0oNKRlVg3unj20+pHZVW7rieVk9UbwRhOCDGGK82Fw1airBOGE/SMlyjnTh0F+THoPdqMJR2Y
0BduaBYmydcadfG4CPZ54+4akDX5GP1qCVMtHHKD0ytKBKphMFE2OuFPnHn3ujJuvbZ2Cimxqeqs
LPgOcRM8hJlIuBkjtBKtE2I9SWUq6/pupL7ZxHwGmn8+2cnUyjaStTNy66Hy3DuDQSklWuJuttHy
PzkOSKG3H16b/MZxeaoUPbLjDAe8FlRQJHhiwNVUstCVyrxZ7HuUhnOceNMCHoesviko25ySdE8u
38CPlbUd3chwQ1JnBJeqjh4cEI/6Esh9RQy3+piTQw3Ashv1s+wSchSlLZm48JSlDKU4+5Hwo1Lp
NyiJm8rLcThNQVsrQsvdZgzAJ4Me1KthxvuiN98lq1H2RUn22E1Gi4tWQgLXh0cjSOBAIYoLR1fn
evLHvN+JnkxxeMiqdTV4wM3ztj02UYVjkJbhpktNxbasXNxkgtBsJYs8Zd/Q1Sj0BmR0yxbibh/A
42iJHzqNjH0pBPSEMarxZI6k+hU1ts5CQthJI1yFNmy19FGaHBq/IGBOmg1qVz78hxiCwqQxlhzz
tIz/SJ4krYM4s+4LAZC8GQOXCMsHKzTOpZRNzwPZcd2ye2KhsxHK1rsbAWKsSGaup44N6zAUmpU2
WLkNeWzq0QlpqOvi8BQl+WcpxOVnP6TQcKpnSSPqpq5unnJTih/9Ltvmpr4vq/TeS7L30JN3hTIS
ohTyq6Hye2G5IcohFZ2sgqE+FgU/TZ/iu26gNFTGsOu6tLoPM1c+Sn1vbUryaECt3eHDFOv4URZz
fEMvoPZWVI1toZ6zG6DOr0slnTgXqkIZj3rVkPDdpmfVz4o+PibU4M3o0XDvvO5zlLdj9xiThvL6
T4+aZxoYjlcrp1CEADPCm0rvQvVNacytKh7ySgEK5a0avd0ZgD+zRyEEdNluTApKSpHzzVP8+pbo
XLzqqguNtegqjou/DoakBK1r3BUAw8LItxPl3LumHTYUU4x17Z4FJpBClknyPY5/m9arSI8pUC7r
CLi7GeGm5udM3GYDX/87JMZSCntQ76Q0O6QpsWH7kZfjagLsoA/uh806wPOCLRAh2yd/U707qj0b
1T1JRWiH0Z2m7zWgNrpc0WuPc2zYRaaTXwzsTnPSejiPLnGPui5bqrA/2BzrXvjRgO8e2+HsD4+F
j1scP3pkPuoPglBwk9CajlnRrstcpABGuNSFB5dcSOdZqK+AkGIPwbJwNSAY8jHE68zy7y5cJBmM
kDkVuMm2qvcdjnbp26K7qyp5rcYHqVVs0zxRpRVbFyrPk1V6T5Jv2hWl0WK67cWUiloEAywkDHOP
qvKuDq091m8GB6zTjRMdXFZ5+n3sv3PdyrXktFa8Mmv1J/TNfagDTpVOufuzRIHcBVsRUmhz15QP
SO3sPH9caaBC8HKT2jFdW6+e8CvVem/lIS97QepKceSBphzmawzFgDCS1IvTAw8o70iBPlL4dqIc
GAiw56Ly1qWfbMgDOCU8lJQsJ5BPUXgwM+NJp9Llpt4uEexCk8kMHgpwBH5/HLkDzY++IskEJLxv
HkPgSHogbXXze93ljqjeKz1vvvGolNQY3L3gWk6UGnvLGreZ6joQWx1XzNadvh1iwRkD8VE3pF1P
On9oiBeq8MUUg6OJCy63ulNXrzS4fBzrxm4HcJeD8q0ch53Up4SWGfgQEClpuYL3WAM7Qz3yDKXc
iagKC/2+AcTeh6kdQzfI0+wYkY+NH/ShO3QSoX69TaOj1TjpSGm9n3DNDq+5VDab0FVYtfuOSmed
fYjFvST+KRp2e7RJpWCfBe1LByTSE0HRTq5YAecvaosnT814rO9l4xVzeFAiiCLqgH8B95tCVVaa
rFGSI517IgdhgFPLKgTXwo3lPqTdORP2xH2x6x9VQFwD8CGqqrFEalPlMbOokQ19QyzXb6GObGLF
O+iJtx6ROHOBe4b4oJ67y438jDzna4mPEAGZs+T+yWxe6mgCWt4zFtnE2YnP1FUNLgTS9UdfrHe9
UG/ZD3daD4jVoD5X0u++VMD3yWsaMATutmi/gdYDlYkr9Nxo+ykgrSqKW8+ZcUj6Ax1eVIOMgHiM
YwleWUTTl081wO8Ej07uxuVZkHMIB6AZBdMWhbOcnbPWFjQyhC+R8Sb7zwEagbK+b9KzlIGJoUIG
FcHamABauxdfa+Bx9CTQ0I5IN0HwFvY/CsVa68l9Nr4VWoMgg7/pwMYESPm7ZdfSCMGAEuVurECh
vEyXZeEzKXZj9habR08aVmA5Pvw4PMQQMxXqD0mb/DSieKca3n0tviYgT6DwipSjIg4+2ANV2ybg
HRC3uJcU0mKxqG30kHQbT1TG5iQHaD6k6p0hf4ZE6xIiYF5LsCLEoNy5UKJvLvSxUjil44ffARAA
oCye6Wy4iUWKhKAXjylEKz/cUqa2RODdTlDvReFRww1RKvI4RrP1sgGCwT0JT1IB0joq7pUUzPtz
FtH8Z28Wp7g/jfExlmG0xSetfyLtI1mOVD3I/Z/e+hN7L2DWA+nNGv2nsY+fTKPF1d4FEtl/6VD5
nyrsLc8bSGO8x6wB/IQwmzIRm0FTAgjgvg9U1ROIAuoBH0Mp24dIifPXYBCsz0JUhUNVN+gJCeCZ
um6SrpNbGqzBJV9p/ccIbzD9E4EXNKa9Duz+s6G+OEqS4+N6ayx0iWPjgv604PCJ0ltqxKtGBgZv
eqjAxodeGR9UT7OL4TgWP0H3PsgUgGkf4xUvPc9CkpVE3H8Sugy5Th2+VeZrF927+q4vXgXtXTUf
c/3dz18KV1hp4HkUH6p+E5Cc5MEiHhrZKehZZXdg19Zkp8v06JPNNMzhridBH2+tgIQuyYORUHWs
JyXorQnRuE3sYeqOPgJ3JSM9kF1sadpInjDQqXLokDKPou/UJuUO2Btecgawt1IAQrUT987M7K7J
bUHd+t6xyHmiARDEBud1pKZUbDsa/pTeVo8QMaggPJE8S4FwBk4qv0XA4EvZrsQ/ZfreSn/UoNw1
FCsTGJHWgNqxfMohJUJqSTJzE8U/fJl9nE8xFym6YG9VtqUWXApv7LS0F7ch1TTpFQJQZZyq5lc3
0m6Mly2rzjpZ2QwZPT/kWYc+VVMCAwZIJmudqvegbiQyxG3/W6IEEkDAKbwnGUqP3n+jVXwxWsdC
Fk9mC8D+VlNWaYl1L0kSqjsW/ShEcaZZ0VlGoplVgj5ZA2Kkk0FrjDB6oYqGlL18pXipRvq1JRao
t+a5WUWHn3qn7/NCf7lOkl8Q6eA7/v6QmbJFJklADcMpNM+FR64sMhoKgUSvEIDfUm65ZWualAtB
kFgSYjPtsSXCL+3a0m5yenTWTfRmKtYt0Z8l6j/jQqyJF4eOoDORHUEoQtmwoP4XA33Sx+opl36h
iP6gRsO5T9sDqXPo9CStAveG5tWCaAP945HMRRMEOZy/RNUuhunpSYIjX9CDo4wfMsP/rsW3RH8X
NHC+mJhJqwx+2yCvUbJ9AkDM/rDtgVKFMK2NF6Kq3j+QF72+T5YsyuIkIyRPbWfn0pGWXHS6XFbs
k853tNR9raZccVX87oaCiIC6oSs9FvH361aXjomsaiqCUejoKfPukD4cRUWpsSqWyqpTi5Ung1KF
MXTdzNKKKWihyKKEkgsN475uTMKyrPdluk7740NvZSvYrdcNLI3j0sAkj3GxJYi/ZLCLGJAH3EOr
aNQHzRBEp0nE4cZYFk1ptLLWEdoAAz3b97oUJZVAgyXconfcUNV7GqIbG/yGCX2mlFu0QYpOKib6
AGCqfJBNC87rDUmkW0bm0ieVIUaNjBFI+3lG3vnVkm7s6QWJGommewrIMG4KyAVfV0UZBW2IIgkT
gZ+seq3dq4N4n8rQyv3h2VWpVV/fBksXIC00kL4U2WyqOVuboG4k2Rhlcn4j/mGv02Z13FQxAIob
KyTJfPpc+IS3RVUZnCnr8+NKiRKlV9gM6/w9tSf/7778hne6SfbZLwQBhP31gS0tlioikCoZkomE
22wm+7IZ0anhOZPLT7H4IYt38F/+vQlNVCTFtLgJaOn1dbFSMW37UmE/BOXnAEmvUE4GF8L/ZmR2
ToHBII9F1AJIpLyLw/pc6KrTq+r9dTNL942uiaapmdMpncsMN5GlmI3HPkjMbFso8s5Im/+wIjo9
CBDyRxgJ7aCv0zW0oppXHhtAaEidyR1iGT0qY+tURonx+mgWGjQrkj4dIkT2DFWyZrM28DgIWmIh
iLTp3w04ksnmWG+Ljboej7kD2+wx3Rkb4xX1VfqmrspDeqMtwuJ8XnzA7Fx1VhnhfvIBLRgOvXuP
b/UC+esqmJ+nv4dIp9Sv02l1hdJHIxaEHVmMYnNONvXPau1uUazYZ5/uS/XQfSt/hDeEraTJD/yn
XY1LCvEimY7LX+1qhtqU6YTprMrVj3FH8S344Utrb/9MACLvYGnd1ByefvKaydlqKt44dpHLUMV1
u5d2gHn1hxZM0AZM8neaND+IR/lOeBB3t1rPSUvXo47csmmplkbHoZlTLFO78KloAwfe9if5FV5o
aAdbdwdmeysDiVvBS9t2x7fr23fp7rq0Om2uy7dZ81LVnAoxhep45mbUcuhV3o2LZdqB/5zUv4c2
fcSFkdFs+yH0MFKe4P22x/BP+hY4PDDSr+ujWbz5L4czcw2pSldRAH5jnYAavKvfU9quCZusd7St
dai30bfr9m6t2WyDSiSfdH/AXFYi96SD9/7dAfCutB/X7UjLZ/zvGZxty9J0c0OCrLRGf/EOwPu6
2LwjgyHu3WfR+SApcGNg0lIAcTmRs0tF1fugbQ0MKp8E+smZ+EwmHH6vXrzRVl5uDG/JGlJyRA0q
auMIZH/dIKqWSaFRsEGG2K7fq638HW3js3mvHbRbO2RpyWjuyJU9efKEKF9NVWFVTILz9Rrs/ZPy
TG9wGE+n8B2xkCdV3TRH06k/wq1145lYPN6Xdmc7M0h1JfIi7EqftON5S21y+wGwwCdDt7W1fKf+
CIWVuPXPt6QIp60xP3yGoiiqJfMPff4W6sT2cMmgGcSelQZ2XQX9PXQ5uoyUXZCvSDDEuZ2ohvKi
Zkmvbq4v7dLGvbQ+27hFkyQxLgThoJ4D1493Q3fr5ly6wgxFB9hBiCZzf35d0UIMA6Wj9rWORnVS
dkB5pnOjVav5P//LWP7fkDV7Bge9Cv22ZyaByjpZYoCKtrbXTSxvk78HY80cf1+XG3OIGUx3yE/S
r4rcB4+fCKln5f0+CefxI/4jggO8cUMvb5K/hyZ/ncN6zKjQQn+FYwOSXnF35FMdZIzXtFOYrrRH
wVVv3Gk3ls2anflBEE3fHZlNMb+ri2+FcEj+fdd6XHJVlHHO0FdV5o55Wgy9abhMZk67S+stBiUk
vl9fsMX9fWFitr/1xBXacJg2H7U+M98X8u66gUUnCPFVkfBChhU3d5fBNnYipEpu4vve8UEkrYw7
8aGw9c/CsfbNrr8Vpy0OibgQH52MBxP3dS/gtWtmn3H1W/nLEG5j4V83umJVdJGewaKsSpo6W/im
TGKZOiX+Y2OgMIVESf6r1G71mlncXnRYEE2LqIxk19dR9GMsdlrHKGLrXkFGoITCe+OwLppAzZMY
g4yDON9ePjQAQW55tTwdoSir2hbkfMkC35Df/ed6TJGfqU3hJWW2v3yDC+8JxvoYFC5h2bQmeZ7e
u2F/Y0kmP+XrG4EJjUyFpGqs+vwKpWrppyQLSAEpsrLyTb+z1cqTbblslXNVKp2Tqt2tHtWL40Ib
V8G9F9Fene0DkS6krQc3YV1BwomV8VTFt5KR/3zsp2VBAFWRDTRr55sgVHpRrv66savNiP6Il4Du
zQ/AgzfXT+k/t8IXQ39JsV6sUTFknZ/rXGaKWCE5E+ZV8iz0QZ6swZbn2Y3b+pa12QltqzSbejpP
gXq1I1sNJFLLN00+3hKsl5fWiM3N+SH1wFmdvuRiXGUa6cBhYfYIuwbgIL2Dz/Ve3Vhr+T4/9uvE
RplmLW3G7cG8959ew/VrutZvzO3SIl5+w8xzMrsqHvK6qtdGVTihYUKhkVdIcQ5xsb6+ikujVWj2
hoi7RBBmzHakkkqu1AfTVSume1WDFZRp9nUTSyeNZBut5ESJv+dRnmE1vUoXLF49rQNl1wBOlaUM
uYZe+R6233q/uPFALe2VS4PTmC9W0K1VVesn17oIEhAkzSuyDOiF5Tde86WpU2XOMQUdTScDOzPT
KrU4Ts1ecj2i+Ko7avLv01PTNUFDN2SnSYjPLynLENIUd4QbvfLtVN+kYb2R1Y/r6/NXa4n5Vajz
1LI0JCv1+esnVnkYxxU73t9bu/pdPis2SLv+vbsDzEhx/NPcd854p69e07N+PzwM998REt+Ba1sp
K1SJb2z+pXm9/JyZY2b2iTzCNq9pz4uiCtVNJf15Y8TTbXFtxLNdH8DEld0aE4qj3bnnbCs+oLy2
gyd8aL7DMDvkZ6CwWwjRu+SUojd8w8NZOhKXQ5zt0E6MPRo9TXeM9CuOT374UpY6smrKCrDz9bEu
hLVIvqNdTk9lqmKs8NdtGiIkCE2irdeczfdJWi8aUjsZlZ0smfuYSrRfTBJ3LXKAHTLF160vHUVU
zLFNLQcnapqIi6MYu9JYqFVQrwEdHMgabouudQbzVs/qW2bMmRngFEMlYcaN/1jFAdmdlardyOEu
2uCipNKHGydqs3nUPTOnIhuyZvikyYup/xz9X9dna2lbGKZMC0eJFjCGNTMBTiCkzIIJWFWfboVK
8VDsaZD63Bbdg2DKN47B0kGjHC0psmhC4Zm72YIgywJkpnrdysCVEB6xuht52sU5+9uCMQsfA0Vv
UN9ImTNAFl4IOyyicwe0hBt2libOZP+KhCX4PvPqB3ycuJV6EK9DIhVOrVQowLQiCIi4H9FvFVxe
HGRcr6/W0uAITqhVijSwpYz4ddN5lV97eg/XzA9/II4AiFcWn66bWByXQknHMCxZVuadB7RQDbJe
5p6A5JtX+zD8Lnnf2/pnI35eN7QQclGeUFWZjncUKPj318H4FDO9ois5QaQrm3bS9UYYMuX9VPdA
4xRlD1Jd7o9l86JFmxvGlzbipfHZdUj3AUUQW9wdpD9+9etHAXaJY/54Et7McoNWTvn2Hw6aqRkW
u59iiTVPEFH1CagQNtP9i16ttU/6b2n83lrIOd94XBeHdmFpdjMNWt71w2TJGmAxiR+NdyOOWV65
CwszNwTCrdKbMhbSeqM9STtIsqv0oDzS9A7tyQe4uNrL9fW6Maa/XpyLSx2CRyyFk8USxakA8LbX
vV23sFB+YTvq1Gg1zZSpaM7c/bEyslbNULlC0G8t7aQXB3Il+nb30g/veVyH2+IhX6cwzL9fN7x4
pi/syl+PgV5qaeEaiLWp7evoAl4+g2a8bkKefmPufFyObXbUWjFWskjABnIh8kp+Kw4I2ezNfUV7
++xF6ux0raxBm9neR7w+Im63blbXP2EpvLj8gmmBLxZQi6xSNBGAWQta82DRk4pezFs113YQX/fX
Tf0Ffrk22mnGL2wNqKUMes9ojWd9CxviEyXDaIWu/B3yMgNUKZs9tBX3JrpPw0p9R6jtYH6Kn/6b
6QT2jY9ZnvrJm6Y1ydS4/evH1IHh6aPPlU1bOifbuts9onQIfzrwUdcTc3gDseqk/Jb2cNvTLYSJ
V/3GeV3eYX9/wmzu46CF86DyJKpA2+QNqNLM+w/ZE5MeMlzmIoAAfeZ0+TAsSyFllFbU2Y0KBaeR
b+ygxVFcmJhda2kV621ZYELvahhf57aGIgAU+/p6LdS2uAYMTdIo/xOQz33XaIz60XcxAz/pe9tM
0kzKqTe0I8Jo9CWRoZ775ypA1M9FvFrv970XvVz/hmkk/9i/F58wC8XVKnGRiyvwyRQDVHq1UShJ
tgOqdjsT1ENzw9zixJoy2S9CS0K+2XHhVs1iFZI14jvqIVcecqilYaWtrw9q0a+4sDIbFMoYGY4f
rz0Mbnqb8V9bsXpXwm1t9M51U7cGNNuMrtybCbKr3DXw0zqEDPy4WvntrZ5gi1faxYhmG5JSi9Q3
LvMW67rjIw0nCjuhv3etG+szHc9/bAfyJFwguIyWMrtB9LgNzCxnO0AahWtD1/D4xgWxNBJLnJLF
MqH/P1Ks+Hu9QR9GQqbwh6/YoU95uoNxZN546hbtXOS55k9siaZA47IwYqFvtZOMxkiY6WcLFf9/
vwMuk1nTpXzxAvhxm5WGz4Bamf4odByaaKb/JXS6NDJbl8Z09TbLMQKR0Kzuu2HDIq2SwjaVG7HG
rXmbdsjFcMaIOkKnYMmkvFdEm1wR10l8gh5/4/ZbOjmXQ5qdnNLrzBCtv8n57w+5jryaWQYg9ukP
cX2BlvY0lVLS0Ti9ljkP0lv6msZdgz8Xxj9cqGVu/XDdwNJ1c2lgdjj1usjR9SQFQfPiA5BMungc
e3qO5lASbqVWFjp4AyW5GM3MH06LIjfcltGg3Gv+AQuVvCu2+Kh800Dhtyuyj8LbYIs7uug4teOe
vefrg12cTdIsNCqfKtDzG5wu1I3Z9AxWiGDYIGeSVN/+NwvTDr3Yge4AI7CdpjMKrXXf/J40Oa5b
+CvlN7/mLJPai0ojPxmQ7FcTZaL1cQnzFYLfQx+ZdL16r9Kt0X/2Jgxi4aiHBy38Jic3ztbi3F2Y
nZ2ttuzyVoJIu1YjFRkcwxbMt+sjW3rOLwc2e19HPROhwGGBw7VWh5NPACiYEElq5LQhh4u3oMaL
p/hiSLPFaguNpicZMykPr/L47lXkvG/M2oIJifyNTBpaAkjyjwR71edjL2EizvM1lPeNF6srb+xu
BC4LHAZ+/8LObHW8KAZWiD7fuqeA+SyRXtkF53ErnNUHFMuSPXJcR+u7dOPyWLhvAchIU/Ngk0z7
X/HvxW6XPddStJakGNRwC+lJHQE1wYfSLNrXt8bSNF4amg0PlnkrxLBVaFl1kLvHXjtqtzrLLgXr
XwYz236m2uRlIGJjEB4yYH0d9F1/70avovlYtkctfaiC+6GwPfGpE96vj28p8MS4ySyqCt2B5xlM
qYKQDdSPN9L27pR7ZGuesw91/YRw46ne+U+Ng1qJu4tOKbn+g/9K15TrX7C8lH9/wOws1NCUXADY
JA60nds7jfvWjHdTO4jrZm4OdP5yFmIQBxp26EUG+hWNK3ol/PKd39HpM3ToICbZwd576FbpqVkF
L/n241Ypftors/vzy1TPXrygRtI9slhngpp1KL707Q3vbXmz/j2V81eOvJIa6AwxK0+oeksqrRa5
w65P5I1RzHH/adzHmllMRsRzVvxQ9BtHe/rI+SwZqgpCC2A0FdfZILTGiMBLkIC25F+SeioUZ0yP
Q2+ryp3fBuu+Vm8NaGHaZMli8ysqEGbxH/wSD+EOwFlcJtJvHYEjsaBhwbYs97FMi0cuNsqs8SZD
9AmxGM/Sd0l+9Npz3+y7+kkAjtJ907tHFWnLbDtEI6JVe9GYJHk3nXhM/LuxBPGs7kPT5YmkOTH+
YSaiwkQbiIqOCX6+KdH4pOoCWhNsYX00kgepQbsoQ0uvca4v38JxAwdEl1fyx6ouz98FMgMZYZ5G
ZlA+NcVrhzBTXJ+mtqT/m53ZxRkEXV8pEnZi4KbSvm2IJMoHr9heN7PwdMv8JSLtwV/WvDrSSb7c
jDJmun5k6hJI4fqqlt4FutA1SCffsre0Vy7tzW6ruIGPWEz2NP1eNApbkV9iT/gfBzW7qnSlRk5G
w4gn09fJ9G23o22PuVFl2ckNcx8ioH99GqdfnB06BfkM06CmwFGY58AC9klj6iaqvdamQFS4yn63
k85MnOzHWzjFJVvoatA4WdMmXNXMjUxSA1alZyGbCrm77o81mO4UUT9fd7r0hnuysFzKpa3ZLswl
xVcrEZ4sDbx6eOQI1Ldv16du4T78YmL6hAtXhDaL1ZgUTF1iiMj/TcoDN1y5RQtU9El1cTnp8mw7
jIOW6EhxwBgv82+amO/rVrlxK9wyMXuaSjNsaHoxmSg+g6lTm3Ej/bi4EBdjmN3qcqgJljVgwE+/
55DDB5pZdP+e9UYC5m8jyqyyWI+5KxQaS5FpR6s+ushVR/qtwPjGSJRZikRW8kYR0mmqtOwOTa7N
gOwF0onXd9VSlvPLWOSv28psFFVUaPu4brPqQ4mMfarSplJrth3C2FODArkLEaT27BItnpHXopLq
x+vfsHC3fvmE2UFV2/+j7ryWIze2Nf0qO3QPHXhz4mhfwBTKWxbdDYKuYRIukQASift5snmx+dGS
tsgihzXaJ2JiJkJSi10sLCCRdpn/oxbcq2hOp7qxqxMtEEViq8KCTtKsu7YRvdasFyNVlSMBZXA8
rwVATUR1t6oPDnv9/omudPNL13EtYZmH6GwHNKAC/LQ9SyAb+N8zcbFAJHoxDL0ME6l9GrV1ArHf
7w1ceysXs4GZ5mNJGjSUKZyXvjQe7BGyj2aZ7Q0pm+XgqI4s97+3+VW+yIeucDE/0NZyNAjJdBC0
Ci2ndBsnLK0Ds+bAkg1wOND8IEPw+XurX+wEf/qfsLbD6f3J7Q0NOE6VJO29qMCBAGpy2FBB0cMG
JAbuYmWj1sH3Br9amTQU/hpTlqRqXlYX9kJA/iFKwInti2VhaIuukh/UAQqh0MwyxMP31r4c4u/N
XTQqb221AFy+99IVyuAB1yPr+snaRKezemxeqit1rl+k1CPR593TXUzBdqTnmVLCXP8ib9Nb60S2
4g2AQwBmhacFvrG4NQ7xv9Nz3lk1Lubk2lIh7I4Al4dzZcB/oFjH2OiLJHchc3Ntz/nVHPLe1sXU
nOo0aRIU7EDNNfa1GlnV+rL/d1ay90YuJuYRhRyWncFIUTMIGnUr2mT+0Pbh973jq6nqvZmLyReC
G41WtNOzpEBgQxrDMq91iOkSl5u+9yamW3i/c7Gh3tZNJqQ5RDPD5j67KdeKX66qe/2UwSF7JVnq
qwD++x546WuwNVPuIdjWe6y8jZ8gFPXY+pDSClIk1bUQUn+rV+pND9nCQ35lkzbNut896sWszAEO
IS2FZTo8cvtWAlcwc472NSfD1Se8mJx7oFIl1OH0nrnRkDbzqLjtKl0apQ/JeOdQ3Y/LYU98FBeq
oX0lRHRtOjEuphPggMxkmJ4xd1wKcf2djpISF1rHQEw9QOg6vDYSvlgVpkQnFbXsKItC2e80Ht91
INQClAkgeUh2lS1fJVu1YH6anQSwrxBTBEfQCsR45U1+nqMnmw7cA7qKcOjlScVCpkTJwbiB++FG
krwKqKnWhBZXfEhN5coYhFDIp37z0drFEKns2E7hrWFQy7s11RQO4v2gQmdnVVTrht4n0UIoT2r1
AhReX55Z/IpqO7cbq20NFDQDZIGZkLQ8mRoo29Cea9Mz7deDfduokmcJEkyaUUMie0Z6GxWJC4mq
0gAUu9tn8K/TCjjgPPcjqJInCWAUBgi0YtZCTcfot2VWh5r6lo0vjnxm6abpT2TYmDVgHi8gfGHO
OFT9PAbSypQCp4D69rjPs11JnsQIBMLCydZOsbF7+CVOkQUlIIivLvTyiH2XCcgQDgSuBcQPYFN1
C0U26N/DIVgv6+5oVuuS3NHxVR7ObQ8a+7glxQb63kJ+lfjtALdTxDj0RCG6hmogM30B2UjVoZ8K
moIaVNkDjR5rdVJgBC/X3ij9TZmdpOpJE0CZQ+FSWJZfg4+hU31JURjTwlOSQdtMbOVqmTphXbVb
tc/mNQXQoTpHdE5ZSJCV7PDjYPnVsFSlGzLe6xBYTegamGGXmi9xh1IeEpjDTNfqRd3TtRaDyavu
JvjDKPOw5DdIEJk5BHvcYvE3p3MHyXIaPMnmVOmjXFZg5ODMlgNCGV5VvybtKm9fvr/+59H/0cBl
5UU1IBfRIjAgA5YUWo0M9l8uRX7ZO3cAjRWeyJ56PblFmGOrOMPKgqBZDCm4K7fxec+GhF7DRCos
lCAsZI9/nBIKI44aI+kQQK490CYWzaz1uyB18zVzW4iB7yEpdG6CqvFPuMNrB8Av4nxoYgNFC45i
wKt9OTvQHHrPzZSFlq2hOu1xDwDTXQPdcvfuZK5jv1y+tB67YwG9spj+zIX8uMJ8tHwxU5ggvVgN
ltNp9gUuXl1Sd7yLqVt0KKE/QvhgUwdsLebJAn3bz0JQFGQ/9s9X2v+LCetDA1y0f9KzCgQp3Ibq
4YQK05BeDLEG8Fl1f8a+3XV8a03ce+f1e8PTdb97/IsFNnHawekthNCKClgSM2Q1MhSK+++NfBFs
+tjIF8urTApOLWOKQLrFVve0VTIDpNSjfh+2QbRi886LrhxCrtq8WFYLlII5rY0WLW6pmyzKGc6m
TWD6zH9qN9s8NDx+pS9NXeW7trzYqEOVU/09PRQSpZU55+PxSjNO++D/vQEoj30cpIRbaRozPJIO
soEKmBOYUK6dKcAAljdCve8kQSG6CdgXari6zLri4Vc/78bev0aE7z7ad5xcrZ0pGo9t5wGrhDYr
F5lPtpH/DA11fzxicXURiHHZzHYBXZ7Bvesjtuyevm+IT/eBOVNHnrupaRDzgKrVx/ugSWK2vQrh
/AYK/jkYH1T5wfIdsW++t/NpcMAO6uJwmJ3UQ1BR9dFOluQdqIgAOYB26kbRSyVWoD59b+OzNMKF
kYsRCMlCJLYzGIHuut24IzaBIISE5RwJpAvNKwe3QnDrWlX9p756YfViRKKD9JJcZ9wT5T5TAWe5
8ljT9z901YvrX4y+BImoTO7wVBLYFIuc0OKuNSD8n8NPaoDoNCYY8jQXV4bIVz0DFTKWiVdmIF3j
oocOhcLgPcw5VK4PfQ+S5plrr6Z1pV98PpL/fLq/zFyeJXW1T2uB1nPmyMpUhpkZxkuIPjhevLZP
5bFeGRuyMDyEh670lk9nv8myOqnioepUsS6T3WNowXMnJeiSCwy4hSW7d+BYBlqIgoIgLt3u2jR6
zeDFi+xiKFY2HQyam3YN8WrA6DzjYD3y2RAmS3t71d0xTWKfes67J7yYRaHqVXIrgUFqzAYf+3NX
VdzG9vQZhEnia+053f431i7T37syr3ohw9rgKzs77F8Qu2Nge3nTCXAMzR3DHijx2ieUron5tUXq
ywkG5xBoP6Bw4VMZEjBfoyyPBayDVGqXgeVg3u6Maw/55ajQZFvRp+JDqIZ8nMdMCG2DFliCL+V1
P7pQRomrtKbL+jnaW0FDPcTt9/EMQKV/p7NqP8sqp13d5XrR2WMXmzbsQqP2RT8gO3wGtfpn9Wb0
DI/uuucr9tSvXuY7e9Pn7861hqTmbZJU3LMAEZsjixmaq14aMh8inbLbQXfiSst+Tk6YhuM7i9Po
eWfRAljdLCQ8of0IZX4aglJSziDGDMlyH8q/oMH5VigtUOIw/wHk3mO9lNbZ3w0zTfdgogRAnqr4
oZn58R56q+9Rc4PJqIHOLSRZEbG90q5fDsl3Fi7mAOSUcSjOYDJnkGLxRAQV2cIi+zrRb42+CHtg
bIZihF640cM7KKXXjgefN+kXj3gxJ/TEJlRW8YiSuTAf+dPoVkgMPtXzIwBKc/ulmKHYX55ry8FT
gOn0hH/62+kuH2/hUjwlgThZ50x7gUjXXU05yQTcgVtS9Vca+8spAT4Ze/KS4CB28TZZ38o2pZiQ
4gmLYnYeq5yZbhlXAqxfL2FQSpiURaBzal/03KG02lhM0yzqcg2A9bbddmastMIVD8j+vzGgNoUE
1XTWzL7vTF8/3192p43JuxGj5eZYFgx2sX7OQfTeDx3YQfY1QZhrZqbP35npB2OEAxtmiuhOGf0s
XSjXYq+fjszoEUhzQc4L0hiwCb3Ya1h148iqhOhJB8lqxcoAXjzyEuxGgZwTUBFTz/53hvp7kxcT
HEMRtSoIxUDE5NYWSISiwd9/Pe8tXHQLhUedQ3JYKKONGMIiPRft33Z4ouGgr6s7CpYk7NQubIhY
pxoE9XHI/6FAMtxvobEPqfz1NgszHPBb+cq57Ku+4NjIkNFklJ8h9/BjX3CKPjJFDc8WNVE7Cvgn
FE8V8vvh6D9ehv+M36r973sG9s//ws8vVS2aNE7aix//uavfyn/s86eXN/Zf0xf/9Ysfv/bP8K3a
PhWff+nDd3DxP4zjQPr04YegbNNWHDpAOo9vrMvbn9fHbU6/+X/64T/efl7lRtRvv/3yUnVlO10t
Tqvylz8+Wrz+9svPRKP/eH/9Pz6cHuC3X26f2vTlqfyHh/v59LW3J9b+9oui/gqJGXh2nKkmFXxo
7E7425+fIHsL7wQJJdiy472UVdMmv/2iK7+ijhMSq5aFEydqmrHisKr710dAFOL3bQVqv/joz7v7
8JL+emn/KLtiD75Ty3Dhj0sbVi7U5agWpr9JOxjiYtPW6d080daSGvNBQw4s0IdNd0j1Q9Q+ReCd
WYhxlHMhI1H6JIMH68x3s6I+AuqlanEQJapvQLhEKuqZhhoIyaE4vd2U9Farbw1xTvhZHrcJ3Xct
hdfIgSszG0L0P2EfzOoFcJR4WFvR0VBOPwfw3+qHN1WBf77tgpv0palY9aO9/K3/B/sgnII6xuS7
iWzq5x/64QrP0lfve+C/vvR7L1SVXyG6oTkIDyuQOUWl8J+9UJV/RXYOyrGRgAIr2M791Q21X1Vs
W61pew7JA5QYv++G0/XwGWraEEvR9L/TDaHq9XGSQkecejRyuSCrYGETp112xL629ULXwd0q7DeU
ATrromFbQOHqc6ce+mykrzgoIBrlbPS0bpZQ2hWH2CZyyPMENZgWkr9yeza0coZcuh78bco2jV1L
wOhp0HEtU2A0mvG50M381tIB/SGFj+3rglpbrjKCVK6NkRPzsSjUDervwc1itJrFJoiYMxMgUSUG
jIX2BXcVGeUXUb7OAGFeWKO4RwN1M3hkEpQf4ddVDqRH3iRzIO6oizU02/78D7zcCG8pJGSJJGaD
BjogYhDFmQUSMIpr4exlR4B2KUkxlgX1II+y4js0S3w1QX6WIiddqNscKIw5UGdiJSnRSVeSZIek
yTiQumoHOqTjZ9WD2pNzZXZIih5MgCQcGV8C5oQCcy9Sqw2qvE+guh6FRZtlK2IbK7XqnZ2q9Iux
bfQZ4mJAXKQG3K49pFONoV7EPAMnd4ysTc6DkRC3hVLfIm4jUC94PHqC9vlcG/W3ocZuADIKod2D
OR3ZIFSMGrlnVWNCxwCIHkCOeONZrQKwRZzecqkyJ8U/hG5yuihQGBCkJoenEhhfYXUrqQNura9v
WWduCOr5Y9Pq52naKF5Dne2o2mshUWuRDRwwVXQfo2znQnFwbI2NIYB8lYS85RYowTwdPLkARZyX
NZzbsty6AomCAMV0XWADQTFqPHbTAjWRUZEB2QCcmN4jSV/Wq9Qbo86teXXS2Em1eOrWyLXwwR94
1Gnlma0WmBpYn4WVH0QVHbROvy8Bcvey1jJBlNaRJnuMOg5GUo+AsaWfdV4CD6ZTQCWTyo8Q//eV
BEUbhW09aDGQolptyH5E6OjJQIUDht6mYONBkAr8GQCV4XUZfeAXA1nL/bwYZkSjYSmlvtFLa9RA
LYDIWKT16FJCH8t4OJEJQZuWC1ZVeynfVF29a2izcwywaQCnklKOgz+YU5E9r4C7o1W/tRs7HLty
qUhaUBn6LqlxhM1vZJmGxWE0ymWfFnNqV8Dajr4uCT8fWWi11ayHDIwsARgLmDm7ifrnZioD0NtQ
5XHQAQoi01UFRo9W2XNBtUCzRiDVsrWWdH7TKq6pVBveJMc+KTd2S3fyiOrlSgmFQ+4M8DWNivl5
pr7ibD2L0mw9GM4yzTCQuQCBCyTsAuk23AljsCXJqK7iqAiyPlr2OV8Q8LvyFJjJaDjLWrE0Kmcb
E3UFrMJMRsS7ZsN8bOxFhQrSfEhDvc/WSJebQdnRrWTYo7XfJ49DAVT6AHwWXgMqPUIh2wgcQEiI
0JUjepBz5rzr59NfFXE96zp53/MEgGXHVVg9V9FaTad5ZnMrIgP0eGMGo/O6E16qJVuq8LWdDofp
7wvV2ClSehC6s0Ci4MxWH7ALnmm5BCCKFjREd6c/C1bP8rpaZiwNVRNXT9InBSTyuo3CFLC2Cn+n
I9xt1V7fO74KuBxKUH1ajh5GU5ikuktM13L6YMhn0g5EaqoMAHg5C4lHYZyKhaaW3vSmqyGe8aSa
z6bmyKLR73Jr7mh1QIixN5d1Xs8d4CaJjJchkm0bPTEFfc+CjgmMVfEmB9NXH6qgY9kiI49GneLN
KisyGvfTXZp2fxo7Fia6PrMFneujBpx4io3fQqLOG3h5YOOkoTMgeGsA1gzmC3WWyWAttOdeb/1s
JEurLO6IY52yBKF9EQd0HF294jPH0T1F7W9TbiIDcZxr1uCD59gV2doGIg+Z2AuoqAZDoQeWihL+
wlxLQx8ARhsCpecDAQrYyuhjb+wrBob3AHc1mkkFL5uNm9Lsg7EAv753UHQ/eqOceESfcCwL1JgH
LRC2Zto+TF15anNtMHxe7y39OADDZ/AkyMtZhkgNxAJJclIiJ9TsJswybUeUelfq1rxhNvDIxQbn
8fmo73Q9Wo5ScoiXwklWokIvYvp67Iu9SMkBe8+dhFjp2FQgmwFxJZ6rEvPfqHmdFJoi3sZAsck0
X+i9BO+p8Auk4PVtFOB4gvQETH9SYNEiiHJ7Dg/LTAP0vh1E2KnSBv96lR70SwRpXdzqhmKywFhm
aY99ohqY9hhGqRTUAKOD2e1PE/H0c5cyD+iRuQTwFToCFANAPcZ4jEd4OKt8gwV1JtS1M8JfZBSe
lZGfHysoojOB2TZQvqESKczbdN9E/BQPaBgwG3syV0sTGoTmesgM0BeLBWRu3Bqq/r0MOJhYSrIT
Ejq82DYk71i6Nbi6Q8XcrZYVG4eAv2slzRHEtiHCaODSjBGkL6BTQSA66JxqiYz9M9iKywgwWYdZ
CxvtZZhp0INqR2LmgdUa9hrmaWIDqp2jtNB4ViQzcwcTMEfZXGsm5k00dl7f0QaIT4H8hrjYRxVb
MzbcyJXYmEXn2vKqt2eQ/AEQ+FmiiVe39YNkDftxC+2DO17pSyBiAxIdS6I/SEpyqBKyb4v6IdbL
kHPsO/L0yEYgpATTZ5jrlrpfI0FeQoH8aNNQHvpbubKPiSx8XlG/jNFlAPwWMege4tgMAhy0Df4P
yZMBk+GZHaVAV/DqklepxSSLtE2QM52iDgb5NddLj1YIamK61clMFgHTBUCp2AN1SRCNADvCkY2c
x6rHKwGAS0bSYIa0jT4qF7FUL3mm7pqRL7jpcpKhHTNM1LbkFRxlJFW90uwRkLURKw/46Dum5r6E
QV1nWoR0EuYXKZC5ihaQZkTwGBqZi0bYcxAzNxbFRJRHS2FkYdNBkwQukHRuOIknYj6bZuZYEoAp
tW6HRwLhxMvVMxrFnVpAbW23RJ5HZw3zHkr1vD9o9eA3SPon2DSYYC8Ose5l1HLVpgzA657hDOgN
KNSe/j4xAWdq40UROZ4kNpoW2kChTr1AYW8d1ANYYYfQcgqmnmOvI+e17kAcwFuAfMM0ND2DlUth
Om/TzeR2vcpiy7cfRLeT9RNPyjkdxIZJaZhF3bEUUuETh9w3z0legBKWHQQdVZc67MbIcU3kFPKq
PbVFe1YT6aCXydrqXwwTlFVMBonihEjPBecMVBSrg1Lx1L+LkuyLvt6NXXIXGXuc9EIOjhjkcg9W
lx6Jw46ZbTwnTWj2iIHWYqn1DthomZtmxVJx4nWPWvzRWlhREtZkmFEFx78sdVE0uGQ5XUICcx47
FGBaEzvxAgIub6DH+4bqKhrWeNkBxDc+RwMQ6oC+O+h6VYzEGyVbl+J2BIZbUYmPiHCgqGLBsCnp
Rg5gWn8yYqzBZrxu4YI2RnAt01m2y2y3MO6UtD/SLPVa/iolBqhDePnyqsZeRDG6IM6MNRRV1h3D
vmatal6+xSpLynzJVG2niTYUuGXRrCU6bqrcWDeEAKWe7yELhtwi3RNsWFJ98N0GRMdpghjL0uPF
sJBafa1nbeiQEkDnEaqfoGtqvuqAcm8iqVSB9rybAQM82nwp02GCtc9tmt9LJqT8SkyfArQaJT5G
lQe1dQBE7FAj9pqAwyHp/Q2O9+7UzkDDHct81/J+V2rWm9kMt0Ivn0Va35gq9mXgVQ6Z8jqU97St
9rqFnpjUxUYyGhTt6DtVSoEON+PbOrXCtKu9KGMvzCnmKNQFvz070JEsEGDynF7M5CpZR2W50ku+
kEfnRkrRCNjhS5hLNSkO21EKhdoGVoGVUTNmXT9s4CdAqhi20pbbwsvWDiV4YdIRCYi+XhgzJYpv
LQZwG2fxXkWVQFczcPJAU88CTaVHVTcfjDg529VZEc7JLGe6KYGEicp4p+nODPTAMoEmH/iI+Lgx
OMjdot9OC2HBgLkERgTtx8dV10XnpsU3BvMB2M0HLZHviE7uRRzf1JydIjsGNnXZ5OrBast7qNnt
e+Mx1ft1CtAacGevMWCJproEkxBDIbo1tPhWLcpn3dGDVlGC1CFIjAb+bPpg4N0Zp4+6JNh+LmM2
HKNcnEtnl3F7rab5Xs5Q2A9sDy3qTVuLA8eBgRWbrLe3aK1zxlFZp3dbHSjB0h5OwhpA+vkhKuks
QmtsDvRO08gjp+S5qzHYMlT/NcWmlzFkSHwzrVzTfU5P4cgIPkkQ5sdt8Uoszfitx8lCavsbmgGP
O6RHg+AopRfh9LVS7s7T14iIzq0griGxjcjwLrkcNrn+kDtkH6MTRb35kBjjncbbI3bM93XenOws
WpUcUD0pRn0OX0S02zasPVtDe06Tcg81H+xYU3Rz6QDpnVNPQBzTlGdZtCfAOlWgUEsl2SbIAK26
myEd71Sbboc634+5/cDIujMyQID5HVRtTiq2EQ1IrLb50uIESPrqUWDHOdUxGMZ9bnaBVABLPtgn
JOIsAfR+dnS2d/KAxtKBNsYDjs6nkknnIg5UrdtPnULPo3Nm2w/Ta5SK7mYchkOjUpxi9pAt2CMd
Hzc3HKZbABDr3Kv5pm6eiB7NURBy6jtzi9F8Vm2kHkYDMN7lMpEBzcBnTk6wqjJg5fujXRR7C5Rb
TaBj1eouzvkRudn7lr3Uqrnh7aRly0+JaT4UUvMIDSHUgYj4NjLze4j3uHWKmmdtuJN0fh6YssKb
PVrQg4pAwI7YNu3AtbRsqMKzrdopd5KVbGJpI6lGAJk+f7rxrpBOGY02ShrfTg+VJ3TZKI9JHa+5
fSxEtm+K+DZriyVPu1OsubWirOrCOf28fuNsBwC3VfXM8CKnlzxakdfYfK+gZw8j23LrRcq0zWQq
Go1tHSv7MY3v6kE662WHtL67pMe45+3WkrGwyPGxYXBptvGx4Mam6WK3KX/vNtSOTq3JtvogHeyG
H6H66A9slm3zbVxC/hrPi+rGRUmRoxcZD9OvQhx7LxnSWZZA12mHZcuSY10keyhLY4zxtSAzU2Cm
N0GnZXazHIC8VRWIw5Znh+1xdLDtFsDb3fRgSoNpcj9tTTWxk19I3ZyxSEwcvjpf8gTOjGhH2vtK
9ROMsoj78PScphcwJPEZcse11R5RyQvhSCPMYxzvFNxjb207RTpYuXNSOzZLEtyXZm4tzFugbN4h
8fwoZeYa0jPLsYz9MUYyotltxiyIiHxXYIByGb0BM2ijbweJeKSNDnE5nhHLOFKFnSCSskbfXLTg
T02db+pRMo23jdHeZjw5TiOq06O9swFg+iHSCHaDy1q43IxOcGqfrDzfqz2/m+5eiAxo4QYuHWU3
fZ6M9ikulDskz25R8J/XeE91HMjM8O2W35X2eOeoKPyK8y1JnLOmyHvRtidbR3xatoJCG0661tx0
BH1MEne21gbOYAQ0RSso4LcLWQwuAzFT5+C7A9yLUTqq4k7I/TGLQGku5JWkt8f2R5M7h7FO7tsg
VqJ9q3O/Tlof6nTPTsoeeSuH0+qgDc+KEm1KXAJpFUwhizKLU5fhvBrnkM6AHMhoy3uJtufpnhLL
etAJjqLwzNgWPZtqdJqecerZXQpvkyOW01g1kDbdEnVZMgvPyc9MYMnMEg81y6fSNrel6qyhS01z
umLo2iCOH4Fk2rOh2NO22OiN5rdwSinp1AeUu6l1E4vvDae4r6vu3DrNo845nEbk589w2owudsLE
behd2jQbJR/nCbkf4djBoge9YzPayEOoSq8sowFEfsK0xAHbirc2qfZplWO9FEC6Y/uTK+rKah0L
adv1Do7TeT1Ycw1OxaQJoibypg0qitf9ttf9aUYtrcL7OQJIEuo6XJ6kn1UiWcvqbUXQrbEfnDrN
GCdhgTMvoZpHDOdGt7GvVsXKiO7A71Xbbmu10mPRYVmI5XD6s7MHvwRTmxRglPcaYK2Yvi0xz/Ui
KMslj0yX6JDB0azFUFVBq1aL1OBzaH/509RZxQkAqfvazHwnW9n9D6BLNnU5ugRSfK1krFtgJVN9
B8FW4sptuZRarFvAzARF6iypgtvukBOOLTCkGremmrtSjCR44H8tJ94ykgSi1GdaLYVjXs5TcLN7
4K6dDNteGx6jftHJ6q6E92y6HIaf38a6r/N0C0ArBEWMsE6lEDnzey6Xy7S+10p4IEwfXDgfdKBQ
h9vJrB8S/WaQcawH5BXtTOlBj5NV0aSh0sSBxuHOQq8z4G6cWquV8Vrycdk65bywmnUE/jBWKZJ4
Iy8WEeeLikSg+YJRzto1bdUAytw30zcxT8V0mMN+zdCkAAhmlKHmogffHKczHKeEJgFzm4ZcpX4d
xzOS6wjr8nkpKDae26lNuOmEMq/mZkVd04gCZpVLwqQg7/mMkGg5ODXCjWsUPmxMaTkY0o+opPu4
yt/ylAwBUYpQguaQJ7P+TuoHZV0V6WNumcMmsdYZ6ZdZG8Ep1cnM7Qr6rGZVjMqobpV3upvKKMKu
4IlPhyHo1HqTOlOaNunhyEcefA0Ce5NB97ABq9YVVMH5jtRBplc3RuS8KWMygZ5R5ACPH7IbjYNR
Z3SeZc4Jiu4nFs2iCb4aMUPzseMJjZh0QVRVfiaX3KcGiT2qGTeoFtgxgpSiNEp9KGvbQ+Yh1Vd1
ax3HXFHZPu9y2Rtr/lqpHf5HVp/TPnPVKn0UjnmKWTavlEBKnE1ewUWkQIfLMXWv15StXFvblmel
V+dS54KiNkehs+RKZURw1cRLdO01Z9mPGEeEeFjoED1fGfskk0rPGuHIY3hcXSBbOyrkO2vs7mlP
7lLZYIHRPgDwWmy4E2FzYZwyIslerRRg1GeWG1sSmRe2Db+qJgdjA6dh6QDTDqGukgAen9c8crUC
czRi7/pgSzPqWKUnWnNVKbnmgVftCxXs8URBa7TIylplRuZrWe7RAfKUPMIvAfh8b4zlKWWopZZU
KtxIg0cjGV70ss5dIwHJW6UkFFGju308qQhkeTHjWUNxDqSeBvSRW0jg/fbxqABE2C9ox6BOZQ4/
OI/njaOCiQSHwpjUEFjV8fZGUgSN2T5xvTsTm4eAjOF8iWOoq5xNXtVIlPi58A4e0czRhWrejVNz
y5NUB1VRjeObSWV7KV41tLhO0J9O3IrSrcLEa2t1JWo+6pAZKbZmGnyEhZ6/oldCG05EM4r1SzVj
6Evm449GEWdpYKiSeSgVQn3U+WuuZkvLDonFflG0jgsEuMe4vAHefZMaBrg0Ef1DjfL/Wpj0Q3T/
/6N4voUiFvCYoZqlIaiJsOX3cdX/+T/yp/L1Hws2/cHex1e/vNC/Yq1TyrQKlKgN4Avqcv+MtSrO
r1OkFTkYU0DX0adk6D9C/qb8K1J2wUhEIhvi/cqkPftHyN9wfkVeG+QTkSM5ZXyjdP9vhPwvEq6n
+zaRIayAkaCo+OESe4NVS28Lqqs+93pfBcmsCkGUQG3WQUE5rZhzy71KT/uYZvrZ5kUGXedYclI3
OfyyJ4jMnJNZd65COHc9eBF88aC+aAHAjDi5zy3/XRz8j4yH9xkOU9z4rwTXPy1PGvQyiqMB1P6Y
4CBx1o8GQ4aeng1+AWdxxnCqwRGtlO3X7019TIj6bOoitQtKyPAEphoy8ZbGLN8hqDFDrVfI5t+b
mdJ1vnuiKZL+LmWDjVE5SEkGroU9QuSYnqG4gMisdSoonclc9743dxGY/6O7/NWAF4F5YtXcbHqY
I7GDqiD40tOn2qhm31u5yMf73HgXSUq9ZFQmyWHG2NU3mq/Modm+RzpeNJcOSoDNmYZMR8Sirtid
3sl3jXnRMZvYSLSyR8BA6bsHE057w+ZXyoe/akAorEJlVceM4FySCWgqWFwxovmieW7ruVa3iHs+
fd98X/WJdzasKc3nXZ/IWtrqCgXtxhn2CSoC48CJHtriravv/3uGLpL+JBoTRCYolKWzOxvMomxw
Rar7JkQ+OiChvzf25VT1v1i7ruU2kmX5RRMx3ryOBUCCXiKplwnZ8d7P199s7h4BaoFT50j3YfdF
ESx0T3V1dVVW5vmyOLyf3K21XKgLfO+HGrSYYaocwYl/WF7ryX4fgBDtmbDIvjfvD+cWuXCB5nM4
ocSjuNPimIHhJ555l7vQq9mFT7m9+MO+2LMgqd2pD4Rp9qe3THPhY7Qk8Hn1eAkCTQ2i+MQrgiW1
VXuFQFMbDLuFBP9fiI1IVHDlgLEMchM6v9haHOummRRXDfo96nWv4jfxtXOVQ+llmDboAcbfiTdU
RL501H8xywWwaQRaTsMLzxXvMdPqxA6Emj7UYLC8ndzIaR3rNQ7ya+Fpe39lDurGAtm5Wf6MyL0V
TloMZ2rdyWNYfDBuX3c3yg7jhmyfJ1e2x8B80Rxxl3+gxOYuOBasQwUOICsTs+dcfEunbO2VJVfd
Skq+D2IJfkkND+xa/Jo3ePhbMx6vFnFYOYbGt6D6i1H2o87CwgqE3hoWFULP/YrlKm4XCI76NPmS
p+7K4H8b5/jdHLsgz8yFaExALa5Q3Ei+l4GPB73qlBKf8UI0PV8ST+NnLUnYKgN8FlObUIkIUa4Y
oAKUECBdygwX56R1sHqhxGHM5ltZ900JgOb6w7ZHXnYJFFkh2geZHJU7foUM5q1mgY1EAm1QcmjF
vRVN9rjcLrI3D/d/Z40LL2iz12s/i4pbL4+q1QIjA9Kd50QLxPJObYNtY5ciNz7TaW2cu4dLA1J/
GW3/0QfKzEtv6+fiiLabp/otKCSsV2qQmf1BLnr+YpBz9QqVdD0tWFCJUTAsn4eh8ZUsUJf9LP/v
OcO5KY1z87EUqnAYFMUVQLHTmr3iWLmpONs7eDk2/9xAnXPAaBmHBReV4uJUobtSA4mHQgZ60tlM
WHonHp9McbdsBPigmOCt5KIUBGwf0tdkh1eBUzJu0fLj7LHZEshqiX9wxgxRshgmWjLf8M/n4aJU
NaTm6orUXH+xxm9Zdz9QWPtLx/jcBOcVdaum1VRrsluIexQKbagvCP8ijvHCvYyhJmzwxGqRusgA
U0mojtbavYCZCNtIK4h3JS/bHsFRJfwTXs8Wo3DfqYpnU+9G1Pz0Y3yHXukuO4p3ayB/1f06wDjB
trkLrxn53BoXnWK8YsEcYshvyQFoKoLJV315R92LlBkuLAGq0vYTHsooRAIzsNOWoxp9M7Q9hj9t
QRW9DPCH7YWxv8hHivOFse95dkuNQ1JpxVBq7ohabQqxQ2q0iH2HLQPsaJ8ZaAa9SusYPXsAYaH4
q13Frr5X7lnGOjwr++3VcBKfv3sFH2ljvHxRImdpIyqMbucUN/VdA3aBwpnvge27MxwdOlRvWaQT
e9Gj6elHiRIdJp2TO2kxuFdqzLSwgD+6qwscm48y/s4IkEveUsGe+oRcBJbFbK5yyP654M2ChEp+
VDRqaPSyXwInDxllcHJo3GGT1hKYbQUmcqRmELbFlFYpPY0z0BaTC03lgmKZ4sSF/vMhTxa5AyfO
mpHIFq7Mziv3MtLi3G/3qoOuprtMNnAqrhWYj7WHaWcoKgFf+Wy4+J4uNUPO0SP9/kO4I1kltZAV
GTKFEGKx0g4AGEcLJE++os7+5ch5WjF3EkNVjMtpgetW0qvafFDVh3IkHt8c+f/vi+EOozRDajAJ
8aDrPPaqagL9rngxAsWrAwCLts/ixazHgNzJf5yGO4vSALSiYr0ZA+IeHzB2jZvEAbUSiCEyN/5A
FtZYGvB7rDlZ5I5dlcyCosf4VslHAO9sqNw9a8HsaU58oCLNO0f8ZIs7dZaJcUnZwJHAvGS7H4J5
Zz0A7eb0H0W3P1JlLon99I2l8Zk+moea3ojYzNGPdpKdIqp0GGs2bsA4WLx0kDIFHUVky8dlt/4z
zPbulc7x8fzmNfxbsS+naEkapES9P3m4hDzrBqTXQeTVX4AisBc8FfvvlrvexQfqeXw5tv3cZYNL
/OIlldVkRCKbCI8aRrEoUg9qXw0ustVRNbbWCgOzv+QQLzPA9Iax9Kv2CsK4Djpbj9OVukvc3KFm
X6mlcREuAi5JlWNYrufHOHmWhB1x/tgf2HAZg4tc0OPU+hBQPbd/GTzDzw79rt6BIgaURfoV5hEc
wh7hoqzQf37Ty80wjOE8wF7uaLdoPvvjTtxHQXlbBAbIdW0rKPzwAfDDQ+ht26ZMc3Gtm3JTlWZV
cYEHcpLpWh+P6HvYJiCPYXtvCQ/b5i4+Es5Cm8GFtgky6HPUskeCt3gT6kUQZ3zud81X4VjctQ5k
/iZbe+qI0VXKY9gunKVS0FoS4tKEx6z1k2n9mAriUbz999Gr+fXvT+raKWi1IcbkT3F+IBVatrMI
NCB+/fuzKK1qXEmswtbuWRI9/FdJNMfDwMcrjM3/aseq5SyPF4RmNbBeVFw8wo1yk/sW/oMOdGB5
vYeBEr+8X0EO8QTMaqASj7ltfzRkLmwpQMzIsoZfoISrM2vfctD8lepVyMggZNU2BMIesbNvO3Lm
GQAYqWjl4svJ2Nnan3fRvtsjwd4Rfk94iMzFrBT91zwa8QU7b0xsxW0CCSRe1+KjEcjusquuhCfq
ot1Oi4y3jP9saV0o11oOMTVU1dm41z6DArTe77cXRu0fF7qUZm0ytYKRPpuAbPmcZqDnf5CWwlaB
flG/tSNx1Ii0Eo/+X320VHUJEwHYSdnEPORda+z69WEsMTy2qzrPasDDMBDs7e/cdaitsYlX1F45
r+xApVNjAEJ1MXl3D3BoABBLgFEOf7kbMFWIoXvTlt06EJ4oktFL9SjMxv60zN2yJWQ3LLPLUQvN
mocJmHuhhS71kH8elvJT0laUiCXbvd+vvpM9zk+hJ12tptQiOetA4ZOFimPU/UECIn5RGuLsvZNU
n4xx9+xahaW+6kjck0q46QvjtlCzY93IBYqklpNY8UHGgAemFB7LEVhhjBdsO+/lE3KyzzkvSr5N
CgwPin35o5Q9jVViW8Prto3LB/9kg3PXDoN8U91HuHqmqzE/NqL/d3+fu1DjWguXKEZpSi4WvxPX
u1nVS+JBQu0Td72ZfRhBvGBh3boi6KYacu+YFKtjIpZQvsdizVnAmht97lq9VV0Tc9Sp0ttlCxLH
uHEbknmM+Cp8Yl4aIbjoTHz59VY9qJ60i8E0VFwDIIpwnPiRaxEhhDLIRRA1WcwhXFF0k6uP/XIt
hI/bbvBOWPzpZ3w6LpQ61JX6TkXZdfFUJzu0Oy0Y9m1gEF+JcAYeCZHKrSmlKyKSuR77NsjFD1b0
fXsxlAkuLpihVKZCwyqUoubVw+iCZxmYe4M4Ou8ko6c9Y7/jzOHKYi0WzDTjowSjy55n4xd0vB8y
ZwbhIvh83co3Mcr9vL26yynOySoXEeo1E6u8xgYO2aEBTK0AZ7IZfsdMMyjSXCshywksZm/EdD7n
ZpQICurjMnKP2R1ugExFUS+/Uu1m39wKLtWBplydixY1OpRNPaMU20Mqo/5UUPydlHdwYQIMVoup
JcBadCZIbvFekEB3L1qv21+JsGJyqbAAP5dDIVPdtL0VVIw6fDbkhoirFxurZ7c7L+kur2Za9Ssa
qz16yYKdealv4t2H6iAefMMX3dteE/FlTC6ZSBdZBBdyrbrDihnq65jSLiMCOE+G1U/IcAcoeYOC
4Is4jrbYVnaLNKKxdHd7JZQlLkIY0dq0BnvQicu+UA6QWXAiNoLcEl+I2jEuQnRRbCVpaKhuotn6
kIIbjhJMoVbCRQOtMmJNSLBn1QSSsqb7mOTaw2A0D7pef9zetHfqij8jD09xN2jVqJqzorpW3F41
oeyC2iiQW0y3pUyYVRGBdAZT5Y3QyNfaAHaevPxhNUBpq9V90yefiJ9DxCWTCxSAPYutliEQLsHq
NzclfH/EEKsSCAHulYCKS9SJ5uJGPzdTWInwGai2mibg6Hliq5q6214VkbDzBHdzLJW13OBI45Hi
6qAJKcTVlXIvQUveipy/M8ZlFRjAA4VqCExYJGX3YvyytDJGyXbCmHhpRmmBEmfB4qKHKudTrE9o
zVjdvtQPeUykMGz/N64pnrxc1sZq1bQUD7v2OlIOavGlbv3Q9Nv5VusftPDb9t5dBPKcBV+LiyHy
1GUrhiVZsSM8KLvoE7ImD9OO9lf9tv8oo9BeguEz9PJD6RREDvBOEfznUeQ5kcGC2C0r833xUD2U
qPeB9mIv+q3dOon719a4ICPlC+Y6uh5VldsJBc11hwGNA8boncyNfIrikThnPE9cvlTzDOALcutw
32VfFOFGsyjMGZFDWVzo6DqtLTsd2wcepH0Oum4DsiahHn8YF8UD1OFOAPfDtr+Qn4yLH/oUiRp0
EtAhve/dMBiC0BVfx4PsI1PcUUoC24dN5TnKp0lcUpC8Ka6Rfmrml6whusvbH0nlOWXjTl/GmPVZ
pyKojLvQ+CKUf7dhYPf6Nb3Wo0Ya2wo2loPkq968C30dUgQAxtmCS3kdkUtBHe5XaxiVs0aTFe3/
xeUBbRl9AL3jG1Qo8uWHbXegPhAXPSxBjg1LQKGyA79SI6GJZeV/+Y245EOyajU1l1pxi/yQjPe5
6BWUzt7FVQDPju0Colj8LWOTjSzPZqxiqtAE+2Yk37Z3iZMP+LeifGaA26asHtohjREMOi8MrFvD
bwJ0oY0Pnd9cS158sJ7iQCCMUovi9g28NlVUaahJjp3iqFp5DxYR4utfzNrOlsUF1FQLQf2iwMQ8
WaD8+JFI+7X6JqgUfODys/7MEFfeEetFwlAmDC2HaAeiIKAhlMA60ACaiwHhZIi/fXNtGftaxKBa
0n+pB1Cy549tlBP5CmWE8wbdNArRSFjUKb/ruo/BOBuTmn/ncvzV2i9IwdYSoVOAqvce19CVdpW6
9XOPp/wTiMK+VLcRGX4In7M4hwDxXqOWK3B2cn4FgppMymxiWSxa/pYenX0g3hOKWGzBrPcPyrq/
jQCnYC1JgKkAq6MaZpcvu5/WMOPzazRtlGaIlxZ+xyjdzUPppi7GlI/VvnLrI4XD2XYLSBn/akwx
q3QcGobyNFUHrMZ2B6ZQDLT/3RZKfBMGIhTRuoJOEBz1vRvtuqD+otpasHoFOllUA55aFOfroxVH
AIrDI8bxIE6HMt8Z5sdtn6BMsH8/q19lU60kowoTReQr1bNmenJH1OgJEyr3aUIBldKyN4FfQggq
HozGmRUiF94+OhKPXzayMZ3bykDkKVHEfpAoWfjLiKiTL6vcl8jKaeqkBWvQ7NFlaghARb00qIGN
t6sdu+Je32M81Jv2qxPahRsf2kPtdKJNwUGoveQ+1xD3oomRTWykxGgh5uQwlv62R1B7yYWh2hTD
ZoFSgru2ndtgVl6n5h8u51nowWLaAwSrpsLlWcUsVoYhwB3WW+02fsWd5Iau5ikaUAo5sDSUXvbF
JZ3Z47+eLBVtXwmymy3Lbs7A81JnxLVEmeA+jDlrxSix2TTF2Onyc5M9bX8VicXm32L32Rq4zwLp
YFGTIkA50+vJ6z6P+9iB/wXiY/y8BuAy3Id2ea9pzh+1gM/scneGoCcx+tuF5jbykwBGrqKD0Aql
a0DtHvcWA3e/GWsZKljZkLtZ+LR0P7a3jzLAPbzKtS6AhWXjJzHkAts7XSZqNpRPv9FbnwfSWMml
OrNU0JeCkrZIQhecSC7mtj+DD9bBKPhjZOiHUEzvyzo81kl7iMDYKNYhATO8+Kw9fS+Vu3U1ARxY
NRtpUoG8rR/11TGr6zTS7MF4WKOUuA8vxqMza1xsL8MQSlRpgoKO9FHLwIny2VyINyC1IC5Y6EVv
NMqMdvLQXUvhXotquwgTW1Of9PUYWTJxkC8D7s6WxFzp7EMK5so4BeAqDDOtfi+v2bTfeAVCPWf2
erBZ2agtOuB6uUYNkDBObScXRcRyTWNhRnVdVpZgHqXvmd5AgN2iQIVEMFG5YJIKoQGKhJqtMb1j
A37GAxvyawQMn5l2ugMh6B3YIdJ7EkpJHEReIFrKwHexGJhMblH/kD8ru7hzRsiy+4pTucmj+pwe
a8pJqdVy0aWvtKUqDUx3dCA8guDqoUsOYpYdO9BoF3/U9DlzHy7SZKDAV6MIW5tofgTak/5QRsSj
noo1vCJ0b1qTbkQIlwwBx0qO0WHcGV7nyr66i27/9r7m9TXStZytjsGwWfYDHLgNqjwXSC6b5fIx
7STM/TbuOh7xHqeTUeYGK7N7il/s6sdwH31najL9Z9lOvdLR3PwIiMf2HUEEGsY+f37wV12O9MFg
jz4NOVxhJ3Vpg7Sni+9mcb8IL9vWiKOucWFmSnMjmSXsaV5cG8l9koBOi3J84rDxatE14Nj6gCcl
qH3jh6jJbzHJ5W4vg/RFLpSs6zDUiYT3uLDL9+ahQI0O/NK7ERmJvssedeIxQZxlfnjVUuup1w3g
fRTQk3SYzW/AN148CNOugPogsTbKD7nAUVfTAvp5rK3xQNviskk0wWPYa6ZdGT+0du1A6O0vMy5+
qE9a9AqcRejI9IwG9KrufU0hdpFYGA9oj5VJ0osRC1uE677xRgOyyNETaNGII0U4IA96KxJoz8Qz
7IwynhM6yPModSFqJVwC0qmNkEkLoHxgLhLXQ5Kg9SfWNgaRKGdgf2kjKPEj6uk4j4kOyiAMASAv
ALAVRS7gY6D2d4jc7Mu2611sZJ1uEZ2LDpEVpUMNuQg0lhi+GQg2DEq3JIEH9X24fCM12nCNCjwq
InD+zw/Dn4xIQ3IComiQEYRwN/f3RwxOYCC6QbUkYX5mgpO/9rd36nIAOrPBPOQsX1Ogs5FlUofj
4uO87EARvlefOheU/o58ZbmUKuJFhzszx72HDLlAYU7ALSF2uW1qLmP/AtXaOhGX/MX74cwOF3tA
F2RWLaueyfnBMJ9ksObWfwRNOLPB5Sp5L1sYeoKNBgRwyj5LXre/zcUb9fT3eYjcLE1Ts8T4NBpj
0eo/TNU3JfQHFVJnheXo5X7bHLFl/LyK0OvZHMesliWHLmgWQcafO8uyEpMAlwubZ8viYg7YuSa5
iOHVjB4j2gEndwXW0SDeYRbOoQqbFy+8M2NcVjLoUi+XDB1tRi/hgOS8/y7kBxkkaGiS2tsbeDEc
nNniok6uiIVel/he+FB5eTNaVAylvhAfD1pdxWsRBsprAbLm+qH0I8/w1kPmgMgTr6vEp2qoxHnl
ZaXiEa9TKcX+pd2LVO+NSILm7V4Gddz23r3NPP92P5w2j7F5ncchSQzjxMqRtKJV+TJiWAtqHPez
i6nbHXjb3RhwmLdZNR1Kn4OPWtfkQlPYDh9Xbwwkp/y4uOEzPRlEbDkPJoHyB+iKJdwkYvQsa2Ah
r69HieoxEY5jcUWHqSpDSRRUzGnKmSeZvd+UWbC9v5QJ7tDFQynXfawjX9a/ydNjExFlhssFttP3
47tXpVRqi6ije9W6ks+mK9jwsLYbd/OBQenyQESbJPHJyS32wzf8hseQREpaF0oIuwxaKXpvk5oe
pKV8qAj70t+FSL6xNYrAxPYRvCGOJlfI432SYFRbI8ffqEVxl/IKkbmmrHEYOm/6ofnJASIpxwGc
OqX3/7CF3J2cggYK2kKwVl4rFSZj1p3mjT/YPEUb/BcwASIk88gREYpb6ziyPudHM5huivtwX1/J
T2y0KX8oP4ELahfjkTpTVRvqCHARpmhltWoYk4kMiXfBRu8J0RN6EJB4j5zukV7pZXzTzzPxG4Sk
nQRrXRlGEoqNH5ub3I0OFmYZQxfAzK/QHMEstmjXwLtnvuVSIOfLjf+Tdb4MEOm5pVgl9jndr9fL
MXVjX7vRPg2u7reBtsfjC0GNCOPb4fJNgu48iqM9qiiRjBxCioKwu1XKYKUeX5cb8mfr4q5ZSK7W
U6a97Sp0RJDeq3sN2QNb03bMpBbD5ZBtb7RGVes4hTPmYyAoAmJTotx8GQB/thjOKZO47eU0gg39
OKM2pAeylxxA7YTaUAgZYPBiYxSCSsLZH30/ZmKi6te7dl1KMKlCUM2d9c9rcptGrS1qd4sS2+IM
GZhvXTO721tJOSP/lG2nUW36ASZbDPTWTx16VmCfBh1BtDdt41DgatAom9tRVNXZv589bQpBVIee
LZMhX6Yg8dpn88kAgUa8Sw8YciGWyPxua1e5VHM2tUyQRphTg+kjCAqOIFC+Em4GH3o6Dhi+82Cm
KlSX8cQn9+Efussyd3HcwCYD8EKG7oDC4k0UdG50V/mJmx6bHbHK7YRQ5d+kKUSOGhBJspiW3LDa
vrlPfahluOnH1dF9FdPZyh0pb09Z5S7Eca0WlL0Ry5YOzMZRZK/psdC8cPm2vTziyOvcVWhZYWkN
sYGToX3tpqNufZ4KQuWceP+AP/ZXt5wazNyFNWzI98wtGX3qP7C88L+YbKeckosv1bpAH5OdO3V8
XVBFqj5sb9g7BxtktphgMSwIkP66mnWVWhDhYzCT9XvaV8ZXI3jpl9lpP4/gdVTBEEYBDS87w8kk
d65jY05AOw/BiFHrQP0fWaB0Ewu7HWsv1kviWF/ewJMx7lRDIn4BZTWa38UMOa7IDvvuj+7MkwX2
C87C1KyIaPPrqCKV5m1c7fv0sRCINze1Y8ztz0xIBfRGuhijaVW2M6uH1oREEWY2NKoBR20Wd0zr
pM7NKalREGuuoXEn/OHdf9or7nxivi5awgwkwGFm3ZtmvtdRn3cmHcQXRQ4lAX2yyyTLbdHKnUKJ
77ed/XLmerLOndxcrifQ9caIfal50E1MF9QpVAYVO+uWT0L2R5Vs9WSOO7vW0q8WgJRvXLB65Ofz
Ayn9fnmu+mSD74VJaVHKGuOQ1jCGKXqY8T1CsOcuLG3pwBj+lFf5jV+yIu6RyynIz7XxPTGpbqLI
Yi1UCyK23XU+vkbl8zh/rFKM4xmy3UY/tr/dO4XOk0Uualhqu0w1Q82gYO92n5EW++prucs/h7Zs
L8/Vl217l2+SkzkubmhWE2dyiFOtJnsxc5fyNh+I0MTc7feE42SCCxyauFaG2KOZs0CnK0+8QZAc
tbqNi/06HhXMTW6viAgifDssUaul12KAFcKh8qToqluNQIIo3p+Vbk/L4oLIUjdz32r4UEX8KKDe
JBZOkkrE3r3zNjtZ4SLJIFpdPynYvMmpr4UdRGmc/iXEm3C8Mj6ArrpxWQZe2t1evTLwWiT8n4iU
GhdKRFHQpLKxZNdsPgv9l2L8uP2xSHfngocgxpqoy2iDpXtGkpt4sSuz0pmr+oWvvVKDjYS7808K
DaJLY6uBZLCaPkdhbC/WXqHAlu88ln5+M/4RUUAXtOsZoxJrpCe7/G4KQgysoYfoZNcWYCU1KIep
O43aSf4ZsTBys0yKQG4WOwy0WuxytwhadLj3kA5z8ntqvps4aHyrLGqmRC5nuKYkYyP7iQlj5ebj
oLbEISACCP96EItsMusBQAjVGEFNCjkQNBo6VDjTl0gxoLFKdUwuo4NO1w3/eohllXExCLCIyv9c
2sl9LUE84I7N21a3YPdwRTf18mN8vKqoUiFx5HQuruiDOOIVCo7z2ho/VmpoYwKMyLPeeY+dPJSL
Kq1mQaMgHfAa2lsvywzGv8yBUPTi3lSvqbeLXL2lmgLUR+QiSZwMeQPdQpUVXm87r7opDvNOerDR
aneZckHj/sM7vvaE97wh0DfuH54Pf1JjU6pnQL00u3XHa6a3ZPttb2sP0X1vdy5k2G7xrEeliVVj
QbJWEmsn8jG+QVZMGST3GoAGk7W05eXeqoGF1Wsb5IMtkJDbEZW6Mfj+mKZnAg4j0GWtD9Eq4K/A
huyaLqSlsNdQ/3SgLQ/4MsYWHyM3IdIJwnkNLnuJwlK0ohEHp0KfdjjG0+v26oiYw3NK5CgkqI0J
yoAVU5jRt6W6n0Q/Kntv2wzhrDyvm7jUazQVOrhSWsPupntx/jBGr5P2pTN3ciMR/kEtinv2hEY2
10WHBDobQ7dCz6iAMNOs+GtItf6oq4nvk81GWGXgXsbD5MPitHtw0QdaYa+FrQTRa8qQLm4oOoRL
XqbvOYVTnlciDitpDiXANxizIqTG78On5HpwUVbeQext+9O90+H5GdsMLtAkkZouXcMyWtTPQbu/
Fx02yIoA51aVLfoa5mYHyKRQLUiqxGBwqcxQiFlZ1xgTFgMITe+kXXSMbxlPQ7gLH1kxW0JHnDgP
1K3Ps08URqYAQve2tQpGJ9crBhEsd6x6nvlCbZOFNXaCN6Ipz0Rh5nPaFexbQnbLkxlT5QPUlP1u
X/jpB9IaETp5IorViMPaarGnrG2WXEEZw4c+FUQEbclh46GRmyNiay6V2xBxjB93zNYyB+EC+snl
GIzQJkw/El7Katdb28h+wFmpw1pjo2AKDW7e7RLhIequi9rREgnyaZEjxC9mC6rMjLqJSHfhQo0k
qiWwj4BZq4Hi1zgWGmaoNKdzZ6/yrf0McbqJeI8RKbfJ5TPGnOllYyLDr80PqTU7EsTVhOQvjXAJ
TdYIUPMZkHKXw0FSdlABbKMd8ckoz+cCC54qkVSs2Lver6+TXQI4g+riEeuxSXwqmlAOyAUTtQRR
/dLgdRnKT2L5WRAIB3wHyPAzTPKIAVEN87SLkb3Hez0wbHDdgquucdiEDpsXZByHsf/1K7C/fhlA
XxuRk8l1Jb5sP/5AgkjcuISX8NiCIp31KlLhJZoF5erXSfiMAZHtD0glgjwvhSxJxjJncJIU4Xk4
KtesCpw42if1SQlK8LZKYKMFuud7/VVzl6vhLysTPPagr9dZKsMBTTSDaauL3jDCjlns2rSnZm2o
/eTiy1JNUINjY/tNujptPdm1ZXmzTNGwU2bYv5+FsSrPcyte4KaDelVB51TIP0rUe5qywQWQTk9q
VWI8jsb8OBQPk3CUW+pBxMr/G+GYp6IYqhEcMxlspHsG5kEL3EuCYg805pEaU2M/d8sUH0agwRxa
jG2zLUanmztHYKrekV2p5JtLIUxxQUQuJ1kIGQAYEDYglDBSbzzUu94rnhQHuJNHKmgRiZ7Ek1HI
amikaEMg0bMQQRj/rPrEHlg5oBKkse14LPHMFGpR1EXIQiQrs8jgrR++C04PiJ58XR8pRPq2E0o8
RcWQKk23Wji7oVjaoC+tjC8jRG22IxRlhH3Ps9NkluiwqwyJbkk/Su1YJLkdpz1hhAiDuPJ/tdIX
eYUGBfZtOZRPi9N4i8PmS3LfvGvQ71YxeXUd2oC9fzJ3oCimWaypD8cFjdKI51Jns16Tsziyw1gV
1b2OwVo8CK7+DB3xn3tOErno0Weh2AgjVtvI9+so27FyP0KwevvDbZ9pSeTSj0VtlsxoYaSQX9TO
G6KdCDKB+tO2lXdasqe1cKGjzFo8fxM8bSTJrnFBZ41d432KchQAGEAGVc/bBklX4QJIv8qJAOUL
NvahI2HECJJnutpzEUQfDA/ch9dAzB3B8ukCGOGmASWWSLzlpDeMzdmBSKK2ikt2xBvPeGR4PYYO
wv99KH0ZzuBqDHfyNT78GRz350a/xbkzu7NeROrASJea7FCJL9FyM47fZEzWCH8iOSiD/eTfxrT0
9s3PTGkoM5aTwJKC+8YTHfZuLJwaLE+rs1zDXT3q/nnvo5oQYIIYq85b7DsxAnCTwXMlN3pAzwCH
HkOdV9oxhJpLDMALCB8TJEPQlcYreXqmKpzMay7cgD9/ABeAsjqe4phhaFl1tfQZSXm8K3yqd/FO
NP1phnPe1dCVwWQgiVE4GLFkF9G12RFovcsHX9dBiyNLmIHgbGRNEUuhKWMeuIqcKik8aWmeMMoZ
FFpKQFcvL+enKf4saFJtremEXbPq2xHSUjVEs/rX7QNPLIf3+0lJJAzyoLyWQnZaQJlykL+3wo2M
oZ5tQ+80dE+rYXfEmdtDRycdlQl3ABDSnnKdu+OugVag+cTG3NEoaZ0f8Se1sP+IXlc92eWu2KHN
tDbC13RzbWdlh1yiMsnLzo3ZVijYGrqocJdbmKlysb69EsHUuRxEh01uCjcsF0LPmOldgLBzF+HJ
iCkC4onKDs7vB+tkm7vrylDuZLwbcbBWRw6/g/qM+myXHeRkgbvoOrkNqyHC9nVe8sDadYphA8vs
q0+9B110V4VaSWRr7p+lXye73M0397MpRmyOUsAAWPZ1rX7k5Lzt5TfAyQZ3lhOIeC8G416YDrID
jtVDEXxV/lyHSP1piWcRAFF7300ZnL9q18lOlrRwNHHy0rrabx8z4nPxc9hdm6xF0gOPJq/zfope
NA1duiG0xYYIHJeD02lF3PcZqhRkH5kM+UrBk5LbuPTykQKkXX7NnGxw30eK4nKcetyUDLr/nzea
7uqY1C98wZWI0P5OtvXTHo85EQVgogXGQTX6yQNr4aKBA+aX1sa96CjEBrKDs3F0eaBJlelLMoF+
GVyIlpMusd2buPrl7quCCUE7KZOnbc8gV8cFYLMb+7mosTqGOtXBF6bfhT4OsYeUzjG+EdaI5fFV
41mZxFLssDxmbb6bfcU3riQI1Q2CLULiuHyQQfBlW3sqk7vM6XM6a3wFWcxqUJ9asDxDGLTE0ECG
KnJyhM6yO1/VVybk6mYnu2PfdHiOjyUUPcCTdSWR5NrsCGx8Yb6krPZDaegDfgh7rjLdPHTl7phO
qXIzgkUcL3IMz9nKnfhASaUQ14LJ/v3srq1lpS4lFZbNxSunb4X0ZfvrEoff5K68aIzSeWaTEtGy
2k1603YgKO4pfUjKCne54dpRhD7EKvr2do7rYG0/KOvoby/lop9qomjosqVpBt+pUswEFFNRr7rK
KN8rU3cTZyqEv/RY9S2x/6Pq2Zk1LmqabQheSAXZY655avtpCr/qZPubWhEXNWcTA1XpW51X0m01
PkbZvWo6XRc6elY427t3GVdwWhDfjQLecOq7GjC9GdPTBTK6wtGvpWBwUzTcQkexLSqMXeyjnFnk
cL1CnmhANcYqgnQFae0skAITtQv1inpNsH367fieGeLjZQ+pL12FITar/Y88qRCkB0qi8PLYyJkd
LkEVzHyVVEzZAZAXO8L4fYoUu0s+NIK7zN+s+r6P/G6i2icX84Qzo1yEaOS+gm5hjTxhuY2KfW/V
6Ds8pGhFbzvIxUh0ZoeLFLmsJeWoA06WCwerR4JKVUguBokzA1yQkMJFM1HlZk9L84AiSWyHtW1+
65F4M5ho+l2N7Jos6VJW2Rk8C7BzFsullAFhUsiB1jyCYL7oCS4Haue4UKGnozw0DaDRorgbjOu2
ftj+MpQHcGGiMOtJ6qxRdY1Os42kcovuUNYP+ULFPMIQ33fKhtqoVgVAdXkwwB0Kht9OsTXjcTVe
tldEHFi+o5TNnZhV6I0DATDu16soYIot9Z9NX508jm8qNfkM1RsLHhevV5NyI0XHeqDKi5eTtTMj
XFBQI1WpsxndMelRD5Kd8iw4owMzDIUWuSSU8OJL6MwcFw5MBe+GHHOIb9maBsmbroQ9TC9DxLTV
qEuD/fiNyMpPqwKapZYxK7a17vwzMYoCKwBDlQPGF+KFThxWnoB1TUt10liPQlglcEwPoxPLOZ7p
1IwOcfHyLaUq1BcDlQDUa9KHXrm1jGPZPMr1qzIU/ranUyviYkNpdgL8HN6hinsl/16k9iATA4Bv
jKdbH4mLD3kUN6nCuHL/eXxJb8Ltys66MVM7fBp3iWPcS0hh83twxfuWYgtX0S01UbO9UJNvL6kp
Intc4UdIhVMUn4fGiztioZQJLp9QFU0KB0YOPoIiXjXsNnwuTKqMQhnhcgnDFItEC7GOXvDj1ovL
1J6GH3/jFOgn8nfSEolritey1Df+UkOetNddSRG9bTPb95LJN5NmqZLrMMMzshk/VBaEiTLiGX4Z
z/gzGP0faV+2GzfSNPtEBLgvt2ST7G7tmyX5hrDkMfd959OfKPkfN12iO8/nuRiMAQFKFSsrKiuX
CFNkH3N1uepiPsllAQvVbgEjD2N+CfYJBj/u85cM9AohSpmaYOvX83HGJBcFhufvK5OvHwlFJoLr
jWUd4ks9vbbMYGeEz02jEqHRnzDe0FVJB7ct/0SuR+X/WJSsfY954QxSD5oL4UfUVgR0OJ3ftj94
4C9jnAd2QyEnC1PCnuRdsFxArjYl0jV/cIxfFjj/m8O8nwwLOS5DB1ed1t4WA3UtUibYz1eekbZR
EYesvK2q6BiRp+8lwPz8d/oDiP9aBQd7kiolYDaCCSuq9uK8fG3L4iIvCieOopcFFKDnzf3B2f41
xwdHfaO0nTZiLl1svrfBfVJeT51nRWQJmG3vBpr/ssOhXIdczCCwpEjvTN5Vf1T9GfLh5pFx9KK0
9h6yXHW/Y13CzVNxDD2qskdsHR81oeElNSym+NA2jlI9QzKG+JLnDagfzZor35DTKcQ0pI7oT77t
i29qLv3PBkxZlGVwB2gQEjX5qCWTpNFMRmQKsjnz0kZ0wzoinO+zN/xugv18tYYmn6s2k9ldpN/L
dW4Xxb7V/8G3I5ay8Wz/3RD3fmFKvrkYY1JVs1/UY7xnfVGpwxpgMCgDDnzKzT9vzu/2+IBFC+dU
GDSUmaZ+r4ftjZpTDrbRivK7De7kNrJsYKR4ZjKHYPEGi3LkNXvDRwfbDdWJshEcrW1ZfFxSgGRP
TVWUzbKX4oCBH3QPmUd0VIBJEHMGDTpu6kP0jXWXoZ3oIkLHaudRYe1Gayf7I8C2bWmyiH9wm1hX
1ixN44d4388ma8zYO8mX+sDmjepnimNmozb/uz1uEwc1aCZLxpzd6MBp0GgNttBgF1yyzm7VE/eJ
P/sQIifOxOeL63er3LaqWmLlSi5izjm8EvSvvQIZtLvzIEyY4GfEmg6Z2l4v4J3Bmya9BcFhkamZ
SGq3+BmxOUQAMPYJSye135icdOxIPhO96eAjwq4njrjy+Un323fjp8NCc241iBTKEBAEFRCyz/HX
/K68qv1QRQFPALcsEiWGMxwXBxGHZ4EjeF9gGqAByZNtutGl6aY3PcnZvhH1sL/LUlCXtBRT/0jf
rzDOqItIzBK8XTCag6G1AtwzFQQnLR88wTdUDm8bUE/GOECFDKQ2yQFuHdnEsGZ9aQCy83iwm/j7
eRcil8UdRlPGpL9ZggB5gYAEyxfqrzUqVZIzH+hOuM9Byu/fkDuJ06RaZafBYcvBcKo5sEfjTa6O
av0oTf8zX+HvprjjZ8mWaQQ5bgqjq+04y+1I9iOqhr7RofKbFYUlfVdO0Q2j1nQ9ZAdZRkB1Ki95
EO4Vps1yMV3EDpr/Z7QIYFZrtOtn6xZIc39+/7Yh4JejfJym1R+QamY0In2EikaT2OnyMmst+i2o
e5eyIv++zDYaqm4eoSZQps9W2YBO/l6FxOL5pRA+z6sw6EtQzTVbSl9GPoYODkIGbhmtsjtkEs+b
otbDrv3VV1PqqgoM1FN3oDa4GspyryeC2ytUJY0yw36+MqNrk5apOgbcinm4CwbIMmvyba3VVPss
cawUDi0mNTFKMTPRbtYcasWbLVQr9fdg/JJNVFL0D9fByeE4vIiaAJqajOs7KW0GGGDfOrwrOoa7
ZWjGma74vyfKfz9iPGa0YjFhouFnNRKd6H4n24zVOfbDS02zJ3e6Tr0u2f2Fhygyms5UcMOBK/b3
reurWpMGAQBcR/lOC6OdiRpUMEzufzPDOWIkLlk6pKBQC6ofiZjZcfM6kh327Jf8/obCF1ythXPD
NgNhTZ3j9AaL4UTG/KQGw7fz69j0QEWXLEPFCwb/+P1zWWYzBWZeQya3KO0BF7JU2sHsxVNkJzGR
Ft1ezskWB0bgb7WGvgF9flhdACVig8gHbIP6ajHc3kdpXalhhQoGyAK/FLv4rgNjpgKKpGsmCwBS
0F2775zIjfzhpXBkUihxEzZW9jmnCIUBJbya0fFUj0Xs6fFlQ7FXbj86VjY4nyg7QQDcIiYOr9kY
AR4dNxUeHWgoeKYKhZu4vjLFoVM/YCa+0Q1QpIfXqTw404wHYvy9oKYv2I3+2c1PfsEjU5RN4CfG
XcyaNZVfHNXUcihX5/AorZImVhucprrJ3XS5KZfQ0YXAlWVH77+cP1aUq/NBDHp7M71WUetaKrdM
l8tYUg//yQQ/8h3UslJAZ5LJmUhuLC+3nVk8nTdB+DM/5y11EIjKKyQg+vGrGu/BWGAvKVF13Ei+
MpD7tfv8PLeE23ywDBRsGQky+AUrT7pIHpgM1rjrd8ORTWE2vnFb3mau8Pp3j/iVeQ4zitJsFMPA
eTJumPM1FxBhY7olgbs7/zEJ9+MHvoNFAEVAqiFeR9p/8EfVQoxZ2Fnm1ugcPm+L2jgOJNRRscJY
BsFD0R706mkp/KgmfIPwcH7MO0W/ctknSH40jfytG6OrWtOJh/hGB+/vrsEBQxYrQj+U8D/ppoJM
VX7XPCB5eLCeoms2RRe54zNkFR3rL0YFfzfMQYUemrlqzAgixC6zi/bByv+ZKuLm3Q7IVp7HYUQu
RkaRiDMS5DcThtaVC9xWaMvvd/MOL1OSBJLwCb5xZum1PsOIPF6mELGuzcIvRcxlLjFxCRNgztcY
BkOaTGvBHfxTcCCF4AD4zJGq+U8ezvfctbLcpdKCuEULL/rkVk6/pmQNbfuJfdohvp8u7Tur1zGX
BWj6mdEoneECb2AIkox7Eok2N0hVRB1ZCksW+WpuoKexUU+Il6NLxiAou/UVMieWY/jGUXMqP/Hx
H3XEWMz16e5dGeU8vYmnuI1r9EpgpOgLMmxokpe/tzvW7xrdUdrfmwHFyhjn8WAFDUK9Yps2Rnjt
Gr3XWLWP7uHSTouOcMTt3ftl7dOk4Nh1jTpFKA91aJOX0P8fHKCH6kAj2zMSm8rQnt+9T6OCwlyB
u3xCcJuWfhV5OkLQiRjP2OAMAiytVsQF0ElsNKBSCxn9g+rrR3m2YwwZM0jsbOtp9kLM0yhHyZ2e
aAnRzXO9ss3dk+WgFElgoHtHy9qbvoRBZbqJG+M57lt/zqOjpvS2USn78+d8GyVXdrmYWgz+PRVs
HGDZSXZ4lO5Zs5XiTFfjBTXfQG0j+/nq5T80S9zKJhpNzeAhrZ7K9koyiG1kR+rPR+7TuGCooeUb
cn3Ikxr7Ua3tYHw2U3cyHhXFy4TCJT4gtSLuEs2b2TQmAU7DmoIFO3KKByME44xtpRhkbWw0wLyB
/RrTOOcNU3Y5ZMm0ZoyqBQXAKOntGpXZxcidZqbS3JQZDlOQAuhNLcG5S9LLXoF7iF7b/3N+KRu8
K78dPH4wCvmEsYsHoORisUHgL5KNeTZfvNXuGKNUcpz+P8oQlOfzk1KZEdVayp7LzUt1kHb9VXhc
rs2bcVd7ING5oer129EWRICRP8N4qcwPO5co2Vq5jEUmh+Yy+q7ibQk51e9D4oQHyVm+gM7pZkTT
a+hpj+e/72YsubLM4VowB1CSMBFLhu03UXW7mGo+3Yy9VwY48ALVSl+IsinvpOpVjy7i8pvYP/TL
IaJeM5veuDLEoVVvFWWMlyzemHVooxRhL8pRLMnAeLPUsjLD/owVSpmjLhvjgDP988VsHiY8k1hI
HJMM6Rt8TvD9lS0uCzBUYzYKOYhmRb93m8cUwkjL87BnfC4f5ftdANYvspq0GSqsrHKoZXVibuhM
pSOfb1oB816hjL5/T2sH4qlEGeJgqm/DUl50eH3ZeAlkXcb3wbhISX5yyjE4mBJjtD6PMYL9uVZs
yfpaiOLOyt/On6PtkOf01XicEsM8zOegwYN9aHZLa3jCOIMNp9lrYrAXc2U/j8WF2GR+PUq2KdX/
VMZIdLdR/sLDll7m04QmadygVyb4Xli/ZQrKTctR7hh4AUVAfBIRwR6BIB8fZnUgrKEZImlW1J1p
oK0k0Uu7HQyK8GQzBFp9XQ5F6iARhnDCjTZ4//bnq56M1Dmxi8Tp/uilWC0mKZNcwVyxjJF0KDRf
Fw/BpYYEH7q+d6QYHWWLQ5Kogoiwao4qOHrQ+uYue/FQHhiS0CIgxBH4cJzVsuKiG4M2w/smyHR7
nkW/jTVH0CciYqTMcMihicOQjBIgeBFKR8tGN5KSi2SsvpzfJcoMhxtLaI11KGM1o+KXi+jWypOu
xLvzRsgDzcFGWiyWqUDPAW+YnwQk4dFwVcRthSscqBfodpPJycE/UnWrHVrqSKvAcyWDzdthVLnZ
btrLB5Ch3cTusO/sySmu8wOkDWwJAgfpLtwZYPIgqgTbrUKrv4K57OqvQJZCERcN7j+8NAfhjclj
yDeWHx9AjAqiqMBtiYozaZGLP8SwSEVpxF4yCjjI0jqWYaeOjgSk7nU+WtMuqZbP7afcapEclsxC
inJibLLUwuINh/RreZyedc3RrgPFjsE7wRrjqtSebSuxRcmlSQyZhU/PkNVfwIUqs1zqRbCg6zSc
wfSB/032ANXmFPy3UAFiNI1UsoG4avlGjDIzIJSs4WYYw+C9b2SniusnA5qk3VgSLb3E6ZTZn7Ly
IdFEgqENAGtd8K2q8l0bPDU9tZ7tS0c3JUziq5rGs742RgikYQXOHhtWPmXlN+L0b4etvwzwKf46
MyqtlzFHwPzS/KK9lU/6reV0rrjTrjoXznkV75TRaSkFY2JlfOK/k8AeVXZY2aBftf1jjV6d80vb
doXTyrgTl0C7r5xE3NeY2IXypWTPYXg7TN9myyQON7UU7qCVii4LOhsGKrT7yUBPNxV0bUcFp6Vw
58gaIqUx9RrvXLA4Ln11JU36Tg76vWoqV4lZHmfVtIu+885/QWpd7ASsPDyc5KgaF2xRPMs7Kyuh
M0WRxlLuxx2isCsKwYqRfo/L2O7Ni3LY1229ayu76qkwnFoOd2svlfF/qX6h6R6sVP4qVK37374Y
d2PXYd817Yjg2AqqQzGWrqYvBOxsJwq0kzNw9/UEXTy97lH3Y71mmoceOFA8BN70wYeM6rqPuVgi
3vnD7fXLJp/Yx7iKlCUzqs4NmJjDCwk1bwsD55LTXaSH/iDvK2pOmjTJXdGgJelNKQjQUvfeoV/g
a3qtOpI97cfXTIK8IQSXSKodAjH4hL8a5LO4SOyd1r01mYT0o1/qX4bgx3knocxwcCHFQdy0Ccz0
aWKrhhulD2DBMfPUOW9n+4I6bRqHGkNa6XVa4lWtFj9A2GiDvMARqQGd7WYBXZRVC127iqVwp2qy
xHGeKrxYRsRzBtwxOHRH0WPaiRR9yuYBXpniTldvZJ3aNezDac9K69XG3fkPtv37Fd3UZAUN6fyM
jloEmYTWHvQ5aI9B8E0iOwJZx9+neEg/GeDQbuorhU0MsDo0k1QYLkFqfjOAsnNy5lfJr/azp3vz
Xuug5JQ5VPfsJtaurHM7lc/9NI4pi41ShF8dhrHvW122QW1r52T+aNP5Vsa4vcrMqJUjVgrsxMtg
flmgGbRQqYjN8HJlg0PCLEvHbC7hD+NxemfqaPlVDiIwDzN84OS2Kpt6vRAOwuc+qj4WJAhDYFH1
S5PczMnTeQfcBr3TivjERp5FWh2w19F8zCyEzKqLMs/BeAr9/r09ZEdrRzFJbaeAVya5MGlelj6f
AsQWjOxANnfKPtp1do6syseseV3ug7+5JFcWOfzr87EfiwKXZKnNe1WffGVqifoHuSoO+9JFr2Mx
/ei9lbwYbHST3YHjyQZ5BAbo9dyWiR4T5s9njvbHrb2KlUQtTCI5zZEdqpEcMu7T6Q6x2pQ9Z9kx
Gg/n/YQ4yXyao5c6UxjMEPwehYagDA2WcWO3Uo7nVYaqlaBQgtHk9+Swoyvrqp8BmrvsUj+qbumn
Tu/pjOHMTlyQJv7N1bVyEQ495EmKc7XBpSIWtzrU18G0PUyv5z/idhZxZYSDj7LsIAyYYUwNKXQv
vxZsAIgfH437wANxoOJkrEXnnuySJUCEz4CA1D+oxwkEXWJS7KVMcMpyeDy/NAJ8P5oYV86YRJER
GSVWNuR3w3yPecJsEInn1Xbe6PT5ZA44alDaT2b20VKneMUuuZFfNcgm617ll2/y/X9bEYcZWqzl
cqOh/3u0XFF+CPVDrhL5XcrHZQ4zjAGsh3kBdF+QuIY21dIhWzE4WoNUFCNWCskKBLVP7OerfVqS
qs6KYcIDqwUdymtf3lTJ+3/7cFzIIWI6J49AqYcSymWSvoiqU6b/LWySeWxoFQj3JhnYIzFd2jE7
IvUAoc4MhwcS+ijFbsK9mCizPevmXgwmYhXUXnBoMOtLVWQf0pO6Vy8vweBnHVG32Az8TyeGHwiJ
rCkXkgxp4yj3FGNBVf7Cmn0logYTiaXwcx9W0VmgRsXXyqWvYp5DgeEygl7BecfafoeuVsOdf6lV
tCkMWbcG6sTpF/2Y/wxW7jSEDqzjv/KpsgXhBvwUyCBDFSjuEavUQm0r6PXX2i/Eqtiz8sw9rnAg
0FeTKIFABuh8XND7nIMMHuT6hl97KnjVzhsjYgaeZLO2hkVaOhycGlnEvFN8UW7hG1D5jcLDgsxV
YU7P501SqM2Pg2R62pqzhIu8A/0go8sOdsp14wp+gyQ0hdofd8C5r8lBg1nWUZ+D8gwPHuEmOTDu
4/Kq96GO97r4AtqJVCS/M1+8xywp8sGFQwUSlMdwwNEIWmB27FSrLaRyo+k6GAPiVFMmOOBIiyTM
Cmaijv7RBFcNiThl+/cbkizJoi7qvFjUUsZLoKiYixPMxe9TfVeVMpHA/MMj/mSD8/o0KMahnFEP
YY941sATHsUDGzOmK0B/uGZPtrhLTxUMtVJbzHD+ZIhQoOWlXKvothJ3jSMc/qppTj+Z4y7AJk2S
wixxx6bTUwCu+1z/LkDi4a+O1ckK5+jLsAzB2MRsABQKP/vUDSAA2XuCn7nj/i/o4tAvsVoT59VV
mTdSyfQqskPgq0gAaqiZjQdxT/FOko7BOXcQqEugxTjAk+qE8QEFFb2ZUc7x9OB+kQ5N/N5Vt00+
EZcL4fN8vlFe0tEwBXRxqmPmxAsIPZOB8vntZMyvLeO7iI1lRLMjSz1HQWBb2vgwxG4qaDtVyK8n
0HoKxp1a1rZcpoTlbdg/GeYuTiGezalmXfqtoNmJuQ/Uh8QUbKGDtPF421EKr9S35ELnvLfkqWRS
vGH4wxRvs+SN8H32Cz6D/Gk9PHjoQ5vrOsAjBNuGG+8rj9GSLnfLbENVyLd2s09YZF/onEUOQlK0
+wl6z6ZBj/pHOpoRic0vIKUGHTUFIBRg8dJPVbmYjdkAsPojUyTF9XybvLWQK0js7iokGXup/eKg
pEtNcL5bLNaVoNZpBFdaORMeuB0gnnaMww95QL52xqWyU7p9N71HyjEe/nehdWCUIYJ+VDKsz1L1
vcDIAWKEh6aMfMu9OHtWSE0Fb8PTygh3lLQlNZYsxFGCMvj1T04lzRfRAISaJVV32YzeV7a4c9Qk
s5gmBdRGFbCG6V8HiHD2vuCKla0fBnSP+dDdPNaSQ2Hwpj+s7HLHKxxFtJ6yxtCu3evxdTgQmatN
Z1j9fu4wLaqkFHEtgXu02Wej12pvivCdOLCbELGywV3CiTar+ozUKY7Q4qFm5XcXJsQTR4gnptBH
tvaEPWpN3BkyUSNTdPY2GY/DDtkJkHoY0A/NIaxTXsqIOUdbIp1xE5VWi+ROVdAWo27V4BvUbkZX
dNmcQ/SsgtcbQ2WkqAlbwScINBQMH2Ok9rNkQ462irBnLdftsNiF+gVqqbZWpk7Y1Y4gHIjvub20
X9b4xHeeN6Wua3ilMOLrYiddNM/izYfSzV57/avm9dPSPg79KitS5b1QNzUqf0UWH9sCjj+KmOQF
K5/S2ZIuurNGBcDbZ+y0Pg5HOmFGFcvAFE6SsfH4fD+Ky+P5b0iZ4OAj1bNOyVUU0+fFLdpr2SR+
/7bLn5bA7K++mtSnYS8n4BOwdD+wfmjCtQHhpfNrIJyOT3KXoTjmVsZstActrD1MfNtjAc6Vw9wR
cLuNtqflcIjRjksVCiPqR3pxMQeX+tjui/L7bCnEG5z6bBxSVFlTClON/Jhe/KhDcLdnx5SUh99M
Kqw8mkMGy2rFqoPGKY6P5IUX6dFy5Yf0wEoRf8crsbLFReyVXEfJlOCBL88QBcwPQXUVCr1z3hG2
c+cnK3wSGxO1oilYUKBPLk0/b21GSQ/5h+tib7nG18UpH5mcZF375+0Sh4hPbEvIJ6AjBRm0IMYk
4yA4whgQpSO2F2eA9VNaGzy4U55hUCCZr+XlaAlIZnXuON8vw1NGkqdQC+JRwZyzVomsD2Y+e4oO
NZXVJs4Rn9QWE7PKTcaILIHqJlouI+Wm6d4m68v5jdkOklcOwUURQd+lfTONTI5twgiQ+E8IAc52
J/1QvXxn7QwC7bbzWCt7HD70sqGgrxePDnYj9f6ybwV7OA4uivd7TbHl/wYTfI7bsEZ1KQK0BuTC
aGup7gjpUQkoaU0CjGQOJ+qiM/NRgHtXU3GPVoSHsYgPVUZ1xpGnl8MIVYh0rY5wnYvHcC/71o3h
SfvBfu93sWPdVZh8Bsk4cXSJtfHJb1WOUyMQkSFJjHchtmw1vLWid8ILKSMMiFeX4KhqcYI6LLZp
BgGN7ARHhOjX1b58sa4WV93HDyHJ5UYAxodE7crmgtJU3SfoMQyK2zTbjTH06q3rMb4xrQOtfU5Z
4wDDVPVQSSxEKnL8UsWjrSpPgwo6a0g8P0mN+B9xnk+Hq9WMXzohzGRis2wkbfSli+rZ+jZ79YGl
bMe3HGKVBAZT28h+vvqkUxoMFmRucbtE35biixy5ybAnXIWIZfhEuIgnvdwsuJObXXrNuBVj5Oyy
G8F9V46FO7lMYH3cUyImFE7y7VLq3OtjriCbO6bSTRJYj1Y4pHbTT546gTKvEb5PIrqnivBpKMXb
sY9f5lL1YqW+P79+yo/Yz1efWBQCpQ4T+NEihbY1fsForZOFntXe1t3FFFDjZNSOcogTQZItRfUG
hYDsYZ59MxlsyaSER4kt5QWpUr3rxzadAGtNdmv1065WBU+fWrtvLbfI9Kfzn/Dj1XMmVFA5tNGM
NpDFEt8wO9TXPaTRJD+7h8zRjioUbX89Awo/kmx81nOZxWzScsZXl1XlMY+ifTEubqdofwXRJzOc
T1Rd1ZptxJLYwl1tXEagnQJt4vmP9tEW//mjnYxwnjB3vZSCMRKvZCQLITSBCzx67C5l13jprzMP
gxi3jatjGil8ze4khBAdilPDFV0a+sP2/fpL+CSzMsStMU3sRjqAStLOHgxXOrL+O2r7toO8kyHO
T5olCUcpRPZDluObOBjel9pyz3/WP8RDJxvcC1arhlywSiQpo4PpyxiyGm9127TBYocRGmqOl1oQ
dwk1WRrm1mLgy9V7obuVAuokUwbYz1foZPVJ3YYttsaK7nv9Ke+JnNd2VHz6WuzArX5/AaComwXX
mtT7c93bVv/P3DxOlrUjtoV58xlv53PHQmZOWcoyrfqVepwOLYqf6VP2BoUD3zrWmG8aL8oLAXTv
sfd3eWvjtEgGl6tF9o0oMm4KFiIzXuwMCVhbup5BUybb81vmUCPWf8jGngxy+NEZUzO2ESoqHTju
mSJrFNmay0hQ8wflcP7LUjvIwUi1ZJrUT6x1ZrbcXo0uikx2JjNxpeGvWAZO35GnM9d1JK7Roojk
l+GEQerU4WXbU+lywuN5nRe9RvpwKOGR4bQPguPQEw+YPwQevzaH5yqvF8MM4gwxVfdBnSvZkF9x
2RQY6BmO494kThgFSDxJYhdNGuQU8UCLDmz0q7x67z10hdiiTYfg2xf/aW0cXDSD2o21hFMGxZfD
ZPS+oTf+FJS+oc0XYkrBH/ktOfio8HgydfYalP3kkdEQgzYht+udhVRv8hWvXQJGCBThxV4GUbRS
FKFA9VaNNvK+nlLn16jN+mITXHRLshf7BWWP8yeM8kgOPkJ5VsWMvTTG7j3BdE5KlbGJqMbi4CJI
RmSwWwsGln3U/5Bab8iJKHeb3nt1djmYQJq8VCN2dmV/dGWn980DiJJd7d7ArDibIgHbBIZPPapT
aXv48pfhTyIvgi6oTc0439jzYnmfPiZ1kp0ODSfBhR6r09jRdfzKCCOl1/Mbd/40mDzJxlwWWS0x
ikhTF+00f6sUH3MgtqLtAvHpvCnilJsiF3aMRamohoriFGscYdO8kRdcsnai3EuuqPb78w7zSQym
SkcTKRJ4pBGlF6NWHpfUchqFHJxlf/SfL+1PajBQFa87vLrYtNNHjxTIj+RD5yKT5Vk7ahaZ2i0O
S6ylKNVuBgWLIdyp8jGLXqHQd8iHH40WucRubeeh/8XJzyowqZaX+YLYmyllWF5/hWHPS3Y/N6XT
788b29wsUzR1DURVUA3g1mWGCyRHdEbeJz7P8ZspXs8ghz5vYxMXVza4JGBcy1YolCKTTTSPTM2Q
eZ5MEsFttzqu7HBQ2DWGamoVKnvmU3Zg7VHLc/yUD7g+60vW75y/xYh0vp9f3KZjrIzy8BhqVq7H
QBCxU7ygxmNJn1xl7Lw46HfjWBPfcvsor+xxUFmnehXoTD5jdLrYNrxlj2lWx7S7a5TT6eiUWB6v
Szwk8qJmjHhRPCrei2Gza7R0wASgf1dtNj8277GTVBS0ebRPi+QFivu6MztjjFVMu0w7vF88q9gb
6EMUd+nOeg1k4hAQDqqxP2cVgnezoig1G5uIDs2h93N/8euDujcO511lMxherYp7j6VGEQVqx4LH
eTdMltP3otMkV5nVEI0j2yH+yhILGlYLMjSpEhQWFFzJEBBNj6kP8kXGUEItaTP6WBni4CPMOlQ0
Y3QtRdbeBEN/2+mEw1MfjQMPK9WidGETO0v1qJrN9dh8tcofST7end8cAgh5RZNJHbo60QAeXXGl
xnj7e2FGHd7trwUKO7BqabL2EbCutgUqDemkCbiGG/k2LS97KG+fXwRlgNt3Xeu6NmfbYYU+Y7dK
iCbaP6DPaQXcfuvQXtbkEQnC6NCjeSJ10yv9kZFEohLxRAXw21tyMsZt/ZCErSAoqMUXoBcxHo3C
lzuqlkOuiLs0crHQu1iCkeAKUQRGpuTKLti4NJSYx/38Vzz/kFb/1wW46yKrZl2dc1wXnZXZInKr
efzUmh76rpSegJvt98/KFndVJFqZR/UAFFUh4wndlXsIGb7oaOFl0prSK6Vjsc3ffLLHV5vVOrRa
dYZzaGi96p3ZiW4xA+DrUCQpHXOnuUyTxPQwju4kqU2l77aB4teX5YvOcz2mcW8gfTfVx168CgTc
h/EuN8ii+vbldDLE3RaqVs1mouKzLu9soioq7Or5p6h69VXY1c/nj/QfsPxkjrs19H7MFDHF5QQe
UReUNP60164s0P4wNprztogDx1ehE4yRRBVLBszLoQNHgXUt/JWmy8pHOACJpTgb5A8fMUGLAWod
wckig4BBah0ccIxSUyXSjJdBaMy7poXS0Ri5Nal2sh02nHaGg45xSmsFHKHoQYDob3xkc+EKTlbk
n9+V7Qz46ptxmCFi6GkCaSFjxWfj08O+cRdw/HU+Nb9FfTcOMMJGESZNwvURp4xjD4KXJlpt/o7h
47QevsZcdqLUaYzAIYhHJ4irS0EkJ4uJm5AfrkrNNAhTAXHr8s4mi8uv3X6+LX7odrTPQZpZv1GM
xtQ55QvM0VTI6cL6CiGlDpkYN/GgaQeSUPQ6pGTigtgpfsQqE8IFOgygKDDMpzi5WPQXjeompExw
sUSWyq1aCLipNMs3uh8QHC/61/OeTZlgP1/FQ324KPWswt9kyVfiR8XYaVRqibgV+PrxnGmd0TC9
52zw606EN+8K6TKiWrUpd+OhYAZxHkTxQAs75vumq94FJaWoS6mlcDAgiZCpmjLQdNX1l368EfvW
kerbuJt253eFwhuFg4G8TUTBkpGnLYSruf+nt1xF/aosN6F+qyUv8fx9yr8RJok7la8Jz4McSCXz
hJ9FkPQ47Bc/+2jKDa6pVm3C7fiCcJqGS1nXiFOK6WHOMjtVIruc5/92CalcmJAlw1iNA3KahXVI
pct6cOKSeOcRXqdyoUE+aHI+MCGnKa536PV7GFJS23T7kgMTsCGqlmjy8zei1A+GEsLrZN0TpMtR
SnaqMYDb5WugH5p+J1VUkXR7e04WuQ83RH2cxBF7YwSHKHlYdDud3s/7Gzsqn1KH5skE9+E6KQ/A
XTDDA6wrddxHIHcBs+ySR2B9NW3DEqgjxX7hOYNsJ1dIp5hlhYoyrqMB+g6tU199cPvNEEQAQxK4
PCVKt2zbNU4r5KA1K9pkKFtkAAbrYOX7TiMKR9QX5EKsfp66vgb7wy7Oy96uROMq0KqXQQwP5lAf
46T/qir90/ldoxyDA1kBdfkqyBDhg8rt3gTTpl51h6ZU3s6b2cbZ06fjcFaulikrR/Qaa5JxMNrh
IcQoszyXdzKZ3PjD6/Nki4PaRMgKoVVwyTLJm+o2BUeYas+e7E1XdDKPWBhfIZ0MSU1jWUfqsDWu
E2u+6bLlSm6yo9ZXL+e/IbFVfJ10CjRdXphextQmbqJHd0WFycSKqt9QZjioMM1UK6DLDajoj+Pw
aKFRhZIq+8Nt+GuL+ArpokRQ7RTRhclY84fDslcP+UFB3pOM86nVcCAxllKiWCryg6qvgKGrfwpu
ZdCdXGj+4oK+pbCTf5RX3T2/U5RTsD9qhUyTVWZJxcgtpPomG1s7Ur9a7fdlodT4trtZT5jLV0er
JUFCV0SIxCgsl8fUzZ/QyNGimxX0NI7wyjrRB9Sn/i7DwxoRFbyRLDCg/b7CuQqTQlLwWZPDhAai
2I1t9lRjM01/9YA6meKz5UoZSJGJkBZC4G9gkbWj5j0SJu8vdmxlhOtTSqOxLowYwhTz9NTqt6pg
eeN4K8rZ/rydzStkZYc7XEpgmDO02zFJVz4GVWHXC5Fu+Pjyn27FlQXuGpbrXlhE8CDtmq64r9LX
YVoyW5trxwilb1IBaecu90xzdg11dmsBajuIojq99fMhMWwpCHM7rpUWE1WxG7W9P+War4zJhWaJ
dgA6wmlBN2wuOBiHsfMqvRCj6RDGNRgsNVuNDH8ylH/CQTuMc+rXkXBVdcMB58HuCmTLhDy0jR5z
g2aevWpmbJtG7DUR0nZ5UBx7DTPHXeMOcVLuogxdzBaV+dn+/qoumpYFAUuZ89vC6kK5s3BgZLGw
Szwmayqbu3n2rV8W+If4lOSZoFXYYWEPTukfLXqBhPvYzy60uxo0ZsKuRdMTxfWwXexfWeX8F6xR
o6guiFqTg+gYXnxfeZGXdbZ8O4CqcnFlTAiDa/lBpNqkN/F1ZZhz6EyutBLSD4iJtNQZTcvRTGxi
TXFibu/bL7zROBhP4r6Ke9bQVcDDlr31V23Xq1PDIbbcjWZoFCxLB+Uu43I0D0tMjHVtf6nTEpjj
rC4FNGoFah/jyQ812kJB49b7QrHsbGeLV8vgorlCEWv0j2Mo+GLw9GNw/H+kfdeS3Lqy7BcxggT9
K02z3VhJMxq9MGQJem+//iRm3aPmQFTjntHLjtihFV0DolAoVGVlRo9MZyS7szzTfdbu1FvITPqd
21pAIi2iKVDRArkcL8ynihYFLvUOkioVlHAKnyiCRy1bwLXoxp1fBbz91aCBHSEsfgyl7USxp83g
fgMaKY7d67FasB5eRt4yaDabbHK3GHVQzNWOnu2pZTvXrWynq5c94zViE8vS5OR16uoQ74sP1Pte
PL3Sk4N1S0h5KDhHBndcrSQtgVdAuhr/MoLF64P4C+Mg6W10MIydDCycqJe/3TG5RIjX0LXy+7IZ
ywkDmq/cYtUB8iaMWwzzeY0zY1r9/4dbbBu0sDLJeSKhNQ5CC2BJeMNUXJOdeVsHkmt/akFdwNJM
9UX5cX0bt53ld9h/BUWtVilLs6E2Y4r50DoOBhXJpdb79RK+K3/4bYZvB5G+JjVeGAwOd9PSp1Yk
e7otU3T5dHzHJ8egf1ktCITq3eyyVkx07I75cdqnUG2vD/SEtNKrQbUsAvoJ7k1++BCJQF8qITKw
SQJB7HwjV58i/cfQv6uEtFoglx/JpC6kYQLL1WTnz9D6/aFOUtDJrSDas0D0Z6C6bBR3YalzXWMa
FYmGKuX3LS3dtEgfaWL+XChoRXvUR3odzPbvQl2sVsfcdOWGc0eMUrUX9txp0CIc9iOIeMSwIHaA
rq3uj7tM1ee0wq3fjPUuNMJPWZj6KM8+LONwyJTezful8K6fsO1mwGpt3OVWpSCy6phsqCalN0U4
+JmsPiS54pGJ7FF7cuqmuakXQHqt1MuzUKTxvh07L1vKRZXO1IzQnuChMon8xNSPc2g/X1/j6/Hi
Pqym6YphoTJoWTIvDaCMUdKT0AKc8Py/mpjyDYjvX4G2GSgVXtu9JzUYfDScNccS5XNb1xH+AlA9
s5edofFdEILZkKyLZwUIQKbWUXg2AKOa86rreC9CI2xc52+McackyrRYyfMMeE35mOVfqrDAQNYX
uT3UHRXc5iJT3MmwdS0PZxBdenP2k067mVhuvVC3s8+YK/Svb+OGp7xZFnc8lsYIpdbSFa9Iz+UU
tG1w/fc3YuWb32drXZ1yA/JnVSI1imfb0GpsAgB9AZELcmHFc+vMvbHE+Tyt1Egyaa+8FmrMXQYe
kShg7GjzXlQ02XrDvLHF5XaJSqpiXuAMozt5sq/uq7O6678knuSaX7qnzlfdYXIyoCyuf82tDGVt
mG+UxOlSypM8MpYj7cjQFdRDZSqY/ATyjZEnGqrYuBremOPeat1EBotq8EQ2ggw+mH3n033ii1Co
AifkeyVqXavT3MJJGrBRlZjoz0UKFhs5z5uFcFepLdVm31oajlSRHzRddVOT3E+k3F3fH4G3a1yQ
kDQlNCYT2zMq1ce6zR46GzDQsMjdmOa/rtsSLYmLEpHOFGGMWkH3h+xyXb0vI/D6WqEAjCkIRhpb
8uoAm1o2TDKVFS80TvE8OKo0OFTXnTiHvKaoxyk6WBoXLoahpLWJZqBXxI7sF14ZqLelOwbTMyMP
Y/O+Te20H4qbUpCtisKHxoUP9BOGnChwdRPseUf7BCJKN5tdO7D24v696Orii5J9XZJ4yidWDS2G
VxivDW0rRCsXX1k4/C5wFb4umRGLqtOIryqh2gLqAPKgjQJvfL1s/0wHfl/GPGa3a8ukaiZ8PzZj
wKSzGEAQXN0/DW8GlVTuDvvqxMSKNPx/BuQtIIDCijCO7NIHBmkJnRyz3CLk/tYzYX30eXSvpbcE
sl7IU+RjvE8+yn7rzNDaPSyBerQxGu/JZ0b/OCQoNCiH95xRS9dZDU/7Y8hD6yG6m0HVyKPRbWNF
fl1+jhPhs5wFrz8//cUK91JOiIYJ+Rw337Bbdum+DjLFf0Wk+WSPAh7eeIJCwHa8vhjkomkfNnVE
AX3y9HZvx3eD/uH6Z3stJFxbERdHm8aC2JWGzE6NJb/oMQaB/vygkP0YDo5tFr6uQ76yq/cGVQ2H
TFBEV9BGoN+7tj70g+Uss3bT2+CYy9QXyGDOTqTLAFxKoR83X3MLU0YTmD8xjJiS6QUPNztN3L7T
XYhVgjokAVZsiZo7u2ttp7cldzLbGyP5SgsMHs8/hyZ9yaLJj6rQbWfMGXYWBjehfl10hafHk2vS
ybNV6aOeKQ/5LHmUTB9zKfV0M2udvGuexja5rQlUmNPpY9Qprh3ZgW2K3qnbofuyTdwNMdsRUZs0
QiVyTnaqNB4bEBekRhrEmuaqGX0Hvhkn7WKPuyo6GSKjJMY13ul+bP9shdqpW8obbyxw14NhAkIt
aR3Lu5iMDWuTRUf18Xt5KKH24YjHz7cj52VJ3K1Q5DUYn6MFVCVW5NojdVBoc6RKUCr8S1p3McPl
k0asx3mqInhGT73PMq3wEAfFvjwDtH/KhJBC9ldfOV6vPc/Vnb60QwLuKYos0jjZoP8p90a4K40g
Q8+jQ6vn+mkWfMPXm3dlLY6keGhsLK5azq08OgSMAW35j0a4GKhSLVziKVa8WDmCcaot0TMZRPj6
7XT49za9buNqJYQmXa5ncPAEIk1hk7t1sevUfZd71XgzNrt+fLr+6USO8XogVhZpmzfgopdxhIvi
Rg/hFCN159jYIyC6mho51VjdZIN1qpMhSEft1iSYnuze0dNYnzueUs4w2wl4SozSRmD0ktpsZ4ZC
NkhBtHptIK+W2kVhpOQMtVt8J0dzVwfDQTnZbnxgMJlwJ792bDNXWGcW3J580Rc0NmFdtBi5HkFT
i+wAZ8/2w33Ozt5+dNJvgi2VBYePCyl6FvWIjHAiGV0PrBJyqozQogpEQlx/SWkv7spFlSVW5jhl
HN4d8gJQXe6M0TXOrQdmkgdFd6+vS7B9fLlXtieyZAVQypBly7LKlx6N8Jh0haMLeScEx5Av/Pb1
PIx0QEBhoufsVYpJXVAYi7r5IjNcSJHztIyMsP4Pd82GqBgXYHJ8B4hlfbZetXhXfq9VSdgpFfwv
HQ2vAeaoHdu7EFTT1/dHkLPx4P5i6pcklickiVm1B5P8IY1FJbK/vGp+Oxyv62pHXdwMPVo2jdec
mTBD4oWe9pGJFMsnkXsLrhVe2TUkRm1hchVla3t0baPbJxWe9mBivv7dtmbE3+wPl3PUMYWILME7
m9FCgiIhsP3I704R4oThqQED/c/7qHOob3vDy3Xjok3jYoUUldBUyVVkVIZf0nujF6FjRB+RDxEA
UljaUCpePd2F6WFoW0dunq8v4i8vsN9uweMMrGRSkybDeW1BcVIeGelu5KuPoVf5ZFfvGn/0wGWH
2eaqEASlv9QTLqa5AhalGB8cYjyNkvN/71F6V50oOIRab/FLj9FckJPtyQJ45Haiaii2rdmmrCq8
InBCjTlBDV7xlDsjgL4xrrPo5jvGDx4Z/XnkiYLIZvS92OMFgjGaHi9GO6A6TXMoSZanOG/vcOCD
MFqckooKoJuhcWWO+6y9PsthKmFH5/pbSh5SGjvK9E3tdmZKnbraS+8htdW0lUUuGBtDMqgx4xCv
G3kBP1mjOyAY3rcGOKNt5Myl+SjwWtEaWd6wist2l1Alr5FRkofls/2DnosD8WsX4mOMN/+2/dy/
aA4bxKJfRDfPttuuVsu9fzPID0Vz/HpiGG8mwTQJKstu6KXufNeeQ2cK5L3pNaLzshkOVnbZv6/W
DMzutKhmh0Ks/gn2ndn8LtuRJ/iybK/+eH6srHDvRGnqM9owqv5hh4c4ooGhOiaEcbVdE1iPIjK/
zRi6ssbF70btzSGSOljLyp2WqAdFjffXVyT6bFyYVmJFlQe8fVFdLt2MfJfkj1GeC2KZyAgXqsvB
NgcVscaTjdHrpMbVqHRnQZb2+loEn4vnWxvHhramjoMWL8SVbUCgc0Uwt7CdJ1y2hB8qiEOlzpcC
WzI/xLcW2D+7vf1pckFXDYatdwhZriMHrxc8QoE7TGyE4qTdh+Wn1H64/sG232ir1XCBIh/boqYz
Duv0mY0QK0ya81g8TT5BTtCf/jH2WlxssC01HHJWOtYw21/sUM05sL65fri+LOazVw6pxYUCq7XQ
ZmI140z7TnRvoTu1epLHhyraFbHomSvwbZ6AzZ6LcLZMGCNf2PCwijwr2Y3IHnfyZ0aEFnt24rxj
DuiNY3CBAWGutKQcb+v/U21HdJ642KDStlTNGjlxYs1OrfzsRCPl28+8lf9xgaHAIMYSVv+v8Ulc
QJwxi/pf41OU4W83/S+2+BmCOJyHaZxYBeRAXIDTC2BG4y9d6zb76CDv8oN0ZKTE9oEG5otyD3pd
QRQUXY38aMEc20ZszUjHUeA1XVYpiPE00+6lW+vspOfJJbvhVjwbK9hGnpjN6sD52RIFjSnyROfH
QTT1JIoi/JwBGGdNdV5eO0KzPx0Yx2b2XPm9tzwlx9APf14/3qL18FHECDVDndCZGMtTDWVm0USk
ICG1ufCh2lZpSiG2qVKdGEh/w9OXlzZGaFRF/Q/RUrh0os8TNV2KUfHKxZfox14ExBZdVzYXKFIa
RekQoo4uIxNk+RheLqdoANCkA8JMVLUXxEKecM2EXEM0L7iA+/LUWuesPKW6CPm9WYNaHWM+ZIRK
YUngsUUdHQi207Jv9jpqKMmxPf2LmxGZ/SGrhDLtzGSOatyNTX1TkmdNE6zk+t4TnkUtLTJ9BGAV
7ywAqTIrcogmwqkx9/n7RYha69slzGOdSd2IAB7SCUTetZMP1Ito5WhEsBhdZIrLJIDtKIypaLD1
DRpQoXwyi8+dnB5iY3pom+RbodRekoA1nZTYONncEzk/Sna9Q+UtccJyvM1lUIXVfWDb9AuI+6DG
kuYg36DLrltmt+v71DHz1nYxHnFXhNIt6U1obmMeoiPyYVHKR6vqG9ce4r221EdlLj61s3mA6kbe
9Z+y2frWazJkx7MfNDIDJW2cUqk/NgvSjz59AjvMMzFBtqUZ95TarjLOH+OM7nuVpG4TU0xkBEQ9
g1b7upNdPzFE5mJZEmqY8Gat+7F6Gu0nzGA7afTybza4eKZ1mIPtixRVuuqUgc6xuhXSIIp2n4tj
jYoEiE4ImXV2XMqjpSZg3/ZBM+FcX8oW5niV+ED/661HN0PWgj0Alzg9QFD7edlnz80v5dYMIrfc
0aPhZ58VAcZUtEVcFrQsthkZYP/0MhCZN5gsweL0VFR1EVnhwhoxqB2HasEa4e1XlkKi21TtyV2z
V46RKztoodzXIoyUIP8ifDfNiHMrB6UF1gb2fUwO3S6mM7nLr9KTDnEp8HWBk/DNtNaktTTiwHmy
1XtZvTwU1rjTm/6570REjtevcAibvnWTtkoGC8BgAlXJ2Onrn7a1YEYaFMwvkfIOqPPaJfnOWt1i
oKpbWOGBfoWko2lWTi8sdm4/aXRNlW1NY4JcbxdU5VpYFgtK4IpeuIth3Btd6NI0fRokw60bzJCW
VPDU3fbIi0nO78H1DSp1QJ29OX3umg99XTly+llwntm18OcNdTHCub3WWo2hjFhX9GRBaBSMznfy
i5RCRI2VpqWP6sfrBrdmd7Bbvw3yKEQrNcGWZkn/pQ8w6GBkIXIeFYjE1p7yqAZsPqOE4sSPeOe+
r9R5Mc7VHhO7impoBCteqnw05W8DpDmVGfNcx9QQcT0Jdo/HJdZmrcetjKpqLN9Ec5AAlJbWH65/
zO0DfVkOd+eXnSFXSwRkYpUOTpQ9JSDGMeOjBArr64b+8na7WOKuSUkKlWrO8OFQOnX1nfm52JU/
mz05xGcZxKlsyFjytFvZ6VzWyyi+X7fPfv6Kl/JUo0MBgnXTYD1kSzuF8/hxooog20RiJzDC3aFp
X+tyavX4hPrPCmNWuvq9X6DuF6mO0X+lWeNrU4kU6KXRFQcygH6iWMB1LGfLMt0m0p9Akupi2tuN
u6dJTx0y3KW67ci2FSxm66SzMjkW2JHQ7HTJAgb1WvbH+AkdIodaqU8a6zFWC7dr7+x5cvMSH1tp
dpOcHXojcsZW3+cW+tkjoc5cNIGkYxx56P0xqv0QUVbRoyeppY5pRQHA5hDWrfzFytwagmeWOvtD
oR8VIFCSMjw02VkK80MRtm7VxTdzCFKoxAQzR3qn04c2Q6GwkvyWQN9YlXZL0bsGzgnALJ494Hzm
ip9rtkOs3DMq8IxHimPKtiOB6iWj94pyqFTdoeVLP8Dpi8/2LDk5YdV9NXfbbm9M9KE0mtyhKMfT
5Klb1EMLIEQ3FK5qSW6vVu4sT7tQvava2knahxSkhOp4k2f47/PEwbgMpiJ6wfW4fWItC3TvTNCU
ByqYhi7NaYPUZpBuDPrDVHvftEUT2H/xsosVzsvCElC0OUW5qvMGbwJZtO1rDsMgod7hXz81f0nW
Lra4S2tGKwB9TsTadLa/tVlDdnpOP9mREiR9488F2TUhuAHIbMJTpcc01HNsZnkT5dU+V8Z7INUF
geQv7+HLn8RdakbRN3NZoX7feP/pkC/PjK6b0cFGH0TplWhHucvNanLTVhJEraR5yMMOmNyj3P28
/pG3M53fC+KxC01U2lrJKoF12zmqPDux/ZhEH0qoWcq9CET0l0rPxRp3gbF6YGFLuuItvRMG1S4q
XSTF6hfIdQMFgjesfRY9w0VexI+stbU1qmOBc6E7C2Bzmr841JvvyWc2vhkDiyuhnXT9owo2jsc1
NGBfa+uQLdPaD+lNVOykMfg3E9yNZpC06hoLGWphHZL8RpZ/dnIk8HaRb7BlrioYfTuElmUjg2tA
jOVYle4vYejGY+gm2nCTJ8T/tzVxsQXzTMMo53gpjUbtaKjMxb+UXtCyEK2J/ftqTcnSRcqgwRuq
/lQlD732obJPyeyWxri7vhqRJS5UpJmcKkoBDE0C7JFUSjdFqqJyYiy7rLE/R7n09bo9UWziWROg
mGcuKiRQPfA4zD51G8nNAXqqasDLIWshO30ueE6zDfkzr/l9nHl0w4ARu7gepQU8DTdm+hkkN70V
tKEgtdnMnkw26WbZigXdxLdb1hkUs3YpqlAkyvYkjQO9EiGENvdqZYI7TWClHaKZwkQzLnfTiKfz
TL60pPFpvrggixA8jTZXtHpEcE5ohAQCRSUO7yiNXmvHgdmqwXVv2A5Bl4yX876m0CdEc4xd5oCE
AyHpqJiMn2XBid12gIsV7obSxwjNKx3157RKDlIvB2ZSOKY29JiTqfbXV/SX1OO3sT9GOaKuQiEF
D+XWBzcDhByQl0lf2IjlvK9EmD7ByviZjqnFDbgg5/VkDSOe5uJYwDlBi9dd5kEQZgVbxU9ptJJu
Z4DOowO4DB+KOnHtRblr7cUTfD+RHe4clROY/yQDoS85ZPfWU/uJeskzvVVdKMJRByVwf3RESLUt
7iO8l3+HCJn9Uat4W0M0EK+CluWLEKV3wX3kpm6YOKnLmt7DTRaoB3EjYRu5tjLLtndtdkr7yqK4
SrQgDOonfZdCPNFenPQTuWd88APGqUCofyB7G5B9wYb+pVF3WTR3vse8KyerhadqpsvIFBJvOGVe
AgiL5uQfyXdGqUB9CFwJtnjbaS92uUOfT1NlQLYAWtHZvSppDnjo9OHFrkXjxyI73LG3snAC2Bqg
j15dbg1Ld6VJvbHGfh/izrnutdtO+3tJfIURjNNSotY4HJP8wUx/VSQoiWimR+SkfGXRpm0FyT84
KUPlAEcPbvfUpzv5fgE6GUir0wyUgeh5I1oZV2MMUybxFlaYupPvM8yLQES0i0RThSIj3JlHG9JM
SxoTT1nyPdHGxwlzX5VtiXKP7a7aZZu4C7Sa4zAabGyT2ezV/qPEJlJI5zQDeKoKF0mCk5cHi358
h3Osrm0+uMRt3+ts6iaLy52SLjtUMvd0Ed08zJ3/SHNWZrhgAgkZO1eRm3jxFB1r9HOTHPxGY+Xp
Uo1mkeHK5eJZIhKd7ftuZZaLIib4ZoZ5BrhBq9zmoAJbAwhchiY/+OKEcidsg66tkQsdGUrQTc6g
vpV6zsjXovtyfauEq+FiRh8vlmzL+Igz5qkrUHmH+8Vl/HcxuLb+zRYP5NKINo/pgld6cWY96zyI
DqP333NPhFfcPGCXTeLxXH1TJobRAMKuVg9D8yElZz0RNJC2X80rG1ykgE6cZEs9ejvS3gige3Oy
DvptiFIZJvypX7jvw0KuDHJRYx6KKoGmMloSyv3Q3RP7U2Y9CfaI/cYVh+OxXIWGUpzSYVEMGY2i
oz+dCtRfHVDfAQupJa4I1SX8jFy0wJ2sZX2nsFREduWvye6jfju5s6fcVIHIBQUhg0d1dQmJwe+H
DF8iWupGhnKz9NFBSu2gGW3fSqxDZYdB2L1DpVHTVjvHxQwpJtaIRjp2LhrvqqHYK+0iePSxn7i2
cVykiMp4apYenYGGWjdqSXaxYjlGNTplBumnmgqQAdsQ+tWSuMABXYZaiQtk4tqX3l88DRC5wgsP
ioypeEiD7TBjeoPZeMBRRHx9grPNI750yBbZo4n6ByVnSzlJcoCOvuAYiGxwFbHYwBTCLL8egzAo
QAdI7rUXgqJUipNQOeUOHE6ohAg+6mYCd/mmPKRrTk21CxMccOi6gU3yawilA1p9kM0f15f3Wum6
4iw8tAuckXHR2Ri3jJRUvaVqfgr7zJVTek+akjr9LP2U5fqhtCqfKtroVlHodbP90PfajxB9iSmV
K1dJouc6NG+AeNmVtYH6neVF5V2u3dn0+/U/WHAN2uzfV++GTCeS2hcMa98bgbWgVqOKnnvbdZrV
x+fikNk3mhaxyJc+KTvUQB9St9Kd/ACdUze+w/KuL0m011z20sTj0IOLD5AHbfDTKXGrRnVyE7O8
1iQwtf31dFNFIqgboCV6+/WUicggAkCEpRPxSb80jtZIovVsD5hAZfx/rXB7lIRTkU8dsr7OYwMm
1M0KPCdjV3pQQWxruUUgKsRvh7yLRW7HciPMGkNfEIKkZ6n7Oke7rkVHTHXsQdTFeX3Q/HliLra4
7dKlQqnqAllfAqLBV0A1WLEZPk30/hBtFndVYPIOaPcQ0CEFjw89cg2h9qbIAndTAHm+DAkbL4UO
bOYwzW9wncqH5kR/AUHl02MIwG7oXXd3kVHuuihrpZrqCYhFPZtOZd19qQdDED0F7sAXoiATE1Vp
ib4UpZKjjBiENu5T4zEsa1dOPv/Tcvg6VKZB735qEKmVod9DKOI85LPoDmL7cMXl+AIU2MWkamFj
AqNbEEffAczgx2e7hbqTBsZJ2WvvKpRpwtR5Lx3M5TTrXMyoQJHeGRn8fdopuxwqZDFkFpzRY1W9
8nn5cf1z/uUZ8vt48RS1rTUPmsQIQ7KDsqOgXS1dcgB3si8LxwhEbsJFjTIO5aat0JC3tdrVpB86
6DXA4Fwu52Vo3evr2g7yaPxqlmrrkFt+G3nNeR5nK0RMNK3DTEaUeg/VcDfYP//JDF+NSco8L60G
QAaIOB6nrNmPhg6T8Qe5NWbBkrYbdxYxFLDEQIbS5ALUYFQleKbxJE1ixwA9G/D2JToamlM8dTP8
8lVd6FFUQ9sOwCuzXNQq5SFiJJfMQzqQM/6vGDLKQIJzx/b/j2O3MsTtGWomS5dGoJKxsMAatBCy
BA7wsN5d37PtBPpih38N15E6I4/Fa5gpLXQHZR/flA/mY/7J9Jdj6CDyf6M/530GldjrljdD8cow
l9vmXU1iymp3pLwlYDWeBB9wM26tfp+8dfpRlcrWYjULqdadPjzPkOGMkdhYxWfT2JPicH0524kb
NKk1w7RMHDXOIZVhaLTcQFlXDhihUg0wPAjEbxh5E/VFPeTtNGdljfNDqzKhxsHwHB1Eng3Q4077
5lSckAywosmH/Fk0XbXtj5flcf5o09EebYb1z+Xan41yZ1Jz34urrZtx8bIw/vq0mngZDFDkej0Q
+OPX4oD+IeriN93eZJxUQOJ+CG+N5/EkSuO2/dHW0ENEUFFeCwSr5L5azG4GLS/uuUwC+9HwmBTm
83Uf2XbJiwn2J6xMjFom4WEPE/ZU+VV3E5mfLHu/IKlPJ7Dvmw/XzW1fZ9bFHnfHGAqalGBKYWd7
AA+o4ZY3IZobqh/fCR1y2z8utrjMlDRtm3QMfdh4YdD8AC1E/ZohdL7pGg6jDKGWr7784wq5Q5dk
mr7gKaCAfJRSN5yrW3Wwzm0Tf2tB/Ddb0vd8LM5KV8leN6n7qX7Xk3D1iblzWKp9Eikllh2XQHvm
i6POluDdJPqy3MlTGjMstRJJSVT9sHsUw9ogCX9d/5ACGzzQx6xDq5iB3/Py9CCZuyTbF6Z/3cRf
AuRvD3mFYa68n/ZGGVcS2sFaMJxZyMKT/4lxeVdB74iguH+51y7WuPBfqFkmVwa6XXbhTDvionZ9
6G/Z9BjENT/UuE89M2BtPkYEd32lbEP+vLovprmk1Yxq00oi+ERo7JJmX+q3pZx4Znqcu9uk9DtK
BMnQZn53cUKewiQBCbFZzYBpDeaBpMEwPdryQTYE4UQQIHkSE6R2fToicnrR5JH8qxR/v/7ZRD7I
RZDYaJW8t+HnMRJ9y+/khzj9xyVw4UIHICGbWJuBFi8UqHNNoNyy3Vm2DVXXTDR+LI07q22RSokp
pahb47I6MmKEZQ8ueagjyff55wU6Hqy3aweyx6ZB3/H9Lrb5m1NSNDUpFzzUMumFdr+S6qsd/rhu
YvtU2bZpy4ZFdPLa216fYWVp4phdkhY0n0Au3TqZl34qj8M3zUs/6g/yrsEzsIJEimgoebttvjLN
RVpr6XWr1ZFf1T5G8x7TWx0DrtEN43M0dvGBvUQTPxLa3fT6lVluRxujmW25xvip0sYgaR4fZakS
eOXm8b2Y4IOvWrWqhvk0oHH0UyS7IYTjovCuKUWArM0DtrKjvE0/DKlP5ZCgVq5QP84fzdpN3iGQ
omkrE1zUtbrOjNWmkD2D7qn8UNG9LBwG3IquKxNcdFVLCjn6EmFI0nxJu0FfVxVJvP7lGP928z8C
ahmTXIVorWd+qJ/Uwel94vaBdMtEFFQgiNks9UNRv8JixNyK23nbaolsI1enTCmKVKYalth5prPg
kMUPIUbImTy58FgJ/Jtni8oImUypxomWg2nH2OXSQB4DsGhEBztITkyEcRDBLEWOyIXh1IrCuM9x
Qdb1Lc0eRutbPQkuk+1sY/UNuXCRz6S3BtoiGp7Lr+CngXZIdyzPslccxTzC293DlTUuSvSkypQ0
xNEaACJGng3ijiWwvAyFCFY8asb35IQXezy2khAJEGKCXdOWwyihVZKeO1ETdvO1srLBhYuupPY0
xbBhWmDiq/1cDgitPDIW7pCdFshgCy4XgSvyStFRC70XwPWZ24cPiO6+ZDpS6yzH2evc6if92Z5E
g0yijeOlEqKyHUu1QAWVkZixpHQ4aT9AyP+qpFN+I6JJzE0ozOqjsm+wOtpWM7cZLVm/5Wwcpefp
NLjzrnjU9ubh+tfc+pi6rEL/Ac0WFeSzbw3RgpTEUPExK+tTbR8jEbkA82g+yV3/PpetRZZugsoA
xb4Ew53qPg3UgD3yREnNlhOuzXChwoiTOVexGK8hYOi9NcLS7ZOnajx3841pZv71j7YVmNbWuKDR
dk1SY7yTeJme30wtpmXndkfKQkCdt3Xhr81w0aKUx6aZUETyqHSc0/uyPYT9oZ8TwYESbBHfoR7b
RQFHHjImAiEZMI4HSlAD0yjaou2PZhgG/ElWbL5GrwKi3OUT8vahB4ct9Djs/m7UBaBoddufL1a4
g9MZCbigsxFlXUrvO1L4bVbuS6k/NtLoZiH92Wfjl9Icb+cOzSNZo07Sa5+HqW+dMSrcrOldM092
6QRNtUSnDtGrRztp72Il9UttOlWRvEtJWUL8cEKjY8KovNE/FLruT3L1kS72OSkw4VVXtjNXYTDK
RIRLYrnRnyfqskLuxEpDLpuRhFsxOTCcIXuq6rf6AwO82J4wELGDc80ad34n3W6kkjErF59bX/tF
gbGhXvE8AIn6zARq2Fi4fd+h+SfS4NmsXeryZaHcmW6HGIwBNQoBrR++UrhpjFXc0YBpYJCvAmqu
Qt5B0cflTvZcz2UD1A2LuwUCFshRT7ovfcGsH3i1RAPi2+f7skDufDP6mDCkOHiD9NDPvVP2paMs
L9388p5w9duOwS6b1WWSF6Bi1RrsYRPeLfLHKXZnEcmH4NjxynZVZlU1CNnxNiEvefjFFMHXNoOH
gpYUK/niuuKSjCgJIzuvAAHJse3WCy1+mum3619p847XVzaYb6w+UxfbdLAbhA7jJkPbHF0b1zoz
GSbZy710J4qHm7u/Msc9UKQoqbOkQ3QfrLs5ek4xfZBoLw1G6gXr2vTplSEuJMa6PBlNi4DBzlHh
oeT6KdwZjhTku/mbiA56e6MMsHZCWAr/wx3auYKuQco6sRUmc7uXpvC6SoACFZngzijRolEHyQ9K
djGoUMvxNOM13MVSIPhum3aIagHpaduqycOOMOlgLiV97Z0wRQ5MHQTGfYwqNaOLi8BbZAvBYpvP
EX1lk9urMZRAmtkAz03Py244xEdy3+7oLRNbDt3yXVfJyhr7AiuPT9rJkpcF1tojo80vdmbkxOf0
sPgQkN29Q3hVW6+Nu0oim0qJpoKdxyoBjAfiISH1Xh3k/fV9E20b54Fmkc0VUfCiI+rLbDVAKcWO
aYuIfzcf3zoxCfh9TcQjPuIZmlSYDdNcav3+iUnwdkdQQLl4gbjG4/UVbQbXlSkuMGm5mUcg7caN
v0zHOoegTlWJnH0zSKxscNHISPIhVBTCllMdoMbhZbIzuP/haG1PKCD7F0e/fD7O0SVThQY3u5PY
g0rDu1vW3RZNJwXFi+Smfw8Kc71bnKdDVwoFrQoxEFr0HjVjXx9jXyGyANTzh+8RA5g8hYn6saDB
jwkvyWwnpVzKnlZ/lzD439kVqA6er7uDyAi3VdLUKWrT5jJ4ZUC7YipONChOmiT+v5nhdkgnaQ1K
BZjpo7tS2UX5uYgE2fpryfJNdsl9L25bQo2UVYSiJp7yo59GTvGx0dz5U+l2ew0+WOIKBjvP7FSL
o6SYRGJdGMH1yG6La38CF5XGRalAK9HIgHp9acIe/AzPeh6o5PNSf4rm/+tJ5tbLxSZJKvWsojAW
Do8QGZo7gWv8eaw4A9zdOOttqag5PmjrT7ET78M5oDvT1cEo0y2BeEbuj9D0ag9CmZphWxZma9/e
IOocZkuqZNCjqgJJOte9YGxB8Pv823QG9k8Dfgc1e73fteR/SLuu5chxZPtFjCAJgOaVZLF8yaul
fmGozdB7z6+/h9qdERviLexq32ZCM8wCkMhMpDknB8JAJ9Dzec8/K8A/S+ABMTGGEwfqWOJMMJde
GL6bZzeFZFiqeZdTQeiyrmwfsjhLPjIdcSwh04y9o9LcSqQ7ZTjp+e/OeBh8UR//Zx/1fjoGImaY
JSR4OHWjdZOgDwnD3GOsfCdT9aoU2jfTBComoYeu0W7qoQ2Bw5I/TEn7DQDM1ldMyId8Thu9ITar
whyQTDWrRx+5paDW7sNC1Lf2KYHBLZNTQhh2QoeEARcFzVaZa+zJtt6LC2efAvY/xfDPKK3wq9T3
6OSwmUMbPC7sQLXYCse/ru+a6Nj40CIIWlWbTAiK9t0+uwHmJ7p3VRcM2ttAkGJaV/5/TognCZ+k
uc9Eq2UnyV5zgBvmcWgX05ngH0EiKVCH9cv8IYxzXGWk1k03wFiE/suUHmND5E7mD3y+yh8COJdV
IfEU0Bj69k5sgpEmSzv0W2Mf3hUNeMij5zlfoX1L7AlMZd9bELnkNx5AhwQu5fNLktMUzq2NgTL2
Sq0BZx/NcmZugYF6Jz0P7xAKyu8Q7eXXNWZVM6kC+CdAQzKZL7mbQDHPu3K+Z5IHWH/FGo3zDL4S
ZaLaoEjS/PfFi0HTu6pHSXtytOpHilaWIgUUVtfaLE0Ea1qPDVAlVFRNlQkaUv8UJadV2WVxjP6L
B+8uuW3fkdn8jX7fHOi+s8mWHTC384rR66dkK4oK1h3pQjq30DhXoylIoaszSrgBdKJtbDeb9FFz
h9++I3qJrd6MhTTOUHtGSFhDR6x1YLtuUly5HAVubt6uT3djIYKzxTmbpknSsZ1VeJ9KzyHzrVIS
PChFy+AMcZoPlaY1jewYGJ+Q9kr/FWuFtIJBmYYZEB6cBOX1QjZyNGml6SbUH2SltGT1OQYNeOt9
xVZ9iOIrZ5WhJXI+IvDItL3CjoP5fP3Kfh5qmm0EeABUmVEFHSDckWdg+wQ+CGxEiQcQCo9n7+Bf
mn2JkmAN3h9pE9vKdh5uTXa0saJddx6FEEOfU6zcj+CUog5YqPUafgTdEpcdIzf5oWCc0bDmBKv0
mtj1lwwImyd7mIJD1LhbrY2jwmQFElX/HJZPk+H2U2gF2+u7+3kY/31hH2K46wsWhkRFCWK2wMVp
Jjefe0DmZybKu5YEGDc02Iw/BhG01+oFWKyOO9RSjU2GTCieZvVdY7hJ+HB9XauXePF97rymbFLV
vkVkoCbPZoo75hBN0Js0/8RPdmIhgrvDAQCcNYW1Mtq3mqc6b+5kDKpYcTjdBmpwI2m1QN7qkmDh
TZUaJtJDnEKkWacrkoSTary3IL0jyIOX5uv1bVtd00IGpw2Gp7YeHv6TU9DfCvDdRhx8khy15h5Z
WIHhEK2HU4HarHUDQRXaMXLDzdiuxz/mWeBcX9F6iLFYEqcJfaGYTaFj2+Q782ZwiDNTBNN989fo
GEBBE/Xtru4gchqyTBUF3phbVdNXKdXnR5KiS3aVT9ZgVr8b33Spl4GWYSD3gvXNv/+TGi4EcuvT
h0atmgbrU7doIXssd8ke+CuHcFs7vTNzPcePCuh58VoT+LDV81sI5vR/0OpoiDX4GKO8LRA+Thej
/3V9cQIRPPyrBszSSjbQ/UTbt6GpLSPYqOQrmaiPZVCuYKLLEiFKCRmm3F5IOrlVhiJWI2r2XF8K
M4iGPLmBfD+OcREPJlVG4yabHciMp/jbLG0hucmqTdU/RHCXV6niQE/nV8OQv+aktHL4i6+ch4ns
JxogdFnnFjFGch7FHUKjSLunoG9l6nbK3q7LWL+w+ocQbhl6lOSFCpJV4C8oPw0UUiMHoKO3aumk
e8OtnqJIYCLWr+yHQO7Kklir+7IGrloqb2TlUe4yKzAvTeGBf/fp+uLWj+hDFHdZ0yjMWaAjfE2T
Q6vdFqkgCyTcPO5SJsAKCumAB86YRT8U2j5FJHEVv975unxuR9PKSLMzwEE9D8G3LXG8tnZSwn5c
X+f6q+DjEPkpKJKpCfwIULUaJ7xU+/hQfetdE6zzgKLdCwt3n5qA5iAGTtEAaJ2MJlruBAvgypaG
Ar0Mu3sjuikNG3Ma1kQwaf8CYBcrklOLJUIgo1XTuxDLnWZHSRKyEhcOE2Vz4cszMFDZnChoGzH0
dQp2EViZpO0YOmLIi1V7YiKVaICLAovnzFYsp6Ochwi7S/QLhUigTzcaEVzFVW1dyFD/tFkpzTJl
HBBEyQDCMWRik4EKMhEiEeRPEW1St2kuh3Pa8s33njT98SuKuFjD/AMWdhctd0WTpniH+8+NM/cp
BI7xCDJNZ9iKYX1m08T7YjCjEZUqYC7T+G51rfJqqX/PRyXkRenGvSJ1W0kO3cBU94KFCWTx3el1
WSVF7Slz4A4eq5Nsq3a66XYt8l9gCrVzp7Clvei1v3ZciwXy89GKJpn5GMJ+9ekhNPZZvxOsaj7v
KzvID0f7ktnDIuFhPFfX0LPjBE5nNYdmM/fCmY4i2EXRejj1i6kcVEECDUedfpMPnVtIkmhJ8y25
tiROAwsSSeh3h5WYJwv7+zkxQ535vTo8oav/2/UNXH0tE5WYCEAVA12KnCkEgkqUFOi1hlqEF4JG
a+bWW7Bz7ppNgcq1ZgPPyGF35T7dz4NCDKgKQlLS2cl8WjHRNQxHK8QkfPZBn2QYaQ/FvSx2R4as
3qCh7HYplLtCs9SmtGNNYEYEEvkkhJdkSuLNSagIwe9M1NyDylsWgsitujUCkl6Gd5+iyfyj3Cyy
tu7VCLkhTGuMQFgMD80xtMlBdYonUd/LfFSftpHO4OIG5l+AC4C/L0xXZxZqB4Jr2ZHzxiFG4chd
6KbRcF/k7X2n+4Kc0edRbHhRwhSKSj0emUgb/SmvydsmkiI8XfTwKQ8BIk8eOvoidY8SSDIy6blU
7nrRwa1aMR1MOkTDk/bTJH3gg1PC7/vJmeq7iLox+IGC8/iVZy0xELQqMxTBp1FU5vcy6wsVdQL1
2TT3FSDRtI0eljYLRPwiqxZlIYq77VWuJgUQsCenTQMr6y4Fcr/Xr7hIAheEe60/KaPRzYmhYk+1
/CSNiXNdxLoqLFbBxeBGV3Z9VGPD6FYDa2a3U7bSlu7EoxlrYczyZDhzpeoD4C0JDHDcvIWFLaug
lxHY+LUobSmCi9KaPKOtCpxOZ9K3YWWT9leTnsPxhbQ3eVra13du1RAtNm7+++LOYhLaVDsTwrLT
PPtfYYB8NkQi0yDYNn7CCVhgPjFA3ua01XPf1jtg9Vp5R7fXF7NaWVhsHd9MODaEatoAZZ7RQgDl
7vTgJO52wzcJuBDejXlobP+G7FNHPopVQ6DnfItIC6RJgK/hxRyHxtEI/G3RJoIFrlrYj9PikePD
BFX5kuEqFYmbwxSUfma15h415xZwmtc3c/3IGLAMMMuoUT5gz4nvRcDnnZyOnML4WCiH7r9GgJgN
OFz+3yK4eJ02XqA2FMsBT9mmHQeUtUxBNCNaBeeTCrSmhWMJjZDjcVeiN30wmZ0qROSL1oImFOPR
wUowGqnx7RK6nKZlF+BdwKodoCHALndSNN3OEmSbHvT+BDbuErRNKdvgE184qYVsvpUCcHtMNmbZ
lapaPh1/qYWx6/v6r+sKsWpkqUJUnRFiEMoXI5NaUWlPEEzoN9Ue8fR5nm5q98lBZC1Wg8KlJM6c
12kf+8NcIawT9X4sJcvo49Fqs5+xbKD426Kz1t/6E9rGUwD9TQ11hoHYYRa+pon+IylGQDsV90Dy
2Xdj5RZJsUnB5CL7+cYA6lhHqtfrW7MWFVCcJzw1Oul0HhcOACrAseoCPDOUM0F7jkF8K2b7jArS
JWvavJQz/31hreMhKCQyQg6VzyS60bXjYAiy9p/HbHEpKd7owIlES7aicQGBCULPVM3fMyEzBBJo
22zPLc8pyiut05/+9arpd6KW+XXtUnUMkKiE4AJxnsjEhMWIIjhs9kG20ZSLsk4PZDPxuMrqYf0j
yOSZN+sqLkxZhWGri9HKUmZV4b43VKti365rxZq1RnD67xWZfHxqlLEXZWg1dqoij23JV3+nGdJo
6NIZpHHTZpKoBLeqHguBnD1NIjMBvgKMXecfSX8ypEPk3V9f02oLy3JRnEENiNYQNcB7bTwQAHIN
u8ZqNuB73X7NoS5FcZqo5Kof1QWWg3lRp/d1N0vrzfXlrEYMSxncjaqlsJTQ7jk/PzunRsvUpjh1
+wGBQ37W8U5qDt1G2ta31V2/r87/Ncje+1370BDOzkkThkMyHdIbvQbCJrifRIV1kUrMOrqwGGoT
RarWz15c31EABFc7TQR8tBb3LLeQi1f9XElTMkBEQH940VP5lawemAnxiAUhJ1P5N2xDOrzHO4Tc
RnmiMN9JI7Deq3u0EMCdgoIZgb7Q4D9TAgQ7Ex3yZfVsGv89Ytl82nCdoN0FZJnGv48bhm1iDeTM
Nfn8kG/pr8q3ZnZw8K9Y+q1SWOOdqL63blcXUrlbhFwzi1HlmRylbA+YS3FJKrc2MJZuzXx4McgA
MlsQqdV59bMH/dpXYpM5eqQmZUAo4fa2imU5YyFyAtnoGlFk0RDofVRk+FbbHehCDKfmydCmlTGg
KFZvtMMQgMLJf5q2vfMvfJdkk22pwBCuepGFRE7r0yAYlTwe0Vxa/iQIvv3hqHl3QSeIX+fP8DkV
EGSoDKAkpk7e6yeL+xsrnsy0GokiRtXWNge6L5l6p4XDvvfxTBti1GTEz+lVz7XQGd4q0sovEV7B
RW4q1TISYOsFqM2iQntqnVP1Nm9rJuSvnD38p7UupHK6okdErk0A+DqDMWyywbTKqrCz9FbxMM/p
1ARFCxGo2artIhjz0JXZvPAu2huKXp7ALu8E8f2AZiD/4bp/EX2f88g+yCqHWoYLK+Pb3tgVoaCm
Lfo+5431QqExaOAQYsi3xHg0x7v/7fdzxqMpSB6FCr4/phdPcofh8X/7PqdoJWPdWDbwHaQvrY4B
4V00X7hu/6isawjNTZloXFzZyNrQNfMRdG5+QQ/ejloMySHAkQnegKuX5kOQPhf9FldV9hKtykY4
8/fp4vhHlf0KpIcCAAaaYl/ftnV7t5DFpT4DCsCOvkADinY3bmoLiZtv0Y1p62fzbtwHB/ARiyDr
V+3dQiKnyR74ojo/xk1RM2ULgk838FGALkqnDkxHsLpVQ7CQxWk1meq2nHLEmOD+BA3gcAwvOrB+
JNvfDna3CXax6z9gcs4JhUMjomVyCl9QYNh1FTrO8zzYhoVyHPvIxXt0E4ST4KW1GnaAbhn5cpSB
MRb1p74oelc0fYO+ATqeZXrXJKGVR4LQZj1cXwjh3JTqdSyqR9TX6XYm/h52033vDhsfdW0QjV8/
t/UF4aIx3DZd4VtGKJV0NRgMtNFLb5rvWx3Y0zMhSMh8+J+8BDJSf0vhvASTppH0nQyPeKO4k2fN
VDyl4z/mnTU6uZMJcUpFy+LOqekHlFCSCZMw9DHzJkuKD1MqwiGZ9erTqjCjPG8b+kZ5FjtNi+TE
n4tuhmfuaAy2+bEXXCuRCE61KxZO8QTYUGeqzEsupRejTtzrGrBubBmFAsgqReMQZ5fMoonLiSAO
K+X+lPb9IQ2nyG5MZaOX8Y+cqieAAH5X9PFQdflXkiML2ZyFon7eAMsWEw+yRvZ5qFsha7eTJIKV
XVWHhRjOOFElxxw0xTaWbeGARneH8vo5ksvt9a1cNUSAUKEqmgHQS8y5LRiGOm1qWIci2Nbms48h
8ik5+vWwuS5nXSv+kfN+oguvFcQdMrQmPLyWxU7smW5TaYIYVrCUdxu1EFEGYZ8ZDW4sphyQyavB
xgyGlWqwklrQG7e6GE0haMREjY7xfTWTomtSMw+9KCrbqUqxjX0RXvLqYhYiOIOq10HhKfrcLwnm
lm4cHJY/t8H3QU4Fd0kkiFMAOk2RIoEmxpGCbhup+qnU9EPgkX1bJ9VXLPfHovjuJ60JiRGn8BLy
sEmlCyljqxYRDK7em4UMzjT4faGDcRKKlmibYPiZmZsufL6uy+siPh6b898XihaXQzYU8rv1+V4U
B50dzeArLYVUxxwwUpQEfe7cMtJKL9GSNlN7Tw+etJXJaWSCQPIztPmcKFjI4CxZnA2BnHqIfzxS
GZtU08EFaNah5cPK4Ky2gHjfmVVyUUv6mhijM47eptKjCrykynPMyEUyQlEVd3VvdaaoyArrVOZb
hSqtZmDTnguf+ksq3U/FbW3cXT++/2fdBpoV4DnmnqQ/zy9ghuTreJC9Y6vPeEXUVqzuyM76dqbn
as7ZVjivvmoyDARhUBu4LR4mS43Tfzf2J75/NjB+ksWFQC3XRczMpDoIkRUeH0kO86EZ2ZwDaXLX
Z/o21Srn+tatGgv01mmarqE+wxc+M13qI81DwaToQHvUers4A6WZnDlMFtbaV1MSC1mcdsqk8SV5
gAOMTvNwt+lGD5KtvycIlK1xQ1155230k+SI2ibfC0yfgqSFZM71BhiFS8MOkpnVARCpOtFzcEvR
w2icAie0/Y2EFIX2U37tbCCtbqpt8FTu+p2oqWy1aZWiTCGDbViDsnKmGXWDaISbnFv0J7d9e5/q
sX/qYBDfNP8B+d7q1fsQx9f3ymEsplKfszGBt4m1cJ9Gxa6Zkv11HVo914UYzrIlAIkYPB9dUFr1
LBn3RWS38okFN37wVskimqPVO7EQximRFymDmo246p6aW5X+KuVfiZ/MuX0GITVqlZwtkenkTTlF
Y148hgXoJZvtEI5IYgXBRa4KkcVefZQspHFRgZJCK5MSVzwInJmM0SisKMBYIahkz7DNTo3R1Oun
tToIRRciOSX0R6M1SqCfo3LhbYPCmhkg5dfgr+EdY3j47dkG+KJEUC/r5zYziQDcGPObnIvt8sQr
QLSFioV5jvJ9K4l2ctWS4Un8t4D57wsfzppiDLoWze31pkMvJXqhVWtwoteZpzH4AagA7waUxBsx
XMSsEJ+My0IwpzCmifSTIiPeCo0WWc/WRQfb0Zjiba10j3LpCW6baCM5jclpECjyiPwxSZ4oi6yW
CRAJRAI4/Qg1X07VHvFWALgD2dVE5N7rVumfg+JbGFml15OJpm4nqNCk3GmuP2RHKR8dgZ7PluDK
uRDOLGkF2lCCHg+h8Llz5jHKqLEGO9/P9t13iOBY1jNrH2rAY5D2fkh6E1TojvodA9A/Ee+A7jcH
hI0zbFACtLOzCIlPoPF8WYgY7cCIjCs11T7w245+eOyCyhqIaG5EuLZZZRZ3q4zDdNSbucRuD86U
2u0bkmso4OrfM3hPuw0s/0Y0wS5SE85gVBoe+3qNp4Uhn+vgoE97TRPZjLVxCoDy/G0zCGczhiSs
DNOHrS/JY4UxH03ep8OlKHaJaY+S5DCSWWPErOuaKbhgn/J3TUTDNkA7jFr8ir1DKapNrDbvLpfF
mQiPsGHSpRAO+c7YxrvwYJwGW3Z9OwH5lbBOON+ja/eMsxcFSLr93oC9qADrXoKR5EBv54HhbLKi
g/R4fe9WQyjgGWgKepLRvctDsNVe5SXgtZ+AATB3e9QWBqMvHSAgJ7u5VFsRGO7qXgJyEmg2qAOY
hEfeyCSpjoEBOBcIx79AkrsD7eqpPDFbtoqzaC/XdH4pjAtu9CqTlAr0E05CkZAE9NBInlkvtIxr
J7YUw4XDOhsCfaoRF46HwQlsBRi8GC0/zFOiQnZckSzOdMht1Qaa975/xC19K3H931mFjqDsXt2V
ouSXaAM5o6GQMqPeCECvMjxTKQce4BndooIISiSEsxpRGbKsnzEHDDM/g/j8WZbJwQ9zEaDcmp1A
+Ra8QtqckuKnC2jgl+3YQRsq/Xcpv/QA1rh+mVYFoLiF+Qnd1GQecMBsBs+MNOTdDXLn5Sf2X6OM
Ih0BDwSITopJUAAm/uk2KnOqA23ERtXDTZTeNdmt0goSd6t1iqUMztaZddGN2ZzyaGpMfbQzfDrg
CvQKeAWN0BqsnjwqgbpMTLSU8cn2VssCVss4EU8ajx0D2j1htpkOr184F4YBV22ebzH4VFEr0RjA
iAhlk/CUsF3evPxv3+fMzKDWEa1SDPT3VWsn47Qz414wp7JuNxdr4GwMaVEMYwnK7xEIEYHXv/Vu
iyO1VDd35W+SoCK2qsgLYZyRMTDOj9FWKNok+cdo0jex9/P6lq0F+QxOR1VVkAYCye9PVTaCooxG
BS5VrTxgmSi3wLDagKHQCQk4SEMSCPYP2foVt7qQyI+9kaamDdgXEUfW8XM40r2mokzlaafejGXL
N4HdT5LcLeTR8obpXJXZfeN5xzQFq0kGxtASw92qEljxWAB4YLKmEvgdZvtr7Cb07GSOorGH2PQe
EwUjRKN/Gv3muWWZkw7jUTXbN2noz6o8w3KG3+Um3pTaeE97d1JqF3f6WzF521itnDApNymQsM0s
OORE3g2pZCvB4HZKcURG0JK0dKMmzTdf9b+NAfveJPKG6LETYEQX+X2LAjRbMcON3uVum/mxZRTe
xUBqdJQrFwCUm7ZprMRQfk3o64jl2hql9Kx0xSVofGpFEbZhVMHbSEodUG1s6wGtt2X0koaJI6ve
TanJDWaBMeSjA/c9e/W68CXsoh9BoVqdElxInh4KjbikDR0pbrZFMW0CvdsF7XSJe3qhuCK0es3q
/BGN+rueyPuhqy6SFN9LgPoyhydCR9tjCLFilFkUXCo5QVm2O9MqOnXw4VTzLA/U0o0ibb08BqVT
ufG7XxMOTsEgbVCmKGzE+s6XSssrA1uPMitKX/MJ9La0/5Yl2Q31+iPSBKcp03ZaYt7EmWZL41MT
xD/14rZkwcZHEikkv1JTPeoj4KQk+aRH0VMV5i705jFHI2RR5nuzzLYKNnmIpF0txztzBAyW0np3
MdUcry5uDT2/M5sHgm50s5B3qpw8tnXltmVvJQPWYaStlTZVaqm9sivMW8+QgKOl1RdFPgHKa4uO
ecvvY8sDxKrhMSevSruk+Bdi5E+0yvYecimhTw51luzjwXwpc31nDODuzVGsMNttLD8i944qeuX4
/uOgFa6RjwdDCQAqFVud+Uiqym762KHe4OSh5gD7143acS/Fvu0nfWiZabUBSKDjB6blK9+ZTxEG
UGsoiy3aPBzNKB3cRisM1UNaNW4+Rnutajexon3XlQ4UzN2hzdEHiybx3DR3XYX/FhT0/vBo9OyO
VZKNiViHMOiLMmzaWj8UXgbAmrzcpV5l1Q2GpJX6tx9UtlLrVhnnt3mJ39hnt7pX7CtcIr+nh3ii
B7j0PebTbkL0LaE2hTwdteIEyqcGJ8PIzmbVbmV8Y4p/RrTdKozu5WI8URYA9Jx1rt8WLtzUQ9EM
u7GZTqnCtmMBbBa5sDrJs5U4P9O6tKTuFNX5ralNv9RY3dPY2yYUOO0jc4AS6tRN0+G/KbcGYkIT
9WMkUn5kACr1KbPU7JX42Q454m1VFodqkizJo4cwHG3FG0+9kduVnjiqBJVUzx0gO9ucuTprd1OA
nwxKsSIPbifTAGdBtfX05zYhusXwv0h9te09r7FzU0ktM3rwgmRbSz+V0XMyvcRxgikkkwsn7f1j
4DeXzpwehoZehkTf41pYQxbY4P2wQCj5u8Bcq5kmrmz4P4aB2ejORRoSvE7oB9jEtL3EU/dIiAyD
kLk4q5u6IaBVjrYo/NlxDYgC1iMJ/gMzVMfRxEy9l4OkvbZAVbFtDbIBCMoRQzQ/Uvqjx+/X2XgX
gMtSpay0SKXJVg3ObnP0LIMCa2WsrQYMvR19zSPFYinOUG26OxM9PXKkowKMgdVYsVIDzqPrfseh
ukmj4KmQy5u2qTZdHqs2Uc6+ZthpFp+LFoNpVX0ejfI+HJhDAegG1gfAX6rbsnxLKT4bpG+szTY9
oKHGsvumGd2Geewu7pERqLQLHX8XRDtiInKXRtrRa81vjUlOkqkmUF1A/fXhpQ8MVCapy1LNiZnh
0jRzyfRiRsaZdhj1r7UXxPOWhoZCEFXfdkVx6uXHqQeCxdQ+MOa5153uqlv/cLr8EHbRYzrPm/BQ
ZvSnpp06XdAEt/6YXAjgAyGAb2BmHoGWVB+k7MUHpIGunjz5DH/vlP4xJvsu2YVeZuWstD1YkOsL
XI0nNYzZGgqyzcho/BlVJACpnEiFBQZVdZDCYtuZvRPH/zUU/xyHL8RwMbKaG57uh4jFCvlnEp1J
KFjG+jl9LIMLjvRuHHVPxjK0+jlpTrV5d32b1oP8jwXwU4B1xbqADBBQV5NshROxtKg3LV2BZ0I6
qlTNQ91mx9SobLnvT0rai6qYq1nzxR7yhTJ/HJpADlEoIw/qQd0AdUOyA2XTWAYoSlM0lCV2ZEuY
K/pxfe2CveWHAxvEo51HsfQ+vxTRYylCyBQujAvU5RqqCYhMoHvB2O4lCwMMv/VN7Yzoga4dxZ5b
dn1HRIc9qxyfNFpuJxexDx5JQyOFSsaadFCD7qD3im2USCSW/aaiyRkIloLbvh7Co8MDg1BIHPEF
225gXaeEePV04fep3k/TSYnP1fRd1gRv0vcM9ufFfUjiEgR+JkujSfFMlLUQdegBQNVlHHguI2Dq
yShG6gNDcqYAPHoqy2Ir8mP4GiCUMlBwmlNhx6UMhyzXe0TMAD/zjN42+45ZSRFeDCRjrcGvbhJw
g9r9WJ7q+pWw+i9Cg5taL8+BF0CKSp1R99++oIw6HkCyQsAIzxek67BEZWCErpgUhDgYqlEjtrsu
YtUkLkRwioGZjbwcVQAUKyPC4egZNCKWSWvnupT5BD6d0ELK/CsWCe0BMMhGHM9FPnnXF9vMDJ02
f63QcnZdjmg1nCaoA9CUdQXttoBBYsMzrV48o7Wuy1i3jovFcF4kNeOmzwBOiae2t50nq2p3Rt3A
OIojkrV6hxaiOE8So6wlsQr7pqnU6mQk9GIr7i9ZfpE9wXV9t6ifzwgNm3DQaB3hLa4SjBR0ALB8
8fPkogMVkI01+PE8Jzmqt/KNsu1QJc0O0V0NRu/i5SsjVgzdNH+L52IDX9Yk3/Agvs1/ycGtGm6u
H9vq+37xfc7uap4Uj/28vBmZmIDr9T9E8pi/c20buQulh03OqAk53lPjqDbSvVb3IwZYbn0azpkt
6rVYrRUt9427WqMvRalhwEawh+QlvtDNcDQveFzu8hzZnwQFWGFNYF7CtSVyt4yAFCoBJwdaHovH
LLpgGq9vUqtNdr5/KKs7o/xuGiBuxtRx5ygAEDCDX9fPcj2QXBwmdwWVqpgx77BodQuGr0u4QY0M
1BUVeD6RdRE2tKybrw/d5K5haKbNSAmyUYz8buWXpk3wOgeBxfb6skT7ysV1oZR5ISkgJu1zDPOc
WCsK7ATKydeCWxalXl5COWfIIGSLMnces5jsAgOV1niU9qIKy2rc8XFQfFG4TwALX80oWWGZb9Nk
sPoy++Xr2iGvUjtSASVljALmRsFF5wvDhY4sfqy8X/QG+HCotew1MLPVX3Kc/+gEXw0OzbrDyCu6
cPz8Vg9OXZdak2jqRrQUzpZ4Q2YGdQo171ztgLM6/osXUDQysjpKDnQHAMvK8wQb3yc1taQFjgkU
b0yng9a2bpjEmwFtuXkpnyS0VDApOJk0uKuQxKlZfNDNdNPqxQNlb5mn/2jU4YnJ08sXroOhANcS
o3OE8p1BU9SRJOhQegwAJIAM/bYkpSDtu+pfDbQTAswBsFZ8l0yaVlowtnPk2CR2LN377Ni3N3X/
QPxJEJqsG2rDmPnNQAeB2uafMVCIurgxggr2nWkleQ2hmR0aJAyre5vHSiUhWtbq3VsI5LQnMQfP
U+d2tKZ7kNGd4wW3Rd1Ydf5UM7B2PX3ltD6Wx/mhog3A0mygZ4FIr1S5hIrAf68eFQCj0QLKFM3k
q3PjUAaamqHsXahIQRvOFHqW3v1F20OfN6KzWq2ifgjj7SSSO0k36rgQ0X524UCLczWghM7AZiI7
sjrZzhay5t+yiI3HVs8HouNppmmeXU/AvwFNR6F0+zGa044JWNba7hjCoFUeA5qM7ugVdUqmu76q
ukYxHFjbWIUcOXpSuFLe7Qj1C9GOzMf3yecvfiUXnlWFEquBAu1tD+kbfQYzkB3btLHTvXSY+3uU
W1844yWSyd2Yoc3UOklwCvnwRDsDqKm/x0hE0Lzq2xcL425JkdRVH7TQKzKCVbivdlEh2XEmAYHE
FITY60W6hSzujkhZo+iFD1la4pgvtQXQmb36iFrBTPcmFZbo+bAaUCzkcYGaBvycnOrwvnTsvnd5
s5Or8vn6tf9/1oSiKUBZMZrLF7XrHkMI3ozoxW76jbqZjnh3g4XNf09jfOV9p6EoCDOAVhTw6fx5
V5pRqSOYBiQQ9d99uAUfb92JJuE/c8ojfbcUwu0abWioAT9n7mzE1IiLpPoe9TUnfsf4lOzyJbio
aO7pvsvi5p41bdQw9KLBGcmGzg/BTiGIOPwZ4XAmZTM7yzso6Lgh9wMgLoId6L0xEPgfBLhrrmIh
lh+JJX3FClXHu7kB/5wWb83pTiOn2nibpm0gpDBZu9dLaZzFM1F1K1mJnIPqpaipjIdcA+fB0AnC
6dVXwlIOZ7NMEBB0ADpELg9IpuU9il3bzo4uvTtnECVHRC22mtoDDhugIwBRyTAe+Kd2pmhikCUf
8ggmHsHXG1k+HibIZns32abA0y93Q7c/fulS4DLMUBW6jkDpT7GlGUWREUBnmtQtxvtK2dW9oOC/
FohqCxHclWjDGATOAe7dnPJot8OOgKCaCtHn1uyVps/kIkAa1YFp9+dKigi9BEDJnOeVgbdhPpMx
FyVvRCI4nRhA6+5NI0R0P8u3bl+eUZ7DA0gBBgX8zE2wEfVVrsUtyzVxTkwKiem1KqLYRAuttHqT
JddL71h5RKVFsLjVtf0fad/VHDfPNPuLWEWCBMMtw3KTgpXlG5blwJwzf/3XsM/rXUH04jy2blW1
QwCDxmAw020q4GwGDMPx+fvjDDKIcRlwvCw57o/lbiCDwBHWRgN1IQCTbJrok+FGo0xLV8Zqg44K
JHKn0l4qvMSqz1FxEErNrI3m3BT7/1lcNFaTXMnMVFbfdOFVFu4EJ9eqAUigaJBToBaKG98bKA0l
0uO4QsVHU2+XPPXrrH2Rqn5fDi9yuHhz8TVeyCbNoFaVh8i/0o1Um6U9953gGrL6JTjVsGRgeEHP
6vsvqbRMitIIPiKDfWIG7j9cHuraqWKc/T63fTMzKbKF3QSa9mHAO2is3Grxa5h+umzmwymisJ4m
9JQj4w8KxZ/4eLZiKIHpmnLUVbfWNhakm8fMHYZvMdrB8E5Pg0jg7h+OEc4c89Uzc1kkqbWGWhIw
u6Tgq9lWErXR9CSw8mFtOCts0GdWFCWg01DDCm3dUj7U0evlSVsfBRhkCdHxVMKvvdLrYSz3EYom
qk8LzeBdKP3QBS3XH4+mn6M4WeE8IE8hXjtRWBmd2RmfpBvoHfmWlz0tDrILHpK+OBBFyZ+PfYKc
VW6FTNTSqmNSqa5qMxrxyKnRfRZvM2j1Vl72BWX63/Pny9NJ1tfrNFJuvbQKNexRmKsYKXrPPHUr
3dTX2h550a3hBPdtYrcQr++c5HPhqLt7yWcpUtFzm7K+FU5fwWFLZyroIQxlDXGcvh9uIa6b2CiQ
wD3S8DRb3ow7eYtmEt3L/EWw1h8g+v2k84Vsg270rRKlqmsNvrwMzlDs28S0Z9RlzRoR3AvZON5d
Czlj3Ikdj/0cRilmu+oiJzQinHLoqFIGlAaFthFuYyTHzKfLS/zxAYYzyp3hKN7SUmUOVTf8MnoT
JLoLVDqCQ+pJTLz/MYbkbHEHnqVpg1ZUWMhho25QxbcNH9Xrr4vDyHcDL5YFaPMBqTlzzLvP0Eau
1BztQGw+q9dO/TL180YZ0eCX6oKF+3hv4yxxZ86SLxlNpQG4hh5N5NighoJcsKvuVTQt/GdJH84Y
Bz9Jq2RTyjZlHo1OjWqaKW5sTX287BgCKOUThsoSjjo4itiBYB6qefHNbroCU6V32YwAYSiHMLOc
GZKFq7VbSl5dPRra/b/9PocdsSxNxjBiGFbjdulLk71d/n3BNPEqqlrfy2M+dqob65vAugs0pysE
YaJgivhAXkogr5QGqP4rsseZHEtR3lYAO7xoKupszWyqgHHQKMG1PPfjHWOKEuXmRDPFbf6p0LKE
DJipufTjfkCxxK7tvl9ejY/J9/d7g+dx7VurQ/EbFHPGfXAVYzSpL+8sT83twrDHTX5LbJTvfq+3
kuhVfn144JBFeQGk2fkspzHJqUkarNJYb/JhW8eepAoeY9Yd4WSCg2rdLDp9ioEyTXYs5ptlELSU
CYagcyuk1GPXhUOgumSW7HmubM26ybKvgiVat4LwzARZDsJ0zko5tPGUxgZx272GB0d1G4AB8jbf
537jmV+JK29TxWkFlwKRUe4oKOW0m5c0w1FgvcURYhdyl2CAgqGtHzinobGvODtwdNwX44DgLB1+
MrHXPr0Ldv73Zc8OAvlgPbiTID75+TL2MWY4meQOg6qE3LtuYmAoBN6rdlHa1Q5slzuC7jnNkT9N
m9nLveSmOuj3KKr08PhzBPWmS+7r4wz6AGXP4jdxuLruq6fv4qLVvCqsTiYzSpYLP4puyuVOMNfM
TS4NnDs48LABRuUImwF0aZ+G3XKI/djRbkaXuCBKc62/AGHLRDYFJbeodeRF7pRJKsawn7D3BkdD
aW8qzJ2vuei5BW5393rda4WqqaAsvWpAlJptDEWQM18LpC1Lpgi0cK2kfE+TsTS5pIUSrkdK6s8g
BUhqC6Xu9HGSAn8yRkdF4uvyOq2O6swkt0xkRj3zOCHkQyubrYWPfXoTqLHzb0a4Q36waNm3Oa5G
S44U4dQfMjy59mosGMtqmHc2f7wTyAudfgXoLJkt2cZh2upu7Vo+Gh6/iy58azvo3Bh3G6jlDApx
VaK6ZnqvhK9pJPDoj29lOCvxTkogrYA+NzC4v0cryRrGUIXL4UKJxwbUJ6FK2FUOC8pCd9lhRlzO
nui0u/p5Pqg7XXCYrUUd59Y5x6BmWLe5iaiD+M2OiZf8ijpErPoiM5xrqFLcNmqGqINA+PqX5pCG
AgaRmXU3/z2XfJGvHIFuVZmBRioJ71USL7aKPoNUakRCziJDnFdIEdEyjcDQEj3Kk1Mln1R1c3k3
fXxcf+8YfNnunOiTlqu4YNAbAm5w6y3c627vkg14KbwEdzVho61glQgXE9CyM3JZhzMMX4tjs2Ms
SN1+fs2vsrdgO2/KW8Z6SUFzqN39dwlnbrRsH54d2oE6V6E5I3BrQ8Mx5H243H0qFUMUGzD45s+r
M3/nqyOSeq4tCS9hP3mwC3fZqqgMcUa3u472tLJBsShYRZFBLjJAxUkadD1WUdqaPkXzd3NooWiG
l+//jzcvEZgQDkxy0sQpnUrVjXamrzvVTegVb/mVvvuq2+A19l6jJ9Y+mfk9Jvnh8lBF3sNBSWKl
7ThSwH8SfiGJamf1a63otr4cU3Mnqzjdvl42+IeD4LTdOVSh7aB1agB/ZY9hrLQz9NAABelMUF1t
6u1la4Itr7GFPnNQFVrFUSYDwoL2La+OXRHZdSIo+xbZ4DagNVR1PZEazqI8gapuqpHfkgTRh8gG
t9HICH3nqKTYAcpViaYtbfCtVvQmJTLC/n82WVk/dGGcAR8nRXIgJhqplWPpIoRke+fCZuYJ3gud
0n7osSRMcmn2l834heV8JsPGqRm/0j11or3oxFwPCH47ncZtsXZpsoL8NDr40PJZRCViItzXuH2U
tZrcSGDwd9X2ZdFv+vmuVW7L5DmSv6H7Siq3WmuhxXWrZX7XvVn158t+zn7+0qRym6qhaj0aNZbO
RL2D+UpVNLL135PlivZ3QS9YQsFk8oldxcz0yaRMWled/SbJd3pWupfHI3BFvgMsL5tAUguMZ6QH
qfIkPKpE/wYNvBBnolhtWqJqxM3xajNou3C5RXPGvw2DgwYap0NZ4p3erecraBK7tXQIa11wWonm
ii3X2bYtkzBAAyTDuBgNrehnlJ2yngRGVnPdpzNY/fn/MyugmGymmOASF6Gvnz1iFNtyl9iNEwqr
nNcHxCohNRXikHz5gpXhLAzrGKa02S7N+nEYA6evRRxs63vmZIY75GtJH6vcWDQ3K6NjEpXoyhx3
4F+wEy2AEjtacMFm9u2yQ6ym8UEd+XtsHBAR1BS2MWmwWINb7dBz5Y8ogV4giYM2qM3wGDi1KHwS
TScHTU00L2aeKZrbFDesjXuwnEoXXIiE4+IAaEKTeTomSN807oKSk9RLUMODqtJoW7qRlzmdJHJI
wbB4HmIjwZ1/KHEFQ9NuCy3dahNFdvZsvmZ2/7KgSaS+RY9PJMC+9dPr9/rx22Bo0ThqShTPMNGj
BlqbwET1oYH2NfIo8BSRJS50MdMumKIQUWH/Y3JZ0Fscik3owRyemFRHf563wbWoUI+538dz5DQ8
DrDUadHBCwvclbRjZj4Q/VkuNhI0xwNTAI1/ODFPpjjYolGDAoQc49M+BX58qP3cUa57N0BlGbri
PDGsENGMMo86gzB5tECRMODtmaUg1M2065+W3eywNyflkGwGu/LwIAppaTzKbsOHBaT3kddvo8+i
9IRot/AFCnmnJvGkY+wdVHYhXYY38NwpttAORpw/bjVBvuAPMfdprjnUyZpeiZUe1brJrtuph/xR
clCpm9n6JtprdyJ+OtHO5AAn7RWUglFVc6Xqk1ZtyrKwZaHaJHOPS57KAQ41o8bSm0FzSa0cIMni
WnUqyOmLpo3PTOD5GDJBM5CzSzfBd92Pt+FefpVl6I8vT/nmb155zs4GvvENMrFt11B4RWyiRkUy
G1C/BF6mR2+XoUWwPnyOoiuaYCKgU3Yjottjp9lq0V5LWXh32cxq1cX5eDgwaUMLBAQxxjPvlQ1e
Kf1RsvvEVnx50yBwGN/yQ7sNvly2KtjkP8syzjZ50i10jGQYDbLrOjY8s3LDRHcs9fmyHdEkcmCi
gXk6RIMugTjCwzBBjK0pnbEQ6baIrLDRno0GygimVAaUYAygcchtSdlKoJ25PJTVl7/zheLgIU/S
RoPcLkG6Y3JlT3Zqb0B5DJNV148VdDRdfZPfs9r6y4ZFo+OAworyWNEXHOFheTANz1D2OfUvmxDA
BF+KaGR5nhghXsw6qttDH9tTKqp2FKE5/3w5tXGIWLLVkJ5K7wqozzTPfQXNIBW9bOENSJtESZuf
sc0F8OO72eRgCcIs7vEYES2LHYMOZczmt85il3YoRbZG/mNUkm0m07ssbx8vT6lg1fi+NgUOqfRL
SN2pfUmXl9l8jEVy5sIBctAhgb+6MUzEIaANug1BVUJ08BKEzVYFY0wfj7c0SkHN0hzjJvyrVMvv
s1Ll4hIoa+jU6jG8Ut9o5mS36Y08CaBR4JUqm+Kzba0A5CWamxpabdTrVJ4/01EWOL5olTjkkJNB
JjmBibrZdOptoDd22ojgSTQOHjgUuTeDFHOl6bcjerlE5NGiQXAAoVtQxLbyCGfHDN1qcJTVL5po
vYXbl4sk0nxooBWKE4MlJCUb1ELPFmrjFiewBwgIiFKSoqiCfwkjo1Ys3VAhqnB/Mpk6SPW6LZ4I
WAJUVPAkWCFeX2cushT5AaxQIvW2UoMvLRAJXIhMcBcVKqlaHM1IIbdxfh8ouLKXIla8P6TIf29K
jcMDzdAiRSPMBtpR0B6Fdhj0Wl8lm8BNAofJSjO9B+kWMkiesSOWexnyBEGFxqbgbL/W5VD2SYH3
gLGBUjdO+yQL7E7dSPLmsiGhc3DIAJbBamojhLPd5qeS2Xax3HBX7hiDL/2mi+htBBuMT8aawzS0
RYpkfKaBFX5ySTY4dBLMnnBQHExUUBnOIg1JD7Z6xibbzKNtoGNP8eStFtrCHSZaLg42NCsIoqXD
JNbUZkUcBBnm2pG8+ZZeybfTPn7Vt9arKJpho7hwKPNUka2RdKgFyKgrQ7Sd0MgFWWxmj6Fyl0oI
PEYZaYLL3iLYeXwiNqr1URu7VnXl6lqlC9TgqMACw74LY+LzsPJY5lY3AoALFAlr0UsICefy0Zg/
h+FdooDDzhDEooKl47OyzShHiRJjSGVSOjmRttJiOEXa7630H/NiPKnNEFX6pBswZeTOGD/FvTfr
n/5tgTjckKeUNsGACqMlpw8WGTdp3wrOedHmohxiQFelnkoLtQ7ZcTqOV+kVY4EhKFNi5FS5IDgS
HZaUrd8ZEjaGIYGmx4DL+cYNq6DXXnGlw3W13JXuvE3fepFUr8jJOfCIgtJsOvYU0CvbOHlUpd3l
NWJgcMnFObCgtBpNXIeRuawktwHVZw0eETNvn2q5cMJmOvaKqBBBNCQu4qCFmf4qec4g3Tf6oywI
LwWozhfW0jAoym6GS6Tm/RC7MhgtwQ16edoEaPehsrbQLfDNw7Wp3Hl6+2Y1414O9hDqm3LBlV7k
4nyVbTlLdYiGW5ZcZomE2Au+FShtYMcHSt/fLg9MgEB8JSdq40gTDXjomIy3aLxNgglck37Tj+5l
O6utMGe3br7eVgWZaRimiDvDp/za2rRXxMPI0GPbUNy4FaexR9NWEvs/s0z/LNr4HUvxvctGmgWG
JuHWXWfeoh20RTCBIu/jIEKv8jasUzyszerkgG/StoxqQ1pRE7tgE+kcLoxLG1PSovYkCJSrUf8y
5uFWsEIiH+egQW+NttUTPHQOCMYKt7iniZNtcqjKxjvrR45epeQRr4Z3pcCwaGgcPoxpr3bljBkE
dfM0v8W1SL5v3QD0yzSC7lbINb5HcW2h+tiZmDuLghVprCvbKCCHenn62I98BNbfRj6gUNTTKpMx
Cl3x+/6VKM9p/TiWpl9C38A0Idq97C5b/EPG8WSSq/CSczmRyIhSjGhX7XLofM1IiHR29DbgROyc
ysllyKTYy7fLdtc9/mSWvJ9OBW05U6Phmbede3sk1Nbbh27yLxtZbeUCfeH/Fo0HpqAzhnCJsGjE
t46jgxplDFBJnPBK3mXPKUhBwAOwI3fRd1Hr8Dokniwzdzo79DuC1/5QheWlATcwvSbY1HJ4TETU
LSvziGpK2ZIJJER1lNm+t5OlXVuYI2ps9bJzIzNwMV63NUPv8kyKzHDLpXVQ9zaaiLoNAad5IIM2
2XqIl869bOYjfwMog86Hw11aDTWWJKlE/W6/lyG4wd554n20sRxyz5Tn+t42fNbkZKm29SCKAVa2
+Dvj3JpRTF2mNJEGbuPaztvRJqYgAhBNI/v/mVfMsZks+sICz9jTpK/W7Jfdf08QvxsEd5SoEGFp
ULuD19bgkzwcqghaQIIQfe0d8p0N7hzpcJCURoVjmN0U5ava0W9NXLknZzwSGwVQt2MoAEbR0nDH
ShxqoR4EOIALa6erX+vhSeB4zIE55H03JB7e62mJUKpOXPMRFPUQRE+vapRqeMBAP7uSBH7APveC
Nf4WCq3zvhkzuLk53RQELeqetrwQ9Rb20QknuB+u1aGcj42/kcbhVI65pRN3SnBtw/ufOt+3aH8s
aQwqc8keUo/KT0g4OC3SxoKJXTnS3hnnkKPJu6QG5zdKRurRbur+VmU0rFP0RS7Av1lKma2qKLAY
+h+jnt4PTXUcEB0rUg7qq7awSa/5cY1qXKmxrbJxmrAUvPQK9iR/p4VOuFYFOkEfRwZVRhkM7U4U
inpt2a67tOActChSGxb9gh1Tpnu12i+RYsvWrgv/4oL+brY5gDHRcLqkJmab1leVFEJj6tiDN12w
pqLRsP+fwdigNYpRVEjbaH55jcvFHi9RZAdhUijJ4P3mntiFkyuO6JFcZJaDnbYz22VmZbByc2Rv
UxBNcSXyqRS+FQnAgO8S1SINTaItgtgIlCmal4PsrfEsP0Q0VIC6WjCb7Ii+5Bsc9KRGmKpzgFTf
sDF9Jv+CajRWsMJ606ZCYE3g7XyESeZczWiPcM8IC+g67Ek9O7GcCjxk5RZw7ob8TRel9XJIp4a6
YToWNgrGvqhpcpwyet30KqpklL8oO3hnkEMZ2iQzqayc4oEAqnsuI33LHeOKPRBYruiBQDSHXJAi
N0lqdbSg7tgdZ/PYa7E9FF8EXiE48firbiNbQ5hZyOEwHcHp+It/wfJqV7frHcDqRtRytnYTwBwq
FLEkVSi6Jd/v6qwz1b5g/eutF/jlk+yxhnndlT7rbufJR3lbvol29PrhcDLJweIylSRVYiQOKMld
OXaKInVqmdiJfDN0MsgI/EHUOiMyySEkBZNwog7YAPO+2ylbfQfGM6hcisys+8hpZBxE5lqc9LmO
XM8UFfZCHjXlh1WKfGQdp34b4Q92WldxAnkqtmIsVs5csH167FmMyXmJpBLXHfJkjNti+dLNUiHD
ISdJezS65r7KRKfXWtbq3AX5szgzli5YTAyo9kZP9iAL6gfHXwOydqIgbC0x+84a531pNpmgD4S1
DhRxs1dsyu+W1+0Zm1R7029lQaCxPoFgGAMbPNTjec6ibiLJqHQ4myX9sxns6iYSYPt6VPnbAF/e
GcxEjXQNPmelqpPr3cYAWegCkiRrzD29Cv0B9QECpF/385NNdridhQJJLM9LnaDweF6uyuw2nhs7
CkXPpX9YqZMVzvfaEIo/OrvUNC8FKoBBVe0HD8lss4QmOh9yW3QV/MMV52SRA8OyyjVaJQjYjN7+
xRQ/v1rXtZs/DD5rX47R9HwZ8QXu8fOLzmYylcyB6i3gd5JLN5TSQ6koAhM/KQg/hhqnUXHgJylx
pbZQVHIVKFY5/az0NoloZEet6cwqgV5a9RQqUEVLtVdrtty4HwtPMfFQUS8bkujXowrK0ELeGASq
UiWgrcZj0JjF3y01/kRzaRNl5U21kOtwUO878wuu06VtkPleNdFjV+hftKjObENPHRkiSNmiPNAR
TDOS8YamWqc1yqMSTp8aFGCoZNrVfXG7yAYKy5tvsRpfzYl1CIIQOmFy4zdmsmunwrOschOQqLXD
uLjWB3QVU1Q1W2296YLGiWuQv0JSaki0yDEN9XMiqU5fGLuYdg46KD8vS3ytTKkHDai9Ni8CIgDR
onLHQN0WrWnNqHMa++McP3aDYEXX6tCAYacV5WJiFXQmjWRgz7ee9bW6LVyITfhgdB/Q6xdCwxut
9wcUZByELEnrUevJMHcjJ0lsgfEGN3LL3FbB3VhfR+jYKV8T43M1fCftDvyQKJB0L28SIRKw4/1s
l2RaEeuDAbPRbkDdHYrmb8AvZ7Nu3uHKcsndZXsCeOPLWYeEhnlkwpxsHELpW9DuhvDbZRM/u00v
bEq+hlUyUnCFVziG9CsK8kkkK53saNggQP8EqmRfvyebxutfwQYFEQd5q19LryLs+UPs93s1+frW
kS6qhks5VhOSB27wg7UYQrTnmbVw6qXNhG0kYRwt2Bx8G+44lKOG0nk8U9ZfW/VO+s+yFD+TiadB
MftnvjLGYdtoMkK9aXouO9mRDRETgHDeOECFOOhSpYwjJdmhj9itH5e3sLahfQie0uYTeTZe9Wtr
e9lhRD7JYQoEccamYY9RXbfP+m+9YpuJ4D4lWhkOVXpUOU9Zi7hc7aD4eNU0gt4X0RA48AjCYm5M
tovjdF+qhzR5tIQvUTJW9+O2YvrXjHMYpMDvV7/XVNSMhVj9hTGoBRsj9tXpucfB3UGNNIAaaecM
oqorBj+XjHJhA/CwyDsW9g/BQ6x9LcC4ql4/jMp9Cbk7qxEpiKwx5gH+T4PkXDyLwMc7TRgkI1P6
xQWWuRP0tjSHbgMXMrL31tXiMfJaegtKdPSIUFcVpJz/AMqnr+CWk5jRXPaBwiocRq9DPz0Ked4o
CgLbnXYIXSLKBq+7z8kedwjoUxAPQYbHI02+MS3oFw+Pafk3LGvnc8uH00PdG+0EdQPcwEEJ/MAu
B5DDfIEUIoSpbFGZyPqW+z0mvgh/Dq0uwOdgDru7wDgSRXD7WE+eGYYBPMSfwW3pspsM1KxLBE/Y
2lfVXLxBDu7aDu3yuiwKStjW+rgLTrY4f9AVBZpzrE+p2yBs9JCl85LnBqcX2Wa+aOL+cGk8WeO8
wWrDSGksgAm9H1DkqGxR76x+hsLkPtmDfu8vimuwDr/NmQx3zk6VPJ2LChJ7yM6V95J0nJevfwPv
p9/nblSocV5mPAMDQnTDzkECmacUsl6iDoZ1fzuZ4eBRmuNI6ypcN6zmxZzAiZU9XB6HyAAHhXGU
pJNUIaRIq0MZP0aJoK5K4NAms3+2DjMNqqFgLa9mD13h7YiuQqm6S4XJYOasF5yZ18Lr8cI6LOyF
ddgkt7+izmqjvOXfwyuWjFOc7q64hjccJlG/5jrMnZaIO+izpKzaLEaXclVMfg8ZRTko9nJdO5cX
av3MOpnhkAFR/JBNCQ57eT/skptmy55YxawrIn/gQMGIJFNPSmTvo2rZ0dHadmkvGInIJTgkGKDG
F4dI77nj8GWiPqllp2qurUn4oiYAOIvDgL605iyU8UDwP0KO4c1CSTXdlxuEyc+X10cwcRYHCE0U
6JbUwRh0ZLMenbtUwMaxbgBcY0RBu7rFp5rB5C+H0wQ/I4VHu0ctfbk8AOZAH3fQ6feZn5/tVFJK
lWUSDKAOendQt8vsNd3BSANbKgWB5c+LyiVb3J4xtIKMxIAtJKKQ0nOjG406ijvcm7e1iyZgr9yh
7B01cIuXeYVTP4/bvygWwwFxGi63n2iopx0UBhCdGLLXlaAONkWCeOuOfjLB7SXdNGdzYNeOtD4m
5KmMn3plsvNKVPT0h8juZIjbUVaoZAYxcRhpV70XbvN95OJ0DbYTKw7y1dEWRbTrp7miEBC7ywaY
7zhnQVMERBoZo0rrhXfVhpEmQEADz4qNL357W0XYM2Oct0hlv2SLXkP/E4LyyRLZCoWaU3R/2f/X
kzRnZjiPQE6b6gkYuoCwjPJ09KObYmu6htP9IPeG3zkYm690jvrtsmHR8Dg3kQAbZlAg5suSowU9
VZo+m8rjZRurrng2Ns5DRk2uhqrFY9gUPNb5YpvRdZN5eiqiN1kFkZMdvmQiC8ZUNtlNZ+rkfZKh
HCAjhduSclMWELFvQULxTwPjH1fkIqWFwipCiLIn5V1t7BRwuc6CBOHP7M4HwDobFxeHGYukFUqD
7M/o/OJZV3bGrt9XOw2pLZRyoTzDaY/tTsI1jimfiNBKtOH4N5dwkeRBT3Bl/XWWMc0ac4c2SbAM
xhsRqZDAIyk7is6OghCMvFDzxM2gb+/0cD+nm6TeXF639XKXsxll33BmY6JKGcjs9hFeg2bQrp3S
qQ7zhjXu/0X7ObTnfoMVX9ovL3oVQZ9YQ7PCMaS3VulXydfLw2F79JJ/cNjRyJreFD2WR+0iV0df
U/qmxZ+l9DpIjqlIqG01EjgbDwcYKp31epjRO93kIPhXIWWZTdbd5QGt58zOjHCIoaLihmg1jOhX
5HramODYzzbdtjwaj0pjQwoHj5eiS6Jom/F1D2hCa4nFkmbNS3VM4RgsU64e9NfYoX5xoD4aQNzi
Ogfpn/Fg7UQkIQK/5wsierNbJqsDLQKFLlNhevF4WKLaE8ysYPn4on+oWqoW0oMaSplsw2ZHjXUN
kjDq/ZTRRA5XRUeSYDlFNtX3u60OElJSlsQtE80BFZozidK4ornjMAOKX6RP2DNtal5P+VVLvpNA
cJcUbDK+vn8AHXkFAi3qVrR5KMrAoWm0D4m2mdRxAyI5e047wWKJ5o0LPQIlXgaDhXBN+krSY9AI
gg7R73O4YTRNGwYKzkva7aXkhVpPl51N9PscVICzk+CJFKtitNssOKi6IKkoWnUOJZSmHYOMSWFQ
0zfV68pwKxHHi2AIvHLaFCRJXxkwEUi3KRp+6PxyeY7WenDPzweDu7pVzQIeGTDCIjEKEVg3u5cc
ijoDySu2YDzctGADY0xPkS9twpta4NR/ONlN6MISqpmayVmvrW4AOQqiW1bGVoHkFEGnzZp+KzCQ
iRBufTJPxrg4RrV6PY+nGHWe6m03fc4GEdWiyAAHNNUCtviRMXBDftge6msyCjxaOF/sC84Ch6Ro
IKyRg92MUZguu9qXHBnq6fWRERNXouwO2+AfD/bThLENcGZNGZdJD1LElwnNofcC0TTSeURCZCRS
RVxHt5MlDmpUvR/ChDW0D7HkLZBayLZj9kanxE9mB+VQ9mWvX+vSYoq8v/2Ogx6tqQx1inHdYdRJ
M8rXEIrtweNos/rQcsceEzNf9CC9fj84GeXwKDOmIqhq3FRLRbOnYa8bT7r2tSH+0gnSJevIdLLE
IdOsZG3bdChGUSrTUaNXtQTdi6hHVTAcPsOkFWUYNC3g29LeZt0uqy9t/mUJrhdRfClwww/ZJdX8
f5JDlXYk7U3Tfwmyq7oSnEYin7A4eNAUKe0nlsTq3PGH4mabX7I1uYNahXyHEgI8348HUTZBgBm8
bnOSpZKU9Sl1s+45qa4lUZWmaPI4xMiVUg5K9nTfgBKs+jIb0EDAc2koEjITuJzFYUUio2y2XBCf
1GEDirDOTiElrIgic5EVDifShqYpVAewW7sNKsntZHpFh+plcBDNGIcN6jw3k0ZL6hIQraLODh6n
frJEDcqidefAoIH6S9IkKFBPiitN2utUMIrV3UkUCqVXYuomz1sA6bo6orKF3EBxK4G4SJG8TilR
T13YqGlwLk/Z6mBOxvjMR1NAOz2uQ+Tg4q1R3ob0bx77z36fDxPavC8HUmio9srsKtrQXLD5RQPg
9r4eEpXkaYfQgDR+BjlGI20EY1iv1zsbBBcd6JA4hdQfLv2y4hdjBZEqb2leWnrdq0+Jto3rK8hw
pdXOMgo8dT0SkUesZx3OPoCDgqU2aDNN6JCjxOmO9T5x8QhPHMvPgG0iNsTVnXpmjMODSA5kMiq4
zS5a5/VQCm0i49pCGZvgKBfZ4RBB7lr0dUe4qo/oRx12Ze8LK9hEJjhA0FuS4/oYUzcmn9syt41U
xwKJ2h7WOkFViE78b8fyLR2pGcpDqAR4p/N7pj5xl3rTganDMy102UK7RWN3V+M2vad/c5E5s8yF
C3obNZIaojWhaB6a6W0x3bF6vowQq6B6MsEnNxI6Easw8YBjdX5bfkmNx1R2J+v7ZSvrjwFnZjig
yJRoTBdGtgj9Xd3WvPhzeKVezZkT3LCiiOpxEPaDsp/8ECSfmeSgQwqtJtVZ2PCLaAplaXt5Z4D3
ft6KysEFjsj3ClOThMUYI+IyuztDvZGbK03zL8/gOhBqFnrI0WPxQQLFitJw7FlKeUxxJ/8Ui4Qt
RL/PHXuIEshAFw1D0FVHTSc7aP+q9IachsB5s9kHstn1QB7U+ebgxZIQ1asiMGc/8nHVfxvhqy4N
GqRB36NMWb9aECi2uEIQyEpFbvcMCs4UL63lbkGY5SSp3W9FXEjrucLTGH/+/+xmls7h1LRpDVai
ffhD/sE+IHFBtbuVHNCcfM0OUGd2oDuNtpHQbTai1pE/YNVp+JzT91pZLRaLXv4nvZqmNgSnvqtM
enUAxW7imTm0UeJN2qJmWoD562Byss6fpEFlBmCfApgUkAPttgrCzaI8NOXm8mZY328nO9yBKXUG
TUMCTzKLb7pxUHRorP9VEoyYqiUrBpS0+NoNtVc6tRwQeShm41Rds6Gz9je3wTMT3BGZJGE8lwoq
vMMZ4mNHnDCS9lcnyGkU3BFZWJIsg0Rbc4PmWg+/KeV9KiIgWV/0kwkOOQo1T/s6YK9rkEGQ5Eez
re0udCzr2+VFZ5/6cWef7HDwoRpyN8kdUgNNbDoTYrGoegvmXSmhk0CkubDuYL9t8VdouSisBWEh
oKpYdlWTHOSw2iZyvLs8pD8ciyc73LHYQ4emphaORc0vHtiLdbNtZodVBrGG0eQxEWWORAPj8GGW
q0ZKCuBTC6pUK7Qn4pPEEsCAyAgHAz0Z57oPEVNA4MweEsW2IARjpG+CyVuH+tPkcSgQJXId1iZr
InHUF/JUvGQ7CNzYfW2bLvWaxm6P3fXyw9xEnzJH1JElGiP7/xnQW6FsWVkIoE2TbxpKQ4qrVBXA
w3pS8YQPFocPQ6XI6TRiHs0rfW/AO3KndtMHMLa7oZs5l6dzdUAqbqU6ChWgScgtWloVkAXrsb3U
6hOVnCS6AefIZRMMCT7s4DMT3IKRJK+LJMacNSFa96enAAyBkR9AutO8zcVFuKuAcWaOW6KO1lNe
WiFj/jS+djv2mDscGpSEsPaWxlEcpqdROKIWXzaKS6PkVq1LrUgadKSCFzW5MYvBKc357t8mkkP1
Ml3Ctkeiwq2kvVJn7mJ+Ts0BT3eoXp121vTyb+Y4hA9TrZv+j7TraK4bZ7a/iFUMYNoy3qiraMne
sEYOzDnz178D+X0jCuJc1Hg29kJV7Aug0d3ocE7awt3mZNgpaJsMkP9ttOB1DqVHwEq7qswLR7cn
W1aHx1h7AJFITT/DMqpvlH8FHlvBiPdWXFrJl9TXnMmeHUz7gsVd3+OBdJK/9ceZF7JyzpJ9HYVl
Y6bSgDJIC0Lz6hAVD9d3dtOEva+Sre0Kqjq2Q4rvkzfOv9RXfNrp/Ee9BisxjNVPQSuoizGKu0J1
yNJDcGyTu+sL2bZVKxGs+ShTkHUQ1HDEA+2cmExPsBVwC2I9jR/PJ156drsVYCWQMSal0RqjHuB2
/wZaECw4aydwyIN+px8oGGNyFv6b/WJLvRJZ5qRqEKbJM8BW5tnSym9TDsL7yarJXh54s6s87WMs
iVIJQ2P2qI+3+cNAXmZeiMsxkCymm9obWSlK6L+SF1dvfzbZzwaoB8mDUH77j9rBWJBcaHthyZHs
pogEC/hq8rPqTna97/zQ4zVsbAakK81gTIcA1Jh8zmA6otHrBC8mN3VzVgaOxnMOh60Aj2Ub4aUJ
Mz8VYIfTqoMpD971beO4ZLYEHBtqHAYZim+6cAdWX8usPbJ8uS6Ds1k6YxoEMVY0JSzxXi5+9eE+
D3v4q71U9+51ObztYuyD2MWmIFdIB8ryuUsLu80l57qEz9psKKKqyETVTB25debYp6oacqmAkUuI
4Jnarw68xLkqoAdjArg8L2nLkfbphTA1YatSqoi8upkxl9zO56QLLE2J7Hjh5VI/b96HpbGFNmNo
hSUimBsx6vZojGJsVcHEqUt8VraPMlhFSOsmbSIMdaStFzSIKXqnm7nd7/SYPwZHVIqmGZKmS4D2
ZyKXJpYxRF4ATwo0XG/Y1IFTHBUfKUEvOWQ2r0Pxc8T5URxjd6I0n3qdNijGct1imFw8SJrwGEmL
HcnCsewnb5l6jh5u9JF/FMoo4lAtgaYmeDyOtnwQ78iB3BmH/BA/JRfBbtwIWKrdAZlqhC+U37zw
hR/Xb8K2uvy9yWzUoohaNM/0VRkubke+GSrHnG+ryvv3mVerIZWSUrVIS491ac+GfhTb2JfSgaOR
GzHFh41ke9IyeYiS1sSTpFWt9Aa0UVb5U3ssTeC1Um5fhZfpf5tWuKKdbB43CU1Dk5MM5ayl9JFw
vet6zY7EageNtmJluQnDeJ9PuT+C6Wzqyuc2mr+gdONUbXMSFuI2fZfYjSI8p0n7dYhVX+yjwIqk
ea/h/ySoD3Vb+oWReJJeP2dAC1b6/NjrnU8qdRcvP5WucuRRsMMuAK6b7C7dmFt1/CJqsWzFpLwf
uuQQxIk3lZEtxvEXQIteOrFyRmI+RKNxrKfqpW4TFzOsYBtC4cIOOuUgE8nuJ9D/mKZtyuIvEJ3F
nmBk93qovCam6M5VZCli6U1Nd1fLPKz2t3nHaxtLNXb1Wm6joJlCE84S3I/Ob+yc0Yt2jc97N2z0
y3/UGaq7K0mTEnazRs1YH9mav4DKTX+BSXbx7pvt3inuZbRNDUi+8pqYNlKvHyVTT7uS3I8ZUNvr
GQEBmFYFL9tPJxTZnoej8RgeYp9Ygys6uWSFwMx4un7hPzvxj6IZqzoghlPUNMGT03zqxKdxPBdg
imx5rJTbPu/93jPWtAq1QlEIfB46UcX5bgbHajLeBTMQOzhRyUZ0/3FFjA3NUrPUeomOH2A4OXZD
pPDjQ7db7jQr/YF6kZ+cl8q6vov0m1eUlI3oyrFRwJ+FRCYQBUVHEIrQig0ps7rKUKwwi9wl03oL
QJ+3cdFwcj0ck8qGeooZiA1yI6DBUTy5fMoxHkg4VpvjFdhID5y8GKQaKwCrCdNXM1jOiy4613eQ
J4IJ8vS8S7WxRJgfjqOH3havxnzFfxPBWBJNbY240tAEosunaHldas5V4i2BHtTqFtd5EKjTgCWU
phvGN4rAY5HgeTWdsRM5afs8oI0//xuaCO+63YBqPwhpLjx7yNNpxjIkAHnpZgM6LfrGofcHxFr6
Qd7x6k489WUsQ1wvDYZLkSGq4b+qwZ51DFzVP68f/Ua2/INR0FmjsGB4DbUGOt9FcZUkoBQg7rij
fGniMbO5yLEbnWcfBLLz2lMd57WSgVoxO2m+DmL67hjsxBFjNc0u39MkYuwlwA/gXKONjpSPcpkA
a+6qRu0yEI6Nh8Ujtr7LCmvYLb5yl/yloX5tgu/sx/XN5UTKBhP+KyhEVDKFvJilxyD1w3BfS7VV
9ffhFFtmzsmkbN4yDeMvukYIBQ38eMvaUuwksaQ8ccFenh5mHigN7/vMHesWSTeLGfGGYvqJlFp6
xmur2+jPxhmtlsDcrEDIBGGYEJwme9gI/TuxIwDfgFcUKJyhPyOwl4/lC50damyK+nX9uLbvwko8
c+PIJNaquqCzSwafa3kwbrNX5cb8JnqUF2T5aiwc58jbUebuqWYiaJqsY5Q9vQzlUW85DnBb598X
xNL6FQTThlo4IVv/snjDI+2uke4rt3fqt67f+MKbDdk2xCuJzC0DhPFUaTpUnvJcLPvWjjzNQUeh
3/nBPa8zYNMQo44MOBkJWGFsO2mtR2GXKJKMdGW3b31jn4KPKec3AGw+sFdy6Dmu/JdYB4qGnLUM
yAGKnxG7+v18O3rgz8KkaOAqj9f1cFst3pfFXORMrpUENUXiAKJ4r4TqXSXku+si/kEz3mUwl3mo
aiPqCfgyq9KSPCA/H6V7zGY7g9vvJ1DGRefS5YjcjHRXu8hc7iJoAI4TIRwTD/FOeo4uxtfqVX+a
sY94tD8rtxFeELDCPC3Z1kldJLL6hsjPEmgm0RJKeYj8SOlitRpctoGnI5i9BR+diB4vi755fO/i
2EsXBpqWSQo6EEwB/CHPAZc3mLcghblkfSpkmlEiGUL84SSBTEZwx9vlEO1SL3R4JeGN9hsY5dV6
GC82EGkpxQjtDpTs7xsYfdF9E6BjPML0DJ0hCCxQ1u3gtmkBFdB219WGKvunB8RKOhP+9rJSC0Bn
x7wlcj1hZVXiOR948SNPCHPBgSmSpcqEB27S7WkXhIKG6+7X9YVsq4Uum7oqEdFgCx1hr+vIb0Mt
MDQqSJlNuHzk9M5+3qp3CcydBuyOaRjokHbEObMEE/0IC5r5xeihyXgg7bzFMHc5jJRQ0iizO+jb
bkHEvDON9vX6fm2fyftqGGcMoD+Ap9Ox1Lw8BuZPPdvFhNPYxlsF439BkToCbZ7WAoxdGn8X8/pP
HLz+9xrY168kxpJaVehLF6rK6rWTKfI8/KZrWklgTAHJq2CRJ4DYtm6zNxFNo1VSdXWfDvX0nUUI
xmevn8u29TFEHWkJQzdlhbmRcjFUegt8N7j43iU2ccODeTPY6AJ15GfeW4srjZ7hyvfWY9cPxoAe
zSi21O/GQdmpudV+Ne+yewCGcNO8m1q3Whz9+0qcntZRFvVYXGZe5uESti8iD96FJ4K5pjIgQodA
hDsSwXNM8tiJ5+GpM4399XPadLerlTBXFCgGRTsbaIDX9MoyOq9qj7M6gGviDgAw9nVZ3FNiLmte
Lpkxh7hJQ+d3AgYLnivNnfMcXNWHRHqqJdnqDKc3Hg0QmXNkUxX/ZPZWC2VucQGjJ4caZI/2b8S9
ZRecZk9xI9fggLZxjo7lvVVCodeKBXuKUdUTEGx9oUIXat9515fEE8Nc6iKUDUErkPU0p2clfhxQ
Dh9nXv2Ld2aE8etCnGpJBWhqPLZmF7kZX8LM4yneo4biCHux4ZzTZrBuEEkziYYnqsgsqlUlcRkL
FPqJTyfhU/8Nk5ML9L5BWYRwZSWHWVYWi8OyjPAbWWktnurpzxEgeKdDak+2ftO5Ap4ioZPYInB4
eU/k7TVicSpBaG2+4T2vrIeadHVf9YjcB9VVo8qKZKSM084KZMka89HSdOGNQeW6umy6MeNvqayX
Ec2q/c0tWAmXrr2Z1Ofr399O2awEMEcnCsAwCDKER8ql/Iu4y9G8AX05qFlcIDjZlNd3Uu3szOOQ
24xnVmKZk8zFzIzkHLs5Gr2raxm6AeKbNkiOecvrQvmHy/C+h4xTm5EoJlmKZJt2br+oXu2T2/qF
lsQyl9/RzlsY49P6PpnrfICKVtIXSfPFxrRazR95npqnF4wvUwSlGXoMPzhTdlKqhyLnEs9sGiqT
EF0HiL6si4wEqQ5DSQBYg4NPK14B5pn4LH/V3/KuMXisQw8tQz5HG6kv+WTvV0IZ/9m2i5JKQESH
vRdt8Lc6wW18mJ5hvXQUowglyTsbAMyLfvLyedu2ZSWa8anj0ijVXCBBNHiKh9rpMUZz4LN2myL6
mU+dXfiZa7zIaJQKHR5DH/32tWUzLlZr1WlsYzzDxgijUUqG+fSTohxyxc158Bs8UYxH7QeQh8qT
TkcBZKuMMzsn92mPLsUQ8yUSJ0bevAzve/pW5lzZzL4oIiXIB2hp8jWq3Ek7Gn1oFYlzXW04WvM2
L7gS08GSVNGMPstuecbzyxIMO1FvpXwXzU4QP14XtukHVmtiLJckm5lS13iJ0RbE9JCCbBPYEgfe
23h7TboJHEUVnR86Y7RMxaiWokan41R8U3vRjoKnap5cdf46qqaTmqN3fVnbR/Uuj7Fbo2D0aTpj
WaP0iJo+uBRTqzW9qONhS/AEsXZFEKos7PFuGsXWFczFqlLzMomtLRSje31NW0ZSEiWFmIoi4sgY
34byY6vIs4bymmlYWozZpoKX5t2ykmsRjDbkcq0aYoDKQ6VgZEpKLmQuL53Cq0VulunXchh1IF0i
FvBjdKZ/cOr77iIdyX45oK33oLs0aZ4gJE58YnKu1mbeXBKJbqgK/ZdlUimNMiyFBZk94gd+ZI+p
aziVm4KGyaUEx+rXnlfN2bJQK4ms0QjD2oyjCaVsoQC+daBbozLa8YQANpQ9Lf33wxeGshbHKInS
BuiyV7DARn3tsscQLHkd7x2zpfNrGYyWxMsMPi4TSeYeY98q6itK8yobj/L4B2+YtRxGS4JonBal
hJaISw+kbhTfFz/lBcIb49cfd4wxFUGUGmSkPWkTPCXSyzucTe/1APycd1zols3obb0mxl6QikQI
UdDLp0johEkPVP3CR+MBrVrwyTxoE95J0b+vXElRB2pZoh4BwH/dUXT0MYC+mciSEwkLZ9Rss+9t
vTIm4qDgeWkYYfQSwCle8wPvprN6qlEUU2+IYBFwfE6ubCHvexlcxJOhnWFQbOS46M1Wo/WvYGKP
tg8SvO+RFUlOzZ5WvBe/P3Ug3uGR723fa+QoJRkMQhKLit4VtW7qEzya3FHsA7B7a6BkT6x8/CVz
dZTeKDaikigqzv8LY1YlJk0fhSVuHE1sU5K66Wi6g41yH1CDtfvrfmbzESUBaV3VMWpMAAD1UWuM
QWkRPyJ2pCg8aAV9nY5h7zQ71Z+dzB1fs0NxBlU6t02M2qZPq1zJZYK5uMA03NjRjNZ+wuTsAqDT
779JeyP/+hK3wpHVCllgDBIpo1nneA005UWe/UD3zRyv7vS7Wu/69PG6sG2n874uFg+U1M0iVh0S
g5RsjRZBIi/0a6ewBB+oFlxY+00nvhLHmGejNNU8pO0DufkCYAOM4P5qq5zjSXlCGNuMwoamVDWl
C63OZnaO25ck4Zj/bcu8WghjmbtqadVFxEJow4d+TJzIkX/Qwmnjg6zp+iHRb13RPZWxy0VfyWlN
x7aUEa/oZNnn3cTZMp4Ixhj3od71sUrxDhW/iy8yv2Fl00ysNowxwYnRk2IYoNYtSPAi8Hjg4vrf
wcHlpQ+8iH6zLru+Q4yVqKDVQhsDYGEBjMPd7LZ25qmBLV7iwZK9wU+dWuSCPG86tNUKGRORKs3U
pBLqiXNwmy6HEvQDobEzY94o+7affhfENlEnbar0Pb2zlMIjslvbAFG15KMOewRXFEfTtx5hkmSo
MppvRUlm4fbCBoFqINBJ8Ei2CN6u6CmW8VQx6peifuogNvh1Xd03vddKImMjcr1W+yyl6RDxrGSP
SoCM+2sOPjcTvf/XRW0H+ytZjKkY4kCI5BB6P9rFPgABn3HbngW7FhBm5Xva0NQf5fsgBC87RzL9
8qdLDQRDdBrRYP/tl63Cnwmc7EZKx9/R2mmHs3QbV9G5MYcvtYqIUu3QBI28NXxdh6kNVCCJ2qeO
qqe7SgKeDOfHiJwfw9yXpEmFaKRvHvrSVo+RM1jliXj5hTfut9mKLK2WzVySoZ46DK7DbqqZeIyW
widFCl7s6nWM2sial/a2EXtPxORo2y+XQCieBXU4tUV439bSA2mNJ4SprzXAzxaz4YSJm0bw/bex
AB0YHcjNaMZIRhq250ICOnWvuJyd3jSDKxnsGyjMkrRDuw1yX8VehGEKXdooCEAlNzvzQonNXuXV
br/FxSslk7s0E+eClv1OmPWw56fEI3v9TlbfqJjpq3LBg4/XgMYVy9yqOdaEYpqpgQrc/IvkETTG
gCfd1G0QvyGyyL3gHvR9O87e8s6P/n212kGfhDmb0Y2T7QFKdKmfAsf4QR6qXXDRD/TJRHijVjyJ
jGeu9SYTgxBZt6wFxrN8W0e8yvT2zTQMRQcet6awWB9Cq6htS3l5EqCdjv6wQ/fjnmKdtpwOkU3v
Jb8LYiKAuMNDIldHjCaiaV59bIXCVgfFQjGGZ2y2r8C7JCYS6NpYHEWBpmBRaRSsiMLQ+MSh0XTs
8UIBedObrNbFmLZMUMdSwfyvM8zE7dpllwz6SSrNrxgZ2EeZAjDwFgQkHfLe8wRepcYTZtUAwewY
W2APuSQzuu/U0Gr7zKvTcBeFA3pPDLtWSkyMtuCAIkS0liJy8yzZF+3iAhjuy3XN3hg5Rx5gtQjG
aooDMbMZU4pvVb/MSb+BZdRB67982z+Z98uxAzUfog27BuAICKbRtVARSwHkPScS3YysFVnWkeQD
oDmLxNAmQEcOTaQui/Qk5n8JmJjt/6CbRFqJYC5xQHKiax0eeKlpL/M9ib5e30veEpgrWxnZaAJT
DVzjxq043KWt06m8ZPz26wDZZNEUNRMnx1j5SlWisBdg5d/exKcedVrFLx+B1mPzFHzTBK1E0du2
MnohMU2ANiIjLxXnWsBjh2MXeN9nbLmudnIyLVA9NXLL7hJwX6Cb5kAxJaKC8FUi7HBsrA5C3CH6
REd54LcWEOx23UE9NHbq8alRtlfztzB2NlbKxCqMW6xmbk9xnFhZ/HBdvbaDczRJGsgha6bBjpFq
IQhAQ8pINx5QzgN9poc2yZP5jfJcRIfAvS5uU5tX0hjrVoFnWK1TuId0OAnmURNvZJ4L2tyylQjG
9sRzNC1iKiBENsKbIgvctgj2/2kV7IOGGK0wG40J9A71WBunvryYAy842EzgvC+DxbOQZrGU+wk7
JWPcpABs+HDoT7TdMrMVjofb9jkrWcyd1GbgzI4KECckYdk1kbZrx9jNJu2uVifHAP9EOEqOFMed
rfWmK/ayaU0VBnAHcOfMtbWk5HsitU5ojM7QYyIwQRlWKvdTntwsaX9fkt5WjfiulzMbUydnWFPO
EMR2WoiYmJgDcZamsj3hUiMXaZYC32cBDytQ1suasm9aamNJIC36M6R1uDgVPs5AwY2Y7PkQ1UAL
Xo1702eHNkysouK9cjbvykoCcypZD9rqSUKwlg9PlOhbe9JTzmN5866sRDDGsqulPJprGXbfyM9p
1n5BnMNR5O1VaAATQBUDyXjmOg5CqBlqiVXow+TNhmHjhXma05RzJelnPj1PQQP6/2I+tV8vYqcP
+OvvPOsl9lEBA00zz3txVsP2YFdmJlehjOiMGPGpLHO/zOXnwRT/26YpzNHPBEsvF6Rm4v6+Lk+1
cBCGP4lbVhvGHH2uF4UcLxKme6vXKniuM15Qsa1b7ydC/75y9MWiz0JsRphnkKJDgV4eU+z/xNev
1kBPayViqkIJxBEEtx4DuuXglzKv14WnVswrQ406oVIpI/fkNXtlR0v6FF6Bm2bYjPpVE51IBt4t
QN34uJICOZ1IKnBLVJgvOvVceeEdZVBtLUy+g4xHcAKUcQObO420nVLSFDAOGpooAkjio2i5DVr0
DBkUHoo2UkpWUzlRZOWo4qJvTkSVQhAsDGjEl7EEbfEfeNKVcGZ/q0rTurlENGiowKXKZyASjnbb
/3sQQhjrlRhme0mY16GeoAux7xVLE1tA9H7XIm7BjN6ZT0ZoJYaJbnQiVGVfA0YPXqja5244WYO1
8kL8+HBzdm69Msa89oFhZIQGiMSPftAhpdRvdkJokcSKgc5W7AaX9upVtrkvX6PaEnleip7Q5zVr
uOeGAkfI9oUrrdqC7BhJjFbc1/EP2fgZDIeFC3eyaU20dzGMNekKBYPsCp77tfTVLHdJ/eO6Im4/
gVYCmGtgTrpBKgWzDbU7oyyIHOdBvP39xo84ppe3ZYzS96HRAoATvoo0ymAlResZVdHixuFJXPEY
2Dc91mpdjOqLmtHIrYDzkavM7iX9tpMBKCtU7vX92zwfHebDQE+2ZrA871OlBKrUIIRs+9KP09gb
lZqzbTwRjMfqQK7Tqy1sRYACSXdZVE4wtF2FWa2B0bEBAN6aEuApH5i6Jweml8qgLzXb+3wSRqtW
q+/h0NhZh4HKiJzVIQF26k9MmNmKEf2JZ9MVPDF1Q1LhED4aZXGRM7ML8epXyouoN+A04EE0bO/m
3xLY9mFBn1qsIocSlredes7k/XWF2Bwgk96XwOIw5MAvXkgCAlblMjgyZX89AVMUlejyLnC0PWbI
LjkAOLGh8N1eyB3I21R8HX3noo5RUVVhFH+Z04HoLXIaoX6Mw5+VcjeGX6+vcfvZsZLBGHxRkYtu
rDF8TRmpZXvZS1bpKzcT+HXkk3j891RZcGOGqOggWwNFMNt4K2qtFoTaAs4+bbKbqfSRaXWuL2lT
LVYiGNtUkzhQsgzJzmF6LiLVKqQ/UryVBOZc0kgBGp+BRSRyYZMIiYf234PIf9wn5lgmYqYzmjwA
Y5iehPaoZA9lxjFGmzZ8tQrmgvZCX8dod0IaS3bV9jCMX6YcUS7nXbupw+9S3jp0VgFuhlRWOlD2
diG9D/rnUE6tqfD+04m/OcaVjLArelmN4VkNNIlMB3X6k7fMag3MWwZzsYSU80Qpob5pZmGPpj+U
PLiU7Sh2JYVxDrlpysGUJRTDMr1vYiu/p2Pvb8RGmlVYkts7gTXc8V+EHEV4cyqr7UMp0MhbWv0N
xK+S/k2bb9v+kGZ31w+JauynKGu1PKooKylxlozpDGgiUOlcEv1HHh/C7BX92ZL5MnJfbvQGXhPG
2AC1KHVRWeAa0jH/VkwxOGLDs96Gt7Eu2HOiccDJOCaHrSyHyyKOoYbgvNIDqzeiC0aU/qMIxiCA
firShhZV3LJqXaVNXdH4o7yzoRjoKgNnNioOH09oJhHqlgQiDDO3AX7ma0PNWcW2NXgXQTdypQRL
VpoKEMHxUku9sntails15gGlbrs0Q5eJoSGO09jO6EEv8Oal6e0MTX+tP39LvNROvrR7ebc8CQ4P
OmJ7Te/iGOswgHmmi1TalwT8t2xApSaaXoZceLx+f7Z17F0MczpRps3V3OOWakFg55V6VmOT4xGo
xf98a95FMKeT1GiRiBvMLSX7eJceTFf1I0Dr8TZscxoFuBd/HxBjCnqzlxshR7G6dCdP2A0OoMNQ
ay280CX72O5fDIfWXLNDdPdHUClr2YxlGPpCM2cZ2/i/7rvcVzEETDEn5Z2+5/XycJWRiRWWoprV
hKZANRDfA3cc9WTTbh35UXqrj1e8F/x24+1qcxlDEc5IEjQD8nu1SwM6JOBc7ba4RF6MsTfpBp3M
9nL43XuLPPw+80fRvq6p2wWZ1U9gIgtVSye1pHmz0TZ8cPTBjclfq7cBxuyJFyltm/q/lYlt3gTS
nt5JHd5UXSZ7yxztcfn/alT5FE/Y7l7jtQfQ63zlkrDtm+ZkZNEsIqDpvN6lfW7hQb3pAN6puOKR
12DBsS0qY1vGXFZ1s8PAXYvarAH+8eI2ihvr+nlt+//3HWQsiyIrvdkuQP1thAsxI1dr9oFwVPo/
wRdZXT2Ws12aFqMWGwTmsuFo7cUs/7q+ju3X77vesV2bCWClW5P6yNFuTqKbeRPIH4J98DiCIVc+
Fucp4WwdxyizvO0LTH+SUOWTDBAl1KEVjRkngOaJYAyIEKFLy0QHFmbTMZoSGLtekvacjePpNGMz
cqQtg0TFMtQHw0935TmFiaq+0Kdt6PDUgHdhGesQkbYdSxF8BUKMolMuB09NGVtKvxwxX3o718vu
+uo4d4gtdeqh2OuEYBJhbE9iDAak4AYR2nUZ201276rH1tLUOB2rWEJgk52MO/0y/op3td/7lLxP
PXe/BleY0SzS2PMfwPnjpYimBwNFQ6DdsDNMi6YUqUBwdoV5CcHMXtyavMnVTRV8F8G+4SrRjE11
QlI4S+pjEEW7se84mavNQ1qJYNo3CiCC6znoHSkRplGetPFh4qURtxPNKxmMMdXiogYiLDJS7SFA
49946E7xjrYDavvwQGut0U35HciLTnVufF59hLeHjJFN504RJOBxOfWs2otcIMjmdTryRNC/r4Lr
wFTQbEVzBoOqnOv8iYCHgKPmvGOif1+JCE21bENMpjjSpdh3t7SNDFgt6C8Eixmq1KLFNxc8kUzA
NpVdFGhYilNj/KrUTUtORFcC0PH1pfE2jzGzmHXUzKCf4dZB0iJEJqhUFP+/iWCs7DKK6GITYMlB
j+GaHehkzZx3QPQbn6KTlY4zxrVZRqnLBADnodOvtES3PMTpkQZfo1P+AFPQRfNSgGSgGDYf/6gS
9i6bbeZdZDkwMhWhda95VbHL212oc5IIm75jJYIxE2YzNGNLIb0UJbSk7G4pvizVjaQ6U/T9+mHx
JDHGIif9MGkTwWNYParAOCgEK+u/D9ONIbvXJW37jtWiGNOg99WCXCn2TdgJl+Gx8LTRwpTcj96j
qPAombqps2DKxXQC3oTv9nDXSjZjM0AksGh9g5Ap/BLfExdA54fIUe7HHrDqFJJbu6eAldy4abtf
eSWXMSTgVCvB2wd7rz8Ab8fWv2t2bQdfk2caCvjJfemNu+ErZ6M3O3tXQhlTEuZ9Fkkx4GnKxc3m
+2DZAejU0oOTrP8g6rGbz3P/47pMjll561taGcxZFHIhXeCdy/A5Dm+68k+iw9WSGJsyxlKylAPM
ViOqThRIu6HhUVht91atZDA2JQXlMigWkd1qXclrTsNe2tU/g8oqHiIn9VXXuIzQU/kZSJnufP+Q
AKBwArkkVdw/oA39EO2wTTJ6KYhzguYpBzU60n3tGjtIX64f2XYd9X29bIdM3MYBKSYYmdFePED+
gCqM7DuXeNmBF1m9hU5X7DXbJpMnZd9WCsxM3iAxHixgUDgKBjxQJ9vVZIvJS1TepCXHTXCMG1vx
XtR5MYYGFkcVb4DRbSmxZg/JDyH61hJeax7nBiiMhZlIpYthi6gLQHuCedvK9vXj4sQHCmNJCJ4T
gRpiWmpqi5u+Gd08DA6tUnMu2vbjcqUVjPHohVYkUw/No0jd3V5GO/hFuI86jC1RZKYMSsKJif/B
SBJJBqgaQfmPHuPKeCyYkoo0HUtrgIuwOJGdH6ILCgLWYoe3FCZsPPIu+/Zuvotk7EmQqePcZLAn
i9BZJblR1aM5cEKtf3A6qGmizRFjFoQ5sjgMJ6UBJoMj3s1gxcXrGYy4up2f6n3vLbboUDhQ3tT0
9srehTLnV4m6Hkc5Xmha54nd6JBu33HpXqgp/Hyd34UwJxbFICBtagNAzHXpYuzqVW/yXSNng12H
0XHum1tRJna9mP71S7CdcgNC5/+2lDm3CLja6H/FLYtKa7abvboDL0lh9x7xlrPgkPvr8rY2E8OJ
KElhKlyW3rKeK8002yqrBrRQOEaM9C0Boiqvm2XLbKwlMGZDCcZcH2N0mEhtcpa71m6EP0GrW4tg
1HBopgjEYLCCVaw+JuVo5Wb9RW0mjoHatBxrOYzmkQBIN7lM435Jf8wlcrvUBTwj+F37epeN4ms5
Sic1lu4bsTwnkgb8y/Sg5NMuyOTd9XPb9DeySIhsqEQTCTtbWhSFiOZ1tDSo+H6sIiccd56qYn/1
eTgKhbjHvL8T6ek5EHl9tJsVzrVwJqaO8QCXkwK3g/iO4umGNUkgcUTvkCU6iVU+zA7e3jWGaXgo
advq+r5qJsLOliUcNQEtZlJwSNR9aTwNvGZUnghGX7sJQ4ETbabWFl8HEu8MWGrjC+f06O9kzct6
AxmNJeFQibP0uzvvbcavs/LfPeIzNjB1RuzddZFUN69JZHRXqPSunhUKh6Lvw8qfASDQqzul54Tm
27f9/YAYu5majWlEGHNyqm7XVf7Qc1wObxmMedSHSE60mXZPlrfL9GuJS6cEP2ia15z9+ofLDgwQ
olLUYsIEy9ISpqY5ot5D/Hy2AjTyB/vsiGbum+VAxzDRwMg7I7o5n8/ob5FsBcTsQeM8Vsj7hKr6
YkrqbRP13phrbj2lthyanBru5ntVFt/lMY/wISnjHj08v3G125veFV35KXRNt3I11EH6PVZ5RObY
42Hqbt+xd8GM/YiiUoYpRT9UopTOopKdkYo2kl4cI7mtjO9iGGvRZV1RJilsZNU+kvRbzIOH5H2f
MRW5UC4SwAQoAeu+Sh507jQwb58YM1GCbm6oZ8SNpH8l+X2v/AKqm3XdMPBkMIYhHQka1/sYvqI5
FIVgt5G/GJn7r4VgngvuCHDN4AVhOUmrKtGyehlRyc9FyxDuTOGW2126VaGFEI0AChKddiY73hGZ
YoBpKIwH1YDJEF3QkdZWjPFBydd/kV3gclGfNrZuLZB9w1ZJG0lGn9N+1i9pdjNlv2SgIl7fuY1A
FDJMU0SfBjaP7cYXe9IEYoBFEZ/2QNBpVcq9y3u/bpieD2IYu5rkXTsaCjrg5DG1ApRz2uk56PcV
eFwHwolx34qdjJ37IIwxrXKnkSICRQHGcIeHrAV93hAC1CABMR85k0C2+n6yMwWA4jMGh/vGAxKx
VbfCy9j2O9B7nLuocIolPVRF5w5Jh4oxcfV0eEWj5U4Wkn1uNhdA9lvlIrqBEVhxL7mJIIGiLRkd
wUguVW9aHbLqxbhYuhb7QzccY6E75XJxNgPFF3TyV6l2DgJXL+6FXRkEqb1gpitRCq8fhwJPKnHf
1NW+ToRT3UxeGw08fOQN84JDp9xrABPWNXYaouviZRCNUnISMFuKkQ+EaY5yvWVAPp3ESgRz+ZVR
lLKyAmbZVJeXsWpeNIxpd3nv6OH/kXZlzW3jzPYXsYorSLxyEyVZ3h3HeWHFSYb7vvPX3wPPN2MZ
5gh3Ms+ucgtgo9HoPn2Oclys+hCZqGWqEETWtS+SZgZSrjuU0rvJmAGTXSpfAQAoM+k3sjaDHXbk
YJXVQ4asjHZLamtVvsPQ1WMGSfOZVE+10V2DMeNxVIdTv+RfLai5Xj4vW7nph13jMpDSGONML+Bc
DPsyurPLuN/AE7FLv89e5ULayalBjioUCmR31qWt5E5Qr5FOH6ChCUA2wBK1H/tj5ZqetoP4sj8h
6glC6uaJPft03CHqGxCzKSv0do3puRtuxmmxx0i18+y6soh7eVM3Ax0hwH8DAU5kvsykxKFk1HGt
uFS7b6b9CDHp30i78dneTXB3qbZSOYbmMuKconmTNR3LImWsNfvLK9lK65DNydCuB18pNXjccl9a
aq5bpeJ2s/5QzZNLS8OxzGdjHF5W4EH70NhBXxhSS7+U3Lor2gYoh+kgJbKgA7L5S6gC1mJFVzG+
ybezh3BVpt7AnVhm1WEEw6ptNs1tlTWJPUGsOYnNnVlkbh813rzI+zJVblVVuk+7eW9ajeDYbPVU
KejCMfEFyKD5iclVxw+VaqLJqA33UHRpduQWrHcDLoJd7FtXbPKrQDGneK6gt+IZj0RQI9u6587t
c9+/6ipFySmRcc8Z/js5uygl3PLkczPs72f1Dp1OrVonjeKWVmBJjdN0tU1i0byhyAoXVtu2akpi
MHB8/31VXpfwEFqC5H3z+J/5MWfCnDOpjUv4MUEBv+jweux2FINX6iE0I09waDaeqzg0GiaLgU4w
QSz5cddGGtKqzRDbtIc0eXsLxb52r52mr9UeM9a+qHjJfvynWEplTHGxmU3CQyHKiXRNobSKW0u5
o+SPhbo4wLQ31uPlhW05nfVuh8dDKD3NQNwlyW4JAIESqPvFZ8Q+Ii6hrW9FGVmVgukPavJFtjWk
mMbT8K2oct+3VyVkSJcT0pyVpoIvtbVxVNYN0zRAXynzVaG+DMusjRBF0yJ1ez1YjcGZ58Exy6fL
O7fp4TK4tzC1owA1z90+ZpwMSQ6UqSsRUJxW5j3Rx/0Uieo9m7c5PtBfdvgnsRkmej6nGUb+Mbmj
O6UfI/UCOcst9RpX9g02s/OU3LSpK/LBraI9pfhoGOU3QZb59tPOQoU1D8YQyyU0176qhwW8e6Dk
f2mfEzCt00MOjGB4L7rTN3f1zCSXQxhDldR61UKYJZT3JNfvTLBooTr77fLH23L785VxHy9MG5LS
bFZdmg223FfeshROSHPfMgx7JiSoi9qdk07gnILV8bCCxdTXfBl6TF/1u6H2a+Tv2W+Z0C0URUGn
DXK6j4GqsaCfOGcdOErG7+my2GX5sI6CoLG9jHcbXOQdiNJXeo5giOT1Pl4Tm0iKn4aDYCmbz1mw
rfy9Fi6RlTB015ISCR4TnFf8aRfue3vy8+s/SSREaD7RsjjfKxsjVtoe6Ui0yCDLI9A5GwP0QQR1
NZVd5HxsP18W53zjaMR4FcxIwKhsY8rxVVmiQKvRxEnHq3SN/T4tvs9Gdrcu/UFWhpM15T/mPHdi
fb6RiHVVVqCYkshTOsmAEoGHmJjHNlEju4izKzOqr1EE/3n5wAh+M099U3R5YdZVorprKttDcbuG
k3vZgmD3KVeKa4a4XUsJH3uYnkKoOqRPtLy/bEK0CPaAOYtnWVOFo9qt7NX9YjQ/qsS//P+3WlcI
mH87LE98ss5jHlkW1pBelXvTb07Uk36xdrscoPMjyBe3GiCw9nf6zPNpxaGejFaGSzVFCxetuBOT
Z2W3tyhl3LxTzwyxfT3bN7yz/penr1LlkLmwc30fZxAWUV8vb6DIEPORM0N6N2tLmmD/xvQbejfF
PDrQvDBDkdbgP9xs71vHRbAcOoNmxT7UAhY508/d6FtygGd3b7ydcpC9TgADCtxvMwk620YunFWT
qRelYiIJqk5T8jVcoAlmnfo+s6GxIwgy267+vkAulk3xEsV0gq22jl0y5F6W17vLH+sfwvO7DS6O
Yfp7tpSefa03JZbibuztOsBkhhM5xUNcOaLuwPat/bdBHpkcr1mGtlSFYZsms5vosY99VU/sdrzu
kl0z7WoUGS6vcXMbVcU0oGxL0CLmglK4NhXomBCql+Khh1qq9nT5/28GvbP/z0UkKwFkpqMDnhVW
EFuP+nJMEwEvqcgE93KxMFLaLEuGJA6DA8tXrdrRRBCJNh37bBVcfJCUqArXNkUq3Mx2X3XBHMu2
qqCMQNRA6kaB421GiTNzXJTIegKdeQ3m9PKVJO46Xq3dPu8EKeJWb4h98b+/PRcjCGnD0KxrZFKH
4nt4SA6S7GDzkHUrra15+jFx411+BaBYIILLbK8QXTdNMwFB5lnthnqeik7GClF4qZx8WBGZpnAH
1o3ezkyR1vG2h/xtjb/bza6I135tQANHXVN+lBp7mgWhb/scvZvgzpEeG2teqOgTZEbn6dQKUjMO
Lh8lkQnuKPWhVTfrgplFhfa2lDVOvjxetrAZftT3RXAnqTe6otQoaoATU3OMFa8DF0Qr35vaN00e
bOU3a4IApvzlCJQ7WaXRqqGusGINuV/6lxpim+Gvy6tiN8GnbPTMBHeailAfAbRekI2isCHFj9l6
IxuMUu42DB8LcXVa9J24YzW14RStNd7NKJuzKjGbK+lSu/kq+8UV5JMh3CULvG/bwS2iUsAP0UXg
Lt7YTGbNUBIUU8pv0fDSLM/qFNqXt1Fkg7twmzhTR0OJEcnX0inCX+MCJWazcS9b2S6Zqu9L4e7c
bCJ5qki4MOKovZ0t9HOG/KXPwQUVxvvODH+ipvqlzNLGBu/ig6TXzsRetG3+uCyzKEJurhmlWxMl
Kkbvzv2YturlVRnxnJ0cAtUhw7Kjw/KCEDViQCi1l6AJFjDle4I9YOfsk8eiJYQGp8LY/rjPuU5R
bcmsUN55f85kxq7+otu9hzoMky//KbC36bFn9rhPG00LUYsM9iZHP2AWz41mhzrZiaElu9vUo65w
vnA7t9IpsJIYM8TkN9v6s0x4UesRNLM4+PIdwRhbgzG2H+RGcUI79UpH9PLdvG/OrHFnklpF3Som
Xnc9JA5IeUy042qUtjx8vbyV2w7zviruyymlSisrwkHsyLEer9P1phbyBrE4/8k7DJVY0DgAJSTf
qRmKMMvmXmb1ssGLgtzvX3V3wNRBeYg90Qz25oIMoiBrB6nNJ0FVY1XCKDNTXDqxsdMqwBUN6Ui6
TJDNb5uhqJ2iYwNuOO6grVqUG12KGL0Q3Y4odUmdumWbCxKrLTQrWiAqfasIo8nFfR8SY9w6bKmM
jL47qAfDX2N7DuRb+Weyp0D8mC/ZTeaLOu/br7Ezs9wBC5tJWQdLR9HlRnbeYAu7Dt2X9RmYn5tu
334zUiGGdvMyP7PJbWmzSFahEdjMIQWEXs/e2DH5ld/A+WBHCehcZYNYn9Q5k6YgQwNCbHdS82OH
1DgqZG/MJMHts7kaEBGB0dME7QXfLpgwlp8Cns6I3v8U9tV2/x+MxHZYQi2aWNQAWJaHcdeh3o/L
CjtvwjWYC8VMqBftGeVAi9ArHK7ZdPwze5xnqBhQn0FHIrtxvdeGLyXEqEJBeN+MfWcmOEdQAdbT
qgaPyryEFNTY2TP4FivwLSmC4Lf5jd4NWWyk5zyk961mSBr2LrFIUJjm46xNDBJwtIrEGal03cVm
B3yGLmizbl5fZ3a53LuleqpEkiUDJmgdaAdsCFSEL8f17cAB99ZliyJ6vPnN2doAoUoJ4hJ6cURt
/Cnud2U9FXirtP7Qj9crgeSANnzLZz2F5LrpJGQ51OPwUPSNo0OCvQxbux5FlVYWrj5dBWe/iu3M
2a+CjA+JZhR1XVn3Z+rLsWln8XUoXQ3rv84wKdg6ASTUTRyMT0ILUaR3JFtgaY6/xbICVpsfRTcF
l3f583KYEV0FYJFQ8Khx74/IMhFKQBDsarSZnFheI5uoy12kFE+puXhtv3iXDW7UMz9a5DYwiTRd
GlNkIWxqA01pNIBmm1zJfuklD6LWz0YDnlkzCcrVOqYE+WILLYw2MTNYm33GoDIfiVvs05syYNRR
ozN6BqQJrMKmVx1UjUVQxg0f/mieJRZn3mJKQwVZGbxR5Tu8f+KfMcZiJABBrcf5ED3Sg3awfGmf
PF/e48/h56NV7qNW5VgoGniL8agsnFnt7XZegf46DqJ5041b9qMl7mOWsZUBb43tZeLv7UPqLxIa
/+inTC4b50/84Rg9T6Ka3caLBWYV5C2qqeDD8rWMmcaZYSi4AZfD5N1g9NQvZTs/skp1u7sjkS38
kCygfTz2Hyzy9Yx16I2SgEIZ+ToTp2ZKjX9qr9bCUfiNItFHW1xwhfRvZUoUfXrdfCOIkSuHXjcE
swCJoxzyIPPjX+N3zWkexHSzG9N9H41zHmstYx8CNSO7ITjVAwYZme+MOxOt2SkQcdNsxwIgdcAq
CgJZg7Kr+ux4QJKCTsWMhKkEFVX9gC5VkL4OlT25eRAD8/bvrxQsTrVUSDUC/fmJqnyh4EJeV1z9
+YAhoNIfmQhQD89h/RSWbOjXJSg9hP7KNu2T9yCCA1kig0yDfz8stSrFFUOxsRFRJqeOL+qQG2mn
BpFrCkbx2Jm7ZIw7kylgerNUYHY4I+CzHhvXaIb95QDzOYXCPp6th/tuc18UkOFBCTs1M3tAz2Hu
r+JMwJC6fcrPrHAvyALzNwBQIYyh2OCnPxl8inr0GyNpGvbtKT2J4ibL/D7tnK4y6AVY3pDefHRH
Ayp9nWqg3GfR0FEHct1AfXgowQybrVdJMVzNmkhcZgOKga08s8mdt0hpiLZUiKDWN1R+94bfPyQe
y4CJrThQhHDZ0ROrEG1eEWdmuSsijzEQPU4Er794Ckp9/lLksgMa/9sJgr6XnWUzxTgzxfnj3KTJ
PIVY4QgOINkF91+Q0L2EGUMpv79satMvz0xxfmnUeLp3CrqXVXIqtf1qgqZJQAIn8hHOKWerbEc6
ofWxLo2TAoxryk9q4kbr19l87kYRW9/2igzIXui40T7RBJttRUJUiFG1N/xQe46i61rUaRGY4HmC
GzlVm3oFrK4pH7q5tuPormliQbVhMyhBHfd/6+C5gqNBMSKov6OUmSxI21/jTjDCtB0tzixwB0ke
C7NoBlhIcYiYZo8SFE7+rO1Cu7XnBiXD/uV3vO19TdwZimS1IlPYKeAfVuys2Rfl12T+cdnGPywL
IiQWhhLpJ5Lj3JoLmuLycI3IZXOr85Gx/8m+6c2O6veOevz3nXkWkd4tshNwdikvc9dLowGLUgda
eWN1AKd9yPX6Pi7K18ur22Dj+2iLeyjLS9xPE4NAo+x6mCAGWB/D0i5027wOA3NnOPXOujfcBYus
XdPNXOrWIpKyDS2zDz9C5x7R0ZQvK51RCWPY9hl1qulu9XUHky6n+jn5Rb3u63SF4jOKsvKbVmDk
KgJX2s753jdd566eweiVNbdQMcB4xn6ZbTxfIVsdYjqOPVLKe9m3QPlRHZfeFpHobV8Ff39vnTs4
dRoXqjoh3ZSKG3O4hri70xj7WBfBd7fvgXc73HGRIz1r8gy1ikp2hsGyrf61zfFUh/KNESeCeCNa
FHfpoHtcNWYIJ17XL0P0x6DfAtVvj0Jo6GbwNADcYpzd5BMprGz14CDQ4TujKkESO/f6VQ8qVUir
uG2H1WkZofsn0tZlKDHrJb29PyZP/64+VY6E9+vCyBVO3b7ABIZICWf77UzAiA9iMV37RJ2mTlYZ
JipsklPvAk0WxA9Q+Et283Mb9N7iFq7kDkF+CB3U6NRAVMLdXPK7eR5GXGVrqzcjYoMRPy1RZEuz
7NahaIZu8z4nBARxKFErn0gkljFOF21ByqDLpyW91ZdTpj9D0VoarvpcEO42L0GC8Qgd71b6idgh
jCoza0002ibiq/KxbZ4uh9PtHXv//1xuMsxpDlpKgGeALHeqAcGqzuw4/HLZyubRAj29Di4GiMrx
dbm1CGeamQAPD8ouxjAgGMzBWf4qSZ192dBGZRiB+cwSd4hXjHFZk4x8PL4aPM0HTBnwDOfH7LCH
U9f/xqTwR3tsf89uPnBJtnNJcoxB03bf1HNrg1rNgTyuY6VFaEeKKkhaNp3PJAgdKk62bnEhkeZ9
taoWFmho3lB5GOWiy8+4e9W7OzJlrmA7N2sYZ9a47UygmqiE+vCXlkEWrEcwcOyIPz79e65stpPv
C+N2kq65kaJLgVENefAGIIczsxEAhDadHbgtPNVYj4IHkreWEq/VjH+tRGAMlEElAhpd7btgz1gC
8ulJeGaFS4aIFMapsQCuDvHEo3UiO2iNs24txrnJzz7Q7fVQf2lt1c5uhD1i9vUv2eaSI0qGelwS
vLJbd/GgrLGLvD7IHJb35R4UwEVlik1vfF8rjySfUjTG417Fm3BuvFpdnRl8jHIzXms91MejwUlS
3ftv+8vXZ9cszPRJRpc4zzMQDkzW4iokW+0cKgVGPrhFo54WxfijipLJnprkVu/bV6qmzyDL39eZ
vlPm6ruc5qeENi+MbdZOdOJf/pECT3tLYs/CgplTaAMnrA7RoYedmQjf0lVpyqK92LZDMAyEmRYF
FaqP4WfAoNis57hvWZVIB5tR6JrOfES8U5xhDxiCr/28vLLt+jSGaFDzUKDLypf/C4zWAI+ImYV0
LzuxM5zInkD9WHKinfqD6aCR6+hGEaAH3z7qJ8c+s8oFoqWWJxpPiA5MkAyUzU6O5SZef8ztxS9f
B7++ZrR6oNTwu8C8FSETNvf5zDy3zybGpKdu6Rl60bjulNU1J3IzxougfrUZOqgGziFIvjGA6cfP
OddqOs0rUlB9B44y0MVrO5SthDPm26t5N8Ol76ieRstQAEnSx/dd9VRGp1k0m7Fd5j9bCndPzRJq
7YuOHevAAVC7q1/eKjbmhdz1Tv2h4WWU3Px7FARukDd8LNi9cCa44Kd0+UDVBIG3LAw7s75T4zlB
I/Wy/2+lMgorv0F4A/TAPIhrqiIC3QCAjTpVtymQMOYXs4jtUkStuPX0ObfD3SJaBh1Ro8Yxy6Le
iRvQR8bN6jQLGMtDzcmi36AQg3+fLYzbvbBOQBmMcphr3kBEILFX1S7d1G2DrAKNb21XV5pHnnHE
BDnGljNi1BX0LjCvAaHw0edzMwa1PmvumXS/1s90dpv86+VvtiGPwNb2boN91LNwrC9S36khMnb0
K0fb8Jtd9Cv29T29h5zhoRrt0itPEwTydvPL771Kzq2zT31mPW5BaxOyU71UXg2HzMHl2Igo50Xb
yPlLs85xZIb4fIuyo9XByA6lIohO/7CNyK7RXAcRAj9XUoRNCumFt9Zd/Vj7c1DljnRfHxdwPGPg
/TAF+dfO6wLrFHrEu/wNt9f3bpu7AKxoMYxSQuWsNbwKlVM5mJMv/80E54njoElrYRqKG0axE+nG
rtRmJ4lEqniilXDO2GS9ZRQW28XuPl2upuZObnb/bSWcx+mjJLVMuc6N9DvwMEPd8nZcI0G9RLQO
zuPmhiSrzop+S+OP45eM7i2pEkTbzXafwh50/3M5LiqpqMeEoNphwx1Me6NjmcZ1tDN3pVc/iVr/
l1dkyVxVL2zMLiwYsrpbbkL0FKMaGt6P/+XTfGoYzVPVSTGDUivybQGlHrUanYKIWIg386X3fcNk
6seYk+WNUls63qXyYb4COQpmZCuPou8dO6lPDNAYSrv2qNvtFxBL7crd70X1v74b7sqP9sMmVHql
wVYuRu/3yo+61PwaIpOXN3MzyzhfJhcViilcMzrABwsU7H3ZwaPjFLtK6lDZAQB4rzmVC+zvIsoH
t/0SljV0oBmoicvUSCENSaZhhq/1jZsoKH2daauuTnndO3Ig4gFny+CzX2AX/rbGfc2hjrM66ZGw
tZ2b5KudgWZQsJPsX1wywX0wFUTOscUuKXm3+njnA26Z24pjONi9wBJZ26orsDF81LTYcDAP2UbH
sMhJ8danZcc6dqpT6LNDjZpkcHllm4daVWTozTJQFA9hbos8q/DyYrNN7VVc5r6htg9kjAQt9G2P
OLPDhXUFCq59vbw9xeq9ZIM7DgoIHRaVB/8PkNLmBp5Z4yM8TZsoS5HRyId+P/0qvNRlXOPRqbeh
yeEquxkwpe4mQfdj2Q3H7PnypgpXywX/0WrLsU5RaOi85Q/dw0T+4/jGUQ0Ez40Iar/p/meL5S6B
dZnaZGQTpm1MMeBtXhuD9e/pvdjzTgdwDvRoYLvg/D9JOoht9zHTTGZ162yXQdRbLFqxMS370Q4X
seI1DHUq4Zz1ruyY/npkl5nmlWJM0OaJPlsROxhnaSd0+UpkNNPbJ3qrBUmOcv0nadkQFKLckN2N
n+KHaoIMkWFlALX6aE2q6nhoaxSq++6QF1e0egyV1B2afRU+FQQYzOrGFPXut/3i3SYXFpWqR2CM
WViUr5YmsNBaF7i5aFW8V2idLPUr3JyRvg1QGkv2KCTbiSvqoP7DgXpfC+cXoF6J5W5k3Zo7A8Qu
oIs+9kf6vdpXfv5LVLbbIKBnXvhujfONaDCHqYgl9C+VApA/yBMRRsBmjPehJXtyor3Oebjrp8rX
iXKULemlXOfvTRw9Kmn/ggGfXdWB8hUVbprVO6NFFKgblyY/F/wpmVq7M/vIbuq0dIw+vyNrKSiD
iz49F21XEGWoWYe3ftGHVyFaPFNiCZJoFsI+ebSGgQqo6+L5xk87lGyGy1rx4ujG2u3DW7LInoX3
Yhek2VE2BbXpza698m6Ox1SERbKmagYHQF3N0wLoG+wmEP+jwgmgKwsQCgh9K/eyg29ejmdGuVOb
aXkqGZAdd9VsX6+vYNSeyN1lE5sFQ0VjbEUmcJcmP81RpHO6ytlbTbr4PmLIQXIKyc5+rbvBlV3r
uDzHJ+2RCu7j7a9nqRgLg1GFpxcLK9pWVYTGVjoZ+6QGO41c7KQ28VQN2oTE8pYZKK3LS93ezXeb
nFOaRrx26YAi5byOntzpNxOJd6leCvBE7N98ckwd1xS6GJi+4qcsaN7UfUXg+yQfY9vQ6mt5Tu7U
sD+sY/Y7aCJQSfxljG+pNqTvR9JEeIDR/dw8dNKhln7+xrZhuBTaorqOihqXy+RVKtGBJDhoyR7M
inX9HGWCcLHZF4Rm+t82uHxF0rpo7Wo8u94K5b+oaY82qCyvQlu1+xPePyKRhk14xrlFLmlRq7if
qYQUdwz7EzhFTuZCoXuDp54kyddKrRe2WkpBSMd9xobIIbkzjYbbmpOfZuSbnOOSjqoHmrVuF1be
5S1nxj+50Pt28EMgUkr1kDaozjZxfoKw+FMdYWTe6INkit3CUiEkvjyueRlcNrsZtc/McuFmmdLV
qkER41ohGlK66ZFFlIdvHo4zE1xOkDQVWRNMkLlm19gxxGhUpfNHVNLbWvCI2TzthqHjalBMEN2y
v5/lV7pSokrGeqNUlnxq/gESs33Ti+p6m2hP9FT+NsMFFaK2aRNCvAS1y8lrvDco+S7vHOnUBos/
fpft2kl3ZmyLwBTs2H32kXfD3LHEjJAVZhOODKrP+7ad3WShttH1TrdIrjyKJpc3YeTnC+WOqGVa
S9KDXPEtA+/uIi8DEbvitPe/wySD9OdsT7mzadRdQwtWVVIXz2gfqD44avY4KLnARQRbyJOmJQ2Q
rEYDBKvcvsqY8FtPtHIUdT+LgM/bvsiYAQ2qmLjQP/piUiG2luw8S+YTxOcX4GWn3eWzKzLBzvaZ
uzcon0vRgD2ro2s9/Nn2r0aj/84FSlT1TXUDg4pcfNCraAFMBCmX1HlFej1hTnEW5AUgutny6zMj
XIRYzLKYDAwauxCnsHPQ7a4LzWxtJnY+mUEGlV07jsfd2lZBSyErZ6k3Vg+kSpx2r72lHIcayEIl
OyqNeS8tK7jNdNnRQxI75Wg2UP1ZDpU+pnaaxU9qvDppDtG4uA26EM+HHJJj2nqtkfilrduXqSYW
SCPNx6hefmYk9dLi1Bg/ZvJSySv4eEB435bwl3V05RTiiot5QJPmCynkKz2SIzcJF89sOrdY0sVG
tn0VjdHXoZdzwGtmvCPk6LQW0a8BpWZ9Wm/UeMF4cO3TZnXreT1oWrpTY6LYE9Uey4TsqGY+dsS8
T00o8uTLvo7V0gasHYOB5S+jLn2qT1/iqn+IIms3reaVPKWGPTTaLzOd0Yqt8xt9VHNQHc5f9bC9
G6UwWLr5UbLKfSMPJdr1huEWyfhNbic/SaTjqhiOkefuaE1fMcDS22qi7doluembPiCVfCz69b6Y
18aWFyO3pbA9dX16qxpS4bZtea8a0R+FlV6vqfGt11rqDAaEgySIj43dAlxom92rkCiYyvR2VKbB
0bRZsxVsvyYnR6Ip3jrEbqKsu6quHmTlmXRF54xZa5Mm/YXcCgQ/xt5YsqeixZAQXUFvNkzTy0q1
7/gvXj+W6DX2khNqNVL1xXpcaeYqvfqEA2NHVVPYpQohYC3vnjRlaGxtrA8Asvvjkl2lcujoEX2a
UwOs2Xh3SU8rnY5t1PqWRkZbzvrODsPiBPTAtYbJMDtspJ0R5QeKG20pulM9Nbu40w4YzHaiqf4u
GXJA6hLDaZnqFIZynRaFu9DiVg4Lu19Dp86i1JHb+uVycNgMdGdnios//VgPS1Ui2SnW5FilSiBb
8XfN6FxiFBC6iL3L5rbfFGDQAOZBA6qMZ73sUSpVzAVZqXwwfUO2Y1fdmyftjqmktU73CjbFuyH4
rR7Uu1U+nNNyjo2UxrihWgLm0NiW48jNIHMjWN12hAKDG5pNQCvxOCUJkyZ50uHawCiJt7qY/vEk
D8TD9uLqQbkTVUi3U1U24KThqYTpUS6TWa2uleYcM07Kw+Iwgk0NmHHVS33JA7VH6LfeCsYHJMqN
3f3WC/TMNpfelHJsDBDBxaRO3DoqjW0ExCrv/Mtb+tk/wZiMSrMKLgaZ4Sg/Xl7p0GmppjaaO2O4
Sa8XNwQXmdTNiEdfUZL715TAH61x+9kkSqYkfW24tdk6Kzq+o3mM5p9r6UV56Vxe2cZR+GiM28Bu
WWifGWDEV3c+m2KIvskGCn3FPnkBmhNa00vr/BTRwX5O5D8aZft9lgyoZl92RVIarrkQBxJn92pD
RRVFdg9/zD8/2uDywbaRe2vpcgOVUuCXga0nqW1ghEH3wX/tIw5f3kjRkricUFHxCJWBp3Lpet1L
V6mIGGqjwvdhPfybS1+Tul5zaK3MuRNCyXoMOr89skbcvKt/owH30RqXSiWQV62UAT4Ipqsw+ZHm
gVY9Xd4x5sYXPpDFJVLqMiVVr8PzUFGpinuwlQoHjTYgBx+XwV0sSbxCySPJDDctq5vCqN1Oanyl
QUrURskuSkx/tmq3LqhTT9NJmgav6GbQ8b1GqvnCHi9VONyvBgVhvu5LSi9qtDInvLQHXGCRiyjt
8FENdw1nF6D/q0KixzyaDgu4Bqo1tKXEuP9v285FlzGTh6IaW8NNishecBIQlvPR/W9GuKhSTLJR
GxTkl5lV+eHU3bdWHShNLqjLsH9zafu4OJKVhNRD1hguaWo3jSYnouWu6jNHahdB1UzkrVw4UbOi
rxIlQVCWG4yTSd44qM6qJfv/tnFcGInmsI+0vNXcUH2Jx59z59ciaNhG15sdCgsiATJ4Vj4B3Uxt
lMplpPob46V8SrxQs2cTU8mjR9Czqh2UipHvrQIQ5vbH+tssP9C+RHLX1DFUqsBE6VC1Rc3qpyod
rfrh8hb+Q6R8N8TFriYmq2GlMDTVTr0vvO7JugX9wpX1g9HK/t5d9m6NC2NDgUeZIpXQdsKDqMI4
h+C8blRwPnwuHjY1lm1hJBTiUdkfZIeC9I/Ei3HL2GPsEBtQyEDGSLfV2Ykvgils+/z70rjoZCVT
USfdpLuJBiywictglWxdaXf/8YNxISmKMkknRqRjKJ/ps81B7SkHzfmTH3sQZTzsg3wOGu+r4mKT
Oc0lJtAgPcfYfzobYd8zHeMOgBaM4xfPgrWJ9pALUXoKGmw1xNeDmMvsyh4EZVxQR2i184LB1yNg
H74meE1tXyrvC+RC1Rh2NIwAL8HgYnunqvOxlTOHKPQwL5JnGNBptjRPsMzt9OfdJhe3FDOH1jX7
hPEVOUBi73bdXU2ugm+YIYcUNSAFR9zkoVZTrVZpJSMZYskdAcVJ8sv0BhfjqTvjRfjAYVnCP3sM
wB74+1m62sZmQfMFqeTkKEiS2Zyk5EHfGGMRlV+eiOjEs/93yR4XUmgRwUcLrI6h1UeohY3B7DD5
dzUQjdxd/m4mD7TSyr411BRLk2MgaRo0J8noX/aNy3Ef7Eofdy+KVJIWJvK8PrOCdUZ5MSaPitnd
TX30/bIp5mWXNo4LJEZaaXOf15D3AoEYQ2EwArHfQeSeR2RT5iIIJOSTRCtgRl5Bd/FiLDfW+PPy
SgRRH8/qj7tm0XFYohoZVA8aocGTAjYQyebRCkd60h9np3nMveUo6nuK/IGLHdLUaSQj8AdILdLs
rm8LW7AwkXNzkYJIXTiFJZx7OST3DOaUOdMPpgCS+aLgy/bogjvwzceKhnKrKthDunQ2NR979a7U
v0Vab0da4l5e1+bG6aDy1GVTMT8B+2UpjLrEWqAbnxcHcwi9aZFfL5vYXM6ZCf7bWIUMOjJ8m8Q4
zt1jrj4ZxW2j/1EJaWD/YTEWZgQ1E0RWXADSpDLVh0FBFqqUrlyDLwu1uMuL2bykMAbxlwnuZTZn
0MAytRKXlP4zrd3cuq4B+TAjv2GwBSESZzMynJljKz4L4XKSqmVsQEJUu6kxcARy5Tkon23tmhG9
G07igpPEy9zu9U6kP7MZ/s4sczFJGwoKhQwsNBkyL63uOmPGtOyDNN1d3lCRHS4oRSRuMOCVA/mD
doQKwUS5RfeyI36viBJswbfjX+4aKPmzEKzfcI03iTyU3fX9CKKz+UDRdJs9MEa5+Y4pSgmzYYFr
8gOsTdJ0w9Tq7G6cvOl7drD2GFA8sApjfMwgCGg+Xt5XkUHOc0g9lWuvo7CTYl+b6A+ANAUhcTNF
fPcQvn6qoysgVyEuSOP/SLuuJUmRZPtFmCEDeAUSUpXW/YK1RGvN198TNTudVBRN3O01m3lqs/SK
wN3D5TkI0fRjUTyOwv3/dghGOUKSi/IYwxNK84+iLK2JC7eyfQhU1j8aGOA7SFJgLtIJkmNAnCl/
0/Xd3xwCVRCsGaH7yq76hKYWCoALVMAZfR2hmS1yZqjWLejy+8wlVd2UBYGC38f7fvT73tKxlB1I
tSN1vM7u+m1dRDGve9+RFqvYCNG1UHYNsDZ1c3UXDDOnCMoTw7wYvTg2JgmQfETFCa3BULxSeJrF
uzTmOW+yuegLGKSTzJ2Vxo+DcjJT4O2OqbP99dcjInz4/3x+lqUXuFVNXQ864J3d2RV3+SN2ERxy
aF4x5EbBIVobwbhtOmjQbUvmHFFhVDuIW3kaR8CbTUCTVx7a9l42T+XI0W6eFObNTWpwGjadrDq+
ANyL+Tls068zhcTDV9s+z3r2tLhJ5u1t8RJFSgW1aHbhrQrgIspHRXewqP/kEaqu+8/LZ2P8pykV
YzGkheIYrdvoZyHg0eDwBFAjWDztU6yQFm0+jOzoT8Nox+237evi/T7jFuQJFDG5BLTZXjynWFHK
88D53yQw3iBNlGoWARXoKOhKB9rsZgKP+ZV3CMYT5BVa6emAr2CGvRsSkGsVk7d9Cq5aMa6gKJQa
cA9Ii6pfFGdV2mOgunJAeewULihhOOI4J2IxlDIQjRphhidtGr7Ww3Nn8ngBOAbJAiT54JyZ0nhE
DXuyiKfaktVUVuLlJ/3ekKzZ7r9iWcGJvTDmqAPHa7PwSEIVTFOpDThZfFCyxM5nT1Z5p1tNwy4+
QGV8QFqAo7BqIGQAd5R0xq6uG3nzETWGl26/rRi889AvuTBQtSJTX6sNUlkJQy4q7kzYVTM3xOed
iPEDgxYppjEhAG6DHTlStzZfN5gl2bV2fORp38q8NWoAi/tjvILQ1ZhDKjrFIV9oWY9CbLYU+u1G
dGo7uRm4WBkrbfaPEhkv0edVmgoVzhefxSO5UlzhRgWOASg0AcqEaZBrWo+qXH4vkGfYKuM8oqCI
c3gQeEBQZBHAJ4cuOfxbb9O5LenPWxMfD8r4EfQnWn0ecbWaNUOgsm/3gwvap7/Ae6KCCCikKYum
+P6NF4qJEb9xDjWcqxFtBUEEOUkiJwJbdyIXEYxSjkKsGn6Nfg5YVeyoPHXxrZQ2VldzOmHrNnaR
w6ijKoZ+kWRwVoG4i4cfEia/cpOHXLWeRP8WwsK1YBcv7/oRZYGuP4vt21T8jLJvQ73T0Ukc0hvs
8NjbnuMPmneRyIReQpQNTUQ1D3vhzxk21ORD5/jgraKzCbyqMjWgT+WiizqwqCvhoBVl1COFGaeX
qO6sajgN5r6uzoP6dxEY8CZAtoESC9vTEdHOCZoStkwrvNhLtsDLZfdWdsDJuLTF67pxEcb43yjL
p9BX8Pbn0lkoAZD0a+Tt9vNEMGqeaELVa6D1cHxDeBbDyNL74Zgm/WFbH3hiWC0fkyjyMabjyOKX
IvkmZ1/y6XVbxLqOXy6L8bKkViY1qXFZegjQpbS4bZXyWaiBlmUObuFPb2rS2D7hNlBoeP9Z+S5y
GR9rpmmlDQih3hf7pPO8F3Yt9GHeyVZ4/Lua1EUY42EljBfloMfCenf80NQ/SNqAx8rTeTO/f0jZ
/pXzaSNehBeXlF7DwP5TDnbPbCfvJIviCGav5T61DEtCzS0cLd4m/npseJHLuI0mGXJFDXCZdRRc
Z6p0ncjtXwVpFxFMumYkc24YBQ3SVMPq89dieFDyl21d5N4fE6SBRXRWhwipRwmKzwGTdckRk6Q7
CtfcHpND9KjsSk/MQNpmbUvmXSDjMoLWH0kmYEALqNu2YKrAt594rJE8GYzP8DUQBUU5fLuf7Bvj
WeDNOfB+n3EWkTmjyPxuyZWxV6fG0bORc03b/shgmzRNgaBCa/F9xvFU6sdM/qXwiO1WAwisTwEr
UgNdBjuqOnR6Lqa0rNuTyGqSH7p27KbJ1itOQrB6Wxc57HBqpIToqLYyaroFhg2PucIJhFZWqBBs
LQQwNqnFegTONxwkPBTP0rny2n3lUDIwBSO304mHIMG5N42xz6CcxzqMaKwy6HYcIUgRJzvJCrfv
Ek7d8D3u+eS7F0djzFTsa70CigTNpWCkZwzb72jPltan6hf9Kv6quu+EgOje8usrKyvhHy+WsVWJ
THmYNAiXa/Vejms8vT8F5RgbnVVjAFefrVC+M5K7bQexPlm3ODNjvf2gKqNIW0Sq1x6mK7Txji1g
H8qX4rVzpF1/FQFNrfZ0EOh5PDg3ri4xpg0cqEhrmvewcEgt3S08oAi5KlgcgCt3DDBxsH3aVTvX
NKygYgNQ/IQ30aetr5ktipx1X1ux9NRm3zE/yHEm6xb4Wwhb3xynMm8zRBbYb3gV1B70pTyvzjkG
W8gs1caYs3DEBBa2TYLMsDG5bY1cXmqeGMb0+mkeSr9WgZMp3UbTMZivg+HX9gf5gwZcLosxObkA
AVw4oatGrkYHcBl7/5DZyRncjTbFo+EpwGpqcFEAhbExQIKCUIAGFAUqCtN0NxVXJohnhvRxlB+2
j0YDvc/O5HIyxrAiRZvBKiRgGGpubT3EaulNEj6H2S/V3OsyJ8L4g+u6SGMsaQ7mQSgEGZtfe8MT
rMbW3OzYn4or+Xa6VW/mHXCeYcjyS/oUe7w1Ut6t0n9f5N8GFsIM4J6A2DB4HFVPzzw1ucvq16T7
uX2nPI1kguu4Hyoix3SPRoge26x6JnL/Jpihuy1mfbJyoSZMXF3GEkkjH9+OYqonu3lv2pJHnHo3
ODkIlmMbbx/nXeV4DbYMmmRNXmKBChC77d739w1v9Zn3+8yzXYvSnLcdirpS/CVsroWR41p5v884
iygTyjwaEBaMw7WfvwXy1+1vwvn0bJ2zkpuRBFqiOpN+G2snpDlyzHsL6d+4YbIq4x2yvs3nKEOR
559VA2yj7UtMbMnYNACC/n77QLwLY/yDSoK5EjES6hSkPrSk3Y9YB/vfRDBOoREreR7ovFufno00
s9SRt627QsNAg5bffkdlTD/B4NmoRQhauiPRLL2zkusBaMPUXubaSuzQafcTIKQGB2iVTm73HuYk
OQPJvJtkvIJa5yOYGBrNybsXPw/dTOVdJE/5GH+AMfgsrUwoRgpNwFpdm97K2WH7Y3FksIG7b6aG
Js6Yp1L9lwjNNVIEdg8k9m0p6/XuywfTGD+gBYmvmyWKY+9Ts0hExz1503ftjpKdtE+pp/PQ2Xg6
wobwJp2rNgqIVD0FJEV0nwzkWepg1afqCcDsDiU7zRy8TEcsKu36wVI0mzfevb4gtTg4E2nMRQHy
5gD3G1RAy8iSva8C87nrM6+s2sxSptrtUrB5SfVDKWB3VdazKynGElAlIzH3jX0dTDdyWXqcD0Ll
fnY6oBnE3h14BhXGSKOxnFpsfdKkQ7Tpll/8QA71DiOpTvQAMmeOn14vxULav/IYi80becgTMtP2
Q3kGi6JnOIAnu6PZW7jjIbzRP37rcIxpmqkWRWKDeKvKT0KxVwLTklW7DnSOWtPf2ZLDGKhITGxf
63h9siH2RCI4rZpYZiHczaLqNV0WW0kzP3G+3LrF/r5J9slWgdthDh1q9RQVSsJ2phxbeQOqvc7J
ftR2aad2harL47bYdW93kcroi1aqBlrAyJnazDWEu8zg/P4fPMRFAKMgpM9lHx0I5KEOsJ8ATxac
oqP8SFDmA/kE4Op5Kf4KSiV9RC4SGS2ZomjucrpB1rtG7QZ7+Tg6BLDe5KB45f59YPpmRn0h3Ut2
AFxF3h9AT7ShPWxtpunNUZzpZHPpfxGD/TTeiMObaHwVQk6Ewfl2rI83tDicOx9XmxY3qYa9ge5t
WzlW0DPoVaKDQ/ehDYNlo8+1GniAk05DGFK/QxyjH1HbCrgaElf6q+LpQhrz4UqlHf00xGJJ1bUv
RC7OyWjsonjmpdTrbuRyKsa8GyBHTaOK99fApRHw20tqZpvGDmgpHEeybtP/SkJZGKqySGXCQdYq
aRRA5NF/lcsvcn2l8SgQ16vBv28NECQfZaD5oIkGgVOMnsuDfhqpz3cwdnl+54Xfgd7FohMJPC3n
HY1Gv4ujGTOok4wa00Kqkfwqs3pXBqBGbFuXo4L0dz5b0+UKmYdWBSnWP20q+txnu8zTJ6d4pQh2
uTcPGGnlfDKOzpufFhMGeRyBP4G5riNF5wt2vdW5OYgAQPO85xxu3YIvh6OXvLjEQomBlJYiTeu/
0w35youegl1ka15221KP7/1dmnARyLh7kknR7McBVN9Ivalsdomhc0IQnmIwDl9EZxakn0ithLyw
pl60ovkFtE6cz7TuZC8HYXxFUdZpPSm0B1Lddf5Z6UJLJl6e/wqViiOKdyDGXejDjNVBBLlOrntN
pVpt8my0PzmawFFzdimhJXWYG6oPc4Kaw4JvtMBSPOVIdxNjD8Av2/I4Z2Lncn0/F8dYwNQkCMN7
8Vuj3Tfcl389FP39id5Dx4VyV+k8VljiQ0BzRY6DBzBeJ7LbXQN4tBasGiqn3v6H4t9FHuMp6oQI
eQsierTFiEdnbwDBcqXvGqc6pDvzlkcazLtCatuL40mxD9qGEuKCyo1DN61tiXBghbYfKqCgMiKa
Uk/0oKH70pPT6KqdZ8I51OOjJAkP2wrB8UTv+c7iNL4pSFOFNR+HlGehOhUVD3KMd12MW6hFv1Pi
mo6iVLdTcCywqDQ8bp/hD8nIRQMYpzBovizHI7qvBUYN6apX/YIqIiZD+uvE5eEHU7PfeJjeWyGL
G1PGsaiahnb5EGNSfup/UHB5bwTnw7DTNZFk1gDFQC6i+YlVN980g6NkHE/6Hk4vzqE2HcEyHjKA
LM4fyjDeYXHoaVK62oqaytYyYPdtf6bViyOKCo478FAbn7CzK0VRsbFEEx3/KO0pHw1dMOdd3KrC
LcQwT51S4mv2Ac6lmDej8CZIx6F43T7JeqywkMEotUQKPU8n1Ktkj6LrjnvfLQ50QTm3eb2GdeVe
yGKUOyxNaao7nIdy34CFyw5dc5ec6XJr4PLiBN7lMW9e2yqdGmoIKo3pphlfNcMWudNOq+/D5UCf
sGnV1OiwA0UPJGF+MHZDYGQB7Z6CAtVPoadw3ANH73QmUNZ8tE46GR+LgnE3aDT//wx2PeNdnIs+
9QuD0vNRjAWxoueasIUcu8YhfFGR7yp25pRebM8/ttVw9ZkgBJD34HfSPqGMpxEpR3AAQ/+kXwPC
nyoL7DHcqxpvaP8POniRRJ3V4mhp7IeB3MIZoQJ8zNDJCM7/+V5ezl3n5h2Lef0mfexiXcFGflqn
uyz03XEUrDL9Xvv77fvjHotxFYZomGjS4AKH4+xiGAnkdvN1cgBNkhs4PNNabwctPhfjNJQ5Gxs/
R5OydSS3Ovb/NCqd/NR8J1a4Bw7Rg/hXFa2FTMZ5mDRezjTsocbGuFPKwtWk/oi5Rpsow33s+7bS
qy0nxlyvkS6EMk6kNuupKjskG+IRow/P2T22EHG1waE5T9jtVXbyS8NthKx7rt8q+qmMNgFVISB0
iG36Ejcnqb2fBY6+rDuSiwjGkQDBVMhA6UJj9QhBRoSXPwTcBu8Bo8b0KcC4XB878O9j8q/S9BY7
VOXXsHUD3rAG76bYeDnSh8IcEMAK0o+gei7z0SmT79umxbFhtgcWAuR56BuArhjNfZOmlkZSJ+tu
FT5H62oCtbgtxls0uZRndYch0MGeXclJHT+3KUclNSiMmyiH7YP94em/KAHjM1I1SYaye9+W+uf1
Cn6WYCOmitALPEtafyovwhiXIaptIpARwmRPcqPTfMoA4vfWOMEt2Zu31SnW7O3j8XSD8RckVbIZ
Y3IqsAz8r7mfHXI1OOqm/rAthqfijIdIDT0vhxbnKhAyxXdZ/3P79znH+FQhFQdJGnykoH0LIuXA
kjCS7qeEc1mrEfRF9dgmWDzlsYzFTby/rWQJJMI7fCBYQRRvo79bqF3IYoKLNAF8Z5/Dp6amV2pf
/MxNeVPbnI+iUWVcPPIENHKKoKB+rbQRfSM8FHPc7e/yPlO04ds0JpCYRKOOyhjljikVH5quKoGp
aowWaIhelfzO7FoP5UWvR9ul08qTWmQH0Kc5QgrcDjR9hunrOPlWKWtuWbenMpm/J4F41+T+cUgT
YJeSqwQU6HmGAr//bWzDCpunmAdrW0sUIyvLI07PmKcBjPMBotacgOUNdV7A5wbFLurfKuW7jFlx
RfyrPbCFBjCOp/flINB8pE/i9BjE1310jGvO1Od6KWUhg/E3sibWfTtCBoW2oUA6oyW/tdhuw+SP
ax7k+2114Jkp421EcSz0RsDwQq7sJjyn7a5oOV+IJ4LxNE08dKKQw0aD/qkit0PrSbxZVo7dEKbY
n/atHwQT3lNdOUfx7aA+bd8SR8lYdjBQUvSKIeL32+quzB7TrLXV4nXKvJQ7dMi5LcJ4GZQ1QOTa
o7stj8p1H2jH3n9I47+ZUbooGWH8zIzSt6igp+vowugUlPUpr3fbV8YJPwjjZsz630+ipa4Yv4Ja
N41M24w5ysUTQ69z4TGlKorbGrxIThs96eQ4mi91bbe8NIUnhTH8OB8ENYxQousTVwXqFFbs0tnz
wXq/fWk86yeM9Yu5HAYqfQDyc3vQv42nrgWqFWINd9prbyC1kHjBFM90GAfQ5sbgNwVUm6bmCXY0
Eb45iW08UFhWcm8eeEtdPAVn3EEnDABKJiim5GptiRjHGAYgjo/DkXOVnG/G1jhy0vr9YOIq32sO
dmHnoGxvdat7o2PJFWDC9EMHYkFOTY+XerG1Drn0i6koUVvRAqc+lG5/GtB7v20cOgpbuCEQrSkW
i/Rj+7x/uFbKx6OpqmQy11oaTZi0MsSGxlMI1FQZAEvBz20Z61eKQV7JILL6iROsMcceXqNHSlE8
NBKxKq0/T/JkiR3hbE+ua+VFEuMFIyXpKpRH4dB97Hn7/pVSTxwFWZ9mIhcZjBMcUjGcxArNpcnL
QfBHkLzMzjshqa3b8isAOOmuPHHFU2p3duj597ytKJl3TPrvC+9VJUbaT00JYEzsKUT75IuyD4AV
JAAX2TjkyGlovwZjEoduH++Eg3Kg+M+Ry53sWu9kL+6CcaMwxaRTaEfF/4JYMD+AyG6v7+LcEg8U
LsB8IpZ+xOLbDotH2zrFuwLGtRKlyM1RwlM0dPPVBGqdEiCh2yJWX29wEZmKAULsT4RVY5crsUzQ
Fi2lCnwBwqvvK3dqJ4KtxngmKa/KtGolC3GMRzUTvR38CjUKowLI/8OM9Z3eLQaOn6H2/CmMX0hh
7N2cZI3EakiR9aK9hEoInb0T9zwVXXUrFzFsTUc36rAEoRPdZfmuz07cBGAxeNz+PpwLY3Ed9EIw
IlBfIuMd6xNa2Pskm604iJwZlFvbotYf2MV5GMfS1UkamuiSo0JcYtQLpXzMtWo7UEcdMjfmEvNx
vhI77DzMJsZ4lPevRCf0aKeKlil4EyG8G2T8iCAEYJMdoHKBhnnMfheWD0Ik24XOGXtaL9curo/x
E2KKIYZQRCz/z4zjP2vSqjWhogi3dNj+WNRQNlRcZVyDmmbRRGrqGpTCEtNTIfww00MEqtCxPHdc
bmreJTKxVymIElgvC0CTty8ycbr4FImj1cwzxx2tr3gsLpFxEJQvfJ5K2JR4jPbyrx54ooZjRE5x
JeDlwczhI5oV6GLJ181L+oULjL9eBV/IZ1xHFxARvU2aYnj1eT5LFrbiTmMNoDi6rpVjdje1Y24h
jZZmN74mWxACW1qk9SEA7GvA7g7XyjdYnhU8as/hcX7bVpz1CuHlhGxZqInUuAoryBrs0VHO0l49
4AHzwn14VO+3ZXEeF3YmeqhwsEnChokaJsde7M7arF5HpDingXyalJLXCOJ4FLZEFMm5HxA09B0t
BTyB5gjGQ18/mmDym2/b+paAhm77gDx1YQtGzRyLATCvUWNLUZKQnDy0UM0pT7qdP9OGYXQzPg0n
HjfLH76hacqARFfMz4SPYacEmgQAY7hswQG6kJ1KOliP8l1qUu6I4SaJ51s9Ttw4T6/qSOeZ6brC
Xv4Axv0kg1hPaY5CbGZNtuKOD+UNSEMPsWuCN2jXANs4em2v4jtalImfeGnSH16qi3jGHYlDkGT+
hAJqd6TdKuDZ3InvhSDfMvYTF3d43ftdxDFOiQyZoIgZFCoBEraa7KO53A/GvcDDqlyN9/SLHMb5
BArwhgodD3AtHCMQaDXetrqu2+Pv32enucainogooqEoIXOo9au+uU7lNyl87VSOpNWTGOCW1nRw
XKo6kz8Y7YQWkY5ludHYR8V5MnmP7er7txDAvOpDkqozeqPaezdbPtKVAuUUPsi3LXxZDqCBFjs4
6FlyEeLWdQ9EBCLlntMMNiLrusowQPZL+6SiTWEipFO9Dx59ZLATcF5468PrN3kRxwRlNTiTGoov
CURPr4Q7Gf4K3WVxHuZT5WojYjAcXBF0DRBEbNIeuxK5S7eZaKe5bDlh5vqXuxyI+XJ5FAoFKjm4
P6BCqA9Dd5VnoTUEZ8wLWFPkbqv8eslhcTwmKquJQrKhxNiD6o3n+DF5r+H4Z6yeN85wlvfBg+5M
e97U32pqsJDK+MeBEDWqSuTPZaZhXlx3ZSFBaczkmNl6brqQQy1+mSRnEoCCCRxhs6Obxb07UNSS
PdjPvwgJgCYDW7aEW3I/ckqL64JNEYzDWDFXP/HyBkOh+y3NfZqd4qKw4gpoahpvvTXfUYr3aQ+O
BzCccOe7V13YRS7rwlRAw2LbBcuxcp9a/TyfqngnG09zTDAoVu7+RnkW0ugzuLjeRkLxfEbXEUPX
8W3pgpjuGsCkPo4aX9MdWcNWYku973nbZOsP/EIwY/VJHuRz1WLamwLeYarKmvcgffMKDOqEHB1a
tceFKMb+0zaW6442cZvyx5zeVSaxG2Ri6ETkoFv871kvsbqxkMZYPzK+sNFkkODUcuKRvrlt1GS0
fKkqOKHZqt9cCGLsnmRyIOmUKwClsp0qA7IqK75y1IMng7Fyvc6bDvt1dInI0KzwjRbIelDTCDRT
ER2Upd54X2s9yzQVouM/E2BwjMULlTnkvYBBkqy2KP9I6M6dS+XR3ZcYmI8vnEOuW9xFIBP8gJsP
FUfjPxMFdFRm2GGK2U08uiiuoPJGjyr/3ZjJ4pxMLKQrXdf2oG524j45TppkDznhvA2r6cJFBEtS
ptd9JQoSnCdQ8IHxWLhxLB4rEDhOveCEiWSHsflVmVJuJ4O23D6leyaI2k2iwRrY5L3xI0GeIp3W
p0CIfZfZ3/W77sDnR1j/dBc5jK7o+qDWhYB2dhfVYMYUr4YaVK1Ti/J77aCo+bStKquP3uI+GW/Z
96I2BQhYsN1/bMM3uTuOo7ctglrU55v7rYwsmDtpjFgOa+QdvvArGR7F+lEHIkgoHLbF/OF5u8hh
nKJmFpkfILBF1NAetH12ZXZufwxf6H4gJX/Qbptv1Yt0i+GNbcny+je7SGYcZNRq4iBMAsYcot7T
zdxWsRbmkFm11M48a43u6AVaUDogQ+Paq6XKEgr9OZtNq4my3SDOjh98UdX8rsl0T6rjszy3e0FE
t7z6VU2x1wm6lRrprkvlQy3xOjzrHvHy1zNeVxnjOCMxMn4iRbsiBzmSwMN1XM+5F2rGeN1G6aew
kBAC0OVu+SfkoFAJgM8IU4pYh/KQ5fP2idffyMuxGENStN5IgpZqdvR1NnKrNO1cB5fxoY2fx4ij
41zlYzyuWeuthq1bJE9ufWjsYAdlONHE+lo9NE5zMPaJmz91LwlvNJKne4zPFc0cCGEJ9RcgWtOt
8CbDeuWcfFd5++AcT8Gyq811IEAXMUOYxxhQbEt7bIEeLP0Vmc9FU0zGIRnp8J/wzR/6V1+vdmoj
PSdxccybghMQcxTfZAK2Ou9j3zTB3SiKV+30ralftv0C7/cZhyTUbREUNOuc4/kOpzrryY//TQL9
CxaxrthmodnM6Aln5nWNVMl0tn+fo1wm4xoAv6UnJEPGjjj9lBTljdkPZ7NswSaATfY64tXmeDfG
uIlMN2TMcqCYIsyIZu9NXhOdp8P0vIv7mgNgtZkCiimzgheo+9mJ1+lfQYguFJjxBJmcSiCbRuEp
mhxNRkHIURVOOr6eIC9kMEavgNtmnmW0YXz9vYQZHWfQKb6ATP2ous1Z2YH4G3txMy/H2b4/1J0+
3p84l3ITR7SOoj43/q9JO6stZ/duO1oAeu1HEVKDWe9SRKlbBjO9LttG3Fu+8aZXvC2YbV0jImP9
RAZ+30jpbtP6KI4nUnD68duRKmGJz5pIHiWwh6L98k4VRndE8NZ5PJxw3idhXEBQ6VES5hjlCaa7
MHgTtZ0PRPdtN8C7KsYNzOOUyWFIaNC9N/KvfIYFToZEWMKzdmizpKOcXaI3uxFg/jK7cTVPA/YH
H2xv3atdQmzmODIiAwCq4K1OpptwaCyvH3fzl0Di3NpnTQZuCtjKiapJJrZpGGdTqrlQlpS3s0h/
zeJDiJQPrYaGVyBeFSNJCjhrAPSMUZaPBpNhiWdOFEyrG8oj0V6aAUAE0j35C8ouHGchh/E5gl6Z
1ZQaUAIRwyWiVFtp3v/3q50fhLArikI2ZnIcoIYi1PtS8+TqKuYZzMpS1UcZjIfp4kwMYoqkMNVg
eALCPSphFE9LtYqD6opWePff8xN8lMi4mrgphqYVR7qwis3LSB7sLKucQpB4TCWfncFHQUzEURVJ
2LbRDEHS3kc0WBvAE+Rhpn/2Bh+FMB4nlAYl1IUIjhPz3PNtx3sBeL/PmOdQkgAdMBSbiXwSkn3G
3bf4bP/0AGhwEJXoAF5iBMRalQmRAQHhge5oRYAjlG/1wGpc6dgdqMfp9uajcc3jL1k/2EUuE92k
Rtv54gRX3bVf6vLkc8MCqkcfM+2PB2M8juIbLaj2FNrmwG7HvvLUW+UK0xOY0Eht5cf2o7AC0PpR
GuN4aqKpc0OvkYLS0VnL1LAy28eOovnU7hTMBtYexuV1Z7jjQ+mva/rlLhlvlOhFqEe0bYwRB3tI
DS+PC5vUnbt9SM4nY5OeDnDJiT6hJ9DPL12ZWZXMA6rjHITNd5K8yqaBUkhWmluPkaUaT2ry3+NO
fPhUbKbjq5JSZDpdKghrSyXpUap+dSGvxb3+EhmSLmNgUzHZVr6hpj340oHYO6oZFizqPVGSk6Ek
KGNpnIHv1VuTJSKil6fJsOaPj14tBHqbK9D0WtvHPdgACswmRJwHfKWij2tbSGH8dp7nRT02iHsE
5Xsg2r5yLUw7fX4uinMpXZnmScPmVMvD/F7VuYVUxolnqiLqMoXpLdRjqR39kWO4q58Jexeqqhim
+ImdPROLpNEalFABvWmbNd7xKrLaaS90nDRl/SCGaogKkc1PjKVKXJK2JXgoCuxKzaFkTdnrtnmu
enJFMiUEOUT/RNhXN/HYVgMahbHwFewku6y6ClMvCPai+FeeYCGKcd6VqrWkLOlXwXCiei3w1ht5
R2F8ty/3RZjFBPNKcvCQF7PbxqJtSMJtE6VOU1XP2ze3+m0UTYHxYBTlEz/IrCSDJk44TqxKh14u
LEXWOF1qngj674tkOxcMQYuhytgvi66MSdv74GDdPsXK6BksVJVl/K8Z8ifc7IA0KcAzcGvxWfhu
3ugP0TV2g8Hnk/6i+GzFY+99NW5A3ff/WCpfdw8X4SyeduvLktlQjnDKsVLd03FIFYtN2a28Dzl3
uTLBQA+qEeSpSCo+wae1SS8mQoShJdo0Vu3hKnQxyOM1oC1ST90LD5Ry9dstxDFvO4kwoljUMN28
IQ9D1uyVwuR4V54I5gUfWz0ViAg3pMST7TcHkYsBuy7BRMdGplwjLDpIUpX90CmIt0QgaUs6lv+I
vt9WwFURmqzhBcLK6ie8hH4uuwQMbshX1HE3VYVb5Lzke6V2jk+/kEH/hoUdqaA3SxRaqKBoHT1I
KYE/+EYcYkkIsYDZgfK5+WP7WKtPhKaZxJA0BWUe5nk1wqBMjBCg3QA/RHUUHZTU7YbIkgzepO9K
5k9PdxHFvLFxNSgTEQDNUDuUqAinfCIYbhwc9SzutcP2uf5wl0AgVCVZVxXCKF0bY0tYVuGT2u8d
CD4HL3b0+wwNGzryC5rm5IHc648coetK8lsou7kzNmNdAw2HjrMoLmA4jyaoCxNP+EnJ4+OjHjvy
PUckjRE+ZQLaRSTzAYGS2QlKiQkkOvA0O2AWpNjHwIOjWAnTC2+yeV1fLuKYj9hkqt819KUXhMwK
xVtVOMzhjVn82j7W6kUSIutE1DXp0wglScw562KoZVAHrqmByjvgNnI+93mhjwsZ9KgLazPDoMlj
Oh9Au4jSydwN7uTE1t+QZn0UxDz4bV/7Y0Zjl7x8S8bekuYvecWbrl2pFH+UwjjyKS+qvBbxQBrp
czlMu3x+wZP1YqTaq6GML+pcArdDusqSULQkobHH3gG+x6EhrZXo5FdR8Z7s92mfT6q5uGDGBJXS
T9Oswhzs0MijJU6yrZbX1Vh5SSzATWvpaTYqi1Thk5bzcDBW04aLbHYSqUFAbEQN0rkwK61ZTe05
u51z2dlW0/XHeiGGsT4JTdQq62F9JbrCtkpE2gO+0cfsNEizW47jTmtjyQIMQ2lVbbkrNNFOgJAV
CzknT+JYzLv3XWizFPkYGxhw4E5EiCdV50RNnzinpaf5/EExGiGLqmF+mhuNBmmKUbOnO56SW7qZ
11oUKO//E3KtBsnkIooed3GcwNSjOlNxsXrzWovf0tRLsc4vWxlvMWTVoS0EUUVaCGoaLK3mIhos
ZpJ968r4yoirXZkKUBjF49wfNcGt+2M8TpyDJTXuMLCWKsG3gCiRZaqpiwzbSsl4nfV4CoPpWWia
pyhLbZS1f2hdrlmGNtljMnb21I8WaLhvtE68E/OWE6b9wYNc7pzxU2Um58QfgTFEx9o0V3+lgNKZ
nb+AIgyvJrjJ7iIDVZ7tW+FdCuO3gsGcAtGEq5+n0Zruxa7wZsF8QMp/pRfBLikH2dqWuNLCh6vE
fDDyVTCrfhoSloK2pjUScP8BNbvxpHN0J7+luqUBUw4hllPinQYeW+BwZ4tWtW0hmX0+lSzNNVpl
wjbQvgyt4E6wjcdy1zmTA1hpK3KbvehzUbHWP+1CLlNpEIs5DZUAjwPwaR9Ld8RaSXTGGqzT2/3u
fSB0J5y5Y6irsQnmX03k7YYEQOiPttW1GCGUaM5Gq5QUTTtRLZOOZ97LlmiZ4NHgfVn6pHyyMMC/
4atCKILajxL7PCsLrGXIznhD5086L3wgt41ghb/IIyZgKaUPuqWm4zeWL9o8EprVr4vWDFEAUGig
S/NROrY7Bgy/ItWeZFQoomtdu8lE0zJIzTPV1djlIoldSdKEcBgNDVUxUkW2XNy32HevzwB8Csfv
Y3MO4seh53Q515PghUzmbpMSMKlyBJk0McUyjRsc8318XbmRy1tNWnvM0OYiiga1UXW2bg9MB/A9
pjDQRhK8nChA2W44qrL2rZYiGF9MQNYr+5SSW5cCSxO/Z9KpijJbEXhZ3dpLBmpgUZf0/yPtynbs
xnXtFxmwPPvV455rrlTyYmToeJ5nf/1dqj4n21G5t27nvAQBCti0JJKiyMVFtLjjlfW7UjRjK8Z1
hrdpm+yW7llLgPCqQICXPkvjd45jo7/Fqv9aFnNrKlI2VksEWeBecGKA6ZPICk7Du+JPZ/Qi8TBJ
mzHeWiJzfSJPoTYqpRE0n0BmuQMIytKs+dT4f1JZWwtizktUYg2jZPDwGMhFNB9F0Ja3nCzmZjS3
lsFcgPJcyiScieTUeH+HO5ABe8rnyjX/rk4/8cpTWzHqWhxz83VxWy7hBExP2j2G6kUI7lONl03i
aR/jkgwxChdDQdpitGcXU8b8xFMvYOVyew+g5LcS3RX68+Cl3ziauBUqrtbG8trEGsmMcYIFq5Zo
x7viifZM6v64x/OKt0aeLMYxLZU4G3WKsIo+5ORj6p86NwEAI7B/cFa1FasgJ6+Kuq4RlCNYSV1f
E5JAEnmaQLlgDpaCWrKd/1V8+04HpxfW7Mx7SbDHzuJlajaGtqOjaiWciR1i5LVUc0bFXPR7tHUM
J+LUIAdR9uble+ssUFOMwKW0dbyGPt6qGQ9m9KStIwNmIU69ZcQPcnqnZI/FcCrLZ1Fyb+/xBrME
lgnwNah+ZQVoCkZjGyWsxqlFQD5qJvqlE/ltMb5l5Js6CpYUD5iojYHkbZae9cBwC7Xb9ULztREH
qyTdzpREW9MNDzt1RwBjBBa0OmBUySWr65+p3KcWELDWgFmxnM/evB1Xn83WD9thqNuKkuRnJ9NC
T4g/YWIbZvl4w5n3tt3ENaxlMWqoiqSUEjqoDfCCr8ah8FAQ/aw9Ny6dUFIcwsLSHm+fyuaFfD0U
tqyoRmPTtXRyUR6PtlB9E/8oj7VeE6NkSzzlnUre6Q1mN9/Rh4fpUiIR89D5xkXk1BO2rWm1Iuaq
NBWMPKppFeY/PTy2+s24j+7IsfjUHXSftgcrx/yuNf6AJpkqONTb1DEeBU0iTEDQishL0FkRQdZY
s4qq3Iw+XT1wbh/ZP2jkVQ5zvTSCqoqJNktwi5S62MIUcPdE3MbnMW1svqfWK2JMVtSAZA9p06D4
kPS2eUeJpuEV7fk++pl8QgvA4FIaKDDx8vj0N683BFZE1Qyay2PCD9R0haKKcYWGyT6TXKn+shRo
Wtr1HRf6vxkwrkQxAYheiuYMKAJiUjjfDkzx+cG8lHgpi/6AcBgwnMQynNHr9+lz6YjHCe19AAGe
5+O/xzNSBboumlGgRTT0ygA5h5MqD239LPNwU9vGfv19RnHSrMPzeQHOjEzak6GOj2hY4DwmNkOf
1RIYjTGI8Z9Hfx5XD6ES7QQtOoMdlUM1wxHD1u1yJTSnLBhRNOwPgfypjjCI619Dy387jHfSylX+
CFqv1FKBw6jDO1H+NCCNcNuONyufq+OWmXsfbBChZBb0MeQmNiWqfedxx3Qq2Uvd/By+kMP0Ojqq
rR1BPMMb+rGp9hKRVILhWIppMn5ZDxUcI034J8oPooVWpp6j6kdS8F4Sm0e1ksP64zBIWx3TWZwy
+lRIsoVHjDYOHJ/IWwzjLlKC5h3ZxGFpner2SehG8fCsVKWVRwPnMbF9bKsFMf7CwEyZQItxbOEr
GEmTU/Ag2cSq0Q0zf15QjUJ08BNdwINL0A8fOvGn22qzmfJBsfLXwTFeIgQ+JxdTRG3kjpbbCkdt
bcOJZst4Jv6IbFPu6KOlVxa3S2ozXlxJZvyHmU55oKAq5ejJizQ+9MlipeqjrILlY9eZPBDN9j0n
KZqBvIsIdAgTDQHfooKo9b2OI7zlbrCPabPzG+g9HPVPjH0lijFFZGybXqLDwgcJw7v13iaJwVHR
Tee7EsHYG9EV4NtM2NvcYPyIMbhqI+9uq8a2qV03jDG1gjRkySmLThyPTyice+DUtFVVe74thrcS
xtjIYAyy3iPOScrPclBaSfX1toDNGi+wEr9OnjExoUHTStyiSNBiaEJ4TN3wy3BU9qrbuD3AEmVn
FeeaU2fZdiFXmYxZaV0NQDFIVR0pDtxceWqEUy0Ruwa18O3VbZ8SnlUoy8PHSswVSSJlroUBQZWR
Hur0MkmHsOOsZfuEfolgr0d1bsYgAuDGmTtvqF4Nk/P7m8BRWboKYEyz6oc+HFKRZgEGgENp4lB0
1Z2a2CGYm1xiw4oOxkXZxRi6ykuvbD+TVtIZawWuRVLzCs+k4FwNFiUGFD9T4gw6244OyYoONcey
eBvKGG/Xy9lclni7hku7q5rSHqV2f1st/kHpr3tKv2EVcGhx2pXAO8OsCgyXi0drECYvznCV4PV5
yMKqtoYsv4Rz7bR9eG+UxbFbsn3TyFajTT+icnRvfxFHUWXGziuQbiajADCo0QSnVpK+J9XitgaP
jJka1ofc5uo0GWMP0C7WZ8CQOJ0geMR8BlYG3Y/7wXyr8oxje5tYFcTYQKuomDcksjMs9WzKkcul
6BEgnhU7dY17Ba3073NzHPL59gZypTEXZqvmbR9rQMZQ3M+CMQTpudpRmqb3od88o9w8r9XaGMci
kEQamnn5+yEzPKcHjMj+pJ/Rj4xAJLPVH/w+nE27+CUSVJa/66ypBXNEQhEZurza55XpYEaoc3sT
N/3ySgTjavIgToyqpfGjPD/3EupaknROBuIXpundFrVtgitZjGMBgqLHuBA8K6bv/SumlCCmE8Fe
aNWnBAkLxUsdgR/P0R/9oP8ycrXIO+K1KzO+JUSFDcW0Blm49xGTA7pY0r3p0zGdIabX3V7i9oFd
hdG/r5xMJ6IykouIQpRYsGcTg4/SgZO2pUp9az2M20CXcY++KYigOb3ic51gZclTJ8tWZ8KFjbws
5rbaX5fE+I+4J8geEuAq5Sr7UWix1QrZX7357fbG8aQw4cFUz7NAajxezOVCxtcJqN75+20RvLNh
vIUWKRUa6CBCzAqvzcs7wZx52TGesjE+YiimYqz0WnJKl+aaU0TV5HGyMREcpF08OqZ/8H+/joal
ag2HPMmFCmGCYZR7I2re9En4mhqFLeTIwunTMUwktwuTV7U3kP8tvKDt3Nubuu0+rp/AuA9wiiAT
McIp5vOdoNyVoOrsWquJeM9cjtaz83m6YWlDqYYnHOdiV4yKLVbEz5LpkvWJH4+Jg6YLThLknXTm
hqWxVK7iXA4kB7rZaRaMwhiqH6piPgvTYIu1tp/V9DjhJaMoaMFMBE+bwddnZEdDzw7TUOzlSvJU
c3qoS+VSa+1lDueTVEYXdRKdJo+cYtR3oLG/GKm2y7roLtPJfTElXjwad3Faessk7CKMaDCN5SKU
mad24rFIexvzQk5zDho9MwS8RGkPRad+A/5YR5I/+2JqoG9ucTHhS5JW2VdBazfo46wW/UkU030h
9nbZVXethBH1ZbkPutROmswfmqoAJXvzUiT5gZSRn5L0AQ/HEGrU2EFAAALTUvxHuivF6hjq4GyS
+ye9ie0x6vZJGoBTLc0wPKRxluz73Ievt/VsOy1wdePscKNW6PtBJBGd3ptfkDU6527pB8/zPUX5
9kD5hnvRUzHHN3mhjMW8NCbHPyn07yvHXgpaGDcx0t5E+6Hmtd3JYMpueQgbnjUxvlbr0jGpwN7j
zBWqfs0xzXy9zawq4qQReXIYb0uqKOimEBH+LH2RG4yCGQ8DGtG6kEcxsp1NUcAejz4wU5VYnDRw
y1mYlzEtFxi+hIzvsK/93EZnsd9/7x1aecteeNj87YL0SioTaMxKbAxzipf64FX7yC6eEid+qVzR
I+7gC3suwS516x88xUoeE2PEmgk4sUKvfVRS04Oynz2KiOIVsDaVcCWGiS6ipExUrW5hA82DpBlg
NMvctJs4Lp0nhVH1RunHwpAQMJXgnVEXK6x3k8Gzp217Xq2FUfUMgaBRK0CWZm89KBrLh8gxnPiA
vhSMEg5fQEv02D71mCfW7wAte77tTTb1fyWc0X+Al+spn4HYU+Xv84UAv9Z+bqrH20J4+8jEG5FW
GvUwhUBF9NljEg+WNhBnUXLONcU1MSbmiJEr6JYJV+N8MHzi0J3sdvP93+iV7lzY6r7yeejD7Vj+
uoUsUDirpDoIOlz86h3laMyc+qXb0a4EFaTLf3cIN97tDd18ySrgFgO0SZZVtjVBjKoyGAQU5oT6
TY6dYkodrT2oo1srvOLBtoL8EsU2JAidIqIfAQ4k1TCuEWNLtFTcy3p10guTE8/zRDERFNq+knBI
sJFpuh+VpyHFHOBpLyalc3v3tvO91+3TGafYybkmhhH0pPMCH0Rbu2Bn+iFuzND5ozeDAtiWqSg6
AfaNuS0zTGBoKcNkX45eIsx32lAcRaC7OUva3rurHMbExKYvswZPH6dFbuokWK1NjrmvOdKdYcX3
sp24445L1vkPG3mVyhicoGYgjh9xe6ZVtivk9GQ24lmslafJJLoljsk9+r7vyYTU0pi0mEFRKNb/
tnA28kddS4bvhH4imVO+xjvzGLuoU4OfAdnBA2bZ27UncFe+bYC/Fq4wqjpqSQAAKTLTLU50PJdR
amXBvbh45bzYt1e4KQpAIYy2kYgoi8wltEiJqScKrrp0+dInP5bkDJYla8LwLUXa3xa1ne9cyaJa
to7tSoNkYLSVHHOnYbQ0pRr3Yx9Eug6o0XaZCyKnfz9XDokIlAbAFmIqCI6YgCHU5iWeBWqLQWbV
4V/q9CXipfk375+VDCZaaDV11IMZN2wvPOEGSlvH7D/f3rpN+1uJYE6JFHJkhjk4BmrBLYbImodj
BJPo/8ifrOQwJzTJ0QyQEF5iRn2aGs1KlRPCLY6D5O0X47SKALTYs0jVQN8NpLOG1lPAind7x7Zv
a9UUKTGDoaNC8buy5X09ZF2dIfR+KPbTnkIg6NjqKbfIQ3J5x1l/5nMg/YOOX8Uyzl8r0rKQ6442
EU5Ofel9HbD9EKyuk92fIDUFrLwYOUa8vaNXoYyWi1pMipDQlDsaMoXIoigl3tTR7Vh/taGsmg94
fA4mXhjzodw1DmWPBbcg2ukfJK86VFzUzmYmYiWP0fk86qJRCuCZdPJXLz9nM4XzaaObgGVcCXg3
HD2XDy+LlTRG87VqxLBGM4UjOi2eiq7I8By+D2iieHweIIl3XowFpBTJIBbQTSVPLFOw5axxSPfv
OYzh+zBNDP+iJ10RmesTo0jnzhxKuPbZ6fu9bL5yTGxzGVcBbGg6hwW4+5t3XVdlm3Yz1ApQXLTz
XCmt5iK7YC0/cjmMeWIZy57islGLDM6Q9ukup/RY+oL9fbHbfb5fIBIgE05ZffOSXC2UMeq0kKs0
CbCTVfIlEu7a5FseIob8OfHGwPEEMYZchVHUljqeMrkQ2kWLBsmfZWpYrWQLBo+hiR7/B41fLYqx
524szKAdYF+l8aQVvj4nFjCU4NB/GdEI2UlW0XMCAPqLtyQyFp1UutgtI5xTqJSXIA7vh5jXeMIT
wZhxSaa8wYuCvtw/4SJO//148d9s6h1puAphpLaV+iWh7QTGuRG9Kd4LGSdnxFNvJtbWFDlZGgGe
qJUOStFbCxqxeJ0EPBmMa1BzwDlJtyDLWwuHTK+Rec0fSS5xlsJRsffcxGq36l6ReoAHKCfBd3m4
NyVM2cQNWM+HXtt16XERFPe2T6Lne0PFWAC8KcvzUmJAlzNE+oNiqn4jxJ+1aPJCPeSI2r4Qrwb0
PgVxtTot7o28W6gsT/b0Y+KFyOzl1mCD2BytctVLo3NEbh+bis4xGTwzOsvePkWq2kWgXnaCiNxr
uXZJl+kwqDHn2HhiGA00pqHMYppLbJJxL+RfWkN+UMd/P42dmtJ1MYwOymKniRjlAeXAAJQktQrB
rYSft9VhOxy7CmFJ2jug9bsoQ8ebdsZQujfdy54M7J5lnsu9imdr8hf3etpWQROvDjANgdyN7u5K
LdRFGCqhNYnTvRHT0r6Ej/S9nPvFMX+TQkf0Skf79v+YLLMZwWhXuYzr02OhE4cAp0Ync4W7yK7P
AVoogWE5YMItx5W/A5c/GtpVGhPCGLI2N9IMVWzd+FF0IxudXC3u4dgOUa+fbMGPLqLT/qdtNAit
8SHDwNvY4z1ZtoHyq3Uz2poKwWgY1F8SFHEKTNhUvcxLz8Hn+b4+FUfVHw7G3eICbuf9EdB5JZpR
4aWJUgVTHNBTEZzN8tAH/m315agS20UpaUIxmhpMRB6PqvK16l+L6Dz0Oef5sF3fvK6DHeomzylc
pUygsl70rHq1L7jBLt/Ldgb6XoMnjcZnN1SHneuGwpq2kBJ3aGjYzb4A46X4JH6fndJBFOLc3kGe
drDdjWgHySpFQ5I92WNqo1WAFCC2ZA9FLRtx9xdYoxff5U92/em24G0f+ss+2NFueZSg7NchKWCW
KOT/SEKLcHvYtqPFqwzG04RTEctDYJB3pnfjPLvN5/gQOdppgvGjQdyi3XMKJkl6vG3dXJ0u6SaR
8FJR36/GlY8bgDApKvq00PHz+XQmWWBNKafIvxnLrYTQv6+ERHJXk6KBnoiBthur2gGY0rp9SpsG
thLB7KAqtUs8gFMJnWOTPcsP1fjTUAQ7kzm5Z95SGN88diVRxjogTiV6qBCrIQ8Fv53uWK2E8cdK
KardVCGal3zijT4dXGtepHvMEdyh6crNvcKOW7vlRArb5rUSyzhfrdLnvJKgCIovfO/9HEr43u11
n/yc3KRFP7tojbtJhg7yHD9vTxnnG2WBrqBCLDlxtuuHh6l+ua0b77HiBz91XRsbvY5l0eYjwZZS
sqQUVXBQJvkFscOH6ti5FdaWuKgbH6RdKVopQE7hn/gQXQMFBAZlGQZLFhCpQgzaugoP+LGx2yHe
h9GXec52t9e5vY9XKczjdgryNmo0LHNq9npUWVH887aA7etltQ7mVbv0minEXU4jkxE9vpEd3RmO
YokehmBx0wO85dC/r7xGP8vd0BhYTpAdheBSE/f2arZdxnW7GJcBiEicopkXuYDpIiQn1ANBjuKR
4H88FcZjdH1bZoA4gcrGyJGSB+qjVnnGu3kRr86F8RliFMeSQKm5FB8JBrR+hG5Hr30Mu+ZGxXRb
PhrTddsYR4GUrzy3Ge7hMLPmzJLQgRc/DAnozugU9NyjAVr+xOsU40llfES5mIEqAmaNcUW5G0mz
JSaZpSeTc1sntovsuqlpaGihpLOMHDEW5RIMRwQTRTUf7aHu9Em/ZE5ppzZQTNDz2DPcCtP0aMGW
5wi3H6JX6WyYGAyTkKGEQ94br2n0W/r6BVGATVn++x0XDkzt9eNZ/lotGy6mUzWISa9Qoo3RxUhE
r2pt+dK5s5M7YmcF/GbYbU29SmR8VDICUqgG9E2FkiqlhwmBLE1AgVNwqWi2VeYqinFWbRZFSggg
lpOXl7p8wZQelUcVse2iriIYF1XEaTOJFPihh49S9jVV9rfVcTMuXOkD46KkTulijO4CKicdbB0l
W3UE6Ay4heEvseC0kfG2i/FTJCFdKlJ3O+H1R74azUOBnNXt9fD2i/FTi9GPKeC42K/mTZAyKzI5
+d1/uKGuJ8J4p0mQe0ykxBtyee9F6/3hG63YgD8VOsZzSlxpjLdQjbyvql4moIrtf9KgInKUvfwQ
3gPhyMUy0U+/YawaC21fyjqJKxjrlChWtMzWVBxE6TROP4wWCRdeVlniOAe2222eFX0wa4RlMob1
pEp3302GC6KbXRPpmG4oTt4coezbZG4ZIQ+TXTAi856MzUWtQTcl1aElZ5IVGuBMiBdf7DpPWzSn
bkAXLvbGaNVyyEMDbumXQhRwbZkqeilkxh5FOejiIYS9yODa13f58Hpbf7dsBB1Simogw0mnbv8e
kkhdOJldi1uIBC9pj1hxPsYqjyJ8Ky7BJFXQ3oGSV9dYilmhFxNhoDUlYwwdI3xrYtM2MeWjCTmR
CU8QY/F51yRtQ73/mOwi2a00ASWsRz17vL1pvFtNY3w+7tQehN7IZ82H2cV0BBs5JlCkyn75XN/x
/T5XHuP4e00K0iaEJzNeVEs70OomODve8C50OjtyeU9onhfQGK0bVFAOl0iiITPRnBQ8L1I7PsmH
zk6dzObFX1uHBkKH/wYorHYY4xiOKS1vKm3gKJhFm6R2rcHgeFTb3G1k1KMIln40TLQxBOdmTzOf
oVsd6cRbMDsg+Cl5hdvN0MDAHExQuFHkAmtc81JXFah0nRqNcyDLy310uE8NJi0SxLE9D7C25Svk
lTjmpjCjXoinCuFBIRzadLFaABg4ir/psUHQJqtENWWTJRcbRwXkkt30N/NHf0EPfWoFDmonmtM7
wmzlTnU2nem+sjM7/HZb+JarouRw/5XNnF60REM2zDOu2jZxF7N/HFF+bLqYg6Xc3sWrGObQRJBa
ShHlPUjrl7xxFd27vYxt4zJMcEUSWZbALv+7ywXKPkvqBuugyXDRpf0hxRHFaR8410+8ZqRN48K1
AQo1UQeNPFXR1ZMzUgYtEXOspsi+hIafaGdRvEQCxyFuHs1KCuMPI83sx3oBlEnJDkaaWUTzYl7r
zjbkbiWE2TclieVQpaQAxrnYK254UAQwyU+udJqPbcQ5Jd6+MR4Qw4/T1FhSxUHffdBc5vwxTx4N
kaPSm7q2WhLd19XpoA8kN5UcF+OgPS7kWQ05z2garX0IsFa/T1e5+v0wKmdpaoErBQjDDTHMKRdE
S5Riu+oXp6jDPUnUB9BDP9xW8W110PBuFg2MxGantQA8mBG9hobX8kOPBHN/6gEMuy1j0xOBpfK/
MhiVS/RyTDoCbcDoBqBghOKvKde8JS8dpRbuCtU8jaPIcei8dTEaaAqFoFQ1eq0QMsqgfohKN+GN
3qbu5eORXdfFKF4bqJ0Z6JDRkRboLGJJo+bQTE5IagxLXNzb27jpjRRR1okqSgadDvG7ilQx5iGZ
CQLAcLaqPahKHLQUhZYGwjm4QKQGbsvb0si1OEYjEzUwio6CHhdN3clZDZLP+ETi+nmp53OXoEWO
IH4SZfu22M2rfy2X9eqFFHQt3PH7K717AkXWWbmf7zqMfSqfNLBY/vgfBTKXcVeqxTJNgCULuwqx
Robx4tVuQGpWdERLcHjlvi3VXK+PebfNRjsqOeXsLgzZUiWajg2GP1rT9THC0iqEQxwNUoqwMJN/
ZMUXudj17auC+WbVs1QeiFhYU39fivciyRB8/IGvXL+EmMdiv8xqGzYQPhY/m+mLweX8oh6Dtby1
AOaqlOpMAaUNGq/aQw8GS5BSOcZpRPYPY5q4MLttu7vuJctMNNRt2YcNpHXfB5TEUxd8mWChk7zB
/8OAfr02xnO1RjpoFeaSIuYALs1B1/VTivwmTf9hbZzi2AaxqSkSjB8gGAAP789GOG0wVWYypuBY
hOfvX0PpTk3etPAYSJGlxV4p7W4b28dr9Hd5jM8E/V2ixIsm0sB3Us4k5fj9jUYXCDAk8CIrIpwk
y6uIZHet1nT7FH/YN45uzWhcXz4tFDyrWYElPs+dxXOVH036N6EsKyIxa7DR4vpzsgyAgcB0kkx7
bDJefmlz8/Aux1gWVZM09gIQkITHiIHk73AUHLsH0ADYgTP2lumjSHts/uIlmT5ecXRhV4nMHVCb
5oi6Jo4LdBwO5i8WEjoYBiO2SVXv4rzkYgiodv9u2b8LZJz/bKZGEozYSQkJcKQe92RnOKlp5XvN
a17kex5/1Mfg8Xd5jO8vR9MAgkgVnQ4DlOvlrasyu5v9KP96W+83brXfBTFef6rDqohL7OTfJOHo
HD4bz71HmxYqP//Ew5puG/b15FjSm7oAvUIYI56c6skPSuVBaxa7iCY8LbSj0PWurqCW0JNDunQc
G9/cU2DLwKKGjNwHLrVgHKdEo0vVa7D61/f6EDpNtlMkzp5uWt1KDuNLMikqRZJCV5rMS+ZTIR36
ifPC3KBpxbGtZNBvWIXlc98DEF9hLQ0YUrp7ymvW+hpYMBzT/yTYtOtExb+iJ6F2C6TtQb3rjxLH
S2/a/eojGCvUY9LoC6JCRxVAU1Hqd+Msv9zWT96ZMXY3aktYhCmS44opWn3/EMia1ZS5JaicHd2A
GNAdRQqJtuth5Ddzd9cVaHR0QRGRsAIdE6XvvkNng1JZ0vPsYZ8BlA9scVfyGuqoJX/wLCu5zCtk
HDOkkkGt5rTZoewDS5691ixss3tJ27ca9YDbG7qtnNdlMtf42Bmosde4h4isXgZtPmhybVdEdG+L
2QhOft9OxgjGJjVnaofv5GB4E3iCPYUoOiw23j478Az8gTxJFJGkkIAc/cDX1RhKAMwlEElFiWHD
5WLJmPwkyu4E4DzeIIbHBXptaf9KIuvJzECpxzDDs6dzlAizn3LEe2hJp9k5WvRdznxg0ta1txbJ
6CjmNadEk+hFqyHJHoGjdwQHsQkaC7OzR5CV3d7ULV1Zi2NUcxbidgBBGsIHgK2IaoVgL4//RCEl
UQapN+VK/MD1JKjKbCCMBaIBPbJTpDtLl7o0l3t7LRtkaMCrruQwN2qIma9LJiGNteBZetDsc3wI
MH/DAIpTfOp235OvxHaV3f8j9b6tKNcVMldsBA86Gu3wNw0boAFW7WufTVv1MVhwD5DILufVzDcq
9nSxGli8JfTGKGxCfNKnOo3GmjgyKn6V8l5cQF88xp2Ep9FJdjrs0KAAOiT/BWfidWxtUBL/Lp+5
GUKpyWujhHxN7N1oVty87Q5jGr1lY31oosWrW2Szp+6c6IYvSoOvYkhu1b6MWfKaD4Ldp/qDmQ68
htdthb5uC3Ob1Eop6KmJ22Su7gs1t9rhUC6PHEWjVsE69PXeM4pWLKM8gMeBINIvL9EbZujAKZgP
gl8+BRde8fhjMuT3jWZ0q0EvnoTBrFQYZZnudqOH0eq7P4m3V2tiG9nVSa1JpIfQJxlI4/RVDzW3
rc7FmDkVl6RnI02LRaFdFwBM05SAo/89uNEm9E1OZQLEx6G+UARt69XA7VS0V83mnNZWgLGWRY13
FUhNUp30JQ2kilN2H9nqcfpm7CeQLQn+vEdTuyfvoy88osJNPSQyeLMJeOw+0Jkk+Ry3+YwFjoC+
mWNiYRaKpYjceUc8OYwD76ZIbvoJRb9cASl9N9phU/4opyXBhZE4ipI9pZp8wCjUSxF2fhIozhDG
GMGdflLm6Ti3KSeZzPse5mATImr1XEFbBfMAxvW5/RwpnzgHuultV3vLHOgMHil0kWBvKXfgciqc
0sdYlP1g1/vaw4E+lRyJvEXRv680CFP+ejUrCHHM6HEwBavSjyO3bLatpleNYRxqOYITUUAbsCMu
5t5spAexWiRrnNEBoQo8983bQsZNFolONExLQ/IlEH3D7P1EFP3/8ZgYLyk244BkRAR0NxjNDigQ
A7DeJlZmZa+z0+DRwr+I31uWPnjmlWowznIcF7ARykBqRif9znjpQfbYgCXLytHZtBtwJcpgZW5B
0k9nlFIC4+SF5683YLfUt9FYhyia+YF9xBTrQK+1QHTGQ7GPL7R4N/qUrV8/G3vxCQkTMC6ogNtO
oFz59yne34SzbjxtKiWtFqhqOGZWny1WnH8xI9m6fbbbBvFriToTpTa9UKHqAvUZ9L2hOlMaWYnw
120Zm/fedRtZFhIiTYM6E6iP4gcHgjnUdHgcH1600WH1+44xHivtVC3PKjQBK5hVp6iWCjxTDtzj
JPqUsRMctt+Gz7eX9g/X33X/GA+WSQnG2MoN9s8jHsocx/lz8hXXH9hBtZfbsrbdylUU67s0qVCF
bIHvQl51nD+rwTFOTpgn9ycqgQDCoMMrMQSd8Sg1kTJVTYB2ifrJE0IDwOXOnnTeI35T8ySMHAZg
AoPeWLoPHXDyOTJg4A25L4XHej4qzdPtHdtMmGEM+i8ZjCfWyzrqkLBGDcbX/O5Z3dFyl/Tje/W1
e5h38o/b4jZd8Uoas3FVC17+JYvh90HBJyL5IaccTyxtJSDWC2I8MSpMUVMJuDApP3TymeKQBDwY
MIjaL19MZKnBReai78aZvfx++AKmNTrpyOmPGgi+MeXp9oJ5R8j46HSMpE4aR4RGJiaZBPEhDEBu
Ufc8+gCOHLa7H3wEcp/HPV7v/dugHYb+m8hL0m2/gq6H927oq8igDqM6xyx5HJ5f7SmutzlOOw1D
SoKd7lMa7PDOsIOzwmNF237rrgQzcd+s1FMj6sgT6E9gdw0sdAzWlqV+mqwUSUFiT77sxj9UpLM0
nTuviqOy7wa0WrUgL1LWqAISaUPtTIN2V0waJ/G46bZW62M8pILRFHEqw23pCkBeE9gYUEqfppcc
XFG31ZFjHO9lndVi5Dwx0BFBU5xSa8njfW38VCKnGr/Is290PEQCTykZ31LpWZ7HBqT19bd2ep7F
Vzn8H/3XB0RZ0bRCouB4KMkg+Nb+6nbKEwYiWlQd2h2GId3eQd6aGPcSBLqgBSMSjjL52VQ7ufgR
NBwXxtM4xmdE2TAWo4aAQ58+icbXXOX8PnWyH+LGq7qxrVJlrgiVNmAJjWJLy7lTfXnILZCW/gFz
AcKNlSQmdJoloxdIB49hCucsO5f18xB/v30e2yHNSgbjHPJIjVsy48UrfZF84zCepyNmZz+V30ew
TSaH0Bl5KsA5n3dQ9cqIAj2Kwnymaj3cCdG5VDjns5lsRh8Z+OIRYigfeLBaMy+asVBxaaAFi87l
M3V4OgqIK71WtLhJg22dvspj/E8yFpnRVLiV+8OMOUCFQ77Vh8RLfQlctuic63wMgVMrjiVtxryr
VdKvWm1j0aCpQjCQGR08TMdEWmT0BP//QfJEFeCDuiOCAlxcQSTFckt1CeBgeqcj7dujg1kGiIE8
dofJVjyMOOI22276clkBsbpINBTHGeOtOzCDC5QPXzE6TwoiJ9W/RfmnPnu+rfebu4dGQ00zKXKS
ZZdo5XpRBYXGbQecGBqll/fmxpZT6N9cDmaGi5KJOcQf+BH0KEzLXAMoI61+zstbK3R2KxwWqdrd
Xs52HApeRNlAOK19aFLuhqns2gQpOdVa3pq9BiSy4Ir3tABYOiCc4KUAt41sJZBR+ojkeUUWtD70
spFbQGG9taa260O0vGVpvjfb7D4H8T8ApMckj1GKz1yTZwLbzmv1EYwNxKVApDTCqpOGWGYf2osh
7OVUfTXN9K4Sl9eZ0rDEKXHjRnJDMTnmeXiPgQQvshpwNGrTC6y+hbmti4mQBlsgOtHoC9Jujtyh
erl9yjwR9GZamXxZ9JGsC8gWSPJzXjyGZLKinOeeN6+31TqYGxop2HKpGti7FMXWFN0pxstkvqYD
r4t7M5ZayWEsfao7NEnSyEMw/Frep+YRoVQ/7NPelxdOpnHbDH9ZB3tl55NWBupI26fz0jYGsNTp
B/QB+2TmKAHV+g/O8rooFh2N5polysuMOJFqnKZafza5pWmJtxjmxtbMQCp6OkoyO1G495e36RRh
nPtkWTEaAqQ9Je3Uz+bD4nZ2c46fMrv+P9Kuq7lum4n+Is4Q7HxlvV1dsvzCsR2bvXf++u9A+RJR
EH0xSfKUsWbucoHFYrHlnJ2wN3kV8k0PulJV/miMKZLy6UTtvXUHUJpFtvzSgGjXnoBAoh5KJzr0
dnbqvMzmky5uHwSg7ysmEmefhsUB2xiEPVqPHWKMtqn2Vt+8diqnkWl7L9+FMOucy1UUDiWSSpFI
LsuoIUUm3l8/0JsiUOck4B5VQZ7FnAGhFJWoyNFl0Efn2HjKuF5601beBbDTskIzaqOiIlYVCmsp
rW5PExTBvgM/CrFBP9e5zQWO+ZVH98STy0SuU1sL05ihDx1ovgddntxIFPfCUPtmZnJSBNuXwEpH
Zp8AqdyIUYTK+2iLdhljuLtF0iL4QwFuNDooGt+85VVUt9VDQKQZwHT6NIeTDiRdip72OMP+QYwo
xaBZiEGewnnZbrahSKCG/UsQ44xb9IKUYYwwpXOg2wXn/FCJFhwYkETd4r5EwTg7G8Da5w3mbJ6w
lWDGMtvZMApdRW1UlTB63NSHoQTBXjVwYvXtBDgG4tELKUvmp/mfsK+kMCGIYikpWX1R4MiC2/Zp
uAViu4eo4YBxDEvcqd8qGx2RwYW3k5sdaNLqA+hWr+7UqAvkeKGdKXSFyQnri2wMMlo3vLO4ea/q
KnhxdaT8P/XFS0looHcJLSniXFhER7lZvK2IF6OjL6449912OLgSxmgVKm3XxCKWlT6BKEXp8j0/
UxyK5L44AMOZl+RXtk4EYk8RJOGygdk7xl7EpC1zudeARa9lXigFTtbmt2gmclvSf+mU3hcCcpZK
2VvG9Jip8T0pBTsQsketNnb9Mj1oCnjKxM5GDP1dMcS7cLqPl8odifoLka0fYg4Tg7KZK5rq2ejI
YGXqfBSi/DAZ7W0YIYZoRXvCPopqYAMH2WuSsrByRdt3or7vzdDJF8Mvht4xlPwRrI6dRYbuRTXR
PrYE8z/GwDHF1XKwpZW66motnCXRmev7SDqkwev1i2MreMJ0rYLeYaASyWwGfZybsq8GIjo15lKj
C8Jfu5juze5eS16NXOO42C1nsJbGeCFBaeJwLGuEhO13bIoV6j9I/Hxdo63jIaPepmKeF9DcOhNO
hIYUzwXBI7ozdL9P0R0mYJ46UdCXAvRYayIFR+DWEioiQDrA/K2jf5ax2EpoxGxcMJi+dKBdNWZb
lB6m7qTGubsI+yHeXddv88GE9yyGlTUwKhP2xZlIYtgaERaxdYkXfUmc3O4OtNebnIU9j6xkUzny
9ojGnKjK4vKFetd2yVKIjjZ9TfT7vHrSjBtTPYgqmmq+cDTbMg8FjMR4eEomIjJm6+ZZMwcy5PQt
Xd5j9XbVdz21Zo/Stqc32VlzQc7JeVhvXhwKFhIYJJh5NNnijiGGQHmnnYvRvjuhgoveJvJFsXM3
dE3wnQtgILIoj16N5mXZ7s76/rrWW/a6ls94WFMO9TlIIH9p/LC8ENT4peFYmKfFaKzrojYjnLUs
+i2rO0rUxnQWZ5PeUdWpeFRP5Rn1ly9B7ej+4NOmlIbn0LfN1QRxMJYWy/vpeGD8YVFTA+HNG46R
DE51bY9BTFvzcu7duHlfKe/S2PqLHPciacH089amodiZgyJ86tPiBMoVd+NR5sT2v1GPng0RHaKA
F/24pFE7jEaWoDZIq6r1feEZe/MbbfPpfFX4V0UQUBWJItgWiQpwhI/SRjNX5SHGm7rNOz8yE3te
Ro5/2bqAoYsiayYMH4fiowipGYRIU1Dk6eRnM3vszId6AXMWL7DYerGsxdC/r0wxBHFkUkUo3YqH
SbIoPWbiEEy73eWPolM+xBjnJ5yTtrlXKpqxCbK5CkhA2dXT2lRCZyMyKycNuGS9P+0SwLt5tDui
QlqX87LdcmcqoP4MxDESGI+YiyEZ0EIbNXiUFaWwW4zRm4fCraaUEyJszgCt5LDjOEOqt+Gg4g6n
Cdz6EN81L7MMRF3aeNLYoMGQAVLt8Sx/007etWNHaZd2jIdERXK8bJ/N/EuX3BlGbBVcJnCeHOZV
hmxyHCYZ4rEaBJJd1+4idCgNYv0oTCnnFU03hE26rBeSMX1DH5pa7mAfWbdLl++leKOrGG+NjyYY
Rbo7wmsq48ljzgAgW4oqoBuXnZp97g7Hys1Am/xvbpi1WozZS0UZV2YIMVop/hzBAWqlXfc1jcjF
IKknCdnL9WvmDfrl2joyV5pUC5WqQDFM7napNbXFPRDFetBwhJodkcgr29nNxDtTjQ660R3TfvBz
3YzsvnvWa8Cq9dM5j1KvNI2faiv+1AelsKuk8uVaPDWh7odz5aKV186y0ZeNatfoiSuhWX5KJTcI
RctMy2+pGkeWkS63gNaJ7OsKblbg1yvKOH0BOA9pH+E1TUEOe1/DY1OwTRuvgEvrDW67R8sQUlho
b+dEK9sWg9SpArAaIqqMYA1dNe28ALxUC8zGykXtWZWiy2K2uyBFfUgpH2Wt2SfB5HE0pqfs05bK
gJ5GQG2aGMr/6K7FSJ4xKU979k/hDkiZ0Fd7qPe0m80EQvF1aZuOExeQhqoKnmnsNG8iZhnG/mA/
ojo6IbLHVYayGyiwr4vZim3VdzHspAXeCWnZVNjFluQnfRTAkFFikl1YPHPUvaT9o6q52Kmb195K
JpPPygoA64nhIqLWb9g9xIxpyrl2Nh3mSgTjMNM57sH1ALX0srT6cZf3e70EgpUZOdfXbzPYWi8g
4y9FTC+GWgik5Qbhlt44wktpx+fKlWeEdzouVO4w+WaWRQVrFxJZsoqxV+YAyNUYjEtD38Ntb48x
+KB3SjFbevjalD8XjGGg4SzXebw49Fc/Wf9KKrWkVbDSZciepXTg1RAFSySnrkxtqX1c4sv8z4fJ
ESevRDFBQwC8xVqdIUotW6cpU79Zevf6vm3b/V9riGDyozaCHsSKNiMiLxfdHjM4Kizi+GUAl0Wg
PMuCwLGTTYNUoZVIZ64ldmrEDPUpi0zsmRE8BOIXHT1h1XQuMcZ4Xa/Ns7WSQ79jtUtzLo/5EkJO
NStnIyhecq3aXxex6ZlWIhjzk4RoaWeaZZRAMyFdpNDPek44x1stxtYMUUs6XYYIUoxWGN4Gwh9R
8JBlImdXNmc9VTzJUOU1aFWZOb1zpixhjN55hI2ACgMAPNkJFvJpTuwO30Mc43RP7MRKvegpsorn
4YL/UyxeY972pr1/Bf37atP0ZWmHqkW+r+4yG7N/ESjUal6JcDvyX+nKXF8kmlBDjvCowYhu+qwd
9GOwTxIb7r3e07IFD6eMpxVjim276IZIWS6i4ZAbTwEv5uf9PmOHWVOqdT7oqNKHt7j0QZ7MuRu5
K8aYYa0obTTquEVoPn1xiEVekGcC9go6hp94Ke3fSNPR/oqXtIG37Ucr6MwoKEk302f74Cg2JvVA
CYLaUr0v0DlUfr9+irnimCuyTBalMHRcXHQ6vbXKw4KpTspPOD/OO9448/aBfteNOWeNKC2hGkI3
sYdCkTv3d3FiCZB+XavNTJaKpMBfi8gcpVZXBgEFXbqIxGtuW385iU/mJTgAXNwvdoJrPpl3xJVe
QlRZgcP9k9vARNft0z25+gLmmImRtAwtUkx/tvjQXiJZtCl0SObOL+aeN/Wwmc9aa8wcMx14+lUl
ojpIuZsXR/fqc/cS251L7PKVIr1xcQY2A/CVhszBQyfoOCmBKCJLqBzKX2DwoqMW4U/T7p3ACh/T
k35QbiSvOBS+4F3f4O1D/76/zJFspC5WgxCpphh1uynSrJlX7uGZKhN8xBXa0PUYElqpQjZGsrW8
dtWpdMW64QQh28Hj+0qymbpkbtIxLBAJT0ic0XGq5iU4EZ8iRGAc/oWHfLHZvLyylU9d01KQG8UE
ec/g69hXP9Ck6CPKB6SIdooe5IviuIMrDpbEnXLkrOqbN1pdcWNDiJalkFxqRzk7D8khkfwx/XLd
OjiWyebtQszGjm2FswCgASA6djsgBHrSjgfDzFOGcTIKKiCFguyko8iqrXaHIDk2aFntjfvr6mxH
Wn8bO9shPfV6lnQBgjm5U7ykrmyytIc25rosGuxecVlvhfPV5jRKpuV9i82RMmDmxI9hdJZQ+Ivq
ndkhZayVlhJ/TXLeeDrnLLPt0hMxghp5VmTFy+egfprVn9eXb/P3NUUy0HpIe2sYPyWECd5OlN9H
xxhAajzVPC6jzf1ZCWCckVwrTZLK2B+1ulNSP5V+SjxUVJ4OjDdSBczUYdABY6Ykt4s8sAB76Fxf
pu0bRAOwAyhPDZS5qJqr7R8ERQ97PJUc7ev81pVKqz4ymjgBKeFmbujxMGW3/d5KIj1gK4ljlOUd
iML+HCStXtufsd+5MD+r86nnqzkZo7eWtE8GDkRPsGOqINZi66GgkACedNojC/2FoKFT3sVPiqPc
YGTffZs4Q6mi9EQrBB9zdeal3De3cCWc/n2lbApkKkwXwUrCsLYDmTwK8/Tj32zhSgazhbE2RUFF
FaSD8aaXeN2xHi3ityfhQAHt1H1T2Ndl8tRi9nAKiNwIQgsKhv40Gs9LytFp83CtVGJO7xjnsxSb
OaZYcW7zurpROuEm7tLX62rwxDBnuJ3xCaPaiU46LVZaoN8Jcy9RwmsB2jb5lTrMQc7ToSv6Hjs0
2gaSpejIccIn3UV+4yLttIvOSYBtNjup7/IMJsEBJAaApSnQC7N0B8pftxyFFnBoQDdGUHgpnXGn
XLovwuP15eTKZV4xQT/iGTNAT/WmBAIxRoArNMjtzafbGS31OVKZ1k7BhMdoXRfM2UeDec6gU0Yh
hgyihyr/qkxfhPg8xZw6J7W4K17EYB4xkUaLWTVU6xErJTuFHJv2dsxOpsZ7Om8n11e7x/gMc4yM
ohygTQgEFysx2jOFb+mrcS926mGOUb8IwN1rGWFvywSDwHqyX5ritakGu4lVw9J11AAwyH4Tj7xu
ge2VRu1QQgrcND7NMGD+LM1on6UQBcc8IFar1Xdjzptr3ZzVRWz8txxmR0nbB8DAGuiJEe0ZRIHL
MfBmT/Mqn3eRbz+GV7KYrV2ErG+rYqQIVRTrQ7ikdrGTfQJEJfBTLxxb/c199K4as721MsdKiivX
wSscCZ/yS1gB8TcU9lleWEMB/u9eeYgnikc+yL80In9dKvNIkvmVLNEXqc+f5qTpEarNP6IKaBNj
9mxU4sz5TN5G07+vLq5G6YOuAqm7A7jgvRpVLiGJj9YiTrKPJ4a5SEYSDROSsegdSgdPj1sv0XMb
Q1budQdBHfnn0/u+5sx9UoehhkIHzFbWd3X6nH0vf5i2JF56g3Oj/MbVv0tirpRujKLMzJABaLwF
BK+FFznNDmisjuR1vskFsuetH3OzdHI3yk0J2zWUwUolyTUWp5d4KGAcKWzzs1GO0lgB3w2DeosH
UEpHDQY703lvke2o4u+1YxmCdKkwpYx2kKaFGyWPfcq5n+hiXLEClkJyEgs9SnTMEFU1jI0ou26q
nUjrdrLZZFaj9beZKvqmyNOLt3yMg0kbsGRXFOQyHysP8zI/Shm1y6jkzifTH/qsoAG4aNQoDYlt
NSrLpBfz8i2LOLrBIXdBAPA6HEDmahV3wYVXjN3W629xbAZD19Um7jS8sYrlgg6IWm2tDpyt14/u
b9zzuxQmqMDK6SQr0UAt47b59efA93LJwTrmUmiKQeAI/I2DfhcofXR9dSrnsi79/+4ZDxU6E8oz
ZaRQbhdf/lrsaPNWaOceCuxTYfOyXJurigk3UHbrYDpmG6oSdNfqWoAXGVqudqMm7EdB8Iykfrq+
rpsBzUoM46iEoWyFFLC6TprEtlYeDcw/icYuRj912WicNd3WCViSIkYcFZNt25qr/P9dtlVr7JMK
PTqV6E7Lv8o0G+9imNukCmUVSUK8tqS5PItV6TayuU87hYIx8vq3eCoxV4oemp2oUFxL2oW6YFaI
UrFMd5T4JbSrJ7h6l1cl2GBJQm10pR+zZ4nUjkVLr7HxUF40e9rlbuw2xAaz5FF1e4eyS5YYUyqP
lHumPhr3FZcbl67hJx+z+gbmxmlyLdKDUMVz2pBvpp4ClGY+Ov9RDjQ4/nr7Mn2X9eneGWakdmjQ
HTzNduDjMo3QzKi6MlDfOj/7ycMP27yAVvIYV0MGRZJaUNc6UuBmwWNecqKd7WzLSgDjWtpxGJvK
hIBkiFxZGtwZLFUxgVrSEHiFUJ5K5bGb65/5JJzzTHTjZLiJdXVXNeX++vnfzgevvoW5lWYVULcK
LgxHAVLTr2JPX4ndrjwHjrjXHiiFUbSTjqET+dmZ1+DCW2j691V0GZIqGzIFPr0iZG8KyG4ZvKI7
53yyvY5J1JWJMBbooYkmd1AyxwRBWGLWNmcZ6ZZdOQ8q43PkzFClrqVnEpwxlKAyPJjun/jtscdL
Zm1ehsCNA3mHRDRNZ1l+SKoOUTbj9FEUNgkgMrRBOz7RIm7Ilba1S5qIFkaNwO98AouPNcCutWhT
ByxqeUmS+gb8Xf/iYliLYAxhBntWpzbIphfTcWkeNLBoGc+cHdrKcK9lUEtZGVsup1VjBB2KcvvJ
aa3lGPv0JTlz6xyb6wUAI4xRYkT9ExZ9W4e1WJS4fiZyP9dn7nzAlklr77/P9rnqaJ1F4g3hnRIY
lqgFR0kpvFHTHM6CbYWRaIfAZW1iKOYTdGymjma5FCAJmMLMcKcKSKZD5JFptuRiPCLdIFtTPpd2
Y5aPZJqQ+9atPum8ueOinGxeAetvYa68SgyEuQoRjA3EuO/I5AYVmquawhJ6d2x+pXGPR7Opo52S
2EJbOOAhOjcD8a8vyebNu/4M5tYT1DEXxQRLT27ii/QtPXS7zuqd/rTgxgfX1k8K40S7jauzeiv5
iWvuefhlm9aFHdGRFAGtM9uusuhC3pcthWaTY3RSS6dJWr5cV5Mngv59dVIic0jp7Y53nnHO0nMD
4pnrAraCB22lA3MUQT+URAnFRSvAnp6WqjuDXyBXu31f8pqhtuLbtSjGLxMJdM5BCsOR+y9Ccqdo
iTWi9p8elOzuvynFRILIVmSLADxSp47PbfVUZT+V6Y/O/HVdyibK4loh5iQMVUayqIBCiq/8Ik7m
megLvYk8w9HPome6g03Q7975ABr10aHiFk+8d+xvDuO7CTKnQGvDUBB0zCfRmLfyVPCbC+5yL90I
vrSTR4sH+sGxR4XJY6dGrbXxgOxGnj1n5bFXv15fU97vM/Fep8ltPAZwdKGmeoZeO7PGg6HfvrHf
TV5hQj7SAThFKWHy0t3oxjtgVO/1c49JqgQI1f91hxQmqAOLORHzGTgeNG/a7QE35+SoNJCD7DZ+
fNPuri/gZjvqyigVxmPkSYamdgLtykWOrUzXnCSUD0sW3ChpYwOwzDb0yq+H/qSKVcvxJrztY7wJ
6J1jIzXRGDgFh2q+70JOiLz5+4A9QmUUPYKfMEUxgyQRM8Z93qutqyjAmRtSzgJuilDBuSIbKqVH
YHwHCY1ciGIU0mJd2wnqdJeqGUfE9qldyWAch5qgOhiO8OrkpkDzeusbew3Y7D1QynOv8DXOqP1m
lAKSGIIMFMU5YnZFGJpkNEK06AsYYNYqdCoTFLnixOOY3qaDX8lhHLyuZoKwmGhc+HOuDpPZuwIz
VNo+BiRx6cROAOpQYM361+XSn2XjfUxo/q0es2NqnJZZMkOtTD5pkzfVbtgfiomTXuAtIrNnSTom
hMQxiuRaDBLulyF5Gbp/A9uOBBMifDq2+wneS5GCMQPwCO6S+JQ2f0QtHkgtDwVnUxMN4+wY1MUz
gq0YKakYxxFCfKdAjyYKGX25DxPeJANPCONkW1JXtQCmADTLHECaZw1VZAlgu7y+9du+fKUL413R
UyKJlY7TSrm6BItCepaoFYme7BY+r1Fi09BWwhjXOrSFnir0qadLz/MwWPl0JMZzGjrXlaJ39id7
hgvH8KaCihubM5aGJpUQcyLYz7r9MHROGXX3cHtenEZHsarteFxepV74cl3spuODyWngNzSR5GSO
URuHBapKeDYHze1kXkTz8b/9PnOAulFQhBzvMado9kF+r/DSJ9u78/79TCg060lF1By/rwuvZXLR
i8uU+YuZctILHDFsJV+QqrAxIji5Qmsiaxb6r03dv+AFujcmXhV9+6J43xODCYdkrTe0gIJyUnaL
vxjmw5Nm0dqVsOf1xmwfJ4oZAJQLGRx4zE0Bpiq1bESEd/Q4oWfPAmYISJ9H563Myyngb5aUtZU0
utSrx01rLCQuKhHggiroNCsg1TWJrZ5NZBLDh38z+orAARzCyNJgUovxFNPUZuGSooGlkVM7yDuv
ivaKPnrXjXwzn7gWw/iIMZe1fOigE21Sl557/09WDNHTLDqDx8fr+c2evSvG7FkHwj2z7Uo8EdGo
jv5YuEAD4HjJJduNOy401qaXWC0js2fTIPSdqeJplWM61BmfFZtY8nfBBQ1qGTnEJT/5jIw8mYxn
0pGeLcoFa2qWtRXJdyTj3SPbTznAcwDvH62in1C3QBFFkGvuRcd86L+1dg2Y+sFCm+I92oDt1Cd3
kld6hjW+qgDQAWZP5/wr97j6AubCVIKyNqYFMaEiParTTbA4HMuk/vXTtbISwBwAbQjqMdJwtnUC
3ijFVl/qS+8HDlhNKLwmRTWbPeJWX0OPR6y97cdWsplTEQdqBJAbyE5iqwODZ+tHzg/9Ky3NdDYf
aXPTYAwCFm8Ma6IxhrkK9KmcEqFFebcWagyQfTcGTtyxWZEE1slfEtg6iIn/ZqVGBnPyAr/3QRdz
ROc23v7FEcPAtuSpCHRNtFCKx+IccYoWHPXYqvxSKGo291jNWE3dpk32yqLvONayGYSsFGTMMa/n
pMsD5Dbib8oh3ZnHEvB7AN68BB4d4jceKG8Ealm344vEKzBvxo4r2Yyl6sh5xWB1wnulPgvKeQxu
Ft5I2+ZhQCcyWsKBhfAZ5cwsms5YJOLMSX+DKa3HbFFseUERy4rm6l7pe84jZVund4FM9BMVJE+W
EWn1eniSRtHOJRQJA17tY9MyQLxKMEWHajVLJgtaABCYB1Qt9W5Gfm2Jf1y3i82JHm0lgT3JVVz1
xghHiQjhpIAiFDPyP3MfTTx2cIt5c1e2C2D3P1eIviM3uOcVlHkaMred2YUmOupo6WD+mRs7Ufx+
XcGt8A71cANIZkC/w3Tox5hEmAHKWI14UDSJ6GqTnYuRnadfU4VzwLb0WMlhOzUKdGkg1kK0mpgm
AE/Ji9aVHBFbJrcWwQSPpl4bopzg2gz0L6b8rctfSHl/fbV4WjBeYimVKFAXpB/T8lbW/KL6ef33
Ny+OtQ6MK9Dy3GwmQ16cWfEMP3fTFOVmAHo0z/2PEeGGuFt4ndSbYelaJmPi4ZANSkVlin6xX/bL
cfHTR3hyNG7zqq5cWYw5NzoRFqnu8OAH4GmEWKq01QuFJxePvDQJzxyYyK2ton4IE4hqh96esuAh
URJ/0ntOd/+2SgjrRQ0IqUC1YU5Q0M9Lq4bwEJRIhnJT0sZN0D4Dl4H3IN+MfRG0/SWLvYarqARM
8oxUBtBskPwuD5iVcKe7ej/5xZlX6t10DSthzHlqJbWPUlAcOqS9K4dXJYhsPDWsSuL12m5dTmut
mFNFkrQaF0J9kIDYTHkJikdB/ZES1eqab0vAM/jNQ7zSizljpC0JSBsRTlRK4raJ7vVa7Fw/x59t
Dxw1JoZWTCTqwFjD3H44UWkfqJXqlJnTFi6QzzAtyBup/rw/H4WwhkemtBjaRHZExCsks8BQb5Hw
ZZ55NbPPC/ZBEGt1QqBlTViXKroiv6uSH/e8hzFd8Y+huobBH8ATUJJxWBSzIyWRtU5rVLA3+tSs
Kdtq8UbbhevCNUGadX13tvRZi6N/X73D6wb8rtVUK44Q3CDeWqKH67+/cUw/6sN4uTkRxGGWCtmJ
Zzz0czfyqmPzMhxEr3TE7zwu+C07WKvDOLpaLWfQM4mKI5ePnWRnfbCTmtpO+NlH3sIxD9OsqoS4
jxUFI22Lk1TGaSGDLS5NaguSsmsVaSfMyikOmtIi2uxNBvGXoPa7OrCWPvjHCeqPi8ycMdC+hkY0
mYqDoQOSEKuqjn3Ey0jxNGbOGBDFolZRKuxk4Uj9a4b5keu2whHw9vBa2eLYS2JOWkV2ACMQdGdJ
5o3+bLmilXW8BbgrAWmt6uEwQIMpPSmVaneTIyuzfV0LnhDGgwdknhPAyoMNOjpm/c8y2BNe9Zm3
UIyPSKtiiMEYpThFohwwx/+Ebj/xP24G/YbVWiWpLghVgc0Yo8aaFxBOZ4rBy71sTNd8MFyJ8Q59
LcvlYkgY8XaNQ3Ga3eRHjR6qYFc9m08lCkfz0Xycj7ypHt4eMW5CFcXcjKAdchLDbRooX4Gaespa
Hgw09QFXfLnE+IimCYqyqmPFGeMWaE6hE7a7RruNtMoWuWAwHNf3xoC22rAIhTBt1mbFIZ3fR4cS
HcQluR9iTkGRZ3uMF+jmYWraKpWdurkkQ2yJJe8hy9kcFgjLqLuhKUqQXDVEs1sR7NWYc2jT1vtP
51RmQjpFT5u+SiIZvN+GrYbKeTbru6qpbv6bGMYdAKdpUbQe93k4f020xQqbxzB8/W8yGH/QK8nQ
xhOIbVEDsczlqcj2sypx/BrvJn/D2VsZWICBwo4MofLWb5K9Usqc2JZVS/HKG+PCzTbTj75yeGTG
NYRZFZJ47GTQD2mgfSZ4TcC2fco6nyO9xn1PcA6rzPgEEFIKWtTkqkMesv3wSHYVpoVSmz44XaC1
O6kTegn6OnnJ34137gcfyHYdAORRH0uAbDkzCi+imznLTrjE/oBR6MzNfvL4H+gBvbauTKzQmMrc
q32qOmM7XioByfsiC1yxEg8hENrmfj/NlV1FEa8qzPFPMuM4irgEoKWGgKkQJNuIxFOoCzs8OY5g
mOOEQxwfxXYqmbUq9AGJQTCb/ZDlQx1zzvRGpefDlrFldCnDLGirxTLeucktWs2QSi8TSwY7q3Q0
8SCFpXBOH08lxo2gsVPvFgHvDtPEexrsKwpaK697EZ4IxovkelOrY9DITlfcqLHXNnfXf5/j19nu
JNJrRS62teo0Q22H43lEaJymHK/OU4LxGhEIl/VmQoinmS9L/4xUxHUleF7wjTFg7QVHMGGHc6Gi
51sEJwelqDH2lI+qcMfdP2+5+2hnbACRqlqbqfCBS3Tqu5uS8J6zvD1hnIFWNnKmg4fXGYynvH8V
ln01/sdtZ859LeoRsBPRYTqFgiVk0l23VOialZ+ubwz90itujX2Y5xOmJwR65vsxd8kCjHRdRY9i
4k5k3kXm8hWvC95kP8fY2GJMNItjmIKXy5kP+bf6IgMhHpSJ3YEcol15Qwo7BE3QdTV5Ihk/UJEG
DAxZibB8NhzAUh6JFnGOEM+7sZWESgUBUlXBEeBK2GUO8q6CnR2DkwLIAtkGV8WurNzranHsUKVq
r05VoizFsOSJ6sR0qGi4S+a7iD+8yAkp2CkUMGTpQTUiO/DGVWD352En7SdU7P683fXH/6YUE1Hg
lmhnJcHpner50grFJSqq284YOdHfb1wSHQ/QRJQ92U4RTEjOndpDLe3cu92+9o3bSbQpT5CMrtau
c66rtZHlpV7pXR5jg2kw9v1SQ55JAFSLaanox6LsEuFUSI09gRoruO+yvRLwBsK2I4h3ucwFtQRh
IAQ46E4SPLWzr6mnNvlWixxH8pt47F0MY4uj3tVGZtTwiW/M5KVvaKfBRqMcBgr022RwefTX28b/
LpD+fWX8SjoI1dC0wMEJQ7dAGN9GMJeO4614UhhrTE0khqYWD7dqASuz5qvaa05+cEyDt0XMhTWX
oVYCAUd2jKfeNS1vceRd5Cw5wBM1EJXmTuRG3EnM3zis9wVkbjExTeckQkIHhUniSW4BNvkAUKE4
AjpUtQB14vU8pFDecjLXGih6dLEBAYIzLgcTI7qD9oI2Uev6enKEsDNGAG8xhlKGKabSYZpO8rLr
CKdms9HO8OE0s8j5UdAEwSQhlqXPj3gnW/Uu26uxNZ9DtzqaZ/UcPKSnBfgboCWwh4TjTXgqMs6k
HIRwCApcNrNuWILc7AXhQRUk//pCcrVkfIdYzir6RWEilJWgx9ASgDZbeziC9N0LvN5RgL3qhH4P
ag4Dw2gNb46dpybjVDJFBVu4Afl5fRr6ZzW064pHqEJ/43MIBJA6Ha2jtFf1ox8RW/APo0VRdaKU
nENzck2Jp8bG6BW1lr9lsGHWCCQoUAwFFKt0dAWrALhQdDsfQP1jU3QNcNT4FHxSyEHkQmwVg88A
TOWY7Aay0cePYFI3cZ8QNRJwAaVh8WAKipvIjZ9rore0sh08z71yNyoC+s31+iAKnSMjZLLGWbAN
tDwbQrDD8E7+r+z4fWEYO47CtpG7XKBh7lEudk2yN/75gMxHtRkbbuKGDKKMp4c8ECtBlctMeQ5n
g73jowzGTrshEUsx6hTs7+AUfwC/iOxMt/oFWAKwxznFWfhjPPKQU7cPx/va0b+vLkA5zGsS6w0u
9iXwa7H9QyqH07z0T9edwPbl9C6GuQGFHsNSQQdXY0zROWvVh3DU3KbLrXrmjnnQs3blLKrMRdjq
2WQsIgLa+f9MdeG4m1VbquBmBrcGclK7ExxMaEZPqZf5OXfS6fOc7ceNZO7EqklJIOowFsXv9ukh
cAarPKG3gAvpRzW5pinjddI2UZtCa2UnTxuvXdLTrOCwhdFebAsr6033+iZyFlZjptCUIsXBX7Cw
ggDmEGtMrab/pQJ6v37IpMd+4UFPc2xTY3wNzd62xIRTTcYJrAL3JAaOr/nzulK/qYP8bZoa4z2E
oU8KUerhPW6GL90+RzMDGD+fKOVXCj41Cq6Selpo/fOWKlgJml5VWVXQr/H2XauTV1Q1GB0B8I7O
aM0q5vy+ykpOwWDz1K1EMIaIyyroTAH1MF0B9OFNEeEINK9ixymcb9/wKzmMHYp6qlVNhNdW684u
rgTUmVEMtRInWxxAcrhoG3OzpzGwB49OIin317eQoyZbvCzSimijjDCqVZZLQX7IOa4ZDDIGRsg5
AZvX/LuibBVzjMp6yVSU7JHkKKejonMSNmQzlbISwBhjns5GJoZ4Z1Eo/gnvScHuX5MHwcW/oMev
oczHGLFRX0XOGvIEMxdcrdda3egjHrLBKZjsZAJnjgAWp/6bJp7ElMf/uP1wXinKXHYKaP9Ap1mi
boKGfdFtrfwORDJOuTdABsdFtqNf/8lRrqRRT7M6awAWwcShbFBqP8zr3oLfwEbynYbW0TE5gDPn
23WL3PRcK3nMdTfMZjDVPVLGQ+Dn490YHuvk8bqI7UhsJYO55pKsCzWzws0tHuJdj+i52BuJDyRX
AS8+w+r3iANVPxDxD/aocIJ6noKMZ6lH4X+kXVdz5Taz/EWsIkESJF+ZTlIOK2lfWF57lzln/vrb
kL+7h4Log7L85lB1RiAGM4NBT3eTWyZafrT+Qavnbr79ylzjhwDJi/9UVteMrYlrXvEnmSEMFznt
Mzg+nMpbgNZjzISM1rrQbNF7lGBx/CsoSQHXx/1SdaXyXu1PY3sMF0EdLTLBpTbw8MV5PyNzq9Y9
wbBUIzsYsHUvu8hmeXD2EJULJgA6pZPMGvJVmrhqKO+hdODpkW4rSng0htG7bG67ObWyx8WQLlfm
BbSMrD/PtBsYAww5MCRBsRN15wUhn38QjaoJ46cDTCXja9TqQLcdm7Dx5FR1Li9q2xBAHJZOCPnE
M9OM0KhoC5zkZP4lj56e7XrihFopMLNdhShnO1zEoGBaGwsJmcXo7eKgOctB2Rs3rJGoPEi6rXrR
0fSyg3z6EmxrZZgLI8SoEq2Y0NWupO8dSA2HzM2m3CY0Fi1xO3mel8jFDL3pIf4iwdKi2POROJoz
/jQPxnPvWkeW3MR8+yKLXF0SZuFgAhYLwER5aqV8b0TSl+Lg7zXxXaJSMuJMk1B6TPNL3d029BSJ
eszboQLE5LqGEeRP5EN5L1l9zG4T4EB3ZEgWtIZTi7Cv225+NsK+5IcEObZDbGIdNcgYx36wZ2Wy
6+qoBa+Xz9PmlkBhFxNC1MKZ4gIftQqE1i7TXLLss6y24zm2L1vYbkmuTHBhr23Kuh46iYCa164z
mx7ZuBU5yH+q10xHpvRD/99POSJVrUxykU+28kWdDGSMMLiTsz3N3zpDcHw2L18rE/wOzUmWmssC
bBsEmlQ0Bv5WdRDB1TfrwJUZ5o0rRzAklVSF1aMhbt2ly31IEkQ+6JnHN5XpDoVoKF7kDlzY0wwC
dDwo+d0+OSRSacfDr8veIFoPF96URJ27IUVBTYtvZnCTT290eCpB0Kllt72Ip0+0Gj7CxeaADIQg
HspHxXhr20jgBJvHdLU7XECLo3EMFhMZ3RyeTdMraOzpy64fRWoI78fwU8F8NsSXQGFejCSqETnJ
bsKAP6agD8mOTbriQucvnd2cahdvCpBpsXbDzbwXHajt+8HqD+DixNKbLeTPdM0NUrv3mkPhTyf9
pvpF/NyFbMpXwvjKGhcyxnppynCBlxhqcauV8dVopG6UtX9edkbBGeaZq1J5gvZij1AOrfHv85hc
mUzcVMlx/bd+DMtyk0j6bjD1rzw/rVbHhQ7LwFvGHGQYA5DfWlTOzUMwCFoA2xfXlQ0ubmSmXE3K
iAaf/hjf4CnjpOY2o/dfQrv16Z/UjzyMnLrSX9aTtb/8VdkRvuSrXAwx1JACrIa7yLIoB3m8GczY
T1J6D5Wkh7ITdTL/wTNBzmxoIKb9RG6nSWoWmDEe88B54jLBV+umObV4x2B9oqARnPjtxf22xhcY
3ZL3FVRvWQ1f2o1iR7i39pVu18tVpIhwYv+wNsyngYXAoIRvncY1mM7lhRLXvB7c4ZD54MC8kw94
o/FzfxK9aAjN8fFS0dq6V1BcyygHI6cG06YLkJrpTB7gx3sw2132lM1SCnjs/18eFz6rvgzUrkIF
OncPpLgikm9ogpbbPxyE3zb4JmldJFJlLsAC17M9g7G/fYicyrQniBE70S/Tzp9UDzPKkt1MmGz7
UjtfZbUVVB407ODH9J1IIBStQ9RxSX7dFN9m09YK0VvX9j1vZYQ7cNLcDpbaGEzpXvXBCb3rC2c5
Ys9AojSLDsBmAl8Z4xI4pLFbperRWyzCwKnDx0G+bqfKHsm3pHmerIcveMjKGu+RfT5Xc4/DbYC2
cjqW4R+piBl/M4evTHBOqMxVllUqKqy8Lx5lo38ca8ufymaXygiWl5cjsMWn8VmiwRKwxmyUPaTm
rk1v2hxkTaKnq828dl4Sj+dGkdVqM2vAMuGI9JjuRp+1ZkRZehsesrLDpWligcBLjoHWKGbzu2T2
DhuzHRTtxgjQrg9Vb0roPZQHXrNquar08DrPpz/qQMSrsBlGVn+G+vGQyUVtzrqONA4pCD/LqaOO
jW+2X4LSrsxwaTsrB5ImSDcuHR9k+gPYPYF3CL8nFy2iZg4WnaCcZKCs8FT4ktcnwFy3B7pPQRsW
/rjsjhssebgnrZbERQ4oUEVLow54PTaVX3GxeP0whnbYhfvKmr4luXGtKpULuPvDPNPXy8Y3i/OV
bS6QJPPQ10MBEPQYlk4g3ySlKPiKLHDBQxtQnJMJl5ml21vSqwRh9stLEDkeFzrwsikPmoLc0pa7
MswcMkd2K0RYC04zD+GO0jQgXcrgNaBOLB80r94Vbg06Fs3OD80pugnsxEaT/i54ELX1NqSIPzgI
j+6OmziRezaySL8zjEN7H0DBkCmxgVx2Z0CPTX6dkGl0p4Iwn43hkVv8mUL2SMFG8lSVnQT+10pf
NKiXnij18umvy/so+sJcAAlpS8PeQrFMJY8VdF35NGZ3gfUrN35U6nVtmO5lg9v3ubPz8wDwJQ9i
SjpUPmQXQHgrPuK0u/ku3OkPuBq/81qFeJf79Y7GvBXNfAm3lQs0ZW/MKc3wxqrt4n3rQA9Lv8og
zzYdDVD+tNf0jXFYQHtvT35o+9mGNpaR2OWLiJtBtLFc/AGvQatWmHxzCT0NGBAUabZvV7Sr78wF
GQz7q3EW4drKsE76VfwdMNenFpo3ZF+VjgjlKqrE+AFvJZPLaTFws/ub+vF9Y8HprXjNtSj5vl9O
P12zVkvjgg8QdlaRdwpidw3BwFy/M8beD0LJkRT5EEb6HUipr6B4cdRzCAw30w3eAkJbIvXLNCu2
MUegGQOOUx1e6zq+amRIAqutlwNqMkaJmw/qMQvpyUqhDDNp+9HQ9mYYXBfq7ADCDvTzPH7DPPEP
IIwEV6zthqFmUnAWUZlqnyj4TLnR1AL1bPU6z056gxdsFwjv2jWe6bvwNEAigvefbbDPyiaXKxTk
9jy0LOJa+9Bw0aaE9JUbHrMX/Tpt3N5nM9qxTx8ux4FN/19Z5fZQro2I6gqsBuljMV6BQeTy74s+
JU/TZ5YRNJJyRE5pb+40b9lPePS309FmUjEMEo3Or/7XZaOCRfEY7DxPq77XAHyly0HS70NJsFds
Kz45/vmj8aJ6YUmMrBlUTHh31WPalneFrFxV1XiKCtU30FixzWESEDKLAgkP9ssHM8BQJCKVeY0n
ZA+ecaL4hCB/coqdCFC7+QXPR5sfpkjyaEprhhNZ0oelOC3T0+UdEqUfXnBqgVaDEmqI/50f3pjH
EdoaykNoMwdREkcBU0l0mq7fJTYweAeafdEA/XblZKKtoeJiDNLajyV7GMopiSk6s2AKMDQA6jq/
JCINh+3PeDZCOCOlOaagJtHcsjwN45/Eerv8GUWL4MoGOpGR1gN+3wwPWg12hR1Vd//NBFviqv0f
h2kbFGyeYclvVWgrKI9KKjAh+kpcLRDqetPWMoqfBsyMaCVXwSQokzcUXVgVed4ILs0HVKn/ni9u
IHVBdrOT3KU3EeQJJA/oCBWoaihJe9WzAfI9EXiAZfhP0WJlm6sAwr6rrIFgeWE42SBnanVMJhb3
s+ko0yDIXNvX+/M6uSQSm1UFdUg8O1lZcaox2zVaOV5tSrQWRBTj2w/U6AoaIPAnlsGjMYpohqZH
ihPE5F3yh3DPxu8k3A0A8Po1eeq3IyKT04uGL/8hUf62y7cw8iqmgZrh2sbuqPMRcBZI8+TXwV/R
H9Y9a7kahSPaw82Ddl4r388wJ2vsgxptE7lu7QyCbmXr9qlI+H7zIKyscOGitIxAiQx0TcbsGBZX
iS5oRW7eMla/z4ULc04DPSyRi8PqzzAK7STyM8ubG80ulKce8Gwhqku0Ii56mMCCUysAJCkOW9sy
KlvDVNIXAtRqUVz0qJspTjSKlkXfX3X9XwHxqkBQJG2eqpUJLnoYZTYOZMT78YShhLlwpfSqJfB5
UTdkM1Ks7HCRItEyELcniBSRBryH0u2rLID+U/fSQzkApLmFICyKvJqLFmOldGMRI7YX6R/mqEPd
vrMnQzpc3qDtptJqWVyNGeoUtOY53Frbqb5+Wk6gIrvuPA34ZwAX7/69SiBi/dkc363olrkHqSOa
cRUgi1n6Whe+1eb/zev4tkSllpY6groZd5/uzsinmyyRbtRR+3n52wlOLN93yKC929clPI9xuLU7
3JAAcct9Q7BF244A7IVKTGp+kjVqx1FOe1Zb6pls56blL5FxXYWdiFRoOw8zsfn/GeI8zmqnpAY7
mA6QJ6g3b4Au2cU/Fdz8I39wZpC1JjcyIJ/Q6DsOiXf5W27fjc9lO2VfYVXKTGo9y0TCx2QI0/Ym
PsZoYMl+tI+OIoq6f0iOv2+QlAsZoJ+GBANRCB6yFre1y3sptCdE3MxurxqbcYZTDwAHzDCKcLvb
IfdsmQ8iJoZtZB3xcGz9SHmWo7fLn1H0+9wWDkvbV6Tr8DI+PEb0uvyPN1LKRQvFGoZwkDDUFDbZ
nVrUt0EnGg/afpI7e4LBzS3MehxoQ4JbrwYyk+yKgDsASlVoapaOicGz4HF0ia3+DB5E2Lrtg/Z7
cwzu1pHkspGnFPcqUx32ukxuY2rsSFTtLu+RyAxXSOSNKU2FDB8Ysit9SOwW01jCMQn2t36qa1cf
kasm9NkEt0MAF2fkCyBjtIO7YP+33J4I/LEdBs+fjSsjcqOjnVKhH8PmZ9ode06K9s1O1NESfTYu
QJTDkHQRRX1UtndzDMXC5STVs3t5b7aLifNauMgwGS1yV64S16C3pnmtWbt4up1Ffc3th5Xz7pjc
7rS6TvqODbEkfQ5MseoH1n0VoZlFb0l/1/RPoXnsNSHtPjv9F5zC5HYKE3H9YLGXMNZ/ZIhfOMVT
uRvvOoi2Q7+Aqa/mrdOMtn4QwT7+4Wbw+9PyEpBhGECyb8Q7RdnYFYZmve6u3anoKgA0G0BoPLC7
lnFlC3b0nS3n0qK5LZXBWN8RU0IdlWmJXYFh3VHGbnK0CtLtVR7+QYzgJcDAsKwPmDqzHhKVetow
H7q2j+2mWxhzF/7mejF2clq8aeP0osXda9flByoHd0D1e8ZYx7YRYuxppIdeCj2QCmdOH4WjnSam
HafACE/G3sKkSwJJI4AJkFy7/GREwEvlk/JcTMTHwF3u/yd3Nrl0M5MF7G0qEBuxae2zft5b0c+J
zLdSEP24bIn90qWvzCWeRNYCWqqgIgPRrD3i7TNtDNe0Cpsu+yYVGNtut63OD5eG6jLJ9H7B+Wkh
r6A5rOHGaKAYtUz2/KV229kYj+mRp2HUrAVkA71e26l0bRARkEfw8T4NlsfyksUtsmo2PQ6IOmii
j/LLQF6iSoAt+4dy//cptLjkQ5Wygd/jFtN62RNBQy+8HgBRAl09Ey9RE1t/uuwYgohqcaEuVtKp
hT+g6dE9JtKpSo6Nsi+EnO6C7GBxoU2a8qAKSvRWcv2kB24g/0xFcFFBnrO4BJRks2QqIUwMVn4v
q9WBNprTRfOVIgU2BN1me8jVt9YSvVOLlsYFMAt0wf084wvq+i01vlHzXuoFmyR0Cy5Q0G4IBr1B
CwVx7Urz4mPkSpjcYUP+w71Yq0Tk8Fy0iGKSFWmMTxmmeElMdHucJpsUb2PwpkR/fsEBdUgP60TV
tE/6o2ETThUQ0gDwzO1RNxuIJi5+rLTuTER8L5sesjLFOWFutkneTJQBa+J3YA3Uxf3kKJqPYz/z
KdauzHCOaDRlp8QM7VslyR3t1NCR6/zXf/tqnNNNjbQAUonuw1Dej53fx71T9A+WJgp92/c+HQUP
FHtNlchc0a0vUmthMoih0/RXzZv2ywPaKQAMfIXbHb2HlSku9tXTvFiKBbikMd5NeLMeMVGYhe7l
D7dd56yscAEvAFIgyEMGGGuanZnp3+NO2eV6eRwWzAqNKAlUHaMO0NZ09T556+LqKggBFdWkEv9V
X050NATPU5sRZPUncX6JfoExAI8EcpQgPkqp7OCeeN/0hWgsZftivTLEeWZbZUZGUmQXcp1ddVeE
YVFeymf2GIaes1c54x5Sw45IzlO0Ps5Zs340LdVEmUOnPY1Os+S2nQgxvX3ozn7KRciApgsGANlw
kkeOup/5+c/ulLx03uxqV2QPsKNhCzyJ+ePnc342yUXJhhapzDRMcIcz8ODcMs2q/xHohb5ILod9
o8/GMDdnKCCW/yQaKk2LlSwLCji9lpzaLgPctqMrKzN3glUJDPHX+xTzPnlbA7PJumapF3pMfL7c
Vfv2ldz+LUm4QPNYNLqy7SO/18df7vMMDESQ/gTfefI24L0lLhwpEkENt53kbISLMEqgEkxixTAS
3sjNbQDpSMHXE1ngoktpWIZO8hDvK8f4priDcigklM231IlMZ/BMfzxR0Z1Y9OW46BGH4zKNKbtA
TY+59miAuE8XMs6J1sVFDqpPQ5UM2J5uwXioZN0ESS84wiITXJTIJx2ixu+bU3xXsIhGCPjb7qDq
5/3ng8RiFcRQEGghDz4eB5eplWSPTG+TTUIvTnEjHxhwKnflveiiK9omLlp08QSsTAf6jSx4NkD2
AcLQoHwRuN92SDovkLt45U2/0EIGCwbr0mqShwruGDtjs2dt4dhXhG1hwap4hMo0NB0pSkQLVlIp
tvJS+PH3aq/ZixM64WsFrcDyx+VFCgIUD1DpkiFoTdB9ujI5Ft24j+va7YCBk+tOwL4rWhwXLszA
UMKxxZYlEFwMfAh6D6p/eTEiE1y8UBIzkFQzBWpQeW3lk0x36fDzsgnm1BcyB99VKopAyTC5DhCC
VN215nwaMDXqtCD77PAvlRqL4JGCg8x3kpooAl0DRZlNmz/S+glKMKIoK3BzkwsV0VxKctW835ID
NJ4RY5t3lkgFc91ITkJF0c1u7Tlu8H2aumgUA71HPAsAwxvvs8d4N0ENKNuDkFWUf1kcuLRdXJyA
pK6ukWjA7cHtPRMAz9jLr2uwoXvgd4qvZp/xlhTPC+C8L6KXF9HOceEjmAONFh1sU+Va1h7Ufy8/
zSr83+GJb9W0JInQX0MhmAVHs76iyk9CBbW0IDrwvRpjJloaFKCnq8fYK3rjGC/hQ6GZd7ksdAvB
VvHNGiMNBklhF73GlW6zQ3NgJD3pT9M1QBynOh0e5SB/hDm9XBACBfvEN21kAnr3OYbhIXJn8xuw
nJdDhiAq8d2ajCazsSgIGX3tT9ODQU51I4ABipbA/oTVeyJVUECUBbvzgDc9v8pEcA3R73MhAgzK
GFFgrqwMu1E5za0g1Yo+EYu6q78/XobCNANA64dmb6n7DFrTpSD9iJbARYIJADh1mthpUYH/QK0a
t6KZle2OyPlAcge+hoisJLG54LF/TtW3pn3p0ussfaytQxtd6bGgxLv80cDx+/GjSanagu9xBjKS
PAzRbRyeunwRJQeREa5jIUtEjrMSvGqtp/rkCKm4HcKnEdrBU+Oxt8np5wz07NvlI3N5s6jMUtbK
H6SptOYasGt3LOVDREqvVEdBargc2qjM1QrQOzAhBMrQwDqxg2hvtDep/qdhinR/mOv+cwYC/ebH
pZBEjklvotkI4mN7rkJ7tm5LaS/Pk51Uonvf9lsBJXhFw13ZAnHUR2sYRgySIkAgyK6WV91nD5Ta
k3StOqDYvf/SI+XKGHekUOsoYdIisM3gAJPAhTRckVxxLrvCpgOujHCHqgNBdojwhplVsFpK42xT
7TmzRIJ32z3hsxkeqqMrUYUJqQgPrlF7kMj0q+6qp7KbIQwug/yr0K+Ilu2HXj1gUOOXAUHTNG9f
p7gM/9t6eThPWld0SC1oEOWzizGQoHfSL6nVKavFcsfLkrtgNtj904ife3KTJv5/2jONO1tLVZV4
KsDTq9ZeZcYxyX9O0l+XTWzG2tUSuGPVWQbgYjobZlHDR7WtnC4Y/ZL2j+2s/+o7+RuFFpY95yLw
+2bYWNll7rqKTHMdWWHd49OZXeP07XetwaB0etsDt315gZtxY2WIS7mWHoZVW2KBWXtoZdlOisg2
pMdp9Ij0etmU4IhpXNBII2OB3iMeq3tNOrVRsR+X+lABjf7fzHDhIpAqKvUU7yCy5luDL1fXc3G4
bGJ7d3STWMABm6rM7Q4gwDOtMfLrWvFVNN4ktHeC4Ug0YbeSefCnqE7PhrjdGfVW7vIEMLXlVrtv
rsAP4OTXsmpnv4JbIK0gYCP4eKKVcXs0KGmVzwbCoKI/U80j4XSQwW7cdCKBt3+IhOelcdsUV4s0
0oX+fT1j7UpCHSbppKmQZm8c6VCJuL7/IWudTXIxHlTfCaEjDpX6OLxLwUveAsnbGa0j6SB64d72
9t/GeJnlWFLzqGLAp0G+m8Em1dWnShOUZtuYl7N/vD8ErcJEKPWRFcmAdWUHBjTt9pk9Y+48EcL7
RKvhQnm/kFTSIf/uNotfdrd9ty9VwaHaHpxaLYYdhtVi9GVAI5YtZj6Ch/mIgTins6Xvpg1sB0A0
gSO6C24H9/MWccFdM5Zq0HNABKI2fumm3u3m6Sd1aD49qZq0a4hhg5xDoHMk+pJc7JhyLY/SEWOo
nXQ0h8NC3qpCAEgQHOJ32szVhwTGeVbbEJs1d3+UtS9TAzKKpyEXPaJvvzOudoyLFlkDesp5QHHL
wK0M9Qnowy4/YAeFLRbRmrhwsShzGRWlhfpMfzWqfRpSsLy3djLP3uXYLgpM7/3o1ddL6IiDa6gM
zTGarHHkS86fQegy9Zncz55FIZd52YUY/4m6t9aKsi9BCDArdIdBu11GS1+wpu0s/9vTecq5qavm
uM7Qe5CPta05QB8jyz9UJ3qFcXacrmaH+c4X9aC8CQxvNuHOHkK4uDH0oUlrEzduqa9Ppl4Vdj9q
z4bUHssS5C8VhuD0yh4KANWs0p0E8fGz02AwCE/guGRZhoG5s48RRVYaPQNJq+LSPrdDGQT8um3k
4EjeCZbJlvFxDz8a4ryz6S2aKhW+7+gUB0iqu9OL8tB50k47ha787ylNPlrj8lgXKqlGkwzHLJiP
BfKZRX8VBE8T6iCKyYKF8Q+LcT+no2KY+IIQ94n3Nch1w115xTJ07ItS5rs3XPiM/HuinFpJbeo1
AvJV5zL4f1qDZq3chdfls3Zo3cXLfWmXHAOP3Me36pvkiv4EgccYnL8G0dgqXZMSTOYpdlr7UvFn
Ld9Zw/6yw3xOAh920OBSHSTJMjoHBVATjW6HRYbx4Md5+XnZyOfA8tEIl96iWJNGuSqJC0IRrzGB
ICayKLB8Pt8fbXDZLBsXtbBKSXGDaxb/Qc7lagcdSoSRkKDucwz7aIpt3SouK9TqzJhExK3jQ2n4
LbkKdcsu6yOVRcLA218OKnCyaUDViiepk5VibGcFXjCG193wrU5FCo7bn+1sgNuaXElTOUlaBtAJ
98Y+gTxCeDAhFlTeiiZdtj/b2RS/Q7IaYVgMazEwLjvZU3djLG9VegPJ2cvutu3TZ0Pc/gSB1CVg
6AQ6Xr5pMFrVvnai2/hGBc984GyDC+jGMrQkIzg3bBKSfbfAjV4Y01IDPnhRebhtDaOeMjFBCGDw
gxmFPgJ6FiYgBPlGHIq713Sih84uUeAk3/99lwtLOxvjI21FgqGUMpxWw9hP0knqHsZA0L7f3KGV
Ca7JWmTAcw7s61n6Qap+gBQKL0f2ZS/YPDqqRlXTQHNQ4TuDrSb3S97im4VdfGt2JLXVbv7jso3t
dZxtcNlWzYpOC7WKQGvaAWGqqd+pkyDxiUxwKVYttP+dmlS6qaXJNpVHXZW8y+sQfCu+GTj2WaB3
pAHphnU/SXdG9O3y729AJ5hP/f5QfJMv7owglRRkb8ZGjhx+pE7iGwAoGx5jSFEhZxzYxI5diIqI
mADYcf+Uy1e2uUzaZ0MGvnUC8PBSe0k9OppsOEpu+sYoEmURbBbfB8zMTkvwJI5bcOFQAMmrxlGj
7r85tsaF7GGJK8zTwbEpPY3GtykRbJZoEez/r9Kb1oZB2sYyWj3ms9zdBuQqNwRvUyITXISOxwUx
Toc7VMn3QnJjyEJS77LLiVyaC9CjUcukzXMQT0MLvEaTSv6v+8AdfjkaQBdFYEFf/Fzx00EwMr5x
qf14aLij3xE1UGiDWp5pjMVghOv2aPlCf5HsdcH9RPC1eIaTsKdLrQ0IAER9ivO3RXu5vBuCDedJ
TeLZHHoaop42l9s5+rNurqXkx2UTG9dl9rlMiLLhgmXpfC90gWxKRWr0M7LMYdo3LTA9duB2tkb3
1o61AjIRaep2aDmb5PzYGqOUSL0Gk8tNNtwl4/cpu5uJoEjbLJx0REeTUgK6B86VzZI2VhWzq2v6
XQUT01zZi/w0SS9F2PiCj8iC4adgubLFOXU891lSN0ClMqwKK6Tbn6z5ZexUr3kWVYTbaWFljfPw
qE/TodbeAWfmDqMVwf27UsV30+2Of6vsynZ0o3jDdeGILlgbUG74C/C3OtISVfCPH+Nc0JvRoI0L
JhvvqwNraDPaW1bI9T5yklO+xb4IxbfpLyuTnL9MUj1MZY5hypG+TtWxI7cUKnn5g2AT2UP45008
r4xzmB6s/nMB5p13aHF4So8scET7/LYX3B7Z/lwyxHlL20smGGHxCecjGw7tTvq7DIyoIhWZ4dxk
6nUp60sMhJnLcIxq2Q4jaAdliV8M0iuVwmsrGwvb7KWvlHfn7eKj4mTpUV9R9IHhSLaeF86klbaa
iB5XNoPjygxXDctVHKldgneiRb7J6l2w3CXWt8suITLBjv0qp5dGFim0BP67iKt9PVleWWZ/mlSo
m7jp4BTTHui0IRTz6Mo0zcKRjJj3MFodD8Z71YJAyxR5k/zvn43x0alpWaYOygnzfVhhtSIpiZR5
HvCqMWbJrlIVb6SFX8iD/4UPtzLDeThm99IxmuB6VQCOlpseyLNZ0CRnP/HpEK1McN6tzXqVEQtP
axjkeJia9C1Tgwe6DJ5coM9lKEd1ab5UWhi4v2rIk6rCgyzzrjDVth9Za5lBIMud2vsYmn0tvHGv
F4JvuB1pV9aY16z2yox7DIS1mLtmogXyN/2UP8+JbbWQiJ/9ALrE2bOi+IugptkQ5YKLrMxyYTAx
ohJvKigI2B0995h2AguFjZdBzndxGBJSuhM+XG6XbSuznMuMVJcLSUZQ7NzFhwy5s+zT3XKM9tm9
MIFu1m0rW5zvgG8KotlMtHjwR285FK7yA6JjjnJv2u0B0LUX4Fm/cCDOFnkQZhGmM8hDYdEo3rLg
yQjuyu7xsonNemdlgouHfVcAEVKgJ1WSe30Z7UK9yuvAycnPUMSosd1ZWdniAmOsz3mcpwiMbGi+
u0vcCQ9Hxi7ZY5h8J+LX2IyOhm5iss6w2GzPx3NQZINOMkPD9XDQb5Sq2jd6r9uaGdl5N/26/BE3
I/7KFndLzBLaEUsmrNt2zOLbSfWn4emyiX/4eJYKnk6dgB+T26glVoqyCtHRwwOVp16xEabUIY81
PE9y/z1EDqfZJPg8GqEmNMA+frxpjnI1LtiCwPxYxfq9lRLn8oI2v5lJ8YygyTKlvOJCnkx9XHa4
cBWQ325eRuuv7AugELaMsw0uOoDbNJfLQQZmov5W0cXO1KNkiripN0/Qygj3rUxLGqtlAQ2BOZZe
HjVOt0gwRXovGwrbWIgITrYZh84GKatIVxF+qco5mwpcG2rQiKc/FOkr3mxCcgsqH0hZvJSCkUuW
VAaoK8BT2Ha3lu53IrGI7c0/m+CSVENL2WogO+dq5WnOU38ejk0h4mTd3pizES4lNXjJT8GZj3cl
6w899s1w2NfDryj0jaYSOPP2fRiHU5fhcGDa5KKNQRHYJBOXjemVTSrVTgiKQMOTrilgGT1mGi8f
nk0XWJnjAg5uWWaVqQgGs7zX46c8eLv8+9tVxMoA28CVj819owMmgQ2S7yHnwRjJG2ixVh4KWneJ
nHdyrrt6L7DKvtKn6mxllXOLmtA+TCbsmHwvPbKRxmE/Fk7jKZhQKh8lV8S3s/0ZKUKESgh0X7iY
ai3hUmUjxpjRs9xVI7pLvagzvoFvQQyyzja4pNeZQ2iCRI2p5uQ3slc7kV/sh33lmXboFPeSm79c
/orv5/PzVzxb5HwxqmaTViM0X+ed9dgdittuH4Nk3EIXmD1S505zMp+mY3DLEDbxbQDaALv0JVcR
QdY35JE/rp1z06aVxj5P0LL5m6W7wKCMuRsO4TF1QPR8F92wb5CDDi11sx0RvEyxuHvpM3Au3Exd
uoTm+7wb042TvPjAyJREE9Mbk9pskcjIaBdRGdDAj0dFwbtEP8b43B1YOic03AEdMWz1ZN2Mla3f
M3Q02qExQE13oknj7SX+Ns1ThMZ0mFrVQtG9GMvOKke7UfsdOId90tCnuZmOTb4cg0U7XPawrWOj
Az9ksUc5avIEc/Eyxo0mg9BaS/cQ3x0rwe9vXdLWv8+FgSaXGsy/IwGhQWbL5T6db836pjZBqt4b
dhQKzImWw+UJcFjP4NzCV+zDazK/GqngbrSV7HQFjx4yYgyoM7jzWCc9sSpW9kZ4F6F4sJjK0J+U
ShQ9WSThHX5thzttWmVUi56i2jGvzXsmR2O66nV5pflsnlQ0/Lb50VaL4k6XFhXmUAdIeAhumNfQ
pRcyiSRoN2936xVxjgCl+KlWppANuIf7/jn0IBmRfPtbIysW5dTNnLe2xvlBC5W6Sm9gzaRuejPu
hlOGifDWVX5ND5ND/NLvTyL4I/vNS3vGVah6V3e6RBGkmuVEksVO2+9T89DFid0FmveFY7vaMhZN
Vjk9jfrcylN02EjoD+1NOP68/PubRZAOjnFKFUY1zhOQJGmytG2GWc+hh/goMl5n5xj2TAdg6KCu
42TOv0fRYY5mZZFLrhPtC9VQ8Hw2a7OHgcJTSqu/Lq9q29HPi+JOb19Cd6mHvLMrzb6l3qpUEB02
L3a6gr+SKEyCgMcbGPOUmFWO/MGS5HuC3lE3PACJugv9L6EbQHijq6aiWsC4cE4uQcAv7Zscsfse
YH9P2ct3A/jqZDfFm81XWvBrY5x3J0NZqpQF8iB9odO1Geyt5IXkln15izYA0XCD1aI4z5bGTsua
DPh1vbL8IYc+oUJu+2DxwxiscJmaHLs5+UVSxctiUZmxGd3Ptvnn/JaqkhJ0iO5LtEvIcz0+KkJK
ru2TtTLCF6q9bGlBiUcGFgiNH/Ex3wVX8WGCtGRyb719AcD54YPyfLy9RWbVzOH07GWKOIU7nQIo
c+AQHL6USDBTZmiKQtCt4RJJlszygpsMsmI0emlJPDxdugL/YPv/KcqubHB5pAkafcgZF6VuL772
vbjKntJ95rJBwyv1Wr9vD7KNgRGwNoqfoTYvADpaKYosm9QAo8PHsAt6XEtqNVzXk95RX4mTueVP
62F5QCfq/0i7riW5bW37RaxiJvHK2Oww05M0kl5YCjZzzvz6uzA+10NBPI3jsassl+2q3gSwsbHj
WqLXXNVT/ofxfHvBu+tFG5sKVheQ3bMdIO2Q5FozwBOIqy/RK1FjqyyvnX4AyLI1Yc555LQY7duw
jUDGDo+1Oo2xjp569SsQwQ75ff1apjD9qy254iEkvAPd9RDRE2bKiLdR+2Au/CBLydIvYD75fyJG
BaQxbnYJvdElRzo7QDlXjSBPHcLZ292gRnuXzY54AB891MPhLa7oz8Wj5AGbyZ4P4TnD8MJoAXW+
AALg6oKxxJcrhxsk77p5uCyaQrB8jS2lZiuoPhKYQ4r+Gfo1IKWVuzCo3eK5cmKXl0bd98E24pi7
sxAZvJAYY0XekbK+oolcBNDoXwcr8dqH1L2LuhHGvE7RiH7/OcPequmxyK+m+un2xaAf+5shUFXg
GhANf7zZ2Y0LlJCxmQBYA2M9Gd/avnKUSXhJpdRXxpyjo7vvgmoifUYoawRbnZMU0LFLlL5TLI4C
eHJjvxk4rsOuCA1spxJecg0sTr9alpYMlaDVM1LcJJiKby3MdPXygQ17F8FWZVuxx4YtOJBiSNxQ
Ts6KlFxqwLDN5kfSjtpGFPPGJXVRt5hFBCBOIbrSsrqJVDkSid3bK9rtg9jKYWxVB5CVJhsXpDd/
5IHhNbYC0yHYoRc+F58B3EFRdGE5j/noTiceXvGugm8WyT4GJNTUahjRTxa+CsPPhjxwVrdrGTcC
6AdsNFwQSNWYBmqoo1cGols646n8bhhW4vdWeN8jlRZayLa8pJW3+Ldl75AdwWvYyKb6upGtRZk2
ZNIb1gtNgqYBzYZIB9rqkTsjxhYtoEeARLHxsqfhkB7Vx9sfwLkPGmOqRDHWBJmyCMxxZRXAoJ/n
lzz8kFOr0dkS0zBUkS2GT1MuY+wD+jOoX6ooscbqpzn9GfPIOPY15V0M4zuTqBrSZYWmZPkx705q
w2kL3PURNstgjIcIWAwpipH7/KudxAwo5ULvc6umVKN/M7nvcn4fdELZtOuR/6w/l0F+pXWr0EFX
VTRa8QHTK3cir96+rwZ/7xxbKesxai8CKgAjA4A0pi3cUQb/FRTD8LiAyQMutnGy1ND+SDYZr4qi
KKYmyfjjV/WPtKjREx3V2mh4HPE4mzEvobp/Zu8SGAVPUKxZzBVu+Vs+BDQZkwcqKZ/XabSveu9i
mFd4LqOuamNs4NDcmcMhj59u31Pe7zOqPU4ykUfohNPogxNp6qd1DnkUHDwZjHr35agsagP8krGf
QQog+Xo7OLeXsR+VvR84W56fmilH0IkDV8Et2t6vB/NZf/7LN0qPGaAYOW727ppQzdTh+GmiwZa0
9RLEHtOI3sQI4+cG0b5FYsux4ftJsI0M+g0bG04MgFdGKRptKYlN6KPucx+5etD80AAlK1rDa/LE
y6DzlsXcm6XuzFldYVBF/W5d7wcury9PAHNtTGkqzLbEBMRk1+cVL9OiWigH2JpPvXRTtEpuYmrX
0dxsI3OFumLNx9lEn1FC0EQsA10qTF1DaL2yHDyOGu5ahY0s5joZea62UgoPXfrRoisl9UL46aj1
PKKb81HxTYvikYP6XDxETvJ6Wzhva5lrptdNKJIUmZe1fm4xt5dKn28L2F8cTe4YBA47a8w1MZ8a
vYUtEivMVcbZtSmJJdaTW+nAuxYBG2Cg4ygUOCZq//zexTJOopGlylQNqAiqZf5MdPhNaQzWIOO5
WOPg9gr3g2eUUSiXE/IEbLNFIhahOqXITgzF/EAAF2vB10e4HtlTlftq3X5ajQz8sJhvIOM1EktL
UnlNavvn+Pc3sKZMGesx0yJ8gwKyga5PzlGjObfXufssvy+ThXtrdb2rTXlAtFKpVqVXx6ap3TIb
3Nti9k/ufSXMyc2YNJ6zgrr38YABS1APSQ+V4S/girgtaD+xs1kQ48uPYp5qLQqCTvFnfwZdnqMj
a2+RS/mW7q7t5RRy1rZ/Gd7XRk9xY5zTMMwqCb4HgB9ofSf5Dz8MDxV9V4whi6A8VNFbyrbm9HE6
AvYBkVge/IXyRBua+ZXTXZ3biGHsVq8A492g+9eGFwUEIRJvEIIa2d9cz40Aus7Ndo3SKMVCToeR
jMov9RyNlyiJagamwbPCyvOZl77Yv8rvEtnWnFIwurCLkMykXZC6rZzCqxxQKuXCIxNY2zkaSHX5
xgLZ/oVBH8NamJB2o0Mr+rcGUCrRuQowGIm0MK9nhx7HLWHMxepb/NXRnrA0lH7IQhdbk6K+dHV6
EkVihVl4FsbscHuFHE3UmStmyvGg5jUuczqLrRWH6mtSLu7SAJ9ZmvEMELeQfgp6/PO22F1TtTlG
5p7VrT4IXd7D+mOoTBxFOyJGoCWE06Gwb0E2cuh3bBR0VucxTyYsL/kk2gBoALafU78qF/MpPoyX
xRJAOfX475ZGzedGZDVjiKYxQ8mZ6nOZHnTTinkjEbsWeLMq1vcB4EMaooDgNM2dkmPUI/YHDS0m
+j9Hr0W+YSOIMSAhulzaNYZfN8eAz8Aw5R//bq8Y+zEJUbvIBvztonpqpJNQvFYzpx+dYwPZ+d9S
Sxqz6uC7Gc1oieion7qJEzXsZ3Dft+k3fIVCDsGkQbfJq76pbuVnducpx+GeD6SwHxJtZDFGopTR
AF+FhFqk7tMcSAcdbUVwtBWXNhrFAc8o8SwuW12ZIzNuzAyx5HKsgwEhcehNTm1RunDB+VC52UCK
S8ESVZntjCzrFYSPEkxgYk4Wem/coSGc09o3Pe8imPsZEiFfu8xE8VyJrXq+1uNqqR2vZ/W/WJ53
McwdBd11ajY0dKVFZxUE0amX/ZHZsw24Tbt5Qo/k8+27tIvyoW32jrmsUqxmslog30THBWO7egAO
eOKvluwC0t0d7TdGPfRKCU7sYzb6Mrxyn8v91+R90cx9lpU0FxekPVAGpMSYuWdeJSd12u+1S8FN
MBLtDQekfl0SjF9uL3//nv8tmu3UKgUBDTO0CxDIRYN6l68fyea97y5L3JzKy7osgDRA2N4H+dvw
quTymQP3Tfv7MpjrvaxiHRsipgVG05+al958VRa/Dzl2lyeFefXrsW/qiA7IarPqZaaBhpXHSH/R
eIhZnLumMM+8WrZNrC/wD8PkKRMOsnQdP/aEvG8Y/YTNcwscd6B0p7AYeuGK83EUA/Wfk2DSV/Bd
BGMxjD6LJRLCiQBsnzNPoStIAPIzufwB9Gx/9//e5TAmI5tUIy8TuOtxEPqUrUD/UoJs8K0V+Asv
l/pf7Pq7NMZc6FObhokAA9W56pEaqNgpvyeB7PV+dM97RXgKxxiGIRqWodHQAYjnxGoz2HYVyKjm
RYt4Ez1vgfSNXWTbRZRBkkeduuxqC55DJQ50JfRWtfNXQT+mbRskJSmseMrPnRgflxmD1PkMaN/E
SbvKbvIVZLfqo5yPr1MrnjMtue8F2V7V0a1K84oOBC+exVdpHQ/LUj02cfM8hLMV9/G5FcizLknn
0RhseUAMvq7EjtTBB3L1VzHvPdKXnwFd+JSMxOk604300QF77LcQrramG18NNXKqPryrSK5ZAK8N
hqQLwHjtkHY4NGn5fVJTr1KiczYYT7STY4yk+6RKXrpYtgdTel3H4hwu04nUrZORwW6oMumaVeWj
LYjF11WozsIcelI2nZKi+2No2tcKUSHGRPy2DAHLVJ6AiXuQhOJiSI3X5ouvSYgcu6m6F9baI2aE
BI1kdYn5QkKMZE3pbN025Ls2w6TZfZ0ySLOExxXRO7BSiZKjzF6Su6S8ShEn6NkXAdg2CSkhorAN
xURYK0HpaxT4u3NcB9r8VYk4zwVHBPscAXFYToCJiSgge+rSq5E9mR/ybM2/V8G+SMooC7OgJTBL
4VMmfRI0TvF7N7g3iayhbR9/E8YcRYK5linBLonjy6jfIzqzCLlrulcj/gCJBUzsRhZjjCQxMxqQ
AMOD/kzD+gTcar01ecUzRVFJOVHhrjHaCGOM0aQuhZS3iDrKRn4aysyrS8k3jMXjw1/vN85hQkYm
mg5KP7Y1uV7yMqonOiITF5YUltbUHHIpEJL7zrw3YYNiCd2w/u0rtG/bN1KZd5cIS1ugSQ6q4Y/O
6tCUtXGHBna/Pk4HXoft7nZuhDEvcJtXITqTUZQOqx/NjNymaZnlaKd8bNvdB3IjiXmIJaMsl9hE
6WSyKZVqh6agFtCslEp1OggeZxOpE/TbQ7KRxuh/Ooy5XNTYxDRQEgvBtk/sqXFmW/TQB3RcwEPM
gcbYNRobicwt6ACauspgpXOU5TpNbp11mNN/vL2s3Vu9kcEov7iWWq0lyLwAgcCSxsHLBE8SrkL1
KAiKc1vWrk/+Lot9ivNqzXQhh5uJEs1aue2HfP7N7zMNLWPVy6BHxlqI6cf1cV4594hzHmyT5gzo
MAwCwirJmG8Zrql4aKePtJMACk8EO56Ev9jm5GLORLRTweHXrORO8PLEqoPCLV7aU3aJfErSoCFk
XAI+gt3e6Wwks5mRrM3irqDzrtmKBIJQBd0UfSD5oovENDCZD+AytvW07QvgVVHnPO7Qj/MoFp9v
K9iuoQPaiYLuXEXWZTY50de1qswlYt4qvBNmeGqnVPLb6kEfa0tARa4tXGm+lGBPE9SSox3/JRXz
twfNNoGKQlu3q4CQk6INYiL/JNhiMHigu3FrP73wVGXXzr6HIaw2KlKhRrOJ25Ssl0g5hsKfqplZ
c/jp9p7uKv1GDBMbtso0kIxGoPIiWKv2dYqBXTMlHC+Pu3nME2WYAxmUDracTltPSBXMkmtgiE6x
c5eOrJUfAOv9JYxj2zrTojSmCCMMDoDu7tI486Q1dcW1O+OOn+Rq8JN+cVeiWHIEhe2zUyYOpziM
jlEm/Kg1wy4w96VFPLL5/WMFli4GE1T0MjL7PbRJtgoRjFgkam5TY5ojSTwyGDa814+8L8a7KGbP
BakO0dqKRmlQjLiqcjRM0TP/OXsEdeXe/XfGKIcoz4iJimdzkf1QCKLuENcvt1V0P7m2kUEdhU3Q
r7fr2vcl9qxz4+fZSQxwTVV2j7qTX4zgmgLVXmlzYbn3DOZ2ZcxJGbXxn5tBe/aLO+qmFn59KoBh
RnNb8ZF8wHxuBTLnFbVdKk2E+jvKUYmfu/FPzj7uOlSbfaS2YLOPMXrpwc+JJyA900pk6RVw24AN
T6Huc9v4yRG351FtrTWznlnO1GJu0F0FVFva1O0nl/lRAloi7Z8wfvI8OOousQ7cVhyzOsCN94lR
dQD3UKI/smJ151hzklwFrbBhTf38zWhUjlnbU5GtSHrZNxtqJGICaiKscJQfjekM1AyOgD3rvBXA
OKWIu+Nk7VeMOdb5nYEcAtr0n8SwCDhHRd3AW3vHuKJrVo21VGAeJkX/JXxtNJt6HXrTw2tij4vd
/znDStc2uFVTO/lT53QY8raRcVLneKnHpMUbJEX+kFxlk+d17XnBYGdBT4+iweSxIHREr9B7Shu7
KYJndAAz2qH2cie7EFu31M/CEZ20XgTF+cjxbeQy26qDcLttesRKWRlZ2pJYVT9Zus4jktrVko0Y
Zv+qWShrtcJTN07EGpMviJusYeX2Z4h7SvIuhiU8XZZGD1sRqFWqP59Lb0QsRtOV/B7X3fUA9EHG
mA9ac9hW/7CblLIxqSOeJVYmCkGiXMtW5pjbXZ3fSKHWcnN5y7JCV0YIc5sG/4//9r90ZezmBPSN
HOYdidRJI82MO5wDj3ju7Ta9T+NHMXNWLXf6+DLnf4hG5N6+0btXaiOUsb1Ns0R6RPGqo9nF7J4I
5/i2gF1ruxFAz3Cze2JRqbk0wT0FXpRkRaZmyQbQuKTVIrHpScp0DvOes6h9/38jlLW3ymKSSAC6
8wRuE1rfnw/J2fB74B1EXBB7nhYytlfsi1oSSggrJ3+tjt3ypPRfbm8iTwRjH6paKjUygL1nwDUa
XL26FCtHy3mKwNiGiER5a4QifKfOC+PemqeRowmcRbCtbknbhKqG9LRT5IdZCVrxwp2a4Ylgncy5
LVOAbcLApXIgRJENQoxgJDz2v90oZXNVWVbTImmFQYug1OHLYqP304sd3TFeZnt1cxeoUMHt4+dY
IDYWgN1eSAekLVig9ZwcI5/W9eMjb8CCowIspema5x2QE6lfKbpjfxdOvN5w7r7R89sYA6NajEah
nWeUdzK2y/vxe3jQLYpG0l+UCU7D7Y3bjQh0xcCLLqugJWEnteY+Hoc5x1RO68SoOedOOFnaHYBt
/pQxFz8dpC+8XvHdro+NSHZyqxzjVokFPEp0bm94iI7lAUN79nxJPB4X8f5+qiqgLSRigDWY2U+1
yEyhzMC4ovrVHU3nFraWWZ1DXefl0J0+ZIeQkBIxbAS4JbYpWDZajMxT3BPVvJMrG6Ugwust2tV1
9BwblHsKuI2MNUUbRjlNEzzMJbxG8ufZQJENc0vajyV9NrTHJeW5zvuPhWHScUFMUQHU81elnAox
jYsGm0gbJBTARKqBGHQOHUYDOl7HsYJ7l8zAdDDwlJGZktkJWlMBiphRosE5FwDBm7cXOYmd21rP
EcEOympLPZvogUft28ydSP7ZhC+3Bexu2WYRb3dgc4/jNs1HuXrT8QXQCVTvlqvix5gtC+2PpL+3
whj/axyWRhIMCFOks9H6Ermawgeaf7YiGNdLH/Su0QZJcpb5oKUPObDkQl5QvRflbmXQU9vsWSRV
QkVayEjfxgPzJwHdYO2BsrfIJyNIvv/LM2LUOo3VWlhyyJMvlN1HOYSOcqf4SEk4/8Ow/V7ktF0d
43HlAhAfEpCFONqTCgwc8Q2QCeOd7vyAApozfF4BmcDnMKI/y8aj4IxRTPRmG4byZiC3m9oZcYH0
OQQs9xmdCdSfw9ifMAR2ezf3vNitHPbwiDERNUfdloypO9aTnY+FVRbWVJw08b4beV7z7hXerIs5
vHktqlQH4wfmpe9yPCBTxVkQ/YHfNk5FDUFUgWtpsrMPmgDQGFCFwC0fXpL6XKTnNHdv79nuGgAS
YOj4AylMxpLridnJE04HBGDHpPxWcpMe0u6pbCQwbnEpF5gEMCFh/DEj1975b3k3f/Xla+2q9wb6
2YCt8pyIVsVZ2/72va+N8ZYbQONMaQTJxDisyZdwuUsBHfSR/YNSyypaG3W26bEhq9QpLeY20lH2
lKb+Jqjr19sidp0VUAn8LYO5tksfKZNOIGOsHkoxC0Zp9tQRDftNbieVZGtahOYXNbf7uXzhOGf7
e/gum9EPtSjTZAAmgdO0V7VBdRjPSB1zhOwr4bsQRkUy1NHiKUbQEWMUpT0kKSd3vueubDeQUQQk
3kKQmsPujR5wE48ZJkMoPRIPHH4X5nkjh20cEeq5iHo0JjjkiVIWTBchspQ74GnmmJqPAPKMlBti
dyPgTfW++XS/WQpMPcLfM1G0Y4OPWFdiMaqwg+aLcb/+VI8oeYMuwbDTO/nL4NWvlV3Y9RtU5PxH
+lK93lbRXS1BMs5UFUp9zo5a4BkDGAeB+Ll+1sznUXkGqc0HRBi4sugsxqQbC5/VNcD4FVMoYt0f
5v7aJC5JOE0zu2CFgEMmpgi/T1JZt6+Oi2Q2kgWv8YM8OiXwD1I0izaptXyZHzsHI3Y4R4xIn2qe
Gdl9md8ls96gqjdVWNNq+NoBo0mZjpKWnqXM9Hoi3sdtHnxgMzfi2BBcWdq0j2fQH6UBMR4G9edk
fLktYndWdrOZb+7p5tUHm1vVZtSVQorZTw7KK3H1e9UJzxRoXUOZJ/eXR45Mee/B3KyLcREbzAmA
nsSQnOzP+b4MVDdyzQBWkhIAo6zr3xa3q/UbaYy/QZo4l2XgjzgCyQKxUy0lUQ+GrnHEvMU2v11u
guuli6qGmIsqz2YnpyYFW10Ms2LO1adcUL0hbf0yQVNGUwZauh60oRcsAFEXVhZmpxBI2GD2lF3Q
twHvC9i+YUm/rW+cchi8caocImFiR41eakUJiJk6SYuH0UiyUxsZfkIHOg3JGyTj2i/VS9U3sqXJ
3ZM25J/XOX7o1MrRCDxVIbovQs3pozboS8lOBgUwfbmjxuMRuCiaNTfk0AGrwZoG05Yq5TzHtROP
lVviM9VIOwmgrLHAVXooQ/FRk9azrEeZVcbdsQinxa6q/kWM9M7F2p5ndYmtKI3dhoRAllf7w+3T
3I2XTEptKJlwtQg7grlkYQkDh8yKejF91U2ffqDx8iF6S0fy6pF7L9JWFlXkzZGqxSgrM74EL9J8
HvzMl/wm6C+84fHd1MpWDnMhDNKNQ5KiJi4/VAcN7Sn0Sgi28K1xRC8/oHLn/MtdZC6FmEu5QlTg
RKp+9+2v1uTMFgdL8AsvBgsSx3XYu4PbBdL/v9nIfKjTuhhgyabyVGqXtD+XM6cddDfnv5XB+F/C
2OXmMAFPK53BeNgOVtUZBz0dnVns3VIUj1EZJvakoZ8tK3jC94KnrXDm8kfodpT0FCZNvyy2AvKI
uLQifz7VLvF7gNvXTvPEr5fveWRbqYxHNkSGFsZoaHPq7NuI127Nv9/Wk12PBRSSqm6YuoyuA0Yz
h6ZXw3XEqJ1237jiXRwQa3bQ0G7DdgF4zrz2gCORnyhaWfiaeaZ7W/7uW7+Vz+gpQES1qafEb3Tc
pb5iKuTU+aFiKRflCFjyB+JUp9Qt/Y/0vW3lMgpbtGufhR1uvjDHzjBndib+uL007tYy+pqNhanW
gAtwynN/Nm06+5UHNLkg4PJjvC1HnZQWx5ozavd2afMynvvK8360jMpWHa5CGclI1EjHMr+YgnN7
gft3/v33GeWM0z7KQQ2I97C5jqFgGc1PsCNxDMtu2nZ7UEzQYC56lo8CXt3lwfRXZKXje8M17yna
emtH3Om5XWDyjTx2OnpIR11IgJTmGGHxmmTJfTsggDD087g0ThzqfryUnwdNeq4Nqwc8VGH+mGVc
F0245lp5UIvBKdcsKFr9wRiGUztq9jTKthBXNihMHBn0PdHSSZyzoHvN+iYmPHJRMYECC5aPX+1v
rcAfiQrskiTqVi1dp+ZrOD+FMhBY7mSFE8dRxbkljDmSJc1UIYuBtya1kyVm6x9KPF+NarbDebZL
YT7c1rPdeG6zOPZIyk7tQBWaomiYAOUfw6EXGa2JtuqUr5I/OaZXXoxn81HkkZnvKvj7prLhlBqD
0VcDLA/GkK8FxkOmzq8kHmnkTlqBiAYwN0UdyOymqjEWcI1lte7A6ewgoHOjNHONIjyWS+eOOQVr
be06TRydVJbQutBHThvH72v8VTpjB0PQqJFsCkWnF46hcTaqaypwwoHf1QUiDOR/TCICdIotvOA/
TGKpjljgvdQmn/RJc1RBDtQWKXB5+MfZ6V+FMUY3WjR5SNMG+KGggzc/hZlt9JzZB956GLs6JtkC
MJQWWzYqp2IG+Vyv2U1S2KDxOEwjD0/jdzP+64qYq51nmTZjskIE8kpvlfUfy8obHdnVgc0BMfcZ
hGZZZoQdFmQEZXySte9a83L7DnMWwdazy2TNkZiAf6hpZSAtpaepuX9bxO8e2i/7xMYNjTEVgB7D
sbTGASGMMf6c0sfB5HFlcDaLLWebOXqI86oWna68GpGv6M8Zlx7t96YgLIWoqMIaGoVQZZ2yNMmG
OB5FJ9amowpA6iwASOta2JPyEtYP43It18W9vX2/vyC4naC+xHVE8PUbxHEfr5WZJlCCtXpu5FNq
fi+VQ5o/Ncaneio4r/reJm6FMbcU3S1GiJIpnvPknCMCMp8Gnneyp3FbEcwtjVdhMcumwjklzXmS
Oi8lPCrAXdO9lcFcTWXNSk0QsQzqvFaPNKcu31NXuXzgTZLxdoy5ozkpjAz991CJ5SnCeNBiXMaR
8xbw1sOmv9YwI11RQQcme/WmuwIp2vko+ObrR1AKflG3t0/ZBIwpMdccXSOrA5RidxDLi5bMwW2N
3jMIm9NhM1/AnR1MYPUCNb7LXsa8dBOUiixBqC3gkHFk7bipv66HubKlIuVhnmA9vRP6mDk6gV6F
QhWYwFmqnoCrw43wOQr+lnPY7OA4GVMqalC+GEFF+1T50YsKLo3F0z3xFN61XsGJFblrpDq6kdiZ
URWFA3RQLjDAL17AIXO3XFUEiHrsrJf/AamDd4SMnSjiSOn6FWscjqtneOuh/F7ZoxUFlJKPthyg
9ZNwY4DdnQXZEkG9D+xi7FBKPAwrMcdcdKr6GpMv6vLptmLu37ONACbtNKfSMpoZlrUcTYBjz4fy
oBxlQN7y79mu3diIYvRy7PSkH3NcAoBMWUT6LuIf2vzMWRD94F8jAmj/Rgrd0Y1mKFEqgeaVvr1x
UYP8pnFRwQfPnBpj4qO5W4zlLpcML8G/68mAYBvByVDzYEl2AoVfP4NRUFlNdaRWcXCdW6y2bCJa
ROb53HmrPbtpZFGqdPAC80v6Mt3GWxvAKOqyKNO0VNKKhoXkQCnBOjsG9WHn6V8yRPtN6qTfVQu4
Ja78fURFHI1vTWrPPNa9nWz/rzvAvHplazRLLuOK6g9y6auzVT0UPng0fnQqwEsiOz1OT4nHax3j
KRnzDmYliH9XIoiOYL6MyzlrHsroiaNiez7RVsWYB1AdxL4e4EViHpdO9wHL/lAFFEGn40QQO9jb
v+wh25QW92JYCQbOMq8s8sPw5lPhJq7prA/hvXmu8zeoSgP5iBC0ATyzTg/ohiJpTEnIKHKzTRUq
PB8tTQuGWrOV+qoU36qC89zvGtf3S6sxVgiliQrQzTANE3mN16cUzMy5Ce9l5LUy7rqWG0GMDRLa
oeliEzFZOjaWXr4WzVkEw6WRHs0QUyQab0Jg/6HaCGTMkRh2pmBKuAXUvq5n5IzAeYC3+EcLGxs5
uX1bNznvhcaYnUXKMbwNQHhUYxRLbGXfXBJOzMm5YSxqeBcKRpRkUItmeY6AHbCUlyaerNvr2OkR
+VXzGetRhWsEPh7ENi2tulrgPL2nBRjdWYjV56CrABS2/UmBAeVZkJ0Kya+iGRNSVLq2rD11113j
c+0BChGaAZAMZ3EqjwTio/6ofiTu3ZgUjTEplRgBiV6Cu9tm31LyvEBeXqycTeWcHJu8irtazla0
8Dul/k3vL0Q/pULz7xSQTVQBKVJrZQXnZpaRN4jdeapzTss7707pjLUohrhVxzWinZ/dUYNuFO74
qjzOx9kFXfcDt2RGf++GIWRRFbto6eUwxB1Ga3BlUd+P2N3n5qzZqRs5PDRRzhXWGYuBKe5OHmes
Ti0xT3IGOxPnanGM7W+Ns4sa1Y2WSyBgTO70Y+1lD7HTH/TzCq4D8VwA0Mv4wr1VnNeEBYJR1GkJ
4xiKoeSI6MYA7Sh2GLSn+TEKRI/OCMeH/pL7BkdbeErPGBK1DqdxnHGbR6TIqnq1hiw7mcvP25vK
OzTGZgA8XVnqCFLy8CXPnrXix7/7fcY+1BqRzFWHy5GZ06dojO1hrTnOBkctWACBKpfqaArxdKAx
85xk833eq45M0sMIxunbq+FFHSzEYk5QsY9KbJd4bO4wp+pHAUHUQUtPvHLwDpDeL+bcYKzFXIFU
bS4Q4RR/JguSI4srX2gjSOW3h84B2sgpf52unWPYxF/OvS0EM6eLiKOCLKyBkRdLD9RKyRnWS1s7
pH/ReFrOizcMxmr0iTL3hCoI7YbXgUXflxaNTwfPvKfDnZiitoUrz1btv5XgVxd1EK2jY5TRy35u
q6Kd30wjRfoBlnowTEB1npzQAtjPffGdN0W9u5nvElmXWERKvRozqGk8xK6Y685IqqvSRo+3VZQn
hnF+eyVcm0mGFV7lyEKx3+qUc88DZ9i1Gpu1MKo5rGqYjiVBolMHjNCjvD7dXgTveNiSul5p66gU
GRL2mlWeizsa4OuBdlHvpeNC+w99XsjC2zdGDyPAhrRrjfgrBibZ8CPEXEvV89q694UAgUmWTcxk
sJQyIuZHY6mkyl72X9asD9Qwhzsv6t9u79+eSSQAZkATNPoRAMv8ay7BaM1mJQXqHVr4UAzPaRxZ
a+vMwuG2mN1jIjLGnGgvvAQS+V/lRIpZamYE70/1Y9WW3eiIxpGTjiBdA4/qcL8ceLxKezu4lUhX
vsmSyNWs6OWKW6SX+R1I7S/xCmhRgzcVtJsEQL87kDqRxhelN1duIwe0b6VeD8jG0KkqCbPZFUjf
wgAlN+A8DQFwt78qX27v5p6jsRXJaKCollWfVxAZyoJVzcdkvdNJZPVzbqlj5twWtqshaFVBwdQw
zd9GmRsihFU0o6Vx0L6Eyc+qBdjenVjykim7x7URwxiKDAPgZIhARTgIT71h2Jpy7FuN47rvq+FG
isIohRHPymymNK8BUFQHgLPmz/yUnUcXHa6HDFj953+OJElEjG/9vX/MYZlhYoRNI9H85p/N5I7C
57H+qfUiZ2n7OvEuhrlgYZwnw0gv2DQWx7GrLRIi+RiO4zmLyaMwyK+31WLXwSEaEGAklWgYsGEE
GqkSV4VOs5BAmqeTzGEQnWl7VuTxcDF2dWMjirnK3aoDe72AMZQi0e9rDCe90V+pH/CjtyfFiGmG
sWt0NGFTTV/zhyX/OhFeD+TuUjAUJGo6Bvp+G/sc1HkoS3WFHTSGoMprp1DbQynyYhGOGNaF6AzA
BGnRgB1TPrUC+mJeOuUjL8f7StjcWTzXQ23WKDJXzSMeebT5H1chtDvykZiebAQxlqFoUykjCSxD
TL4P8U9dO0+Cwbk9uwH3VghjGKo0N5OigJDo0+ggqXwUbDnIrdFNDxQEmgc8zTsfxijAX2jHwsD5
zHPjkGgCN11oKz0vMuCJof9/8zZViZLpuCuig7Zt8Mzrg1XmxRM8jqfbxoAnh705apUpS4Gbo5kX
OT8scmNF2sttGbuZ4u0RMWHugAkMwO9jMeZL9C30C2T69YAihUc+5as2zzNQjSJbPaWX7Ptt2bz1
MbHvkmkhMRWIDvXPeOwtOfwG9bf+nRDGFas7MnX4cYTx0aNSH7sZZs6/LYKqFZvmgcXG2JaOaWKZ
9SqjmURZZ04YN++rY2iuvhnzOgHoV94SwWxVNItwxxM8CykwofESHRSfHPljR7yVMJs16Av4jMcZ
z50wB3KdXoTZ4HUh7576+26xPIWZMGFMIKaGJ1g9NFSdsq/JS3jogK1pU6NQfReuvIrE/rOqEviR
GgiiCRvPkFzq4ZSjf0v1AeKGYDM8aMf8IP4PaeD99b2LYozQnOlxLmW9BNiL1yy59uJhGjh5gV2v
ZLMa+gkbA6S1y1ybtHtrVR6Hyp1beKgS4pjlvOi8XqH/I+07liPHmW6fiBH0ZktTLCMvdUvqDaMt
vQft098D9f27KAhTmK9no40iKgkgM5FIcw43UDXQVIOpEVvW3qqGG1njojQNidDal6AA6Iw3iwI6
bVSVJC3zL5sRV8c3kpiNs+RqRJ4AiT5lqFGgmrrAUBfXjg1PIiBgj5YfVZ/fOKUoTctV+o1cZjcV
XRoiG5AreNLErjX8MHXBnc5/zBiGYwNuQLFNdvhWq8eptYYOe1i7Q4DJCW+4zj85AZ3lk66NY7tr
rkVd6VwdOctku9UaA8TBqomHmrPIqRsZQMTBpIrb9eUuneqgj0Xjv1y93whkEh9Nvw7KgAkDv4hv
8uE6kW+d4emyhvAfGhsZTNCilksRDQQJMUr7FH1OMI1oebQi3oGFPPPyR9Fc1j8c3Z94nB1qVoFW
b2q0ZDt/R7lP9fRg3VsBhsAeS6S94Y+D9PEvmMfxuDlH5mwndOzki66n6J3TgF6E5oo4kDM32qUq
Rl9I6Pjqw+V95dv4eZGM21e0rsjSBheYOs3oAo+9OvqUJi3GIsvgsiRuUnWzNLaUVDXtOsuAXkCP
kfxLDmhZU82Aqlz4TnWwfZpXRYU/WL5ZRxJOe+OuqD3nx+WP4EzhvNtfttbUpZWBxi14GlmKv6hO
Hc6RfZRJ8T0qu5MVd24nz9/aptvbtmgD+CHx+WzZGpQ9r7GR0bPtA8BiAUoDyYbxGzlZHgYCUIyX
I0F6njOM9n61TBBeIsVS5tmbxAl4J9nOkb0RTV0UbVHBrJ7gvSeUx/rxue6WsYC8yVOPyg6pw5N8
MJFMLoLUL58vnyXf6/xRXZO6wc31pDSy0zg9jnKtKnS2O1eFXpyKfBUgEXK9KYaLED2YuAjZ2fzI
SVUDLQAIVTPnvi3te+R4J3epY7/S5UNu6J3/F+vaCGRi/7G25jVriew36lWch5p0VUyHyyJEa2K2
rpByIA05WBNx0FaVfLXGL4v6syRBlAsq/9wiAygcALhDse8tthm47KVu6mjedTiCZASIn7SxyLim
iUoK2RD7psDPUB37EC9vBDI6mOuy2awzAlm5H7y10R7aQUT3xdW8jQj6/43mTaUpxbYGT6ass9s7
V3bVuCl5vnxGfFe1kcLogZVVUm/reCMVSad6M4ptIDORbuW8PkhkRcWkW+6AEpx4Y2H/yuX05bJ8
bky2Ec/oSKculWTLODhKhF3t8nDA+HO5+wvycvgocEuoDshZkThnggdAKlRGTdPKmEu+t7vON5Xh
AZZ9HNvyE0DJA0dKwgTjp16eyDstBjT6PH6yjFRgE3zntfkQJsJI+zmNovStLmUeKWIZRTswMMhX
75pPoiQmX0vPq2Y8c29HarTSXj+DBBm5kXSB9tDT+WgF599nrCAFBtFiathVsmho5l2DSkqv6OYt
EzngZL3LysJ/ZW02jzEJ4FVko0Eg73d1dtwnnxWvAfBa6ktPAlmivWMMQ220qQRi/upL+kMTfRrb
cE6vSOpX5GZId0mW+0UVEuLH6UGfT4smKL3wrf+8tYxhpKOdTFOPpc5L60lRuC6zlxaCITWREObV
HwH2megS3l42Qr8EtcSYOL4+r6Jz48Z/m3Nj4r9RQjVWpYmYVjP305zcmXH0NWutO2eCY6nrvWwk
36tVu1bq8kVvWmC1dQ/OVKG3aaie5kk9Zlb6+fIBC3SX7Sqw7WIuZQvPibS/ivpdkl+X/Re7fWoz
UcsY38f9OUq2p6CUEPsaEt5/dLK1D+0DZeH9Fz5OoLFsP8EEjN96aJGkxgigfSz89lMdju6Itl76
fikg8q9etudzZfsHlKp2IjPDHmZAMpaeaunb5TPiB7MoPZoY8AFIIMugNA/dkFcrEhHJYfGKH4qb
B/k1CK+O1q/MTQJT8E7h2gMQVQDwiFG8D8h9xWSnZq8hixPNn8b8SVpWt4p/CNbEa9JF2hEgSUBJ
AlsP45SlxFGtqUN+KteKwm3N9cvcZjtzlQPHAHDlnN5FveKSqLjNHS24LJy/wLNsqkKbmKLszUnR
K8QUTqd5a5bDWc9BLmz64IpxNMtWVE0HuDvjvIw1t6q0QuSXOLcV8WQ7diXRVD7Xp2xkML5r0vNZ
qRJcpCXeU2kRTovmlfpnSxIhPvEz2DBfBA6YOFNkZjW9M076Gr29b5BaCenUT3FXoWteWtEwS1F2
8p0MTDr7m7htlr+TZ9nMKltj6RqNvq30rAwz3d6liRGmaStI+PESH4qM8Vqwutqo87OWjD40c2h0
JBXHnX2sgFlZevMD4GfRjN+E6OEORekjjrN6J5DRRAvAJpbioPZQxafGuCaFwL3zAtt3AujOblTd
Brd0Zc9wHbIW31cJ2bVytc/S9ZOSGCcn79yxMsOhIafOjkXPEc7d8k421d2NbHB0rYAzR9y1gECK
AtOizOoPNzl4HIxg9sqnbN+h1vIoSkNztOWdXEZTHWDjOJOFU8R8g0v0L8Qc3WwU4S6/ZdCZsO+d
GEYpyaKTpFvegvbszv7ZPJafSeoiUnKRZblJvb4PTAz4kbD6ufwbkEbRMplwQkcaV8travrJdQZI
kfxAxvv/2VFul8hCzqtripztguexktdHPSW36PvelbbIH/OeA+/kMO+SCsD2IMFBv+GELnxnFx/l
w3qkj9bUB6pHcHlRvGTjO2nM4yPXmogUDmpVv8mCAWN+Miw3+abemrfqrgC72XxriSZ1+aelAxoJ
NBQGYNfeG0MxZV0+OjBEpX8xQdamO3s9EQSyfG9ylsF4k7y2VbvscFxTdk3qU1kKLFr0+3SNG4Nu
VK1OawMaX5d37bCfI1Hj2D8ownkFjMuoIqnvxtUEEl/hN+hBBueLFw378Tj45o586kU1Zs71CVU4
y2NchTlpy2oZ6CCTJ7IzjJd+OEVj7IKx0L2sdKKtY5yFXMZSGc2I/VPpuU9/qo4IAJm/EgsFFrAf
6h8AkIdpjRvgHiH3oxs7ZdopGCfDDI3d/pWO/ZHDDv5alVrIdYzagDSd6uJbSx4vb9Q/3MFnAYwv
kO2kiBOFvqb99nO6R+7WLz3pZ3HT7jDzCPwkUbsJ/2jOAhl3kOhDuZYEO9eRxYsSEBtLneDpxzf+
swjG+MvCWvJKw6YpsT903tyftFlgm/zL9iyCsf0EBXE1zmE5CvGydTcYd7VdeX2z75VasJp/CCrO
shg/MOV6bEomlkPTVdrJCcBZ5uo7eS96WfH9gYKcFcDRNdVgL6AFrJDmYEEZtFva2dICRFwDg5GG
l9y/mCGmJ/3hRt9IY1Sv6mRjsUC4+9YVRmHtE1+/m4+UpNk5lIKCAVcnNsIYtdNUNGSWGb2F7Jdo
yryF7AugwgqsSSSF1byljNUkw1HRu04NgA2juK2XXo9HJ0Rscq/u/8U+ct52irxZGqOLXSw7vdWj
WpAdVHAZKadub4UKQmhRQlO0OkYRK9Mw5tjEC8uu7J1eNVej2t8scSVIV4rEMLdSv1QrmfD68aso
tKLTRPZECFlHL4BLusfcRFEyFNqA0VXk7u17EEXcthgLBl90mIKmbw3MPR3ASIIiFFGTiwQzN1M5
VWir0nBYDaLUpH1t6qOTO56afjNzT9cE0Mj8qFnRNccC0g+IJJkjy6fVAEUvYpR8cbXvS4C5eQ+T
Rnfmj+hRvl3RBYWX8gnFV192xb6ef5Jn6cxJrrbcEkuCwjhKFqyY2EeNMiSYJhRc9xxENzyRVUU1
HVnVLZNFMnKMSnVWCXlT0PKFidc9lmG0y702tPbRXQ6mUUrOkb4AJg/RBgZNYxFYFHelmw9gVpp1
pO8qOtSCUtHoRu0cFpN+k+SRwDa49w6WKOuOYwPulHmF5LECuPOpRh9OkvtVXrlGG44EL2flZtEF
dxz3ptbe6LF10I+ym4rHVrFIC06vdpD9Gho/zZpA4DDp936ww40MZt8stUj0ijZ0RNfLPTpo66+S
22NwJg/lQ/WL0h1JX2wXxoh5bvOTQDh3MzfCGSeQKHFXViYyibQdf9xRBLN1b/sEgP/EXTGWryDJ
UoSiaQMOtCK0dSOX8QFVBkgGVQckybhTdrRarh8oXeACrPfqgV61mac8Fp4IBFt0nozuYGjJSXQD
kVfd3hB1P4jG1vkvPeAUofPftDAAwAjQEoAzWx3WlRzMkFIgmncTrK/f0Zb5BsM1GOUNBWdIb9QP
CnSWyXYEYaqjNIEyvPrOPr2J98pe8uBH4dmQmPsXqB38eHkjjwlaQEliq3OJNar3gP1cvNWnMxwQ
6mC4DEU8rDMRrZF7cBuZTOzSm9aclHRfiyv9V4OBWwpV3h66gCbZcUldi2J0voZuJDJxTJENZdbT
99P8Xfouud1thflU0KP8IL8Uz63BvdE+xuLyFzci3IhlIplkzYdhpFg9ajiD2r3HSCzmETEbU+9i
Ie8Q1/o3wqhL3zyvpVqxCkOGsKRT3HHFe/Rotvdz89jlAi9Hf+mSjjJOLraIVTsLJK1q4jrpril+
TeRv4tvNahhfJmey2akO7ECuTjOCpmWXCnG2ucswECrbtCmY7RpbSZkXWo4MmJZlyHrj7ske+6b3
jezzZaPmXgr6WRDjH1NAzNvpiBjJWsvOLS15305mHViAYERm2l+t58juDro9PFyWy+voUAAh/meF
jANTMkvOJINOR++03YKxdg9Do3v45fs50O5Xjz66hufI8QVy+Xr/Ry7bP9aagK0bZygIFofuYdSb
WlcJcQ+FXRj7Irgoqm4f1fEsjXFhmN43bImGoN16Ny9XXfFrzkO9+ouW6O1msj1h69p1cjJCI0mP
arlpHMqovwNHvKcn497R0xdnMl50qXom8QRE1tpX46fBNn1Sx88lKQVny7fB86IZjwaa62GR6dul
zxAfjinafaHErahbgO+qz2IYD6ZXyjCAMX71Z8fyliiUVcsVKAv/xrPBFWorBgIzxm+N7Qy87Qb7
2geyJweVb2cuNhVe0t6h4hqqgp3j+km0+KJCaINdjG1zslAcjDIaonX9mgG0T5681FI8W4+8CgDY
RiwJ7jteOyWtu/6RyGyi1RFLHWUgcwD3/qAGw7V9h5jQ7/b1lzjo9uMJY9yICfU9EOPqR+t1eRbV
NPiZkM0nMJvclCMGaXt8AgXcQ4OsZzxLYAuhGG7o0DlcPlKubm6EMfdDopr/HxsqXeOjmoJyoFZC
eRRVv3idLO/2lbkjmt6Spoa2/SqD+3soRrFc+QcJAHZ9PU/e5VXxw8HNshg3bo8paARpg/jkoVJD
NXUkbp+hfCmF/S1tbaaxrijRw7XAjVTGh8frrAOXF6Pqo/29rl5NU/Ck5rUHoByLwSfbxODAB6IV
U5tIVVCwPStB/GcfrZMUNHv91ggp4IoYwoyvixuB9PbYBCqD7pA2owLJbt3B7MM4WDJEm/2hODrC
3lPu7bCRxjhKuW5IWSgjgk0tcfMSV++9ncieOX+/rB5cpd/IYYwcFBNWJGkYxlfrzEWvUdM/6KKJ
f64ubGQwVpzkQ99PKkZ4jQV8RjMC9Kn3/9syGNuN8BTKawqPZGhD6ra95MqpNLh2L+QdFR0MY716
IiVWI2PDAA3mj/MvawZ8nH3MahHBNq/34J2GM4abSOC+QUSB9mMCSDc0V4M7vKB/8eyYA3sX3Srh
GOBCeHuq/rf9ZMy3q/JMjUwbo/jDN6W4L3TdJakoW8MP9M6KwZZVGkuux2iFYtAKqI7X/+9qebSf
fCOkCPZAI7sVVb/4/ncjlQm87LyZejAZUalTkCC6TO/tA5hxrsQoTdxLeyOK8RlVW1VDAWxzvx+l
n1WchEZdfmos9TqJ8htzFAE8Coz5zWduXFQsw9Gr1Jjz8atdh739VSkE3SJ89Xdw9OBVRRTCqL+8
yGOnVyrFaMDwRFYFZQ6en8o1S0cUYfHdxlkUo//VZKpzX2g4J2Tx5UBxU2A10hCrvwJWrd+Lww16
8h9CchtoF0ihgyhAZhyVo9VFgaASrzdQ4P4fhiLI0/8FjwL3qDaiGIe11NrUkAqiDOTWJE9Oa7eS
RMCC3B3cCGEOC7wK5jzSjEUlz27Rdy5qFKJT4sbBGxnMKZnGlA4VJon9rLkflL2MRs51R5rAaj5H
0sMIdM3xqezu0+o6WkQAdfwgYCOccVPDaPWdVGGBHRCU6MRPew3UMDe/ag/lzi6FHNA8HFMFEQdm
7QzQUplsr5SVrS1mNSBQuXX2oCcFgV18tK/iIMV0cxlaXnmghUGasyz96dT43bVwbIyvpedvoKe+
sXIYYGqAN5nmLd/o+8J1r91QuF/1WSSL7t9HgziLYgxCKfKWlAu0lNY8+5CAYZYmY0Vi+LHVZlsZ
a7CKGAX8CUuSj8WPATDhFsx8St0Fl1u6y5//4nLbSGPMQsONk7cNpEnxw6gGcvtiTfeXRXDd5EYE
YxWFkiSlFuGOMXL1sRwcr270n/mYn/oyf7wsim/k5zNibKApozp1MEcIaJRDNd+2haD+wPdUqHPY
wMoxZBbtWVWjWo/tFb/f3qjRQ28+jPbnv1nCWQRzTRbtsAIPCpFOlB2Ic6fOorEx/h6dBTDRdKRJ
RG1mCCC+spvfIIhpHFUtGJKldPGx7zQix0g/+qPtnGUyZprRi3KinXKTZ7nkiYLfp1dv4PfH5SRC
pxAtkDHU3BkwMxZBGDpt9OarikfR5SOiNnFpNYyF2uVorRFtVkPPpqV+xeyqO6RoGrnKVCGJOv9K
Oe8cY5+JMxKjfGuM8/Tjijxc4lffUrBB0Z4EU+zV+XEoJpT/T8UZa1WXaAI0LZ52zcsQVE/6gmcy
wNsD51NzSr46C3ggc3TliehI/8HtneUypmt0ltJ0DX213OY3KqpeTtAF8R2tmaS+SEUEJ8gCzEjm
sq4StYGsfJ2dXa+79bJbo6BVvcuqwu+UOW8nizOjLGmndgVuDfu6OQyhdGNdt29Q1InANdFzuaCU
LEJzEWV90U9Yktm6ReLXyV5JD2DKKL8TUScj/9WwWRTrQsY5I0BmQeOpWXqd9Eqqmz7b9dOpdSy/
BOcjUU69/KpMh8u7KTo2xo0obT6RJoNu9hk6MKqOeBgV/WIb3V0RKUcrGkSgJvyr649SsmjNuWOW
WmWkij9nVw7mgnQ1dS3zLmtE6A8Cn8ViNuvyokd6hRQRae29mtr7uND8y5snsuwPxRLdnJq4xakt
oX7/e9zdCfJjAn5XJTSBCrJep5UrKhVytxDzqKoOghpMQTB2Heno7E01tL2aK0i/pn273PXRV8P8
m7fYWcyH57PT20TLEHrnWfYoSdkPRx9OhWqFpioCYBCs6M06NjFn6Vh6sTgIAjLjqocmtManNDtU
QtBBruvfLImJBBRi5ZZK27vrX+mN5KIIA9TBLihHHNW/cYpcHdzIY6x6MdJFimmNKzKGQ5/WnppV
AifFNeCNCMaAp1bKV5DLAqcKnAuL9qpae7IQt6kTtxANffK91EYYEwesA/hzawX6TjtwTE97TkMZ
KVEl6MJFWALhRoYbYUxMIFv9aA0lVjbuolC5alGmc7z0oNHRGMWr/eWk35iill++UJN23QClxrLZ
7QR5fI8eQlxj8bhbKtM1bCeoQRZx2XPwFAPdIRZyy8hAGGwqpa6IagFyBE12zanWH6rp6fLv87Dk
gVkMoFAdc+uGyrYQRUY1SCYFoTSvh0D+SoFqtefIz56j/YhKQIoooPOWU/RgCSRzm9E2ktlAQFPt
tpboi12/nl80YCis0EbAla/gDJQArwhTM+5lsF/Xu+Q++6Q+CFbOC4y38pn8WzUXMLoZqW0CGELF
b0HMU51+66j5IESM4HmUrTTGo+gr2qVqA9Km4xAYuzyIGhe1eSgoatq3ki/aXurb2ZhkK4/xKGst
yyRbkNN0NMzu7oHgIOmFqy430XAzV3eJiDlOpEgsP2IeLXETW9BUOVw8Sp8qL3Sdx8j/bixeU4J+
iMIe28QtfopiSp4xbhfLuJt8nVVJs5BwzOriGLfj3miNk5JX+8sqIxLDOBp1bIiZUWTuAswpKMpL
xbEngstUdG7Mo6OSqlmvmxbd6stjkp1a4F6lskek2dMy04vXxFUW4RuRl8rZ7h/z8MAgqtECWJBe
dzKqm9pez1zdBXPya3YUlTe5d8NWGBOVSJWVRJmNFVK7W/EgBfRHCNCfL+KOU27ctZHFtlKQQW4K
W0GDpA7U72o3nsgTAA8qVwosL34CfLCEF07hkdfLisL12menykI9jNYSl7oD16b2pl91+iFWdMHF
INBFtp/CnEghOR12Ma/8ARC+5bQzm8fLy1D569Axo4OZTKAkMso4mnm36iX04q1mS3tplb2poYc9
BnRigaZIzVOO/U47vhG23GYe8hqvNjjNLn8HL+pTlPNnMOpZZNY4SQ0NMFXbdLtJf7WH+JE4zrdm
FqFj8MKkrSxGO3spc/R8kcCRtGQvKaagM2M9gmr4Tu0Bg9/kgltIsMNvl+QmoNXbjORmRMVN7a4u
jaBby8Pl3eNrCgZqgU2DLgq2cTeVo2Q0C1BaZJnsWvkVOpO9KBMcEbe8T+G5/08K4xtBFAjhWgoX
Epj3RuqSKzBZefOz45m3U+JLx3Ln+H+Bd4/g5SyU0c92yruy1nDJFSDzi2IXYxzp31SmtzIY5dOG
bnTUCneLbEhuNSsvtV17Rps9Xz4lqlcf7+vzUhi9s+XYLDtbxRV2IAcFGZgJKDRi9Ev6tRfEsA2y
xBjGqeuxmlW+gkTQPIVynLq5+mxpr0szu5dX9Q8O+M+yHCbIAuR9nOgZimd2pYMIOrfRol7u2kKb
wSslf1kJuLZzPfm1JvaTXJR7pch+xGO8N0i7BMuwfl5M4tmxHQvcJ9/uzt/FhmPlmFpmCs2xlufG
fhwHwaQeN6e2URu2TyrpSTZmJRYe5WAXeIMIo7D1gwsa1SDdGb5go/l+67wguuCNI5EVdQUsJ/Rn
3AEhAJQxhr9zPPkxeI0AEQz2kOyL9aMRVoFE+8hEXklDjKLXFKQsrfZ+HddTK8w8catr261kXIuk
lLFcy2gC+I2Tn4KdJMdAhxFOV+re8UWXN7fhbCuP8SqDg4mK0oQro6PzQHS+ma+6x2TXhhgGcI23
8XnFA9oIYBHNG5qSFYVI3LPEFKmiqqYpAwH+/VkqzhxPbY2zHJC30aTyAYB6V5YD0Dd5vGnRmSzQ
Hars752CSfFNbBUSAQvC4p8aKvBh7Kgy3ircOjoRkJfyR4ze1f60F0Gyf9SY98IYRW0lJSOyA/Wc
6p/tUIPKS1SO/ehK30tgdDIzEwskwpmBwQP7qOzJibpSdS+qFn68V9+LYdRSyQYjGy3sGkB8glGZ
wtyeQc1dhYLT+TjQ914Oo449oHajBZgwvgL0tenXUgeL5TWArs6eQsvqvWIRZIo4T7n3Epkrr6/L
3M5MRYfBLW8A/XUYHXRMGNy8GpgwaDzrThMEKR9V/r1I5vpb83xqURTQ/UKO7oaYhKiT7VZ7N4/O
YYlmQVn04y34TppGt3zjLKvSNtPJ7jQ0Gf/sc2h81HrTK9DuPM2pPE3UbSxQSI25BIlc5ZNTQdzb
yO4+D6cd7eUWuQ2qcBfMWGPuNCstEqDRt5pPpnDOetfUvVR+7UTJ0beW4ktyGPfU6KbcTBrsSw/1
X7Q/fT7Zh+JWf133+l0bRncOCJXbJ2BveMZBfy6uky/Jz/RWxK8kcCQa40jmDGNTvQq7MHTNlTDq
M79ctjzRfjJ+xEymeEnrRfNH49CT0S0ll+SntBGh+4gWwjiSqDU1sNoZuh8BjKlbj7MkMC5OCx/V
dwdoUsglfmwXiTSl1tHQrb89ue3PbZhfIw2DojPx1Kf0mmah5lA6pN+a76Ipcr6XPItmTkltzbYB
u4/ux9Fj5GD+eU4Cpfp6+aQ4OYX3C2SOKkJ4oJgy6jba7ezrGHp2bohbHpIThkX2l2W93b4f1f+8
Iua4lgIxK5picYFJ/V3fJOFgVJ8gP0Y1ojt2devZjXE7T9aunsqj6QwnPa0eu0EFu558yjPwYyaK
O9jr6CqDsXeIfKtNWTjV9clucONqEzIU5a/CkWW3zcr7TJ0eNUMKjT66lVolUKvYn3o57HR1CYrY
urLL6mjlzZEQDYMGeCU70Y2kLE8kjr7Umu2mkuNKCXIsxQyCQS20tOlWzRJfM5fc13LtRxL3T2YZ
3SbAvhM8APg2dN4s5vIi1rJmZQrdBhf5KL2adgJgvUMficiU+DZ0lsNcWSBgmcpBrg2/Lu4G7Soh
/3s8Dw2zVAuj9Zb1sf1EiSu5ATOkihFxmr8Fhp5PQ9B/N1fINZqNMNaTG7luOWYOo1lvB/klMjJ3
rURHIxLCuHH4HNJjoFfzm2zXVLOLJxmZRe8szuzg+31j7F+X9LqWulHzJYLskLYrsXkUZFU+NJZr
BIO/BmPYXDuZK4rPOG9PKtpUKL2W8rH8SdZkllqkJVDacG41zbN22r4GhYBffY7xKHqiINwR2sj+
92z0O7lsPXTJVtSL5Er3ZeXJIqjG/4pkUYzLP7w/a3tziJsIZsDY99BbOtRRunJKr5R/xbYgSOKa
7nn73l64GxFkNMc2aqGEeYkSIZ4DTut1zotSPQgcKi9s2chh9NDRW/jKmWYHOpREGuIpyqtaKv5l
KZxX5PtTYRSxRelLcxZbf3vVIeRz89m1/RHEllUgAzZPOF/DdUmbdTF30iArg172jQZ2a9WT3Obx
kPjfy6tn2lCeHEXMbiKFYG4lKVNQcFUzxOzt17Ge3bQ5SLGopUakEow3t/KynZwCKmHMv4o28dLk
phpfpVik3SI5jDc3FIzVGLiZfEO9ctaruFjdvLtfnUSgFKJNY14djYzB0q5vYalWjcjkSYvBna2K
ghPBatgcr5bZCulHKuV+8RYMPi0BHWCjbJPoLvXTxpUBLiJ0f9RuPsQpZ/17Q8nY2K+C3pmoc1LN
X78rwP9Lg/FkX5lufcj2lF29Fowc82OwjTzm0mpkwM5MKQ6N1nVoFiG6kwHpRoe1hf0F9LcurY3x
GWsrAWszqTS8ULtDex8HlKK5+ApygVMELHT3su8QqMlbmWSzk1MElM+MIGURfXbWh8kIevvpsgQO
kMA778SOcZotWkMNoKBj86oDnXVfT9233CverqnGm55F5W/Rmhh/UZdStBYt1tQCh7LU5lO6mMgG
m7vLCxOJYTyG2feFiSK/4RvO13X9VhXHJROEZtzUwUbvGGdBliQ34ghxTBrfd/rXYXxWmjtV9UxJ
F+iB8JQYfxHpRkQyCaG/Tkkgd8Y+DnK02muevANwjhv7iqAazOlhfKcXbKZiieJx7BDc+Eoy7xa0
3qWDdYyd+RCp8q9ypnVaST0iGDji/fcf3TCbt1BnQjBnhldFsv5Q29SrTemwTqu7liLnIThDNnWh
GW2rtyQ3fLtDkrV66ZRPrTQH6Xo1iBojRKIY16H0NgClRrwU5PpXVzw1+pd8ulOGrwoyP/9J99kE
hUkKLV1oxDHMX9KsczVi+6YQPkZgYRr9/8Y5GTriwHrCC4vqZO9ViZv4DXBPhh1tLQFSzl3xUzQQ
LdpDxnlI6VJ3sY3UCyl2IDtz5eVYS19048FMBf6DmzqzQBOqyQBXtCz6JZvV2YUGgkBNUtGS/1im
oz82u6LbmyDsI5mngRC4aSWRldOv/3i5nGUyDkUtLSOpjFJH/rj9vNyUxzrEhG3ymeKrNOGwpx1R
oCoVXAH8cPEslfEtcjTNIA2NYGyV7VYtgAorER+mYGEsoJ+WLDkYBSbdL0slUJJTmeWuVTpeYT9f
1nxONZi6rT+LsZmMJ5qP4rQqEQs0L4bbHdB58Wx9Gk8oQLd+dkMZczV4LhGTLafo9l4sDRs22iKn
hiYtcqT+DkEwhyUFyoMW0kJqcS0CUOIbwXmNjCPBS0UZJsfElY3WXVuqAmnxLfOlcjq3njKRUtJf
u6CUbL+h1PajoRYwc+MWTY6ARyzDCizY/RViHmC1/e+V9fc7yXiVubfMHm933c8s0KHI6y6TU68C
y8RlRRFpJP3/5sAmOdPGfhhwd/eNPwyzZ7fAqVa7oKj64LKof0gHnM+LcSVyMphRgx68N+VI99oe
tFx3KYY6iNsFi1+jb98d9qIhL+osLp0b40yaXCoiSUF00uaAEMxrv5d3KjFdYnxZy7BDAezyMrlu
BDOjwDp2gF3OQvxpc1znQ4In2tScclQZRKUTrtZvfp85MWOeJ01v4JBr8yWtv69RaEcEg77HoRfo
Bl+SqaO/FqPLH1pf41xLegyL6MCJ2EtaOOmTG9n2Pl91L9JUQQ2Ue4vaZ2F0WzeK6ICtbNJ1+HzT
2CXpba1d6fPD35zMWQRjUsAxcopaljCp6fx28P26/NXhn0Uwh9OvajtKAMv0225wneywCIlE+Pm8
zUYxVjSklS2Z3Yp83n7dFT/oQ9b2MTW8ZiBcW70ITDi67BZe59t/dX1tRDOmVMRGG4+zpfpZhLx1
/2g2RWBGT+34+fJBiXSBuYkNzABaSYOHc97cKD1gGw+WLNBtgQg2JTBLvR5rcoeUQBEkBrhlCNnF
6Ci9vBD+fXjeMTYFsHaVk0ygnUIGlGYeNDCtrzG64imEmuSLqEu4sdpGmvrehnRQV1mrjX3TQ/NY
7UpA/bUAJRn2glVxr8KNHObiHRJ0K1ZgsIOc3+PxzQnEkSEFraeAe6UIqYHvUv9YFfv8H7POIINp
anCp33QDcbzwbhKpA+MawF2YaDHmNP3O2EfEuUqlysW7WbBxIimMdzC0DggoBOvINHJwYrDH18Nh
sESZVpEYxkOUXQPUtELDDdH8yBNQMUhHJdX+q2ozzgB5f2NZRuQ76bPH6QFHOFpvPcs02FOyUPTk
ESkB4xRsPBnzEvxQfqlcl9NBNgSzwXTzP8QJZ6VmH/p4+pRrN+CtLVsntbu1zKOaBHIiGmoViWEC
c5lYVjOk0LSx3yfGrZR3wTo9zKYaCIyU/tCl9TDOoE7GsVxHrEcNu0MDZzAe2wMlTJqEaAgChWPZ
jCxVW6Kygpez26+aHGjWieQiCgFBMMK+5fveiinhKQU4092s2oFM2cVsjivHd/X44/LeidZD/7+J
RUgOYGOD4IxS40UFI++63qqpIGkmUGeN8QVmOdtr2yIY6drXsb9KTAGZKD9xtdFnxgtoClEBio/L
wHDxaj+kmJ9bdjQ/K8pzi3aLcQQoY2ojQX+9PyRzMM1FaHTkGMtp/B89jsZ4gBIdBik4PlCUtaxg
KuU7ea79Zq52DrqH0lTd2ZPs1YsR9k5zAlFEoEnCjJzg2HSmcSnKtWxYB6i6at4tGOATMdLxW7/O
x8aiLKCrRyoHHWarh9Nn01v3o72zrouTFcpXv9+ZyfW0J69FKJr3FZyjzjgMJwMHzZpjaXK8K+OH
gXi1CJdItHtM4JDNq9OSCq9NIMvepUa2m4gIb060CvoJG9t1ppIUoH2CksgAUUegYEXyrjWI4Crn
P2Y358T4iOL/kXZdy3HryvaLWMUIkq/MM6NRliz5hbXlwJwzv/4uyOdYY5gm7vF+VtW0Gmx0Nzqs
Nedr3UZQRbNEOwEmSvFtuR10dwQZmGb3/hI0n5RHsjj7rol3gozb6PUJmVBVKA4h6LwQ9F6k1t8X
wYlQKuM4ilpfxjrHMz1s3lK8lYvVMs0HjJHz7jPvUzGOoxkkY5RCtCakG9qvUgIKazafKLCjalqy
k3kAQeSR9vKEMk4EI9ptOCRoChsTxtuDdHRq7rQXJz9mFyvbRG1DgHBo/xnfTNzwoERWgtcZ3b+N
v3G7cZxYzwItkJ5gBzeFMY5eekthczAZc6zeOQR4sxXbbfwPw2exFnSxjiIthAUuR5pXzEHih0F9
al1Kgrdgz9HeN0fOB2NnseNcq/KaHmY+naL6XhP9PufFSt4HY5xG2in6TLJIQQUKm5OTrwqW/Kp9
RpEbOqGC/8orSvGUon+/8FKFkRWtiqV9R5YBv7lgOiXK/yla4ev+2XGuMousILRiNVUjzm4oEkua
r6LIl7JHrX3aF8PThvEYYLUwW43WKgsMPaTS8Bx3agCQEXdfDMf3aYy/WJZFDpMcVj7I5DAK6QED
y96/E8F4h0YQpd5AFRtom1j77Hwt4ZgaRwd2HzKR0zoXJozuiga4vaT5pLcd5yGzPQfwcUPZ5cdY
XCUgNOCG/pjFpEQ+yrXmD4f/xyzm/iODXYKc61WvJQmfZFKORLk21ts8+asm6IU6bNIwTnUhqTFk
CB0YZuNbrOfajakE3fJ9/+tzrgth3EAe4w0ja7iV+uBX7eQ2+aMauprJW8qi92HnaUaY249FT2yO
dihJG6pH5hprzF5HWkvN7xQz47hPnsFRnS88TSqEem8A+89pyHWaPzTG6/6Zbd99ICaBzYYQg200
dcBoV+Qe/fF8uZVB7SJclTVHBZ4IJjEdZ0npSYSnX9IDfyGxivpVJHf7avyhUvehB2NlAPQx9KWC
EIogSJOR2InO2ZXgy8F04oERUDfyuwF8CGMMrRZNzBGDQtMhKJxE3edSPqrGnUDuCgF7gS6Znve1
450gY3CrVMpCNEAegBlhYi4ZiBVjXfPfSWFMrSH5IIYKyoJtFNmdch/G/jKbHGPYvqMfR8fEmhZA
LbQ4rDi56qaKJWMyrTACXeaVbrfv6IccJtiIa0JmAUPboC82ba2U7EUsjiVJAlK2xwydo393dkzg
EfNcEKpmwPTg6nfDoVHciff42h6eMX6qxK6exiUxl1DC0bXO7EQn5NpBeaIYld1N5H3l7Yz/oVHx
IY6pdEVlFGFUBzdq9KJgvEmOi2a3kaWD0esdFCYg112Qv4ACige7tN39vtCU8Rg18M3ipkE+NwL6
+Qx2gR8sRiXtfisohIkeAQJ6wFuI4VwzduU0x6yQmOp40IzJ59q8C+fW0uqnfUOhdrfjOkzGdaQC
NjGrAhE31g9oxCWC5phZ0MffCBDcyF815T4+IeM3pFouzHpGO98YnsIIoBSjVXJXR6hn3dOIcRuz
OQmSMmNKHDCmAEhxU890B09+nY/pteFlDyVvvoT3mRgXIuhFUVch7tpCTlOZW3l92wCaZf878YSw
/iMxjE7sF0zoRKXVmoesAYRh3HPcBieQmIzbCFVgmgkdxjxUFHkpsiQF8uBvWnKiIxZfmCxCJXNa
RMiLZ69abc1LwMklIiN7X5HXMcXP8fL7p4c2+q/yhLQgsx43uElSbEdCZk+Alm5UTg32vcv3Z9MD
Wd2vYsKuWcqY2jf5vPg9KI4AAmuAxAMvdme6Xb/HQeco596tHgFiFUiHfRPZDGWm8r4YBn4NFvmp
rsaqlivartMfVszQ1o99+tjwAAs3j/JDCluM6Nu4F6oQhqjoh17qrVgMounrvibb1bALIcz30iZV
q7IWyzlT3VmlqtjANn/RK+15lhMnIeRo9Jotr9EBixl+pSVOWYPKp+2uxVi2xXZwwiEMOP/TVuYr
Y9tOVg0wAitsZgrswrCoMmTZ+WF5ju36AagbTvo9wdoJxsdulkDnncLWbbyUyJhTk3Xq1GFcjjKo
wifjQtLZlmSw81P8DB2BviT4FAogdLuIu26z9aEvpTMZ7JroOGw6UFyKGO2KnxfVVg2dczHfO9a/
XZmLL83oWIMqGAuFmAGQ/cmFUZ0GV/GGc3JuA+koPEW3q5scRG/0p0CxOnfiFUC3XdHFP8CoiRHt
LNViMN3gx5GoA4zgSbnunO4A9F6PN6u6nUlcSGPCrRyZ5jhUPZ43hyjIncovvcpvg/lIrooDCsyB
cd38lfO7kEk/9MWTrRXqWug6PKnEFFW8mDiLarh40HucC0I/1d6nZAKvXIjYOjOxFjHZkqfauWco
Vm8RcBm3/nRaX/fFbV1H6UIrJuqOjTgvYY3HdbleF8kt0Tm5CsebstWhRI9GQe0E1Zm7orSKqLyV
zCbohdDOsoETdreu2qUuTNhtUU7rBY3ITt2dTfmQ4y6kj/vHxRHBForaudcWIcnxIJiDNjtXqLdm
L/siOF+ErROlfb7GtWD+LwOv2+2sj6/OFojiKmmUvMEMWftlsX9AEsWOft32lngL13jIbmX4Q0O3
nOxtXzveATJ+wkhLdc0LvHnDuLcF2QR3cWfr+cqrtnFuEVs00sHgtKwloviPrZvSo8yMZVAdKqd8
4g1B8JSif79wDZERtmHawBgShQTa2MBFiM9GRThennOXCOMZ+hCod6aAFlBUPzfznS5IVl46cW9Y
/+4bMT5BwIyyEqmoT4fFSTestJvsOU04ymzXQy9skEnFoyoWlF6E56GdcPBL2tEx9HRfcUs+Nyj9
rR2fShjPQBQxWRQJ9j7Z4GS4yu5jWz/RJRUUEbFLVGD1EEwGN7mtX2lf9w9zK/u4cEo6k6NLJVY3
FgmHCexcq+2vq+5pBN2dmtb2mvphndgJOeyL5HgQnUn7dGMBB4wA25/l5Tu2tu8GlYfcTE1g50B1
ev0uLL4dEoQoMG04ZfFUDaolAtoM1Aa6AFLGv6rLfhgKS+qxxKo6Di0yKFN7i/tDlilWvbyZ+ss6
8rpaPLXoyV6opWZyOmP2GIOBy0GQ7qVlscLplBlnmTuEyBPF+IwukoR2KlEM0ePBafrnUfxnMp7E
SbJaXnGC4zd0xm9UBPgFYovOgwwqSXKryh0gF26ajIOPw0tC2aWUvENBbk0gRzyGTyCzy881tvZQ
EMRQPmWMF67FQ3cVBnTFnK6K8DI03lVjPMpazdPSzXgO09m3H1hxBEkTb4OZJ4b+/cJIiJophVJh
y6fJYkv9PlegUh6Ccb3BIt+o3zbxxPHHnPvM7qeUY62tTU6nW6rrUL+qYs7U7fbvE12TDVP9Hc6y
DnujWisd0wvtP6v8KHO38v/wEP2QwHyZCLPso5RgAHtqsfYCr2FY/SfiqDfv/B5+fx27pd168dO+
I9yuJJgfcplPJaHlX5Qznn4zqGpLZz2NQQ3+8uioXSs++Bz93Baumnd+aOH27+zkp3B2mHkVUnWZ
JPitWbgbhisZwA6kPPXNURpaT2u+CAYn6dlOQz4EMn6/7LJa67HL5JDxbVrjh2SI7WJqOFL+8Pj6
EMP4/mpcoqlHcwkDIiW4WsoHLbLoWy++joP0GLrSLR+xlqcakzZqqpq3Q4d+mWQcpyHys+bVkHnT
Q9t+8kMxxvtX5apNMcBCkfdEVi6/yeU/oy7aI4q5/84u2bVmSYzaYdHQb6bZKd1aShoLW7qf1tNB
sNVHFSjfFOe7tctvE1bSeBuY21OIH/dCZiJCW2nDDPIobDmXq5uv4k3UkyBEj0tKjMwGQrajjuNB
E+JjN4fuvvLvw3hs7iCLogTySpDz/ga8GoMNMp4kOAN1xAwTab5VxfTQJKalVPodQDiDbq6dpdNs
YCr4iQgmPiN7mcopGIveG1HfNIolMITonMjSY9W0wdoWLoD1j0Ux+0kE7pSu95LKsM0hehIL9dgL
q9e24KdR4sieZ+lb237rpLyyAOb2nYjdQ7TEbp+gPlOX4zVKRVf5bBJ/X+3NPs+l2syZF2EOTu0U
hS8hkI9JkHvhY/ymY/pIsWWr9dX7lbckTS/i3kHTFOQiUKXpnK5iBXsGWs73llK9uGkIBgCKQRY5
y98A51wqyDh5UsYxiWsk2XLpqnrsNsW5kFves4He9D2lGJdOkjAf5x5SlrveoSuUxiEWrfQ7fTnU
vnQbvXG+G+cU2f6c3oXi2szaf98p4DnUHN2WNItyui1BLnkcgVuPlYtzZLFhM02fGswfII3y1WMJ
AH4JuAfgw/LLYPBMCBWtxGsCOfgbTLJLwYxjl0csUxoV8ozeeJrTx1R+XHiADlu506UIxo/rCwFp
dYRmtNQdInJMOg88EZZiXi+N3y6DlWfP+6e5ldtcCmR8eh1nZViDTc6pS80XB+MqM3kYW5uzd5cy
aPC6uGfzoqvTUAGk8b9ArPMpeuqxT6R6hYd+/t+gAlzKYzxJlMp5VcGHO3N0KpRDHvnF/Dj1GoiI
OSn95iP9UhTjQtpVLDUkMnRdgRKWrIGkWzUm1oknBogS+9/q/YGwc7dNxoNU3ZIXxmKq2FionkNS
P0Vpk1q9UaICWqCal2PqX9XGYx2prpFkjiqWHioIiVWTpzWqLFWa7pPYcOpB9wow2JeGfDeq2kOa
G0+FoXmT2D2PVYRfbIKy7C151f1BsiZTv0oyfK6+spAM+6uuafYiZS9aLOYYm1i/KUJ6lVR3fQ7o
kXk5xktqizHw6OLkFGnS26qup2kM3XHFDLjZP+sRmHL7T9G9mhsPTWX4aEF/FtvxOZartxlRttKf
AGjuLZKpW2Nu3MRAczZL4mia9hTGQKHugBifrcGCHTihwuyW3pGrWps/kSp9qwXpdWjTb8mwvhpG
4cnSwHFBW2/Ty54Fc2mSVinDRUK2VWMP2HCrwlmMqzh7SKfX/S++ldZdCmJuzlTNphErNTCuxofU
CMjwGIq8KEiz3t+N6qPhxNyWPK3iXJ+BgahZ4FWAK42OPUYNStSZeBiIf4jxH7KY6xLh7ddXPQ5u
shdbtmNcmMKniIuKy5/y2xzluDw95rqsqtqUeQVpFD81c/Mb5I6OeY3JX2/xQKbop27kSbc17z36
B4f3oSYTg8FhTEDQjFRmuaNAQwWWxTN7vsOYAPBeEu67nnesbAiWpCbs2677Ub4zvlM/1H4C4yBS
Rrs81uD/bXnAAttx46eKbBDWWgBd9CriBjjEx/qUCvf7ls+5YiYTa3sQN2jRischkc9T/BJWn2vl
MexOSv03CyQXVsKOv7SZLE+AxFOdOtMOxRzaJJsDeDeO8+YdGOMzBlLrczmjKkKAnjEjPtSf9k+M
J4DxFVoDoL0+ghHkIVilsA2TJoTztOWJYFxFUQ7tXJlY4tfbs9j7BfcNsJ1LflgV6x+0MqmF9h2I
gzJKNbb6iuk/h7b2TC7V0R+uzc+HFjuGMouhqQkUJGZ9GFqUZ6137+cKdvWFIOo57TXAlp39r7Tt
0f8jE5kDU+42k0gT1wgyMUntKUZul3PrlSoPemyzonRh1SwNYrX0U9OA5OL9BU3Qb56vKHzmaFcH
il8ZB0iSHZ5/34DAJ8qlVMZA5rA14BMgtXOHdyy3+kq2o1Nsz6ccLF2YSxld+ihoAhL8aGWo/85v
sIyJIHFayjrBbR76f4z5PNSLY1bP5nRT8Z9a29/yp7WyvduwyEDLKyP5E4LoWhqs0EfpzDUc3bTX
u+wRW4tBaE+8eVXOJdSY4JKRKJ8LCa/WLLxW0gcA+O5b6OaowsVHZHu48zANsZphKobCuGPr21MK
Kz/RGL0EIj9b55wi289F2TNDzcFAVzrtbHG4IUlhZxMnY+MJYcJJO81GIYKQxVnkO1kybGV+nHkE
ENyDYx5vIDEOQZ323kWbHdkuwa2egO6I9lQTj7spu/3Q/2l9bAd3oihryvqOZTi5Moa/ctD02IMT
B5RpUj8snJvFsTt2/H+o62GICAZjp/gMdB8rGmWLY3k8EYz7iIxi6ooYW5AdpnMK8HWovfMls+lz
qvbTc3pOeo7I7VrCxyEyAQfI2tIyd3iaJtEZrRlLHSZnanq71mqrRQpsLDZHR05iQ5iktArxCGoF
uEjU19ADohWa9k26Rr2kEwBEQLEo4qNcYLwAYCi8rI13DRjfocVpXkgjxqAi8WY2XxvylaR3HAVp
BNt5T7AN3bHX504o6VU7Ukz15CjfgtIV72FetNmc0rhwVGwfN02qqWxLaNM7uhUf6oPxT2PHXh00
V8AVemmuZCc+Np/k898F8Z9Ww3Z3JTXN2pJgyj6ZnwT1lBJUaYL9Y+SYCdvUncpliaoJr7KqRrrY
u6TLHbV4VYvzLCScS0Cv1d4Xo9fyoj4DWCkMFlPEJGNerbE/oZNgDcJb2X7e14knh1rnhRyJjGKo
CtBp7oDJpDyQ/BXldRglRx+OlbP9XL0rQWghIcdKx9AfsNA3x62/CuthXx3eM4/t52J6YI6THPqI
R8rMKVz3pxybCaVFrV275U1K8NRiPIcSE7Mf6VDSunqLHNlV/nnQB45/4rhgnfEQRh+Kg5QDFiGu
zkv6RHg8lRwl2F5tBsrYRJXxNC5yJ5qPC+CFE067lheH2TKZsEpKFGWYqeudER6os6sn053t6Lbx
cl++37cCjkLsI8JYVLnqBjyEZyxn1B25kcO3VIk4hcZ9KSr7bJDLUlCkBSVNc74lkZfP95Lyr1Ik
lR1eD6uxVgl2ih247gjcblF3ANsN52pudpw/fLbKzq7rvZmt3QLXqTysHgKemxzXwuoBpDd5saMe
lDsKMjWc6pfONR3xX30sVWQyNNQ4pWkcMRcrKOFtqicO3vkHzeRum8u7HhUMlL96Og0XSCSoqGP+
Fp0sgJBafRBd0YesCEw6i4e6uH1pdbAxG5JmALjmV3FFnwDALaS7pp1XlreGyrG+P3i6DwGMPu06
TQO6iz9A8KMAqOAz2JZzsJpJtnQuffPr/qXiKUSvw0WkkIexTjoFuy7t7CWmo+UP+7+/fZ0+9GES
TaPHAgOoo1Sn6iwMxVhl5i/iP/syeDowqeWcyJ051IgO6nowyeOgcT7KdobwoQMTDtpKV5WEQjwL
hWgthmlF5j+Z+Ek0H0uFs/79h2rChywmKmBTXleWFW0p9GZ9MARYtOE2Aj5tdCWf0gFRZPiG48fp
j/6elvwUykJbjUkyKTMdl5o9uiXUBz/2dnhdPXpOe2KYqZBuKGt1bRHxtHRxJe2qWUav10YL2GrO
uBac+MqTRj3HhWXHao890BmvtmQeLOxlqg2GK9fWGkSnBdgt78vxzpDxDGEX6aTNkCLL0Wxlku4u
Y27FguEP2A9dzFc5PKa6u2/4HMNkMa9EksayRtPytj6PykFfb6P4a1PdVNxSyB8qeB8mwviJ3hTH
ThqQEqUHycsKa/LpGDOpsRAwugpe+ai289ApeOoxvmPpCr0EcBjMsjwrWP3LOjT0g0jzjOXL/kH+
oYHxoR7jQmIh7RpDQTzuHdEGtbcV34RX0fGLEYND2bAiYMdjWPsx50XpzfkXWfwpmMWLSuoZS0Eq
JmTDM6Vk70/RAZiw4PDjcc9xHDGLG2UM1bSsE6Y8a/WLWZ515UWuXjinuB2MP5Rhrlym1nq6DLjN
6rnDmAdFmIw/aZ/faSo//d3T8EMYc+Eiqe7qUVtgHdE92Iuk+LErOY6f+3WYaLxopiCOFLpdXIUn
KcYuaNPjATwm98M0uppIrlKSa9aStke89Q/7x8lxYCxQcCxoZbRqMH+lO2r1UVXciHhl/Smu/ZXP
ME+Pa8c5q+xl06JRE2Vk141rYM6j8c175RqJvUsrQsAC5y038iIdCyMVEkx8JTFquq23viz+Ynf/
xOhDhI78NUJR2+mv6VzJysl3qBp7atJDv4gK4YjdnCmCmll2xMZyGc52WAd1xIO/5OQkv+1udm2B
lgdGEwe9eC1G5HF6zrNOzpVmNzcLXZhizKPTBUZo8jCDU2/AZh8c8nSofeHrdBJOvFFSjl4sktQ6
y/XUDXSLSrgRjMc245UUOE6fhY8qWzGNzA4lhaYOHTDhWqt0LJcvxnTiRzWeMowLSZNCkEDIiG5u
fNZqX254BX7OpdLoP3BhbaY5tKEUostWv+gPNdrTFYLmHFmSXx0kt+cSjG7ySKIvpIJ9DgvDBls6
FtQmrjD8Thsl5BjbqSddNT5As8371hV8Wh2sfeM6P1en8Ppv3ueXshkPEoOvBrvEFYQJ5WEceh/s
ySid9JykZ+sGX4phQ7XRiwLp8UDvJPjBZ3m8y9tnJeTtemzZxqUYxlGsZqbMgwIwSQNL+UTJLHDE
2vsOnqcJk+vjM5VrnuNjZdViGepDt8jBAvyaqCHWvqTN9O1CG7ZU3JNYjsUGJYcEs0hYhKj86Ex9
behFWMZtblG9DfZFbjmnS4lMsh9NYO6aDZSfwjzos5fUxPRyzFGLJ4PJN2LRTNZaRQogo34/xrEj
qI+SOHI+00aVy1Bwn1QQlKqaqeuMKeT1NBf9QiSa1rgRoBxDpzytx8V5b/84++e28al+lcZYRR0v
9RBHi+RMR8N/R2GxMjsM1uOP11/u/+983waW32XN1Ex4O/KeG184qSJDw3ZVBQlLOekxRaNTDKNn
jlL0S/wadn+VwRxhZMhKR+IELS27vsID4hRhQRpwh/b0IDi87ZvND3apEXOEimREkZAjKUyeR0cH
L7xgYyYb7fjc5S8E8KSx2xVC3xIANku0OC3bnWVKuFeYIzPs2aWjXZHEcYC/e6ZfzpLFjE90mayt
QQcbogVNYoW8YYKcI4Oe0M73eh8/uLCJtU7F1qCkoFk8vcRFGqgZOPGkFchnD2AY9OIQj1qDh83K
k8rE4yhq61WhSzKqUhyVKXRng1jzbH7KRtDGTaJj5kBIUGpOt4QnlonSdawKeilBWTq9Rmc3BrB/
9z4P/WejIvvrh6Pu7OJQRxICXTSZJcz/UcTl8Lx6QEo5CnYdEMxwh14baIjQ+R1F8OXRUP0ebH4V
Tv9+IVyTybS0gGeDr+wtpZa9oX4qczx3AZbHuez0M+0ZDxOhDW2Q9HFeJdAp9g490dAhThjM9uoW
Tunzrvv2fSDgFMAeh/nbFkfUNHoxiabkFA3gRG4q3gb3tnl8/D5zcmqRy2OclvK7eSgBBR9SPf7M
+++JL/1AH2LYU4uUBj3xSXJq/aAZd0ar2VJ6lBWQ30jcssO2NXwIY/yxpoAYaS3p4wtodss1+EEJ
6oyCSzFoQ6s8qhgV9UC5yjENnlh61BdGuEpZPaGDIztCe1RxtQEzN4pPkdFygijnk7FjmvGa9UUB
VkgnmxbQdhhOqoZ2GsZ3hRGdAPYM6pP6bQi7/zkfoZ8QOIe6QWSgNDI5T1mYib6iReAM1W1Mbhby
NhGOr/o95YEIWTaBV0N54tl9rVRK4iKkZZyGvGS1F7YvacapBvNEMPYupL0ZRX0Hegj50OjPtAAR
8zA7N439Qg3G2KU5nAS5xZ3tjclOKmAVaJq3Vg2ax5NVEF6vlSeOMfcumZU4bUcU9lIvjo5t7BYg
E6yTh/l/H9z89fswFt4si7pOGdzsUBrHYeqwkFsE+/6V833Yan1HomUiNc4OAy7WEuv2GL2oGsfO
Np3qxwdimSVjKTXLvsMN0svXnJSWZj7va7FR//nlpFhGSRIu0ZpJkDAA3+M85dZ7/9geA7yPZ/B1
yjfptXn8f2CV0Vv4W3i6UI3JMoD2kmpZh1uaHjQwhMYOOhAoumaY5eJRH2wm8xfXla3Qp2mfKsqK
d5f20DsUBV5wR/TyAOxpIRjCw3KhDXnaMUlGk4XabGbI5uND6FNaD+xqOTWQpTIn5hSgeDbCOAqt
XHVBlyDKqE5Sd09Un2MinGurMF6iFM1e7UCD5win7jvYrOsDhiSd8Y18xV7qgMq8iMcydlMXi9cR
46nGOAy1Bb5zZOCOietq5VN3KNSa42bpT+yZIeMpDCOmSM9I4w2xsMr0sddedPO1Fx5IH1vTMHFC
L8drsI0GXeqwrTgjcGRK4q1y7a2Fausar2TOE8OGwDA3wiSsUfFS7ycVsDDVKY+/cuxiM8H8uMEs
E0VoDOWajUiVws9071s6EWc8IoU+KmiP8l94HGNQWYdRpeWQjjRYqeYxJsYxBvAHR6XNB/KFSvR/
uMiM4qXPU5nIUOkseRQ1/0t0MH0NjaDc/qss7EIW4yLSfkijEttOjgLWgbYJVAFshyjkpiln44ln
DKyDwLkNiYSDS1EsjiZrqQ+i8LJ/cjwZjI9IItQ8zQIlVrHzJPRAZV8f3H0RvO/POAOjG6UuExaU
pEfxpSsavytlb1/ERuH2l2jI9gsMNVLXOcZRzV7olxgFV5/puyl8HF5BAIDXqOgUnlFY6239F5sS
v8hm+wjR0oDFN0ckTtEeL8DjUaWfl4U3+7hdJ/kwO7Z1UAxJ1g8JVFTFz2t0n5Fj1F8RLGotN3Xi
DdI3Q3R07WUOv3POlnO32JZClHUVqVcq+Pzjhd8H8uNsy16OrTReAOYYC0tHIQydajYpUk1dBHrD
VSW+cbThOD+2pzAPaw1ulwwe9svolWDYwLvNFhERi4OK6j6vb7wxkfSrdTDeoifd0sQSAkcsW5I3
3Td2Za/3BAHY1uzMy23eUjHvBBmvkS0hJVDCjdaArqF+6tR/9k+Q9/uMx8gAwdyYBIG3E28E87bj
0d3zTozFtEuwWz5OK8JT50oeOn9YSsw/fRkcSu4yBCvHyW5sRv/ygQgTnhaQvsvhmv+YXUASbc1v
mOu/Kt3E4+38cFWjZ3sRpoZoyLMIPa3/lMpmZLTGrXKGbhQ64imR7P1vxXMabEMLMLCGNtMQkl8B
b+WJJuv6WfYUm9be/7V6jOlFelpnyVQA77fx5KMOKM/oqS0OI2rvtHNGAC/zdV9BThZIGGMcilwl
mYD3YjbfJe1ikf51bABbr38ZFyAttJ/2xXHPk4llgqirS00fP+PL4GqeFKSGlySoPr4Xxw9NzAls
9MR2slwW766KC82Q6axrlRi1Rdo8sxpgs2Z145diwtma3Bjj+eUqsG2ufMB4vZrDWtLD6qguxbRB
pcQ3HGm15rvFK+9FEByuk7Xy1gA3K04fwY3dkFjHWDSMGoifs9Bbgv6lkq9W4WUa/LV20+Wp4GLR
cfIedjNiXctyTEyU0kj2zawBKdP5Yz85++bCsU52N0KVik4yZ5wnnWSoAaFLsHuXXhVFYXXZVdI+
7IvjuTKdcS+kUXVJbmCddENedBFqnpIrOqYcOcIjRxbvizFxbekXrYpjxFH1HN71B93L8bbUruc7
7X5GYyo5GNguWII1tYYTL8TxPh7jZ9LZWKal1yVnHadPUyh7wO24y4U64OjIyXzYvQkdG9dD1kGO
6lPUseYcOl+Wlx9Lvrw4xNOJ8Sw6QRFeyOHJUAD1qkK3m2E+Z9XKMUnqEH9zKCh9qrqO9jLwLH+N
QCBMbqNMhYko/WQJ2V0mRdai3ZtToCWcVGsDRhDu5EIWY46pkTbYcEEjwzjHV/+BbHCBjeWgWO4Z
TudEt3h3BKMrUiQch7t4uOk8L+QzJirXSy5nbS8j+EWJrbp5bBlO8RK/Ka1Febzrc3eSvtY+Dxhr
249eCGbsU4/qolKbiFIu1LgZ5tuMtkcbRAfZw7CpjZati0noQOGlMpv2eiGXiYZ6FylTsuIVrGFa
hs4+F0+J3brVwTjx28T06+1ZEmuwqSTHNakAsjYoljgK7iqN3v4F5H1ApsZjKmlaCCtEdFpht+J9
Yjx32edJ4pXTN+/ez3PDsvuvl6Jum2ZpJbxQVyG3hFSyFv2tTHVrXxueFKa2E9Yp3tl9KztSONnN
VDlgP1vEhSNl0y9f6EJt5CLFJMsQrXkIXehbbfAzX/K7g/wXXCyXdxuLMr+KEeZV68MBhSpT+dKI
tqHFTpPwyJw3dcEOESY6RM3Q2IaQrk9Vk7WzjB2s63W5zUEeTlJXFwMRSMZK5GUaZ+Jsu8d8IZE5
vVYexCIuUTKluY9gASMsaG8qX3fbU3Sl+Wmg+LNLySpaj9xzs6BNC1EVTQKin0lMmbF3VVi7cSE4
1CE/at23fnXj9O0vjPBDBNv9qBYJmOGziJDWvWXTXVKMqDE+/TsZjKErSpbXw4TZJTkePImg7CxW
7hrmnI+16YBUUEVrRFM02WS8HYBw1z6UcJ/E/Ch11xVvB2vT+1z8PuPgltAodH1Y8HaKatusvLxE
PVZ8qifebvf2Z/9QhPns9SSK+kBHlvTkaja9tL/veGF/X4TCeri0EsHXFKcI+9L0SdWTw4wmjiWZ
eE/8zbf/ry4Ku5wnmIspTCW6n5n6qBcHY3roMJK3L2P/wyvsal6UEWEcRUlyWuGmV71yPuz//nb8
/vnlFda5afWwVCaNO/NL6GPq9Jt5rdw3XxavRSOofgLyzlPkJR5vJP99/e23kHohl0mY1jhRzCXF
V5JuwnN621kN+nnqbWKHh+hc+eOJYtGtLsAxvfjceLGrvPJS6+2+4sX/QC3pIn7o6hoXuU4HXc49
hhti+ybFYE14S5zWNf3c/S688vTedvMfNsOkS0bVCGumIM1OSXRqJwHvdvNMJvUM/3+Y2yrQyWi1
gsH7zDRG7R0340CwOzoIio57l17lj+joBIUNGMNryf6xJpba+2a1mXpfnCzjT+psTBa1wK5Kpqf2
hJun19d95aFwbRFe5sS774xL6epu0olOI8nsitGXrj+p8/2+Otu1kA993rc/LixlEqKl72o8JWR/
dOqv2TF6UtFUTF7RKj1y66g0B9v5WO9v3wtpzTQoihHTHfZ8/TRg9EbKREsF7ZGgTVglCa0i1e9S
pfFnoXI4mm46HE1UTInIOnIr5k5UQi/I5UzzUICklV75UH8KvQwj6Pkxt82r8vxXLaYLgcyNMCvA
9WjJgNxaCESA1oMrvgoS3uLnppFcSGHsXzaM2QxbuJvGcGKttaf6Ri4ajtVvoEwjU7yQwpi90a8d
NlUgpXP7K8lJXAXIky4qLl7l0G3MGi1HhXO1tzXDpI9ORAnJKZOdakonFXmL1GA1bxZwV059YHS8
XVOeEMZbF5FW6aKEj0ThhwQLsBfACUR/PRAP1WE4tHb2YD7uW+KmC9E+9GIMUUvMSjANNBNWVbIx
EGwZJLXK+XVezzMXnWIz/7kQ9n+kXceS3DgW/CJG0JO40pWv9ka6MCTNiN57fv0mWjsqNpoq7PYc
ZvfQEfUE8CHx8Ewm44RxFvlNjEF0hPjuHHsCtEaNwKtDnoAIb1GMGzZhX6AcjaR4E4WvkoxZKT0G
BageWl04eyZvhGn9MF/2kPFHY+xniO2NktO3+8n/Sw2/XP9G67i42DcGe6cuHzKjRv2idYpnrGpD
owdx11Ius+3Ea99coTKj5+v3etjOBAljD6qWh6CQ2VGqSsPTviPRkXr9ofyuPlIxUPFYglvRv68O
w6HZklverAJd0AdoXvwLmHg/iepCEkRcNqbaei0aYtsy+9bGhWMoot2p0W1l5Dux5inQcT4k28Yw
SFHR97SRu5n3hXQkyf+vMfl+ZxkUESozLtSsl528OY3RDTSOtPmV4yyr19pi7xgQGRVM+8gRLlEq
aBMcpEOw0TZIEp14vVQctGLHIVujVgMlRRvumMu7xM+2eZJ7QqVx4J4DGioDGqkvkiJRUU0T4tge
290Q9ZYIwhEl4iS71p0OzfqKZmjiBxYQbQ4SIvlAp9GjSoDRpnVpYpY3dL++nosZ+X04nBgmZMsD
IK6Zin+XpEYrbHwc+m4rxc3ddV9Y/0IXU4y7SXM8GBE6Y53K7+1ETh0T4bAw8YTc1nMc2sUO43Im
MgCqGCItOtg92N8aOjX6JaPVgr8ldEjco7/OA+Gso+1IbNUnJKqur3P93F7sM5dYLZkpGkpVpIXL
58x44jaD8PaRccHOmEfJGBBnz/FRDF7mEJ3SXDLW9XfSYheZW6sEwWghlUD5OfEyEOb+JF4ARk71
Qbovf/aTJdnhlnLo8kJD3u4x11eRzQoIW5BbbsbCqgPUyP6+/nn+ELBdvg9zf0H/rE3DBPMcVAGy
371R1j9RRa/Ce+N6s0ubN9vBWRT7lFBlBTp2LRalxU9jtIv1f+dyHx4PpWx0BqU4QW7qCE60h1QS
3evbxsGjt6hg8T5J595oSAUhLTSxe3PvFRQqjiUqYL0ntTWGEVIO1PI2jcGLWZyCpIYwDeipdnN8
V8WfG3O4+Phbe+5iTWYZS3Vk4M6QN/qe+gEkoLz2herfPFDBH8SeT5gGUB6vbyXnAL856MKsopQ6
CVRAu2ZigMPpNNfsn6+b+EOQ9tvJ3473wkaiqOB51xA8VChzT66OrpzC1h+NTYXEzr91bwYrQlIo
YTvhRBVz5pIqtauC00vMuabeGAgXywnNcI4gJQ62Ms0LtLNuPAeKW3U/r+8a78MwyFBUWVdLFHvI
eEAQjcmaLf/LcIy8XV+LpaSIzedJRnxORRgcxdnN1nwQbO30Szk1cHi6wpyTyw4EBtEYpznN9tGK
SbZPIPKN1xs3klhdly7qBKOwpmmwrRzmOOUDxHjQsB94ZfSolGfi/7j+fda9+mKDbeAQ+wRDgHRw
R3mgVzvEMpGRwZBjav9ixU377XWLqxi0MMiE/kqfqEI94aFdT4d83pald/33V7/N4veZ8Cub8jQr
UnQUUSW4CCy1k0fbwHhdh5xvwzZqNGk3p2qOlt5clbeZXmzHXrHA781B7NVTulgN3c2Fa8++mAoy
wnCMheZer7b7gESW2mhOlLac9njeiujfF6bKsM2K1keQNwbNN3SvP3R5vtEMhfP9eSuif1+YmdVB
iZQUbTSi5t8beezKQ5zZJbgFNLGNnOvOsD4Ostg/BkfBRmXOagFvSDEErdvZXehAsqzBuGnhyZBo
STc80SDeNjLRVtZKqjkX2EZhRjnLh1JLguxmx9OKpv/wDy/oxcIYYE3lGSFQXIGvXlA3XZVZRYIB
dqlzern6qk76DWcj15elSoqmybIhsZMh/pwPdVOhSlMrNp0wbb93X+ZzBQZ7erp8d76tN7wH6B++
3sUos5caQWSuJoj7QVu2S9zsBC6g8a7Y1ZitEb5AiOWu/3J9neveebHIbKtUNY3fTKhllDP4Llrw
Afjzxh9kK5V4HeicHWWzMHIcl6CUR6uXrw1QAVW2UWPagqRwEGQ9ONd/L4nloSJTM4AYmbZ4YAia
FBalPRfQ4zHfk68gBACTu/AXbubr+7junhejDAr7opmksg/3rEvFbtM7Mzv60RPJ9gMvcbv+rFqs
jwlqRbVPRpnmDzQLyTOMcoQ35uN81yhW7Y4u+K5tdJEKjxmv1YDnnSqDzaavp70eo9eg98Ab+WPe
FoLVQl0YnZ2lPbzENniqCAfQ6G9+PPaXfWVAOpqlwOg7LDYSO1vXZVfLGk6RfL0ncLGhDEKnFKGl
gjrmycRAW7EhdoD8dIDec17DFW85LDybdVUUFRLiXdftTAO1NCnaXfdE7nIYEBFiUpBUQhSFz3Rv
eMFe3MVnHOj/hZmCAx/sUAkYgoxGKzCgVzrBmapmNZsQCrjKWXyl/dpoHLPzE69KSDHpik+w0ySV
FGpRrWGB8U7xaP8OZVP4H8Y46UG6ZoeJ3Np6SqGkDb8oum+asq3Mh7C/0bunrJytUDsYIDhCm2pb
prZcgiuIK/9Hf/+afQZTEjOeCw1n/S3xOR/nbQJ9JarEF97x6st/CIt/nzN2qCQb0CgyB/9t8Rfd
3Bm39Va1aGcsueVZ44AlO2Ci+NCLnySApaTNnlLJL03muw0ZwGsid5CLJe71I8E5dayAilImtSRT
e022VTBqHOW8Et56I+cFQzQGQzrIZ8cE6VY0cpqb/BjepreSFTvEpVWN8qDBR0Gw68Zuit6IT6a8
FuYZXNGiqp5L4mNCw9e2kzrY4GfnvJ851zerkBLKYlbHDd6AVdZYs27YTXAYuFLh61YMzZBUomua
yOB9rejiIPTI8JaF4JB5sAelux3TjgOS6x5xMcN8rkTxZ4gjDjS6w8RFdhh4z6U/HKiLBeaLKPoQ
NcGMhAaW4Db3DYWpV9MCNayd2zwe0/UKF9R8/9k2BvP9OFBFvDJwNf9Q9zTgAbPddtwatroL3Oik
ge1wehNfylA30b6g5fxTzdmLfwETSKKJeQoaHck9VbgV2y9CvskMTvaft6dsDjSVSEnSDHU8Wgmi
Ak+x4zsNTbu+6RBdBw2OJ7IJ0XHsO02IcbWN/iYt9mW615PX6ybWb8/fX+1tvYunoRT4BKy3Onhl
MCeTWwI+HTrOxs11K7yFMPGikhF97DT4BjgIm+k1SY9tdn/dBOc4sVlQPcxK1U+RkBqKsyyfQcF9
/fd5G8WgQjo3jYbQU3EM/2ud3eWtbE3+N1Pl9R9zPYzBBYwEmCO4D+nb4Vc3Ps6Qq1qiVyDnyY3k
edvGYETZCkKZ5ahsqpvkXreTO+IOnnKWNh2GweJ98sLjYuftIwMTcxu2JdSq6QTF0U9fEv02UX+o
MW9U6Q8vhYtjM2AQGOHchBHODp0KqW8CF0LbD+U2hRAbVZ5Sblve+4v+yz/GSr8tsinRLC+RIKDi
rbGxi4uvVfycCBvdeJL0c9yZnMfeH56YF2tMZDiWURTMlFmW9kDToLd3AEcbBL53YgGMLzzB4TJk
U2+4tkQmHNTNSDCrEkaFMtrLU7jV8g7azBArkU/BNPNeRfTnrpljYEOtp6D0A2Sy4yNlEZO2iZ2D
PUyB4hx/UmK9n/Ryfcj0qCygsB+yupAnGsBgR9vX6EyrrvOLYJMnHZPU0WNLBfx2A0/Ie/0tcfmS
DLJ0EhGTecCV0oDK3VKCxlGN1M360h2U/L4Pyj0I872i4TGPrJ5EQ0LbsmqAaYlNp7ZaMZpmggKO
ITyZyoMZ9J4I1oy58K4j57qrLgwxG6vHk2GCsAU8I/v5qGz7Q3MSbLTmHQ2EoxA2FugjzeUYXXXV
hVFmV0tlGNVZQd1N3YDuH6NMzamwB2QLLMpKU2OON3wSLYErA7kKqAu7DHwH0BgODQO4U/untr7X
eLn8twjjw6FYGGAQO1bSSMcQBt3NaDtvfae1qKJZuOfFjzz/YJDa11oNrwnsoFgewuneDzZBdBTF
TxVIIYiqKvhPltlcWVe2JfqpkSsb/VNqfDFyTmCwPs69MMCAFsjlBKWo4H7zTfxGF0Tnq31QL9EZ
EX5/+HpybGGPQa0prnQ1C2APVLCzh3X9UJAh02/xOlet8EzzY8nD/0CLvIqWC7vMMZPnIU+H7q0K
oyDvHnqhZGtuhHG2yhugE+NwTthqbmBhjzlhWdALXdxitpSGwtEWBKTur9xAya3KrR/mi48wh8ov
66DQGqQhxDm3xmovzK3lB6aV+s9x39jXF0b/3R8P2MUYc8C0LoonAmkcR452k7RV5MLyR84Q93p7
z2LzmMNVdKOUtAEe67S9p7xN3PgGWVRPP45bKoMyu6U72/F94Qi7qAAJqnV9jetR5sI+Ex5N4jih
sxj9vuqGRpk5bGdQ4NGt+px53LZwjmuy6TKhU9sqDf/LHgsC/NGGONMv9lj6bhJ4ZDbr0d9leSwN
y1gIoBWMUWId7Po4O5F1kz1pZ9VKz6IVW8MLN45eX6FhGkSVTFFn34Uapml8mQ6RY4p1axzmrWCP
KOeG23oj7HjZx/X8Kh4C/1hjgj/ZqIoy6P579Oj4x3ygMoU0sOW1jf7BUy626MoXYZFch6YJcs5f
RB8EA+Shp507j2wyT7jV76/75fqdczHGYCcpIJggyTh7Yn6YhpNu/vTrR6XIretm1o/4xQwDleh4
TfUOczyOovZuLd+DwN1TwoIDJCuKkmhNXXwmBiHHvM2UEdNvbxFlCT/MndlKnnTH3EUQXJmc/o7m
4dLT/y9C/t4wg5dGFIdVEyG08+VNPOAaQlU5nzmb+AcMu+wiA5RJ1uVVQy8c+dS5st1tir9NZ74f
vOCuPHRehfKFaA3fdReKyTGXvY7rmAyEQpMki9MeXQ0yIjzjQFUHoiNktq12Mxx4R47nMQxeDl00
lkOG7mm99dTgWW8PosLJbv4BtH7vJ/uA1OO6ijVKUeWfQNdwgtjkJnB1x3ia98oe0/cHXrF3PVa9
GGRgpDHbLI47GZ1CyVfIyVul8nD9nPGAiqXYTnx1zg2CtLewrY80RlDuzRsfhSA+QzLXFoMdHVQN
UUNHICndTFALj/b9VnfeuKb3vH5j3sYx+DGqddL3AbJmUePV6o2v81xh9U14QQ6WAbcWlVpGPzrW
8oOyK6VOsk0haKico1OF/21d09JseTuqjsz1ilXbBHlvIkP8T2ULaqCBlgUfLwyEBv6+2ui7bIdB
UY+3h+voSFBuBy23hHiKhQ+1LqNaRN9i9ExZepCe/puySHVfwMIAHQ+qD0UceUt2Gjc5tHqaF6YZ
6DBJP1VKD7c0HsT7yR6d5FCc2ptxW26D3ipnG9MEm4A3QbyOWAuzDIgkY4GjkOOrxjvySvkPxzsd
HBeanT0EDg+xVn30YoxFkyBOY1UeECOIvmKbbeiO3WeKWoTSk0iygq4Jk7nfwDknFmGJC8BooLiR
PSgNN821toqlCeYmw+NwDOYBN9m0ScFkm7iQTtrRYdvZpoME3UHiTCysPheXFhm3LPOiySU8SNHZ
KHl+hRxQ7ICotEkhhk5NhtPGeOTAJI2h2CfH0ibjj7OeymguMxCu3umbZBvdqbcphjSHI20A4Kkb
cVfIuGEIvdwmHtAuRUfiKHWbcJa/GPbgdDtxCxUsXncD5xsSOl2ziCCDIK8gAkzRskOxPB9eRn3i
XDQ8E8xNVvlJOkgqRBXE4E4uT+Owu/6FeL9PP+BiCclsVpU5I+kST+hKv6t532QNcxcO8IHwR8D0
akzLw7TriopT0kpt4vEu/DXcW5qhy1wsA3Okua538LM4zi0xM21TsJWm4ASG65ulKXhiiaahsYV8
XRpaoaJKm211V5nHWr27/jHWHglEvPw+s4rCkHoBowh4u2qDRZTXJthE+ldBrznrWMXrpSEG38yu
CrI8xWhZkFri119VzWgDyhlyJzotv/du3QsuC2PATilb0qLdCI3BN5TXBBFZ+CArlvow3c4QWlHc
chOD1WBAK17kKPlnnivL5TLIR0ZlFAYFiegYfMPaITtBdM3JWys4Tl52K4NULkaPS+Apt9rj9S/K
8xgG/8wxKwKi44tWyb7WTn7sXf/9db+/bCyDeL1Zil1OsLK03fndFjLxacy5NzhL0BmQmyehMEmJ
vG8yu1IfWaLII+1YzaMT6Ilhwl3TVdlkVoFRJkNLBbhHSax8J7vdU/8SvowA7vlO9Kh3kNLivv9X
9+5ilUVvVKD1alBp4z2kXGQMT2d7aFDZVH/aRy6luAGj/Kc8cWGTgXOlhobuCFll3FCdS3Ir3ok/
g0OC6DCxM9Bivso/ftUOUpvXjbr6HRemGaQntRZX9FHkyG1zVpEXGCRep846ruAbGpoEXhRdYw6a
Wvo96LHg7gNCTwwAOBXyYf5W9CidKW+shZ6dD7HFwhhztqBRhinCzARLQW1YSn5qld5SkXxTCytN
NkXJuYm5i2O8tMxFse57xJ00fsIDBtoDupM+09DJd3kCm+vO+Xsn2VOndKNiijPt/M7zQ+f7h6Sr
dpnc7K7jxx+O3sUO45BkroOujPH8p9MniTu+1Ftzp+/UB2OjoBc7cEZQXHCGA9Z3UpY1lOcMgyhs
UFBKSUL6Dm5SaBZVBYjcdiuW0L6kjHzlhicHsLqXC3P0ZCyCA2XW0LZPaW/LGEOlZvoyD+0m6rPH
63v59vD44JALO/TfsbCTFI2YGAXCQc1KvpU73a42sk071XynxBx8jcC3t8sUjX+UuhojHtftr9Z5
ycI+c8tWQTf4dQj2MOnBeAjuKSdEYUN+/mf9gmTLSdxNwNJpW8cuxzB1kmsLZ459noRTBt46PKxn
uzV/Iuli1ts2e22iYztbhvJVypwGkg8cswrHLAMARlNJZl9TwbHN5FZ3qTNacm7TOiilnEvAv86D
b54nMRAgzXNiKO0b54bkzbsIjzbDlm8Hb0Lvhbz1bWn3qQT85auCHO69V4k1Aa8xlFsxaS6a4Feg
PEFS4Y521VtUoW7gkf6uNrwtLTKYUOmpPoDbAEBXW4qXubTVUj9mu+6cuP1W2qivb03pEDnTrM6N
D5HDa2Jd32eNmIqoSYbBMu+hDBzryL+i6IDsf/gcDF7bfvmU91xsMPdhqJp1Z6o4reJ+eja2AaRd
Kqc4Sja+JOhAeeyY1DU+npGLOerMC3CIpFYb9BzmaGN16dF9pMIA3IoUb+sYsOtTwWiyAGdRPlV4
ah/LB3Kvllb8TElv3p75J/E7b3E8o/Tvi8XpQooJU4JzoUn5DnKRrtA059GfOJw3qyEMpC7/cQsG
4BQplU2BSgEk81Pgg2VE4w248BbCIBmR0AMUyJSTSLQ18Vsbbrv47rrj8RbBoBbJ67Q1NSR+VO1V
icAXztNVXU23k8U2MSgVG10dls0sOxNKsIYXueaXwCWucocW2WO876yKF9eurwkVQiLKSKCyzJGZ
1PphNUCX29cPnXoWes7EGP2wHw/P799naSPzNsylIkbroDrfCMquj19y/SjoHHjnrIJVzSpzXYVX
AXWyktiakJ4j/3NJOPmyEgZ1AkNR24BG4ehJmqzhTNVNjdkavPEnbRkSY65ezLpLXywywCOJghEH
KcgHmvYeJAeWb+Jq5ER0vJ2jf1+cfwyp5HOINkGHNNusR8cVB6zpsfvw/RXZ1FRCCBL3zLFU+pK0
aMqgRSrV6QTZm8Ts25ATi5j63TTwprFWl6Po0OkjoKn+oMON6USUxSZkk7QYFArfx/j5OgSsdtKQ
hQEGyGrf0IRRR7689cjD2wTkgbaVS3fmY7KbXZQXX3zb5NU1Vz1hYZXdRQMKlXk5IPlRjV7dhfsi
BtHrKG44q6M+/PFrXbaPQbhx9HUpGP5LKhRt04cQrVwjlCkpc2TzGddbLIoBu8okutrWcI0svQ2l
nciLvzibxs60l3o2dUpOXU88CQSrCDaZwuMgWw0OLotg9Qd8cOKCAxo6C3l4WyT7anhsya1vPJmg
xNM6q+BR9fMWxaDQpJPRyGb4XxTujA70SPmtZvDGC3lGGOAJ0lYqM01BL0LtZKS2JGlTc4Xe19+S
i61joCdR2sQYUmRxKF0M+rzd0FN3Jcpsqdt8591z61frwhpd8wLo6jDtemOgLx08l2nzpbQlZ99D
2892PJU2XnUc5ONAkcEghVa1jdSaCBsLqX8IzOYmTXnsNNwtZHChCTS1KWOMY8e7YEtHW+h7fLrp
HMoY18fOp+CBgPyEqBCEYNkR/VpKw6jAiaLtyFQ2sj8YeM68CUV4XELZdS+8WGP8QxXw0hkn5BrQ
MPIou/S+nUpLgm6zajVHOvydnkLB4qxx/bNdrDJ+EplZEssDrFYuZcXTUYsyHf+LdM6ftT3tDJtE
TvDCWyfjKE1njIIYAtzrGjuaj5afNCCt503A8swwvjIZaTH0JXwl659k33BySH9GGu+m+sM5u+wf
c4UUSYgZNR1XSPlD3ZSQyQodU7NrDeqblCJAuSW3XE/hfTPmJinUzq8maGujnVZ7pYmb6M50hNES
GmSmaAqz3AQV766kr/ePd+XvhbKD+01XJWkvwFHSRrPE3PGNTalGdqJ4U/koCfdRs4MuDsdX/nDi
L1aZF74kmGoeoewH0KzBhRDsManX7ntXcsO9FFs8ZXiuPea+iQ1QsY90uKz36DRHaAduZisnuqn5
5nOJfeWyOubiyZu2C6IUexruZk90Idtqx99jpz3Q4rpk53Cgsf2XqMYO8A8DqG9kHy9HDSUuqj0l
2NKGDrpTwQ3ePbQeL1xWyMBLIythLQUzJnKkn5V88EsoqU7n0LjLoAE4h6FFMk5f72oTElK1/6C2
yuBLIZMiIilOx2BLqJY0drAPjv/bB6Q/de1MsBgjx1kZ1Dj8vvkwg1LUL1yodVszL2vBOfAqCzJI
J/h1BK/U5/Z7mgl/RS2P+H69JWGxbQyopI2e6L2RI0eZWK2TZ7aKnid/R751mGz3WjsLLW7/0Wo6
9mKTbUqWCrwxExP+T1uwKStwsJd3yv5/OWucT8W2I6O+qYU6SkGOJoZ2OMiWMGhuUG6RD+BdqRQj
rngFqwNZax16fUaYGmzUCHGlgijA8VHB1b3khtdP8IcX2m93Z0v95dQ0wjhSXD76G6iQnQy3dfUv
dGBxtqmanOnmJ+4YGm87qccuwkvo56RiKlKrYDs2VfTRUqnf6m+5nnacCOXjdhIJ3NS07KrrosLy
BMhGq05GropO8lzu5l2wF55BbmWjL8ehY/TXrX2MGt4bY/EqCcBHM8TQ1DQaOwl3Nf5P7P/v7OB7
IwxCNZLS9JmfQYYUTLmIGggHAj9+HPr7mOYxUahGAyFzaepSqTVGX2PHYhRVYi8D75MRW37Iq6es
7hZazyCQhS4Tla2iaoaagPECFExTNGyMxtglIPPJ8tq9/lFW6lVY0MIOg3+GqaB/IIduq38acScj
DrhLvWTr70FHCEbbeY9eRSvzfKgf2OUTT99k5Uah5lU606VLIJBmnMLIO6MbG03EjTkiTRns0wOl
u8m8yOGxln68L9+bYlwjK3TdhOyv+OuFc6BdSHSAgYe8qx6yWBFzcUVBGEhlm4ISs88sLXKn/jFX
PaN5uv7hPt5b71fDfDe1qvWubVKsptu26UMscVIq6/53+TDMndUPuVKnExRwjbywovk1qU5VJnHw
nLMINqUbtnoS+BVOa4fPLt8U9fgZA5oEBTgRVaQPqglZUo5lMSRoL1dFu27yY1Xwum/WXXhhg/Gr
acRrfGgjGkdjsva2QLfDdIOHLFhkeN0OMv2q7+8/fPWFLca5wjQv+lQOQXLh6JtwV2xbZzxmaCOh
8XRlZ5veFj08qg8SRicNW7sLtzHmAMO3/7hTqKuubmhgkgQTgPphuHHSgJR65YuOjnZ+3dZufnVz
k8CSMI2kdxAxyW5ym6fxuuY1KuoLhiiqsqSzuYOsJ2bYaRKa1ILvQvqTpN+vH62VeI1ISwPMDdyY
eQq+bXhN8izcGF61yeyWoIVl8qbdtO0Fi9chtnbYlgYZFEzkRPSbBoctJz+KWLFC6aRE3BTP2uda
WmEdVco6sG6/OSokhaC+u02QAUlfKHnJ7OopqNsSr/qucq7klVb499vJOK1khKDPrAG8NNdT5fDU
bLTE2BICS3XEV/KzteOv7VeyC74PL/9/Ffm9cQYnce1ovZDjW1ZpYMnJRjMektG77jC8z8dg5UwU
DZpJOs4BCFXzbaUcg4kTd3B8nk0RZM2Yhj1UujBH7BSV6qqZ/u8W8WFSOZJqJQyxCC2vvDrxdyHa
NlIt51Q+127hhROyignpbIoGlUxxBK2/r3XUHuqssvBSv09jLbKqcEJup4GkCKTCtp/5TLoqQpBF
F0HD8T6w9ttAnMcGuCEqX5T2rJXnUuf0Sa56gqzI6GjS0SHMklqGRd37VTmLTiDUuzAEs2VIzqLG
7dj6+LqDVy/sMF5NojKEfDDs+CfatEgF3fHecvEK4o63rnrewhTj3KKUzQ0I/ERnGOVHSCHs87Hm
DAStm9BBAkoUdA1+4KQqmiwGJ4zopPXjHO9TrpjaxwQb3a6LAQb5Zrk1iNAQfPk9yOTBz/CLVSDe
8wpR9IfY+1lVFAhFmlClQefIexfT1KIdyhJvnAlvejnbx/peBkVVMKqcx9Tqli0MMZgqg1a3ywUY
0jG6UccPc8Q5pyvpOuzZwgLjYl0zKtk0AjhbB6og28aKkCIMQH6suO0Tr2Nl9dyoiknQ0KijJMBc
gEWaYISCXk1pN+zAXLYZE/kg4/VzHQFWUspYlKbiUWXIpiyy01/KkCVdGSF+oleRCGVxBe+AH/N+
ctDr+5BueLfPCm3dO4Mf0jC9Zo54ZcO1k/jWbLvHqkwbS8vF0MoxGF6EyS1Jgu9aPNVW2LXbWG72
2aSjx8tM73Eu7oehT+2mTs9ITe/6pA6sYazcMVbv2j78DEBedodN5NRGLc6KGcF7+2KT1OLd2Ib3
piZzGjlWSD7ebwpNSywyHFNJwKan4yvkIGqeyLFvformLoRqm3xuzeeyvDXkl+tffvXaWSyNSQdL
s9z3hg8EUJQfw+wK6haqjUTZlpBTReI0j35ct7ceQy4M0gO8WKOQDiQTO+zlAKHlvb6nHATKfYxG
ujN62e30iedq6wd2YZE5Q21NxKpK8JKnhHjRgXo25ZfEdWpjSH9zfX0rOpHvvyGDdPWgKaTK8A2V
G4VYdJoXYk/b0a7xrL4FXxN0IsEIDDYQ4RZzjhbKoo705fq/YRVsFwtmMDCNcAPKRQAe1lyxRbO0
Z5CmExA+VP+/2uf7xTJYKKMsnzVFIDpEEpx5kDw0jHAOxSoCLhbDXLNVXssD0SbERaloiZ2TFoqr
mAIPAFcDh4sZtqW8R4MeOEVgJj9OLhX3LMBgmEFGsOR2IXI+D9u/WadZO8cjPMQshtceBJBGOlh+
pD3H9chre+bsns4gihBrAsgO/NmJc8FFd+6+FtIDOjs5ALl66y52j0GRConFcmhwTYlqulGj0h6D
YHfdqanTfoggNENXDEPEBfXW373AjbTT8Ieaxsej6oXkrqk0K24Ovj9Zssljilj/RBdjjF/3M+jJ
BQGvCjGYoZ8tPZoC1JKDyGlNiXeG1hH4Yotx8DnLZrTEAZ7yVrJ6grbUclcPX4Pm1LWm1al/Sz6P
B2Y1uYnU6T+b+fb3xWb64xipoiHMTjdZo0N74RPMN7Tf0Zg+gaCitosdCsqAJtOWN9OBB8nrXnkx
zzw40lY0SIrP6cjxPgMvRvAXqb5ddxeeCcbxJQgWhVIcgpBLkc69WO3DYdrKJU/KYaUUQhHwshTG
80PD7EU/Bdbqd6PTPuY3PejqxthWnXkfbpub0EX64Hbm9lBwPJSlrRP0XOpxsH9dapRiREQnhYap
mwxjFLNd3g83/Mrq6qZiah86q8huGezk95yiD+rtuxnJ10L8SV/dAueYryLJwgRd98IzI9Teh1zD
urKutZQusDqxsa67Bs8Ecz02seQrcQYTRXc/Cduk5bzaVj/NYgkMeMx1l4oDzpeTSepfqRQ6Qa5s
TF9+reqAcznylsJgRx7HRmCoqBKomhdqpyz5d7//YQpQ7Ec/Rb7RkYtvSnHw49frn4KzVYQBglYi
mHAI8fsThJfkcDtUX9MaI/fccRjORhEGDgpd6RpRxTdXphdZewhHHsvDKopfPjo7tQUSWr0RG3x0
+pKWtsFmQOk13PPCS96G0XUujsfkD3oqygKqG3F+lsLQ7eZkJ4yRh7aAf+fGhILBwpSJQ1IJPXyr
rAor0SorgIhnjIm3ISWcE7keoi92jzn1+pQ0XdFj9+o3HMudYK87P4odZerj1Qo4IMa2S9cNcvYY
gqfZrj62kL+3xSA9KvPgfsa3cfjQY0sMiS2Sy+NslBKSbk6vybd1Xp0FU9pAmSu2RjXkvKrW3fti
i3EL0hNMe+Zw7zH+RvKzkDxfXwvv9xlfUMpS9FWd7hkp98Zc2EHDKxete/ZlCYwL5KNZEBIhvsMN
YIGf2GrlG3P6u4ryf/ldGPjPkqLoNHpzxg24ciPD6pPGMoubEF2413dtNTjA+DnKa+BbBbEeA2+D
7pMgp6BAJ37b2wr6HlRkm6bZiiP4bC35EOX8Fpe1rN7SLAN2k1jWVTIhM1mRHpIsd0T/kvsvZfZa
57fldDQJNGZLh7PWNRdZGmUCoTiq0GBQAi4at3emb7lHtW9627yhnD7QVt7ygsi3iJ99EdDZXNM0
ddUEH817gGqIkfpJidBLvYtvMcHxZBgW3ojBsXVpCBu6hkNVzKvG1v7iLJZ+uGum6WYssDGGfHk+
lgaeVeBMqN9a+Cne53eBwxvkXIMrsOuLsgpyN9oO8N7UqBuZhGZx1NzqxOqKb6ryXIccyuV1G6qq
g49JVgk7odQajeKPZEQYQQx3GDJPH9DQKcucWg3HDFvVRr9zYEZqgKXoogWKkDgPrU81uqAJ5J+1
sHNKzZinKI7izM0g/m6PRnF//duv4dTy95nDVYCrbUTPECoZ8zZHbNp2jVXM57AyODjF2y3GvadI
G80sanH/gjuw/CZUz6T5en0tNBL94MaLvWLdOJS7ec6QHchj85uYVXi5FCOkf5sXdc42zag+agWv
psFbFv374ug0HYm6INNnx8w2UvpY++e05PjZah51+Y2Yu2Rs5k4xG3wj6EKBo1ba6jvKCJdwYwmu
JeYyCWu1LvMMUBuTU1/2VqOfJcMzjcFCqxou+jvZVKyKfLn+3Xh7yLwwwsoc54HuYVyDGKAULDA7
WeHIsbIalWmmpKBsRyuDOvOp8rLyhUlAMY1yOhgH2qUvPtDmIBFgHn3/xJoIDYgw2qV/kODMFE1v
DB/zhUL1KiW2loSWr38G58BxZ2AtGCJVmH3T6rgVjBJHatKavVj5T10sbsap5/jf6lW4MMO8yqYg
VZUxmDAqKYOZFWrG48gDB44Jtuxd9pMZqx3a7Qyyjdp9FXMefqsoR5DZkjGppmDH3p/SIehmNQbR
G2rqxI4gNtVIoSVRBl9eQWDVlxeWmG8yTkZLtAEVLdpPZbTnRvsr9p+v+9a6Jy+MMF8EAV+kVEOF
svBXckNJB9sXE2HC+AzRuiceq9fa3uG8IGeH5io0KTLALdezAKrgETU70G2VxJtzTHufa4FzEa2w
k+C4LOww6K3N/kTmuKTHM32ENShnoS/x3DimJVG2ccd3lb+ub+RbCxF7YyxtMpAgG70kV1TibaCE
R0n8H86ua9lxHUl+ESJoYMhXGlGUOd6/MNqCngQ98fWbuhM7V6OrbW3Mc3ccCGChUCYrM6h15c+z
8Bcr8ZIRNNIyfemY9TNNhtbvMPHaOr+yuX1IViM2pzm2obPV625j8Qn/7P4cjDGUFLh8a4mpw7xl
BUWFSLysMA9MAPIzCmO3JM3LwtI9d4eN0xBwUpkp8f+8tVtf7fTvZ+9S3fY0r06dVdnMEa/Zl22P
v1SlHvKy2P55qZO1/eMQ0QkRFupo4h8EigXJimGx/3J1sTEdrAxw3O927nozT327+k6zlz8veLpD
/1wQUHPHpiY834VFpmlN07VEuY7I3F8mj6dbe0g9BVoZUAb4Vd6Gf17wmnsCzuPfC16Ypov2bZHX
IFuh6gF6mwV7/fPfv+Y0zv/+hRnOUFYvFvcERCt31hKxYpc0N96Kqz6DU1xgZG4Yg7vk3cpSPthg
uz+1xKfgdL1OFM6LT8CAnQXujS90tQF/ttplpU0nnZMA9XmiLp/DYp9+gJQAQ3gz2LbqUP+6jfq9
tb/L2tuYmPUsrfFfr3uNtFQ88cMEqEyLCbJbjE3XVxPAqlBQ+J3Cif+8XqrLzdUBSSGGnE6sKZAU
hIqFFZs7Z9M43i3YxFX7O1vtIkgHDIiIOoWbUsurhJW71a3G2v+xISDQkdkL5l5Kho/9iuJlhiel
Dw3MrQC9FwxbHbmgLSHBLajgNefkAN4hHNcxESBdvF+DyaxSocAYtLTfLP1zb9+VKw9UE//5Xv0F
K7/0FGcLXZphy5qqXBpc3C5YMB3T+8Tr/RYXwN5QjIdaGIVgd4M3BiepIZjK0dpw5Pa34O/X7vf5
z7iwlrGWy0JOP8M0DxYCEH4Y++jPW721xIWJJGWSddDfxvVeNz1/yIrDyG5UUK/5+fNdXLhd22hW
gERQoJh3Q2wjCZn/X3KhV3cClDE/PSboRF04W1GOZkEKZAOT4P4gitAWUMU1xY2o1rpqhGfrXDhd
yOyh0kUGROhbY9e/odCdeUg9gva58U/6YWh4BKCnju2ohuykhAqrikH57Zf+rWGTq94SRycE5S6y
k0s4IWadFDAW8P/u87+GM/L7YZtBENjGjGa1qf1bM4XXHMr5ghdR6gwdI3fVqMLM1fvcfqFM4/3Z
HJ1TRP2Pm3e2pYsrLlxDq7WBOx7M5JkXCOvZ/FQo+qPre79fRcD6JjRSqErX7CnV9pYpYEcWRAzZ
UqFN1lL8j/7OLWko1vbA0yXgPJ280u33ZSbeuJFuQVZZeyDBPnTWsGOzsctBV8l6erfMxW8IoLxl
vXVnEOXXGvNjwtxRJ9+tZtZ7wGJtdGPtVgJYZWWF7Zx8ZdYYp3P/XY15nCt7SzgffNWVO/RCwrxK
I3uwwsoEcWNJc69U6442YI+UBC3m3jmwJPdzrR8yoiOotmtvGfLZk03+Q9eD34DhXyorNHNza0gC
e64RSjp3Rrp+dmDy5DQNO9eZvIm6cZdBiywdPs3W9NdMKb+o5NZRycHC8DovtJ8s5HSW38VkSa/i
641s6ap1nKq8J3gjty5lQPLCtEuYCNxzTYK0TjxRq/DP9nH1kp8tceERe0pROzPgrlRjeX0xeDQB
oT7wMH9e5lqk6Jwtc+EVq0xNw5rgVat5v3Gs6U5InXkpJO2mMQkKp75fSH1jouavktw/TF/Y9l8s
tMA6XDiWokkWp15Opl/RpxZKlIqmxzpzbc/UTdCZ7bEe2SdfqpiNbeDO+b6qjX1msy1f9H2i8U37
Jvf7kX4Obb7HNPWTldSrJ3h2z83uRdDkSU0CKEHnl01JrKv2N5X1JmmB8+/7oNPpzz8f49XowEUp
1TaAFUVD6cL1547Vubll6WB9rGOxMd/1U+mdBgj59raG3VXM2flqJ/s8y10Kqeqer1gtj2npVSEw
6pjQ1yCrLEGcQ+Npt4QMCaG8p5vmmQT87rZu2NVmx/mPuPiKY8EYZ1YDIeLXky5ID1BJeg/sW2gD
G/uvgnx5c5z92s07X/Qia6OtUCWKYKjouGHeAgv6X0QJqH9YJ/gts9klwc1Q9RUQaHhoDHIgkAmw
fyU3WQ5Od+rS/M/XuLjaVZbRBLN+qL5HRon3VO4wio8vNsYYRYFQzJ9N8+qJne3o4oaLyU4oJjON
wJR3rfWoyY3k9rrpny1wYfp6cZN5LHFk/Ggh7jFRlLDup9DG0BN094I/7+ZaTHJ+dheWv1CZ9h1b
NKYmEq8oQzVz34Fk3S2OrWvuFxhsLqgBHmag8f/zhiVzw5bZqfGNDBk38xyOjXMcyK2k89oyZ2HG
P8p6qik1xiQRZthrpFWzrfI1bLiz+fOpXfXy7PRQIWY0/zFXIFthooKI6uHSz6gdRwL64NZjVUOS
sfvhuMmNj3R9V38vd3FJh2SFMJ6DsutcohE6JSjwPPFsvWHYV6Pts01dfKLRpbmlJAY/aTTA7xVR
F57GWP8bBIaDfA/hNjXA0XNh3g7YoWhFkMgu8lupgqU2/caN1+YWXfT1Q/t7nQvLbgRP2sUcIQtk
g17UrY9mvjxa4lbf9toFOt/O6WecPR1dhq5jbaI0lKyxI/YzOKgK46FtbpLWXPNy5wtdGME6JAMU
ZnBup7GJk4T2qVpJPWA8IFN4k+XkejT99+ldGENdkMGYHcQxrFexUysdIHkKksyJFVkPIi0fHe34
XCvDSxoVaVZ/z1N9sPgckKLbLGkfCo2Z78S4kUVd/ax/B1jGRZjfrebwL5wxLem7stbnxsk3bd+/
/fmGX4XZo/T875jq4riR3cpeuIipaER/uxCdOTH/zkHxcGKnJTe71Fcv39lyF+dN1gaECZiM+Iv6
y96e0sETneqty3e133a+rYs8bMwUlWJGUc4QLFyrBQPSqd+0gDqaq5+sxVfVYraMi+N4EkC7caZX
jepskxffLmnHdXUn+LE0A7C/Dsxm27O7KlIBqj6+PW/plsRDVB4x48RuDNBdvad/r305L2NRWQmW
zaA6GxMoaDsouM+RbdLAXcsb2cxVExXcAUW9aYAC4cLDdVabWMWAu1Ny6UlxWKuvmxx717fz9xoX
3q0kTFa0hL3M2ezTdgy5fLJQN7uJ9rm1mQv/Jl0yDyLFZhzneWm470JsmaU35duv7geVYn6Cabjo
YP6nGxWpo1Hsx+PjfHEoj1d/Ee2d+MWXJ+plf126+b34/meDvLo3B9OBUNFF4/QSxY01JzmvYAkg
KH4M96reFPS/sYWzJS72lShh1gvolAJg15rm27ruSX9jieuu6myNi4jUNbvWtcoehKL3U3ASe2oN
z4qrg3oxMB7T7281sa76qrP1Luxbp1xSCqI9CNUcm1A2W0yVOeWdhQ6nKze9Ff75K103jb+/0oWp
14o1M2+wPVJ/8mLxSpTNHMxz9/WNMOtqVHe2rwtTT5IFqlwLeMvmwXhgyxC2mbhr5fqaab0RQ517
tropuXr1WUfiLk6FffoPSDhPs2roMhQFTxgBMnlyJ55OQ6TOxgZK8CbJ/OmwLnMltAn+vdzpsM/C
lRyCD60LKYGgyZ3GG5zyqJP0Rtn2enXxbJGLx2xx+5blM+4VfTzNArEezBWDV8XTXev/a2brFjfK
Va6M831dvGtO3djFtCCPPc1fFvuTMogRC3BlGHvnFu3A1WfsbHsXzxhbVq45VWiOhNNmBS1ottPx
qb3VbqdQ7CyIuyhAl2/x3F2tUjgu+iUYO4F43GUXkknSAnsGH2nsiqeTRDYI/f5i4EbTc5/EEBHd
ad9GhWR6QyXNLwtPPNw66KuX8ew3XFzGyoZIiewRP6yd7TXORzM6Xmep0FjyW9HCyTVemqprwDNT
2zBA4HNhRaKWHbJRpsGt2cX15hQmHKwN3Zb+zz87mGt34nyhC9tp23lC3Q7nWqTPzrwj7FZt+npK
f7aVC4sZUAIhxIEL+1/lmsZHIB2cCO7+H9LD177R2X4uR/FOI2uOzOHHbG8Kpk8oYe1QFHkctsm2
ioU/hSddyluFhKuHCFwgqMBBnwJq6/90LGYtuXRdlNC6+b0pv5vOjSLn9TP8uyLIL77SlBRd21Eb
mQ8cJQ0bKGyCB2ncnOToETWyG9nwVXKRs8rYZX+SgDuTmGB1CIaPBe1r8Q4t0ZOI89OpGNdsysjY
MJ+/3wasXj/Jv0ufJ3TymYsuZitZIR+B5xwaHJL9lMaPP9v7VWd5trVLQugWxuFOE46SRnhzvD5K
N4VvA5dW3aS6uxZinS91EZtUk1UN/YCleP1zRdczfcUc7Y3tcOPakTln0ePFKtCkcIZaIFmzbXtf
l2hk8dmXQx9zCnj6sERDDclLKZWf2JXfDNaxz/LG65Zy7xjKiQbxXqG907vE8FG7+t5WfF/C8ygL
vbiW7hRDj0Rmrwpq5V6zALTcVaGptIqHtoUOTrsodHiK2k+RlW4IandlCWiIGn1m5MFESBJWzNyy
etmtLQbMSL6EHJQ8GIyrPMsYv42JHRZddizm/MRgkzzVbvfS5VXtH7t6I+uI84cRkGzfoqP3hV55
M0W0158ZX8PEFqFZp/emIhle9PURBMh+zaA0Xo73rDOPeaseTAPApn46Mi3fBPnkTDZeYoxLkJjV
R95S5RHKTH+UTeqNY3scUUODYMHvySR+T9YfYoDCa6rqPUajv6jut7KvNtKUq4f5wM2UmUeksLnf
9hN6Xz8Kq9n0or8rB2xHtmwnK3evnM+uOwkUJUUA0p7XpqpCdyRPJXlBtf9xaIvKM+zx6OTuHVJh
j6/Zh3KrCVxnfF+47mNG+5eRs8rjrvUFjuddJ/UeqiePdZ1gFMCR9zkmLDLTHj3Jp8HDkIKXlmJv
ZdMzb43GG0s3bjLMkmX4/7xbpcfLMvHz3Aa15Dh+qyzrDs2P57QmgEyZbwQUGJB28q3OWv1yWaIa
wh16yHZpWrzYpfpyiwaMjXb93or0eel5WFFn05k69VKW7VbGMefBgKzvpU8L45gOsEZpPDRqPvZW
2oZp19wzMcV1Tr71nfPgNtbz1GOgs+SHjrNdX3QB/O1vlUPuqXXALL3KrUH6LVPQcxDNHrG4CdEn
vXhTOsQLYWsop97wlc6/LWo6mEab+GVV9r6pcxkIPW3Hke6kSgAu41WkS+euxKF7xEwPXabjaRQf
uSyk19IcrL21a/tszDADoI6m2cYJdzFwau9Wlek9VAx+1wb6pmNRf4yOG3U08YaMfusythvTMlw1
3pmm9Y1VfDmwhJnOOJ0yNjhoS1xQc3jWpKCGNw/PuVO92lOyd6Be4iGBxpbltx6qfb5YZe3NVhYk
VXvs2uU4mNUvYsvnaakjsO49aPGiC/2Tjzoes9HnM9vl3RQ5iw3e2g49TFJkXjWZgEBgfl/bv6x5
3haVERtV/pys/UObGaFeyqBv1ZY4dQipt6h31j3js0eUe6CCfZ8K46NP5zuLZUGTjs9dbazBunLP
GsZt1ixTOJcwzL59HpX+tLodWUAkbfZ+RrIN2sYScHppwZSL1huLTm1r0Fsbc/s8Z2vtsbltPKNw
3xqWfhPd+EIrUBZlbh03q951BQkh072p7OTIuPyUnXy0Ox1btvAscmo+p0+CJV2wpuqhkDXz7YL6
TMhXK7Uf0I380U7Dlnf2Vo0qGHIUkYFxiynvKjSzO7+r+2Nl1PdGQ75VWfqwaOSNXEAqEz/YHr6q
vNsUxC690nF+6cUkHpqDaJONpuWNShaA3enHVnUhxAwsr2PDviZ8C/3he9EWD1mOKeyeoxTSmcZG
MlP6uuSgYUqGsNDldwymvBm2hh9c2ueMZ8HaZtHIoF+SsjS0+vJXkwDfaJvVBrLMMCKcL6gtParY
IzOnBz6gXsTdY5ctL8Dp/S5yHg5OF+aJftKy/DDL4q0mcx6uPVSjFRTDCnYoLHVwDLIv2/4HLtae
2fX31FTGYZXWE1vHu0asr72NFEkkGl5RHFsKHz937aZf5+emYPucOFtbVZ6bVrEGi2VdL6vHmjww
uPZMqjaZ5SJ4KO2taeTHmrH3DsAAMxc/WjL4XTnmXtcMm36Q8dRgMtCV5tFdEGCMxSG17HsHigau
GL9a0W3B4bZrMmsHPKtHLfIk7GSbWTxeliVchvpOyTSoRwxEVck94OhP4IZ5nSzypdz1V88s5Tk1
jbRhhlWFeanOwQynVd7VTLoxn2SsLbEf5BK1jt4UarTRDOyPE2o+GQRREmndOQ0IeAvd79TCvkCA
7ddyiJTrYMC4ejXk/LvrR8iKLECKleXw3NSgRBOkeC4HviuActANaQLBlq9aTtHa6P1kTZ+dxb+v
U390MnOnsgzRd3LH6PRhlOIng86jx2j7feRix121aecsqLLuSGUTSZeGxYJH0GhjUg+RS9awNNpP
IK8sDwNyYZ1WD/WAl9JYVTRQ817zxjx9+5+zFrXX8GxntfWDMU2bVpNXYyj2xVR/TToLplSHY4af
n7bm5K/pMnpFZsVCl8eu449tlaFXzl+yQv1mGtUWnvgkFR8GoY99raSfNx0AiMnwahoSCZKdfGhV
O96wVr8YWkTmsHwjDt/miw4n2/7oS/Te83Te4iNhiC4fE4/yHG65XDxbVq+lXRSeVNMWsj5iY43K
t1orrkWGBld1RDaPeEVBAnBh37uW7/B5o3X9vdbmbgIJLnXaY9+zACQjo5fKwR/IECX5EmeTFRXz
9MLraeOM8qBsHdrJtE/c8kiWFagxZF1Eb5nbRHUDXLl0mqBEh7B2WsdDM6XENRz6iGqlglnTr1WA
ea+GHqNfDN2xm9idJvaHtAxcDfEzZ+IrId0WtuHzlAWpMz9albHNDPNthJZyZrRbUIC/GEMOpEy9
PjM3f6Z5FkhnuVMrdOBm9jxO6liZYm9a5ujl7bghaj4kDf2g7WD6Kmc7o0KA6SbhOjtRYzeV5zjK
9XIC4ShEQtBvDlXrRtos951VhgnT8dwCz5MV5XYkIkDpZ1fyIppM+eVWZVClDANjot0lFQgFwVQZ
AqGySzC8WYtyOy35+zJZYW+BKF23NbygMfceBJEmf3KgfAxq3GBJ1WuVK8zQpLLw+6E+MithnulK
6a3l6Cd9YcNIbU8aRWRJHmhWuRhSW/e94RZek9qPva0fgeY74OWP8MyFp9tBCAyVVEdC2n09qPec
0AO1hO/yftdP7JjOoy+g5z2yLvVm0e1tgdZX7iJow4tmG1sIp3yxYYoVJhvzrMA4B/nRmLzYO22z
I1392ZT9gkCX/XS6+kfiVpg2Iva3sQVZZVPHp0uCwOIXo+s9k/2+HSTHAc13HU+hSFmowMydbV2D
zmTMf8ocPmed6P3Mi+d1QRktLaz7Yah3csxD6VZxXnJM35gbubBPI6m8aihf87qF+S0/lXEiC8x/
q7n4Brq4jxR8F+nQRP3YvWU8jUky3idj+VM4Q+VhBPrYSrXR3NgkvI4xFR/xYfoBrpMyAFJe+WJp
4lG334sE76lkcdKnP8yOR2CveYC3fer7YWv3rPX6qvmxUqDDRtE9UJVFTdYFOVxouvKo79PA7Jtn
IdM9PTFsZYQ+82nclKT8WSH/yLKTpIT+JpLkc61L30jLKOn1fl7hT2SpQumYb6Ao/m4ljfQTxE0g
hwnMcar9DhF4vqyxjThwpWNgdeylL1hgIXhJchrCVPwJicEgoO2Wa+sVLLFPLG33q9JfBHZcVF3g
Lt1eD+u2m8Ax2hlhl7qfja33K5se5VKEeTmiPc4+64EtnoPvU4ERyIETHnUSGSs9UitViMb1MbMp
htrcw2w0P/LSigSh+04BZ8GRCllrYkOgQz2CzLzwCtqTkFtLMDVdpLslxBzHpqjnHQo5sZtK3yzS
93mGyIblvKisfaZp5VEMsA3VNPv2xDcT14dlTQ59Qg+8ER54yjbcqjrPIMuXg3Iza8ZontjjYImD
oPWL485gO2j4nlB9xwBra3XxIqck4Cr1MU8cONCtJgI2VSTWY7oKx2sKNfupucTaEN5ioFLnOEFb
6dwbhga+vz4qvM+lojhMDufWbdcMeFB7WKMis4NGj3dVzkCvARMQ7EmZDZwPB+mMHSWqfNJkea8d
FTHC/MTS9/0kXivT/cVOQ0AMh2ia3xfK40qWvmT5FjOKsdvlsN/ZwwR1rJXA8NbqPEuOQQ8xPCZr
9uWoPvdZkjy7xvCrbtjOoVnQtZXhr876VgBY6nGW7EmKECEbI9NdgnwxYwHDFmBqUCheBw3EuR76
tnyaKhnQfMDDsexwm/SJBG729LjsUMN56/rh9wwyqqZKGq9WK6JiuUFMF6kGVJCUt94AePUx709J
CH8iTD3TNtu1HOlpXg7UI1l6B3K656RM39McFl4w6q1Ldz/3uPFWiWTC0YWXuyUGKEpEHTKbD5Nr
FZ691IeRzA+6MXxwYpkYvU6+WZJ5YsrCnK3fZaI32uCe27/OTdL5sw3HbA7pB7MxME2SJ5Mke9nO
XpNMv5OUPVgNSqOsPNQWf6r09FIl/cZmiBKmgb/ZJH+zcvmpRgj3pHzrpsUbN0dcZsNdPVnXHj85
o7wxMpSw+7dJTNvOKJ5yhYtpzy9TIkPOyud+rMC7sSK5mjuvq9hrOotfoBNgeBDnmLH2+2B3D/ko
IX1iAR5Al/zLmNCxgygXivz9fjTc3cLN+6yBJ7Emiug70d9MIu/UOI6eNqqNXTpbnZGddMuNWOcg
5X3U5emd1XfPDhF7NSY/50mH89iFLZwThBTfM9x5WqQHtvYhtUlgL+ZHTpeYGJavpw5I4xnjVQuL
MhcjY3iqfDFg3Ii4vl5EIKcsxuhRXeC9H8ZNl3dgjKqjcYYcbQuIdGn/KmkLD+TAUXROV3rShtfO
11gMSFSTagZUVeGdq4iD96Ae7pJUHgt33PB22eZymOFiWeDAszJthGAAimSf3OPbt75oCpwBqV+z
tnvQzNw1rn0AzROwY05UArvP3Ln17Kx4TXGHKz0gHeM/hKVe3G5EOFi9JiSPm54feNVukOIFp8fW
WTgoaImXrso3hmpTtAji12FXdyiv9H0oaxGe8JHZrDccY7t0NmiYlcNHA70530Fps6+KaFgwxmm3
j9qgPys6v+RO/t4YLABU6EABF7YkCSUvduKkab+S2lsq4DG7NjCT/LG0EKK4a/vhaEo9i1fPrO2F
RycjVMnyLNOZBLUgYLjT9CHvWdi1qDfWMz6TnfiqtN5tWbzSefhaOQTvIE5cYnD1lKBPnX5j4+if
Asuibx56pVvghvN7jiSqGvNvypWPrTluCqP6siu3gQmIx7FtXjuFaRyb3mUZearM4igteIyRVNhR
F7kQpDMrCMnONQZlJf1aIMC5FtnPleIdb7rqsBC1H/AE+LmCGI6rotR0g4oJL8WxJnMWa7zpwxwu
CWoQeHUm5XiZZceVraJO1u+ztYZrB7jxMIqdxszvVFc/l9lGnKfjBCwtmGhb123TrRFkR1+twdkX
fXKQenkaKRizszwPshKTyemwLZB71FmNuWEI63kTc30D31GqofNyBez12mx0P0ekGnxw2Ry4Yk+V
sn73thUKSFgSQvYdhR2OJADz+13D6o9qsndynraJQ7/mLrcBjx53okvfGVfbFPgQn65N5k0ZhDYN
cF6rNvfrfnxu1NJ6xJmgjbsivpJ46ewsYaF2QeIOJ+iJWXxPwJO26UFM2lXCB5PGT7pkvzrb2dQc
tTAlkGCl7QqYMhKA0w9h5ilMz+8I6pZULn6OuoEnaXHMKx3NWfs4FPJXIux9rtmHa5jfqtI9Okn2
kvMMgwYVvVOG/bw68ll1dTih/jYUps8y5yUVkFQBr+leVNW2wddbUlzkrMWfL/DCtgWe3KJ/1g0m
MAwDEqxOUKAU51XLtDkVlFjpePOKUujMnQhdm2CEbwOV7B0gZQiKVx1m1hDBaT8iHHsGSVVQVfln
MZRb3NZ4Wtldb9KYl2TT0/aXk8gnFCF/48AfTn+9S6pX2uANKL6tjfnUttO7Oan7vJyC2aUxQdUP
pOpPeengq8/ZZp2ASkrdcHWzSGlzWy1Z500OOVS2e+9Wzlc3g6YtY9UxGUSY5fTIHXB12q3yBnN4
yKj6PdVjhKZztLb2F3f1i+0grWmsRzEJTxNrl05FADt8Ec4SJ3LdSMMdvEJzFU0ijXvpeoOuXpEw
hNxoosmpH0gO2vqaPZqiPI4JqpjC7F/tZrpj2t4JW0YZA1/6oIVPcnmwhnUnuXMgLN2YiTUj+0bC
CnH1tpzaAByuBxSV1k3bMdvjBNU8pBmPNnJEWk3hmkA4sLH2o2Xm/pi5Ya3pR6uHH4ZRvxft6mNI
6b5rHwaUL0CzQz2BIoZfMgnxoLSOJKpr8UyER7osHG21owRxTGt9rBNXGwxIBtrBE9jw94msKfYx
PUAD4xHis9/lOuzJuDgegOUbtZTbvjKeNakfOrmEidPHKJJsyNofxMyQHbGv1eV7QD/CpCtDNMgQ
NY91VI2TX5bC9IGyjBJjHr2lgxoOsfVHVdizJ1gWC0rKWHFo6RYtaBaS5c5ZECHbEuCHgsDsVfu2
OhXCkNafzGUJsia7w2n5qilyrxZmxBF30HTed+WydYoiTk3ICyN19SiuXJHLzTzCuWZZBuC5WSG7
zN91vdaxbc9IzQgmPxbGd22PAiv/PeagQ7XSe6S/j13fIYue31tVtfBP9icg/6i2isjhCej3852R
WE8YVgHhtfWjq7LfyWpXnlbt6PVD+8UzFHu0DCF7jTqB88o7OEHWLQ8zcV4YGe/atD42nXFYgKau
x9RFyWDejMKNl5KhvtqaeBKRxvb0+6LLKEvIS7nMG9PCFUcFeoN8NxAiRflpUhs3B8R+Kr22FhNu
cBojZnklZrdNNd1jRGiXrc2265Jvhlq/VGbtF728Luns97DjsEgtREl8AO4vPaY1bl9SvyB1+OGa
ydNqZNtlNX7Y5rLlVRcVw9eEU2ooJptoL73CLO4s50TnxJeDg2zHZMLP52SvCuRgjhMvvA8yQ326
p1yNt2FGLb8eUZEqGWqD02HF/SQO+VWYvdy0E3uyWBNYmUF90tqbwkw8k9HBM4b+2UIQOwvLp6Tz
xoz7ljk5fkbJcbTSMEN0cqt7eK157UAdxHXQw3H+wQe9krzPUI7H4e6wKlS5KvCor6eJvyiNbvS/
rkJI/l7rEtoGdmsk0TXgFvJtCP6HtOtajhxXll/ECBL0r3Tt5e28MFYjDb33/Pqb0J676oa4xO7O
20RMhKpBFAqFqqxMEGpvfCffmqdPjlwuYHypoQddjv/HTLE0opEcjckYo9U2meZWwOPdh9j4EOa7
9UXxzDDdXrks8FRoMZMn1CgmVJav7AaeVvpiH/R8LUxb3oAQZB8UaPzLc+vW6O+kUvmS4bGnjB89
pmoTQhorRysK6tOxJdUGb+eWVmmCTQfsVpJMhWQuW72ilisBuk8ARB7xlHONyorhKJGdPoG4dEcs
cYueFsc1l3ql5zYZBJA5m+ZAOp0KPuxmuQBl+OP61vEMMEgAQQTGqE8wIBEqxnHsC7fvxt9cA+Md
9dj5pRyBA7sS7s1oF5X/wfswRgV1LEh8Y2hBvtyXqprF2hjgGGH0h6YfmxFt4rv1r7S89V8m6Fc8
6/LPZWgkJd2GcKgfk0BEtDN3kAnkwCYWsSAqFHSAGAI/PQuXRgFbiBVcwo5Zg5t818slJDjQ9A28
9eUsbrpGdAKFAk1UP7k2zpZDwDyno34CyJf8IOZHebpd//uLn+vs7zNem8xIjCDUjqMKHqcBY4sQ
GN0JqsrDUvLsMM6bDqiMaHh6OGgaeKNHo+l4UN6HnyXkwyAYu5FxX72ur22RiM08Wxzjzv6oRNPk
Y3HSvV9jJBgvpefeaqEFCH3Ww2hTPpLYRSGLg6VfxtScGWYC4Bym1TCgwAFMDZW3TlHRsiKYo9Bz
aBa8c9ZJj803RNeXORZvO6ODK5XJJ9axeSJ2CYq70KGyqfovZcufOaa/fs0cg71tSB0Vs4DVTeZL
UWnXYZM5gYKaS5qd0ji9BcvRNqh4XHC8j0oYMErQGSOSZkAs1cAle+DcAV2DhnGCDm9kUXVmkUdH
vYjqP3OgT+Tg2emblSkO6w7A+ppgaBzMJGHzatQDEuG7tHCz6BCZb2W//c3tZEJYoKSSHLdYaON2
TyVGJGaMDPWubwV25JmOwAkx3FXSs3u2yiosc3OUsZ+Brm0LgY64KqOVxcU+jo1DWQvXYlzfBEJ/
NXOPKM91mfgj+WMcNv4ngm9wizsquY2Z6ptil7vxnn9JL4chKl1oEBP8jIzrhihRKEYE2JSKpg0B
rvqDdJzTuByxv0wwblpOSYfPh3HTqb5B3TjiUR//zTn4MsBcovoU9g3E3ZDCbWcv2lJt9BwARMAs
HSBRnHVn5H0wxhdl6EuZU0g/mL4LhG1XbzOZ4+88E4z7YVogCHp6NajowqsAsJjA/kmJtb4Q6kjf
g5apgqpElHXgHS+dvJZLUx8b3AVxOaJECX5EiQDcpEKFdige/oMtHYknNAF0UC4wl11ZanERpDTN
6WurqRylu4vLdwiGczZn2RXODDEXnBRKU134OLnmfXxDKHkNqHkAyKJ6sHwA5eJAhKmbFKJNMHrM
AqXTujU6nSIo06Oxr24Dl5pD3WGTu9SeylneomOcmWN9Lw8Ds42RY3Xm4OiD8RCH4PKaUo7/0d34
5hlnZhj/q6c2VscetyeQ+/dGRGyhl1HpTPZyOz41ZssZmKK/es0cE/FytCi0kYJEJ3GLClnAS4Dp
nq/9fcb50rEq+xkdRqcK7kH+GJjHSAZF3vhzSlQr0nk51tKD3DRlUElrRFS/6cEGc2eopU59HbhP
wMkD139Av/YKaPotj8Bu4dNBCAqYdVMxTGQRzE7NWiyRkj7rink6GGjxA0vHmbFYcIYLE8zujHIr
KH1OQcLGzyC9UUS0ceWPAWR58/DvI9KFKWajzHxOBT1TkZ3m+caQDOBv8lNXBO+aKPCmXL9/OQ1s
maKi6CYeLd+o/+rU16Q2b1CLr+cAhSHFKmse1/dnAnbpeZdGmPOqK5EIHjeM/v05SYtyWWAXH/l9
DK6H8K1yNCh4ZE75YYJ0ZU+gcarvAOlaD73fYwb9DbosIUpR0UDmgu8a0zQx1a046LUeVKl14ii9
iWPirJtZ/p5fZphLvgkVZWwzAo6h6lbREeSlt3UDvHUwlzxoDMRyrDPZydKtVG5qiOREnCcszwSz
XTHp4qLFqXZ6BUwqyOExX62imL6+kIXs8nJHmEMr581QyKNAULGjmuw0m1X3hccf9eWthzm6gawl
jTgAWdeIJ0E7TYS4RRX868vicjXMoQ3rXowDMAg6MvrlRfHe1LY/iK4BuBkBtG792/G8jLneiyzo
ml6LVHR9/igHtLmDf5/eXS6HyYp80DAAhToBSl29tcFhjoC3T3/Pzz4d5Ox5IYt1Q9oG6Meu9ZIQ
82oB8Os951MtpEIXK/msSZ5ZUZOxkySKsWw9NEWPCbhmRlDbVDvA6a95Ug1ca8z5F1pMuBqCCF9z
J5e49L1tuuot8cg28HgEZxw3+EzLzpZWTXIrxb2pYATIOCqZblHGhXVP+54dX349JhYE49wlpT4p
jjQdog4qdMFJFIDGfFk38/12hRkZI/AQ6ZHNb9yEowle2rJEl9KcJHsAqD4Gh1Kayeh1djcq4W3T
4qq+zLEkOV2IFenKoICpHIgM+TGWfzT5DzwPOM63uEFndphLR0eII7oEO0Nxk06xZSiP699tIfO+
+HA6429t7evi0MfwbiffKXbiZhuQVPyP9bM78ApYvAUxtw/EOIsY3NuyU5s/ZPNeinmvscVYffbF
GH/TMfAG/GQFhGdw1xBvigDw4IZP3vYzNw9mFPDF6LmZ4r3Z3LddaAmqJ+q8nGNhgPRyd5ibp9Ni
TP/6AK9N+3pHy4xNZSUf5KY9VJvkpDmNo3gZbrz4sbj2r2inSjzw0n7eF2Uupgg4xxjhG0A63y2S
TebvVV5haoGE83Kd7H2EUSI0JhFj0yOYbJwYTOg7/Q7Te05iV052ag+Y2rFRqz5INiiiHPQqD77d
ACT4tn4eeItlrq2qVYrAqHALjwT8KdfZz1TkXFqcE2Aww4KGNM96VyGXzTvM2wDAKSAR+61FsLWo
IJsmhbSyDGTSXenrdicCf8UrEdAv8S0n/zpoBhM4gCDOoPpVqBhJjFBzp2KfmHDa8nqln7Ju3+wo
AGNhhFpVIcSG33F2R0VtOIhpX+Gs7SUvtKdHjK8Id5HrO6lHBEt4+lP7ZDqMJ2FXg+pFvwE4/7Xm
6c8t7tvZ72ACC3DzY+1Ls+LE6HVX6DACTLO+bYtR5cwCE1UM0jVR0eIppbf3AmbNJu0RnQ2rjxNv
3RBvKUxUAVH/kAg5oLGl/ARpIKsC6G3dwqJz4EkI/rhPPmnmGGV512kkAdotADEMRsc6OXYaTJUo
t1p8C+CvInPaQIvn9ssgmwrWmpn0AKjjQo7uAuWqEG9EnZPJLKdmZzaYy7iVi2iitPoIUsGd6lU2
0KTvVGm9AcEgr+m77Ax/fcHPH3Pm9nItYEIRH9GRwvgmqRInzOI3HVNiSTk665u1mDudrYs5YbMa
tUMF+IBjNrpTt72Ti5ot6Z09ttopUQiHZpy3MuYg5ZA/KMUOgaMEeHYqD0Axiu3oTTXhOCHPEHOe
Al9P+6xBLEcCcJ3JuaPkTm6af2gFT82N533MgSpzOZCAvladXsztBuCyFEOSfZtyNorrgcxVXITx
nGu02EI5M2iyVrbWz9GmOUDgFW/rbsH7fMydLGpDCSrUXnGUIrZMocSkgQYlvApY5/d1S/QvfQvx
ECcBlzOoCCSdWVbUNE2R95jKGUevrq9T9dow34HtGtrnAUiSdWPUvdaMMcvKagEjYBitRFOg3g41
OYK23103sVyZUKFgC1EX0QAo4fLO0oIoU0D2JIM9wsDtKG1L0EOjI7z/96zvyJvODDGOp2kjJga6
WHF6v/RE9Y9R5bn28gPhzASzORPJcl3NsRb6IKUNYPNKfO/twYF2+Ua7q+P/tD9f347ZH91Pk1GK
CiTwRXvADLgrN8p/ScHOlsTcTsoc1xrYIhSnGpRDB/j33JHndRdYdum/VsEivPQhBhoKvV2nE+pT
H8bbmmAkVlXBRee70p0klxxhq2W3/jLIXE5q0nVhATUhRzOvIvHX3L2uL2g59nx9NJVc+nRUYWpQ
82GgBjf+n2yGNVTlKSNKziW5XSAkunBstiE0x2anFyZKbtmT5GXbmGoNWKONkUGnthKHDz3g+blK
P/DZhatjhrzFV4RTSPqjVPnXZTxcKWr3MhPpuqlBrmkOj70WHKRB9CI/dQQNOvYBj/WaHqfv4elr
H5nQgQEkVa4JQryveH17aITdaDiDclKf1vdz8co6204mcmDGBjzjWaM4UfwrL56bArQVPCG/5bUY
RIEgJGjr2fISwqyoFiC1xlgJiK2N/qFoum2tTZ6pg5k95mHMlpf0ZY7ZQRJ3A6auUGqaGwNpUge8
PFQqhNT9L1/uywyzQ4lUtWJh4iBkgdc1hYXpwkB4WbfxN6ftywizPYJY+1Hv+4ojAo0a2pChAqu1
k4MEEeQ50zaQfnNRTJTv0d5OB5+gTCfGW9XAWEron4JU49TseVvEBPd2ELS50VIVkvZgTckqd+xH
2+x4ME2eGSbAj7EuhlKGolYdH5vgPpmeG56w2nK8/WuDWGRUo/pC5tN4S8htIv8sZ44H8P4+E8/T
2uhGdVYVTHVLTz343yj9/ci5aznfiQU+iYbRiHk8Kk4onOZhhKLAYBdd5607M/3a30Pa16di3hdx
YMjgRkMBSdlQdF4Coeh/xJTKs8Oc/yBQyiGgZyY8GhvyBygH3MDNbJAiP4O12A0PgBJ4gV3bgac+
rC9x8bxCx09WdKB/8A/6pc9uDwy0G3Wg461BxYwUUNFjrMpRT6Obu5jj+9eNfhg6M8YEhziumwhz
hPigGH8238u+4PjFp/eyW6ZIEOQyCZUVZZudAchXanlEXjl6/qa9xwAduCae42dahbPyO9ESnG33
rNzBLYs3nfMxl1z/3DiTaeRqmVcNsP9OMbyO3eMEUqD13aLfZ211jEPOkSpiZs1Eozh7FeV9lL3V
mBeMubVo3kLo/585xYSJzFLM0aAc/Y0ePsQgOFhfyIIgHjzhbJ8Yt4v1shGiCs1csELs1S24Hw7t
YbrunAowN4zlPE+3PKjEUsw4N8k4XxaLVdJjHgZaJalNp1TqyA5TjofzjDDXkeFLIyaEc9Wpwehg
EouO5YU8sWqeEfYyqnvSRJKgOGnrhuopNZyo4bw0FkwoIPUxVGJqSIAIE8XH0JTUokUVp1Kkg4wp
pX4qHttY4phZcOgLM8yJgQZFkZUY73fk6mVIt/mYYAYZo3KcXZGW/A1ySFArxdVgKOSzjn/m0bIJ
EpxBDBF5iDpZyH52c95sR/PnLNWvSaaDTMgPDnQwVcSkpzxFJ90fX7W6cuVBwSQrwMpBplqaZO41
SbkWzCi0ClVwRYIKfyzt2052g3lyBfDaqLJ8ascC+XhoWMJsfhSTtJNnjP0jIoDew8TAK76kNpq0
BQfaF8y6uZHc/9FhXt4qwWyCF/5xaoZ7vIpvwrazUhJ/iGR6Kqa2wBR6c5hA4pGh+Il5pffCROie
MQsagv2onoaDiWE4SHxbTVS5c5k+BF3xoIyxW2M2UvbTgyYCVDOLHoD8e1MLvGowQcmmH9W89JKg
fQj0wlIS4k7BDCIlRbVN0mD6X7qXNBPEKs2rPpnPIhg29N7vPSEnz4oSYaY+0vV9rhg3LaWa6xUV
8HXk/9BoeAAN1gF8ZT1+O3Skm4C4IXiFrKj1o4MoapPdzOVV3yZb0BME0Doc8LvGx2ikE38YtGzS
yR67FPRdIN0iSbyRhv6JGKWXmcqxKXuv8TEGikGArKk+OIGKhlQm5F44DhM1wB5nZGONYhK9H4HV
t7CAaNPb5gZk+IfE49GmL4TeC3tMAJkNyN6CNxehFxRv0pPSv3MWRI/U2oKY4FEoehfVMS4pWoqj
EvehI1/VbrOjOHwekSxvNUw+24sV+KEarCYRt0UGhPgdZzUcA6xOedyPbdTmmO5vXIgfmV5xQsZk
SxAwGRzyj97bC2/D8w36VEg6iyRlT4Y+1JAwlcFG7RorSu9ljBhW8WNnJu768ni2mPCoz0EkpCad
F09iO5X/aIyN2B4ynKyM2yRYDMVfEfJTTvZsXUqnR8FI0CSII4s21NVj6iG+vadv8waPOABom9DK
RIsrp0mvkhWHZDXxur7oIcKMwoEKDtkA/WEBINrqqIHXuOJcN0vZrgJ5UNkExy905xXmWiPphIn4
KlQcSHbczPJ0BKhs2GCMApOp85Of1nsxgf6kinHPAewmslycUghqre/q8mV09iuYbR0ncPdAWF12
xFsS2vUu24ce2nN/9G5kjzbxWgw18GBNiwflzCaTOhol5l/TwJeheWaAbKW2x5zX9OeZoP9/5kF6
1c9Vq9V4+dWprRk5SKJ4AFGeCZq2nJkwC3WeCx+HT66hJHetJhwH4f19JtoXUGpXBYIXXybdjlNi
Nbypr8W8yiQGQXHdkEFefLmAahDBUiaiepUQCJ6l3a42yCnyDWfdxThmvnUVyyLWOw3riAzRHpXw
VgZRQqz3t//eDDD9ErDOGD+W2DpZ3E+RFPXY8bFCejEE2yRRN3Q0b93MUokTzNxfdui2nW17EccR
KYuz9pHvkNefmiVs6o1/xVNw5ZpjvCyrOjNLZnw9yv+c4S1OxyJ2KGl5EiXRfmtfOetbir1AR2KG
APIQGoLw5fqCMSSg68OrNd4FoH6Wng3QP5u2dj/bmpd44GPZGnc8gMJiMDy3yoShsAvFtiPArvRe
vUvc+VAffK/7BOb4VzMnBf/ukTqKqRjRUUFVJX4rqRZgNzXMCmmHJOzr5hCMh1a+X/+MPBOMl7SV
PhAzxG1Zq1sp34epU/IcniZHl3fV5SoYz0jbSMihfYnnXbvXm+cBXOB6e6d3ryN5LUPd/r0FMdGo
CwUdzLrww672hPaqqXBd/Gv4ARaEsWMD8jE4wOw7rw6zMpt63PqDeZPLlp5dKf1/WcWZCcbN5ByE
b2qFgqAIJkTlZurBUfL0Hz7UmQnmcgP9XzeUJl7dXboPjF/SaEk6x8RCULj8Uox3kcyQQA+H0iwt
BuZef1DvgqNigch6R9s6Ys35bAsijZcGGV+DqHJQiTTo0SgUv1KuBd3OTpmt3IOXDKK9+Q/5VX1f
/5Kf9b5vHn72KRmfk3JwViQNehGDrl6TejrVoE9BCrqhqq6yWL6Y4ODzg+ygC9oH9MiAIZTuy2Gy
BvNHiCeZOKLor4HZhYwPptAiK9duZUM6ofs/WMCFg5NYR/MNHicI12ai3U51axtT11sJCLTSBJSS
SZ05czr+6BII5ubRsdMD1JCbDcmqtzkXT2SWQKoEnh+kw0MGiZaCZBtTMhwfBKTmIIEydnpHJX1T
ZXNqkXCAyorhphoUsmtz9oaW7JpEeOvC8gb4jWOa6GD4ykIPIzS1NYyFm8v5LdYQ4aUKaqX1D/y9
1nu5q8z7bgqQJvkzdvUz1Hvgeft8evGekQudfNgxRYI3OUQQMRx0eaWIFVINATMTcNd6122yjbQx
LHBmb2LOeNDigr4MmeKlobhpxakAYBmGeihIgtjsH8HpFhqrFwsymTvSBB2SUFRA/vcYlS/2wa1p
pyCPwltPxqWcvU2b//AyuTTJRq5o7LVpaunS2l15DelsW7PAsAu8Kg+XvUAQcmmLCWGg/0znWEQP
ID3Wu+oW5Ome/inMjZE43vuD/u5vZxwDarS4B8oYVu4EPfxcKUHp46h+uJtN8i7pYMMCTZ+iZCjF
gMhJ0tr9rKcvhia+kb7uUWMed+sHYSH9oCv++hVMIWKcqnZU9f91ChtUegBL+1+nkJaAuZ3CvzkS
XwaZIwHZlcKAOjcBP9OvfgJ71jaAyq1/8v3UHppNVzyZvE+9mJJ8rZHVR4mCJO0aH0MRyfyYghdV
wxM64IUUnhHmZMz1pHeqgZAyqJ4K0ulx3IoDj79hMfM5WwlzFmJS6BIaRZhZsnsoAf2ZF4eFM+6L
HbgoMV0r3KDJ65E73jD+Qk/nwlE05miogxKkWScCXno/e4Bkbkavh0wKaHafddt4Vx56BAFQvn40
z6BS5DEefK/BXFpn7v3E14cG6BHizPIA6rPeIWPhaUNmG9W4rSrNWz8W9M+tnE22HyeoXQcYESpm
Qnw01VuJ+7ih8XjNAHPBGzXxTVXBm02FnIBPumdSDWBH1Zza70A7PEgvc1bushGyrD4JOBBK3uqY
249EkVmCVpo4+ajdAzj9okWlu/4BeaeBCSttnYGwskXBVgo3UvUsJ3syTZxLfDk3OzsNTCgZ86Fv
0gJOQSBrIznzFrIXynt4/RM1wY3hlY+ge56c5Hl9aZyvxw7vqEGAbkKINNdX74vgquZNM3BcnRXr
CWTACxuKPlDm1zzz4hxCMD/M8kbh9WN4C2GCydzm0LoDPBBS0NckPk49J1nn/X0mYmSB0RupjA+V
j7mbgRvWQrntj/XN4PiZTn/DWU0CLMRKp8AKRmnuoc+gQTok4nG78WzQ/z+zIfZSopm0opaIuwr0
/IVYWxI0Fn5vJUxEyPKQCNqIDG4ogMv9VWI6p/21boJ32bNIWV+UJAF81oCg78wXkNShtJxv818U
ADxs0RlbN8f7bkwMSHNlHBsZZUIt/TWrP8A0aU084D7nQtSZENCBrt8HGZ7qoN5laclwiFD1DCFb
KoFqu2zUjyTmla85y2IncFAxnqfCRN42QDVigIZW/AO8pOufjnN02FJUJ5ddOsnYKLT+g6C1DJCO
/54F5vCrKJqAjhmrgMwanmymZ4ILet0EJ5AZzPlvhjSZFLA3O0Yrucng3xXt/CICpF3oo6v6MicU
0AOycqUabChQpWJEtqw64rydcEyhXdP1e9Pk6Ywv1yC+rh2DjQeNojdFgM2Jd9MTFaZLBisqPh9B
hZdv9IdW5pwkibrx2tqY4BBP1SBDNAMV9+vR0ezpA2zRKE1CkQI9Ie1I318g2nTAcQsoN2cbed+V
yRYEVS4gUYP3V25M1gwhAhEEqUVwkxL5N32SCRjQp8J8jEJT6NYz85smuV13SN7JZYJFXw5JqOZY
SaQ/KxAeA5jfJgVvEp9jhX2Kz30z+zVYjJ0m3mPsAUJt5rBbX8jyluhAUaCJpn3DUahdKoRTjMNL
cjftQ2uCth0YvUH4w3G85bV8GWL8rkoMiDA2mEzpgATSQq/VJQsU5Zx9X7Kii1gJFgQAnMY8ncJJ
LvxoBlobBCOWFFWPYG93qjp9Wv9qZOmyOLfDxLxaDVVg6uFfxa8RTxfadBevASR1UeHa59ehAzZy
49U46reT09pQeBFu0hNmYn9AEQ4kVgoXf7V0rM9/EBMh9XQmtQBJDyc/GjZFAuDe2iYfwS3lBJX3
uRu6zWF0W7vcGJxvvpgLnNtmwqWvZFVlzhhIVO/Na9mTt5kNdhd5A2ICB7AaXueTa486wVkW1cV1
3RUJ7IHfFYOYqSPHNnjnndkl2/gkva7vNc+lGMfV6iDIKwlPg2L8QQD3Kcunwnj4PRtMYJTF/38R
D75bUt7h/FpMeVKyS5nA+TYxMbHErGjZmwABatKD6b8EBSeULLTBdfncAPXRs32RW2jVoXYBchyZ
CjIJj9pMUqvNktCqVWXbAfnT5hhS1A2v7eNNAdEbHSRo9SzbKAXeNV3FeZ0u3q9nv4h9YBUqMeSM
fL4bvHxHJyVDJyuOpt05UCfprHrDKxBxTTIRqJdDPxl0lMPLF5QW7MaubCO2EJAs44VYoavxJKU5
J5/lTTDFIiwDCaGocQG/Vb3UM3bRLjtBydRutxDbsTSvuG7emu0tr5LDORrsRHQNpdDUH3B5xCD5
1m7mAXpL4ftvHQ32WRZBbic3JQoIyvdGC7xvdRS41CqfbTE2Kzp3FCakCGXQC2mJYnRYQJEFtFtJ
ZL5KSWPXtQ7+sgAlxsGt1F/QPrlPkuag9tB6qYy3QoeMqaZqrhQrt0SEMosmuZBhsbMyB2Ri5DRd
OUdYZ2IRpsOmzpAAkzf66j4rGwjxmLzCIL0p1j4FE4viUgtDUUAZl94ioZ07oJDvt5WTXoH2HQeV
G895i2LiUkVUqPPVGNE29PI4G7LXl7xHEP0ua2tiIlMM9dwuIkjoo27ywAC9yevwCiMgngq93XV/
XT6OoH5BFxYACsKaiprUr2nxlrYVE7ffyhv6KOa9iBbbJzpICP5nhwXKtYXvS62Ygo0A9VsCnP/0
kWwi9DMg7nIVuv4Vbw58gWqYhvcvi0xkK2RNLmYDF6G4n53cK48T3APKP1fRDj0UW73F/WtFHmii
1r/ocq71ZZfJtfqAECOtUXPHmKw23laAo/TiTs6PZfIe96/rxv4mufiyxiRSZiZmwSzhfTTtlT19
kpUHiDgAtgEJZZeXOi0H0C9j9Gic3Zhi1Nb1XCJdNdvb3HjIIQdjTCYnP+MZYWMbokbaQZPBGcut
rJXepNYQt+FN8Cyf4q+lMKHJL5O5bioZOFdzWwkbLXtZ3xjeKpiwNIYhWDk71NG7eJt3ri/8gF7y
uonlKPG1BCYQYS+kJKlQATQkfZ+25CkMiysBuph5prvrphYLzueHiQkT01BHpA/xtPPhbNak+HeN
DrB8LwTPQoUaZ5y4omy8T2PwoTb9ttGA1BzLj0JVj4IZvuuB8DSnESf2c/ZQYVq/ObRk2zSApyD8
e7ma7duw5nxjXtxiEZs9dL31uEfHoEXyDpEsd9y2W+kWil+IIdG9b093nE/NWxUTP6CWLXadiuCv
dtVVUvhUYle3wWvxXMbKMYdcVTT5nhwLRwyw+JAzzF+aot7XqWCrIa9LyvsxbHiJ9HEaVJz4JPjV
QmJO4Tac6EH4ftf95cUK/QVnMaWHaGlYR6gphcJG+JQyTK3efBG7xySVOKHlb7LdL2NMbOkhoGOG
NQbA/pw2S53ANTAeqlkAvW4Ch5uc8BbHRJnOBJV2EwFuqWxkL/cgcETbhtvxltataiu7DhzD7p55
dx/PLBN88FIRpbBCD8pP92AMsYxKhfDHpgYmNsTk2brD8lyECUNKLkPsNqQ3UIg1EcAF55kTfjiR
jmWKVmLoFKkREvdQ+yUagVXER8y7qAqPs4ETtFnyARUtlaaK8f5Kp/uqfJTbt7p/WP9anKWoTFbS
C7UUzxjlcVII/2nZW9s9tSizVM/rZjibwpIO9GYm14mJTVH0yfHFaN8XEue1yvtYTGjQ5xLfS8L7
PEgk1x+3nSic8GbhHFmOK7PsAk2ZqXWBYUtHrNV9pQ4OetOfMpIGpMYjhUdjxosQKhMhIPdV5RJl
IOmBMcBL0ZMyKzjqm3QLIIwtbni41L+pQvwVklQmRMhhKmUj7Ydj7mFwUQV8obO+MlqGryL0rujc
7Ud3KP410PwiOWYhOGbVJgbghLTNss+GW7/crvsfL/tWmagg+5WfzxQ7qpU2lD6kF+KmTo/IB0ie
m0RIUf1r0cmuTYdHb8tzfSZVSbIYE0wxeFBS8aYYrzJe3Yjz91lMjaZAv7Ke4CFReaX7x0T5zU/H
FoVN6I5VZUlhX6fODba0Phm3VrQPTuEv0ZPd5B6jw4655ZVmFg+0bICUWiMqiCeY0JQQpezLhlaf
WigGP6azC2Qu57Lg2WCSG0WFfqYhw+8m8YQIG5N9Mzytux7PBBOXIkmBFm6MhEKWjkNykxdXJW9M
Y9GEoiLUqDrYU9luMmg4i0qRkRVVhQ8pY8MxjcYOA+6gDv0a33KjMzvsITJMtSMR+sgUghva6qGw
E1t4rHZIVryMc2UsF5XOrDEHh+Qg8S5D3LKNK3vRobILm7yTV+GHAbZAu4TeCXBxPyCe7WaHxjUd
LkKO81nZ/rIKkVO1GpHPB9VVZoApcLiWZF79kW7/yjdlG8x1l5dqUlGA00EDrLI5jZZuSxt9I4Pg
IPJ4qdhitPj6qCzbY64OUEXN8M4kFfCbsn/C+ePEcrovaytiHD41fZwoBSuiJZx/ThPB2x260rNE
XUFMGmYdTq8lke0jCxPHxuog97N+fHkfjP6MMzNlZCZN3GFQTMgMyMH+k0GxxZzibE+YK3cUhF5q
IHfq+D1kTX602P3m1zg99Np/eaCeGaI/5GwtehsrSdrjKqrCj6q5nqFksf6xPstza3vPRIihV/tU
7PDA6GOyS8cYaZLsGUTHKDlU9aD5bYF86mWstJdpyLx+mI5RoT2ZrfjShPHjjLxqCmvkGka4q/Rw
k/hx6Yoz+GKnZptC8RakBfdNZFzJpnBAsrfNWrwB82yyErn59wz+yEnOvhYTf9J5iIQhQSmykjfC
tG06ztHnODDbnh4bSTVmCvwY9ZMs7hN/M/PIxBaz+68lsCDxMZxloxOxBDKVuLSR5fvifRZ22ywX
OFu/nDie2WKu0rgnUTtTFv9isjEw61a2f6O8pyAa8S11Mzkobjq8dhHncJpMqAlqZdT1hPI1dpLT
YNguCGJO+sPbJSbMTL6mq76BLGRIEkgnkxNeS7uqUnllWu73YwLNGGWlHmd4Gbc/O7fdyYfQiza+
R24aR3lB4xlsNwHvrczzDybyhFXbyGaJrNivErcYrv2mwmiJ4vaB76xHBu7ymNgTNkXWovxG6X87
EAfkzniIQK2DcgdGCGRb2aI37HN8krc8Jhr1kphIYgEkXxve5Xgz1WhM5XYhPa6vjeciTKAIIW2r
RJTGp6/qY6KOh6lTXLCHclaz7uyKyJQXlTorRbkBh3w4KW6W1wdcdpw39PoHU1i6oDoTdKUuStWR
ks4BD8nPmmT7oWtdQ+k4k3ZL6Z0JNSBKpkKQ4rOjv5lq5EEHKRrUvpI/aN/V31F2QOOhfG7RdZ3A
S5k4poMJNiexAo+nK0cWbt1z++xMcBZ3KVrqmAjqAulFFeZTkIsYwjQ8U9Z/SFJ5lMTJaoNyW4rh
c0/IaDU+eddqAyrh0I7A/RYOpqv0qiv2iTV0+t2cKL/GVLcJWH5J1e5JOTtGKrqzDHBF0fD8YcHt
LhbAvo+CVG/7lMKT22Pbf6TFpo2f1j2b942YmE5SoStqH2zMohkdxaLfob/4qM/aZtaLA8mrt3Vz
vBUx4TxrhA61tQQxQvDtYmi2xpy6qah762aWhotMTScE0g4KxjzZ99II8pREy5E6Nu7oUIlof9fu
KYNJ4Mm7dVsLzP9g3ZJNVYaYoPwdIZaqCZHzCMkJ+THZs4MyAEQpNZvSisl3XQfczZ/sHIEtWtMh
3tQ/hwMP8vM9clz+Bnrsz/K+JsFBk0sVnRnxuqy9yOCEjYUPakgyxmVFwK8lExLVlwbGOK0HjABg
1NjpQKKSuMpg0TI2HUgnPCjcd6ekxsBWQUBLbojsiylpxgSdW3zRCFw8sQ96ovgUCPspfUlGnqd8
f8vAFpFUScHuYRCdubU6WY/asREkRzvFuxG7V4dWVVnRKbyW74IdeQHYM7TyU+ZFTgbhGs5Tim7M
ZTp9aZ65wKpZbdVOD0FROU2HwmycIqhRou2suDTddUdd8BEMo4OvVIFaMabSmS1sp8IwMFYkOZK/
mQLDMtKEc38tNO0MiU5GmqAawT/YiG9CpibsTMzS9iCjC+3Y6XfVJoM0ZSN5rQUiYjt2wYXUtpzc
Y0F27MIwG+r9wQhBACUjjO1VD4PDmO4PXAHsIr7zM9jnh96un+jU5PiaQT1Vuxt4+MLvge3yB7Ch
Wpj8oqZca8rkat1DIFs1T6troVJ8aYOJ1VGZx7UvAwfSYxyMJljYQLrG2Zbt4GV65kU2rkHGY8T/
I+06luNGguwXIQLeXOG7m0YkRSNeECMH700B+Pp9Re2qwSLUtaO56KIIZicqKzMrzXtGCWnN26TL
jBEKTLogfOuA960PtSscTM5zac9AN9bz1hndODG1SWsxzpCrinN0r5uyV84CJyfZPyZNx8AgCA8+
1NFAzw5GZgqjGScPlYinCybCluzu8kXbc5YKpoUNWbdUQ5LZkn6DtSUzUlMMEmImavla5uE43YoL
EKXjO2l9yZeX3Ay1nFfI2CmBm+/kMlFAnfUeAGQ5jPB6fqk7W/m2eBVCn3RTFXZxAiTzQfRrEG3z
wg9XY8aLkkKWxDRRpbe2I0j/7tC0xp7kFIDnjydsx0zeacm4zDxPVcXqDDwHgTNYqpm9mpwqys6M
y/sPyeT7ZdVGgByEV1ZuiwNFhdffnrmK0xxTnzfjItEfzMSArUJsfV/GdJeZNK3sFqMj+aAKv40a
O32dEGBXoAiPgCgRXT1cQuzdcLcj6R3+IBzMH7psySLGwhnHZRn1RGoRwo1bCl/cB9mDiRsu+hhU
+VE5PD7Xt+76JXmMEytmtRqsZJDdTFsqyqf9SRHKQ06mKzFKTj0gxWy9SN0abV1lHE+KVDnR0IEc
bHnCXM7RjKVXvGnDeBzDps6vlDwNUxnsFEuK4dlO8SpLb+xBx1ZsKT7X0+INs2j3eh+YQ+En4oTi
a7YcSw2FuCpz8/HVmpJA7atg6KsrYsU/zKZoXWvSK9vQ1qCXulOM0paT90D84/iJneCvWJtvz/jX
WlySGejzEgoCvxx66lmocsKi76u3xov6jC9xSnkl4l2D28ilN2zjaJHvxGNLz3yqv0zGLSlKW1S/
AzHRXgWvSP/1TCYu00Ya9ckbaUKcJJI4r5LbtSCUu0tVTgLO+4qM1zOU1cp6E9r0DeqKqWG3M4YP
oh9ZxOsl7eU371Rh3NwYd0UfETCJ9l4UkGvgZ3rJrfypKOz0k2w3jnCQ77MfvOPad0ebL8h4vDFd
BXhYBR7PIz8Nfw0FQCVXT5JH+wc8d7QTIt/pyPi+uo51RRhAqoX1nYO2tPZA1n9SdQgvG/9O3r0V
w2Zs0zo2UT3jU1KoiT4YQEpFoaZ5Y6C7weL86d4C18b4MnNJCrAEw/jMcM5frOzbZTV4f59xZxPw
0wZNg/GtwzFvXtN/31t8d3nYpN3IzEw20xhcDl04Wf5i3WIZ/7IKnANn0y5pEcd1Ae43OMgOIsaE
ypPEg3X8gwXrGp7ISIk+kj4uK8Dk6e4wGR97EJEoujfPP9bsAOYfux6PYMAmJJhW21heLmv3hzv7
WzS74qC3S1wtNdxP+bMNKcuLBWaU6HvydbmdHdPWnPIhdtcvl6XuvGBh3WehTFQltbqoYqVLriCC
hHuwgCZLHK3IjzOel2Xac45wZ2iQmslZHmOGWPVKDMGo0WMEzfdbChE/1oHhtSnGnelWxfjM44fk
nSm73BBNmDatKtgNcUSH5g54Hfio7PiUboYHF7P3wnunIROzEkERgGZdIm84zFc93WnCYBuipfDW
SqVNCMmR7Qz7Y7SWaALL/S/d8PkjM4EMaNpyPGv4yBS3E2mHJ5RI0ZBaE5fit3SVc9mI9l3kWR4T
2MpJxNZkptDlV5qDUt4+7MbxJ+WpcXxMyc5ymKi2DkIrmT2MdTkCy5nWad3lU31Fp/It/oTifsJ5
lsYEswwbymlXwWNm2DeqXO1r6eiu/DC6CQaesFTO64DwviL9/00EkDpDJyJ1b/Qr/go0oos9uODy
YdGffeEjsqMEcUS6BXVlyW2y17x9lMF9KAqvaeEMjWqjuXRZ2n7Y+f0R2QpZhdE3eawL2TWTO5rw
1iaPF3AHhOadS2HnCIBpbZl1Lkr/a+3SaXqWPVrNacL22+ApuG3mC2X4tICh4uiPlxXkeRd2o30y
hUieVDzBOsserrQwcScbbHC6PXsFLjfPv+x0r96ry/gXeTBqfQHQmitfG9jRBAjm0fKUV+HewMpI
fxDDfrB5LnQ/8p5PkXEoK6n1dipgmoV6n3THKZHtOuFEIp4MxonUqlQBWs4EZAvxq+xoynZRc85q
V4QmiiifYqdHUZgbZlpELopqBEkDeSCKr0+tw8d82r3GZyHs6L0yYs+0yyCE5ov5MQ/o2pAc8mgA
9s1+I4eJ3GAbW1H3Qg2luNKPlR9jUhHPMeUmOkzO5CkeCpiujlmkxEM2EZo95024e7E34plArhlg
tF0XuBFJSexVwr4ij4GAJ4F5dK5zn4hGBgl6PNuaChgfLj4XTwRzl8ymnAdFQLtUX8DUIIqhJP57
Yjhc1813Yq4OJiJRfV7Qj4jFMAewc6IRzklwrFplLo7cV0WRxjA4fby3ks+K5ekap6vCE8EE3gZL
zYnZohbS6icrX32hDtZpdDmelP7QD5Fp86mYgFuomtZnEcK7Gizeck2JdrDnZCB1WfwIG4vZ6xjO
xK7Dy3J5RsB4BQCrLyD4xkXqVMnJFSEcEx6zE+f7sdPzZSGIRSotyASN+2U+NvlzIfy4rMV+Zn3+
euz4fG22DSEN4hB98pdI+kBRXpxGV/aHoD9lHgn//aT0O9NmJ+mtKK9InYlIM2frUVPIC/jLXzha
7b5PNloxTiCe+3kYaMnRfCWF3YAncHbTk4TCwmRnxC2eMCntWgcZ7UqOZN6ZMb4hKxBFDB1xNv65
YHnDXtFLnJ+NGyQwxI+/YyTAj295VU6OLbIF+VEQhTxP8Enb5mQpr7nOa/9wohM7U6+jtdZHPW6y
lMlhVBI/x96s3KJxaPamPdf1c7piwJCoPLia3bRzc5CMC9HFWRtrmnZ28o+qbpFtDnZWLzZKYUqk
2A12cS4fIMebsGP209iLbbdiCKyU8cCMV79W4oeuGI+J1XNshfdRGQ8iCaW1pG33K+RLoeX9YiPj
lYj26+8aCMFEEOXgX2qymxdCq7Zil2KK4O0hm4bayxjEd7pLXqLKxmCMLRwbJ3XFm+Rxfbj8MXfA
huhdP4tmgkyhtBr69pXskiOdUxh/il59B6gUtLzv2pfyM1pGmAojANW4i7kP2v2jPAtnbEfIVHVZ
G4yXzKTx4gJg2FLzFSipXpUsfxXpAM+rg5EIVPSMv2miZTIzAcF0HuaTkKb3fYXVxlXmtPf+4K3P
chjvIlmLEs86vDU5Ngfd0b4mruGZCWYwVF8M1fvonkeytf8RzxIZ4ynyeDEFHZ40Sa8G4dqcDL+T
D6OSOhxT2fdhZ0GMqegD6XKjxWlRUBeMlzhZ9zzZrQIwLBNcJZ1TYWpB/uc/SmVshFQt8LFp8V5/
pdveOYwzRz+/vCJuBpY+y+W9ifYv/VlNJltJ56wjM60qLccB6MpDSC89Qi0nO/nDzTvLYZxL1lsD
IPqRFaVoIj5RlCLB7l/nUHjqftJNSSmQjrSiBA5C7sXba6zj2v8WzhYLqnSQ9ClBgzg7oPjtFJWd
O/GV/o2mY+R5tONnzjHuR92zQOZVA6BTK5WMhqIfIYvxslswHxzMz+pDcRMDydbIbExEGLw26n5w
OktlHjPZrMtDmkPNyrLlI74vSoRDqGDCfrCjK1pDMFHyBzdvY+e3f5lpnKUzPqeUhFZMZtxMuqVQ
P0UBLV+YrhKIh7q2Jw9f/6jwanb75ebN0TIeCLM3gHudILVzVz85VIfZp4hPETinRj8JpaMQDMHI
sWbe8TJOyEyExDQSuFdjsPxela4LsbStldcpeGvKfHhK6Hjoy4YlShitex8pm0VWhbSHcuCAGmev
tQCEHD0PVSgmgdVP9iAf05HTPty/LIDGNZAXYsaOHSqaKK0RPJAEhsvF00LNR+HVi8LogfaLhIY7
X7D7Mc/y2M6UuOZ4vhLclSztnapXr0psbWhJwZn82vXnGzHMtySkNNo1h1pxftDSWzXnxELe32cu
35wacW6a6ONlma8IL0PJGzfZL8lvNGAuWJ3o/aoSaECOE8Zg7beJ7/sGS+fxY48HUhE2AflGiRsQ
nBwlQ12eV5PnnRVz2wr0PEg54Cek4pdODTvzweKhd+5XBjdqMpdLTaTcGFXUWokzeguwuKNgxGwn
oPEBBtlfoQsb8JIKnlpMrC+AMLRaDcZpCHlUhe+GfLfwIjvPPJjALpotAbcH5h5T8boUvls8ojqe
CkwcT7S5NvIIHb9ZUW7FZLidJqBCWYrLiWzUyD66pN/e4S3Ob5P3QWymPMenyq602+6ghHmAtJ3O
zOjI+IAmyGF/2C9Mn83hrYC4ERhrcZ6mMgQmqV0c9OMI+jbDA6PkCvDA1OeSFnEO6m3KfiPP1CJj
FhaYeOvFN8B0AIKE4ZVomDee7Ne+kNncyLkbtzcqMq5DSRs56mYNj0rU3jFpOAb1j/wYYSxodI2g
P9BRBwWMg6nLm+3aH2HbiGZ8yqLO3ZrkmHHUMWV/PR6rg+FntwKIKFLDW+9EH522R/oqMg6XDWk3
j98IZjyJmEc1FoWRD67mQa0wf6u7VXuYeI0brvkw3mSopaXPOhyn8SD5FmY51M+z07wl8M0173Pu
X0JDBl4LqG0/jMEDCK0vF2x0uVggmJTbTAw13nQPTwRzz5VSFKqyWzAqt9xIwkvcu9nEOZr9G3DW
gknV5VxvSCYhIGMFw06BYjHzQF7/4ON/i2ATcoNES1WkeDemP9VjetKd+kf2lT5yxkNiP8a3fNrT
/UQROwr/ezZsC0/oSQ/KRpzN5BsvaAH50VEJ40ercaSfokvbDPI9CbkAMfTufvSXZ7HM3R4xcKEk
Kj6mGuQ3GIq4S6+tV8omIdrZncTJ3WgQuSSMuc1oIWbVqqJjPgmDrZKrMn4mxj8jNm0S3rYRx0hY
SGplbnKw9uL+KvWtrh+WLrjsHzh2ziJR61OX5WYMO28AzbxMmZOLz4Q3cc1Tgon7VaHphUadkBWf
zOVG5HW3eH+fCfpEAlFlL8PmhuKxTe7Vf7/winLWxqYZZ2CQ0tTaHB+pFADymDp5C6j7r//tIBhv
oFupoUYz8tpmbt1BSu5ysGVp5cQZRuecN7u7a6bCmGEYFarEvpS/zLpf8Ejc9qtV58/FLu+CzquO
NazVutjdnd1XNLM8AVll1QEdqnSP1oGHR/qH6PP79lvM7Z9IEi+VhAsZPa4+dTroZjThAprH6q4K
eNuZHHNjl3fToZTNuUasm8djmn1Sq5fLprA/dr75gPQHbHKjrCci2GrgzMQgClRvDaNQOdKCBr9m
s58Tnb8ctZeNKLNbQBcz4umryD8i6dBYn6XI0+UHCXMBGczksma71meAIFM0JLq0w0irxKmKUw0l
6Tn+mkmeglFplUT2ZSH7L2tDFU1dBzvrB4rKXFiBPdQRVGX98YlCD0VpMPq0yy2HKRgfXV7VbV+t
s0DmvIY4wz48jeQgI26su0yd7JXbodi1OsPQZBmTFYrMBlZdLYs8odsX+fxoLp+6f4/FAie3+fvM
HWqHRlnLDr2eVfOs7qRrXsLLePa/01kFJm4Sq5BJCiQWt2gXR1wdU0uwwM2pye8G540ezGFoTVYJ
Bd0WkaMWbCGnxLwDbIMdSTfKNHFMbTe73shi7LmOZ6LEMd7QBaKnNh3LufEUDbDI95dNmnf2TACV
Va1OxwKtNt0qj3UuhEnC3XOn5/shqdnowgTRAgD6U13CEwx+/UQH81BTfKUcgJk3htznH88U2JBa
SpqOlYRf/WfAyYIU0wIpJt36omXq4dHisi7xDouJsGWUREuuRqj5t/6o+2UMXsjssRF+/qezYiNs
nQprPNP6bGNhcf9U8FBq9sPr+aDY8KrGZhpRxDh3PKp3xJOdHB1u05UCK3Fofzt2/yrgbSQyrmEo
lMy0RrxeY1HB4kkdyGniXv5qHHtgY2qnTHIk0DZQ1D0KeDmaDzkXM2s/TdjowbiGVJMHbTaRJ0q3
o/e2UOkCd+wAGChnCXXvv2nE+IYy7iM1w2KS242tbYhupBJn4u2578c6FI+RPmPYU2cRHYECpitT
TR+Rd4NLeyDlY3fqX2RfQ3WShAvnubDrXM/i2NEUZY2KORcTMBkblqc1IZFOw9o50rza+fzt8gfc
N/SNMKaUjPHdXgA3F90P6a5WtwSztX5QrrHrh6Vlw+WD+O+62Y1Axs7jWMqmOMHUQVnfF6B9G/3L
GvH+PhP/gGBdLXGHxahlmexiuip5U5E8AYyBr0AOqKQCvmfJw2S5N7lNi90gsflCjFGPktbIBTVq
gpW+CIOEtQNNfgoBZqo/cdP6XY+9kUb/f5Oc6mRslmnFpISR2Pp1h5qZZANo9jCLTnRlPgxPdD5d
vdd504r75bqNYCYWJkSOgMuE6KQBSnJ1G58CukunTLTzK/qq6ILFsCNPDJO/KsNuJDNxEWPddVqX
eFtQpLr1ULj0A8sPtCRqfeHV42nE+xDyN8KYiNhKpS6lEyJirelXExGDUQViVat/Hof4obaIL0p0
zSPjtIh2ff1ZLLsYGoOFWpdWyuomz4dF0T836fJF7tany7dtv61nYmtW1UVDFN9OeWM+vUCGXFWx
izVUtS3qghtPpUdA6EBAJJhX4pOu1U7dmW5Va/cc2fsX5SybOceiHlOMTr2dY/8PRc3IHS1H/Z64
SAwCk0cyvu+Xz+KYk9SGKGuFxkI1fQRqffJlIqNdVK4qnDSD81n3T++3KLZRoMtiXJUCgmhUfdcE
bLJ+UWT/8tfbt8uzCMbx14YxmJ2Ig2sQM+X8ue8Sd229dD7pyacseZgT7s4q57zemoIbWxFaRSFW
ghJVB/YLGfDkmCRNndkxjnKY/ODBY+xgCOGxdTbNN/CVjbhe6rEFMEBc+rNJbe3F8ouDUtuGj8Tb
ztzuaxNmBfClstXunpIwmuy/3W43DVMRKRqJwtb+iKjWTZMhWtDFn9mlFFbyYfF1n7/n9Ic85SyL
ceWTVlaR3ODpV2LC5jOFrqEs3FN1Qxl5Cg81od69bET0L350bmeJjA+39EleDYzrupE+HkrFdOWk
vko72Z8GXn68b69nUcxlL5Hm6WlKP2QSRKCqr5IgBrtnCfqd9FRWPjc12u9Rb46Oue9GuxRJPMG9
/No2AmrXdebGAYWuGa8SvwMyCHHBXwtIhAGmJX79C2pOasG/dWafOXPXCUMmQWfFeNR6R1NfyMRx
A39IAM8yGD+gV5O29gMKOfq1erR87BgKYIF0Rp8yjizPHR6JPHQtnqGypcS1a/ssTeDexmN3pflv
s8MAfwxo4zX3tU8ypyDLsR324VMDO0oXCEpiS746k+BO1qlNwiED4bE3G/6gc3oX+1ER4GW6DtA6
YAAySeiiNt1slhh9U9ewAYjM8rBkL239Q1MDjbQeMJ/sWn68fBfl3cR0I5RJTC1iNlU9wKMrmErL
f0aOZtO5uxRD+8sny8Oig9uFA7YdAaVjYxfwKnbAWxxc/hW7HmHzI5jktaw1CUcLcxKiOzLdafW3
YlRBTcZRlieG/v/GtytTUrQ9LaRo8tNk3i3Dl6x6UMHnflkbaTcQb9RhHJxeCdNQAgoP3FWYrJtA
dCZ743VOuUTbl8g3b8FdEygNRyxPO8bXdVEjjJOCnDxTvlmyXSqLo2WHXPrnsnY8g2EcnDhGUwnW
OtTyx2ejqI5GGXMuAufzsVnoakSJmRcwyRTbmmNiK/VN1qmcr8VRg4Ugj7SIzEKG53nRYOdpLMKi
6zjZ9H634GwHOk1tNvZGEmtoOpq6DL4ZAPQ1aJ7lB/pKSY4db3tov4SyEcZ4DwzmN6RrYXSAsH3C
JCuwMOVbipemYUiE1+fnSmPcBsodYP3QgZg2+fQdBvRCuAnjmq7w8klG9g0Cg/Iy6AE1oDu+/46t
PkZjROEo2qGwR/VmtG6FhFOc3g8vwAr4PyHMYUnjhMWeBXZN33eqk3sAa3GaE50ro1jkwufL14gr
jzkvZY6tRATYAmh3KNZV70SZXTqqTT0sSPVcAMpwJO4+RTYaMmeGfYnVHHVIpNQwuL8uBmxC0Gnd
1liIJj4d6iaVnT0uXMn7run8bekBby5CngtGM6ZIiohTYML5kDjKaX4WnNZNPy9u6VNK1uyO94jm
mQ3j7rMmMqMkpTciMUE9W7tFd5XNnNC170fOqjG+PhkiM29XCAG2dBHBlUQ8kDvesbF+fS5kMdWx
sjH1YEMcDiNQAOJJdMiaO0oZu5ethHdUjHsX2jXDWA9axHUWe7ks2WJ0zItbPckPlwVx1GLp8tZo
NrppgTWOxnxbafFVNQ4Axa5tq5n9mdvh2j8nYB+amihj5YvRa0inxUhE2glcUm9ahSAuOu+yRn9w
ir9lsJm3osZqIsSYFFCvBzcOK1/wqlPnzWDv/n+44P2TOktjvKIpaa0AzhuaDy+o+VVu6wg3BSDz
tPsJzZrY6R9iYEpx7INa24fHm3WWyrjJNl8Xq14wuBQZeECVNtpFtjTIjhnNDpEbpBycKLpvJ2eB
jJ80KiUjZSHJrjWfotE86UXnW1YeWvrsyNy9un2fcZZGzWjjqcCcBaCDBr3cpYr9oYejygc3W3vn
sqlQa7v0FRmHqObpWmGohK7I/iI0oMvlfDAinjaMB6wAaqoJGsrmQK6148wZZXDPNhyL4Nwsi/GA
6wLE70GAf1pVyddqy5FEkXezeFbH+MChsBJh7TBGQpdil9fWiY+gThuwijQ9URJU64v2eXgbw+D1
Q/fQdhVrY/Cs42gxuGwqMPjBpagzGIc9xkHhlgH4UIC3a9yTL7R42NzngKbQPqPy/MPgDR1fPkds
X763SvB5y9rQQP21vybWj0K500C8e9kk9+cDfyuqscB8STmM+dLR9+6xR/8Sgea6DOa7/Fo+9GDy
BvLGAx/FhKcZ405Mq+umOEceqcWvZhqkEdD49JGj2mUXoomMC4mjIY8mC5d6so66/Hlonuf1WtNP
M48NgxMBNJFxH3USDSUYbPENkWKpSOqmk+HNjoUVHOxth5wTo8f+Zy+isXukcmG1BFR0cFbrNck7
W10+98C8r+svnTw5xhz2IL4XOFJ5H5PxKe3Yl6s2aRA65LYaf4+M3DZImA/HVdQ4B3c5xGE26b3d
V50gSdNEn7Tdy1KEKwbts+gZ8Iz/UQ7jXkapyVaFYMJGF7+0ul1omeNoPWc/hqcM40jWPun1NEYg
U9srrX6eJ7dUeWvhe1uGgPGXMMirGrpksqxn1Vii8mAtv14xmLBCjt+6wn0eqCjhrE/A78MKpYZZ
8MrhrcbsGf872cxXRO8Iu2gTvNTslzdjUAbpFWXqyIAGVgQ8aTtm+E4Y8zUnrMjoxgjbVxYxtVsN
jQdBMO8Gsf6aK+aVmSePnNu246q2EtmyRNoJYh4D2RuPGNEBcmr9BN4tH7DkzWktsRoBQg0ggbk8
57UTXt+JZdK8tLKIkuSIP0bTPAwVeKtywongvJNjCxXqINeAPqITbE+yozpSmF8DQQ6Fihb0nTyF
uNIYd6zpi2aOE9Lk5ThdNf4UTrYSWIGM8iLhEnZwpTEuORsECWRpEgU1o5hx7ezEnublCUDyFU84
xI132U54ZkL/f5NBTmqXxUaPtLwTXrP4KpWeNMLpRfNEMC64HiopT1u6I50/5+aTmF9p091lLfZq
V+/MjnG9mjBVRl8hdSSYFO5v3ki3XgC+Dwei3l+WxbnKOuM3gMCdI4zR8CwcDSH3EiACl860fI6S
mmfpOyHznVqM2wDgliEB3hRLEKmbCvfz4oFlwLZqr23d2LJBcgcQYI5Qjn4sIOSQ90Mv0g1zuf4U
G5+TwjHFkwBnkfM4KTmGYTC+osnEhSwDDs1UazsH3nclHXRUUC+fF0+K/N7C10WswT+CMvqkXpHx
Wo0ObeJfFkEvJZPZbI+JhW8YtClq5QKvdQ2NiPSmn35e/vt71bd3AhivQCxBn4uMmjdwMBI0PWMg
fEUPEpocIlileHspXHmMV+j0Oh5MC9UOMTCD9OnX3uBy2xVgpRmcKvgLUF3ohyReVPFckGVGXtxJ
7dIIuFOadq+WX8BjxQvAb+MEH8/oLILxQm2lDpQhAE2bsLoSg3xxss95mPl5sNzSvXe6fR5fyw9G
MH7mT4TtG+FZOuOfpDobCjIg054GL5kjexQUGzWl4LKd7F/dsxTGNZW1auRSCh0z+UdKvmDrXBhu
wNmjWDPnUu1b/FkS45j0pFbWFsB2LpE0r1SnOysmPJ9OL+aFE2NLbn1N9Cml7yBJsjHjBsaK3BEf
Rh/PEyfn9whoHL8kjvFGQpaIYkuRl7IaW500sahuI1f/rFAiyvv/x9gExyYUxjFlmVFZyoBUiSKW
YHDDzWtHdWdncekCp+WCHcDlcYrugflsb5rCZDNmT5S+ayGUzmqsbg9OUWS+r2XQYWULC31Atwkk
YguH5Z7XQ+DYjMI4sRy89TnmKLDR3+b2KnszVkMu2//+FzUp4oGMyinbA+8moteFAovRBSUUAJ9j
ktZVJ9X5b2IYRTLBnOeaHpwqvwxNMBaPJa9t+YeE5qwK4xFrQkYBpQZc5YPw0gfp9XxU/dYH3BEI
6i+rQz3fR8M/i2I84yxXeU7AMuQm80O+vpTg41DHU2aW4WU5e9OQsL2zIMYJzn1ZR1GP70bLYtYt
IIKPadC+gFwMQyYSpiAzRzoUGMTkyN2/2We5jFvUhNzqCe3QrhjXTkPwHAD1SApW3LTSFf5myv2d
moxvbIUlHmb68tLNh0U+xeszRx/6e/98YDpbX4vHFfVLAQKwf14BtRckLasLVpHctrz8Cnv29wBw
qQ+KAxaavwLn2aiHGV38us2LwWzFNMsWXGMdSwOAvz1lvu6ud5MXO/Pjwp0Up1/rkrKMl1wjpSCq
DtabX/jEFOVZAoA2b6Zjb0bonVqMY+zXSmpE9a0UsXj9PSaSA3Cn6PDH2T31xwXajhzD5KnG+BGR
rEVTdrgPcmAe6ZNl9ClfGA/95g/Z3P/Zv84W3hLZWooowYmBH8EzAGCtE7t4psBROvbYsh88OKX9
XEuSTFPGJhhlRHtvIkKs60Jl0hfftR5YmEZcQ9o3KK9zh3xT7tMDRY6SnykhKmBPRM4k1L6+G/GM
yQwdYNbkGUdJET11J7+jvXHN6106Xh6Dv4zj2HbDzkYeYzrRGIM5psJ9LJfrFE0F4VO5cgdLd3O7
jRDGWMiUrHJvILb1nnqMjqlnElv8pD9UJwzqon1W+9XjAIaSW5758LRjIlG2CKPVVmiY9LJ0q6Tu
FI1fi6b/91M0GDE6mwwThIAYoqZxDJMhyXU2XyVFmEycOsR+/NnIYOJPgva60g2o+E1+dwA92AO6
EsaNcNOEtCVCAGKtZ458U1zzItDuRd8IZgKQpBtVD2w6JAxvF11A8EnC0udhdOwXjzZymMgzFnLb
ThTGjBLG660dHaIr1V5S2/RFm4QRD+KIoxdbKhgx66x02ltfkO5w5EHnCYEa8vSSdzOUs14fCgWY
uFvWHN8vupZ8EioHDXGPTijpBymQwVeRBmDHwNzfALo33VZ99VQ55XPq8wZ0OXfBYDxLlgnqaihI
lSbFTbRXSfG76fPl6E7v8Yd4t9GVcSayUQ1A9US5Ylau5PK+Lzh/n/ctGT8SCYuZWhUGh1TpmFSH
EqxOFYYkSy4dNk8Rxm8o8Wj2Haaj3AUIgrbo0HTvh+WML9JRdOmMEi+P5R0O40LKHDTorQJr7KOb
Lr/uV1/lAVDwQgtLnAoCeaGibgQ3bPGaL2hYHMTDiul+xQO20Y/CuWwMHKdvMI7DbLNhpKyc7joF
bfYVE4aoYM3GzaLyrvL+w3Bjd4zvyLCZqSrUtJe7Ca9ftHtOnYtVqROF8po1G12ga2wPuVXAbQzS
W3PB5Fl0mUGRDXmcURwR72h+LoVTKH+fjqtDJ6WJYf/NN9UUyQTur6bIjKK9IADTldBlMCm1xyKz
G8mwg3I6meXLZUn7BvlbElvAKItYEc23JUepsqO+sqdltZeO1w7kiWGyLREwHFUPTlp3XmZbAY3b
oGI+YyKcLOcPtn9Wh3F+AIhWZVNGWtW9jB7mhdzUk79QZpniXkNBhjcPx5XHeMJcGoqqaZASzH7y
SfQwxPAD+NA0xFAy+BFTh9//23kxrrGS17wgE/qq2jp4RWN6+ZI7GaaGLovZj5rn78g4xlXsq2yg
T/vzNA3lduF9v33/exbDuMOO6FUqjijRGVMVYEDdHUwe4CVPBJNQmeAFnNZ+pqPP30kp2LPByQr3
g9VZB8b/Gdi7W0wLL6SlIoFWzy+ajjAvak5lJA+XT4V3ixi3IJOyGnITnr3oZM/E6aSZcNAVHq8b
z6pV2vLZPJ8TEcBW00hvkbvgMZairIk3rUezFjxOHqTDZbU4xsZCklqVoCklLQlP/i8eOfK2dsp7
PnMsQWV8gzHoltyAycC1ysSX+hizWy3nWbcfC3/bgsq4AymZ06pMMZCgxI0jWi+NeiuppwFrb0X2
4/JH2y8GIDj8b4x4Y+ncHJJSSUsnU3KL8Vg+Kf6It/lqONnXCXyjdFd4RfWeY39/SN7PMlm3MHaJ
Klr4hINr2LT3S5daIl/0aUmWNyfG1ZDxDhbRalBqI1myQtDqNAcK2Ulf57Tg0R40h1/v5lwwlXEW
ckKGYqJlRsW8HlKvm76pCwdRmWcijLvQB3FZkh6RME8PcxQI2V0fYx/qVbI4BkL/0MeM5XxWjLMo
1AFLcxM2j8d5tI1ueIgs+VuuRXj4g7KhGMFu/Z1jkvQGXRDJIiZYRMgKIYIrTA4Y+Pdm+IzRjTAE
T0vCvKEHznVmWT3yuhKEZEDoncT7pDisf1dTMA2Ncq0rOjuEqfYpwYMO6Kd6K3n52F/JKUjiah6s
/h+S2rMcxiDiLCK9NVPAkX9A4HEjeiQwnjPfutde1yMKpai1VTeVNw7cweP9L3iWzFjIWsdNogFB
1o0r3OdyvS2VkuMQ/xBK/k8GNtPfhxLVIu1iENxhcrc49ArXjoAOWQF4tMFJPF5CwZXHJJqChR73
QPD0bb3FoZW1RbUjt/HKw3SDiuyRC2JAFfho82cFmaiyFOaQqTE2kiipFRD9sQCyoE3bcekTL5+W
wY5cAvIvlWjryC3776r5T4dc/a+u71kV+gs2EUUe9NUgIDODKsQT7PqudrAPEQhBe5tyOzrck2Ji
iRF3pTYXSDLEQATTQw9o+fyxCklq09QZLSTvsnr7WcZZOyaa1NmCwfckxnragaK55wEtLvPHb7l6
MTFkShNlneQYxZdDFIjXa2h+tyq3d4nbfkq8CiP94WXF9saMUZc8a8Z4ECKpWQUMNXhC1aNjgolb
0DluIJ+62rUOUOMCFEcNl3+BZ5CM+8CLDtl6jWqvnK1e1iRHjNQFl1Xbj8e/NWNx3K2oi5OWBhQ5
O4rW1WI8Trwd4f30/SyCcRgypojKwkJO3Qh+md5F8MDWV6Jx6rqcb/WWWG2ulroMZi6ZcIO1HCzy
Qye+XP5Q+5mZLEuWqEhggdeZ29TVgIIrcwig/QQ8e4+CMxzLA6VMiRxe92I3h9kIY66S1ApYF5kA
PJ6bmdMlhpsrgyMKqt013wh5uqwaTxhznzo5Iz1AYfHEVgQnnu+i4bq0/tFBOMyTtN8T2ujFXCQQ
+1ZYoaKntFDCSjvGVBEtLukH4ByEKnoYyASu9BcKT8mf9t019o105j5V3WCKSqTj8QDsnckYnabs
7bZoOW5+1+DPYtiCOLCeR+A3joq7ln1Amv8h7bqa49aZ5S9iFRNI8JVxdyWtkm0d+YXlyJwzf/1t
nOBdwTTxXfvZ5R0BHDQGE7rboJnD97pRfGiUROD1Iq/kk+JWadRjPqEu818nB67HG921ApCeu4Yg
1tjeP2KohmppMhKBb6+vUu0sI0wQWVezmzYvU+cm2eO+L4pMcDekPtWlDCJOTHrK56Eq7To5TSIB
pF944WUd3FHOajWLLQJEim97dN3IweJEh+bUYDhmQSXyuXwZoUDSBgnFmE4Ciun9NW5ClXoxzx1u
Ne+jtilHvIFQL6GPZiIaC2YR0U8R05UB7kArE+j1oGXzj1PQk8FEp13lLD2WXn33O2TZOgaQf3gF
d6bNgUBhUEYtQTqs/nhsghaVNNYI8L+QB25j1cUYd4Tr1Ci1ogdlXJ+nTpefaXefR1ANz760IprM
LW4LLAxyXCBJNSjlexwsGa8tKUOOmBXsSvR8D353RM1C+NDadvqLIfY9r+6uWDOibC5gKIbGEKUf
6v5zW7/fd7pNG5qqW1TVwZdrcBs3ZsSSIJmIXr31WCvvpeyUagJ42PTri4mfcM8IZbVsoD5upU+K
dSPF3/aXIPp9LpCQs7wwixS/L2XEkePMX3JDMLi5Cd1XS+C+hKHGRhtPK3Yp0Q+TqUAf6FMEHpXK
EpVaRIvhsLQtLDlTSjDDNNlDVD/2v9ecebUU9gdcOVWjjJVRMeqZKH+OMBMtRam9/z22H9ZXJpjP
XZnIJbUj1ILMYRI7vWvdr5AHq9AECqEuA3rv6UF9Th4YMwD6SxyBbYE/mzyITl0YYwNZaxyauVCB
S/3CiT+zSoTmtXdxQJ9EWVSRc3CwGkuhRM0Q/pe0kOkxYzcZPFCVZEQwdLV9P13tK4eooAvsh8QI
WQU/f5ccPrJMYAcxu8B46O3iCEGp0FYxoUTx6hBtrGhfOZxQ2ogYWoQ7vka/N8SdW38RJei2g5bL
+vhS32hAsDJJEN2O/oiZ8wJ0iPRdw8SQPOlV1JezfdDQBqpDRQJCkdxXa6GLYaoTjJl6ctckoROC
jWPfGbf3DML1eCOCx4pvraJWk+vLgo6Lpfyq42mQp65kfd+3se18FxucvyPrPUtlruJxTb70y3cD
la8uulFy8/cO1sUQt18ZYuQZEuasT2xGb7BiJ174IDk5egkrdJ6GyCmF3p+tjfP3IgONYmpApxqp
LNuQoES5IKkKhv+iOu5bEn0pzrvXYjVMhY1QNOlBxkhhcWiMYN/EdlJd+7GB/JO6rKZhihmX2XJC
WYK1vElef5I6ez5hkh3PRXRWi1oStp38YpO7GqsVdPLKBLCPl+GgzNHJDIWifezD/xRVXq2Luxub
zKQRiP+AuCxqhqomhtLy+9lWj623etk7zRkxaiW55Ov+hgo8/+900NUtkyHgk2UZB1hCD0kzv5PK
U9tpGBWyRPcZ+/p7K+SuTGuMy1VFs4D7Yb1fMEJGDuFx8mS89iElZef2a3oO7Tyy/wdiDObie6aZ
414tMlXIpGfZgLmDyDMC02dvkRFqk+e4tI2HJOgw+hc50ErGa1VclRFtMQcumqnKSzMCXGh50zW3
Y0JwBFU7jQ77n1K0wRy2JM2S9pRNYf1X9GYZQvGczeZpQBuCbCiI3VV+EgsD2FVPBnjMihYW9Wgl
H/aXsf0yuDLAOUosG6G0NgB8PWAUm1VguMqJHW1RV8zmhl0Z4twCzCxFP0t4KqZHBiTjQUPPoHjD
tiM53VBxR2qgl+QLxFSPl9CiiKZwxKzcWTFe1n0rP7fegHFo47VxWRtOejJeonuRkvsmJF+Z5mCl
qFttWjWwKZRJ7mLczNNmFSkvEePHL77ZZYlcwC3H+dQOjEznn5la5dAesuP/xE667X4XS5x3rFJU
p+i7YOGb4mf4bPNLf1MfZkcK8MTzJCIcYxftIecmVVVbXVWhd4quTmd9m7PA0gRNGKJFcRBRd6u2
kASlrKJaPT0mR2uRBTenyASHDrRLI2liwidWDoa2qf3WZCIxnE2gu3I2LtJI6oHm5YKSvjm+hN1H
K7bsyvBmQ3SViJbCxRl9ZxUW7WBH7W4nzLSu4XcBBAks8JXg2dTX1UjR0rFAYedU+3h1Sc6EB+v7
3mNVF3r+zVD6snt8QTgHg8NoULyOs7nz1nz1kjj39tcl8GTCoYFWpRomnYEGc3QTxrcr5FITwRt/
+/lxtQwOCapVXjHXhA4vKAEcMy86TROKOQzhcLMehUxyoiWxL3l1tQ/TZOlrUmuunCveEHd2LVuH
xRoEgfumQ6AZQUGop0HJkDs9RK7RJRrj9ITkXIV37fC6/2W2h9GuDPBnp+yVOo9weTNRxthJ781z
bxNAWvEs6vXevPauTHHHRy+7TsvZJHB+S0/KAToN/9O1x7aEC7pQzsF7FrlswsQf336ZCTKTs9QV
upvH78fQjo3BaeAAmidsFdnwgTeWuAUpczOvmhTpbldAVCOTbHB+2Gnd+4JvtFErv7bDv6xlNRli
SmvdLSfjFMWSMyf03BadsxT9u7jp3brXDkNL3s36IChFCDaTV5RS07iWtTrVXWV6QF47NB1SPXTm
x3EQ9d9vHeA3q+RAwozkvBrNFkngf+mtWH6beCZ8MfHp//9x/8YYhxbpaixjSzLdnUwIqlYrCIrQ
ckMzAfBtHN83ZjiUkKq1rKuVYgXVw7QEnWjMbOPme/P7zEOvUAiihlliEEl3FzxgquSDtnzDfL+j
W6IEwsbZfWOI/SFXhgwoFaRFCK4lFTRx5ECPk2+dxCGraL84uFvUUg77cVHdJkmcidzT+nn/LIn8
mQMHPY4qrW/RZQBtWF+KjdNUp56S165qGY8NUUUXOvOjHTDiyR4Ni47ohTLZmyJ9YKqD4dfGDZ9Z
pq+9C53s5Y+Wx/M+llKSVh1UA13amfag3lhKUMufrMWLli/7lrYSItcewUtM5cPYZ6RDz+b4pb6V
bPDZvG8rN/4eglN6OUi3VW+LilIC7+B5161IqyfDZJupRC7RpgdoTB0Fy2IOsPPB+DlzqZ6zZYjh
IKA5/8Laaqm7BtFddWd5mG089x9YEZsWtvZuFGXeBdeJxYGFmqjZsiboPCRWcdYMkIMuSzAookl6
AWZYHGZU5mhMY1NoLh0Ku41u5ClycuWuF4YWDLD3tpLHjGWqIikFoDMSBMPRDpVD0VkDElL/9wqW
b/yRgw5ilB01ol5D+hl9Si4EDlKHPc/QfAhyJXDu7juK6GNxQCI3kla2K3YxU14VqbJpeN8JabtF
n4oLMKZ8DTF92un/ZiSyj/QVbAEHE68B2R3uwSTxkDuLJVjaFmv81VZidPot2NOuzo0O6kZutKB9
uPCqQHtSMRBVOOoz0zgwXswj5lH3N1Rw/6Mz663VuasLsAiyxtE7NirUoB9LPWZs1B1ND8JoY39r
URF+a22QjN6g0LOEc0L7AhMoqUuPzfsMyhHkRP3USyABKhoW3Qcwne9FlNNu6DUJJ2JK0CG4SDdJ
aghaLfYvap3nfYzbEjwncgKBSeSWMpAwsKGAwhfJmQrgX+erI3mTt8QcYoJobUK7aO4aqWu47JVa
YuuWl+YgKtTtnzhd5uCkT1dzzRR4ZTxnDjpH7Q5prTB53XdDkV9wMFIslTpZEUCYQho0MR2mR5NH
x8R8t29HtBoOP+o26Vozhf/lU6Arz2njF8vTvomtt92bc8zBx1wZiVWkFYNExcf8uldDQP5p8llO
MxQRZf1N6PhruNf5CslaDirSmorutjVYpBTj3Fp1bltS7EM/66WJIOWjZ69oOXHDdPLHufH7dPYR
730l0Ry0ZvxISJo4lEYH5FlONZXuMnO+SefSkeb1JsYvz2XyoERo1ZAtp6/iW4v2Xt2vgRFi+i6X
EydB2JjN2k1GlS+WPjgJLVguqFhASrM42moEa1E5SlKfYmShhqktbbUYnagCoIXmw1JXQWMqOdJt
/WGW5mPS5x9KUt1Ufe3FUXI3ZLW3VPUngyyC8vBWN6piKahoUrxaVZ1ygDTH2tiX8aKj54txb4AX
abktO0f6ZKDnW0PbTarbJnGwCyJX3KpMvzHNPYbWBaO8ddfr8BPGiJ94Q2BAvO8QPjDK2O7IuGnC
c3zCMAn0ImehYARD9p8852rpDDavHhdz2lQj2CWRc+hvUY6y9RJpL3JawDKfTh8k+VTmhyR/rKbl
t+6cK8tcLNSGcUf7Er2DatDf4r47LRCqYJMXmZsLmdC2oQUNQQaGfZBV44xJqUbTSUeyNVFe53q2
x8a0o/xxIb8x4oFzfzHEIWViltlS5MCwZnV6SKRG6H/bh5bti+xigUPJCZPsYTquyEj0LxQtpZIo
m7ed8rgY4OBxVbS0lFV0W/bxZyVEA0p2XJq/FusDuAJsdb5PCOpZokfuZuyvqIyWn2q6wtcko5n+
i/2NijxO/6hZkOZ91OUPJnXN8OtvbOGVMc7p4yINGzLjvKMt5Ngmg99kQ7BvYjukurLBeRwe7Gut
DfK/lTmn+Rbe5t9HD9x/h+6mFp5jBlE/n+PL/nF+t4Y0HgYT2Y7WXf1/ZD3CW0Z8k3qRL3oMbl6g
V2vjXNC0hsZoerR7DtPT2A9Ol0W2avn7O7gZTV0Z4dxwgYRDXc5ApgHv6Tpxa9CXSJM9hedxfTIt
8KotlrNvcmsQAmh82UXu1m7QoYtBN7xyw4/o1PG7ypEfwkN+JkEDJF4OwqfMJi5dDP59PVzBrz4b
WZhPeMkr4KawCys5ad1yKFrtsZRib391giPGC+jE5lhB2UbGLdfmnqyiCp9Lxzntb/t18KmSOewa
3jcpcBRethGdk5UWWcB4qQ9kiJlVD2siMLEdaV1tIXeDjlCbxOAgertYCbw40SN5ZCI2NSO5FgxC
bkLvlSkONybSl8lcqro7aAFR7xdZREck2i/271fukFVDG0JIQXfl1h/Sm4Qec0UA7yKP44Aik0hW
F7mpu0XzZZVv9bW2Gw2BhyI6TAwEdhBJ5UBC7WnSl72FmFT6SONnCBPbhfRlnt/j/efuu5loTRxU
JHHbpFWFYJsunSMrmpNZsV1KltsaolBbZIpDiIpo0pLX4E0D95ctZ0erOlmo3/W9ICYVeAJPcjHE
PVXmBRCbrRCMp16ryCB49Pb3TWSEe/bTcdJIOSFYUdRbBYHKXH3L1s/7NgQb9hMdZ0zH1iAUbtAf
uvTB1G86aCQNoyAq+kUM/wO6+VEK0hdWnzQlcaXSXpww6OyPtmKHDzo6PFnv7PxJnDIX7R+HB1Jn
xmlosqgyWj1CV1trC48MRHAtbcPO5XnCfaY5nyswlKFgomqho4TF0UjiD/tfaXslFxPsK14Bj2as
1pzGAOpKPvb9OQ3PpaiZfasl5s1ThwOE3CwKkjYIXJcu8wuK5ODcHaM0DfKmtrNIfciUPMhpbZMs
99bIsAuZeDopgnWwThWhRyhUPswZ9TDz/qdbzCGIAgoZNW+Bii1Ko8bN72hqv1k7BxtNC+bnogdC
qd3TsJx6dIWJ2iQFXsLXH0JzrjRNhgkzCrrwSW5f9l1kO+10ebDxVYdispIYyiI62hVpMB/L++jR
OGbfEoc8Fg99UCTCTNc2dvzwSr7oMOvZWtEVV4gKBrlyXoN56k/VWN1KZSe42n8Rr19scWFEORaT
uuaYg2FD0bm7fh5b6EsrDuOlqD4bQg377YD9Yo/DDtPqu2UaEGq2f41u9aQcqDue1L80UDii5CpA
EOHq2Pm/Ot/oAlO0ZkLKHJM9X0AZ5mEwS7NxFDH3nZ4i5U/t8XiS4nGfmDhPTCaDNb+l7nhA+iQY
gzoQNaQLwIunPVBGaZzTPCfQnuo9RcbwcKv5YVYH+weA4dPPAc3li3EYoRVGXqQsSd6YtZ1qvT0o
jd1U99CltBXled+YaE0cYJBBjttJwmmuii8Y4bNl6XWof4Pi6gqVflKU6sZCXUiLtFbYFLdAWyds
w9d5zAUbt49MYDd/63xyA+Y93RoBrlN50uPCDq3ksL9dAnBCGuGtjbqeeqjhTAAnVBTuM4++Gr07
OtYj01ntPpPXSBDXiBbF4UVRlnSWZwMGKWZ8h9JTc1Gdax/+ftKRmqTeLEieErdIcCk7eltAiM6V
+++CvdtM+PwA9p8UpIx1DXGCQlbq6o8ahocZ4yNjeyTHfUv7Tk34MkI8y4najtgzba5QSL6nhHqJ
+ocfhh3jK6jrrIRMpQ46DT37sqJZdPz2Z4vgYCCX296SKaoHmv5ZS/TbuvrehbLg+Iu8izv+E3h2
QSc5o/enPuZDZFtjLYBowbfgSwb4ddpVA4pVWurHy2faeMbwdX+n2B/5M2BihgJpEwUE5dwilgzT
hZKJ16yp3UrDwzDKdtl8lqWTFZ8T65CZkbdv8BfZ9B8W+R7OkqRDjzoIWp//Mp/pd5YHGw8tsdWH
CiqpNr1lckbpCWjwIiFkEVbmti/1i30O6eKsS9V+AmozSmgdlbnwNfSZ/HLh53eN4CXPHG1ne/nO
zoasYT8zHxkb9ECvi51ADXHUtDs9mm9KMqBQp33Y3+Atrl/cGJcFcqg3ZtPUZRQxfPF98NbbChzQ
Eahwz7mvSwgnCpSMrW90hdgD5pr2bW+j4cU0OzJX57qxjDySGcJ3+qOkf1z7AgWu7yjr2Pt2ttTT
3qyRnZwrQ5oyIpNa47mVHgGHKExIDkpjLhsWWJ+aW8hWOMtnE41xxpm827e9fewva2R7cGU6VSAY
EGoI06ThFIeF17aihkaRBQ4d0RHXQztVx+IMD1JimrCNmnnAnldy8Dib89LqWQxeRBSnx6Nig8f+
WHvVMceofB6I6i0ir+AwpmrNqE7mCh2n0icrJjaJ3+X5S1oNAmj5RWr4x6fhhd+sAa2E2gjYZ7rZ
rGmhcsaD6ek43BiydEWqHr8IaC72OCjp1CUZKepWsDe69UPpVndrYU9+6C9+ekg/rkjXCHJOv3gl
XGwyeLtyP1kNVVDXIB80+yGonzGF86Ccl3sNNLzSEc16f+TsBocldd+aZpVhR8ehcEEUq42ipJDA
OQwOMiZ0KaTQjIVCBRm9id5IfRpI62Ggf3ZseSaboTfaqtTxTu1ytLSYoaNTEcElA52dY2VwyLDO
qJUXKYBXll764SFuM7vHXOf+FxE6OYcOmAck85qgSWYJmu9Mnoq+toeVwMfB3eGHnujlJkAjXvSt
zk20LgDVXTls7VULFlEfhsgDOHiQSdxAOgWDsDUpPUiynuUY91Vbp5/UqRFVZn+Rg/xxfni+hpRW
HWhq0AfHMAIkpE81NFGgkYBv5UVf/6lsK/eiRuTtY6uCLktG372l/n1pvzm2WTglrPuDjUeNz40z
g7DGsBUnvIkfO0HUIbTGAfxAkWqVUtTlmDUmmiY9lYcB2sCMyEMorMRg7ie/v1ob9wGLRjXqpEYZ
dVRAiWC2QW5aYH1Gw6Yd6w9J49B19eSmOZid8r6mpaC69HeFasc+X6ALF0truhoRJegakcYoj6yR
mEQ2OjTc5Wt2ZN3ENaTbxiBzI4hE6HcirfXtm+CyBXzdrq+oOrS1/o/2NNpineRROo+2bo9eejAO
0b0iWLToE/NluzqbzG4xsem9X1d2eyxO/cF6P7jdLWhChIzK7BPubTF3DyQgn1WSHNV41jan3fSY
ItQxGikKzrcfB1f7yN0GdDV0yMXjRh0c+cSYYJlSV3ZWveRE3RLhM8ROIwfjkgjw5Bsi2NRNJLqy
zkWVEJjU2jlBC11pfpnV94js7GSCH4k4QDch9coOd1HkfT8pVY46SGb42vzUxa/7d8TmRXT1+9wV
Uc+zVrUSkhI5CDI1PwN3Vejvm9i+hq5scBBD1jluoSPMNIRZ93LKDpz8wOIe+dAc8kD9nYmUK3sc
yChrhCRzyponmjs1PhXqh44+CtYk2De+oJd24xTHIZJgk9PeQiHObpbAjOzeZoPo2mlxQYxV2lQP
9u2KzHJhpF5kdZywRvBufr/Wp14JWuNl34TA4/gKX4b2ASsvEP3M6lNnDq3d6UQRRCaiZXAYkU1L
ncUlbFjKh3bwqvqRhn+4Uxw8mPWytpaKl4SW+92MJsWjIh1/Z6cwx2yoJugbKVvl1UUtFdOK7ABa
FaYyqJenSH7a//3tXbr8Pnf2E8xozEWNrHs6nqz0MewOs2iyYPtjX0xwxz9S0saIEiQdiqh0spgE
2iyaWt4Oo0CJ9982cce/pEU+ShmO4+wvngWVq9y0w68r1KFBtwb1xsHWnq2vpqgCtPlyvTLLoQBd
8ia2KpTcMfkBoZ/STyVnfQIl31d2H1hu9FvTIBeDfMWu07SooAWDnSnJbTNXD/EAwki9a57K/Msf
uQZfvDPHQlEyNq0mmZ9ncg81bFsWcSv8Im748eH4ep00oyKiM4xr3T75W5/MgPqmLfuym/lQ3RSE
ottX6sUcBwp6lY89GuFRfs8MuzdUzyS9nY3KWc0zAThsz2VcfSsOHQipzQJK87obfaiRFOq+FXf9
jYreAiYXjM6t2LYekj91EA4viNlUumS2eB5R5Z6smP5rvxNj8pauF2ylADksDjm6euyTaEBbC+jg
AgwK+0QDhCSirpZf3OwWhOJUohKLcJ+sHEyJGDrRQVfqtBq0UlVnOac+dS35tPialwlryL9wyotJ
7suloyRDAw1hH7FXX3UkuwvM89+N+Hbmiuast/fxYoz7YsWcN6bKhgDz9LUkoPPJzvMieftnedPv
kVJXsIuGDsnLt9eIruE1IJsoRKrQfCo/xeXXMXKmsBLcudsf68qO+tZObM46mTWErLrp6KfCm2U7
CuYTvV89MMKhv05Upt7cvSuDnHdQBCoYGAAgVkZtG+NrutwXopQDuzx+em1c2eDcAZzTk97UeL42
VfWZaJpddYkPJDmNpuaDqOtbOVqC78Uujj2TnFP0gyFnqsH2EfU1JkjJCMrVg6i6tkXIgtT8xS+4
Qzz0c9xIBS4w9pBiU1U9VD0NUFcIZS5EHshFAVaL4ScthyWMKvjzLSjyg/oQPbJH6eQi3YYxQ8kd
JYFDbsYeV+vj4oJ5CAuSgb0KOsSD14fVTWaJhsZFC+NigLFd6rArEKHV9JOqHMp1ddYFhaNMRGm8
HeRcFsO/B9RmiEBZgUPMCHMNDH6YT5qJN+jgas4ptovStlwU597tQ8c2Gl6Z5bAjS0ZpkkKgIX3U
EruGHKv6rvcWUEtmLpJFh31zggPNPw36urNUKQYcFor2spqRH07Fh6LtnT8zw+FGOcZaVfcomzR5
MMq5M2fngax/5n0aBxwr2EXnWAGll6o/t+aN3Akeodt1p6tPw8FEC7VTsigM1gPF7xkRg1c8rp+p
i0PlM902JgIZufFdHYiSE4KTpXHIsXSNEuUTgHfU26c80r/0kuh5JTLBQ8YwIUse4nmFdLwsHadc
8MBm/38HZDUOHIyilUc5A1HHSCQnrVd3WCCx15WnGVp0UywLyDlEns0BxaKrcS43GA9W5eFYDCjG
1Pq5IaIm6r+LIDvL4nWtan0mqlUmeG9lSMHXy+jn6DWJZeVBg3xM3YBJeYrPZRy/LHPtNAok6lYJ
LDJzvEAbb7UxhXcwBzOI1jSIqJnYWduAMGce3yVDf+wjyZcr+hiW5BPRrECZTVdRcsizNSHYMJEk
C8HT25ro2qKabw3WbWmE7rBqN1E/fUum1s+z6tiA4Cysm5M2KKewDg/yjNFeXb7NBt1X8+Ro1k0Q
QrFSm/PjYCXvsWU9INX4WigLKF+7d51SqciEqee2Tl608HOlKp4VVu/1kQQl2tbcbOkjwXHejugv
x41naIslEPKBRYElZJh0yBSUpQ1iSd1+XaHwjRmx3BHpeWynIK9schFVOHYoLVuIBOovsz95zdNY
2tOZka0o5yaxZ4/6g0uRUm6dNLMX6CDsA6UI/nm1r0ldMjVu/r64V59xcKfPlqfe55+YTjzmbATm
BMEWL/iFlGcZQ3gBvOn3LOFa3iPr2TzKXgaC2trTziMwrQ/K+CQ9CB+jAsDhR/6yagk7mQV69P3g
sbhfuYGqDjjOfTRQ+/GJHJPP+8sVQJDOoSiYPFu5y9HvQuO7uT9X9FiHN1HjLrFo3EuAPrzoV5r0
wzCo6NhaUpzTenCQtzg0SMruL2h7Cw1CdFWWVYNnUBlpVatmhHs1bH1df0gnAYhuR1s/fp9PgEgd
CDplrUe+YHkOgXGadGsqd9E4e/vr2P4wFztc0EPaoUEJCR0dAzTmQMUZogbQHkMwf2Koed+UaEnc
CVfTop9Kgid7296N5V/o8rXH4kFvYsFJ3n5TXJbEhTx13EDZYWjga6X5QZ6Vg9KG9xjsPtRJ8bLO
IH5s56AbjU/7yxOZZR5zlcGsq76vUoJA4Z9hq/5Q3LIGYhH7rsgMFwqVjTRNlMVa/9Ga4lrD4LxI
XnF7JEG77CJ3Yq0UxMxyjG6Yylt9iKCypBW5Adm0AwmEBmJExUMBAfgONQdR48r2Eb6Y5uKh2ITo
UjLi+tH0pwrDeGP0EqHRb/9zibyRC4qGbOqTpAdOmEX4IENrSdFMPwx7JxkMQfPI9nosy5IVEwQE
hFtPmXRSolA4fi8/GNHXvH0gotLWdiVUu9jgllNRM44oxeOFuUXpxs8F5jNrb/QUFJ9LdJxhmG1/
A39xYV5McnGeUXXQHyyxLBYlsI4+6Wygr5g1/UwHEXPrttv/MGbIb09Xsi5xXEHc242lwl5yEBEN
tlw/jvmdkbir8dBNoWB9IoscMurpGjWRgnR+RWTbKnTbqFe7jMBB3Z5aOtojKD01gU3Rnhrq22Wm
mF4HNS5OnXSQT8Tvgv6wBqyDgI0+CEMetoSfI+jLpnJIqdZaDxZHpDarVD5Hw3TXFfGdRI33UZbZ
WgZtZxJ7phm9M+aHYiwFx0K4WA4xSTKjj3/FYiE9MNqqxwY9tDsSRM56J17t9o19WSwHnBpeIRNh
Kbs8RP/n8rxEi+DiUbcx5WKCx8ywgpzv9HfczNK3bLQj9hmlt7oE8w15Mr3JV/31Ux+kEY5kemuc
ZRtK1u7wWSSt8IsM5eVv4UCHkFkp8PhigNB8svzoZDnRcT3NXg973YvQnsiXOAACRxikNxtsb3g3
u52dY+XGsTgq0McQ3k2ifeaQp+mqLqctS4Z+n13dUezIIz4C5xv9yG4mLceQc3oq5D88nXwTk4ak
mpFV6MlagtVPDuvBPC8PIfSHWNA8C8FAsKW83laMjt5ipug1yf8lTeo9R/dj71m0oYKjYXKoE7YZ
WH8GHMQlO+dqMIkYw1QGJDtAw5OkDyCDHFOmdsk6NudbltOznoYAg0LyBK771RkhV8Dmu7LYjnxk
R0sHF7Grve5fWYKL2OQApy6kxSgIXiFk/EsF0UQ+VbYhTFZthtQ6JEAMRTctXeWAxkwjakUDTkKG
Is7igYIwsM7MRwvcxmcz0NBIk+v2mnq/1dJ3ZZnDnxWqDIXOhpaL5aOuFra+vEZG7k+ZALk39/HK
DoctgxyG4ELC58yL+w712bB7jsNv+99q84xf2eDwRDeqcV1w7bqlrNjGXL5XZ6W1k3UNWnUVVVdE
xjhAWfOyNaqkxJgPqb5OrVnYRRffVHnnEqWfBTAi2D0+vY1i4qQoNZp7Da2yo+HeSN7XuSBjKrLB
BS80lAo9imBDU+rAaEq3BR90rkeCG2/7lrl8JT6LjeJh0qgrno9lAt0g1o/E+qJZPlbzmHaLKAwU
rYuLWJJGq8G1BsLXmNRB0pXenB2l+Ou+623zZlytiseJrp5KiSIhuzir352zU3tDguFY3YtlIrdT
21e22Iqvno1WmWlTj8ooGgOiJ9ZHWQXWUxOUqFFJTu0xWFw/op74PymBbOLylXEOMACFQxVSJIJA
Avw9OgxB4VjO8MqqHr1T3IuSfJshtW5QQ0XfomnyLKZLQec86eAtc9239pAZnxRreahM6aDEau30
eno0chUtTIq7/0XZB/vp/rkyzH1QTV3VLrN0HLkhs2WrOiilaHqE4dGeCe47aknVyhjixyNvsNwE
NYI1A7/noLw3J/pC2gLQ1YjK0KJlcZ+vQE47S1K0vyqF9KiYTSDTSXTCt0/c5ZtxWD9reHRGMysg
edEn+UOHmFZyjHers7iDP7mYIfUUUbe4yCaH/VErRZKCl4ELHtg6e7RkyOM97nvE9oMZw7AWBesZ
tFs4hMyNtgMzFJCktGzrfvI6SC0XQeeb5yKxyXfiqIff6oC4MsmFWWBRiKOeKXJX7TmB6IhS3XQk
8gUL2zzTV1Y4iDTpMCEPgWn9GYyznV0+p4qD0g+OtAE1l9wZRQQR26miK4vc6SIKlNDQQ4XiFbrD
ooN+0r3Vlp5CH0oknvpXi6S95Hafl4Oo/3vT/68Mc2fOIvGEWARNVWt5H1uRt6Yi7rVNT7yywJ0w
kOZkka4j2wbFZ7uIBkePbqr5i+CTiaxwZyxHc9WwMKorVtpkpNVVUDyGbgKdCPPU2n0A3quXfZsq
+82f8OpqZdwZo9TK9DwH9Ke3Oh6qD6pH72QHlSyf3oVB4aXPxd3gs+ciNNy1ID9neKJ/GT/ohxLF
H1G/2iZ6Xv01XAA2q5nczQZKlF3zifRnKfQWze6XICruivHD/tIFK+dfcdJsaqRaEZ+TKHdVKj33
eucYTJ1F+YtUpbtvTfBt+UecAbbprE5VYFnqj6h2jNRttESE0tsnAVIcIKC1dNQ930YRFWQHzSjq
/xktZLm41E/AGszmawl69iN/fd1f1naTBhQO/7XIR7H5kqAbSULInBIoN5kImZV8esrl0S1H80zT
1leobtM8crtwxpM8h0ar/hjpkFWLI1cv0kNfaof9P0qwCxqH6RrI9zSU6DFIkIxOblB7nXLB5xSZ
4DAc10ZLS4K0cZo3jzoxPF1NBa8rkQkOwGmYdZHZYRU1Pa3ljTW+29+l7Waoq0/H/oCrkFNJlKaY
wD3tgi0TJTIooZePpDh0JLb7+jZCQ0/D2OhEt/r2hPSVXQ6uS70u5FRFwnj2izM9dc56Y0DXLwvU
o3Zq3uHF79On+CRSfBSulwPxtqqpsrDKzJS+WAu0V9bPZfUliW7Q2OmG8ft5dk0qeuWJviKH6STK
EtIztnKVukN4iKun/a+4jSumYsroJ1Mpz+yCXEYZoxFAcy31tsoCuX6XiLRTRSa4K2I1w2ohMyri
SxWE/V1ieEIZ580XAbmsgsMttNGm5SghYyGfNL/wwqMCOsn8JIq8tlPNP+xYPHd8oajxPDbYLSZd
nxzq59jvocO0uPSmFnMdMIf6+W79b1Uo+7w9YIkWteGk4m4dFsd8JwcGlPvWQ/2yfB0mW/0/0r5r
R26c6/aJBCiHW+VKnYPtG8Fte5QzFZ/+X2yfz1Vma4pzbAzgm8b0blI7cYe1njqv3+V+DJDnv9IJ
i0V6KSfFHAGChmZuXdi67ulmKJS8YS/uXTL+yRD6NhIx5YhsRfuGVC9UbqZPdLYR8N0OD15924zO
V8n4qkGZs1IckeKBQ8SthDwkU7H7G0v6wKjbF4VSgVQekLc9WkmGEZp1dGjlMvg7MYwXwgAUUaIC
H0cT/NHY18unTuUNP/zLq+Z8XYzXWfrCKuYGXme6j05k14DbswzMJ4rzt7jaC5/NkyuRcRLjLFqZ
MWNyjbjZk/gC9kiM7KSBDjwRxUPt7A9HoS9smfEZQ1YLao2w5SaobdbrGGiCHmbSyMupaCi/YsUs
DAwYAvsmMuCbaFau+KpHqSaKg4hzVc+8ILVdIj+f6r0mdRGUzVpOOqGgXw4lcsMnR3BwvqzHHgES
uH90oxW0cTd0BHZ9rm+zH52Drq53XUW3C18XfwST3WTLWDZtrcOBJDjxgJkv9DceZf89NPOE8e6X
8SPmTJS0l1H5ov1jrP05iW95vQ//D1xm3tjE9VhmvavxxfWCAq0WJvQ4MD/vo0Vnj8ZB4C6l8ITQ
n18I0aWU9A1FIpCjm6knfpLeL/Xqcj4S794YR5IPedRkEmJZ59LuF5r9rnWzYm6+2g8Hwb8ubfux
9MuhsAv0hjBiXU9EvitabSDrB0k4RMiV9DYNgH1/XRbv+hhXotWgFcSzFIlvtO/EhzJ50KqHvxPB
+I46HswpTVGCWadDXmKOUIrt3uA+xzi39j7seKEIpRRFVd4B7UB6HDzwi3rKbQNnHHvGjX6rnVBh
sjAlkXjcPQdO5sHuv6yq3BqRhY7+z5kMeI/76jXxTQC/fp4d+ponJ+0zSTmxjROl2a34HjAAhDTQ
krXuvkaGhQG/lcc5ydGOdwd6cafDoo8kodWzHpwIoDaa170qcx6QvOtjsg1T0LVEUzAsKEqfa32/
xI+jdadbHCnbNf+zm2U7hG1WWnPZ5hoGH2YXEdMvfwDOLOxeUXx3KWxCcq/fKHZ2Pxz+aG7xQjTj
PDRNSISigGaOVkDaxyJ/uW5g23O8FwKYDGSakgYlaeS+vRcF4+3s0q0ywRNeyk8D1rlpW9dy1QOo
O5z6wF1U5Ski40J6qzXicQWoSb8fvPKmRCFyDvXvUEwnss1DestDGuNpJeNQVKLoGOSljbZmp1s/
iOKnKw/6nONN2FJLR8RCqU2kWHIv/YNp8l1RVHYty/7YYw9H4IEP/Utp55fPZ8soTVnH1pJCR7TH
0dV8KTQehJvu0PvSni4xKV7zjHE8iTMeyvl0bCuRFLGhTwtWVoXyqWmCdeZBHvEEMPlGlChmU2tY
lI/yyjfX3k/yxb+u/by3EbsJUy5512cd/K95op3/1aabZoABRjs057bTtruvZ1tTmHwjGuZGBEX2
z6qf5KZeeYqfCcYpKCiRXtq85TaOe2R3YUCFmkVzjIzYWO6WPCCV5BTaU8rdAOMpPONDYmXMSboA
z04t6yA38i8yIK6Vpdl3pfJWDwLvScsxYnZBRm3zZVkMsCv2qBlGnWjrqA3Vz3+iGyC8x3+SIcks
FBapGpB0UBRqGpslt8UQTOnER/jhACBpvJX9zTNdSGMcvawnFQEhLwjOHxdMoK2h+Hk+iOgKgXpw
PQk7MbbNZy7ZCk8q8+VMIy8SS8GS4GA9juouAyyOzvET2zZ2cTLGx0/ASZc6CkZAYfRkvMqgf5Hf
u0movmIx8On6Z9v0GhfSGAdfrSWB40B1YOmz7/E8FHZTxZ+uy9h+d52FsC2JKsly+Hg0IynLluzQ
yqi8s4LWrwKeDfOuj21IkDip1oUOPmc7OqLYzg7lM65MZIe1K+zixuMcjt7Qh3f0xeGYR2UcL0RR
csRkNei/yl4bdAfzaDzoTyNUEfzufnefgkmxDpd7Xltpe5PpQjbj8zs0CCMdXgP+2Awwr3RrPJQn
zJylaI0k4XzK3ezHwJuF3HRfF0KpSl1mqrmG/VU6ClmJs503R9kIJlBUVA9C/o1zt7SSeO1uqT1e
iKoH0AYoNcgJOkyayVgeUjNbQ6WABgCjcq5Lo4Z1TdgHl5I3WqLiMkfr1JT3wyh47YwNwv6YjU+D
zNEbjisxGFfStGLczvOI4LZWD4uSglJ0kYNWHXX7+rE2LBxEkb/I7Fke80zPx6wyTAnMMqIrJ+mx
Gfq36yK2jO43GWxF2FrIZCSr5FohZeCgkJUKJnqcejcGExBTOeI2TO43cYzJldikM4HZL8Hkxl15
H3+JQbNougbqHrA5iiWBpYCgfCsPymfedhnvOlmTk9ZBkCTsOZZyUGX3sfV0/XBbuHO/HY7+ARc6
HxOijo2Z0brR6kd7bNifhh/Gg3RIA+EHUO7f0fY0twlMj2IJtMTmAZxvdbJ++xMYs0umIp2NdJFc
+V7aaba+B5qhrzwUbuwRzLPWO4AkYfdHLTmqupGA/SaXscAoHbUpnxD6Sm20O9lrqgzt1KAYOdtn
73UCxtQhCCs4ItZVPpICtossxhLpwBD/MiBXGR8zvwtnu8JSfHR81yFn2gHs9xADjs6443nQDdv/
TTxzzn4uGiFaGywoLvPOEgYnj6KwVnhEi9uqej4l42LiVDUxaQTLL8bqCZAD+yoyOF5s2xLPIphk
JVX0pV1LaEq2iwI6YRTv+p3MX9eiFv3hg+kYOsY6ogaeTsbBkF7P0pW0MIo9OcpoymD/57Hcofkf
xD6vKLh5bwb44bGfqn8E6xq0vlmFRpfQ2j/O8UnuHjkmvhHWANNyFsB8/67K6qiKZum99N480Xnx
MZTC9Dl1Ri8JW99wsFfeu7JPd4207yZvamMj1OEPMCRdQ6/wIxhPuU7Yn1hwndjpc5R6DJKutpsp
QtaAV76JIUU15hWfNtKG32Qyfm2oVUlOJw0kqyva4ovbx9/b+CaOwjy6v36/W2nRb6IY/2WioAu+
dTx4sl23oziP8V66mZ0GexMdCiX/ZdloW2fON8p8UhPwRqZSpsj3en+1nmTC0Rn6/38wgIsvxthy
msotbk+Q3Ka4BaOQbRWYZoh/EJ2XBW1VuH67PMakMe1GiDnhjUMrXPRlNe2jwAhnvPNHD/NaqHC1
0Ey6Z2O5PM+4VTv8TTrzHul6sGjH4kRDDwXbrvyIuKR3mgPxVs/ZQ+ZkJ/v2NXcrhwcQxPmG7BKe
NJRmvEgwSzF/xTKenVW8AMfTTHYss85hX1IGEXIgOqfirvLHcESNHqv/sdM+3scuD+GSozjsyp0q
goFqMKE45vi8ym9kKu2xOCTj7rrNbYY0UxUVwwSL8oeFcTlVBz0zEFEximCP8bE3WqerZ06KvvmF
zlI+rI3HjYECLCKaOt6mQyBlL391ChYrT6mXpC8wquha5rPUw8JmN+ZtsWy9hlVwYvzvqiwme53b
OO/F1ZLeF2joOGRx24TYmwFdDU+jOV+FnUi3RAWID02BFSszjKTXqgIhB6desRlKLk7DuPWki0XT
KvDhgXXlTK2vCDszfxnTCWzWvtFzhsc2g8iFNMazC4Mw6WNEQU3T5C4TH7u+i53ZRJ5oEunYlHn4
dwrBuPWuEcak7WA9RnRSCKgli7BtXq/L4J2Jce1rJqwyKM9Ru9KUW4CTB/GiBVkzhuaS+Xmf76+L
26p//6Z/jINP+m4yJg1fbMEQRfWEGglKJGJm4/kUU8hGoNq4WWsPNndobNv9XXw+xrsbYt8NpioB
EOZx/kZbhiAReZ4+d2+RL91b96YvvqaSxzkv3Z3+EDpNQzUUoOZ93E8fxrxUOhn2Npq7kkS2tAAL
B/VBoqFxGA76s7n6ccpR1O0n8YVU5pajCRybUZLQwRG6Pp6jkEdCCUimNQhheFWvbb94PiJzr2ur
RJnaQE37/CYxbyaRh0e5NQQPpfklgY2N2mqVSivWshvfyA+aTdxuB55u9OaD3EH7lZYnSVCDGoX7
2KcP6iufjw2ZCdFXXdKQzKmB4o93baB1jnpXhYsPoJVbwVV43d5tB02p3C3DQsOE7V9i7DBblBU8
UsSvdnQCTNwZmDMWMebPy3c2o/OFKMa/9Gq06oMQ4SUwBHnztS9vk/Z7J/AwQ7ZaKSo90P+OxPgY
VdUVvemRfFuPMtDFkNu43QF9etPugDiEubDP141uM/BcyGO0f+oANJfGOJeZ9bacB71UusXwBwtC
v52KUXsE0rpNJYRrfXpqQfmW/v+vGV7+frYzWTW9bBUNfr8WfRHypy56FXllQI4CsM1IcVbHVQZw
u9tZp3W6A6mRA+YfKechKG5NCf92FibryAj6rBgOQZRB21+Z1Vcoua0vujfV6n5aAakoVQ+ynp4W
bNdw0rbNCHfWBpah1yqERWozuCdJAUZ48VbHpm2BCNgcg9Tgdbuoan3wF1h2UzVDtz5u4RVmLRSW
iB6l1qSohEP5iJa76NsERpb6iVn6SVZwQHR5MpkkyOwTfUgMhJilqp11AIvsvhCdxIwdKQk18kfl
q4sjMllQt5hSQ5qclgiLHaI0RRQzfEptQNEC0DFylC8GmEydzq6PKPqGCe8v2IypuF0TkC/Kx/Wy
ftGIMs74C7JdcpQhWEexkvZbUk9wNHCMpk632O1x9TKv+aH/kV2epTO63PWYsl861M/K8WsjPWfi
bSf5f+LAziJoVLqowq56LoDzkxIRTO2ubJd9LfbAsOw4acK2ZZzFMIrTzsTSu7XEml6j2a3goYtv
G9FRal7y6eX6ibbzvotvxmhNjTw2S4QR5A17LP66Faq5dLhuDDUP32r2kBCG9SsPd3TbwZ1PSH9+
cZEz6cDQWuMJUpuPbVkArfvQdQ9JykOc2zbBsxwmwvXmkAHuGVmt0sYOyW5Rm6+Vr4T4ix7qvE2c
7fB2FsaEN0EF7WcKziy3r/+J6qMFWlh95HIy8ZSDCW9RvPSp0RKKhZWGBSoFwDtHm4Psu1AJVicL
m2DKHGvHezVu565nTWH7tVIpk6izcJcdclfJpUUKVELRdSMBH/qIp5dsx1aKhH5qLeglLTjlh9Sb
Mc/9Wb3rPMkBjszb8JY8/9HELOLhr0/IgoIsSTNUEvZwXckMMvk5HvbSwPGS/5J1nWUwTkQse13P
RAyLpYSEkxY5RlPdEKU9VqIc6o3lEcGwa3PapVbvN9kSyHWD7dx4+X7d9Lf7HReHZdyMKDTdIEsw
whFLs1NAnfQaTJTDyZ9DFCwdYEUf6gMWl9xsHzkdx5nSX/8xJJ/vgfE846QahOjIPSTjTQQoybwU
9vUTcgzSYLzMoGZarUcDHpbWaTSfSkAu5Zygw7UKxsM0aAtMikZ7EIC+1rGEWDvmbqULPWABrF+v
H4irO4yLwWqVPI4EkeHnEGXhzrb2QPv6qo8M5pk3OMmVxzgb0lRqC0xJ+E9MxdEZDaxWPI928mLs
RfBcaZwHAu822ba0ErVCJHdwbtmOFgLmMAp/YuQsdsWF3OMoINs+WnK1TuoI0XxcEluhJdCBh57E
0UCTyUmmWO8KsaFVlfXzlDoJRnjjnGNH//Iy/WVIJuNQEiysJYbw/2aDDF+y61NxoOQowh0PwHtr
8wWVGBBjATxANkV2y8uMcylbp/dZ6/qFgu6NiEFAyX00gdnR5PhKPJgarkjmDkHiNsfrSBtvIJjT
HbKjyawFHsq+tmlX37xR/gTm77djMle6LsZgtiIe+zR97m1LQjEMeC8/54WWEHjz1w17SxUvr5Vx
xZqYjkRBRcNd10e1+bKIvK7vVtZwKYBxtl2eA3w3R9DpDEziZbOTF0EmgWUmuS8FhaOR1Cuwnv1S
GON3667KM4PWstH/3SthiqCi+sWeh+C16Z0u5TC+d1HjWhtqQjumI5ZCesfEqjk2HKsbgGr5fF6w
Tfd0KZB1v0laKXgJo9OwONjlDQQgx2Qv9ZEix/yHItdW9nopjvG+qpiY0qqgfTjsKfRaezJupEPT
Oz3mjyhxtReDZ7YLqhNQ33SORm55rgvZ7CLY2oKLAM9k2TXUo0pOVXMwkpc/UXpTsdBN11FqYo4n
qr0YiRpmWrL8dpb3zR9g78KIf/1+NmEtjV4BMSUQJgTtTbKATQN648MkcpR9+6LOUpghhCyXkqVt
oIRVesx6zAVMtsHTdJ4MxgWK7Ry1+YgOl1Aqd2TI92RSv6HK9XD9g/yLfp/Pwrg9sUSnMwV+zzuo
yeKVXuLHJxD/oDz9H6Z16W/76CbO0hint6zNlI7AbcFLBpySXv+cPFYI93RLaDqIr7zyxOYA06U+
0Fu+eHTqebd0Y4pb7D7V4YhHjBgItypSmvXV8poF0BuQXeO9y4uavM/H+EOtVUSMglZ47RZ7zRRs
Qbvp20fOt9v28OfbZJxhj2UJYjZwutQZIlg6tUNH1UGV9kQHhSWnwtTIhImtz8r366K3g9dZMuMV
m0xYAK6OCXnJ3A3D57T6dP33807G+IliGYHFFENPIuvOKHcLOS7Z3VzfKc3X64L+JdX4dRI2/RSm
WtFyA/PjvVeNNi4xwPxgDQ4AUMym7yXxyLH+ZOf20k+xeWg9Y4ddyeBqaVOIbjRErnJDEa4xzrrj
7ZbzbJxNSRWcT0loOqVW3832qNXPafGoqF9V+ftivpmSX7f3PQnj8cf1y+UYAZulzhr+y5BVupP0
qYhMV21geChs/Z0UxqckstGIWoUiYDx9pY9KAUSutclby+O5Epa5MdFXoHoY6GQAArAN1YC2Txqf
1mG6xVWA0IzMtAqIYvOBwrmyGW9SKpKQqSmSEEuyjdv0huyGk+CkoNzAxrRup58x7OoMt0D5cK7f
7b/kW2fzYFwMWMwLvenwCcWg2oF++ZEuh2vee//SBYopz29yHIvJOBZjLOKqXvDY6NsXTT1Easg5
EMezsIQGS24Na12/J6o/y9T5j+RNmJFdYS/AxxYkUv9HxZ5CXodvs3N6EYvYmRVw2ytqr6BzSkck
kboG+TNwdRvbuDEwUCW6mSd8r4I6RA2RtxXOOTQ7zqJa65LKFN4rBcFHmTzNPXAztA5TDC+T+fn6
DXOMnp1qKdUCSyv0iS2S1CHit2HS3P9QE+VkEuxEi5g0qzVk6Jfpud1jl0R1mscSFGTjYv/c4+e1
1nle1GL8TDeMRI17ZH1C2OwMIE2P9uArwC3rHH4/mHeL9OcXicsyGU1S1AucWneTpU/zcLSsH3/3
oRinMiyVbg05aoFAG7VF3QbrncMlPebYMwvfI46G3DQTAp0q1XbWJM5S8oqrWy2oS7tiXMa0zkKv
YKbU7cv6u94MvihmP6J2ceMB1lUlU7i2xWQDhGE/piln/4x3PiZRaedYadYJSqEKd6L+PGecqarr
lquygD61lRuCABZI18pFW20GOyN1kNSD3TX3OW/lYFPpZDyfFE0XMSbDOPs4B9HqJCgIccO+VV8z
LIFBHCdc0xv58AS4EMJ8rkjXYvRd33c2UNcJfxIUNgHv/bTZ5wb86q/DMF8mkcu4G6sRfuid6T17
TAMjEI8Ct0tC7eTjgTRZB5epqmCu6HdTTUWrW4UBEaUwAiHyhRzE1F8X8+m6tW6W/CRQpv5PDGOu
OVkks9AabFslYjgbrWspnde0mpNhAWWoqqBoCl9rG3dKhV0Tpy5HPn1wXjsmoxyFmUZT0oHDi44B
l14K4EZxJ5xoyootS96zdNO9X5yW0RJ91rMyJTFqEZgi9TFj5L8j7btz4tAH23+ovPDOx+gLkPYH
Y6hoSu4PGDjOPQDSPDVYrQFMC2ou12+TozNsqYUIZjFLKXIBRVIHW1DBhNX0j4UBQkaSlt51YdtJ
3Pky31XrIpgkEfaUZsrtp9ly4swAX0bPQvbTgGDJIGoB0MGr4G4b+S9lfY+lFxIjq8/0mc6OS2CX
iz8ljZdYXgfcWbR7ldw2NS4UCefzvd/BhcSimGQ5U+FWem/y0pByrM73g6uC+9RyV45X5h2PRoUL
YYLZYG1ixVuA0qzSrujgYyAeT7frH44nhvEs2Mg1xaWEyYmolgzBiA5duyNcMdtu//yxGM/SoeZv
tTIeUHJzpw738eonPDwaeiFXnMf7A+fiwopkiOJEUzFABXxZa/yh55x3PE8A4y/A8Fi2QoaCQScB
9KBuT3Ufc0RwzYh+rotDaAplbJ01qmJ0ESJz6x+gk/O0dyrf6a1+u/71OZ+FBdeREzkaLVojWNZT
ARCs+WYQ3OsitnPas2d47xdfHMlSGl0xO8QuihdIdtiyAOo1JfTqnMbh7urTuugVLWDhc4o8aeo1
weMOs6NOb6cYD2owvgmgjRMPgp33sVgYHZ1Ucm/hH4wuFDs65FKeUscEb9NP3C2N4xE4+ifTn19c
ZL8qWRknEzilNc2TM0SN2eIlupyYyI6jtlXRYGMMOp4dh3cXh0qVpwSTK7q5K4AqmKMcPHmMXyBG
UYlpSVsfQEymwGXtydx904L6iU6K8igPeDfI5BfZmAkxHWgD5QHm1fT6kMkC5yNx1Z3xEpUFfNSi
xok6rJGrjhKOoJ2i5WcV9G68shsnxrNYxfMYF6tWw13oaN6oag94VNSIdN9s1+D6l+LECXY8VSty
sdJ0xPco2wv9fTqFJHtU6lBunrr4yepK57o8ek1X7JidVV2aubMqOkRc16g4G3tluamT1BE7LxJO
VvHtujRe5ssi5jSgEM2kCA+8aV4CM589IwYwENo8hxQQKcSqjquCqNjpt135Cnrr79flc/wwO7S6
kqmNqnFALjNItjX/Ax/mpMaX60K269BnT8wi6shpnjVKDuMujhTtAwnac+SOe9pIjei64intOV9x
c8Hv4kXBwuqUlakmhgnn331b/cUDHt1x8TC/GQoOwWTE3vAWX/fJD7osKbg8RKlNe1dlVbWwAYV/
mOQmzSatAYoKJh7zI4gsbTPmtfQ3zeJCAuO/JEXui54aYCu8au1emx9igBSVpZ21R7F7GDvON9xU
lAt5jAdTBqG2ehFm2CKXkqbFzifdbsyW45fpr/lgfapmmoCYNsAkTN32RagZVWB/l4DSB5Ot+CCT
70vtASTLM7thXycyx7VsOrELYfQrXggrLaBSrAQlAcDR2Kr82qbPvfQwKbzn5aZLuZDDaIO0yuVq
NLi7NHpNhsd8LNw0fZCW+xmjomniX7e2bd07XyGjGVMjZmTuMfOnqEfMYYBokbc9u60LZwmMLlRj
NDeDAd1bJxkJ77fB3IN7m2PBPCFMOMujTmvnCu8DQwut7oGsdmR8/rubYnJeY54aRa0AXioBPUd/
ksyX679/OySfPzyb5RY9GLi1AWGfwkfC+/mVaFegIdL95tQCuIMjjhrHFeNhE169LZfYGPHlKTiV
YDd+cYu9AECJSQ6FyOYNqG+noRfHo8/WC/upZGEY1BYPHxlLS/Ue+/0HAtdaH4edGBbOwF0s5hgs
m/eSWkwFQqu6wzAdsSN7aprqUKXDbjAibPhXb6NBgPa4vmpkWD2gGgfp8r1T+vux0fypByuRGvOG
Mrm3wHiROJaiedUXFBY/rT7eT895kPjqTgmSUH/j98u27cJSZEnRJElnu6t9K4/GZOAOCm2xDelO
KcDYpVb2H+nSWQzzbUVdJo1FRzSyo/QpDpUwcokt3Ut7xSndZM9bgNv0+5oMmBJFBl6JyphiJFo0
QcZgIViXvgiqFq5VdysWJZBfxAcB+RfneBx5mvi76hqSWsqo4khu/LL6mk8e4318FB6AEIbR5EB0
Owd55uci4J1z0zmfz6nRV+SFyaQ4o9qb8Gp9c1dbD8J0f/1gm2kBqJDw4SwTS6aMa26mJpWwvE4L
wzHANnI6/wzGIF4BevsYZzGMcyakNauE4K2hD19n8ato8NZ3qXp9cGUX52D0QVuVPDfJr4FFCnDm
A9w9wboPBVSLefuzm1Z1lsd6ajPq+znpkS6uXesDNXOs1F0s5e71r8O5NtZBK5lgrlOHLU/NEPxk
KQ+CWATXRfAOwtht06atYbUYjIywLp7mL1b3thBeoNnWMksH/YEB8Bh2XGCSs0yoQZONQCOf1OAd
H9aOv1AAJfkuPWo3rUvXKBJ4Jq6n4Mlm0ht9kJex0FBdHn0gd2CkWkKJinD5HzZDjXY+ImNI0wiq
OcFCkXdK/5HBh4UFaiu3QSft/cn3OsthLGmIplntxBkvBTWxmz4Yrd4RZ04jbztGXZyGMSfAF6RV
Rb355KQ3tNpBCeCio2q3wC6rAt7zh3N57DRAueqkGURYU7PcmElqZylGO8y7zuIRtGwPj5wPxjb/
B3kejIo+8yhTAuripzUGSavgKCAvqHcxhW+5iyOHPzyybcq/vhs7CZA3y4hQhRslzX0Zf9d5sxyb
v19XRB1AUDrY15iHUBX3pRlJKJAq8lFbHjqFZ8Ob30i3LMWQLFUCVdjvkUiuR8BVahjGlXv1rW27
Q2aM+z7Jnc7sT4vROGWNhaisiW09iR08wsKoLE9mXH9XDVCojaVXTlw93T71rz+KVZyiqpYSHodW
ofU9uaOr9ygS3P3ksqy+/BEyqCqdb4HVH3WW5Cqnz9quBNfVK8nfrps355ZZNdGIPEqtjmYKqlhu
Pt0mDbH7FFACCq+Av1l/vjgJozDqGpsTRgDwPTHMpAIMCmBr7wbA5zvdjDEXouhXvEhisnlK83ym
3drJr7PaLhtXMHmLgZuqgBKAoSDJFWWNccBtJptzlkMV0u65Fk6j/Hj9y/B+P+N4E8ywmjOdL53V
oxx9M1ueb6J/4IcU5uIAjIFpSZRqUgwBYxrt1zpxsAILbuzOB8O8bfYVL2XaDIxneSx4hRpliZJk
7/XfyaNwwS02t4xX0BAGoyP64lHGhhMd6CmeeUAIm1p+IZrJavMkU4oyxRpX14fz+A8RF3fVJHuo
eDv2m5p3IYjJbmQRbFytRUfsF99M9lp9U0zhdb3gnYWxI0U1JnU10Owoq9jO08VX1Ydi+FKs3DlZ
jarYFQ3RGTsq214ZEwkakpSRoy3TKyilnX5uj4VEvnSmdTPJuqd1+W1mvk5DfYql3ilqHUXv6anQ
y1AplhugLDmT2LizKB5T0vpNnzijNT8UZXLIc3SiCIAX9SmQLe1L0kq5rVT6asujcqp0cKe0iy56
qhHJdje1tqg2PnCvdlI3O9mS3SejetPmiWPOPSJsnvvLou0VcR3s2DSduu4PVZL6emd9KyvyIJok
FPIM3EiyM0ribW+OjlAQtMaF23IufVlr/KXW/M4SjiIwFe10bL2u6V56fVLsdVD2Sl/sc92I7WZs
fbEY92KZOWNTETtZTDwBzMmXJzAtdMU9GevbxeqDbDFsVWgdg+jukon3ci13t+jrvGTxbCfz4JuD
5WeFeU/W1U5NvXWiApA4q2BPZXRrAp981obv3dwEYqo8rs38UAnio5ToNmY0UIyf7k05P7Z566Uy
qp6SJO2SOH9ZjGI3dEo44M+ZSBwupPAQacFG3xeOVpSiU8b1q7Vmb6s+H4ZZcKWxelNy67lvRjtO
K18mmFaYdexy9qGcq76g1zeLotjIre+SpXHWdBhseQIejKTXTiTrAFCbwM4Vx44x40dxlzl6r/pJ
pH9JxNWT5tIDsGTpYnodze75tpcbn1iLK7VGZVtldNQH0W81UNpr8XGap2ACjaW+yLauxE8k6T5J
VsHzSZtB6cJeqT1fRAorwnLHbCK8AsP2WHpzGO80bFrSTZ/Bvm632znuhSxq2Bey1laYSdnA/1WT
7A2tCWrxeJdNxCOqEeTEDATQp8uq6A16/YWgaCSr2SmZeJx+HLevM3HLxGxjktKV60EDOMb8T9bf
VORNkXaEh0a3CSMoXZyYCWHLaPZtSYHi6FSPBf7v5I7y05jAhzeC+oe5E350L4oH4tm38fP12+Z5
SSa4TcoIbGIKGSYVmWtkD2kz+7HxoGS88honqrFLT22RN0U1IQ1QA81XQsuju3ciF3uVE1jY9XxY
1lwKBM/mWAoz68nMnjEOwdFQTsbBLuMXeOEtRQkZpbxX0xsp4Vgb7wxM5JoAsCamFgygF0+Jemtp
h07hJE28r8FErMHqMqlExoaxA1CbYQyJrnXI3AWj7cL5WbMNxm+kndp104hhiugk+Q0Aiy0HqeYO
a5BAxOTNc3Esll2rx4ht1aot7k0qnVb8LHTYd6icHJh7ucijgeHpAOMdqomsiU6bM3pzR/LHmgfc
vQk+d+ETDMYn5FFbx2qKnILO8RA32hcYDtHAOUdhJkDz7okhb3h8O41Bkg5GNsnU2dGN0bLaRRBQ
DRoxmZS+RMluEgovjU5R8WT1vCWKbS0/S2Pc/GyOc60LqH+jBhnWVoeVXzVMhMS97uA2ATsk4yyH
+VLq3DXJ3HW0ZLI4dAQf0V/z+0C+G3xMpRzz3QqQct5UHFcs8/3mTO11BQ8H+Ds6fRfb7ak71NjM
xQOr3MGZYyU9lZyZ48+39fJ8Wsafq5Rx6X1zpNNDabxJV47jkN6fHx+T3V8S2DmOxBoXbaXvLauf
dvV6b8Y66E1X25hEz6xym0SDL+er36r6LooWD9xFnraC1TzKkfjtY3BatO2NCN6HWjHtpYtdRUQv
YvkRyxoIMEo0QQbHzM19tPaTPZAYARdITSWmyi0sQtZDMCurO7TojUU3sYLmjPomDnel9VUkg6dk
6Z0wfNLwkdsmdtN5dqR6cetyPgrJm2JEcKqeXHxKcsD0TsWxjDC0SDofJJZeXGh7Q1RDY7xT5NIF
BYgXGce4iX3VnP0E2fKo1M4Y3wJLyh+E+N5sK1vsQP4YDfsyxooM2vbgL7UNS3eUtvajAm0W8Thp
00PSI+3Tfixx6VTt7GIk+q01AD0ezc6oLuiSJw9WUztA+LPJ+rmWMWuuzE/KRPYREd10HBxdf80m
1dF0dMmiY9mrh5ZUXicoAUmysBozjMELz6VVfk2M0S5zIEiX+1YwToWm7QEagAif7POlsy1LdFFN
7pCj1q14iOJpF6fpi1W8FUvmDug0Z4XuRjqGgGJk17WEJw05aML3Il49cIrb4Kr3+xULZuXqxlp9
UOPSntbFNjvDFuBpm4g48mKcqgjv1c706nYGXgxQoPvFxu64LWXYBsPfJ8aA2xq+6saXUmjx4tB2
Jfx10iEDF8TbhMQWJ3BvD5OYCpptgHnVFJ2JrFEuRH0xYmC77uxiJ8IZlPeC1xxKy7awU2x4vVtT
2wSxrSOEGGd0rjuj/yPtunZrx5HtFwmgJCq9Ku3sbJ/wIpyonLO+/i66b7dlWrM5fQbTmMHADZdJ
FSvXWpseaiWfc7uSFnSSMsHCYsK4mWY7lEFGZeLLNICh/XVd1rbvXQnjfK+CDgIJLAwXylb4venb
R62fnKaaD3UV7xIdwxiD7rRBjFWUxVYbAEmUjXf9b9iy8cDAN3Viaaah8KgctJsjWCTApsTJvszt
Kb2k6v8ogqskLKm6JJOEWRYz0o55bv5QZsuV9FgQk23Z1fVJOM2ZwrrpKw3+fuh3i0TtiMoC5dy+
K6pYOnp+msajDmQtjMw0YDY8GB66/qe8IHMUbaFu6Z9C/pHBB+HGUmLcCFg9qBU/9PkPNf0aEEQT
yKiBQyZwvFsh5loWV0uqDOP/B5uUHYOk0A8s4Bd3MLeClrUY7vtjcKGk7QQVA0uZS2jo5d3PSO6f
q8y4qDndSXrw9CdKjakmxSK6irr7+/w0NOZQnxt49in8ZqBpX6fnAu/53wtZRS389KJqqiBuDGEp
jPHUV8+01mxCMoE52k7+3lw5d3ex1uCULXKyubVulyoFjrM3TuptYw6CxtWW4q2Pwz0fcwikOk4R
mqdG4rTlkWaYsI/zgxHG9jJ9/oO7Q6mZYq4C74jfuhyxZ20ZGYSN5Us57k31h9wJkBA3b24lgjPk
NKdDvcywrbGKFb4Fjak690tDt5sh3P1vp2F2Y10OQXmPJDkaSAPN3c7qbVXr/ByFoutitp6rvDoR
F45HY1IVFtsbYNsiwBfAc/1vBg42FWElhns80bgYcc2Qaoh2qixfNyU3TJ674DzmkkC7t0/05uw5
AySBskofJpjsTO7v5jjaLVaI4MuyhyU8T2N+nEjoZUUruMjtIdmV3+VelZEjHqIWptFaT/Xni+a/
Liws2MMd3RIcJmhiWj+vf7zNmpkCjpS/bRKXbZS1og9Zgnxefuxclm+UDjCAnifnLwQg4eLClv6v
5XFphtSRGEv3uNvK1TEzlnrpM7L7CwXXEqOBMRHeYDdDKJaZCT73WIml3LRPpTR1bowz25cw7Pom
PeYA9F6OssNwlaSDaBt+2yX/c6uU06CSDkNFKwz5mMXjHJh7OSodeDWBo2S24tqhOH0ZZEx5yiEO
NU9ob6eB3yuiaSXB56Kc+U3bJtMmA0j2pu6AU40kqV0vN6Ood7mJ3Lj+PpxZDKp0nBBdqm7pKcf0
dwX0nHKXfM/8fAeAPke7qTzG/Tt9xVCWk/qi9pXoJjlTmaq6Lps1jhkHyARbY08GUXdOpBKcmSxb
S9JCuUVQrbzQ8LGYv8r18/XHLDoFZyKzSbLSLkREWw3oZbwE46/rv190BM5W6PVSaSGjNiLFTZrC
D2ODuk0Fe0CbQhRTpUDhx1gCPzgvFSSrWwZwK1fIAw+zmYJJSdR527wpXTHAT2ICZpAvWJFsAkjw
2KFurnl19TUdf16/qS0Pghn1f34//7Ez5hVTNP1RE8fkZLpLDyyEFRHFb97VSgz3wa2A5joJcYw5
+aQpmR1EhZ2CpuD6YTbzQQUvgAI/H3g2fFi0qE0mRf3MKoogigEdQr6THxhObu4nv0QWRyiNfbtV
2BJL0SIZEtIZsjN3hr/s5RsdfNXdKzGBaAts+wbfjsZ+vhJm6XlZ0BhToKp10PrYLhd/iUSsEluh
i2KoRNYBxYuJOc7nzTRQpZHxDCZR5VRgdCZYhLY0N0seU9S/rn+tTdV+E8ZX2ZakIUsu4UR5dybG
i5r8yZaZAuZJ0wSOgqXzBMhBmap/wSgkByCoerEX1rb8gC45FLz+LgJt2D7OmzTuJfVWbA1oA2CL
R5FvLCv4paJkdv3GNh/r6kDcKyJZHzYlY/Ukx3gfA3U6P2A8fyeEm95MOFdyOPPZy2WW5RX5awVf
Pxq++km/i486JloVn41lWGDfiI76g6g8L7pDTv9qXeowBLBgQT73++I855+vX+DmI3o7GF8cGKPY
BIQ3Dja1R4Pux26XiIZaN7fkVlrHt+cQREWVHLG8Seu9Kcp2VoHhz6l1rbm8sWbQEChzbYN47KgH
sVPLsyBvE52Ri7WC0NStkhVZpuCyJBhmzPZK+OX6PW4GW6t75IKtMMzzMtQGTO5Wo5+iwJs26i4Y
dA98QvvrokTH4YxsblbpoJUjulDqqcwfaLU3RXxPIhHs5yvT2mRB3wbsWWEKwayonZYHGo4CaycS
wpmHsYiWSCogZFYZAM8RU/1OFSYCKds+afVlOBNRE70JNRWY2ISRBJ4YIgJmVeCRIjbHIEg/RWfi
7MQshZ2Z6PDqJD6ooKg0b3tRk1AkgrMI85S11WTg84eBp6aOrBe2Jonm9zaFAKBGoapKTMJvlkbz
OJpgQ4Fv7RpbKydb7/YZ+oLXNXn726zEcKocd0mOHiNUgO08MUTvxA3cwGdw0bEvMuKbT3QljJ15
pdRaD+jwvMYeK4yRLc3+EFSu1T1kGHH+H4/FaXYKWLrU0OH4tEd61HzQpu6Sl8VhyzexL8pXN+GE
EHT/8604BQ8bGfjQIRJW1nRsL2zIgrWLyV50gdtKoRs6UQlFPMRlxrOqoxrOmEAa47nT0cX5OcoP
gqvbTPbNNxnK+4+USIoVTxlbsXnF1449fdoV+84rHugpdqfONQRFyk0HuxLIGe7eCtQuDzGGk9Fk
PzTTeSKNaFr7owwLCbIuy690vTo/DavKWjQ0cYrFJOqR3wyXPwKZ8/wzs6ff8R0s08kUMAFsS7Q0
arIoDwO43DWOfVRKc0xcM98R9bGxBLe28XJxJFOnyuvcAM72XgAd4VVLquFIAApdgHfNGPrMs7FD
Td4X5Uqbp1kJ45RC7g1Mgxk4zQxIImUg+yIcBaHxR91+fx5ODeS0Ms1mMInb0QdsEC0jZvSy++vK
/TFYfS+DHXNlgLDumMZJiEYszINtktvcujVhuXN0vGl3MOUn2gnU4KPJYxItExALpkmgfu8lWkYZ
G0YIxauLGyk7F0lgk9itRJSXm9+HLa0pJmotKHO+F1PU2lDLQwKwj+UZ/e0QHI3Xb26j1ImDrCRw
fhV7vqomMQmM2GJxWenRBIHT5FC/24lLq6IDcfc2VEFWq0AfcvP6Ru19WggKJdd/P1Ym318Yxqut
ZUwy4g75fTjs0kzw+zcGUdb3pfGmWidBFy4NVK1vbFV1gp26j9z5CyDtPOsCBFrGMA3GsZ1oEkXw
oWB53p9MNgIrpkzHZQABArUn8qHdnd2/sgcrJ3AhHq6rxms99n0llR1VN5TXpNbkc1osFSvdzCxR
HGH7qsrCL8Mg/1A78/OSNSgIpt4Y9Ye2lezMtLx8qOxEMWxsQNxKfbaflmQ/tpPTZtnDVBZ30zi+
DHX2FI9RbavKguHdMX8OiXKrG79CAt4wq/00j5XXy6OTG4lnhVhjG+TGtSb5s1VFqR0thg3wRW+Y
xpDNevhh1TyGLWZniP7l+uE3rdbq7FygkagDOiFFhBB6whCK/m0mhTNaArO1aURWQrjXnfcg5lGL
ERec5Kclqkawrua+hAkrp7JK0XLvRjn5/ffknjoWIUKjYDaL7grwzoMqzusO8wXovs/tl/qsvk7C
NdBfjB1FvyohxcfW25TBJaJTzMRpCh/6SsEipXIXERd74Z5ilb4aVIKqxcbugAWa1zcZ7G9YeQIJ
mDu0Y/YFpK+YWYr6FxVk8HYWpLcaye80ohfHkhpfh2nubU0lFysY72jaO1m07OYmwRiOKgFXw/hW
9dWvQU0vcWfui0VawCuGf6NPLnI1uxFGiGxAcnwNZcwkgfcvGufBJlWcuskSntRM/YVdibvGxNAf
Ix60kker1CN7JtlBzzEfE+vgJ5zlBvlZiDmfYsa/XCsvUkTuTH3x1QiL7GH1UNbJGd8M4H1FeY41
LbLN+hvb7C8j43EZzNiOMW5lm5l8DiUAqlx/BJuxiIwAy2T7dhrlGx2KKjddqQYEGVHV2LoUPSyB
DkDh1hk11GoyJP4SipDStJvV0THk4VRNpqDGsPVI1n8D90XlppBTg+p4JEvo1tm+KwpHnXW30v7A
pcs6pmqgmaZm8rFkInelOcQyAa9bYEfpk6o/JeqXvM3d67e6+Qx03KapygyAmYsgA5lmZdsviCCX
p37+pIpw97ZMl7z6/ZzpagI9Daoe59ASP1ZvcuKnusBwbRSe2DNTdQLdUPE/XJBqaVWzDCU+SmY0
mq1Z2s1gLgDXapSDRDHBV+hf5TZGy7KcH6O8d+AwH/7gFmXVAi8xQbuCcKcEDEqZWQMi1xarmIW2
G5Zv/5sAzjh3MdHCpigWN1j2aXKjVYJAf/MzrQ7AWeOpncBgG8DDEFDxagrm/OQvlfHp+iFYOMW7
cHklhA+3Gh3rgnoIoHGMITDos/Tw34whbBuKNzk8tmluZnETaYgi6a56yr3EVw7ZSb0fXd2f91CI
66faVj+Mc6P1YuDbG1xOkfe0KBcD4thMAKMvmbEg9KgdSxfzKYXgvW5/qDdhnAGK5q5OAPlBXD35
RDtiB5nfST+vn0gkg/185bYWqQwKAO8RLIzmwE+l2GsLHW1M/+TRrOw592xHKpXlVEiLq5ufpvi7
2osgnTZt20oAF6QSs2+GvEHIOPWAObgf/j3kIuwO0FA0HUbaAhDW+3vKBjlSQnCtuVL0bVoequ75
+ndgj+7De1n9fu7vH9pQzkdDX+DjMHpdRN5Ma2CMS560kF0CVIDsT5zOSiCnySRPgygABpxrwbeD
9WQX9I+iMdnN1GF9a5wGA7+jzCYEO675tQaHIGiCpQfLmY5NjJCvAq6jqHK25bMV7I+boD22LHjn
95+prNSqQM+auJGCNWurcpPy1Ay3RBfp28aul6UoQHrX0bAGPzYPuaGTmKqRTJklII7Pjsbg7IBa
cwGPqF19w1IU0rH9aI+itaWtJ6uorGRnAPAD48/cGfu41yc0u12rDk5mKh9HwCvXs4iGfOtFKRS+
1jKQcQDe6L2Yoc+Sdpxg6pbpU9l8DirvusZv/35KoYMy0XUeWoA2ZRZOFl5sT49SceolQYlu60Up
FHqAdXXkinxUFVd93Q/MVC95f1RI4iiL6ejRYk/auKsWtOYzETvApvatRHKeNQwVZAAUX2YKjh02
UkjimhOWlsUzAKLDce61y1NsGTBz1LnNGVsUu3Y3nQo3xiBVjF1DBnJbeMV9fCuaB9j+av/cKr/U
Lo9y3nUR/EWWzDedqe8iRTRHtelkV1+OL0QqplQPfbwQtzhbMBoYcHCavbZjq1Ki5SUWS/Fmdy2K
M7vhnE8hUXtkbcHgUeV7TTWnk7CKWyQ3tVEJajibL1cDmpSlE4Su/MHKBv23QAkZEqDu4J9O+jzJ
IqOrbOoGKsSwSliNMPnSHcgoEqsu8InGI5hXFCc+zcf6hTEI1d+S0W4vwUF3G48RlxT2sJ+OgNjK
9vVt8ANb58opu4iM8qYbUHSTwWyxf/h6zmCYZdYn7C9yBteI7R5jqfSRdU8wR3mxXNF84WbBYS2Q
cwPGjG4EZVraQ2D/rcY6ul/vEmKHO2oPHuvuV47lJrDUstPfgeNTYNw29Wp1Yi6GR+22n0ko4X12
SLm1LzJYKjH2qwzHQRbYuc0XuRLFGZ0hGhutbVDcMJfYGQflUzHVwvYXM/Yf3slKCGdv4plEKGtA
CPuC1ImA21qcsNOMPse/J4aEYzVY5Q9orcj0OFFLPC9xyL6dlN0GFDxsj1X+B9HoSgQ/IYFglNLc
xGnilu5NrL/Bv/9JprCWwbnPHushVOpmgo1Z4DvZss3gx7XXXopoR3FTA95ujN9jDsYin1WFaUB9
FyWHMhQkjBuT0PgkJr6KjKqB+YGqhZIhVeIWAhj1X/6Qg62CHiI/2DPixuo5vBVZjE1DuRLI6XSb
VfCkMwzlDBDdpMeM6Vi6ckNFH2nTVCJ8Q0vcIBpIaN7HOGmhywv+i7iKBMbVdlkADmz+qjIwKZfk
sQtL15Ci+zjIbkk4+G2sOJM82COwYjCGq9j93D428+xMgWrPenu4HiAxRf/w5lZ/HPvsq9QMuzBp
XQPP+LUJrIK7hk3yizftt+5AJSi1A8dJMz9AIy+yPrekg7fVLSccwB/dHNrpfmpAhRI9T4FoDGED
IcxS1vI421wFiMu6CYkHYwEgNdxSDGRQm9zFB0Ysl3jaUXMoseuT5F+/0K3wbC2ZM8pSP1u0VFH1
tprargl2PsvCnk0sPC7udUmbDmgtilPgUhrKCYAMzF6OXvsQnYN7RguQ3QJI8zvjcSA/rPvZBXLn
/cJW6EVBwGZdZP0HcFZUqkBKCOQS4pL7xR8O6bH6pH5tfk8eY+lMhVtOW/4O2Giqgv8gX3iNAFa6
mmo0yrIB50X5z1E7za2UqLWDOv4cqNGPOpd+mVUOSolhX1aKPWuz0ynV2TQkDI8l564oAdgCYCR5
9IDLnByMKsEmb/MYSctkq9N4ojF5TkdyGpvem63gEeAqp1JXf9aATSnl0tPouDNrAOWQ2lOJdqeO
w0mx1Eub6Y+jlv1ocv1rJ82WHUbRHiBCNrrprtmA2wdVUKnWX7qKOp0WoDExpC+DRm7LDvvOROuf
5jL/nNQ1hZYUfhLHxzqLBNHC1kvHxWkEhE4smeTM0DhKJZlHVEdexz1eURxkT7xit6n/oHRitUsW
h3FigEAkSamF9CSLnkkT23N5nhpA+cSiDHX7jWPd20DeBaPCY9lZkd7oQwtJI4ilMfixi1zsDbPV
gdhhyAeKnR3ZaKUIcXnzhG9y+ZxySlo17yfY88E6ziV29VOvB1xf/fP6896Yz4ENQ7FeRnqMNUw+
tywW1aRTibpGRtWv2Cm9zHMCaGO6l40YCov/0xXSDkViIEapomn5LeeoUgKKBQv9kQ9rcYM2RRUF
yrErtZI3lpi/VOd9Urcir78V863l8P6nDmUlSdGDUXZsw7pFzGd5MYZxlZMoDWO/ind1a1HsyCvz
EUtpSrHijmkQ1R/U2xJD2de/2OadISWC5ltIvvicaMYqu7mwflKURb6G0dSsGDytFAYUm3emGQDd
QJ7PJrjeHyTPi2BZAviT5DwhTgaxwq4Bvjhwjk79/vqRNu9sJYr7PLWidCkQhxa3Ii96eRu3n67/
/s24QMeACeCgMObEd1oIagyEdqjPBMWNZj40aKzMl8m6yeK9BXyv68JeL+aDBuiIwFA+odaHrelB
ToIKfCzsA813aYKHE9ROOFfYaq7Uz3mW36RV4jTwErZe1GdKAJeaAlvLmBe7zJqvS/6UY/UdOJnH
QcEUyYBx0KS/AcfgReuLPe0qnyYtVnGsbi9LQOqWJrMEUFn20jThg6ZqPh1Ahmz2Z5LJj9cPt5n/
orMHA6+rhoWC4XutsLJUmtoYzlj+MbjLuWYdcIfCToBrg3l/Ufi8qRoreZzz7/Ika/OpRQpFazBm
0+M4KffXz7QpAlkBuogYRdJ4hx83MoaWwwk1GiU6zK3kKpH8BxVqdSWCV/B8HFAxgQKqZQsYDqCO
wEA08udZtOP02vj8oHwrSZz5yUq1k5fRwKs9dIfMH7BTIz2qvu6gF4Jgba/b2rF1Fw9MRD6GB541
Vrv2o4soQN2MolZ/B3NvKzO4xGCwRhyAPEtxJemgtXtdHtGiOxLl+frn23zcK0lcKJwnTTJNBhBJ
yjn24x6VIrPc1Yl0KqXoPMuLP5aawARv+uaVSO4R1CFV06qFz9TM72o7uYpybs0jAXbt9aNt1r/U
N1PCZ/dB2UldM1iYHfhmegylbH5Gr1MHX33qhB7ml1wLNGoqeGZkbJyOjxhLPmgMmPhguOHtH7m2
1V/D1QG0oElA14ksLgfa6NB8z0VkPpuuDUgo6EbqaHvwMAZ6S4Z8lBDzdIV8yahyDEl9UFthOLCp
MgZwhHSDKgBC5h5J1MYAAAmYHJe5NkArPqbH0Ov2NQK62R12FcCXCPgPRaWUTVOzEsy9CpMSI8pY
JaWmwXmQi32siXod2wHdSgb3HsIuyUDLAp2Zwd9KHRzswrx2cxEB9W++gpUg7hVMST0mfWjCqCGC
wDwS9RAov3TTfJK6SoSZJbo5zg/oWTyBmg43F00a0qhbI2wFj3rbtb2dh++/L/NkdnMA9e5c7PwU
Xr8LDlOFID+wTfD6EdkR3eC2tV6J5F5UbpaV3LJgMTqQIz0Wd2w5WT0HOzaFzXYNqJ08ZN9mV8E+
SHQJ70In92O3/YO6KxBE/34Prxn4ylgHJukXTYJ7ktLsMFmGp80i6rPNp70SwUWTAZKZhTCTqZiQ
ckla36i/XreW2yIQrGJhiuUy3GU2I4D2FkzbuOnwnWHFzSdj+XxdxGZ2C46Lv0Uo772aRIZ6HGt2
UQPmDMPfoZTZi/qpCB4TciLNYRBpyLalehPIXVtVW/KwSOilm/Q+bXZycz9rj9F8qzdPhIrwMLcf
9JswLkoxg2iI9Axh+BgWj6H+RZKD1jaCwY4sSxAQbY4Aq6ub5EywARTcHHEmQvLUpkfi1cd6Z7rU
Dp8UKL1pY9rGK5x/v5SLZHcllbO/cktDAgQ0No27HNscg7eL7HTTIDjdZvBjAl2Z6joWzQlnrKyJ
0DpnU3BGo/4O6OD1gXxBd3ePuu1dVPUCrdzAEMOx3uTxlis0JzOrg2BxuynKAX08Ko7RAwgtI4+6
XO9C4A1p1ewhSvKjVMbk3zA6xYJsezYSjBFbZ5pNewu4vlal32Rd/KVth4OWUvf663nlKf0QnK7+
Tu6FZo3VgZ4HRnx0oifZB5q0j7qp1+4yGTmE9DX0Bjs+AyHk3O0a6rLZeVE+sQFi+f6uuCdsALAD
PUV8mwEL9AAyv+g/4+fA706Do6Jam/qW5hAiCOT+g9S3tIlzynKfzBlbWnJfZkf1DdPOejvydVcH
g5bqNSqMeuYIrPp24XQVpvJqKEdNU1cIc9haAqoeO1Sn7WJPfNZTjwQN4U1L9SaMZ7lRhrQO8hhZ
VE+61JYy1VUQD6tZ62Ba+k6V+18dQYXuukZtmnyk2EjcNIuaPGFVghS1GVtko7lxksZzk+614em6
iM2OkbqSwSlMZ5RtqhkDm46ZXAO4MpGr/5R3E1qvQL3fBd6/xz+Ghq4Ecja/t9KmwDod/FjwWcMY
e9/eJ+mPfPxx/WCb1n4lhrP2CkpIeW2gE9aSQ500Tmi9BErqFJHo2W8HVitJnK3Hb20sNUdbhukh
KMZRM8id6T65YQSZ41401bppfVfiOCNPlbgECEgHTTRzgMTfxtI+Ko5J91DLovXdbcuLUhx6TSii
KpR7YstSY5WlQbOgOP/VTsSima98YUVGFXSghlOfZ3f6ygK4ea+JyBL/wwv/RzxPNUZmWaVBjpAn
K195qNtdtze+Ls7kYZ3dFw3MbDvtt9PyDGN9QkYjYFYM64+feyzDTzbAWiKwKQPS1JliR9mb/vBs
3f1ZD2glmXuEubqoyAVxz407eoCvcqdTePmLk7r4JcrStq31Shr3ApN+NJKB4loZ80/mDnv5k3aT
Y97ErQ+FJx0A3z2eZlFhV942oW9fk3uRxoQRnmSEe2yPERAwhjMwZr3oFrhndwyiqAPGsop+Q+wL
D8wO9MExrw7MvdA51KSJshHnzpU/Jz+BjOuGz4zdUUN8exEzHG3b7beTck9USXuTSBJsaqo9USmx
o+ymEqUDm4+DYrkU+T1B5vHa2VllNVXeJB2poa2ajfXtF+1TuiMW8F4SjMyELhE1Dje1BrEeRFJs
tqp86ys1FyUBvyySgz0GKT1QQ9xmAD1Ld8WpPNR+9FVcOBfK5FSmxXJJEaRIq+bj6GHDxZe85gCu
NFBwNcC16p/0zhbNaGzZ1/U5OWVZOr039Qlqaljf5OI+I09mc1C0fVI9X/dQm9Nza0mcmtRzD968
AOlxdoj3TzFInfNDg0IzIFQEsdKWQq4lcfEZWKqVuJdwprnKLnMUuBqgW8vKEq1WbbyztRhmAVYq
mZqtmfboHrmYIrNDJXTC5osRSK7g3rbS1LUYzisVRCokI0JlpnO7M0oJrwyxMsjLFNBdKf54SN3Q
By0LnoEovt6KKlai+aHKxgxUMup4BEBtOGhLfDSb7pBa+lGholkeptu80VqL4rKJIS77WWP1p2bW
CrufjJ+YnP+DAHMtg/M7s6lLw4CNQGyqd3e0pielTtyFiBbWN5+UjCYb6DOx7f9hQLktZRnfC+rX
g95FtRp3ikIf2Jh3OlkOtdx/EWjI5t2tBHLnkqVyDPvoNROzbqMvuoMPdZfZABOz7PYAxfAb6U+u
ciWSc6osF8mSGJph6ckekCeRnRn5ebSWp+tnEx2N/Xz1xrD4X3cKRSJCg8c2/d5ForGfTVuxOghn
/0Zda6fYgt61E5BP0QMLFifMa8F1bQUDdCWFs31lNGodwZamSyMweTdW7CnK3RCxutni5jPI6zpJ
F8h8HZv48KSwv2dQ5jjRYH5/d4nV52WDkRFMb7DAB5Gdj/ztK/DIvXRH3fgXBVGADjguw22BwX7X
O8WzaN50+3r/+Rv4wYeyHPqgai0k6LRzWq22Q+lbAPTO61qyaafeTsqT841tZGQ12zyojPpnGsWX
StYeCwz3YCnz/rqozQNhzZPq6JrKHyABNYMuk8HScJRb3HR6GjsNkEX/HqvbwiLkmxROX6xOU6eh
xaebu++9UtlZ9TOeFMGtbTqWlRDOTRrTAFRAgkxOrhawIigIpabqksrNQywHiU3pt2rpL5aWuNev
cDPzWJ+Oc5ymNYxay4ay9Etxjm9g5+mRNW6CQy2hZJSWdnZDz3Fki8A9NvVkdWLuRSyp0kz6gmvN
u9keqk+DATD0I6MOuH5CgZLw4HqhkmYmZnnRxawSewLBgYrpG2sSbSOLxHA+c6zVfFw63KMG1oU+
3wckcmoRGvmmN3u7M1V5b0WimAZDiW6Du8wRaM1ycowq/ZInmqtnQ2w3RiOotyoiiZxvmYM2MQJY
S1dtae9lFkgvqqA6TGXzYoB909LyU9tHZyMJb4tx+jVW1X2e5IUjp8upLHvDU8v4sxS2l17tvppt
jwXFwrzVc+MelafUBrzLLtGqW6LJe1UKT91c/e7n7Pm6CmyOmq2UXOU8lxpGtRKz/mrrmUflCAxj
oCYnt8Wn1p3dGmHbdGn+i5Lo68LfB6u/+l5MaVYeU46LLtZZ44tYAMQdgUVhFdZpCHWAsBbNiSbV
ja62+zmt/CRqctB+pF7VFPAHlHzF1kmxV9XWlXrqmK10SMcEtW7LmzrTm6ZiX8BKKAF5CgB8C8zF
xwzjOF6KGqE+BN7UpyhuhU+mKdpy3Kw6obuLHRVWLPuALSpnSq5GBk6VncN9f894nqjNqnagUXHE
E4nb8lTAJrwOs4Hv+/0tqoYBZNb4dfIiee3jge4WKRjL2BNvtEUlkc34YCWOe2SW2ksBtpYRmUbK
A4prvpUiOZrKWyUrvSrXvqVWLCjxbhYo6Eom98wwUF8jzEZM0oIEtD5qOYpc6a47suqE7GU3OOve
fOgwUvInHcq1ZO5pZD2QvZMFQZ01SJi6oPtOInvB82M39uEZrE7HPYPWBFbZaOJG6X1xADzsCQjw
vmn3CIdjX9SJ+g/qoqJUgF0E/QN0a9e1qdknaLYVyTmmpyS+65dbOl0mw5cHJIeaS/pdPXg1mCRN
IaHhpsFU/5HOuxup1sDQWUJZtVtzlxroNpt39c7w8gOIOLBNlWIJfKG2eKuVfaiPl/wmmHslddi1
8cLWaBd03sK0cZZM9gUfcquahTWIv6+W9z9h0GLnfYKM6ABugu6MRj6G1OLYli6zi4GnnShkFR2K
fxc0D2otg1edyaVN7+ZOEEFuhl2rA3Har6p9oWotfv9onEx66uTJluqTvDyEy6dRfaBkFkQjm02P
9RVybyEDsofesOwD4ACf5bNsJ25zWh4w6r9jCLZGZVui58dQpa5pBhfAjkD1HKsZIslxOORH/cCm
Vujpv2Dz3H7ob/rBRbGlOtfSDGYd9CMGl7EZs35EdsIGEIrmosrSZtNzfZVc6Dq3dYXknsXMuvW7
CrCToywtJuGmGzNodBvtAy9TkpspojWYu4zHmi6Ap4q/dJN2SuT+99Sk37VW3qmT4uRRv6d6/Snq
qNeW/d2ohMK5X9Hr4SJeY5mHsmXpSoY5lL9wslNHu2AT15ku0p8VjNhuJyubapgDh1qsgo8ws+IF
UzD47FO3z0F1W5Y+6Se7nWtB8e0/mNw3UdyX0OVSsSajZ1PgrB9a3U57ckdtxS/d6rk/CY0seyQf
NfpNHneTeLVZpbFWc3DJbygYavvK1n9iDcm0MUuElXrjTjqbliMwf8yE/mexcGjvbxSgK0MHlmUE
w7evbV9MCwZPDCY+OyaCiODVlF6TxZnzvOl0YzE7VBqHNLR1RfbSevyWxZoT0NHLUpnxLVPE2GZi
S+G8D1PsEGr5pViC3UTzg1zMj6Y6qeB0U/dL2HzOEuWLQs1Dm+XeUiy7eDBug6E+EqLtszH9XqZa
ZY+q5hoBLENh2WVLvSELRXsfm509+o9eYv/o/S1KqBBI5oyPF9bVC5Umf1LRjulmzwzmYyKFfjsE
mAmz28Qbkn3bzbdRkO1KPTkVxU3V+71lPVVS+ZCrVgkeydC7/pW3Xc7fuoU9kfd/3lSFDaZD8ZEz
9UVN76n271cmMKjBdrux3W3IWP98L8DU+8wY40xzLQyPqJ/6+Zseal5v3KrDzwZE1bXmDOYp/PeY
kO/Fcm+GkKhvO0Ojbg5mHALKPQPzYnlrJwMR+LiPmf07SSb3TFDEq6Kqa1W3y/wEVI5Fc4mNzJPS
l+tfaqMP9V4Q90YyddLaXAtVTJyM6Atlfnwhh9alPhJTV3kQSGPf5f2LfC+N01tlXobE7FIV5nt+
qH+j8+Vhr8JPL/Rpcoqb7EU9skl9cWS3YV7fS+ZUMprrYjZVC3M7WK1lSzb1hS0KZzZbrQ1CW9SO
/vgE3svjoiJDKuekLUrVbSp7aO8yUZH8o/l+//u5GKgdqzIfwxwLgNo+6CqnS7GULkLfFR2Ci3qA
sjfMWYphJ1qeTK0B+uMo0HPRMTgHi+1tmiU15nEk4xAM+yY9GiK28I/ZxPub4mwFoCQTrD2lmjt0
x669q8a7JLqdh5uyFRUgtw9DMdzJutU6v5SUBrFcKyl4rjPzoJQPca3ZeSELPKhICKdYlolVjaDG
Nyl6TGs1zS2MpAN21jvBUxXJYT9fhz4UhTilwVNtPb2xUdX3ktvgKTxSF7gOuo0prZ36hQhqZRul
VPax3q6Q0ziDpP9H2nUtx60kyy9CBLx5hRmMpTeiXhCieATvPb7+ZlO74rA1Qu3VCT0qYordqM6u
LpMZpWnZw8hG30d4wS/b4bAcUn9wRjd0pkfxNfsbPZlPRjknrKIZHJ1JrrrNojtzYrpjEfu4YXxi
Sy+D+sfiOE8UkSIeFHFWEdqP3jsG1XZ0LTiDY9qK0/nRNsfLlpRfv1CH/7yp3LXVy1ra9VPBPmXp
LRv1SdmqL9UWDSPHwVkcNgIraYSbUl+Slx7TDKhjZBkWy8bPi5vMRTPO9Fo9mzcputYLtFeFnWO9
ZCNlmCH573fMr13mO63FSo9QnILhBdJu4g8NTXGBOxk2UuQIpjdW8pdY/2GRu9XQZqWWCUaB3aSJ
tpjFftaN5J7wHfYba6tiqz47jnnWZKiLIfHCaLDAuO6Kw9ZwhtkWsaZxq/S7dYOEr6oczGDUrw2k
CFiWW/fd9KMLVHsUkTSsLW/dEIEzvPAV4muIckS4KKdZd/Su24xLg2Hihjp8lFtwyCIahT6UwYhD
jgBg9lonRZ4itKfc7r8MnuJFtxV181y+Pj/8gscVderNWKpUV4zm17iqHM1IiOQL+4k1t+AgZUqm
dDHAnuqikdvvp8SFSAPICxO3LFr0vMVU4E19LQ5KosjIA6sLZHeRbKZWh7pa8wrqLdbtxrh+Fg/p
5G34uu4jFzI+nxDst1ZCCxw/LE/5DiYQo3emZwkdjKpd7hAU77pHSjvocqD669PxzYSLJSlVny2I
fNLnGO+3YCMXL5Hs5fFRrrINsTzKGgcgyMD0CwhQmQImvt4NWLE7WxxtMIzdMnmpAIoekd8h0Su8
US0xhI/yfWGVKHRmV6GbvonCF9WSt/lMsQD9Ifb+2EwOS1LI0TV6CCdlKa38DkW9d8ED1paZHCqf
avZmPrhyJjQucrEq1SyTEojyk+WhgwQGo0Sl8qp/eDp9LItDlHBUlkGb8RpsPfB/ITN+AO3C6MTH
0WUUatVAICX1qTg4MaRkaZe+U9E6HDidXu3KuKY8kbhm3tm3z64ZU88jKRx75T1EEezWjnF5ap7x
ripDla8vtNB9PtYcmohFYkgBu9SE7c9cXnHId2iZcuhMHnHE+NavaEIhcZZq+ODkJuExnWYP6mdO
Kc12bISeIFBUXuzrr3ghX3GrTaks0wWRrK4fDDjjWBzVQrV1hRKlpvxQ59CjGappmtWGfbPJZdqy
uV8dVDxsBz/cqFSETtw4OheIWEUkJ0NSs2BS3U+Af5fVo7J7+cY6IWG8j3eWn3nhRiCuHuLm0TkQ
icS2TqQAH1CrtmX+DZKCskFJPhLIwfPnTcYCfcwg0lxk0dL0pC9O0svgmD+MxpOoZHYeEdTnFDTq
HIZoihAEaYYQIVU1ry2ql3lRr9Wy2EKf8ZBN1nWcBl/FbNl1auhHZvDUC+pB0qft+g1EQIvOQYsm
QPg5EfBRJXNnGA+LSoSv1GFgp/MMVpSwSdFehxeIZG5H6LaM6IEIpX9iUyPS6JQhDlGUQO/CzEgU
t17AnqbqW01K7cBM7+PKstf3jHBIfvy9bQQxKPsA8N8EbiflfhC3jhhSQl+UGT5Bp8ZxXlh4hwfV
XVE0tqhulYxqf6T8kKe2m/WqrK0FDiAcwHS6Y5In4anyMAHmlRu6p58AEZ4PbmkGqH6D2AWtWidF
cM02c7UaLf1IQabdv7s2DQ44ZEhilG0OeAyN+9ac7EagaKUIpzPYJzzz7qiYDKHp4XRlgIZAaQcN
MzvUv6cJgRaUK3BgIQlZXncd3pmNgTBtP+gHbSCAgPowHBCA+8AEBwkQMMx/WN39LD5Zkq+3flsS
B5VAHD6D3yzI8hR9paApatdVz0n4Y/10Ur/PAcHUK4suoCjgQm7LTeZii5Q94VjE5+Bz9L2BqT8F
ohqQJnOyrLYn5aRCTWB9HdTtzk8RpmohTnmMfN/oYPCfJa5BlfIzIit86tlDWuNiCV1KI5SfBRU4
0HoYQd2YL6rdIf5j2mRkBP17VZ3Ff4ZqGMj5oYOcw7ZwaqNOiaCgqs03lrULxwe5sjZCizHkq6Y8
6o3hRAk1SH6hePbZKrdGTMdgjMnAG7bbmP50LDaqV4PTIPaEu2Zr3LLqZx7ZHR5cKbQNqMLA5Rjj
Y81c/DSPfSnlQQ48PzHZXXU3byQv2ZN7y1bxe/z5YYeDvTjUEr2ssbdl/VZBOrHwIvPUhrIjdd8W
9EyHhS0hmzS81TnV7XsZDz9Mc3io51PRhiZe63qn2DoIP1M0FavlFtIExB1MWeIQsZEXjG6yzayi
uyrYQEnWHiNPGgfCzuWj/rEiDhYlq2k6oUxUNxu/6DpEA+YnqZypo05Z4aKkfEGXxZxOrEY1lbbo
5R7qCNfpP2Dyx1NZc6DaFF7LVEBPOQqHlBVwMm4DGccB04sSJKNK0AeGR1YXK0jmJWKJPBkAePYD
M2MXvxgqDxhi9KBk6/UW9SaizHDAssRQoodoqeJqzWkcoE+yy9OHvwLmXz7xDqVnt77UGs1YNzhg
euWMTyypIXgYw8yPWBDjOiJuZmpJHG4oZZeAGVhUQT58NwSHeTmo9fP6kigTHGRkzTKbVinJ7hB8
M8P7qPyh9UQI84cL5mPX2N9wtmuZFaZLYiIN23qs+gv6UXTmY26D5bmMG7Jvi+3KCgq+VynOzE1g
JwFJJjTApy/RjbbJoEfolN9Zfbvxo8fxlWqouhw/fSyPA4rIEkF1YSDsaFLTbqNhb0m1p6eWHbWm
AyE4Z/2LkdvJQUajL82c6YgOWJWFRQfxXnA6e96YiNqpPtcLjECfbs53rY6z3VTLWNaSDACVZemh
DNNbueqfpBby1lW67ORQ2eVyfF+KSmWH8fRclL2tRoMbT4MLWo+bLEhUuxKXp6aT0Ck2+elS3E3h
sNN7CKKVoKMtpcduCVwj15/WN4q57m9+YICqH5oyJiMH/Ox2VW/MuQoqRzeRpCtL645LXFLf4mI0
82GDjwfFJOkG5LNk17iumHzjdb9J7tTt/9AjeNGrzyxx8CYYUp3oMpK2rNU5cvJ9cBNsJkfe6BtG
ryberW/eH9Lvv7z6N/qMUE+rGLKesFft2MimXkHKxhYRuzCK/+IR3AXofFq3SqARP3ZYSUM0GKwA
LSfbwDzoKDCoxGAtEYu9d0ee+TOo9tNZnZHtlH0muDltJb/edaBXW18JuX/se57Z6TAVFwgLu/V8
1vMLHplthjHo4tmcNrpt7buTMtpUGpzaPw7Nq0aDInyB1FITnBTtaxWd1JhCc8oGh+aJ2sRZJSL+
mvfFDrw+IN0e7OJQPKsPrEE28RLdmShiCeqrcUEfCEWZGDkrTWatPQVvgnqUgtG21J2l7qGgaksU
zQoRZr5P+Jx9P8FoSrBwYivr+FRANF4W/qnVHzF4wtYdhVoZh+bQrwThcI2mnmG+Wdot6HodNfyO
PLUtN0cxP3XF47pB9oO/weLHA4wXOdbCMWzKFBkFq7U2huCYDSjlrGs1P5nFdTj9DQh/WOP7+tMx
A/UJaGZdLbAH4QtkvSnIIPzxfZjo7EP1SW3VJnp53bysXGOSHCMIXFUcfoSxdFul405fMk+O86sQ
HZwT3prBLDvViGbXzjxkIjJRmbZP5X43aMkXK+tau7AqNLLX6J3svGbq3uq+uLbG4TG00As1FhhL
yJttVrWnrFrAzSpcK132GEnVgwFVUCsx94mVJrZYDp7QgZWtNAYnbPMHpHWduDZOYrsktlUuX5Ra
Okhj9ZYI85W4RI4oZ3ata0jy/DOXRe3omXyHP+44VErprjvBhcmZT9c6P5KAwaC0NRV8F9aRJ3ra
AaO1d92r4bHuEBBOYdJC8qbTuO1e1i1fjJY+7jFegkQv4iqeLdQ91bCxA/2qU0y70m40697oiWZg
KgDgGirLpOtqtcDl3Oh30fR16QgovOh5H0sxuCs5rsHNWzUo92CG3m7ExasKDBNKFCf5xQN7ZoY9
5s4cXIjiebLmGYArNpukv5+WU9DtxOkqb3eFSfSAUXvGXVsRmGYKTUbWPuiPlvUcNvfrn5/aM+6G
klsNKo8tgmUTlK0TuMiL8Vjogrdu5SKonm0Z+yvOtkwq41RGP7byrpCZ7jsoZP4vCZeLd8SZGfb/
Z2bAalFVGMHEc9Ac7UE37NDINlr+fW5Uf31Bl8OJM1PcIyMw40mZY5hS7rXvGuQxYy93EAwq781c
6SZ0qSQB5QncxRQmYDdrJ7Rphtl9gnA/Hv4h1kSFtJxjN+lSN6mAFzvLQrDB/uAmBIETeuOAgT5y
uGSCjPA+k/PuTChqeZiACKzpQsVLFEznG/2m8Vj5vvL1q9ERHtZXSZnkHH4w50DXkgjtz7oXdq5W
+GTf1uUX4Ydz8HqJXRvkVTSg4MwY4ViTYbRpDpUnIJ2Tkekcwi9Mzuljbe7AbI8YPZes174ov0L3
Yru+ZxcEIHE7nS2I8/ZEX1IjitH2oPosbA5eoETvxz4k/9zgBq1Hms/oOK0b8QD2yJKaZCX3k3P9
OamgUK/FrLrOBlZAuPUq7vr3BELoGm/ri6UchGHZJxDpdatr4JNVuy26KxBqBApxURE4xTNYJK2Y
CoUBOGwVfdsILwbK6naHvrsJ5AjrqyG8g6exmKQFlMUJyyzOmzm4K3Xi94ndsjjMMPQh1YV+QFje
NU79Lm8Z+SLG4deXQZnhgAIDm1qjDXjkRKEvLd/r8kULfvw7ExwwdMKQyHWFxMqEcQF0zUISaidE
T+tGLhd5P06SxRZ65l3aAlGaRsJQSbJDdNnjCAmOAkK+wM68FEV5mxwyI8IVi8OHJopjc5RwbyjX
ooPJQVvahp7pmkeJsYuCfNAfD6VnnkArQTUXUaY52KilppHzBjgYSqcoPeERPAo/BAuNiobfBKpH
7C3ztd9eUmd7y8FEV+aTNVqoMqs+a8GpT/HJcMAg5CrevF0Ue90cdbI4nCgto+pmDdaC3rCrOtjm
ibxdN7GOE0jFf3aWTpskvdAA7WlxJZa+GkDAsXUHmaISWl8KuBA+25F1tMRnFi5+o/0igpSh/b6+
DgLAQR302UAVg0MjDrFXs7+A4LP21cqeMVnJPk3lD1R2QqYWxMGFWIiBpRctGr8a7XYa86fMWvDW
NE79LBROKAm7JBDuymlwDEO0rTDy5Ka9LrL4UCXRo4y38ZRpjtB0exWy1BYEt/RwPkogUYhSpfP7
EeQobaKGG2Kf2Eb/2YPR1vh5n8Yqw1PMQoPVsGGSHPF+Hm3JD65ld94WZJf+OqiqvMqBmGeiWKJx
3p0dwx7wgkGcorvsXp13wTt3rfFClV4pmxwadXNadqEESOiFo4I0eSPbHcmVs4470Ez4vI3lHCrK
pGLcSIx1zAmDp+/WtHxxmmy9dUa0HBKfbR14VJEDnsm06nyUcE7/WwFYtoKn2qxiH+3/qgj1C+XA
Pfd5cShmGGYExmF3SK/V9nrW/YYabCOOz28Vwkk1pVkHHojKodAP8XK3vmGXy/8fa3hvSj27BccC
zWhSqKCQdjK+yJ5yMHfxPsNJ9AooP/5UM+i3YP/cjM/ts0G0MVLL49AoRO1hzMUCBSKQbBtLdxel
IbFCImJW3+OAsxUKZaZUAvPzd6K0TbBjrxuMeB90twaBRukq+3KT3tfb4kS1hxJH7P3pemY6byvF
UFvESlrRNfYkpFddbVz1ISVyQ6Hs+8zTmSGk4tQobJGS7abmqZrlLaKmq6lWc7uJX8ExuUML/ybK
x4M01YfWip/kpLiSwumqEhKnEpGGlyGUmA79ts+ip0qcDsucb6JE2Elt+5oGc2VP4UTE3tRdxJcj
63CpBDlGISXasTcnRvx3uh3YmhO7NNsl9S04JMqmAqIJJXq5xGB2e6O9GwYdvVzp2/qBIsJK9T29
ePYpkJCcQb4Md5Mhgal6KVOtdfsvI9hMWC6CEm8iAhO+CGnI/azHAgvsrKsy2iXqYsexmytUjEVs
H1/0avJSjNMe0bKc944mVztlfLUySo3hAq8We96qimpZEhTSFe4rCcmYK3MIXvNhE/iFK21TZ9qC
8P8w3TI2w3kbv9avhf9Xcx9nZrlro0nSOUE/MUpScePLybKbZJIX7/JV+LE07rYIkk6OlglImx2l
+9lpduOphOhmccBsSwX2KQAEODvq7XAiK26Xg5lfpvnpQxMld12xML8jt3dCVNmgLwJxvdvF6GsF
c9jcTa5o+goES6mhr8tu82GZi2erPIZOZ8gUBgoI3iZPRXm1UF0Glyc6P76eyt0iIsa/Q3XWcMWH
XngXb1nySj8Gx2A7fgG9ui3a9ATFH875x8q4wDaYBSjURVgZAtDmWF+l+xytBkGPbgPwYfqC+3fx
2odBLiIFDXFbQcAYzYjzFYo4dqKJeBxTOmZ/AOUPM+yLnuFXKkdWV4D31o2OE1MAACGTuBs3i5eD
cYfMJ7Fd+j3M/rDGBaFy1Jh9KOM5It1b14HP6J/mBMIXrHwPbS9S+oLyRw5fEj0eo0pCaiGPwQQ7
h86ga04oUnzHpHdwgAL97nFoGSzLX8MnfZ970P+8k646L7wBP+WGknsjjwAHLkkrDbMsv88XjyCR
aJ2+d4UrE52ATv4uMwdWVnN2qQ7Zy/Hbr8/HTyLmRg9GxhAVU737Ni0Y0xOIngT2PVb8g588hE6g
CmJnfK+qQCm9u7JmL++vQSiXiVSHBeX5GgcjgTArVcfeDtOm2UE75B4jle60711cC8gN2kSgQIAy
P2sozaAisyy8jPPyJstvzeE2WU4xCITVNHfSJbUX9U6Q7iFOvW6Y2lIOR7pRjMJyxjLD4S5uS1sb
H7XRV3M3lL+tWyIOGz96qFadKqYpbtWire2xvpKWFzkmbFCer3EI0gmBgGEowCLr/lFZ33J70G/6
DXRWE8w5Zg6msgTFXl7W10btIgckaovMcQpSaPQ7PqWm1/SRrYgPmA0IceTWTVHbyGFJVDRDvvRw
FKWH8JE63RRp6klmShw1ygwHIUETG7qeI3/cF4euv9Hnq5HqkPnDa/MXXvBzh3rVNH3LbursOHqK
a/qsJBN64ku3T30mTgtpkjvQl3nFqZM25XZ9I9kKVsCEH0LEZZMamgEyVH38quobPT4MqStkvl70
9qDdi9Q4+mXWh4/AhJ9FtAx5gOwLbrfo2P9IXjIXXbGOeWwa+3vvtkdGz1c+L0SdmlolF5ik6RxI
QYfARGtu89CwNfFG7h9KYxtYt5P1VsuP67tKxez8LKIlqGpu1MBodgJBge+AQKwAIbn51niTp4Fo
1Bpt/Q5zUx5hmSHy2gdlLn0Wq1h47cSGZSEk2vawje6qbfbKxuD1bUiyA1J3Oj+duIRauoB54r+1
xNRjRTcNejpg4fStnbIjVkc8GPgxRCXpslZPu59J9AKa3ngLOeaLJjqVJ24UTPpH6NpdKrv1qBcD
gQU6BzlDahiTnqIsFqloEh4VzzIBrnW5IZZIfUAOc8pgWrKYpQchZrOR3GRjoe3hmbUkYM7/bqL4
lYhwhR9SDIMearYG2q3z/HUCx3BHHD0qhOD7XhopCMNQxdljVfTIgdAK6CrFa8ZKEt1S7x7iI/FT
ik1alkbS4lXXaJ5mmW4U7yWLSuC/ZxhXzhg/nDimVTXVJm4fJrXaXi2HaqvsWUuASYxeELj122Ri
KihdOOB4sTxdClJRaa9vxC2VtKXMcJihmy0k31HFfDfT4gEev3fbU93hFFoYXFxSxWpVlgX6Mvu9
cj2A2DbaVNsQTKmTx9ShKPVRCoUNLiDptRmjKyMSNCzzXd2knnBlOZ2Hmvkxw7XKuLSjPUpvs79+
hikv5KAiFC25Cju0eknhlZpcyeVLrP2F3NantBDfsN6HY77EMxY3IDQHCSwe+OJN96rvgs3PaEG6
AWElxLioOXsqvOTb2DWpDBqLZY9bjyWkko12FbL8eOWB+AuVGSSNMWVFSV4Qm8qPOYIhfQwyFLhc
c742ptYuh/tAothHKSPce6fUxLGWLNwvSrdXktquLLAAfV/3DioE4vuKZnH+T45X9NkVLXsY2ESF
gY1lTI7yA0VHp3DS13Wr1Mq4J45VWpFZ5Ww0uNsJ8UOeHSPled0EBfV8Z5Eg9fkSTti9aZNesTB2
2ip3jPiHxR7R47o14uLiO4vQShkLXV1p7rw4OZLxyC7Y6xYYPKzAvMnBR5hImN+qUe+cIj8uBDux
ENegAxjvmqigZvuo78NhRpMIltpGDDMsYYM0yX5umj1G4LfrayKdjwsvKqE1NSVDWTWyAluP2n2O
ZpKg/iagyafNC39SLH9cMNYf9Sh9f2/a5Afam7w+LG9A3ewrxvBX9a5f7x++3ShqcwzKmcAxFZrl
/YMRE8ft8sYaGEs3Mdcj8XVkM9eFKEnwvpogsyIWSGd/7XJiVp2ywV1suZKFmtIBEc10Vyt42Iub
RXhb/3KUDc4bo7LTBnDaojen3c/9sRmP8UI8dy/HAR9bxflgD/ZOJCjQbZ23R1l4ipKdMHauLpwM
zFirwc1fdjV9GOSc0TAWWSl7DeGaLGxMwXKbtvOHZfbWt+69Yvv7Sf5lhy8Zh7LU5jPIxtGiN2OC
NYMUVOh3HuOwnagkFvGd3v+WswdYnRTy3CjoiQ7lPVRXbX06iCbFQ/OHCu7HiriLKmhbywwCRNWM
br4BIG1SR/GLZ3Fn7sLd5DFt2v41Oo2hbV7lhJ9cBsYP49xzWlDktmkxGOVmwgktshg92Eyqjykp
LQ/d9U9H7SZ3bc1pHpmzjJCxSR7BJj/jegyIg/WHsPRjOexvOPtiimb28TBgBLQB7R97ceE1pNq9
q4NyPHatN5noSqS2j0OLFvxjetgjB2gkIir8kb0k90KJzsFTnLysbx/7qTXH50AjRrGpL1T0Sgzh
N6NyreVRQbWJgiZyBzngmIZJzcIYl1e/7714K23Bc+aARNz9SdVFCb5STsHBhlQU4FrPsYGNCKnQ
ZnBLMLZ3ee+tb97lsRfjl2PwBV6hyUbRGFgJFIHa4qaHGmpyuWN4vWvshRPrQoIUpWttqTZwmfhu
MlcjbNShns0OXRIsf9S8oRPzvoF18K050X18iqEGhLwHOGHLneIwQsUa48ogD0NKnny1MShZ8SF+
BjJGa1zessst2Snob5bsZduhGGWAjTbZK1S6gB3oNWsctqjFlKFZCcDGKHDZepNN6hsOCEYYzdCB
agIlXOm9i+Ts7Ft9rARThbB4Sr4G1RGipiCDuiX8iH2ttTVxANO3wjgmNfyIvUPZ8WCCLvnORK6T
qnpRjsNhi9JKfQ3pE9kNixvF3EIp01brkybcEUui7PDAopW1YswAFtVnA8bVtYE3YHPoAJvvk/P1
e4WZyv9RzsHhjGliFLFrwLIRNKGba6NTWYW/vjLKIThsMUMlCmIB3fyBrLtDE10ZXe+p6UKYIVbC
Tzoqc9SCJBwRiTjirSyi1dOkSFaoqIefdawbfc6hT8KOUu8pmAKattrJ8hloUaPEf5g4+gWV/ISg
nBptbU1IeIM/S37XXUHvuKfLzuCByPk+8qjSP3OwlTPFU6lbY4S+4AQjicVc4/0HPcVFaBy03+wq
pXkI5+wvEy4fS2Sf9Awq0A2mpmEDi8DkH1JvBz5Tqg5PJaT3NqxMg6EMX3oxjsINlaD7w6vtwzaP
IGFYyYWMQpTql1vdT17ax9yfb+J/ktcOkzs1pvpTjWwBIg65woHJqNXjNGhsjyFCB1K+HMUpyFSi
qL1+5ig7HJgMkVE0ZoumN1XKDoJobFPBuO0w1IzZISIgIg8FByGZZepNK4APY6oxZq9AwSwR1V3W
Kld45vpjGmGY1Sp2liAephY9nmH89d8tlgMYDLIKdVzjxknyjT48KE3sBK2jLo2zbucP2ZhfPsN3
OAVRptWLhceVUTZvSSy85rV4sAx9Py7BoyInjhhlkw3xlCtMoT7mi3ANvcMn4o9g1/XKMeW51oss
78swYmknN3tgsXX3rHztIWGIkefXwKF6I9jmrZnjnkVxUCZZogLy5j3jKOy2/abdyVsqs0ygt8oF
KVAIzXVxwMHIlpsYxcuayPtTATVPrq4t4iTlaBRDchcca279ONjzm+aziHN+Fo7Ui4RaDwcvpjmY
sqwj3NRb1UmW4QRuJCJiIO5VlcOSSEoCVSpQyijHZmNG6e2QIqumGlvC4dgXXvMADktmM54lK0B+
66eEAjg+98Em37GkKnKQxC1OLYoDk66qRkFi45qBZup2P6Z2pk3QWSqJCJKyw2FGVGmzHkIW3K2F
0YXU882UIs1uLYQZyu343iW9aGYoBiPUb1B7ZIR3jYSiwojuPVC340m8HQmLhOPxvUwYClXnusfC
UmUjFftxfFt3B+r3OTxI+hG3ZoL3fKNO9iIKX4oh/mfdBPFt+J4ltHKOcV7jqBrLk2oUjibuuu6v
NBA+XqIaW+dZ7BFhPikKZwURRngnto/KAGWHgfgW1ELY/5/ZCAvBzOQFoDZIT8rg4Ax5U0OluakP
wsFAZcZ6MrJZ+zqPr8o4ejWyZrf+QS7Xp0xJliUT6l/omP68kMgyzSLLdEZ5taCCnrlIr6Dwx0I0
zWGsdeO2SWzC6EXcOTPKfaFSFJoKzGi41nfNA2QPdt9B8fom25WTOVT+4/LVfmaM+1Qm5EPSnj3J
8frKbKQa96kDmqDGZtpY9JzAxVj7zBz30UwLeu+gZcMpzdV7BE+3GoSR42h6nKbuQdZFoiJw0RHP
zHEQLoT1bEgC2m2D+SSPW1U6DlTD3+XS8JkNDrnFSlRkaLhCLtavv4kYSYi/Wlfx0UDrirgJnczL
bsNNfqAK+pcR9swuh+RFaihFryEoi466H+wlO/QgMqjai4MO6RPNo3zxvH3Y42u1szw2mhJjxEMQ
0l2mxNdLOG/WXZ/4XHxhNtTNrhALHOm4/Cc1wT8T26Lkrdtgn+O3W/1sGRyO94PUybKKewKlqW2t
GdiyRt8HceHoQ7cxwCmwtDLhhtTWcTDSTXnaBzoS+VMy2sW0Dee79UVRBjjICBS90xYZfh6Ht7F1
HVX/8sNwKNHMlTRrMXI0Re0Wot9ibjQmAlUCGfgibKMYepfpSGMMkJc01SvTfIQotN2m3wazISCW
2i4OFpJJKiuNEfQI6bWW7ovxYf1zUGfT5DBhkoQB2XhUCjt3/qF6pT/YmZ1CrYAVU0KXbPQnrgyT
w4Kwm/NRrBB1R+V7MmE69KMtPMW70TU30KwhFbcIg3ypdcbYcAfBPrwIJfu9/cYNHqQ78b53o216
PVAjvBe0g9Gi8nFqeXoHq9bEoUzw1u5A2dLONmvDLzZIH4AZa9pr/uKLoAdM9vrdjLs5sEHwudMJ
5CA8lKeAGIdwtPD4QARYmqBeb93JumlLyUnVtyCR3HUXIlzU4iBDE9q2iJiKgan2HhKkoa1kFFEl
5aYW+yPO4rR5LIxmalkC4ciqEpHTnkB3Amaf5anzC4eiaCDgneeEGFLRiPIJReG0v5OM20U8KdbT
+rZR8QzPAqGmnbHkoGX7z6OtcKdt7Kt2vSshd0el/N/zniuXCa/Z3KZiEsnQ9XXDLgOVmOFKc+l2
acbGUYXcDir9wcig5yFMj+GUbmWjOypZA02R0p7LEaxrlekIpmIrsugUbe+1cnofFElvm4WBoC9W
0RYKjQ4l8tQwxzSN8JLXAigm4h99pB0KITtmuUDl0Mg95NArEJdCkFR8J/U0IWnQ+oIjo+f/pzwD
hV2UU3DQJVpqj0INOgYR9fpm1b4loMuT44XSyCGcXeNJJpJam8Si+jXEI9lz76I/EVqP47G9FhKb
TBCun2GNp5uYg26swwG1zJ+t2yxCa7aspVnw8018H3gVARrre6nx9BPdgDK+oSAkjLOtNB1TYV8m
D+sHjAXof/Z4jZdbFsUlCCcJz2BJPlrKY10W9ji/mfG/NMO29gyZpHSRejUAMsWL1yqQrpy+TuMt
yDWISGA9GtT4lh4lbZbKZL1SJs6sOieOJEFeqw4xU57bcnBSjb95Gv+6yDSR7e/ZwpYarFWGgk6w
Qk9fRs1q3bzT/FJFCuv//aFA/6cbuqiIKlM5/WxoSpXJ0JVJcoe2tsElqo/oDez9lIqnL52rT4aY
U56tyFAFUxLrQcI7JPzGqG1DL3WCAuTk75377l+M/X+yx+3gMGS63haL5LbTNlFPSelJFFfkpXe/
KlsiBCOg960aPFnkMFtlUATYvOTIiM0k8DYk7p3lGF+TK8bk0hWOu/65LnUInJvku+cx1p4tURez
yVDzVts017FnefGt/BLjPR7YEcgGMLlvuPOhJHpwLjWhfzItff6Ctdx2cSX2ElhkCtuU4rdeaTaK
Gjh1XUBfWD7NKDLacZgAV6iJ/guQ9ck2CzTPvEfVom4RrQbpqKSwW3ljRKnbBbWzvrsXUOuTFS6a
6mcxFyD/Ibldu9dLpxbe8vl+TL+sW2FHisPGT1a4Iwc9kbocxgygpR+C4G5YiN7ASwNenwxwRy3s
c3S15SPIGFH9b6+6+xpEV4yHnam0KLf1ToaTVL7lTo/JIxW9Uavjz5209OW44JxrCvgkZhQpl5ho
Z7oUeaiKCGICHck2Xec5X7pUz3sZoiUI838K0Cxb3cXg6wYza6QU86UFnRnjW/nMYamCRVGxoCC3
k7A7WqJIkHBc6r45XxDfwleJ2VyYIDZ149H6LomzMwWlJ4rmjaHWdl/Hto5Ss9YWzpjPrpGG36v4
ICjaNi+H7RJLdq1097qQ+K3QxU7RSV9FeXQCNLF1ZbztW+vKaCsIgUkby5je/v/efL493Mkci94w
CzCb4JnzOI7PZk1cUBeeU5+2hjuTEJpLJ1GTJbcOpa95Vd7JrWl3S+10QbKLBOFlfTmXgAY9u7h6
8U+1+AmONuj6Ngoi2a3nh9hobEHTnD5aNutWLgHNuRUudI4nuVCzaZTcohMQIln+lGUPS70JGoEA
m4vbd7YeLm6uphGYpuE4xpNbKN+G9srQ/Qrja4sm7NYXdfGgfJjiM3+9Feh1OuI9YLTjg1ppiS2D
PWzdxqW+BPVs5/jcXwr2hdkwsB75q3XNBlGWXeZCnsEDM8mxd0c3fknpyX62Szxkn1vlnLxFE3uK
cA+Dxqdloz+pDkYrN4Nd/SidYdtuBOhaZv7s689/p6zwacXcAZDwMrAE1iNt3I+etqnxzCoO2q1p
M/0rCxRyxA6z31tbK/vMZ1dtvsidoPYxArXdshE9zEy51t1PMojMm591IqF3qZHn0/q42wo8qpmk
CzVkfn6w4gnUXW+UEAJfs1sekSVCdYHSblaJQ8EnEcVQMxthwAVppvJhSsfOliL5wWiSr/9H2pUt
t60D2S9iFRdweyUpUpIleYvt5L6wnI37vvPr58B3JqJhhpib+NVVagJodDd6OUcJtH1Y9PdSbuw1
OT7EIVAIgLVezcoxA9Qd2BVdv8kunZi8KDEKPVJ0yWf5CLbKfVWTI0zFLjLGHQpC53JAICbNlwLd
vsAQ162atI9qNZ5SE9MORfiSKD5mmKrAqlTLh3PJgM09GWggaMOd2GS7CUDstRkeszL+ZMSvYoFE
9xTVD5wDp8q7deB0txYHLgxoNssjSXLQjQy6VgLaoMJWLxIGDMWbP3lvLG8SY/nCoUuTjsL7x5no
TU2687L+Jm54Vb/1EGFhjBi71yjBPOgdQjlFNU2rGkBEE1jBLH6u/NAR0+GsRPJDVE52gIHaaRRK
axb+YEhjqdls9hPQfk2YmPiGsSitIn7u66+lxmlfldevKyoRhmiiu58lq9ekFpyCAiLj+jOl28mO
kvs2mwfIK3Nnnn0nvemcEfB7kk1H3YWTOlg8NpZ1p3n9Bibma5tJzLUxxjdU4nPUVo+6Id6Xkfxp
W1PXHcxVzAdFlWYKp4bnVrU34/0cc/aStwxGN8HRU/cp+BMRNY1nXTKteg69PKg4ZZ5163NdBqOa
ZJI74JYbkiPVvZWQx1nNLVN1JVWxjXGy/mTPdM0gomZK+tuzfHG5tUoXSzK2iCyn+1a+zySOQ17f
s+vvM97CIE0qg4xEckzzrCVfA/Tj+5yH53qwdBVBP2GxBL0NS6GQ4XyzJIusYdZhKWfkXdpguCEm
yeztHVv39VdxjDJLrZhKQ9ggrYkRaAkdXaqnUWoub1vMujJfxTDKPPgKxjJkZKA7gMpXZmAJPD3j
7RujzmjgKc0mEiRn6ktIeQSVi9WoAUZMn7eXslbbxrWQJBlkbwqeJUxmAFA2YtMXuuRkGtynolsp
jJ5J5F0xtl6p+NaQFq4RCfYg15bZxUe/+NySyAlV404Qyp2kZXatqJwdXl2/QjCDB4ItRWWJ42cw
nzUNhYoQC/Jj8KudIih2awbHXIQz5mzBqhNdbAH9/0JJm0L2S11sJUB4zq7uznvpQbPovESMJykv
GU5P7oPHXghjQ8KmCZJE1SSHpMDI1m9yU7dz2WvIJfK/5fnr9tpWNXUhjbniBdBiBpIKiJbSY6oc
iMp5/a7/PlFV9M7AThHGHlZB0pHW7xBc53fd9NlMOHrA+X22xwzopro0hiVCjtwthIMRftnen1UT
KP/6fralTJKGvJZ0pOTy4aXuLKl98uu/XAKjXbrQFUrcwMGawUkUXdIHPP1dV6nrIhiVqjJMuFcG
4rLBjj8Nl9StXwYwqrnjTb1vdz76fED1Cf4nRy4cHvAjbwMZBUN2uq7nDuqc+I91e5HyH+n0efuM
fmOigEMjmaaoGW//X9xPuQIAtimoEtb3L+x7svOdzmu/JrbwJBZ4TAmHKbO0i3TYlry6OEUiMiUU
ViV2RH2ai8kXgx6xUfLPMH+uMeLqc+zv6tktRFBDuFhbnVdQD4OagwFpi6/SfFfqsh1qbpj+NHTe
JChvQYzjipVxjvMJuaWuLd1B0M9p/EPvdPfvto2uebEmrZI0sK8gD2PikOJPknz0y5dtEetvhMW+
MYanbTCnGDfYtze6FaAH0Mmv4FQdUHa75U0SrXujX3rAPgbyYdBDs8eCVK1BQReuOH9oU8/oOMrA
OR62BaLPBT/oRSrHPIayrZKbRt5tbxw94Q/u57pvbIdDauZNqig0dOkKT4zJS6woZ6moMjQkK2e/
0TgJbZ48xjYBxjErG0lH61z7NSz35nQeyzu5OKT+fnthq0UqZbEyxhKRolCnWsZlBQLg6NB+ZF+w
Ik8CFRgdvXQB0MFrDuCdF/3/QtEJkTU1oc1sASmsUPyqq4VlCt72wqgmb50YYyFif+pVs0eUTjzK
oN7u610IXD7elALHELF9DkaoRFUdIw6stBTdyZdxwnxjY6V6afm9N/Ha2dZGa8jyuBgjYRiTEs4k
o+Oy5QG+ap/fFAfakRpxfdRqrW8pizEWUlsIKgVMxsSx4cm75IFi5mUCcM7mGsQNOR2J3eMKbB/c
tnYgvn6vHSgHdFogYkelSjyWSbxPdPOnog1/ZTRktgVBj9DMkdLFNcZLdTG6TxqvZ3Pb/OFd834h
dYmcTzTjZlVjca5TA3ivIL2IA9+a1JHzjt+2FzLbfDB3hlk3Jux6pBkW0qceMf29qbjDbdp1j9sH
xNEL+UMBvSBTOsgJ4gfA39GZxwIJU/K9cihta24bQIjjxUurAe0vKyWz3QiBESnCRK9ZmrkoHVll
xOvtWVe769OJsbgNIFiHOMVrZoyfsuxVDryE1yGynvddPM8YW2uakSakFdIgwWt2Q5nBVBfjja5y
aUxL8MZzuONBFa7v23VVjKmt5FxNO9DSOIVuZFYYEzR8ZSEn3uMJYUztOMRR2yfYuiF4LNO9mHCK
n7zfp8q/8BdhDSY1M0T1GDSdX1tV1qxM1MgfmZ3rTjHGbi7nugiCEbTryfija/WXkpLAhCkve/Qb
C/5LEItFqkq92s9DI8GCy8d/n83ZgRJdRA53hmHdCV5lMVkKWgkjwKOCcy+Txkoi8bXJNCerRXss
xX0pC98TA9OgmfyUiv231h/vZsl4aVqthq5kx1LO7K5ObsxZH5GWr1uLBOhw5pgTagc/eurrR7J2
Ui91gGPT5OBtdOkP843xSb4FL5CducZDam9L41xzjbnm+qCngmKgtB3XotVXnS2g2XAQit22GN7G
Mze9kEaMbMy4d+H82JaoqZoexgRsIhzn8qnpY2tOUt4+0sPc2kfmrk/tMLQFQdm4d7NL6WZeeywO
FPPvj4ZVEIVcj4y58eIsVupUwd3MY+GAPdY2pNYGxNRDm/VHUVX+cjcZA9BPs0BKAeLyebSK2ekF
Z5ZOEjqM2/yuDc/d/H37+DgWh8UhNUksNuoAgWbU2DkpbLnhcciuP88Xe8gYnMY3o9YkkFGklgqy
MuEiA8MWjhRYjeiito2vgQtgQW5Yx1kb204lFkErpLR7wWj+CZrbOuJB+XOuGAtGSma5aJoSMwRD
+VNS9nn5nKs8vrI15pmlBrIgpCZoQQZNQIaOEvweQrxj06+CpaMtjRwxHLrTH2i3dngDwMbvjTPv
yL7WbN/mlYHWrTmR0DsK5DNRZucLwjzAgN2IU6SMc+i7388Ym6HWC4RzgLPbVsvVnb0KYx/UpR+N
raCjLECyRxW02KA0a4HK93dCGJ8hw/dNeoKdjccXtdqN0UuRcNKfq4+mxTpYiz+WuS/NGK0TfXIU
w/ZeFYCNawY3eaED9i/ah+Bc317VeuZjIZMx/Jqs6Y1B0Lj478xyg4Jv4vl7EDG5gsNrHFw1/wth
jPk3qllCjFxgDw/tIb+NvPkY7sU9FxGEt5GMyW/qtp1rg2Y+0PZGebQqT/sS32a2dOlMq99R5poy
duIjSFI5JT3eEhkXkAU+6UzpTfEpa4EBrg4K9cZ7X69aq8VOMqbf7NtEnmgSs+pPqnKbyFy2+jWv
uRDAPKjRGJ4AGgPqbgLqZgrjYwMw/Wn6A9x+wC/+shMmY+2DPANvS4bt6uRDMbrEcAL9MIDNvuMV
87aNBGpT76Nluai1OCkgKTe/RslXEZ0lQcRDtF59b/5ajsK+njVz9AcBPV1O3JuWP9374FEjxlM5
nZPux/bN5a2HMRZzDRSaijYiRfGh6s+GfxYGb1vEehJssRzGOMhJmqdxlyP4d0t0WBrH3AX9zJ15
nnfpDi6YI281M7AQx5iHPhOHIRzxoJn70EFzl5fngqPq7YMv6E+cpfFk0e1dPJ7qSFWbWqF5DqCc
tZ8i61DYzQBks/L5oqIlVi0tE+xPHKn0UD7EoosVMtYhMDvfr0PEAGhD/5Tsq7Ngm6/S0TxmbuDK
D9vSeBrC2Ih57obSFFHwx6hxoZ/mwhsjzonxRDBWQuxjvy8bKIiJ6zQKn0X1oecVHTkuSmF7fP1w
qIRpRlVNTJ3yAFQNEMorMwaXRVc+lR4P3YkTu6BF6b1qyGEr9UIPSxEf/GOFoAmc3iea9Y25lJW8
tb19y0INAT+hm/KMRpP/xbMGEi3oBCj+Y+kpX5KXbY3gKP3b1yylhZiIzFR4jbK6V8VvYvjcK59N
hdPHty4FYZ9uKIouyszVAht6O5Qh1mQIwy4tyadOyhzA1tyYrcjRv9+c1VUWc6EwrV/IY4IEGFij
7RBzF5GnetIOPCJ/QvgFV3UVxVynRhLjLqaPO2F6jNP7XLmX5aft81n36lcRzHUKGlk0ZsCGOIXW
u0Po23Wt8EzQ6pVVkZ1UDFFX0RDxXrulLO2FUUUMJijFrRToTpmBNrnSmxM62M5FX9yaYmxrGbpa
CwRPRXGok+Y1bppdVTaXwOSRNPC+hzH6KgVWD2nJd9DuzHQ3D7uMcBJldNs+WN3FkhmFxBCfJiW0
uqeN/8TClznyLfEuEk+RW468Z8L6jV4IYzQyaUMJtXX02tDB47cmVkc+KB5FJjQdHhoub/MYnZQ0
UpWTikBXUn7UkSv3N7POSaGv6uRiPYxOalGcEzlGFw/aJtTpIQwet3V+PchYCGBCQDOrjHyskYzr
XQrn2J2JYFFIEfrYL26D0OKRCGyv6AN5eE6y1AhH5Lr8KL1JauADatKn7UVtn8sH3vBOSo1+EJBz
CiZHk1QLhhAI7ta2kNUxLOXXzn0gD0+moZNVOo8yHVHS8JDZAoh/g2JDxzEavOUwNmNQ875sZ+hA
gAEUIfnsTxe/5i1n1W0sVsMYghy0f305AZJgKAILs21eiPRIZ1wSmZcSXH2jLSQx9iBURT8nM/QZ
QaBtapGNVPqpCcWDLwwGYLSKJ+Dy/QB1MS89wz0xxjjUPRQjrXFiOUZ2pLA4dmoJ7jyztBTB3JtG
coznGam8wctrXkKZt7+MrTAKHzHNDOcPjlrMI/5T1a0bG80+bSROlZ5zpT/Qfke1kBYJcN1oUuHn
tCtdNAcIFnGKAyr3VhjYvJcDT0EZG5IYal+LOvLKun6rm66fnaR0x7ltVMl/70UIGxbGwlTIaYQ7
TTwDDJJYkmLJ3yQ7R1ufdDff8mp7HE9C2NiwCLQgzFq88MR7chQs8Rwczdf5Z+EASpH/NOGoBxsb
JqZZgwSilRw9tIz72Rk/JZgSHANrBk3mW/R7P4MQl9fAuF78u17GN11axKRRPCo9sK4h12oBUNyc
R1j/L50TIzH03eHVObibyliZRg/9pJqR7xq/UTzkymv38i2NtzEs6/KOkKOWbxXjxdo0IYqS2cDL
BZyS+vStj0xbMrjvldVH5WIHGaMitObYqemEWOMZrMGOsseYjl3vENCd6Pzv9jVYzzAvpDFmRMsH
FZEwroFy2wD/Cxl6vJw1R3jy982rhomR0IlsDHI8G1b5QPaPIHtMbnlpo+2I7gOrd6QqWV9qeNqK
QWWBpdoyyT+K+VhjwgHkyS3vRbP+zFgsmrEvRBf0RFWp1oAHWwZhvSkC0222KTFaV3C2mKM1LPT7
IGiYF6KvNCPV7bHxdzAEljbwMpVU0zfsmcwktJEMy6KCjlOSuranuD5ILW9i8zf+TsUjFhjSdEj3
/WMjDXo0CRYIhsUjvWs+RnMnN96Xf9ZDD+yy/xNE78jipgVJlfWGALwpsUftspj3ctN525q/fixX
EUwQhAExIkyAAMCDyS3nr8LoBManbRHrLSSLZdAzWyxD78s8bEcEWjRxDRYjC/ypAexh9pmOHkx7
41LtMArGkbpuQK4roytfSE2CVIz9CFGJcqsdk/28xzzjzr+Fctt8g8/bRsZaqZqOIlUGlcjym3w+
TeW50zjvvfUa4mIbGRsltBilIzEWFB4kVzxHuxYUjcjEay5B37KxQ7xsRbf+hTfxzlsb81byQxX0
ugbCkDGLgMEwZd/UQb/0kW5zToymoD7eXcOUVF3FFZUZe+TXZT8GwgTiViE8aD3x6iJ0RdW4jUBm
05fY1tF/IlFxGsLqflv2+hp/iWbR4ytREEMlx4ygFMc2QIssgNZY6si5CevG6SqFMRw1IQFam3DZ
5mDYtX2OKa/xsL2Q3xinqwzWZjRDUoQV6B4i81Ilu7nbydmzKiS7xP/mR5/i6ntXvXBk8tbFGJEC
N80AAhOMCNkll8FDte08fU+tJrL0Y4sREZPb7cI7MMamhGaTDGKK93Wu1i+yhNzpKN36UuhuL40n
hv5/YUSKqVLLvEG0qk3nXLL84ajKPAtMT31D7VlQ+CAv4iwXsXtSU8ROB6qrUKwOpV8cSRofmulJ
7dJDQPQvfkru1Q5oCEZVWdLcP8xhehOiIG2FvuAK0GHL1CPLjwuAX5ZgElS773NdoSPbvJNLIKdm
5s3Qmk4MylcwVs/Rrhz158GMNatKp0sooOo2trHV5ekdQYysKdm9QMRbIs3/iGFvdVMJVMinqSfu
GNTIpkUvaMuw9ChMgJ0cgeUscOTMv011gJmO2ufto1h3I5qsqGiFNsUPyFUzmUmlCTgLIx08KUh2
05TvtVb8mQ8FgMF8Ny2bm1rsHV9IjtFUnWK/26WkugtnwdLMiJM+WI/xF9/D3Oa80xRkXPA98y2d
TAXiz33lTQMgDstnzU1cI7Ayzk1bVceFSOZyx52CSaKCan062YVSfxl9/1Nj8hqafhMZXo0I42qI
1nRB3UEl40O0z46h8027RUM1WBR5xfP1B9pVEuNcki4v/IaWc+Zq3xv7oMytPt0XI6eA/ZsX0lUO
41sULda7FJwPGAKnI+Cl22Myhliml++QjOO9J3hWmDDVlsqIYrEO4KuJRwEFKaGt7lE6Cx4/L8f0
EkYJ01Q3DCGhlyI6+/mpjnjQYKsqp/7aOMKoXDLXaqAYdFw0AXOdltwM/tfWVxzO5V7PQ1zFMC4E
UaipKCE2jAKlm27qFGAx/xeVgbYZF1+35fFWxbgP8JxoMaEeqxZcSd4p5t2gcuI1jmazg+vpWMjS
TMliQjDxISVb5SjNP0QjLwPGWwoTepYp+g91msrGAJamgxE9/5yTP0qXX0+HsQfRrP3vy5TkTiSj
7/fPkpdXAYwZEGp1QEs2Qr8ekCeN1+8HgI7wBzh4t4WxAnFuTKrU0RTeXLulUl4Go+EFYHQvNtw5
O445YBwzGmZYNNp7JO9SN/xEi3jBUfwi3oJZFaisVmwJB+1P+EkIWtP+L35mBzVbfzL93MDbdyqS
5x7Ih0UcQRKosqzC1y0wk98Dwvhzrkw3vjk962IFFtaC4xY56qgy9kKqZqFXaTeUKZ3k2RPa11T9
k1LsYp2MrcAwajP1DcJoUke7CGQkyWwrlNxG4KyFoy4sScAkVE0cB9DKQj4S/WT+bbCu0s1chJdi
XVXaNL4RSok2Oic8cqDMGtOeN42/qpS/AgfgPr0XNJPJAGkMUj2lMVlK/ZJNl246Gcatz2O3Wz3/
hSTmJhNjqjujQe26La16+Jm19y3PGq1a1oUI5hYjnZsaMR3HF5QHqTyQZk+C53q433YR21I+QHym
YtO15oBnbwccvsjWE8e/BBiQ25bCjSIZT0T6iKRgboGYI02O5C7lrY5OM0VvtkFBaKvOtkS6Ox/s
06/dU9npmtInRtFIUIW3dkXMytEyLp/RZz3iWshh/RJAxnzNRGQy2DQ8buwGnDs6WA7RR3bPmzJc
vakLYYx+15pU6roG0yfU+7gPLLN83d619erPQgKj18D5lioZfB4AQMheu0vqhA54BuAIhzd+vuCR
PGxL3L5IKtsgFOtj3gJiG7WlqrCVytiNVWrnoe9ui+Gd01sou7BBw0RyrTCRmJ2O6SeyAxcl8mTa
5/8f8QVvG9nyTzqCgdsE3Am0QnLfGgm++J8GN9yPXgS0Lx6EKUcv3ha/WFxQqH4p+YjzdMNLMXo/
8YqCHCvBFnoqs5d6mYIv0FYnsJQc+1vgUH6Hvagt4zaw/RvKVyJz8Z94C6P/XyxMr02AZdOcavu5
eKbg1ONNYqfPswfU8l3mpE+8khZHHdmqT1UUQIitad+d0LmZX4Ajwj+UWcHx7bx1MVaDdEWoC1Qb
VQG5hJM/fttWd94yGEOhmQJmy1L4jhFlVfDOF5kr8PiPeTIYUzH6fSvUI1W6XLRVubnrxWnX59ym
J57uMX6wHScM+NO1VLsJE9xe572x8jiDW74ooDYLbHKDJAQP8YF3h9lSTpljzrA0cYd7V/w5O9k+
fwydKUbvon8LClaV20LLS/2wVZ2ciFEIimJ6y4L9cA52gt24MrDK7wsg2k9AtK90oHf8laqwNL2j
kEthS9lEevOgdK6e3wT147YIjra/gZ8tbnFlzEIcUQQ1cLnZYtu+RjX5tC1iXRlNWVYAgq3LLK1n
hmYwCYwDUEY1cwxVeDST0VIHn2MIeWIYe5RhND7FCx66qHjp8B3s23rwfXsl65t1XQn9hMVmCX4C
GBUDYX9YmRc/VkJLlgfOgfCWwZifoReNvi989AQ1p7y7KeQfScyZh1mH+NSu62BMkJnMgEsxoMzE
E76lh+hBB+il4cQTKDyUo4CuafMQuTwcynVjcZXKGCVZTVJdHGiEJBy7Au04+ldN82aJNyzAOyXG
KOmmkkhij3xRV2bgwtwH0V/uH5tbU9GdO0oGzoimiggQAePH5pygwbgCAbRoCXfxMbV5nALrKdHr
qbGJtnmazTADuYETjpWViOJJmepTkiW2GPfATW78z/EoWsU0fi9S9eDXemBvq/9vArVfJ8hm4jRD
CDoR2V+nddXUfiOk2BmnebJkNwMiBC+HyVEYlpITXK3EByUAGgqb/gaI565YFTtMpJXWEICFY3tx
VOc/Pkqua2PMR5NrShgOqHSb2lcxia1QGCw5+DbM35De5Dy5OHecTcw1IOxKgX8HOKbKzdufZueI
0x8NGi20hbEjo14YWZTjkZXHD2T0hpaSD/CumrT+lLvuGmNJirlRcn9G1TKarPpEzYj6oNykj0D5
8SbUhRMn9cSbyRk9fsX7N1HAVThjULQ0nMW6RJSjAWQUAah/hzwT+KnT53FHWWZqfddwnAzHtrBI
agAOF2czx1s5lZG8l2S3SXVvWxE/KocpE0UzTJEinoEz4r2TmTVjGuVaFDE3X932ersHsNGpDQpO
cnjFnLyXwzgzHRP3YV3EgAIQhvvJFCZbVNMHJajceaqdNphTy89ScHC3lz6TDvIghc72Sj8qz/sv
YFRUiDrZJ6k/ww21SLkmHp3p4+cBPpqR92IYHfWD1iC52ItOVEZO1jwB67dqKseoeWxmvJNj9DFI
MQcni6EIFKUHqb8r2we1etreso9WCmshIDJEJsFUNI05NDFo9EHJFBxa+9B2rmTsMTJRGd+GlKMe
Cv3Y9/bwvST2cAbNbHO9w66l8fcwlL2+z762Wv5cAxhW7fz7SJ2cOq1Q4jd3YE7GjCH6//0kuM9q
/ZvaoUk/aW7yzHgEjopn6sN+qJszYE9eOx2gRYLu+Z1fWuBLQc0A3DIqwniQc6PRwpYyfzeb5V6T
hIdII4c26M7AsXGNLnQxWfFFmyR3e1tXT26xrYyKiGUbkYBAvFrdhtFtD1oA3kjXqhYuRDDKAU7h
2SymVnSC+TgbT1oP4JxUtlTuQOaKl35/ckz8U0Xd5NcyTq52eqc9aPa8J3f0ZQTClPN/zxG9E8aO
9+cmWEOKYhSduUNvVeTq3WvSvmyfzsrj670QpsQopbEfazUuVpSif0u2lROlcBpjWxitzqlf30gp
7gi3nMFRC3bqvxbziZInY3FVchMZyUshK/Y8YHhSKm9meb7EQ3OuCuNbMGo2+hjtvBBLQLNW9hgB
YEUtOZdyhZuGbgQa/ujtB+yS8t43aEln5J0I30D72HyMjc57mvNB3yQaU9PXyenuaG9Z8cINPtfV
9yqZ8UqSSNQ8QZ3cGUwgOGrhKZknb1ayvSBI+0gIn/IGDdQaOsGi3NGGbl/FoNdC47/dqODuERo7
zMX/nB9/vxuMMUyl3gTqFfyHXM/HXECladTTAwKrXS4n/3B08KPnfy+MsYdJ0yHOkWGldMkyPIRu
uwzj74Yz2oZiUzLt/0eAw9t0xiwRoVJlBYM2b8O0GEWffmB+FyM8g1M4DWDYei8+6ne87mreShlL
ZU4kiwaJiI6QBhdByo55zJsrWPX8Cz1mTJQ/azoJZFl0DD22xeQmLgVbzX8YxWHsP42G0w+cuG3l
yfvu+Ngn20zyQS8Tjd6c2UWOFFYEhtESHlrgFhguRdBoQVXJURpaavzoRH/dGvbJVkZKCSOiI8K5
N7xsTzOkitecYitzc8CDcKStqguYzDCahNmQD2RZldFl6aSZM+2ZedBSy3Qb23fC1mrA2hHuwxt5
bx6AVrnflruqL2iYFDXRMNQP5RwzafzAwLyqYw5odLoFWuX2768v6/r7zM2L4iEWgReu0GLbNB5S
qUZq+07svm+LWfebi3Uwt01LAiMcSkAzFLsOw+u5Q3vu54fJVXYgcf7PWWbo40IYc8myitDG90lx
MngMkpxU4JNvr2fVeS0kMHfMmMM6IQlQT1q0hmPWSwjOpOUJ4ZwNW7rxmzkp/AB7NuuvRD6KwbdO
PkU8OFSeFMb/j8Y0CJUPGnugAIKADfEM3ixWreRPUal+/attY+s1GpDlmjBPVCcRd3H3Q+s9wtM0
qkgfrML1ZNiKTV8p+CtRV2uGfwIDSDQ/884Kms8NDzd7PXACexeRRRQODZ2JF4RIypI6AfQpEBgc
PJExdC8AleiOdJgXoFX+DOxh54JzYVc1byGVGoxFmjQopFDLclzYPnU74Wev3UhC+CfavZDB+P7J
lMhYFiARDYPwZvJBixdjQ3ONV9ZdSTLgoi4EMdYnVwJ5SjssxsSewSiEgJz/R/UquF/ZGvbaTvj0
Bwq4EMiYIX2eshwtVcQp58emxbRu9aXjZqBWWvnfL4uxPxVRKzGuGqoZ/rl1J7s9FPf9nhzin4HX
AcGq9cKniUtOs+r4F4tjjFLcBL4ygcnQCVL/NEaFI/jFniiVlxfNOQfLoUiEU6Lw3P+qi7qKZYmz
hsxIQcNJabnjL1p94Nb0eL/PGKhIlicprsGdKzWRp/XSs1zwXv7r+ZrFGmissbhVQpU3phnixCR0
gXsUcE+5CE/jjvZ08nA8OcdkMHZjygsTBhfEDhTNWNonAH8grrjniVl3uYs1MZaibOQA4YxJ2cQl
FwDNO+2LeslO/Y7aJiLyAiS6RR8M70IcYzQwT24EPkJPZ/TPmLYArGu4E+Sz3BwbFSR+x8DcK+hg
RV0nMGSOcHqhtmQzdsSI2yAXxQTuWPw5jT04bTG0KLWWYRyHJLGlmBNgcIywwZiR0EwFYY6hLmKW
OKWEkYgakMANOWxbK96yGDvSZaE2KjQ4C6UfmvCiGy9t7WXCP3p8GP/W6LPod4Ocp7psQC016GLz
RR2dgQfuzrnJLOZdFKpDirwodFF9we/LPHBZnsqz6PGYgMjQnNZCD97awGkiA8nyAzLW7rDnQeJz
lIDFkTelAs19BoQZ4hkgWlbbnXzkyLdVgLdljLGIFaENkhBM1Hpv3vR+s9dT49vfiWDsRD2B+io1
KDe5cR9Eu+C/twy+84YmYxhSbRAEP0PfQF8ESOQ8t2ngBqBO3l4F7zQYExB2RV9PYAZ3BiW5D0ny
g8S+LQsG7627br3xvDZERZNl9tUp5omploNGMBbS7JJXAEU6yb15SY7CLrKBNAEWLPQ2p7v8DHYE
jplbjW21q2zWS41m1s1NCYuufy9D4I8bjhE8Y2i0kHkdpbxlMnrX6EWQjphWxHO3PzRn2riK3g8u
O+1KfyRVjuuSGOXTRK1t4qnCsSFtUFxyN/uh3gS7dt99a069VyY7hdPsvq4oV4msOgaVUrS1iTHs
9qEZzv7wkvIYTXgiGF0c6jEUIjNXAGgaHcakO+VCv0cSnqeL6y73uhTGDdWh0jUBGclbjWc4jy+d
YKn36JbehUfwl3Y6546tUDO/Py3GITVtjopSjNMC7A1ImRUHM8uHeU+n9/0TuAtQlqTE4bpjfkla
S9ttX/G3fpmPbv66Xqq0iyhtHLpQBesYgfjyIJ/zg9Jj2Fh3izNShUcRJVH6cpj2OzqOA8AOgFzw
riA9uo1PYNv/VXFWhEGDS84j9VAbkTNNpZelxFIMwdle7npa7Xo32IZ/pZ0jVcvxMo9mcx9V2nNt
dOfZ76w8Rf5kulcj+Rz6sWtUeEf7+VM+oXXAB0JMNt6SqgHaXDDwpoU5doHt/x/gw7W5zFVnIPeF
VIH485xMxyRApq+4pOM9/nnY3gaO0VMZS6SjgZ6kGnahKUBnl2eXOn0eMmAeziCriv97DfqdhrMz
AfKQVFEzwN/2zaEpnjL/y/ZqeFeInQnwgT/ntyEyR3R+RLByoDO0ruR2D7hGF8zUnqQj5cYVPGMv
HMz9tvT1aOLXBVIZw6Q3mTzGGlZXjzIKSp/1jldE4ekHY5KyCDSzcQvTR7nNBYuCOZdfKy/Zp27/
Ih+mb5hddarbCCmFH2nMuTEcu8tS5o2tpjamGKnO3AzWEKGLppZ3JM05bphnA+geLMyQLkh+VSmA
Oa70R0H+0amXVlZtSX3ZPizOalhyAWGMe6CEzATPdsMygvgoy4BLB/zXtpjfBM2/lILFuyB1Wldt
BKNOe5xBGoQBhRqs0B0a38V9JHJ8CFccE8S02tQpbQZxqgUqsxNtTTAeByewSxv0bH/0UAOOB56f
InLozFE1qebnANGFTfQvffdzQkGPV8xfP6ZfItgsbUbCsIxnkThynu3CGA0zKNbFoshxfutm8CqG
yYIQYU71viYIW+LHUcPcV4Yhb5kAdOyZ/476CNVAreBVGHNGTV8XACgHBCuN/v6FQAFBObA8eGHm
bzKAV0mMdUeDcybPTUfeBgaSfbILHRVlow4GkOwDN/u6rey8w2LCzaTI5UYAH6STZz2AKsdLSUxU
UzvOPDJPDP3/wkL02pzM8ZSpTmU4nfEst7uyeNpeyXq5enFGjC1PlTgR9BjuXr6vT/IOheJz/1Lf
xICkOsYXAL/u9C/9l/g8eeanbdHrNv56ZoyN1zSwQnQjPDLxorcEVgLdqD0u8DBvF5loc+zQVydP
kGPuW4dyE4FqFtBJlVO+xnRa3Zseco9XoOUtjrEYkdQHSdwT4kRDfKjN6SFCj1+nxPdx6J8MMXjt
i/ZgjmjJ297U30R7v3aVbbvXwnKKWuo5JwxUCZbixE5yDh/LwgkK0HSBm8Pr4/8h7bqW68aV7Rex
ijm8Mu6sbFl+YdmWzRzATH79XZDvsbZgmjhn5mmmRjXsDaC70eiwlrsABIZzz6x7ZEOSwf9lKqZl
MEvGf1E6tJDDBsf5cYgtv1hAzhTKTjTg5ZdNXxsgDOp67pvAKJrExKlbbnl19azffwObRDaKbg4F
E7dC46vB5IJJI3IStP1qja0EM0rylPpEXzibvh6NXYllvKqVhXqLrIrqarLT+eVe9hJv2CHuC5pj
7SUApxTOkjd5qQ1WtgeN8xTl7bzJ+Nko62ojoXlL7SYMVG8CiJFxNoIOHHARIH+2NYy3xYyrHZcB
01n0VdqYmd3Npz4b7EH4sS1kvfZxtaOMh8WcXt/3Ba7D7NPoYd7sKAo74uaXX8hjZA/IOjc9V6kj
vXAk083642l2JZmu/8rpakkCSN5spIHF4LZIJQw7KaDvwC6wuCRm65up6qZmaYbxB299ZTZDUsgo
kQECUxXx6CxGu0s4+sETwrh4IdLAK6xCPWLJCGqhtMUBjbGE5/J4Yhh/Dm9uRUKPSZiaaHbdy3ZR
vtTaw/bx8IQwzrzUMDje6LC0WP+xoCHbbB8n3gjJamBuvB8K48hSDGMJZAgRmOe7Ofye5sSZ1ROJ
W397LetRy7sgNgsgFSSsQgqJL9+1s62jV4z2DllP5oN20BwQbQYcgdRq/tTt3ytjUwFVm1dN2kAT
6FBE7Cg74d64193OA1ZPQF1jw+s+55wX+9CPynrOFGRA3aGobL0vgcDkAKRoe12cA2Pf9mMs6pXe
Yh8rrf/a6flOaupnvRZ2UhlxbGn9fr06M8YxtVE1ZpgNRJ9DMLiLW6Ig1h3DPcYqARMzBJEbvmWu
the4HqVdSaXbfOWUxBHYeE2ObezQL4r577dmgcWlZL36rXlK9spPjCk4xmjzyhPUardUhnEevVr0
Yq8izwnMyWObVUdpMYk9dL0dSskreE45dyk14C15jBcBnG0oLAWMr2i/CwVQkAEbFZKDUBxH9Uma
efMyPP1k/EmioP1mirCxan2Z+8dkOOQi52XME8G4k4Fg1JwgoYFuldLWlpOsJnY0cl6o6xnwdw1h
n/nxbMpdn+Oc6CD9/InmVCnnj/xAX1zpQS1sHgA7x5mwD/4yrFq5X5BGlQVvSB+j8vO20tN92dAE
nYlqTJrS7xNYmprtc3lXxZ+b8RXsbrN8KuYfy/KP0j5XO8gENqGYq3IXRppbl8UO2S3brGJPrTSO
gvO2jXEggx7Pijmi3ld3gHl5DWsemDhPAOMrKkWVQxJXGvo2cjuf7iWFd2+th0i/rxGd8QmSoBOR
pMhc0RCJeiG0LHn6G8R1fea97TnmozMOwSAdqHgqVHvTtrZ1FQXy0bKTOfS2tY23a4wjUBs85+MF
gUWKwFm6M3gPbc4dpTNeoBK6ZBxrBLRdpThAOXdFsx/s1OrhVOPnf7UWtuFfUsRUjGa8xBQh3bVV
c+jlItgWwTFOltFPLpGqigZEEvPBPLQB3lh7AZ3OvL5VzuGz3f2y3KiJOaF3cS5+Tul9YWKSU+KN
4XGOnu3AM2Ndr8QM9S8SJ3bSAjbv2/Zm8VbBmDwRQ4yItxAgpDei9WOu9gOXfIMng/79KkIYCrUs
jBY9kSVumlb6Yeg+cOE5ls8Twhi+uWiCotXwXZl0Y5iPafls6JycFy/UMRh7XzIpLedIgXN5eJsj
2YWpnT9b9/reehL98p6+/DDHb3rhhXej/eXV+duxGYwT0K28m9QQju0XTgfG0y+DkwTRQboPXcMR
fRqVox+z4CUu6Ic37jo2d9KI9UisBRsr1pdiTJEyuUvQ4lROj0LzOSmIs62QdA83xLFpkimWUgX4
n+g+EG6s+bsgAUwx/CIux6SoOA82jnGZTGokNMYMGN64xXUxUOeDOnOiK87OsbmPciJV09bI+HSF
LzelPY+WU4CHvs3RVC3YaEl2t/eOYwNs350qTlpqoPrvatpOV5BlQ/jNrQ3xdo3xGMjQT2WUIwkh
WTsMji8Wx8p432e8hUnETKulXHXN+Kwbn0qgW27v0vr9YEp0CApIzW9P3yt3JPf9JOW097dq/Typ
7aj3TZB0V4ItW6A6jn8ovAt2/VzeJTJbVknKHIuIgt1Jf+0FHTmpTyT7vL0qngxm26IeN4U6d2hO
HBxZuciap6Z32yLWT+Z9GYyLbdtEU0mB5hxjOBTzLRgiOSezHoi8C2D8q6TXUGBpQGYtAT6KCMc6
ps9mmgSSIMze9mJ4+8X40yqLpwldt4prqCg1AfzFjO47XkpodcdMSdMM4P1iqIbxMEZXieK8wJnl
vRdrh44327L+tLoSQMPhK10WJbWt55q+Ec/GTXzb2hg68RVMk12AmvxT3fXflNftfVu1niuJzFMk
SSatzHvsWx1+1WU/L3eGdFzUz4r0lCKP3cgcnVg9pyt5jO0MrSXUmqQhzOp6x6hKDAJ236Wk/La9
rPVE9ZUcxn4sSU5iVV5oQTB+BUS10x1Hn5wUtOnXDjctzttFxpRmoZXnkhgwpQfRAbZcEO6NY+pT
4LxesfUbTAkgV9Ok9vyt3/FooFev2KulMmbWaWqcJkKBK3ZsdhPabES1f8gV5dNSyAdNEniv1xWY
BxRbrwQytqabUSW3mEpF3FSD/bq4qwKlteOv1Tn91vpW0KD2EN6DZ350gKDGa2ZYvYavpNOzuLIR
tdU60EpFuFBCzS5V4w5jWmismZoHDUvVi+5YkUjnqO16v/27VLYTuFL1pgVpILpgsgzj9iSIh8af
xtbvZgIuPS0wTMu2htDvx3Dfp6bC+QGrvvRKPuN61GVS9cTENZqG52mi8Vppp90XmXfvrGeKrwTJ
H7c3Nud4FiQEpqOjB8Apd1J32JU7iv+o7+iEy7ahcvwBS5QYqqHcRpTEKp+OVv2AdgGh32+L4Hht
i3E5JcaNxKQaFHdq93Nym4WP29/n+Rq2X7jUwTUp9tCN1hs93cldsImUzxS+oglCYD/y5HEswGK8
jWwMarZoDW111cAMFPvaMXUFT95jsN/tXcmTd/r9fEyf/lnF6ko5GFcDQoqijAQUuON9vV/2dCQS
XZOoIWAQz+MNjvHOjXEzZt2OUULwxjSm1h7C09xwAnqe7jGexAoNoAi2NJFZXfQpqPWjLnHUm6Mb
aOn5aE5LPsgqAPHf28uiQwb0VloeT3we+Pr6hN/v85FYZuxcDI167EEKO/iUqxBoz24RyI/ZKd4V
voiSdB6U37e1f9sxSSLjL5ZybIwmwlBhN3Y/ge1MIZxBvFc/WmbFaR/evugkkYlVwrKIJD2inYh1
ajdoMhiNpxId7GoTmC0ny719owPQ4OO5KRjfkhoBcQo8r1OLrySNXCLeLuHrnN0kKhBdKo6H39ZG
icXBJV2kww9i+ikUDS+ts4Ak09dK0P5J1H+lIozzMMe4rADrgyGQbKdMp8TgNFTylsG4CHEaBqDs
Irs5COcaVRWpO5nABNtWOp4QxjWUZMmnpTGR5ho1V4xlx7L6R0XRfm6L4Vov4yEkQC8VTYvQar7r
3GaPZv9AvO19CijFr5lyLOmPvrxQCStVxjVSNpI996rdYZ7J6EHmNXIpsKip/JGWedeCt3DnKohK
9LbRLIUyeenu4me7Ckhd6mOFZtcWeN/CnkeD9oaIuSWQcROdVMc5QgvN/VUPBt8FeGjJoT2He1oV
Jnv1UQviHb25KHgGFwbwL0eJjiEMPiN8ZbG6kPYautxEGjnfd/vcz4LUNd1yF19ol2D/jzoUzN/S
2Hp7VA5jU5aoWJUEJe/4UqmnammCbfVcvyDfhTAxYQxCR0BKAK0dxKqLfDOVvG6jv0S9pipbJrDH
zLcs5pWaxKGVlWaBDKl0o9nQf9dE2feLhWkhpFZ4AH/rLvddGGPUshWbliAAOULvn4juR+Up054L
q7OTkdhz1bip9Hl7A/8S7L6LZOxbA2z7AnAtFLs/z54KWhRgUIFoqLfQvzYEeSAvtsLjrl4/td8y
2ba5oezVJc9walXdoWmsuixpxvHxf4kD3mUwmhHmS943PTIvdGIXvR4+cSqne7acCAxYAVpyj8Jj
PTqc3Vy/n9+lMjY+ymMjjrQ5gua0QT/kWU6HFjEJrVSjS3xhr+2tB4FLvcVdLRMXRESSx2FArixP
ymDSl0NSjr6YtD4t7C/5aYjQlDeV9UucgMIjmvylmL4k2rhfVBGs0X3LSXmuO/L3fWBiBwrpLMg5
HDkGt+5l2bJjktmInByj4MFH80TRi/LKQCsZ2JelCXiAKQbu0PBSlX5dfCoSXimZY5sy/R1XcvQO
5XENtxMCS1qE+w9IP68Cu54AsyRT10xZxz+Z9YTjoqOVG82saqD4ZjA85u60i58nZ3bLg+KJz7xG
pdWFXQlkFhYreV10Jl40aBw/1X64l4LxhETbbts2Vs/Jgg+VTFEEmyCjonKRKp1a4PbRxRdS33dV
4ep4xTe8hrJ1j30liNG9VK0LwaIHle7Dw69xYu3uF1UWL7PPWxNzVnmfD5FlIn+sK8RO0ZJuhfEx
109V/bC9eavR3tWamDPqp7muakBjukvu60lmy92hWnilWZ4QJm5FiiCOC+q8xvzWKg/Z5JfJp+11
rHd0XS2EueGMqscMvo7ZAfVuAgtX7ieqrZYOyi7NEXS+bzgHcuVKGEXiPGfWfaQFzBfDMFTNYhHL
O6M0ydxiPFaTbOGh2SMA21mWIzwtjuxTvvASuTrCqwCsl1ivxDJXwlyZZiqqcIXxHhZth17llXvV
kyRnVuzvRqA5FLJC3oUXXjSh0E//EXFeiWZMLhNNOaoEere7o3ceHcgNupOK9Mz07Vt6Ki6qFx3K
Y+xnjh3tjaByl5+4uvbWJ2GfeglIsRufc/702t36SYxxkkZQi3JAhTLdK35r0xHsziYnyctueJ50
Ncq4Wj1jnHqfEjCEIP8NBoNAy1Ifk7Acn/b2INlaDmOXRgaoFgNvlrdp3jdWPuscg1CcBxVOzWJL
DmOagxH1lZ4iEYTyUZscJAkTI+STkF4ScKVPnKB63Q+8Gwpjo5ISN4kMUhBXbz7p/RlIoDaXkGH9
NXR1OkzcmYZEtAbKs7RItgJwcJhEBYxk4/J98FRbd8PXwaHcBaUDBkuYpvbC0USq/BtbyvLLqq1B
yDC/3ecz5pExKeGK+96nXNviLne0x215VBO2xDHxqKLjrpAHnKDWHUAibesYv42l82Tx+FHXr/Pf
p/fmFK7ilARdx7XU0AodXnnJwfJGX/LSAy9qWI1038+PRd6Ml0VI6hbvol6N3LwtT/3Q7Ut1egnl
b0Vq8BDCV98pmihLcN8q4koW6qReilQgNZ5GLaDodNSXrPv5tvMA12VnD7mTfNs+rjUbuBLHFjvM
btDzpkEasRgLb8acOPDDj/2Y/INU0bUYRiviKBQ0K4dWpGLnjNJ+TIDh+m+FMDeQtGRxPURIlhti
Y2vpdGnbwak1c//vtoy5bVqjzHNRw0iCmD4TgAkJ4jnrefh6a9p9vWHM/ZFWUab21Iww6LUvDh1Y
Cds9HyJ77e64FsPcHV0PMEJVAGRAv3xRyldV5+RxeerF3BuxbsLHSsjjkgykYmJmC5pp1yknu89b
BXNrJPnQmiZBdl/XjnJ6LHij6Wu30vUusReFKOh9lKAKaibVd9LJbqhkR3WZv4iEBFIuBXPX8BwB
b01UQa7c25QnA/DSoMyVcTtN3oi921bj1TTZ+6oUtl4RJX0z5Aviht6ZgRII/hRkDsITZcQSQWuz
LW1bEfA4+ricSsjCigjoViyi51a9rcRTu3Bc2faOKWx5ohlgmYSm/ZT2cwdwufBpewm87zN2r6Pu
LKYGTsSaMgdEMC+aWt1vi1i7bK6PhP6Eq0OXJb3LpK5FmJUeQuVR0/foSLetOfQzuXK2Za2fiIa5
c0OWZV1jjEYjDRJtMcrMirkblvtxOtbx67aI9R17F8HYzQQSy7E0cCLWCPbvm1nbbX+ftwTGRkRZ
65TeQs5+io9G/nkyXFHg2eHquwbYtv/ZJ3YGItLxIhXp23fwKZDmsqNptu4bOI939FrunPiuPtRO
6CHQ2V7eavfFtWjGaEo9TSc9+ZWx2Kd+9gQ0JacIAOaqBKCJcK19BY63wi3B88brFloN+a+Fyx91
EePN4Dql6L509iM5JodfPNLZDe/59hdHZAFJXLd0JMfoMV9p/ULUahoJHv3WrvcSmsR0y2f9QfUL
P/Il3qzVuo29S2OupLLsFFQnEPXTOQNKj4up2s6OfuTP6gNagT31KLjLLSCComfOcdIdY0NjkCn+
XidjcUBdUpU5RCiZn8LGFj30Drll6BhnIZB3LQDG3W2Ba6H4tTzG/KzBSqSONu9YaJSbxydRvy36
1JNVDi3Suhm+r4sxwz4pBKXJMRnQdveq3AIp/qkDXv72YjhC2GeMlahjMUcoYy2Jp+snSfPL8uu2
CI5mKIy5JSW2i2Rw8El/EiM0hIffe0twxfLzHBbetizechjrqoqpxogAXGM3Psyl28dPWRtsi+Ac
P/tyyZSinYsKl4lWlUHUfiHTRWkfiM4jUKfHu6HWCnNpjZ2lyZaEFy6tQPyHzYVPoP2Xl9FvNVPo
ll65ibTIu1IiiLuN2J6dZq8dh512mW+yvex3mJH8J3i8V+ajMI5izCoSZgIqK5bW2mIr2vL8PHa8
nmae0jFOQRqRr3uLWrTmcZBzJzP2anPXLbWttS/bCrGalLxeEeMQQhkzEBoNLwbfujEP/SU7UjLZ
+jgdRnf6WnrDE4g8OF5oXSoQHExJ11GTZfu+uiLvs5Iia/7iXcU9RmwRUY1D0Yb1XQNINuE47ng5
69Xg40oso5bgNiR5meNpQ5aDGfoTL7hZteCr7zPqmGRg/i3po0Mi1tMojTczeL3QM+xtHxpPDKOF
c1bqaIZB15xa/FDQTwRaQJF3QrytYnSwJWI+ZyaQZ9RAP6hODSJoc9/ZkyOBaQLEdjte99Kqy7ja
O0YRq77Jl+mtVcrYZ82pqTs7Hz/102QnwyUVdTtMJV4wRb33H27qSiZzS1FqVKA7Ies/K4ZnErRH
qbFnqNKlQ89KMViVR2TiS0232HkC2ONe+Cc32O8fAPaOj/4rTqalMOYUKANG/iQT6WkEGFPeEx6K
1fbmAlzqoxwg807hApJKnCZliqHsWu2+C3hTdNtKo7LPrViKrMxQ8LSfypt8Sm1lutvW/PXw92rD
mAcXkXKM3ZdQfemBtuS0QYzWx1S0p/vkrH1ZUCj0aIt3/4z+44w3Mr56e14JZ9xHBRJspTNRzpjL
1xBVtbJxehTyuXR9q3VQ7UoQ40eKaFHViI6YiAfJ153sAM5ty5MC0e8uoGE/R37Ce1isJqWvZTJO
JRFKQ+xBJwKXPLnLqQAUinwLRhbL0d1oXx8LdAalh8i1XOOkXvpnjdfjzFMexuOkfU2itMSjSohO
/XQhhEfJtjp1d71ExsWEqajkMkUOVs80zK/9ygHBmI3uWWe5yDeDJ6FNH71HFScXtVqWvRbM+Jm2
7ETVEKA4o2PYb++LuwRQL/muDniVH46ls21kRBiI1ZowQalKgl5D/cLIsgdzqixbmq19G8entLG+
K0LN8zGrUcu70rJNZb2UD4lCI4la/y6YkaeQo6HfkdC2jJhzAa4/D69kMaGy3i9FZCi07RQwFZS9
Z9rpexXNLZWPDhNO9ZRj9m9B6FWQOYHYBMxHCPoGsgcPeDiIthaNdl8L/rZ3450d41/asi40WQdY
aSedSGRXPfirHobxC5oo9XJPZp7Nr5aFr/Ty7e9XKxtIKy2DhXilAf54eUtf2YNtPYGsC6/P3DGB
Wcazcp6WMG6mHaaUSLStWxyqc2fijrAU30oGN08bTxk0zgXLc6VsD1vUaL0C3hPFDZ/yxC4uNF2i
vlhfzQeMO3njEc3DHOWkXuTvQYX6ljy62tSqN5I2pLO9Kdl3oKct7hXZE6KbZAimmHclrb+AriyB
cS1oiU4tUcD8Y34yAcm17CTqsgdH/05njlLAMPGCJo6fZjvYKkzj92jnhO35BqrkuIMFb3xp3cED
maEHuuhb3nOBJ5GJXqwIVOJSCkR2dDrK5K43OFEF7/uMNxnmqgitDmFg32b20t6ThqMSHA/CEquH
Wm9lhQI7A46oHQ1A8BkW25QeFGm/7UF4K6F/v9K9qG/V1JJhXXEUBa3Q+31ec9aibas3m5kzJHES
hgWhZJPeD8qXRAismJOP44lgfIShZFNaIzB3U3NXy0+xtFMnTpMeTwQTbIiqNRtjh+dNGj5JiRHE
xXfBIO72afCEMPFG3Shhm9EJk2HxO/OxaMBq82VbBC+0kBn7L40KfJgtYIxo6hKlfDf2aWiBrpoj
D+CSo8Vsuq209GnuJBzLEuf2PJzl4mQBGNkEccn2ojhazCbdmpn0Q9UihklI9qSGEoaoal5Mxjkb
tlUAsOAW2kZR6qjGwimNF4mcojHjKABvx5jXimVGRjsmyOgRebAz5WVQI2/R/Dj9/r9umClZmLSW
0TopSprIaHPWSWnfaMhfK5jx6S4lrwb152Z9/D6jyInUh4pBK3W6MByUpnAxX3sUQMK+vYyVy+yj
HEaZlcWyUF3QMXBxiHYKcnnNsfic20DzRJe+fi+9bsvjLIuNlbvBILqcvrXPnrSU2PJ4mcX8f1bm
D2tiw+JErtVUJDIwzEVfToJWedpexEoQ91EAc3spQg9YMRmlEorQrv9EDGBnP8zHzqa9fdO5frJe
eCgiXJmMYkt6YpgqBWY/a/YEnLge8xSTnZ3Tm/TZaIAHHx8yk6MdfxrTx3VSr3F1t4n6HKPwhtLF
Mjx3kt22ozun98Y/ALj5KIdqzZUcIbKGupKwNkN4nMPYzqIjMHt4cSnN7HyMEj9Koau9kjIbvWS1
/RuQtOhku+VY735NBfKq7CsR8EdJjHNQgIMxSRLaeZJPvRftskP4KN+Yr9aZVrbGHcbSeSOqPLti
3UWoEaErMiA/RHeRfpvFX/P827bW80QwnkI2dE1XF1wRVvY1NH+a5peOd7Vy9I2Nc5U2LKclQT6i
Cf0kBg+och8T8P7h1fmv1sI252ZtM0tVh2HDMr7PtItVfx+Uh20Rb1HZhrrJjJPQdWluWh11rPEQ
3hVH2kgmwcsC8tYpff3FchbHtImf2/WO1k6kw6/6CW8waqVy/kEZ2Uh4XIouJDm2kA5LS490AKx+
LnfCOf60ONlt5WOE40a6nW55Nd4/350fBTPeo7TkqVosCths7PUuReHmIhuH1vrZaITj8Tm6yUbI
RTE1GrAewVGrvU5R7AHryI5lg+MOeVIYBxISfQp11MnhDoMYLQ5FUtqxoHF0cyXT8nHfGO+RhtG0
lMvbVA8FBAVBhls40Un0KStftdtWU2q1W1rKOA6iRcqQ0hFf2ldBAZF7NB4VPi9Nzds6xnnkYiWX
aoZZ28H8GkmDU0VfScfFjKAmtbEYNlwm4KZrwUtKVZ12UuW+ONro7rUpLkD7jZc74qyJjZmrhFRK
WqASOmBkTsZ4stYljiVz/MjKc+ODOrBhszrLOaAucDmKh2RXPxSO4eDxtJPtmctXx4sG2WL1nLY5
ySq8NOk4e+xgGtBR9/mx8+JdehBqfpqWd2KMjyBC3Gc6feBQooDuIfa/U+wW2Vaf0RPNMay3ndpS
D3qgVwFAFpM5t8CIgbAtDIZ9DnxfdV+Xtn7bPoVuiumgZ/NkXKQLOKocJP0JHkH2civvwCEQNC74
2pwSLPDIL3HcF+feY2vccqIPvZwgYyYssRNVQWoonmTexhHH2Hkay3gWqY8tqxJoZm40g04vdXtJ
lH0oEF6Zb4WH66PSMm4lbQ0BGFSwRDGIH2ev8Oqb5G6I7e6b7k6Ogcmy8CG0U7sOQoeOKeYH4ZZ3
8/FWy/icDqW+OSnxTl/gb4a7dvFl8Wnbe3JEsLT2clOPchdBhCmclP4WeAW6Gvw7EUwmLpHMqh6o
l5HM3K5EDy9cJ605uRmV2tmGaajUTq9MQy2qWQsz8CJ1kegJyiTbSdI73UT81ipezAzomWJPRtua
kOXUACluto9aV8T21EnfraUNRtJ9bpB+NUXBASyYrc3dLkyMI2gcgZsTVy/9JB5KrX+qBvWsWqNb
Vsa9OnWC3bWL0xdLoBr1eUj1xxH/dzKDcwWD3JUp2kaI9j59fEo6si9n9WCIw0NjTvg7Jok0wtkJ
3juLBVidl1IWxxiFwGK254B2uJC7yhnsfHbkh/iSooAkPIr3/+SQVbR/mopimSxlZFvGaWs1KErr
5Ws8xraqxoDY3/87IcwZW/MUAvMC1aI0am5L0zjpYXRsWolTelu3ife1MA9VFZT0XT6qQJEBygDo
fEt3KDmHxBPB3BrmaPRATEKWrxsucv0lAXl2w8NNW7eI92XQ33BlEeglL5rOQrA3kn4/RvJe0qbX
7QNZF/E7h6QyO1VkBNV7A88deUicMY2Q3G05isWLHt4M/2oZQ2wKVjRgq5QbmjUAqrwr31KkJPVo
cPSLZzoqs2WAaczamI4ZYHzMI5YWFJYeTFNoF9rokerbIhv3SwlXkpWjpxVgUclKtxk6n0zgdELP
yfb2rmvJ+/Yy4XpZ9I1gCKBgzpXoVBfloRp1G56Mkw/mnSJzqZZGbsWCheJMCB8W3Qvz5+1l0P9/
yzUzV2mhCFOZNADyUKW7YbxdyPPYvoj1S82lk+SEISxih4Iya2Whbu4O3aOR7crwOFS3scXDk+Ol
R1isjnAcAJAtI7f5i+DwDWP8XgDLgnAXOaJtvfBqNJwt1Jg71EC/bThKuQamrcuEl1Rxn4NQLvX7
ntdHyF0b42QrM5LnWUXgowaSn4NJYa++aEBb0XcRQkphH//ghbW8oJ0ddR/NycAjgaaKz4a9uH1g
vqgKKL7ISXQz8KwOvAPkaDzLgJkNxtyJMXLsMnpUrJth4Iyp8ZwWy4A5gsak1HS0MmeosAi2CsbB
ZqcF+n9DL0yjwA3zYgkvhUivUoHe9/TJU7pVQNFxIq/+ZjnEnbwIREsGchdnNQAHh7tt2ryNZFyH
pqFj663qVi+JvTTfc4DX/TsJjPPAmzvXRRO16r66XYxHwk118kyLCbLNqB/SEEy30Pf8FlB8vjp4
oTvf9O7s4gkVIBe+J4BR5Wk9x1ex8yBkRIu4HsIrzuWlqu57kdhji0H+gbOBPOtiqTCkluQpiBwo
brgEgjkZ8wImZpsw+6H73VPutLz+gpW2sA9vJ5YcQ9DitlUWLI14i5++5I8o/x01AIffmfsEQOXC
IfP7HTIAxxJT8/8FLhDn4tSZuKSKx3FIe5hEnDzF3ZnET13BqTdzt5WaxnVcMgp6PFEYECU7meq5
HIJhAQ8XWL3RoGXt6+pzjaCoT257c3CV/51+++MWM5GKHhMMEwLLyc1C5bmIKidZ5p/C3L5uWx9v
I5kIBBXPzgANGF6g9Usbd3ZaHKv0cVsGzxAYH0Kmzoi6ATQKg2p6S3RLQjVosycr/JdrYTxJlkkx
qWT02AjFXVR8jS1gDvLSBhxnwhJp1KmuK5NBcXwA+1Y8C4bhWAD0CTEF1HLBk9bLQe8BPnM4taLM
GCuAlkeCeKf2kW81iVtVuS12qdcsxqkV9W9RWtwRM/+5fWbrevEumjkzoETMJjhJUDxunwtJs0OU
XBuV47nWL7Z3IcyBiaEJxIMJg6VT1CKp5KmC5LTWglHsvVDe5sW3LJHc7XWpq3fpu0jmMsizNlEb
ioHRNXfy+Dzy6pGc77OBY5qIZS/HGIYzFsGwa6PYF8PInchdt6jfq2CjRS0SizhPAdVQS66BCA49
XqmrRTZUP7PJHviXkkPDgsjlZax462OCR1mKK6kqaV25BAmXUVfnxQo5z/N1GaYIWD7RMGWW77iW
F3EC+yJquuQO9ABhyhlDW9+9399nK/xDMmU5kJPxiGjPEzJ+iXLSsxuVl3njiWFCeoxMkyivUJpu
y8sCElDJsNPZkeTnbY3miWFOpI5FQap7XBRt81UZQnuSgnb8aeLftuXI667vfduYOzdbACWrLFhP
pXbfstlyZCvbWb14r5XKLkZWURRk0UZqxcas0utkZCDKklVbjJonDPzYs0guUabdm3P1ORXK89LX
fo32bmeum30W6zbJw8LOo/gsk+SSAoDLnkvd2V7EW33lz1j6fRFU964u9Sxv22YM0eETC/GhqIZD
MusYNQ99Eyzr8RydZh0cK4Xo5p12qcPaB1L0J9B5IDlgfRb0/NYc+4e+6IJpHIDuUYLoAT2PVeIu
k2Fneb9XlMoGAG3tIpHtSm16BlH4pQ81z4hjk7OavxRO31fDBAlDTBbLLOGlyxOwRnxJtBEoxM/m
C0bejvMtOS0e4luAgyQ+5lQlHmzhX0Kkd/lUN692s1tSE7A4yPya5x6QMZT0jbiIceF8QG3s8DpM
1i+ld3HMpUTIVOVtghaCbn7Qhtc436u8WIUngrmSJtxJmUl7JSPgCSeqZbcJ8kD321r4lyf4+0KY
W8iS4nIMS+yb8jD4FEN2OJY7GjrDCva513/j7RzHdtm2hdaU+7CiZUc9vJTDj9rwhfq5UNC3wEMF
XE+xWaBrsEADjXQxc0jZkMZKpSGiPLee9RkIW05zA8Dp/W1W2bS7Os5cHvTOej36SiZzamYzRUbY
oGxGq6oUzit2k3Pry37lW9xxz9Xr6UoYc3hTY8ZEA12f23SmY/Wln8a8BXFEsAxJi6aRxEBzsJvk
7hzulvTTtgKuavn7EljSkmyoiixJ0WfURyjjLSLQdh7DqA+2pawnSa7EsFcTMdpQ6SSQQry1oQI2
BKmLYo+w5czrr+epHUuMZObK0PYEyXDizQ4FRCLnEuzjxn2CWjTYScG67vOCId42MpfJsFSTpfdo
GVh6bUckcZflgkeMxOXsI08O/fuVm60HJIAqmj7Lc0c9oAPaN+7Tb+HrEmAkw8bpeZHPrfi+hUF/
XJVXp8c493pWc7LUuFzqVrNbJVjkXay+aipwVBHHlOJ+Ce91XhfGajRzJZTxHnOqN3nYIL5U032W
3SaorOnxC7wXJ5pZmRnE+/pKEOMyYhAfS22L1Q29XfxsTrA1T3D6F/KZ8heM31/QKOmKO/eVh+7A
O0zGfUTqYkhEhfsoWl9ScnuqLykgeDkqQ01r4/BYuK4pjxMjSv8/J0SHBWnbbOMJQeEjg8e1Ps6x
WUysWzSFpSWUxHA+SCDOK2/JV8oSkgXSnfQFFO1vIyB8eGh6SFurZBwM2teM/yPty5bb1oFtv4hV
IDi/cpAoWbbl2c4Ly9474TzP/Pqz4NwTyQi3cG7ylIdUudVE90Kjh9Vq3nWsK/N91m6WSnJyR4kf
0s7BlSeKttaVVC1capqmWnzxSFXnUJo1sEcut6xnkrFy6IcI3ig5rFGN5X4nyRalEdft5SSVc8Ni
NmISFmh40eWdQd7V6dkYRUAt0ozzOmrlZqSNuLMblzE8qU6N1c7dx/im3i5Ocl9uRr94FVKXrYeP
1kk1zgeV2EIpTkOWXnsodpLdOtFt/9Z5o6s5EZpQRaMKzLN+t5aTOM7zzDYZyBIgnUL2wV7xO3/a
M3Z50WTgenR3UovPAUTxPPS9hKIpcLPaAa4xSqo+ToGjeT9zzvNHKP+lcfIpAXR6lcE4sQblFr1e
eTz6YFfEwmeNYg+ScUuT2Mt06zqcw20K7jt7kPHfeU+3eNW5iYbQk6ROWJWCu2u9x/TsY3AuGhXD
QqUQMcBVbhMnBI/E5NuKj9FlR74r92xJDfgYgbWYLUQHU76pvksb0TKu9Xjq18nz9aeEWmPYKjC0
Ch19GdL+6OC+DLgCL+ULTtpgtPlQsKKalblGOB8HVdpOaSdIXQhMmC87EUnFmKSFwC2fbycgQf/D
CF4leWc2hxpzrt2Pv9OKw56mQ6LfXHB4IeYHTXgo6oTSJDDdz2mkC37JE4zlUlurSvtJIMU2pUVO
afd4Oyr26BGP9ZZ2yEs/mO6AbmQwmtv5rrEb52ftEPnQFxHiCh2Yw6WwNLKJsNdSZcGBKwzANi/F
FXqbdp2nbwjIV1VBI8C6gZrgYDCopSifSHkW4S1TLqGJirVQKT9MfdcpAoRfN8/T32fyz/6+lnZj
PMqIdmiApzkyAuUsu3rZeZfthd0Tv5/kSQz7GWdilKTKkbxjszOAPmRNttm46cLrRn8gzSRAlpXB
fRbBnYRxxpkYatOFEVLxrddi4zwIcx0svnJ1V7vOnnFUrCy6Cx9ET+n1xsEzudxlGQZaNWcVuuaL
A3nWwQrWfCDKuVIMO/rQtoGN8UQn3GQOvR79ZGs8ZPv+RVSWFZ0nZ6FFs5RYhozXDqmPVQuIn+/q
8O3yYYpkcNclnUHDuSzQU+4eyta0CbkfNOuPcPPXIfKJic4gk96zIdgk/RaUm1D7h4qoRQW+xU9S
BPUsgSCvwGMXpCDDc9q8XP5O/xHGnHTgrri6K5ZhWnC7EAyopV74jR5lP93GB2XPnhDCfsuVaI0S
bA0AbztRZJ1/vWeqlSuDCVIOlWyHchdnmO1qruM8FQDzyof7IofTK8tDJUpGoH8Sv2fzbbIIQEn0
95WvaJGGWSpbEc6+pTvLeAuyPzCuLwqwH3AGR4tc5WZSM2qWznT7vrlSo9GLstAVGAB73XCw90UO
B3umhCssTUzkJUErL9mFG+6DDWOPr7bt/39t5IsoDvS6YOmMMUIDm9ml9jhmB0WaBXfRWtrmiwwO
4OaSBPlQIZv2s/kJFr0nOzbbIe2U3eVPt4IxX0RxONbFqhGmC0yAYiVYA2YsUDILvphIBAdjTdQu
IWaT8TSd2utKmm/nrDyYiSEqygmsmX9xF3puKY0KVTrzwyTiqhX7FBeMjH9ixySup5rx1BjzTRi8
wm9QUrqjUu9g5DYeN5cPZi2len4yFuf8yhwPuYRHgqsgd7cc2NwNnhU7ads4sx2J2qmYq19SjoMC
S09JisVL8FQnviFeigYdA9RGvSttu23gibrtBDbBr/+s8kzOQh0vQT18JdpwDIx/E9oLlPocn7uk
FAcLFjhtqdnAIkaHOOU9ayLE7IQ3XQ32tNcP+m7coEFnC/7IK+Ooe8mTKFRhjnrpB3Bgoad1XQ0t
nvWR9j3HkpSp2+uYjCX9K9pORSC41qD/xWI42MhLU11U7Khz1Vn2IxLhwpg2aTbdTG3tmsV4l2vJ
9xBxYJbmMFjiS1K+xZiyXY2BUynTq7VoR9AXe1Fv7C1aeESXjlgG+9Rq+fWIiSxpTHs7yfS7xbSc
XB83VCbOUkyYKG1suRnsQgYf67ybjcJJssJmzkjn3G5T6hRTBzKZ0k6KOyzi3YzZZCvqYKPl304a
0zGJvAFX/009l3aDYYl8LrHOLHTjAQVMrNWNsVNCLdHalA1+MvfPw1LtaPHDRC5tmZ4UPbf70rwe
wsxrZfzl8Xs1LfaQZy+YJHfHTvPkcrHnnHopFhMO9FsfRn4B2bKe+2Vn7GaC7eEdZhSifFM38Q2t
pZc6bPy5QxJNLp0ilN3FUO2Y0E0ftq8NWNLpcpBJtbN6w5aa0TNLyTdKY5dHtZ3Kfp4HN91oPVhF
0tu0Me2sNl9So3QNK9svM7mpqxbLtuXneW4fiiLalFaMJdh15NDM003lFqUBN5wKTytobM9Jsytz
41q3sMcrMcASavptTDPbqIk7EOPQmZJf97M3aIU7o+uhL/qDbMa9ZwHgbTKTK20Eyw6mPJ0uGq5n
GUcdWYcsHu1F79+nqhMltS5HSQa/rXMwp4FQE50e6NO0K81HVQ+/7C2Yny8jpUgO5+VjX8yDVqJW
k6Z7pbjGKCt2eu01Ia/tWj4e/qVRQ9ER+IGMBN5+Hs1MekI71sXN9likn3ssRhfdyEIK9nWNfgni
81dGOi/Yc4rZ8Kj1mV9gmn/e+3/y1U4yuITxRPu0TUN0LdT6zRwFm468Z0HtwvC8vxPE3WPRkmsT
2wbnJhOyBsFTOoUONT+KRBA1iT4ad4NVEmk7CVsm8VoK/WZMX8BgVXYDujKk+7/TiItqhxk8UgXb
rovx7Q1GknxtVGw0C9pzGwpiJ5FSnG0nlGo5qfDMXLBZd2geonwXG+iZVV4uq7QeO52sgf2OM9Mm
uWXO0shuSoVsWlV7MqRktC/LWMsXnPvPb2kmWkyGFLDWJQfMO73NmLFYarazG7/y4m23j48g/bwS
cZiKPiIX48Zjqgdqh3d0vHhVWLt9fEgGtPTpghuYHcbvt/3pI3L4YFCJBjQEY0ArF34wEkeawn2O
ETXBd1yP1X7J4fuasaaPZNmEXJLlR8fQl33JMQ+sUACmeaQ9RDP6a8/r83Pj25t1XN9SaKIA8rO9
OXPNIz3G4CZQQTgbssaWv1SQgwywvw5axBqd+n3+Th2wJvqD3dkpK7V2WEQrCp0EB8c3M6tDZ6oD
CthuR5/16S5bCnsp3y8rtS7jV87A4owwlDAqttT4iMa0KdHFVNyWmiA3LRLB2V9cy52cqyiPxVg1
ICcuOvlDhC5/oweuwa9IoQSmthjo0HEp3SdyBkS/qZI/YOc5i2QNnhhXHUiRTTISOuCbOhaS4WGV
k2DfzX9Y9f8eCAiMviqiJ2CFHgbMU7LeiMWV7ezWROEZjMa27scb0RTE5cNB3uiruCJMxtnKkQop
2l1JXiXlTYkFN+C6CNMgKJASDIhy519lWtT0YGV3i15yUV53ygglL13U9CYQw2cMSxqVQaTAO7Xk
Wxjt8sp0SvGQFPv8v4PpL2X4pGE5d30WRTDm0YkGO/brbfCoPhTPMhrqAm8RzRqIlOKsgWhtPOa4
brETcXrtGzu9kWw2/D/YyY+6/Szbh5tccLuv1Tlg5yclOaOIZWsOyxHAw5g+Wf21SB3TVe3qnRVY
YhcP78T+E/89ieSDlwVPjTZBbknPHuT4MamOk/l8WcR6ouQkgn3rs2BipJIWGDPC127RcrtcMKMR
KQ8dLTZjM4ObojdeMlO0x5MZ9yV74SIYFItoErJSNtttoCD7q4AAA5QegrB5PVA66ca9saUpTrVA
RSwxl8vBLEEhIy27y59vhYYfPddnVsFdFU0SsbaZz4biT2hq0Q0wvOi7wbHu8JAHQGHdygMVoIdI
Mw492llqjaZA9BIYvdcT6VqyrI1AM4EMnnxlRBeVaVZIodFrui8SW/azF7AWmofOWxzGjDokrohS
8D8Sab+OjOdgmYvOigMsFP+5oM3Lt+j0xDdEMPF/6EgTacjhSDe1Vax2CNiD/pY0O6N8EnzC9eDv
pA0HGWSuc63pYBzDJth2t2iOTRyMmmlb5bnBYkrlLRUlsUQqsf8/c2cyTYOkoVMLvZCeUeyJJhiO
Xk+SnTTi4EJOsGKAgB/VnZflmsrDRg0/Rm3ZporhFolo4nv9MXCSxuGEPuhoVMXliCApsSPs7Koq
pDoNy9bM75ePiv3uC4ikcFBRZHQpFAXJv1iZXaIk7hLUW7OfvMtiRMfDoYUxjvU0BzAIOrkkfkb/
/t/dGAoHDLmpDX0nIayYgrupe4/QIqD3AhmfQcOFj8WzpKizZs4jZq0A38utuR39/KrYpX6IPPQC
4lTW4lX48W7e9Dvii9jZ1xogzhGX59ZAstHAGwC3f0KKH7ky3+iJ4UySukkU+aM1TFcKRrepzC1G
0u/1JXFqY/63LPZ1VF6FGrGVfvrWTiFx4nw+KNFV0FKvoUgLLqPX98RP0gTLJ3VbUslOaa3reRoP
basLLEFwBfIELVac9bGpQIuusx6XAtSFRbAbwvzD0DIbW9yTTTwU762UiYIngU/xJBUJFt5XlLGH
s7s3c+Nv3ZVxz0Lp7h0kMa7kYi+CK2Il+490wi9P5mkrrMZSOkySoGSBdQxg8nIDyZZAgnYMvw94
nOKWdKvvRmWjJfCyxwkcm29DrLNS0tUeN2WqSY8mls1qpInt1hBN+Qo8W+WgqkljnOiMzJmmvKu6
ryJVe1kRQaCmcgiVB0lVFFhq4aqx7OlKso+nbLvElmPGkddGrZeR0b0sUnQbqxxchdRoprxEAIV9
6g7xZDv00uvKI5gUAJmsIKZZm8+hRKYyFtZRVTdMdpRnd1c79mPQDKgnzKgAaVipPPjyS4TWQxsj
6DCQKESf03JLcru6FnU7rsdxZ8K585Ox4sEwkQN3zW+M0TH3slvYJwJTBR3xBKPv2CS9ETHOrReP
z6Ryh2qWtULUGNdp3hh2Iblpg2yG/pb0nh5/aIZbat+K5N++E4DAqrHKmmbKmmVqMt/h1zVZKEsV
4u9cd2l0NCTRNbQKMmcC2A84O8ooGBSLREiglC0mqaxNNDxP3b2JBm6BhbIMxm9X0Zkg3maGaiBj
AbebVSl10Qu/ozO9ieXFNuZhPyXFvsqiYxaGPoaPBe6xCi1nsjmToWyOpphN1DKyXUQ7O9YOMzb2
XNZwNeA6E8JZiB6laUtbDK9aZXJNCiTWlGK2Owl999PwRGdRO59IKc7lBy0LlmZh9xKxNknV3Rhd
6ZR6f39ZLZEFcnEKGSUS5hZ638oBIy5a/y2pAlGPwXrW6PTt+NxrnISkRWWG5bDlDQMU66bxDVw3
bDeH5ZJQcFaCb8fnXpdsbqJKRq2hoPcRVtolXWEroqff2uwOYPKX8/J0Eq1ULYXVwnm7DUj/HkFG
7AYH9THeLU5+JLjCMfZCnMvHJRTKvWQykDfQzIJq+bOB24BN4eVbeasesdvIRpLMzZ5E7rWecDlT
lAORBKugZ3VAiRzdkd7i4mU97pBwedS2GNR0QDmVOcJlJ2tkHV++Lgco9Vhl9ajiyYHmfvD7ZhuU
3I1XthUkdab9LIMSXHHqW+N68FjHkrYTRiwC19A5WGmMdlBIhvMNqyulOI6ipigBougcopTLXMjp
iCdia5nHJV3uZ0v15qm+Il3r17MS/h1M6hyiWHmT9FnPQj/JtIcpfM768Ig0vkCM6LPxiKIqBbUY
h5wVYQ9jLb13lXl32QvWRVhoO8YeekXj05x5MsUyaDCRAYyupOWpKRYBgPwHYp0k0K/3ZqnPcVxZ
kKB9srtpL4Mfg0dL2fc7MGveiLIF64B1Esd59SQZQ7xgi4Nb1Y9FeS2D/zGnH5c/2nqMQ6mqgUdS
l02TO5gwG+uYpPCocc/aw0Mvd5attld9yRW9TFcP6CSK7yqb816ZigzZo8HaKvK7FH4X6CISwBXi
m2qBXRDoQrY92u2xBrB3tZt+wxqv+pf66k/2ASK/eKYSZxGFFNMa47povhpuzWA/Wc+XVVp9h579
fc4ElGHKwZAJNGDtuO128FkqNt+IuARXLe1MDPuwZwHhEhZt0I5YG6rKb1Hj0fI6NAUdZCsiVAXG
StHxoRuUb8QoB8ZmX8F3Cit1h1Tf61HzXGiNAAREYngT6IZsmEpVdnNlI0cvlmoH7Y/LZ7JiZV80
4c7coEUWZGDydRUVnM1DdB3Nhqiawf4GFzh/kcGdO9Wl0tBRl8J7B+V1nLzkWe/jxtiz7eCipbFr
D8kv0rjjt7Si0k1JlhGzTJsBVN6Qdw+Wj212T8W8laLvx47wzNgkYsW0rRf5kwIu98qtuhv8wO9d
xgJdgfX5D7agfFGPu7ILhXadXGFRrZVfL2wLSn6nYnvmZasQGR53b2cykm5qAK3G6jtyiKyL3SpE
CLoSHHzRhLuspWyUdRArYtwlf2k71cYYoLPk+1m9bYxo83cKcRdDV1lT0qUwwVmW7GUedmk4e6lq
CR67a7HruU78M4DSsE96q/05WM8mpoyPkq2t/EeOEMslNjjA1dzGQoPL6q21oH2RyyFFoslBXOcE
pEOtW8jv+uROCzgxp9lOyFvT5RtVcgZLtApjLYb4IpZDj7wq1GEZ8VlZQzpLtaWmZ4KkG02QjOXI
cqvEu6wpM4oLWMK3ZAxBG1mzEuER3sZOYV6P6HDEpkCrvCmzWyv9uCxN4Ac6hyUYkEx0S4M0PQRy
pcGmivPtiPnwy2IEnqBzIEKbUi7UPEeaWcJij6FyDET65vg6k/t5nAW2ItKJA5BcKYIsMTHRViz1
lR7m+yQet50RCPooRGI4CGn7JpeHCt6d0MSe1OmYxalXqX/QPvHFAjkQ6UmjykOZIaxsyF7NZn/J
kWQKw93lExI6Ngcg+ZQ101AjV2FFtnGr/YNrBR3jxcdc2fUrVgQyuM/Qfetcliv4ijyjeKCXoE7P
4NeN8pxg2VU3uaP5dlkGO/ALLmVw2CFXhq4OeKi6Ydzumzm7AgP/TtU7P9ZyURJNcF0aHGDQvLSk
oAvRToF2vuKWKP5lXUSIZPCxxtLlKKfh9tevf3ZOgHZpo7sZ3tKJ3wn394rOhwOIFPmRaWlGGcAX
OOOQOouC7c8CV1p71pwbucF+xVmQQecuXeoSz3QGs7lfg0uh8Nk+qGorSk6LDohDh7jO5InU7AWt
XJXhVhN1467NXnzRhcOFuM07M++gi3Ib3rTYTYdbo/vIHjEJgGWIKWiqusaeN6O7vDcgGyiP9ENE
4iO4QwwOM2DV1lAXgNuQFLaZfdD+LpCfSbSNzENSCarYIgvhgGORTc0Yc2SNwW24NZLMixvpLmlL
AUAJxPDEREWagmQgwE28hPdydlfor7PIt1ZNw6C6xtrINGwu/GqFfb8EsZbCtUi6jbQ96X9c9t3V
W/Ds73PYANYjYugTsEGZj3S+k8CAVaivOjk0VNSqth4vncniYCIqG2ylzxsZ+T7iDLv2Ot7OG9nr
rkV9QWuZRVU5k8QhRDREtKUREKL1OqxpR7uau4BNz55QiOyc5Jt+32wuf0fROXFoMeZgSBm1GuWl
0PCtGRE1JtIui1i/Ds+04mAiIbOB+RGYW7QLb7RNu02fqiu6qzwdNyG1s2+BF79clilSiwMOeU6p
WbIGlzTdtfSlGQTX4Brx0JeT4mChlaJ2xluVPeVCP3LSO3BRH2M0GnR275qv1Ebt82r0TUcSNhow
EPjtCj77nBxIKE1Dx6qE6bNC+c8JEtZDLQK+9bfxSc6nW5xdJItep/0wx6x5cvRAkwjKj+oKDLnH
wpOOf0CdcP49P2+1M2GyrI5JPQBmR+VOpy8yljdctoi1QuoXCRxiYBN0sMTBhJLmD+tW21DdiVz1
qNqT1+zDXbtr4F+hK7oi12OMs6/IgcdgDJNUDAqCss+8fYwU00YFA8XimVfprbUTkuYLJXIgMvfp
rFQDTJN12jNmA9bZPzhYIecTP3CIoDy+Vpn48mE5COnQZN0GFMF79QraIUzePVY7hFS1vfgIeCfH
2k7v5iZ9RLGa8ZzZkisirlq9z86+MQcwcanEyIwjTEDDo61EoBy13pNU8Fxnf+SC2312kpxZaK3O
aYhlQwgEpvSxq+p9OIKfakEhvlMFSbB1fSxNYWVwqvBNXzTqF6MwkVvN4twOu70q+Zg9ETkEs7zf
FTpJ4SCsGqw+ohMum+WfwY0xAYK8l0duB+xgw6Z3V9SnvP79TuI42OoKbM2zetw0k+WPBRYg4HGE
bcZhmm4ve/p6aPBLEN8Flowpdj/HwC3ZwnDBjTYGdjo8kPApkUW9L//haydZXJijKUVfqKPBfI04
COw9E2kbrLELbM0BFZKDudW/U45DMWsec2u2UkxOFK3djaE9GY/SuNgUEy7YmntZmFA9DrwCGfO5
Gcu6Ya5zkUqbaG4438hGAdGe1njh8tIXR7lwOwmJKlE39no4ZFJLZ3UtYhAOWTIJkUm9ILM47xc3
cmQfzVnKTfZj8DQn8YzRzj+oIFm/GjicieSgBI2QRUwaJDzUSbttzfFNMURJ5zXqGVUxdZWg8KRZ
xOABWivGaG4DXAmvk2yzHYE6tn+l3mN9HbyhrPZcH2bXW0BrBo4rO3X/iIL3yy/gPiwxtDhmG2Rc
GXuQszdtfKvjR4HtMNP/DV7OtOS+5CCTpaSaxaJmViUHGcCx27cHFcNeotaD1TfamSgu2pukeBka
NrOkSXi7B6arGTdScK8afly8ZvE/lzVbBbIzaRxujjTPsjHE8WWxfE3LZkeCfqvktb/0jehuXcWy
M1kcaPZGP2uJBEYFFoPVN+j+ep02i6s7PR4F+Idd7qob7gYPuPqjacDtoG/SDcXgh+Uqghtw9Vo6
/Rj+2ZgHnaxb+oA3F+p9xp7QZywv+Ktvy5PiqEnYRsOAp8IczOijTR6SsvG6Ujn0Wa45l2WttQuf
e4HJYSnmb7uu6np4wUOyG73iiGw/dgi6ASicywPZ6fbolu7wjLSCb7jhx2Xx6/H12efkwDVZggnT
Qp93x+cSWdAdq8cedMfdNgQf2l9K40An0ZLeWFI8Yj+3M6N/RH0rfPaMTfaBk4qkCXzkt5bJhiSS
IY/o1kKDpoGFR5Ide/l1tgEZwqsK++yutdEWtQ2sv9TPPimHOWaJu3jOgTnGbff/1q5qW9n7P5Ty
RL7AQU46d5FUEVxN+vWITOtO9tVjsIkI4t3qmVEhlu7sW8Xm8imKpHLQM+V9SmeJ5cmDa6X2pul2
1AUX4Pqdf/YNOcgpk7kaMuzK/YQcLFpyF990g8302Zxm3gtbTVc6JeGFlqlYmmwZKt823zdtVCs6
HkhYX74t98Gu38RH5gKiEuL6m/1MEufvUlH0MrUALj+HNVu7uJ3AhoP0aOfX7uLIXubNdv8Sv8S3
oifKelxx0pJz9rbK1ECROhkteJEdyVgqUtxftg2RBM7Bp1iqh7RD2JvnaLRDnz62bXuXRfxHQHbS
gtnn2RsIHX5KLsfYATRt9L0KdlnVK5FfxrJAFCzlp9mnAqXWDf4kkHPoJatrA+ES7tr6se0w9pfu
sr60BWqxj/97qHKSwjnzAEJZi8poN+pceUPfWwfL9Cq7dcMjC78kbKP997JEkVqcHytZW0i1hvnn
BJWUKSzQN99uNKkWwMU6HloKNUB0rGCin/Nlos2o3zHut7TpUSeMsBujtGu9cpKm3ajRcFPTj1xf
/HHJni5rSFdjspNoPnvUYjA6meoKphJ0Lm16u7LqYzJGm0G37Lj7ly7tvk0Nn8zSVVc0OxlTzXQZ
D2Vp2LWsHLUh9I2lyW3LtHwpaI4t1a+y0fKsqtiPVvEYY77bqSPkEzXMHUjDVdeKpv5Wj+lMB+51
RwIrS2aCG7qm+1IK7SF4IPL75Q+16rZnMjhQAhmYnkoj4FZHyXMcFTcyMkFJSKQGhz0Z7SbdMqGG
1bwGkh8nT3RxL2uxLkI3kKfTDVXm10V0KsmHDB0a7hJte+2oJ0/qH7DYqioIE1V2R1C8nL5ijxzO
FZVk3H0l+Tbm93W/lYSE68wfeCA4l8HBTZ2baa5WKOE3g3I1ZJqtaeRQ08pLxu4mk+hzvcQP+pJv
L3+9VT89l8sBkNFYeRpEwIJkF2yLTbALQdFGsQFe1GO7dk7ngjjgkdNEbcwawFMpyXWczNtEn6+y
8g9WM385Kw53JMWyKux3lV21vU9qV21kWxcTjzPXuHBafGPdFEpLP0kwOkbYyCIV1BX81mUBtOVS
URM9O4NL0jgw0OSli9sa0sLymFf3qvUjae9b49siWoDHjOx3QYBrRZU1Yn0GaGeX7IiNMkFQ4HG+
BE9Ro9taewgkN2kr57LVrRv7SQ4XMOQkzfKBIfSoJ/sxD/ykHq/i2PCSJPcMNTlg75ljLPLzZbGr
5SCW+/hf/ThHLqV8biSKFEtywG2LBvYZI3cLOiNKtOvPftA46jfJFb0NRNryrl2HVCkj8CUnOwXr
NYOdjLUb3VbUT/ofrnzSjnPlejFDLKJC9n2RQ1uSbovF8LLMU/Wd3nmDch82zhIZfxLBnH9Tzq9L
o9LygpWjskN8T1E47K7KEYHtDG7CagsaF9Ei+dXX67lEzsWnTDXHxKxkl94Fd4xZIwKzd0xR0cvd
cCOqwa77BDhcsE3OtCifFyizSiMTGLdBOOEBULJmdMLYM+ZQ4BPr+HiSw93G5RBXJUlxyZBytgNt
diJ6p+vxX0rhLuSekDxQJzT+0XiyaVS5qooxNFF+Yx2wTrpw/h0kDVYbs/VUVb0jICIMnsukxTza
Ia/yP7j+UXD/dTycS2OUj2YLa9qNsqfODNyIPHamaBu0SB/Og4MhSQd9hhBTfpTNxR7jmyxr7VS/
pUspOCGRLM6LY7MdrAJ7R119eTPl7Rx8r6ebotyWmei5vZYmPf90nOe2TT8pEfgksXyNOowupnQC
MFmwLJ4Qm0RacT7bNcmo0BLtwKNmK/8Y4B0BKUi+XYgzv5aPGrhiCtTjwWghRN/VXJsqE1XTQOqD
HjFOdLzQeioWfNBk1+ysTWfa5Ta8DtzKAw3lkWKKdkauDcudtsG34klUy14F/5N0PlKIJDwelhCK
s2o943UZN+qm2YrErIPimRwuRkjx5AE9ySS78TNrXgepmtfttTsk2TxxaZn5729xwpkwDqviqe37
Cmva3CqdXUxi+hjz3ly+q1fh8EwEB1RKq41qgWldNzAfyOjr2odVPf2dCA6lZAl1f2NBNh2sBk2x
K4qtJlq3sZr4OTM+ft9GHYQxHQlQHYWraIdldmB3V0I7dtQ3Rs9kHlowFOcupmfsqnSUfy9ruH5O
SHHJiqKjE4rDElIthhJOA7wu3DSF37YPl//+asefKp8EcBAyYvgrCyaoR7fVLvcmn+xqLNdgLdV/
sCsNr6+TKM6NZSNIlmxApd1Ipq2ug7irQ6IkEW7tFnwznh4MrM7TbJqQU4Gx8tOTJlt3pef00LuM
vCu5FpF3rZv6L834GTqijZhm6plmdWWb6Y1WJrYl7EIRSeF8dhzypOvZNH+YTm4SlS5NVVvVVP+y
SawC/emYPiuQZ0+INNelmVA4FZk1L1cllyaBFyXtJgvCO6nrBRa4Gp2dieN8WG1nM1BKpN2hlBro
YHN2MTxmB7L3d2qxr3um1kSskAwamgoreK8+YsFK5rTYNm2kV9aU7S4LE5kgF27Q3ELSJIfbkvIm
nY+K6LIQmQIHC9ioJHf9iOqTMk22hh25yvyNpI+XlVjN2J457Gea7uyT5UZVk2qaURp9qHbTA7vu
wZoBpoz5QO3KwW4TQeQkUotDiKiMwqGtkcoww2jbSQF4BJNtMZA/upl+uStPAqaCZngo05K6kvos
q1jblmQuuoAEyvzHhX4Sw13oemMUUciSThEKhDHWggSu+i/GyzfgSH0SpRsFbqRw4FCZZFyGHB1G
5fQ0zMdw2bZl65rCDvH1aOiklPLVjRqrxUIeE270c89qD2Ik/biAABaQ1+0nT/aiPb1pr+IP6ygy
D4FXKRxUxCBJqrMEkRiY/Yz0uinvBQa/Gk+fsEjhMILkk1UgamFJoQXcCule3WmYHK0Q3Io8WICy
CocQY6kEeRxBl6xzelBKpb7Rx3ZY7XAj2wK1RLI4tKgVxGIUS2TYMqsGl3zo6Ylned2VedBvZxDa
NlvlWD0lT6KKvNAFuOgCKzZG2kQsfAFZReqDrMKbb3t38Vh/k6hwvO4CBioWCsJOha8bD5FaWzHz
N3Mkbguq/kzXXVMH2wFptoJPysz89/j5JIs7PjlrkceO8D4eXmUUssK7yJ01pwML3mc7beksb5cl
rkPjSSB3hnkb1kYeIw8/h5sa5YR8vBljAX3vun+dZHCnFdCk7xDpwr/60AlJuisrS9CdKBLBIXxY
zgGyg4hhYpNsUh1rJcth81dfip+XHxNtmbKOIVSGgmyJ4cR0wbKzfy9LWS11o1jxv9bGL2Npki7r
6AQHbphTFZvpqriSPJTzvcnrnO66F4Rlgi/Hb2OZy06RwyRBX2ep3RDJ+CecVIFVi0Rw2K7EaVAW
C16gphm6XZwcSCk6//XPhn48XaGmitoiJwPFnjHOZaQs2Nbznz1Ihd+gmx+dFuh2F3G0rWLCmTim
8lkIk1haYgUzUgfNzDbeZbuUpoelN66aUXR5MO/4DRLORHGXx9xNWgDHYZrJGwUN7yaIA2dQQ1he
644uGt93pad/EgsKTHGtC0KloFu2KN7TYN76qiQ1jHDpZCRwkzHxsiDYjUO8k5rFT6bsCjv/nBq7
DjTwP4J14cdl2auwdCaaCzuURU2bSUaIONR3BfmH0n8b8w92eKkwFR3kJIpsqTzXhkn1SNdiOHSR
bwa5s7NsN4rpnlcR/SSFh41GAYGgGeCq6vcRmrkyN78ebPXB2LItgsGNIriU1z/cL6V4+EhrozeG
BkqN0gsY6ZA72M70/U8O5ySDOxwzAtPimGBkte3iq7QCaYCS38lK7/6dGM6lw3GK9TBB84iVPGXZ
taoctFBQhV5/ipydDufHS5oWctPic5E7fYvI7A57pbedr8G12AJfjLqLqgarYIhAwpAp0cDbx124
cTIo6LPoZFdajlE12VImGlFdj47ORPD3rYzV6saM5052YJsoym3q/A9p37UkN840+0SMIAnQ3dK2
GW8kjW4YK2mX3ns+/UnMnlVTGG7j/7S3MxFdBFBVKJTJ7HxyYgPtv8VUT+lGGHfzjmTKI6OFfrfd
YVwzWy9vl1pwgew+Di4yeFCCCBxFmm6hsW30e1yJ/eH/lirdtZ2NGM7fTemwJlGI4qNm3SvGS5o/
N/Xn6zq9X2jcyOBsp1RmPVwN9Kumx+oOsOixrb5FQXGjnBhq4/QtdAATLGrQF2kEDzrQdkluZhE2
cDixB0juG+CuemNtiOD4eRO1Pov2kTOqMIwmvSaQllpHSyZ21HoTHiHXd3L3Bt5sJPuIzQ2MeKJR
Qta8psRoej5Hy0kl36P2+b9JYV+xkRINYBBNJCRE2gUJkfwlUVCLGIN0erwuZ3/LqAa3YFg6yG9+
lVMXc0ktE9U3XSXHNtT+iKenVB9/o1makosUbjWToqQIxnEwVmo6dTnfdKqFMLYWxPuixXAubiFj
p2QUYqby3Gr3+nI3pAIR7wnqD1HRZimcjzNBjToUaARwZzQWPrVf8tFmqHfzoZuc3jNODeL0Gw2U
zgxw+fpZ7WGvwuVdtpFzee04TcCDQPC3PIa3CkCdwfbjgwLULmFUo0OPBK81IPR/FiVj9u+On4L5
BJM+jGPds4JVH6p2Jc/nKIlfry9u39VeRHA+MO8ls1MqBF5gnrtN0+F2NqYz0IgciZLzQqfXEQ3w
eYR89HW5/+KiLoI5x5hn9RhKKXoh/plJNI8lUIjYRhrH35kw3pwg4UILdcqMqFTY1ABZ3dpYvUIe
BKHFbth+URI+qbRavRmtOh49lVGd0Z9mR1H5lg8aCPeiz51MMZWYC67J/WhmI5PzIqvWKXmot9AP
IEcxPJvssf3MkKNUX3OQbboXDYcLLJ3PNtGwXlPgLKG2aJwXswEXomcUoh5pkdbz7kSNm0HL3t2J
2xVPq/TnddXbHRbdagPnS9qworSWIGA56acCzT/0B3oSXAbnoLuLT3BJpk5mD5gYAvL2LX26Ll+0
iZw7KXv0rbQAV3Cb6tPU/LFqKHqLGLfZHl1xl/z8oZYuoPeQkFVIyY2xHGd6bKtPUQMWShGSk+C0
+Nb5RcvKJEvR3tuACBOizLUTuArBfvFo8AaCZzYzjQJwIj+obLxBBpNrmv24fiz7KYWLNfHg76oc
5u0Abvv3GeL22AXFreE1rhbMQDOVjiIIV9Gy2MZuQo1iKpfeaJgD7AOtOhjyY6YJGjtEZ8M+YSOi
basoSkEYhSrfeYxuSSq6GZmTvqZmXIChamWuNRa2TDqYwXxMTpLsUUwssex9/Lr+1mN3c0KcZyBg
BWgG9i74uz76ULdIkP5WM8BGCOcdFqta1ZDoaLtRHsvysZpaGy1mznVlEx0+5wOKqNDWRMbhV2YH
nDP1jKTZD7T7xAI5//L++HnN8l0nqWEpZQPM6veuE5C8AwCg8NI2MF1wnVlBBUDDrvFEIFcC96Nx
UcWUJ12eV2x5mLW2kuSrqSx2WUvuOAAjJ/8NKpRtgKZxscTSUXmVOqjhiimQ9CUyg7bxa/T3XD80
0aq4KKKewyK0NFzxxnwe1Hspc3KieBaG9BYqODeBfmiccyD52BR9xZ70wwlsRrZJD334dH05Au/A
d6TEUtSafY/LPCNnYz02meCNs/9iu6ge5xyaopHLecF21cvDutwkY+PQxI+EL0NRKMmnWJZOGZq0
g1tgY4XUqX02D5Sfhxu08p5FPPOiXePcQ7I0hmGyQQaluV3HH+P0dv1URCfPeYZJTuMwjwdmOp/M
XLJr/bMWHq7LEJwMn18Bl3EbTSYSH2Vc2IBgsOXoiZTfNen7dTmiV5vO+wHQqaCWjGQRfZTfGctV
TJrfZEf5XvYjRKjlq/YynYazcEhMcDHxOPBSPCZyl8EjTM7oUgeE6WA5prYRNH7ii2hZ2ZFfuQX5
bAtdZVS8QBzjZuuxjr7R9M4av1rKG1E/m9Of17d0X/0MCyk4DZeUxfkgqi1VpLHMzirdt8pprAXD
z/uNXOjWwMWA/neLP7KBjI1ujfA8DJHa8KNTeYgeIoAFRsJGrv3LaSOL89ultLa63qLUMTntDXvO
p6557F4zh9HeEGe8zfDCFug+s58Ph7WRyW2goizgy10yqGSAidlzf4jvWLQiwtzZPaeNGPb/TejV
p8TozBbbmMC5kq+ymgtuCOFBMUeykRDl6mRVPRyFgXzInNircTSngwIyulTubav/ppqfrRSYo7pI
RXb1fbM2zrFrMXiShnn6e7A6OqzHwSP+FLCRdRAtgH4g/N6DTNw6iuYn9j39RjIXAIY018OeFVf+
oTplHSPMrAGvKsS42vWSG2FsGzYbXJiJBl7EGTyCkmavxY1uZO5A0bIp7qzYdVcbUZzTHztqlJOJ
0keJcRRGrxO6FrrKj6zN0HgTcnGI9pFH6aRmS/q8wsNgcvTWZrMa4I6wMZcZ2qmXuKIayDuNwRWj
4xE70dhomu2Asstcx75CKwxODC9GZN6QVQpREqmfqyz7UZLoW9ZXJ6rXrr4sh0pZPK0D7n6pj56c
mO40VV6U456XVH9Nkk+gpbtXpHmwdUx62RWZ4O3rVg+kLDq3bXevdnpk1xl96a3xdp3ix3Lsnrsa
Ni9lD1Ve+Vo53iV58koX4O2vQMOsK4wcDUsAqL1TVYw3aAH1SBd5pMEs+KRjpnnxaKrexd1UOnrc
BYmRPHaN+kMjyfc+7nu71KrXOVVPtER/aDkdgFeu2OEqn0nUfJ1T86DVyqu8kk9hsr6tijF6Sdl6
1y+J3Rjiok4m53zWOK7LtoNroJFPgUVohc9oB3KvC9lPi26kcA7IGM1OL3NcRfGRYhA7dxGt+uax
epWcOEZSljj9e8FhOGSiJkzRAjkPJCuhoa4m8nmDoR/icfYsut6tmnm8vkSBEzc5d5OMRlRlEu6n
JklsEMwukSgNKpLA+Zh1XSyprBnknDE7E3qMSqsM/tMieARbRR/jXMKb1pXX9KiS4bGNO0GdQehP
uEs1BloY6nV47/0zBWm+MSpUlsyFBQrhGgTukgcvmo20tdoOeXEayM6KxF3/rT3MjgrqtfJWhDgj
XByn5yjaFgplb3UMbjwRQFFQtwA40nt5VegqhdI41S7ykYx9CI1Aj7s/r7GzLqBl7JNAStIXvUeX
0FAZp0EHuWTUPVEaPpRK/3JdZQTmxU9SD5LVGkuMl5timB6ZTS9dzLOeiOi0BBcsD2tbUCVpkx4b
O6yyq+hfW+WPFM5cHVX7v62Hu17DNsUQyYA8eWyeSPeQdIEsv14XITJk1luzCRZMWa2mZUKw0Mxu
2d9FogELwZHww4d0acZlYB2QYTsVdmYud0BY/m5osqDQJpLDheRmg949MjPPOldeI48gD5V9PdcF
0avg6E3eYVQ1yTqmYWr/PYvDmyLOHTOeMlsjkiDg36+SbO4p7vQzOV3akoGSMOfE7qnmleGtUFtx
Wru6t1zl7T/pAt8CFEbAvlRqxMeF4UvaY2aVAn3eVzYKhkJFVhTyzgK7VTYpU+u8R4oyCu8y6y+S
fr++gP3T+fn7fN2xGOdZljuGXNv+oWmr3YNpK7qR69G7LudfnN1FEJcfQCyXZ0uDMvhwSu5GABgB
wPtxckPGGe+L2r7/JWC5SON0u5NzdZlKkwUs6UPv1zfNX6zjMvLq2mOT2MmX8BlMuV7pKIILct+q
LpI5dSdKEsczS+fFcmt3fe3kcw0EM1FWWXRuTG82ehGpoSaFrKYq05cqPS8Yta2muwYgnoJzEwli
690IGqvY7CWNCTqhiQpM5GyEvkDXkXlP30GM5HN6O4gmzEW7yL5qI3VKI02rTYS1mvIpBpWyFjqd
JeLEFS2Ni/kqmg/pTJHMGZS3xHLnJnas9lONVunreyiwYcJFfiPNtLZmE3lz6HfSiYqacPernPSi
c5zbayM0stQ53niRuXwuwuoPudYAXFT68qAQZyqA5gcSOK3Jn8DOc06z5W0tjJsk74+TPt+jFGZH
suF1ueyOpA7aafC6ofSquBQ4AcFG8KXKcFxU0q5ouUnUx2XAVLUgXSH6fc7H5FlrjTrDs0+Np156
aH8HVYte9pkvT5Z0aCYyIb4OyZuqfMpnQRqdndPHt/PPc+TLkqSMgMKLUQVUq82TcmiB7EqBLiLK
i/3LNXmRw/ZxY11R0VUhyjOoFH1vbxiMbINEXG7LXxKk/9BJ6IrIyv8l/XeRyHmRWe+aMk4QBEyO
AUIcu3TXz5LTeqtD/fnJCAjoIvLU/U92RzknQqdossYIdqcDKMLqHqTi+b8J4BxIGusmNBq+MYwc
XWlsUohclEijOdfR1lNRWi0qawYxnzRFOhvKKHg0im5mfla+zdsCjBO4KxkwM8PLj24jkKiCAo0R
ewrORODY+SLlqsyxMocAFI6yH2nGxiofQNgtcLj7jt0ECDjQbtnc5K/6XTVzLJcqzkWVAbieuDPY
aSoD/U1frp//ftGDXgRxjjciSzNNPRxCmthmAOAuhxFqIUuJPszotsPU0uSC2qURAiv9iwn/I9mQ
uUeIrDE6UYatIJ/6GxVNapJTe9HtfGIVefmgvInGIvaRZn6uFeAbv25qg+lRhLpYa3nTH8lZB6g8
9QGvC57d67u6ryKXpXGxG7EyU5+YVQ0ZaP9W7aGgiy01quCy2G8C2SyIi9T0YcppnaAoqj4OpsO4
/9AW9w2s0knhIIWCPRRh1wtPjXO8pZHRYeiRRytih83OsyKI/lIe1LfBz+/APHQSMvn+i3lftpNz
vbKkRVrGZsBLy2aDZ5Dpzk+Dv/gMIV80pCg6PM7nFm0xN12Iw+uUL3V7VtZgGP68rh/Mej/ekpcF
cV63s+pBWgGx4OrT13EMOsANxcZbX6PyfELFVqCN132JIXO+JJyMsJFb5uOV/Gxq0hHjaMc5esmq
TNBWuO/rL+vinMkU5V2YsSTrIh/l9muff7++byKF5zESjaKXe7Qq4jJ5NoPxJQcCsMwYEyZ3vANi
yP3vFcZ+Lui9rLUJM3raVU0VoRSgSHgB3RjRj+sL2g+XLr/POYrWSgG1wboO1CAMahBxd35zBAHt
4boYgUq/b+tmGVVYGv3MyvRyGTTd15rAXbxcF7F79Jqim4ZMTVPmSfZ6WaX4KzoNKvq5U51BE6jW
vhPYCODMUq6LqLZYo2XvUoDbl27qFs5yXxwbpFFFRfL998hGGmehYNHSykVn9UoUdb34h3E2H5S7
8ZT7QOBB9rY6mnbpmQDvyr3hgEqL4P7fPbGNfM5mjSozdIm9HkPJmxFtKqYn62/Xj2zfmjZCOHNt
OvRVWA0yjfP3ubZLFNCBrlV/ZsUJG/0ofifbouBJoCZ8LU+etYhmA9Qkkk+mejOLkGvYufzqWTEO
qEDXFF230HfA5G80vQDT6WpJDXEVLbVbemyM2ZtN4svj6MaNKPD8eEpMGiD5gc9EDOND+wHmL1pD
0/D8th4yoCmSxJYM7/opfdyxX2VwLkLqEgswdaB1HpfMiczyscsyQRwhEsGFEZiCCQtAGVK3ll7U
LHJVVTQ6vn8sl43ijiXWclJLClD5w+Qzqd1Mim1QYC/JOewnwW2381D7dcPYoW1UgPRVaNEBaaTO
6z7JXo4GKwvAyyyolb8zHIrwSZRD/ejGmUgABqPTElrApzjTfq0iwkTmxp/tHHqj9ay2M0B7D1L5
Njd+uGQC//DxTv9FIp/0zHMMmMSLRl1J+2YYShCh7jeA8aabc8HdwTzNR4v6uTbCBc1tOVs5Juio
uwy9nWQyGja+a8AkawItPxqSiPR236Qu4jh1l1c5KnQCTdGKt2a6tdLTKgJ5Fong1N2k8SSB+Ru5
P0y9JvdVf1AGQS+zSASn7/kUr4QaA3Uxh7yMqaNLDhB6BTqwE4v/qgScpk9jbq5DhqP5u1ag2BE6
DcwXw8NYgDMGmJ5rwM4gsi/2LrumENxFrE/tpGYJti+ib4WcDt6EUvZogW0jyVt0FOSOClbdhmIK
B0he/3sTN9asqoZpwZtQanEXc6tnqrRMyPaP/gos1Aakjw59WXwAlgTW2yh6h++6xo047h5O5iKx
egb/S7NTGD7F8+8oyub3uSvYMrIKPSMZdavsqFFiE+vZmEQ0tztwbttN0/in9mKZQKztDOregibx
mPvzYbbRtwakl+hRe0LZzGNjJJFr1XYmaoPaNYWfK9T4R3ei47rvk5BiTt+3lm/ImObF0/UrUiSC
8xljO6/VVOKKZM0z880cfp7FkPe7V9hmHZzX0CNSrv1YU5TxQ4SBxWvZ27EfvuhAPetsHQy4ESgs
6tuqPGa1d32BO8HvrwfI+ROgXoRTWKZM67UvBs5vtKMb45GRZsTeLIoLrys92Eh/vUFbCbNaUlVq
f6N8sGeJeiw/a8CrMNFzRc/DN1HP1Q7X4K8L5JxKQaNk1uqaYPJY85HrstDLGfpI6GLAqfNlHwl3
fzqLMkKihXLOZCK1NUnMmSjWkay32ix6tIg0k3MfgMST2wr9a+7grGAhAoebE+LhgtAgYLDblS+9
iaYZRGviPEprGJoyRtDTCNBD0jnKfIEu7hoC8Mh1i+qy/oFrz1hzY1JTC+OJ98snIPGiM7ULJMdA
E5XshgfjcXFBw+v+1ro2Yrmt7GnVmTWG4Vx0pbXzDZkEnnh3WXgwyHCzQCDglZ4oXSLrCUC20vWu
sZ7q5TnpB7ds7tQ8F2yhSBSn7EtP9F5hXKtJNzhJ/Nc8fErC21D6o+kFpdx9u9qsitPwRpJJO1gJ
RTBMfCW21w7Z3d5O71jmTDoiZ+KktnQUYUOKVsgdFtEnFaBKBM4yOSrVydIOTbYi5H9R0e17XR93
TWyzQk7flXqOy3rEG2xNZTtpXw0JgJfmp+tCdo3qIoTPO9FqbRBslVA+ErtSODvtKqKY3gH8hQuk
OkCfqWwSmedWlyepy+Zi/CeaK4ENaWeN3R7k+9lDy7A/AFAH2FHnGgNsoEkUIYm9v1I+BHabD2Cb
sHk45bQA4UlnAGHCXn0FvKDueg5PaqB9QT4nWL9JGFMhp9KLvfL2Tr5XGIMNhnfVm/wrcFrdWGCQ
+5fe5nu4aygeUNPRSwCMTo7sJIfpz9hNnOglPSTudBZJ21ejy+5zNpk2eKAirCVuId/jpO1+LuxW
EYXsIimcOQ5Fm1R5QtFsI3lAnbLDMLCq1+u6yr70wzFqMgCQiKkiROYebLkldVFbIaQEBk5Gb5f0
LxPlAEMXuRb2Ox/k6LJmakQm+gd6kWUdxklv8PqIaOTMeeWCACFubW04DO2hoYdxCtS5s8345fr6
dm1xI5c7KTVceonEMnVDIE1Vj5ow1NsXQGUVMyUovvHZUr3stJWMiFj1PHeGWfbKPhPRFIpksP9v
bG1FPxmhSU7cqoz8JJuf+l4NpiZ/6CrTwwXhSSM4Lfv+bQrRxiuV+msqKWca5V6WShjhq/xe17xe
n1xCgYjf5V5Z53aRx/7agFh00QAKbQqxe/a/2qAgF9XQycX39S1LK0eyhALactK+sNQK6EXzb/oz
QyKX3cIvg0H0fNhP5wCC4B+ZXHAf1U2WyTVMhgYKQqgmsyMvCYxH+Wg9Em85DAfpLMrn7LuejVAu
2B+qqanrCa4HeDcn1l6QBfPTjEp/H+hPwuB31ytspHHK0EwtRqiQInMXzH9piY1wCs7njPla/XnE
DQ0orqfss7641w1JZVv30YIvW8u+a6OEshGvUTVBbgsWLwZLNwKUjvUcRoDJBMcbeI1lQFaub+kx
AkkFKFVEuYRdhUJFCnRO0KgPIPdLpZdLXOELItPp0N823eI5JR8HV/+S3UwMIuUsah1h8cCHRV9E
8uV7K9PmaZJwtIwMniHbk6A7ygeRmN0zNSjaHYFQBxImztMn6pBbsczuk+xQGQ/o5Uk0QffrbpC1
EcEFWXIKkOBCpwhKwnspvknDICVf1WJ0WszgXleVnVIBgpONLC7KWgBqOMslrDC9YXWCFQ/Qxp18
9uhtHbFiCHaPRzNfYhld+uGMCBkgdOFZq+7yVHR/MRv+qAg/T+i9BLTR/rXQJtBr403NWN/x8PRh
45FN8ZAnmAornVrUCbMfYJmAVmOkX6Bo5rxKkxsdkJchkQaMcyaBVyks2zx1zgpQtxD9UkXQwgSN
d4Se4bN1qHzYvte60qkNQm/9cf1Ud61v8z3s/5sd0JLYKsMYOkqbuyr1NEOwxbumtvl9zr+E4BWX
QS4MpYnbk1o2z2pWeEsxB1ad2EsRHvMpdwBp615f1k6fB5R1I5eLECId6Bia2cAwjvKnIRgP48k4
1Y+/qaYbQZyRd83cF1XJ3ozzWcaEV3aQxkfBYpgVf1DTjQzOyud+MbJ4TClaL9FhUYbnWlXvpMT8
Q7PAMpqMx2lKjkk6e107xQ4m8Y+k7kGN2B5VdXxpleScNr2vW9Kt1YrGy/fdwubjOLeg11IXGzF2
Wp7q1B7T5pw38je5k+61TA2yZvLCpPTS3PRGFUwSxvy5qVq3XCMqclDy9W3ip8T7hmYTKZBxp0BK
nG5j9/vkt3dtIKoM7zrdy4r5kp+BJ9IQEfYoSY/rpDjRgLcCa84z/LT58/rZi2RxoU+VDmophz3e
YWPkgC/bMYrAbDGtRiq70FuB2ey+GzYr47yTGVnRtCTwBilZ/WT4OpgYzGWnWgiC353W9l/sU+f8
DorrUlLJLKn+uN7rweoqIJZdz6ZrOPJ3NktduC1IddBUH1zfUIFD4psU6tSylF6N/s4ydoEOoHPW
aiZqst2Zdv51gZwDGpdIJ1OPFJkaGF+yA8bSz8D6deSX/8OcwP6xUZ28Y3Z+wMGdw1xv1AHNUTEj
/phdK3MqjIwkTpfYLMM43DR+7EW+7l3fy/3A3LwI5rRzAmPh0siwhHRSD8iH3Ot15pc1Daa0/6vM
1tdh1Z2elq9xnLltkjiS3p5qMK5L1uoUaXm8/j2ifeDUtxjQM6kMeBZq+mHIH8rhh9kfUunHdSn7
pZTNqjndVa1mkowCHo8GBK1o1rf4ObmNnw1vduAMHHgDC+BL7NYGd6wgI8J+++NVcNlx7j6NVqou
EdTAjbUIxOuY8hS9S9kvfJBgMRJFGdD4H/BfQ9qmtfmePB4BfaMYN/nY2/jL7yxkI4a709Zcpmtn
wg4n4pPyHIk4wvaXQfFokqkqfwCsHKO2nyTA5burdWiSB6W5s5Tn31EE6yKDs/G1kZYOLNwUNGTZ
HXVKP30A1nCg3fWRPaCLqwBhFiP2i4P4pD9dF76r6xvZXNyRrRVRF3kB3rbe2RQdcLJ0jOlgA/H6
uiDRRnIHVZptbqisQEI0ejeqrQvOGofQVBTk7N7emwVxcUTRW9UiFaiTMASU5Jyc6gODSWhvha6Z
uYGPGv7z2PjGibRBQ3XEOMBa+Er2so8aOwt6RP2r1wfpn6Jhql2bvayMb59Qwz4NswgvmS58UDGf
P1LRjMB+ELYRwTnipsnGhnYDwgTlvT02YsXd3NZaXDmMsqZ0RO/2ff0ziYmJPuT/eFyXiY5tPmro
d1F1DNOT1mk1yKQ1IAnyUpSm2E/GgGv8H2mcy7WGqqwXwI6BQ5091JDiUrzwAdWSG4aF0okIIfYT
8Rt5nJuF8+8kiv4NVv7Ujiw3EjvVHfb2UDmZ09bO7JATS3f9/tsXpGfoYANRt/4B06YZtbyxOrSw
5WXh0Fh/BafN/VSswmzeXni5FcTpDcChVsWKUXAwb2uknvqjfmL0hqG7PIyH79UNceY7EKQIYrA9
l7KVyt3TkVLA+tIWj7McLZQF0L/LF12E5iUSwqkMUNOjiqbwJ5ZaB0ZH7xCyO735v6MiWup2LZym
dE3TkRKoxa5endsxsZvWI/878NmvMrh7pkmsYtIkCyXk6LYe/bIQ1KhFW8XdJcncWzV6dag7IVE1
y3aOkH8QduXtucHtTnEXSWzOkrFohLil8d3QtdPcU0Fn0L42a2gOskCa8GHMOF5Cs1UG5iUYGkFj
571NomOW+qskiDR3I19dNnUQ6xKD6HwPEiNjNs0e/SbpMTkkXuwPr0UgP5CARYD0HJ/y20k0gbl/
TBeZ3AaOKMyFOcXyzOpZiu8t6bMkbCgTyeBu4dzKSTUWMM1FlZ1K/QpCLK8oBbHfdSEfxn4QPjfm
OMFm5tgrUC6IGneN/3e+YBgN3kIqyjfIt/EPvX6KilKrsVt5+9hNB0l5jDVBaLSrbxsRnF0mcRnq
9bxSZDNWvyDmaOe65odm5I2k8srRmO3rsdiuCW0EcoZaGVrSs75CF9Qjthwezf+9hf/XTeNUbC3I
kKPHCOnANT0lGQg+R1ETx17gsD0XTsMwRmyaIfwxsH5utRqgRKpiT+FRTlL/+ma9Y9Lzcd5GEt9o
biSg/VDjnmJSRDr3rn6qTpHXnmM/Qx8wsKOmu9RFS7C7fNH99GS51UENVDs+iUYvBKfGg0kB5mkk
WYgVY1Q5S8Ek/Tvu+6IVPGDOQtS6shZE6G11W8iaLU1AohLNs7GTv7aZ3J09WuggAU8MY178XCs3
ivE1zT9ryX3aP0mtCC9CoCM8Xk486clsDbi72+lu0RZ7Hf4y4j+Bg+1eVxHRyTBHtcl+G0mDdDy7
+Aaptse4DqZBNA+1G7putZBzEqu6TnNt4aH7D5oH08HBZ3kZdJwJ7qVdz6poGq4mEw9fHjc+NUog
kUdweol0l0rnasGw1+84740ItqebPaMxBX5PgfXEq3GbrMSJ+xWFklzwuN5XgctKuKOJ0BZroH7N
0HhvkvloIfY19aBQXq9rgEgMdzr6qpQ5alqwzeTVaE6dwugzHmQRQcy+GBMdcybcm8l3wHZJQeJ1
JshMjbqz9L65pO5a/llrgnLLziwvc+AXQVxAn0uAGVsZBzAN9NPy1LvtkWCgN/bVY1bZQL9n2U67
FE7j70xL/SqY8w9Uj7LGitl7MFj95oBetqDwGqc/JGgKxGrZc3RxNVAuxhjJjnzRI5tdGx/902Xh
nFoSOSsw8wPNZ/xqQ1AEyVH189NvPV02+8upZVm0KolCLDMqUiD1Ve5oTjZdVue6Wu47pstqOLWc
GqnCwAi0fx4WJx6NQ1uS4LqI3RLZVlW4YMJYxz4up/dMeH9sAGVqeYy2KBXu2e7Voaoos5pgDcSb
9leP0aVKBRx0NrurxE46+3n7zRr+bBJYwd00iqLk3a27SONv/fUdbK1CFUhNThG5KUeB/9vNtYAB
55/l8Nd5pxlaKTFNn8BVRIA0UFB7eEuObK5IkWzJFfW/7Dp11SIyNUyZWHxbaqmOHTL/GnHlon4c
I/VxtjrPmFKBK9y1oI0YTuf0IemlaEK4pDYoGEbFXZniyNTMl1sgpUaFk/VgA5vlg0APRcvj9HCs
JTmdV+hhedP8gXn5V61y9ZsWbzfUwOkZJM9qCrchSgOKxHKhrjzMTQoqAHCX14e8wtRK/KfRCtoz
dmVA56lsaBSDA5xTLAtJC9MED/cxCU+MTA0vkhtIFgzv7ZvyRg7n/Ao6DgSsuqyohbZoYARjzuIE
SCohe+/uPbYRxBa8ufwJ5lClolsIsn6a3eOtk2Q2rY/AVnKva8WuFW8EccoYV2tsxhi3c/s6OVak
eunKQsQ6xhTrw5WxkcEpHunMsVgHxOWpeR9LgTVQlFXBfdiiz6r6HYdOkMlTgTmBZiDOB4b5UuLB
myC7TR9NNbZJ+cf1DdtfzE8BfHuyZkV6JXdoTx6Hxp/NNrDi4cHUGydRcVolEZHe7Me1lxXxc/Ez
sAsqK4fZNgCxx1yDb93V587FkxEUDSIKmt2am051iswrtdCFxClenFiKOSnw6pqNhoLbxdOdtLS1
cwo2Elt3tZPpR28VJkSag/zNEtjXrhlTsIzKYDejALD7Vetla0VYtyqAl4tBawBuGrnI0IhJ/etH
uL+lGzmcGWeSUc1miWdP78pO/Pb3fHvzXfZL9IPaIge4OxigI+Gm6ZplsHnpX5cljWmWrsX7YED3
Kf+eYzIFJGFu9Gogvc3qBh0b0XVEgAq7mqrpBusmU2STR+rJCtDOt/pIXN2UXpRMvTOoeu4HTJqX
I/orVyu4vq27ruQij+/2k/J1blutg7yyPuaqdKZrKTo5pgEfXMlGBreV02xlmaVCBuov9RH5md5G
q7ydjf+//gIwZkEqaFcnNxK5QF+Tm4KQARFiobtpeYhzVy2O1zduP9LZyOD0PirR9T0tmAYg94yV
UQF2ueGQYHVkN/XErVSqaBc5/e+lbohKZFbxeGEcyWCBtNER/d6OGse2dWe9Wl/LuzGwjktQohMX
nsatvl1ftEhbOEeD2mCi51qOunHiNuPjMv51/fcF2q9xF5spU0BISrqKAZVDOfxVGKUzTc9h/tip
k0ArRUthn7K5rGWZLHpTIlDt5kOlH9pcsFXsU68pPRdBRWM/LPIEd9Xlq5cYtpx03jCUgUl+KwLe
KCJ3e/ZtMxRzjZXUy51Ug6IgsWsqSOYKVsN3jyV5ioYICZ0Vc3IjIS9tlU4e3pSG4C7Zd/KXtfDd
Y/EwSBL69xi6K4CMnCYoHHKXHHUf7Z2OaAhL4CV4WhGtaUlUDdBmFSi/4VmPMWQsKNzvitDRYWFq
mMVWP3Q5rwWmGwu4PhXjMtn8ooyVB3gY97rZ7A666xsxnLKFY5TrpYmSKGAg3z1C3qNbrHMVJ0lc
VuIOAfcoMKDdMrCuE12nmmIaKHP/akGkpGTJWBmYBtL96rb34cN39T52e7u6sTzptTqOwXRW75QH
+lWUNf6XFV+EM4XdmK+p99I4WXj26bcFexcF68FCLoXRm2hAqmc9Rtf3ePcBCHweWcY5avjlXwVO
tE+1alyoa0UmyMZTDwWuQ0R0G+YXxOXgA1QS+vM70CNohf4plrmxzTqLfBr7ggJ6JF5jd8Cbs8ip
d31lu04X85wEISRgWvg+b0TGRa+XcLpl8ipF3ywVL6PlqzqcB2HmZneiQt/I4i5mS6/Lrpgo0CvQ
ixcdmIXH98iQxy4Fdm/sAyewB1wVi68yv35UFS/JHFGb2K5Rbj6CO8pkMdB/ziLJpljeWst60M3i
capUge3v3jAbMdzRjU1HdSuBL0PfThD3wNipRZR9zK4/XDIbEZwJLvBf04LQ3E3T2hniR0rurPzZ
BOREVdlW8um6ouxeAhtpnM2Na9qivQ7ScM/057B6VHF+k4iCcjewMkyDwMgMlJD5NL2y6mpk1igc
xnH6kM7p/ZJOmNKjN3Kz2GMbHmiuPrdZ8klfh+ewa3R0SaiOPJHX68vdO7/td3DnB7ZnKQW1Bwt2
SpuA1ntu/7guYc+nbCVwx2c2RZhZaYhOFjO1pzh0V/qlzzObtL4WgwMIWF6ii1wkkjvDuir6rO8K
PBVBif3/SPuu5bpxrtknYhVzuGXc3EnZsnzDGtlj5pz59Kchn7EoiEN8v+daVXsJ4EJjYYXuUeOc
PDFedCn2x9qwokq678f6msoCiydk064hixC6EmUULsjfVzjWaYE44gkAT/XDQ+EOB8GrffHQMpoc
to42hjo1JD9gCDN4H83wCB7iIMOjvmiOci2DEvRbF/zY/2qbZYS1EcoxuMwopyzBwa4ya3gh4z75
t9ISQnPCUJhx139FcyM6XMcTs4CxtYtry5TDDPE4IhMKy7I3O80toRWoTvVFHS2MP6BBTzS5l+EJ
cf+Jf2XJV2+eS90ANzFGrw1EG9QnlNJCjVQe5e/Mr0+tU6GQ0D2PtzK6qGu3YqYgt9BmZY7O2RSF
GCW8BsaLXlUPg7a89F1hRYlwB3ZIn/FFybVD4+jaFvVCzRcl4PMA4e2v+Ek5TAciFmt4mZP9zWoO
3AxyDTxldBFsgBJ03z46aTIXwRjOEeEcmB2I+tpSjrGqX2rZ+lVgLG4LxtbWqBMfgdG1RxUctSf9
NuUuCWvOeevIrX+fekhVQ6SCoxFv7XpxSum5jZ2pZWSKN1O4axtUfNtq1YJhNHAYJH55LdzAl+7I
GYM/MOoXW063NkT5eKSpo9oReR1ZUqx0qUzBuCbGbRVG5r7LbX8VcKHpqioAryigknUuKlPCjJdX
p3Q6JjMj+PgXJ3s3QIGUVApiaExvY8HZrXTgnOCwWESKofFCps7Npg8IAqhB0FrG83SyLNUQ0yU9
8qtghvUEo7oY+fKcK91hf9M2o340LP22Q4WPnQx1RkwIop/wW+FHIF2IvzXP/I8yNgWndGNbzU1m
Y9lmJnBtlPpUgt6IU6PCqP6U+CSbG1n53QLqdu4pPQ9gnhj+Dt0/6VVYG6U+XxWHoBElj3rkEQ58
opkY3XLzKHEYO7oVQYKeEeVphcAR/UDlRzA2ZaQnQsT0eHhaDuojBrnN8EjagEaUpDG0/hRduhcW
X/zmAVgZpo401/GLnJGqDB98EfIfc86Sz9j0SVGQVBHhBl6o5O+riANi1mWGBBJeiPONWvylpAe+
ZzQUsExQ0FrgRQ5RVwQ1vPaM8qO5ZKcOIq+MT0QuH/pyQurg90IogAVt4iw0JU5yiq6zQHxJl9jq
RdRitGy0ORDjINvpCjyHlrT+WA3Fw779zQ+1Mk99KAWibF2A6NqOKx5tM+1L2Bgv/80EhboVhNrL
kcdVn4+6a/Shk1dMfbutK361i7SMD6KJbAo4Fb0f3X0R3BnzsWv9WrlClTDJ7qIeDRhBgVEeT1a9
/dVtHrH3DTSo4EKoVXGW6xnPzaaxFeDV9DXkjl1xkDDc1072vrXtzyVrxhvtiELnKfilnYd5wYFW
ghdNdQuBEWGTb/HZG99/n9hfHSsdhM96ZSCjNbiE1yr1SFsEm2SctQzq9M6FWHWJmqNm0PBOI842
NxnOf9sp6vSiEBn2c4F4VjG8rj11rOnu7StY1FEVQ7eZAOf7uFVlJNVNpePgkuY2zkwxlEFozQiB
NUL05z9Zzbsx6mqsuEEvJKJTIM/qRdaXQ1FIDCTa/ibvJqiLcC6hP98nqHjUePGMd4nA0k/cvt8l
ARki0s0h6hQQxIVWaw2P6heJw9E9gipHZKPshumjwFRPhceK9zYR/N0gjQoCRoM41L+Q0pidHqS7
peIs9bf9L7MZU65sUG5gNBEqYAu+TFYGnlyJ5yC/qbLXuvyTBmgQwwr8W0ZWpZXT00Uz+I7wQYko
CI3tJWNNu5Gb5tPZB98AWv5QnuTfeopXZz9TRkXOA6xEatB4pWhmlQRmwN+L2rXtGKdz88vg1Gg6
OO0UiR6hgshlHWJ4HmVlDiQkSum0deToFVNPbvN2Xdmh8KyaszSpOjyP5qPgVmCO/N6iYN6hhMZ6
920en5UlsuLV7i2GzBVgqwakic1ZLUa/NlhKqiwTFKRNPGZKtRF1gCWqDlzGnbuIVaDeHE43Vsug
wpE6MWY90A2i8zM68TPvdWeUdE/ijxSDHqGHnIufv2Cojj2auOl+4LbVVSSpkYanLItGlPRji6YK
+VKdjYfwkB85R3/EOxoqLKFP6IfENzqe/fO7jUoru1QElC2xCLYzdDi0zmSLeLP/6j3QngyvcNKb
/sCq6G0ixsogBYNilLfLgPvdTlvJ0crZKob8kZf7L0YquPuL2/SY36Y+Md8qejfGMo9wQc40c5Du
+KFl3Brb76eVCQr/QJguIB2NBEF/zM7ycXZavJ+mg+6TPu/hJ8ZKLahDP++va/vyXVml7sO5W/hZ
7MhHy8vv6cK7mSx4aCC8H8v8UIMDrE7mc56lfpsNHhTk/wo4VjvsZtuvsfofqAuzMYqOD0MUGAmD
TmRJpCHnNTxmDyo0OU79ZTotoZkRQh2QBMkoesg3zZ89H1b/BAVwchrl6P8FwHX2YHe3C2ot3VHz
QMX7xKqR7fvtJ17cFMSPcYK0l51W3+vMx9CPNREmG1lj+dTWPPR6ZymgUws+loUUXbMiSKoIg40E
xUcSVv0Jj/zaEIU5WpBoGJtDHFrLL0F+VrLRFEHBFeisfgTmMaFQxkiWPjY0lOG4Q+EXL60X2XNi
pmfNIeLbojmfUrc/MdXjN+P5lXtQWDPLAkrUwVtPfHCsPdmfXQFKbSy6r81q8Woj6XRukxd1K5Bu
z8Qwm/MkWeqxsAmXWu5Nd8Mh+mLcxT86R0AWO7djm+Wam9nrtX0KhSJeCSu+RELFOKhgwAGVlBV6
k6VCoaT7H+RJGbj6Bk+ry16NuCEdRjioigns8Ec25NY+wLHAhc4gFrFRqmDQJ/1w8uyEh/RoOOKN
/ji6uinfVCeCK7VfOIWn+FpkZn+g82ZglBS18LdwEMOrH+MZWe5SPq01yeYq3QIbttvnvNNHLG7v
zZ1EuQF1DUFF4YFy0BpCL6TmgUTRBAWHW6lhhOebgeb779Mt8T1wXypnVIOF3MApLy45txylimdc
tNsOSDihVbwsxU+00Eupl3W0IDYLoCHjI9L81QUHFoLZxjlHMpv1XnsTc/kUr69MUpCyQLeu6N/m
MSY0BelQsEva6LuRQ0yu1fxWGB6CODKnPDkVbfpXr+THuemdJYHDaIVnGMtB5/pLndc8qpPaa96r
N6CRsrpFO+dpdBLl5VtjxC/F2D31Kgqk6CV0Okk7VJlyn0qTH3eFJ8jxMUW2ZZ5lf/8EbH+49w2l
HIOfQ12dKtyuuXzMtDsu8SUm1ek2KmsivhjYF3kUvz86eRYnTWwkeCCSaJdH0QuttdBVCi+Bu/wM
AcvjoT6wXqWbA9ToOv1tlbrepLIP0jhCADh7mU84HfLZIwnZ7ktyJTl8zsduG4/7+7kd566sUndd
X/RjEzewCgZ/r7DbJwkhoZVcBafxNLt0xtc/Q2XNAI2sgCrIZy7epYRY5IzrFYdCPeYODgU4HQg1
x69DMbLlOUjg9+lQrExSgWGqR71Sjaj1Jb0VeMohwvSV9G0CVqLi4wbO/qaSPduzRoWAc90FS0/8
R5wsfnqd63PCfeVnlxtf9g1tnobVsqgwr24CEFAiIW3XwkuYpObc+N3E8JDNoWFjZYQ6DU0mLdrM
I+FNYkmIvoHgKcbAZm1VjyC6tdUXMs8GieFL5cnfebvzKgtKsxfWONs2lq7+D+p8BL2BiYcF37B2
dE85x074t24PFgQf4KooArG6JlibS50M0Oti/lVH0rNdjs10P6SnXr3b/37bSIMZMLR66Yqi0+X1
dhaMICB12jgzuRvJzR0MT1mdGdw0znxbfSFEbPWJ1XFJduqTf6IGCakCXOSCRq0sk5MUotD4okIH
eexIdodaNEvSMA2hkP0Vbl7kK1PUbdSPWr0kOUyNCL/QbqkxJr1Zv0/dB4kGVetRRPJQVU9hcZ5E
RuZ7+0n5vgCdPEpWMd2kRmUZCMg/kOa19CBA3gT8D2hOrcDwyhpA2D5rGIbRRfRUgPieOmuGpoy9
oIPcsDhLLnrjHgxLuBPMxBYTEw6PB2RsQVXZ4k3IYGOaSfOVF2icuiNrEmjT+UleUedxAX6i++64
Lq06TOnbTXjNuQOvoV+aEYNtfrqVCfL31c7W7RyjuQuuURhgozmhjrbvem/zNpSbSzx6ujE0qsgQ
o6N8wwiEUW+IJjEBLs5ULUI5WPqljWFflq2NCwa2wC2vGEhVfWI2BiVkqY4gYIGtEe0dtWWEZoyh
kV8PVCYVN7lBPi/t3Rx1rDSjncTegCDYOIoV2OTRmSM1pi50hw4DTpHRnedAPWNy4DyiMmTqc2pX
cf6Nj6TR/qNdfv9XqF0GJ5Q01jMuO5LvQJLMlSuTCICrbnTUWXmlDbdcb/Pbg3PtM4o+L8qEakTW
cA9jVD+0HRgrU0hs7a+KZYd65uhymHbcDPcPw8e8rSyJe+gblijfxgHAYjRMpyPmk5Fi/3gAGkWX
G0MeAP7h7GvS9KIL2V/769g+A4IsSPh5MCzT5ai04JDmnvEAaXAGyIzYdFLPmgd5UI+VJN7cM0FD
mx+qRYZM13H4EDl9LW5xBDjBKeofHciGFFZdZWvsTcLx+scKXbwpuaqVlB6EL6MV3kN1/ty5JIYM
HSKSDekuf7SXY3RIQczOCgi27gLM9xAKSBVCmp8pjqaSz/QqJ5140S0ioYN2n5lQJDiDltVmDvht
uAfoKsAhSGac5U/MFdoiBkmeNjhYxx51sdHDwbbVHxOEyXTouoUuq1axERZ8MEgBciIOWdrUkEQW
5J9CKVhcey8pjx24U/edcnthcBOog2riJ+qHTFxS9GzCzlzelrMHXuT93yfgR4EjOrVkJA7IfKRK
a30EUjWJjYoSbNzPB02dzKAaWzOphIMxFG45S/egDPq+b3NzTSub1AOj40c1L5MQNpeDlt6Vrbf/
+xuH68OaqCeFFC5JOBFpDKm68HNgJYNoDQHrabbpAZjWBysHApBPM7lVLZWREciCLbf3CEL01jDD
6lCwuMI23kdYzG8zdFpwAt1jUQyzaJeRFVTXdjry8vc++zo+72/a1uNWVtEIhBl+PDM/1S7LMi4W
Ce1ydv5zcVG/viPzMR0yZVAIscjAHvMRv+V7GB41MEWKPqdPFUwOkYieJLDYuYR3WIQcCGQrcEcP
J+lCpNkTB01PDV5IgSU97i930zbIVXlorSKop+eo0AXNBdVQob1Qlp51Q3SNLD80Bncdq+kUDLXf
8Jm/b3J7h1c2ab8P+FRVGl0gCewSrP2IWfG0br+D77W1SZ/cfGhZhYCts4YZpN/rpM5CDPK5tOkQ
19Wq2ynHWWe8yrZ/XwU8oUEO8+lURJPEWTQXpA2vW85ceFlixlzdxlk2VEJFROSYefDxfrz3Ay0O
NL4dBFvnnhu0LhbzYiopk8mSbAMFgxh+B9Eb9HdVDFVQMUxJ2se6DELWrRN4am0Oz/xL/TaNPp+S
S3dhNqpv7BvUpdGoicklNCTQj9lkqZQmRbOmPX2NXtB9es2t0S19UscooLxKXH7f+7Y2cmWQxpHR
mDql1mXehjaumc9+V5VWH7/sG2Gs6i3CWoWcInqRpECHt0kg+2i7r2DUZgSbnzN/EL8AK7JC9Kne
5JI/OgRpGp/SWVrs4btmuuGh9XR7uQ/PUHxxU3c0F8aSNgwigJGIuA7GJcAETSUAeD3ig3Gc+Lfi
duvw1oJhuuEwokJpjXZn5TcGM575dLeIqgbCDw30EooAtizq1Aa90o38xCNRBKmiAvM7I2eWOroa
X/e/1ycUpOyQ77n6XgK0f/slSIC03YQVta/inF34uIFkT9h445Il1pimLDXZT65IWaXONBiQYugk
GoudqCGi3ge1OyrlwnKUT0easkL2eLU2RUm7GccMSTZ7AakT6VyRLuAaMyePN0OXRTnyOdgm9iRB
wMgCSCM/NbMNGHnUhzLnbZSTI7NWZq9qUEWu0kc9Hh8WHrM8AW8bdXzPBfFDvajXwJhcUeSPjcD/
bAvB59XUN4zIHYPpIWnUn/vfemMqB5kSIrlJiKE06G5+3BDEyJDBGvAeLM6iFVmZj2KUV15SLzPV
G84TEZe3D+y5/E++jBO5Nkv5WFhLWlWm6FMK+UueXjUJyp7NU96ojA/+yasoO5RX1Umj5203oQym
J1ZQP8kT6LWEkAGjG5nVj8uh3CrNpjoVBgR84GrQvcota3A1/E7I/y9c2RtPKWISs/3o6EESkn77
DnwWReWAynDtIO9p/5JOqs+NCSY05j3xCRLetvHdGLW+qh0Doakhzt0HD8b8vaqugoDWC/BDXJrh
cd8ltz/Zuy0KWoMsquosRoOpwUXHosl/CkJ7jePp/xxDfNw/suQVEnQJn6SxjjlF3eD9zAjO+ozR
mJila7tRcP5oh4qFqorrIi0g/Kpu+2X2JojNxaf0mFuBq0HuMrkizeMYdmSGyEnOzKaoz5fvB/P0
a18tNeQUQjx7ik594Gb1zJeMLCTje9GN2tXEzYER4Yj1ITqCmwmUpJI7yALjJP/LGfvtF4b48YNl
fT5Hqd6/nbHKfyt6ET6U/0PRi+H1dDOloqIJatBQ466yyS2ktjVJPrCaZ7fgFauQIt2cMDj8n9zf
oJAxj3tQ1oeYmM+6YzA+io0/Z4zwfKMZ8aNTUKiY52IVqBx8MjurR/1b0JjpIf+2uKRHj8ggtrYa
3BBtvuLCeiCzcMugoESsFrRaxoASwrq02EQVUPYrR3Q7Dxyzh/+2mRSWRGOlq9WI1ipJHW74rLLR
KfQYjbm7b+YtTv74Uvi4oRSYzLWilrmGSlfB/5DBc18/TNwIfU0vXO7n4hgAxGZm2zfr4NHI0o9B
LowYMRm+hvfQiXK7ZwNpvOowOM21fZgPqsMkkPgUP60vAhW1gY+HkOu6MGkDlNtGVIFR1Hel0JSu
g0XU7SovR3MGqy6wC2CwSD3CtBK0iEKNSOHXkClKOQ/CgZQt41t06Vh6aLIeRSyLFNDIhZGW6O1E
H6noJ/0tGp0ZUCYSt/tXd8GaqKBLaQ25l1A/tLtZP9TdkAPFarepk78g7njMjRBToSMSo4ZwGnnV
iyROtzkdpPB693egtFBmnaPjGOu+zhdulQFzW6m5R34LxWuIplYppprL5DKohQwGnejUdcJJ7bn7
fa/f9T+sgkKqQEz6KCC95sNyEoS/9PCUYBZg3wbrW1BI1aUBNCLBYmkPKOjymSllrFc+OSV734LC
IyNSuqhRUZ7MZDxrIlMjXCXnmvMgOhxVzyIrD0l+b88eBUlCoEGDcgEhVSfdL9OD2n4L4m+8zvg2
nx8e1EGlEGmp2ikdKnwcUrqTrdYKHS00McvsxZZuCmg4EKwSuSUUmDSfNfS+wbq1wkO4BgVNUPtu
44AwbJBZbc0lWS20f+rn6YjU3ZUwlaBrBGJWvUUEQk4cRqGYULV1e0NIRkZPgIzkP/1c7vI61ycF
hRui8x2hM1S9FR1CjRS44SX6Ajl3DL9GjpI42o99p906GGvL1MGodT4K1AAAooaXGnLZuXivK6z6
8tbJWBuhTgamWeIozxAmB2JoxYancP/3KgNIE1YbSJ2MALycLf+mdtBeZgBI8rK/TZthyNoAdRTG
hYe6ItQWMCKseuolvifP8eq1O5bn4Eyml6CEcwQjxGFi1Dc2kq4fl0adjlGXRkUlLeaqMb82kIyI
Re15LMZjymdnyQDlpBy6qLvYGEEszbYpzSgy7oJJdgqtZBzVLQACZ6GkYHBLxJQ2daVmeZq3yB+Q
Kf340F5iTwFHLZSDGRcpywx1jxZBEeUNkhQovXV+5qroWCZmWA0YnzNjAJ71csSPEULQxpoWFOCh
aZ38CpoGN7/oP4LzL2skwxK7IoufeaNN+qNR6kINpFIUDAjZvWVqSXv04EaPGtqV1dv5RrugHe8L
kXUieszGS9gxLinWeafQLpXkFMpAuM4bYXiJqxJT04Y3ifp/9FqV8pQkl6deToCqhMtTc2One62e
+dvezdGwPB+mzhYZj2TWQaErIktS6kIfYPqKXCOQrLczzuKcwcquSJidwpvgyqqhMnCNppdLiqar
+RzgqXO8zWOyuIinp33gYXwvlfKWqeoItuFd14ucKXLTsVRVM+lERufW9gUEqRgVRLKiRncOSPEs
VFIAhI7jCyfdQGVV079AWTeLrVJjPOlYtqhT18mlmuAE4HHMc7aRqFDnrdAulvg61HubpPCmSnrY
38XtD/W+PGoXo0HXIjnHQ7XlL2N5t4SMxrTNBz8ZWPtn/6hrdOD0OQafK/T6kKuVrdRZXoeDfNs4
nDd4qY0a7v6Ctt3i3R75+yojpIgjB0IwpEIHNbVyEa/fZDKNJvT+mxn6Wq2MBLH/INsS5gvwEIC+
8Y8s+LlvZCvKXO8ddbWqRpZ16HxAK3QGwWK0k5S9AD7yObS7uPqzI/u+cdRtKgYg65xyxJpl6cXL
YCkiS4yQ9WkohC0XodJjkqVOMwc9S5FmxcOX/R1juDOt4BgEM64Y0hcfDcdsSc0hZVVdGYuQqBsY
MyFFmOfwZ0NuzWFarFk+G8nrf1sGBQRqEQz5HIOpDJodp6GMPBTaGQ680WNJbtvf35uuGeTZ1MXG
iCHBDBGL8Ro7GJu3a9BatU/5ExSCvxJKrUY2wW9wsaO7/pQ4EI25suiKWQDxNsixOrBG0Wa93GKw
uodqwoSgJh1wNQHKD90FHWe34fP+3v5LwPq+cAohxFYPpD4EypILePKL2vG5a/Uc+LUtHWcbmfeb
4lv7yucm97hvmuU7FGioKp6YQ4d2uiCEVMOpbH2ZdQD+5a5/Xx2FGXObjG2SYTSqRXs4Z7aWxJu6
H1vpY+1ytuLnN6xkIGtVFHDEXFzpC0GpVkC89JTrfj7+x2NNIUefRVMxEGHWcL7jJA+T0H8U/P0T
vqOM9vHWEKVUqecYEhdNd5BqXLaqq2cF42raLNO9R9XQUf5oZY4xYqURiCVZsOmxtYqHwMaw+nW5
dg5hEilvc7c9JSzg3UzXrg1ToJVAqFXEOw2TGJfODjyQtoJzVLyZMH4M8jrGMrcx+Pde0in+EKKX
C4hzkF3s3KA/TPXT/inavhXff58KWUJjMRpDRMgyad/LtjDn3qmzJ7FjVR3/BZneDVGhS52pUZKP
gPrWGTDnTxKW8Vn1U3S9pw+GPbzsr4v5lShgivQZg5oCilmJTx534Tf5UQDFzGgXDuc3CuMzbaa7
105BoVE3JnG86HiyEm8UzsupOhFd5eSONQu+Hda+7yMFSW1sNBWaVMDNkXGnvBquk6abwyD7yOyf
ozw61CmzmWQblN5tUqCk5CCo6khaUwu9jtMsQyzMNFL+G2wYFGy00iA2ogBAnzQV0vWTFfaKKWSa
w/AMcj7pdOP7p8Kt/RE4QGMohQkmkGzhhlAHtx403sFyS4juDXu53be2f37Rw/TRWNC0o6wmuEEK
TneFAcGm0fzRQ+efrwPSlo8mpGKupjJUcWX0ZzmNrSZVLSW8GxIJOXT4RsrYQHEfM8Di+dGgMPdG
0mvzrzQiNEnsCvMJi125GUi7NTT7aA7/BBptaEBqVh1jMBoS906u+OEDi92Otb2UZ466mmW9SlpY
I2+evs41q2mfrGXPWSinRE8T2FZqJBjS6mewfM2Gv4bpEC8XmTW2z1gJ3XdGapxCQ5jXlbm7poNi
6jxrRGv/GGNO8uN3SzMlKnLCHzaX34vuLsYwx8LKwW5m2Ven6w2XVxFok1fj2HCY/STpkeFM5vq4
a4tBIzKCpmIaE4TcNkqbVvogMc4aa33UXRbNkSoOJBYtw/iAapJrQDWuUyZG2pBlhsKPuQEv5cCB
ST3h3al+DoVroX/ZRw3GdYLWto+fqm8jIefrGjIxPQjYlAT9X3FoZzlS9ZWW2Yah1+YEsbokry9J
zXpGsHyRQpSuEFpVJrnDoUPXDipAUIxhLJB8i51z9RbdrdwEeYwuFCOAFnETATVvIMdVhoMsTobe
D9bgA+ubUTghRGqrGlNCOIAxMjugDXIezd5QGAkaggZ7q6LQohgHjQ9b1IITX4Fk3S9OO5GZUWZ8
H3piKe+gcjWkcHRtcdP8RRx+ML4OY7voPF2Fgfg0rbBdpFC02OT46i8Q+vPGr2QIC/3Xrx2Trn1z
8zC8DeVOdLvLdANp3oWyOBtIrBIqlvwIld3a1H8Y9wtvSrzVu4ZH+i/03AR1iTIcNMlUnf11bxbp
yPz4P/8C5SaxIU6GmsHxIV90JPwePeh9HPkYgxtbyKEogNWDqVVwJme5KpiZ/F8EerZD5dV/QXkR
QnJDLgqEWzI2ovwWHlW7c9qvvS0hpS28xM/7q970pndzdA59iqs5HAdirrz2yZWbDvu/vzGQjOTI
ygB170yNnOY5NFPfxl0NE/xFr7rfaKbiiQ9gxj6MJ7ATnEHNyLC76cVgb4folgT6N7rnfkijHkwM
aEEZenO2JtDtcjXEUkmMwrt4lBI9EzY7G/GRTxjwbpXOmiHHXXJTjU7/Pj9oEL4IZDBmBHjmBJKv
jRzDZRlrpDNoyNHVNQe2fLsoFz/jhr+zKXbKIHnY30uWGSqHFuMtNTeygPto7s009ar87zlkFAdY
NqjrO2yqBZc3nrpiyX2LxcZN48ou63j8k3fG6gOR87C6eqA+lKvBQGpGRuRXdfFN6XU710fGlm0n
j1Z2yHpXdoKyasoRpLtQltE9zS1uSovUplRThBJ65fWnjrWy7UfvyiR1cQtRli0imRgW73Rv8pGE
PCmXwVGAU9rtH+W4V8aoZ0A2tWVopAbu1MXR+8vCqgJvPjNWv0+BsVIWELXAiINdZj/5sTRD8WGq
fozzzPCHbfz7DRMSBbdTwi25ThJJUXia2pPBpG9lGJCpTJWMyTR+4krIQ0G0mczLhkc8OZEVPktO
bGceJHqd/ePK8j16XLFPF3EMFVzgM/LAENy8IVwzxWkA8KFF7CIeWGkJxuGVKYCIQqPtF8IWnKP3
QpYEs0i/Z33GgPTN19i7S8gURKha2dVJiaJHqfGmohemimJo+dcSXobZY2wh+Y93cFymYEIa+Wie
E8ARnk1mNkZQlXUzwVPKs2iKfscfqsQZWr9VfIbhzfzEapEUbgwTh6L5BH8k0mWqFTsaQh6/c3o/
OS6sNOp20PXb+WUKMYJRHkeM8iF5AO57UUQ4eW/Mh1QwG/UQS1/m+Z6xOpajUKiRKxD/0To4Sm9V
4KNInfSSuRBnu2/t0Q4tdPNdWUPkjBtZpoCk1HBFliKAuB6/DeqN0Z6m6kGUD/J8r4iMZAwLgmmC
iKwc2pDjkAic3MADSZ0rGXYPJjXSDJpieP3H/n4ytpOW3TSMQgjqCEHz3Lp62FuKYkPR5r8hpEIF
cLVUhzluFZSd5+ekuEoV4+ZnAKRCgYeSY/pvwui1HWSqqVbpwZgaxqP9LRD6fJxBugJRCQwv0p3r
kjg0uPPhd4G+LFY2cKbEgX1sSdxJHX1Rb29abjAlsTvwRuXxpWoJ9WwF0WzHc22pi3SQpOoU1qhn
Ydh20AyzbzMbs4Jok1AcUbyVufle6MqvU6zcgm/8nkfmkkt76HkXjpRVOuObbH/49/VQ8LRk5ayF
HYLqsUhMOTp2SmKl0cu+d23j7bsRCopUTsy1qUe/hixg9jjBRG6qu1zkD/KIzOzwR601RMjk/38j
CozUHPdkjt7gt76v+g731m0CZpzZgICE5MiviWz+Ub1tZZKCI16f5kVKsMJclw5zCdLu8jAhhN7f
x20Eel8YhUAoPHepGuHBPoutVTXQJRCrr4qUPkdBc5tm9Y1QyoxUBMs/qKgm15I0S94aqpPZGSbZ
a2XOkoKIca72zYh0qx6nySOPLgS87Th7jr93/b3SDf/J1THX+jGQ1jB+OXDkRdWGd3L4I2pTM+ZZ
HWv/EjL9841EngKhctEiSUQGALyei8s7+TF/Si/FabJEN3P6VzaT6f7hwkg1tSxkIZoWkvIQRu+s
Bigxy2przUvytZOqr1WCZe57IetbUZAhTEudjxkaIVrEMXXbnISAt9I2svbNbKP5+0aSf2P17hHl
bOpLQvOUc5VpZJyL/nxGjMQyQQGFwAlzbJCCVJuJ5hL2t3IfsC7yzcgIY6WYAdUx1Ey3xC1Kl3CT
gjNLZpmF8wjCFN5JneSGEC+8Jj9naNrUaI73p0vopq/7e7gdRqysU99q6mNuFkesUAv8Ci0HCFWi
+07xtCWDUGhiTvXDUtxy4YOIrhmGbfIe+XRVrmxTH1CIhMKQSIPAr1qmcEi91OfP4G5kfMbNF97K
EPUZebUHNUyIRoFZPGaY4UBP00mTRhPTJgyY2s6prUxRON8Efa1OPER8yJpI8z8IIlPMyo22cSyc
8aA8MjaRtTYK8mOx7o1gApsWYUqYHmov9ma3tbPX3AfXzyF2A0t4YPIZEpDa+3QU6guN2ARzj3rY
L6Jw0puAj3eGxhn6Vf6oA+d9T2nC20kveH7qUtkOVHxCOTjFg3yGhJu9v5XbrcwrOxT+15KYKqC3
QFY9NuOfyW3mk6JjZEM3ArQg9uRod/059A1Qkc8HCKIc9u0zvqRGXQzgtGk1JcX1kyfPfRObU9lA
Dt7vYkb5inXmNepCmEQh4rQIc4Cl07+JA4TH4HGwyLpiV73fX9VmSLLaVApglCkMg3JBqntWTuF4
U4PxtkmfVe2lnU4Ga4B5u01sZY2ClKgOinjk4ZfLTeHPjuyUZFTOVn2QdudmhS8IMRsL1Sb9/g/4
3ZB+XtmmUCZYwlLGVAjGK/nvvT76qbhYihS5+/vJ/HoUwlRFhNnAkcxlgW2jA5MSD++UvNHm7Tm1
oPXMCl2Zm0pBTMlziVYnkH+UvfiquLWnvmRm6qfHAHxEqd/7/EG9Dm71xEr2vFWKd2BGo2BmWPg2
Uzjw85HJCeUU2QMp7WJ6Ijky2Y8Yx48myxymVmz6qSWDDIJr3JCUCGY1oPeM2jUfghSwufKHIbE1
FoIzsJTmuuGHvlKLVibbOzsgMPBChIOC94uASG1Yty7LHAUz4KEdlKYLZJs/ilZrGgIKFYpTQPnA
IRcU1zv7DkuO3M431Cm0iQtQi/QN+PpRoPiR5/h6mPvi84ERR7HMUDijj6KeZ0QUPB6e4uaJy2Oz
Hf/eXwrLRcj/sIo4q7JSSgRxeNuXjYV20CUUzUz9WqTevh3yv+5tGYUkmDWJBIUnDJmGY0Q3PGQV
9g2wQESnQASjCuooknkW7jBbJFW8nIJHvHqhDxM/sACEtRwKP5IoAw9tgeVww2SnnejFTcd60pN/
eG/LKKQY5SFOog5eNriSiyrVbQ3Yb07zzYAp5YOGkm5j9bwpvASsLlRWyEc3iOpLpIJwHssrvs4W
ERkObL0yW3exogNp1eQYWSzGUmnWhzxU51Eh+rUjdzZUrxl/FMtNWlykgBGQsAxRSDHrZSpnpCep
GrmbnJfMVgNfbzY+Jn36pMbqXwynJPHVzjekU2djrbdTJwLtCd8nUS2F8swb5y2Zp9+3xUALmupB
HfROgzYsJkGMQzj4auvnCQvXCbDtLYdCC0mpZKPk0fJaAGPTYIR+gSqZXTg9KBMUSww1NSdpdsM8
9mpduofkqRP04CUPG0bIwFosBSeGloTLmFY4G9XNIEhmlXlI0LAgheUt5O8rcJTiIhHKOFVs7WGw
Nff/kfZdzXHrSre/iFUMAMMr0wSNspX8wnLazDnz198F+RwPBXMP7qfz5rKq2AOg0ei41rKfJ8Qi
Crr1MXPMrp9xN/aIRoJQCJEvWiBvYIC0QlELRzvF8KpHscPIMcGRIdhG4UXnbIw+xkWR6midy04g
wgRwa+THuya0e7+4IXugkYscdXYw/65BGOb+uKXDUIWTXEUUeUrQKdxYfuSzSAuMtw6wBtxoD3C6
z8GEnP3Yv2hSRjWMxmCEg/A7hM3c6UV3B6BBV8fQF405Xj46wP1/XKKkBsBjUFjvxFy+zkX7TMLZ
q4tesJXsaC7tJO+EqGOitAnCcjY3o+ybPXpCXDiRu8tmReCwAijx43LqUYoWpcNyJLpvppdknFCo
fByWWyu5s+bbZLnXkLYMRXzwIkXhTM2oZxPtdBxZUwMYp1mea7319Un32ygX7OR2/vJPmKPzbcCU
GkPVNw2LP5DwvWt3klOCSwGOueaMKB1mji4LfNbLpkXnG4HnJQ26sEFkHCLeKY27AkyUWXAna88T
3vT/8Qg5YxJLSkvmBm2XzJPIAVsA/x9If+9whpqoLHrZNdL/QmtIMDuqzQC+6KTspZLKwzTHIgdl
u9vsfGJ8yy9IHOmgJbD/gJ2+Aeg0yr2Vn7jxrpPtRHFq18JlYDDQya5hjUq7DvQAIl4RwUXnm4KD
GVRJJcGPoObt0oPEB9F5KogBBHry7vWunqCQtmrXRzDQJXmtBqeKdA/Bq9M2j2AmEL0GgqN7fy1W
wmrdaFgun2JXi4P8zNIMuQMAInAcMCc69YXR8GWHQn+/mSuJXRXPetDA0USsfQhB5xAfyV0Hp13z
hqfQFY0ECYwK3xus9IMiGSqQ9aQi3o1F6OaDYs9G5BFUeQSXjr1kF+zze2vfammxRetyJLDPi3Uo
JXQ7LjsjuS4WT7Ge5eLKiJ0lE7aQs7flklCmTiuh+SAncjhBXbSseyVj8jQoFJSG2NFM85XqtYmz
L3KOZh2NOlKUeoaav11et+hScLamqKuWDiGKq1L5pk0/QvlF6MSLRHBOi2aUarEUOEUzBwUHLl7d
K7YelCKzKdhMvlcYzGppFskhdacfDK6gRRSEnN8rI6uDMRE8CGxfLpwc3zds0aI02zmhbqGeasWw
g/IqaVVbHxVXK9wu+Hn5mAQ3QWVrXylKUw9mEEpwbfPqJiP7FshXXXxs5++XxQgcTP3dkK/kkLDU
ijQCOgIj4jDAJp24kheemmfmPo977cv/KI+ZuJU8AKYncj+w3CwDRzyBAOO2uypeGkDClX5ROqJE
gEAXVfb3lbxSAQh82aMOY7QvRuFKo0tCEcLXdhfw+bV7nypaCUmDoa2IDCFsE1kFJvEDNwU6m4Te
7tGVjqUf+svnWiJXYjljIilSFWQpguWWvrPlJYAST6lDd4zhKXBEWUPRVnKWQ2/6Llk6JLrzGtBc
BLhS4WNJBPiSgjSR/ldnsxUNDdVxz2iHR45l0+W37Ip+rQ+ZF/pEkMQRrInvaKbaRPNGRQ5n7h4m
/V4qbyph7WP7DTUtoAKDIEjlKZmTaQa/rI4+NJY9nwoMHAC4r7SByYVjsn5aYCQSXLJtW3WWyJ2U
Wo0lQAEAtUR25rH72X4bdyGEJoat7VBy8dNb624A75j1JrKS2+7QWTJn+tUaJMYjmAXcybrFXXfM
9hhVTl79SEpBSmr75P4rCeQLHy+2MeYT0FYk4sZp5QPaxYvT0k6il8tbeXknwaTyUcoUhMvcNEio
EOXNnEw7Ut8a414LbkLrfohEjRqiNXFGf26y2gDXOtgas0d0ptk62FeF08OXjwgELR+XFESmNGUp
lqQhaQIM9dsosskB0IE+dWbNJrYCqmWQWb5Imnt5M0XL42x/p4fWAOIPLE+6Sa3nPHmg8+tlEewT
f7/SZ61gP2FliTFTbhQKY7BdzNu+eory/eXvbz/L5++zv6++X7RNXish0vGh/lqjXXawqf4lHf65
LEW0UZxhb9I861oGtlPoXqbdqqMfloIeqn+Jqc8r4WyEGZKyTzu0UU+IqSPUnH4Ttg9HjHXY1b10
EOWQRVeJMw00nuFpsBko9IPNKVgeMzu03KKJwfmIqaf++vIe/otn82eBfAhqBWoUMr4HV0Zrugxi
kXyn3YSHAtPQDcgV5IfL8gSaxweby9LnoZrAsemQk89QcRI8jAKd4ANNNU3M0RrR4RSREyF3qnoK
x9i+vIZ/eXzPe8bbhjmOU5Oh07E8HPbMHa7CnW7TY7fLdqLmA3bgF+4qH1umemLVSY1IJO3luzJN
/RIolnaodVf1Mh+oJvlJY73SIni6vEqBIvJBpqYuNB8BjgcqR7Q5SU9E73wjDB3azVeZRZ1BCAu+
DZMHxL/fLgCITD6ajYZUndYm0MXWix9Y5/RgFwkg4007AIL7/NLb0+fgVlYyOSMydlEF0kQopBWX
6NTO9vFYPOA/Be+wSO85O7LMY0uMFuy0yfwsTd9BXuBePi6R4nN2o5hrOakTHFemncLkpm+u82J/
WcS/OPB/zoePJBnzSxsGcFtGJ/oSXGs+o7yVJRt5uNplrIQqgHvtPLJFCRbB4viospV1bZBz5AOa
+VHT72l2xIj85cUJniw+kgTmmBnlMou4QKlrWW5lVX64WLay/J9JPRgY5Fnj+FjSWgy1TzOWM1Vu
LS12iHFN1fp/tFEqU8jVExyFQQfYNkhJDizqT71hv9yDDnaXI8hSDpc3T+As8eFja6HqWcYVXJZ8
AjR7e6gYeWI2W6dmBn7pPH+uIHnWRM5SGE005zRDkEXt3kOzhLPsVYB3shEL0eyISPd4A2HJeiTH
iLQ0KdiDYtUDzY0dp0K6DOa1XrDzKmchJFXOkzJAiqE4hfvUq3/RG/WWVaqba+Nuert8YCJTy8eP
Rt5FsWIil85qguE+8xvAH9uDt+wWFAVzV/5uuaIxY4GW8FHkIoEQtutRggll8KvfRLnpzdGMgZXv
yyAwVQJzyw/FWhHAalSZJdYBmBlgSL5Ja+/yFgr0QmPnubpgMRhDUSOwwElQyI45hk6mya4SiVYi
ctB4YLmgKEnYs1F/kIxHd8SpgVo92EaKIHV2o6sKfOqXFyY6Js5y5FKRyHRG19MCdp40fVajH0HQ
IY0R20HyelmWwOpqbJNXmzgOra4WAXIzy/TStkc13EflzYBC9GUx/1L9+2MvNM5eAL6+agh7QCYQ
HLVO+wugmY/MFhqj3Qp0T6QYnMEoyjxIaI7yQyjf9+Qq6r/1Irx0kQeqccYim/KgLlSE9QbtHsMo
8Ot22km08qoqh6NY3JlN4+TLr0kfQGqLEdOOCPqpBW4pPzObkqZKFuYesgbAFv0E4zt0sujlFxkq
fnTWJPFcLKwllkEhpN60b2S7AAxDiMLmiAb81AWJEUGpXzTcLFBNfoC2AkeMqrdImw/GIQcdK/oy
Wv1HrBki3RQYfn5wNszmIuppz9obf6dFy95lREksBRUxQHjBXbicaNP4EVpajOoSk3doj9ErH8Bu
ctTRYYYBRad9DH1NUJYWmBN+itYYBzPSdFyHmH4p0LCtZP+MnZNFsZ1LolqH4OrxHIhgPk/nwcKZ
SdZRVa7zbtdogkrme0B84Z3m52UtYxiyiLVNJwV+fyPVTldQmxbtbbh0v3o5+ocqwY059vt8WHaC
s2P3+pJw3rYocQ22HwCWMw4BDCjuU8dAWZNh6TFseETx+2iHoudelJYQ7SxncMB61yXUhNJEWXPM
p8pBCHzVh5FAOQXvNj87O2YBXQzLRHpA9tvhC5KKgtsm0EZ+WjYzJ6TXQsBYBIAECU1XazpnIV81
4Nn1sajiIbCR/NRsauXTOI8oC2esKLxnKPYMb104679do/3zuvHTs0oBOAuNzZHJR9ZDY6L5e/b/
v7poBLaK54/IjVzqoxhq8Hu6JD9Gj92RhefNPYiKBE+M6JWjnCcygmoyWCS82oOv+PWR8VTobv3K
4HfkfS80xAIdp+zvK2dkSXugXsmwVKy/RL6ur60H4O7Y0jXx1T1YdVAIqEVLFCg85RyThFZlmQ3w
+rNXINWj7xv/cnUJAxHzD4RR97GQTHjzXYOJkIkBYFZd51aZV9PcKgqqcJXk58uxj1K70I7GJyPQ
lSBuaUE5pSCCDJmtwvicq9jh18GOD2yYUnLrl8uWcfPsVsI4w1iVRAJ5HXqf1OUwaZ3bZNIpWjpB
3CmSwlnBjMStUtVweky0L4++Wd2TTqARIhHMpqyUsJRJOSisKDVQBlL/KidPFRFlBwRC+Lkts4iG
RZFxjStwzSte1J9UKkgsbyr2+UAMriQUGWUVEiMhbg0+gZBGgPrPHy+fuUCT+bEsQvSxVhN0JeeA
jOvvNOVYkrulFiK7inaLS/cOXbFgsAe7BbtQ2oDWfJG84oq8LQ/5SXbhZ6dOBDAkwUslWh1n/DJS
xFI6UuKm9LW1nDTO7My4yjuBeyY6J7b4lb5pSVIHAyumxeWVGh5jEeWQaBmcFZBj2aCVhkzNKN+C
ANsHXOGiXtX95F1Whs23dqVvnAFoVBoW/YK3FjDJuvSqdccC5DTl9Thc06W3IyqCxBBpBWcLmjpK
QTzC3Pa58a0+fzDQFCWRYnd5XSIxnD1Qw6JeIgormjWvKaX2VP0ziYIsgQx+wAqYFaOcBDCeUkM8
gAtfNanl5FouWMr2e34+I36eaq5yeTbT97pJfMPQ2GJkJU3Q4GheIxxREyi2yVyZlWKPDXZOHZFx
p+S00KuqFzDPiL7PWYUYvkJd1uiJGNX2mBqZF5Sijtf3vPZf7v5qwzgbkOpLWOQZNsy8Vg76tXSL
rhk79PQ36RsiKQ2cSLULlkFHtefvmaMcPjXfu5LPFGe1h2GtgAQ+R/Nf2WPGpB3dxcgdNIa7l3V8
O8e1ksMZibKulXyS8d0+31UgoA7vqytNd7Pn9AR4QK/YVaL2XpHKc+bCGJW0bJKY9c/sMroz60OV
CF5ygUUyOQNhzlqkEBU5SJa5+C8UKOgfBLdKtBLOQEgj0jBNNSBd19xH1TGQ77RJUAUXiODnqMqi
NbWeTdfl9U3clbaa34+pwF9gu3FB1fnZKQlp9mFU4Ou3WWQrrNRdvWB6y56TUxHfGuOXyyoneJZ4
VP16yBojh2F1B/hXyZdsvo0yV9Y/lSw4KzY/OBWoORohVMDxZafh1O6smwbAobiv4Ny6vB6RqeDn
puS4j8xQg6TWwyjfPj6qR4zb7XXQyE4OC2De0CUDZG6K5H7oV6PAWxGpCPv7ylKgPyGrFIIKUEJ/
GNbbWF9Hk0BDtlEAVpvJWYlCwchNb+BCMaYR1WH0KsGb1joDwNF0u7Ljd2DWxoldwx2vZGH5czP4
1ahJZNT2TVSFP65RUmcaWjUyP91/EIstBj/A4GG6XXSvvF0+0e0dPUvjbL8mD3UnsdnMEjMOHYZH
ll1j/bosg33jr0tHVENRdfCFGjpnO3qpCUFTxLI6zXHpTpUiMIHbWOBnAXygQWa9NjMDFeMGLZ8K
mj110KgYmKSWsG8STLvh5AfWQyu5ovzttrexks1FIKO1tMgworbA1AVgzOjZxYAPHpRhVwi7NDZP
ayWM8zaMNijp0CFx1ZsIdqmys0brsMiRIORhz9KFA+MBIgYjwWBiB6dzCr8u8ctgveXGM5CU7dms
RI+ySBangLqsLZipRqpM3pk71UuPpovs+74G7kbsjD6gj+3sPgQjjsCUbBdrVnvJ2RJzqEvTiFks
vwt24DTfB3uG/Bx5oSuUJbgBBmdTotZQwjTHIn8nVBN3odfkwICdZds4sqEbqgk6DbZRG1br43yP
eZGrIO9HeI7H6qT4yxcGzmkmdng931rXKhoME6/5NVyjmV3ElrD57K1Ecz5JVOV6Zy0IKof6uisP
EaoZk46VhqpAe7YFYRLGxKidpmjcGjPDUoqR4gyLCUMGFekdQ879QSntoUaD6GUztnXVCVUN1TCJ
oamKzp0iSoimPKmT4gZf36/6zvxZAReiRzM0Uk0Co7Zx1T8I45cmY2pD60zFrWY/mWM7Am5mrIia
XDdu3wcp3EmFQ5V25TQo7tQ5YbeTfw6md1/FO8HObaSOP4jhXgBTiau203Usps28uQ/shD5rseVY
mN0guZNOJ6X8ATaWy2I3bt1aKv8szF2T5SGGltypBwzZbdsLrpjo+5zpNw0aVX2p4cGpZnsGqMzS
C/RbJIGz981ShWrVd3C3FvVBo/Ih7lv/f9skzt2ogqVcogJetzH6hXVjtIIAVnRrDLbGlc9WZSnG
q8wGeHdxb0tJ4VRB6czjbaXKpp1Z9akj00EepH1MrcJW4+hOx5z45UUK1NzgbP3Y0agFuJ/i9knp
qEV6rbaGXavDQ6loT62WHy6LE9zdv8w9CcKxsABWKKkR+sb9GdnCcRqd/00KbyFaRYpmAxx8XRY6
FoCDo2y2R0PQ6rp9fppsKKDyNmTK9/C0gyFpbQsasuz0+52k3uCZNqNXCV0RI8iGQSf0LIxv3sEU
WWVNFFwkZv1cR/8oRm+b+ujEqiUySZtntJLEXd48j0qEm1iWfMzu+l2+s5zWjW5Y2GTP9n2/L71P
HNdKIHeXLaMo0DuZKhjES+xo9FMM1FeCNOv2ogjAYQhuj8lPt6A9wyiDjOm55JmY7i1jr0gygVnd
yqPgkM5SuEeDNPKsLg22jk1YLafWiY+lM96xFFF9O1+JkJm2F2VQExPCxFD5UlLaZTkQvjHaF9W1
K5f5ri7il36qBemHLYeQUIJ5GFXTTeAwcpZwBKXQQmDPMQ4KR17bD9qhfaOg92Oj0boIKHiLVxDi
CKGmRlAn46dZjLRTOkztowTjpw8Mfrt4ia9BYuSQx97NHliACei+wyIqNGxu50oup4dZlMykKxdU
AItbfXJocp3FgjTB5rO1EsHtZBW1IHDPgbPMmjS7oHflURIYv20lXMngnhWKaegoD2LGehC/jE77
LF8HB7rY/avsl25+K0qAbdvBlUC2r6t3LM2NLC0MQ3FrNNAAGBAk4LmTXTGgezFk0lai5YN2cL6m
ocxVVVtw/3rMbd3LDsHo/uQyfvXIB9nCDVJXjacAcKFD3bj2xdPmm0/marn86wKqkwZ1Y7xh84T+
E1DyKba1XNeyS/rnT1jGlSjOnshthXAhTBG+09bWu/4xXJ4rPf2MQ72SwvmgeTQkeWZEqquUb5WS
2Xl7aKRfl1fyLzbkz6Xm51zmerCmJcCxmWR4rKXwRVEVVy+aQ5mGP5HitlP9uVuqL6NRuc2SC9yc
7XtnmBZiIUwP84mWJUuiejahomWPwSGpflpi7fHyCjcfaPJHBO9TEzTnhF1SgPlDOsnhATGXrQTP
UyxwrbeN1FkM9zrXFUp3WgincdCfNFyz/GcvzDyIlsIZwpiMFl6DjPUWWvv8Rt8Vd8qeaHaxH1+1
IxtM6vfxrbDdhBk/LrmCm31eGmccpbFooq6Ciii3k0991CodFUXe1rUw2AMQISHW2/ZNPgvkLCUw
MUAQgxIL5ikWtJy0trK3GIgjkhDoRrJVNzpKp+zUX4lGX7eARz4slTeZShikmhwo/+mqTB6V0I4e
WYa43jUvCvhzMd4IrilzsQc/8qw7ktvJtahxaVOXqKJpsmrJssEnCSSMCVZKC12SrGsls+wG6FBi
tp9NbcK56jqynNZfBJxLGFT5WKKBekRASwlyOu1NmBeQJkhQiwSxv6/eoX6ywkCi6OUx1FMwvbXk
Ryt9sfrPhDCr5XDmX4rlOVsCNiSV/YP+nXB80TT/sinZPpfzjnFmv8XMsFIreMHV7rscYdiVnpLi
4bKMTYu4WgZn9CVTMaU2y3HH6as2YWQoFDW5bN6uswTe4g9KQUpj0tA4X7buXMlOF+cOeHHspYVT
PFsCv4dtyl/WA8TPzEs1DOShPp4+KOVRfimR6paUn6aKAKx80gJv1DpHSY6jcf+Z7TtL40xHp1pV
21c1GufnR8N6WURz49u6fP4+ZyBywFVJgHZSXW1Eh7z0oGShbWhXiybi/N3qpyV0tW/8rYmWOamy
AZKszCbaGynvLSCGaMoXvd21w4s8/AjEWP/sCbl0WtwtCpCNlHNYJtAjKX66n/YAB94FdugwQjjR
uP+2h4pSucZo8FDS4R9NnZTzrGCNSNSjchU5xW3uxM7s6758JcJU3yq6AK3+LI17PqnUSumQSgri
lzKz++MAjnLN/Q5AhRvzlJ/SOyCCqX5wJUZ/YZf2r11dSebuQIext05mWrNmvxSXvLdDjJUcTvv1
uRpTS14UlJXaZ1YJLB3ppkMBMHqAz+8bPy9fNuH5cbehVVFKQh+vgipBgAnw9rrbT/eDp/vNdeCI
xqSEq+NuhCQN1LJK5nWjcBW90f1wlZ7yAyNRbsA0ICqUbVr71WZyVyGb6SAXM7JV+ZjaBrkeqrsC
rDWXt3DTGK+EcE9K2i1GjHsOc7/cSnIGoP97AHCPulenqUDUpulaieJelkQx6iqf4Wsb0j2iXE3N
EbocA3V/eUWbD9hZDN9Jno4KydUEUUsJ7kDtcWoF6T3R9zmbUc2tqncsKgrmY5ieJv3/PpEMK0Fl
gygmRVKK2yZCljSd6xbH3j1Yy/0smlvfVqs/3+ef37LNyywy8P1K+kasXzI5lSIg1+0tOovgtghh
yIRJvxlLQAHZeBtVUUJNtAbOki5pO1tKh6Rnqhyn6giYlnHwL6vR1lD1+hzercHKayytyezwOqjg
5J48qcieyiCwy7TbxWb7K4zTk57mdl7VjjoavmJadrd0XmCUdpYpx4rm1+HSP13+Tds36LyvbN9X
PylXQFOvWWgLMBuQhM/ACCFNBNKR1s7BCiK4rtt7bFJFVqilUoMzPyQrW62PEsYfBOKlqPCiQLli
ZIyfWdNZDGeAmt6SOqlTUHJCT6h+1cmZswCfRhMUVUSr4W5VAcOTAHEHxoccYgn49Iw6WzQrvK33
f9bC92uG8TjRyZAVd56/BvqhFZFV/YtOngVwF8vqakydRvAuR5BHZneZm7jkLgdfNqCz2Yw1PRin
cS9ykzY9aCR4/6MJfMemNoKiQR5KsPTNt/qSOTOofaZKt7vqhx4/yaJO+00tNxSL6CwCRZPERy2f
q7hTUwOLjNTOk7WdFKC7FtTq+Wf4ZkFmbSKkkU3Z0Pm+V1B/DrrC4LOWNnhrY5B/1eUtamoCFd98
Y1diOGvVT7SNaQK/T5puAt1uO0xHpl8T61QunyCS+rAi3tEr4zruQ9ymVN4X8ynud/rycPnCbt6k
1Wo4I6TVs6zB/sCXbO6tsEQgcsD0ln1ZyKbDuhLC6YCSpqNJMxj4//ZopgfFSzxRd97myZiqSokM
7HKZH2tT9UFttBIJLVXRDpJeXC1mcFIMoAgl+i7oc0FCdbuCgUoJsiqqScj731cGfCn0WG5THE/b
gJ4qRbxxUIGXq9+loFZ6ojfGtW73B8CquSJggc1TW0nmzKyZy0bRp7jDnXWQ5atCPRbay+Uz2/bG
VzI4G2slegV0YayOQRYx1pPcGXJ7OTKguMyJvwvEbVrbszge9UTWQ0RUKbIhZJfcMVQay9FaTB+z
ccvcLZz6KhSI3JSItxAklQawl/gpu2HOAWFkwb6b6b5r74goefBeGf4rTlsJ4O5WqEkTJliR6YwO
rHJc7lhVTX+znAFcI1ib270kLykijtwvnPZK+9m5swd2nqfMY2TFIsSBbX21ENUYFrEs+l5zWemr
nhrGYNUwxer9vNN32ik+Fn7pYLj1SbvXbxXsdHafOf1ngGYJXQlWP74BZWXU8zQSZGCpHez63bQP
dwC4vZ881nVOXYEqbdqBlTjObM5JVgVaTDR0tgEz4hhhgJdNeqN05Co3xtPikFfkjw6REBKZffjv
Az9vMHfgah6NaT6963B3YJwiumt8ZQHsvM8cCTPDgoVua/BZHmdXJSBkzaoGeZNlVz+6EwOorECd
Q2+kFBB6OOjvwjIgc0ourZG99yslsorCMLMFSt0ARpsNSkxX8oFBPkvCGcrtEH11kOygV7IGNSiz
voXedO7ktg/tLr+u9iDfNXYUGSTjLRX5RltAdB80lTOsozGPktYgqm3c/Dm4jwHZInllYuu3po3K
H2M9+5SdXS2Ss7OkTUeoDbRVAh9mvK93qbPc0J3spr7ling/tq36WRrfYNJrc2ZSA9nzurFNXP/Q
A3vuU+MRP3fRxLcXaCi72Re0ReNc3CSoFTPWmIvryA5qLyjzmwfqlQfoy90n7wOqf5qF7DD6Pz7q
C/JxshmNgL5hc9O5l/jmT+nBPDRecsPKLKDJFJKebbo21h+R/NDGALjAlhSoByYYPmfjJ2xcSJyL
2/KiQQ5h6haaWnTEbx9XlkYaHShFHp8mT0b9GJZfdOIsQszPTfVYy+H0f6gKoGahWxcJ29/NTsWe
QTAmNuBAdp9Jia2FccfVFo2utQVMSaf8ms2TLn1NJdFbsGWuVjJ01pm5MiGpROMRYS+rNvYeG9tH
CU4DPkB2FOdlt7yytSxO2aeEJDJhdXzQbHbkepK8TNTqr22Z/LUM7ikNyqFXtR4ZvqrIFNssm4Pe
0D1JpZtqCG/StIC1yg9lEuzJVN8MBHxtancXLt86Pd6j2fWUj2jPn4t9FIFKBSwZYWnutLhHq/Jk
y2ZyWKrXySD3mdE4daCjSyv6nlX5ITHAbNnkdkS03tGk7GsWzKl32Vps7x9mJChq9ARa/vGsklpJ
K6qiUJtWid0Cl1gN7WERtDltzbcgODhL4R4wo0U+DphSrBxc4M5OrurFHn2YrnTgzgL0ANBcxJcZ
nc1bc00Pl5e4fXxn4dw9LlRLoayC5RZyYzfyWxIJBGwbCoulG9H7a/GjUGa7aA0dUYaN297pgK5n
BK0ft+pOy9r7y2vZbPYAZccfWWyxq7sVRqXaxRr0nXVGVn5wYNygqt044r7IzfrVWhanG1TS0hpw
Ywx8oztkbugxmlfGvPiZIHItiFMPErS0mjBa4nb1vTZMNgyv3Qe+PJ46EZ7ftr6f949ThnoqxnGI
8HYsMErt+FYB03Eij4JTEmkEZ9JJFWGAmmDn1PsGIIXMw+iuYmfwZJAaseiqcSxX9BRvPYvrXeRM
OyYI4noa4JkyTJZ21+0ZbpV4Hm8Lt4ollhQDIzLAtdM5kzs2fRog78Re/Mmdv2n7+Fd4PT108Gea
3fhSAldEPPK0+aZg/AHzFhYQ1PmOYKtpUljhgfV/GnZ4VfjpLnuWdimiVBEg0GYfHDoqLFVhDcgm
35Q5GAo4txo4UKzrrjmwOZ0C0DOMXkL6Jt1Qz/iqgVhZOgSFm36P7oU/YMuDW/8A/pKje6bVF6Qa
5KPs9U+RbziyPzmRr2KUxqv26GU5KU6JUUD4Vtrd4Gc7WdAMtX3Kq03gLr9pRoZkGdCm5gfIwb+h
W9kZ0Bt6I31lx9y+5C+dcOB301KvZHJ2oBu0JpLYYyT1489Qam6bUHEEV3MrXlzvLW8AMqoNQ8ty
o4fyaj6aO+IlLuBwAAj4BXghR6E7LloUZwuSudHjcUFFl81hEUfbB6M9AGV9dJsbwirVnjBJtnlZ
VvvIWYJxjno5LJFGovZ/SQ0r8FHCgUF++/J+btrTsyjC+XoTTTEDzHyjyDhkmqfQV1K6/5sIzt40
LS0pOEOQPmhGO9cbm1TXrfl2WQg7dj5oWqkFD1XXJMUIhFc8QSQN7SW4LYPjNPyM58dGEsRnoh1j
Crp6wY3aitNUhQIG8WHqrobyxggF/tZm1mm9Gs6A9HIbT0qKkAJJiiJzyBHIpF7gRpEz/hgcDNS/
T/ZaiD0/M0yxlsyZDTItkzTreF9JZ9hq4Sr9t0A6hKGghCwyT4QzFUWTaXVmwUQqip0+/yZG7EfH
cpp/5lvtyFSd3CzCvkaBZSac9dDQztNnKtSkPyaHBryrNARAdO+qPmjvhYCGIlXhTMccJOAOGWfw
C1vTQc2k29b6aua54H6JVJ+zFkWlKl3UYitz7N7wbCjPY7iX8n90fbEvX7JNU4j5A9miMoX/wO0e
AOMqTQthLAzpWKHzNRE9WptLWQngNixUo3RC8xPijMZekCkDL9NpcVvgyjIiHjVzshvdT7z+uzCJ
tfmsrCRzm5jIi9WkPW41o6KS7Agj2eGv6QieNKASxL5oPkWwk3ydtADhI2l1FGM18lOeGjsnn6j2
6uf18IU90itkadmkiKQttwb5Vg7DiUqqf1khtkOMlRgutDbiAuQqBeoB6o7dJpY3wrtoq3thDnXz
Lq0kcWa3TIyO0gyS2AARPVG/eWTU7p1nHEc/2rPri07gy8vb9iRXQjk7LDdoDAC5I4t74ZQ/D66K
oYr0fgBg4nwbnGCP8wMzVfrNUtmBl/qiPuTt3MXqF3D2ONUrMCCGMCFJbtxbmnpfLcHBSvpjbdCf
8vg2BNHTVNQjgqD62lD0fdFP34xAd8uFeCQxvFgzX7Js2Y9t5DetVtlqZbm9ErlBBhtoxl5dF6bd
N43XRCi7NWrtDxVxgiD1rKp0hkn+kqXmQTYQFmT14+UN3rwGKDBjVp+qKK9zh5olWkfLGM3eneSO
+kkef17+/nZuzkBjo6UZBKEOZ7GG0IzzMpkY9sgIVNLMLWsQcypHBrAc1Z8hFSY6AjWEOaD10vjy
WGPmpUUXVFNNrTrmzehFyeLVkqgLgpnBv5ydlRhOLbM6z/uUTCgztiDySm/lLnEyKjuF9FDohQPC
psvbuBkOr+RxShjrBKyOCTKpVWA5NAbKgvKPlR17+TPF+/X+cV4BbprZ5sj1uFoueUlaumQuPCsR
AaRv57PQ9MACUSTO+Kqe0dYFySfmfdwqj4o/HNJjg05bZIA880sLb8B6euef3gG+OX8UpUu23buV
eM5qmlokm50EL6T0Zocl04BgkdhN4lT5e2BRAES0cAZc6jsqQn7dLNeg0ePP2rk7pyfjoiUSlIeV
F0BQYGe+9dBcFcBbOE5e4Y37XEjVuRnQrGRyCpuSUovbiY3NXA8YSMND8UbQ6pvfiR+KTZOyEsXp
atcalaVKaDWp2vFLXqjfxil1L18HkQhOS/Oe5HFoYgfb5EBQJpkEEcb2q7paA2e1pFFReoKMmtsB
E56VfpWdgUGfUWivttORK0mcw5VkRrzkNVo5yTU5ohT6JB+Kb7/HtEUl5k0jshLFeVgBzmJuUyg9
BludlLxlICgAwxzG+0VWRCCJr9cps9ZqU41XxcQIGHlpYt3BjMXSiMziphk+r4gv1IFGDFj3yghV
Iy2eVX9YMpuO97qEafDOqcdZ4I6I7AZP7NAMkdlYzEnNMyQGGCJv6oHavbLnO2a0Sl866De/UaYu
a/ym87VaKWczrDCSiCZjpcXykgDzLMF6l05wrURC2LVbBdaFuVgUiSNcq2LXDa0dgXM9/X55IdsO
wWolnHnQgkmRAV3IiquKrwDReNhXe/0d0b7fizBtBIbiL26H2GoL5f+R9mXLceNKlF/ECO4EXkkW
a5VKki3L1gvDkm3u+86vnwP1uEWheAvTmpfbN8IRykowM5HI5RwKQ6x7atOMPNZ98HBdofVDM1Cu
RRGHwSZ/PLRC7TolMlCpHvXXqjypqmo3omHmdX/6VwbfrwXtWwgAPPQs9MQ4KuA36PN5i9njR18P
76+r8z9M/F0WVyzqlalPDPgvcCXJ5GjnbLLTk34oMXMjOUNnZ/VeeqTbdiu5IjoAoWzuWs56i4RF
hghVY6Yo2jVO4ZC9siscc1+5BBs43Re6L29Uwat33UreVeacywTMdlYr2DU0h68TQCX1TwA8YHb1
r4lQzq9k0iMN8pFUmfKNOt5L6JjIfSiITSIlOL+ifhGkaovZaJ9+SaITFb402Slc5LwLLbhLF/X0
Ko4b1B60Mz2DKxosrH6JbAm++wdti52o0S4yeu4ODoq4p0mNORpdj45Jnx0GExMYvopprKbcCqxe
pBx3Dau9EYRaho2EEXDyodPdhGACZhxL80bdmQ+f6jQRAlQ9VddAPcHrpioBHWY0+Cc0BpXd306T
8M2+rta7HE6tCBOnYVQg/r3NluwAVLEJnzQss9V28qXbiXoe67HwXRwXC6eqSox4xCnmcXPuJuUx
LNAWCHXph+BzsaL4pS3+K4gfkLDAB6yPIXorJMc8wHNX3BUgBorr1jbmTSv9MttviqjR/z9urneh
XGTMYgzwZz4iY3qSzv/MPIFU543mm6F+CFQUnKXJxUJjGOU4joHX8g/EnnL03WBLHyKAI4a79iaF
x4ni4Br6nG6+m6XJzGmRALQgqE67CgmAvtW83I0OOND4JUfno70FrQeAg6Zt5FJXOooW7EXaciGy
q+pmqCjeJ1LmKCjpMAwBwVKTSAT794VykzxW49zBZsL6KwWOX/+zSgWX53rIercQLkRir9KSoxmB
vsI4Etb0C6eLx995oWyreBIYiEgdLoRUCdHqAqSYbjwotwPV9r3a7YuaCu7G9T4BYK8AIqVYWFLl
jq2xsj4I4csoMA4bFeNp0q12az1YDgBiXNXG2yF2RuEbedXBF1K5kxwyZSy7Ht1qlRQ3yTAd4z5z
ySg9jCPoL0blQNXi91QlQG/PG0F0YVHqIrgsZHMna85zkgUGRXHnLTibezBh7MV9zdXHC6Uy0Gew
aoeB7o/2GBgyxpolXNh6Z+4BbvR7lqmNha1jkfrUltV4o1WBIBNZ9/CFUC6qtC3IGHu22FJh2JD1
UiWb/ZdNGc8PxjY8dqcAEJO5I4s4C9ipXZ7qu7pcbJFTjZg9XmYomT34TWRrxELR/TYy1e1EckEy
tP4J34Vx4UQO5pyUraX83wHHdldvQJYobLevibFkdKuAYonBTX6mQqnNJLICDXSdPThTzN99fjf0
W1pueswxzfK5i75evxXWnH4hkH9YV2VgSroEvQj2+/SfTfgwDL+vi1iLYRa2qQBEIzOMK84s+9CY
M6nFCIFfvQ4oh/lpZgeAry+TwL0uaVUZQ8aerAWAMJnvkCRZRZqeVXF6yTOT7ZB4vr67LmLNx6yF
CM7cSVOHtM/xgeLqa9B2tjx+nYsnoPrZhj7YuQgAh5kVb+NLcZyNZ3obgfgL92ev/TIJJr/zenNd
odWvw1aFVEs3gYvELHJxielWRiT0v/E6a16K4qXrckfpwTcjSr5XLduwdCQDQK0gby+1hZxuqoeG
soNjFH6Y7gaFH1uhESWoqyaAkStVNwHbg2Xjj+r4g6ZEcYiXV556WKI16U0uAhMRieBukhQc5lOB
IQtAfZzHfB/RG4N+u/5RRCL4C8MkU136gDbojU2QnwAlE4gKGauB21qcFJfJd0FTJ2AVYR9EwwMl
dodtsEm2wVYDJjHgnDDvLNvtb8zCiDLRVaNeSOZMrokbpUG7A9+o3ZD+K6mfrp/eqkm//32+uEHa
QE6UGcP9M3ipjTsj/JprHjbFBFfC+kdCWJNN06IG3xlqOinLk0TWAGUgu0NGzkb7qjbSz+vKrB/W
uxT27wu/mUJ5UrIcfY0Y+wLxq6m8XP/7qyUSCwET7FzY3cOEHSegN2taKUiUTRTyDS+BDcRf/oFl
0tGYxwDWhrrTFkPIAsEsdl3EtoVgLpT2VZCNXYWGOYjtJ5vNRwIC6y6e7M5l82z+wyzIVVaPEvDz
qKsphglS7I+aNoBFC9oEmpa5/IDdnSMiuUgp9qMvlMIUpow1ewY1xcWfQZtQ0qCwPeOc/WQ8fHQz
37eAE42P4lW2VQtcCOMjkVZ3tcbmltTqVzz8SpqvxfCZSEQUdkFolqLxg9Q5yao6R6AF8/ptoX2R
rZe40QWHtvpdFjJ4E++BMa+PPc4sKbwkVg7TLEL+XW2Rod2JrRFsfLNFx4/fXvFTawTDDKz8kZ4t
b3gEsY1r3afHf1aM4t+i+251a2spkTPvXOprcKuhD6N96TbMuuunaG9tOnfegBVdWOpctYWFglym
UIRxq8odGIhk6nT5SY3ceRDMsK1/p/cz5L7TiI3CWe3ReTcDoFE2iq1NAgmrSlDM7GNqn5iQ9PEr
daQOk6lFuVapdyZALYvbWBWsK68qsRDBXXuzZPlWRHB7E3kXN6doEhQFVvMcbJViExrsIYSHqQ0b
jQamgYRaPhge2h27CXmOmIZzXY13MZzrRwklbVTDL/3OfEiU8JtGRFORa+8r0J8iXQMHiabyM9dd
XZCpr3FSXWnZYd0e5qC3e22+jWP1xuwDQaRZrQsQWUVo1oALa/JIuEgI8gJA9Awlq94PDxgSs2PP
Z9P5k9141Z51wcbY/cQttJTKuWkSVTGV2fozW+Ssf8w7+W50JuxaR66G2WPJuy5vzcKJbAB8BKMk
lPLYnFKt5X3fId2OW+O2ljq7UZJT308CtdaeKQsxPD4nUEGyIkE9GLOYf/Jwa1rjls47oj4qPkib
RPQB60pRpPUaWBE0HloxyfLJkmbcQyl5yamXFr+m5Ov1c1PXLlaCD/FXBue3KgCxAl3Cd2Iz29Uh
O5ADit1oGjRO6E4/RifGHCF2Dx41h3j6Md+KdkZFSnLZQ11qkd8NGL8L6TYKflWA4iUCJVdFYP4M
QAqWAUQcLoZXFbH0VkXaP2om3v2JndHppPiiWRmRGP1jlNV7IBn1LRLXoQb+rTbY0nietMfrH2zV
Ahe6sB+xyFtj4GBGeQILTFLJMWXs8XaYt+srd0Ai2yfBfswUwe2xOmSBPOLf8+OCYhq1ylD3iFhv
1MRH4r4y0LtSCCXKDohP8pZyuGuqGvRxbCQ8YEy/dwBk5rQi0J21WwQQHihjAOARSC6csVFTDXSt
QLXyL1QIWxz63GuZqCZA4gH+IGP89+NHCobeqn0KRQq6kaYbI3CyRlDuXT0rDVkXsCUI7isu8eow
wV9NOig5MZZyL9XRcZTp5rqprdoztp0JwUtMhRoftTABCj+OAfscjfydlvToq1OOeqcieD+I5HAh
qEpjOTVZv7KZzqO+nwC5KgLLWLtzyUIV7ru3QT4mpoHrQc6qXTLUzhCD7YM2T0nafLXAIidIvddV
AsMYGJplQNywf194aV0pPSkbH+MnVvtCBrqpreI+y4SYG2vVdyzUo6xJ8fbS+aeXVaJkPWuY0fBv
WMwGYdwdc83kLJqufXtgXfjmuyT+8W8ERQSYYxhDgz0xw5a8bmMemu38BKj0qLLTF+pE++Gk7qRf
R/WGuiUasiDu2Ytmo1ZPdvE7OLtvKnPSJyzruXN+Trs/aXtqekHGxMLZNVW51AUEJmptWvh4PrCx
VesYgA92yjxLWLtb9eGFLty9FM2dHychks14sFvzXolerzvwKojowjz4eYY8y4KkaNFVZuEOA1De
sI3dZNsfyJ7sW4DfmF51jlzjR7frhQskqz630I7zgbY0JFKM0K5/lU4aZkfVTf2lb23lwbrJ9u1G
9cZbdCqPojLY6psUrxz4HTJMBHpO8NwZVZ0kiCd6AqRWExtBFeZTJIf+HJ38FqRgO5F3rBrlQiJ3
QUooVw2jySS2p3F6AFKlKpr/FonggnEf+vkI3HZEFCA91oPTp/ue/r5uLyIZXCBOK0VPUwYwE853
ln4G9rUmwn0SieACcZbOUpRHmBVJFEAED3dxmnqYE99+RhGMsVNCsO/PV1eM0awTBbzirjIcgwjV
w13zCapTnWCKDMQphkkQfT9G+CKsm1EHsCQ43/b6eF/H90moohl3oubkzOrTdYVWp0+X4riYNIdF
7U+NjJJUG2/LunfKElyMgWzHUXI0B2L7cbZTm9zpKv1cxERwoKtj4Ev5XKhC+ymgRoQT7b1yP7sq
8PyD3bBlhCotYA3iBySj4ICegbtGf3yq5oMcXUOqA4ofjW/fkSEIMOyAxdJksuM9Ixf296Hv+G97
3/U2+JIIznv1CngXyLfvhtbypYjtBFVF4VQgVRsVx2pPifIo+K4iQZwZWaPeREoP4EyWWmu7ubXL
l/4pwqtrQs9+ekGe72l3QqbX1ZuHsOPEajvKEMxNF/lJjIXJfxbhtLDfWjPdWZ3IZNZNli14UMtQ
MT3FmYw/UblvQ5S14r3mgYHnHkhgiQ1WRmDllNJnEq6FMKbwQqFe0VoA2+CDFdbg+ia1p2TY91Yq
eApZa6nBQgx3blbSG42ewA2s2nAtDSsPGmBS+sTR6J8iE1GHr9Y6yUIcd6+UaMmCi+rtca548k3l
9Dvz1LjSFutH+8gT9a5WX0dU0aliUsr+5+MhDlMexUoFcQxtSMOwW7J/24DfXTf61TvgXQxfRGmI
QcIemaub+wfSuUmlg0lLBEm/6lgLIZxjJVUT0YhBROC1bHeG0ym1LflAwBDmOSz0XqSLC0lcaDaN
ckJ6/raCUAJBIfbi1lb3jduccsDPxSJeuvV63kIe51dKVY1gV4NmbCuFVfPYvtkGIeOnb7dOctZv
xQApok/Gudfoy3WStnAv38gSu07z51xLj2Xw5zOWoVMVjTPNQmfkowECy4QOBsEIU2Acw9QpVM2Z
rMi5LmQ19gGi8K8QLstJulDKmxxCsLPd57eZaAZ83Yve/z7nRSYdNSOS0Sr/bzWG1SlHcBH91YPH
IyixFVJPEhoh9MuwYdh8gFq7GdzAYcyBIrKZ9Wi+kMb5Uw32g5r4b9gOo9ufg4N5IvbkYpHCrQSX
71th4dKj3jXjPMoI9CGODXiUuu1P+oAlY+w1PzMW9OBG2Q4udio0J/HCwBFCWKw5M6rSFkrIqgKO
Xc65LADilvXwzz7RyfKCA+B5vGwPEF7Ar4jymjWvWgrjvGrIJLUYVLzeFUV3LGNwS0Oxe1kTGPzq
eS7lcLdWPStm3qAe5pIULBIIUXgDAnnwoQY9rD15kxu8Sm6zkzE/fd3VVjGol5K5CyxMWzOWW8xZ
4sHiagDNG4/NQ+r1x+kOq9yTC4rQENvAmWVfF7zm41QmJvZZTbAF8XW+yFS6Vm9R50unL3MNXvlE
JGEtE1hIeKuZLhIOjWQjJRGm5Mx0Bj2oR6P7rJkcmrha9/W6MquevpTF+R7LvaXY7PGS/v4PwhLw
Rt3yG+OSEMPMCY7u7ccsFCMVNp1rVmAxU2UX59ldG82uQKFVwwc3m2yBtAD7xlycB7dmEOo6Kiy9
N220k7LrbWOj31kbbUts1tabf2SiZspqWYAuhHJxvwKxk24NaIePXvWzeGBQCergmG7n5T+DH4WX
/y5EDq6ycMFHsqVM7i7oWlPqAka0lrzB02huz3orGAr6pwvHoBoYK7rugjNrP96EG9CFC0O34Efw
CAqROnRKikrMG8iTvEkAj2LcVu7oSFgOsvYiTB7Bx+Ur06HUl9KcYSJtULdVaJ7MQbXJlHvXbUgk
hbsjGi00qyAGvUHTxjYJv2VWaKfV83Uhq52Pxfcj3HVQpdPfV34v2e14HAInCjBgP852PnjyZG4i
8pAHIltd9cF3UyXs3xc+OLZDZ0gMBJ50J7P5keoiWq310zMM7LSwoc4L2HywngRDZuLZ2T920mgb
xbERTUCJZHCxX1Fp1FQoirha+FBMwBh6VHRBE2T1gYShgzfIaTyGeFQE0yxBR0Mxx8lANdjMe3Kj
3Mp7BopcYrzXFmHq/Y8g8i6Q+zITDccGMyGYqbFlJ7sFOk6BPmmL2arJHZ8T4JSJJi9XL5qFiuyY
F7YQ1Fbcyh0FjB9gkDNvnB+S8llSb3JVkHax73EZq95V475XoJjRSCPsKZAqtFui7kk0Hf0i2log
O7juV+um8S6Ki/+VhLG/XG4wAqHedPN3KT1EYyRIAVYz1qVtcPG+LgogaY3oWqrbcj/cVo7vRqdq
352Dz+0ALWVxcZ7kStMCRQbYrIBZax6STfvEyuvsGYg1py15CO8/U3NGdRs80W/zxXyYTdSZqpGK
GFHksd0PHiGtXRX76x/qrUhzYRQLKVyYNesBt5eP+tQUmZ5Ewz94OmGdI3CToPSB2F8i4ylAO5nE
j7SJb3I/25C8vbMCgKTEvRsMoOIICi/LKheNiMewH8FjAC69ogc0jS5t1araqnF7o1ilU9LugTa6
Q/FmHol+iEfjoZWKb1Y4y45lCkl7VqMsJiswgkOAH8836ZQKRb6BYTTVwMkB1jiu5falt0fAVgZO
8SXfitiU1q+ThUTOxapWj7ROQUg029c6/27Qkx9ZjiVhX7bHE0MnoBqsbaMPP7NzCsibf1XlHC6k
syYRFifL+baUf47l43U7WY0di7/P+RqmPwMjD/Gmjsv7ajoUaQ5K7xufjoKnDPOjC3NcyOH8LJWK
ZmxavELfGloHumH9ewycba+rs55xv8vhu51A2ffllCF/sOkltnVD9ipaVqwaRl3hpcLy9ytaUT6/
7+R4atlLPiTbxE6N1zgswaEKbsHih9x7LQD6rFNnCXCvLu8yle1zYClGpQSTBDzCm6Riwb/355kV
kiYwJzRO5ZiIJQ7GV1RPtUtneBJ1rJmhfVCVk8kZSiarQKNttNltLe33aCmbMY2PiQLCqEZ7jZr5
x/UPeeHib+KohgFObP5cTElkWPKo1EJBtk3kbRIP4NnOBHeZtSoDfxvsa4B6w3QlVF5c0FpJeqUI
5Nm1jG5Li8wNqhLDTNi3I/JzNvu7ZExv5SE+Uwsv3cZwg2Dc1Bl9mevmHMqq17XaTuvqXxOwt92I
DB7wGcHcm6SZV8htaUtttcPcm2RbxXSqYlRLsbhQdQBE1q1vldE4etPexHN6zqzZjaYhszU/6e0s
AdqWEWw7I3k21W5T5uEORbwnLexe4gio66OxNcfxK20TQBQkL0rSb9PWcAcibfwWhCJKEtuAYPbt
KsfuM4J0QlQUG8uneZiwyFC1TqdKTjLVByUPIgxVmZEdDeSZRsFTpSGE1uEmlcLzPPTPKY0wbZiT
fW42AN5SH2nWvH7iW2vA9TaJhVGltyrI4jsYfZYHyNZnFA9zVw3jrVVPgriw/qnfRXDWa42tPgKZ
d3YT6Y7qN2oj+PuX+Syz14UOnC3lIRAOaAn3qDYjyKRzYFmWrc1QLFHbvR92otH9i0Tso7y3tt/i
zOomGsqwhrx4fkJX0aUTTk0WBO3LaMpJ4eKbSbNqrix8GX0bPbDeXXvIUfwBjhOwKUTtf8E3eht4
XKhkyqlRKjk8YZRukmy2O1NU+hHqw70KqTRQQOPj1PwbEIfYJdLlnXH/Rjy7le5EIfMya+COj2m8
0IgAoGccCxxfXGp3g1R6kyZ/j5toD+7lh8CsnDQIn80gwLLM7F33qYt7/U00xmkBOYcJUT5Fihss
yZgzwWH2h5AYx4ieaXWiciBg3V63w3c5XGI0mX4zpDHidDI9GvpNVv7w+1/XVRGJYDfT4hSNrB8n
zcBt18u3SQjKieS5a0zRo0N0YFyECItA7ZUAEUKSym0kEVfW5L2kKp6ZNm6ZGLbhd3dD0d+gNbst
OiWzq6Fw0zY5DFn01AY03vgoj4l+1sWcGPcdubhSKUEJzF+cb9zEzmAZbj1u5rqyB/9Y9U9WvlH8
2s51wWDfqiuia68SDEOa6Od8PPK8G5qpqOAnNX0FH5YtBBhePe2FAM4zZmM05E6HeQ7kdvR/BFPg
UP+LFAfuJ2xnIYfZ1sJ2ijwiU6zhildNwylC31XT1AUQieAzvY0VXGRHCzmcG6jtqAPXYcJnkpUb
bNXvpTC+S6z0KZLBENmF8yYss3MVJtkGTfvIJUb7jfbWw1TmvdPpQ7ox1GyTRf0Or3lniKjXynTr
T+EPtZDOgVzsjKneSUqym8pmqwTmEWnNzmzlmwn9bF+beoFGqxZgwsZBLYMHFj+Ig1IykIJmKNSU
/SHT640Wi3ZbVjPKhQjOBpo6GmW1hGmHwPrQvwxFbofTrpBftEywgsJ89+LrLCRxVpBYZOoME1Yw
T7ctfTbzwC3VH9kU2UF7wIau4NpcVwxgnLppIjLyE0ZGO9G0YYrF0mPg95jwqT0U0QDdso/k1+sG
vv6d3mWpHw18CsYiCYCn4Hby5BUGhgOz2rsuYjX+mu8iuGAQDSa6bUAUc0lxG9BTah6HRPSiWY0H
CxmcLSiNDhjTFEeG1Ue86Dts3hK3Pceu75YbsJ465AlM1f+5EsOC60IqZxdtCDDmsIFmOalu1Dj4
OidgTMQOpsCZRAbBRQcN9DsV7aFdV32L069pvov8n2q5i0RX5XqCs9CIuystPwlHJcMtxtp2aQ/0
PBAmbkbdY8j68i4tBLbxPwRamMg3UZK+GPAa1TadA1TVXaoA5gItmmJPXOVZ9vLNHOwDNxX41rq9
/yuPn+8adVTOTGuAPP1P3P+RZlHgE2nEIx6aSo93d4TI16LnI28qVlw66i7dkt2wExaWLioIbyb4
rg/nv4BiU/W2xvnlUnabF/VDW9TnME7cHhwzTap/r+pSdYqqdo3U8NCYE8xFrTq3hQo8aEvwfuEX
DI1cDYB4AflB/tQWiZNVFVbanj4RQcD0a2KSX8cSBxdBtAw7NUlfze6Ub8fOtGfDk3pRqrQaQhZC
uBBiTBNAiKMUCZyh2rJVgha+tPMpOk+yiNBx9dAWori4kZaqWoQj9KmGx3zybUM9zKNohmwtaADE
kYFDYEMXdZCPkZ0qE5KwJoFl6IPTNbltjC9Wc5LpvhhEJfc1hRayDJaFLtKk0W+CTmpi2HxwOwQH
vQycxi8EUVAkhHtMygpVk0GCkAlcNVKB1v5rJiIAXz00la1MovTNyHE+KhIFiW9GKg4tGwJvJJ3d
B5lbapXdob+TdIJgtKrRQhr3ZujScdZQu2A342TrycYcwdEYv/5358Hm078qcXbgDwlaOjGESMOX
MPxByLmXfl8XcblugCgE3CksYSrYb70oqJf9KIE7PUS2B8yi6UBtoIZ6BHS70SYDX0VT4NFf26gj
5bZ4Qmn9FN+Fc7djRhItSlLMKqTJczSilpmcBnDYXVdxLTosNeQMoyzKtBkNCKnN7rby/a+G2t+U
YwrWv1rbXZd12cDijpOzi1pGLjqj+eGObYZ6W5uGdl2BUFdqc7vW+meZRFutM54Nv5HRltaOuiZa
Hhbpy1nNFIeTEdZwtgAv1Q7I/bS5ky20PKdScLKrpS+iskVUxVLRjuGiu1lqqJ3WiIblawmrOVT3
4446KRAsMAftVr/qrShvW8vnlxK5UE/GWm3GChL1/rEIvsal6YSWXUZfg8itgtH71Od8V5AZ8CI6
ZlZUTzG7vloXn2sH1oxNsK0wJFpuRYO8a+kNdobRGATRIfbluRipFPNclEMDy2n21ngaLcHDft00
NbYRquBiwf7DR10M9EZQSsF7gVHn1r+SxE6cys32zV2MfEPgCKueDYgMIMIAe0i+wOCM8pQaKUW5
zUduczCjBzIInnbrB/YugnO1sqxJ2yq49acMc5Td5CUVeRR8f5EM7swkqSWJMRCWVCeVU2N6C4Dl
vtsNNm4UzKihYI7W9GdekeT98HgATi3XOipNsDpYiTNWh6nBPMZZrW6I6A0p+Ez8ezUmSezDg+HA
rIk0/Bqih3T4RJ1wqQ2X506DafpjgLy9zzpgif+s8tgtW9GWv0gTLhQNfmypIcWZFcVd3h5la19V
goT5cqGGBffFd+GCT6UV2jC2OK2wM9w+wTJPJ/+ai3k/lN8LqdhOYXmaahW5p0Q8K8D0gjK+GJJ1
nCT9m9yNuw7lBymo7ajM7pXaeDBU6YvAYpmefMFj+RvZOS0iliXnpmTV8Aq6I2B3BAbhhpz83RvU
ijsdRcO3omPnbvC+J2GiRDgS3/+iSt9685hpIsD7y4lU7ty5G1yjVWglWv9PjtKfI6DCo7O7YyiZ
k5vusnOzS09ENKe06vsYJ0YaDkwrnV9JDEG0OFj0Teq0yUAbDwJkN3KQWQKg2zEMN9xYsfCCE0nl
DlQLc80fZkiNimATS+hUyJEA9mX1Dl0oxh1nif0lcN9ABNa2tkpSeVaq75veOgRluGsa5Xc3iaqk
qznJQiQXq3M5UtqEQKSBZBzbxwawb7PBs8Jv181//fTYEr8MAC+Lr11i7n4KYiDRuobxpwsfIlNQ
rWJHc+Fd4CH++/e5CBBRq1KqABUCw3oxzdsgSJ1h/pZp+zT6/v+nCefHc0giKvnQpKSRDRakAX2I
6xJWZwmwqPSvMpypFU3sp3UPEWwpRd6ETvHYbNluYHwLPE9neBExh64GC50CWlHGmwYoCB9jUx0Z
hpKrCBZ13zt9FTpT0LiZEKz9Eh+FxQsDW4cU3OigXuJubdAQtFQbi7+Kdd8YiWZ7TL3Si90wt61N
tpfRTrH1U+RadykQWUXTKOt3xftv4KtVHYrrgKXHfcSomYDUAnrU9Gmf3+Ve/1Juqn0U25g6APNa
h3dV8ST4tKsnbVBqKJjUVtDh+HjSIZVmoyI5yt7n1o3vSm9sbXNvbJKb6o1Joy/AyCzKYFeFAukN
rXzgiuH/fBRKUmAdlDJe4ENzmlAUaQECPTQCq131wIUQzgPLwTD7tMObOG/2cnQK0tQmkWwb4WGw
dPf6Ma5/RNSuVOBp6ASJ80eNJlNJEwl0EG7xZwBlAkYE9y2xMweLW6itsttH/R44wxl7Lb8zT5RD
r8bphXQucUI0prSZmHT1LJNkQ1DnBxP17axnZ13pPT9vP5OqLSRyXzCkAUCE9QwJjnJbmggB0hmr
Xc71U103k/dD5b5grrZJ5w9QS83vxuEu0n5XreCGE4ngzL9MpyhH3Wx2TfVAi6cgd4JIcBOwX3lx
EwBdmiHSgMlQ5kSAFBDuRRBjuiiw0ahTYsFVtv5eW0jgwnMG8LdmYBKabMPWp0PPdNkGnJexzENg
6qsnthDG5QS91ktSpDNhyj43bigYumLBA/TtBXtxZNhcltmaICU8+LESq4YOqCU82ABqhrESbEF6
0SFxjJtxYziDp/6K9mj4bCLPd+TbaVcJrGI1dCzkc/4UkzIldWWhQmgUdigd5e5FmxJMaCV2FOf7
61a+5rxUZpvUBuCEZL6GW4dBrKEaObtKIGGAytxMcuO26OSTSNtWmnnwleTXdZFr33Ahki/lVmXX
KCNVEH9BK6Olla1qoT2VglfQ6mgLVQ2AtuEeR4WaMxWwEPdjBPZV0GCDVkvVTgCT38ZTesRugh3O
w9YkoysV2RcD/IzXNVzt0Cxlc3lkbVpIIyN8QsMGTioQWg+SkxZYi2GIZ+VWSNq06oRLgVwqoZm+
NuYxBBZ/FDbadTB/9WA7zzeTcMxy9fNpbL8DTI7GBXH9BCNJTGae82y5Sa2eqiZx0qbfCs5w7YVI
AUIOpBUs7Or8np0qxeXYRhLLjoaNf8hdlCd/664FGorWybciTqpVtd7FvZnT4kHKZs79MvZRjpxB
Uq8VXh8MTlZ8JrdcaPX2IRdiFCsYZDOBVn4CzpxQsZvkMUJXS3B4LOjyMWwphoshVRgXCp5KqNKB
rsPpT+qWzRpnh9BT94bl6K+MejNwqcC1152OQRMDO8AyLriJU6IOc9FAvXjf740nloIwblb1SZS4
riv4LojzsKpI1SBh1iEB/ZxgRae7S2Q8d0NBGFm7P4E9+69CnGNZfZf3Ws0UotvZ7+w4FGWKq5pQ
jRoMGwEot1yckkPfrMsWETjL7zADalfxN5NO9mD8vG4T7JdemMRCDndi4RDmuRHiTTiCzhDp/U7b
sv0RS3ChiMRwBxZPf5+2DDRe2SVbY/v/NEa/6q8wcSyvYjaa8uODtSkh4ZnxKhy/mwd93IM6g3p6
7L72BzaNESVejo0S4V71yuWMBFsHAB9GFrH0wKXarawmfRTga+WF5NZDfFuR8Fwa1o8hzzcAgttd
/2hrfa8P8jhH9ufCNMNhYA4l33a1nX4HBJBLjwz0VNmSc7DHdKjXb7Bp8pkazwfZXJodxW2FGg+z
zPHF1P8ookxr5RN++PvM9xaxMC16OZ7Z2E7Wv+Tpfavdt8nr9fNbcd8PIthPWIgo5nQM4hEqSORx
It+mQZAsrjgvgG+xHKjjJY83POe8GANXBtIiyUiV0CmVfuM36TZp1S+j3P/3PsIHUZz/+tI8j5GM
Ud02Vjdq7W9NTHZ+4rSAgGwRUNOqF1QmapGo/pjBp4L8QOd9ZAn+/lpeBK9EqDM1AJDjVfLxc2gV
lWsCk3pD+iu1jWIHm/w4eTJGIdCr+kQm/UEcZ2BtHWekJihuTOH3UN9lHdLNP5hQJe2f6we3FhUo
VkGw7iVjtYd/ZWWkrcHmZk1uOz4l1XEyKldrdVuXbppCdIYswnBxnCxlMZNcmHTnF205AgmM5ZYb
yQ6d4FDutAMDhBFVzd/unmuyOPOe+4oEgNPB/ukrPWse4P5BNmHdGM/1RnFAM3DwnXCvCbtyq3ZC
UXhCux+PvQtUXRLXao0Ij/P02IQTOCBLD0NbW7Crosqw6QRRdi1KLMVxdhLDYJUJrSxXT/eTejJi
QY2eueblMb6rw0WhWi9Jqag+JhRqrbPNbERRpMn3GShb7C6o7osi+9oVoeAmXnsUoIvK/E0Fj5TO
P2SlTu4SX4Fab2g+J4ZUWALbnL1ARLf+Sij/IIq7pqRhjCJFD9DvLm9j/0joVheV7VY+0gcRXOwo
aF5r2RDipZqeDHqrBP/dCD78fc4IkiTyo7THaZlmvO2H9JuJsQj7epwQ6cAZQl6086iNkBFE+YGM
WLMQ4gqIvgQXHpQurfJSxZfQ5uPY3iqWS9T/jCEAltulYXFhAeXiAvDk+BRjfjN3oa3FqnP9oFTR
SXG33TQ2GOckUMOK8/tJl/6YQb9vEnLQoxojPhZ9mqwRrGkjQIoDhN3ECeL+exhYXpyTx3FQvse5
9Tspq+1YkWPYpDuSj7cY/dt0VeEmI0jt1a4X/GrRj+Zy31qbShoXOBfJx6s/pgcsMQuygLVuyPLs
+epJaCoFno+Q0WKzuL5r7EG3JcfYmLbikCOe4oErghpZa2x+kMklvfP/Ie1Le+vGka5/kQDty1dt
d/VuJ3Z/EeI4rZ3aRUm//j10vxMrtPry6QSDwQxg4FZIVRVrPQeFbKNgpke99Jp1YKwOcHEplpnR
1wzUc4GXwPJFcLxbyeQvYjmnokZyY9UFUzPM7GhIJVKGGQdKAVEFe/u76SiSYibP+gTdbTbyYo7U
mX1APrgUsLX/GSP63WB+CuCLC72W2kXd4AGQlclz5hIgU1LxtS3kBzU2FbcnIkjXrRcUd2cZgCly
bCSVnInKhEry7OBIIxBpFF87FXhEK+hI5pK/0FPRBJ5t44n7RR5nr6CSW4w5xQnVaqcVyLswpdul
tV/IT91sXU22qBK8/c0+DsjZGnzDmGgTBJLKaF210I6jSf57nwH8dxhsZW0i5RMEth6DNryZMZIH
ZB+i9L6yZJ7xG5tMayEON9lqzOMYz1aGDmpT7i0zu9EyURy3eVcf5+CXwKvEqbu5hgipa/w2G26N
XhEUrUUiOFsdonKpYwe2OjjXi3lUSkHYu5Fo/XJL3OuvyW1hkwSfoqtKDLLuLWCIRHd9/dfld0d0
DPb3dXBtqAvK/zhGbsz7oezDfhRRHohEcDEAShlY78xwEs3ZWcVzlv64fITNAEDHqLLpYFoeEN2/
HiGrh9YcZ3xsrWqPYBD2Jcs8l2UdXBazeYyVGM7gh6Z3lipCF7XXgUB/zOnud34f9WUVXVpMF3PX
JJctLaYOXyJqbk2KYVjRVOj2AT4EcIESFhWoVHSIMGw67hsnPxUVmt2XD7H9LdBothnU6qcdtTrp
Rqfq8S2QcbuTpu8lorplG+3/TAyntWO6TICqgxiVPjnO4I1GWM+iVevN+wLjrWwipwaAK6dXtjKR
ctAgJNfudKAGxKJ0ZdPEVwI4jaqHjJjJCAHSvj63h27nlK51n92Yb+Cd9IAZkbvOW3wjBBJkroPL
zlgF8efBuJdk6EGnkJfvchmlt7I3D1GouwwtTj2Jl8jZz/27OPTcfrXPQlZklMkhjuGMsAIpRUb2
W8W71anAFPKrmC5t7KxkOmHlNyPZaf1/byz/8vucwwfGujTk7Bhpc210Z1UEobNpOoBDwDQWKnif
YKSH2IqTbClRHCwOuQRch3tVRKS7qdGwSgsLBXgd+UEQAAaVTiIjhJAczSV16qJTKHAAzCg+fWxG
a6pbwIRF/Y77CmWiFA3LxswI0G4gSlSlw4K0EiCI7iyJkKo3VctC3UQFVIiCz/OrtDaV61hX8LRk
B1Z774FhzhiPReHyZj4AumrUFDQsCqAY9aucaExmjeo64uXEdpt8J5c3UxqYuhpErerG3d1cD8Gy
XM3mTSEdY3RN2r1TvI69aAPpc4qg2MBSNRGbmTKWmzXOZ6jo2NXOaKv/DL6flH28YwUOdd8J4huh
JM5LzOgP2lEKSSDq80BhBcZVawc8SSEo2+fQ/dcz8eC7qdEZwN4FKhuDys6D7Ebysq/aLtnXINgU
tT0/2cC7MCxQo3YNfiReZSwEmzGwC3Q/Se+zvnMdIuKr+VyG4kRwD62FtTcgARmgyGqu5Pw6x6Kg
8mR0wLI+dS1S9sRV5ZdMBBv1yRY4qdxzReu2Gzu70/G8m37kROdWpoe2kTws+j1ldePJfXLO50Wg
J5/cFieWU0gZLkWRkln3dfNklciD1IMk/ecxVU4Ip4uOOebzBC/gl+lhpk8xILG04UnPKv8/xhW/
yuHTVn1sGl0Dj4Dfzl/iRHMl+tJMs8BFCm6M74g3GLmP9RwfyrHubYAUK8boOlIRXD6KQM/fjW4V
2PdLWTSljaOgOnZP+uS+0eNvl0WIDsJ5Rb0railLCT59Goc1KlOqOuyo2Qo+yr/4h58m+14hWh2l
IV1XpIqqo4mCCpiXB+VOP0xec6jCYlcJ9HkLZhYe9kMaO/VKWsfaj4RaYD8Iep+MLpyfl4JwWAcG
oRFo2DUCYjD+Pz1XPmah9uQo+aLiwueRLE4RORcyjMmIFxYuUXsYfWTKYRHGJ4ay+z5dH1Ks/mGT
ay+78yFz01BYAPsUInLyOWeCeK2w0eAFx9eRfhuu2Mahhra2BXxdhpOsCvoFIk3inIiUSkQ2eyCB
RgNAhgrNHYvIjZTXy/r6eS2OOxXnRqIK6wqylWOmZh6/pPbopnrqt0TaRxMt3F4BB0WFQlFq2vjf
4ikfo0e9UYNCTw+X/yUC43yfb13pGLEyuynQbPepfBiGm9EWdGkF98k37bNK10iWgKItLWOXaobb
qi9UOM/9KX/59Tp5dKiMSlXWF5Xum1RzKzD2pPS5xvqaJmpXiY7DORoHk69LBtAYMIXcLXhjFJQq
JBGOqkg73iv0q49iYM0PgylgJ2aFZv2pwWR4u2chzzt7zF40C850+pdImbs9zs+QnBrGQEyALoMI
UItuVNufq8FNu+MyYI55LL3LOie6RM6lFItVkL6sgAch/aWZVw5IluKnyyJEas15ja7t016mMRC4
CwKCEOoqGhU8noIoR+U9RT1Z2MUEd9P/CCFaAEn2wohfdFmcp0izcQYBMAKOVDo39JHkx1wX+ADR
s8ZvIuhUngFNrehoMiihFRb+uC9ODEi8DIsrIS7mp8TsV3XjMTRIrQ1FXcNYDaCn6x6WSnZGjE3T
zjccX3flsHWBuPwVyFKzaAVQoBaa+uuLmuZ0mOcKIOYywBfzwTo55bj/I83jM1vZInEmFfheg3bX
Og+mHV7+fYE+aOyIK99AI5WUFCs7PtXjO0WTZWxSY4FDGQQFeIFL1di/YyWniisQV6uN7s9YTi8p
EBlKN01qz26lP3MHGucOOieuQA6mQMOHczJ9p85Br79evjRRIsRT0OCtXcoWS9x+fM3I5eMA3E5I
68Br6Q8Cv/A5Ref0m3MMWloBOh64SEhX4718Fd+ZvnbUH12KWTE2KtLt9ftJ8MyKFJv3ElpqEYUg
RbaKO8kIJ5E2CJwdnxjPZi+32gTDwSaRm08Bab6OXecmGNS1htFdrKfcvrv8zQSKzo9QGCB3zivs
OoLq6Tpz9gnoSCVdoBciGZw/QPlLjbpWBwp7c7CMHVGOufNn9qpzEYNsVlUGwm+USbT2Pus0H4wf
11lSCmqCophB5/zCXA6OJVXLP6lJfMqDyjMPBF68O+in2FdjgZqLro7zD6YWF6UhI4Kd7F1EH7X5
pna+XNYAgQvSOccwAJSc5nat+Wr24FQvTn2MQe3Rx9WfOSAeMblGET8yMqTBCIRuNKO5N+L5hqTk
z14GnfMLddJbsULA7TzWd538bIz3l69L9EU4H2BV4LUoWySnbX+U0sfO2TmmaASCFU0vhIr8CISu
S6bapQjnGYQYy0eXPTmBwQAbOaLO6b+U/X6mvwZXwJXHetANA1Ewm6EaD8u+3peHyq93ye7yxW3H
P9jEVGWslwLjhrNR/AFr9rGMCoXhWt91T3GnfXSeC6xxVNikEg3QbzrrlTjeVBPAehUzFEHR7xv7
S2oIFG27cLASwNmmDMZ6uQZGxPucYvJC/GWP4B45e7yrPA39I7fdjx4jFVuu8h5ZdHMCQ00iiCBE
x+TMV6KJLBVxjfqmUQezPe26WBHoo/CkLNZcRSlk6U0gYSCW7AL7aGLncsYmbwEMlvv4ClRUCiD/
syMYHC3wU4pVdPuEpm6YGPMDKzivobJNkF/oyAb1wBl/WPU3gWJumrTxIYB7n6pOj6luI1PKWzc7
L9ge0D2Csqprnwkolo6MVCkKqMi3b5veSi5nEEmx1OWQj7pPBpfeAxPJS91aO9TVrrIf3wSHZN/o
k09ZCePModM6jFZnqIOnf89e9ii5rKymLS6b0ER9qXuU3RR40tijEfWh/8XwP+6XM5TI0rPEiFm9
/0xANIOWoNcfwWXqZYzjUfDMiLSFs4c6UdNlQWPHV3WApecoHXYixMDNF3N1lZw5GBhv0PUUwYY5
GwHm+stcDWXJl7JXwTdjinfpm3FvGTAv9MoC7cV78wcj+H4EcBi3AO4FATt88nRZnMgMuJctHxWa
OzWOReq7ysEw1ePQCz6O4Ob4h81syNKBJFX3x6oJuyQlLsZ29kaqXfU5KnKXz7NdVP34TvzT5oxa
0xgS7Mv+S/ZUj4TZzbBrz3oAAB+/86vR7XwdrbTsSguyo3isUKCKBudXstGYnb5iVb/8u5oE9fIs
OCDrpF/QDx72a6TUWeoaORBDklIDNkcOfIU9jndogJap71E3BnTrEiDT31PRvIRAXwzOozRLkStT
lwPfVG3vS0p9xSqu+3ISxNyfl/9Zprf6jJz7GCsgDWQq5NTPgALHCac9UEsQO6A8PR3p7eIB6Od9
OSD61nwVMbJtJ5or8ZxDATxom2GRGl/RIwdSuc5Nf6hvItRQlKN1lTW4XhRwdlJ4+eMK/DU/5aQX
izM6A9V9udzJJHfl6EemnRaSuKYhYnUVfUnez2D2SNZHHFFK/yqNh1nv3Kq4u3ye7dRpdY+ceylo
S7BWi5JNE1i4QsZbmHv6zeIBAQTBkQi7SySPB+/CLI85Sxac53wczwxMMfHtt/ScvmUofEUBmO8u
H1DwwXhQlaixJTozb0P155yA3RoBYNxZIH8K6SgSxr7IBcs3OddSSrlG+gLVHBv7r8p8kiM0L5VH
OgSJeVs7f18+miISx0UqfQlSFCUuEbpTk7pqJz9gxf0IfLsADBFHKXdOgPc+yHP1VauGG22yW3d0
uis7HgI9Vt8ATXUv9d2t4Swgden3l/91Au01OT9EDarLkaLrfm+/RpLlqqOX98JgTfB08UgueaxV
etLCmY+hsyfn/kB3wBV7QQupz1DlwiYPGu6uus87wZspVGTOAZVKhPmhAmyp9KgfO9c4pcEYeem5
DxBBue2PNvMvX6hQIhfglIUh0xzzKL710J6NsAEYEdljmxshW+mzKPEP5XH+Ry0UR9KWhMU5SuiE
LIeSsFit7aRdEXSvInn/ks/8DEh5rna5cpQmV5Aaskp8E7ANLBJWV/nOPEc+AcBHvGNE8UWg4OW0
bqcXjNsIlFagTjyPe2kU+mzVIPc1jP1EDm18I6MlILpYgU+yuNTJ6mmnNhYKspjGSr+N5wH7bepj
gmr2ga1TgMjDlbDgMH/9zygAv77ZFuefBjAUYsUtNfyisb1yKQ5Tr4VA5BPc4meEKU4O55h0u1AX
O0dsUBya6/7MEACane1HYXnlePPzFCi7MWgZwlPiJk9NQPeWIDkWBHnvDFer3NhpY5rTHN7H0AOZ
PpaiBVyBd7O46Ge2wVVIF0AqmVnpS4t5bqw32teCKoJIHTkfo5Rdb0aIc/z8lMaZO2PTHIULXRDK
fd7t4T4X51joDC6VpoM+YjKpAGtaHUIfD/S75RUus7c4FC3ViSyAcy1a39haMqO8lVhPQ37Ko/su
vs/7PeC2Be//511S7nBcgDPaGJ7LJeY1e68+6EEkucb9uJdrJNhz6BxZopHeKAe6F+W8Ah3hSYr7
ptIM0mD2R7P2Mb3L5L2kCSY2tns7H+EbT5k5gFyljmLUD/4Zyil880XZNQeAbIRCZlrmHS5ENzbn
PUZSNOyuGbnkhGmYPJj2oLjG+wOEODHer+j2OB/SzWA3AtIHulZOmnl1F++x//xmTI47pM3fil64
1M7/lqPuKnWAV5Sodwk2u+cov29mkPDVxHwYSBpgx+VKnaRTYf3AenTj6qPJSAgTkMtYxXFQunBS
bdkFVvnLAExeH/hDbm4D8oiW90kNiPTizaLxt7TLrjVHCXpD2k3S8NbZgEVqCiCcGNEDWO+OfY+J
0waL5d3QBU6U/mE1jOdPbtLJcEiEuDk7FLf2DszXu/ak994cRkizUAnz6Il8/7MIgAe7sMdqmu0R
AWYXzCAfKUIJwfMVDRnLtnGwXkQhgOibc/6ujubcjHT0XUFO5OtxdZXkeDtU6/7yuQSPg835uxRj
P5lG0C6aS+kEdrVgofLusgjRSTgH1yUKjqHAc8vLQSnvYgOMOovgGCIZnGcjWmXa5gR77PUfzXhV
2U/xItAAwU3xS2JWlNbVYrLukHbEmpVbaCIGmO1DAIgSrASOialuOJ3VQ91ShzQZkE/8anqRkke7
OU41cS9/jO1T/JTBz5PSmlojIDeR4y5o22SyXzhqeFnEvwTnHzK4mG7MwBOwdLgpEP2+k6PEgXPd
wVIK1N4BYSkIsf7F8X/I45zx3BVFCSwauEc79pTkZCQUnB57Ob2XXyLrqa88Vb4zRSgQ2+/2h1TO
KatWby0GEDV9EpfeXKAgUb7WelgY2i4ungVXyo7w+b35EMY+60o1lkQy6iXH+zky5CCAi8U7+dD5
tsswOxZRPXw71vqQxhR1LW0ZpTyKUCiI1KOefzfJixE/LCJw4X/pLnyI4Vyc4mD+C8gu+G7DUzxg
I6MBr9J3o9jN7ZW6vMrOcSoEvkiom5y/G5WuRhCEo3VBtCO+ckITxbim4XCOPdSwrIMw6hJY9Xvl
YnWZugSU4bhFCTQd7pPyStX+jkSEJp8hit4Du4+b5DwHwKocte/xIqp3KTpEB0aypIUgefXKHTkB
S/2beqiepd3/hZ1IcD5+crSd57hJQGAJyEJ736ZmEEdFuGD75LIJiMRwTmXuzaYZMKfhq2Ppdtlt
WV+RSZBjiGRwjqS2BzJ3EbJuy7yv+x+TEyzV0+Vj/EuC8fNTvWf+K3VIF62Qa/DyvccR8anZyYY3
edqRMW8NbhVYL8IlfoE582OkVSJjrkFHAqjekUN6YmOk+pvcBj0QZKqQ7qEy8at4y27zNoG/q9q6
pekOv/9uZ7OULgoyX5I/xd1fsvGDiqBVN33wSgQXWsxaauSL0aLqN9wv9VEm90Qu3AVs61ZxL/hw
zJ9/csErWZyNZXi0ozjFccbnFhir41eVeEO4vC87yfu58mVBQrP5VH8I5HOmMSLFWC/QRpAqu0ND
3UYTRdKbz8pKBGdU+djTtugxIMAgCpwwPqaeecMw6+V9LB6IE0njzMsejQSwQpgvHsN4T/9iRbu+
Rl7N1jzl/Sgi4BIoh8090AhDknZpsQeU1j/MdPDS+Ws53zvKIckEGxqiL8W9zlI51s0kY8oYwUee
nm1ZxGsgMCU++RimsqrlGhacKd+r9CTPX5RUMDm47ZhWusC9xnY22l2ZYrSPlRzJLXs88t1yjSYS
2Knt12In6luJvg/3FBN4Dk1SsawDDrZvTte2rpROQTeVu6oZXdnRwssWvP2VgO8IVweUUZ1d8srz
TqaVAOkD4UYDgjTj1haOD21/pQ8B3A2mSj2PRvU+qDT6DBasutb8aocmbmjMmCHSAulWX9zLpxIJ
5W4xGwitMjsCiTgFDH+EhWlzCpphEajHphjUYRnw4gZsnCQBcjHS0BujUqCntxoJ7FZgRZvP1EoE
Z0VlNkwxkNV0oCV0IM15qbCVXd+RTASdJDoK+/tKD2xZ6/pmhCNPmsdFe7KdY5v+Z648FpCtzsKp
wqIncz+wSlvZfCEKOl+xNwx//8aXX8ngvrxe1VpfYAnYNzDUWcxfxgXAZpLgo2wHzCsp3BOLQXmt
Jg7ilSlUGCtCOLoAMMFas+2aIQPoEOgze0Y/PbMredwzi5npiI4mAvT/rVPQkIGXRsHvXJ5m4j8O
1qj5YqE1Z5lWtLBVEl+bU+1m5b5HwfeykE0PB8LM/wnhHrx4KgBPCpheJNlPROtdBfS0C1iYNUwZ
RwJt2PRuK1nca9cQsEUDyg8d8mE3K2+RuL+4bTcfp+Hssy/yhEbGew6qhfo3Nl2H4+xMVw3TM6OO
nfcIvC7foEgmZ6sp6arYnFFKSDU0jhug82tLOBiiNpRIDGeuRtN1ssx22OfpSqokzwTcBZ7zPzsL
Z68TbQZtmOFCJcSP6WM7+UMuSGBECscZq2rKtLQyLPAkw1dVDkszkPLEBfWMWdM//DKcnQ5RHred
hJE5yXxa5Hu1vrNEcCTbX8WSLVUzAd7CA+MvwAI0xhEPtjoPnp20h1LLXL0XxYnvqzifXc5POfzM
lxXPdtcBLt+nZnWVJl1IUvmoD6Zv1wBWqJSdWSmnrpqu6wqsHhL16qoNogYsSDMN48isPScedn2U
XMXGcgRjuzuY4Hwqaje31FeSy7MfAQRQzkHIDnwV+BpwCYyK4ltOiso5luOLytY8q6zDRprvL2vd
5mwjnmzGE4ibBKbsr89dVhPAVYDY05+92euuCz/znSD5xmDcJF/5jTBhJYzfIEOSFA9pikDVbsPW
uNKqkyVavdxydGsRXM4CElKwzrd4vnup2iekC2dVDy7f2aYITQV+Ot4GAMpyljpjPETLLHidhYZt
qriJkP19S7XVlQTOUGdAnenLjJ5pYcT7zPxWqMMhlh4vH0MRSeE+vULHOtLYPHvvY+gEG3bKq3k7
vGTXbYDVHbSaaemKGiVbLmh1Mn5DSKGzrlLKVmmW29wkrlM+pp3utlHhO8mb4IDML/OWuxbG6cLS
qxhpYjmLgaG38Xn067cirHb1KSJuco2abBFIvvFi/pl+6Ny73iwmxpsWlNvGzqfOmzmIAOk3o671
wbjXXO9SeSY9hi/iL+8AA8f69bvpnhMw2D38zhrCWhazhlU8TOemwTYHcxDVt6ENVCLAjWO6fOkj
MS1d/T46h2axsE7WZE6uqqPi1GHQrSwfyrzw6wH5shF9FyjGtkxDB7+hqsuf0KApSOhB4oLXqX5m
rFbDTroeJBfzbhjLxD4ruL/R6o69HLxa04tANvs2n8/7IZsLJqxcKhZqIY/psbVthWBjekkxrQNw
CIwRxv4imrR7x2G7JJBzVzq1lUXCGMZ7TVsKIfYLTH3/yqiAMh9wpMd8F+2zb7Zrs3YlUKObBzHx
xLaz+Tg259JKHcQT44hjV+YzGC/dXn8xfqvvzuhk/vddOY/WTrI1Fgl6icoN5ok9TAtd/YN90V5j
eGF3+UuyH7twr3yvzHGSuHAG9EaLA+OPSXf5wUQqIlpwElwcj76SxOpUmmONImZVuChSgAcIemo1
/uXTbAcCH3f3/veVHSq2kyPAwd3pOw1aWe0mB3Q41Mdk8pVxKC1B8rPZ3ll9q3cft5LXopWZEQU+
DNQggJIrdzUmvUEQLkS+Fn0nzoFlGEigso3hPPnIsONaAGwrgRhzS/SdOD9GLFI6hMLMmvotrz1t
+ksW8cZuv2c2gMNsx2KkO7+6Sis2DQLeavZ4Kq/DYF6ni/PFTMtr2RJtW4tEcZcWW21GsDqOCcPx
aQKTejM91EBJIpXAiNjvfDaijyNxt5YuXVTOGrSuNQIjOkm5oEq+/VU+fp/ztrZt0qFq4emTJWQD
K7QP5owKdHn7OfkQwnnY3taX2k4GtF+bK2L9lQHxI85e5+E5jtKATM8CSxWdiXOlYKSrq4ROAJ/R
ZBcIIMe5Lp6l3Hybyh5MHdGeztqxavvAcHpPLZprzY7cCRM7ciEHxm+13sBr+FMrOafbSHXaWybG
eyM4pgGrYKq+jxfH+7NT8/2OzkDWtJSIHLuAbVEw9AlwcPr6gTEdZG5/RbxSVAvcHM9cnY2vA6Vq
rCy2gyaBumOBFhvsnbE4OL22+7THbgr1jfcoodpXPtkNsdu8Cvtz2wHDz/vlh8kaYtpYCkNhBQWo
8p5tL1qZR2/fucNOzYN0EAE3bzvMD4Gcm6kldTBUBpOTk9S1i69UajB+WkHV7qz2ZFC/iV4EH1dg
QfzMluJkcqywcsF8N3v9Ge1pxSuv2DYQqi1n6mte81CASpb8MESiWRJwwQPxzZN5Ro8rY2AfjA4J
/Ft+77JpeLYRKprlFDhVm3NGejeOaQt6cd+2q1OBG11mAPYUjq/ZSSywF4GT4Ce3uhqBdaRB1qDE
x6RRDq0p+3VXCMIGkRjOF0k1cEE7Zdb8MptfjeaUOijARYoIT+9fMp4PneSdTC6TZuyRc4/fh8AI
tVN6lXyVPOfKwljq8Cpqrm6OTKwMnx/n6hsntvP6vd1l72rqTiFgmoGk6U4nBuVWXNegxen86UsR
FFeyoCgjeBR5NPBMGu2GqAaGwhN7N6XLMQEi1mWL21whWB9Q/TWWqG3HiHSK3nhyNqH4+TF71ML5
R3ml7W2/8U23O7DB8+YG9I/kiwZ03zQUtcQE9sCjlCqVguLtpCLklL4a5bPaHJrlIVa/XT6qSHcc
LpZR5SkrR7ZIxYZ6muOyLzDFepJvxsAOyS75QX6n+Lm+W2Y0q9BWiUibV4qk+XY0H6dhfBsKzIJm
+hfBwUR6wvmTMa1rqsyodUFKGP0N/gAvfuoB9WeG+W2/K3aiqVPhVXKRjlkrkjFNrLrmD7jM6hgd
mmfbjQDul/qFENVKdEDOuyjyRHNwJ6PEWyf3thqdluV3UMZUkIsahm0p1icKnqjVpKhukR1Ik7XL
JEBz13Qf5SS4/K02VX0lhjc3OkrJsADXxYm/yfTsFHdxlnmp9nRZzOaFrcRwT3ce26mUKylq1U7n
lV31rbWG58sitsuGKxmcObWJAqDWGTGR/aQDTGFAjXonBcu9Yrh6WIZ2yKAwfmvocP2dOJuy1KEc
qgZGPGGeMq1PhWwFmJpzorfLxxPdIGdTQ59leYdMwR/s68R51ES4ZiJF4C0oKU3DHpkzAl3Ogo07
3RpvVLP1tIoKdG5z63F9Z5z5oCc/Zj0YVXyl7jH3Z0p+OSALAEmmhkUWT2lVL07IC4jRboxs9szB
CVMr9eS68samPAxW5OdW8sQyzrkRTcWILoJ70dtRrUtpgaoq1j57K4ZbMgWxiKVI8DX53k0qRaQ0
WSk2Qu+xU5ewL1PB/hRTvE/x44c58Ev6edoRw0lh2ZqhuVFsu1n0BfRLvxPOraRw/iN2FoXIOaqk
0Qj0rkEKVQP/LbLwsvYzjbh0GM5/lLSW+qZhFXOw+3pDUp9TaiAHUL8Bq+w0FIOv5JPgaCKZnD9R
aq2VWwIP3End0aq6wR21ybWVOXE7uXnB1rXfToN/+aDbL5nhGBoQwmQQKTJogtUb7aTY11DjQfMX
xa0PZbD02ObuXaN1GXpmjUqsCPFtUxdXErluRBGDmRBLSNhLKc6xfZO3XwVH2rSolQBeR2gN1ucO
H49VltP9csLSuD+dMLTnKp65f1+2fRLlNMxffdKYlVBOYxxpAtPYAHCbCgCA2XO0nGbpXl2uS1lU
yBbpCfcCVI7cTHYcYamq7xpX7jK3lJyQmMNBi4ag0xGERJZAN5kT+nS6ldmxK19pCTGbVrcI/B8b
rGcEV2yjJwOV1uVPt6kaKzHco0CnAmRtBkoohla4I2NM+35ZwKZqAEDeUQAjb3ziz9LysuvKdoFq
DI2bm49695L098hGBfe1bVYfgviiuKGNWjkOqNK0CBDfSyZPgFjypDtwGoIXTJinbarfSh5nVLHU
LHqJNxBjie9IY+5wVf1wAv2l+HvEenmJsWnpEYGpaGNxu1y+EswZm2WXpFJr3OiMqWk9qG/iANCX
E4YhSZA/iChQth+Zn9/v/dpXethG01BRC+6/sp/L4nXon51UVOwSHolp6UpIb6SGXZXQwj4cAkZs
MJ2S185XAVcb3zi/9Wx+nIiz5jiKYgl7hQA6TA5qOrpx6jttLVDHbbv6EMKZb6nZikMyaEdFb4rl
xrQf/8is3jdqVzcWRVLdFA2erqxHMCq7svTFWYgvla+X5Qg/DRfJaRKNSYcZDr84O67uoQ6RoHOX
H5K9/SrG/RGK42Kzes70spPxcdQdqLuxvVq/bwOoAB4RE3YLPhK/ITJoszN2MYTRBWO9f49CxRYY
Dw8ubti10U4zLm8Y61CbnF0lYVcykgStBlXgi3h4cbIAI4xKrGfi0WB5ZgtEWRg/NdeKyyrV9htq
R353JsHs7q1bJQDRX+5mQXQvdE4Cd89vkWgEzUlTgt4z7OTob+I3PyLfCqY7VtmUjrWXP1i3QgAZ
0T1z/iPJksi0Z5SUgCfg5k51XvI8AJlqcNkYtuOAn0bN845hGnfuzBQ7irURyOo+aQ6DclLn636+
T3JRAvFuwp8jgA9pnAsZqZSDsNVGLe7MKoAEARUJ4wBTXPmhDga/v5b3xu2QeaIpEtFtcjGBlWSy
pIwoIvVm4WqJAQ8Jti3b8S/fpkgM51lshf7/EUppPBYdhteWo5IMAj+8rY+OCqYoBVRL/K6PpGeK
TJaRzXjsNRrmg+xG3aEYKvfyYbYt8EMOd5iIlrYtxRgyQJnd7ZKjPDhuDCwfCuzKrBXo4ebNGapp
apajgQaL/X3l/JUsnVDkQ26Z5Gc1+pEuYe68XD6PSASnfCaZE01XWTEivYrn0euVZyL9zjA6kEt/
noNTNKlvgau44Nm3nDtr+JGZvpKKuv2bH2Ylg/swKHqAU4sAfIHFn1Fyu3ShXJ6nxc0TEUTHpq6t
RHFvV2TmSpJQdJTno70DSCuC9moXA87gUD5bAPNOjsnTHLuLqAm8XRf7EMzXGmwnSSk8C2pv3j/j
dCDc8gCx5Dtect0d2FCRItCPzadzJZKLfsu8BT/7gpcNFIxEfZQLwcCw6Pe5IDdXey1XVXRd4iYP
m6I61G0vqM4LNIOHAKTY22wiiiNM9KGsgraLgjQKl+jYJyKUuM1N8JWm84B/c2/HSdTAPYzzl6o7
RypgbWVviu86xsB3ztsDSCar8ctlIxaK5RxF2TdzmWUoNcxHJWTRVLSvDoy9IBYiUYk+GOcw7GTO
jDHCEMqo3zsLKK5ngcZth4YrleO8BcaRUnRTHNZMmQMH26LjfrmegCHY75reFUUyovNwfqPrqJkM
rBoLiLg4+dIIV+dUgbswOHdhLZqu5wW6612pf68jB2B05q1NrUenpqeq7Pekn/w2aV9lNMRlap1k
bbgrm9IjehwsxDyPhTy7rV14ljHd9RqirHp0UanuUb2S3io8PTFoRVuyBFGhihIcwQPBYwSmfa9r
NeBH/am5WWjuj1hVKtTfQZ5Y2Q2PDAjKYxKVKVaJKltxHTsDhmSlHEsyPF22FHbXn2KtD93iQQHV
MYtV1FvgzrTHijz143UqHQr6rS5eO+erIhwXZO7xkjzt1xe87eg0DB1epfmY3teYDJ5vqkPsFf8H
KFWBm+Mx/hJrzLoFSwx+ordu3aS3XVbs6sYJNOteTkUIDQKz4bH+HCJN8yxRqMXovBAH67qjaENK
dCDO02CsqIi6BslOG/UuczXZ8KOYb7rllJWiCrFIyzmfY8Z0yHI2wddY10RtfUJf9HkRxKjbc7Ir
7eN8TVQpYx0T5BVpZZ/yRL6OCjOUcHEzuLLpDBSPaQ51Unp2BA5LApzrXr/JaHUcFuzH19lp0ufv
meIckhp7DZPq2blzper9iejDQzIgFTSHs5aJRiNEl8M5MEPqAJ4joyVL62tjuB4xs7MIA2tRcMPD
/Q32/yPtunYjR7LsFxGgN6+0aZUyJamqXohW1TS99/z6PaGe7qRC0Rm72gHGAD3IqwheH/eeU0Rq
kaGiFHY9sCNICUQASePX2QHKiFNhYpjHN8U5mEElN9IqGUqoovcaKd1dDMS4NQew0mzyEkaSxNzw
AjTUX4v9nqYkXG7Tw+iHQYEArf5GSg9Q/zLgTfNyzIYe4ZxUJUm0EINOonXXGqvdYKgyrV6i8gEY
Xd5td/ovH43wvxq6IVp017Ar+3VJBthouseIrSO9Fg4IbbDFP2CgCs0cP3RGXn5ArOTzbf7zrkLP
HQldEUq9DJm9T0Cd8cXcWbS7AAzeGPrGbMJykncN5hbv8jMPk5KtMVfZlAWnuFqhrFssXgCsbEpa
P5Tx3zFvIo/tXa9iKItrACMXaw2+4dgfx+oVz5icMpbVdFBRU2KzTTHxtmJReXcvGUPUh6uEUkLy
O0/Zd15/wrqKa/4AAZY/tu9Qcssr7x2CkQx9kEsFxKJJQnPVY3Tvx0DuL8Own7R9r7ze1kvG/X2Q
Qv75pnBWrKID8ocsufLwXFv+LHB+n/Xu/UEA0ZONALkXox4sRBLWY4Y/0/sOVVjsroZNXsKMg+gD
UKJ2dvUzbyOAoX8f5FIxMUoka6y7EsbdneL+2I7YKel4KR8Lz/uDFCoaGihipkZeJKxcg9zBTQ7j
MfdDd70DIvy31I49Yx9duM09VuL/QSxlXFI1g/8kNfCmeIruNF/aCc5yrwWACAOfKG/QiK0iuqRZ
Cti/YWofv6C4RiUQiywISx7D5E2MeW6K/amuAigdLAFzJstRhsmiIAxwiQ+xm5yxVW4TLpDiEj8L
7hdqGZXwcYMEWzRU3aTcxqQ1qTUsNbLbZC8iQhvi99t2xXC9EGBZIrpRoOH71BitDGGqNDTSgR5n
W/OLhu37dnowsVxR+EnD40JgzUh+kEepO9aVrXVMMZ3Vu38BWqQg1nTIaLZm2AZgixZ3hn5gahco
83bH0xHmJ9QUBTtcMtmHoHRExaOIUJsRWCy0o9G8xvW9xkU9Ib9BRTMw6+oG4PFF2ZToyqeY4qHO
Ug2uKqj3SKd3Q2oDMZsU8JUr7KXS4S3kMhKEDxIp16+YkdWsSkGegl8y06vSU4s9VuNYmTysP/b9
Xc9G3d8M8GZFzyrZzboUg5fYXGotX5JCzn4f05Q3V0hZWj0Aex39AmxgzLFrmMtFUDVOm4r16vzh
0shRNw6/1lIhWfAODE1EhwXcRblfOO2uA4dE5Saxre1vWxrv6ijNL9JRtTIDV1d141FoOz9XwDtn
hMrDbTlsX7+5PMrXx+0yzoCVIg85hAFEx4724tX+vCND6tqfGIEAcwPPsJh+ZCOU8vRxJ2uTJeE2
uzDCcJ+AtcxwdC1FdcZw8dqy2Gdm4t4+Ke9GKeeILQtdGVddcgvTjaU/TNke1J+3RTCTm+ux6BJG
CRfJrAgK3gyIUUU7m+YlwnOq/HRbDPMkuogddMnQdY1eqBflqK0mdcT6fnpK9YMiBYuyuy3ivST5
5JauMug9eqNvhKJXcpSqRfmUGK2fppqnpyueE6M8cjphOsjR6ktK+x9TETwFDEa2oOiyLUWja6Kh
ZaSjo0SWl2H5wIgzQs+o2VozqI7VhIGEKr6a1edanw6pbt4DQeh+NIr7avyVQB33ciruE1FwQkP7
EYvZjyEc/LLunN7sH1JL+hPcQq+6CQTROA5jJ+1+VHlyypPaMXrMlM9hjDgx2UMn2hj+itypbV1D
q3bqKDq6MR0j/JQRpkjb4vRbOg+O0sYYQo8GrIuPtWc16EOXmE6oBkxN1qqDfZV9rb9WZvNsFvFB
lornLqu9XCowvtjbfThyzJKpSZYkAbZOlTBRQ1tlhhG5YulRmUoPSupbvT9ZdhtznAw7vm7EUHYo
FUBKLZWFzGOYQewUXnQkz4+GEz3LgL/Hu+eFwN8LJ+GH6d3WMLZHtTDfgrIRIAc02KwVLaKyRgOp
QMAtDdnr24jyrX4J7dYBpihvuItpNVd59NxQ14SCrq6YbeyAx9qoIAAHL8hUd/7tc7G/3D/Hopdp
G63CaGaDeD5lhwjTXAL2HPSfScpREN5pqCAedqqxInvFLmgSO8ta/Jqg+PrYcGZomKF1c2lUBFcm
MVEVo5PcLHstlKdR5aE7kb/zk5/ZCKBiN/gd4r4H2YQb78m2+LyLTuV7hhx7EZfwhn1poAIBmotp
ArD8YxAXhjaRpRr5HDB8DOG70fn68nb78/NEUBalIDtv0hpUoasw+HlaAy6mfVS0mXNvTC0DrJNq
wHZU5KYfT5K2C6pbuUNmlcn22hyauQGG+tlKOBMnzONs5FDHMStd6tUKcqI5BKAMqFWGx1HnYLaw
WMgAzymC8lK0kAK/4+NskqtVWKPYDAUJbkjyY2T3qw9I+2PnJA96ij3xJNCfrKA+lJqbPLWBkdo8
Kim2N9r8CZQeRvokYT1QlYDX0HlAOEb3sT0az7MzewCNvvD2kph2tRFH7n1z4loP9XFpoImmhF2h
c9hzvhtrrVS1TNGUDVGydINGkDGN2QQsdYNF7otwOWMic9c8iqqN1vLvyV8Iocmu2SdOtY+PqJ4c
Q7Fv2wG7mN/8AZTmxIJYTLmFYn70O1Bhrrv5gQwJ91h65A94sfqQH45LJXfjqNdCofSSq2IvHihx
5v1s66i1f5yUB7RZAfrNm5dkWuD1fDTMTBJNeLY2kU5m5b2MYrhu7Qp1W7R+xaGYho6FfHxG4EZ+
1BRRMwc9EnGP7QR8AYwjVyIANUzuFBL5nU+OeCOHMoBYM9qqn0jcQkOQ9FQrJwliXwLBUOGHj7wu
NdOxbMRRBtAifRr7fCaE1zIoS01PzLVAKxrvthryxJCvuLWzCFWTouErCfnPYRyBYvtjQg57Wwi7
mbo5DOWN4fErZRbR6slPZrDuczgP9V5Y7V8Avr4TMeqfn9f7/JnXJWbXbhu5lI0BxSue85XUboO9
4qNlmMkn1KGTZI+e6Grn+JGALC28GWxynlu6QllbNy9p1rRo4i59cpysU0pK0/ypkGc3BSvF7dvl
CKO38vVlWq22b5AhWJlthjHKjMpW0mOq/tZ0/7YsjrrQy/irNeOdo0ADTUrW0u5jtB9bHS9s47fb
ctjhZpN4Uy9PXT90a4xCxk1e+lPtJ4cC+/ZktBsR3a3PX+q6b8TJH82gS4xlmWsYd5W/NsKLYHyL
zNROBt5aKvnwnxRjI4dyVkAUKyKrhbktB7LM0B8VjEPxcXGY0XMjhvJVZoscDkB2yBeanZSe+4qH
AcqOXhsJlHsymqkqUZ1JbngmZCvJoT/+0gJQzpz5s9BMBd/IonwUuJXrqe5hTblivYhGvFsNqbSF
NnKMNr6b44Jnvix/BchRILzJpi7ryL4/qsMyhtoUvduvU5+iHXz9GZRuF8GZj2g03Y0Y4a1cTFCK
PFtm2NcHwdRRgcMWT9Uy4Y3Xel7VYFJech7ZGPkJSgUhQjUN01R0DZ3wj2dLpnC2UpP4JoDNF9+s
NnYU9CaSrzCCEtxWAOWZkgh8SMqEe7JsE4WwKQwJd9M3S/Nz4fG2m2Bf11UEZbZ1VGegbpiRQ8Xu
okp2AaKkkQv1Rn7l042hlaSJhqkCc5Dy5tVozLmJueb3Ue4V9OzrK0mdCINy9MRLfJmf5yqMHmGU
5sXSMhmfp1rBFLsvh99t9DQmwe2LYzgIDcQdfx+J3phUlEWx5tVE9yrSnyMj32XV7N4WwYIrhwxN
MnUD604YOf6oaLOZjGPzvmbrqQcZCa4FVvv1AVU4UIm1fevy9uDYh7oKpKL9MJWaVEVomkqAWBvu
63nHOREjBfxwIkoR2tosxGqe/u7IkBQwC0BA+/4UnPA5zDjy6LUMtL3GporwiDo57+TTYDGL3cJp
3Gpv7viDEayaaHs+ektDF/K5jQvAnqYAtCFIDYXX4N+pDzRpUCSD5er7f2EGnBRt8DTgJWzsLwif
KxuKBA9F+d0qbKdVndEfFoA1AE7UpNdtzjdkugzo5N8iKA87lUZolQlchkgWM+SXDoshhUNAB+Wn
5TuhuV5eua084uo+e5CrUMoU6iIL54K4wndOGzRxhMXNTqIPJ7yLK59zRLa/ukqj7CCzzF7E0yqS
DPTwUKmTPaUI2EGAgSb0iDyPxY6WmyulzGJBaaZL5YgK7L9Ue9hZB/1a5ehgSCera9Y+deID7zGX
HOPGpdLrw2GT1AA+F6GtpCMd/yEpP0mXx7QexdjTeQRPHL2hAWFyayxXs0QLxpz1/bAUfptOd4gV
HMfMavWg2SujbEX3A80rKjxPYTMLpgb9VAM5twePdHpiYF6Ze+G5x/KSdFhcYCzvYru1ZXvacWmh
mQEIuxSWquPVX6OdwNDGVVxKCECJuEcxDfinIrH7/sdtJWVaOt6MFYATYcKGfolf88bCKjvGa9YI
Ve19rnFaZpzfp5UjH6ckbuQQzINVbIflNyv7igDwX+i6jiEhmeZW74S5T/DmideyAvywHXiVC8m9
fUesJFvDJME/MihDDtcESyHwlIC3BNm5j2LI0yIs6NnxLvPT5+L1tjzmneEpHwNPBlqm9Gt+l4dD
34mt7BZJcQDGiC8vvOSTaUUbEeRP2LQb0mpULAD7I7/NfR0PU4vgGAI3YWPGTVXWDRU4pEDcpzLP
aM2A70qaGjU2oBcPLzY7+T5xrCByWmfa8ejtmPeGx29VVy0dSAaUd5frth6sGb21JsdUiWfw2r9M
i9z8PqUG+qAL6DGjKIiS0I6nYjeGiWuU4e/GSrzbKsD0qXgwNWUVDA8qPbVczUI2zznqe2HBWoGg
uxqYQ0cwpFilI2LatHy8LY/Vl9REUMIil1FVFAuUu8NLgBmJg4k5sTvpUu9jzImBHf7X7Kh+/Ng6
mc/vhTI/10YkpYNtVhujLKC1PA+BJXxf1a+Y0eb3iQ1sdFyO6iVZQlhto71GwyFNXm7fGQmnn+Le
5veJumx+v+saSe8TaDdBy+uCLFAC1eezi7NVwTLBOyYZlizSRmThb8LeDJ4D48Jdk+HeHJTQ6ZR4
F0aFXcXNSzyMM0f/2PqgKwADAUGtodG06kBak9XcwGSd+Tx4P1egZ0AhfpgYBs7uu6c86H1eo5VY
56frvEr8NJOwDLlQaEARMKfFVxJXUAo7azR7ru/Dr8y8aeJGGHWpi5hHRqwjw1aD8EByerzq7kZb
CvI7shdcuMBn4PUUWL20D0JJvrhRGNAPGYUiQGE6r/oD/3k2XeVs3EX7wQUkRBB+YZ/1gzzKpjFv
KWEBASmMlp76Jqiznd4Et22AnXPi6UbHfC6Z6KOMLOwwPphY6Oz2vn6QfkVo64au9JicQAUObOHU
m44oHy68uRym79iIpWwvl8QwbFtE/bjfDUaQFLwxKmalsBFAxZJ1soYE/VVS8v010Bcd5P07MdX+
S8XWRhQVVopF7WLA0SJ/LptnpVvtpZg4r7Bsc97IoEoDcVy10BgwpoEJal/2pB1h4o79KGj/NJHA
jmdF4C6ssdOmq1B6kEHE+il2qlFtAVfxIQyGgAB227Un++op8XlbOByVoOcZ5KWc5SpD9F/i1k70
NyPj6DpR5U8OanMcynz1wpqlkLA0NqUnIcmsctNe8tW9bVHMqLKRQhntYqxNoilImEmuSaJKtlf9
9MCbz+aJoYLvJI8S9gnfy5se70AEzQc8JwFPDDNl2pyGcg+1MNbJRObnNLwVWL5caU6dB2tk2Ldv
jV2ubQRRDkHDdhfYVOCHmhbwVUUM+PlWPBTVcJml7EFu23NZRVgat9xSW0+tjOahaNgXxbir03MB
Jj38Xzwhih8qMQ7qNDtGrciJqe9tolsKRPmUOZKSQn4vlE/jO9bokgPAJHeLZ6xFY+bacMyn+g+g
KPvNpTzzXCZbfTFDjjatgpycUqxISHNDnODRFOvQ55e4l23wWTi3vwP7extA75KBIYlm48cQV3Vx
3erg1nOzIrIV69Gcf0TSCwDBOd+bJ4eyxbSsUG00AMBSlNwXK8MByONlVYSjlSu//39Hou5NXAxp
tBZMlgzdaZYeMYjnWEjEVYtzpH9xl9e7o0yymRCq+w7ukvC55S7QAQRvuTceJC/zzcg2eJuRTIVA
QxgFBvaiUC99/FaLNsdrvILYTbMOwEJcxT8s6+X23ZE/+ZPGX0XQEcAQm2aeVgOfqduHAGMfOdMj
rIdlTURpid03Ec0t+oGolbTWxMoySanAcoHYVrqIaufopB0ih0wEpo545GWqTOXbCCX/fJPHpViN
jCUMaIFF/XtSD3YmVX4oqY5qFTyXQfT48wVez0e5jGlq17QS0OlO9+Jd6/7FU4KVgnUX7ssU7dIV
6+bybrITEaizAOrGMBrvuOwHBHAsALEE9aj26aWql2M9D5GZN4uTDw7B+Fp3xl3oC+cyduqX1UsP
vLFydsayEUpZQ4VxPslC7HiPg9khRK/tXnm0sJhioH2QucMbBi8bXhzhnpUYzebbdmXY1ANJxsBV
1rqka1s5ggMWA/Sl0bVd3r7w4q3B+mRJlTRwB316nSuTSolnVPpKeZEE3O9qgwuq5fX5mMa+EUM5
zEKv5A78T5JrlT/C4o8lPHfpty8Y+0YE5SiTYQDmUYRWIlzykL1xOZjZ8XMjgFKJWKvCdAIvIHJy
4SJ6XVDuwwM2es6JZ+IdECx+v3tP9TMXNcdB57gaptFvhFOKoRvdmBYx0UdUb+0z+KAdPXqTIh7M
Iu9DUc4l6yMxaUaEmySNXs0hBvLnAoq8THq8/bXY4QZTInhpUkQJnNwfNd2Q5m4JybzWcBi8ft8E
/W4NBpcsKaGr5XKksa/vH2n0c2o+hVltCghuSiTsVr1/iobFBpcgGU2/5Ip8jAXhZU30/YQdrU4t
3Lkv7XyU7zKt3Ellby8hz6+pRF8+OdfrDdCPr2ay1F0/ocPetAXQnqIxsErxoEztm6CWjV1U8myH
4rg4RZLs8lg6521kz2Vtx6lxr+qy307dwVqkfQlKokyNXywjfYwS059z+XvfWhXKkPC1KNeHNau/
Cct61mMMGY5RMIcQOHbNYTLb0wwUljqV78eyfOqt+nnqRrvsBw/t6OekFN/yaGcVFUC25Nl05qbx
JCP9itZJMlw76TCZ4C7+qAxqsRZFLNcS5ol+GqpiJ+qLUHFGtFkqsJVB5YYxhubWMScjutKlWAc3
S0UQbl6SgjcjyzKhrSDK14VTNK9R3cKHW44BZ5r2/lzwMlBmN0cSJZJ2oEemv3dGNpFCsQA1kBeQ
8hcJS+qHe8OrvWJPKNpz/jY5S1u38qg2wRLO5TphWRjpYXUHzvEzoXvJ8Ahdv0hOBfT+suQk80wX
sRVJuQgLL5ijVYlkM9S6JLsmkH907uqIrnr8X7gIVq6zkUa/sqdLKWlRh5bj5BDMzS6IPMGZ/Alp
jXzkFabM/GIrjdLG1MwUAAMiqcEgLgnzBgAAbPk3eKiRO0777KIXtnrm+Rymal6VhsZFrNQVNSbp
w5Sabg/Lt6x5mEQeDAbvu9GYhyGm28olwUOFGuT3AN7CbIT1hxL89c5df2VFX9teJRWXDX0VRzWD
Zub7/L50kceAORWLTa5QO9U37MhgQsH6FnE7xtxzUjG5nNrFEKv3rtbiyV6CCYnM0b+RJKANNJ45
cAzwHT5pY/DRtNTKiiaTW7T3cX8yF45/ZP++qqGUMQwDDf+PPrhZU6ygYmXaxabYQQ+NNzNfd7fD
ME8ElVwoILUzRxFb+fFouP287HNR9G+LYEF8QRuux6BKlsEcCyx9kGPss7sC0NuLYls/ie7VQVG5
t6Ux+z5baZRXFMc47PMRTqNH3YMedCDYsVPGdg4ArtfxaLprUJ0Ur3/OneitdxI/ebv9F7At+npc
ykeWy2r2pYrnmUL0au0wd37MHcIlv0EnKptD0o/oS5OsQGjHOA7pDLSXeYcepFME6VuItHfxQa/s
qL0deqkT3vFIOjkq82neQl6iSjNh3NESHdqhOHTZZN++wn+x43/ukMb4mAxDzcUERddfG3YdxjuT
YMQ7ceULe9502r8E7qs0qk4pzSTJimokgVTxC3TB8dC0PoIi7gB+x0A4lbzzsa8QQxwmNod0cB98
NOxeTDIrBJGxW0jfrfQpTHmtIxaDkQbialO28C9FpKc4csMQoiodyOSP5KNK1w+GT4A+tMfIS84W
sD5mTyOdAlv7i1kSKb7EGcRgGsL1b6CVtFWT1ShFtGLKWnFMc9oby0On8uBT2XEbfQgdYBgYaaXn
PdIq7tPIbEjald3BDhDbNK84p68qeiHTvg7i55W7I0R81icDlCX0lzGNg0d5yjXP6lgWTYTUVT/n
38jel4LtL3LBhjd6YH/B9Sa/Yi4WPvuw/6TlEj0JohlpvxQhik6MIC8oh2wy9Zpl2BianVq3q9EW
XdLl4vWKmX21awqNU39U2WWtMlUjb+d4OJoB4VfIjtZG+yxZDg0Iy+uw99sl9IY5fFqVH6soXjoj
sedReLYMrG1p7W6QzZevuInNbVBfQZ+tuV6B8eWmpwELJMnB/KbahHawwNoUt2JlpqMbaVSszI01
6qKwBN7FA5k9J++a4c54WL3C5V84+bHPCvZ3/SXRoyt5HkdtWaL+MpcS/J+PE+hftES2869sUmvb
L0sFzLW0kkK1ULYsB7m1ybnQdEKcbNxkL3gjcPsP0X2EnC18XH9MIqekYDqJzaVS0VKSilawSujV
VIXfZVmwkwrLfrGw/t8BDjanlEXK5Q6DmiathffhHhxT8jFPXmPgt5s/bmsk2y38/dUwkf7RSnpQ
EWhdRyraFfilWX1oG8HXRmDANOmpmYScEyjZWoKpMFCMYiaInqdqNLlORRP1WI0Be7N9lmbRjTLJ
1nhUtOzPdBVEbGOT6g4oxSRVQWJtLP0xNnK7bXQgf/KmTJiBUb6Kob7S1CnjUsfQxaQ5KfKuAuPH
7Q/Eziw2EqgvZK11P4IDDKVJZWNb0FuP8t56tBz5u+lnF+v3bXHMwW1pI47yUClQeP5aFrSq8Cjp
6bHKlD8HoX5sJdMHb6mPTpIzlJEvS91blyUvIEw4aItwjLP4dVjS+96Q/ULGTN44+Ilm7Qazv1/k
ed91EacUYOaUmz+Vcm9Z14tx0uKlLt0nu+zQ7rRAwUMTD4eO/QUUdJQwfGwCNYuqsyesl6Mthm/8
Pju5C3+kwEms9opXB3JhF7xBB9Ko+uRIN+Ioze2WuBrUHscSD3g+PxMKU7IOVVy4DQTmBSqYytKw
jIJBKarOQaoQN0WDNJJAPs379cl8IA/2obvUdtnag0sihQ4Kpcq39oCfuq1qTNPZSKfcuNWkvagY
iE6q4ElVa8vLwpHwL1/uekDKVxepOllVj6RS6+dzbqZ+l0X3c/ImmOoh7WNbnHNfaXaTId2PkuiC
QtO/fUamF8JMMp6dADcFAJmPXkhP89RsBQTFoVNO5lz4iiTudcHkiGFnWRs5lClYsRGK2QIVJeUV
xvR9gKCh9dTbhgY8z9Yh4ILat//f2Sjt6YQKlKo5kdn/UVWCLZuLHUNzbkthPplIm6NRaqK0xtjI
REx8gvtziswWHg1POpDNgNBN35L95C77+KABgLt4TVP3tnx2rQXzAM+BJYoiPVaqV3E+DgkiJOHh
IqTR6xtSZkf0Q8wchXe8CWDypT5Z/0YcsZpt3NJyXVgmBMhU1724ay8AUsKSsQY8He3X7aMxDXAj
ilLOWF+AeysoaKVko1+pSEZ13kIHTwStl+1qraBrgY4kk6OuWhCLYnD7FEwntjkFpYaw73JYSDaI
iWmv9Mfd12dYgcL3jxpQamjKlTVJ5Bkb+8T/ycQoSFb1Z6Lmu0RMsU262lKjfSXT3IikvFfahAnC
EYoFdcDzoGW4Zm06aRjznAfJUW6oHA2voEvxXIF6FjdovZPnJV77Okw26V6Ip9YR9jLnIfJfbEoz
NMXQFVOlB4K1Brx25oBBt38eHr5pXo7ql8TvNOCh8LFrQRTaf8ujQmqVjVraEvyjxgsf2nuyUGR4
0cnwhDPps+aO5i5HXpeGrftXoVRqWPSlNQgaNEbGfnvSAVg54rbJSerx+dNdZVDeos/kbh4yIiMg
LwDzDvtLqq3/UoA5IpRfU5SrNMphVOB2MC2BvN+ckxcCtBn7SZAf9cvs9YCR4tWvbFd4FUc5jxDM
2WItGNi96IfDWOU+aE3tfAGXI/qIt50IO1PYaAjlRaaskAtBRCoUn6z3EWDBq3drC2xZAoj6BTYg
QHpeT0Y5k3psxK4VUNsV2W62HkzrkvFYx8lPfNIM4J9jnUjC5iwNSmOUqB6HDCpvDjCsEjieRe8s
4bdMOpjy2zjz4jQLpleTNgKpM0WYXBVrFF2wMT0gi2apr6Z2dc4cLDVFtnpB/xwsGSH+52PE6/Yw
bU3TReRYJkhA6RluBRBdaZEjaprLTzkLVCAu3FYQZpTZCKB0MTfaOpFXYPRZmWgbxbkDD1GFiqyZ
A0tzpfF5qEbvtkj2M8RGJqWTYSdGsWogsoVnCTg7VRDuupMMxDY+LgLveNTHwwuUXk494jTGWw89
gAzsSF9PuTrbrVjVtlxKTtuke1lqJ47lEZ/xWU+vX44KcgsIajMrBjrHYop+HKXesBjBpE2cLIEj
hh7jAy5eY00r3hOrFs8rFfikBlBrdJzDsKvn6yejJ7gXa1IlJYaHXN6B9nI3OgCW8TAfCWlcu2u9
1ZsD7LGiOaXdZ27u6LyNNbYlADgYgyrgB6VnZPNIBN/uCjBTpYVEFDRatOw4iknC5edvdpVB/oZN
jtrKyIPKRSaY1WGgeuUFjzh75UEI+kA1bJ5ts6O3LlsAsFUUrJJR9beRpoaQI/t6f1sRbECVeULo
GKmzRgAxNMFT3jti59SVr3zlQWAjmcob6gTJ3jjioFbvZd0FrBG68e32ZTIVcyOCyhJGo82xuovX
P6s/Ft1Fbbx4+HFbBFMlNiKoz1VNYlqYIUJBpPiNeNTCP2//PtN5gHBMt2DGJgZxKXUwJn1McsTO
PPHU8pdYn6rorGUPRbraU/sjFf7zFXlAXCPct7pFQwtmilQUYT+S2YB+nx3IfkGKLVZu34eZXBkK
FE4DH5xCT+Z21poArxdR2tJfCt3wZ3EKJBG5jpHupTz6XqyWvarDGTM0zlx/qc+8kU5FnCxPjCgl
XSdFtsshBmKqPymcHjPbtDZC6BCjDEtsmFANQkmACTGUT4lXOJa3Aghw8sFztsNaDa/JyBVLhZsI
CEmoq6ExRu/E92BjfMoGV/09uMm94oE43okf4nPJTSjJaT75rc1pKUVdB7WsAUsMQoT0j77MHTwJ
NeJDtRxFmUNDwrTqqyR6VtDsBG3NJqjOOjf2EpkPRXEphZLjnthZK3CJCaK5qRjvddbGEXdCbyxN
jQMJx8GL78mzXvh7+bUCR3HZ8dJx9pmuwig3omuZNCt4X3TlbDeW+7E6CiEnsrA/0FUE+RM25wHu
9tCZObBkSuXUYSxd60a3jc6FuAI1cflKeb25PMrABstSw6lFSlAL4Hp0e+lg8PbieFdGmVeulaOi
A7zQVZL8ALSkzK608N7EcCgnPSV/62fNvl4cZVBVBI6UxIRLHDQs1qZ4Ko/14yz2gVSPnG/EjCYm
EH+QZpOVBSoao50/T92AgGWKhpNY64OWlpyAxQwoGxFU2F10cYiTGi03ITXe8NawX/ryOIXogaOm
LToFENJ/Vty1NebH2kilInHWa8MkF2i31JNu1wDoN81Hy4zd28GLfX14gUdX2kJfmFKJZmySoVbh
ceX4bCr3sfZ6+/fZp7j+PqUJgmqqGNXA7/dDIMmXDNtZCeeFgieCdqNxrCWzgPmFWImeasCZzlEn
2mCw4Lg3jhx6mrJY81RuVCA8hEnvyKD47DvQ8JlScPvG2JWrJZIFBhlOlJ5ay3os+PUlsrzO0w8F
BsmTY+KNuyyxzX2ylxwNOKqCKx8Fd4k4dstu3G9kU06oN+c+MztM5JFOmOpou3mnPf41oaq9I0wM
TsP5fEzrsggyh2IZmkbP8hShFUpiDz2Xx+IyLotjYlTCHrXmP3gMCtpM+6O0QImWyA+ceyYG9MlJ
bQRTAWRKhlGNCLgP2eAlzaPyrUMh5hKSlsy17mMeRCKxpc8CDVI5IDaCWORjOMHjT7OqZLJuzjon
XGt7wuLD/DKpjy0P0IvlgPF6LhEYPAtANJRZd4WSanIDwBM5P8xC6OpGGdR4fMnGlfP5mM3TrSjK
wscZK8Iwc/IgUZ/Q9XPLJwAoA2mgcOAx9+l5/X37wzHPJmFE3ACtMJSGcoySGYZpGg0ILtHq1lV0
HOPu2EcobWUe3y/52+kvBjME9K6sArOIHg+oIjWfV9IN0OQIlAI/leVt0oOp2UWF3zUxJwNg+eKt
NEo/JjVUAECho2Wlu+vy2PEf71kauJVAXR3Ge5UhXVC6Sk/zdwGMBxdwGL/DhDWKPfwSXmqvOZFp
e+5IM08yZWzr2lmDDpInd80rDHWUXlMOnmoM9z2GWSd1erqtI8xUdHtS4sw3qZsuhhjtIEvfBAuN
TLCmFx0v1++ULT5vk4ltAxs9odwmBoCXPFot7FEdRrdH57tobP23uR98IWiD2PR4yS/TUW/PRxl4
1IZatszQzBH0DVgOBnye6o47QuAwO+h8nK0fKycNYtvd1RgoQ5eNvOyrBrHBkP6DAGWvQurW1kmI
eBOJrECL0UAgwpMTSjTJSS2NcaOoEBSlr9P6XciekoH35MORQZOcLOoiJZHUKG7xJ/zWN8LilgUG
xjolJ3wicCX8iTSmSBm8HsBxxNYnPd5QaF0l5YZGEjrN7tPifpJLJ69rTq3HtLSNGOozxUk/5OqA
3LtsxEOl5nsdfNetJR1r8JwsWswLo8QrffKRG3lU+tUiZCtlCq8VPtd7QuZRBQBDJ2OE8qm68Log
ty8RKKwf7bqQmlkpO0SbqHyy1NWOm1PDw11ntk2BIvjfL4V1vo9CJDUeZkMEzWQctm64IqRVYWlX
fbizRv0gp+k+UqrnQprf0rHwcnFwu0R0QWUQjGLjLS32zAFt3qT63ZChp7oC3S5uvbIr/awZFE7U
YPblt38tFTbWHAtziwigBikr7XJVAD2GnY1pPVuruB8iUGfHhuCK7dQ40Zh5nTTxXiOYgWtzX1RY
6fpV66cWM2Gm5mvd3ZBzdOy2SoP14uP3qJZyqcsS7tWsABLXDZ4kfG/C57R9NjPeWxjbs24OQzRw
EzlKM2zGQUfPXA4mLzwoOwHdJzLhljgrsLvaQDdsleOOmK51I5OKH1ZjyMWaEIX71g/N21Ahb8rq
k1JELicuMq4SkH7/0IvSY8hI8JuylEDjRyZzuocKSw/yvXgJT4Nb3pFt9+ZN2atn3ij7ex1JeYkP
cqlb7fIkrDqjVF3lYrjiQ/YynrRd6vZH4TkJgG+Mt3ancqe3L0x8fJBL3Wz+P6R9V5PcPBLkL2IE
DQiSrzTNduM1GkkvDFl67/nrLzG6U3MgqrE338PuxoYiphpgIatQqMoEiU07SoPmatLgWV3+GPWa
KNfY+HpvbHCxuIq0XklDCu2v773Tufnt6Oc+PU9oymFt5fUhY1MQu+tfcuPa9MYoB/OdGujR0uBM
IAHAyHa3fzfdzBszHLqjWSLoTfRUukZ6Dml407eHxIp2aqTY19dzfRM1HtjTJutR+pWAYnRebG2E
iDltPmDo9L5SJe+6LW0jZq1WhWHtt2fcCM1RqjG1i1bNVxXhnXSbuOkjS4VBjM/m3mQQQHiTLR/k
TxRnXh9t5cn0EpYe2Oo+vlPu0zvzVvS2tAGkb34XB+XQKct6GS/KbgcVuVA+Lfn++sq3St1vLHBQ
3RVtW9RlpblhxkiCHTZ0YR5Qp3WhaXYLgjFIN0de/XLd7EbUfmOVA/CIpr1h1ipGQa3yEITtcaH9
QczxKPIhDmRU3K6JWcyaW5FHLfKtCpxcVmLjeixw1q3rxZsFsV+yChJtudQRoej7YPNVbOYp9roT
WGX9epf9FCX7m0cdD2aGYijEABXnW2NzNhuoj2ia29b3c3vKy49RO9iWNthJ/FDoJ9IKPtfmPl4M
8s8F4ZJXejpCdIbEILVIbWLohyCzjmosOvWbDr+yxB3EOksnBVNemquo55Tcxu+YDlbRdPL/tk7n
DpROkBnRDow8Sj7to4zs+rH8MlnF/3/8fmOGO1VSBGb7iQKMdeiQ69aDFkGRpQa3pMDO5jlaLYc7
R3XYpGXWlsStx+dMwYeBLso4/rh+WLdj9coKd4zMri+tpUeOEPxEGfDT4hagg88dkCwcTRDOIhvy
p1uMhQkYAkWL486UCoiY4yEirgVq5jGJv/fNdCOnui44vFstvG++Fhev0wVPOgmyf8Rr1jVW+vo+
AhG89Vx/Uu+prR9LkJcnDlhb/dBtReTeW/n6G/Nc5LZGCEqMA3yS1R0p+pKMxc5wXWIN/HQRLHYb
qVYfkwOPSR6mOSQAD5bw1aEDkR7Dmxy0/znBt+Jn+u2687C9+yvPu5ij/P1Mb5amouCn6oMBSiZt
9tWSSy81Ei9KS0fvDUHyJXAavkJH0hw5UASoiq15l4eaP6rgdskUgc6waBspByT91CeN0eGEW/v4
K5tKwKu0Q3qMKeaYwhbS6rNturaNHKAMqHzKSo6UMtaCHcjz/CCP3XiWPV0PzyEiHNH6j9Jg2YMU
fb/+BQWQTDmMKUGxPzcTcpAwMDzL0o85EUnUbd2x1keAn0OIVXTrQNWEhc/Ar8BwgMnPp+JkPQR2
jrOHV3jvHRTgb0xy6EImmdRzOhFXkhO7R4WijUVTydu+aJkEPDIqwYvG2zitBZWuSiVy5aFRPbRw
ekmenMFDv3vPB7qY4VYSGiFeUSK4Ylk5UXcbal+v//1/+PrFAIeP4LGMwsLEOvqjfGQ3YD235c/K
g/ypYDNG7yDVxZe5mOPwcNL7JkUxDj7dnOPoiIE/q3evL2nbpy8meBCswlg38xgaAyOEhs3OU/NJ
EJoFJvhhbb2ykkQq2fSCds6HB5kKouNWUWq9TTxtQAW2o3zIc/IK5P2XGg8SPmuQYSzLhlOAsqbw
5pdj55l2cpL3aO6eRA6+fXu4fCqeViBcqtzKU7je6Cw7VlWPPSrZ4Y38g82Kv3LQfzMOpYiTQuSR
/JNPOk5jFYPq+bXFKoZcMFrtKrDJ3DFCg8zX+sN1f9mOYn/8ha+SYEJNi0I10dw5w3UI3U5jjD64
52j8bFmP101trw0PTIaFljUVMwFvUSNS+6GiDS6+6lj+gILBjzjUT9LQ+haYy1w6LA85CaBmlNu1
qd/Pqew1gSjh31zv6jdwmE9CMg0ze78o88WpR29SGqjYjrbaPKWq6PK0CZMrYxxMYkZgVPsJ8KKD
LLl5ytuD9Q4ieaaC82dPOYjsFT0NIYHGiiMsVjMuXslPjqIwzWDjryi9MsMBJZg+aZ53loYywm+6
NzYY2YizAZEdDiHlIKKS1jZ44MFy8NRzZ6FsV+0VPLKe6wOOnR/cKvf0ptxnvjBdZf53bZEcdrbD
UM4YJfzdEqCmKIuUzyh0e/MZdG1HDLqJWvfZx7likE8hSxBVKEEBsJbAbR1GsTtJZyrdSEnsCI4e
u11es8TdPttgSuJWR1lCLkoH3eX3ZgFeXch4O0mq42Y1gQKsoo9W0T6PaXuzzIEordyMGhcP4tNK
qPEpgaSB7K5zTV91cBvAVYscOjv+0EAEJ3xSBMgmOHyUQ5s0LYNOS3G3m4OXgFr2SL8XfSm4dIiM
cHAChcHEnCeCRkrJ8I0sPVYBtL3iThASRWY4IIEMWzdO6HNw5+Jepo4ZfZkGgYmtl901klAOSYqk
KnTJQKWQ6Vsh6oKhBBSxvnRjHDtf+rw8XXdJwUmnHKIYVm9SVABZLzHja/sNXI0vekUTuR0HKFFT
GOgUxqUwidNTMLbnppIF3FvbH4eiWRxsfgokyXH2VhUyq5i6TEWRDGpkn9A5MWW/8qYR+Nn2Mi42
uEtZlWIOFy9umltAF7wPNRvjZwIT2x/kYoI7L1ad0STSWLCSf5LukYapPaH7K/9amE8thvcikaLw
dii+GOTOTl40Cp5UkQ2PxeKU5delSOxK+5Anuzz9dN3ZRKa482P1S1caVamBWhzPnGrlAqgO6L4G
iQmo/vF//qNLcGdpmdq6XpQBwN7uO+tznX2xrJ/Xl7RduzIu28cdIIykNlRPYAPzvceBBUumkABt
KXJo3ckrd7//u/B1EU2byBm5M9XKaDydYpm4PXiz6y9aGP9HV+QCsbREcmiUC3nNNn6r47CGeNGL
mcDj+c4II2twuWUlU/awxMYZxl20F+sYCPCBZ7HQMY0h94zmta+k2znrvkpmsQ/H8F2X2YtDvD4F
rXBIraFDVocTBNSP9Bg5yh6dlE5+kN36KXMyQUYhWhSHFkSqR6Uu2M1Z9VvpR6X5bS2IEFt82ohI
fzxc4wCiIXOn0gQ14GGn7Ya716ebE7lj8Qj0UZh7fV+wuBjkYAJ0gG0Sot4BhiG/gMZBUHeCbRMc
HY0DBirX/TiPiHpGe1ise6GYrujvc6Aw5MXYdh1WEIDlvfoi1MXaLumuvgl39pNsaQjk34hboAOy
B2NJ7qRnNn9W+KZgrwSgrXEo0HekyaQOdSyS3VYI3Pjy6dNY7RsqYudUBEjAD+ITK1GXPMFnCZ5B
k7yT8Vg4xTayOjSaGc+pakM+cXEgpuAWTuBoH65DueCj8WN24PcLoyzFy/2QVV7VfV9a0UiT6CgR
Ln8wl6ABFROqqaOj7EAu3dqZOyunFC101myzLuDFOIsuVKJd5TAilKd2MvvXFA/iCv+XIEKMr8zl
/r7b/Dm1r1TdK9wjKZ2qJkAeMdFvNHTi8cOE1kTa24N1NqKP17/VdmHocgD42TRSR/NkSFAPGTCC
uRz0l/JnBS7NCsUozcmOdJe7BbHDThASRT7CAUdPJjRUQVrczfvHlqa2IWLIEwA64ZBDyyMdQtwo
zoTpE22+KGhFNB+u793mGjDngWl1E4JffG3LaAxLqbQWNzLTgvyCP4va2bYrTCsL7BesXMEwkzbW
8QaEOwwj9WW89PPdDC0x1A2c+OX6cjZ3bGWMixZKuSQNxu6BEgNo3TX9SHr0GFiih132Zf9y75UZ
7ssvVE7UrkeFx1JKtyzzczW1NrrQHzpFFjjZ5klameJ8gIIvJtJ1FMfq9CnR97Bqoz8rlnxJP/U5
FeC7aP+4UILWaLVNFKQQA/XiurA7KHwOP65/o23gWy2JCyLUytDIWyJeWXv6ANoA02fz/Nm37FcD
dga0ucSu6HX3+i7+1bgZGd28SDL8wmpfFkv7OYzNHVHj2NZxR+xmnDC0V15f5vWt/KuNMyFxWS8F
Du/SK3ZnGE6/vDSpkBGPAfa/XRFTaG+PV0yhnK43GbtyqEemAsf0TZrT4LDp0XG/CMaQNhOAP98O
2etbc33f6HLS4obTy6j/KSfDuu+qWy29j4R3UQFy/NV4KfdSNHcznLFCq/JcmX6R67d9/qKSZU/S
Chpk4YFaMcRVAg8tELs5QpPp9Y+4/Va4Wi8HKEFD9EQbsV7ig1bPi54wpBPeWI8G2uugs+fPezK7
IokqoVUOXzpCWw1EsWyqpTiANRD0+dopADttB/1MtIHmOxoKqQWuhwJd5pBGGhqap6aC6k+p7Sy5
2FWZSNNvO1VdbSeHLyjUgFu+QjBggxHGrnhiEvH5AWzbdyLFIdFyOJTp6JiEObpzXOiZn0O8uhlS
IZg+EhxxnkeDzhA1MXIZj9Xdt6D9EmgfI9Fwh8gEV8iSjL6O2gQdDVr4NZUmu68+yNDzuO7lIiMc
hrRT2JOQNRDV8gF9ULX+mIneRLZLI5cv/1rqXKUBjF6tUBK4dPAcfkS1GT1rFBMcuBCDQZOp1BxT
d/CjYyn4Rts11JVhLv+IdaMMJx2paPWpOMePLMsO0OBj9zsc3I/pe3QrVXVlj0MM2ZTQMsdIXc3s
WNVPpvCBXPS1OHAIYr0GJw1SNvNZ2leH3Js6G5y/tt6AnBLlOkcs7SyC4tevu/p6oYkmM60HFDNy
zHiPAcKD5dUuewANn0Qdh4KT+zqiujI2zNAjyDsWOak3pL+mXpRTifD19e65smBakGRIDGAD65gG
awuIDBM3vCF3TDwVDBMQMxfdnAVfjZ/f1SZjkCS0CLkRae0UMlCdApqJLhcFLEGmw1e+a7mf0ajH
UNxXb+uP7Jk8PBZu6IV+emZ97tqxsRNPOoi+mmiBHIio5SwNKUE5XA8nZ4y6nzH9JWeLMOHZ9g5N
NzGuCwk7frg0GWmvNT3AioUQ8KfjSbA7JeBemx7yA91Fx65zr8PjP9zlYpKPWnKWmpGJ7HGGeHB2
39oIxofUad0ZZOUp/iPvRWWvf5y4i00ufEUS2oWkDN9xfGhcNoktPbI+B3XH2gNFsfIf6PzHGv/q
2XfjiPHI1xt0uB9vyhvJQ0vibXX6/aasfI7vKLLJ9/nMxSwX3dSZZmObYpFleaqUb336TA3BBfc1
CP+dIF9scH4ZJWmT5MXEyiyDm+7bm9/UyMnROAjcZDsVv1jicmPJsto4bVBbGXazN/qZK3kGiByD
u993Xfk9PT/mxRwX2ORWTYZSg7lIxaSXBEU1U+T4m42AKxNcLIvjXC+pueA62JafIqI/S2FzK6Gx
PdbQxTTKfjd3H9sw+ZBJgSBub8PJZXVclLNiKeibBR5ZmI9K/9PSPgTau3pBVsvjMt4lKqUYgElc
Kh+m+XFZvEIX3JdEy+CgI67IlJstloEiC6TidGewprtEFnGt/SPLuWwXBxfqiP6eiQJ9p7sOMpeo
ArMA/R1EQrgsBI5ookoAwgZznFUAnYISyaiMAAoRvGE5a+Gn62dJsG0GBwxyRCkEjgEMhrlPktkh
QWcrfb67bkW0awaHDUpXAn8GxBJWmxohUKYEzvQw7xhLdPYz8+v/6HE8IV0V0qCmI1KbtPKt9j6r
d30n8Dh2MK7gncHBgqmOZgnlZNWdrNw21dqejKemwPOJSHxqiyoEme4fnzM4dCB1EJE0rAnC4uyo
N8UhPC37AlphzYnYgxeBfHhEZh95+ufr303kHRw26LQAzUUG71PG02yde/WsLoLX4n8UqS6L47Ah
ahejD2PYUH08RHrLS7Xv0XDtMAYUJqYxP4pql/+4HF9MclgxK1mgjzEL+a98iUjsTyE6rDIv3kmC
5Yl2kIOLNlSzfGT5/KSdIWDnpLrXhiJOKfZHrniiyYEEmctIDyusRz6y+kUHSQIF4sb9/j95A8/B
BKbafDGhwuaG0Cgf6/sx19BBJeqMEOyYyUFF0AU0l3QW3CHkXcjLh4YUdp1bgrAn8juTSyKsgAwh
hHdZ/m58AougG901J+Z2bDw22st7EQMO86prX4nDi5poCcQHMI8izZ2naL/M0YnBcqrpsduqt6Uk
nAnZLiH+cXO+UT2SNE0yCuwkc/PgF0Eb7yDbUBhyA7sFe7JqM/ZkMWWbaKEcamjGOJPxtbspOaKP
tRx7VwFalWc599T26bpTinyfgw/S4o2tZNXfSysVm94WqVaIvJKDjEpatEKeUZ5sq5MyP6bVnUpE
tIgs1l5zEA4rQENKKoR7VG5uVAckfvsOPQzhB3bVEnGhC2IX38aem1nVh1MKWIJkYll+a0ntFnKw
W0AwfP37iO5XfEM7Go5MlLyQMNEvTC45BTXtfNe7kp+7sSusewq+E9+6PuAhO4pkgz2CgdkKj2DN
HmWoe+NRfZp3jNsKg6J15V1fo2g3OSgpCsYY2qgahk5SZzHql6Ub960GBt4i/fDfTHEgsihhWaNi
Q9wYDbnjCP6NprT74E43RNp4op1k/77KPNOMlEXSAh+7sHeTvrEbpTqSStR59yoBd8XrLQ4tCoiT
K+YCr4c+825xex8y1/hfRitvgYqhAj0o64LGHLOHYeIn6digaEQeZ//6xoqWy+FIC828HE/pxM36
wxTf5dOubQRQJXITDkOa0JLqQUeJuWmiXQDupa6ubmJQu5ZiFm8W8q/tKoclZo3IZpZoqyD1CGky
mmPQsWj3SPaPUaL9SkMA5hDEjhzNT1M6fLq+mddXCgGTt77TYaQBA+jomE9RQtHuqPKygPy6q2rB
RxMUjCx+wl9O5USGeVzNz0zTvngiON7fmY5tdrRc3bXceCcqMLIj9vfWGrIKQUqFYj787eLUpKlU
kPFq6Bqpz/qs32utJRqY/seF6WKEOxVhXA590KE7/neKmrmKgknEHqLOitf52uiI+lX+kRRfLHIH
gJYomg6MDUdqfS2yNczNUTV2G+JUy/fU/Ji1mpekp7IS8aFtjzyZF8vcuZjCQAczIHJkM7WtfefK
jmQXLsAbXdgVKo6SU/xCHwNakOTXolziV+51fxV9Uu60DB0ZpCJHfSJYboJ+sJX4x3UD/3DUP2vk
2y3jIgqCckbAZXo+kl3talAdL6cMDVUPg6ehTLx0rlB/c/scXqxyt/tgLKEWwMJ8HtSQnXI1quxV
4Ow0ONfXJzLEJe01Xi0KxAa8/SBpJ/pTrt1CmlCpvl43s51MgMzR0olhqRCPf3v2sjHEWHWCjgb2
PMJeE0LPdEMQMuTQcRdxr2yGhJUxblEYiZnNkKCkpLZnnR4n67YTicltR7+VDS51yNU2attgRF6J
wki+13e9X/rKY3Wv2EzFPdhB4M/JvBCO3zjtAdw5+3IfeKIy03aJYfU72AlZRfsmmfOyHuEpozOh
2J+huIBu6vghBW/Q8qD57DZOT9LBbJxcVKvZPhwr4xyiYvIoB9ky+rv0Jx1f1jzm4AOPXGZZ9+dz
5xTP75rpWpnk8DUtNKg0sjlOpuLHuqx1/3+5NmzdTkByg5Y5gtlXsMa/3dZIrsdMgxqvOy57Q/sa
E79pD4P1uaQN5FHAf6qKaA82y/AaaGVljcjQtOSHrpcESSetcUtfWEXvrs9mWzEfCF6ljHMbP2sY
7rVEST5DaD4krm1yu6kX8hinCkJiov4aJGeSn03ymEPFUX+ceyLAmk0QWFvjNjUf8TKrUqA1Goxs
PW9OYQrBl3K4lRJ6YBTBttw/dYEO3gzceJfcM/pCElxrtrBh/Ru4mNW2Yy91GSb32/r7iBnVSvtM
RGI6Iht8VEplZTYygKqePPfx98Y4DdWzAFAZvlz5cnx92bSWtq8TnHumnyN7KUph9NDsW1fddf78
ImoS2DwPIHXF/CsoofF4//Y8FNJUGWrLaCqMzO+I+dhaUEmG5lyWGH5uRpDzq51KHQR54uZOrsxy
SD6k1pLkLTwmrqcHNcfhaxJo2ivBt/ds58oQB+cSCqZWEHbgP7Nnp7zV9skudRoPrB8OOf0P7QJb
cZeJeaPTUoVKHOVcJOsaJWxGpE7JQfrEOE4mwy5QzBygZpDYxY1xn5+sg6iStZUurazyTqPP5ZSB
5RXpfQ/9TsO0zVzdv2sn/6yMf5iYpipWqhRTS7X3u4nF1J1iP+/Czw002IP/IQox2PjrKFz2kn+j
UDMyBv0E4JSPMyT99DuM5oEpzAihSTe6hZfeaf6C5Fv0nCnaTc5nRjnVMtpi4CcvZ3sJ5RdUz54E
u8kc/NrauPA+GyrKZGArBXPtsrPQBAoVy315YI/qFnozrlvbPG2gOTQ1xDzL4mWxSCDTRKJwj0TT
jpHSd7bWVh+sVjSKJbLDRR021UZDC90CY92Cboy4atDsjSk7/LflcOEmM7SYgsUdfRC9ry/o2LqZ
RaJ9m/FztWNcNMlHKZbaZMZTUlxBsPIxDbxxavdx+qUKTJumD9dXtOlxKjEVi/GXYIL+LQqreq7L
0ys1ETG8Rske0tQSjDxvAhOkoAzTMlVwe3Em5lyRVbMCjQWmzGwik5OJPnF0mdh5IHqe33SDlSnO
t5soCxQpQIFxGPxwyDAJ8RQKSV+206qVFfYrVgmyZeD5uijAbKnIL2asOmF8Uq1nQz4F/bFvzj31
m+7z9c+0neisbHIODl1rkFvj3QBPYzLScsZeHH5p9uqnZD/vrR8Ca5tesbLG+3k0dBTinxifusnu
y4fsKfdDn4IUA6+06jk5Jj46cK/bFJnk/F4Bo1OghqApzOOborzPJdEjj8gNufiYgLJ7HFoUF0en
91TH2qVeFtn0PgYnKYaakr36UrdOexpEXLkCp+T7fGhRycukIj9Eax2tMLHu0lmUbLBk6S9Qv3ww
/jJcLW0QLxIe1RmF7eJqe/NA7sBE7kARWTQgvxlAVrbYv6/cv+2SulJyFNqCm9GDKNU+QI8b00xK
3XAnrEUJ/IKnLyBNXypKiJcrevPakr3Pbwh6siwfT7Su4Yq5NwR+wrNhxQMk2HsoEUBTN0fj4KFK
MU0c3EvTf4NF/nI2aFocmAVeCgzjkFQHsJjZZXRqYtHE1GY1T1t9Lw46wD2ujFqHBY2O7AyH5C5F
/7d21EBRK8oGRa7O4Ya1jAONWAMRGTOnnKP9rELBdO5FZ1nkFBxYqJBolNUBBUr1wUQ3KdOgyNgE
JuNnw23FiXeirrnNebf1LnLwQYa6DxZtwYv3r/AWLZCPKQTAzcoOwaNMd3giRkEm3olamTYT0cu3
49NrtP9KCiaz0e1enCIVdXO5gf7zTa2fjEA0dyGyxV3ILE1qq3TAe5kCpDet9J5OkGqNCAQjYvMU
DOl7SENWW8pn2cvQxUsDImw3bHtH6or7LutQ9q0aQda2HTxZyYVQi6AUwq0M2cec4nrBTgDTuCl2
CZxFvmN9ndLhPW0e2soYB4+SKqtFOAMe0/K2a5DBf09HETHAZplsbYTLqfo2awxzYc+MSuF0VhXb
mR7kdtaPh7EJIlBjqKCvxwEkpPkZRSVETceXQUpPrZHdG6b8EKjG4/UAvombq3WzM7sKC302KUWJ
wR28hezL+ShV33r9YJYv/80Kl3uN6A4qxhpOGhZk3+EM4AkUp8L81U70x3VTmyCzWhCHm2G0GCVl
bYRafqNAjfk9AQDOSBSZUlOFeOXbDZvLoKpaC6+qevQcxw+LdTLab7X2fH0Vm/C/MsNDiBRHSz3M
uD3rNoVcpWKXGFVjDA/qXnR93XyqWtviDtqiZWoSNUjiFuVVyL2s7dwZHExJMJbpCrrBvX19eVsR
Z22RO226NfWhMrPGFqPY91T3KxLsVHUQQIjIDHfe6lw1dUAjAk58o6QPVfqSBaLnb5EN7gApuSIV
TW0Cf9EfQ3MV6l8zuclH/V3t/OtNY79kdVRTxYxKFCyZS0i9PaIVI9sxlqO8RCI8u5Mvjp/MmfkE
dW2SO0zpZMlZDZ4RNyj8YQR7wHzMpxeju4+hs6T1j7UmUiQUbSeXi4DFeqr6BSWBKc6dJNJtRXmI
i1rgf1tBc70uLhMJgjlSrBzcKUzWuTMepjaFQvwny7olNRXY2rx4ro1xiNGUemlaMq5lrK0e5bZ9
dTJ8PHgfRZMQgr3juwgNudUHKwLPlm7sY+OemM9x8w4gX62F7yC06rCifYCDa2V3JpTRJHIssoMZ
Ft51gNhC8bUdDiAGkkyE1CgJ1HFo1wQzQBix/m8mOHCQU5SRESvgaVCA7upyr40iNuKt4LpeBYcN
vSHH8Ryih6OOfpkSddQptJf8Dp4nWIvoy7N/X0GDPI+dNrGGvSH4mpEcEmifInUUGBHFJJNDgyDV
QlqwK2RyqD5UaOoBs7IdfAexsiMa5hTFJJPDgarPtVoawH/XuUz5oXAjNyyd5Bu1s1t2dipld90d
BJBgcpAwJSNI3SpMhw/SQ9udx8Ufhh9p8lzMH64bErk2Dwdx3HdThvzZGjEmlQ7HuCCC0yNwB745
sFvmMcojuEPT3qAv3SFxZWfF1+vr2MxmiWyg6kwVXHb+qhJn4LiWShYcJjuDPkdr15Ntutg4T3ei
r4HNbnSi3p1/OOHFKueEagWuG4gksweTcF8+IFGBhpWBt9/kKHLC7eh3McX5oNm2Rh20YNjWQadj
6ucMN4JZxl1n8mbVs+LnIhe1/G47x8Uk54U1rSojDOCFRi+59STv5yr1r3+3bVC6mOD8b+jKBBPt
wD3w5X0K9dyzMm0XZsPOiivBmdocllu5yGtoXOESNAOthJYEybgtOyBF/8RYTUx3eAnBVja6CRoU
dglGmUWsI4JtfHWild1M7aZWkxE+urzy0ANpY0BGMBeweT1dr40LUTmJ8HyCDjO3cRXIA2S7rnUg
VfDKORCBINS5/tlES+LCVRumS0A71CMT6abBAEJVTf/RAvsFq00zw4hMBZsVmYK7jBa2LuQb3SzH
rPeMi1Naglo/xjXZnoWPKMc4ORicbtm07fQxdGTQmdDH8E7kDdsZGN6sodFropzAj99kkT7IxsT2
7oAJrFPkDnZ6kM/ySdRkzo7nX/nyyhAHTkVWFPMSom0yi+4tclMnX6ruBDWTdLrvaeBe94jNlh/c
Q/8si8MnZU40lFhxq2YemFRouRvVHXi+U4y4L47soj0FTSpe5yShEySOqANnM8qszHNYNdapZKBx
BHOHsVd0GPeNDouwL01khEMrOsTzPFookVdFi+aU+6aOvTgVURlr7PRc+XB86kwGMHvHeEB2s4O+
q3bhcTq0N9ZJ9jLXCu3yGO0y07ZaOzzUh/6puJHOeE52jc/PrTu6jE9dkuzMqVxssyir3zz4l23m
U26jkvUUNIIgRpy/5MrH4T0yBSsv4sd1olitJnROohcg3usp5OZFZV/R3nLIRarGkKiJTtjW6z8y
CdTUb0LMh5UfEjt1+30gSEwELmNyONYaS17kQ4MbeWnuOyO+yZrujFYR7/rx20wYV9+F/YwVXIay
lFthhBgTkbPemt5S/cqDz1V9iBOBUuh2prUyxcGKMUZDkzJxNxTNz+lHDT2GoWc90oOU2qYd2Mpz
9kwfry9PtIscuKR0LOOKLoxS6CwllaeB27YQkWhtp/mrlXEYEveZSZsUyXDrLTsFMwOR2+xZFGWk
jBmI0q8vajtor+xxcFIo1pjOFDVl40mDvfgYP1uO4af3kDIRzuhsb6Gho4FCQ/vga3a08pC8KchS
9Yh2rfHSxB/i7M4If1xfkMgEt39qMYV6FwGDO1RnugEytY3Tq4LEQCHsz1yBR/5CUedGJ0lhyx4Z
lruYQjxLCooXmqknMpLDPMmunM0PlMhfhjK8hQLxrdYPP6oRoky5Ud8vFtkVaCMkauhnerQLtfpX
3NId0TTPyCLwOLaTUwzmfqblaWmg9N7X+77pU8jGNrs2B9FCMnkJ6T/Oc+2FECzK8tajXb0fh7Rx
+zL7kqFyHVVd4+gB2afT9NL280fZnDS7bZubmkpOq2ZnvY4gUxh/Cqlyk+rR9wgC11msdPakd/dh
3kA7Nn2OhgWqYMt002vQaA3TkwIbcVS502LtzYIeirj4IhvFY9WjQdJoXLkz3FqZvrflaHdl5Mi4
tsoGXnRncspGTMCYL0Ve3gdjNNtSrHiVqjpaFn8al3ynQsVBjRt/DIyjqlnHNA/vVVrfKqq2l635
YyWnXh/nvt5Ut2aVfbQyZS8b/U2RIC6pseE3deAHinXSNPmut7JdXaaHMSlu8G7+E51JTldPZwL6
3nhZ7srUPOit7kxa+tDEum0EUPjUNbAZYnhyLm06otRrmEe90X60pLwtsvQDjXRnDItvGlqc0V98
pHEy4RaEN/h0cfTReiyJclY0YxeMqYd3o8e2UWyIwj+FiwIu+cA363mwa7oclal5kXvtAdRGh3FK
v1p98VSr+UleRA0lgpDJT6wteav0aCSBmOh8KuuHQNTtI0oo+SE1pQrCSi7xyNBhkIP2ZxVCaNha
CJBU9TkoDC9oP0hdJTiH24f9T77HM1DmctLHJMSyaFMdaE5OpWx6aZGJbm3bAZsoOtEphk8JF27C
ZNLxfonyAWNyQzvOninAxj4by0n2+RN9j7AQUS72uFCTNSnmbyK0m4WyeU/xClVlLdqNRGMq/wD/
ix0OLOmSLLRmb3xstBCSXV7g0g/pgeAdWL8XhRq2SX9D5sUYF2m0rkvQPoVNlMyvdDxMVrwLzMWm
XSQoywkM8SKQdYC+/7TD7slE99LEgvxF5Y60cpOk869Hm+1z9WdNOvdQFLVqoBgGXtMj+bEJd00g
CM+v1E5XNo2XgWxJUwVxjg7Ojk0Df2s9KJV7ode9kB9+FDnDL1b6Q4rtgRlEqBKzfbwuq+Py1B4+
iAOFpwdlOEYhoDw9dZWo6iz6WlxyKisQBcK0AYpm+UuZ3JbhYz04w9gKoEL0pdhaV6lHSYYcfAJ4
4OikI0jQbKUlArf7R1J62S4OJdSgrOqeXf/MG/RGHcGjcq9+7qD1hMHgXehK5xSlnev+t10/uCAF
z2hlyVoRVTNug6XXudLT6KHLwY6/mBBhcHSvLtEgU++kQyYqDou2k0OOTKXdWGfYTqr6UXGgokGB
7b//J1OUObDIkqmq6wFeUY6VU0a3ilBvQWCBr8QVGI6DCAuqVSUgnfiFvleRCASmL1V+rZ8T66OV
3qSxO+JtT76pSeMKPh0rh/19tP8skS/JBZEF1T3Gg8PIyNi9OsZ0VHe0/MHvT0JxeIZE16yxX7Py
/0CdSG4MWK6itMi5LLCw117TNShqQY+tvlHqc4ze/jI7AaIFF97tZPmyUg5HqkaJ8jhA0TMZ6EtS
jFD/7e/ylvi0Ke/keXY6KdkJdldkk33+1XoXxRzyJsfuEn/O7NkDS98OjUe4S6EStIAoIoWoBurx
buiKyFi2YfOyXA5qrLFIZxLNKK6lsq8W8i+17c/TIGri3gbOixkObrTKJGmUoklhUFKHzbYS9Weg
Y5jt5fpWbiwHDChQldUV01T/4na1emTgJpqR3DK8G6EiE0VPkYjiU2SDg5PEakMJ7wp4AupnZ4nT
QwivKOLau76UjS17sxQOVbQc531gPZGBhJaO5f+QdmW7kePI9osEUBIlUa9aU5l2ei9X1YtQq/Z9
19ffIw+mnWZpkrjVwGCA6R5kmGIwGIw4cQ4Dv7cyTpaZZH4+tgKv38uuLq3xEaYtSDkYdNzgWqMT
RVZxzG7zUxhtM7/edABJyvXV7SXhHwxy2QjLtayp0wlAtH76ChaRU2wOL9la+9MSW6TBIHmbSXbU
Kje0Nf+iHP/BOBdgzFjO9ahXZGfW3EF9osmX66vbcl4ugH34fS6I5LSu+wzIfCfOmD8Z+hfoiXhd
2ruJ2XkkiV+umxN+TC6ApAzjFwv0lt/wRslBPrQgNMRA5a3oDt/3fWowGaP3hPEAWolN7bhuGiJ0
La201a0u9il7vr4ckREuWLQS8Ba5WilOogTz4K31uR8FJrYP8ucGva9j28CLiJuPkDRWNpZeWg8e
IBGurBje9VXsn993E1yYqJUC6mzbE0KbdFB3exXmP1unDGPnup2dywO+9m6HixPyoCimJuFrDbSz
p/57bwyWjvYIqGT0mFl1+Pu6PcHu8Ni2KUsqoBUywN6j1F+Jb053RT26143s9R4vV8XPn60rpcYM
+i7Eo43u/W3SPIiO49swGApWICUHmUwgnPnYP7n/fE0eHzt1rK/0bdeIz/zcb732hrqpI9m1WwTj
qXH+o+jwF92YD8vlAkan5XWqbVxRXf6LyQ+LMVvdIojxAp/nCfPKpYnRijFk4AoOy/yZ5p+v79nm
aFfOFN+nG/QUtCYVtmzr7ctgT5o8HVRQ//ZTcdGhr9ooYZ0mOxGmpxoFKGZC75GgiTrEu59L1QjQ
XeD+AyaVCxFtmSYGymNO+1kHc7IGCeDEr10s6gciE95InWA4QWCQP1hhmfWxIZmyExelT1r1kDVC
XpNdG1QGcwNREdJ41Ec7SSh/Ssg0W9BBo/J30FIb1DC5RcDOlLosROc7EuRku4Hwwia3Ycamdaa3
8AsKJaNpHC2pAcll5ijk/986gozo++K4oJ4OaVWuA3asNBGSXobwOKyP1318r+XxwQYf1dNhCFsW
gh7sabI3/lEgew/sZuPAAEW4J6xV7h6qizVxXtiTFI9XE/aSxcJjZPaic/Jb9hQXk82+/FV6yfze
Ypm3ui3k3EVnTeAufFaoqEqYD60qO0uLhxiFaJORCs6ZwDv4lyUkw5NZQtXUUfq2w3Rf7nbA1jtq
hTG4cA2ub98bK/gfMer9c76lwRf3vrGmYadkWNA2l5McGl+/Z8+rPwDUoj+PmKia/emgnI1gS4PT
F72zrv8BotVycT7V+pSWVYmue+ZR6SnvQ2vNXkO0Ha7b2b2kL9a5bezFOlMwbGogcZGBQlpvm2TK
rayrnKE1v/w7O9vfcWFHS1msNJ0kO6EcLFFqLSm6O1TEhSZyQy6CpEouDWWKwuISPXXDwRSCI0Xb
wkWOKVYyHaQdaF2Nd83wIIX3pDuV4d+MkFxGD57xX2nrKI5SbMtKO6/q2/Og6S+9lDisYjdIGB8q
LXeqOnJG9GuKLvLBe+ima3xgwA110vJyfff2KnIf/h4uukASkDGIb2H7XrZBv86PGmyhxW5WiImR
Q+prQIdGnvIvo+hbJfnCbdoJVAqs7RGpK6sMVqdw5UNh/1hbqz5jptETxbH946CpGBMmEFXgJ66z
OsQ444baHONvLDqGUWklgAJe/5r7TvRuhDtzBosLmZIc+U815CB9wdnWB+NYtqhzqNEsoD/+H3v3
bo47elPbjRFU9bZQ1nzakHkJYAWjVUxvOjOgFg2SVzGCU/QluaOoGaDu7bf5MbmtrWQabVm/D/tI
8Cn3cKJwzPfFcQey7aS4kFBKdgYdMi33hvI8A6MD8VernVM76+/p4g7DL2H6L9pD7noHXetqFMgx
nN6rb1anOealpWP0VYfkyGxDau3Q2qUfijQSRV+VO4dLJ4UV28geTcgCj/DMTk+tmImIivdXx4Bs
NEEMQClXc8G0IcYaJ4S5UH7OjdXScp+MRzX+cf0gbH/tn5fsuxnl46Uwy8hi1QEvUhreL82p074r
Dd6kxU1fvMYlcRQluG5w//O9G+RuVYiOGlXVJBvbOFpPsea2rHNpMzvXzexJdcIr3+1wJzwMzXGM
U1lGnRYZCnIE5suOjCKjlX837N7VXCDMQBhGrPJl/Avxog/GufNuLCB1WGdctWp82mh7JvkRuuKC
g7dHiPbBCne+N61qppe4ERp3xIzvpiI0Y+RlIyXTXscDBgy/gE7YZt4G8JG/mBgGj+7CcyjIX/br
kRefmgsAhiabKQTftugme/JN5ha+et5okSqv/CUSY1ZEHssd+zUflDVWYC1v5hgcGTd6Pd/I/fIQ
FoCZAg3aNie5nAigEVQHaxgmuHptHCyp0DBKvjxO6q0W6qmtZXgglvOPPtOdFcVUEgHU03SgchwU
d0SJmE3sph+M0i0YvRnm4TDqqVAaZztf184fF000HWM+i4HbdSO1i231lAIyq91qx8obXkUsfYKY
wjewB21c9VAHTCqcoRW3VjaVQyea5bNuiAYC98uc707Bd7ArkKpqfY3AIq/hExu1e2UcT3HYQn8n
e2QpGGvX7GDE5Abc4pPII7cgcuWr8t1tyJCUeURx/jTZWj+HfumFQb84uAFt6Vg5pW/+FIQbkcXt
319kSVMSmWW4hZsWpJWbkFj8VH8H2sk2j/Sgffmr3gmqUDroHRXMI3NuM0wZ6vE5zDXEDodnU7dI
JigR7YGeNeXdBv+g7FHVo2MJjJh8t4WU5Fv7vJE8MWjYyo+DM38yv6627i0HgC2uf80tYPyxfReW
ubsv1Lpcy7fUe4zhKqcRgk2FFFlSnllry/6lse2EXuxcmdO8pAQX7SKdywGykZ+N8j6ilW3mj9eX
tXv1XSyL9xHNmHup7FDQ0QefTQBAV5Gnxa133cx+PL6ww119Wrp2M22xov8IoyVuRa3ye/XZ8FUw
c6WiPsMePuGDo3C3nWYWppJCUfTtob7ikm3sULIQSbXb0d1wJIls00dRMBN9Te72k/QOcxo97oFy
+iwPJVoPv5fF9K9/S5EncldbPE6pMhoRoMe65IVr7pvo2SeKdJub1ErwAhQ447Y11zyfu9zqcOP8
2wqmBogFB6ADDtfXI/p9Lm40gKDVdEBNoxpSC3TigEFMAhMi9+MfjFHd96FpTkh+nvJgi706WsgB
e9J/qC6ChahMI/ADXlwupEU+GVUBP0uIVTWf5gF8nrGg3vs/FqUZhJqKrgN79TFKEJJKa96jWR19
GtzhjJL5Sf46eZvUu4RHuH19m/bX9G6Nc4OpiIE+3Fp3BdAT/RdZt/RIyH4qMsL5ApNHdSSQkEP7
ZLFVDFZVNiprQWJvycfGGyh+2+9/Rtz8hs6A0wbh3MfPuOSD3sUTSqTljWLHGDZFunPorQXdh+JJ
JMKyH5gurHGBEPwp5gIcJ6iKbjZeE/Wg2+CWfUxswLRs8hy70ZOoeiG0uX31i+ukMVZ1XMBngRVu
w2rbDHrlS7a6YngSJA/QEJFRGhY9OIQflo+GWlxHa46YD2LwFKeOuuOpLWCTePFJvJG7cUTXiayA
mhT/xd3QldmlVSwja6bDY2be5VFw/QDsZqpgo9eprlPzD0FFLQ0HOg04btoS3suG+TSHKqDpudN0
peBoi0zxZy1ezWWeYWo2oLvJisOS4+WCWsIQr1+ur2r3q12sij9xc5mMc4i0dM4Tn0yFNwNqcN3E
7qF+N6FzcgJakrZtWALwkrajLWGQpR51gPxlwf7spvcqmFkYQdcN+8S5+UjjnGn1IqOB2AbFcTz8
WJHqFp6QMmXzJP5GvDTEO/aQtGwBT4XDvoJq1Ek940yCCmRS8YPoabn37cDVCrgEfJphJOLj0R2X
UTF7Ge2Ntb6VjQdzPRAm2J49D1BlqISiYKbh43HnZqo6Re5z1B0jNT2CDhba75lz3QN22/GXNriE
FtLgygCCedmpc1s/aofKZqApVm/Lk/JEMcWkurUv/ZQOouHPvYOkKsRkDJFd+4NgFwAKUDD0yC3S
srZ0vPzL+256Jspf8MAAsUUp/kNUjP1yV/GkRUPdhT3gBhLzaz234rk+lv3gXv+Ou1t1YYaLC+oC
uhlNhoevkr1ICaZbhHwlu759YYKLB2o5lkzCLemYenHL1PEcjZh9XEIPmEZPjWV/AEP4uEi3Ji1u
xlgUK/ZXiBoRUQ1D/oN8Fsh1MNJS5O1m5GvFvSkC7uyeJ7xO//v73NGl7UYK18MR240aMzasaYkw
CSN4Ve3euOqFGc4fiJoaVZiP2/MDfIs3IajinehA3fmg/Bwxvv0Nl+6pEAA09p39fW2cdxgFjVRN
Qm1dKh96Jln6ujojgUKt8H0qssQ5ST1gjKoBQaYjJ/ItbfJDlVTu3Mb3a1mJqCu3v/qPYPv+Kfkn
f6nqapUDjYCoHvrGKYeC8QhlkfkAfabX2p1/Zz+3mjqhQgGJ/QvlwjQXGQcmSSldEOc7/TUqHpv+
SJej0f1qi9xK6FfK7FEVQiw217i2Xi5UgjPBmBKGM/6miGbL39m2Vnu2gcUCEzmKggfjfr0X0UCK
PjN30dC5X6akRcqhsHM4fevll21+QAFD/zJYNKSiG2H7vWvL3ALBRU4a6hFpkhj2qF+dOjf0N0oZ
9jz9gJ4SgBCii2AXeHFxIt9O7IU9tQHZSrlBETYFF8Ah3Ngzoc+xvjE2mM4qaK8J4sxb9+3CHLiz
amMZsYvjfMpmX9JOcSrQNd41ARQOFGvRk/yDBroDBtFIKGLMKkOnXJHdphgtQ48EZkCTsLdVKpPx
QjCh88MX9qQ5TCYyoD1Sr+DsgIzkJ6M3X5a1f0iG0BtN/WjU81ntNKsGzcGqgJ+/ackThXyEng1n
TRkPUxQ6SmX6oGH2kT0d+j6XrQLDhqxrDhoG6Dqd3bcJCASUQT5FOZntgkBWp6c3cwUsb0zQJjTq
Y1EXT0C65daUp+BbK49zotlR1X2KYilousXStfKh1lZbaavnssicbh4jB/XKyh7k/C6Kyzsqxwez
jh+VOPGrZXzJu/Wk9D8rfXnBUONxJrk9NdSWatOtatMuhvbRkKNvTfW9YDOEj0PwVizxKRoaZwBN
mVWvWWAS6LowyVmUHnjg0qK1/hw27bGPah8tM4jXoisu9ZFPzPiTRkyrXHpHxv+5G6dzVRWWnBuH
OJNdvTGfkCoVloSPtg7N0cCDwxox1RpOKWYJgABlZuOBsM+W28Tp9cJX+tptmBzZ/UytGtx6ljZH
/iDrh3Seb81uPIAV7FgZ0yvUOF0M2vlLhNRLJpZRZY9aXnpjpAdEGm+lqQauHkO5g+HJBc2sumM3
YLFyaAfdqpk5RA9dI6q8JWseMql9NvTlAACOV42tFcsZRoFHp9TNH4Y8P4NzpbDKPtHtLlwPTQnq
XyW6jVS5txJDvavT1mNL9KkhT2bY3dW98qlcJ29dlm8yLmibbkRWRq5aY1vllqYOp1ImxzY3fhYN
yg5LpRuANDUAtqexZeI2slhC/FjLcuwO/RKW+t26qt/SefkK7iLwW7aW0Yc5UJHsK0rIT80cPhhG
eFrm7GdZzF+VQgnaNHwM887R8uxek+pnpa+eGJl9k8ZP1/O43Tq2+n6k+EutTvNyqscSr64fKM2j
5kBBIcMC8zZ6CW9UH21iP3QxHPsqqj/snmUq61CYMRTkqVxiYrSxKo9jC7QvOUySbK+Kh38iqBju
ibNCIeTdCpeJFGoeT5MELjrFl39oXueHziYBaLraw3KD+TBPFG53E5ILg1xCMmRLOkQtpm6gcWsn
63AyMa1NtG9GlwvwZvsXCdUI6u9Ux2T/9oUvIjttl5Rk4GcGGgo0jJLV3s3fQ7RxMKJ+AtLcFzGA
7L+dLgxyKWubxZiwgSzOW0IQDk70K0YndcMUACACjD47S07sp5lVfL/upbu5+IVhzlcmlk01w8l0
cjmzpt4l84+/McAoJh7BsAsRlI+fcmVzxKYGjcZkJKCefpIyEavRvl+8W+CyjLijqjTp6NpM8S2b
EY9li3RPM26o6yvZBZxsmjj/XQrnFYuRdUNXYpMMxe5vzNMGpaFgrPdnH/naXyVPF9Y4l5hUUi3K
iA+nPi3HLXUKAxpMqrUpJxZefitqJe5GDcQLheFZhgILd7xaBeXzbMSrqYF0tEkDeb5bG8HBEtjg
WSZmUI5DRgwvvxA21NWZi995fLi+TbtJ7vs6eGqAiERpEzOkTD2u8hRjUSob7Wb5mY23PbjBRejG
Xe8zTBUqKvAM+gaWuAgV6RTPirFimygk37LnyMzsJvRaWbWvL2vf+y4Mcf5QhOuAfcOjnRxBYHQH
ehiUk6tAdltwFQls7X5DpgPob6LiIfOyBUhKihnAsS0c0c7C8NPRADd36IDdEioQpwgYbacECo9Y
ZjB+uW58720ESk0iQ0DcMMB2+zFgdCzDVFGB4nkL07L5gw1fCq2zpvRbKf26bmrPHSmYKzTTgDLT
H/yG9aBIetThQNf95w10jtljK06E2nnba45/BlHU70xt05ejPLKwSNS0LkeYIcfkUN9tfPjm7SZi
nm2PoP9/gUBXt7krphFM2/LGlFgNe5ksqD3IzFKAQoOg14PZ5Od1akWvhp3L44MtLvIaJU11faxw
TR6NO0wde+Mp7a3YW+6XH9DTcutb4Zz2XlbFTJMSSikGFDTeNTFc3wwSgc3RUz0NMXj6wu7ZTelJ
rpYB9yDbpRsfIweZqSz5/29/+WB72+iLs24O1TBTrQMEKPF1XQukEK+gStTK2fHKD1a4A0ArMoOa
Ce4iLbM1LtC1rEGQK4iSe3UPlOsh54PBFdD28MesjcaQzNOEB18oNWDH0YAKHZ7jCiyfaHeE8vq1
TaIbKks2yzrv+nfc6xp9MM45DitDo5JVLHETlH57qDv56+BtF5sZiITUd77nB2Pbv7/YtUFBvRGc
AgD2rk/dXFtp9DCvkSA871wDH4xw0TnHkuSpwIoS5daMakuRn+b6XiLEvf7pdiLzBztcvhYaCsZS
c7g/+OMPbdW6Uaw+tQMyRSOz0yG3h7USAf52jvkHm9vfdPEBlWaEBKGMGzWHakixtudO0gSlFKE7
ctkHTfMhBU0TGnv+fNP5eBgfN5kcyRGhRgSLoVyjCjMCRZoWaNv3hXQoZdnNtcG5vkfb38rF+8vv
xUNoS5M0UtPi/ZUH+f1wy4IsqO6VQyeI9Lt+LcuY6wTzk0L5ng5kpxIVHD7oUC2HOTo1KUiYiOB5
sJd1QLL73QgX8uS1mmhPESYgF3cqug7sW7q1qkMwlF0Afu3nUE4PQ9W7emGc6rQh1l98ywv7XDAM
x4rmEUPWg7qfn+cvMbShCtVdu/MgHZMZzzMq6mnvHuULk1xwGiGfXXSGRJyujDC//FqWqD3PxEqL
b9fXtuuKF4a4wJQUTF60DUFijMcBdPtEFhjYe8di99DLJhBCBekMd6oqczVyEiNabChPw0P6GyhB
5zArsqu7yBGJgPwPb/nHHj+eqBtFbpJ062TmGHxTD5JLguHzpokMCR7BKfsfiwMGEXmqAUgHHwrB
JVQ2rN6gj8tbtRd0GBjVdzb8fQJ2GlHrZf+8vdvjwiBpstQo+u0osO/dAG7jPrFroWLivve9W+G2
jEyStNS0QOpd3DPdqpcfxfBAWtFjdifLNvEcR0MTkGVD44c8IxBHZHMBzwgTxQIRv1UUjwWGIclr
Cdz4dT/f/XAXtri7sS97c1lVpE3r6FfgW6rAP1e+XLexe5ZUZshQeSQmuD24O6osx6HQcvQU1UcZ
969mCt5EIgPcIpLeXCNMHuKDdV9nSLUnGEC8voTdrAiYFoJnJCX6HyClCEXRpNZS3LM3fRD/iFzo
ZoHcxTy2D2Lhj71NuTS2rffiUh8XbQW/EyMYM7th2fehfUb1+S82HjwrJl6RSDMBqPloI24ahO4C
z0itGQ5aC+x7uD6BiFZgZu/IXJjh4eVtPhthzUICjqizaXpk6ZwxO0EBV2BnN0kBTmMLNipC6lsT
5eKbrcU60a6hxAkn0CN2EvTsKxoY7Ry0kQa9ZB2jy2AhiNAwGLW/6JGal8Y5B5ySHF2bvtnYDv6T
M8/f201usrJ1Jwnig/wCXFkJpkdLpOWz5/qXlrlA28bRmIGlGdAyPej10yxqcgm/KxdZ5RKS08u4
YfbzPoZU7OTPOii869FGF/ZTW4COElJFrDeOyzhlf5G5X66Oc1I9L3q9qdDn1svzJAfVGEB13kKx
WeA92+/wWeGFHb72VSR510oRODGSObfjXH9Wx9EuDXI2N7zMNDo1Y/fQwRQsb/ecv/ssXw6bCbQi
5g15W1QntT+rJJjHw/XAtW8CwG9DBQoHuuEfj7lqFlI4xzpxWhCC6sVgdelLKLvXjexdWFB+/scI
H69oPGpyikskays7qrPDOI9umGHIPc9tNhhf/525bc0XRx1d13hJKySBk/nUpOdWD0wl0Nr7SP+X
hrhjPSppGhYN8Ael8rujT6qUOmbpVsrLzH5dX9L+MWa6ripM3S7Kj0saOlWPGEWLN2KLnw4gKmlF
028iE8pHE5mMJuya4BW8yD4q8hjEHAWnaNcCaOTAQqIZGuWr1EU6Ukg9IwSbEJfMP5vNy198pPff
50/pukAqb5rhy3MbkPR7mD5f//0tlP0RBS5+n9sENQfLdxehuhnpmOBuiw4N2ALTuSv52UpQNE3k
OYDCr3Pd6uat16xy+8KkUs9mhgBbl3cLmtvV7JVSLjCyB4gyscP/3RuevZZUuCAH4DadBXw8Gwi5
ue0P5M542PhXQ7v18Jr/m+h2YXJzl4tjOuXtyKoI26Uvd7G5DZV5+SCa1Nl+5M+vp2mqhioxbn3u
/lv6Xqk7zOo42nqS1jtt9q/vzl4rFR/u3QB3/xlNNLER01aO9rR606fSWS3JnR+M28FJD+SUC/lx
du+iC4PcnSdXVRY3eDMCbwXlQXDWbBMFrS+qtey73T/r4kHB6dqPkjbD7QrTPCwj6Bgn3Uf+K6hD
q3S7Ya7sEF8UJm2pp2ZiEEctpYd8TEK7S9ZbaKW+Jv1Q2Hgp3oYpOaEUfj9K5nMp9YCbFNVnvEww
gxgfQNfiTOFYWCr5BPSlrXfsSA08mdPVMggoXBrdUYErypjhVBr4v0MSZGS0J5xlKx4BqlaMQ2Zg
1Fca7BGcDEVV+HPLzgMpAentbYLbt65GNwmHe7MKD30DjETY6b9Bul1YLU1eizY5LV0byGkSpFp6
mlX5PDUVcfI8BMf4eD8s8eNEwLcndb5pjJ/CoffCtAT6ZSnsWkq8uEntOSUHZRmfyhl1tITEbpgO
NpvMzMoS0HKbp75D0iorRwLEV9K0QQZpUotmpp3L+l3XDnZdrl5jJC6ZoJ/bLkAOgOJiMdpbpWV3
mNh2czMJSm2wJ0BcTA0kxHl1P0/1GQzFXrSUhzSs/Vwy7zGd5TVUcrO8PWod/nmyHlazs/uCBGyV
DiTTT+qqfS7X5K5vaZBtSkVtpaALXUNtRHkuO7Bth1L2uWgB+mFF9pwy0zV1ekDZ2q/r7Cle43Ne
QVLAqO5Xpt8YUWNaVI7O+PvcSM4S6w1R06xdY5vmLLlLCARGhR8BqwD2oHxKYvPQNJB6ApmWvKhe
2jNryRQvNyWMoBdnRvK7YqJf40b3alK4klF8lcYuqI3xWW7oc9OEL2WVvbA8Q0mlj5m7RMTP4hLM
3co5q+Jb0DO6IJPxgDF0wlYNakn1TDZ+1aCH2ZfdlyjCBLE+O/GoI3Eqckeh0aeqR7mwVV6RNJ6q
NDtWSyXbRpjcknnOrKTugkg1ragb7WianCwDtkoZXsKsvmtZFLBMuQeb7U0sgZCql4Oy0eyi+zbC
yUMG7lySexTUUWtjHjGxerPWBmY3yvK4YqJIpw2q1qary9IXRZrPBFBBJY4PWVi7vcZKa0SXvYw6
aJkb4be2iCKbAhxV98VzmZgFJkwkS8mmb2rWBtOa/VzgjFGdEwtU+geM5L5UZXlXVLotLa/TqNyR
CkL2SxeoceSqfRp0Va45El2qoG1SnJvQ7Q27tZ6SJlgXcheNvb2Emq2kzSeqdrZRKsGqGo/VPN1k
yxiAxxez78mxTDOMAZIO+CP2O57i3KINOxXa4rIBACBTPigllHjLnt6acn4zx2FhD3V6KqLY9PsE
XQ8sZMGstgyid3z6OH0CiugYk4z6U0psKGYSZyym81CXrZUzIN/Y+pzloTv16QHVjhrUlKo9DeZJ
GfJzXExIJRKrlKjf6yxIxsHOJemQo0hcs/I2KUJ7kptvLViOwWp/Sse5t9o8fpqX9HmpGneF0FAr
Yb6R4G0pAxs7rdBAUG+SFVCvbH014uSla2p/LKP7MY/ccF6PaT0edB3wuIrdVkuOvZVB3J+pA6Bp
eu/LZePnIFSOqfYiLf23fDC/J4BRLUsS5FFpQ9vgLlnTcxlXgFaR72oLPoPEDOq59Qy9cfV1BooM
4lu1ZGlp9KlIs+D6vbh77+qobBt4chM8uD9e7nFpNFMvo7VuqD8jSNB1TJB77/GjmCCp/McClz5o
hWRgVGujYwmi1zyx6BFikSeZ2MY2tG0+bJdi9V03LFHesvuauTC83ZwXeUvbU5JkOspvi3Rjpl4x
pXaqElvXofCQeNc/435d6f2217nsL42UMVzGrWyRWTJowXBm29fwsNqhNT5KX0ToAWX7vWu3Mb9v
Iyjw8wZ5IGbCdF8BE3TsACCGWgWO1eM2yb36G2dxch+eJhAIFSfR9I4gv9G5fSW9lqA0jMp61Hyq
pE9GPFlN4RVAVOXe0oKVehIMc4kyHW4/136dCeh9Md9aheBgK/y4/5FXvWAnd71mEzhDjRMvYR5r
sjayOdMJTbI5uVH7Q0++kel2JQHK44Jn1m5xHQiMf0xxz9I0b3I1pnjJbWTe1AbHh1cBtzDaRVC6
iScSYtxr6yMFfrfH5diVkbO+zmFvI13buDy7YxlgmNtO75b79bjcvQnqQiHGEgGt9rfu3TKXfKds
rkhKQyR3huqr6/gTVYhfMWgCBZ90N5pdrJDLuacuUWKzRyeLqctzpQ0P/Ty510/6til/Hrx/lqJy
vU0dai5rqcto90huyh4mLbTS5UhKUSFU8MlU7hGrQbV5WTPcXT0LUvNhUH/Jw5frS/kfQet9LVzQ
Yu1am8qGq0pvRrBAAMF8oM+zrXg92Pf+Qsrj0vt4MESE9raZqYgX3fy1iB7KASK06mwbsqBlu+sD
/4R9jX8h69Go60OOQcwqup2ipyl7FHy13fLChQEu8KmonZI+Rk9sm4DI8eXMzzhCDgggj/KDts0C
b2pihVP+airnuu1dp7gwvf37iyuNLhKucGS9EDatfdlQXT2SgjWPG8E52nXyCztcZIqrptDaDlen
JD1oy80AQHufQ1lJpLi8J1VykRwAI/ZxQVNF20rSNqdwZ4d9AizBbtCPCaEB2gSgGLLZmRXopNY2
/ie4XUQxUbRQPjBh9GFONSy0SR5W8tJlL3X5kgmBQCIzXFxS1FinSdFubVT9gdjjM0hl/fYQBdQh
d727pUA0tUVv9usnQSdcqJrGohwlFZkXwWBZeZNmn6574/WDgIHxj5vXZVk0jzWatT1pXWq6KuYt
wum5yR/77lciYiO//g11wgerKApjpcJWtXOFV94L6WInyUoMHn6/vqzrh0wn2x9yccjMqInGZMOG
1RjaDGUbCjZLIQmKaqK94RxfCsGhYJYotQ/0OUoxsvP7+iJ205h/TrBOOMc2y7aTwwGLUKrYMpIv
Q/FNRQ/EBBfDVHrXbe0nMjo0rlSUJhlIjT9+sSnEC1YBkTtOMZ2QhsoAJfxIWmcbCkvd5K4ShPj9
HXq3x7lCqY1tn9VwBYL5Jr03UdIw7U7YLN7373czXI6tdV1do36Pm0QzPuXL9DrEva2oLIDU3IvU
TL9Voxa8lkQr4+6WKG+iLBpCUJFoaK66JTsTkcrJ/jl6XxV3hzRjvqQLRAedECBusNcRe6HrQYv6
h6KfBVVD0XK4ozSV02CsGHKFGPL3OLmb48+N8XDd+fYP0vtyuIM0gOUEZX4dD9j1lwlfz+nrdQOi
NXAnKQKMXpXnGGsAz1HyJd2KesuP6zb+xwkC67spK8ATvxHjXcSc3hwgWR4C+YACRo8TBFIzB3MI
4CF6ll1yyG0RAvwt3fojj9X/scjnsYNUDIueADdg9LM3Lbjhh7Q4pXT1khyTMPF6DBPjdpFHv0+L
7woG2NXF8CTSQojHPJaLZDfKfF+lideUAK830tdCWS0GVcJ1mL7G09Z1MdfbiDanVktswuJAH1Kn
jzPoPCy621L9LGXr91wNX65/zP1j+74yLhopilxFRoroUGeDk1MoBWnGYdzI6QcTzOqtr9Llr/z8
3SQXkBazKzOz2m7a6r6m31r4iJH9BX8UcqV3I1w4YnOShaOGgSmjuFPig5oJHF3khCoXfKqqB9Mj
BM+Q2M7bIJ1T+ca5x3yUAsxw+ChC0e+f3Pf1cIGoo6Q1ixUorGgiXpYNGCRJBa6wf3bfTXDxh6Wk
TtMRK+qip7p+zeqgTP/ttnABCLOtmGfdvto8+PH4s0wFsWE3XjOd4llraqbMi2o3E80hFIoYqs/f
6HC3djdF90yG39cPze6XurDCHZpS7uI110DslSudZepfxwnT6iIJZpER7pgUs27iyMPISJVDSdG/
gNjiVK7+9bXsOTImat5Vrrh0OwQYQw81iHFDx8sFkSja/WeKbKQ+v9VVCiF6Z68te2mR50WTDbKw
HmJUzoyJifYuOyRuVKH+7vRW54BpFzwmlt74VETQvDkXF8U/2OW2LTflrqhUyFbG/0fadS1JrQTZ
L1KEvHmVbTt+GOBFwQwglbx3X7+nhr20KETXLjwTdE6WsrLSnpOIQZkScIEbBsHCRH0eiOKnes2r
dPIkMt8wrbJGqTXgjGrFxzgFYEWHOZ5vivZqTZx631Z54hflGIdngcQkEkscKgX/EOzYiQ4CpvVo
lWo+8jZCuNIY79dmsjZbKYxm8EEn5lL4MnMf7kS/xgZRzJk02/B9v6hGb8rqvUfPozOH0ICFzqKL
9p+nFQ3vFvBkMM4vTPu56zMcH6Lyg+6knnADwH7izNgB6YL+pX7lQdtt1fp/UYsaz0qtpp/yWdcS
GAc6trYITCeMz5HIme/ad+Y8MGM8gFYMfT9eJYFnlkyUJi2pngFBAZaB0atxSHaobDlyJZyqPLTT
afzH78d4GEHDVETfg8NVkE9jU9gytvb+xonJAKTQNcyva+yGuZIgrcIKPrLrULX8ok7uwrpwO00/
AXw6KJvks4EGariMdxUZNHsR34bOfFQIl8iY+pDffIxiYtFNwdwA/OqvHzWNiqIal/AH56TstMC9
Q/Md5Zgq4KF0bSF7Y9XiIov5jKGmD1rcgZ9QDRRf2YFG02uwEvmaoKeNQGSGJ62R8ne28DWPsYrB
bRptvx2rv4D5stmkqGQuB/wFn3sM9E8Y3Rh2xMEWhOqrO/6M8PaduQhkn44ojafZypHyKT04GOqb
GIFX+kzO4Fw7kCfzY+aNR/PB2l03r42oYn3Q7KDaZBSLALRtzJsqtaOOT9m02PF4awkxx4433vxf
BLHvhVZW0hhTDlHr3EffK/k+Lh+u67Lp6FYnyLwTdTFMKpa8ZVeRXlXh0Eefrv/+pgrY0AVmhwa4
B5O5AOq4SEtFcFaDeKcCZETW38qRy0my6cFWUljTX2IlwQwUwIJc2g0CZCcqhMlt/Ao00oBueso7
wRVnl/cUbT98K8GMxZvtiH1uAlhBGi3V95jeuBPvOk8IZNCdOFwYBvrBf3MnF3Hs9B+6Xm1Ypga+
FmAf4k85sLyE5xLD1ZQ4Sf4b01gJY+KjZMgSGctoimuBWL69qVLOTt2m6a1+n7HuMBJUHc84Kl9i
BSQ5gNFY2v669b13HK8dGGPeWRnHolZ3CkBAQFjvEK8H0ol2KgPLAa9g90I3GApbcSgxLUCg75CF
gveAtM7fhUgrbelprJ53Eo3pEukAngSUDOD5/PIZePsBKqROd44AKntd8T8YpqlJqiLi3FgfVQty
M/QzDld7LEBl1wbVCxJrrMH5ySFzlK//KI75lqNIklakkS3tRdCFWUzUdNgNAX8nMBV55MrbTuWi
HPNVxSKNVXWWELCItyrWMIH+kz5d12hLhCYCTQOwjYqisnhTy2LMKcAUYJyj7hZxfu6EykmEyb8u
ZvM7reS8rx6szMJoll6XJjTm6cFpfurFru6qt+0+8SKfi066deUwjarrlkGRydmFF6vHgJtCYbsz
2IRY20AIOWI3/Th404fOKRwEBQtv+2XzJBHZipohYxufDYGENNUI4j0MWUq3alvYUvlNL2qOvW89
ydDnpxDmAejnum/GFBYhK2Bj0jLH0ENHFB/khDd5wFOH8fhKa6WlpEFSAfIgXfK1/tmovly3Co4M
NqyZsKdtDQYWWmT53hq+J9h1j/9i3YNawH8nxjoIjMInoWSi1YuJr30bUKZLNBwOfzFiK2MMXqLD
8IqMRatf3Z6hYz2XZHSy2wrqeAZfwXPfvFw/rs0KwloI41uTqFdVQcDqyjzuWvMxbwJwanQCOBTv
5AYt5eEo9K42oLFsndPhLswzp0Luff2v2IpBAPdA91kxgw14hV81jTBYl+mTIAOK2a+M+8L6MvV3
owKy97HliNq8xitRTHbaDZYshZgGdzEUcBAGKRik1r2uzbZjWslgAjfwCS94nGmWHUS7IXVMVzuT
IKV4LoFaujzWAq485gbHXTaNymCiYIHRfNUrA/OkYxgAICRoXfPG2+iPsWHB+lsxl5i0c9Qrcqm4
uZG4Wmm5U1HtpgG1kjIMSqXe08HIfztQdvc47hMMPBaYPwBf3OTSXDBxK8qEgq7fh7+abZdXKrLk
w2YhkyHsgbeudg9y9D3H/nYFFN3rSnEMkWUaxh5KFYO4G2Nlkem1S/02tPPf+MKLHbJ4MSJpoyHS
FoT2xWDHhQVuv9CxlL9B/f/lvBgfEufRFI10PGS8Vw+q155jX3lYHsTb+IbSMwin/sgjld0aRPxF
JuMyTDHKMXKFwkt2Cu/lB/F+eCfJyVxyaAPBK3aCQ5wBMZv4JgTDDR+ufmuz45e/gPEkg9AauVTi
lrfe6KnP5D7/RsuEC8B/igOqBOSW9yDQq3Xl6rGlGXmS+ggrcQhB9BqUgqEvL4aTp+2dHArOEoau
AkxJMZI//pulMu6ljHXAfmJpy9Ws/Ti+qN1fJDPr68Z4lNQqQKtUQC0tOsr1ueSVjjk3je1kSFoD
VM2+VlygU+6b0PIWqbi/fkSbUcflprHcBcjOzbCYYQsYzdeU2yU/xOTtuojNCtHqmEwmT1BMnSTG
D1DG0YuOrRMCgn04WIF5jICR/1exp64pgEiUMEXNzs0ZclY3iExg3phBH9LiIxnGvZqSJ45aNBX+
3agvchjnYUqjOKe0gkqnUUHJi/qDBa51xRP5tfbNUHelE+M0QsNIgMGgo13yFt2MHsjCXiJPB6d7
7ZJAOcSR3TnCXuLY97ZxXDRkHMUk1aNhNIWCzcmPQjV4ZuU2ALG9fo7bRn4RwsQcKiFSIloIoRbN
a4H3kHOcwB+CjIsAxgvkM9EtgI7QHfXRIzvjNXcsRwt0X3+NXN5a+ntmc80qGJ8wSTr2GDI8KeX3
GVQyFCMx8nJwbc+3zUvtat8LT3C1Ox4SBMdAfkMQqs06xV666grWF43QJAWLHvFnNdc5Sddm+VW7
mCILJFSVtWX1I32/iC2fsVN5WjC+n97nz0tuZx8kJ97lik05eK/bCf1MVw5WZbyIOlYIw3WUwTpj
BnOlZxgPU/qUtyMWwb5OKUcax/Tfl/tWKTrWhfPCSuHazWx5pehqFcrqZqE9X1eKJ4bxIaJQmYpZ
o4ZpoNM5gVQhHQ7ayNtP/oMH/nkFWCCStBr1RSWo6qFajbADNhn71RHR74HcaUD849YsaYZ37WMx
nkMbNTUaGgLPcYjvDJ96xnAnHQD+56Z+6PDY5nnHyPiQcJkSoFSjEmXJJ5LcpcqHnPfW/yFqMg0D
8Ml0TpA+ByuL0GKxm8MELrj1KD9U7KffFoTX3uBRDhE9tzvf4jwx22pdRDIm3xkZsYiGS01CEfuQ
r8LyeVYzzoXevlcXIfRTrvTKs0UIow55paHvOuGTHslO2ga1eo6XW72VOcnDdtoOwqv/jpGxeCHs
jCIncB/CDpNGxVOMDRzAatjdDJTEyAEtn9NwoYx5B0n/faVjHBaaWgotVqo0wVfaxp6q7AFwSbvr
t3k7zL3oxlp9khatArqS9/JKfuh2wplumXMbENvO/iKHMfc6BISBsOBdpi8aRrGd6ZjRZH1yRPI+
+10E8o11xytn806ReUhFk0iYx8OnMxss4H3qsr21VP9qH8z7iY3YttQJordZ8wXgnSh0A9U66tZN
FX7vhwc9x0I0UICXAxEeRsE3+4PAjUk4mrIF2nZYDC0HErxrlNmhHtOzqQHheCKc+IrzHd+Ry9Zm
KSWZlujwknp91w5Pvfw1qZylbzk3fLNJjEIsxaDCUPtviGtFRKpJJrSu7YEhNcjREIl281m4oYkm
ahP3ZC/7sl05kc8rumw/PRfZbAWk16Y2C1Xo2AJVE2t3PujfbgBa/t4liNz09foV3NrZQu//p65s
CSSLp6gnyqRgRaf3qifKvxm76j76HH0DlJQSWAd5l4rYbrctMGFfF775PVeyGX8tYvdWnAkqTP28
mydnSNDytxzJKjgfdDNkXslhXLYqTFpbKoho+7D1ohrIlDMPLpIngnHTaZeonRBLitsoX/LWjXiQ
I5uucqUC45FnS5YbGUHqe6WxDVKAPag+Jl05HpmnBuORE6MmedLSwCAOSglMdk//9sUZT2zW6CPl
M8bJrGbEDvRzmXkRJn4l5fHf5DCuV8+mMMppmj4Q7VQUnRebla/LAH3QIw6m3Bbw1S83iPHAGajf
gJGmKECGprSU5FDtKCUl8f8CK3QtiC1v5HNTgkcGA2RthHiqzN2qau0umjmhPM/9sTUOANBWTVTi
utB2m4q5ruVE1QKV08PizEiiQ7vBwlQSAKmM92ZuxzsXQ2eLH1KadYoaIybIgGqyyEgFUf6N371f
6OTHCMiQ8YE3mcy5XSbjIKqqKzuVmj3t81B+D8rsIe54Yf62GCA1I7NQfge7LISybxda2EmtG7O+
AQciUE0ec/mkKLd6p9moMfLCA/qX/5ZYGBeRzEWIJaGeM4mW9GztLdrR6DG6N7EXL/rKl+zA03Az
EFiJY+5C3VSkwYAovl6ZeGZr+FoyAaiAV4XbTqovctj0Xe/rXhdyNELoq5Xdgbsm9Sj7bOchHD7E
B9EvQZaqfb3uVehhXTlMNpXvzEZJdANhztyjb2/4YnXSBXD73M8dpox57dotIFbc95/f7rcMPuvS
LqVFrGxPdsoxdwZbC+iEmrjjzYD8wYldZDE3gAhJ2kS9hcS6UhxzQRsL3EJRPu3A8esvPXHqWn9q
Kvncpz2PdJJzLVTm7czrWVBBg/Tf20a7rKBL4eIlcWyTTepbrZLUWcElj61nNf6QhI+JzHl2eCKY
57NfEmNaYhSz0u6UWZ9Idasrt9dtkCeCeUGBjyoUCq1xZxGSmMIxMJJtaZw3jSeE8RoYHRG1MmlQ
qCelDQJf2wTyQq1xJ4hFzoVi3IXZNbM8KnAXIiaPysO00871ngbWvBSQnsqVm8uii0r9Iv4YFkiW
m8bI7Vr+hg2BWd9LhPN6bkdQPy+SxpQ9LEAb1WWMAVNNGx21BAyYyquZcr6OxoTNQt+0ndnD+XXi
Tam8dJ2fjZw2x3ZkftGCcQdAuAvJXOSq2w6nNvxQqnd163ZK4l43Zt5hMTc/7eoo19uYXslAa47a
uP+336cnuUoYSbzkTdShXNi0gM6R1XJnSD2vZ837HMylT6xonOsITywNHrRdeDc/J656BwTmdL94
uQuoS7zrEi/z550d4wisUpGsjGYEuhTk+p2ScZLtP2SiFxtgnECn9VJaN/A0i2RX+9xbsIiBYAwg
rvQNQvLLbwbwjpLxBwZWkRSAPWEQ1sc4nlM8Dsfq+GNErjpUjuWWnsJTk/Oos/h2WFGsinlGtKvZ
zQmEdU4EDpTYr59zZ8pt/VEIwIMGujK7uOch3LzPKF1xS+xec2u0fS8SjAZ0H+lEYL97J8R+Z7zU
ggRLzsmrag8erAiwi/LD9cvxh9T/5wdmIYUqMyYlSQZaFpM+hmfBsimOoOAUOzzBdzPQBFsgS+3k
owagPY6b3O4yXYIbnfEwcRPl0YA4GZ8aIGNn4tXCznCUg+LkbvatinYcZenvXTtq1tXM+iJJA560
P1hz4fBKOZwLys46ZYT0eiejJRINp2h4EfqSE9zzBDCOZxKKskpLvJ4Lll/am6H5/++Kr+NPnfEw
rRWmejsi3JU10alT2UkwbQewF+f6p+G8NTrjZ+ZYMJccHFJAtnrRDAJc00ehucsIjwHlD6nlxd4Z
77LUCxARGngX2mikheD+jOmil7d8j8m7QN3xTWDbn1miKSlg6fkNoD/OAQddSPAtiv4qV8+qvpNT
Tjz4hyzhIoOxAl2tgEwIDknUXis7irBcme76+nMbfrHUozoltghE2mHZ/920BTDd/lOOMY8oAXmJ
HNK6hwKgxBth5LkI+j1+v7IXAYxhpEY1TjF4UzDIP4AdQnc0YLvJHjlYjhIsXucA8JQScLn8l4j+
7ddEM6bSggq1TBOIDkP0S7PDiIEnUbOV8usIEMfr9v8Hu/ypJ1s9t5ZkTpQIjkI9m+fhpDvKEXP3
1kN0Kk9Yg/qU3po3xtfrQjmWyZbSJWIJQ9giU4mrXRkjPDHdKuo5mnFO8f0NWIVfQ98h/TdR72jE
CcAtn7rkMTJfC8MPuaQl277wcobU/a9EiVOR4S1FrwVjBLCUzO1epWPqvE3Ax5tuum+8Wty207rI
o3/PSp6UKwIqAXhOZMCtClZrF6S/N9XW16ru6fqn4p0i/ZQrUURRxlDqURHrddEWwfJRp6adIiSZ
dykvI+OZBeNMosGsAGkoKwC03BnFIZaDvuHFyzx96L+v9NGNsVfxbNE9JDrECp6yr/U5xxBfug/p
KOtteKPYALjl5LQ8C2G8SYNVhUqhvnhYbkzlIdWC65+J/v8rLuO9qrpSSw2FZsoF/H4kPUkkdrss
ROMtUDV/Jl4ivP2TNHb6nbQDaTBlj1Z3ksC730RJ6kW6N5pfzEUNtIFjg39IBn7aOzsJH2HNqU8J
fJT0+GNIR09c5bO6x3YOaOCJq1vudQU5lvg+Fro6zkrLkpFouNBL2oJBIv1kTZ+EhAfPxfO9MuM3
MDOLcRIJRaHwDPhepw6647QLT/3b4AFg0xlBlGFPnJSDpxq11JVqZO7yuBMwXUIqAkLx80hUO0w/
Xj8/jrmzMJMzRrdbNYRiRPRG6zDwOiw8JRhPkRglArcZD4goBU1yq8XnhDfB9Icq78XoGE+BBDfX
TAHeaPCnj7MXA0jILl6RggYYGvQRtDlZEN/zWhA8zRhHIcR9oagFAqqCANo0QcpJOrfKSs7juPmC
mJS4CQU0zWRntgddnFH9wuM4dU9hguY9ZgPm9rtCvl03hO3S7koQY27VqIp93MPfvjc33NIhAV1x
40+cbR7cShD995Vdxw0gmhsR63RxfVaXQxQ/zAMHB4d3aIzVxXPWWmNO30ID1BEgI6pJtZPQN24k
7hQALaP95tBX6jDWZwmWMnR00Gd0Jlf8Qg7ajW7XJ93HssWZh1Wz7WBX0hirK3sznq0a95XOqFBs
nMTvjsTJbCEoUX/gBkzUsV3Tjolwy2TMrFhF7x2YzPoBS7JYeYe09+oOQD7ckbv5/v5GXBHJ9i+t
pZRNUtCmrB8GdM+0vGkBnRK7GIRsMJHrAaHct9DdBDysFWRAqP3XU2Zbm30E9AGhRa5JufRUp7qN
3ei59yme5nCOHnkAiRxzZZuZul6CX47Ofg6x7IdQsxeKu34R3DbjzZlyLh/bwkT7ZFCNFo9KozdP
U6V/mXEzCpXsr3sTnhjGmYSSTtqeVsvivrZL5ZiWkcPfVdvM/C6XgeXoEiwpnVRAFwOrvA1IOOwq
Mu1HAxvHinpvVf1JDM0vqR5/mjTrVrOKQO1QOytUt9BSy66H5CYxVBy6ZtpVXRwt1BOuH8P22PLq
L2QcESAc5WgAlgMdyzugGfOYB7UrYajR7gHH0ziz3R+rIHSMp+uCeefPOKUmnMauNDADINcd4AjC
1EkR7HVp++G6HJ4/Mhl/ZISN2LXoYbvxfnCLrwrq2oITAR1jT+OiwhG5DNv0T//dPWigbZA1wCD8
1l21CGD4B5jWJNlYTq2RyKF25pFgvjVvK0+8I3vzLXJAqrC7ruv2Lb0IZvopYxwtQp6jLmSWx7r8
MqVA/8Zotslr6PLkMLFmQaqmayNc0VE40f0dMwPVnCPLnCv6h0930Ye5o3JVhurQ4iDlgI6aJ/6c
HOVH2hoHTNS9oDlhw4lltkvJ5kUk8/R3ht4pNW0Y0qk1ukufeiV4NZ36uTpCRb/wVF/v7MjNRZvL
IUr1uWY4zF1UeyuVknGmCeXgNnto/Kjf/biIFNZi3mGt77rFbKcNK32Za2gQlO7jBnEI1Vd7k060
br4EOkZKJYd8pcMHvOWS7bGclUzmRoI+GNQdI2anWi/VbfA17KJDuMMFwXBgf5pR/NvToBh4zYmd
YKSEp7PIOWYmYljaoiAqVubdNH7qFnDCGPCuxHCXQtubmYC94f5enmJ/ylvv+nFzPjDbvW2IhbmZ
CaeNLttZ6dobcZk52m371Z8GzLZtF63RFj3HSw0cj159jIRz2bxc14J3L9m+LTBl47EH3sS70Sx7
TOKkHmBlXclR0OAJgUnNiZb/EPpftGI8Ti8JaiEkcOLvwAmn5Vjsyv28LwJef/0P7+FFEuNzBj1K
QKwLSaMzuAPVjQax6KNRODDdj+8jB2AN3I4h77MxfmecxTzLR4SUiXVbW7U/gnJP4oGVcz8c42Da
ply6rIFDrT6CmuwOb6Er3lUehYtK8Mr/BZkBrvLlLBnnYkqpHFYCbNE0Mew2kKOQqG6u5bx3YjvK
ushhHEoTmm2o1jg8jITfip4EyHD1qXodDFveG4F4Qp7jpK81yGrQ6xUfrt8GzmOoMd4kFDNVyhZ4
M1ImYG36lii7QgPLV91x3iaOILa/2ydFkyvigtdB31nLMY3fAGw6p1wj2VxvvHw1tpdbdIArFzMk
VGKgH5rbcK8CT6y66QJ+W+m9KnXlxWM7t0bW54NK77UaiBg5bTN7cY1d4lsettfTb4lPH6Lorn/C
jGhQHcanKlBGm4eSzXHLbAt3igBNZKZ0fHtUvJGACqsRgutWwrnfLAfMJGMKYRqx3ZCmKajWAguD
aBPP98vU0K8dJ+NFDA0fT2tx4Sgo3Bgkt+ETcQRMwmPkQXfRhDnEt9i/BqwDKBAfOhQABFdK7B64
RPHBBL88x2S3DxZ8y5jqtmSdxdXpchMs1QpmiLAV5IqNZrd6zjnYP0RsP2WwTafFMjrs+OAxAhql
lzyhreZloVu8zkDmWjwkMK/qi+ViaoXvtP/wLF1kMzNSmI+dh0HG4EEn6H4oUXj1+CBVlTORGkR3
+mOuNsGYGU9yIbjXDYpztGxLqi+JBOovfOpOOMfGUyF+vP77mwZrAY0eCEIg0mU39xtFHoGx0mIP
clxsdBDtTDrnPMornhDGcY+1aqVLF2HGbDp2xpOi+b30fF2PTa+50oNxz0OeatgBw1BTpFWlkyfA
4zB68Biq5VnPucMZm1/lIo2tDPV1VxltjuJXQ1tCmFGm6+GRZ3lakN5FTnbPawZtm+BKImOCcd90
wLqu0c+IweIyLh91sblP0E9ZUvGciNNtIgPmSQQ147zkHBuk7/dv7mYlW8a/r+qk6LympZjD/CND
tAWr2qeTbJftoV8epXzi+BKOrbB1oVlPmlYlyMyE7HbAemKuE9soZo5K2y/SSif6hVc66YhtQfWH
dkDjygc5SJ7pJBXdHqidxA8PNGQyT61r3ccfFmw8d8+guuS4NJ4R0ZNY/QlqEiZ5kQDGLiq+F8Wd
zCPh5v0+EwWOS1/qeYa+wDx8arAXNnIalNtJ5eoMqd2sFBDiUCdFQusDODkTVaUIfJY7jH07vas4
y2THXr/jYQrx7IPxJSD7qQXRILh61luWIVZZPtda5P+TN2EJn6U8E6c2wZxbIoT2MgOzmq7/ZHdG
wjP3bb+lYxVKwt6ewg559wnIEzsUI1wzf9HEoI++jvptF/GAwbbH17C7+Z8cxhhSdUithKJpgXXg
YACNe8Bqc4kGNh0j4gIVbpveRRpjGXqSTILVoL7ZH9Iby6+D2DUc8XZBsaHDOnoW8KxiMzVYqcdY
hdokYq5NiM7jznJBpm3X+nwAK5nd1J/kpC+chsSHJtJ5V4C6vt9d40VR5tmJ58GYMGgDfDCPjvwU
qP8BI9s3AoqrrnGKuBwl2bICEZQ2q1M8o0Os2qMW74CBeYq1ZnRjAPzNWZc4nYp4uuZBDHKMlC02
jFJi4Xmhg3tlG4A/KSBJ/liX5r6xQh487rYsC2CGkoYZtPfcduVUOlkWlmTEhejUr4L4kMqaHQ2j
bXU8I91+1S6CmBegrfU8oewjbq0Cbu1DHp00y20Kr4u+Xncm28gCGKT/TyXG0cda1w4hxZM1S0Th
rdjtG0O/J0T8kmJHdREeiia+m6saRIOhM0xjY0eJ5jRxdRo73u7KpiPQRVCKY8hOBQ0SE0gMPXou
i4QkCD3iPQX1DDGPYVPe0XhXBTMvNdgc91vLY4IHIZab2mpwQ4j6JEgvBDPm2q0egml2/D41qW1l
i12S58j6dP3Ut96JtVymlJSLalTE2N50J2Fw40I4lUnmaiF3EWnLjNZyWDOylDg1RpgRhdSjDCHS
EQBfJ/UOOa7TPzXAoDXgdMPFvq7fZpFnLZixqqmN07Tr3l9f2oBtnRJpHqaSRBSvMXgV3fIuDFci
84YIedsJmdkjucV+42EMwOeAAZTBBgZtvce8O7ewtPWMrFVknpEw6xvAV6GO2iUnqdjP3e76GW75
mvXvM69GX86S0FKsClW6D6V9WvS2Ut3NqcT5Vjw9mFdCitJalxskWVLiq8WzKP0NTOVKERZCup6W
sJkFBEV1eSNZb8r4PSTgSo5dOCWOLjwHYjEOpDIFAixTKCOg7fXOy5S9zLdAPDx1QeRi/Oj6N+Kc
nSX/GmROYigIRURzx9lPyVutfLn++xwbYLFMLQnYBZOOaxQRyRv15EAa9VvYFjcW4S0q81Sh/756
2qQJKF8qQdYYz+KrpqGzVIrfr2vDu6MW4xXUaumFeoA7opS2dL27im26kqzb0R1tLZWvHIE8pRin
oBFRD9txwfdBc8WeTgVq6OKn8iNtLDW2/mq5vOVnjme3GK8Acu55nFu8KGYJWJ7Tsngzr2vNPUbG
M2AHLsFcFc0yXDNQHQXpfeg2u7cSRMTpLS+w47whFuMfEtUaar3BRyu7VxN7BGPmW71H4odK+Mb5
XPS6sAHrxVNILAVmWA3NMmKdHfYBaC+/8rGx5EkHNAYwQ/NXXZa1NMZXhH2VJuOIY8ScONBRAfqC
TDH3Epd8iwKaDywfxttxp/B2zThOCpwhv141OWt1Iht4OeK9ScnAgUoyRPboA1Q/0B942cf1O4BS
56/S+rHrJSmHmrNZ20LzQecBRVFzu/bVGM8RV6rZEYrvFYGFKi09c/7YC58V4ynSdlLI6xbz1GF8
SBkpFSnoIpBVnM2IOGpceP9ohozX6Nt0nLtKUNziJH43kCBKN403usIBmP0+dy6TpxDrMRRBqwVa
aaFOUcGqnoQxruZIeYmbm9nm4/Rujo6tDZ/xH2WftaLUQCKNCi3JSUw7B4EJskOXtlkAonfUjwQL
dCYK1/UxfFAfOCdMbe53k9E13RItU1VZVHjQwkvZrCHOlwP1EB0LNw+Aj9OC9CtyludxJ/N6txyB
bHYK9OU8Mko4Mem296yPQOBAjUG5mb4DL9AlLm/qdbMiCi7a/xRkk1K5tsq56XDFK0k/mL16KOfl
Sc4y2R7LfDfG8m7UumMk9R/EgVeV3w4aLrIZ9zKquTDK2CdykxijgLlkl2LpkvG72X/gfMatIYa1
loxrSfqkrvsOp1qFt4l2MqrA0iI7bkeHWEE+gIqQfCkIb3Zi+4m96Mf4mzLLlcVMEakkBtpG2Vtf
RU6k8KLWP7yyFzGMo8nycowEBTZK7+VCx9lr5KJ0f1ZxqgPxdd6l4OnFuB1TQaatRDhNK7atRzpG
iqfoHAU9+PAqb/LkU/PM8z7bzueiJON8ALme1ZKGxyHM3aGPbNkq7OtGwtOKcTZR304DSIUwZFx9
GPunXjgMwv66CJ4STITS9moL1iuIqMWdpQZ1xfl9jgps07uNyNIVC2K6MD2EHZ3T2Qkm7y5xPBTb
8TZ0MKFGIrb3J8um7CnhOytHsetdyv9muQanOrjZZFhdXrbtPSaCocQDEuYShHOarx+WPei7Xqdj
HZjuWy6Do0ZG2BXdIqgEamaJmiHXTfJOlnEgDagfO2HBsGDjLv6C4Ksq7NDVvB9jnylwZ6qAN7bM
sRa2Cx7XpQW1YS1Z7o/kTuSFQ9Tarrxt7KZyZCwiKr74/SIq7kAVt5Pq8rZOqoNaJV45T4dOje4X
OQuuXwKev9IZ9yHnuhSDleIH0jAtudD3HPER+GAx8+7z4Ob+EEX8dB3sQnMea1Zu0bzAkmwK6wdx
mmNg1h6J/f9KHXcV1krmowyIq/8D4xDV6NpJM66F6P0AiBiaa53F75qf+Wjglq54CxaHjz8wFZR9
fD/wkv7tePeiOONuQkET0VlCx1EVXgrhSY5LQKMfxOQJYbZdxLxR3u3866c4FsOwkAoVvM3U+8zR
frDMszYAmZI0XWlHTfI0Lrp/3ZI4l5IFMUyqqaqHEB9W1017Vm/SpXYy4e/i+ItaTJSiSso8zRLN
GqSdpOyJxHlOeVowriUME3UcLFoPVA9Les7Eg15xrhzvyzCBiNg3olQArtcd5MQe0/so32lj6k5Y
v1BG3gYNx20ZVN9VfUYbJr1baDgym/gq9XCjcXFqNkUg6xbR25CxR0X1XYlAp08uJ5qXzuVNpgVV
zqOI5QlgLiwsOS7kELlb65mBgiafP+yyY++HtxQEhbgF6GLd68a86SNWOjGXVUwaK+omlBQU4dYw
xFMs7rsKD4vEndqmBvubN7pIYpdIw5EkJlkQdk8+hR9RdqWTOvqjjNcbLUXO671p3SthTO1iJOJY
S9T1TQKo30P50cqsnapVH66fHk8Mc0nRzm40NUdzKC2PvXTMhUOWcDaYOTbxHqasjG5o+0ZSUsyO
WIQcpCYNeqX8G1QHfXVa9G9YyQC7/bikGA9zk318R5l+dDf+YASlG3v5y/UT49ibzFxToscx8INB
KBCR6KWq1U+hHj2KOabPLOXfTFumf8pKK4F0ZtnXaCuXXW9b1hJk4fAF63wBnPfTda14dsB4hj6t
YzL2qKP2WrqDqR2kuD1brcqxhe20efWhGAeRKWIYmS1a82ownKh3GA71Xt3xkYF5CjFuIcFQUpWg
D+nGpYaNW8vOIqAyjQtHIY4YhSbQq09kRl0RomaKSpJCAC56qq1DG/1F4x3IVKD6FVUMULDrXekA
mhYpwSskDNE3vR/v0ba+EfJw33e9O5VSAECMF4FXxNzW7CKVMb5orqSmjeCAlAyEdMQOBzubP163
uvduze8u9SKEMTvBBHuG2Ix4L2RMaGjlsQNBtVa1iV3KPR7CycmNEvxqAyZav5XDvCdTegOeNEdv
FpT7VcCNNGXqEwuvTYUAVEIH2UizgyrrrqXVX3JNOoZNe+wt8XM9GX6vJA72wZylShC554ExTY6R
RI4ZKkGE8dVaH/zeADF8k9ujIt7lQhzbrYJ5fBP9DFk0j3mYv+UmBqPzxM0S/VjkL3qCRR1DOoX4
wSxZXFMYvFI1HqMxeswLqbeBs+/HQgoAPcuuhAxED/FZLYobSx8PRSy+DJ11FqookLroeRSaj22b
uKHQOVJpHtRMDGbgggAjMQWrdO2rhhfDa9txLXzA6AewpjUReXGX2XVYH9U8P2tC9wBiMFeP2odK
VQ/mWD+odeM2wOBUJ68rCo6f2tw81yUKuw9iUAvraL/egk4hYzhExo96I/rrgeEj5nuYdimWbbIv
5VMJQK5ptK9bz+YE2FosNeHV5Yvk0KinVkV9/7P+vfCnXb4L97U7usu9DiBGDIAJCnfaeNv/X3Rl
7oU5G6CeGJAc1PpRHu8TMWikffw/pF3Xbt26Ev0iAeqiXlV38XZ3bOdFiJMT9d719XfR595YYRTx
IgH8ZmCPSA5nhlPW4iFIbN++DynMxWglAEmlEsGoZFn4ywAiTYTQchBzTo4nhjHHZVAvciwhO2QM
uANHYbG1jkPNvtk6vT4lxhJXIu5BH8B8tW7gx18Ub8D0BFjL3wS3duavOKkc2Gmpk6QWF69iM+fy
oZhsYgcY4I1hgtoQKT6KYEUbJMxr2u2veplLcovY+ypJFf1Xe/bj2NgcTy0IRt5USHdUxV05e3H8
+ne/z4RrTV92eZvi91tFsEYUMJKZN965OTi3Oi92TmGOxFBUIlxm8VSheaRx4ntQC1/Si/EUPym+
SQfsPQzropzLbdehar23f4whMYkYj2RCq5dw6KEtlRfcVjehW4hWcECWw0kfQwqlXVstTzTv5Bhb
krfKmKoNGn+rEVACRnsMFx7WKeeysfmbEvRCy4ygxBmbtzhzlmy21D/qO1opPGM3hrZou5wqSN4+
6cWjioRfxEucy2TDBpqSboKOQ5J1SrXys+FtdLlDR1wpOaP2Oqjg/J1bt0BzWYqugsSI/TjUMYce
2nOVO8irPoQTUusCSC4CsfhUaKiRjGCikPrUqiJ07g6gichnS4/yW6FIbF15CaL6kxBEdhENVj4W
p16anUwZrvr5Yka6q9epNVfKUReIH9bBTVoN9ih1jp6i3UCLLAq9api5m4KPOB8Dq9bQpAgcW5mE
dq6BnLvJPSIPFzXtPQP9tVl2oySJLVeLK0rxjQZ7myStq8fTpyirNadsCr+Ky3Nm9MfEVNwiA2Bx
NziGMju1nFlBUlpicCeR2jd6sLSlqpUGyylvc9AfmYCMKDLzRsyS73Nbe9N0MSRilbAQ03hJW6QW
zLSzjBou0rgHS/TJqAjqxSiMC8VZL19bYQ4tTUmdNs6PtaK/DktqV12EzfsSR6k3VijpYQdyY/hn
kJfIhc+orKItbNSK/aLsT3IlWOgAuq6EyNfqyh6NyKlN9WYONEQNoiNhssRui+WlISm+RgbgSTYC
MK5VfIxhTl7fzoMVqCW4zufIIxkmz+oqcILKsDs5d0rjn0w0/CQpazBM6Tdi09giTnwy1c9qnV9J
6QiojHpQrLwYrqM0w0fEvVVONQblSPW45P2VQHqfzO1VHkV+2pIrIoz3olqeGr1DCL80tlRX6MVM
4C6Stj+axnQE3Aj4aAZwW5P0JMqf01k4Z+roS1p/Y8z6dd8KqBtV2qNBAieck4MpPE2q9JJjREgt
8PVf4zK30vc0W3mz6MFjGIPTVy3vafVZnQAwE9aKpU/9w6KFj2U/Woope3mfeLksvgUDvkVVQ9sU
DVcOpfOAGn8XABcp7305DsEkLtkq0kQ6Bqr1XjtPGXDP4+ysV7mX6NnnmICsJJV8glCvL+Yr1Gqe
FGk+q8EdmSR7MA0X4ednrQ5fJmkkFshsT4kW2UNj3BTpdJo1lKuz7vukdlfG8kXPiT8T7aSrmWVi
xg2Aaw8VNFEQszutad0y7o+Sph/q5FUy0nNSJ1Zjgn63KDGJJtp9XeMCCN8zJTsIQnZJM9UdFvIg
ZaWbGaarZrJnTOViafLyUOfhpa4Xz1Rye+7bAxHUY2vIVj8VXq4EVgWAJlH/oqqKG8+RZciibTSY
i+yAV5nlt+JSWGMFbkat8EIzdqMsOiuYtjCW50bGOWXmVTXhxuMzlzK24m5ylrD3hbk4LHnh9Ch7
moQ3GM8zakycAmKVWgjKGKYT3cU1BsZl4ExhL7WKAxS6FbeuzScLx18E4CzXCVjf6Dh8jmyFcZ89
k2+grXHnI7hd7vV75dt+4EAtMuNYfxLJpJMySVLiTCrA5iSfpp64OjmS7lIYLzPprV78A7Smn8Qx
cYqQDCoxB8oEnhu2Xs+vSRg9T61xDdvCbUWl3763NiYRPJcwbV0+IuhCaqSvAldJ5fu+TN1uCLy0
Ds5TIZ1LabgsgYI6csyJ+Th6w+Lx4wmStwmw/h2x/iqIXxUNNl87tMnd/gluNRX9tKdMhKJnGDKT
Oxzh8nVwaDEkcKpD/tKD4iP1wDm0L24jWPlJGvPMCUpZNnQhkxxRG6xk9IwssibtYV/IRtD1kxAm
WgkrvY5LFHadqTpWybFLOJkT7k1jAhVwGBS9BgxSRLEUwKjwBAAoRl52nmwKVK2HQE7kRZJbPec/
rYoxJAnpqmqKsKrsSrRp915wTAG+ap6aC4+AiKcUbNtL2s+zMsgTNSXCDe1hWM7za2aVx9qrnrjd
5vTa7tw0tulFCpNiEJNKQpPNgGG1yC7t5s28VNcicvu8DDhHOVj8h7zqlqCPsY1EcGfxnOg85eCt
hrEbaVyLMshU0d/tLZ7k5KcEfRjiDcXSmp//5Cm61go2RzIV4aQMCpbTN957xzyawEh4IA7QqF0R
cbrPa/3YSsuYmOuSNEk0VBXNSj+H6ctUNkMl55Kj3QQn/USXSI71V+WagmiEdvAcnQJX4niaTXO4
EsoYDm0S4l4L4Nw0/Su6suyhuibqzVj9ielYiWFMx4ABpKEJawncYYmV6d4sf9m3TZsGcCWANR1m
O2tBN6My0kefs7DwzKj3MX/wsi+Gt12MsQibvI6DeIAS9m6bfTElt9HPZOAO3mzeJsMEcqKoEllV
GF2QdEObjRhXl2ZhzHPiEUd8GAHlpnuJC14Up+OkKrYX9iGQ0QNDAPR5hD5AZ2lecvPKlEoAoDkd
j+RwK70EJf+QwyiCMi0ETQKd5HRT4qVdYRk6MklA679Lp/RLpQr3qJx8VYTgusHLsWhUuxdzn5jh
oVOqO2MZwdqSH4Whs4Yu0dz90+XtOqNEujAbqdHj0ofqKUoPunrc/32Fru4Xi0wAZoQ/pJ9Z2ljQ
2YxG2egICozMajrRn0LDqaFPtplIF/CRHmfMu8uN6KiN/BQk3SmUAb/cZ4qnG7mdqqOXjuQUD81l
nIvvVaE7hTgcxzm2Boy4auBaDiVds8Sx9yVluIwBgIeLyEOmOlVrMBHqlpqg9lCOkl2QCNSnemaF
43BUTfWwv9atQTYTKc8fa2WCStMEblsewF5TilzzTFEfKUt5/5VWYGMPjcjc9qVNF7ESybiIMhvF
Co/p/8UPmdN0lulSyIfOH99yTjGJd5hUm1b5bLkY4jQSKMr44Lf6VSIIlojEitBYmRBb+7u5qZmr
lTH2YA7IPBYiIiNpOGUYmylC3htg04CuJDAGIAzFH7o/HSfJfGhU8ZgIJqfzlyeGuf8hyeQwrHMQ
kqTYscBJA/AV9by5UN52MRc5GeYSaQNsVym/jOaTwKuE8VbBuAE1mUchzoCZVBcPPTIPfXM3LaG9
f+bbQoAXQlCkocHIz/pl5GAp1EO8cNXhy4y0ICbahj8AOsYl/SGDbWaSDVDaaShdOEQ6VstboISW
Wusc5d2O61dSmOfsklUajDUiG3TSFrE1usGp8kJXu9fuMA442dF96Y3n/O2v9s+g1mJ1P/W6yMR6
7JH2nNozeg5cQYvPssgzA9subbU6xupISzapXYDVdd47kxBGOlUriSxk/pAI9HUvf1BekcWz0uc/
IDr46fgYEzQIY1pJAAh0OtMXpeexAqc7x8ptv1lWy6NqutpGgB8GlRzjzUKLMssV+hhP6rGzQLHo
im/cIJjezF895IdCMmZoRFigjkKAm9uMsRuqtdvWcWGlTfrYlvkRsSqy2DVSxpmMyrPkYyoTzNDz
12FRPIBUPRJT8StDQ2Oe9L2XJW9fpbZN/sfXMdZrwURNHJU9WvGW6rkmGRpkGnvCRNIiQWxi8opx
HBNgMHZMEEW1MgZ6vo4BFCzwF/vNG3F0KJc1OpQdRHtNxr+zOwZjd3REaOoYIJegjA81JupxDn3K
SY/QY9w5Zha4JRETfQDIF4KDWCa2SfPYmBI9FSiho0mQp8L0Bu5JY65JK2SN2Y6I62gGT7xkDvD9
k+fGTdr/lZ0LgWPztj3QD01hu0DqTl/0uqWPOek6azKYPV4ii6Mb71Wf1b2kOElJqpToa+79QUot
Ut2hWsVZBk8Io/B1R0ZjrOBIzR4A4QFq9mVyK6otJzDeQlhcGzIWkLdLRb0otP+eUIQkDLzDtXlP
rrTP2flfJJDKrhH086p8vwlTPw6K0XY1MzMyNe+SafoHqK7/6MfBzq4HYNv1B1Dy+n9lQ9jx6zHQ
yIBuHWTRwvFeqLMj+lNvSkV2wcqOulQxcl7G25poElOloBLa+5tkpSeCEghGRTUxndwFLTnjp/31
/MZBfAhgjJTUBWqnEw2pkhNF5JUO4m3rEIsCRYcer2S/bTg+hDHHNUSRPpFhlID4hOGfDjUM1bSG
/LrJQmd/Xduq/0MSm/YPZW1Jmwr7JhPAB51Rcgt4YMaco2FBoce0b6OWxkVT9jSkzxGPIXJrBgHX
6mMNTAgU9X0ShzOAfNDX5INr4rPepIegrW71IHzMe/XSB6JrLvpLHLW2UlVXXZ5UlqkanE5j3l4y
IVLRLY2Ui3ApWvGqabll5N9Vwpts4q6WbvdK09VxblTBDOmLUwL3DtA1ZgxQjg4aqA/GcfZFXs88
T/VZQCZZHORCaeDG/m1YAYxCiUxN78geBgolmzc/z9tGejlWCxRMoxBQUUNZKH9Qp9OkneXp277W
81SSMfhpXPVqTrPh5nKd9J+M5WX/9zn3V2WMRUuCNgp1Gb+fNZ/mQX9SA0m1J9Rl8aTiyOJtF2Mr
1Ggo26SF1jWxKwffkvgQzvf7y6Gf+2tk8eOCsQl90N+F9SKhmFWOxaHV0eiDboqTMInO0CpW1Tv7
4ugX74ljHlJICullV2FFS2l6qWl64yz4S6670yKfMOBqC6NynOf6eV8sZyN/ye0v7ZAJ1DsP9UUa
YrxE3Yr3EuXdJY2xEXoSmVUZInljHiYvxsSdYEvXiq/YmStwnTBvRYypMDW0fr07RXS5SPEjkKoI
z7jzRND/ry4roIpqMxSwaQHG8AXkbBYldoasdv/ubBibQJpZFPUO4URbfFflZ9X8IkRf/04EYxPQ
LtpqDU16KzMg2QywGQ/ttSqQv3MSGmMaiFDVZT0j1pSjw9wf5tw25b9UZMYipEnWyUPU0hm5xk3D
h2nWXKnkBFwcE8d2MZbmKIRjioOf5btquG6DyZuFAlipLcca8Bwe27+o50ZvGCGe5p2DpznGNUMX
fX92edQ9NG0deIjr9Jx3rA87oToVJZqC6GtUCNBOKF3C8FtaJ24l3kw5x65y3BDb1ZjohTimKRLl
hYkm8lPPJRblCWAMAClKExMo2LoJk7aUrie3hfa/0+QYj/SlV5MzIvSbN84PX8HW92axS4KqpuXY
h8GhfGzKQREt87o7TPZio73L6exsAg/0wiudUrewd3CMjRhkcQE/D4pjqp98QxeqFw7IiuePNDAS
I2/fWvB2lrEWgxHms2DgOVCZjVsPtZfmpbMvgqeIjKVolmpWGx1uMCaSJbf3Y/86CeB0mnGvRY59
3ZqrXcfQbBoWMLYYiOhgllqXFoIlKwaFdidaxnVxQOPgJTzWV+gmOWcYyY5SC9WV4XV/uRxP8kuS
NpibTJSx3LYz7EYDKA2oOMtM56yUJ4YJLiIZyDikhN0y+u6o1p0XT6XT5s1hfzUc/fglLavlugou
NVQAzAa9Zl351sUBR0G275qpKECpRvHUFOlaV853KgYBJXxsWXaFWZMrdJLb6UV+TP3Raz3Kfohx
g1MMUK1v+4vb3MOVXOamtTlJi6pGgjA0ejfTg0vRK5bQ/9F7aiWGuWOtOVd90DTQiCR/Ufvan6YO
uBuL/3erYe5Zvcx1UYgFtFuqPAldncVMnGWSeZZR3LJPq+UwbtlU4yEok1lykqvqqB0oKGoPgDjB
6f8knfUh6H3ebaUWsxSXNWBYkdoU3pTshVSvTcLLy203FK2EMPdIzTKUqEW8CTJQBc1PkZPay2m+
avzswkVZ5Ojbe1C9WhAgUQZgk0IWLbLmLu0zAzmrVaLV1cvBrKc5I7ftnyeTDdTzHsMuMWROydMc
x9aSh5YJ9Ny/0r33vN1qZSEGJ41sgU4Q+VQpmSV2d7HOiTg3n1Ork2KsRJiSlsQDTHvSiCewLH1q
ovla63tU4B9Jq940sfJIlJjXULrpjldiGSNRdEpeRxFyWKNN/MlpLcq+SIlkmgu3nsKTxVgKgP5U
qUaQYqK0hAY8V/W83PUO+lb8gVc42M6lrhbG2IsonusezR3ojgHSvfQiuugXPjVnTE4Qq8XcqHnL
q/HxTpCxHFUylkGjJXgz+M1ROXSHxm2PucedsuHoPDtMHpooWpvBQrdxcsJDAX8CONOnBhGA6Ufn
Bv0bXAaS7bLpx3a+RyarK5DKeZCqImLU5Bj4haO8CaLdOoZPsXejS+iVZwETP/vXjneGLDVxN5iK
nmYI8kUf2MKB3/sYIXgkxypHobY9ll7kSpq9L3QznlstlLEo4TBPetwgMq7EhyV/qZsX9B4BIUuN
OJPnvGOksclqR2W4zFgLoC5aIF7EomwsIe+cLEo+7S9o+2W2WhFjWUhQ9XE84OgGT3tBxH1juqOn
PmJIlgIrPIS8IR/64b9E+Ct5jEnJyjaSSI+2igIt8IpxrvrX/RXRH9gTwNiRLhsaxVTRJ6iY+aXG
XMgiVg5gD5yhSjlVT94hMVZk1EZFFxSsRcD0RGQattxe0PfJ0TmeFMZymEMUqEWFPnBJvRrgXwLp
2uQlO7dzWh/Hws6bK0u0RGOBFgTyTsCtPQ+YsZVOzTWAsY68YIBzixQm7hhISGJdQHIjCvJLkSyH
NJtcYzYNqyb5pzDCiNC+TnC2UJF/vk35kItxiOYATK9d5Sj15DdFxjFHPBGsZRhBA19oaBdUUeZW
TFQFwQw6mSlnJTxTqzCGociUKugX3FcVDplyuwlglgQEYnw1exgQcJLLeG5zTojDe6WwXZ6tYfZF
UKIrNrlCz6+PmehzfcGox2NwyKzuCyZ+bN2w2gNvdoa3q4y1SDI0yQYT7K1MJwDTR0nBmNZ0t68d
HJPE1h3LeJlSdUHkUdU3uXGQeW+g7d/XDV1HQymCQbrIlS0nWQ2GcR2OCtWl12VpD7HEY/bYbsk2
P2QwG5X2qSJMI9RCv5O8/pryYAZoN8Ekx+xRODYZvNLfxkP4tr91v3lCfMhlrG0bibFAVESI5KKf
ej+9dKd/BUYuL6m3rQsfohhri6HHplYnLFEUfSCOD8V54akb76QYUys3aOsVMTrn1BnUmji59GV/
v7ad0481sAxLIubV4zjFds1BnlqDKeLNHf8zdcp10nC5gzmrYTkR9MGIwQOPJ/5oU52guG6BYgFa
CJXG5KA/j+eJ43t/40Y+1scY2kmsY9GgZR9Kw7BgLj7yqnN8pI204GrjZAvlbT/yIY2xuXOv1kEO
RFpIK47lNZKjJ8MDDAYAYf8pFsAggtkXNNCgMHf0exHcDHblokUDtGphgfE7i5eX2kKhMaWPW0jo
iaxu+rBMXRWqeHAqaB1UKIr8MT4KvsrlSubcBbZpR2yHQjNpx2BUvsbRIUlPy3TcV1We9jAWBWAc
yxIqSKnENVi0ZSTAKl42hd7YX0O1j/NjjUcptyO6xWnCUgRe8bH3y38CJAWiL+ZnygXf2MkJWXUn
sXmtkPQi70lmbAnI1GIAIGGIQDzRAl7saz59aHIftbxzYgyKjq6kzKRdq4MnecBb8qXQEh+CV0rH
bPq1Nz8Xo8111++PvJ3lsZ07MMhxG0R43mI84aEHOIBdjWAtCopLWnXHAjnZvvMkbTrKBIAvan0t
Nun9UoD6QMWI+lQVGK8Jp/ugNr+qonottaAT0yfO9eXsDcu4IGt6MoTvHb3j50XpnKSV7WIc/H01
5tgIlmihHisZY5tQ4474Rpf6lQpOScwTVFHpNwNvuvE34dkPlf6FdyFTB1C00HZBdHZEdn8pvmkg
dB1sFXf1Pjkkp+QicxHkttOSH1IZu6N2yKwZBcyuOXmR4U/6m5IuXqn7SfpQKlY/f+3Hr/v7yjs9
+v+VqQtUwKk3Bp5Zhfllrq6KYbGS8J99GTx3YjI2iPIrCrMElz/70aMG7B/jvgbU93wFkE7+fCV1
Tnu3hjFHvRoU6P1GzpWyI1Bi6OBYIE0jA9IlfuCxtnLXxpggkiIlJKIpGAmhf5uxkxL4McQiXnRX
jFw4Q955MZYomoHGkbeweFqufieIDNW4yC2NqJynwr4c5RcmhkSMGwFk10Dluw/byh7y0yBpHCGc
zVPY8aRcMJWh6uH/ZLyCwLzrN+fOdYH24z3wZnV4C2JCmnrO+0oDiAASFhHQw1Brei5DjifcDwsV
lmmhjVQymAXiBrX9EhSujOKqoT6mPORd7rYxdmIum7SaU9iJ8vvoGl57wdhyYjeu4MsH49X8tn99
eTtH/78yESaapiSzhekl9ejXLfHB2vip7cjjvhje5jFGIjCHuBxo0N5mb/p8I6if6+5SovlnXwzd
m99bB0VkrEMshFUYxQg2U/UsFzcZr3bK+33GHkRimQ61img9SbxmvKqC73/3/YwBMMAd0oR0+CMG
+Ep4IepfOVqFrVgtTQlgHYEWFAsgs/adry39Ic0xCh+T4VMcK7xhnX3Prrw/TVfqVcYVfPkCGyBF
mWOOXgh7Ngp4545vgcxJx/JkMUYgSJCLrQtYT+DRPRQAaulM7WwAQq80MvBt9AWv8rLv0YEn+fPd
yRS9CGfqXqVMeiZp5AOk+1QVb2MqXutlkSI+w0hA2b3obebtKwonhlHYglYQaD1aMBA96pfkSMNW
TEOO1nINDBsErYU7HrQj7+kkc9T//aNWpymmdZsItBZZfS2OmKX1A394lCywD9sgYxQ9zPu6wkWw
/53nSdwQrwLQp3Fi0u0RqR8vOOU9z7L6DCnqhH5q4JVp/GaiSEnzKK2dOPoxrq3YplNS9Q14P0Kr
5jWLcOzlexJuJVsV9KqVBBiyMj5EfWs10zEVSo4Z41jL9w1YCdEAa6gsClyAmH/vipclBqhO4aqF
xElU8hbDmJuubseu6RAHpCKGjkp3qr1W4eYl6TXYMcpstauuw7EdKvQLUaoN8p0Cv1YNiDYCC72Y
r6FTOft3Y2tVsijK6C+hEGVsH7wpdv9FPqjmczNE1lDd1hKvRLJ5AddSGGujaZ1sJjPaGCcTKEVt
V8LESOE1mnuOc4CmNim/MoXZDfLmOI+SNS4NenlFB3hRZwrlJQAz6u+WzVijBgWoKpLgO4LRaYP7
AqVghWNh38t17FGuF00NxEoxhVlfkpjWEGcQeOVu/728LpzlbCC9nV7mW8kX7ogXe+VzZCUH4ICd
eaVT3tnS/68+QGnBvZDlmGKtVY9IZ031Uo3jI39zsoquEKIDPUNkbkUc5krR0jRt8TKDGka3k5sK
+KKUpGVEnlZ6EmDW9s9u68LL4g+RrF+WprbJmhlnpyj3ErmrauyhDKhX3rzL9vZ9yGGKOrPcKLKi
ROjUQ7uUBQZw3cqCyo56835/QTxBzO0ojAVNbhSvqE6OBeYog5sgP+6L2KyKrjeNUfhRByjblNBN
e+hdSqqS29p1F1rGhU6Tjoeu4JwSb1GM9ldiIGmJiQaPWT51KOfUBcDxOBPtm0WC9aoYDTfkaZnF
EDtXXIWHCPhyoEyZb/XKUmEy56vyBhCYTypehY+c7aRH8uvdNoAWQxTMtbKDmnmdl0pKnUF0pEWr
8Qnj9GgQkOzgLB7+5MEG2ub/CWNz7GhqjktMOiNgCAA3Pqs20oxeg7LL/qLoVd1ZE5tdN4rJSDLq
rWUfKTWvO4weHabhphCpqv0iRxJhLYgkGwY7uTOHw4DONsjRL+aNhjdb6iND+kk5iU7umQ6PFHsz
d4gGyh/yqD1ZmUE1G2cl1mGiNGtw6CQvniPn8G6+Na+1i3Hdv5g+RmCs7BJh1Pc2aK39bd0sNa7l
01B8JV8jjaAPEtJlwqSWFqDXDmITOuk4XLVA31SF6pDJ6dGQtdsubA9yNL+VcXCdVMGV0Iu3gWS8
9CnoZNJI4xz45hWVDIUAoExUVfbAxaUbiagqNCGeHcZMOs+I/40q5YSgPDGMeZuqMphrijsho80K
4+LSpcPDhrPJ1Jz8qlQfa2HsW5wuZd3SLozZnu34ELtZaiPQRlXElz5RcmfhKuZV/XkLY0yclnaY
bRZRQ9bMSwE/F9wSnn/liaD/X+lON/WBEpQG+tVIczSWb8HSejGag/Z3b+sxKK8Ugbkhg64OuSyj
p3WU/Jn6OsS1uXyVVVd5NTn7sngrYm6DQrplamWEgkVvOkVioIsl+Sc1woyzps0oAUA/EjEUVSYs
r2I7F6GWgF3QCcTa7bT4IqtJZ1WGeNBDZCP3F7XtXj+kscNocrg0gUBzEaMNBH6onwnX2tjGnWTT
Tn+U5ibefDhngSzEXCLIZVlRxB1h9trxMTIHW0bYbPzRC2G1NPlnFYy0wQATToiN7Mg5igAZoAOE
vxw4xmhTB1dimAscNGFcFSayLUu63GWicJaW9kiSwkrK9L7mYa/95sAMsG7qRAImFnOx5AJIq4CF
xe4dotv4UPv6LaqrAAtA9y46hJz4bV9DNu2Tomq6rMumrrANhaFeK5GkYRwYGH2y/FxwKws0Gv3F
ACIQMQn4TFWdMIE4MeR+SmjpsfPaT4a3HDR3+t6g4sgPwLfX8kMUW4yT0yAATw2iriV7TDU3TB/3
92qzEVL+WAtbSKujScyMFgFPXhnXQdv4ZjId83C8bkqU+AGwBVhpV4kBgzuJfps1p0quHFFZfDnl
veJ4a2W0v2nSKBkr3LJJvNf7U80LzDdv8WqpjNr3Yd9niQG90KTUnqfEXhCUj9GbEKvO/q5uhnfw
8oaoaZKksnQ8iWmkhUDzJJTq9t/wTvX+jwrxZni3ksM4E2R9g1FpMBVJB7NFoIhSsMgW+HmKXTrF
hVd22vQnK3GMPxHaIDPyCk64CnsHwFO2ClbZrOX1yW4bjJUcJps9ARMPZ4L3zATaXNo5Lp31W+3S
O4qdO/OZ9/jcPi2AgulATzbBiPSz1c2LLk0NCaUG1Vc8BQVX9LD+H6e1aXU12sSlmoRI7BgjIsA4
ymua1GriAxlBGRMYl64Dh1tdnzBh7e/r4Ka2r8Qxt2lR06bsZuignHRXcy165iRZbUXsXh046r6p
FytRzAYm05JnyQRREjnpUg2cMFf4s7KdvJJCzccqPgN+pKyMJZK8g9cdM0d6lgubvj1p78Wk/lnq
YyWO8VpVrGDEj07fiQBsn9qHYTqO+SuWtn9M21pBdAl81Drwp5k71QxCrTYL1XVy04jXtaoBWfw1
6w0LY6gcWdsq8SGLuVdLXSd5o8JctHJvDcndqLeWLj9lPGbc7VyB9iGIcZDhpI1iSNNG1VfN0k+F
l9z0r8M5xhPsHdBpuUQnqbJq7tNk0zP/EGyyBeRFL4Um6iG4cegsQeJJgV070bXiVj74vfaPbouU
xESMAeJCFZkRmR11NVJlNlOKk2WMnQDwrqCxtA4F5SF8E7vWrQNAeokkAI+zIpy7sD7kgvJZkxpg
yGt2UWnOQvpjh1n5PKz9IdEf1VT/tv+Nm0e++kTGQwjamKOHCJfGaOVj16t2GooWUgKHIUy9fVGb
BeL1djCqDNrqGrCxiPMQmJcW7bjQHePSXik2HoUeLzXJ3X1Gm1u5xoglLeOTS3MsnBZwaefaqTGx
AhYsUG9g+kc8RKpTu9VkZfafDNmtV8vouAReurKo0fARZw/CfJWrKKlNX/e3dNMzfZweOxKLsxLM
YsYSaRwBKoqj4icH/tzPpv1eiWGyr6GMjogMSPyOpLRWKqBiJreWmPzJrNtqx9iR2AkPgXDW4WeN
FAiteZy6WhPdg7fq+/6ubccPq/Uw/qgxqiaTaIMjxR8PD2ilTBzxdX7RPbt7Uu/3pfE2j3FL2ow2
mKHAgz4QbnUptsBe2xqP+zI2nYSuqUTH9ImkK+yCzGCslAg3ywhbO8qeSPDPLNwllLhC/aO37koW
s55FE5e2FwC4phbzp0oFM7tgAoOK8nR0Bschbe/dx7ro/1cufRmSrMhnGNBiekDl38rES5Gl1v7m
0Q/+5bWGR5osKzoBzSyj3VKNIvXUxUhc5/CtUnQeo/ppX8T2Oj5EMLFW0oIYJMxgC2bxsIAmeejv
lfSPsiyrdTBKoIVt3YABGvFPUN9l8nLWjfqranzPBt6kMm/HGBWodZGMgNvCwIYBYtQA/QJT4/zd
jjEnbww1+uWVRXZ6eWoxnqZ6oZwBYbZveV6Jbsve8bMecMb8RJvj7pDPs90dKeCO6oi3vQeQaET5
Bo+icnOqQV6dE+MGO0DN4rbAIIQglj9SHApA/AzOO/uBzx1kpF5ub3mMFwwTEg2EoLkkOlIvGHnF
DYCwrfGCkdTn3hPAG5Dell4GUk7eSunO7YlmPGDXh11bFdD6fjnG+bkGHHQrXU/Ct79SFbYGaSoo
bMgqDtAUPGlEri990LP674wE2w+kNXrTpRQBkij5ySChryMPsb+O38RHP6zE+/9X1q4MUsxEA8zP
kVq0xSyDFxejJyyVlZbLN9EsnZrO6UXg26kNkNuHmEglI6+Fg97dnUN7952rjyDjMIDCu8HYfgLy
pjC96ubyuL9QjjVkW4DCapiUuqFxYPVJSl8i6Vj8WWHr45KxHT+pACIEiTY9jnb56V9Ey9Im3zK8
B/tH8dByehi2C0sreYwVAfpxSTJJwWvwLv0S+P+Sbcdu9xzbg5vdC59nh84M864377QYW2IA6V2L
Y2yloN73wbcgu9s/qu2egtW6GPNRmHlqAg0PnVNl7YFfDWQStYcURmrFTW+TqVIsE6+FaGx8uR1s
SemPud4fRvVJ6o1zV08254O2Q96PS8IYlRp9a0avwlubD7QHHs15FsXUL+0pt6TF6tz6SB9zg2YH
Np/rkaO6bEsQUdIW9OaIHFMAeIOAKjGfxYTjkTbP1JAVjSgqmANYpJ2mNUoJfc5QJeVsJofQfNzf
Qs7vs4+GlsgthbBCyrjzU9PVAl4nwOYRfSzAYAKq/5B2HUty61ryixhBC5Jb2jJd1d5IG4bUkui9
59dPojWjoiDewoS0eYunuH0K4EHi4JhMUcjBTCTBKbu2PKghceasuguldi+S1okL6MaZ5UmWcm8K
RnfK0nfwovstKmmLApq7rjuHTXkTRuCKi6TSDbP8Lyar5dXvY6Kx1FQTI0HLpwPWHS/VW7R4oANR
HzhnZ9NXVmaYeKzX9FpvGgSveXIo0Yc/mnae8t5MGx9TXstsM+ezAdNhDfZDwHUgvQGDvKVuv173
l411/GaCOXFyq0x1ByEPJyMvSrscFQggdjOPYIqzELaQ0fVGEBmthucyKPjLO1Lsrq/iY3aZudjW
y2ALGWmvDXFiQiNR64fSrZvlG3of3CzL/GJKH9qIQAhUPyiBaS9pdEin0RmX0u8F6CphpDIVIDRM
XXLBHFOcV70dGKptNtB37dDhKKTeopm+nreONi33RO4za5bjQwyBSD2eG7s2h30p6W5MBUwKuUXn
Z5pyGv23Aggs8SLkyzhDqAiSijwURsHE7IlU+inTiUdiBCwj+ipS7bOYqg9EBl729W0ZVMfMMDhn
a+tt/dtvYLyl1ZVRHutKcRbJ+hg9gfaIDT3CxkL51arswuYlerb989eqWTyLpb7QaqTuETJ9lvOH
RX4ypOfrzrOBaOtFsYhWy30DPkMIW4uHcJcePlgs8DbgCqPxlsIg09h3OfShCB3wSs9g7YJa3nyn
P7wvdvwJU/hOdCrer69s+9hdNo8BqaDoArPIgR+L+E7ksxHNvAub/uY/z93FAv0Fq4AyitQSHNJ4
yXXO4FA162Bv2oqPg+NB9HB/fTm8DaT/vjJm5EXfmqgD4BS+ivJrkh0iHkMrzwQT6QnjmKj5ZKAG
L5/G+vPUemkvW9eXsf1VQKgniSqRJHauMBe0tlfaFLrOVW2R5bVtHq8b2F7ExQDz2aXMHDoQUSsY
a+kc1Yy8aOjtVojd62Y+3l5/fvyLHfbjz1IYE6XAQiDICzu3YegutQdqZbeNEztrEksXj6T/dt0u
b3n031duoKCcVRAdotVpO1vaGFu4xGw0bXE+E88M4wqRLk5xKsGMTI6t+igpT3XGwdMt3sXfri0m
wscgthCC4A/uJoWHVB880pCTjIzbEmuxZRaQmu6V2xr0j3OmRFZYDN4QVC7mVUDUjpSwMZ5zVGJj
BepCZlQeJTn9IWnzLtPCinPUN7KQv/1U5voRaxI1aqBitKN/XjLJMhfVqmJPir/JWc2xtVVC+s0Y
c89o1fy/muENYGW6EZ/DQ3WsXCs5z2+jQ+dIpG9cBtGNwZmVUTSU/+5XvZDkZdVDbz3ZG5SQwpf8
ei9DHSHjLI96zn+fG5nNSSr5FJkyMpYOejPf89Y4lFL+TSLjvdnnnOfGVj7qt0Uxl04dJpkyJYi8
wANVYUze+LSEVghahdILMZjvXD+a16ENZbHftzCeRM2YEKQ4xIRTnofon46+LFL7q6MfkipZShU7
Z6ROT27M1G1izmOftwQGXSAHHwoJbEANRLaKfGfymKa5n4QBFlE3oVNfoyCp+pIngyG3O0Ia2xLB
nsjLlFzHMLQ2/75fRVJVi9x0SDgZkFVUzsWyLzXe0IlMv+o1f2agoZ9iZWpnfPUZPXmiq7rNjebV
fvzcphZlhmx+TG6BQWjMsJ+Ra0CjVPg14kApb6UMYrQkS0ms6eh9Nd1QAzxVL73Ky1tzDi6bjJyM
JQi6gSqxo794CCN3JD/S8lPAH8vnWWJe2dPcgF+Bar7TNseoskCkfAQ/HThI4lMNKQ0LhE2egtEl
zvOeZ5eBi0rN0rAmuPRMtfebpA+trNZvchM3+kg4czucT8YmIytDiHPVCBWMfQR2oYE2R8UNJkac
tyEnvGc598t5DlsywzN+llFTX/HV/0e3/fbOXSJh5qiZxAgKmZ7quvAbVDVy4V0k73LMaxnh2WEO
Ww1e+ikLE9Vpitt0fq4VcEJXd83Im8bfxsHLepgDNaZtBR5BXXEi5WukPEXC97+5Kn79fXbWoms7
aV7kADNT2S6M75Lg5frf/48Y4mKAOUJdVtWG2iGUr9FFJn4Zn6evyWO36yzjfX6j3QHl14jYPOWj
7Scybj5JNum4Ctt/CvpdnWgiogg8kQ1fdcPJGjAlkw7WzydyyCX83eripJX1XyaZQ4s8sYCjJCKK
PIEMhzLytj7aOT31sXjRD6WnJ9ZfdOT/ZpK56FtBGscOyUZHq/ZRcCShL0Hs9PoX3Dy4q2Uxl32c
EG0W8hweKJyK8rkieyJ/E8Ibof0yGu+VMXHscT8dBaxVdAGBXglCsnDJXL5tMF8kuka2K9J7DIsk
2X2q/BgFRxwCCz9p4mkTbx631WLpsV/Z1hYT7ZQtSkNaEnlNhTHeIORckVsTyvhoCkap6Jgy5lB/
tzGaQ5tXIfxE2FV79Eeg4bHy0mekVPatU4O7NnRUqFRWfE347dX9sszm/9IUi1NzvEhpqyqlHgzu
wlOHoIeeieSeLwfAM8gcfsg4DKGQzooThNBFiiYr7ALOvbJVPVlvJ/uOH9AigakNFXmjyl68xRl9
DPYkjgLuWum+3TcYdYpU7snjrYw5eUjp9AUE6lRHB7umdCNrHC/ZvJUvTmJS+ytHTJW+WRYJj/q6
dIvFtIvJNbgj3rxFMCcNuddJy8RFcaT0Ros+RQnncvmPo3xxOOY4YShlhgY0UdAuGp+pXlviBU8q
WN3owyf5/BdtQL+5AnP5D6QxKpWmJIZFdzDJuhMiyQsbnfNteNvG3P0zqYPSJMggdvHDqL6LJYcr
nPftGYAIpqWWFg3JVj3PDsFgusmIWY2CJ0G+GcL8crE/iH4aTRdTgkqbUy6LVWmoIn0n5EWd36/f
HzwzDAboS0XGSpwA1nN47DThYTKTvToaz5Ne8+4qjsMpInMHa5jSmHIJST3plmqt6NDO0C31abIl
O7TRgkgCbmp8O/+22kcGCkSz0uRuyehDMtwpu2Gn+YYV2o3PG1jdmuxc+bfCvrsh6V6bMVqwoWjt
kWewbGC0Hu8sCMr0XrlHH3YOgosBLEp0wlPe1Ryove73Cqt00dfG0gsdjlfXQao1eBelh+uusl1c
WW0lgxe11pdL3cEl1fvBoVNKEJMH6z/ay8VdZvP467Yjm/9Dpz8IgeRQn9KuQvSU7LsPRvfew33h
Jxy4uH6cFZGBi8SYw6mRa6ASuTWl5zS/SbhBGtfxGcxAWjIWEgGP/86RDxPVZzp0Vrwv97KVOoLD
G9fgfSn2DR7GYhfKEZCd8nbMbmsvu2b3TmfrY4+XVOAtjm0MGiSp6bMabgFK/LfZzV1Q4rv5Sfus
HQb//5E/43wxtkkoHFDiQHobbxbpaUx9sP1a03h/3dc5sPix5tUFv8jJFCKbi6LQfJYmvyXnfDwI
Mcf3NtPFlwPFtgGVZRFEcoBXdwb+zyj+0oaP6fymKaolDryCylYz+Bqe2H4gI5KV2agBT8apgujN
3XgenyPPhN6U+u0nAmcHsP4duxMc0r2+nRxs+niGrrZzHEItLxoAfzs5Qf5QiG/X/z5vI9nQousj
Q6ljZKWn8SmTUNZFUScOMVqvGlYd1c51c5yoVmFZfsrOqJu8RIq1dTEIDdKA/BT7qlXe1E+dH3oN
6no8BifeFjIQohmhnqQR4JCUZ6F8DQfOXLzKMcA29mCYPSx08I8487ScK8xd2FIXwS0xxqsUgy1U
GU51rB3GaDpXRn5fNLoA5qH6eejFB6XJbo2kuyu6Au1yuWW2yNvqD5Pa+mNZOILQovNRn856hUIb
vosmlSdQ8DhhVjuCQfy8jY5pYghWVFb3cYkuGL2Xbhfptovad0kX7Uoz7GlCJ021BLs4QUOskNjh
mPs1pqp5b1zO1cOmJ4YylJYRQ4uYXpU88GlQ7m0w+gkWWstvcWKsyc1eupcWfYm3vKPCg1NWdwPH
dEibBtAz4sEU+BFYl81zDFZpE9xY865+ve7LHKT7yFuvjqY8xsqc17iaxmWC6txdIPhkipyg5yRN
Oaj9QVC2sjOmpajPhYnrXGt2Qd/u6iDaB2XIqUxsVwsvmCrT37Gyo6vTMg0VAlrKrwF/ArcYPAXX
hJ3dDq9yZb2PGJLs/OJ7+5q+mp9EneM9vIUyUVIXxUFhJpiqoSWefBmfpVTcZ3HLgVTed2Mgrw66
0AxmuEme7KLkC5QmraU5k+mvOmpW+8nER3qaS4PRKz9DCRmy6Mqr6XZWeKe485H3RPyPLN2voE9m
UC5OiySuTAA55Ycj/gLyUWQI7wK0oi/IfYM5Q/p03f95JllpDlGs0wXSEvQVTAfiapDgQbW8sDV3
9jII7MBBhoTjI9tYq0sgglAllWjMx1tQNJhIA5vC4KdqbQUlj/DoP2DkYoL5bm08zsOSAMPEmHjT
qPoDqF5IUj/mw1tBQGxTQycMSpf9OO8lUJCbBo5LyjsM27uL72mC/1Y2dXakt6+HTspn+maALlPm
hffpqQLpL8H8Nejin42zznPYTfBWVQWjopJIMK38OwAkjYYKFJqwHAi8PQ9L7y1DCBbutrYTWXLH
svfUFF1oS3KSunJvGIvX6+iXHWZPHDWrJ5GDDrXbfqlOqag5YdT71x1uEx9Wv4/5MGab69IcIHyt
cvkxa7SvjdTbqdzt/s0Mc5L6AA1huGnxHFRu9Cm0BGxCnPD6PzYd+ddiNLYdYKgKIgwLMrJNsxc0
v1d5X5NngMlPpGrejdGAZrrBU7ygBlsSmgePjSt6wiHH0wnJQ97Y4vbRWS1K/t2DQFxfd8OCLwQt
lsgGJ5Sv3pWm1UPrIHdCL3/kpQ54i2RyFKoQL4NB89pRcxKjl3R6ue4LvL9P/311J85L2KYFRdWh
JnY/vI1VwwG0zdtotWXMrTstY5+KHT6TKUF7vNrHTWH1aMaJpNa+vhZ6fP+oo68sMderaira0AnY
qzl7zIJPhdFbsvKgam6Wa951U9dPqsY2BoRtX6ZEAHYJhWpFi7rLwsaJ9Ixzk/PMMIAwitNSDmRE
Ci7unaIJj3UwuFNvcHBnOymw2jkGEbowL4XQwKOlpnJuVCO62cU3o0flhmOP1+WynXi7mGNzEGYm
aUqZo60igXYIZWFc0CnUHEKHV2bj+B6bf1hiaZ7zABkcxRwP2RjbsVztyDzaPak4aYHttpTVohho
MOtaGLIZ3lco9k9JPHE/NNYM6t6KP7lG/9oVX/8AqtW57YNgMEpMxH+kcWQ7spcjZejVfTrfoe2v
eztvGxmQQNY8ksIJ1aDO2Ivho9ruugQ8+VXhXLfDASM2D5FpWipoKU6VMh1JfBR5ZO+c48TmGogc
x6asA+z04DBKmgXF2jl++rc1MDFGpRdqgsZ2wF38IBRoLOB8C94eMZAQGrNuhhneD/Gg26G+7IWm
44DbdmS2cmUGDkZdEZZMwBpoDiN3px1tRzJdkNR1ruolh6i2RB77BAe82RzDUIV5Cmo/NEHlP0x6
eZ/j8BVCJWiD/XL9C217gY5pZt0ATw5LPAFegNhsB1hSyrcCaa7pi1y+Xjex3dKlXmzQE7U6nqRI
iqHSaaM/JF9AUWL3/eD2SmHpoV47cSQdq2XZZ3nqRy0oAI0AGcvkrZO11DIE7QjBPE8QBTvpME82
xMigN4jWiWZ3ZmEL6eibS8GbbdwuUqx+M+O5CvijjFzBJYDHN3ILCmp+xl1xBCeEW7nklvIiichq
1EcoMJ/+Yu4KpM6XDWPcesQ9Wskmnj1ttB918Hlwilnbx+by9xmX7iYhGLIerfxBhxaPjuwxo8ZL
k21C8i8T7KhFXmVzkUg0kw/lJPWczy/XnYrjt+ycRSo1SZ6GyJQWorcoumVgklLhjUxtQ/1lEcwt
pi1qoYYZ3ob68KholOhe9PLhUHD1enirYQLbWc+azsywmkpXT5qgHZRW2vWxzPko9Lv+cU9qEtgL
dIwMggb594M4K2WipSJNL7tRVVrhfOgi3c2mH/MyPDRglRmT4etffKeVSeqKq7NvFqj4KjPwJVhu
G0jL1DXmkntOrLu5fSsj9N9XRsJIRB1HQo4n6XbDdNOJ+zLh3GSbrrAywWDYHJjwOOQcnQQlCDU7
kC6xK4yt/o0QLuh/Lt+IAR5RLlAiytBj3bqzS5Wbyu/VTrWUH6jF2pkPNqd/+0AM1oAQWZ3lGo2T
wtzZAab/5XE6lSmv05D3iRjIiZOoTXSNRhv1aJVGbeld4heB4PzTalSm7X6I67EjLWLcetlVGD2O
pi9Kx2k15bgCS76filNSCwWgLVMexPKYgVKxkye7X3h0I5w9Uxn4CfvRHGtMUDtSAtLhcxuiRsBp
0thubLy4m8pAQpYmSdxBOh7uNroE49GBM1gD6O57h3JahI7gCdyXyHZMtbLKoIJOcvSSd+hvbd0A
bY0l+IhSO0VtSPiS73HnHkJld90xNiOqlUUGIiRtUOasjxTH0CGJWOdfVXm+qwVUZgrtvs0JB5G2
cyMrewxeCGUfT1mG6H1cqi9Rau7MAOwWFbLdoXZozOqEvigdxRnyCVku/J/JvU61B5PSv75u7g9h
8KTPVDPoBNz15ER8Ec1LpU2eMCZICRCjA29GgH64KzeMyqAJin1ZJVY4G4p017U3i8HJc/HOHgMj
itA2ASRscSSI3yLcl3dD/jgHf1UcuXw9lhg47hTNJAPe5J0TPpCXwhuOklXbua3b2n13HCzj9lVy
5d2xfa1U6y9YZ9dXgMbk8vRgToNYwJnMOy8QvUrjlJg4H0ljcKXKS0MAcTl80zzr+lO//NtHYpvk
pzxV44Q2sNXxcgzBXUNVQuK09tOx4nQG8NxbY5AkQYeh0YzokP5AEih17MCCPdi9Uz4p7oS8tJO/
Xj9RvN1jkAQsuqmhJkASdLftBgFyjv1ftcuv3I8BjzlPhFIEt7ej1fHBMEHYtkzu9VVw7ha2siJE
YHslM+7jPDoZwbdI9kce5dx2Zmu1DAYMpopk8WBS9uTim5DauvDWhZ9a4SCpt0HyPGufx4gXsW8n
71Y2GYBQwRAdGx0FIJQ1qSbfcjQg5ZrvMTPk8fLRPO8jTLgBhZHKMEXsotYHn+Jm2ZmhuFOKyg4y
474XWleOXlrpu1yiJK7lzhAl72nIY8XmOCRbOhIhjwsyPIz3LOAuTxMoDPMkznj3NWEQY1rQYjl2
HznKeIcY4ZP8TRZwzJJzdBQtkDyAjpOrwMBxUcKEJjJ94JUFYCp86W7AwOkIoaU9iHf1m47GQATD
342zwbPKuWAIgyeBDHIGA/OxjhYJbjn0btmQ89jku74cvl0/glzvYZCkKPshQgMD7WAQ7emmtWt7
sqQHCKf6lZ/xhUU5MRBhYKXTSLdolPRBzhOUHLpyN4/5PhnUk5pneA3iiIqDA7aJI2j7bH0v3uei
sROlyp9LspsDtKAnPHFGrmsx8Yla9Hj3drjsGhPZ9srLfeNJHS153zv9DcZM7VG0lk/Xd56CwJUo
hTDAJJJCFQYdUQTtdf0/kgaRq5nCc2AGi7q6DOOxwD24gNw6iLO3ViFuK1Sc65yzGjbVEgi1CIVT
pNdUKMC0fofOXcqGzwvtOKthMy56unTDRNsJl/SzhEu2j/ykeLj+YTinT2dwBoMmidHpGIkhmd/m
pl3qkWOaRxnAdt3QNmaqRJd1sPoTdmoaE06lUJJcdcZEeU/NxROS9p1jYnvDLjaYxbR6HARighpI
GQ/72Mi9IKwOdaQdSI8xz3r2lTJ2dAOtGo3ozph7l4XAVnXTVdPxS65hDgTji3GgvKJHwRNN3UJz
oK2X4g+1lo9dUT8HMRTmyuxeaapTWxpfB6OJbWURvanXHoHShXoUhcbVVPynvX7bjstdJRT3mZbh
FS7eLOZooQHILxt1r5iYMlTVfGd0PEFOhZ6mP0/bZR8YHKfN3mlf402eTm1ndQHIt5obM++tfiCO
lhVu0SpWlYtohiutZo68uRftboTMoyLZyQhiaTGy51S21KJwujG0TWXa1xnywCGx5GDZAUN8szI8
MzEOc0j2kInzsiK+ybvoBnNY7rwYpyVNvalR3KZBo1iLu2QUofItuNe/+XbDo3ZZK3N91EYZYqYS
4Ufrll8wjg0Sk9CVHlRLsjVb9jRb3PF6gXjbS91wlfyKDUEaygFJPWI8NuVbmi+WVL60kKpUd6nM
43TlHRzmDsEk2IjmWFib1JuqJ1aTy5yjuV07XO0hcyNEoY6K6IJ7XzyMyIBJu26Hm8kHOfuJF8Bt
483lczEXgayVaoGeIrxUitlCX6ZVCnvSvCohpx7KgwLmJgB3dhkoJeKnObrPYhy70tfHv2I3uuwb
W0iO9dKMoNODW61OrBTktwoZrIDwalMcD2DLyIMZjzWhHlDmd0oK+quX62eIs1ds23piFBoRe1zO
xfwo5J3bj8SKeYVJzof/CM1Wh0YYjSQqVBgxq+Zrq6vfdVSexrB8qCSVk2LjrYeBhKIdRjFBvtCR
yqdYO5fLnVHu/m3LGAgwUxjJEjy06uiU96I1TQ7htq5sl/FW/sUcfVBYZE1B8PBtHONePvcu7TpM
nPBesMFbbg/2YtcfiSV4nxecoQq35zX9bkewv87rB7fm6rORuu6FKkFENcSYgp7cti6skKRW2t63
zV9oXiENczHGgEMzV//b3azpX0h0GMUXueb4xrYbov+O6ruYkGD6HbuDpUPnd4er0Uh3ddxZTf9F
T91e+LuEwi87bIjYK32NuAChSL60dt8dQBPEQe3NW4hIGqQndNNQFAa0zTgmxVgizRgGd7PilWFq
jel7Hb6P6KlTuXpkmxu3Msd8m96YmjKJEShCR8wvw9Lu68kLzNyqJ5Wzsu37CA2SBmrKqJyxA2Ny
NxexMH3c6dqbigYAaEa+lfvOjlxek+0mVqxMMUdMxqhESVB3dtomxTCjvxiP+shJmW2eoZUN5ktB
pqmfAhEvXLFf7Gn8NmFku/icQwm2/34dlraTMStTzFcagnBp6x43OW1KzN3IKzX75whNY4+7gtfL
y1sZc5ogfaLqWQlzhXg36Id5HKxUvatQbKr6wbq+tm0H/OUU7GXbIUqhOr1AdczxNzGU4uZbvfqh
QYvkuqHN191lD9nrViuheizSFFOyjzGXKbjxno73cWmJaRT+R5S+ssO8VtQiLqRwwTt8ABcYVFf8
KY0e4jgKraotd7KWPValZlWj8Dmou8cmMC1ZrL6VYK3gLHg7bbj6JfSXrkC+wPCrWgKwEP8FEHwZ
dvF+dAJLPvLWvBnJrAwxN3Orj+kQivCXErRZ6VLcS0HEqRVuw+LFTZibOawMURgafL05+wEiD2sR
U6uQDavDrYnuFZT0rnsLB0DYpq6pko0sNFE9nqfPLUrUhmAbLaeLgOf6DICIbT2EKi1LauqN3BiW
qd/p0ovJE/vezgytPg+DHoWkyShMAnelx/A87LUdtFh2+mJN9z9rk/po5V+vbx8PsT6GA1e+J0VG
Y5YU6wdMNGFgzTcfCijqCj5e7w8KZyO3E4AYPdBkZCAo9eHvno5EIyQ/IC0LrpX6i+zWduSolZXh
sTjvOx9cE3vO8jY9fmWQOeRdFqqDPH4YlPataxwq6JmgtnVWbxdXOkUuL2Db9JWVQeYsT13TLEqN
5rk8fk2E06T5VYb+CYMTR22/u1d2mKOcKkYF0QcFOYYfxJec4TY+oM+AcrhLbvr4IRvk8Dp3N8/a
yiZztodYQIfagPTtUhh2GRvgaoj23Thz7uvt+GNlhw0KMDY86rRET/N7GVToc1s5BbcfQlQjB3y3
+95WxpjDnai41JIRG0lTo61d2mVoLTuCsfzR6VvowxfuvDNvkhvigmfL15zrHsrbU+bMGwYSKN0y
y04q7Y1OtHPTx/3NMbJFwS+T1SKZQCGejJ7MlLtmvi/2MhidUiw1dDHlQ7BMTJz4uk//l8c5yzkN
bFm5KrSoiKH56chR7stDfLMM+s7ozTOouZ/+aSPZGnIv9W0vxgN68ivFHo1joYl2w2se3bzdLvvI
FpJjEtWKkqPvigRntbzR6nv6+lSqu0wHad7IOeT0DP8RoaysMViSaMJCZBw4ZyJfg9IzB04rLO/v
039fY38KdmPBmGirWu6KUXWYlJZTGee4t8ZARq7GSpMoInJ1peQGQ263SbUboti+/vG3Q6jVVjGQ
YSJnIqomquJT+txWglXPXgjJ3MU1830n7+VwtvvxH9fGIIfZa4k+ZEgPFMLnXh8s8N37FZKRnKXR
P3PNCxiEGMK6KVKq3dg5xT48YhARIsDVkco3AuZ90UlcOljOuzp5zsFAxjIQkpcTwD6IDnHoKssb
Z10cA2wpGWy4uQkyCoryikf7GFI3/q65ky34zSFxyUP6et0izyATfBiRlsSaho1sxMRS6/t+4NVS
eZcJWzYWFy0lWvVRZ+v205tsCxbYukbLfOis2QPBi925lLQrdUy0IFuEUxjb5ii7HAO2gmyK2Ygp
whkviVa3xzA+FarulVMDabUMEsuYVKqW1JXDaT8E/U295F4S3ZdF9E0y53dTWQ5zLThL3+wbzHtw
zijnLmALzUJckzYrkK2NJch/TzYaMqypfAEpPufEyJwTw7b4K4sugUGKfmg0RNAX1XI0H0xoTVON
J4hYuSomGfC+spLDc3JuLNGKb5dPyaH/ystQ834JA0vKiMpBFCFJZAQ3ujHaQr7rpJ0k1JbGCzx5
UROhv2WF5rG2oMwrCZAO+mCJK5zwIO9RFHHEI28iiBfHs/VkPZ/Bxk8Qtcg+Ja4vnGkHncgjpSLo
fPOOR3HBi1/YtGGRQDxZIFibsIM2XPZExW2CuxSEC2DxeEM174OUVP8k/BvEs2nEMYzqFD0EeJEF
n0fZb2PRIrxcNi+UZ+vM0HwStQVM5k50Q7WRVAy2B59Cv/U6EELRpJvp8NbFgUK27KwsY9ekYQgJ
uczP5ZuCV9bm/X0mcpHqoJ0UETjUDolvEgDfUHnX0Xz75XrBOp3+hpW/J2qtVRMdhRpt9YARcvTL
NEcFo4SUw4uHrBzw0pk4ptF6PVyCjj594udU0J3CWG5StbAbI3KuL4xnisGMCf25vZbiQdKMx0i/
nbovSX2cYs5VwQnMdAYthGwezCVCD4UCXZZm6ZxAnKyGi8U8M0zwIgsYzAgmAEWWznY9vhUNutQ5
zasckNWZSCXrEz0QwwEN/WS2qvTBMNDbI51LwctCTkS+bQoPFlVTTVFid20woH8pUowl4JZR0Jkl
YAxcO5bNfQTp1+t+sL11F1vM1oERNu4NRUJIW59q7W6GzKf+N1Va/WKC2blCyEZSBljObAZ2M77I
8AG54AR6nHWwVMWKHAxzY+I2zku3jI8CROk1zmf5Dwj9tRCDCe1UkFUGlEjdGe+n9/gMqWYQqRmO
/Fjue48+bVOPd99yXMGQf4cf1CviZBZwNWQEoqXFwdQfKnWx8CJAY5nJiZ3+48K9LJABVKETJ12t
Wwz83AyODOKhCT3ZvacdAis7hFyB6G0MuphjsFWDsKGZ0Agq0pTbPpjPTUkswSidIIn3192c++2o
/6xwXDTjfkC6kHaQSN7wlLp6gnTPz6oJ2Hieyfn/MYPOc0oGZNsgTgzNgNH+QJATDD9D2fQpuKMl
XdVLvcw3UdP9en2lm5eiQZuvNFk2NJVZKIbooPmX4bmttQezniwh+n7dwKZLGho69VXwmJpsjT8S
ZSMWqOaKEjQPTQ4xoQBE91IJCeJu/hroyeN1e9teiX5fRVZRJZTZYwdgR3a16BHSvww3opu601F7
qH5Q0s7Umb/WHKCniPfHS3hljjlyeZZGYZdgA1XMpepnqToI0dNQnSvUbPKas7hND1kZY04ciATn
Tqbq7yJKkuqtXN+HsvuP+8ccM0EKiiEG/c4HJdXitFYVWYGj28mXn7rvC+9pxFsU/ffVWSNgHm/J
CNCqQSUY1s9K9U54eL/t5henYI5WU2PEsqAxc7a01hKeloTXksVbBT0H61VEJd6PIorGCaltKXgV
ssQyeUomPGdjrl9ZJwr4ePBtGj2wTNXu5R/6Agag1OqyXVQVf3Pbr9yNuYqVIUobqEfgEVDfLsm9
Jt+T7gfH3Tj79gePuFyLuSQjn0hHR1prfA5d+VPlGla0y3YpCGxEn9erR3/2lSPLKgsOeqnWEkTA
UNrUPGkX+xra2lLuXALH51gycUVAjiOhM19hPvpRI6DML7nXd287t3P5QiYDCLU06bme0qH+d8lL
j+n9tKuO6c3saRgdpNmE6pScKjsEaets80ov26+dlXUGKjShj8jYUHeETsyCRyLmftA4j421Qm5s
w9tOBiaSDJlhDA9iDLxTbyKMzAtVuru+nZzjZTIokerapCkxHgbRmJxFMYRmZGCJrbrTO9D5Js1Z
kHlSJvRPXvNFBjYGUgttZ+KIdSSycpzgWH5RTa/ocvv62rbTcKuPxWAH1HQga6/joKl+tp+QIBk8
EXRREpoZxMfFnuE0FODFI69lnffhGBTpJGPsdBFeQgxnSN5qgwdT2yHG/4H7H+TjQmYIZmKit280
NZuMp0ZAyUzdz+WtLvjXd/E6Wilsx7oWTRMxZ3wuoxQOQQZSomD4bBAeHRoniPmDe1xqm0iBZiuc
/XHxVFc6pjZlFaRBjLqLHV5KkLcsBkZa6BrLSwHH142doNyKzWnJH67vHHdJDFgQKVsMEiIN3TmS
p9zUKPWBhdYZbLDF75LvvHTg9bP8B8G4KEHy0VCxg10m+3oR+/2sW5oQPuddateGcKMFPW/ujWeT
wY++Rd9+VmEbzU6yuni2g/yWJF5inpRytmZIL3H2lAaXf6CHqZkiuhYMqM4x6KFHeaArlD2odAeH
EhWgDf+usyh1tnjk6uDQB+s1awyCxMkyDoWM5Y3pa7TElqFDQupYoM85M3JLDPZVd4asVJpHvOfY
Jkqu1slASNDFaNsuip9BAqak6ISN4AovwbewBNOdguqF3IFX22o5j3iO4Y/7dxXVmVXdoh8LcWMX
PhTSV4zOWnFwHyRv1z/kJkRe1iczqQJQtDRLTPk5KnHyh6V60LKGs4d0i658PJao1zRkQRGCnMI/
FRNK/dGj1AJ/BfarlTBIgrbJaEka2rnQl35D0FKjFN71zdoEq5UJBkjmSB8hEdUgzx8fku57G/gG
6GT/zQYTbPwPade15LYOZL+IVQQzX5kkaiRN8ng8fmE5MufMr9+DubsWDfMSW77zOlVsAeg+aHQ4
3fakk8NYQcWMdFpMkPZp39uZg4i8dTBooYaqFNFB3U4yq2jSnny8isGoVHEO/l159k6eAYkGvHZ9
GEO5KLlEBE5cgmxteZJcRKc9zZG+pQ94kTuwZDdxM5tHPLUJiqvjYlAjaYTM7Ccsc1RFi6jnpn2o
ls9i4WWijZQY5+B4lsQgBQn6jKQaFgsmV3vIyAFU3JwN5ZwbS8Gr4xkpL7Saqk/EZy3t/QRjGJVu
5DhsWyvRRUnHm05TDV1lLEmcQNeVmyX2bXxp54cm4kDbZnnCWgBjR2MfyIUYI3wHEnSfHCMPbWHg
UlPueP09m5mytSTGmqYqliN9qSn2zG55ShzjQXyuD4FjwOlM4M/kXuxMaMvi5BO20Hstl7GwOIpK
o51wbRgKBiYjNvMsTH6h/E0B4VoMY2Al5mVkc9NRAwuPw31/Qbukbb5MiNoNF0x0/KuBGWuBjElF
GAbd5C0Eqvfzx8oLfNx9tvqTjmvnz6LbUve1MMaiqmYgsxQCbusQSS0Z/cHLQ5F93cfbzafkSgpb
eKHXvajpBpQR02BcSty9vKZoZhG90plfeWFyzpLYXn1wcGp9W2D/5PZYhkfR8LnkJRzVY4sueq0Q
9TLHdauVaNQZj6Vp2g0BjxwnW7JZn7veOAYmWlQzDTl6UZ1MeWfxiYCrVnHMXrXn4krHO1QXXn0u
1Wf2QtFFBHRppkfF6Dn8f+0UlXKXikKMi0tHEdOz2X+Q0w+x0FnZxFndJgYSjLlRJLSQGCw/hh6p
gUYi7GKafmsrX9O9fbXbXMnq+4wh5Q0qTtIwQQZ1olXhr1J8LjW3kGKnLAkHzzc1YiWL2TVtrEfJ
bNEeFgTXZfyYJf4U+SoPjDZVm2iqJGJGtCSxAwVyvPFVvcLZVFFrK6qjlqlV8nCVJ4TB1SGqBxVk
SYhsmVewkuvzsZg4l+xmBkZfLYQB1YjMqhwtwO4O88IVAAIYk0Y7tTOr+EKLbtHiwU8xbevbbfcY
fSCkBKl8CWMykthVA/XOaNJv+yrH2ztGDeo5WTBXAio9G70/pcFjK6FkZBk4+7etbb9WwjopWS6Q
yByBp2Jx1xmPmClrD8HPcuL4sNsGdBPDPFxy0gizXgJJM/N+HC96/yMqHnT9Ie15ZWyco5Gl30FH
13R5yZIMpbTh51idMOFI4KyFczIsL2Oj62YmRJAQgPkiSlvUa9IQfmbtKwBvIfT/K/RMQtBKgZIX
6Imq04VgxJvAq9bYjLWsjEemS13JENTElOIUSkbLrowTaFs8/UlH5U7hVhfB53Fa83aOwYNJM9pg
Rg+6o+e2lH41JyeRX//brjFw0BpT3GoF2NsU4bosF9Hg3DSbFHzrLWNMHzN0IrGnBtMAb6TMiu/y
x9IOvr/XSH4UHokbnYTKErz9dfHslIGDqGzzPunhXYEBYxxlq2wnLzb9sf+4L2fbTyCmqWJcrIo2
V8ZPKIoiqHQDGyjREfUuiBnvpqOOGEru157gCx/+isRHX0lkFH1agqLEmWFpUmihas0S489acymX
r/tL2zao28oYZTfQaBVHCbQvyB6IeF8anCPa1u7b9+kRroypHECaXMoVvMV6OmR9eAwD8aKqIqdJ
bXMZYIM1JUk0MM6XgdKkakls1CVCDoODcR9cIrBNTVt9nwFQRVRB8YO5ak6lPJnzOct9sTuVCwdE
N9MMKCr/tQxGz8p6jsceAW0n8ymfipVfKRU8HYShlg56dr3ZQ+TmqFXo7FA5LzFqLH84pivZjMZ1
UR4FhQZjEk+UUYjGuKKj9FccPOslMgonGK0oiT0yUV10nfXzLDZWPs2ca2Kz0X8thVG7fCnSTooM
4ogH49SixZ8m4WNLOYA508k8hD8nECDSwu0G7PqYAgkqXO6YUN6OMrCrBRNGQZbw9KR4caRKPEXz
cheo+VvUECcfgw+mVGTO0E68wRk8wQwc94JeF+DGQ07nFCBYFaBkKn7IuEyZmwXK611m8BeU8kib
E3h86WxpqMoOfPLUOskV98CB9+zcfuTe9FMXf0cSLYvGWSPQz/nQnAef3GlOfl7sxaWzYXg5Ha40
BlD0otbkWSfEke8DzKbKUA8dXkYU/Lf3BX9yLf3aju2x1buTUMWt2Zrk1wN+OtJKb8zdOvLuzG33
ZrWPDMbEkdLB58QjRzlUH1Bx4aHHVnumfHR4+v4I0NDLMUYOdrJlvboSl2lWQBurbPDQd+sFc/gm
pKqrhwMnZsWze7aqVzbiWAF5EXGS2IqfRERke6v6hJX6KAlz9afUJgekPD4GjvxU/MTwa0d85SXP
ONanM9hTy/0oxwk2eBTRIq3Fdq4PRwOFLQnGKmbgx5i0wCsUbtkdT4kYuAnHIEX6oAW+nRu0Ggdo
eEx9yZOs2OG1nfMsX2cQJm+kLEhDyKKFJ+UpdNUGpfujo4G1LUucfR+Ft6EMzAhGPkZZiCtDBlsT
kc7KdB3zye7052lIbBCUWYnOI2LgOBRsjStm9JBFEIA2pLiPUjSQxpzrlmeHbKldGLRdmUTwjPC4
dBofb/TJShOMFo3QwIJo5GSPkbe/kbxFMV5MnwtzIwXQzCZtjqo0n5ZU/r4vYtPfu6GLwaCL3CfZ
PBp4B+qRWwY/FQSnw7f/JoKucuVSqkEmt8lIn809iGuveXdKNM7h8DaKcVKaWJcVibIRFSQFp5s3
FF/+2xoYjBgMcwx0EQ+KIgPTLzkaY+mEsrsvhBr8zq1iMICQD8OcZhIIPqRetzMZkxxRcmGgBaGy
xok353D7jSRpKAxANh2UhIyVhkWgyXWG8srBa3z50+KHp+pIDuEDSkc9vJK4zevbmZGbRDZMU6WG
aDQZvOUGRRHEiTGJOjwINhL6h+AsH2gFVwOqPUfjdXBuK/mvpcqMc1AMylzGVHDYJOcEyaW8Vs8o
0uEkmXhiGHNtFzVoTRk7KiW+IjwF0seOFxn4FxS6LYWx12UqZRNuDjqS1ayyonm8iMN4TiqkM2X9
2JT9iyIgoxDovq4pMgYs648T+Txq0eO+rvLWyhj1kBaKKgSoFUi7DHXpH0zztUo/7svYDouuFIb+
iBVypNoyJKQT8IozDsmDiqxd8do6mOh1UfzJTp5Kp3nh5u/oVfinFd52mDH1MQkVMUigLHQahunR
our8kN1RLiHFbx0B/XUzXijgy+Wmuuin90QzAACGb0Wt5JHe0rNbn2JXHG2rOc542HVYaGo1GP7E
c9R5J8m4BkqVR1Ub06L46lKa7pTC5xp5L5xtgL5tKgM2TaWUS9jANJY0uGvC5WkoNH9fWzjrYOdw
KNlkhv07Z4X8lsOB01+6jBfO5MlggKQG1UbZG/BslOJ5NO6V7kFY3P+2DAZEIkTIYqmB+i3jnVE+
YRiVyrst6WbvqBk7gCNNp1wF5RKNWqA65tIdyUnz8JzmNAv8y5vs16G/jzVfme9S5GqHuXWIUOAZ
D9/eI7pFp3wsGGPQv5p/0Smq38CCbe4ghtxqCaKKDubPnutJxDspeQtUHvXx9iV9WxQDD1FfacVi
BsAk+UFQcxDLXArpMV7OXTk7/00VGDjItRQD1CU4TpH5RVfvpfY+GT7/NxGM8QdD3DSJAhiPVc2X
O+0e5FTHNs45/hlXFRj7l+siAnUuOgTp+4NG6EGVQ98f9MWsO93b/qo4EM6SnnTZ2Bl5DlWoM98U
X5riQ1K96tVJz1qrLA3OI5bnSbHEJ0n6fxwrmd/55WTrx9Clwb8sd+RT4Qr+lLh/U0+10naWByUZ
URxeD1hiLsbP4hI9T2BqllQurcfmViKCqSlE1VTNZBREU2MxXOhYQATmDthQeGojXubVK2W/MDxw
y9qNN8Fb5F1L257OSjKjMtOYN1k8gdxjfuwc4yRjigyS/caHxo2OaPZ7QJx9X2s276hfAnV2YHKo
a8YwS/A2punZLJAiB/n/voRtM1iJYO6PWSvroRDQNyOPmo1swV2p6jlmvBGwUOfxBQ/0eykkfpUP
cPxrjEtVCagR1CWy93/I/qmiouJ3x6pPpCWgKXVnLjCyZOmPk1o96PXszkQ8zkrwPE7TzJG5bSar
xTOuqyClVaWB6cxJRPGpEpM7TYk8TFv34nZx5SzztKI8j4JmS2XilAvY5OYM25A+mDXh8hnQFf5x
B65+DOO/1lNbZyBDo695cLocq2fDzxBhFg4gobjjpQw3/bqVMOpWrC7CKAZ5vRKFiO8amPH+VPat
LcZfmp43QpKnwczdBMquYRlHLErNPb04JfXLvtpsv+BWC2FupLY2MCgmBxFz68qehkSHgWqsyFOv
CshVel8Els+P2YXbe0NjxXunxaCQCN54o+/RV0n5yIp7zafdAQZiV9yy700Pb7VCBnWKMSllOtEF
emEcaDInK6zhq9KDFWdBP0JjR5O1qHbPo7jmyGXJPfWujkdMS6UDmEq71qdjTFRnME1v/wQ5GvIe
J1xpIt6Bc1ukOMC6DsHZHIPKeOHY+aaDdNvBdwxciUhkSU9COpp7AftEKHxup0czuaTxF5NLP86D
lPc7ZCVLGVW5AeMOPS3RHs6o9aWVMxjsNnuaN7zw6wM3e9D01eoY3BAQGg+0CnRaybn/GLxgWNeR
Mu5HToXX6TfFEj/NjmRNJ8WTjhHH/Dgw8v5cXq12TAVMTwazIwjWKvgxX3T5rhEfh4Tjz/DEMCiy
mHo0pwnQykyahwA8m5U8fBJR5d7J09d9deRpPYMnBSnFahzgFmpE9GW9PiOAgnGnvJaKbZWUcaWj
JE1BbeXv+FuH6iRGtOOgCRYbxU6x8F1saitsfYxH+rs7/iaMxaokJMJAWZakw+TQV48ZWuJb41IK
XfNN/76/g/8CyTdxDGA1iViLgbyAe+PYA5QLr7TjS+wGvoR8gnDI3OJFR/b5b1ofdHBu/++Wstm9
MU9NPSgoN0ZSekmbnkipOJylbYPVTQbjLSExFKOrFE9hyuU8PCfgoQwvYWwNrubNR+UaPk+ch8N2
Pmq1LMYxMsxEr1WMsHBGTI5H/wAs+36xug/yMXhLDxjDjHunfBjxhKVdBNmL9oSn7PE/rptxlFTR
SJYWNW24ZSkZUYYKcgHFgJrlIjt0LC7E3xfIMQ824UemUE1LEfKiDBN646MoHcfFahPM/p45a9s2
+NuR0v+vIMyQhVA0aa5tqC5VhyB3bmnDz/3l/IuXfRPCAhhRxDGiZUbSITjkGPVZHP9pm6rsjFuf
LlF7/tM3uUljwKWq53QxRQQEWjfBE8xdIgsFaO5gl2cd4xvBAobHoAJerhJ1/wkqGDBq1FN9VAg5
IITjZsJ5RsPAj0IEvUuTTHGi5WfeGvd9NH3a31/eGTKIU8R5jhASFqxp80Etcni1uaPVvAcgZyFs
Rm/oulDuJkQ/zE55WubxVIq8zC9nJWxKz0Bn/KKN0Ea5ddT4g7Sc2+rwnzaLJakRB32U1AhXzyCe
5bGwxPTe6GLOncPbKgYwgrFVpc7EDa1or+WECdHf9hfxzkG9o+MG/QErs82meBQMgbZe/jRQyNR5
iZ9eU6Ssx7fR6896aGGElNWeYXJfuQH5bef/l4EZDGYIU6XOiYwLlebJ5SPtNxm91scTh4OD7wmo
vWUywDGVuiGrKESCO4mA5SGwZWuGY7nArcTMYFs+3k/Py1F6eI9cYSyr6IU2qjCC6/RRBqcC99lD
5e39HgZa8j6NlXTGyo3P2kk+F8SKXcFeHuszdTLz5+ba2PE9TyznOjAYBOlSTWzSAR5FD5bEPv84
Zl4/wFNqrDDg3Lc8xWWgJCI6huIt8N+1qbJl9UOgcOKb/xJF+qU8LONG1qrxoCGsgy1cPNoLSvuw
phPIjVzlCBx29i2FsyCWbcNIQLfW06t0KSsrqb+qIed1xfP3WKKNoB3V1izxFI7hoeDNY3r09aE/
fWud4iofFhe0Sc6I+rj9hW030Mk6keGKK5LCFowLPTi18gxYOWNEQnrCgCx/dlCDxH+CU7T6U+tv
khiwEfOgJCD8p24f8doncDbYRgSqrcWmWQrjief0bVvZTR6DL8rQyIgz4kkniK+jALbE+G3Sy4fJ
5JVzbHsKN0EMvMyZUaObBCO5TGDFdwKe5OQ6lCeSv0YzJxW9XeG9Oi4GOpIWxGixBMuaT8qJoIRS
6Zz00qF/XPG0O0yLdYc3Gq7Z1xJqr3tHx0CHWiRDP5YoMyJB/V2dP4aj4skVutqE+tRkjReqgZUL
OQe3t6ubVotlYGQQKiFJCxqkPi0OBckcXAv6QXaLQ8Sjxt++jX4dIptmjLNmGvoGPNddN34Vl9nt
Z+3JVEOv1tPn0lwcMdZ/KLnyUxEbji/BO1SFeRBlsd4Ho4FrWHwnkY/d7hmzFF41J3ynmS0Rqrog
Es8zfY5BKsyjKEE1gRbQmnCavBFf6MyI6i76ODvZsTsELpfpYdstu20x/T0rb0MblqwlGeSN4SVL
72dEO0KVczFsX3I3GQzIVEST+t6QUK+PZrgm+ywqxFI0xc6Nk5Jy58vQHdqxCzY3KTS9aYQalEb5
J6boaQ9lYsU+nW2A/geRd2I8eQzS1HmZqlmNLoHB02ASdNJA8L316BuETwq3/d5SFFE0RJWYhOUG
7rIqFMgi/1Mxkd7RGBymJ34WDtJdYfNmoW+i9U0YG3io29nI9QoBWrka7FjK7pcmdOtxsmqJl+rd
1MOVKMbc9KYyMREd8TY5x1uuXLwqUU9SpHGwehM0Mb0GkiQVre8MVBdJWU5xiTCHBLIK+ZgeZDp4
Eoa1j83bKLmSw4Bzi1FVMhmwnM6rfJrKQyFmcTeDGUM8hryCj+3anZU0BpP7qciQ+gdWUU7lAsU7
+QuuIM0ZPckbDnlkyeg383vOS2j7yH7tJYvOsxSBhbSGWQfJsxEdFSWxdF58lCeDUQszJoHUi7jG
oyq5tKrmECWw0WzECcO+k5T8ARoI9ugm/kB7Q3/HCgYnbeqMWEIPi/i5ditfQQFSczd/H73azg/V
3WCP8L8a23zordJFFs3j3XXbwe7VL2BgRNYR3IhqAwWJCKSoR8OnIfbYTQwLZJ2WJNvpB5rAr+9w
BWQoiOKp7KY3vZLPWIZsdEbdD/TZWb+A8Vn8qyT66vuMRQx6VwqtjO8T8oMY4JD9WHIHv2xqy0oG
YweSUtRmm+FF0DmYLfOEcJQt2AUGjNWYt1TYwgcem8smnKiKTFSTVr2yJfV6NoZJMgL76fQ2cqTl
YxROeJmyTWd2JYbRjWLRiBxWaHgbhskrzbNCnmWQcvdXUartWeZVXm3C/kocowptopJFykAQIvYY
1HMqqxc9e46NDxyM3D6t2+YxGoHBaVOWV+8RACSU/MTpvlYeCv+QcgE9AyVVDZ6yjuM184QyKpKD
UiNQJ7ivvXzI0Jcj+dFw3F/Yv5jyr4Wx0TQtErJerXFcnWcglJGfggcUL2XIFmhO6xC7eqLzEekC
Q6e+yz7ti+ecHhtoG4Ncy/oGT6xZudPCC4nfwvCpV1/2pXD28Y9Ym9H2lUEPjwCt4hKlMdfMzNx9
IdsP8JsmshXzM9z/ElXz/2SIo4Ny0D9Fdm13naV8oDRTcBGcyh65PB7bbtZKMOuy5nHZ5zUEd154
1b36gGLNEw1s5zgzXskCx7zZoFssknQMM6CIbByz8K3N7zCyJEN9EZlFawT/2P6ucvWTgRMxno0y
VsN/3hiVoz3Vrv6egQEhb243d4luvc/Ew2wByD/Kf8Noq682l8EXaA0ARgZM16p5XDrTr7XObSve
ZHruITIA02WNPulLQt/ltJ4q8QR7/p76lOQhs4e3/V3lSmOQJQuSDmQz6IvoKzStzC5tqmruShOk
eaCu4wYs6Sb96bH8Ahk22KYHYz9olMVJDtEWMyGKqiJws3wV5ouxeJy1bT7EbyfGhtoUNU0CUBDT
Ktbg9A/BonowQB3+d3WsK0n0tbVyxIKwicNCAHZGsl3RTq2HrLNqZ3IBMQ98VrntUNtKHvP+rSaQ
ROsamqO10kR53Zx4lYLoc4K5JEL2EBZo1YgRb8YkUUuVM04ZLe8MGZRROy0ZiF5DNdH6ZoWlbktB
ee7E1tWW8Fsl6bwq4c3owmq1FNXXuytGcd7WNe0KCQ7j5xruUXguvgQW6FmPocPz+bZrRlbyGKSJ
K6lIpRDINp9GV/UyL3IiFNm98843h+JQcmcQbb+FViIZcBFyMuSijCUqYWQ3SuVHHVgcSXk1quRO
lMzFGts5haWYP9Kw+KIIo1/kVW0Jff057XI3ayPeMGHOXcnWdQ7hRAqpAgOESc5DZ9fknMgcC6Ub
uYcGDPjoERg7SwHXcR99UrtrVFxbzc9D3rTi7RD/r939gxFXU+YlXwyAXA1eUFqWFp+QI3Jbr/T/
P+2i28mwlTzm/VfXVbOYFSAcRXCfKKdw5BSvEXrUVZe2hySo/cHoVre3Vb/kGMv+qaEM6Xdb0ZRG
N8eCdusFsiXUJWpDEzcKm//kkGI44O9iyJxHchoqMMkJXHJx5YYaGNgrkSOGu5MM1qSVJhoSZW5R
rR5scnRkiIKCmek4WPN3WkOFihla50tbYnmTcOm3/107/6DM1ca+HBsBd5WJG0T2zeSBcz/t45os
MjhT6XLYKhUEtG70QCPwcvDL11aOwVPDrTziSWRgptK6YepaaEeMYZLIWo6XyEvt5Cf0hN5VqD44
7K+Rt4esMyOSVhZomDHMdLvsfLMQOH4hx4ORRQZEpHkGa5AMnBrtyXnv6/9qIvZQ+8NBcHjsnZz1
sEWYlTJnGJMKywZJkRJ8U4DJ+xtGf+2O0rHll2UqaqlKx/1Qzg7KSysfECU9clPmPDksTnRl0xQl
dG/wig+U+xRTrF9QT3Qw/AYDdbt38gy8pY+CY37YX+I+6oMz73fsaFuxkcoAd13Yf84Lu/hJCocI
3/eF8A6K/n/lM8xmI2JoL14LCbq9tc9z4O9/n3ensKWWiwjWt4BSfQ1wwPweWeNWsDrM6qWbN/8/
aFb+xS3RdUTQFTR2sLmdNpCyts2RXyXPkyehjqg9RM635TFHmjV3/m5Mtq7e5DEqIuthFssKVIQs
tSWXr4shWpkJd52Xtdq+s26CGIUoxLYTS3o9l6LogIunyDA2VeZcjNztYzQiKbsmimVA0WjHV1p1
2X0NMEWdXsWFXcOP5EWauRIZvzUSS0XoNayLDtYA2ep1fuu/aW+DPaOrqcDcT2fkFYlvq/1tK5kr
xZjjuIlF6Iipgfdc6L0wSjmavylCIwRRZ4kQkcXbTs77vupgvnFj19o5GT/sW9YmMt2+z0KsKStz
BW5IMHMt7oxwdu7E0bHVX8QUA59eJ2Th9uVtZz1WAhlvLQtIqJKCziWukYmYUl9PQIubD3bbdl+6
cTwLTXscs+LQqZJXz7XHkb8ZSFnJZ+ws0uJ0CWi4KOtRRJS7NcxaeY4fczu89B69x5IfqOJxsgNP
Q3lbzRhegMmnyhLhGdmBartc3rr0FCX3cO5caQotvfwQBJzN3jT11VoZI+ynyFyqGCZB5B9S9dIa
qRWLX/c3lKOgLDJPrZyN86Bi5nN6VuK71OBk43jfZ2wsLZY6UDLoi5nThrrFFxWZV0Ow6ait9olx
1OIsaqnbhJzAp94FNdIxvkyP4kN4pjUL1aFK3P092y4cWAlkHDWJZGSKe5pRR2Hb/FFBvDK5D860
mhnZb3tyJUs8/pWHvRJK9XN1SQ9KAq73BTxCg3msklMkfuKsimNa7zHFlYDYwMxJ9CjgJa+jSk+y
QbaNWTKYgquGCM+0zvheJEfroUwn5ajhtmN6W53E4Ar8nIFMAQinIr8ALVN5qI6YrGTjzQRj5pZg
UJT4w3FcSaP/Xy21kVHekkL3UUBAYktH5eU37dk8TAdEmu94VTzb77KVNAY5iNQLE643DEDFYErU
mFVeh5GHtBI9cMJD/GGOreSnZi3whQSft1YOiEgsiJTdJMyUSbHXAjtIezstB1smHOWhJra3oczt
LauF1jeUOjjRnvT+5yDjTSEfQ+2uUzh53G1fcrWbDKIsXRNnkwyyMAXcds0zuJeuAaq/vfncgME8
utR/5SasBDLwknR0ql3V4xnTOKP0qv0VB+Xq+wyamI0kd4uOvQunR6M7qf3jvmHzzoYBjhpD/4Ql
BwTLGN8uNpYwnitCA8rIi3FE0b3fUQOWkmaoSz01UpxNZXxpmkcjHqyiemhLzqXC0WmWgIaUbaMG
AwC/nD5X/TVG89jIcTR4IhiEiOVEymMN92JQ3I0G2AiufcbZLJ4IBhbaIAXJBu0abowvfX3NQYUU
cCk1t5FOAXGrYSqmzA74NaVwGEkKH+L/qLDRPnGpwOabucIDL4m9fdnfhDGaDFr8dhlyPILG+EIo
OUD1uq/K21t2E8CocpL3RmPQNJoZo+xFfYnS0ZsxlXFfyvZbRPslhs3uIpT7v/VlkzFdmrAXrbTq
j0UyP8Z6ea7M9m6pfgZN5/ZDc5bUprGCVoFh5bUrh92P/V+zbb63H8PcjGmKSdBphbuqBTVQXX/u
RbeI7nW8L5fx74K/q5Uzar8kSBsG1ICVQ+nSbszCQ80PrXNtfTp0mBfy2gaM2+IYG0BmJJyNFItr
0B6sXkOZoA7m4zjx5g3z5DC3YFAobQmaaVTG5+qdPOmeHuCNUBuvRVTa++fF0VE21QspcoqhaMDA
MHN0pfMmyeuC7/tCOJZm0PWuHBitNYWlzED0uJiHULka4tP+97cfO7dzYe48fdamQmkAG7TqhUbW
Yj86wuk87Iv5F7fvJodBjGXuDAm8+Td4mu7iw0RHd6AlUfb3pb1X1v55Pd2kMfAxRQoGcs3QNiNc
vmH+b26RKgG3MNyyavKGPr52RfwBWaT7FLz32tAdS8N0lFJASVha2XmbPvUluY5hSqzSEO5FBQ0D
6uClRLbNMXeJXn0168iqFMmV+/x+mPTXQVA+lOp4mEBxh+FC1iiUV4yP84Smutfa7Jy1oZcGkSPJ
pp1MitOBGXNpdWcC0PFwjUIFu34DBN4S5huLmIjB7PYchPAFDKx/PonwP2ukdrqjcImOtA+As9cc
UcxWz4FSaG0FpyPA1MHxRKqX/e9voaKhyijkk4iimWwJsDHkrSYFAmpD8LwTCEhpUbcapPNpGisU
rKicNO6GvaEZHOznhqyA+ojt6RTbNGyUEP77EJ6N9iAOvNlTG+v5TQBFlZVBz+gAnOYwIk4qXKvm
WTJCSxlfheCjtDQcgOKJYrHDwJ5GHQCqX+4LxdclFD3Kn7I4tsYyd/aPiWoUo3G/LYv+ltWywiEk
Mf4Q+DUFW5Tu6uAoNceq+xyJx0WtOQq+Ab2/SWP0O17Q/tT0VFr3SUURZRU+1ryAydb74zchjGZn
sj71odjTduJ/hosMnUXHDRlWY7X3oUc4mS+O6rHOiFSEKNAmLY5rBGmVJLnglOKcEk8E42KMarjE
kyCIThe/qN3HZD7sawFH49hKsrwtlr6g42Pb4UtsnFulxbgfK8aAtZAD8VsXyvp02HKyMNb1bBFw
OhgX9rF9DB7mhzBC6IKW9iY/Kh5P7oZf8Zs4urMr/R4Ts43VCmYrmY01zsZDUypWALpeG5DBU2/u
4hiQyKq2MYQGCTXjQjzTW46p3bi5r2JtArdkjSuNwYlKUnt0qeHdOyIcNDmFs2DctWL90whU8zIO
0j5SsGytQToJRtNAzbGZha97iD0h5fogXNDy9IPf102tdAeY2K7MMgnLCB4OCM6Vn2Z26bu3etHs
nIzWFPrD3DpLpHPQaSts+JuyMMihtGqXYzgnRQ7iKReMeD30h+kovn3TQC1RnokrHjXOPbxVCbgW
yhaRLYLRK2HbgRLcl8AbKFgFqh2c5k6+DG4AmqHaoY2A83EYLRQ+ejxH8l/gUtVNWseGQTvMDdBJ
JIKbpIrvWkR7ZyhP7YAnRYlY/XzHK7LfvgJu4pgrQB6zLo1bVPm30mM7oE7uugjHfTTbRsubCOYY
xaxXRFmY0RRRl3f5pFqVEXMAk7MKtu8C42rSsjfxDBvnApTfL0L/peFND+csg82QBgZGsUkGcrJV
8ant3LJ53t8m3hqowa+gMWsxyyOWDdGRJ+KYo2ZFWXcNuXSBvGUwL8hRlSq0zQyYKFE9ycRveV2m
vO/T/6+WMRUlAqcE3++Lgxndiz0nnsnbJvr/1fcHQcOYtQKYPsb6T3ExnCRfRiuWFI7X9x5B/xPx
fqmtwsB5MYtZRUQYomrR6H5k96cFw3z6i/k0P3R34nP2hdLXL2/qQ2NXNg/geetkcKAR21lP+po4
TfU4g/1LuYsmd1/jeFijsMYftGKe0ylcWVZ6+VQfSDq7qhQ/T4l0nZvwYCjk2tTBVR0TP8iJTUrj
KNUm7y6jOre31QxCFMM8i0qVwHxRJix+kY+CC5g9EVs40WkdEkeFtipcgfG/jvYPgk5DH0WSIB4q
Hcpr4eUHWloxnjsuTRHnEFlqTjMq1dxQ4V0l8dNEvgiql/NgY9ujuq2FgY1Ymc1WnZExz8felmLd
IvliN9lDq/ESult5md+2jYGOUl0wpxm+9fsx0TGB4SOmDaEPDbOGUGtDTgh/nFQZM3ICtxWt8Ou+
um57xaaEukM6Z+qPhrROEGrQTSFQVD22jU2MtyR5zmanCXmlbDxJjOlraRcvKvJ7zowxrKHsmX1s
TcQX47Mp/Nxf1PamGpKmaZImy+iB/B3P+qTqe7lFpzwtQgRZsYJxYfI1cgxneqTjasb7GG5GYkVu
yKXa2HTqVrIZrI7jwowMDQ4krPtQwQ5CtIXxGaU2r4SVGAayVVw4zVjAVc2UHy3QjJd72OqJMSUD
zBCShDZ8gNLveyjL1axM7553a94HwVslpT5CN60Vt2CLNRDwEGIH7RcPWofq7kI8dXJlDWS4qOkP
QzeOE8aAgWGOk2ffNP7Vr2IskzSBoQoy9FUkhzj5qHXHTP8rBF/JYLQHYwUCUY9C+nzr/PaSX5bB
ab9NKAJCkZ2tXTOB42ltnqUpmTrCOgpCYsy1ZCgdxlAIKCGc29wfmvjJMLKXfZPgiWBuJSPM0lmc
TVhfjkEqc2fFzeu+hM2TwUxdIhLV+DMYFpdDFRgJ8i5GL4MwS7vThcZvVJ0Tidh2IVZyGBxpzY7M
y4LToQxyxgEGgGGnoNDJQMpl2pMtHHJQF8tWApY8Ss9V/g1iruQzh5Xq47JMcUpQECN9ycvAW5TQ
RUDGXoTsoIvLp/1t3T6427YyB9ebREzDGh6ymZ47oEoX1xx93wIsmejggwbxn05URt2HTjF19GmJ
jpLqV9AIo3paushIaYIZwNKHzJq1/Np3+tP+wrb0ZS2WLnzlc6IccypGcDs6ufppUHRLm6+lWVj7
QrayaOZaCv0VKylKO+iYw4vFBS/T/5D2Zctx87y2T6QqjZR4q7G77fY8JLlR2ckXzfOsp9+L/s4f
K4z+5tnZ164yGhSwAILAwl3r9uDWiU7Rc35VL6Bva3zMhogSL2YAfOK1FckZ6NgYoNaadRlNhOMR
VnnCrjvHdMwHRqjLVqXJvR2CYVvYlMCw75JgzjILZeiWpke4S5r+a2kOThl1NmmKQ64OJyuqD/I4
uvPUBs1aYlRFd1DAFim/M8H123lz5opqeCit0kdX0uhm2ERQX5kBXpfPon5okdVy6e1KilgNCdKJ
/MgW0dUHJka88GDP/TYfk1/rrk+mGaY1oDkJe7+v4pMaidoJRSK4QBtKRj7OhN2JwJ1AfySpaHpc
JIDZzcYHaqOZ48hA943c3ID1uM5FkMwQ4oLhEQ5BplJCbEGzsWvcWsF6vTzHkoPlYOBaH1KbtcOz
/qmIzbT682S3z9GPFg1ckV+KtpTtJi3bz8WBijznZlSMSNxbLMG1TjEKPaGbnQqHbcFlzfEowQaM
slEAMzuPWluzJxzMVLklLeC9ZWVK1ONflPcenWP5A2vBa94vyxLgJuHghZCmrSMCeFGrxLaaL2p3
0Er/sgyRxXBIgr1beqrUOMbePFfyXWLeX/7/AogkHEqEymLihd+UMdVC7FzHklXcsST5XMYdkpPB
vSxt90q+tQoOK0xFMpQeJML4OjOa3tCw61SB6aHehCHd+LQK/EFwejydTdeCcawbkQlVRLbT9h35
kEAhAdKbHGS0dZo00swg43HAvCOaTQPjvCJBRSIkrMHvqqPKOlGoaRjGR0K2gQ9c2tSVlqhmFq18
pGQBZ0fzv++lotpGBIdQWRMnMs1wYo1VOxk6nUZsbCwEV4fdW+FWCgdTaLXXlTJGzZTt9CCn5lTe
FmA1Wk/zPbgDweIqH1SGS65yFNF8758h2p9QgqYatiP/DsHLFBVzxVYZmmXhDIvkyWQVnOHuUwmI
2DW2ulgDhxHntLNKQr1nr7ejv/q6Y1yluO8q96zLKnFFKPSxSu4PzN9I41xYMmcV1wgddxZjfWwz
s3OLOXpeBkX2m3g8EarehfLy2MTxTalMgQXSSWPJvg5z52MXugeKLgfbZIMubs+FOWMn53LfdvNd
NmAaxwQ1dN6dx6S4ysfqjQz1CTOFmJ1dW68PI4Fd7H+bz3Pjvg0Ada5VPUQmYXw3lu9N+/Wyt+4C
9udJ8SlEGBd1rrW4sKT6g2Hdj2VqT5OILlb09QkHCaQd+8ZM4KUjKDFrf77Sf4SH0WP4Zh7xDH1Z
pz1SbXjsr0MjnMeqaKePiiX5947cOMrrilSX3Gk35k2DTh0GrotbufUzm1Ksddt6qFNb9Cr9Xzz6
81dwHm1qeRPFFJej4cTor8rHMGAhv3CkFw9URoxRNQFxJq1tcb1zF4M3J8DMagOLHdTPCNtTwBi9
MXPuhsfwAAYldA1Fwtx+N2BuhHH5RadSWg8J2iXyhdp0+d6T+7hD03iGZiFBlwkz9wuOzecXiWVV
kVZArwKtflPyiDYvtFFf6erPVHs0QNa+irZLiCRywFVpxYgiFGo6+VHzu2D8mPESbz1nidEfimmy
iYVH1JSJyp1hLs1LLCnwEDWVsV2x98qBnJPkva36v0mfNpK4FG0e0rVeohXOkYCrrL6rxh+X3W+P
fQDcz7oqG5YpW5Ryho91ZQmVc2Q0hj26+R1YJOz5wGgPvuObuetb/0xE9f1de9+I5Ox9VKkWRhNe
4nts+sTcgD8ewgOBvfcBdUWL3/ZGvH5TkPtYsToW5tojw2FrE01413iQb5lvmXfC0Qh2WH8axudh
cp9LUlBRjBTIYuS0xMlOaEC5Ya8XbNLQmGzRK9RuCWv79TiDH+m8yOMCgx/9s+b319MN49+U7wrF
NW9AZYxkpATPaTk54TOd7MNfjGP8drhc7A6rTrWqEJWedlycJa7uJ5oemlDI4SoyGS6ygsWxMhXW
5CUH/TU2VJ8ijCeFdu+kJ7YU/LJP7Lv3//uKVOZXfZE264aqwzrfIQabuVTfh6l+7tTeWxvREr/d
jOE/rgBRXKyN4skqTUZsJEcT3maUOzDIPl3WRiSCHe0mumhlaw1lSmR3JUEc+5qorMg+8X+1eajA
AchAy7KoNPS8autwk5XkOWr7Y0IXr52bg9ZHDw0o3/5vKvEA0k5m1rLh2rw9RtJDUh8v///dPGvz
VXjI6MDGao1ISSbDsofomFmhXceCLFtkZRxWRJGUhcaAtFfGaEFqBhhXLOTWbkbBHVKkDAcRy4qE
dElwI4rWGmN2P6ISvekDEXyS3W6gX0gEM+CQwEySviM5HonlE2uxHlGwYw+340+8ANpYimtT7KBR
vl7+UCLb5mChjtNUykZDceeo8Kc+vm4sy70sYj8d/jQGfiZZxb54jMlCMRVcbhq6xrC80SVfGNOY
uI9r9+17c4w8B0RYL8nQNjA9bPr6kWFrToQno5ku9qKOQT1KQWa2D6kG8hoRNYPATj7OYYMThqSm
aZYhlKi6X0pfdf2hm39cPkuRCA4qcIPr9ZUiWsyl6hWdFKxxfl6LSWDxAs/6qORvNGnXRY+yDPlF
oS1uhqZwxfD15mSIGhX2b64b0+BwIld7o65L0I/o00qdvCi/JWP9alTzFxrr901mXA2ygpfF7qaV
+nszVE5YnfXcFtErOg/eKXZyDiUuq3OPDuzRx6P6cTaGt6xQHldJfxnHPMjn2V/G5QjytNZOaHxf
KkOgtLqo2H4xvlL5w7s3R2YmLe7gA+Jr9tIel+fxsAbrCY/NKGSkZ2GNk33nP0MGVozjkRJP6n/c
MCuwWdSsgTa+HrzwxDj8Md0Pji28HB1CT/Ivm91+1U77lMeFwK5t9aYfcBFJr1c/OayH/sCSMtXX
PlpNRfr9l6zsUx5n592M0fpl+rjQab55WF8bu0WqOzwwihUlmH8qXnrCelsn9fLnPhA1STLUu3S8
XHhMm0iS4xZjZVWWvZjRHSGTEw/LkaT5T5ngLVNKKy8filkAlft+96k25w5TqkSkqVDrHfUfcebP
KCAl+Te9FzVGsd9/ST8uck5TCpSkMwpGGJKIFOVriW3bl01mH6k+VeGCZreobdhF+ILr/LiAOV+Z
XWl4uixDaCZcyMwMvRwa1h0wfwkD4qwHbIO6YURXRaA+zh6LMJbdfFmd0EYl4BEPHpd/wH+5Gn1q
yYVPeMSqhDobBbYi2SnH1NMJJv1nKXcwkOeSqH4c2/DcLbqTTrEX6rGgei/4knx9W+ppuuQagIAo
ARnuTUMQCQSfka9uj21bTHkDO9SqQzZ/idqgrr9dPkSB0ZsctmjqanZDjkd8Xf06jnctHTCI54+1
IUiwdtNstESYpqWgseMjFm0Q2piUvIrYwqtJrey4BLmbdkUlZNnFI1mu00RwSd89uU9x/Ohz1k89
aQjKzGPzdUnv6vV2lkXjmR84/4cjb4Rwt59O1mNridDo15eTaYdl6E1FcrByADSK23Uu3ddoT3ZU
0v/Iy/JezxI7V3pP0dPSjQ0ptesUC3oH01etH20XYwLIdEY1e0/i9YcWg65oTKRHq5lQH55/YGr4
SRuxlCKcTkW0Xhu9VNlmR7y1Bd98o66DveT0xqjK05rW7jIkR0pHOyHrNzIYdpjHxw5k54ZVgnA8
slx1wrN3CyFNK72X6erM2Xw3asmP2iTXc1lfzSN9SC31Sdb080rKl7ifO8hBdaCastWVNOOB9pKI
FX0X/Ddnytljtq5t2pmwk9Fvj6x5svaaY34STbru1402crgY19NOrfDIhgZYN31Cc1NA7iimHMwb
E98ArfiFW1h2qgtCjMgsGaBsvACMciAgmgCZJZjLpUPTHpLqcNmhdzFpoxj7CRsRoWK0+jACM2g/
+8owvJRYI3FZxH61eSODi2DWNBkkL6HG+shmURhDdPEP1nobZwmb4Qlgn71x5+e2dw3hWPv+0/ZG
Oh/c2jFETyo+nY4dpLGD0SLMUWTefGAFo9DOD//hgLustejbceFOCvNsUlhWZGjPZT3bUxy0RSkw
kP3r2kY5Lqa1pYX5BVZcxMj3DVvvqBqOPoBQg+37oT8qUbInMBd+tqGZ8rnqVnZhy+6s2NMSQWrO
PsYFjOSbJ8uRWunSoNac9upjOuDNOVTBkxo6dWTZ+mwJcF+kDg8fwzwa+QTcz5r5GA7gMc6F26dE
KnHQMS/hGhId1yawCZ+XRv5ZWLCDSMu8kRbHTKuvLaU+mpX5haTZOSTNDVW6g2KkqWvUS+yMevaw
VF3iRHn0V86vG4oGhjNdppxrUEOWwphEeIop/yFt7SiYg7vsBbv5gv4pgfMCPIdEizQgXyio8ZAY
4QuayuwcpRmtaEU5w/7H/JTF+QLV12k2QaPqZrKXWT9XMD9cVuayABDC/Y6VZipFaTsh2EiUYjlS
ZRvLX41Aar8ODD2hv8uI6oziFgmHxsQXxjya2WEbF7IYawmYS0eKd1mn/xLZ/nNq6Fr+XaBEq9ow
J3gco8PqDqNf3LDma/0pt5XTv9AoejgQnSPnEWpoTv9uDZjDd1nKbSsRRJx97P3Uif2ATVDDu3Qf
KjUqpnVs2dYwO1hUfpWRxL18diIx7O8bMQWpFCwLxnNVB+5BO+/6c540rT22IpgXCeICqKSEmTTU
mD1Er4eNEYBIAqmHJEi5RUI4MMCqFDXG/j/FlbqDND8MnTsmggvKPhR+fhcODegMZg1pBhQSMhwb
Q32VlOGfLMMQ3twcEyQ5l7+P0LY5REDfdmbqDeo8vbv60tXgtcf6VvLKg34MH1fPOoinGC4DHlgj
f7cJQlpJXWRghKWhR8a0nCZ/SAoUTyfhVinmmX/Gyl+nyRdP01bRpLVDCVMP0PcR26Zp62B6Yw+L
6TM61UVuKzAQvmS6SGs60RX4WoanKnNT9aBNoi/G4O1PnVizj4kZFJ3vB6x1KhdkwjNBeq2A+bXD
+jTzQQuG/4+cft8YP0VxTtWTOovHFMe3DKsdWw9YyWIT/XtiBlH09bIh7p6coVsq2sTRZMSDeofm
8E4jCx7qpyuQANpG+WPSc4H/7hfTN1I4JF+VLK4tUF+55TULHSusfPHZmlBRC/GujW8Ecfg9xnIb
ThOQIs6lQ380It0jkXYfVbqgpWK/lLmRxAF5qI6ZGQ3gNmi8ycM1CCs7zAe2u49Vi6JHSSCP4cEf
1rcRx77jBtBRdRjzSsFFRcf2uS5A3dRjT9mi89uvRG3kcKZHpWItMwueNDnFm86Wsl9pJwXEk4kv
erIWyuJhnYZjNWoYF9CD8bgeqPPPvw3fpitI3UVGzoF7M891MbFhHKr8tPKrUdFtrROUn4QGwSG6
tiymhOEoGekRpqQYmfercdN67AbZPOaBsC1/F48+vxQP5+YSx5pOSwWlSuZTybf6gPKo056w6U2E
fbt4vpHFpX6FQtpZGaBbix5szWfTjEVQHmQfLweeaBxo34ctdDsSCyTK/J5KmtSGhjl15Jl6ZGfz
WZu/m/FsW5UigqVdtQg2YWqEYA8bzyEwLmVFNAq1pntGmoAVYtjQ3HrNNRQVzrjuX4iJoaiUaNhL
wc9l6maOdtz8w4Xzp9UdAutOt41A9dfn0hEthto3x400zpHDWa/kCVVkV7lljPwsXLWv+QtjkmXv
pSJ82k2cN+I4X5YKKSbtBHFylL6NY3oiLUaNLseqXQzcyODceJZVvZpqtJinTf4d950glBs0Y5Xm
XcZmmmJVspyqkINRH/6mn3QjmfNt0sYosX3MuFtHZE2FiE5xF6A+/z/vywMe7TVzQTCRs0OT3hjp
cRBdPHZzio0I3oV1derXDBfqvHrKzC+5/pYnxyR5KIzny19p385NFT00YLXCFnIuBtMUW7r1FtXV
0jpY0oslBXX4inqCPATtdOyUt3R6BZG38lclyY1cLiJXs7zKIELBPGSFteeWeZ+11FaLVBBM9ufP
NnK4UNygWpGCfZqFyPHDs9An+nW0dTxkNkc2fla8Xz7RXd/aCORc2QCBfdlGmESh8p22vPeRqPV3
1/w2AjjnjVorLnoDrYdKVOBxG4xD+k81F9EM7brvRgrnvp3WJH1lQoqFWY0C+zXzzMlmtwj/yUiw
pN/moRIAxm4k2Ujk3HaudRIWbEO1Ml+tSbAW9/1U2I1oCoH98D9ys08xBnexape2hhfA8BRy6Ltz
2saO0T205mCrOWajZNFIlMAeeLYEU0U6bYUoDU5mY4cjtfNRVEwVWITBIucm3VyLWmrlBd+qBNNe
fN3VdqELMHU/Qm2OjcMJxZKyuWzY8+Y5AmXgYQiwVMxTgq51Vw/jZb5IKREyGRxCoN+6aCoF9kDu
FV/DGKd8VE6WbTixR10R+dneEeqaqYIYEfkyMr/fj3AsZyUeiYpoZWSO2ubusBh2QUxBEiMSw+m0
Kn1SVCN6DIbuvTBuSvTkFyJG4T2DQ38IMiRZxuYTPk8qkiUa+xp5khHnAV3G49gXj5cxbleNjQgO
HNLMwjBNBoqVavoGEDK6t0LUTSrSgkMDJdXQ5JfDTWXjJlt9Kuqy39sETTfHxL9AZNgfrFtSjjKV
Ymt+6WudQ2/W9/EqCopr1R9vML/upE5mk6A6YEbtm+Ra3l8cIzg/wPxhKYAcdswbv7WSLjWbDn5L
6htjfOnDG7P5m4sOSju/ZHDhqC41OZQYqvYfrPNY5HZPjnifQIvzel4ORPAQsmsZG3FccArRg6dL
Cyqm4G851N0QRCvx6lFIEcEgjUfxrVqcBc4h+InnEBbIqs3jMXYwb3PMQUtXevE30XfatcWNUpwt
qnKlYv0zPCpcniQlyDqBO31MPlzQhs8oE1IPsTVCGx38E0uqHUFrcB2b68lY0T/SFE5sZNjCUPik
TR/quLZbsz6NY3Wtz6un0M6OalyJKuxbHKaDadVvqzx5MW1PUjjaVEn9OEywo8W6v2y/gnPhC4fa
OFlaZrAbWX7Km6ASNRSL/j8X17J51svYgn9QvMnrt/ksCGp7Oc7GiD5i3sb/VuQBdCjw+9nI1oCp
qdaTgl5Y5hL4BN9YieIqmXpmPmZ3qrvHpnkaTUHBaTc8b1XhoESLZUlHVyTIO3Hn758I/EG+623j
1J5iL30WBWfRl+FQpW/CNMllBeEyfx7Ct2j0L1vW3v1nqw4HIyOeos2aDUjI6v0KItzqvPROIn2Z
1eCyING34XCkXuYm71eEGZTbD1LTnIpRu11lYdOY6MA4CBnjuYiXEQemzKmn1MCqLBdcdfYS282Z
8Ztblp6ge5fxO00hPeZ56k1Rj45Z5d6QkKo1nbeaytPl09t9GNnK5O6pw4CNeNiIxKaEFHCRJqiq
ruA5U4+MKVy+6l7LsymQKfhiH3F947R6L5lSHkPNdARftiR5fb+e86x2BaqxjO8CJn8MYG7kWEs/
rHkN1SZn9WVPsaNTe8UIfjHUcIp8Uf+MyIP5FS3hSIakjkASQUDrGn8FD5mXOWZmayd0ZD9SV1Qm
3LtubT8dhxjZsPa5kWLiKRmfs8UdpN7Ryvde1Igh+lwcUsgNFkuZeN5yoVmEm48+OhH4Vy5/rF1+
060yHF5UILOekgp5tR6EAbLFxC6+tVfRiTpmQJ3BjQ+KY7AFja+Zv1wJu7oE3q1yKGI2s2zkOZQc
TuZ3RgfQXpE7UG8Mvv4Fm5QOw9Us4hzevR7pYMjDOjmVopjGux4hUlivWP+HpkZyAiuYJz2E7uhM
bvK1D4bD5RPeB+RPaVwoTrTGMpMJ0pqmdY3Upxn2ZHdoxvfrXvDovn+Yn6KYY24cb8CSnajJTBhm
t5xSOOBADcEQkUgE+/tGBBZHV9IkI9+S8msrPBNNcFr7icWnCpxvdVKoZrFEQOpH3ynWWJj6wzzF
djm8q9VTCf5/VbjbYh/9P0VyfqYpbUnHAhVDqs25s2BFUdOgUzNWy+eCgGNhXOw1VQUJ1L5zfwrl
3K6hQ5mXFZ5qxjY9dIVpx9nwMGPT9v/N+Dj3kqQB5MEmLCKf4+uWaq6kGzeLPk2gEk9OZWwSAZ4I
nYsL11aRLWTpcJqGPXnl3b+5oXZigw+JbwrU2+1o37gyX5ICNUUiRSVK5SCsd5OX2a0eNJdNpBI3
BgslaKgfRi9xKFiwyVUHShNBEiRSl69RyaYe6qCT+Dd7lOzYAXJ67DZVAbxEr5YCo+GrVQpetxUz
wtdcldkOp9FeSzDBT6Jy4n5uQnQTRR30AFCe1C/KSpzqirS787Kb6Cp2qOJkz1HQudVxeWqdKrax
X8EQfMzdNlGURmRLNqmlyhaHy1pnrklrYbhOP/eu9IUxkBXB9Bw/JgHrUO2ewtfwqj6L7qi7p7oR
ywF0pqPSbSwoYDUDhoFGK5hH88XS6h+XXXG3B3erHofOtVqtzdg2H2FnOFWv9NC7s0uvEH487Zt0
k1+VFnYf9k7mh45ohcAubm+U5HC76Su9aHHo7tJPgTQn5yzO3y8ruC8C34fAcGTkFL+HBnkEtaHG
qmdy6JXhky4Lbmq7aZf5+f+576QUdaY0C8wjJg/N8CRP5646G9XzZS32jX8jhvtMyhjS3mThIHoZ
Xckeggpj9Za73E4uazJXX1ltSyBTpBr3dXol7xOtRlT9t28kxSh/6mYBAbd8bTd3qb0cTJd4l6Wq
IqnMMTaxPO6blXYyKk4dWjuwLOAhulk8+Sw3tnKgXvpqBLqfe0jY/fKGEc4yfn3VrrFk8a+AbXPm
fAhWaWN0IJl2h3lwJunnXP7TmaK9LbsTw/pGChdzE6mswTsLA+1dtLJcRwfqf5AXfGXshqz3o54d
8ccVuQUXghMYdIuuVbSjxY+pfLbGfy5/xt38cqMVF3AlSUK/TASt5uJrSrwo1TCl0thTea8NliC6
C2TxfEBrhr03ZggXLKbiVEorOjvpyxBKx6QhXl+JSqIicRyiRAUWPGGWVnbjpw7RLsQAzpCi3Hzb
R6J70G6TzsY4eFagZk4KK2Exj712Tm+gIcJIKg3MlwRofPmLCfyO5xwsJXMwLPBouOVEJRtsPLJT
pLFsm/Mq2+paCFJqgQESDlzMbrZ04CYY66hTJrdd9nRZHQYTf1z3Pw2QbxikaVrXZoeTS6WgRBOk
3h+VTLR7S3RmHELkfW02iQUhap7aY/egSueOPsWSIAcRnRUHEQWdi8hknJmgNseCnciOiCDxZ+54
6bQ4OAirUNLMHOGF0RYkpyhgDYLL4e+Sml/Bkm8uaicjLBrcl1yk+LeZOR9GdbW1Kf15+dsLtOHn
KadK76lMeqQVp/Y4BOOVAspM/Up0hxZ8Fn6ssiHFasXIOFx1GLyyaA7ZNDxf1mTXwCyFGqqpG5b1
kZxuguFQEr1YVWhSVEE3yM645rZUPRA8E1wWtKvLRhBnAGky4/WqhgHg8dlJTOMoj6bAxnZxcyOC
CwlWGCvoi0eyV5Zfk/RM07MaOSW9k8NBAGW7TSL6pyi+dJrScZxD1g04OZJffiw7rBzyg4LSEVMg
vnQULSEU6PZxI9x8J+wOA43JjB1lMemxMIwYx2XQf7Zj685z6JSF8XD5c+2iGzblWZYJEklMwv6e
JMlGMccF6xDIR+VcFfQ85+Vt32eq6CRZ98QfwLARxCNcKHf1Ck57nCSs75ic9GOBNps6+JulkRRc
7b9U4kAu10HnETOVGB3WChJyqcAGthyk0u0JpNKvlw9wP6HeiOMMviJ0mS2GESm4K4d/WGlxvc8C
9Zhdz17pSccZi1L/5i6ykcl5gIp2Wyx9ZfCX1048hrdSq99f1msfMH6dIr8YqlRA5xgrAy7J0XrK
zNiXSXFOo8426SAouu1XGT7VoVwiJJdti1lsyGJzBlgkdlU4+auG9LwNjNQWFtT3IMqQ0cyhGwTM
fTxF2zjV5dIbHeaGF1v9pp90rJxKzstX/dHKHXYLCJ1EYCV7bmbo2BCJkQOsWJC5DzaPcZkXE4wE
O89LIzCrm3b8C+A1DKx10BljPOXfLGmX0TisgYojvTejsyK6Oe4ZxPb/s1PdIJNGpLlOgZVuE08H
CU/QoO69MuLGLhTpy2Xb2z2tjSocKIGjD9uhQkbkv6hBDN7RpK78NE4EmCTSiIOkRQftqb7ioUNW
T8ss21r9svZfO9HFfrfwsz05DpBI1CbhzF46Ok89ZQfGZKe9x+5oL7dNYitOj8alBkukfVGWxP4x
j7lbwRw0zaocqeWI6JWiF4dYV1aUOH15tY7vySxaICX6ZpyFm6Usp4aONFyfz10NnqDyCQyg7l8Y
BpGpJSswc5UvoZn5kJfxwHL99FVrH/X0W9gL+lTY7/zjzAj+O0GxEcskOD1Ap0SUKMR7xuj3mPfv
PygvxW3ku8f1KYav7NJuyJYCzbduNL118Xcjf4xWQZDYhVVjI4OD1UST50WJgXNYDIp9vsoBe5rB
qcwGdvLgb9qytsLU3+HByOvc6ApEXSJ1p6WubtNeF8QJZq4XPg2/DmNd2sYkC+gtsEfwWDaFLxvd
MxZ3BzpVb3sJq5m61r9scLvRfasWh3pxJsckW1pmDgAJj+DxFW9pr6aHTnXNqwPi5WI+J/ZhOEVV
sMgQFbTUIKXmYy968PEISz5as9guNgg9qUfWwZT4naA3YMcOfxPF2QgFbwJR+wrr4+mNkjzF+SEe
D4Iz1HbVsWSDWmwUhF/GjE2FfddHOmjKvi9Of8xOEvbhajfV9eoxwiZRuXEH9aDSpzgO1lswCBRN
x4aoddUuZvTyXq+ZW1lvfSTkdt4JISrel3RqWLoKxGCqb4JiqqvLWDJqS9Yo1Dlgxn5lLH25PXt4
VXYiHxSsR+Eek32psAzFUuDfPAzGimw144w7FtsxPDiMaL4LCme0i2PiGMG/j1F/dazmp1DOwcdQ
krHbB+3KCWEt0ZJlS0XyQFP9oNSSoy9ClrFd09wI5M5WG2Ztwu4ANltLTuqpfpJsvJicext0swPj
cHITX1goEx0t5++zmlkFYWsqiuZ7hfn+TEvstHZoK6o17qEzTOfzPJn6G9MpZAnkK7GhoVLynzl8
1/DwRsLm8KWjNHiX3ZD98j9AZSOPd4s0yrFodQbjTq25Ew29ZikeLovYuy7/phOX6cRVlaRkBprI
hs3aftbeVm5mvPpUrnFi/dm5I+pW2QkKv4nkc5xoMq2pRw/JojzlWPk0+FN4m6FKHFnf1PpVoOAu
Mm8OkcsO+onWbWHBPJTitpHuoukQLuc5cfv+JqGYXVoOhfncrZl9We5OUrJVkg8INJ5brVBBobBI
16r+2OY+bXV71DAM1iaukt1Npn9Z4i6ImpaGxy70kFh8GkRp3hpoPmVc49fm/FIqIFHQj1p2qoVV
930//yWKT4WWgS11w6I7zC4Hff5lVm7D+vGyNnthHAf4KYMLc62MCorVdzB+PNuDT9VJ/fBHhp1k
qoJ5H0bqPB2KQXCGIsU4xCTgiMjLHELV4U1Fh9OEJqDyTaDZnmmwAhWlukk0lS9PR0sdpcWk6656
prftE9uoUx/SR8uVf5ioUunY2Ro6GAoHuVcgHP3dwxQLDPf4PpSdLucOba1oJBoT+Pt98jK84BOC
ezwKzAfpW3bX3f5dumLp2scAHKIf39sUjw1+RzjpAJjOs4bF0+ns4nTcy6e69+W2YrgvN0lxFQ4d
Rtv0+qHO7gnN7GEIBU69GwG2UrgAV43SmlXLoLmzHwbyP7NNvQiMUWwgnJi2KH7vRbatNC6yUbOJ
uqFvQPVSvw1ma2t9YedZUJV/wfnDpmUMrDrR5T93JmJzXJTXK5a5RPR6SO56QzRAuhtmUC6C0WMX
GhYacqGM6nki9xLV3Tix6+/lUfdSF0Rfmh2/YX/Jx6IY0fVmj/sAWn3K5EJbaxRy382d7q59UCc1
HrLuW/1cymdjeY/UBxOZyKxEzmU7/Mgf+aC9lcpFNzwJ4sobrzpyINlh25gOqW+Ytul93AZkbAsW
mcleteI3RTmfLgmtiJJmsP0ge8jQvtHLtowqXFBftSArmLGkazosr01vY65boO5eMN+oy4cCAzwC
7WJJjJuo9ZUf0Q0mnm32iK0NfvN9deID25hjHKcr0aPlLpJ9fl6+u6Nc5wmMzRa2tpeI3umk3EpU
OJuylz1s1eNgBbvupyyJTd1ti/w01+YpVEuQGawvSdtdp1nhruDsIH2R2mFtuNlMBA2U+4iz0ZJD
nDyq+0mvkJ+1LvqAcLZoXvbCa9Ye0J9FzWO7ILoRxgHOoM5pNiqp4c5xaXe65hBkSENRCbBa9OXY
z9jk0ZqShgaafzTX0iN3HFava+LjZbsUieDwphhNawmjQnNzEIcXrWJb8vtlCSr79Bcc3eDgpZxn
3GkTHFYZ0p9DPvh9RA6LORxXNbTxnO50U/pPOpN7vcufy0Hys0R967LUL+l6PQ/99apLXmJ2r2To
Pez69ppYflAa47TS7C9KBlsr5jApLvS66xcWSNTSLuKst6usduZFuB1xN2IZSC0MxYJA/nJtKVVu
ZlaquSYaHpMX1XqbMxfwJECdvVQXYeqXGM5Oi6zpwzZkl6L5bZK+W+ujTLHB3KWj4N1S2YU3ImOc
XkFth/D39qzCGna5axm0Dm8dIyj2UywnGm3WnJ2+T/50nZ60O4xsI127bGC7JrwRzexv4yWtnCxp
Psm6K01XbX421uDy/99r/8NO6k/deGghVY6d1MA2EKx75Q9k2K4R2bTydHvFo0rsDVfr1wqlRxO9
8H/BsvibcO4TVugG0PAgrMN7budlsfNc1EAjOj8OZcBUG+tSg0+3TldV/k4yATTvGuHm+DiIybVc
mkgUG64h957cIDWrv6emT6LnLvQvf6pdXN6I4qAmnbELulpZDl39xKusm62J3QiLzzvvvb99Eg4l
JrDyh0WH5LZQ7vXkMJUPYXqdmgUogm8KcA5HIRao/O9bKH+TyaUuCXp1pKiDJ1vRue5eqzUF33jh
kFHkTYIj5O/jCuhmlAhT4W5oPdIEY2FnsxJ8pf3U7/Mz8Y+i2pQ1tbTMuNgF7bFzsm+R6qevk5/d
sdVpuuJFQr43kVocSKgGW9Ii4/yMRxK0PglWt/Dy0iZYVgiW7An7CyRXRPq2i/IbPTngMGcrn2kM
yzfTwpnBdqyS56JzjX7yLtu9wMUoBxLaOI4rtXCgVvUimSeS9iBlk2zLOvRSJ4JDAV5QdtQbvFVH
OR7rMTFQolX8GkTO7dV8QMxkbEvoZXxeDll5uKzfbpFjA8GUwxCQ39fz/5D2XcuR40yzT8QI0JO3
tO3kWtJImhvGjqP3nk9/Etr/26YgTmPPbOzVxkR0qYiqQqFM5hLgSyoPDRaf5WOAcnC8p4tpEkZs
U4c//cmzGCaWaAXoOooFmZEaOaUJnKfR0xtOaOTJYCJJI4m1IpiIV8rwXAe/QvFWFzjHxTstJnA0
s1YQdUGmMcfLIamGI6D5OSK2H5D/2LnOYrsqKhDZIgEvDMmv9hQAtXsnBIkd3rTxdYfSWSzAIsiA
8kCQEOd6YhfdUa1jt9Ru8ug/nQtmDj6aeEPEVFMDvE1lLccC/ODrC8ADKl77aPts0F0BsiFwNthK
pBSKAxk6uO2sVg4YQX0hJJz8fttz0JjCBoGKdg7bWSylPupHQH452gP5UjjTjkKjNceisfSH+qnD
2DSGeHhzKJvZ4EooE49mtdR1GTv9TjA991plzyl2C7SdmNwHOVLCPucUEzbtYiWPCUlippvNKFIl
ge5ggM/1ZpFLi7S8HSnq85+eMis5TBiapTIBhUOAi0suAf/f2lg8Ocyz4UpDvBfL0r0e9jbDw0oc
E4KGeqjbpJDR7ktOuaRas7rjUotsyjAwcwC3pSNRTHwQddhf3OHTteLBVO/m6Jx2nFfV9tv8IoPN
KZp2jCYhhx7qIwWuWHa4Dc+A2wJzdHDLK2dtOtVKGFMPn4JuXEYsZThL9RRWp0V4vH4ovN9nYoOo
YJywbTK8qbRbrdmLxfn672/6jqEYKD4DWPwzo7K2BIkaVIrTZ27Va5Yph14eBE4zeYbacBkMf3M4
F3nMHdQ2YMEGXDftuIJi82eEcqP0iEadPTwHt9zOJ015PnmQgWeiYQIk4xMf6iAZpBIlaPd3V1n+
JoQW7ZmPTnmi0xs9D6N702VXAhmXXZZ6MM0yoASs+9hwhrBws+ghxUPUCDh2vulKpog5NVPSNvhR
p6UflmAAEVvxmEygsavui1ywrpvH1roDsHNU0SRYg/7MiKUWqKotEuxP2IGdz11AxaD66r9ip9pW
6CKKMXWzC4pWniJUKYSbUDEtWfLFUOcoxBPCJMnNSEaxi1K0ksofZXWaMb4v8Op1m/fD6psx91EH
9P9RE1B8ndrXSNvnfWuP4Vej/3n9bLaWWrGXjvOH90qfEZiNJA3LQsfZhH9JfrHXvdHtvN4lX1o/
dk23fR2d0G6+YC95PJWe4CicCa+t2LSWzxi7MIVKRWIkYpl6lsqH1PT+o4LMjVRkICCdJFiEUFg0
1Sttw6HU2+pRuG126leKn1348tuMdbN/RXq45c5rDZloZVZDpxjgY3DkO+Go+XS8oIiswBFvFdmS
HzRrcTMXWKymM/NK+LyPy9yUy9RrZtzPyNbKzCYpFgx5cwxbZrpSjt3JSDRzKccCjRixNK1i+KVr
o9NrmHvReS/TLadbS2IuSTEYS0AqIipG3U6Nayts3Hz8ft1YeDKY6JEPgTEaC4xxXg4iFs5iS1I4
efpmMFzrwQQP1QQmJCELhcSidH0Zdseb4+z1e+Cw7K6rs9maW8tigojaSZWh9RrtMIgedpn0Y+gO
VvKlfIJPo3XUcNn5ePZAv/DqpY3KP8kN2gxs+v6+w5Tt1JJvpVG5GtjQbI569DjYmxn9Rh2wv8SQ
sEfDCJtNqZhHGB9t2RZO/DDsVLcDOJSyi555bNRbSc5aGGMbkiqKZqdgYqcT8lt1Nr5EYehUuuzi
lfncziWy0dG/ruCmOa70Y0xFylJ5CXvEZj15VlV/QNioufbI04uxkaJa2sBQIKQ4EXtxUjd0jcpK
fzZgkVzsxe09IFIjMur3aszRbwsPRlp/U8ZaxhatHD1Gll27vdvtNbv2pfvpJCPb1jEOUlnznm5E
Rrv8X2ytbXvi6vMyV0/WtnMOPBikxQCnk9zWDvbhyfTpLcdDct72RBXUoxqlBZDYd7OAjpsCsBEZ
zYYOUAP1z0W3MP5LCanQxpXAC9pxoWc2T/Yik+3fKn2ZxEA0h8wKQNyFh7x1OedY9C5fe4+my40d
PkZ+6epcFq73rY1PrrmSzbgmyAk6Q61UMC0RKbeGWfeAFWMHcrUvxvo4kBmVTHWPEYinVJnusqz+
EkjB/ZiGzlwA9hfb6XpR/TVVGRC/hu9ZIJ1JLNp50/8yc/FFTfvTXIB7RSb9FxXDskE6WsuyOF2e
OWQW3HkpwJ8UuxhaTCwRwBVNabhh1PgYKMdzu7LAaWCjzXeIif6oBdhVnWe7lrO7UJ+PoLIFuV7b
fRmSxI1C0zdRKpQF1VXn0h3V8SbM2toqE2R+OTmqg24BdNXuQIwHtEN0yLX0RDLDTo3wOFaVuxi6
U4+m0/aiYIl991ICyTsaTVetGjtrVTubZTdpq7tAVBqrieXvWSRjs3U2folR31uV9BqP4ElGFmFr
LdC4A+J1inTCBPYpAWBgu5R2bdTHWcOf3SjAczTGO7nj9ctprnDtRJn41xm9QcYBBZIpOmNdhhhA
Tv4GlKFRPEbZITYX63rw2yy5g5Lqfy7DloGKoFciNYb5zgftAFrC1KoCB6l27+X35WPhLyFwCq7L
3Ay4AMIHTpOqmhq7lxk2Qi0SGflSlp1Nrbtf8u+JNnMy3s0rciWEuu3qipz1pdTbHK+HeHG16pkU
z6ZhKxIPgWBTF40ouqIQGeD4zOXRiQXJE0EC0pB4bsPeFrtTVHfe9Q+2/XxYSWFuj5okmO4WkM00
r8TGNtLDcsTcmRN5MQBcZg8lJju0U8DT0MoJCBtersvnKclcIKnZ6G0AihVnqh9y9Em0b/HIS6I3
DX+lInNNTLGhL1Xa0T4xZQlJ/dGju3C8Bx9PFfqMWJmFapTL1CbIb1MwZ+tR5TZS7w5azFnb2Har
lTqM+YV62qVp1SsYvhyc9rbw/t5DoRwGQE1ylPP1E/qNPLTgiIwBa+Bof9SrQ3FLS+UQOw3u7Eb2
eFPa8XNqU4Jq4wjsCJ4PU4v7FKdoy+//5DFxysBNq8cKyjXF/LM293HDMbntpGUlgHGslJjpXC6I
Sxl4dxQ7c8obkFx4qd176oN4OxwozWQB8jZcK/2RB1z0G4+76Md4nFhnfd1H7zkTHetGZ2kXOeBn
p1w5t/N978xO46I2BZ/Tzn1oaZwD3QxfyLkVxBRRJmz1tWjnqkmHHMW+QnSBN24pdCvUPBQlp3+8
fZD/CGJLsFq9TFOeoslfj2jLtIG9GLy27qYIXZEAZmUC3Pkd8Hflc/GcTsiQ4HOFgEdlFeybTuKF
D+q3n+xxJYMJH72mmgNQRRVAvktHkutuSgpXlyt3LqddmKX7P/E3Q0SpDdUcTX2nJV7pBNRGuVNA
JQvcLtQ7EBk7VCszKx0s0aaAOqHDK19vWsRKIuNxgxhFaasNeEHUN6P6JDejnVSxRczAua7b5nGt
BDGel/QY3856TDGgMXUgZucW4R9AV8EUsGooiaYio579MVop41SYeW8CQGe5k5OntuNFDxruPpkD
9oEBJY6RIxzQRwF5lOXdIuD2p7hAaWMBfOy7Aobc0CVv3TfxtnXkA+0Q1ye6+6zl3Mnjzbknc/UX
sAbZlYVidHj2KH5+q2CfbTjVDwkWYItd74wYP0TufXgH0ONRYm929taima9bpfnSdiOy6dYN3ump
jL32o0aeQHWtXwysaPGm4jfdb6Utc911pZGXWYaSzqTgJaD9XARXBQGcUN1LPLjK7Qcl0A5kRVSw
LcqyE7Qgr00HQZQxUwWG111+U7npE/U5fqt/61OCOADL5SgvmJrODvsratvmaFmC8/I1GizhO307
m+fUDp+6g+qLvyjOi/j2/+1/a5lssU/AvRMpMo5Pyr+IRWfX1eJdl7CVLXwQwWQLZREYvZJhvAAk
kSdM2vjAKbaVx/okgzI69qb/qBETuvJ8yMWZhKpTioltyK2faDzmra1Rgw8qMVFLz9QcMKw1LTNM
zrQXwdNnPmhedDA5F+YWxtoHSTR+rkK/1uQAli6RqdKCRn1GGn4n74TbObEaV/JAmYaysxXsKWwO
NiGdCjEI73A/2gsebwZwI2n+8KcwYU5P07bKVSit+Kon72IfNgkf5+3Ub9wIH8QwsQx8IGMM2Hba
ecysMnTG+Om6QW7cbRCgUn9+z3eYiCWPEd4X2DZ1jKQ7xEG/A0qrY2SDnWoC51248QD4IIqJVAE6
ShmZ0NaO1J2Yvqa515mTdV2d7WO5qEP/fWUh6lSaTV2j00zhUeLD38dScd8yv4lO/8hhWTumVMjK
esQtNyISanb5Nb2R3ij3O31mVF/Du5Jf7OZ8P3YbyQyyUioU5OWNbMsexYJVQfQJYNYYuYiHEssh
dNJvE6+eT92XudDXx6YwISRtlwGjXsghaTOa7lwlrY3tEywONVjsx6AXJ4PgqcmEk3IyxWGiPZ1O
c5Pl21jt0oRj9BwrUZg4IvXDqEr09MiB7jLHePGKLv/Fu+28FyNhYgRZmhGrHRhwFPPcVvvCa5Zs
f93etwahP5wOEyACdGpzU0dIxIKar+Gx1h0pZDvmsFzZH090eDN0hKfEznxue2Ij1fsgm4kdaqIK
Q4yBCcyYGYfWp6bYe+2eQCa308OzCiZ4ZIWBAcewo9trMiYcc785qjdYO9zTfd8MG8ziPTDZOB+X
J5SJJnIvjckgvV/Wf5O2AVIweKtqf7D7GIAMwr6XwWfCfeJz5LKFbZR4QqNoieJUSmelwa90PsZx
5V7XjieEyURmWYGB0u1pXT9kqCK3o4c9N84n3HYB7DsYqFZ8phYqmglziODhBkNT4BRLUFtEaBqO
kO077CKE8YEIrOUqAfGIMwfKfaGkP2sx3WuV5ka1xAlOW30O2PxFFmPzS2mAf6xDut280lEPeUcb
jq2XZNYASNfoUB95oCC8T8hYfhCN/xdFDKmyBADpzUvwR6ZwUYqxcyANK10lgLVNyY9SCeK2m45L
gLh9jfwjg+UWChWALGHyWsWUEYUkQlHdqV5EXz2EQK4QnJhwjGLbvC/yGPOehgLRacJbehhfdOGo
oKNRNF+vuxDH8N7nuFbZxjxW6hL3CPC9tG+03srHRzV1FUxvXpfD04W5EqOqX8Q5gNGNsqf2P5p4
R8hf10W8l/4/XfMiuLwVIoqioTMy5DgcQ1JjyUB7aEDRVdwXTgJi2xIosU69RzsdhyScUPSzOYKl
rfxiJZja/+ojqkOHNr6EYbf50LvLKUOpccjRBBF8aYe1T568TXdaiaPfeiWuTsxMajroOZu38Xww
uBzfG6soMlkJYKJR25kxAbImyunCYxU8RfFolfMXTTtJ+UMrPSvGY0Z435CnFBOVAgKgbS2AAycn
wy/uabVlsGpnAU8hMDi9f8GKyJPIRCWlnGeMxeD2CABpp3qZlz4Hp3Sf3dJuSPTQW7w6xxbg9Ifv
ygSpZJQqLc3QnyvdGiQSMegBQJe9E34qWI9+7IEnDtF3pOSW/7Zj/uVEDYaqsxgxrZ3QstyE0IXh
prvIIW/ZO5KDZEkvpiOdr/sEVeWKL7JzH6XeiZEG0DSnWTy1S+y+/DGpN1nnYSz+GJNH0+D20ql7
XxNJvXTlFrinRbWkbrHcUSBLVFd38nkA0RBd/Sbf/qAZtD5Mg4k2c6zlsRSi9t2OX4flNM/ZKRa5
bOccVzSY0FK3qTR1YLlygEfrLfFg9UXuCkb+2EmdA9hYW1g6xyjqL4WRvl4/Qo5/sEinYZbUkQrK
HGeaj6kCiP3767+/eSWsbJKJMtXUYF2XbvAF0WsuYH4FzIoijzN2834TgfFomoBY+MTtQwQRu720
BheKhyw/mUlrGbmXDQ/Xddkuiq3kMMbXNsMggF0HODd31Umxc7f2QXlgYR4C22d0h/O6vO1vd1GL
Mb56GedQMVDmM6fBBZ6k27Q/k4FXrdquEay0YqwvHsa6JyNC5HLXutl97pa+BM52T/KA0+okPn2b
/ZlfXVRjbjdzaOu5oBNjpLwdo0MbnTHFcf3r0cj+OVJcRDCWl2eCHun03RDnGNfKd/P8GiyeVu8a
8q1vBc7Vxjsr5mbrO3HM0zxVnaQEV3aZe72SWmbB6/P/JsZftGLuM3SUxJjIqOfhqJ5wx/gDholQ
FzBwq3T2vEtsNbKuf8jtEHERyVxoaTxEtThgbjYGm0713NWcg3pPP6+cFPuMXJKQTCYtc2QxWuEU
IL05kr3qRzt0P+54XvWbT2hgeR74dNgMZPQRiT4bLUYWUVUJUA7I8TyvX1Uf/7/rrekepv9HtvGP
QPZJoWhx0Ek6ziydgeERzM8kydyk5mZXNB58+o4SAGZEE5BHWAH5eDeCQQsLUyJmQGiHH+HpMBCL
UrfTyfEWdFo+b2Z8OyBeJLIZh1mISYydZjqSkSBw5DfyYg0H4tGmt44/I+S9ljYj/Uog81oq1TKM
qkXFEzp6CEfDyvSnIK0s+U84wmWyEsSEeiOWpmEZQiADJIPXJuV9USl2lMv+dd/aDBsrMUyIV6Mu
LkucppMvezl6K+ubsnm8LmI7vq9kMPG9m0Vw7TXYRh28/guQvzF5L71pgFSioP2mI7+Pdl6XyVOL
Ce8RSLvNukEJnUi6m6SyHcvZWz4W3nUxm5FppRkT4uu6y4Ke4AkzL+G5mCqnLpSn6yJ4mjBxXQJ0
H0CK8WJphRdh+CI1e4U3yLKZRa+0YEJ6iRmPoO3xYMjeewEYgPA14JNxS5PUN66EB3ZgROrGfNIn
ZEnaA919oASIujt7siu9cGVxToadGVHGvsKINioO0X5yiKt77XPsG3faqcOUbXKYsAHBCbK8WMQi
A6RimQ5DJNKmG7Hj3SKB0HVnYnp5cWMMxtQu3j+mc906tu+Sy9mZTJho6yE0OszEOw12dSgtenjQ
9sapdeh9XN5l/p8wF68D0/vA7+oBJE1CG0UB0hrjZgJTlWjFh9xPgW8KcJu7f9Hf3nybrDSkJ72S
N8TGJIUL5Om1sR/S9DuwjVyloxA8ulWEALHs5N0YaK8x0XgAj9tv6ZVwJo5Mpgkg41L+35nWfoQP
HJzUr5QargBObugEi9VyRvN4xsuGlbmsKjw1QEyVtZZpvGQFx2x4ApigQsgsp5qMbT+l9RrjKZA5
RTLOLWkyEaVCx2+pQjwcjDq1QG0O3m6UzW/jlPMg4slhEo42rPM4TXCzmO2DkJtWbH7VktICxyDP
ube/GDbRgbupqTILlkzMuQAGLR6PjYOdOKwIANrOjX2ALKHkJ/2L1GY77l8EMjYwmJkaiwriPsGE
e3hQzLss+X49eLy37z4H5IsMxgy0thK1ckETuEmIWxXxIUlmP27BlrH8EMaXXDM8dHXsSMbO3Jha
wmg+z0bhVkIzAYH3OGWLswjkXmk6rxbrY16rFkjHrKxBbRdwbWZm2oqgeFFS7cNpL1f4iTL2p+ib
CjbaZn6K1eH70MWYt6itLAxBTftaJa0bYzyhkzDHOGOKpQKPuGa4osppsv8mXF+UZ2w0wrRam/eI
nMpDcq97CwAyjccOWM3ouyNUi5w6xNa0FeLmRR5jq0PYK4Ym07H5O/Wuw/7hYgGJKQT/O7Y/ZJeW
jXuroSDw9ny+ftDbNeuLbPaBIwx6lgQV6mTKzeDQuzc9hF/nNyTL6vnv9Lw4zLugsQdevYxjxiyA
X9v26C/kGPrN2kM87tvOl2LvunYc12T5SVOjkotFwAUxZ7t02MsTJ8hsp0f/HBw7P18krYy5ZVrx
i3pH6+768KwEP6N4l4iHDvvtf1QRWx0W1Xd14QVJp8ohbTJhv3FQvqoJ71bjnQlzqRlaKZYd7WD0
0lsaYm3kPho4wxDUea5EFpWJXiRN4mwB+42Ttp7Y3SrakyF5QDGyKvKQyMS9bgE8aUwc6/opa6cG
0CoqOIWWYI9ZP3fpvirRcexsQeO1UXnfj4kcck0qRE14k9Du9FayxPmpaDkfcLsmsbICJlyUfbUM
kYQEljIDtuf8K03Lo93khjbhzvPxgiFLsag2gZJXDUxCBvCyj4emDXyp5GXCUxr8KI98eKltpzVR
KDBox/v9D1oZuZEW1VgumD3NgYGjEfW5aWbnulXwRDB+hBxHb7QYjzOpCwF6ApZ5ofmjRO2iBeNJ
cjomnRHiDjELrGkYmp+YwZfrWvzGEC4yGFeS5FnNWroa2VH+0Hea6RjzpPU+9/5FQYX30RhXAvCc
LBQzXRbaDWBWI26Kaqxw1vbmTf9UPIQOD9OZ/vmfI8VFPcaZFEAEJtEAXNtxOJvNYVJ2i6hYCnf2
YVMxVKUw1K1iho9tFQmqsCxpi+t3afcI4qnwxDkn+mU+KbISwLzEDLXAjlWBpD3Zq97oTy90Q+1N
wdzN6KCJupPfwl8Y9dzzpos2o9FKrvzxulDTMqvVAEjjyXAYjcYa8p0c8pD1tms42IfTVOxXEzQ6
PkpJF0XsBwkvBrphPfq1L9jFsXmhuYvmpZ65F37winublnERySYtJOziMaPwrmO6I+YR9EIE+OWy
c/3ctu3iH8XYBEVDG8DsRgwL9vmuUWI7nwaOhN98O7rBCIKkzySPI7YMlGJ6Hz0DKroznPBKd9Vz
cWydHsP9eETeqbwJ+y3kWpkAPPV/Qhm/6oVZxYQ2Ppf5ODkYvLQ0dzwSP/rxN7qwhs3XF8UqbinV
FebCyC6zuaWCTdNUJBP7Xng4fWIxNAeh7ToJTRbtQfTiY3wojt1LdpwaVITpklnxTEIw0VrXT5Qn
lQmYLTY3YkxyYyC+rixF2I0DyND+YANFJivVmDiJWcZpEDI8nVTtrOR3msFJOreNZiWAPT8paOq0
KgGmftKwIZHdFS/zfbAbXMqwEh1AHvDALZrRUPEphK1kMk4eheqQtVixRuE88Fv07ynaWuWKv+ja
/7jreFGFc1JskS5uBOxP5wiZ1VDs1Vw4gc3uqR5HHsAvRy+2MhdUhSCMBnwhOVV79USRyxdfeqUU
b8ATdngTGDy12JtgmI2gSJBMxcNzXh8z1EDygqcTTwgT9sVIRBOJEkwo/uxSJEv1HNxnL603uJQA
q/wm7IOW41nbucjFQFisziTTlGDsUQ4jDxQiokAlP3zOgA5BTvyp4O2kdCWNfoJVjojpoKoaKHTA
4EX3wOvxRbTj9uW+cOfdfO4PvJ7w5kNvJY8JHPKkLnpm4ioYvOEEWuGd7Lf7jj8TT8//ipuxq2VR
ZOhBhdVzp3ECjCInHu2G6O/9P/UHD4dv8xZdKcXEEb1SG6FL0Dw1y2YXGsseH9RLS2zRLPX5euDd
XnBZyWLih5yKZKjoBDxlmRZ3htOB4t5ASYOH2rl5af8jCBtWHy1jXNJiEQfk3a2BOlyVn8pU5ihz
/bth3O+jCHEWKq2vYeqJ5JThz15qrTB/WJaR41PX/Rjjex/lTIOojyV6304p3Yi1ZunhA6CwbM7J
bCanqw/GRotJ6DqU61Ds8rG6jvnBDhtVxhvo36Ue7gtclTsAgd9HB26zm6cfPcqVExtSO4AiB+/Y
wRu/4FmJmfTyZ/A02NSPo6+Jm3zl3WPbymqYowYllKqyBZvMDArQNeNakVEOCNFUr4mnqN/0+kdW
jbzkjtrBZ2e+CGP0m5coScuRvtMPk0PZHAPHcFSQ5GaH/6oXGw8BlJK0GD9yyPwUikdNtlvVkbN7
NeBNXGwtMCK9uWjFhMKelFMHtDK06lQrhCsLdv8mfRfd1FPveS/A7R7WShiTS01Br0cg78JqFTpK
xM3ANCzYoS/diUCo73z9ntdf2Q70F+2YmJi1lRHoM4oPU/9qxN+15FZB6VqvT9Hw0Ic34TJznHw7
Xl0EMoExXDKhNSKU9Lp2J8v7iIflwPl9tnwz9DNog1p8wby8zbKnTH3ixA/OF2N3yZcknYe6gQLv
8cOOPPVl2in34jFwQj/dK95wY+SWcYuahM1dnN8OIf98PY0JkWZei2YRYjpxygAcMs9ukg9Oky6c
jsB2xL+IYWJkuGioAWfQUVNb2xQqLzTCytJH2RI0Y+BYBE8nJmwogjAMLUEvPG9/5uXTbPoJl6aI
J4OJF90wmOryPtsBWKM+ssLYSQce1+a2EFD/mqDRlsH8xMR30Ug0I6TJLibgTfit+Gsevevmt23e
FxmMAYxVI8WAXsJdXLylmqMDtum6gO0b4yKAOXqhypAnBQh3S5rYS7UrBRDZfmmC0Yq6inMX82Qx
J58sWqumdExA01/GcEQfrHgldbZXq9kzjebtumYbRg2yWOV/vMkqYwP6OyyOKWIdsXmdsXXcw3PE
XTnyngY8OfTfV9d8qiViVQk1ARDeLmo7t1TOXXinBZVzXZ8Nc/ugD3NXdNls1PoEOUrfWYNqJFZe
JztZL/7/g8EHOcwVYdB9vjrUCFqjf03dr7qGKRimNRm8asU7tAiTQHyQxNwNSdUmiywYlIa82S+v
oH+6LZ7SnXHQUWnL3cgb3+SH4stiC79yJ/SWL81B+8afs9jwsfWfwV4hpJhyIepASl51u0A8hQIH
YJj3+0ycCAE1RErKEh1mB1W5MbhA3RtX1AcFmCChtbifzJ6I2MkZnPxMXPOx2fd+9TiPVrwfnXE/
+YvbPEjHwuZmufTHrxyixgSQsda6sg504vRtcFKKJrPiFBXSGIse0nTOyLAHcPQJeJ/uZAy7rFxu
y2jOOVGM4xsaE1nKdmmzBDgwTtzpAKpHS1c13NGYOJ1s3odmQspiqGAVIKAUp0vB6cF00z3d6Oe9
xjfi5IfzZCJKlwNdeVEWAkDZ6DTIyimu9buo67wuVQ/9yGMF5YljAkseT2ItNvh4pvRjlp8kFA6X
+euo7g3jD2qHHzRjYgtlt59rBR4vSzU2SsP9NJrn62FS3lZHN0CvZNKyM6NOFqWFNjaI++EUOjXW
qdMudgJVt+V8OqYlADRyZS8V2h5JnSepb3VNGmuu03uwKe6AhHGTx1jFRkedCJ2N0fI70Rgf42Ig
zkK6u1oKT7VZ+21o2E1iWFozneqouFtAYGUMxSER472pLV42qrYYG98kLT/Wde30CRflaDuuXBRl
PmYfh4DUCKAorVmSL8pz4sHhcx/ZIri+zR5cjFxCRJ5MJmSTup6FeEAsS6o3IoZW0HFun00B2CSR
RRPj4djN/HibVpLRZvK8iA6GjiyifwvQOb9uIFuPLkyfX0Qw3w00UCNkZOLfO+l2U1iCK55poAys
4WY+Jjf603WRmynCSiL71TJ90Ueg6zuKuPylpAMYr5XcihP5IZDj1+uytsrna/XY60xMUxJMI24D
wKxiU2bZo+h7l9r0qaIcA4tCyPAuAc6hsW8kodQaQEAgYJkkOoTadDRiNNH/o17SR8vIRDTNIxMX
TeNg+vJVB6RK4pi3nSX7ol3/AJnQTx60yua1cjk39m5Lh2qpVex9OKFKrNaocbWVVjErHNU45sHe
XtXUR5UZzVjDBCrT0B+b/suYPE+pz/mCvGNirq+0lkhFxJHmW9VeOkhu7EZ30j15LE+0tdL4PY8K
c2uKFMZoAGHYlIH6y6LLjVk01d0oEKAbz7Zkh0fhTkFbfbDCU/KF7g0q3wRHc68rSh34U0qCvjqa
gMQAthyTkhSLJgXB2EFPM380GmwJtxk6EkjNi/iEAoidxQlnHEKiv3lNJv32q1fABABdoWupTLoA
4gqvMsph2M58TG+Wh9CX/dnp7DSyMp9uv4L++j72eOa6BcsICuKL4swBy3k/jug7EkzOyK8VKA+X
Y36IAGvWvi32DFI9T7hvd4WdYVV7tnhFOt5nZ9KWeCJKKM0IPO0SurIxP2sD8ZraAFWmbPdJftOk
6vn6SW8Hu5XGzHWhYzgzDPN3jUe3PccuOAWAvRoAZwTUT3b+przULxyZNNBcO2rm/uiAmJ0MEaLC
aDeAv0SHGf8tZ92vvchVOSnnps+uFGSuDrOLBZLKOXG06lZr75L5iaPNdcPV2IaCOEdCKFfIbtIv
dAFM3AEsyJZ9Ov2U/hs2562vhw6PBAABrPdiVeqjo0jxoOV9oRAM9VCQB6xCuBna8ZSSk+y4S0tb
n28tjTmroIyDoppz1GgUTKGYw7np4m/Xv+C2CFQaAGCCZwyLZhhIfSDUS4D5pGCwoircGQq3jbv9
0S4yGNfSkwjAKAkQwXu88IhN7z5jj2VHq7zvfJ4fbzoVBs/+0Yg5ojwS47rKCI1ltNeZOXJndcca
ixWynR1kxK/CJ+f/9hWZgyJi05FCQMepIP2uVLpjCPKk6yK2erhIKi96Mb4US9Wgq7EEX7rRDjqI
ywO06TDY+krxCSNem5pjFyxSoCgAIVbNYXqDR+xwB1M/xD8B5GeJwMZt78hLyakzbKURK/V0ps4Q
p9pYhAaMZF6wSNyf0Sc8pAPgNflNta2gsRZF7XV12wUiANenBaIo3EGsWxQSOt0H3ymevkIsPr7q
ViaG9wDYfDFQYygyc7PNfSgbQoUUSQ++ihPA/Ibnkff0oGbNxvW1DMbJ4imeUZeO8f1Q/Qwngvpk
62rCIQVYYSDa141x+7AuCjE+1tapoIsKooba3BiFowVnJTwPIa9G/Rubv8hh/Erq1HAqW/gVGJ6x
gdhayPmc6Jt8kN0cc67+da1+Ezou4hgXk5tSKYsGoaNsME27ONh1+xp177Cqpq/elPsSo5szd/2W
c3Qs1p6YVp3ZTBBLfBHbYFTP2jbeys7pDrqPqZAbQCc/YjH2x3V9N31cBO+JqavAsmVb5QByjaa2
QOlwiF0530fT0/Xf3zT71e8zfjYDyg9Devh9MzL2Y9rvjQmRsR44YjbTdG0lh/r7yp9jFficQY1L
eX7onBtjtoDp7Qlgyq6/d7mFqTVQgjgYq+GNaEjU/D753Eow/cArwam4VMaQQ0E6y6PYvSvZmFM9
guT3LkUJuP0puAPIquKTfBDdtrDwbH5UD4UbetENOfLmLre9ZfXnMGFGzINQ0+gN0boLBTIEiL98
pjhDwArdc9EfeNbDBJwyak2lSQtgDXd25yyeZKdH0QK2kaVMgIDIneaZ90TYNigT0OmaaYIQgQk7
ANfK5C6Eo0iodQWv9eCX3Z80RDSMt/9PBhNylLprFODyio64AGUoTa3JLK08fW7k1rnuHtsf8CKJ
jTZkjkcxSJHdLbnVKt/VloPetYU0Dxxs/CcjG8LGNOMYZa4raRjjolNuin2ChdrkBCIObELSi1yz
otkCxCZMlN7p1Vf9jWcjmxqu5NN/X/mHBPKWrm1CjFYvt7l5rnm9iW2LXwlgLH5oh6SJYnj+OymP
N72EN/MrTcXNe+LzrG/7elhJYyy+GwqCu2gi2LdWPdFKnEi0Qje8WfzJNXblU+aOu5qHAbFZ8Fsf
ImP0YizrKNnCTISu/Dr04z4RgpNJFDdTeldPgBOl6/H3KMG7RwsBo9jcT2ZtjaHijWLyeN1kN+99
Gf10UdUM+B/zt0h5beTgbsUFmTlCeB8Uf2XZYyLxxp42L8SVGMYHtbwSsXAO7jGjzu/+H2lf1hwn
sm39V270O+cCCSR8cfs8ADWrqjRYku0XwpbVkEzJkAzJr/8W6j6tEuYWN9xx4iha7Xbtysw95c69
12KJeW4KdMabkpT4UT/ZSbD0BDOrqRcSJ7ZIW6Ov6jLCFUU6d5XZPqDWubq+d7PO613EFPLCrkUa
x6pA/p5s4vZHXHidwt3rMmaXMbLPgQ9URxfVxB5oVjZmpCi43MudGW6c4uX658+u4eLzJxZgRUrJ
VTwi+Qk40TELimaLemmMbq6HCU8p74uYKBmLIlUZFERVltY73ELWzVAA9zrW7vMUI02FuY4UcyRQ
2imtdSzLJeSGea9y8QUm6sfxftxVzEYIqLoXPVLXQ5HuQovA0qLoMTTibe8UKxBA7SSXGFgTG1QQ
F26USzs9UUjZONlQKbB60z5LuQmNF75EHDcvwhqnGMDqivrmR+8cJeoQFjWsLB3Ugy6jyO3zwA94
vhCG5v2m8S5oEoYy4CmFmcQcSL/u/epL6od7uuo96etu4pOR02KzVHhaWtsk8hBeO4nS4VXQVmoP
j3ZulD7rkfR+xRzeFzZ+iw/xjRmWHsFr2GHtIsA16ePglAtC5tPbi+2bGl1f0ogocBzo4ardbsM3
aGoYGRe62xGOu8QQDz/0AOS+vri5wWfY4fvqJnYYEB1IWCBufOMZSrbdYwicHrw32b7yap2hNqvo
MVjxByv29IV3tNkAcCF6YoEFiG7bQWJjHdCgxGG5GQTf6jmml+LiFMtqQdys20Q4w/QHYhoQ3z6e
YwH6qyaqChQ76h2vvsr+9fpWzmrjxedPllMCkrTLewsXoSZa12Hhq6G6Abzk+hfEUNUhYPWxwBo6
WUZdEp2CpxbPFfo+yO8dPJ4ln35FhEEsimkycOJMND4wnEwmOXQCqP37SGErljV7Vlh318XMHgh9
FzNR+axnRh+qKJiQPF6hxXQVkmpzXcTcmVBN1zBY6IDCcpobx4pNWYKuXF8Dkw+18azYpV6mhP51
MXOafClmXOmFiyiZVkuJWjLa0Z8K6wfKGW5La08Dl2u3CBcw1sim99FLYZPTMXnB29ascRHetzfG
qt+O9CVvLzaLKLOzrzV0fKwxHAOc6lMwtCAO0ibuK6Qz4M96Gkvv1dbBrEcLikp753hiBebRc/Yg
gSGGQYKF+uTs6YHtGtquGQa4iD9uq+x0kIQT+ESzt720ivZM74/aED1cP70xyv60oRdiJoabNRoF
bjQ2NAWVCUgwjuM7tL7YMrO0mkmwD3VFBoWA4UogYEvnnlvnzF4ieXrzYlcWM01AhTCAoCsR7+Nd
fVLOGphixXe9A85bC45YZZOtu0P1mB8XJ2zHROKa4ElpF5g/nOsAMEcAA9KRwBRXdTAad2y1z4+8
9v7xSieZTRXWeRcb0M1ub2+Qxm3T73gDcNlmxMwYeXXApQ3QzX+olFPMV2hKlvQmsu+8An5+3G6N
DFgzZb7wWjvnHOm7Uk5BXxljOm3HKmUIsOr4pPW760q/oI1TZNc8N/uiFPCMjPUujxKXkSfKloDz
Zx3jxSomLr7IW7PPVZyRrTxUYNBM7jLtwVBvg3ZpKGJJ0sRXEEcJrCJrVD8aEhQ5NTcHr1kY6TvR
sJXJlpD5lo5n4jN6ocoKULN4IiSvgj8N/UI+uLScibNw8qwDGR58Uon5xCECNrT2ZDhfonhn0IWE
YmEp0znPMiVJoY2Juzqc1fS+4AuXnPnPN4HMBIzLMQh/9OJWLXNBM/RXgMbvkSSZjwGgpSx23oW/
y5gch5KzwiENrCWo0vukCE5Wk3+VubYr4vAYc+pXrNpWFl1VZXovFdPXC0zmFGA80PvUbXiyacvB
E3a5HbiOQuAvdX9S/f0LTs6zzjloOCwYQqw3a06kV6eGi8mkX4qY6GPRbVDjIUWc7LVQjBit8rC3
GswegekO2jkvzV9Szncp44lfpDuVAyjxiMaaH9XV93wwGxeT7jeqBmZoNM66ZW8u4QDM3i4pZtX/
s7BJ0hMFcVUoHdq34hvqDn6zUVy0jmDyyXp4e6uMXGARLyxzdE4/R7R3mRPnRWuG8zTH/DTkrhaE
q8h51mLLD+QSM8LcbCYmNN5FTWwkqXum1xLdd33GnpMiebIV/QfyVT9wml3eg8W+SI+8adcKz39c
DwRzg7wfZE9sp4pk3iQJkteRGQkdjWwvtgyA6ciBXEu44XppX+eN9X2xE1tAqh60KFr/2aL8J1Mv
sHyXJ3nHL37l/N6S2ws1TZLYMuDaEEKf6PnPWV4TdO6PzGt8Zw/Gb298MsIer/JuQXXmfd7fS5zO
3QBWgVSlgz6jOP2C4mmepe71U5sP3+8CJslPkOBhBndZGHpxyvNd4Jy7JXqpBfV/aye72L6h4FWU
oKbkZ0Z0BKqcF9t4ckqGDeZZfiUE4d5KbZuA0HsK/9JLvNZz9P34NUURp/2m69+vb9fseVwImGyX
BWzTNohQKSqifNNbzq4tlgCNZrfrQsTE9VaJSFHqxYmYWXtfV7UfSkzet0iDK767vprZ2iW9kDVx
wMzQOEZ6YLJ91b+WjaRu3+hnPXl1Bu2Emiv2MHmss9xXk34bpw0ay436/vqXmN1SE0NlKHuClNeZ
WDEGh60EvgPvymawVfvID4x2YZ3XRUDVPsaZLspkaqMdFLhu3+34IBdrluOx/+QhLvZxElX6HsX6
IHLQF9VTj6l0rTbFHjM/9yUttmbYHfKgu+NC8bS83mYm+SqItoRXNlv5uzzMSZhpI5roEtVZ9OoN
a8MDYc06LF3crfe4h37m6w6o7doD+XH9+GYdyMXSJxGHDLIBAi9MTq0AD9/bG25ZhyhQfqE38HJx
k+ASNHjYUUIYXkIKvzMB+LYIFTlbDyGOZarUxhPotK4XBaEMhhBaUkaVawMGhZKdKE9m7hP5oqpr
aR+T/qaii036o0X/rD3vgidrg870lAewAOFHt4NvblM/8zq0sQZuv8GNaqlzZfbIgCxr2ijIauY0
qKRmaVClx1BAE3ZHJwEOp8r0VRWKT7+gGhdyJs5S6RSbYEof62oOMWB8DedOR453Xcgc5Z8DBIC/
VzPxl5IbKQpxiM4cbdc26EdRdG5Otdcfiu3Ihof37GcCTL3CUw9LxYqlnRwdz0VoE2mbJah7o0+/
Ltyh6bzAvu/NcmGJs+7rYoUT79LGaZDaKuZElLr2TR7to8Wp6Hnn8e6Fp6jdQh3oEEVwHupmRJhG
NvWtvYm8emPFbrAGnDYHjqm33Mc9m1u9y51eGoMoS4U5lifyvnzMNfOHZsV7kpSrztA2dSe3bcmW
iCBm7e1C5qTCNBgNICMAt4587s++LRXJAkyOHpWN2bvL9FCzanIhcGIISZRXwh4wSaQJ5MWRxOSi
qG5KlmwXbGH8oJ88yYWgiS0UUeZoCkfxQtnaGwdot/kBzfBjTRUQSEvp96xaXgibKH+T28xoxqgq
W3Grh852yNjLP1zQRPVrhUlDUYNxQRZMe4SoMDGJSLx4hXzbuy5tDikZzW3vqcgkgg4xOhly3Ib9
hNoPIMs7GFZ4BwrsR8fU7tQ23RiFDF0tDr/EjdwltHNVXu1JZpwMxm8L+1VR+p0cuJty88GMKxcM
cpVryNpVYvlEu2pXteGpDvpdrzYHMdBbh9Ib0dEzbvNHYFyvW1O6gQRuXD5EbpdEpadblhdV8ROe
KLdaHHztEm3bEIFmQ0rcTBbACAkW/M2Suk5COhgWnbJn8AXEgBiO6a3EQJPoUr/mkv5Mwp6jDa3U
QbTlq/Gz3YBkI1uCwJ2XYOHBxDJ1GzCrH91zLBQlwUgOGk/lc0wbl5rmr2wVmu4tC003+P9EPzuM
ZLStniLnCh7UvnBV8TkvlsbBZs/jQshELYVitWh2hlXHyjeW35vBLZA6/uFCJlvllB3YO3rkIJaF
CKDLB0pyl4WL9avZBiV6sZjJqRco4yVcgY3Rc4mW+5FwONlI8MeNaDrxSh6shefa2fvUhcDJ/ULN
TDvJSmQ7Vae5ID8J6i+6EbmDWAIJmg1l74LI5JbRaKIIEwOC8tbeigAwHLjM6GG4snjhybBdm532
dN1jLe0mmYQyJQ06w+awobGnkm3JFk9qh+FupKMWm/BBWTdLIWY2eF6scgxBFylPZet4Bw2R1NWr
3mdv7MrVtt/W63JX7Gv1V8h/nQt9IZOQJsIeMNbI7/wu2zr6thZbiyygMM/aF1JhdEAZtoby2ccl
NbJ2bFLh4KwQdEbWp7RDC02RLESX+frYu5ipfoSBSnpRlOOLWu/rq5Egp3geW1vGx7T6u72g97PO
70LcRDXilihqqyGzApvRxsKYNlEb/7r6LWwcmegCMaSed7xA+aDcVQCFUQ9Ft6BvS6uYHH9qZvqg
Cdz7WuOGNq9auATaNG9CF/s0foMLhcYEdtNKgWhHH7o/Bn9sxwYO1jp4sEfI1O0y397oSn9K0i4E
TmKGAxjkWKCvxFejxB96tDXpzB2skzR+BPXCg8asT7qQNQkdTqZmAy8ha7C1m8qqACRmr6jjcZCo
5JG2Agb9wsvB/H3sQuQkkvSyipuWQc3Tm5El3AELQiddFdzQuB8JDL8Fru7aZ5u74quynMMtbO64
IRenaUcilMDRRoFuOJj2aeg+/YLKA0lnHLjFz2lTeZcopjqgluTb+kbGJ8nPQvnxz0RMloC8Lkb7
D4dVKeciLl1anOpFZIBZu7pYx8Tn6bTSBEawsU/9gRm3SbagBrNR9/3zp1MqRCuibrDx+YbDj8rA
H1H5c+3B2DbtErbibOsZvZA18XSZ2Qxxz0wUyXeYPdu0NxQBKV87pwRQPmhXr1ztFYjcYJlE9n79
rOad+oXsiQukNZDUW+WtdtOtQN8F0LQRTLfccV/FAPRSq9vStk7cYQhCAtNMcedSzB9dkHuNsk6S
dd7XC8FqSc7EKTrxgMkJieDRx9WBVcYqCI5m8NSR7P76Bi7o4bQHOWjsYLDHsxPRKo0/KUv2Outs
L85n4gANijkXWmGAuYzAdiPZRlMyEHUBiTtQQblOI//6emZD4oW8ifcz1KIkUYTmPbP+HORoW1FP
nfb4z2RMHITB0a9ajhdvruHF1P6SyOdSXYyLSyow8RBmE7ROWKGuhpfSc7cPNgWoyOUX40v8XPtj
ygJYz9elK/j89qEPFkMoQC1RJ7ExrqVeAewGeCXqLu1f+nwzBEs2Oy/DRhsaAS0FaO8+hggNt3yt
Rlukz4Fll1uNV+u3jC+03cynFcCa+4+UiQWZDS5SVozHyZi5Nl6ZNZc/Gjt2M1KKgQvvEK6XEDbn
Teld4mTvSiMmXaXhmpgBq5/e9OHDdbWbrxFeLGliSxwNfJlDcNk1wZ86+Boe6F0QQaEkA3I0f/AA
dbwBcprg68Ui73h3+ilnuhA9MaswlWEF/D7gEokVGh+qfG01ZwOIqDq7x60AGE4yVdbX16vP+Q57
HMPF/R7sJVOiU8sJ0XYkMcGjxNoxJy2aj5xDo+9aC3RVRSpvOy18yIr+jubDRk09QJOdqro/mVXz
xcrMTSBUD9RonpLUB5Dp3Wd2cceU8qAh6UpLfT3w5GhZpRc0j0G0hFMz2wpw8e2nDXxDbaVmVaDK
mSQ7Gh3y5CYyzl2/EfWNrPdacZ+R3fUNm90vvCcYOpg38LIwMay4KMtcJgL7FUjXTomLQRyPFtCI
+LuibK8Lm9N2+0LYxL4iw1ZEZAPgJU1VL5f5uorChfXMBvdLGROLKlRRDGqD7NnY8NM4IoliuPPY
+JoHx/HV8dsv19c055ku5U0MDIXOuFOiCMEwzEBm8GSVAPDGGOg/kzKxJY22BIhdUGu1KPwc/UyR
BaQWK1ldFzN/QPCvtob/gRDjo5vldaibdQFMgJCvIpRdyFLrwuzAIj76bwmT3CuK67IWYYkCNBHC
c6rGrxN201ho6knbNY2tVSUBHG5pt5GJ3K+Gl0qH0h1yoB2zNHQ7TXh4uDkLyl3FGLbMpMJ1HPrF
iJdmP/4XVXr/rhPbcEIrklWI3ah8QI/cg9PdA/LaSQP4SL6qHs0F1Z3VpBF4xNBMk+pTIhfNsERi
1z1I7obIc7rITVBYVopv14/YmfHKADr6j5Qpd0vcycKwLEyMqvsRadzaAZ5qtYyIPds9filnokoV
WlRak2I1FRt2LCweQda272mzqRg9gB7hII3gHk2UGz3DxH2AimIiT22drwtmrSte+XUbnMu03/RZ
3LoACv9upPaCVc2q+8VeTJSxRHNgPwDD2Bd0a/LnNF54AF840SncuVWyyjTEeJOn9ldmJQcaFjsg
OCzc22Z9uA44dVXTAV84fQSvNZAq52YLMWHntyW2OJCrMNEOQ9K7fWstRfa5LBOV+b/lTXLZVFCJ
QhWSMbM4OsFjjjEXFn3Pysy/rqrzctBfYmkqHnimbcqDUZYNrXDPqNR6Xbc3PN6UdnvWVbKgB7Pn
RN5iIIaDMHb+0e1pptqFQulA5JWGngLLi1LpSrowJbckZRL9SsyHduXo+oL6u148VgVeafuX61s2
LwPogWMsB0j1xOpAHVhH3OZwr0DTS07c3i1G2FmjIe8iJkbT66WIQxvLsNK96twr1cI2zX/+OLGD
HmogdYwO7KIapIca2E9xW/OZes7au1h5ur5Fs9YCOOy/Pn/6em31et4UOg6bygiA1Y5LEnOXUm2l
OeFXEgXr6+LmT+Rd3OREEtL1gK4QmCDM0tusNrcRRjKGhWOf3TNDRxnccWyUxCfpgcnb0rRTIDUY
kfDyMvDBTf4r67gQMTF6bujom4gLXMrNdS9OVK6qJVaqpVVMTl7TqZl0IkP2q7UbkgcuRi8310+D
jF9zeimx35dhTR58oG+yrVip+3oQfmIJWdlOj5YdUaMmmN3HIa9dPpAfTh4oyDXamwygqUCaD7/p
PMDwmHIr8mSv2tm3Pua3JZemB1CGfVCSr7w2T0ZguVZrHKIhuC9LkAow66uTND+auv5MS/JkyoJ4
XTsAfk7xgPO6L8rqSRnULW/ExrabtajpwqV2fsGWBpxB9KDDbX80J3ArBdmQw5waWrhATkkTgF4U
1M10zOR27SYj9Fe8qQEkKw3tgQbqrR8l0jaolFJH2kRblNSyl7Rlh6JYGrubDQ4XUkZlunATJoxh
iDMAB5kB9xKQYRDFdEX+wNkvvDTZF4ImG0jR6651GlxqozxbNbAK21Otb6+r5fwhvW/ZuNiLxbRC
idsuG58hI+NrPdCHtLdvqYM56iJdD0a9hV48XBc565culjVxGVqg2iEJNLiMbjj2NFwzzM4Ynbrg
mWbFmOC7oxhL1ZGcfFyZ2iOKJ0U/9gBuoupZU3ME12FB42YnBIBW8beUSUwqmTVEXYxZ+qjQH4KB
rhLDCV2eU2hGulYd0zdAQJ706TrV822TJbehCE4ACVvzIn0drGIhhi2temICOi65I4ovvo/zIpTP
XXUcyFIbw/z15GLREwtIwCJYlDmURqL9K0TxHOFs1R6wPl/HCCNaTa5rzKLAiSVgwlmGXd2MgM4j
WyKu7ypm7lJM3JkeXq59Z4n8YWkbJ2aBWl8iTL2BJyF/1F3sqeZTqX97W9V/v/T/L3zlt3/6/vrf
/4PfX3ghKxZGYvLrv8/Fa/4gqtdXcfxW/M/4V//+T//98Vf8zb8+2f8mvn34ZZULJuRd81rJ+9e6
ScWbTHyH8b/8v/7hf72+fconWbz+/tsLb3IxflrIeP7bX3+0+/H7b5qFnfjvy8//6w9P3zL8veNr
z174T3/h9Vstfv9Nsa1/IS8kFiay9DHnHR8Du9e3PwLm5b8wIw+Ac8sEJ6Q5jmvlvBLR778R/V9U
syjaTzEWjpA29mHViEr4I834F/qvDAsGrmoY0sGo7n++2oftfz+O/8qb7JazXNS///Z2AX2P0Gjk
Jajxot/fsrS3otRErSvSaizPo/LIs4Ksws7wWzUV91nTi/ukJi6p6G1Ejf5oUCb//GH9/U+EANPJ
FKHidUO7kckpbgdA5ygW0H0tpzmD11jdOyQs16pQ06fOCB7DlK8SYTeOW+u4mpkaCm9CZ9ztsko8
gDy2u80M0+8L6rhZ2uJRdJQWFFW1HdISNKtNckqT2niN037X5hIwS6zeW3l5UGlUZehjotGmobhV
hM5QnwE6C56tnuUeG3+Nmv7+4qz/2tDLDdTeUN0+7CAOjhiUWoZpOwRV+Y8+l3UMIPOiaG+YxYYG
5Ou8POdKFflN1KPLRa+zYxkUAJoA7pBLVJHdBgm6U7OM2W4bxg0mC1iU7C0rNOu1/UMPou+RGuW3
gdSzW8fIANto2JskjLSbwmISqNp96cHutBs0F3K3oHGO231LDwlDhbVBcvSslkzxBB1cUfH0s8LO
naTFl1zP2a4c7GqVZWWxis1M2wAR0HbRFa/dta3SbdFpyjCiGpUHUcbFTc0l2oDQUNLopnKD5kV5
KyPS36oOy/2g14eVrnReLHnrKiRJ7kIh+42d8HYfkSI/Evz9FeucQ9jo6lEx+t7Pm6q7f/snVpDu
PpebNgtsb2RhfxKpkbg62iRfujDCE3xKQ5ewbFXpAx5XgC+AinJsnqmarYdYGQ55Lfk6bIdDnNDs
09uPrtF2FYmdMzeaxBVABtgwbP6hHmLhNwWTX9sw3MXloxKgF9GwG49XPWNuFFRuo3faH0Na39pS
Ed9S0QE1sJXaU8uY6fVWv9QM9bPpoW6OHBFdNUCX+FlxcLE2hdal2g0ZMF7kVVkA/FG8jT20lojP
YkjXgWjizg10hx0UHqjfSQ/0FVABN3vH6k23ydr2E0rl2m0b65u33wxHK30jbnsM5OZW7aqtbT2m
rf4F19cYPQap7F0DPdmVyzNWHtpVyWLrtS0K1PcqTf8kMJjKWuZVXUEeiVW1OxI4mtcarf4Yoxyw
60pT8zqx6nQAL4C/S9NKx3YLi9IDM4uXjhKNeoOCj8hsyn3LyKUXyEG9CexMu9Ho03XzM8aM5sL6
NBU81iqSkbHXwMLPifVpXGqG0usg4NKq8iArPL/hUvMH8kgXUDXJj7jDmKRtZ+aDIqze1UNBXaQr
xdo09eI51YrUiwMmD2ls82dRKTsdDaWt2Z67OrQeQHOIclXN6do0+Jlh2F/1ShEdMqrkJ2EbDyjx
851puYZNgi9lyG03YKU8Eavo91FoZF6hbYH8hSlZrRvObz8im8fAG9O2tKX4V0ljLaS3xsf8FpUI
ghI5cNZtCv8+/sNHj5SzKOhTyDqw9EfeEHa0QrX10toY/NLmllcJM1x3JDIfOg6oSlAvVuvOMMF7
wAe+gVaSR/TQP0dVnd3iZKXrpE1xBGsiecZcbxLnP4Rj91ulTvmRcUCKunbR8qPddMZu0K3hMbXM
Yu0AOWOv8ay85QBOQ9dYYr1I5wsNy/S7aSkoO9cs3CiVyl2mOt0x5b3jkZzL71mju30ZZl+LwsLU
RdW1e2Jy505RROF2tdl/17PhkShLD0LGmLh+UCZiU6iQpaI5x0I77OS6mg9csfJYioNm8PTcBzqM
rO7THFw9Qvsu09J20cyg+Lzso4cqMVoPLiVzNaLU91IngUcNHm7KvhL3GMh47pwEkzEYTzzJhGEm
h3bOY8YMGxfDGhNIptUdESH5Fjm74dp9UriJTYZPWSkjQHIl4U0FV7wyGzNep72arMpQcM/JRX+D
riX43yq+ScZDadEajK6e9tGSQrqhUZPVYEjA7upW8P26vU2Q7UfdckwDNUKCrIEYQE/+qFtZbuQo
G3flwbLzZF0Iu7u3qXWD5FF51ruU74RAtVvvrA5vn1kGtlW4rGRoghe2J4aa/Kj6pvCCSmW3VhgV
8B9hvy6s9BG1tI1dkTB1KyPhe4koN3g8jNX19RW8AR9fHLKKORjYtg7AcdyPgFczWUFCUkMviFn8
Fa+1wAIFudaBHSYIDByIWhx1lHh9gSLMMYoFw4MgCYZ1x6h63yhQUsa0bEODTLt/+3f0e18zcQ9K
Lk+Ph/ysliF8uk6P6CCq7ky947daQhDcpR19Q29bttNbS39MzIh6RsxLP89Rc+8yYX6qDPUzI2Cb
EfD5q8hQnNvO8GxGq7tg/FHlDNDoYsCH5bZ03JR5giXZyzCAZQlWdt8Sph64zoFm2LXxrYonDrct
rf6274dqp8sE/W0oiz83cWr6kWT6Fvw4XkeI+lTlg9uYjH1XjLzxBzPMbnRqbBM1bI+pwuVOicVr
OGYmzpiZvP0Tt9tXrodytzxfb4y3totzGjVtLKvikBwddY1pZZLIIkUiUmQHW0Xelwm6Uvu2vBeZ
rj8Gg7PC/H15n5piDxohcUod+1MydPKrHTqhnzZE+iAxisHK0w93pdqlrpa2oFsJ8ZKliSq/c/I0
vaE2LfwBD9Bak7tORsqTzjDDoyf57fsPpCy2l2kFXUWameEsfVKpyunPhJLWj2iVCHaOjErALkRi
k9CAnCKKx3bgfQ+uWRbGKRTN43U1fquSX2wPjJCgY38sPxrIpY3xhnBZxDBzR1ZWW/UbgwrTZ0ra
3yV63KIeWUdfMbx3xK4afyCd8vE+W79Ytt4DOyAsPpldZK7somz9qOyEn7U5fmU0/9RixhQDAFn9
0oAjqelLAN42YXG0QHDgBbzRj1Wq0jNHBc3VAET6DQCPoK3nZXxfG4V50BsTTBO0Fm6RGOIbMGrW
lhkGryXPb3sWx56jhfVwa6LGt7ZDprqlaiOrcBT98P6rIiQ59CIY/vxTk6JhmqM1U/Uy3qXbt1NJ
xvNpWeQ6pb40I0o+vthB33C3glsArhfC53jN+rivJTB/7dDQ+33eddq2V/r6jkgSbVI97d3Wcrwa
QRNgtpbpmabSHeuGFH4U1tXOVhXpClHRpyphldfwWHxS8iD3uWLa/tDV2Tkx4y1PY/JD162HOC3l
N6XLkfRmkfo5ZylG5p1UbHKTdCstQJypYuPzQBu5hqRs1xc8u9Mctml0eoP6OXnMM5j2+BtQFWEV
NnpWr6vZW8HyQs00MC6DygCqgoCIrZl2nymWkRJH1uXeUrS438ABhWjD9bNOMe/RwOjWtow014rQ
Y8ftDg3BtOKnYaj+0Klmu52agiSA9SCTwXX+Ps0bXC3rBBmW4mFCvXjmnFg/skHqXttEL7EsbNtt
FPnYpsYSmtvbw9xkKRbFlRkIZXD7aFj5eLKKKnFKJC/2QdNpdwX71qlk+NLn1ZnUDdtUfWU+hKxX
DkYu8BwMyB43CTNMhvVd3niDrRc7C+HarTN6tCQ4xHwMeDXe9Q3XNF0dc9bLL4pagYbOWbRuwHWp
2k8vjKzoA64U7cYMUjftgdhnOo8d6B2q/laXGt40jg1/sFmxBhzaFuO2fjXkXsAwSJWkp1a39pHs
96XG1kLlfiiKY0zDLbFTF02LDxXw2fIxj9IP+Ks3eDA9RX1zYhUwi+vmK4/I4znS6m+JUZ71MNhF
ujjGnX3MNGQU4kavBtcqXetLVzQrnlinFAN7QQnsitz+DHYkBCS2GbJwI9pgE6GTWQQ3eamB0/ts
Ip2qFLJPRLcuqLJmgq/0tttHdASr8aQBX6y1nwa9hOZn2GyYhizYFjdcdH8PfkXoOW3zTULIKqlC
v8MUfvwltr9k8pEwkAG4GEhLg51ZbMN+VWK09YEmXvwiEzezfDU7BbVENDyntxyLjWLknZ8q84/O
BqclLkBRsAmRZUX1XaWce+NJcTaas6mc76ryEFSx29gH0u5jkfl1tEUanZh+amxrENcXPjU3dsfx
wtiCuNxZE1ug0ZVxuY17HFaEy2qvr/tBeW7LZKcaMeAC1F1hQAIan/Rumw3qnaWWm4KlK5OT+8Di
n1qTHDWZbQojdR1jFyZ0y2Sz6mLWghfK3rI23qi0vkPLxl4fatz/jR1n9JMBz9gOgTtgQKNIOzet
63XRHmo8Vpn0a4hXlUjP1zT7XATkmGrDxombuzAz/CI2VjVg+9wmtTGr5RZtvzWJvq0S4pkqumwA
lXJqGFmzhLnBUONyI12Tf3YwvdPvUqN3Q+0r0jt3UAESo9/2g+Nq6NMpwtu6ekp0FKOd2hWgoaMR
Pox1n0OZrOzhnMbR1miCm+g2CMOncCA3IVCoMd3X/ZE2qCA51ncWtrvQNtBN56xSW3j6qgfTimtw
YNSog29VwHDOmoOUUJfwEDzV4TOeAF1i7nvj0SzOfeshjdYfjRAADd9A8ekzgtdn+aORgCO36NoB
8kwSY3SSpR7XPjc5Q63poSWl56ATQiorgrqJ8UlUX/4/Vd+1JCvONftEisALbvFQtu02N8S2AiEQ
TsI8/Z9V852ZODc13TW9y2CktTJzZcJbiQf5wL7P3l0v79qO/c+ViXResONDvgYNKIxdFgAssLEp
STBFS321oGccP5wD9VfVxWuwZBY9jcKJeFAcVaqakuJgChSD1Tfvm2SlY9+F+Q37xdSF8Kluo1lm
65wu/RgKM4jceULfIOvQcffHZ6k6pBtQDCOSprARtyZxfzT1EQ9tgBfvYu1O4WQMiTHNsJqZ76Sx
smH9NNrqSlUb+X8se8m21sghg4FVE4meBWsVJHwJQmY3ObDhEv/FV1Sx7hFZr3iMw7BbMuudJQFW
mMwH/qpJLNuIDOLEroChjsZtIOqs1XAURyO1Glth4/JvER7Q8hc5jmUP23lodCLu9ck268gbgdjB
i4cII6E6gC82CduJnyg3wt28oIorZriW+r159yqvGC0V1pM+z4tVamakzuK8wRUy2zsne4Aha4e9
GwK4x63NSA+lIou8XoTHejadVJkuWs3ERz4puXX1ywRsf4gGWco6H+3sUNkxFnzOUPJM7DwgzKQu
YZbvHuc6+L5OWyT2T6v91Zhm6S0q7KchCWqRuTbBOI7zwEYv2z7GdTVO0YTKce80TQbcdKcNA+s5
vtdnR30dz2ZVfevdLmtMacX2us8XZ1/+iG0j72jjzBTLDCRpkMWOHTrP2nvpGkOFVgvXoI61WdDp
FrbKN+5XWzoJ1CsrEU4xalPF7jH9bOUu7o3prW/BthaQ4vAzr12sD9qpCjMgTQyWtbSNyXkd2t0L
58ooMOBKC9L7MrF5beSYfgc2HDQfgjrqNtKgsAOamdoYv3b+uKVzxdtskkFbDNPsxxD9fwPEB1Ms
coPfiEox5IsZa59k9ehmlg6mrwt6xSIwmyCexDR/NTztInqTdhej661P4bLw+WfIhKDlTriPsgH/
im0disFmBnq1EECodMMGg5xGq16+rP1knTuJGp7y9dPevO5Fbqh0UbwFxWY5+quDrnKdV+9j84/j
IjFDD47WWL+uwebHm6UkRnHodTPM7XWeWbrXyxQfSm+p3eCqmDX734PNtY/sUH55Pi+PgCCgkrEa
F9Zs0czfXdRD85YZ+1A42oHXCYNkriFuE7n/vtLktuFoWThic/u9wjRB4hOEwFQ+wLVJcSPxWPtD
Wtv/3vP5D58Pz+f++/X5sf57bvf8rGO4wRcI4UVYNwZQ+s4bIkYqAjZc+H3J3EeT3XXot1fZyiOi
k/3YJnsf8Yb4X82/D3Xf4ZM8f++XR38uZ2+NNqU4bIrsHsisQKZeY1890mejMlKhkK0n4GTs2AWf
Xjy8eFevpfZAwntwWHbrcDG3FDU2ujqWHNUSt9OW6IEn3oR7ny3X1bKxsc7IOR8jjNpG8HRLHbkW
Rm8VxPqmDNRE5mWlNFPEvHYVKhDlhr7K1G5lFWT3FoC4xUm1EKllGin8PFKn3t/laBdrh1PQm+Ex
DVg4g9dZHqWc62zs68zWWDACqPX2KZNzWyJ6Ctj3lOFg5vOIWmDOHsuVdGgyGsisN3XoDTTiTXux
JpnMzkn49Xm3mlTbPJFwMHPFnJLFySjh2axBMYPX6PlxMYC2gzyK0aYnsvYyB/evQGDr1KqH/DIz
HSSecDMjlZMNQwDjjsNpCzZ43wd3OXVrkwZqjAeNUFrOL8dBCjkS7KskrhvvPjj85m3Obcdw/RZg
ftLYb3ugSr2MZUf6i2PYb/qYfoxoZ6fpi1DYp6rjk9Hjpys+FF0yVOdnjO5k2sfnsMxbTZaLbIZ7
46mCySuaw2yh4nnylIaDNRY+3Vk54eS8ztg1Zmw3VhDtlKbW/q7BBXfuHIODSdxuTbvFSnZtJSar
ksByo2EgUaXbfPKPEvf+DaxiFNTt14Dvb7JfcpgCZYaR1czNAhiCB2By1i4Vf1oDiT64Z9vNyepZ
Z01lpK2yz3Sy0lqwzNii2l9KQDBFI4YSwauF2w4JstNRTPopmfvy0Q1L1BVukIl+SOCemCxBE/bd
+UAmxGyPiWV9Q48bcheZLKsXO2qKpW+GmM1IlNaIySQh20vS27FrQUS7+7FvFIFUpcXqzKt0Rjsj
DRa7dCXW5q+r6d9Hbwg1zjAzZEZwLwh7S42Vv5n4gCuMdMQCv0TZ4S7LrK1JCYeYcffPJhEprUEB
DVgaTJkBbA0fX1ttR9L7nwYqDFPyJFB9Qh0Pe70JqqeJvYWE+lGt+mtq+vPJs7eT9EjcQ5zS0S2f
1B0De2nPg3gJsD6g/nZn0NqiTZraiqrDSQf0fCtB34t2NmAkrTQuaz4ByMumjiX0WHH02sJrY5zS
zED9EoxGRqz9HGwjak3jdbSa0zTKs24gEu+xtDewhENxjwq1cL63Y5V7x3A5ML06YqGEtfgHOqPC
65ZTZSDFyW8SrNPJsRrlsW2pZ72AfS7XYUsWS8ej+g6fiBANcrx7dRpU9Lob9Rs6iq+GXG6DrD86
5DKuww2WvZl2Jtzt8kPWUwywNTcceWEaH1lbGV3f5NjAPwIpXKLLoEHKJrCQrNlzy5Eo4c10X8CR
LFhW3XCdqohrGukDUa3shRhYpma36B57bG1kUiDjfbKiUa2J3tvSt9mrXIazu3whh3PmK7QtXfrg
0ZyDph3DtWa7KHz80lS8hPkDih4vQjZJjs0ew5T7GdDr++gcWX8MpZaf3tYXmh+v7Nh+CW8qAtWc
umC84wxp2qWqcmPZ28XgVoUNag5n81RP9GWqkRENm4x73bLMaiEvwHl07PbSWF7cIa9TmzwxAiAX
/c9HnW9ZQw7GI7YclVUtAsEBQhpNOmL9ZQFJiY8VZtAJaZykM0XWoUDqtlQP0G37cyGwBHL6AsA0
MUfyYwyqPDjEySNVYTlziiEMFFw4j1ibdzFHRrog+FYITK4Ip9zCpRp/gI76Nk5OKdV+UZVV7Bjs
27xSeEeE7SXZumj29pNPVqyIc0ahlDigMyPiq40LpOujeabxuvJ0onspV/vW77f6cP+s65vT8zu6
1dCZ+9e9dovGLzbPzoBTjU57RsZcMTlrejRuTI2fxuTl+7wVAZgtaXcJAITEXdxslG1i+Jj58jXW
plePslvbq7Ib1gL8fex66tWFHmy3ztxBUwAU65E2A3w1rQAsV9OKmjidHJ0PFctYhwsYMLLvDN+n
KuUwnsJZj4Q3oN02021FNm9lh5rUkWd0Wd/TxJZuRKvlMgYbKD8oXdUoLsFWnxfDKC3HPm9BHTmA
iEH/fNG6/mg3+612UKxU9pA7K3DrK4wBYwd4g8dJPnb8HfXgizM6r60DkkqoUAav0BLcXEOE3XZl
Vemv2A9Ta/luMDvxhrO3JgGJ8Im39uZPH8FPGLpxtKGmm038vbJOUmS+MV8MKM5brzkbjfwgtHud
zSHqqQA3eZywIBeN4ZfO0n0VJv2tKfvmbNhYDV7WU50KIc+P/W8bVfnAGoTcoyFYcurhw9TOxXTp
a6/W0za/DVg5SNKzPhkkXOUOEWkt0Iu4+fzmEOQSeG58kD1zjqVwV/FKpwW4xlqomibEr9+9+ZvJ
j5jovbAWWRjGDgRkSZsZE+l0SSpXl+6wFF2XGBV6yxqxGFVzW+r+c7f0FdxSSjT4NsuHPvwot+6F
zTrvtm/SDs7mIXNSidy1WG4aIq2pl7RC5MjKiqn9Kd6nA3u722KE+tSLR+nCu5Ax+XE43m1b+Wlw
m8sWqLDz3axd21xXzYWb/rXFW0/HdoUBT9R0TaLdHMVkrGtsnwIISQ+v9d6/Nj17BbVdTLV+Hch2
H5a69I06p69HFTl9eyEVrcPRRuzrUCUA1MveQMG2N7jygmwYu4uHIC9Mer8TUl1qYubDseQ+63PX
78O1qt6J6X/ChPUOjvN12bxbM7ZXx+YA5r1QN33CyfLSdcGls+v8sJdSDl5MTKSlcp4JYt6RWHFi
k5FW7nEX1pKPdL8ys/+A/9xLy4+z3YWCLHfKnXdoK87CRQ0nbCjq0AWNuMEAVPlzqgKvWCl7Vet+
aXx5hl6zOKazr71yI3Ayl2ZuVONH0C2ffvVLMAQ9zkAD2HwzvVhva9YZ20n0LJ/pdhpxFaybETna
jUzdYt/fv9hHlbdiCauu/zZw9wsQ9JfOqD5mU77OPmqvx0rZGJcOPeMujW9YKT8DVHUuRMMdaWMP
RFoAuxXvqO6MqcJELAdafUvOZTvKF2MxT379V/TrjwbqmmNQd9gbZ41GXVEPF9PiyTDmUIrFmqmc
BfWbAkk0Sqdske9kDE5pjvQV+iO8yvSJIZ6rpZwEGodQ8AL29fk6Gqni7MXv/LjdxXUiQYlJ+peJ
z1G1uQmX+xl0dSiM/pX19fe+piXym6+PS9zg7LvwdNEqlZgrfVWjc9rsgmgwMsd28oL1JIS4+9Q7
wZmp2LYPA1uj6se0xysAJfx19AySXGARVhWRLXIVQoBxewWjmdq0ShtrOituFeB7hfocLFr4Dntd
3TlXFT0BQZ7X5owtAFU6AlyApvIQtjkxppMm306XfTiD6Su1Y53ULoDOLzLceahF/UXPzVentd8o
oxlZeQi29DbQd+G7J6qai/StYrbFGRTnBVM1Z8OpSgR659We7cYc0Q3uFz6Gw8xM217Sm14CN6iM
/trAeOyrnSzUizTnydQeN8WMO8dtzHCXHjZ0J/aF1ZAbVH04yCET3lyAr31TBj2x3k1dv7q0BFns
/Z4y74v0aDnUWxYsaPG/mM5xqrYxM1DBW74ohXGUxBquU7C9KDSy6PEizoHXefwU7NvV9rFq86wx
ULQeQD+a4wQ2+pPgfoOtdExGhvsKJSCxUOcshbcIsApm2Z77dU+p6+XAcHoR2dhCGziLrVWyLyPu
mrpA74vA0jtd1mhsFLYVdTHn/tYhk9Kc2WmHyEba9m/dLydQYq8tYIq5pbDJtiLZGPc5MG7Utj9g
qIR1ev2jN4oFNoC+SeSqTdztUxhOIbrjBsb4ohoNHK4awrEe86BDKlwnX8jhf1BKX0GJ382VpLvZ
vgpwoNrOO3HdNhbqpS0JX9G4A23uzBwWJg8k8+z0a9IOTkg71NqzU3rudtLd8WoG/IZe/CpYfXbU
VhjTj62pz7pyvu3d/u4q6xddrNxz9nzV1bntndzWqpSAZXWjTuvultz8QhQSKjssYvgCA0JWlIIw
js9YqZZTMQTDiTrdiVoD+A4/pmTMHEWxrfVnLrAnGNBlbF/dwH3Z/P7b0ZOvjWJ3AkNsYKs70noe
s73htqHe2pLhr3K3eNhvFKCbbbjJiGICcy8pkmsz6vBssTz0buqKTEOYVgFXGEk+6zqV9h/S/Z2d
Ma4M4yZQuc249LyxTRv0QYA6CM02hARt1ZyalsqpXyWV4WczimATbF37MjryB8i/wicSV2EAzRdM
dJpP3IMnLFB3S815I83XBop32vpXY0cuRXOFfA54JEnNyk1ob+aMbbm1AUOCe/yEuSl56DMPzNw1
f2xjdaOw3Kgwi9uuKFZ25PL1aOonACi9rdKObF5EWI1P5jqw6bwRbQMV/RdaeaIhgauAVzyffP7+
xEmevz4fntDNf7+qeRCxKZYtpD2EZ/8f3DP+C/w8X6MN4mqodE4NoMarVQMKmGugEHTHPMW6ggmQ
c9MDVsDDUGHKgfSdhjkZsiuezz1/QvBA0P7zh7CPAw7ZMB+QugbF3+5HX46M+G2ozB4di7+VKMLH
cmnqsRwV8CRjnrA1mxQXKiQLpblN/3sYOBVgu5+/AzN4FFb/7/9XkKhA7Lnlz6ecoBlKzCngr//7
k+eTz3/8v9f57yWOeVPhNIs5fh6DJ/jzPEzdusNor+dYkR+HSdLli90HTWpgaq18PnBpV6GDHTKC
2wTAJ1514FfN7p+fBJSTOHQ7rHgD74t6HLTlcaieP6nHoSAao3yiQqn5QNiep+z5VnuvxwTM3G/h
IBA9nMQGBEVbEs7Qj2P7fIHeehzRf17r8dK+y39VFPh8zUacsnGIIDwM4M6EdzwQffvP2z5/ej43
mj4FvnSACuMCnQRe4vli//3t8zkO8dD+z9s8/w+fOUXr1r7NLQ7/suL0VM7jWC/TMKVkhwxSkyA8
OOYwhzkb9jFV+5DC2iaprCVbFxuIQxOufxf0Sd0+JoHWEVEu+gMzc+YxQZx4ws0tU6tKjGWL2m1/
H/fgJ0G8McartB+y28T3dPUakPx/oYe529aMrmxNJDBx44ErYAh0/7tUYACPozDUfOq4SlmzxC4F
AtSWJhOYK4HnHOh9UGDF0dEXc5I3sLOZXTQgQpvZxInp7/KwToNRn1zZX8RkJPXSZ8SOTDvSM4rq
3StqFaQ9kTlTrGRzlfDHFtRiau60DiwXBFdl8NgUjVhR61Tx7drS8R1wyl+XpGslT3qDSENN8g0i
gFINOG9qSBvbhaG94E28aB61zR7VWoUEx0M0MgMRf5qm4yxRPBgdz605KB3yrdLeiw3b4FX/fhyG
o/ISr0OOPezvTAGM7hiTCjNkreGnED1mq4/49OrPbExZzU/A13LuwCxsrBOlzq5G1Wg0sSBVWLki
tk0GL3IS7XOHtovlg0uiAaVHC3HrMLbxcnSgOJLfJhnT9kAPII+zsluMIfvxylDJ7X42mhT3Pc+c
pU2gD4QtsB36WqYDoEyMg2ZsrWN/eq/QXbV8TiVKmBpvoYlb7L534za4+eHVpts7zK1yp23eF0cD
qhcIg0dvW5svHJ6xj85xETYOEg65dqJ27pvQMpZXVqvQlFVCt0cBCerkAKXlLLGn19xBlPcSCOwY
JmaIh2SYH9ozN+aogFoQrcZIooP2kQGjOAGEsu0xKYGvp+UYPQSpoGxyj3yZDRL2NhAzhTit+t30
X030KLoP4tUOknqD/+uFF0CRQ6OzQuFb0b4LrKJ5Q16d1QnRM8RN97txv3rir70g9BBuWd02xRXF
iDu8L5Yh1YaVDzZ8sIWKG+g8qxHg86BRrMNWcYXHjS1Po7fG0NDFdHyRSkAzjvgm0KfewdA382iT
GIanEALvVejjmxmqjSUbTpZlF3TzkrFDh9iquHe9ZK2uYAlrCiSzXe59NX5r+iCb8Wa80kkT0MRp
3R+HBPnxUNr7Y8grK6RVizSYNm6wpTBAeur4MQJuouC+PIgQTBLaiw+V8pAy/g4MgdRwTQzAXML0
tGVBSFYHIIIAzjzFLNhC5YAXJy4EvB0QxiM01RJ12wYh8F7Smv5E8wYpJslGNiCEiCbKZ6WrwRIM
FlRwIgpgwU6wWJvQwRK1PSTIQI+XaKRIHWZujKzV3zuvQRdcLOYnojqSoVYgKS9+3SbcwMlyJ2By
UFW5kAHIc8NaWH8iCJatWb/Dcder7uDjEhi0Pt482VZ8CX6Gbi33CctqTA8JyNdaqIoXdEhK/7Lx
ovuETBAgoPYAN9kgKGtuRK0PQ+JlzgLQLFS78a4AXFVwXTmbLUeS75gGk5Vvex114xS7K642yCRa
mM8SMBTz6qbrXkXA5WLdjUAI/hjqZwe/IIxIg19fIiUKzAyyrYnNHWa6Low0gIQubMgb3ka0VfnR
LMU0oA6hKmLV331yws40gJy5YdPjnMKTBYKH43bsXS7bJaqcNqFglDezPgftnszAih0XZRTWYw68
SIi/qhpeN5CP/rjkNfoJVc2lRmyrb58sAQEKYEwYQpdDH1wZ/WrDP1M6BHfVkFfVp9sNIPBpOoDU
q6FbFNgyXO2F1QrOkzipD82KpD0kYySGb3CExHHMD1hhQDSGMrqiQvMyiiBDh12yXWb+8KtbMUVg
B6FS80PbE0JjrcZkXwGcdCeEWr3Xhgvc2yjH0U8dUKlqY6U5L6h1bxV3X0wKNmIc3mav3QFLzad1
tEME+CXYa4BetUeQsWpM2gNS2uZTGm5KgiUZOLBvLJ7Vw9JXjZEeoPQf7wgVjoZujnTTgbrfIzMQ
kRWsCUAarLky8vHZvQNFCnLCPNc/7Z6OJnSWJgBBquasw8IrahvXgJ8dUIM3oHzW1Yh2yeKe3hT6
UGTVRnbDX0as9I1XAzZA7ILlX0duJ8ERAAJ10AYMuYDyJ5hpRHcZeQe0+DPQGIsBwTRfSONmNVxw
IGP7W89Fvb/Zgz6imT4IKLdUNUZT7SXpNCscHOlGIO4aAyKddWE2K0ysIGTavw6q+diW/m478iuT
0PQtU8lpX/St/xX0bCQR2RAa6D4eHbHXMqB1NqYpzLDFF3Osq6zBpWFL9xb3pCF2Gsz7sZHC7OGj
3L1Zgb7wZn+rA/3Natzfx4QuSLofE0MjPkCcdxzuubaM15kgE7jqosbZogndnf3SmuLqKI7CBgWT
3tDhwd9oh/uVNC8saN4q071NFfsmCXmHcA8qKfU+9/ysGppbDXwjcSFUbtrRPaaLAkDFIhdrKCxK
MiiP347Uraz7ujWnUR4xAKBE9jK2mzatxi1ByxlXAMzlhO2S15lfnQcfW7dD4kkC3DWD086N8nEY
rL2oDeAVK/43Tn5jcdDOUNVOL/5hF5oWTKFCYDUkD8O53rFZaH6B0vKC5fBx26dd7WB5uAMHi2xQ
Kmzbc6LozQURyRokvVekaK2lHCVAE+8CrPNjsqxzH9BTP5jlujah4v6V19VpMkCHDRx5pVU2Ht+3
Kih3yYvGUoXvA1xk2O1sP5kAh68AvlseoJI8c/J9tY1ww8yGWJD6gWRIUNqRauewd35hyirU9hyy
4Zfy33Z5p+Znhwq9F5CoJYYDJdL01TPfzePeQZcIozUW7kcsALDwU0VfpP57OPcxJ/VdqT8d+i/0
mqGjOf723V4zjN0GFq77l55+2gSSpmL/hJE2Nszp3Woi4RbGny6qbvIrYu2OIZ4h+Tei4KfzI/iC
NaVDJmcorsPVjcbCCbd3aAJQZIw4bSDa3xSWSidc/FSB+whrFa1/tQ5t4Oct9ic00R6fsN+ty72l
mOBWsAQ9Hb7PrpKoIcZQiPmu2vWtWSew2kaPNUYur4CKx9LdOkh8PXMOG2Z5YHIgt8MbIWFph1y1
2anCEAumbMyx7vOlFip6Dt2Ihu/51ONDOcI4M6Xo71kab27HtivBbPWvsVaovCqbrsm+IUEByTCk
3Dxf42ZYktUdyGlc2aVDZBcUsJa1xA5xUaT2DU15i9K2nVpM2QNbrtJW2xIT6Zin6jcQ6s6+3V3q
kET3Ysw4a3useoR/Bod1FgYwt/Wo/cTXSxMGWNM+2n0/EizQ5jmoMQImja4L+WMirP73gexebnUm
epZqx5SGFyB+yT0woQul2+X5XNt3c16pY8pM7xjPpMbgDoxQ9+9WOxTz0eFC2sx3Kaf25amrsQLz
/flUaw7xvvQVbiMQ1YY3ymhShrw20MViJyQnC9jl9fng1C18OV1IhcyzNzB5xvzjfp04O67wzNmv
B62AoozO9+dTYIXRx3bNVcvdvh0EAO7jRD3PFvpJ9K4tbn527On4GE8yUJvGGK9j+baQ7Y3vJqSZ
4NMaH5zL818+Hwb+ozEt+6Vq3TlUuxGk5uhP54qK+fz8ySXT2dvEdfRas3y+MkQoQBlMNSWeMfwh
3HDf1DKCDZQ1BNOoGy9OgzL7MRZJ3Ha71BrzThZOrlayKp3goKcVQzgpGSR/GQxSRcMKmp3acPri
Pio4HXT468kXGMQyYFsQ1kd3/GjrH463k2+jcRyp0QdOzoe1+oDa4SS2Lqm7bng17Km6TI49hcLa
7C9dB4J8bf5AzRKythWwycVPcp0uQOQ9B0hV8GJsppujfZjf0GTVIedH92v1q1ekEaOI800Sz44u
ydTZZ66B2Y8YH7i3Nu4sMoPhmR+/BntfDNpw7hXlUe0u81UA+wlRFbYIrXL2r7W9ArdexxUexDX/
QsT3YGqtSz8JDV2M8IpOiTViK1sTJik/YVTTNJX3W42uBca3gvTzWDsck8npi9Zs6sviveyH256Z
Qe7GMiOXkejhZFLOrxLT3vGGJLdkWQ2oZ5rtjsEU+6+tEKECGub3ViNRAN9WhA0npWnIoYvp7PGM
ueQviJQLc0f7t1zbizQghZ0UQK0up0tdX/x+qi/HaIRDJ0D4Yz6ji7lqb2QK3KxZmvXkeiONxTw1
P4fhdqDXA8lvtcnzMhm9NNi4eHOUxl2+BVPY7n19AcDALi0m9tPmFZi/TAIIt88T0PhzW09tIsf6
u+dMqrDp1K5hsK4QowFEa6XA2/sBBzFv8ru3YSWrtP2xrmJ/ezDes92pbHMGELqAozxHOn9r08oA
JdEf3jJWYb93dnwAO4ifVzbLOfchr54t+wMY+dqtr8yWSXcI600CJ96ayv2cMPh3ZQFm+iu6up+1
ZUE8pTWYaGc0s8O0fWzWPWhuZ8JclzL1O+sr92ZJoJtBvb4vYIBCc++HaOSHfkeFibTC1r0GO9Hv
mMjGlICkDIBAq2Ov2aoTe22xgNThwPsLZfX6YzMtDCt2avywe7BoU79hAxIau6LjYI9huIJnIzcO
xX/LxxU5K2O9ezMEZu4g26iyeg5xQcveHQPa4RauTL8ddAtAvuuf04Rtqpv7CqVh64O9WxsAuaYo
CeubC0JWguSYjfnt6PAtLAg0FupillW68w1jTC58CeFKsan5Jlm73FRXNeEi5FE4Xr8lARRvwFqn
tY4mSaGWeYwEq32HAAMKY+X04E4E6e6eyXwwd7sR8scww/PBYOYQzt6yR7sPYZiN0NvneeIBl2/s
cfcc1A/5LigIQ8FQM0Pd7I9dfcGsDgY6Kz68MChd2KDEmT/fmVraiaVhye9dAFGFtbqYQhvBV6w+
rkd7Z5cVhjmheeyY4A1meZ2XWoe+1dvvsAKIqj74P7reZDlSpom2fSLM6AmmZKts1XcTTCqp6CEI
ep7+LLK+e387gzNJU6IsqSSRER7b915OcHN5sPWyDDRM6dsi8Y2AobLJYUrb9GGYzbdqHKL9nDbN
pl96oXpH8y4ZSU+ZDRXFLSdDQDlbq5ZjNav5ez049pvtRdVaJp5xdaJm2AvQG7cVwGQwwErNDiGa
Pq6OiD14Fzr7ks4zUHiFhHkLHuZGNHPoKLZiyR7eLt0eesF44kLXT54TZofS7v4QU6HapkFLpZkc
ypJ1EOXkaOHjVwGqY3icNA6BodV1q17kfRt481it6bBQlZhjhpk1qQ+xG+ZHNVfEkNKyfcuTCJdS
kf6knf3Rd+7Xv/x2YWrRStlu/CQ0dzxbjnPvWl38dHtgIY9WRMG0fYvdEKigW66mPLvXdRvPaSpo
CLhO84hYtWMqvH2x8hgnYWqk28qcKklk10eyd2d74yY9x5xwcv29b6cn4AIscL470DS7BdaMid9V
LcrpcnswBgsZyCF3Kaf/Lo2dQaBwoA6n4tt4+aQ+HVvO675xi3OOBfTE93XXZGR8mrChAebCAZvy
aSjZ7ejj1LshqqZPXEI15tHO1rUNt5hZHhxoaLGh2l2Ko8ZRY37W6e6fo6HMz7ent4/onmg4Lc39
/y51RE3WhKfsJUFgnEa7009da//3oFlVFYyxV24125sYVNIs/tfRqKdDk6Vr5YnyJJcHQ2sYcaWJ
h9sll2TEv+u3j/67Zu6EnxWH3EjZJ8s8whQj1oXl1GccSg3Gd6evaU3zvNUq0i15iDFM1eu2Vs01
m+kP3x58n6W9B573v0u3V3jL9YrX365bqmzuhirClB+W/ZMEqpAlzvBwe2YSt4Sy6/XbocuTR+F+
F4VZX+E97yarwsG0PLD72cAbNePftWx5RcgreuL6a/Ju1T6XlBzSLKjvhtz7SEwEHdwL5T1zUdxr
7ecySJZPRF1vrIq++HWVZu+6WK9P/aTw5I1xfo08dcKY4+2VidxlUEo+NpmhPw5LQS1k2x/m5ZoV
V+VCEIgyWpMR8hnGOI5JM/qn69T5ycqGc8yMoHu7McQddklQDD0282g0N+S/wocW2NRDJ9Ie6Crd
rNu1WOTyJP3pfKtgM6M2TpmyeBPr0w8R9s4nYRCZ2rZ05XhOzfSVJIG9re1wQ32PJoLtfT2MtmhW
tv3aj2PzPMDnpi/VGmSzs2zjo40cvURp947ej8yYtbvvJJ0fVKS3L/5sF3v7j5k5au/2uXlVk1ci
fCv7TU/Fu8cedBCNqtZ2K8vtxKS9LY4khh6Fyf//NFnb1VhcvMIK2qLqL7ekmm/4G8eIrH+BcT0p
f1MDNXueQ6JUcfFs5vTqApFNGsuN2a3SuWOJ5yCNm1pk2OFNM+A4jXRCsfMa2QPnJd2Mdz0+PCrY
IrybuC8Wv05z9nKz2iKZNSiZFAy5Vc4vRR9AfWuDgbjgn9ZPVxwO7b+JY10zexg/8E8zmbWaKVKH
ji4zM9YPuezKc2j7fMsufcwKt3qrLGRIgGfhMVmeZk24K4GoHDBjqMCZW/PFnO9LOczPt2ArT2Lb
fLW8PHzIixCHY1lUe0YGxq/JlJ7zRQkiTugdkkRPH7E+NsFocSKndY33QTzRgvZKa/r3xfzwfpKG
2HGyq7fxSFbRLEt50WqV74fEDYl3FDScdT3bwyCQlxx3+qbx/eRxLhFO425Gn6587SykfNJ6Yd5D
rhpepMqC28+WVeLcmpN513XUs2os5Vtbl9puHpiwprkNP272idXW3GYTsqun6wsprczMqzGf8WAl
q9qnn+OZRXWpW1Febh9F0UwLx8fimLY93Aazw/1pqnKfst/t/dYfj/jpTDyDXX2sJSi5OsKSrPsZ
5I3lmvKllEHaEzhS6ROk2Pr4vwdBpODfU6PuSNoUBRbW5SWyU8yilpG9HQpjqHaSyaUbvSAjUw4h
+IcqMbcCWtLxtitElTYc6kadqmWj0OtWmoE2GRCQo2LvhI5zrI2Bvk+F8tnYZMy95ZohFTkV3c6e
vfDpFj5uS2WsRmEMl5CZccdMO0xUYnvwVOWuczLx1nkzPecm/hb2Rqv1cI0mW+0MVVovEs7dphp4
5e3WyWkDr2INazVocHpuNtJJ1f/34Io8PDqq2Nh0DbR25TV4/BoZTbgaIlkTeemQ653WL9HlEdZe
/QrS17M09eLOme2S9FOSXnrL2ZakZx5mI20eat1OLu3/dWn21Z0nuSN6t7rY8xACRczCB8ubo709
Rvnqdu32wC/+2ZypvbTSzjfJcnjKlgcvrvs7PcNtopWTde+Es35kRvE5L63hnEz4AJW4DDRizxwO
xn+XpwzPeNfhNUzRdya3CtUm0uW4I4bPXl/NBIq7xCFTOZTDftbbfkOgpH6ic/coYGivDYG0Uy3r
owJbGAzSjs9j4/3mcZ2/0YUq1lmVFPeatcQvvDBBHEx+Z3wqe9szkweYI6SqjKT6kv6znhFAGv3s
2gx+8RxqHSdYtlkMalb5YC5OR2Owz40s9/8y7tJrsHxrFgCbIvePWPcqOl2ZJYPRoREUL15ZfQms
cjhUx9Dm3ddRy3iN6f40dCohYZTfc+sfDUKkqNlzfaB7k7x7PdJoWc/PrMcDJjL9b1Nm6Tv/jsi2
Fjn23s3jdD3G1iNfwd3rbuGwI7lYDcOm/I3xC9bBwPp6dF3roW8xRtyeUfwUuzl3v26QnQLvyr1F
qmaXNHayipeM++0as2khfKnk0Yg+dNjEj3Hc9U9pFw9rUGtie3s6+6XAJhQ/cBpgGor5Juto2tHA
7jH0W9FHltsPdut1j24s6mvqMDUs90R7JG8BEr6GT2SnyPi3X+TtYZr6cu3b0AOzBgH6dgQM4awQ
QtMEXRCwqaizy2HZt5CazHH03pwxvIvGWO6n2ydQkKDuxBXZgiyc728fpQxEuB/jhGt19B67lbv3
OF0dqpp4URXn9lmo5Bc7+XOT99NnnbkxLHmDt1xYcEyBD7IWVdlfPKH7wS1qzyaQ0D+vNbWp5KPb
Gjh7kpTTqd6cbs9Gx8Dr1kXeyuoHYwP1CcqC1Zf3JmF80jPk6uu5U/uFErnCS8VG7oTRycyY/egI
tSoG07t37Fjcj4op6ZNszrdLtwdoDXjFJXSiMCydk6rnF9RlIkjxBMh9Zgho1A9iP6b1cPaEYhqD
rg+I5Bk7dVakr13pL9JEuI4oaa+qapoHu6BRUBaGT6B5CtcqauJLZRfhxtGl85D7VrRu6lB7sWwU
VcMfzM8SaSidXO93MPtVOsIoMiYZPzop3nBZZH+jfvGuVMPn0JtGYLpl9+LmVIYhvOV7jnkDMQVz
H3H8PaSdZGB229vUykO5qwgH/vtoXq7Fy2ej0bHP/8/XVdWq0WZjT9zEejPU/IjiVj5MhPbJtIFQ
YPRawgFfziTP5wTYoTE/VUX330dwAv/76PbZ/72uchvnULkkN28vmZcv8O+jqU8f7X4iDhj/bbye
zVs39X4zKVR2qarscbBCloqkbrddaX8lte0cb9gMugbOifbh02BI2uF4ltZdTqENY2Da35YcaWEo
7UKx8Dtd+UQmbK6UOvsOEijIIuvl9tRbnrYLEAK7AyVrlozrPiQ3EXOCedc6fqJUYZIb2DHfI+dJ
dcK5q5egnkYRka3HvhqO2hgx9is0auxtN8LV7WFEzVZIexVkhUM5J39vWiIR4drLGryO6JKZOy0x
ICffABLY/pP0cpMeoFW2ZwX56RNOh4/dNbWeirGZN7EorLNWdB24jMHDyia6Sw7VYON0g/4s604P
9EqEXwprbhjGT7RsqpfWIFcrEyd8Uoai7qxolnYic46NXmHPYl18isfYJAfa9q/m5L4ynKtwog+t
LavDDCJsfXs61PzUvWqNy0gO8wne9Bn9Ot6OVZLt2ymdt73RTzuZqfrDMMMNe/r0MkxueVI+qnxU
+PKjULEfpG430xBaJnnrMSHX3HFPjGeet7NhZIHd9u5pRiztA1sno6BHcmu1sFCc5aEGxMbwi4yI
gGy8cy61btvlpoy3di6ba5SNdAWd6q7uXBY2Vmrs6FKvqPpJbPwTNJXnBpGJqGz1OV6ORZS2QzIv
pdLY1xfF2pkiTqt+Rg8csPRuMOgo/Kfs2dC0RosuX+L4rLiL3DfMVrjpmwln9cpsYUhWQ1sfYR3V
R34MX6xuH6rKjndmo5k1yXczIceAgsyJqDnh2QHJ3em726Xbw/+UZdOKuy3+4CiAiDHUQWJl+jEd
POLgTL449j+Wn3ZHxKO+Dm5Xbi+4PeAsngJzzmgTzoV9smiw0WC0EoONuAW+xkTnLnCLJSpdLB/6
Qlin2/Mh4lxR4OaeRefsfd2/tFT9vEuH3DyzyokAkd6BWG4lS+jDBlDlqaeseQ3jsItXUWqU9zz7
J2I5cX17lo1F8zCJot0OVWKvtalHeIF890+JBw9QbFUqsm2zHIu6GBX+9ll1I3wsn/331KTH4OdR
v/MXmg15q5XntfJaLF/9dqnR5MrOU3m9PbvRN5ZXpeaIs1bND5WdpZfYoCs2RF38kYVASmi92pwY
/O69GNewYpr7MTO/88h0cAfrPW1rTac13mZ31L7lejIn/dWuexJp/mDwDlo+i/AdeAQKCIQOh7TU
kvdwdjmTaeIZHGJ11ZF0gn/XXf4Rjj6Ea+ZW3pQ+ranyze357T8sJgPAvYmOUOvE+dNI+/9eeHve
6MkGhKJG6aq7p9sDlJT/PvrfNWXFax3i2HbG9IatgPHSnEcpHA3iTc1n3RVbRv2txmQ00WOArgwT
EkNF/0r3zJg0NeKnX+50Az251JOAJPCrn807kRhyo3X+HJTz3agovyNmfXYtiO6u4bBsuAsPEEga
+u+20f5QX9L9bGHqhOpY2em2aOYdpqRmMyvjvtO6JLAVMSh/bMTKFfWlk9ZDLkUaOHF5srrIIe9Y
v2kW9a0M94ugjsWGIx4eJ1+zrmz9JE6p3lmEjVx+Ea1qTrpp0lSqzZcuBYqnyY4mYoVQgn3XD0Oa
1/GDsFlu4JrRoSJCo2PCrfwC52b2RVLmkUby1gzniiakJA2YLvoHznc8t6M/nAqTXGQhGBTrY3WJ
Eufs4Cnkz0V/Jqlazltpvw9ddJgYlb4QLzqQI95t4ikuxlOcolqEg58GDf7ghKUmULX/EVbqLmmN
l2Ut2emhvy7a6s0dYZn1WfngcPs5FsMzs++mjO7HqPte/qSpZVFFVoTDdVxFdACj4L11eT8PLlrG
NHuXdNDIfnTmaRI+TVYCsBmRPT8NX+feeM5L/0qPjdhINlIguvG3WffvrGdlYGjjA9noCuY0NGX6
17Vt/lqx+6NV71U0TUFRd2QU60cVpuStmhXy3s9QdT+1lp+k4mDpM+EgEG275Ttt3Qg5Rcvump5x
TX0ebTOUp0BRagemY1prixa3jb0Ravnia96YjXIPQ56ulshzSD88V4wAygYMz6rZFm7+CPn7KSzd
C5pZunLRruqa4Fc7Js+1Mt8Sf4w2hj0deg8bdbvc3F7h3pulFtRRXmwtUI/p0G2TQb+KdLz6vnXN
qwZX1VCvBFrtRLoAsw5ZC/FKB05M7VfT+7/SdhyMOCTNSX0Znu6tYov2KeGFLrK+hUYWMiq3tTVp
pJMzFx+eFIEZqokisN3XY3VFMvpyYlyVuCvZ5oyIyc/5T2SCkarb6B59rMN1U2/itH+XjngzfQ2F
zcmPtJKZbS7SO0O2B42VdZMWEz4mjmzj4keToR/IrovWEi2gkniohdxFtRutvYiNctaNY6Vfa5nX
G3vKd/5YwBEZfeItSbGLMdoHvVM9UG+ckhCdT7UtYYVsboJGOYyO8CJazuB90zWlaLt4V3pmMNTy
vjXyZ99JjM3UQJdAYls5lS2O0TxAMnJJd7oZqR6Dv1pp4qtyYaM53OtVjZ1vjH6lsw2xTa/ZPSQK
WcHKRk8Ept2B97Jk8eDQ0tSPukjqrcwq6nuftK7fr4aC0DbOGGLveQr6wEtQRvMT/zWWn6UDmGHI
lG2ERV/FB7LqD6ny/uRJk6yT2T8bI1+5RFIr5x8fDxsOCxLJMTSEBkF92+EVDly1sTKOlBNJRpMI
82jsJ4ew2VjrxmrC6l4X11BG1qrymjctVr+ChuuCeRjwM5Z9Va5mQ/vVXO29xIRSRXiiXHWYEMs6
dehG91g55R24lHxdtRHdy0JzA1XaH07Gapib03ckQotgos5AsAJbqRFzNPdsCzeirvHDMXsm8qNd
gnZF9YswOWfA+FNmhtluy6I6NU913r5RPP0SPHz04vCHyncnKp0dn2C8PZothyDlr91v8lGPWZu+
MPXpoPq/yJecsTTHwGpCsCSN11aF1cbUcCxFEdHfLKWnbFVLu6P57FSXbQfJH0WvzUAlBj9gPJNS
zL7tovmafAghhKqdTsOoZMhPwrjcC32OW8Q27oCl7ir143iFsSqL5CG0423L6uu5ODqzWExb060Z
lt62J1pXX50H/lcwcaue8u2UYTXswY/N2U8kW7rXbvNmZVaHRGD9AoZwViWB3HEiLemrfTTPxrkv
xqe4bwgSQ4UZrL2fNUUwha61Sb0URhBoAd1T7NhET+E9aqs8HBnWHcZHP8MGCL/CcqHalc6vNjL4
XCzJNINXCOCO8NNEMDMOpyi7u7mjWI1op/f4ObRh3oQIT5m9zi9+JT46C6oKJcCVkvNgeQ4uQ4gN
AcLfsxHyNSvfAOKahysdNIFIzR/DwJQVE3Y3F7m8TseXsMK1NET0x8uUFEeEwxOcV+ub1kpYBt6J
XlHrzt4fxx0x1aj2RfPjjVAt0+Dt9jiJ7rlzV01GJ3G05AvjxSKiUenO8Npp4wpfDyzw1cL1nY0W
B5Bh+pUd+nuvM39Eg19XsAARUR5XE7ymgP37VRPtVRnib1SEdtCVBWQnh8luWWgZhET7+z4f/g4I
5cJm2Yzz4p1S45W7p9ualnqY8PsZM2Mxfdn9mqiYK2kMpO0yuRJ6jhUzx8lHt+mAof48JOGlxHuZ
K5ymRnVgjDv8PDWtCYX/mrnWrIeqYPvXtjH1Rl4SvgotQFDUA9ch2iQjkCImqnEoaz5tuvJB1hmv
kDeLVcUbIxjb7ltvZpqq4XRSQ3qNOgLDnpAK6x7sxG3nAxTFq6UuRjmTay0R/XP30dPi7lJ2YbmZ
UGADsG5kkYnMQoAa8cMLTMAO6C7qHtw62D5AiESwiue8vJguQfU0G2dku+65xxBxh1lrmG3+D355
lk1BElwhE8QJ5jJn9t+4PSExWnvTNL1VK5GW0kR/y7okXWPHpA0rB84N+kQ+L56xV4OJaM04KEsR
B60XjjjnG/GMWrMeHDO+eHn9J15Q16Xm431r5kt6A18vDzRz5h2GjDZIM9VcoCkJat6LPpZ/hmZU
z5FzAU2lp0Bu9m2LaJEW2h9AV0VUdYhvM0Shis08qS3OuLrPMaqNU04O2daY5U/pp/LebA1FpqHC
WgNRoKlKphZVCT1kfnl9giUW/JYbd1/+aNOpUS5Nyk3SDsPFrLlDLXdiwZX+EdMRGAwW1SynDmz8
9NCE1n3hsR4Lme8zjN6JxUhw6eQ714lTuDLY+buwfVS4WwhgVYx8xZQQjFX+nbNymw74pNId9o7t
6Ttdzd9NXP+KiQCIyak4kL6xMJJIf2axifAetzXmvZzbGahWE3vTMWJzjtvhi+Mcwe8QQlzbOC+2
aN2NNHMMsujrQ6Q916nIUcNraoDuJ8fiEMQ64MQY6JrTfIyN9qMwjUfSKle2gCjmpcm1v0t8jd17
FJxrWvTkoR/f0kSwAfjmtLb65L5trL/Q1HKv/8j8RRVs5q2fJSY+QcUuP2BX7hMXvZ0FgrE0bwyI
2JecbMKJWZeNoFDP9W0hk6eo1hhBCYmiGkcFAc1bJTrZwb4v58OEGRxXEYDLSrdXRk0XZI7wJnGv
A6zjJ8bZvvL7mR7iLP6A9hKbWWsraHSYaKUeik0zxp9aMizu6/UIxNHThv5SpPNlkrLZaBoGBIoN
CdJyKyVfGzj2l+Df9fOoH3Kvuh8lqeWyfpgr80enQmtn78uRxo9r61dJFolI9FaOVMHOxLFaaScs
c4tiHGHKKO0Y/vmBRs4+Rr5YV2mBuScq+00R92Lvh+LVG2amsI/5vdVSmjKK4ieeELhNX8EmQeeI
t0J0B78Dm8RY3C+n0OZg0P5OyRxu9Ka9AkSvluACFWmYVqu69/oXmxjqkE5vJbIJuFlIsF39JeO4
X4f92Y6dcju2gYX3Y5msq9FrRQzPItw6Oje3ZdI5MBH6A+Zv9StTTlvNDa92o2go8NYKtKXJ6VbU
8w6Au7h68GU7HvWsOBlxxBYs+jd4CdspcmEuZYCtlJMLcAj4OcvxdfDLaeF8zMgIBmZI1ygC107f
Yqc+gX60NnauHCBW9Uh6gqCvwfeuGipex7pzBwk/VYKR1/0VA5TDVcdxcVXn4jXZlC16BMmICJ/H
0Yn5lrKjJdHZOUE2D8xsb6CReoqch9Po/sa02efgGpHRdWcymgnwiqwhUdHfORUO5cphkWWJJA8A
Caq1TNpA5MT7nmMZ2PMlxYOd1puAfNRlcqp0S60aq9/K1D0ScC0ORcVPrCVNeljckFE1oxOxXG9E
9EI3EbRyRqpUVHI/xk4QR3ZzxJbGcc/k9Otl5UavU48zNDRvvau3obQtMD/6NZ2T8+yZ3r70iiFA
p9uqjkA3WiZ2xJ6TcE/Z7+m1vDPJswWtg1iHN+E0YFVH5T67Q4VNvmEVK/xkPbGuPbBX49CFPRJa
1KpRg3hI33cI+ppQsIdmfScm7mSnxTvuxzDbcIZ6K3Xf6xAJOe1W9CU57HHrdQ+sONhTmoNQJoZb
k+qqaPdwLMCUd+EnAMDRdL4NFKKV3o7qfp7hU7suvH63Mj84oADJz8nzVnW4xSWkBV2nOO635Vej
z+Nmyij8uwLl0LLvzNzxCaLBkmp8OlB5Wt+PjvyxBwBS0g/0eCT9UtDZ0fB85a5rbEDscltoqOZj
O8qg1UwSToAYtKU+K4c2X+twGQ3hftksYNs+so8MjVkZjsp2uuZeLKnVBwsj72DyryAqufyPehZW
4EKZp+8T/LzU2W6Qdp6+ghayMwqCA8ycfY9o5KzbQqDN6sUbiPRnr7cvjEFvAM8c0XmdnYvaGPgZ
SO3cZ6ZRohtvOQMQbc/BgOenI2eGpSqCXsXwCbzEFuMwBcZ4DSs6W/orvcWnOhHlBj4LCYMZ93Jj
4ayO/qaTdw4husatb3FAsRGOqOsgz0rCaQb+bUh7ydycNav4K8aUgDCTylZoDu840a+4stSGMtUL
TI81k3ckgYYsJpgUxazD+1Dnhql6+xfuxt2kaCHIqaVXwVu472G29DCRKt72m1ZZZuDo0bDSR5pu
CM+0bUwAZU7+4JCmaEYHA6EnfnKTjTLyro20QbmJuyryyVpJHIajR1xqvpa2ePTK/ERWrQRAjufI
i+FKiVdWe9ulM5U2He1Ii7vSsP1ziDUjzC6db76JQXdpmCYnWoh32VQTaGxsLGHmHxF6fxIPimWs
HRPPhgspamz05cXvSdcgzPBmwrBOjIN5Bna3KsPw28OTBpAOzvpg/Mrl20WkuoM2yT8yHbKj3rCE
drTvqR2ML8HgRJSAv47R+9xPw13qci7tW3COHOO/8qR9GtS0a3DE0VSlSOessbMb97UpDGqIzuY9
AR7QJ7EsrE7bm7ZboUGQERTep/SKbKX86c7zRrjfBZFk304wvozvRYzK5BUVXdYWfnwpzbPIE5oj
TR5SRv+NtGI/GcyJvz2k9BN2EY7D1e1pw0mLrI7AyDv59R3F5a4QoITijFAdWJBoGxW9cZj5Px7q
CfRM6kx4XllJCc8vnJ0RvkAeH+Iiu9Z60d61fXyt4sLfQ7F7lou5NNP+4HXnqMQegUZORyJM9/ks
51Xbjj6HQGvAU+AXgKO9LYi4ee1b+pv0pHYpJzbcRI9O+kR4j2m8EU5Wk2i9k20ag0xW5NPiNyJ1
IqesB5B8u7ve8T5ceQJJ826Xc7gWsghGVKU7OinPeVL8GRGk+nZ8gggu93CMFZX+EAdDmTz5qLAb
HybVPMgdlBL2spFiBIH5g6m/T7lVH53GJBMPbr6L6QpUXnHVvPYihvm998TOzdOL7QOASRXZSUsQ
JsxKbDLUv6xT9XuSV/eAuNZ2/mrgcTzPRN8tzYqZR8nmUFs+lix1yBtgsgm9i3wEDeZ5kFxE7zVr
g8mxWU/WqPOslYLOOAvmXKuuOGA/uAit5DCsR5uQP37dEFYJywU0hVZnerBy8jeXJnoaEvyIzfFa
V9WnNLMvTTlHDXvUtplHhljwP8EwG8loR68shOBrW2t98LCJQOW2vL5ctZV4q03CjaYF5rfCFAp7
ES2ueCqw6h+90QOjwe0N98Crj56a2+3yQ3Ve4WxNBLPQKB4KMw1p2KffiiEemNRzBZl0SN7HEtSN
YVDLgl+0yepbRN0STjKM/aC5M5yETpw2bW1WSzD6WOnyBmeSUyZ0wOPPyDI3LAGHtCgWUF0VryMN
JmJnsiaZhERa2dpECWNyhzqw9l4iOPp2/9kTQ85kg3PMcL+6MPricPyUNN05q7pLM5SrylIkDUsQ
07PRv4k4/+wYABLIEg1hUNGd6URPfdTcpfb0Z2a00boezEvEZspS2psrDyYZM1F6ET1b4CH1Unsu
HHYTbUk/DtZjml0ZoBEHjHbFJ+R3J6sCrBxfSbAem8TZJGFJu9/6xnEP2QLtbNPTgssypCHD/OKu
BwPq94emzu+wO40rYPaXKdlFXhdtUcvlOhEkOpvW/KmTeAtb8UAbAmU0/6OqmYNAbRkbiGS/U4og
oStOBBF/6K5QTmAXbkPQzT5iF3/yU2dNLgXNxO4fhlp946E8YCfVg76s/L2J7leGzdnQSZIvWVaB
TR/HNstwPfivtAa2jBj700gq9UTVJ+4fNPnopCn6qk1rfDBZMSct5weCO1V1F8Ps78SckOBL+W0r
Y8AsTABVHxLgvOzMfet863J6r8W4H6wc27p6K6ZDDugTNXnCkx2dQ1YWN3afHMd8bXVArl3zGrnh
l/yZJutpDN015dSJ2Y7gAjWSZr4F/9XrT3Oc3E+pzVA5rX2uRQGxuiE6UE/vUFehiJHrhKKAphu1
D/ZsnDp+WbW9qX/DOHoA7XbfVawH5XI8tGlaCLacUbE7hRAc6IAxzA6n4hKbiRz7uXJmfg2tmDfO
coOkBCXH2nhPOXCvvc54APriBVOiQJrXGr8I6xXi+Kf9oZS7TcYYdyzlW2BW/YdTg1TLSIQaxzZk
//GRbxdeHIdU4uxl1D0ng/E2Zm9d/AP14sExszC4T5W9a6IRmqM/voBHvitndGFiREGDucSWE6dO
1gMMsCmHQq19dXR2sTiZvmM8ZVuH/unGmIbTPMElnRwiAehuGAOpjpT9JS3FlApPrmbSqby/x2OX
Oa+SdCQOzjNnTkZAq/ISas1fTE3bdMq+XBNUgN99ivsm9vetNV51BP9aaLxrI87ek9Dg5lTgVqbu
q5+SH9RMB66h/Jn9gnuG3BpJk31kTZ8jC+1u5ndsciYe5x96xB7nCITI0qr3vbWcvxvat1kBZbEM
81Oc/GTMzFprGqRnO1Q0c2zQRC5iZonAa5bM0JimUAukXoD13CLFc9u0ZeDkFgVo7iWbsPL51VlD
tZ3KATxT/ceQVKox60w8+ft8mL9jrSe55CTbJuIUWJSXGsUc5+SfUYqDUWJ6RRmAbQ2asuKvi4QE
QXLitEywLHlBW7g03g5ObuYPGPcFVLVmMlGa0AV8gXaiY5Ejt9e9OylMQaCJqsnYCeE6IkHsbFgf
mz6HC9hNd2HfWewYRLX9ht4hozD1Iv4pWBVWvuW/e5VNPd8AeKwI90Z94q/IBq6gK0mUxr3Vdlej
J+iOXuZxBItyZo7XtUl4UxE3rv9Ei9W0RMcj74W7u2JFjv8PV2e23KiybdEvIiKBpHtVL0uyJff2
C1HlqqLvu4SvvwN8zq59zwshkGSrQWTmWnOOmRsYO+I76ap3QhudLbUBOTNmhpKrYFAitDvGIUVJ
PHgZ9oExYqbH/LkqQ3MLiZHLOVO51vDu+GKxKFyaOYat7vZWGFGYNe9yKyekwtU4C5ZrS3xiSFDr
As3yyrE1c+V4j6Cd37s+9gFK0AgZrJsnRL8J/P5RdEW+6zLvxZfDC7JR/CT5gJQoPJmG9RDpdAQE
ejmmLu2KpMYzsU4X3SGYF4sVRXam7j7Kmn0WPVaaeDbNMkRv730EPZMU6A4Xsk0vERXElRNZtyYx
ntxu1TRNvs7w7O+ILMJ3R2xBEXoSLOT0SYLZGrYqJ2v7RVX7A6PDbQipNOoZXrdRs7+84heSs/ec
AhxLYY752k420zxjBXYiCiJWaoyMXmjd5S0fl5e91AXakTj1Hkxs0lpWHlnnvAsvIyOXKdK6t2qW
5elwMC0K/56I99QOEJRa7ca1DGCfCc0UpJo6M8J1hERpExv6I0Bcb21AmB/a/GjHYDQ8Ar/yXPyA
aAXn2ZmV4lyi7JSCqa9Pt4jIrTVTXQgyLshCq/5NJwIuR2L+6aIQFxaolxCeU1vTEy610duSTgIK
uAYKMDrII9GMxaig/G02tk/8oCCQhOZPGTYfBmvBUwXyI58Q27jaDt8ZFy50dFrFRVhiZqXxhN1A
e3KI/0HnsTObUxG170VMhzlQ/rpNrDer6i61ChiEcKqtQpVdrEHedzoiZb+sAKM4rNL8qnkR6i62
1Sedr33f0I6jZJ7iIPTG6E8qIwpbYTkQEJPd05A6B2p4HqCYMDGY6Uox/Dth/KgpYhBJctAiB0oi
Xvd1leMdl/GJTla0qpkKu21O76H0XyrpkAUFalSv6a7WUgOk35efwizuKK49jnXMZaT6AIUOd7wP
rjOJdsKDR6tv3MQK3gYOPM+487Pmt5Y5xNlYF58czjZx18IKYJVm9D/8kOprXrLmrPDEhEAObVOt
4iI5dsr6QQvNrb1LpFfp2k6qCvBFX62dMPhpuPkLixvGXg0bcNjvEcwNayfzHmLwTHt3GH46VNDt
IL4GSpVHp7vSS5nW09zSsjAbUjIYtoYaXnwLnqxdzNOttDnVW4pavx0ohayyCTSyUy6I9Ge48Ew0
KwFXGhWnj129BWFMGJElbwMlFwzvPwxXbTyvW6dur+4nK29XwlBfdqBPK89msezb+SvTsteEaYzt
sSLwsP8i/rYHHJTInX0nv2SuvasQkKGmQJQROhOVl/wnJfH71HzBNhOsXbr0K9Z4f3pZn40s27dd
AX7WaB0CcJB2JigUprh7sLRiX8TR2Y7xseYjX3ebXKg//SoZg1aU9fFGvOVT7x5JtD30QmRISQKi
GCk/15Si1oXQDmVM4bNxuXCEtMA9oB4D1CxqXvapT5EkDN0nQ3KESrleGQyn04D0p5H1M/V262BZ
DRK+pDv7v/xpcG8Z5Uy7fWZtbWM3fCSTa4YuwoDJGAPzpyEeMoyB2Jt7g44asdN4BR1aHKMzRLCY
THAtoAm8wAG2ksDx75s3qaErSjH0U5pNozM/qw6j3EZy0rhNf3GyascQZOxYkG3mEpJsaBsVQX+a
QrScrqmocgvvsQnFMba69FB73YthVPyqDOYDrEF/o8d/dicECHYXwB6JGSXaAAVN6nJOtBRg+jeQ
1UwHbH6mIeR3fGVEc6AXAfV0rMd2z3ITcZXa1kwwmciGb8TD2SthM/mVaD5buIGrPErIOspsQKhh
/NF7YY6EIA/mDvyn2+GuoQpveu3V5kuf0vKNlS+BPVN/N8Tu72AUw6olBCODvLNKi+Jp9M56M9oE
nCBkdr300OMliEY+RuW40Wfca2rFVapbJxXTynbId5TZCp9cDXWQkQTp0lGrCO77zjlzreLCmfSE
hmgnfUxf4zKhMFK+MTPrjqkY3sWAegxHuZOc6pKin+V3FPZw6/qADOu0g68NZi2Kop0DSXKlD8mc
QsOcI3IpwU05659VW2lHy/P2xjRY2zSYsaxdeev87FzngsQ6qljwZFgRI3Xo24Q3Qs4rzdpmohrn
/C5csqnK3I63YdfdWrfhj7HMQtuT6ma3KSd0whbF/T05gU+ggqHJRBoyCWRHmSgeJ2SL615mz6KP
jkNgUgcFp1JNv2UF4jROX9os+eoi46N1+bG5qfYSNpRlp1Z9ysD69AzArfFgQzsYUY41xbAyrfTw
JWsN0LZWb9LSgExORlk2Uu+k+s7ymhk9SzJPn5qdYHnKOv6DKtEhEcMrZaKVU/K7CdLnaKo/xx+i
HiiyaZvY3ovC0em5N0em+Q6BdFQPQVwh83YxKFaI2eBN0GLeOgGGPRAhuwEESDHe0BC96YHxVYzd
8zRRrcyt9LX24ue2aXDNuivWDJmK7waG6VE491OVfogUEZKlp0D2FCjysnzBKEATQO7dNpN7i7SV
iU5bZ0fO3hqHk4zMrY4FZg/08qyZ2ldg54rsBHL86EJynRjwTc6VT+ykKKgH1subrgb07gLUH3zQ
sX4LCUln8g+ZF8FImm1ofV7bqNzWlf0jN52j4VV/qrS4dxtHrZqMdpN31FlUr8sqhj+X2FC0aLOW
RPdUgTriy7wyuYb3TUKOEOUD0xl4UC11GVTLFO8YlQdC/WQDJs/LTLq80znKAJ3G1b0a+S1hMKPK
GsFaCN49ZMWrWKfm7oHpZ+ZMmBVo6n3PiEY7G2xZi9feN+VXqSW/Elv+GkHaRS3uHptSc/s2KDwP
TmzcWo0azRwU0KDjXpG4QV9enzaZQtBtt+Mm7W1z3TbZGzMTOFbIDClqdsDGUyJw8/kFk+LkKHzn
k/cCgYM5SzjBAcos/4ZcJGoKXFqOe65lCLNkH0m9WleKsIIAqyIxwjrX3l5H1xL/MN2GvJpIQrqq
h42Rd9u6z4k3nLA6aGCuAcdgVqQrw1R/o7fj1ehyiF3m8DklxXNErshPzHnhgYA7qjaE4HLJJfsV
kO2Ucx10wA1JwVdCLOEF21CwHlLvXKTqzRTmfSfsjyIVG8c3/iTESWNh7Zx1E6w79DAb3e69Hz6Y
6HnepEM4avKTV4UvmLQw1TM+pOGXMJKBVf070vBfhklxATHOjywd39TAHLIJGTZcPSC+oASWBxws
S1l11xJRIOIGkLuvQ6U/2lITrMtDaI2suvygANWlqzkZrtLX8Gn4GVDyWhe+Za5JUXwVI+w5SWve
aPEQoCb26Qq1NZeRNqle+hoji844V9H56MWPvB6PweQ1W9ucHlRL21CE5AQj5SggruW7hiixjR0j
zY+QcsPtep3CtNyJSnUb4TndDm/3V9ozImmSvqfGSisCMDrpgEvD/hn51Ea0/EE/FjfJG4D5Y0ZH
16N0bDCbkQe/GgXWium9VHCtAoO6OVOQX2CduDyw7lC6iZio33RIRtZTj0JBBD+qlGK/qNyfk85i
Fsjdra+Y5XbWpVfwt4p26ik90QfCCSI/J0rJfh7BabEpt0eJwXyifbMzo2acpBFORBRmI5loYIiz
ndU0atPYLIySBnAeRT1LxJKMH5bx40hYsTHMABVq0+sa3PC6NLqvTnP8+1p+Fg1VdNtwUqYl02+u
Ju2F3tWuUcDUKe9G2p+OO/meO3ymAU3oPtDNlQwdFpblTs8RKLjATsa5e+A1ujiPETPR1L2FpBAe
TJmzGh6Hcmu1KehyfdhjS6t3lWYnHHezQ8v4vHX95LM3AsJAMp8aK2BOCcPpsUj2ILZVZEwr3we0
6EbXrG1+tZUoMGyDnR6d8dVTENOVpMYWSyByARbfzghnvU7ZHmjRAooA5yyYhCWor9eon6Y6fMtM
9N5mL0LCQsSZxbvCihhTjUy5+o8JCfe9d9a0WF95vffROkDM0l79ad2RYiwnlYYvQZTUKqGPruG2
AAVvzYOqZMWaQEY7HaE/57Y+D7T4HGLweXmdFJQIujOrLT0sCsRPs2wiwFdStt3ZhhJl0KjfluTx
7Oqhuosb+ZEC9qAQX1+kTI/kBL9oMa0aw9wReDsXOMHKWYZur0M9fihbANoGxZAA9dx+gpaxwrfF
BSnYqbkJg86UDlPd4kt13qTNDFsMLBtd2zhQExe3UdBCRWh5tJLWvxl4XxCzQyazcwDtXmVtch0d
oRopr2HZIxONa2bMB1NMZXjGc033G1jFKkwYKjmFJt3nzYjcWmUDnTCHqoNReqCaUvWc6+JXYQh/
r7vEZwBDGxkv+ey6gknkRIYX6CNyRrWYdnbjEEdJhP2q0Zi9nQxOySSK861sxuqulpBPl82ya5d1
OefiPbrUkeFNmzS9rTli5/smzq0alXqBjKfHQIDNDlVq3Y9sp8DFr+lbLN6btkCe2JwRyGm7ODBw
s86Hlg3ScZZs0jrZHbJ/Ocfl/N2EczBOvKTjkGt9wPa67mZ0KA5owKDLrRkR+ne3mEFXJpxmRkCV
3ZX8QpPvm2KmjY7zxs98ut8YL1mlgkZdNlr031vLrjuDU4nRbYHYHbWC8abMgAcyeebmsiEMgnwP
WVzlzK5N5myemMFtRdGSTOu5l7psWj+vv29lrtfr2+UgJrsGIe/8oFQ3Kl7Q+JnNP7o6tAdY5Oo/
GykjFtXD2cxCDaOP8eWlAA4dXiHLDH3tUBRjguABjfQ1UfMi7J6vKlWkTdEZkVlBtbVB9OgPNLFq
GySVMUwEB8yfzPKGl1tMdfgQ2vhBaBZYAyyhU5AChbtLsG3foWjd2ZY6ZfO328uXukE0FgYo8UZ7
7ZhFCcM/McECBJI2DeGI0PFPg8anLiKSL/5+M8u3tWya+XvzWyIdEB8R4fO5nAfRKL1tp8vPuEGH
n5+03zKgFqH4kGz9aUTKusmKiv4ca3FT/0VB9DfZdRpec4yuLX9l0rrmDvwUvq5qpj7H//O5SNpn
pEofls/q+2762wxalscksGoVvfgZ0lsLC37ccnMg5DVdVdnQEJ1of30f69HpfN/dLTeDyi7uls2Q
zeznykZYsNCEI6d1E35k8wk7n6aWMTlEvCVvRsPC8/tk+t/zajm5/CTzdxDszoyRfvW+nJJtr4O8
LSC+6CqOEVyFxwCBw375SN2FwLt82Oqfn8b37+Of3bzJkKoiwrD5WjNQAXfLrSKYKNvV9BkRRlAS
rZr67nsjvP/cWj4xugm0e2s6+GHVTncpE6e7USXomOZNYmktEkGmJDm6GFbcQAn7qopu7byhrdCt
XQg5O+n4rBtHSRRhlTNOgmsKb94Y8+UaVUwjm7JuVFEakWpysFJ69pUeknUeovGuzUxz3Xlhi5oJ
3Eu9bKjvh7Sj7/8+XkentjLauDkuT1/uMEKXeIicMsHyrOWOcozaQzyRuK5HunmyTO/qi8C7Vo5B
m5bCcJZziCQ0VDUO0FfTyfqH5RGhX3tXaXafyMDnCKX/PjPrYIUHJVfr0Ug3JWXnm6W5wc2uBrGl
JNR+Hxt0Fdw0NyfmpSoMtN7sLhvicNXJhD+zPGt5Ptaj5mFkkOj+edT3Q/EY5WXW3YdZdHVFYZ/i
qpNXki0xJmCLZp0cy2s4HxvxQW8zmt6bSaYhbBxm4lwI64/lIX8fZ0cnCJDaw/KHhonFMSfAtEXz
gX5XXaPSMr7/yfIAXDiSlMSJBRw+Sa6C/Dthle5eSwPCUxFMogsI0cSLwqfWHtnbVJBXtUqtxLpK
rburJt88j/Nzub5bV40MgHWGGXe/HFs2DL8WUxwKAX+P6WOcnuf54BhV/lFV6g+1yOhWOsl4Lcut
ou51cyFu2sjv7sHZGlfbHp/iROSntg3N63KoG+kKOqREbTSkHsuh5c4Y5frRNlgMLMeWjWeODV/2
v49oFWu+gCWVNIjH+fvQfGigO5WKHv78kOWO2CKLqrXl29//vhyHabRKaocQk39elcfki5I0ffnl
EeP84rO2rXedrYEHKp3qCnU5dy3/oZw3tQuvVpI8108YgNxgsK564VhXwRV5XdhjhfSQY+CfrCuM
czWTSumEzceWjQcp4tQM6wl0xN/TK9as9N6WHg2300BhapVUnbPVJiClVU86JHL5F2XH8Umhnqcr
jHigc+gPK2aisL2Ha1s9yXB6qlvm65OjNpj+fjRtol2reZPXKtyFhh/OpXP/utwhCvKWDZLSVxY6
WhwNKk0uSvXH5SHfx2r/VLHmv37vxZp+I+fiNBjS2KetHh5KjaAN7MbTPbKA1VQQPzN3uqJiOAe1
9YMR67VpiNjyWWbFKkJ539BOT+4ttBgrpenRxmuGFxN39RTpz3FveKuioherdPelNPxDAzC18XnB
XDVWVm2vbAclSeNdBvxJI063VgW/Sg9WY1Q60aYp7FVFxk6T+d4uSttf/tAdYx3DWBX59aozknrl
FemXSggZxdWbG+q3XaUCEPgxyE2qXnY/rgK//CE93TyYQUT0B+JtftEXLtXW3cRkveTPXDI1/Qw0
8kj57Z9GNBwVJl1uLhu7dQXzu8HR1stNOe8v91hpAVoI8nObPEyN4rKxPMBLY/8/j132Sz3VgZry
rPqfW34+jXdT9ot8EuLGljv/57Hf9yzPcONm4xMieaw0Der630d//9MOCjVqmvlv825e07L1d8vz
/vXHl3u/X9gEuMFpY+KK55dEYdNc1aMhN6Pr//dlL4/+15/9fmJstuWmLiO8T/Mz/75e/e97//6X
f9+xF8Y1ll3v6++hf72x//2kLDG6B0laGFptvoO/z1HQwdaY7wBpjuqpsqx4D8rdKqW6FWXZP2qR
8g7B6Dsr0ghmxq5EsgrPLT6asd4/SjGUt55qzLyzHImdWu1LN+wJ5sRISa/66KQ9uoSGK8hl7Lvx
VBbD1Rz3HWEdr8rW6nvE9AQCx8p5lGlPEWL2yZ6sqR7pAiWjRTM0ompqsgwfaw/pEY/faHLqH5db
QY5+l+5zfELfXlNl97qdMLXm0WaFR3kL8AwLDZ1lV273Tx4q0jneu051bFglUca6O3jrCSnpfnnW
stGyfJM08uhWEFJt4u/OhqQ74znWnZX0ydnit7yqdJckGMuivp2jBwslgUK9p6ZjBXRi2SM9YaKB
gNYkbzCqBcAHHiIY3bt8zDE5z7e0IoiPA/0in96e69Fe6h5TwrqewHvqRD7NuELRYcrDgsHQOX6W
/vARZrx5N2eBLwRy0dJq/BOSEKIAjdp5zXJnj3uVtLpIEe40mBdarsEauo7z4Zr0iekDZ/cysbWb
lnvvA52Fj6p07zMjffVdf/yUMTIg2htPHsuCU2oZJZXG0rtH/4BRqdBeKek6t2oaqweejE8lpYjD
eoAymzW9G0GGDcivzDeHK9CoyejR03ISsfNuhtrqoB3c2W+t0Yy9FClRdwTIVJRP2gR4ZXeylnMg
jWjdcxpSTMTy/mAxKz2UlPWA+oS75VVCxFlPhkE0TjcdNKVRx6fkhVq2wdKRC/+5BFUwN+mGS0Aw
6Z09imAtM/1XYuXjlZqv+t5UCZU5ItP3g2r+QMOqTfTqyjk4ghJMTmi2P40d4HLcF4427iuh6OM7
Tgy+t2nxJyAE0tDbe0RL3f/daPNuPTTXrEjX3YwxawGW4EaJaC3Mu3UrJGeUp65AMCkqlC9pFsg/
uJ1eYFI07zRB4bfnZbvzIxIRCnsPpcFp1qFyMZETRns2sO+v2pE2LcE92O51VmIn3zb9U9t3/vet
RP6M80E7h8lYmpsKGRsRR3r5aM0oOmTeL7WvebeKHgs/ISR9WmdD9qyUjs0hZm7p+64FtQZBbR+7
2Z2R+cOFAkSDl87foRlojyiFyjc+MLjXBCkaknGzTCTMNeTfg5ZWt8Ysv9wxCd+gKqoNsuj4ofMR
2lklbTCzVF8RGgciCQCshLaxk0NZUTwHuDqEVBKNhv6A1DHDRA11kDHpvIfBZJ2VTEzbxLy7HAN7
cueVFVEZ0zB+Rowbsmk/Bg/AfcoEb5cwo+KaEoZUzWqCkjChDQQPXf+1SeuHwC3dk/SoTWZKQrSd
LyNVxC8sn8Q1tePy0lfBIxECBEMK2lyn0QQqbpIG+0AwsnNHkzja9VCdXrWouCURYmRojz6ooe5d
l7r91sky35SVYT7UrUX4QJDAdjAA0ZZ+d65jxSqYFtCOWGdio83QenLDIrjg2MFzMx5zL/ww/XS2
9KQjzZxKquVYJ8yL3sKY2DHndG+BhtjYwoCs8DacPZO6lbRc4y5wiQVPZ8RN6P+m7+Let5IpCoik
kJmQ47TwxyjWS621nnyrrrcuUvwdazvnXIbRF1rv4g4THmgWLeQHDRrxh6t85JiUPm5mjeKWRX3w
KQaADoVvUqi0s1NYMioKW/wgwRfnlxa2t14+lZPLaSvTBLGJ0wys7vjWsIxg+tXtY2wm7XxRZF7b
9i964o9M/N2vkXQNIk31DnENv167IFGeISs5Lr/osTfqA+azfqVmrqaRwSvI4NEW9Oo3YzRP4ERf
39yZN1BkPWXS3kePNO/i/LDuWRU8eKnvXCItKF+4TDPG9ExinUAcAUHzOnPrqZkc+WT61R+CinKZ
6Odm5hpYFqxsvezzSzXvOvNuKCK1xmBBLFFhR/dgkjB1RUn2ZeX7pB3rn+OMRg3R21W67X2g/r5f
yLWQqtcakNgnjQ+fEpXgktblxR/0K7P4DyH+KrJiaghY1s6+10W7sG/0J29KTOKCg27tN4rwsZkW
WCozolDvFZym7EZoDk+CLDYw5vy8NX2ti3rtWtZMjBROtPeF+mW6NsbLuqHPK+05BZZRGyJHSqT8
IJOL/cGQVtVbwUtY605d3AOZUDsnQnAMv14N/VPUgnQphQcMnL2wof2pBfifB06jqE6evq/vMTD2
I4y1AJCn3X5UVnlxZAKFPqH/m+c975ozf83vEa3tcgXOlq03ED0xUBn9vhpi2kCtnZq3aaT/YRKq
tm2wOt4C0zlXWFRfySnDWpXhyF12cfZoK9SVULFifrnLZbCSQDpTzzjGUeHek6ibHcIxzPBW9Ge8
aOIDXIbHf5H2w5Ra9ALMxkpQU07Wc47ngZ71XO6d3Q+28Z9bWjCqNeY/EKwzQsqFmXSobdoT8VjS
pF8Oklb1Folwn5CuN1hNt9NFyKxXKX0dBlisw9zJt43ZZc85MmHowPavwSUXSA9KfYuior2W6JVQ
ohgvy56oPHrIO03p4mXI6uxsW1Qkixnj0mr4eAYD9/OAFPBhssc1mq/xva1RaiKSLo+RFOFTLBwC
WMd4Fyuxl32DDHwZUTWWrH1BfWI5JpsSsOAw1rc+Cb1dPZIJooEpHKrsS+/t50IO6Z0kmmKXC4w0
VW1DsLRt87psIMcQJUKxCdUUx0KFkcElq3mZlAlpOgdDD+v1GHc45XVy8cI+JTIDY/ZWzS95sAsk
hikTKfyN+tUMMN1zzti/7BEUZR98tclL2gEmKHQ3/NmZRKDqU1Q8GpOy7iC+4A1cRkyfvgOJbl59
g17q7ZZ3tuzqAoZo63ggShGVCtaQT2ZovlkSd08Oe3mvAam9ObpLwQm98jrip/JMFnDbDvZTVFv9
M//0l9HW/nnQiFqOksjtH4ckIhMlcJtL6eFCy0vNefYMoh7aKK8eCLNF0+t0j3nuDQ8Gq/IXXTaP
vTWqh+ULbv3hsdCn+lSl1RVkbXTtgoSpTu+kX35IZVTm+odhh/jbvCg/BYJH1BoAWsLGQT51NBI0
rmZk4/XdKTBT/WfrsHYPNbdH0mHn734JR165RXLQ6iZ/bxj1HcnMIPEycXNS/VGafvbOIOLtsyrd
mTaqsAiJI4F2zbaQXGajvDxNVrEbNJ/gxaL/6m10QW0P5yrPB1LSqkDeC+yP1GTwIUZV8ziK/NPz
KPAhZoAG6RfJPQzjV0of+jPgyvAZ9JI279h4rx4gGsEHTk+oDdunvsq7BzQ+MTqE61DX6e8qvfmY
jn4b/Bmm24b7AsV0Y8thtixF5VsQCcJFMo+O07zbMAsAH9HS86qwwVptBSqs8pKz7UzEHqb4PL8v
O5H0bHo3sPJLnXzuMmYtsuwum4WfT/4l5ku3tkF9goVua+VctNJz7yZmiQFidVgW8zGyQRldGGgv
fW3gVUoSDWpSTX4kHvSNO0LCXWnaE1wW5wH/K3tmN76k0klPDqWFa4fz407Xp5+UMvHSlDV86nmo
W8Y7moEZJMESBwoDX1nHzcmsghch8u6cDbNCdx6ajP+/+/deLbwwx/nTq1g9NpNbH/WJDk+Jpo5q
OnS95TR0lKDRH+uE+0aRc7a1iSSzyLg3StpWxTKkN2HJUGmPxdaU1MCyeoxf/Zh0aJgfcesgCRVN
SB0OCURvxcW9OZUG89fOYE5K3XuVFGCdvtF1okByX7uip3LAdUqn0fae9GO/QWkrjua82wfWgezu
6TFPHogXch5yi1UI68PxPRuSK0NfSW9WWU/SMN8UYjQcfMFvFPoVglCwZE1UF0iSoZ7UC7WsTeBQ
NPQK+9EpPyKRwDcx+zfLMty7LKRpnqm82iqn7Zn8FtqF8vkeyEN9s2MC75t8F5Dgdh9VDgQqe2qY
U7AwRI+Kbl0C/tSLQL84go66lgfxc8hlikAedwdiVKxVQ5gX7RD2m7gUaxvK103LOO+WD7boQkSy
pE6sbSyym6Co1cXRiC6hwvQT4QB6YudTi/3f/9zQNPWzsip5Xv7SqIu3XKjitFy/GtRX2H5TcUkS
GeC4xzNFsEYLm6AcPtEpcxV+TMA6blBiA/Bya67rcf1cl8kzC3UifOdDg0OprLJMvCbznaopO3g0
2EiXe2PX/UGSQrorA2SqyUxAzARii0H3nPMEk+SFNK/tctyaL/KQrL3v3SCw3gRlAyrPHRmSCE6X
R7mTLLYFoEzKmm21qyOLWOdevgdAVn9lE8t+fR6ASe6qcwu5BubuQ2Rn1lfRJV9xpicfdKypHQ51
uEnjUR5VXKMfCTxc6F1/nxp8FHSGdpLceVxtANQ91Xk/e/JKY+k8JW7ofvWDt800J0cKBxrZN+Lu
t6cBwYhb650kh5LAMAStlDWYEA/BvrW1GCtjN5xn+BO0KBrXKdoE0EEVcR/wbkCmAVpk42yAyAas
I/3yeXgzIpPCm+M2D57WoYWvpUvFsWguRQluI9QrlwRax9jNRLkUFGWY6PqzZw8fZMjrl5FEkOcR
4sGaNbt/EE65mzi3ofnitrIVp2fSKPtVJBrLcBk/+QkGo2xK0NtbkuWtZRK/tDyEHPJ7WpwBmsbG
uEsrFT7hNmYKao+3ZQ/sCP4Vl2pmT1bNckhWXvgk1Z9gfpCbiOnaTAaC6P8uT3kLoFt1HfjvvFqd
kD/vSgtFcZqU5FKZNpOswrd/UEClKzEz/oTj2luttnE4zrtjhR7IhYWaZHnyETrFc0cORLAKgNMw
wfvjFcE7/pDz5HvqnCVF8qKWCktqNDXzrc7Gww/U9/uHlfbuRVUEynEV9t+b7mcYdfobU0EW3nzF
XlJFP9tOe+izvH3xDVMcqrJ7HnobR12Vo1mcUvGQZ6FYt8rcJG1qPUEIsPhGeDmBUBqrmMxYT+Tf
XfFOQfzntAPHsnODFkcYmIUfdvUVVywCAILpu5IhD4d6Er3KcFhrrX6ZmLmjEiTWBuG/eXFNehME
6ZJfhCwB1lo4IxXIMJmIPIv6IEe0HMDQEkF06DNE4XBCHaJ0SnXxCzKv2q70dqnSnPtSc6nlGMZL
WdvYACTXes2ZNU9Z3V1xPyE4dALavzj76QegdEoqY8+8V1015upX5fXJQeWk9ojSlFs/cJlsWF3P
8K4dcL7NJL+pb8VBTf1XadsspIPJABm9/Cfy5LbSD0i1iFo/PJicbuCi8MorPyQ42syLd/gnRW8i
lG7aXcalgFPUKu71djDpGLdPQi/bIxQwa+cWsX1HZUgijmuaWy9mxoU120CnJ3ytzRYKmQaDxmoe
vzcA3zHVGuCABlnVuyLeyIjYib6N2sdlo9KSAMmknfZhnv4Mkqx+DJIU6pJZ/gYT9X1jPhIkEEsn
I/KR0xfjjkVicRA4Sd+K4VC4HusvFz5HUNKc0GtuKc6pomofmtopHvoka6Fw+eLnwPs4kJVKqFoc
nBfwLAEa0MVsY4Jw0EX3oEMu5PWFc9IeBSmNjwqkd60/RMjL7N7X7r+rp20p0g0cF7QQPTQy1q3h
sEMttycSagZbmw11RVXg0RiC4/dXgfd53EYB7JE2YeriZvqZ8zY9DsxGoB4y+w26K7WC8dZkefE4
vzOcF8Eg7K/5RuGOzleQDNTTIBWqrn+2bTHXH1u5N0vHew3N8Sia/Fc/xeZV19ts33iQgNImc9ff
tEwtYPxx8vKhalAyLNBOs/SghmXWKfxCXKnuUQKi9J/94t+nTy7SSxVpGqkC5X0X6gk5n11yggLs
naIAl+GSRlP64By71AtPkOPRceTob5KhBwiiF2RpqjohZNMfx6v4nVbMCGhXkU9bCf2wnAbjCEwB
gVG4RWRD3YPKyLLR4d6g5cbZZebwhOnv7AJTJY/mPHf3gxqfcMvYZlgGAVLjJpihmUZWu/sIqtIu
JfTkAqoPaTbabi+tQv4vH41ClEIX5BYmlv+7Hf5gzAp/5RoyrLJBhvWdIRKj261xBGebLomLA6lH
N6Vz798XZ2YU7wl4/b4MQA4UYj1E1JySpm9OICZZ11tR9NPVT6aGMq9O4IC2InrEg6s/0iPfeNaQ
3buueu6yvn8Ozah/Togegr/85HtmfVcUrIYIoUiZgZpG81wLRj7dxqAShR0ayflnRLtcpyMGvEk2
/8fYee1IjmRp+lUadb2cIY16MNUX4VqGu4fKyBsiIjOKWms+/X5Gz+7qaswOFkgQJN0zXJFmx/7z
C0kMN/ZdPhAFWCI0aOuUoUKF3us7rXq+fzC91YMN6kYbtpc7bEpoLpvEhfAXxYg28sRyNoYs3UFD
ShLAU+PUEOAD3S634pPabysbV1Qs/8ytSEzlrR0QTbF02Y2ldD9uE4xg/vJgnLsf+qQ659lGtqL8
OJUwhmeDy6QHRYWRdLS7plrk2HphiZTA5RzVhDwCX1zmXzrCgrVR44CmWyXGQ5CX/V6LWJwOYf81
3zmZTo8pirJd7TvuqTQiBwcaJ4aQ1X5r0lzZErmF1txTLi3WAO8JgxKq2sC9oMESG0PRL0UbTEtd
LvNLlahP16MNLKSDdgnoOpvKU8TivDIPXTiZkmhgu/taATF2BxMtVNZO5Q54PKtb6ckAYtH10k6E
M358DVKbKxZh+VKxjfEw+D7KwxjVOYD89OGAVD20E6x1xUkQHjdCORhNMa0cV5QXTC35CdFbhEhy
MCTOc43x0Im//tyJV4En6DTGxbfIi/1VYUwIx13155CF4yqCJrADvy8Z4tJ2C0RU3+bVeyRDlSZR
40DUgqPhaAldC5P1hwSBxqfww7Wr98YfXGN710ryjYVJ3sp00/GE7sp/qLXE+aDYJvIG3dEhcApj
S0WR0412aTEy42kGvEy3aTf38QcrQIINUrN9tUn2jNR4+u5ZRCIYQwyq6g0eTXsVPb5h6oCALnER
mUDgpLtPTYV4opdAAvhrC5ty3BUSHCEhY1mV2EDE1YTxpOA6tsP0Og/2Zehf81ozz4R2SUlwlf6I
hi9VVeuPAh75El/oRTd4I46FVFK9xvVbEA+DRVK9nO8tDMmaW5+QkqrZYQvxBh6eNDpmuSGWSR9N
5B0qBEcShG6YIWjCqAY01/HHsk1tPY8UthzL+mlC4A799h4WMw3DHyrj4tVQhx9lgvc3poD9wgvG
DTb/1DtKnry17muXOtMWvwycP4U37HOBrK3JRnHC8AD1odK/pNakvUE20paG45dnHDZb3KzKUwtn
Cd0I9nko1ssK8yvfWwy9NSFvy58tLOL/qLRP8DpzjZ9pvhqwwD0Bqi9Nmbo0FGN60js4pj2pRfOm
Hm33APJLpq+5wKIgfKzN9Mf9Ww5KcZrrgVqHv9o3GESAAP2kLlcWeTtIL/JOO45WQnqeT+AIvuj7
UDAHyRqzo+9+qqHFqyoGMkWhqJeOPIV93BkHa+xAr/Mi7J/wwTdhqqbVKUVe+kCEznixVawAUwK3
czuxfzqBDjmrGHBGTz0cLPziySPlEHUUlpIjXCoYXXjyalW3QH3tE7mD041AVrMZMkSuU58QbJih
EHYQzLdjo+6bYMCjF6smpHYDI2bZbOZRNfJxChPmdHLDWsMex4b87ev47DiT+zQRuAInvX9SLDfc
zFdRZbTDPrZ76JB0gM/3eTVnpDwNMU0IjKXc86QUP13qcorlHrvIrAa+T829TYDWU5yLpzn7x8zR
OiZufK3c5BrpNGsCu3Yv9z9YhaAjflitNaJJl6EFega4oa9MqwKUbSIaOMX3KPQPjq+1u8w2/BPI
lQ5Ll2IFkdhDbEX1Y+tYw0PTeoiEyAOyHx13mgBLX4u2JJFgyi17iYUHfTRZTDk94xcVDKmAVoop
iRcUGiiujSy4LN+CLifAJgzHJVYn6jtr1R+RQS81T3CKQup3c7zaZdGGE3HShvtBM3vIXmjt8jJs
0a6xF+ndr73gn3sTZJNBzY2X//dze6zo0Y6h0qoYkIYpxy1AhhvQRVKQBoM3z6EGQMl4IjpPdaZv
hjYVO7T8+VoYavweEiKGjrf7zFoBub4zlFPp6OSP1FiwgcvonhZ/b5J4Fw2sTOGNXzM98b9ZNnze
AH3giTw8bw1QePIQru8gz9E7TdvpbDa4j8d11DwbQS6JINhZjQpRpwAI60xypea6f95gvEi7BHQU
N5YfXpnzyyYk/ZgR3g+GguUwvBUWtzV6l9FQSfWSPJxATfoVmGq1iskOIgyaTTkV/c4qdafcBJFZ
Yu6MT3sq15hpiz9UU02o7tMCP9gQgGUUgET0gcVDwFoSk1RUQxqWtfskzVB0IUV57UbYz0hX/M18
iAcURCZ+95DVKyFaHo7RNm1jVR/Dz9in/HWUn/fYAkRQ1dbORQ/sj4ZwRKh0MHvHOxSebPrDUZ/9
zVRHz0/z3rzxAEkJNyczLCiNcCV0TPH0yVD3Akns/BHnzZi+0jbLv0XadLDlvKVDaM7wMf40sJEa
fYwc1pnojaXa6cygXrJTCS5DW++LQyc38/k6/ZUilwW6tSaieAJwpXHLFTSw+OCymgPa5vLdK9pv
Q03ws4mPhhkbyQX1lomdcYt6LfZRIAh8IwK6aLnnws/JrXybARYfhxIeeawgNcBmi9wFOdHMg8UQ
uK/3d6pXxDyRE+jg2AA5t62iw2imzJcDKHiVCBy62KCu0w51UairBBt9THdj86ogwaO/rrwGPuGg
mHfjQC4P0VJ6S9rZ5mrwxICAK9SRxU0w07b3rg8m+bsQXjkGKzVeQPbcsyK4KiQuOcUwqcHrMwcd
+JPBYTAl8Ea/z0QEgX02ghJMs4KhSK+DEUOjGCk7yc6OYjt9VhwzWAZjAkO9IeEtdI16mdXOVemT
4cdfd3xKp0kJvKNBpgUNX4SXMzglBOoDyeg+2xadAF9ND11lSQa/hpeZqaIsUea+ehvU4Ub3q/Fb
hbbgcB8kS5HcLytb1eF/RSrXR+YFw/2qy6Z+WDQV8qwhTQ5DWaQvGV8UK17DJrrAuRLhIfELutV2
WUZbv0AyEQQGiw+iQh9CNJjrzBmKxxmjVPJQO2s5Tbu43hlwOlYzsYQib6VXjvLqsYTeRRi7L7DO
y3Gq0oDZwQO9HfZKrKPKzFpGtv2mTdT0cxdHpxi/hLWF15vbDytTHsaBulfr3Nwnk16vnB+ZjZuw
Lssn21XELSIOr8z03aRwegy06ol24XaICv3NrbNxH4Aswp76QWiJdxC1DOgj64hd9IbYMYegGiRJ
giAlOZkSLWy/melRSrEEtzex9A6WRJnq+GsrC5uTV4BT1+BJvqyTsD5sd0pJK5FFCCYlQlqrigDV
P5Zae7p/+VkN0W/Q4e2Bc0NBDK4yrsEYAegzZ6X0tGgRnQKV3fPP9JBhUKGfU0yZ/ijQJFFvyXFE
9p3v6/KgSG3UG1H27LfxsG5alSVQqadE7GT+EnY9v1FT09YfVT3YDpZ7NMuaeoRQyEImpZhcWycG
jUNWRzkOzXrooT/Gv0bHvgtHim5cE3orXubDKrDFKsHGwKvKwltg7HHM6MtvYRaWm6yu1RPo4K89
LvJfe9lp0HGjdJWYvq4K6wSpxLthKugW5SZzSxymEknRCsvsSKxJ8ZiU8bOqxtKarRlRvwdev+rl
jIksF9s4lXTc+zdU8qSFrcGPwHRFWRpuEByz3jdYjeRhxfuM4pMhi7x5uk8CsPeiQN7bYpASG1r7
hAI4l8ytiNviZmrOBowtlt/O/SvKAuNodP2hK5JvYzQqj4mj1K+xuZvbPbDH2rM4TF79U2tDD9kA
RCI6+Lm2QKu6JMkShw8lV/GYSMMPJ42frG5tF1rwaVYs/iGPp4d+iPUriuQN/HG6URTtqm6cC2x7
WX6Ekw64FcfPiqC7ZqYN+rfW7vKNrenGjjxtD21maC0auVIo28zZ1l6K5nKu+Gj3n3ChKDeNKSgu
ukh5aYtmgdwSdHeqaDi5Ft8086I1BMYeZgR0sQFkBW+yvkSNGquf0tkq8Fe+LdTPqM3eZxZHo/f6
E9EKjqmc7ovB3O0B5L1MObrIYl2UsjVOR24X6DfXtZottXi0ZV2XAfzQAOoUgi29dlhq2WLuWpPs
mF7mvQyHPEdbNZNFvR0zrxQVS2zgP/Psh8ULinrzVagG9kWpAT/LBRXH0qBlGF93ZE29+I72BU91
5+vMBUl1wVEUDE/PuLrmVW3rhM3eT6J61VB17BDGlMgN481MFdFAXRfg2Bvqi+SmETmwCK1kfI+m
+NbYPlhwNFJTxO2K1ru7g8UQbwaBEDdy6XG6vVwPAPKs5/tkvm3mQ8cBXB+NbG0OmfKIbjN4bPsA
KgquRbiUAkfKpV0lW95O7iWbe3+8GhEL+sajl5ViO0PvvT0Ya0RM8Wo+dILS3jeYcBBvztzQjj/J
byIiW/Lm3CiC0e2HxmPkifqqqu57kUDUTSvlgxng0Fc0NeXOODnjhZCFeDGphid74ISbyEX/vImX
WOJuI3jYn37lvFjZqL0OlSVW5PdZh1gv+lOTTQLpKc7oekGrStFsd6kIJTx5Zp8dMXO6pSrq8BgU
+lkhGRBQIyM72Ct2Qx1IdB0WRAXnh7CJCo5XD5AZxzbJZlFXX4XoIGoIwErsu0Bg+SsbLILTfdMY
13kSjnOYOrXeaCxQkWNmed5hos8NXSv1AW528mjQYsN923SXQuaGh8S5nGFi4l8/lcGKOzPbGUEF
xUvltlXxt37UavLI1EFt3sYMRFOox7JTnJ1p5DYpiJJ2Cv8DUEhtSZUygoOjl8F5nienFGoUYpW3
esCVdb6hzBKHxxp5w6tv66QMIXUNJsw04/n2lDdqJeGU+wAI/B/eTNFqG5aTw2L+DZxBuMtMUvom
TAFXRANmkIws8QKJ3TxSkD9qDWnNgzPop96kREa2oL7S0nS5wlwDcrY8nFj7+hrEKz5WSJBz0y7J
lJtADm1QarlqFwz7m0pvUXpLnK0x9LdRNYJdIjl+WlWle0dv62UsGDJLW5keSWNNHiOV62++eeYH
MNXGE3TEQVLQPDk1Cm4Rk+EC+XAxdH1kvzQKE0aa4i/iVLxZ2zdA+yUHg4C4g9biaBg4LcJ9Gxqd
LiUWBWTFFoHlqaUspjmW7lxySR8crSqJ26ZhAO1vvJgtHjSTnZBsIbCxg2rAo5Il401sxowWed6+
+26s4gzeK5fGNiWHA/LqoLxqSn6bv4Mst8ynFoP5yIvK3Wh5uIOjcd15quEefRtmbRNp9a0tgEdC
MNVvdWS+EZ4geVqtjU24BZhsjKVzgtZjVSVWJHJQrQbEBZSpyQVxoL7twlHfqloVnIcgX/VRqz6Y
ASWSTvzeRuKBuCkV/puuu/WSaTvcqVFnLMmQiVYVOdZnxUc35jr97l6x4meJSCyJf46t3iAHR3Gr
a33w+OfGLehoj0r7889TiKzWZdiVRyfBOnUu1fKeNqaa4ILqU84sMyfsNuGs5ZV7/rw3ZnRSoggt
G5dHn1dYSrQ1znl9ey1ApBFMG92zBpzuasK+1U4d78LOqZaKhY63d6BPEwB+sk3cheURGWQEeHSI
7drqhHHe9FGbiLJtrOb2WVyRPZ8pbybxuCcPadHC7O2CTzqIJXQKJAsoLQ99S0GEdl17NnrXwVmg
IsZMcR4KVr+LgSDHh3v9YgP846b1x51nNfZauIq1f8TA9mJwdp1eb3XZXcoo/LeYW+f42XOomXQO
S2AfFlLFyKqJzfjPvcmYGPlbdRs1LgwjW/tGBUg2D1Eh2LbqUbSJoEB/GxMLmYUafNagKzD0nKXe
uO2bZmmvDf54X5CxFkMykmOqZfC1HXpjOvroExhN8eYAPk6AXy+WDbBumm6JPELZ3Ek8jS+ufuVv
U67WU9Iw9kh2XSk33qhb5KJ0m3noik2hLoVHUE4UVNA3KgQjjivhAR/NM809uF/wHOm9GOdOHoUE
XF4SgeUD+Vu0cuTh/IAfuQ/k/farICZ2bH4bDq3q9XyoSRRZOnqAkkaPaSVNMuRqCOeq5JQ24vt8
ZDK+soCGv5QBX68Vf+oe/9xTIomrk427LOoIh8DC9tBMTd9y8MCb3wVvY9NEC+67Eioee2DPTONy
L5TnlH749WjY8dGyvrg/dz4/P2N+bhbiUh0P9lcNdLE1nSleaW5ivOmRAYaY4DLb59ZlZjZEvQn5
c3ztdWzpNaK/13PhVJJXu1bpRiSxM8mMKIxyJcDpueNjqxD4aNthvpuf2tRtCWjextxTBBZ6ogsO
4VjEB1tgf5EorIZGFgAvXZMryxSt8BkTD+a9FF+ZQK0/zbCu3wadAVjy9cdOBoUXRrwjQDQkFXh6
chsML9MuSC5BNXZHp8yI81Ht9LXKtb0C79hUm/JWGFH9SovKTlzlJQl1/8kBDpnP+h1WvM7Yvlia
qF6TPp6OUF66h5Es8JfJOPtAEOt8kuxsq7NvmsMISpyc84nnw0sdhckL5jXKBlcnZTMfDk30Mj+h
cSWlyrRtMnn47/Mf6st+gmQvzdg653Nw0Jv5TuWvXSeALqhp3lEZCmgp5K18hK57Gaawec6CvN4P
DTTKAvPSD7gFGLj4wTcXCeLWVlBbkulXvpoBaFQEZ6np33Xc7XfEltIWlodK3DwTpdLcsmZozy2Z
kjhecj7w6hG3hjI9juCrL1oKSAZ1F+DVP5Wy+9tOQtntUd1SERd0vQRsjV2bhe22wpDsaFjpJskF
3w1MvOU8PA4t9WClkJhoQC9ibdfcxsTEZEhT458dESFCbb74bqUTQNc8W+FA2lCQN4shUrGqasA3
ktb11u4e4idtldavmicMCdVjllKq3Y8VH82Dh4940Q4vSlkA5VP9X9RgtFlpKNUxiz1lx4c1tyQB
WKdxohgrB/8w1xZJXkUXH+BlPkJBhvqr6ewD+aXwRijSe4FWwcrH6lbblbblync2/cQIVrBu3FCO
2Zva6ZydMIzsPOR4XiW9or1m+vCjxZHjj4hIFxbvXyOclgc8SIKkD156o4NkXzL5CH7nQ2UPRGVk
CYnMOXPRZLTql/s+qMa06uJSOVIFUMu2anVtGY6PGelZy0rXq49U03Y9ESCvIQK0LTgqHtG4XEBJ
9Vncc1lopAVLglDomNByRMEk2iTBO815krHYHtUwolVmkiNWIwCBzBg9o2OUoVRG8BNfVvzWw5o0
Ev3FNwE8zRJJCfamw4PR0OEL6Ws08MVafGIOdPZrvEc4BAoYlh4ktx1JXQ3cDYJtWw9/N0Q9w9aS
tZZmgnGVFrSdueyYz5Xjq+Pi6BDkZrLWVCe69YM67Qy0p0QP00Sez1Vl+b0IE3h+GXr4jkZKsMJ9
Q6PpxTE+o5LSJjn7bVZ8m1VFrWiCndMrWyXQ0D5VqaSDCZmYQxHTYuSWL5oiOZSlNZ4JIlLoTrnl
HtseBHdt+lp0Kk7oUamvbZzk33VMg/K6GB7zyJWkZYqzuHSMzcwIxgduhW2N92JZMnvBprvrY1yf
19k1tWPlapWiPUItuVXSFGfetEaFdjzxzgO2U69cQKeM5vBn5rBkDf2kQGZr2IfAVLAiydz0qKQj
kS997j4IiFEyi1S96UGUo7LEO6+MtRtNZO0Wx7COIPWiwXPL7/HTXKFSP5NZfUpuU+FPa5HG+lum
48ToxY5KQlbTbJohoPeBVHPcEA4ZaNBwCudIRjEMoDQjOjkKJWNwSzpieeRSoh/SVEq9h6z9Qg0C
XXEsxnPcUPP5g2NvDbQUlygWWB/6TK19LpI9WfX52S/0b0EXeg+dHtuv83+Af2i/shLzHmjBOQ96
MRiPgXQR8qP0hw6GtbA7vXl04gaMtQ7W1eRbR0ya1RV9s3Rhue5La0fDiWjn7rlRnircKl8iKr99
HmbdMfGNq1441YG3gwIGj6RuWcGqWKZzdDed0QXVaH8txUeqe/hdDb6yn+sfA7OOxoSZHAompJj8
s6WdBAb+G85G9DrcUFutN5rv3cKK6lw4JCVGOYShqZNZ3HqPBSUMx6U2hOV7W2Ck4HUifUzkTOrH
2qlIoVlcyzCR/JOk61Fzwa00++IjDi39aNbkfRDEGGy73sJ1M7dfYmrpbV6TSjbvhWAgqBnsctOh
atsEqF6+Q2jJ237hTkaA+6b666FWYbSoIPhRJc7jG4Z5MU5fenvpcj/YK0IT2IWN8TOOcEG8N7Nb
KqbxMVGSDFbFgG3zpH634ROfDCiS28k1bwRnplsH/vADNBrtJbfKL7+M2y9T0KEya/1zymhfEsxe
XGP8Gbc21UhNpNaGe7q4qjmMa5X07Z9iWua5bv0cFGhtwh8dCLbw0WMctnL8mFcq9qUf1RcmUcUH
kYL+Wkx9vxOttF7uvGwf6vhi2kWafbQGLsqyIZBHxho25neazOMtNTqi1rCjIQzGHb8FsCTzulee
hQmZ0hqnV/i19TGqNYj3EkIoKmpnpqr25OKURpqXyVrQhnNpIxtchz12xgsiZ14crd+Cs6lnVbjO
qRixbECAFH6WCezVXL02otWfsrINV8j9jG0rW1Oia84Gg9fNcGCCp6l1ZdoMFkgf8/28ek8UsErE
ZLFBwdvp6Ilis4+RhQBkSnVWCgUDFQBeWBlh05jjTq+K3/tkDFbqa+bDLFTyD75zuMLWRDqJDgu8
09BYF64Z3TRTolriak0Jw6peeftkACgoQwrJzAFiTcQCXFz6FlrJN9Zx/iH2ildXTcwjxADqYdkn
zGqCliPIFKSI+C8lKNup8kiyxvRhaaj2cUYEXBzPABurczFUza2YGNasSfRLqnVq+sFl9AV9wD7C
HAFzikndZqkH1XXQXDmVevfvq+JWVyAD3lzfKq5aoT/liqteoz6+WaJm9CU0Yh22IUqGxP5Sh9S/
VE5m3jzPO6GDfPdTWRWXiLhYfrzHJbBAHJv6paXP/1AKyCQp1CKUfCw7i5C0Ehx5Xbx15aIUHwlU
2ZlyqJNr21f6Y9M6cI/4VV+g1GFz7xjGZ5vYwJVV9n1GCrGtvGpBTfYGKU+PXuXpmy5Mg0OaQLvu
x6TetN4YXAyB4f7QkUxUYqK2FtGQPlNXAEz6aCDnQyA13qqOa4yFkd+8khM6z/3zUJWHRlWnuOwY
7qadGgWjeY+oWER+q/liCkGJgVdd7LAabXf/0jVBvTflo7KZhTr1hG7NJ/Jx1u5UzCWFn+NCL1O9
CpnjYncq0dGK2aIskSdVVPG0EgoyJOWhUKzoEWj4VOmF9wspwsWTbHWxn5diRtHHx5oEt4KwhItS
Ri98scor6Tdi33nk4pUmuiK/JXHSSbpP0C5kIpNaPTVFrZ6bKTkaVKHFohNkktWWmu2Bgasnn1pq
LyrcIVWS5QXM6XMJTmDjOBWmeK3H4/Z+TEYYxBiiqhaFSaxP1EJHF5h5GOsqw28HkxJ97zHJGqiv
oHIUyUrJFeNJFI5y9gnRcjEVnReA902ssBS003dLsWVji4XhvH508sFbpy5Kx2nAR4HQpWQdIgsL
2wavsdZ1bRhXgHuxTaCsHobOO43BrR2GuPBLFqGwuavdzkb42K2CjC4+IyjIgU0UaJ3U1i5I1Go5
DyF+DsqQBGFxqOWIonUq42+U3aB4gvV6JZymyGq3jlF7yxmsH2yaaj1J1LvOtYeL3eg/82BctFZt
vtGxdbYRDO71HQlh5gjKwDl49ZTBWIBTTAaQsZ0p72H6PHJJL3FkMV9Lg7SQzHK13XxY04nBxk8i
OyK0XqvAXFVqeyjMIdxrlOknwaA4QEJdFRXzQdgQRGWEDBUOFzhMWsXIkWdUWbKf8S93hL2CW+hh
PtIkGubgb7z0UKlipmjs5/Jn3mBqu++KojrPRwTHNfuJVRE29EnD7EmpFGl6DlCrqo956g1kwlfl
rqw1ZVdV+pOhyoanpO/1Wc3d5XhvsVenEAVKDKpkb6aMFByf6Q9fLVzW9nQm0J3Jw3kDPcsgDhDD
OGMkMNgV9PnmWympx1NE/vf5fpv1Lq9sWdn9wfkZLQ19m97IeT7yYxYXY0uiQjjRk1VFhrRuCIjd
6FkUVfQm2xUUu4M30KYQ5a+Lb74Cc2RO9GOnDAbGP9ALsnARkhDcEauI3Mw0cxdB4/i3hGyRo11g
PglB9zaf8ru63dCe4qeXz5gfMJRMheE05Zv53LyBHXExEM7iclskmH+Kxt2mmOENpaCDiTnZckKb
qROllnpnMsGyA5ffXkE4xZLNIT6kI22mp8HzgtE4QjnM3V4yFSnK3EDrRuM0Y92SYSbGqDqY+Amj
GCw/TFdgbislJLCvkmVYRd6+G4L2LWP+aEvyEsLMuc3E/zTrD15F84BbqXt2K5MyUtebFZ6KT3aH
4TA1L5RA3Gly3GZgXmPPvE89a9qWVgVlHhgbt0q5ibr2116NadoOQ36Ek96m8kQPXZyZeBZLu0R2
7Cezfw3rtNw6pIs8lHk/nO7dUymWn/dEmd5Uny6VSUF4PxUmhMxOLNZWjVGKs3xXuOJ6l2x2IjIb
76IW3aoRbniez88bRdFCVqBUsIXmYQgS0oJQtdAF3BevQZwrOxqV6qeSD92G8HRohtGQvM97xFWk
9737OcHIC1DzoGZVfTVDUO6aYm+Nciv8hhR5V+pataXFo8J17DbKmLXvU+h6kgo9HjNRdSfddtpl
bNTq0oxLmAve9F3PUFjMA3oXwYHBu5s1XXINCyicvb1PNc/Z962pn1q5mfcQ8aQnq9jcD4bIOGEP
RBBRCMVNzOrZ0ChcwjhQWc5oXjXG3+2qz0+mkzcbvLm7FWmAtGcmzVwC/BX063X1dbRc+8HLG/MQ
DY5yTItKA1ogRGJM2tcp6vWdHtaMEBJUCjITfEeHZZ8D9HuwEredRXcrqAMPFcFn1TkA+Uho0NP4
7s4IHxmYizcTwrtL9+Qu07cS6zpNiX/rq3ZNHJ526CnVyrUYmRVq9YOVAFEhLgukGPeAB62xIQ/L
jcEC+jAfYmbKVTbYeF7Ifu2Qxd/9yIjXrlvCWhfIQ7GdJbRY/nGVbuGh7dp+19Hh+fOU7hLKOC+E
1dJCYCfLPmjm+q4PQQTnwm8+18cOGakYV0DGIW8MwVDr5/ouDYvo3CVEpoIcqRj7WcbeMxHLD6Rp
P9wbdPMxAxdIrcpPlQWBudVcfTqath8B5tLTsBPmnHTs672RJ/3ZxCm7WtVeEy98E/Zh2fQXPMCS
E0TnizMm+snojMW/FLh0GaP1dKkGktaC0MVDRfagZoB33sscfUQmAetGyM1IcvXSVF3J/Sok+yct
fRYxXmg/oaEVL44t1Ymm+2Rmqv4yFb+OctlSMtRuOFr5TzpXOC/Ytn/W/CnDmIhDqpTHdNTsmyqX
cGluHlADeE96Xvr7OINYmHnSMLKMnA28lGoRV71YecmEhKQTMgBNDc21ligIKaxco9BL0aQZrfXr
2KFuWZuF2S20NnYuTsqCL1W8djmAaV7mc/h99jsVKIVYMHku9wdqeswj1SiHs86UyVd6M6YSSbOh
+ttYcX/t9b3y5dCg2NINqpdAgu57QDNaywgwoHDoHv2oOBS9kX+Mqe0wX4bTU+hM+MOMbbdWoMqC
Q3TqI4RXqAKlgL1q4PecuNYlTmPYmHC9CVGyIpPQoBJWdhutoQ/ib9MVpCFBLzm4cjMfzpsprHHH
n7wLprb90W28Dl9p9kjNxLmp0IeDlyFX5XSgDv1R8WxIJbN3hkIIRlwTpK2WcPpzryYT5Z+bJtaV
U4gx2rGh20SYJG6R0v4uKwaM56EzY/itLe8jrxXkxwms7V5wIQ1ijlWRic0lV0N+7naUhELqe20B
g8zazxSaUqMg0FjNGQT7XWvy6ebTcZexWmOV4bbjx1iyLlHsXLsWXF+L3HEQEZqDep0fsKRTnlE2
9u7Pc4M1XQzHb0EqCXKDYCQW+WBXjzrOdA9hpHl7GBD1Is6JVCRfTn8LPDrMcdo/Mxk1FyslzVae
rkhDRuWDIhxi9VpnNn3DgXcnsAj4bEwAo1F3/As1lA3dJ7OXsH/iz7qGPcQUGkQwoAZ8YRxpLuKw
ut2UeevsK0sO844EKEl/fVL0ktHUGp0Po/GJ1EUVZtGsdFKikYJ+oLltGrSeY4LDh5IloG+gAtfL
+KLZshGkZwo2PFT2NQrYn3n8HDSN+KLBCMczDSrYwYW1shpAaJxzimPJEm1Fwlf/QndTaghd8TV1
75in+D+F5iBbKepvXsqqO6GTicwpnq46ocWrwGA5O9Bd2XAXuUdvssS2wYlxT3d22GPOomwJEx0g
KVvlJvIIemAp5tD8GJKr3bG6C+pRzmbale41Bp9Brb5XuqCrHTdfbkR2JhY5wYOBUTx8OvGVJuUr
cQDOuxp6IGJ0gp9DpxHLzHODC+gZLAmK16ONg94ewbXY2t0pyxXvoERQAsexMI7zHmW4fvQJDdrM
e3+eC/96zo9Naw+YSQ7ukO06EKytGVnDeRxs4mwmLX0J6HBDBvDiH5iv0ygZcIGcMJfx40H7ZNE7
PAhlyB9L3XqM0OMt4ZR1j3pEQ1y3UbNw07h78HJ/i72IQ4Y0JvFj4AaPJYLj0UQR79TNsAfqwmDY
pk7tIbdw/auohVAaNYXr39SSSxd3hvTe92PV0yuhcv3tb//59//+zx/Df/lf+SVPRpaZ9d//m+Mf
xHTAamZJ/dfDv59CUrvq/I9m/m//fNq/PWvzlZ8/0q/6f33Sc57y79+fIt/NP/8sr/7r3S0/mo+/
HBDKGjbjtf2qxttX3SbN/Bb4HPKZ/78P/u1r/ivPY/H1+29oaLNG/jU/zLPffj20+/n7b8KYv6f7
1yT//K/H5Ef8/beHryScvv79+V947v3+m+LY/2G4Ko4jrsXvo1rC/O1v/df9Ifc/hDBty1UN4VqO
zSMZDufB779pDv+J/+ZSaxmuqwr9t7/VeTs/ZP6H49gabv2aaruaqlm//eNz/+X3+/P3/FvWphdA
16b+/Tdeorj/yvJjMTy4eBPwMkJ3XNtFgcrjPz5uIW7evIv/04rQ1ywdPJV4u53Xs6ApWmwIp/W/
fB+/XvZfX8b9n15Gs1QXq1iT9gAf519fZpxKUrimESBGUQ6ImJj3gnWGK24JaO0RLQvHJTV2//uL
iv/xVU2VVzQdna/z31415qNRr6NMsk2XCg8+Q1C339x6OJjjuFD+L2lnthypkkXZL8IMx8GBV2KO
0Dym8gVLKVPM88zX9+KWWVsqUi09tFVZTTfrAoHjwzl7r+1GR6X4mIKwOoKaZyncuQ66rz684Q3o
XlaRSxSTB9Jr10Zm/Ir6dC3c6GeHj9af9Lu+fBMieXbb4IGl+KD51EPt5tg22tPXDyIZbf++JYet
pSV5U8Je/vpfb0kMEqEs8rDd4MR/DLtbk5Shea2BADPc9VnroxxIAk85/EsxsR/v5K1IoIaEbnRh
dkybeE/nTj0Edn1XTfeVYW5LG8OoeZoLuTJxUfXRqSunTT1at0Z8J1MgAOGNUTcR+ST0v3AdqQQI
futa628ebnkL50PQFWgTLQBKyrHsjw8XmsSwJqpqkKLYV/8V8AqEOTV4jvihBIqDLfZ34thXkt+4
SNNNFg+XfWvvEC95YLIPS2RObeP+0Uo8c9SzyI5naF2Qj3DJnuAwEHem1FWvKKulVvUSjaRXJCg5
JouW2rA0PV70Ib/6+rH4DD95LLl8VHz9tq7Ex8fSLBuRms07M3LDm2LKr1aD0TpRMxO26K40q9zg
rMw9idrCZi9uZPIGkinK0Ctp6qRXyCRZDUa/+frGPhtLLs5VXdmmotm/fDR/jSW9c0pFdbnZpXW0
y5V/oMX88vUllknj7zeKDlzoxvLVKalQhp5fYlr0iVgGdyReZ7pz6qZmb5QPTeWs0nTaJrrwvr6g
PJ/G/ruiNEwc/Y50dOfsA1GtyKY4D5sdIsBNZpBvor/YVnJfZ7Q1Q6hyk/4SiNuuZS+hcDrHtzJ1
T3KWoMfTRxVFhNu0tHgIWQ+yO6cvrlGJ31gpYt8iW/t+fOdm1sEtLpKJ1JOqO2Ld2rqBe4IYTTsN
ZYJp0cK2uh9+VL19/XAERH/yeyK6R/TFWzP5x8dXRhnJJulLo4fkaNgCM4cTkDH/nKT5nIvJPsAv
vIB5CuHZadMNKrxDinloGyqH2nRdXAzZvbYEaOigiujKeCImwNwPgVPhWZz0OVxDzfhJlS+6iGFA
eMSTpSQQBqiS1OJ5yeUqJ2GF3iO811zUv9sAr57ge8ydIAYc2d05o/Oiepjree07m5q0xdkWF2Fa
M57dhxAr7lrIgc1aGFxBHjkVqk5J+Yp2RFj87CfnD+CcvT8amVdb1TaUIGEtF0VvdFfkM3vgnMi+
rPkVz9LaKN2eVwrV+qQjZtAdhQCjojSztE+yC/w0rPjvaCWRxVIE9mMiHTP1M9FI4OzzhgDSadzN
cf8rycg+lFgQ7axZp3Y/eph4EjqpGuCTOvupazuOXJc5yHGraHB5dEvhqglXTWS/Wb1DRt88e3Q3
MaM6JmWlDTwlaAMBUVMxfyUkcm/t2NFvzmg/2uhC77HCpxFHUbi0XkXtJNZ+0te+bMCb565p4hRj
TqOv+0iX3VDD75EmX+nfq1qSEAIGUqaPndVZm5j6ZHLDqarEQMSV4JVyYsGm4umJVXoSL0mc7YR2
b1YK9x1RjdswoSg2xhAs+kCujKg7ZYv40SRkI5xi2NtNeOun+RNZzWsKFGSTjARTIBEfshHBZpxj
cAT2AbFrF3OCRQGO+NguDmMJxiKRytn25SPqOTeuDU7c7kbV3aVm5PkqJmF76sfZQ5j7GgRjs658
jYEG9AiVILqRrCh+jb37BtfostBbYAjdRhjJdjTEdUhnf+XYGxk9g8gmpwm0r6CGulqG10RMDfrL
6k7gcvz6o3OX6fl8DrNMNiycrpFknM9hRdbRF8kgbRAuFm6KIf+TDOqIZBI9AiG5sLlvgvKuHPWD
XqHXs6eIuOCQYDWfuG/bLjdVGOyL3GgwuFN3mIofwqYgMYcUOTTCzWKy3lImeBCEciSRpHP0+3ns
bnwtwLVsOi9Nw7G67eKLgP2ZB+7bUzJ9QX9LWTkQ61nvi3XQ8144BJ3y1ngcOriY6Ep+GSHxKU3D
sqLT6gEkyFFAFrQ94pdca7dKq96MpaKZF1TCg+QPvRkcCqWzajXjpQYrgCx7vhcR3Jkkeqdeez0N
4x6BQ23edUrty3wVJf61GPfc615z3atE9Zf14L9YGeULRL+qs4PVWBcTcvolbDJN3+Yovkuwcs1R
cNdZ9FKmsnuMgZESxWWmxm5gmcbd6axKxc8JuuPx6xcqlm3EPy/UtqQwTVYLQ+ofJ1Gwi3Bdm7Sm
AVc+Z8N0lwDTqJwTJMkeipWGKHbARsghvOG3NsBOU2nLnAjNMIqCII6AXzvWvurSP1/f2X9X/ufO
XCLg6VjLhQ738c4G4bg1e/96h1n9ARoK8hvIWAerSySdXxAN9JS2FnuBnqYW9Vbynt0D0Q8MTTw3
WZ1P2PXiI/rqyzFv973Mrt1E/fBls6SbJLgeHKJxg5SQ1f5HZ7r+pklAn+lOctRjlOhpQw7Z188k
PluQlSFNwWIsbZbkj8+ky6KGa4LqwJjJdAantS9iB4U5zSqvTVMSoqZtG8xrn00SrYuCuLsi+am5
PyqfJK8OXuIU9tdf39QnI8A0dF26jsmu5J978ucGORalzx3lGATcxL6UqYnHDXLBjPPLL39/fT2x
POTZi1WGLi1bGLoj3OXk9/dWS7iVRv1vRiGsF2+FCceykTZ+Mu22MxDKyuTRL8Ul9ixicPPd1xf/
5GG5tq3rQPyMZWB9vLaGai2F38Cg0qY9qPNHjXfgKpSDQwjfxKQs/vUFP3vlyjB447ZuCYNt38cr
WoPmuBWSzJ1hl3+oOFETDG/qGDENHkhCRLpVPNpXbBhwoYxA5NNdI+c1C/qfVvB/IGDv6xv69BeQ
5nKOtg3bOP+sVOX0du0yBPvmqOeLB2PDRmplNtglw2n79cWE8dm7Nk2sNY4Lh808e3q3SxV52Hm9
w/7wgpRvEw/FBY0Zb8adO1vZnS3S52HInp0sfG3HaF8G5HV9fRNyean/DDgbxJxSGOmUdT7gBPWi
sQbnRkUcmSdNYa/v+t9JuDcL8vCkakl8TI1Dpcz72E73XRM/2XH+KydaaE170ya6AowccOiVPemH
UiwtoF4ADUufTdxxBv2BI/60FcgS3aunSzXXvTenLdaJyd6NAYaFSDJRpuRLSo1lxeG1f/2Qn48z
16CUYhED+s+pXnUaONUg5KsqzXs7ZCEbc3FPaW3d9BfoqzBtk2XimWX4ZurdDXuDB0WArYGTsg3n
q0JU+Te3dF5nYD1RFHCQBVm6AOK1jI2/jlRoGWKrHnC+WUN812JJw1SA9QIWa1K8DG1F+gE3qQhp
/PqnWMbU+eum3edw6GGKVeff+KS0QMctUO3S2T0aVfGM9uKbS3xylFOSmYtvSIHLOz8tBiruIDUN
1Q7K2pVTiGBtQsNcVaHdrhuVH7qIzznN5OGbJ/ts6vzruvbZ+hEQgDqysGGqyZNfgUl/O3CKZ6f3
W1JPL9oes3qj6/RKFOiouHurlXVFpwLXNeb1VuKfVWQzboaQeEjZuCDLe9bVCiI33JpttgRrZ512
W1OT8qhIU52Hv88KetCy4Gdjx29REDCGzLZZKx9VSPZkoM31YD+TpJkIJ1iJsbms8LdDi562Zph+
c4b+ZAFVppBsPZG/U507Kx9MjSD2tEcOkWh8o+l4OcjqyorD/xV0P9RzvyrMLUP378ucDd2k60Kl
ur7aUZq5y/K4wo9xP85PoNjwi+YbMqgib+iovn/9gj8bV39fV378ZIq0diO2u3wyfX+TU3giL7oH
6mATyuDn4zZ06m9+0E/njf/WfxvHiiv+W63/+koHWzdCM8UvXMBWNSxUtG34MEyccMnaOwGd5rSb
QzTrLwNV/BgHuUPUu+8dkNS2Fdx9/fzGJ+cLpdiI6DYtGsk/P/4AwxgB0SoZ4BmBh8RnYwVfMlKH
y5o6n4fkbddlNCzwlZO/VFVIUeaGLRu76Qm6MmxKWGYJx1/Sg/+UoPgSIzstn3/ZNI9f3+pns8zf
d3q2shVtNBphgKR1WjS5AabtIL34+hL/VGqXYeiYLj8Ey6cFv/Ljr5GrjmzKErdVb1r7vOy9ptWp
GCTVVdrmt0pTd6CIcRT4J7zAf0KLYw0AzFWDd750LqsYJFM1rotQEd2pkOGOJiKs6t6q53tgGqSX
hyZ5tuZzVvXEuHJ650Oq9PhUmzdfP8k/Zb//ngT6KSuBNDhtnNVqYsh4ozFmvNdS/GTCebY0uJBk
M4PDvsjmat9pITAGnzRiGtcW1hoXa3QAyBmXo34hFfGljfHN7/u/CvHZUkEN0jVhGnNrkOs+/sBF
xFBMyrzcmSU/1pCp6zCgXj0Ojb3SGvu6zohCgxyyDtz5Bo4OcwCmMmJTCWB3hveY9LJNPbtgftDx
mXW5It2MiMNQAtGoULHpHIH7xvdCk3KAKKgUj3b5FDTYYvSYwPQeMJDlFz817Ht5XBfroeZ/DUz9
gN8Voxt1ExR8uufKgABV85ddYmAX5lts5BtJONBA3qBsj1UtflpWBlydPGKvRFTu5UxQ2KMhQKco
UoqDnWQwAzW0BpO2LWrVAv1EYxVYB5CzFJHi8goSc7hO6m2WzpdpMBnbTHNOcatvepaBNdAxHOA+
qlsB2CLKcHj4brFzweVqXfbid+2u7HK4t2SRoxJegoT4JasiHvZZpd/Q577UFdW5Pj2M/bA3+uq+
NF0+75rNkYk3eGxJJ0bzY7Ve5BsXUnN2UN9oXlcZtQFprLCdgB21NtBWSBSvfgPrSPL4yuiSqzhX
r7YgGTbseVfdPtXCO8A0nCCYpL2o+5HNqsfvxwNGir9dN8kYYXxK+oPdQRGwVsHAA6cxJZ9+wIyg
I8f3Zl94deUeVMRfk11PAR0wV/Huz/KaRWFd1carbWnBeqp6sjBL69EhsSVvnsgexgRmVy/BksYd
qOyp95MrTbdP7YB6FJiluxlGw5ulfZINnASzIqKF7kLja69Br17HIdU93wy8KWBQFE73kvDwSZ2/
Y3+/MlAJRk1yJfuEo3gLWudHWtkFlRATG0LSQ9zvXTzzxbqxQ88OfwvsKysnjK/EAgX/5tP+ZCJ0
dMnnQ1fOpaR/tlaOrl/5TSVLspTxexZ47GON7R6613G+E018o2fIs7on6sL3jhXf/GqTjE4Nn9A3
N7Jc6OxjdnQOWsI2MOHwHz9+zH6MWC1DYLgrRBStSHk+cQwkxOW2rK2T34VH0b8URbOauuJYIrvQ
xh/f3MEn2zO+PhO7Jnve5Tz98Q5sxx5hLlYlhgzrNnTin4UTXJWt+SD6CiGtv4UXfyej8vdAcuvX
1zY/Odc5hmNIMCts/y11dm2zDtMpoWS6IxrPWI8Jx2eKTAD+ev1G78aXQJbvRUlsldG8R5GxEkQK
pIoiWPNr0glOnqqV+WIQi7ZTfeJu0tDq6SMNkDBNZJi9eo917MijVd8VVoYqWhZbvxGPqVFdiAlv
vJV27wT13utzKpd8mjvSLeqj2QCOyWO1NlRwUaPO94RmLeaUXaQviGV/0+Lh3VUo7aSGttwCyuYs
VdGvf53PylwOTj52jrpLW+u/c+pfuxziiZPJRYm7a0q8hWX8u9Y1HA0WReKm+Kmq+kdmVfeGRS9w
mn8gNMPtV1YeFke3PEVkbazA47ym/GjfnCQ+e22WzlbWpj6gi/9u/K8bM4dK2m2HIyqDRmClnIrK
7ir+Dzd2PQToyr7+IT7ZPztKXxZgl1+D1vPHESqBNnVDgRRJC5zDLNJNXamt7crv2nzLPu38W2RJ
VYbpmEIZ52e/NnSrLq5BpOgyw/UbnQqRPCZxfA8X/5g1weM895edtOBRzaBv6wNJfieTKIyvH/ez
WpOjlv2TblkSWfX5DiqJU1dCbtuhuEw9P3K29VjfRObRarKbaWESFNOmr1um7bj/plj+/7g4vdvl
SK6Uvbz7v95t4tQOjQFR7OJGT72QjE1DFVeVlW16Ia5RUnnSTd9zLbs3oTR8/eTLg52/ALQLkm4m
Cot/qqcdvKslc6zcpZa6IWk6QekH7kKqE/a7kwbyXFbqnmCjn19f99OHRjGhHEMJm1382QizcGxh
WRDlbpFfClN/ilIfo0PoqUjuTMAgXlmJjUVQqVcnyfPXV/+v5X/22HQDLcd1sCbSYj4r9QCTzRor
D8sdbNknimAKDsd0Tfnzpq/pF5iN9Yqs41E1927wIzC6fVP2W2uW3mTRyRu1PqKfdTuVACRb+w2H
R7Kq0sZY9zJ9GvwqRVA234Bit1ZyX4ausW2kS51cWIeqNIyt0zcvtsmGzIQ3lVv2a0jF3aPAlHlW
7K9QgAECEc+ob9mZ/C7r+Wn03X3ZBluZ9L9EU9/bifUKsvmlJIUHDvr0fm/YGpPTtVziC6Khsbwy
i4v1enbZSZAvDr6rJxlCS5xj35GLYR50fV2OO9g9bPZ6GF90hy26e9xQPrpr2XXPfev/tnS5iSY1
rvuouv/6LchPBt9S7VvI7a40bHNZqf8a+BZxOqU7+kxqNnZYIv+ewDBoi4K59noizswyLUlSz7aI
wXbFUBvrMrUOcZmhPdWal5aCnYdm5qSXAHqdWjug3qazqluv9Zzv/qPzGXRyg5b1RO+IUg4H9zqy
6r2yk2vOS7/GctnKlkYLqxl2jPkaTAUQEaKbsmw1pRNo6pwhgc55CXqxv5nTPzvtQHQ0HGjtpklg
2dkoJKI1CpO6LHYyyl67yDhioANiVj/SeUrWiGuuxoqQWJPEPxD61MDUXYkTIqzp7corQpOmVZNl
2je39UlHRaAlQTDjKoXgXD8rnhDQbRk1lHVYGDY73kZekRsMBIHt+dRQCIWp+1oNWEaFlYWewWgk
FaxfOTSINtnkvxNDdWllxVM/0NGeHkL++Dw297EptspRkCY6fko9wY/aDC+AjHDZ9u0LaFBY3E/V
1JWEgnXu+uvB9kkBY9ntSamo8EqXGeXjYEPDE1R2Z5K8Vbc7KL/aKioK6IazjQI6irfJED+ju628
nt9cpJyiw57RhNjkuU3lU2RmGO8z/5sf+5N5UAiTXSg5ihiPkLt8vK2iU1ULHSbfddTZUsj4ImJD
ISwmllAw+PVDUCAUmLCc9d+Vkf4tu2MgwgJg0tUxXVbfpc701weIlisktywqdjiawOR4zTRthH4c
dFQO2N3nVh2ayrrILPnYLoUBZ/imqfRPIevsBs6evqLoGGY68OY66Y6R0Lwy7FCxM/ljylahdUhg
J3w9EP7Z2ny85Hkn0+mNNLSrhA2w21/GqJmSnAW3aL7ZaIt/JrflOsI0gCzwZqU6O2YAf1SdJE5s
B/nq4JhMWWPMz6p3R0sbN5mp1o4/PjuD9YDj6imL4l9tb+6B0K7jaudqA7k+xaMFBgwZMrT7l69/
BfHpL284OkEr6BdZhT++emOG2+SQJrLTycV0NHXR1AAUana+YbZKfW2jR9qmB+UxQ/oT8Z6pYF3j
IpvS4IRpZ2s2FxnmM7d5/ebGPn0/7MEMGyweW8qzSbFM+xa1RVDsqlI75p28LVt7i4VuHY7VwZQl
TfHjBOxVNNFD1VYHt4lfiuZ2VMljTUX0m7v559S6vMW/7ubsZ4o1LQpD+jVkOCEdcNkIq/GSAjpI
82MxKYJK5COVghtki0cUwdswAgoUoUc/fX0jn44mU9hIwmhN0ev++LqCHKjPkLg5IqbXcDK8rpH7
VmyK4CoV+AbJ37YRPHx9zeXZPmySlmf/65ry4zVbkWf2QCLDrnL7Ve8YnuoJQbUQxMPQ+f+71NnH
4ut+Re3KyXcN6VKkba8Cv0Vrc2d82wBbtL+fPJUlQBkqYVJF/vhU0uzKSiGC2c2o+L3Raddxjcy+
Rd5a/ZKRuDaLGVQoMbEJWnqM3NVbVE2nRCNH3FdUvbIXvQ9+j7a1lfOL47grOw4etH46NW313YHU
+Ofct7wDtIAUuglWs52ztTir2eghOsx3CEn2QFF244zBJGm2ZaOflklkgHneK/0Uaju7tw9l6G/g
1niCuJmyzf/7bNMQHlPePxMMKfmmJsBcdB21I3SXmMgIeE6+vwEld1923Ter7qezzF+3fzZsbfgH
nZExhJRF75Byc7NSiTj1fb7P9WRD9to338knF+TH0pF7UdyR8nzvQpyWnjcFbxd/6BE516YxtolN
XiYn5mlstpb4Tj3578Zi2RgjPGEuXQ6x9tkaZgIdJtWMSw5Bt3XHYQnMpXFceFoA07pRuC7UFobG
jROit+qHO3KFLmzIqHX/Ostp8/WX9OlEwZJjSstiAj/XEcQTfUgy0vMdbvnjIsguHfOq9ptjSWQQ
Emniy2jlJfF3y90/HZlloNI3X/hqlLbOP6sGsRqiNt50NHFgVSrbEFkhMArNvo7Xqliny3nD+kGF
H+xXePj6qT/byfz9Es4VM0VW+yB+Wc7YtZ/KilNXRRU+ya9a2JWdgQfMXaoMOglbru45HPzKZv/1
PXw+9P7vODj/VBvyp0FBh4yDobqW/nUYvxArx7Jfb4E2XBlje/z6gp/MzzwzcwIVFAdlzlndYJyt
ZASPS5EmnzZpS8os33FQ5/i4um/2aZ9eSggU1ZTGHE7OHyfNwCjIKIl5tgpOhL4gLzq5J9d1k2j2
d7WYTzYAOCto3C5aGEM/78ublNx0vGD5buowmJkhsVNtuqJdBOSwPMiKHVWVbTptXuX5BKgR/1VY
EXKbTrha7Pu0r7+pUn13Q2eLU2eWINpH1l4Q9NT3FJs0XPfOcPf16/x8DEP3Zb+BDgLd0ccfOUVt
ClaMTwhyauy5ICH0worXRBBeRbZ1oKdeeA49FMcofszZlVGRDUsr7Ju7+ORDXtw2EmcLTGDLPFtx
0FmqzJ84lEKYu6gjROfOBDnupQaoPQIqSPAaTKjvA3PY52783eWp/f27QNPLdDiCcioWFAc//gw9
RZWcEMNiNzYZD2wgdc6L65FACK+1Og4pCKiQcYudzEwP+5gJHsnYN2zGysraB2b1oMl7v6+j7TD1
z6K0nHXd0OYqhcRL2JiLVWVeawQWeKI6ENh73VbONRzStQ5FweOPgExNaWwDq1szzg+9HT5qabDu
R+vSdKtin5CMR2x7s1oEke10nyfg/WQKfEIaR2HV16jWHsNwZG/trFMZX5WdsbNb8xRJn9zpB+rs
LLylODZVFm0CwjYcqFYelsoj5UfaVTX7jDp6MDM0yWEZXmUmVmzDeIL5FO4MYVJ9CiQhfvprGZ8w
c5a7qaiRx3XOQSd8suiMJ39Cnt9Nzv2EGHhT6rC6B4JmFjYFyM3LNM6ny6QBtzS05Skk26Dr0vDI
L042Sow4P7zPZDF7Gozxfdop/TKdxz9qJ4z4p9Ss8LavblMrgaFZ/bFV68KzCYvVFNW7UEvfHIuE
VEH8IhIQtsz5gEFd4hXqzU3uZ7/sZNi0GoU0eyzibV3LmzI0YWym9SvWWQPfvKxWXeUcrbo9WFAv
rjOteI58HJ856b1Og5BGjSLnKLAeC7LfpuS5GsxXjBv3UgTpnsydlxE2BMIsEjI4XXsueDtybtqG
ZDyxjoU7eX1qjsRMDfkKcbvrceRpY5Nkz87903bWe9Xd2Zqz6ZKlRAdnz1PdWKzn0dz0BTkkVRFZ
6xY0RzeP+95Ur6148ivuu03SnT9yVu8cEAdACmHv9xMUtAooCiJGxsBrPqzQRL372jheNlJ/dTP1
GHP+yicTH3Dxp0z8q7aPf6V+9artxdTf1IByokL9hL7yEg7EcQFjtsjlXAUR65ltT/wG9tH2xaGz
E8YKlzUb/iUem4dYWQ9RwX9ZUqq0vL2PNP8KLrO5Lsv+RZT047qontZTh6J6SqwjEzCycuQQEtO5
VvKOXCBrHhQ/ZlgzQVsx0XJM0Bhks0+72ORMMA90IAMzvJsq8z7xL1qlIz0PxLAmMPkwDnrjZUVr
HkmhDRHoehYUmqQmk5M7I9iP8VJlSL/0XjDFRi++JS50QhLSqm7WbgIPQoN6ard8LSEZCyGqY90J
30jLmXmRFrkK5rXK0KAEqygfQNhWJv5eus4eZaX7zg+TVV9v5ALGQTyD/kjLnyHQ1B4Q66c2724m
MW10UGI57JiNPeeraWT4D25DMHCWDocq8i+K1rkf5Eg8mrifTPXiXnX9GHg1A8pyw1Vc4FAabOt6
KHOyDqggYRZ+dSGhtE7ylufFUVUhydWUV9Zz3gAfk9De37o020i6XIJwK2/shsv/lIfSpwkf5NSC
umZxcCRvgKc6qkAofkU7/ED+iyC4ysAI1rd98KNEZO8F1bi3AudI3f0xau7MlkDj1HZWYU6MLhx1
tHRg7TW336kWdSMFlyvONOgG0rQjAi68JjH7aNv2vuz1/FISIy3YT6yNSSdyz+9uuvqqVqB9UWTE
VET1NbP4vswmhiWSMieT5NiCIl31MVnjOnlK0Dqk5+o+9WwEJ7pjbxtBpvFQ3xix2a76B7lXXSVX
WdecAjIa7eSiy9Jf6TgE69HJgEvNu7kO4HTZmdjaaXYLU2xE872mqCa8wjiETgKRnY9YuP2NHhsK
bp92NVgMoerP2AtwI0jyx4oFAB9l/7/JwwBTCjcCqte01ufymX9/huBBsoNR9yg/5Sstwr2ImItl
/dKvcyVe6b1fq4n0EbN0D4YvnmQ7JpdEwdqV/lA4DUh9ChS2q95q17nLKGxx2pHMMBMvBt+WHeGT
SZTL8d3c2KjG1kbjZOsSQajXNP1NGTXuNpmi/Vga82bBw5ZRu8xWrteFyUtik/VYWnW/JZR9XXaK
g5zjXvRJhHBhmWXG0aw8VeQjw55DoEWTPYx2re08NtU0rB0YWrQA7DXFcHIWSTqogLUFBX+uKovT
bHfTvhyIWBTZypAQTKVM3kjVJXqPvB6kLMNuyETB39wE/NeZBq6IrN4YRQUqtOG8XLRCUJRx9aMW
kV6E1THyWKFDioptcjllBF0Tw4OxPwmc686tICfOfOA+Kgn4NqGxuOmqraLhs4LkMW4qORg0V+JL
8iLqo0PocVxN7zMAr10DZpfV2Zr3joFuo5X271qDzTbZfFnU2mng9E+xb/4stPS5SBBrS2vKvWyg
vWw0m5bhF/D7hUH+lgXdY6n4EylzkZHx8RHuCRTfGRcLlA45c1Ar6Y6XJVlJXhPUj6Wvo+/NYfo4
U+RuG3P53NbdqC6TuLlpBASlIr4wEoTAIr91CbXb+C7TFfQG9nPTpS2Us1kyPB2spZ5BaFWAFwSX
RISmssFy1fwqXDPc5DTfaH3daYn5VNIY2BOqBfml/KO7rEi9YEIW3aYUXbdqDeOQsjj1vnEbdQzy
gLWSrXP0DvkdRLssmWEKn4UONFTRJr8w55BXOEuxhXl9qXqT4xEIzT22CG8otXg/uOLnKEfnFLUN
Y/oNlX6I28jV2HGmCOzchmiF3njt7bFfkU4G22f2F1zLfMJ5M10AXWBx1KnuO/qWrjZK6rq+jcN2
K2MMy2nGzTiJTWiePHA8f5ymlope7fwJs+ggSTqkVePhel1W2E2gEYNsPRWOdqOGBuAfESTtxIUT
GE5EhfDbSv0FwOiMF0YjQVYl16rik4BAe6uT37aepA7Zfmie67Z+ak1ypgMA9372pEXMIk2RncTQ
PASkkhvJWBHY4IPzswDfR3xNcx9toTBEJEnGD3ZXvA98LCvdmuqLno7pLtNJKYvmaJPPTKwImS58
Lb2Amq4f5+4k8nA61g5BI/Q7V1bu/oEZv3J4EZiZCtjDCHPqqX8IyQdFzrnDx8pCbWZqq6egx9kK
L6JZc2VCBuGb1MaVHRbvbjYSzuF3fAUZKFDWc7PM9hy15SrkqLYii2PbzKXYkZ2XbKCXXcxiWUbU
RNzwXP/JOKCvBtk66/HdLtsWJvUiP/OTZG9GfHd2lR7xa80h77qLDhppF54tZoXajdi6OX2py7e0
SbSVHxWQLYzxJNIeeRjNlKJPIYTgCGfO/WEMKfHNJenZc9CcLKdqNm7I1jo0enYZ6lZFGXnJ8DTd
CjANy/Q72N1+2+mnlrVtXQZkBcQNX6edGusE9zvSC/JR1dgB+Infx8YkmlB/t0oVXqV5dtnqS8px
u9KxOR/mLqK1SeEnTktBNo3qUOO56x5oLF1Pc43GA+d3D3qCYBiai51K29WMVNSb8xQ6ifto880h
neqPRTyWV1GG4mtuai4J6rYr/HbvsOFt58Rl8spP4LRSsqLzSxX6tMXsd/Dj94A30QHHv/WhUR7O
T0qb4Tihuzu6dXIcMoCA1kBEcKA9Im6JsZ0h56R8BGThpt7r5k3Zv2v2rR+fMlhl89oKPMlE3oFl
uqnKh9x/nhZYym/JZ0mMlyeLpwni5nAfqFdILJ6dTV5cvhlj7dmGhaEzoesbrAW2yyCm5zz89KML
3JRKjut8xjc+2xsB3crp8sOUt4fIDg+Bsnepfoib5hJzKEGkRHc0zolV/moccPRxkilc+9QYxoU2
5tej8ZjMxAIZRDiDsw6jZJeq7oA5/jpImepa1DKoWMbbMRlozobb2IxpihiXQoaXIhV7wo0uNKHt
JIMNMQi9QuMgSEftww01gZ3NqYvKIgdjGCnGdMiFBzT2WAr31BTEmpkajtx3llOOrRq0SXutsaI6
7cCucNyYUbIt82KtWfOmLvB3+sEpk0TLmQoNk7qPeszdebvO2OdQUtr7DnxoaW4hAjPtbQ1h7ZMp
BALUPLTuvd1V71rvYwyT14EV3LckyIrC5eTnr4CTnJw5PZoVaFQ7vrKJPOfYs5n8YYmpZDa2Lt1p
uqP9cNES5eZp2bCaNeKbZE/EgvHbbduX3O3v2dpc4hIu++ZSEsGVhSkiumTlRt2dqaoTOoZtaBpX
kQUvMji0fGRWEtz2VvN/qDuv5biRNAu/yrwAJuDNzV4UgEIZeiOKukG0KAneezz9flBrWiRYw9rp
udqIGUVLlCoLQCLNn+d8Z2cq7Ih18w4o52Usa5/zNtsbZnkIVP95rrPPKS+rlAWPgqk8gQ7T5ces
uUwUjnxwHhXTePBDYUdkuuvL4ic8WAdRHB6QIRkMPKprxft0Nn5YvrivNcWrINr4xNm2TceoqW30
iQSywrQTk8Iz5yJ+JL+UIikBseJ2snk1WbNDONbl1IXHOQpvqVszlflI8q7Hgu32INoQrrdKRsbt
bHpknNu+WrrwDT128JuKsXDUEVWnxrHKOKxq241pGEiJcrvGIikbvStaqV1rjJlVaovqd00+FGQM
IsLZI2fg7DfepbPgLcRcnIOu2qpbSxUeAf2pZuniC0F+tvjpGKxNxR0kyNBydUxK5l6LeKTQVG/6
0riaM7dCntSFwn4YSoSNxjZN5wPgEmecpgeVLAuSknyrdLMODLeB2g6zqW9MG1P/GlS5J47joeKr
Z53sNkKyD/HwElG7AaOEGAmDoiE4OYUhjrYd4NpbC3guWHaGUUCETBppERxqw9j6ZrNvmRBqDiJU
sGxd6FhRTkKicSVJ8UGHZSEr+T4uCOhL9pgmD1YokdRe7zjx83wjv1MU42FmZ11rBNIQ4U6st6Ox
GiNmmdkOrb0auwN2aSVPd6T3XuslS0kmW3QmBPNKIvV2zCaMYj5zZFXqlATavZ500Dhju5TyHYzl
7YStupyofEih0/WHztp1HWlK2L1IReUw6w9x/t5llADYVGBrsOtB2yIcduO52FgGkc5kiqAlhQ/K
TFrLOz2utmISu+KFCaN2IloMnrLDKaJH5rZna+F8qGs2NmpJUrCO8VkAvyRt+v6FeCgnoV1uNIkZ
yF+Qn5B542TlczNQKzYDF7Clq0VAiXXzhk/ZykrnEVHo6HHsCEN2EavPDS+7z0OPRJkldrAzDAXc
JXUcf3ahljpZ5AjhJTR9mx37Rg6eJ1NyMmNnNLpXlwNZXKXtKz4ge8HOpNQuZBKQU0oyjbA3I8Ml
b+uT3/tweFO7b1FT9NMhI0NX5K51KuMGBwtqotmyKdiCOW4IzHI6FqgzHHh475s40BGKBNQKIgf6
QRg/aEWwnW0lBkOKkVPQRbfqXB+vUJt7cWI5ElkNfUSsTCmziSVCLpNdATAwcu8/8Ny4udm5dVZx
z0gh6ovnLKtvCNaaONIRrxhoqPkQrrFk2+C373J5zweDJSFVvBJY7kBcKUiLQ2zRhVTIg8zDuKJE
fBMThZ2PilyUHByITmflRxMzjUVbJZOeUOkc4yR2XRBY6TdsuaVdVBZbQGDbjk4xVw5Ork09y7aK
9pR8dP9lgpVMf2C6o66Hx9yf7qT8D3OUQNc4fYBB2AedHR97xeKrWg7kOaxodzjKU7aq/RA5ybes
C4Ewars6Z0FUUHUhIF2Msm04lk6SKbZosAHl0tDWbvJwQO6uOhXQgyU1l17giWW+GP1cA0n7vCQQ
QoCWK2ilo3ooGwjnImD7sb5Lm5ylMljBJhGdMAMbgPw2qaKLJJhvo0r2ZCg6nUpGTBI9SNm8U2Rp
3+rsGsrxeTb16wHZbEQcTTnESzfYCku8ksrSNkLrKxKoLm5FEbYqoSJU9dgMxK7fRl4tGZthMtFE
QH6fWCNxfXoxXxDiutMVCQ4hZvPK7UDXS4j8UzVhYQWsASr8MoCyyryQesIIJEZLKwH4ADFyEesj
I/eTi7kihnGatqOhgNzZ9tNwEP3vo9nd0TtZWZjbyScleiRhGIp3NvBqdpHTGxq5cYLrlmbkCr1+
qwnPmNEOUhbvStnYN/V80STRMePoLegY79WFDwEjuMeLJkROTqoIlYwZmmW45Momh74u7oeRXVeS
iFheCO+ezB+pQcE4Hq8oIh8r0v+I6txk5B7CgUWw/6UMzaukI82YSnvg+3tiOXdpbm79CH3yoLqp
fBsCoqMCDYjHJVnvshLDI+jwI3ucGwDte9PMdn37I0N6VPYQZRPtloXuPqIc3feRW4IItrp85zdO
m5ZbnzVGYlRHcin2JZx2/SWuhiuR2xYwFw4luhAOlHwjvGaTLQLobQiZJj6KMBC/d+Pgktr+16Ya
HmZiYVtMfHkzeJ1K4FtTuao5e3WqoqPuiZUoXSkOUL7dCRNBXOzou67xeoUM27bYtm25JA95SjFc
xRP79njo7pq6rLfNUJeH37/UiVgeTDG576Wi2mI6JLDSCjlvXP7r92/DMBsp5P+7H//8weqf/PyY
KZ9/feAkiwN6sr9+//PHv//dmR///IuAMvEyTvqeAll/tIJkOP78r9+/rP6s9CM8Yz9/XLcUHaS4
np3ff4dkbqp0v3//bz9n9VdUMvJMTHS71Z+/am71UX+29PMPf/6bKK3E/YRA8fcf/fyvP/8edfC2
CFokNCmznR5eVKr2SRq0ztNSob2Qu/q2UfCaV2Uybkq//T4J/YM8UKH/+DDp1MnZgt0xZAorzAvL
z1/py1QxrIALcSo7aPrelHo7SKBKCdoZlcGpkzMT9NUCiENLx/nZ23ZEiBlymbaF59eZiwJ/o4s9
2Kr0KdaGrZHPn6KOM8u5Rs8XGpgbGpOXXDfOmfhPnL3TOsYK8o8svs5K7ZCzDoIgWHDOLEcWG052
fFVl/SHW6UXc5fedlm4Uc/6cilBpP77R7w2RimjiWEAYJONtEa2VCGEqmz4aa85GyUZwO631ZMFa
2GxSYpu6FDBgOEmBzUxJtV2TLArvgXTSxOQMZdkh91N5P88tqyq285ka33S5issqR0WbJTEk/vCM
TmM5M11pi159X0lcnXWWQo5+w+BWGY25XyTnvqme0W6dOLNeZBD0CsuCLLDuFMGsVynclMLTpvaY
6+yFrhSY+RpV949v/gmNDrZLbIESambV+Ck2f9XLM92qibxlFjKTmjo8DKlEvS04O6qa4Mga74zW
4WRzwAB1tMPQONY6g5kVXk2aN7euYBOdXk5F7ljTI6voADXjx5d24h5aMk5yKCSqilh/9QLXUTpP
MhBl3EJM3bPPHi/daDAlNfX245ZOdAhLRi2JHhGEF4qat6/wmOazWPJieGMEGIG84I3cmg//XRur
k+VAHiFyWQgmYpxxKRVhLGbux00sX3PVr7kMBBkazhlESKshAMMXU3Qv5F5riZ/MIvrWl+ouFCfx
zAt/8sFwTL64lHRADqvb1XM4Moo67eTG/KnP4q+Iiq4Wvh8gkb91Sb+bWt01Qw36SiuRP5TEKcNl
JR3NNB+qLPjPhwRu2e92ln7/6jUShkkZjYpLElXtVjSUW4DI5ySNJ3uZBgNOgWFjafLqtnWTXusW
/GaPkzm38+Ud3sy/82Rw9VloGAwGn5VqsjQnk2N6LoPIPApKk+MDapemF1b1ZwRHJ6YbRNv4hQBb
alzSagwVeytPGSCQes3pj5DUuhkDNwm3UDozQ7+vmuxits6ZNk52PAM5s4JORXona5ZqP9XpDzkM
ovK+mjnwW8xZSurGfX/Gm3SqKSxZCnQQ7qexUGRfd4gplYHwJDodb7auLIHdYiChcITuFBf6GY3P
CfGWtSj4gC4agH+M9Xs7tKlmFWLuDemnrJOOG0IljDm4SYIz8qZTA4SKzsxQtcUL+06oJtWFHmj9
os/LLvJReAF7fJEZ0Rl/1almcDcBv8XlyrNa9Q3q5ZkZUJz3FAO6YjHaVR3YulKfsy+c6oOMQRKu
RBZfmGrfPqMqJxEoz2mnaRYLDjUm2tL9+wWgjzMERFh6DMRo61NH05uKmoj+nb1bryoeEcY7s8Kw
LhnHQesdOChnXsWf/oX1aGypBnJQ1JBAf1dDyty0s+mndNaO8iKplnpQugJkTaPUtgL1GwSLIB41
NCY6RW8was1zwkGxEGuc0CIlIUirNTdqlW1m2fKSonQQGh66WN2MSnDI2fAJRrKrOTheyl6mWm4/
nk3eu0OwIr6+gNXClsxtzWwWvFXQY1VhYcvpleyp8rdRwSikUG5SSaOW6zPT/nJf3t03Df+nqOCx
Rdb59qkKctbpRcWbR+zRxpypu4DXEDh2HIsfBursj6/yVF9l/fRXa6sJJiOGNy1jWlM7mVcbO21n
bLj/H7dy+poUCnwskjFAr3pqHiZtY5Lm443aRESWacPQ9wL1Aq6DXejGma53auwCyPFXa6vxpEcX
EpcFrWnaj4kDP0OZPE34FMpnrur0vcPBIy/WUTAzb5+U31PZzkpKC6YwuUJ+K5KkQVbQ37qa362s
3iOy7MTG0OUc7dkzDkhCs3tAm5orqf/l5az6OyT2qJ8UGuqX+KPsJZWftUo+099O9gQMbgpbbBFv
52qvxKRt9ozxy4Km8YThhwJXvxA4JZJGdETWmQH/ZE/43dqaxYR5JOqagdYCtXHHwEL6A3vVlOnl
5pnHdPrCWA/g6kFCuu4MeiWWiqhPDHfKcxfC2HgKPy3vUmaesy6e7HbLyuNXS6sOAR3TFHvO+rzJ
kJ1oOJhF5yDaO3M9J28dAFHW00zKAFjedu4mVyI/7+gNbXG7zC+wUFyl+hQ22d9qSMViIfHLOxd0
oE5GrhvM/mkwkPlmUtLhiC5kNZWd2YK8f0SwnQlbZlGDwvddRaSJ2dBBd8g9XzC2C5O7gS3eYpUk
pMjI/+MFIo1BHxMZ7n4CMt/ev14uQ6mTGViXxlBNfOrT0gul8GoJu86UC7k55gCLPx5n33cNGqXo
o4uiJoOyWI1IyWylGKLw3xbJ7IrGE7Teq6wZzrzDJ0o+NKMxO+kia2C2Wm+vzZLQARoZj8zYjFrr
ZgUyGwDU0RfxglN/39qPLDESThoIwDyjuz95hZQJAEWIIn1Tftt0BVNMCypes1ZY8KB453HrZcPo
/o0bqdMI5kwTI8dqLCTkRggCjuG9wEdjw+HHzHmAAF3542ZO3kkNFImlUDiCoLq6k0ki+5bfp0z2
couegwMfAYv7fFfUl7niiX3ozNTNjB/iU1H955co4ZxhqMKygzt31XQsF2kSxlPGYhi0eCFc8KQB
G+dnhuCfyvm36xl05ByOqhpzMn7H5Ym+2lqKsyo0UWJmXhVkInIZ1U77kuM7QkUEkdNozE+X6jyX
OxwcPVgiKmJq1IQoG5AIy7GM6hMfeRvNL5GCRz8xrxWrfUob7kujnrMwvR/1+LKsPC2EllAa1xam
IO/TqLXUzOti+U69VbXSoXR7I5Mc//GTX+7u+q4gspc501UXy85qeOWML1VSQ8lAUiPkNjUuOBK0
MzP6+w2CpJFuw/9VUAssJ9/e+taMEfS3c+bJ1sRb+jRVhDVlXzIR7eJUuTIH+rmaf/34ypYPXV3Z
m0ZXV0a5BWEZcgv24ADzYR8o2oBWkON7tiFWRRZo0Tx/3OSJgR1PIe8q/Rl+/5qYgrpLlHu9p8my
tokL8XxtJqGJY7aIA9i5OTf+LcvV9SXKKvOIDp+FqslqOTtZTTjUYpZ5w5xtGsnYojQggzQA8Fi5
mFZtg3yGadp1kwFo+ty+79TVvm59NQR2epnM1B2hpCuDXUYosvvRjTi8DxDWJ5n+5zjxK5rm5s/r
WiXlrH77P/+nSJz/W7oOqTn87/9DcM6C+iNh6N8k5zx0ddL844/82z/sP6KXovnHvkn5XfMmS2f5
iF9hOob0T5YCbNdlDSApzhvGwV9hOob8T95Pcym98q7++aNfaTqy9M8FDSPTs5e9k6nxgb/SdPgR
8BbqM+yxWc1IlCH/9WXfPNTTaTo/Czq/+zTJw7w9LCjZdTL8qaR0vB0r/KoaiEZuDVdQQKrP5K1Y
nAQzKfUcMwfYjlACzvUDGMChWuQnD2Mdb+rhZQ4qRxd6dFMPSJH30Rzs/AQfplU6zfy96olFjr1X
N/rXd39N/vyZufPRd129AUIn4eIqGow/B6A9xpZsPXu04yvrENhI05z43AuvvHnh39+c5eev5jBu
l0ZAMQ0ioXwZZlt1463udE7fbAM7c3LbcD6+xNWZ0q8WNaonMEBYH6wh/oQfSTD8B8PFIo3d4kf7
OXyo943HFhNasCPZw364ng/xlf+CVMnhhv+ta/79DbRVFcvsdZEDtN5wUeK6c1gioMQ8oD9galH9
XdvqTl9dtMgRpfo7gH6kuMXf+gr0blUh9YWYpVWfHJsiqQNcmK5WA4Mq0dkgcZ1LIgJQVBZt8yko
2icCzzAiWneJfkk+mrYRhubTxw/j7YD757MAiQkihJWgiD3y7dMXaxaKlo42U0jFbWWKrsoBXQ6G
MMAmmAzjmWe/AqG9b2+1ihcFWVAnQuhcko+2oqvtENBEXyJvPBR7klVRgzggEC8D59wzXy5k/V4t
8VxsLZelyfrEaar9QAlTzXDV6tuUfR20H/W5IgPj1YdNrK5NiOQkK9C0ulbzmZqvl7Ehr8TGHrrQ
jZvvakz0aZ9uP36APxcA7y5Mw5IOUscQjTWyFoiamMydYbh1D3iyiZ2mgm2oTO2XVCUmodAt6Llf
qrlzx9x0k1Dc5+l1kz4pdeXJESEYJT4RLYL9WG6M4sEfHnB8fELfT3JfG2GL7Eh6CQvsAE2bwohr
shd1qveCqduDqj727css+dsZEmgOnW5UtyZhIKJUu2mc7cXpqdUBrI8HaQCqlJrmse4DnCWScjdM
9Y04JwLOyP56FoQvojFe5kL5hxCGt4Nq7lR1dheZWT8kuy4J7ocg/AFlieM11TzjQz45JoGjwx/L
WZEBoujtexAN7VyQ62m4lTlfDRUGZPNLPiE9NFs3TNBfoncaiOlBWHZdRhN26GbXD9l1XAX7uCYk
ZgwejKi9TchYqeS7RG5RR2dnnvUKyPvn2yMvC2tKCRoSrOVtfjVWx63OSYXOWF3JpV2Rg4pZdtPI
DVqqRalXbLrkxgrEmazfqxI1ZSv/kGaqkspLhlkpk76ouK7EWSMF5L7gKqR2OlDL3o5yvc8IYEuj
7nERRvYVIYmqh39g83FvPTXcyJCfFlO/oSHdeHsBoaUmQiN1BprAe2n4JrWXOoE9c+126Tn8u/R2
G/LrZr1qa/U6psBtGq2jrf5FPNR7fOWOBXxzY1z2LknROxaVZ7YH0vKR63cRazEVChGfGCjMt5cX
D1FCqCC9iMq9sh081SOlx27s7Ltl6+z/3MCu7fLy3KLhZ2rZ+3aXoggrKg3Fxtt2JWkc25CqiRug
4TLUKwwXGzliEJ8jFuoRHrGXevHxkMidlI9SfMf570VNoqvZfDGr2bZw1liXtXKZJgdd+RrqkxMj
9GvwPglNu4/zcleifid12TZ5jfuCeFlZdWfRH7fi8KiEClxNz8hKO5rIbA8tbx7Mnc9BJZFHm84g
S1zOXF18VGaRPPPc7mYk+HmDlDiPOEgaxGKrh/KliS+UkO4fc4QJCbU0+VIYZXSIvsN41LOycsa5
+9qK0pmC1oq18bOvEPlIbqPKeQHAxNVsLCtZO1h9Z7EIkrbo9nddYc9PoLxs1Kz2tFceSRLloOfj
t0Ff+sPquZGBgfyBRd1SN169Dr1ZtVLfiJbrL0A0pos8te6IQbfJSN2ocqNswopYoEq6STN+kLNu
rSrUs/jMlSo4JtIOe4ZTx39QOeIWS9goSjzWL2ZeIWlHp9NK3MfIyTAXRFpu55bl5j1uEgUBnxDk
G7/W3KgqbxvqJKlZeBIYuG5omacAX0fpo2aVWOMiN+quO/5qH11naJJN6wDP+wDPzy4axYnU3FXL
+6gMNkwvG7G+FcoS3XiE1pw47UFx50za49nbFe1DoxEHTc7nmVu5KsXwBFXSTeC2o5VhFIfv9PYV
ILk8NsXYEFyNQCBbKh/Ac3h6zEn5xrIRyF8EOGRYz8oXReCJTu0JTnpmTfduwAGdj2YC6JrM+EYW
xtuvkM6x3MSFH2xHCZGs9DAiTPu4w6xqan/2U5FGZBGJDhEBqwkgVIfJ6hTJdzF623BQIAlt+k27
sTyOZ67DMwflq2PCfzVnsaVD1qCCbXh7RVXA0kXpZp844miBd3qlVdgRdGPQNfex9BCX4a1ldEdB
68+U1rR3NxN1EPu1v5pejd5tpmTSkAOq7ibCTayUU/Oc9TDybivqb63pR5YYz+bYPvhdcVWHEMZL
TBdhtPfHP1jV7xSO3/JE2nSt4gSTuB1b6wjsxCNNDW8GenXV2M296AQNwmY0DmRXcBh7SKxh2w/X
EirZOaVUlqpYIRWylItvE4xjzM6wLntfwzKHDb3Aym2a5WVYKzufLGit7Q9ZnHrayEiYGgeSZ5y0
vsu7T4NwrTfemJ87YVjh4H49IjYQOjUblrfroV8ZQzNDgOe7st7Y4ZQ5kpK7o9V58oQfEquUIEF/
C/tDiuS+8u9FMdqg598URMUIQ+EqdUcICxV1ebxICtM902GXgXM9wsFHVAyEZRxQrPcXZJV3Visr
ghvkhV0F+nWmibamBcNGhzQJ4qCai2u1mq46g4wF8Yz058R8jNzvd+urTlQkPiK0jtZZCBWjm5Rf
6vCWnPKPL/JUVwUqQ1QCJTPkJKv3fhrLgvgmHU5OVN5W5vehL86cDCyfsL6LCy9ZJVBmmSlW01Oi
mwbRgarpql6wU3aJN2zVLSFSZy7k5DT4uh357fuOxAybCXEubtFnm+jJV7TPjQYnYcDOVmvbtPgu
dpVdd/vWuhClEWNGfyy7lzE6d8y9DCzvL5gzM3jixvsSQWEl5JQJs+W2mE47/5tICZCMkI+f24nF
6KJq/Vcj6yoAIHR1wQ9Z5A8bmCLItws7p7LAk4NMPHNrT/URjuUIjWFIk96dDfvjWKK65DVN47s8
/6xRO/74Yn6eNby7Zb9bWJ8HZ+U4TlkYcMsc0ZbgU9hLoMpsc+c4kcC2AjHjrti3x8guP80uZBtx
E33D0goa2DlX4zl5uYZOd6W3sk9ZzVOVJPRawU4C0nS1ZRpxi+TMju3kVMipEgrwRRTH5P+2r7Y5
QkWtykkyQAxkB7vGAx1/PxDcaLe28HfqB8zqv5tbvRpdLxLhMNNcks72JAi7OsWMK3Xbjx/jqY7P
QE5VCGzvclLz9qoA3TeClfVMezzCpPnSCF+Bsp3pK5CJT7xfr5sx3zbTyemSxlUTz4zxSNAuZ/FK
1Hug1Ok9BN7byups2ccNrz1Vfb0FYL6v43mjqKz99XQ7LEQVtcLRw5QTAyxgPk0L6bKULfKspU0W
fU41eRMk1ZMxDMdey42N0hLHgeLoqcxEDDQ9pN5+8NCFs15r29upU5DhGeaLLomcjOXodJ4UqbqO
Ah9UBWiWYSmohBxYtiwz03G+6JdVFqApWwwk1s3i3grnJ4WIE6nEdlUFm5IozjZE+YNdKyiDY22l
e11/EafP01BsNaWM3agW7g0j2Zpa6IaB/LnKSuxfyFzMPHcEQwAVlrqCFCC41KIDEG67j6SrJNSw
IHbk1hFUnPTHaqw24iRcl2N4hXp/o0XBxeKRFxp1h9FsizKPcnJWXCmj+j1Mqt0iDxtUuNDfBf/F
lNjGE1UsQadVQtg5MOXyNt2rckL87Xzzcf86NebB3qLczhKZkWi1TK7bshmyYKJIYTa3MY75AVOt
QZeu9fKuq+8/bu3UvMWQtCiXOVBCMfi2m5EP3DDE4n8LwflobWDPKPXC4VvAIWk8e4P1NPfPHzd5
smfjC4HbBjSQw4O3TYbUVRvRAFSSGy+R8TSm9yGlj4/bWEFu/1x0ce4L5JMqDCcLq0YKBcxHj3rU
jcS4Wc7OnwNtdKimcF4lbBSWnbpIVjOQEuJJtkowPSRYTiegO5n+o5UORv41AsHF8cGZhcLy3q4n
geWEQwGpR5zq+uoBRRBo1PJ4U+MxCz/36uDFvXlMrZmM75cwOKeEPPWA0TVxvsLSk19XN4KtiKkD
U2AQVsuNTKRwVAiPs/gwK+Sc6OrdOOt7RRDOdKtTswsrA7oUavj3ez09bntRDRqLzCtKjS1PgKCi
jx+xsrwI6ztpMgojBmEwRon6th/lXRzFjU4bvUpSh3/bVRy5Jl8QW/vxfZg2T3G5izISUquEjbaa
ZtGmmmFJtdFwXe/7vG/stB4FwEsRoXe4vKXqRyOGDKvhHjjMsdNjV6gNTA+4Rqdtn3dbs8Y7I4Zf
OpYig0HlNVLsj68KxfGpy0LVR62BOCptvUdNKrWWo0ay3DESH2OhvJz65PvcQ/wQCu3RipXbAb8O
KRXNExVga9NAWrnGA1MA2giPudLgmq5aavYdR2TxAC8JJCg4yv0o6/cYPdzB+lLkyaNqAc4Az4YB
GovkxMo1aUzP6ILEDtLZjcHjDlX+LUj3SS0dG7Ho3TzQ77v5JhjMvW/6m37GHImPUZ9gN+Xt90Ya
782Wcylj2CZlshVHGfzD4DAyfxrzMneqQjoMErSt+Gvh75egZd2/xeyx0/ORFxGXMCCQWdtqQ3sV
xfNFFiVuU8GNJ4epdNUME2DSK7vC4FsTvNLnbBwFy6kRNW0Uss0T/SLvv4yK7MQ+ieh6xhhmkCzT
IPgj+jlWsd5iCo1IWh+MGYIEpBCtwRUN96Ouj3UG3AX6TDmKtiF395OCyreg64xshoJE3QpNfRkB
XIbyGWtfSY/fB41yhNruTqWKWvYPeMIAp8CioKqw5oSqWc3uEyRSeltGFkD9CVOseiNXBE3n+RV0
rYPeY4sXslogX9m4UScgXUH0Al2N2HgkC0WX3RiRQBg4UVlp/2ko8tuorJ98AibtwroeO/OpnQmN
5SNLYCn5VSR3n2BMzLjZO3FJrfqsgWnAfyd/k2KRwCEWnfWsfC2JFXPSTrtScaltJp2oK0lE+IbD
5Vj7THGdpH/upWybyc2XMh38XYNzYqj6a3GIH6oi3eoNTvVQpOjW1hpZV0PsyISw24Xhw4gqAO6N
nXbZNZJdpvF15qtbI2z2MIm3KF3u1HH63Brj7ayEVypLFWPMWGeYlzCFLvzOuhKlzMujYFcm+Vat
2wMgx8teVy5grZYOq8pjrDSwGMdbSepu66L+FOrSszSkN5EwELoB61Yx5GGTTGOG+b47zEn4bBpp
vK3a4MxK99QYy/G5uYxDIjvA1ZKw9utS9UVqPsFVsEsO9XHYSq56PIeZXcUz/DmpvW5ntSaMIB9h
Q6WdrmTjoNyWufJDSjruAOXGKk44qrUwfUuiN5r+oWpBuTzoNfGmTfskycGxH5W7pB3vpF6+6QGg
qep9WWDFnqwvc2kx/wflXZvlz02W0yNakj2nAHOwJRvbBNPCmQH8xDpAYeuPgA9/GTnDy/j+6qgk
jBUL0SoYtT68U/3KHoYr6VzM0Mk2lGVLR5IzZNHlyb1qQ1CmSmlGMjLTMb5UhwZAA/4vo3M+HrVP
THc4YkiXYK9jUPNbPRhobtFcjYZJthoh9NodK9QzN+vUwcWbJlZXAugC5ESCtbDfKtuckT3e9tdy
tSk81eldMhO62q0fgQJG9+cOZk9079dNr40rQT6myB0Gn9kwt5v8MeihiVR5/5yP+WOu+QfiwR25
ndP/8prXRZW2BnalFlQYjWrHwcbkWtvY4W3eDbzXYB9e9A28PC/15Lv/6nmu7bxakUlAXanmyL3C
1HDRdE8fN3Bqb/zmnq46f1kZRp5mBbvIrLZnVce7/M2EGRglL43BcB9uB/MQjcO+z64yfzizhz3b
/NKhX70Xk2Bqo5xSivAv2z2cidtwCwCUklXCMuOsguVnDXG1VHtztatFaFQqKWFf9CCp4BC6LAED
5fezJjmNKe7q4Caau2rDUYSr5GztpJbTRk6zNTU7RnNyk7Eu0Hr/OhJAaOrse5lZwqy9FQkj8NuC
6Mb4FiDDtR7dJYG8S+R8D9dnR07ntTmkR2l8qizs8mZyo45gR2eCY8UOAlYY32tdcFMb6QXC0Q1m
4k0Eg1D1e6cGHWVU45nF3c+920f3YVXt1DVBwkShmG6rjttc+jpXAAuV1gXFYsfpYer0rQ4PdIw4
/22uW/+qaaUzQ9XpEfGvocpczVWSmgRatjyKpJBA0ABVUn2iDc7FOpxuBsEZ4zs7nXVVWZXaksI3
xZhWqJEceI2lb2rhx8dv0XK73t1OVWbOhb1FbN/qJapb0zfrZrRcsZZcRJH4omrXWFJCx3Nz7ylZ
jII6hakKER0Fz9X423R6OA4jc698adz7XuYGbiXsBJRfo8vW4cei/Uo92Lzn6gGnW8bhoyHQ4+zM
kt++q2ZXT9FAhc3Vrn2PfuJElzCErjROyxOA+jaxTMBiNpVkn1Oenby/+Ofp+RyCMoe+bdkQoB93
BWXzucivZqrZMJKs/nkEFPrxgzw5HrFNx4WJQmbJHnzbkhkUIRpAjWrkrDkzL4iifg8gfFFscwdl
gvs0b4wYAo/4pGRfJev7x+1TEzjRlV59gXVtVlEnE/q3whcoNk3DLnHKwGHJ0oVSmtdU2Bwlb7ww
0r4IASdR6THqZrfsrAtNqG4J+qJWIl01kEDTSX2kqnQMFG0by+Y+b5VrKR8PqGM9wR8dHT3PPM3X
kR7d6/MCvkuuK0LGtOQxT8BKD8I+Zfyf0mhjsAXAOXfkdM/Oeygdc3shpA9NNN8PUXsF98VBdWxj
FHwBdPult24m6AMGycJBmwITtLKNGZWOWVNh7lkE15EKbrd8sAb1ACgT+GHSfksINR6lyoksMOJ9
JhLgANtxIpwiy/WE0+eGzYC063z8Uul027dwYuv0c9jqrixMW1/Vpw2p8NnG0KSvvkbgQVXY0ASd
uAMGPb2IgGM7bbys9WYnl4UzaWyegYlN1aEpoOHlZXElya0rtr1TRSqDt+RY4X1Xvgg5R1J+DBi6
vpgn3dZQbAy95qhZfCsFe18+jFz9YNWuJCZeLsJMTrLb2RKu5lC7J/z1qiyq+6whHaErU2eMb9Jh
siMh8PK2viShnFwdnD41VE1rI2n8yJwPiNCuxXYCurjMR8amFQKOb31rZqcxcE8TjhFVP9wl1QQt
Qy5CIsZJKA3UTUPesZxeRNFFLGee0GY3aVPcWySfWOazMqn7OLN+1C2oHcBLUAhAyBHUJ4I8F6eb
ppAe23jKIXeO7jg/Arel+K9umSxuTSP42gzGMTdNAqvCbesX3aYq+TbhHF+nSiV4g8T4XXTGoSE1
zGkl874dsvhAUTbdxDqwOVki5BsQRhjGbhs9LZdSRjrB1NmDnuzVYcGgXZeBcNlMzyLZOHVcuv5C
rq2PIjW0Wcy3AZRQPboRpu9VhPKxgHtXYfctbYqFyUBPIfYkBn/UCwfAwDsg4raeTihU8up+7uA0
wYSPy/+l7jy249ayLfsr9QPIAW+6cOEZ9KTYwSApCd57fP2bocrxLhniY1RWtaqTt5GSTsAds/da
cyUkXZJYIfO0ZMKyqWS7i5S4YwtPMg6RwgXXo2a+mogD4KSGUro1EtkJQ7CCUuyEM7RfuhUVqctD
9CJUK15yEI5PVUJrtE4dOGZ1c4OAcYXwxRZixCsE+1aiV8pgHUvVL5PXnP1cnHeaV9TasxF1P6xw
Ii099wSdSnUUrjTScVVVtyXIlcTVlgW3W30f02YL02vHcf5pqIVfVNQfhGh0WK/2VfNYyYkjAKUF
und9SoEqWuDZ+fKgpfBfw/CeeoSna917yvQhpMm1tEDnpa2TEbyTaPohFlm2Jr32zExbtUoLMywD
UuELo7JtzYpocJQ15XRUinsxQ2DXy9VDNIp+KbU2SQCqEvgVJWogn15gEhap3YPjrtm7trI9W9Fq
nvS7SVvumnC+nWfB6YoSTyLMBUr68m4K1A32Zxdhg59zH+v0eWyll1mzDto8OJNGWbRYrpdggP1s
OQiAbCWxrlFybjojfaqXxON86clashvn4EaUwz0nOp5f5SZdGrm8jfsepGWY1LdKQBcoCtf0nXRA
ZelzLWSrJpS2CRSrNFFXpz5tLiz0vqgRKySwanFzk9faVuioTVtteexM9QH//NimO5JwclcJ6209
S09ZEz5BG7xKhPBG6pWVCfd5SLTrUQ2OCtTgqIm8XLLu0uZtBo5qiOO9ngm/hli5TlTVk9KXktZH
plNKi/WACppWQjM8dGHyWGrjKlTKK4iC1xS1/UYf/AQ82iDou9Qqf+qZtWoisE7Gw0Sgnq0OHNE7
gcSmPmGSesnr8d3MOFYDPk3Z7FbKjsBfaHAEWYzLZjlVb2qa+3M97uoQaGIXrPWRmbgXD4sW/SQI
eYN6kTDi1s5KFKKgxZseB1wJC3Kad9SpGwFMMMf1AQB1gNNFtWC6zpkXzifI3ctUUYyyzA6RZr5J
zXs5NPlCOTdOePVJAExorVYyX1ZT3cGvXqvWc1IHO9k8SSnVGyFMnuMWuH1z0xUQcwcJ7/zbkNd3
USFslIg87WSy2b6TXKhSqgx/DBmrELnrrlGIrjAg0VB6IIGcM7KEtk3Ex0hDalLsrvgpsQGudd56
WGt1rnIbkHeN9Y/ghJeb0odTUa0JSr/tXul6baPgAWIvsP7anUUgaIPJeRSfOoK6AOJ0pd8VCdMH
6DS4/55qBG4oK0+9lLp9Nbttqtq0ljdM7jhY60NcPKTVc4tbJwLduMyW05FnmdV8FochVN18VlxJ
rHiVlm2hmHdwxX/xpS65so4txQ9y5TaB1mx/vyf5avOFV90CVoIDEJ/P5y1RLjWiyaYQzYL0kjWy
M1vNVqgasuYX//uRvqpeYOnRTUSrp1bJ2TY6aIQy6WJV8HL9ngrhrF9oeXxR0VY+/vtnh02zLUNj
GTjrBuNt3SF4bvmsgkcDPvpYXdKzfHXw+DjY2W0TxCw0kpSLiUzOzvfNcoQJ/v92v05P7sPhGQg4
aOUAzUpivgn9XdtfagL89UBOHC/EXCcN2alBf7YbtjRhTnuBATRNoCNbwTG9sOH9uz/2eQjrzF/B
FDTKZc4QwwADrDZAdaizI4S9l56g2wq7NklwmxECqs70oSt2RbWgCl/0Ei52T7Eil++aUX9UBWC8
39/fP3COT+e6sx931tlhn6pOKg08Jp7yPemBlopjBr18XtxOADOcDQrtWqW951zkdGzCKmN6CIbJ
T/HJllKw1jJpA1r1gG/CliAwycFWRNcvJcNOa01HJgCoSkxk9HhnlpeIvL9erB2lO+K+RGXJPwo2
vSZNOR/tnOrA8kNPr8j4c/IwPMSRhmz3LklDGz6PbTCDDBNlAwOArQY2FJx/Y7WvVi0jZz7VU5Tf
irAJSXwhrgjoaZzeR/KmHbenpntEsnOljG5BKQ9C/cjWZhn7tUr5o5avRf0nmaW20G0MCHpEBxEv
47FGeUsLmOuEqUXkV8PZN6rAUeN6k4A/FdrKtaZ0RXfuCCays0dyOdqQKE34wXI7XSlRjdtBWQXp
hAqYtNvM8KJmgovFhgeQ7/dP84uXmYMVCYZ4tonIOz/aifWsEkt3ml3SO1O7n6X6wuvyZWlUpsYN
L8iin3xenxz7SolZPJgp+wdByB+mUL+ylMwWREIrBhWpwZU6JF5ZlS+UiInlgCSrN6gkU4S5xRpX
hvv9Jf/9dSmkWn/4RWcvcGHWsjX21IPr39E9J6BgS4bGIfRyRD7AjK/yH0QFHGe3Wxmb74f+cvpD
hYat+yTMVM9GHrQwsiKDYoFEeo7Bfkmpn9R0vnDL/8DMPn2hfy7wn2HOKgPFqDQ5KDc6Hmyj7syV
6BlPw6bj0GqXVwCVt7kzOAWBz/fF5DaPss1u7mJZ8X+4zf/8irOFqyDLgLRgNEycXbUjzUtfAu1p
R3dzT5k4dYyVzHlL8zRqM4FnlhfebOl0M7+7C2cLm4GAtAoSFrZ5e6oITevOnhxt262Ki6WYr3o/
vFL/XOvpwX9YdIoyk8hoYKwpQPMvGXl9kKbxSS37+yG8ziywx4Z0wAT0kijTppKyl0qUnq0C+bE8
QrHtDbbd0uyoFNKFpb6XGwJ0TcDLqUV1Va/WoTY/1GV7J+XdfZUkj2o/2eaAU0EZSB1IokvfyKU3
9WwV1TJxMBryNjxhHV6B92ZvuC78wA38+Zjvjd8yCvBLX8dXjhN6NBAbCVU1Tu31z3dxIJVg6UcO
GFpq+eWyXsJqW1gV+VuxcYzM2OlqedfHO431I4x3avgmtupjiKPi+8/0i0nxVLM8ARBQ3wAw/fw7
lHQR5Yb8Ad8QT6TsYqtAmPp+iL+Lzar0aYyzplSagIusOjoJ6krfqs5wVxy7deepPnTYH3DQL4x3
2pR8+hjOhjvbtJQaochE2ZDpsBG9HqmfsjopYC85af7aTH4e5txtL5chTdyUq7Lm7tSuVzytHH1t
Dp9Qq7tW3lzYHEunndA313UuMyG5rcqUmUcV99YKELFr8s4MU3XQF5UQL21lqPG+E94zZNrfP8EL
L8lf5ddM62Vr4FJNmDS9fJVab98P8PUrIqOaBImA3uSckmYYfaqPgDh8AwFoGB0H5IJWQxjVSetS
/iDYx5vyfR5qnhh0FAJnP1OTC+/N1z+CiqxsqBxBYMl9/hbGWaszq+cylaPoCHb0XK9OYtjFEX4X
29C9dFf/mndOL9CH4c4+PbHpURmEDIfH1dbA4BbFUzRoF1bIL18bpNE6cBMVTYB+ergf5uu6hK5a
mQzTDdq+ILeR2FmnLNtdG8aeqN9FTY1VsWNHO4YXXtmv3ht8yVgkuUz6bmdXaJWAzQS1E5CO/jKl
I3/kwsX9aXacfxMaZxQUfKD/MGR9vriiBQdokEpKJgobmkogYuVFKFJHYsMhJsNBjZWV1eeog/o9
2y5cTAqrTJl1xyDPlnXa5Y7SdlB0UDwjfDMzpEBW1Hl1F2zKkH18AD/Z+imGV3G43Jqa6QbavGUT
ecBG52uUEQGk27Wh26L4Wg0vY/Tam7/bLt+FTUNy3IhVK31MQfDLpPQZhEZmjUnM3OJOnOdVI3yh
D3fBivPlXZelk/WT/hBmis/3ZOqUudGQ7PhJ3TlavVf7nxe+1gsj/HnlPrxS2qj3UdUzAs2BnF1W
6Kk/yKG/6V3FkW15HR6l/3Q3ybcCaQl18snNqvy1XIK8rqJJ4iBK0Zo0LHtU041VVxfep79bXGfj
nE0BxSxV0iLyPmm2vDUiT/RSb9mFDwbzQHI1POJme0puxnW5vnBLT/vUv17kDxd49qnknaWHQwEL
n0953Y0mrtf5EA/Zpm+pbhe/tD5biQJuaB1VeYAct7zwrX41G328w2eLtBWVcSLJceiryFEXfNck
VhEN9uvCdX61OH8c5uzl7IdGDkc1Yr+hDw/RKQ7C6nxyB13RoO1DPbnoHgdtseVs8GHL3Ip1scn6
o6TBeDE0R5uFVcex2Eje1Ea4cAv+bv59fvrnLg8pyopKmXn6rWeump9G5Yae4Iw+ESq1Wx4vbgK/
2kJQU0OXyvSIzfnsjKRz3aQ6ZwQg9EhpyvI30fGrOs2fjdk81Iu0qppmzUG2tIv8dz48d3K4SvPR
o+65q0g3SVIUhmN6//0z+vJN4HwMbYMz7F/kzZq867ht+LolkqcSwkoSPwt+fz/G35yV063+MMjZ
hxYitktNCJXsCVPS1By6nbM33eu/Mle4qhESnWzX2krCoCGui1utsWeXsuNFrwYw4q++vA+/5OzL
67V57DOdAhTmeLpy8gGyxmPfRC9LOntpU+wNoXTr/nbMxH1IHK8zTcltS9etHogSJIsoTibEoXft
Uq4FHev4HL5HZnfo51sj/TXithUJoTJ7/RBMATNmNPiCKN/F4ETyIv5RNAvq07gnx07JdjoegWbO
bw16X91Y+JMmuoOs4oCLt5lU2YsQOYPJUtfRKe2uqjwnDvfUi9BXvZD4EalYbdk6RU3jyQqu5iH3
scA6JBA2HJ06T6+w+POHCK5aGy2JMZWVuGlHcJcpHbJGwYmBCt8xO7HZ9NJSesh9U8A3Zr1S5vku
a7udmhkdCN3mlFBNtyOsfrZTjFI2cQfEZ66lGJnboB5vFt+MZ8I7+EfLMnTaqbQodkXRvSF095LU
3eQ9ApzFAkvQ03i2jOoxSyK8GTdVp6+iunrlBxVEphKPJwbGW2oSQZUvxWYsjaPVZVdlPVxPwox5
XGqwnJaYTPS1KE6rNBn2CJvWQ/gLb4OXR/IvjdiNTGiuJEvYQhyzWyN34+WtwumIXt1VUdiWZAN1
QuHgQH6SCu1HkrVemAGTkihdqUnZ2dg6PQWxqqaTpiCGXslsLNGEJb10DdXtl4qape2RwQU0s7vX
Ko7fyO70J0AaQqK7UZQ9W83bSae6xDQp5R+JIa3UTHtRq9C15IoSIyCthNRgNXMrhOD9VB/6/Dbn
abfBtMq7Hqup6ZnkrYhIsmi+ksZeH4xA87p0OBgCRhvMQKPcrqr6Pbe0m5yf0hWxQzlmO7Whx4GP
DqZ+PZXVXVoohLZJtjZpqOmEBT89UXqzZK3Y69tGR5ZQ0nhTVr/lRGDq3Z1KG1fPn4WJGMfh5xz0
tFrI7MqRqgu0KVGGk42xQX94LdWlV57oNJNwxI+1k6P5IDVWbc9V5FGEv9aXdp13TGcR1UtNTP0w
VW4DtIT0Re5avGhiHTvEk70XA3CxqZ/uLfw1SFB8ESGpo9eGY3Si0wbhb1nCxZoIj6qwvOO7+mHS
IWkQ/kJtdJdMIa3sDfDb1iDrKJ9bmmm5X+nCbizltWwm/ik0nXaGk0kSncutZjlpnKwDACgzWT3E
Xe7nUT9qVu1MYeSLoPBmi8BaFiOS092AmKGKAMBKl/1KSpyuXZCDy9s8IvomLdYkK+Hvrm2RmL+8
O9Qjbux0ulrYAebkx4tq4uS8Ndn8u8fnRKobHxC5qGa4ziN9p9LLbJX7SmnujaF8bpV8L5PTjXXv
ubXyO6HuN1GNa4h0tFLL1xk7+jRj91stZNyeIiuZY0g/rtqSHJ7iOW2fpSmmWU4w1hBusnqkaa66
scxRHIaD1AqOUTM54MuCveEvJMRV/UgKwu9K/RlX2aOcKXsoWFuRkjSgIFsfUmfh4fW0Bwj7sZV+
wr8zkuVd0hBNVqwu7wnkVwMBQo6Uf2lvjYBopyxdy6FoL9b0pmpJCPaWojMOo4Co0aQjiUyQvH7U
vCT6ZSjZNoU0HdWZr44PEQF4E7J5sSIaSShvhqmB5WcerIpqfJdcachYqvqmpwbehWSTj6SDWYUJ
VWKJRKcsBifRm83YDatBgBUhlFuCiPxhmH05aW+i1DpmLUHz09EoUflkkALJKHQifSJ9yUTYyjyE
d+N2QlZmownd96S6EvtyaSfyV0FP5TBzgsz8gevx3897+A4/myXFLI+aPbjhrj6QZWtTRXQpXXvf
L8VfbOY/DXXamX7YzCtdLyu1wdnPCK/JMrXNpHa/H+HvYtfZ1ZyVR+d0kos64mqCB7LFghVZka7l
CQ+Cx/TiyfvU/89VcmdDnq76w1XNQpZq8UDqzJIsN0nVbwfzlxpPV2qRISoAZyOsxWp+HOb3Ucgh
iYQkbUrGPpHwZBmlB6DbR19/oY7y1Vn8070+bb0+/Kq+nZuw6LgR47aDMpP43Xr0hW22bS+42S+O
dLa/igYh60GqcjDmvDrKJkl4hdMFKjmWMpoJ9jJtg2BgjrdoPC4c1k7/9tlZ5tNVnu2oyi5HiSly
lYryKJ7yaHkMUkF6HmvP92/WF1vVTyOdHVpgTU+N3M1cpSU6qnBbVD8DEo6+H+SLy4FLCL0Y5zA+
pnNcyFSlHQUIPpAJi86C1SdJb4qA8nRw4av/aid6KgaLMl0TqEDnbwf2DSZDrqYlyJJoe7SHwrMp
/TSA3raackga60KpQPny2j4Mefr/P7yQ7OLmeVJPQxYhMIv8TS2i61L5EXaE9JJgdRWEeC/Fep02
AQmHpw9FuBaQ0SUhiYPirzhrhLUqIdZIH3Ulue7F5qeKp7FVESfW2Q3RAe6UK4+jqF1Nuoqhk7j6
3A86RH/B4mhdv+sSpA5Bxx5RviFv7wIc5KsPQYUfBTWHQ9aJnvP5CpO6DQwr4QrnpL8vwsLl0LEN
wwzBymMyvmdsYoIZwZY8Xri3X5104WufQKwmGOq/dLrG0FalxMBpusmBr7b6Hl/liKVLlH91+pUg
RuvvX9QvZnLOkicPPT17SzuXTwxqYpCRerrUZXLa6HG+VKb96m35OMDZpJokEiGXy8KbQhqzdK+o
z7j5dLJLv7+Or+7cx2HOvoMykel+/5k/xOxdGCRXaA+tGa8QDJp9/DRIlTNJFybMs5wOLE0cSD8O
evYlaGOKeDzk2oKoehhr4WejN8QkS3bVSK+Dnm8XpJBTYaDeU2JcpKFJerrldlV31VBBXMJkrdQc
EeLxUV9otjdd6w3JdSDN/ixDwtHK63EpSBI2bYX8DgSFsfT+/X37uzV3dg1nE6+gIF+0Jl6Ayhq8
fvgNs49UgWEdKwJ0LTI0gH3BsETAV1xZRLsLBpJfTM/GVo5S1wDkEeo3dKEdzXy0WKk1RxglXA49
7G8yvwNcS6Z53Ssp6l0kXJjmpfDSJHjpJT6b0sdG1yjvcw1tsuVI68Sj5X5/m75YND496bMS1CQg
M08blqcywNXPlI40tpTfvh/k75bsnw2IRREFSjvMnbNR0lZNJ21iAW692QNa+FStERxt9PXIRu7C
FX1xz1gG/3usc814rOXsZSZWqLK5LgLDCRDvfn858mma/HtN/2eIsw2plsRZOSUMIW6F5/GqfCn8
+EVJHO3NMux01bqIvZ32Ltg1zvxEmqr8VtwI/zctE/1E5jQ1iPsgNs5+RQ/LMMTSTgssOgjqEdJb
PFygHvwNtlFxcH8YQ/68YESqFQhKyZZFXc3ydhbuCjfxK8OmEbBPmquu9SHjuZfbQV/tkj8NfLZS
aSgAM+X09c56u53KbKPN+OiS33o6+8SQPWukxU1xXdht8COSYQWk5Y2oZmuR6fH7p33xp5xeuA/b
ggRYiphVTIZon4N8NQG2dKQ13ZV9Zbhxu0nWjTPuLtn7vtj/fLoBZ/O+WYDPb0pGrZfQVYVqnxED
HM0oQmsWtHluVoBiLpk/v/pQ6RyRpACLkU3XebukDAexCdvTqMjB3WVTPnCmXbW4TR+r1aUv9Y9p
/uw7+jjaeetE0OI6m06jGcASFaI+irzYxaP6jh/l2UBeD2IFueByg9kRRWzpctQvTG2bYimXtGgb
bIdReqUt5XTUC4pgvi8Jb+cs60x5fpzr+BWbKwEvUD2nBEyw2Lhzp/sX3o8vptBPV3H2HVqtrEzK
6f2IH4PVdC//0gsv8/PVQBYsYFkysu3oxXKVnxfG/aIFzrhoJmA5KH8jbyISE7qF1cxb4oqL11nM
FIpUmq1jEcm1zq3VxD8RIXUkat+P/cUci+GKNIRTN5OE17NLLpMEN5Ylh2h8g3VhXJWKdGGOvTTC
2cQzTwZWenghvlGD1iWrTI2d76/hi/3bp2s4m2HqRemjOOYaxjlZdUu3rkbDSaqZfNaX70f6qpXy
aaizGcRskOBF9Cv84JC+xut6Fa/IPTfAKSZetopW3w/35a0zQKmiREbwdq5igUkuT+bCrUNwp5lP
6RhcePpfvvC8cifWEq6wP33DDxNikZRqL8Vq6COkbwFHtflLkF6YdWHq/L3I8k//M8rZ3icBfDyj
w+XIoGuVV+uGW6eGXQiNl6uao1qpZ4ac4sXXEuNbZEy/hoY+wbJMBwu2J5smTo1+baiU+u/aQbgV
NMvVqocwejFSmK1yvCfL3clqwdaX3xkq/Wy4lYSfcWu6eO6oY/5qg/hIrtJ1NVfQYBPyd0fHrHRf
VcZ9Rs3cwXL9i1/3M8jIEB6wqcZHM7GORi7slnJw1CZcL0WK9L/wl6Jdh/qr1MgeQ9M0nw55bkau
UcX5cQT44C4xQe5FFPHXj8poeeYS+BosKbVQ7usEkr6JHlT5OYQZTq6MmyDYcVltyHR2ZiPajRHs
J7kCCSDYjYxQJH4Tq/1c460QmyutexIb1U6b10Qjy02ob6sl2tSz6avCcNTlDtVDZoIghaBiBZkn
dd1a0fHtJEpnt0ryPAjmDXCTTWBFm8xKZfSuGlH1gfY0pSXmK9VL51B3c1N1wl58iFsQKHn3OhOF
6dRK+iI1e3mUbHmQr6Y2Kr3M0p/7OFH8nH/sx7RMv0Wl0r2IzA6C74OIpoy5QY3xqLThUYsJDLaE
21GTZYdNgR2b7waM5coYbAtwbmfeycNIpZ9Bm/7aaKRrI9e8FolcijHGSMa1NU2bWgOuJZj4lUGy
nBA0s1nnXgQVRMzFtYq/OYnq1yDP3/AC7Sdd2cikyU/mNSb6F22unNYk688Y7s22smdqnb1krjVI
u8mMxpcISdoP60DTr7AauWXTekKa7evqLmmDl4yc3m54C83JFUPcqYFl56Lkz+Vj2ELp0qi0awYg
zurU9JiPLSiStN1b6dGKEr/gIcx96xnxsOqn2BvlZZdxHFiK6ECn2m1Uk2dPXw0GfTgV+2kUb2YT
74ZS7/TyQclzZ4mytbrwmA3QP3VEl6zcVXO8KSrLNTmWaSSVjFm8ETALRktwFYxPOZ9XtdyGYrBb
xEOkLk4sXfeGujKT44w1RYe3MnY/pgyswgSquJyqCuX0iU88OB0InxZeiLaYuy7cW92mSbmKooSW
HLtEbuI7E/VDp9LP0F6V8imRgpWYNjdTHftdkjmKEezaubZb+t4In3ZyWR9HMW2BKIuSregNHrbo
OZYTzan0aa3hpWtxp3Q4WYbiHiSQV2mZoyMs0QTtuulj3hogPIF54jNo14KZ2mqz2DlRn5DP3mmt
U8SP6D5qiEXlyTaiK0N4o2JOi7GmcaA9VYJoF+M2obdWie3LbGHqM8QrlISOTLcOk8405r4qBXsj
fGxDwZ2L605TN0343uGJ1NrWSZdYBBqPq118OrUMRIKNGhITgtDuonFbquuqfw2T0c7Ya8Yi8Ou8
4A9FhNONT1FJG3Lg25Hb1kdI6dbjSo7uQRHU060Yx5tppKLJztkW2r3Y0vmIOpso17c0ZKkhgD3p
W0c2qw09bCgy8Ih6qNbCVog0v0tD5inukd7Njp4qrpIgho8qZoO1musvqVKBJrqq+8mR6LpqqeIv
MGW+X7i+Old9mvLPjonDIAjFWCHqyzbdptpIbn+IfP0+9CLJ5n9Eu/fhFrlUqBAv5X541zvJpn+6
tC9VT6WBv/alBD7RkSE1DbPP5x1/E8pRYdScekR8gYFRHjjoh7poW8pxqZ6bHOXNJK6tOnHDKHJ1
SdrNdJDq2tyXA8+3/l3RRhH1oxpLfm/wJirFQxziCG/gYouVxwRJy89GEUan9EapbozEeE9qTUde
gPvJCMg8NUqeelBqj0E2du7U9/m2DDoP8u++1gHqDhJYJfBSqlBfiwBIzMq0A5mwH2m58Fj+iDfP
bgcM2lPRl6MBe4rTSv1hve9RKk+pgoZUnS1+Zu0v46TbXc3S2gR7VT70/fWQ40utwANKMKMiemii
Wbip2lcu+/jjMmviO57EyA0btDtKGR6UStzBsHUU9Q427DqlEKo1a0EMT+Qvcg5goV3dknnfJytD
AiFWGfd9rx1UOr+WPG1GoLeOnJN1LMnC/SwQ/DUKKBOKV4xGdrn8NAUa88Y2J44DsQIuZIxOi55C
ejdEN5OSn5IUx+uJ5YfSLYt71jU+8SHwjXEOZ09/3uz/KC/p/ywK6Vj9Ku665tev7vBa/X+QiKSx
+/yfA5HAmHev/+s2fn/9GIF0+jv/TkAy5X8BUIC8b2AQkQ0Anv+dgGQa/6KToFOk1kmgN3jp/p1/
JEn/glhuEkyvg8njreTv/Dv/SPsXtQrFxNUCdwLmj/kfxR99PiGQGI85hpxiRGYi22kgCJ/feyFf
epFTN3bftrT2Qupj7Jd2pDLtFWwcuowdnwj20Y4LM9rHCkZf2kj3kdCGRKmNKFxCdSMb9bUsoMtQ
4p6stUV0dL5UF0/8pJmzW8z1qphHcVeAiwsXXXg2fn644df/+zP9FIxknDlxuA7LAs3PZXCXuT3n
h3q9rLM2qjvZq0aSYwJQcmIrzXwsWbCeRvm6oDRKF0BaRV1gHroKp2ctTYk3ttlzIg7aqhuIIKnK
cKvl1lbRDNmRJslyISukjixnv1NZqHcZ6lC9SUUnhn3gGqq1s6z4WUhiyRULw1vmcDjk0bJPyjZl
b6ntxPBOiqkAW+QqYojPiyNwPIQEg+iYRpPaCTtSp9chu5Vdn65McJSFNbzFafO71rr3SJEIV8vC
n2qrPfd6j7dwDPn0p7S6naP5aGYS2IVQOBbaoBDwWr6ppdo+C+bwoD1buqC/CouwjiVEwDQ82TjJ
TCKyOnp1b9Z7U61Ae74pqY4sJM4k91Bjj/O1EJtSJy3hftTTh7hWHktSTrwoEf2kXxKOXOpuDqAf
5H0p2ZGJURBbawARdWrJ20tVJA/RSBc+jldloaXrul7uJ72gxFPgmDOHYZ0ueNJba3L6sC4RM2X0
nmh/hUEOM70klGJI8tTh8PrUnfixVc4qL036awOgXClxt1XgdNjVG2tz00McZKvZHIzRlLx67J4i
9gWmNae3pI12cNqDquDcou16oVwcQwgJUgyug0kL2BTNqDysuXHDJMzccbE2ZYURzhTi2pZ75CtV
VB21paeEO4/dqo8a12r6fRukDxyO9qSNBoY87PFLi64yPi0jYCBZLUtbzFXVxr6buFWP/GrI2UyO
WF0JjSmxCavgECypBmOhsO63EpeggkAVssFygoAM8KFTboKl/JF2ATvnyswOeqKuhbS4jqTechSh
BXBbdR2HRCRAed9v4jyQ3XAEdhANYr7VtLS2rUJ30oCWb6Iue8mqadtJ+XCE7qvbWl6Dxq3i63bK
/VZIG7L0qm5VDkr9Q+9En2yKxNWoLrtKNCggBdg043L0yayEAaaXv0Y5f0BPUT92vzVEXmR9XlNG
deaAfnOfh4kfY5C0IQ2WHsQp9qJmHORbScqLLS2JAax8ORRbFn1xXcoQUUdrdstyAj3STUizGxCR
EOi13zGKq10tSivNkPYmT9mdpS2SHPXQVkp71TShsSkQcOb1MSBkZTXPyr5c4h/UfA+1pD+CtHwI
lO5Fl6+EHLnJkLsIocDTZQfgHoYyb0Y0eAs+8l7TaZkkKrDiBX3KhJ9ymi3f6JvHoFBfK1V8aKvi
J2VFDt4EYyR0WjrpWZar67ZvH4CfiBygu8LJgk1WFGBxxFYnhoOBcU3ZTTTSaBrXY7/wGVgD1ooc
0ZFu7EniHTJOGKp1I2Y8pFhn5tIkYnu6A8mGN1Oc1g7LwcqQ401XzvtOEgInVsudaOUZM5X8xCaY
DDClvW2Xfnakong3cMh1JXk9xSPbuZtxeqkbuYBWrPhW2m5LA5ZPETi9krP1AGVLODkFREkqb8so
WxmLtFZDvsKpCKRNGTUrce5PmIqFdkP+jNSmZA9kvof5S1SNqyaoAATJPwhPtsVwHqEyiAlPslgv
lnGt53rhsJHCJ1mvp0za5YA6MMO/DGN1zBuUcm3VeUGTrATUSwvFMLtNk25NntH9JHAC7hFhGquy
J2tNZ/6x9XncF/3kV8wYfplVb40e7SO5KXlgxts4kXHD8uSMVdFwHFDfxGZ8MQz9vcyTndFkKaJJ
WYLaCYSm0BqB7ZF80COOTEF/pcRF5Zc1p71YaX/UogEdss8xHHJm9BJmoXIWlF2YDvWaRqDpInta
0PPdAwe7FXITaEkpZM6flVHSZGWTqRAhS1NP/aSKu9W0wOFRu2mbxSV8UUFGBq130zpSkFmW5olX
ngp0dqpsV5YdGqppHO6MkkXEmFtrn/4XZefZ27i2pem/0ujvvGDYTIPu+0GkcrAsqxzqC1G2qxg3
c/7181DT4fbB9GAaOCigXLaOLO6w1rve4OLKHY4RdypZMOU0r7Ueu5gYE5Z1WZZyH0bIjpU4i37q
g3hvFY04pxRFnUUeBb/q/J0mE6dpnUYv8RhYWzUflN1si+JZTweyH6rAwF8zDPcAYEtgRfqc6hl2
o+W4d9RMbmx+G+Lfo6d8ltdiGtmOJWaZdBg/eGT30tGubCbjlAaYS5iTcZVhtJM4pzyXsPn8jpN9
peS9cQhrU1krgWG82VZ4quo5PhgGRv52K05RoLS/ssDB85bq5B65zGGh96R+X7sxNgrl8CTKlt4O
T9GfYU0vrcxyOnd9+Yiccb2eUHdyJcrpySwNuNaB1p+zrM92Nom6R62Do5akLhQ4J0hv4dIZOqUW
fbaiilaiUPtbmanzAVeiFvYiPrAzmNMhDvRL50hCO7Sa2PtMuc9ug4NGML9OASDQnKm4yQjF8Zuw
KrdNBnOibq/xYIhVLUxrp2GmeLZk/NT2RXhNYsezA6ndbI1TdhxmZR0k37NTqM+YOuo3lbQ9t07W
oxIFvsjK5klW0+xVpFCvhyqKDrUT3/QwjtaGGg8+kFD9bC+VV5kH0dqWzyKbxTGfU3ALxyme5Izj
H0YM274W9asKBVWZ7L0oK+GPwgG9GCKGeUFirRJbkq7YPGdD7EcO/rTVj7wc4r2s2N5NjgY+AUNc
t+OwKVL8eEm3C4iKTtc6yJHCwNOsywsL1SE6UJ5mfGEYutrcijiEwPdrsk3rDLpX9gQpKgZfgQ2t
Lqm8HXChowUv9ZTvotndJRIes8zoc+yLVTUnK1Rxy0l3UWfwYsCTk4il7zhnzYmRN8+UHVPxQbLk
ZsBv2K0ibWN205bfqcP4xN2b+NXyzLBXCs2rOSb7ym7QzBcAOno/riYsYLl/7c9G705JOZ9DXft0
SqpJt/zOobR5dh9kfloVB2006lVithsGZ1RXvUpAk84kJOq+W0G4VR+VkR846P0jJcauP42QdVR0
atQ5+LniUdTqQEPZa9f3nHjJi5bmrVfrlCJdO3jY0ZAaHMxi1RHpFsbhutMgM5fiVC+W8n2vfpaV
8UekFYYCto1DksAuuVDuVdRTOjqDX4/9vYXYKuZyNeIOXNQRXsVxBLQFX1wxcTRUMN1NMe5e0Vzv
wta9tSJ+kWWCFgRPJK9UgH9xAdIxtFBEjnJKVb+DvvlGhQBrOiFTTuTJedLsX6WFsb6iw+R00lQ7
Vs3PGRk8LlFj/lsGuOR2JWCMjfG4UZycJN0VYe34cFdgkpbcMVbyZVdY2PXa4n1GrVtMmjcuboxl
8ZqJQIIkJm+jYj5rzbCrp+ptakoJvcE8wLj5Zd8qDbhkii13G7fBr7wfX0a13VcIwMvkKyZzml90
vNPuPDXF9MSubeNwi1vH2Wy6azJwBaZh0nrxbAOoxRwQ4c6FEov9Gw7P49hjblO+qU0cryMmNtDT
k+cyeerV6nW2XaKAeLt5pbUrpi0gd8m80xQoT3EtQTAtYNwCMFBk7ZYukdIrpVhOE/W5bNBX5pF8
LROL+qCfcC9upxt5Ps8Jacv73t1UZKuYCtoyKvKDIZoDFV7s6xqaAESSIQYZlnEoXXdt2umfIGgE
LuLpiZmW7sm9PdRYQs/yV6EAyuUVgFs+lXsOQE2Hpr4sJ+HwhdiOvqYqs5Ee6xFn4t2Yxvkap9z6
UqE5qTGggaCdnqkcudo6TdmM4G82hK+hD9WNVjukswaBcWx7ruhA1nhDGz1c5iDBDqgwdvMg15pd
Fp6bu9UpVVW8g4vsHKk8taAU71lYWPvJMGe/azrjPVXmrZT5W5zN5XnI+/ZamsZbcbLTInjLUi08
Iw80Vo+/BkOgrXUaEzQU+6iPGJjkbV96cuz8yRbjRbq5V5tV8BzkQXdwJWYBWM25z+4cNF6X5tNW
LUUOmKVW+I7M7nPo5PxBOUzvH5vbQZ9+W1bQb9H6ogjRu7MyiMvEme1MQ/VS97+zzmn2rjYwpOmu
gx02L2ow53f3NtbpN3qM9DKlrvLDdlC/20W7LVPnLays4lDrI3/I5Hee5QHmsnFyC3WKc8a5YmfK
Lrk9vtZHhu9k82rMjG4VC2aeRBajOQ7EDlv28iJozD0u+JOBxrGf3DerMFtsSGd5dgrnyZ6b5164
X42syXmSw0eZg7v2s7UN5wAbOiyvsBlxAHfDpMMb3N3UxGD4TuQiV590GtQ4P5UWkLc9atm+mvvB
xwJbKvV7MVTWeagj6emD8lalXbdOSD84EexATt5KsdRTDQF2o/WIq0ol0bxHdYTTJQexTMUx1cH+
A3O8TCLDFK+Lt3nQ3BSW0UpJ2OJpaxsvVLyWNcRbwTCNNYq/g+iBbjXyiPOIpDEmNSmQeigvdtaO
1yno01XWFYFfTcngP340X2zgk+6PXkUh99itaGS8VW3F2Kt6fi4jt9s8qrVYdP2eh46T+Bf7Ll7N
ZWZtmg4VT5jmZwf1J0z7/DrpWP9r6YgXrIMn8Zw2mymDBruyZznCGLXl3Yhf03DcovKT5yDHwDOR
Neh84TTfVYkDi9JMo1eLqDmmPbkerJ5cqjBNEZ2SrKjjQDamTAanxOt6nP0w/DL2/YB5nxFiV10L
9Qn3kyd3gWBa6CPMA+snyeo7a12GLTMjKX3bCIQaZVzmGClCe3IUw15juB5iKaW9w2bkO3K99vqE
9HinigwGU/IzL+vvojKPkcJWXPpVaTvwGXt3vrR8imMZB6cmDp8Al7W7Rh58w4rsDIGLYRf2m2C6
YvB77fW+PwaAmRv8+qaorbePRz9MBJ31Jm5YxEV+5wz2Ibuk7nZMNRQ6Lf5sWlDH25gTYBaTtela
rLHSkt/9/zxHg2JAjnZ6TMwh8tus82KdeeZSCYedgv7W6eNNWNvXx5cdSywjCeVZc0fhuQbry3HT
3tf6VK6SoBz9ODOHbTkFtFH1Shml7pmJTcy1kf+ZFnedfCY8LRwZngZyJJYsc08yr76aWAy+qtxr
825SgXth5dKWZKq1xhMOwHxZro1wzP1i5mgaIoCageaa4jDDvtNBXlMyjx9wB19KBbCnaoxehjrm
Yp3ApYizeVWMkhKhyt6F1KkGM9OPExH4ecqoMJlE5yEasM99hSsZvhrbzmjbvUlew9VeWoNR5l/A
kdpJRZS9NSid1aB5ci0KBhM4YHleePsUSJMyWurKNV7LIrIPODrueop0L8TnMk9D533K6l3Tmtp9
covB05BtFoO5qIDMfqV1qnGxH1vTxt1fRpgfyjoRYNccCeiwErT7FbagbfZiyT9V4DqnxybXTPNU
GzI9MQygWiyaayXct7IGNlPK7iUq2f+1GaVePUpzMw1Rf2aAipeLYUcrVyDG4Cyx9gxTfj/evxlo
zbMSm6R2vxcjPU9sx91KE90LJpvKqVv2jpw5y6KcY6kYcVsag4j3adaeUmi0zsqoHHFuImS7hs8c
u/Nd6QflUBcmHo6Gek4MdRMr7TI0fSH73ekNY193zryKyDQABuJDlKr7mTXjIR0T09fN2n3iCJeU
A504FsoL/sfh2lab/lAF3bq3RbMbnIxuu3w2gqg7qsH03bZCPZXhmsbDQWeSOhdVFOW21SYbXmZ4
ays13pqz9YI1sdyNy6e8KIsUbKcIaf56fPasszdCO43nbK6W7ixYMRWIr2Q/0HwyCg0mx8/GMd72
crqErvYnEk6xUZdlIDqs5VQlV3l7jb2vHLlz3Ko4ZzglqhTRz8Y8r/Nc3zhctGtdm/Otmc3tJRjT
uw5JYUVycOc35ZKfVMmt1mGYrYTIvmZiaHnO6LzQAp2ipHWvNNB0IsXO7mLghuXcFlGBy2VEu0Ye
kD8GofBit2N0nQSmN4d2cNMbdZUFc3A09AY5rAzwE6QWbYdKfpVi7xhYTAXJyVVrDeUZgp4y44Q3
KrNiVwOSVdmnI8fyqZiy7ZSFI37Nw3SsyjYC/DUwDipMEL7llKDAKj/SXhzNycz33IDuKYNDURvq
KTXD9yprByRNcYLvaO/49lQUnlqQhBllPeGSw4CJYJsGdMvGLyPImqdwBI1BC30yJnXXglc+w7B1
SmW8Ps71rLXXtZrNWy6Z0s8dpuCxQdjq44E+doxCXZ0M6U2tA3c79SRJGmryw1DBJ8M6x0UNv0qN
e8gvl01m4hAckqi8dol+ZSTNUp/j8clMG9ZB3z3nTSq9KtF3JrzfrRpYpq9FaCE7atPtEKjtyuiV
ZC/zkFFrbNS+QwDe2syYSVuohU8D5kZRqzI9bTCs95j5YjnloOx67EbZ9dzj1jhhyZjvwAh7z0hy
RgKa/HSmMV1jG1ut43Qo33SSMNWpXom2SV6GT4wCo3WX29E9MH5premsxkRr9oMlPuyhbA4tF+lq
jNCAgndxsLPA49Hg/OrsetuH5Wc699oZn0yx6jOgWBf8ZTmPsNwwEdHGGKktf1U6UkXGlqTbR0mh
JB0mmxNhaqMTOSwKszk8fhEny6Itm/NJIy3lI2pH8FRXr9fcTKE/kGt2SOoY4IWhwbFSAN5iuCov
Feuf5VeUBzi6+V7hk1whdy8urZJVmyTgpsBjbz8mEAeknWn2KqstyyMiWq4CU/9jkl93rnJnOOP9
m21mCUO7t0S3S0Mc/4DItlltp08KZ8VNKbEUBmrsaxg7dbh0+LT3XlKr+o5lxPOJm7cgbdBT7oPl
zAqFdq3Ie46c4BLZHCYAMk+xbtuHCccLIwWmWoqXUVgfNOrdEczf8NUywv6NVPZnjoR9EOrdNRru
YWmor0BmFhudHWQS1bIiZX76SoffxLHqflyV6jW3tJUSusprWhJ3Q7CHWtyiyQB9N7tgl6nlz3BI
/Vjpx6sO8RM0DIC5kfN8eFyi+M9uEw3+b/xJXidu4I1DqWMruKyJSh5yFXTG7cqEUGMlx0KVM9s1
qAwcHSids+7nEqoTmGW9jQLwf5yosOOLXTwPqiG/yHqdapV2Ms38O3NtbRPYMAPwf3VWKDtXj71p
QGDa2lG2ySQMqroxeOi15SE9LYi+jF7rGpmeAktFK59bpbxLOwnRxwzqXp3gEZcpgffpYMJQKVsD
J1Eua/A6EpNEXO/aZjE7ACacErc5MkChEpip8yzlZ9PmlwJM2X8s8xwR6MldikdFJPVeCcFXEei8
Js7M0CUM2n2cJjtlnKqvJONat3X9BMYf/ChKeeGAkzeloHkzFNufjDR4B3wH0YcBa/Q14pRmeM7B
pCTw/hGC2Vc0uMoeegbtsEbaD6cq9UaIz3BUEdPDvQvFZpbRrjEFAKZjzftYtDbKuxQwsbAuvfHW
u3X7HBTpd4hX9rnREiCFpcTQ3ND4YVb8zwAArg8MFRn23o3dfqsMuUt/rNlbzLp9O53BjVWjX9tB
fpPucFJMk1ygbnzSIFGZQRW+PY7mFmU0ivCQKGeAv1VpNhAR7XWl281Z0UsCsDE1rvsxfhKVGK/j
SEohFsR4jSf2SjcycWae0IOL42KdTBpxtCW2tgu6W5qheHWH5iUcwmsIqHmMoZf5TroWHZzNR6mU
us42E254bjdiWSviJ7O3E6xf95jBF9JQ+S5WvTD37LK8yj494D8grwPSXVIIYxpzkW0LMY3XNsar
p0FJ60tM6bdSV8nXBkoEVj7LGdN0C+ugR701FNbaVqr4kksDL+iY1rXJj3R6xibDv0D0DcZwBvkV
Q3Ds0hrmAWohzxzUmSkgvrxCcxsAy6jcOQhY1BIxLmxXNPFNsRky1yRziZzxJZZ+2mYV1LZH8W4z
6N6MzjpBP7o1TWwx9UAe6yYy6AqbP0Yx67tO2LdYYPJW5fHki9jstyOx0HlQB0dbV9dD3DkbDVDQ
a43mR6MAZ3B8MAZdajRFKyKfKWUA3GCF20cNzxAP5mFRdvNpslDE1wlZj6aSra1eM18N+mUkZ229
68yfoDnmj2KZTdQpuJre29W+pxnaZhpxYg7FXueE496VaXcWaiU8c9kETdq/0O0be60ankUxPSuZ
W34MJm18D4l1qCBvxElcrLnrox15IsjitPdHiRu1ALL9dDHKvvIKfaFjLdVwMSTBMfdYNoaFSOj/
Pe7+S565yZzLXBzkEGfgXaXSRPzXof0c4uWR9nAl8fLejaM2XmvGBqYVP0fWZMLmoZILDfcpVW3k
SwOK/3y5kPuliHm8R3Vp03SlDmH60waaiXGw5uNUtvI2MJb6nxND7oXkv79yPb7G//VVlFMdh1H7
9/+WO7IwUP7j25q/P14k/F34v9pf/+UvGF/EGOR3v+vp9rvpsvbv/8JP/tt3/v/+4z/9frzKfSp/
/+s/fxUdjvy8Wkjo/D+yO2yo2v89I2Sd/dPLr6z/9V3Uf/2hf6eE2H/Dnssm61eFnA9YB/F3+N20
//rPiqv+DdXpw7+LP1zcj/6TFCL+JgS4lmuQ0UnlspAg/o0Uohl/Wy4JzXVVRxMwQ/4npBCCh6GX
/AM7zDRNoUOE0gQvqpqO4yz//g90KFvMIxl0FkkSfXAHpf6EqQX96M1RrAujqNibTJBFuBiXdgz2
fSAusg+5gmNb81QA5zTJFjQjA4KXYqWOxtpN8SlH7uBlmMevOqWC5ZiU7SqLwk1uWfnWrqMJCmDa
eVkNelHPXDhu3B0Gy8bvONYZjqRwpjhFLey+08z8ZpM0mHnYl1EJCC423LviBB+59T0LpuMNFzWu
FfZ9+RUYTH/lmgU8m+OkG+M+kx4creIbQNFXWmozNjMeYt8/ZXepe8iD0efj3/Qq/DEO9j4OSmNV
BDApU0qkzhzw6sZzwO7wQckSay2buScnbyRrjyREAgc0vy8oszL37ow9AxNjCcareY9Dd9ChHS9v
a2wpFFPN3M+zc896uNqWDiEhmvZG7tBQpZ+JNpM/ouL7oWK8wuD4J8ii680dkIcWMplMSfZDVgKt
F1KniNPPiIiscAbQblwNYUY9hfhW/LRwp1/VdvQpqUEwRUtgiPZ3MqExXcJwqjDnryAfTyVe9R0t
Yu+3or5XZfhmDaRX1hkOXLlMfiqx+PP4SuXGX0rxUS0wSmGo7xVrRYb9LZyRUFVBwfUNK5SqgnFV
hi1NvrA/L2ZnEzmYUJ+2SbUXdduuHY0cjyGAeBSp75Jp9k64t8LML6O9mEB0DHBqnCOalNvctQiu
qAOMSJRT2OTpmmz7q118sYBnQnTF3Zm7d01WcJolhvXJ8IMqzPHq5KNycBmWjZavDHf4tKmyhg6C
8OBE9UqXgV9m+MdN7ngLs0H1Nq2e1ReHz27FMGsfTzutcpStZgwElkLMS4NsnzPKOsKbhJ9Tgq0X
KNUABmt5IQERywNFMAU96nEdwETHrYb0j9sgzNVgzgvlsTm4E3ea2pSf2bLuUws0e4iFsymKzgLX
vllJYh/7ZPKlK5it0RAzhYZZETVJ5ImQ6XQaunvNRJKTlH/UBEONjKEKYwDx0ZvNhI5I+8DiJMd0
iEo8yWrILH0vrkVjvKhTvq9LlyyOhACFbNaupkrxsWSS8Dw0r6vdUw2mT8QL/V8F3YEUoGezwR1D
skU9a3hzXOttbGPiTdSUqu87UWgvI2Xt5jtdjb51TeR+IeY9bd3HSK+BVUiwjzHat5VU7jUR3KBW
fNH9bMgrYAkTUpnbpDxEEvIuG0if63W1lKdqlhT7svVCLRowvvlgXv0M0y56sbRhggLCnMwawvLE
cyf6cgSZYnhNKoo7ruLAJZl5ruSRefM+jgtxCAI6idpkgkIq5KrOMU+R/XjPOYmIKXjX5qzYOU6a
e0Evv4d4wLupKZxjR1wp9Xf4Y2hN0g+IYpZ4+e36BQILxOAZZj4zuO6bXVFBZzbMdOMOxHBGSfHR
9pP0uxAmA8DrQVJLQTyA3sIDMem7XgiQwQXWNo9laIybqn+xeixZScB+a9Lgp21s4Yc+xUbGPFDh
0G2LfAGZi488PbvJSFRG9uHiYeZXoa/GY+u387TB42Lwh5GZdGTlK2cI7gwaNiOIuEsMdzTjrvXD
qBpzlQnYZmHRwyDnEKOB1zZuF5G/jerCUTFocUa8byoSMkWMJMUtx53h1DfhGIwD+4ChX2SY/Bxo
v0FzMCgzNN2AkaIYq+fc7m1CYeyV0OW32pMzkmvVvXUyXo2yN2pgAYgg/8HEAGDRaZ+d+BqqqLp6
mxTswpD9vgt/U7Zg44gZDIkSvWlcGj0GF9HFH6WBYKxJBZsYgnTJXt+XDfbxmuT/7iwZLu28Enb+
aiGePFlxQHZrFX80uUlnZeZU9mPltWWX+S2y/ZWbxc+lGUnfIjwMm6y+28EBKLxuktE1npRgpU4Q
R8BiWJzcUBvldyHHrfoLOJYAllSBhw5+UDoTpDEXA6bSpY3AENTvMtZouIrl+GqTTXwYAJ+0Yvk+
vQMYsbRrhPrDZ+ZMlGtJLJyLJwkl2VBhkjxbzh+cBVoIAE4OOREiTeT05ZZSlina0ySml6rKvyxo
RbpeYdhe7hhIWAcnyklaiwMfavV8EbND/+MWDUZEjG01RBfAkxNDd9FtGjmcQjgDfkISelQSBmQN
Xp2CW+tucciG71K/EQ8FuIx/38mJkj0N+/RSNOR0jJAdbNlH2w42TtrF+m2ehgCSFWFM1mQVt5Tx
IOiB43fBkqbbXiZ1+GFpZLBHGVNEyBleHMLfsFpw/cxs9r0ps1eX4MzF9Y8LbeXU1YuIC7RHqo0o
3dab49SlP13XxEFdrf/UYYnMmkvdlGCMzTxD+evctd67GHU5Y7JNia4cMX0KnOqjTpqjy7wjUF/M
UtkorZYfBjHumoWV3XXOtje5KC0rPt1rK76QGH6dZHJWY+T/low+WmZ461kvtuagaQfUdfumVJ71
uNlOivVdqi28/aVIaISvjDO0JWgT6yLQEKPMEGfie7/GWYwsqcoJLznxt606yNWSLziMkwcREAM2
DZJc9aQ2qAAUX0TXKXeewBAuJpNLD5P/fh2MxksmQM0wDjm1bGTI8+GezKbTgoNDkol+ptEA1lrB
pIzdnVvWm1nHLbyIolMQ5dsMkdGiLAJhLcTX2AzalsAmtbxAVLzpVlVyHVvaNk7afaFL3GMxMq03
nWyUTRxLUKpm9pn8HkOrf0tFNPu15r7PtQGgequbikt4jP1Mn845xLlVODSDH+Su+8NMF2YWV7Ez
YhJPxkPLjKiiH/W0g6OiVUlsM/Iio0AbEQxA84gPNraiYxCoM3ywGWf5RQgP35EfegsNP2thXjIt
gO9bB/lu6qp0C3q3HiGRZm1h/8nVndVErUcLX13x31ZXAWWjHzPuxxMLezC5zCgZ+TAg++EoKMyl
yvnaFuchiYa9ZlfgtsZG75zvJFlkVTjnrvA2Kad7mAvXY5CBJl39o5Lt7HEyrcw8CQ5BHplPctQu
XTLv2Wi3rgz+JEX/pkjMjUf4Z4l5G4cBCkmf216c6d+EUu4UijM/qCk5zPo3dMnj2NXNpsvGYq0J
4YMhEUVFGdt3WPu3aQJ3Vkw3vRfSVzAyirmcwBA/XafnZDdiMA5BslFbHQs7fhuysKLicDnUS+dW
F5k31vz+zSYVjLJCxfgp8Cup1Xvt9jvsUb41h3LdCQoQ4AF4QNVe7Mm8RpG8J1Jse6REnhMvUogM
5kaoyd0gfqBibj3EWBnHcJ0AQ5JZnUCK7eKaBVEb6wlOQ9nOZ/Iyf7vpa18ci9H2cVOzGMGw8lOy
T13BC9LFEkYKiSaUBSw9PekZmGYXaVWvMssxRlS0lRs6b91T2cUftpIXuBw5L/OIU6iTQqm0d252
IYD+ycZZax/9NK36AjP6qZP2pS8LZ5846Y/ayfYZHvBgJojSwk7scoyCV2Hwxw7aW622u6KktCoa
xGxNFcmDzNSz3Vn9hbabbG6u6oPWVqafaP1JiwBqw7k66VmXHtIKLWQWyTMP0++s7LmXQw2s7ZZb
1VyGglb57l6JNQoOOIsvC2eceAmFoUjzWjaRdR4N7LkCq1BxzftoyEHzDdEjfXT19KD09dGKOhx0
9I0Cn42MLjv2YmLpGffaeyZH90DQBUQQSbyGvsNtqKrYY8lK6c8Dwa59Nu26JcVsop9joyWeGOBY
yK299Ao6XATPMaYv4lCozzlizIguC/SEmj1UP7Uw4rFJNkNmEbM1AjmktmNxNYaLZJJQJlvpPakY
9ypQnMUYzg9CkFjZSnfNpgGl0fOtKNqLCIrljC9WMmECI5bijwXf+KK1uQcHe1MPLUPSkiCP2Dqo
GXIkvUvJcYc5CSz/FKHB46KNsTcBnRGidimuOpePidOVXxyX24Z6g9JJbZ17iqRppVUmyvXKPVKl
/nYuDeWQgopOnapfY/T6+F458n2PT6KvMLrTsL9Q4k/oEh9DMRzLKP4MQ9o6q+QKZzCVwUVmLM3P
9JnCc+B7pYV9VDjBz7UqZvAhLoAqiTWxq6mHajC/yvyW5fb8TKz2AbGZgT+M1zp95M3kHR61VkEX
u+BllpZ+mtASvHzqu3XUNxrmfWI6LjSxaGkJQEHbW8fL9+rEJFIV5IE6yjUbhVxnJRwepTvXMtW9
pkmxVAznH4JIv+dBipN0eQgqBADZKr+EAjd8VpbRZWv8KJF5uRC61DSDWJljkd0XvFSbI1mjslVD
5Yt+AZr0lH0++k04lft5aapc/c9/fO7W5LwOEZairRbtplZV97ZgzfRd3a5rLV9Ax+ilrCe/rKbh
gBjyVOZ5Sh8K176DFGIeYijHe3TyNyJzhsmpz5CDo7wlADOrz8ZA657kknYnwCJB4LxzqG2dwSz7
ZIJWuckq4EGzj7lMB2O6FENKj+Fa6Xa2whCKjG8vbp9REr5bkxoQT3ky5wBqR0H6nEXsFhPTaFWq
DvA0H05IQKNJhxysc7ovQ1jLdAnvHx0bxCz5jBvoHnV0y4AsCte9h2FxLvTme0CK1Q7Wulygk17X
n8zBJvGNJUPzhpDbPhFruZqAozzu7d4rVZZOA2/MCwaVOZ2l+DHmC4nS+nERu+Dt9l6GbPXlc3ZU
Ut3Sqq+9hmfhR8xiT2GKy2NhrwsneqJEuxsBuyKMlHtG9wHscplzkAcx5Ni2hrwnzbH4I3EuetKF
Xvuad78CDQWeC5/JDKS6oj0wuKuCu9ktN/dyQqBmvSNWRuHpmBs+s261gBZJzDABxCBA/L1sB1Xn
HOma7NNurL1ecYPGVbKPQa1X3VjypjA/WVECGVI1kaFCQeOzdvhe7DDxghKroa7cbTqCnjiwfshI
ir6isdh3eIWubE1/U5Ou8QcBIWvWCNqzTYaWe/If3zIKl2VxLusSjg+dU9heoR7iCbZZDkQlmS9h
mmyqglyzMKDJ0OkCzRDsyGT6vVpeKgjbsyLZY6qa4uPKGfJ4O8zTaUOWUwl4h+DJtVyKJE5YAAsG
3hMK6KztBdNUA9kwXRiEC57qciCQiarA4JZ1njA84MjuZPb5GGfhSbJzKnruvODCiZx5p4ScheX0
LrVikejae8XgqNPFe5VIPH6Xgf3jcYjlPefxXXTGr8rhbS0Pomqsu0aO38JxrwrNJZ4qM1a9TTig
bb8/ILNE8nKPX2haELN5EABXIt1gO3vBy+iWEKOXSXkQqVjnyZtbpb+MuX7O4pHUdUufd5kzhn7h
zvbaxOcMj3aI761DtaKmjGfwqenXszKd7JFFbI0YBDeucpcTa205IB8H9xhWlGT9l2UDBtUjAp9+
szz+xxUwWoiH3dAEol9ELzZPxXGaK+XoTujwEyYjZMQcDOlBNDRGBUSBVQEn1k9FHu44zhvuZXDJ
ZZuMEV4DBeIrCFfLyeozbcDZM1uhnWpgy7p3Neh/lWVDJB/30D8AwP8XhZoBQPwXQNXQNGEjXFOR
Alp/jVK2arspw0CYG4Z3SBMSRCDyyHhrlUKxc8H98vYrZsGJ0b5ECbvrARpmZXBf3pmSIx9Kw//N
3Hksx45kW/aLUAbtwKQHoSXJiKCewCgBOLQWX/+W39dlXZX9utOe9aQnzJvXkklGBNz9+Dl7r/2q
NgH12do+MWjtoZgOY149VNLZVzyEccdTSSSCamf6pd4vB1Y+46s7aZlX8+8IGf8ObVMtYl6Rg6PR
Ug5GjMT/3iJGV+b7LQENUALdu2zIqN/pjDnxZwvjuBi7VzehmTiYfwdR/wtR5z9/MEE6AO8YfiD4
+4tz2cwZK3EJ4q2sK5BeYJ495061gVuJnwDQHhGqf3aRcvbvDHXkd50EBxt/Oqj+29J/Yyz2OelH
N26eI6xdnZn92Kq46VjNURjvvLpYdfzijAo+Vc0wVRwyzDT/5pn4q/dSvYPCsLF/ugjl7L+SCi1p
6zq0I2czmCw89ZurNT6gKWy0tevJz7Kv73nm91XM8hWYlqAaxJ/uFNPYo/Sw2R1ifq2Gtq4Y640s
7tQWn7ADdxa9X7XJTcbX7HBmFgVq2YlvsP5ZCAHIY0vi/9cQLDnlMy1ZeE98lujVP/+80v+WNfj/
ZQL0rwOg/7H9Ke4+sp/mr8Ok/w/HRIZKlPk/z4l2Rf7d1R/Nvw6J/nzLP6dEDHUsoLOOoQvylDw1
CvqfUyLP/4dy7MKmYQU4wlM4nn9ah8U/0Ky4JJqDrnGEbgEu+ueUyPwH3lgf+4MaIjFdsv87Y6K/
ZLGwEAFPkjdCFgv5nS4snr/sAJ7VpRGd642f5tuuZSJO9qtJuvAwbpvR56D1d00ZI3sVtCGKUxDU
x94PgC0cu9y/b3U09F1yD2fnPo6n5yhriBrtz31+8StGzBQdtN8gdj9k8HvDOX7phv4NZ8nVoqcZ
pB2Wv+Cd+I432x+hV9SfhdcxRprXc8cJT9Fv5M+xQyAUCHL6qxsaSxdMqevMooKOfurxb3g+f9Ix
/xdEgDfEQsgpCPhih3EVr+rf35BYNIPZ2j1j66m2llEt0tOM0nVBXyUOdfM7hHOwcAb7SiEcnmcl
I9adSi6TrrlDzihWhh3GN9QP/n7si/sor59HeiNvUnfeuKQ6OChSDJZaG13iTnqLyWnNrR71jG51
414EY7qrnRA8n13VVwPEekTD2YqKk2X8WtnU7z3DeEjROjGYsJeT0dgHmvD0pe3gUCfTeJcXNPDs
AwG3UVRq+8DtgTmAxtnWaHsWeZ+jhUwGa5X7ExDjHsKvxFvrOyJaTfBxlglqFohBuTzq0EgWbeca
18yNAUtKDTNmoPtnK6e8Qm1wx+9ywvirVCWtf6h0az4EDU2CmuZTN9v1nRjdHo4HxolJ0MjCYUIh
mYbZ/WzMH2jQvJPpTuUaQ1iCaq437vt+/nZG7d1yAwOTXvsakkJHe0arThrXwv2/rNX/4kj/wx78
y6ftukpBxqNvmP/bFL5hI2V+RsQD5wiAUiKcozhakoON5EenXB3RM09FBZnVLN48k15PIrN3nz5p
mw7l1S9swpTJbpj1ITz6uXbLUvGE4qp5iNBTI1ZDIo4r7qdXfyhir70zmMJNZuPfvEEnNDrDnyyQ
5NCUcq9xEGrbbsINTGG6Loke2JR47ReVR6HZxNmmyOpka+v0HtuZOZjLpWnxf39H/oJU/fP8C4cy
h21B/UPtPP86NY4In+x1H4uRJolz9YawWTELDbea02w0z5uwWsdkDZCfdsKUS6/At78sXcR31WLY
MO9CBAOJvqE+XiUAqRY4cCNa/mbzYketceps4w5ryVOtoaUHYeTvB+/LU7c2p+ZJduu/C7Kjqvgv
zmjqG1uH6IlYwvL+ssflUBFsl3QLhpsoK63kRqh4to3j6t7lMdzOuL+PxGYASv7zx2wuGAOKcVyP
cWAfM+mlhwj5UcGo86CNIzERjoQglGvNWqZOvjGNae/iyhBhe6+3Ax3ZCa+Sp4t1XPgXWzMLIP/6
rosmUijye2GGt8HNVPO8bLaW6K8y+EUJxvAhTR/1ud/6RrtHkyjXJR3zvNGv8JD0wnyC5LDJsVgd
ZPoUgMyCqBvjMxn1Q1nG3bYaJIPSEI+JVVfVUkoCxaX5Gs7ep+6KWxkkmE1V5Hcqx1ukJqsEn6IM
DR572t5MXFqjeaXXu4q66UTnkn0ifZRCnJmPx9gax6fmZ3YwVLlk3FPoMntrLQbTEKZkNuS7WEk/
q2WSh9wW0MRHMyymso+gSTFJaHDtr3welFHvuTYUXAVpLgIXuDRDk5y4pT10UXD2YtvYeW2MITGG
Y6nZH3oVrsc+po9rpW+zhxurIoRn2Y50CyVOtwdAKpMcX6u4Mz8B08QL1JWfdSV/+0J8uIEPkYfC
sJrv0cbMh7qDeMRc+j5pKpRk+kego8cvGEtkJthKeyBGiZCbeGkl3slyCuvs+oRW6NbILTGAoZA2
7yWuAy6FTFo1bIpaaWKQaj8du833mTe3qNQo1VTuJfdbjxHW2q7jm40YrmeJH4eZnPPOLHQkmS0+
PQtVUi9D71TpDcDuCC+iFYVLc4abmbJp46+pj/asf7RNdIPAXR8Qi1oPcx22m34EeSWnix6if59d
8xC0pNab0aUKmB2Mpvba9MaVxju+ZMtetY2ztekRXSeX3kGg32fRRR/hNPnoFL2K+XHGVMeGTsXr
rNL91FlnL9kPOap3/nZYTGjOgTYOxDDwfBC6xebUfrcxLXtPr9aj1HHEO7RxSlcTR5Af2abrPZ0r
s8Y3ty2BM0icKiHonXZYB2Usn2SbfueW26wwdBr7oK1+gwygKoPAZbkv6uCVAGdrkY+veKORd4v4
4JrDtrHyDG+apa+aPHYQrn72Na6baUKiqMt2WtDo4RbtETqS+wGaR6UxZVqKCR1E6oThz+cG0Wub
Gkbyam79jzEZLljwjwHZK5tMvBlJimWqndYKyEHMRUGoEek7VVRwwEHmJ5ziksTmuKKxKFJiyQlo
9s+O2iid9CuPkVc2dSr5G8l1ODYWQ1NP6xhgoIJdgI5LOoGTpVxaTXGC0X2xO/yzro+8OysfDARs
S9exb70omEyNeorimY9eTOhpyogbTxFu9KG+VUbjo/sy1n1VH8JklxltfJyIHFl0Kewjjr/veGQM
XHXGa58n7lrDBpqG8kXk9YNBzAAMAGKikyIRqzqqH9zhSQ9MlH3T9A7V+ZIU4gl6x70n+rtoRs8u
6vLNCdKPcYgOaeUjthe62EgC9PChLOt8Ctd1b3TE22t0u5FSLMkkP2uBvUfESOM8CektEYUtqMQ2
QRlviooxUeeY1UYop5I1hm82blpYTu+hSX4aast9ZTEVLWb9qTWldpe01oON5IgwcX1tZwTTegOm
RxleBPbzpSuyAp+j7vOphd2D7UOeSK3gUKKpWftBQMBSWbYbk0pr0edokT2rAZSVJDzN4GFy/FeV
G0SrvKObpKX2O9Ne125fzI5fvZLdd+TMV8fUYNHp4bsxjLfM0odt54w5LSeAKrGkG+boLXtD7gLz
mKnhShPSGqbuURdH0zYP5gQWpQhL2gQ5xLnSLRe+BmFl8IYc0xv69PiiReKbjBWJ469d+ys/bOjN
ou7DL5kz68sYaDR80PNYH9ADDetAy8hQafVzELvoj/qaOSJur66Vv75XbxOn+EqrHGZL11Jizvot
GdsHDQfMtp5JUdSROynrPFAb2a2HoN0qjdkyl6Je8as/64PzGlno8o0JI0qtiw+SMU5m4X/OI2OO
SCPHKMkipj9p36+stHlMRxahzzs4GAGcDve7Kc1jogcn6SM0yk1niVaFtVpXgn5jfHHsgVIIQn3p
zJsgNayzlrznRUu4DfXrelxpMYMK3lMTHTj0n2UQ0txLh72jIyboxoNPEl5Ppg++yXI16/6HB40k
yNoztq7PZFAmYMfc9zQ0YZzEi9Ap7WU9JM5GATWdrn+r43UfhubBjaJLWLQ7kKjbxsmHRdJZT6N7
GiwWX2FXyAF6RGZtaX3aVvrYg9vLtOHXEs0jZJVT72gda2G4T12isGqId4GAsdmZOqa6bygqpJQ6
4ck1u486nNZDE/7W8bEaUDVBCGRZogX1sC0nmIqtllFIE7e7Cp8vd6Jx0p8qQQ957LUbTUo2Rbf/
llkhL73MF3aGuGzI6FEZ+pOPfBypGbnNQ/E7piZZMTEsVHxA7L0K0JP6C9tFAWaUeUnKEOlgbvLt
5KiUZHZrpp0lqk9RSTyC8SE30ZV0FtIZPdlpwn0Jfv156tjYPfAKHo0/X89/da3eA9QMuDtgBHEx
FGhFdBrTUlt6JsQeUnrW2C7bQ816QjUUXjULqUuLZkG41GXMJJuxKZiCbCsuSpu+qZ2VldRnP/yy
/PRtbM1sjcwsW9a63R7ysVpVphy2wVD+urn84Bq+jFjIS4dpvVki41F4VbYD7NNhfm08ufIEvwJB
VcW0KTWfsC1UF6TyLjJ3ePPmAtVOf0sy3HD2FJyFHr1UdU7J9+LLOlxyEBaLAVdEgg3driCQWsWw
RiPNCWxyDJgO0gIFkQNxBXrP7V5iY3oWgPoWYYyUz28Phg1gQUmiH4wuPuigmFaGztEJmN5e0gd9
bz3+zes1orPi+REPwsoMuQnoc/gyam26wAp8bM0pWtfVQdPv9Lr2qRSLjcjZLztZWTQOE+5strEs
ZL/nGLq67vwjkzgmYrTbDRoePLs+jibDKq9N5bLuTHfN5fZDi5FyCNN4rJJaW4VNuG+cYGl0GCfK
Wn/SB23iyO1eImtm+zIMLMHCvJ/Slw40iBlW3RZP+1UMeArIKeFRL66MN7jId2cX1d3S9SluWh8n
K5eqPWCnXRJPEOmdBx/QHj588EeOKc5mM98mn6G1mTMUyKsQU4Fw0BWxtdQep0qllTv1gY1efu8W
5m/j6nvD41Y1ZLWxDOovVE7eTrbMvotx3Di6vObBwDyelm2MgGqJNgxnQruNAIAYNXGhxmRtvARN
neFl4drJcQPY8eOcaSt3Nq/M+x+KtrG20rZWQ9kh1zdMucsglSauea5ilHR6KZ7dcF6z6JKedPIE
UTeHhboH5etQM45WHnHvqAJKsfbdCwnsamS+7MuIZR5bn2ii8J2kQbsskvy9hEeGJEHGc79xevwx
k+5+ODoxZ56wd+QYgmlLkXHAjAgG7ZRp/Ys+sNSJ7iYdRYw30FPHYI5WUYx80agOsUiftKL55rr0
VIWoNoM2XuNKWZTbqs5eEpQaXjSxv40GIwYOO7MyH8rGpPloA9nsG8QSVpKv7AxNfTe2DOPHT7Pk
hWcjJtAsrn+WNbnvZOWJ99ikPjA2Xln99I2zy6XLeTgQPNf6KmujqR+cRvtNXeN9juTBQLgYknfW
zaAWkK9w+1eUyOo1sZNfTPo1doDm1FI3wUfNF20Q/wQ+PFOufaz2YSHn6DsLURW45ZoZC+dv6p2R
hHjgV3PZHGwZ2bwn2SZp26+khkaiIfTECLfwa6U06zr8hfYM0wG4KeK61o9NhkjehyWmk8zj+zxr
L/S4boV8D1NSFLJuuuEzOdj9XWbH76Kz3me/27p+9+1GBvq04DX2uOEgkco8AuVSuRgb+yMV+c/I
S0TqeD/RcYF7TNHm6+4hr5D/ku607PqQCDHwYNsmQLhQpc7FK20dfvJ8l0RmskJKai8tvz1OHlke
LbrtjRG56TLJDo0XmttARGcdRtLCquqHLGv2wCf5jD3jE0RBvU29Z6o1wTAx3E4lqqhh4JuhlH0C
SWb0AGxlBMHQcyovNXImp5jzAYczrmP2k4Er8NKjBp6LGtJbwvNttEBcs1McIStqIz7+Pu/WvsRP
FtDYsSU3KmN2l6FVAkkrke5obfzL9e8jb7OGfSs5VQbEuYQBgIDiQKsyWmZT8pBomMBwo1FcErsl
uFQNWflUaOPeMqkyTXN6dND+rKpk+C3E+Nxl0Qv37lNvVBzthn61GKS1rlmgLIwfUc3dRsvZehlQ
sMIaDpIJHSwD2yeQcVzbzoTktK7ofkljm6TU/IgmJzQD0H07dMQgCXH1u59ZDILLINqvmpKLH+b9
etXPeHKcyIQUF61kK1a5Pnz8edN7UeOPbihKyLgz227leC3EgNT9im33uUMOsJgbXhg3M6SN3lGK
jrRPk83TcNND4YKxMtPnsajBp2jOnemSqxkrWkEUXzLZP7ZGZq/q1Nx7rX2LPDPGghodC1CPi6xk
FWSZDeWacz607vBc0dhA3E1rjkseOZ1GJh9n131AjXIfmNqTLlh0zGa4jksYACg4mz6/LwEWLn3j
uSiiazbDoChsYw0NYNcwBmaZ3tPE/kw0B7/ufBUeRlk723t8BJgDj1nWDpvOR4IaMo81q3Nr3JKp
CJZWYHwWAPFmCVrI1bmx5X6cYgrKLwAD2ezHcj0lxHbdBBPV2Rhofdpqqj8e1M9jvAvRKbgOefhZ
R/GuJGd+DLVimXLJ08L4tzdlviLvkt5jC9PSdNPdUFbGssq/m9pijynJpEy8eOdzmc48GFkxLjcU
jG2Q7fsy7w/stKdMzp99WsRLjqVbwRhoKd3sgo/ruasYjRvI2jB53EzhfBo2mrT5K5kBwvgtAgQx
xb9KTNvNDK/isfiSaIDMYX6Uw1jsMofjAiYLWqZdEASQt4CG59mdY3hPw2TdpdlHa41gi7zotwoj
5DfeCorjHl0bE24uGPFkv0Tz+BqMT26WDQucqRdMBdQ8Cv2XwS9kLNW0p9FzD8kQcgR7eJv0n8Is
fyPG1twIhxMd7DcOfKjx0oZxmCuiYNBSsrVbdwpZfQV/Lfv+ZNqIIAeemQhz/SJKgp/eSXBYDtWt
lcNFZubNGuNx1TWjuTadTePan26Mtj4qzBMJBrgIRHOZZlqrE1cWDyBTnFufRV4ehgbCiN0/Y3L5
ghfGtp+TtPTy50dr6XhIJ6DBnTUdfDm8JTXm7Ih6YPzsc4OFjABFhv1DYeB/DrrpufXQo1bUuF3a
v7ZA2qYJ4+vcNjvZQN2z+nRZYD4eYSIo3+QiBG9FglG47AZ7qYfix9P5TzIruUQesoRoSiCWm69S
6G91631avbe1G4NNE/vVNPzSL48XHd0SGiSQr9KwWw2thYWgHJaI3Ca8CSxD4fcX/20q4m6ZmIjc
85q2d164dEUtZzH1KKtyKMmT07yNojiFksKgnE4W8AYOMoEULwoQlIeXojYu9jr16BkFGKB6+F10
vyaxcdEUTTFvHlaLZk107DmwUD7jREgC8kDFoJeLsnGheKFQr+OYMaJnb3xcBJNnbXo79vABHntU
otQc053XQn+R+gRkE6UPFKcyNF7quDy5wfgBt81fweR7Sgk3rRSiJC+mJWrabd3p01L492j9gANO
ITLjd1233J2tm8/5SOVlCG3jF5q+q1xg43lKvpz0k5UpmDhZdvwcNzzBNRyYdZcmPpXVWG7a2faW
uW08cH+zDnOdY/bVo60+evalEy5ml1kcfVEweXA67XlIDa4as7ixHVqbOiy6xzkwHhJj+vBazzvF
CECvmWLljL9lingpAyvBonxIIbSt8wAUatNE0a73kaL3oyFfCtvG2JT7En2xIU/lxMsNkhzrJJvs
DkVHunM9S92xYu6eaad9z7nqBRQR3TidvvkiUt7+UMERuY9T8FOHVFb1WOkVHIo20re5V1WPZZFr
Oz8q12IsUL5YlfbBuUsOQCa/Q04fo7MhfqQiPIqGKnksz3UIKyGNkadmgeaeek/evFWQMm3KgPWv
R6aMtE0gdUiFsBL4iMNgHH6Sqd8GpoRfkMCmkV477YbQkIep7lDo+eWnzyWdDkOrX+kweJuRvewI
YNYHGQylxU6H6AlqA6xGol1OFq6IdXRfSaY3gzH4XPGG+VL1xrTL/K7aWYnULqmGd0Y0pvsdcN5o
03/+l0btDA8G+P5ozPb0qbQ/MqTn2NPv2VqyL90j9HOsgoNbA13A3R1u4c1ek0hPjzoh0suqwuxC
zFJ5shPHPzT0ymm1pGdDffnzp6iqtQV3QJcrH6O7sLwbPJ3GaxNEqOqNzt3olpixq1+tosvuCGtP
7/98EXafcSXvUJs32Q7MI1nJ2WBc0b7Wx6aRv7guzGtiaW9d6OSnfkQw482y2dcw2m4Z++PZiIzb
n3/782Vyonu/D3+tgUbyzDvJOumqI50Fhm0Q3hdVqL405Q1FV7LTB695zKfkwxzKcuMYGiK6luRw
RojBJe2maCcS9WjzWgLHKUj6hkY56YpLm5ny7E3og6fcD9e4CeYFWkP2Bd1DKZlOfMuAb8jlDsjq
kYl5XyfdsEb2BDAr9vpDEl5dbVuYtzpPhrsMJ/y6Sqx6iYNGMPeboUkMYlxrdoxLycweNI8b0qxr
12KWFbZB09+kRZG+Cul+x9ijCPCg4gQmGR+bCm0EjpI4mJtrhR/mKGrzndnLktmFceZs1O892tmW
3sx3fTRinjNHufMmtHSzsArgR0gHA3xZB4Mmt0hK7+jgdd8nvkN5BfiUjhTWRFh/d+BOhddWp6mh
/Vr6KtkBxK5X0KBmYV8xPKHH97KpXYPyZI7AltlqbXBo5wxMztBs04K9mVzzfYEk/QGJHG4MIda2
ESUHlHUeyRE7v9BfSy90D8Q4OIdO+HjdCP9aWS77Jddqb1dXE1bqKTwy0/cQt5eP0CetJ6oOXFnN
CJJIE4swBAibClO7653pKAsr3w1DYO6kSaBxr3u72YPehN3jl3gFjAZjFG/A70fbHtweGOaxwF5Q
/UZ8YtAcRb+leUqJJysC3f34pJdJfBwxbg1WS2u+gviShNVdmmvZSoSpjQCu2JRVYlzhKv5ZctU4
dueqRtlPE81duZyUB3YpctGzfB0zxkDxl14p/yuS37v5KKIKceMgIVDm0XhO/Wo7QTbYFZ7tH5Sq
fFEPWrnRTIiDI6PLiQ7mEdL+wWvN4I1m1sGPuZOW2iDWU05wfNBgGqNv09/5Rfvs1ShjmqH+4b0u
jvNQPLeuq+RWs3jAvJXuLY9TvxwxwgT6p592b7MCdozwOVdQbqYlEwXt0NSYMhyPHjiQzuAUqC8m
+tgjuRWLbrIRTIIY3k0xibF/viRO9gUVR8x6fogsS178kiVg8AAXpV8D2JbrcLRh2iQu59boHHCR
2xW6KeIm37JhhscsnuTom0z4tXt0YYB1Y4HLY7BOjTSJMoWXs5M1U5LeUuSWpsRNpEu8B/Udq4JN
fSi8M2m57bLESUgBypY70nOZSxtpXWx1DzwdaDghtC5d2+VGL+fkvgEmMqBXRwpg2EfEeumhREE6
zLC1nLE9aRlTV93Q1r1pT5d4op9r3wGEjn/de9du8n2SkOjNda1Yjk4I7ygPDn4Ndov715YwiUei
VmpOfyrNQBLrVQ2KIGeWQJ6VH6YPMLbjzfntjOqrpGm0sS1ksdykXdgb9g3RKWhF86oje9tyz983
qXZm8HCfQLlEECihlaOrNZIIOvCeAa679QtZEtbu5TC+Smxn/LwuZQJq87hthJkVd3ZsbqrGj68F
h7E9kQ/iWsbJUtAAQogGIo6smNuDVcNkKxGVoLAaCGQ/WAWLyB/3YP8s5CcOO1UDjA67xXHG28W6
q5lOdeZmjKz0XDbxe0G/Yhv10tySOf4QOASh6CAFV3Jor0aQXLo5PRxaHv/VII3ndIKdyEm9mEJx
cy3rvoZ2sYBWCQaUIlvCBhyzKl+ZLc0kmwEUPx+waXXuNeoq1uaQAbRqu/KQad0WoO/BcgfFjGWM
3MfThdgmBmb+WjYio9QVi6bXj4PetVS4DVaIgvsb9J5F5fykJs3qyEsOZpieTNQaJy7Kz66mYy4r
etpuhDgCRce1CR2tvJJQ956O7iqpI/+nqeWjLUP/xa/1CTfYyNA7IOkw7cZ6FzbechgIaZ9xlVyr
lFaxDNvklAEpWVW23PX2UJ+aUsetZsEQtAHtud3orl3cypjJ0pWRtsmuRatLxpWdvaA5J5zHa3DF
Bp5zL0P9LisT+wffziKm+1YUSfCYp6N1lMAzl7Kga1LPTXO2bcKnbG/bUQ4zzQPvP4NUDIUHbsZI
jqGR/5YS7UJcuvrKqQbQgH35w8t9mRPDfh5a+1rypCyoD+azg83VZaC0MUrf3BqmsisDfF8G1jDS
isYFw0UqzfFSeiP+zgx85y4GYLL3Mdgt2GaHC6iodWtUjM/GKjkPmnYKsmk+u+h4Z2862MR8K/ew
w5W0x6fR5uvGb9ftDPlBA4cHgqe5WpA9UGn33YqhAllmUoQrWLTQzUfvi3SQnyRtqTKV3JflvM/M
EOilP/braQyOE26sZZ9xUellbx9E4KPNZV1z3b24GWJdgdyk6ocNm3ew6rqpWgWlS7PA8p+8cbjv
/XZb16IjnioIVmAEyoWAQRy2U3VfgJVZalwujHrst5YEi4fvtVsAhoz300Sv2uj8jzJq18hQKacs
r10GKfPoDko6aK1vg4GuQ3dzl5Tz1hfZl6vnmzod9/pc3Dy3+Vhrsgi4EkE21CY2m24ed8LkSt2U
HEHKJruJ2IXpC4bZBk4TlUVZppsqHMNjj46bpC/ryCKK8eaFHnFnjbyI2mPj7SmQ7DG/xhM7Ux31
7Y5WKEtQX5kkZ9j+8GK2BW1eOza2c2SdAeiAK9SLt4G+9E4alFtxGRJoZl3c0cLy4Gse0Wu1Q38Z
TSiefqqJel8ZUI5HBfMoUE65wXaWg37o7JpAzi48d8rYKL11qYyOhrI8Mu9Z18oEaSs7pIMvslIG
yQqnJEGH+Y4W9rupTJTRHzulMlaKurq5ymopHHVarztlwUzwYjrUM4tI2TMHZdQMaUdyYBNfg4cT
AMddJnLGIZnK+jA27MjlNbcIqMo7BnYedvVrpk/4jMxoGyujaN74r1qPdVTgIbWVmbRRtlJVB+M2
w2taKdOpA8NRmVB5d45agS21xp86K6Nq6tpoiCKiuZSJtVJ2VksZWxNlcZV4XYUyvQbK/iriYhd2
gJacYVfijx3xyUr8sjaNYmWftZWRli5vfgDs1a4mXLa9stua+G4r/LdC+XCVITdU1lyTfbxQZl1d
2XZ7NdHVMfJGOHp/W+XuLW18vrZy/BbK+zsoFzCwDtKK8AU3MH2St6KfgEgtuqINOGaYLs3KThwp
Y3GrLMaFMhsD3uh2jjIgF8qK7OFJbpQ5uVE25UIZlmtlXa7xMEu8zI4yNdM6DE4WPmcN8B8Xcw4T
9DjY/ItFgt/GZrS20XFJ49lsFt0gfgnnYxBPQPtADEdHsyCg892GP+xDGK6V9drG/LYS8YOOJzvu
aUZYuLRDZde26HkD4KI3iJObzjqtcrzdDQWNbBEwDlNzEcr+3aveVass4QJveECjYi16hlAFNGKK
kPIaBf2uqGeHRg4tDl/ZzKFB4TKMir3H9g9Dy6Dux5QeKXt6YvfMiQskGE+Tsq97/qYttJWBq13g
bg9RhPbK7t4r47ua/yaVSTpoivUnxRpfoMDDK58lZyuu38qgIm3M6tFTW9BkC/z1rrWtcdvTw3yJ
9bZE5XMzQIYi5XAwhGLQpzoQt0qZ9qVLKB5FgTF2wyHIusdxtJCHjNWbM4IqlVjVhw5ZJI6ZZlfH
/bwdOx8vI7MkpqzRzvLpuoZcn1LAUE9B267oqnhH7NtgR7Ly20NTSTOvLXa8f6+1hy0aQkGlUAWG
ghZU0At8hTGIFNBgRhpBAznDhJqBrIJ6gDwCH7kCIVDU1SCfgCPUJQ+pYwBMcBU6YYah4AZvJNKD
mGvBQIFYqHqUWZnRrAOARalO2l9FzBqwuqVwVSdK4xQrwu/RC29a3HLfhm9twnQYFNwhEumb3TNC
U9gHA/6Dl+/adJOTc3Df29++nl1IP4GcDvi4Cl7MFMOurXAS5FhcJhDbjAoZtckIgT7sCWwUxrLB
XrYkFv4hgU/BbFOu8xQxKByUfQ7DolAwi1h9IKkCXCQKdaF5xlun4Bc2FIxE4TBmBcagGPzVIWVQ
fRDBCzoDvwxyNuWdQ0KLx8UHscGpsXIdxz2iKgs7xG3snx4TVAtTj8vbSinPiGMkjRF6R68wHj09
iQiuh6WPSFCSPADkdexC6yEuJYhpAY44lGp8Z5LhQoeJA15BQ3hA9tLqxn1U9ntdgUXoKM5xsyfb
j0O/FtUdrqiakY3bX33amXTayQdRqJKhowy0KGFE2X2mCmcSNygyKgAnCnRiue0Tclu6/DBQBCwU
4DuPJLjP4Aa/CC25aFzv1ozWzog0f2IroOaBq0KGJ+FhkFbSCkt4DnvF8q+pQrE4kf5auCiQpAWi
o8ah08BtCRTABRejtSkRuCHJgRAi7xoFe+mhvrg5FXE0m4c87K/ubG8GLExTA2teitepCL+qmbdH
FMYvLaT3oTPMtZjS9Og/6IjRnMI1X0dPk6tBpBXKK1NfGFCLz7HeHCBWQPsA77PRk46ZZV7eJQnz
0IZwjSTCvzBbgMu4Pp8Me34it3WkvNTpdqfMn5MGTL3U7yuhsUi8ke550nIlmQNEGmX27ZW6f2mU
Oo/liJ6ZZhASTRIbLe2r0ynPXeFrGxMk24oeLmJnw/gWg0lShEtXwy4U1+U/2DuT5baVrsu+SkXN
8QfaBDCoCRuQFClRfTdBSLaMvksk2qevBd2vKmz5lh3/vOJG+PYWiSbz5Dl7rw2oeqTQ2pgNm0Wq
w69VhBJckp907mXoHKako7oFF+z6SJ0Nw1BLAgYN9FnJy6ij5RX7Nyz/1v4TJOn4gDlySSdUQ1dq
2ajpEl3jGhHOmaoxPddSfVRG85JZxlVmomfRR3urAz691lr7mzEJiR9LcrB+scxwvGeCHnK+2nll
QmT0Yo/CaYjXqDXGrc9g8qIcdGvDFn/HESe57krzuRUD1Ju+QQ2UZO559rNb6ZBTmScXHYOxtV6I
ahuHLZFROlw8WStYUXKGgOY/Ta5unGqznnG4EFrgo0WaddVsO9trNqVRXKTKek9iZmSRJm2oNzRP
+q46gqvW1tbkP2PSnwMk2HdkGJvBjF8qYJQ7eN5FzYnX8frpCTXXOobH8Gcps/Fv7iabg6/OPuib
eLZ+lTKLClgLJRV1GCG3eTYeyWmJDuHgzdsMLWThTzDtgbDDqmP00o36Dt/Ofsw5ZEYpwAkzZWea
/OmZbr9xMhiE+noHLKZB8P35Uf+/ueYvDDZj8dD9v80112/lW/FLJN/n//Afa43r/pfhEhTneWTo
6YYj+L3+j7XG+i/d0S3MbaThcWB1kIT/x1rj/5ewkSbrOhIH4VH0YfD4j7WG38+HOuT7tkV4pI71
5r9lrVnMcz97C4SPht5afsFeg8GAj/ezkr50XL/F1WJvbYHQbIo8lHkOEinTrilPXWAvkfhha62+
m2eB5N+Z4k2TaEzJEb42nXcm+RPr5yA++s6Cwd17W1LTo8D3w2HbWvaF5tQvwposGpV9vs200Axa
cAK7dAIX/cnPF1H11MzqsotrFHMdwRIpUl3kEchROvNgv3tjM24TjaleWSQIxmzqsdkzDzkoTGSL
Q7yubKRvYRybq8Si9AVhoa3KSdxT1Q+bn24ute8UVeX/oBK8rpJStf/rfxr6V2QdlwwblGvbJo6p
5aL9esmMnPBrP/StbWSxVhZ+fUsHDluscl6wH0MYcALfQnSCNN6j+mf+xkdDW04EQrtrNZR+vhrm
/WiiF8Y3A4AiQjYB+zktFVkkFjhOY6YUbsiBlvRSOvp6E6U9CXgeQN0UPZP1QQv+vvKKcT9ZxqNR
mR8mEaE8U7tMXFcasAvSzjapVzOKW0zApKGsNW+A5TUt9LwxTXeNUN8aFPcGCHHPnQkVCBBKAaEU
3au96AJRfaI+9ZINlcNz24xXUFjLXUqVnRZYjmsU04A2xIdvzO9toqW7xPM3undqs+aVHoG2x5t5
JAKV42WCAHpKTfDAY7pJoohi3k+flB9mWySLoU9gD2wf2AiwCbR35xE8tM4EylVsP9K3L7PWCzoY
+DrVUhlpAEr65lbvi2Qf5rGzZSYFTEcFLVBlIq3Vh9CvU5w/lXuI2nwbF47Y2FH8BtuGZGjj7s9P
hLks0b++QwARF6+b7fq+6X19IBypFxVjQB6IKpFoP0W/GaL4xosjzmsgV9ecv55EPN9pbk2O481Y
UkJNWh5vDLKx1/XAAUoKqBjKq6FrZAw3PPb4kWM8tSxBrEhdkXkp9PfXdmZ0p5B/8JfvsLznv34H
wfokTOpO+kTAHX99qEkFKXj3WwNjJsq2qU1r8Mj2XnrNm19Zt6E37pMiwtKTzxPtw+imHqZgzJsf
yWhDUKecqjl2MKbT1gumg4CVi34kLK8qP8Khfxpo/f35Ey/Gwy+feLHJuEwsba668dWdC8xeZf3o
qe00ZUEo9Fds9j9at0Z3AIy60Mt3oY3wzhYUH8mATYUE1I/J2fjz5/j95ruegzbbXhZwgk2/WPHQ
xIWdamhNYZUSa8Yoz5yFkG+Wf/tBn7/Tr7eInyRM1+NwQKrJpynwJ1RmWfdRCZCf9Cki20g284gn
UQxgG/kK1utyYIyP5gpxomc2V5zY+DSI7DGFxdjXgUdWdMUyznxbf0inNRW6+KdA+Idt+m9L4+8r
o0tnhx6f5XA5rK/ZqCEPUFTXndrOKPUnMOaVBYGpbmr4YLJY2+SZem3kbnNd8sLOP2KF0NWYH0tr
+tCS459vjLE4pr5eL59LZjGtcsRvd6bVIpScPfgPfMzbjuGYHlZvYyOeZwU4cRLhng1JeSDY0or9
/f9WAP9yJX7fVVkJdBOEobXYNL++TYk2DHrZERSWWTMTBAWzn0d4XrjW84o+JWQvavRCWH8xhhqL
8e3X7+yRf8cOZXoOiiDxpZrsRrttS0r+rWdCCBzIPeiax6iszq5RB2GM1XMbieGCdvsZL8v9n7/1
goX9/acLm7pFLNHBn3fkpyfUpYLPODnJrZFW527o7usBv1AbbQnRvMbL+j1O5tvQLx8NDbGmeSpE
eA156bFJjUt3IYdVzV8+0m8efuF7JnW7Q/yK63FRvqxrLTw6l8dVbkeEdggI0ExYWwvVHEfpV1dX
r1bU7WNVnEyokgJ+jTall51JZNO8X55iEHMddXff16TsXFaTefBzGrCqe5/a4ba083Ouje+IDEF5
tvuSNpPymr8sdb8vMb9+hy9J7opzZh9GfAcX6YBZ+tc+Pi7u9P4vt29Zqr48PKbp6iYtbtZTNgP+
/U+3T5ApOaYLDtOP5CPpuLckQV2Ya2Wr/YDD2Wn8C6qN7zb9H1xEG52jOhJZeyHRGf17PvvM4/W/
PdH/+qEW2DAvk22Z7herJ2A4lVZMbrY0utHCdLtZsy4XzQA0xK0yYYdk3T6Py+cpc6/tXqzbuLuf
ev4dIH7iIKaxvNb6+vnP1+pfnnSAM9TMusEwhef910ulV2CHB71f2j4YH+fqubOMyxYrtRzb7Z9/
1L+90xSZYOHZm03nNwxFaue+3jgdsblZ3TDAaO9rp/SWwBEmM/RAIbG5+7whVRA+k4VPAm5V4lF1
/uVz/L6eeqblWqxqjiXIZ/7yePjSMMSYtnK7pBobE6bvfUTYg7jUvOlWxPJd2e5FH1vf//xzzX//
ueSW4/XVTdv94oxtNGTt4SQlgHjnu1uXr4WG19mN9cuia57BqZ2nsT5DDtukm9mlJWenrwsgZZUT
ULcSDRIqPY7JNBvTH6SsrYxWPpojQNU/f87fTvLLUoNvl6tje5zorS+vKUEfmt6oRm7DyL82aCNH
Rv3MQASpJVlFLWr/GGt+ZwjQowxQAS49SB27qdAQs6n22zSauJgzZBDutZF170mPIugvn3G5R19f
cftzO0RxzgZt/frc4hqAH4zdfzuF1QMTT8vSbyfDJFpR3ddG/Yjla1p1WvUqIV0B2d4sI6Q/fwbr
35Yz2/ZYdymZPd6eXz8Dq0cBpJaWKR7xb3KgDUbfLuPhnblZ7c3QG4jNrCbBdtseGUIEuKTOkRld
0ClM1vCNbmjPwmfWsbIQLhY0DEnRQUMZ1IwfXmkzRExvKIQE7HCd96EOzwRSEFULikuvdzRRXGyl
ug8BkURnoM38n+aMu9UJrc2fv+vvi5fvIRx0qA35nsYnrOenFVX3yJeZHd3Y1oP9IAxnPFTRtEpJ
cXAZaazmnhixP//ET5bLr3eYnVcsZ3rX5p2xv1zddjAFRrrc2KoKuXxcm3h+5rcIU7ZWWgO1yMTs
dR5uCtMZEQa2fuCZ8WmuG0ZRstn9+dM4v99r1i0+kC5cx3QM88s6maYAScfM1rd53J9c9NRhllxl
LQe+5Aml0dVUtpzUTDxiA33wmabwOF5lWBWslWm2lE568jxF/g0d8rPTf8RM1ldVOpQEFDpPIqKa
Z+BLyqMVjGm0U618zxsHNmVprekygIS0sBvE34p+PpDb+gzp7br3vWOZ1RvDbbf22N8q4paxLGG+
hjP0EEfnuuUSZdjtVrAGYbM12WM8MG+pFQgoDF5zhEPOhR2cyQOxsY85ASN/vmy/3URXZw+miKNq
Xc6VXze9OTVNq4qbGX8zM6scz5sx6o9RJzLcHxiDyXZbNbXXEC8ZfQdU6RCllS+ME4idg//f3YD+
+TSeYdGipPX02RD56SmOC0XqbA3uJCJ6Y02nC3gVeuakUmREJilJbspcz+SXrAys6Jt5QMHfe+rj
zxdlqdR+frCXT2Ebhufp8JiWY9CvywaTccx94C62DDnI1KlBEdnFLhqbHQLYx4qEDdnMf3l/jX/5
oRaNHhgrTBk4GC8v+E9ffawZOjl4TciRKh9cCaVEYMqhbX9Cb/qIjR2NUbInWf2bVkwoM8EMym8G
JCdrJNDGyJ0JkrV270bWTUZy8F9ednNZrr9ck+WohXafT+mz7/z68RwksSlaYaA0Bf4GzO6JH93m
4x2oT6I/aSkMOuaeSYNhICtrQ3wMjhUVACzYSZ3kk64/pxMBvXnzLghvZa77pHDirUwsYwDaWsZ5
1l9oJl/73dxGTrAs+66tO7YQX+q5kT5GW0ZYzNtMs4CZ5JvPAHMUeM+G7z15CciDcVNOsf+XKvq3
OoKf7MEOWg7qPswQ90v9kk1ap0BmjlvloLyRc4kx2iyeIcpbxc1UsB6PXib34DbeFKJAQAMBHOT3
ohyebRQtmkDShcmQUdhoc772rmJkvmk67f/8nP92zv/8nCasWDZq6vDPZ/KnZ65r7Nghp4BBicU5
pO3P5qwHRHYxLOQAXVlHInYvZpAnFhpcClA6rqMFn77b5Jo4cO7H2LY49UgD7f5SP5j2bw+csTSx
+YONbTnZ/vrA0ZGWVTkiDpza7AcOX7jDglQ68sEesSrYFwOuTpi2hCwY4Rv7IWkSS8bmZwYqyxSu
NQS0A8mIR2nt+hZPsVHUxlqDMnJj0/1McccDZKjPYR0+kf2e/+3iWr+/0RSRpLKxFOlsTF+fAmgD
xAV3Wr9tUST0xHC1jsaRvCwDe0lUMq3sRw6KY52HMt2h5tVxy8hLQzYGQ60w6FFhMvxDo9Imtdzr
ESNsLRuOVdxtbJMUhbLvB7LuACcxAW1lDRtbFt0GbFLJrnboLfK949E/NCp/Etnk7uaiwHe3qBhj
0jVq8ta3yWjsRjsfT3ZeSd4RPMlSJgd9ARgnBX1zvZlwmS2XkQQub6M3+jWKan9FihuWtgTGmhv5
OsF+JonhtAKILKtgScQdLughOTUYHzZ2Bqzai5Itcqk9zdULZM3tSkjnVnfIRXMn0otrO3vRlYEt
3VxXWvzD0apH7IOI+vPyu4PR1PWQJ5gFusb03TBAaY3QgOz5ngS0G9ftnwtYGBDmjZMyDIsk75xe
eLcW3TCsWotcXJX41/WYkvjiVKC5XXNDwPXwT7bfGC9yxNq/8kNoj+jdZjQW5Yaun7+F+MngDiuM
ZqEP9S2CTCfktAzIb0cbmdCYsyU59njsEPEfhBVfFKZ3RSyFtxEZg14zrOTZUTpC3BxFW0SXNdSZ
TdpazMfLBBl0tmoCs40PURNhAUlhADcFkWA0PzCsiCrZGub01s1c/nCyq+Pn06Owyq3zHhNwn8gy
6OIWCqvh7EB6DIEbld3zX9aKr/W8q1Pk4bf2XIt1zf8kp/20VsxN6tlZLvutlneQkEeLCmpymj26
u8K9LlIdtW/sVMe8h6Q7qdoIagNlEifG858/yWcj5detiE/i6UhqgcgxzfqyuhbJjJtP5P3W8adk
V0zbRT4R9r2JtJ2ltY10yAXoaWKgXTc4MV71aVtaHlFYE/99VnBftYMTyuwWR+cqX+5vN8j2TNRl
0NRtdZXIDJepj6ywGZNFHW9w93x8la4DijKxMoeRs/bRkmey+uc39rD+mt1LbI/m7vNlGQrF2kja
MQm8cbUD5sZkuTsNsYPVaRYBaX7XBHh0V6LbEe/WIFfvd8mgj7sE4TNd+RwuiegOwIysGx+whjF4
x6Zq/G3t180ucnmB7JZMzz9fW4uO9m/rLtu7R6nhLBwwqrBf193YCBXcYToejdZYu3DB6Gthbi5l
Rsl4mBQFTdzU+F2uLIn/BDKE8sWww7wxPDhJFiSq089maI1nl2rBlmNOyq2FlsrIdpg72vW4KHsi
zLicENkDKXKMsfHvB4SuiHJluwP9I1fECMl95agA/3Ad6GyXKwxW1n4qsrdkBgpFd40g6w6C3PJn
o5ggQVgQZrIJQ3UPK0oZPlZu4u6wRadrivb3CdoR7VhsCgtTFHJIuOh5NGZE6Sz3RVcyDFr2mH+y
glNEh+mEVKlAhtkSDpnpu7qqmkvMF9iV4xxWglOGQZjN3JRM27hEGl0JsCVxbMXXSDpw02s1NFbP
NhWasCH4DK81kGroJiDj2UcRElcUAIOfE76QhFdNZu8j4lE+Q4VNC2bEBO8o5+sUEgx1lY7NZVX1
OtyqI67Geol0cddd7T3GgnIDHykqzpa857ru1ZEolu9zu9FFbpzKwiNjaMTZNoOmaEq+r5nSFfjW
SL+AeZyXdz7ogzHzN6RzG1ekMFwSim2fnQ7cYVRUD/WyqRQcsFyJiLWLvXHls4ZDQyCCMY/yfBuZ
qVq3ZU52nx0VhykM+wDEyOrzx6WSA1Xp67BiJPIgBYJmipKXmfyJzJluNNP5VrbInNwRLFinJkAN
3GZ8jYm3Zfls90x/OFRGrY/ZhCW3ahbWsZ0+GUnzTieqfMh7nEs5qDl9Uq9ZnV33iBd41clJHHkS
9PYynchelAm6w6LCX2LP0ymevoNlA2cNummGweZFoATx7nxz+9QO4hjBu2cP14U5tmtbG86mmDnM
iZIEGvSYBERG5Y2i3PZcDzqRnj8aRwcXCGHxQm6glRJknMxvhHvo63awnLccI8pqcFO1tbIaxssc
myejMSMm0SEeKvIwAQ+2iUgJa4UQyRBwnZrcS04FPIFxfJwd/3Fg6jg7tnaIdYDWuQbTKSYY6BHc
/zSIk8jFbVrZ5i4Lq23qy/LAb4gwkH78tsABuivAMlp2Ryilk9wXg9cdZanfpo17UzmTeinnhp/n
X3ki4edU3nBLt5YNtF6nnbDutSyyoSDll3GEBkm3ivCEhcU6hibCw7BBkyPrdKOaDHBL7IrLEFTG
US5rlwdehsdH9GsFo4ZIYDmu6JYXx6zRKAh22ZRpIM3Ca3Q53CjR1vS5DZddfHoxZstbASub9zFy
BpAR2oXdzcDzJ6ZuqRWfGjS3g5/YEGtW5uDTrQkx98QW4m3OJ/EBJsxLodXT3gG3ewTytZvZc0Nr
4WA1c1CUZGVGmXPTTCOqQF5x7lJ8o3kL2SzWrpyBQbaWIdth3A3Ts4UQNT8zmTZvO9LfUtu+b8aq
Pwxhce5xS2y1wTzAdZN7zmsnSOrDPkY6ZA9gblu+xkZUEzJ4go4PDo6jz78z2uKpXRgKVktrAdyK
FiKZLuHlMkljwKVC9h9eEEKCp/x6MLpVxWp8y8z7QJbxyiXdghR1LHMhc2gA4axQRXeIY7deuzWL
arKUcPUSl1HF47VWudf4myuMzcShK4s7UE/TVT6JdaOiloF6tf+sNSZOdkNKreMR8bKVHI3RbfXG
Hs7+ZJvJjjYwdgcrfpUairhcXbjI4i8RJBZM3GHDKHhMeMYAfbhWAahf7eeeL6IvwVQqHpog0cMI
mf2bP03mSelTx1aXbFwOHSdn+cVOwlPvj+U+bghqRfofzFMFeLAny9soI3HJCUtcYt90Lr+zkTu6
OV9GrhqvQsEvET3vizDTL1uFoC0qDePQsGDcicywTlMxP8oQrbLtoxDo9fw2qoE5kJnWBZ9/2+mo
KaemqPF8lh1J9VH9IisyDzQinFu/u2IUtJDAWz2w2d+CCOjtulVHNVyqiAIobaZ0N9ds4WrAFaX7
I9tKFmtEtI/rIUQP09XIz82OkII0bPyAu2ORILzLyvGaxOBhVfUtybx+fdO40aOH+p2o5CXvWQMh
FyF7JTiwq9edl7pBPCOOsHVFXo4p9Suz1t6itNuNHKFmQer7gNkAAUF4OaZHVywAogTgpjb0VcDB
8yX0BmanaXdqTM7tNeY46F4IKT1nCVQgNywlK5YIRIomRkQSdbCqUVY35UVlPBQTAEBUOfk6WerY
yfHv2KHsDSj629RKxy3NaXSfVjkexgQUBoLU754wDp+h1Gbf3+T6UrOT1HIujPyhcnaf9XeeNg/d
REIDDQeb0DTabkW/U4IrqJIYtKYubnIsfZB7kx1m6YWoEXHO09BuTHGrwb0AfQ42Su5BW2ySMKtO
WUsMjcJJYtM03LUzBU3XLnDD7OT3ycn0m1vl4h8fSONd58b3poiOGBRZCRxtL7zJuEscG0vX3Kld
PpjAhRS+hDD1BCKTBLv7rd9n+6nn+CBr5M2s0GsndI0d4Y8oMB1YSEwvwIlmwwm98g+zbU0yYUAd
NUSmEVwOdwPMVspE1zLbg6rmfZ3ApLQUG3NdZFBGpRYMUBCIR+NoMrczAnx3ytauQp+f15d1UT6q
aHpz82IGUghrHygzfcTSBeNTQ8qyjXCXOj6gwJLjfB32wCo8G9mpgRVlNOZTLtG+aASb6LOenMa+
2egygWTS6w1wAvmUQ26MDXRWIBM9AzGGrdOwQNaL09RHh6q1J3wq1NsYEoK6MgNfwiwWFSgRSU20
iHRT+8nxivb8eVjygiQjMH4uJLItEpsDz/7eFQYELeEfQrf5MGeyyNvFnkP9wYSme4vxih3Nheui
jyRXWYpkcJTSR9cJD+Qj2Vv6rcWmLcgOKZHzoKQCnJyYDbZGKz2k6Xzqc/KDfTe9hRTyJHVXrJp+
QRo2lbcvNOz2gx49R21rXNcOtn4jFONWGuNxaOEGZpl0r4bwpcoae29y7NxBREMpXB7voOwJeFFk
p3dARlU9FTy5szzbVrbxySXZ2uY7cVqsMtGe8oPtu104nUnZ34TMIYOURJ7O1aq7ycNXqEFyqEg0
2kZZgXt0sj/IiysOJuiHtTZnpIQNZKjHZPL9c5px/YQGqTB90pBQeRsiIVxqKbaLJpvXyGlPcRoy
FClv8pLXSn8cHA22iBhIA6YcXFV1qGEuJGOXeWymJc3p8000J6dbIUHL2uo4kb0bA0FaO4uNThtS
CHWgk7ombu8q+ynFaMsJPr74PGy7iv+mKga1kUN3O0bzXRUTyVAa+bkho4KV30SDDFfPr+eTGzXj
qvMkWfKxmI4eqeQZ6oqLsst3xA4S3tIxday9rA8s5T8L6IUc9Nv01C1Zy2Zueytdihg+h8kIrxvO
Y1UfwCyJFR5IcW1OHTt3GcOVG6ZpR3PLvwTB6Z8aWZ8dL7GOABk+0CDz/QoEVTJhEF4viXITRirP
j9s9aQUYErJknzKxD7NzpIfWnv3X2/jpJPel81K7OVPjzJHBEOvROhn8F20grAZFcHHtidfG7nDL
6rm1m/0IzXF3NBtYCmKMJxa96nHEiXMiZQLjUDQjtPM6feX208XEC7mNMYesqAk5ajdauIdj+FKC
zsZpUHHqqOtta9r2udLyPVDOLddOnBBAepd+m7yMDZFIeGvEjlCy25gRzgHzEkq3oWMb0OiESrrA
BM6JKZhnEJ0Ua2xcWXf7+QQ0drkPJ4U7Ur0bUf9aJrEMrKWZldvizkpuiWRmaqKycV25oFyGCM8Q
EzQTIsI1Zz9JzzCPA794j6xI3Ey2Z60szi1GjZtAjdmjlaTVsaj3McD3u3gBJVVDdxaIEoK5NQ/G
GD40KRG0KJjt1edH8uuI+LTG/J7NXMESqNcBjub+sU5a5zK2VLgmWaE6DviRuEJ1hI6QvdMrc+Ng
zXgQumY3Sy06TKJs1kMjo2Mydy9aZc1BX9Iu0MviKdKYD4keX5/RklbhxgnA0LSXQSXdXY3DqqWc
Q5jgoIFJ70iuwp4RWeO+wiHtTv1w1IjP20fkolvyAggRAIWYfpNOOjv9fNZJLTa3I5CacBrq53w9
TyE+akYQG2ccqjUarce8cI9x6vk32JMOTRobWycpiSxu4h2btnuZ0gq5KWV5uQQtbYemYaVuE8p0
YVo3bYmOIZ/KzWCFHLurmDQIod9EeuRceFr4PNVptuli6xG1JlXknGLRq+jt9oHrYuDX6uhbqHE+
MiWuTuSXEbPFkewkvzkiSnoLiyzbKWd4s3F+rEbZZnBLXb69Q8dNS70drU1rQ6BF76j01IJey4RR
3mvmfLz3Uk8GtQ8EbS77lSyiS4Iv71XuVwFxPq+9lEB2S73dmd5SMvvJHY2V97RX8drnmS5a81VY
Z92u8oOBfWtVdKD7uiH7JpC/Xow1j16ZjA856PSViAb3ph3iA8/gGIDKpcsH/fZ2fKBtiLUDwOPK
FdBKS/GDYZm6YBbXBqDKq20WjQH8wLVr2jOcVvxYmlIB0TRtyl3CSXLddyY4tUS/Cn11K2dJxZkW
DebHDxLW1NqOnrvMSElcam89Caq6E5EbNLm6njFeD3XaXxjVPOIlAIEglHyOarvdAtfzt1n7WJp1
vItChmD2fMPacMHWoBOeQj5vqlcx2G2cGXELL2m+s0p/IFFyoVBW+gA4tQfWb4ANVMh6vKYFfmB2
eyNEq6uYbuM9NA+upnPmFgnUa/VmA7zbmcwF1lg57ji5QsYxHLXJnYjNVn/1ysyl8eJc+R5xWnns
Ixvt+9fcoIoSgrg7PUNJjF0PnpS29zr7pvcdcZH4FEJdDX9AH4dDNL4XaXvX9pkRpC/JhAsO1Q01
v3Ab7LDqpk/YZYxJSWKIjZ2bantu0jueXq5KUUAxZNTd1emLgGbCAa2wcO9AP0L0vaobvg3bqAfX
45q25oBni0afb4MJI2TrcWp0vF85hlfZkGRgzeCEgCAEDIXgAtVadyBrkOD7aFw1bi6COe+eS4ja
FOJATVM9fzC9DnchOpFOvKhufPZIubpOA6uuIrpaHYkNS0ZGY0zbjAM1QIMOGEcfPRTjENQalFGq
zHnjjcbFXOtwZBY4GQ4jWMc+EC/dfY1oKOIrbOizONKAoCZf3FBD1ad0DcNslh8TSTJN2r6oigNO
1CZ7q8aOMki4a/1ounjbeNVHTW7NPmcNlCRZSQ8SYLUhZ0WcZBXp696mHpeWWIPrTBMaOL29Z8/F
bVyJKhAAetkQb63eUDsroo2VOu5FGE/3+fyBGDq5UaD3RlTbvJ9VgNqStShko/ZQviAq1XmOlxi9
HB8N6XkdAmqNZkXqb0qlcIlb9S4sCcjS3Ol27uQuie1bjsOvpZhPzoIuIly7GfW9vgzDBecWvdrV
RnZ2pHfJOf+cm96JQMgHs4/IIxA02GrU61Y7BNVIEw9yNet5PzyWdnobmcwl0YjyFoHkAKocXTMZ
fNGUU63cpH4VuWXuDZ8I20+ACvbK3mFVCBkq2eq7ZqtjPLMSNtSEK845jzKjTkgBNkGKZuyQDLTn
6W+E8NlgSTXXQ6x86GBM01stHRnFiI/QnuqjPDrI62+qwn7OM56lNhwvQshM1yGFufAzBHENuGCc
OmEwKrgxiaJQZSS0UpEuoXFBHqXff6piS1+bSqAxADhYtsXGQlbxpEbR7MRAuM9swFihatCaUG0T
tvgDyZ0gAuwJ7yGzC7au+aTpfrwtaGPvG8O80mpStcgXWpsTkIW2qzM8aBHGwvHCNcKjXrgu2ZeM
0XataGIc9V0IzFHSQJ0vHLAh68yW5q73ARK7erezNYJe+1IHCqp9t6PwwzbKnpg9nZD53P1elyPh
a252N/XTZowedC96znNOavkS6GfI6oe9QCPD63He+KTInyI307fWqFrABuKV1gwpjV32oEJ7b/uK
XnEBbr1tLP6CxDjPqqadOWV7Wy5mSdUX92ZkfXNBgxtOa94owRmkWApZkenvB3AkR6PqzllDRzZu
071gXIpJYNjNA9WNmwHWtFhD+Z6XEK84zWUM40kg8wNYTgFeG1Cx1fCI746IEL95osflnyFEfowC
15yv2IygjrCEhJ6EE+94xHt0GEOhR6wjvcjO9lgEHBNrzJJ+/IChfNjKZvhwGEEdXRfLeUz812oW
MK8ShgyMQJ7SrO4xaHe04bXkRyiSXVdPlxBvLajo1Q+tRycw7/Kek5ayc9KYQF1s6H5CxgudI826
+Cp1jC2h3/UTx9Sb3EPsX2oT4wqSv6uGQFAHw0mZ7IxJf+8swA5tTAXlAqI79sN3OvPVMSLOBhiZ
0bID9yYU516NPMmdtk86oEMN4y1nga8ql0G4dHH1j+mMaVjbeXatLjxjePkc2Wo+PSgfwMQ6arTN
Z0Ve03Xf0bfCb5OFV/j8caj0KdHLYniFjIb/NH4KTbr3cQEkNHdJLIl4AVexdG78CYBVqW1lyQ0x
BsAEY9HtnLx/H7WaND1Wvr5pOfjSiBAxZ2RM3OB7PGYQ8a0PPY5pa13h7rXrAahBRn4uS1UTY0Mm
xQFJpN3wj4cWfMxUbVF5cWtfvTqSmzkxL1zJJKIu6goxUvRgSC6rzSm1mtimJA8MXaAMh/IYyO4u
lYokREn7rk/g3FT294ietYle2XJiizraRoLkLqxwBnxQLldRBtbGm2iPhM4bIvyCg/nwYuJIr3Qo
mfmE2qLEel4N+S7NonOBSSSP0SFrOphLpTySKET9YCP/uLB0xIlFl92zW1zLVCcwEcs4q6i2ZcUe
t0jNOEmqiHHZKHa9hG7A8VYB1fAi9aNsG66ghG8QJdUxc3rUIQOjHnRGQZct6FT6fUyQxZ6Sw6U3
4GGKt1u2VjvEgtIgMSJEeoqmpbFLKzlPTE5U6lWTigBk3eGGVJ3GxuW+G1brbqPoPgvLIsBCCrZb
OEe7apsgdyh49A4nhiXha+c1fZVEnQS07K0sUA6nVdYGZetg2crzfTtjPIs7c9vm5jLGKVDj8QHM
CB4GHZsdgK1nkbQjEU/5beGS2zGHaR60LCMGeq1D68YPAnXYTjPt/NhV9y05r5fohFz1NsHAP1VJ
drSHvr8w7evcISXqEEnVPkj4d6pLYsBBzmYIfXnTyxKh4f/m7Ex3I0fObfsqhv/TYJAMDsDxAS6T
zFHK1Fgq6Q+hkfM88+nvotw+6C4b7nMvYAMuq0pSZpKMiG/vvfbAQSODVjRYfDqcb6vDojfcYx3T
v4LNqs1zrdeU7aq/eoMuTlOmvIhYlXu8jK/JEuYoBWjHenRvxYl60GW/6fRwpi+0Uf2x5F8DL+8q
nQoTvCXhaH/kY0woOyQjbFulfNWknu7HJYx8C4ZrOhoscQx2ACSxaQIPhvYIhE20IEGW8EeQVxdy
4eZ2YsMrwuoE5sdG2U/AW3eOfjCXG8XCvBWWWeY5lDKQuF4eJx1lA/u8AOZLFfTYa/uwhAaekhfz
WME/srFhZ8ojbuRkyux8ZWZ156jMS38dGsxCt68W8bNnoA681uQRInrrSgs60A1deRq+1JFlA5Pf
fV5yLznVZLippmvXkni3Wxvhh8HvnTTlyVSVvcYKtkuhA7hdnOv4i/k+RrmEvij1h8rpkU5GTL46
b1HdG9G2sSAgxO1L6oDLkeYmj0cWafKDfZjdi26soY9NYmNZPQWq2cnGdNDM2LKUjmkWCe1HzcT1
kROWYX+5WfKPPp4gOHYYf65C1an2S1ees6jez4r1YeSQ6VUyTh0n3rxavJ7q4I1kSk3C/GDzHPbm
eiy2elTelVnCST1cp+fBW9dwOw1pQPN1OzOTRkE6OFBxV5UmLgdQRrHGHkJFihKYx9WCQ4KSUYA1
tkG+Sye23kwgWvbABW4b9D4mhzGEh7gvDpPJOQATPAut4IMtyI55FX2wG4O056ayrJE6wY6AQzVS
+Oq8GssY3MJm3vaV6hw6xWK7GkWXUlUAwse0jysJoynHLpXtkMMDaKUwjp0iKoh0VF445VkoKnuy
sFJXv0S/iVItvFn5oVar2ydTCfxqiJUTXoxrCuJ9wFBPWc0v0EzkRmVCeKkAO+BHNnbdulfi3TDR
R5tTORyU082Eka9yIuU4ob6Degh6P0/SlfFh7tVFUx8gV/zghE99trztudqDXHABlozjg3pMfSea
A3zxQbd3up54ep4YoNPhaCWSLSLPLwG2A80NFc6hqiAgYRoVKpsFI6EzmnIiGceGn1R4NQgdnNbo
tz1O0Tkb2LYbwtiWoi8fZ9CRZdPCd61LnjVxdo8en1zZM/RY8n+RoUb3tQyfv58WmWZyfgrsdKP0
8R7cdXUM8+e2tZr7MJdXCg1sWVNNN3GE0WuyabYw06jeDHMDylMHjWtFGtpliDiOFMQoi1a5EKtB
a5VbVeSvsQGEtVII4/GSX53Kzo5xC9klGY1L30TUqJQkRx3yiN89xN63DyLroRssXDpFnWUYcaxu
q87UMqivg7GtZqkzRQwRXK1pr8nC2UEIfQIv8CNyyvLA1u3VEGPEll8cqpmkPwNnbh81vqa3LTpY
TSJcIeiWZ/a4zaDI3cxz/sgnal6HsufEDbRrVNNn2BXr5w7KutRE4tEbpfvmUnZeOysqdR5Zcgr+
MUKDHlMMkXHBcQVyQnYSLNNE04z5UrEEXnSaMKC/1fIMUblYDaouZ5z5I5vzr3TmxKPXcDqnyr6W
tuC2SjOEHSfwvs8DUTNurKmLTmphvNrASxRqfjeiYOPTtvgUxnAQ8IQsxHT2USYj/s0l1cZ6b5jL
z3Zizbc0SG+tOBN/indFZ912MxeHoHprwyq6C2ZenEofj5s0xlVaAfBzEvuxYCoHiJZtV9Ay/tMD
vWK7w06mN0FQKlRuY5RnGzoBYxLJ3PtZGm6h6O3MelaZYLMsheXidTuVRtetaOwd6kRxUaqEqxdc
RR8M8JEBIupK+kkfF2L4GD/Bo7yzouF+7tTJRTl/ztr4Ji3ocEoDBRtaw/A46JOnukqfOkOe5sLW
vEmLt/FApbo0540JRGUbhbXwTdqMc6pAljh9IHhTe0RLv6YK9s7YF0e9SR5Do36pJcVzWfykMgVk
ASWYnYcIriYvtw2ne1FCRJnDNbwRGq9DZfw0aut6qvW3DlLHUmHApkYQ+FyL3JEIznZVdFAnU8I8
oGW4yPT7ylro7c3bd9ZpbCEwXjD5gaqVDdop5F6O7qfAse7yXH41Vgx/DPJVKin7wBnSDwizGWaR
jjOJr1TNpbTYGTLLFlm8Z911vAg+VVr0sOyZmLmKdhhzcUfL+n0xsqKqBeU3yN4FXSquZtFqkqXY
CDpMFgtUYtB+lJ/innZDHaHS0KJ9Db1Wt6ihZ9v0EArD7ybrqzajJ7Xh7w76FPHXqv4IFoI7lOtb
5bMaTVrY6LX3lja/RBRKuIbM3uyqvXI03PRRe1Lhth8hkbS8RavqlV0Te7qLe8GtTlp+ZzY/qdE0
r+lV33OKF96U4vw1IVBu1cpRPZO9GWVJBx0tzsX4WvvkvuHyZMNFwZLjOi0wFjMOMW/NuxAgh15p
E4e45NJqzh2IILCyiBO5zmeZJ7RTz8rQuMWyB15Re8LAmVJVycUg4ON9x8NVZQH2TGWSh9CBZoHc
z+jrMsnHqJMgmA0cCVJXgUKiF9Hf6NY6N6lkf0MfQbzMMNGL+YpqDxvAe58VuEDExEKVAzMk26o3
uHki0vZiqI/VQJZdKRlchYy4BXL+JlfYjMAomTxLoI5ej2vMPh8pK294iust+k/FSCoLLSZOVVr7
QU97CEQ219GYMfHzOADDR+rBmPVrnVeAGyqc258jO6/WtBRQ+2tN0BBFPE4C1QupR9gstrntVYRf
wa3OLoaO+4DfGqVBuolO5CDdzPoDsySLURb6T2KMKk9j5yrmwK5EFWdoZjvQRPvNFDKGjpaG7pku
Y8o0KIxtxu4gtOKuoSLaTeDicAcoKoStENsck9LzMFIVloGmNrMfku5eNotYGsyvuFHuarIIeBZn
5sd1ty2a7NPRddPV76ausJA0sp8KqVOX8wVWg7A7hyZ7rbCjs3C+Sjl20ZNcPhfUHUVSv1fMTVYk
u5R+xjZetK3qkDqtTgJVvcrUT9oJOLg7HHvwOhBkzoe7eDE/raln7lDsB2E1rmm37+baCdQcKk7i
TKl4pE6SJ8eCqcjIKDSNzATcgbkxVgwWHORAGx9JHt3LqD4XpKvcEEYNJWHxdWNSXznMxXEB4uTL
tLmJoSDhoRqZEq+TmmW5sTiWuzZTcUGZVkcrRnOpku7c9NU5IWHkmTlHpIBjmFhS4o/RPsqr6yLg
wDLwUUEytryljK5tufSHiWFkUguO1hIpxyp4mNk/yx5nVilpm8g4dmmMPPoKXxEyRnlJIrN1YYTW
POlpfZiz6wRclztX+mvaDuGhT7D06zjOKxLgJiKYSAqVh5uWbioJMj5t95SAccsUXOpZMXy01aOd
o2+B6oj3VqzC6qI8Au63WlDbF82HKCX+jEXOUUaFbAC1HUCyvJid3jxwZmb5weddtT7ggLNDHmav
QIHgJpYcjfv4XmOX57c5qfesJmpkxMU21dikE5CzGLHCpYvYqza8hibh6YmCumEv9pK1Q+bywGGh
HpufeT28fu8fKuTaEt2uVrElOxkplhI4CjdvZu30ztT2suLkkwprOWgdGlxszeOHzdo9D7QvUKu4
KfT601SE/tNqwUBIKj4eSK8tkJDn5aYi86a3bE+ayaGm1KpJDZX1c1FbUCIxxm6btDvLSN7IeLku
Wo4tAS6pDd4UXAuSbb820vmdGe+22b1gL3/jWN9QtzBsjJmWmXHmNGz13GSInF2QvGVluGxNgvgJ
hYNWiG5T9RiH0YX3PEvu1HHa22b70KUJm1XB2wrA2V46PwQm7Fuo0ONYXbrUeCnqZN9Ny2kllGv2
dAwDi+YIR95YRrmvMD6vJ3iqEQFHbeKK0Vj8Gmv2e6SzwDhYqdQWSHVrVXKDdXYXhCp9LM1I/QIE
0LDKd4VRM1pZuxB5G3y775408C6VJbwgbY8hdy5mHITi5GVInduxLn7UEwBf9WcrzIdmVf9Do73T
HaxR8FJSTJRUMEUYogmpB5sWThVNQ/d9U6zTfHwbuXk7ts1101PEkYdIyVXwZoSpb1mxN+Q8OXs2
ZNXMU4R1zQPG+pionBWXWj0rWmruQbljQlTw4yD9Hukswb2j9Y+5UdzUChSkod+aEQC2lso6pfoo
DZVjnvmqMCwcZ4eCIpsuHc6GLoWY10Ee9C7ClEqwmP18NR2wHUdd8Drl3R7OnTdX96JWcZl3L1Er
HuPQ+VHNynWxoNrO+tWStOnedsJ9TsuqysGFE317rjujv+LdglivJ16WqVeVKnYU1OITnLSvOgNx
ro+6vWyMXASkzBxiA0wBO5gt+6HTEJssuteOZpH983+y1Qcg+f1nxn4lsAnKELU5T7YTzhJ65kDM
Ux7AGnaczYoNl8gf1BDMQWqWn/qCn7+xHTi7jvakRYPuGUVgeZG+7kzHDyzP9fMwRfglqJHx6RRw
sG7ccTJ22b1zThf5cKFAGJCxqdhHG61FxnhXJIbswW7yozLADBnY2IMnNfOTTjewVXXg/kLKR0LR
O5tGLd90YBROx3PNmXtl0zLutuvl1glYfZumZt9k4FS0OMnYQuYsZ+2wk2vMJY6guBWj1FDTstvc
CBHgdXwwgp4Wdgkcmb7/P/6hLjUeW1U3XCWLX4BpcokmAAanKBUIbtXtcPl2LqS7S5DRWGdhomDv
SRtLQg9bGVspBsyOtX/I+eOEFVMj6VyWzrlTKPKLNHlKqGth9JbvkIybXr+Zwq95ahl2dprwgeBX
11QLG7q7dEMA/yZ9t3Kco5IXsNgDGO+Will6Yzwq6p76BM2pj2gjCRMOMNJSfY7FqReYOfFI25g2
CQcfFQaTXpTsIfCPANGZHmoxcdHF8Q7qwU4tgeGNrTP7eiZu9OpTw2VKSmJxqpY0jnmK+yXZZg4N
QXVYH40tvpmHCG/bVZf3GGuiQd1qGKGXjgpFKs2xIjdvERhrWVnRqVhrfI32OV1JjxVmNPJ+qlcp
pD0Kki2kwQ86taM/+XAQ77TpU5ciuDSOTmMeXZ9dkNYPaNaP/VgqPp4UkmZTcMfAgmNWX75HafOV
TPObNYB26vp0p3J3bnKnWbzW7klc4qkeWtLTbRd1tyTdEPI043NITEax8pSW3H2GrLZhMdvnYvlp
tsHi2078M0rx5U8TZUUSfS5eKIJdNJCJTvzFWZz6x7kNfJHqGnegc6TOEfGWNOWIFZZUUvYTICUX
pV0Ne6VQ7euyYlXDwHAcR+2mHhza5qNx9ohlQKxGs/GatBxpJxEfXIG294/wAqPznYEywWTrqC0z
Fk8nwugYIE0pYcmCMkAnsKQybVSYGR5QIBedkDwyeRoMEOFxRu3ZRUSpOsY0wwTHc+zpol8Gmtm1
TBxVcZA27OQIXWKnq+jUTjflO5y7zCfC67w0TU9p5DmWQttHsf05axQs8BSKPerEHw1++USId7YC
I2+8p9IOdJHOdVy2wXmoNGbUxUnL2E7LqOTKY2t1anUUCx3eEbugDP4qJbouU0ntMCfGQ4VAV41D
cZ+Q6LudOv7SyF6VXbm5VmN9aVWRHmQf564RBfOxjnhfux84AmevSpJ8k8vsK2M6Kmd1gSMb76Wb
lVy4Rln5VTO/B1b1prW2uSlEhB1A0FnH7sMrJK5xu8UVmTk9u+IapiIcPQZR8rXFMBLHcvbwNMP9
DkiYLSpo0phKxwGXrpvb8aseFi9ZFdxpglgW5aYKB7MmuW8cno5Tp73SsGD7c21gljPmbJNY0See
bc3Pl+hWqFCcera9NBrth8XpUBu7DiEfISsOm2hrUI4oCc3gTxmuOH94FqigYgr3iN/XNe1Wm1zw
8F4M6Kdd/TbTq7RRKPoU+Mj81Wqvm3fV2HyUwZgxTmYzC6HwpkH+mAYY4Uu6SVJi6yXi8ijtH+lA
BWvTqFRsm/1Vr+O6LmIGjh0bz3hihU0qqqDUrtip0ytSOFNpoLS7WTAMSsz3kXdZ6HzYo6Qlp4PJ
HMbkrNO+x+W2AE4Jo9W//oBzNvVLq+s3jjLRrbAl7sdJZ/EqmFdeAk91Z2l8IjIrE0bvkF/H1mSd
MbRN3PXLDic9iR38sZXBX52jaDzOi5hB1aP/Mw4h0jZm0OYtlaEUXthlPQ/FUlu2U/2EEwL3nr5t
CVCoS3GWYfVuqTU2DOPUmWPi92JxCOw21+lCB+tIgGSc6PPRtPE6Y7TtlQsY4tbmFTjhIzofPbJR
4pZ8IFNYH+h6YmCW07DUcp2tXsuOBZ2JatrhOq3PQ6nRXFEnjMnD5pXmriMpsYyyGX4Ow1/2mzAI
fLV1dhObpoqa4a26KLGfdcpl7jEPhGXo13mGaUe2N7xOInmgf1P2gCr4NbbjPbOiyWAKgQDqp1P4
oToQnlton6ZK74GoDpK31WLrTLBm6dyxHRFlDOeVamq8lMDFIOxv6pEUQtijxKlm+tnbZuUVuVNs
snHBQljfzKlEraaM0B/H6dIG83tVSuUA7FqwlmNESaRqbJtkaDeQ+F0L85KFRroJg/lRybL62h7r
eMu4Nzs1o8XaG47HUU43YNCHrRE2V/3ysRKVXbWUIWs+zdm9TK/gzeMiyBdOHIFQyY5zBBQFjF4U
+ABkLj3VI1c+09KDk/PcmzmWM+pddrLm++ZR3LL5ab7kYJ26aRBHnMj+DFf2njpFYiopGpS6coKl
M901JqjxLled274lihouengs5rLdUpLpfRvV4iAY7+uSGjUMEDlPDYig4fXIE3SRKM9zQ0Ca0nff
iNthi734OSFkvtUDfNNz9jFgK9+kTGixeFDzIPvuVpP4SBrcPR3gV1cD4+2JQTvTsnG7KJJghYEF
OCg+4uEeqQYyH+yYjsEdPfS4vPrJEa7NZrKdsze9nQ4ZMohy1RrTM1BofGhPTPUGL8rFk2KsU3Oz
xQkGHdhaYwurR/Lbt23MA37L6SRsaGhMFht4bIh4mF2AEJJdmDUAr0q5podqaqxYclsCUmai347F
ahfO2quhZ+jC+WXThooK41tileG+T9KvVqn3skF2jgKcFNEUvveIm1adP+ciPC7sWIPxg7Lty3gU
Zn6dmhTY9fVwOznlVR2z0aHk4y1OpjsiXyfSiD9MW3lKiePADgpVkxTAcEophVNC8dAozadX1QSL
xnr5KFktN+0JhmCzVfKa6d/Uvk0clejeDG2Y4yhI4ZsiGI7JEYsLTrlWeeid5ziiHVh073PYvKuT
ejQEvRv6xLUhSvhkhOJh7LvxoO2kRkzrGwaRY41bFmY/Q8wHaZbKIxBat7CFi6dsN2TqiXob2umD
9N3QKG/u+09ADn6akKfQEL3C7BhSoqcZ3U8on0g66EfUk25tzcg3ajYSaHMcjnRzNHtS3tjyI2YY
ZNEcqWr0eRNLuBWhxRujvsHL4NlQNT+nWN4ZjB66hcaOiLXQiwQZoJZx4NlhqM5xJzbzXUTJttvn
dbKzuOyZE0EgltNwt2RA2NZ3XxlYWEI+aVIpyaYoE7mjcZMiycYH9QBqtmFcTOIt3hYmyxF7lj17
ibBhfx7iStzFxfwDKMK5TuJmT61WsjFx/XP2xVk+ZsllUXvjJJvxLoWKep7a4jho+B9iSzkMjfaR
N0O0lWOFlqaXbNTHSXNpFW3QJHdBHi6ePnG12rZ5x8JDPqmw7+u5yPdRxrAq6tqLplODGjeUJhdL
u/sObyjJSoUs5X1b2OaBABezv6YApj0s9FPkMOe6qbs3Qn2zTwzqFLFP0WIf04LCEPPbgDMpzqeo
lWGHMB0Qy8J6QVbOn6huZL1iyLJKHcnAS7QRIEvRin2ROkSrC/LbsUrT26OII3vfrU7+YqIkksK7
zNOw+W0dOzR8xYnfNOZ1G9DPCQ+TtWp1YYRilPi/pwDhw9biu7mKhn1RLowhVcdXBljTDrMrr8Js
6tWkwL8fNWNlL3uTz9LtJQf9mGPTif0iXPWIcpmjpHcBuaG1tlavkFxR6IhiKrKtFWsTp5yH5vo9
HTJw2/krbexMv0N2Euq0KH7LWH1jC5bs3ojHg8jwt43NRCGFM3OXp8xlUjoynchJ/LowNL8b9Qfq
6RTX7uOS4yhMz0qZ0KyIuWlWT1ONUvgOGUOezu1joDPDi1FDfTEZpyXEOvOfw7LiVwQe3kGhw2Ei
4WM4xKJXAMDvItHKTLRH9s7oh4X+IEPjccKpUFrVi1SnzWQaH22z3FkJFiimg7Py/ic//lfkDz8e
CoJmqIBvSUGYvxASIH7MzMrGwacUNyBp23mFJc9Y9zCjydxPNPvLSaJ0r/MOJ6P2pYL88o3etKmz
qW0PRHfG0Q9vPCdVDODjn1ARjX8lOKwIMdw/pmWqKwTqj2/PqOjknFSt9ikjoWai0I76SCkbuxd3
tMKXYADsIq2rQNgUDhaRB+b9c8oNUrsNIU8GqI8U+5yZKm3X/9LmN7rZ8lQpjXndjPhZw4FDbRzc
MZE7NBGyAnkAf2jVdYwbv/UNbUm44xTCOZxyOzM0fcZD5iqdGUZMyYt2g8VEUiJTPIoxKY8tBgA3
jYtoR1nRyHeSGxgM6Z/AQb7hXH+Mr0uLggqNgbZOEk388rYYmNipulqtfgNdfllZrM0PFcfDctfi
Cskr9Wuh4MCTmCWcJT+jCXA8yDu6XKzsqQJNDtQIJaQE02umKyMkqjb5eIgo1mgs7WVUSljFeBIZ
8cL4wpkC0A+8FrZ3vaDkRm/Mr7Qy3g2pYnhKMo6vH/bKPShIoVKGXZwCanfmofmTbPm/Xq7SgqCK
UcMxeNnfULPf3S26SmX5QrrD7w3zLJa149cOX/vMJnuGwcutW36HP7lFxHoP/PJmQxMCYb3iAkzb
/OUWteSiaPaqMIX9Xd7QD6qSKZ3rRxY96kiJZkBacJV2uGsCrWBurp2yjD0dvbN0W+VkMJiZUO82
uIZms3LksadQlqzK/DiodCmrqlc22qdSm61n0eIGwYngh9FQvaAOV2ymFyQI/RJnoZ8F1rDtLH26
K6NlR5mRclBrLJZh+ham1U46SOgcHtqtNf8kUvas5YitMxtfV7W0giuBgYPadTnz7qYG/cvtGzSC
fNUkJk92wY8gq6i2dfKrsH4Eama5ta3fwxMka+ZsoVlRyDxEPQ6H6g4pjibR9Cot9Nvatk49nLJN
84R9iKoMB8vXPDETYocWcUF8JEjchHVIpRNGY8PehV40KS8MSxKtQr8tGR2ZwaXO9ZOTgAxh2jT4
ZOMu1qicVycaqNaURpxJ4rYxratzsFjOD7OhtyPqiR214bYt6Y2PBQe8snhWJKH1olftk2I8TVnL
+IHZrmNP5iaicW8wZpguc/eKv7Z9bJqr/3zN/Atj2ZIwXBnuOAIVmUf7L5eMM5dAIMe6ZBUlZTAV
xnVYpk/22JYIoFHn2hpZudiiEGGtiavD9MBhQoOBUz/OiZeYOp6XYNonDWamvCV+lbXds5Xq70NM
F9k40SaBwL6JFKpd5oV2qCoq/4Sjtf6Kf7jqgeZoGox/HZ8qNNJfXsLAV6oYEcCX6ylOxehZG/Vp
rNg9kl+/l0rNUkUpzfc79/9E7b+O3xtGi1/df63/7L2s5iYOo+6//+sPf9p9lufX/LP9j3/pocz5
z69/5Q/ftv3v7y+Hn6X32r3+4Q9+0QGYu+0/m/nus6W46ftX+O1v/m+/+JfP7+/yQHHw3//6jom/
W78bZsbir7996fDx979CyPgfYu/6e/z2pfUV/v2v/4fvEPavf3ktPv7ivjZv/cfrL//2N3y/Kf5m
SsiTJp2thi6lwfPzN3y/qf2NzYWmweU0pI1FkpUWS3EXwYy3/gbcUKi2DT2epXYtdWjL/vtL5t/A
NlEIwM4AhhlEwH++BTf/uFZ49/hUeEt++/Nffsei59v87opC6XUM5kEaYDJbg7j7K+13Ap+SLok+
etr4UqkUttj3TvP4uzfm3/wM7Y+X7T9+iI4nz1gnnLb6K2JmDEqAPhY/RLHeHEYOiz7w6KQAkJDu
1CJWMbQgLsMJpRbHVrsKlx8pVPMxJ0selySw9B1uAGhxFyF6L0XnsmbqbBBNuvytSFeDqU6i7THS
IRRMf7LW/HF5+5df/ldelaLp9M6W/PI29/1akZN11IPQek7QwF9TTv/5zfp3H8jv3iv5C9wsobq9
B/VIhNnQd32BpbXW/RaH23/+Mb9g6f75slYenaVZsFjXl/27VbvOezK0DodcxgXOOxPl+iie+l20
VT8wzpEwPeYHkpsw1jYDFKr9/8+P11WQTZa6PsnWt+F3P170Q1mEJFM9Zd/7OFGvsq1y110AeGzS
DY2FD+aWsiCqXb0/A5D9Akf7xys3qF/gYmeb5li/vPIq5unqVLxyEkdX0Sb18zuHPcAOQpYvvvQf
w3V9M+zGvfgTbB0/6d/cbCw/JtW1lmCG9MtnO2MzGDivcLOpzZYcpZtZd04SIlE+wimD7fISYtWy
tWnj5BdMiKixiVt3dALV9D0lzW5iqiRoDjV+WCVXfeEgYzEsEm9CPydJ6Bo6lCtV+kVReLAGDoks
absFGVqQkstCKirLJ5X4jzWLg9nnh2DBokNXFxR1vDyTj3PZM4P7pLunKNfLtBs9vbWS0cscTAgK
VY9xf1XiftdhMi3duSyItdKCHFvRfpSzn4P0aCuBTWo59oN5jovQTyI0OMrdjbE4wlra2m3/wzSX
5jQwt3U5hr/JJbiJ9djDvZJOx0lOpxbwDKUTLudYXhynrY5wTIV/80rF+ma3sZcWmL5b/ZhwvJgR
w9oq3CLcIweT++m6gz0ieshgaynOBh1sb2HUaXoaub7DHnwCKDMH6Hb4RxhQk4yvnPoskEFNItUx
zqRq6FYbxEazX20Fu137MGhfUr6a2b3CzUjTmRcEd5PDlI4ZkYpMBJMkyVoE+08h3mYh/YoWsInB
2SD0rVNpTOaATxMmF6gWzkMeEQstlJ2izMekx8JnR9vatCHpUIMksaWkzi4m+LSwZ7eUU6lY3ugw
XQYog36oytsszohlcxhYitXY5xomnk/tFcYT3QvSm+P+ul/xBMLYderzlLc75jm8nZ9JrW1JUbbk
x3dsiqiyrf0ET2IXvlXx4xDj88ceKVVrJy3Qr2pzbwBtMeaXjEKhXD0ZdYjZu0QrmQCH5KhNg19U
zzhezkmOaJLbXBuGqxeMLyQQMfPWIgI6T0SX25Ml2FF1+zKiaXV4ybvgOkE6nPm4VO2eYNwGUh3F
BD/AeMwTQb7wo+DrYAjcXrzkELRqlKOB7WqA+or+N5B1VyOKCT4Gk1RUwOCZBFVBtWI73C8YdRND
9foC3sVoecP0acW9m4zlz3muvKG5WI3pCZOA6gJef7EeVqnVziCLjDjNu31A3QpGBA+kqBfxwdgk
Ee1mXmHlmxRzOPMhb85bmsHRLWgJFwO5xcdAfs5lAXTlOVAHopvk9SrG9C0J1JZ4K/5F0X9phekB
+nGm5QmfBgdgbExzwKPA3oqkOk/Vkw43opREX+1qp9jEJQprZ4trrjM5kOHUFK8fEbQnkpQMZPQA
ApdlezmuoJ5fqaFl0HToTUX9JPEyY9Kd+j3FXsdOVU+ZilsuHb3EGvxKzY7gPe6cJfKKEJ0vvFEF
Y9XCG5Co5hGvbX1V4cEMIAFXjjzqGUkbMz1ppF5qGZ2MJDqL5p4ia7dcQSn5jVydGJOyZe0h/h27
xvDUxmhE8X2XvyzxVWSam2WBsGBjW4huisTGnYgrzhkOso3cCdtAW+D34SwJem4zqEw9smyrkc4Y
ggBOhEUSNt1ClfXXKXF8YoegWd2ptmx/1EqP4haMA1dxhiBa6RupXOxFHPKFm1C+mwGBNDzlj5jX
iFiMm0CjHRB7NX3AilNtc84jpjo85prwHC7gMuWKK8I9yeBNgWmUHuChuw3znEexeooC8Q6+0TcC
85zbPCkaGJ/VUl/a8IP2TKmIs4l2H047exgPmmNc1HaGnFP45CuIMTE5tjHCAALiOQztyMjvjfzA
MQ3l8pKC3KuUS4PUTCv3pg1IFwU7G3tLvdbCYvNn6nY2+nOgR65d6Vy0xa4fbIRkYFAYAcesuyRO
vNXS+RhjxrECw2u4CLPwjLF2CW4N9baeDt0iveZ5XAjJUQHZjdkxwgsESGPbxfs0LbwQj7NbA0XL
UvUIpRM2jITgQRACq4iB8SXG5IS1G03yKclQ20medtGE0Q+8iEJ3tL3cqA0OF97fisCMFsOcM5+n
Ec2RD5H8PgbJhxbAYxI+WfzDvMC1IfE9LGhOKdaUMD5Y5UipQhy4pR2+JajK0B+ApfDhEVZJyKoR
3Srrb0PHjvbvhYwVwdjkoyEnU0xir9hktUKM1UYIKRo/VWD2GKs0gX5Bdc60bOWkeg6BfOJA84JR
2aGMKY+um+xkRibJqX3PHTYXhguZ8wAVngXa3NsUM3ddfNfpjGscnI/IhNbWzl7Azriq8+botiun
O5R1r0woabUNBNton5orBuwzJrKjFs61mt9lpAELvdrqg3I16j/SmoqVadybTr4PNWtHPtwdZLhn
GO4GRn9MTPw+OqmCkaH/eJct2V3dRr4scYPQg2iVvRsU1xBFt9qKK5LPq0mjbXctXL2+uC4ccP+Y
oOg2WtdUiSIIzMRWbmZmiJGu7aJqvrIHzNkT4IGuvgQ8Ytx0Mq8NgiFAoHaI4fvJTnYaJr/GLBFP
D+GX3cNbeQkzhG87ICJjHqap2QxmsZc943Uruh/lcAna9hWaEUmZfpOutnBsNLV+DYiSOQyOiJFw
H8n94k1tEEmF7ikTDxcQRGH6EBb/l7r32m0dTbe1r0gN5nDKqCxZlu1pnxC2p02JUczh6vfDWdUo
l6ZR6r9+7IO9gLWwUNVtiuFL7zvGMzBWk4maPYt64iZd5OX67BCrFLyUvURO5HgZlqkhehOBIlM6
S5NydwhFN6Em2cB5xBsMO8aNZodIoLeIgnI45v07hmq7HPAlRzgezy2vXJ4L8bEadmr2FpEKEDPr
DyXN0HHXS7sJ4iMSfhtl24uIcfNMfYOlJmRmU5dqft+lU7D2e3EZ9kINcwk7C4oqGlwWmnaLupxn
Dg/8xHncRCstT94KGWLO5V1tm59NCXScSrpGezOv2JEwR9aGVZ+Sg8LUWhbCggCa7SUZ3kITyKo5
wMhEPyqCpJTLxJUptItd43Tgg3ph2KeUnYy7WL2DWREXyN3SbK30wlYEZISxxRahPfWnbM5yAI4Y
cVQRod2CbRhmqB21pRKLKFdN9Dn7ElndpXmZqe1BaEkEB3xD9jXeYtUddFZ7gtoz8hEh/JDxpJAZ
nLoXdpy4qO24UryaX9r0Lbjf9yZg74CWoGS/1snjumf90eThMMHcg7hjQ1BbZ/Rnkl7skpO40bhc
lG6JqoeESAOHXaBUYC2qJxUNheKQTV0A5sI8ebyzlhbbiMdqOH+MGJ7EUJiXtItY0UmXWockxs+i
1oswOhbIKxsG/hmXbNXcp/JSK4kDCHaR0B3G7GmQRwxoqVXqyHmV8SFTVS8gJBa9DE1+xAkhIpCu
daoS6kgfLIQEjCg55ayUjfQCN++1FCksKaIbkJp76TlFXn40RuUS8AkaBoYpdtCZuQEv4oOAdGAE
c778Kad7Pd8zfQltgA8GvyF91mCtItYuTw8j0PIse8dfz46bqdioHKNbi/rbECNejTdGK906MU71
67+KT3+cm1QB3qEi05owpatzU4ruphknExpuKkeyT3bxAS7F6m0MU8uzd7oV23LrelfFrkYAcJhH
v6533io2i5Ab/CR6ypfd2Am99Omfj6R/56P+cXsaDDdKNIKM8/rqcCYnyXnsTdiG0aJeyCtj0XmK
p6z0G6fAq+bSn9ehaaKKsjLFpF2ffOVqJC8CRlk3tJvz1OQcV5diy2oYgLY8973XZERHk6rAMnKj
Bvrt2Vf7cvGrMIVuFkR1PuOZdkuMCaefM+Ywp7Lyh9ZC1ej38Evohdva6va5+7vD79dLX30+yQU9
+uXMfQ9YoiTm/AH9aJysgzp1Cg2UhLr85xd6lSX1+5O++oBGQZWHi87Nylbjdi63ZUeOuW3t0RZt
wRGsk4uC/Ea56Lv6zdfbnD6zL4UNPZbQGKTcZl3cjeNa4cx2Ody4MQqRv41ETaH2p8uSoKGJ/vs1
OgPIkok13amd3jnPWUYxWq9QAXoZqA+ruDEyvr0lRSMwgu0p+6LrkTErGw2veO80auOizGS2q0lC
O964q28H4JfLTHf95ckZ8mksZMDmbLCSvaRd9uYgLOO+scT4tQZTV6UHrcOkHjOpoz8acfhPq3Gv
FGj7zghwUaPXGdQF2ZG1/5+P4OqJmzXW93rS2SrEFhevKe05/dbgvPWYp7brl/snGqjrlDP3L2pg
Bh+bcNXP/t2XQ+XLJEZQFq7j9WYhMl8zZ5ITlul2dMR5sOeQ4J3m5UtmB/9mKEw15T8u9quH9+WG
CjPFtgMzDJQ6yqZ+YqHqXn25Maf9Wneu16Vfpes/L3P1eSY94kAS13k3PqukA7Dnp2ZTPTo5ohXO
EyKdtEW7KO5mB1IGXIEjtlduU2jO89g576Qbj/iqzfTnrPPlrq8+44uKT1mouGu8qtt0q/iiV7Og
r5A3lpigfw5bWl2r9McAXQikhY2h23yMlpcDRQphfmsVlf7erP/951x9uSoCSIMSX++g8XbLBUWi
aM9DOo7rwRWdcpG6YEHs2qUmZFqGZRZ44J1iR3HBujG+pyv903u6+r6jJjcDwhmmWatzs2dol1jZ
HaxeB/UVwoej/vw3F6SxIRNjSGf+uu1Qnuq0CMrkz1vfN/7ZpWdqiUtzSZHh9gqnTK/2tzv864LX
rYIGelEDH485+TSlQgBWGyRAXdJDnEeruoVhwc440BHDsXk9D5Qk5Q8VsCmWgYUucILP63VdNltZ
Tdy8mJzrFZRV5lsl9C9j4GR9ATpM3csjRzt0ZbFaEMqSOuJwsoRunfBXGmSaJLjpacmZXbcBZd5l
nYIUn7+uKX4uRC7hAv6NJz2t3b/duC7rIg0rAPPXuaI6nBTCVPFBVm5CSMToYkN7EJ/w8QKo83DU
1/bFlx/13il9w/3ni9+4tnmlltEulAjEgLdca/VKT9CfYd/t49KPzssIdMw/X038dpbWaeVR1CVC
W70aT0WfomVXOGOL93pjhSc7W0gulUCnU22cxvhVJS9xzzv5+caFv/24vlz4avj0JSW3uM6mZ5xu
AduYq35eOC1OTAc0mn2zQ/PtxGHAASR8i5BxdXruX2bvtpXymaExcTTLk+TUC/okfuV1XjAPdvpS
spJldOMz+nYD8OWKV/u13vzv4kS00KLy/9iBS/Nbl7mK/f1zSvxynastWhgPBG62fDFohZZAicFx
2++NA9nhLkExfeOuvt+G/nW5azmXPHEp+ogXh0xkfcKzbodu7LbzxuMoY4sPeJmti39rH/r9OePL
Za+WRQmvBPEivD8kA5CSVB/mPYX23IshUczY5EOvtVIt9JoWShIzyL/5Xr9cf/qev3w/s9Ks+qLl
+gBJ7NGJMYVZ72RO+Kl3vr8VCfX9JuDL1a6GpTlmcR3F093eaW62vixkp/LFlWhNB9VyHc4zD6z4
ZBy2RJuR+hRYmM0tgcLE/7ISfDcffvk1V2O1UgT2XhK/Jk0BEGBgax9vPN3vpiFWboH/lXAEXfft
hT418ngq9eGt9ZACruJNsrIqPmImoFW3+hT3N674d8XVH6Pm6xWvjo7NqGQC7CemcIVsCWEtUE3B
+uvnQek0Mx6n8Fai81ajG7f6K+DvenH5euGriUgf0KHQzaCqOeKxDYa7cKAS0Gc0/9fxRC5UymWR
tHPcgwQfXDxVx6IkT4dqKi2Ik7VAW1EOdlE62Bc6SJkWOiDHnQrDTCUvhE7fhmey+ILkxs70SqT2
5yMTFZOjGn0t4bqk0LTJyQA6P+22KaMvUTaz077YBAXdWAOvMor/vJJJYCNS4OmMNn0uXwabHja5
ci6aaauj74TEYln62fkpHfVg0VqNU61HV/bjPaFzXuP8Wo/twC3muZf5+T1+mxvLpPTdaoUO3eA3
yfys6yZ7mQVqdq7GPzZ7AIb2UwGn+AicYV9s6jk5D4xD0tNiNn7i/nx/3gmHGx+sNn2RVx8OEhkD
IOSUbqRdt9u1oZZK/GEDXq5wexqb+fki7vG3Qf4a1c+cgAR08ivE9FZczGcyTPYieohDbQ8AZDMA
TCTgzaVCo6MLh4gDgF21suZJh5RQDN2dghq6GrSjDksi1hVHUy5PswsWrRDoBgDwndl070mmL0Hs
39OO8OhMLnVkibIuowzVNoDdyZQWvTJVoNZiKp7F8hIWwqrBEGuiwsc1bit68ECFlCabvCjxJFsx
71TCVoWfyaTRmW7P0eyYNJ0NeN4TBOAH7VSvFEyrkJRV1oIFbDRQt2MzPsMrJqVaWOAsdmQ9/MQf
f38pZTcPOHXXx/D80tStFUxAFS1CCU5rZgYbvJrN1kVEb+t0LCRQkEmOgmAn4i4PaTAGjbKMS/m9
LIJqG5r9yhjgx4ayTE5NtzSIRR372pbO8rxWaj9r4eAA+tBPaNbi93imoKsHOUVulxmWflfHm0ul
OaMK45YKsGJ1ivySkJJNz0iJFmkV3Jlx/pCnGmZ8UiKHKfSVyJVldKY9gLPqGXopcqIkvzPSyFVq
9WEY6Z5qYgP40YQBgmPlINTns0MMSuZkpfyYB/VSDiTI9JQTmso2Ae5joQUhr0GcPUk0SBISOJqo
epmUOZhGvUvzIGpPbahCvyBoNLtAbiwXMwDdTURP5SJL6zJNVuGp2EeR4ujV8EEte6+Xykcuk4ij
zT6DS0Uj/WwewWPCnQpfb3z/1xs4pI5klotMOzL78t+qREYvYKbAkO6Y95o/uPmy2JwcbNV++nPa
MGb2rUH/25aDK2qC+CsaD+4GIva/z0Kn0DClQCJ7MUfdCrHJHjRzV3RHPh8NNQslJOssItgA61Ul
xY0pR/zmfhHEoe+UUNbISD3/fvU4bdSulVpEs/fVK0xsAiPIeLLfI4JOF8ORFljjjLdWxWnx+TrH
/Lrlvy6qX50+KEmkswr7iZOw56hA5eFKttMDvWt35k6fvu6Ex/FRmjdPoNBvvOFpU/NPF7/a4tUN
eC5junjtNJ/QSpxxXj+RwcP+zi9taXXzDHLjEetXe7pG08sW4890wXgL+BPwjSda+UeF5SCxdKjU
3nlHs/Gf7/P7q1JF4hyiiqZ8tQGADYycKuaqRI3B3XiV6qd/cwGTSHL0YGzNrr4ccCFqOlYDL3Fc
6RRreoKk/vkKvxXef30nMnfA/0gYJ6ZX+WWBbhptMPFpsXuiZIvn5uwG+2DNB8my3Lu5c7HNhbT5
F1WXXxdWNY7lhmiCMb+6N7Mrx3RsJXYGy3h7novz2H7Xdr0LsJSNyK1Tx7ev6q+rXVdABkxt5lhw
tUj+aGFwX5TtjQd5vahzPyzllL11RVFQaFw9yBlbDqGsi8GB6bmiEO7Q3ySSAe5C9KPiiNEOkneK
wp2O4iou1iFCzUoYD3T2782YxEswhb9+0f8FdfTu8pHd1+XHR715vfw/oH+eah//JIAOARMmrEp/
iKknxfT03/iv7Fn6D1J1Q0Hiyf/hhfGi/it7lv+jIGLXUTGTMY45iYP+f2XPxn/IppEEk1VEx4Ul
MMP8V/Zs/IettKkyfoglV43/T7Jn/tJvc+c0ocARYsSL6E+vig3iTEgrWP1IEqD+YAYH4uKKxpsR
epfiR9SvssAvsjN5WhroCNaRet21Aee5e8HFGkn9jvAdS6q9NF3WCDMy47MvYNyYe032cYJC28D1
chK3qXxXGgtTeFQUj5ATGRNfbcdATVJ12fa+WuUW5mn0M24c2Jp/qhwlYU+2QE1JEFE5J93HxNXr
Br66ykl6taIfaTyP+9eSeiYGDXV5JuJlbtjnT/KbWsdYctxnk9nwT+bVXbSJ7Na0TNTThl2vKfmj
dE3nEv+ifD+/Yuu1B9f0QMX5kR3oVLOKw+yHTmgQ/3zwOyvCk2whgyl/mvy3TqSnvcYU1UMXDx7N
wv4OX9+PYDE8j3Z6TGhCje5wJJntmK9Ll3CQ9+Ds9vkWwzpwvK4mm8jHO5Er1FwSTik05+4EOJE/
JxO65E15Le0uEZzJc2GNq9mb4UOAd4koO2HEtAaneJ5JO1xnPwYnMKxQdUkKHpVFh6UU8IiwFvGA
Qh8Inw27oVg6D+eVT0ChJDtJBEZhOTP91O3ntaWeFyj5Eij+QF10u3uXP9tt+8lGuirn8KW0+865
bM+yU0JMczqvd6vjpaQ6bmX34YPxWNxFngIXIPZQvgpO4prOpcX86kMfzjI/qVZYqe36NVDhWvmz
eGNmS+yDTfVeEbxiU3WnJxBDl9ymCEzZEcPVck4O8LbElg/DQ3OHWvOQdjZIqGpheIO4zkXYWZ8j
j/xcbpSTX0t3knMhVxMGOdbW7QVaWae4RrTGZgYo+ogAKfWhh46kjknI6qyYOJy5lj2MJ/iPNs56
NDry4LSo6Wd7+YUSWOaepKOCOKF0UFepaN5DEmsBeEIEg1zORng9AktDRWH3Z0hih0FbROc5PYMc
RKstf5w92S393Ivmg5Pvz5EV/zjvTH9YpDt8oPblTnyk2NQBHb7LPpT1bJHvlFVBsrgDD8xcsE27
A2o12kbvDYmnvoiACe6qdb5uAWooXmY68ZoqTnoMbboG3sWR97jgRDff9Y/GvebVDzh/BWJ4nGhr
OOG6kG1tDywlNRbBOwnJLnEyCoNCscyPgggJf5S3YrpuLw/ZeQ9Gvifb4sYGZlpj/75PU00ZFyae
WR0Annm1gSm6ZCDEYiYjLZg+x3o+SQsoUPtf5t/9H3/wq5dDmvZ7v11HZHtBdNbkGbnaDw5VgZxU
4rjR2bP7SrPgGd/lm2wV+3BNH2GMsS1HfD496l30IO+jztZurc+/7wC4V+pb9FsMWaR8/PeNTqhG
bPO7s+Jka9FTGGlnmkui/Qxn3XL+hzPHtN7/ds8aT1WRwcD8Vo8PjSIdWtIhp/2NhO6K0kfkkMOF
fXJlvMv2v6gfs2SxV/zrktMj+LKXU9s2HeEAKbzOUTvo3jhXHJiOrSueUbX+L1ekavLNbVLEkI1p
NYV7dn1NRazJPi8QXvrsYNLRDvJtzLRKHmK+nFoQZfas+UQqIJs8gCnsPdnLPC1zB0bw2N2nAflS
7kXZj27vn9zQkWCLWIRD/Iw+Ijc+oh30smW9aX1hNaMc1C3R+GDlznz6qrxF1LH3HcMdnJclC3vy
czi/j/r8rK3M84scwvM4JMOPtPuZyq+n/kiZhXXn0LZPpwS0jHsJ51HkVvn+R9IOlINRnz+BqIPk
wwLZ5Uzu+UeT/+zLH6LwSHSeZbSPI+npGHxLOygXIvkBpFLsJNNDQXZ2AnpaTuvARI9rL9QQX/0k
xiaCwEYWoaakS0DcFiRTSwET3efPYvQSolVv013VrVWFn5AdZiEZHUBRyBmYx0jBLFTzpScB5ihY
FkkOl8INFIO+OsYC1mZatQitZktNW0X63AEqbmS+Ga3Ts62Vbxn2UQO35VmZiIMFWWt7oq56pbL6
vrC1ltgegxRVEtbHOrdmIh5mQJVUgmLjziiWZAdghBrJ10o3U4KFF8qoVCjYZ8AiUKnAQ7Znn+rJ
zgNEYnb7WNv9Bzz08qUwrMRvlgCs00+YRKfTgfxc81lzCeUowP7Pk2oOGRy0H++yXnbZloDCU/mj
7pZyix7fK1axRXFq9trK64bw3nh+lhSLVZ91CB3SMi7sS2YLysvPoF9f8kM4WymJS2et9fqdRmgI
6EJLIX2bk03qaggrCYZ/Ck6bul5WNRuIsVoal6fGbi6Pg1sdzMuGxGVM7TS+32NxLjaYFHCQ8o/g
HT6UNKUbf3aQnpHreOkcRiulrNVpAw53O5sXq1JGd+klHzBqFudD+pm/mjJFGsT1y87t1w0zHFuf
gsxcsthdOq7NE2wsbwRkulRo1Z0BqDFWVI8W0/PlOIHV7rl0bo1H8f50R3oumyeQjsFD2rwJZEyZ
y9GEk7jWGx/w/gaXCHI+97Kof+jvpCav5GaJHQWSWrdCaGoDaXthC9I62NPeRY+OTzl40mE6+IEB
Dh4GGwSnhPPJ0ivQVvSDkvtaQvd6GGkKzxlgMF7b7YyK6cWanVxYXtHpUHRriUWNWtM8sAdqmrot
AkRjwX7HssIx0rSL2j5ldFirebKQ4/VZ5i2muQeWIz0MG4rDJChIAh57C213BUTSyZ/hX9ioyH9U
8gNG8QyuA5FAjnQYn4fCzb3phCieDtomeQj4hFqHkWvTsa6jVypcxcztkXI5DVkLtQ+eQeVryn71
UzScQMMumS2QUvNutMpSfzYI+ScmJAGaDwoS0B/CCywjpDzTK2BaKY9iQeie20ibQV9V9LZxLBOl
5gbY0ASXWq182UF60aKnXidWCLfPc9vMyfBr9fUUTGgilPXAWQ5ABB29WDCkJ2QXppXn8pGCX8mO
AVOKLZV88EyjDN6z7iiDVXwCWshmy0FYaGzcMyt+Q/DPSwzYLJ5VZzzGr8Xn+dAfad6LzAWJpWIO
eEdJHR3T7eXnCLYAjtbpucjZVTkat5Vb6N3Jx+0eVQ+0bLy6UA9L3QL1ZLTWMgf/gswsywMBsQFa
/x6cXAOd1NcEW74nOb59bz4H94K5CYU4qcGggWtYrrY2W0fTFKCcrf6MhELYoIqCXZnlsp0ErzGU
t5i5i3hQHCbZT5gv6XPXvuo66XBeOLgtdVDBMpsd22R8MfSPaGBjuLhTWDr1eadBkrSIEtjG7iy0
tOeGFCaWU0yPWEA+ewIpha0gLyEnAm8cj82WCd4uV+YDaC7g7+SEZO02qXHhWzqs2WPxyE3V64ox
gyBAV+Y4jGYoXunHndiZ0pu0pJfJ7mlPOmFHX4F/EJbVHIuc4ctevUcPewr9LsY/tmlUD+LeIy4J
KBDBuOsqfjgvfnAJNw7tMpoWA+01Obsl5gWV+KsDzJ0EkSMPLuUJbgN1QxBVqMxJPI696rxLKdvN
ZgdZ3uI2IXRh2IuxF8bLmK0+iTS1E54nauyOkx4dPSPDrmopOtlajmOcF7wWFWqXBe0UKwRj63yB
Q05Xg2CUKHQ7nFwkAwwzq1TYU3uUj81shyFM4TE6METxdp3H5Rjt0PBlz0l0qJpDUv0gj1Sf+cKL
OgUpvkRgR14IhZcZ+7LmgnnxdY+KcmmHOH7ABDE9WYaxrgEPx6uKdTHxsGGh7hTc+LRAnlCt0tye
tT+KgsVXjTxR/YxgZJELhkiKdBkgT17igBOw09LOUIYTX3zaUVrhO25/DoRs4lpDkB64+WALK90x
qVmz7VkRUucrlJe7VyOZa494KU4chi15DVJccU/PaEyR1S9Qm/J4zmAGFqMxDaHk58U7/ey2tBTO
fGvjorrDWmcPz+aFE5cVuySqBM8YQFyJlrVJQwXchVtWAGfY4BNbeZwRMs3BfE4ylkN8xClwcm0v
m8co3unVvXFZF4mfGYcy5Fy0VWb7Ed5YvocRJMH5o9nyk1WHbg5Lg/lOCtqAGcElFc/qID2bC5YR
FdlaGmwl8UhDogOpO++GXUU6DTM4uLTRw56oD15gPjXQ2O6Rfosp9Bp6O/cE0jbpEjT2ykDZyidS
0t3wI6bB1mDlGV5aCE6Xny1qJDin8yrjm2HYOZQHmIk04nxC50xSHAEvOWPWOkX+7LSqYdiTz/Uc
kmiDhCAr/bSFm+hfDLzRRD7bFThmcgzIeo7n0i+5a+oXHbOCQ4W2Y+M3AWN8zWRbAXkH/CCJLa8R
YUyJF2mUPywNG4duxlZxUOdEeSAcoFwge/0iajhJXlAlWQEakHwxHsB3nfFjWsRJumwBOGmdHjUn
WADPdZJHbBfRzngG+3tyynm/AvB0cTnU8T47T7TRA207T/JmL+mRfuTJhWvv4fDxVcOuFpKlrDhE
2olPChli75kjL2KPcKL6FfsHq93BWCSr7r2cA6S2+sfylWHrnukglZYAveLAMe8gT5fj57ExKO0O
AJ43zDWPoridzLMDeQD6svvRu7jP3dmGOg3fuVu6M79yBK/y0sX0LzrZHhyUcV4hWdWRL8LWl7lT
+8F9tbh8coR3s0/IlcYDpRafN7rHacAnCf3I0hr78nTG8zDHi3FG5bwcpaMePE3e0gROO0eVvSLs
y4pxi2/3ATRgcIK9hA/M0oiHikisdkbdOtGKOvMrJbKDLR53k9jkLlMxGh7C5Uz2JwZZiYKjS5jd
LqhLTq6QR06G0kLYnDRge+DUCPOiKZ5jXBOXMX64u0r6xERaOuRcVO/923gnVS7MQomtZxsvW3ML
h9mT7gsZoDdRksZddFn2ptcNvtLhybcT8gkwfJAUQnZN4uWkf3xM2jroGcStasWiHxd5YlN/cmZ4
dxczTKWuhFfKipn4nroP6kdgboTFWV/0bkDFKiXHw1YsDdU0CyH1mMrN+Bk0rm08TmmY2vU4l54r
R1328xYqNPZVq2HJ1uZdt4IqacNHC63ZMO/zDyPfdJfj2D1U+Etr9HQrii8X0TbWYVJbs/Kehmoy
vp+kt/ot/8BU59eif9bfJOpTEqWy80EnCYVNf1gXTo/NLhR6K2oeZOSb2a4hHCFj6EPVj550Tgiz
wSEWYKYuAzYE8mwNU9xwRkgKvrIWis1MAOibLbT4RdKhETp4qjLsbx1hATM+Fwi9TbDso2U57GoW
b2HIIPk6+mbE3OnUNkD9fbm5LGMPX9262bFE4JKndMN02b+ZW+Oo8/cBmuwJwwi4Cb5tnI3lozL8
Gmk4ypQ1JxONXWJ7MO5Hm8SnSaAuwBfFbY8mds+Q5o2+pK2l5k61wRVEXWRl2vkP/LFL0hzkl9HO
tucFpHn211bjQZ5mQ80BO3IvKGnmpKUuqb49UJjyWp9kbh9Cb82obDmSWNpeWORrfWvsSVBSV+Kc
KcqRD6gSiWbaqj4/p1e9JKe3vCTeEUnUyS17J3MvGzN1RuZDTkMqkh1GBlRu8bNxkoNIxW2wVcFl
MDjd/XnBrh3HdOtCto9cKXBw3g57hZwV6j7REsLgOnvJnwBqD/m8GN/GcDHEd9JsVfbLiFhT/3LG
Mc4qBsuYv5hyOl6kT6cY8M0BVzWmE+qKFrf4yaRgDXOiPjHgJhqbZlc6vUK4w6HfohiYG/qdGG/D
/E5WjjEe2NDsbJj/EGbJsEVmq7/Fwj5QwVYi3XfMHLZ2Rn30LpGfh/5pyh16bx+ZkcopKc2FDRSy
h5BdHWAxEKNIW10uvl56IwUwY9Hofou3+dPQF1l1KEhGqf3adAizPxEwwt8+nVis+nFCqluEXtk5
U1xlsJFYqSx6M7ZhdsZcySD0uqfIxH5tUx1g6RVXlLFHvBO2lH3ALg/Lp/r0eapeT7OW/xSn22MA
YU/9UOu3kuq4Gj2dSo90QP6i1vlsBlMsQmRhnUE5cNrh2EtFAVTiYvJgnJ8V2SHHOSdrTl7MEjcr
oMiuzdoD3P7DPM+l7r7T5kX4ShIQq9LqXC8bSn3JK/b0RJjHPkeg5eDVjzJ76lXh8GEvZsxey+C9
0wnXeRMPl6fOS1jBrQr7ajsvZpTULcrRGfjHRyrMZgOJ006jFYX1U8vJIXTT2WJWeMgQRnzEzVwP
gIX6QL1OdmD6EfX3mWvUfint+gvBbHfkcseK09TkrX9U+XEw8En+vAAwYLbrYtaBeE0PWAfyKVmj
3ziCk/IdGdtGdhpjPpVviycWeIIm4/AtFajejsKyDKVVzDBWoKaaNJEvLov35F7RD9pOtCMLGiQJ
XSx+HXIT9/QKndFmODuqry4T7MUrdlj9E60vZyYuWZth5k5ftEOZFvUxTFoiSPsz52PFBuCbjRgU
Gd+6BeP7p1wyVWDAPHmm3br6EokHiyX/L1V5DlmAsJdMxvxHSdClHp5QGZesqfT7WQ4vLH2pPT5U
8jpu/PxolxWB7YDUlxot6Tq0Gvzsvc3GCpibn/u8AmZOgj1owbD2mJmT7BgnsDBAtvKsavaFTKlT
QaRb8fgNvo3WsEminFMtcY03otpbt8HAz/CMHiqOIkfZFylAI9LBAPtKf6FFYw7fY08ynWMeTcd4
Y0WzZx+T/m96/pAj97Nm3WePhhVYAuct1C+ZjXHZyx2qRIxB1DJ+Zz5MsonEILDCJgru3VigZHnF
1fd0cVtO4uoDIAKRvGR/gO8aE42wO4egrkhmOtmEYZiXLSUskSO9He6pakvHdjn8AJx4IGNrX4W+
zILGqZLaOeWe0WbSuyNuLHDlM/PvBEl4V5JbJeOpHHtdPv1aV7wq187kEDdRnStUb1BprqVlu576
EKTC2JxA54kX3pnuwC6BPZk3LjWPiYdCffWU3lKPqN9VjhGvSfTkDINe/FWnepS1ZmwzSpyULweb
Ix2DhPoCqK7CVb1mgy+b75/U0IqfJhZ+m+351Cc1Z/aCt8Ie5tMZsnukQrpC1QoE2gp31DYoiJIc
uZX4h6Uv+jCtvWgrs+yxavO3GTW3bkX7rhD/5Vau2+AYmcaL0nArGVvUpXR3WbSnFZ0nzlou28TF
uBq9SRB38hQn2E29gMA7eTFuSlAaKzKFFtMny3H2V8Gi36uLcNG6KjsCGNn8s9CTdpQquPnarh/4
xhkL2ls319dQs52GE9hNcc+3Bei/3o561Vu4JLMaDdSvAvRUWW7nsv+/9DC+UfGok4pRpC1MjV02
rj7Ii4jSDjrv1MNgp8ktOoXN2capeTTMAwCVOXze6Jt89+V9veaVtJW0vaIlIUT5pdNsQiIm7lEP
5UuOsu3+xHmmdvFjwUil4uLiivZIETidlhnHfI3fc0vNqf6uceAZSKqo67SMUAJeyWyM9oKJA3+I
o2yKT+qBuMFlL3VlTlBP7OP56qF/nh4zpidIt0/GQsFVDoQBu7UHpUShOvrJqSM8Rq+zTbFIPXYG
P+p0Z97jFZdZOgg7pSlgCb7+Hq2V+czRKJRY+CbonL2oR0J0ZxIBP1b+RC/t1uigkf/NpENnCAEA
oS7wkK5GepCTdQARYpLgEhZFfdi9vPfP7bvEXCe7GbuUwZrtpgbDyQ0e5VWAbK1c0cfAl9tbVLUi
q32b5HmrmAiFNwEKgHgIIvbu7oxoACo2a+kIGkc/UBfofkhgSoiNLS1CuWi8R6CRrTFbZa8c1ISG
JnXq63NAR/Nik3JKZaVXDwFt4AfxrfP7+Tjv1/HSdJV7VZqP23ST3mVkMXKYMBLqFDBbnIaz8D7a
sr9S79jKonzrFmy2WRSiqdXiRC5nmoUwz5Hh0ihepG8Cu+UtPAUO5wu2XB3759JvYYsTReExATaD
fXEkgI1+T8fAlZf8+wnEFdzPfCrA25kf7Fg5u4mNzpSA3hI3JLAVmydmC1uSWR7OXuyZTnenPhPk
e9nMNqf59DuQGWTpTkAAcHk/C9gdwnviE8bnfx5T8ndT4Jd3fC2MC85J3NZn3rHid4+CrbnKnbyg
JwydHvb952QJqKitde6M+Zy3Jj2fHnv0DCHFBJx5Hmv1Onm4+e19O9TRy2uqDIzvN/f1ULRhVaeS
QtUnAWxD8ciYPq5HInjZ3/QbsnJvzS6/tF3Xa6z+5ZpX04seiJBVGlFxToyxR81tKG2SIrXulvo+
n4eGbd53rkzP6bNelO/TMSOEWwIsiv1oafcgvQYrOAB9VNwOVYPuaGwNpoLd1OpM9rTyXSqxwbHb
D8T3OJdH8mxo9sZ3w6Y9Ru/xC5U2TozGff3IMV93ob6fbfAG8MpJB3RAhUxnK9BVa2XP4AG4fqfs
w2Uvk8zi9CtpDyMr2lfbiwee6YNDHJV3n9aM3XjhEYebTDLRAcKYzADq/M4dneKuX6HMiBx5PVmj
wPmyC1c3w3PlBffaWnseF/pqqmGKT+WqeZ0EGZUHfTBZXVD9eoYX7uGVF6HfLjn1U2nSII4s5Tdy
Syj5hXf1E/v1cTt4UxFqoVLtmXaDVGw2rIpOO2fGZlfp1QfISWvKu5oLj2iT+Rd0kvFjDDiCibwc
p16Ky1Fn36yU868vLvcSX9zD7J55ly2IMcaFENizJaVLR2Pm3QZW6mRIZUoTF7STq2QT+WyrPQq/
zbp2NQ/oAz/3x7Cmhv5WU+/eT4IIc1nyF06UzHchx2NE9276KO/MeUdhi4LfJn8kgXmTHMl1tMw9
BYOVuQAG5CvL8FNl/nLVjtk4xwx13ukOsqNttmb0Ak6ctrCUsjf/h73zWI4cydb0q7TdPdog3CHM
Zu4iBEIHg1psYEwWE1prPP18iKzpyWR1d97eT1kVrbKKZEQADvdz/vOL37EJrky6r8vWlngaCwmP
GJ/IX8fcE7mnZRnY7NJUYTOh1YeJQ+XsM8sPV/Te/Q8m3b/0osT/4J8cDD+/5JcnBXZmWjY9L9lV
L5lcxgSZx67l7ROxdEiqWA5b+w9gl7FwRwPvsnsv+6ziR308ZaO20lxtheQPo/9p7akPXF/OzPCd
BM12XTxY5crc03M9NgcjWMHk91S0k8s+X+nNguE46dzrGEshbWEwjHxV2gUORg/DH/qT8TLSkoQn
sJ2cMEfMqvc0yBiubRBaOG5wT+7UU3JTbRkC8Ry2AL4Tlj4HCOwM9A500/PiWIf44QP8YQ3Cbx7f
w28Y/RomgwLI0W8NWDJBKRjxbcSbfZqvN2OxFb/dOKpP+R0zQGy0hhe0Poz+8LkjXxRU6pDueVqZ
emwNnNUnfIx2zUjrwBE2ji6kF9VYqNqCYVmBBokD4jyWqwIm9qLhOVOg/qxbuc4v1TlgRwDAqxbF
t+x+fCQWcuZIaXthb53pBnERW0j0TF/SmSt+LwkxE83PtMFfr7eAPM6qeFbkhvZObrlfu5SotUX2
AKHtFWpTiBfTed7ooYNswiOeKj1h2QvSjskfTLQ1aZhJAQq2xdgrmVai3cHXyqBmHdlW2g+JkOd7
aK3bj/KD+j8HVWSfypSDtaQ1gcMXqHRTVoqbCpmuoKkMMXbshNi8VbAYOO7xc4EBi+WyDnLTkCH1
Bn0KTgG4rvyuL8hDfcMN6Ww6mzI+0hHPTBn1j/qknNMXZi9MzjFBhA8GeBKi/F8mzxmcwWCpf2B7
RbzRO0MTQgyXeD6fxT6gC59np8FnE4NkbbSSURDyeuZLD0z3Ot4Rg/7dXB0oq/Sou8TC3PZb/3l4
wiwxOuM+rXKw36guXB3XvtOYtZXDMe+52Nl2iFY5wUbBpTz79GgkJgF22W7ELv/o/DEXFMYNUEYd
3XRkBBXkaaxTxx3iNaiGjVnXwr4BrFv7N7/T+//F33ImxtgmNBxTqqbxF8FNjjbA6hPUMjgy7BQa
mIP9fXoxXPEI3Xk17NK9vcP/cOuv+SBupS6oxgZ44/T6Ll50lCcOb8x6x0y+nJkNVFmrJlpdSQS/
KU/+utNAILahmCKSQDRwPbN/4vA0VeGkesTSGT7sjbd3XG8/t2PFGqreetoAFJWbOya63/tVC8CR
f8zYAOLXWcl8Ih52a4OnOUynSeveWChzfrMXar97g3Mh89Mb7LxoiKISzphESbEwYHZ6+3rjrSqe
EJYzl81Ygx19+22FNDcXv2772KnP9tL44ODYe5Wa/fTCSUl1VBDWtrLu/TtSpLb2qtuLF54p5jC/
e7W/6DZnz4afXs34op8gPEsd8Yxix3fxFNmbd/iQ0aKgLKgn0nZgc81CCufd4VF3h/eBg17CruUM
po6a+9zfLeKZfPxPPv9MCmZlqLy5Xy98GFtj7Fuwu6Z7515+KMRKXxhd9t+ZO8Og7dwe6sZH504u
NAISytGVDrvKNTeM+sEpNNe4p8i4Q0ZQPJR3M5fFfyu2MGWfWsJNF86ecQL00ulMxrICY1G5xZd1
fJ4pawr8IpIX1zNO59Hmw88E7Z2pjg/aeq4TsPi+Z+HtQZNmrxc4A8vfyemvjfyX++8g4bHwlsHH
5i8EvjjIpt4oOINDCMvwgYW6VrbM0neZS6aifM6xUbDOciuPOKayOMpV8zTste/Out9kNxjKB0tj
I9f2DWoQimoHA4Bpz+BuR3c00mzaZKTS9pyIedrlz/22tH7z6FzFjn/5BBjJoH2SAjuGL+1lZg1T
XJo4Hc4QAtGpf4TfGzhBxmX48O6CXbGbdg1SbHq748xybm6GQ7mhg77Oqp5NyrgGV6twmR/TR8Kc
tYO803jyIB1TyT3HJ6TMLtXuLWO6mLhwl9KMIKEjuuaVuLNAH+NV9gkAfOffp7/J3sDf5y/L07Zh
z0MndaiUCJv4dXma5HyUvlkykN4T5HfsMX892ps238zqnwrckDoCmIQivL0r7G2ELAkaKDaSroem
3gJ4gmLh1m/VA26gLrkt3UP9KGEMzVWntxnP7XvJPGAH4rYWb74L4Whvn7oVOb3gmgvjRaFlCC76
Xjvi3Te3cc6htw4J2OgD1J2T8QKS4AP1e5tyE26Ke/Lqdp1Lvuk6vpuf5vTOx5CJp+d27v1MqiWi
t9WbmY24jmerAVjo9kaA8U1Q3pbd0txBGIcoxB1cFeXaxrKkotjLLt3FU3fFinubwieEzRVB2loF
r+K7fWK+Qb7RjCMv06f4jrpgfd1KGDvN4NW0ne/n3JsUW+t2Wk+PlD7+hcx7LAb3/saaWdxEZd1j
8ai6ysYC3n6zNo3veu0SbsWGcA/drfbDLSqztY3UZEOR8TF3kCX7AH6uVGHTurzHRdJfQwtdtkfj
VGTr5lCt+5X2FDLyNpbOxl+Sz6XM52K9jF7KzazQg1KwKO5mQ4LBWRq1K5fFG8HvM9NCg9D4zXoc
Xfyrqo3xPkIaWVq72XJCWUFlOtQrsHHYRkiMxRaD4s2wdzZws3blgzjkDbjiuLJdOIMMNwmfBp0Y
v9lreGEYYB4DfxE+Dvv2MXCNs3dPlZBQaC3sF3YlO1jP43LbTd4ytjpmCPBd17JdNQdKtFV4Se0N
I4RwqZ2swuXRqM4deiYUlSlEIwK0V+MWC2OeyPH5F/nh/xfi/NcMgv5rIY5bfWYfwd/u53SAzyq7
JhKQTvBefTThx9+OBBTUP2t05l/2Q6NjWX83OeFQURkzoxgnsf8r0ZHq30HtZpEO/uiGiW7tHwod
xSCZwBaYmJv8iGaYFj/1p0RHEc7frZmDDRubnclAA/qfZBPoc4f580YuIJGj0dFMjVoEgveXoxhB
sUF4WT1uY/1VFsX40hEf5ijTVhlrc5t2Tr9JYllsEULKg28p3iGvKolHV688wyLgaFjnSN8uTh19
CwLIEQFzfLzDhbINLO1J6BDA2qAUu4aYl2jASsCYot9oC79WOJgJchKBdEq0i1ysrx+i8WM0SKVP
y5opb7Yz3UfdIA/kv6zq0Eye/KTCfdoBO3QsV3TReCHG5GA5ZkEypTj0qV+SNNamtF++yqjbN6jr
yTreZDTLiDjgkjb4AT2kWAVHuWRYkxASDpwt14MHuzao1N1Pq+vy4/r/LDMQs1zhp9uCFwx2SnMA
FBR4FFpzasXPpantWIS/2lrnJiLLoFDH1lre+I3Ffmd1xvNsHa9H4aFq7u02yS+Zxk5V5LQgxJQt
erJlN/mYOZtKZagvJrD0638zSjFciFk7EcnKztQZGayPwdgaXvutmWrpGkEFGa4F8uzj0j/panOQ
kRVfpFnvo+YbSdbVk5NoNKEal6J3FDKzyV0MG7gjSuR726ysMGROtGbnsA6g/gk+gm7iZzqRwsFA
VG+xlJYfv7lcXxQKXC5hIfy0BPpL1GbGXHD/VFBXRAdmXVUNSFeKjW97d0acZs8wO7wS0Vlkp5cx
ApRq44lcNAzlB40xaBwx+h6hYsELfiOCs30z++bdGA1j1wvMYAfvXESVdoYhEJNwfWO3Y7/tRJQ8
qcJEjx62N12v7NWMtUaUIwa8MNs1K7oUZndUqog2pg79TY26ft3ggB4sO8nkX03bGyPDgbfpBOyv
OtQNtw3rtzAhhfLfXxft6zISZBTh6yGN2XUTFd6X0r9RkmFSgxxSkCndXinauxjjZ0dRql2Zfe97
CHO591nUtX8M/ULgF890flK8/GI0hbOpJ8lH84hOntPh5n9+8/7m+/LzMp/fH6ZhQuMvQWP7RSEo
S72qQjGZ22vUolUX953EhDuTRnNG9Mh4QWTpGvtO1H+pbZ96zYLIlGVtdOuZ/m+8RL7uhZK9FicL
lhHaE0JhzC8PXdHVZqP20tlOYSz2TE8pMBssxhJrIFVYBukjHhT4n2C1HyZBtg9KgpuS6Rxb9RN2
v9ZuxALZ9cpaPehqFy1VLwkPZtKe/Lrr92Vmdxs7tMk6L5RmPajwf1oNBkprwdn4zYX90mHNHwXg
nfCu60fS9C8fxa77IWT0523TKoVJjc14hDF0Kx9hJCEvx/W+asCRTX2tVWq6yMy4YiQX84gGKm5X
nj5Nax8XaYiVuUXuoD5uyJkaCGXQ5G/q7a8g6I/3apFZoxGQi3rryyIdurg3DE94WyfWmVRFSbsa
ixqljNHSln0OBrQ7oqDhLBPZGHTg6D6rBGEfAQAdBNN/f+n+cpggUNe5dGhkDZALFsKve0nt+NLx
fdPfEfQ1bTxrjNaj0n7WNWoVJRq6JcmT5iJSpwMpm3Ng8BTvR8vYaSpMi8pOcLLQoVpro10vRUBC
uJwa/bFNxZ9/NDyp3bAT13sjJMaqUHx9nZOQuVDCOHWTwqmOgwy+/eZTfZkVcZERA9uMSHS845Dl
flkQGVq2H2t7cEKq1Zh5x6Qk0M/1PlcXU128NqSfn62h2pTpXYYZ/ZFDRR6iznhQ2264cSqNOrtH
pqI0FuEeUc6mLsbhUlj1gzdO6lF3EmX57982ThpfCpT5jTuWpFIigA6jtK8n4eiPRjZ5jbL9cYLY
Xhbth4nORR+SJ62cBlcVA5Y8namviAKB3GShEXEcJvoeARRtGGpHD3Nvk8W3k5F8MiddO2omg+Zq
CLpdHc/EZPTQy9ok4YR01A9Dx2EvmgJgvQQTz6ZRl4VzGyTx+GJONcEcPhpTq6KWwM+oTbNw39v1
uTEgj8znZz9fYWEQad+oIN6V8uQ1DcaZpQLJth1Ttw6qfGFOXrG5Vhm5mZk7jUzxXe7UCAeGiNHl
eKeYQ3Sv2YorpsJ29cx2bSqgw6DW30PFYsCJpYmfF6TGZKjO9LhfjgKxNC4IGaBzyqLs0Z9qPq2K
6D19rbe+XLEZoE/zVNia46cY/Y5glIXZTGfDUM3DtTZS2ui5GMvIHZBUjKNpbFuhYIro9P1ZrxlM
KdKvb1XUJI0fwKzHrW+lajJGouIhhe6ad9bUYhJVeJfr4qP2yee+bu9tMD5JK17okWGfrkvHkoGD
3ZTnuxbW/YvQqE0wZcDza5SiPpAhkCV0jbkJep2NikF6auJmfbq83uCBnHDXJ+Jz5+Xelv2V5HAt
OMSFATl6mAVicWUfr6+tOlG07VvtvcBjFgn5vDykXyxRqA97wlBvq9gIqa388SSthEzH0YZlG4Yb
zctu+jx/ul6zibJnI/zI2AayMzZ+H5uLIvLQhiX147XgMmvSY7xxYymNvPd6jfN2/k3pOCdJkiEc
9hZT78AUq9FqxWUcsv0cDJ2VKpONYEbkgVx21CToMbwZh691Wv3ADg9+nA1uEQXeUfF8xxVxeHGK
Xh4KxSoXuiQJZuSmIfwuQCn09rs3FQneSRGBvI2zLIL7piHktRThrRkzqoyM4izrulhV8dPgdP3F
6aSxuK5fGbXoN3piQseR91HJuN5Rr4AWUg38vyqviNLWrR1pnmTSsenVsRqeWs+f9iTI35R2fTDb
wtrHdhruQl8jODrILnpKt6rlJTWUCbaoVIX5mvgbbWCkocryzD1mJDFIr1pbok+eCARD3OoX040W
B89DacMAGDuyNaD5l2Eytqus899Trc6QQZNfpjvldCizsX2aUgVdu48/UNF5d4qtwcBvuOtaF2/N
Hl954n3rrWYo9V0PNlpY8lJJPoGfaMb5+sNFj76isdrsWNbkE2xNow3u1QYfyAxJn8haqOldV7vd
gIBIJ1pgIeZAKTnfelJtd35Gunw2MlRRSGBejAkPWNLoLzpz0Kr/HJz0qVUGyIS5AfaJ+fGhc+pd
XvC9agkHvEoHbyOCBLhEMbfXfXsYFMTejgAcyO21HFv9ufWZ75gZyqrrI3Ut8Ye0PwyT/z3wUxg2
Y6rej57NOCSLH7K6Odst+n5DcmH1KX9WNKA4T8uPYdtrm7qs6psKNrKjDjwfEYYq76Xs70XJvGfQ
oN0lnsmJUaWNclZSgRIpDJ8CfZjgEs5tkUgzQEck0oREJbsWtfTOF1N1JEJ9SRKMvVLEOQvtCv3K
XGL+iNOdD0LVqvKzMcIPL7oA7+embn98JPpqDXwqt3a+g1qJvIujriXmIu0GQkuGqrmrRzLTPVUl
wyoZYK/UbbbKhyJZ26kYftx3n7S7vR8rENSSEVJL7vFlMOUhG1NyYLir8WQFN9KOl9eNhHCWR5IL
7NX1DaYWOLk+tuLseywWGzctv1G71bUZqwZO7FbfdbVuPHZCe+7kWCxaguXekl3ldOtpatXbsS27
eyvqOOejEGd2uOnIWOzq1u6m5hAoirmUVbMuPCSQmpFFq1CT6YXDZZnN/XXFdCudZH6u9GWte+OS
s6e+4Vhnd6xzZx+MyeP1wG4lXPDOqFPmadzdIsQxZP7E18alrku2wc6DFNySsdPLwbgLnLNXSqgS
5PE4oTLtBg9VHRlimDqaCunrbaJsx9aOVyLvYjeeQn0WffR6ot9ooUkaZ8Fopvd3VRort0WrAM82
ZXDIiotiG0hAqzraXR/mwhumtcza2tV6+0H6Es+vzkGoE8hV1HTqtylQTdfnRNJFNBJ2btqLH2/b
GHPCjO2l1zfhPg1rBF9e+Wol6uf1BPUmFRBWKXiou2I6FqWGedKc03y9IoOSd66hKOJ0PZk9emlP
nfB78GFeFVa6J2Ql+NbHlusV5AFW+aEnUvy1t8x2IeJgmwTtHYR/71Mo8GB5pEsbg7Qw0vZtW0e4
h/AAdr0vD29+nzub6XpnB08BIAzzBDmds89kXd06bX0OC884pJOwN3MUntCg3ZeNnZ19X6XDLrRd
nEr20qqigmxTmym6XqGtC5ARRZ1jXMxMgddr6eq3SNTxgTzV+76wgqPiD/omDepHs3C8Q+JN3qG1
vE2ROeOuV0f7R2lRmWVArdfAA270i0703bKMvbd+tIpXRQknAtKjz0x+FFarYVBhocpquoPeMywt
ImKdDXrsBe7LzuZ6QF431DqslH3DWUmQToIwVlXhLQZ6uB9w8rh+h59q8KQILf4u1GijdgPCTDsk
vSWElXU9C8CWvl0ffwAX76AQhuTVSX66fiEart38aJVzWgHiSoh7cbUb/VI0Qj3UjbqRQ2yURJ75
9rr3R2dl+jFCQdPHTtDP+6M46ZdwDHh0CHUiMTs7JBkwcddmgvk9MxgUmUqjFIspzrIL0bKv18Ne
sYOHzMKMXpaw9gwF/0K9Ll1FxOPFK4JiNdUGYUjmkJzGFJOLCTF8yPLw9dn0MGYTVInxy8rsQDgn
viINYSrlELpAfmTb5r2La4Y6V2IQBvsk0U6RYdLmtiA2iryhLLfXWVpQTvpc4NzrBlymIwSpxblq
B/UYxuTwRaOSHfO2RbUS1xYBVtb36wOhirQ6CD1RMBgJLLxl2ACSycKTPfXlSbHeeiOQ9+NEbdWn
4j2rO0jxrIBVOjkIRKV2KacUqp6DyrbLEiLK4qjbEXT+nOsWDawdpKiQk+DoaMipNHiUe13N63Wv
++Mlsnw/4khKLljG3ildX756uEGux++tHwd7rW/JBay1U8L3Hau6sVfXZXItPpNeMOPxY/SqJrqn
vqtrWONAdIiRPI7mi90XAWoNEzk8d3Jp6Wl+Lkmz2qotsodGbR477u69ajRvY8sP6cWYXpJoAqYR
6criYD1Fc31YqlV2S22MmNQiwdFzJAPxcSPHlGwXUUL3HF+SqtV2g5xeoqQxjnqTkeA1B4f4BFDu
7Ckyd1VjolMv6I46GVwi1Y7Xek/QmFGTdyhlG5yyKHhSQE7c0omUTdgQX0akUAObLEk3av74Y8lU
cX/HLpRT2NivDdZNLv29DbrYJG6YoiZOfFG7YgicfefxXkpNWckxsU/XK5dppX0qyclWAVkOtrgl
n8E/RZkhlkLRCrRuUYBJJEk9Suf5r1EATxNDPQs1bzAtu2lyboLegL5dKIcUicYtBQl5el1+ntqD
YyWrokKZzd5wd/0yMZRSIpiWsfAvE43wsSpueMgZ4lQkhGe9LZ+k0LdSSz6GILLP1azsui4KAc3W
V9hhOZ3Je7Y9BHUxsWNB6/c7UTG1FFUPK6wkuo8YNh6OIG2xk/Qm/3T9MhgTCgoLEwbPsyRJZlH6
kTWGvRa1R/BlN6p3mT3uMSurzojKPisOjEM5jQ2hb8W9bdaYbwBDVGtVN2G512m3GcKqpq/Q40OA
obNbQkCqFGFhMlCH4SO+AkrmRQupdOmpbFT10HcEOk5tuWKp6tsKzIfntEZJG88bW+OEL2UKuUmi
OiIcEt7gjB1ev3CIDKdUyuRphBuw66X87FpixPyxpKrNkQmXTquRkqZ4q0b3q70iMc8w533YU1rk
4iqfF9W7BWyI92uyKvsxAsuF8xhqSbdT0rJbJJVR3hpV1eFiKpttEZnvlYrkaxyNmypsJJOzWlkU
appuKNUspIVUxVZc3Amp9CfTwqV3hjhTjZZrSPrxRQQRu3cbkAiWU/8nOcqTFB1jYKiEbynKIVax
EHW8bh9baXvMDNi5hii7VdKgi/cj60zuz3nw+zcxw89FC+lZyUbjUmeMO2VKNY+p9EGj0fSj7HsZ
dIyt+/Coxc2i5IVv+gooXmQ8aX0cjtSWwzryUP72iM3ryRL3Td8cZQdxKPOt4JBU8fqKXvs97KHC
J6uS/Uosu0Ad1pR1dEthO24LayZBG1F+JIC+2raeU92qTnyY/ykT4t+Kihy18lXIIETxLcRtXVm3
tVbAk1fBTRulmtaB8sfQFRCgymA6BFZ1kUwFxkXbV2htWnLSRKZZ1IRc0B8vekpMxXrwjUT7RrZ4
sY6E45+S+YvvhMWyzIWzKq+rz4/mpdx+9zOdRmyioicYYHLT2lDvrNo2d6qV0Lq3er9tdXA7Mmnh
07Vpt+0VQlUnpblL8snfq14Tr81m7g/Len7cZoOuPleow/twaYnY2oXapO5eU5VnxuzFsGzGlK20
1v21SKENy9zrb33FJ16gtMVjkXEJHUD0iFyAY41xNMMVOsNIbyuSMIU82nNfGoc3STSQPRmJdO3N
h6ZfZXtLYXZrh9ijhAr3Wfx4tGsDN8hxbFM39wVj3sQDczQ99e7aMGTzJCOfoSZvdCBuy+IlD6b4
aSw6c1ngP6PxCG+Fo8Zbz66IVTXViTjdApPZiuzaiOTcPFAiUiXNvZV7DL6dfl4l1jHtcebw6C64
IPmLksch9pSUjSrzlwMphudR+hR0FL+/Aea/UrdBtQTOfWCecJaJwxJfMM+cZaTnlR/vjFSBiTf0
a94vmvEpaXeqn59h7hf3MnmJ+sq7JaNrW83ohgkL4DrIKUunWXGQDmgszbU5dPXOb0FkRuK1Tn3e
nBSjy0/6bHmgk/DoTWjdjdhq77IaRm0/Vrdh6rwmyUQADoma6/8BrPtVazR/RDK+MBHEThTsjjnl
LzOZ1mgG4cs22Smdj7mb0uJRVRUMsosYIzk2jTsrsQ7XuWJdoZdPPVJF1XiYVoM58G8zye1HkzOU
z6U2p6pqVkAOX4WMF59fLS6oI4IEmsIMVPqt/RmbIjxPfX8scEBJfcU4ZbbfH4RS3XRKWx31SCds
duyJzpAd3io5TI6OcEi/5LimpcDi3fKMc1cj9ncsRAltBg+0yauNE5iIxP9RlHqm5aDzFCZk1nE8
qF0x8kngI4X+pDEqUEam/Xq0Ds3x5oqI/kcT+Ic85e+v7pZwgD/yYqxCP2j++xR+VPR935t/+12b
z/z8nn7WX79pfjf/+F1E3f/57lbvzfsvf1hnTdiMtxyj491n3SbNf/+vH0zk+Tv/p//zT2/Lh7H4
/N//9ZG3WTP/Nj/Ms59H6jqjo389n38IPv+2eA/e0/df5vDzD/3plWnpjM11waJ0VEvHzJ9B959e
mbb6d2FJplCGje+pNOe50J9embr1d92agXNpYK+JsyzDgD8H8br6dzJvVKB0ONbajEH8J3P4K6fo
p0kYuLbOWzOJLSf8i5n8F0JVrutiSNoqdMMuU5HD2uazo1O2pF6FR0EFJbkomUXjNCHLBkS7KFEv
mmV1sUsjuW3MyDllfc2TYeFdYnAWj/XRDMkwVilAe9/B5CoccjcHddt6WvqqxpP6HgtmWsOUlVCK
lbJZSTMLDk6UI+pmdGVsOBMdDB8QQ6VT5v50g/7JiHsmFnz5wESd6fhnw3DAT2/G/X8a2Rb55JWh
UxJKPZTOQbcNb6EMJWdJE1sw/oPfTcRmM9SvLwjVklRFS8Uwny381xeMlJxUrrwGwagFgH5hQf/1
aoRFUw47MJsYnmfpq2ErJkZZBa4QMni3CZk6m5O1KTUC9bLGlaJcCiODDx9vZSRec0AmrIwf9KFM
iJw1IMOpTfdEBf9A+/FgY+JmVToZ56lDCiaZ7Wlr7Kte/eZNDFHqKN9LQfA2+LC2kEVGARwmgl2o
AybX7fpJ1kX6qXo4xOhjna81HR8So8GwQqk4hTthPnpOeexSSOARYajWqB4TicpDC+wNWP9Ry60P
L2pxRcIRQRn5vjjt4nvVKZIHJQ2ahfA0587Mnf6G+PLbKWaHVQfcUItmdgtV1IKzYbTfg6lB869Y
aNvsIF8wU57csCG0WnFg6xt6SDJoJYcb0/Zx1cmaet8N1Slr+2Jf6eVI0qmirYZJlO+5lNGbnmsp
LlUmyjcfLwbAPkM/keiHpRAVIZVr7YG8h9hl+TEVdK0A409B70pj6te5XjW7srTjB7vVnFUzluk+
HxQNkY/WnfMyxrHp36/VL9PU+eGEX4CKjv0Dusx1cPzTWpVlFQKi0ov56k2GocMcGV6gI7YphgWA
DU10/BsGyF9ekqAnYaHRVR3mdebXx8OphshTUE0CXI1UNPb3MNN39fR9qpSVY9NPpc7vwkCvk81f
Hkl2SOawTD6pTiwCvX59QqZysJ2gV0PXC2P70SiK3rWDYhdk9WMlPRS/VeS5td1nK8LHxb5LDAy+
Ok18agASiwwxi5vVqliIeoIJMvQwVkzjpPSt74Z90K0g/Z7qqanZhWTrSjmgsp3pRvboHfXMg7mr
qAxSLTsPjnKsn8niejWy6jZqrD9GCcTjj8lTUFN2I+t0ARMpeHvb29oNYigxntnj5/6oHTBU69Xy
7EjrHqXrt5LObKGXiCQaRWCLwDhzyc4e8XJkhHlju5ZACwiHeqyJzNS/MaX1agS+WMQMwhcTzqKY
dPV2fBnsVu6IMoDs2TX9R9wkyMwi3b4frMmA2qScx5jGkCngvkxj/d5JjfE+HAIDMsAY5SfhY4ab
1TbRLrFZv+h9DLszSdEi+O1H3hfNyvNIUYfl8tpq5b1aaswqrL1dl6NrmGP+gN8yTnWzVoGWHxKC
gWWK+tYGBeVt0JDFTNSCqeMxUgjvSJWMJqVtDhZ8iiVIDT42JvVVPedzzKSwTW7gptNb2bQTUVTf
1DSKqwLMgHSBIllOUseXsMuGfUrhv82skGz40ZkdaXJl6Rg93h1OdaMnXnjytOSVSSqCHR9zA8ZA
ZG2DD7iiQKBf1caIXTnDs3YWnwOfh/deR7BNY6aMCMxmZUyIzhgXYeA0ZXId1ibqIW1EdxlmTwPj
jaVuD/ErNht4nEWTfswbXzvHHp1wZlSQE4J8F4c6GfZBiNFKUe5iL/42glatbKYUq0Ir2H86+1UN
8NkF9wWU7pZxG70UABCref9d2bbPFGKwxc6qMlI4R/uepF7UJVGkLhRSTu+mKlC2VtpjVaHV30IP
Czy9ZUcqmsjaKGmyFMCtDbjxMjc67SZq1Po1CXrMhT31gx2/O0pS1M5dNCWriQHLsqlE/qaUKXOe
rMTtsFN+K/i6hrP9+lQbqP0Fp56mWtQ+X1TlwxA3ha6nkOOQmwHnJwrN5mgXblISwl3m566p7C1q
DTySzJJuasKRVOlhYVipfZoCc2XJhMzw/NFpi+jgR3V7iOMw2Cim9S1t0UjlrWrfBFmEBVaYYKEG
ZLso7GivN025kgzrFwRcJ3exYtqPjOswQgkJRofLMYXj42CWxSoOYyhTDWeUsGsHeV6HsbCNMtMo
wPBCVVh7NsR0Ffh65qqxjWtCbnbkCTnlSgsM47FOhO1qpUAgxN0pxvg0WN2topLoPcnCVRP0lljD
AIqUzolwE2bSUa2DAPitvsHZPF8UtPEqTVdPmPiQq25PZLYw6jcrB16p0/7WCpvbUnTHlJ+Au3PL
Gf3cyznRRAULQ2Ct6MpL2+EywAB7SiKsvwC2DPloG8ll1POnoa1unKa/A7ha+Rn4F03nye95RiaE
Z2bc3g2o4PxEvmeaiqd0o29jKclPSg+S2XvY4Agn/LMSFcsA4HJZFz0i8k4cim74Zin6SxWZzP+r
oFy1Ag2Z0AiMGEN1HljayLEZojBw1e1FEeQqVusoOo0InVXUJxvDQwXm1dOLlSNy8sry1R6zAx4L
5jJzcvg3hqcimHY+S/jZWvZ/aDuvHbmRpd0+EQF6c1uGZdo7qTU3xMjRe8+nPyt7/j2qZtcUtWfj
oC8FKItpIiMjPtN97acMuR5ebF3ZHK0puk5aBZX2rliFmRVTLzYw4iykV9zJ+CUm7yhj0p8nqEZR
ku3UEeYf6oJOgrB3l0eQp5MJCdIBlbZat28bAXqsB3NVmlBCO4saTpyOkLmKgNqVXV5bvQyPlTyV
sPraUIapErBM41S+AqTYFE18JHmm+WonWKVTBrLk4L61wqdOrpFTUfHssb+UiepqlYomiHl0Ku1J
bcNtjuxpHFRXCmgTHK54KfamdA9e7LGqpU0Wqg8194+eWi9+MSIMQ6FqZQ/DUzZOV2YHFMx3XlSn
2gcxorBG94wv+nqUGiFtiwGFIh0qpdyqWbRtMgXuf5NvZYSSpixHOMvOvrUQtlIz+TqU2s4c4quk
DKhD5piPRWm+KQdSvbK+zwP9Z15or8z2nU0PYsi1Q9Lm+06F8ZKEAqYj82JFKS+S1S+gEDZKBQR2
wDFzSouHWKHxRoXq2gj17w5pk65Yh7jtD1UFHjJEjEkv2+vQqfdRq5XUa0NXj8J400kZUNp+jwPn
UUprcILhk0OOpg3FH51O3tdpqI57qXf06eLuQ9sBSDzsJXDAu5EW7SoBVKWP3l6diNGaDTIBLWKr
im+sDrbOoNuPpoMivp4ds0HacrE9F6W0UfNiF5BxbWQ13Mh0FSKraVze9P6qzpMfZdhd6djLp4Z6
LGJHZY8oYPULprXqaaVnJmLkcaWiaBKZD12NvJ7Zgyf0FeNgNvVdFJvDoawB9ilSYlCtRT0rVOMB
nbXoU2YML5aDcqPZpI9lC/jDM79lwxASLzmBUhzXxIQIoVXAduuoyfMvYWdmnyp/Ct22U352jYlY
nZNK6IHawQH/sJ2cwk4q6LxfjZX8ieQAHqGNomdZKfGxCe3iJm9hEmbR+MxTRlpHhnqt0gOpDefL
GCEYH5qRv6rU5tpM1e+Bn2fI1iD+pvnNMSmjH02qIQjV1+vQRqxrGqhC+l6R30glWTS/09jnYQ6h
NfCTnV6OP5OmvEodGb1U7aYsree2a18Sgw6MoSBurBId4MWmeNoOPi0vdAMK3A8kKBVmmUDUSM1r
h8Ih/9NB7qyXqocD0etPKszPIIE2bBAU7kDSYE88YpEw5P2fem8++UHNDTQQHBIl7NZ9EkhfuwxC
YphUuD91FprO5qd+tG2UkY3xsUfSuBxxix+wKLic3c9AsrpuAaN3oKEpgK5BEc8uyMCLZGobQekq
Q3ZQSspl6NiqlMuHUocMGu8uD6fMoHgfxqNIcfrynQzLwc+L8drARBj0PiaLTv3XcPhidMhPStEd
+dENzadVVPzx34/NdaSgB8LD2/qgzeBEZu8g9IeHUEEO2hWU/2o3Fuls7lEhyJ3rip1b9dmqVNAT
L5ovl3/Ah1c/BUEA+vwEOhwfnzVkInmoS9Hk2p56GBxlm6rXODnThl+0jRLT+D7vMYVOv6pZJt50
FCHfT3NSpPQsGxuUA8QYQSwsbzo01lOhkHFlLTzX5iBWFpXRHFIseBm67swpnYYZBJkn+ZM7HnGA
Xvc/OrptqMUMW3AbMrRO2OyXp1L/+EQ0FU3Ui+AEUzyal4wGOYSH0KJA6NfBa8fTvFGfuDx4GkYP
VR5fpcDn4sBCdlt+LIz+qoiMdRJCsq3UPxwHadxGsXNcUUYEU7XdlHytUEH2oLHXXfbZ0ds/4y75
onfWk6lAMjPpUvN+SICzxf4feS4dW9FAhZegJjC2UFH18kMQZfeY3eGLkbzG6PvK1q0HsjWo/Jc2
VL+nQ+DyejmqEnDIwFioKImC8nzBT+bDmNXU1XHiKZZGSFWrj111ZWBFdHnG54Y2LLIKuUSWAdJT
RmILv99SoZ2Ra5LauWC0HjQDg0AhMt2OBwwSbnLtPmvJO9t66/PYuDz0x3OjUrQC10EBizrkW/nw
pAJRD9wa+Acnro7/iIm82dQ8jtrW8Ze+cQa3FZ9omxo3vq0hD/WhSpZNqmTqEn4kuaZvqswh+b5t
kfy+/DnKx70L9dXBulLwXKAdzQ5nqY1WqcI3Qv82d+mdgXB5aWEITT5bDWyB89waovMqXihQxO3k
SlbyO8X3VqosODCW6G5+7of8ePmHzdHfb8EZjLTKFDui/DKrEkrg1XopRCLIyOXjpObWSs4xFoXI
sVLz8ofq48FTjS9NWSAwYK6b1qZ9yesBOQg1vQ5qjFoxeVe7/I5G9uNoTodSht9X1CTaPlTGbJqg
5Mu7LtJ3JWRzPVzYKXPr5bcvoEBhsFksA1fCWWEVLKYdtjWPHjQv77sOQ96mUmFCpmsLEqWUPJQ1
5atppG6nlthakC9Sx1n4FR/3K4Q3mEvsVd12uGHfn5So7UrqYmbhUqJcOT26UuNB1T/V4/fL63Xu
7j4dR38/jl9DTW568bHla9+ghptcgYDaKOV9Akr4vx+LVIFGtPDIUud5AkV0D+wOW6M2gtupQlkZ
HTM7DH40ClLaPOEuD8fpXghos3BjZcWgVKM6uobZyhu7DG7I+CQMPbzbATioqLhVu8yi7jC1dLTz
BmvVynH9qe+u+946mJ7/tYQ3h7koFeM89un4158ITvuxKg9OWmxTlBOHBpmrpLy1Mdcsq+G29+rP
vY+mqRyG+ylWi82gjgiBhdSqi9LYNYX13USNWE+9P4Osu3K0aKspFu0FgFVte8Qb9cskMkJDfgwl
DV23MLiOguBliPLHpEQlC2y5VAWf9dh7BMLbYfyK5iPYgVWLITquIaN3609B+CU3vRfqOZhsOKF3
PXGwPg2j+HCwERTkOunOM6pbg+rLCgnIfuNJxnXUVE8m5JZVHgESUcr2S9r1B4qLqIonbutR64vp
Dsvl2tKkVzNAihdk1irDuJJGiEj9+7uunZB6H9R+nUpZuVJqzJiQ7Dd8VFrseud3wL4zW1p5VIu3
Afiv0q8e+xSZknb6POnNYxZUe3hNK60gTGgymVUJEaAI2g0orRvL0bdR+aX20r1fv8id+ep73VpD
USpD0DMr5M8tvZewtckgfFA9g5R8tjzS3iJI0AuAkUaz6FbtxtvBajAm8O792nrQxNMiCX7UNjZg
SXHlUBqnlrKS9f6gQppqkaX3a7j0DmoJSfQspsegGsnbc00NlF7CU6U8D+ZEymvvwHytMgr9Fle+
4sOXwPUn962VmVwHwMcjOih6AuN5NE1XN3mHA27ch3lOmRM94hxhOWfTjdWhwEVQMYVCf5rucYn+
IY/6Nm78r5WmAk3gIaNMCQRrFGk7HwOcWsfxYrirgNeVtrVq9HLboxnPswdrXA8xoMkcKKxoL+HI
G0ynDB86nylY3TdBBY5fuVIndWd3zVNmTJAQ6LGvOhWMJhSiQG2eKHBh3DZtCsAiEZdIYfxMexMZ
AvEgbOs/axmEYAfqtEJE0gKn6o+uzC2VWUiINYZ9l9KhmprCVbwONPJNMA2P5ojOXOddVUp1Bdb6
aA9ptmrK6FCoKG1llf85Mk38E3o3UsdNPPjf5ACSv9yB1ffQbA3uoijlP0NHzvR3UvOnakIuVdJt
0erUC42AHLk8eMYxk41N2OJqU4ZSuA2Rj4im+ms0VF9Gi+1pU5hcDVb2yYJCAVgfOwDd1Fzodccq
RPsd1pqN5GDZYAyMwHPW/WlU2dc4c762kyWt9ElfJcZ0DOvsjuog5hZceZHU3Wmdc5VaGpJ53vCz
Mm2qfECl11DpENg09UOUFD9Lo35tJbDIg4Q4DqYAAzYlY1pfIe7N1mttaigRouV+DyKHee2p5rlZ
qPUHWc7Kbe2V8INLz80zdWdO3UNtNNDYpeR6cmpki+jO14OGTgD8q10d6ceSivpKT+Dt584fhaG8
RmpYXWUlYmpa2k4rqqDIbE/d3s5N5IQ0DbX+oVjBiAEIAKq98r8VHpIbXbjTe/m7zD1Iee9nbuj7
SUcQBt8toQ9oYDCM+kPtoD3f9PeQO68tFTaQCoS4qVCN7ot9iJ8e2eLTaGbYYAAFVhBASi3nq5eo
X3rVfJCT+s9ObiR3bAHsyM44UXeIHgM9wizGupU7CcEpBKCKgo2Z6sZ3q8zurTTfqk3oZn7r2pL+
oIsVVrWGM2wgXWi0w06SpB+2V2MkMHXge03oqpcvIHF3zvJp4fSrmrqB169mzq6fchwb2Bfx5MKI
dNJwZXjBwhV3Jleh284rjYzWMA1jnm35eRmWxsgQHabJqwGdi4hXU12i0GsjULgkvHJ+PBUxHJ1h
HRiH79MFSkNTn/WFRvNoCw5oi0T+msoY4r9C6yXbaf/iWcjj7NeA4oo/yds1GhRDFeKTElxj9rVW
sE1Cpkl7U5mV1bVQ+r28aB/zd2b0ZMBZ4jVa+QDFtJxcL6+eRhLZVYPHjp/FS4myeE3Nd8fpQLPM
Kx9DL7PVvnP1XXcdIdf8DYoElTIizAP6NTvEp1B47zA0X9uv/R1g+HS1uJ7ntujpj5jlupoeWEMf
jJ1LRxRVRSFlK5Rj4t03rUJSChdQd2mCz730382wSH1PltSRELe0SvbQeBw26hbtxLXBu1ho9qO/
IdRdL6+ofiYNfDfgrC1rQLFPo5ABB7iOjzgnpT9l60kI3gnQ3Lo1N1xKpFBWCzRgDdhgeLX/0L7j
gZp9M9I7e1y/ad3tnS0elEP5laPcHPVnquKytWu/ZemO3g1l532OnivOISh71/vL33D+4FEZAVsL
vuXDszKHx1LECt8QYVlouflOGEJYSLPgk7hZ8oI887rkEPwa7a0ldrJE2Bd7KuQ4dKT4dPgyCI3B
sPyabpGXxBkU3RihSw16EACCuhA1hR/vx4NxMvgsxnDHRV1Mk8sVcPijK2+FE8O3CgeKzZp7CGjF
4qEXj9IPZ/FkyFmUGVrdKGhkTa5GuqpB+Cy66CrDFLRCttY+mhVUVjNdWNM5XZ6HpphlfH1pf5Cz
GrN92dN799W0QbcKVS74Keifpq8HypbJ64AYkb4FubHDOUF4UzackSt/E3+uNpA9ny/vrrNRgHIM
Ka1C4WIOz1A9M8nLgeWW22hlq9C5+oURPpYr+NSTEWZn3srb0FEKwrgXGFde0h+DaJ205gEEIWJc
Brhb41/dHBblGJTaDQBms0BeRpFEy6ue2MMyXntJdkP3IcQkV3fpCQkZPzVeQoB8fLXzmTZyKoCy
xNfOVjRzBrXrFJlz89ChTSVvNWRo0bX6Ej+wkt+6rY/g61r9DIfz8gqeD6onI4sFODmxvpeqjQbR
++2enCiC7xKXXqhwplnX1k5G12hhxLNRFVSqxY6haDsH2Oh4qJdKAJ/R2WeH/lboVJnX5OHrbhe6
Sxp8Z2PCyWCz/ZNUwzSatdOhT4KGrp5epZivJJ78Fzj0H9VdP25Tqlb8Abll8VR7FnqQt5FSo6S1
bzW8w0ucOjmK0LB67yuyBOtKXxJLOBNpGdFwCADorliUet6v26iGsDwdr3DTT127kq61ZxwMUVHd
xFfVE/TMb+VrjYgwSr3L2dzHY8/YwJVEampQ5J/tVlDHdeyVfulWhbz1ja81EqWXN8nHZXs/wmxX
6sOY+90oRuiHlR3e1tGfppYslJXOzOG7Or4xi95Z5TWlVnpIkt2oeEIkbvyjyg51d2M9GrfC+stb
YQv9Mk6P3bBb9IT4uGdEcEHyQrYsG8zXbBZj3avDtMBApkJMgDdXc6OiuNfxiKmQRvLARdf3l2f1
TWtidl29G3I2rVPsWQGI1RaFbkTUD4gKX2eu45Y7Yx8aq/ImfsF45QkVkE10lRyLlwaD1xe8KJdM
AM7OvPBboPcn8pL5eamTWotlUFJuuY1vaaAomwzXdf1LtzYecAVZRdt+n23VN7fey3NwpgnItJ8M
PVt0HUaJBcBlEItO9QTJR2kdX+fPlGaXJUDP5AdIhtEF4ybB92Pet6jQ7gDjFXJX6d2XUNIPnoUL
3tB0B1nN91mXY6VY4eFe1gu5q9g8H1aa5jVm1WLo+RG1J19TPYv3XTv+oTd3ofOq2c+VnW2abuGG
PvuJJyPN9pSlxmBxGhqL0aE7lDfhTnjnyFeLL46lcWYBb6il0ElSvgjM2RaXjg1EbfxNIKIoa/8H
xodPQrNP3ntUS6WVfbsk+n/2ppR5l4vyvmJpb/9+clMOvq7BYuAHvLnJbIA13KTsHWGphx4yrPul
i/LcQ4/lsxQ2EPgxoW13ejU7Y5IRNlKI/9f2MT5WV/E1PkNIrUsL+kvKmblF0o44xIZBlXN+Jdtl
5HRTRhIgPNyj19BCOnyd3hi4POgIoKzoFj9Bx0aTlwQE8aSFaH/2kXI6/uyWdiZEW7BswrcWDe5r
mCIbtNiP9t2ET2KI9ONCCBBHfHY4+Fxw/7QS0beZ98A6vwtlH59z9I0nV9nQRd0ojyK/S912v6Rq
+g8f92s0cZue7BtDpS2UeIloUP9lGo/bC+KYwtRJ2vzLqfw12mzTKJYkR7Cp2aWvw0aokuecDiHY
GVyp+3Z/eSbVc3krPUsZzS6ThG5eRtLVzkzBK1GpQsNZ/tQ90Zip8kP5IhRItWN7MAZMO7QDFsDk
r7H782d9hbAzopn/7sN//ZS5J4cfmZISijhERYuiIsb16pdUwd1Gd+U9jZqFu/TssnJxIbMCE0Xm
kfJ+WaVBNRElA3dgVUdRYVLrFZ6Z62rClKY6Cj3Ty3N9bqpPx5vF2b6sMy1tfFT95HqVFvcDMvOW
2ezSeDG3FNnq/HycDjULtankK46P8IZbH0WGHh6nR5Gfm/vfOIsfMz1qgr+m0RRB8OR0aEo4weHk
s6YniHVue2vRs/0q/KJAHSprBO13IZaGCyHgXMA7HXWWr8tynJY6DS5qaM1B2Tf7+CDujsXqy8JM
mrNkIw+ohjhiJhs0tG0shtfTPrtKD460bXZLUJilj5o9XHVQXkObRtTkkLrzcFvwivZzJrVf5MK5
zYf0pjar56qLny9vzKVhZ/FtkrO06jve4+quOuAsvfs986wzGc27jTILbKNkhKUEmZA7otvkI4/F
+kYla7UCRJi9H5e/aWlXzi6kFOZtIsOUcvvpxQx3sXaf+At13PND2DZwfyRleci93/geRPAoUQtK
R8XrAOjP0yFeWwtPnKVBZmtjeWmWOAZBsSr7AsU787Xq5D/B0izV3s5dqcbJO3sWDWtomaky2R0Z
RPZMhrt/c3B8FX5uy1n1uVB4OtgsFFowtisguBN12RiEl9resPFv4WWVq8DC0f7yXhBzNI+Gp6PN
omE5yGavhe3g0vSt8EXIb2N9Olwe42xyeTLI/PZSUqlrCpOLVGnWaAAdc8QvsWxAy4IEzJ1uwsVy
+sJnWbMQWCdBM8kNRcTckd0SnYzBXLoiz+2+04+aRz8tl/1aZQij75SrplF2fuY9SK3jhqXzmjfp
UQaYXI41AgMp4B0rKiSXFBySnVXfTH63VRN/QfTyXLQ6/U2zY9dDtg/os3euZ7/W5QE+1caz7yOk
uAyFXsqIfWasLpzCc6HrdMzZKeyiaoRbqiIUn8o/Uovufi8PAUBP6Q6H632ErO/l7bQ0oFiYk0u1
sMo8qjSLUmIPnqJ4qcJo06QHry1XFvIAlwebuxoiZG2iok01ioKpZaHe+X60soz6NvNCiwtA+L/c
CF8NLJBXwZ9SjiP5b6W5861FkZTCkwpF701ld/4Yk8aicKbIytzKnu7qWr1x8p4y2DgCsPf16muO
tttGqUtgB8VkHQPZc77EKIFBmwz1ewluBCU6YDdIYi3MxnzuRfkWMU3sNSyoyfa8MBeNgwROoQRc
1+av3GjFKu5iuJJt6EqN0AzI/U8Nov60+ffozOE6pgU/UT2R1mU9UUV3QnBbnZFsTbWctkVtLNXW
RHQ8jWfwCwU6DMqzQS8WXt/75UprhM48ndqald9l/fQpwDLUh4cc3kIhdXkKri7PyDxai/F4IbBN
NBRQsR55P16HFXQ5RSCfK2PE5TqAEIc00NYoZWuVw9hbOGwfEnMxnq4pCLxT+dChcb4fb5CCyfEc
BKPao4n7TXyUtrhH8ZzkGVvtUKK6/HkfQvdsvDfs6slhq9EsRWSmKd3OtbS1RTVNexzvrAf/3nRR
S14bz5cH1OZJpRjwrVVg8GQHLjmbUBthMjmwu9IdlAYbcqf7FkfNlT1pqHAjALXTksB5MEvkFie5
8IHze4kLG6FYOwXylwiB4x2bKNFmGHJ83BplXcDYmUCo7xF9nkBkRSZNTqN+qBOn3PU5JuC+0l3D
7XGTOAt3CLWE+8FS/GfL06VD4aXIwbRav7n8necW0gSrzp8GiY5e1/uFDJTAdDIVv+roEN9qG/8o
jJVyHiLCRXDJGmd+HTKp7wabxehIS8Nc7xlsLJx1UNNVphh7+YM+vJbFGIISSCmQF88HHCN9vRBi
hsUHlZW1jdLpp5x4eG+aXXTvaPUuhKFwC3o6Qv06sB+UEXtEp4qx22yHm9xX/INVW9oVTIz7qtRv
Nd9EvUcqoA42vhldx6bUPesTWKYkNPqbMuyHdZyPylXp6ck6jIzPl7/nQ6RDG8Ch9Yebq6A3zjMI
KfRKcAhOsKuQa1aKvt2gmfKTuwbmiKx8Acm4EFvfsPzvQtdsxFlCYScdNF5ZDXZTo2U32CMMUKgk
GaaSTYHDGa5GpAuv9Br5XsX6XhfQGoE632jD6EFok78ik4Wsmm6XkCmNVT6V9IZHZJJyjoTapjcD
6udZAcGvDjd0xW60wjiqWfnNsszrqcjvpTpdSvw+7LvZJ802ORz8RpbMFvvGb8KvR9uUL/qWmvQn
G4m+dY4xyrjkIbQ05GyrI35j5bVeOC7FxY2FhGrkL1EkPlQU6YG92xuzDERP9DxJE7zlBBAAhef1
gJ9dus0x9Otwstf31qHlcS+sUNuFgKyKKbu0S8SFdBKQ27qVYRmiWCQP+HROOMyYggPnV1e91iM8
qeOLbWkCBwqs34x0tB1bxOSEjJ0+tJRwMMGqx+S7F2AJaMBtXnWOdGga+w8zKiErx7jMT9JGab16
c/lEfQx5s2mbhfYeSbiyMA2bInd2GA7THvvBg7C4r37jGfUBMDFfpNk7Cj6Z0ZgSe0/gCCw32VgY
P2Ior2DA0+zEymDguHCGP16Xs0+cXc9hK8XkZZ3tojOVw+HALlTwZkv/uohrN5TVbVcnn6RA/5zn
3i6ToBEFqquP1v7yXM8fArOPt2eFJ9iqMs61XbYbjx79r27futax2S2VSOded4LWcXoSPra6qk4C
DGm5EejbdQ+ucYXyerWBhY+7mO58SqP6ARXRx9bPW3LFLhe8zhJ1g6jepD59QJR7flgWgoG9qjcL
h+VDHj37dbOIGtGeClEiddyE/maMumyiewCCF6LchxTwbRTKAwAaBSt79tYsFB2pBt+2XIQWlK2G
noNTyveFjFmlEg+fLi/shw7fXzP+a7TZN0myBzRbnmy39osXx9ZWaTJe15N9HIDw4tCyV4V9ytA+
j+MAgitbeg+dn9Nf489COuYyrZ7G0OLrrQe/20U0F2wliG+YrvQ2K2uNZscuWyoQ/0Pw+DXuLK6D
fFbJ+kp8Va+zQ4PJMSYS+78Kt9JivrQ4y7MI71XInnkTrIfKzQ4wh1IwnaK0WaZus1v8tg8572wH
zWJ6BRbKQuv2r9EyMVrk2qBGfm+08zfIr5mchWGrVulqgA96Dx6V7yaWD/DocjFmacvMIvFg5ypI
Ks12uzxBdFAfNkODDXWjvPyPZ2MWfTFfsAo/rx0eR9lBu56ulFuwm/iaLZf2z6eHf0/ih3cR2oBN
io692+OMFFc/fCu/1upPej+treF54bsWVuxtt57c+X7b06LJTG4VrrLuXn6zrl85D9DWVq20bv9r
K9H/i+u/Pm8WZdq8zqYSmIxr8lQ/tg/DvsqPFo29fAN/JFsvIZmWjve85IHIE+XvmgPXHu1deBUe
x3uxdPAswE0tITkXIvZbzedkPkEU+BasUziB4UsSJxvHOiYp/g1qsJTyLK3cLI4M04R/g2czjxgx
crbG90Dt5Ubawll7u7BPPq3iGRg7KeDbOH0y6qtMfQjyx4XtKBb/Ywr6a3PMAkiZttUwyKyVCMXx
yVqZ+98IxUujzaJHX4d4hlmM5iDCaR69T6J0TLrdwYd0h93/PoWzKJJro2hr5OkutaUXHGs22kDv
058WUrR/SFD/nsY3v9CTpWoio4tVP8h3+k7jGtW++i/RXbCR8ctYoc9LY9cerhcP2sKOnIN2NDL+
DLaUDUBRP6JJSwv9P0dNLN8iHGEhUArtxNP3ShDKtheJ5QuuTbxB9RcB453wRxdITB3Ld5AJveie
L8Gw/uGl9Gt+xUyczC/Ch1MaUWN1SUWH6/TWcrEwBR9uHjJ1a2+Q0NtpW2zh4YSoe/lzdCXgGEuh
RqQlF87K3CDJl+3MCkrSNWuQrqkvHShOugvnUZyAS2PMgozXcZ8rmRTwHEVDI05WxrcKq9Vy7UHT
WBm7+jAdMbbArH21jEFd+sBZ7uK15hhrrZBJgpkYpT8mbeHzFiLaG7X6ZBkbua3SrmMZ8yJfR/if
ts24LtpxdXkWl4aZhRkPIe/RHEoCZ+Ks4+p73XSrWlm8EBai2VzQYXJwTcwrmTcweJn6trzRHutv
GA/Qn5e+O0vQJ/HMu7AztNkzsEQJK2kxcaF62+DhDtQbPomAjCxiARbCyltZ92SVqmIAGCxxzPUb
iGy/GEndlq7iyPFegswtrJc2iyswoPw+SyUH0YRsVeMN3eC0Hiy0sf/hfft3DJmDqRAFjvTK93jt
THvNtX8kr8lh2vjVShPm6sBiXuWNQ8128fP+oZLwa2Rx7k4m1PfaKZax+vn/laVrsygSKih/1DH2
AbQncdbSdrmNwzMEzcvnbCFezE1V0zIIwjJsSPS6F7KwVZwvEepFxLm06WfpSZjbRQWTO9+V8mte
PKSRfAh1a19H2frypyzEXW0WMqA7pE09KtSWpCRck6d8Vobc2AeYZqwyw+4xOICJPETO/vK4S8my
NstQyE7wJsl5wYnMITZWYLt3XKXNdtyIuyzXFgY8c4dT10AZFi1hIVUyG69PnMT0kLhzMxMT8mFc
OynkFPXaa+FydPH28uedOdmno83RAnEYGg5yLmiy61ey9NQlPz1zd3mIczP4boxZzaaXe+x40Zhw
k0O4V8Of0SbY9PfdVsYB62HcD8rCrv/QRqZso6NOJBrlwFo/KFeMZqNj+ok7Qls5Akdn3+hWh9t3
kML108vHalQwf+08dOikGB+GSIY9Xl0NiXk3lUqEQfB4WJiDMyH73U+aRRi0A0o/jFjVf5kJnl3X
kymYBZhGglTZKFwR9baTjoZIANffcHcxV0w7xr/F+mnpkjgTCvhEhz6p6H8BiX0fRNnLkWPpIUE0
A3yPeKIVIfQJlcukQ7wwnWcC2+lY84pAEEbZ6NuSDRp+wpIHuf9aRiBwXJlRtUrDFwmpQ2yv8VIM
Ozx94lu5dTZVuHBUz91Y737GbGebKKP0WcjPiMdt/rNEaHnTbvW1hHgSAE4Y8UXlyrybfoPCeia3
eTf07Epu0BRxmgQXwYhDNZRHQd2TnwTXquk2GbLfm8tTfn5D/b2685pBO6WJpKEZukNk/NUJiEd1
124SyVnAfy2NMzsoOLRKhYqXgFv0yTaOxr0cFHvfmpaSjfMH8tf3zA5I6SGPCh3TZv68YyE9B66O
bcrKhEVO2WX8HuKPvro8hecKne/WTJygkzRDk7RBOLeIYmDBW37a/6dktvySX5rG2b2M5LwzRKLu
GGb3cXqrgNHoHv/Hz5ldydh0oU6DWua/qAAuTt0suERFH0X2yFiiDGJcAyS+/d16tPjZs5TmdJXm
pQKlt/E3yMwAR9BO2kpTFO6stn90SM82nYYoK95k7ZoQuGilvRDV5uUCE1xErQWUHjt3/Dls2hrk
nr/F2nGdPKotBNx4U37+3xZxXjIYiz5jctmTf5VxRS3wLwZlsF0sTyzcEG9FhJP9b/Ryq/gOl6B6
g2nRSp7W5jriYkoQvV9nK3kz3QTbxaqIvnAW5mWBLpcaSVZJB3g1XTW5rT0PNk57yfAijerXwUae
OCcChI55tCsTRX97Jwc1DbZuE4+GSiMrdx2r+KE4wffUj/+wR/1FSvuXapQ3utZ8ypvmeSynY1Sp
jymiotjztXc5jl4ruYjuMXRK1wh3PhiiIJl5695AOrbJbs3McNtcCq8TO9qoRvyAjymioK3/qAX6
vtEqf6OM6p2Zx8X28qIvrcMs9vWxBtNK69OdYvMhroWUuIe329LeWtrOs3BX1r4XksBmO1+uXCvm
GV4vQDCXRphFOd9X8MBLUbTHbHHdlT+NJa3Lpa3zIcQVU2DH4LYt7YcUoD6TfRnwtri8HOeen+8i
ziy4ZXGpZ2FCA+Cv5BCx1tV/UyZc+Kh5ocJoI55oUYXXWqVsHT3BYF7dmlqxREU/02k7/ax5mYK1
UbuqImaLlxOaAiWSIma5+YtcV5YLz4yFvTCvUSCbIKuomVB47H1phS2s29b+0nP3H54Wf6cN8xqF
noch9wPfJCjnwTrei5pu/xYy0w0aZovRa2mxxGefxMzON0epVIDYeMAQjee6fi0W09ilhZrFgzTX
ar1O2X9qtym4XYWkzpuAT3X8jWKLyEwv3K/zokTSyDhJqJR58ugodE0QfNtIaCUftaMQDFps+C5k
enOQoy5NEopyor12g1Ta5r9vCy09C+a1isjOuhb/DNG2H7dxcpD/+Iv8hFOV9X+te789VMu97YXU
ZV6riMs8ibEjcFz7ZthgA7DXv6RH9afQL3G26t3oJupO2aLjs8W9bSGILWyiuR2anBhBijaYyNDs
nXH93yS3C/fXXAJKC4mYcUM/GJ9BF6OdjRyhOaglV1JtL0Ewlj5L7OaT84f1RqGpSfRvEs+le0AX
O/lkrBiSbmk15GLv6roYua+wmW1+Q2lqccRZdPGxYu3tkHD2b1um5xN5qlsO+FVQ43OtAkPx8wbc
AJC6nSlkYv/DY3uDXyxCps7GmpPRZve3qWSmnmUaNBEzaVZ2P3wLU3wjCt3flh4eOOqw6ZQC25JQ
Dda6aTfgk3XXq9LNwuk4G4ROfsjsii+xpclblTAu3i+i5d6tcKOn9aghVrL8/Dt7Gf4abg5Ji2UT
QaGUde2bigLirWZ8ufxBZ6+lkwHEsTnZqpmu9Rhne+FuqOo/+yC/9+V+n07yQoK3tF3s2fHDzq3B
Q4KikpDQUXkv+MdiL3qJobso1yOyxQ8X08k3zY5fjelt5YWEbWx1/+p+T9W23qIFPsB+TnfdumoS
+uAexOPFt9HZOHMy+PwkyjTE2jo+85heVLI5f+pPxprd9wP12CIV7Rx1Vxy0zXQV3uBMvML0HVqD
tx4W9srSZpy9A2rCQF6KPDBX7wb0RdOkXF/ejYvbZPYQsA1HmTTt7/Lqf8oD4mgtrtTCUX6z4DrZ
+o2DfGNasE3C5IcQcMDig+56kPww4caLjGkpgzl7q58s1yx2RA48lBK1dhe9zh99n9wWmY9dfS3c
3RrjIMXNsbHMhUVbOOBz/bWkjv0yjNiPcnRQ2wwjGOzsrGopLi5se2cWR4bGsj0bWZe38kN/+wtF
9hvlh4V96MxiyagmsGC8CYnIO1r3zqu5hjK1C6+ReMU36Y3bH39e2JgLF9CceRJqOSKvBle6SAW5
hrb9sAvXAv3XrKtd0+0Xxluaz1kYweOyV9ueZPc/5Zz+Xkj0/c4dsxRGnFkYaYgjFIN53+M1OK77
TwHz6W2sLeqsQi0u2C51GM53kn6dBGcWSdSqwgfb5zYQRe/Afit6Wy8CCqvLFL2naHt5Opd2zCys
jA0e3LgkRbvQ8j83kndr5la8ujzG4jTOchTLb3I9l8gw9RtvWBWHvwRUzWBlvcjub0moLlx0ziyg
4MwyJZItpvG63wbI+oGEQpqausNa2tGt2DgbfK0xS1qGcp4PK+R+qoYLAoqD7/MGfHjHLMPB2W2n
Yo3e9Vr5f6xdSXPcOLP8RYzgDvLKtbulVsuWZMm+MLwNV3Dff/1LyGOrDXEasr93mcM4QtUAgapC
VVYmxvYqUDlf3lSRGe6gkFKHhH2q0xB6cJpjNvS2q+1vSVEYAkP/cSRfFsQdEVpmYNxJih8FgT/l
oHvFdvXc2VRfrHFnxW6JsSQsHQKb+495mJaEhVe5/3YSCr/7+AOF+9f+88U4f2xK8I9TCYFveWeG
z8VbsEOCivPf4u1wguqkYHsF35HXA0nbsjUphgcx8QlapMnyMYYKtneRkO1/5A+/lmZwYajWBq3r
2NL+vL0gtMWFobmYIqUenk8MAwX+Sa4i2j6WypylKkUGsMTaIPMq50CqT5L+1Ikm6YTL4SKONNB5
WWq6kbiKU6/taPrymTjvYfRVA511lc2Cocl5O4SQ2Lt7nsZFtGkEb4/NKsPLXWNq0+ebl5IqzkBv
j5s9mz4ekgGTRluqI0r9wWVvtZ3gvSyL8yESiBkrsHTjkSNFbqPa1+Z0ByJ+D6PJ3gz651IVcLr9
R8x5scj5kSmBzE1eq5gowWAJ60Q2ae4Qd/Q1Fwgr2Yk9I/tyeZHCg8K5jxJqnmQpf3WaXlK9v8JJ
YvLp1/J4KqBuAsuAFWs01DsIeqrfpFlU2xacRJ5YXZIXO5llXGLmMDT0I9l7XjmwTOsNnnc7q3tZ
D+cyIqmxWmucfqJH/sRliI6GyfmMwSrMUlpxGH/QnUP0htGdy6fnItRb6M7/w6JNTEC9mf4WZ7GG
TjX0F+FB/h/bH+BW/WmOc1i5siS0gxgmlERAVyL7ZoTZ9UqE/d6+0y9WOFdVdWpljEoKPQRIAKTW
6GBuDZoGnT/XH/TlvU0F8NPntvTr6sWLQc5dxb2aV9CHQWqAwtrqKff1V/UgQZzO+cJ6FLon204F
ATAP+uzkLbXE7UP68gM4LzZjHshQSnxGdBH0g3xkMgCMYGlv7cT1ku0U9sUY58Cgv1hqhaTQELSY
p7LP/okSsOMaNaBNsqa+05X571zmi0XOfRmdBOoVA8v7TQbg170QT3I901lc+KI8EKFITKj8tZh8
NqG1SWb06JbofVNRH0Iau8GUwYluyteJGd2iGOdBQNMDpdBVOgO1nY1Q7KC7cfwGjn8BGc/2o+jX
RvAohTgxC510NarvULGJMNEAVofLoYJt5aWFc+4O5CYVSPFQI2YkkuA0DVtfCtWdqK7yHxHpZSWc
48nnDqDtsXw+sT/fXTixb3x1sb92aVWc37FqncD34AD9ba39Ocxdssj7INM0LQnqNKE0zmk4NKCD
geh6nXwDFYjhGKANc8oUEkRR+pjm0k0uNyc5rXZJu7iGTd/JknWXWsvONudTZC/XCSmuWh2t/LoG
C4pNMreJsl3XZff1an+BOgtA4XX9GC/TRwtqEtU4f9VV+i0ZO5xOhXpSGX1bIWOUTOQbxeQNOmS7
vl88e4Bm+pKFORRnl9L0+xVyHnrr9lExOm2x7kujCtKku1IN4xC1JpqGM3GHNfMsCqx9VUNOQWlu
5hqwQ+OzBTSnkTTO5SO5nUn/OioG9/GGVpohiItDb4HiaQblAKlcyVb9y1YEB9/gPhj2NFV6TYWa
jLUo17IyJYcYfJ+7Qh6/zq0sMygK5rCqpL+qJVskFvMfb9mXRXIhBAPj/6bXxkkJUBfeyfsfc4EQ
rPVEAVJojYsX9qS2GSWYl7B3Vgj93pD480EBgPFNDAWC22dwAcMeiNRb1ooZUgIt0XZfZE7qJ57t
YrcZLZq4WiU4Ms8cLmePL61rTYgO4MisqeyCScepncoWwBgFB4af10ltqFa2OesYys0/qe13SwlV
p6d1za+qGIjneTjqs6gCLkhtVG4rNRuPBzKw5wpSmhJ4yeFjVnwcjQH+QANNyh8Tsv6oevw6l/wc
Tx1l1bwUMPiT5x/d3mf4H+ZV//aR+csaD4/RarWHaOVzoP/ziUtBMOUxMoaSyF1D8Y6wwCdTl4q7
ZCKyINFF45ExUR2DNsJusmdyDt0tPChNQ6fNscM+TD5pgvRAFFV5iExjWcnagsoN5NpQmINyy/xo
+D+0mTLBM0y0e5xXNpcKnDcRjn8lpz5JJ7davl/2yCILnEfOJDUx5QhZdaeCChyyXTUIYC6beAar
XwjTPCBGt2sNNFz/PowZ28J6g1YcPJLo4jL/fckQ53EtJeuaIWkz5ANPKhMfylNoy1DwFWr/WwbH
I2DIoKwY6EXtJIuKL3pLDjTqDllpfYzbye8VSAbM1j82kE2eYC9ZanhpiVyW3ls54BoAq4dq26Hh
r0+Lq5RyuNbQtFuru7FrD/akH6CmCeaeiVwbdHpq07LZX/4dgp3mwTDDEo/xPIMApV4hFBmnQU3J
Afw4QWYUAsC8wBvzYJi41LQhmjBBXefxMUW4WaD57ky1dbLM5jFu4hsltz9fXp7ojj/rXZ3Ftp5G
0WRHCJ0/nux/VJAQvCt5VEwygNJQ0+D9QcfN3pWQdWTvyrfJyz07wwsHSOdcShdPdYK1MWvG3mIM
ZElV+xLoZtylA7OoWc9eWaq7WdLBsdOvBCKT9iOkfjTQQNYPlVQdkhjSmtDGgCIduvo+xLQfQInX
O4rSQ2csBi0ilfUHUKy8L1bJn5NFd9a4/SATqCia5RWRK8eQ1r2hrr2XVuokuiOCtzPfg9Grse5W
BU0EDDx44+jm4C5Dd1LzNJBt9k6UPEAx06NBtoSiDp4gJ9K5DFOxwJdvFTikttEcqjYOuwjyt6Yl
uH6iYojOebpYLuReneG2pR0rhpTeugeWQw/jXa9ggi/xese2wFei40I6lSfu2QvixrPw+9kFsTpa
yZWJuK5Usi8vMzRcRY3DZ2j+paPK+ToJophGU8HJvIh3dR+BszUfmHZXDRauPJQgewkRlt41e2h3
QWVXE6YXgvvJ92gSrVDUmeVLf+4L2IourJhv03TVnIGlFWXruA2a8kCzW8MqHNl47OgpN2KH9rMg
OIsssnhz9h0Tue6mBgKrAW6kGyW5Yy7AQtjvCo0CDlG4UhGqUyDwrqK3Cvv3M6PGZLcdHuCspTL5
T6y6/HMo424Ri4MIQqbBHaN6hP61jsFZ9AIUSPhkQQ+gtjt4mCRz5V0Z7y6vThCv+Nq82jVRZJvY
0bJWb9JUvVsa5dAuEOIl0Giu7QNm6AWvJEE05ov1ZpRCwJ2aEEnMPxkDRrzM0aP9BBigEEMmuPc8
TX89rfK4ZOzTLXsGWQP5BvpTDuPfTu3T/4Qd+/Vi4Uv2cmqUtrI8l+z/dK5MtD7272dHM0+pDblA
fD0FcssrqOhoKkgdRc8VXkImB2sDZIpR/WPoNN2P9igC+XaoYmb1DSonAu9lchFpVa3CMDq0FFsP
kOnOWa+se+uOyUWYXzAKfPnsi1odJheXzC5RUD9F70HrDlObOnUvO/DMWfy1hwSRNAVIEXPjg15Z
LiQglUTE4i+6CdzTXSmmeekTBX2/6sYsbudac4BngwqpADYtiPP8ELuKAnE6NPiGizy7U/5dMq7W
dPYEuynwXPzwumyk0wrZmJe6wJ/o/wkiAc9Ra67DKJcpTn6RTV/NwoKAunaso2WnlvmVRZITZhrc
KtEFfR3R65BwEYhqcZmlBrhSCHq0RzPJW6cB92ipSc4wp5Fvl+vjWEENvCgTaL5nwukkwZnhWb5N
iFSnhC28bzyGOVEbvOoVJwb2Y/na6F7tQ9rcAgGrsD4viIOEczbrIhtlX7NTBMAJhaw4hPWYHNCa
7TV3AtxE9EB+HpC4kGAQ7rmvz2ZZZXUrBX3Sfaby/E0Zk6CZusIntiL5E9DjbtGPhmfo5pNVL3up
VLwhBWF8lGPSHaFsDDplap3CmlRMi4INGOigp5o2s5Mr2a4nZDeV7VMD3Qcs7ynrut1Yp+AqM5aH
Oi3eqTTPPSvBt8XinSK3hiulM75UgL50up46RM8eZaoavjHUC0jPRWpvgotLeHeoaeYwzug5ze3T
sIbr+jExHwXXVvRZOSc4QztsiaL/gRNRlCkTzu2RRLFoAZFLQOz0gwnKIVR+J9Q/gvjQRxg/NdEW
rbwWJLW94SLsuFnhiyuLgthJuERrbnuyJGMFXTs0ZavlmOYiuNT2eNpLb5vH/ZO0oms5o8LT+dLJ
dKdjnDvoxHztPHAxUC85QHJWSJMvWBfPS7s0fdeWtgy6DVpjnn6t5cOsSp4tF++NKPs6tPXHhCpo
tfe1s2p5GyzUCBMLMtUx6EZKERGt6OdwDjNqILlXVvBXWVk5ufZ+Ut5fPsDPzZ4LXsLi8/PR7lpQ
f9OwqJOrFiQ7jmR9S5L2VNutFKJc4SkNpDmMeTzh13zQpilxlG465qPhD/oIwqYpqEsTPGFy7pRN
FMpq5pp2XkLaG9+prkjp5yR/aHQwksu57a2NuTp5txy0lXywKw1N12E61loEye/hU0Js655K2Q5s
yAloL4rrTGquBlS3SIeGcDFHmWN3GoB6ueFNw1R8j4fsH83qe6fVlsFL4dG8OclOBSmaMI6Nw5p0
pjPG2g0Zjas276vw8g5u0fEBoPMrY7U4z96oa7GWOdr3PQ7mDty5q9PlIM3IXe2TauM2Ghh/v0sO
ouK0wL1ZnH9v5jqC8BkyBnCXuvL8bjWRXCb7y6vbPIBAuMo609Y2+ftA266MRhXHQ6shSLpEVeFQ
VSgGuJmPaBDLkwGlNUEW9HsmHk+xgolyeFGoLQBVAmp0Wviga0Rpg/Fua4V/XThSuDAgduF+u7zE
7QLgi3X+0Z9XGdX6GQMX/xblGNhjaN4I9tj8amfGWA5/9uhQhrRblx5BSbOad0U+Y15fsvy1NP4K
4wGuIqiiy7quPyMyzgzpTdHVVoWHVAcxWWyorzz2V6mrfoV0kgP5XqFm9ubKzgxygWkp6FANGfLx
n6AdhnjQdoABWp6GcZyh9cUTuCKj3Mlp+zEZioRViq270TYOmlKDYEoYFjbD/MvaePhKjbbkWDJk
tKG6bAIcU1SswMhaDuHqDydxx3XbrZyZ5A5KqXZQJlXh+l9MdiEIJnqn90nkv83qZkHjzCgXb/o1
7ZPawpsu64/T8mSRG6q/65vWq6xPVHq6fPE2fcuZMS709BIobmUG3e9jSA6nttsnunfZxPbdPrPB
fsPZLTDXkuYmSyKqMnHG1nQyffWtJd3r1kEvep92R8r0hfSrvBEF7+3X/5lxzkNPDKpis0/IpHkb
pl027qTvOjwZDYrBE74xRBvKJbxKAUh7ibAA3VE2YJi4UgTK22G8wrvVU44LoLDW8OF/3GEuAy5W
JTZSC3XMM6hcrLyxpbH9PQ3Ngj64bUNZi7/vqRmvpglw+5m1NwPztkscL9b4wTGizYqOyAgSm1gD
42AmXZn2eFTM6dT19RXkaK6hXQU+Feq3kTKi3w05Wy26HTrRUdr8smc/hHMG2bzMuspGbtv+vhgC
pRAV4LekSXT5zAJ/8ystM23GIbWEI3nWJ1HdKH5+G9voFh1aP35gAr2F3+TuG3i8N2tXZ/Y5ZxAp
fTlmGGx5xkWcl4lT8cwoW8urnPfMFucUlm6WuoyxKLAq/7o/5wx/w4ylaGWcFyhqxbSyCi//n2Ns
Pwvgf9kUP1sY5wAaCv0rNGfYqFDj0Eb2yFS4/fxxsD5evvWbYffMEHfpq8rMqkKzoXrVzQ86wasB
jOU3eQ/yxcuGtsPgmSUuq1BrANUyxiNlPnR+Dd1iHMkqJMoDQ30wjfE1vnvDcdy+cNBwMiEFZ2K2
//e4UfZdXikE14FNZzDgRzMdJRfSNkw0WnPrg7wjiyAesq/z+li+2OSWip+RjbKEXFvBAD+ZZ28y
qbcY1Cl6gdMWrY7zojXtOqpKZRnK1Ze1uYvqv0K9Gr+WwjdG4mqumgrtUdDljHvlqt0tgebLV6IW
7H+Egxc7nF+UMASbpRRe48+FG7aj+dmaOA+ZgUxNy9Znr8EoUBgQ/RdyS+yjtr3Gy8o4fyinYDPT
lc4K5kAJyK4JpdJjJMyVV4dCEq3/uGUv1jiP2K6y1io9UjG0ehjUSQKLGMBVlTs6ebOf3WaPt5e4
KrrtRl7Mcq4Rr5aoSTsdBImgvgSLsAPIgifppSNwItsO/8UO5xerfG7IMAKeyQTZVehulXcSkvfk
JtvhISbwjYLLxfdFkrIeBsKYutf2XTTfpt3d/7gazk9YYJZWswV8qD8hhH/SKhB9Is5VgN0oNVYZ
J0PPEyelmmPT2MmJoMeyuWemDO1SWSc6/C3nbmndpEOPD0QXINbtsJ5tX7Br7MK88q5nJrgzICVy
TEdpAav/1YASg+lCWTBUT6w3DDi3GBK86c3P7HERJF0m2qkoG7Hx1vYpv4Fiwc1yRC5u4x4PHoEc
4HvZSXzlrzCLZ4a540GMgcTKxKZ1bOk+7qns0jT1qr74qjbVNRLrXWeND1mLPaBxiC5o91fX7ewX
cGdmBS+BYinPRAj9tUUfyyAJ4uuZyQQZH8QK75tH1NQV0EyrivpKMxw1W6W3epjTzZvO/l7PvlGs
gjWxr/X69LzY4BxkH0eJlOWYOLDJd5DsuGr8ObFvs+ahp38HETaJYUIhDXBFvsW/5jV6uO2zGtEa
xBiqBS7r+ofcnVjh87X8JiOYPrPGfOfZC7nP2mZtCHxwMkvgtUsmzCcvn+JEQy0lD8tK9+VK2S8t
eOhI40mNfVOt8yeq6bpjlDKEI0crc5bCPkLPwa9q/SqaLXewM3/IpFtVH2YvmaqjMa7gL67iybFj
kXje9vd/2S8uVCrUrlHDgz+spGtCqBMDRwMVQ1fgQDYj8tlGcUcgR48L9/mMjuLteTy7oq9P28uK
OHeITlmlyGzgrq+tI1QbXWWowppcqwUoWrpTnz5dXtu2+32xx/nGeYy6mepYWmWC5Bn4I1sR7d62
+30xwblDSPZVdCJQ4yCJw6QQrO/KDsx8nkbggDO/dIX9o82gf/a9OD9Ik5JqUo44zOaCdZ+CYSPy
1FNxM4NJRwyHEB0Pzun1FQrY7Yw9/POx++3Q8msveayAHZlDVjFxiRGkkBDP8KnyVNhZuHaawO1t
d+xfNpFHCrQVBsYB54f6YV6EUT5+SQckNormTGTeQ8T6UFvqPZHGuzqeBTnBdnJ/ZpvzTNaSKLIe
4ci8plfThQN0givAIwOkHnNfKQsiuQUYi3U0uofLd+y54H7hUvMIAM2SgL1P8ZJly5Gc6IP8afBV
V6a3TJhqfgfRDCfpUucNw4GCy8dDAcYZRMH9CO2Mvx3X2+5Sn307zqOU2TKVjdajoyOpjT9EyidL
qm7sqrnqie7FehwaYwuK8nq6tWX1ZGXGXiFqA99duXLbPFpTCTmrGl1P3eglR2oqyTEyxfDkqHiX
F3rtSHFuik676BBwToqYWmuaC1yGoThyBAE7cjXvFg1wBy9O0Yqi34pPNqAQIrvsJF86Gpyrqs26
MfroX9/xp8JozBFdMsY5KgW6xlk7ETtYae0kWaV/sJS0dYyxnFyIxIcxUSJnpQn4wMb87vIlEGww
39OvZqDhNFKjvT62aA43+WeqirR3RDa4msC8VKY9aPiIRTI9SHl31WtjeHkZW5Lb50kTT+WndNWo
Fi1kcovKWQCx2CfX9vX8lIT6J0wtQzGsvLNvukA5pEDZ39Ow8Yxw8ux3o+E01wzCLNYmFPkXvpMP
feYhWxjCiAGbtPqkQ3pUcnNzxwpWeQwCpMGRP2kPbzAt8C98C7wb1d6SBnRQuXnyNyuDboPiX/wL
3/xWpTSvqwb8Z5A8CKmfnLrPdZCdMnDJPTOSUZRJ6sP8ocKyC9f8yyfOrxBscf6t6qFJPbEQ/LOo
m0Mgju5bx9yJwTaCBNfi3NIq9YU6qUgHk+bUlx86MEZqomArssG5IGOhsqLRmKL0P/lG66UrXvvo
WCUeo1LppFPr5NDvFGZpgrSJb+jk2mpEEJL4WcH7AQ9n2yiujgscH9/N6YZYL+iKKDgG7b4MmLZ1
s1eFkmYC/8PTAGIqpEQzs7GCuLgzq8+VCPch+vtcWtROBaQA8R/A+CNHIpNfK5l32b+xA3UhRPBM
f6NaR6VC0ffC4C9xFz39rnft+4wO3/AOvk5KRQBqFxw+my357A1aWoOeW6zY2dGicNXZ3NXJGiYV
JvsvL2y7o0d0XTNs9O1km7tKVVZ1A9DlSPOyO0bYjU6TL/nVeMf4a5e9uMS5maufGeTuVaJHSmVI
mN5Z7eRDmi+u2RiHSSoPVl8LgqtwcVxkb6JJmUyVPYT90evzBxI0Ybubgi5/iFHkEs+9b363X4tT
ZE4mUB5VQ68hsxjm0eKVseHWeb+bNeFYzmZ8ObPDhXQ6mYRMGrz9D9pzdGPc/EFBRJW9PowR1wSn
ZNMpndnjrlhvacC5jX9HoSZaG/v3s7PflYhyXf8cO5kaTIxRfjYz68Tum1RxN73H2dK4q9b3uZXZ
ehwF8gGFcEceoMqSu3r63FxoHWuXHJRShPsW7Sc7R2dr1DFh3zeM5Dyj95n9RaKnwrhWmqe6eIia
ySG9dZCaG634LPiO7Dv95sc0zSKKptqKZaOTx49vz1nWmiWBWgqm5d7PnrHLj0z7HQlYWB9FgOtX
O8sZ43a2NSoMCoM9LhyyxE20CpORXwXreRXBOBPcPuYRCPGbHCaghIaHIiikjS/zVbQn/oDBuCiY
3cVTgV7vvpQYCfYuW99en0mgtMSQADJ3CePObqMolpHMdjEg8/26s5bh4bKN140orNBSTI0oiiIT
9F5/PymLpVQFeOrM53lO9F1duXKbh3nXeKYDF+M3qr/sREnI1sosU5FxWIhsWHyzd1mSPs3TDCvT
lxCFFcfqFMF0/7MwD38UQf6L7gYuH7Aa3KdbliUC5gBHcXLL/fK5uNfDxS897dH63riSGz+3Ipgu
e3Yob6qgvtGv608iFZvXEYJtL7FUxUJxmZh8+JN7iApHVDKB8sA0uXloDrEfHzVo2+2T95rfHisB
8eBrFDdnkYt/ZVkN62CAQYFNkMU7nNjOTbwfM3ndqX6ggUhSFkRrG9f+fJVcHLQiLVWWQjGDssiN
QF1kxc2I3IfdshSOQlZALu17GeMKc9Hez2vlptXymMZaCA7gz40afyf56tNI3WuQ4ony3p9HMMlm
Pej3TlORBrZZO3EuhWYy7uZ2/GIPq6NOvdOV9hGwvaNWlSc5Sx5yW3JVqC/pqu3l6uQka+yvaoUq
Dw3UqkWbAnNSqnqfG9PX0XiKaX/K6RBMVX+9YGBZpmlYSJDm1KWdln7vrcFtG1ANDbOTad9SI/OG
9mmUDagFtbuuvh+WDt1aqEG1p26OXK3/ttCHuR9vbAukwoYdLuvs1tOJRqNLMGE6Z8RVVQrQ8I2+
Lk5urbt2OS62dm9F+ECZ/M8o00M8XmnJcrCbk75OoVHot+kwHWx9dgetcMce3maxQy2efBvo7qqK
fZMkh1kqgwVDYT06MXoJmo4GA+8w0hLdSRTzkI/NezuNoXTxTW+aqxS6UvPyAbfTwQyUq2OGDA2I
prunLfGGZoKgE0pXiuVqEBEl873W4MFNtbuYarmrxKs3KPifanuVa49oSrQOMbN9PkYguUwkH8yh
HgpSQRMZXgO6cc0eH0FlDYj6GAeDUjxMRvVPnqLbndZhpYBJJJ7DOBq9uMm9jjyMaGIMsuzW2Kwx
iU95Kzt6ovtqj78L+eBmktwFbVGyjo6Fzc2BuzPncm/V2a7q6G0jUbdo2XAvHPTUB1aCKjHYHCu7
RC2f7FpCsDA2stfAuX6Vy+GgrlfrgPZxe4rqrwaRnW5I9s0w++DF89qaOrNqOmSIPRuDNFT+sHYp
tBG0kOgfa8xv5WPv4MjkOLtF/GEu++NaV+CQyEpfAkXgYA7gQq/uZvQEMW5sqOppJJJr96ZTdzVa
NN+zqdyPpumn80kxZ3ftjadUjhwtGm7bpHBT2uwy0DqvbLJPvaWt5iu1GqDe7kLF9iQvEHGM1qDD
+Cud5r25gJffSu7NsXV0TQuNPt0Z4NYZWvU6mZ56u9rH5ufBwEg7GH5sZTwQOoOWawzBuhw52Vw4
MRsvIJFrrKDHu6nq/Cpra9/WKCPuOkmKdjD0R6XoD7UGkE41fsxHdBZm6moDdVb7OkNpoFbxqC2L
YJBjRzEbpzaJ187EGZovupZ7coNuVvS4LDi2gPstae8tayTILV89reAPbRlfzNShE4uu5e8Bbo1l
exrB4BRgiMKZQIpKDbBELfD78rHPZ0Hm9bq7x5njMtk8HeSiVDGcwJ71jC+nOmpQqyvdLrDDKvxB
tQwdak/aV76MEe04kK77Yxxgq0RoHRbi+BB4vnQutmNcAe/WMSGBrmCaRlOCsZaeirlTBVv8GqnD
LZrLxJYsb0YtxqLnALLD3hCypz7jgy0OkyNKHkSr4gO7Uo2lZYClpSkj+EPcfweaWlDEi3aXc6Ot
LMXGY8DQbMM2VH6WuLAHM7dGGarRc/Vp0pO9MWv+ZROv1Z7Yzp3Z4MpaWtKQVrNmtNKPVhhXftL5
bAcBd2fdOt3pzSecVvIGKJBoddzDfIhTqS9zDYnfbO2r1WiAQMo/CpYnMsIlI7JGFz2vZPNZgSUK
4yvqj7veST6DPspNvei9iBju1euf208uE1HzuK7t0qYhTe5GLXVrEpj2rU1F8ASBHb4jKE2tZkQt
8rp2jv5Ja/BMxvV1PJTHrs0EGZ3IFOfAZKuccrVc0HxU7QN4ChF+LOXr2le7cTEEtgTZI+ELDIsZ
Ga0kI5OL/xn81eucePSYOvB0u+KpIwPj7otQ9FtvLMsywOhvWOydzHmpjspNPpnYyjGIQsbKrYRv
qRK+7m7iaJzb4ZyUAl1gkKUtQJSAMhBqIbvlVju0DmjgAsu9fO43l2QrNnBVmqEo/AR7iydjXJjw
h+Nw1RYLXvnW9HEkzf267vS+CDSzOizjGIu8yWYe/mKXP5X9YJSKvsI1Loco1Lz4ALF7jFWxcINJ
BMEiX/c/2IaeWeMOZjvplWbrSf5MDTdj9ohpoiQBuflK9xloe1GdctNTJFjklks5t8oFWEw8Le0S
Iai1af6ka8O7yaDvL38+kQnuRALbspB1akmg5uNnJHn3TSZSxN661Oer4A4jk5WVs475D0iG2Sge
rBLmm+QPZFoE+7V97s8+k/F7AiQ3qOZp9kSCKL+rUYZPAtud1tvZbwIxtTL7Y3zKcb4utu6zwlNR
Z/WYzDj5uYqiTzVfl3R1bdP6i9B8boYLXpq22EVvomoRW+ax7ocAhBEfLh+CbVd4tm9c7FLUNKHo
appBkoDdQ/EsTLpVILdZAjPI8m/1DRuOFNV8BJ6DH/MGM/UYqzX2jyioUeRX0/JJVhcIy93K+bs+
us1FrLGCD8Y3iBPZ7rOMpKhcT7WX0N6dyRXRHwV7yW7MhWPBT7WaXT5pkWSwPCAKE83rXDbziV4t
cmIvngLxQIHggvEN42qVqWYWoO1p7SF2bLm5bw3dKYrvABUK0l92EC4tjnMXmqmPcT0iZhI8yqLV
W/P7GTRsJLrLSeop1RfBZjIPd8ke5ztMSi0MJ6EuCIDf53iXH6Aw/GlAaZ6iXygq7ojcB9/4jad1
ldUZMWUMynuyi/a9swTZe8aokwhqdqIrxzd5tVTrirTGR5tcJWCPpzhGoW52LRTn12PuDbtF4OpF
345zJKuaqXpJ4EhIN4dJKX0phuSm7FNHqRIvMQe/T5JREDjZ37z0/TjHErWz1s0pIlg+9SFgXvtU
NUK7Ua76wbpSiC04niJzXErcrsCvR7KCaDYv4dzfjcWKUOCBN88G6cz/djb5li9UBP71X/kHdLWD
9KDcsM+HOAcEhijZ/4+zifcZ0kc0HDTu640kMe3JwtJ+ggLejhDdPJtnLzWeSmfuIclQ9vhqrK5q
Fg4CqeXYfm0AW6643W2VYNozrjzBhm7553OznHORtUptiQU1EtDHVgSBiL4HSWSwQHW9dAzD6T+v
R+zsUdSS2wpE53Y5JxMV7WKWWkawSvle6ucnaushIpOLFsInonXhWIAavhG5G/Zn+btxbpZLVvIF
rAcqcBFha4ynJKm8KK0CwZayLbtkg8tRJrNUFpXiQdXGHiM7pDVGEyRfx8BAoINZDsR1orC+XSF5
eefzyrWZFCtWOajMs1mh4j2zh/v66XkwObR3ghVuBT8bbynVsGWCAQMuM29qM5viJWJPqoJitmj5
lHmm5GjvyVFG9tK6WewCdVm4olOz+fnODLPQdZb+oVoZW30zWkEEwilXm+r3w0TfXV7d5o04s8Hd
iFldpKRoULhowE8yQ6BA0+zVKRqRerPIDncDiq6nuRrBzpIdGmiw5HnmFo2gXigywp13I+8mGx8L
Y4/53Yyhg+kxtgRRdfMwWJjTIJahW+BH+v2bxLmsZHS1MKOKgSINtVYqfZXk4zpWgkCzXcw6s8QF
tmQqzL7Nccj7waljv+j8+D2BbKXtRyDAtR3124hmApgp/u7dYZ+Z5oKcXlZU7TSYJkPllZHu5gY9
ZqKC6mY7z7Z0gpevika3zH2uwiCtFc84E7Nu39fRtB+V/FtCjIPcx480M0Ekrsj/RHN2q8XVLQWs
eZASd1IiwR3Y/iG2YqKwDZCsxVe1m1mujQrYAjSm0cZ4XwTVA2vyyZj67Epn2YlC7VYSYZ/Z4y42
7UjXx2lWghLmuhvvDQPSHYexy5x6EoFPRKa4+13aABFYK9JpOpAbC4+DNW+uSbymjkXLT8AtuZf9
ybZvPlsbd9ETOuetmRpg+Nxbh+E47nSHXlsOpI7wwFMFjNui1XEnSJfseazxag3ATJ25QJA+JNIA
PZXS8oZZPWVKKyjpPSsqvAp3Z8vjwp2dFSPG/CFnSRPXcqd3o0eeJGhSV2F7BSUUT74bkVB81cLl
REJoeWLMOwKt8bIboHVhyqLdZp/v9c8xZBDkGJjfkbmbOkwL2k1yjqYECJWbd8v3PJw+dt7koUuG
jGZypL9xsfYvgwqHmZr7CWTHBmKSnBwzhYCz0jfRV7x8iDb8uI04a2N6DH72lTSprQO+1+mA3w8G
OA6mj2Yuo+nzN+k1yqQmym4qsVWgon735WYmt1RbOhLMqJWWwbxDV7l3ss8TkBpgIS1FH2vjefSb
Pe5qxIBwlJGM8IQ5bDQXQXcNFak1Uz4U6XLVjQQqIW38fkFrdtShAGt1N4TEsROBGAg92Zt2KO5L
u7iG2Ltv6bN/ec+3UvLffh13l8woTsuoB/CcpeQgsFT9LGAk5MN0xZ7D0ZX8f6Rd2ZKcurL9IiKY
JOCVsaiqnrvdtl8It7fNPIgZvv4u2vcc0yqi8PF+2hH2DmdJSJmpzJVrHfTK2zG65E7c+f1glLtO
IDuusgpTC27k1359B0VytGmg3X0LuMNeHrd41Wu2FmeySqe0IaCzPEm/Rpz+V6HAyyMM5hxFXgA5
qm4oPLO7XqoTDesYxQQVSsJEMZXxJQxi+/r+XWYjsEJAcIaquGSgt/ZxSSmNFSEToCiV6soBA+hA
qoAXmyYnUdnT4Nx4Hi62kHVrlBLcFy4NbjOW9SnBpfwr7prLj/XRGhciKxkV/7EHx8MvQrUGvtRw
+uMilALUwPNfbCOFw1FQu6Uyj+LOCpUOujbFXit0oKPXZLtMJVNCE98Qxp1jePkUBPZMIUgf0UMH
Zou7ZmBv1cE+QuEAWPImjtmN0dU+ESGamoFeKWLPJEjfgI3+dn2J75/n4+mHXRV9V02UJE3iPx+G
3MS2lQDUhOoSYCrHEo7FaY6LAFMJGFVsJZ8EbDLIsSf01oPTfla5kRosP4GKhowSA7JnLlhNtRTU
sQ6A7zJCRhvoWiXurxa+1ri5q/nXl3wp0azAHparqhitxsALt9VN3wOxNoBOHeoJHpjPXt6FBxTQ
OoP+TLC+TwWkNFW3WhrCu8nt4swv9ltTiC4ip5QvGnEtUUJQ8S9Ep54+mYuEF7hlfXI7gxEwQTJU
sV2EwmU2tKz3t0kuvpCx6mRFQSkzHANXKEQT5JOHsPmCsTwb82s7QXr7cwJyKMEniKLOv4uzMiij
KVUWHqILRpG/0IJ6/5i/rXEOIS/zbgyYuOxneBh6m3nI8RpngIgmRg7lfcrjLQ8krZbH+VYlU2Kt
b1HY+LU8CKs8/pJgK477MzIbyFF8O33pqSLl0S6Kb3IIHpFhEH/JAKPW0Hm639jFrTRBcBHlPjtu
Tfltr1u8FaUkvGJllWoSyhvcDckCQSW5DPYzvAy8UZEmU+4LxWJK9f36Xdz0eitDXJwXKyBj2wno
D4FIhpnQoLFm2t40RPdQzEH5bU4caNEnThBUe4vc9gMr41zgD9IkbSJwO3tjQ/wmhbZBNnRWORIR
wodpbyIVrW9UOey8aBbv4lr7LAfhJ9JWjpwVt0MOwbgunZwQnbEm772y2+vCXs6bLod79Qu5t37Y
Bg26RkrkzVGReWmhJWaW0AwiirPu0SpDwWkmKUitqS/Wxi0ymd6Ee4tNNZ3uaVQ+aiy4rcoFTJf3
n7pBKtEpiTLHGDCRK5LGz4fI1fN85/m1u7OcRxcCkQGZBxTAol+jWgU0bFz2o0AMHZ3cjxMMXQlf
pPv2e5Q4yUu2k1BvHSpZ1AwwvyGsSO/P+lVCF/V4+xQSerFhdsyyz0aC1LGWzGB4HgsFfwhQZi26
1w/yZhq0Nso5WTVJpW5AxPmLQfmtECKDaETC9ZTBc8HtLg3EORhZKrggK5ZZehMSZaeatXX/VxZ4
7tjYAFq9xZCBN+Xz94lo97qSHYxqj9RlKzCtzXCpoz4WrATTaeGVAADTGkyO2Xej/DSMkRNIzs4H
2jwVv3eNcIECwgpBnlcTVE0E7abW6uoui6Qvrd4ccq07DSGdIP80HmsorpWF9oVGbWjVSfA01BXQ
ltVdkysPbT7mpoFp39t4lL9SrRh2gud7iZpPD9BWNDS0WmQVGdHHzB3kbF1XCW3oqXLslAPYqLvi
LJcDtDYiAjp5oWUOKs/Dgmp91QN/lJVXpWUW5s+BYmaOPLbnAozpZZEfAeR2oRhaWZ0+HwMKd9r0
w5m14T3UrZwCTD6m3DWRRYLqPNX9oRElW9brl6CvBlMhCWbDFQZlNj186YD5MVOi9u4s5yjiK546
AD0na2YesRMUucxAmj+RoTCFtNdMloMwJTR+6mS0oRMM91MTqykTt8+qLwLpb6pY9NuZfBXLwE8h
hZnFIPTJ9Om8UO2DDpuacdOJZiAIx1wQnst6Qn09F9tDQyvgbiFdnQxOrUFKsw+fIz33y3SuzbGk
P2mauRhUvJOz1N85QZePUjA5r04QF/mlIRC0uAOnjCySY591hgkP7Ahz6dYFpu4EINg1MbvpuvRQ
FMmdNvR7fnXvDHNORjFy6EgAnfz++knfEh9EC98WQBAmojEg3JwBDV8SydJOjnvhctO2IhkGckW4
VT5Lb6RgSPOl+FJL5yF8betDOGsmnv6NcYYomk93cY3LfvJ3AdOMIoChlEgX5dccqM2yiDHS/9eC
sJu569ok5yRm1ufgZYTJteLtL5KiPyDT2kol19a4AxVFlRHVub4MmBf+L3bQZWBT+bMZuT1r3OEB
wLETe0J+6eiIICLHuADa/uRYuoIvP+5clk3fbojLU1anmKziUsicEUglt+ASWLC24Pq7a/3GC2z1
uXckED/NlmjXXuBIO5d085SuzHIJpQSi55Hg0e6OcnoXM6TLaaBYRIBGXy2HpaVE/Vsetl+FppV3
0o7NXF1e2ebySbUturwZQIWyUIXX06n6DqS2DRwO9NFZaA9uL9xmu/dyM0lcm+WSxDjBtHkYAt1c
qsIPwLYPeVd/1SDy4GAC554FjQRPKf3ENBhmdDDuQxBdBGWebstWAT80+kfFdDe36FtlgeKHsvI4
CqOr9ZUv681Dp7Odsei9T7T8/So9azM9Ad4Dc/8NA3mD1JlRTkypxcRO/1gk9/N0oH34L78Nn9EU
QktRegs0DIjGh1l2auBRbUz1LBzSBO/87IdIbhKr3+uzLJt/4cN+nwleDy9PtDysphjcK2XvCkHi
oyJxLwqpOxbim1ZmD1FR/LNz9Tbj1Mom58RGyqaI1kirsrPuiU561B6X4ql4lg+7tZRNH72yxbkw
IYQSzRjAlvo187XPC5wIohsnvTNnp/eQx+2kcZfKHngSrU77+9+vTk+oLCNOir74lfaM0Od11Us3
WHlnG+wprQsMuRyUxNLUO70/UFu9Q8/Dbm8iakWeeCDQFH8dTpkjHkooiB1iF00K+jhCfgPCi1+S
h+4VIsyuBpYYaBVCEDw8io/yTfQ1ccIn6Z/ulKPcreB/Nf/lN+PdpZhSGqGViVCgezHY8aZ7zVOs
HqReu/2N7fOh6ED0oLWp8O8jFGwNlenvs9n/Wozu/WthuJboiqpcCG0EQdaF0oxXUTFEAD26mtTZ
f7Vzv01wpz3OjLhkOVQ2uqPuKWeAo216Btf33R8E7O2d+22LO+21MlaQBDL+w48yn36VKaUFHLTj
sZYPzjsOBToXkqSL4IXnH3nGjNyAFuAAluXPsvYiKa5Q7YlpLFtzYQNlUILir0IIX/sdx0Y05hZf
Z0F2Ldy/y9b9onvZB91u5lbIHP9rjftQpBqhhlbov/ssKFH8u2xnbY37VCQuy2nqE+jYgg09Pc2H
3gwOmhdgFGGfDX0r2Vkb41KrGmsbWlIA/RFkQMvIbwTdw5nB99ZGao+i9HD90G/1d9b2OG+hzwlD
NJ8KL2CJP/VqZAb96MgBMQNtD220eRBXn43LqAKUWaYW1jytgUQa8osfNSYrzC6esz0nuGeKS6Cy
qiokQNkLj0VW+Fb4EK90hVtI5P6Ie1OywmXUYZ/SdutSrzeTy5+oEKh9HIOQD+p57ZkdYzBHNMyG
KADGK/YwastJuHbluOQnUiGr3AVQkif0rkhe62KvR75ZiFotR+E68Z1agcdLWBwHSm+/xbhLX/+D
5WwfRPTiUezXlkEVLHcVjWval1It5uBo6JUjHV/QZrDSwQMvxt+4efQz0TrFWxBEA9zZiLQ204YQ
G/e/E1Fu3mYCAABWhLcnj+WKKH6GkCKiaKNLSGv24jehw3y8Hh4aY88Hb56+lTHu9GHoOSpnTCQg
n5mc/p/5IN4TLznIh/RpN1nbPHwYl8KaFE2mPA0FU8VWilIcDYj9gILQKT3DUrzqtPQvlssF8eS/
6nctUgP/scm5RlWvwylaZKiWxHsKrWb0E9BvjQ/L5KpkOAtzGyTar/vH7Uuwsso5yGYuxA7B+sMl
iCVbdLPDH+BOl1hycalX1jgXiRJdUaQqe8edPuhefogfoL0by2bvANh40B+V5531bUbulUXuNkii
HOuojPy6Df8rteLubvJnlBggnR2j0iPmAG7Pwo6Pgat5Mtjomh0g1eYjen1eOI8ylVDNAL0UqKzM
1u1tGVJ8VuwEaEA37v8T7+175e3cRFeAlkK6JYOr5aMfU4NuTHQD3uU/PctfmVCIBHw/tXsHQ/Hn
RQVmWKZQ+5FU3pcBd1fEcQiusyVljU8QND4rx+D0B6n+litbMGCKCrIgSnjSbV2eGj0A3ewit9Xa
gSc9V99RmwA3a4maIaXvIgjDn4ggbPkaVQahDkX5B1xF3Ak1pGQg0tBAjKMITRYUFjRb9/KFrVug
grgHnGfokwF+8vGrgXuBdJBqDjEbKbkUx0SwpMfUV13xIJzLw86d28pO1ta4Wz6jnFVhtrb0sgQU
r9lRBXnrgEo5mUCyIILLIqZ2HzgC+9mVqMYakpmPj9p4A5mjHfe2vbe/183trainOMGSHno5OEFY
65F8TzhpudEXJ3S1s9yN1yLU+sXJCL0geK2ST4lh9u0p6+4NCG//7xoGeCSuN5a78gkej/LE8sj7
wLOp3PRObUbTH4AwNm/F79XxE7xGpcezIoCtN5qglEwmp45kfL7BbIxv+hjtvOQ2nYuqoBmCrwL0
Eo8nTLp54QuKKowlLCOOmR3cg9nGloFtEe73qIm2MrK1MS7eouhqsExBUzskgdVD3bIfjPvIOM9z
7+5ciM1tXK2Lu34lKjESyyg0Qcvv1DgX7HXoClsOKbhOAkfusbeDjkZO4UDb9CnsDlL0Us7fwzCy
2fTD6Ia/uRar38NdUNKmE6iugK0rwuIWIsmfBjrsrHnTBygqnLYGKiY4nY8ep4tJi+HhIPKy+dSB
76AUz0K4p0FPt7/hbyuL31tl1YYiszmKBcTbsLIEwHeBPotyKyjuY8jtzbYgmlp4EkDN8yLlTsms
rLNobuqvLPKmwoyYKX9NYzfNzLE5ZPVhjE/aE0uexU9GYkHFdSBuo1lZge6NGYeOhkGgxBJBIjL4
QdebqvSPlFhRZ07yU5SZQ/6YB4cmB+FM+nPWv+ix094ag4nafo5SWFi9QnK7yN6COIFe5XFMTx0Q
XBiKh8TpTt6zvf26RKD/iRcHP/IvSUKXA6kHBYHWq1MIVoGfBP+5fq43d1+ViI4EmUCpgvOuyJsH
Whkk9CbV+NzOumaNMsR2C2ac9brbwU1v5lZQBPqvNc7TNmOYtDODL8JzrfKN0zKyC+k/6MUc/gB9
tvXaQAEGzzC6TFXzuPBMIl01xsg8gpvCVx3QM9zlYC6orWL3pbu5jSCboBTStwt46eMhFjH81YOm
K/QU8VMunQz1bCSvtNqJyps+aGWF2z5VGmnPMhGKLyNuY/wzFlxhfqaCl0wP14/Fdta2MsWFqaHU
c2lI58Adjuhqm5gIvoFI9qH29jqt2wHjtyV+XLxTEpAJNrC0vHX/1+x+804hNQTklMhgKOQKZWI6
jVRRIOcZEMGZk4MwPdB0d8Jy64mkrqxwYakLRF2I+lpwl1lAAC0RBO3v+njb2csYxHBI+p3PtZkj
QRsL40NIvlS+ftqrU2SQQl4UianZlaGl0njHUWx/p982+KaSMczKoC9HXIfagU/coXIDO7XALy+7
f4KU3TzsK3tc9CHBNAvdIkpaAXlpq0Zik7Hxk17WLXlC8ZHuCd5tvsbUlUUuEgV9FgpFNIXezB56
PQe+QcJYc+hEdWtV0CRnBHRyWWjKSbqQqoWZ6tTFaMnaI2jPdlzlpkPRDAyFgW9Sk3iEdGIwuQMB
QOAW6g+Urs08xcjz4IrT2/WLvnkhVnaW37GKvsIUJqhmwP+3YWE240FOc1NtXv+dEc47BlTvqlmp
C6+q8h+zTmMzzoTYzoPd7HNzORikA4BClsjFLEATAV0R52CpDb4Ojn6UcPW0ZZ4FfTE3OeAzQvd0
r8W0efl01CdUsHopFzMBOQXfnhLj+VDMmbO0doVijw9i2x2vbHBHs4njbmy6LPZy4DX1ELQM462s
HsFv7AXtUzWlppbh5s+tef3Lba7NQJpJ0dECeJz7cr1WySWaJoHLxOaWjsTLxL9JZImIfx64fFQH
+Fd7zKSGFSlYGyt2mPMCUze6/b8vYm2B27xZH1ONMYz1SlWCRysmGo1wZ5+2nNXaBBdX0oSl2qxF
xM2KL0R40YwvIkCYopGbbfjP9dVskCQB64lKgybKy5gmj5rrZLJIWPbxOx9gDzp3WzE71FNhj0Kn
vZoAvhBtCi3jU7ODZthM4Fa2+Xr7VDJShvIcgbpDcWd/PoStvaAK6mN0pMXOd9u6zGtjXARgTTr3
cVpC4q9JfG1I7qIEB1/LnOsbumkG+wjhL41qOp8mGhlp5pC2GHwBKpIFZyVUrTbdKzJsjJahPASd
YIDqMHxyATOv5LEJQfjzrs+5TJfNdqWY0jv/Tz7fG95885elvrVR3r23xtzg/haoNlBvtnPnlzjD
n/XatzZybYxzFkqZxoMSt4k3itAtbwVLYaA/aH9e/1ybQzxrM1wW3ETl/yuVgPjAcNTj6GcukrnS
CU3Qy2lWeCwOBCPheoWSLZCYd5GzW+hfjh5fMlr/Bi49LgAr6Oq2/JW0kjPmIm6Xp8Uf0b0v7umK
rffYsArRWRrJFCwWhpucRUuFtAKYjnSI0aguGc3Y3WvayVs+f7W2dx+wsherQZTMoPB2hxoDCYlK
7o0Rk2BaqN3LXdceuoLWVlNRA8/0djKHOn5s6/Z73RmjVcDlPRXT4LCYOJneH+Wou610JFDgynup
DSRWc/jSMN2p1ZiZadjvOOK9H8/5eiE3Eg3sU3gYkW9jagCGEe14pT0LvKvvJKTCqPm4kHTprZoo
/liO499k21TG6K+iqMAUqtw6WnScu7xD03up0S9oSbBY/3FHf4NmAb5pZY1bU2eIRhzoGJgCf8n0
rpatxgcQxDu92aMi8M6WxDRAivYO22bOvba87PbqsIHLU8r1agCk6sZ46j6pONtVCyi2bwDiGx3k
EyBLU7A7SbUxwv5xxYsvW9nNMcFd5DkL33mhksRs0b/yGyCsciv2goP+nP5gL6gOIXMEW2oKzuEF
NJU59S1EOMDuuE+Ps/sROF89o5XdC/mS8vdPPWh56i/0ZSE3w8V3DScuwRXn18d9eZNdw5zfFjI2
tHoPIVlMkjnLPGKoYu7TZPZsoaUX2z91RxnM+ct1P74dEMHOKWJqV9IvJjtUkZUaC7PSU6j/KyAK
OgIiyMeRpCEg1sf9gLh5eX/b5B+x+Qy2jThBASqPm4dcRcW4HqM96Z1NIxTzDEtGiEDP7WfbYkCY
sBCl2QocQCUIx8e9AY+tfBNKy4uY7aJvz5dmpUDK6YQjjJbFvQCGe9Z+EdPHOv2p1Zl3/TttrmZl
ivNEs1x3YTJPgTsTw8KKLCmlO4/dzcRhZYJzP0lSUIXGeOpn8TnQT0L8WsU7pbPl8lwE0ZUJzs/I
ataGegc/w8auMiu9ma0CKkLmOEbf8QJ/vL5nW9ZQXEJzlaIjeMFIQUVtnOYGhbq4RC11qswi6CzI
s1pa9ld1mZUtPj2IhkjsBUEJ31Ny/Udj6b7wIzMFL3O6eddxbr4A1ua4pLxtp0iW+qDwSAP6hUSe
qsZMyILECoPROHdlGx2CUR4yk8rRlzKtY1/O+hl/Le+pqG/vsgGWDKQr8gXqPqtIn2hjWHrJiHFG
YYQQw0PV/8PUl+tfcwt0LimIxJiw03UFdGQfgwUmfQapYNXS0xKtsXXKzJwc5sS3+SNIT/DmamyQ
IIWDlfoSNeXPklMCCYFh1eu/Y+OafPgZ3Bk2pBnTsShXev0o2LqoWG11XyW5c93Kxn3/YGX5FavI
qGljM+WUxR66a2Y9fSXq03UDW5XEDxa4QFeqJMnLGA8uobqp/dnPbN3HO7J1VMNLIXEl7kwSbX4/
FSbR4wAAGNWhj0uqUnUOCggWeHpBb0KxskIcmEZo3abTWlNK8zdw/vmaFj2gTBVZ8gxFgjhCP1iU
PX2eIpNo0t2kjE4o1l6dZb4SB49dHD72BcY6Fq2g6zu09aHXv5dzuSJT1VpoBAhZzH7bRq8yTp8p
toliX7ezcYHAhiACGw3uFwQRLlAlQpwM01JJYMUpTn4E0qdWPEbjTtFgzwr3XkuI3JZNBGKJoms7
K2nDb8GsnGY2PkxD9nJ9RZs7J6O/TmQCMhu+bAqZkX6KA6xo7D53EiQiQBS2RwKyvO24UIJd+22D
O75ob8mkUymmFjGEv4y7DC6m0/epWhavwtlZuL4XLJkKr8PXJdKCBkY5Ilf5pftQ2Hm6gDVtwZu/
pnbmNXtFrI2bD9CMDMQ3pPX0iyZWHLcyJuFj1MlytFGVCiQq3c7J3rr7hKLQB/INdGAuOhVlX0Y6
5F2Zl/m9z6ySmWjen5cxKSS2L+mey9z4VgQMI6gFo41KLmqzsh4PbTJJoadFL8CzmNLETMZaf9Bi
qLDfjsE53ON/3TjuhMKYjEAhA5vG+c+OlkkwJBXz5vxZlxtb6yAUrR3RX9/Jmt7/Jf6ArC1xBzEj
acA0EZYwwGFBCc4a0Qa3JG9yMze/EfH9MAiz9DvDpyY3l9glmrFdvg5QkXGu37vNowPAB0YlFSCg
+DZyLemM1RRthBzvxvGNDXuaK3sGOCcSA3objxSXTqh6S41u2+779RVsfTZUVPEMpiDnJfwIXyrS
juShyLyC/MiBpA8jr1YSu+yertvZWsjaDvfRkhgDbGMyM9D0GqpF0Tyqhejt39m48OtQSYMKDyA/
dMZrMgZ6YrcjscQg/vCt18F9kDEbc6WMcbNqe3JkDFiWmMpVHgRwExn2tPMG2XQba2tcvc0Yk74g
BN8k8eODMp8RrQ2rdlQXZe7ayyyp2yEF2KqyY1Dkv+eBfynKDUO7b8T6Gge8aN1hkdHVz409O5Ni
C58y8IwzN3EMm+zxWW3EsA+WuWylkJQmCntYJlBnqtKnKHpQm52UaM8Gl2F0Es3AvziXHmYFwagh
mLOkeEY67YT+ve9Glhi3SibnJCoLok8MYNrenu3Ikl5TTzU1r3DqF+L/q2PPT8tVRlImoKJG/1Zt
TEPKrAgIousmtp4/Hz4O590LyM0RPIB+1Y1GH0Qb/nS3FO+Hwx7n7lbsWp9AzlPoGJMifThhFqWN
X/UitdUiNXOVmZ1ROBIrv0/yfRLvvcW3/SBRMS73DqTlvpgsS5XOANIBwwu9bXuQ0RTCZGbojZti
MHy+vp0XzhBvZBRJoNeIYAmsIOdEirRp0MPtmNsOqPoNinxPjOlw3cbFgqSltwhcBLpmaGDy/UVt
LFGLToLKFRvEvepxbO/jTIUy9s5aLq7UYmeJHAiAS12Gu7ZxGzapLGlARUTtQak1j2b6o8i0H9eX
s/juD34XZgBSAHuaCBoKhUcapU1Wt1KN5ZDyuct8ICScWjgjfTSrYm8aamvr1ra4z1NXkx5JsVG5
s/pPm5e2jqEQFSDVRtrzeRsHAbkgaOfAgQvOBX44r0iZomVDxFwaPsT9TSL/xcdZ//u8v5sSQ8sL
/PsZ+cRAZ6st1CZQurv+bS7dHT4O0k0VhJ1olqt8yh7SIZtjDR+nKzWzAgFRkoB16A7akNF4KOvK
nIbzPFFvEfCJwp871ulFTIZ5gGFAvGOgcXABGqFNUORCXzFXkPXzJAqqqaA+48SgYDO7KhnvgqwC
jFsXyBn4iZtIAiLDCJgPYM8/zQR8ZKPpksXA1ABxzAbJuBaIkxtPETmA2ATzEOjzOOFCXhXibE9J
mFoF6T83Wn9ux+DUyKIvi72lx0rkimT4As0iK8nGT0pfPWhT8FmWu/OY11AsHRkIaPrkNpChhSBH
8jeWTf/EtfKQJs29WEF4kpIXRSjehpxhTkeev+ZELVxlyhK3NsDiks1+N0pJaQoxbcwgKG8oNENt
HclnbDS9OYdldNSF3FTE7qRBvdTrkyy4SdSM3JOYJU6KDgCGnuv+jDE1P5J1e54g7arrBURL1NDX
INkDjU5oZqJjpR/qfKyOGkZvfWII32Sxdvty6s8gYgFFC807U61qQFWbs5wI0z0Ew+TDSKTMG+Oq
dqtY6Ny5rqWbURPtOWuhEyiVqjmNTP021mAE0JO8NecefTKxZHckN8JbXYqfoinzQRruESOhwGyj
A6HWAM2IZWtJkcFsYQbUpGqMxygbzsOsHcpyvM/1+bmYm1MbCa4xjN/zVgMf5lA/hEbxUmT5ZzFD
f3YQcluntR+3ZLKiXI1sVWtDsOXWusdqDW+WRgnNGuWlMiL3Ydi4oxAcw0RrbBZ19xAr621SM1C+
i4DRZdAqEAYVOtRgBcfY+o2ms7dG0xxJiV7xndxJpp9rVJLdPAhcBSVyLzTA/N8WrpZGBQiIKLMn
OjrpJE/AMXSfU0EFRyD0K/FLGVjGIyKZoI0rdgL6houjFLJaC/EYAh7vTrUO9W1UR2q3zI5yXjpt
LVjLpjKMG12/npcuDo9CUV2kIyUJIFEuc0Bjci4a2g5uFvaehrBeiztO7h29+DE2LCagDYzovVQq
uditT0UeFkUPfmswEoCNozGVt0XyL2OWAvH4v5kRX57VeF2DPxijRAjmH/M7rVeyuoPndms8Qdvn
hbAvPQ/n/qbw9mbEN/dvZWr5kqtUsk7moFeSfHDlkD2jZ3hIJWVvAy8d6MflcA8nXUkjVadYzgQZ
zd4vbEDIKwhPCt54M7wpX66fiO3vtVoSF1+LGCrEQY0lYaSns2RHwty2VDqVs4zSVTcgnBp3TF4m
KR8XuOScq00UltJVIcDiTMuDHGs+FaSnhk7+9ZVt3CpVw5jsEgWJAlLZj2ZGqGfWfZYxl+XCD1Ab
vmoTeA6hiSOmwCxct3V5LtBkw1AURUaE6S+DO/RTAHyLlqgMRFWBlVSzpaJHdd3ExodCRQyFJPD+
Akeu8M8Y6O7OKRFn5tZa+KVl5Eaoi/u0jwozj9V7PRi/pr3spcRwBk1+q4fpqJXqUdWGnffU5edb
fgdY8zHlZujIAj/uqzhIBmjrJeaqyY+8eoaCchM/X1/rxqf7YGK5IqsTIs29YBQxTMhG+lNl2mil
fX47hsoIHyzsvOs310MBulKgE4+aC3ffjFAjXdTKyP+jHoNd00Om1G4aBq/X17Tco49+Edu2MsPd
s5TpoRYwhbkRPSTRoxI0JnS8TPSlIN/7lrT/XDd3WTtAdr62x92yQGeR3LewV2NUr3kMczPCvF6o
OwuVeOmXPTjLYnt4CwJrD1Cx+flQuhUhUg+GRn5oRKlDGXKGeFFlTXOXDiVYkGYwl5EaATpiLdm5
fJsf8Lc5frgsJ4VaZ3HD3EZ+7srYosNri5LM9f3cWBMVKR6ksoEpUiTXH4+kWgRKEldh7TaxeIYA
2rmEaHfEIARfAqF93dbGgj7Y4o6Ktrx3hhi2VDbfjBlmRnDrwZm+s297S+JPSBgFXQ1mYleij9KI
tCf4MYoFxovUnSLx1nokTN0iNAMpcPEqxRhESDsK7yjUx7g4DgozabrH+7R14OnSSQJ5L3h0QVjw
8QsJrSK2XYnlCAf2qbzt/RTj9ovcsPSY/dTRiw4/T6/aPTtc/1hb760PdpdtXjkr2stiHrWwuxCk
L8OG6Q0By9VShOwOuzOxSyTh3MgHa9w57NBnqOQI1uSH9DY+IDO+gVxJ8g2jX6BY6k57wh5bh2S9
q9xZnA34YrLsamg8pShlCaOAAsYhCx6vb+Ml4u9jFsdDCJSZVsWw5CGqV96CCbPycyd0yq/tU/dN
eo5nKJNBBseKPuWYy4PrtIvZFJ+zY3faw9IvW/hxiz/kJzz2sAshPQ/mxcGFTLZZGw9FNJpiwpwg
N8zcCOzrC9+I6x/NccEuj/QaLWPke8UZmjdmAULtyMawIJz04IsHdafqeol24zaay1VSIRfEQHjP
L5dyaHpSRHP4scjsUHOys9xEaSJ72YsJlz4Aq0Q5QEM+Bk5VvioxFl030q4cXKK9iOyUNLdC/LSz
k5dn9YMN/ghVMVNCFheD24A+26ru2Vfw5yzjfZ1bf9LA/Q5sbH1DNXPvWbB1YjTU90DVSTAHzqdE
JVQWZ1SU8AIpHhT1q9j8COWnJogttZx3jsvWGqESBgE0pJkoVXFerpXR2DNyMrgJw2DJ/Jh3rVlQ
zZkyzbu+nVtfDOwMGnJotGPxOv3o10BG3gUl03EukwDIWV9mB2TOO2F1zwh3+NUgDMR2MTJLP5bZ
ZaY1mB3bcdGbe7awbWE2DeTU/LCCRFRtqkNhcGn9FtSKp5MIc1UnyITvRNSNWICn729L/GhCJvVR
WTNjgHRLj4lFMCQAEITHr4FeQ8XMvUu16TTX9vhvFMUQqEmDxWkujQ312N3GTn5THZZT3x/V+8HV
TdmkrxnA9zJIwJtFPMa5flCWPIH3l+sfwX3DKlLmWmrwI8TjL9lWbLT7B0Oam7dstbmc40LJVAA5
EOwk/jJHAKCs1Z8aK3SgP+BSBHjqpkDbA6x7fX3vfuPaAtWPN6FSxAApIc5P4ivQA+gPGPO2VHdf
GWfzoKL2DPpW3O6L8Yx6EMHE2IajK+vhAwHDYgBOOlOOPCgQXV/TLyJAblFUEnUQmi965xfURCCL
BilKJbVuunTs6XybivpJrxmKktOhAR1MQcQvWsrwXEAV7gZvSxtIg0OZqP8ERnDKUvk2C/XiEAKz
bU5aWthpMOvmBMx9FwpPiWToUL6C1JYhoSwniG+0VZ1oLI7AEZ3I2N4CP9oCUBRAq76LH6A24Acg
OLC0RvNR1XxIpMmO1aayhX6AouNI7TTOFQgzCfOrSBIn1rVjGBTUqrvpkAdx78la8rNp9MyOh/Ik
tENkNjp97smIbhUAawTjqErzyZBii2j4s14Tb6c2TY6z1tpZq/nS3E2OUX6vEmYPBjTosvCRVsBf
s9wum84io3oyZOaQBtMdWlVYhHaHQSheK0l4HBmboeQGkLYEuAU6L5jjPMjjcxbAbSpqZfaNoZma
yr4N7Wex105TOsSm3L/mhWGiUmeKMM4qFJpHFvpZBuxEKZulihXHYIsywMoWRjdTM7tiIvh6D17N
cB5CU+noQ8iKtzGvwBL+0GjFjV5lJpN+6l0p2+M83DC1O1HlechBCx7Pg+IrAOsK1eeJFV/6/6Pt
uprktrnlL2IVc3hlmjy7yuGFJSsQzAQz+etvY2V5KSw9WK++6wdXueTSGYAHjYMTuuW3Toq3oW12
9odyBLMBI231e7PdayYt31ZGTg5R23xWquqgoJV4sakUpOVwJ5NeO8etfRmQadXSLuyMZU9qZLul
ZLxqVo+WdYVe+imTvbRVrsmCFv5WW8KhpeS1rKjTsc2mGKQG4ymt2umkUNWNtbG7aE4WDMt0HWf1
mmGm/YyBSt2LbRIYk2l/7xp5uW/KRL/Gcdkd0lr/XFRGEQzDvARWkudnJe5k1ImkH6oBAklvyiP1
GFtTHbZ0fJW0TR6qRmRf43E4K2rqSnEWamo1o2ZQQRGjPU8tPS52hp8zEx9KtYpnpJqXSYYrOVqQ
9J2PSuE5BvPFEQR6tS+DGuoQ0WoHSk5MyerOhSbpx8iW35tqt5sWOdDN4UOTTZ9H6Ib6ywhyJcVG
Hr1VvlZa6TmpBIVrUt91OoJbVFZVd0I7cNyTtwaEXTyjRm5OQzBa0+oyk+JaSS14vZpO91FsuU54
WLsdUVR3oX23y/oUrRCWkwT1qJ2NDOME/RC7BN30BpEDmVBIi2oHOVe9bGq/xDlacQaanuqRgDdo
TqX9VGCr63lXmNmwV5a0dRVi7yeoXU5qejUU0u9aqfrLKshBHftrHi3UHS37aErayS6Nb105H7O5
s0Bpb+8yAJq7YPCx1JKDUhKyR8rOQmm8Coa5RNF1KL2ksNH22EXzyTSl4oi2RPzoUhp3nTHlvowc
lpePsq+k8pvCKQ7mVJ31KDVcIk0YOtWsd7lSQYcz7jG/Bt3DIzGmxsOUKGoHCeaW6zFTzqCpRrAb
t+RKdLAdzw4KFYCoRq3sQO3lwk3b+NDY9hujLHvPysyPLborQTifgURGRq+xhaeQV5rppwXd+x6k
FExU12LFRfz+WqvGD40TX3RlgHqD9JGpwvvyqFXHiZbIgKvRUUqHIKvJsTGMz0siFV6sSJXXDuYb
qehQFK7QHlU29JBUY4XAbpjdrmD/UvLe7ZIJwynNMmAoJYNIUl2m7uBkKvCsG9FLZrztocwu9fRD
1zlf5ih+lxs6CuYFLd0F1ZPMngKq00MrOydltjPXKRDktz2JfEeF+HGq5K8XGb1wKIRNbYtoRerK
xO0q8zC3KZI2sQYFj8gzbGd2DU1KXVWDgJKiHOR2+pJPuuQSo9t1RAN5Cm6OSkEvx3BMFyjH5+C7
o1B3sKlfStOnbikw1z6h0KSZ71F2P6Mz9KI0BQiy5Y/QUQh7J/6xRB8zvf2rH80fA9zZV1T0GWZ0
/khGdOba45FUduKWUnM/yFYw5PMe1aLLmGhwuzfgJ3F1p/DlJT2BMCc0dcThs03d2Iz+Gpv4lI7T
Ab2Ox0jLXJncUVJ5JqZrpGLYO7QGGJGzrDeeVWRNAK3mOajs4WAq/dWChJOEoqqsNUGUfbGN1KOV
GRAph9zJ6GO3PckirtmcWtwvI6lde6pPM8kOjg40HDO3TGJfdZogibRd2qtQ/lJB6imhh+4udXDD
5AWEIjHtRKJPtWx9tUrcI6Z1pBZGQam03OclPXSD7slt3+ANLAVj1Tqu2S8hFIT8kab7aMQLzoyy
75aunrP6DkQhELlaFuKRubsONP6Cobers2CPLGmvVMspwkM60TBR1GZhVd/PhXrBVKHbFJZv0dSP
IV3Vqe1BTqfTOA1+1oLTL0G7tHkt48EnA/5my9jbk4Y2amnRDoqVonkze9VWVUhiQLKMCy77S1NH
T9HP9TTcKZW8syFh5zZNsieRFszd5EXxX1VyPztlFvRt/LqomgvVsmuRTTjw6Tt8oXCgUCuLax8e
HBJcgAtyAxg/adJLZOXQAF72FBnATHJjiv+c8tfa2BwdGu0jiPIkzrS3u5C0aFOUvg0WpOKz3O+K
8iAXdepNVY8cuurmpA8UyLwQqw1spbzURv8xljW3ni84lOj6S2Z/kJoBw1jkUknfdPmbkb5CoTps
Mt2jE93hx06gI6PIYQxQvbeVOwMZtaKlb5ZZu8gdaLBzqFgAmMGQcR3BbbLoxzqx39VzDD6s0jOX
d5U6uk6Doeau8Nr2mx11eBldtUy+FCVOvaPsYwd6QlL/WbFOKW5QLUXjm9K/y+nkJ85nAsA3o3dj
Aio/srhGnQNooexYFh+kGv+HPLjETPyBTNfYbN52PZRKcgX9UKC2xe51dkDAmno/kvRjNtIPCPYu
8ehYvpbN3zBugeftiJirQdwQa8fSnvYTiQOqgngOIwHvnFKPvC6t3nfQRXHQP+w5iz3u2qjBtVxI
YO34WOtw4GKuPyFKgQJ8b7wZUtsfuuyuUqzP2UIplFciHyX6GsDchaNZ+6kGMU7EnuOh6MjkD4Z+
V8epeSBWmez0VA9UUJkGOaKdMZ3CVht3hBqfkVMCa8UMZdbY0hYf5u4GxUbuKFaU3TIWVZhnph6C
aEj1tS7RrunkQJYOhXrPyJR7fbAMfwRjkN/12vsEPz9Q5CZ2p5E2PtUa3W0V8OxNqvWhdCpQbFoJ
TpSIzWXjYYDGVnQro90G3bwa9+pP7FhP4shEEVCPP7VVsUOpPnEhnAHEkt7ffhpoImPsz1cJzXSq
1IZUTh9ab+YAVQo22LxXTcw0d/sYOTnMk/nFBR4OrV3WC66GeTDuoYDjl0fGvVm/IkG+00+ll3qv
hFnrjYwBtgKACb0p9lTitsLq5mXAPYYXn/IR0zBLDOj7cXsHng4jgh1qbYPbgR5NpUYxwUYbKCHx
KggJS+DZZ8tNGNGAq7wbP9APAqvs/cq9yGwQ7SNLDv4XXKDc+3aZ68GKjHJAxcb6mr/VPW0fI30Q
tD6YplmLqZD2iD1ceYsg3ELLGBoP7CcdT5UTTTVN6wEPW9Uj3lA/kFTqia8/0IRPO3KkkYBvVGST
yxZkFSGNTGGzolk4y2GdlYJ0z5aHrFfF7WOnGXU5DVB/QLCuyI7fxciM6EIuha1jsjbDZQVI30MJ
LYKZOkfU40PWiRF8xUf9W048FLkKMBweWM4lfgGDNhx0bZs7BBpeyo1tYBMprrDzTw6zOn9g0BbP
R4v2kzsNdjZrVdVjoYTeab3kxXqE20LQ6yxyC5b8WYFO1UXVUnVY0awhZsWTIdYXT3DAWDbsqbvr
NiroioyhSK7gVaaGlk8DHR7Y97XzH4kJPHygf0w5HCd4Li+KtdTtEE6FdNZBelnh9SQbw3fBkjZy
YhjBfSC61EA4xC8p10CeNGhtD4o0FWwe1DNaptxcu82HzjXd6r7BzQjoKHejMC225RfIIEGgSgH3
6ZPZ6RjiiEqeLn3ISIr199nnCS+FEIPz0MOqQXiEJ5zL7oD/vmQbc3TgSkExQVee5KXxTB1K8NAC
tMCq6CVH60NxQbfrtfUZqbb+gcruvM93orLQ1nlf2+WAq9OHknY97CZNdMEE7+shQmeO2iA9I82p
KJW8ubmPNz6fs+7ytOvS3saHjaEc6fTOp6EBZ2RnKG8F+8l+N38q1rEF56rFrDpLhtlZ9BuZx3GH
vXSzAz003uyKG6iejkE+XK2PkQyfsUY3ftKYsCYfu0N2BB35yd5hJvmDZLmZZ13UcHwLCk4f3PkX
pu+Kt8Q3wYLZgm4tmPuQc7XYembhJ7BKY3Uc9tlZ2ul7zLGLXFXwEfleuDyJzcmm+IjG3QRVzlF3
ma6zeRe5sUeC2Mejyxepq28B6fpzsj9fAelsdoaBmiLiIySV+j6YEEELNnDLBJON/htHHe4bjki/
1oYOHB1ALdggjfRZQly0HGe/ed2+ScDTJaywbVVJceM92uQ+ml0XSVMlsPmTshivOMZRrl0YQ3k6
e2KWBqFFLoxQaW/M+dAMcBMtLEN0EzuGn5DMbYKfES8IJTykqkS7u+U065VyHxDF0yWbI9yED4Pe
ZyPUkoDF4E0wBf1bWiNn4b5ELIa7sdjPWvnNiPH2tlVglsW80zekYPfOFxALhngg9cIRfpELcTGF
TBoFc1u4H7PovkcJILJf33ZSkQE+nliMZO4z+EuWJK5U39vKl9sGnk7hcBvGdUZUbT2nSoMNm9Cc
oLfnDvOGKVJA0A5Fsv91H+OBno9uMn4kUhn8oXEulJllNPDKBMaHHOwsrCY1f2PvBBo+4ySwlfCA
+eiRKIv+7hpajbJm2WMvGZ324itum+1IOIAcB40YDZp6nYPmTqHmglVUBKG3YzawXf5um9bJhOIH
TiEbgSsCEioF5LinoMSTc4oEL4endDC/fVMMPv1ubVSSJZtKuCUbq+7uQidMAieocAEfv3QXOxbi
mmhrOZABSUWKbjnE1p2Te82gerqGDjPM0ZY2kuaILPJW5Drsr7z1NTl86au+ntGJyJ6Z3Zk9+7Th
SkLHM3ZaEA1XsaT67aNo8f3ZDh3orKowiIjOpS3EoGkoOA6iNXFwMtZGRcYWJjTVyw/I8jSesrd9
ewAbBkira0/8KhLcD2h2/N1XJCdKI0xe/LqRrGF1I8lg+RTyOwstcogDLWETBQqsMr4OZy2sw2mf
eb1vI1n78MwUjV4JjwOHMlkZY7acPcpQ8QpASFEEef4qQz8DG+metaDxMHFYij7m5gVo4p6D8BAq
ZnyLi7kocyFl7O0UNqj17J3ikqIM/LNt1Y/wkcHJZT5HJoQd7ydHY2WZc6NYSdBjPT8cf4znZ3jN
ZCAeU7z5UH+OfeH2sr/uljnOg7IEeVLZgrk2wNfsXcU4OOALtC+ScVD2VtCBkUBDMVdHs6SYP3Dz
WK4Wy3mTKbdNRtk2z7Himcr3KW0E4P3Q93RrgZz/LBJcFqWKnxcHIwfIEeJP76v8/Zzfg/gIyRJ/
9GVfmzAC5I3y14weJzA5oy4i+CmCxfKNOaTV0fSW4ZekEgr7CwLxIr27DUICt9W4m6pYphEcobip
HHB+5POPuRsDpRRNoT94/4091bgrKlpKlDMTrETflffOVxW5WeWqg8dG3aN4F2DYLSDfMbV1AsOM
bwYGykMX+bX1ST29LH346EH88wYdJFNuFd0Qmkn3GqQ1KIylbk/f2RJ+QzS6+oiU0VsqmX6BQGhp
q099HX0ZIyqI9UQ7z91ogwWqB0eFJyvGXzUGHDME6eYgajPfaDBG0m21XPYzVhEyyHWrVi/wgedd
jwM7vl7umFwSdE5TILH6dvFmP52fofm21YBko3VaY+MlCv7Nrr+VZR3TMmbaD0DEUX5bIMbri0tu
q3d9BM0WyToZiX00+gU1VQEWswP6xNlWhrmdXXqpMiINhkHFj6oVmj2UxAXLqWp9nsmXfExODZoV
bp+jTVRc2eS2WbHMJWvQshDOg3woK+PYNX/JKSb2HSEAb4YN6GwEmxZ4mZAL/n1frbJbUpRcfz5k
S185ZTv5IF3InnGU5B76B24vbbOwgKmMXwb5DtVU69DpW2A/Z2Q/0L/5ZniL8gJE4bqgZNG0wQQX
w2EUoN9WX6K9tsthUxMX8gSGy4fHXeVi9hXAm36ZfVCiXsQpuk2wdRxMoWOkBs2VnLsmxKiNaQAu
WFGHZjAbmteN4MhvOsnKBOeYRmqrZRnBhESaix7tJxAgNMQd5VIwu/AvW/e4GM4djVElcmfgk6Ge
y/IAaDd8m7yrA4eljKirHQQuom4dudXK2MpXZ300SgyvRPhUyexGuzokfuGN99NxCphomKh3c6sb
HJ7xuDwuBjEqJHOyGKetQYjHXljaqVYD8CGha/Stseuu5KhOZ+EqN989K7Nc8CFh9CSfa5jtfPp+
+EhBsIq3pRUWsafZiAscxLVVfacELJ8kapvdfLqDERG0VozD4IlIMlQxwBHcT+wOHQ4zLGUQMvtZ
yKTmRZSR27qe1tbYF19/UTRWlE4LazGNclT4z3GRvykGNRB4zlZec22HO3bjFLU2HWe8s/B4LcMU
whga5FKKULQg4f5xp69oc6dadOhbSSAGHq/x0T4zRUvlGarMm4+e9aq486fMEDBWa6yKnFFl8Obh
Lg1TxdMh2FMGSfrpGQPFW9fC2iR3BOu6GZO0wwdjo3M6nnUJqDowHVFe04d31iwqpWwB5togdwgz
S7K0scV+gn/XdSIog0pCn9+6ytc2uBOHvjxF7VQsiiVtI7TNGgeioeN0DmX0Z4BfcMGLA/0LwZR9
k9E0bs0HK34jvhyEH5S7dEEaO5Zygx8yhdEu/Vgch5MRZLvBc3ZVWNBAGKZuIepq5XwtTp6iKgdJ
OMLUC5MR0vbTSfIYX54JAUhhTCH4lnxyHG2gOIYVlsdYogbizrob3cv31dfoDHLJMD3W41vR60Z0
IB0OYpakm6TcwRKZrvhvlU1h5lYROBI/6zy1GLOpTVyIjBKw+jEGpidVe+la7ouD6mehdZDuGy/5
prrNTnhdib4lhzxDm9IqQQ8Znszx3qzQ/B/5EYbj6YH18Yg59gVQ4HDok5ujoUJVC/dUG0gS8hG4
kEPq271bdQ9XsjgTL3IgDn3sxdTB7I8AIO4nj4LnRBGRYYoscHBjtWqlmzm8xYl01dfrOHLlpBep
B4kOusMhTldmViGhZTDEDAPmZKP3FkT1wgQ3e7MAZzKfHIUot5UuXp91DlxG6JlPEgWSQg+bqdCj
W8lDY4S1QwpHnJDbikIfrT1JjJtL3ivDz7Aa0ic+KlJNc4iGwmN8nLKfB3j+S6mF8YcfBYJ6IbJt
RVFr+1xYb+adYsoSdjhH/w4okDFhgBEMADn2WPOWzD2CCsrIfGq75bQXZ3Y3E4TrH8DhDvgQSePo
+AE/udPB6DJe5OGTCT0WRkeK+Qy3QOPe7naks5kDWZvlIh21zE1noDDbQnrDfjUGvddpXk785lAd
K88JytNynOByIOVD2lC/K/f6Axn1+Ncfepwlc4gE7hYQR804TKxuxmjyabpjPp7u02MZ72+v/F/O
FCNgwCglI3n6PZYkdUNHOsFafoj3SbJf0ABxQSLgXB/H1kszt568XmB0Gy7+scmzEI5Dk0IaD2dK
K0d3nj/QgrqCZW2HyI8meEdWS4lkEpbFKPqYKxev5BjgzhwJ4BRhhq2+KKPI7Da6P5rl3JdURhNZ
EPhBoMfMwn0NMCwmXnGofHTXi9sfNl+TmLj69f34Hr+0KjQw5su/Fkq8/I7xMcyYmMvuROdEtKuc
a5bgQQLpFIxBqk4rUpDCvavQMnn7221j0OOKuBuy1iVTHRsFocdkBLZtoWNRH1y1jK7oYTla6vBK
po6AgoRdUHxaar2L3BVJ6bSUI8YxQqmdz6VlYVDno1J81e0Roknfb69PdOR4fpAWk2xaJ8MY800d
TrI0OylIPPb+mLJd6dnebYui88Z2fP1enGQrLwd8NsfZyZhNqjQRDdRmHmq9gRyMqM4EBjEWEjPc
TvaWsXg5y2z4TG8juc/3Fdr8cJsk4QtDVRAtKmjdgngEF3xA+jKuqYbtZCVWvQ6HfY2Rc1+HNnM+
H4UB43ZA8GiO28woVtWiZq6iq+CTKwEm0NvNoldz87Fr0Rs3eQ2qAXWe+ip0325/yH9xnUfj3DYP
idzkFUNrlCWZDKeExklwdaMsiYndUIqR0BGd+c2EDhh7f+2vyhXrFXMmTQEGnZCW7813M/u+pzxE
QHKvx++Zis58eEYn8TaSPlrlANxoZ0lOHlDgyJD092IohhBemsN5tMhhN+jKo7xt2Cn5W5xovmfq
V8NL64LrPWWrX51IddTy1lZgS98l+zg5psjJyW8WEJpV4L/zmyEQOM42BDwujkNuvYiWJM0eDGph
DAlpSALN2hVTU94SxA5eVjn+W1DA+pfL6dEqB+VJn/ZzhYgWvXlGuNDfl1nulFS0TPYXPsXxR4Mc
jvfVlOpkwjLZW7k3fPudvVP8Pr9O+wVCtUtAnPt5P4i0cUTnUuUwaEkXo8h72GXNZIs/NXeswSo+
sy9aFHfPOJWi88HBkNzGWYku2l8WUyij/GOxfZaolQD4+AbSOI6dQjOBA5C51o8/W8Rb+tAi/oz1
bb+E/vmSfH0V+YfaNEtY64/6EQ1rrDTGGAlQGosO0yv2HHnexgpciK+6Upugz5HAMGi1WEJCchMw
7D8oGppvcjSY7p6jCyyyyoFPqi+VajPHHdFWLVlHCTN5CpX9P4MBvu5XFb0D4izcH1MT9KCE+al4
TJDYLTCpnB2fJ3osAB+NAx87G3NdTlV8y+Uy4M0uERGX3Xb89ugtbHtXeJoQSYnLAttnEuKWmGZT
2slt0/NA0GlVGa9vb6NoPRzKjOBlrmjHUKa5VKPhjakoYhMhp8YBitSr2mAz5GSX0XhFu7/3U4zx
WdeRAEx4xmoJ5GHq3MHnMdjSgfm+CHQ7YBXoHh3wKphvXprpePxiXCQDCsXMTljGv/HBRJ+68mf1
OF6ZIiBGeKDU5sk+yEX0vbDUwE7SjStC58KZRouUsWOPT3b1/nYnDWBYecbVKzLIRTK9kc5RK8Fb
WHyqmAFFsD/qAfi10FmRgpP3cNs7/yV3+8/W8iqLxaIP7WBghU9yt+GLuilXgYzOBTJLpNBlYW+Z
J7bEeWLBBaRzMNLKNNdaTJWHLXLSzFdAVvQgT/qMPJTgRPDCGcgFYUwaI+dhFUBsogitEBOLB4hk
FSGIG+AnwjS/aHUcqNTsIa8PL9tJ0eo4dJnmaeowg/Pzq7GddJXr+ax4490ztlK0MC5SMaVUn+wI
n+2JiwjdUQDMfDLLjI02tdk1EGOo2bZi19Hvbx8ugQU+dWUNTCmhxM5NUoMhvQ+NIoe3LWz25qyO
lMHhhVzKMpQKYELfsQxSfgd9dFYHufvTp6zBBR2JEpklZU7+37+MCJT4PFWr2VM7sk/zAluij8QB
BXi7KeSs/rbV9QH0zo7tLmICwyBgAEvH8RnduwKYN7gQJAaTG+rlMCqdoN6s+ctpAR+qZ+1UXyLH
ROjrojeHwQFGE6WK0rHM34sHWAQnmU9cVSASibr4Rd9QENAZHGiUttJ2SwU0zLI3Y7Q39VfyJIfF
cm3K/y7/jh799YHjQpEcsUgqz+zL/ffmg80t1EC/BLVJRmrOeUk9gFttTHDk/ldJhpUtzkGmoV1m
NULYjUmKsAgKiAW8gi5BWB9rL/c0IoDG7SO+ssfdKpZtKYktYW0olf2aIf77gfiM8ybaSc5DMrOK
8yh+0U6yjXoSMq4WxjlIX+uZCYUrJGwNxadyto+V+zGVfJn2vgD8N1Hk0RTfWkALQ05bNEiC6CTo
zsNdfEymI0VrSuUvvS9unth8d67scZdNZVakHAu2i9JnOw7bMqz1T3+4Ju6aKRU8ZqwRa2IFLT1I
wPcwgkdQD+V97Iu44LdfTqsVcRHpZBsRYw0ewui7uZPBPo/Hpu0zc9Z3cW19G4VX5ri7pjNjxekM
9sGQ+eHzlM8a2hC5CAchKiG2VRN8Mnln7mwJ2tYQvDqhwlSEKGp5ogeTwPkdDkXaqoesw4T9XOaT
PqWe3r5LSUiGRvBs2by0VxvJocfoNGnusI20nKPRNm4rkmUSuToHGJXdJolOYcDRvhJINNJMDiyq
uwJvF+CSw4EFibJGaWyYeXKbvPBF9M+e2fwcXVksldnW+v8L4oJ1l0uyNCRJWwv35Avurs0Xympl
HGb0sTzKuvT3sQINgbpKqDrjMxKq7Ov/O8aDVOj3xcWFnSRgygH5BjT4wIHUZoMXOecCTH7mmyVq
BAXH284I1bPfzUlRSsFfDHOxFaLD0iunwOlbT+CLLJdxa1EcVJByxuiIAyvMF5PTcrLP2jE6PSMY
ve31tsyhRCUvoBJM4IlPwnux198GQJufk0uIY4G2Er7B7hNUwLS9A0obZ2bNcIHkm6Kpo+0X2coZ
OeTAyORI7RyLm5XjUIB0dHlT98Sl8V2B1hwpUq8WycBQsb/9+TZj4JVZDkmqbrIlC6OyITpX/Kxu
ZxSKu4tSlR/LntTotxwqgcPcxnoUoH73yjoHdwNU6+GVUH8eQAiFUqc7MsUWUAjeXpzgADwEk6uM
razFeb2UcM1pONn0u9G9T8mH2yYEoYD98OcrG0SHrEivwQadD6wbXDsj9+YN6kE7zgdxzUK0JA5C
qqJpplqHub55lzdY1TG3399eksgEBxt9qVu6XTJPnD9N2oXm79C/KPgygpDGfigIr7YN9+Ko2CW8
YB58NvvaegNFJb/1h3IH1kFPnCO6fffbD90FK4uSWinpzJwhxxxUBYp1iQo8W7goLrxYlJwwftN/
r5z/8RMFbDq/H6dxqCxi5djIF1yYAlB8aLJdbSHkOyulNAEWDBTtL4xtof3EmubywEnFGCzAe74p
YNZkm9gtzL2EL2q7K/ARCXk6fGifm9hMfLwUxM2YlFPcsrywmvn0ilVYn1XvFPjkA+/MakNNO2tB
zotoZ+zORfKDkvwPz5nK4QUIY7SSshfsSxM4oiVx6EEbmYy6DYOl9GpYLg0oW2/Dk8gAF2+MDkQI
a+YVTfIFPJ5uHbcCCyJMV7lAI65zlUQOzhQuqb21j48UJCqsCm3uIR/vzZbt316TIK1h87X9vMtH
3WGv/6dpDfEdIrTGYUYZ57rdp7DGOhgaSIbs7BIEWNKugGDPC9ubVyeLizFie7HyhSXnn7xWXpiw
fLTFl/TBz7s40BFkNZXZU0ITEcYHUFyfi4OGOtiHZ7T0CPyRr+U3OjrSKPNH6WTuSt0rfQYaiQfu
9dKFZiXGi0Ttu4KgjZ+mlkYw8uY9rjJN/r44Bfh4Y7cC7XMBjuEsCwS+KVogByFkXgqSMpBqwj4g
BfYUWJ96gzcEBkjaCOZAd8L6IvtLb7wq+HL+3KXzoBC4aPmVhQf51wxV28ErVB82wbT1siLjynE4
WCmH3JLHCp/xvz8uRBvKwcsAmRSzZD4at9/VBEKn8x8C2JPK/oCuZIvFOg8AFh1yDGR2bpyeWcNi
ipkGAX4xwLj1tThAmQlELuYZX8tQIVLivMrrznPsUx4hzNJDTNTfdklBhKpxgNJUowQKdyxPGU7D
eF+l52nZ3TYhiuX4Er401Usxs0zOSy9OESrrXOpDMlMMgjSw+N9hUuCBfPWeLLpiELa4mIJjHy2d
ZiaK8De/kS5bUFWGePgTjkc1ywtNUxBOmYkKBnGQncnmISeZwBU2V/Johs9lQ2o9r+zagCskJNCH
j2okvegwrUxw30XLZ7szIpiIllZ2p1oCxYpjfW4N5xDZmbwfW2P0l9R8nTizEibUfmcNGJ/JZuGe
ihar/h7r9ziShtFiTw3rr8J+X4wCfZXtGHi1VA7q60hKZsoMMNzQY8/4MJ0AuwZIOUGT56oQSjiI
KsSbl9nKJlv0KgYuZlmyigI2M7kKrEmaXKuqTU9fCKQSoICil4uI0UDgm/x8XJpU/Qg5myEs0Fpt
tQ260iBDQUQwzHD8CSquVsbhfNJMCkTCmRk1fp3P1r6x5tLPh7oOFoN8uw1Yom1kf77aRkWzzAYc
HDhv/RjW0uDbeuHP+n1ft74cS/5taw/PSn5tlmyiymFAx8S2uUPBBpyzccRXm1EgALvaW0nyGeVg
rSFVJnlf2/lqusiVzc/oFt86Bmvb3DFI02WoB3bbIHeq2pd0HERHfiv6WFvgz8GCeaWHZJxWM1H2
JLCaV1T9Yc0/uhZoRtLj1PyoloOsv7cH6iUYPLi9v1seuv4B3KFoo5pYElp1oJtznPUevMLfy5do
NttrI+xH/OYylaPqA4xY+uv60EPAD2ItM4bO6AEDMeI52K0oYW2POw/QZl+6GbL3IY7evqnelxF4
tKmryiCFl1+paifYRJGfcEeiX9KkzzPYM2roh7WgStBER3xzrni9Ji7yIaiMpF3LLoe486KxuXYp
OPVtpusalYpr2HrsWnazY+LAXpW3y86hIyQUzAlDP9nijaXyFRJ9XeBY6Qcpj6BqhcSYaxaYQLzt
Upuv2vVP5aKmTlmkPI3xuX8l6hUcUcWDktVOEidv2CG8ARD8xaxRiXQ1K64wgIhPyRFTcccRHdXP
it4FB5afX1caPZpatrbRQnMpBipBZuUzWmdDD9WwOT6juXQrO7XaTn56HXpO1kAGfHn5mOzbEcnL
wSPIFAX1LvtgiaZyNlnJ1uY4SCKTYjs6M9f4IHShd4Rpyaj3RVb4zQyRPrJD/ar8m3FVsotzF7+V
R9sr7ZO+H4UUkJtnS1GRnEKHCWaiuLNlDmQu5NhB2tH6VmXgtVD1ncBft02Ymmnqtuw4fBuLHLUm
WC1xfdL674RcMSEhJ3nzHevMt5L9C9OpWM8/RjmMqtCjk9KZGf0fcdSvjXGbWPS6VECjEPWJGpRD
WuLq4ORyhDyTm566WhOHUbKVtJOZ4Fs9edqK8y+bGL+yxYFMXcngx+ktxI/DvF/yHOsx9ulovVat
u2hIvcWQvjgSPUTlDJG9bg+mdj/uFtQymgOaOF25zDwo2Xi41AXVULaZTwDp8ZfxgGT2VlWhtIzN
Tj8vtekSa9cq1C0aSDFZwW3f3Yr8Vh+WhyOa6mgkVmDLVnZ5htEHW77rieQvsiFQINgMFFar4mKh
BcKDEV4j+LZm65E2ucYy8XpFFr0MBD7E82dg94xlZN/1aYLyz0+hw6BhFZmYywhmB/ml1jYvj9Ue
cnEQjcg8pxRnPpsxrSIHGF3LjoDzBjyssp/kz+BhFTkjBzNRTxpoNcOk4dzRvD7m2qFTi3BR3+vV
x9u+KPIQDmSaouibLmYe0oWDvPhOnQQpFRGOifyDw5jCypXGYXv4/+IfHMrMTTWA8hjWnhS9xIHM
rZUpMv753RfjoqHoOXwZeopssT9f+X09lYvTpfYGUovXtdW38Quj2Lo45AC9l6E6Kdb1Kxz8u29D
bOnW+WKWuNBlUjKCrl5YenH7mmgfOfyQMzI3oBZ6iX/cilLY4jjwqJakLWsDxysjhyIGWSxR/dsH
eDMxuP5SHFgMjto1LbhDnt7f4m8l2jkOLdKskGk0MLTgOZnEsYLIFocZsTHFlfmATLwt4bpugSD7
ShxgyHKjZ1oDwFCm0JG/WcqR1gKc3cwYrz4T39hC57GYiPyPm79A7GHzjaVqqmbrKsSQ+ZJ1Q0tZ
kQuJESIoIbqGd01+SVCWUQJ5r1f+KBJ022RgsFYGOcyQNapLqv6AT/pRISf18xTiRgHffOFBmW8C
l2xB7p9RsRStlIMQFboIP58bKV112RT9M7tsttNbq4VyADKAvH8iBhb6cJ1F7xXIPaK5R8b7A7rd
1auvrCUADO3PWOomWq5Mc4Bi9JFcpQPcSL8k5sk+FnvIVh6MErsLIvoCAt4iqhx2zp5ExiuLHL6U
lY5JYBkU5bSOzsh83WkUNMiT4kHc6s5Iuv0gYujdhrSVSQ5mRnRbdFkMk09gRnj0t/MeK1sczGiK
PFJDga32R5+73YHuIkjF9aBJhAjEC9sU14eEw5qsBZtep8Le/y4UelwdX/COpsTMMnY5vMia4Bzy
xW6allpFelh74TncvCJWq+MAp8+swYgo7D3xE/F1tBkQrWxxGDPoszrJEs78lL4ra7SktaPbpJVv
LDvbbtxReis7+bUQFTNFZ4Evdct5WcZZ9VJ/EX1BDl4sOUeXUQ5rv8K+/5QFFEDLg2rnKqDFzSXp
aWU3oSXF+wlthP0ku//H2nXtyG1s2y8iQBaLRfKVsbsnSqNReiGUzJxj8evv4sj29NTwdM3RuYAN
AW5Ym5V23muZw7eka5H6BK2wdbdypH91HzRzrqIDILx1tCZxSFN7TWy6KRhSW13zL7tUu+7A2VEL
6keJamaVPQxnpyWOwr6u2geLhZdl7PsDZ0IEvVNWrEY/LXZ6BLrM6j2hy/zG6wCez5vm3SWmQ6yL
631SdxhYwg2+6/2mBSpxMGIQvPXqApxvgXYjT4NuO3XBdohl8qavKq3qIFKt40/ZUp7mWn3IF545
LY39mmoSZ1hycq+K5EveFKkJeTZdg9VWA6I0fpcageTwZHIExdNxUmbxpui4OwE/q3c11VHAITIS
B4YfLHO2V1zr95el7sYSzzdGHHRPx7kFQRI0UJT2zhgH1ioriewfF2MmpWDkVUXmxcZAjbrbLv6s
pn4f2UFvNcSpi+kA/NfcWdtM2kixK5LqlkEJvGNbhHRR62bQ+ZLM/1YKi89LwDFR9BJU6g1ZpF2F
/ixZNI0Jn2Z9GNP5yXgY1xvlhH4C3LPUxdg9tzNBmxU703JGlU4M938O+vIqM9+v2Z+wC5hnAoTb
CBuYpjXFSkwLMM5gg/YoQLlZVoSpOn2/fAn39daZMMEO2ss4VFaM1fxxuL5rk84kCt52VMR0aLtt
/9BXXKgBgKPC4WThpU0LyimybqVdtLHz7dwe/9l5TXOlY4l2F+TO6K+TM3/NAvTsu9ktu2uP5JDd
1HeyEbd9M3+2SMHLpnE+kHTE09toiTQPyHWt01wNmBUHo7AUsE62pdurPFviapZzxHXcGJDWhzaA
JQYH7JUBwNvA7PtHuBLnGyqYulWra8BV4wD/yAnddQrPdlJwsJuuVG2TYSdfNUpJX/au//IsSjRv
ttmMBmuxjaS6yovvG+K4xu+HbHaQ1fLtQtZsJNEkonnTtYl1hZHNQRc9rvrg6P3/KkFQJcYUNRZv
cvSIFI1jjs2pstd3Eg0iUbyiHdN6tRsTCwdEwo2cAbhooR1uc6OyNtHtzbzyPs6OR1Qcupk1pQKX
PNcMd9XHA7OU2K8MUDIMlWy8Y9clOBMmaI1CJ/NEOqzKqr/rueb2BoB6U1nHvmxJgproywVdBBbM
pV6PN7MGBpkk88tGPenjKCE134+Mz1YkKIkZU+CRupmVjaZwm+ewjvY35tjhEEa1F/mSa7Hrnp6J
E7TE0hSWnWdPhkUF7fPfDvFw2nIpb+Ke2xTBpeshKAoAntlE16HnN1SkERiWekiRP5GqdsmrFQFb
ZmMc1zhjOLO75J74G5AWvTd95QbGxMn88UrKRCJRgSJ+y5iDwoqUeMX/fVwsufYigItSct2mNjzu
PLsp5msQ6E2TTGFIfEQRuKVbaLmWm/34p5vst4/IACH5L/AoACTf4CPKNlLQICvG6uk0/7Zc9LTl
9xTUn4GFULyhu0B2TwQNkvd0burNs7LQsmYakRvnSiB5ZPsLMomNjgsDFRzhTZflrAykwZt+dTOk
xnH/1J5FCe+ZmJiRKTVcwlS5NZrQUH+WVgiaaozV/5Csan/nnkUJL7noczVfOV7y7N7UzgZZlPvv
a/dv1KIHqaq6vIu6WPTTLYvHkbG3i/K8075a/GdtujjyrsUaMr41thFJ5g1FxUj9rfzce8n4HgCU
YNuWOsCy5QlOQJXUUbr2/y4vPf0DQysHr7h8crpY/Kvhq61mDlFpV7hG9LnoJK0JTz7Ray3/vH/C
E27zeFlaC68KmbTOHwyAP+qt8V6djcUxRubky3Q0LPV6YOVtNhSPhlZTr1hIdBsnJnzwPkv8ZCF3
TbmgCXjg8IrQlVj25s+sHm6JWb/XZvR4ohW5UNZ3apRVjkng6kaKB5i/ozWMD3Y6ES/mDVBAWFE4
mpbVztASiNbDJrdd1a4KZLfioDLnr1NlzMGqGB8lb0R2jwTtssRTN1MFvuMGJ8cU/x84ubKE2/+m
rjvZNRJ8FayMkLjHzpN0eWelqlOQ1uN99rlTIkzz5sYXbibv1E71opWcBtQwJT09/yFWfT57QduN
XZNpcYfbtdxtT0fH7FXtDg6ARrlHAAT+P78cQeeZ5WLWfMWS/6Q/bN9/eV6doPWsuV9ya8DqMvAm
VBjTG4P+LTjYknMUK5cjRoXsNMWiXtkMubbbD0z/XdNTmHwWmNJq5nq/bCcGIiV0i2+IwoMKaPHV
705dOE0HybOQCRR0nbYWcZPacNuNxPkbrKdBEW8D68Gwklzh/YdA/3mF2zs9WyGY9+I1z/9sNyVv
/mmg40yWEo0tKbcUl616v4eWyfIF4Edu55NgmN8PoRSqXXZZBDXTrXgAvEKA8t9fln3X83knBf0y
Tzbrcg2rK+Mbm3ZOtx5ztjiXL4jEQL3qZJ3Rb12MmxJb7kD7C+AN1f3fJAg6Q+nVppozLINUjcfM
xDGSTLKI/xDKPW+VoCoWdOiOMeq4Tyk0QN0W3nTgPxdk/WukyuUehORVibP5WUp7Pk5Yk968s07a
h63bOnXj5YEEC8Ds/8whQ6sxYQTMFYwJt26aFi3GtoEATcTPk65t90KciRJuXZRGTKEMS5vT1GmV
0mmUwr98I3Yv9pkIwWyh0GibKVJ0Qd6OTkI/o+8XzH2Sa7cvhGpPO0ZUEYc7NfK6KRn8Stpdt/X3
NrtOTInvtWugjGcRgus1YwgonbUWqeIZHBzWmrilmRwJmYCw3IxfQAbwaOrdt3mpJKj/srVtv5/p
vXhQek2PcEbR4pOycwr1RiXSR7V/E56XJ9yEec3GSi2SJSDv1u7Yfuud3B8OjeHA+7Pc4aMVNDet
JCljvRbKVKJp4PncGpVUJgqtabeoFFP5ox3rN7Gif9eZ8bGwYh0Jf/UqtqqNF8u8NpT167Iyz1yb
K+DchEqhBxi6OFT9Akav6GRr6ZWqwKflhLxf4wK+2OS3WebPxvqVmfWDQdDguhZhkgLEVl9j7ih2
CVVRWWHf1ajPNs2PEbyKeakTjw9WEcy9Qp3MYqfSzm+IaYGUvE+9BuO4br2AyFbj1HL72r4t2/kT
bfObyqx8g6aLo7XIDE/NOPhsLhC31cBTGJNrLVEGL0WDuqP2fahp7VdSYUZkjUEMHSd3M8t/0NT8
sfJG9bS8UZySKLVL5uGKdzoLTJZ4hA2nPus1vyuL1UXsW7ttOsW+TpMfWZHQMIIgv7NVAHm0Y40v
aUC/t1TKYRrrX6RprkqNO1XTSJ7GdkwvoxIcI4WusixGDd0UnniUZ2OtGHgac6k7dnYYitut3by1
/2A+H5IMQClbJqiLiWjAdFLOq0U44kfNaY6lnwVMd+LwHs30IPvJK+dKVl3YvaIMBLwqWGh1AOa9
fH0ZxibtxIbENcGoUpFe8yIPL2vIPRE24MWZoWumrYv95tGs2bPdoxSqqzid8mocJLXW1xqEYahE
tS0w+qg2E6PuNtftKaUo8MbkS6yG09B4M2YPLq9CJkTwPXnMixkc6ZinHdOw01a3nzO/SlL/spjd
zTpbi3AePTHZaJgQY6wPtBrx4lfJQrbbKt7m893avuBM37ZtZfZpjt2aUHfk8/d4Av2QCca+IXaX
IZf47LL1CNqdpx3jtIO0oiLHiqi3RRIfL2/ZTuS4nT8FlZOmU9NmgsPULNG0sg5ubPRrGxjTvS1r
m7td4m6c1fLIcf8q/CvP3GomZzuYV6UZ5zrczLRc3br8gTSgN8j66mRCNt/9TEgyxVZcx1iUqU1f
eiU9RotSO+kqm83aPNbX1+F5McK9TuNybWMTi1ktoO+QRv84DPFVUbP3uUFOdIhUjFSnEsu40336
4shEhvalHVY1YVhdXXgba0qGjiE4urGfu8pX2/Y2QtXCcN7Qk/na22UwxhoBcoxFKOjhX+7roDQ2
qbayXHJkp+4pwNpYjVjtFD6uiuxu7tiOF+IEFyAvx3WuV4jjJ/sH3RT6dDBvbdtFasllAQED8LSE
muLUsi3eeXkvJAtWS68LverXAvXHAEQVI7jcx3A6ZJ1jPWxktfOVzN3ZXapmUWaBHJIZrzgQamWw
aAEntWnfZQtzhjlzWLo6ZPjr8oPfXRmFJdm6UDRLxBWnCRlmnOMcQLW8y63ukzkp/6MIIc6LI2J3
cQSTb2r3Y/WlHf97k6WpBqyiyjDNbzPhdVvVRGi99nMQs8aZkquEjP4CxsnLG7XTHYHLfiZGeNx1
2pvtbEDM4KmuEVQfpuMc5mgs7/zuW3FYHuXKcfdwzkQKBqyN03qy4wGFEeVh5aurKpEnWdWuCKZr
iB01zdBftSGxMjbMfsb537CT4iQAMbLfTy4HozYQlN/Cmvk6UYJ9xGGpG0QCUcWQdbWTKi5TxCjZ
kbcu8ePTQO56dB0vtwpYzCX+5o7qfyFN0BlmMqTZwiGNxtXskgJt6iYFgCfnsp3cDkNQ/hoaLKjN
dAqfQJylAMShhTYxpBrY1w1gKz0Z7+vQBNN85FiH5J1UG+6dnKZSnVmoZhmmqCLWoerSzrbmANOk
Ghx4r/AiLw61sPpIOqCS5G+ALN+BY8U10VE/w8ERPAdBEfZ1r+WGgeti3CFNGeQ30aE9sqtYCjy1
uzpU6mxMOOsMqumlaSHWwKKYqwj3EPLpc+mTLJBc/b2rgTVYFugFmYHL/1JEP6oxaBXWzZxsVPLz
o3nYxhgGXw3M03jMYMLKTxKZe8s6l7n9fuaJmGqmKzFGRgP6TrkzggJp+a3DKj+O1xu3TSrdx520
K9PwvO2NZQHbKEYMsbZ0GmoyO63i0gzR3oYiLNFtDN3AZIlnlqUAG1hGOCLq8GhZVxGaiFdp3+Se
+tB1Cr/doJRRMUAZJjWj4HU6z3iNXuOgf1GalH9CgRSeNFERPWKgX7NRNRYuYaHSPC8ia3lqlJge
1Bpo9sOpvtHeF841CcojC7YzS8LP1bXROOAelT+EPY/8xUeIdicqooFb+IiWg7PWxkt3tkz2hORE
WIC5Fszr5ffL13RTiq/WDZBxCw/DJER85asacT7UEFkmn7s0dhvjZPGrBoAvl+WQnedA1DNBgmtg
z7Gq0RWC0C+UfOB+j5ogc3o3/1rGSCplx/z9iLGUjYJ7vh7Qp7J8XJN3NsZV5An8HWf2xbcIkc+S
KjkoLO0FqVQWEpAXAPXloJ3eiKu3EypAD2DtgIlAQkS0gkbLlHnSlCWojPKXWiyR041ArzLq1cED
O+mFbnlJW9ce48PDAlY9s2Df16k79SRSA57Tj4OmvdNHe762OJwds1eLj5dPZ+9wQGMJDQn/wDTE
UJAVoNuoYnwiAQRUDjDDSVYB2LZUvGeaRreHrELVi3h8FS0ZUCUggYbDcetpgV58QyPS3nXWkC6x
YK9sCmiOl0q3ZymG5JKYB5Y1+5OdBSMarhyWq2GUy6Fld7eNIrFMNqX7CgKK6dY8kLnkwWA77FQF
Ndw2J77WSic/ah8Bk+TGXkG9y2e1qyU0ikCM6hRyRQxihkuzoIGXP/WsVV5/gxTgl+lv9NLqUZMl
gXd0vU4pBRwYUEio/sp4anZK0TkAp55Xrlrej0PYqKbE597ZyhdCtt/PrGVaRbk9IlcUUHar1x9j
o3Qub5tsFcLN4ErWNqWKVczddxYHWX87dJLoZOfyvVjD9vvZGnjELFpFENECl04re9cotHDqmqCN
gsuL2Sl2wfU8OxPBOVNYQ1hGIWoImiP118MWm/zuMJWz1+zduBfSBN0dqawe+XYDlKvR536CprQ0
NG5GT/XeglO+Ayn1cnWiflZ001KR1A3M7gRUfC8CI/bsstMcIhHgUTA4p27Ob+0wu3pDQ9yOd4/V
mubWPoaJDdEVmLUSeZa2wlW8mX0CloonUozfTZpvI8PdcXReSBTsPjEBDzxqWO9/X1D+D2f5vDrB
FU5LVAoAGYm9ndUP1VJiAo0qFQrL6XujLz2knV3CrOthWU9rx2anr6cDEBm+j1oby26xbKeFR9/P
TKkTAD//5ln/mzH773bH1X8T7Miek/xirwU9kI3Nqmk1ZP7BXu/qHANR1DadDuMq3GPSa13ZDbhJ
G4TvDXW7L9rBwuQtMHzjp7Y2KYbvvkS4zJhu0mz8+VIFmZkV8ziZlmBOXN45GBADr0Dm0dlRAOkC
HcE9nvqddIB6f1sRCfwjWFARXakkmtEg8/NqW6Wxx1M5R/AlEBU8yxK21UjmmSwdthWzaT5oo3U4
ywtIqzGDn/tpOPiRMxTHBhjJs3SDd5/qs2wmJLHj2cpBKgPZg4f0oFN58ak6YAbP4wfjKFHy2zou
rFMMslhfW5mF2mKAoMGtaJhx5Xpda78mhjMWIR9uzPmWj3PsxOoHZUBXvuVEo/JZLR5j4LCu5XJM
+tzrmlniguwaa9PQtg5bJEFEj5aOU9nYKg5bU74WGoZX7VIiYd/AnYkQbKkS2TxVOEQ8dVfM73N/
iw3MHN0V1qEJpUzQ27m92uszecLDGeyujM0Z8qyi8czygLYbRzXvDR0GL4ndqmqcrP5uE1mWYO8+
wVtFqRixNGZ2hLiTqBVCTxYBk+NAT+sxPf0eRn4Te9BO2AMhuqlRFEnB0yK8GzKxyugbVcW7mT82
wQYO2Hv5PYI+9w1Ow3ZC4o7aICM0VB1gjlRswx67SWc9ISqSfwtxotUdV4fVqJU5W2fv4rf3dHKh
46cc9QpZl+LTO7wkXdBHa8lo3tAtomkLN8uV8dgNpeGOk3bavIvFbY2p8ZuycNeoDdNR79ymzB8U
g3YO4ZU/lf3qdpWFLCkYZpjVhMPCqoOZobAeDdNwkxjz10qz3pdsiJ2MN7+arIC1jErPthbTYY3i
axMSSwuHeGsOlaEAajJRAZGJzlC7t69ixBQuURFxDSpwhSnNPQ3xA2mNX7W2ekwnD23BwKzeTbet
wR77fj0OSbleYRbmc9zlP5fOUJ0oqexDNwGlC3QTptrNj2aBnt5MKa5RA7jms3o3oNQneZ87qoki
njWRSrZs9qochJa7vFW6jD9BP2qHTekmGBeQtdrtKBrYMYpACui9MNvC6xh4HKvRUC6B1ttBnaMy
SQxJH41MhOB7KUpUFjYrEJgO+rWhoXQWNZLQQyZCcLn4mC7moEFEN2E+y8idghNXYis2/STc9xc7
tX3DWezBwAmSpXqOJMO1FWqe/gk92rmr3/AfNRinY7cOkpNylX/n7yWCd7IbLwQL/hTLyDQWE45o
+DF59a1lODbAelfMd+bgQm38cstTA5l8KTDM+gaahB0180K+YCiqwbLgoiIGR7t1mF7lfju/sz6s
YVs78X3lV6HhFWDYYmiRkez5nmSAPyP9j1QDQaL85ZYTANfWXBmWYESXktq2N13GHGtK0QQkrUjt
yWIgxrNRtoFKFWOSVEHlNy80PYCrPnhj6WnehlasGq72lf7sPe4Nbms5ORp8JQe8d3nPJQvvwxja
Qc1LvgYL7x2e5WitMSXQebsiYI80oLtqzBLb9GZFAxtrXC2BZXwg7bupfZTc0X0ByLxh+AK5XTGR
rGY1SCnjaKtDRafeab+iaWdyBqc+4oI8dgtyubKB4N0DQ1H3H5HCtk2ZbnFiL2vQj7oz5j+TCqBU
We4u2SK5hnvVSmrpxvaPRTHMJ6gXPcprnq86qkPokR8sh+ReFlSDA0jaQPPrDUkE9SGWuTIju7et
54K33890Thl1ZRTVMXLHTe/Y1XG1ZPR1e7t4LkFQLnMXA2uH2Gju1hMHaU+PZI2rlfd0/EtyRXYC
pxebuH3J2VoSkA+vow1JLVLT/uyDcAWIvoGlw0VafCN119wZ3Df0yu84nhT3BD4ZcpbWKzcJeam8
ixQYh0HrA4Pqnj0NvqkVfh+nvpbH1xOD+5nboUGkNMh7RuNctuAkabWlr4aGElXvl9/UwqEu6jia
U1hOozqpu7jIBVCXDc6AJxIY3uU9f1Jaos06Fy8o0Ezjy9JHuD+9b/9AH0vmqH9xZP39uvLGmyRo
/KFASVXrARaDoZpD7E5fwY13vPwZuyf/7wFAnb88+d5i1tSp+AqeAMWfnfJBd7mVSha7+1bOpAie
jDWjWbCuoIKmEWZw/Rklo/+/rUPQOMqSm+OAtE0wLqCy6i0XqsltSedcFrNn758PDc79y+2aUj5H
wwh7kLVJ6ZRJ/yFP+Wm0+PdmNmr8B4WAA2eV6dO9vNXZOzFEKtfSJl0aVSvmum7A0Pl7dDry9JvV
jeB+o11N2nAvOzJB+ayd0lZNrCD8rmeX6/lNrVOPl52L/KDTNf0V+svdxG4cC159VsG7b0YHCUJE
kJKj3avFY/E2ahomGvVQwn656RFwz6s4gnZST8NxvhkOBXqvAD4odbj/wzY/SxL1oG7aRWUMK+o0
Ty0bbWh5LAoKZ8MisQ78kC3h5Qu1lzp6sbhNS52pXt5O6PVOR9yorUuE+nXYJveb7vnTLhGQdQCz
XUctCi6HIG0e5qKLCizQiB8X831TLY5Vfb68pL1q8gshgmIFnUFn1SPcte4zOW2Da93qxbXb35SP
tr+gv7L8Ev1IDk+dG+HosNVZ76zY+YMu5RefISjYKs8Qw2U15gJ7EIdZpZfLGrJ2LcjzblqC8qRj
1pirMa9BjCruGB8xYrFUH5oxUAyZD7zd8VfW4kyUoEGzNu1jnkMUAcGi00YcJOxf6MKZRMHtPwGk
Y9DWrUGe2G3TVSQqyDCtQP/ZQBoykHtiQi++fuLAbA+J/ydRLlpT/hUovDn0TZlLozbIVTS/4uWT
ziUzoruK7OzvF668ljRTQat2CVjSrE6k2aCMbLrg8p3ff8boDkWVFx+M/NLLZ8zmiJI6WdCbWqaO
lS8gbk6ctMEYsBqmtuWa0yONVWdd3qXZu8uyd26hgfABQyOmRtArLyxQHQrDjFSFBxNBhXIdr7ri
KkLbr2UChqKXtJnt+dsvpAmPeyGoVGJHV0ziz76CFoa5RtO0E3ktHG7irUi+5A6IUyV+/s4pvhAr
PuaKFWOlmzzQEMwuKBbN3YfL27jzwiCBIrEOE8NeF8/tYbZ6I14DbdW8RI1Kh6vDlR2BIuqyoKfZ
OOEtQ5JpbXNsSG+KfczQGrreGxEP1ju0uihDWHMH3cxfjCtM/ofq3erS0Y0eatuxb4rb9WMZyBBf
d4i+tkawrUaCUp9OqLCd9kCNpEaKPJg+awF1Sz/1wVIAnxctzVtGVB4S7uW0z0WKICkcEzFToUIk
RTeHOxy1jSZq4k73TXffYMo3h+/VJj+vUERImcopG9pthckxCvMSrUTbFU0/cG9+UI6yYHBPbWJ1
aIIwKXbzFVlJkepJbycThxnPb5dj65YoOKHnoj4abgPEmfpw+RJtB/RqeczWCPBJkKAQi2uWyjHA
YjMOiCXrpB+sI6JEjE/LlPP+ukyCHjcdnR54HC/12lJD3+gJ5PQ+PVX3ub9B28CG/0WDDVIg/355
WbuP8EycoF1yXpYEcLY8iM0rZKRDbn+tDC7RJdJFCbc/U0tjXAg8g+TYHPlti9bExgc0oEscAq4c
mSMiWZRYNavnyOLRqPEA/NLhot42EbhOpPHkFnq8uhHPWyfWUtaZFIOZwc6pHdLiruobh+Knyn2t
PzK3DZln31iA0NFdpYMz234BAqsBx/bpGGXPYVdbn33L9jjPnNoYhORprmDFcYEMzFhP98pgfrp8
VfbcTEM7EyLEYr1lpaWZY8EboB7/NoaFmzvcVZ+c6E2XbXzGv2H9WrzCMrA95l/+hn2ldvYN20ac
LVSthjUZt6PV76wQgBtX6U32SXu3sQ3zQy27SPvG90zcdtPOxTECRKsUS+797tjFISiDtgK34hq+
Fvmry69R/EhOUi2weS+X7pbgo1l5S9jI8WDWH9l9eYjuqVd9mwFuhcDzjx6nBTx7kM+hRiPe44wO
ZVsYKw/yv9Jv7GQcEpQ+58/VX9yrvTcQle2+GxQfKQYo7R3AJCWKaQ3o/gAUdIhWtMOC0gG5g3X2
O6S8pLXWPc0NNwNTKGhDsTVL2EsMSE3UqPMRpE/KURm60VVWesh6Spxypb9abl7ZmuFzUtzpqfZ1
QG8uYKjZr8Yqf0xmNjpqpN6i28q37OFdSkDaN1s/L1/rnefL0KxKtnZgC4VZ4flqmbYYJUdVYaEL
wJy+9Hb9B6f8QoTweI0uA/7mmPO/QUb/e7KEHS8ZAtFIDSpaYr1q9TU5BRARRc3ObFovLz+puepZ
0WNXHfT2259s37MowYilrI7Iom/lQRVgrUbqDNHHyxJ2dd/5JRLMcqwoZjEZ2oAeXu5GIXULr6VO
vcAPB2o5ux/A2FrdEkd1SKCcKj/xI598HTRJ2LOtRNQL4HtASQadL2AqE04RqLRTj9Q8hmgAipk0
rr4cVfXUGunVOuSPQytrxtxrfjHIk6NlQjfYYiWoKTnC+gUKsPPajxvzhP7ZdqafKdwS5I+RUZjc
6GoAn6Es/tj1Gc4lC2+iMfSKZhmcdgzVbHDevVM8bDwCHNiFWx+gtCl/L6R8sVZhc7WEq1ZKKIyo
Xc5upWQHFhfHMrKDsY7+0gsT1o7pgAG2WsR+ioVSxzCqzuWbthspUMzAqJh0QHgkBrZtb8WqoSPj
GX9T7tKr/tf0qfue/VV9pEF1QsVNzxxDon52req5TGGvx6opWqvC/O9m2ak7hnHuGJhWUU7oKg7t
PxLHkJ7GCDWjphhAp5aW292ir08Db1vLWHTsDotrhwUKqLIRyx09hJhLozZGmqgGaS9N+JJwMPwZ
yPeNQ256i6X+KE39PZlsjtKVEUQTOUpOcPsbxUd6LnHT9mdOw6CYLTPap4zO5BH3/0XVvlii4KWA
eSkduQqBVr6BMRTBOIelOh/H7k6PZK7m7jOhaCBixIa1IuI4GuW2na3bjL16mo7mVelOmBfpbtUN
2km2lTvlKqZauormejDnIh39civXlNR2AjCfQNdLbwSIf8HvU40AevbLZH1q1aBE8YbRRZLCIjuX
BiAS6I+CikXhQoz2OM/TGKjfaLUHGbOnEN44qTWFLMmPdkGurcn4PIJqwY+R2XJj0Bw6tCu+D8oC
dveOop21uE6a+U7TFN9g1Ve9suB9rId1Gj6VJvIMc02CkWmzE4+T7RDCqRcps+JVdSajod1xf7an
pkKJw/t5FVAqGi00kDuoALcfHZtcJfOpLr/MKXdWkrolxb/j6l1+Ajtm6oVMwSDHetpkRqQtQYHK
Xjs9lmPmmG2A1qYJLUdt9OOyuD2d+ULetgdnL25DOMvKiG+tZoAS9Xs3/mrdg0fd3fBgETZ/UT5c
lihZoBhhkg1aF7VUHvDmpzqOgMP5UKE4xA9m+lCOvy4L23tx58sTPXSEPGY61/rWtVcd9etn9Eg5
UuVvv0zQXvDZNFAWYBoTfwjKZDKNuF4BIRjUK+Wu0ma3VT8kd3qXp6E+gI8+tgbur/Nyywt4IFC4
DlkWzcOUDNCvVmR+hszofAZ8AAvNpCoCfxd+dgnEm+nraqOfLY5Cois3ek8Pi2JcK+vyLWF951Rt
hpiq1T7WQ2c5tO44RmlIfD/YM3M6UmuurdZXiVUYASL6A43qDPQQyJRn0Y+4MR5KSsLErMIhU98r
bfJXtPGazMwMpj79HKeDr2fFyYrKQ0/G2VXA1/5Ny4DVQ7R5vl1HM0zrzvAMdXin6/pj3SroAjWb
zM16pQkBaedWY5m781qjgDwBX7ID17FWL4PLyYBZvYxpzhhR66g2RhPoRsau9YlRJ6UFWMU7dAj1
EbnV9OmA7onWXZT+QZ/tQ5nMipNXdno360tWOlE/toozsNwE0EO8IGNiq9eY5s9vMTqb3dNMzf0l
IywYy8S8rppRCfLJoKCyNVA0WyrTsRS+eMNIxisgBl2rSh65YNhtnL5MS7+txup2zqu1cBQy5t4S
DzcpQZkvT0FXaZkYLaI884Dtw0CRXdQHJSfweQ3yoJBK82gLeBgz50aIxrUUCKBmmFAOhNi8bE+z
NpSHDANRlTNWs3FtGCP+L+pmy+glWgX/X9PH+7mpfHCVzAArSsubAoh63rrmN/mCU1swgWZPh3nm
3GUg7fRiVt416rwBLKFc3nXeCI7rU1flSPcVLVDblclFv+FR4bFnTKULcFfVmYiRP2aj+TMBeZJT
TzrwP4buoVn71u/zUfeQHFquKSr9vdFqNzEKVx4HWe2RzXy5mTPg+AOVblXCPourzwj98tFJ+16/
VUzzlADcIy/7EOYqdfuVq642ZrgQ3ZW5LI9qvYZT0t1mE/ft0RgPKbEeFZI8cOxDl+TAkcgP/YDy
FU/Vu6i2EE7WqzugJeNgZzOIaqyou1GizgqTaDw1cW55FV08ztqTWnRh1drcW2tzACQqCNb7crxd
ScEDY5krt2DF5zwxAwqE+dheDvmID7fXPFxmtDcQdXXqldzbaIG1hwaXaI5Oo0EZCgj0OrctFLbn
6znDIPu8eimzP3Jb710SkTXEtdZnfwQbhk+WIvbSur5GHP8+mqK7Vat8s84PeNOntltXtwF68LE3
1JMd27e9Hj8k4CpwI1LebZQdA6avP7G5Un/VcT+9Ixm5Qu81ahpNdECEfEhWbXWURcm8PuKlTwnB
c0vQEJ3oOubR28aWeNybOyYqPExMYL4Js4LqqzpEFI+qmgDcKzDNwjXHH3omK+HsOISYxXqWIGQg
yNpadIwgoUKRCO2SxtV6YIoDgva/qvcNuNINXbKmPY/e3Jq80c6qbyAMguPUZVOagX4R5RvkybTr
+mZyfqC9ZcOljb0/SSG9kCbY+3mxaVyP4yZtAXkPYuNfW1IH/YnOfKwfZNWUzQQJJ/ZCnGDuaTqk
mHsbeGD/H2nXsRy5jmy/iBH0ZktbRt611BuG2oHe+69/B7qvr1goTqGnZ6NNRSgJIDORSHOOuU+S
ylPDxe6rL5dv3W0hFOFLpdhw7Gynkqt5aalIU+l672kZcKuS3h1qKbgsZkP7sJZPMYxuKFkE/Bcd
Yqxess3ue5b+TWfJiQhGFzqDmIlCC0HDd7SbqxnGSEondKENoIh4KR4Am+yb3uVlbSUOTsIIZl1Z
o8eAdV7ALQOKGYBWeNpDpR/0pwET1zmGAHI/vDEUd06cnIOpQ/8zox0nkpnlWjla2hdVwOu1P6Ds
aKNnSIxKvzMknpHR/8RK0nRVUgCTSatQjKRca0klzJhw0B51zU5ioMHROYfqGP6oXfk1ec9uNGAv
WH9V/dLXkhmDky00KcdoZPXD1FYD4AN6FJRpeuhfKQRdEdQ7znHSDMClpTImV6V4sWcYO8eTHTo0
7BdMlvU+mOSUP/MoG9aHBWI2XNcxr3LWgpSbsUA6zLhjKrJvbIAygREsonn3ylluKMpq5pFHrtJu
r/JTKqO0nYiSt5ZhPIbW2jXNM1IHtSqvRaW9DPd8IgveKhkFCs26AIYMjlHPf4RSYZfIKc4hN4m3
4WNONpPRlrA3Eyma0HOoBmgy+egQouqiX2lBfwUYAj7h09ajkw7nKRSL0TgD++sA+W4uEqZxxKDa
U6KT0J1yu8TE+r516eEB2GpH+7u0t9gvv1xW1s3lroTTU169BpchMQtJjPD6nEliS0r1lBaVc1kG
3TLWHrAsS9Zxv9LpwFMZajSAaVBF4BXnspPWZqBi6BGwoZgfuQJx5TQ8XZa3+QZcC2RUcxSnRRIX
vDg1W3TiXe0Qz/AoTojILXVvBQ8YssEIEKBstXO4ySqVDGQqkP0YUdyb33NvAJvV4pA3dcfvU9iy
AUCBILuMVnkU85mdbMqiBswwsHjaOEJgDcBmBINJzkME2dxAWsmTkQqETrJ96x0Ba+LYYlF0ZBTv
veM/o2/jLf8RvaWAa1H095UC1nIVCkQ1cKeLj7La4hVb866eLU+1FsHsWibVlhQpwAxrW+11Ikc9
flLF2yF8q7P+YCyzjUy3Y5m9jXg+SJCCvKyOW3fsWjyjjdNkVn0TQxuFqLCr8EeYZE5EJlsnC2el
PEmMi+wUsU/FMkYZqb0ewq+L/D3VMDeOiO/yijYYqJHyWOkH4ySnomkVhRbIaMBSih4qg2jHo2CA
dIBwdmlBu1cdYURth1uj3NQYoBCgvC7qhslOno3SFDdNDeGUqVFC3qq1C3/YDc7oprFr/czdP2Dl
o1vH+jBjJZTq2EpNUzyvmmHWl4+sGXg7FHcc9/l1A2PXAtOer3K3Az9QB2CRv6nu6GvZ9Mm0kj0b
opEbloCY1Cc7IQSqZORG1eM/fbixOwLB99vlA+ZtMWOUHeBZ5FqAx65SI+iEuyXhMh9sVO2xKN0E
hK5JKzhMkFTLUh4lBTXK/kHWg6WcDp25I8Ps1uBCiJvctgwTFCkYsowH7/LytuplVHMAOy6qCJnY
DjOQcqRqTfWXTv8vrvlO+73Qhyt/wGb8QYFuc7WfAtn+slAxM0JoDrTxiz1y4bqz7Ipjvv+gTP+b
jggsz1B1TIHjxv14b6wUZgCyTm+GkHY28c8vBG6qCooNwHxUkTZni549kaWpbVHkK38Jt+M77fgw
XSlYUISTvMQj/LaWrQwB7bb/LZE1xV4VIh2lKn+0BrsfnrO6fcjF1zK8LmICPNkpGPKdNAZ9eT3r
O5Mk7mXt4a2YMcderoBbj75gf5ybxwlvJxRe/0cR9BNWB4j4s5xCtZqBKohbabkbMed+eRGbccuq
jYKt2pRhIiYdNYFPDs7GM0CE2PzJxPnWma2kWUwz+rzAh80DpKWz03rmYfpBnVjqICss+w2yOrzK
21aktBZIDXK1g1VRhGShJjDFz7V4WMzHhMcvsAX5i5kPjForCrJHyEucyhDkJU9Ki2Y9BjeSbQyk
L27hLkekKXMbcIKRlzeu5KXo7eJ1WG41W53IZjRE6sE93oWQLSOF6sqzPb/8Y3qtC25JA5i4r/Sx
wnv1beg+xAJXy1KA/YceqNMl63MJnDhrgdYYhgfGyS+VnnBeJFvBxYkMxr7nJKuaUZzRNuCnD8O+
8CPXcspn40Hdoy8J+NfJV+stus8CXsPchs6cCGbOs6w7cP2mg+wnquoYWuVWQu0WksIxvY0o7UQM
c3Sj3ppFBiovv5KsxGmSfqdV42PekH3ai5yLfKvadyKMiX07pGLQjIts43zQn3tP9Aofo67mHWjX
90gtfQdNGGd5W57lRCQT74aNkmajAh1p/uESRgKt+VJ5NXIC5JFHKahs76aBdyUQItGyzsQRfa2R
cUhpfnNHAbAKnxwsTLcvX4SHNCgD5VuEFHL6HL3WzrBr3dHV/e5ePaZ+4cg3gAYPmmvknH5gIMLa
h075F5EGNuPfz2PZq0jfKPXc9uA7wmbQ1F6UXYtjQAeNgFi9K8tDXvDyT9t6/CmTMdKiRpbUyJHP
zgAB/tSEyGEih74vdvIt+FPBVHSTHeJblZe5p3bJhMjA/kIQYNBBD7Rjn/qG0QAoqSri3McDBT4L
95rXA1CY9nkBa4+nZVvnvpbGaFkmG62eSlDs4XsR28mT9kp2qkcpUMbv2Yv82qPT4k9a97c84Fou
88YyG7VXMe30z4FqYMo8Em+Atx/dbNc/Ddf8R/+mDWN2R0FvIOBjMcZzurF0Ql5MRxXt+2iR/nhn
0eyefkWuB8e61wEfYXHG/j+itrOzBJIhsBMgEEhCpyLHxBJRc8Puvr5MaMuJHOkLsbsv0ZdO2UsW
SmnvaPCaDpTAKQP+6bFvjqrOHSylC7vwFWzUHBfzBB6nSf5IMYrvhZ8HgFr1x6eOj5K10T1jmJ8r
ZkcytMGqC2nAuapBdmcczb2KLE599wfDH/QaubQq5n4TR1pRBqIi4FZj1DAr8gNVNZC8hF/asD10
ieAideUlbX0vjQDDKZufQJW5HSL1x+UQcMtNrFdMv3MVIsXxnHe1ONG7fPTGaNgJhuUBhJzTH7Tx
cj7ZWOa6CxPAxQvLiAdCKu4FzFNa2c+INvunb6YRc3wfTxjjg/K0Mvp4getLl68kvKqnyg47b5Tx
ipRL//L+bXqglcYwHgh1BSFdJvg73HieCRKgOjoijevo/d+8V0/2kHE6lSznC7pIqNOZXGWwRUxh
gbk8dgav0P3hIeaiNG0GmGvtYFI8YlMmRj1jJzs3GxBd9sH0TX6iAI/mK+WNjlKMosjXl7d0a5r6
ZKGM35GXCgBZPfY02s9orpR22o0WUA/HfSNv+vHP02O7kjSQniZliS2tf6m/zAmQOKFrwIuXoT3E
joyuWX4aYDNYWW0q25xUCnUeTguEkkrCBIbmiECPQHun18nAyMle6rCAwQeLbrliVKBkFDkN8K6b
WrI7K5irfSShyVRBehkgrOki2FaluLkIatjxprMKEPIKkbukyk4f3w2pOPRtBQirGBuY10Ae0LKH
qu7eljh0tTx2hYGX6edtKuPahFhZUrOGrY/dcp132W2DZhWOimxfCqYMCHxkODDTxrgtsjRWlcBR
j2h1lq5aUICkezCLHfg377aFf4pibECY0JSLJsPJn4z5l0ZMe8o7JxOrA2aTOY5rK+WOB5WkA0NI
NTHdzHiuOo91Ienhjc/61rg5m81TWoliHBewwfoeLEYoLaUPi6F9s2aZ2JdPaTuAWMlgTklS6lpL
RAzl0LJINAQg6Tgk31FJCyj5Z/x9aW3zCXy8eP5jDmqvE5v3mtt8R653lDk9ZUzNtqWz1Z1rBqKX
e8VdtICFdwGmeO2GjyPmn9+19+YrP/uwqTir1TNurDQHYCaBus0XrRtRfk2tyR7ywxjysMU2r/BP
OWxaBfjlVppNGHEwe9PttNErFZcMLecweVKY+FMD5RV4SHGW4WDcoPvDTk0jUHv/ssrwpDC+Y0kN
IdLodSrHUtCUJZgtFV81iv1lMfTUz6Kv1ZYxUU8ihplhhhqQUPTbQr4bdCCGGMDUb3uyKwvNVmPu
RCfH3iz6+yrQSiMlRfpLw3RGQBGa8RytbcvRguxjBgYZUmK3PHdCd+vSMhl3UgDPfQF6gYzG8w9C
+q+5gza4wPSTg/V3T368FSRK0iADx4vZ1FjJBmD2Q9+H79L34So/5MF03/xKn2TwInBzX5sB9Eoa
s58doJHCWYLWo9shC+3ScmgnSXMEI2pq7uQrsEjuuB7tPzjozzUyOxpVmGlBtRc1LzQdGg3667sK
BJ9xGH2LpP7KbEMnqlPVM6M8tMMZJcVMQNflZe09cywyaA01pL4lhBGSZDGmWBZJYg4Fir9KaTpi
u9gDkeyk0G1ZfLgs6TwUY0Qx9qg1qHmVKkRNDRnsYtB3aTY/61p3HBVzAUyF8FAZWWBN05MRK88c
6WeBPCOd0Sip6kG4KQkkGPxmX8q3kk086aYH4NesuO3bBGihUHVoatW0HI7sM/1iZDP6BQIKUYkG
oQ6gX3TqsgWcX3E0nM5Ln2g6N+KENGf+gZHHaNYI5NKuFNMoEE1041ud3fDUhieBqtXKA6mx1mNu
EivK+kCtc2BPGTZn03iayVz4SUb6WR7qKpCTnz2gy/tFdkpAW6J3btnL5Vep+TqOxNEjf1YPOnmb
teceVlPyWC03l4rYEAUiNGCfuaIGz6QJw3l1UDVdbAtFeSQC75XJk0F/X21nrFdpJIVVFTRFDxaJ
wu1MTgKGJ4FRibYYmrTuCOxcrB6rVr8WZIPzLj8vglK1W+0UoxQYLI7lWdTroPXCoBbRiRq51MRm
V0fxwiUur9nw3IUyEhkdycqsXYZIJwFNhk57Oss239Z78zjuJM41Tzfo5P5jRDHBX69qJIlBnBuY
U/+FGNbVgrFXm8zT/3hQbKTXTIleS7Dd0kifpmLYi/oYXDats4jldClnL9VBkK05JBU609tfUpZ9
M0lxX1QC0MOrPYmH517T7i6L5J0U+1Bti6nqjEorg9GR/Gkv2fSkrCDESbUcPeSclM7cMxbIqoCv
iJOSxfkpH9WDFXYPec4DaqMHcUEhdOZCMa1JnsQUF4qZhNdVVwQ6JhHyMYiNq6r+aclzELec5lqO
EeuMmwBVZzehT77CfGF+1RNz39Wtd/mgeJtHf195IhGjJ6KUtdCNbrTz+GoC0PWQNpwbcdO3f3oK
lvVb7IRcAkJqEwDJtDQAv67ArWul4YHF1b+8oPOiKqPtrI9QolHqDWh7ntmxDoaR6UeMVJOLCZ/B
yd7zNxnPNke0+y8t9w7bvPhX62ScxpKkiphmUMVkj67B5VACKMd4pvB68Iioiwc9Tys/kIgvqSXj
P2RTXUJMqsN/tOYRjCcEfa0l/vRj79VS7knxEttFNr1aY78zovxOVGevj+rBTq3usV6ActHKDnDT
UYmICQHAcY2ntFA8Y3jXQarZBUbOrqwxTxQT7bokNeZZ9Oar2MyAMl0wTVXl4c/LR8hRe5ZMWNEW
KUZPK4CFALwYkpcKX3FZAs89GUwYPJtWYS26Rhj3tFyPO4v3kqIKd35C6FGyMOQHKinmhLSuAkFY
M+Cyd2ev+yF+zfbIu/m0YyjWHPUDfVHsHGHPuy43bdvU0CsPIK4NTgAzksoolqugaGWvI+jMUO5n
XpjPEaIwjRmA7tSQ2FqqYElbp5f3QBC1pfiVc16bhvW5FIU5L9lUKi2bIYWGGm0DkqI0AGNw5wmB
QJzE63c9j7Vq89hAb49WWQON1ey8wQRkAACIYPeG6Thl12r3HYyndpk9xDEHpv4j43imIStRjNuY
uxpA3EShq5vc4cfyQwaHqwruOsHBIieHOpA/0pANSwP1F3oxQPOIgW8W5lyYl3gc86YOFjOoe9GR
K140fV57BMnoSgSrH6NYL7oxJVGggcmlwlS3k/gT8LmL4ghcIac5iLueR+ANsIFzmzuRyuhLVqel
niwyCRq9FO1Gt35VSM9ElYy2cbLTxP4QZuOxMqps3yrDa6KGu3DSb8s8emlb695shdcmyyW8WpPr
pmt9VYkPldrHDmnQnJpWd3mIyb++uFMWy5nT7r4mQmRHYwXfGeEUpxbLrYXWMSLzebBMD3OaniZF
aFNUQUESA2NjKe60RT40IwYmq/x2mtO7uqpuAAet2IsVJletrr4kRHkHq9+Vlsg/l5m8GEp6sNRs
H7bad5Q27/M0fdAz9QXZUjAOVuEAG68fyiT7ElXdPpQNzDKKTp6lP4128KpI8q0pjxwiVQHG5AsX
w76jPRZx6cnA4nY6kr7JGnZsMo27qgIULpF9I6yOidQfp0a4tfLuVkQTq562GAnO3kkeRW6j1y8E
46h2vRCACxnG13watb1I8ivEnb/MIs3sbEkMN6mzIBoqNys7VICyrsSIZOFPbbM4g4Up4VEub2cB
UM2Y9OdBfWyEICcawUSJ6FQr024QSRBFD5aMVGQy+Chf21L0ctlX8QQxcWKsge5Lm5cySBTcw8Yy
3QkY2TV0+V6ex/fLsjac78miqBmsorcxAtytYPQo+FihLceinRm+UnBeKFsR1YkU+hUrKbGh9LUR
1jVeXQBKAeJtWzpE/Rg5pPX74tpI7CGIPF5ag+s76FavBCvoIY7LFu5JvMdoBB58SFW55p3haYHq
D1/5reGbbgM4o2hqQm/aOVtBEilDCLqHIIzQQiwBZSjjBdwb14qsr0QwRzagtYak01gGcffNAESd
XvQ2esbsonxcWsu7rB/bO7iSxhwdWFlHcBVjQfkLzeLWTnIr7UL3u25LTgL4jMN/PQ5E3f1KIHNk
4axMgKSdymAwlCPY567he/aXF7V1SB9k0uhm2SAfSoukaLCLZdCpqRNOT5rCu/q3TJgO8wL4SbY0
0HGe6l1NLKKJEZ56oQj0bzUwLYCQlwXAAV4uL4Ve7MzFj9eKCYhSwKXJWM6pIH1a6MDjQhA8gUMa
/f89mg3mYnb7qNjLiWhbJOepBHV0l2Sy76OM1HkpheTjjaKkGG2iIQbm3JGSRecuL9m+dVrrJTKx
zTInXaOmFgkAGeyE2c3YtO7lTdyyqLUE5rQysHEXeqWQIG0w/IoJoKL2w/65EWY31TiZ1q2kNqI+
CVN2gJgVQXZ7emJkVOoswZBvkOujS6IQzSgz6NpEAMxoYFqUhz3YkFsnb8a3bsiCyyvd1MuVcMZ3
yKlaynGPpF6c5cEYK56Y3+Y65uibiCNp89RWkhi/0QnEjORKLAMyLfY0fI9FzqXCE8BofqNO9Zip
0MJlamyx/rlg1OfyZp23kcIVAUtQAokdfDnIdE+PKitq0NIrXR0ot2gnfAeDIEBrJydBc4aduryM
F9WyM7NaSWPii4pkihLOJlAr1cRLjVcQkoOl4brqO1fp90UH4hYePh09hEsiGV3MB6VrxxzZ0LLr
amc2JtnOVDNQFjzq/8e9ZDQPPr8dMx2OaqwadxmKazL9nOi7vDGkXZsKO9lsHJNU91FiYTxaqvcL
ojvOR2w8Ak8OlFFK1A5hkqCADtRA8ZPojuabzavWXbxCvqVQCzKnI3XTs6zOlFHSNozzuUfmNLDy
6NZoKyfD2I+dReJdWIA/MOLlj7YPFDzdskanAdjnmFlKAMwJkctRi8emWtwKibhRev6rbfxXCvsi
SxptFDD5gLeRi7c0eESc0vk3bU+vAB4H1H+wxE+JjCXmeVgCVgUemr7epx+tg0wm+U1q3bu8GQOu
PMYW+6Y3m6H4kIcHj08tX1js76DVAI+dpDmXN3RTS2SMEpqAxge/Ov19FaW23SLOxQjLX5R634qT
hVdTfW+N4j4RysNcAJzmssCt7BV826dE5k5tx7k1RQK9pPkCWgaZdvOtdviTMsj2Xq5kMbdrJwit
DBhXBP8+iEMcdJ5/6+x4rx2Kg+D+14Rk1GX/KwytyqdbSdrMEoiFg8Nz2Tcy2Z7Rj3J58zbv0JUI
RhfLNOyBpQTtL8XSnqzBy6fMJcBPkrlpHfqvzvyzrIHPBrg+QHxk/ZXVG5W5RNFfVKsUqtLnskxA
UaDhWgZV2OnOtWE5Dro514EcSB8tSsW3ysPEiz26iTscyQHBZCc51ZFG/qWb3Me3yU/TA2pVZQM2
4Kpy+l3j1994wN3bxvH5XczFUTQoL5g0OOtCkCc0lvCAyfPankbddBdjcsvZ4IRom5EFsqy/d4LZ
dVEYydDNMy5iUObG5t60eHTz8uZmKzL6jjHdLsJXnm42AMv0cqTFVVJn96o4S66QDIY9miL6ckif
P9ZV+E0E6hOgeu+6CoCFhVzvMlW6lYBsIUjZdWxpoism+VspITOv4BiU8leYxPqttWjPnVAowWW1
33xprD6ZcYnLqJIFlK04h6xAej/2087v5m/DIAPMp7K7hXtbb2r/SiKjkaZeWK00ZWj/8CW/Piw7
AjQTe/Kaw7yrefOOvOUxaqZM01LOM15sotr4VttdAyLJI+rk6WEROQiaFbs2qpfLe7rtG1dLZFTN
qJalsoCdEujXZrAApkXzohvKyEn5qXnDDJuWtBLGBCNRUS6aTJBI7Uh/lPOrMropE2D8AaMlf+As
jHd2zJXWLfUYSr1KnT71Jok/o1TnD57iVUHGa4PnbiNznYXNOEzIXdLrTPGRM0s9c2+9q3a9R2en
yg0PeLrC3Gggl6gMQYJbLtvwapKNr4JkuJJc7OZCvqml+lZWxe+XN3TTJ32eHTvEBdLhAfOkRRS0
GDDWx9ds6d3LEraaMSiD6G+f9BEzrKIQMhsAMRzwzqYxloFKJ6bm/o3qUpBE8qI63poYjyK2xqAU
E17C+qh4cSnMaCWrudBqHE38WPZqWcVEzEGqsKzTPoI/KdRtvuBWO8j6kHxE+7QFUWZ0D4m2PsgH
fTx2aJxXytht1GNm/rp8att7qKE2hwSQhd7t04vEBMC4lBA4ECHJHSS9AVrpX5ZAXdBZXAD20P+X
wNZS21EXUjQDksCwgqbW7VLxer2wLwv5D8r3KYW5EMEjq2hEh0kVDcoTxM9AZQtcWntuUhf82JMi
HUTl2jS+COi3R1nF0Ou/0//PT2DUMbMyQe1nuKzoCvxvfuZrD8M38S3dg8olSEOuO+YcHTu7LRay
npmqWQdpZ7zkovos1X/n8T+XxCikrhN1UDXaqxkJ9jQnIEr4qaD+bnY/q4XTRENvj0t6wlxlc9nm
g1SLSLU3/rA86OARm8hjLbxyNGXbnj/XxNxiRQbog7GGkQ2+4uc7ckA9jeKQJMf5qBccpdi+Mj+F
MdeY1QiCpGFUOhDbq7QCXVEyYwIDyHH6m4Zxq/9xacw1JgiLMBghHCKKSxhXwMRs5yxYWukWQfrf
Y7rQp9LKsBnXoaWLOSoqrhQ6xSLYERojd5GPYiRoygrFn3e8QelNhVdlYGuqAOq2WIhGSyq0WM6h
jaRRbCUHLJD0fnkHN33VSgKjG71CL5AUD+lIeRnV3EOJDk0qi3dZyub1D4xuED7hkSCzhovcfkbi
EY4iTdU7rTYQ0Lxm40MrvNfmYYhirnPcNK2VQMaMlSQdDSXW6qC4kvzI6a/NfejHGGMhP2gikrhR
IN3y4Ct4Qhl7BrBDaUkZ/H5XA0jTJM4IeCpi/Wgj//J2bkdvq+Uxp0biSFI6CYXVlkweGiZsSyk8
NHuXUuyE9V7NCxsYzYEICLok2sm8fq9zvjlqCCv5jJHH5myNCcH2JnuAcT11aLLRHelooPZ6nHaq
i6gVXQbdC5055E94bQYNK+mM0YNUTNeGDlF534auXLZobSsFyyFzsivV+qAL1WEyi8UpOv0XZ+Pp
A+rMZa9EMx6gjA156GjwQNOhWb9DGsMzrzpv8aZ8R/WKN9S97QHQEq0D5RZYfMwtXwj6iJ5YrLVW
Qh85Ntc0ObfQtgf4lMBc4tGsVbqQwQMgWiHEsLPJ60Puy5QnhXmZykqiqdlCbcMdPgB0U6Amu5RU
Rlh2lIdp3M3ybubiWvDkso7ALK0Z8xDRx0hCVmA41XSTHHPitL9HiNEyDbRvN873lxVl2+F9birr
Cqao12cDejJKuwXt8nrnR4A4Sm8TYGGrUbK7LG7z0gWf8W8tYfxBEoqN1iA9GXSjZZtLvA/z50W9
M4fbcR7cy7Lo/zo3gU9ZjO23wDmvADMYBblc/YrG9scE4Gdbi8DcUkW8UJonjDF1OU6qjABhOyiR
mLSM2pH7r5r+1nSjf3lVmw0X1moLGcsuOkFXZQUP4n8YYjI362/qaEcnsMoYrOnaS3LQSgyVXv1F
yyCc6b8bygImqL0oDAVa3wJB/96r0tOSGU4aRxyN/CgxXDg3FithQbeUkEa4g0cH6BAvwGV4Th2p
cjRiZy/NYw3AZP0KEIRogMts7UABjMG7WqNYjdEzzQbxuQVkXKcZncs7z7FQjfE/I0kzUa5gKv20
awTwhao/0og7V7qpSOBis2TgXaNixRwv1KjplBHF1VJDRtQWf4Fo1m4eiQd8ot4WZke7twId6J88
Io1NB/4pmE1DjJmsFV2NCDUz3hsMvOXc5/q2BGinqUhoK2QpZEwTZJ660pVBtie71CsiezniDI+d
p/pdMH+z3v5rxiF6/QOd+bdExiprpbSSLoREydyXoen0WflSK49jjXefIL1c1g/e8piTa2qgQCci
+q0GqQThxteu+3FZwLZq/LsalnM7Keck6RRklsMsc6TceiNgPhRJsxvLmqPr5+PNpzvHosLEfS0l
oLoggYYx6gdK8AiC3mdkrce34tfwq9zD7HAVhjfCVcsd7z5DS2GEM5ZmFGCUrhZ47q5FOAxbVrrU
UfrcSzJ8DW6pVAeggVp8a7qh8tKqRwthrt7HM+UOHN9Vof8mVvUjiguBpi8Y4xQj/BlCHuw470CY
WEEfO6kDRwd464ufggIRXYcUemCZgnv55KnqnLnETz02qeqtEl2D0sqhaKDXbQKlnghyDdkAGki+
LwFCCFopCWwiaNV9uix0q/MY1mOhvxmDAoZxBrkkSalmEYRCVbNH+6/Tgkk4UuF2ByCDRA2ggSnv
pouc/XEWvcvC6YrOV/wpm279asWqMZBYStQyyM3STtrGnnPeK2j7cbJaHxMgJGMsDLmK9VFK0Vbe
kwO6MwysTXa1CEzJIqdjYPMCoWw+uoymrjM+OUyMialSzmgPEitbA/R/c19n3J7qzSTKSgpjPNk0
TXkON/ExUUC7Imn9t9z/SVJ085BWohj9V1olV6SirQNBKV2xA31WVXAc0aaJrUQwml8bUl8nBNdh
DuLzqBbt1tR9MzNtvf5yWeO285QrUUwonMZCNVgarDnMCkDTWqDKfMBjx7fI9BpmyF7Pc3eXifFN
Wsg7a4gfjRF107TFICjnS3j7yih/JatNnTe4SbTbwQ0zu72Pv4Zus9Pt+GnSbYCtGHe8VrztuHK1
fMYa2pmEndF3SPIFegCW8iu4W7+4JV4MnogWLocirXHRQuh/PbPzlVTmhs4JiEmHAuTQcvZozC26
vYhdC7tEIl5Ffl3e181tNUQgyKE7Ai6NuaBh7G3V0s6IXAgf8qh4M4aKV/7dtPFPGWyMjPbgccxK
+p4qgJ+kKLY1XA0jt3V308jhSADX9oFDyhyWiupK1agwcpoppcVF1E8n4As1h+jAzZRuO8qVNOaQ
WgDvRF2KVxspu101LHaofSl7zetaRMIJWMNNwxO6ZpfISWGH8nxV5zyYi009WX0Cc3ZDWuShSVsr
wSQGBrviSlffQNflxLkAFlTgK15Wle1j/Hd/P/JKq+unL/UYHF8YASvE8Cimhpfk3WFqeD2b0ubF
/rksFt+4KBazmpsRU9L5cB1Dc1Di7FwDSCjlnILrJr+LW3JlSqMrjqpn6cmjuCwPY13eLW3oWeWS
ek3aPlvZ6KhV9UBE4I1c3olttwi+ZprZBQMBCx0UGaUCRj9aWkZHWIQBHWkAmiWmq0Q3x5DwVeZw
MSa3DfVTJOP/TECoACQVDYVEG5ylTexYzjjL2tanTxGMAQ1hRUD/iFUR8qRnvZOSDjMShV20L/rS
7i/v4bY2fQpj7EcRRrNKP+qU0w4d/k4r3M8tD0eHe1CMifTqKEXt+OETZk9Q0br3e+Ie42EUJZOX
D+BJZAGCJGEsi4VaCQXqP5GIidY/aRakG3V2W3zqIgtQEk6pCcx2uQwEsdvPSa04yVDpdp6r9ORM
VJmNtHNiE43yl09w2wUCmZN6WwPID0yoA+Q/yyoLtNNSWoD/b0NAmyIuY/QhgKSNiyC3qTMrgUzg
0w0Sugkt9OSoAdnJmKut9pRpBJkPtLRG8q7IwfJKXPLl8kJ5YunvK8fXGRi1Apk41mndhnUTyMbe
Ev8C4UKmwPi/N5Ox71FTh2RKaeBd3SQTXjSYQr68jE0PspLAmDe0IC+BCo7dm5J9UwDgbtY48/f/
QSUoNycliAYa/ulW1Xk6DOqEq37A3FP9Mc7dTjfgtnRKPwmWjtO6th2gofP3tzwmwx63ktp1Kl0T
Uvqt/gY0F6T0R3/xTPNBBZK7C065wHITXg/r5iW1EiyfLlSu0DLXokyE9kE64DXslEAI5B2vM5ee
+plxr8QwJhYluZjUIcTUxdECglsGUtHIeKx4DUzbKv65j4xlxYnRLY2Gc0P2zha6vQjuVG5rBVc7
WEMq215LEyRQ6LQ/hulB5OmMd72rOGm/x7g3r1HqnCiZJk1W28cYVW4JSQSPgQ4VQ7wPZ3WwSy10
hrgMIl05FoImOESOniUUZwdt+FIoRmR3lZr6czc992mu2SYKrE6pYGiz0oBhPcqJLVrWG+1cnnoC
X1sbDmj4HuQKoExt7M1RGGTz/POy6fLUgDHdsdGnahIR6amVjGkCwymMq7q9bxNejutjLvxM4SzR
MOEoLLBNMtcyaQrMXeV4DyCPszOE9MdAOxuSsbyrNfkIwldfImFrz1HnIDD6FubtHoA52s7qAeZd
dW4/J5OnNsJ91kq6Y3TtG2mrd0kCHiE6lIU2vRey6Kck9G9qPefg5hVv0LGU21XSHNO5S5y2UhMH
r0qep9g02NXCmEggl+MobCSogpWBJxYgoIKVHk3gcWbzF8GSXpMcAO197lhj54wYxYhIBJZcWNwA
Wu/RsBxVuBoE1NfHKQACun/5gDft7/PrWMSZok6tBGS+USCYZe1ZxbwPiQLG05LX9rZ5CawEMQ5T
6EEQqycwdAvoA7kEJlXt6+WlfCTFL6gQCy+jSnEcDrNUBsYkuJmkeyOAPdBX8LVfSsQhqmIbjXiV
C/pRVb5dlr29OpCuqqBhkc7YuqqqCrVyRpDcLL+ACmSaMSf1su3C0AXxWwLjUXpk4KaBtgXTrkFQ
Tdt9kAcgeXYURwWdbRPwgh7ekhjTX8KxM2sZAsfxPQT18pRzgd3pXXV+YJ9rYmxeUKYFIQF2bcLD
2cyOCbDOh8axgsJrsyfi/l0rzmoTGVsc5WHogNVJq1n/R9p1LceNK9EvYhVJML4yTtAoy5L8wtKu
beac+fX3QL7XQ0Hcga9Xr6qaJoBOaHSfM7q0FSeLrBzAHprVX6E18oY3lsQ7NXaCB9TSBC11SBNo
4InjAw08+hNAfe0iQ7ORlLiX9XDbnH/tKIu+EYijNANYEx0sgeSb8ynJdKvQI+eylM2oAKYDTOWZ
mKJhRytB8SyPfQ3VKKO8dKI4eVFATme000PY9QIne9z2n2dhVE9XSXChdPCCHQq1wvwQF7d1kDhz
h5voBLpLVdwNhbmLOoMjdHMc21wtkW70SqrYikKld/DanTokthiGNzGQxSRJ2i89Hq7LrE8sM0jv
FlU/6nOxB/GhK8yVO4+TbsX1wAMe2TaV8y4w5p9H3aDrtBMi2Vfpk+7VvrLv3Dp9Eh00kHg9z91s
1rRW62esv2nKNoyQfSC/DQ4AgkAFcPhGnxqUq+iggnHhska9Nz1/dgXn9TGuoEB3vgqEX3ibXyhk
5PR7hXL66YwoImLSh0gmuK3xyPrxaCtRCSK0WSCnyVIPcwGxpXfNjZxP35DwPubmxNnLDZuEPN3U
0DeMPlN26szES6E2lIBLFJsOLyeDY4Lw05x4yF0b/vqDGGYHuz4v6p7Ct5BytJYALQgaZxJ465A+
iGB2TkzkWBBLQJD9BPXDa8aRgvo1h3HHLWdsKOBKlvlpwMwQ4nwyUc4ArxJg6er3ybmfsHQ83KfL
BwQ4gY8KIUaK3GRAEfQzpNyzFFrCeK8WnERr83gkCUR04PZATxbjUNKkiMe5jCo/yNMvhin645Dz
yoM8GYyTaKQsnIIc6ESqfiKCZJHxD7I4Iq5WwbiFwVyEug4bwKaFf8XxlVa8XPYDVEk/2ebq9xkl
1pU4aKIet4Cl201ZAQKEa0XIraZ4iTOEaZXTxcbbMEahoyVZwFcWVz6AWfFAENtKyVnQVgaw3jG2
rR9YA2MgxrB+WpbLkveRmfmbYlE8lhFYd87lDdwqA36QxyhzP5K4DVIA29HHCFRsKU1OCn4wN9rR
xjUUQ7glCc4u6jR2rWJlJADsYEmgFPKyj0QZDfAxb1WbPvusF2wrcF1PdVbXEEHDQxG7QGNevMVZ
HinyFvoBlfvFFp1OBzbbHzwUf9hQuvrV6rQRiYBMNzTt7s38LgtPkXF7+dB4G8j4hi6vF10eA4B7
iamV6OkuEgpegYwng/ENpC50oALAd2d7gAiifxLTpqldzZj0k4CwPPniUeEROGw61tWpMd6iM4wS
egF/ZC6hZYqZ1YDrUw1+XN69bd0ABhAaFDRJYwdql8UcikScEJUw0I0n00SbrDpDtWXYqcNfl2Vt
7+JZFqMMFTAau5AiBLZdZimLitv698sStiqL0DdD1lWQiOKPMeAQTDlJqfYUhBAgKW/Fy+JJeIS6
zv35lrYMA0FBtASHNyS2HdxXchkrlmJdA8gc3cYPiL2/E9y3vfx5iUxxUWqAv1HJY+VHvWGH+Zu4
+CMob9vvIMuwYmL8Ueg9i2MOrQa4+FJIWNmg3/fKfdg+XD6ybTU//z5jvmTBdV8aoRSGdk3UIzHd
mBeo/sGtn2Uw5luYyZQNDdYw2rhfaO+D4zJuABE47uDVA7ty/t2iGNvVZB1pcjnjjIT8GC4DnpRw
56hSTgTm7R0T8NGDE2VNjL2rysfIuE/Cxup57cBbD7sfTIoJ8009FaaSzBjqBAtjnJXf1Vk8YVzL
w/31vo1KGyAhgGBNr5PQdPoJdJdoEhBCyqOTjT9ytbTFOrgz+vdG0OqbGEn/brPfK1urGJMXQkIm
EwYRmpgBCZ76PPZrbrPyZkp9tvB3D7CSMgMKPpyMdx36f5Geefr6nhatZYViLU8ZZK1eI2dU3Ge0
JuE1kv/+SQ3gc+b4y0DeP2glELwr7aBEauX34kEi5quSBz9SobejKLy/bBk8D/1eO1iJKme5LAYV
p5XsVa8BSOYOjyOTChIrtOQhqMYNRhlzz0Aw56V3HHN5p/Jaia6EWUzrgR7h/BUlQSeMM0fvuPMP
1AFf2kzG24zKko/l1NHT+zO8+M11yZIugewCDLvseG2YhwWarZGdTMJBHl8N9UfPI53ZzsTPMthM
PJ/anBAMQb1P/XWY4PUNJxhsAoTCxs/LHe+slI3OWSKuBDKRXBbSdqgaRHIiT6eRSK4aZH+3iuQO
pmQD0fV7qhsPQLR966r4qTXJQ1DEiYXxepsU5FpP6puuSW5qfXTMPHdFUr0FaDMNosQzRnBi6Rjd
jepwJy3ZY5a0P7pJ3IOCb69Uhd/kyVscyvZMupemIbdjEnyfR8x5NfPipIrmJGhUCUm3Hwayu2we
nKNkbwNdL2em1mWN32o1MKF7m+jPUzNyPOZmCgFiGLTCGjq6OJnwNGR1JU4aLophmDrSMFmJCrrB
WLZ74UYTNFutOFa/vayzQCZQleMclmTADWRO8fIUqbtQHB9jSefs3rbjXC2MiVVL0+F9qoIcJbV6
V7Z1E+NikTfeatbsCNWRX+jniXzX45VTmUQlLOYBN5wWrLq/Okco0mAjvvtqbq656V/Oi2Tn04xU
iYHPD3NX/BHTOW4NU8SSM/BwEnvyo4Mu+Je1cju9XYlk0lsitYAGM4CmqyTpYIPD5KFUBWKFaDm2
U7EZUM3tjkooTFa0lJMlTMARiLKXy1/B0VqFSXw7VQbyCbBgfblU7DYaHsVoQsZrKl8nXbsfEkyO
gxKLU7bbmruEH/qlugqT/6Z6bEwgc0IBEtDOdOZSPZpA1ceYzlOAYbrRM6zkqJWW8oJb4HPozCbH
WKmAT+FENlQDmBcU+Y3a1krB6iqVO2XUSt8QEK5UwxJb3vFua9RZBBOxeuDr5kmOdJW+7EgOnhiB
TYIuTMEfv6VOv+PORWwNZWBXzxIZD9TmfWIkBYDOfxYoMwczUG9C8z6mSLc1BHOvDwNK3ASwpPZl
RfoHmz1LZ9xREVai2Ega0p18Kpy+WXCx1me/NIOXRQu+5CU4dEd00+XZNVH6zqqMLLeBvWnialz9
281nfZbUy0LUIyuhNSfFtGkzzKg4dKJXduYa5WFeUYa3fjZjBlFKow4FYislHayAd+aia5m+iABS
4rfuQ9sOhMgi6IaIShS2BEXKUg5jej/+CeX2v+K3cSz8Pyt+r2QxFqsVIx5GJ2SYrTu+gykH++X6
92DjNvPmlSjGNnUBD+YYYsTVI8LEu/Y8iyD9imyTSxi66ftWghgLJbM8mqEogu2jvI6TAxDZcaO0
CxXsAJiHTgaOhfDWxZin3Jt5BoQ/6GQuu432owrBSCV8zTpedWFbFVcLY0xxmhozAn/uvwifmxe5
lUTG3pJQMoy5gsSfrucnZc/vPZZtum5iGIC8MeDu2AnIYVHLKTIQOxJFsovgueweL3uyzbzqLIA1
5Nokc1p1ERjYiBlbUVZ8WWqpd0yFcBSCsxL29tvJUtwKBMXIWgvBFlYTSxCrp8uLef/aT5FutRom
yygEYrSjipNRmuhuItrVUrVeL85OlIyOMAv+BMbAqEOiBdBqiyN8Wy1+ndW7oq7CrJmUsWnmSHHO
b6jLdb0PjhnXQ/E2k/5/JaqTm1EZWqwzDjs30Y6zljr/cjWsYwp0RZySd7Oi0Jlnf8tnEOOthnFN
WhaPaR0hlCsNWL0y0HVmAqf+vu2OzmfDuCP0U4nyCLRRvwwnS23vKq04VMlkoSy552wc1bFLOsj4
o1jMALwuv28c4PxCq3CM/fwN3RJe5v7Oi9Om2imqTrEmQJ3DTiaKgrKIVQnHfla73yUQ2w7CK1nM
SQUCXu6NCEb8MzD+pJX7vcC4Ga9WopgTC4eo6QMVy0okmHC4J/3bhMkHkGHY9fwscW+0mxqimBJa
at6bExh9L5Soz4MFx4ai+FViSmh+RK9jHUpH4ONwoW42Dw1UMjoQgjCBxc715zE6BJIe0s4hZLwF
FvQp8/+Anw/9nGdRjE8M6lgKFhOVuUXfK9GhUF+a8e6yzm8GkZUIejtYuSNBjBelGpHECBNaelvB
MZZvBUoPl6VsR3oVgJ+6KuOQZMayJLRzjaUBlaBjAD+bzJfokT7KGLsYeAeV9PAnEjUAPRDFRD8x
O+8zh8mcTpTbkPaPVfqpfqcp69FcjqkDKrLm8brT3OGT91hJZCxMisTECGj9gbKxUsZ1Wh/j95dv
W/JKDmNeelSIem9S6rD3FPf/seRN7ViJYo6tLwtJC0uK5qIabqaYXjDKO6mbOI5304BXYpisTAYC
ci0n8E1dM3ngm04pO0n1CiL5Pwr0Z0nssIMM2rWwACXkf68iZ3LNP72KrGRRR7IyrapfQi3Riv+d
088w/Hsel7OBJuModDUq6o6qHjjrnZCEliygMZO4IeHBt2/XglerYhwGWp71WTBQ4M6FhxjUeJjS
9oLySysfjfhrFlxFjeHNUW4X8kvBG3n4tExJ09cM2oyFtWaVLMkoz14QtHY2ARNuRuP55BnLF473
+OTkGUmMjbURiEmiQpc9amO43fnLUd6TA8WGVV85suhvffAbVBZRMZgoKsQAcfVHPTFrPM1LUw/O
bMjKUbPE9ClA1cv5ZbBFIN3Nuylx48qtya7SbB4J+ucaFyOesXFAOCvm0INSPrmiSFF0MCbBLG7i
oMXGFZ5o8VQGa0roKc/mfuEs/pODYYQzlj+RZQ7Sop29rCX3eX3b9WiXrPVnzhbTn/m0xYhyqkYZ
6LDHH7dY6XLMmCYgeqdYPIuDa59gqbm17POvVWvTyfDFlZ6APvSg624JoGqO39lc5ko+o7jCnCli
1M+zp5tfp/QkBnsd47+XF8lbI6NGKBTqpTaOszfN472kL+jx6cfv8iLeL23nwWKfwR/7dzX8360q
9AhXa2P0p+4CddQHrC3SgEnXoeUseu4y3qDr5g7C7ciG8U7kxzjTZJz7UUaS5xnTLFqjJOy6OH9M
W4U3+f4Zt4muZyWJ8aWxKf3X9DtHtFFrtuPJKh6i2q2fIsFJa0txIluypNY23Z9Xg+YpfAjsESCY
Yu0KmPZ6MoRj/2zwkigq+ZMWr76Mcb213AagzoD7mzFNtNc92vSPLnXztLilx4f9+wwBz+wEc1Xt
4eZboqrQ2siaYTjtLoktw5fdZVc8d27+mDwYDqBGTZfSvuMBAt4RpPeX1fpzPznzFYzttrg8RUFR
T1730rtBY2l4Kw6cwQanTni7uA1gyHkDHO+PwZd2mrHXSR1JHg7v7n9yJCdzpupQVQ76KTtQesxO
Z3e9I4x3PMGbWg6OSmBIgZVLZuGKJC0AycFcAlx1UhwxBHWAInhStPA0aTPkrOQwOt4MQjmZkTTD
H1aRMy+7xbS0Q+EFe+iTIgHk0Roj+ET1feCaO0zCE88osp6lQqMXZPY6NGpR6HUBkyQl3pes1hsd
yRV3aWf1oBLmPSxv+sjVuhmNlohMCeM14MdO8Q44IZpdGs1o1Qqej/Iq89BtfpUG4Y8hGHkO7PMV
CHqMZmxdpkwZlFWBiUHhCGL1SKdhPvBBsz5rGGyPgfwAfQKp0VdM7XPz3U/lmY8yWRgPUhQkaCpq
OzW4maXXIOT0X35OBxkJjF+uM6PqkxiaJN5puNqRHXpmbfnvGaAKMb9Fd8sDrvaQxa7rJiRQKV1P
AKBtJ94tO9OWwWhqCwcRc+Q8dfn8UsWsjlFUxJollLuk99SH6f15Koks4tBelQF+wLDmfXslO9Wp
39Wcqtc/qIsiIWkBzAvQXj6qy9LUclyZBkxUqRx1SnZR09wueA7L9MQHavK+m8ktQAtsUhL4IrH4
FolA1msq7vvvlrWa4vlLmABvoLkR1VlsehvZzVV/GJxw1/rYhjvTlfw0t7Mv5kG1K661bnlDU0af
Aq2PabLMeP5UT5UwT3ElTFINEAFtJlh1UB9zldvfRf056+/Xkhh/P+eyHqP6t3hRbJVfun33QI7h
6KYYE6xjS/GIO6a2eNRfNQ6W1mb2vZbMHHMnqC3el+PFo9P3uiX7+IbbxWmtxItP+ZNgj16Y29V1
6jSn4sQTv+UPTSJpaMuVJPkTfVyS1rOUBdHiUShDyjc9enh59fU9J4Z/6uehdrSSw8QbCQXpuAuw
yhwW20+uSpl2NU8Sc0cIK/AkZ9Zcz26gSS8cyZvKS8CqjWd8DBCxlf1SSGYlQ73OW26Ck/oSjQB/
654BEGsV1yA09JYfnZ3f6K88XPtN3V3JZSKNHg5isPTwi1PWHIoKKSR6F7SS0wO66d8VCdiQGIwB
+zpjIfoSgUheUGZwFQPnl4jWQDgSNlMhVKbJO2WV9ol0SS0zQimPe2/ywLTcvxUYaBNAMZg+Dgfh
rt9PPkps/uVT217WWSazecPcLm0aVr2XDeaRxLPVhoX770QwO4eOlknSJji1JtW9qSptPflxWcKm
T1ltHONTRCk1RDnE2Sx4oiuF2snE1hZbzGDOPJgn3n4xTmTUQ2KMImJFPmRWON1pITd72fQUimEg
J33HI2Es2EAteipS3AVGu3O6q+pxflv2Ba4gUrHX9pVL+xWk1AUGReoJe4HXiEMD7ScHvRLPBGKl
i0Efn8JR6Q+DQ5kvur9MW7r73n4PXmNcPsar5s5EDhCDSQewa3vh28TJdLb3+LwBjE7OjaQKPd78
PVlo76ZJvc27kRfzaSS9tEpGKatqCDS1DHCV3qO4Bocs2O1rOew60SKBY7qd21xrO6W1BYCVXWst
JxjRn78kntHYEWGoagLSeYW+J8FrGZyy6e6yUfBEMJoahWMgyDSXMMPbQANj/HVLeMFmM0lc6QqT
r8xF3gTSCGuYwRrR3NKCFm4XV+2+8bMTN0XkSaOGs6ryGkBPBCca9KJ5CU4NTEJw5X3xg07ixx4X
VnlTQzRNBCGbAs5Xtv3PnIIWiIrQkMbRb8aduaOQtnQ0XnXxtOGGT7pd7o0das47zsFt6v9KMusA
ErWUelL3XtxJ91K61HY9SqUFcmdiDVX2dy9Mj4IsXWE8pXKLRjTdQe5FCxQV15XYgI9NlLrjUqh/
E70fMf5OFLufyWAjycNIuqnYcp4SZxJzV0YDc6S1X+qhfNPEYh+IymTF6NuyWjFwlRrL7eLvlSna
zdB9HwPjjZiD1bfyDAZM1B/KOfDFeWispdYbC07jLdJxNJPuJBHIKWT9RkBfhhelQ2AToryEY3LQ
h/pBiuor8JW+jbPcu93URu7lLfzc/U6zoNUWMk4sXjTE8QBZJgVqLRygRl/HaHR3l8N4lXvNIUWF
JfzC45vcNLmVVMZxhWmSzroJkwNeFRjYRTuaF2wnD11pO1FYyaHfsTIEPe0LaZDholXJWpDMlof8
Sd3lfg1OUoDu7NBpjNkrh7OnW4X69Z4yPkvEMFgwEUhVfECpnUrQH4+eeRhO/HoY9/wY57V0QtWR
JFlQKdf8JYd3Gb8Qp/RTuwWcs2VgZGKXHWIuuCjP6BmHJtUYwSkEnGChVLjkltptFhi3sRk4Udv4
cZI9mMLIibg8c2fcWgveY5ApolqBGzdYwnbg3bQuH922XgJIgAK/qJ8Q4jtQn8qyUfZeGr6MYEia
M7B08tqG/0Erf0n51CQVTQnte1i8Djcs2sGLd43RSg8pZl9HVLgmP49QsL28tO3NOwtliiK6iDne
oYPQchldbT5myP4uS9isitJCFvD60FX5CYS+0+s5RBfg5IkYyqC1CXVHiWDMu8qSHeRBXCXcXNNK
IKOEkzZqShybtPicj7ZQ5FfFUv+4vKpNlVjJYJRu6cWuLQvsGwauGgtjSU7cArRXqXi3s89v6NQV
nyWxGPQD6NRnNcKFdPKyR9oBK+6je7SzAxCENxK0ab0rUYwypEVPjI4qAxh5UyteItfQynuEvZ2c
VFdSpFfW0k0jx7q2S1crsUy8zrIwKQolXZCwC5kd3Y6tld8XmIcwbfWUfMFFQcbb4vDUfeV7ZXkz
XV8JZyKdIY75GOaIdGU4+mROFkvpRDxjKoM3aksqW6AVLb1FRHvQKInW0qeTG2oNqCEKO+rLg5or
+3AubTWRDlHUy+6sYQRO1a7bSr3SjG7XpFHilJ1ocOzqHan2Uw68+nJqBqsoRoZqkdtCwnW3UTWr
JeQULrM9Voo/kAkVahkInVoU+wA+E9xaE/Z5U99MYZtb4dA+Ly1oU6ZOfFjEEiBJ+XSrtOIpkdFD
Dy7dhyKTv1y2mO366+p7magrLEAUjumVYc5+dAOGFOR93T6r2l9d9JqjWzIJWrfQO68P9q3GSeap
OV7aKyb2BgOARPUKKkZbbIqb2J89yZWPvGoAd41M3AX3pqbWNYxVtQanup1PoTtYA2CixUd5x5O2
7YM0IqmoFqEwxWxoEimplqszFKA1bKRJnmGWNrDvOOdGv/nz3p3FMHsnVnEsiSnW1LqiHd8XuKYk
jvJaudpN8SY69FUrwnWFV1amP3tJLLOV85KmczrDMHP9eun0fVPqvgyQi0iK/r68wu14cV4gEy/a
XBeqOmonT4vkALNR1WAJ1czt3KVu7NKCmJAB2NyxUVOxf6+fDoJT2+gOBpYpnq5ArhHx50g/00m8
h45fC2PfVAA0GE0N9ee0YjtFVwXgIMITJbhKX6UTqa2hRbtE7LVH3mD59psAquH/1U229bA2276R
IySg2qnaV95yDJza0e+AI2TTx4/S/VdHyL62zEFVpiYNkkOHsXmQPQSYFLwsYvONGWBZv5bERApw
LMaSNuQ0TIm26gl/V175XUss9Xq+gUTVxyidPR+LA31iLwSr3xU+L0Jv+7HzN7A+fwQHyyLhG8RD
vJN2zU71kUNxPcs/5GxnOYxradtSqgedpjeRTcvt4ELIQWvR7XpPsvGA8jQ+m4+X95erMoyfmfsl
GIT3M/SaxwA04Xi8T/0WT9mu5GZucM973H1/lflskaauAiRMBeIRc6JCFqI6QG9kJOifimB4KxLp
Oqsqr0jix4Tkd2G6PFTq/Kiq0TOGsQ5qkDzHQiYBuLVywR/s1MnsqWZ6IMgAYqV0pcG4j+r4dYjI
XVApnqqC+DAqC45P3vBYaC5T0GBh4NvB7QZXswr9Wlb2raHTMaggsRIRHULzy+XT2IgtHyQw3lcO
5jBOgTXudUl6bJSdWSZ7kYfZsOHiPwhhHO8QzGasDB1cfNvhMVs/kiU7qmbt1cTgFAy3Ded81Izh
hJGeTWmIS0g66de6CfoC2JF5kxIpsMG445ZpLR6mUfNlYvqXt3I7qz6LZmwprrSsBVE8Vinuu2Fw
SCL7bd06YWlaFQZTc4XXw7x5eOAex2OsoSsgvvmoHooiZ8YU9FCPCO/PyW2WPiRhycO83Yhnhizr
AEIVQd+qsVNDrVEbWVvA587AYoBDbH24h5exRBceXtS9wL28jVs+aS2PvR9r45DJRh0PyOHK63Gy
wrviQb+uHQq0GRyHr+iLbW2OzO2d/LVGdp4oKyeVyB3MoHXz6+J1KqzEMe3a6VzqBssHvI/wewc2
Eq4PC2XuQ+psiPVSmD1aa8T4YPTtl1RHw0mVAzY1zklpZ8vAA+Dc9Cjnw2RdoVJ2RVX22Fw92M/d
az4HnPDJPT5GKeslpl74PRnBzaN7bFHfwKOB02Ig7B6csEgjedFyKx3/sJOM6U29LJtZglXRgeHm
VtqFJ/MkgVgHt+cHHpo6d4WMV57KUpqlJVw8+aT5lWJT6g4KPCuAmMESHekUe9yiIscI2d6LapI7
NKRDJpAERls7mMfIG6y4x5VDhhHy5G2qJgY9dENEIcxkCQV7Y2jxAgnVNIdjTYBXUdRuZlYYp2+c
PlF5OrMZIFbimAABxLS4Cst0wKN/fK8A5i66QXEAHY1H00Uh0xEmFJBQFeN2AfAEM7n6KEcTpk2g
rMYpGSyl8GMT0suT5mBSwrRMf8w9DNN3fmZzCz6bR3peNFvwUat4Ru6Fu+p8oI80wzG+Gp03GU1D
ma06lx3cpn8jigjIStEw0a76MVLELViG0gmj1WJd2pPy1PQ94JJ5Vx+eFMYwggEoj2hjGzxZRGas
Hsr2ZIQ81dz0YKulMBlLrVVqoZc4si7ob4cpOczx2+XN2uqAMRBWFTqmA04S1klWS4ICPmYIvRmE
XYsz3stfnWIvgE3Dqu3SBlO6iqbA0I5f1Kc/6jH6IJ1xoEtXG1rc56gND7ET68ldq0tO0ii8p93t
jTyvktGJvlzMrApbes8ZnOGxvwMPpR3uF7gU1Za+jztut/C2VzlLZPUD9TNFSJDOdg40EUMM5Jim
VrA3bbxhO9E1QW9n7PR/SbxG9K07x4c9ZZSmTIVyHgxkSvROJ8Nj9zWwwjtL94mLSYabfndZhbYj
0kqFGI+mt4HS1QI2N9kXj70Plj17OKiHwKL2zXtP2yoAfFge48ZSbSjUuaDmfdddYUq028fHFC3J
aFl1CCg8r6PdDDYdjNK5nHVum/yvI303pfUNpcSkRiaMtBAm2sWtBrAIsqNglMs17UQHX0tqcRvi
eUKZ+nUvpRMJFviZOXCBU2J1zd9EqnhBadM+Vpcv5tZY60qUz2Ad8DRZsUDs4LXzaJEiuBmFHliR
iXYYy/i1kFQFNKGLo4vdYmXm7A+Kdi1MEucquBmpVl/DeIWw0PtgiaDBRXUng/NC1UpbahonNXjY
05u7u5JE/786UgVEftOoUr9QV7nTd+QB7V6z3VUDr5Fr0x+otEkM10PdZDnaBKNIhKxH6c/cUT8b
fJEzt3O0w89yalrvURTwK9q/8wclVYg8S6axebXGMjB7PTOoJypEK9N6K+qv6l7mqdD2Vp7FMCqU
T5mRZQsOLav3dHZjcaLMzpzSHqww2P326rY19yyW0RWMo6d9JKN6lEXA4pzAXs7j5912qKsNZJRE
m2EZbUP9G7mf4VPjY4Y2kzq7/9mDzAe24q2JiR3FRNrFDODiSCDYSSnZpsRrKNmqE33QCiZKdMGi
hUba/Kzqp/ep5tTX/Vt6jXtMuFjiW+YEewXVTTU7VG+qjjDZfC/uxgJB68hND3kLZiJIlghL1avv
ZcjBKSLMuNBbBjz6eOwdlOMP4i7ggv9s5qSrY2UCCea+e1yDsQPkRpytZp8eKCJzjoGM3+qe33Zq
vxSVZdTQwK5YmAXsI8/AgRK11hDfT4PqTnPOueFv7ibwqtC1jpl82WAWNo66XnZZuXipWlrZeJUa
nDLJpqmfBbBjvKTLjWrIBixFeQnUZN9rQFAYU48Tb6nHYEqZhrwSw4S+ZTAbirLy35vu3vRam1ZP
FWty61e+1fFWxfjJto4M8F9A3KKG39XE9IDn7hbp8J2zrE29Wy2LcZRa3+thlBi05lM80umm6EHZ
T7Zk97fNEzdp2ZYGZipd1wlYIxg7J71R6HM+07ijHNLjspOuNUuyG2vw+cWJTR3HbM3/hLF2LAYm
rrfQvKWeDgZ5nmUNFwl0gXFh0zbDqY5mWLQRoMjNclOMrdkVWqnh0j6Lj40sOKAmc3RTifaGEXjj
oBzyIYb/rB/TMrtZIsEPdeN+EKPE1kzwTKe1ktllKzzMc3x/+YA3zW/1acwm4E4jKbmotV6pilan
fCXDHwlQMckE0BK83jB2kaUhWhNppbzIrsakQ+dTxPEgW307FJH2lwiqVaucYeiNZlkSZCu6ZLVf
BNmhhQITTY61YuePzRdwBNLBP45Y6pg+GfxKKmsZ2qzK8YBAqxqtVxWqY46jVYoFZqcSu1YwcYjB
LZGH+ylvH9h5sfT/q8UKy9zFpJjohYmOJ7e2MdrNc+RkaHQWnukktphY2hXlZOzsRsHzYhXa5qtJ
rIlHVL7VN4KNx5S0pGFSGkMhH78FjMx9aMgwVwVpd29XV12Akcv2FNxi5vOg1I5mERvPY5GFUMw/
gU0feBbPBikQvTRd2OEE2uE+UK5jFS89BUd9N53ESgajvlGkqYvRQLciOWuO6J44meHwqBTxbZOQ
5E9C1UoYo8iVnIx9McNWFlWwTeNrDuTBDDZz2eS3+lbWx0YYzZ2mzhi6AWJAAiwf8ut4p7yR3fQs
uD8nVmXHOEY7cD/8oLyev9EcSQV8Np1fekMYHa6JEiQAYKUd+i2GEOg00Um3VT8BjhbFFeRdKrYv
/auNpZq0Mho90UB82OMyTMvQ2pfxlPq0J2S4bm8ARc7ZX+oyL62OqtRKWLH0SaamiCuRpIFasbmP
9WNJHoQyv4r72hN+XD7O7ar3anFM0JQHgJGpJhIcCgIeYeK5wnzjQ4y5m8BCm9qNcMvvGOOZHhM2
8gXUwzp1uRSNqkJDSukXEvppNTRKis70lJ3U0eJ53K1WsQ+Ky/ibOO/MZWxxjKVLy1SpG4Ph5XWy
yDNgVjMv/55i0ZObHEHyCDjSo4o2hNyqj4J3ecu34/kv/WWhfPMcLxpjl+Gthg4ERy+jhhmLXt0Z
6r5QuMU5jrWwffyR0GtxBwI/YFHblMIvTOz0YDgdeiB80YkzW+SCavN0SmE8kSGhLTUVsdMUg0m9
Sm50tIwajwMqR4YXiNa8k3k16u3Adt5Uxitlpt6SsYDZAPTLQueKnWqcsgZHadlX2VTsmigK4HbS
4NocYqvvD1r4elk1eKtgPM2QU6TPEoYx4YG5Vq8zXXQuS+A5M4XxL5JUxPjDVZAqA0bsDsI97sOO
cIfpYp9bdKK/9smbgRNOwhi6jGyZ9S6tCQwfBdqHi4Y1lsohMR80LfRkwns0304nVqIYpyISHXWz
IHxX9M4JfOkxe8n2oqu4tDKDEvjPygyoDX4jRGzatKGqKgGEjvIJ9kVUBDFNtaCn45FPpt7sxgrY
JI1xqmbDLUstBlZJe59Ezb4OUR8yxKdCF67VljSWvgipM7fpfi40v5/Tb5wD39Sp1acxBy7EYUWK
ks4SAFJjtvFJaOiKPNB3Ba74srigu8I0CEfoxhguBvgM0zBVUyQyYYRKBF02nYDD6A/FXr2iVzFy
wAsqfyxjM5FeSWI0TMv0YBi0ZMDjQ4cF6s5EYR60W92u94JiYVriJ4xG7KS3AJngknBvuoWVfEbt
lkEb407Fc5+Rx7sx9MQl9YuZk9ptniGGt2X0CtHxeCaP1DMhNkrg73oqrnKZchByHhjN5jJWEhiX
PZKaAiygDheMwNXJZxtFaVCTcTkkeSth/PSsd1G3GEg3KIORDNOc/lKvG3dyGyt3Irf+q+apIk8i
/f8qocraOswlAwdEe+7i7FgCnk/6KnqNtC9cwVGddrYk7ozSpgGs9pPx5KrZ1p0U4C1DtShaBZpr
jsTv9x1/XG7Lw64EMZaWCykoemPcoiQ0s+gBccUkcbWu5aSl2zF9JYexs76o69xMcF2iSCqURSXW
4FQpePtwGi3D7Z957R/bKqkaqB8RWt1j8rV+1NBvi/Kw10XHZP57Tu8rXnP09n3Y/CWD5RuRQXkt
g5Bx8JQ7E6NWxa3pFYaFzv+vhi850u4/pF3ZcpzItv0iIoBkfAUKatBkWZJlvxC2ZTPPkAxff1fK
py2Uxa10ux9OxIlwh3Yluafcw1rJ9fSJYOL+i+0WB+kYhl6mOL39B0nTtpq+/RLOxOtBnWlU1mh+
5R8HctLMRHSD7C+cxeLVWTkTnxYaFyMrg2OB3xtvSj8LSFDeRDhMLPBXW8O2lrqSxZl5NBvhko/s
bR8Qv/ab6yVGSAaXM3YRke5aAHzDHnfizAC8qBkhoLorr0UZ/2byYdsqm91TLKwuvbf8LhzBqKBg
PpEYk4c1TW8E+oM0tb5OCl8Q8Lav700WFwaSSInSvMWkGeP+Qj/ItaJD7CeubB1Yc5ixKaX0cFmo
SCZnIG3T21bNOplpTq+WqT7prXJ/WcTrhNy50vw+F/9YQT7VxeWIjJQFcnK1nH7VVNkwlOi6VMF9
8U+VjEq1itYIaMxG41NRVnupbZ60iWJGOy2kXaVQDDHn+Q/SJYc4a0pPabDjJMXmHjX6PWCCn5W5
/1qZy1Olg19wLmO3yKePUiJfRVLzoEXps2GnktOj7+mraXHXUNGiymYe+KZy/MsHU+zd1LewsazF
4JFE7MwhUZxj+A8cDyH5BIYzV3BDAi3g+UpUiYR2TGBq1LeCydOvGP5s4i5u8oKhQ7d0RZTwIoHs
31cBNdRpBSZePLV6gn7OmI3fptESPLa2nymrD8nFzyQeSdtmsKf4ygre9A6gbHtxLV8ojQuiszI1
tA9HiiLI5IEAtvRBbctQl64sP/8gyo63A9ubTXF+aSlICIAuBLYp+2yS5zD1s1TUyRXJ4PyRUtCG
RDIuyU4sZ8Bkex5jY0uAVCESwjkgq7QjRWJvybkIwunaDu8sQxBJtgwKnAZYPNUA/WjytDREqqqw
1KEHBTF3Ifj22vS5kf2uU5x2THaXbWlLs9fCODVI4zmqc6YGWSY9SknmGQt9uSzinH3gF0nD7wNx
l19JudSqFi5f2pcY51lO1hU5hiexO2Ufn/fc68NwGkBKNSe1QVFmosQ15tJpsDKH2Bu3T2CN81pp
9LK8E8RB0RfkNKLB1Lqiz1C7RX+StXuj/ST4fCxxuHAqfopcU1MJy8Et8dWAvR8YQKOEnU+QUhm+
vDfuF4GKCw70Gh9Xzk6VpaosRlwXlT9Zsj/OP/7jgbisTJ8pHcIESUq1ox5bG59sTFwsgYzMKBr9
0hWF2c0Zj5Vi8GOQiJHWCNo75lrZ6MrSv8Jc9kcGnoCpHPHko1Ai+8irj1jQFCuOKR59MYB/VbfD
XAnujVwvqDEjIP6BRPbVLqkJ81wridY4m9ioxBnZqGd0So6GNx1H79ecuuiLbusICj8YgGfA81yy
O5NiymKKR0TapW5JPpeFCNV3cxKQKATYeBroANAKfn+eckkbZdER5FmVXtsp++IxC5IdtpbQimC7
DAZABj7F16Ly8ZaHX8nlzY3o6NBlOjy8hnXkkXys7K+lKqIBEgnhnj5UbppmHjES09nJ92wEDl5L
k11UTR8FtrZ5UajPYTwANWiFH383OzqV1IZWsAl/sBkxgFcGCNoBARQT/i0QNURjzZupBcOj+0cm
54YH4Cz1y+tEFWDp3DCRDTTK5avMHkHzlYxeSIqfqdZ6IEs8SCQ5DJFxYyljIDj6Vj1i/TM4BdIr
A0NrCyiCFRuQ6cskP9aZAigctclcKmudU3X9CTiQAZ2nzzKGHgU/YCu3X8nnp+LzOMaCikSQ86iT
Z2pYGinifZ2VH+VRlPpsdvTx2pNtoqqaDGi898aixgRsPrNN/QYuFYRFnTtiV7beSU8RddqbPki8
vPI10xH17rYveyWZTyAWZewM1oJlKIdUcq0DuWYlEmuPjRWPpt7lW938qCtxXC6hlrZSSwslfkIe
5HrCRFcbZ65iZs9U1guBsM0K0PqzcprcN1qVFiqGeRgdydw5mrWLgMfMRmyaz6RxKtal/ysHtDoi
p7fYl6qbrMIXrRfggC5BuICPR/98+Tuy73QWLTTAn4LZBVSlOufA+2YsAcaN+BSZmbmz9f6gNKXm
gqD1BYyIXrRU7mWB7FNdEsgc1So8ZbkkR/mkLn5jy0GbZ15vtQFVsIFsVfeSagaAfROIFJ2RMwo7
TUecDkZR1wjz2WcVUCe6gfVx7RatCefy+bYNYfVFOUPQ40jLexPS2Op6+MSAHFmOln3GCpywQb/p
1lfCODNAdzNSS6xu+Tbgw4vo2GB2XHAepgHnF0ZsQwf/sanwI80FuNeKpZPYI5tRV+Z+2zu/+tVY
AL0FesL+skCm1pfkcVmhZvYphofQQS3m/VBgcUKrsBPWyE+DisEko/swU3I7EFuwZrsZibW3Y3KG
QOdmSnpWck3Sj72xo9UnhfiXT7YtAjCsiqLpusZPbKrNgsG5ECLirnHKYVdMSHl1Qda+ueoD/sd/
pPBjm2MK5r2CgRbZHSpBlZznri3Fn2jVoviv2AZW7OQAlO6nTJu80FBduUfH0BieY8xW95V0Shfl
SxLJR2L3uzBXvIxhnpJatLe52bVc/1Au9yG9bs12ha8cXo87M37tVqJU+jACq2dv3OnYk5t2vTvj
UYC+tqjrs205b5+JU7Ny0tQBjN6Azmh6r1nuRipat9h2O28SOI0yzHBZEhk487Z0O2aDa1nPUnEw
m84BMevusmpthsPVpXNeNa7i3mhkJKuRahy0dt4NQNdLgmh8vixn+z2zEsT50qEubGsc4Q3YitXw
NTqlHjDsA4bypT+JwcFF35Bzprgjik0UDO0tcmE7ZCrRJpau7STHJMWiO0kyBJcPKDQfzqNGZSOF
YYxsjbFNA8hP0xzUj7JdD8Kz79K3KjA8Nqw+3dSmSx7J17a+Eu1wbvoJXUPl5zWPex3qX4VIA5OB
TWKneHJXJw1b6Z0RgTv8b5blQIjzWwr3afW4b6YMvMc4aBgUtWtSUM5nQb2ztJ3s2U9tYFWeLUC8
I1udmLVU7vMmaiVpVRdNvnYdXrMXsfZVAdJx60mVM3whYL5MnFrGO48CvLEIEpfuEuqCjnqmrqaD
y9EzMbuDDZD+Sb76u+lwzDHAP8sa1kr5odueDma50FL2bfvazBTPHB/lshfkI9spgqHp7CUGpl5+
/FPCpchThI8gH8vQ0XaAJ3FAJYWdDLcPSlfUTdw0ojdxZ+OeQ6+FagcjCtl2VTvskkp22vBUYAXE
GBfB6TZd0Uoa59YTpIytlkJaX7V3aVftazr6ytR5uiFCzd/04YYlo/wAMg+DH7GJyiorQlQt/bFU
nXZ6iiTR5thmMrKSwCX+FDAG+GjlBASM60kqnbp/7tHT6BTDtaSHSf2g5rYg4dq0/pVILu1vMPPd
RGYxAYHFcCiYMXMDw3iC2vJ2Lfa3FFNmj+aVjzEVZABAgic+tuGcMr0DIJdDteJgT19Ic2PFnxvl
c1l9vexct1Xjn/sy+VmOcuka086Q2oEwyevau66RXdLfGxi8vixoUzGAfYFnDVYZzyHbk8KOowiv
GtC1sd2YthBki9smvJLAec8ubvtZGtkwh28EWucbWFopT8VB73xmwqI62/Z9reRxfjNMy9kehwVF
hNR+XGh3yIfyocjxxgZxj5Np+J8deaEW3aZWLkgutoP+SjhnBa21TB3JYGfadbeTvmsuJuZd44UE
3UO5y3zhNstmkDCBLo3FftwfP2c9UOC6Txr7uMArubKRYwBuo/HsIN//wcjmpo2vpHG501AlU9vU
ON30nWF8jte94hY3+D8/YiCmSCaaYRgUkD1Wx7BfBlEiul1cWMnnUiqljIGHGBPyOheEb8sSqtAF
hr1tnxqkwOVu3GtY6LxsIptuZiWVU2BFmpe4pXDTmNC7lSJtnyMBsKXDZSnbhmgRFcyxDE+bCwaW
3KrtkCKbihvNR6HBawpBRrp9jjcJXB4PrKkoy3PUE6IsdkcL2BqAt+z7/vbyQTZdF4OsMsAahTIJ
Z3+GHs+NzmKo3Co/8y4MSGK5TdW1LvhyRfa2WbFcCePsDeshfYE2JnvV0x2Agxxp1lxkDM4Ufmpm
Rm33uKSa1xuDd/mUm9dlAxXJsuTX1PB9VKgxdYRxA3xMFSMjcjfslNbeXxaxeV8rEZy1YVRZxrgW
XipZk35GD9VtG2Uvz0+XpWz755UY9jNW8S2b22mOLQsnAXQvYTuF38zHxf1q7MdTJ0qlN/3VShhn
SwuJOinXWe2TMXyZ+wiwE0uNgfr+Dxo823ekI0E1sWB+hk6faFKZjDb6Y4t9q8gvcy2KNSIBnEXJ
lpqMstGDz8qKnTZpHaX9IridTWsC+ts/Z+CexhoIzEfVgFsYse1V7kx/jNzl1DtgqEmc5CH+CqQj
TwH+kHD5bDuQrkRz+qfHhdphiRKpQYyCYJ65cB77sdN8LGu5Zo9V2j7dLelLXQqSn02VZFDSJsrz
IMrhs35rAoEBMVH+kYGOs3jFEcMPLtummR/EDxnmIvgq2koYn/OHuVXANWJsFqBwffGcAh50IoVr
zSpeWKBASg1B2r8ZxkAbpmO4gxC8KjkPuUxUHrS8JhjJcvXBeeVOZGlCe5wZ0tns5Tv7gExaoEpM
G/mD2rKpYfQcvUG8pt4bemeFettPaCKbxsEO02cyhTjw6JnN3ra/xCgwx4akOE0p74j0Xe4F7mz7
2Bbm+wEohxo6f+xxqUsl7iE/NOEuATmzFI5CviYy8cz6Y1v65vgpHPdgDXXH2HLzGnuWHy9/gy2X
aq9+Ahcu5GKIlamVEWTDL1r8PbIdcCGJrpd9x7PvjJvFMoNqWAb/nRclMfKRJbza67O9M1eNbFX9
Sz9nrwRyhirnxUAXggJd0/UfYoMEjVwKqhEbHw4aSwwsF4OcC1b/XnfmJkRpU4NOStp3qaFOT0pv
EIaiDVO0ZQXxVJORC+iv2fUqFM2oNIS6KY0ooNOrRHeGr51bfOmpaz3lvoUFlP4J9Y3edHN0s8Rb
AhvuHO7GNAH/aOggAeAMhMxgaSE9xHc7DGO7yknDrut+8KavwHzdh270Tbu/rI+bEpk8xVAxfsqb
RFGbU7g06NhHkrEvenAIGoLwLpLAaby0FKUcUmg8TQu3rXNXooIH8uuINafvaKISFa1yBcRmZ5mr
XmnjZKJ0IadyerCiMj+Bw/mLmudAOrFG3VGHUT4OE0pWg41kPa3C1k3rCG26hTitRAYg7GB4q6Y2
yocNLZ04bL/NObiXQS6oPzVjeqhT5dFOsKeaLvF1USunsAL4noxmvastxhXmOPak0B/tyMIC5LDv
EumhLDTzq4bX+oHESQHRAELOovmBNOYVKchDl4yZE1vy6EzUGNwibOcPtt4pO5QAalcfASY4pAhy
SyodC6nZL231QYLrdlVr7Dy8B/AfSdj+7umdbWIKLMcYZV+FGEOtSZDE2F/qxvhHt2SzV1YjYPSo
of4skqa8MZJpT8a68knR4U+n3/+lUiGsyICN1QjDMMOO/3tbjaWCErVs6qBJr4eBeEooqqGfT5pw
Irickc720gFcIQo6ZKToeSjonWNNGr2PyiHq3l5+Nq3ptdo3vW5dNZK9MIk82e6cJTLdAXsO1o/L
Zxb+Ii6xjFszzaaqQIPU/8XhOkdHwPtIO+NFQ++ZvUkTbb8vNW8UbRWejz9zX4NzjrSyzXGa6zpg
Pe/pADrvw3jXHKzTuFcEr8SzF/irKAOrDojfMDfORelTDfahmlRBS7HBpKvOqGKrean2bbzsxr4M
9BgodWbrCT7vWd7OyeV0SgGCYN+bPTvivPt1xAWb1Ms1I336K1m2BfAszdT117WBVRSoTdppdjLW
QW2QYzSDwbUNd0aJNpu6XNPWdiK7dySJzTDovmqL5jvZbb1zZ69HfRPPfWKzJhalilbDhhsn65Pd
nJ/GCHuweeMV//5BxEnjPmyjJL0V6fiwbNXpnw+rH5nuFILH11l0ZaJQQ9eB5qsQVIze+4UpMmne
zlYdoLEaezWm3P1ObkqwSZj7MVX2pgkrTlTRJPj5pM17uXyb1aBIMqV0qgMYKZK+3EvAb7hkuduE
3REphzfp+j4pzd1E+4NdZkdMH2VOrdqugS47XvLhg0DD2BXyV6yAyRWVFqABIdl4/yWiAulMNhO4
LzR0UFllhSTlZgDQkUEZ6Yon+vRbOrUSyE/IJaZRkUjRo8CedaerQXxlPMzVU91e0U5QfmEKc3Y2
DFEhAJiGgcLu+7MtRtGalt1jWR7VT2twqCrq1p7lgrhPTQdTmqUjxBB+5cpoWiLVNIpBVXSou/kw
1fdZUYm8wNnD970UfukqayRVUkPcEVv/H+sT6/0kbmEFNoalQkfGqiZmRKp9oTsC7djydavzmezf
V/6H2DWA0MPxl+R/TPI/+Lq1LK6CIGHAj5YDFIMhxDFywH4/+sPBOIl7W+d8YdwX5RxbK8+ppRAt
CrQAzUS3vDV7B1wibo0HJ8ZuiGvtE292JOPfvh04uZyL62kt9ZMEfZFBdVVjrGLMv9qt7V6+ti29
R5/wlYlQUfCIeH9rIUa+KUbmq6C2vg1q46imqPwsksClGHJs20lmSlGQLY/E9C1hL2bLQa+PwOUR
pA+VepIgoJ7py1CGutvQ1NeTcnEAlJg4RjXc1lMmatBsOae1WPazVvreDo2ULyNL5nbjjr6whXjo
B8aHJRdULIxJBHx5IDM8iJKZc8y9V814uzPOD6e6NarSXDVBfJjd7D52lX18CwyA4bMemDfqQ7Sz
PCzCX/+q7Kcu3HXrTrfAhahEiDXnnZv3v4V30ZgNM2TaqszqqacA9KjIMI/GYBqL75mXB6EoYz0r
XXMCOTcTx3IWzikOP2MZkB6a63bPEGnBlSmI+5t6i/1YzBej+HJW9zHaNi3DEvY31wumgx5T0YCE
SAD795UCLVHY10YCx6KrsaM3p1A0arJ9OasjcMZtt6gUEtCvQ0XnXf9AXxgUs/XCCJ6sGhvhooHs
rTRbW8njTF0hjZxMCYKPJNHdNFYe+BscVMdOefzcFLeG9b0WERRtpklrmZz1h0ZM4jwsGrxgXqcH
PTU92YzK0QtP/bX0UJ3io/Rw2WmeV1qZEkIrAPZFLNPityltuYzsxYbLmcBGWEWY3rEO80sO8PM+
GBfv36MkcfK4eFebS90kc9m8prsM60+TMCI5ueaxDyLPFI1kbqYqq+NxIc/sJL2ZrKYKJu17lRyj
InKtdBQkDNvqbyGj1kCRofLZpGwtdktNKGetAeC5fGkb//ItbZ/itwDeNZVtHUYDhWtKhxELqzmI
j67AfSQIoCIpnD/KlxidxxSqEJvjUVYxzqPpH6VMCD3OrphPUDXj7TScCrSV0pp1EsfQc+Jnp2lf
5wbYNpiPDxcQHo6mcH5yS6SOyp6GN6WMARguznTgn0GfA+bMFs3lyaX76vuEdgIqFj3Y4mOhQKZX
/BlB+4PKHt5b5+XSvC6LuFxUiU0Cq0dGEB563+cIeIGyRzInE26QbF2ejmkssMSh9HOW9RcTySu7
7JIgl5Z9Z1gu9qS9QhaObG9l5Ws5nGPMi7RILMBL4mDzrv6METQAIbr9aa6xXtcc7GUHWhi0okbR
eNFmkWUtmXOPCZAqS4L5vtc7LPbRERytDCRUu5IOce9dtrj/RxoIMBRDh2FbnDH0lZ7b00gTSKtD
p/anfeizHYaixuWJpji2L+9NGGcRGC4aaFzhaJH2gVSfiHbUe0GRdjOC6phi+udAnCdMQyvMJuU1
+R8b0G41AerpUJfXxH8K4uOgBf/xG3JpQTqWM177Mnvb/CptTKf59u/LYjrGbgzTYPV7jTPwalTr
BGMwSSCZ11nZumaIUqNGgbX6CeE6jm5bRZBUbX9QCzVvzKfb582CuIymsAVg1as+pvEdw49SbjpM
95bq7esAjOAZtRmrdUsHThaaEzI6Me/TrLYgS5QpUBNWZiyKY+2zqc92ZNM+szfuZdHDgP3BMy+2
EsjpZUtkOVFbCJRJt1MLIIBVbNKWenlX+BhRe5am4hiFxT1JM6+W2sz5Gw1a/QBOaXN1VDVgoP56
mbCX+C8Nao/iwur/c59vX5fT1s4mSg/fCq5GeDbU9Rv3XU0od0U1oU2rt9CMNDXA1mCE9v11xoPc
J6lhIfWawwNMETuUXk+IIKr/P1rzWwxffQNlCtgE+7SBnib7Drwlldu+os8XoGcAtY2xu3xpW9mQ
/nYsm9PSOgeQmZLbUYCy6aImLobtBBLOBxOQRKJ5LlvYiUA/m4dwVjJq5f30Gs6j/RDQvX0d71OM
QIgWbLaVAqkBWKs0PJH5+XK0n8IE7VBmcmzg7X+PwgmoYX/4KNw0uZVALr6CMSgpZwu1J/YWnw5A
vtozn/lHGr+pgCtZXETNJ+CiSxH88/80PvdQDjKuJhdRFe992RHXQUUi+VLDCLQB0wpRQlHm79Wg
fqJDHlQTETnnzYRvdTTOtjqptW1tgG2xAu/00rn0hPFgIEu+vmpEr8VtG3sTx4+QSPIIlnCgmAfp
oT8szRGsry5Il1GmbBqvDJRUZAHb3xG4ebqm4NVhc46xL+ooUhoYNStWML1MPTOEUPWjHhj+vJ8+
x5oj4pHatAZDZt1qghkOJGPvPVY2jvEQS/iqJPOxkB+dDFTOGUdAC3JUr2//ADNxy5usRXIhSF7M
FqAfbRLoCTlFvX5jJd3zZYe19S0xbADUV2KA4JAfNtKJlNAkgk6WVe2Y9BgBC6WfDpeFbJ/jtxBe
Q8qpBQtRi8dVP/+wR5R5c1FCIpLAXU47mMVCUyUJelk+NfX4gKRWtDC3KQM+F3CNCJRnTGKYe5Ux
FQaPMZTDQ27oXjGVO6MK/YhqXpn2B9BW3Ld5epvl2R1d1F2kqtdqpTynwL7X5Omh7hM/ypsbqocu
/sZpSZOjKVcni86+2eUne4kF7ZDNTN7A+BwwF1TGoc2ZSh6ZkzJr76r5860d/EnnkjlMPl+CClky
eu/srck51LIENBsZEJeysceuij4faHkaoru0EUwFbgrCTCPQM9HoOeMwkOI2qcqO9XiIfK3Es2dR
jDHJbfoQzhjjD6fIEKRim0ZiKfA2Ju4eX/K96Q/T2Iyh1VaBGn3ow9KZBuKY8d+UazA8+FsKF/1o
r1R9K6Fc07UvY9hi+w/9KxHcurUVHAwLSEEa8GYJ4Z0n7QhpKw3euqmiT00JpLcmPi6k2pvADKqS
0e0Wco+0JaAKUl0S70mvlY4G2lqwGHkVkV+UfjoNPcVEAXVBIjg4qLHNbhmGiZMP+uzMOmbiy9oB
vqkH1k0nkqRdl0aeOmu7Ig/vlzHx9WK4m5bJjWS8oKXSNYbxWOWDI7fFQwS4AymOdhqeMhOQa2q1
/bAUvWOn2R2ZpsYhHQOdzuVDaTQPkdQ9p2l5zJvptqTGDaAknnsdw6h586Q2udelk4cosl/M/AjA
H+yP5S5prSBv1J02K4dRy31DuU+Vzg+X+nOsGo6RqLuxAX8uNR6UJHZovNxPpXFVRwow97svpiY9
aoPZeEhrd/JfUNEgw8NktYpxRYBwnDE6aGUMlj/MsAS6Qz15h/gtOxQYrXag7cPIEQXwbe1+E8dF
GWJUnTLrCtI8JP6h+kyxuJ0It1y32jvrQ3GeSJ2KRi1qFPzDqg/aZjxIUynfAU4VkJxmBBgKfTpY
lSILTHczOzGJbREZHtuEy3hvu3FqK/miwqq0Lr5vYvvQzoCbCCPfGrBNTABhhlX4psuOplE7XVY6
phrvL4e/rbKRCf4dAv4aFMV4sA05bOrBnmBS1nRNuysVNA5d6tiZqEUnukgWwFadiCkKrXzJEKCq
vLnqJ2xGLgMWp5JGlAttRsKVgnL+MLK1LFVlFDFN23Q12dNjU3RtIhGcM1QB+5zZePIHyu3kA46F
4cOGXuKS2JWf/4ySSfT5uABGy7httBDL7UumXZdx90VKqqCPmvy/no17B9QKSrKZAVNYbFAHMtLX
6Vv5aToqRwVEz5lX/jAExQzR1+ReBGkM1h+zRHu46370TeoU08tlFd80s5V58wMLVNOLKovrBt3b
H5OV7dpEd5cKO/tT5mXzXT2GTkge1DG/KtsBpOCtKEZvzsCtfwFn6E0alnJt4avGhxapB2isNbSQ
vSrIPyWodrOHgfmCAa7FI58vH37r65qyCgdjEILqFOfa7Gio075jilPPu1nXD3IUP/2NCMRsEJ4j
U+enTJuibYplaZtgkFDZruSfS4lFzP8mQ33vPkjdjnI/w6otaT4lC5hR2lCgh1smZiIqMt5DhiHB
6eHQlmVhFaB0s/I7Q3kCrGMx3f/NKX6L4BWRtHYUN+yZZkrNVS0BxDeUJ8GX2uxWrs7BD8mY44g5
cSsDDgYge+kLvfPfCmZAz8fkpWeKCqDs2/D59Vomdz10nKR+tmFhbCQILfpHLBsDoRjVM49iEb8N
skN7A+wYz/ZEVa3NZ8RaNqfhwCFBzlMlcWDMbQRMnKLZz3l/6kZrL5ntsSxk1J6Tzink4hQRcmx1
YYN408gUdJVQEbWsM5TLJjUWVR0bVskrH7ASHPTTFbjfUGUAC1OAYUUkaoniXlamTbeGQdPfUrkw
FEpFmVMmNT3oWA4DwkPoDZ+x4Oq3gRoKyaq3njZrcVwIihSl6LVkZgOuzansHgoyOgXmPc0+2s0A
L798uk1rXB2Oi0MxwKn70MKt2t1wHMzwQWrzfVmYu8tiNisn61NxVo8KF5GUDB+x28WguEO4A4xB
7SjBsqt8K3LSLyL4WNG98U1joycVGSOIZKzHjMQrxXA9lqjsAFhVyDi9/3bEVwNapV5mN2WD3b8e
kZVKUbn8ZAKzn20Elx9sr/gkkCe4utfzr+QRbE0QJVuqYD72h1hxiP5o2Bgg+kUaT5V9XR5JDWqp
RbQyL1BRvqKgmwM6MSNcXxRdJ6CTIMud0kYntVu8Vq9F33UzdVbwstRYBxuh731Mko04RgsKoZX1
rkHb12Hy5X+DWa+9tJP8RQNA4UHUnjin8MIbzFRRzgBCBfDxzsYaaBXPgN9hOssQR5PdIP006Y+S
5aCzL3vpbli8PnLxlg3d1Nwt0RFvh+Lb37netx/Ca3JlVcYSjqjgtJP1TPXkvqLatZ5FH5FzXE0G
OSXZfFSM4kujY500CRf/sqpt+t2VfC6tiuMkNyI2Ldyat/qYAGniX8OOvP/UvC7bU2HN1YDuvTKb
X1sNCWOrTneRSk5l1UhOu+TB5SNtRlKgqYAg22b7y8y4VsajVHQeuw6ZoozhBASSfb/TfHUvGvfZ
/HIrMVzsIHKvzyAsgKUMqaP2z5L28fI5No1jJYCLFkOYDQAbnKNA1cMrhZaYBoNiTtX3JZ4FPQXR
WbhQMfa91KEqgfRetl2qtO5iTAIRmy5tdRouShigmWhLUAwGCjZlQstyR9tww1hEl3m+iMnU7U2O
ziGazGkWZpaKo1AflSEMYYUHw/vFzKf5hZ9f2w+Xr2k7/ulENzVVU+Qz7ESqzfoUAnbgtR8DJAA2
54zZUqZ1UuLCk+yJKkhcNlVjJZLd50rFMbgH8kZ9rAJbzZ+6yLiy++TKTkPP0kWbrVuiAKqDSREw
kIJjmHPRC9WzESSOmO6vka3QVvuYD+2+lI1bbDxkgnNtKQk2o5ECEvQ/zyZTFjWSSpvFPb1rfK0t
/Hm5scrmLxKjtRQu1Z7nksZ5iqhTk8Y1035XA/6xjkR8XBtGBfQ9vOnQWmWVIc616pNc2vqEp0qt
7ayucOpS9KTbStyxh4soBv5QpM38u7Eyh3xaLGyfUB+7Hsdlj3F3NvvVHjFO2XmXFV1lXoB7okDF
LeB2Yc4W6s451sKM0GFqsWOjWfQ61ye20xKEtHfziXrNZHq0SA6LYgdFox/rIXStRDpmRD3UmXQq
o/40Es0nFT2RbHEshLKFjO6QDFddpTpyBQAAKffyqHaryPYkaoOeW0Rht5HeoCpuGpYNTSbAdX5v
ONpim9FUoqYbzV+05WusXIXRoVXgV8UIoBv3DyhVgnVFC50Zm68L0syK2j6NACnw2DxZR0b9Uj0q
kWN9NNHHLD9Id8I8lWkud0OWYukIexo6GWfT0JlpN5K29Bpwf9Wj4pVemDr5ifWGK1+6M+4vK8TW
OxkDAr8mdhjhNKcQtRInSakUOrg+/CG8CpObRgbExmIAzSH02+JxmI4Aj3er2nbaNHPMynDAW+AW
UygwaWUj6CPcs9UvzE4gZ+Qu1qANGkMaxU+xpgNVl2NhSth9amzA/eMaToA0qZ2oke/biYCkDJAW
i6E/Z5H9eSnCm2xI90pqf807+ZANgxdL3beJVqrAgraKWGyviK0TG/a5BS1qgdajNekAZR92xFce
5g/0lYQ4TvHSZ1312Uvn/R/AwW941neSuWxlqiuzwR6y7pdXIInxmg+NG37Gk+kIVDFn+UoDbKWp
gnLQVix+J5TLYEoQ57SVDqEsEwNYVOgumjug0Ituj+YD3MNBNpim/z7TANkfEKNQgFJki5+XC9Wq
zJpshsTkKkmPzfjRMgQp5ubXfBPBJxlaHgKwVMY9NnXk5NnokPznogkBgERiuAiiUjxT2km2fdoW
e6vTWrcDXuOdrEsEkK3KTVnHupf1LdpVWuMYNDnKWX+K5uWnTvPICRf0S5eY7i+b/TmNrApntjo9
Fz/DflGUdJF1X8ldUK/v0lv1MTs2oJj8AfcWP0073a0BKlD4soyv44T3JSiu/oAHmZ3/nbtD1wdk
Ilj5xM9h7bT33hyAZIDSnXUDHFv0kH5nGzVsalZ/6h+FJYezu2CybJQ2DYJ+4lmXp1i0fLRIbsG1
yq4VWD/Z3Ky90xzyswKrgvoHc89nqRcnkrNZ9PYzda6S0E/Txya/G6f2hPDlGnLpX77Rs6jICeLs
VF4wOIJ2bOjD5VkeliKXnVEApaTuLIBRasVe661eYKXng26cUO7NEQFia2mGnl2edWSQo+2O9UfE
GDjn1SJOEvf0UGXULbMZV5dfGUdth6zZBQzGFbAiGSeZIIU9fw5AmoohAllVGRgMH4mimA6dUhSg
+b1WfIopt8Kd7v/HJe2V16KYf26NTB4DJFMVthHLJ+iVoXfmbOF0rBYGzrxo8mq06u/ig3QbncCT
gS235moJqsSp7EcFQH22N90B1nV3WYm2DATNEZDcymwW2+C0NTbMkkQN0X263Jn23jLHpzbKn/9C
iIYZFEuWNe0s4U07Cd4g1RDmsR3f37Yh4GILIYbR5lFWUjgHt/QmcN6WOAQU3wLA5g+y7oTBEEyn
5Nq4shSGTsW2zfYiJ7Nl8MCp/H06zp8ZkwaQjRanq+vbeBj3kvRkFC9KKGpwnGWmTGVWcti/r56P
pfF/nF3Zjtw4sv0iAdQuvWpNZWVtriq77BfBq/Z919ffw+w7bSVTk7RngIYb3YOOJBUMBiNOnJOg
1COJqhebmrs0IJ/KPt/+TvsW8BCXISeAGM0euSxXu3zFSpKll9xCUKB3rfII/fc/079G2F6QuGQj
KVTN9PS+scL8IV2+aA0PYrUXGzE/9p+VsL0gLU7B/1HBrVv0gqTMGmYrcjG9b+l+AjndzDGD9Lm3
Y5fnDGfYEXu7bS0zXhiLU5o2q27iYLen8rX6OENUkaAT4hqf2xfBJYF4hK4f/RFe+oZEysqh7FH+
5AGFr4ulZ3f5vQWMW6ZLIglzT/cZk0yQ2BMdiLVFBVRFYme0wD167D+axyJQPNOXHAPwEu4Uya4/
qeiOAhqt4hamrrDx2HQWwYsRwmPrAQMe6o8ujjhxe9+CAn0hA8QywEteWhDkpm/DFme+QR9dHJrK
yuT19fap2L2JEB+BMTXA/gEBgEsjfZ1lS9JGGkiY4qfyc3IsP+UYQR5eqxe0r53b1vYdaGONcSBD
SWO5xpSg137PT9lDZ2HG4CAF5acWvM9nNtXk1P8CrXbQeEjTKK1p7xnP1Tcu3wG1dOXKm1/CbK4u
J9DaiUJQ+B+o9vZ8R5mnaP6P4WObJ5hyrShA/XVjjX7qjbPEDbC0S4S8CfQxBmjKytf6KX1vH1PQ
bHUONFdBpSwvaKqmLuoMnFzq+tHDWGdcNYO4e1wqmuqFb8pR98rHGPx+oi8eaXMqdSPvr+E6jEHm
4hXkJS+y2cQry3zpUFnpcy6khX6fW9+PSRCzJFXlXIAJmmNAvsxWe3RKe8xXDSc61W3+NQ0HsyYm
OZR6AiAjgetG4n03VhakqjWTc0ddv8YZI8wlpTbgzxowBYFV1Sch92TJ0ex/HhFpYivv6jNoV5E1
eeSOF9yv+SoubZ/1BzY+OgiQcW2KLDyrY/eFDZGmxKVEwyBqOUmVNSE9xdyRzzscu3fm77PBFiVb
ea2kFPgNry0/5yj2y8tbl3LC3G4as7HBxB2waMYEAnumN3f3QgWRGPPrFJ2UvOGEbF6AO6fG202s
pmFoxFD1hMZpg9Kr/NHKf8Xo0CZuAdKuk/qsHuev6aH1TcicU93u0K5xYws89AbngJxVtje/pCzC
lQzd2ZUmN02cAoQuNdRMUM9RbcyT/eQFd64DMWFG1I1FUBaEVDolAa6suQsygOhiT3Hko/mrKeyy
s8jrH0jF7n9esOPgmhRRTGWCQaEUpZjI/7/W7EMKanWPin8kgWFhuMbKj8op4Q4BX1f4zifmt1km
JFQQsQcrJcyOXhlEWJs7v/QvVL6OxqHkh3pUkZHlrgRIssc7NmeQ13UE/G2diRUCpgKjFMp0eP6X
p+KhrawZwUI8KHjgISvEz3AHL2qs3oofusBE9+dcE6Bc4SCe0bzRRzPjUDmJx/W9/SP9709jheVq
vTCyWkHmQvHEyWGa7eK+PmggSn8bHAPhq7zXHkYepfd+LgMhqHMtE6kMc6dnAI+nkpSjzovxMXon
gMIII7eU5qP05eB2LrObhW+MMVf6FLeZmpUwZpajPQI5LxVBZ4BqalGcKuJ1kK8L29TXNuaYw2Vk
s1pKEqKz/lIDGRQDwxk+gdzPI97iSA4ONPcdv583bGwy13grKYBHkyhElcJ8l6LzjGZmhz1ciWZK
/c8cM7icoZf9KLIxypzlJAHqrClwqObvyYfxKYWAnV2jPlCcBWVphqRj9jC1ZsFKvt3+pP/FgZAJ
6eicYmSBSYbXsunWiF4ToW7/E70liAX27uTEd5T+6ra53VMCfuD/WGMvJSFr66kwTQgny+5EXDFD
xUR+u21k301/G2HORDfkWS4m9FYv1FNSYTCi1iwQkLtt3RxyYnAyfO4WMsciVkVBmWQsihxDf3qg
IkyDlzwZHrH+gEKWxrirGLjZQvZUzEvTyAWSsjhIA5FqXdzhnvsmg+ZCORde6w+5C3gHpJJ8Hork
vxyP31vLHI+lGUYhruAtVP+VInZib4GQvTU4UNC1isf0bf58+2PyPIY5G3PdZ/oSYblhGNkzQXlb
OVUDp0dCv9CtPWVuNXMQoaUlYlkliR15WC094XEU8kwwV9dCCpy0GleXrky2moiWUXBGtvZfXL89
g53DzpQ8W2Xq99lH/XF2jKN4UvHARIEcL58iQBfiq3EHmlLuqd6tIoP75D/Hmp3IXkMDtLch9k/x
8yeEkqD8hYliwGR5KHCeA5pMAIkmSAAV89nS7HSW2gGpBrDYI7qFaNiZT+tkcWvJnE/H1nbBXkRK
kcAmZdCjYBYhssRvBg654OfHpLSGT7zX5JmB9MojwSVD22d0EpLxyDhvcsXI8S2XYxk0HxJAWD6T
3Opf9UPpxR70Y93Jq4JMseVfRgxim9afDjLnYqJGbv0Ixmfram0kscOPMJTXUTso6kOdk4NZR97S
gzVq5JjbL6L/XjT7HGs7NA2bEpdv72BaUzvK7+t7/GMMDNC2QeuysDM7Qbkt/xAndoIEQAIvBU3m
uGn9bozd/BDmUgR3s1mpynn3l8UyFqup78rEiZFWO5GrA5wornYHyIrhQGPoPE7CVxnae83IaGBA
rQW4FVVndj9WlJqUHVoYnat/lz3dW3GQ9fsqwNPUio+8zsGel2/MsQmsqSsjynsLkuQkxeQ1saCP
6d2O5btdma0NZl/bLirCou5Db32koH7ahBYLS3/ocJKACvvJIx/bXxMyK9A1KqDXYDKBqo2IPM2p
5kkEA6XZvao8316RtPcMkzVc7pQPG4VR5pyCWhtwArPWvOGoPIue8G6CctsuHXpEhZ/ZqQbRmR0F
zYk4ErIBdLqO3R2504Ppjhun9vKe7W9hHKaS4wmE6Ojl4Ym9eAJKFxBG1oIkGEFrOtuKN7rNkwpv
5RaGdy+AjWmNwfvJSiE3oFk3EK5kj/Zka5d4MgT0uCUb6iJsTNpaYlxI7kkVphMabe94cp9KmDqN
qH9Jh+Fw+9PuJR5bQ8xNI/YAejY6HnRFn1md8VHEi1rjXdkc99EYB11wYRt1hENHfCiX2dPDgFHd
LzHwz/Fqa55xF7vTJ6VyeIJTu1W37eroydmUSqJwWZdGaTUv/DL8+mfurzwsqaW66CP8Il6J52P/
WQ94EzbnGH7r+zHpqzgsVWVqMybFjk2DS02/Ex4lu0AimdnNO6RLP3aouzmlG710L5Tn6/ZX3U3W
twtnMthCJOOAoVjNSwM62TND1Uv3QwvQN5Teefky7/MyyWtbSmUKpke8JiFo0QKEWKlBG2bOOhec
de1GOg1POBMSGooiM9tapKBwzSHA6GFsyp76oGp57cprmCOe4+DK/tcEs3PCNCvCmCJ4k6NxVKBd
keCZGB+6x/9FGIjaAmYTtAog0MY40qV7xqRAx09fEbi17phpSmQJYtEexlU8lCWQ3llKPkB2/tgr
5j2peIKMu5upKyCfMkF9ckWBb4xVYcS0mS+o2WOVVdZamj7HD3fjmAmpE3BcAyjNJpVEjWRAYAvd
y0HoYn6jReeF0jJ/myyeF+5euxCowoQFsDNAKTCHvem1JJsGSUcmMbndw/za3esfZD8+jJlVunS4
grM4GrbYQ741yHy+RK/nlTQwOM/FQUtzhyR3jaFaq/A1Fd0hXKy2f1yaVz19KsxHrVodzg/Yy1zp
1gKMAeFeQKYv/WcFIC2OxRXp81kZWbM7X3DX1+IYOlKgoj8aH+cviOt8XtfdyLo1zdwbAPG0kr4s
NImdgC6M7f4k4w2WoYIE5Q47f1Btinjh7fm5uH2155sl02+yiegknftKW2ijusfLT3HLXGm9uljL
L8ag6g/ADeveEKc/TKk+6Ib4EOn912VYE3sdyiOmiQNwi3wuqoq4SmHmViRHbl1Iz6oA7spxAtii
6xtRDGqokTtjsvJchvfFGB9NSwG8FjJqi3QWyPiYPA/3zf0/msMyNgxYYXu9r+3pGzejoB/keuOA
XsMAFCDJLDuPXlZClhX4YLq2PJnTcwjQXj88giDPwsDMQaJsEMbyTUkqT8m+1BMnz9i9kRTjX/ss
cY8OKpXY6HBYCGZl6FWc3Heeirm9whGc/yXLVwFNxg0BOPQVywqE3oSk1knoDRm6iOCi0FXOK243
2oB8FaSWVCHmqoevARy8DBBXQyV8cgUrtpsG9UzFyqBPmjjDHa/0vpf2bu0xnjM3baPPPfavnl/M
SLYbEjoViU9EWqxh4TIG0tjFusvWHBPbxMXMKBZSP5/v8GP8Y/ALv7eyYME9gW9WZpbJ/WzXqH9c
iFurzOVrDrIwJVDC9MxD78x4/9nli3mH0UBc9c/jN1qKWDyUVNG3VA7Gu2ZJAeXbB1WqV3yKvJhz
fdE9ZTcBIkU6QJgQO8MVeRlspqLvOwgmAaehVG5eIlc1Ek5EOPv9LRvMkpPIWLJlRUTIA8NXPTmz
9W+pswD22T10/gjmamAV3fUtdpXHxWnRqC3vJQugArs+InEE4Si3LrDnahiQBDmVomgSREEvlx1B
OKaATKaJn6T9Qq8aQD/a76w/DUAyTqfqh7lY+UH5lji81tdejwCYVwkvTIovvJoAkoRWboekTjEN
Pw92+So8io70Jh40R/UHgPtHNKsB+PV5a95ZMggXTBUU3qhDXSkJUszP2Ctz6qdr+tDojV2rYrCO
ml+1UBPvVPf2zb1njo71q7i2IafJpkVJGrYjRgxSX9LGe2PpBkuBanmplU4Xi546Zpzoq+ykKmDv
1sH2IBHMA2iMJ69J3iupiUxBzoFKWQwL7JIeGkCNnQvSa9mmdxCte4Qswxv+b9Bdmof3gbSHeJgx
ihvbRlZiSAaNmlAFRje09Ka7DxPhGYhozUr0WbdUkaBw1faR1QLg5lTG+F6DwCnNNKcv9QC8vF6y
tuAFWizoH7lVtQA82h9R/ImtKU5xaaezVecCJrF6CzOqJ+h6OfmYc1Imuk7mtF3sA3PacC0KjVi1
KaiD4tdoNj0pV+5WJeJU2nlm6PffZClZqBGlNgVQc4dvtRKk1Z2UfL7tQnsX0MVSaKqxsYFZmUzt
VrgsXkLu+FQ+DmjI91bvggL+g3Qn8qa1927wC4NM4SXTm9DU2iSDQah52jQ2U1yOiiZs8fjXWgv0
YPx2WBZvWUQZkYQGxvquc+JRt2eVN5q3dwhVEbgCHXGOTk9dbuBak7ZJ5Djzy36ySqG0gCn2wPVX
d5OTRbwayM5dom2tMfe3kZnjUgsr3b0VfO3iK23jj3aCiIaoTsm+VR6wiWeSOfTKOJGuykI4+wKB
0Oo74Su27WSVF6tiztMkkdEo9OafVbVPdWlpgQ6Q3+wLTwofybQXxrabyJwrkuRJTZYOcfN5gLQk
BZzXd+ORssGnLmhreXMDuzsIeD2Y7k0wJLOj+8BoVnNR5Dloa894d+ktdfDEwScjI76ZdOAPmuyF
DvW3SXZIP+1Kg1R5DnhD8QjWwzxv3bCPj5zgQb8LGwe3VpgrHjMDaz5T36c4jvRz8gCqCQwriA+5
Nf9CALH7N8HhpVO8pTFvxrJfhEqLy8wXQ7+LkEDOji7yTvVe7wyio/9+M7Ya3lWp0cxVSr8Z5c9A
pTE+Zm/fc0vw62MLxNRPLrJh1y03Jpmz3ao5ksSwoKdgREv6TCNLPlO5RBAZand8uO3OTuqAD2tA
RZl4zZ1f55vYv8ST1CzCkPh1r1qiBGo/ERSyUKK/7Sb7ZqiWFfR3ce7ov9+YScJ4oWli4svhMSme
2vWLGAW3TeycMOhTY4gDyR5EW9ivNVSZVBttDxNL77YdSiaQA71tYu/igg0T/REM42KSg3H2VkOW
gZ5bAnKaqDmiDuPm0CY7mDk0NcFv8JirxDOl4aUbko8JAHtp/W3CcBtnM/cc8+JnMO5fDNm8VqWa
4P2LtDaxJHdFvUSxOvwt9HdK938r01zYZO64RO87naxR6icf82Bxk0N2JKkDCfdH+QPYR4Fi+1Ef
haAs7azk5ZzXIebCNHMopBqMFYlkwEfL2k2Xt1LlvhZoisNEMczm4PWNiSQ4Eeufqj6GTYlqD9gQ
2qCuLfIzNUBIZw0K6oyaNbu9vUhuVTtgBlqg+hO6HM/a8d6LH8Bcf2MBqlAlCqFu8aX4Cn11t8AG
U62hIQbkm4oX8AAWO0nLhUXmBlTMNYq1AkdSx1RCmrqt+gb9jgo8p1rd85a3a0yUUJ/GJKJusuNl
eDDFXUk9Fq229+bresqhTpJbpZN6uj1B+UW0jdHvAj7hyR4Ck/KpEBOj3mDcZId62rHUy1ybsLOV
1v9QBbyVdOByjnoPBeCMAO1BZEvAsbbGtA60cPbXCE3AwgehGHkTyjEoBMmL9OQ1n6XUgd7FEXzD
f5/mb38km6QOQ1iRQdJwoofBFrTIkqfVmhbRuu1mNLG+cvPfe8GOBVVKN4T1DGUDxaeFM8GVfUoa
xkOt7TrzxgwTn2ZVqqpWhGuR+T6WMZOil5yF7GQdF/vFRCNxmdNkWakYzCxbVd0912Ftz/Xik7jh
RFtlNzZsVsOEnzmMFeCpFFwsiS570Tyj/zVAPFoDyVyuz7WlRXkBYuGodMRx+Vga+SOECzDhLFp5
AjgECH+PwmJ8LyX5IcvXL2FlvkRi7xeDBIo4cuozo7DjSbCaaHYbOQniMb/HiJVFxuZ+LtMXcFB5
sThanWDeIYC5ohTfjxL52WhFZ6G25nXmAuan+RAnphWLur32OMha+KSm1aswiF6vQSVklHS3UNtf
tz1q92BvNoe52BfS9aj+gCdJ/b4U6mNSS57SPyWx5IbTz9um9q49TGhCiR51FWQSLIS71c227xsB
buUXH0sQalIP1t+iQH+mJDnGA4/nag9VBItUhE2CJCj+uExbSLgmGJk3TE97jgMJQVmzVuCZxkPn
GY+ri6ow1YKLLfmIBvQDZfPM7Z73PN/19c2PYE4TvKMszBLLxgzAY7NYc4JqJtW2wcMhtyewLp5C
DAUL4Bfl5Tv0GF3EC1rhETH5ZUgo3wNcdbl+BEy5B1E+9E+PlPFBxysTb83oRHUUiPQH1bNrYAS1
CJITgIlMVZTZRpRYlKhN6xngGIcySO7WO+MkH8O7xOM1tqljXi1tY4jZVSSKWQrlotmbohYScW/a
U20unNBx3QJmVsOEqbaVzF6esBoTq5FPyXF5KoLIHn3+enZ3TofUkoLpBmCGWF+NZKHoRkwAe6uR
vYAI+QNGaSGN1USv+tj8FPUJiB6z/54O8j2AjxxPuYr4UF0idAyR6hbi0cQ4SqSZiSao8uxpRWaJ
8mdN5VQ9dg3AFaGyhBz/qqxKKnAJzaSAmDspnD4HLcssqQbnVrkuGtNlbKwwlbA4GrXRbAjxhgXF
SEznKC6ouJz80+pjNGKxVvT5zmrUXHzJ1c3MWGY2MNUxDq/FiejFxuhS6mpwJkAo+nVAvVQaantF
whTn0aPZDk8kfs5Hzaon3QqH584MCIR181X30KC3lTaLOR+X89sUBqzUQXWQDAt2RTUR4vTFUfLZ
GsXPaQ4Z6LC3uiZ1pVHhWL1GN15uCevQSpmnCWlhtoXApyO3TgSupcf2BPmYxJpbp8fsVH9QHhug
t9zmFIaPxXwnuoCNcQdpON6nMMFiFaVwDhsst55T8PB4Oal5dRQaCph4tHW9c91980IepLxVohKr
Vfwhk6yVPNEMLfM7Rx3Bs+rQ5ubf98DpFuMuhdAodNuv7jc5naEoJoSAL+kfuuSjCkVjopd21H4o
hDep/GBoADyIi9WJv4RqPYQYOixOY5tZTR/aWRHfN4rkjA3eKyWmUsvIisYOYyfG/LnoilfO9U/d
7GqHdFz7qFYA5MKW0JbeSNMkHAnK/xqAH3Pfo+mhrwDbqhCv15fE7YSBuBBiAK6wETI/QTrE+Q30
wr/xG9iaWhLXetiE4uytIWYkiIbbWE/vW2K2lpr3r2m+Qv0NqDCZOGE4OMPMEw/bubaowNZ/NoGd
xS4rET0OEV+MqhXI+A0GiKTVOOCsc+/Iwy1EtKTRuANQHfuw8Uaok1VGI5y9MTqUTvQsfW5zp/yE
UZuusvFm9EElQQulfeWFxI1P4983CeCb25/AvIiruu5ElFuwUmf5FSETMAFmroKB4uS52cD17BRj
jXkNS6JgTCLcDoOJZZAPdvpKCXMpymhdbNWPPwBU8ffvJMYoc92kSzYTOj/lhWhLdOaHQot5DrsX
Vra7yNwrSUL0GqRi8xkmotmpN9cuJGtzFJ4jSgn+lI8c3+G4DvuULdI16vIhnD2ckqH9OPV4WIcY
f5Of9SGIpzsV9drb3nr1BrncRvZVC+QUmdQUawSpJSRW7qfECHTlJVtLR694N/X1+C5jjbkL6t7o
ulaCXzat1Rh28/HsKEBjYmZqsrVX6XX5ToBxp/DlAU8ySw2O+QOlCOJhU65LG8xPoR9/c0qraS4i
sE/QO8N8BFmdo7UejivmWsFb68sTyArwx5FWr/ig/71IhARdk/A/AuE/xnhS1p3WdjAuaYWdLIM9
rE2gL/7/8m1/W6E382aJcpE0jUGXGJMVBP147SexEkBtEHRB00HrJK6Q295dv10XE/q6OhuyZYZF
/cX8Pnzt8OShBF3Fa/4VYnXYSN4tfF1VPn/G32tkIl3RxO0CDWbize+a7oCg7CCAFbwugO2l4HNe
dWY3y92ukIl1CdrogphjhQPquPJr1vwgLpVD7q20cHCTRaOvCTlwIX8SaXfTuq11Juj1cQZNBxrX
18f8NKBLhMYGiBhzC+P9PfT6niA9bVNG6wRagbGjLxZ4NtXqKXmqntJnLpqN58ZMgJwxoxCDmBb1
ES/CYBTeufVTdkz8sbXa3EofzGPu5j6PZFDaj1n/fnM2p5aifOhNugtpED/VlZW+Fg8YQhiyQ3i/
4hDLh/mE+aUYMoKZr9+b/QfZQAnaCiMX2lH/oK95oe0aCHDpiFcZtzRlZJKEyes93bTSJ5Gy9jjg
IywAjfqTvPoas0QtKgQoHUBXwIHJFFhAmtvqVSJhQDm2k68toL1lcD9hNuiHWtrCQf2OjJQy5YNF
3M5/QSRGegkjB32Oz2NutQ/Adbm8UvyuQ2x+EhPf5bhMapSxMI4hCKeiw4wjOMxH7P7twLYbZuj4
u4JpJR18T5eBbTVHcE0tuLTUMLey+gRtLc61uJvTaHgu4wqg0EK2XoYxm3gGPSDu/iMRX/vT+Jg6
hjNKgYLbv4LYrPUn/IZX5VJ80q1V5nxLrWzElbLgUkKIccQW6m1F9WtaCdDNYf6+zJWXThVnrXsf
bWuU2c280zJRAkM7pOTFY5LNwAapi1uGJe8tvHtGdJGgU2SgMyyxGsHZqkWFVCrQfzqNIBA4l8RC
R74/l8T6PymJXdX/sKF4nsmAW1Gb54RkcwWKQ9JnZQeLtQL8gK7TzgDk6uxKTIQXvcfrcDCH7yP+
ST0kByEK78q56hwMPbw1kZTZS50eVBWkmknc/brtxHtFJ4h7g8MSPxE0eiz8bNKzLgkl/Lb+nbbI
69gyXqsTJqp+/vV4EVaPQjcqgiaqXFeFwVBTxl6Ou8WLx/akmLO7GC0UAHkJ886xvDDDnP7a7Ktc
TgiohyVU6WQEoYGHHNu7701QB4gUmwgAOps5dUpX96U5LHjZiB6yR6/+1ror5s1aP3J4naU9hwUY
De0vgNTV60BjJOPUlc0snVmQVArAxOA7YJ/zR8lB1Zg7MbS7g7/tsfk/6kQrtJpmjHz2uVvEbUCU
1uG43c4zfLsmNuOPCwUhusOa0qDTLOFbGIAN0OlG8LhQJCvH2k5wubDG+ERXjERJu0VCirC44isG
BYGSxp2AmWLzOL3Erd08lnzugJ0U4cIsk2DLWrKobQizFOEPWqK72UsOxbE/UKWf3hcC3Tc8fl6/
lx5e2KUfeBNvQM6PMgpCKByGajolbt1bQnXUwRqbPpQPpTsdVnRvywOXcG2nwgPLCirYOoSUoYhw
aVltJTTaGqw4eqDE8GEweOF7BcEYXvF//whuLDGX1ChW85wRWIIDPWQ63sWmTTntyKkDHtHlXfbX
U3w0em3sMfcTEPdLJivrAhdKnwZ3sg13xgVpTX507GTL+BG/KFDMUm1Zddr74U4Nbvvwvgv/u7Ns
uokqqjkRdVq8EGw/s5o4UmrYq/D9thXetrIJZNuB1Q1wsMWbIacXFK4hWNpT/Gny2q/jfXov8nCJ
/8VXf6+LOZqrJJhL3mJdxr3mL252V0Ir86FurfVhcBSPHNJ7ORgALeXs53Vn8PKDsuVaTSpwt8pw
IBrDyb3stYmjzHYKUu3Qmt5mixLYrnb2NH+N9Ycc4iF3BrFK7tQ778Myh1WQ5U40Skz/p416kmLy
c0xXcFdLPWfBe7UGzGzTKwTIJxNwisuz2fck1FINn7ZzqUJJ4urG64jx1wrNQNk1vkkoJgXmKfmo
vXV3fy1Kgd3eGGfLrl2mjbkE5/Lm/iU2PospT5pk15G2FpiHSFEpYpsjbfUq+A6iHngLnuW75g0c
dxgFF+3mKRtwt3BLOHs32dYu48DZVM2mPKkSGO7bIDvGwF23GBLNj/yxxr37ZGuKuU/CcdFkpVoQ
A9TyO5D2p1gESjMrHuKseF81XqV6Lw/YmmM8E5P1c0FarKxH46xKW48I8j0n3uykxmApQE5sauDO
xJzHpVMqeTTk6YqvRqBMQNzSqwl6uRBV+4d9avQrDNuG9viZY5duFdMGuLDLVGzU0kgrFWQkZxo7
BfQFJgFJKaDleCfP9wq08TjHb3czNwtlbkYTzIvhVBCMLEUVytN6EC+8MYC9SLLdS+ZKhDqlafQS
riiha49VE6zycki5uRQNE+zOAYgFghbgONAyZs5ZPBqxWVT16hXpUbcWN0S8QNX0OPmppzkKtCTw
sCmhBt8e/4B2gZ6mW9aZ02bUxrKg5EB7Rl4byHfjneYYL9Fr/IFqVXIXyzPHnLi1EEWhF4r1DGbI
DutBB+CKFt4ht2Tzyoh73w/NfwK4GtSh8R67PAuQmtX0SZuRYOg/1fmHKt4T7ozZNakyAvHWCOMk
cSbnaZyPK6RAIITjiK/ldwmz7XmJmh0FtOeL7UO9Gl3yRvf/oHS5F8N04EKodLZpXEktTTlaXu2o
jJipx1N3dczCHp9yR04BhjFru3unvCjqjBF4v/S5WePesd9aZ9ynIXOfTVm3ot6+gNAZqFvB1nPQ
Bxools4+zsvs3440vPUyHjSvuVKDU3b0YmU+NYmJ9puZQNhQzDKrikvI7gLf5d62uVc3AhwckHAK
mbyuGxFx0iCA0q9gYQg66EYIVpRS9Dv2OAaBoQP4e/0Hdem9GAfHhUFNVelg9qUDr1GrCElSo5YQ
D66igVIPuiucpe1dGFsbzBckRQ8wTDtPXpJGQRRizLwtoaGTemP+Jgqd3SfLQSOyQ+qAmCB9no5S
9Ai5aEuoJacceYDyvTMLODzCoKpiKJSFxZbA6wDwv+A4lT+q8qXudCgNcVxoL+JiBpJWGnUJ83rU
xTbPuTqOUkUpYUPyQ78G15joN0Hv826o3aVszDCRwSzWWjWVFWYgZT/NX9ckc2QefdAeoIrOz/67
GLrYzWKmdgY4UsFiBtB8yaf1TnzQLHS57vktYc6CWIoe0InVYOmNiGdk2kEwBruJvoxVxkthrhJA
IDmpuJeMMQwMLbAVNLSb+rqtZRkRjU7CQXdgPIjPkoeuA+gQeLPmV/7PWGOTMtJUhVapMiJYH6w/
6Au/e5APYnUwnD626Qh0Pgd/wMJ49bRnDNPd3ny4XhqzaCUyYkrwD3sO3g6+6KZH3qXLWyGTmoUF
meQphaEFku7q+IShWSvrBG8UPtyOJTxDzLnSyrUeMoWsnprkTqsPlrgqFsBjDkl5PnLliszmMWdL
mCRJVfKBghNmZwySY/JzQCmf4k5Lt3iJHO3D+qOdrNsLvC7uns3S0jOcE1GZCciDmWp1vopoR8nV
4EdJ+mqmUeKmU2d10sM4mAFkCaa7jICcUZy829b3t/e3cSZSi3KSq0OryF65dJZkCI6aO4rhGfPy
t6k1s0rmik01oRm6CatU9PGQh6abmDxs1+5aFLRhzLM8JIuOjIWoyzDgSJFsZetgZNNZAwiL2emn
CLT+C/A7tuTUfgbGXI6TXld/6ep+m2bJMnDLR0qiT9R1lKPwroDh+7ti9R+FI+3n8Ybfr8lcGHOM
yzT6MBQlBIC9CRSEtLYNCI32CkwoZQGU04PuqyivxYoVp6CYvu0x3LUyLpNFmA2H6BCy+xbhFIz/
4ivVjsCzDKSAgt94/0OzkK5XA520CnAQKvlMEKiGsRvqWSEeWb8YIZSgzKOScAcRd8//xgpz/rM+
Rb8nxPkXDvrL6Ajv6iE6jlZ9oKKM5KQd+F9S2fXZjU3mpp2lLs4GQ1m9ShhLy8wlN9Z7aDkXgd4f
zDU9CC3IJcynVB88NU8ORMhfiqEA7M3riTuomSVL99lQWUbvNRrVolahh7BS2K4ttg/mPJ0y/Bfi
+lsZfloRqwvFU5bPJCu9THyttV9Vh/mgQrZ6M7UTAsE6DJLk0ZuwFm4OAgFBAtVBA8lajCsi6N52
Jc7i2XLpWgwlSKY1nBoJJIhD+SgZ5LRkxC9zkRMceKaYE9MpgGqLBdrNudRaGFS32gFcYcprOP26
vaar9PrsqhANB6oOPWF2SF3QBIDcShMDiuK3cH5aooWXXO+lMpDvpLMSeH/ir8s7Xh2UUMpKmXh9
DmrsAmSKIEBdLOJVTskFP12ltVjO1hhzJtS0TeORLodmMvJdf6DpRH7k4UN2zahgxCI0Qb+S8GlD
M8NwGXDZ+uj35s8WE7JRPlph0Vtwj7UpD2nPE2+iN85FlYIubWOTuswmV8q7qR3KcMaXOijH7C53
Zmt5omluayETdbhBe9eeLmJWATt6PTnbj6k6qJBG9MKfeYD5lu/ZERqbNuhizyg2LtiS+sHV+jb2
mCQ0K4q6EmLYq8LBVUlvzfMTSBncPPtmxByNi31bUJZFwUBC05UJY2mmDo3apNC0y/BkrtP5fkmS
N1zTPulT0FcT/+9Pmar/a4/V2DQk1CmLqBKxNjfq3ySBB3a8fgJR79hYYAJGj6bgIhYZ0Ft//QTa
vVG3tpgb1WxXjJUo2L1/wA4dofM/tnxPSYPIn4AddoIUZq2QJ0EWEB+LfQ2NvYQBzQ6uDwo+K61f
+p4zR7KXoVxYYJwv1U0IHRHcawsYRGkFK3+nfyquiCeQ1NtZINsgM/+D2tXOMbuwzDyBBjNXmy5G
pB+Ohi+AGTkM6ABZiGLZn+BwrptxEvpim71kwghKOFqrLMga1MfsA+VkoBDVCVKLmGDhN6J4X44J
/hPYluI5U5GjYDrHlru0sdAB4Hr/zjvyYlFM2E+WNi5lDUMAmjTbw/TJUF7S5n2IvEwQbTP/RKrK
WYrg9qHeyb8ujDJBJIwzsioNjOrgs4tOS3rSc97L/Ob+qYTQhW+CPsR5w7kc4PnSs/DYP4mH6F51
MWIAJDFVYeEPf9z2D1hkAok6YBgYoybwD/DO4SRYzU9KImD6s1/e8xqm1w22szcqIGUD2Rt4URlr
hilEI15YBP3D/pS+Zy4G7MMf5lfFUr6beIz0PyvouwlWwWNe2clK8PF+G2Zi2BiHeQJlM1oyAi3a
qbEL2zhVwZ+UjHYumwtTNAJsvmG7TKmaNwDyRj3YiTvDz/+PtOtYjhtZgl+ECHhzhR9HK5KSLghR
EuG9x9e/7NE+EezBTmt3z4xgTTfKdZnMqrS5DigvWeXM0WD+G7V8PxnlylJ5FsQYQ5WurMi2IKLN
HXKVpw6TwhDE/HiU68oivam0Aq4kOXK3M+8LOvhlWg9z31YBBLfaEt76zsHMMLuu+Ddq+n5Kyo1p
CBQBp0I24UrQvyV4N2un8djci6AoYuVC21ZIoqtAoFAvXuqzphZjgdRklACKgKFk4D5b17/a3xzo
twz6SV73ujDU6LAD0ZlU/OqvZNi5PI67BmuhLLvbyF+hku/CKLPDEOC8jArcihaPjpbt+fGU6Dea
hvKb4STiT1l4uH48xg1KlLnFEZcEqaAjmWxSp4kXN8CA938TQZkZB/iTstQwYaoLraWLgNxaJEYt
Ydvjv18bZVrIE+t2IMsN9SjdlPXgSSNYDPLP1w9y2U47O8V3MZRddYWk1yAhwdcJCf1xAwj6hwmg
eBj/rk/KgwAG5uSmak25x8I1wIeHZ5QXfeYQAktJKBNTtB4rOwJ+hvHIGSZAMpcvyi2hvCytzm9y
DF2roT1E1uBIDu+DVcn4dP0itm0CcI2YuzYQ+wwqe0hmdeEb7Jm4IC3+tdevH7knjPYRmgOvZMSE
TR1dSaOSCJlPYykTSawVC7s2BlMuY8aznvwL6o2DMbb3A1EpAydEc9FhmtdNuFMeBmZQGKcG/qSe
f05tCbb7V8YNXj8TOLc+xh7wXGLYguRfg4vc9llAoEPpzVYfyx1gLr+yXSXjmwl0/sC1fImFTFi6
7MX+Uu8TG7Can0krtKyxrNoMzvUjsk5IeZa6EopwHqClEv846+h/it+uC9h67qw+GpbNP94ht4yy
gHESxO+b8Vt65polvAxRaJJlLnbOzBRIjrxKGLJRVCYjhkD05u6Lu9YqLZC9fs4O5THywXyhMTzn
JYQGcTi/1RITyB8FCh2vt7UOgdkRL+BT5hrOciOdBkBtY6fkNbDCl+t3uulIVwIp16JrxiSJOgBM
SgU4MHq2F8AQYagM+ByWalDug1MapZ0kqEaG0rKBSuOy3F8/B0sC5TKKUFHzgNRIpLl5khfpFqBA
/8krYZDj47dZploNNR32FIeA9ZgfuYaFbyAxTkHP0S1CnDRtbiAXbsfjIHOnKjjyA17aBmiW828Z
Nq2qubO05IGTvkXLzZTdi9WzHJW2CsLMKktsLZydsp4sRUDFTSwtORWf8ZFtvbo1xNs+CF4UeX5Z
Qv4GRNRuGmZmX+YADGj8aaxMaZBZGr35IHxXMHohWmrHQl9AjXBuLGKix58QpmQ32bMgHFl3R7uf
VimHLOLwecpnlYvsSmJNszJs5ewtVt5AGyOl60oYpwZgeQkg4MlLVeSMCyMG9/eBCTQ/H7WsmnJZ
7EMkT6ChP46deBTl/DAI4ikb2KCem2+v1ceh3I2oLGkdA1Yd/k18k2xCyNQ0INsk5O8862Ss66Nc
jZalVWJkqAgLmt9xGpZRPveYx73uBy6HYz56UBowUQjVfpoUkiul7vjc34Mv7gXAMdzP7m1yqofl
J3L4xBxZh7ueTwg0vxknjn2lBvhsSsrZhYpBAW7EDP432UDLJeucJWPhiW8+ZlffjnJHtTKWQDrA
QbWyuJG4aV/Uy12Whn7Kq49ZJuwYF8vQlfMI/Ur7gUPJlw35fF1ty3v+lNic1YIO1st8djFu+3Ay
wNp44Otf4BvUczS3udwgtmMfvuLlXZE9yCpnLYA1iNqAoTQsaZRmprU0VWqNfLNTfojlQ5s+ZW2I
Sa5dBLANxjUSN3Rp37qAyp+EUW16uUhPxk6OZjRBI+C6n1N4zkLbDbRaqOtgs8FhyNu2und5lD+p
C6EUJrV9ryJhDLC0xAKVpBG1TeC//sQhWaBY2874XSrlWIY2ziolEReMdYR+Xr4oWsQautgOLO8i
qI8WSIjGEhkk6cZItORqfjbk5La2GjWVrHZW7ERrbqoSsEoYrPav3yrrUql8RhzATKNNGH7glsDp
8sXmevlQiC/XpWy1EoDYRFARsVgoXeygBmHch3lLjvhucgIgYN3M531WaWUz8LwLo/fCRC3iClWD
EfQaWKuM/jnstf0YLIeqThnp4Ob1rUQRV7NyJclcyDy3QJQxoAqdY1TTyM1Z9hjXt+mTV2KIKa7E
pGnQhtiWJiVNsvw4elii/1I9Ah8Fu8pAinNEP8CM86H31QeG6E2PshJNvVSw2BurTY4uRr8nc7jj
Q/UdmDS2ZBNIvI63yIoYuhiV94+3o0n4WwmmzD1ouy4fKkSFRrqbp5umPiTiI+Nwm5FgJYMybm4Q
RxEtcYwSDogExvkd9lckYKvlthEogCwTDF7VAS328Su2S9blXQgjqDO7O66k6Yg7LHe5qZkrYdT1
yVqphx1gWd0cIwxlrFlBeizGL9cvcNM5roRQ91cvyxT1BMUs6yJ7blt/Vst/FWZWMijvOMlqmABB
nTSXkk+g2jwQxhowukhW4hQWy3dsF8owFmxgMBnzu/RwezPKfNH0SCSF2/BbdEf41ObQkr81nzBh
5MYWxuojO1rMmLxjU1vbldgDY2UoJOO5CK2rH0G9AXlRGvoM0CAud8CEQxSbwVcBRkcYEyI3ewV/
NqA3CQKNqbvioWcSVm4qz0o++X0rf2NI0RLrWOl34zazwlC0lPquzVjTRgwpNK8pWl2ZFDXwavx8
m6iLFba3YZ4511V0u3ikiZgWAVoAZisoq4tzGZCq+KooV+keCo2e9CB/So8TwKtHf+ZZ6rp5qJU4
yu7UuE+CroTbkj2w06q1Ve7byZRaC0jrcJXYkk9gj5JZMedUWJLJ31cfDfVj7JmiOOdGrXIzqM2b
3ilfIiBZM3LMzWC0OiFlkAhDYTfp6K8ZIQjGedSKuedB8osEPcT0lmdt/rOORWUoVSSjvo+RZrcZ
9g1AbgPFn0PWmTYd2epMlMGFYdYi+cFXy3iA3MZA/GBiG25mJSsRlE1VmtSFRUXeVfJkl11hN5hP
w+KMucisLtpmzH4XRT9w8lGRiwF1brdfOm/ia1NLj8jMAKiW+3XDQuQ8W9CFt1qJo5IgsUuAho+Z
a8x7mcDgaj4BbBvTmNlrjDGAjiQnLIiG7VC6EkklRDXIj4RxASQfofKT0dsKdtnB8Ag3qsRwxozv
dkYZWpkV3m9iHQwICHUQ3qvZD00I98LwEuiNz/BUrM9GuY680JtymtGaaOweS9t5tp/syGpPBphf
Dc0+6oYJNi1MtbKCHsPEaNwPBdgjrdBANbUUizcBSMRVwU7G++vnY0mh/Ia6BJOWSrhILsIUirwX
89bWWUzlDEM+oyGtvlbSZX1bESubu9BZBmEXy717/Rx/o3wY0QM24sZq2DQlecRXyr/L47bV710Y
pelyJoLAqoOwFiC0Ef846JNtzJ2ZGSpD0bcLTuDG+P+5qEiJUdSe71IMFQiP41sFK249fdf5A/AK
kG8Fn8FM4LMaZNvOQweasKEawAyhq1xSweWdMMOS1XsVSl8TAjmspRTPABZHb4el6pvXuRJHOfpA
qfQyA0WIW/US+CNuBf4hnx+FprAZSkK+y4VTXAmi3L0YBCjjkogS7cbzwnCJcZD2u+GVrrFj+ahN
0wLykgDAYrKySP6+0nolG7S64XEqPZUUs65HR60WxZzq2rt+LPKrL0/1LoiyYX0MUKsr0ftr0G2c
sWBrNnkOaNIqAH2txkfYqF2eJynfLeLEwrhmHZJKBOI84MGXikRACiMnx8xLO6Ga1iiMDG7Tg6zu
ktKQKk2STpGQ3gRdYxvS13xsGAnUdm9sJYLSDbnPp1HUoRtA58BMsRAAKif3aruPzTI482q1r6yV
UsbtGVTXdknUQEgTkgYH2OoMsEg0BQ+9eHddP7bnd96PZlC5QApWyGTpz0czMit/bo5gjSHYcoEN
ZM63uAd7KhbOTqxlLMZXMyg3OZOFjI5M6wUAraqFCL05lnsk7u+K7tMTo4UW5eMQQvdbkAer1uLH
aEqBspiMVTZPHNghGAnBZj6wukty5pVV81OhCFwGqy6GxJlCkK+HlZXr2DYZErz9mDi4m76RoF9g
AQtB4Pw0XsmTq0EYAjLoLt1qn6ddc1s9JnZ3WB7IwwVUdsXXaB8y+TM3FdMAkrukEDAgGuasyDMl
y0e87xtwdi5zZGpDbOf8K0MxN0s972Jo/ZezupoUPSKbLR/3OdkxZtNJrkRRNjAIY1AbJU7E7wNP
8jlH8DiPnQRvf67fF0ervCIVjTyRyaGhuh/qL2P8UwcpYJKwgMouAVlIJW51Hjov0Hkt42LoRS10
822h5bqFZfDaUsZCdEDKmewUKVGdaNIe0IJ9BkdoZmp5ibG2EATD4ZjIVsiX4a5G0mQlXBeZURTu
S672yqlmveQ2jQbMWSB1UFUNfKwfjabJp6oOOqxRcApX2GCgd8vCUBwMlex17PmZes0iptv+Du8S
qYCxDIE29RP6wkkzf65LILlN0XS/5OMxYg/fbKvxuzAqdKTywnO6gDn5fz6Tv+lS32+SXksu2nFA
HQj+LlQ6r88Ud+Iyxs7EpmqhfYQ1IQRuRadfHpjYA8Ax4TJLjj2YvkCaiw5OYImTJ34ZR/MnFrxt
CY86bYdUphutbmJMT20mvetfQGU0QVLXQ0q6rJw/YGGy9SJb6N35S7fPMnCcle7oI8WoDZvhj7b0
dC2X0tNSWzSDJzNN2LTtrdjvT8GuOgRAHZbNGPAu8BgHLfHUFzZdI1FIOpCJqEADgwUF9gsm30no
hoAnBADqEn3lUvUl4bz0KQ+kxJQ5/lMiq/8c7xUuZC2SCmVlNcPBYDoRpyXvdfDbENwqoNd4oj3J
f4BWtZljrSVSKbERDijxVqEArN0d+NStxY41UzAjwK8l5R1BfWEzMm9mP2uhlDJNvJaIdYsX1Lgv
n7FQbMfABissAwj2z1JkTUh9Cq/WzL7wOZehUFvpyVo2pVBBNutVOEJ255IHR4aMMjgSTSKMRaGd
vzDkbbmHtTza7eVjtMwZqhWj1Ttgg7LivXZjgNwcwS5DaVUtnYnVc96KrGuZlPcTFB0QbKQXgJUT
L40EK0WOHkYAERIBBKdhPzMwcf//4kXwLhXb0x9DSjiIfYPNeORFsYQLBZMdqCpE1qwxQ3kuEIrH
OGqGroGNEPDHtjWxjZ5mgD/jHNBfuxpA3x+Nxeq8ymMNHG2lYOsDUslzODQ98HzghRUFHGFWhoHK
dmQ1NbbC5FoIlUVoFV/pgI0jRcmnCc+CzBFSL2e2Srf96v+dm8hTnqbv65ZviXNLMB36TOw+Vcy4
Ab9p6Kj27IInPemPBBiJDUjKkk35nByQklOIoWM3j2Srzxqg49VmtKg2DstyqdfNDxf7USmLQaoq
gYBH60AFrVIg1LbMxI98978PFADf/SgD08RS0xAKEELiV9U2GeKccueMK+UFgEhwrvsUlopQLkXR
QxAPZWgIoaR8DBvNDozQxZK/bGYcFzKs+lxZunY6ypn0o1CNGdGU4NSIIDwbZ7P4RJ6qkS3ucqyT
305vcw+mcLD8tOb1kzIsjh6P7DHglw3EkWX1F6E9CIAzHst/l9r8NoVzHXP1nisz8NICQPvX50s6
q/kS33eHzow/AaRgF36uCzO+Za0xb/bbVnZ+/vtKaiwZBHAcgbfmCVpdYHIFsHITFInSwuoB+p9G
h9rVhBYoupNddc/Xb5Ypn/IzS5cZZTjCmVU8hyHnWLd7HiOoI4qakuLr1dxalcH3dpgMXjSnM9gk
FDuOZdYc3eYnBnsQHiE6Elt6DS2La6x/ggHM5dsUm0spd4fZx95MF+nn9RNvegKQKkkG1nXxhKas
dJwwPpS2KBPEceCo4wPfirt/IUEGPY8mAtdJpKH0MA5vKFODB6CyPEq4qG5iwVNtnmElgYpAObC9
CzklErBp2fBgjRsE6cd/OwWlGDEKEEtPhl6z6SXovktFal8XsFnLRqL7+57IKVeqr3Nl3XMFDI7z
Fxf8UD7YySuH5GDtLtsHgcVEWWLdG1HClUTZiBcjSOChB1f1qk+EQkR7kG9RdfYz+K3QLp3rZ9wW
CKpKCXnQJbt8gSpYorQIO5MWmEv6OYi//ScBtGfk2n7UqxieseuFoyhEXwHGnrNcP/nUF65f/n0K
2jOigz01cY1TiPez1YHdM7c0Z74lQL6JE9oyY0rskomEPH9W8ij1ntOQF2YJJkpeImQVb0RP9iXe
J8hgrXynu1iXvkN+iU8WOPyDdhe3FgBPWMfeGjQEfgy23QVtA24P5l3oEtk6UTk8SQCMbRvdcgtY
mcVW0hqUICLmRNubvkFdZ9LQmr7+abftYyWfiu+FPnHLLKaCqxu8nWsVrHyU3gousLpFBCmt8Xmo
ZSD4iPDTev8jGwZfibASJtYPjF+ymWkosiHh1xCueMpu6pjr+lhHGYV8kGHHyTBV77tqBppP5nrI
lnw2OKzls22pmCrCzCzIBc73s7LWbIk0pSKNclCh9uZSqVaQCK051pWvVsrj9TOSI1zouPIujHJG
QBGaxhqIgG4GABZTig5l03/m9YF1lZtvspUc6iqTKc+GIoDTm1HtzJ14r1qgJna717Byi0Mco2cN
/IbJymRTxOL8XeT9t3OSS19das5LRYH9ZDSvp0dduUukL43GKFOxrpKKsBmWMLg0ICKE1JqA296F
bs5MGLZLUaubpMxDSRP9r0LiLn6Yn4H+nwOZPvTiXfypuOnuOw8ZG6txwpRKpcFjIQfgZsT3Q6Py
TfscH/qn8gmT3F71LQZ6O9bRsBbpX/9m5CRXdJMeUFGkssawPC40wZyNjQzWXlrZ5EsFq2F4V0x9
hVXbDq3M62I3g9f7BdMNjqKJsDZExM7t10gVrTrrGcrIkiB+VMZMK8HlviCwYPzGQ+XN/6+6SI+j
IKfU5iJBfMR+lS31YBQ2bhZZta/f1HYxQsX2tMYbGxCpAItqkcFCDHGQtWpmd4Y7PBK6rMHSQOUe
JiZwU2SfVSXY9CYrudQFTpLGyfKA3acplTGOgtWkKTE1/RAvrz3/2s+HimNNCG5a90okSRZWDiTI
Wr6SVERFqN5jlxv7btT32siC39qOfmTu1+AB5abTkw5BkMZj1KMDFQP+Eulha8niIbIJucfijI3D
hoUWyW1d2JkuyqJoAKr5gkIoTFW1yySEuQJD20AD/KRHbm8RNqHIUlOPkDShtpS5Aga1BrDAOaQq
woKLJt7x8kcouqIbAoGFpRwMXu6ZOhAQpqZF/yef0fCuUUloBJ8XioOOJj5DdzezO4j7SyDduIiG
QeQiAq0QvmU73pm/Epq71sYyACGaYx9w+8uuBFINPz7EOzJdkN6FgFfcx8ZnDMC5y0O+Kyqy0Nsg
m2Dlcn/zad8PSRlKCTKvXIsA/5QX5QByvclOgknea21/J05KYhlDC1K70tPC4FvUoRY1cfNBTUXs
czXZIQn7xQ7l/C2cw7e6KbE3mdX2NGpoMk+Np9RAiQxzFrnC9tt8dVGUqYlAKtHGFD+ajO11gLMH
Q1DgE0IrOcBELGuFYPvDgGUJPW1gKV9A3gI6f+ATkuYpotU6zU7/ljoBwMPj2QWfxp90ADYtbiWR
yrqWTu5ULkGKGx2LXXogPOzveGosy9pucqykUbkXX0SDDLIMNDt93fsF+w52wzPjKlG63mTE7U1X
uZJH5VpLPgMCJIgEd5b4z7oRPTQJEtm0jzrz39jwShKVciX5KCBtBfbYLzwwQcTL9jf5mfgn5Gdb
nVVxJZHKvsJuTlS1T1Cf/sdoZ6xrpDzi0Ou6prcEWE17LHlnSD6PgXv9ArecLqhTAPRtgMX5Ak2w
DLMyKMnUKtAwMzvvpqeOx6BW32H0HJ3Y2ZYmdOmvy9w0t7VQSj3kvMr6pUA1QrhVsTeBXuqtBryZ
4syeGNoKI0nZyhXAaSiLChBRZcArfwzcYS3FLajscY35Ty7yNC5wwG9yrHivVN+yOrO4ilX+2Ppy
MpJhGRCGeDnSIH8glch6UUNomaInVS9sAdvfKO5fv0dyTXTAXAmhkf3SuA4kVG6xON09x1gv0et9
zp/kkVnf31L5tSDqAntkJMMc4AKxlfdhIelPtvK2cn6MYwAWXuVlYE5SFp1GaVKpJXwViPycMVkO
bSs8zELzhWviylQC41AJZcu4ysvXDVw/j84yQctSoCVUxMkXAQNGGDpyi8+dre57D07kJvCPPVpq
mRO6PySGEVx8PAgUMUJ1BnWSUY79qJRGJsRyVxuG20uV1RXDXTWHdpqHp4z1mrmMph9F0fBOZalz
WtNCVLJT9xVCaWf2tgKEswqkH6yE47z3/UErKWmUsojiUopqCmnd9+7LuI/uAOfuShI4G1IHrWbX
aI9iD/4i2WdPLFyYHSWbRN1Vip7NQTImwBhxs8Ew66kyByy1oTzE+HYXrzdKDKUsAo/iZjgICjZo
BKzugJlpfL5u2psSUPxRREFGCZWu1QPUWI+5XFFcLSv7/ZBLBfrVScBwjNvfCiwPoC1BHxk598f7
SrUB45ACF3v9bMqNVTqqp7n1k5yYQWIOfvQS3FYPxV51cxvNLev6GTc/1ko4FQWCWCx5Lg4TTxFD
k0sfurkAYdnAOuOmoWFOEUhOgDDjzwgkK50YRElL9UWPvQw5qwN+1MNyzJ3i0bghDI18ByryygJ1
IUvuhdMkSrKSS91t1fHzGGla7IEFHgIHf9gvVoM0P7aZm+EsWdRVthpewckE7xXeCC6x8MAvQPAe
2+wHxWU7FOdSFAUrDYqEHjWtmkE4DlyQStCZD4u+soMtADtWzou+xZ+wsWz6MUUVMVUuY0XvAkhg
MNpYq5UKCmOSfn1r/YKHxNyrk96yAHw2I4ICvD08iVEHv6B+FORGG8ckSzx9sAebbNg0t/F+OBiW
dN/bw/Py3Hn/vClKLhekujxqzaQEQPzCSlmTqEY9eBmgrLvYbzE7HNnfMSTvwFd7rBOS/0U76rUs
SkGBCtmqdQBHrWigDQKMusLiCtqy8LUESi1HXq1SKZJjT5xlMw+exb4yo3JheONtvVhdGpUx4DKR
Jstd7LVO4IEYSDrou2U/2uOPZjLZQeYinSTfSJfgN9DbuiQMA0BJ2kZND8PWnobkNRa+CuFdIKAp
AJCkQTCVmdWg3zJvMPNiExyMnRiApHIFUQfEShNCYvd5sOubDGtz8g+pMXk7dY0f173yZXJ+Pt5v
YXRjTaukAqRabezlz0TpawuzuWQED0xvTgPaIXaJ4iLjoyRSGcPcqlk48JDY2VhfuumfppfwSdwp
96GHigxIXherdcvT4KPy4ISYbGpO4S1ixnKXHPOXvmR57q2Isbrus76tjDCrtaYquib20meUwNCe
XQ7Ta+rJu2kvWIqV7bUvMZa5WWJJ1nBhj+9f+fxhVmKrYsTeJ3ycV31XHo3voKswS+RL2QjEmc5i
Eypse7iVQOIgVgLzXiqUqoNACW9z1URu+ANjLUAzbbG4bgEisN9lDnuLcNt+3hWM8judLiW1XOB6
+X3qp3t5l+8kJ2Li5F+8bCmtopyPzqdcqaoQE4mlnQ+zHRF8pPqxVR/4Yscwmk1Pt7pKygUZacpN
OlHhFpizFnB19T12nIB3aFjCfRmbMVhXG4+13sqSSpUigs5YqjZPEy/vXhvlaRqRVyesTR2SM19T
S9r5BFU88wm8q34qgLErgDKQvyUlUjyLbFaTTmT4ArrjE7TzosY1jpQc62e8w264g3Ar39fPRmhL
j62T3igu3hGyqaPBoMdPGhgIXIwiYloIXMWkKV/7jG/LuAC6G5S1scgrFb7tvM9vJDvcZwcwlpq/
pLFqFZeluo9qe67nrowyheuRIxLM5j1gR63aqx65B/04WGTGvH/NvjKTR2LmVz4w3SkChpeOXhHO
Z/gT2g34wpEduMtesh6TP3D3DKUVKa8zdIMklCPEiZ3gKd1hbsCunf1jxgrqGikno4xL0YszrlH2
gsY8A705jVPuANMMNI4/YGJkaQnlbkRlUFOUz2OPLGUvCJztCemwJeDxxB9aBjDjOQhf+2aUv1G0
sMZe4NmHdrvCHXwSJCP/DzJSRlQ6G+xKH5d0EkWOeGsykU+S7vbE3eg2Qe8qnOYnSxsZwYEui3Rq
l4uTBnFDlVihcD9KorUYp7B4SAHilYfGg9GxRmRZgZAukOR9JBYKibylgAUWc/zWfKlPQC1yuNkc
G3vKTFztH+zTX3ZPP2qpRGU+UyuHdVlA8Ih+UPVJdBTkGsSzaWBETPza5U2wPzoMh8bIbySiyutP
GohCLciQWgV7+VwQKhOz00z5i/oDXEnoMuZ2ozvJExP5nvF1aSg4Qw0nRVRhlbzHzxZXmJOLjP3Q
3UpHsHk+GZhgX1K/KM4/gWOuEDI83UUpIOBJTQXi6/671Hwfe8b8FutiKafTDSDzBRFz4vGLD0BL
zHBWWNTNTKFgwbExNYdyN4aK+bdSBXKt7EmCOVtibbUg8MgtdVe9xcd0V9w0D6nLMs/tt9Z7oiNR
jqfjWiUswynGG3ywiZube6AiAi1+N3mDajEfxAz3I1EpTr3Ekly19f/dKp7EAFQNvQUFRN0ffY4x
wcMKvxKV7VRDakSBROLGvdJbMkhm06fU6l3unvPGHcZO2FjnDK2kqb0Cfe7yRMGV6qcTXOxu8Ssf
RGPfCC8diBRZ1n8x3PfR59DdkLgJkl4UYP1F6Ola5KtgRBOjV8LfO4lPgXAXADWiTv85TCkll/I6
QR8ban+O+/fSTj8ln2DoNsBxHxpfuje89o6Nqcn6mnRVv83bOm06fE3hlmgr9qz26Um+1TzS4I8c
ZOredd/KcHAyldzoAOxWQ5IFyB4BjR/8xmlBbcs0C0a2Qc8l5ikXBEp/VtPmmPqtF/7kb7kTqO09
7QtrepjY9JVkQ6Z8TaTGAKNrISxS+qOaSW4wA3q5n90y4nyOtSbLKkDIlItRxqpSJfIEWG6Lnfgs
mAR3VTa1CFSwZCyDVYdmCqR8TNYBb4aTzz6GoCbCi/5EcQfF4dAq9r0vMqLE+Q1z7T4pH2PEFadF
IZSkQ2GxXkzDlPfIrEy8hSX31x7X5DSLOSymCHrtykyZtJgiI1TRvcMsm5u0yPFN1VPv6HsZrGdm
euKsELz3hFELHn3ARGZuEx8k7US7twWrtAHafyf8uG4zm+pl8IAXF1HUvUDSy5I5WGIe37sDqlDB
vwpSClbv0FT7l3r+fl3WtkdYCaO+dbP04hKR3Kd1sHmyl7+RvfvG0U1othvwKM6zGmKb7n0lkfra
TdULaTZVeF5Vp4ITvCRvXMahNr3BuwgaIE/mp0kqSMnuF+wngdUKbMWZSWH8kbV8RZKYC+1dCaNy
VqWtCj7ToTlIpaxw1oBLJu1q47+eiQoXSibmvRrAKEegW3EmNhb2KXjtF4s/sgfgNq1hdSaShawy
4jEqsihpoYJ1pd2oWVmZdRxppqKOB1EzWI83hsLrVJAAb1EQSVhl8YKv83PlKhjWdcNT72Iewum8
0k7veMB3xa7BSm4268irY1L5qVAPM1/V5HH1a/XXXl75HYgQbPGVFaGIHV3TEnLjqxuVB0lakhJa
r2RAyKuDOjOHynhMJx41BV0/yDFomqomYKHvM6xNp4JHMGRGWJGqnw6O2Kr73iaMygJL/SkHEuf1
X+UwxQCiYfuolG+yykB6vmRFILnS6kNRPgPjEUPZjLCx1umfdTzRIrd6KQ75vXBQsC2Ocdd8P99k
rohNfFvxwjukpofgJtlze5TAoDgYoq+s/pa7U0Pzn0Nxffx1NERK1Uyp2KTojGFfTc+denEEQIBF
dgfSbZNHp19xByAxMJzc5kvg/U5oxKCq0ftCxDoOlHd2VCvdD7yp2jIIeUpXS8xozyrIX27jUOek
XFCvCX8lcyRWkE7ItOuOyi329d36J2fVtoB9CUs9oOd5xhWf/ezEHN1jHZtyTS03xzAlqMJopTfd
TjkMHbC0TAxrERoduIlHPff/41VTDkoYwr8SPsLJEh6qW7BsPBhfq2+hxZv96/KFIY/hEA3KL2Vl
GLX6WKLouws8kDpFJjACHsoTIf8j7D3pdwD47kAvwPrELMGUl0rqaCxDLU88Lq2ctNVNHjwjyl2e
vdW6Zl0/JSPG0H1zsR7VzEAx2Zuak6J8nUvDz3rDCprMvS7ocuSX0lvKRQm9riQ88YGgPI/u4kP9
tTsuR/0bmmk3YmWO7uLEglna3XPRmskNCTac3bOYfRiO0qB8WFQto9AKiABjHJq5dkzq0Ax45izh
dYcPoOqPgQatSqVN4JTx4jon08OxcofDUoFzRbA6Syit0WfB6LFkUilQgBKPZoiQWZVfuexzVogM
XTn3FP4+fOo85XoUTQMnX4lPCMwkt4nM+an0RGt8IEvni6feBhgWT20jMdMv6iG+NXb/7lH0293q
NPOUGM9yzZE+BHitdE92uNCUQhOsPBNqPQL6dYgsgBe7rrrXbQSchx8/ZqimGFNuUUCTJQO9j7FC
1bWUbU6f0cg3NBZ3K+s7Un6nkxMtLNMe/bMpsBSQGvRzzHjssURQHiaWFDHhiPuuotyqas3sUu/6
nW2X5FZfikp5krroJpm0q9V7wVURphCJ0SrPUZGbD8w1sOs5pM5TzkUc0evkEZRQABwR9wUA6CEH
IXCV3I5VeNh+ma+ORvmQvCunAtASv4SpYG466XfqI2k+AtPd606sJOO6z8KG10f9a1ujzssYXyse
O1ORnqTc1yrRZnywzQrc+6noreI6nCTVIBW4ZDcdSZEILKUoE4k+i2qTdRzKi9SdEg0T6UpH3Kua
SOZQvmG1nXEchoafv+Eq08+VuRj0gTgK5VOhf1J1Fu3Pdr1kdV/kF6wkcJHYzQFpwI4WFHyxyIBb
9BoBdrB7qcCupexLmzeT1JZGU+8AEsVyhoyIqp8bSKtfEKkqx3ENznjOPbFL19i/9rMlv8c+4rf+
BLh95GWOsm/BWvwjC12ArVhM47uer+jnrsDqd0xGkSQq+aCjVezKFvhQNqpVXmcODj+Y2lvmN/fs
Qc2/8TCSIitkRUy4qDYWiZQkhkQ8TODBL1sTkHcXi4BMVxaTSWQr41UBGgCoCn0DNpmPF7lvFQxO
/sIAAxT/CdHdrJ7P5b9d/PIvzHEtj7KSIJDlPKzRShmWBRQ6nDvkD+IU7ocUye4IPmFh9mQFaXfI
MxFet8+qYeNOkLZQjYcybrBjRVxB7HOvEUYZOme2012/I7vlfMgIsJvTmyowO/8vkHLfirhkuV4I
JF2SAE+1EwDWEzq5Jd7qnyar3sl+etv72OxiPN+2IvtaLuXJs6KeZX2E3NxoI6db2jdZVm5qocWO
48Tm4CPfjM6fVuLoMRKO62IQgy2/dGj4BJyAHemQ80dQR2DdiaFB5NKuSaPywakXIiXSYZbBSV18
ea/uBbsE+yiHSRkCsdF/X97SH7XbMOFsN+dlVKxJ6GTJRLuY4J4bkMBXDWGwfASkfvKjNbHO5wzA
8wDIMhBgj80RNW0ndqoXwlw27yTdEm5mt+7/cP6ffMiLu1j9ICrhWVDMNXhiTQQLigS3ERfArtht
isGGCBb2wN5u0PQruRTNvfFLjL6XfEKaATi5Pcvjbnp+TdQUWYfjI1f8MfZMqtqmRjshIwUAs/ba
p6bmzmBTAsLV6CYP7U4DUHH31u6SPa+Z4wtGzHymfm25/fWPoIw2bbgWwAXnH9HndrdL9+KX0Jmf
SMkFdTWn3kn/Y+06dizHteQXCZClpK3steltbYSy8t7r6yeY9V6nkqm+rKmZTaGBBvJcUsfxmAjb
rDw+Qu3mgsBaMmO2laTWSp6P9GUuRY7opuifxbeCPaD/CgrhY7pXEenMPV+z37IgVpF0VME0fFys
pmnUda5iXYpZyKCSIDrbd3sEWJx1sk1fAt/zX3V9dQOD3pquidg+Zh8C8VyJkWgk/wk5IGEJbQEz
r3TjtDoktyitcV54m6ntWiRjJ7lURxEx3moezb4+yF8zDF5SidkdGDb5mJNbueBaHqPI+qCGcRJD
hwpkKEYuWL38VPKASzYzBd3EKqFCwLohsxc5kKkw5hx4pONhKS06LZjalavRUeUGy0bc6thW8rmW
x9zi3A5CmRUFNU9Q0qFtbXXXFL8vuiIgXF0ehZu/KRmtJTL3GNbzkFYGVIW0d7qpW3HeW6ZwF3VP
0/JyOa5shZW1KMbstUYJmzSEioBnycbYnN1213oChrrbVhfsJn26LG7rLpFSGgYSPQkslIwRgBy8
ibUOeZckDI6hf82675cFbM5ZGYoI3CsVLxyNHR5ptTkPwM6YYCVG/pXFbuFgU8UrT8NTtBud6SuI
sjyZh6/GlcpcI3CE1BpEJZjKOcQ7JQW+I6DeHAClYAXaS7EiQ64aLkThlsteH5VxnH1aFM1kzolf
JpMLpHIr1kI7Jd819aAJmn/5YjnC2AmSuSxKADYNiV/1mlWl/akNvpl4DJH+vp2/XZa1OXq4Ohk7
PyICjQ9UpQkiLgAipBNwfPazR7yOm9ts6qMGuktNlnUCIIyPAaDoSdEmUZT6mh4BcFix6kbgeOEt
C8Muxz8iaBq5ijGVqstJE0M1QnEfpt/H4moEAifAOPvqegljh3N1W7UTwGtIwFJEdvtptbUWmjIk
QpZCE1HVu4+AMEBDmuqJu+iRI2uryGAAH0sxTFOWdLamrtZpJMdyiJ7pPji0Pu2dUtiyPwjUW5EF
GGAmGviUUoQd2WzDyJDMuEt8Sel3aZg4hQgAx2CwJkPxEuwyhXLzoOmFE9RzasWR6aeldjWo6c5I
UMFsBZX3yuH8InaeU0yjOFInNfGD5BCNL2N+bSg8M9hKQFenZkc3pXDJ6iiHjMFrf9VPcW61j6Vt
usnTdDfZhpW/ojeDaQm678fLSjdfcWvhjN6KsTgsZUaTB9Oq9grAf9XRqp3kCnmLkVgmNjgo28RS
W2nscVOXLTUGKpkGekEs1RM2yM8xiSatRGYWyoUTYVKsIclOaQo7m8EAWN6Z9dMY1oAmFmwz5RnR
1rddC2cifimoI6kkaJtCnlrAoIfBvh15CI1vY4Vs8rmWwkR5QHJOZWvAfTdBup/AtktyM3I0cAda
fVDsW/ARWk2kgUOnV92wBYl4VLpDaFyLM7mflmnXqDkY6s390Ep+reZe1xaHZZH3xbjYZVAfBfSe
7DkOTkNTujCclyHKRKtIMOlkLqdeNZ+FIH7Ikma0Qq2JrdbobpYqeDEbctVG8hUxAk7TeftiAXWH
xUpDNFnakknKJ3PUodBtja5yAU42pXJ18y+SDBO7o/+VQp3+yuOqKK+2S4mLTStQMSfPpfZ42fFt
RY21AHrMlYBUQZ8AXKD4cvHXRnyNeFnSZuK+FsAo4JzIcZx2iBnljBHY8ip3E6c5li+9M546W+ZW
3HnfhVFFPVFA4DEiuKfxOY16u+8OS8KtSfOujUmSmmDJzKouUQQD/hMlrYnIofVmr8HC8vxcdpZS
WdPN5U/FvUomSUrTDniOWkyfXfEVGK1RWSzt4pmg6ZvsZP7WxLbj+o/ySVhe/qgb4PPCMEov02rb
cKIFmsGiL678hl84oFrwyYEgGALkVTPJpy1pmYxmqZl4blUN+Izgkys80AcFu8tD7l2+xjeuukuy
mG+XqQZQoiO0sQYvvwI5Dh0XAd15ZxEsvow/9WPpV24ESlqMC4w78QqQPwgKnVO4amfJ33jRiXd0
5qsWAcidZE3ES3MyTmXfu3OMrrOS149llmecnGpTb/+5Z3zTj5+0CRqMDja4V2lCsEP6W3J3+2gw
/ffrBQHMRxHy0HREzmHwFOKu26NguWuOYK7xay++5z0vN1/QNIv6rTjAhf4oTTKmoJVafMzf1W/J
il3a8i33JbaWeFXZTd+yEsbUWIpZrIfKQDBdUMiasasY3JcqL2Jvm/lKCv2GK5dMaqRiRm7SBxgF
lNNFK8JmFCodV29AtqHFzVB4n4wNAlqVguW2TfxIwoitaYlnOkMcSg4gHfd8xm7eNTIhoW/lQu5H
aLy8nBuszmFXf+ENDfKOxIQBNQ/6KBsWWBVYntGPj+7p42EB94wl/sGW3uaCyVoPGaeSNkvXpzMM
iz7zRAC1Ts+CLd5g4iy2e2SXslVMVi9ay4/L3oxn0Iz3aOUAtIQC5HZg78v6wgrUL5clvG0YXjBo
tstbi20eKukAdmzJarA9pwrWiAGj0IpSWwdq+Q7DzyfRobThxM2wJ2HPz9FjDJoGez7yxmk3c/nV
RbPd4EoA1kbeAtUCBD8AXGzt8qfyrIDD0wN3N+qPiquiPWMV/qK7ly9i8ymPDhtBbVtRgEfOmEmV
RcEwZvBscdXdNgE0C4N9rp6GeyMIz/Gg/5hyzU20aI+9Bt4j7V8+w7t0xmpCIUVTVcEkgUhXmMCA
hrHl9AwFI/vY1jzlWP4cLMz9Y7QA86nH3l5c5TG95npc6uQ+qQPeyBLwmNAYY5fSak2RskKLaUFj
dDFV6YRuiuG+zjV9w5t3vGm3rWINfZL/VxzjDYOyHwVNRAZcaEgXq71YHFKiAWV7cFK15BQ4tsPJ
ShrzictSTPOZIB2eXqIHEGdhu7D3pl+0as/f7N9yGujTA0cR0HCighbuR09fygEIFTKNrhIX+wWz
DWA+vKGEptPthI4BxgePJOFDTm34RuD7UHl4sxmf+tNgPEjEBZhhb0tpRg3aqGC/oEEdWGVv/R1w
wgd5jObmHQgkC9nEAgfabsMJS2lW/GjaWgWDJR7wKe3G403dbk2jfhDKBIAuzuMxoC+nxsmvDLQa
KUGWN/rpF3G0hCcQkYgv2Z1ooSXf7syT8CAkFm8QYstZffgRTFSQG6XKWwJnpfo5zoqy9D7zAuQn
4Tk8GM7oGWDTAbcSumAGF+dlI8x+EM6EhsQMhkhtILzzDJ9iKiVet5t23yt3AQ3a5FePEu+FsvFi
WItk12SUJG5At41Sh3ZNt/ETTJ7QPnJ+8wc7XRuR74MsxngIOEOlFHCLb1scI3AOQDfgwxWjkFN7
5AjI/79wDh8kMrlmM5hzqJGELldKHpiI/OQ69PM94L6uM5+XlG34vQ/CmFxTwsYDOicyskBtdMr2
qYhQUDGuAv1Xy804N54gH2QxPjZMpySdhAJTDl9mn/hhaLV3uVuiG03g/mLNLR8oBTyX64yqPxNK
IBdwUQoQo0DnwnxCzFolcSXjgRmd0ie1scyX6FUYLNDJYTMXfH2ypdyi0fEEGumMC3iyrT/vwpmv
KeRyL2UTLngWs6u5lQ5aH3JSJ54I5huigBvOSYYUt+7M2z4cZuC26c+crGTb5t7PwXy8RhpkcIVq
KG6eCFBUlF2wp6/0CXhbfzHv9+F7MdER2OWCkRDUVuo0xnQc3ib1nVjyugzbmv9+ICZcJFqcgccJ
nrvM5+s0wyNVIKCyCJTTImR+PCuyxblC+uq9pIdMrAhjkgEfAhLFA4jFANnQ7GiPJr3mZq/blvZ+
NiYg1BiLk7U5hNLhmQDsQPTT3O/79ruuWZJNbSz4af5QXi+fbzsQvAtlAsGSl2KCBVH0YKvv8XSu
9X3acNZ8tsYP1qrBLrnIy1jrMa1NZUhkCg/wT9eGhaIvivo8ILatJO2DLMZtBEOup10KWXSmFk8A
a/kW+iYoL6ND5vOmSTg2zNIBm0CuLMGDCN9ISszl75eQY8BbMzMfjsN4iXYM+rwSG1zdycQ20ECB
P89EgwOsS0vAq7Xez3soCtCohR8YN9v/Cdj61obrh1/BuBGly8K0IrhUur0jXUs3gzc58U78RTd8
jdfUFh7bU3paQoxtUlgvzNvd0wpZ7PEQhDg2wrbijLYTg5JUgSeEwi6OCi8zxVu0ECwz4VUJOAHI
ZFyNoCx9ofU4NH1MgtIQPF+Y1qEpi2JrmJ0pDpFruM0LqX3uO4qnWIzTWTCtrepShM5MJPtK0bvB
Ip8WsJ5ZVZA9y6ruEk16INniSJLpZNPyIKExUkf9uVwaHkQrx0WYjF+K4w6Itx2tmvegVTQMsLxV
ThPzFha2ntAftIxxRb005aJQwZrAmHMflI1DZgCNXi1lZZsh9C0usOxTOAKPamZrKHol2GQLn0Vc
BWDNxpceQmd6Ea7Dwum/LB428bApa7oYg17s9CQVLoI05WsQuY2JrQc8+suoHJgYnVJkFuRamfJ+
SbDD6S2jHJ2wShH5clQmhz4WoxdiVtpsSbVqAhQUGyyhoT3pA7rC2pK6c1CYtQWQvewecMHZWUuE
H6OORHQE3rnTNcN1DSQ8qxZ1yZICLbI6sVdtaVYzZxjLu8vRZPtl9X4ONskX01iYxxblO2BFzVZ7
IGf5ACoMB2N2T/pOD2zzSsWUXXvT5pg1D6w8seQd5Zrm/I7NqL36HUwYaLB7YPY9OnAUW2XI7eSB
AHKN7j6DBRm9ZaCcjbIFOHbQ39nS9CcPeJojfkocVj+BySEzLZ+iuNLpVci/VGTM5IHSEoR2dfsH
fBjb0oC6DbTFNyDsj+UCMKEtnRmgpqnfDw5971TP44thqR5gLR0el9BWGRrq+i6NcQllNnRgKJ+p
b9RMK95lHp0pVO97p7xBf4brEDdd0Eoe4xoUtZbyRqaDMupDA387PnYa733KuUF2zrkCU1qJ9goN
cnQpNnaNymopVgNYYoQH3hVuBrL3E8mMgqqF1JBA71M/IoMbZV31mmaybmWj9qVXWx5T9eb9YVBM
01HSwVAak0Y0QR9IGcEMdxR/nWvBKsUGFGg80maeFCZNKIMiTbQZgaKR9OtirA9TrJ9ASepdNu7N
wLw6DP0Zqx6IVkp1hTUZ2PZc2Ln5lOc3hnRPitcBKOVhXlmXxW0NvVH6oH8uj0kEQNow94Ui4mnv
DY56oCMi+Tk8fw+uFReZjkfTgMsieRfJhP9UGtoglGDMGUmsxFCsKCFW23FXJjZVfnUyxozrIOrD
LqqRZlz3brqDYbmIc//BhuEVLbYGoD/cI2PEulb2jdyiANQ5wnUWW8Kxc8wIpkan+82v40vztVlc
7GE6fCh9zo0SGi9WOlOSIO6rBDsTffVjDq+lhcK0coLO9jvn/TpZ+lnd7ESjLOhrez/sx5/UJWoU
HskqvvDow7cfBitZ9NOuDhSBAGkJchxIu0evocDG0ovoCs/5oXybtk739YuEd776nSI1tjf5NXKH
b5e1dDsKrH4D41UyES+7hvZXNWy/5Fe9Pxy1MxBobRngNqbzd04M5GiKjkaLzrrMEBFuGCqCFov8
GpHrEju0wV9AUkBH32Uw19qWoG1JaWVYFsoj+CZ8pak8U04cztVt+7B3OczVaXFTp7OGq2td9ZAB
xh7zGklh9a86XhZ0Xam9no/zCVwBDvdxQf/2p8QEI5NY9cBEBYg4PqoOiaROaGhRCPRZEQamiuMy
mCdz1gdrmJZDqcTP1TgeMWZ1I+T5izqh55DrutPNGacGtmmV77+ELQwoQ55iZJF6BInY0ejlXXIu
TIV32ZwDs3AXsgYeSZVi+zbI771wF2XgyUEVAlvgnuoBYJ/fxt6uQ6yOxigSUfSuDmMkwsF58VR3
2Q1W5bYn+jYGQIB1WZ3eVP/zJ1VMxCiFgFqVCRjAoMwlLYFpDC/ir2uAmIHRFWvlgiXfVFhpQUpm
a50DMDrAMsmnxKJExbwS+PbHfP8NTDAZMNvRJ6gB+kU3eGE5H8IKqKaLsrt81m2vA46l/56VUd/B
0PWqKpFXdy9tbZOn/pyfxR8L2NaALXps/PZbyXN09GNduF42eshxWYkdOmOwVixioQaoYcfdpUWA
xg9yC9tKnDNuC9RVEYubgNxnx0JjM5LVqoR7yEzgemIOSfkGXFpHAfzuLwQUnzdnRO/s8wHf5TEp
TpzWUpCCtdDvO6wGad/MYban5bSYR6WOwCGL0jEgJziH3CxyEBE4ZcTASdkpyUWrlwKVdmQfVgl8
fABEHkIXAQ1gsej8ffmD5cKtpFsCnzoGaCQAe7y15FZBM8/kaBmClranteUG8LQlQUn3be33kMiH
trfzAeNytIbG3YvackJr2Yx5hFohmT2I8bDOU+21E0WfoFNl8Q8KopzZXJewpUJreYyZ9D16xwbt
VnfYrzZLS30SfzU3lNEtCWwdkB6YyrCSW9F5m6reVeEfMCZulnRWP4J9U+mAUuuFTsAnls3RzvP5
pREWh0TkWWiIO5nqPT7Uc1VVN+Nk2hz92qoBrIUzT6ymVcH6hgwaX1u32isK7az45oFPoLqlyGtB
9FOs1GoAx21tiNgPiLrR6qcXkZdZbgsgIDGSDMAZGNT1rgSI6EYJJjgOfWF8zvAMUKeRY4xbDkCS
wV2H2gEWBNkHopTpbUt65D1BBDuMQJWOUnLkl+ZkFWbmdEZu9/XEEboZJCV8elOhfOAYrfh4rlQL
a9kYkInkSWcbwui0zbc8L5xiIQ4winJrHqCdwwtoY3qZF0c2DWQlnPlqUS/kqlLiq8m3amPRBdsA
FhlRStbEBTSmy1HHTQewkkf//+ojTj1Qi4oRh/2NLJg5QgIm+sluviZohWR+yCV0pNfHenWJ7hVg
n8RQP1HREqGq23SCAfwGGG7tCMs/wLqafPi3h8vH23St77LYVC7JVMzgVKjQ6GnmmFVqictJma+L
6vGynK0sAy1hgyBxhSdnM50QPyFpNLjRdMDSfTZHtjD3EQDxeFAZm3nGWhLjsCMz7OVSgn40oFIR
MAkc3za773QSpvaiWx7In7Rp46uDMf5aroCEpJWAtMlOeeFGrYN3sUdb7A126xonu6MEgbx2Ckco
m9gUgmwE7TQjF47RZEgG7aUKBp6Zcz4ZYaxcM4sCuJZYPpvkxpKUL/NylHi7EJsF9NXXIqw1jxh0
bHWMqdLlcm0ndCB8CX06IgBkTRdLJS5ImZB8U1DS9I2Np/CnnznX5rat/B/9JIyVd1ja75cSh6UE
SqMvHQNHvNHB9Sxh8FA8pq192R627e5dHv3CK68CyrtC1esBDfFpV2ACs3jR00Ms8NIJ+oD45Eo0
umtnahL+YR4YVT6Hy1AHcF51vEsH9VAGwoMcNFdCiDvsR+XX5WNtKuZKHmN8ISZW2zLBel9o3qTD
ORl54Jbb9raSwNhbOZapEGoCXSCkk9QJ9mfhHgOn2C3gmUgOccB9pl0+lPapz4Rd4agl8Cht8b3q
O0uc7y7f2qalgeoTO0eyJsNHflSGxSyrZcnE1A/i52KorFhBK4gLE7cZOFdSqEquVE5VF6xpVMgV
0gYbc0AQkuz0TE7Jk+rl3vhN4BZg6cf+pHw6VuCBHCEShd11jjEeqMqBiur1Xga68wgq9+kEsGFA
JyiHGRQP5i2FV/4DOOvNo64kM2oI7r64jVNI7px4sbFvjMZK8DAdwP4NFpkdNwjw5DFKWRdxPmVB
Rhlr6q+6t+zGV7oAqdn1Pb9ntKmO74djV52naFKLqARgjopdQ5kg8Un+94htprSSwHj+YUgM0ms5
qq6RYI/Go159u6zwm7X5tQR6oStdFAujUVGgxytnKOxqiXvbyCLgbNdq5KlhcsYZO0vIMnuqgTIa
S6lVxMZRCMMXc0kfliCIrWlJxL9xyuBVRCptqqgmMnbYLx3piQG8xlZwK0X8po5+OCt3WlBwBG0n
KStJjC1GQxWUOcHgt+rTLtzwLAtW8EM5o6eEugSWGRphf/nKN1u8mAwWTUKJI0WdiXDlVEt6TkGr
0eL1U1S2uvv5SQKXU/yIRUfEOUrvIvzCFNjo0P9Eza2y9B+Xf8Xm9Oz6V1DlXn14uUpACh2jo6Xf
j259hdzWMTBn3mDaR73Byu73wp13AECA7P+jZObjRkrRLbWJ89MdppFYU2zR7m5wqhVb9NDetcfn
yad3zx0Zplf7yRGurp752nVmqtVEeR/e0O6BT4RpafVGuS3uMqCTZzavVLzpIVbymKifmaTI4gxH
FdBgaCJideMD5za3fDv4cnVJJhKeguyY5zhgyqEAgTMoUIv9tF+O82sB0g4VekSBOcPrwG5dA88j
Xkaz+fhcS2ZcR5sFQm100CBUaJ3WAlIB+BGBAK24HaVm5LGRbXZs1vIYuxEbDWUCqrGqL3kj4NfB
oVFc134ObN7Kxb75PgTq1JXszDsFZM8KtoO4NVruoRmzSadaCXoZ8HPRqdiPV3RJdLzJ96FNdvwA
Q6MVq67rEzOWYkxYyNYWfFtgEb/hJii+4PO3ejeDwFoOYxYinolmTGAWL09tZjUPyg6g/T9+UtoJ
5evw+AdYOTytZQwjr4pmECMYxgyAMuMs3cyH9isqiRiDMF0jxBA/Vpgd8fQHh93yAevDsikJuNcj
tO4pjufgFD/a2xgrNvHpDdsZG458iAJqB5e+IpuT5B1igYFaNMV86bF5K1rhuQWXe+kBJzKsnMD9
v/kEtpagk7ItAvqmGe3asIER7iS1SyRPcylc6ZJajV/49TE7/3WReHXBbLdIajGSPob4trSrSdDu
L2EkMQb/Xp8FXwNUcMh37BxLYQdJe0yby1E0/a7U0MW1GCmMJWOvGDQGz+FtCVx2BBdKY6RWbiB9
HRLOpXM0mi3GZ92sSumMIYfE2AvNWRUPAvkyKnedcl5iHgkvNfwLKmUyXkgLw1SaRLjCUSosozF3
szY5Y9dFVjPqL1kFaLRuPOphcDbzsrakJduHZNqHY3EKTDeueWnU5gTg+psznkonybB0NLDiSdOE
fthagmU8xbcYUmvw5QnG/oAAPAChCsMRmSse+c0JngowTqyZDI1oCeC3KHwlLsDXfAr2x3ti0D9z
6eoZz2UmgoplCxWs2GprVe1wreX3Yaq6qv6TY8Vb1cf1nTKOipipgqoSNMq8p/s+pa1fUc6RcZ97
vPbVZv9zLYvxUWM5gg0jh0LRKb8Q19ft5H24167mn/Fj76UPNJeI0K0bj0AB0W64dCCXrxVk7rj2
VTraANlPbGZ45VR3VEyJOsOP6m3cMHGMhzp0a0AJLBa2yAKH90U33wDvh1fYpfoo00MSi3BY/QHg
9HtpFwAMqcdqjOzQSQJu4nRZUxV2rX4SzWo2kjDwpPvm1F4leJQPKLklHnCLr0WMnWh+9pXu/I5c
FObNqo0sySJoYpEsKmwnhJRDMVZJiDrUIQan7RubR+l8T7HaJTo5AEnzbxw13vRVK4mMXSYVllqH
DKcNzs0JnFJHCiKgOkA8G+wJFNqRG9xxE32eUNZK074NJA3qFDyaAEF+El3t1D4GjvyDYAtzwFmN
4yhyORy418vYrJQuSmsqAqIAdnhehhMdS6EPq3AvoxHtgrSKS5+1nZKuLpix3a6VtCqZ4JEmwKWA
XfY4WamdPAl+42dnHm3m1otmpT9sapFVZqoWBfJfPemtxgDGkhj6HI3ZdHzvB2ITCLSdc1JoCCbh
1XTq/WA/2Ple8OksD4+8lurBJ2++EsW8YcZu0ZWoM5CrlMA3DjVtH2N4XdKJN9fxU6VH95fPxtFL
NksolCLpTAEj+rV4XYl30/goJd8vi9h+J63OxCQHbTtU5SAFoFL/Dy1m/6hgkA51hW+CXb6ML8Ae
poACjxkBk4l8p++jg8YbBuZ9Q3oRK38OSC7AbqXQk9iw8zsKiqt9aX7RKmPFBefbduCrEzMuZsQ6
co0xCRq9Zntx4hnpX+Ag8cITWERx2uXFS56ds+V8VVxwtgkZdueMb7PO2G1pjhT3V7PBZ0LpHPuS
k/VxPyzjXHTF6IM2hFNrHHl0emIVToiNmvJlOKZ2Klv1KXmWDtUd3Qsrj4CEAiqG6fAY3ngqzLgb
0oVA5pyQKlQCArL2Ja1MS9YfLisx54JVNh+IS9UMkgpObbRNsBzJjwm2Vml5rCAYvpp3CMs2R+Rm
CvKPFmGg5qPKBksgpkFDM/iTYCIDibC8Ap4Ml4B7cDjoPuIjeCV4JaLNEY93j6qy2UCrR1oeBPB2
NG/tzx1AqmfMlGCkbs854OUvp7I0KtVYTkQZEZw6Rz6Eu8IDt+TP4lsPh9BcqcfYAch8xRuM4IQn
VWTckTClTdh0WJD8vQYmWRNwH2JATYKlw+FyAm++7lcfkfE7Mfbyp2lCA6B1gXY3YxqLVk7oqFCu
ukPzvQA6KHdb5nJQVEXG/yQFKNLGBV697J6W6JV0HUc3t99Xq2Ox+Uw9dFFvwhzUc/j0hpQPVkV1
H34lh8JLsJMEPOoOw1DY78b6IPYtflzWnTcIyX8PlCpLtTLUoTQNdAGCOrxhX15RhufIK67JK8gd
X5RDfFPswvNwjO3wodwHMNIebOHKXr9fXs174cHcq3eXfxNXsxhPFNetNC89Ap16O7s005rAn6mC
bMbAdjEPnoon7c2OVxEtLOO+STAG74+zG+8oJ/t8bVyX+9kpPT7hG8dW30blV9LqzCglNYYzGsLC
GjBSkAWoZxgNR7E4oVN9O/VKThLMmGqijCmiH2EfzqOMGsZ+8d9gspFxccthHC/79oNWAtUgWkBH
DiekYWKujB+AJWI1leJJYObi6AfHLN9izEqUkPWyYNIqiXIf3tEedX0Gj2wFmPrfGVD1kzej9C92
CnISjNcQ8gkoXlPFzKwnZCKaRfz5CRWCe/UJRWJgkujnPraaq+IbkLLsbJe4tWTHvBniTdQbWXr/
AYy31QZks5IUBx6lrxNgo5KjHSmIEAUvEk/FITnwX7TbyvoulHG6IEIDTYoM71Qpd1n62k3feqHg
fM3tj/kug/GxAISMsN4K8xvEqyoeraoSOBL+Jb96F8E4WSkic1cJ+HgiitKym12XB0w0tEDVpAMw
8X7EKlt2ixni+QG4Oq7xpXrkxWjeTTIpnlRjw0cIgeZD8l9RMjqgZnIL5a9acGstYTynogI3VFBw
0tZdkEy+oV3SoociO7lLwb4ErAwD6h3LjzwT+Rc/+s8tsyNTi1jPxaTBAcSaR+kyBgpxVlplbNGK
eHTgjWhtrk3JQBWTDVVTFZVd12h6NRoNyuFj3huPixfv9Odir8DTvZnFg5674z69HzDTx7XGzVfQ
u+hPr+U5aIpxhtIGZxGXLFmh2xzNcwvcP4X34tpUnZUsJn2VpLQc5Jo+Za2FjtkXtJdiAw3pQf3+
9nj2iMtxsLzjyR8zZtIvsp4lECl9n2i67EaFhcLoU3tTIRXimOd2l2p1QJr6rdx5pU9KB8YA+iSg
KUhr41VLMBo2I1+eHgtUy2ZuZretrSuhjD8dBOy8xdQg6wYevfoB3KVrwZ4Vq9HhDcRdM3AuddPP
yaYM0ikU6T6xVoj9VKu6QB8+6XPQfCm6x8sfjff3GT+KFc//tA6iFqu5Y+NE0+1lCds5xeoIjB81
0qGWZ2B34kMtXnKjH6djgcnxwTUPHTYDeKMMvBMxPnPEuOA8RAB6m4zO7kzNHpKnyyei7vBT8ot6
KcD/Ac9gsC9DpJnTWFPOMdrBq/3fJAPi7u9c40oOY0+xkAi9ruPi/t+ayythjDkFMiDFYx1LXSAr
pcNgbu+NJ3nHK5VsuqWVGMaAAqGYO43me1n1mqc30/hVUDlTUp9EyGAwAJcBcGqlDaQ/vOSnLNFS
0VtqAFw85oIHABuO9+HJYD5Nkyp1n1QTcIsCkFZpwLP6DsfAy8apqn5QNOYkzDcx+zFU6qqXvP6w
eMAmeRC/yAfVTgCoj/5P6EeaNzqN1elAhuF1jT/PJTHCmS8VjVk96NkieUFqSS+jqzjtY+GIT3SV
vzuGPvQDWKvTleTGNwDAwiszsCVOjeKTLdPfYIL3iGCTgpItffTxeEaHIabMJK/MgHPfPejd62VT
/uycGAmMt2jNMJtEpZSQIFN0I9lwBRugKL/nZYyjuJMKDtU970xMsrWEWT4CdkfypmKwgxqJAIBd
L5/q06MKhyISdk9kVMpMILh+vLZOQatQwIPRqwC32EW2qj71ww9pcS+LkT45wjc5JoVAAFbOJxgE
E+co9RD6GSjizzzFZFoinZcU40WJWlsjWbw8qG5raTrqav4wFuapbrKjnjW3bUScKrfkIseiaq3t
ljz9lUlB6HF+4aeUhPmFjBIb4Sh3GVElTyH7Bs28zDOcvN9jzHWfctumn7MDRhpz76B7GuqkhzQR
yH5Vju5L6RdHDMq3noyVUW6nckuViPR+/0zwLgOxr3TSEU+7D6/ar3Tzvzvqbrwffo2nzAWKFUd3
t9zeWiBjj6GUFl0rypi3khO76G+6oALh6Oxc/mpbbm8thbFJbem6HsTVkpfNiOCGbtVoXtEKBAqS
Qowdn5HnBai7Zh0tkQkyLAUplsgm5pocVe1oTpJHJ6LTHVCKbNXRwX5DMbe4Jd7NW1xJY1JzpVhy
KRAGyWtdzK3Jbu3Xg2t0jvRl9gKrcMVv7TMWGyaNF08+bfBBP3XFVEUdXlUCsDLjF7Si7k0F9lrq
WnUeRLnzWsws27LR1n4jhsOhq7RdAzqofq6esWd2f/nDvpWp2HvG/LKBdxc2twibOVWaZHZhgnvO
+94eCNr4mBBcTvLwmki3U9dbWrKLldw37i4L3rpxVF/Q4gWB2OcB4rot+rYO4XP1CVzh7UlRPF1+
vizj88OS3u5KCGONgRELtZaVxAOABBDOTvnTDBqx0g4cQbTh7OhIWQ5OdBALJWcemMPnDgkjnTHN
qE/LrC4hna5XLU6+A+AOdjBMlyKiD7fVmQeZ8fkBxkhkzLSuh9LMkkzyaA0YVBK9Hx4EWz+XD/qZ
piW5Iz4rCie0cW+ZCZ+h2i89GJ1Qt/fyp/xrgIK3cKVdJc/VtwK9khpc1eDjGp8x6sNBsNtWIqIZ
Oh2V+Dyorei1ojRIFZbAvB8j9WduNEA+b7gQmVthFYy7/whigpYiLa0szinx6Mt2CizzuX5Ew9Rd
DlVkSwfw7/r9cXmt0cdMC4uXof+LJr2Lp/ewelgLYlCpQwJNArEmQpi0A416cQz3WNgAG5hwCu64
qkSV85NfWJ2YMZ1RJnpc6DXxgsoOvkjf6VxIBtNBpQTbKGf1pXyIjqkzHv/mrbC+asZquq4W0yqd
4RFTtIfMxbCjWPIMLL5xfO/mCSmUhAnGVhMLRR8vtVVAKgZiJcmrIvk+F8o7vYxgJLkhe0OBhct5
Npv/LWsStc93kWyHglRVoFRYgfYWFXsDqfFoGuGVInI7eltZyFoOE85KModTscC5SmQ/oHo4Yww6
cLLuihJpzE5ggDqRp6Q8mTSgr3RU6uc2jSJkuGmhW4u4w9Ylz9HQYPhJJ1fXxwRLlAmVITZmgpyA
HELNQkNC2hnYjtIO/eBTTAPtByeCbGWr65tkDN9Q895I9Ar5IwXG+s0MsoAkxM92/CvcfPqspTF2
rkEnR2B/grf+bUxCH1ZjEglmJrhPys33ArZ4QA8HREbM7TDWNqaFYS4D8o/WVbzyEONfrFzslB2a
TE6NhKtwE1DDuWQ37ngG+Lmx/mYO78KZcKWC6AX8kxBO90xi5Hg6EEdkJ/W4afnmZ9QBw6ED9F/F
ePNH5ez0UhWEiBrEeN/ov5QIGFyVYslVYYlFagVSaA0RKm0Em8mze1mHNg1jJZtRoXHs9NRQ8Wrv
VKFwmj4b/agWS55xUPv6ZBwrMYzuDGr7P6R92XaduhLtFzEGIEDilXb19rKdOM4LIztO6PtGwNff
ifc9O8syx+x77ksekjFSS6JUKlXNmjMtajCNe4uawjL3EDlYDeYeBn+7R7h+I91YE66HAJQXahoy
xasre0RyE9kFhWzOot3QO8SmoM7dbWXpqwH7xqbgq2MYDzltYTOTIaMXPweV7Ci9ast66STS/xZt
bsyJ3okG78w6bKjm4/KjlgIMTxhgbmfJpNguOhBtq0Ow5SrClRSO09TXqY5M6huwtc/gq0PYhiKy
P37Ndh2+4/+0paCmoTpYdGUMKb0/F3PUjwnmUTF4UE92N052YRZWG1U2mVV7VDbStXWvuTEnbCnq
EXI/lB18FCNt8+lvpvv5ArZU0EalXghQ1OdnDyWptWNxY1LY0ixP48GYcC1hqgS8xsAHuGyixUkb
x+gxNhvwK9dZYtGs7q2sld0wBFFH1RPuQDFTcaCiccYMpQuFxhqw5+o+kkBWOEu6YQVMOQSTBER/
UAGZOILoNW27K8RO3A7cUG2P9DCvdhEvHa6kzFKNJLGGjr4qEnEQGe1sxBUZQ0/GKWgOTjSlDdAx
GZjVNSZGOY0R+U/Cix8aBJIPPSlbS+P0VzPgMYOI/UNR5gLTBOldlgaeEeaOIlfhdapB5cZpGdoq
D1/bpHgwpQLKRWaaW3MS3bO4PZg98XjQzm4ZtF/DPiktpcUwpVTKZ7XM7+IWrVUzBn5klJ+SgYG3
P+iuSlBeGr36iUIv2PjmVLeSiqeWBkWaIuVXhWkeYXVn51nkJ6lyKIfuSdckaiPfMXZB1Iwe6zvT
b+NgtJqGOLWUgAG+vbadBNoClBhsHumHWpkOcaMW+I+nFyWg3G5A+Gx1obYzJGkPFo7einRFtjAN
NVgGiLuBUch+qVFS2V2em3YaKK/RiD1Kh6k6zJVpWjzuZOhgTuZFmoxqz6dhOIB7Mn2s4ox7oZQV
tlTgDVhyaAaTTPX7qXDHVJlQrdPzvaZ3v4yp4LsilYGIwAm1yzmqoaLK0jtJoaOnz/UvdWS922by
NRqrg1p1T2ZZfB0oPQVxCWDaNCV3Cl5KJ6Lr91Ks7Pp29LUwdJMesp5TAhXhYiAWSSd+LAbQK04x
RiAhu07hwj5rAuXb2CTUi9lMnFQdKfSaGWRbZnk8tZOsnBMMBO/jWJ+Oo6RIIQYZ23bP5D6w+6Sd
D3FdDq7SDD9C3iRuBx5TJ0r61DHUVHbrolHutTFDScwcnULN/Sjrj0Glfx8L6VFuIb6rTK98GL40
CL+0MI9Vg3+fut+9mT9pcnCI5PHSyPM5k6NLW4a+TPSfY6bf90Yo27pSv2Zp54dBdJDT3tehIGXV
yXwf0eA+Aa13LI2gKg6LS51AyjEDwWnMyQt0y2uwnZqjPcyAFcq4rINELh2pN6kTmpDKNiAEbZtD
OHlMnxNrToOjTrLZnQrlPo0oBsuD6sQThDI1fazjVrLwEihRCx0vbZW7cZR7ORn8uir9Oc93XRL6
7dg7U6pck9x4oWp+N5LGLg12Nqo8AgtE+zpB+NSbpuA+J8bZ7GluBwWq/62ymxigjwD1PQdh5lTl
uE/qasdV7jVQMQVuTw/9MTUelDKIvClPfjRS55YL6+qYVgjxSnuoE/0LSHM7x5jr+0kBoZShN5CX
Spp6X3Vl76ohZQ9U6iOcpTS0yhonOjYNv0mYYjctxeTHFJOzURcY8VHZNavb6NhpiQ1ZUG73aa8B
ESoXX4lSLE4cACmhpD+A5Oxds4zix7yvoVVr5rXhmxqGIKy2MWc3NYvyPiKcWFXSUV+C8Kdqpvt8
kH5UoG239Fjz8V88skz/UujRy5CG3/W5VyxOukNrXEPzwutUsWR5vK8inVhmPB4jSfeGyWCPWqWS
YxR1pRNI0jc57IYvqRREFihiawu/qraKqfxJmvwBfBO1LfN8PxSRbLOhu4CfE0FceiBhPltyEqeu
LBfUrQcOWAjRO6xWU+F4XAZpqDbXfjtEqjXrVWsXekl8ra6+hW3RWUxOul1dEBRsa+bNU3VUcsyj
jdE1jMdvU6bdzQn5Vav1d25oezkgsRebMQ5y8kM1SnuggT/mcfsoD5AfD3j2SzbzzFLC8DflUE7o
OXtUcPhxXTw3TXaRx/5bgHk/0CLf1aZ0zE3MzhQl+Tnq4UFTis7WMs0d53RvcG1P+higDzO5JxSz
EhTCybsybEMrxdiiBeHQ17BDrKIBeK0Uep0ZuhdTQGqrTk1vHsunZQbYInoJVkRtOMDjscoogJg2
lU9pZFI7AO2JQU2Gvwnn3G77oL+f5aa1Oqnsn4Osmr7Nhir5NU3YQ1hUzUkJ5OI5LdTGo3k62ZQ3
tTPqXHZBDEAtqR5ORTnv1KJ+rmduzbXkpqPpTnjh2MjQE4fE1Xczrmubq9qPpohUVy7rv9DyPM9N
gJm0ME/cWVGuZt7gNTlJhWuwhtspUYkF9w8d6MHZEoiXaaHtCO0le447v6/yV1JTd2YjBpEK5VxN
3YOGveZKqVmFgpmPoDExc9iXHmtBF4+pl8KidenGup5Z9cTuI42/GHXzMA3ysavNfTODqKiSemCb
DUzwTbELD0+8GQPyltKEO202QsvQjZe80S8anUavCvDlESONPZKu/tDW5gFn9dhq7TNuTfA55o1N
CqPcE2V4ijTpYWLUN+f8KMm1chdT/cTk0aGB7o7leOS5fjLS0QkzyW3n7J6Yg09rPbbyinqdYj5U
MbSYMnMX6DIKfHXnqnGwU1NiQwDSmmNtP4AjoApVyGsHRgM2aWBDZXpKqTIfQ8n4VhRdg/qZ/jth
mM8eVN+UumsSxpmvM405iTyNFquj+Yi7ZXDVfK7dSga8Q5q/06mC+HR4qhLzheMmQJyO71o5wiCa
oV6kAglG1OzMajxgrJ9ZtQraw2q+BlI8+qnKpacQcqKWMRT3aoVkYJJrzARUymNtZE4fB494scaH
IAY3VN80L2qQOhozIieZTZuHsmX2je70cjraraY7lTZhIsyIvbIZmB2OmCAtWWNlcXg1ZQT2qDQ7
T9aKeybRDqne+ELK8Qms2JVVD6HdcvlV1/MfsLQlDrO8vD68zEzZRJXbWCCHwsssynlfZTNK7EbP
vXkwPCKZXtuAazvFGGZRVvtZjh+iPIX2CdF2HZ+P5RjbaBacM83w23L2Ps+KV58ZNz9IeLwBMMO6
DJV5T0tzEFzM3TknY7Tx7F1tvdEbK8LbQk0TM+YZf+upvE1gSA/KA/cUN/fMytoiH9jaZOFpUab6
lNUE2UnHn6vWJ+Sb3D5/vm2rvRIGgAnFqAqg3iL50NAFkRmH2LfIMP5ifP7VFsm+kRLikCA8gM4N
V1XevxZh+JQn5hNR6cYD8SN6Fe8CpjI0bCgYoj/gXDKec43GhoHBRIKRy6+L3ANylwf9wbwEryrU
CaBi+FJD/jcFPfUmM8iyiaIn35oXanw8yPOZ5XifciRDJgT98vqJ8SddOslZZRfBFkB4zVFv7Qll
mxx6KXMfoV6q0spiyrNCNk7CmtcwSHxDUkJdHsDC6zCgZauxBn3NYH5CeWyHuW00ALeGA1at6CqY
coCcQEVBOAnLa0SNu1L35iK7aypgxCuTusgMq40zt7pfN4aEQwDi5DYMjAAFNaS6M/VQwXY2zsCW
CXHHSiPpeZmo3tybSHZBQgQG1IPUQA66Sl1GpAkQAtmLE+kFl6uNozQ4vM1+mP1wrhRp9/nPeaMJ
fu+ROtFAmKUtCqIUnxEee1N11hM+pmNWgHCs5yfwQx8lyXgcR9mJYuTIYQ1qtfEageMbMMGTlPDL
oE+HWSsfuDw+gTPfKtPGjcPmPAbysSDBMSvyUzaeslp96DkEkIbI5Xm8wQq+Xuj9U5V4O+c3P1se
jH4MA9RdOu8NlmDgFKv7zqUS5m2XQvZmrXXNB2+jsXCUZqLhBVsidk0H5ms2P2fMyv5Kz6Ds3jf+
eMm+Z/72aNHi2e8/DxoeN3fA4k0366SyGhqBjqg8F90eGo5f55bts6jYNQUqr5Veu0NOwN+fNg+1
llwgDbSTNBVzSJF+7bt8X/TTPkjzl4mafOOsLJ4h/jSwJP/nULKlM3/z03BZzxQjHKjsR8iBmFs2
yJxqK282NShWo+aNJaEbE6H0kUp8iZp2KrmyehhP+XUhu55qh2BozTiGCUYDqwu/i73NQeu1uvDt
OoWYPaTUzKSh0r3sVDzNkbVom2e/mRVY1TX5vtUF2tpVwc1onRpxPc/6kuu4gKLMoAyGjlZENu7i
1TBkGDpB9F6oXz+EoboFFfukexqkzSFLB3DT55Fl7byAPPo/BkSZp76mwA2kOC9p4MYYi5/OcvHt
cxOrfnFjQvCLolD0keYS0jD2LZcg+lkUu7Q/kEI61vFTOm4kD6sJ2e2SBE+Qo2ka1RpLAnn9Lggx
PJmit7qHTpQzXv5FOXtrCwVf6DNU9uYC2Cue+wMeybN6yOotnV911ROgIQ2BA8JwAyy/4uYcd21p
liUrVE+imp3PxStDHSkNQcMUAlnSZJI3hvmurArwgJO+sKOivZQteDNGwGpJsss5ai+DvIOuzxmY
6NeEGE7S1YdMQoMvJI+QOfB5E3T+5x9/bXMWrRhMcgDhxMT55FRLDLUaQ9VTIWiujW7VtxawGxsT
yVtWFhe82RxItlNchMhvwjo/yD21wyJ6JXJNN07LamXflAEHRQ9hYToTvkLIzaKJVSznxrfQLFmo
HcEXdwChkjPEWw69OJAYwm+NCpf/hPdf1A8INhmQosBhSBgYMZwZ2uHNoRmtabMDtZp/31oUMrky
llO8ArDMST6gLgH875nZxveFI3ShMlbQ/KL2zC6m3xz+RX94rY1pKsvTQ1kQuCJarK+kVpMruqCP
MSBzig/8nvpLh+9fTMasnatbW8LVzVhOI4ngXKlnw08GewEZL+KQkBDA1e00h+1u1OoD69am4EVj
B33dCThD72/GWvQwsakLX1102Lqo1j8lyIM1jHaDTlYEvsk0GQJAmRfnGU9a6iia3cb2oDqo6LZ2
9biMRGg/o9ZKGpvHKNSivuhtr3k1foHwXqZAoDCDGMJNNjYqECcRvumiiYtfUHjjMQXpykvErWXH
oWy4TAbWXuzoKGqV1sI4mZwzgnbZ5jjUcgV8OFFAAqCSiqxaEWk9q2TohyaPlg+A10p9WDq68uOi
B1rWTuErW5xcq4mweWNQOMKxDDh9EsHgQmpdJV5p5zb9sjAjAmiKEs8eHL+fB95Nk+IZVkc5aDps
+CL1Shw0oQi3DGcBesIkqvi99T8lYbfLFOJwp6dNNfewGfwyfNlVdmCLZc6izUN/Re5WV3ctCYPg
AEoV0B0wmSYkFllQBT0JS9Wr510Z/w4G5jdtbg3pFtPE+l7eWBJSiqAqqGQGqeoR9Fj+ozskudlk
pxDJirN/oTu0ujhNX6Bpi5Do20+6udLUUtew0y1CsHKXS4XdVtBBTl6mvvc2HGX18ryxJERAPuVt
MvY59YIvyVNyHx8xloi8+SU4GXfjV/SD5eWK2fLPLatCDKTlCL7bGFs6E7fZj0m/Y9NWAXAVeYNq
xD+bKBw7qNVwYBphZLlI9NO8Uy7koJy3gSLrYfbGknDaVIOYASvQuFy08CY3PE7f9eO8m4+S3VV2
9CPoMetde9jIPXlFFzTdnEpcS7PRrEKER3hVDJF/tS2R9ZIRa0UZ2SV4zs/+8gYaH0Y71Bb+mcgC
bQiIi5Rf29fo6i16Y1w4IDI6u2TUU+rl0behfwXT1kY42zIgJNkc1Do9qbE6dJxbKbJ5slVUWnfI
P/snHIOxyxM10WABtVwrJLMVUqATtHRjIeuX/81WCY6P7oCm9zoOdnKSwRGk4KVKLwQUgf/DyBvK
qAviDTJ7hOKqE+7cHvUXk0KL3lPU8ZQOpaWmwf24xSO9+mn+WBGfkKNSh+hXw0rdYkYccwUhjZ3P
Y9THifi3lSy4ZJAYI9ILx6sgadKE+qB6qaF7USSdGcsgf1SEkAuXbcz5AMeC7h/+oKeIqnt00XYN
72urNVWrpC2eOo09UnqE/sGhxHxDRBI31OMzDad9P7ez/fkP/rgn7+t1wkfWeq7mOdUDL5XtNo1P
QzVtYGxX7qT3JoQtkdMsZ22qpb4Cyc/qLU3WL/23wQW0YIckav/5ilae1e/tCXf7oM+ZJg9p6nce
w92eutJlvoy25Gu70FM3JilXIjdG5AkkKjDchTEjUTeNFpKZGXK/vBvb61wFxxTv2CgAMzaH5Jcc
/+wq7auZRt/h0lsYw5WP9862cGsMHTf6vujg0H1638+jo7LQ/Xw3P97u75cnfDwegJ2vbxZ/1gbo
eHu5+siTL0a4MTW19tHeLUX4aGmZpoORYxuRPLh/09FCB2q34F2nTQ2arUUJ4YaBXzzqG/RrI7l9
kufwkvTJftKBGNG3akqrnwhySMsuQv1SpK9LsrFJWYl1dXjSZJJkdUW2galbM2Gq6CUATKogvRSO
cNEZYRSbg+xJ7Vhag0YuUaZszkt+vLWXPO6PFcHXVD1LgBtTicfStnFoF3xRtcKRCD+XQOB5SR5a
7JRKkIvfZdP4bBrqS7V043gH9lyAR5K/oiqNoTiaPvbJuFdD06YtuEkotMUatM/lvLabAIxaA+B6
je4RNMu0hNom6rSQeQQkCizMEmeJm0VAnHRy9UB6Ulm9np4MEh0qYA1cyvNfelYRu2c4fTxRIh8c
KNrPossxIpeUGLQ0uQXyWXRz27Kx5rDbzWaEpJEB2qc7DVWvjIenTMGwTKXMlhrUe6VsHL3gbpyy
3ZCoTt1RW8nwQ/JYc9FKPi/4uUS+fn7wlq/2/uX3fr+Fg4fuygTUBqawJGgGqa0Ta2i9Q95965Zf
8R5dx7NbVbQ1NvzMVIZUZuPy4FsooapHJoEM8z/DvUvrY96ijVm7Ed7ZFJIwfW5Clc+y+n9x5rV5
WuSgoKUwu/IyJZ3ZarpxCy3bJWznO5NCWjaXedZFMkwOLAFqjaLjd5SNn7paWUPDNjZ15dvBGJPR
W2S6YojpDDAZc8NrVfXQwczq5yi/D4ONQ79qgugqoeoaRQtTx7YIUZnypoq+6Gnn1EQ70bH0PvfC
Ve/4Y0ac+gyMcUSTDts2Z7WTzTGAMj8+t6CuBGOI//2zkg/cpYHZsQhUBV5R54VVEujehJU763wn
NcTqgvY4EPMyhNrXKJeflAaagLEMOC3ltWu2KZTlm8yRC9WPu2CvDMSdI+rMCnNSOoc2ICSNrWoA
xuZGolgBYOpdpWxUddduLx3KKwSTS0heVTHrMysJBI+dQt9KGIat7PKz7maWiZQDUNbXz3dsLeV4
Z024K+WSAPmZYixqVqElpYfEhla8xXjq8oEcyj68cj07FCEkOIMQpZwN8x+Lnninoqosy5gHxpCq
UM1IDEWrIJVNcVUPzhuLzUHbL3MizXmT3+NjRRm2AEgmELaBqILIRKRXNfrJaUA97QxyWVR1QbXk
9tCpOC3UR9L91pjdWpi4sSf6e5aBFoVHBl7HdId6gz2ABj8h1ZFCxZhkfKNgvnaIb60JOykpSV0m
MccYIX8kpWzj6eCG2hYHwcqT/90mfqD6p1o64X0F+MGBXfPLkhIvku35lV60O0z6gl4+ctOFuc79
F8IVayGE6RoFbgQfkor1IbPVm0pDeQNnI/BNL8NUU+k3xwr8NpKPVk6wqXu5uuBbk8tPuilJtYzH
BJNbqMgyu8KYWOUFB7zCQO4UOKBc8hbuxzyw6DV56DDmAB7jz4/Imhfd2l+++439MqS8GGVQn4Sk
xAxC+CyRbyU3v9D8MDZb0IW1+HlrbPn3G2N4z/bGWGKxnZM8dfuFYzK9djv9iq4LdH6rLyUK05vw
hZV0EK29P19VSE8wbCTPUtsSpA3xDnM/b/WBRTzSKXWXLkUCUPqaDrGgTbvV3FpdMXt7bAG/Q8Sc
WqumAojFUPOy+EGLu7uojKyi/lExvvGUXN4BYtKAoubyqnszJPiRSZoMuDFs7VIMh8ahzz0D871b
rY+1MHBrRnCXkPdklhKdeHM03M/xfCcT7Ww25v+QAt2aERylLqQU6kMyVtBUnpJ4EX8tAOjXK+we
r/7f6wpLPfifrRP8o5kNPlUq1kTVEGLIJnnMjerr58dsa9+EexDMN1Hc5vADvSqdIsGEZIncALiR
/z8zwmtRy3lNYpkYXtZ9G0DUKpU2Mbf0QFZTiD8b9pG+GRBisA1ryzHmLoDjoPyvjrUj+aCFPW4y
/K3dq7fWhJtnSMDFjXej9mZNcTLQIBgvS1jEQ9UHbHDrXv38U32gbM4gH13UAezltH/EIIgj6/13
xvUtZN9HNk8c1duFCXl+146s7GIKBZ+f2f77d9Rff0GkzTLu0ieo2IPme6u3s8Lx8N6iECS0sOpD
M8TStDPK2R7ZmVD/+GLaHeTOcyc6gI2WWwPfuGJW31C3CxWCBmvlssM7BoSTCnFTSXPlvmrPap25
tMKkaTZ9SxfctVl2slUW3XnoJJ/hsVrW9UYW83mU/MDlLBWtmTJZIl7dUqtLwBbb/q7AujAaByie
2aX0lLOXz4/kSm0amw7FUcp0AnVOQ/Dfui6NArqVOPrIQacfKTJQ7pmH6rp91a3edDemhMcqhuok
lo6V5pnBIUX5lgQn0l0BFrW6rnXjbCvcrEeCG4OCC0cSbwNTSTQkTCANeQEx/x78dpcAmpw52+Sy
WENsvttKwX+rUmPDMMTgCfiqvqmNSnb0l/4g33e7XHdQT3HJQYasYgd0tTUdQ/CbVt+03CqPW1Rm
K8Pv77+q4NNAU7AQ81KISpkdXOWv/DKddaAqMES41x4prl9MbTr1I8aIKn/rIK80/t9bF+5HadA5
0ZpcA2RGayzkq1Bnl1+b4wJCdBOwYqE43wI9E0OOK38ez5WvO1CHumzlViu0cu9/iHB3ZpzxLq9S
DewixkFxlKMCrI41uWDSdOiD5qT76gc/aa/co4fBz760u/Cv8q/PT9hqwF7ohwDkxWNORLaUKKAx
gJcR1SKoce1ZggFBzI5+bmT1JcturAi+l7Mo1jOKLWc54IksGqB3lZa7qZ8wSV5GPifVWcUYl5Vi
Pg9DqsbT5z9AXc3Ub36A4HHxmPXNVCKOjB4GL3bqr9DVc0t3Vbd41L7gnQQi/NjOT6MLlMdBfa4f
w7sSojQc4rK7LSr+/3IU/2y64IGFNKtToODXNE7gT5c37lQHo6OSYvcahKJjCLLJJ7zSzuyZ35l+
BwYKAxRxz+Z+S3Lpvzjhn98iOGHYF32cGG9RaOn+gasWsn/0qBq25Aa7hVOgsZMDelN2en/AGNNd
cla2Wu/rl9zN5xEyvDbnXd2ViL2Yvz+Fu9Yfdpj530eXRRZlm9DgrU7zIeG/sSekepLGC12KEIDY
eQCPY+HUpa1DEOF+OLRgrMqs9Ocy9Q+pEnBkba12cXbRuKkaJmEqhcCwiBKpiT6AahHGQ/QH9WRw
YrIppL1qgyy9SWBR0J0UvirEi2M16/FVi5Mxgbx+eS1C9s98U9HVv2L6q7A349lyQ35Y2I1R4SuG
LZpIUwa3nu/iy3Tgk5PtqacAW+vEqZU95jaEyb+NP4qv1J/dBmosOGS7z0/62kEHOuWfhQtftg27
qhkxw+mN3VVKvuNlu1PnC02pnQLc9bmtFQIuvBf/GBOh7A0tZcYI3BbzjcVedjMv9/UWSKoBGfai
rR3fg17ATlKgMDdLZhu7LcIrco1FU9W++fAbg/ZuxJn5Wwav8beerhv+xITkKDLqalL0hnlmjNqt
8lWuNr7bak5wu5dCNpREhqnmTaRBDA2sGPfpW82xtfovuZ0ix5agE8C95dWyjRVZuwNvTS+Lv6ms
cDkZEnk5kEN1F2oXNh7b+eFzV1nBC7x3FeECMnEuUig7a54KlgK9zJ/zoT2CVd/pKTedatRdUxkP
CTgOHFQJMC8Qly7XUFHiIFvS8vA8t+391HFu9XV8Ner4YmJWPNX5r2w2HwqmWZ//4NUQaaLrAPZU
E/zOmvCDGQZx4iCvNQ9EG/GFeENkwbWHHaY1PPXbGx3kPYB7kEvtkg3baw+NW9PC9Sg3UkSaGsdK
85t9DsFFzIt72WGTnEhejVd/ligEyU7TsjSOCtwCLET/Edqfg5k9gy75cZJUd+hHW04xwE2rCe1L
/mVjg5cj8zFa/rEuREu509SxlEoQpBwWEDV5BjDLYnfETiz5aD5tWFs/wH+sCXExiSd9gNTQ8no1
fOrVZwz7yPf5SbFVaN5KTuZPW+W7DZMiDKdmc5voMUxG+m+tPPNpoyy04Sa68DYcwrxlmvTmJt2+
9RdZU7jlZuhbgdgvR/efrdOXD3kTHtRErsy+hZ3lDVpCsY3tK7dzlydKY0+Aym6N1K4WN24tCrFw
lnoUbRiCBbnrYsv4TXfhNXIGioS19zC/7qLRzo7SPn/+3EtWC+q3hoVIqPQSZeGMpXaOPIG5E7rT
zvAcu+Me5XTUqeaDsjQQHqcTeB7+BSZ740SKE9tQcJtNdckDB284zc5SHFPv0chVnulReV6I0Sow
hxpH5YwSz3TagmFveZQQeCY5VPVBRvKwCI6RIwQjfMVF8ut/vs1bZoS4w7RsSnoNnzfbd9BU/dvM
drl5K4TrQoQhTZCUGX9L7dUDEGVIUFD/a9EXxygSMhTu6HZZgETB/xccc8sihPC2EBdj+BrVGySg
wiLR6wX/A29QCcSp6fb599iNIQRIz4sylIqkXnkNbPM+2tjblaDzzqywZogPaeAqhAcVY20P4Mmp
Xj7/eFvrWj7uTTSIQnXg0xINRuYH7JSQu8zwyuTAtzKiFS+5XYmYXCrTxKbWwJsZJAbnLn2YotKL
y3PI95P6OwTIMKm2WJFXEqF3JoWIij5QMpY1vhkZaqc1RoQ4Rd+FMqhbPt/EtQj3zpIQU3uimaj/
oPRhnOnP4h7X3zH/AnJV4BMjZxH5i1x2KSCP/fC54Y9yzip62n/ckgmhNeiAPqUyPh9I7iN7OC2k
i3j+Q8mIcWvRNFwmPtRj6Sk1bsYIxOFbL+61ut+7nyAEWbBpZlJTIMrwAzidvPAwXkcbxAwYLzGd
rbtk7X3/zpqQx4HNoE+4hDwO5Cqg8wi+S0n0guJD6s2cNFbcg8AnCeJXRrQXPpq+QcYahFzBQwQW
zKAPnbSuPTmvDmDKuc+K1p9Au2ZpUfBEYxDYV/xctdnGId7cIiEQh0FaJgZbtsiWmL8UBDAB5Wgg
3RkwP6vtNlPBjbDBhGhlmlKSpiU8v3EqxP7CUyqHvSzE59AtRbfkL7rfmuHYOt9CpBpJhqQyxPmG
HtlB2TW7JX2RN5e2dqZV1SQyMd9KDsL3b8cQvKYcDh+R6MdAJ80CrmVX0sr7/GStPYaNW0PCNysa
bZSastc8wHXuoj13FYdAuVtOLFBvQ7hbdTof4mAQ09yq6K5Gk1vTwteT0BqpaYo1csiTlddFXHqR
uW295CKdTcgjT1ZWW1sv8K2dFT5g0bZZNwTwGWY+dr3kTYHkpXxzGmYJheJFers44cKpInBYEA4/
ASu+B+aPQwB8Q/QjAg+u6chbMOcNa2TJ0G6uN20uYsxmw5p2LlCJKzwgj/bG3RKSt/O9tdT61meI
cOEME9O7SIW1ApwWV/57dhaWeMyINHbjDi7qYt12Pr+SZL4zKtw9ciaFCUY3cCKQfkEB1UvtZSBM
PW7leevLA9sMMc0FPyUCGAIA2+puuU/5wbwrAmsZ5cyBuZw0d9FZxAe83yK/X3XKG5PC5TKMU80g
YYBnO1jteGunYFcLtyqYq/EZsnH/LEwIKo2kIEsPEZ8Hr3iqUPVCOnkwMRFb2aCK3CqzrfrkjTUh
snSSzFWIR2JNYC/VUKsHM58TPaBRYP+LUcytHRSCiWn0xlCNSE3+btADT+RJ9k+0lgHzA6OdE0Hc
5/PQufz+Dyf8Zn1CIFF4khVzglMwYD6EypGdhOATxEhq1W9QYm1ZEmLJFPOYtww7mZPMwUyIZYyg
AHOidsPO2nX6xz+g2PY+iuRVOccsR2UlZ2gMj5eebtWIlq/w3/dMFaeIJbOCLOqI20aRqB/UaMXz
HF14mrzgLe8AYfH4+TfaWpEQNPophfykjp3TjV+10gC/uvvcwPKRP1uQkJjGoaqyXMUdhkTMYoAh
8ij21MRtW8WuNLhdswX1X7+xCSCeGGihMvLi919pTAcMNqkIT3FmRU/lBXqzSy8kdKGbA/jeSfYY
oJf53QCv3/L5tccppgj+GBc2FIwQPeYz2iXFk+03CVo72JNdiNlEwMtmlM4XTdYidbZgtasZ8a1l
YadDDKXrGYbevOhU1iDPWrq+j+Q53i19126HNpCC0chFp7nwQRuonRYB8H63FanXSsLYAdNQFGbK
ADkIh5GAg7OR8xk3z7Xa11cQ+3LDzhS7/KIBXrc8CBaVYbIPvew6Y0jmWvnqcasX+V+c4J9fIV74
cTeVcpjgOwzfwt/pVx0g4/vCm4/NUQGtI8J6vSdf+WCV6IZtRfb1UPvHtuCADQjC6nm5H0ctsqr+
MeE/VPXh83P18a4iMkAWfyQKxbsq4mEBBg6A+g6gk/EMcFVIrvmD+iAv/741lPZhRYIx4aoajUzP
U7mE3nnd106fzACj0ur7bNANKPqHeCQYEm6ptNNmdTChZszl2RpZZXF5Y+O2LAi3UtsreZRrkCck
i9YUP7VblZTNLyMcgGQ0mlROIA4/eCiz/32xjza6r295xDaWdWNFbyiF29z2/5D2ZbuR40yzTyRA
1K5bLaXa7LLLa/tGsN3d2vddT3+CnoO2TGuK8/V/MxjAQGeRSiaTmZERYAOtJwOasxTmiVDzIt3M
1zPUN31kEtOh8u3/GQ739St9wJsWFlsji/A4h0bq1LSYX2gw/SS4ssEbqqMR68vdwZhhYmkaBHkG
NluoTEMt+Fqm3VY5s4LjVCCI0NlLA+CB//mlwBhlwmgiQU9bmyHJGTTDXat2V7JvPALmfl0XNSi9
6/aNkqtHZN4FZaNYszT81qb/nS6K+RX0my92GLTMo9pUY+wNqdRb6OhsNXDS9lruccLIt/uZMcSE
kSkBm2AfRODrhWAxHVwsEtCzQn0yu4quKKKy2M2zXSBi48dwb0saCb9/YeiFGASzJ4QlKxEUpIh+
G+C4D6+1djTk20a5as3tHIvnoD9jSoNA9/taIJzxo385o38M60wm19QgR9Ywr+fFR/0E1PnGd6CB
/TK6SLa4/BnfcSAfm/xpjbkQ0qbOskGCnGy6S2+GM6VhgeiRl+wEzIeiPPbz8kddj9af5phzoxtZ
Ouo0AM2BfjOIxM5ipMUi73jyzDAnJWjjqG8zyPBCOed1cAWru00o/AiyD6Mdbo0t5QydecXc79hJ
ZjOZoxGXUFtRTdCc66d/8qtwg2GMvbaZtrxr7zs4lrHFnI66LcC31WOJigdWXQftU8pgIzxSkSAC
FpuAWBPmTjiH8juUjzHLXLcVAY5Pa7TISx5FezxSCp/pFOEOkWzwrNNrXrFGzJ/jWeqgrCmFVvsQ
bNCw7mZuFYr3lZkbGeNYlaAoCBAT+aGBYkMInrPk+bLDfs/WmAUzlzJ4U+uaYFgBrjS4yRlaFpvs
SsKgD9Wo7xzw4Gsb4BUxOMVdHzcUMNe10WVxA+ANva7lDs2k+i7cVLGj3aHCtsHkOO/rrl/Xf04n
2wAp5AwPPBUpDtQy7ETNHIGnP/u9QPN1O1kMDfDMmO1VaQB4p0F9vqfqPZKMt377CLUrdxAtnpgw
dYMLkZxF0tRFXPrGRNOq6doQ5Y3fF5BhfS5nEJmH9mV3WXVJQPskhYDuUJUZl5R8NMHyHsE7Mho7
EH7204v4V4nowgbjkXWYy2GKBoJXgG6/rBKriH5cXsX6V1qYYBwvn6DalIPUmsbPa8lW7MoDlq23
UgtKJMTO8U5LebPL3yol1DM+bSrMvYcHka+qE2x2XWT7w17vQnueABkNC85H+v4S/jClmfQdpEgo
qn1NYcaQCoHRVN4YrcYFuYM776gf9hZYyz2Qs+4nwLL5sKfvvTDGMHNBiFKUyEaO2xYHGu+i7BYQ
1Hx2wN5YvfQ7lH4rK/q4oWYTXX/T0aNr4Qe3eP+tHMv8CubqEPMM5KUlzTDQeAHRjYtovsPh2/Na
w+sBDIO7sgRYngip468brdfgtQ5aZKxUc60KLGAbtloIN6LDN6bCh+itZW2yLkNuAO2X7wxIRQMd
IqjT4ErYo9FvoXAJaDuFMvHBl6up09IWk8vMeAIPzSTEnpg65BmceqijlNvoOIYAE0NZCSD2y8dy
LbhgIgPs+uBE/87lk/mZIZazFnuKWFyZWmobDRQya95U6/fmDvxjYYeFEUX9rA9NgaQ63mHqxjHf
9Lf4lHgQWXVEZ7jTWiu5G/735g5jlfGVMsbAP/ALsdcX9b7se0gmlNs4nTgZzGpsW66O+WzVKBhR
KpLYa50a0h1WdIb8k1OKFrnOH6dj8J5gDuPyh1tN1pY2mYCT+V02Aa0PV7nNJSsDoimzTTuARsc2
2PUgZwDx0y95x7G6dvEtrTLRJskmoU67KfZCSGMG56SxaJgjT9HVdNLuoAicQtwtvRV+zJz7Yy2P
WBpmAkwa6CDJb+kp1HDJQ6+uKxpeDF+1gevaQJ1phQ5K1lAaNiIx9qrf2bViA1COJkXtBt78e9jF
6OvzcM5r95O8MMhcu40c53UdYlGgt99p3YvZd3YUvrdmzDnmvJUxly/EchKS+zDUqKVdFa9Gp1oc
z1iNJAZSR1MC3BSjXl/j8lRMRlGPOOEKWv3tcdr3jgrYuHzW7uR9s5sxgcPLLVcTaXytPzaZl8MM
arxuELAsKixMUViBC4nqTeCa9oQQTTXxhD3tef7vlJQ0siwsM0mZ0fZdQ2hkoTSYzZli3HpLSCyK
bR6eNE6ZZv3zfa6T8RPoG2lZWmOdBXmp49tmanhfj0YoNqFdrodxkGEYeq1WqIO45nt7n6J/EEGo
2PTMR36FYPXFt7DGEjcMEoSy2hy7VzsyuuHJvniNUABFAkMH/8Gwbqkgn3a1Z8gEUZVxadscotYu
RItXvF59Xy9/CnNFmEpiysmIhYv72Wms5gFtQgiibeJbnrfSLbywxSyxwwyaMd0UsOgJFPYdhmO6
TXmtbHlmOL7CtqszUppRWfaI0BP2kFyR9I1z0unNcmkh9BcsqnXNrEVqmeGkq1Z9xPPVHdFuQf5V
/9eS7+ql83nYTCa0QH0J8kz0G/WbdgeFxzlyMdrnGg4p7d5V7ditb5NTBcW0LV+fnbdaJsZEwtCn
VYLP1m/EFPXtYN9a5LZ1B6TzgPk//Z89kgktIu0+GAk+IKBtwbby9DMQ5Zb2jBkujwuZopHj0rdk
IkuIplY5RzA22KA5z6wKGLp+S0VTG4xv0vbZ9EQnoyEO7Vx2o/W7709MM5mIU+kgGgsCXLZKPLuB
VHlpUWzLONzPuskxddl/wFb91WE7IU+KgZ68AEp9MYS9qjiy66mzJR1i9JDxu7yy773JL5fDN50h
zD0UIggcYm987x3DM/YmaFRqEKX+AnlVtBcwC6OZ1nQsHKmxxytUKLZdjukiXsH58sc1RBr0Fwd1
kA2Us/Qo8XIh/SGDOU0mzabWlOuwqnsrGIqjnJvPlxe/ngv/OaxIbr4aLSMkPEo6x16CAbzI1guL
4rgMB/3w1IZIV3bz0ZLdXTZ7OfuAha9W26mX1E5oYy/NT1ClJVCwayDXcdnI+itmsTYmEMVhMQdy
Bbk/YTtuom26mRDFf4g/gKVsnMEBEe+bqrslasM8khre+pgoVPjQXyQJQmBe3Qfx73I6xdBdvLw8
ukf/HgvAqf51D6sqLcpiwuqmIdsUgye3A+cgck8GE24SyVAUecLVAd4wlOecfIfXUnVQPDqloFVU
XsUFYPWk35qIrzVKeLOLCdoHXr2Ct1Qm+MRmlmVKg9/RVa/5PNqTWHMeE5yzx7Ypm0iOwUQQJ54/
dlY/9nYsXgcyEEF9ZwVpgbbB/eWvt147+HROtk2ZVFliTLj8kcmMOGa4laHwa3URimtQpkVrlLeJ
vOPwUapZxBciTEYKCcZ/0m+hs4UMhBqZVzmmR15Hb57pHLYbODzwtcz5fB9bsTCsd5HUNZBe9oLH
3kGXwIEUr4jy+UAbBqIBaECF4xj9iM/VBsx0mP0uH/LbwiEuwGYb6Rxe5Q/iQdliguG/1Ng5h/Uj
RC5+XtdlRt2U+HkU7BkPlh5ZHapG8Odas/QJCS0AMY74ovCiBCebNT6KBgvLmRKI5hzjpouP2r7z
ZtQEKOYtPbeezom4nMeX8eEdC1sBtHdyCMzRNHDCzHljZS/CWbrxt/1e3GCpoF7wP9S4JpFztriO
x0SqIYUqlJLBNCXdIPcD3NwDfNGW3lMMmxvb8rq1cy94u3zCeNHrY0cWK4bmYzz29JFErzbs6g0Y
rfbBNQT23Mhtt2lqSTdUorG7GyBmYnqjB4VYbuWH+zOY4CUoSarKJYKX4gFxIbmVh2ZH2kLf3E4g
doGSGh0/zO7wYgJowK3fVYjqotWLGWbv8o7wfOBjFG2xI4EmNeCLw47UjnnqKts8Na+Qx3U+rvuT
8V6A+S+9BgqTn7lykjqW2BASynmpQ9YXzylKwQQlesn1ZSsPLf1NcGv8vy3j7ggEW9T20vnywjkn
/AMVtlh3k44k1nLE2jZ9qbUrWbzSUl4859lgEilIJ+DN0yNBHt/JRrAqjBcUtrbrbXXf3UuWuOUH
1u+jg18z14+H+2JdKgjxtbFH/KAtDGgqaXujtMudZncPEOZ2THfYpK/BvDGe4239ADwor8DIiewS
3ZTFD0hlvRLrGe8RIQVJZnElV5xSyuVnh/FBcLo0MM8KWPLhsX40ugauhSlzZfLsS5zwyPt6TIgi
PfK1kr7iiHmaw+tA1SyVp9/Is8FkU6NgzmFclv4mjF4TI4Vmt6t3t5c9/V+uFBDXqgRs1URl3HAo
Iz+RB2yYZjb7Ur4ZI9+Oh8aZhE2RQfusfE+bmxBuEomVc9n2v0S6T9vUWxYfK6+icDYVbGL0e9wk
BUae6SvqIY3R0KLttGjTxUCrS5byXP6ebXOv4mY1Hc29/Du0da/8/B2MVwZtKycJran4jeH4Wnc1
TYIFeadTUZeHXDctbdbv24Y8iKAm79sW+sSAmZvqXsyMTVloWzM0XNUsXuaq8iK8vSRtOqjAAxsa
dGhj35EG/9gWELdpRjupZ9UqNfTu+sn143Qryu1VHWVvoWzaqQSeHQGik13hFTiIcS8+Qx7Na5sK
WuKDF+eQfCrzQ2ggSuTdqWuUnZQlB6XzAalAci0bB03pbsVKAUVKEN4Wqe7IE7jBibyt2wx4cv0W
WuaeFkmePrQemDHe6jG86QOZd3ms9QyhcarIqqihBcWKuFV+VA91jU7eB5IPg7rCVQiQR8Qts699
vqUh5pwMQh4Kkgi8RT9BS4QSK1pZIvDIudcyfsrKLULFDV16FgmcEin30xpWcqh9TGpna4HmDPpD
XpyMSLbiktsKXV0XUaBnbAJ5LLIb2LZZFfVyjYzfA1UL+MCp6ke97d5pUSyB4hQPCbkaDBRiEB2d
JRkiV8xB0JpJK+QYn0w/UZaheavtWshrwck9LqZ5LVIvbTFPXjlR+wHAJx/TfIMbPE52eS9vE09+
yR+7jWZRloDAmW8uH/W1kAoCURECcQRUWuxEgg8uZhWHGVhP9dCLR58cNZ3D7Pkv2etnNGEWBrdo
zMb8qJ/2TnLG+JIlH6Boak2bxql2ktVDSodbVlzPlz6tMhdSMk1amVZ4kF5VrrKXnRkj63p0Tx9K
cJYN5MkGC+wRKBrz8uZ/eZl+mmbOX0k0QC4jLDg/1kcAIzBJ2IA/ntigo3Ii7lLXjgXELP/cWEx+
DE6ducwL3FiYma2skoRXqpBxkNsfb9vvxZI/RjSmppjp+ih0DRqhWmn7HqW6Vm5aYD20ZxV1Wm6i
zVkTO+XRqSERldGgT0qqnNjYzeTJBWYIqV4jCtF34bQPHy6fBe4apa/Xb0omcwrod2tcfDcbPYvD
u2YVSD7x0Xi3Ac0jLm0ok2dA01suJfqcDB7nTQ8MVwwwHEZaNDyX/5OmM/313wyCVgtIXNDjgJ3z
6+rmolcrscspcMbYN157KHS32Ygb2RV2TYHnOWc310KL/GmPbXpVZp+YZE7pe5kykAQTtBI3iDJb
4jXHUsaEstWf+UyJq56zMMs0uCRhkPU8HYDwHobrirT3QTD+VeVwYYNxlKgyOiJGZeSRMntvFTmy
INf3xNk/zvdiG1uF1ACFX3VYSGXPUMujjI/A46O+fIagJveBuXadLz8X3ddF7iljYBHxso9QcRW9
bsCkQbHpSH4wkFnlmgzSVnNzeYXrDqKr0FnDsB0INxiLfgOlDfDhega5isdjK9/GMuf1s+4MnyaY
SNzos4kabwJodhDt5nS2JcziX14FzwRzrPLMn6vJx7EKR4B1Gyid1bn887KN9RvF/LMONvr2mpaV
rQYjVAclcwPXvxfBKUthhHTAeebYo7/5e6j4NMecoWRONKkLffND2JNswdfuUWpxHqaHs3Uac4z0
vhfbMqrQxOijbjv3voH5BHD0XN68tbxKXuwdE2iVVBv1FKJKKB7pvSUa06FoVQC/yn7TzKZ92dja
kpb5FLOkNqgH1ZxKdKOFkwwapNjkddtW06mlCWY9cZiDipZCDyERJHmGF/8wN+oWkOad+WCmTnXU
MBXePfHGDlZrX0u7dOmLABHqmVERA6miArSeJRiYIhHcd1p8gzbcEdSIeJkiF7DLK27hfS1SLE3T
vy9MQzRUJxGmjT2ltIPiMEZWdQa7Blon+Wsi7Ct0NjcZ8n8u7IXuJXsQloaZ1DVIMFsxZKh7oQJK
0aaF3T/J6E9Lz8HHnCNXz3P968qQnAEHoyTJIrNUwOQxuhLDWwnmOVEICw7lZnyTr2lukP4mv5Vj
6Zk3vM7pauqDh+kfs8xCCZLIqAS1J2TwGjfYylv9nII4C7PQ4GsQOLMlq4dkYYwJ/OIUi3MFvR6v
mCs3mms35UWW9fXoMgEFoEJf3MwhqSGiOWcEh6R1eofiSmmnzd+aXoHMn1fE+z4UizKisrDGHI05
T+TEnyjo/3fwOgZu9iic6l1oq9viCqVhDMYS17yNjuFMAYvCLXHFLe+tKq1d4FSaGrI3IEPBbO7X
Q6JOcg2Jmo/zWd5TkMp4r0BgpD7qkDURXGhxH1WbeCBjlO78ExhcXMEpDqJoUcag1MZD6HIoXP8G
nz+ITQC1SJ7FusbhUbz+mDv5ne+M5/D1Ffb27cAJvFxrzJ2l+njeCiJihGqMd52GcZmxq8VNCEFZ
p6zNwElB+T7ryWBrPkFGA+ERGa94Lf91edlrzq0SEaLYIG3SFPZF3YoZ8t5KQdNEhbyK8aqOnArl
x3AzG5RUyUDlhUiqgTGJrx+aVIJW9ibKILRQ0JzH0Oqui1tzU3kCxgsEB523PdVK8A/SMb0VD5ji
BC/5PRqUbrWpr8xdCnpXXntsLUQvfxRz8UmlbJYgBY29eYKwS/7UoO/Xq5ylrx60pRXmWBtGKM7T
jKW3TthbSbILf+inf2bgURV6D8/TUTvmj2AbtI3tdETRnvs0pcHp0u4zZ32aQkieTXgk6hhY0lXg
f0uAgodfKB5tI2V72ZlWdxVRDAJTmLTAf75+agDUJzMVFXXT+5AGFOtu28XkSq04VaBVEIv6aYft
3pel3Aa5gEVRMGt2Sw4hntrGXf9IKxa+W2yl8+WFrWa0S4uME/vmVElNptNOGtkQCB8ZN+VbBKbn
EN8svRJ5vBFrWSCuN4RHKKEp0JP6upOR1sAa7VHr5Wma35TkCXLdtjr+4KxrrciLSwcXgokQILLD
WV2fhnIHCWQAzAwMbEd76UYHH2Ny4hUQVuOMYuiKamLAFgrFXxc0TqpcKzpaV0k0QOLRkB4HhYfX
XnW/Dz01k2jQDKR/X+RdqV53wYwCqBd3IF0zMWiTmnY/RrvLm7Z2c6kLM0zyAYSW3zR4CXgEyt/V
CKb2sZBu0mRUrWZQc0sm6anKZF5Ja9UlFmYZl5gqpdX0Ap+KOj0ICarb/A5ziTfxUwKGWeL2no8x
DcNqFefyelc/3cIw+ypVjbjQDTwSgjTBADR4WWbewN6qCU1SDNPAyBDyga9fTojatogMfDkx04C/
yaw6LTmrWL1xoX/3xwYT8gt9Qg43QSYVXHAe6EhOM3jnb6eNBF0Z8mPkxKgPUYdvgXdhjon9ijj1
dd3jYh0N41jVQw4YwFjfZGlTOr4qzL9NVTjXkTI7UQWwVTZpb7k0NJbf9aVrFkHiJBl5EYPqJm/N
n5gL/VUk3TFTzUMDmfK5nOxUNryQVK0lhFliJcL0kBPhJZl6nK+6ODSFCmqV7jmKm99qrv7QA8iC
XvaM1QtOU4BqoikcFDKZU51MoBbLKdKD5q0F8NmahdeOuA+PVP6EbAXb3yYFhkEo/Lh/LW+no2Tx
MRer33bxO1iClbCvK6Vrsdkx6Maq28Clqqv+KdyK2+7Ae2athZmlMcZZc5BLTmajAe5fgPPOQIas
DY7OFWxYOxNLM4y/SkUQxH6MFCWVMwDGZhEwpSR2L3/B75TwCP1LK4ybBiQItKyPsBh3AlVndI2Q
Zs/EbiorRP0O5Lw2umMYDrnqMSLCBTjTRbCnZGmebsIiZHdkEoWS5mHyKbwpbyC6JOwUC6x0YHkI
UXHVeetdi6JLg8wdIeiKAfi2irz75HuKqz6Fp3SDeeTSmveS5Hx451l5GXjPC97XZC4NkqaNSWif
XgkrW8YtUei8huOqX+Lak6h+uok493UvhXxKO0lDG1wf/N+V7N8IQe/WHZc4dDWl1FQQ/uDgixJr
xxj70RCq0N9IHubjt+RQHo19BmmE1pI9ooNaFpxKjhlbPDan9bzPQCta11TFMNj+5mSUxFdlPJqE
rX6iBQ65tUywy2S7eKsc8FZwUs47bRVyA0mnPyaZ76ZGetM2tO+heMnZfEcpqXud8TwMN9JueCbX
fW2JG/jqXgFhtohRAJ7D0gPInpDlD2CufU2Pm9Gk7TI6RIU5aQVwbYzXoRsIKJsOBRlug467zcyF
n2dmFc4BHClrjknzOsqam4rHJnmaMmh9twREn0dQo8yCamV1a08mYPphwtn51Zi+XDjjzkGkkMKo
kDGC7uJedny0spOd6VEqfb4wGf3HLuwyS8EiD21ahNGHsX+kcYZNuM02vHi3ekRFoA+Iigc3xNa+
HlGjTbQZEK7YK328Nweg4JXHuHjlxPS1pF5bWGG+nypJZIgyfL9x0z3S0oq4K3bkSuDSVaxFgqUh
9hMl6ZjmOXwzA64vgPeHY+xOkIyXTaqF+evyulbP4sIcyxegV3rcJ3QapnFFW8DgApCMPwix76eX
YJ8AdBSpbv5aoWTmv4KWM+aNaa66JFI6fDcIpX7X64jMRPNrjH96PibwHvsjRXGbtihsBBCdldx6
7vqCF/aY4FN1qjYNCfpBQWqJNmYnncLLT901BZII0G4aji1uyuak2vk+2vDuk9VH73K5jLeWZQA0
DT4pTmC7E0eQukV2tMOpp5D1BLHWmDgJ5WrWvDTJuG6ZgheU6DBJaSjCEtWK66E7D7JX3VJK0s4B
NuinTxwqkD1CyA+cuaFVv5LaIm5zp+5ngJuhaDe6Eq6g3OZR965mD4sPwjh8jKJlJYwgFplQLOqN
8jYu5n075jtzIt5lb18trS+2gp3JV6CLOkpzQXPr0Yl/NBaZnQl1fC8CqiC9Nn+VhV0GdurxsCir
QepzkazmR0ZCQUnlIvGaJHHmGldbCIXCYeTdbGsxd7lAJsGNi6z2xwExd7DV9162oRIGvXmLbKvB
bg9gM7O1TZVb5LW8Bl7d496s1JfYmL+0z6S+WR8WUETCBgc6Xi+Qyysz2wd0fE/VCQ3L3Ct4tqgW
2jUhsou/YWamuTeIHXRZ1nQgmpgfUM2tUI4jIMT+VZdamDq9bQVaWoL50fV7b3wBQz/nWl3/uJ82
mYQ7KZJsTmI85qUa5N3CT6RTtkkCzrdd/7SfVuivWKT1PlGUXoMku9fXz2qvWYPwbqQyBvtySwL1
SdFLVis9XT4wq3DU5XYy0bLR/HBSI3xP8i7ZMqBb1Wz5eAamGLUwdhXQ0N4IucEcNGfq6PRoCoLc
5lnY5be8a3412V98WCZwqhHe3JqBKCao57J8Mv1HzlLpP/DddT/3lwmTswB1Y1JHlGWFbKJDCvEP
9MBA8zo6/m/94AOG3rt986E/gvnQzeBQGakKpfTcMzntsfWY+PlbmJiYZ00fClkGtpDyRzdltloX
mzIJNk1e3V5e9mpi+gG/MGUF1EFstTJIBj+FeDSNGFRHsbGjEdg8Os3Qu+ls5a6563k83KvLo5CP
/2+TiVJCrs2V3qLsRhowyoyNFcmt3UDIcKp5TSGeKSYelJPU1yApQjceHNVCVlmyYlgJ5EoLn3e5
rHroYlVMGFCmOe2UFqlULdTnIZw2M4lv5H44DKr2poJFxNK63takACLTEM+twQqTz0dNi06o+kec
mLSe53y+XNnWW58UPZ7l2OPG9b3+ZKCsXmJmiM6Jkcmt0B0Byqw7QdnAHk/KuRMtXs9+dT8Wv4Cp
6ShiFqahilCMroadaLhvJg6ulGeB8aMi1AS0zxGdSqJC+/Y4TTyOj9XQLisayvlAHaOt+jXoGqU2
yvKM0N5GUIVszjPIwiaBR9pFVmPPpxk2LwmNvM9mTUJTKyOBFZXQi6r7G1ky3+VEuEtbAGTD4dk3
wuswR/tYktJTWwpAreenWZev4Wx2kEp3AxqGf+fVf3aAzVx0aHi3FAHtSbftMb9JoXMAvlLLv6uO
AWgIcm6qtO65i81gvmrXRIJpQNwV2NnkGhI+ZJO59PCe6+3sdY60Mc86NKCoFlNELMExeeGJ89FZ
5IDW94KU02kzSEFZovlb8h+gRmNdDry8T85EC6ijFwmRAmTlhbSFjq1VK0D06Y8jGFH7mgslpIft
2+2G0pJBJBR5xA8PXGQPBclatUK/8qPToaK5R1naoF+x57/7V0/lwhRzkeodylyGDFNBOlxLueBJ
AVeEcPU5vrDBnEupHPOyrg1kA4qY275Itn6TXQ0DQeKZngZ/kB3DQFu8zRqwLVScRsS6g/zZzA8P
XmxmC0HMsdRwZ6rAYpbqVZc89Mn7Zf/g7CLbvhHVupZIhmeRb6qnOqjepN7ggVjXH9+f2/jRi1gs
RGsTYRgCLETxhkegjA49WIRU8Af9l3oQb9eYq3iaZ6LPdHxRM2/M+RCEZ52HUZdXk+TFgphTlZuh
5JcZqpmQw/A0v7XrCKrourFr0+zK7HQnGYIbome4LYJdUmK8qwD5c6psC1NPQUSV7kAG6yh15+i0
MwQqNUtvdGQMhbHvVQxfKP5BTIrbyASqT87Hh6nBDOwo6K6R1YcYymNCV5+bEErCIUjvZ/MWhE0Q
DVfRsanMeBtOxJ5AbXfZV77rlNNXz+KqZbY2ypJSTceJhkx5U278nX5V7SgajzuisuqWC0vMBqeB
lpOaALApn/zbaJvsW4irxqAMo6MN5UvqiU86Lx6vEr8tl0c9a+GmJiFCIEdwU8nrneoawpKbwiPn
cd85za66gdT24W8AakuTNK9cmEzTYoqTtEX3SxPsMP8piXecb0a/ybeIvNhJekEsLChjnk/6RNNF
1CLKn5QeidwCHYZB5v7Xfxh0Xb0BVFUCW6eqg6yMsZemOcmjBv08qg8THdreDvCWGxxo+mxVYMPa
x/43nFrNwPMTQKsydpN+81d1kMWPYO6GKY6ySKQFGAyKWnF6NjPU+s2/QXqAN/bPUpnbAflKO6lx
gnEYTbGq9EaUiOVnuaV22d+dvD+mWFi2WcYJqsYgnNEB91PfEo8SNytHPuho9SHzuSZ2HAZwr8KP
JXrnDLqTm7KF0VVbalSrM2ZOarJ+LSxsMRmYH4WtSuh56/aa90/PmWLN/2FF4j0TuNaY4IVhFTUW
dLwTUOSuQd8aOsoNAQEhxl3RleDlXVxzTASLW1Ib44CHURhZ6c5AIUNw52v/Tse1x2+jrxbEFlvJ
hK5h0lIFQ8t46iKOpKFuYa7WkuCHWlJu2+ogjee/iiufHslErkGY/DDrkb3GeKrY4COi3S3z2t/q
k13dU2kWHu50/U74tMhEFqnSq7kZsMYkfh6ko5kkPIdctbC41pldjEs9yHQTKSX40lMrb6CwSwvn
06bUrDpCzKxtZIGcs80zymxkGZiVVKt4+ZS5H1vlIAOOrcucVHK9JL1YGrN5QVVPuibXtP7SO/V0
oL0l027zg+4poNLwXfGlveU3JHnJGBOIzZx0YDNBNXGYHkj1JKpnbfQ5n+0jR/12xS3WxsRhcW5L
4Cz02DNezNzqN6NT30PPF+zvTuYJj9qNCV3owWmA42wAExBBCMa7cOj2XfgJLIplVPwxyQZcOJWa
2V2M95w8uYV8jpSHvB28y2eP4zEyU/GotFRrOwlHb2qOaQqqe8KbuP6XSsGfp4fMhOYmlAKpm/Dd
4iNVZJAdddtdBS59kkeSNf6myKvO6vYSD2yx6jAKCF90iRb4WSDgnEtSFBgwXBmxrcbEMktQUA+7
yzvIs8KcuWGSSCzWeBXrLSapuhdNBYiSOw+0fgcAMAl5JRnlbfaF30iiUiY1slhzm++G62g/nzWL
2KjQbfkd3fU1fRqjXrNM9MTYH9ESwVtV/KU0PwPAovWAI1zHs0H/vrARF7kizzrcXMmGTdLO18kc
b9o25ciqrD6vFvvGfB5jNOo5R87zUUWQMU7dulTPkwdsXX/PLOwwQTHPRUPtTEg2pP68VZLWq2P1
rLe53ZqB7c+B0yrFL9KUt4Wsc4LW+k5+wu+YM1ynxTDkAfrvcoeWcPCoV289ktS/cfNPI8wp7gE/
0WsNbbqiPRd1boXCXaPf/t9sMGmV0Ai5MqjIc8qmcfLqsU5Ca+h59fXVkLdAKzLOXVbF2AY93knI
uW+SIDoEZXF/eSGrIXxhgvFtuepNI9NwD4ex6PraVZFsg7TeNJruhSEHEbxefFwYYzx8LkuEmxnJ
KMa9egc0W8oeBKjIn6iaZhja5YHqz4vHAeyVz5ijeOYiBOi3/3ZjLX4B4/ukiAXoaIb/vNPoVRk6
9aECSwKy4U3xVwf60xGZNCAlQhEJ4+BvFA8iBhBzpggoPiYRXZDVr7hIhBlLRaMM/hhloVcCbwsW
yXryqrb7RXrDU5VyOpJgNuwhmN3I90dPlo0CHcV0uAEQ1FbMUrqSorIHlWlQuWMrZbc1BjDAMkhe
g1rcCSgCCqHpGM30PusShC+Ew0xu9OA9k59T+WfVDaWVNjM6ILo4OWXlH7qufNBVEOpM50yLFEtK
5nrbCOozsGnuhIeWLYi+7owChA4VLbzRoRxeZMIrCkwWMIG2ksEFxfAmrUpbad7i+J0I7fMsX+l+
eZbSxilEyI0XvjWOMVh7wWFlhLdw5VcxrRPkd5Vgd018p47oqoqTJc7dKVYykBeGliiEthJrnhEM
V02avRhj+yPrZ0srM1fxi59RgikfedRPgZFvZ+0tCgt3NpSN2U3SRjaHye3RGgcDWhBqdl9iCGme
9NNYjK9VLz9RnXSpL58abXzMItSlfA0M2EFyNaVaZyno4Y5KeyiT17kNjxXpt/ls7qOMOOlQbhOS
QX/C79/zopowO6HdTEN/CAJMps+5Ow+G1Rv1+2jGLvjW78Wicyrpra1A6TPH5Kma9GOdz27elE/q
LGAYrJ6fwoaAZhilqlyBDpi0T5rJmZu3sGh2JQiQIlNzRV13SDDdjPpvoTHsdgb7Xb4R/Hw7TIVT
t50lCb1bgP0tM/IraRpcMXjv8mIzSI0VF29FCyqxXgAvIPScjCHZx3Xl1pN/VAtwxqG3qkHkKcJH
FQKjwUQPQLKa+Vi28l4ZS0dS0vMYnyBfhlT2JSHIIfP0kCTtXqN0XbU5Wajln/u823dGtJlHdQ9n
30515omxfDViKkgFv5edyxg+Hiejsusg3aGCbef5YAVRhpa5am6L8kEspTuAUDfRODuafi/64M4V
E0CUDaw3BN9j9KCoA9wvCaxwaDalLzrR9CQPjxpGgJPpVDTEAsn4Tp4Gby4lWyTm/+PoOpYkxaHg
FxEBCGGuuPJdrv2FaDdCAoEQRsDXb9aedjdmtrqhZN7LzJeZEImcoyWQiVO4KdVNkA5WsxO4RRPu
9Uc2yWT2MDDMn5RRu5GNSeDOe8WjPdKL02EMk56xXWORAwJtTi330yUim7VdNz6bdlh3mVrpruC/
zF3yWnuZP0dnGeDTp36I7Xl9ZtOdjCateAOTpw/dOBvlhruV9inUgek0goHkwdXvur0Pm3cAKrG1
Lu9I49stBcz0IidvjJvNToPuecGv071avrMbSolpkRHswpyscxsbrPGx/ewG+lwWzo16zqbzeY/v
u38VJNoUbPiNYGBlLesLqZx4gNZnXs9O2IHY67KuzJviexY8JmM2dWiaJcTalp16MPUsnXZXOeVG
u7uCmI10MeJPyiYW+OuFhDGWFHGnu/vC4buJHTJ081MJkY37hCkPiNma0+JaD/gp1lJnGq3BUp50
+DGGSDpkOjbdMUBVszhtpvyz20Ky3eEHV0nbHuRydQxNw7KKG+tZDGXMHZnw1TtgdScdGzZz9aFh
erq0/+bltWBfS3gECh47Br6bELV2EtMR8JYjKNpV+dQhUwkx2Cl8qDIkr6Rhx7fCepbrrvbPGvOQ
tclMq/JFPs/KxLOwd9T+6skSt5jriyL42Iwk7QQwwuod5SAihZ2M+nk/3T3xVWEdte1rKZAU51wV
Jhc0VqxTomRTQYxI37MKhkPhiaOCesS4NO8xbkNt2Gd4SbheZqdPJ9zzcD/fj+YhHhpj2Lpnw+Ql
Aylibl6QN7ydab3V/ldVbNUoU9piWC00OQvcVEZNUhtIjARSgASLx+WdSJDbGNMrEJqDTRnZNxN9
FfLVL24tfgnHBokzb73wy2UgX+cvVuJ4L69G3nr9qgsrnniUcREk2u2SFvslQEZqGQQxR5MiWpCh
E77fP7bKlFQ/EmlLs/0uYX8XYFlqhfRM82ZNO7meBxamdB0TI6+kfKFjFZfFK/endF0+F4bOGANW
ogmSBj5qfZB547er7qQaYiY3gfgKycUlIukHmUh9xHclJgAfurr2vrcNVYHPtTdsffxABy01XGmj
Z0RLx665YWDmsR70gCkO8cwQvNrwLm5h3KzCp4lui+UUMFxSnh3L+tDjz61h59o5j6a4DOBsGp4H
O0rdUIP/hk362h/b8Ek4T9CtY+L0eZ0Pa92ltvpT4ZqZ9XOAN8E4kM1iA2+uwrRcKS66d8/97GEN
HFagtMHPRbWVNH6Y1U6ZKftnlH+Fj2xBZEeLECzU+rOaOgViHJsySuYObu24zezoObL9pJscOMft
Qutbzjfuk7gonhTIFnT8SCNX8WQhQm+cY0vsh+ASNBDPCwW8wzn0dfjagM0Z5r9uovFggzIhiPBF
ehWeaXib7DdBf1rhJMY+FFOQUqxhM8stF01ar/DAN+3TSOek15+cqKSfxsxtfyS7+87dn850/VhV
Gk5fBNIZbN6NKIJNMx+i8B9KoLjHpWLJaC/hxS6mMnaFTCPGk1H/RPDzXDCVIsIG2YOfIRR0UWXf
5va9NHi7cO6xkPQYtvnUih2bmnj1UJbiOBpbPw4lXJAJqE+OssPM3yVcUDErvtVuDglK0mCzaVbF
tvdakJ2lXiN6qcJdgR9XyFMtUWAMC4Zi2I7XJSIl1QvtKwg38MOGIRHuEPfCxss6NtI/eIuKlYb9
a7Ek1vImy7PoT/6s4sod02H6WscLLS4+xZKy9vMIJhbOxNWldC983vTs2W2eqfkIsKxlDlkDrw8W
vCvWmxYyqbqvGTusHT7t8TpWwG06HAT6ySpcHIFWzt3PyPyw9XOcMF9tXSiUjR58vMpTWz/J5txL
ONG5V4e8ND7SbJbtvB7t6EvKm+c/s+Vl8kW8YCHz5o/6Mm7CrQ81Plz/o+NSXNYJdq4lAr3WLyHh
j2Tc0+IfbAvoqbPHXyndo+s/zcWpF7C117lXoYqL9FuNFLLS8ASC1nSogjSoWU68bcnppnv8Z2tl
qKKyKSKf/uymlVvHUVClptcpjeYMrlNx4M0pD0i2Qp5T0z6hzhALjKq3ULaTnsVG0k012ltSjCkj
ZbzAwUmiujOjl1rc+ykFDmbMaUrkKAhHxMJEsB+5lCsy0SiNiTp7GkxIf2+dvK2bOMShyMbfBtlw
3CxJyKa95lemsGfcQy9RhPR+WrZfOOH/wRcsnh6kDSwaIU9L+nYrHEQAIp8ah8VM31xI/wzfRuG9
s84+vAbL8KIbHgdYpWHx62ASqA+Q0kRQolvduSj63GX+ljbT8xytufJgE17xtcpmnEhzMUJrfu/J
ni9rl1u97GO3Jj+Dj6AU771ywdPW26rfr1Qns00zVN1pDV8Xxu8Wjqup+WjdLwrvzIEtG7vh6YqE
cuPAA2CCstvarRZubIF5G/ZdSx5X6rYOyCr4baNz05fJRGnSohYcDU3KCelSpYknnI2T5hdeYkx1
uC3krhpUi5abLAG+OxRKHmo748t08S+mIKmZt4idjBsFh26AgjNujILq2GuuBIdRUMDEI5JbOH6i
NrTJS+u8m+XJIi+m/lz8Y7m8ivJrboZMIEYAqcUxqdZswh6AHiiR/pM7PjeRTF2BxeT9BO7f2kMp
SH7d+UkVMNQpwTizVHFkbAt69vVn335MIcySH4LccdpUAwZuKpx5Akd/nYzOR60DnJhjHkZH5ul9
IN7c2sT9cFHI4rBe3ejURcewODnBSU+4VvRLjXaBCFxCKBh4GMVeCbe04YNp+LOYKumrr8r7bRpc
a0X51fnQ3Wk3yJjy9sEAIL+1cu0UOXGeBmu4oNLhc5fTUuAmR7q1/Q5MKy0FaljrmQevjf/FRJvN
64ta2E46bjx2+PGPNUoR1ioJ7MUOxsHarCFuG17mBcrn5W5XLG3Gu4uLULGPZXmGtVHsMUhno+k4
NiyexsviNbiLMHBh6bgyKI5C7EoPsVuquszhvuu3LvtVajg1eG6UYllgmIkF19ks0JuoC0cpX6gh
cfwxiXAeG/Xhig885IaEFXiDd7e6Bv6PTV/leFHWF5VvLdYZUdfK/wk1u6GGiaUBCUDapJZ3X0Zo
WHO7GlG3r7mOVO6udVq0KpY+diLtc9qAfydd3OgJRybfUqC/OIAZatT5bZh/CqRqNy2POf9ziMhD
79cuEC7L5lxxDCMakXXWr4VFvsol9mdUhUalA1piH5Vtqf1YBJ9tGyVqReOkcdfjC3MFOlUnHVAN
CmxJewlThhFpYX1UrIllaRLSZUFHsFm8WHld4vGL8VCyRihGnO9mubsYnptwLVrqp3N3nWrwIWNW
yiZZ6C9p3pceRt6RekdGbjypF4fze2vLZ2Q14VJ0Yo5qnEb1mc5P6MCwml57/TYV78Nsb0315q9/
fJLI3fjmzrkysOeGzUiEr0j3qFSQJj7C8FGqKudTe2n8Il2UcyOMnI01H8xabQdxnzTi7B4Ph93s
sTfJyW5tm4wxnWh41PKm5ijlQVf0w3bu36zByhzxTgK0mO0eBa69XNiMbTOxNnbDU9C5T3Ppf0gM
uMcUx6xfnYZ5Z1M/G9G9Snc96IGlrYOewg7iEQ1fgHnmSh0b6mUL+1tkmZTdPQrLTammeEW/4Ex1
IkYLJ//BgzKtd6wjlNqoIipMLXtBAbVc336RCt8n8iKt6F8z30X1LRjWqhflfmSlPqkRuwv5hF/E
a2fHJS0yKNkPAb/q2Y1Drz4u0iSC4Epq122JSjGs9c1qm7hom6T3MRFS4aBlAKgQxTeoPMIhwgOg
IiAJoKbJSb3cV9xsyl+BuKCC7hDMgMNqxKE1L2syeB9lUOZQcD5hJiMxPaJTICKnpj37Hd011Xh2
BrwIvl7C/oDkv2xYloPtYj5DH5zx1kI0W6km9f3vjpGE2vjFl10kxbFCAsEahXieNfcaDS0P3pmN
Hl/1xcaefyNRAD+BQS3uVK3/RfiHuzZwHlvRJ6DEGY9uBH6RNbAHa1LARiKG/qTE/36HAn3boJl2
1yVxPTd2uQbP0wwIhgoYXFZK9CmzCcskdExWSxSv9V5W8Dfit8ELbmP/S+rbCqRhmrMAeGIXrCix
fqT3xtDVmeaL01+O6wODur0CX+ZCjU38d98pEwsGu4j9reKI6Qp2u1qgEtRDNktaZaHdwIJ3hedN
6/Q43kj0NwRiQA3t2KcwhO3igFhUr1+2yhZnpy+q54K17Gfgqi0yWg7oCC2bb3GY/PRyybDbl1O1
NtKLbTkew4luvEcNoYMQbpxhP8YzvHjRqPQpw5KYwvYGv95E+f17Ree/iVpZU0At7zFvPmtL/CML
+3Jb+9XmBIekOvqTudvTuCeM5tIhqV34aWG3T9gLPCt48xNRf183ATqBekYZJYLu14f9dtYsM0Qr
Jur2jVLnesbAlDCtm2NgH5GeDrpfdJHY50/uwKfUCYDUTgtOpLHqyK42Qm+tqMzgzJYxqVx8d/bZ
dvRWFRNLJjndI/3tTNW24c2loiGClBvaZk5T/WtFBDclu8PRVyG8CLrj11H1FerU7rZyYDS0Zal0
2uvQ6esadteaT81mCIYJfoDd1ZnxLhdX6BwsGjgFJMAsdpiETX0sW9B1reUVaREVJ7L0gN+CjPIn
yVFpkdr6UgKHCtD1sDYbZk/PPHJx68BWtpvepEHl1Cr+F1je69Q6aTt1OUYvt0PUbQq7fHgQyXOn
nR1HmVZLGKuUvT6pjmztEraLyCIWdSzGTwHbbmr8rSwQW+S9cgNsUN4tzANieVs4J7mXQ6xz8imW
t3cp3Dlz0PRXajO4n5Pj44730CWGcSiAWXofowJ+tAJH73CnoE3v2giNyMtsroLbh7n452ED9Djv
OtylYescYQGwxfR60hYyU9wCEIUFt1qbBvBKxDBswnCYA9Jao/tASTIAetXV0+L9OuSzc4NUudvG
AI6l/wYhcGftIbACgvDhogucJzs3DsCDKaYOAVqstuPo1fFSzbktm1PZfAmXYsuyfOzbTOAAE0BK
lYODjN6cyb56a3myIT8Ip4uxvkJaHQnF4I1Y3wnNff8TWq8EvumJKN4dfhkQVhSNz6GNgVQA3lhr
idfhMYfmy6mRTSJdPDbIrPpF4qzjL7WxcSeXuxAXshiKuFjqtObvur/1kdoqtcHoz75wg3MzkyfZ
fTTTXz8hPXC1oBc/Ak9D2tVmqcZcKDuPapl0FvY7wklFUeeeIdi0OFuJflnxaqj/B5fYdJDoySGf
Fv2U+zAiaS15NFrEhXvu/FQh34aSdxTNCZnQxPNexQP+NvKSYkSo7TyoHKGmyUZ8cFMFsbEfyuXh
qGGyqb3ixnD/BcBWAracjeznOHQ15r5K9V1RcFFe0+yAmhD61TkwlGDdiKZszayi2ESsBGQNCW+P
4VPOccdZ8WBFgNnOdfXKZ8xHQzQ9jB8997JimU6CNi+U18kQNKlgQIuQP9OyKbUs/m8V/lsg7Fe9
dHkZuHc5tcnSm3zU4ATYEObOMN0CE+78ECmui0mdMczLEoM+kb8LcdXBN2RL5quAuFiiV9babNz2
vY8GD9+93C3OujElkHPozUx06m3/AScD+lW7Xlr5gGkLELNnDqeQzg8yjROTAtmrISdRgZ3ZHL2Q
VZ9qjXNxmg8D+yLhbXGe5wYW1SXK6mr+fWCdUzVmeqYnI2ED5dKkAIbp2PpYRDN2gbtT45LokKa9
CffhOvzYNm5sOcRK0GQY3i1eYY8NKfPQx0/NU4BBA4xoxIsAKYI+pm10PrARlRr2ug9fDECncPRK
JNAe5ULdWa8bOHNePIbwtuJ7oOJlZv5xKIsnq3vHMQNnRpZRUh/92ccW+ijx89vhXz+cqBvgagq2
Thkc2MT26wh5xGDHj15/VeM2sqrjaLGNB0QqnLDpWGje4UUVk8g+VAOmBMMRV2GDUOGFo3o7U7v9
djyaaUGApkzunXlNMtX8MC7VnobVQWiy91V0KCqAih7PlppfbDfE7V40ycysnYPbsgZosXjen24+
Sf0pp2gXANuDgdSGPZAl9sEinYb1pvAQtaQgvl5n8j0EahspjFVSgt1V7KQEAz2NEBBbXuK0MmsH
clWyvvSP2qNvc0tghFtorOcdX7vYhpsv4DBoZnU+upcF0XxjlI94SCyWzQwwsZ++AlwklvtMrddS
jbFTv60WSetHYJ5t71tUXEP9yzUgRARAeRpHJfAM/Ywprnw0TQKwFW1PkMC9OFkKoDd8yYb51+15
DEUTIPo6R4GddNWysaw1XaMLCWUSdvjexbOPt1sD9A6nbIg+Cq12Hpq2DuWwh7CyGdAA4uASAddG
Vr9o+5tolgy4++kLWvTUmkfEaUcpgQOiEXZaBeCcwXAt1hibcN7bnoib7hBAVi0LH4XSdYW8kAax
Nu+cPLRcZTzZLNU4DPrexLhB9ms0IgZVbAMk/zAwcnVFEmZdYBycBETjrjkYXF9hC2442q8lECis
6iB6phPQ2INwJ3wS5thwjqJfeIi46LQ3DBAHypaKHFoi01B9hcZHMfndlyppy79FfFtzlE7BrlEy
HuBHY5yPgXmZO1TxjMD5et2v4V2UV5huhUWXVC6wen5pOVTl/Y/QIu/pnlfQiK8fLWxslgo52SNw
U6fCqv2U0Gw2Yus6OGVcGE+BLus3PTps4LZRaSVdeeaumzChMkk2IjxLc+77Ci/NxBwjSKzbzPrJ
L46r9+fMt6kDLlOqlE6blhex32Ajum8WakdruD94f7vYuDaII3KyzNmJAKfWFOcdfCCDX4IrrRYf
NZi3+S8KTDbRp9VHICx+o1CkM3/hlkpGV6KPuNr6HPk/ZRieEPSyD8Y3BZVhtV776r2sioQ7XqLV
1W9kPA2nrriXfYs2FgPH1afrFfvIfiHh58jnNFpRuILWiHCpEL/eIjUzke3yZNBH0+bX8vqdICCG
QoQLqi+py1wXBHUhT8fZiQkSLEt2ajXZ+trELd6s3b33Yfjbo/OquncfoopRl5cIIEHhIWEE3aSA
jVHDUgfAF0RpWxQ8CInMLVTWPQQe0PflXvjX2Cgv6LIPxYiWbD1Ptr1d2JPxwgwMZspH4EJLl/Tg
Z4qhwJV+LTH/odaY0j9WoUSxSebReeOM04FqKCKWrCYH5WM9oxKQ1q+rPlaMCbj0e3EPFkJVZElf
xsH6M+XRWfUdCxbbc0w9CxMD7kdjl1i773VI4nktUWvydGmr2O9K4LnhtQYMWzjFzbb6JFqWGOQN
NuHbCDqIDToO0L53LSZVA3T54bRFZQOe89FjnVsQfQ4MCKroH1d95g8/nfMRcTeN2hZAPUsW/e4s
IE0KaCDme18jS07+dP4vc/6VwBBq6FhJOWaROY7zqaO/Ci2dGNZknCBFw4w5ejU9gfVD5Fto8cxa
MfAeXS19pJE6lCDvqftemTEv9Ysyfsr9x+dt1fSl60v0AEKFSRTHL+k4aPEsIM2YxSjU3q4CKAfe
/ieFHuhIeQ3g9UXWchvpk++ZmCxdLJGw6vboPTHiYRdTUoIVEjrc2jbLIzzcioVEZJk7oZV60wo4
QKUrJB8rDskKXQlcVOMRlViBsoUg/scfiyyk8rWKavi32kkBIKRCeCyrngOcLh4rgDQE2egCVHEB
CzMskz4C3Pc3zO+IvUHXPiZKnHilALNcieukJdpFR4KzmXQ+u9Ze8H+g7RMqrX0h1dYeIhydOB88
BSitP6vRPtoTTQfIvlW1JoYAdlEIP5vrnQCLF57sGkApDgckGICdssAjILloO7uQBeLpm67LVNlu
hyHcM6fLOzpkfkjSqEbepPDTqFBJ1PyrgNpJKtNA+LhTQG2B0q+DAKk8QYJEhusj4WVCcnUzIS2r
gYqTq6xxZEbHJdeArg2empsNVTxpyvcCXElrD2DsXzw0zXbwYZeghdCvGOfb4OHdQO8Q9oLqc3qt
J+BMUHtMcGQY0TI8iMoa30+NaoSJaSsILD+LzxU4HlGw7gBQpkqZL51OJZJtmfepMZ1egmlfpu9W
oFeTYGt8nJhYEAUEqOFaJ86DeOq6rd+6vy7HTTXQfWn9MGuFMhSHg2oSWf+bq5uCq10Y3BfVJXME
9zc7AID7ufoqdhn2GbYlRjVTplF8oYsbUL354jmoIA6wHhtmTWWzVY+jBsicGlXcCiS1owx3hiUJ
ZvUp6FtI/gn3sEiSN1iSGvtyAlEijJUY/tY16skpxk2DpQXHnrjt1BPcFbKxB78CjNOphoTwX3vq
VNqGH+GIOFb0EwEKdKcBXtw5se5JLppdYB+Rn7eV/K+wRvwOOKZRWwcEfh/1n3q0QH14U+0Dqwsz
b/Ez4oZvSNoBcwtrgUCBlh3SondBcR2LUKOYROr7CKqURe/U6bJqRgy2Z2fT+ocqLq5whfrLR8V/
enonBQWmal2cSD5gOJxb/gG2QAcfcQJUeonF4X4EwtKtyIWsy6ZRa1q7S2ov0Pp5nw+StfD+eQ6Y
wuLDbmBf0X9q19rg5nUtPHjXIRq7SJZVbla8qBWJBW4AbdBzWc5IfmriAJimw7CeHw1NA5uwGliP
g4MUu69UEdgJtBWYpqgaWETLs1OKbKiiRIBPKpw/aOjwLARxliJz1hEXKE2m4S4AN2uwcijOqIZy
wdzcqUzHZYGiA/Cwz6/10OQRSMNm6pMScJzr/7SYb2f+z2jBiQPWaIv1R3A5B7sJIrOggLvCuhWo
uc0DLnaLBOEScY+ZlSJ8idQMYMVKHHQ3BnL3CJeb7ZzBCdd2/z8pU9A3YzYd5CAYRQHb/qJ6+yqN
m2P6UnZyp3qMrk3P0n+R0aklL724lsEtwGstoiCf/K1f/bnSgYTgp51uI3CbGuQW/AkSU8CpOvQT
IGeZbAZ45m8pmbeLj+5hxZXtb5riEyPCmV14sWm/QWigQLDCPxfOH5ShQO3xYcq7FcGAfm4zrpsZ
X0Grgnz2WI7LxNJ604B0FMaLW/7sRd+iQfJKaBI3ghaJ40ZBfRf5G9O9C2fa0PKzAtrYga4pfdxJ
CEev0elQ3EFNQnqCf41yMp2gIkYRfgrr9kzGMRv1lHc+Ri6i5LEvwhrnVmNt2cq2kIB8VPOLE90s
iaMdwHQEPy6gioGE1um9gOJnmk/h9EuLN90ldtnljpFb37z4dNcW6inCQUiUSJGWmS32i14AScHO
qAPqZLVVKtmEDzDQHoBLr+y0JR9FwJN2pimmshKXIUR21HlQvw0ENXRZpwFFWDa4fbmAGmWfsqiO
NnC3QPaoB4tcBThElzFWTbDh2GECjLdjA9NEqS5xPzB9gN1bVjDAwh4Ip1FkBuhfF6GSH8WekjAJ
+uZAepyiQnXxoti2sJ+AVMP9ATcYzkrPJlDlc/CJZt14QBRt2eVVYAOns3NlrZ/LOr06Bq32qp4b
1r6sCloLhuq5Zbewmbey6TMSIKdHFBAr0K1BMNEAAQwiGNLCOfUYgZmIjfylXyfqD+BctpMPykpM
3573FvjTXYFMXAT6jFn+8G5ORm4jOK4+eHzcdU6TBMa7zPSygkfkI+qH+rxqkmm51QTYPX90rQOW
G6gYC2hKu2cexkVsNxnAD0jA95PlofZqb9VkpUx8FMAJ6biC1AI9+xeQMLY8L62cYFtT+MU3866O
/i0L9FU4u0FENIhDJYOEMnk/K2Q6NeMmInYiKoTptOLYECs2FeqqagKqDclbBbu18j5Ca+e7kLaD
h+1QJBRecRXDlHkdfeYkQq2BWR0Nd6JHiYjCfUVWo+K/YKwhRxxjDdBeDS6GEnnquyfPIIawQQwh
it3Z2/QlpCeicrrY6Bo9MdnZHTgD8DUeFAamRIy2ArPxKQcWq/pSEmszjQqSPUArAJqTKJo3BkcO
ItR3pf9MAzerCkwt9eXJCUkiATj0q/OjPAKIDWSDg8EpH56P9cmp5oP1WAwcxzxOJzjs4U1o0Mgt
+lkJBtJpUEe4Kp09bGqE0x+d9kWLOrVhZ7A0/bkJlreAd38dbn00AHBjpWCuhJ9LsK4Cyq4Cc6ad
l1nSPzJ7BhAHa825OPYcRkIN9DCO2DoCB9oC8yof4MIKyqsHGNiG0Ph7C3QCfeL7gEzaSw9BdFhC
9xF6/9sZC+u1dQeo4PCusbumfrw9fPgcIGGOj8oJQbNO4WVyqm8EfNvchdDJOGBMUKf4dNvhRhdg
6mXZgDwMnF1r1lyW/q+3zkewMlgxX3JEwGHrpgyMrobfiQ/qiC9bAbELK0NofuTBtSoARs6918GN
VEES+k4yesHGq8vt2ndnMhc5bOjSslI7hc2pIPEqahTiZkaFAo4u7MZUyOa7m5eNW9hxbxCdOgUH
a1LQsdhxMxrgWPbe1AAaVrIfTX/gPsRukd6K2oLKa7oWFHCs4Opu4/3MsCb0m+UfiGIY+0jQDaLM
+v7CCKpXS6dCtZB1/iIYLJl0tKXLu99iBFj+ReiKIePjSQ/kKyUMvDAKIgpZ6xAd66J7r1pEWFLn
yTMLgSN/d+x8mnCACy0EL/U4JN5wmsHtBorkLYgpfMtpBGqLM9SFS+08d+G6EagflCniroQMbpj3
sO1NBX5GFfzDyZKxCK0fmJ6UmPCDPlAnntL+ABPGtJuvAxopE1R3hoiEFdHJFCqFBm8y8lCiObad
ryFuW4ZXqFE8U/BuDcrPyDa7UuGzV+dM/eKVcnISQ4Ce9JdYPTqOIQvADhq0LRUUdz34nwksbylC
jGqitgeQYFMrXW2TG0s+04eEyB6PXls9N96AgdzoYoHWAduQ9EQ/Cw8DuTXD6yXBv6VwQHw5aeBV
X+rR6+mu+BVQHzGGEkdjbgVppD6wYLnsXKK+bNynfrcDfQFsckB2oQZxYe7SzJsAO1gjn7OtoJrQ
jfU3rNOeljVsnEZoE9tFbqExmzdaFye3JFMy+OH3iIfPJj6KtEA5sZ2lb8P7AIihMUsJacX46vPy
Kuf+4M+Vv3Oku0f2J0nnidfgCdiz1623ni7mdeZ9u+ms5Ze3DZrccvwljv3UTCg5u7pGtvSwDHuD
5DCUmjaLMR3qx9wycOqzy9ug9H+kXVlv5Taz/EUCJGp/1XpWb+PxeOZFsGfRvu/69bfoXMQ6tHLo
fEGABMgA04dUs9nsrq7yigWlgbBHB6dXTgC63BsJ2Y9584gXyzmg3YR6qGIMiVTDbpKXc6VoKOi3
OInd6HT6jD8PMHGHgplsFzrNuUMdfS6h3wvS8AtpYm31OdIygoqdnYRqYouZdJIL/RBOpD5LrYhy
bAWdMRTD1PHYxgBiXp95eOMp+zAFsILLM6NzRo0e8KhGIIyD3jelZSoKC/h06MwPNzjKZ53DOCVx
8PksW6e4oLM3d2jdAv3uKq68q3+n5/Br70n28oJddiHq7vQHns7U5rjN+zp1ZtyGVCGZlUQHOkaG
gDUeFVUvW6P+h7OddGzjynbqzMCNKuZVoM+YIREP2h/lPDjERqfAIegrWADO/ZwdpFB8JbptKujV
8pghHFkQ5YwoA9g8kco6uqf3PhJajFocBbdyxe9LY6d7CVkCAq21vHyCkW9zQEc1NFOXZEkjhJme
EVqVmEkBb2+AfdqLLlK4FiJGEHnL3cEVHVAHfWKAa3vs+d0qM0aTd2LSopIFq2jKWSroZn4RzRsX
l5JThH6Dt6SV/5RqGwEiKX0karvrX3xzUm21bGaKphLkTMZhpR8c4iB+t4NOpUd2vEk13u4yUy2j
WFWpiqayL+GNlCBDS8DWdn0lPBNsJMjKuMklcHv0eQScMkaQlNK9boKzWeyQ7AgAaqaqGOLSJ8nW
G8NupadGX6ywvSfmbxmDnsXIGeqSNhl83j8QOys75KaBsIkTiT74qfCoGGzvgCto13JGnLYD29+u
KDNHP83j0EwBgPJJARjkHNV4bUMJNhjuOxnPAFVD++H6dvIsMoe+V8ComywgujHy4zI+52g2xIDP
SEB4igAZXDfG+3bUfVaTn1XdxLUZtX+NZLZ+irOl/HdHl5kwQoY6JrLaB97S7moU5cqo4Djh9lDu
yiOYmNHIwiLKcowPRfDSr0BCrs8/40l+gdPvAxN5laBEux49NlkUgLQrhrNephy5SIleOB9vind3
YQLHEAJaN+ggMwD+6U1fOnKK4wyJ1JTLXL3NvbhaMRM9qkwS5zLCqF+2n93WFr7QK6L0m518Pzp4
NUWuvr/uLZy4/MaftPKWVCSZKGSYblWkyqlzHQ/RXRijZiwedUA3aUXrusHtgcr3NSo0Dqws5ma4
zOB9+ouHULiVBgCrLTrWuEDZusOZR3V3eELaTkV9IxeKSv8TBcDqFzApRjQYSVjV6M7PyiJaIgWt
pegblwXBMzuk+T2HlvAfkre/fUhhQo4hAMrT4c0OQYTxqbUKb9p11mSjNk8s5OtcThPuJjMRpyty
GTT+QB10z9qhtWq7+7Y8jOikuVPvAaPqUmoTGYjdh+hrJ1jK2eSkj/T4Xzk1ChOFonbRhLBHyKNT
dmOmoySl4OmjcoId5y5UmCiUE+gghRlCxLSYxEbPF0hMSeashfv5mECkVQbgVxnYRqI9pUQF6PSA
d4Sd7wUfgzBQzLt+RHiLYiKOpIxhC2kJTJxX3w0hQreMdwg5F5LCxBlgF4layEiGRqHZd116SjDB
Vwgo7+TjfhoH/78tiMlYBo2IvdBUcIbydsyeEvTUrhvYFCLV3o80y5cpmaqE2dMQB8waXWIDMeVM
rxBf+xH78anYDe7sNPb8rQS6IeHZpmfpiqurTDipOyUQK+rquJDiBxS3nfz3G304foXVfOJ0c/xD
ZaJJV4tznSfIMVNgU4X0uVK+c7aT/g3XlsSEjzmbiyUfkP8pfn2DkT0ZwTl6newZRQPrEyTdnDtW
ZaJFg2lEcwQgyZ8P1V4/0uj4JrK+K2ye60ucyKQyISOtBKIFA94/ow3Ero30+QtqlLZ2G1iUvzQG
5T5PU4VnkokfY4cxUGmC/1fyfJLHYC8L2r5tc06qQv+aa1+NiRuoyoVxNuKNFaG/oNePo3aDKV28
NGtO1P2YpxCIfMkmmOMMUzQg04BfsrrD0wA/a5BmxUOTGew9KH5/KW0qR4sZgd1yjh0eo/pHViTG
IuORKQbflLYYFNBvj66BivHtcBu6gl39GR0UWUE4riqgfuWlCh9fJYxdxjPHIDJGNcXIf9Urf0Ix
PqGbj6ZqGGKEW31oMcWTptlRqtVdN2R/rh/DD5k8ta3IoqJDsE0nJvM920Iv+2jKFE8ii6eiCBoF
3wLhIQTHmxg8BmJjTcXLdZPbX3Zlk7kZNENPySDVihfte1d0Uxf9ShR9oQ2beyh77osz70CSD8GG
WSZ7O5ilmpgJPi3G1D0ZoEg7cqrdsItBry4hVelmCwoUFq6OI+jRDv1B5D4JP+ZLF79BFpmklBRA
QcRBpXjZHsKaqV15LbSGdpqj+gAu5E74BcXYR7ShT/FP8gqYHc/Br39ryLhenqhAhBJlZeBbCwCU
SFlwqyrmIzAWv4wA4+OzWd9Bs+Ne74C2uP7FP1wmbys3gZIGEzCaeMzBmjKyJEoz4vvKLdBDM8oi
qtJyjHx8yjFWmGME9Y4ardpW8YLz5CDkoo0NwmFoINv6E5DMnITtQyBkrDEhHu1NQ5Y7rImk4hel
iL/n5ogkWBAfiliod9c38B+OzPsOMtEdDSrIAkqN4mn33R5TTtIJs1WQl4ge8l8ZeuSW6fCY6LbD
ofJukwkNQqmmsWB0ile7A0D5voTaZeTMdwOo4nqMNloy9HxDL369vtZNZ1FlWVURkuAtjJfqStK0
AfryXtUZgOQUmMIWresmPr636cdb2WDuFimWJ/COIOLSQp36DdO/NlVLLb/wn0kfE3vGFuP8So1J
ciPAp5sP4gFjrGA+Ra/tXO6TI3CFO3V/fW0f+e8Ye8wxIEoKoKeE/es8AG8gNRSiJW5Jr+rr8s24
AxibCrIEFuVkXDAbskvVM1+D+0M2wvwI5nQMulFIuE+hOODKz81enCyMV/rJE6U7o88Z9bfAd1ie
5zCHRIijCIQrdOUgm43w2h++Ce5bqR1Zl3Lsj7wHKHevmSPSQOxgNIO3jGGC3Lt2gBypI9jTTvwa
u7mtvMl3AL0DRStnPPLFeDeD0MqPmZsUZDSNrNfIkXQ1PwdicIjK6cuEjinG/QvvumPxdpe5QjOh
V8pFw5mJMECvaJiP7R+vW9iOcu/LeUuUVimf0UfGQBqYCEfH8EGcLXu9X55Dv5Uc8ad6CDAI4fOq
6RxXfYsVK6OpluXQM8b5nDDCXQHmas7f5YYbTTnb93Z7rczgqi1aKNNT58T4c7jLvO61eMUgOWaj
HeBGd/3gpZxQyos9b3++MlpCAEqJJtHw9Fv01+zclXYhVJEgBupiTDl2uLS6NJhdPA8uz/3bF14Z
xEjklC8GjmDjUIN4pp5BH2GDXQOMfRhU+8bxGBqoP9jTMfeAirmqEIW5LAylwiwIiBWRsovARWA6
FOJmVEFuchvR5jvLx94aXeDKIHNzNFVVT2EpKR7GoZ23Mg0eCK2tv9JIU+5FJJHiq45/g6CDlwTw
FsvcJCjvy+OwqH+9T4AcxFi11XrA91vKrjjzHpQ0dn3cWhktPI2Y5IMGPDS40U5TsbVdBLU2qQc0
8gyiTMy0aRi14Nxa28kG1Pj+3xp79MHIpvSKTOja6qduDwCjl3mBE/q0IADCNKg4Nj7vrvzYf377
mu9WGfdR1DnRMlOh1xRwsLAKzbL71l+OmjPhjhxvxSOwBvwn32YwWK2W8aIBPYd5iGF3LGWgfH9g
QsPinAyeCcZZejms2jaCs+Ahh96vVoIOwip9zaFiJslRTp3qNy+U8mzSP1+d/rlNe2LilHpzdlAB
IzfIzFkWxynfCi8rC6FhEDE3YUGUc6DLd6b6Mg0PKQjlRoNXUN+8GFYfiUkniBqJchrhqCs/8ExF
CQJKlIAE2zBGeVuBZPYzW3ngfDfeCumfr1aot6ZqyMHbQaB14MgGG51P2XZTSDYCmUOceafcKGde
x3JrtYYimqIOHkUZKj+XdkHHUNddg+M+VWBrAQFSBCq3FDii6+vbTJmAIlOJDOlUWf2gnAq+wVQz
cA8KC3i0RTEGSk7UHlMi/lDE8aCAZAOsBJrVNSEQlZNQYkIHRC19vjNy0PNkeYlBLOEmkWUviuWf
Q4QhtVbZzYG8a8TQv/5r6aLZGLj+sUx+BU3DJAGcAi7go2yA3tHo4WrjpiCbFaC1HWbzST23HZAU
KA0YaEtZ5gJKDV1eXgdlsIGlAoOShTH7I8azeJXlrSO7ssx2ypY+n4ukwIWdaamjTIKTAoN3fRN5
n5y9pNVZAY9CjF2Ub5UDcVvfvIleg7v0fj7HLoqUEElUn5oXSHngObnckYJ3cfIWSS59W+nmEtJ2
b59R+xNCU8sTXMVKGwfI0eZhAMUp7jXwLVxft7Z5pN5dXWFCcAuAfZFPOMpJWJhWrix+IDT3eZa6
mlxaMsg4QWR4UzQYyl7ms6SAOUAcjF1MXkEEWZSYaugrn8zqY94D64apunoWT3UMsiKD4lp/gk0d
/X3APzCgKEzaU0g0a8CgcTliELUzXLkA6r8eQeEUtUdMY4FJcNwpHcBzZmsTDEaoE3FHjLirAAiY
GJJIC9UpTcxZKOQ0dQ9tvTzOuoSR9AHMo6ZTZ0C3FvpvdL92cgUBlCTeJ8JPYnS7sEP7r8u9eBmt
iHwhwWNqnlNU9a9v6eYLYe2uzA1D0skMOoLo0TjPlCS39O9ie/QqSwUbv8ntcW6mJSiMmipm9lC+
EuknXkVjQGGnUp1xMAdvRD6bugVxATMGcgoTsnhVQjxXwdCbld/yVE23nnZry8ztU9VCHxShjKed
hu50c9voPUaU6Uzo/5QqGBi7QgNLlEWiM35a53kS9Rgl9qQvdJmChREoFM9Osj860bFEoYD7TqAn
7mNgfTfJfMckNQNVKrC66XlyCEoiyNv3ug+WFZefbW2We9YLZL4itCJMMEzpNLk0fOmEuj46q6PT
35Ed77NtViHXtpjvlkl6opo5ViYeaI8w/zEB7VeeoMLkmne8uvY/nIf3fWSyhbYNDDkqTYRvUNda
wLDuw8YUbrsMVAN695wRsDRVEYhTg5tuNl8EWT+C5gaQAKX6UucC53LffG+uF8/clz3ot5RkwEY3
JRT0Wms+Uz3v1qHkgjuCRPo/OxJzc5odhiWyCttNdftoPEAl7yx6KvCF/92RDKaEX+DrSl2LiK74
IJX5Wtqo9VBH+vUJR9rOPf7+tAbzNhnKpRqTCHtJ9acWB0DkM9VBpAhS0Gk6sj88YfTyu+qEt6pz
Pcxu3pc6xiskUdcQhBjTPYaNpUlA1BtrHezLEzomDcdVNu/GlQnmSga7ut40IfijtUkBfTvxFFAT
zpj3ur6SbY9c2WFjW9dikKzDLoL8eJ8/VEA6AdnugqIE6BQIi/OaeZthe2WPCWyGmNbJjC31WhlE
0ZiAIRixxomwyoz3PqFf4UMMXZliopop1mog6FhaeIOBhQM6vr5+6Gy067ktSkK36ZotJqqBLLys
8zjA5zondzWelIfBI3+An7JAWeXr5/BxuQETo9PvwUWOMJ46/+tZXy2YCXZzMs+yTMN492zOHkbo
dlRYNmzfqi4Cvx+86aMGkWTDNA1ZZ4E/ZgEenfKva6P/AyKI6i65I3Z9DyAnYloUY3rSzb1/DSJG
TQLP2L+tMltNWmLWuUizRrQJe2ArZR8r9nnVJN7imM0MFFBDYcAcBO7muVN3OsbiypGXr23GsNVa
mPsgKsRhDmpkFuJB9bLb2KeVR35rdTNercwwlwD43vKhwTSFB11E3HdIX2QO7IFwtosF/3RJ2I2T
AdqwCOSit5gWsAM/h0aD8r0RrfqHvqtR6MSkV/xIdaFCD1QDCqS+XJAKY+KKEzzpt/lwGt/Xy6KB
ck1vtbrFeuWi9SOM2VTjdFiW0q0hbND2+h0niG5mayt7TLCOhGQUJ5og0sYKqroemBFokbXda8cQ
RFbWdXu8vWZidphMatQHuBsaFaRKILRtSnA3L951K5vFv9VBYwFBbdTOpjDiBBBMoFntU/QLrGTh
MUaBvHPDO6PHxCNqqzlCGTdv24ynqx2lW7B6VxhpFsjgfgMRuUvHQkCcv+sQVRYAUvEM+/diaZcx
RWViSjbFpJgwewq1hvHYRODVSSuXs51b15GpgDeBqKKERwQTUMK+CzpBjVUk2aBFdtELPytI6ali
Mi92fcRXYT1rW0xcaep2kZUgodsXgNnIas/lV6jxOoNd7rVddABLw7jjiqRshZm1VSbMGNi8kBhY
IZ1WAs/Ufe3TfPNnuS+dYrL4ycRmem9COBP4HEJ0g03EBAyd9kkcqTh40Ks4Szt5JwAqQ5Hh01fa
UOHl02RzjSuLzFGfAhO8khrdWdVaPAljO4mnYnQ+t4B0dOt7WodEPu+Vj82hvNUPaG6e8y/hF14K
ulkSo+AvkDKYGsCbzGbPmhb0wwKXzfbdPvNomjFjmgaQ8f11x90KpitDbOchmstFKNpMxTILEDOZ
pzoBQRkBBS0xDoqgONfNbQW3tTkmtwYXS7tMKLKBry3HqCQe9coT5ea5bmXzGbo2w3xHoOdIm0Uw
I+wMnz6wm13jUo3Vxv5Eekj/NvZCWltjInbWYgRYw/Quzj6tHwB8cxvs0UfZp250C+4WTIdEN83N
5Gf3oRf54274fn299MBf+wHUrVfxtNPisCGE/gDwo0CoFOTgeqRA3qXG6HQ0PFSict/pNc9LNzFd
64UzcTyfyqReAngpGGSc+iF/6H0cnfvYNRxwpAv3oFQHfZf1VfFoRlxzQNwfIck0Dr4fkrfy1WrZ
UyRKuVZg2VhaZg8g6KsyPBJrfT8VmqsO0UnWtK9i157lSn4YkuJcp9oNBLjvhnEEGVEf3whqAI6+
aoJ2Ts7JG3iuztwIuS7ladCmqod2w64tMahGhuU+GETOS4j38ZnbwJSzOMWoBaKkBL7SyJoCTPNP
aOApT5EEPaQw4pzhzS7wet+Z4LS0WhRGMiyGdMISUdIPvyaO6dHnECQj7PZEMCQApG9/1O803k3L
2dc3p1x99dE0i8HU8dWz0+IRtwbtIx262L09bG2UWUAHcyNwfG3zYnh3tbci/8qokC65LkNXwOuW
J6HzBHBeXT/C25fdygITsowETakmhbsEP+j1mjnhj9jt3sJWededIbnA+YxvEOKPUcMQZUNWFHQm
mdMrzWrey0P+9hlBMO9R0VoQgaLIGtrRHcSngHeTb0Ax44Ae65bOCnVnExxcTu+ZmKTtHdRHd9UB
BRjOnfQP4fv9lzEJmyIpTae0+GWtW+3jHeS49p1F778qhV4pNx2ldasPG2EapkYkESmxypxUKRtL
FC5wB1I8HH1Wg/f/QDM3HpBxw3V1UUQHUwHVOLCFTJwGF7MpqzO+cRUFhzCu/uQVuA5RiVw4h2TD
XWHIBFQDJW2QVTPOlGS5MYhDiQshF47TUDhdV3FeYVspig4pE0hGokCgEhapKKlhJiXNoHpFedtB
Y2FE1y4Rvw0z8G67EX0UA53LWO84B4V+e+ZjXZhllmagLCGVFcyS9tcASoZ+NkHEE1mCwYG4bl0v
F5aYax2gj7Ecqk718LLM3SYCJ0CBI5Hb7U/VV5x4Hz/KfnynfaIluvn9iGkYqqEDC6oxEbaA2EIt
QnoE4SYBLcuzDqma6/GGY4HlHsiUWRXbvsLhJ/5YLpAkkjgfatPZ39fA0gxkSjn3RMYa8uTbTN+W
wW1TvF5fxduY9Edv+HujWJKBQC3EREzgDfoXCfl679e29h3l4W/Cg+pGznI0vi/H+Cvo3Tw6fNKd
gfh8ju7lu+Qk76MfrWhJnGt/q2kGt3n/SYzbqETqlhG0gV5vL56IGVM83/fLq2krlumXXnUO3PnI
A7dvQfwvrDKhRajyFGqK2G2ag4Y7DOC/gJBZ/EPniuhY+al3UJEp3HlXoEoK6vZjfFvurn+NrYfp
xY9gbxQ9knQzRtjpIvWUR7iYIfIhg2ohcDNV2ONldStAuBzsPMUXWTMTezDLsz5DX62cTBMURsAg
RnqxONd/F88TmeukX3Q9i/oeQIJR2g/as5n6SZFyFs8zwlwiai62ST0jWsxE3ktx9LUQxD3A3Bwz
G++1iy1msr3cjLMCVL2qZ6Rf8vgmAzN1BjkKCeJvEvlyfd+27uELY0wYUvKw0nLwKOEepmic1AWJ
xVmBLmoGF5Y5t/52YP/73LDdJTBHzqqpIyJlC5quymEpNC+IQIqaPHKWRffoStBge0to65RLkGBZ
INEJ/AKva93NUcooALnT7eRJ8DM3qy1xF7i82uVWM3a9pQZzfaGdlLcQSTExphH4lZf7lTsjNFHE
JK+UzrXFRKIuINALkLHOZE+hVC1qtLP312ByxHmEbHWaLtbFxJ9Gz5vJhNATXEU7UFfJ/eARlJnA
EWpH4C44FWmuPSbU4HmPsBFibfX/k/WADSwGEUN7ktED6kWLly5vpwMyHmuSoeiSyc7xR82SziBd
w27i3YFhlwhY2+bVdLMjHWaYsFQ0JB3jQb6rOPFr+0O+m2ZhSvrUIRlIZ2wuFA0O9SFxgGKm7x3y
CXTCGw3Ih+MhazomUJAQyyITYmYhBBskOBm88GU6daflBIG/xRHPE7RbLfVn9Iug0SzYENV8Qp89
tmi5uD6BEN2w6sf+tnMXt7/9BLp6M/StfhcTjdoR2JdieItG8Quq/rjvwXX5Xb1pMeQEuiSUG2i1
moddJ5vh4t0uWyLLIFbWzT32I9nnL+NT870FCNKGpom73JtuuI9qG+NA6Lk7oaM6oEd+lm4NO3Cr
+8jtfCi98NyBnqUrH+jNXVaPUeqeah3gB4Gjw6fTtRVCGEgDj1A8dIuz9sorEvIMMkGLlLEB6eIR
OxAdK3CESVHs/i8xWdFFUL8oBFR+TGFwAI2sMHY61Eps4Rb4CaiZgaPXm44KIE7wMHDO0Uan85n+
7vY9tzLOrM+YDBNcwfR8uZIH9SaIfu21yMpgM/dMhVtn3swVVvaYwBwptRFnEfYTgLiBgMM7B6Rq
Wf59zULHZOvfW0q/6spN4lpPEiPQIHXQZjtFyW4zyod+/btteYZORBWFaqg/fMCzYpAVpftekiBd
68cktCcQN163oG28zvW1CSYcDX2oFmMvSgChoeltlT9yX71RnPY5tg2n9mfgUKrX+DDTEpQtAd8A
0cd7YFMeBNPpdtG3yRrPIpA4oJtefN0HV+hd+6XyFTDJ4+1dOqZDXrPf9Q49SxPhFPJD8W3wYDyU
x9KVf4o+aMa/89KALQdYr4kJZYK2FLIkQxIybryw+zpPUPL6xtm3jSBh6IaqSzhMovIGz1x9fQAd
6zTXIwIyRxW0wyNqnzlo/iSoYxi8Jw/1VzYgrW0xCXZR6uB16mMCpK7Tut2+g/K7FzmxnUn+4gZH
PsvbVkxeW2Sy7SFRSlHuEwBnINHQxoEXq4+D1DhQ4Hb6DiK01cP17dxydJDJgvlelMBmbDD5xiTL
YyuIA/HC5VYfIE6m/bhuYDOjoYxxCqo2ivZh8lMAo4yaQfbFk4Gcc5v9X3EIaCdMMWBnD/xN3PLC
tUUm7Jm1IuWtACFyTTpk6W0IHpkw/H59WZs2DElTRY0ADMxCSIMiGkaSG5I3Fd8Rf86TJHpC/PSv
jRiiIqMSBVQ9AVb1MtLVqLTnYMIk3pDpILsOpKdcJ7uyAIH3dUNbL1wAcGELRVODGApjScoysdfH
SfLCeE8fRYodJpjzotQMYQCuSMGHJNInyP022struywAIxPVTumlTEQOItY2ccNDQ25pzjndCPs5
uuUsc+NAX5hjbuO2nMtZp7yg6WxT8H8HGmKkfJ0FIfm37I6Pid1coWIQYqoYq4LYw+U3lGLo5tQm
TPaHYj/eLEfphs6ZjJ/JJKljM/HK0OidBW/BWBUbG+usXIiSl2BHRN+qe0wP3W7AHGK7xwjkmTcW
tHWwL6wx0TELEzWGDoLkAQoHtEM80zq7I58XW7ZBBfkJfPHm51utj9nLWgD7+7JpMYCO1WcsblzS
F2tkLmkw2RC9lajDgOsKoo5+AFmSeTZTCHBFshXFeB5EvQ4lD3QhE5TdrjvsRpSBeQP5B1g8RJGt
RQN7LxRlhzREkH+X0BiLOq+QORfqFgrQMDCHghFIE/epxhwKBYKQSTGBH7uWVCitqhkENiLNjdpw
uVFzqDH3ISh9F/UFwve3iapDWig8kCb9gsB+ENJpN8FHwfRbP/Rd641aJNyVRf1TEDXTIhWGC1JI
jPZBRDibs3FXXvxuJsyPZY06uTYjZi2A64LwPVUqe570QwXWarCG2tVwf/1zbFyWBl4h8EA0HwDW
YzLP0FTq0uihfW5kX0oVcrlLyVkTzwJ7HeelUoHLD0lhfpKhpQu2hP9ogTm18oSClCYg0i9mB0UI
p2t4IOCtZ8fFNjHHNJJQwohL3Pizr/kUeoW5y8PogCj6EyiFrSOy/ibMCcXdCfnBacR6IigEQTZp
iSHgAVWT65+ebgsbWk1ZViScRQOzo8whASx3NMQgJ55YQAkaNPuC+B3qjASE5dcNbdXZYUDWMa4n
iorKti8FaMoZ4QhROe2H5Gl2Htr1YYL4iy/eQed6JpgVTFJLOCWlzSsJbH45YKEkFS02tE7fQv4q
ue5KxZB7GemnoYPJEbTnJ8g0n6UKkDZZH+9kSMBkmC2zlyhMHfSQ/FxAVGpMmbMJWx/VRFkcR02i
k4vMbktm1paQ9sEeoO6lAval/iImrz/69rcw39Qk4CzGFLSi6prGuI5RQXI8nid803uKb1F3yW3r
jz5usX21i4EIvafcbwRlt2Oy73cil/J3q9d48QuYtAvw5AptAWh+lhmu6KAQIZYK4fgcsx4qhgID
wDoaqM+I0NE7ygMUkK772kYEXZtnm2V9N85mnyP5BzO/2MxObXS+SJpT30qAZqZ2kNec6EOP/sct
p+AvzF0hijLxTS5ofmKI+LCp5pmL+tMkt0QAE3nT70kR7q6v760fzJpDSmtoaFxJmHlgzEFIJA7q
1sRjUTRfxd48N0lV7dpJqqnolav3YLlNk9CnrG67sdcR0tWq/ZVrTe10woIINing+MwxnaVAKAYT
yTeN2rgCSLd2Sq9D7k9o7qqldoQadVqzAL9+1OCZo05nzZgehaoXbJIt0Oxa2l+jJNxI/XKKNGjV
hrOguaLSKhgF1E+DOoyQD0anue+ghtqML20v3xXSDBAirFRxRuypH37Xc/4bqq7fEzH6ObTBDbh2
zrWOOVKlqcBzJUJ4pQUVadMXdjNpJxXaiw7Ew6EMNmG+OdcE6SyAsxUjiM3L9a3eygZNGcdIJqB3
kzU2VRHLrpi1UtM95T5/iXe1nyOtTvfkGco+n6hebtWOMXQuyQRYJ1kHJ/llXt0vhN7TNZT2/G4v
foWoA6b3glt0rc/c6W16DFk3UkB5jhzJUAka8Ze2ukCKhaVpMJuMwmTh9L+hJyF7r/qxtIdd7SSL
fQqex0dI8d6pv67v68cDg62k9w2CId7P7DLzOqgLvTLQ0xFumvmmr77m0PmDHGM6/L5uaSMcUlMo
rchQJseZYcIhoB2m2isw1aCJU7+gWKlD6MzH+NWZIjXlm2jwdICZZXsurPquDj5B2/Ix/7n8DUxA
jDSowkiBSjzS3MTm1yrhlHQ+XuMXfz8b8US9z+IKVRAPqDm3Mr8tSuLEwc2wPF/fzA0s2aUh1mWm
OgilVEDpNbLjF8nrfi2CXf6G1IhmVTtK1ZRYnS89QSumtjKb13TcgMEj5hHj7QpF2VlnjkcSZpEQ
SwuOo0+5p/vzY3yYADMe7MKC3DXOZHIYjwanffXxoFxaZVworeNF7SZRx3N+2Nd+9cZ2Xfk8zPbH
9ODSDOMlTU3aYIEyjNea37TpMW2f5XDP+YAf35qwgWCGwpWBS5JNw/RQTkcUdrCUU/pCiX1S5YYy
L2M4CFBMNztzaX02fF+iBQId5GwymBToL1olX2Qw5LIWBRNwLaqjekchDhR2qB6mJ/OAUXafhwvf
8tILk/QnrUwWc5S3oNdCmTGH0i/g96WbG284wPCHrgS6nQd16UFkeN+QGnpXwEHYS4FR96oUJYg4
jrXbplQTNW86t+m7ypWMITiMOaSKyl7xOd+Eus9lHEY1frVDzHVeZ0ESaQp2SPGh0HgqMZDjUCRK
4lECFPwgu8sO9b6z+Vu19XHARiSjkCnroC1lXU6PErmtxACyG+VhSiDlxSPL2XBqPMH/tsAqJwQV
5hkTnB9PM5R7JU13kOu068S7vocb98mFFSYuqWNe1pkWoB8ljG5fjr4IVTm9knzxuchETjjY3DST
oK4sEbD+sSPowUKiqCd0ScCONOP8MzCl++vr4ZlgPDgeJy1uCtP0iNh4ktC5KNg/XjexFUslXRE1
/AMdH5G9g9MSONOgMkwPZRFQ0gSTCCFiycmXDkdCFu/buZMh5QkuRaO4GYh5ivsMetMjILtQToQw
YtAe88J8wEvV5fy0jSh18dOYgCsUphQRunwK8cxvhjtKUEfJ8cJfyw9w/jvX7W3g0rQLe8wxkAYJ
t46Kdibx5WcMIJyavYRpeBT3ncRLQbQU7iIcR8EOdpDgfsGT/74FDfmx9irfnnx+TZAaZEPC+7eB
mtZlBAswZFwLIb5NdqLaH8a+99I7/lzllputzTDHJmmXAfIsMCMHtz0gXUHAAy5uZCarncU2Xi5k
SLQQ2qQSwLqkPZZZ96h21V1VINtMlofrX3Er0qwXw1w0BVlGElHYhdYgUYdUliL/nAWyu25lo5hA
fUURFSSV+C/7+DJ7fSnLHI9byOuhPlz8v0xDuZfd2FM5id0GjIVawz86CC8IWFov968XMkMbMgQ2
EI+/QPBv2VM2YIBn9sGJYr0lV3mmqhDSaPMKCRvdk0vbTBDqNGE2wkmj0P3BCXeUnLN5jU/JTQjM
TuzVu08M52yf/Pf1MndhLmemCpsm2sei3RbudFKexpvxa/t1OJJ9fAq+EC9zwQbmFm6JCTqn+V34
vH7v1oWMxwLyFaRI0gesNCmLiVQawk8shg54KqwkM9wkxmRZ8zqhgylgbuO6V229UiTQFwBRrqNK
Bue6/M5D1LVZ14WBR+51p3YNv7xJd+NkLVZ+JneS37lUZSxzixsIhoKJlccQvH0brH4Ac1A1fWjm
UA0ABsX0HpSafiXPUCA5Gnc0V0MNxRsfUbEqfB4HyeapRWkObN6aIYHT63LhILadUkOHgxumBLFV
oh00FBa0POUV3zZj3bshFhc0SH08CAYMDTnYTVJcY0HPgXBsn5iVDeYrNrU+B0FnUuwRVV1Ij1B1
xwgkTeI0j364T4xDbJ6YlU3mwyWdlM5VmgaIENEv00uAeO9Amqv+oewKIZddYWPyBVFhZY+JSPGg
j1mUIFul0J/gUHglZGsRhlAVmU/JYcH/hnogJ+q+JaIfLsSVVSYWNQIUfiGwGWBni7vuhGHHp0l0
srvxKTxS9OJgk5+9R1uQ2Q7wLgJloCC0koOxa0/tHk0NfqziORQTqhpZGgAywOWpZkBrRwLIiXv7
eljYfMmsN5ter6uXTKN0poyK419QJ43S630NFciOQs4jBxmr6IX24FdfoYxikRzs9zz71HmubTvz
3lbHVppp5wDgwsFRPci8WIDcvlACK+gLO9dXux0KwOsHYhoVsYDZ0KDu4MdTFnioR6YpEi50ipTy
3w86UP99t8Js6RzKeqj2Mc4jVE3RinyIQfwYdwNnMds398oOs3VNDtbuDjOF3l/kq5E9H+jMQ+HE
B0pJTmRw8ZQOjeXcScvN7HFlmkmflz6ax3aG6ekZLbfA6u4wXpq/8Q2BuOqBsgAB+/V1/iIXbsMl
6/iHCPG+w0xIlzIFRVMB5otT4FMxjMSxKkBu6WQt9RuN8x7j+A2LtpCEusM4GPyGCLm3QAiCEMs0
Bs4VzfugLJFFXWit3kwIQZ2TDZbxp/LUb1AhTg8pJQ12VdBAxnZV2xL4kY0HvJ2un47txPP9q7Iq
N1AzTkHkj21NMGQnFxjo15wZFI/mtAvB5cHHeGwcfnTnafou4n4GMPEy+CRBPUskRwc9Omm+7rVn
00bH3BfhtJ8gzNlw2gtrzLmsQ8AWFYLlQdb+EO7Ai3IbVRbUg6AdABXqJwjfI/MLUaO9/QR5Ab2Z
mUAH66r0f6RdyZIbuZL8ojTLfbnmSrJI1q4q6ZJW2nLf9/z6cZTe60qiMISmpw/dB8k6CCQQEYjw
cIduPBRcABi6XKs2qVIEVXIduW69n04Q3DmQauZ8inxedsloj4EiYGOLimWLCP5SvYctY1mhNw0Y
QRrPtZcp5Y05QUi6T+ov5Zo9mWl+zoaM9yRjHSTYB2IIkUM2P9X9J8GUmnHMTeBnRxDBdzah2SZs
FIQ9jzsdSnbu885+WCOnbBPCmkEIc2GudVgLA91BvfYGbLh4RwtB4Ue31XfONWGfow971JecG6Wo
hamFlina9CIkBcJ9fgMhW48QaY4O9EtsA3I53rCb7qWv140zbePBoKKWpoMdmvz5Zq1ZXSEhkLGz
ow9aaGiqYvLQ58siMqpdeJT8Y4Yu91tFrUbpChhlrM9vU9O0tmSV3tQn3xOjhu5FUjxcXxcrsb2w
SCW2GeCOfVYUJpJM4VW/L84z6uCmW3vGvWlXT2BE5YcRRungwiZ1cGpoWMqhjs0kRD6SCy1rEBUk
GGoCo5zdHckjtHyWI/v6UhnB5MIqdXxwLQY8FXrdL2TVzrPYFVBx4h1SxgPzwgjlAebcTLN6mnRf
G18sHYJ5Uu7qCkzJTj3X6JbzWIrYd35zZGhf3hWDGiqrjg+YgfcBcsP2gOGi1i4Pf/Em4W0i5cvn
UlLnxGxCXwym1k7viOAi0beZfhSvyJUxgot3Ne+M8jaVSrimVSn0blywqY+LA6KDIynNEI2L6YHo
XIykxyfuCl+4M35ePzMMcAs8+mZ3qYSrLBZ1XEt8z9lfvPYrRJtP40t+sx5kkKGRN1gCBfV73nAh
o1l8aZZ2N73VGYuJG0KaxcpN/04UCs4yiCXwHmDML0pKoCBaRCpA1yd6ENwUmdzofmTkrrimRyTR
b6oa8aa4mdFiY4e69Bi4E7KSeNAUgq/Ef5MihHUmVNbZ619MKTHj/sYedd2LSokKuevA1YPsXEel
VwBnECF+A1/Q/vopYfCv4HNtbFG3voaxNCK3wswgYauYv/UG7PZC61Ul1pqXX/H2cTNDeNSX6Rga
9bcOm4yh3Lqc0BfHBFmFeQ1vzhpXAnJJ0iBX08qKDeTSyvmpzKtkoRJlyKYMHAJdfq7HJW0yQM1n
ORt8LSvuxFTCoI2Y/IpnfbDndTpWqfL7+gYpPLNUlBllQciKBlEmegt/TVAgkp3Wr75EO+VHWGP2
UzliPB0wJgOUD/1vK/ixOgaYH/Rbw9PuByDxhJN4ayA6ABnjy27m84pVjGE7wjqhmpIlg6lBovHx
s6AsXaNBqD3LBaSmsRIsXb1vxO5gmsWPBA1XG02VmyGpzoIaHZIB8+TleFzL+kWKFr9KxCd11B/G
qXUKOXEjzdrJa+6FTXzMhGyP0UE7jNIjnAn4RWU76kBnGsJzyN0DmKu9tjTvr+85M5XYnEkqLvTW
VGWKhWwpTWtHz2e7ziMonz3n9W8j/nLdFjsIbYxRYaEQS1VvZZKa3eto7DTAqC+34S15UIRnXvma
57GocCDPEvhNoc7lDy2YdZ6l+sYKeSGH560ov69Xotk1cRyCLD57WGN7gHSU20OZ46ws9vhQgpll
tgsefJr1wL5wJJTfl0vN0JpG1MFZQCKdAE7HGT11sOx68U6044PwdP3LMfcSyHu4AsMCWx61l1Jj
RoLWInuwCtM2gEnOJ3Q7ZJ4svEIOwKe3ApmmMTDPKn6a1xCrKErx5CQvE9CxG5YtIPmT5YMqnjoU
/ka7hpzFATJLyAFR7TsWshvFUERUXdGy19/dk3U/vS6JLXm9lzjgCoUAZ4JiYMstW7PP8sdPpYsO
bW4YWV7ip4ZoE8YpaMhjV/OGwUkfyJivwksxmEdtY4/yjejMjuBJk/AYl9PBXqBIC4b1yQ01gryJ
IDalmdVBifvfsYii85yJdtcB7Am2dEiIWyknQJBQdeVD0bUIYCvUUIbCFgQFQ1dof4LSyrl+5BjI
O0TLzYKpyBzXQxI1ZIPVYJVtFZRR4PkJKtmW0PVJfIjScqr3zEO+MUiF52XoF6NpUUYCDN5YfjSi
ZmcJD6jAXpamyAbe3sDy0ZNpuTKscdJlBkQBJm99kmxCpkkkoIa7jMwzepxtJAnTpy+1sUf53KQB
RrJoEwMXCTBcMMeAxIB00qEI8Fdj3yQ1uGaPchXCmpiLHtYGEqrwMJzIE1h0UUbh80DxVkY5X0kt
B9XqUrKT0KIAXqZxxptyR6aqlxseYwLzwOsKCH40sG/pJuVya5TBhIhEE6OJnBJkLCBT+zdf6sOE
RSVdci9EyZji5RnvdSiPRKi1S0F3JGK+fL5o8ns/faaNMcqdmLk8FGqEC0z0XQEXBtkxeZbxnijM
9MJUZQyWmMglaYyJVfahPgGB4k+9+jbX8Z2opJ4oVD50AG6hqskju2Pe4Y096kzkSpNAVroM/XVo
3LztwPdr+BIUQa9/K1Y7SkZ8+mdd1HGopErP5pjgjdAEIyU0/bB8MV77PaEhnTzxjbCxgdjoILrV
HuJLb6T6HRPZ9eN8rm5528z8mv/8HIuGi4xZ1RsjSZzVoN0X3rjDwdnLXGA/8xJszFCHprHCvC0h
9eG3QmnHYHcDRMe9vrNs/2gawNIrKFB+GvZThSWbxxRLMYDmLCCqCC2BIDpNihPGtghSOf64JntZ
HyYpFxkV4DJoFbw5IxPF/TbydeWZsyr2ufwwQXlFzRCqfLBqNGnvuy9Z+94TGaG1sRj7Fa1hcafc
6cAWvlw3y1sYdRuA8NKgvoOFzXpp2kWoguUo50RNZsq2+V7UTeikcikEDSvTJjnIG+NXJSSCU4C4
D1RAxdv1BTGG+pAUAAhgQHhTtXS6TC9h6MCUITTh562rowNTnEqcef3QkhF2Qjs4OyAaPwhBfVCc
erW7/XgufN51Y4ElLn4G2fhNnbdaJFFAgUvHtJltvEIl9ya6EaEPRWZuzcfkrj0YB+NLcctDaTA3
e7N8csw2dpcKrRqrxfMTVZpbfdB2QnOMI4i2AFB1faffR1Y+BYiNKepSaOJSygOmOeDhIMkHGArw
8pqfPUBwB9FCOiogkQ/d3lUPkOOuni2PlGgwaZKA0QXJ912JzT9KXgSZ8Fv5Rthz53SZ4f+jRkHX
2gvoWrYjhoYR/iV/OhMBRv2o38ao8A279ev17WDdpO27n9oNBLcFIoWW7lfo+M35vup5Y58sD7G1
QHmIcqizddBxspPolKeiDyrtfTL/ur4MZsVwa4XyCEs3qk1qRYZvgkGUsLEud8Ve8v4mw2Bw3F3W
SijPUC7ZUAg6MkFA13TwL2WHEPhvaDXdi56Gjkzh1LviaAXzinpN5Ein+VntbV7VjZWBgCdUxuw4
UFUqDdZdU/DtdjV8YN/t5wTTzJF6SFcQMhWYgApl7/oGswLx1hrlGNYYGuCjgv1VA1StdglwWySt
4h1+Zilxa4dyBF1biqKgww6hnoDKDrhWpm/kUvY30Ft3MLazz9wU8DEvByqR28FkPUa35unrkA+z
KseoD5JHxbuw7L0JUGK1L2EtBwfL/29XqbvRRw0mC/rYxJui3yeHP8oc/GSVmXtsl0XdjqSq8kaK
G/JWmjz9C9EzUe3mCCkJR95ZXF4hrj3qhiSDNC2NgBeMeKgx6j8eczzOlCAL7a62lS9C8hfcFMwQ
ulkkTdwXDXKoiiNcGTk6xk78FdW+ODk/CMrP9LPbPCBiQ5Yr7Y399FJ6mf8X7XbWK3H7I6hMUlZ6
PLEmvEqJbox2g7kvJ9ujCHng3RRmnWZriYSRTcjUFr2QrDknN+WPzjqZqhiRIaD57FecZIjjbEyq
ZjFJPaiJMZnrS1VXuGWjfY8iUHvPGfhnR8Crjfj++s34X5zsP+7NpBxOjUdcFyXYyAFNYDQwEi9r
EKGbQ7tHl88vbwIi2N1j0BOMa7Fd3/MRgRyfR1c0olzJsjqBLyJgfULOIR1QhdzxgAQsiCxhfP6v
Jzcpp9OlQihhLF73yxpCq1puFQ4QgW4qTQEUmb1ErLxOKzw9tU5z9ZjqodPmtdMiEcmL2dcNywMN
2/1a5GdzGAKMsVWeVJQ+aCI4r8P/Jcp+/FLKX41QPrX6ArGcAKCmgAwOoBBplw98BD8zFd3uCuWz
rBENGVPVUJrd6cHqqs/5K2lCqlAuzYJ8AZPu6v0dyQ07Y/lYJeW9DBDGQtsHGaIa1E8jmNwrm0DE
UYv9AYHNEihxItvMK2gxn96qCOoQ0yLEc+/HZHOhawsKBitU0kDDkO4Joi51n2K/7ZwhtceX8KcO
1e8UgxpGQFCKEXQMzB7oT/0hekHSc/czKTHUwvnirK1AxRqamybKHGCbvHQywqQraaY3SRBbhz42
3FkY7VDiIcB4Vqi7HhWrPgpCnQTJgGfGkDpp+lvROR1YVqarQ5gayKD3EUHqq066urZyDjIQdcK7
Jv+lwXdc91ms9gUQ7qCyQvlEA9idSl7KZOr1KjfSoHejh/yuBKw03It76d4K+mB4aQFnvW6RsXGq
iqYdHo0mONZpFtcoK8dFDfFUkMGmZuu57ObW4il99uu6HVawUcGrhyYvnqeAs1MX31rmTBBCXIny
aLwSgUcNXRJMachujSEFXsGatZEX5qi7XxkDGjbQxkX7SZAwizIDc1Q45hPeX09QsWzP/ByJlT5c
2KTORyNLC4QlI9Kgb4/IOs/1I3glUEIM92RSIHsi1N2yC5kdV94RFxA+cPGtJGZTb9Ptb3jPjjcu
IDfbXh/66j81dLcgchLn0bECzGOdeDGdFWIvrFG5SqiYVSY0iG+j371pjxgv9ojy7PgkZvb0XJ0I
HAla54viVAOQtfGuDYbvEY9YkeXoL34G2ZTNouMuC6c4Q3I6OZJf+/Vde1s4BXTWAT3FANDiAssL
cC135Jq32ZRvy8Iyl9sBGYZ4n5xBVH4iwPNxwbg1IUDgzUDzrtC75tNmmUtlxmHW4kyvt91iE9Ll
GAlbBZpgMkDBBbm+k/FeO0uUM6qkYRn0Aq/UGW8oxQU5rAuRdkKHeFOSrsL9eNdg9E/ZEUHl5qDs
qoDAt0F1tp9uywyqectjj/EC6EhiJgm5s3ojH3HbOS6MeI5rP5NKfpZkWLUYzBB+VXe2EbaugIpe
nJ3SXLZ7OePwQ7OQGBeHjXZkjQCWihKvZulH9ECIeyevO+tBeNAPva+99m69r74Ir2hA6hDWTKEw
Ej5Wo13si97L9tU+esqeMCX5RXGU5/RsAaTxF6kPcW+f9wQZnwTWYw08j5c3AqIVbZ8rOCroFrvF
AybmvdQvnAa4S5CgHCSv8Ru4IfGGK9TKDCjah2Xqa1jtCoJJEJOjnFvuVcwASi8Y0QQnSGuDEv/w
N08mVvqLT/Jhk/ok46gCfV7ApvJIWv6Fl8d2DEFRkD3HDkbqPflxAgRm/ZWf4Ai/8vHgvEVT0SbS
tdQaevhBRTxX1UMuPI7T0/UAyj7lH2ukgovQjJqwjAriZ/U17ES7hjyyatmmDHqC4ed1WyxM63ZD
6X5bYfRgJinfK5zw5nvwVUDfDCXczl1cEG7FuMn8riVzhTrq5QRAJKIjdnlmValMjLKCN6315ARS
OsDZNfNXvZTfi0Jwq7Dyrq+SQYcNzZcPg/QqtSZq5jp/rzHMOCi5O+8II1T8Wp3GPZiTUbZpkj+C
E36B+dUaKbP8IO7qM26saPPCCSO9vPg5VDCdtHJdUFZGFBvwEu0rR615yAGmW9ismAqUYiaI2jDA
owvdAhLhfBADSzfHfd0np05o3cSqPADceGktufOfvNHGLBUnB8hshaJS4stqSg1qL3BFTPEcZH3i
zyZvmJH1xLzYR7LPmzCpzrMa9ho+K6l+t1+TQ7urjsKBBCTuIDA5k9dWRvnZZdTVUZKxsj9FzX4H
Hvm9yFWj5303yqmuyqBinm7C1JLQgxU4cScBUI/kKzAZnmoFLY80h51qbL4Y5VEjXSynWMNBIbpV
/Z3xfbyxIFcpeQYGXbnTbaya7cUno/wntOUmq2zwyYxbcCq4Q35OQTxU7OsHzRF3WedCEA+Xb3BG
33SiR950HUMV+NITUK4nj4x4bDtcPTUwg/fhda84mIJteDOaZ+NO3c9IocUjXg4Rfsm0q13t6wBm
/Pnuuk9iBpJ/9h1u8PLsWmEfYgIPP0RJn8Ekb5vF4KYV5x3Ldu8bK5Sn0atsSucYX1c8dGflJSls
A7lbEkw++lIdIGH9r2XH22T2vTRkcKzjcQtmNupMlXGI/ooEq6Qy3t6RIoyCPVVv+EVUlivVQA2B
lh+YOw36Gd005qBpCephbfptUCxbnX/8378T1L0xyKLhn0+CrqKeReGykgOTxUE5/BKMwlF4TN0s
57I1QnnrfCkkU0+xYSmkU/8oiFsHfseEedm3dij3HMudWAopAi9RXOoeSnLgMSbd3Kk7/qdhxQJE
eNKnBvnsJz1Yw5oa1ViQKhVd9FQY4u9E0b5UUnYjrTzyZ9ZlQiWF8GoaoG79VHKIdCXO5RStaLFx
DBEr0mV7HXn8qsznJ3RUNAtYMvCqa9T+hcOyJDoBSQB17ucSXmaqo+yyAA3318mPd6ln3Y2/JpvX
a2LV+4iAyz+GqUg3THmpAu5IDIPyay88yUG9x6NsB2g00OCxX+8WX8RwCZliA+LRemg9LcjuFE+8
EZ74YYq94R+/h4qGhWXpa0IQ04Vm2ukcgk4ussvo9//97m1XTQXDIYp7YygxKzBoc+wUy/C7rNLY
1kdef5T7YSmPNaXp2uDrotGPGoZXeNl9k91U5XfBQ6fbw2EKe1vMnsbBXSDbx+UT4G0nFRVNwyrS
FHAqf1RWd7LQAYYy2rdMr3mdElZ6sd1RKvwlcl4P3YRJjyIfnrXI2qFP7oqV+qPv+rdeMI76KmMe
qzw22VrtwtW87Q0hsTOtslyzDW+iOkrxrUPMMYnNbaKkt+D0ewBTJuoxUQJFkDFKwDws/mzU2dam
+NAV8a7K8BaMAca9fjpYrn+zlncRjk32t47DmGoEdJMsKHDnQCTO3v/PAhU9E9nMu5kM3xVlv1vk
X6LJJednFZa2i6A8v5r2/4FdSbeEXgajNw64Pd/Hi/mULrxjrlP+SxXWea0EADgFyRZbmwy+Fh7K
d4Hy0B8mH8WUXXcHDK7Pq9wwI892nZQDi6Z4KXOoGyAlSM7vIkiu+dT5Ail23/AIg1jhdGuM8k7x
gvETccK0LcnV/4RTIYCg8e768WDmOVs7lH+KS6HRlhpekHDygxoW09r1TjnouzrgSQhzPIROOahk
mdoyWzB3n9TndOmAY+v3usrrpPKuFOWHssLM2ykGIFbDmEEhfFPzJ86WkRNGP6O2W0Y5oBSqrHqp
AT2Z72VHsCfdIdwwLc6ip0DoUQFVLnfsk+P06EGuSkwKdZVwjclnqs4yUNLV6c/4J5jY0TJ2yBgt
Cg8il7KFlQNtlmtQHkSXw84UZNX0E/DBKMbqC7p5tDowCVgLZ2uZT5utLcqVtDmc1aq+5wjgqAMe
F6NMtnwePDL/Pb8oN2lpC552Ivp2dQTxPmuPs3TufqYH3qAka0QMY3OWJSqyKumYdrp83RQRlHVF
AzUsok6VfgVG70G9K+5nTIC6vgGQZzDamBJ7XT2iuJ3jyhDYTHSrnyuMw6fOTbxvXq4fPeYN2vwk
6mxHg1VIE2pSPmTndzWQCSuGRiSRd9qYXxy6d2DNgqQCln658gZifMpQoxUdi77a3spIxqQWOYPe
csIfi68PSK4PS5T36ctxFfGINPzmN/JQL/kG3iM/Wx1oV+iW091jBv5W8FRI3E2jvTz1z+19+mCB
91zeGRM68VaQF3Z+z5VwZIY0TP6jFQx2VYvuAxupocZ4Geqo0U4e8uOb+NHCz5jc/oHfimNv94cx
Kq4MSZau9QRsfbnqTmeNthg9rqq1szJeaYsdwjbror5sbtaFuZK5rNGPkfD66y4DsEAjTSAMrXBz
QmYQ25ijPm83rqAd+mPOBMHUuFMAZ/+LNyFxQZ888sYOdVVbw1BaoRoRLE/kcxWH9jsGOo/5gf8i
ZDE5gcZPlCFJBcJtYNsvL8cqorabz5hM0EA+Lee2hZcKukr4VsqNGEGc0vCA/LoTRyd5jZEPPeoP
150As1u8/QWUk2z0ZanhtaAfdRpwbZD9qGfL69zZsxqnghim8hW57HWjzC+5WTWVdWlQCeq6pULW
1e4U7S3OhvtxmQ5aaNzpVmELSI/NlVP5YTZsDR1TOuCUs3AJ6c/aJ3LXdiiMSIM9LYBF1f68GxRb
iWxMat5DjOkGHUyPCHdMN/JL9iLucmf9eX3lMvN66ij0A6cC+Sm6PJNHsiwMckfKbfNxgKxk8gWZ
hYgX1uJkD6DP9ogaZbiP9tVRO5BaRPgo/UbjAVWpmuMw2d9+82OoG2XNUa5rIzrmORBJ4x4ThBXm
pc/qo/4qHgs3vp8kp594Vpn3a2OV+hCzoFVZEY+A6hxIIzcEfyPpk2LumesyuCukYhzIP6VsEGFL
PBgVaDKrd5pM6SAFFZiTxV3CLagyc6vN6qh8bkFDvhFlWEwMzTOgqtH9iqPCTqBdOMtOZcycc82M
4h/23mmFto++fjAydcWxzvGejIZTW2DmteTN4PKsUH4KXc2wVYYWVeo5cwohOZhpexriigeZYj/I
Nsuh3NESS8iIe9yP0V9yOzyg6w4o17hbQAm+yzHqU3pIHNtTfuCF6XcH8Mnvb0xTXqnS61aaJoLP
K0enMZdHNcp3pS6fpwXosQgD3F3RHLUuPyCevxRT81toTxX4zTGSrEuPShju8mnQbCtU3KFY70dL
+Ylu4jPI239qFtKdvJz2RtX6mgzy4mJCO1N6k8T5MFaFm9UQS23nHEJOcpzYQp+tHqYY17u2w1BB
1OqLuywNzwMw+4CYqv6vO3q/P5vTE4poPxgZTmvvmug+JF7/An04m7xH5+81pARBroPe/R2aro75
kPnoAp6NfbpXAGtIbnkoPhZjirr9OVRGEYFZXWjH5U85VvMtfz4CM0eU1ggR1folLez2nt/DZpG4
XdilHGGmR8IoJEAPEoi36uT+oJ47HRJ92UFwVNc6rZ72jCwxvUtEe+IeetYb0BQ1FYpkOtGJoU6e
lICXL5fgh/Xn0UUbH7BnLDkDcMowneGO35AgSSB91LcGqSRRgoea1mpAJbpedqNgeKbcu9cjHfMm
b21Q37JO26Uzc9jowFs7vLV3qkfofv7E2GVv/CZy6fyUiomI2NqlvmWci8WSg5QPTMzde0KFvdxb
EIQBUxQhKiYhfrjNH+Rd/tzcAZ3D7+nxtpeKcGZaQtaKFPoJlFFyobr4Q/bIKS4fQVvzYDnora+k
y4DCCHp7it156XP8bDqcT8DA06vbraCiXyGa61wQZxrv632xiw6113/5K5V6sqJrB4qKesDSV0Cc
4wIJeNAGg6PfVztCQpGhuVa+4MkXL/byTr7CK6SxEipTNCHriuFQArO9zKDHQiuWRCV7DdeLQ21L
dWpXxk+lfru+m+8Ys09rBAUpcJxk3pt+wkuDng5SqRBMWHFezqgCJ958o4i25QmncBc/4N+3w76E
1Ei3A3sXnkCGW7U2N2VnLplwzZjQL4SCKXWzlniWQYBKkhrU5kFadwdRCFd3hW/AXfkJetXk/VWf
ePgm5jfemKUuVlKHZtjmKbgtDOU4zX6ma7u6CPIYE7gdh7yTt0TqBg1NJeZGouM8yaOyG6PBS5U0
iHqpdJKiD3kpKW9p1EXJVcAZpUb7E3f0LykAMNn9H8ZkySGDL1AtB5em8PP6kWKmp++sQf/5ktS1
SSOx6Y0OdkncgbYuxsPbGzBzEPnA+8y39ry+2Xs6+PkQ/3N2aOGNOKpkMwnhlRPrrIyy3dS6m5vf
sgz4d7CFFDKqJYPdyf8KqLpZ6nuBbJNp5F1oGIOYme86iRgOeyITCasLLQMQMKoyCgcqRjgAWeU5
CKYz/ji2CpVRrmqsLOmEPe4K8Fmuhh1aX69/RlbKv10aFb5xHXvQpBuGL0u12widO2WKnYFiBhUL
JwVSvmt51W/eosifb3YTGm25FI7EF6ld7IolGGaSxeLMLTELPBDz1Q1Vg0bPpwEGKRlUASSPuBYH
Ai40QLkm35JqaessOx6XBmvujUgH/2ONWhMqIbHVKCEJ3KR5INklaMsFp3FJJbw9dbzVMX3Mxh7l
Rru6NuaywVWQNds4zr5kBQoQtLcSgL5ZUELl1cowKomJMJfHnMT8fBvTlCtVxUmsNCgN+QbwunN4
Z+CBf/1Mkh//6Z5vLFAOVFQHo4tUOGslM+1w2ufpzgx5Rpj9nu0no/wmuIRk8J9gHX2DkW/xRL7X
OrpWYO74NGvMLH1rjfKWclW0TQIIBThcJw9VXvABFx7Ix6H7bNr1Q/wArxmEZz4fILNq82EZNLmX
161vBkjVdya8ZjyD69xYa6+YhidBbc7qmr6War/6Y1m7qKgH0mLclyJmD8yiBCNWY48D1EVVpHlm
f+hSCYJomhEUU48GumWMp2JSJPRTVa/Q0l2cmI/VEIb2UrxePxDs0w7yDBESFpC3o/IkQZ+TKE7g
BuUJHD/z4o7tI0SsXGXlxRj24f6wRDlciK0WbVogdk8imkjq18l6ur4UmRmuoUT/37VQDtdYrUYY
TNnwKzILQMg8BacubBBCnqqTskO9ILJnDQknGtWP0G19LJ3s+3LQnlq32ll73iAy03NZgAXLkiqJ
wMFQly2szBrCTxIpWmTvvdzYNbzldnXQZL3Jg4LjuVifcmuOunWzuY5KVeA0LpboQsDCTqfbtsud
nMv3wGyhbU1RV65N4lVe6ulPzlv7YNvdqc+Jl5yygwW01B9ui9EL7egVp125U5ENY8KOP7HLOlSb
H0IP9/RL1RSWgBgbqZonhZOrFvfXTxUrioPFzoSqJ0jq8d/LOx43kq4lAw6VkB3ned1VUmlXzYPa
i7YEVoBZsTiVO6Y/21qkokAD7igFqQMKTkUXJKv5Yx1B86tbmXYvWPXoDqr4YI1psIRy7NQZNK+0
7kdsDW/IgJcgn7UXs9GDRrXOs1BgWNqSeA9IVhTBowrqjmAmI1tzuSfGvJaoWCBEkvJQe6eJUGYm
wiUo/9jKQfFib/jOm6xifumNTep0o3I/TAOG6MAyCpKrtEDNlPOlma2A7bKoU62FszAJCnwhUW6s
7s09YQpDsSm2tZfZtoC+TXeNiDmm/F1Asj7Eh38DCX2fCIQ4sAUJaroRoI2ykqKqihHtQ7lXjuuN
dCY6JdKJT8zACl8XtqiDFmliMs8KPuN06N0FzW/M66DWrtjrq+J3AOzNu+QkYFDvEJ8XF8VIUDk+
zx4h1OOum+G7IfsnY8ATVD2AQlK+21ytXKtVIBMBLKv3hKBtht5k6CaOEQx+/WWC/djLA17QYDjN
C7vk2G0y5iavJtNMiN38IIy/RjTbFu021Lk8+qwFossrQqtEEqGzTR0upammqBXgRzLlKdOfMskf
qthucISWYmchMqkKJk0xQTVPcCzgCOt7T4jk21B+NpM3cPxed2us4ERQkpJoQeccXWbKr0VSNKZN
CFKyNWt/hHFheIKa2Mso15B5DiewyZZBV/mijgxR2ysSGGyT4sma6l+cH0LiPpWS4ofoqJxYIlqd
tBx2lw8ofmqQCMpiYwcOmMk2qvhWFUCGqo2d20R1bmdGexQ72ZOXyR4aOXLMIeI4NYZ/gbQhGB2x
KZpomJR/MYyxi/IWo8y1udhdZNrLwEGy8yxQJ0DPdWuAM9UwagLSKcU6xckPzl4yDhmcMvQ3IBFK
viqVzbV6lHVqbIHzxCaSUh1GvQjfC27yTQP5j8XNd/rNcpNxn/Hkf0x9REjFYl4a3Cp4ENKAuRpM
x2I3Ldq7OrSCsaFwhyEMVEj4lVwWVv/CFnVl5bxRVtl6p9Mz7+O7cW+AH6h6V84yMeOGaYS/MMo4
pRdGqeuCBrHZdCq0T/OkCO0wHRzT6CGX08h22jYP1QiVN6WxjlAz/66laWNb6vSI8iePqJiVHUB/
VdIJowEG4mnUSGikVSk2dYpPXGQ7U0cEVlHCzgLrDW/TPHbUH82ejJcafwGCYAT+C+PU1g9DOSSh
AArjRlrfkM7vV61u7VgUOM9UVgXswhC93b0CRrECq/xP58UFUYmSOuLP9SA5eA8haY95FSEW6uLC
KBUPK3NuLSuGC5gc9RBjRrOAilXmmSAbEE7awcQYztfZkf3CbUqbf8YYoQgqIHBCpm5JFmStLkPR
qMw9hM7TLBCnh65Y7RRcaX38K4Mm03U3wXBEhgSCTZPUxj/nGMpcFkU5TfAS9WiXxtdyqTnOlBVd
LkxQWzlN4IQfTQ0DNHH6MxFUEMFBagU4ljxIyuGnUin+YCixbWXAqasSJsRrQwdBe5f+EEC1cn29
xLFSzgl4PxHStaCJhgwndZj6AkorQ94mAYG5dsGIkTTV/1eElzCjQxgZDCqEQeLy+4mlpPeLFSYB
atTPklge+5jL+8pw8AbqDApYWhT4W5WKIZlgTWWWy0lgihi4kh8zsbb7dfG75deYfr++bYyXz9YW
TVpdhMpUzYmYBPXUuMV4UqbfgN9DD+cwZrmtLAXv0HAWp1EbaKZ1FOczFpf8XhzzndGfzNGHLlB6
vvDWe+kb+W4iD8XA9DabXdWI898kgcYIPVUZbOJBfmyPK9R/lJ31IN5WR5AhOfJL7vBwnyw/ujWo
XBosojbs1VpIAkjpztOXrNun09frX4/1Rr/4fJSv1nu1jNElSoJ8D+l2t8DIsts+xQCPlb2d37Q7
UKSSWZj6ILjdjbiLg/BB/pY77YmHKGX5m+1qqfsnx0oeliMUiJqi35XW5JbFy/XFsiqOF4ul/I2q
TlUIdGMClp/FIwIymBXek+lMEQQc123xVkNO8eawhLM2i3GrJkGx5u5SvxYi594xnScZCBTfhYNl
um7UTbnYi6EJPkB39WO0f5pTFkwgDEC9O8ifuSy67NP4YY9KfUshlpNeeU8pRAdZox0PtlDYOCZd
CboSE8BN0B8Oblcdrm8l87OpQP8Shh9Mvn12mX0Gh7mQMA/48yuQogGIAY+KVyL53183xhqphe//
MEbd8lCSkmZc0/Q9DAjfdQeDabHgDODjQPLYHRt/Htz5OSzs3/O5AKkd75HL8m/bH0Dd+q6QzRFS
0WkQWo+VeUyNV0WCNsn8NTa+XF8rC/NskLcMalaSZnxiu9CkuR6sDqYm8Jr50DdC1zl3kt/CsfUB
LCSzcBUmCoxvy53gWXhjrwAArKCImMCL5SgHiBOq/4YRGlrNmoxPgKf+JzqDUbXmXo/WNDAzCLo1
32Xxx/VlMzfYBGrWJKFRfC8Qb64mIIuhXvVSErRj36JKBzHLfsVgvXLqgG1xoMbsXzfIzMbx1PrH
InV1RrPXlUZAMW4i0hqVjfKBojhoQgSC6GinDPKS9vhGmI2Er5nLHawhbo3ObLbmqXSgwURX3IdJ
Bre3gvTGUR3zFyFtGEFtXL5ZJvRtQbXGPcjv78grdul2cdMnJpj01iSYI5C9iF50Xl3gZp8y0G2O
mq3elvF7ORCPo0Pkm9+FPbdKynLDm6XTjePQynQpFfo0AFXi4jUPRCoVTiuBcFdxJxysL4nPK+iz
/KSKB7qmEqgHOMcvPb+Q1YOGZ10SlAlg+hgWEKC8U0MumHOoGPgcENZ92KEi96yCIVGfcKjSfXeW
djEgX0S6U73hjXO+j/59+o6WTNDPRKaLboIX1gDgcZtBETjTdXtCW9dOhuggL+ZgN824HxogvmsI
983NPuvaV7X+kub5HtpU+w7dqKHLzvKM6j9I0upoJH9FAkWJHtnNrLhdPbvGWt2g2XUQpfnQrf9D
2nc1x60r3f4iVjGHV4bhRGXJkl5YlmwzJzDz198F7ft5aAw9OGefR5eq3AOw0Wh0r14rOw6mtFFg
IS1HpxHw/Mib8X4uipsgkF2pH+0ozsDFrbc/ityqbDxg7LC3vHQC4lLyc4LBXRVP21Z1iGh5gMzl
TiohvYlRE0qaHFIvow6YQpLagawM9lxLWzWYelufMfIh9bY2Zw+DLjvyYG2mmNcZX8uY1cV2Mg6i
NMQy2x7xR5wVGy+RQwmNvjl50otyk9TtbZBmnGRkrWYN0BHGREBmSctnzKVWDlFU94aQ+Llmf804
b8cjnSUSTwj7GJLEF53B1Zq75CH6PnrmgT+Uu/pupocCWj+oSEDz589zIZfdVDQ1bnH6A8p96Y8S
pmxQyNN3mk9uurvyEWXOHwQ6c6KvaA7nuNAgxzqxphkG2qIiBK4NJgYP4HbrGnSxfbpu9Vn50DGq
m2ASmUKevOYRvGPP6MG+dSEIaoYDLyqsBaKleSYG9yrRaqEeEYiKwOlJCsFtHpfjaka4sMHS8OYd
hk+M4WuJk9feFT8oVUTxa3CJbWAykAuQ56yJzcsEdQg6rZkhrt1/H7MnIvAQxpxvxpIsUlH4tC6Q
n6DV/WyU7yLKzmWD+1Ma7ZHMTqaUtohMjOMq9ABecRWWchcixVkW9RY89VN5Fekzz4uP0r4EcDn/
wuVx7PH2kYnkQhwlcjDU4FY9qvvZBXIFIOrQzl91Sr/lVb4k2BWveLbGumigAoFOg66hjcQ+3HUT
8+a93qe+fC8DxrWDYbfEFKFXfxc9HQ/ACLDAeBd8Vg/9i5B7oHQHmEXacRZPQ8/FZutQDIaSBWg0
VSY0FfqoD7ky0HOZ3sy5Q1WZate8xYBbY6tb3mW2utcLc0zwFeWgS6NpDDZVtQtEgA9zHlfUXzb2
vCLmcxZmpphF0iGBfZ8mCBRT7DAqaMRut0A79tvQN5DyJTbA4NugAY55OsqY0OECeHlLpYnKIs/t
ajPQG4Klll4XUalDF+TNHxgXrbwZM7rGz8rnUi2uHp3F9jIv7DyQEIFlJO8q6lt2ZG6pJB/FQgLG
kmseiAb50/C8dTIXy2gEXYYsHqF11o4NKB/EKv0XfTBDQ7qFcrphaqLG7GVvWmnRAmhFX0pHOgEc
uShUxuBgrndU/lV5u34s1pJICHlJFjTrIJUuMreV2kVDO41Z6jdp7lcj8YmA49h9+xdWLCR1looJ
BlNkdi4ehQDkmKgll6R02vjJxIyI3nLQuKtBfGGEWYokpGGqpGXq04mtDpyuBFIe/wF142VzCa9F
VaQVAnynC+4iM8sTM9Q71EDE1te7wgmT7F3T+mfNbCPkh5nmjYV2GIrolyabjwRcA7wc4zKW0Z+g
KgZg3rJx0Z6O8kKejWHCfnpj51CyBNMd7qAYCGIGgFN5NaYViCXs4V1JUyr0w9lGXlqbch9pI/ig
ovGjM3SARTFIbVdWmWGMS/gYEwM/Q5Z3kxHv9SQ8NW0f2+pk/auFL34IE8TTdNLqsakg+WUXEM2B
nGLgyjurclq8avlTtpcnnq7bElFBB4D9Alky4oLOWzlAGSjp70qRvFai2HDWdPlohg1k6V/Xoyp/
FU4X0bOVx7FNJC3168GwM6GzZbEEIH+wzSn3/9tj+KcpJmjW8GZjRNnBB/uLYyEPkNWHBAit/80K
c9gxxzXABVRtE6e7up9OyKycMK44T42VyZ0/F8McdyGXdUtLh9RPf1WgurEcOpYKOSG7brwysVuP
khSILvEtl/BymssRMEW0dA2dsa8OHVzjzysPynAFMSfw/alQg4VW9yE9hPvgB33uQ+zr0PrkZLzx
UvvLvJuxSiPgwlWkYiij2UJ9pfboBBaqaPfBcd4Tm7LvFfxL9sL9/7T39V5f2Eu0RtHqEq859aRr
dvKD3KVeHOKljMKSY8p2BxbXewAkflx3IOogf2RqjFmm8VKbeTpbErLxZDwkIFWK9MIex91gfTOR
VFy3dRnaGGNMRDETWWzmmab+jfaiaeOtTOKtIqWRo8eop5hGssEJPUZa4HVqvsNr6jQpwuv1X3ER
A5gfQbOdxUZLGf7LxMCjTUO5SugxVA94S/MacrFyvC9K/74wNHfA5AvQqANa7xu0yu0unTjn8uIW
pkuBeJICLA8F0TBLifsIw5H0Fv6nu0kpBCX0Cbjd8dUtW9hhViKAlygCsSBausDhR2+94GKMwQht
lMGe5wwskGBwRznsHqK/IS9kXyRNzBrp3xe7KBiVKYQZPlcQTG5X70q5dkjyed0nLrsRjBUmWjd6
O8e1gpLi9DXXIIGDRd/90yvmTRXTcHVx4habyYTsRIilmdJR+1Pf2mrxUsijR4TGsfKbxCxtrRM5
l966l6AJjhQXjBJfxHmLHTT0opqSFAYNSbqpzPqAIY6bpNBcExmIAyGHX0aOEWQpuedsKnW/y5X+
NsyWikkQzYM6IoEgrx1gwo1f1T46j4Yvu9HefIC6hvjAMbnuLWeTTDjTNLPppBHdVeqplN+nKHeg
aHeiGfqJpo1R8V2mOQO3m0Uj17WlMpFNCUdVmY0SH/VLf94N7+U34Wcu25SxyXDbt3+zzi8eRxFX
L67GP0+FLhdzULRoW6t+D6VjOhKfOlQfOLkZ8q/5tNDNDzon61+NaAurzE1cmJpVGTHIBqcoBRUU
yNNFDpCdZ4G5dTFSr2Z1i3piFmvO2KGJIPOOw6qL/F4EZD7+3Doh7YXJCLXET0EBJam3Q1HaHS9j
Wj3kCyOMH46hOBGF1kWLKns0ifkSjcNhGutDo4+HWBGfQ5GXr182OWkMW9hkfDDPBpEArh77X3oI
0p14jyK7BKWC8oS5feJZfu7XYHEpHiAcRmd+eWUY3s4y11FgqWXWFzpaupCyD8FYY5V31cTT1L0E
ATLrZG4jYwwAY+oQzzSw881u45DKneuvCtPoxXjsbuWPLPW4Q7a8b8rcRJVhdkAqR4kvfeYEpUrY
Tilamco2qRh49brGlRVU3One8jFivN1lrqg0FEa9LJBOFGGP94rhJKjI9KHpXg8tPDNMZEELY9AH
K6blWQB+tHdz+pZo367buH7KDbYQIphmDmowkvhyvK/7JyHhVc15BpgwAihxG4J3F1deYHoSxB3A
YnN9CZfAoT+9kGVZETGfZQw93nXqScTYWQHAuhpDXKb38Dh2KCPJ4MScfaN7f3HLnE/4VxazuMmV
Ebe3kSCqCOOdIgCucLTCe3V+TVWeyPj6BqLVifgoAizI+HqTRaUcBsi6Grk/UZ0yOy7Tx+tbuH6e
zjYYh261uSuiLoGn1aI3orIozcfJ/OxVX+0Abet5meT6Q9I4G2RcOyjBeqIRVKUptTNNDjCSB6A9
Kn7jPkBVvvCGbWPY+vP1da6fqLNZ5tYczNwATgDOKLX+aLTOCB5gify6bmT9bbVYHOPyhKCAhZEO
UC3sdV/bSFt9J/mU2YKq7/AG+nhbyfJFip01KGACp1tJhT0buwDnMKiUQFTfHKGnrPwqv4ZlBsJJ
ZjmbySJlW8we/ROEa+Fbpr83wXdd/n59K3kmmHtUq/EyLTDE6Sf5fYuC8KRktqlxkmOFfo/Ls/zb
K9ipF7CvRkmg4nsJIkYuxDR16sa4U+TkJiKGa2p4jidNZJvV0KCfUQKgQ8JdVs73YqAd57l9r3PM
oIER4kZROghMWeTYBc03fRocJRJuRHVIbUk275s63M55PNmUp2Lu+s2gaXck01+zzDop0nhbKPUt
SrkniLaD4yi9EaR+k/fSHsNWT9YcFpwPSE/1tXXTyLOIYUNgCRoIBRJfF9+nenSiDMo0AJTGZmFf
/46cGGbQ77ywlABTMI8lLsxYAtGIehdOPFTXJXfC1yVw/ohMCOui0OotmnJBKgGST/QBLvgEBSIu
3Ic63bVtY2JXF9a1GEZYjLiPftB2Wuxo9+KmhGpRCHjX9Z3jnQAmYk0JsSCDZyBFDjJ/zK291My2
hJLpdTN/yeTO28fErBgl5lGUsCgr3bShW+wwTu0BYEM+QCk+2XoHAAO6S/mGV9H4S6782zLbVY8H
aaiUEHePcJg3YLhAjgy2Xb/Y0dYWQByWjaGZ0m6ecsgUi77GyR7WDz8QC2AeBFZPUf50TdD+CwR9
mhiCpGTfSw9ysBe7w6SOLjE0xyoKOxp4jYz143C2yRy8TmpB8CubAPzUGqacfgpFw/ueF+ilr+Nw
NsGcuAoaukZMRKSoUfqaB91rYgaPfRWguKbvmz7aQb/BNUvTRer6ed2XLnFpjG3mKKa1MrSRgMu9
/5xv1T0GNlIbOgrHBvx+hkPpwqND+xK+gdKB5mdQn+f8AN7imRMaK70gEREpE9W6py5FUkotCAgK
LsXey+96DyLJbgPO4W0DmmHuL/jLpXzefubYYnTIUuoeI2AI4Bg6z+jkTPpe/mwPjVt8IRFLjKOj
AMPx5r/kwmfDzDmWqt5KwxFL7ze9m6La4tSO+WagQB+/DeiD85+a6wU7TCD//xP0Jde3CO5VC4lO
hMR/EpDsRw5GL0qNmf9ofV6w+BoSuYy9Z1vMY74Jq17QhYIWlSaApM19uc+30kaGilxL2azc6ghZ
MDCZpQ7xcj/P7ejWAAiyAFPzBIEsdAx807Pc1gcEyc5dlIi83IVK4V3rOPGGN2Gwnleffy69ShZb
U9dKk5IYwSUFo2A/3UzVs2Sq2xrqg1XUgqyu8667/vp1cTbIRLNG7RsIMeLodVb1U62zRysHSYtY
vV03c4nBoEccw42Yf1NN0Jgx3yFN5EK2CrjZ4LSlbb6TTflRvc6vVNgOEkkPtT88gDAJhFej4Sa5
G3zWiN+8Kscl8Jf5Gcz+WnM5BlBwpeAWCrst3O6Z3I6giqXT2mSPORUQQwWOdcc9Z6sbvdgAZqNV
jUjRXKPKiKrfkVS2/B19WVcFMTxoj/fNDtAXflhZfXQujDL3hqoFciW0UAoA6Fdx9KiI3NxAZqoL
ouHmaoaXr4qM//q3Xg8pC6vMVSLPojBXdExGs8uXIril5WMKOSmTY/u9e2pP/7LAsjDJ3CClWBpZ
QTH6IvjixFF0epTNYlCxXF/a6t2/MMPcE41QT0UfFPQjtrvilsqg6xsRBHHXzazfBqaOo23JMqZG
maCsDzKiAC1BohTeOeqv5hf4bqmwn47RTYw4Oz3+8UL7RXPCCQiX/eKvI/LbNvs8jNsoq8QZiV0+
2bIPqra30HJaTCD9Q9xZ1E7/Kyt9ENm73ClZegguovV53ewLcaoHvRdr1HfHTfbU7oCF/Wi3+U52
i/t6wz8e60nswh4TDsq2Ewcw0/1zE+GtFduyF+5Vt3gh3gBFZ3ISuPwy64HAAnTbBJEsWAz+DPGN
3NVC2WDGctYeMuNUj98s9fG6/6ynyPjv/88Gk03IrWyUvYVhJ+W2eBofh2erARssdLGHZwpLH6Ha
Wt+R9/YnhqFBz/Asc5oNvDUy/kuMsW2FnLbk4tHu0ycdAU/POM/wv8SZ36tk84g8Rod2GOAtxLUy
oHtQN7mTHlqkEpInb0f/X4wSfJ2Ns0XmFptGpSxlDdfHJL/NKYSw2mMy8YR/1stB56/HIjCNfpCC
LEUwS/CkgbhC9BieQF5GXVLx0tuw9q+7C+drqczVlElpqo9mQ7vqxW6uil2qzbdSoXEiC88McxkZ
WqgXCu0Gl5NQOxhc2+pWciAJXOR/Ww/9IYskaognEs51Db/AWkShhQxG4NRQ8bpuhvudmEunHwxh
NHvsG512Bys4nVEe9yIIO8ESyCeipf/dZXA8Ox8TOFRVUCOoDuKFO211dXRqabB7IXFiOOL1lV0O
oTJ+zsQP0yD53OZ0B930RgEVRVba2VP+QJGzFibrZ1+7oSm74mmQfSZ+9E6pvJEpO9d/yPpFCDZY
4MoAib7g1QlTk4g1RImBxI6/l2DHiMAkOG/nre5+5hEUujWqF86DuVNPvNjphVXmw+rQxQqgGB77
XY1ZBGF8jlWBEyHX37wLG8zXnASl0bsvqgTKnYN5mQ86i4aWH56+wH5u6WkfnprjuKfa7wSE+rzN
XT2Pi1/AfOTeVCtIdCJIl1roRtDStjSnDV6uf0HeVjI3gWBaYVag8YGmcG7XAeaSMn1z3cT6OTwv
hG3nAE0vDF2i03No2GD0qza5n+IN17+MN5HHy+Q5K2IbOZUEVKlBj2EC6nTZsmNrdq8viPNhvta7
iF9EbaYu6/EmS7LwlLXKc1waLjKVfxP2F9vGhP3aKiZSBIBQSw0mDsvWqQHsEnlnift16H4uVtPm
yQBwjoQ7cy+BA77fBpvWm9wELDOhyyvO8T4OE/oBRIYwM4Tz/AojG5H4AMYxTmzkfRwmNhBozJWJ
jP5np6vfSdv53SzdtPH/7NRMfDC7fhit6MsJyHfLGDDVbWY3QTR9RI1ZbUilbTKhv4VC050hZb6q
5D/nWpg4q+V+PSZIpAFJFXPCiyeS6OFyxVPo5U4oueJmgj4073DxdpcJFypMFW0JZynF7QjwZBMd
q/Tj+vGiX+hKdP9KnhcOSUrdbIoW3RszhO7QVNnh8KGK1bYxE05k4ngjCwePxDwD8gCrUfVXHcqR
RfF5fSl0O64tRf7zbBmD1KWlhneicdvupC05aAARZnteFY362jUzTKRozUkawgYFu04KXZLg4Zca
DiHgo6gx91V1vFt/fd8wB495cHBdsP21VMoSSSEmrdJonyPGoGpUY2MneAJUA7OBOcqgu+sbuZ7x
WGeTTJSCbqQ2YkSSzgjRpmj7aHxTMf+9BQLH13eiZGdoJAItSYAOCZzq03orwZCp21TKhztGsH4K
zj+GiWJlV06ZmOFmbjxQ4OOgu9hr/cmA6m3+RAnMBdfM7ZRLB7buTme7TGxDFbjGzKtC6TjIrtik
7/WDgR2INuRQ/CIHIFSd1qlGm5Lhj+O/uo7OxpmA1wAPb5K5h/H5W5oeci3yAk3dXv/OPM9iwlnS
VZnUN7gf0GL1KjNzw+J03cJfIuZ5HUwIy4Dq1+UYz5wMGusPdFoRZb6nFLOKwy0/G1kv15wdl+2G
pZIeyVUWIgS0zuCQ3bij2IjqAHEIVBY1T7VldBrBFcPZyfUo+nuZ7KwpWmBJFI5gH5HKeF8YsSvE
oDEI0Z6KCvf6ln4RQFzGn7MtJsxB/StXCW2g6jNE3ChsLPSkG/UueOue211s34Ze7Adb8/HtCzNR
/MzudXAp+JXPU02g/nHtlzCR0NAyIdQEvEdiTbW77iFsRqdVN+P4ZplQIRQfr698vUm9+LpMWAKf
zJymIiIvRYlrW3MX72gUErcJx205B4Ply1WGxiwys4cWdZJirg24OLRCri+GE11MJrqQeoi6KUJU
E7TGNlNIaei7VtsNHfBWINwbZvCl8on3eH7KhBWtmEwxoliNYf8+eN37vM2d2RfeIdTkUSxz4vyo
eO9n3mYyUSZO2inSU8TRKJ68GG3EWOcEy/URl4VjMFFGTWrFyibc/O1nsWtsnPlvFpCMAyqY4PP/
D7TX6Bm74vkWA70l3RSTOsQjC1LYGx3F4P4g39FaW7QVtwoPBMiLohZTaetG0Iq1ckQpUkzTIXeU
KhKFy736Git25fPyTo6XWEyECWezCMQCRdnJVPy+Gp24NzfdPN8JuswbXeXZYmLIXMY90UuU91qo
BJc3OhqulAiy2LaeCGIver9nPo9GieOSFhNIYinomkgZ0JMRKFjvTRt51ViegzBJiyZU2tgHCNLZ
sdpZm/KE9NDuX/4zYk/eHtK/L3L4euxK0sW49bQ6V1xjjCQnkvKDGNQfddLzMDXrkQuMuyaYqnUw
rvxprWzzGXOseATVaeQPeb8L084dID+cjzVGEE0g3XeJ9fN6uFxf4tko45Jx24bpMHe42Kvupsmr
02hOhy7WPNmqOcF/vSOP+tr/LZBxyXGqoKsC+oGvSmZ8qJ/hJz50IE6Zz9vL9ar9whbjidakqUqr
Iz8iqJpKbnhAKPlmeNWLuRG3j4XPG3y45FqhxcyFQcYxi3bs5r7K6R2agJhtJ1g27UhaYCic0QoB
1UrnCr5wMn6BEeA5wPH7t7W28wYz/io3c1wZE140s/6cqKmthipINHkavnQllzH6bIW565LZyJVA
R06WJEdBemiUX73JiV70v7hmgrnajLYl0DrBJW4W4OqLB9TVt72yM8CYk5c8cmfeephLrmv7UNYz
HIGo2yvDS23eRiV3RJWzIpZ2ox/KNC57PNLx6MmdYQ8ZVyBwjYAOyQ2Z04ZwD4yuuZjIVytv4mVF
vPPA0meW1hACUgmIcbKDYQzGewK8coZgzQ7SC17oqieB8xH/kj38dhSWOXOq49EKSxCBNd7oglHP
1QUMBI8OlcfK3rstTwXgL3ns2SATYKZsDhQZ1OUoaeZOATSLNL9U1uDVQ+DIKD+GtZsSKJmkkXs9
iv4lkThbZsLNOOqk15QIWee22kG3b586km9AoZa+orkNbPq/XTkeLC2FIGsyAL8IpPrp1L2oXnky
n1D40W0N+gqVr3tcuUnO3aQxkSWOpjArJSRKVV/vdFnZxsXgR4UZ2XMKYcTJ2OdqkYOSS+R0MP7y
8jzvLBNtckFG46DGzrZuDz0p4Hhc4UZrnOojBZwmB10hVpw8j4OTf1z/qJy4wE6Vh1Y2GF2CmVZD
al9FQdwSa9wFQ3R73cwqPMAQFUUHO5YE3g8m/pSBUEpy+TWjKwMtRAUC43uxBCaQMrBC2eC9DFyJ
q8O0lkktzLL9jEAdIDUdIrdX3ydn8oxDVNifGA9sbAq64F7Ia7u5NMdkN4HRaI1WoNIMSj51whAr
lBw6Xyp2rZ134M0OFbt4731+sZ5nmMlwirmOrCbCY1qSfhXSQ2FW9kT8699w7XgsF8cEHivLpbBu
EV27LHXNKnXrwLLNuHIJYNFFCkq5ufCs7v261dW+5dIsE3VMEMopatfQJIfS0zROu4sAF4ASGfFG
EO85tEvM57Jeu8uWZumOL9LiEXM5LTC7yMHTTdAHP3Sx3YL32qlb8yGLrcfrq+TtLRN6QgGQ4aZA
AKBoKGlLc0Yw93LLoaut0uWqmECjWLNitMpXdkqfnsqhaWwN9EWhDbXBG5QPxn8G994DiC7HYFIS
t3rCJX9ejXfLn8GkPl0FjHeJRA6XZrjVEcuLI9lBDdZT3WEz3puPM9Tlsp+8Ni1vl5kgJKlB28QW
jud/RxTAMcN2RUAVSdTatP4xoxwAjj0C2rblAVxXC+2LXWR7IoJY92Va4S1Vht2HNs0PYEJKQMaV
+nphHapCtRUN8zSkcsoBLUnF7uQBjJFlsiFTvFHVCDV3rTnFYXaD0bfBbUCRVHTVc5fO38asfZCm
qrQDtQEif3i67u+rucTytzMBK9YFvcg1ZDGUslD/wq1CGNxLttMWel2vHGuc8PgFqV0cZoEYpAyt
mtbLMhtyN3aSTI5gVm46bpPwQwVvrSDdpWDINUzVbgRw0gFcqUPqQJq967+Fujab1iwXzoSzSk6i
qB9pEoUuvlF+5vGph7+TUwKJMLVNOQTTq/i1pT0mjg3qDKEqAeEzUZziWB6C1M5flI35oqvQrOqd
1lNfjXvwODVUHaUFEJs3EsDbfCa2SeKcRnKNd06YNYc5kV7qIHXbjKsMwLPDxLY8RRA1ezzZhBzf
sfsVkV+1xOvi8s42E7lErTaa0sAlmIWgTZr20fg+m4D6C49y9jSRoz7+vO4va2nw8vsxMSskJBOb
EcFE7jM7hrZyAsXo6yY4G8cSVFSYO4sVE9EYAomgTQK3XTjZncibWaTf+Yrns3zFWijkSkirWnkT
fqvb8iCjIG/PGkaTFdn535bEhJdhIkMmFLi9QSXkiFlqZwlGNFONs3OrL87F12EnmKSiKQCrwukS
DukLZQVEBTJyq4/Zpy/AbLb5d/jqi3Npk4kgiW5hNj3HLUYpmcw90MT7EBXC6AaIxk3337O7ouaz
NEe9ZxE7xQQ59BSjcgB2OFTnthJPuoDj4QoTH9qutawwRNXAEr4L4dvIpUpYD7ngABQNXQPxOhMY
wlk3jDoYgUFrn0lf22GpunHegLCrNJ/nXLzPLO3luv/95SOdbTJxQhuUusFUAGr8hkOzDdIhw6Kd
9yTdiu584rcveatkAoUQ91CkVGK8ITEzDmLq5KZTyakj0suohzsQCCl220C2hLPQ9eDxe6Fs03Sc
o26MoX6Op6u0McWtihIIBUZXE2hYBD+aUB2AaF2x+R/tMk+tKTAmyRrRzkt20mPrkl2+T1yM9XzS
AZT/UKKPs8UsZ68Vy40VRcCrdcSWPvG0ux9+Wrk9Q9oWifPsod+ABvG0pfqAvNyVt8/M6yvPKPcc
ndoX031afRchO1l9v76nX9HqMkKfvyUTWYS+lknW46aeJNCfm2M52rE64NiAaiOVmtYudPFotPNO
KMi2CQWvqhW3bY2n3qih1lS2W1PJnzIiPuZVvYkmbacr0sfQ6u/yED5PUApwjLy4lXVw3+qQWDeG
U5LNfpnlm9xS7802OZRldgrT/EM3mt311a2XIBQVhXlN00WFTZdV3ZisySAUkhGDfhfEB6Vv/igj
cIQ3UGbON/N4zx/EWI1uC6vsTVRaapsQHeXqurgJhWJjmgMnx1tPphc2GN8wzbDXSoxjQbYL/N84
gPlzuwUlKBqKxNd4o+urFUiQcv7eSMZN8I27MqSPSCuNcnvIc39MC0eqpqNR9d9kEv1UjMRrBZDR
KArn3K+/YE0N+hYSlBJNlQnm0qyIdd6gopNiMhqz/Zad/Agf6psA/3SGn+123oc/QMeb5S7EpKHn
iOLSf6DWScPLxVFZ/AwmvhtzUpWTqkW+Iey7RnRRcfGlTDtp6fgj0l/7UERvVYsPGHGwZZk3PMXd
BSbYG5oUKdKAXaBzDVBxme0A2K7EtW50ZB/Ge3JD68/xrQJs6Ecy2tmJF4/kVcc2LRxWSTFATMv8
BGu2yrKd4QUgeLmJIDoEpap9cht2rrgzIHxo4SdhBBFpULJF7X0DBfldtx81p+d1uDm/hC3ylWav
5YRiA2vyEQ0/tJxzvuhKLr61eA6LTAY0F8DdQqgIGZAf+BVgt5Ivb/jiMOvHGDrZig5pDQlKPX9m
Wl3cYLRTQRGPErMIduH2H7Txa/kZ2NN4vbzVRS2MMVkXxLqlKJG+7s94m+7p/J3kJXsea/bqtbUw
wxzXrpM6RSdgESlSTBJCrHHsgSZWeIohq51JY2GHOY9SUIxNTHB1DXuCJsGz8infd+iJ0rl3E0dR
cuLONV1K0Vrdg9wzr2zQtO64jDA0nF/4yuJ3MKeitvo6qml4Un3rtfP7gwpaWEqRnHh8/hnO5rL9
Niswg27qasixzMNnEWuu1faHKQk5xUmeGSbVEjTgVCdpxChh1ttx9CRr0IeFysj1+5k63JWdYxtp
UIWMG3WG97dlAIhmMr2ko3Wk4BWnqsP768ZWM7nzZ9KYGzPTFFnHxAaKynLpKoHqYMbP6TAZKtam
rQrd3ZTx0PvU06+tj7k1xVxMrV7FKK/egrhahDiSVdtNetSt94w7KsD7ZPTvi0ebnsnhNMVo1LeV
dkzL6mhkwSkrZB7age7TtUUxUUTK5biOgOL3SeiOm3AbAWdOy7iyM2xw0irUj3n4ovU8bvHtmJAS
Qp+nE8D3jIZA+F10mpv40PjNT8GjrH7lHUBNfAZ2nr8w4YVE0hyKOWBoQZFi7tvCAPb3ebhXlTsC
QKrB4+zhrpEJI+0IWdmE+qdm675KW1foPPh6YpsYhgMcVXE0yP2889DpnGWy7Ms5uMiGIgBwWKzR
rip+6fVRVx4VTXcF7S0LQ86RX38lnz+lzkQWVW61Qo5xcwtT6c5qsZnUZp/36UaSybdRQT26D43j
aNXHRFEf46l7y0n8IhCV80M4x0WnUX1xXIoSMk9ziwhXD8+pCta1FhEIpeLrQWcVG7S4pFiN6GBI
C7Gd6ZhQIj2RhpwiTT3JdfAzbdBNK6D3XoMBqAy8weyfhZA7CMO583UmBDUY4BwaejnVabApVPEQ
peZJn7Q9apq3aig8BFlR2aM57oy23I1Gs9HidFNP4ykeARTW211Sdt+CMfCqHlx7kRZxbppLISVa
bDonlexE2BDqUTVoeMmQV1OzI0imQP6UwhWl+1TfQoX4e7ijQ3yRp4N3uXUTHoaFl0syniApcSvH
oOPzSQdeTcVEd+z7dS9YvecWS2SuHtWIGtWKLOAa9HQ7ybk3TWADxuTGKctG77otXkrJEhgGbQcV
VAuQBgXwGzQW05P4CN2xY/SVkv/3knT08y3OM3MdmJ2mJ5EE6PPgWLd4inrRbYrHNcQVQQeJIbUN
FyXCO7nMZZAUI8Qzu68+UnpjPAb+4FcY8wauAESGJhCgFRC8XKur33CxTuY6yNteQRsRuQoGE17z
7y16l7lDtuYTRfGiz7Jvb/jAWt5SmTuhUHRLzHIkEFCv3upZ6XStuE8H3sj3ek37vDiWtWIAADA3
KDN364pO9qN+oNImud9CK1dIt7RDBB2x637K2U+WrCIfK32oRgPs5lVwTMbKrsSfharegcqPY2n1
fEMlzpAho4A3DnP6SD3j0Z7i9MUAMRjRN9J/XF8KzwATYxVpIoJA0CDCGJSdF4lTyrzhonVHOK+B
/n15WyWopNW0YK4r6U2DEBjImVdMGQezwzPDHGZxFkekqAiFcZ+Dx/hGsL6Vw+b6bq2jOxbfgzm/
YxkQq7DwDK2r2dMMZP5FLPtlV72a2fiQQQdFCa23vOp2Rl19TIPlDSrZQg7nuWzlwjYKBdDCmVsr
pGH+Mq89bzFzwPuhDSq1h9gGJVc2NqmH0orXgrM9Q4O65rB9r996i01gTnail2RqGnzQCXTtkB92
stv28DTVqKCEO3IYNtG2uo/drnSje17K95ek5PdSWbRCVJNuhjAlGHzvqXB0vFcedMznmRuQ03uc
r03zuSvbypZg9UrRp5S+8YAf/qH//IcyujyC+xL5zo/rxtZz2fO66CdenJJQNiDioYTQ7VFRg6tm
81UCOxvGZAzIOYfy01hFp6pUed+Sc/5ZqEHU6rMV0gn69IuWO3LQ4xQcpJOfdB5B2FUuFxG6/gg7
r5QJOXpvWSDERkwTtuENAardm2lNe0Nytzu2N3wlDN4amQBkiVFUCxntRWT6z0ZIH5NK5+FqOSdQ
ZqJPk0exVBRwFUpHqbjztkA/CbVEjOTwCym8BTFRqJlKVUs6GCvk7E02UMguBue6O/7lSYfsyAQB
B3jbmLdOoIHyyiTIjdpNsZNcgLyErfkWgxMxwJqi9ylw1NDWeUdujY/RkM5m2WPQRFZlUfzHF88W
ipfDZnAxfOvzphjX2wILS8zVOogt4MExTcUw6G4PYg0B6ghCpFr4OBrgg63x3in60k47edNnin99
f1c/4SKtZg6BGo1K1ZIx9YMOyt3dpyzMnLtq9T5cWGC8vgPBB8SfkEuPjeJC6sJL8oeKT/m2+sEW
ZhjHj8pCnOsEb1HVH490ThGSBfti/++I3pZvLcbpzakBEKmEoWz8VhefY+6bdW9f/yq8PWPu0Qqa
K7mSIJdU9M9ZAzGl9pMUMedorT9rzy7OfPpKmoZ8ztCC7kNMWjZm+Vao6dHUQMIJyuMoa72kBSrf
oHMW/2J5C5dnXGLUsl4bZGQvjfL/SPuy5bhxptknYgQXEABvufXerd2Sbxi2bHMnuG9Pf5KaPz61
KB5xlpuZC0W4GmChUKjKynyJ+ieluev7h69NrB6rmT8klZ6nfoMLJdWkjai/dyOzBKhteLDVlR+5
qG2DRnuVr+Ful+/q912duQfVpTr0BGIiaCaP4TS7bmeHwaVufFnNQabQ8DkveLc1cxNhSDXzDLgJ
cNPlLnakO2rrt5VLzdGpAZdWbv7jps4yrlzzYh7IiFXRDocYJDfjpth5f0MaesU357OeOqs7UkGx
+613lEGQWgE19jo56+I5e3fE+YynJ7WDKAaspw7EsY58Cx/OoaG8EgIXg+yVmdllkgpod5YNLn6D
jjZtmS2alVGINQuzS8TPMClQTtjZZsztMP7F6b9hErm6EOfjm1nL/m+uRESlOUJvLaUrVfG1jzGP
CpqQaOujF5U0sqOKH5GKKKTJ2xUfXjSjQvGMUIruJJn5cFQrSlhPjCVtVP4UZfpgRKDQ9xRv15No
m2jSrs81w9TAcQYXfNb93rMgoX5RGz8wdaY5kRjCtXg/RaNPJ/n9R81bUpLgYuz8Ai/5DhoSmAh4
MRJ5E3X86LWgYPajWyMPnFSCHDtvHSmDTrtPXn3WnwZB3bRMwNAvAivPUhd6qOjkpckhQ3Brg2xH
avQoM33vZ6UDOsiX2CPbTjSnvNdaMxHEBQfYI2ZzT0PQuhC0dfoOoSPgz2kqdigHHGvOSwCaQzso
+Y6R4dSPxrQle8Fji5fEDRPv4JUN6KrRCxXZnhfStjGyZ5Yo+1rXnQE3SNHK8JuqX3ltvyW0X+3c
LD9M0tTn8dAgzv8xLtEuepiAHL6DSQ7t7N/qh8A2LCHMvzr76iG8FFMtxm62/v0aYne5bHj1FWfn
vBV9UdTam+YpEOOqmYJpH2Mz5Y/hYR1LsQxmuLI2P/M8iIXUouibP6dPiotkQTH55u0V41C7EIBz
SY76S/k+YazqTfNzDUm/XIW4+gWzDKKv49IQHZLkEiTW4VN27J4mJKfkgJtnMD0gfd0E/dvVh//i
HXtldxYp0iZUe9VoPLcHcUIlW0Ohp2e1SACwah6SGBLwURr90GQ0I7Wur/FuHceVvHkZ9HWVb87C
SD2UTR4FKFhVTnIT7cQBcunH4Qz6yuNU9lPvhxtxO5XgQYlgq+5ENpZZwUZD/3ziLNR0szyn4B8L
/xV551WCOq9MFJAjTMoamY98208qU3vjLkZfscSL9m9UkhdvHgPSxqgKKqo+R4n2GtBhQQXlUSDk
xY9JMT4CACN8rF4zZWOApDcBlnPlPv0ULVWmarKKRcKe8UmTsPcgFQZmW6jjloDYBQZAM5XIY7M3
0ksdr3ZrPz0tPpqbA71BPSWXQ6brKM+3NjQBgBJLd8k2WS0qfaq9TIZUjeByAjDoEzEvTVJ8uxCP
sbBhGPvVLb1/DaRbpU9M5nemAY6Bry/DTx9vZnCWQHpZSWMDki5uJmt3sVHvoYC9crV9fsC/2cBF
q2gGphjl+WHlmCNsIc+Mhxnfq0C1BlC9n97v4U34gBE0E3xywtIfvl7ZpwQSVgmwQJwD4MnYXLaS
Bnrbaz20mt9nloj7N17vK3bmvkHGJMUMgDrZ6Z6I52jP4UH/1lCk/extxE55LM+o//tQUvLXRRs+
JTMfl6nNbr9QGitJUWFe3ofbmm6GqeRKXrRTb2XnbhfbBNKg0c1aRXJx1SjG4JBBY5y/BcerIiHz
wprDZSazPlBQ4QbjMO76MOGamdn9Iueg6wR7zrS5U68I4Mx/qVA77eLVcmYuWpV6HHkhhU68hfgN
PaoYLLMT3Th4s8DQoFjjCYxvq8+3pTB2bXb6+9UuRo2ogiSDj1bO4LSX7CZzQcNixSEm4Snuzmzf
yWZzWAVbLcWza7uzJyrPuQwlMdiVGaA7rV/ZQTC6dU3doQ4so/VdaSC7MXwgQ7NybS4FHLBoceio
a8jA58qjiZH7Ge2kZKMKsPZGHSRsjRXY4edGHL4mGFcpZB44FD7mzskj3gzw0HTymknCUj9M13Bq
vO2pcAMIWZzW0DVL5xC8LJRQKNBDQHby5KtP2TVM4T20xl2/6b57kZBNCAJsQ2/89nVY+5xiYnGT
rB4H0tBgn4YySJWJSO/ldLpuIaY+ASv7Q35AruVdRnCOrznp0hFkTNMVZuCLfQJXalABgaCqkuLF
P1GWxJsGXZX10vjS/gGbTN5sGHT+zfwwJq2BGWF3MHyrG2XLL4HVqR6/3r1FK5quUV1XVYrG78ev
BPhIn0tJxFzm8+fBDyEbFb1GmuR8beYzPgcfib/bmbeCx0yp+yoeuNsWYJgBOu704KOb0YCqZ8e3
6y3ut9vswyNoZnB2DZRtTn2/VtNpwiK3/5JLRj46KZvYwHCSxiS7eIczjQaH9KRvJh0ZKTIhKAsS
x58E0xfdYe1ILB31602YPYb0sGIQpdep25TBCV345zgka8wByx+UQ8yFgIkMx+HjBzUCuY4NHjK3
CnEP4TWKh+ANqK1WuiprZmZpkl+VrZq0GnVb9Y/q/wmy0C7VdiWpnX7rp29IILbBCObGIMn+cS0D
YO9xlmAtSuk9eUbh+mm8q3PN9QeOKeS1Xu2audnlQ6MGk8y9Qt0EktZZQ6zIOBjaJlcwzAy03MqJ
mD72V4ubfShP8dWqSwlGHrrDBHCZ7rnoTz2AiqAGKmmNJHHR9672cvbBcnlQiCb0dKOpx1IJbSXu
11a0vH86MOeEEAW+9/FzdUSLGYTgwNG2H93RVh6S5x7/N1wwAvwF5CRuloMbfi0iL6/t3fD096ur
Rs+bBgJCOFdqpx+0lJ+px1aK2GsmZq4oaOUPVHDq1lqzkbr0RvDobsUj1mzM/E/2vXFsJVxk0JQE
4BzFa8f/LlmhFe+qXf4denZrFhdPMXnfuJkPDnKpUSUw4BQX6vRuuM3vvcg0zpUbPIGh1AUJQHC7
5olrRmeeWLVEV1kqU5dn/mPGGyttmzNP1e3X27nsjYYiGwQ3Nd5aH51CGoJEVyge2mUkOWMdH/tq
2HkVva1yvguUtbmBzypW04VD3u3NgvvY+4FgeoDACx6C6hYPOyeZXnZTtY2Y0AKd5mjiS8jN5tta
/vqGvvscTN6Nz45e2iU+BV8idatYcSoUOkqlvknGelfkzYbH9S0d/Nr0pHHTaPkukFr8MsnGt7+V
aLdXUu87sNfUjvLS8fv0UY8hsVMAKRPk0IhRs9uW9vso9O0uFYHZdsbRk3WnJtSujWav5/SPSrTN
0Pc76iGDbfpoS4rCQZV0g2YnZPM8q0rUvSrKUxi3VijoDdj0t73XupUqvZAMyRqD/abVt3IgQOys
sMaEZPIzV/KNnsrPCm2+J1KPF0hZnEtMoPaStg8Lr7a8OPyRpMNBiZij1fyml2vdlNVo5cKbDt9X
OzyLMVkuxxA0UPEgUIyfajxxepZAsab+PtDXeCGXT8j715wFGzAM5rpcw5WEOI/dUywuHrv9+nQs
mtBVIFYwIITMeZb3aSiskFhGrNboTwz1orJOi5U69GI4ezcxH6aKolQFHotSrCIx6/wg0uf/tIY5
xBeiwqoIA4ZA0vmur2NWOPOsgIebr818xjVNJ/tqIbOT7VVhEI5Zx121tfOdfAKllqW0GPTk28BZ
u8sW32rX1mZHOQk0gVEnVMxLuwdgLLM12dTvWqvY1ZvsVJ78y1r0WIyUum5wAMd0+qle2SaqV8V9
mG2Yf5dEgV3CYpk4ifLHyP65Dt3bZr4bm0V/TYeKRjXC8Wok5eOROMphKsa2fzxzAmNLN9rLyueb
NuzTyb1a3szVWcXLwoOeotvG42iGin+fBdUzFZHVhNpRp9pJZuqhScP9KPsbj3JX7/RtkoiVZt7n
/vvHpc8H3KOiK9o6QZqS+OJP5lPHUPtNZ7QONAnuwZ1j68pglQR6Pga3v96E5eP+v12fQ4ZCL8cT
wMBRISN02zIJItxi/FMN6cPXdt5AaZ83e7pyNdQ2jfnkIfX6rG3LOJtg4vmuQ/PO5HZhQzH1Ba34
3c3NaMnH6bEMPcedbqPyYLysPbMWKwJcf/8Rs0Sqyv3E08FWjEQ023XnCXBAj+kO5NY4sKvWJv/5
asmzJCpqVd9juB42+SvmsaKH9CwFNnmCfjXk3Thwl8ZtcBceeWLF9W69HLH8ad8XOztQcSrLUivA
jBwn3WbAuxYE8Ci1jLuvv+xyNH83MztFgSwSreti5haGDK429FK9NYG65SLB+3ebt3xTtYW4TpAy
N0dlahOLzYgSo2s4GL4ORkdJzGSrfltTmViOfv9b2Jzqc5BlVR0Vg7oeQxufq8VGRTvYrHT93Pp4
+iV0bSsXvxj0BtAq40yh88OYRH5F1IAgWcsq31Rb75yl4rVJtBUE6Zqd2b3VklYZGLiMsLLxV19h
5DIa0zut6rN/dUNerWh2Zw1KVLeiKDMMQapmRI6YKbdpFJms2muTLs4IQipUr8IaHHEhXYlty25z
ZX1y3avnXx9JaqSrGXsjLWhvBMKK3ZrZRBuCnBssGmOx8hpcTAavLE47f2WRlX7XKiF2djRKJw7I
rT5qAEIkxzIYV/LO/8/qDAaWUqrI8hycEUcigg62mN4V/h2xhhMkP1/AiQ7NlRCskAil/+Kgo0H0
f/bmh1CISAP7VcNdaEeYJDjX5QpkatEtGQRUUYhGzf2N0u9q8+qEdJQFPnN1DyC7blB/B5n0M2vC
n18vZDEuX9mZBcYi7UBGFeNxmx11t9pwlPsUZ32gc83MLDBGfNCFFOLplewge7Fnjr5R7dhdA8Wu
7Nq8hQ0tcuj8TLeML5qLkXVmYbxmdbcCmlq+v983bY6rz/IYmRJrgHWHrt80QDCoB28H4kFhsTsN
01epHee2dBS2DLgIw+FqDuH9WjNt8bK5+hWzyJXIfuel0J5x07q/zZTwXuj669fesWZiFrIiSW6N
LsR7zhurI+kUG4XGl69NLKfyV8uYBaayi6kkCSyjlgO8qx9CiZsVlexuBPqk/VmEL6wpLcGeIvIj
EpsSEbNJa+s//opZsPJbLeFMShBASnryIkVA8qq9aTloVpk+mmD/sBM1BG+hPxxERrd5BVK/0jgo
WnPTZt0/npuasmAwaGka3p06tHY/xk4NrNO5oSJ2dtFvUj6U3crLdjlgXhmY7Tofi7YMkfW75ARp
NCenUKKhAA44E/RC6l7+hg7HojNdmZxtscAcmNQP0l8todgpHolmypfWmSCuzK5fktPq4OBSx/J6
G2c5bmJEhT/6ueGmRf2o+mxLQ2bqZeoYPurkpHiNEpByxv0lNlYLvVPp7FPGe7XcWcYrtWUfMYEH
8ZRfa8dwP9ykO99qN38ju57c4StbsyjOQsNLGMPlDlaw56mkJuoLsWli9U7iA0HkI9FYeagtf02N
UPBLgxloHgOTSDZK0jfM9cDczYryng70+etDudyewiWL0UFUIdFI/HgK/AZXve+JFHFWBr89t6Jj
Y5Y23xAHaLFpysf0N9IZrJrbFoPLgZttiRnfZE5pNdvhsC4ztrjPVz9odmoEaaVijGqIdD7hR1ip
Mx70O37vQdhI3P8N/51C+KfvemVvdmTauhYp8m60P9z6iGYBBGSnKgfbCDv+G8CCyU3m5tCERqNd
VnW0O2fVYIi7RGUrJSmqKumPFqpQPxgU3PgOpQ7/EcJDzkTn+qu0WmGhA3/39ddeemIYMgPNPPrT
038+fmwl6MM8ajk4JJW8MLnvC+gDe6pV0nzXp9xlXUmcr00uZaiGqoBTCSNCaCnOshIF86K01Kbc
34v/sDE/+UnrxoXYh8FaoV2dPtWnvX23Ne/tlkPSe5kY002w826LSS93UhHRQwggRWDKafdQ67Op
qVn0wp9paBY30T61Jxqbf6w0irvlatXz6V9jHEIIBhHF9RnBIzWyWrB6f72xS8HBAI4KeAOialA5
+/gt07KpoB85AM7IMlvpuU3FClpj0VuuLMwiXhd28A2CrmeXKd9Z7V0o6DLHWjsSMMxlweD+mwVN
tT/woAFDODuIcVXlJIqAVpTbdsukZieyYPe1ic9acdN30RQdQI3pEM47g14a6FwPps5qwX7UmOS5
NyoJgkQ0VC1dGw5UH29okSNHas6Ye97XPhBixOttoxt/FAP/k/XJYFHhQaFcsjA0eImlMLHzMTkH
Az9qo/cj7asty/zbRhlSK+H0NEI99OtlLMaQq1XMQ2Sl1UGbIp0rIMemCTwx8f80fo1iTPn1uGzr
zdcGFw/xlcHZp9GFPlZROjCXtIPr9chgFHFO9VeqraxszdD096snWVQXjdowTLgG1DOZbCt0j1ax
XSQrN+vi8+LaEWanh/JUKqUQhmpomMsAlEV4q1+82+ym2Uxl9QKiPylUGTGFfk62U8F77WmxvFTo
RnBGNUOetwV7n7dhFqH4ooTUBzw/uUmC4DtvA4wMdCsFmGWHebc1f8bwMENHHgXftCE/Y4VvIgy6
SKOITSMadgaQ2qMXP3ztM4t9SGCG/rfAWWZRJUGmdgq6yBpSo41woh3Z4zavzXhTEEf6XdmTznN6
Ed/8VWrRxcqroXH0/ycgFuYqPjoSYb0feUBnIPcme6Oyx0Mv/kJ9OizYh/Zq8XUpbbkyOG8y5SAT
8/B6QZcX3ZKJ4gXtVmDtwbfu1hvDXuUlWbM3yyNUY6hjXmF3lQvolKxiP25bE2kLVKos2VyfJ17b
0be/Xx1NwPQhvBv36F6AFAu001MxGwRj5VbsMifbFNlKKFg1OPMfYwTLaAACdEjGTbKeFNym/uOk
ziPwmAlWAsJi6vDuL28v6KvVDYYUNmLEdmY1s3tjh+rDSWKrWJvFSxutToUiGQI0ZRZIxaDrUVVM
WABbewb5lPyYxqaWAlQ67gdbbqH64aX/Lu2jBi5WHTVk5PofDwNVmNzkOnKwHDR3XXiSqmCXov8v
6a01ijXNqsU1XlmbBRtda4Kqo7jH/QgCrHrxLLR+DeSwGNCubMx8I+jluGEMpbu+VlTLa1twe/Vd
Z2YMJGJ9WT/QnN5Fcv+PtTun/AFEvkQGQBZNpdm1oYxdXlcUbgJRHJO3hUXWhB0WHdHAl6JIIA36
BrC4ckTQ3GUR4KXA3khpgFkwObDGElpUvhqYawF6+hKf8uUrW7PbdojxpFUyNMZzVQX5ce2kVeW0
GI4SYf4yUskNMVzW1bHbY4pDEg9J21mAPqBgEjwJ4zeG9KwBwjWyfiT82yiy22zcaDkqnCo5++D2
1wf/3Kn0MiDoC3CkBnpua4Fqh+2+MZIbzfuZh5klZc8QLXQzabQ8EF02cu2I/oUXDxjZ2gD3amVD
YYfEMJviJWZnA1CW0aCmAn12I98S7m0DbTDjpHG6WnP78JdKCzPg9CZUMX4kZEf2/mj1a5CD+9nj
6k6JArNof3ltB+ZH1RroXZsrf+KKmOUoWbpOejPtKofJIzg8IqK5GJfLzATa0G6b9eeBegd5SByM
y59SNlggirAFbcAVrbhllV3ylNqMhlbhQ0BW7V8JpH87hhZkin9O6KemSUx/iDPTULx9GKdWpZa3
nI53+kgv3hhYdetZcqHY7ajctgPHYCo4Uzg0szLlV973N03bn+mYHqIuczQvsLX+Mar6fdjxp7Qg
xyIMLKUJv5O83hAMVXe672ZD7+osvi99Zqb4VnGcuJyFVho9q8GBi4mED0lvFdqelJl+0e1Eh0/d
dS7EtHY+q81S1ayyVG1D03Ze9gNVny3YdPCPAX7CRissOlvux3Pn+/tOvIpI3un1aOfsRUR3kzKJ
0oqXVDa2Xj5u2jowvehOjWSMOPpbXj3FATM1rrs8AOdilVhUy44gJa/MsoieKhZYmKRwRJ5+SwMv
MzsxWj4EmriPakSOTnmbrbx8Pk/PTef86mTMzvkQVuGQFQDt+p1NOnsSWQ9cDHAHVnej3KENOOks
p5fEYr++PpQLx19DSRKVScQYSuRZqO4zRRu6CpmaXmA0vY4GkyQhHrDVGpjkrU4/O/wfLM3CdNh1
LSQUI0hqfpf3xQ/FhqrXQ2K338jO28VWAtqv+BcaS6cBF4W9lv1O+dcn6wp05QDtwSTA/PUq+r6I
ogQbLFB26JvMUkliF0qGoQMPMeSelIUbSv9YFgScc/KV1elauQquMekTwB3QO1aGuDcD2j1k4O5x
ZD1fSbgXP+OVoVn6OYwVb7F2AKyLpzq+JMNlDFbj90L4vl4NmSqzV6tRKyn05BR76PUORomd4J7b
8qUvwWpG3H8Fbv1gbuaarTaMJRsBZlARVWQPTybp979w/vddIzOXzPpOEdRX4RBDuVfT1hXBucCB
/9rK0tQbFkJkFN+oCuW+2bWXenE2ULAnTZVc15edbiM/aZWNkGj3++zc8Lv+9C+4Sd58793qLKQU
csmqPMADQYuPXeHZ5QjWU/rt67Ut5F4fljZz8DEEU6Hqo5lEaoA9vOTs9eU/R9PBBIDwKBkDxzMv
oUAdVKQy8ltXL8vcjJrOzYF8XPtG2vJK3s1Mf79y7qiOpFDJAcEIagBakhpwj5FvS+q7Rilcoisv
esNGE/j/DS5GK6mlTRZk92NhgDO9HPYdk1CVVxNb6ry9VPMY2YjYxXS8zxj8t878C8min2NDHyQl
n2Sz2B0Z0gIJQHvHwnYzlJnhGF3uIkd7lcvxXOf9VhPVo+IDOlQoTpl5j5WkP+a1XppVBvGpSstf
0WnqbS5UTNqO8s4bajcNxJYM0mPa4dnpB7aUStsuHVSrVUpnjIxfBpPutSrX3aivL4FU3gQNqO/L
tkR/rAMeS/hmGoLHRkaa4w9Bbdd5He8oZ9/gxid/6CQz9oR/kOOMH6BfYXqgYo7L3lbbesALrX8c
qFFbfUjD5ygvJFPqCmf0E+DQQPNbd94pz7J71sgWhKzDx3LoUZSIldSNm3zrK/V9kBWOyogwx3R8
pfLoxqI2Da8f3NIAAtEDFQE01lpP1iyRJu1WpKTDYHdxFqTf8iL9nfZCHMdIvg2iZNvk1ZbKfmlG
db4rOUHTs8zuOn/ANEXhWzwYfpW8aiwECiiTcg+tyjD9JUBw5hg1k5G0pagNSfwyRuoDLSjgct74
nWflj6xkP3iInS0qJlkdWNHGIPne5mtVqsXojgeADnlTPOTeKh9Xvim0QlFoiIkyYuTIQpB85pE1
rvUPF08A4RrMyOjN8OlXXFkJwziRuYJ2aed9g9a9GaxR0y5UoDT5ysAsDhppXOEKBmCA149yD5qh
OMFU86XVUufrqLTUf/5gaRb78EmKDMeWuSpYPBS7eGJu6MQn/3frm+F4Njb63xjGWFweRtABmaI6
4Cozo56qBOpgAI+mg4InQY3LkHNbDQ+heP56eYu5DEePGk06zvn8yRbJtWR0BfZxmrhVtjX4yKaJ
2zXgxfIu8mmsF4gVTKPPH70DZ70UAdxUOQLU4GfFnCqVCDtHBXix59JM3TVM2qKnY5QYi8O66Dwd
hbRMRliIYF9oOQbBy/FA9OIVXOWbr7dw4Vsh18W8jozpP8yLzXKLMaNG3NQoLoEyZXpQ5okpZ/6D
Vkn7icFg5XZZOFlEVjFBiy4c5hnnA+hZOJLcr+GO8IzvRO1A1hLa/2JBhGBuEsmt8mmyPva8gBs5
QkRUoajDAruuepNFDRpC6e6/mZodYy8pKC/yaXISIoGNKh5Cqj7LJT/ng/r630zNjhQGVgi6UXW2
UXkNvEoobF/toYnSt4nVdUq/EjcWvOJDqjGLgFLR5n7lIYsuG27p/EEVmtUzxQzCFSTYErL+g6XZ
HnbckMOxB9bsLyDBeFDOqDBYyil010Dui0cKvVfEbhnD1vO6Pwriep3giOPpKp5DqXK8wtAtPkpr
CPcFL5+IOBjwERgOBtHCx/uj00o4AXr+LusxfsMr3MLK76/9YXnfrmzM8s1+7JmQp4mE4JjtdAAw
xvMEwKBbaZ1PYcr+Pz0Zr2zN3lSK0cWRXODxRm47J/qVoWGTfJt4XePchMTniu+t7N4cIy/7fiGp
ssddBbIgcmPYqkhXYsSiJwDdgXY87newNX38QAMbikBVgCjp5W/IKUzWvAZrANHPRLzTs+PKyLTO
qyyiDcIIlCax4RoqCBQIKChSK9TOyAK9I4Oe1uTmIOHdg6sTomdrVYblt9aV+WkPrsxHmZc0IX+D
xLYgvKmAN7CRbaeY+h9euxbNitDuhautVdoXP9+V3dmBpolOBMDAzE3T+4AABlD3K19vMThdWZgd
r7zy0442CBlBfjF8kKXIbkAks8jLldtqzU1mZ2w08rZVvendXR6z9sAMJ47vVs7xsg2OXqQxNcbn
SHA2NOAVBu7XzTHa/zra3Tm7AO4OcJMFQjXZBh6lMDFBYX1td9qjT0daezc7Hfkr78CQYpqOGXqg
KfgSku53KHzLaEYniZ8SVfrn9yROwrux+XGjIiwiDWmaHmq3osZwXlUiuTZ8OzHWBsaXc7WrJ8LM
O2K59HQ5wvPVq+600iY/piHa0Gr4rqgc43aSJU6+N9uvt1N5y8dmGzq1Jv6Xdsx9RR8Do+lyhJRK
ECeXlTO6CTcs8p6knv8afDDr6eKiJznqi/0Bg6noVnbhIWbSz0CTmDmqGfiyuyHY+GH3B63VLe1U
3Rx9w4EMArxACX7LDJDvUoIKwkS2Z/TJ0whsj1mXhTPQInPjXs/NAvpqJkSqIbMBupQitcaIOIOv
5nulohX6NDkE5mQwkWEYXN+EUfQUZ9I2LgIktFQ+o79zo1ZZbaLt4TR5vSsTjHiWtW/WXHIw/ehU
RQqGUBDA8Nblhv8zaotveeLv4wFknp2xb3xFNX2d79EWOoFy71mT0nuRe/tA4VYWGTcZLR7iQrnR
ueYOPPsjdcNdGLQ3mtZqrpdCVksnNrhnbhVVfqqN8iXOQszf976TyPWPcKy3UUCYGRfQgiMo5/Dk
oUHZWgh5z1J/qgqcdKN2usa4J1klmxhZCU1MQdwaPmnNvA13OHN/1Lj8/bUTvCH2vvKB2T2JnJ0X
QVgZLqjXnhmr8NBuxGCirBzZXs+yYxxoxBQaze8x85XZBGMgx1wSDtMGwM8iP9uriRdaIaFo3RWu
bAjHlyD63pCbqFJBeFAEW411WFZ3r1bsgumR5BzJzRnch+d+1DYo5H2X/fCxHYCTlPInbSitvuic
0Mjvq6w8eRrZI7MDBXaRQjk21ZVdGZb48kr+jfvSK01lYNczeA5owB+N2JMsr5NDu0O7w0yjCtRx
feOknZ6aYRrfBHL2mijtLmH+Lu29Gy+tXkRQ7tNRfmka+lPvvFtKChUVINkziUpO6PRuQsaPlKt3
VdPdBX188eToJpW7U1fotqplDymrb4oqQrcjPXPSZVbWVtkuGRXPEiiEWmUQbscsZ/aoSHSrqwmB
wnphyVH1DEilDap9K2qa71k65tsoQYW7Yt6a8voSxPj6vM9RB0Unj2pK8MzgiVO/AQ+G34FbMMdH
XwYEfy0FSnPFv95kyz45GBIWDCRRUH/PM9hEC4M+UksMZvCTUqNIkwYsACnnbW8oRznLfyK/tasO
2UaWnFRc8n5bm02k4g106wWYqdbJpgrQAQP/H/pTNZCPINbU6vaO6L/GAVJJuIUCdimi0Wrl1PYq
ZdOkP4RyiZAlifKVdb/Vut7KGXOGnLphJW1o6qvQOJJBhln9KDIM//TyHu9oDPbBr/TnVrnranGX
GWqBSk23G/T7EpU0BgLiKj3LRLITXz3Q+kFNO/wmOdFdlkGHl/CJ6wNaEf22wA9tk0vZMMyVD3vR
vZbaz0AK96UHGXOFWYNvbAEh2JOKo3GFAXbUqZRamE0CmkOW/NFVwwpS+aR056j0dzQhEBc7KWNh
BxTkMA2Duik6pWi3oVFZJ+gddE6J8UVBBzup45cyj4+iV7/JgWx5I+/MOknNQNGdgmXO0Eq9KUXx
DrILVgOyKJNLwuo1se30aBpdMIcB/yxuPuE7TZ3aWYtMuqFbtOq/kVA4XlljOH74pUcAzRTowU5f
t8drvO9AXjmWZ6UzLIp7WpYMu/PGOwJ+vyRsNgkbgJooNzmWGuqVGeVoj+fNaxKoJsrHluzFdlPy
jaDtC4YdLAPDB36Xo5gX2X0xurx5wivdHsrYLCD9EinHtOtuda0Mpj4pOpLsELfjqS07U6DFKLeZ
g75vX2iPIlDvMUl8o+uy66Hxn5HS6ijULYI/rENlExrGPlEf1CSwocICgvNfYBgya6I6ulKhvcTN
msVmDO0zojJLrXJcMYapJhO37fdYe+4FWpFQgsu7ypLG8xC/jBo5eQY5Siw1m4CabYUD1n2LWuiI
oxYYcTSwKuQvBbX7iSMw6g6EpfjqEL5I0O7UfkoKcbn/vZUAbRaPif7adeguqo2NmqnLlAuIFdFm
pLuwDg88Uo9eEgP4zKNjpL+23U2S81eZ1O7/I+27miPHlWZ/ESNI0L/St1PLuxeGpBnRe4Lu19+k
zrlHvVBPY7/dp4mJiZhqgKhCoSorc66fJTTNIcodzIJ0W0bVTu+ij0QgL5U59u6waBsxip+mBTUV
eQhqSAipdYkPiTpzT2Y7B5+GXqMzfFAL6sZx5VNN2qmo5Cf9aHdwyHmgLlgUHqNYQ5v/OinNYGih
k5Mhww3126Rq3jGlc9X3ndvL8UbNQEAl1nut1w54eV7NZnWl0+VG7QynzcyXbARjg7mMPTZdgbeN
QTkXWzOlPolHWy5kR1WXG3GB9J0E8QCT+KoZXididAyn0aEhBhmEx6JD2bdc9sJALchSbtLawJV8
K8e/GujSSNlz0UBwAMXuRZzcds6eFO0xNSJwLGlpaWdq8QR5SbubxFtdVOxS+L1Us0uQ2+q6boNO
wjHIc90nkGwpxmNDEqvGZTOl+VYBwNakogVZ91+DBgaL4TVWXuhSUfAaAXdSggZSTrZ9+9LhjtEk
uilIvJ3AthGNspvruR132CqAUzDuoqOxmSzksTQnJ6Sv0IJ0tKW1iCraoDGztOm91yLccSI0PggE
ma7CTLUxf2DJinwzyA3UI1eGKKrbgqlbDelcLc5sMVEtKt2086dZl1ZYRp7ettCUEV/h2VujmNwu
M9AKaX8ZM6YXNPFeX4SPYcj3OLrojFRWnCJs5IthQzyt3LYFqd7RR8qtdJDAmSuMQOxp5aOcm5PV
CgDvjdlgTUk0ealW19tIWn6rKRxqbOfRGjQD3hfWHXr8QEBQSfkdYx7bGRWKfnqCwJ+ByG7sR6dp
6iDvateY9DdNxbZH4NVrMuIKCug9EtzYsrxVSWhuJQHhErEBuLcNRqYcs6BPYNaCw0iCFdfNQTIy
nGjjXhmmg2CEz0rSAO6N7CSjny22SAXMt6Up8sLFMnHUQ0woj7OKr3zsGlDjTq9SXoN85CZE7jFn
FcR49gVOooT8SZKgrzrLHlmzjvqmMaZ9lDxSFWw1rWAl4aHMW0wM5I7WV05h5FYmdmhTVFYHPfUp
vYGs/Ksia3ZKDNdQpyt5xLMgkZ9nagSKoLktba6WMLVT3diiUmN1KzyihbZKsVhSM3jAc1glyVBM
rLylllwwq7pTsdzMUHSLheJxblLADnX0tU0BAED6WOXJptRDLHhyyqL0EnFyanSF5Dryxtr8rTaJ
s3TaRjdaFxK27oxcr5GRN6jVsxG/iuPnUApXklrZglpvoaxgL+EUTGmL+uyC66JExKfWWKeOnuK0
AolC2szt6OR3MtgU6qcizANMqLqhfhCae2MC2BOY5aTUr+WhOK5rNecRtO5AFzSdVQyitejqnZAJ
blmXLw0+XQ4eDWlGJOif4plastxvBkhD1waxQpCzKOX1GuvEkbzpE4HKH2b5xVtF69wap7aJ7xtq
3JRzeD2NQxAa7abNVC8Jnyn+GAAhCqPU7orWVSTgfjJ97ZcFNW7guBpuhC4HsmWya8BRdHpvVh9j
kgSEgDpHvcsQAVQwptUztNmIZk2hHgxxbfddGYi55HfTb41kD8Og2k06+EJZ/NKK0YohRSiggzlK
GAigql2IoB1VGjurxqtIit2h/53Lgy2jn5nGn0M6Bmk/baZZue1aKPwg2zB0PzKLvQL9TAOss6Kh
uh0K802yOCE6apF5TcLBScL9gl+TV40DXfEAWreHeExxCTdoRm4WcwChWL1HgufF2AUhjPa5gUxJ
+Yihqz0AcTbJmW1G5VWiRE5TVG4fm3atNG5VPdQ5qMJBexPLz1U12FE5ODGwQKR01TIFgzIAJZnw
UCcAao6SP9dkUyCk59FH2D21mYhAh1dQv1hicQ92Hi8ck62a+3NDbMO8zjHkJxXjVY1ODZXioFoE
S+kbsNuA/icdY18x+10kfpaStmkUDeFPDOoWElO19lBIld1DYIuatTvliyvjPdriJ6Rrw7Oh9x34
NpJaKQEcC49UBgFfXgZjqu/iqCptpQcfdyk6gqQ7Kv7eI9uYks6pixQsuDVxJu0lGVtbFMV9FCGM
D4tXV6FVolohiegAqr+lOnPVZUT2rbYuzZEdURo/CnFuCWbkNW1vFdLi6+mzkFxBD2CDvoovQ48r
1SbbqDRXx9WohFCubD6JlL9JTXXdQgoMkfYqDqnXClgrlfa5fC8X7UHpelyagyu2Ig6+YqtLaE9p
9NwTUKQuD2aOijmt75Jc3xpDuoVCnBVpn0rYHTS87co4sXuhuJIN4UU22iPt7oeqcwstcqUkAv6P
WCN9GvC9ammx9OJNwEWHBECPdbsG750OtvtmBgQqh6z3hPkIWQVbaaoHgNABtDg+NvSxbNHZpZY2
IP5FQ7VLExnUfJotDo27KnZKFWIycoPQTK2R5LYxDLjBp23W3qa1akGurEQu+V6Ula+b+G0iFKfD
yDJScJcrgg2OBtxAr+GCvLopcG2JNtJot04TWyvCfYv7IQ+ftWzxGgwgjsgiaa6C5lu4F9rJT/Fi
IUp9L1PlIcuLF9rMzzXBo7J/0vGKi8zMKuR3bckDYQ1uenglx3e0fZ1yUMdXuGlaTI3MoDCh4VFP
OwvlFb+OZIviiSN+EjXfa6VxqLrh2pTQ06aCO2nJpkqrW+TV2zYD4XKl3ulie6gN6k9NbZPsV78m
/KmBsdz8FhARuDpGwBoM5qJiqgnjo56AL2XNhDREeJLrLxFd7E59XtakRx4PeNh7GbmfF4rTX9g1
BBWrGqAWEdsjTP6sPVIiXhFyXSbACUrPIRywyktrwlVgjVK07/I5iJPotlNmFzkcbrXuUIKHVh+G
R4S/Q5i/dYli14ZgTz1UpeX3rAeZA8ARwOW9CWAdCbMuqHTzKh8r30w/VeWz6Ea8jOTtVPevrWC4
MW3cKJWdCpVgs//QW+rOPeoDuJbXH6vMy64wh98TLZBmpuQ2maTUUoUqkNL22cClp2ejn0hPo5C5
g9CmVjrL264X3XA0g7jgdIbOFEYVkFNhOgICGwS8uH+tUBoKuMRmtGQ9FcnraFrSAgo1KeOUeM/U
QWFFN9BkBdnWD4B22aklzRO0P2s1DYSMBBCWkHPd0pG1T/P/WcEIWI1Ta0zVNcUoK6ZKx9wvJQgK
xaY82+isBLHacErkX+UHtlJwaokpuQpRPi95LCX+0qsOFW5bAZoAoekU8xuwJfayHEtchUTpOTWK
M7V5BSQVxISOCAYtDaYEVgmlKQ0C5pWW+E2bt6gH2g3JcJx4OPSzx+PbEKuFE/aqgf0zYz+W0CLK
q+Wpn3soloC76XLV5WcjZdWhJWjVYEmQRlGZhsY4GUaZdNBzmLflfXuNg9EiS5ityQ4/IvBVqYK1
3JEnHgnHz5lKxi5TyIYkXhpOJuyuFPGls7zXXmetZPtJkIMRZ4U6QKTcRkH7SglE6HfUNnplXDKQ
nwV15ncwle10mrI2DsG/P3izi+hxk99F2xX9oPuD3wl/RxL3x8f9MimbhqjJoIJk+UHS1lhKtYVw
T9sNezIL/hKF/iJp73U2xHabRx6K0C5KqE94jvpm2GaHWtbxyKAbI5VeSKc8Xj4EP44184OYPSgx
ag9EGCYrAC2weg2ygd0DLlwL48ScgPSzsMiYYjwoJr1ABZWAPd5Dyec/asBIYCqMgy9u6kJvxr+8
tp/jYn+1yPKKjKMcJdBYSDG828rWjFeGHf8yV9Z1Xw7M2wW38E3ZeYur7cqDygnzXOsMAEVG+SiG
VOsqomspBzz1VpVU08p2+bFqrPkl2nSV1b5J7uQn3Gk1skbcv8RJZu1MRFbDfjAkCU6Gh3o4g6+s
9sB1slU2SA0C3dau1UP9hsTDmzGbcU3Q7ubjU782+NKPYIO1mSpLrEDXa/DAH3OVFZa2xWCZ37+D
O810ly3UiLwIZbXb5Jo45Kl5unwCOKebMFftTCfAGNIRAmb5HiCZ7oUse6PldBy/nPbSKlenP2k5
1oo8tXUHicC0kG/0MPQxOPKmK+X7JNPDQifdgobaYcBkVCwhR1ya5qhgTtiqdAUDEZEnD51HQnWf
Af7yL52OFQgtxVKuUKhcdWu0dVRyp8kWTrzdbQoHBI8P4dvlHVd/5B3MuWOCu6mNgCWF+OSplu2b
Sb6vdTlQYmJpWrcH+2OgJLNvlv2+l8VDj+GRKe4cdRAfNandhUYIyui+tFSxu4qFxi4XvGlps+QY
16CgP0X+MumHvqSHRIheQh06R233nvQDkP6kva6i8baHjJWmR46elU4DBl5aisiAVQ+Z774QuwdN
UHZxmHlaOYJEREdFxZy6eyGegngadv0EtZIILwq92nTNfCv15JA3NAjj4aZMpzslJx/pNG6pBIJU
QH95Z+nsBSHjkU1UgwBmyLgtSTD8ukRRgu8l2pKDotrv7CHyO2clqyhfS1t1zF+XP9ka4n8c3xOT
jJPqdSr1S7pAiG00gTwAvXWGl5cKBuNVJu2m0/pDSLOPy0bPX74nVhnXTOZRHheU+zDF233G18Cw
B5AyuRaPs0c3yj7d8tKOnwM468k8sci4adtps2TApi/eyBsUysBhuOxCB7Ma18lmlf0o3cTjilet
u3dpd5kkK6vVXhcwFOOjlW2vI6dZtlK42dWmcurf+ZYHr1xv0R/2QN7w3wyDMBd6lCbQCKfxKqKy
7KVA26yUXfmWixw9H1p1BbB8Ebz/BrObclPl6TxDThSCWPcl1MdAjaEGlY+hr1W2pYSw89V6q/Dw
HWcdBK+N/2+X2c800iH4YWDK3pih89YDLE7qBV3dRLi9fELXA/hzI78NMYEsydF6Hqd1nH+IUGYs
jd8h5Y0s/SEV/jbCfK0pp6kU5jCyUpI1rnkHwLxzj9aQmx/nB2MzH7XjMls6OEVK224Cc4PmADcj
l9ZU5Mdav12D5a2KsmRSKwm3RLohdmyXd6HzkW3SoH7geeHZY3NiiXF7SoigAJiYIul9ysy7PD8g
0bUVjF1c/nrns80TQ8z5VCF1W/QVyN7yvfwBYVZ/lUkqsZVwhznAQLbMschbGXMw9Za0rYx5dr9V
08M49FsTLWsjJDc04nFS/qSa+Gso+7qETzIOSDxi7iz8utVDf/hYwG6fueRhQnhJXOEqFq0S4klr
Vk329FgfjPcx+Gfyhyc7zJzduJALFZCqVfp2AD0BwJPHFoROKxMZfeKx3/B2l3k8SOnwX0fJK/mm
1hoHZWyonMf1bxTke86nlDn+oDFjcJUR03ackdG1zuCIt/3z6IruADBEh6m4lYtB36GlfFPYg63e
KM+9a74iqWpBA4SQV1qzUzh8Poizkf17v1lA+5CGZltQfHRJqNB6T+XHYSgDU1Cu82ot2A/Zk2aO
z2Wou5d96WwkPNH8Yz50rslCmC/QPkQnyy6kzxl8UpctnA3qJxaYrxtSMc8agocauoTozea22RT7
qco4Czm/gwoo+jBXIcpf0fjEbQY5bbulbBMfwx22LJW2CUSHnBYW+Hu8wtS2oSg5feVdXtz5Oov8
bZaJDEIJ9HwHHh+wnPZ7aY8U4NXYoKRsiR6kqe3Eyx94iPCfTBdfEeLbJnN7jWVbpUkBndQSR+Wx
finvVsK1yV0SezwC2szLW897zLc95ozE+mJOdYHCRrlv8dQEOsDNrqFO9HeKKOTsbfVtizktJC2k
QtDwGTt3dDXov5YdSOUme1X8MwqLl8KdPf5gfCEo2JhgHGPMdWhsTIsAhjOoLKNlXtp6cnf5hJw9
/t8W2JIfeLCGSaD4WOL8QIGClFXJakfOkOVP2PbXkfjfOlj1a2VEuFAV1F/QnN4v+wJN+OvuMx1s
NJAdbZM/omDbAWmf3KPy5vPy0j8k/N/m16964ny6AtSxMkJEUD2WG+JmLmTaDmRDvRFvG2MnbMjt
5V39Q1bzbXFNzU8sNjRZcrHCU7Rx0VnxVph6DRnK1opdbjrMOSSsXnbXV5I8jPiE2WO8WUHx8lPk
QkYktypncgm4jHn0QDyL66E6Wd3cCYo6RW2GKmFmSeF1P3H4a85GS8VAnMToq4ypt78aiMeF1Nrc
h5hBA8fwARjxDUT8+AeDZ2dd6MlClBEC1HGU4sUC/pMZZ3N0czSDnxN32s0vxV6yWws6fpGlPqA7
zBejO18qO1kos5MaEt+5rpDIYAjuLTzMrmB1/nBc2YjEX4Ai2+a2flSeIztD5lgF5Ma8v3xSzyY3
Jz+AuSDkYlx6Y8Kjv4jvy6mDsC1okIttIqrvlw2dvxYwVUhEAs1ZgK3/utfi1Eat1nTQgvRXlwg3
dUDhfipK7H9DrvTsET2xxlwKgPh0s9miAlru5btVpq7ark7YWwm4ilYetMM/eh2eWGRjdbKg/wQF
Wj+ZxN+ZugCNGftarXBcg5y97r7tsDwJs1DKY4x8ArH0PzMouWFVW9PLUFruPHXbgr21dePbyMZw
sYfR5lm3Ln/Ks3fGyS9Yf+GJ1/SdqoLJHBdubzxkEKExALMJB8KxctY3T6yQv1op26Jf4gapS7op
bleha9mv7hXuHCrnoChMqIF0ozKaBKUZYFHtKlasMuewZ5wv0p6shIkywkhaPRlxGfTgaJC90ht2
zQGkfAeI0bhriDEVK/eFgKd3dNa3T+wywUUH3puMNU7KvLypCUjUZijSD5VVjzzpZZ4lJopIImYC
0hKsLmPYuOJifBLIvFTC8lAVEo+4n/fBmDhSDlo8R5O6vv0kCAVYUVB6oaOBYuArD+vu+CkmzyQT
TCCG1KmCgQNfm0EJdBb4AP6dRzGxY+j0BhQyIuqgGZBRy0fe9OgsU/tfWWElCIwhL3XIYSCbTJ6i
4qMVXxrkrP/OBhMbCszT5qIOr0Vn4piMieA3DRYiqFnJOQicM/eF6z+JQlPRglGDoMtUDbc5eQLN
utOn6T5XUufykv7gv5CAX/lVgGhg/KgUlajPJrx+RRQbtu2v+RDb+V1muNp164578GWnOwBrQR9m
aRzhgPOh9ts041i9WpAsWXO7pn1Ul1tx2pHl4/Lyzu/jtwnGn6IoyxZTQnQy8LTXqtauIeGkR4ur
FJS3k7zlMI4kqDM4QptpfY5KkOCCjs+vwtcxSTa4BMoH+j3dyZvLy/tD3vG9Psa3ANCtJ4N+xQvR
HjZr8r+KP+o+hD6O/+c52/WhA1D7f48KO8FS9U1VCwTHv6fVc5jKvgqsP2dB5y/GbxuMi1F0l+JR
QGozEuAmRDG0B610wHVXUcioVcJvjBS5etS6bSe99tTcjXKJOb3OSVsaCP14HU2NM+gAtU7Fc1It
/uXfx/nGX9/jxC/FqFr6RYBfNgO+LwDgibJ4Osg4Lps5X2U92Wrm4hbarKgHjO7gHtD89OW/opAr
wztEBPureLvwovT5Ns6JyfWeOFmaVsQdSWS4igbot1a3joiRsKzsAyEud3lLX8wQIk4y3RGBWssc
H8JY2QOBemWq8ps+gs6vp5zkYvWYH+Xzk5/ExKa8J6MQa2gz9+rv0XwaobK8bPXOqgGLFgTOp/1J
OM0cbyYcyRjDjOUEN0jntpsO3XS8lpqbxk4ewJ3q5LeblWIfYUT/bH413vrWlag12z3wFdGRV5fl
ngAmcoGas5UyMND74hZ1Jq/wgXXGkyn8GsM2N03AOXHr/3dpr5noVWZlhrLzjBfMNgloY007vdo2
SK+u00eMGoL0RUhdGUKviY9RyuLpsvk/JP7ffs8EMlPosnjQKvANo/a0QMc2AQastobESx7SJ901
9jqYZ1K3eQKsITouoGGonIUDLTn/Kwx0+YhkmCC0YtxOLxITXEi4DHtnbRh1eKkaL2CUnHZDQDb6
zeiMGzEwXHFLgVm3ZmvhDcOfvbBOfgHjhUMGYKjQ4LOjj4sxVrIpJXpb9LUfy+XD5T1f/6sfX/zE
FONdGB6LRaPLM3+s0StG2MxBK/XvTDAuVXVzE0Y1HFifjIOIyuLYVrxrd30qXVoG4yiNifEZWUJj
dvJC3/Tog+B2LyvWrfCAIZReLq/o7AVwsmmMmyR5OmCCYEW+YJKwMp/7CNDYseDs2/l7/cQM4w6J
2MhUk3EQDUwqbOQgBEM1xhAtdUs3f6NSw1kVy6DRpiAINdYWiHJTbxRftLtbbYuB+JvZ1YNkqznm
oX+sr4TDgvHJzeiALhWeWEKQ8fLuco6kwdz+IOnvMYuP36HBu3TjqQB59WULHP8y1tN0csuRnhoZ
xApwWsIQIH/gpxaMZWmiJancG5W3q0w0SbU4GSYJRZMKYuOQWCxLFw+IBw30E2QwbZKUu6aZ9nU3
3Mh9/VLNCmbmkwZyBDooCNSR7tvU3Fxe//mmCdDLBMoNgBewE8EklYR0TrHFq7uomU0xzrNdebAW
DLfci5DYKBWLvvO+LNcus/EQFVa12UR2rN4hY/Lyo2B3qYUBZJCXziCtEJ+k0So4CcT58/S9WOYL
zEUu60aFxQp5aDfaBHUCk3OgzudNJxu6/oaTEyXMg4SC2IpS24zu4KnP1AWHjy+4LQjTNoO7uMlz
7fPua97KmOBN8zKZOjnB2ZqnI5Ga3dJKt5ePCs8EE7yncZrEUYSrRAkGrARhORiTyrn3v7DQP6L3
d4eSjTxUMOLEhIiQP4kEs0vTzhBqv6adLa6zBIWkvtcyQGjtFEMVQAS5o/6KSYrDIJXbKs6vdfiU
YAwlSBo6r9HUzdiVt0I57qq88KiRPkFv3B7AegjeLXwOOu9xBLd1So9JLxXWMrQYXgJLtWBUjxOJ
EQ3oQYZkihJjpHdFT+CJ857Ear5p1HRb66Nv6PmbOM0FiAfANTHLQdfUxwgs2rWubTD8s8vN+RdR
mq0Rqh7tM2RMA1isU0MMqln8dfkTnT98J9vHBEwBpAaoFyFnVa3wRj6iqf427f8joTPZgODqW2Kh
eedeNns2iJ5YZXyZ9GnXTTM6dwW4H/sOw5rhddu2aNFzxxLOHsITU4wHt7ohp0qFN2f7gTZGfC1Y
uRPhTa3fmFBscHvA6XmrO596n9hcf9OJRytRInaYEF0fXyDmBACjLa3/yGshUN1kdzzszvnb/sQg
48xFrpppK69OUKq910kFpi3pgx5WDyOmruqkDjoqO1JkBDSubkUtOYhZyCNcPh+hwecnA3imij9k
mIexiwZtBnJQqe1xBgMVXh1Iwh20gGM7i53RiezWhuK3c/k0nf/E33aZOGOi5JnnBMkh0FIWhdIC
pBc4QXpNl35GmW8TTI5oYpqvz1Rk1flG9TJcd7MnuXwoJM8MkxyCldGMzXUAY6jKqyJJJKuIMGVa
ipJVjupHTM0A/+xIc3h/eQv/cIK+F8jki+hxIbiAgxwQaSv0S7hIdiiDMFhBQ+MTryt7Hif1fVTY
YmurxcvSVtjPAiIVoLydXdW0wJmTT3d1aI1AwmPQpHAMZD2tAzpcUKqYNeqklkZtGe0+iCRwvvD5
ZuPJT2IiYZWUSzkV6PUpvux1dncABUj6jgMMuUNgGTfFHgOYjrEDl8mc2kj2DLv2Se3yEp2zSd/J
72Bi45CndR3WSQamb+KMI3VmiD7VOqc+zPEZFlhYtmjuUkhI+gZ9I9OLAkYbzolaA+sFl2Gn6aoh
lkljfqHQRHsFL0pB6q09xgrd6uLYcTI13rYxIVASI9rrUgYs1OwNdHksKURxVeJdXtX5i+t/bsJO
ZqGyWADUitdbNcoWujrBkItXRbMB5s6/bOlrAODS/jEhhyyioCsC2irqkXwOEPqViFU69LCCQhQ3
gsh77gGNiooeNMqbl/qq3dZXpVt4fBrLP1xo38tm4tIygJqjhgCZr9/N0M8ClPF2vc9mb96nVrxV
OHV93k2istEozozWSJAfoIv1HO9RuM2sytZejP3sFZ1TAcQXOcK/+7YstnBWi7lq5gEt6navEsOa
ULEE5h7sSpe/LG91LF4wTwSdihOCX/RWb+ZtcZW+gEkHooVg6jI24qrj/MSLKutpuXCa2PEFsNtM
Ec3XjKun98Cf+WMi2aa5Mq+RTV8QzpUsc7xfY9IuGi76PI8a4ot4TAUM12TVA4Fked0BxWxASVrs
k307gnVFa1PHjMV9YkSWrqHPO+X+KD5EAnjkQt2mSmGLdLLE9AaKDo+V+phn4HfPtF9Dj/w+TBwx
j4JOezUwHK5BQqN4zqpf3TwGl7/a+ZGp77isrRH1JKkboJlDRxBG+cvHCudFYEYHSMcoxn33kkE9
rnAijxRW+xA+JU73jqe4yHOL1c0ufUQmxuUShCbBUwr0qxluSoLaIi2PcaxdqUZylxhzgAsc1B7k
SgP6nuribgJXBBgBgh60yjNBj0PU73IyPJCx4mwPJ3PRmBwM1OWhUWU4X7N0I5kfo+jLA4iqIT3X
Ra+i+ivpeZvBO9FMfFxkQTVV5QscRB9l2ZY/okAOBMzfux+LvY4OJr8gD9xYvORF4llmomG2EFPM
VGB1Vny1cJTBle/UQLGR1MKA/GNxH1rmY2tHR2lz+QxyIwcTF4sJsgCkRORYHxbdlYY7NXoVoN8i
b9dZkv43X2aas1idQVyH4WxE5YKuTgnaGH1+qjBzEYMgSRrALHDHWd+a21w44KyU6jJWiRo2iBpV
8TUVF7kY+gId0kbwlV10x+1+rjndJXtMrrUg+FUjHTIMWq8Zylp0+VjHctIt703IybfYxkCm92a2
YETG7wEEB+lWrHFpSM9vngm9U1E1QIXPhNy+FPUizr4S2CgY/fwuduonyV+3zhQsHnzmDznBtzkm
HsaRkk1iiLeKBARZuymRjHRIlJct8dYJRh6A7A8vlG97TPBT1UaiFaihvMGTPNlJPeVFd2V0VGR3
Dkoebfx5jKr5bY4JaLIcGqZC4WrpZn6Ug9gbLAji2u0tv3r+B7f+tsWEsrkppBDscuvcfRSAaYVo
VuMbTgeAqvwI7eLMqUB9ZvOw6F9Ttj+P/7ddNpDVoGadQ4TQHnVNS3kdUKzobC/3olcFRHS2sdH2
KwgYusmv01V+WwI2l3HZt/9ws37/DCaqiWFTNaoKDEILkD+x6G00OKALXDuI9uhcSW64q/bR9fRW
32KyhCvOev7q+p/5r593crGLoQjMgDwh0e4ayKCDOtgyyxz8vWa71ylIEUdTP2rAtYP6iXAi+vno
+m2beXTKg2GYQyjEviqDV2YG2eLk5QJYUuT0RtNmHtKcZ46Jd0qC2d6xwAdf0ZHU6p3urfaS7RQA
2v46YdISyjG/E48bK84/zr6XyYSmCDzPS68gVhiH+dPYLqgwRq7uNvtkA1rhtSo0B1ywCW+xTIAi
0tSYcVWkfpgC9znJt7IxgDty6e8jw3giWgyOYn3TgPY9SUCsFE2D3Uj1S0TKXTLQGvyFw6bJzOuo
VTAvISiB1CaBkleg/mj9AeRI2ZzYkWLaRSG4fVa6eTQfI6jgJB0q91pqzu4E7TdrBLGEk6dg1KlB
5dQuQacvTgFlG2dKRA3E1OPLRCLJFaBjC/KbZFsRsHpCiS4kvaN2CQjcGsXm3LTn76PvL8JEU1LU
GcjlEHJEX/wU3dKpbNn4inEDevVdiTve5tXpzj+ev20yIbXE5A8g8bgDZYyKaflLpEhOJT12YEu7
vDqeISae0qFvdRKjHEqyyJowAyuAWRWdCEstf1+2JK/pz4UQyk71Qm5hLqArtxIpJLfZjh7SQ+Pq
R9NpAtTS7QKz0yHedapvXkFf6WA4GfgnXeUjtAhI0F0wDPHjOs/bmHiqTuISVgYqSD3p7aKDVLBw
BR6yyyvnHKCvjTmJmnKRyeoioje5LHdqdjMA6XzZwNmxGAxLQ9YZ4nkaRH2w9ScWmiXLpWUGomOF
sqLLmH6AEA26bSYIuaxoIwHK0trJkQRqaoEH3OeYP/fYOjHPliilRs9ATYaKaAxWX3B4asDSvtbe
KoScbKLrDCnVjfoJDhy/eeeYXsMhe6hOTTO3QpONylD2mMjp3AnEl3bdbtd8ADTlLmj+ogwlHp5v
niVFObXJXA3gX6eLALTjV1sXvM0OvZUsVJk2xl6x1sq9CCZfT8Ujl1eaOJtJnppmbgdVl0qxw5MK
yw0BU7HKu+wAzkVkrqo9Tfbf0LfmbTBzNSxmKiZpBuBo52KoBNTGmPwvd8KBeJGNqn7GfTOei0in
S2TCrRQmmGTpUUAbuptkfJokgLHqBWTt95ePzjnXP7XDhNhxTDUJvL6Zn4H4cWjjHcZXbEMuOcXW
s8n4qR02wlIlK6sBn2y2dau7UiGEtYqImtv+n6gpAld3aoxJU7VR1xoSoxIKQuQDOON3s9HvGhr+
g1zs1AwTb1JVKQSdoGvXydFtD9mBASLCCkVyZJo2ItHb5U/Fi29svbGiYKxV4wRjf2aE5M/o1rKO
NVfmYDXykyggNRBlZxoUkPrF/txJlkB6qwm3vZi4MRKLBUUv0BtC9243zR2vIXL+G0uyDFQ3pg9B
WPfX+JumpQEN4QJu+bli2UDk8hutvTUWpBYGEgPOdpz1yRNzzNEFV/MUD9GyRgHRzq8lvPCGd91d
aQGWBqGHt76zrnJijznCXaNWmABBB2TBYLiSvyfqrznjuONZtz+xwZzcFjQqraTVACUmYWs1Hd2Q
aHqKuhJsvqF3eQN562GPr6Y38igigGsgci1oZRnJmzzV9mUrnBWxE7HFMNQzTWniV+KRZB/6DMai
+CoTeWoH66/9cQVKmq5KJoBGEtufCuW5VCcCNGm6STDCsuKL4oAAOflPlvNthrkI+lpZqLwWEQUi
QToA5PCGX0yoVvJg6ev1eWk9jDORRBRyXcaVvurQTnfgvo9cvBw2siuAGsLhXefnD8P3uhhnSgeq
JdTEPSDkxCvN+3CCHoDJ62Ssu3NpUYwLJSC7KNQY9WgjDd+qJLo25Ni5/IHO1kaANPvfQWBcKPp/
pF3Zkts4lv2hYQQJkATwylVSSsrdaecLw07b3PedXz+H2TNVSiZDrHJHdXRUdHX5CiBwcZdzzxGS
0ILUT97dAqaZkKiovTn9oDm4esgbVIzQKAV/1Eb0ubo0AsFqSCQpAoSAH51fhlI2aGZwc0HPaPNY
ftb4dP8nS7uwsQi5ipHqnlYBPztHIZqTH9DYmIto9bHeN8BJgAzptBnWrl7gC6OLYEuAeX0ASHmm
IVIqi98HBIrntRs8oox803+NyjNAdTiRW8WmVaQRvzC8vGoAJaPnowIf/gpCa5ceq0fvW2pCYf0I
0XfFnKd4favegveu3oQLs4uL1wyjR/oG09ikELfK2KhGJYelwRv6deNzrqWClwtc3DkhT7qWMRQ5
ahByG2UCguRcAwlStSdhb4L76ZdU4ZzWugoVlWro7Q37qw/oxUoXt3EqBznyFbQl/C8EEPwZxCXs
7kDeZroZabNdulohvVzv4mbmLdczIZCfId60JO0UpIHhtdW+1Dvb155r1NE0/42B9FVXnq+vdet2
Lt46rQtZj4Zm7Kbgf1elsgd7Lh82XMC8X5+829/7ucxwAzFKRZfhembsoSlf2grAlOxbnSZ2SHf/
1XreaW8uUl3Wq1MfMJQgq05YHrcFOM2vW1hlebj4WnThbKQqmPRIw2q8Z90d7QzEASq4uB2ASyY7
fmfF2WxXbe3gwtf4VZNn3YQQqze9e/GVABE+7XSr+p0KIzij7nYLWQBQZ+lbi924CnTha3oQpddF
hme9sbg7k/UFlvZQAoAmW52buJuN2Y2rT7WPr4Usx7ovGBYa7SvweHa797bLzt9EKW1dOrpwMm2W
S2KEoBIquLI5s2dJUFdM99AjBgHCxpGZj8S1C7BwKJmaBioKxvP71Nv8QHcgx9kP9lx2KcxoK0La
eJjowp0kEgR1Eg8pcrBX3hRHseiuwHGJ0d2UEcw65R5yDJt1j1VGqct7sXAlcTN1fkZw9YZSsjoN
2kR46DXopBmj3OTmpGXgYRnZa9P1P6NW2qukefVYchgUqAENwAjX+a7olRNO+sFLte9FCZEDD4Se
TLnhE7R3yhzFdlBojpF/p8Xaz1pqzAqV/jEIfmRE/zJ1xevGh9u4d0sSBLX1244JxGW92dvtuXhE
2WwPpD5aOdhDSzFBK+Gyu80nfsMtL0cD+NhWukrwCUtI0CFlDMzJgBrSzO4y/JbBXRM+bgW6q3kC
oTqhnIFUfckB1Ku50KT0/dTMN8/bU5cdGncrbPq0oyA2nHVb/18GbeE901oVlSyHzAFGEnIJenAu
hvo1DlMQ2Q/DYRzSjfLq54u+sLjwnfrEdS+vUJMPFAv4p9Ms/610Vr7nu23Kmtk/fbjpC2MLfzlN
nTxC9Dt0+TAdpxIqgpAT0GlzuH4wP32sdzPgrMHnUrGXi7vmN3JUCQrVkDmpU3aY5nLm+H3rY306
hh/NLMeMuV83ajhARFXvKrPGsQBK5/pCtiwssgN1ggIVIa3n9KG6rxuXK1tMgp+LootFLE5cxapm
CkF37/i/kz2qL28KsC3Qi4FkCdpl/4AT5pP/XRhcHLiUFgGXpgAqqZAgM3MCnbfTDJWvdqg7g0RP
d8RvRTeK++2GxezaPx+/v87Fe+xyEf6k0PLrOfWZQ3hhMHUXh9muk3Mz0SGlpjPw+W/1v9YP/N8W
Fw92nAmGISYI/lXRa199pw1GOcKtIezP06CLLV081o2vRrXHsaVTL51GPzlEahGdBsm3/IafIafo
imY6jD2G8zr9nBS1Ow58r2XcFbH8vczT204b9oSFYG0N0JkOvlOauzGt99eP89anXzz0YauEilZD
QiFS30jzlnuaFfsAI26C6DYcwHsT4uJDS5SNKvBqkOVtPOR8UbZvS/lLnOQYoYtlZ2ihSJsVwz6P
t3LtLcsL1xOoIxC7XZi9d75n1ix+1981NwKj2dBtPc6EePyc3vBT+TI9Xt/djbO2xBdMIpBoVUC3
s5Q8M5bF0c/rp0hNNpzrhk9aViwmX4/rJGsgHQ3FpZo3btnWW/iB2a99vqgcECOCEQ8Q4+GfX3w/
NhRw6rON9pDt+/N0o5xnTXEQF25WsD6Xn98vz9+2FvFgPbVlq7GRO5m+010NvsH2LEhVKYfRmk6B
vYUX+JwhzQYxOwlFbAzOMnXhEyALMaQ6OAVd4uoH5RghaZj5EvL9NNPE/QO+xFW3d2Fw4R7yRJEF
EEjcaTqo7clOnjltPEG+8OdQy4a+RWWyeg6hawMlVEhj82U/Ne2L3ocItOfoQeGIEiDa6mfTC/sP
TvvfVpZtU6nRx87TOs9pvTNEcI0sCiDV9eO6kfXDcWFl8QBrNNL0BrKDjh4bOjK8GiAPAKipqzok
ALHXVpj5eTpkPhwXBhfPcawEfchacDjR2xb0AsjxbkpTP8wRJ3SKux1k9WxoP32d+cX6nQJxqN0W
o8P69xMK54hEtU/E3r6YOCRjCWTu4+CJDeJOtMmTEpYb7uo9PPp0yTnRiSoTjYJ84+Mlj8eySbp0
EA7jMnMQ6AhDyqP6ReoxfBv0ELCscnLg4RRZVZT4rqayaCO+Wg23L37CIh6NIYMnQwBGOEKrH+NM
ftSD+raqJDfxSmOahrfrx+kzEG7+ulyXNdw3Qegn35kmcpgFxTz705cmBvPrB/YinX07Rd6bOdGj
/u0N7+Gef+0eMFgOEbPuhP5cfrtFxrnqxAEsFNrMiP+J0lTqgyTMoIoIUfLxEELTtlUr6/piVx97
iOzqTIBoEOJQHz9vghgLZCyp5ABqZOtdBzmzyFSrl8L/ed3QZ1zfvKsXlhb+Tem5JMtDn2FYxupt
sNDfMGaImwhKgHDkLfJQciwLkH6COuwZf/NneY3C3g8x+Dg+ZYehpLNiIAjzdP1rFt+qw2Oob7yJ
q56BgNdI02SNUUzofdzPmqSNBtxyhiqJ4sQ3+VkxSrO56QBd1M7ZY7ebUV2u7pAb6QlFmsaIXrdo
R1aTBQLifYKkSpPpkoMLAQWFjCje5eA4YzhZhxEdaCCfIGxqyQRExlv+cO0QIQbAcymQdOtLOHPf
iCaR0k44jTeZCWswW908qxoEo9utJtP64oguqCqIruFEfdxg2tYKVxNkwoU1OTp9Yk7pFkhK2vj5
n40Cri/uL4PL/JFGUuupHLtZNMLgxUMIJdMM5WW12F2/IavPGMa8KZOFjP9exlMlq1VN8hhHzgVt
RWMu2Xt73xVuZge2/nDd2ppvuTS2CKhQOEwJ4Iuh20XCIShN9a2+4bfXvxUFIzPhoE1FfvXxW8mi
pbQmTDjjfWM1+wALanbq4ywkBZ1ne+sYrlZJEKv9ZW9e80VAmkDpuGG4+O8BqXaEis5xDkiV07a+
xer2IUDEeQe5D19SiwTJJGl1RIVTjL9671WuUusPvo+qKorKZozkMj4LAzEFDcRCnTxGyTADxUCS
RRveavVxJ38bWYZnUPlNlDSJM7cbocqu3Yr8xKZjz7kdabU5YljdC6Fbe3d9aWuRLlFnF8l0sL+9
T9RcfCaloukEDWCG+DZ7G3oVWX4yAv+oPoae+tBkE+TfWbJVUZ4P2zKQubS6OPBJ15act7jHyiPE
AX4qxozd0400Ra8RemrbLc6tZS48VZY2mM3wNAYi03nkFexPxQ76onbfY1gSQLYAjx50VK0SMwRm
3DrXN3k1gblY7zLRlCBdW06FLpyKmj2G1PdkAAc7qkaGxMzJ5PLdzHaQv2yYnUPfK9u8DJ6ioWOD
qmUZmi2z3ERt+K/wldDzyOzqtAUlX4sML9c4/5iLk9SPeVpPuEBOpyE4Kh0BFXNf1mxWhrYPeY3r
a1sLuS8VQRfuLFfVwK9G3JZe+aqH+GbUBuu8ed3Iapx0oWC55H8vdCAQUK4M3rtHupm+prvmqUDR
Lz78h7aJucqpfxpe40eyibtaXeKFquViQ+s+1wMPrP2OXuVmN0HNCqdH17a02NbNgBAN+oocufWi
ctA0pRaGLUpho9QfR5EdJ19186p+vL6Xq05a/9vM4srnSVEMVYk6ve+3txMJIdPV1N7GqfiMlUVg
Sy6sLO65J4aU0gF7JmX1bV9rTsOLV6+Z3joRQrC4DV4lQGOMMOwc0XYvELB4rApiV+A5TNvqMATQ
0M29e70iNi38bMMPrIYvOjAzOj4rqIsWAT60z6geFqhjNORuComb5kBZtJi8Lzc4BFbd3YWh+Ydc
3EU50QMM7iAwA//IXVsAqpuitl/pkh3pEGcjOkfmH2x59bUaFP7Vv5a3OElA24k8GpD6B8dsrx3D
w3ROIY6g7yRrE5k8H/5Pro1zxsG0PwuTLO5/SaspqbQ5f4iNyZFtZRdgwPSflxlWvduFvUU4w7IY
nF6aPqf4e2UIIM3XA/wJ7QcpNGNtqz69Hn4KgnBGhXyuKi+qKD46DK0yYnldCw1M/VAe5jG3AZEh
CNq2k4bPWK753lzYW/iatPYlJikSok8Xuj3yLYUOGrQvjdbhbxM9IMo+9LstoqvV64CgA2q6UExA
/PHxlEp5p4s4VxFWpbtBOajENz2tMbLm23XXsx6LCoFQHpG8AmGGj4bKvq6DMm0zd2TQdAzrL3oW
NaaIQMAdiYPUZGAqq0u7jPA3Weg/CcHu/8ufsHB/Tap2w1TVeK8Aywb9pAFVx/343mT793hdfEyK
ChEBC5wskPx+XG4GJeYxbvO5XzQi2JnVQ0F1yfDyK+Y8kllF9vXVrX3IS4MLd5OTYsiUEF2KWGqt
Lon3GWZpuOKjHEP+xMlc2lp8S1AZ8VKqEdPMiRliGjO4bQ7lPncgCrq/vqy1J4sqhEOHCEG/vkxv
ZSnwdDkq8GQF8SHN1djIAhDM/FdGliltkCdeKkrkFn39nU0zg83WzNVnvpL5PChzCQKrQFlgsWVT
JEVKLaMkUAFbt5N75RVUuJCtG6DoyJJzo9edm8kyuHxq8AAnnhIeWCT3llpQBONer5qqXB3TElRR
YbInWXwzitql7bTnNbUIix50v7ubUj5Z0VSdyjA5QpB+IwdbPWMXi1hcoDYVwSSYYI4SFWYevXkI
KbvxeyfijQ+ymilT1DPYDG7l6Dl8vD4VVX2SpoI7YqceYhSTc3O8m3PXypifsq1MefWUUVlWVPyF
maqFFwRBhKxCmY45NQvfPJLdy8EWiG0txKMUbRIZeG2Vf0ryxiCu6rzDY9lD3JXdxdQ3qnirHLT6
hS6sLL5QpAS5DDR94EpNbbH+WQVNE42NCDxn16/M+nJ0VLfgyaiyHH8AL8DQlgwEibLfH2olf+lI
7MiQL9yKJteCDLhQ3BnBIfi+DI0H7pVKkKIm85+m2qxuox/T/XwOtismaxEGZQriGY63kOsLr80j
rc1L3F4npAcWnquIWRgCN/suM7Mx/BPXdmFs4bETMiYEqEbP4VQ2mfI9qLcEAVfrGZfrWXidGidx
wpA2KmiJbrSxuvPBhlQFGOOSUidhTherpqjeOsx0/cHxYCoCUS4rGlmGhuB8lEms4bRL/rNUPcWi
MZTJvW5jLcBGI/IvG/OlvgiwvbBWRJr13Im7Z5Wmtup/yZR9jMHpojNj6Y9O/IW5xdnQtCIe/ARn
o808IxEHkfpGnHy/vqZ1x3dhZXEoNCWpp76AJ8qgJzWj/NJn/5mhC0+cxu1/gCF8w+DqRb4wuDgi
vU9jn7EcUWfVvE2eUgHc0tyGiXwsGvBI0fAIDWm3GFGszMDV2VS/JkXfDXGGcLGAnvSwAe1adcUX
v2fhwQIqqx0JsQFDGv4mNfgdCEk3Ts5qLejy6Cz8fad2CZSI8C3V+1kAWKgmGIHtOdAuGztBeKbt
pY2hwI11LVGHip9HMVXRsFfj/jQWxWPGgg0Tq6WSi2UtEYak5DmAl9g7iOTN0p/UKm6B5kdW1u3C
3HmbGx6Qby6NLjczUP+g23Laos7bOE/q7M8vbiWIrisRdLj56Bk6gNwbUpjswnELY7Zx+ZfSSwFJ
hjQukZwN4kCG0AYezCjJiPRspw9OJu02rsmcyy5z3cutXTgbFCsynY3I5vXT3EOamv/rIc2SAcGI
wuEWTG/LEywBF+MkV13KgH+YbkEZ/l1550Ajj5pLTX6z/fStpruXK1x4njJOZdo0+HCjqx5Sckrt
1OXv/YK8PpHd1vq2zsnC70gz76zHwtT1CnWXV63B6h9B2Ngb3201fOAABGBpQhFLgqaxqNQcadh7
jaLFGNE7FELYM4H9P4JCrC4L6BHoG8zdpGWaKwJVa5UO6m29DJYIjGZW5VsptvTN1g8HUCoEHVWd
s2V62dYJS6EZhxfc0ZyMmLQ2ixvVmNkpJtB6/crc8MfGTs4h96cbcGFycT5aVqMF6WMnuxJKRvIJ
7f8ZcitcvoudrcnD1W0EmENH+C/jr0VpadJRWhonGGPslxy6Zfy9DTeaPasO+cLE4kbLoaQq7YQU
o1PeUEUCI3zgXN+yVX+sA62Al0RG8LpcRQQObJk3YEhllbB68JT7hTEO0LtAe9HvJ4NoL9CiMPgU
2Ro7k+rUjF+0/IvHDl0BJcUvMYgdixzaksnGA7jWlkf7Ec8sE4Ki6LR4AJkkj1nQAbBTIt2t0P7x
vs9dmQRcEfYM1ylmvxYZ7wgvAn6l58GeNVn+/WcGlgyZPXqhYIXTl8VYjUWREk1J6pYyOxdxvU9E
hrSo1//1ODOBIQ2tThVpBDLw+bxdvEqROtSBGqB0OBY3UAh1hyS0UrqVrMxX4OMVgRWGfgSZXc0n
sEOUDUJrOabpKt0ete6YtJgGaVsz9cjv60fr8+H9YGnp1nofbDmyWiGAodzQBXgWx8frFj7fwNkC
sOjAhWDnlo6sKpnqx2UrOWXkO4kSm4o2fGnSLZHulW7BbIeByQRACZTMFl+GS2MeSbqcAiCiH6rI
8E7heR6nDxzvODyot+GR344WMcbdltbIyov30fTCowHpNGiqgGntkd+DJdNFM76yoQFlZTYq9Vva
MytOG/bQ9weGUlXIJ3fg902k516HMYn7yQHE/0Yy6YNqcEOx1Zvtlvzqabwwt3BwYYLCWY5GgdOP
mRFLnkMb1YLaIgq8W/2r1eN4YWrxEeVq6qSAYyczqb1XpFYzIl3868Rg3j0qKBI+DaqQi5LQRKqc
R3QWDiYBhtG9L/6w1R9byQtmG9CXBaEDcGbLamMtqsxLJ8zLqF4SohRXpFZfyhYZZegNQES3rgFP
nlOSInipC6j+Znp+HokH3dZyr8tsI+p8Two+OZS/f8+yMKllYaFUdYnqZ8f6PeThQVSqaG9dKXpT
pFNuxZlW2ImWMrfukpeyqXF61WpwSO1BeqFs9kwqvsf9wE3kPJIdNMVo1XwA4kRSHFQOf9G8MaXC
O9eTvCO9ZoT19Azsf2k0NHNJxWODFpUbeHwvCohFydNDlPe/1TCLQFsvuVLu/0z6/BskLk9aDoq+
Nk3t645opYjx4aO8dxYufXcPqmwaY6iv6CRgEJP2IaQcMm1kOtSeegJ5zC4X42MddL0VZPrXDfNr
ZxuFJ9AsYdwd/1mEIhmXhiCRMC9TF+bgzGNb4YB5o9Qc7lvIAQcj6lBbwfHa1UXUoDAFOCHUPxfP
M7JqJUKZQXfokB/DXt7Fc5fS3wF/86+7lGiB6gRnU9VUQE/mPOtic4Mw5tkUpalb9NoxA3EMi82A
CbeJwKymsJ3KtkbOV93gpcnl4lI5qAqpheQacI/asX4eXmZyZ9mB133OoeWxEeys3uoLg0sRFL/v
ZI+EeQr8Kq7s9DTXEBnGQqMH5I5G426PC609ntrMyoXghmNjF/5Qq9R4wp1BFUcmBs11M1BkU4rY
RvFm7ZigJIpCpa4j31jWlIt8mjSv1lN3LL57zVEBunDgd3mkbNhZ/WSXhhanpErAP0k7ZX6ke1QV
AP53yF1pTabqVK529+9HoxGuXdpbHJE00KQxzUHQUVn1b+VrpJrKLPhpyY/eo3eLUpg9Wny3zf+w
6nCRUWEGYP502jIuLgIZ8h0g1QZh3WjrJuaxv6mWZPtu+J7vlFbxRaYG35cWqMBMYfZQDqTn3onv
Elvs1dN44A/NN+lYWcGpcbg73UlH9q2jGx9kXv/yXbj4mcvh+0RQ2ccLiWkW13NnfWvFLfeNu9nF
XDvHl3YWb26OcIV3KcX8tHvirnzKXSMaHwLM74KSAkLobgRRVLLx6s2Z/7XFkY8uiQ4dRhKRuDlj
npsMscSITB3FajV4HZsNW2s3CLEn/jSqaUxf1qm7ECgTfUIczcY7LUyNoehsljaGKrKNT7aCokdP
4cLUIhxLJa3yw5ZwJ6JR6NZJMTglDyGlQdL4rmdxasiVBtEdvbBJr1IjUaid1mH7mJMgtMoU0n5h
1HyRR1TyMhI6UzzsQyk+iFgyfYLpGEwJjqYqvMLEJwsA/wo3cIprL+HlChZeLR9J3EtC1ZFEgaeN
gwIs3NI7X/v2lybm73XxHHltWuhlhaIXr35P9CSKXZWlVuUJo0+2FA1WbWHYR1ORAet43j/aUtIo
UhU8+k4j/F9ZxDSTFtTyZR/6JVCgNprSnzYOAdpIK4ebXRhdHO66kTHORHvkAFlzyKHCoaP85RW9
GfZnKBLWBtdCEy08dGgqo21BPpHuJN0fjU6dLClFV7cN7T6YrKrVIFn0RZL2RXrUyp2oNWi1IypL
b4dKGOO4a4LRKnLJ0kpqCoIKW5n8prKHuE3/NhEQ3IjE0HIMPGngK1dRlYidoHukYW7I4ilNd/J4
kpvGEPlgauNggIY3z0E5DsKpXP0VebkFRRFDKSBnl4Bpsn9FX5rXhYI//0xKkOdUodHHr0FTG+0w
HjKRQvEQEkSYvnpU01eJ4n/PHhv/G42/9+D7ztMUM5WdUUeyEfgQYs0zU0pTK48QbyedjXnRr2SK
zDTO8VO/hzx96fvbScrt+f+BjTUatdsDzmPIrDN0tdslmrpnEHLiamtI/a8OPAQymIu5KrldCvZR
r7jFwMAJ+gu2HLBdp6XmGPhHTamRMgHpk0Q3QZMfedKZeSuB5nIwNDmwuoLs6/ZnXOZGGty25KFJ
FNcHKXSo3WQtmvIplFwDcNu098z/0cvNrpaTBzVITlKRocojO7J39KruBgOJxjB0Rl+KG6Bw3DxL
fWv0QhM+KTTUUBj6CDnWsHwoW/AiQpGCQUJBH0DqMuYu5ESNEaRVlV4Z0Au7yaMfQ3kTR/ctOpe0
jW9Efg+cjUEH3S4HAvUw0OdJORw4ltCxQ1IPu74haPeg+xh9GZu3MPrRTdldnTdOynMnnryHNL3r
QIQyFk9aB3Plrwhfp2It5lDHX8JPTrQ/Swp4/aXfWqrY/TiarUcNP0NZUIHGZIF5oRwUEHywUv2s
sv4mJfoh7RMri0DaXQY3bZc/SBKzEYUaUlIbTeedtKk4wDPvafqWYUg9BIXpMD6JFErfYrBynPyM
oOzOInNsX8N8uM8qDs6/woh5YkTlc5aXuwQb2+FO86o2JnDhVINs6rV68PPAxkyPUXs1MiGQWijR
Ia/PfVLg3OS/ZTn5kdNfHHJrJCFgiVOsvpUPTfszwV73U2ySsbOafjQC2qKPouxiz3faULU62hkk
rK1OTSxPzR4GVhx5S02/rI68Sg5K37gT7gRJ+E4miS3n/aGX3qqyg8i2bsfQ6sgi5BXqsUi8fZJh
e7TUSHTNlIvmkZHIUCvi5olLcj+5nZRk3Met7BRcrg9l3Zw9qkg3UxK9Mi2tjt4Qp/aIQMftMOy/
U8Ro5oPv5EkHToYg3HHMqFhynT/xRCktDMMmJ87rwKBZ+kvp+C2vUCiIg+GsAZc+Zc3t1IPqq2yr
FBIzyo3WBoCqhImrdDjpaZrgsjW7QMt+89a3pCRtDTCHRTs59CE7qeuh2UTljcaANoW24D725dim
I+A+JvdBqiUP2ndfHvN9Wqj9rogpkKkYSd6lJA0KkyY4AJjP+A1mUrC+q4Wlh9zSm+Y3kahdRKkT
1P5TlgcPOf7FkUFA20tKWymLfVgVjRF64S1TSoeL+FjKUAYaUjvo2h+pnx8akU8QLhQIattcWDzI
X6k0nStePvpychsnZWQx6HZ/x5hyYvix9jx28W70aof3zM1FogJgXd3hC2oW8aEeLproF+/8W9Bu
7ItmehGJ5Hpx7hQepK4zfku66kfbkh+A3odGFzV2OQ7nQst/EpI8E+49hUR1ALu4baDCHgP4NPra
U7brgZHCFCdE25FWmDJLfvp5YntNvZsU6vRgGFQZgNEKO/sy/D4tUIKJcGxD+NzJpPl48FPNwVD/
VwKJNNEwk3tqb0xlcQh6up//EFriRrSDNRbsrVYzDTfW+9Jqw4mOMRybp8PVkFveSvdREr5WWfxC
I8/MovBXW6mzMI2VlRGuZIX9z5TaKKvAmsbmsa6bHx44w82+j2/TcAD8Ppj2Stu0hlzKbuALN6oz
KwXZACilAhuE4NwIFc+uZB6bNSTOfO7tmmx4krUWr1hBdqUOwxMcTdtCxTouxlPaBnYaQItMEyfV
B55ByrLbKZPPclP/wEPvxn19h2G4l1orrNrzXC5Fc6hH90KRHD0KtSP+8Hjnx82ua2NgEIvqdzmU
4NjXGegIo9Y3aUfBSe3lsdV2OrhGq/ysUkRfUhahTJqSH0g00RpkE36+l8K955rVtOVTVoGOL8s9
yZHzLDqKSulcYDEZWMS9X4mUgF6RmD5T9l6vZ1YZygB5CfVMwTd8U3neuWmyWzGNT2ocMpOm9Ws2
JA99pp7UMEe9p87kp1gOnILk1C18mdv1iDS6D6IdE2gvSIPG8XA1uUE7UAlANKt0RghImX5XPSIU
eRklRDvqoJqS3D94A+4D5HP9DoKe46tXwBehRwByAlMBZ1ndDE4UZohaIyuv9cekSvdcvFFRmp32
KPmTPUlVB14REDdO4Ar6H6GLvs5zlN57UPp6RWRj5sQa+vDUxwCRlQ/C60qTSkFnFVFmgRzeUgj9
3sT5KcnhW2q/uw3awBoC1SlJWtrJUJpaz4yxLq02g5pupW6p+K4GuhdB2qLkM4XjUBAPCHafRzis
DPKnGyREa4nVZRi4SAZUOW2kZELwFcWvUTgZVE3wEG+1V7bWsQjYAxaqQg2QvqE8+6J3cmr2ovPt
6wWylS4XEhs0k4DslalKlxDiUAta5nlI0IIWpPhgnwQ7Ve3i4NEfww/xAPlSVzEjlBbvIHMPEkP/
5foPWAFOf/gBy2aI2mnhpPuxQF0d8tqmYnh3wiZ7X7EGYLWh0LgDfqv4A+TMR7OL/KEeBK+FhOlH
TQHaAnhiV/2mgQWstsKnHJh74Egw1Lqx1vnoLZPji81mi/xhGFIQLcmoRo5QV5qHqBr9BFmZzppF
toqDvJvab9dNrh/Vvz7vsv45VR71J8qxzKx/m0L5CaJH9xD7fL5uZvMrLq7EKKVypEsAyAxOtddn
kcnc9N3aO0AFw6kM5RQcpGM+bNQ/V4uDTAFlB7C5KPsv+1w8IKA0A6TJkYIjdBAoAjQ7d7UHrUAu
fZghp+Ne/vfMuihwXVpdFNRIJ6pOJDiyDUMppT1X8WNHWkiobMHCV4DHHy0tSmlepsq+AHGO07f0
G4sK3ZIE3qUpDr5jOvQr2uyO4o1PUZyZoSzuM2QYjUaeByLMIZZ+9STYQ/7yLmGFJYqOWa0nUrvA
qACiqi9cwG15kWqUo7IPS2JLVbwFNl/PmP/6QO8lu4uSwBQlbRbHUKGalY1Uk91MN91uLt8ObhIb
bH/9GK6edgJFBUI0RVGW7Ui1HqYYSBhMRfop1Kl/S/RbmH29bmO18HBhY1Hk0H2aJ32KOkqmdZYX
NUiXAH8pUACaUovV3LhubrXPidHKv9Y0/56LHayBzy6auMpQ/5Z/z3MPoV28TIfJHh//wVTQ1g4u
jjbXq7Qburlep6dmNwexVD+h3fYUBeMjy9TY6jTleRy81KhDGXkDYJuoWZGJHaEKbSVe8GNj/Vv7
vbgCE8UMgcgKSCs/ouEAAadW+tWB1QGU/O9yknCbN1BA8Y1S+feqLvNF/3vvlx28pK69aGA1c5Je
GHV2QExjBojCkq2Lvr7taFlyguFozPh9/MhhmQObj6jL0VNykxXhAxrNblFy9/pmznv16f0B98n/
m1l4aT9NRrgB3A+hDMBN6iaFx+wnbirVefR/9lNmQgfous2tpc3//OL8UkmOREnRDQunvaacISZk
Zp1mXjey2uNgFytb3Mp2mKQRCSr4E8D/CuFNsNf4r9zKuClXFpS1/gHF0erCIN8AyAjD+7Ns88nC
U3haajpGoA49RZBdhVa4xbK/MnmFI/i3leURrKUgrSoNLwDBAPIBDCMYekbsLNxkJ++2Jik2lrRs
1gotF1NVYpJVy9ozV4Sd6wU4cEZn42utvgoXi5r/+cWZKLg3JVD71DFMnjxBB2InwIQa3s0Enn/C
wPdxBxd3y2+CmtYQe3Bz7SxroesHO1bpkMA68FGYERLv66tbdVgXi1tcslFoU9YXWFyNakWgn/S4
M4XvG5n3U8perttaj7sujC1uV0Yq8LrG6O3934C6WWnuPI+vOvHTPNM1zxxCLuW61fUVYuZQV1Rd
1djCJScelZMyRuycoMBa+dFzNkq3mJBKrKimmlF5w8Yj8C419clxUQbIpEJkzHMullliCH9UJnT2
5MNMJl+fysMEzkjxHHbG/5L2XbuR69q2P3QFKIdXxVIl2+XsF8HdtpUlKoevP4NeONtllm5p732A
9bCAbjSLFDk5OecIsa8cuVPnRa5sa16aQCIL1QcP8HcA4Gaz28Ku6r8w9qFXA4BAtL8vCxeOlKgf
JUlI2ym5rj4OsvbQxOMx15oNynLpkTT5rpYBxBgBv+XFCF0KPbCLKXnVNbJ2mhZOLd5t4GxDvQMi
FKzyIMopQSr1Ijj2MboE5uSkm3TLWeoeL/62BqyUCpFGB2XtNUNjKvNRKNaGSmnpaLay7dYS4MA5
6zKII7jyVrJLjzwXm+AWVR87fSic+KZ85u/WKIVL+RCQbYAdygrt/LBgwBmFnmSYZyA6oEkEDzJ3
GrHjqf4vNBk8uVg5zUtPjF/jMTdLNUBFWS1xNX8bWI5+hYfNJ+2eS1aFGphgqbM9rUbiS0sBsCbP
p0nP4FmInEp+1LQBDccB/BGAO2Ur5L3UKSGJLYsWjI9gLVhhu7urgAv68r34rGcLzKSAuZJx01ih
s0Y5WxJI6NMtJaH33jpsXVQW9u6vY8QES2iYDHzdTblnGNUTeNxuOBviLiOF4WvztI+jGj5hY63B
+aX/UpJ+X9T1e13Dp1rOT7JafahVH1ryyG/Bv77jtOzUQF3NqtrxSZu71pQg15xPBRo5+gYCLZt0
SHUzCPQYzYjebQZAsfIpm6221FPwOfnC0gk32RUhg9mD8ewYUeapQBaYZGz9JEhDr5A1L8uNv8Ay
eR1Evc2RlxWoAei83eVoP9ZSuOeNKbPGdvZyfXwaspw4fVoH75A6DfyxCG1tAOCbjz6kuQE+GGSO
5F3lnkJYKFRd5YnVa6pxfiL6POT/xfxRht513UomP8EyXgMlsBJVYvG99jbrsp2K+sek3IeljA5C
b/ECwGxtYY3yVDlBKVlFND/1JPJHnhzLnLqhkkPZ3Usk3dR1bBUDzAODW3TnBlNCy06UP8ekvpGD
G0h6/w3IIyIL0BzQDL818pdsQtG1HrbQt/AAttugxTOjp1SbRXafoeKpqvsq1O8aTvYM+bEe0Aeb
izSzoLwHMa3JbIm0KYl+zIr7vIHJdKnd8CEAt8EfPRQ8GSSQKpqcrH+ISYm2aWxq8K6cy9QcWtVR
OHSnpnkTRdMONgluDHpfKEBYakYxsgfIagK6HbVI0LctimOEg8MxzkH1AjAKgP6sNdP8Sy2VWxhD
mUGjP2eaYsqR/KDE8m3c8n8GQXCnQrOF8j2qI1dJT7wa7fCCvQFlBYaYkakDZT2H0BRIUHodAl/O
28de5F5zsd+gy3s02tESe2ARIt6XjdIh4ssgv8SwxowUEZjxyUmiym7VyOQH/tgnkp/o8S4qJEha
6PYkD3befsx4UuojbQI0PuzcTBUD6jVn5mCu6AKemuhgCahp1zzssXLIyKu8yYtQNk7Hm37G/c8p
EPKO4cEWeTwaA1DjhC47rP2U4dDqzUPWlH7SZHvAnLdRmPm9mrxwQ/mmN8W9HMwvINnaWhd4pJV2
Jae9KfkNOIj4lZ0Dka3npuTeFTJtsx6VFk59TpJgE8fi3Qjaqt7XXsODGhukxUshR3+BVLfjeD42
hehFRnY/pYRsuISbTFgo7BIVu3lSjN6Hn5O0kqd8y/MwoexXdGHSBm6UY8JTMAoFq8EvU/8a0dXA
nvoW35eA+jnED9ScJTmJtjjbAsy47DV358VH11mmwFwgStxoFZRjwJU5oCm6aXedCy85b632cem5
xmQkzI0xx5wh1RySd+2meChup6OyM9KH+Q8k65EXiXYfoqhqwilU3KT3mv9/nSZzbYCUQPo5wzQj
n+pKpgfJa/za69bu48XkExRsALGBkbqwzpTlFhgDAd/0+2IcbTG/TR181WNhwjaTs4U3WvZDT2Zd
cnH5MfYzNqswhsQ+jTo6dhY6/ytcj0L1PyyaVdHexY0DXTFRACEJ2R2ze+MpG6oSVnVemcqqEwR9
bGZTtK2HfKDdn9ZSYbpbqzpeGNrz0BWbtqlcLiGdOY9B62WZuJVz2dhHWXYr99EHgFS3RYsDbF5/
DtAve3HKVJqNGVD1vVCiTHIpzLsZb2+1+Op1yE3rxq0S7GvjKQ/fcn5eOdULG0ACpwHSl5JOddeY
9xwQKFyfo2iBjsVkUY6iSFuJ/HMmn/JojRSykJ9IkgqKPGgUumKwAmBdW+Dt36DUWwGGz7UvI1wR
+OT9+gKuDcI8h4fCqDISgwstB7ehtEv1m6hdaVmBxXL5lUBoA8tLE8HqRs6OPz9LKGHxgEQ2RSdA
LYv7cJpgPZKLDyonei3M+5w24N71QbSHIjpOkrjP42HXjdkRKShyP0V6C/r8K8t1E0AFXLbpuB9m
bctXaN8pAuS8tNIfgxHuCqpyD/jDuzYEKbA7oy2JFZATEBImsxjZEvqnJtKop0TVH3id3/UqwcIS
/iCSCeYhEDTdzI3xd+LEJw46elPEe60yaxsjNrxwAuFdmQxPbNHVm/wqNN6ADHPTqL6r87+oADnq
AC2jlt8MPFxdOWhxKPWzEJCjhi1jZSPsdgUAk8L8jgidT1JlU0nNlosrD2XWT12fPU0PXUjpfiQk
9aNJfk6D2psl7rWueVvLwIef79IptaehsNSxLExVhEkbsshyrLZSWVu50b4ZWveslum252CuW7eZ
3wANFbTRMUkhdlYZoznzL0FoOCmPzIcDWE0DD1Av0A4ytlWLVgkhZh2GzjxqpooChRTCPEBt4Sek
955WBLYmkW0Wl1aQlzCiCltbGhvkNrkfBOAF8zAsjgIYH0HPLU87h1TzB2kHiLfOxUMkSYcA33EI
S0dXp7uUL1QLFM5NCUVBK81Gr+OSPTBAwG5px3iAz57x1bf5Z9V2mgmMPTJLXuqgPGDU1hxoeGFX
oVMG/H1D0FAQ+hZpWuGjkGlHeWuVWuSFHKiNUvxXAzej74nZRMqdIbf3RI1DEyQmnGCkxBn54gGl
awcgIdRo0/V/S/C5B2AK4jq9IboM4IDwZwKSUlCybTwFLtUDt2q1u22m7h69jw/gqT0pGayu4Q1I
gKeQSdChhzTCAdgMubRH2xlCcFV5QBjzxjneBFF3p3SBzQExFbXIJK8f7KVQhaYUesXQwNAvNLZE
g5RpG+FKbtR+m/FGaaIxcdeF0m06BA+Qo1x7vC2EYpzxnwHZ5xRWpYq5gnIuoc0b3jfwyhSHAcdA
t/RIR1L8n8sI0nfqz4hMWOHluewSAU6vhrrRAdRqA3NGK/n6OtKf/euGQYULNBJYq3w74bDOnHFX
NZKoZ6jdGaLTYEdrxao0+MWzlxmDaQjDnjXsAuHbPLD1pd0/AvmU3ZVsV5HZa/NhAn7eBlD0qjCf
xG99sPNKD8A87VE41eDAOwVaz3oEdXLn+ipe1GuYGTIXZyIHlcZHcCnkeGBihocsFsGS8ppmBWl8
kbcw4zCbUMh6sMInvJt5atV3aDe5P/hkHd++Nh9m64EpIetiosL+0KO9xfoG9HAfPl5QIpUsYLag
RhoDxWhfX8XLPJuZHpPPC9CYCmIOKHAy3nfSAeU+V+8hOxXleMi89wkAlyg7DlK5zVrZpzjdNsNl
ATJWE4GrXLuy+BhHrT0GfL6SiS3vKxByobZjgJDLPAEiPQVyEPb1nigInRl2w59xWON8ro3B5PmG
TMY+5mC2NxqPZVWYJbcGtl/+rj+zuCgvx30lidinelFbid7AThxlmaH1W/l+5VvSLX8ZWP41lErN
786Tok5otCDDgg1Jdifk4zYMejctglc1zV/ADQLeWXupq+Jei/UDZM6ccEDpLZNW/E3Etd/BBJ9w
SGQpGBF8aFEzsqh9qPYnHAEuhmsqvGDdZFcc1b8hzOkKT/AnGJPzZnyzJgp5ySz/3ts/68EEpkGb
jSahHuuozNjFxwweTXfob7u3xOUs+UbZdj7yYHHDuwIsIYjX7da43hI9tdc+CRulWgAWOqlKAU5t
PEULbDEtXKHPj0E8uFxpvMktqnKhsk1IfFvVyY0hdU8wQPC5UNrmTfKsV71f9vILbM0eKmiDjkO2
SSCx0DScK3Awh8wVe2rmJ76O/UhR3DooXXByKOYuQCqqcsjDdKS4dd1ZYTp9klxY+dzLAfJnlZkA
Oel9Jk1KS31qESA9uKR7AmrXkXd9dy8OA8Ud2KygFI9w8Htzhx3YE0kggdfpUX403JdgIYLqzH/8
Iqeb5mwcJiDGWS/LHS8mgDfbJHpPwJ8XWmglaM4obLqysNsMHaJ9jjykb2RTqZ664akYHrUCePiu
ta7P+vKRzvwcJghyehqHnGDAgW1L28CllwMsgH4fai6rxYjFYHg2dSYYFnMtR4YI6uxg8VYzW4Ct
iw41dmzs8EObcEYSB5a412e4eELOBmXj49QWWUH5ukQOzTAGJiK4N5T/3KXt9zqyNLVcrYtRlBKI
oWx7m3dSR+dM4dQ60SbZRo/TKqrqsofPDMgEQXEqpDpJ+gSM/tEN0cPiE1NpILrJ3VFKf7mB5c71
lfzmWF4Em5+lZJ1jAzGYBq3AEeldyQUvBlSFEg00Ssob76S7Zo9ecWqrf9ZbH5edW2a2TJwT29JI
YK+B2Zq93akmbYTPG7JDZTj1qYgBLIfx39oLYXnzaLBIQc4Ot0JmkeFNNudD1SUgurxGUKcsk0cJ
4OLr63qJKv2e3M8ozD3Sk2bOsjRJPOq36BOfuBH06UdoJmSAR+8hYTBvuz21ntKPxj54BHXi+i+4
bBMyv4BZ3rmWGpAssLxIuPQtTMBt6RT6cJyhFuDrIIPlQPAzYSakh3WKqgM6k15q3AchAOzc6fqE
1r4bE8yHsJKjoMEAuQHTdg5OmVG71cdhBbC3NgwTy9HpiPUK6Yg3NqEVBjDLk/6QJF6L0RcPY+br
MDE6Uo05Rn+PmhinEAwBqG3bPqtQ5eIsMD4eqJer8Mn5ysf1RVz7Sky4RvuhK7iYx6aYZlOYOrOs
nP/bCExsbkK1hOoeYliRxe+cTO6Uuny8PsT/J3L8a6+xiGmU7fphJt+LF6twm7AkQCIMEMxOIKA6
xhcJXXqyVhsM9NBeBEtZFiUDVR7AHpiPpsTdVPNlSp2k6HtLABIx9UBaOJJ/Q0Ft8VOdDcZ8KlLr
SV+2c+JlGnp++l+1+7y+jIs7/WwA5kvVvIbalhLEHkgt8HYHUy/v7DZe2XHLr8V/DSPwzAtDiZJZ
HDRkI+lXt+0g64cePlgPN4lbgoHevYQPvJ3b0d144G7XnqrXpwg27O8EUNMlKYhEbPeKv8u07YAq
b+lcX8Xl+QECpOMqkYUL1SRu6CoO+OHEU++oukZyn28DH6XQTeTGVu9IlhRidzQ7as+xuiMXM9yf
wdmTMLRFB9wkJtgDdY6ihhGgk202HueMVnQEyAsYiRtyCP5E8N6EMGT/ujL7xV169gOYFZYGWAXB
/gD5H5wAI7s6ktfCDZ0UbrZy48Dxs38XN6tZ52L0PBuVuV0FSR87dLATj9II1MwsY4uC6FKreunc
aXInOLGgMX7fDuaauMPahJlrNU4aDcxNDfdcBd06EiOCVmuXw+K2PZse/Q1nj3JRaeY4zGVkRgK4
seCj4M3dHAI7tiY3ETbCF8UJhqv+899yARfxDUpWCvwQICnAoscHCHWDsAW7dNotzl6bd8hWbKHB
Ht4NB9ExXiD/fSvt2o1xl94O99M+y01ypHY7NJ1Izdw2fPy/l2yVlYLacsQ/+2XMrSz2QBYIKS7/
xkmPrQur7GMDRckAwivtYNMAwtlr3gKXCCR6R58NyoT7RoYDuCojAkd7YEbQHDebx9ziX9tnxK+v
75fkzuDW62t0C137DEzk56IxjMqw/icxjjdgxH1TZKj2fgDd6GSrqWs0kuUhdQi/KXC5u9D2qqIE
victpAqjUvS7DE5+fO4YOTozcZg+D71mJXF+qJL4bdAgyVpJE4EQq1RYaHuutTeXM1f158cw2x/w
UYEkrUGf7ZMjmDWAK9j6sAV4gnbDblUZcvFWPxuOnsaz0zbCcihFqSXxtBv6jeNtvfmreZNdo7xT
rmjcrs6N2chZ0Rd13A+BW2RW4aOctq1bs0zsyob/pQM2ZrU2Ir1fL3fTz2oyu7jl0e7JBRW7qWzg
r6moTq6W0CpAz0obsvc0hznd1NhEyLfQNfL+m/uBUoW0bx8JVvasnkMQg6kkGa0PxBtRtZq7yFVh
dQ9xQXolAqL2n7PM6ME9G5S5HkgyFWGjYsqtS/z+gbgQ3/HVfXSU3dKuP1fHW4zXZ+Mxd8LUtEkp
zkgBAMLbwF4YYj+BPeam+NA6NExEj8FJWrl5l1+YZ4Oyp0QXIG8RRsDFwZkLDHa+MSE7+K0MFbw0
4M2iggfUInBRz91O3CXr8NfFg3P2C9iDk3OAQmg5jY//i5NUIQcIh6l/x66HnoyLfXw2GnNylCLM
wiHDpRiJ5lzbvGpKoqnCgA3mR2aYubwbgFxtNr31XxYSz8ZmztDYz7nUACPmdQkUKSRON/l2OqQB
8puS008j0fc6SfYDEVdUA5dreWcjM3cB1T3D2cWVPLrqZMrg9vWmcmj20uO6K7e0mE0CQk01ZZAs
syBz+O/Kaj9jmtIAzYhQOSa97EKWZ5OG09EY65sinva60h/HXN4K8+zxcwCsANiyUnWcYvFWLKKX
eQiFzdBIXpwCjh3PklmUxM0JEIlhgXodAFq2KoalzYlYsVrdqqkwOBrKdwMhTjIXGzKhiU0BfAN3
CGHMxiuANVfa44zWfEBVR1Zi1Nq0mZ0l5MagNxyOL32fjHbvE9w3qBdzVgcRCV92pxh5DjXvSBzQ
DP+sDE8/4cXGPlt1ZnOp+VjH0DNEbvMlgeSOpyyV55sS0zgSB508aILsJLTyiGXY6KtdH31t7sz+
atEPV2KtT9CIpSXydkOlpeFguHYPLCYYsF9GfgFAisFCuXgJQFgyf6eWM/xJLWoeGh96PJCajwba
X6svo6UBDR4eLGAowBuKBUmlmTAJUgQgQOJL7gwEKJjb8QYCQJtyL7tt9sFvopXS0dLT4HxIJiJL
HQAGAVeicUNeeWE/zStZ2tq/z8TbQO0HbixQmlLaClgX9Dfzu+u7YekiO58BcxJ4I1G0NIKLLGmB
fhl6SxIh/PJwfZDFaUi8IEEyWdZgR/I735KzTIZtSItAnhOraZFVa2sNAvpPsEcK+qeyrCKBBymO
eZVC54XvsgkpXT+gw48oHSKlzfPTjHvCyAr7+oQWXyfnw9GL8iyDbKQCBNUYV5N4aG19m7ku2vBI
WXtHsF7/HbO15flp36g8ybhwI1MqWQnrCEtooM00Bpu+ugnUfANFcCD6/16f3VJ4gmUtRDbxLpRF
NoOTYPQgwlEq8YQuc5p4MkMwvQtIxYQcxIzyOy5d88xc7IOcD8mspwC/zK6PIO9NeR9wrbXl0oVW
iwxpY2o+pnysk1yWsovzIZkUTpyDPkFdkaaMwVv2UEOIofGg0ASs+eCOT7zbnhIntpU1KcTFC96A
jrkka7Cvg8HS772TwpZFVIcwQ5yqjhoc84Q7yqwRN+Fqc3vx8XE+FnO8w1noyqhKgVwAF72wsxsA
6ShXDmhhk6QQ4V47GItHneo98Ej/0W5hVpUQvYqaEtq3jRN46ieUS13DaR2wIMDIAiO12TYrz53F
3Xo2Iv1FZ0dRgKPrqOtgi+Dd/ioowzaDom8AVVhlyI+UyIl0pl65Qy8ZUnhvoCT8r2ky31CHb10A
8Fv6XY7SXFGBwKhmUbsSiM+7METrdmtAhUtZYWZM5ltmZZXVEuHoI5nWotOt+t3dzrZrN+kiNON8
dmy8TpIo6OiSKoINETbgjO5pggLazSG50aHckd8mzuSDbmjPTuuNMHFYR54vnk8NcsIqSM4w7WJC
AizOIHVRARQRl6FZpsTOja8pfe3CtZLxYtXHOBuJ2bNTOxiZEs2pl+FVk91K+8zOPw1gUMJbzqP0
3PDvf6G4+/01Ie0v4saSLxzcYKuaJjlg1p4Kabwpepo4MLfmh/8iklO7038GYcH7qjC3stYBuBQ3
EGEM1UPejJ7ey1bGGY6S8DY/cSsRYDEAfJvg4buJF7ZxUo06VsFhl1YNCtBd7oQkc6/PajmCno3B
pLCkHoUGynkp6CWtX96FDtW1FZzuZt0EfHk6uAdB/DVgjMHsDSCG06kiQEslVeRmZW1P+cpsFjMw
A/csZK1x5+o0Xz+LXxwBuDxIIPiH77HlW/WeMxSPT8PNyqItnqefcVhAqUgScNg4VNAp3mo4jvtq
K2yMI/8qHWY4qI9AtkEReA3bdLl+6P/wIuUv04cAC8hpawF4JAOhJIxUV8+TU6RE9yszu8yNfo9B
Z362gmWZRlOn4CiV8ssMw+at6FD/RQ6SSuV4jPc9MPUuj+pe7K4ZcS7Ejt9jM6GSlKUQZCHyMkh1
w2YX9wF9R6ae5giRxd/TalDicJy5ypS5vPZ+D8ycgTTo5SqngKr4fYRNO3zpt5nd3zYA/wB1YFV4
8qSv2R03mGvgp+9v9jvX/j00s2P5MlS4IERpPkxBFECRgA+kU6d34AmDhZ6PNmRRtoXa3qtxa2Z8
6EBC8NlQAfFQJ7xyVWskHOQFA8dogfZIOcj6Td0IOWDlmVOhfpkP6h9RBl5Xm59XtsrlIfj101mA
DxjpkCAfEJ2ivXYP3Et3RKx/hGxl8Ue1O1uwohoyWOQAvc3rI1+e8t8DM++TuE1IRRpUuFNReYm7
MTUjtT/kNURzrw+0si9YeM9Q1000ZtgXkRK+RrIEIYap3qVdBecVwxI42c1i8nR9zLXJMUGyMXiA
AFpUkRreiwvgiPrE13v3+iALuezvJaSh5uyYzwbhMpXaKkBjXbcUV9jodh0iWZfd4HldF2glcn2D
Ns+GCyBaJrYh4nJOy4/iY4tH5fUZLS+bAqkTWceTzmCWrdSzITUkgkpfxjkTxEQFMf2M5mENerK8
6Q04p3w7+bLyAeFcTi1XY+91bYYrWTRD4bUJRag21871GS284+g3+hmK/pSzRYuRZ0CUqwBOj+CZ
H3Txs0ZSKI72zZavDWhDGCAl62l+o09iZ4F+Mpoip78VsfERT1Azu/5zFirmv38OE53VRND6GfLl
aJbr3nTMXCjjb8km3qo2lDO3si3VJgXeIGEHvtiQzNX7gWapF7ES1x8VZ9Rh+8F84wS0hwQdxwB0
3OYJkDA3tWrnHxhYbK+NtrhlzwZjTkgl52jy1njtkbRvzBqWqZWePFxf08XNdDYG3dRnX5gXh1rH
foqBt49v+Ezyp4TcopZ6j9L46fpQi6EMfuQyZO5FQWVrOtB+k6Jp5nAC66NWwm5d9sXuVILPUyGU
yVNrXx9v8TyejUe/5dnUlH7kSrWNYq+YBFORT7LwlerRyqG/9I9CoR1Vyn/NitkRXIpcc47ApUi6
6Y2Iyl7LeBTBZycQiDPLgTVWo03U8E6G5FfUzW7S9X7YKlac8jhR9xKXb4r4q+SH++vTXw6wZ7+M
2T4FpPi5pAXICmyyLwhTOvOz/BA/KJb6HNtrz9nlffSzDMw+Sgy1I/D6Sb25gD1AtxkrEXLa4MLl
f65PS1xMD1F0BCIcLBHIt/7+rBrsugTQ6f4pSRgudBUiSEofld6cfTiPlAeYG6AXG+xgZ2cFN5w3
+OGt5MSiBb6tM2zSlR+0nDP+/CAWwkNwRycjfdkOFkSpBRfyCr0NPqkTOrKdPA02CL4BRO03azV5
+gEvghE9S9DxAXpJYsJh3CvlEAyoWvDRS8B9EmEtAC3H/7MRmKy0ibRRiwUFPSJMqUUfNve4Aupd
Nnp1u9iGJgYXrpzahVosDtTZmMz3HfpcQFMJeQFU3kvFpf4iNZgi3/ABkMuCe85DMfFzda40HFxZ
TVbnsRNbWQyBHqXjRg/hBgIAXvV3eqFtfUBivOvbeHEX/8ySLcoWMDyYkgCzHPLqpA3do1gJG5jO
+8nYAaohDSt353I0OBuQTv8sGqpa1sP7AVURajkcAfoo/KG9ItWt39ZvrsXQK0HZCB42wGmzOKQ2
kAaS8YgGXKX4UqJ5UUSOga6ssFAWwO90r/yMw+QnQp6GXc8J9Ojh1fQUfDVPSmzCHmaTciaV/eX3
4xsHsM9hTdp4oWT4e2jm8E1GOMIqALdL+DVYMHkQcOBH3lQllGPHLxz52hvadWjR8i79mTFzImeF
dCVfoFbSOO1+tBtYBIWHFg9iyRGf1zbp8uV2tr7MWYSamS6TFkkzVCMHaNo8fL9MHVC5o6/pNnC1
u96pj7CUceJ7YQ0ytnil/AzO6gZCPFobNKgTeVNmq54MgCCARA3ajpDvtqbSDP6SI3B0q96vy1FP
lhQqiShIMns2ubAUyFBlGdaYt2B+kTmJS0tSBaz2rOwu89YS2+XNdDYiczg16GW2MOgJ3Mwvbqnx
8RjoWyoJVh/B7PI4rd7Gq6oui+t7NiiTuUC/HNr2fI4dDL3znoxf/dielFI1LE0Znq6Hu+VL8mww
JhmRdCMHwR/RdbCorzye6Z2dcJZuo7F7UqwKCkCH8lk/rjHIVj8mk5jwCgetY12jTDXqqBVvRzO1
Zk81Ede3qFmstHgXI9/ZPJmIBFyGZkD1HrVMEttCDZGa4FFfFRBZjuZnwzDRp4F5Ay/NuB5pX8bA
25mSU6a/MJXeNDtuZU70lF/cjGeDMTFHm6C7HHIKvh3HQ7EgtGMItBiFbI0BgR1GYumcaNf5mqnn
4nvhbFgm+NRiokCeCVtGT1p7ykSbzD7gAHl3B5KVqZJVr2664a/Mky2vx9DKjRUBW6W2RyRwmR3f
GSfiUGez4pAd1jKO79rN5XjQPYRzngIhIGaCasQhu4owXuOEp/GhOcSymb6R234/eJTuk1rhftxq
TuzLiHgCqrolSuL5LjhBsi06lC7nz4/DnzUZpIUtbEj4UbT3Dg1qNq1U25rISYB+cV+UZjvtK/lz
Lk/X48ECUllAw12C0hD8n7ULV8sMDmNRb+BmoaraqpW4QKveQGrFTlyym9FB5QG+pwKZ6l7YYYWg
x0iZiIWnW8Vj/kf0hk1tcb7wcf13LcTEXz+LCVNGxc/gkqWJxyVvbXsf18Am83s9ilay3IX0z4AA
pIC+KmjuF+2iEFJTY0kvVjFqDlq4h8udWZZ/cJDuJFU2r09qKQaej8ZubBXQ0EDUUNXmt9EH+uLw
n5ROiqdtJQeLCKvA6+MtLuLP5BSmOJok3SjlClIjARZMzfwwl5+6cRKqx+vDyAvn9de0mFuzUmc0
iiMkCP0EoJqshm4l5dtuEm+MQCJmJxceVxOnleHylKc2jEG+elLATDrYDIXw3CSlP4XkFo5Bmx5m
QWYGOrWgJ2gwqDBdAqiJg5RdKj4EwrjtE93XSHzDadq+nRU3mud9U3WbulGcLgXiTJU+UoT8UTJ2
utB6KVftpm7aAI5h8zn/LMXfKN3N9SVYaCLjGJ0tNXOH8xwkRWKCdJCGrO6IJwSayOTEb1ZFS5du
cAO3F1S8VNAuL1pnXSqQvJ4DdDizrwAatQNvnGBeJZjG1Lkk6a0M6ndG2pkd95wH4UFr0ehtQwNe
cHi2zeQtJDPc3RQz4prRrmpBMaXwFf2kPeSEdmEB5CdMtQSRM6Mph9gE9BpTnLuwn23e4CyRh8ML
V5kgD3qwaTATIdwWUmerUC2qtN6R9cgmBpSZIGKZiC+kSm8F9Y8A/Uu4R5xgH3NoR+UeTqz+zAt2
PcswLIrtCNQaPTHF6W/ep1agFfbcNBanSFbHwZdbj26GWPTEEaYz6uAFHXyJ1Ttp6j9i4WNuyVeI
glKTwe7NAHB2bm2U7NxGMKw+wKOxA2G82M4hROWNEuJ1NdQ1Nlz3QK3HuqpH9Ud2AtEwy7k0QbAy
43R6Hgy0XgzIPu6acXQSLT0V5LOYAicz7qMmtYpWMVOgx8YEpc5Qc0TIKbXJ6OtS53MRjCNzSOVE
T7Vw0wxvBZFA42zeczE127GAoCGEMld24OVtIULJDM6SvMHr6Lozl5hetyPktnnN7V1c0ZEFhjWU
Z5DOoQkE95MMYXpYBU/QMPz75qSDqiD/QjAYqmZM+pO2KVplSQz7Gv197tBvCifn+ryWRwCgSNQV
lTZzfz+XRXzYrBqjwA2D8A6ikjs+Wwtfi3P4GYHJFPGu0nFMBA1GXo9DDM9BCB1dn8NlHMYq6ZCz
A3IH+CRW3ThpAbFXVQivVymQQSSNbJTpNiRsalORYPF4fbSFNj5snGFcC0VjSMkrbN6QtJSvPavf
Ou/ET3chWC8ERmo+mL7eKsqDXiLMFlAhXULBFoIAjg9zyQyQtuXzMjS+NX6n47yZbqlq4oAMaW2s
hQ4pZgYlHgMFf7DSWOxrIDcQZGhhDQMPcg9i0qdW6SwlhoIiD8coGRJIeu4iEru60B0gG+fPEcys
hMprR/FoZBmk3yCxmOAvZwkUtAiUzUwEdSumUmcVXB/0MnrRwvSzKJXTyle5PJ+4IWSk0UA84LCw
51OZ4E0e1Hgp0IdXfko3qmppPKBjqZf63UPY74q3abOW217qlkq/hmXhCcBe1GCvI3nP/GCLCI32
71u/0T8gdAhNc3yo0BKftVvO1h0NVIfb9jNZyUIWlGB+/wRmh+RhKE1Ql1Pcyin85ojQ1Fj5Y/VW
wrAI+SQIjpUvPab3MLUvbxQkl4a/tgzLl+bP6n9LGp5V3YxAScVZmdC+3SNFUT34pn40qdmVFiye
AS9VG193U5t7/W/qU+ffne1GjmJUZBzsRvEBwk3mRjc8t4GJaA/ZbSqmLrdH7XWtCbBQu6We1SJk
7nkd4GA2avZ8OPJRo9P2GLwekGimKIbN+34j2xXCwIQHf+zGxaokxFK0Ph+XiaWiRMRqytvMy/vk
fdaBNyXB3cpBWhuDuXNkvpZR70MAGCwOz24orIEgrJ1gAvciu7k77LSVZ/fagMyzOyVA2tQ9+gp9
3Zs8Gq0dvxIc1kZg7u6yzdq2G1vEBkU5pAlAq4lkX1+2y4fOrx3BIjRkiRSZNBZ46ITKXaV2WxgR
uHkpOQAgH+oqe7k+3ALW8fd4zKEng1zWQotahTJIObJM6KF05WyDbfbQSKQ303rAHw0HoHl9MZFP
Ja+bs5Tspxw47PmjI9B9DmVxE43kU+TGr/+XZXw1Gzn+xaJTvKRAfkM0U0iMtevzMlDjtoY+IFwI
dA0ygUzGQaD3yQGioLuTp3r1tMteRhc/HHZBnINrFCBm7rhusb4wqsoroCDJ0FRFR5tZrzoyVB4G
zLpbzB9ijbTZ7drP699k4ZGC61PRYXEtKrKqsleQEUR10GWC4QZK+w7nRaAW1Pi9m7vnATQi6Ixr
pdVKJTHbXOFNcVwjHy/kQf9D2pUsx40rwS9iBHeQV5JNdrf2xbLlC8Pb477v+PqXkGcsCk03bM1h
DhOKcDXAQqFQVZmJRQAVBVEty5D5bFHDbHxmtyB4lDL5AoLNg9M1yfO0GJEHXtZW9CZjp+YkM1mZ
485tJxMwVmVjGZggs7hFtLjJ9ulN+GxdgkN/Fx1Mp48Zwd8u88nt8vdHmg3XmgZ0NBRUsDkvymhS
LJCuxV7LktN3IfR8RdiMjeIjvqdlGwyXYatAA3G5sTKqtTSktq+ZBxCZOcYl4Jmeah60o7UXyzls
RCkI8ao2mr02FB75hq9aZqGqSEXoK/AU8MWG13TQZdHxYy/lk69mmxrMwEXBB/p2USO1IrlPC9uP
L5mwoaKCyiX05BsKyDZUVRNflFVuVGWwjTYat0hT8LH4JpleAZMIrTfbN6+YxQSzhr8sxssfjGBv
ZCOqqWAAGwTTlgXqae7DxY28xHWVgOb6qnoajhTxpfSqxoFmBEtGZM/6ijFwsdLMxiXwxq76dm9n
8Lda6mLHwQjgyUHdLbMrIwP6YB7ILv5CjvQqPTbP/VXijZMjCD7s3+a/63rN7LuvMjAya+ViDRAM
YxRy0+g1geUN3W7yWpAApqAlDM4b3PLWtT3295U9qyLjQBo862Y2Aa7kbt6JhnC34pmC0iGKp4BJ
n0gJGVatZ2MPPZchntw217wkrMAwgaxaKN+4dT2sTXGJVRqnUNxeoOFi6va3NMzR3bTSD7ql+ed3
bStmQhdJB4aGkfG+NMhWuwZ5NUnSZHhmnWuT06tg5UwlG2LLQ+7rINCuu/ymiLKbaWnf872gT6bY
zOwJGT9Jx1orp5n4gyVDBDn+YISiNGsrLTaBYvzXBl9/1SLFbroa9PLyZ1k51gemNFRhwuDr6Pag
oZi+Kx/E8WXz0K2Mcoc9j4ehKwY8AOoWD/65tTFEkSfHeAGTjt3/IGotIGjf9JWVQe6U2zZmVSWC
sm+iVV8UqMe0hr0zh+LxvKts1hnWu8mdaJOMba7U8Mm/V/fZjNFrW9xpzqfcSmgLWzGa7arbN3sQ
fO2iS4bwigGrFjafN8PHahO5+3sKNTWpmyb0Qy3bZcnkEVQDz2+gyDG4M02bpms09Ln8qse9HWIe
rA8DoJF2lXVsJlFeuxmsAOJVwAet4b5jv2Z1shc1zXqZUMhv02aX9UArxPMna9KOSQ7x8PMr2/5c
K2Nc6pXrTZe1Ywr1P4c9e1O0KpGZsLstLj0Vmi2OqFm2uZkri9wTCgguOndjRPxSa57pXB2pgtil
1srHLGt8IChEU8ZsCSf3GUNygquKAB/LOQjpwkxahp749sLE0crco9Ai0vIUPMYz6t/GUj+qWS8J
AvRvtvbVLuc1EGcroqaRQzx9FfRZgtIf9+DUQenKacEZdCcmJNwsuymrpXKuU+AqnaGyWAKFkR+k
fXa9fEF938OIDXHbC/xX79QaYz7LZXy0veFoXzZfpUPzVe2FBYbN2Lb6KZxjzVLXNy0FDT743B7N
KHmGWNZDpys7gQNvZisrO5w7WVTSGn3CI1C9glRm59ELvQcjSHWovMFAaiYqUG2Gm1d7/OxiZzcD
bifd8i2rc+0ByoOVoAwn8FfCXUNZPA32KOHxNcyqi36Ro4fxfs6Oczg6GoNsxJ0n2MTNkGNDbwZN
dVzrhPMbNaXtlPYIOaOP0dtDXDuJiW6+dN89E9AUz/OhvzqK2be29pJJO0K22TCsE/INVB3knrW1
A02X3BTjJsa74tvaBHcIqZ3Xi55Ytj+Coe2LvGPTUBjXsT5C+c3XQdMWh3vBZm6uSkFhwEYXAZzl
nEeSZgYTqhYSH4wt7rIDi9jH6MimoSwHQ26sIy9qNW7lgiqelRiyh7kTpomytUnWhH0ZxES57iZy
SbSR+hCIRBehDPeopz7mYM++gTqQwFc3U4u1aW5/JSkOJatrbP9Fqla+Ytw0CrjK/qyFsXXYUbXE
oAVc1TgBVxdTWLZ0TNiT8x30O+yg8ReHpqigUwDrwKkOUAjNpSJRJJbKlAc82Y/0moki/hHVz5bT
rG2xla8u/dleCjPuYUt5UOkBnW/M7elLEO2W74xgqFav8PYKBJ66tZ0aZkoMNKFsrJO7GXV5aSV7
JNLLArMLpvrIGg0tGNfEcKKte39tjPOUUK3MUaPI0/AWc+xib4RfE/1b2FSeIX07v7DNzVytiwtn
ocXm+E2rCJqI7kEgEmhm/+W8ic3VoDSmMAoDBUJYb79XR/qZFIBHBRTFeUW+1HC5yf6YPNJpdM6b
2kwkUH+A9inRGZUMt5yOtAWtFFIG9IUju/RAKgASgx7dcUYjuhNlaBvDlaqpywZQJ3iEwfU5g1Ir
9fUEpaPAaEEDPnvzQ+MW7qRdj6wK54YWZkhFzrj1zSBSLptgrjeBl+V8EYMLc94gbPoJ+vTQX1TM
h/PbuHXHrQ1w/tdB8qio+64MwhwcrHiXj0rvxBVkQM3KP29qs2wEbTQCvBmarSfS7pISF7SxgRFK
D4Y/W0em4GommNyM9+WudjEP+4lMB0lIZ7m1RgOTaJppQOHwRJ58riA4JfVDEmjh6EHT1QfThmtA
7NJpjFyUV2+uktgyMHUmsgaZF7Av50qVixrta5bgGuQerBOHco/R9Wo35C4rA/agJE0XYSt7y1fW
htnfV8Gy1fvBzGpoUSOl2MstiIJpLoKRbtsgGhNRgEvyo4bt0lvlUKIEX2TNJemqr0s3fjzvJltf
C7Ot/5o4Gdc2s2aKjBj7lz10SF8x0KJDwSvteoE/buXiKF+iFw8FPWgochnJDLWrcjGMOIin6XFO
8qcsHDBqJt+cX89mmXtlh19Ql5hpNzVIBuy9epwwYQCeumNxYPeJmLptMyyurXF5slX1RpOW/X+o
P29l5hbwUyi5ERmT/JzFDnwPoxaHrOEEIkt3fljmHSuSAumJfjFCsm1dm47uo/od70QBcstbbKZ/
iTK0bkLr563TF/NQFJKWF8GkPRuZvbM6yHsMF20tuNk299VGwVu3LcR+TNq+NdQY6gLJNKByGYQp
2TeBeavc6174sHgomu5DUb2D/Xt8mrW2x70UM+gqA2mD1Kctwfeq3iTkOpov5OjzAsmA8x4qMsXt
IUYL0lGWGihPzw/UJE4WNm4JbqccX7AEUvy8tc3zwCgzUHFG4+K0Q1KXqp0QDF3Fo/wEkdzD0pqe
3aoPUCi8RS3pK4b/oEmd+VnXtzupr56bQq9F6cMpGyrIT1a/gttf8EIsdKoBSSYP46W2b0HlS12I
PQqv8M3dXRnidjcihSRBdA4fMjZcEn/Wkp1WfK/kxiVUhGNiR+3EaV5t8dizRlMisFK/Lzdnudyp
LTY3p6GhdtJ2agaMZKJkZPkkRpEMY+7fMrzndEcjSIYYP6JoKmSzjoNL55dFFgtWF5xK5YjOahr6
2phedfGBdMTL40MDMUY7611bSS9omH5vyx/52OJ/0YlPK1addDKMRSdN6RrqNa0+g6eyDy/zEbjZ
8CoqFIcupZMrol7EBqqMudjr7+VCxjTlWparCIzSnk3s6B/yT/lBdfVddrS8fAGjpOyVtSvOGn9z
xF4tc85dKmQpqxzfpofgsQNI/1XqgcSyAd4yf2dndb1QzsXHqdMlFVAjX7KBSw5vp0GkX72Vd2Co
AW1HJrF4kjoW1O5B44d2NGZA3KTB7Gq9Px+WNo/pygKXPUWQseviBIj8ItnTSHcgLu9MFYoHTeG0
8dN5YxvLIdCkQ9qhYMgJr4m3nlzX+lBbWZQErQqJM/Bw6P/7SwMqw/G+StxyR2Uq9J5atYYh4jF3
hqVzobIliOMna2Am0P2VMSKg4EXEfXSMhJFCTrFDdXwPYlbH1AV9oNMqCiyYBsYDUNIAPyQ/H9Ba
dYxRmxmZ4FE//nyIs7SpBoZN1ERnP/ZNMGOmAKAgODMyBoK5o1qTYkKQG4m/GPPNkOvLbrJ1y+l6
9RHzLgbUMLrcjQHAcjS5L0TV2pNQCutr5VDua0UjFI9jk7CSyjtnBrY+3toit96s6tOskFF26D3A
Zr7IT0Mw7rVA+59+qfrgO3ebr+cd8uR4cUvkIlLdNjMGWqw40NOaOqHW+bY2PrZRfpcY8vfErB7+
mz3OO3WqE70JW1aQppdT0d0NdX6bY3Q5AQmZu2iFgG5QsKEnNy+uw6wsUABP5ad2epoLVXDcTmM6
20Hw3ikWRqy0EziVosmkpxRdDKbJAKo2TwIswkGCFEDb98oU8E1vrmdljfteRqRT1ZjGECIauRM2
j/n8fP4Dnby+uOVwH2jR6NLQFh0KK3sooNLcgBGaRAIvYL+SP9arPeO/ShmOlRXbrEVpqldVhMd3
ISvuYOXBUvWTW6DH55IoVATJJTuv58xy4T3p2xij1AZSPqtwFIguSuXg9Mm+B4rk/C4KPpOuvr1I
VLAEAjnR4zO1052kxXdTJmRh3YqN601k0WuVdvW6VkVFPBFf08EMnTUJBF7nO3Whn3ICWq5Fth+s
QfMttRa4yOm8w1sf0dnqV5bx0fQssmBZBeKsuJ6+MNpzoBkPOdgwynsVeHwRbehmnEJPFF1mGRzV
/DDVpJvKMCmT7Ru1iWmHbrrI6+6CtOpTT9w+LAXH7JSKiC3RANwFGASALPhqESlTsyEh7rhY8Xpv
AAXQ5/wg72ofKKV9EwGvCRrN2Uu63eJDyuYolt/bPIirX8BtsoS2Qj+mre0jPgM7qLld96h0uXfe
UUVW2N9XnxIcpR0EmCycxPqbVH6S7NtZVMrcPAtooUMfG7SdKEe8NZFMIPxLe/TNLGp8Loz0Shkj
EZfA5jJWNriwaGpWZszagHJp5iCBz4+a3wUMCa5qEFoKHanw+itUAwTB39g8g0iBCFpZGKng55qK
RJ7mykSxW8eMH+NnDz3I8dBr0l1XzedYJc6iAOiKbp5xmyn+4NN9l6KyagcoMj3I9+rVsMtA1qNf
RJ72rBziD/J9/KP6Wnv0W/sh8u1H+TMpXbkOlMmhNwRQqHvNcG28iw75Vbev9unBvs3xLwOI8/G8
a2x+N7DwEFB3YmSSz720xFqgVo/ZmAq6XxSsYMJJU2vzVK9McJ+ta6NiAg1EEkCgYf5q19rih0Xv
2x1t9uNc4yUJ+nmtrh0AZwtPIQ1ALpIJ7A2kG12jrKNAqtNuZ+em6uiS3B+mdhydKKPaF7A8YBNp
Z7qYgM+9uUbhhJaR6qhJYt5ZhaHtdNWun60Gf9DblKLLI3+au+5SViOvmPPOHcbwRqUqNMl6o3Pm
CAqYbbsvhuqym5f7MoOgR5pE11JSq06e4BXbKkNA+/hzoS8YgGy+zVr6cRhi4AoTv5f0fQUOrlnN
b2g1gSJXfjTrCjih6n4p5MdqGtyyUu4jMKU63aRgkNkK0tC8sgfwUS7GgvfV1PppB6nghtwrWbFr
1OV6GiBZOU2R00zDHSg9W5fM+hXg3R+HfHq20/o4AqOCJ2blgXjzYhz6x6KbBn/U4+fGzEInKZPH
836z+T7AGwT3NyHQ4tO4r5rkIxl0BZGLDXAZl/TCvGSNuuFG3PzZ8lGWo7NmE2Bw/LWgydQGHgWl
BxzPG8legLuqs+/n17MVW9Y2uFeArkha1KlIWaFYfknk6mHuiEurVFSP3spO1na4OClLYRwhm7SA
5JLd8TEznOQO2kPQFGv3bJy8DtKrdg6SB9Ej67SGistubZn7YIMx4JP1+GD/lIysHwqQ+Z33xyWj
02YMZ5HLMuNJKvTSyEPMnYIBqn1GPWSGvi0ksKHnCTaADqAxJvAkvlZP24XsZl/FHM70JE22PIEa
wc+bA9tp6kEtBpB5hOm0urUDeiWe+ts8EiujL+nG6polRkXjaMEOywB/1AUYEejeutSOTQFGD1Ht
ffN7Eht9Lozxo9fFlzFSVV/iqGdlJsx0MMksK3tigySza5gXAPEe5UiUErKE9iS1XpnkEt7F7jtQ
LmOB9r48TNeM0JfNH2juGIgBm1snZb0+LvONFitCKMeJpNF9NslObdSOPn/XNUGlY/PkA/qMJwGQ
FieMhj24LYqhN2x/to8GvbCgo9MITv3WUkDv9ssEt2/xYmjFpIx4ksiVR3M0MexpNyefZtz37whj
K0vcpo09kMIlcEl+luyJ2nooMqSgvzhvZNP11uthAXvl6PMwd+HcosvKNAAZIc8AkrAdDdiEG7J3
8RTh5nleW+QyWCmneOFjTMzXwAAYEB+8AhDAW9Jd52OKF0TLkD/Mg1gXrHQrdVmb5W4FzZxCC6pt
pq/nt0bR77r6opUfGR7NBuOjYFdFXsJdDcqkSmaP5ixADpqv/hg+SIUTfdCuW/BVFz5eI0gOwaB9
EN4Mm4YZ4S2gCDJa9Vyw1Gp5VOc6szBwq8duGECpbXZkYJ5qwFvzL8l3FqLl2J9B2SfIrbdd6dU2
P7soDcm0RCmqb/aelRmRwznriR/hWrdCGDQ1/10rP8ko5bOWSQVyCT3oD13mofB2NbtS0B6Zluck
ejuwS5WPmGtz3MnH/L49kEQFfan2PWoyYMjB7KBf5LrheF2RiXaTfalz5rjjn8pWX2L+DziIUpp3
ZiPXjtkoF1DFezSmqHBBNnmbGdYl6p3PttF/IN10C+nIwjHT4n9WBc33Us+PTTJ9GK38uMTqJXKV
3Xk/396S18SRc/NWGsY0biPLRz9pcHtaPSo1RPLGPFB1dIWMobiQOl30dtz+7r9ySH4OYI6lsNJi
+BlLV9nVFXvm5c85AHH6obIAePodXq1xNajeBBHJMtYoZKDjhNM8AmF30B7YPc3UxQs3cY07NtXG
GL/CzGcd+pqgGSVCkG8GsNfU+aWuuYrUidQCMiJVYPzEFIeePPREdaf6UY6uS3C6nP+wm0XSVYb5
ctZXxpaqtqNBAWZygh5wd8/0j3VMdsdgD5H3f894/za75F/lJm3rVgsny08k6CvmJHGltLpEOaXc
mXb7kQ7zdTXLjdOm+odxUHypk/fNkh0sOQEYMK+Gq1EldwkNDT9HQd6l87i4qlEZ7iSP40GWGxBn
KclX0Jju7DRMXLNKBXXr30S/Vz/hrjU8LhcwTuA1gM9CfYK60/yxmtDHNUGBPd7XgajCdtoW5XaN
u9Fsc1JiyywkZI3TTsPYnpJfjdWe6QHFkTOAt73wVPRmXWk4aCIy520PgQo5ZDXAmXJCykgBIe4z
NDP96a732kMJ7u38IwAAPkbQhCNZQmtc8J1LZYKGM8p7M54fzFaU3La7eWddQD7LQzv6vP9vXqOr
xXHBd5r0rKQqsuMM+Xf2o4790r4lpnAyfjNhXdnhsq8B+A1StABiMtrAhriR7TF1ixkAmUp3Sxup
EMATZeOIaBhFhjlv7XKj6KoKTRC5rtw6Gd2uNhyrM3fn93H73bhaIOejSdaHzZhnmFEpb3o0j6pj
Je8sY3Ck7LNO79oJ2O/oUsk+JcsVhlwL40larmZqvSue6cQ0keHBKfkZNcD9FJXm/4x2/+0s8ubV
/WqMv6AUSdGHVGLXIlD+rqwC4L4QO3OgFvYlLYobg5qXAFHe5Fo/CxYqMs3dVlEfG3POcqJ4qfAo
Hx0rv+2Xr4Z1k9gXtfGpsIVyyOwsnFyQq9VyR1Oye7szaowUoLS+Iz6TzI1+ME4Z1YfUxwflWeBS
oiXyZxOcAvJYdC8Xcu+FQfiUf2IRSP+pSuP2y0F/Ec2d+j8ZCREtlzuyIDWR5RzP+JceM8gnXnHp
SAFQyhbe+9tH9ZfrvjR3VldxSFoyDEqWBLaOqnIcBkqb3yZhIngf/SbEvtrhjqppSaSOG5SPmwVj
Nsl+VHexD8Zk5bh4w40YD7uZWK38hkseszo1JKVFp3exa0eurupCEMRFBrgq2aygzh+FeNq23adS
uU+g7ChwRXaazrk+c9XVp1FBFxpFCXLDny+efyEc7y2hWK+7xRek8KqLepOkRVCNVTAt/aVdgGIw
Uz1bJY/nl3U6H8YSi5UtLohYKAioYYhBW0uSBwdUD5o72Y0PQPEl5O4xY1g2IHoDVXBEL4pycoxe
vqjr+qaj5nWk0e90np/G2gp6O5+dmnafAW/FFVaOj2iNoVbYEo+SyCNyjGnMqnfP//ztAsPq53MB
qchqCZg2Nkd7Z0JQmSnj+hL475oBXEuyR6/+gFFh0xMM4FwwlK8BCMo5s5RkWiqnODyremF5URxQ
L+yDQVReYCs48buVNc6zydQbS7zgBdT1iVe2lrNkH/XsR9FDt5tAcCV66qzSZbA08Leg9ibw+81n
38o85/bzLEd2nOHkKvL/ygnaIVcqZgSH/ENnQYfSDATfU7Bai02grk6ZES2l3BAUo3oQqTi5Vu2B
T8jA7N4cZArMHdWPaDa3TtV036yxD502y1HbqfJ7wQ8RfGR+QLsPpVHu0DZ9Hxpt86J53WVeoLFM
ojzN7KgIrM9W6wx36UPlRoF5M4xOugc52q2wgLP5wlxZ5G7WBjSbUdgyt9pBDx7PXbxvMejjQjCF
caATF5prxjGbQVf2vmLOyjYL5quPvExxD0VzXKuj3x9kE037/OK1mDOK5Bc2L9WVOS7/xRjBUDUV
pvttKTtE7WXRB1rdHc47zGamsjLC3ahRnyQQFQ7R5JZigLc0pEQ0v4ztwW21wmmW0bMm86Ywyso7
b3izfQGu6H/D0Usfd7WbABeAohTTJhj30HPHvggPIxAz9fV0YKDU88YE0cDigpE+04gkFcbQi5jg
ZMpBpumqM3XgdC/lnUnmyOkyVWB0O8ivVsjFoJiGVYv7pwTWqbxsE4dhb5lQ5Yw48En2KwDX/quP
8hyK6ixNIfq4eHDbwJC59WEAKbjtggbdDvog8vT/GHBs7iKOYY/2OQLte+CvgtN/Qo2YKGlpZh2i
ejE8WLN20A3zXs9S1QFhz7OSNIK3ocgeF21ympKp1uCjtf69zeV9JeFu1vaqMn1T6bfzPrqd3L66
i82Fl2aBSlyc47x3u9mbqoCByfojA5HhzfsHg+OCq8Lm4ktdUr1ZSoTS4WgF/9YoSTDdiEdu2U8/
kwzYXJSp4xyt/RbDXU0XD06mxrU3xnIm+FoiK+xrriLKNGmLVUQsqQJvzaAnQAqIvpFoz7hAYgyo
R5glHnag+zaP9gUbtQfY2w4YiZlI4JN9gHO7xsUP1UgG26qR4xIdCGgg54vwKo5M97zfnfdxYOjf
7lo8FGXXZBhzGlUJYlQddXV9gjhLXH2cpLHx9FzOgvMmf+Pq0LQAcxpuAL50q4SqmkYlbtK3nd0I
nd138FWwp4Lxaow7V1QZjciMNOAJSOpnkfZ9sMESJVgRiwSn3+rVCHeYWgOE5VTVpX8K/gz4F+4Z
bp1B/94d51/tcSdKbSuUGscY0D8FtKm28xP1EYE43l8O8l54r2w7/qs97mzFkCuVSh1n6yeBEr1Q
gPNTXAX8a//ZFnfIWkCKS3Nk5zjQj5j12f9rS9z13y6Jr5yDO2OmPGWpCf3Jf1sn5uygkeCioKkE
FHLSGC8SRKnfpAW/tpJ/Jtdpkhe6jOVhMob1szuQunspSlLyAwv2L42Z9+0pKK91zGtZeABy65yJ
kvZzB+LAvy8DbBdUTTSyQaYC1B8/5Je2nVxPJeLW7LeHAe1HrM28hACcV5ueEixeCqEr0M+JFrld
FFgZ5hyHtHmeDy1wm1GOnVWh/jTvDcA3xz291pBgLjf0KPuam3zKvGGv3IQua3SHu0qQ+W0G7tXv
4Da7NuxGKaOOSTLFT3Wi7SF1ujj5XAhC93YcfTXEu5I+E9CMgzjh5QpPVvQVLI4KSRE2Y8DKGvv7
6n5tGxB0ZBE4PN9Borb5oF7ZYn9f2aI006GJjrJVj9bRsiu92QanLQ3soPKiyRc9EEQ++8IRvLIH
2BZwOW0E6tzcNRzzGD4td+UBpC4WJBkhMfwPBUl+FA1WsUB9cnGsFsrfTl0BNGKEp4kd5ooDWQ4o
GNL2TgGdjSNNln/+nhJ45ssJWi0zLyWaVEsp+XN3BxVXJ5x8u5dFlyFLGc6tibucZlvul6JqJF+R
vLb6oNcL9Cee6vExQccoC/srmoxebi6C48CO9zmz3B2lpQXJw5rF8qmEyuQFTSx3rGOHjIeFzA6k
PM5v5vbxgyAPIGsQ8D2hXx6obFZRhY7Ne7r82/fGyhq3q6PZ2FWcoJv5/prhZm64MsntKEC/I4mV
AW90kDD3kF0jgYxCT9dKe0I//cfd5KJ3rg6zrLEjmB4SYE9+zcqEFzUEhxQRpnG7ALFaHBelbbsH
xws4rPx6aZ5LcHuHFfAueO31DkgpwFcXe/EsP+J+c6N8An2WJfCfzffK6w/g3+pUMYsi75EIKJPl
EnvYzdaTYE83Q/bKBBeyo2Tpu0FDmsiu/bcETqLbdzuVWtniQnY62mVrJKz0eMXmbscbuk87l7gk
wIhE54rH9ET7p729I9rS6huDLS5LQye0oM7QCMLlywV6ElJWa+Kicz/RRZFjMAckT/Ft7ZcP2l7z
YwDyikB/RpL4pPqY07/TUqeMHHH/SeSj/Btdaao6D0eEtHekbWy7zq2Viy99bEVqE+P8oZJzpfg/
XxT/PG7fQebBXmWrneVCC1OMMpNSh2fS7zFBcQyasjZE3aT35GIrO1xUGWdk+GjrFEERKhdLqx6b
UaqcNFQFaf3LAPS57ePCiTbNhj0uUP/JcgfnefaiyNH2lYshM+VC2kG73J0LT66c6rHwJE++H3+I
+QTZN/r9j9D5x7w6Klad2egnhvnHsbiZoZnQAzsUN6Irnh3mc4a4wDJGRaXQ7OWwg3RyOBZoxOoe
hMsmbx49cfGdfaZz9rjgMvez0dQKuF8qufqeU/1JHiVwzBAbDzSjv+pLMMkPsf54Pn6ejzDgU8Ov
WqVLpU0HOmVI5O02chXta6WXArcRRE2QSb81Mc20y8Bi/+8JZ0PufzORupkA/joOoDh7a06LSNfk
OJm+0txlZQPKA78wTe/8tgkXxYUSDFtE9lIiMeojj/GF0N5l6A9MmjAejOWPhh5EK+MCihmXMfQw
8K1awBrBMust15itf87cdPIGT8kdFZI9GGf+LliryC4XYGiWg0xA74ugjKybvFj8KRqhXLRYbhp2
baCly5cwKr6j33HVa+GVTWNU2OLxYVHa+yU2n4uR/DUl5ZvYCsq3tx9ZzyyTQllro1gjnqgWBAJ+
kIja0T/VDEYR+bdTS4K9frkuV+fRyDB4GS/4xosxgrn+MDa9kxffzn9RkREu1PRyR4aKfdBMCt0h
Wpw5h2Q0REfOm9l+cqJEots66P4IT6BokiVMIDKMuqTqLhhh1d1IDliHCIkMcU3cFxBvJUEbCCtQ
2zf9q2Uu5oDQru3rCmWD8Ac7nT+hWaP7As1id5Owa7vtJK8G2ZavvltblkXc9qgcMDZACCrkvr17
EVQAkCIg4GV6XwB6NcgFIGNaxioEt7Wfa/cL7mINciPSLtPuWdFyOYi7KdtO82qQiz65ZmbK0GCF
0FdxkvZLY05uptwLXGY7nX+1wsWaVEvDXmvwYnhHOrj5iF+5JxdEVBLpaZki9WSP259VWO2Ieq84
hAgsmVwHIqPLbI0SPlbTgYV7uJOMT2H3RIw7KflhGd/CPHIsVbCV29/LMiyoa0MMkIezSWaFOXUD
hZCiTqBxeV20B0n99K7P9WqEHYuV2y92Q1UoA/8k6337+hIhP35Ti3i1xaUqXS0X6iLD1oi3l/Wj
c62D9AMDRYfCH6iw1MoixGk69mqNiyC6LMmK3sLaLAFHgONkiHg1fpNDvJrgYoY60dHuesxsvpso
Z/t0vVrkgkarLHIujfl7auQsHJzbPy5cVO1cZCOr+lkJYACdHN+jKfB1MqbcrUvpOlPCrwJf3I75
r4vjQsfYhHURpq30T+j42zxT5CBc9AgLWlpJgXhodd/64Vqm/zu/HsH55TXiaKf01dDi36e98rFE
g7yKjMqhoy7CTIgMcQ+dFnzNTIvO9ieCwjBj47F6DBBXrrGrkOuB/w5cl+L7ROT+L0Lwq9hBLEhd
YNbhP7i/wCdf5NdXFkF7lSk0QouIickB4fuofmZqcvqOqckhdZ+A1gCFnfhtJ4pdGhdNktkopzzE
x9xoBwtD129qKr9OgsYFlikjalQywrx3kJqzCH9yznHHGEQD2cUJj3QCZjg1NaEB0f0PmBCvmxGW
W8OZ3Xgffg0LByDj8+diu0q8ssidc3PqwJ2YYkSmrgtyRevshjb6ZSXp98UsYSKiyJ1Ksq7LOHse
8/I6aemtnpoetOcu5rx6Evwa0fq5MEB6UilhBo2mFqIK5bP6gQ1MdCgShAUyPxFIa/vQvC6ezyRC
kyptGQ1QJjShnB0O2W7Ryf3UDZdVarq2nR06eYDOy6SXTpemnmbUP8Kp1L18XAQg7JcDeubTm1zg
kA3IWNrajHJ9mcsBSHOfMGq3q9R0b2QgzdSmh0KqHpIifyi14kdkRx+lzLgaWmiR942iOo2aB01B
grlN0aPRbjRgBYw2+h9281ttWF+NrvCriFyMeeQpab74qaTUvtlo972pfyFpD+kF6wFIxOD8N2W3
4Ll1sU++ChO2NU+drU2hX2KyNppRPqgwVrd4Ulzuz1vavEOgDKsyHWrd4OVo02HEJIq6EB/Z2uTU
Sfq1sST3vI3N1QAcBv56GVb4r6TnWpOmC8gAK3WsndykFxju+t4lRulYNijSz1vbXtGrNW7v6jGm
Mo2hwpYaKBsXP2YRK6xoOVwWiCvXsC0aggsSL+NReoYM226sv5ggDTq/ku2Yvdo4LmYb4FiPQigg
vq/3tXkL2xCOhLAW2m08AeUwNM0wMk2tKi4+59T4QNAc3kXgLorHXnPLsh6cudbuSDeAod+wxh2g
yaVLZ3Nw6WB91mTjruxHAXqDRa+To/D6q/gkpI8gvVO2jP5Alx2wiu80EnSgXZL0oG18EjU7Wmai
jd9M5FZGubiCTuYUmw1C6nKUMf48xkD1QhYnCL8ZgOJJnuiltJkWrOxxPgsJlbTuGdX8ktd3swoW
IiP1R3m57epId/qw+i7wrK0F2rJqargcZcY1/jbAFKrdmRgY/EU2bP1IjqgdOl2807DCdw4crS1y
d6alSSoZG9TLGHJzCuheLb4w5GZ7hFyb8uU/ro+7E9VMDe0GLNGY8yzyI+DAfujljhztBkzIKJnz
ByNHzCd4R31dIOHbAmlXzZLeISl4R8qzFePWtjj/hChchFsYLQj186heTrt8dCUHI0A+xLe6r3/G
hbN1ENc2OR8N4ySaQ2UBW7QaM4WoY2lj8giD7AWA1CraAnWIC6SWBGdx62iszXLRtujBEFf2Vegb
BcqRNHKmGXX1zunKZ4wjn3cb0bZy8VaSSKqRTgHByljsZelzWmfeeQui1XB5ca2UFbgsodamUuoQ
7VpWlyuZQH9YQ8+q6nfnrW2m4evNY1fZKo8oM6VO5gGD4+/wSdHSuJAiaYNqzxoYaeVjeTtCrXtv
oiGhfGRtuckD0RvTZpxKR6z5s5mSrpfJxRaFjRcuIeifbWm+DmXrhlrmuAshXbobhzQwoVG8ZG3s
YLzk0cyGC3yGGfBG6ZAoRJBPbV2i65/CBZ5ZA6cdbdMkiEfpAUIYSEHK7AdoUiP3/LcV+CrfE+j1
ySrqiKIVOoGBLqrkGyMzesHhE+0s3wzQ5Mo0qg5ipUylgTFSVbNjQYICE367sXEmoW6jyGVfcqKV
y6JPF6VVDh1FNAWYIusIPr9nSNqYjrZb9kAZnt/Gba9lsgnQ+7Igqf5/0r5suVJd2faLiACJ9pVm
Mlu35SpXvRDVik40AtF9/R1433NqGhOTvdZZsd5c4bREKqXMHDnG+xOiNnmnM8gn4FGPshAwDjxD
sQ2zKjYhblr3G+d/lYIV8kP/a29xIjV1jCoLHcJdodcPRM0vg1bdDVMP3hY0eAv7WaT1w0jiH/EY
P9UsucfQ21FTpsyVTaL5pr5JHzHH7Y/31t+/aHFuQWVDppQhRtj8IZ9bBxXuyswb++cpiE7bc8za
fBpvGVyc1gmivjKq8PZAtaf3zOP47T+D2zN1RQrLGNxufCX8r5j8197u19u/OJ5JKRJav6U7muZZ
EaZa1dbV+95lVb1xQFfBCle2ljxIWuVIyg3o7s4BEfLWBwCfQCCXfYvvrSfydX788MptQxsjyS7G
+B63YI8bvr0kRur7tCBNhxeJWoZEgfZIsSO5diQMlDzOFuMAWfUj0NbPfKrzUVq8SVrSSDEMOLh6
mX+ra564pROBE9pS7yu82cs0uQdXSJAP06dimr5C8/kbqI5dG+yMXhUlqRul1BtVMw8gaxUFdVHH
LjjJGlcywy/NKmjVaAvNuBqtr/7meU1XwUZJFBy5sUGJmBRuHSdoRX5ruj+3Q8yWkcULRkDiubTr
FgUTzQyacbxIQ21c0omtp9J67EQujzzbgYjIEnhgxL2WTC0S7Zzwz4TRp9iqmMucyVP4gPcFASVN
Y34ubeOLMmFuW4k/3V7qasY6VxP+5y9YhjcuDUflFl5Qzg/DeVBsC66G/qrB/QzMVZP9DOLDcwpt
tESj7pSP4f/xD1hEM8NQqMFn4dTOgaic4mLYH6UdT0yX8iCOVbg1P7R6xq4WvAhmQqm4OsRaHmo6
WGUB3Yz0QBqpy9SfhG5xM6xGzitji+gF9HJu2hRZTcL3UfeNO3u0N1zbNtyaOy+DqWzcVhv2lm+M
PO27zrJAWk+HXdoLl3d/cn7Ozcc0QzO92apFrR6Uv8tbPjYITcXkpAUm2KRyLLXeV3nxpYg35SFW
IxUBNTKiM8g9rcWBVMENFQkVatQjj5+yoTkpnX2WuhNMlnOsdbq3THpgowoFIxJ5NNH3irKl7Lh6
EeHLzBp6pm0vE3DKuprmBYbZ05ZkLq2oGyftHlHC06fz7TOxuq1XphYuGpkK+OoKsGHmHGmi+JRY
nZ+WP24bWWWhgmyRM+uwqBZoN9+H0nQ0qqqRANPL44SORv/0n84GrL7rbGx3cWan//CcuDK8CDnU
LCBGLUF1CE3M5JFP4Aez9OqhYdU5s6xXVbAYt7x5iWJn43hsrnkRbDJoA1QdoF67ykYOTFMoi2Va
e08quqNm8iTUmvpC0cAHBzYjYsQnmZmJO7Qg5WN59Nx1SubykT8MPBUHowZf9O2Pom9szeLLt9xM
xkmAdUmaYACaXjPwn922sOrGV5u/iEg1MTE/MQ+dDjX/FTVVG47m+Fhpyc6xmLXhyOu3y19ryxeV
Dl2LjJaTsxMW2wuFPZdGc44NFSyPhf5qd/ofW+jHQgM5np2bhq+q4+gmYI7ceNp9OFGUIlOACLJF
wHiGWul7X5+sNEvZDIProu8k+W0W9yTbbDLNv+SdXy+MzB/36m3SDHpvgGX9fzrl/7SZ/PHxsLC3
OMATmKIiWwLp/c8nj7b2b3FkK2uSEnglZOblZ6vfZQJ8SUO64ZofveVtQWhpQB0bhJ3LMK8lgy5L
A914qwY9FLKaA71Yl/I8+hB+2IZDrS/qr7nF90INooUIOS5njDaBHzL2xtotvQIKum52wKB0ClFu
B6/cLYHUD5f0YpmL7wZFlhGoLzhjjAIZz34pcekr8nuknzWIBMtiS7L0Y00ABlHeNKHwqc7ajYuo
JzD/Q0DSEc352zyEkBfeG1kdsrndFCBt2x6NXdvba5OLQEbNoYlJAd80ncDoDTfSe29EGfd2MNuy
sghmGrQa88kCNqVKQKv0iNjyL0hs3m/esntq4J6kGfhc3ipy/2co55sxQKrxwoA8/XISrU0tPTFt
LKhld7n5reQvjvzHONiFjcVZ7u1pFG2EMDWPsR/fDTRs1w7Wv9DfBS1cT7GVGkhPwCey/HdMBxT0
NLfLt0hh1k6UAwUXSPJaRFPthR8U0hEdnqDKjrI8zHRUujG87NclLvBchdU0T8gj7zeFBD7kEthK
BAjiQMnTwP+L1U1TZ9hlYmCMwo71QFfqLgCyrTkymf6MqupMKXuM1fhLKfhvnYvmNHGleZ4MVno6
db7qeYrbrqN/eNyUXprELLx9Pj68tBZ/3+IUcl7FVUREtFOiHPqOX5Q8UHpQW91b8lSyMNY2Ma0f
eioLi4svYbOWlEONgjzGZWbnYuDZxbRMebD32xF8dXnQooHorgNJ8mUrvEwHUFfXFbgwxa5tNM9m
T4YhQkJ/QpjPr6fGNaMkuL2lq5eUc2V0cWsQVtsMQx7s/8vgKtM8x638FEHv6+f4mFlbLAprR+ja
4Pzzq2dFPFJInwuVhQ5uIoX8MM0AMPbd7WWtnqCrVS2DwuhovDZEESpgAqu1ypu0y5Axt7AeSgI6
cLl1CX6sq86ecmVxcXZi8NAJpWmxjzPQ+42VeZaliH0riFHTBIQszv3tgLS10MWRGECMB+FGEw7a
pq4hBlejP3jy2e5rF13rXaVtDgWtHgnHQYHFpOAYW75q9CInRddi8H9+po1Qv/7PJEt/v03c8CF9
mPf0ytTCNynNOHqoEPto9F2jqG7fbT2k193/ysTCG5u4TxnN1TTMD81df5m77P1uZtFunv8NRH6x
oIVbRgbeSWi/gRUVcxSAqx8zEIhYYQT6kO2u1MpB0yDkaUHJV9Uwv7xwDd1S2GA6g7JTQBM1Rn8m
AZFa0PHdPmkr3+idlUWEHAZrGJwMDih4CZcrvbb4ftvC2nvv2sSSAGHUeiFzpWYhucwwf0v12VHq
4INDUdeX9X+hHrpuEkAUsJBYUJJfMuxxp02rsUBzi+W/Zy0UqAigiqCqv2eKgHwvwq1S+erHIiid
EV23oXy+2EbEQ6fS9TIO07hz49RwjUT4bfd4eyvXrVhvkpNQeVmSdjBqAoUMvwgle03J90a52ICW
3LbxEZxIqaZCvGlWwFMpxKvfB/jIZCrpzDF+o2wv6bHwrdadid/QEVXvWqBXck9sxPvVhYGTHoAS
MIB/EK5poeXUsgSFBm26MyrHBRcjVPa2UuL5eC4yYqzsrxXyfmWmarI6rdUC815O79VK2blGU9p+
p9DnQm+2GjirXgjmJAhLWA54RJdOoQyTrGKnS8J6KlxxyPYQJQG1XG9/B6mDC80XzNX4G19vJes3
bAzmznQH0KZbAoSbpMSEPp50YAIfA2WWJS29mdcFqBzVU8FxvllUWblQZk1tFQ9nQ1c/9G2UCAAh
Uo8M/qLthoMGXxnvZwhJv3f2t1e34iYwhZe1oRPL0ZaqJL0V162kEwtn8FxR+Lbis3ELYrESEa+N
LItEFkaEpzyuy1DXHkdFDZgx/HNvR9FWg66xbaBcvSx1FhjKSNAeZqFt3qmYOBwCi28F3bWvcm1j
cVXJTkaSRhELZ60JvmdHMUK7UvP0s3KIt0j8Vw7WuwUtHk8ZLeqp7ZsyNPToOc7IQ1F+KePmCV2r
jetqzQMcE8fJhi4N/puXffX65DUA9yTN4zBuLxFkQpwg2iQiX9+6vzYWYcJGYBgT0HqG+uPgxx46
rw8owgTmrr1Yh9sOvbpx8GgTFxVVyXII1G5Q8obkWRyWuJTi3tWzU92dUmJsBPXVbftrZ9mIUdmU
JBkfy7CdWZQhKUg5D3CmtwqsH6bEKAV29X/Xs+zAREmcOUJWdZgeukNxHwPpYYRA0m62ptdi6ztL
i48UdWlRaTosaT+7g/U6C9EagfPY+JrHfwKdt+F3m/YWtyLH5WQ3VvafW5E0u9kgObRBPe0wKe07
frURydfC0PVWzj+/8nQ4YFOIeYH6dHSaPzYVW0tayT3ebeHsNFcWgN+0k9qEhda3w+YPtI8gGaE9
qgexV17GHQFDQO6VQfyib0ByyYbbv03dXlkWkaBGOlt29iSc6dWyvfFD3MvaZUeLu+JUQfvcfG09
ccd340nuzYDdg6L1mOw2uVHn2LR4FLzbhUXsgkaz6Kv+bRd6yJbVYfUjhuaR5lUnI5yxrGXmQUSz
8iJv8+pc+QKoEaHXrlIdDYFlxSC2AR2wkcAjee8D0VSQI0wCU9v9nKVrUWT2uO325i/uJ750tzQ1
Vj7CO+MLByshRmpCEhECzk77ZZTpORH6fWtTj/TGxgdfOz3vbC1cTSqSc41hoTNtUDlcUp97M5Me
smqyT6CDm+Yb3r21uvnnVy4GMZ9+rBINt/g8+sW6I7ETV7bctdQxuB3EV+o+c6UPzy1iQ/50iXtX
dF4rlurMV2130E5iPwLcpp7++UQ4pdd2lkh2kPZ3WVXS+WmHOSX59pq0z20w+hPfZ36x6Z/re/i/
C6OLy1biwojaCaUeldhf8LIEm3bJQA3fGYFk3cYHW7mi3q1uEdCVvk27adCQJQJoafchN6E/T55v
f6q3P3lx2t9Zoe/dotYsYVY9MqjaiO4mVdynbBhcw+ieGtF8hY5K76qMghkd7Kp9U/tTPIO9FdDF
QAbqyIYm5EYOpjTS7FE095WMP3UsfxCZDWm1Lmxy8yc1sjNFqTfWsy9NlD4Vsr2vNMQUIgZvGtvT
mGzhLFbuChRzdAhtawamwZfv4pZFA9fR0wyNMj4o/Bhnxu72xn0kQoDzXZlYvophWRtkNtVwPjuk
Pm5bxy9UV3kCX/dBuBl6pS7/YYNgaauIu+YY15YXXtjwEcgwwnDz9mbIO1CbAWJ50vT41+0lkpWb
4N0SFx5Y5Io+QVWyDlXoPRi78jjzfZq+lXpQoXmexaKA7/KH7/0BGt5QBqQuCZO7z+SpumyVE9aa
qfhbwARqa1SbVY7f+2nVm7IH1y/D3QxZUCRVw2m8rw/2qd9rG2/QtRraO1uLQlMK3L2q6vCeJtB2
eQpu1VmJt+W+vksDtqs2G6vzIVseQkrQ+dNR29I+wMwqqiSmIRBXmkCtfrWHfDc/FC1+kv4UdOp/
w6O9ekKuTC6uA71WpVSbBA9tUT6qnX4eG9OHwPie2JjByuipS4eHRPZB1EVnUVQZxB9s2wVjxFOX
bh6mlQzDvN6AxdfNrCEFdAdf1wIxjYfkGTMl2A83psqdRcbM7UAP7zmJsTOK8YlnDlhp/rHK+3yg
r3Zk8dW5PalxZiFBREnGtaJXdSsZWLsWqQN8g2FgZu9DqtboklPNqqBejTu/2EGN7AjZv9DYct/V
T3tlZ3Fs88iyBW9gZ4aYg27Ki9ghBmSPtBAcIm7l5V46HG/HitWYdGVzcY2YpOrwFkBMKhXlExjZ
QlTbDwUfN9a2tjSwTWGbdAtQkWUU0PJm6Fq7q0KJ7oBAgbs33dsL+QhBghvoQKJQPFwAL9DnlV69
kyCr0AKtrkJWEIc/Lbz4EIUyHE6D23ngSZqfaKmLaPdflKrWTsG16cWZNFKoDjKgOmF68IdD482F
oznGFSHfYAhYe8lgG20VzC4gdV7Wg6kc8goyqFXILRuq0Qdpfa+SV1G93N7NFTOgCELJmdhr6nDj
SEjGSIqcjRS+MTK37L7qdYEnzT8eiaX02tIyoSfElB01WB1GMfeZ3buW8UriwtezT7eXtOKCFkpV
KMtiwvcjJNhSIMJEJRTDpLiro4vSP97+/Wtbdv37F06gVZhqHKapClmGPHoIR/ZAnF9KFO9u21lL
Qd4tZBFzOYtRl8gdiF55faBhVCDTXQh4YrSIuPqXHKnobYPWW/a2uOZgEQgAk+iQC9QXDxdrojNC
ABbHMv6kGoXuGUb9lTPVxMCi8qlWMiuoaI72fM3dNvta2fHOzmo/Zo3HawDKS2oTN+Hl8DRK47XV
odVWTphuGET+s+XCdEc8zHdVMda+o1Sqp2j0+1wAxqitHjSWg9F0MOsa4FPkZYLxlESf2MXhjh0M
ha4dmMrjvZNF2alLkhK8gFEwquKkKDqS3qHbGwq/02qgIONmhxGpT72Zv0RN/hgnVfEcO/oAbR9F
9G4WQXgtU0Yd6kJ6pPqWU8pdqxpuQaoMLGBqd677kTzJTJk8Psli16QNBdK5Nka3JDHQBzZ+lU4P
raEQl8ZK4saO86du6yCOBuJZTQQgFOJ8ILjmhAqpL8mAwSWl/4oqwp5r/Y+60E6qSI9cG3RXKuOv
UZtyDxqtAeiwz/bUUbfvR2B/2kOVa2fFau6EST6XVtIAiQDRJ9YqYWmXP6Q5XqyOfaaMPlZ07DGl
NByJWtzbtfGK5MErDJMFORteiKa/NJXxkpbjBbf3Y6blil/H2bMDRmVz7PcmsAA7ID8AMdGA2Eyq
6gtT8i8ta4MudVIvtfhrlqmfC9X8hhawjTzDnMKpGO+LMf5J63HcOV33SVdG7iay9ZJKO+osEW4x
MLB8KHUwxOSZmOyo0uwObTzmkrmNzHLxYoLf/ZCnzhedij04c1CHE+JewQk/mq3jm3mn+Yk9/DDH
YU9V6KaDbOOl6zEJnbDurJnTcaqUXV/LuyHRpK931lPWGb+lnczOBcCWM762JrEvVQMXy4ocT+Mx
PicEI3oaqvOiNNF1S038mdphkLw/SSW1Q5BVHYAoOnclv+i1c1c0YHYyJBWu2opXWzG+8Knq/V4q
J9n1v8qOxt6UkNc4ZWc50MhtJyNQqD56pkIvWjSd4zba67aOyfI8PirW9CmdCsenXRqC+/JVtuYR
A4zPUdeEZTUrlmsvI9CD7ljL3kuEeHRS3KmTUx1FUt9l3ILXMgzdMUON3LqLhC9kudNjciEt+xR3
ACnxVH3ozQJNsKFDaSHvoyCN+DHt6tHlSYWdtopdWnJf5Bg+SXjx2GAy21VlX7oGRbaJscJ9zwq/
4obld31zx7Txe6xVn1ujvQeAEilHyY/5WAdm0cX7QVPl2eL9H84Uay8K4yEl+td0yLgrMyP18kE/
qLl+MJPu6MQilAbZRWX6OEijObG0AqXpxE9g0hAnYgIlWVO7c0tuo2ygfYrbcScq24fUx6Ng4tLk
7NC3oP3vAUfIem/Skzs6SNB0JJ+mZv5OZT94oqVnMpZ/uBKdaEH9vgL9F8klaHYaHMPpXJvZudHF
YzLQbxXp932cHYEX2ddNurPqnw52J1bLfWznj0yLU7dVhyCz6ZkCexil6SfQBByUonD1Fox31aNu
nHMB+l77a+QAkkie2/g5bxEq2GfRRxhMAa2+LKBzW3iy/0LY6OOfNmMWTB0e1dFrn3+nOOO2PsMn
L9MkPAq6wJbcK/zFSjXXkvhqae5WTeKlE7QHKtXt1NqzQDcx2pE7gquyTPM9UZO7weQBqw04Pnrl
9kVQ9sdg8iRZEqB1ujemJxIPbqyNrm7KV8Icjn4weyiS+Fkdnda127R20yk+DtDerkbD5fAsz4iN
+7qyM7c0+rCRRcBEie+DOMqjgCk4JcToPMKLB82KAhDE7xijz6NlHNsShAsKFJrLs1MYx9isfLu7
t4uHLP7Fs+aUTZ86Ul3URHmMufS4qAJp7knXeQlLXKuB7jFCZpcC3ZL3B0rR623SIG41byL3PRnA
q71P4gJ35RDfyWl6EJKFQ/1kMeygfSkwqUuTx7QoAz2S+4hbj2ZnuFn2yZSAzVqoICO61Hka2LTx
x6mfNzV2Ba4jk5v7Ucl8CH+FTFGPE1WbOel5bTDWMHJ1p6NR0TYQcdPUMtB07VhWEliLXDyag/p5
sBD4cvLsmGUAKVfTB/wSvU5T7I00uYOiw1fhVF/akgN0gA/r0lGcorF9jYj9a+7A+U2cvEQ83fWo
DGbqozV9x+11Nnn7dSDGa2n3+1QdXEtQf0zVc9lal26qz7H400IN0QFDKCK+W8WoUE+tn43MS/CL
AHoNM6s/F3r66CTiPmsvTE3v6x4li/pUFcaTdMYdG+JHLuiR4lHQOp8B33e5newSjftF/NimkKOx
2nOevOYxDbPeDLruiWn6Hvi+Q9eIYP51WX6Pq+wIbaCTha9lp99atH3LWLiKkC5PwaJoAr5Up4eh
iwJSpsfacNy2/ambkzs0f9T0yWCWJwfmOT049loL0AzmpZnwtKYLFEH8XuBgJelDZJl33PluZvxl
0sovTCsJPBzTCg5Qjl6X2z4zudfwn2mq425RAjK0R8vSA2UgB6iL75IOxK5UOwFVv2NECUyO4p7s
MUHWHqliunELVmmAAmsJd1TiYKKNq3WvWjaFIj+nWeGTJH9UDdTEgfWOB+ExzGbrKT/EEBTNms8N
wAKCZu7Q5/5YWi5gnm5DhoNeUW/qLybHSwOKllb11NXwTviUDs3kAUJXFGRLdvZMBgcNRfJgDdSX
6L/lOH+AEnjKdKJd69Xyc9S8sh566Bh8UxIMYBDNj5NfvZEeKS/vx/SbClmItqcBNUSgmRhaj7LD
oJd+mj7XUfLY4DboQD5QFRBbnUa3kLYfycGduOOW/TPliZeMUDup4OKkDaYM844x6G564jPJA4nw
Cv4tr80rzyhezTGD+l8SJAmA6eXFQd2GEhxf4Vr9T0w0gFM693NDujokU+3a8UZZusTid8UgPYMX
3tDbvorRoVb52TbCtyc0Peza70BAFY94jo3qWcqnrMx2ZZEFCRBcloPpn3vdKIMIw5l2pF8k3m0I
vn5X4CKJ3b6CzDh/sBriduaTrUS+UUFMhhmHiFHXFA86HnMYtgGBhhNoBnRdomQ3ls08V+8l1uAl
DjnRDGeu+G6XwKKOuKPbfpdEiOv5b8QLt2YKmuXT0xTTQ6foO4ZYolcvTl8HHTBzE7DkFQ6tQ/HP
iiJI+9iH4K0HjB2if+vRAnReJmiHVXU3GL8aQE0yCoRfku8nSI+ywYK61jezmA4R8LBaE+R5KKAp
bOCO0iv7RGr+uVCaO9NSnuoWSty6tbd44eLVAl9uIGqRes6QPuRl4mWNOJal4bf4aGgw3ddt6U0U
QinYBFkqrg7FWuSJHga4XSWx3QkF79FWAoY0YKx/2njY8EnZTbLeT13pNW3jjnC2BneRqMQ3LcH1
VvT3hOFabXuE2NjP4V4yh360+aPp0cGSnzEBErZm6ufR78Z5QTg/IyjtIqldqpL8i1QRuEIHyY5l
mdZyelRRoKM4NBoKtbx/mDSMwZFN9OJK6dBC3cVAmZuo5gdRMqepMmFoOdIKVEaLTyhEX8xP3V53
ERfDDHxQwe0sbiX9tVGAIZbpwOyHUb9eAyswVJLL0DIQMlIM+ZKn2xZWEmCUJQBVm0HbGq6H9wWY
XuoNhM9jdJMnzA7XmFUeoshTRjRDoxbx+ba1lcLVtbVl3SC2xrEscgABCueHkHKnOpMrq61Z7rVk
+52ZReprQ2/WIJlVhGYmcFdK446NskCSaELcuQ3Qb0FfxCmcCx36x8qpw7wcw2pkP2wj+3F7xWtf
kGJbgQOkhmZb88+vClxci83EygpzV0MXktoS798tFMcaZA4DQkCuzd8PqKvFci09zaucmPlbJSvb
5/6guuQgggowL/sHxsy2BcrW3IYaBDTDKN9ZdNk6ZmKQmJNO+FuDYPJzXFo786EKnKBBEb0NVV9c
lDTovt7ezfWlXtldbOfIbIVnuHhRRonC2JMXgAPT+8gHoxfGomTs5oP3zykDAUekM+BnBrTh/2Xt
RjNayoosD61ncYi94j46/ESv4PPclt+WLPlIMAELYLayURG1ddNe4vYkRxtwnIy5MIn8/1c5+jMi
XPcavOTRqtDUABSRSMkPlcf8rVLlir8CKqhbKqZUZkDpoiCbq1btgK4IxksE+ulFblXCVjznnYH5
51cHQq2cvBEctdA0ealRfBkwL01NL9+UmFqJNaDsm8HLuBVsTEu/N5QIwvEEolVIGAAyVPcE4MVC
bg2prgUbIOlQw34ryJtLyKPqtFlhjUBwzCXsRvVqoPa1O/RaA7MDhmIb8rj6ia4MLs5AxGr0bjDq
EVbDFzMiuP23JslW12TNBXnQkkJkZVmwhioWHuwVXLDbsX1jfp0nEejdPB/XNF9nBrktLMrax7o2
uOiiKIoxdTWBV4yJ7QtrF/EXwrWN22fN9SxDh1PAJTTMyLz3CGqq8aTEXR1KbT9q4MwpZWCQ0jX1
6tftOLW6nCtLi+VAoQ1DoRnq44k93Tki84CVPCmZ7d82MweeZYn3ekGLPlDGBK8qOwf9v5J974bs
2axfJ8Kfjcx5npJ/5xVXq1o4XiWnOOlpVocTxETB2DYdQI+aetRwwXxyEIiFfEsnbuuTLcKRnJwM
HJtOFYqi8yy9dcvYdpl2B6Ys9/ZervWhoUb51zuWgamVLboBHJSzQXueG3lv/fezFRI/e97qsG85
yOJKkX08KBR1v9ApKzcWga3+HvKH2yuaP8fSO2aosmPraLIBU//e3bM8TVFjAOpJicVerUavb/jT
bRNrc0sz2htDZ9TWVWs5zlOhbtxLPLcw8+dldyRIggztDcCcLkgxNQ+iGMAmqt2u3uiore3fW9PQ
sCmeIEv+iXwcGViMAcRNy+gxr8HVK7L8hTsoct5e4dvU4mIX8Za0gI61HRCLLjuUpBUo+lpTiQ5U
or40JU+QXdd+zVofAg47J83PU9edqga120zUD7E0n7UWhI0V9/tJuYsBc0VWD/zNJI7SpIbXQJMz
0PUKFJmg0QC3jbYfaPoiW+cFJTxkc7TZ2fYI5Lf5nSv1Q9MoJzPrqdtNOSp0HWTiow6lNgNf1KaJ
m6CYpBUJczEy3ngjnX6QhoFPMUGxEkJPXyxhh0MJgIzMm13Hs1OsYiAAmcwAzqKCIXOP2ocOjy40
Ckp1j93o/RmE7NrqZCPrU9INr1kJW++2dHHSHG71YwLVg7AyBpfUd2Y9uT2J/TQ/VAAq3f6Aa+f6
nbXFUUtrS+2FmZUhvTeP0O6lUNqq/SGgL8N3vtt6jK8cunfWFrgGYvLJrrgsQ7uAOGdde5REG1F/
DZ3zzsbiZUNiI0EfCzaaoOpcPRhOQMUdkII+biOP31RNb/i/sVDegAKNmDjqq4AX9s2ueoh/IjUs
/IQj/GP4oTwSvEupy4PmJQtRLPkV763PQpu5u7ey4ZXL4HrdxuL+HpS0R28MfkPHIbS0JMQwXChR
dpNGubHHG5/RIO9jZ0GBdCRKWoZm9zIiO1aicnfbL1ctoFBBTYtCXHo555QLoWVo+pQh0y6RBcBT
1PybNQCUh5NrgZZq+dyBFPfYl1yNIVLkgHDU1u8SGR1ur2INmGerV0YWG2VyImrZIBCjq4VhX+3Q
+gr1wA+IJMn0oZCNQTR5bkP0JP8FqteeJ/sA+AeuAiif998IGVtXawJ3j2MgGwTnMSp20gw1SOWG
vOnIwYlj3a0iywpT8HN4wh5+FpJ9RUnr2Y7aLbLJjwxySBMxbm+YqKcgeVrO1VjdxCCUW8Rh3smH
0WAXq0dlVykjNBRrNIA1cRd9VotMeWHgvgXJhf5FWkX7y/Hzc115pcH+aCN7GpXB71KMg/X6MIHH
sd3zLlc3EETrifRVTruIU1UJHIBUnDy0L51vYJ4gfXbutCe02gGTSo/xb8K3AvHKnf0ujV58LxQd
66nLkzyM6e8CYBEJptNa9A9lZYSd1nxtUUSn1rTLMsu1DeY6PVhYI9XTuj4AZ0Fw23PXLiFNs5EY
6oCh0SVoNVb0EXPcJA5R3cCV/JA7yqvMnnTwFzRO/3zb2FthaxlFr6wt8augkBdZ1dMYUXQ4S5Ap
6i6oZI/b989a6mZrhKAeRB3kbstihS2aXqBIj+AI6Cbyar9qvMwbvOxhBqM5Ptt6oq+9Ad9ZXLhS
kVisSiIURdODsh89fjc/nfEi2kd79LYD+7TNdbDmSteLXLgSAeVAOcUiDWP7QBPqsYL5RVduPDLn
P/zDR0PwnAk7kDCqi4X1elypaYWtjPU/TV5DDl6MR2YbP0z2TSUHNHvYxhmZ/+5bFhfrsnutMhqj
TcNmvLfK8THresVN1dAZx+PQdPvaMu91ysPb3rl2FWl/17msyoJKnfEiAZ/R0JXPhVLtmSU3Uu/V
03ZlYnF1R3hYTlLHByvtO2k2fgWK4VSrfDkqntrGG9bW3ANYdBVVcTzacQje3wwy1ZBWFVaG6Ytv
Ms9dBcq7utiysvqyvDYz7+tVKavISu7koshCZT/tUMYKq30N3RII1oGBfmsEbM01CHUgbmCopoZy
03tj0ZQNXA5jBjpWupPASMudErbh1vuVrDn9lZ3le0/aaad24EUPa5SzNN84Wc6n6GvdB+0XEKRr
P/i3Ogucp1x11a8J6pBTgDzni1W/9EjOG6/fV9X39LeWboTr9c3+u/7l4y+uiA2lBKxfD/U/JGAg
P+j+H2vXtRy3ri2/iFUMYHplnBmNsmTZfmE5MufMr7+N0d4WBY0JbZ37rCqtAQg0Vuw+oIS7D214
vXfbN+Ksi73eBdatIVDF1mNT9ajqIs1vCzhBjumXXuzVT9vGzrrYa2PMcZ01s5AUI0YR/Hf5qZJh
r7Xh5F6VpZXa4W31XbpIbWKRH+W+fcjc4lKFRM5Dvdv+Ged6camzCMVlgnoQGgdfn7C6GHqxKMz0
n07m1l52o49spocWdbe6GlzFpelM5ee23bcC2vCb1naZvTa1xWzyokz9vLFUzG/fUuYTKgJUudo1
wAikOVGGsW564LODcKN82f4BZ2/Wat3M9qMZrx9jdIL5kzccC2/YxXvBl3e8m3XWB1ivk4ELHZM4
gjApWGfQihYZ4mtZR7m71819WecXat2Uto7H24EEDLqKJsJBRYm3UAqbK7wq+3LWRxMbXf6mDDOZ
kziVRz9yaT8rLpmfKNMMmqI8rvYgPTzsyyaDK5dWUEzpDTmU3jRhV3Qt/M0mkmxILSEiycrIDpsg
siqx28sxXvPIRGtUWaC9rvEheMw54efeOVA8gA4BbOk0Znm9/nw2895Ew7mP1nlbqSO7hQrv9lk6
/5ENBQEdem4RBjCHKWp7kgfahApxMV4Fi3pA08PPJUKxvlGaa2Sm/QFVCVB85k9T3XBjkLNLXJln
zpikhfDGMpiHAN1+viVgGpHuzevndCZ6ZL40F/Wj5sSXdKTcPExX/V7e8ZKbZ9FzXfRkNiFMi3Ix
CjX1zWfqwhN4Tof6uHzquIpe5x77VXWOMAkKaUrjpJvBioNOpDBzRIRSaM/gfVcKQuz5XVthwFEA
QWgqigEFR0qP2N5Sqncw7NrxF3nHrTiey3SsrTGQGMptHNR5kOGxw3ySE36lPIyJHdsgFQYNVHiv
f8HQ6nH5z3ICp0qnhjI1QlkwRDAfrtGrXBjEMPfjDlmezKitstcsIcGM4iQ5aZVxkiBn1wmmF3T4
qyDwYCvXPXpKawPZLH8mopPn4j4ctUMtDeg5HHnpAp4tZk/rKE81NY9yX75tjuNh6O1u39xHXu1k
34rMQsfk7HTwJbicKGdYCQxUyHWCgSdwo7AtFiSZMVwjomad7bv98/tCCVjkncFZ4rnLj5EnyUD0
J6P1nzrhK3yHvGtbRJqa+Xm0R1e61eShsw1v54YUsZYXE0xIBJGgKWrRie+DjGAXkOYyVCQ81iSK
IUOQC54kYis1FTuryMdWMB+KETz4c6489ELrJ3rs9WZnj0vjDk2OVjn0difSz0mYdAs8jG5qou0k
6H5UHZq4MLZ+LGt1N1fat+1lnHsI16ugf19tFJobzSKRdaxCbRQbDY7oO0f7ciKPEabxND+VMThT
pFdhw6UfPRcIrUwbDFqp4Osesg7ybph72kUtBEEqFZ3WcVTb0zDnENgeH7cXezZFtzbJQNfSSCGa
+U89E6PbXmHKsEANbbI0eFSLrdr5dfFIAqeY7P4DD+7aMnPlMq0P0h6d4n4b3vbiYBc6Lyo6m3xY
m2AQC3OUQkYmLC7O5EMkLJGtpotkdUS9ktT0vkenXT0OgiVPMjx4pfwcmoUrzPqTNKMDk85SOah0
8yg4z71JBByzuIpodkAR/fUBmxa16NUZ2TUhHSxB/Fard8Ow53zXc9d9bYQC3uoUt12kx9OERyLa
p9+WI6VaQifscf7x/Ehklx8Z1UWV72VZLMDUVaeSHhbnA2Yq77vdZM8nujs6/i/dbK/vrQAJHqO1
NQZriFnrULTBJnaO5o8HciA2hqIfZLtwQii1a8fpN5zVg+zMXg+5dt7hPZtJW9tnUILMqhApvaF5
2iVtv5FwaVwBmbTRUT+197HDmzQ/G+KuDLKhd6wGqVgQwNJ82zkNngr0xGAQIj9KuKUYXVXt7R3m
rZCNqVMSVJ084PltnAk0KPHFYljTTne733ie0JPr8F6os1iEEUVNRr5JQ0WVOUGJUqXBaKigMNwb
B8lKnN7Hs+A0F9nF6IEAGh9zJ94pPJrBc4C/NsscpQaaCebcw6+hw8DSTturqOq/Q1z2nJe4tsMc
mWIeNCmYQLur1iBukDCGEIjmtwad2PnUPdZLedtr5HM9LrmVi0ntya2GrvMArBbbX5auh/VWX36H
yYr5xfkkBaQVUj+U54s2nJ/qYLLVOr+JI23Xj+jlBeW4u23z7GlaG2XemaCCFFXbYpMpE5uE4BI1
Q8zWQMlY8Bs/+8UDiHMgu7bHvC7xENfos8ciUyM5TPmy06CyQzCb9j+ui3liQi1Gb7UgB56O9sI9
LsUvaUfjZUWnzjiQ70PBsoo2JaKi7UB7w8slBhlUIWrgbFqgY1QQobCXEeMRNFoXPehgBSG7EAwk
n+cm+7UY0aemnjjge7Y+tPoJbE5YDlF5iRv8BNHPjoOj/VYAurGvf5UO5kG1owNPieZsdkJDH5SE
vjNMq7ItpWWCdxj0MnAW3Km0sp/ir6ywul12Et4rvewbIgTPvCk92nT5AVphzEy/GGfiZsycLfEC
Dhi/aQJ/ETH+Uf2odK68zznvb22G8Qv0fEAOIioTJFdHN9wVTo1E7vSU2hjw2gORsK+GGx14Icg5
T0EX6aaCCNIEWdBrT8EoRinBLBTCrAmtOeo3peLllngWGIA10rBUhQRumDTVtomGS6HgkLudC9/W
a2CgNY7QqyKZCN9McKTYgaTf1910UWnVQzLFv7av/DlkebGFTMbr/UqHrNWjpkfENnxehmWH/iIM
KY3utpWzJ35thgHMKYqnYSmwaVAEuFXv1Rsa7Ru/MqfbDfAyzMdu10FlLUAbj/ehFMPaOIOeUFYT
jCHFUeyG+Lc4QxhRVbrCGhqxuAzoKKM8iHeo2F6PzRDblUaHdEXVsNLQuEilUnfLpPkyhuK3KBS5
tBB0g9n3a/3jGMhN67jE+4WdoZxWFYj8Tmy9N9FB2XO+Ad3jLUvMxe91MZLNuaCoA/rQn5R8BnIX
nhh9SOgTHu16Wcz1F7sqyYJygL8lihdKrrlBTyn8JKfVy6c5a78bkAh4UARMvoaYi+tHhIljpNrQ
cpk5tc23OTqZNuwRAsZEIqNvgYkeAkxH6xh5+IheyhvvizHFwE8TgeQKlRsIA4TlYxS0aD5TFF9K
w6tKgXheMviSptR2tdQxxw96W9M4mdZR0wBfK2gumR0foQnTSXlAZZ00f3HIY/Z5grzTK1mnEcwP
Hu85ewNXjGFmew1TlYcpgpwKhhhdQG6EYk6noSJf8kQA34YNjClme/NaEkK81/RLGv5CjrkLIofj
Ag6/mRzfkd2lyPDqylB7aCjSTbRzSCrbOaHkGHvtC8PwzF2xH6+oss9ylaMON/ixxw2K6FV/Y81U
wdSkG2j2ZMe6ghj8Q0IGxZHlWh8vjMOCfKixBzcaHYKoc6/z/3vgRxe4Msl8u3CeijheYNLckQMo
UbHAZ5Z6cB+8hy78DQYx9pgPGKPcrmkKdE7+H6SLYAp0PiLoi+n1Z79dZgxiLyslTA2PHRJA+nck
2LYh9Y0rABOU2UlGHxTItVg/LszBQ2O0WI2gdW4Zg1GC52y8eZ4ZCwxmzyqyEBj1h8BJGl2LZnoY
kTFuwPjxvy2EwY5+qoQxarBXRY/pB7Gxk4bj07z1spmVMCetkIoRQw9QQxgx4RPvRAwxuSgrxA4B
MQwYA3bRQeI5Urzvw5w2tAUG+hjpQOOc2H17XSY8Z/os6q6PAOMNxkueJSBAgUpQ6I7g3Jdkh1KB
R44JfoM99F46C00ZfuZ2sscrPtGfz+LF2jbjJ8rmosxVaApeXy622Hbg6hiG310f7qpuhF6tUlfu
9jk597y9WETRD79olYdLo1zpQOxeIrkQIrnQ7SAB4SK7zzFzFufXdhh3cQhTCEKC3uRD2ktn/YO1
NcY/DIui1lpMRPwDSsuFdIWRflu6/CDGr20x7l6GmqnZzYnptfHTAKGaCcKCKWg2wI6gQwEWFY0+
S906uJsUvDEgLFdlrjN+7sFe/wYGVIK+FhShxrWQbwenlTHQcAFxg9xfkDbGZcRdSWN3CD1QTT79
99aAVzgA4Hx9hDDNbI5BZeDQQhVlvAoPy5XuY6sdXiTIWyUDOLGULUYPlh5/yFt7AkuA2vV2gHi3
I0/bt+JtZp5ZE4MzBpIHWlHgAA1eHF2SzAV15wHUEKkbwJ0vxtwinlAjtOGt8W0iirHMwA8hNQlS
gvc7xoQoyN1yVwbn1E5/pD5RMr9DPY9+n7+DjsaW+Eqli3IQvsBJGdCqolZx7vQTBvM7FLV4nbvn
vIXVQWUzM+CSS4PZxLP07J3EOCvPzhdfQedthPp6J08gsYI2VV1ipQnk3C/quv9Vl13nmwom/9Ok
9ck8tLYm5/2urwdIssqYS6k69LBMtS5by2JeLOrkqOjKHITRzcD7ZQGbPbFNUZ6JTel/eq3RIff6
CmVRNgvK3KLfIbyLghikOYmzfaI5H/l07FabMYutVKQ1DrSEYoO8WCVBZTP9sm2Eh7snl2FlRR3G
pVarhirsoepxhc97RxluK5CPc33rN2E283lZ2FFMTAv19IrKv6P+PlO/Np1sJ+ahSA9opLEmzHbo
0wNnhZz38lQjWK2wMxYoNmRKgZB7dsfFimRrBMGxu+xMG5xAKcYHkJ2PkVhNDuHn9Jrr3/NuEINM
IHaoq2aC1zVrTrVPL2hZB7Jspj/5/ECQd2oYMFpAICylLYwVmGA0Skx0N4+9dsvZU/pfNgDodJFX
e9ouoDaSDJx+6m7JNu2fSx+paLpt3gXHacYLBvZTGz2aI9hpeAdp26VEwvr13RuyRKyEEJAE1lqr
Nold67wF0uu7sUC2ORFdYXovpzRwOb2Q/wadDbSv3tGycS7oXGHsadRjtZ2IoSYjV9UC+admT1n5
I2f80nvVFQgRncwPv3M+H+dEnjpEV/aAVaECEoePYDrvW9G/r0xNVafFYqrlPsKb6zJOLzrxens1
2x64xrbZBUu1NKSAN6dNxOnU/SjfF8llN38vg4UD+pxIQztJPaxW04zZHKkjbpew+ze/k+1lm7jp
AXJl0OXdiw4kXfmy3Twn49Qps7LcQTtBWwq4bBHKI7ItydBOCBzlkvoY4Pz/wMzDa7A+NW6vDZJg
SZoSD4OAPlXIVCTS5Zx/3v50vBiDnamCYtAgYySU7mexRz34H6+/sQZMcPEcNY4zyioKpIuu14Y5
Jn5ezY/gtB9d8Iv26AvVvwVGKvuctXEu2Ymcf7WBgjmhW6JuA2/2yUE9Lrt/Ixr+yninQ2G8EdKR
vABbGkSGbd2Kd1lx2e1q6Hx7xJtpujGz5ZQnZcvbTiaKEqaokePcpPVX2t7bglkH4RNGg081/XJf
/8w7W+2dJHV4QTfv3CgsqrRlEY1LJ8DZb/adZGUg3CayTdUhjJ28I8WO8zE5CK0wrgtK6Jq5xLrw
jxcMzhvrP+XoOO+PwgROoVYNjRSE4B6EZHQdIoox9mBV1SzZK70+4O8ox0ti57jESqmHuMQo4/C5
/CZj5kPZ5TYUTD4Jty02t7N6J74pnXE3gB7T5ewu76owTosQSvo4dicntNirUJp8jjHeozPJeY8U
ug+rW6n1c56i2RXaUMnXRvo2TZyTwvG/2PbguqlqGXqm8KcFL5FvIlO2x0ixtzeMc/XYPlZzkRut
HOrAG9poJ9ZEAVdafKXHwnVOeNNavDePMNgiiOM86Ql1X3365kkP8lda01Ccf948CjJ48/gvEO+W
EwZhxFDOw1bR6JtXwG+OD/9eufccjL9EQhjtlTFNa6A4//pkjElbJOUCp+g5Lf7vW/SetMj5Q/Ji
itnSiAhJBwlFdBHWvxUxdUbpiegx55D85VF4scJsXy2ZAw4KvEra3yWVFjm5DCCwMkAWlDvveIbO
B3gvFhlYhhB3m7cGMuVpcSVkuheOGLDQn0SjtcVAugwDw4Wku2VUD9v34W3v3slZeTHMwDMZUFQv
p4iqMoIP5DjXVnmIMBEKoi5wewJORk+xDQ8NHQ546kFJm6kOD8XOI8vLb2AgG/P7WmzU+A3RbFp6
CiJdSI3wPup5mH4xwsSSmlQPmBOlbiCau1u/Qxsb8fhFt/M+9YsZBpAnSaryIGnwIWOQvQo34nCd
KYMVj34z89L3vH1jEFnFMFQ7y0Xgdbrk6GgzgiYl5ypwTLDj0CEJZTme8HpX2Zc8zC3D+LJ9ADkX
WmewA20VuYRpJ8ELjc+5kYGz3I3mz9s2/gLEfz6KzqAGhEKDMYgRkxLM0Mu2Mt0kTuCAx2HBfUYM
QFV6gl/TACU7nuv8l8rRi20GS+TFzNOsxyNg7kS4mLQMexda2vG9ddhTDP82AH8xSD/p6p2OI6Ec
xQRZm9EuP01YGTpHvPiu8kIX5/BY7oN9fKyPBAlyDL+6nK3mHRgGT9oxVAVFxnLB9PDrJJDePhRO
4qnugBySo8aX/IIL7wwx+CFCGr0lVWF6ifQrGq+E8Hpobjjrop9pa1cZ+BDmVsgx5xN4ol/sJdVV
nMijuo46iFgxRvwREfHXyKwzSFKVc5LmEnayP9BMkQAmQcStDTZxhOQKlw/nvGf0cmwYMJk7DIKV
Kh7xAERrUvmYmsfMCG2ScpIOp4hqYyfZwQo5HCGrLEFzW86KXdOjmzl66A1Q8aXgXlra+ahoyYUQ
tSBiUqEvM0KLL0BPpwK1CZSP7yQyW5XWW4vaOnnWuzOSZGU14zanfiAP110EbQQiXDUCeJQbbfq+
SPJhkKLFSvJ0V6ndhdrEu6SoefQKnFPIUvGlUg5qKR1VP629i8CGPHmTxNk7nmNiMECWZVEZDinO
hAYgE0CjcnJMwlMPCXAscnnxIuc5Mxj0UqN8zqIYBkXxAP0fN5B7X2wOQ/xV5PF88NxIgwEudCqg
Qotmo5MrMmHAd0J3Xe/Mx+zAWxbXFgNTagRqTczPBx+ozfDOBYNO8QzmZUiUmJ7SdLbR7OT8dgp+
bsMTzwaDTgtRZl0bkQ2apcOo3tegtpZ4BLkcgDAYPCKhNmJcFOOb3XgRz5eGcVnqd1rDaXfjWWFg
CN79KM1DjkpHcIjzH0vwuW0vp5LnOnHMmEwiHNxfUtBBrgXDy/U+lZsKShaofJIcahNJK3MyPvRH
b0CeyTg5Iyg1elULUKNG22jUgQtPsGN113eQGkW7WSj9mKF0sX0kOA+xyUBFoYlpN9MsZAl2uVDo
rAijf9sm/hJm/nkz2A6icfo3Gw7thGKvOMocoxCfXdCykK49CRBs3bbIgSOTgYihFhNcJ0BESvVr
0tTK69DOhE9ze8zKu21bPLA1GYxoTS0f1aAJvBaNvhjzkR5SN8IwsURAr4re2o/Ww1/2k4EK5Fh1
I6TlGdGv9hqEI/Dgm4DAuHWg6wZKB9414HnGbMN5EMRaTGScEnNn+EjHP1Y/ntsupd2ftDzyoHy/
mHcBGTRRoTg1GBm6OHTIGqSjcY1CsZvAGwAbwHfOhzyfJHvZVgZTpiglrawAgT9QiN+0hXkeBlhk
bez0BYIkGMfQfNJ6Gsg5DDj7aIAk/Pn9Ta8U1hhgmUJIHvQ5VrZAAcfKQMTQg5ZCWhpPzCbI/ZLM
mrpk1zaDD/ak+86EykSXuoPAS95tQwF+CQM3qT6ogrn8s8fqEUOyFk1F0rLfO9IlvF1m3JIkajN5
0uEVyoNDDuYFJSFZaGHY2KUeN6ahv/2v8I21MaijFKlsJngwTudn2b9k0z5ea/nnsMIYgzrI+GTF
SF28an5aCNLzfYWGqkt14bWn8M4OAza5ohYQ+kHvH5WObSVUTxMv9sviGpOiLthF42vuDDBvIxk3
hbQLOkyoN/mRtOTmA4iNZBCmJ302Sr2pe1GPbjiQSk15y9tD3oIYZJnr0Jh0mvnssIuzWzgTCnLu
4oN/yAnHD0y6rmNCU2RbihKU/OJykBJf1qAFiFF4c9cNjSflja1rwgXEfD7JQYaEpajWToVhmJiA
tjgx+tyScvXrNq5yNvjkY68SDSEEzuQ8Q0Yt1W9IU1uQOuU899tuOtbLoEoVpkGRUyeGHpj/Vt7Y
dC1gioGUSTYjI86QuFOKy6WA9Es6W1qA8t+QOwjDOQ3Fmw47rDGQgglMKBWQWvCmXPYJwto0Sdxl
iTgBI88MAyZlXddNJIpIlyvESoLeloUAemMc95ZnhUGSedaDMidd4Knmt3B4KIVLkVdG3HQXsF8M
cgRKG5NsgWekoxGiLEK4e9XFHC5HM9T87WPNWw2DG4rZBTqa5bGa+HHUb+rkOGecz8JbDQMbkqEt
uUBho80PZli4ILay1PqzMO62l7IZd0BwhHFGNMGUQhOiTh7BoFIJVvs6aLxl/tpBl6oRVFsjF8gV
uttGOfvHNgBFQliFoYi3Oc5QMQkvx8AD96u1bYTnb7CNP2YGFu4lBTLQmtNLj8Czv8ELO7jWGHAQ
tbhSigbgIA6OaMu2eEk9DrSilXtjx3eOebgns/AwamEj0izqBzxWzhvGdgGRAR2x6fhP9Y56bv8O
0YzXfM+N82awbUCRTKLFEIB74HWxy9KE4mvBuVzcj8VgRR4taWY0p817HnuKnPen2zlXmW32kZUE
VDgDQvvQLK3ejJwKAgvBb0XlMT5R2NlwQtmGH6FO1UKRkRiRoY066cF1ODcolQyQRwwvkVT1hWng
5GJ4O8n2/WDYGmMZ0PvFMfzvO7kdb1OuKezAyp+YJTOJISwseB36b+zhOFxLIPJAq2nryl5ziFxe
3ZF3zdjmn6DqS4gqA0ROYUR9oJcaA2uil+3EHbcSxLloLONcXhO5buaK7iZ4/ve1r7vTQYJw+rvK
B5wQiW30GTTovcoyrjWkaP8NkaC0+c610Zdk43SyXT65PpA21FGCoWXkCSGS7lLmDvmCl7nlXAO2
vafNJT1PQCbhkexJFASI57aeEj/J6g5V153ajA7noeGESWx7D0Zd6yrXgSba5YxmLR16qKf2wd45
tQ/yU+4cRFEY/6Mvpg5iqbjoqlg6YuZnhQkF4sdI5yEK93ozbsiMYdy4ClEp7KDFbalejFZM9HWr
t4YluZUv8ojFOStjO3y6aS4zSYgDLyggGgo9Typ/iUmM4GcnLd85341z29hOn7YaiipJ4IZkeyhm
0qb11AZjT4YGa3Kcdy3huI08+GK7fdDUV3dQ+Q39ekaLa7yTZVRcU5qWQA3DQRKtAcfj9iJ5G8q4
JQHkuSAiTNOhEFpVkofG0K1pwNR2K3KuwXafiAkNu9fgHOt9OI89WmKEXeckcB19yqOs6Ji5mj30
iqCy7VGWMs2jyDkCrXn4yfErWaquThYUtTUBaHLzo5Uwhdl8NRse8cd29RzrpFu+eoSqBsSDcoSv
qKlQijUFmyzQfY32g3TowEM2ij5iAsi6W6bmo6XAAjdA3XwX9KfOgGK3kdjQoE711KpbzrfmPVaE
cWv6TDWnGeT39LGq9s8eKAD9fR7oyet7A+jorFcUE1IeGpsYLsVKFysVd7XJF1DF91pgz0kRW0UJ
kWC1FUMrKKLKLRLSQqGmvDer4KgmqmOa4+1YRA95mT30NRSsJeHaqNRLPYHrPHfQeS37EX2tg9JY
WRLdqL2B8MB0F4mnAXrW1VytgMHRsSmIISRgsMrMzMqjzoonb/v6nQfQlQkGQHNDnYRqgX/0kXzW
2fP/x5jOZpbbuAiWSESLWDFAHhwurjPnsWaRQuMEcKcs0t+/vc5mlXut0AcNc45engWWCSbx6XqS
b+Ja8XTxKoLaLdRivdJY7O3t3P5gEHJ6ffUa0qZGHkI1XFUSK21vIinkoNhbxUaaP1vtIQOYUi9q
mVKi+/mZZWK6VxR3gnJeCiFnKDZ2VjVfY0u9Sn8H0wTnuEC58fUCiybN1UFI0XyK1uRT73UWXxP0
B9N8az9+4k37nIeM1XLpkVqB2TCKGW6u9nw+/1v6jHtoGODMMiUOTRU0Asm+2ZcHygJeXZHdO2Q3
z3pkq1UxQLh0kziCDzLwpGvaBLF0q4GO6D1Do+d7uFYWGSghY7x0hdxAoA08EzIYoUCx69LHvXGb
2qa89tHj9l3gfjoGWjJI+SxLQs+KaQU+lRGA5gsaydV3jMhwLh6bVYZ6+NzrgWF6eRi4Rg2NaPXX
9nJ4FpjQjmhDmWVpW/iG3Fyao7YvF+Hntgl6ljdA63T5Vmc9mlHKLMcu9Dtkg+ZL6KsH3OE9zslj
c8RtkU6y1LWwgSwQJf830k+5X0Oq+0KxcycEYH7eXtVZD+/l5LF5YiWYyrnQ6sIPtcHSk8xN1c4V
pkclqt1tS7xPRPd3tX/QoDPyOkiQ9hz63BuW5CYVenW/bYSe2q2PxIBEHYhJ3w54w5B97BzV6D3o
bt7UIfjt82SP+P9SlUNvNCqe83Q2GljtI4MZWhnkWhIhGqAvtYI5CdoQb0AO8z0N8W91Il4/M6dn
aLWXaR9EQzplIaYSZ1ew2q95beW5JX9qv9JxT62yBhucF+iRsHOotCbu/BSAQfQpfdrebt6Lw06b
GgQRkNzPH3NQeJjFppvFWRMbQ4S15zkAusnPXa78YIB+r42DxCaZTSEyu7jEbVeCbwTs50EYu2Nk
eiHkqNRh979tI5tsLqV66rIGL07rtrkjupR8rNMQ11G+TFJy21x4340dM9WjpJ7aHo5lBqaSTrCH
HUh07XbfHCq0mkq8Lu/zsevL9WDzzXKP2WdVwYFtwUw1Xi2YYKKaUCDSpVxR3HlCrj0GbDDWTaAG
BcckTe5nDELjRoIoOEnuKVdUc+BPgfLOCwM8mIYxoAIBx09ZtEMuuuZQuwKIYIqbRvG2Twt1BraO
JgM1ur4o2ZCoSLyp0E7LTPlYF9FVK5ShNy1BDxq55Tod5ZDjPXPPDOOkwNGrc2354F3nADmbjU4h
tzWIRlego4244ph9BWHVE8ICv5JnN0qFOzmdriqp5DxSvIPDZqRlSZykqcsxXrdX0FsTH0D4FIK6
ljrtuaclXIpXzgPMJqXjVNW0okKjIBRfIS5Z2ZF61bU/zZ7zMvI+H5uLFieyEL2eEJro99le9TLa
SKA90Es4gzSblzri2mNCoSiMGiWv1MSnpNkYStulj8QSLiFVBYQxOeVu3tPAZqNBCNAXIfXOWtCD
Pw+k0adB2/HBhePIsKnoIu/aomyALVXhhUi7tUrsbN/wv6xGRVoEuutEZMkKBagjkizBgPIqFXPi
pQAPGLcFm2uNwS5I8JIebRy01Gn4uXxZeImXXSiHvL18R2f0eU/pZW0MfAWq2JhyrKH0SNmHKiH+
Whvxfa/2vlZqn9KU5E7TB7uOxF+iNDh0cnPRl813zg6fv3Yvv4IBs2HJCz3SUO+noTIxXUzngNXZ
KUBVjdmL5En0Qjt1qurIuxfnE53Ki2WKfCvfLQvSatB0tEXpLXiJSPOlyefazjDfq7TToVOGSzOI
7SUkdwExfgejtFvEaq83xVVW5DdmXR8rufrRBlXkjq3uKnLmNDRJFoE50drepfOP2p+fyg5ngZR/
rMdSgJjHMNsQorazGRUzI/BLE8Ntfe9vm6OP8tuH7cUcE8S1rRSrkAYUvFivbFGpLHlM3En4tG3l
LxD/YoYe0NUHIE3aVfOMotxSn/Lo0fif8+hcmwwYFnE/iZKKIg+ktU+qbp12aTi40umehgjibum/
bC+Tt5kUxVarzDLUPzUUsLx+/kL0x3DySvKR/qyXk6wzTpZoRJUs05ZMtb6tzd95wFkC7/gxuDSb
aJEiWY+SwFhbUdP7SSBYAyZ0CuJkgckBXd6GMbiUGQq4EKU89mNogonaUxh96yMO7HBQhx25SuOB
ZCB5B8ewdNBaiNrWkKsP7sOQ29jGs8SgTCwmelmYVQlJEMNXnOw6vtX2Qm414CQkHognHH0vjLbw
sH3qOJ+Mnb2qpymv0a+AoYDwIRNBXDznlhhVjpiLFrhbOfj0VkTiFAf/ucrsSBTGeYPcFGhPHfgm
HFF7lgsUbRr9hrZsgazbqXpQ33KZoyhIbGAVOyjVa2UCiRm8HwJq7emOilD2nu7TR0Pgd9Gfzwu9
rJOBj1xNs7wrEK4lUB1oQax0/EMigoRk4ppOOnE8Ks51YIelxnZET3sb4fJhKtfsr9DHbw1cBjDe
NjIQktVqvigEKEXZQk5J8j9sIc3hHWwhFPW2PhsDKdS51ybaGKfqOrovPQz/cWCE500ZDI7IoTmR
qK7xv2PDqcYcFVNxdk1NcPBmIwPqkbqxFAO0HQj308/b94/31Ri3pkiLvEnrEGFT2fptRhy84LYx
LJxF8raRQReNCLlkzCC0EKXBEuPeLkRlt70S+ks3vhQ7QNWWaZGBs6Cgmh5QdT6YpmB1NQooXQpE
eZoxfLltkANd7AxVH2nDPIPXwhdK2dWhR5YNqhsP9yaeg5jX2nyeT/Hl7WSnp0BZI2lIQ75Qd3S1
o1rPSd8Wx8Qmlgyshghno79j7PI8J+fKPoMoaRaXWt0PhV9o00Fpu1/gwrvNR+kxELLpquwjqHLm
2SfR6B/lZfguqeNRleJ9K4HPUlKfBlP43x57dvIq7sEYl8uY2g3lytLb8BgaB7neC5WnZAavg49z
ftnJq6ESkD6V0FQXfB3d/K6610NLgBSONfyWXKor0uN68rpT6KXYOtEM9hja1KSCiaBOLS5zaOJp
TwjJrWLxT5X90g/6n9sn+i8lsz/PBltjRwqsb/sZUVYzx0ADubDK2PiUhiB1hC6q0+vozJHzr0kO
bXGDAC049s86ISYK/FDgNjWk/7AjKx9UVlrFFJtTD221nyJ/lvaZeUiRiXtmR0vNQ9vtY81t+NTt
514WIkLQwCSKJBG267SWesUESU2E9EP/Kd3Vl7ob7o0fKG+BsYBXdjgHuwRatqauYLBGZbNVoTAT
mShI4KA2NJeXCuJJXm3o1L3HHh8sRyGQ/DYw98VspiCUuq5UJjw6KT2GJLZNgvS3gAaNOnCzFJkp
MoONFBnjOj7kAE1woluD1rvR1B3qIULncvs5i39WrXzVjqWTmqoTy5VbjT86MFO0RIao/OLkPRqz
9O6Yg3o8b49mRKAgWR/r9FvT/G/xg8k8VqUa9q0I6TEv1EVfiAwvXrJHzhHkeE4m81JlRBuFMYgC
rx6U/TCj52bqxTvRVH5OagkSGrzNztSNbiSpuzxOvneGcDNmWmjFRCk4L8y5U6L8wVyJbbDQ87pV
FhVUJGm8G1GuMaddlmQcI3/Ju/176SX2nIRLpc1qCyvgNJ3RSm6C1RR8YdI7WU23oVRimyoqI0zy
goiJr/etL0b5fRgFT9sfcftlhkLsaxgRqm7u8gpOTdaMn2AKA7kDTjausnEbjdN+2xp3A+mKV6gl
anVAyhxBRes2e7BiULr6dPrcOpJduIVfStxPRq8ue7XXB4MenJXFCULNbULJ/xuv2AcQNIToe4EE
nKy6mOX2OevbvhJv9F4aQamCNAMqB2gouyCH506vxY9NC/ONp/a6bYvbrhzEhF8vT5zDfkaeQPAC
88ZQbsfYtElhXDe1J/RPo8rbTt6JZGBlDMtFayRcgEqMIEh7Har/m6sosSTfUpyYI0g+kGwO7mc1
d7vhd5zN7twU9hDcbW8ex1ODFvPr3VPFUKzGAodDuh5dYuthCbFEoXQGVCVoZ08qHo3s4R2c0GdP
Jd4tiIVhssdggSTrEjPvTNTSac2OlrSlK+lA51/4KfWzJ2Rlij7mqwsgqbKSR9UIU0PqzukFgeZR
av6KckTvYIgPuXf87B1YGWQgRcmSICPdq0ry7IFoR9vtZovXWHrW8VsZYwAFRevBzGm1PgYfgzEW
npl1l3MWXKfgOvs/0q5sO24biX4Rz+EGEngl2c1etEuWZb3wOLZDEtz35evnUk6iFpppOJ48TB48
cTXAQqFQdeveWUGK0uXcoSmRxM11WNGJYSGuEJLpWgTYlP8TlMC9+Y0a88vm12AJsnUKCS4Kwh0r
pgUtnJtfaQfdEv6jMiuHFY+2cp/HxoZYukTper0EdLJGIbg0FW+VdjDRSUhd9dBeldv4td9pmdMe
ftaASr97kpN5v/XlzmL2iV0hyhht/VdF12TJNlbA8xhWu5GPO5MWh6aIFxYgbxzYDePWponpk1La
XpQ39w0dt7Sxj3GbPcV6u7cTMBGZKgShNOOgoIM8ptyLsvozG0no0TDKNsMIglGtDfb5bGgOwtod
I328McxMVoKXbqeQL/VDp6WmCpfBlD+Ard/yLR75+2I/9YcuRVXNQFWtdG3uy4bgV6P2+36KYa6g
StZUs577MeYQWnurqzKxoHXUzIkJIYNmRQlRqfbv+Z9rY5tyh+2NR3RXdtGWufRRQ9VwmQgiYO7b
BsfYe5TFgvVOwMmPEEJdb01ZmxrAwpm+sV0qXiCKax0jvxuxtwuLK4vuLt8gq6+wE4tCrGN6oNh2
2y33YYgocxMWx0n/zgrZyKTk+ItQsoAEQ0QHzLUqkVk4TYMO+lwea224GnTokEV8o1WQMkjy/f+3
PiHKtXmgtXGJSiVqKq46fcWh2yvJMW0LSWq9mr+fbKQQ30KMBKMKhVsq15+r4KqL7yz92+W1SC5C
cQyZL4Su+sLuyNl1r8aOYoEaNN6VVefyMkLhV/IEky1JiGJ51nVGouMJZrPXYr4zzEPe319e0npB
9GTbhJBSVHlVU0UDX6CFQbGf2WZvYVDs92EH79ZEjJgdKJw2ObKWv0cKf2rSGcAZyadNJUdLLHDw
OGE8i1BF06w9RjMH3u/GRZE38n5jD02TEF3TNBuCbULo4ryPY2gmxgjLy/ib5ozH6bba02PuZ7Kh
zLVRO5NBnVK1ddM2RLbd1DCngCpx4Vv5c97zG6LmrhkdClw9QUUc3vVHvVSdUC/cy6tcuwII2E+Y
ZTFKbLGKwjDpYOZ6GftAUsHMD/23JFWIijVRKEDqZyKQYzZ1aU44ljbG0J+xfuBC2IUWcbLhWKfz
obTINlSN+4TVbi5D+a2dNWJQnekm3kD452OSm+oB5J6MPvYB9rtSgIBwgiZ4CItme3kbVw8cXEU1
LEMFq5EpHLgZJHdlQzS6TQeSO4pGrqLCaDYVrfB61h9YQO+Lxv6h69ZhNBTADdJO8iXXrgJCKFNB
pmRAHVIIyb3OijEcenurpHXh9FPvYcbRcFmq+IWKaZmoGDeJpb0YNNtJFr/cn2JeBrlqm+LNopm2
eCTxOo/TWaORP74EfuRWbnK9oLfG5yVvkWnnrk5zERsSnpCJtOiZVHWnxeE4kxQjxW+Abc3Zzq1j
T1eFP/XIIxb6V+A5NbfvvNl0Hvk1crvLC149NCe/YPnzk6dTHIVzb9g9247kR9dVTpVKyDdWXxGn
axQ+5lDxhukKX+ohSFIxC1GAb+oHWBTBUgasjuVqoVSnerUIQ3BWIKKHSETEIJShFdEPDWa3ljSJ
HYM9ppudxtO3FM/P1IXcpORyl1oUEjOup8ywKc//eiz9NwT36lc7WZ6Qk/VUKbVIQZOQKU+qui0C
GfHaarChloENNE0TSt8f3UILIHdrGDiBvOSeHaUbCDE+KIH+x29437sZES7Z2azLU6ulW60skfIV
CGmPly2QtZQIoYQaOM/4H7GJMefa3EajZW+HiTaHUsdATN4puaPxzDP5DCRIFLjFSI4Ja58qasQO
b5pdqvJXdQi+aWOxnzMWOakZf1W7r1nNnWiMnNxI73kLPBUvIeqH/1PUtBbiUg5MhDFGbjQWsTdj
TM1Rg2lf0ngD7eLDMKS3hZ2XztL9dJgN+D2JNm1YfdPrhnltSxJn7u3IacoJDCgqexmm7htRx/si
np8XgvXQDG4wuOVNtKIOmEyOpAkINGPm3IuHtFwSvtsB97/bWeyzko3f9BDSeJe3dLWkBIYZ3bIZ
06GGLJxoHtZgwVRGsMBb05NiNp+DQqncRiWjM5L4BWNBkCguyaEbyANPlWFLc+IPvb6vgdCzayt3
jIaPG8mvWg7YWeQ++VVCel3mPQDGtflTcSbZzTuA2/ylA/orkIq3Of5L1oTbmE2DPpiTZm97bnUe
KfUbGhT3MaWhN1sZ5lBNEG4pGBSM43yn6OazzqdtlBGXWorDzelWyVLPTMddBrasvE63M6WbxgRq
La2r6yAemdtC5dtJ89KDcnHgFYTm7jQq8L+ZPnZJ0yProIFLxphvskEnbpTUns6APARFI0Z9Zbw5
a8mqpRoE5EKaYZ0p/oZJH+o1UqMtSaJt25VgNW42RW97gR1KwCNrZ9bSEHlsiqoFgIcfow9RFYt1
hkq31tA52gDhTA7hIA1kM2rijM0hjSXX/lq4swzUsg0cHsN+e3Wf3ILL4PLccXi0ahTPYNPJnDIK
nweUXiROugRm0W1ODQnX7WwZkcpyOOnCQ2G6mtMMAPJhBn8B8pWHXwDyrXZxT00KmzkaSTMtAs5b
WrWp29r0WQ21u46STz2llmPUi6C4liqOFQUoX1iBd3nNy0m4tGThXBZ6aZZ6BSh+Yh0nBcS/auSr
bN5qFt2ULZPt8KrvGLizmGVT1J2Fp45p4d4Cz9wiCqhts126pXueO4l1Vwaevek8c2sDDZh4SePa
/QYUFrKrczUTsE5+gZAJlFmmkLFHiYaU9/U+eEYDaBu7JXvUt+Wh9KVYvWVF5xv8vmIhGcBxJdFU
THQbzuZXrVE1p2iBzwcIY9Oh/F0G5pHz7POUK/cszw5zn8nwPKtVqdMlC25dpgVNExNjgOyxv6pu
NFDBl59TJ9kn31s/vJVVwdbeB6fmBJcuwIRXEHvG+8DMri0UFnWz8ac4erGLyFWU9ovCWtAqhpJK
mHSZgitrNbfNCowEf3Gt/EVv/o9Umxxbv5bnISYxA08SVCzFp1gO+EXT2dBb6VOoc0DhLHR5SwzZ
hb52dZ6YIUKPaOx1G6z648+oBHXJchtt890iQEcs6OpKeY3Wv98/yyLCGcWdNtGCmjYY6J3uT9A3
3JiuaUJjcg9+I2+Z6mqRTxTO5C1iNtKxc8muEuGAMqSENGix3JAm1oMd1PmhAVGmYxZp51M1G/Zh
XBPHCMd4E4YlNI1rljmktlNPrxTNU6v5tjPp9nKcPE+rDJPYKmUGags2hIqEXYFK9sAzzQz9GrVz
66v6qh9UwKjczF12JQ8ejc2060vJx1/OyofoIVgVNsNgA2RFtQQPXnRSu4UkpJwdfZRibc82XbAj
RCka1wWIsWnoLxMT9DneLTRFVfZlxBuXHksMRnH2INnRs9tWsCmEpWGy64pnbLEZ7kIbxfLCtac/
YkgH1c7o47YFgPqyzbPrRzAphKYkMjWNF3roU/NlTus7klyb7W5OWo9WD9GkSRKXs6RsMafpSFss
VdMsMUCAHC8ok4hHvhYB2IPKiGYi4A8vc1IEkpWdc3HDMVE+BBqLaABe2cIXBIrCYDEbAAXDQ77/
HnxdJiN15qZeuAlbz3TGDUv3JWjApTXFsytOMC18yDrlfYQ3OzrmUOEe940b7I1rcqDHYaft//MH
/LBK4QNSNTLyfgYWq1JvlWlyimDwEpQLuH6vGEfC9M1le2+jZcIB/GBQuFSsuYwjFqal33b15Frc
UpDrppnulaxJjjXk8zC8oH/VE3uXBIXlKPkAuVXre0ynxCVZFfmKXl4hhX0YA/S9K9XcZWODd0Ss
eLFquT1LC68ygD8BScQ1CrOm20a5votUU3OsHAdxCCALXXaBExfT4IbA3B3yNmCbNDVNL8iCx8sr
Pi8wLl8T5VNq49+EiviHVrFKNemwxUugW6rRwX66Zf58jfxBcj7WguqpLbEvOFTaVCeAimEgs8xA
s1X5ilvkbh06oE3CfP0SBWjtjlxyWs6y3mWNBrJQlGwNFS8mhN2TF0U8ZNowalhjpr9G/LXTXmyz
dwaE70iTXRwrMQfVaIraMNFQeCfCW1ThTVd1elHhdAT+ImZEveGuura+WPtFoET3Eo/tg2X2VHp7
nCe7WOep7eW3naxzNGwQUJE59EuQDXljk+yHke3TsD9q0fjdNhsKIqyuRmNN3xKzutEJBtDCVpds
98otBs1eylDnweUJDOXHn6H2caebPI2AR/6qWpOjR1da+t8z+2WxJ1aEo9oapZoWOu6TRc15ui5w
MafO7OYPeOZLQaErof2DMeGr8maEuH3TF2Dpf8jJDmLLjq56UfHp8mmU7ZzwAS2DcEPnA2bNK8Md
4p1hUGecvlw2cpbwYePQTLCZqdomM85OAxrIU2+roW83mqNnyPYywNL5vWKBxQ9pZ3tdVpJTsWoS
hQo0e9CJQFfoo0dkJtyBxlWFb7VInvY7wze3tW/vL69sJa2xEGAIgz6BdT5qyzKlKW0wP/skD45W
rYLKK0++X7axtpRTG4LbRTYIXMHLGfpzrm+nOtiatjo6uWJuTT3dqnX0GAVq7vSdjAd6zTcsjZlL
tcc8h3CZYa+rqYWMtKJ30fQ4aX+qmfYbJ/fUhv7xOwVWorGRwjV0Bqyx2/JDME7u5Q1cjVKnRoRo
3MRQUC0rGFkiJGu8xqfgedsbPrQjdxyCkpJDtf7F3jdOyFdyYwwYiXGo0PhxRowfUtpv2+EHGwZw
IaruZA7XCpFUzc6fpzhlp6tcPudJLI4rC/w1NZLBpcu7dFqM+nFhAZk3SAdqP3WrQNLsXYtRpxYF
z5zKPMhmE9Gfln/axb2JGd/BMLypk7y8ZY4oxEKamiiRKvh+Y3rboME7H2NyuOwjsk8mxMG0nEYN
MJclXoxXC4HKfPiVeCFbyfIzTr6RySog+BoDZ7m5VwIb6t2AmnWmZDHrUekf/xOznrac6aRGBa7D
nHsdWhSmKnE2yZd/y/FO1tE2UWppSw5nkiPHgBiwC04AJkYoaUsChOzwvv35iSk74DNSH7j1UtFb
VEAaBQKV3gTh11p11V2g/n+nV7ytaGb2WpUi3gYTf46Hg6b6nbXR+ZfBBoVHdUwtyWae12g/nlwR
+4QbUVHycoTz5RBIyxKwB4deqtwp2R9W3m/i5EvT3OSxDFIg+4hCwAhnrVQJhTOWbDeON2qLCR8K
ACuRdkdlDikECjvsO7Dh41msHpgTuXqHl7jivr0a/87CLamO/RLVxZfVSXQS0VAQNi37QGmrt5KD
uUkO0FR9qjeKD3XKu/xaxsL/1q08s2dCycUAagHzGcLZzgf04WwWRX6qp9xV8+Q6bpKtZiQ/QFLK
HV1XUke3oauGycCyDNwa45bI6azXRu9rxwY1pBMUjVtm84tZtqkTBNnomahSD9GIPmWub8wRy7DH
3Jny8Y+yUBInzNC0p0xrHCOOj009cM/iWS+5QFc/3/vKxHgygriubHXEecsud1OlunVlPF6Ov6uv
QmRQf++eGFH6YMyTKdOWV+H0hlEK9tYVOczXwDTuLtuSLUfIOeIJQ191jOXg6tp0ybaKRsmGrT3/
ThezuOZJzCqTwS6VYgkhpbFVQ/4Dgh1AcRg+5r7v4yCVDQeunuSTzVtWfGJvqMpOAd0FYmR+7Kjm
FFroDMHsBIZ/eetW768TQ0LI0PMSknMGts6gt4kBaHTyOvfTw2Uj6yH/xIoQLsYB8Jxagy+AZ98r
cAg2hY+GqHbI9sNtdGAybU/ZqoT8oshmvWEaTm7NX2m0U8AmDNbvy4uSOZ2QYLA8bWmXY+cmA0xQ
xjclZvv/z4IQf/oByV+sTSCoNROvqW5jVVYDlKxBREeWGEMoWWmHfjF80gxMGbeR7LZfK/WdnBwR
gKVnmEGce3yKcattq8O8+6u0WB+UfdR6/9eOicR5ddQkQT/iQU+q0clsP+qeLhuQefIZU95szNMQ
TJW/MLfobuPM0K5vHSQvYLCX4cmk1pbvdxIG9LLX26DC91ms4dwY3rx7Oze2391FB13GdyYJc+KU
rInxCdUkeOdo5rex/pLopRMHIRgLkNiSWhJTVwvQp64hRoV0Di17QroyuD8bJOlecTDYtFPcVn2r
xBiu2rrT8b/rqC352Xs80oX4EFRWERYdzi4H32FcbSs38tT9IiNKa/APyjKJNz7DC5mEqNoSDUgI
jGSuMGDee+Gu8SPP3Efb8NrcQOvzcxQ5DC2hwk/c7EpFk4zta307FltZq0wSF0UYWDDHijrluFbm
/tGgrxSiScOL5ISc4YU/7q2IAYO8Tw8SO+xt2H6akgrM2tNhgTLVBSZy6MMIguGqPxb6f57ze7Nr
MUJMtBptka8fE6FxSVF593nyJbXKPQ9k6mZvakHnn/HdhOCwiQZO9KzTUHPG2M1VeZd7i+PUn819
exxbR3GVZ4iE7xUfnb3HCDQsk8+vwz8xoXqQMc6sf8n3nyJ4sGqGBp8J2m9JdtNkD0l+L13u+uXw
bkK44CaAukBNplY+6x47SAxMv1XlBfL6n08mXHAZL1htVHDHgpNDqX0ujeag5pKZhvXH2LsVsRte
9QkrSY7R/yBBq6TV4h0plD8KEnlzGSpOwsl1nCRuatlPNZ9/K9UGeh34BtUCP5GwxpK3wGfkcMt6
xoCrpboa/yE5casf6t2EuEAFJNH1GOKKfYPIgCic3IzAWEF5ZNpHh87Jv5WexOTaRbH0tHHWUAdm
4qrqSQPerW1w5b31DmdtW6L3A1xDueNbvAoXrpLa0WNP2Uubh0uuLZ7CE9vics0oabuJtIvtwIc+
ztIFnu4W0ROrf6NzsGXP+bUc5tSi0MmvK2sc5rYs32rPGaCIpuGN7uAFx2lXTZK9XY7VpeUJjxk7
bwhLx7z0q9n4UszcU9XxhxrlB3vunoZ+eur6dnP5cy4+eMmk8Lox6hEqvQZbamXL5ZQAy73Qm/5W
OnO6j4sjn6QzgWV2I6FFCeY2jNuB8iA5KJvGI+njggyRzyyvvaJO7S1B9MQeH0ezCuuw9ElzXc78
aFrfKDqiEwslG7j8RZc2ULgYMjsySLA4CEWJmF6X44arv1GaPV2LEPDLgQA73CJWTn3tVuBOm1sQ
0VLosc0ybIfMHYTAT+q5GFiCRrSOttgy8dlsQdMq52SRHSshNGrNxE21qcq3/O+9bxwABSDL+NZC
5MnuWQIiitFY7dXMKP2sa7dJ82KEin/5DK3m6qcmhCAR86zNpjyq/cntNvVTtsn8ctNcBU55CKUZ
5fkUBrIdDC4B/0uRkZ914LqSGGMzwOOGBbThNu6Q3PW7AWOjzb6tIdoQenyUVKH/ZYkMl5ltozEr
IppIZSkNSEB/xsF5Px6T4dAg7taHZQgjHST2Vo8v6HrQASY64HKCfwRhxDMegpy/oEcbmFpu904U
FS7vZDMtq1fKuyXxShkUuynMuv95pSgmxoQiT7tpl8H4n1eK7BKTLE1EzBVm206MjiXKLn9w/lmH
dKnWYOi/k3FTrD6y7JOlCdcJKJGKvCf4ZksTqf+uvqZ73TU3yyOLgXjjDTTBJ/cX7unV4w0Yok3R
TdV1EcbQdHlhpNlUfoCFYPziFwqAq60y+8SWELIydSz1PtLLn6Vh9vYBoz86TAvw1FsgTLKcYDWg
nBgUfBOEKQoU8rC4hqpOXL0w1NolAWV1/5ZpJ5UsvFVMuJU7lZlNmiBmLTlWtmvccTfeL0OecpDU
+sk+sSXczMXUT1FpYf/e5vy5syQBjddipGabeakP8e/Li1vzf6aByIOgt32O6rasaAx4asLezDdq
+dVobXcooAMY6u5lS6tLOzUlHIDZMBQ9NHHUFuBAdRh3ivlX0FpAitKgtZYKnJoTvlqb1AXtwdHi
VzU5or7mBw2/rpPw6fKy1s1QA0NFgPBRsRdSBUE6gbG69Ef6tRj3U/oVczuXTay5OMOM1d8mhDM1
6REJigk+oRIVxacbAIIkXrCWaJxaEA7RSEC8DK425GfEdGn9pSs+pfzayF+68otSfE2kqNV1t/tn
SWK9M6RT2+sW3A5gcneMQeZU4qkOv+sM2atz5UqBZppKMTaNs3uG5KzzrLT4ws9WYuLVi3F8uUc9
wEmgnAgF1vg3RC6M5SxhyNUCt94yMf0x2+3bsO3onFRvkb4AAzhaq9n1+LBEwSFypj+kuO+VCPXB
ouAhapdYYCzD90sY3mJFsGe2cj0PAFfO+nEZRkRkrKmXa9BopPluAq5M4kHnxJnCokUXikEYNQ/B
EiTRVkAe1O7NH8tOgz/T11y8QXetq21qN/0km1pY63CdLl9MKmmmYfqQ4Ki/d7jmm+qXLrgVx4Up
k2mAPlkUl+nHb9vNSo5BEJgaMEOm8ceu/pSAiBdodsmGrhz6D4aWH3LyZKp5kZVpD0MAQrkd6Tda
UEki8kro+mBC8NOoxlOzaZHWaVl+0/TpC4mNZyi0SpI62UoE54zSIbQA2URKMH9m3ae6eLgcHmWf
RPC8kPOhMrIZwav/MVQNGAIfrA5tX6n2/LIfwuPydL/EgiobNKrMNcMpU4lbG6+mOTph/CXhV6Mm
Q2/9i0//42hvPEcn3580etEhwPxMOpY32cIs8WvI7LU3zIeF6R99LU7DFhErwJO5Bp4/3wZejOoY
ctIixqhI7WiVI+ezkHifqIpNMuSl4IOAWzRQC7VCZ4IAXSNjdpd9s8U5T7Yx1ma1GidcNArV3BTD
nEORuDzz+XjNUPe47Ilr7QVsJLhAKdDXFkZ5P1obBjxeOqCwfSUt3bkoHvucIw6XN30DuDDGB9Kg
2TKwujLNvIKw640+J/dGzw7WTMDAgCwvAh1qEG/IVAFsHmwtJfxRGOQP5BhXwGo5pJktyY9e/w7v
v1nYoSpGybIPbSQw1nMNXiB2p6NZcHlj/sWb342IYTMjKY0i8vN2+Nubf40nZT3cvJsSAudcd4QO
UKnw7SjbUhODPsBwXF6ObMuEwEnqCrjwAKuJQaNP49BLoj9KW5aUrbvu+0KEuBnSuCnsCOFGVT43
KtKyTwBPOQkzHE3WTV3+qvPI9m5KCKF9p5IoTpZ0bIGVN/FGrb/HqnEblOApaT4V0srW5Y8EMomP
B8UqzckKY9xuTcbcIAIyWjav+tZi/vc1YYrno4k57ue6yLCmLIteWqO6BsdM7GhR9cdQxKnDILxX
VfGNUUyfinDedHbnd9zwhgIidjV327ncE9q/lGn+Jabm45x2+9kI7pREfZ2Y/t9xmCeBA8jqjz9W
i3qlTZYEbtS+R+lDj7GmxpJUcSSHECPnH42kmRKQOfiQJv09HiIr8132XaDEP5oq7RjPcYo7eUSd
dGFsiMCNqb8mZbmjsvm+xTkvfWghtigjD4qwQ+ZZ6J2D8q8TZ3fp8L2n6ESEzxGl7mRvLweAtbfs
h+8lBBlrYGlGMkSAJeMEXV3ntzsU4Go80/kGUgKySvDlA4qnzMf9bCCCouOJhhxnGsDbkzgMKiXF
uO1R4HaTXBZ6pOsTYk8y9KGhGkgNTR9MiO0jmA+98aFHHS6u9vEW+p2SDV19wRh4QYNMC+O4Iq+M
XfI61ZeA8JFIqz4MO1nJb61GBRShAeS9ihczxk6EzZwStR8qOEztBf4/Rca/+la/NGa3HF/RRU8s
iqIJdWX2ZpAsuQ5mNJnpJhjR7J10gI5ktg0hOeVd3s61C+rUnhD7FIOk4zSmlZ9GNwXDSEPp540p
uQVXneTUihC0MlXhcYUO/1vbQAeAonAT17h/W9N28i8vaTV6nVoTolcRmhjhG/HVFpDKzybFz0ce
GAlkkXL5uy59LyF8zUljhXmFlS1YKQxZJZt+FxMgQ5q9Er8JMVPmXl7fEjEumRSimF7pwdQkSMPI
0D6C1wFjJ2SCdzZbO2aSF5l0L4XwpWg9tFAY1rd0bhcsWAm2dfRR6wP45GR91HPuUpQGTr+cELyY
1oNdLXwLlj/hRRhm2EBLbXEYssmm7bgZjF9oUK9dQqd2hSA213aSWgR2DTzUWPAyZNDKeC4hqBzF
Mrrbtfh1akuIKVGdWtO0vDPeB2l/nwjwbT9tA4QxKGmdjSXamKdQKhVfjxbPI166gQbYUvtoaLea
WjgW3w6J5rLw8bKDrsYUDbwfGpoI9plwQ83VDiN6SFH6Ptr0w52NCbqOyhjqVt+iINP+x4zgmlqn
1lORI303fd1VHGX2kDm4QYMxaOoEDoQWD6YM0L569k5sCg6a0S7orBzZih1D4I7XbgG0W6d/y1MZ
NmotVzldneCSo60Mrb686vnw0vSfgmgXRbdm9lkdyg344hyzlY1dr0fpk8UJnlloHKJjmLAExG6B
SfJhO+7CKxVaY325zf16e9lN1k/7uz2xSsIbowlNjpOgHrLYNd283IGnH7Fz6HzjEDgYiUbRNXBz
ZXfZ8hoqzD7Z3LOSiaKChKfncJ1kerbM/jVl5nwMzMYr6XRo8+Q4DsFtP6EJNQ4eaNSP0xQcA+DU
rSo5Gmm1qUh7TAtlkxuLOlRVO0WW74JQ3SSJ7aEOv6uqYqvl8xEcVU+Xf/1ypZzF/5NtEy7TDtKi
Y9Yh/vPBH3WQq0Od7bKFxbcuWRAuUKLO6Tjr6JSpVegZAbgXswJU4LtyhKzlDGqQrJTgdWQWhWuU
9zWZEyUpfVZiAr2E4pWSulp/S4OXskYlOJcdr9Uq9KkLCLcoZkYNkg1w9iWNJLGTbXRI6oDrI9xw
zU322qYlXoIUeqN66o4MaDz9f5sshK/UjpCqF/gBqcWdihcupDfc1L5ikMfSgOwPZMdt9eI58Rsh
dlkjg7iYgbDMu9JRG9sFW49hXFOMqJHbVH1V4l2QF04ha0rJvu3y5yeFtdbKTUVLkY4p7QswvK5d
p2AQ87sWt+vMNvoog5RLv60QyLouBWEHg/9iUOdh5GBVScyCOEM7/JnV9jPY2TKnM5uXwU5+FFn1
yQiDx5SD2r9SrKfQjKBNUoEHEPiGB5OZtjPb6IZgjvmyA6znVu8fxBRKG/OsW3M7Y2OW3Greh4e3
3Epz+XE6Ko3kTK9fyqBVthlm80H88/ErUMUqlH5a7pPyZQ5eIHBEammev/zi88DxbkQ4xsWYjWUb
IqLTeWOGt0G8S2jv6OyHlh6ZkUP04qqbHy5vo2xhwkGG3HfS8AELS9PJ7Ytnk1zxtpQc1n9xqfeV
Cae10RVIVNUIusu7LGZe/g3SPBAFDN7o3/3WQXLKfDP4bfIV3Ffv1oWj22ShHYYKrP/MGSHhe/hl
XMF6mHi3JRxXLR+TEj602FqIqiv3122tR4Z3U8I5pbyvWnPCzOWc0F0fF7dFMn03Sf0FTI2YuKy+
xZoh65ZdtgkZro/nYJqRJY8xaqVW+FntdhEHp3B+qLDeisWuMsnAxP9yyv9e5JkIS0HyJqg5/v4F
zPBfkajr1haOcQZqF/1MxywJzFDRlvL53w3OBYGyELvIR/jW8zcdDKQa1bUlqghbmQ/DlNtvCfjo
NQ4mSsONkICDgtuUnPf1vN/AabBBmgwEkRDJBjMhzGrwBYlDibO0kFPd1QcncUeX1VDRdgDv8XRZ
y2aJXWex7cSsENvAb6f3eQuzRZO+gjttXzbs5XIoW4LIJRPChqZFWvMqRyizk6uKJyAuvdfDzsHg
teQyWOLFJUNCNOtClucsxpeLgh6MMfo2g25c3ndOE4DgNpMsa90pT7ZOCF+Q6wajaoAjUKozvpiW
PvPC8rlNt0OtP6N46LG8sxydtntaQ1FnUAxZ8rM4xaUVL2HhJAnJEFVQTUTVUOniyo0xPOzmVTN4
vJ0XTiD6vc+nB42FmsOi2a/L7CXTq08Ws+tbpveSXyNzJSHuqfPAabGEnChRdlWU3DeVISlMSVxJ
zC00OlhhQXATh4P5WaFgLTS6YmMP4QgqKyQ4lx139Q5+/8CiuIFmz/WUhnDcvI28UPlRKYWr939e
NiLZNVN49yhqkLZ1ibe3pZgvA+MP+ZBJPoxs14TQklmBRfIRXtLR5DkyskPf5p7NAnQkpMLJsj0T
4wlXLbPpEKnB3R+DO6ar3NlLNpEXX1feAMWzogZtSOHJp+R/ChVcOA3i4JWRAUClD0utl/DYJ6n9
3eb8SR0YJrFstwmPtVpvIjXYx73qJPkhU77iP9kC1+anyeQGOnGStAG/WbJh5VM64nWUH0GSiYn7
Q289zEHtNXa6C9FFV/Unc3rKxsRte7DNslsbVRO8laf51Y6/DMlBtyrIAYMHjX8Puwe1BQaqum9r
9N7Zp4I+qfN9pZLNEIxugcbpSF+U9ikiTz2Itee70voMWgZtNJy4h5qgahyAt3e74UeZk30Spk5r
XuM/ycCs1luWw1UosIDAWCfHOA52DGwAQ/s0Ga9WAC78mt1X4eQo0y5kiT8qfypF74ISDqP24HzT
D138mBHgbs0BL4WcX2WWVjh2a8fgYoZUVG8vzDINkhlIVPY/yqFwcy33RlBB0+mlVh77sQA7N4rD
TbfJp9yxxszJyGOTg/A8npw2fi7r67FTXGskG7T4wAHJnSF6MQ08ual2rVfcafP7drRcldyr5mfo
UMMzUamx8T3ym2j+rFXEtbsXZf6WBq8xzZw8KDfpAN2qkTjNXDrl/GpYBz3RnTbI3dB8yhIIuTAd
mw5563J2m/h711fbzr5CJPaz/qpRW68Ob+IScpf5bTs9K/yqGL838Ved3sN/r+b28xR1ntIcWcM3
NvmhFuA9V0G7PjtGq7sFBCtyw4VmErjTB98s/6zj5ErLvqSD6WRAEBjx19pIUebxg/o5HKzNNAeu
QRVvTr5AANfTdQMv8dbrBjRjyWsCabAGBHJVU3j6Qu89Pw5t4PD0+zAdB+BeOZj1qshRjM/a2GFr
Y8dWqy9q9hzjGW9zEHnAUasbiCDEBcXn3LG+8NLstWsNLzXQpONurEBiFgRmLNlA5dceOm9MomOQ
gnR09or/kXZdu3Uj2faHLgEWY9Ur4wnKsmTZL4Qjc878+ruombHoEueU2wM0MED3QPtUcafaYa1c
d/ROdQf9Yy6NbjEehqQ7yNUL6IWsoWm+tsON1JSLNVKMxbDhKqejL4e9/iADz9+Zs3KyMP/hB3Fl
jaMKNLw6tqq4P4VReA+gh9iRi6ee3Nbxh3pQbHRiLZMUmKHPXIP2vj5VdsaGh1pGY6gH7XFfe2Qe
3Tg5BhhqSnMYZpRZZtjF9oQN8SaObF05DANKGpqn9opXgJeo7OYDmKzsOHww9WddX9xwkO3WjOwU
RFMafWowDNEGkVUltS+3OoXqTRYAES0t+NEvha0sQIctnhqAs8ZS7/XBI8kwoRk+z9goC6aVNK62
ZiM6ViM+TvEz6n8kzQ+V3NNCsRLMiUbl4i49cPLVh4pigmh4nOZHY/pElk9LNtrtQq1Z+6ZJTz3g
opfilASDNdPbuoMVAGczibG8STMb28jXvQRacfpjbHV7jthxLlrfiLLDEp0zYONZqkSwdInY3iXg
8Mgn9qIa0UdM3pz7ODvKsfolrj9EcmMPueqyiZxiZbLUhd2BC485Yf1hxrDrYsZHk0jwb9NtUhQn
RV1umTp6OcMPaqSXjpqVY2gBfirgdM0WLF2fpk4/6XN8WhottpSh9dW6x1+OuqdmSY5x3Tpy+H1Z
ohfZCCyik/umAiBjJ/1gWnUVGrWzcm4mQcuALIZFyGmB92LWBKB0qxk7S2tnm7Q58ahaW3pueKaB
fUK5DO0yKW8V7SpRS2tMlsjq2qsWCBuqPLgYT7gibetVtWSPDbHU/sooH0C7YKXg6shvACNtVwBN
0Zl8y+iLbH40TfU6HpkTGbIPKGs/7c9xSr5JuXGqqm9TZPhGmbhqLLuTRMBGDIawJzb9LE3mJmwF
+I79VOoPbQc1r1VUk3ugZ942wZdOLh/GaUFbWraBn23rwWLXxbeSjFYfTE5sngp2LjCc04zfp5b4
GvB/+htpjs4KEqYAoarSerfsO+h55NXYG1CMFF8b2P+4qrHCJDxJRltuiFOpFfCp4bTDBo0ko/C6
+kMRJnbeL45c3vTgow3HyM7JvW7+wCvQKtitPD5Eyfeqqayl+hwa0nman8w0OUkA+bTSiH6qWOwY
tfwczOxr1H3U45DZocROY3IP7MncMrL455ROdmxod0Zm3iezgsiazZ48Zieiq17ZTseUyH68TIBA
CbpjiflNIEUtjZOU47k19e+dShwznCqnRzXKKDvlqBooUEpDPN8r8/h1KgpYkXoMMqTzCFh3YZ0c
F7P1J7P8OmfFVdpWvZ0F0yckaVe9rp2bEA40i/rHbgbx6LRcL5HyEMTDqa1kl0TtPQvyz1lqnDKz
Pkc6hbnB2dEaNDzT8D2NAgVq3mKqgC4xcP3KuLRk7DeOXf2Asd4bowtvQvQ+l7b42kjKSwt4LdrB
V43oLzhdKl3r5fSBgYdhCRLN0fvwWR3hm/ohH+EFo5sujU9yH9zH9aBbgUZvhwXoU3aa94CTNDL6
TQrSOxqEDDPL8QFIsYckHj1TItdTmB7lOjomHfqEIXpPRLVoGx+NTnPxc+xBKb9L5nyvtd0Nycbi
oZm7IwnLGvdTRPZiBHe91H+b1UFzFEQ/paYBnnuzcjCq6ggbfgHAW4rXAz5pMt2Ys/lQL/kPYmTu
wCbpjH6YaUUdENDHUZmcMepPud5JkUXTUc6tAVMSKZoc3dAB56LTTnPROUkg3clGcYPJmOJmVjrM
HhrSp6hJMlujtO0soGHOiN292luLrqNYWxaLFwa5W4eoq5HyAUBFoBMf2+cozsFgpg9HTWJYLou8
lAVHXNuh6trRMgNtchiQBKMeQSVsDZcZoECJYsNuhvgGlLgngO7eanF20jCDk2qSS6v4OBo9crSp
wTsbpNdahaKh1KkH3Sxu4hw7tZriLalqdeFwAm8XvFyxuBLcSlZ8HpbZyrFr0xQfWfJcKcSq0X/M
6p+DWlxH5mGKPieqakXglQLosR3MnRUbilOrcWSNwNBvgNGTJYsFmL4wMPEMbu2SDYM9LewxaIDH
rUv4aGABsQBf4LX44K05A1DovqY/cf+2ahr+rOU2mSWnbM5LGVlG+iHIfsZNbI3tTSSnLqUPSXk1
gi5yCNGw6XLQP6m3stzadbwcx2K4yaKHXEmfg/KjMZxN1j1n0XNN25ugiq2AnatSO6St7Ibzt5Cx
4xIMbp+ElhndsFG1EnX2ArU/yENx0Fvs9302i3vWau44/KxDWN7NECgeFh1Rdg9tmpmWVoNCRlJu
/g9MY1RCjESdg1WO0hdIZeDOrP/rUiUHejnK23N1F6/LCfqXLIntVkm8iAiK1PuvFPAcYaVEBS8H
926WJhW0X2Pe+JBvJ0haAZ1jMfjHy2+7/YfXmxjuRTwsshI0JK79tPtSdp46fJ+jh9EQTDMIpFCu
9hcqYVbnaVP705j1qy2g+VCndihjtSQhAAC7fKj9u/tVqNLWn7OpOSxzlE3VOhvC5JsVl7HJGqvr
RZyWonqYxlVXsm7MkLKimtB9690ltiLsgtlERkPcaoBb5iAUJm7xFHy5fDpBDUnjNCOqUF8oRrxf
adhmljECfhJxDq5e+xxmi19EtYgkQXSfnJKAB0sLEhkHXcynJY/Oy8Bug+bj5WMJhPB7pZGhDGPJ
sOGsjs1HYoaWWtUfU7MT6IaoJsavk2aqWkuxCeVQb42TeaB3nTViZ/tPuLn31f6XHvJkC01bROhE
o3Ipdyoglj6W0ZM8fzRT4ZkEFRqdK5/IVZCrsRGhnv8NC6v2IDvDR+rkV8zvUBmwivtYyMa7/7k0
EJgBIBfTwWs3Y2NjYxchGhTojCBKxezKGM8mFfSm90/1JoKrOzVdNk1Ghy81Kc0DG5RniUnOZaUT
ieAurmNygFfEmh6Q/BFN0cJqlWgUCBFd1fojNlcFts/ZYOswUJZMiz8j33DnXntWZ1nUY/kvLunt
ytafshGVkLgn5bq0J590Dw/czAskazKt6pX9J/fi7gyOaFFHXXRAzt+ScKhl7OCjc1V8z6T7Hu/4
1BQsCYpkcM62qkYzSmd4PaAL4sF0R/LFHv+yYP4rHBqcp+uDcdGwif0vOPl/d4Y1LNj8UWd43z38
EmbyUVGSEtmsIUwrG1tTCyvOQN2Txqi1PV9W8/3Le5PEGaui5XUcr03Utng0R+JJ5t0MXr7LQnZX
a8jK0vrvlIWz11onoxzJr1j8xNMPzV14z875U+6218mt5iy2eapBfNnZMSBTGru7Zp+Ch/Lr5V8h
ulTOohsoIjCU4ApDrXQrw7T6NLEJTCBT/jEr3DrktzkvZ9eSbA61ZGKJtAeFDNx7uDRW3gw2GLQv
n+m/mPXbza7fd2PWkV4UWaDGDQZrg/uVm5Wcp8O3yZ5cXORJEkNmrJ/qfZ36TSBn0TnGsgCtg0/5
23D5K6Ng/yfD5ft++E0eZ91Nn47arGIiY54qr2PUmYE1fPkSd0WgUA4WP2IiTedEEH0kRjIhGMcK
WNwDyZPmRiBi18w2IrjMrMnbdMkbRJNMx9MzUK1RP0zF0+VziIRwLqqY67rOVmTfaJlR4EzRgh2K
OyDvL/b/JIjvZKmFAYiW1T2p0znLr+PqlpSCCL9HUWKStxvj+1c51fVBaiFjHQZDP9kZU7dhHhDI
/RVGJ0/xzDwyR3cuH23fVW3kcq5q6YclMsziX/rdyICK1D32UR2wBF6DXr1ww8fuWnHyW0DD2OEt
O4HIdLLm819tAWx+B+etskqZspRBKQsj82YpO8Vd5CmjkCB0/Tvv7Hkjh3NVRln0WV7intcpGn6f
InXEtEUCLeUbXayY+6mSx9ovzIel6lBSeVCp6J236+s1HbTuBmAkCM+VSQ3QPs3RGtbkz3DVVtOc
C1QYsJMtMIXVN7y/vjdBnDucx64HNxISnJQ+MuzBlsvLwAAnRR+kUATCsXuolfEOHOQUyzZcrKYs
VvKuApRg2yYRSgzsgTZo/WUVCONSGgssYfc7baRxhhCGmQQS7hBInstTJ6tPtFkwdkv+xjFupHBq
PsSLXJg5kGDr6idji0WWxcrQ8bts1aKb45Q8kiNGcg3xeNTPLLtaW6hh3FsBwL8uC1r/0Dt12Bxn
vdRNOB7IFBR4rNZ+ovbeqN7Ec3D83yRwCgcymVjN0EL0GX2qEuZk4Lf93yRw4TBv20zL+xwGmn7G
zKaF1R3vsoR95765Ji4cakmddcOKN2E8Td7sqqBUpFaEorrVWSguu0W5Mrx/FdHS7BrrRiwXIMGf
q9AWOJa+0T/JxuMyan4pfY7Sn6in+ZePKLAevmZhsjmdWgYHtDB/RLm5HG8WEVjaK0zyBW3jCxZT
MJjtNCNWDZ5xkl7yQz3ZJvNKv/DaJ8D/Wr0jO9oZEctO7zArUB6BYCIGCBQoPV/MkPPBMEM9RI0h
mK4xbnK39FRwnSIRnJuYurIbZrDV+Es/oiL9VUlvL3+vfQHAUcL2omIoPEsBuidZHcnoq5rjXQs6
JlkXLsesSv3+a/0SQbhHXcdyhdRp0fhFfVRO68pd5AzoWv0oHptD58afwg+Sr1hrzBVxdAlO91r5
2rgliv6SRAvUcsOqOnfpcupzQR13/yGC9c9/X+DrJstGRBsRiaXrk6dSMYQLruh175TqwKFAQziw
otDqAeYbt4L4KzoZpxjqkhelES21T/XmMaZwHFlHpr/zV2+HW3/F5nAzGt9mmcMlap+RjgIFwutr
ELMyG+0w05dyJ7QrMI1biUDt9x0WiCp0nRrgtFz/+0YuTgfS4nVKD8dEn2q0IxVtUPXarFIrxcrA
39jAmzTOKzOtGQNlhs+S5JtWjjB0JGI82feKbxI4B5zNYzJ366IdEDjR/XfA0WkZwcvlYwiE8C2F
YmY1CUd4eQU7MXSZLMP82bFFEIdFUrhkrJgCohUqpDTTozLJwMDCdtTfbSbqvy6McklYVvcV8Lih
AP+ZMl+BZP4MvW4/R3oTxVlSqs4paUvE5K5J3CY3zgNQG5cQFKYacS9/of0l7s2xOHtKDX2pjBiy
Bg/cjP1hdYUrUuTixpL/148O7FhQU1c18g7oM1FC0s/xWlADmBEGNdrYzkdJxspJLWr+7HqkjSju
bKjWpbkqQcc1QFFWZm6XIiKQ13Hqd5EEyYqion/L3iGIphNR6natqg6S8S2pQPYUaU8k7Bt3AASh
NdXtE2tRBZVU7SmXl690rg5a3942Y41lOF0GCHmYWAtelTY1k9uFktTqqjEGsrweOk0EaOZJBRI7
ibCENctPJD+EhVTYppwClAUgivj/Y4rHq2J6mBLMS4QqE/iiPfNCb1NRVrouRWWcp8hNKq09n9wn
tDv14QvRGzui5sfLirin829SACnwu3/VQhLSYlHgW80BYzfDzE7tMlraYKZnUsuZIFjtHQoP0l/f
jbNmuW9YwiqoBliDnKE7zBOgGTpRsN87FEG4kFWghhKd5wqJw7HoIwlN6jYFmAV1EtaDXnX2llkw
0Lyr6RTkomBilxnloRhmtZoZUM3x9jUeA9YDzyL+Gyf7JoGHXlBYAgymGU5WC69H4y5uD2p6d1kF
9n0RM7DMA7g/w+BB4Ypl6YyFITdaoQlaq/LK1MqBhWD6xA06q7CpwPu9puW8+Wr4OOA0xz8y4aJ6
luWhYZh16Qd9FNlGsDC7IeX0SetA8JD2BV4LQwXG9yQ9l5Nxqw/siCKD2yimg5gzWrJEMfURHakh
3S6Y1UIzDMMe6WGZyEEd03MXG+fcTBtbqQenq00UuZczyavvZlb2VhklN51UPGCAqbDMDPCCeonJ
DhJPGoYyl2/T2OIJXmupXaSArA6kKxKpbs6wYEsLr6zlx7EsDyAfPExqoANwNzzWC+5sooXqGIqG
fwUddy5/pVdMyUt3xuUmy1JPdMxCPN2uJ0cGjyM5TI/zc+/nvvyIcd7gUfMysNHZ9WPyOfNFNrW7
iL39Zpw/AiF828vTVEBLRpc4hYMhWYyFWcwvvfhR/xul3IjjITYlGsStWoBAtXW1k+wWXqp4K7nJ
5LZ3xsfkx/Tp8v3u+YytPC6bMbK2jhNNgryGnmOK+bG87l7SJfvUYYzlsizRXb6CP22yWqXt5mla
ghyl3cVTXGKhHLPeZX0c/BA6KdCdPTe1PRuX2AxZV6tDAtWZw9yv2/4giZCvRbe3/oLNgaTWDMZw
NHNfj/pD2uleWOteXWMQekqFz0jRcdYgsxE25YAuLSeohlRYYW3PmTVfZ+jqJ18pNmUaK/2UOumt
iHVgX+qveEw5qX1sDLI+zyW4ipMHcFsfwhIDv5cVY7Wh9zb+JmO95s3JxtaswyyRC4AdYEv1FPud
C4iFkxBwdS8Mv0V9lFJ/l5NppDFYjag/eCUm5qwOA46PweyHbmpj58CNgdJrXkeuSBFfI++lA3JO
rJ8YmZUxh8s6xQfDxzjfcItBMgDM2mtvoVmAs4rdkshVULmZHe0AcDrBHa9nu/QTOD8WDu1o4hVW
+GZHvuWYMgZ45Klqm8cpXZPApRJx/u2uJG5um4/hg9wSMsfAG1Et+VQd8+fmWHmKgaV+MKU5xm2C
HS87OolcqEBhGefRuroE3vNS5X5TsA9M0fxEoUKkrdV1XLhNxiV0fT2xRqENuB3WdfECSzOH3Eca
7RleKWGw1pqFAFgC5X23NE6xEsTSFLhJ+XJdkclp4gZjnaK6ym6JdvvZOJ9W1rSqQSuUo8+L7WoM
tWMIwc1/rEYpO/qTqVnob0jogV32Abt1pK1cztHMWpYOyVytDW3AJp5QhUBqccbaBBCOhofpKXTq
g0DkanaXviLnd/D8mBulwVdcRcrPybdxOmJTCDMyZ9Mv3OJeae2UWMBRnJ5iTzQiowhMknHuaFHb
OKQ1osfyTfVSt5IfcvvbAMqQ1O+BrlQCXIm6xM6dHJ1HZPSHAqTVeA255p0ozREpF+egmg6D/MNM
GhQ1zgQ7ClEdum0peZcv/F24BIGTgVc4mnOK/h51HSs5qhq2iYn341M+zU7bzy52zp2BiZZq34/0
caK4A+VxN+kYoaYecCGP6lV8mu/yY2gPvti7v/uMr6I0KgPZiZmEj5C0m8dBwWq2l0X6sWDKQQnb
T6GWJxa4lhwWlwJL2b/FN3mc1gYRUMN7daAeyLLrUxzTxakSmdhBUmAXRATp8M6dcqfjlLRnadKB
XIF5QXu1JNipan9cVor37zBOAvepijxq1JHg/ioEPe2k42N1VuCtn8s4SEKgd9GBuEAYsCqae3mO
14zQItqHPnu5fCCBPryLe2WsxFlMmSeftPwRZZZAuq+XZyKiyRboAR/ophRw5/qIewtC/a7PjJdS
nR7jrveYrIkyNMGl8fFuGaZUo4oa+b0efMkr1JoqfRYpgkgIl6/nlWZOLMCB+vm4emSs4OJNaUV4
AJXLHfPpGVUo9/LHWpXrtxDwu/Kx9TdtUk+WzbQzZdP09Dg6RwuWaFtUNyxTCwNUgwqvbk1Pm4no
qO/yB06s/rvYrCKKiUoe80as+LrNsQ6BXRJ5nYXlB8ULzoAdcC4f9P3jaxWpEwNADZqpMr46lOSG
2cw1POKastAfrU2P0o/MkvzMxd6VUNzuCXUdJCUoRCkgYPn9hEtYhHlaUMNjzakDxVJ6BiKcqxjH
xa6sBF9S1DL5LwfEeBDBOB9wvDlPpagS8GpDABmwQ3Ecb7Dp92BYK4dBAX4l4fnWCuE7xQGdOqA9
gEUq89WjeSjjoByjEim9YmNP+lYDAarqSnciSbtmboDDRtUAs4GS2+8XGRCSlUolUw8VHltLZadu
Dyvdi3IQKMjuF1sfYboKD4Gi2O+CYtopatHi/rTrlZsXqV/mYf/5arFfeWT/QCV3j/YmkQedY0Bp
zkiJO9Susdd8bP1QdxAuje+NCxgMB1/t2NVWDTBBW3DWfcm6iYaAATgYPvXqBi0sp+A1PUDEid3q
m3JKz/EJaFOmbViLDYwGPEXFSrq+Pt6pjfkmmAt2TE+krs9b5kVXxXENdcvNfwKdKL987Su/l8Vg
8qoK3GYeEyavaaROXcw8CQYRn5czvcKm5lk8B/A+d199CwW5hqoC7UbhYWBillWJqpWJH1wPkaO/
chBXB/3asGQvOgQfxUnXbqzYSOT9tpzWXTQHsS9L5RkjlveEiJBB3j9guVNxTtqUzFIHnjvz1gm5
2vQU9IARk+DIJgvQlpMN+NXhaj6MIvVc//C7D8cUDLDhKtcK1u+W2KSlCvqBGTCPFM2Y6riwEEuC
vsAG1jfqeykAI1UJcDtlk3Ms/SSPkW4uAUB/i+N0XA6GM51GdLSbP3je7R0JBFkAbiUKRtj4MYsW
eyHlOESIPrLkjwW2yHNKQLRgiEZUd9PJjSR+2gLzIk0WlpgYZQcNNl3bK73pnweC3YOht2OoQKXG
J+NucdJboywHFvuUxo/YDr9C9e9ajf557RTKiAcp0P7xyHhPiDSD9IW1wVj4tbvWTlPw1FIHW+HY
UhKzfKyunleNjTB+iGmS1LxV68AExCYwHGS58PDtbsaUfpJ05barl+8NsBWseIq/CJRyL6xuJXPV
mykneTbUNfOmWamxPx8eZBNAxwa7TcrgLg7y7+2kPmD7OMMKbyEKC+vHunRurqxTDIo2ojGyphCr
7mQw9P/ozp88RfaiEObOFVNe343v+kFUyldEegSDsYqs0LjTx8XSEk9lPy7f6t6LZCuHCzpkGPpW
yzsk1krsFUntRMClYFNmTwArCbt/3MN4VdW3Y3GJREJkUHlmAfVKt3cBha06ta8cO7cEarqNXUjh
lNP7mtXvEvmuSTHWZQmYBebpiu1M8NbGBA6+dRBura645PoPkpd9Tf11Sj6fXqogy/ocpDQoXz9n
c/OsDt017bHenDVurDRP5kix/1HdNkv7fPl77gW/zffk+yiA7e5rdBipF2McaB6PWiWaCNr3om+q
+TqBuHkXGRG4ZUdManjzvTme6Wk5Zg49gkV0sqlV556Yz1ZgDK/z+RuJpGr6iSwd6raqrlhRK3/D
PO1TVFce6qwiFd2LfdsbXL36RlgrTyGJJijM2nEYJBvbBTcr9ys9rEMooygV2zVAVUZYYpqOGW5O
nBaNi17XKDSqg35D1cHXSXltsslP5PzUJ6Jdhl392Ihbr3pzurHI5DmfYxS/MJE+l6G/YHv/sgru
vrZMjNRoiHnAXeX3S42pyLQpKtYwu7621jD7r1R28P8gwdxLm7fSuHQvRuNL7wO8TbblvMYyDuLM
cv9bIUXHXAPSWd6uTfS7NCUoQD9MIrumshMHsbVkgVWGNwXQn/7qHt/EcSEHj1bW5WWZ+8oErBip
H4APn72gs0jsNiAHRcnuJtV8aIDc48g9ADQGINYArUj5uw/69kO4RAaIcRRI8Wh0Ty/E09zwhL1U
VKEVa00HRfXmXQ3ViEywl4ptH746oCaLOYKUbw3zqqM1s22M3uWL3f2MbxL4Kpy8qMtEKyVA/eFl
ll8C6bHUaicEXFSkPF4WtW8LGhQGE1kog/G1gILEeYN5Cfr6qFufkduk4a98yUYYZ9wRY1MYjvhO
2aKexpwcozb6KM9TZGkAdAIGysfLp9urkJkbeetFb5yJGi5lGzO8tFKlOtHiYxN+V9K7JgSKSZld
m6UkUsRdW98I5LKVoVXyLGT/vs1/+EQWHY5LVYKQBgOleLjmP8Mva9VjnUrAHA7oiHM/9PPSUjKv
Af6f1x+Mz4ARuny3u09MUycq+gPQnnfUcyaL57ieqrUcUKH15FapN+CNOfqxK7l5fVy70np8aHxR
3ZPsnnwjmfOoiUS6ollC2MeB+kAIeFpLIBLQvNaKq6O79eyBWcRqgOv0d7XI7bG5eBjmwPnSG3zi
5Mo4AV1qrX2ujXCpcEtQr//j8bs1PdyclTMZ1ECUzkizAEVelD1VwG19jQ3RBtB+yrSRwhlKlNdS
JUcLHOi30V3hI5czYHBP6YfQTh1xTFzv6N1bRadr8MVaGChrf7dL1mVR3BRa4FUKxk3QUzM+xOb9
X+nnLyF8hU6qDGKAwypA3P13nWy2FfsVaTtyNCfSoSSzcRQXynYDxNvpeFaIALiH4DbOGIxPcZPh
WU70v4q8GxFc5J3UWi6XKF8zGOpPR2yAuNOJoNj5J/WP3YakuZHGhdeGsNhMahL8ReFPoBkqZ9pK
UOpyC+oqr2jvpaCwJsBwxvTT36iGSfDMMFRivMPSzudEW1KmISUzH1fP2XwqXrCL7mNk2GVuDPhF
YLBfiTVjNdZ3eo8gi2aGrhIQ6fyu962elhIrUQ9v5Q8drBiDLaAErOxaEzHt7qYQTFmpzRAAZb5m
NQFCBen8GPt5/NIrA2BTvqnssQuuAiM7XL7NXW/M0D+WNbCQYnyXO1QeBLNqhhTgz/JLhFUnjL8e
wiEqLDCVfy9nMB1S9o8H1uEWUUIFa6lC1PeMan1SJ5Gqjgg+0bkkj1omIhDd+1QbAXwOBjjEaamS
Cq3W5BRLN1EcAiIRAwyzLIijIkFc1YgB8zCcibS+xYPeVcnw1ZxB+gXoRCdvmw+Xv9VutZuuI+q4
Nuzm8B0Zrcl1pa2iwGuc0aZ+c1fbWOiyfOKb/ngr9vSv+SOv8luBnEGbeIenXTtgwiCzY7wAHAz/
fGoc05pdYKNBeDBiaEWzRiewJt/80dYO+BdMH6/Zv+tgrOFUBQ2fIVO+dWIqbTtnaDF6AEax6jC0
2urnFLZeVrpycQ6G0UaxyYoxKlAVotzw/ZL+qrIb4asdbZJRM1Xaoib6WqAzfKZ/B9Yb3iY9Ooxg
QHYWK3DQQr1fm36hi9GhYMW4kW47X7RQuqtweCJilts030MdyUZKjDKG8xvZ7Jm14UhVeZqYdioB
2ChQ7r1QSLGciN4fWpsqD0ATN1j0zENMzbRV5Q3K8kHWROtGAhE87MyiJVOXqpgtK9InQlRLFWf1
azR9p8NvpzA5E23AozypAMgEGcKEDHfl9kl9LNRhjBo1bYE73Y22FDsQlFATmyR8byMdTIBfraD2
a70AG7hncrO2AMgfDHfuRdutKM44i7FslC4bqIftw6z4oAUnyRDx1K3JwbvL2xyHi3mAOSjpbA6Y
UrAGxwDCm43VXwZyNeXF8IAQ4WWJK3ByIpGrBWwsTQJ87ATMU7qWVFuXnuiXzItW61oHFBbco+hF
shcCt/fIhcAsi9FXGOBVs0x+KFLla5YC0DdBetbXt3OZesGQ+pcPuav2K3kpEHvk97u/2C02abm2
1uVEsfP6fshk57KEXT/xJoFvRs35WBe0xssjr1WrB2StfB8vAHYfBcnsvhL+OsmrPWy+lklHACpW
4KlKAl+JTKulpywQvnD2Xuao9hmYsUAr793GjGzEw4TFwMQ32dduSU8EdGShnPkMYODSsC7C5g7A
quyaZVggjAV+cLfMguYySnIYfkMbjEuhQTogNVGEFDo7dsd8OSVObptPGHwDSq8jOc0gsoE9n7UV
yJl2BKzNuTHxQlirxFP9KlB+XOchMsMp/EDIublndFuBnJ3H46IOaoYTAin/dQTjsNYBwqs1sEcz
ovnfGN1WIGflNaYDOgTVALCnX2dImg5L+RMo3pYKI6eiVfFd/dl8QM7EUWphozngUadlTnUsTyvD
oBFit0X/kyLDnu1tz8blClTTyiwcVSSFr7Nk2P4EAhPAZPXk03QwMautOKiR203xdUX0uWz3e85s
K5t7nDdLugRBj/pmSI6A37MIANz7/DZJfxbdnWQ8Xpa2W3r4JU6X+XXGhFRBhSIk81qEu+5uOeR2
dzJAvQnaxj8ZfrpoGJDHBfNg0A3QNhmSl882xmudQk7WetlVfiydtvsYC6mR909oyAzAPgz9Uh4C
B/kJZVkhB56JxXF/cbJv5CBhL0o1/3BgYS82AMTyl8D1CjYeNRyAN19VVeARA+0h2bCV5J8iTyCX
3Urg3Flv5hHo0mDsOkDisuFZCUVdrl13sjkD579qU5KmfIZaGNfrNCUxbzHR5erXqweb8jvx40B0
aZz/or1GYxXIsF4FEoAhr22Si4BNRSI4jwUsd0r1VIe2YWsGLKCHrhj/13vj/FQojVUT6LBe7XrT
/MSr6lfzU/Se2E1Yt8rAOas0riNFKaEMsm/4VY6eOcBczvnxj1qtr4umfD65lca5pyRsypChXon0
ePFQbn5QPk/4XzwwoR+agmUozSuqV8rsy55qvbkLgvnBknjqSKwD1c+DlR+MBMwYDCmtlPiT/rio
iiCAC3TldR93a8NdiOl7lgReGn7Qix+5JrDg/YzkzcB4AJxWoqBIMRA+12m+f9r42feBFFwEqgzE
Qkwt/u6Ssqai8ZiY61f7105DbgeHDM+aP2uE7k5VYLtbQ65FVZXxXetELlH8JTjd4DVHqOb6ZsO6
JpoFkImZUNT87BDzJIKsfHUS73RkI5azcKIlRpAlbeED/v6AWV9QRRQ3ml55l1Vx3+Q2cjgrL0Cs
qC4gcH+9zvS8HJYb0wddhycGz9w9EkaFMVSLy0TR5PcvJ9XElMsSbZ48fNHyY1TXlrYIn2y76v4m
hS+3NXSO9EhPQyylES+oLZA5oY9V+gw7VMiRr7rFr67/YjwZCcCakmOsz0Q57PejLYlM+y4OCx9o
JVaOVTiV6J6hf9Hmr//8e/0miXORSakpsy512MQ2kD3K1yvDeEgc5mcHUMI6l6Xt3CWEYa5bRgFT
Q5X792OpMQgxhrV9HA7DuS/IU2NkIu+xK4NgMR7VcwyQG1wWNSt6LXe9HvrbfYcW5TwDjCN3f7gG
sJOD6zLOgylMQDYpfPkOS4OzFKc6vpeseZGMZfZe+lr0+T3VMcue3KmGbLVFbquTcj0TKqrg7Z/5
TTz3Eet6CRsQamBcso9tlv2g9J9iUyj0t/NxplbqWa6p/0/alTTHjTPLX8QIriB55d4ttWRtlq0L
w9tw33f++peQZ0YUml/Do3eYuSjC1QALhUJVVmanJyDbOkHW2S5z3vzVXv0XUE9ZJwBkSjowre99
o6pCQx+qFgGxtlFt9kDCOL9643w3ui2EMP/gobZzcb6zyQTFCDzKa54jKIoNhqQAUJLEb7LUuob8
bc1571D6jzER+J0x5kynyhwmaUdCr1d+6eadbOZWIX8qi/vLZ2wvDXlnh3EGow37iWhJ6QuShf/P
ju4pwfich6+EB7IlPxef6s/doeXWb/du7nemGTeZCNgOSUagwIKbewF8abYofIm+l/jhf+8mhTVU
mAAAQ9GcxcebpQn1OQPRhM7UogFNDzkK9r9v0tDKIge8lCAO8DkbvHvYkS7oiGEKHJZZpVz1aDVB
csD/jWf9Z9pg9PljdXvZiSYqRMOgAR5pGPJ8fyqyVRr0OU8iX/RHZ3FLZ8h8wV39Cm9C9JigmWZz
VrfzvHlnkXGfoQc6LQG1DrIvCprAwEriho6C501oITn5GG7hnUVmP4GOwpBs8QrX+IDX7H49wP8N
NFqAh2GL2Gkud2QK8ealHGC6l0CPsvyugAW5QMGSt5k7cFYNBLP/GqOBe5Mrr21Wi62S4vONYOKA
9IW6nJLwR74s1toWVi34RhJ7xfjz8kek3+gs1GzMMrG0NjpkeRjb8tv8tpyOfV7cLdLqS0MQNrdR
919JZ+nlgJOoyRhDUJG4v19kEg7QxYjwsMtJBnoz4ambis+TxKNqfQXgnq3qzQ5b9kXfswC4UBA8
/RaF2EMXLEfomvljIN1lUBi0aEYmYcYod/snSv3Id9WdjHO7UrYgLJXyFE4dAK5LcaVh8gdSmBIv
f9k9f5tVMiWSJhJH5BLA6gui07maci29Anl0iIk9/1n2sps9bCzSX7RxUgXsMYsyGYVfafJ1JyRO
saq8g8CzwRwEDfKjyVCjSNnkjupHAQQqaaFZLq+BAEDNMILinsc9fnSvLnkMcw4atZaIFmIvoclX
HiQHghmW4FIeAsnVyPMfDDDyLDIZhVrqJDdj9Ffoa5JOh/1ukdG35EfYHd6fPJb6KorDvOgzoBbF
TvsWduWPRJcwbDeiuAZ2txhcZdptrUz3yDxcopbO0mW6VTXkqCzy6qUZpDAuB579LG7jS8ztIXRa
0XYtdpxmALfz4Tdq07AUvAD/JAfY9yuF4MVpEOTdzP2oi/MqG3IcoRwteQS89t3iGwfUlED0kBnW
+CQ4xXfOGve/8ZtNZo1SpghaXmONqg+y5RhaVMah+oG2IfD70x8M/fLWyMTXaJLRUehbwftdcu/s
XD9mdig60PYFmNAAqY+hP3IWyTHK0n4WYSzP2YgXjXg0LchGrkdapuitOAuoOsV6gpiewuvI7t7N
2r87a9C/byJR2SwAz4zY2Q9kVrwF0q+8sTUP6iIQMFnBc0ZHxbBxP34yDsqJDiwsvZ26kAMdD5xd
3Q/uqFiouCcpzuW90XQs+rHMIT9brSVkAP2WBNmQ29EMaRMoIQs/ROPFUPxEyt3EyK085/2Afd99
+wFMfBKzAVrLJMfrGPFJu37L0P9kEmuvGIT78s0aczrXAvgo0r0CHWlt7Z9oKJ0+GnkJRc8g8cHk
F3OLYRhTV8dl/l01/M1NQns1yivdBQ8uTo/c2cWyMUada+M8yySrfb2gJB9DEDIy0T3BhLNsQhua
BHryWQV9UVE6H3GejVHGeaLRbJOlRMmwd/72WHIyHEwPZQfFro9iIPPgiLt5JN05Qp85Z+wGcpnr
Cmi2Qy+UBqsR/CZeLNU4NaUENtMHo3i8vMLdI7kxxxxJPQOlHFDdoQf1TF2/EUaeCOP+c8pAn/sV
6njGZlCp/WxOhVEib1ssY6hvofVqhUVhtfVPeYASvJAc6+yXShJou4EtTdFOeVhxiim7WSTwgZCc
QPn3jOSgnLVaryo19qtssbLpoU1PqsTr6OyfvY0V5qSXOhgPodkav96M80GywsOCwdb1NAVmcPm7
vdbU2OMg4YkKllSi40gzntnFSq/3oxT7ebNC0dZc7pXQ/DxmQP52iVtibldS0gD/XaErDg1f8fs8
Kd68Qry5jkoPzzQrLlNI36ZusbaAa+qHOYodZVrscZXcBJXdLsuvBlB7GHV5BYkVtzHTI+Q0rVAp
jospBu0AwF7RuYsxuF2URW6agtApE4IiNk8Cxs2jIb2qkiTQiO5A1weamHkA3WeIvobXRSk7a6S5
XRw6wyj9CDH2PieJJwnqlTa1N7qA+24aHkPZfFG06XqoZujaVsLVqqiTdXkzd1Oo7WYyH25RNaET
CvA3zKb8JcYshVUrueqp5vIJurROV1QQvY+iYzpGV2MqHzqpeO4lw0k0w8n08iPvke3PYWK4gQrI
nA9T/KocRP1ovlJOIJc0rkrfkTj3014EAL+OoYKRgxg6C0NOhzBbDAkFpNEU7HB6xmgyZ3vp7rGu
ivIzqjcKOgYABb+P3OI0o5ZfQCR46r1ZvKvANW4gFrT1f5XRQ2q+tcMkifoo5J3RmJgin2Vbb3VL
rG8hpnvZV/a2S4ZqOkrOGjpibC1DaqQqTydUTowMONGhtRr1I8vYWKC/YHPRJfOcimKIqqxYfg4N
h0jPkuJdXsReONwuggkeajtGQllNGIolQLcuYISVr6F6zvnuu6F/a4Y5VmWfhvkgI6Ht3AmEt4kr
A1cfDMhlFTc9mg6YgC+vi/dxGE+TZwEcuwaKBfrsTUNp5VyOr73rebskxseMEuxyYYmHwdg46jH8
rJ4oiKOzu8mtbEoBuxj+BM0SVEL5ICf6888O0sYzaIq08Yx2WLR2FkZAT1cRjxAh09zFDN2qqSYr
znPZmuf/rG5EzxS4uMHCrYiU8+69yXrOTUw3YkcJNN7XB1n6FRL/Ix/tzYT83kQYpXkWK13qG+jz
jc1NY369bGDf298MMGlqraZJnMU4soAvok5gVeg2KDxei90gt9ko5tRmXVSSbsSpJeA4qUS3F7+X
GLNrJ97lsO/jb6thzq5WL+IyFmie/35EdVbRv1R2YS+3M+Qn+/FWcKTeubyDu5nN1g2Yk9wnXWNE
8sdeifte/rZA5hCrIJNM0x6fqwMaHryKq9tc9cBaUwm9FMxRjhCCTHIeHX6xcTcR2K6TOd5p9A/c
jZJhdVC7diiLJgAzFCmArAAZv1RyhAJ33VOWRVRy8Y46m86R6zg2q7EpfbNrPwtpcRITMagNHsZj
12/ezLClXE2rNUHMusofpNIRetUW04+cs40FJlaYi5ZXqlBGvlLHn7MWZEPND2jIccCXuwdtY4UJ
F90YJyFYfkt/STDSrWLESCLz/ZSuIKyFIhrH8feqB5iP+efjsE/ctehByaHouMJyp3fIMf1Cx1Qy
u24x0NoeY5fL7Ux//1mQ31hkAsnay5oaNQMaepErYkZxuJuDtjomGIMp3XkAldjlJfL8gokn+poB
Vp7AHrhVntNkvAfhycrbRt6imPixzuXQ1CREdMyswdW8zg+hrQQY2uzWkdX6H4DeaNvPxsSQWo26
uiwkjOWnyRHDijaQYv7Y8PQM9zOczcdi4oUKXfcEzZjIT2J00GencGXDBSj3iaAKki4fbd1tl8Yk
AaGeqqNYoKetkMNiz6DxotDqMj0qx9n/EBJyu5MsI03Rp3OsigVWKD8q4+eG8NxvN9zDpwEq0g10
W5lPVWaStgijiYbBrGeunGOmrl8wnY85Z6cO08hK1uk6CRXbjKYEYoHjfYWKpTXn8l2EITm7n9UX
CRVwq5Trg5Ikfh6bzZU5S9c6Dq+lyV8SVFJa1Kcbq51bSxMQ2fP5rjCX5zokp0mJvo5RU9mDGIL4
elkOXT364TyNbrMC5Vz8kqTm5xDmL4oQPdSo+kdkfprKXrGWmvyUx2zxtKYMWrQ47ctHc/86AuUk
oOaaBOVp5mwOa25mPWlBkXA9ueNBCkzInYvWD+UO7OrXuCWEgBfx9sPBm0nmpFaCUAlpaKCPmRhW
BsaQTnEvr2o/gL9ZYD445vWrspuAFlJysBIkX2bxWyK1Vopn4WVDu9gIytj5z/Yxp1PGOzCMFfM3
NuK/1ie5H4s9mJE2d+2MZ25TXNE5YhhEF3/UH4EP8ivHCJ0/gA7sB9Z/l8jiUJsyldveUCJfb490
oj15jQY5jQZ/MjTJ8Q4WiDqkuhiHM3AYRoT+WnyTjB8o1G0+GQtEjaHSYDSyjPX0d9r6NW2v+/nL
/88tWMafYY1lAwxpEYjhk6BZjzTFM58olrwfMQ3DxTPyNo3+ffNskzKpDNccWOGk6aDaetMnPHVY
nu9pTKCAOEGqmwNOLcXlRNCQQas3A6jwmgK9MWFugKys5g1b/o/b7835mFhhgOJ4WMHpCKRMeSjK
B4r11m3oNM1PlG2HP42yiz/augcTO0AzGa6jBIt0XlkWb1WXWlQ0tJdBJQuS8kP9o/a5cZh3yphA
grGUBYpvCFmtI3nQ2yCDE2J/NfS0a2gLcDXq9+/Et41lQokpJ2LYpLAH3RerkU+mVr6My3CIFdnB
oDsvTu4nuf+aIxRSs3HQMZU6cyxeUV1RkM5AdVU2BXPeLF5rYdT0KKm8yQTOjrKQ0VlK5QkQ4wiA
rt+sWwCLYupGAbE9H9LFOYCE/pjN+kxtEgy9hTENBE2moTpjknL2kHOpEabGoPTVUtW5iKMgz/dA
Arr6pN+Gce1lusLTBKDedvZCUCCdR3nR0bthbGWyvJhThIqtlDYeybObuu7sfmm9ZoYcsFy7/TJw
apK7DgmsPvioTXB2sl3iMF5GvF7jxJeiAipzzwN0HsTeHcLVWnTvcnzeX96bLeZr1X1YNVG64I5Z
TyUElc32voQKYPkS108xr5y7nyNsVsZs5iwYgynMeuXHGsTIXybpRe+qYE3yo76odqPnbjtrdtyv
tk46Jyx7+/Jqd31zY5+5HDLBlOJO0NCZWmbJXjJwB3UZjxONhv9zj3nbUuZ6WIW5WhcxSvwpVW1N
fK6mxjZUnjLPLgwWbvmvlzD3QZisWiYvuIX+mcapf/yexpECw/kv0zi89THXQjYskAY2sL5VhYx0
aULZhbjr8BHM93Z9zDWgx33fgbku8eNK9FMzPcQrebzsDjSyX/pSTOQf87UsoSkberP0l0R+Ih2y
a7TsmuxKxsmr12+AnHM8cDd0vX01dtqibqpxzGp8tahdLGn5pGe3AFFa6cTrj3JcndV5gBbnLCvg
0/BHtADTyOnCzL28e/t1ys1amNih67HUAEODOLXkUN0Q0O2V1VDxClOJXaVIIncem9wV8aB120Qq
rKJubpaq5MlMcH8IE1bMLs+1SMWmxhL6BCbVDLBHAmYwQIdcXrVjP2LSZw5abOhxM04DEawkGzSM
eBpF5tQzRFuvkBoZlUOU6zjmpej/I2T+a459c8iamUhijUeA9DDZ7aFwYy//3rom6lN/UJKlO3V+
It6sMVVFYYwFXZ3XxB8BenUERZ7dVp6a61borkylASdZnbcOejZBGydXeZVeC3UxgG08K9AU6TiJ
y36kefs1jIMJpJQatLNjXyXVEzAFX5QZnfJcT79d9uT9s/Jmh/GfhqjhaKb0WjALMKKJnsirB/8P
F30zwd48rTabQtclftomT0Qqb1LwrdqAxB+jFipn9fi16MsTaY3PebU+D2rfcU4rby/p3zdpWavF
hjaOQux3YxPUyfhDn5pAEqSvl7eSZ4a5lbo6HVfQXyVQhvSi5auuFoBLJM5lI7vfS5WheiqCpAXT
NO/XUkWlURUy8j+19xazcnJB5ezW/vfamGBun6iROgMMlpTokHJ6/5cZCN5qmIASL+3cDXRgUlTD
+yXJbiBoxumj70eRt+WwhcXFxLu4X5GUz97i4skqBaDRgVCOq0Ixw3SIyLnmuAaZQFK2TbJUA0ol
6SEKNMiP+IbTOasGYYdXLu+a98F2I9dmhUysWNUyz4pew9jD0fBp+YmOuVKAHJXv+gM43isf3lmo
3BhkgkZbzVmDOVPTq+b6fjCT1umqXnNCtZqtOhQGZ+3bCoW9SgOqIO8stRSvQy36VArkul3rU5HH
/jorzwainIXa2bc4k92orx/kSEFpdfoqFDOkrPPeIsKw2Cjp36pzYSLWNsSuDZPYrdH86ur8ppi0
Y1WthZVWw8+8yF0zXu7FvPi29Kpu9WN9PWvRUc7Mp1ARfg2j7hiTBLSD8ow66DGe8mMqTddN0v8q
ovCoTFSsL5sXN17zY1cPsjVW+aHKs2BOmiCJjS8FHZHDO7azVjlSvRGVXqca9Zswqvw8gi57JH+p
SXpccX4qNbtu6+wrkuLZMqYxMOm9CZToTdbl3/pErIPazGNLriVPnkYUKJsTHkCPUq98ESIB5aJE
/4lRqN4u2vJBmMbbvC0wl6ovxFvK4ame9DsjVURLn+YXoa9+IiG5nsnk5voYPgkNqASEPv+mRwM6
xYRkXp3lslsq5mkdoScxyGjnG7Hx08yUR0CTfCXuAlXQP1WIMXZTDtZczpBZzmJfJw02qxUsDcLJ
hgEB69R4zI3lNBbmN3FGlq/VygHyIuBw7wNI1t1FRHzEyLw391Vq63WJBmdfl06b6bVVLqHiKGY2
emYqHi7Hx/3Th/EfSTSph7LJX6aIaVikwDV+ZMJ8N+RvjDEnb0wyw+xfWUsQwxrxqA9Perlyzjcn
SLI872aHZ5VEelAizRD+weMtHL9wNo1ngq5zc0PmcA4R4L/9AvZgBZfN7e7aJnwwF2XWR4KQdqg6
aclTBbr87rrkohd4MZG5J0k6SHOho4BH/tZmCv5h8vibGIiXG+8/SjerYq5NsRnlqqDDyVQd5jc/
MH2UAtXnZ/7fj9KpB0UEj5JofzuJJCqYKgeDG/PxqnFJWi1C+I9D4SRn601j5N5UypyMlN7F50H/
zQzz1epFmwvQpIJMqhackriaNrlDcYx6MCq2bq9lVhc+XnaU3bEwjJ39uzTmKwpa2kVJRrMdjEiK
xOos/bt2nd3pVyNimy0/NonVPPZ2gk1dZW95gBiBlz1f/hX/48u+/Qrmy7aqPsa5Hpd+TwzBr00R
6H21qN01necg09MWTGvGV5Og8bdKhjcmQwCOvYeqLT+puVF5ldZEh0mIslvMcEderYecHOc1h7n0
bZg8aunlqu4V5DgCWB4x2GmhpAqUDnAEeiCBaCjtb2pgWUII0HhP/C74fltAw4wO+HkMwEaZlGdo
ujTt0haA5OMrV+HL+r3HTLJG+YaOsgPNYijaqT7nu9Doerbqt+jLkkTUs9rEhQJ1avVurCza7Mcb
Y4Eg9OpCC+2Bx3CwW794M8fWLyDU1E3rAojaoAmWUX6Fw1hSnVqVuXKaU9xLjEmw1Ersw7hcwNyw
kvsClHsWBk7s0Si8cdUPozQe55JcZfV02xXtY54v93Ktc/Avu3fCZrn075s7YSjQJm9EimbTb+XO
tJKmcD7wARWA5cFNDFUtvI3emxBas5xqkHDgeC9uEVT+aCmrRVtJirsEKjcz34uUW3tMCDMBHjdn
Q4z9erkxXsgRlBiQyowOhRRZlO1yvknQO1WIy1kndX/WUbd2mTDWJpk8mhPWSSfZfuP1EaUPf4LX
3+2VQVhUUSndoI55mfd7Kk1KSQQ9zHztVvL6RxDFg3Zc/DE5ktv6fyAJvXMIQedqQPsDqpWmzFbs
9aKUOoyZ/haRpI+PzF59ygvwR08PulPMTr6zxiRcelHlhtmCgPKfyu+Kqwdhrr+NMXJKyGHEiNcf
ETHt+A4BB4iqqDoobDH69H5fjbIX4liYE1+oH9f2OawnKw95HZe9vuM7K4yHTiRXl0FLBG+9TQ+g
BndXcjRtoH2d6VAeW9/8Sm5qzjHcuz3eGWXcE3dHVOrCApcBWWpHrPZx8Kv7zkq9EOOWk2OgLuxB
zPgbLlpnCHjiOztxFXT8oEcmEBiCtiRjXhqaaTW0OPdT0Chq5ktFIKhQyNYy80g/d0IaLIHHBYR4
kkxeKx+bkKYUqjFLmYp0DCrwpVjCRMbZTJ4JxkHnqe6L2VAyP1G+Kk1ryWtnXY4mu44I4QsketA3
hYzke0fUpVStomjWvL4U7dwYbGlAAzz9cdnK3hVE0Pn71wzzVYw1g3hO2uSYDRFBUg8CXeARxcPi
ES++4yXPrwkCe6631pgUq8Shj7NWz3zj5UsP9sccDJSq3d5C3CrIJqsMRjTBy2DFjJqXeUVnQ2LL
vrxi7m9gkihdqYgO3Gr2Og3Tf+rs8JPhaFd5iUxztNEmcVuYTVA1oly+w3PDyeJ2XQdRG/h3yhn7
+kU23qlJAM72uRB6k1hfN9EMVuk8+nJ5kbtnbWODuR3mrFhjrZKwxqQOZLn8GUdaa+GtpFkLSTgv
hj2xFmh3Efgo7iNTP2u+I3sRRwnnjQYW2ZYsffSy+EBxMORhckow9rmCMyoPXHaAvXtia5k5hv1q
rmE0G5kv+xLeBrMX+kpA8bRUg5RAWm92czd2eSni3lOB0AlVqA8jdTqblqtjcFSKQpf72gPxk3vk
pC9RBpJ1yoSg2eWdZktHDHcfeeDa1yIAe4BQ8zBM0N1JIJ9jjusiJZigMEmGIk55Q/r+Ji/GH1Fc
3o2C6RdxirpbTCxCumNcrk+hRj7LUlbZ4lrNtiyl3+TC8PV4/aStig/KwaBHhzhQ07KwjFD8XJbV
aJEZ0td6HFz2yL0vtf3hzMlfuySuMsHIfZItIO+V+yzoxM6qa8UvZJNzxvfcH+BPys5HyYXOkhXB
7EOMoGX+0P3Qezwgo9ruUINMQ54UBv3ZzPeAQiVuGuRimEVj0wUMh+ad2XeARGE8qJ3qY6VP1pTl
GIY0gyTCC2XlDk9Qpz6zCbI8CDSD/P6M/qbA+2DIqlf6m8WtoCWJwsPgtd8i25zxROY6u8ixRwPa
JmDFnRkDlgxVxSEMf4VxchMJxScwmfkpKa04mr7kcx5McgQub6729k5KDWLbt7Uy6ZjUZUB3LkWC
t197UILslNirLfjlkcobXPbQncLHO1PMhbtGXaQvYg5Tfnuge5ocQOke8O7Avdjxzg5zhNU6b4SB
jg9Rwn+oQSiJpQ+WLLgAD6KFoL/UmmcWTod7EQJz69fLq9x7OLwzzxzErjKUMgorQOf/UTN/Rw7F
7ybvJDK6LGICnaqCnPN7ZCYg3/IK99HLRwwytemXNvc/sCjIy8kylYKQoH/z3kV7MTbAvw4hEFEp
W7ciS+uqlXw/ilIOeFFOLKFsb2nOZimYgYcuxYMIMGMj69N9txhcoPDZFY/Xg0qFUEwVya7K0kCL
sZCgJTiiNzLY5IhJ59mizNqTo3rtMflJpbx43nt+CTM2matQaiZzEA3UEjo39OMveBAalu5mTwOU
qCqnhlC2Ez8Jn7jR4eyEUrsqQrsEVjEgyJiaUG2ElaSJEx71nv5lfUyBZATFsVt3eBl2nEvkzJVe
bUFiRVfAqnmmjoi2q7oa3VL54K+9XXU9kJX+AVQBHHfimGErQLWkA/s/rJWvNCdJ+6Z3aFCNXNGA
szD+fjFsB0PStSVFX6NAHjo7AIEa0yF0TLs65EEyXAkOL/E9DzyMQcZDjGheZ7GE8G/rZDfiZzAH
dTdSEGIWjaC6mh0wGOfNEW4QXpp2dh0zhpnTGUddKWfVgLqEdDTW0En63qtQ7TWH8gcnEOyePKqD
89tDTOauUssE5F412CEo1etws9xo3zN/8kpiidetjaLPZPFOnnyWAzDLY+6oQqtzMIdC3653Jje7
ojRmoiU/pU7/3N3porWCkF38+ZvYDHyYx/IkPE5X2YNmj6f8RUy8/8zmxvwg5iaL9X5Nkcq1kJfC
DbP2VquchEznJFm8rWbusaFNeiCIUC4HZxxqlrljZrJz+XPyTDB31UjnoUYd8lXJMNvaOiNi84Z5
z+9DZrOY52BSD0oaYqDsFYvdfk1e2qsG3LkVlAnJ94E7D3OWZbwzByrd9zdVMoQY/1PmAllGFChB
H0wUL8DNMi7vHIhf35vJQ0kMZWOofNCjWqr5rc0/X/40589ouhCTzqqBiuWcuKCLVD3PZ7Hy+y+L
Da7XR9kP/arGUG3s1G51GFfrG/kxHquDbGWOkFrcm2f33G1+Ad2DTV4qNcM8LnJBt1K2BetL871x
Vy8JSH0dzbbpokvvahD/SpwKzI2Hy+s/L+Fh/YRS+UDnihCFzfzFoleHuMP8q/zaBzRXr/Tm4Aex
0nsQs0Go2/2D8Zydy9YQUawRgQoCZyrLFpEKa5g0mVbDWSc3uQL3UzDf/RkjzN7BgC0CFg8VXB5n
yhLImtBgz5baz/Cqb1cw768BVatPCdTqoTpkVy5nS/dX92aRuaDURgkHCIHXr4F0PqAyA74b7Whc
TUHBKcKcfT6w9kgSxHrQ7tZQ1VaY0EKGYlihDILLwdYxEmhF9yoGLftg+dQ5kj3e9S987OHZ6501
ysQac1nVRgLCHgvUrdUBJ9uN9hDdtyCDom2t/kq3hZPmFtcmREryG82ef5U2d/qEjQ2vvwIc1yKt
LNLz8/7c6A3epemCpY/e4lef+0N2FNzaJQ/KcXFok5VX+X1tRmxfrKxFJhpBdWxGM/F1s0W7CsI7
2iBJAgW0mEg/IBFYHNfvia/fNU51IgBfWsYtynAnwza/1k54qgByNenA5RBwXI4Nx+wvY1yuGdV8
0kv8MuU2P2Q3vdMmoMdCTTLDrF1iF4mlubOdGQEGkDBJwssdzkB4Bp4rMurUqNnoSKNFxg1Rvxih
b16iIFplTmp4fVe7Q9Q6jRb6Zfp5Sb7F0dFoH0v5vx+A95YZX9QHRQfmdMqAl8vB4mnHkZO4hS1K
aKxCxYBYYF+1S2Lz3r9scs2smOUNmLS6EeYauu6g12ksJRwlZ5JL7agMNSdBOZOHfKXvoS3HV15b
UMq9d/SxlYVCiLG5MXosgqVf1Z+Gv8hx/AnGYO9H68bftGOGmVEvD0wIHMTuFGhf+6eY85x4XdJ7
90cN6u13qMyBi1eNZOEY5X43qQCUdbI3pctsV0kU20hYj5hKea7z5aox8cPU/hvHx9mHBt0Gk2rR
mgQM1JAIe78NxKgixUD1DTWU5F731kD8SnuvkT3c8kujNOtj17o1xhx1o5IGsk5wqy57UJsxyM3D
mIKfeQCEOuUOe3OMMac3ETPoP4pl4UstQHlW2HbEA+Kof7i8g7trwn2rSmBGVs9k7NHVHdtGh8qe
JF9H4mOuHCYpSBKw2w2cK5B9Kb1+qo0lJnOvRCLFI2aifHMMo1MSN6LTQyDSMc01s3uFO0p6dslD
Uxf3AK4BmscAWcTEH5AoNIWs4kaa7PiRcqLQSc/8mSal5V3Clf86e4O+2jNRLDUh1ILhfObRYPZa
hx4k7NH32fSX7klXpms+aW4EzlfFF1GqyF/iXyJn3ozdVx2qDuDWAtEZiMl2SMlMSUzbCozoavEw
JjJGPaHxoET2NK+coHMW0VlTzCekLHrabGDGnq6Q2J0/PgNiDTXP+E77dNkv6cfZnjXWFLOZ6ToK
pIOAttcbiNNFZYepN1endobOYbFYpObcluxlydpjnCWLzFAXoDcG1lzQP6NCSuWQ5IAHdNv9WAa0
26maInjXmbBd6mprTO2ERrFR/tVp1UFP0hL6mrXVLsmvy1vIHm26JDSlUWzB3KOpsHLqFfgXokEC
Db9KbgC7s0ziT9FVo32PWvVw2RSbdrGmmGBFlKULQ9IVPhHq+8oEuLatOOy7uyZUOK+OQEGgqfA+
0oPjTzKMGdTVmFuz1Ool5CmA7X0aFHH/McDq4eZ12g5pCRCssjTHRawdCD67SJ9cKPF6H9gusIRp
VGRJwuX1fi2FOCogS4VSbRppdht+zUAneNmCtHd+lDcT7GrGgphlrQPT0jpDbsnuGijxZFXrF71y
8Kw6ze50ACWrbjWYpEwfe8wu1P7l37D7xTY/gbku13ZMEiMrIBjYI9uMf5D0/rKB3Xi0XSTjdmj9
Q7Gn6igh829xrOVTcXidGODW+c5uk1cX36xGef/NpHHIc72Frc4dhaMG1TToLVpVB7Vp0ZEyiw+K
3XVIDY8YvBpFPGlotrmpAYQTlE/zTtY90YhP1dR/xkRGICYTKlJ5+vkjWwlIp061j0Atw7ikJPSC
1tRABv6tRUfsNfhzLbpd14CWDp75pnlO1lIUSTOHpmC8coYnwd/cYeAKfuMM53KH7XvLxijd781+
mjGY85QBXKt0KEgDzIuKv0R2+QdimbufTsd4vAyO1vOxczUuUgREmErV2F7Lyk57j5SfSMPJqc47
I4jxeOmC/pjSbJ7lHEky10udQ7hggYQg1B4BpLRnT/OkgEx39BKLg2K84j/3qe+x1/PWLnNdCkMB
UaceIwqKGFmzfpIwA8JlO9wD8OjApGISQiUa0V7P5OaLGRPp86b7V9GbwnfINZ0Kmm7/YCZoL2Si
2EUA/8XVjKfVe/+Qm1Krlga1bqnQFmeIzK9Fmd3FjeIKJbCH0er0lGNCNUH0M07uWiumNaThHcbx
XMXQnvpM1nFh1M9ZVMce0Oy8quDeqdn+QOaMRlI1lUOKknE+ey0dQkm/X44Ce191Y4B9TYVJa+al
sQpeW94VHeRDTVcUVOeykb2zQRQ01VQDSfIZyXwr60uEDmMB4bHVnTCdA5o6xyCP08ApA6g0/LNO
urXEHngCREg6doIXEUx1YcC5cTD19C2ZlOeqhcxgqf9KkuHU69NqVUb9MBLpSl4qMDYg1pK8cEKt
uGkG46R2MWaXVE/Cly5r7aGuc7dWJR8zYm48hPCJKv+KPMwb+voU1tWpiOZPiSkF02jYQ1EmVqbI
QWmm14lSXNXt5KULqDW6UbGFUn+OCtlv8K60zLLkfNHdoEcUxAggRSRw3TPXFsgh6kFqIQc7DlZ9
UN3wIKB7CSjP7PPb4buX5NYa9eDNgY3Lup2XAeQC4SlK7CRYA8CS0R06Zj8xNuLk/kfyaVwjAGbp
qPidoWFUYW5H1ZigI5bKqR1FowPRddluOqQccZrxIDG7adXWHpNxLGmtTeksRT5GV0Eop9ry8kjF
FolVmL5k07qS6YylbTRAhfHO/15CvzXOfMtBI4Koo3rmYWrOUaXbSgdXeHs3loKVpl8un9LdULDZ
WOZLmqIUay1BgAeZ7UrcxvxLLjkm9r1lY4P+ho23NE0llp0+g55VLexBHx5aTTiEKKzIheTmnRKU
y+DFhe6VSqw5gpT7Qqd78tjzVOZ5i2UChVanur6KoBUtVv2mL3VfrYVbYHh/Xd5TGp/P4tFmvcyb
thXiuU/NIfLl4f9Iu7ItOXFl+0WsxSQBrwKSnCqz5irXC8t22YCYxSDg6+/G3aedxnmLPj4P3f2Q
1RmpKRSK2LF3vbXC+K5JxZeeTBoqxsNNqfF9V4ONGbXHP6DcmQOff47J4mpLp0SUqDFCm0EmTzaw
JGVabNPB3kVyTUvpqnu/MLW4pOD5qkSfwLmYhFnttk51VBRyKMzskPblw8cTurJuSzBDw5uh0AR0
oTWj8k3U4QznNFmr4IKr98jPIS3RDKGuOLxC6+hmvJulH/vztOWNmwDOAPDJ4P7Xifv5qXGxWs7C
yVgt5NHUCfIdzhbMXa75BAWPuR9PdCwDyW7qQv9XAPpiuMJCZncti301zLgY7sLNpLxP6dTMzXj9
vk9raOqs0aisrdvCuSTDBA4t0oKza9pFw04RJ5OuZMXWnIsz/4YL51KUqRNmPWIZtQcbLYn9mRN5
ZiIb0Abgh4f199pvufDlui3cyKBw0F0q2Ppcch86W1CFeCaih/TBs9F9JsWxMB6rtZhtdaALr6Lk
RauDZAQ8b5bb+Pbe/pxtYuCUCPJXgGStx/7adT8GXBRSjg60ghZHPIn73ARzqLPxzBvCBm98TpyX
WWy+jLBBI596edji2neCeZrXWH9nX/W7F/3H+pJSJRWxJBPFFRxVB9mc+hoympNgan2exuM4rd0N
10/DT3OLLEYyAdFI52bs3MDdXkGbbHD/xIv9tLA47lpmc96rVRK05HtY0RM6mVnqmC8fW7n6mEK5
+z+rtsQRNpYFoh8d+a0OFAvgvtyPt3PDmGAmKpCrPnOelt9WCTTd9pyvc7RlR+9I6nioI7Rz6iAf
3/0l3NyhBLqzt+s78uoagXffASIab+5lF6Udx2I0OTxWm70VZuVq1Z8oxwEL8Y+J5VUDFTs86g0I
ZgD+f3LYeAMyxVPzlTRzeOvWG+VTHW8+XrGrXhLaqrpNoTxMyeLSjh0z74oa3HW6OBb9wQiPsfUH
SVVoGf9jYnGSG10knbRB71mCZ9OI70L78Q/GMGNyVeQ6HWShf/XCZq4i8mhBGSfENs9OhW6wgq5t
tqshx4WRxXXSNTLk0QTi8SLL9pH+VmQtXgCEteVan9n1Q4RmT9SVLA2eb+FsCwnhrHbs/yIPtfC+
UfPPs5xfeEg8yVLt88fTt2pvsQemBkfLmeDc5478YTdtqTfspRf9wE+vYRmvXiUWNoNuotUTB3dx
Zya007RJBfuqiLxhE21ztBZAz/cnHd265vo8YUs/cWlycWc2RaKLXoC2gZPJU81X0JYyaNO5nXKH
R8DHs/kD/fGRscXqUa0CX8jM2vBX66X5VHydX3EKG1p3lmeGOKWFp9wEldZ4/BeC3lcnGP2Xs1iZ
CQrvZfmnBZ/zWCtmEfAjmOoyiLMBJ4feojeKTEAgZmaFlctlzeQSkxCHVj2ooeH80MCwAYbZlAG3
fngt4uZgCVtlZF01ubgy667mk1Q0DiSXuZ9HmAcp2ujjE1SMvcjTVkqFVw/Jxaz++Pwi1KMV5yWa
cKIg27U7SEHO0q3W08wVYM7jE/3KPrqaVLk0uPBqAmjjMrfQ5vDf00utDm7h3MLOUdsOUk0/ahwS
ouV/sb/+W16kK8fxcmQLD2BMSjnYFCP7TwfFf805Ms/V8kxeWlw4AHQahDWdYHHG9ps+hxLGi+V2
eNy0kATI5fMqRuzac+7S4sILhGIaaJvCYren+1E7F5s8qD1905t3c/5mDdj/GxxvfhZc2lv48Gog
hdQKCFAXljqyWiVuB+pNPbfcLNX8FA1Wdtvu6jx/qI3mpMvMj7ThcUycx7yon2J7nIKP/eDq/l1c
+1U/mUmSY0/NBEM/KyGzyObqbK+s7w+ffHE4477SaR79LdiOBkrwrgN+pp7/Fmz/Fz1d10LPi/le
dm008dT19WxxFhGdZT1ntuRZ4ngd/b82kz/YXy5Gh2dsLlP9j4jmrj4vL8e18DqlUkVDn6JfrCHm
O4B1UC40fKoMz6rQ90PTBjrNjrjDOXrltDXu3auVpkvrCz8UWUMygEQmCWqRFz61hXBDAhHYEgqq
bgo5d49Wme5VjX4c6/p26AFppFbzMCVg9tC01G+mqvMGiWSllUe7j3f0bPwDJ/IDLXexDHRw9JbP
2qNj8cy73QDBiY8NrLlhfeGmJp5B/K+HhXlT/XTD87ZaB5qtWlu4qNHIRiss7B/SaSMe1s4hAn5R
6wHe/zekqLNX/2j6Fh5Km8LMtPMoCsJ0D20NppZPqhD/462pL7xOWiha5Mw32X/vdeb5+W1AqAeo
lgZaCPB24vOL/VBCxExNDFTKotS4SUvIj+jvRvFloD1kkJKVgf2Gxfzh4EFUgqjZgJrwUl80TGve
WvWUBznOwktiT3zXpf1nZ1DeQUEwegUU45httWcZl08ydwAb4PWN7RSPuSEb1mJrbTKj30WduLVK
Qj0bpOXMEAp1nZEeG3W8y1s7RpcItDXNIr43u7XU9PUdR1XbcgAdB8hxcbxLRevbkBIejCHu4Rxa
AeYu3GpBn4G4w9yuXYpXd9yFufnziwUiWsczFeW1QPDe7aXioZZ8oxprvHPX/fOFncWxVeU4akVv
haga/JOG+PsY/YsE4NXI4sLa4tjKTKSVok9/5iR+QGt/2+QX1hanNuJ2JQ1rvg++A2icZ6zQPJ6w
/pP+pkMwBgSTOzOfWziOdI9PNo5fjazaRju0yz8YoU8Q9dhn7CYGCjLzAa+8xHBTxOxn9bVBZ8t6
nuY3iOSPk3LxkxcuYCx5Cu2ENNz8RfI1PFyynme4R3aq96+ob67mLJFH+c/+XuKUa8OgZTe3W80d
ifGnwuM1PCoE4x/qJwX/QcLUhmx0AH4a5fu42rO0st+X2pCDafCBU0iN43iZmN78LORqa+7K9vtR
D784VEU85U4YIzPKd8k2tn+8g/4bsZb58HywAc2Fl53QPkWVEmm3hKRPqladVUfbxGP1EkfDipTj
2vwt3FNaRFOpqWBkHaq7ZPjUOd/SLnZX7vj59340noVTUq3WiPS0VzYtfTaSpyT9npqFJ8fClUnG
1BREQnHjEhoQ1CvzTEF+P35Z+Q3X1xA3CUGKyVaXzW18apqhytF6ZQYxOjW2w9ZxxXeoHGhuCdIW
qHR9bPBq5ER/2pt/z8WeyZq2rtQZ0ltmyjPJNdBKTKvtwNdX76eRxUZRO+AwUE4NN4TuJGhxJg8J
F41Ffs/SGu6o3o0zq+RaIev/8f4/7S52TaeixcvqUUgzePeQdRhYnCT3tTOEDP+qZzr0o95nT6Ps
busCfeSK2q1tquuH5OdvWGwqTehlwge4vCbjrZ83/SmKW9/I5Ck144cG2yAoidyZendfN83GVqvP
plqdTJE+m73mNkAc1tq4Ei+vzsziXux7UpLGQKbvDzIYcw/G78fq5wwsbkVo5somMZHDBAPsDuxg
nqpDClr/pptfLBlU7U0KzKEergxxbWMvbkcrV6JJlxVS22buN2hh1JLVR8H8HR+NbHGdZVPqQDUe
BX1kEgIThdritffm3jde3MwqBgO05wx3yG/X9/bV4aHxxlAd8KSgCebXc2sZIyH9iHNbxLpvQbGR
OOUKhePVnfvTxDJz2BStWdEeJRy7QTVRnkLxqNj9SVT2inO/xr1p2ReWFglDQWcBcVCn4XKenUPj
CjNj6Jm4Geas6CxWRfXPa2iaq07pwujC89W9YkZtqiobiuFVZKdbgdBXqtBX3yEOUMM/Rofnwa+r
JMLJnJwRWDc0rd9zHSLeddI8V3Zdn5TBeLDbPll1ttduMWem0QVmeG63WeyMUM+NQs2x8Wd9M/6q
bQlaJhRmBKOnMw5N0S9J6H18iVx9PVzYXNZkhVpQmRoNFrD8FNWVN4y3IEbwpgmCCRBcTno2Kjta
7QCy4+RhxfjKgMli94zpOIzWMCqbPxYWvXb4Loe72DrmCIGnKQfPTMQNMB1UxkkbobP58biu7c9L
I4u9oyudGkclR8jY8k9mPsJ9gs88j7sVTeW1wcyfX0QAeSZImc2UFW38haQ3YlVx77fW4DnqB3yd
gDAG8HIUPn61gFJa2ucgQg6MCOT2LD9YkWeC5PY7eQBR3ugb3pyxHyvoz8ydunlAKhfkiRrKMGjT
XG8SvjqzM8u0CceC/oHFhtGkmip6FuZBHOmQkBq2XZd5PVGF22W1+sWoi3ZLk9p3pDSOVdiVrOtC
5UtGzOwETfsbPnUxkFOAU3284ldXQtctcL4jdQEY/q/zVANirDcgm8LvwoFRNxS9GX9iAf0zM8Yf
zAaLYAQKXhHYK0EpHumPCdi8kjJfsXB1bvHt/7GwCCxGabS2MqGeZySo9ifBUCOkWaUJuz5TP60s
dlRopnpKsjwOsvrvgFKxGSg3QYVbTrdIkv0pvAcIg3+GtogoELoldmhTHqhRDMwnN2+geOtPiu0q
uunSNN/WpEhdNR59W1ljJFmb14VXTzpFaK2KRDPVS7/Ni5NB+q0q9d3/tEGMRT9tFMqxVmeIqROO
LKkew2KFkvn6VQHeBVSXQZiKjpNfN3mYm7U6tqjBgjC5do0f0iJWFsyNH8Mp3sdD8Acj+mlvOaJC
FBmklBHFiAwOhkMcw14Fh1y9gS5sLA6uBNE1tFgRv1gxm9swsq8aeHFAHG79y0r9tdBsJq/4exKN
xQU0GqriGA2kzwzsBD6c2g4qz63FSjKs+KQ1S4tbiI6KsBWJk1aikTx5bHOIrJndrknW0sNXj/TF
kBbXkC1S4JjDGApHYwapsQot1dbKjbpmYuH9igoiZ4mAfwUQP68mlOLWiG3XdrexcH/61KfJnEYI
coB5feCETnwDplABqphx92evgMt9sPCDZSf1UsyHSY023EDiHqQGHx+f1REtvF5r5hQsvTg/fyJG
8pf40/JJdTmihXtwTDRfVFDW3HSQv9v1QnvJZD+5vHH2nczu0xTcOwnvJOtpKGqg7jMe0Jb3rOXi
WSG99EbD5r7eg3BeVp30m4weo0RtQXU9vIIPHodyfNJS6Tp9vTdJ+qk1x8eoHV9ay3wheXWbQJY+
TaPHuAWMKAIPjifrWd+8PEwy39toW885BcmJJh9FFB5E3d0pUwdmPuJ8daTyqVDTM1XBp9Ek0s0Q
oLNw6J7UMu5YLbTvVVFxt2idd1610m0F+IiFjSaY2hCeAN0r66jyTcnN+zhDk0aef8/VGuJStAdd
R9XdR6Z6a4jywMktBYNHynJhPmtKr7hJnQE2qHyaLNAbm/WuVKvalaR4qqg9i+NuBh3olsYCHRtU
4X0FoAm0L2Z7Oyn3SR4dlTTbaLn1MFndXRRqDx11Qqb04qyUuN661g6kET4oAsIcYY38F4dqIGnD
dyXsN5C5+xYLA1jb6TYykCybRvAcF0Q7m4ltu4nQhOsYvRvWEwSX63o6prTge+S6toNd7iu1fyba
sLdoh0cKokOtAjYmLLL96DQPYIvVWR0iUSKL9EES28CKcNDKWCXmNgFYwBasykEloBPI9USqUjBa
Oo9pJjWfpBKiSz33+zbdKFF3H5oFyA1qkIcV5lcZtZ/RV/fUqu1JcO2WpvylTXp0zBE6eeCdjdiI
7odOtxuWZfLQqBZn0q4/JXr90Gfhja07QQxBobJ3vlVWXjNpoOQ5QOKoMrNtbHSeElW3dUJ8qKt/
ayt924BfAWSrqEi04YGCFaPpxODSwQrqIv028X7fcX7UIFIyaAQAzQqhporMeEJ3RlsAbpim704U
PztJ8cmMoqMWCsqiOoEo07QlENvMchAEV9VjlKtv8zyxtnIanyYEdJxl+dBge2eCxiwrkbPo6GNv
9PjZvbyPSPqg1o7wKhG+Ok31bmtVt23bpgGJEN8QS1W2ZOywF7KmdPtx4H6eFLkf1pBRXPE68425
cAM2QI9AStn2zMm/cAOj2uYGCLBwG6AaBZD4PkLeHkBLfhgPtPBWrF255C6tLWOEPBR67VRDjPyD
9Pv3LN3MXM+QjfD67aAjQakEEBcdD6tMTWuGF4GD6MMpz2MYNkEwFitB80OL3HGA8K93Yu/sws+h
4ik7bSXMu5b/+2XEiwACPKldaZEpvpBzGM//kmxr/q4P1nIp55DlLcq0MfDN/cbYkOO0jdIvM2bS
RCgBFtgxfvx4Oee9sbRHQMNPbHWm5F8+cmpBeZ6n0NwUHdlapnIqOoczmydHo8EuIr0fqfLbIMaV
0HYlvFiWmIiRWokO5o2A0DMPXyoQT388sKt5sovLcVlFAgQZLQaDWeJUjL7+WWPaIXqjt2gCuVf2
UBuYPHr/sckfAJbFZFqXJhcbpR7IVEsrRISBnndLZUhBGC/Rnt5OgbqRx9wbD4YLVN/ZOcIFuSbI
5ekKSPlq050DGRA8TW0wyy/r640dKbUq69kZTJvpKG/yGweUWRGz3tB565svkMrZUF/fl1AIWjkp
VzaTdWl7EdBJUncgwkb8qzu9OzW1SyOAXPJnNZ0YwXZuMi9NNx9P+vV1nrMltklmMaJF0N02Zmi1
gxUFTYVu7jmhnIBcEzmSvxLKwKau12avPjAvbM67+yINhPJa1rWIjwOupbteqW4UqXvE1LYrY7vm
2S9P52JCJxHFagfh5h/EVTl46cIt2XNQCkr2J3hmsA799ASL8DhBRhKYfiQj/qpyZN7A/tP0MGPd
1jLK89ctzsov5hahMgAdup41WDYnf6oU3K6JvlHlRusMr03Glez8/GW/GTNMoFtAOfS7MIEGzUrE
RVEVFKNghIJLrWOU96cEXPCG+EajVWGXK69cUBz9tLhwBbqIOy3q1b9YmBvhZpt+i6uq9ZVAiVzu
g1D0D7Iev5hcHASVjlBB0SAh3Axi4xSKqxgm69uV+sO1W/hyYIut3xadPWWVHQdJ+jCMiHbye+hd
AgLerzymrtwQvwxn8QBV6hgwIT2tAikz1tu2V+raiu9YG8vieCUTHSMnd+CvSIkAfIfUilqqrE9W
nPLaUBZHC3LIpVKWgAMOsQJQEqUP6Zh9/thXrG3xxXnSzTgzjQTnyaBPSQx2OYV7UbpJydugf3fi
u4+t/c76qtu/rM58FVx4QKoJlcTo8A6S72BL3Jkn9c4EwTki33sk4TfRXnGJhabPPpj80pPb5MvH
P+CKB760v6TsKcpCUXSNzqkWKAC2zdfCNI4qYrSPzVx70f9iZxF02lytG7jgOFDVPTTt3HRWXPf/
lxzFL+YWbqO0jILIBGd4KGJfGRw8Y/4g8oIJkNUScL3N74VfV27U+6gfCVbOUvTbkubvqTqsVPKu
AYgubSzfCLFdGFWoFn8RuM69pD1agAdXNG6GqL1lOljGbYbyaKAa2wj8rmbQfvp45a6fuX+GuST0
ymVpxFBySAK9fXZAcCCR1fjfLCzWasr7ISl1eEKCFzOauJGfePrYwrXmkF/mcenSIZYeTyniDOGB
uHIm5Ys97dR50LSZ3wORt/bIMlA9uXpX/py4+fOLkz0lFNTwEk9qYdBDp4T3YBKLGEApe0ekkBtu
8RifdkiAfOOR4qd5/QYKF4+n042edTvaUi/SJY5Lx8zYetStsmRRF96pTn4uq3GfW2JvpO2N7sTn
SGvc3iS7pDVOJVWCUQFnepFOd8RMdxkJD6iTzfh/r0iiG0PvtjZ/GIx2p1onOfaHMq+TwCnJrpla
/J2dJCBo5Zmbke6Uq4GTJgxsOV5mjW4Rlxsz1ty4srddqm7SCCy/tHAHzkGPl7KojV9C9I4PcxNy
8qkq6UNdCh+N7ED76YSJSgZ9qPvjqB8y+cnWxz2pSg5p42pDZ6qAXLJBxp7BS79WpE/VbmOGksX6
iZaGn0xIjrQ2eE6zSbLKgc6aCplqewAyirCG36Fbk9WUW89R1791TftEB5tRYGOzSN3TvHkmLTjW
ev41TOjA6okeIqVz3FjpGYca5NDTzo2UBP/0ftuCUrT8TDgQilVRfpIjkLBRnd5Sp0QFb/SHafR7
x7qLdeg1V/qO2BGkf/hD2KV+C0kXqoMWtIhv9SLeOoYSDKnY65YYGSEGnoTinls0QkJ4HJmlj695
n/sAjxx6U7h0BIwydiNJb2QLPKVKDwIk+EbxuXK6gWm89OrxyWnNYAhPtl0CxgOuvUnbFUlduKh8
MitGq4cVozSU1MwkTqDY2mM8EHfspr0iwiCtvkCbtYcpW2chVy1WRMg4NZPyVvI7a1DBIhybWx1q
HslwhmSmo1JGJuL19stQgWQ2goSabjKtB4NWC+KuQQdMTdtP4+j2QIKiTP0Yzuk37eT078aQ3Wvc
2cIvH1SnYWET8MpmpvndmiZXw9ZqeO6SLmGxOPLkKVefeUxYKuRjH0GmHF6n5dIv1PaeqkdN1Jsx
rlwdf981OxMUYo2jeDNFkV5u+vmVpiNAiKtD2HwGWIZFferX3btSAVlMU7+Dhl1iEZZRwZyMBGr2
nGpPXQfMtnyUVYN0G2RgzSeCLZ01QYzMWUwiZgrTJ/F9A8+raMDGce2sD+kxKW/qmnptHbGqQR1h
+JTa0xbQQeYY6UZr3tqkiRhETFwyfpk6zc27T63Re0rWbFocKJEQNwVHaWXWzDJzz0gr1yq1+zb+
LKi567CaQzMwyxqgbfM6ryeIaTYhtfdmTZBjFB7N3lttn9cl6G6ROdSkp7b9yajNnRq9FrrK6hil
7ei5t0FFMADiVzwLrrIhPvV5cixCyMZxENhmX0fHONq1xtJefXJKdM4o0kvtYZNHmpsqzZ0afwdH
iqsViRfaycHk1JsqumlH4kNf0qssFe3qx7w2fTvmfhHp+4Zw36BBCSajDllQxxh2adh4ItaYAHzB
nqxX+FbWo3WmBzTbVMDdb6VMtDeJWkATONlJLFo9HsrmjVDVqxuoBZvvNuG71PraGCEItrMiCNUQ
bJaTm4/vlcDycMuLwT2Yh3xrI/+uSTOw0oil+SmL29tagXBp95qHpTuhJmM0xNPRxD/otgu60cNg
ashUou26By4IkjNd6rDSrDdGxIMkvHfE5CYOIlBVqDUT2VMdAmAAiiPa9QzPKZdouR/BgSamzmai
nBbbDTn8oOLgJ4hvMmU68qJFf4A4QR7an2qOJHq9V+3JC4dbsBx4igrqfZG6VtdtsCygbWmtwq3x
3VF5q1j3Rgn9GdHsRhutZPIVlQefknNc9/e5GF1sKpzbloGllZkR5KYxrkJ9NqWUrijyjWV97sQT
5HhvbOBmZEK9qo5ZFQLSzd0hkgeRZSyxBy9VuWvwwu3D3JtUfi6cNzi8TySxT1zXAzsbjkavnEEX
HbHSUDGJ3xv7FEaxn6fCVftHq6pBlEDdtG78bHyhWHVbT5mdTa5KrFOlUretQYSVHwqcUqsQjA+W
17XmrsKcqX14UMA/qGdns0s9Xb+tGmVfGIdsSM5pbW7mp4yo+gD0SCcjRzNvkar3WtjuNSk2NAtd
ffjWFObByZAbFw6jxi3IweDuI7eM6j3RcZEUyV1hfwo5bhfnIbGgamRAbKcHzcmzmmSv5WT3rp2H
u4yXpVvR2EepIxeRr6WYYMm3aT7cpXrF4L5ZI42NHZE9FlY6uL30G7zBWd9XfmIehvprG+MqqQyW
jzex/Dpw8kLrxxonhMhXO3wzq0NT03Mom6eM4yeiacPCxaqBdq1XM69JVU+ouTfo20QKSK+kLklt
N65jfPfOKuRzPbUBmG8mBo4a3061rSniV4sjhQWXqEc2qyNlPyY2E13u5UT3Mq56lGxT575Ca6DR
OrgJnlNcvNDfZpO0g2JKgPJDxUTDSzt9rGCvkh3rQ4elMcefDEDppeD9+KZ3u0THmGdKnNLQvLSD
/qV2MgrnS9pkXyM4p4bQDVXajZmdxwLjSDtPT9/DsjgoGuTl5d3Yfs0ddLNYZ6Xgb2rTeA38Yxw2
rgpNlCymW9Xu37QwkO0I1jQI84FVVlW6p665NbLknPNjBsTl2L0gR+vjqDj8u1Pe6ZaF693yxypm
ffnStqZfwlkX1X0TypL1o7VvM3zH4BdO9dYl+S4cLdfS06OcErelmCvH/EzFuym/OyBv64w3MPrt
oglC1h1hyvDFQT4EDU2YouYujCDlW9oO0yvq1aW2q/tzNUD0Ad1NqTVs84L42MA7BWiHqL3V0Ysp
+HDIKHVptxUyCdCFczbSeFN07ZuU51jXmUNA6186XgFoW9VGXpNUOEUNdF8L5AIrF4lmC+I0dfJm
02LTKIQZWLHWzkGPfpzb4gz1sxxuQFm97+cWoJfaVJgQjW9MxcEq4cYz9MUM6ltqn4EwYUqFYE0K
L0INNKTbMANoosWFJr+TTLAsjnZTZ21MGZ/m8HBwHnWku8H3lOL/fApD6FXZzyPWr5eTC9UZxLIK
JvtONWJWtjrrZO0Snu4cdCr1pPXrKj1BLzvLjU2KqmFS8HvDUeCSaq8XsR9Wr8XwOqYV69pvttMh
3hQsCR9MOO3YRF0witxcGt4oR9eKn4mDamr5RnLgDwV3k/aTMdzV2t0kG7/UgAjsjyrHpRKPbCI5
SGqdVwkCrsFu3NKA32qLW6cUYPR4DaW11zLlRhEEzi/9TqcXEzpg4Cxkdhsd9Vw8DHrljXmHU/pi
SPRGjjlKfucQ5z5BhJRIhHgFTmteQDc0CfJMda0JmGx7Yk79nkVgHigIgxrgLslyv2sxmGIjK9Rk
RawcctPEbTL5qRT+OORepmiV26LnRgKsoIXHNixwpo2HnOBXKRPaI9E40CSk96AO4YUp94Zqa8F/
6Hq9IaERNDp1q6ZzQSPKVBXvRnsIVGipEXUThVVQUe4hoHCVTGwaSBc4SuTH9X3Mm4NQJ9bp/GBq
b6MpPWswz1H0INuQhaPuSZ499yCmJRAXafugVKUbdgC7Y2GmMsO1bzz0Cn4RQbu8XRwrp563MpLa
53403iN+jza93UReuTyHOXW7QWdlETNJn20FsH00Gqkiu5cUvQLReQjvQ537sm3RIPGaGymzasev
o7NOh+dQNc4Wdq7V1WcUgDx9VN+nBk8IkIZWOQmmFB7V/l7nqGCaEnqSSJ2aCdNgUVjQnBSQ1KPt
DbAaIIisPEc5QfPAlRbUBWNypPJE8Ahv+jEARRXYf0yEcdJNyifaDAen22p0cIdxC412ALKPMWC+
afwJOUxvis9Dq/tJ6fjpRA6t8g3wZrMYGTcAlO12MuLuNL3nKjxqdtvnZ2wRP++jbW/zQFaQfe3N
raFUnpEgajE5c6oeft7adsBJKOp32UNrWL0bi5sJ15tJ3vocYTB/N7nhxbx0k0nBbu8gDoGpzcM7
rbcDK3FuxuSVgAyfO61b4JRnqnlUR8gqiPRe7+ReWmCaDFU/Voz7OE/288OnrPgGtWjk7m8jxGoT
jlOHaAi7X1EmBP+1C6k5v1CoP+nbEP4BYPtuGJB57F/LynGLyGS8wE/h8ZucgHTsoz30ORKoMjOj
eiWRAIll+gTcoG/Z9CuJzW+Zju715HOEVRkiFRft19A4FMW9mb3o3PFonWyi8qUoVDwIkEYV8qyH
8S3I6fwhxHPVqbcJ6thVVSpuDASoWX+tpX7fWO2XyrrlAoubcaZYxdYe2+dpdFikZAxU6Vkq7sZE
BrV+m4sveBocugHHIjYRIE4o+aOTsOM3RG3dCTNP+lzMbnlDlMytCxzJunsBOSSjkeOJlnuJKo9R
C2o6PfQUcI2MYYOXS8cGczw5hTEyR0QCxXPra2IiBgMHvxcRDnHxPrCaW1Pg0Zrg7ZZH5SGa0BEd
m940KodRwdUVE6jQjgc0dMZMGd/j4a2hCFFq2yvyZlebtl8n24oaj32D5L3Q3bHelJL4qoOqEtRv
6/ZxrC3WKjZiybckbG5jvARGA4jN+h0KqRuDaltLTQ6RpahMdjgR89pmXLtpFZDtJBX0zsfy3A/Q
phBw0HGqceyd8JYAl8kqO/EVMJKOecGi6itWC3lPpjtSbIsa5wac8Y2Ws5HfNdltWSs13s6Qmh2m
IE+VjVZhFkwUU/JTQUkA6p07KxG7sup9U2tvBj19FeRYtGiFcO4Snj0SJ/6sT6DO0uLnKR++wtN+
MwQG06fTzrRawF0UL2/vp/TVgW8sKrwWWk4BikktF1v3HFX/x9l57NiNbOn6XXpOgAz6QU82ye1N
ejchlEolbdD7p+9vFxpdQh5BiXsHhYNTkIqbZDBird8t8misV4suaEm1lVWTrlnvWmbXd5b7Gg4d
czhOM+NOumGgXzQfEul4jnYnOAuG6bHTd02E7ZyDPxPqScacjPz4jv03K7LAsMJ9ZLVPKnI9tXmZ
U9vrNHnq6LErbO1DI89N+xNSQAvFui5Q7/Tm82SerYLNudH8wkq8eSI9ZrFu3eRZJuXGqcu1qdab
aDhFS/gWRZY3zy9RhKkSD0DjPE6VdSAXni2u9zM2Ebt/nDidNDdfKVHtLT0ThBEb2/Zm5BiYddOP
zVNE4VEqc+6rk3osu2GvcXwrGo73eGvL5WaoSXxWBLpNK2jHKtCHkWKl95QK6pLDdKJ7G8Lcz2Xk
u7ZcWzytIX43BHE3JN+26WqWhzG8nkgvKhCCiJL7VrfOTixHz7LLVeagqkIJ9bGkDJuJur3VV+d8
yC7G6Ni3iWkjJEE8ZNkBmM+ePpMeSuJ2LudD4aRbUupWvWtzqlkbO8TXVlDzuPpOKa2jG1nrXol3
ZgbaU1/DW9N1u0jqg/ptiJzKRwEbr7Jc21UdmoEx2kb0liYS1VqlqgO30tuZ9iod3rrovWVKosnZ
SwAMgEX9MuvdyuDXdejjEL/4AC0/29p0QObo4N3650z7YdgnhqHcC2uxfKbm/QrHIbDjR9covD6e
YB+y9UJRVSrjcZrJ7g9/yUJcrjWRLt4Miphkfm5oYe0h8Q183aPbBcWocnJWtW/Wnd/N1knoiKNU
AL2q85nDcKfViL+unbgNYdc480ET5AmrBRG60bky7JUdTSsRKj/Ru+V+Yz0IABaQNMpL17NzsLi2
PUn1pUMjZGU6q+dSXD/11lk5bRo4PdVYaNL5Zcqrluwyk2A+7dy1DMjUSubH8bWr5ZpJp/xrBvRi
Sh3cGwa3e6rcTSM2VSUJuuze7qt1qo7bjHFRTv/ClwDo1PicUhxxn40a+WphrIp2DK41mJlvJrCV
f4Aljvgu2ZmWdXLFTsQkVMw3RSnYn4ySMZK1MAGZF09kzqllm41zElgBuIYPmVf3Sf/CFIGDbp2u
XwdDzSbq6fMiRFCzP+lzvm3LYTuHFP6VtbXkZAe2Et7GybZIWs9xJyCgmsRO/jKSoie9il9TDn1L
IKYrCAyuqnGV0zBHQwHctKns+0qfmS47Xx1IftnPq0YlWR30Kd8s6tG0XuvBDhJam2kN2cv59m4k
71LDUe3s9aXzSstZ5+W8DpvjWOccuMtqcrS1q5bUW4+a/QhTFtRIsRLtDgza07o1mfRYSNDSxeRQ
kVqGLuzk0v3Z5bgy2ILLZV+PLzzLsusD1urHbFSUT/01RyPzkh55ncwOhUxgIaJdvSiHoh82dd8F
sbb4fZzvjMjwClCFmU5HG02AHhZFbm6n/EfIFgFk50sHYNkk3CNWfIsforIRud2BcV233Hqnyhs5
v7SLy/61zafKu/49XRvurfAh7JfVaGu+2W8HIfwm7TxhUUoNHLtlzhcI8BLGa70b13r8U3P4ilCr
gaasCtr0RiUZRJyb8lLYb0z+piUxgjo89uO9QDWbEA1OsN6yiP2o5huwllXX6x47m2ebB9P+sN3+
MqBPnJvjUG2NrvV62skxeTAMohrTraIZ2zDRdv+AXhNNW3s/6k6gyDr3EyU9jNI88lWBsKwzTR7j
sWMz7LDR8wco7R7JJs3ap5wjY5lOk5vtQFSWVaFnnpu9LNkP8ny9Thzj+KJjaYmGW3cyeHWJD1IQ
kJ66LiXSQVBAZRzWSvbTyADYwIBG+RYNLeAeY83NMUiRIo/lz6wzmW8id8zQBt9w1sK4XQp5VJY7
MQBNC+wyKRTainJhFOa6CZPA1N/VejmpMgzaVh6H6GzIyNPzi11M/lTwI3jKnRsFSvQWWp03JOMq
XD4n/k1fM8991jmEdCpf46xk4Upaj6bV3nb6ZumVRzB4P6b9lHycznNi8dlMyWkOsTxkxj2xTfeD
mbP2B/ycNPmVWE2V4xvTlR8BUHC5T7AydfphGctGY3J1pZm+FRU7Sw6BUt7loHJVl12SiO03Ypfs
B3WVAvclic7ela67pA8KXT+UWe/pIHyF2YGP3lQgfotBYLpBL6Z2H5FaBti162S3aEWQza//i1ty
RxsnQevZ57s4JduJI9tFxONM494Wiu9SkM8zA3jQ61IY58An6SC9bJoOxvQ4CULLrPSgZ2IdFq1n
J9ZGbaNAV5b1AIHQhvUD+TuSfgaprTlOG2VS2fOX+9YKB7IYQKv7nwOrbnJ58lELsFskAEEpcGZ3
n0a4nhvbCTRmAS0ONbFmlW+uXm1Lckpk9Gw4Cu1Rs3YoXLBQ7ceZowCIP1FO1vW8cbAwR84e8adn
5NO519uH0dr1sl3nteEtFrhEVsjXUUqAV1IPCmNbGuNDZ4zspbQflVkH/fJuLOA6SnQ2m+ogLcdf
xm41yl9x8TglzRo1qt/On9PU7vP8yaqzfWKmXlhRoHTbiPqk6c5DZ55NpX7NZMn5OBhsHdQJavaA
bHnvTva9ZYbBcBVju9mN2cz9qqzMF3MMX1UJUII0l1I39lUzuSBp3SUFJ3M2pj9wTv6M5Hxs0tJa
xYP6jPwjEHZRIvu9mZd0FYLbKFG0UuJqNSnhauQsE8n8kS/lvSuaTZo9A537epvcSGn0axnT3vDa
ohVotbFq+/ZJK7KjXS7b3nQuuro3umeVxRWbs1xJGipYFm9mt4kl1FQpboySwL5SObj2Q4MDqKNN
48iVCvl9HRLodCX1F92AQcN76WR+J49lKu/1jrAAsZU9YLZNSC0Y9mJ4qfYwcTTnyaOgQot6gvnj
H1cc5Qqbuxozr5pXtSARY37URbdVF6TMeup4AqV1oSR+Axvt8BUUiXJMJDCuhFZcNKCJDDVcvXiu
PDtG6UejBJgHpBiebSfZW9q0ykhWz5THf3AkCC4mKm9j+9Krt1kHGMKsgFxpAr2nm8ZYlRsMwzIj
v1HeFIsjOvyo+B8BzDFLg2UO6SEUryeftD2bOtKIOfPGwfTGkeTqdJ2mYjPG7sp0MKiIzFcBI5yK
0yHW9+V0sbBKTPa4ng33SDPOQz9HmvPexlAD1XaxlhUTI06k7e2dGdh3FjRRQKeTnT5nmD5No/Wd
3jzE7hOxnaCDle4ZqLBXo1L+SMofhT76oSj9fiZXflQ9OiF/SUze98TGOWwdq1kNbe+X5c3i2gSV
hythpj+UZmBfPzsuPQZogJu85Zm+V2V6saE3u1q7Ka9FRCz9KuPdlzGjQM5MJQ3UtNjoRuJN1xcp
JnEuzGytVipkWgT0DCOwhNuI3STXQZbj9aAwIAk4rtOGQ5drp6TrWTw9JSAWrynooQUrtwKDv7TO
BBCj7vSyPsQDM3g54lWl2jeA3CI8Syt9bJHtVfVLFpNKHmuvWX+T5GjIw6cxDj38hR9a7BxDa3wb
I3c7lCOBuTktH5tnHl+0sLx1XEehKGEsVCL8MLXXYP5ngPNL495MffrgZuZRlNyIYp26WNkarfpr
dLFz5uNnoidHU8mO0ayctbgJ6ji6HesxuHKhPYEPed9S4sPbao9T/zaBFfbzpzFeYQklyNVp39CQ
YZpYDeZT5sSBuiTBUg6BOieBI8tN2I47q46OuVUdqqRYZ+W8afNyLRcSiqqlXrVxbxHVAYmJeHxZ
VSI6DGK5B58qfWZgMP5di3dqlwQ91osVgyO3fTjemr14FwrVYuGuuqkcvLy2A6MKm8BqQcuUcTuZ
+eh3cXRmdhjnFfSmtyThk+rWb0mu6azP6DZx0npvwSdosQj37Vzuw7YMaGfva6Nv2JxMT4uJoRPq
lcU5NpXcA0I8uxJQoprXcz8UAW3OxUwYqp5RJLQNGAfGFd/V58skQG1mxALWcGwM9RlV1KMNOMA8
+EukwOEmXQ3CUfRvsZAEK0znVqIHrCzanzjNnzmpd0UqLlUvHvQrqRqFyovIZybZpPhJ7DgYxHga
3GFrDNmpbWl9IQ/emIbD8L2h+1QX53Ux4gkmthu34QTUabl0BS1wSSa7wMja59jqLzWUiJTtxmDm
0SrMF9oC3RVeW4YertATgOxuLsJdWUMRdiNeiqHoXkRRPxmT8BE/nZmg6FuaBFHLmW09VBN5RnV9
79jDW6rEl2HoL0xRvthtxASc9uDk+q1lz/H7PAAz083AW1GpMS8pWFSL9Mj8l2tYW2k6R6wOR5Xf
3IfTXjV/DSl2kKI6lEkZeyXezVl1DsMAKyoEXpQlUOI49uo+01ZFaHqqaAUmCXoxcK1nnva6V20L
hGw6NLAcQ26sF7t57EiEgVFyVswE8g3TvNdgrTNUDVkoflqGPGbZBDQIJp7EKfVcY3/ADHtTgRIB
DsJvGR1CF71PLJuxkc34XtV94JgKI0Wo2tppr1QQwjbDlnIr5wtJBb2iyA6JrnuprX7mGdeTg9jn
IAPkA5BYDmuZK+92Vd3PVzZKb8zHaoku6iQDSIEdrih7FTU0E0QkeYMZ3Wux+inyGG/VgkFTLtXr
mKrrGA6tHcQxR+HA6V1s4lzrDnG1YJlwriqNJn5uc0hXW9TUZclPfTFRK9T9KRy7c20lb0M4E+9Q
DZU3LKZxstKcSIC+ule7ERC3KsOtm45ipyXGLSm9qxTTTzua6D6YW9g385NRZ0ghupdQvNhOvZmW
dBu3s69cQVG5bEzO3nzAQL6EwSSZigAbvVRqME3RMaudE0HD5wykSOYznhYRTKO+Y27hehmtlR3W
G9RDQSI+gDhW2iiDWs33GseN7i672o5/pBq+FxMtDzmzB22kr6vmcV0S+uYy3VhMxrFmGwx7K3Bp
a+dJg4g3riMEvYz+rlQUL13siMIIPjsZaq9q0qPivA3kB5gCwcJSPPYwkuk4qoFVK0FfAoJqqbHL
NP7Jmyfod9+ux61dy12dvC8h8/sM+onOvkh9eVq65aGv0BuDHbeas7a76NkWaMZDbT2k6q8J9MKQ
gEB5ONxaU3cwY2vX6sXGKu31RFx/ztbCN7MrodnqSQnYlS6RvtA7FMpuQBXLQJgnG+kO1QeluLo2
jPCQ1ty/LlfmHAcxYS5lPazieDrL0qSfdKx9NyibxdS8aoiCzmy8GhjQBK2s5jJI8xrTEjLslHIo
X/zIMKl8BmrZaK0Md3ae3el6xbnJXj1UB6s3f9qKFojJ3dgAVXJoA2YRcf6W/gwOPUU6ui4TdQij
tfNpa0XGBvT8KIw6mBSxL5zRm6GB5tBazR0JA7DZA/tVT3ncYVlLqwquH0Ea9yfxxhtDHnTVHBh2
C6mNCyecL0i/+C7AbKXUVz1rn1Zuq7nxuhvGs8ZqNDmPorbzJjU61Y0LkGzs0YzFCGC608CcJ1RU
N2KxcZ+BKimFLwpeOg8id7Uz/wQouZAFSdCFtz5SiSAQ686CLSi5FlKBOvWAcAJF9P/8rXHuyCbQ
X5Oh8rNIeQ+nhA0u29jltFbn8GwM7lM6uwe3KwDIxnZrdVei8zNOiJPIxm0ZF4zFbmUwULIW1fjG
3Op1PQIggei+UeveaPY4r1033bBefmUy/lFo43thldtl6aGryz3OnnNIdtIqpYfwbRdyOOIYgA5h
lxp0pC11s3DMN8e+qbZjHf1MHP60NkvsDAO+5XEC/dVczTw7cxXCiOWfi54gnNPetdkYGHWSbPOK
LivnAxsq4xnX5bLKa105lOFVpDTOz3aWfpRD+8zUsWGrpDyBOjf1VdmX8OsTaeaCEQ6+0U0nfPTQ
LtlFm5j+NzTHKoW5Nxw/H9DDMmrO0xMNKaLp/kqt8Za5e/dW3bynIil3dW4tm5DnsK6mMtnpdb8X
6RykVQ/SUugAamrpNXXtEdq+b0gZbKx+JwSZZRAnxVCsBfutSJbnKpFIrG7bSN211NSqicMusu1d
kqLlqN2Lqiu3RdVvIC6P1gDzrRgPSRzeFE39OljFY2ma/qyEvEy+/7l7bDgevcmKb3PdxmQq8XSm
47MQWhqUOjCWW0LsyjsUV0zrCJWNLpluRNVqSXFI+uF+juNfTd+t48jssZ8uh1FBFDfjEcwWcYHv
vI8NZZun4tEypht7osit27Wc2gsbMfszzZM7e65Clvqi30yOHZRtwgdj0HS7y7GSCzVs5DzWVyxK
NSQ4YX8x6+im548rgCGSB2uQeWHY9k0n6q1ZaNtszoI8Xx5lLd+MGgK6E/rJZR8dCi2Iao1twrjq
DtYJSyxVNZDj7inO5HoGDbLb+S2XRrNZHO3GSftilXdJ5gmlOHfK6GFyCEoR3VXcB2Pam21qufh1
7UDpgEB0sz1UgNumnhceQx4PkVvchKNDNIrul1l1ygr1s1TUzVxEIHvuAQLhadJgAZRi3kkyfwiE
KG4RxEi/cI2gQQhlFvObKO0f8CjLJjFceqqlp6Cge2PSd7yKCmQrhiHfp2IC0nCXAyTohrlYO3Jm
AiCh2zCnIzVyaiaRJQ+hMF/0Zrop4wbBc39KB1GslFLd2WZ0m/XNpWxI7rxuFdGwnN2Q1YtYOYmo
f2jsGlyhg52f02zy4gjud06NtalDtWkoVAFMoF3m8diNxk4m+cigQftg5dlOj6qDu8wgZEsLCuq0
/lxnd9Zo7uel0xgASXVfVs6HYWo3M1911oIOmfOVyHLPc1J/yi7lBG3Vja0557gt9yIM/ZLVq8jJ
BW5beBx6vq66YcuI3G1Z6fveqILUzQK7GTeIBqyVMlh3zBUMGj3acq4yFsHKtzKz5KouGpYCEEMp
VUYkMSGt0OzEn7Wroirv93VP1IuVbFXil+oJREE490pH+TU/heUbClBO5mTlpm86S19tm3UzdEdh
hau8CWmGt7o1stsy7N3EUqxCbmRwtUn8q1erParYDJMzMzCvmBbortnUsPFXPMBYF3Afzq8ifXYa
hCUgsOkSrSeOi7ZC4Gl7GtuUJraG8eAAwPfz4bqmUSW7WrRylJ+SeAxT34RdtO3caSXRmjBSaGGk
UCrBu2+nq6IXFrrWJ6j5S1aSsicvzogtb3bRDP6oE+f6pvxkfFOz0sN9tXPEJl2SizWXvpWuHRBA
u9tSI68sBbKAb7FkNLFMGm/JBT/FOC6CiJ7JCa4X0hWQ+SEYAYll1vMTk02+3M8uwpsq9nsqOUTq
ZbMENYhFUoFlTxeXhxdrUGOm2PTxsK4WCSmynTsEfHbq8fza+t1gG82W1Detp6gWXAc4qb4fh8Jv
wgm2ofB1HadY3KAqzFcTmIbK3yjTq64GLV2HqsqyVtPMxtoxcmCCFSwM32FaVmz8LJtsLRqhrBl+
gaGYJYximUMstqUvdOjJhnSsVM8uaqbdzYm8JKI+hTSRTRu9tLb2PMf1To7GwaBlF2IUEBJXRK25
0xDNMWJhk1jDiW2JxcORPSrLlrZ0nbfyRXPDDTzDpmFlH5Ss/gFm1OdQMe0xKZ4cABEIOK2tf1QN
0FFmUi8tK6kCEuSw6IMWv7TptMb6jxubjTDaDckujiOvC4dtHMNpQSdLDbhJgEF95soHgZnHwp18
jPVF+9SwjSS/pnTYWZSDmflTF+JQmjxFeUyqd1OoW7d8MDTzSRXbaj6N1m3FtmPH0zFNtz18gGhK
Cqxp0xkPszvRLVq3ISqdujwphfBLq/IYTUq4crXR1ePk3AvEd/F5gT4tq/JgFkXQqGip3I3E4e+E
e5V1Elt7dWGnfY2aD7fuDgLyVS+rd/KTSXeQQUdTxGQ+/CL9eo5uQOIj88nly25jO8QYX671vvcq
+czDHBCgYeNcuVO1l2qzyljU07Quu9thzLbMiMSp9hzyWc+KCz1Rn/gky7DxHBTF86M6s5lrkvYn
PuqaRlVX3o+h5SXXr4PQqrYCtDclxcLW6YjaBaQW/bsV0z7by6kvftiqvRvLwQ9ZaTqDt2wXlEpj
B5xpNgSsibXNOmroyX3T6q2RVbe9Xt2G/WGY7h23xa+y0VvGD2r6a53CjQ0ZuvqkZApt5ew0h01/
oaNwMutS5Mq50+PBs+cqXUW405s5vNNAco16GzcobxmaoOoPSWvu43I3KfMqr4oF1Xy4c3Xn4jbO
GSpxzxhLnXdGiQsnlFkvFjSyzW/f62p1UyAsEnznIz6FJu23go+N2FNtUjZmudG6c9R+ONA9IQcs
I3AQitXquqwBsVNPojRj0aTQgCXHQcGkXMI7tqAtx15eaEv8tIQdYoajdGh6W96xuqndh6IWe02X
+GYwaV7L81ljU7F3AzqjxL6yBRuRXcV22wb1DK1NkCHhJZtinVKuOmHJFuEE5fieTNdflX8s9XRI
LOnl0Gwpcl491va227ArrHt57AVoa4o8fmQ/b8EMtGYflbqXQIQl3bAS2uAJ2Jg0vXWQ+Sbwc4it
xYhqW5uaX/WsSGqaBnxVI3yiTi9DmN6bsQ2GBHCb0ADS/6Shnw6YkpUqQaSSaKTzM6FNcZCOqk+D
ZB6dFt4o1yJWVWEftGjvOP2PSjYOW191F89OvDKF8ymSfPIM2diQsyrBaZNT7SwlvJmy9hNS7pwL
pGbi2iOMRsZKQyZAykNUjKcKM++kUSoiA1jKR6ckAaTZtsUerXCJSLB8rmZlq6qpCYfXbIeCBilP
3IPWd36aX1UkhaT7aPAq2qGONEvPGGEBfoAo6NgvKF5luB/c6KV2uItkLPd2fKWfLeeX2thRILQ+
I7sCaLetgRA81D7AW862mQARmYuh3lHYEu+SgOhGOhyNC94x2vM51IxjVlC5tmyhjUR2b+aXbEB6
zH8fMRsZH6r8AKrfqe1GHUaK4S0RXDds3Q0gq0BRPDXGZZHZzaLYm6Hdu3C8atkfVXUJHIMAF6c/
OXP/Gi76So/mZ1iY3LcKfO0FPZ6KgDSsDnUCUNVkN3l959Jxa6m64+8/EOTMeyHXRH0ekn6n62tr
KUHA19jlN9d5xtaInAHfQ05Zl7vTRzrfDvrPjr1oiG8isISlUTmvfhbXDyfWjlEde8p8e+UAmnyT
qGRyD8iOwa/4m4X7S08U9IHZlqiNA8bLjRLdC9fYT0kB6oK1rree817d20W4z5Di2J+5AZOvoQdv
b+yu9OXcewJXAD2xPXdHLfno2ZLy8q7sXmSebyoFSTtDLVWHNQRMydbbM5MozI4lfBiIazDmT7r1
qhufHaqocropqg88LUel3VTTuGKfi8d9kVxSZ97wnzbzbp9Xj2Z8mrKXslQCxYXOugPsxce/ypTJ
W6Aj0SrUd70g+X7MiATeluUecHK9NDpeIM4JHALdaay6VWM2QaS/uVb9qkU57Pv5qqMNnfuud8+o
CXbpQEgIROcYjadouhB0sipy8TG3H659AWaj97hoRvGZZiUiDhaPVEiYsSptmzPUYQV2Ccu/kB5n
zwc3NTeWNsyIstAE1GUNxS2ibcORAimjQbvDRZrolyd19BsXfsgYMdrO7m3YLhfXSP00RKKLkaF3
nF80hR9DU0J8j/nNjLL+WkD1bMtZ8TqbNj2VNZ2o4Iu83YVXwthkMvmK2BoKxebHYqicBmPxLhDi
abJq/UJh8IdkFJhNnRHOIwqIUwKCkpfvfUjjwgwQh1WUpcS9NBeTtm5u00NmdKuiPlUW083T6Sm7
StvnBdy2uTeV8JlpMAerc+hVMqCgkD3W1i952xznKxLazEGM0C2vXrNum/XGpTD7oM7axy7CM12S
LDRvhZV8Ao5wqhvDOhfmQeuSAnBYOSRGgx1LPnHwLVH5aYZGtYpkeEqj9kc3UTlY5ivdsAlImXDE
dMfZ7fe458Mc0and4FfpzYd62vdjv5VCPsVLg1psoDSVZsTMNQN0pe/6G7t/aOuh8eeWGqmZ0acj
WVPIm6yqu858z0rjQS2rjZJlgWovuDwGqKicWqOGj7bRDpVZ/lotVo95K99kTvG8VNcPePKXyL66
zm4yF9Vz9qnq0UOhK9u/GyP/GB7wr4dV/+INb9yZnjPCuO0imtXNAiP/8FJINlOkNOxF39mA/+w2
/tcT+cUonqUIdkaL6y1ORlwSPAENI4Lxv9/Vny3c/17li01cdEkT0d+iozeyY5MVwZKeFtKD+u7e
xnOSfP79ct89xC+OcUVHIieUhuajqH65SXZx1OIxYWAN2kftl9b193+/nnZ1q5b5HJXF7uO//4vk
UnH1jP97f1+cx2Xa9Fpuw8MOjMuLcLH5qLiq4CeCoDUDeaq99t2wsz/mZ/x7xa8pM0YvEnV2Wchk
vb1hYNkXmcTqgTLttkkgFziXLg4qOzwmEzxVmBxaoX4TGfvnkIH/u2vji4M8AlBxpc3aycf4cWyj
u1lnBiZKdFwn/TeW5D+uIJLwbZ0pWrr4moWSTGmUFkAemxiPjVTOacjWHq5tjZ6wXsf9w9/f6B+t
wr9d7otVmJB6old0pBsR6VdgiwZR5Za8+/tFvrunL9967LRVQjhdsmmt0a810CnrgstvwaxaG0dH
fPMRXhfhfyzS3+7py6c+6yEKzuIaplV+2NE51c+6QtQv/19euimg2/v77Wl/XKO/XfDLVz8aLRh4
wwWviU8yiNcGelYmrDlbItTs9TdX++NO9tvVvnz0bqTFtTmimJR9n2I7c/s1hzBzeAZkJfrVH2jS
jsQHZrO8TK4be1Wuv+pYL1H/oDXVz7M5ffOV/vED+e0nfdkW3LIXyqyx7WWwOKM4K9Gn2UJBfvz9
1r9ZR1/3AlWKsexizvRIk6pXK1dw0IgkkIYL1Za4b2lbHU0z/C7H5I8v2FKZYqkZ1w/T/PKC1boZ
lmgYWUEBis9d7U3b5XxNLBu33wUwfXutL6+XwUS20k/Eh1V9/a7a2TvDzZJV3bqBMoYv/eyYGELz
H6aWrIfOhqDN8sPfH/O3P+HL64y7HhWJVVcbK97N1uxJsD23YBgrcIsqLm2THqps2umtsY670f/7
1f+0vH971taXSN5BbZMYMxX3z1C3AS6UBhaY45tt9rt7/Bo+3apTMozu/2bgTTsCLHbzpd7hIfr2
lYrrT/66If1+S19iJmyNqBMn4pi2CzgUJX5v88F+LlvH8EetvE3r6UlRh8M/iEqGm8E+mguEi9ET
ymPTXdPgNrihc62fsFPam16i/S+MOfj7k//2mXzJqqi0KLXKa0oeTRHL/P/lmfxpj/79kXw5d2Jj
yuzGITDbJJtTqsLLu8/CNFZTiYEjNAP26fz/5xj6/ZrXlfdbLEbopkko7RRlTV3eNC6aIRp+jcF+
Jt4M2oLdGEbfPNLvFvOXo6gKR80VM6tMU96rnAwOmpfs5ZvXdl0+f1teX3anvA2jac55ltfMOq3e
l0SM2I+o1UCQ/WLTfTcP9o83pem6yVaoCfE1cDARS+yMGcEdeguweZejEpmSn3+/qev7/497+u0a
Xx5ciDC2GojjgLxLPaOFMUeD8/dL/Ok0IRb+/27jy2OLKkuOjYPntceU2OGuzN/LhITGclPV7+SY
fHO57+7oy75eDBYclclSYDwO/W6Hw+PX32/oTzMrHfLaCTDUTVM13S/fbw+rpnUL+8ywDsnWrPFx
Oz5KhtVwiOP1tSIp10n44PrlN8v8+qj+8239e+EvXzPvx61VJSMlvpo2hC0hNlA9E603IZFYDr+L
S/1TufH7fV4X6G8fspknc2HXeckwGIBTVD9WBGk4uMgW52/Owj8vkn/v7Ms6nJ0sn/+HtCtbchw3
gl/ECB4gCb7ylNSS+j6mXxjdc/C+b369k23vDhtNC+txxHr9MLFTAlgoFKoqM7UBpkqM78SjhlHj
ERB25dwR1R57AX061br8GT9Isy/tJuOYRT1kch6Tf1MvQcnODlANRcPqqvB6c7wzoMk1HccYnmoD
Iv4LkB7AfaA0YlPFJFDzRgkDI8nCblbOKjpkOzl0UeWI7EjZoRmscUnAF7e69HsZz0aNcyQoXCy/
d7QJlMXT0m6vGlCetmcgkgHie768Q9sB6PdHYfITOSt1pY+WaeAu2/dd/0D63KN9/3DZzGWv1kQm
EylbBeO8Brx6BgWRPJ6q4E4EvBxTFQGKv5dtbUeHv5YExffPLt0lUw0MM45uqgNPqaHxHvacZ8rm
qZFFWTYUvOINNuOhI21FiLGDjS9KLQWCtuhdv5ByNIkw8E7o5hda2VqurNUJlUui+sUMAoe4q1Df
/DblIdhoBM6m8aww8U7FMwhFfxEXX+IfK7l5nsodNYh9+dNsp0WrxTDRrQYzktSliAFC0R0C8N2o
GOjqMV9e31c+2QPfYJFScDGkZQXj98vGeUtc/ny1kWWoQXy9hl/4mosRfps0QAilOofKl2eFiXJd
Nhh+nCPnzsuHKfg1yE+J/+3yQnjexwS1NCVCWCyHScx/5fo1uErt2HiRSpH3tTaT7dXXYqLRWDUh
ZHCwY+Ant6f5sRZ+TtNtG7/kipeKHsE0c85joeTtHxOQtFj28z6Au49jCK4QVOBBQ278vLyDm1eR
DLq3heRZBxHqZ1fIWl2vDRLg1ouF3aj/EkG4HJc/i+g173CgRd4TaTMkybokSjKYBjWD+WLoBjSJ
MqCqkWQA+T7Wxd3l9fyXc/XbAPOl6ByCFiKUQi8bJcU2uuggKtkj0CJHXZuuREpf6Fw4Q6w7NFcx
ndN7nB+wGeBXK2R2FFg4uY+aceHmQ2Eq/y4fiCWCqMIC88SzZlKAkt5lM7EDO+FELs7adfZuATlO
XEQVskHIwjjzfsYYgg1CM4schX3I1Q/aKlCBygpBH/zyOgiCP7uOmgH+KCuwNliSO+4xurRf6hf0
Cj14TsK06TUaOJxlQ4N40EcFeRWwjGIOMNSKPS0y4EB14QmTdzzH2Uw4VjaYgByrbVOIk4ybzJqR
6Uo25rZP8+3y4lkIupv/c0nM7uVjmGgpaHO8aXoVQQhuAIF12RM348dqQUz8VSKlAI8LXqZCft2F
yNT0n3L28gc2dMy2EHBvyRAC/OwDqZ5CwQ2dedxiY2iCzQ4jjaCvkOOKFzg2Q/1vSyqTNyUQekVj
B/tFjAh8EFm4axKMAEKO413MZvfysjZbEoAH/LUulcmc/Aw08VRF9jlYwCBYaAXiAQyApi26sp3c
U4djb9PBV/bkz/sogkZBlOb/2BPM0Ipum5Nv92DKDa9qC8qy75ct8gwyWU43JyOwFrg5Md2YD74Z
F6N12cKm+62WxJynLvHLrm1xZeJBL6QPeSw5mAPjfahlY748E1ZWmGPUCToKIQRWRldy/cgCsNBr
7FJwiAtiCbBScla1uW9UBSs4VSBqojL7loEjSySiUWLy+3EhtiyrwL68b9tRfGWC2bg50eNe1Mul
Haa4f0dxAPCupl018axtbSDkQRQN0gA4xWwCkPdVWCaTtkiJBTt9B6FJazAOGC1wMjf1UL+6vLot
r1iZYxmAEyIJkjb3uB1JgznQ13EeAdx/u2zk6xVsiBJV0OQnMoEMIHN6MXAui0kwFl7V3DUoA+Zd
DnUedIkCoBbC3rxs7atLfLa27PDqcorbMQTmJgq9QNxNcXTfy+rdZQtfNw3KjzrVFYLxQarL7Hr8
GteiHiJpqkDBoVzpGKiRo2+XjWz4HawgqIkanEElbD8iaGuSUOAP/tOPWN/nf9CP+GyLydLKUpUM
AuQmbAFgj6LwuFsK5f+o97G5e6t1MXdUkbfgw4gx4LPI4Ki9lThmv2tFq7HPKGospPuxF/PihP71
xfBphWzHIW/k3B9jqQIFWY2pIWCqFu5VUGB28WzplRNGMrBalSmXNzOw1mp0yME/qMX7SVbAVQns
KwaklYHcleoTJj3MDGiV0CjdNlFBtPkDxDFekDyGyKQFcgcFKSA3zGYiKJbdqvmRSu+iGrgTZrnB
rZyOhU2oW2FmoMwMEC84sXCgNWA+oOEdmn0zNkCwtIWLueVv4FwAlZof7mfA39R6dFTfsAP8+AgT
P2H4lBdO0b0J8mmMoJXWHIEQz6u9WI92CTGsGjCFGpB8IfiZART4/7koW20IJzEDdgNCKrW9Tjnn
Uw51ij+wpanoz0sUU+4SZW6WtovyXC6a8u/jMF5N1+rhn/RytuLV2hSTqWVRkEukxVRooRzSWrL0
gLii+qRgyqaflT/ZxLW15des41UPCE+lYfjhr7P3V5OKn7d/TdpAorzaQ+aYpzEpWtVHTt2poPDN
bbGCFkv/FgicZHrriK/tMEccr9g5kysAEI2uBG8esG298gxtucsuYXCWYzA5aBgGghz70NChWnFF
G4yXV1V8bMCsgXXpBGy32vQuD9NurFU7BT1l0sX7DkqPagohCZLPNwE9aynZqZpyNaSjHaDphul/
AxTBLdipgZQMbnQ5tDAmiRHbcd8Gg1Ul4W6QfhTRzx5IckwEj1JtJ6AITkDJmYmhHYMRTZTLXasB
lQAsmBBEtxkBrXcSe4CNgbr2XZeuG+OtCEHolZQgciwxpiTpqkU70J0Phofhf7D7QbbPOPkRJk/j
Yw5QXKouTGyxWyg68HOgM8D4fAtGNYJxeyjtuTMNzhSaIgp96vN0J8wiIlPsSoW+y2eQKxr4K4D0
AGDSydscGGjVDAbpoIL7BXSMI3nLoJFKAXPrYgyRT3NmAUtjR2VwFVaCR6XqTiii9zTD/kXgw7j8
MbdubbxekfbghGOUnLlTBdFPZN9A4TJAr58q/kHwU86Ez6ZXrkwwiUFt+D3wNWPpgVggqF7KEQw1
HMffkHXCCVvZYPJRrWz9AqJ6sCFHV4lBXno9BNFFdxX3YOAMFLCMAtAGjvkBw9+Y5VCkDMOMBMwf
QnmrEN+VRuOoiPG+lrojCNw4ig8bXWqklKJEVBkqtSphj4zfAkfblm31USTAaOQekyzX/i67hYq1
pXiSZRzyV+KC/HLnP4acCuTGN/5knPnGzSiEgOl0iKvlT7UJLbFr/yCYwgRmqgiUpr62LVMhT3yl
wI0EqQHQFPe4E8cABIiiKtohZOdIAJYxmt71YvtWRPphVDBxetmTvz5WFWwuouzyKlF0NE8/B/Qx
ajEvHpaG+2+FJqAJrekGjBVWbSLv5So0fXFrxhzjcl04VHKxUNQD8AsW0KMPPeW2sTmLWn70p4cd
Y2X5tqtbqg38tgzLcHmXtPuQHvy9/og3kFnqFgTUvDl2/k+Dy7JXBlOlDRFysYta6miH7nbc1RjE
txAcbQAfEL44rsPbRubSV5tYzrus9l2QTuFOAZvirxrh7/Kq5C+pBbONzGXf5eCMTFtA1OlrAuJC
IPMwUAyy37PgDgdIOYAm0ZbMwtNsAbohhUkDZz4TAA4dei27AAjiEe1zVs51WCYtoFIfJoO/cPCd
Fo1ISbYix7fBgmcBeqNb4B3wLm/Dl0DA7AKTH4QKQLG0gNQzuIrIcN/6T5f//uUHX3BW9lUryVOc
F0WJbwkegwKPdFJB50IzxfQIFR3QsfHao5ufFYVQVN0MHdBqZkEGuGnrJKgMEJ6WbxJF0zITr2pf
NFsAZ3U94+ikbfrqb3NsFIe+hzzOdIg9aT7PoFctQXPpV8+XN/GrptLylTSK96eI++LLCEji+93k
57XgTh45ZPIpd2NXOy6BrGhO8o7nFF+yucWcLhED9xPeauxgAxjZdT/Xe+gCt640PHUlRlXR/Oh4
B33T+TB2q4uGpn1tsUAsIYeiQ4MzFtWm3xkgk7m5vHObFqiEnTMICgVf6h1+E0jFJOfeqP2YZKhE
tLx7jmeBuWLIpM1hLVSQrUuB9GkgqWMSkGX+f8tgLhZQL5e+MgHClwDTKoM2vY9kzkHdDj2rrVoW
uoryOTV8EQMdvjvo1ohxcz+wGk9wIOoMei53aP9B8NnyMzTXiCzDCVR42meTgQFll1mBgKLog8Ps
BKXsCsjkFLSOl7dP2vpIa0PLD1mtrYNedEdiCJlDSiSyIHDkJp5xqrsbA/qCkgNFncQ1Go7u31Zo
WBtlLpgxUid0+iHYqqAC292r0gFqB5yFbdtAbYrqKkp6OuMYSRuA/FLVAdFCY4YGVnIAWYjp30uW
bMZOeJgfp51uXza6tZkaMaAdurz+MaD7eTMziH4PQzirbkcVgNLeDQCzL1uQtoI4eqAYnEDbUaci
E8TDYgIzWmmgYO0Ed8MZ5LDX9Xt1Aq2AlZu+Ob9Ou+69PfHi3ubK0BzUJZDio47NZMXwRT2IBQVm
oVrSgsVaU7muuHUhaisbTLyQ8dD362kCicq97+nfZSu0oNjtaCY6oletA7DiLnGhOMtNTjcPwdoy
893AZa2oITjk3GXcdDqr72CitJY7JLlpreQ69XgYoK3jvTa4bPfq1GmTpENmBoDDQXWDITr2QlWg
VgYOcrB6WZddRtn4dvATDBjiEBjU+AhvK2MisHNT3BPNjWv1HBfNHQGbhS2R7KnIdGholZkLgM5D
NUNtRgim10hfiJMMvALHyisC/1epgshMjJ6LUY7sWWqgmuKbItgsb6Q0uG1kcPmpxkEB1F6kgmsE
ya08VaAnrF61OX2gfQwEdQYaR8XHrEoTa+cWOc7lRX59My4nYrVIZkfrJhMShUaZBwmB67QC3FeW
0n1KWqesw9akg/LTEOubKGhbp08nJwekWRRzgJZB/5CgWLnQEVZKg3+NxQ5dKOix9RK0qPyk3V/+
rdJGaKK6hhihawruXzZMzIXhS7ne4eujCQ4OATu8Th5RQrfDnbxLPegUnXgOtxE2YNJQKfjpkbiw
wCEdtICjX2qI7UDegmC/AV373L4EDWDB1BAfphAUDJxlLqGISXA/2WTOMxQ6WtBOY6x1fElvwIXw
QN5gDVyyvp0/g1wHeFcrK832NR/N9CDYvDVv+T34SJCo4RbQ0WD7fMgkSarHrh4Tr5fOATgjfbQs
OUvc/JK/TUhMcW+mukhyrUpxey5fsjnN72gTXEEN2wqs1MmuoQMkcRK3jdiByYnlIKtov6FK8nlZ
/TT3ga8LiTeWGGUjR1CCgxUW4/xzYl9e3pal9ZliLOlFb6hlH2eeGL6Aws6lBsDCmPAJh91lQxuR
n0qiRgjKUgC2fFx6qwhVdmjxRV0Jjb8Bhb0ZiHlQZJQA3IsgZ8yjn7XPC4pfG1eIF2uTy09amfRr
AYNmAO640OUhh/46cMCKpdmGR/+BxPfWRq6NMZ7YFxOYryRDd8vkjkDGpQB7m7Dw0MW1e3knt86c
pOgK9lLG64TtzFbgpkykPs+8uACrk6E6cfwtoE9yWJiaTywCEg8Is3GMbt2f6HcQjIQtplG9/7yZ
ckshTjM0YFdGdtxBU7J0C/DtfAMBg5e5RXbqKxNcYRz33DrfioRlgupJApyCySIrigr5oJSxp4Cp
3Ewk5Q5iWpzL8+skO/xkbYTxE5Joed+McE3iDU/lMbwB4zkwzI7gqE70EPTW8NBdoy3CORGbd8Ta
Lusyg1aCWUpa7PqH4hX6bED4Y1oKzAiYngd9NdIkEOxwlru5pZjLFfEehHX2URikJNejqY89kD9A
mA6NF0F2Lnvo4gvsrQCWm79NMLdC3iZ6oIMw3RMNDIeD9uIeaBsNzJG8mdyto7A2xCR14BiNtTSL
E8TmYNd47W55rIGZ2ru8nq/6xIuHyJpCwKqOG1ZjvhSm2WRpCPQYoBd8qTfZGrzm0QfuBWwOTnPM
lzNgg2hvnz6qnBOwFVcUDLihHqGgK8G+Ege1l/UuFjS3DsAlCW1YPx/ArOM/xj4ZeHfd5n4SUaQa
pTKqLcwTYKo7MKI1YuYplQ11nJN+DXYCKzr0u/mq3gV7CSJ/h/IJXed/kKJves3KOOM1ip8D4DxA
/IOAt1Ob6XcFZBpDmnA+5rYZBYUk9P5xEzHfEjODHTGgl+kR8F6GBvWghO41XcTRcN/8bvil/zHD
pg1ZO7VQDcXhhhi46Rt3wSTi/97zOOKc563yGAWp3t+WmI8GtsxoIKOquXngQOrKBS8pxLO9/qNE
LbcmN25tRpCVQeZD6XI7DFTDjLj22DhJeQZFEWDI4LUvb4HCsGpIdtpcpPpWdounDcE/Cua62JtA
y9p8CqIo8RQ9dWkcJnYJjlArkQtIErQebZHc4nG+yzAFWIBdWADXOtRwQYYQQjYPMh/NswZ9OKEF
/SsoIY20RPUQwBrFhdQcRC10DVx52YEMvguRmJNOxzdcS3tAjaDQEd8Fsw4S4eqZggZebxvfJjXI
OBu5gBILoF12ND73oMaKe0wSpaAl7QvMZLW2MYAiMk+hxjOZbVqB5VYGNakouxDvAlkfOJJ8oYYY
m6Tega6oNFVILrc5hexDATJsGTwv0Xc5BrWtCoG3UrblWjwVkEKUWgN/DbEhzO4C1w/6a5TvkfWL
oDeLlWLfGb4lfajD5GArAUXlgqCN/F1VVlat1S4pgp9i2F3JlQ6G9iE96ymY80oCXt9E0nkX3eIQ
7H2AGhcep6qIjhT7Op0jqQsGRV4KGuV+jGzo3e6g1GMF30CaCaFRTsjcimJrc4v/rvK+cezJOIOO
+mN0rfGg2/TPboXldrm0rCXSrOxgoDsSlV5PAEXK91NqgpfGq3f6CZeCOdxHLm9dHzHjksEl5qwM
liE+OfhOE09IZVfDPBCRXzAt7IDK2GrTRZZgTzHH40M5gnMBbkWz9ZYup3NluTNoALJ8yEP3LvF6
COs9BTsJryDyEOx1nHrhAKr4e8qJoZsZ/Nosk5lJxtyOkgBSWDBoOcFV8ppZkBNG+yl/5UW1raC2
NsVcC6EKYZUqhAxOBIb6Qj63GFjibOLWMViHMGY1oGPuQz9FkQbSn6bmqW50gNqHBoLl3JTdaV96
PI/5eAuwHkOQvKgUYxvU0JnvVoxCq44gkfba7/S2O4Qgz3KMe9x5DgB8Ni70A3jJDvNddgo8aBrd
CU+to/5qLYgQOfJJ35eco7l1+RJFw1wb8hnMLTJHptXmOQBls+ZWIMKbvnf6XVdwelJbH3Jtgjkk
dTtlfUHAtxdGxZ06a3sJOhiXv+SmCWSBIGkwENPYYV/Q+KdEGTug59O3qX8uIFN02cDmnY4S898W
ll+wOm8BSKcEIU6g933KexNA6x3YSksHgkE76ZHvJ9v2jGWgTcM8KZAbn+0NLQVojs7UDY/5HpT3
h78GBbTdn/V5l4v8L2sfM5Kr1VWZMgVhbeB9cMhvpkeo+wFKCq62o+AtfWUuhHfL69BgMSSkDbLy
pdNSlhDlM1Rg1iXADyrtZgrfAh6qbStCrm0wbpdMlYBxD4oGUk5dRQjcptFjByKJuxJSRJxj9HW8
ZznTqxUx57pqZmglLowGFW5UqF260nvpLsAUHTV0yaK76Boyr1CvsXghZcv315aZICYokLPtuzL1
5PZHJ5QgeswM1bzs/rzvxXhjhQoEsNw08WYFpHpQ433ShJfLJjavltU62Pw8iqg/Qxgs8cIj9dTj
vJPO2T6weu/P8pG1KSZBpwMd1SxHnrC88xsvQj4Cpn1u35rzZT7O+OpUKXoPnLo2oBYaT6FZ9wGY
4QhnrmzxK/Y+WS9lSYlWNipZMipdLRPo5SlOQ8HBCmFVUHU/tGP2OpWpe/kr8Za0/PnKnCaP3YgW
Nric5l02xVZczX/kakTBqATR0IllFtQ17YQcGPAh0ByBp/QmBtFWQt4uL+Nj0urrtv22wqxDHhVI
mZXZkikm5+7sexpQf/0RJLiOYEH624Hqg2oaXmvFt62X2M0Vb2x5eyd//wLm4jVA6dgUYwt3D96K
FBQUhPdCk3kmmAgI4bZEG7MGhXJtfEPRjoJtOsnOMiAKezlVH4a+vgZ25pfcgUl3FBNolxLi+BB1
Cw2od7RxeUdyiP4JOTpPJegHsvBRqttHAaLxoVqeh4KcM5QmLamruLnZcgbZL4QiIAEDMUoCmMf4
7GmyIEM5KIxSbzrg9ebMu/xKOSz1/X9w/W3lgXixU02HMSoqjM/NbVj5yaguzyHBMIkDJgureYEW
k11dCzZvzGSzbaaCn/kvF2eWpqgS7f0M0VS/h2yZ/6s753bgJNZ8G50ioB2oKdvZfe9BD/v4D1KL
7Yvxt3nmwghLf8z18OM1prjKLv6uXgW35c7f95boZt8iqLY9Cg+a8wdHDtg4yJJRA1c+W+ZRmyyr
cujkfPR7dRcNONc/9u/5PTh8ncyrHcjfvqgWMHQnyEdBZvqed1NuPUNXv4C9YQI1L3ohn1GchPQd
tBnvVSQEHcSVwKSGWtDkJ6DwVCTozhPe5bblYWvTzI3TNPncNBXqx+QWasBu5annpRkH0nl72PEK
yputgbW15desorQ6+aOBGa3UU03IUoMDZpk0JfviCDSSOe0Kzh20FWfW5pjjo0PzrU+ENvU0FEzI
8NyWd5d9Z8tj1waYaJ0EvQ5eSug9N/RGLn5AMzInYI1VeEGHtxAmJgtQY60RCBJPJn29YHruGyLw
pkl4RpioDI6cWmhmuAK0L27EtjsP88hpzPNMMAFGqJuC1sDveyGYgXt6P/M+CM8AG0KCKTAG+Jhb
D0gIk+Y79AXuL39zefEa9gLADJGIRrKMrghbX/QTCIKOcY43HXhlkp3iLsgHU72aMZ7SH8Zfg20c
lqq3b0VPIJkBTD+75mG/N5PS9Y9gFqr1GKAbU8TKeN+C+A9MO4kFtmrZRJQ4QE6Zs+atMAF8vvqB
WBWhjvz54M5pagBwh2yud/MHiMqNslk95TfDKwAziI/6a+Cpnn89Oyj4hGblm4FVe1yM81ZOuf4V
jPvkUNNLCujHY+enX/5k5QRvms4rfhqZiefUi59awDUah/oucX3ONbEcsa9f/fcOMBuu+AVIrYUi
gQja97LGrAaiyv9OxoXHmr7wIQA0RinqoJ+3WZ8FUe1VnA81f0n8x6DlTAtsvt7XBpbzswrAUS+p
epIg80/rExompr4Ut+PBqqHuFc2H0rjvuxvwaNtNMjgR4ECX/WjreK7NM3Gsog3N5MU8Mh5HpIEd
VD1niZsZ9NoG46q0akgvKNhDNL88/RqCu9bgSHZ+TM7lA1pUDrUht3P2vweYOLQgV4JBZM4yt/30
92dk/BRNTb+GrheqCLnxKEbKvmzo1TzkUHPp9iWEeC/v6lb6sF4x45pSrdSCqC/PObc6527mQaDQ
I1e8uuf2Cfi9KuatnTQaVFtUmBH8gwad8wYas1X5fHktm0ZUmYjKMqb5peecCH0pjQO+nm68jcJD
Nt+EPQdRtNmjRWPobxtMFlIhlUoWJJ5LTh00sszGjG3A/UtgZ838Wb5R4ReFnbj5o9I74YlX2dya
2sQYKqavDF3S1C89YiIprZ9GSLPT42xrXnLXebErnBsXLX1T8vJz4U7PAbed/wFI+xLCfttli2lD
pPhzEOn/7nbkdnGqb5JDDkp2s73S7GXVFdiyl8Re9vDm8u8Ip0q//XH/XrjOJJsCCDhqYXmkZ7Wr
z42pSSEGUWTO6dsOcqt1Mt+3q4cUNP5ofvRuix3GBXFKrB7FrvaO3/HnrUn5HFGBrAPbH0CYXqtX
5zYWjgTyj3pfc1JZntPoTOQ26hKKixV4UhYSxcqht6ID3jxL/iHhTQgFYlDMDLvkmnfol9jxxWfw
7pYkrASN/mX5qwtDncaRpsuNpGWN6ZfvnXKKBujuQM8Y6NGDpIvO5QCA596Wyd89wI9X6sqkQMAj
4A/oIEXiaU47Ww3w8BJedcgCpCAdxPR2lqEI0OIBPLsD5E1brYX834PYmHpsl+2hJBic/JYY99JD
EFqJ1hySLoJwhWqlcr0rm52Ap6wWW3m4M0Y3V2UzNMDQkuyE7LoYRKi6GgnUjUZHIsl1SJ78RjfL
pNzVBNPH0y7vxkPcOxNIBaERJM8CpD5rMbKGBvDVqBFPAvUdUKzetcS/0UalccJYetY6+VXIgDsv
utmrVIgiqN0km7Rf8K2Sf0ZbGu1oWSvNGEogblhBDDsmoWinRQvp6MyRmlS151G+LcXoqlPE3ZxJ
hgkqQMlSknBvaPO1mCeRCSaJI7Cp7pyK9dE/KgMKJ0edDud0VJ71otj5EwRGMtE1lIeJ/jTU6Zrk
+ZXsZ2/K2OyjLL5roTZexKD6BQhglNErNrqjP+ueEeevhaH0u0rNduEIzqEgh5Z6qfonoQ92NNbM
OCjNLnXzELtDoCEyptAGUz0pkzxhEq7C7Adts10xQVpFquoPSXADGGYrnaPK1ObstpgxUVyIV0Vb
PBTdeGrj9lH0IaBXhW4gDz/y1rfQ9j8VbbzLlXzXShDgGiESKaDiJ8m5nQXQpRBzp/Ah2z1UpihJ
P+QaLKMt5sEwRriQoZ0gJ+LFqWRrXQuJl8LU1fkto/mbOqmOFFWOH9dmM3i9mN+WNLiaCyCpMTRR
C/lOm7tzWgRuUKoniGg4bSwe2xxIraTe1aro6cK8z6diD7pg2xgfRrrP/aduKixRw5sgzM5KWELF
p7Jz/QhMjG8Kxj5Hz0YAX20s9neVAbVTKUge5jH/WfTQmlIk6Br6D7PwS5PO0giC9WOQSXajoEYI
xodEPIepBhmg/r0DMG8av6eQRR2hbDN3RykPW1ek8X0KQfRMNLx0Ek5xAdil4L/HeXbUKCpqNJqf
IFZ60voOjA6FZcijGaSS04aKqSnGKQ/7Q9hiTlr5XgY/Qsn2IYIWYbKiASS/9Ofd3CFlhNMtBwlC
TXESY757H437THhub9oYImW3FT2K18g35+IuIYIVVhV0bnxreA1wE05Ob6C9eaiFGxriP9gL4YC2
xH0Qe5Nyn+enqnICqYWUe4IVHgvpMMn7kT726k2u75v0pAWgVoISgTpZyvw8gGxifIihAJtZaGVG
7c8AErWpW1XALzZeja0UHzuEtDB+TYrIhOh4NGFkqaRW1U/goHB94HlkEaTPpjaCtrS3KQKOEL9A
SR06cT503FUz/wZ+hWR26ugV1BfVZPrFT5W+heJVD/Hh1qrwUiLQzo7GswoCDlUUzCb/lteATtv5
4LTCLoH8afKN9Bi9cHrlzYd0nhpiBTJAwJVuhuQ1hGqY0ndmXpyh8Km1ZhDf1sPJj/dD816AzUXs
oeXV+JZfQYhR1c0oXEqlEmREa1eebfWtSd0Uguzje/iidd/63hSifoen3EROwJSZfbDo2539a1EO
oR7rQqYGMmqV8kSpq1Gz03dCvky9vHfGYZYjiPreKuOxGUqzlB5GiC2ONchHoTiHwZVFhr2Wbrvw
RiM39XyXjJDfstXQkbBsNTKBFJDyHSSjjeamM06SZpH2MOABq9dWPHmiciqkx6kK9qSH1hqU7KrS
TsPMKWpP7a+jDMAWHDT9GuHL7KDvqXDeuZuX+erqYRKU3qCCFsqR4MK/IRY/3rRSdK8GXcWxs1U3
Wo0QsHhr31cL0qgyslwZg9TQU1Qn2elocK10hNPk3qy5rW0xCUraGLmmRZHmDngHEeALfDz1Xg1n
REIE6BpwQnfSt8t3OG8bmVyljTrNmAneP7NUXGclGnO10lzVRsfJ5Hl2lj9fZQpdrwhjCpZJD1qp
Zo2nf99DZ5NHyM3LR5gHZZbV0LagJAFzp/4ax+ntTJuHyxu2nd2tHI95MapBog8BGVPPf1weq+k9
lCv1u/yK3CuHZYYS/N/2/K17Dt45hnlbyLwdMX6RBzHF3AzmYq9SO7glN9JZuEM2YytOeYvRpNKc
f1w2uu39GvAuBFP3mB/9/NliUQ3HcaF1rTsvjb9BiNMU5JdI5mLIeIYY14diFt5fqaa6jSO5gqnu
1OfY1s+VPWN5/hXgGDpmcVPO+2N7S38vj/H+qSepoqLM4SXALkwN2JQgOaaR0bm8izwzy5+vnL/P
Cygs5QrKtdr3ARKJavuOPN29bIS3g8ufr4yAlXbOhAZlxtTfBw2GbafKjH1ovg63lw1tn4AFRw3A
JEjkWB7IFsLNYlACyBILHZ7kUXboAuPKb2UI4k2eMuOtWiMOTxAMrwSMdM7xkbQi9BDFypkhrTf6
IgYqqsepVQjng24+KKmM8qchLSgKhXFYbQFG5QIelGjEQNWwBAXJuBuRsqUgE6duwp/f24o5a4uM
5+phoJA+FFQEbdFC5w9joWZog+FnH+6AMD4Ye15TdtuibhgqBnuW8ZfPX7oOqrLMKgl0LgTlQBWp
/f9M3IfiJpV/W2BCjUELJUgnxNHC0J2oAlTpGaO3nG+1uYxVd5Y5FWPfZIkIZh4P7PhQa81NgMH+
4PJeN4CZMyFBE14bJJRv1GbOTRBh76a03QtIlyLoXV4+FlvL0X+fii+cpYQWUgZRMdDIlzZwNXao
/knBbWWBSXkAlZxnP8Fge1wX7gBIXkoC25h5veVNCMt6JcwZSic9FYfuo5U9gyTkICEdNvX3pb08
uIJXdWaEf/ho3uX3fylgrNbHnKQFNkMz4KDQQp+cCQqzz/kVFPZuey8QLF6HYrMSuzK2fM5VuEy7
koRljs1sNQHPehQF5mi+C8P2UBkoQYXFbTZCvLqQ7MtuskVKgGG8v6Onyrh91rcdSEyVZepWcaFu
CYHv/AO1LHipQwMTyubqnmOT55vMOShmoxGyBUXaot5Cs+g8heQ2K9XXOAtcNRaeVClxm6x97or6
AcrergYiqzGie9qLHJqmzcmF9fqZ6BUqlaRVgww92OvgPNO9OO/qPUSlF6zBS52a8ZPx2NitZs4Q
GTdrwA54Dr55Ha++ABPd2kgVaN1hN2QDCtZN+NwrmRPXAae9sd34W9lhqvCzX4ZzSz/8GRTToRk5
yyif7qU7oCl03jdeTseF08NyUE5CTYw+DlJPvE0/gFOhHXioeXzAmPjzb9ub+EEeikYYWNU+nx+M
subC0GO2Jm8PJLw3CvBPgXea47ji5qJ+W2E+VWg0M+21OEUptdyXQBighOoBRGHxiqf/Jan5bYn5
WJI6Qe8vwXqWBJQ+LTwhqCXgf/4DpMM9zS09clc0Fu8y/y/R9m/DbA21hZC7BjpIzQ33vhd+1zRI
Ys5X7W75cO1T86PHwJI3eZc3djNZNH4bZa4SpZYDXwxwBOYa+JT2fjIOARj0e5HXjuYuj7lMGpJh
RKxDuFNDs8UgyVBdGfJNjVlGiBTvamd2DHn+QFb82TGHkDyGv4DqoUzQG8HeLI862sAaWBArTOdD
+9nKUeX837eSiqB400EuCAAVc2tRkpJhmlCkgXRrYlWoWct5g8kPZIRtUnOi56abrq0x15YW+kVW
Li3TydM8sHk91N9HV7YUOzlQO50+iG3y8h8Q22xOAmKuDTNnigr1CJZDkWaUhBjVXGavRrvd5zYd
TFOyXUxhCefgMDxipMIaneamAaY3NNVv/2Luy5Yjt5Vtf8Xhd/oQnHni7B1xORZrLo0tvTA0NQnO
BGd+/V2U2+4SVVu0fe/DeZNUqsoCCCQSmSvXgprxEvrq4mo6/xKz1aQnXTfkhTwF2++Xb0viAEya
wu3eRDLcjK1mRbJ/Eqji9kumDjXceWaurmBCKCNFjc0C3e4sXovg8fwHa+jMwszNpUPdRJWKkyKf
CKzJ84DOrywDuVfbLHjU6bvOT4npJv/HWGZuLm24KELNALgMEZlChHKK9nK77gXn6wFdXqc/7cxP
I7nOx1yQsfkkV1vXR3adHJpd6KBIAdo3bRWutRV5WybyuUSBB8bxP8c3Jw0OpFID/iqd3HgLrukC
WUxoO+RvuJSNmjEFGfKusfKbaalo+/AxdfQ18Gwb6LqegkXyu0uH5Pm3mS1XkI6qCVoIZCcDrYkC
xg7+qCkLmbWLKIpzIzMHlPiNmitgJwC+SPme2v5Re813EPLyV5JXOTxg6RGGpgLmVPFGufGfEnfx
ELt0Tp9/h5lbyqXah94d2nor6qXtti07VOZWHJLhmqCZ6J2M+5dIWOjYuRhKn1udhdIiZWHHVAWk
bmsBomHV29RJFu5FM8L1pNuUC4VdaWmUsxMlEINirPRp84CROn4iB9HrkGIAfwhckGZNymmapWzR
smHitDFjl3pg11+Vu/CQrQZnKvxmpg8O8swFl47DdpxDnUXk5qVr1FlC4hOVRNzIuMIhqeXn/lZP
UrPs74kKP4lKT9nHVpjfpcWWwk1yw8Id+PITOUu/TDN4dqvSfB8qd2jLcZp1Y8sOmno98Wp0oUIK
Cqj8fqmP/uL+OjM3C2NS3teLqEOeIi5ReeiF+0xp3ShMrxe82cUpPQN3z5a3jOaIgueRwJPcfN+5
vtc4E7y/3f0jplCgyX7iyGdrWmv6dhwlJXHFIQZPBA/CJ7W51kYcqV8P6uLcnRmaLWYubcc+nuZu
yF7q7hEEzEP38rWJy8vhzMbs5MwpiOzRwzrd6KW1sG6eJBuUZ4GBrKStgN51kX5j+tKfjrczg7OD
1Efrh6bGSF3k+bGMKPAGr0kDayjMLwztoi84szQ7SGM/AvaBZIozrKekX7Vjm2HqSF5kcLt8lP60
9O6VzvaUPAwk0QKMaUJioyY4tXmCwd8LdrgxW5WX2cjFPHCL+ZjLc6mJvIjE/2dhjZgIUAKdFn2b
VNCBTQ4JH9rcEHiVT+6/ns1p/3x6bJKMdlYedxLw4Hx0G2rQq5xY4A4UEN6kQ2cUyvFrC9OD/8rC
bGGUXasFPZcoTu1HRpHE2xFk/xGJV2kirAZ+36fPXxu8uL3OhjRbH2MEhsaa4j5Zjk96JBmBWNtd
Ii6EcxdpbsBeIggK0OsEjKofZ64WRaB9ATh/XxyTdlH5Ft+iE4E/TB3VIVTrjPLe3y/drS4+sDOz
swdWdUMnouEUENvmkZagn+O4hZFdWn0T1wyYYSFXp857dxhaPgchn3p30reitHrxEEhvav9PDqxz
M7N1gTYTxo0DEgyBIJuxqm3UNN3jCrTtmbbSM7LJ9NGWiLodMg0Cc+O6kXIeOINqSVjm83ix0cCa
DlSvCFHkd1d6tstpVTZaxVPNqaPIKln0UqPgvGrywdQkkG5/vTgvGnu3husxVN1m5yaDdlychpAY
4OPhVq+UyIJGjCXX/QtLee8f2AJXHtqiJDRgzCNymvtdw3eS7oT9vRgAdFCBeykVzUBe4q29sBlA
b6OAy0cCFAbkPrNIGGURLm6gc+9k7TWif4s9KLc1QrV0FTm6zQDYAtZnHTuLVELTB3/0Lh8NT9vl
7OGBMkLtm5aBJd1R3EL+LqDXTPBkN5e/A12PgvDS/pu8xyeDKm7jE/HaBb6nkOPakYC/vEsjNxVk
W+rW9RTqcXdKgK6vIXOpsNSgPG3qr4zObjNKlnVcJKF4wsqbYhQMUUldTd5KUeaBztf8etlcqORh
Ts+GOHuYVCzAgt/4miPspLVeIScGYRsdGmmC1cgedZam9OLoQLENFjRwJH2iEMrEmgduus/csCbG
OJbbMoZe8xBZROqtagn7fnl4P83NG8mSMkf8FWAyp64QLjYjB0LbVghnAy2zwOn/fhID03lmb7bl
od84jDGJAXTnUmbUQeHFbPjboGGgTkUdDLo4wicipo/bQK5yTimpojiSUllUY5jGm4Rw9tcr4/PJ
KvLgeALTmYzmXijBfLQyQIEh5mIwAAaDHhgty1EqUIocMiNswXVdfEiTJBBQiuDf5OenK+tUOVR4
7OtmPToBGBRUO0XL3bSnl5MFF5Jb08B+WpsNTK2hsBkmie9UKFaDkI9BhcUBIg7YO9c39uPOBCpx
YTI/x0Ufbc7OPykO+FLP4tT1G4gPUTGD2HsoZyAZTXF9H3acP1hJkS9N7OcL1Uezk387c5jAbGWc
Sqj/Q8WCrgGue2/UXw5jP4cqH0zN6fozFNAZjSXqCpGWAd2WOQPUfBailUvOQxGms1sGf4g4p5fP
Q70H+54EMreE+OaghMTsKwYKxTHJTaFgqPBF+sIV5OLARIJ0FxqcJTCvfJxDcFEqrE1lDWfAWz1e
y2CH+nqjXShgYerOLMwWB1QUIG7LQXhgolMY9hOdwkSu3KGhedHWdHjMD5dzW7MVUaoxItk6zJHF
oivkDR6EB3E/ZVRQGFkn+UIAdNGH/DkyeS6eS1qAmsoIc9eMNxXd6Mo14xeyRZedB+oBBBS2sqAp
03c4W+MFgw6rWuMA+yf0K5cHhF4VSByBEmUe+lQ134AaVQUOtNasIbzmtM5qlIVte9FZSAJBVIxU
OIK5jyNKq6oKfVUDQcnQvPJ63gPanzhCo/GmrOUvKgd5JzSmnxaW4cWxnZmdxR1SAfWsBhcgSEU0
dpe+dyMX5CoGLMAQ15kdpKcUQnTLDJEX1+SZ4VkIUnZogRkqnNG9wzx143uEZyazBUfbUGDRaLoU
wV7c0qAIEqCxoXxm7Clx1oQVoPxuUdNhVecBNTrw0i3t6+l7f9prP83Mu4uEoM+Eoop10H6JzlA6
BF1VARim91NSS9uEwPkuXL+n3fuVxdnKqeWWqDRA0T/OXsHby27Lfl8xu0Ebu79T7xYWzNL4ZgtG
T+GzwhjjIwfeFFBFeZecGQ5T0xYKLKG9dIpe9pRnMzpbKWrU+F0LQrV/cJ5dDhPQEwfaI1VCGDTz
K1ww1n5KS3C9olJNrPoaLc3oyjAA3L97l7S45cDz+fWUXlyYZzanC+WZL2uLkEUZS30HQmJjcBuL
S+H+xQP0zMDsMFMHTSvLFg5Zl64iJICiiWfRv44TFIrzRSaui8vxzNrsYPOzMM30LJpEtH6votal
JRs85JFQRSgczpSMKF4BVwuou8kvyk1cAHrjYD2zPzvstIDPJSiGQmEFKqXgXHa7o7wHyN7M7GEl
W+RAFvbf5QX60+L8ugFmBaGLCvqHbNjfCbjeP+vTZj+zNdvsRKZRp6cydfUkCew8rgsrCzMbNJmv
QiweGpW4Vdaii8t3cX1duqWiOfSSszmzP9v+EpxrxHEC1hIXraqEfSMjoVbdBpGhK4G4a0fFqGUA
nnRh6wupLYGEKKUAzeg3gp4Y2vAwtoNTj5wVN80qqsCuOTSmkKomODEMkLyYvP6W1rsUCXohOZTp
IdInCdfGJmDPblUF4PZ0V6cPkpyYYhhZo/+N97fRqKzzUjd5qTXDWjJUZJQEBS1RXfvmF8zRQHWv
BryhF+CAVECOyOuruhsAvvNdX+LcoHhqfRT7ZboXmxspqKxcSI2kLO40dNowpTc6dKHLPt1J8Qi6
/teguOmTwhD0zhBBGZtF2wa6JgXiRKTkrTgvDF7E0tP8Nap3liBnu0hNXvwcZxzF31WCnhdqBPyp
HwkI9+6y+CpJr0dlNCRINoJ8yM7QERqnGhhSJXTOECsY3yRQLLZttE4zzSjl5yoO7XF8UEVInAiH
sa09gmaigE7giMbw+87UU7ZDZ1ttahHnyM2zHj0q7LaLUJ6iiYlbMoBgbBULsdN0IujJM6NqICGM
VtgS17+sJ0aWaI4foN5WZRs9QoculH2U5lmNmZcMlSuTaK1Hd4j57D6QVkhV2lRidsKPphQDXM6h
36sgZsgGULcg9tSpoY2Z2RXU9KsnvquNqC+MWHisW3rQ8g5tisJtWgdGWKOdLUFbD9uPEQgz2aGW
0J/GmlMQbZUQTUUyxDDVZqOE6NuJ3iS9WE2zx6NnAGTyahpbFOm2DK07o0KMoC9NylIjR/dNEuv3
XS24OgsMpRuaO8XvS6seAt9KpWwnsPymV/hHhW8fQkWKnLTkQOfMQeIR6qiPYqBB5aonrwM37huB
O8YSOKZ5H7RUDTp9Ev0h5dMNpnKlQt+0mrSwuAAjFIwxKTYyut3SAMWGuDKgOGmG/rdWzh0pjvd5
0TlpJJiMDA6XJitcqZD6CeyBl9HNMZh1cKD4FCkOzcg/Nq1mjjxlhj4Az1kXO0UZb3r5WdYDzazH
IjKJv4gQuXT2g8FRfr+56BBc+HhSFRk/ZiVtfj8dJ38uQuZc3U8YrsyWnpWFlMdFV35ub3aUJGXc
55GkcE4zoBjcQ+Eulo2pHqxYUX7U3XG3TL90KX17bnN2fOSjmmZyiuxfEsTMRMrTk+RiogC2KiYu
IrguRMHIiiHeVxRIhgtz/vCoyNtAJCM6Bv8BjeSFWB/GdE3UwN+BEGf2+CLeH+jIIVDk+MxLWhBC
iNyOqUv4lAsz+MHM7KlxYqDHLTyBozOPFNFK61yKvL5atKuvA6clQ7NH1QEz0CkKxsNaLIniKgQ5
bKdcEaC3vzZ0KSxE3g0NAYCiEaLOCwhEDsNqaBKwu6BMOGkwafFduwm26N41RRNKmsBGybulrOml
W+4Hs1PkeBYZZhUfZT5ETxBKaW4M/mA0DHhT5ATntpj2vrg6zsY4C30B/Ur7PAHgoyBbMm44eq8p
7sI8XnAgHwY0C3V9sYzyFNJqICWRXOKAyW2nANohr4kdA76x6LCmaGgWLX2wN1vxVJK7Wun5wBVa
q/D4HQguTNK+C5rEzo84/r9e+v8O3vLj759b/ft/8PtLXgyMBmE9+/Xfh+Itu67Z21u9eyr+Z3rr
n//68Y3/3tEXllf593r+Xx/ehM//Yd96qp8+/AKpZ1oPp+aNDVdvVZPU7wbwTaf//Ksv/vL2/ik3
Q/H2r19f8iarp08LaJ79+uMl7/Vfv4LfSYLn+q9zCz9e3j+leOeOvnZPwy//p4ZE8oU3vj1V9b9+
5Yiq/iaiSKWDwRCFJGhp/PpL9/bnS5OuHwG5AsqqmoSlnuWsDmFc+226r0OwSOKnZM/EOFnlYKF/
f+n9z7wAySgI9oKz7o+v+OFx/Xx8v0AJ9pjTrK7+9eun7aajSqhBf4ogzQ5W33mlvFS0hBXJEDxM
eu7EorbQgWx64h5lLjS+l4Bd72XW89U5tzfzX3XJ+UHKYA+tW46qo7JkBKUZj+BnMHygXBuz0Uxa
b8PUVBtTWwtP6iZYo+GqNwensDVPNWW39Kpv/VXyzCGUcuStsm6d6lm2ageqLI/ZLkFzh3jNr0VH
XVW3qQlnDBwyiO+ZilhvJyaWPti+0Sh2Izyz2BLRi7ztFSd/ECBEdazdJSy9oMzvu7NhzzEXBJV6
PdeU4KFhW/ai7bqTjDarp0y6Ug/oLEP0pvVGRo0KzvalY2azxqzUzgie9tYi1wwn8YDuu3VlZ17k
CTu8oZONWjciwSIvAKbEe/4kck7xLfFK3+ZlI9oG+6qzXhsz29bf8PO6f8H1oQGsHtKOqoWIEnpc
Iy4UuPI7HTOaNf4dct4H/aAM5niQDyy8onfcRj2oL8339lupbEbJll+CO/0gHjRXJ8agbMA8jSEk
lnDCZ+UI0F6Q3D2FW9xsxAD3EatcgVBmBKUUZ+alXWO6KaiXSPWIHswOHACmeiDfRisOMAsWMJVJ
5Ei6SVUQoDs5AmLRTh6676w89TyS4MzTc9GsBdxDkmzYNvYUkg1kCsp6cF/nvWxFworwjReDeFZ8
5l6EOnBaAOiK1hlrzB4fGKqXAeVMtF3vREdBMiog89k1ITYX7ZoM5RITOEdmF/SeIGAARcB3NMeP
xXUFakb5GHPjUVz5vduBgCFHY3tnKEgEpcUp79ZUvArzl5C11pAeiurIt5si+Q66KzQMdhBVL2/Q
1J9HhTlRDRCX+UAYIh/BUktFe/Z1fae63c0E6CNvo2523Z5J69AYkVbjbgbFy8dN05qp7/blUVU3
Q1aZWXbdiycdbdAj6E/pVSXe1WAbiMkRbHiGHuyqeDtUnsrv1OIVcnh8bnSCIX8fqNFr+CijAXAK
lyJg6kZzCFzcrFt+lV11Xr9LD4kJXF93Cu6YaGiqIyKuYcbAzDPP+cMtfXBD4jyumW+Q2R2fhYz1
3dAGD7LqYlnn5OSnm2rwNJCr1qb/FIhe1hktMbjw8TW0A8Acw20IRod2M+AmqR9It2HU4EMTfxQe
RcWmvt0fI/THeHJkNKZOt0w34BQ8Cbxn4yoKLQa2hLfBhChD853CU7TXAe825SYCbV9i0dHtpdXU
WHAQKmOQLXmL7qoutuoQruNaBjYfGzd/5tltrB7bds803J75qzrpDBBK4T5XJFgWnZfjroBbt8Yb
hN11oCUpVLAbxNuYe8pir0LdW7VK5SoAxW3lcJCWDfwd/ipfkRPFks+FtwxqaHJ1lTRPNfKPxGpy
g8tfe7LuqacIr2XsCIoti49gOnHQMB4bAAj0LsVeMks4RMHBvudNVh1CkEA0uzi3UpCZ5LYUg5PB
UaRdF4C50soia+GxzmOR96eq4RDTFUHTtTl0tOsJ38llHzxAjhdp9knSo7RwRTakRWLrTxRXM1vz
uhwLgWBQQVD/MPXN8k9g/Vmnp+QoWsBqACWeeyicQI5PMFoXj2IZQnH5KP05WHG2hNua7+ImxmCn
JFz0jdoh4AV+Y1Ree6tb9H5hbufXqPl4p9fPAuWw72pOFjrsGOQ9XBAHQD0SMGkC0gDBqMvlpr95
IDs3OL1+ZrAadFnPaoyvM0GJkhiZ06/G05QDF6zixFlLYNwpFPgUKoAKEWlwHhp92vxOlbNW4CQ+
eIg8GZzAuv0XFVrml4Dfx/XTziwkKUYQ7OFs+X1c03FCVv5x0tFFwDGRWZrd/RI77aeU5szmXBM9
Kbu6BQte8CC5warbTeIGsSc5yWkRSnR5C/45On22KknRcHE0YBZlo7Fbr9z51ovsgsz5sGRq4Xnp
swXZkjooCYMlya09cTUx2IcrfnGj/4d99nNEs3UYqGqSthnmblqHggl+GwkN8ioSMpoDBdGl4O1T
qnv+rGY30sjv1ZRpY/DArZR1fehXvAeGbINhyS/dfpemcHYfJRVTfTXEUozQuyeuUhfUWW6yXnpS
i0Oa3UkzKRr0UkMUru20NThsHYbGaDBjeH+h6DnPns+nb3YfxQnQ9qzGmKZl0ex6sNXGHqQNNksP
amnyZv4CWFa+amIMKvK0dbymrugSGySf3oLjvRjL//RL+vQ9zvxgI1O1kTSsP1DRohoomXn8O0HD
lqBRpH1bpm9ccBfCHF5Qtjw0jkBw/H62BZtyJ3gTHJdfhUv9gF8/rU8knEWtDBUnYbHz69pL15qX
bsMVM6mz2CC7ZGnmLuDZO7SqwlLktbD0uwBXtl7ugPgE4/y4AgV+5jC4rB8rTnifPWHNvMzx16lN
bXRfGBP9OLFR7vgLCJSv14nAz/xGQhuqkQQD1HagDVlFh8KWXZyWeG7GYCwXAZcmdOY8tIDyKELC
//LrP84UCs6Q/LC0A77eaAI/8x6aHMai3717qWAV48lRHF3MXSS6XhrQzHNEqjr0eiUGD9l2yj/S
tQQIbARZ3r/NZzBfITPXkUBLpkf1bbI0+UN6wso/JhsJbSW1Cc3a5K1cyON+6sKYm5x5kTru9VZO
MTiIHDsIjS1ynznT6axCkhGcTIZwH0yTumB34dnN67atXAyhHLzvOrrKDjXayCSn3i2ZuXxI65M0
NQqnQIZPz/bcSXYd6Fhkf/JYwnoEETN9LDYvuYerR2gsoQku+8cza7MgJ0u6QZQLWKstcPRdRdfa
VnVziCoa/88Dm7ktHjoVI6314EFwJwzPu46ml+1Ta/grd4qL0dvZwGauSxpUlaH/bXKS43biEBBd
3glMkI0uqqR/qjy9r8gzWzN/JadNQNKCg/9wMw/pl/Uou9JDaZV4aIUJPsEGBQ1r4TCdBvApyD8z
OnNa0MZkZaJjgLWFRBcuMeWbfhXjvhbfVNdgL+mPCwan5/OVwZnzGuqahhTElzi9NXfq8qQ4vAUv
BQw8Wv9Qnv//lx7/X5j4nu6t/znrvX9qn6rq6Rfwaj5lr+d57+l9P5LeqvwbD0IaYLZRikKGWoQ/
/ZH0nl5C6U/CyyrAheg3+DPpTbTfwH8NEW9e4FUZSW6slR9Jb7yE/DSvo0EBdVi8W/k7SW9hyqyf
LQIZbF4C4NdElCRRQ8fKPC9BqnYMNIX4tg6WeKQTQT/UYf0VugtUbVLZaLo40tKEorhRMKtZK3sk
QhOzQAc9Eo0casBkqx50Cq4JUwWnXG4go1qmVrDvLbrpX5AMvQb5rx64nIFQYzURVfAc9FzIik1w
ACRs2/o+U3dq5RGI3IAHoBHXMncL3nNRulXCNR8fFeRNFW1b5U+qf4qBBVkF/h3UIaEIe0f1K6FF
IohDyqvvIfD+faQ3fogErTOEL6xxgAUInQyYv2FVlo/gp0V6rzK4wSq61y67TaNNh/4kt1chqWSq
I0rqIOswdQaMgVmAYVNZVZkpg0Cockf1VBMTryJlGUjADwBWwq+4xItCb4w3rPcCR31l2jYGHzDO
yqvgRSE22U0/Q4TayE6NxVvZKW8dAbQrj/4VxC2diUn6ahQ2JdoT1M7IrcjuZFfb8/sYkrnXPGIk
6uQH7qGV77Wr4rY8MGEDHv3Bm7DyqsflTtJaCn0YZFfudsVVainE1K3cBnFo44HrJ91xVrnJC6tG
ghb3+uuMu8ujQ5ecBs7kwAl4GwAQD5SLfpPWK2nVPbOdiP7rXX4vUCcGcAawBqMVoCcBfalj/4Ce
ZyTiuNfiTYMd8M4VRnoDZul1s8k3ym4wZX+Famz3mhZr0JaKAOpgDkWLU7aSeMiR68ZQC8yH/oAc
ofz6I6vwt7zNfyyxfSjLfVmy+1/okySEfv/ZJ5lPQ/qU/XBJ1blPmt73h0/Sf1OhNi/CiWi4AhAB
J80Pn6SR36DpggCdACirq4p85pPwLrD0o41U1dCV9655+YdP0lGjA60diGAQAvMybP2NQtx7l8n5
uTTluOAvCQ/tA1771EKnDFGI0AzMzR0/bHRZtTIRuWdaNaFBhvCgdtkNzbH8+Cg5MlI/agMwUWGX
mXme8XZZcoOj+9j1Ckirr8k4HgLQsJpV1W05joo2+PbZgQsaxA5FsqsZLpAa4E5Mi/Zii15wQe9B
8StmhlSjnsLxyECXIP9WNDNrwAgtFU2OP+t34xACgseBYqxW5NAUOiKZok5bM0t5+JIKHbGK0HRr
uapv5U6qvTaORVSuQraS62Pc195YHfGcbgQ1tQDCNjl1AI0lOB2ipW6bKXSYzSj6WAUJ7h3TKbxH
4GchKKfTghFO4x25ADc8WmV7xkweAPOztXb8/QPPaxefSpp4crqgazzIeqBbLc6BEoHapqUfcLzT
NhxoVrQxNTplfIrSZnpA8Af+TqOhWdcqappd9E0SUyDZ6K4jjR00qpcPmdVxfOvkRH6rNTYarMu8
sBy2/Cjq+6LopuYn6cQpnNVLXWQOGfeoxMOdFIJFPS9OqpChMDNRqaLwbVRF4LZhtRHH9psvsis/
yUBhAOJOjUqRoVXJqyDliTlWzVsbZKnD1z6U/mjoQgGOWnGrgWVb4A58EzohH0UggxRHQNNxJpSl
E6BrGKGgslZU/qYWUhBkkLYw2jy2UuGlj2VbK3xPoQR0+U26hroAmBi9PCmX2Ab0T1pM2HIKurvx
ZFVgliHghsd/9ngFmVM6yEqIDhHBFy6KFQjmJEPM1CfayN+6sMPUByk9+RTswH08npJRXHNj4fqt
APkm0K37mvwkcIFNhPRB9CVUBjgKWv4yhvgHfpBC5UnguxUEVq6H7qgPramVo5PkIIMBLXaIkmtN
LdakDvpvrzmwRYwyKolqAdqtVnkIwtERywkElMi1I46CbhSi8JSCbMjvm0MSk5ssYTCqRMfGjxMj
z7TrIMvtftQf8D13KkM7NE2+0UAz6h4kSAXoCxvkSpR+jxaRzEa45I554igJ2/QUDap8jgOsau2c
4OtPjJ5mMcrgByGZwWsoeFaiIZSCMLkM6oJmykq4HB3XkI4YmT10ic38aqXEuGWU1K56CXIIQ4kc
eCE1ZhcKViwkkpkmvKeJPrNk6hcGJ9axEdfUjSU3JKmp8NDDEq7Dluz42LfHvl2rzN/FxakoxlXS
PpHayRNu22bFXQOQI6ZvA0lIoyvidRsk5lAQlyfAYna9JQUQp5/grzmCGIV7HINqm0BVR2ZWHj0x
so2L2h64tZLgVuTrRgaKVGgedEV4aBDH1Uq0b1I3qK5HLtyn7SvQp6tU2glj58lNudXrbcIko82e
A27rq7oZS7ui5yx+VO2uURy15x2+zNdafiJgvKkhNMVD+OlNVyNgS5E/KmUjVb4ngNrwsr5B3w7U
GJrnmlNWuhJfi1y9ydvCHfzyqiKNKdYZNNwQwKCSShHjJbhQ6bjGBbuGR+gAJSYfgGI116wO8uyF
nDoNdmeSckavSCgfI9IcRbuVg3VTyJ4UFHgkb3yGltmysZERRz9yao5cjmXhgxkgN4ssM3HseYxL
nUgpbSApoVE3uHJ+74cge810UxkBtuCbDZUGO6yf0JtlqkxFsbC0pg58MmhW1CX3ROFRdo/crK1B
OYQAuBacPq5Mv4UYVn/ddKHRDsyQlXQN0OB1A7YpAbXFJtnTqHU6EYIZMdhYUS7twEiVQFHju56s
ckE0RMxqolhhiA+OU4PGDoV3RJYCHPjOCIp6n6LCLkLRIoXYASr3xItIZ6jwc03tDXVlUFSiNFAD
4X+jhhpiuubx18YH9b6PrYIIr518mOdTYgAtbft3QXGvJttkeB72+fDMDZsWX2n0gL4BFGWTqwwh
NfDP42b0c0Mk1BhreLARdG8JqO1Wsd4bBD+29UpmCiJlEM2SFYf/VfCtmL5K8QVDHWe36IqTUXxY
J6J9GoVf/BX/EMNEB1azUTh2GWcM3b2stRvS+zuRJKbgK4YwfBMHgDBUPHSNrTu/eBvJfTEqVkZx
elMRkhGNFQhPSYiqcXcrVZUpq2sBKmhoNub522pIgbVFvZvu8qF1ArE0K+Jbo5QYYY6NwJl6cWy5
1M4kL6pPY5RYlQBNsAYfkKeGIuGp0ZVYMkMKeFPzyV4nUF7Ru/w2Z/ldJ7+K8l7gcP0J+W86NkKY
3ZUg7R/6TTOcwmzF9TWwNrVJuptxsMvx1fc3YnmH1lcQgCOSqI1CO9WKYjMhOvLikZDVGFaeL+sr
0Ad4UMIwaQHJzeabCi7oqgttCvBF0NuiBlB20EHKQTfC8qADb6Jj8Np9kUO1soQMCRaPFIurmEP6
oBhqo26yVdHigY0Pg3RgANaUzU2vyiuc2gjoFbcuFRfpKkdBfV+FBw+HhzgYH8P43vdf+QRHauyF
w4vMvRT+bZ48K91LGALgTpG603lT7XOXJqoRwM1GlDOKal3wW1JiUaa5EVa5JTDNarNHGrE15Fxc
wX9MWh33MnfUcXYK5bHu74iYoWh/5Yvf816lBhgbLHUCBDVox3FDjpq0V2w17t1WyC2OSlbi6+bo
n5ga27QVUJC9rtiwIegaCDpItGRvUrKPh2ch+Cakzyrp0JIAhScFuw8ZuAz865HPAZMdrVos6hIs
JkEf2lqEUySzfbBw0MAKtU0XykaR52YFumYBiiNFoaM1oLbbIDAV4c4HWwB3z8lSCtGQyNLrxFKh
MaPJXh48gYXS1BC0aETdlOoGFSdASMCZrWV3weCVxZuAuU2A6VCUa5CbGI2+7fhNmHiiXwIMfy9n
zChVtJOxI1dqt93Ud+VjvhFUZAV8DGilTaaxVTvibtVLpj+EuGmGOcQBJ0jZtxZqJAmHFZ+YXAfe
C96e4O9ozGzR6Mf7qRERqIlM0RpkdtJt3kQG9E0CLBvSnNoUPTvY0EL1vS+hehjhwbZWECU4mjDm
1C7jbt2N7Jovv4OpDCjtba3dB/w67AdDj+9pfEPl0Qj5nRYIZiLmUIrsDbFIDaFAMkC2k7bYdSjY
971oMQdJhrQCyTeOgEJp7BTyIXzhZP4hFh8gam2V2SlJNkN/ysrGGbqrHru0xU08Yt8KVVt1CEgg
XvEEaJ1Vc/WDnCevzfiYlVcpf5PibJEjFYCpw+jvhprDSfnaN5s6jcxCeysmCFcs2RzhIC5Vq3aR
RfB7UF9RCmdAl3rFmWmoGWn8FGL4AbamGB0JOG6noEOIb/JYWtWi4vHJiZQUnMCc2+dXYYePLDtg
yq/D/8veeSxHjiVt9lXGZo82aLENAKHIoFaZG1hKaK3x9HOQ3f1XEIwhqns1izGrRZWxSMfV97p/
giuFrlRAVGS3YTf3RfXNHFLXinjPCO217D2JgeBmWbKRdUBgaXIFCwC+uLzLhyej03Ba4XljPYXM
+aFNncjIN+Ps+x4pwFoEYOq7tA7cHNqFkht7qfneNNMmxeTFREOz4EqEXP4mSkS37U69CRZF3Vtd
4cbVXV0OHN+Pgg4b2eDBpN2lhnxXzPwSSd6T3QIn9jQM0TEW1WMdN9cWbJ8IKnZf/sau3ZUrbxMY
T1L/TVKRrjBsCUOfLn3JuZMpwUb0X/WSzU4hozm8CFHvBI0TDA/IjNmZ3HNLPubkHguoEQx9hWmV
0vWY1sBTbm5qiGspn6mP/kbUe6cvjqY6u+4oG00tTl3wbHBD6lPY4AZ3dA2R/uqmMNWJR4B2UDD4
KBUoz6MBicjcTsJbzoyRYZi0/WOgnOLxXvOus/BNM74Kw+04MU1KxVWEJwQdoQA81uCCEJV4NKbo
Jox5M5TQlgZMoeKfAqKZmzS8y1vhqelLVzVdXd6Fmuf0Wr7xjbuMxcsFqjVCzCQB8t32xXOiwSUu
72r+r0B/UZp2681gpax1ZesmDx6nRNjq6eNolN/4dUfPv0CkHhJxkynWZjA8kHIA7GEehdNhCtW3
2viaWcEXwUyxfaoSoHqSYPsmW8MUc7MLx7dW1VqnBQHrNHV5G+bNm94PO6nOAU9i+VWXwtasvL2i
dz/g4n5JDQMLU621kWDNHUQQr6QueokC8KdjzsmQ1c33fOosqEIGfkb9yU+CRxObJUmyTmV2EBHl
KwN7Au7YTG9FdSOm0ibw3yboV348OqJyG+PBVD9nKdV2Q+I5ak+KtClLRxJap6zNfaSWv+W4C+0m
SG9NtmiRrTuv32LhizH1sELKo1lLhwDAvxFNGzNJCRK/wKD6NekJXU/ScyOmXLYMyDRmyL4/Powg
aq30YWyu5U5BoKc4akP9rPbNTtemax83KWP07RD7JrG4Q6z9WWkDR7RStxqbK1ZvAy2sPUiptp1G
8nYGHLdjlsuQuHy8tHI3NfpHxmeF8T6n4t8/4HnhqTgSiChDzfnk9y+80hQQj+0CdatXPrTiAQZC
t5Fy1fZ5tK084ldCLWofmHZFeSQRagqy+wiWWlFySxe+yXW0ki5YFuD+PFs1Ee9HXdc+apoomRiW
RRWpW69tbWGCUvUzUKqNjBCboSHVPnB8cWP6vHnSXMD80JVnURdVq6FIdCHMiCoeLU6WU+/qtnYV
7+bqjuTmW2/T2DnIZ99ZQ3x/4JH8s8Hk9WXswhjIxTtdSVNPkKV4vlF2G7P3sJPTbC4LtyEpVqEO
7hQNfEHBmpW7+QJ3JUnRITICR0u5AoEQ/rwrLk0qSQZ1L+NrqIJKfD+pTCkeGz9I1e0AuJgHdNvH
tt8dvejp8zjvSwwm0lTo1fwVZ1kAtTwjimO0nLcSMkpB+y0bv3we4GN6632ARc0TdQvBExIaIigP
fXkdSJAzV8hoK331AdEV1EIbNbTBUF6GEE8ndmsugzt5evi8LZcWxXlnLVY694DBmhrmyChkTjxN
rmRBOQ3Mjudyisxpq7FARJeHzedxPwhKLkdpse6R9J700qcTK6cHA1zuTEfaNcBERaeaRa9XJt/a
mM0/P8tZSQMrhLSEuq1rbJa89krRfCeEXvp5sy6PG5pGJtnuj4pGRTrmZq2G6tbKbuWMZ1/9wBXd
qbPD53Eu5uAkRRFBJCET8kGmBhSZ2UsF3YeK2j7PfoTNQw01IcJCUUIPsc1rN0qOYz1sLOno699g
cTvhMF5LA0/FNqVudW1lczb0wfOvS+E6ku/FbmUSzyiR5daHog2+eeBTP8rapH2SKGHJN7acuUEX
24pwLUhfAUJsgmlF/u/i+J7Fmrfhs/Gd2A/GWiFWgqJZel9gLyjLK3P24lo5izH//CxG5jVtrvM6
2bbozykYMVvpyctPiU6yQnkrs6d6bXVePD0kdba1sujHD8ozYppSSB1zdZtddz/q38Kt7EJAvvW+
FFftDx5OMjDZyDXukq+rQhhLDNCfBarNovsgqz8qmEShz1KpWmbYLrlL3W7/A/fZO3W/iuu4GIho
ooGCtI7qzftuFbspAo3TcEzZ0hbDwaO/M3btoXpei/RBX/tPk+hKas8i1QkIXO8GMPBJ+Osmkfxv
naOBs6g3JC1tLsHISTnGvnzGPhPwcTO5xgvMjOFG3K/168Ud4q9v+AADEqZMiQa+IefdbejTqw/v
nTTpXOh5+XyTuLgmzkItzinKB3nhQejfkqrR+zcPGf/eX3PBuXjangVZ3G+gV+ajJ83tIR0taPep
9u3zVlze6s4iLI6oXJJLP9GJUDmzrkdgl6f0xJv3EF+rznA1C7kNL4krXkEeOur31j7EQXT7+Ud8
AI0tps4fCM/Z2ufd0gg8wuZJ6t3X+38CrWfw+GBjxHmlgBbuduveLBfvcNJZ4xfnVi1Zkl8YNF4l
/eSQBgpdgGrAGevD8Nt8wzHdSX6tCY+vzdH552eNrYFOmpJPY+Xp5Gulq0nerml4gcbJmvD7EhS0
7NfF4s/NIEia/E+/kuO5AtDrOSqsLsn2rqrTKrBxbbYujolBwCrKH2oVitu90k+OJTY3mf42djce
YMOs5VGvYETRoijhdf6LBAcQ9/Zt2f78fD5d6mGcGHUK48gEciN+38N50yPsaXFPaIwDOcM+nzY5
KgpedP95nIvXLCA9KpgemTfPcnMNAkUZqHBwvzuGD+CXkTP4oW6w0Pahdf+NN8el8TyPt+hga0ri
zLQGGubo1QZRqJ2OGCZMvplGvg7bv7TFnYdb7Oj9lIxBn4/ck4PwqMRPaZ4CvHn6vBMvTZqzIEsK
aYDcjlEItGmaHZTRZwgs9/MIlx6J5xEW0yGeFD3QJSLEylPn/W6qYAsyFr2QL3lY7CVtTWJgpdtm
uvX5Ao+naKz8gXi6IB2D5L7Parz71gB/a61abNxVM2BGJnD+aLeUFO36Xvre7KV7H9RyfsBj3Q0f
PVvcBbvy9fPuXGvePKBn+1c/qEM1NcwKvcOYRB4pk2r7WPI2n4e5eJ84H7b5O87jBIGlKx7daJ46
6rQY/dZ2d0Vq6IjntB1w7nI8QHxz/Lf6urxDdGAVQH25qaoF+IErDdi/958wFUFSYRLOAjAPkfJc
14dCffzTzP8PbvrfOjPy/w5ucvI0zMIf385hTfNv/AvWpEv/oMMBTLKJk2SUVLr+X7AmfsSNGdtN
0xRNDTQmo/YvfQFJ+wcgSq6e6NmI/A4Hw79RTdo/5j8GomV+0enAI/8TVNMSBs6vEx04D+rqEvmW
pTC4PnbmqI596YQv/oO2lWCFieSRbbQvtpZj7c965gIUZ3k/+hPOMlRJ1A3NonGLtd72KQDmaIRj
et8fBe+IhEC4j3k1eNkGNu3Mi5wZz0Ac7b/BM5ln+dlL80P0xYIPpdaTcMEg+h9iWs0VMbsS4en4
t6u46cUJN8cC3iGjfqlgvYTm7PsVh4KrR5nEKp3gQJ2Y6ygG8XehXV5j3bzTHz7v18Xy/mcwcmXg
3RTm2VIM1NQrqw8nj1H0IX+TBzf659y8/zzI4nz7EGTRe2Ll11EGWMLJyx8h2k848q7slIZ6qSEy
L1nEDi/dQyJVhAdkMkJATY6yaB1K0rxdEe9bnds61SglKCgjxtsC0JovlMyXZ2l6LUFtJv4h7h88
ifILagKC8TMOIrfLI1cNfsniXVZVABmoNw2AboTeTjr0FKTmhwKppFXLN0vTXTE7ttKVXFDdpQyI
sO/voW3csm7uajm9NirrWS8Atw7hI8peDug1OwmjTSIPThTkQFO+B9m3SPnJHfjYGOOdBPC3V6U7
L+y3YZLCaweY4F9F2nSbV5CdI9TBKAP0xTddOmnFfZxg4Cw8aVrqJPVXJM+nbybgQvn7pOdOoEqO
Vt2C2gbB9iLoXycpu1EM8djK1SGUlG1j5m9Ka+ysgb/ix5vQeNM69SAFNxo+CtXt2F7H+YOPdkLi
U05Fh8HvgNCm0WnyEwej9ngK7JbaRB79bMtfqjJtYhPAcAxHOpXtKP2qiYjDVY9Gc4yBnSWaZBtC
uS+z70OEFVxcO6bG/y+hJqe/iC0KAIgmpNlIRUDHh+itkO8CdNFEJMC6+imYok0qQkxWYmqnsTOO
hhuZ0msSSC+tqP4Qs8KBsGobvvdqCbHb6uVcGdev6rJE2cy8lSLRzqp8QwXC9gssIotHtbbs2j9F
0VNSgFhM63Q3asGDH8Y7wxqccSAkWRg/1W2vH13MpDdYrTi1T02pOdYJIhBU9AVBujcACnaWdBN1
eNf4L0VcbvwIxbRKPpqhtAsFnpQGjls5tVKy42r0OlJ+oyi1a6muU+eh9HZV4Yk03mUhuCRKhsmM
7fsdISAyCaZTopiWxZTqc9CaUrT3gEiF1ve4fwort8nQmgXFNRLSEGPUNKiadbULvoSyOVj1HHX8
2rcbPHO7gUrebR3u++pKpOqqeV9G5BAqzbIDE+pEz+szkhjUZyH8Ek53nvI4RsUpiDSnKvpN3FGV
Kz0Hf+ltxPe0kboTzC+x9tMMZFLj6O/L2kn2la06hW4zCrdCTC7J/F7loi1R+evEn1JqbOtAfhip
oxdttzW60jH0EVwHuvPlfacc5PAxBwcm9Xeln1Mt1Y5GfJ2a+rMxMnB6eoipWmVzrwlARbK3DCg6
ctcb03ykhrZP4kPGQGQqkLryqkGOQUy+N0X9lKSxbdKxMmardfUjkR9IJVJnfcqt33GtgFUCXqR/
TZKHujE22vRgsd+XPlVXH8wIgpBJfl8pd42Otk3/tcBAXZCsvVZ0G9EAGY41J4okWxVZFBwtKACn
zJfeiaLIlvNHxdil6Y/a7DaW2gDOSOcxz6d7Ob/R6tcEGInyNLQD29TrrNXo9+SM+mAvq4Ujyr+N
MCPhyec10y6t2r0i+PelF2yG7BTPBeoIX17cavC8QB8nGDaUoUatcATsO3NJ3Kjpr7q+bViRinjU
669j/WuEjoABpdsO0XZszI3KIi0yzPcEHEaVeJMDE54qbO9H8iOi52jyYUpuq8rYSPAIpKY8tkHs
RihtiZ63qxL5Fypwx1L1H0LVxC9k7lgWUVuxz/puHUY29f8ZWoiY4Fs5nqou3ViU0Idh5ys3Yv3S
dS+mUUDeAIkyFPjTw2LAWqHt/a2efZO6b37zPGV3HigfIXyQAb96/m8zMje+hniI9aqLhWshKqIH
V+HwEChoyTSvI9KCGUAeFT+KDApHJHknsUscsEug9XYyEIVcvJuKPWKYI52FRgGoKDQjtUPTem7d
FbZkeG4CxlAfoIh5u8k/eYjoeb2xKf3fOnvZQImYg/Yo04tdgFkpvhBMzkx4nab7yajthtVb94Ur
TpIjD8AIIV/lcbfH+dSWfMVOe6gk02vdwTZoI06Nh3raifHXvJ42YYVeZilTTvMRAVIrAJQdQK6d
YvpHv0YIVzuFlAChkpggbwLUYGTgBICUb8JydBHNsf0m2QWFvPeAL6ikA1KBegwdXWUH8A/sX8ls
jbDX5QC9TUBnvemk0qPScWImwEOGUwtCZDKfBL4k7kV7AE6iA0ca9kF8P4yvrfUSEnrof8j+eOXl
9cbyfDdCymZSEgA90WZUtU02PoqcfnpJZuIuUKi9F8K2yw3HrG61Ehu8zLPNHIxVkTqxKrpSkTsq
E6wHqcf0Q/8GUCKHWjArHlUPivcd2X7gLpVDMoRt/Ecc+BuvnFxxeI3766aPdrJY3VvNq1X+7EZQ
rLWx10uJ0W12lZi86kSys5FtVjZdTpg0cgUBf2mt94KdVqHDVMMsAUPRoS6YpwIjpm76EU649ZJ4
N8GY2opv2GjOxRsVAX+jLK7EoGPcuZE2urSXAYzHcniU/XQ7Kta2zJGomftPQwUqAQPpg6zAM2uP
k5utVgAu+vR3MLZu0DVPIu7WdZwckgjmTJs8xbirK9mrXhk/ylF6lTsYK0J21KJgJxqnLG5ve5nK
S90bO2aUq4cyPendFOHIPpi7XcRCrr6Uw7WexejejEd2blrjHXyBY62yqqtOfYwMFpP6XbTa3aTl
O5C0FXg4QX8etcGVYiCnknSg3n3KrBfBDPZtZZkbuR8AzEjPUWi66SzNNZTPVpifQtP/DUKOqZlZ
rp/1t6Wq7cVGcsQYok3dgGisYRj16U8/SNxISQ5dBRY2QFO55ez2MuE0AKFR9eLLoFTz0TNRHxm4
umHNft1oaFHM8HjG7F7t1KcOOpYlPw3KaLdCcB8r6pe2i+JNVHZ7NZv2olh84cpyrGQIuUGM1pYF
ws+/kpmniQFnzA/AvKuIvRZc+ejnqz62niYF/HMDUkhNMSOf3tSWAdZN4d6bQOVMRf2s9OatKo2H
uElPjNB1p2lokxlx4CgglcPJ+IWQxq1XjvdCn9+kfc+9NAeLpP4yW+OhmcDQaVdy3xz9RrCBudp6
b31ttOoxS5p7bcK6zcdOd0ZkidGtjLZw0f3wmmIzebilRspDI0evVquCBJ+Kw396g0eUAyk7GCzI
zX/Q2hyT2gotJaqoSEFSaMpNmq3IE8iLKg2PhPchFom9jolVFmVcOXM5SLudHz7Bneomjx5aO+Pb
5MY/jJO4lR1KJvaayfWF56VpYlSg4e9AjoMXxPtHV8YrOwoMxNiiA7ppmxF5Vt1WsHEJnORqOg5u
siedebuWCF+mT/+0+jzuIhMuqHgzxRpxeVcchI3sSvth323+6OHcr6tiLtP9H+It0uFgOEgOmMTr
toODZswuPcl33bF1ZuKefoO21qpbkvLx+UffYuuFHbLEC3P5oI2Dxkoas5vb2LvxVbDLnvPv3Vtx
aHfmIbll671SxE1+o9rJlvukSzK33pJIsJsbEPMo9QBfwRhLfWA55Wt5hY8v+3cf90FbKi5irdP5
OG7OxUF1h6vge/smbv/I4+/+81U0FzxN0iW6xDJ6P8nKyjN0kIGUmTwOpi919eXzv38hJ0NjLJi2
BnNKspb1R3MYTSFTCSDs52Rh8Rhsu82sFFHe/o1U/CL9+s+59Fe0ZaVRrYNJ6JRxHlesGGc9tfIr
eOlTZ3P14D3lDC8+6Zj+O8g7aLArbZ07631K5l1b/wjhnOVG2yjrsGGirT7vBWcIcdZEtopLjD3t
tJ3xVbJ5th+73d/QN/mYoZlDkzOxkNc09Tkxd56W9fNSEaZInBeReZwOkRPb7Ta+40HyN/zblkng
f3XzX9Hmrzlr6DSkXA5LovX2GNj5bwlSChonnE6vwW8NlS7fDo7BjXBPwuEJoCkc2jVwy8UVfNbg
RfLNn0Y1ERM+wfQnR2ifQfg6K8N5aR1iFgMQYTaohM35vpXUyWDZ9DJr4486zawlpG5MNPb+hm7R
pYkLF11XNAx3NHHmi573qDmKuezNXCMgcxvdNu8VpEa1V9+1XBWxLvON2ymDuQP2YH/ezD9/ejlr
LYRfDQkID9Kwi2aGpgx1MlMrp3Tr3+aurTcYeO15g38j9XCHGfIu36HM7qZ36nX1ElzpmOZAK46+
rgprXOpwsvqaRq+z6SuLzSgNc8FK6/nS/LVxmkN/ql6jl+wG5Ny6fs2FBWOJc19zgZ4rhYtYpVUO
yegFNc4ZELvB2R99N2V8jR0vjv8RZf2PCgqf8qDfMab/r7zq/wfZ0rMz1HpBIftfD7+K9nsS/nhX
WuB3/11aQHQBdXYuO0BvSJhK5Jj/reIg/wNN8Nka0yDNLqo6P/p3acH6xzxhVExQZzM9fZ7c/64t
GBQkoEqj/I5zoA4i9D+qLSyr1xgpsdpBcGJWxjJZ3sY8KxJGMZJzl9IT9bupQQmuTpHw7T2RFEYn
N8W3XJzCL2kr6dDjRm+4gbuXbRMDteSN2mvdTobJEW8rSZ+EjZmHWNbpcuav3IsXO4k6fyj0Y1Qn
YHcbNPz9TtIgvKy3Zky2IbiuPY203g8oXDaOFl/4xVOVtt/PBvRCHWRx6i0DGvMt+uwwEIww0K2S
gElwpea/U0hDyMOa45XWrFzIl1fTf4ZCWl+DYg2498+V+SxU2eahHuJm7qJCiW3nvt5V3+EXIEQK
sdyWV3Fac1+dbY3/imdS/Jj/AUD9vmmdL4W1WBaFOxsaZttmP4sMkmlbufHNf+ZDGNNCmxuxEKbY
Yi/S9aTQuiQsXEOv9taYPhhKBFZeXkG4f2yNzEtJBYIBlVn7oLYWK1Me9sY0Y1smx0i5GQwtNFQU
hyMkoYLRLuTObiN95YCZ63uL5r2Pu7gtjIJiCH4hEtd3lW2xrU/+/RhddZsfs6uF1dvBvTFswu1a
2epjtyK0AAgcOXRcwPnX96OX6bFah4pSulEHO5YlM72JcVO9VoqS/fp8DXwALarot3P/4jmhUCPj
0vA+VlmHfSiHcuXW7uii3AEubFNdo1awp/y/i24mt75L9tHRXxXC/CCvSGjGFNlQmAuAwNVFM60h
lXMGHJP6nfHGa2HfHFGWQUZvXWVuceliPYA0Z/tDd2Deqpe3zNI3qQb0lJFyMXP0YvyaBOH15z35
cft6H2IxWfLYwza76eD8lfCdmlh8NSyIe13QvWSBBzqpUFwUGH5+HvXCzkKdDgEH1MO0WSpoMX7y
FDeDFyaIliLrrlwXtzy6nPLHZGs2xCZqKmuT8w/c6f2iVwF+MjtFS5qvmIsbe21EgpnIbcuwUY+A
OLU3nfAUu/kORZqtfmhhJVO7rjbg326jHLaXvcaWWF795vE0OCQBoeI3baDL/37WRoISBcKU40sI
ws88odF8BFBNMWmboZt2qL9YrvHVsNPr+A6nFnR1Zph6u89OawjRC0v13YcsRt1U1LxJRT7EimEa
97dmxHuiKFd2orUoi5tuUKbZJM/NLavkDrwMfOoCOa4EBs7KdPq45c0dy1HM5ZluXeYXiowFFChQ
5Q1yiK7iyOMu/4VswSF+8hhQpOL6R1SJroyV1XMxrjlrV8mXXDurcazysW9aPI2g+27L5osecKNf
Ablf6kdsWubbFVchcQl8qGBQCWXWt6Skdcfq9W3fJiSQG/e/6EW0NliQWCJx81vsbCYwvsCIyTlb
iLJ/9R9QnjmCV3ZKehBcxxEz10NFzXlvPX0e+XID/yfwMo0w9WLgCf7Qum1D6bRLd1W4zzVtBb+/
zI38WX5cWrn3mqBj2A3eL7/WG9EqGYOO5Tc4yrXy3TvMFuGwTG2UotZuGRc2b9SGUBwSMf8wP8Cm
fDHzqmGIO1cswHrXzabMVzMgl+bfeYzFOlZVrSgGjRiwCF9Uns3KNUrhZEsHe3hBiGDGwvTIVn0+
XBfODJIeBt3I+1m1/gAxzq6FbVm3amPlnWvVyB74d6Wpbco+tWsV4hV6zcKaO658qS9JaAEwnc/7
D8e9PExGLswzM7qettbmRDVJtocD4u8ueh2WXbjjNoFVaY9XwUbfNyg2FjtAAt63z1v+ZyYuThGO
q78+ZO6as6ZbI88PIZ0/ZDYeRn0+3M3igjyYDyuR5sX2IdI8bXhJoWq1BFcF6Ej4NdosbnYd1hul
2xQwJCLHu6uu9GufE9oVHXMfShv5u3DX4gP5efxLS9I4C7+YWcizD7FSozcQpzpeFp1TeTj3TeLK
VLp0EQBF9lczF2vSj5k8Fkoef9akjySkiWKjgIh070x4me+DX2uz94MU5nwKn4ecJ9vZGPpYcutR
TsjgunFGV2LJIAdguQn+wMF+Ujd/I1F6cQKfNXPu7rOYYRULQeHN3TmS/7DI8tc2WIjAQQVwg4HE
8HX99rg2hPPmcRZT9aW4427Zuro37iYK6ILVYYF4//lEudQy7Nd0ScK9+qMHm5VNTVuLRutqce96
wbcacv3nES4O2HmIxaJr+yKqqtBsuexnh4GqkPyr03bSA94uh/bWyrd/R3V2nnjL9XcedHEYykIw
GELDLGGlzyfhffjVghMxJ7RFHBc37X6llSsBzcW7Xle6umuMuSO5wkjXSEF6h4k2lgfxCZuCPcCr
zyMu08p/zsOzJi63GCXurKQV6FcouT+Ln/F+vJk3NP26fDNvFXu4OUZ7eYNdzK5+jexm1Sf40jly
Hn+xx4ShJo6CN7cYflLCpT8QTpOp35rIY03SLunUlRZfWhHnARebjejXQ4AsDdarzXEWHFH9b6Ua
/xc753mQxfYyVmERZiNB0ulgUqJtwHWE1evnY3fxLnMeZbGhNO2oTKVO33lfs+rUPUlYaEi7obmu
mSz549rsvLjKQVaSsCY3yKv7/V6SqkkYNypTpdIZJgvZqqT4b/rtLMSi37xWRhOxtLjl6g+l91CE
p0BbowtcnABnMRa9hhxNKyi1Nz87hR/Iq1ZPVBwd3xVsdLEc63dn2dVuLc9+6emJ+ONfnbfYiM1E
iwSs0eAA7jon6Cgyyi44F2qcduSEvyoyFgKZmfKxfup/Vg/xds0S4tJd4vwDFq/tAN0BZSwYPcOb
XLVUEESyTqaGUpAJVs782QXWYYytlQFdmzOLbTsxeRyhQda6oSXiQNUiPLVySVqLsNijxWws06Cl
Y4Pom2iVtiqv+UOvRPgDWTg7Q+vENATFow0eoDdfa2xLePl8JV+ckrzqkMlWVVJni5xArknapJgC
e5IQkxm8jY2fhb4y79diLDZasU1KMzaI4YmnbgTHjCtdnL593pDLx7RpkVclxQKPeDHLctnXpEbx
O47p3gWhug1I41BO6x1AWm7gWndrpfv5L344o88iLmZYoFVaoQ886Myg2gQdenHybdwdMgH87hod
fi3WYq4NJhDIOAw7t5Cv2/GUq/5NjsldKCLXY6yCQi497FCf/Xdf6ovLAGKBqQCis3Pb+JjcBWxS
mODcNKODo/R42+KY2tiUREpM86L/5pA8C72YkMh7Dr6nMYxJehuUr357EKAOr8yVC5cd3uAGUCIm
CqyiRRBUN0PBaLXO9U74uu/8o+pU7my805D3gmS7X4k3/73FTHkXb7ECprBWwEgRbzxKpMTz3bRT
jtxt/oas/59k02exFmelhbOuEjbE6u0wBoUhIbBvgceY7WGHverMLzecBXYZn4FgwT0vHbdE7OtG
IvsZud7NfzOb3rV+3uXOdjHgLdJkSHwRbnvqvQzNw83mU88F2KycKvgl9Hz9KNwFz5/3+4VpPCsy
yxqS8IrMA+F94DpFZtWvwsaN6uhG7cxtqkJqab1vhZXZn4e69JJ8F2vRyJwuT4sWycTeNnfpgxVz
uHKuu/IjaKLwDfQfkjSfx7ywr74LOf/8rF+1PIwNvyekh1ugZN0b2gxK7FairLZscX8AqRCXckOY
bpsdCkzveLBiEsQb+TA9j1drqfILBSRNxZENThci+gYqou+b1Qoj7Gy/H+aevMeqCrVLavXd0XL1
TQ0mYV6l4dav10Zw/rvvFg7AD8AYFE8Uih1kct/HNZqylNOk6qlRdWh4qX1WfK+nsL+CJIB4Xedr
N8MYIRNv1VFwW6hARTx0akE71gECuJYQrHzRh+nLB1EAJyeqzy/cZb5+7AdzlJO+d6celC7M+Ik0
3tDA+Xz5fCJ9HOJFpEWXD+bUykLa9m5Si1dKoeyDZNgKzbTp6oH/Lr7UcE1KpfoVNt2Dnvff+kF3
RDHbfv4dHw45FqmOFjpi6BxaVEvej0DXmHqg5B0p9GnESTTQd9xKTr46XeltecpBcH8e7+OdgWQs
vSsB+LF0EviLFYT2yCiMQzBPtRmuFrv1qXtlrmGTk2+rU3hbrhRll/BHanfvIy4WE5uPGMjTn4iz
1EO9KZ/rWRGgI2fqbcbHasdDdO0JoGsfDiDCkjPFElqBjU+Z4n3PtkqVSSPuoa6AoQYUKqsVCeNV
4vexFaYU015qsklhyo6ltLKHNryM/l3uq4+C0g+3ZlLn2ymjNoc18GDiWyRqRXNfiEF8ausyudJ9
VUC8oRvq4Sjpgg6DygilrRJpemaDGWi/yHU16s7YdSGieb1hfAnSDCa7IRhvhqCOz1nQA+3vq4i5
HiY1lTFPaF4QNSqOVix1LjLvPZp6YbgnI2wdqBLiWmzFyIJT1lHkfVkH4aGWJM0G61M+eamSbCpP
MR+S3tdFLI5b5QuQjh4kYDSGqOhKVRvb7DXmz2wcy50XR9PgZklaQ5uyQs0dSTEHG8VLQmBCWTpe
TenYX1tG0KnHTuutYNsjVw2tpg4CKAGxBPwwVzPzBApav0kyrz3iyxoOriz64Tc1T+XjoMemfBo8
s/oNwVR2x0Yujj2C2NtUN5DnHYVAZixUNXazcBYjNKXaF05CJUs3QV8oSPumBqrGfYhCb+dP1jeh
gUmQ+xk6wOkQQ2Lq61b6ToY84LBX1Sk+tNTZTmlgacgXj5ShvC41dhGWVFu/k6NtRtOu6ESj2XRD
59fcJqcU1WG04D075XaQ6LbVCNkDDrryDyFC8WloYWqSY4CIZBXqd72xOjtHvFs0mqdGF5DDLO4i
QRsSF0Bufz0qbfE9NtJGdHUhQFa+L335ATexYCfksGV0Y26MXNV7E6TYvgDjc2XIjXJf4g6A2HMz
6Tein6NiGU9S9zLmY42JeKZnlPL65mRkVfAcWbGOxfCI2vykhaLu9jFah1CHVOQg1Vj3NAe/WFg6
at3Ve+69CSq2vTFCcaijHRw+4PyxZonaJg98nufokrWnsAom2EyxOXsXi73slP1onoRJHJ8Fr4mR
ZicF4j8MUYKGhiaNyEMLUaw/9H6sXdWVUJQbT1XwSIgziHy5ITtKp5uobvfhc1RP8WMiqdNNaKbU
gb1U7DaVnKdzz3LUliZylIHV980mKAKUBNRQcL2ug1VV694X3WsHW7TGfD8L0wAZHISi2IRdhWB0
oGZB4dRRU30LyhjGhtD400NX9XUPUF8ZSkebJDGGeOYZVxkmFLvGy+OrxKvghpqTtM9ridtK0ot5
vglz/1eFqnJjy1ohfg3GwtgNrZajn1qmB6BHI6K8wf9h7zyW68aWNf0qHXfcqIA3gzuB2Y7eS5wg
SImC9x5P3x9UVeeQ4D7ct3rUg44aqCJEKoGFZXJl/oaiTJ3rIuKudXwBSXmRHA+E58po6hbKXDm4
+jykjTvpWo6wdlTtxGIaUbovM5gnU9jiXQDtaEKgHQbsoD/LDbr6IWSNCyR+wsmWY0V1oXQp+6KQ
jDcxQ0zfSWcTQkQtBbUX1vgdSIVvPPaco+eNYBVnLfMntvMGQc+t3Cm0ZLSy2JVajLnB4MMWE7Vm
U2Lqe1HpWnonmlL23ILqOPfFmjVWZ5GwS6cIhndc09IFVf4t8k39kEpFdD0W0eg0YZDuwSdlgaeX
6CtaSWreh3kC0KuTJLvLRliYglhA04nL7obB6Ge7E1o/8nptCiRP6YU+sjUkt34EHL+hV1ZVmTvo
JIX3Lf4OGPC0SXTdqhYWf1b+Zkp+8CBkdbBt6jDh2GgF2AljbtoYvtGUGcfcupzCpsTEOsiFb/Iw
6OUikxzix5OEdbXFuCN76HPNgOwl1l3jCFVUn/cBXKxN2Oma67PlbGZdxFugElT/RTPz+HaW5h+t
KmUblOzvwpiGrIJFiCOUw5vPmWMDxrmlfQtbLS8U5Bl6xOEFpO1lIQnP6klIDgrSiBudDcYpYM7V
Q/+U9miT6llcoP7tx1irtmR4MwPEdvFDKsT7Su+/YZ5bPrPP3S/DY1ey9ThV/YXZN802rDQ4KhWU
XYkUCgOJonSaGvj1JMEf0vPSC8OivUKtLrF1udXsOszewrK6EdSCwDncuKQIsBiSssobMj/fKpBj
0JkniYauXuOCDQnRn1FuRxcp2RdmDHrJFFqXZgAo0sLoztIedzsxQgVZNMM9OWu5HSw/dlIxP6st
zML9uRG3QoV+fQSEEDXaFFppUuvuOEePtLuRTA/a2eA8saSrfobgLFRajqTvkoBKYddcW74+bpGw
n6/Dfqif1VhKN1bf6r+aqrVc+KS0QBHptflib4YiBU+mJmgXgTm8TXHDpjYglduoNM98XRHsoh5K
tyA4TFVE5Quj1Nw2ii1HzRflPAFSrBJG39MMPXfJR964V6ukYXbBFy/l8GCkFbzosH/O9JT8wcJa
c1wK2Y10DZRDcVvTql5qQRxnKEAQe7suF9wui+5SzSqhVubmZSMW1gGRokM0zWLLvjGL26wyQoh/
gqjeppOAzEef9ddiya20a3CiarT0hxGYsj3UcruDwiA5KdgOCJEyI1mN10bff6tKw7wyAzHdMV/0
m2DopF2T4miSiA15a6wON6ReqSNW6YSdwyCFe6mVsbjxIT2qtYDmlJTGjjhRUbHMvL1JK8s/18sE
nmuQoPYdyIlTZHl1o6i9cZA4JfdtOpY7ve/emqxLbguxbZ3GtBwlfKo6YaNZaILfKWr4LdOU8EXr
RPEswRxiI46hO0UNalNKLXwX8jDZCnE5X7T+UO2arpHu5SmjaCl1hXoDbQ2fr64xzn3FzwDw6f6v
Mp6QA4gKOa6cMYLyaWfo3TBOEZl7FyWuLCGAaCnziIEH+y/98RKJZ0ssSyfIOvIZGGJensjIwuuG
dejawd9rwjxvG3S58SjwQZk5waT7dy0sYkchodw3Oo5TszA1bl+2bDuTb+zLuS1dlBGrjSXWgtMk
ZgEftNe3yhy0u96HHjqIenRmdX65QU8QUZyOnTubp2mvSmF1JiayvpEwQfaoyNDpndsHPe8u/OV5
puJyDuf5ucGRwfONRjrkRmjZRrTYXglJea4YLXn7KDfMLCCikszf6sbUulWL8tzcAYc11bq7DCKk
r4HN+XbVwRuX0X6N5sYF8QFWoRRpiQqqRiG6UqlQ5u2uTkMUBkoMWETRqvdmqBnXvtjLHkB+prMl
CwsLzXRVEJR2FIIShr0uQhQO442slJgTNKbuTEGtwS9NIrjjigUTuqkMJnkhwiKPotmLOksv3cFE
Z3wjSG1C8supuelG0zofFbOUloRNgweQ6spDJBvBAW3kGTJiryyGPzFZeRX4ED+MSb/l8dAvnpNR
9AJpKncCFbQHg8z3VyflnFRdKVRnKD+zrLWoekWucnrhKAj5cYph8Htr4PdTIz0EWLHvmzkf4Bdn
g35XB/3CJ40WXQQxbHRkbUcILkU3brH8mc6KIul+RCmvKrcS1H4TffSGtMutUrNxxUpkmNRBugj1
OLsvQ3+GV2HI2XNtVf6dkeDBANEdg7uYJ5hsAB/CgzHLWNnlPhIZjR7wOROjF6+tLINFFKNoFsE+
utPqpLo3C0m6iTmzUVdV0/BqrKsO82xhyO8QJJtLL1tglLv/PUgxb9AKCsyu4QYN751oDl5WmXT7
RyE7cav8VLQHVLgg7UxdBLv8Ccc0homllGOMnUSBvIOMUMMp2dEFHb8uVdAKk/EzBPgtQon8eJ0T
26qsQn8aPPlmSA614gxQfe9nKjPhxnBU60W5Qa6e3dVr9vIZ+/j8/eub85F3/PAAq2pXCfQ9D0ak
yEXhLpHvUqjrXwc4Ugr4EGB1YR2TTPFzmO5eg9bIphJlJ6nilzZCvq5Q0NYQ9eoEmO5zT5Nq8PtB
XV3NUc1ngZkMajO4fg0tZxEi7B0srpZy92mAxLGqy4eAq4JTUbGjtwIBR6iQeAhYr+GV5bQeeK3R
yZ//BypCR0pcHyKuOhZmrTRhYRARUfYfsjfvFt5YeLso17HI3X/+CXWqDcBdqTzw58dJWqZjoUW5
NHgaqZODURyy26kfIhVcepJcbkqOoxOz5ujCeB9z9YIhadYUlcScyb+97Batg61e2dV2gbrAB5yd
hDQZZmexEfbK9788WWHrBG/F9Z/Fwvd+bfKxafs+/qqCpRWlUprLO4tbdbsUeOQHGeOw1zRxNFxz
vM6lI++0F8Xm5c+GQ7ZIBm7DZ+E+yO1TeuTHVikkmQW2CdNMW1c0k16r5iTgaXIj+Al5fTu0p/pS
yzpcFU1p7f47xGrADXUUldASBy+YsP5QrgXDx8vz/uuZ9BmAtzRqYG5BARfpDf0e9neV7tKKa7Vq
lhc5b4HZZwdpl7ZO4JnX4vfR6Qq72yiX2pa9H3aBcj094VChuuFFd2JrP7JkDW4TVJEME8X737Sl
9yX3FD3vILQMkUZOvdffltZ9hEPzYkJaI/uFg+mJN1/G7+P4fgi47gCD2PYLYSRguI/vhwM6Ii5t
+7uFu9a5aFDalTM9RzzGD4xkuu/DRvKyjUC57EKxVSxPv36cI3skj7PI7UMeVCnWrub3bFbaKE+p
9BsltJw32QXnjS1vci/Y/OU5+h9X09FooPM1WjcLBUhctenioJbyVBkkWrooJCQU5pY+pOPf+T+0
h2hzarkci4e8m44QFbSpZaZ93LHSVEvCpLEkDwOOe8VdpERRJtovvJX8OTxBb/q8ctgYUVCXwYtT
sVx33rU5VqxWSRUkkwJHU8+bufWwezw1Y4+FoYWwmBniNQoD8uM7RYU4qWR6CksHvZi98Zq9odEj
7xVWC+4MVzlWRG/y7Yl58rneDMdcWbITpAGNz0RzLQB74ZNQL2gy2VFcMrqdttU3p+3gj7ygCS5X
RP9cZVWuwfdhOKpR4XcqZILwrtHkTRQOjxPWJV+/0uednQ4BUGodTXrNwLf14zgi0BJWfhnxRg3S
bfV9NFxQibPH8EbPd1+H+rxtEwqyMxuMIlG9WE17NY1j8tRM9dQ2O5+T+cHX8lNg9KWD/3FfwV8V
SgrQXp21taYBh8g5CVbcql7S3qLP0kTP0dg4qvTkz/eItbqDdAvR8f9iDNHYWAoyaEN+arungcW9
FBMZL+leyhkFoMHyksJEqA1dHvP7Px9F0zTo/aKpQS6++mBWIgNozGXVK4EPG8Hszbqw/zrE56kH
3wyrFb4WpNNPzIiuC8eeXobqmQj+i0rgBGLozvXz11GOTAdDJIVCucLio613QSHG3bfJiWJJhVsA
fFsQ91+HWFLb1Www4NxCUzGX9tSakugnfWP6oqV6vfUjHWjUI1JjqfK5iNn215GOvQz9PUODY2lw
jixD+u4kpy3TpLnhq54UoF4pBy+U4pMTh+aRzwK5UkIBn2Nq8Vb+GKNrs0yagXd6dUC9tXpJpRFx
punPnfUfcbz/I3P7A7/7Syb4/4Mcb4sB+88c7239lr/8fHlP7F5+4W9it/QH8i2QhUBcoNWD5sq/
iN1oxvJJFDytOYpU8Td7+29it/yHBrKTGcZihZppkAb9TeyW/rCg7CucXZoEc59D+x9YYf++dLyb
6b+XEYchOczvE34NOh6UMRASYTFtlqg5GxQeWmQ2xWJf0YWoUWwj+bRHvGESTbcRLtzFcuiOAnQP
4Skou7ten7alVP6zHf/TU8kfZ6yZCJmJcxYGifoLbtx0HU+hIde5zV8hIBdoOpT6T7xRv258P4tx
fhw3/bnkInSDbtNt62E6AFXlpGDHmqe6jqetIGQobk2Tblax23AjUAFJinrvaK2/S2LNoZ64Tawr
Hb3PSH61kujE3r9u7P8ZHXoulx5wE58yuVHrqxhdOUyeOuQv1WDv46yaxDqOvDM15mBX4x1HDYpt
qN11qWrTlDnQT/IMHNXerY7rP+fW+zvhcs58mnGUgpCo5+rCyffx2yJbqMqhwMDXwCiK19S4sbrG
Ncx7E482s0ObsRdP4ChWG+Cfb/8uJKvp/SbblDhVl34Tu8p8WYbfC/GyzU9leKsj41OM1fFa5WFg
5VMbIwoD/9BLLoOddt49CN4CZc741E5x9T+omWhH4wIOYvlSAOPw/fhuk5jgrmkSV1Wag4DKYSMp
u2luv+daKtltP26NQXLCETvlWXYj8WXuRDuRX/UyPmMa2qMU0gsb7KafNo12E5aR4Yi1cVnluMTW
2v1YWm6Eg7qA1XkJQb+Im4tcNTYC/UzwvdaYnzXzax4/dCUKgjo9DnNAnlW8LmH0d3K6HZv8pu1l
+rD+dlLvxqK51VLxSkTqJTDOIK7t+kaldfeaJBc1dW4BW1cz56DCnS3Q1B/RaLrCiHiQheQripWt
LF9NVeMV5mhncXRnDNmFharuOAIeqYc7zcTKW2qcPJaRtGND4+yuu/AwN6VXJNpDWqm4O+MJanWu
0EaLot1Vj/AsNTxb9cM943yHd9J1pBq7vK03TT2e0TpAOE5/LnvJE+hjzarsxggw1urgFaBm7Dn3
fxqDcpkUOpKkVrP1QwjETbzT1dYRQ4RABctBNOgQh9bWl2j9q9p5FGZe6FNVb1uQA6adZhVM79CZ
EkSTU3UXknEgF3Kr1pliV+AhLBFtHCveq9Wj2aWulhWbwRi38oTgIPRCWawc1DZ2tSxsMs3wArPZ
ieMj/hf2HL0l87DLzScg/TaAi6Wxdo2cnQt5FSxJgJaj7CX99G2qxAc16el8BLtYxK2+KTdDXrhT
mZ/IfteElz+XzJIpYkeGbICy2gnUYMiFqGFLNFOEg81ss5icG91OzuUrS/P3PRN4KiJ6SN3ZEBfI
AVKiA2NuN5NwkyudA0VnVwemm9c3UQf6wp9eyqDYFGF84jxaY/B+P+qyecqgZLnwrG+NpjCmftOy
aeG+fK/+ysEA842RebQrd0Fr6hvlIbuT/iH491PYZfG/yw7pKkzGNBK24tKfYUVd9YqTJqr79ZZ8
NAt4/3qrLzH3ZjrSzYhd+Sa8Fz3zsbrUnWK0+x3oiENaOenl+KDTHXdPERvXFcrfr4gYhyqj2mWA
TF3tXyGaXm1NXxKVwRbIR+Tph3HDUtchlwn4fDvKk4ml7Ln5g33ADM7+JU70H8sqq5vsn08gy0Ac
ZZ3ewRoV25vMqakfY+AY9P8inkRN9mN1O4qdPev59uuxPrZfy++iLReCd58UVU6UrxXed0YSV9Dm
nTBpm7QuN9IplNuxgxbsIFx46gH0RlZNkUGSa2SxeZ8Q7VxsI9wsRtO6xc0Xj7jJbGxAhfvqH3ox
/h7N91FX75eURaNMAy1FRKdtKhE2VcqvR/DobMXQa7nFYsPwiX4MfqjTBEGNXO0qeZnv4n2JUGN5
pxm28TD9wOkm3KFpjnCicf915N+wwHXuglKGBvMfIJD2uxz67uOB15jACyqRi0jXQXYW9w/2bfNR
2aADh6nrA17vHPeK01zpm0UtIgPh/QqE/uFUbe5YSgMYmLsD4FxFXzcTJkkE36bqkev300U0hbtI
8bh/nGQGHJuulMtpWmDjyZ17dXfsczqDncIOJG/D64KzzaHUus+26FN7+ePsLaqMFc4nJ1bJkpGt
B5oaJ3VAgyrWJ4Jb3HZxT+JPNlVLO625D7LR0UFbJrrEDeU2DqJTdcHlSvEpos7CxHUBTt1a7MjP
ALoNcULmTxfGL0pgO5FjdWd1lXhZKaNfLjoFiA8dGeVBvLCK8cQTKMeGGjgN1l+oFCF8ulqvErMa
/ErBGeNPtpaUz5kJ1gTkAEr3jlAkDlBLW1fLnYJLcVNTlV3EassXtcz2M01/afiZUd4Jm8izSn+P
+nhtPdVCuhOnfN/HIVf/9iIWeg6RcWdlCjbJmnlOAXGfdz9Spd+oRvnYLpmVITuTqZyo78rL869H
WBdB3cI9sLhvrjJkLseDkWvkOx07fO+KnrbTRHCn0B94sew220E7vap3yja4rl8y9L5RXfkR35xy
2Dh6GaJsaYA9RvXFEFdHTg84sBImtqjBSS6zya73mB2e0WmEtXS5lO5PizEdPebex1yd5GY1F4WR
LSe5l72MrmAnCJtarzmCoAijRIgcto+0VW9jzwzs9hRv7thuwR4BjhwXE0pNq6mF13Uv+7kRuUHe
2Eaxl/yncDrxfddQ7t87//sgq50/BQTQRilB1K31I2MfRCjfi7bVN/Xb5GqPog3QGmNt9+s9+dgp
B5lTpAkFZ+8TuiC3hhKUBwPbdaqbI+cttvQzBQ2w8eBqo2KPhWGnjXHqEDq2Q72LuxZJaWMjTaV0
Wa3AiQQ9BlYKqMxHQhqAXdOfN8mZmS4V0AOXCnTM8YmvHlkXQMtuNUPYBlxZJAwmvh6NZYw/rTHY
ixTKwbd/yqYESU1m1FsiNymQZNcxvi2tE9XE48vnXYzVVLYoDUhSwohrV/7NeN44hSNAETBumnMN
7ZbTlm9Hh/pdwFV2OiFJITdpGru5DyZMwMydMgmC6l0fbqrpl5qf0mxTllPtq2FcnujdOd+LozSD
mySJgQ9X9C5+LTSjsa9ZBCqohd0sqsjGYXaUS0olHuJ7NiYSDnvHAaL+Nj50u2l3qkF26tuu9s+6
FFtNmHgoH216UaFvXz18PXuOL+F/j/S6SGWoegfinxAYk2xMVG2NXX+2HPWTW18uarqnMRhHb4HL
Gb/kVTQZ1/WgRg87FcBjREzpW3HZ3U7IzBYO6q9o918bDqL5Dv2Q+ULcjQ+4CF3Fh5oe3YmE49jg
0hsBq8BFgEr8aocM0hY7Dp98KgmuovJBKucTy+bYPvU+wPIA76ZU0Jej7lsEULcRyo3tbtrgtrk7
lTgdXZ1oNYpwxtBv/0SS0kx9CrKCOOKhuYxuwfz1++gQXcw30CWyn/5ZdneSznksc1l0eBQVaAVy
7asDtQNyOYSjyfFi9Aj3R87YTk7UtaDNM0/l2lr7yR6vEtsqWicvsFAa5p1Wmoe8m7FsgFWiiqds
Ro9+UC4+IuZki9b5atMoWl81gNsuN/YUyBkMy3gjAsk4W0SM01tsVENb+/n1+uHfPbJxcMiqKH5z
3AIJ+PiV26GTk8awIrevL2QZzGl6JSIm0+7iarAl/edExaAAZicHhquSTif1GUIjnuI/m914E0Rv
MsUatcO5KTNdo5FxgAHJlg5UwyJHULpNJgX8IpbfGpkqGMkSzHoZzW5s6XtLjM5pPXuh3Dp6EDw2
Q+YV3WOWvMWasQ0GBYhshMrANG9GwLtNL2zivrANSDtRm9oi0Lkha5EYelhs0zXjUeqQK08ip8Pt
ym/lTZ8LZ3IzulI4uf2YO1GAvwbEJlyltrDGHHVOXaRiHUpI1JOfgf5vcxg9VX5bYoShagLlZsUt
OvF1QOIQ7tF535P8+Qlo0KTelRjSj4m+LzLD5RccUy2AVyKSk2HY0AvuYghj1j+DUeWa/oO015a7
c1O+EwPfnq15Q64H6BQrODTL7NTQ7vLhUcDHSQbmPKjQjDXRXfg7mhxfBJWEedQ3wSctUVtXyO78
TLCVfOsb1Lvq4UxvhgvZHC6kobZNJ57GQxaRj4YPPVwBkLbXQ1E5su5vRbG6S1IAtRb3hja7j/zF
QQureUPyfE3xQkly1TqwRREZ8Hw6pNB7NDP0Uuq0w6DiwJPbnTx5lfScqIOdYZ5VVrJXzQC09IyJ
kEABEPamWjqLZ0YTmc+ilji5Jm779LkWR8+stYMioiEqsFsar3mte3VWOVaDHXyZwKrSHSnRzxOy
7ZELs/EaGvlWx2AqwIyow7ovy2Q3TR9yWfYEFUsoGACFiqjI+CSU6bbsWUKTsTFiC4uvDNMzzIdk
DMZi6FIhd21/tGPSdayg0vlJGkqHPoQjQ1BSpWqb4E0hNdkthEp8t7CVka6TtvES/RsYLKtV35QA
RmWz6eFNdBAJyvRB6Czs4ku7FB5D5VJQX6D1uswUMMsJlGXDbo34irqH12NtE/UjTlIxl1DYHOE9
SRmfXnYasXRSnQS/HF2te1o+TjEbu3rkubHX6oLWM2MZhxIqBdYZ1cMd5Co3H32IpeiWid/DERCT
aTq5GDqC6btpILhD/1yxvgQ6worPHWzod3PWOMNAP0XZluPgmemE+1BDGReQMcVlw/qVNzfANO8k
M3XMoN2mneQqys9ApEdQnyfJ6I3U1/Bm3XbqdR9PTqJ3bizMmyoVnNaYXYk9zJzzws6k7jXs5bsk
0q8CyfilMEuUsD606XTIzReGUm/Ms7K6bWPxpktBB3XBRTj+TDv8y6r+StDEJ+Lcj8F4GKruh8gn
7sMAYZ9+o8/zK5j9txKP+9ac2SzQqeqmJ0nQPXPIv9f9fK01ys3cskfoiqMp80NvVgcNmyd/Cu7l
Un2SivqmU2hACPgYtc9AEOyJ4uxEDagu5F1djzAUmBWKPr+ZDaZWvbUZK+EQZ5i71CnTmNpmNxxC
2YB6UTqq2Dr0MF6Eor1ozSixKwVXjJF5nok27aXrGkZFGle2DvdsEKXzrCw2uZVtQBw7Ya3fSvPM
XpSYO3+u8HVq7AWxLwhWYCv0w2wrmM+MBE8wobrMJ6Gxp1gDhR9vBrO67ifzSe9Rsorz8m0q4m9R
EyRgbsfd2HGmcc9oWwq/enym9dlzkxT39AhYqT40y9aMD9AE7CyRvTKdgKso7qxN0GNeM+6YlXlQ
+sCb+voQkZ1LJhaHw1WHkWEhm/eagPdN3TqlPjpmbLh+PlOYhHcH9reEAglg1VHy2qmCEQ+y7nJQ
hathAi4lWnYrFVtuvK5CjXzGI4rV7wyzZQud6XLi2JAG7HnAEULJnSyo3Hq+l6tm2wffoxowZAIh
IMajKw4f+zHaZ6X21HXlrtGNnzO+Sb2KbROkpj6aNp05n2UR7DqZdoKKG1kn0RUxEx5XvOur3o7F
X53CXpkd+q7by4HqjD1+cHyQYMp246xtFCpnwnwdYzWViIVb4u7nV4HTz72t9eKdr6U79vGIlyiw
89V5dI3JkQTx1hSex7r3ksDaaJW55c0OiYo+V5ttOr+6bFXNScvWjcLoMbXGK2PClVcT9N1YPFnN
09DK+7ZSsIEbN+GAc5bpTOBxsyFw5px6xFDu2uRRMV91tOcSCDZ5XMDG+NZm8IAm1y9fIFLtC+0b
p+MOo5g9NB5b45SAYGfLvJQET0cTBa9rFoqP7lYRnXOrczq+aJQ91oyWQc4DLQwiSeBq+VUQk6Vp
heczP4P+VwcxOLEqkgOoWkINU4v0e+6v2qDdLPSjzLoXc9GJfXQODdqMWePJxbcqzRyx7Z142EdW
s2ESutoUeXL0IKW+G06BV02PX+c7v9GW63sSGFRgCAvCX9FXWXNp+BHcK5LNSrxKggaPuphtr7MD
/Mq6eNogamub2bDNBqQv/c08Xo2WW2WiN6emi8IUTooytLlpi60HM1Q5cRs+lo2hyoVTh0H395Pm
p2WNUhtbAjm3ynMAPK6LzKmHt7x5HSNp//VgHEUUIJpKhoXwtgjE+GPuB288WgTcIrRF5s3iGwQB
aKNtA+7Epz181tKXv6st76OtrqimBqtbH4hmXI3nyi5Du2RRoEi5en79XkcSaYSQsC/WF3fhT3jC
Qa6iKps5hCqhhFZ3Fuen8EnHrp3vQ6wtf5KBEnOGv6ur3Ym/lkvnfDagi/60AGmLjR475tNp56Vj
F88PUVel7aqGT5Spv28I04TCdXC12ExNXn8/AI+vhJ24Hx3lUNri+Xwh76ZX2Iibr8f2yAT98Air
64KVWG0mDJRrQu1HbvxcjG3LrnPU7L6C7Pp1rCM1wA+xVtNTDSIMSmcGOdZ+5sgUTdpb2N98HePY
7fNDkNUtF7EFNazKKXbFm/y8vCYXd9TrZRyb8xkgdnB3Sj5UPnL3RGgaMLRM9xDmz+qeV2aGXlc6
X1HikA+w9EQSz8lV3zawIdI6yRbC14D/rZOHlBSs82+NWDsLJc2bm3xTCW9zPjs6jNGoekIqyK5m
1B7ozTeyHSc8P65vYiv/+S3+P1buvyg8vpsy7kv78r/esPprp8uX7O2//+u+yIOX91C53z//F1ZO
MpQ/+ICL1YSIISuQuH9h5eg//bHIiQN3+y14aLLd/YWVEzBY56eXRiAAR9AZzLm/sHKCLP8B0YOe
gwq8DeAw2jn/ACz3sYSjL+SyJTp0OnDPNKtXBTi57qOCQxBLTXHaWoKxbUoZ69X5YBjpmZxxIjfT
IVPqE6cYAT5UFT4FXu+PbZ2UViQ11uPMlbnI8InTsgfRF7YWah+Z2YO67u0WN5+gq91ZTrFE/TWZ
ll0Z8wUqANdi82ZqvdMu+mRl7kHZ4IRWvicj2uJBfVkJlTsJSM5nxk4hMQYiqug/jepGjTnZq2ln
coFuYxUGdnxZowpSpbgYC3A69RlESu3n3/TesNHy9Fq1cip8NHQtfohCYz9XsGWD106uz+J+cDQs
nScDQmUSnc1Gcsjj+wYVXKEtt5hHkx2hBjI9pVW9k+vnvLkwu/LXlLY/hwZxDEBIY2id66F0raXd
WSbpO7Wa7xRd5gr3+72dxMyu+xy2I/07tO5BLyroJcPwfAI5dEj8BGlxVAps/EA35sCFHy9iSLEz
ytXmuRCnO82aDrghMKjPFrR0lXy/jqILJDlezWwuyO97GzaoNxmho5oNHs2RQlU/vmybaWPl+pta
h7tGDkRbbEKnrOX7CXZ9LZN/c5fHcxpRhOsYf+GyPE9L+DlRdEYz02va8Vmvum0t/KAL6BbtIkcJ
Dn1Ir2aju9PS/pdQt5s2Q1YxGtB9inH3zJYCTg6nPxDpPWuN6GZUye1wkUZ6t0iv/8zo3mP2Vu2r
v2cgW6xJy0wFYP0xt0GwZozkIm6fBqd6LC7BKJHyPzTU0lx/r7rg97bi+QSTaxvfDE/tqfgfz67P
4VcrL4hxrK1LwvdzbRvZRYVneHYimT2+yP71iutFVnXoPQgRMdLzYKfs6rNhM3vp4VSh+eOR//er
LAw0dIfgS6/Pqw5qvzJMxuMAUMHvE2ZC4mTdfV+G23DqT+0dy4f5d4b+Odzqw2VDMoRpLuiP04Eb
S0QF1haekmfxAck7p/ZYzzriD4gw2P1lsjkFQVmhXj+HX304uZYwlhYG45GS4eWINokth7NblZqX
lPW+SK0HQ/ZvaU1+0+XuOxjZU++/ZFD/+f0lcQW7tSpVV7GoMh59BBr0ToFwLm9VXX+l4qfKD2H2
vQ/exuo8hcEfSO7Xy+brby2tmQqxSJMQOXXjsZ3Eg9zg3y0j7WNYbJPN5TQat1+HW7Hxfo+2ZtC9
UPhvwcas6vBWJfAXTas/BtiYOBFsTwkpLW5WSCm5hctd4cQLLuncanSBoYMOgQOED88aPR4r8tgP
RUNA7bulQV1/+OdvpIM8oaAukQ6Ai/i47zQRJrBSKFmPA46WqkOV9a23Fw3T2cu9YXfKQOTIPvMh
3PK+75o0gywVmR9V1mNlXcopIHfFoNok775+q1XO+vs7fQiz+k5imrWaEbTWo1FTua81ewR6F1Ce
7XqV41Nz5gnL+irYYRYEczdym6BwqrqnOF3vzOFXO8muMT2I+XlOP3/QH9XwO+BEOzM62s9AKyKk
WfRTkPlTg7Nk4u8Gh3JKaPW9Yj5Su1cjn27KfS3HJ2YUefvnOQUUEDFSqCrQ19RVGLPCeBLPVutR
9OMM/ZnglSLzG5jafjdmMejqeqYClqU0LkJdcJOMyzXe0aiq4OCtncdTTWUy2ZfD9QyOD5w/Qg44
VGvfKr2g/j2R5lz64kFJsWEd6tchrOzYvEos4Lwybhm18ZoGvS3nKlja1onHYY/A1jMySnuD+lYx
K5eS6G/1jKaBzIEdNA95NfwUgS47yOlgao2WFYIiwy3mW+c+UgwBLki2HE3bOL3T62dqupQaC+k2
kgYUn+XDbFW7SUbZwhphuiO3I0sI2lNW3IplcJtKyUa1wOiOmeUtUkdyLW/TWFrmQu7OhVnYSTmz
2kMqZGpi/mwphVLdy+kqjIOTUdGuomQ7xE+JlOGKN0JHFg9aNz8qaQkomwllYZIz59+CINxMaX2T
9yjAFv19GwlntR64IcphA97YgwRKFzSSIWjoK5S7qq+2tT/uZdINRSltTW1ofCDhEf0f0r60x1Ed
SvsXIbFjvrJlT6WWppYvqLuqi8XsGDD8+nkozUwnJG+Yd0a6uvdKLbVjYx8fn/MsJdpPsdMPvhy3
FpKjEK5WliCj3pd/C9lv1vdouJQO/LqfhxCVoYJs6wEKXIVsaVK2igP5NA7I4IDjpZOuSNyimRHu
9eZNkkIXtfBDk0gvgSavyoq4sjm+aWS0YuAsFKiJRAo8wgGuNKAOVpXvefRexqg4HoaSeXL81ZQv
piqhBoqCJaSo8gFeXpDFEeqXrA6OTc5ORnjSoX/UNv1bSvRTFavrlgFd3o3pBgAaTwlFSLdWXpIE
311Vw4EdWtFD/jn09JiK3UaiMMoLy10BApkMgj9UziyobUA8MrU1GHiNUe6W1PSBYXyNDdjV9tEK
ikueUUXbrMvWTY18HABv9GayI4UuulLrnp7F70UdfhSy4I6lAjmX6KSm1S6W23XasCcD7VYjrPy6
yyxjqrLT6BDUIdLkZhNWcPdEM47lsQ3Ruxeo62zkxPjKcuYNWvRcmU81pJdMNCyzcZXnAnYyyppf
aol6J/2lapDPaKGpglYHngdF+kePINnVnCiMWSF4iA4hayc4wjGSRrjFm3aoVJaA7dXVrzrOV2B4
4xDh+SBD7ih74MDCt+Voq/FjXEO0MIm36hC8dUwDf9rMHcjFlcNLxN4IdB9aHO/4d21sEwgCxOY+
LL4qHI8wOoTKb0ncaCCy1BmycnReyED8KNJtKJkcdQWmy/I+5+7IjVUcJl4x4IujWG6+5jF852PN
GdpXkbwz6GqKQbUaguLRhApb8bfnvin5ifAu9oZdlK/Qv7GZyh24wq9Z8MvUfynZH1XZ19JOYFuB
+Hq6kcDphTNMwb8qMdyasFHr30dIWVYAMReAg8jULYEfReZe7gSYU+VktEddfedQYOx7rbJklr4j
wkwEUJuO8mcm/41NJzE26vCuKG/hcBD6fQw9RC07JXHnVMNXE/yOi9FBB9bqh/rIlQPEaqIKMDYZ
PY4usHr2yZholX2/Hks0jevcSsdJy+2rEFQCBjkBbUJwoO/mxA2xodVjZ3TP83AHl87IDhr07zM9
ehjq7kiADAwLeH5Q469cC16K8DX0ABiaDmemNUobvfnm8qHM9zr5ABkGfVuY6cq7JvsIlMySxgAA
nu9+ollkX2kIlaoXXX5CBLGUQrWJ6PXlFhogu5ahdy6RPwy7XmLxjieSB/umTU6h+joMJx2Y7FIZ
EdaGVd4hbHaBJ0E/K1fsBPgDVWI7HW1uVflMQeVqf0kAY1V7BSpoyVpTvALPPhqLthAJniGuu/69
7FqHlaco8zk9iMpOGZ4kZRuYYGHkO6FaFfJBB72CGW9EB1QROBjoeUE9uUahnxVuLzHM6DGQABZF
XxVKSlLFLVnd99GzXryP+OMm5dua9baplhb01axM3mta7TT8Lcm3VbxTqhctedfER9hgWkOGJkJk
qo6OPlemPuGJDesYq6o8pSN+k/GpZT06YnbSxj8QAnxV1Lcan8zIS3SE40dBMneEVM8tPobKe4eJ
1cno0U/tm2OYdS263LHoJghgiDGnRhjWOgoAQBmvzJG8kiGudgPuJlepKJSNlAytaIpIS5XSRfdh
PfTYW03lpsV3qgJ8oE0kjdINTYq2BnyRRPUtqrtD0EnPkB/bJQlUZNXRroTwW+hV9LuC+t1IO2EN
4foVUKYyfVLi2C0DdO7DjHJ7V6GDPKmitUHok07a4Fp+B3Zyw8aOQdpRPEYgsbUKe0STrrP6PIcu
Wq99Ti3PrsDuHmA1RRPFgbvIQ2DKIwST3kcBpcAyehJJaxUNs3sErK7ZKPx9gBLYUMiPWYS2eWm4
YoayAcqDGnCERSDbiASaNthJITsl2vh40rdV4kmpsNMTARKvjS0pQD/UHklNaDIGLg8PKfZfmFRA
G9AV5PEsA/o5ZdNYSQBzqJK4ZSNllmgGf0SphS/miM6QDrYPoBH62/1c89abANr/SJgk2HURQmYZ
tJQUTczFcsqge5fuci/xMoDU09+6J/8J7MK9P96N9+bFcLMMWlGipFdJbPpF7mvlY4ZesJniBlB6
wGsh3oVr9P6AUzo4e4JcDDjLpWuzr8Y0C00/Cmrb6wwbBtbduAS3v/HQQYlRwdtKhtwJMWejZAKP
gFWKTD+JeifUa6vQl/x/br2VL8aYJb5d0Bh1I3em3/BhHWrKM5fi1RCzlVwCsSsehsJ8YV25ATzc
TgW+ur+OsybMfz5KzqY4K0wkYtUT3uCppa5af3CH4yT3IT7o1mjLTg70X+Qq7/fHvFFyuZjxrDgR
CmTIcl0jGBI98TVdjduJfrtk3nbz4XI2s1kRgqNsi+IZPl7RPmUiRCAheMiTP/fncvOg/dsicLO/
fB4lwSDqeY53i/YwFR8hdx850bduDY4EqV4vPyin+yPOGljzLwY/98sRgSVoQFPB8jWu5Bkefco9
ZP3qKTi1q9Bla/qrhIkD+o86HPHSg7JBP0NfOO//j22jm2CfQjUDRL7LH9HpQdBmYDX5nacYuIwf
NK9ZAbmCUHzMNFd/a7/AmHCXvEZuH8h/w86+KajMhtxxDJtlx8E81FB7vb+6CwPMy4FEyOuhIzLx
8/TBJM980XRj1jz/r8/331OYGifn72k80XinaNiWzOnd+quprdGDZbJTrZAlQJNyJZ8mC1zRgaov
hV/q0rGYtZCvf8D0Ej970KdcS/mYGcTXctTgDcDzCSBuUAXFJcvewBB5DWGP1PU5iubhQri5fSb/
TX52LREeMIiXExx98qYaeyY8k/r5/hecNeSv5ze7iwZZHNJSznH1bdm+XRWrzP7kNj2x1f/AUnBp
QtOfny1mKdAwVVpcfMmmdbkzicmZbuXolrmC2LDz/LhUW13aoLPrgsRamo0Rto8hjXanv0ip5v0f
F3B2JRRtgLhpZiiHuWQF4OYKZalpS0LZfqsex4V4NiNAXX+vWSgJ8doaOLQwcCCiU4t0RXQlwHoe
1e9gW76kLwlgaJYM9etD9jt/x6PN7X/JQDStkbS9SQBpmnYCxoMK0fcNkqkIzmvO/8RSZtblvv6h
s+BDUMArxWzaWKhKVgi7eE7imqwcYimwIwQC5GvhS9zKclBi+q8oq84uF0WHaHTXBcSfSO+1J1AP
OYhq504xXdKo49DnHMpnDj8sAyUWdrY6i1N9xXJobuKoyupbxgGlLV4oKH/3Z7g0wVksakTQWGNN
J74IwHNDGjtQtmJawDFhidI446Fdfb15TTlqIJ085Ph6QbqCTt96/KGwZDb8GSKv2Eae6oxb5por
NAqbBxRf16h9WcbSJ725rP9K2/NusiCKgZYEyLc6SODbGtyIQPvLXGin76Vtjfo2MOr5aslw42bU
+Dfq/FrD00hUAoOjumpkKNMce/3v/+JDng0w2y2lacCeIVeJz4V6DwKjLWUQqjYNSwRD//5QP+TT
ee5/1h1QZpsmo2lTy0Nv+pBOH8lqGOzw9/CYbxQYOgUn6SitjEcdhckSYpNu/pueZCRiS3F44TvO
YV9cTQq4KmDCRdu4MV+VePIU6VKedXvXnq3r9GHP7pc+itAhJMAARJvgUbaBDnQTQL5WcCT9SBxq
A6fpGFt1Dfj0HqZkkMD+UdK8v+IzHYT/PDtnv2JajLNfkUmQ74djkOmTA3SiBxdZpzvu4HGxontQ
7r4njlD0sdRmun2Tnw07u+tEMVWHgmNYddX8zmDbFdv6g7maRut3S5CipQ86u/VMfWQEGjXEh06O
UxqKxXRwEMTeWVjLpXFm1x2VaV0nkMjxzXW6l7xsjQeXV76CMekUm/ZEHTA9FiQ3br8xzxZydnNJ
CYr+gYZqANQWNvkDrH2g/ipCJDPaLkWapb0yv7NqGhkFa/HRUDzaT6jedXEwj4aLDoQrodnidKvI
1Z+WTsr0ee4Ehfl1BeZ+b4gNbpK0115gGbIylW4tG9/U7Dbp4oJOeeq90WYhSExggKPmypT2RXvE
n3W7ig9k3+IsIu3zAndh09wez1TQoibAmM4RtzAzKAI+oMU7fnYOZL7x1DJGq3gzHgFWQEeU5Evb
dArYVzNURB0sfIjIKfOmstZjnwYjtoxhHlT1uQNFwGIyGL2duCqyR1Pdi8CAo/K0HRbbv1Nac2/s
2bnXYf6g0Bxji1sCjdsAcY65YJwsglxvR5izWc4OfcFC2pV9/RNeIQsabKTV4AXWVPVYfizcvITP
BpudfIlQYpAa0+L1WkU/B/6SS/vkZj51NsTsoPOiYlVVYD7lJ/80yGp0FHgcJn8YLAY88Fbt5rk4
ieul/Xk9rA5ZWhDrJTS4oZw4Ow6gOpNakjnaMA0Hwqq20RzajzCEEbUFFcgb1Y/LoaaTcnYVaVIQ
iGhJot5iGVbxZOzgN0V/RXgrH8qdnEBcGmZPeyjVrqp19ze1pU0IceKlvHX6VJc79PJXzK5lQaFQ
5QW71c9z7cgFhh5yaYOftZN7CBlpGwgALmQ91/HtcsTpWjmbN+NiVoJ5Qfw6IG4Xy5ta7fwqkrZd
Wb6W1RJeaaZ5Ml35l+PNzmAfKcnY6imsZrbTi0xZg+veQm8lsTsRHaOV9Aj6j5d55gbqI5V6KFyA
i6dis/Qu/Q8Uz67PzuXPmR1ULeLUqDhAmLkur0ZlU7Wddz/GLo0wO52GTLUoVmrio71J5C+uvt7/
+6/v/csZzI6mrFYqyLtY0EIXLaaqtplnKyFc3x9lYRbm7MU4GckPjGIWQfU3KX1qLJy/hZM+SV6e
b8MoldV8AN7AT6Bq3EOqA8TEdR4eknhhIjfQMtN6gV8MfWhdhmzH5UihIoRNqwKUk2zCNcRYwD7c
l2hjlM/okw0HOH9NJg+tI7kTTz0DVfzXINgyNNUEKzjG3hLF+kbh7vIHzU4gBQCBGDVKPVPhTtBc
aS/+BXwBvMESdmMQ1ldWALsnVnVKYZspwP8dYgyL1bvrTODyV8zOJdVYLzQCGh8hVTsYG2WbQG7c
WgJ1QUxXJBJ2QVc4DctXZpc79VA9w9gazS+xWghIt3ca+CGTShBBonD5ffJIDKuiyHSfot8LS5YV
OLYL19nNIwPvT12DaD8sUGexXgnzvhepABQfnLFokVoqSSyOnPL+mblRzMaaKoouAoQuo2E2mwoF
8oSGWqf7yIP2MezS9IQ6KkREQi3waEVPlf7UEgNOkdtQ+z0qArhZ8i6tIrRHF1J15dacIW8smVB5
nbb+bM5G0UQ9jZvGL9TmMQtRnEDILevqsy9bb6Cxqxj8o6XjURskrw4GcJ/DoNvF0AoUkui7IOBr
B6FdysKxofwAUBUk8rPxqS6U56CDX5LZoVDZQleufkA0WoUmeM0MaJyo2yaEYxdr0RqtvONQVEf4
+SDqA0d4f8GnUDe/Pc/nODvaldrknI+88ZmoeimJ9rxpT02knNrUQPEFDkPg/rFsSbzl5+lxb9zZ
CQ7GoYOASs78KqO6l4sssIQMek8i2vkNqTd9AUCuzlCEh1QlNkB/NIsA4uaMP+tmBJJjc+L6CD9F
MFiTh0RvM1s2eWQ1oi+VANmCKcWMaN2BMgrJo9+9Vq9hleflRWRHzPwD+yc3zAAiUyFRKUX7qmVv
oDb8huljaYVxB1ehqH/PBeiLpbRY2OTTHp7NHZk8hOjRCxahfz/b4xUTAYxPYwZI7lPGBmCyKjsp
T3GEUmn49/731eSbg5kI2pNxL/lJLs6SlUIdUAYqDOYXUrcthPAjNjt0x+vjCNJ9Hve/CyKuIyJ5
cDerUCJCl2UIGgdS8I/QBtPtoCyPJelliBTkvyuYZbYkP4g1cErwDrTlLvmQ4nIvRupBDKRNUoub
GsIHMNdOwbzttzXANw26/an4wSJkJ7xxspbADcp8aE3ywXgFkUy2i3XgOirgqYZ6tKQkWhUBKJYB
fKwoXsYVeSqT8iEEriYhABHQyvAqMvy6v1TXnwUEFdmE6Bn+g67obEuCckLNpNC533a/VFO1Mq23
EoCzexO0s4i690eTrvNWDAe2jAo/AihwzuXOqjgnqoB3nW9on00GarrafrOofi30AqIQ34XEd5FY
e1r4gr11KhUOzysflmgQ44xBnY0PsShtCpYvyHZc/yzdkGRc9RDPwFL8qN2e7ZewHE2NaRLwV2X+
KBrDy2h8xaq+iwoVsLj2EdW+heNwo2+LIcFtBJkf+0I2ZvcoyEthCN+wwU8kANg0AB3LMd9KKnA+
Op4L4RjtNVP41Y+QAIqyx1jQdiY8+gLNWAiGN74JfgnEjPBDVMiMziWlBn2EnSLI035k8uMYq6AI
x1bRj4jS6Al22m8ej2C0MKdl5E+Soi2XAY+SPkJ034rrPnSarF5LwL9JhC/4NF/vTphlQGbQnDT5
8Kyb7U41MRtAI4Do5PBYrYTvLuSWQL9UcXQJDILvb86bg6m6Bkof9Iyh0I2gcrYJyl7ndcQI93G2
Ya32oUTvRn7E4lsdALr3x7pxA+HMgTs2rfnkpnM5ltxDP7Hh2uDHqvZQsGQfgARVdMIuUTGvQYYo
HTjsEjKo++PeSJ8vxp09AnQeVlU87TpuQEIle+2hcK7R3lYWHU9ur+Z/z3C+q+o0VYRB0Vv4awLy
JE7c9D+6+N2NL3o1LszqRipoamRSuVc1GeZ0s0cH2CZmnlSlCALCK+tPKew97y/b9Olnl9fFALNX
R6NogZTCwdY31L9q8NdMtzn9vD/Eje4e9vrZJOTLLWEGBtWTNodw8kbcinaMN8dUYO/Q+LJCO0NZ
dgldNFM0/XljXww5y/VyWGgGtMK0dK49yBk8RaFCAzzqTqOoZ8BNqq5fGyo81AwaPknjJBCjNCHt
RCHa3yXftIVGSbnwwFNvbhyIM0/3kg5prFlgVFoxyHVcBL4xQg0IcNVc7V9pivBX19veYF6i5U+h
Ue4LrYpxxVZO3P3K+HtdvRSw1+ZG7Q4h1IwU0auhMo7opFiUQLpr1L9URFDGWg9Skx4aYc9gUm5S
JKhdm1uhkXpUjlzCtWOma2u1hbScGqHIEwWr2IDL7YDEvA1tomxURfdowv9IwCbXg7lP+s6KIDhh
wrPu/rZYWo3pz8+CkhJ3cEEtcWAht2Dz4ZtIf3XYW2Xmtif5wi6/vR/Oln4WlUgYxhEVZVyDXeI2
kDghQ+mUwO4zLf8QZUh1EvlRj/W1PED5Bh7IMX2MY9XvUr+Bg3LDYQ48LvkBTptwfvam4p5BlEnl
6+edfrYCsglzJqIn3Oef5QZ+nqoFgiYwkVb5G/6D8GZ3l/o+t4IkEadnvwEPDTIXZWs7mAYDu8h9
SqHZHkCndLRY+FYs2iNMR3o+NWjo49EHFbPJJuXy49ZSq0c8MXHjoIKXRJMX/AdX2Xdcw8dMGNyR
oRxcRM89xbnjQE1CXun+9roBxtFhcSQp0wNawVU7uxCSFhRfaCd3PpXMjZKIa8aRAAIrHOfaU1lK
azIIUBVTHxNIi9wf+1ZQhfoFxOJ0iHiAfX05e5jdBnklFmCEJPAPB0w5DE8SYL33R7n1uMYM/w0z
myENJChT6RX3ZSnZpgVaQCHM46FkWGyMUHyJw8ArkHB1DURfhOlQca1YhWLnDm32GqopZFmWbuGF
meuz+0qH/Y7SQSPG7+ivID7m4kOdLLzjb2S057Oeb63BUCFLBA9jv2plOwcjhJEPeTLgrdLKyyDn
bmrxZmGlr7fzRHaHHR2MZ9ApuvJtK3KzEaFVDXzK6MHbxGGvgQfgjgv5qZV0uj/aD1Dh8vBcjDav
NFYVV5SqrXuwILYdwwrmVqI8kViwK/DHVYl/Cqxf18ins3ZwAZx0xuBYDhvSpa5R/SYKZPCa55SB
NQX+a9m9B9pOibPnqvoq8z8DwcUbPlbmo0K+7//y65B++cNnpz5LuUpxmjo/1Z/irIZbIcp0YCrk
1eBBlHJh/98eDdIGKkKoArmcy1NWgtMthNqAmF6bHizBVxwlLQsUfSflkptUxdP92anXO2+a3r8B
Z8caBsg62P6x6KslLDvGxC1VSKzV47Ew9JVhQm6qDd22Cg6CGR8Nnb3BA41aMbD4kcK9NtZhbzCu
CAUHSGzXSZE9VEjBZaG1EpV6YLU5UZXZHIpRA0Sz4i7e8EHf1KiLxIm2YkJ6kvFp1eGpDN7guvky
dpOde+COMreFATBckq7HRl5BaQ/U3AhKAQDRfWSsbKGVF1ha9ZUL6/trcn3eL5dkFoLwAkB9NDKR
7SffpvqR5JD8WPrON8fAFQKlCrwqIRZx+Z3NWJCaSjcQU9Snlh+y8CkUXu5P4zrNxjT+1QomnYzz
XKQEg082Sccgb/Ux8s9EbxaSnZtb52yA2RwgcVaJBEpc0N9D3xfKD3K/1ocjM4dP0kOnoeoXrr9p
4a9iyNmA872axXQoNLwv1RrCXbLotTBc18D9KCooC0f9XhbkXceX/HFvnsmzYWf7QVMgHwf1i8EP
ii8heR/Ad0vjVzWGbnOVLazpwkebv8OarBxQ9kEyE44vUB6yemFJQf5G2nixL37QH2cZml6C/giN
Dg50B9pv8OuEo1JIXQCSIL449NMTxhG2/XMH0FDsZfTx/rZcHH+6l87G10Ce6DqzEv2UilYhgfEI
s59eYp4A8cRRGJ6CSNzEerBt9X1N3gLQlbUggNhpyL1KrS25KhyBFgs38NLCzx5XMoiD8KRIer8d
Ua9nR2Ce/zeh/d82+nlRns07JQWlTIrQhiWllUWvgULs0QzhSo88PCrd+8t8c9Oele5mp78txZAH
zTj6Q/HFtTXyURAMcTuCCrW4aW8GAjRDYE4IrwkYE1x+UV2S9UGjhYTySODJsAMKE6BqhWIrJMEh
5tD/hvjc/en9MAauYsHZmFOAPVvNcUipPnZB64cKpBo57UxLryCHh1eR4AzhAGcG7sUi85o4Omjl
a4KnaGqAKwf/lspS89aFUkyQ033Zqq/CWG+EIQbZDHIbQ6+/th2Uw7mSPiUCLJLjEU9FY5uFybqj
S1yoHzDl1UxQMEMmNinUi7PVGyJVHXujZ/4ojE+8KGC2IFOrHqmtqHs5PrISeoMdSKMoKyf6Lo/Y
zuwPBDZHnQlO2QDSPwGMT3/Mxr9m/Drqz2rxPgSgPsIKQ0k3EUhsYZ27TZqA6Qx21eJeuxmXz2Yw
+xaSyVjTGFLrJ9nHCEavLcnhvtFwO0MIJ6lDkAuDrRZCh3VhE0y513zpdNBJENBMQBB+BGnONoEc
pKkgh7z1mSyvqQQZBhmE7UQQ9kWDYbUiQ2U/A9qpAUcTvgcjenLyWyDxg8S6NyPJUgt13VVK4ged
ZEe5zX/l6BvWrP2GVO7n/V97/U41RFS78C9YskBtepZI6jFwU7wzWr+FhgNrVlpcu3A7i3SycE1O
y329KngLy5OdJHhvl0dDDUij54PW+E3wPArvDBjeEcKo92dzAyQ4zeQHx2Oq6DXMb0WUQ7M26bmv
w/JpjAOQ1omlM+pFPATt+NmUk1UNsKsBSO3S2PKtGWJM0E1hbaPMs2RDHIdGyXO8RYXWE8PypCvJ
X6EptgplHu+9lL7KgspdRYsfQCwuYRR3f/a3ois8SqA7ISJVhx3L5RJnlGbZaESin4Hkm6WrWOzs
KP0Ww185ovr9sW7um7OxZp+TCzRgplrjvtZFDyJiKNxAi0eJ/gI19XJ/qJs752yoWYLVZAUr6jId
/TB8bMJnFXK3UDBz7g9ye+1QsJfg4j1BNi7XzohpyYSKVD4o3HYaJk5BZTtreitqTkpWLhSkyBQ+
56cBTsAi+uMSakTzfYp63CgGslH4YP+6o3pUenFHkBRDDAR9XIr8qlYACQkhWT0iF2LFHgoXaDpA
AYNtmohudemdy5rDinhb83ylFSA9DqXNosSFmetWhg62ChZwnqdekoE8Lr0I4wAX1G2TiLAmnYzo
jlqY5mjUrGi1I+ZXMgRrPDFQ2+RWGuKvznYSOp40CmxJNZ818PMLIXBxYbiAtNhDBxl4qbIGxtxC
PkGg7TGSa6/lsJmDYrVablkbejB1cc34uTEhvtGpp5xDMPgreCwdIz6m5Z82hmo49Mgg2u7rpe4K
0KHtaL+v4SbdGzBTbPJ9l0IZhhebjDS7eMTR/f8HwuK8TAKMKA1C2UpVZ3cd5JHDAAxs5ou03Ol1
v6ogNSVH6OBFoOwH4EHSD31Mt7LarqXcVTnfaoxpC6f3usgE8DkqhbAHg5/EtS+WEEphp2kRe2VO
5/CX+qE5RE58yNd0gwRAdoBTc6olE+frlsHlqD+IobPbilToaQY0Zq+NG6xSBMmVvmEuPCufgIna
RtvQWwKpXzcLMSRyChOOC5BGQpX08qzB9CSBTLySosYDO29v2oTPoQvUBBxUpQ9pOxGRog+IpceQ
FXpdckK7Oul432Jc5CuT7C98gS9Hr0MzEwc4kPktla1A+hjEzkq7v2rUu/BJdO+HlWsk+TQaKoeK
CKlhuJDNRgvbqC60sYMq87P0Wb+wL+0VtKDwlw5jHdNqNtKhO4h/gif+fn/gm7M8G3cWNFN4VtZ1
OVBfj94MKGRXMCcI8t8ggsObsl94PV1dBj+ThFYxQpkpgmZ+uaTofvQBggn1IW/iZJDQA1fHS6JH
svRMk29P699IsyuOZYMkxCllryY0TSI8qtVUe6SSfiBluhZ0YOeSwYqgiTsmv+MW+kLAAsiTOp1x
qHAbFj2QLrnAPAhE2KGwqdIUoLy9xsbntAdsKI1tQkpvZByIUH3hipF+Ws3XUV9VZQ2ZCeSjZs85
raE5zMzFwVfqyK0R66Dck0pwQtXJSYEvHFegvtyqKDVFbhdUttBVm1JO1mbQ46mQelovwAV50qZJ
HFjKOUyBWEczbuse7AsiOY3euIMe7CmBnqIJnZC4fo3MxBsGDQ4ccKQYAmYbbStC9KiC3GcPpRVm
U8FrdFhHFpCvqWEToBiezsd9RlahplltWm5NQfFa8wADD7syD7iBsg4VLxUurLIfQgZbLkoo8Jgr
jtpwj0NLi+pZ6I6F9kmC+jPuHuoxWw3dE60OgXpkpISRwQPTdwAAtB3sr6a2YMzWImp2cb9S0gOF
EC7wufn4q40/BXPfRrDZBUaXQgNrFIA9ZycphpFEFD0a5R9teKIF1NkFWKuKA8rT3PhsKvOv1Clu
2nx1QedVkgTVe82La/6hGbjh9Lp2i+HJgEQH+1tAXTdudSsSiNXHwykJVcfE/0eZ8tziCmK0sCke
PUb/IMPQJOpeYz5szCI5omjgsAZmxVq+5El2tdWRlCOZhUSdijMl/kTRs8A8BFAiF+q+AFSTrNrv
3oX9w8ckbNB40neUWtzVYGDYiJB/vh86rpPo6T6ET/tUBlQnDfLL45wI0ZAFpdH5gWkADRagOcfC
BDyi0q1R85WDj7iD10sxdk/1oH6lmvJ6/xdcx5PLHzA7JxOjQekBt/I1tT2NAnfjIPvTQ+Wni5fM
E68SsVnomr7C2Sp3VQEgmZlR35RPQvS63Du6+oyzAWaBGDs5HtJIoX4IyLTZcSfXZDvFY4sOjVUv
amFcVT1mw80eQGkSG6Y0GNQPBAB8izcOMe4wIpaR6BbPGE6RsJC3XH8s2NcZeHKhMaCK2LCXK8h1
ZJQJge9ArdhV/qwAa4a3nsWDp/ub4rrNiKmdDzSL/UoyiEIDizp/cjdDvXOlZam3KjXwwKQP1g9O
VPzOE+otDDvt9ougPRt2vkMgdMglY7rcZH3fx7mnEzjlCb0nGwJKrvBehA0lk3QnzZlVQ3DOjMOl
Ezlt+Hu/YbaJgjLWUCNI2CsMtL+HQ+KBTGQ1TnlU0BdbVui/enHNpjzbRB2Twx73TOobGYzGQQdj
f2F7tTCpWyfv7HMaswamGaal2fRaAq4CyqjNmwHnj4VPN/0V18s2FQJkOIqpcxwyRJQALylj6jeM
OJU2lXz6ddRDtQvBPghFu+fjJm8oLsh8YdvcXsJ/Q0+zP4srfTmUE/if+gX0aTMoWDXDLpGWmgDX
eP6fL/VvmNnh0xIVwIZApeDUCQ9KuOqfhl8QUkF+9Gu0tW25hb+qq+6635AnhBOrs5TL3wo3JjGB
eoT0N3r/s8NRmINUVTqiW9uAFjkpYSCLT5hVDKqbRghwyvP9b3pz15wNODsJGeA5pCqMBBKQqaPA
BsmI//7fRpht/gTa+k0Y8MQfUa1k5WeHvOj+CDcj5r85/EC8z/aGkTR9gE2f+DgDMGf6FCog4vPP
MFp4Ayys1ZxOGtC2RhYxJAAjPgXqsyIvwKyuSezT7jubyBQ6zybCYEVb9BJJ/KknbELOL1MFS1Am
n+PEVpr2MMAVTC67VWi0uyp7R6NYhS+V3IDDxwQ3VE17TIOjodGDXGqrQDZtwVzSfr2WoJ/9ylk2
YUAJLRxEPIWUCjUPHXITgDJI7XDoBe2DdsTN0mcKnVMOfJYKhmgvPkXFiyQdqxSImiqB7uFnIbeA
M0MBrkssGOfYANrZcR6/C0NqZzp3aPq7B+afmIc4aaEm2AMbArX6PkfLeCNArzEW4QqfRHaaUzSu
sVJ1v76/q655oLN5zkJOp8md1hX43HgEuOxUPEaA/mmP0Zqr1rL55a285vzbzyKPaNCyiuV6uva/
CgYCkwD8+aTbKFUH0qur+5NbOjLTn5/ttEgooqQrTVwW8papsMSATHCvV3DLjRYO5zWoeraMs5AW
ab0I90Kc/97mTn0yX0OXgrJPrMKBzBCM8Oz7U7uRbl+eollIa0Yjb7EtEMMNSO4Z+lR+tKFY7Ea1
9Mxz9ktUvwtQDDgs1qyhiRd6jEtLO493ktaysi4pWIncgfgvHMQVOwMbR1t40dy8K/CqwD/gIJnz
1j8jYjbWtMBd0Qq7otZsJTglMLiU4hgoyw498yU8w83qC+DD/z3k7FsmWtp0Yt8n/gArqk3zFL3R
D8GdBG/iL8kdNvI6XZerpdr4T73jKu84G3b2RQX4LNGIILXp0++am95/kPZly3Ej17a/4uh3+GBM
ADeO/YCxZhanIqkXBElRmOdMIIGvvwtsWSqCZeK47bDb0UGJiZx37r0GnbJ9j+gQbJF1HsP2kJSQ
wRg6OF+wclWkPTKcVfsjRD2kJCbcwgrkZoXXtM3WeQEZqwBEnoo/Nr104v2wr0NzI0JgmKnabQ4V
5lD9ZoBq0fYmnBtNqwqyAxuwfEy478FcDPrQlgqFZV7EV0JvXmtwt0p4uQ2b/NApw3PRBfd9Ozoa
XKAXlvbFuPVsIGZrS4BGpNEGiJ17Q9qO4QEmf7WY7k0zX7cDgVsjvNWgMTkWEMYomdtrzyIO2K8/
4nPWZdrQvz9ijl4IaqmkSoBQTNeDhwZl0zALtzSBMIb21kBgV4FVZgHslJoOnoG00tBBQFmGm2HD
XFUu12pIbV4O9giTL8a5l5DMVwAGMprmOzVhpqlavFpauhfjx7OPntXlcqrjWdGE6SkHED0vGQhc
QFwt2kUvNTO/weUCG1WKcPYwtgI5aaNH9Kjl+ebrObh4xpz1ZnYFI0IFQhzY5xOvqkne2enNtwp+
H00vLsz2Uodml6A6jo2YsSQ9qSakWPHELiCnlfQLkdXFPOT5mprdflUAUxFBwiWh3UZH6VU/ak7j
NLvBVW3Uw70A+sxWtQUT0XBAzfP0Q2dnB+IBqCfZ+nHRxfhTyRlohqmaBKkKWZs87T5ejxB/iMaG
k+QUpHRXcmaDCwWXVsnrmnw7pMIKGBJb1H+YMAbIFXHhBrkw5h9an425kqU6ytk4ZU39pYd5ZFs9
9cnCiC+1MRtwo64rBaJ7iPuL1u9HuMUCuK8Ca/z1Qp0OpNnJ/aErszgj1MSw6Rrcxck68JUVnBA9
wYczzEI489mUZjZhs4uJ0EjohARlgShhDsRT1/mI8CktXC5GTg5zo5Cwvd6/qVzywzhzUlTaEN45
ohE8FXDLqRO2A8raTYpXlbCFPXRht34YhNn11VPWy0YhxCeaQVw+l5wgAtCysAZjWH893Jcu6A9N
TfNxFteFgtyTQEdsLuXGWkNxLSBgroYA5deBr3EorMP5YEypk0iPY/qtKG9yDf7XkOMt4iO4pwux
2ELP56DqcBAaxlvUhmBW76oCWcvVuK4C3R3DhRPxHZn+xUqbAy9iVZT6XhQS0IHiR3B2PNLB3Fsr
AakJ+ntIFPhGQm0J1nBWEqJk2zZuo3ZA0QD9asrhWpKkq4R2Uxbaikryrc7Gaz7K+1B7MPRn0kNG
qxT0lTmA/tM390lFHiDTDviQaYFUCRJKfcUNc6Mwecdl3dcGAGMATEHgAH3wwmbhToIxaAZ1d1Nr
8bhT1vCDdUSlfmjfayiD34ZQ9m6uO/VQ1VDgL2A4C9oRCZxJpLoSNJTQTZsvvuem0+TTwE1QfIC6
wMud58VpSpG0zsX4NPBn1t/y8PbrNXlpDUyIGJApkP+GM9/HJVml5VCGjMWnvN42KpS6mpUQ3ilc
XDgDLuVuJqLZr4ZmZ02BIaoM1mKb/VnvvUuO6maEoj30d6Fe7quvLHIEX3HrK/UB9tlLUNzPmMcJ
A3f2AbNDqGWSmZgZxUhuguv6UB2VbbA27lRL0CzJTqzEDQ7pVegtccaWRnh2vnRG1ihlho63fei2
SK9AlNIe650WvH09lZcujfMOzk4XKtVyg7pefCrCl8mBHuQ4FwbcD3+hFeB+YP0CL0e8NT4uGNUM
SEebAt1p38YSb0VUk/R6Idfy+WKSgQkwwV+CEZQCUtvHRjrWpD1PhPAUp6FHO+EKuMK1wCE3GiGk
Mk0N7wkZGuX5Anv2Aj7gQ2hBZhFijuVLeIRzCvYJHcSKIrtJbXBfTFfbd257F4FaDv+TpVfx5/5+
bHY2qGIaKaTLpvs+ght6mN7A7hty7JIdDYKlCbDzaIV9X47e13N5cVOeRVJz1Kgy9sOgiEEM1ZnH
pjtG8inoUGdL7jvjuwgvklrvrBwHsw5HDsrWSv00iAkIXqVLOHzAR0A0uu4YQBoH3ngLqYnFj5st
giETIdMU0uREPah/hpbwWHl0DUe7t2712nvhERaCN+FT7TX7zF/SjrmAT/k4JbPzShuB0YxLhNb6
be9qXh1atQ/TiSdilevipjtUdnFvfv96Pi7t4PPpmB1Rai4hei2RwWf5bca/C7C6iBeaWFzhs+OI
dQY1uxjh66ipXsDu4UJp6bB9iDXYmDMoNUWD3WXjqlCp3+Z3iazfDriv9V5ciD6WOjs7rgSxKEJA
vdKTiKSjKk5CHLhh+7evh/TS6Xs2pPO6i2DoQR/1XXKCrWzXlI6erynkxZBJc79uaKE7+uwJqyag
iI0pS6Dyk/uldpd23DfkBQrXO270Uzjw++mjz86nrJfhIanida8YcE+I2Z7AhgdHMopW4QHwn1Pc
wOS+Q8q5G9iqyTCkKpn2TpWtKRDgdSd5DIZFRZQcFa5f6U1ocxUWIkp0TXV5owXCnajJ17KB5CZT
UfeOZQr9MOVktkgNA+qZKvVBo4BoZWLbOEaV26owbAxteGia3MupYBNkY2jzDIq5JQLtNkL0qE+h
t6b7QVs6cpOvBl7sEAQ6Knlrag0Nw4cqQxTc7Htg9SJtcqsnSwHIwqtRn52xGnLvatQWeMQCqo0M
+SaPDCSnBauGM5dJWy8MDddE2T1Qv5UiwITJicngP1aPUDVdE6iuFKwxUOkFvLmOtSfozABXmDQL
bzJj2uRfTfEUEZ49EuK81qMRJYUTRGEcqjYuUZM14ADXMQRt+h5wc1hoCRRA8vjYagjcu8KtgwiJ
mgKppUdSHaGzm3SiWxgvFYAMmogk2UhcncjeEIeWOMAKVBJ8o2/dLATTmyi2ypgFHoRXpqGDvNw2
z1Uwt4PvGYEcH0F0BEkPGKLi1SYYApQ2FL8sx12nxscOrzi9ods8pFZMkm/xWAJvoweekvZ+NcZ2
qcPTkI5rCBu4KOs+j8hQdLGxSSPV0aPYH0N9E2vHvBvXPaokME7bouB1Kw6dK0bSrhQbPy3yPWjs
3MsLKJRKzBJquMHBuKFDXhE2XKOgbpuy8UqgMSUSvolq7Ept5wN42FhmXjiwoLGEODo00lLO77NA
EYHVOvRPRMDrTAPPmI+zRQAxo90QRidu7Am5G0Goi4duLQfaGxtKN8+za2IkPhmIIwkoVtbIeUZg
FY52Dgl/KnKnMhoHFTI7IY9Z3zkGT20xhaWYGW6VSUyqfWYtHIAS0Q8jJ4OYDoWllXajyAy0zfEo
UP2JC8SSjMKXGGo2mQpw0zEXlIUDbukVr08n4NnCVGTISAxDO5UKALZ67O6ixwBIaDu5JeveG5xu
L7lyZIG3c2gWcwiXz3GAyVTdNGXIVn5svFV1TvtMwe6ValuuOCSFHlTACmshWIg7llqaHbFJJFdR
NiK7FOKczLLeCbIATjLGLs8WsUeXL43fvZqdSWOmKj2lU+4B7y5FfYsEGJz9AH/GM6tqVejfOPzD
ZELthpU+6ETrKJe3QsB9MVtSx774PhKhB/KvEZ6dOyVvM9JkNXKJe/NW/cF3qt1c5dewn/Xppjpl
sEqw6tviful99G/ivN8Nz9ZV2+ek7DWkSxtnsAcAv2K3aeF8JNwPHkQndpUdOoOPcbB1p1+ZC+D0
xX7PAr0xRo4hkPMEStmNbNG16Y2QtrjGeW/s+Ca6Gfdl7SIL4wEtvHDW/5tg7HfXZwHfAOcvtc9w
0xj75JiGVuYJ7qSQODi1F08i6E679MKZlu/n6+V3k7P4L1BkkYcJllyyHp3Wijf8BYVga/xBvGE1
LmmgTr/tq9ZmQV6HxEZngDN6Cvsc2hjazSSfo8iFBWUmVHpqB/6QC/t3YU/NhfPhTShlSBzGJ8PI
gc98KzPDMhfRNtNu+KJjc08Yva/iOqYlFm19xbqnlHHr63hSVZaamB1EZREFvRpkSDQPppMyyYqh
dK7oNlyp8b/ERnERHmp6sW6k9pEo4brTtdtGbu/S0bjiVNvVYB2JReOEgG0muMCrTLvRSmmjwS+h
oCLg5llgmzmcTrt2pRvca+XCSaDWmkgIF/AOiCDMpoevDOzxWAevD69fBnW2qgKqQXoUy8AatFvw
VaxCiRwNUDihPwx6axf5tyhldl7lvhRRq6avJb/KtHDP6N5EFQx8dsuMDAf0a0sqEKlUjzANtwTp
HhQSi2YwuRlEm43dlteCJ2SZJ1dwmOVHSvWXGL7UDMFjRSS3eCiwVZRTWA0u0V67PD7GomYTgG+D
0CJmsxfUYs2DclfGqmvIdQX+OpgcYDzw2AB4Bzu+B5ZnpNmmzRG3d6/B8KT2dzBb9AjJ7VYEx71C
xJLWTqDDzjAfjwXEvvI4d6iwowUEAUBgjKrWQcrEjmA0nyjwtcypm8WpG+XwxSSypYCswgmwCYXu
QqUuZaMv6xSjV1lG80qFG1VPthr9LgS3XJessoQ6zA95/NEo4goiZNbIZbviTwZcjkHhB7fkVUsm
pl2+0oIWJb3MCqaLotGtHjRL9irmMNFFvVUSVm0HfUZMJGzZD5Ts1YxbrZ56sgFrvqKADhDcV3R2
Y7I32tY2lHscPUETChO+jxGBahNxB0H0JcgSSFJeWNoAx1Aztms4TJpYKnVkI4XotLJiywYQiRhu
g3nqCJxea6zq/oXWyNpGKyPcBLS+G1LYr1IFMGLitWPvNRV1yZA5gRJt9dLRYKGkQZE1qGorkmLP
kAa7QbW2FqAkCD2XAcIHXEb0qHO3KuD7mKk2MNtOlMLVpbxNdCBNEboGSJ+I8O6sWWGDC38T5MGh
pJ3Fqm6lJYlbiA+mpCL0/U7bg6qC51wM3qAcq6R8HVmy7sZ807SlHYTYQbLWOTBP3AYi38bJQZ52
Aq19Fr8IQonXEqzhzVp2IH7olmGz13iwCxHJdpq4BuoO+ecMxu3wX2SVo3HDocEA0hLsvzA8o176
sDhxtcCw6k5wFKX0VVq4iZrbko4XK1yRrHY6y3p1Q8CkZQJaK0P1umyZqwMrX95Cv8PlJqaeZbsa
K4GzBuBwjGGaCWvGv2fTYu/FI8+fTFXfMtW47/E5LYENq0HsDo+vJDtVYuq3xM/E5DoAn64aO1Ay
EydDtF1ywRZwlFQodnXAiXcFmP8aXAlzgIiTGsX5O2ko1zHpNgTadnzC3qtDsZK0GAdV1z6Lohlb
TQ3HDUCRCATpquJOH/pNn+DGh/Jm1RRHBYpBpQjZCnQODy1IUxSdB7nKVQh5EqmR1y1kUpl6ZwKR
nmbyBqoqdlphZGm8A58hNgJ7DHqbUNmmPFoVChxNie7rrN6LouY1QnGfpMEh0g1bRyZde4GajEWL
wUqjrSmwVY4XrTLqji5EJ7HRNgpw2Lrw2qZPSlBtapNumQTz1qKwpehbSrpHQ0lrF4O47cvs0IO2
nwWwggmKtWxCuxLVBDc3aq8exTu5pKYjNIeKQBmri3yox11FvAdbgExHYbdF2taLhR4l+QJKQukY
WdzcBcFkR0uuJah5hN0Txf8zgQNzpvxIK2AN4Z0gWfpYujQLV406bJC6hO+ttpbTF7xzbYjz7aVg
3FcwzAUH06tyjlZDW4LeeyplN5IU2XJgOCFYQP2YXatpuqYa1A7wVoqT6DnVzEmO1uuT4C6UWjz4
oquUCPsyGa9QzlmIwpYu7VkgDGdqphTQzT3lo+LGMe6YHk9HYi7knJYCrvc79+wNk5RpoLIY7bBN
tQt8fRVzS7/pNqInO/S+2ECacSHGW3hOzDUS+1oh8LgAciyKWW6hDrppSrzyYMLaovbxdczwbwqM
v4K7d+Ous+6Vii72bYxQuge00FI84H29cCMrFuDwLllFq9wBSftqUeJ6IcybA2OBT4sHaQRAQPVh
oBpvNXNdGw6xNWrxlQ4xC5yBkJHSf7DWgY+4ulr8gmmBfBWPzcLasVIHtUmRGGscEbJYVncFJ21b
vY1uQhuE/belp9vlLM3vkZ4FtnFKWomU6HFivkyMMzDLLTjBWzFOiSZfknRb2B5zDK1QqUosBRFe
v+OB5vuwhgvx6eu1cwnkgeL0rx7N8bOmAmG1NERiuBiIa7DYVoxi00C4gPYJsTmQerkCFoIJg2hM
YafcCERyKI5ViOspzbAXq8AJJtdOgVa4l0kDS+IWkCuAnUz5gYT5KjW/BWroMVzOyhKJ5rPLxDvG
4Pfnz6JljcR9jmAvOcWn0SMn+T7l4Ch4mcdX43WXwd1zcl2ZXJvvklV1nYyWbC2nKRY/Y3aQST2E
99oCErydvKPZlZQg6WYA/AvFdQ5h2tAQfDlS3CCqvKK+bWrQOZrYFWRQGyq8WCDFhYRaqw078Okc
ZG7tSFqWOls6Bucc4AI45rAew+QUQeIqB9aKD7nTxHfIRyFtCCYuCnvqpPhUJk4Cs/mWfAvlbhO1
8Ij/etn9m6zS73mbvf5NNYlQhAYgc3KiEF1Eght5o3itXe/VI9AR19mNcsrcyNWPS8/viw8sFYk7
+CxBYHtu7Bak2ZDFvYnat7Ftq3vKlxS8L27b3w3Mn6K5QnU9D6bn/TTEErX0yV9ADP/SsX/Wziw5
huAm4YNI4lON0C1hgR0CDpYNyQqYykOA2NKMoOIVm49F03s0uqUM9tw1INrgBA+h5hdx7i5M68Xz
+OyTZtuxhoAjEQeM7TStHa4hWEq5HSwpJZz+0bel7NXCVM65L52kjEmqqMlJFDRb1wZA1M2FlXrx
xD/r0fQJZ3crK2ga5RSDLHPBwvNXDr6nSWvrwikTljxtl9qabYpWVZNKN0QcZmmDhYNMHD3Gbewj
KrW6jjn/5WTNUmB6KFcZm0gg2m2FAmttG0dxjcTn+xG5DKa/WO0+G8lZ1gubAVdAgN4l63jV7nVX
8w0PwOSlNXgxKjlrZxYToMip6mpnTGswfe524ba/N7fxtX6TWW7vwH5U3nVvoaNYS+X8y8Xjs5Zn
0YFsJlGaMxkgCZz7wXCTy+2KV0+TfjvntdfHiqcix5IiBRHlUykgR50ivFamjEq8JLWwcArNg4cu
GOB7QLBwARK1VHBKUzxSw/KvHUK/kEpz6w9Ch5ELFTJiPSzAchehX3ILh6fV5EsuucFDcs1eULrx
vl67lzf+71Znu1IPSC/XAUY6rI81gMPRMqz+8jL63cRsM0IdJBfFBE2I/mBTLCNlJ97XfreCtBOk
gyx4ybrNJr0NHfnmv+vcbF9CdTzSMgX3R1E9xTDOjkm2cKgtDd98KxZ0EHiIcMVAsQOmJLK5+roL
lxff78Gb7UEmM4EFCvBrcYc3vcScGlIiSrkkBnSJDiRPChs/cXLibMdJVVeVOpdQSXlsdnTN9uU+
e2CoH4CYf6stlOEXVsQcY9/LfVnpSE/BSKfaCz1K3sGNlDzI/QHGIEhp89v/ahDfOTXnV8+kTpZI
AOn1yKgYRu1kSe73urFwDywshvcxPmum7gc1GXpUQqB8Yyf9aJF+YeAWVsM7G+mshVznQ8JIgosG
OCdZvR5QsIyKh69H63J0+3stvP/8rBVFimsaQa0XIK6YQHodV5q0BSFFvMJmjRyptaS3eNHx8RLz
7nwJvl8KZ80ydQSuZhhj+FnCmoIfEgWgQk2Zsl2MwTugr6DPGkOn61uR65YW65YCmw5BK3wxTR0y
ZewMGKB3zbYU+JqW431d34zSHYsghERKm0LdqK2Dbw3R3jQ6bAsO2FXQHZKYuwEE6oyg8sJaceSk
8s2xtLRQA7AaL5+a/hUI/NkAz84lsFwaLghY/7qwqaInY9guqjFfjhF+7ef3qt35YAYBhQcEbhMD
aVipXlH1AOK9tW5hsyNAVL8Pn75eNZ9pTAioDGj1oLysi6D2z4JoWRSKClao3X2BTGVOAQqhVHbh
i3qj5Vy5CspqnQTiXZG1b5CQ3Jm5cGya9maMmp2UID1dKqUHvVenU7ldKveGdkpjYIZHvbtNy2gr
ZtpOCMOtkfR3Zdcc1L4woLk7XvG65JYKfWkMK7I21a6BC6MavUZphBQ42M1teyxA0DEYMuVIpEOo
+p6wyg8GAcnkQvE1reoWLvNP+/R9LFRV0aByMCExP8a6eSYUBu/D7p4jTyVEMHMXoMcSff96yKdl
8iFn87GVOTZL0nIWUyQ37/EPu23ziX8s9IA+8LevG/p0sM0amk1tWWsZsF9oSK1LG9vEbqt4AeH+
+dCZtTF78MiRHlJ5GjJFlJ9lhQKmg6cONMIi3oEAdAMnVs/oC3sYqavCFFEtHCGo3Uor/nOa/OxT
prfZ2d5B0IAEvyqw+2ynP4og5a6rKyiZCIdixWE9X3ppZVUbfkq28rZ6Cw5LjIpPe3fW/jQd5+3j
aFPVATupCvgtb0BBREIXIlUeJzBoR6wLIwEfMLCvJ3lpNU1r+qxVM1A7xjq0murium4jYMgClLEq
h2nU+bqpT8+zWQdn51/VSdxoczSl8RKlITjslEdYlTiRqKNCshAEXtyLOl4qigQdSWQrPvaLSWOk
62Bk3/PBtIrsum8qa4wWdsjF5QvRItgaoQnp047XBzMlEPOm9wFc1SCMXVhx0NzGI5AopqLYQaYD
X0W5HxgQYBUrz4BEspXnkgn1TnZdGdrCEEvvOePZ6SDB6gfqPCANEHke0SVDmhVwldDueYcqcmoR
RCNC5cjqt7Y27RCqVyFuVWQtVxIZfrRF7NAUfuNMP4hVBRa6aNX1Ds/axII4GIq4/qhJSEjXQLsm
ntQ+RCF4qOr3vHmuu9iOgMzKcAwFKIvDQMIfha1YTYWYu7ICrwN1PCXsUahWrzpFeYxbbrfwtwiR
1dMUoPLS4xA/9rrflRK8iLQ9vFRQ3NNXlQQ4mEOy0VI0T6ghcmWEbiWnTjLiVTR8Bw9o8qGNUBrI
k32ZcRtJZXQuPOTFA4gZ9mD6Qg6NdwWRC9QE+fdabFAjCzwKVpAciQ4spEJoy0pWU0IDI77rkmTX
kWtk+KDIS2zYsgylAaZ/4yLR6NV6bzcwhhK9hPg1eQkzaZ8K5IVBW6uuDTwNkaAnKdSPkObNKJhX
EJJXjd2YgPKffEvBLpAKSAb2/qD7EphbfGT2xKA04AMzVMg4MdkqM5Q3Jf3EAvhFFCvCJBsMQmeQ
1xJrX6lR22ld38Mdex2qNXzkSH9bD+0aNo5bme14euylwenDwVa7xv965144mrCoIB8P51YQZ/TZ
e4fVYgspx1G7T9Z0razoSvOj1a808P+88v8XvpXHP5dp+8//xb+/ltXQwAaCzv71n/v4tSnb8gf9
3+mv/fpjH//SP6+qt+KWNm9vdP9czf/kh7+I3/+zfeeZPn/4FxfeZ3S4Zm/NcPPWsoy+N4Ivnf7k
//WHf3t7/y13Q/X2jz9eS+Szpt8WxmXxx88frb//4w9psor6n/Pf//OHh+ccf2//3FAUe2qG8+fP
3/frL709t/QffwhE/LshmhD7AoEE/BFtolj0b3/+SPq7LEP9i+iQeFEUyMb98beibGiEZtW/w2kb
mr0GiEqaBLnXP/7WluznjxQUqnUTGEwFHClAcf71eR8m6vfE/a1g+bGMC9riF0/39O9jx4C9GERl
IZeoiDDzhJT2dByfXSNGxuM4E8LC6TfqJl6Nq9BX/M4N7QaCMkvYt9mx+7m12U0CMMWgwPAQ6siu
+EPaTYJngRf7HGlS2CY9xN5S3Wr6/Fn3cF4TRSUSsDTQ5vvYvd6oKZU6IXc0QAVI+JCXE2phKQSZ
gere+/WhmVm/aporZqCgmeoRlenX/nm8ayGn56NEtEojV7jWN6PLbiO4SFhn6+3nhH6YwOk+/KqH
sy2eqmEeQeMUEwhPlf6kuuFGXI82tO7WhQtEyUKorFxYMB+6Ostw6F0X4vPQVXAYN9Jda5c+Xwue
ipQe3n9+sh5OEEJxum31kkBkz6kdAOEfQe+x+UbXLNkrPYgX3xqJvbi6PoZEP2dh8ng3RKxlALU/
Traa96NpthiKiXMXtF7lSavQBYB7rftpN2Xlto3PVuV/FIn9bBb2vKZuyuTzS8pkpSllA5otMhiF
9aNXDa9tnHsQ5V5o6dL+meDAUOUB8w3/nS1nacQxEkxNJWtjw0xoBk796738jkQO0nI2ruElI8pL
W+i8zfna5iYxWYw9m7avSvXAhm1q3n29iC82QTQJVl2YNsiIf5y4wiStCpMpuEGTVzndhsZ9uUQx
n+Wo/5wl86yNaV2fHXStkI9weUAbyhWsiw+ZA8tK19x3G8i0bxRXXElP/1my9meTOgBr6JUO5dTZ
1qzbVAdgCE12MYBpYHwoRfBXtr951sZsO9bl2FZURxuToA20Bx3kDwQbnkp2YKnbARoF7tdzNVO0
+dyr2WNZEUySdwwttq7kFXBf3tNVO0F4K0veauuvW/sYwHxqbLqNz2fNgNdAzkY0NpD6Sgd92Rxe
QBMAhgqiGSAH5GFqjRVb6OM0aPMzFfuMSDA7hbG7PFuPymioXT/QwpG5AoRniKWvAolIwEWQN3B1
UJSFDNPFbp41OFucDdK5IuubaV9TFA+7leK30K9ZUiaYWdZPw6mLoG5oaApgMtimfhxOoUt66KXk
pdN52qPkqbYB5aEV3WZO5MjrYF07o93vgHcdriaIUHSd2eWqp1YFT2QLHmhfT+5Mjenn5+jwbUUq
ewpRZxtEMBtR72hVvt9dql04OYCTTofLS7HpPqu8pQGYqVP/2SJiOvjZmvDVRUw2G4BYFNSqHjGz
PVlD9dwrTG7RVARtiDlKpHkKDNy1lAFDlkFfOHAkKluQa7rTYtPKSWobWXtltq9yvrDQZ1imz182
WwLmKKdD1+DLtCuAEwhE3y1o6CA4Gh4jaDVYyQ0/TVcnX8hRf740gZw7G5HZe1trkyysymlE8sAq
CESwosLqCbHaxcrchTBpagskZxxYyDrO37h5KYlyAKyko1naq3qdPoerwuMPEyA/Omi6I9kYbBem
z0sLbTomPm7oDw3PKxgGLP4yoRVxjChsXTKknosQQGsQH/KntARpsBefBnPFtAVi97SAv2p3ttzy
JDLbqkC7ff+Na0B/0xr8we89azY8/Q89Kv61hH4N77ygoZulYZQcUxmbAEQOj2L3jeXAFpoClGFr
q6x+tBAkYQBuwzrLrjrDX9jPn+9xDDMSKtOZOUVgs/3MehiWE6pMlxHUS76ruI7qffcCrZzr4CqA
cI0XeqruLbR6cXINOMdrMB9CFDZbwSIpNab2aFVT0isabdMmsIkge5y+aTwE6Q/V2Tqw2lpaWlaf
7wn096xlPODObydJzcJQyUFJ5Z7kDT8Gl/nBMUOB3TMcFUAyLOjQZsceiBQHlNCv+z2Tvvo53Qb8
BEBllODpNjvMxyDnYSCT6SIePR3smdaS3eY2ucrB87TKN2mb26/T0wr5T7JquAU/BrLKNuJKPy5B
AKaeflrov79l7rUYMjhlxiO+pcIKq3rmJWXlfN3fi4Nt4tyeXsqw3pktLlLTCq+sKY9cAis1wkOH
ILNdXxWkQhn8JisX1tWlLsmihih9kujW5nCpNi5HMR3RnmhsFYNZmOqF9XPp6JWR6yMK/iPD4fTj
8gmNVqNFCK+gNLwWxc7SFPWQBfqmlJYyuBf7ctbSLEpseZxUuGsLp66PJpDWabKEuph5Sv25GmUF
zgOajITHp7xtI1YmHAzRGam8yiDeyKE3Q9MKejHZnZ6a+4SDR1C+BCPbMhS1hpReGWVuhfF1rKXr
UOqtWANx29iJYb4p+UFq3kL9pdPatSFcKwLmuE3vKs1Y95nsx8DcM2XhsL44HWc9mAbx7IVAAQrs
kw67uabwxQDSIcgEixV3y1ZiSy1N5+hZS21YJkrfBHgxdg8tRBJZmbu6UW2U8uXrPXPpQJZBtcKj
GO+PT/k/gY1mNBhR6RTVXd/tBG6Cd5ssbEx5OmDnm/+8ldnqEockYqGCVmRf3phWuiqc7Aqwfqg9
mV7iNS+IKOiKeQPktoiXe1Fzj8XwfxDbNI3PI4vAlihwaIJf6+dKXgfCO5VzPFZbCdrZAupsQug0
WWpRXtglCN2xGLilgAqfjFOTIdWsMmhU3ptwDYhat1MspYKFNHZJeyWPV7CxBXIQ7INWh10NeFBw
N1BAQGHJsEbCbQWDcZ+gcGkG0a2gZ+4gbZqUbYsqPmqZabfjYy1GdgKlOqi2PyegQaeJtDelF3FE
s6BE8dQAaeIaMD6vSmQsgs5Ju37fxZVTx8pW5rdKBUXrAK97aDvJMr2RcaV1oWZ18mtWXbVovIl2
gRQ6vfYUJJprtFi0orkiSDVjrq1R+5EKO3jsIPGcOT3I24jwWviTBF4UBxuAbrZjR1wlvWdw1Qpi
wy3TAhbq0oFROC7z5yKHkWr5FgoirL2uZeVJI+yqy8FpSzJzU1f6CiRLq+pAlw1KG/garxaVQzm0
sOcC8Smt7Hz4/q7fYDTgrzxqNFtDS0qHdXY+cg+WFnZUyt7E2RcbKHaK4JUZ9bY1AJNLs29QvsPg
DZ6ICEYtBj8OazcJgNpDo7y/U9s7ITGB/gxc1pVboUm8TofSRxVDsQHmCh18qzQo5ZqpX5W1w039
W2KEIBcLbqG3sDGCs6yMQoBc23jx2blKQJ2HaV3qjTqzchglNgRmfzp36gYrJil3caFbUVi5YTJu
S7G6kVXBj2Pu8L50FJ45SVFaDfL/paJuaLHh9Huq8RU8odaRDrW1XLD6iDkEbn9hDkQBHlwZQe7M
sDP1B2lGh6iBjTecxcNyMw63jdk4jP5/7s5rOY7sirK/oh9IRXrzmrYsPAiALxkgCKb3Pr9+VlEt
iShiWNGhp5k3dUjqRKW599xz9l77reMESjfZG+XWsYzooCeGU7Wj06iy32TKdih0NyNqMRu/A7eA
PmEAeAg35cq0Dm/gLJ0IkIody5Wbhw99v9wDm8UVRZaIOniNYr62cHeSQfXKmJYlIIHuMS7rd0Ip
D/ncul0eu9X6zRxZp4s3+Bq+CNWWJKgSHDi4UejHljzizpF9MKSuZbRO2ZM0mUFTWLurqJC9lLSC
Eetj17nx0Gx1I7wbCuaz8o0k4sWdB39qzGMfNa7OBScxZCCyIWPHL5VNjm9pwJhYZbodIdWZ8d9F
pe4rpey3SmOLkRUoxvWc9sxdYnIKRnetN+KM1CAnunu4CSGRCiB+yc7hH+/B3QDeGG/EhZ+W3iA8
cJU+3E6wONKosBscWW0bs4mpti8ZV3n6LBSho+grA90ECCv5NIRezYuKZcwgNXHYlhDoF4FzmtBw
O/ND2XxTS2rSPnE75W3s4TsI+W4SFreAiNA1mW9BwGNQ9VU3M6+iOBVHZDJG62ZV6NZj4RYifG1T
9rJI3wxkdYTNHY0yO1YUO1Eat4h+hAI/KNdsYX5SybthRGZY/XEmdUUWW1dP5V2adF6tYo2t/E4r
XFyM3NFrVXuRhRRrpn6DF1I0MOpk971x38cmcz5ictR002eFm3PurLMHU+oP+mIG7ak1UDtCi2mx
W8gO6Q/APx3dkr1JeFvr3GmknFHi6EbxZEek/6qM3RSpdcz2m2DuSOQ+RKLuEniATuS7zjKMQMUR
IIzEychsE9/YHAbC/E0Lhy2riFMJjT2wapcDybdx5C2FFayG7lqdgJ/gWxaBpKa8l2YrGNvEXeUp
SFp1M5Wtk2oxnOWv8/TcRH0wNVdq/xhpLyLsH246TIXFHtPCLwXtziTle0ydNQOOFmcbvv051oNV
/IHcyOvk3s072V8XjVSBFmew6E7L7C3iUzM23ODSDeseAXbo19Hs1Cb+VMmeKBgzNIZimdsCmF51
rh0zro/pGG50UHtplB5CMXMkMdmIjREMMGabzEQOq9gSltMmumdldnOy2aUTT7l9NjJpoxmaF073
erke6v4hrV7C+jCNYlAQRizKIIjbyoO14bXVTSSR1JHJrjSvANvZi+v5ddZUl3xUfIBFAO7MyXtl
a2qAHmoWnZlMuCIYQhT7uggURrML7U0b3qkgAtOM9xiO+DTkQIHLWI1YHkmyNMJmY3DsIJLI64zY
VQsm1MV2NuLdDGOxAr2yRNu0QR9mNFtVKXyje1ZlpsMCPlbYNxnacn1dAfQs0pVQiG5qkv+Xdn7V
Rs+lakALKR7DIrE1K/VGGlD9mLuLdJxJKId+fCUZmtuxWM0zHh4ibYYanN9bYhW7hR8hEWp6griM
JgtiCEkm4a2ifWeC2g6LO8rsYNSgL+AQS5WbNBPfC9ZupXsHEyOmgayyCvaZY1lP5C1dZ0LuRavo
K9aGZsJWa80roZX9gsCQasKOKideI+G1YR1L+t2QAdGBB5twFBubH0NIz63Jj8yeNoYkXJn1uIuU
zAO2YSeWZ0Yr6mglqDNI9ApTkkJnAB8FlgX9gziZQn8JO8vrQ5CdYuQ3lQmt6K6ZkUZasiuiy58B
C2jV90n2e+s60RbHStbraPimg4NsjZyw1kDqZ28WDGby+UYOUwoGYSclpp0shZMXJqV4u8FJy8uf
77tsoy1kVdWVbQp3CexqpZPxWZRBWAyOVGZOLL4bkf6SSLcaaJti+gYKep90bVAYwn617kpCRtcU
GE1cBGKLBTC8V7sfUpX5GHw3er1VEtUFIRXkmIf0J6xam5lgwJnmjFxLrlSoV+r8Pcx7D+uyb67J
dYxUoCk0V6keJ0PfEIG2reAnxxC9Oh5CCc8UpKSbycZGl3d5SVEDpkAfvtVL4zTAcQVJ3ncJJhsr
2RQ1fAvthdHDjozcTTSnTmGd4qdbu5kHe5CmY6EtvoGg0JrNjQixhiaar8vlcRqtA8G8+6kJNwCw
UcHF7sqxV25mGmjvRpgEckXEVcvPE3cDGLtwvQfH6CZmG8QTH2NJbG70Wqn1rS4VXoUJHCmqneN8
z9NbtAEQox7XbHGS7nsTs1YC5esREBG52IC+EZV9qQlOklPiVK9S76XRIaR7Fk3I79B1aODW+1my
Sal1u0WBX1cSiwZgeuAFHpVNE33TKbbG+c0aeU+EF41/dYtKlFcpnvIbbUy8LvxaTO9TWRMF+dSU
op3XxtVivgldspc1bTN32vOg3LTlc9OOO31ZcMNT0CC3wIm85g0e6+0JaI0lBis0fXqzeO0H9Z57
xTbSXi89wd9S6huttLXkl7GL4CDcUjy6Wr5QYZCI29zk+dsSQ2pS+m8zBW5FILJC3EFeIwRdWj9U
SkedFddMpjuDpEosyTo8b2TrFl3MYtxkq+LkbCpiGm5Twplm/cuwPJrmREGVMj7wK35Y0ou2CAx8
NQ0AYgBR0TcrCcp6wLxdvL6OCFWxsH7LknTXUX1U0+ANZNMlyntPkmdkkEGboIEsI3Z0+L1Y3ETx
h7JOjpycOF+vQxgMfeiYAH51o3qg9eYtNEeWpHd6rfdTsdgXPb9KJqquloO5kF47PXwcZIydxnMG
JsViVVKjt1zFvCvs4RKxsuJTz7/r5cFojw38e0vYN7Qz5ZRDNy+eFcpOmcf7vKl9cZm2ZiFvRcDz
fV9tkqJ80xNypsUrbVWDru+8NKZVZ4BqV64Hcz8r87UUS247J7bUcHemcR9ZVDfNdzW7ouEUJGn6
IOqyJwvJrhMJPB73VdwHg6nZVTvvqkr0CmNgwamCJFaCQcejvyzRjSAbxEdkzypNgALJmjrfh2rJ
T5ZvE3ZcXq67NtZf42bdoFlFitPqGznPwLXVX8jVsFcpdzJ2q1KafNMSZ9uUV5+SYzFfpdnYpGrv
ouWECt48lW2zi9Gfci5l78sj2zQavvCZNrPp1oPux7nxIxGWQ5mDagH9xn7fuhVnO6PJH+rJeoqk
O6HNnUFV3Hw29yryZmwlnpzNrzVbV6hW7lAIXqvfLpPEpxRhpo+cNJUIBJcepvK1jJ/KQfFkGScm
Ijar3CnwyBL9LQoTaGPX2nwQqjtLirx0qYIpGkClXgvkF6IPdWXzbTUojFRjuDLC+kEMpw2GlmBV
0ISNHRyxlCcKxwLzr9jXQRste0tcvphqczCs7k6ECWMrorA4YaWzVlCt1l275y7emTFlSjbf1VP/
VBGAl8+iX1TRRhZUUvo4lK61TKFSftMzjZl2QnsquZX1AmRhdsok5MeGSMzymmVnQOplmRgpGoPi
SafJqTccee5oeDFbMvHXx6Cvi5eBP0Kgfs/HjBew3eSFstVy+SW2ymPM2mOFy+vcGF7R0+jhDCbK
j+Y0u5IBxGIEqyBlN4OueHMmBG1N+mw5OSHveAbtY1R+FNBOjIkSMcsCTe3cATZcXXwTC/rf1MQp
mZXwPnI2ruS5Ka7JAfCa/gfr3Dfgf+D/RyIxMrBpqzeaqmOsxj05IU5dDrsiNH1FF7YTDFBLCokn
4cNTs2/TktxNnHEMOC51HnT5szq+CvJAESvaUmqQzYuEbUzsLjId2mLXsQFKVRXoNYhbWRwfLOqC
sHiehn0mKiQ71IdUGT3yDU/MlDB7muf7yaBxRjZsn9gW3/aKyEJ8qlSQKxZAG5J6ISGI7KPiXpv2
1fJapI4pPKTDUVFRv1r0fUu0CCdzeLsEa3W3NlszzHytqlz2DvckCIwATy/wn2rtStByH6udEIZO
HaJ60w4rnuaEiF+h+W6UB5GC2VBuObpW4WMy3Oo5fIxCzdG6scX0ZkCWMZCPNGi6V5kCNzwQds7G
rDly/1jnj6oYrO1Nw9EmpskS7cvhIa9AOEAcy0fVBUp+NYvCcVlpVSv63mLjiNrGO3VfMvIbFgTN
VIGl04RQOBAiTsrkZfQXG0CNsfpuDKKjVbCA1qfeOPQGuVxse2uTuZr+pFe7qeJghUmrGPyaP3hO
eV3zMuiGw5DedPhIZf6dEdfIewkyBiHpK8171iijXTxByJyQHbSyHkiStTUwK/JCNwgYjETHZhkw
K2XsUIP1sPCUzN3afm0Z4HVh5Kzc3pbXuEy/U/G6sfIcJZqnoy8HYijXvLTjvSZs2nh0dfEgw5Rr
FN7r2RUUldbOs2xed8gxp4XHq7KG6YABBU5fEmOkjmTLCvXHmjS2FH6X1dqRhocYr0T1aFYLgsnr
srnrGiKNuj6I8mMhfklWwe6QCoe8WrzJdhXf6BqEFvgq6ssqN4FJS0KOVirgG3l64qSJ1D/mbmZ8
8aBf5Md+Rfwz7UoToky3Ae0ciY9R+LIMOV2Z9Dho0OyH7arcRuJ3Ub9jsLkRJNUdaej0a+905gOZ
snzphQcp2p3XEWSS2m/xIxOipB/Sho2lO51e4sfWAAO1truEIrKnLm4Vc2+YqIskkYfFIIO2VkcX
q9G+SrPuqJNwEHnCvThsLPOoycjYzMcl+aGTDTJ/1zhFykPimRIq6TE8pKEFYSemqxMex5YsytsO
w3ynCM7AK7Kw5Qkh52a5fDCFZ1HnTRb2Fpp2mRwdS5OORaqc9Kv7UO1s8rAJfSRYW4E5kel7lRFc
hC50phYJW+Mo95zYlRuzIUqQpFVxBBPJzjmMV80qe0It7OQFZFMGWIWXsMxvoii6nul1tWvmZ+G6
7Zl2pCXSKvZF5NFu1TwPmu5pyeCYlRGUGs7LIXciuXJaWbmeJ4ZgsmlrjekXFp9r+mqWyU7ppltj
UO4MoQJZcQxjfT+aph1SViYGDBntyZD4DrgNp9NPL73UUnOAqbKpOn2zLqmHotiZ0jc9uhvVXYvP
u7ciR11VJ1l6r4vmTScATxFeRRpDvS7sGTsQ8H3frKkzFNM2yQNhAofWPdDi8gyj80/JfWBKbDmh
KZlUXlvmvOftRk74vmPSVyrtp3G70S13AlKdCVtJBC2kPorSFw2oUFg8Qdu3dR5qBDRHyjIc0Y0n
5Br/TB2JJyrWKs+c+i0aI5DkzbFUX1uTxn5PoEcbbUC20aR6LcJ31QjtmbrCgnVa6MVVLLwYwmuJ
+KHnGKwVHFruouWlgXu1Tg2HqtmHvfQYESc/NfVVmwiuFNGnHUnbJhhXoiML/23YxgtGqGKfV+0m
zreDkLnwB52qrO/XFC7VelBZ1rv8ZoKZLuVoqied2UCyawbiq3+GlN31SYqvnbgYPq+lfUuHzrc4
LGvpg5zcLfN7Xt80UbXNzGtxfVISa9tqMtM48SDUit2bCesJCfK8lROa7dFEJrYUdJUJRa8M01NF
aF1jt6XpQFuYHQpI0wQTlUmbEdnGFN8oUDGa6gjmyYbHMRhfa6vaVuK7YF0VK8q/7kcR0scky32h
kmxI0W0XN4n2Wpx4A1V8nVebgl5c3tf7Md1ZTcr3BxJiUbyyb64rjhAjCc29MhzrXtnVmXBalI7y
su7HcT1YwGsry01BnXWCK8fs5W3kWZZIu8XwpvzaLNQXIR+JRWbZZ7NN1gl19uqnzbqDnPrSzYIr
sMrJLGSWuTiCLEPhSvdJG287cd1lgvww6h3a+4T+MqKQAoIXRZcVmzd9Vz31RbudspyOY77TO+s6
zCz606MrtYObrJk3LmsgEhQaIhoJFb8dhdsxyVY3E6XOzfNhF3VIxcF3RmV0vegVovNWsOMmO+bZ
oaXVLrAva8gGE6JkNSV3hJ5kF2abAp31untp1XfZ+lKVnKVqsEmcR0k9QtYY2mM/O31T3NMc3IR1
55fl4xr9OO1jsaQjbaBCmYG7l7c9PeS4Z+3KCgfopj1S641aMMaWbSzrqV/l5s1GjSmZdHTySugL
tD9ktPFpJrlF8j4podu2D5ryXaL4snpWBLe2tuPMjEO9j/LYm+je1jTDG1M5lnzopUDFm1/3QulE
PRS19keSsfKVOvssbsXaLphIiW91fW+V7yienYwzRGNI3goXNhniYKRU74sHeqLeqL7jNpH7A+dR
pxA7WxiqbV0/hsNrJR/llfSt50Y+VQPI3zgnpnyVMPGckk3CJHkqFFpX0llRT0IXnlwhyLtKJNnS
kh213A2cIOVwumUj4UDnlkLtawyN5L5yivirIvwIswPfsIzMNaZ9NYv7Xpscqd9M9UG2tG2rvk6i
V0kVLMHETukzKInsLtZVWFHm3einuCKLIa9JAFtxrNqXhuCV8WGiMk8AzKUlZ8hZcnod2wtOA2us
kYukV7nAmj8p7gKSS3vOyIPpTPrfi+S0Zeep0SEXtzN9DbINU230pm50E9RdJb155v1DedPUiMM5
lMgcjltwYSn5gWbmruZjmQBWlYKqvBGwXjTd6owEPisxNkrUvFWCGGrhwy6wUMieWjwDanYM1pw4
f4kr36C2EowghbSk3sVMbqxlcDLRbRs3aiubM5ASJ44R7epmryNBsebsIV+X19CIfGUyfSAdLkyS
jTlRWclq4a9V5S/F6FpguVp6pjFdLiWTv09Ft21nkUhGnTFe7uUa+eomfSGiGFo2rSj/McfzYyFl
vsgz7Oi9mCqOCnGk8w7Qeb2pTv2y7mnNCeGgbjPDbwIzBIHviD4ObDnF7erCH3PlQUZi2NMDlWXe
E9pRAv06qbxrhBfBOAEkbwXlRUdL3DFGK2n7qungdbQZJGGxtanzlUahERli4aQXY/Gs0jJolsnX
J4PtHz8MqZMNzpo55fc1ChEr8OCU3tEZNvHG2XVVeUnb+1WFCCu+I/KRBg2MSOPrAlmyjsOnHvtk
y4yvLg1uHa34blhuy5onM0i3k/C1pLJooldVpP4c+/gmGkF8kzN3Or9Nk2bXSeTpYXo/9x0UvJwG
sWIPwhGBFHaaHyVHUzWrPVNpfK3vvo2peLtmuluxjYvW6BoEXcnioWV80oTj69+dVusf1M1nQh7J
tKa8MpGWt7qyY965lZd9313/+SKf61d/0VCfjfkzIe0znIulqw9oDTGiatHdRJWL/ID2osnIZfZl
GmM5J7gyky4BaS+N5M9UO7WiqELXMyw/CXY5Bj2oDpWAU36D7ic5xIr6uAcvUdlO/9LzCT3+YYxl
hqgRCnN+0VUOWyVHX6oG/bYLsmDyVf+khf/zvT0JVn67jKRpzOU1RVTO9V8lKo6yEpuKQUBsJ9n7
ym6UarsyWWmiNxdkB5/dSEXWiJrEJoio8ExEoQ9GMxdNRl99eCZWYaHxGGKY+/Mv+qmZ++0noUvH
OqLCGzXP3smyM6YwKaPT45q8/gZkqFPuT1ifcL9sLgnGz3Ba/xLRELSMjEnRNeQLZ3rBgbPXBFMB
JcVtuDgSbT8kdJphc249RAfL6wLYWslPE0VHGhtiSVrX7iVD6ydaeUNUMCMixxTJnDv/Mxorr6bE
FE5y5HHbvY/bzIu8BFU5LaDE0ZwTopoO6oVb/bt243RV7Gq6hO2JQEHerl9UMZUqjROdOdSDOzOA
gXpbfJ33zXuIlA5N2ZVAc+Im9C45Lz/7NFRZliTFVEmg/6lR/uWqHXM9nVLr9FvDXelnwbxjuwku
gqhPy8r5i6TKpoW907R0fuPHX7dEU9S2CeqiKXYYkG6KXRYoIqYY+Vnx6OvdWNuLoS6XrnmmKeYl
67Sm5pqrZbeHbKPs8YO7TFHQamxPFq/EvSS1/WwJ+PVnnn0vi1a13VyjeNUGKkEyoAXlWQDV2cnf
lkJ3Lrwyn15NkVWkpni8zPMFZ526vm4mXMkoPTiuYnGkG18y+vCwGyEjL+9A9z1SS4z4YLf/48XP
ZE+a1q+TpaJ4y5VDw+TTJJvdMI4I3/zRVOyu13adLr+1zdXcdCT66IRr5Mc5/WGg/RhMRtScDP78
N336wBWNd8xQDEUyz9bEoiCiSp1Pd9+sg4y5QE2T5s+X+HRFxHnImog7gsX+7Alb9H2JhlhhIHPs
QnGa7CxHCdIrCfsR2LoLv+jzy51UmPwshoDnnIo6ipWcEI3KLX6ot/puAERkHqJt+2Vx++DiMz39
8b99pRrHRktjS2Ex+viVavy6RitT0qCPJ3sEc9VN5gx+tZUJTBMur7Snr/5P1zt7YIZaCGaosfro
x3Y7BPM+c95WZzkQRnRhbz69jedX4myhiyw9uD3PPS09QM2ml9nIFomqv7dLg0QRrfbK6q1YG5Qh
4oVE6E93EbZn1dCpCCz26I/3Ep1pUlQaLwqSsFa2Nb/wxg3A6Z20Sx4ow2WbVsLlW/rZNvLrZU//
/S8LupQuqjyHfJb6V/12+iFcczLSAGOeAtOH55L/eLUcLntrPrssWcSiJasEMCGD/3jZYhrDKVG5
v/PEwPRJUhVbLlNHUi/58T6TW57KHlk6qYYpmM92klwgE6a3kpOJB8X5VwYqXvGePy3X5pbj5VfR
ZwrlLXvmsUggXcO1NtNGiy8sA5/83A9/xNnWAspkmRX44S5knpBGZtjeyHTMlenuz8vNZyp3LqTo
qqWIuskG+vG+MjLTe7XDstR4pDbfnbhdGE+7VzZsF5zzdiGayY6C2E+c0Ys31q3uj8cM59B8qUA5
va9nX9DJtCLpqmppBjHfH/+STJjzRGkndtPpqoq+S6eovksJx59saFyDOoiLINvVzp6tgopexPHG
s0VyFJE/VVcMrm4aAOnK9Pd4nT+rzQ8XO3uG2qwsrKyngosR6FLfWSqCrPDlzw/wZwH1+2377086
2y9UEj/GQaSmPeXoRPv8HleCFqwebalg2lwyIny2X/D5aRZADt2QVf3scgMsSWj6fP7x9gR3zLwi
qD0syLa6uYx2/OSVYClVMOifnphyvjktglEr8cBhbmB3St/b8XHKL92/T+wtH65x9pQKURuywkK7
30vvBhIxpSYHwKA3uxYO9khSZLtdAow/T2TnwqP7ZHf6cOmzezlNolrXkch5Lshv8LZsB384nDCZ
idtcOhd/sqBgAOQm4iA4Ld/nb77cGiknrZqo7cEDI1lbj8lKEmEXFA67FYF2sq1iHl8uekw/26io
yTkXn0yRInnyHz9spaxMEAFoMhqPS19pvk6LvUGy3rk036ZDf8d6+kTH5+ft/VvUjP/XeBgcBn95
h068jQ88jKfXPE+6f7yW3//hD/1Qvv6Kxfj5//0Li0G9/k8JkgrOaI67gLh53NO/sBiSYf4TUxUW
TYlDN2ZwXvi/sBiCpPBfUe+f/CWaQX3G+vkXF4MR4j8VjFCSpRsqGwXm3b8DxlA/rsS6JULYAMbD
bm5xGP0NjIHuucu0vItJXVcepEnck/uX3kpDazI5158iUaRL2H1RFvNLyoy/YLK5dF+JlPoOlinE
LbReWZr8FfmQp0QvqdgSCNTFZMAom0mPtzKig2buHXEuf6wpG6eqOXPzhs0Uxas13olaggGVRvcY
Cp4UK8d0zY/AboLRMhkW68yy3hZSovtM3aVIVZhlwRYckmsRoTbB29dwyi8tB+LHb/Sve3K6+bJ+
2qPEs/VAIazNGMiC/pKbzTezCSrcDcjrdY/xw3sFg8+gh0payHIMe2oCK9R285whomNGjR1oGh5G
FLoRQoyYsVNn2WmvX+eISkHIwy6w5qeZcRuHjzuV7o4NsQQPwyD4oRAq7ggPL1lpYPf35ipsuBd+
Ww8HuUgf16kPCgQwHcl7dmRVmwonb5OSP2HFG9UQvLD8Yepegd6PwyHiEb+k3ypk1yYaqUmXt7Xe
R9z27i6uT7aJpA0iecaSAD8DuRa91AdTa/gz6iuLI9Gpl+7HAzPtXgFOBbRONF+Wsrkle+RVRuTf
D2OQ5qi5o3yvo5gbTTEwGf5H3dUU0V63GAsp5XXRqIhvkxtjaoLCAn4iI9xDYNGHuTeEkd+NaiA1
2qYyh2tDIXsYkXuzKsduFW9CcsSgOHHkzdLCFZD/aUQv29IsnpIPvUINGRDUF2IrzlbKv14ArHBA
qk70QPVspUxEPZ1GQ4lBTZISiwHjQX48BQ+MZB4YP5rvdM8vU2N+T0wjGJkzrSWzFnASPL9qqNfj
kqor+u2o/fm65fryDK/d7XP9jUDf+3L5HguVXS/dFXDwIJPDjVEjL1CFXZwSrEHYSdQBDRD7A/mL
hyZu/F9WuZt/VTO/Ulg+nru5Lx//Qu20h/9y5mhVxv+MC/rHzlr2OZOeUewuHac+HuD+fY1TJQy0
8fdex2DObbzMWv8IF9VTiQVWXA28SeZ0z/EVmm9H3MsuIxlXulCBfCxyfr/wWZ9D0EnXnHO9fxRk
zBdx5tFgwEdxCcL4f3nM//2BZy9XlQqtpaxcJxGSfTQd0/L7zGI2ShRV04FtwWul+Aml505FdJtX
gWAtfljNrqW0x6UnVz22AlyodloIt7luvf/5GZ859H/eh5O5TKIXfDrgnaOSrCRcM2sY+8eqtSOs
68oGe5X4mN5D/LPHHx3Gchte3cWS9pP7/+G6p1X5l5erFGRAsiUqqk5+mQZGt/LdEF4qv352Nv5b
pv/+685ON2GrxSR48pH1WruRKtxGCUpcaTzGxhEElzugq6haHWvScN2UxRNgw2OIz6KLxdfYBP5J
udSJB6NAUWYpN0s1MTxrA9EStkLX+Rh0nIVQn05GXmXB3JNzJy5EL2nusug4ERLQCgbupeqtag6a
Udq6Mfqzld7F5nxU+sYXikczXom1mpGbCLs1fymNeL+o4rYXCjJTZdtIriWmwsCQEGMpzopEoRZu
BOWUZrlvWtTVlYWGCpW20XZB27/Ar3XL4SrhkO0xF/SXYX3q0rdCIgUcVHkWE5e0gFCpYvKEOtMr
pPalrbHPoslxcwwZ9hIveBsY+8qoBUBHXKOldCvm2O6iIvwYRdGNsXNJyOJ1HYd2iSoUZIqgZq9d
dVuS+gY40i8GRnTJ4KUzsh9hZWiLi0xSDivy09QIv1aD7Olrh59yOsayRc5RsofB+liOkx/TWyUU
zcNIbJeNccXEKtDMxF8740uEwFoXvooDge4dNg2hYMVmRySkamdKlqNrIazK9kpKdyoipBiMlVNJ
6y7EukgN4iRqG4RN9siKdCRhcNMpi60gurZazyBCT2XPThfF5XBqR3Vj12Lo5lG8HaXqwVw2mnyf
jILfMIE/JdUWw/QutMRRq+m2ivFILSE6ivkgim2wAP2ZupteLZ0BryLpcWm4a02IGyjPuv6e8nAX
xdfDklzJEvLwOr6AM/1k/f7wiZ0tcVKmqpmWLuwwcCEInmEY/nBh9fh4jPv390XjgJmKYv5mJ0/6
HBxQO/dQSttttotdC25TvLnciDrrmPx2JeVsM5rFAUphwpXG53ZbeCQYEkhBt4Sg3evGSXYZ27Vp
r17lT5vWz/z8fdmeaG+XjuKf39T//OLzeY5RROVYD6wo5fpkGbdSemlBPpWbvy9Z/73A2cl4Zh/P
oRfz1L7w8dwgQnFDl0LulM6be+ntJXrMxTt7Vv/GZp52acUF1cAanHEr0Rx+E25hPgKsQQK00e+h
yNB9w/O3oao9rC6i2MtthzOOz++P+HTrf9kSDE1ftHnhD8EHzBA52WlXvf0gjU62eFgTGRqSnYwb
x+u/WO/qtRX0DkvC5NQuoo4L5cHvkTZ0lTk90wWhMJF/o7rIYzuOnSp3j4A0BylY8EB+H7e5z7NA
vMZsIEPAPLpKoOL9jko73mnbP39cn5RGv/4F53iXXFdyqwz5C0YJgEyOR9vod0mnbVTxaiXJd5bG
CwXfz3/lb+/ef3/0T5XBL0+gMmKFtULqHtUk31Tzi4TmK1eRK6K5dE7a2lU0nE6Tbv+3X3r2yjdh
Fi4L3urHdGnICHyWIUb0d71ebpDT9pcQGJ9WHr/8yLP3PSnFvFlg/z5aGGXA0eHseSK52Pnzb/rt
VPnx/fl56PjlVsaSkgoD+9vjUMb2KeQwUcK9GmMD7oYLj+2TS50AWKZGn0c3tPPWuTmIUiUlQ4d2
9KVtRwTa63aWNkJ1SebxyRv54UJnz2mM2wS4WNc9LvmO08HJ97CT02/lWHhLj1q4Vy8thp9f8dQg
18Efmud98iKMZquk0vq5JMhf5NkpyGMEsMl07gry0IkCo05+7SSZc988/fkRfvKi8HP/c/Fz/Ms6
5l2Ffb577BHPKkqCjx53NDqq/+0yZz3CSEj/+o0C/Ihl8My1cRYEtH++yplC6Ofq+uHXnD28LOq1
Ep9e9zj1CiJDtB5V+FXUBTrWYX/X6aY3F5krhkxY1Il+gaLNb3/+E35rPiE1+fV+nn14cZcucQk9
+LEWAXrWEBCWQNL3wFxtCKr/+v7+Vh/y/096L9CTX+77b93KGwjCffWPu+St+tCnPP2//o3v1WD0
0pGWdBldjga/9z99St34J9xeXdOBXZ26Yb/0KSXzn/xPEQyxyoiQl00+1n/je41/gknSJKoWKkFd
0f9Wl5KW6IcaSEObYwIogiBEXxTS5HnbvEzGaKQqKTyzMex0me0Ce/xSCdgzdL9tmq2Umf+HujNb
bhvr0uyr9AsgA9PBcEtwJkWJEmVRvkGIsoV5Hg6Ap68FZdVftjMj3XnXHZEZ4bAlEsMZ9tl7f+vb
iaJ8SjoaU+FmN+F4z21iOW2umiZY53q1M9KSNJm1ayL0gwGFDKvzj1X3mI3jQfe7pbRwTA/R45V0
iDv2uu+7/VhYSw3/PJHlK85qiB26pVaVG7NWl6lcd015DFXqBgEIWHs1JsWDadjr0DA3BZmryhxX
U2vvUpFvSyTpaFT27pRvYSKtgzTd68AKbAvMvJ4cLUkCT0NmMWKoBqBBCg5eLWmy0DnZnbmh5+yB
Y9GDKf2HJJL37XRntZjZd9lRhvFFCdKH3rF2eeKv8saH6dGsNUmGTNCljL9xmh7jcDr4jrnpumFD
AbETpyYbDnpMP2niJROmKvlDjU13ovSbIv1wQUvIvnjC3QXNl702xm6Z2+kxGxLUx+2el3/MM5Yn
Q65dRd6bjzIcTtiKr3JpbPOgv4uLfo8v6+aH0fs3WajPyP5/gxJBjozEN5hp16EKTZ5i3iN+2Ell
aWqRr+FuN0Y7wavUB7y+4SAknbEeEIz5iJ6FSossP+LOwjR8DxsIJiqIDK49Neig1QDD8+MEVFuA
BVvEX7pz9jVQNSN8ENpV5/Zj3ZwWpWIv84oujOl3XSw/b2Xzbcw5fvi9oK+p4H0mYn64jUmGSpuN
OZybSiSIOMSy91OMqPOvQ2ABPAgXU4Lo+58f3s+hwV+/9Jf8R+cOE67KaYAysHzszOtgT4sqrnCN
ztx/dxb887u4Q9Vmn6Z18Vc/yrYzojxsacTN1Wr2t86WvkQGjQQRUlElBuTWSvxRlVdLV27/fJu/
dA98fjfldM114CNZxEC/3KcVlmoxlZmCIJ8sSnYMU3WfYKusUkHH/oDJd5jK0isD8+BHYpP4xl5g
QNDX3XPdaKvOje9rMiyQOS6Zfiuq7hiC8FLqY+YMD/98rb+km//7WqG9zUhgGprUX06yVtFrbhkj
qnGT4jg4mIi7YhPH+nkSziUcSImk9ROL0qydP9iNe9WQqFftoa3dizokv3l0f385DruAS7OZDkLn
5+kVicloptz3sWcHA2HSel5U0S2cyVJjfS1VVONU7PGOuPcR86Zp9tGUyqoNsqPo4o/eqp5+83yo
Sf2y/DNVXKjGDr0g9J5Qxfz5kox8UBBf+dEqglkWVF9KUZ3SDEqMEYiXVn82rfgjK7pLIdaTadH1
P/kY4lniTFtVg+QLbZDPOCsMcBDmy1Tid518Qer8YUTpsdRp8gwysDLq5FwaxzzPGTvE8J5oXNZh
M/0ukcDBgNm3WnoLY3HRAvvsIFh1SnErjJUWZ8cqEmewfms3uDmKdao7WtSVL2pjngzwAm0/nbH5
7rnEkdoRmaGbMJrlYGhI5jRMePITqusjCItbroQfWVzuXK16TUuSc5EGvLUk478wnjRd+ybm3UFX
JJrQ+krj0XH0jfNkJPRxT9GTy70mkXVKfOvzXopanLuCTGMnzTMqJ/hX52FIj0GMVqQZ/WXXNYc6
F6cwtU6F+slzOXVm8jFfumxRl8531mjBYZhVcCz/RubhPLhTM/1bAwOpHGBjjNZOy9nnQl5PUd0m
iERWYZ/sRmzSMbv1RWGg0aPVXKT+q5z0O8UFtBE1pNdDX+xars2pkk2lcbjOxkL3esfeOXX14jiY
26gdWbo0B10jLlbsnmHr35SxvfqhPaHORycUQwk368JZRg2jouyz41hnwMSKddwwoUaJxaYem3da
EnwrNHZMLfmIqtTLdXtjVkgDpeOgUbF3Q2Keu0wc9LK6T0ZouAobZtLKaKlP27Zv0YMlT/4UHO22
9FSU8A7pOq+akBKqEi+nUQm+qqB3ySoGKQADb5B94uU0MfhTDA6hfVMKDKgoyp4qgwhhEtar6mNj
Zifqrhtc2DjztTr6sOqLagPJoPE4cbieqqrHzH4NTLFXMlJ3IoHi1nU670dW98GwNFHo6X4Rkx/N
blZqn4begU+WHY3Kvm/Sj6xkGI16bSwo7i0LpTgrdrgbK/c+i/mXtGHgoMlAoNXtbEYwifFjYqDK
KwcXcXKYGSjiXINCYOyFY7kQc6rXVCxlpduLPMp7aEz2SRO8ZJkNR9eWOzAsAyo141wm2eeskPJ9
qOtvfOKiKJgvcHJKNxgXpeFeekTivjM+RuX8BgsYfkMgvsqEeq+tbOc55aPPjlvbwesF3Jqq8+G+
En10rr9KYxtNEcShpOdeFCO8dcOj6zfXvjSpW4TctdlMfOQ8ENVW90rFwqQZITfEhEIuDXdv9clb
a1SvRRQA32mU79PwFChasrIblsB5rR2J5GSQ3kYz+MhclKid0z1qtvIwz7EqTz+cyD4RS+9gLdwk
Cn3uK/TaWUUl7W9+wYSrRstheKY7Re3Xip8f52scc2aZ0Qsv0PKvJn5wtTZ+F7FxZru4IFs7Nc4s
5yGWY+lQKz5X4UlUsbbJFX9HwGbU8YMbtlfiPkYyFAjpDq+Fg+vL50+3RfRsBv4KHiOXxRIXph90
5d8ptvMocoF5dmshdJkvrfbTm9Eb95PWHvwAfSBqp3rhdPZxSrvrvKb4GX87Ah6zWw23+/Q0mca5
qtIPqHbHOebFM2v3+cB7HHShaMmdnRV7ldWBQomXd5LLl2cAvm8GTQMtChU5lmvLVy6iQ6Un7B05
jRNt+TfFzaBxjM/qxOubQ2q/tHaDzzszMnyjLQTDtJcHEkACS70aJx+uNdx1taXwNAHG4PY2Lqb4
MbAzr1N5GhCRIDkxybXqIdblu+pCecpbSm4j78Oj6nQsg6n3Rt25zC+mMOzjEJ+SeacpdZcZ6/BE
7OhckqmndYI4uF6T/mCOMIDpZaAREjEbCOJVMjpUZDVeWGdV16jgA0JIAgriI000T27d3hVSgBea
vsy7qsFuE6f5qVLMcxsoq8GB7SAVcnw24F2UczDOYnfrRMF94wJcSV3tXEXkX2PtvvfNU9TzFKDw
I7Uqs2PeZrfI9C+THXxM7Gllvc/t+KB21ZWmMfYHHlespitDy1eFiDdjTwFiZgN29cXV00tu1tc0
5qYDYICssQEi2uRD9MyDdOKja+sUSu1OfZv/VKnupez69zK/i7UTFZiAYJy1qQ+z96oCr2ie52c3
sMDOd0oP0iXrxHl+0RHJTGKJ9i7uDk54LbsBsaFK0adda/38VOdlw7FOht5eA5+JbSTIjtvcPWmj
cf68Qt0Kbi7AJuCJ/IIaZaBXEy/12Rn14mgq5VVR6BrTe2aTfnRC3+tjhGiqrNAyt8a3Khv3vhXQ
05GzC4wuhI1MPPVN96VompZjH1NznMBJW+597VaHVEvRRUaQu9iP27i+qkF4yw3tHGQQuDD78uYb
raPqwZ2xcnAQL128hADJyYJ/MILiY4iNr9RTS3/ZONoTnOlLJovr1L3ZQ3SYt+453AokovMAvGOb
Ort5o4+hxzBiTvPPV604CSc4l33n5bJ8HCycMO05rrCe2NK/a7W/ivPmKnPo42fEd+yQ/HpVcM2V
YICm7vBQxacMt8o6YKCSf6k8+IXzWXWchx5+K6zyMTFRUWmPiPQXmaWwsFfI/cFCFBMXYqDroOKp
VO3KMdMOcH5Sryw5o4TbYGOXQ7sCOc4hZ6GV+lcz4P1wxIepoDyJhlNAH8iNE4DWMcObUNyVLtk6
lBCxPz7cMmWq9WV6m6PzOFa+J5ONKJUhyk9/Lv0zDTPD1muyXrWcLXMO67OeASVUbRVlIYrDxkxW
ijymonbpXAp3EQ9hCM2zi6Ex675nNh0ifGtX2+GtN9BXSeUcB+f0E51uEoXYFk8gnMNHJ+TiDGhd
E5La/M6wyUNoRJ2f+5FSsk4rzmWI3EsEFsl15CbN8+MYsdtUvbJSBpRO5brQgithKoQdjUEz77ph
yWtReCN+Zu1kHHytwAOx/TNJhjH5QA5yagMfeT9CTlnDLBCQeynXzrdZJ+9Tbn9vGglDZI5zi4wL
zYZ6a4epXFQaomOndhaceWD6AYz1aqs9Q9b8UKWfrADpIis2d/ZUeFU3emqClDqLoo/U9b8PA6YX
0vkSEJyVwthQEvooa4IBdOHAsgCU0N9WwBsdHhpn2Pqqfk4TIoRatdKVTtYCL7GiNvC27IJbKqNb
mpqbAX4hc+7Nh58M+oap7IsxWTXleQrCYpNnaUoY4tpguUbhuRCDe1Pca5H2ENlsbGXQBysf/Ozn
kNVaLiRVkB+n1JKtkDSwiM86WtcRrW5VSvCbPWSW3ow8o+JnzVA8Bo5zJ2s7WeVO982mcWZp53nr
CS0CthzFH6Jsm2U9ypr4APJ2rbxlDQ47anQ0E04UBoApDFvFVde6TWATwaa0rU0ZYjHqzXVWX8Mo
vrXqs9XUJ0w1SOioYpGkBYDYSU+XQdGtggwNrek35drwxVnUCMRFQZATVe5KKyZjF5pzgOPW6yhm
uLtjYXNKbXm0brCpLW1W5TtrK/Ch5uow2KNSBdDAFkHH1sFSNFAd4K6mkpY1jfRIy6qW45buIYx4
SOJ6r0meRTEPuajPhoXaOIuqMPeGmBxk47B+4jY+mJlxLqi9IeJlO/Tp0Rs7wBzqAPpWEcGq7eE/
ZfpkLjW9YXT6Kq48VXNyUuCGwGgflSJlYuuARE1hPYlavLmulixNLWuWmp9e+gBRftOXgJN9f59a
uVw6at+sihRMSjPA80JMFAAFMhOvrsJwoynOsNHqdaDGFBoR2C7NTryqgzbugP0WwLA405DYukul
exsbcCS99N9c+hAXWtjpXtFkDz2cLbsjskUu/fkvEyGDVuCtgpxolTbc6udfkw8NPX2u10+rvGrv
Y415BRyTk2SfPhNpXhJLOxsVAzjNReSx6EdR/Vj3KHd8NO41TUwLmgj3dlHR5mt3DaBTEy6lIIS2
yOS12TKKEJ2DPGWP7f0zpIBVHnBg0H0eEJxjhOOB1l51y/kuZsPADLSE31vDQsbpbT6+VQSPC6tk
R64m1OgAnTgMc6BtgQnptn9f9vX18/RGDurMQD7xF0s5sIJAbnjlgHIH0Yy7yvoPiQfIvJSN8C20
zoXFlh/nr8gccXLb+FbFYpfURCJtcKQ97doQ9/e9s/e15toILmPeDeYRUxnRSwutRsS3ObQFPbFJ
02I/QwlYpO7nw8WcrhizYFtLVvOJsTnNywAVsY+hST56hbuYd0AZKIVn+HggysD3RGsRSObxzR6S
L4ZZrdKht5bhtjxnxdxqWn2zQnik4TkqsvdIwSkqVtdjDOOmLjctGdq+nEgcK6sQ9LHT63Rc++9q
61xyyDlyyPd0KpqLhiRcrrIkyq9dCazXCldxw1378bZoq60a2UAhjF1uJ4dkVEjOTWw6zQBVgrEF
Vm0kXdCDeehVFtqInRYTtMB1ia4TnlEXccxp5uhOsdnPrYWl0FdZyZcsJOloqdVj3wHsU9NncsIs
juNLVAKyVbtyPdItulJ40372lOXBscv7t06ztkJbN0H2wsa605P+qTe1F/IKlyH094ZxhAQFgYF2
mGaIMcbo1G9hT8atruD7SAJVk7r6qgBXU5bv6Op7z04IshLl4vRsJTrJ0oXP1Oxk8VD74S3tmQNJ
kD3Ytb0PSphlkuNXx4Y3luEtCtgnkzr6iC2MYFN/2NpV91R26vZzDKo+35Vr9XW0klsw+uuqr+el
nhhDL/2z32u72v0ejcGX32SOfi0bzN2UFoGIpVpMWtSCv+SNMioT+TCFq1LGKxqE5NKylcucAKjC
fueDUVCEuQkKzwYKKiO4EVNkA6kYOOMoAEF+dzl/uR50aQiOBUWvWfn7ax5rGPOmI5XCtmP393EB
bYQ+33Af9fVaCcVqGwfqvTIp965T7ZO43KORWXYkHjKmnDbDdfaOdavhCksLdh7+4jkKTGq9rASg
gDiUmYT6sQnDp1EfZaNsmomFPmvsl0Qmj/NJTe+CoyPie7gvXqRmMOCPeVet6U6y4nsNJ1+ROMup
CTYtnFF2mmXu42YeMd2+OqmyZG/SWBHnqFjCPQuB+9MD/a5E4wk+45PqxrsuAA8VQydSgh1jXLp4
BNasbj58DfXQjWjhRFQsqkHsQ4WURZmRhemArgKx0VMW6ILDoHVUE3+t0yncJR1QMrly5+sZq5WR
RrcO/EpnR0sJP0hYnBNEuE865RA2c5BL5gC8Ap7Epn2Is2tiMnLZStnwCuvUD83eHpyHiSNeookd
9lE7Iyf3Qy1BS7AWjEiVGZG/KsmciJi+A1bDKoxuvSaeqnRcR/7c2RZ3JEJ8uQ5K965pk/uaKaqC
z13Q3KUu24INgBuCfSueArHJZkyvMJlXletu3NH87qrltjLLXVmPd72yCOLqBFTd04AGc4bdFmS7
FtZgHkctOCaxQhXWuOsAufzzgPxLBcJCXqfr+lxRE5Zt6z9Pj6K0ybWggF9i3qGs+jQrCYWsnR2+
BiJ+iUvCtHlZ/ucvpUL4azaXr7Vn5QM1x9kT9JcEs94ZoJBwnVjmc4hR+CMq4mxF01vIyewz4Qzn
HqZXh5MGKMyRS2jpCl6QsuNQ05EZnHOTY8Uoyggrex9EMYfjEVjP554iZHudD+Rd3L9UfIo2Z4M/
UxSSRMI8CzK9v9Os22gkt0ShTEeGs8YUOLPra587uzHCnyBsrvj4nZOe2CuzsyP5s11VclR3w4Uf
griEpnHtJvM8Z2oGZ97GSEQFJWfJOT1jzKeZ+QzazZta4ffXnpOwVZMhEs0qmdz7OaWlTNZpPuHN
9zhTiCaC6jlR27nV1cy/NWTHyLGwdWQi85q+v+YE6LY/sLGqy3GormNl7+xCbJhflyIvrqTfr/PY
zgznnKWrKoluelRdW0U993xmWtDTNdoXSXHOnGACl9eG3C+gEJcNzQENVV0/14ygxtYz4uxmz4W0
Qc89o4S2NCcF2IVxClBjL5njoiDLxk0QlvGyXdUxgWbgExfTWOw1HAO9WphnoADLTlEvbH1U4FL3
3tV05GqGugtUQjelJYR1G85oUUKEo44cFEdLeVGs9ti7wdnPi73e8gqjuP6SjpyR6cNYkvC+1VTy
xp7QLVC+zxkRgzudU5dBUV7tnrOuRcKuIKeapxkQ3Wgk3cqNQvKE8n+L3eYlJCD5c5X/V30GlyLj
v1+Nf38yDP6/a0XYfC9mC97m14+ar+Y/5sP/b3gIk939YSH4SxfC0xtOIf/nELXtn8Kp03dA5j/3
I/D7/9OPoP8hDLSNuCBZaJJ0g430v3VTlv7HbGin8k+zVJY//kc3pdl/mJiimg7lIutTVPVjPwJu
PZrlUmad6Tt09/0bO+FfmgEduACQXwQcDdVE1iV+xWkAObNF5MhpqVvtWjq4gNvuycFcHQzr16as
OdtUYMMSGijzA51CESnTapuW+s7p201dA5j3s62T9gedYKSd8C43q8NgtR4TezFkaIAL7SF3vzog
j8xOe2hpTdNCXAlw5JY1cshuemjgLZSZCozXJIKkwqA0+1B1Vq6l3gKrPzm68YphSbiQiREsjCHf
KBWGAtN4im0Oin06PJmuveyGizY4YMOTpa+kT6Oj3k0iWhoBdLjxEVrBlnzgkp1rMZT1tve1DXmr
BUX2x3yi5dYsUIiVwUMkXbGshcCcpMca4n0K4/cwIIAAXt6Gw7J2JV2r2k6lpU8xsnthj14R2Hsn
vvXygoR+YVhR402mS8WnpE98asfJq2t/MQY6J0uXCLmB+08fmwxoK6gOboXJi+2+TEWz72tyk7qx
9SOmNsVCjlX416g5rFjy44FYuYpLEY2CZgFJHuhkNxRbl/wX5hYcgvvVMENHydHENRyqxtkkKC5+
GO9/07fw94MGkI8BgYVi5mff7Q8F/yY1pj5u1QmMBz73sFe9yvOX77MfZXNUaFfmdj9Vp7DXfgeY
+HnP/XPAarpj0uQPIAmv1p+3enD9RRmn/sQZf8fZjhbzIvhdHXv+jP/ty/jrd8zR7w/3x1HZt2oX
1Zf9FD6gTNsoXr7leLiD9rqI1r8zQgZQ93dfiIwWmeXfaYXitqSM6Afq0ojTpxmO74epJw1r4xsR
dcrBcwNOiXMjW4FxqwX3uJ35avW2QnKQJK3nuwnqOoqL480qP+xY2Rb0D8UdePFs3ObtcgLH6ZDh
UKj2lDZU11zZcJfLyq9WLd7XhT88tmn0JSke6+6qOK8qjXKTSuNl5qldcZBUCZvRXqn2cxF9y4R4
BoCNqHlOVheExJpWL3UzRj5Rresoe0t0nXydti51n4Df3BVRS80OkJXaHSJXXSZ+91RnxRP5q+cY
AlxZQYgsKkbwaxeYCUF59TVsrNXErq2n5KZcqAksE65fb5JawtqDiqpY9VHUmDfAYJYJx9CQ4oUO
ILeLjnVMPclv0IUokUNritk9t0P/TR2TxzRv06Xtq8yjxjym1pciGyAnpxtV0ZvFYLElxv4aAOXK
pm1FyYenicSj1LHc6KOvVRmvCosu/Sr8wOfvvtaDN/wgvqOabzHIyGpvQLs24gjF0nWMR4wp2vK+
qJ37PHxNtacm5syayAfw/RdazpZ+B+g85u5bYn5+AxTikSc9Z5M54JprgnuAbzmEasCelfQskNdV
JXeBbnC+mVTA8sEDucVNk9CrPcpjP0DXMcRplCA0bGq2sUUyVV91luLpDmVpyHKWcu8PJJbhl7qg
ZdOuJtkTbuYlLUx63KXKQ0sluo/gPwsDjaAkv2oB+7Z9+RxV+pZ+R4rCrIh9Ua/dPF/bMdXPEm9O
KxSkwPKvlV4d/epetm96nHGKGmkrz0NzJM/ji1NgupsxUC+VnW2UHMqmrPbunMEybQdLClliq5Nz
r2DIoe+Y5HylWa4rQ3lUAjibrHEVDE43sYFTlm8mNcSFw1qkMtx8mSxifFxUPfPkxIIJ5xQSOqxU
fLByGIsh65WInlT6NKf4GaMEIzyFOQFbHCzNmXwYdnvRk+/kB9Reu/qCMmvvcBW4Wp3aaFwTyW7i
US7rEjYix2tXXVd+5gWYWvZ4egkKYmX0Je2P2dg9S/LS0Yj60QWSDJJ5AAJo1uYyUN2nxKBSQEIV
E4HBL7/KKaWE8aBED4FNrSqUnilwgwrTEPUxuifMkobVpBmrVgDx1jCbgT4ZctAt1C/ALb53sxrJ
zA6uEWw0t6Mupm1HvX2SJr4dZbNQO3ujxMmDatsLKndLydfbWcbWFT4lcXvIY2pevrEY6S773DP+
VTD5/5t4ns68HzbGvwSCd29dHbV0n/8Y/H3+zp/Bn2X8IVQiOxAFlqXSo8mq/2fsJ6w/5t4/oi5y
KDaWkjS3/Ucyr/5hQGoCaGQJm5bAGYjxP5J5Xf1DwLWblbXwjmgf0v5N8PfZXvjDNqdDOdUEjtnA
NyBDIVT9eZsrZEUndGpjOSqrL1ErH6C9PZoYA3JYpq2TDNJqrLTKy0v28T6i7xTNtMX5k4pIAwOU
njfX2lidYVJUvtkOUj9y40R3Ic43NHvlYKZVWuiJqpz7wH/DKGkbZAPdntF+rI1laNN14mSPZdND
vhow0OiS8I3mTqTTyAmSKiS31vu02VlkFKLeWVKDTdblLGkFb91oaMSNCo8PMksr3zeqRSF/Z9g+
B+g/xgKfD4lkFy9yRiMZ6i89balSCOCfMf0v67HWMJlU8HHpNdbjSt7nvvRCK77QbkQyqJtNxg5k
NE/aRPf+JMkGdvHBGKO7kQM0lU7/Ts3rXWPSj5pVT9E0WBjLlRseNafwBHeNQtHJOvp7ajgBJsD5
sYwsTJ6ikzMl72jPL0XYrH8YtH8Xzf0SfOhg5UzDobtQgCdicDEYf4x2fBENlWFi0xH4zgtWxCf6
pz2VTFlq2QtDpc+07ta4rd3IdmzKMHuSv2uf/6WDH2gD+ETqvbaju+h0acL++RI48ztDiDXLsgiH
h9BNt/R/bEVpvX3XaRvCa2BrkEHLinqlO78Tan8aw/44DeYv5yRBTx63D336l/vPtUovIsMp8UAA
EzBpFN/v1OmrnloeDTOeNT5nPiDmvFriLAQXrvYmbM5qtWYbWE9ZeKFD2XOEstBtfS0ydukSFDEe
NzSjFsassSqeVLpTWfkLd1UUvxNDGvPT+csNOCwVTGYacMX8gn8IV4PRihu1IZWoNu+1hmIrGSUb
bDR4di+wsAwqxJ24QdTTZhxxvmrenXLt93q9yFsHEjEdZRbUe0zycrqwpiLYB++FcL6oci0Vue8a
iLw2EzsGF7oY/U02IRUdxJeKvfI3Y/EvtwKqYraW52Uw2Qjzf76V3BdlNKYdoN7cutNtNLNtd1Qi
eiMD7W009K3SqW8d3SCNZW5/891/mQfk1zlZuFDk0OuDwfj5u/WpKTStpxPUTRMsvVTjNUxUr4Ca
tQByv3azXZCuj3YoNzRuVIuhUn4nqf8TjfDTq+QaTC4BtA71eihsP1/DFCqDyYrGahJpQNr7/INF
em6yeyfAL2yw6JnxqnS4OvbSenCrkRK8ShtNpxBcuIh7cRICPtr3NJOXyIe1Klx1ylGphnUnqKPU
mSDCMGpsCtAFa9b7ZPg031AcCzSfhvma3Dw58JiTY4ZgeCvaUMUPJZJeXjOiJaICI00OWlOt5fA1
JqJTnbtMnz9Ztd5NN6am7jQc7ieA/Gn3GMynBsJ6C187r3fXg0BqV3eESL352tp3SjDcjZnxEsjk
ovXRgd7gQ1bor+1oIl82tuRHb6ycCMnb3rmDpPZKW+TRFATUbvsY9e676pgvTmu9x250Idm7H/0n
pzFeBr+fuz06r+mqrZEG8XLw36repsV3ajxTZcDnTv7Q4nDb49CZyS8VH1zWtLeYifHq283R0LvH
SjfebJkcAG7TSAvBQ9fWk69vmsqZvFQP2ZJyC36IRn1bvJNEJ41AJlDiqFAl0zaq04vUeJNm3T72
IidL31LC4Scy4TxV5TdcjWjKB/InkkuWRYdQdZ9DKlYBje1JLe56VbwPhfUw/9/E+uuQwpAIjFcq
UzhiLcGj0NASGC9ug7NLFvDggurWT49xzb9bSVQvkvlpwkU0lKvs59Yea/IKlbYRoUYf2LQ5iAPG
lTSSE4r757gTLw0NnLqJ0Y0NFjxT+Z20z77l7cVCTVUnzI2satm0g2wxRMa2MGi15Yi4CEQJ207T
Xjt71ZXmvqyGkUSzs+Ec9JCGFGVNPDB7qpPpYMyNIuorDNlXkQBxnkxE6VB9T7nixRlrTa+Dp5lC
423Es6ApALRLzBQmvX+0kXGR7KdRIORLP+9RYCNaG8rBwY9LWNEBQ+GQM5OzMx08qAfxIin+UTNh
wL/4VrxrSnVtJXQgdCp11JYn0nbiPW6kl2SQkCsdJ66R86/iM9d1yR+a8IOV/cMZtNfJ4kgaCDJh
hiQ1K4uePUIPPxzBch9JSmEFegCzfoowNl70U0LWtsrviyqj3NoeExm/BMFWdCU2rioJc/qXl3VO
7smf0pViQLIWQRkuiqE4BqGycGLXpAJ0FI22NTMmotSwjWlt0L6t+jaMIQZMVNOU+xQ5v9GUO7/i
azsFXy3FouGG4vPFUd9rOxCLUA6Rh2qk5YgDN7zU35yOq29KjE7rjvyU02HCaUD8sbHe7Ut/g5nA
UgYA+fNw744wW6MiPLQ4o+Kt6ZIC6CNvtPFwHM4clt4Hsz0WUcFOKNWN7PQ3y6E7MFS2XAlqo1H2
pLkw8DXdvREmEx1qYNWNLrPRH3oxqTVLa7+Sye48pTLfsIAlh4DtWT97GNvgNIbv7mBtjIxHigFH
T5IpjY3XvgrqJc2cqdck+qnwN/QMv7NHcDZt7OdakrmjlSsQ9dGP4zPHUQ1P31zYz0NjvhVdspl6
9Rz55muVMtFCvKAa8xAOjPsJsElev7eD9Yjryxsxyto1McWqzfcyDGgaFt02jYAe2RLYkd+1j1zn
E4UiEjHL6C6OhhNNLotAtR5CQTZ0NnFwdIpTcUwGtIutVSV9olbH3Pkhq69aP5Y1/hoJ/q0d+55i
4qBqL61auatgThSD/0HNFUuAKFj6etqsfT3+amBkFFTgmqxS2XW6eWc4ZCvSNKw9Sb9L4ePHonGd
juJlw1tfthgYT0crd2hHgPfEKYPo3Xx36wLf1rQCrK5lt9Th9n2fyqiMKOuXJVvCvPVkuHYEPbYS
TVp9a7NH0b5KXcPjfbp37A6vYYl9xaSIF9Vx7wrtYmUQn+z8Hq/U5yHiIdG99SKs4TBqeEUM7qM2
MlVpR6M2U5PsFHJcmb0GAySdkNYU/tWd9xy7cJ/zhksyRPdkQpLKjZDuiBpvJeEWy3r2cNZiGtrs
qT8Oc6m4TOMvke0+mWX6UPg05STug6/n9xoWVLrYCPu/yDuv7biRZU0/Ec6CN7cFoBxZtCJlbrCk
lgTvPZ5+PrB3T7NQdYjdPZdzqaVuRWUiMyMz4jft88r1YVGYlLmvzNdIKvKIziB+uyBzWWXfWmki
8agOkk+V1eKlEKgkX3mbqRitd/pp8vWHSGSnWwNyX9OdAsstVqNPCcdpYCjfP/5B8uVdSkHbH1Vc
3pimQZ/y/C4xxjDWUqABTuvJX9N2pFCg7A2Lq92dUmu4B3rSZM+n41SrX80CNSoZBQ9zxmd4mQLM
n+8Zj9m9KGVz2oCKmNDMTUsOxo9/KR1TfsrZtYcXKA8QU6KzgRjXW3303Q2WGnOsBi0SLL3ag78q
XxOpc2Ulmv3b4I2YAMlBhoEP3Kdj+twK48mIZ/V/+T6ti89Sm7ECcahIozu1siZEzxVXK1QKkxHg
BESOlY5zt3nVzM7FcPIUgHqWezSYqJxAT7MtFGFKTIWqpvmtg0bvhupp7NEM0ocXWfmkBvh3dW1w
a+TtUewb/lBrX6eIrGbthE75pc2WdMHXNuu1jaYMsCahDyoWcFFrA76oEX6MdH0n79EXzPvKSx1y
xo2HwlzAW9sreDa32Ljr/k0lD787EciUnGHWpetfhSL8VsgpWgGmOpfPbHXwn7ug/SPpsq2IUnho
hgf6seC22KHjtmMPWD14hSiEpEl3cLAkjE9ZY1W5t5riO0ArW4r1e7VErL6xXmqQAAJNk77FJTDB
NlC4LaXgtuhfaBjd48RIPjFBAGFBHm6tIvsZxtljW2ZPCLAAYVVPrUQLZa5cTy+cyXtP+F5XIO2M
Addb0TFSyUl6/ZAeuMqKmH8HXnSra8JJVMbfaEDQKgDigw+WDjqjwZ8HYVrtk1+R/CPAfiT64S7q
Z4waqsAV35+SCRq5pn9SyLTlyOuqiY9Zhf0DrSboZgcz/in7BUY1I06kFrKQctz+MJXiWDbTrsub
hwziqziNG0FoTwOuRtbQ3NW99hUrukc55brAKSXNdfV+tAyKid1BK/vQflvy/6gc9v9jb1UyP+yt
Pvyq2rNq2vyf/9VKNf+HBy56/BwRKrI87yQoTel/eCvKooTIORUMXnF/19PE/6G/KhsWbyleVoap
8aT8q54G71sBRE2dCLKiqXII/ZN62kI5l24Y/wQyl/jpahKv8LcD+d0pFjaCFw8etpDqrtLceO8j
3YPpNn7neDA0J8rZdysH5yyg8Pe5OUekgsdrke4tzHIYuOdHPMZ4Cih3IpJ13O5QvphOsxG3siN/
XhPTuRgdpzMOIahryqI+O2vM+e/d6Mok4PqSNPPo2ldtS8XLQ6KodbjG+TYArp3pfjy6RV0DRJup
UHYjLWBfZepUiM4jcoH0kkKsexeLYHt0dRuCt7CZNuERWTMbUPtNvsOT+hjcKLvxNj0EmBLb/c24
U+8wj7zjULtZ0z5Z8Pf/85tYZ7PePKLhCtXZ97OQoUaiRSYz3h/n35Q5yo/cFh/INQd1LzxUq7Pw
lqbff+O3Wfg74vIbF1HTW7FVod+4wUbrjkb11kM4nCE7wqNm44jstPt8Ze4XLd6/xklhkAoxA513
1PtxygGdJcp2jNOubhU8kjEzOc0+NNkdLZdtcAO1JXL9Lb2sU3i/1uRdFAT/DA+RGDQXG9oApHAe
vtW6YghlPv1s4zJ8qk/Nvt1SyvoaHNWnlWVmnKPH3oIplOHRQ+HooIC2IOXy9vNFDScrNxaEGZYv
Km0+ngK1V+RnOUJECfy2IETpjTdQ9P1Zyr0e/wG0b66W8YI106M61klMd0fLBnHmnOr4hAq40LVO
XEywbmwpkEARlqHeyby8RwNmlFlpvf4zmAQKdZtOUUmb8Hb9AR36ABNvrCytyfYRNqkcWIpgHUD1
5bFwY4SYUmFkGtYK1jJeNUgepJiITlQrg/gX7V6vE+NnX4uh+cqtPi9PqRQmce3gddZqT4AuIuu1
V9NYA0HkZ2X8Pc2g5/5OtTw1v5gj6hUgBwsAGTg+A/Ouf8A8rRLMrqICBVkqT3UUP/ZKMSTpwxC1
4qC8mjLw/QHL3QCiUh5B/f0jCI0UFoMlBGYJ+ioJvPRF6sUYGlvgR9JpMDHPwgPUDyvNOE11gHOy
GsW99wygO58qpoHm8wGWjS7A/QClqQ2OIUyt+VkTRHV88bFZ0z/TUpTS/DT2UCN+53XXZA9tAqL7
mQaxP+Jnhlv1S57KQ+rP0rWTHmDbHOpRTHUhkJXK5jo6jPeiWGUgLwpdstCuVGMcYXWYBvSItdga
oi9jE0ctFyA0ll40PVG0r+EQ5BDnAi+vgGeCrLSg1BRqvRsnqaNeXBpqBgepr9vfkhEr+ZPahznM
hnGUjXtkiQOsmAVR88t6m/Dz9FNkQiFg2PGk5XQsgftqT3EYKuE2zkpxMLixKL8ynZs6lm6C33uf
QxQtwGW3TdX5t3hFBpRIpAJV1p0WNkUEkaTNw7jcwX/UIFZVjSd8zQJ/rNxJBWp6G8VsMsxmarPF
KNKCTZClBbaCWKMk2C0mGdT9gtohSojx7HZmNhlwllCRc/TJssEPXsVgvunFrRRRv0k9jOdOk5om
OD5XZjgedLQeG8cCtQlswbJQxBf1zh+P/qRkIajcQIluQVtp2idqmoG019Sytb7XaVeHn025GPqX
yO8LUApTEGoPnR83mn6MQLa3UOgUeWhvJ7Ur+pPkI+SIWEoLnFE6imGkmPgptOLIXjYgFHawhrQb
f5rC6jBwqU0OOWwb4V6VBSMOqCJoggLUr9FpMkRaORu2S4UHLdbIsHWKtQHD0yLSe/++lyBXb2tV
VNX7phvV+Ba4axA8sDwa+V6JMsn4VsaDnBwSr4mb49RzjP5h5g1lFSUyYu+QlVFCR3sYhbLeRLrZ
whiXigS++FRkkXbbl0alvUQJLKZ9mYfVcDCMiRmqqkCE6SZHvBdqtDRlxyypCNsAVSr5m6wVkvJQ
I/IRP5opirpPXiGNxg/FKrX6Rg6AhJwGfnR6W0+5gBSzDyzbnqwZtQ1/zUM7NPUFr7sfcwm7T/rV
Xf/QgpwQNmU5Tf3XqRoq+kHl2BrGF6kq096WRy9DmHPM1BoFeOwtqfAV5iS+9niKxXZfGJO0FSIN
yC8lnzE9+eAVoSuOU96M/kbvIAe9DswoJdawxtyxx9bbhNIkouTMqsb6MLUNVR85WEwQnrtJ1tnz
8NNp9QGc8y0qj4qc8WzU0UH4auYVrsp672Xar7FX1Cg4NWBSGu9W94ckg2ERDKIeP6g63G0QoTgV
G7iBYktZQyUSJFDEh0AsUb8uY6vWngxrpsvXaaMFvK0ozQL4qGJSAQCvqQOJplM7JgfIRuDpcNL8
kKr3RMVP3IZlE+anojYK8UmKWhMLviLVY1cPe85OQTImOGqd1OYlIm1IU9cg971Mh3IKxJmTZRMb
4DLSLWlDwEJUAwCawlyeamUOBN/5rii8VHnRYMmZQDmk1LyrVGysgHZoijr3pEYdSVB2b1seEYEP
PfNkqkZRPYOs6er6lHWkjMpNSsuv6z2Qnaw4GWHW5g/plEIcc6UC7i5thGbM0m9oZ1HG84TOCJ7N
JJzFagQF2CD+yppRww+N6jZSZmzcXAPZ+YU8apNjZcqI/3DVd1rgNGoSG+JjX3jVTCb2xTBz4iFL
BqAdA7y5e45uhrcJKwgpXzkLA+BOVgGbbGi1CZfzQc3y/dhVKe4pQwF+FiEG2kG1bSQ0rYEXp2EW
U8Mq9YLJRd1VmJgNRFdxgm5Tzj2oZ31ERNrbRVTvQjXaB70PhSVLlCFCRFawGp9bZpf0ItWSkR5o
CAO9zqZd1Day/wLxIjdwctZiCgd1LZfaDfPmG5/halVzrbYbCv/H0HXpmICBAYADWLeI6/bblOuq
GdihFnQFWaSenZiCptCf4sAc6WoZajQevBEWxPcqwuwSdIsU97dKMrT9pyptg9FJkxFkh8drpvTt
wYu64jXUsp6NNAaCJHlOGIgxgHwMcbtPnB4iLpD8Pxms9yEF/LyjdFviVAJ2Ka5B+hiTaew0uR1R
iRGi3OhQ5YVUBmOQAuxJ6lEuTA7INPfAfzLkdvRx73Ob4GUz6lqj0nVX5LGh1E2bOvrJjdkybhGU
mkRpVlSI/MbFgHKKcpdfXAFV+fjWduWCqiOgRbcTECzWAktt+zHABkK0xs6dr/rlU++i0X4UbFSm
3/CHwT66E51hV5wsZ832byEsM18Y59hIucxqLuiFLdrVgZ/VkOe4nc7PrvYp923OqWlDBUbd0Mtw
s2M07gxOjpVC2XmZjEcq99PZDkqjV0+pDPjH2aW8LBvRo07WuTq1cj9DsJIejIpBnSIdE3ymV6Z4
vuO/f3mch8P54TycJvdmNWi8+BqnOGjb2E2YYxspsl2zoz6Vf/5n8Ux0JXnKmqaInyBfdtn8jOhf
tUJIvFklFTOvDUKWfExxm7nh89rr8hzXgcTbItiiXBv6U92nKt8wMcg13m/RUFbmb1GAvQyxeFdE
od42uv72iGm4+dg6sreTo9vBNvqs7cJb7WmwB1exu2/yj2TXP348nVcHCJ5CxMrLMvQZ1P7+BSfE
Q5NXKrMZiictua+KemV8b2/Ad+vjzynkfQZqFayZIS7WR9bJCQTohkfa42gXvEvDGBj3RtshaAGH
2V31uVys/4uAi4p2CfmBhjQBoWDjRja5SKWhzBzQs/UdlD8gU7ipEw127zlcV/+f4y+m1ETGUqjn
AdeutJVfZqUBu7v5I701bxtX3jZ2fC888EKq1jzE5oF9NNOLxSqGvRpIZkcNgHGbQoQynLlRarLk
WqRzgar/rNl333SxZr2sLKyiZYjZrT8r5h+QBsRec7WaNK+NixFxnOng4nQdZ5jz1Yn9dYc7Qjt/
yuZWdMkZYGb1rbJv9o3rV6dBx8BPFBHVcD/eFsvD+89FZM1QI4B3bzW/s32RNr6KkED/VlqgB7at
dzzJ8SupftOonTazsrbhlIH9X7Amr435XeT5vH1XQeOpr0zgEiho4C/tAKyO3eB+LhF6GLrjNkIV
TXhYLaVcPQfeRV1UrAIjHotBYKbnU3VyDj9Q9yamcsydY0apbGV6r4WDqapSJdSAzC2LdmKFysNQ
Mr3iDmR5uAHuhn+xdIcnbPZdsf8LD8hrm2OuSMrYaL7JEJ5Pa8wv4QhkWtWdAcWytKVN5BQ/EPve
JRs6f5WDCe6b0Ya2cgmRF5Wjt7VkkBhlFagSzbbFblG1RA86jdDdFqUs0eWDOtVNam30zVPTbSRH
2iTPwdawqSOMDvWLZuc9Qf90gwfTHuk72Wuf+8r0A+UDOqUBChLnivbZGksV1S81nf1r0RFGJmdM
V9LKsh45j/kswmIVFzKQLIuipDsGdvZJdbH1i5zpB7ppO/Dn0Obs+j7bIV2yWnu9cvyfRV6s5CRr
dWMyiEwFGsKJaQOEt72vlo13TAEz7zbf+vfdTnCmr7D7Pl7Xa/M6//27vTupMSzHnGWdpTjFD9jh
1aPzD0Nw95HoIdA6pqZ/UYasg9QMzDlERRtRotJtSdt/EQEuGtgy1ghNlPNBjCZm31rJUZBWcPgZ
CJpWH0eQLnbEPIh3IRaZSlI9w8RFoHejQ4OynoOk1R4B0Pim3JlOwVtgV3zXflfH6oXClf95JfrF
V+JmTHuIJrwBhO+iH0KeNCrLfDvrQDfqtI73M3kHzAm9P25a/XPyuGbUepHJ5pgGDR/DmCl+b12M
dytjKAbf9Jv5s0mveXCIM8Yl/VgZ2EUQuuKMDM01UYHmvHQrFWUEVbp+mpd+/wqqxyw30s1sp1mi
p7bx7cm3s2+ho619zouzdRF38TkFtCQ8MRZ71zSexellEr6NDW+9r1VXO2MSb7v6CWJ3BjBN/eZp
1rZPT3GMwpe/krXflN7P7gvzD6GqRiJTLQnG5PnSnXxMA3jwMcuOerS+iKf+V/STqzTUFEd5Yjkj
4w8fbhM2dhM71q9+X69wzJcNMJPXJj/BUMgmaLbTkTn/CVVg9Ibm8Q3MU/QgOXi78BpSJVIMZpU3
lgPMb+WrX5l9lIHpeSL5AKt96cjb4WrTgsZ7e2caDsqIqM5t5q6iujGmfediL7YteGiOaw/NZZtr
HquJjiusVVqqOq5/52OlmJoGE1ps7nQfPMi2tQ15WyMa3THPGoYZvlPuVwZ7sXcXIRd5ZWwKLxNM
fXCRrEDipDm0j6ELMehWx1nA2ih2Aj3aXr2Izv/sYmGdjXSxsHiHyopfj/NXBe6GdLQbbLP9ZHub
CQGc1YvvlY18Fm6RR7I0VpVmIpwPOrdAmzB48qc1QM3lVFInoG8KU1gE2b88LUpZ6HR0CqEKARTO
1Z+h+c/3AsZaQKC5P1O4unj6CU0Lowx271t/TrXRdvnV7cECbhW35Rptr+b+K0My8Udn8zEm4Ezz
vL47ZYPazyq5JWDtDk7xgIk7C/Fp9rFDpSImIqjQNV7m5bdSsFWSuVOyH6i7LNKlJBS8+GgFumL0
U0UsoZiOAReclXV/ucnPoyyOWJXeTCQBvOYOic8Wrk272UA1r90SnjJQ141km9txL+E3uVahuHKk
cZLyDEIxwxRJX4ttblql1LaJP/05q6GTHtOdsmOMii2dkPJ21pqtl68vEyoUeAwo27o2n+Tn37Gs
ajh7aTJHLF+txG5wPIqc6nNsK4ga2Gj02E25Wdvll1/yPOpi11kqtaWxIKqgvob+r7F59M2Ve/H8
mc7PkfMQiwUq0ILKDFCLrgcJ0LSGG7EqAE7vvf5OKl4NM3JX1s3lwWVoYLBE9qHJvXH59ijMMfcS
mog4wvOwC/fxMd7VmV256raBUmmvVT8u1+lZPGlR9MwUgbZqiwCVFD+BSNjcPffVmqvd5STOMXiV
QwORIGIsdlwLh2rw6P6wOoIHNdk0MkaQGx1Cu+27hkvpPuxs/Q+h2uQ/s2OxW01C1yf17x+w2IyD
nmulZ0AnUx+VrbBpT8G96Wi79gBNYb92vlzZDAwXvx4AjzzVLsQXigkd0SpViJbu4GabRxRAHPDI
ojtpm4KU1zwWGBQOX1eWztVP+S7uYjsENCuVoSNul9iDo3CFfFTtwM5/VThjt3MBD5kHAPYQe//N
SW6AjeIYgGoF42x55gSNLiaYF4pu98e0Fd3muYQvTJo3UVFENCAXbDjb/yJ/wC7TRBkEGfuF2sT5
ucOLmd6N1Ii8S5QvPbak2xZN6o1l+wcS8eiY+/i5XVnOlzmLmBZPOoDBJJDlSFOEcvUKyLDbTM9t
8ND3/3GkRhLF/wUhIRn9PPvAxpSsdB5gcWUqMyD1emiIbotyo6g/Nf2av/2yzUIIEoOC1gIe32Ce
tMV5HRieL4xzCKndMG1+aHvqFtE0R/sMddyuaxcxKKPaNi5gFbt+hq28tk0uV+v5T1is1gFUgabl
gQQWXt/0uFr5+jeZai86Xyv74uKD4fIiqQyU7SgrkrI4fqLCtMZK8yWOn/6VuyD6IgiblU5053e2
vEFnaW+upf9zlDYF10XMxYkjaeFEa5LRqTvz2O7MQ0LKbw/rPoOXyX4RafF+idXSU1rPE93hj/61
+Dl7zuEb6cytpBm/Z699t7WA6iJjRMjYS3kuiBym0Sd4KhkRIUzNEeGL/RcOhpfVh/Mhqov7jDUN
sgT3R3KDg2gPtzTqY3BYm3xXUFWeTxekEPhLN4nd9av9ZWVsEX2xHSNBVzvFZPkUeBsf1Nf0SaU/
YT2JB+7FdveIXip3fjt4+XjZzt/t7OaxCLvYojiWS2k8749u6+851fb9Vt2uD+9qGOjn8+lJ1X7Z
7Un9WhqMgNFFauUiC+nIw5dS/55G34z+ZPjYqfevHw/s8vChwQp1nu2IfTURF/sxiKjU+7nFAtpZ
f0xOu/MemsPslijY1vf5YuzdQOdxhIP+lH5eiT0nhPNZtUgX3EMMdJaQuVnslqzrijCeWLxG5XqP
wqbGrdI8BM+CjX6fpG3qQ7oVmlUTTvniBkJHmXcVJY65knXxsvIVQRuwUZV4WVHC8nasYLiL3Htc
shVq2EhabrBlpEeRGPtgh1u9DRiLP348/qvDf/cz5kP53XvL8kR9wLOZY8nq4D5T0UbhzhzWyqqX
PcTFcBefmEtRJMcjw01upa3qTjfiwdjhgGAXNt5H/3xQOiqBgIU0SmniErwbadKgaSPraejNU9Ki
5aK2wMmmNdv1ecct1s5ZnEXG8jIVQnbB5An7aWsetf20r37ot7gz2N1LGGzWksiVj6XTgDAVXgEK
FmeLSWxUZE2innF1abo3hOG3NqhO3pYrT5zLhvbsXTOrICBWZokX7Q4YlfIY4zZPfqS2OmNkJo4c
aV/86EFiHUoobCHC57ZOKxQTICc4wlNbXTIXj4TzX7F8iLRpMlSqwq+YG1r9dxNN8F39JCCEY3c/
pDtEt/JN8tRMm+EF78Q13MDlpX0Oj7cRPC9Kc5AOzneGh0yoEmrq5CrP9HMO4pG9Ydc7yzVOJdhS
Zy6O5fuPd+OVVDoH1blNmjinWsubSZX0kTx0f0Ej6N45A1626j16FJv2Xjh47krAy2vJecDF8RcU
TdargzYxyb1rbLGM2inHzC129col+drafTeyi0uCVhtDgT+ZiwS7G03mKdarX1qfH1YGdDWOafDV
DGxhoMWdfzaIg5LaScRpHGkb/aHs8Z/najcdleN8MSh2CDis7cvrG2YWSmOEiAos3+g42VAvVvD2
6bbp3Qi27SZ/7Kjbx7AVUHYGXXYb7eebUPeVGtZu9QZ2JZnoXNz/ir/cKoaqJgNHIQ/MnfUl2w77
ZtO48YNMl9t31kZ7JV2zZt5FW0zxkA2KmTTm2+vd2yjGfrpV9qajOiU620dppFLefpFAaHhPgbu6
Ly8v73N0HtRQHakeLIvlfV3EXjc1E4mzc8qn9jTTU/T7uTtCJQtEylpR6Vru4naC7CtFUHEuwpwv
qRSTq26EVkbE7JA/tbv4BJAdVnL1bd2d+y05LZMKKB4TwAR5+aI9OBgpEp9iDWvRwaGI57q54yDe
0XDZSY65k571nbaVtpIzV7DFZ++Zd623tXbQY3fdLtir+34PuPbX2me/eJ5xHr77Xdrill/4Bli5
UOVlHb3At5ysvQCY2BhXSs7X9u/7MIvJHkUY24OQi65vPVezVrsKO0H7tnJKXMvc76MsrvBi28c5
Bmoi8Jf4KYXahPif+lPaefcmwg27me/yccRryex9wMXlPRSl1gwa1pDhd9s8UV4lIaCaV3QP0dTe
VFb8KfDUtcP96lyCJKQAQysRSt1i4aqaH0Z/bhUuXTtp290jzW1P4NEkW/g9m4/Ha/fpq8vkXczF
hVJFkaLEC4Zy5a2Ub+J9+oQDCxUE/XkCBFc/IJ1jcwivHfvzsrjYNbSkZYXiBefgYn7HJrGQqyPs
fFko76Q3RJO6VW/WK1vXDqC5RwgHEFlXcvX5rLajN8r8jInCfYcbWHMvq2tpWZ5vcsvhvIuxNG5u
BUmQ+5rhVNvpS0aP6kuBNQ0wCGpZ5S6lX7YN7Vt9U1COyZ5iB7c3VNMPOW3CEmLcx2v3yjIC/IIg
GWgCktuyPwI5r9WSAB61j7nYFH42RrQT0Ij4OMq1C9dZmGWFBLfcAWr1/AmxEZKwG9nUJzyshI20
i1IH0wfzc8wDSMq2K5GvzDaRKd4h+6XIynKfKDoyKw1EKu676g4wQ1nx9gwcbKRAFrFsAebTdu84
7Vcz97xYFh/6LPRiuzRBDztsfvoGsfEg5d2TkqLHLcOJ2lleM9lSZITHCJtGCFgHU8AA1NPxyY3x
GvEiA/hsUsn7IlcNp5f87qaIx32YFA9DZaz1BeQrW+zsp86z+O6pKGol4ubcC7hZmTta1I7ykNDH
gpvuCnYNSRGo5ibcSUcw7M4Mrlv5SlcuOWfxF+tDKdQk1XS+EgyHnbGNtqZTOt79f1nUWvswi13e
9COkptHjyHLTuwFwW6ii4Ih0xXRTn1JALipXrOIud+It7rCIJnTbtSvztYvH+xEvT4GZxoGJFSPG
0bHedvyIubBmfZO/jPCUdmunzv+yA//vPrAWuXeKPEXjWg6+7RVxTn9TfULeeGM6w5Nyh9URtK5g
L+5V5fDxl71+vvwddpGMjRQiTOcVbD8kmuJM35tS4GT+uLbNryT9s+lc5Agl6oeiLd+etdJWtwHW
CJvY1h49oA7NLgdd/PTxwC7hFbxCeDzSWKbJJdIGOd8yssr3S8ABsIg87FSLnzPSAWM1u5qoM4Nf
Oazt0v9lzfwdclGTqItBR9e04xTl2Sq7yl64I3NQay4f1L2x8uWuH5x/B1tcMJLQ95S4JphhIIak
Rw3C3PJLKllPvZD+4omQryWJ69/w74iL8zJT4JdGGTPa29J2OJQUzQRbvC8P2lzb3hkrJZ4ruf7s
Ay7OPEjBpVShzu2O/phs8KP5As9yZV1ePWnolNEmB0mLIe75IqnDopItjxhApNnizR4jsH2zW8Ov
LYdiUcqgtDrnb42+/PKNOKAwBOeR9ApOoN80E0REXSDFrSz5ebO+T2hvYQCPoo4Abf5iNMrUeUKR
AJz8E4Y8l0ziXXpLpZpr39qYlvxxcxlt/jXvctIY+0WtjPPRAVwEd/fncDfY2rE/cA/6sTKy5WKf
Y4EG00AfU1LUlrUZKcIpEqo6N1thO22plRzTU3Q/gzii79ZRO9W3c1HIWq1mXhSF3gIjWokBD29e
WnTng+xDOJwDpFbX2huIsOysbbcfv0bcBJ3yMJ18dKnWcu3yufIWUsUQEVoJxellQQMWaRvmESEb
B1GwyVFf6t+YoB3Co+Xqz8l3OvS943+dTiOCku7HEy1fW6lv4B8JsQ4EIhfj7WAHoS9LGpppVxDQ
hMoR0TN7xuCbfC87ESd28l045ofoBvEvGj74dN0kdr5Sslr7HYuzRquMHlnYjN/BVVScPYXT08dD
nUey3CzvR7o4XjqtGXwFqrmrCfd1i/gpgI6VE2z+kR+FWNyaLL2pVFUoRTf0xfpGMjNaChjafRX8
BG2oHrW7x38xJglJB0Q9MLcwF1sybiQTC01pcHXpU6jeFMOTPP38OMRFkpuXp/ouxiKvGhqehIg7
iRTes4PshkAlS0c6+rNKxnY1pV5dB++izX//7pDR9NjMtTla7mYHgUctdI7E6fbQ639Pr5UdHNch
ocs89zZCmV4Y3XjkSpdPEik2fV30u4GkED14R+umPRlP8cHaiQ4EwPFmbdNdFPWWAReLvU4kHLYH
luKEkB3gNP8FOUIntAc7t+fLLkQWV6SwFB2Ew9pxo1zdB+9Gu9gH8BhkXwf2S/1UuNePxc90nx6R
bbpRvyKvtkv2XMMd4yX8xFd+yg+Zm9770D3lY+lGu+gIBdOdiSj+FjXR/cdr7fLjU4jDgWL+EBLd
l8U7YFK0OpXqdnCN4lOZ/QjqcPMvApAnKfjzxL5o6vQT/iVJAvcdvJwN1RghihWuzuXsMoR3ERZH
QDPlhlUNNWV3dnwbPIeIaqbC138+DIOOEeh4+tQs2vNNUmdoW5QWQQzvRxADFR2KfzFROGcAsUF/
77LIDkM5KYqkGdxw/J4Pz1q7AgtZ3sMstNtp9ahwjbmrX4DS6hyhED0u5y3XHKR9iAiOBHxgbUFd
+xqWjIqzqAHzR3bnfKJadCoqSWGiSrHAJg3nnSFyOz+xP/4eb1WZ84Of4ShvKlr08eFOn8dB1roY
Mn0a2FPxHSJK2/pbx7GFVwI0uGcsGDfVS9rY/tZa2TEXr563iXwXebHe9K7DhD3lQwEkEiHvwFv+
7D0IlABN2lgdbuz7tRPkyh1JAr4OMeNN0vmiW4fkZCTgeYKCBE57rr/HBNURXPRe/mheR4iNa1/x
ys3zPOAizeVcB5FgZpDQo+bzsrkxXmaRrAFe0lqwK2fQ2eAWe8vI9BFRlYpYqops56uQrNx0rn0y
ENdkVbSeVFGW50X7LsWJiRF3xXzK6dRW6qfSnjkP0m469g72m3sM99yV5XmZ4Gb2t2RRbaOvwEo9
j0iDWYXnpc0c29FN8A/6MYcUTm8sl5nFt1aBvzbGs4iLNB73QjVV8xinqTx5Rujmge/KRv6qCdRz
Ut4MKV4nbfRpCq3HcTJOIWfB7PM9teLKk+/KGXD2UxbT7SNirAKyGVwBmewcRVuMVbdJ9PPjOV6L
skjpulbnSI4SpVIePPFmbPbhsBLiovPJXj8byeKUqahd6mlHDDRaqoMKOMiFu4LB9m3rUAcEZOpK
R1Wm80pz7r5/rD+vlVCvjhIS5KwkIONTujhP+7TtpEZjc4iNga7srxFOIJ6hH0/ltfMF2imXWqzd
dB146flybcq2UKRa7l3lftrSf9ubh2pf/G4dxY0xigo/fxzvSi46C7c4XVSEiNoMwTBy0UzPnrFe
c+lttbW5FmexC8MalWtFguuEEv9R8ME5ZNtgqzrZa7rLECHZzCBzzzXthF7R2qF9dfGA+DJh9SJg
CwDsfFJLTQgU0TR7F9NMdMyp+ov25Gj78lvzkD6iFLPBrMpN7sqfibhHAm/f/mMC1Lx+ScKUX8Ce
sZIXPwEBjjBpFL4r7GHFzu9aSqyqo3/F4ngj2ZO+WQfYXVuwb0KHIJNgmi0TcxlXcRdNOMS2pfGi
lNX31soT3Ff97x+voWspyqQpO0NcoWpqyiIPmyHqsOaQ/MnRzB/n81W/Vyg8RsdVhcoljmSex/ex
FvMY9GjeJQLnwNyVj/foUOzTwxtr7fBvRsUVjWIZOkcAus8XjQjoKk8LtkbjiLYC8qDZ0xmivCne
rG2P+UcvrlBIlv0dapExUPzKSZdMoEyPPVQ/G96jGLwGqYxz4UEJ96O6xtS5fK3DQcIfzkR9k1z8
Bnx9l4eVwGojgrIj+sAVqsguq3QvKZjM4PSwMpHzGbIc3ftYi08mdvigoHw2CySItn8zc9pnELRy
VNzitMq4mBPBRTQABPRMMb7402P33cjiDkU/ryqg0CesEA/R7E12UN2Q1rD6aYJ1WCpoFQw78SbY
fTzQtciLNFhl2OsaKOm4TTQ9DoUVOo0gnwAj/tD0aW/11r/JFTOe9a+hzj/o3VAtfwLtmOid2x6n
bbhPtqmtf2qOI88Jcc9B+vnj8V1dM+/CLbZ5W8reFPQ6zMbosxI96ljFhTziVWzSPg70ViL+6Bsu
VkyITFBRB9zZVCAoPScl4m/b8Vber66WOZ1+EGmpvCToPYqUwfCnAgtw0b1UIUiEFcd+3FeZ/fG4
5JUZXIopRF3cCKUX/6lCWu/1x4I3BFQIen3KfthPN/6vuYMCe2RbOp2bPBXHgKJDtw41mg+vj8a9
yPtVEIoZuv7zDCM08WdlCw7WZEdPyZ5+kbOq47EWcXGcxk0XB5nB6um+KH+Yx3qHwBi27djd/9nG
XbuuXb2Gv9sdSzcyL0Wv04hI+nPNRpM32KAidKtSx01/WkfO2XV2+3xOfzSri+t2Efl1lmQkeWb1
dXLwF4R7iXe1DcHMnxHIq1afV++LJsPkVQWqHBLt+Rkg0TlOIpHUAXFmi4rrDRYIdyOAfXEfnPzt
Wqn6SkV0Jq/+HW+xcFIU2cLC45BLDuWdduvTkldZNuVDcfyXT6n30RaLxgirSvFlRtd9wULMzY+h
G578U+kYu3wb3iePa5n4ojU93y9Myj4GqE6FusniE46o7MaBQtaf20rGVvtsbZPtjCtCbuZO36rN
pr9Zu59eu6i9j7lIHKkoJSP3Q2qP1rPc3YuYZ6Q/Pj56roxLlhT6LCbsQMXAeO98nVRJKAZd85aE
pS/yb3BoPL1RpjdvDYSf8WcaQHCuVrTn1XC+Ic6jLlJGVNbCEIVcM/RHNoWb7ww3PtDQeZPPWXt4
XwBHgJCfjXGRNtB9VgFzE03zneww3Y53KqBGGQTJ/AG1b5nhcMDdGMfUGXniFLt/+QtmWXk8F2cH
usUsmzW6iwazXLudk/3UvuT8hGybo1c012xmLq1+87Vyeyd3xJt87SNfnW66aTMlEQ2hiyfqVLS+
13L3UXy3mnW9SZwhNg+vkp076z7DV45YJhzYH7QW8DgIaZwPNy36RubqPwtQzS2L6VbbR9t4pkAe
sqcZA73WPZjn72I9/R1wiQ1V+/9D2nUsua0syy9CBLzZwtIOOVZmg5BGI3jv8fUvm7rvDNlAsHXu
XWijiWChXXV1VVZmlqd9jBWOWglywAg+coiB1UEPVYnmdxApJuPYLG+tmxHSz/G09cG3HMCg6KFc
4OYnDqhG4wgVXTc+xq+sDbQMEGAOPYNIauKduEhuiy1GCJp6PNkgg+xqhiPpX7PKuz8ocugWk4gM
A3qu0Bit0RmxaZjRe1NGgxOGr6DpNOXunQ8+xubc8BXE2nz7vrmVKwODurJHvW4y1ehCAPv+EIb1
L40HMg5TP4H1EX1GLNLH5RVMjGlEwgCMAAvGHrRfySAkQohVQH5OjQ9S9Pv+cFaSCbcWyCG8irrh
YSQo8mD6st+TJYqPWfZM0NOQ2NJt7kMBrs/SBM/AIHWQfpDGRDStWPc/YuXav/0I6mLM+YJPQICL
g/AWPRDoa2xHHljce4e3xQ3ICxmlHda0UmuoKa2f8CTMEIxXVfgS+d/uD2gBRL347qt1o+7dwlcl
6CUirpC9/CW0umNlplsDVVf9QzDJAwAk1YfGHh20kYPqkncJtLhyMyAC/4tM3+3kUvdxAIpkPvIx
2HB+VovXLjnI/cf98RLPuDiDhOJNhGgvskHURZGOoJZu1H/ybkQIodn+Rd5tdd2u7FAXsDH5NfTm
AqSdEsIRONshATI5gac8dJzLu/OP+vjvqwiYviub1K0wGEOXdSVs8hoo3uMYslsNY/+v3QPI46GI
JiEjC8DK7RkMGzEf1CZGzWkUjK1QD+gGHgwuDyxEAIaXlXP7EPmlpLLug7UbFm4TGTwe+O9F7U7t
1VSFdhTGtuM6i0Q0hlUc0HiDNhQXwlD2v98mQPOjdRN0qKBTobaJNquN7E8JTkWBR4SO7qxh3+eP
6fAri9GQDCjh4LM0U1fDqGuj1J4R+aHOGxVG53ftudjIuPmyJ9BmyAAr9xuSKRW3M9RBPSCl66fW
G5jsCoumVeINrj+B2kLSMMVtoOMT0gPEDLeGq+7AELAhrU79TjxXdviD9MvqmHLD5r0G94lzf+ZX
Y5urT7hcA1duviz4TMwzbDHyfJTQBCN8ITjgGVQ2uRM7uSedGRaXuYibQV/W5cpiFI9DFhdcD4sa
oFAQlT/mG82TnIiN+F2mUW9tUZdYZtRIluewFW+DTQ6cF2EJ4Dw2S8Cao4OSkEQICGVENZRfH/ta
9qGfgItKPCpDaWp+h97j1KqC36OcWTrkkfMmZxybpXtAtzPIQi8aTmi4prZPpQ8pZO4LHBtJNuV0
X/jftemlQuifvDMWbRmx3ZjSqG6lTFLSPI9hKjMRDRAGyUdgWvDcQNuonX3LToPJrGkunTrBPEE+
CXg5Xkdz9633E9HVCMbwdHQ64RR3P6KeEeKsRBeEBwgAQBRNgQqigXGcWjV8nOACbByi3G0VIEXu
TUKOBY/aH//iobicxluL1JWbjoPcQq6NlEd4KwJFj2WADyQF1velx0WvWPKXQDeLZxb0nWWXcrCD
WA1NHWGk6TYIKrPgv47NRz4zes1WrSDQJrzERI6a2o85inpFU2GTFA3UYIG/41+goS0pE+NaXImi
MI2fhuj3UQSCPxViQ8Rp4blyaJFnf1L2gqltIgfJYWgGWvrXyJNBnvvDgTrsFmRnVvkxHnOPY2Wn
ycm+DXFuv4XKTA3DUOptjF0KcusOtEDNA/QZEkJqXzvBC7T4OgileBMzm7JyedwapnwbZIPLYpww
CcazegzPHer+mRPsZMgt4P4i2SoJfSO/u1NkD6Tah0bZ/wJ1gPfVhXaBNFeDJuj2iKqBMmRthf0s
PgaAxP+QXAHtK5HXvIO0uLIylxV0rdxXtxapE8RnUC0aajhagnPof7UlCCV9m2hrKZbW2crrtGd1
ka+t8PUgqcMTZeFU9wZM9gWeH0g0jLNsjzprIy2uEBWUiQCNGOiFQxBEnx65DCVI0SIY4Hfzt8xs
0ayK+v/HE4d+v8xSnNaRJsRfqEYwX5NLTwjb6oU6Qwa/96JynIVZNZUJNjGpXcW/Bs/ftiTdueV2
rcf2g4sZJeYIkRYqtohvaUyrKkWRERaYUWME6TRSVFCMLCRWI8DCHYGsAsQrpM0WxBXgXrjdnC36
430eoiTONJfW0ECca9rqw2jPElPyYXFVgeAUTdSgPYEUg6YuGDLiEUImE0zVF7pRaEOLaKciKE9Q
rp3qj/w1ZECd1yxCOVfAyLBiiwZNeYaet0BeqniXB8WPPPnFuPFXDSD2B0eeBgATnXHX/JmfZC0j
6YzZrR6qxwJqHaRsY3jlA0lpsLp7FtEM5lC7Mkj5syLWOhm9KKD45AbQ8FU+JLclaGTVh8qvHZWL
3PsjXNmEN/aoxxURvRx6AzM4Z43F+S/NpNhEGu6+FdY0kr9fRbtJUgzpGGAa1fZnBTmLHDWS+xaW
OW9MHBCQgnxhF1lAv3hfL6VEgYnanXB8/R2yNKdxz73yrm/mcBjJ879/NqigbxbRv8HLAO+ApOF2
WJKITpGO2CT1AwE5UMBcEnQtGo+iGyN2+ot+xcW7gSgwEatwT8DF0m0bSuZzQ5dif2jP+cv4HOzK
DeBt76DV3XGszb/cG6BMlfEC5gFRhtwCtTeMRhiEWcLeIJu/3kqb5ol0ZcqmsCPlEYJR15/uL+Oa
SSKPCV3EC+0dNaMojUDwzwdfUcHJz6Xm29lgPPB99L+ZoUMnaIeHfhBCoLKP8LrLPrQaer8dK8G7
Mhg0RgE/issMzBY0DAgc6W0T89gePBTgeMhD5G1tVT4DZsmwQvdzlj5U36G6NThlu4vVU6OfWkRe
95dlCeRX4c4N5K504ItAvEitizFPfiI1KcqpvwljTuYkj+b4JYeOyENyIABcqNIRKhL16W/4F0Wc
o5voEtZxtVxCavhg2gvrflhXgYohppB/vohCEPa5EJUdNAWzEzFLbwVz2H+I34HjAsHm7bEWIKhX
c2KNdSt8M5kRNBesvMty0VCYQ6wBdkck5UGSeGvCEBpFzPsKwSp0/Cbjty6eBTTD3l81lhHK684p
FOj4ChJCvL5XK9kslWfF+H3fxorfvR0J+Ygr1+4LfZm0A0YiouqnA14A9UpbeSBaVplsoZPqkeTE
mb0sa2t0PYFUBNwrPD/PPtaogBhqBGYaNLAwRra260CYogDphjbKxY0iFJHShURSIesKD9pv5pQF
Lq8B0ltC5017GXwo2wePSiyZ8ZA4xfjO+ACyCahtjy4RBG3IPsoAiVKhWzWiiX8s8QG1LX2tQGi7
hR6BIx3jH9lLDoTov39WwBTuFQE9C8imLBxWJhSXAjwulxCRt/KVcEMETmIZo9l8FV1SaxC+/TeD
RFMBVF8QPOIevd0/fOqLQZqSQQa2gTaydwMVeM7y/a36HD+ANAp09fZ9myvnQkFpCPkOwFDBk0fN
axsgG9+IQudwkDmp4shM88AEOoixgVbNAJSGuAAMEAq9fHFkNJJfBGhemaAJFO0ncYSw/Nv9sSx4
IwnOHThMHiBljXCNU85K12ZDjqqqA3IRj8/+gNev026Cx+jYmuXv/KE68T/VjC1nRQ7YYnPiOoCg
iwzNDBpwyvVVFDVVTuwKX9Fjdc5Q6D8aVgamOnLqAQf9AgpwRmlqQdL5Z7ifZql8tVTXspELMDtY
cm2Kb6E1vBavoWAmHvcW/xCs8kl7K78nCRhJ/R/353rZQ0qAtWh2xuFAhnPx3CiB+JO7Dsbzzmre
0l/TEa33gykIVvSqbmWQ0XQH0UyRLzZ+xd+B59oQ3lc2WcyyyooPQVcRqXyiJ3IhgCVBw7mTZnyI
/n2EsEPqjj/lrWoGZ4LnZiINyBail/raGjXnyqAIRZIm3SXMnX60Z0z3hdo6tQegSZRXQvauPvFP
8uYviGDXjtG1dWqDowMsl4U6RmZHMQ2T+2q4xQi2vui1sXkXXNP9Q0M47Kz7a82aYp3K9Yqj0VXd
hCmubSIPmdvjnuTSCCVW5Oqsbb06SAjCYznRsQ9E0q0X5OI+lEOiVk8Y88jbhQjVQ83M1DzRfFB/
srmjlrhLsoeuTFKrmutFNmSaiITKSf49HJNXIPSsoDTZ3Y5LzDhlilrCai6zQB3CzulB0+0RNLz+
a3qf7NSJTizUyJoxFek4vFrQ1Q7tQsq7i1IWxao2tah2+J7s+NvSIU/Av8ngrPhAhMUkr4LefTCZ
UePq5lEpc4MHZUv9NRJmE51HiEq/SJz37zcj6KdQFwQeXgPXArU9jDgKU10eWxTMMSar8tx6r3iO
DqZeVhCwhDwA73dti9oXkgBlWfBFQoF11/2IrdaOHnRsSMIt75/fezRvyW65q7btQ+0xX9Qrrgbd
doIAdgC8/0C6fnsOmj4UEzHG4gHU1DcbwkdX/+Q7hJQAeJwI12K1xT3jJmdux65fSSsLCmICHEI0
hKKsbZCQ8CqYDfs0EwIDY2+c+GycRtTlhuPwoG0IgC6Gbk9q482TfyFakZUbb0gU5lvzm+C0KFwE
gH8QB4hNsCfEFCyyvGX3pQrWNUwOAPa4gxaVcFXrkGmW8HnxoQNdl1cCbJZ+6TeBR3xhsx2+EkaM
v+BfW2albg1TL4mUS5K+Gvr20h7Rv2g/q52yj10ClESd4xv3uyadWDbicMbGJ4eVunqw44FilJDw
RmWc2viqHulS0MAwUutPg8c9ybb/PF0whSwm7DXHAYoRBdEMDEFYnbIFJqrESPT/+GAitSp8CTxS
ks2eWRQ3a873xhZ1yELQiUZa07UgtJPczIGCg0tCh9JiHee1Ha1jJ6NXRyLtwZSLUmNQmUQqJtAw
fgoR0uaAaExTYc9dzlorcjjotdKRvVeQ7MAhpp1UBNygVLQYk+xNbygz76G2YZJTkRMmX9b9vHJj
Qhbh0xo1g4OhDQiRMLBh1zkxlNbNKjH9bfUevOQP8gGS7Oc4YWrBrIUFQA3zGsJ6wMsWHCaJr+SC
H2GQ/C7YQ9rcfu9sAeJh7XHYsPJHK87Q4JF/I5kP9CXRoX09ojmKqy8TSoQw+828k914x3S61DsT
qwW8CXw+MhLodsRT99brAYmiFeoAO4OFnr1tagPo4oyIBlS3hDdhwa5pMtI/9gh9JETCABegH0Z9
3AuzSjZKjY6I9Fu3154vVTvHcCrVUmNz/Jnnpn+ASvTWR1opcpVd4Rpn8UgAdpENInNLOpWzKTKb
s6jjQj4NqGKV0AGAnBBSpLdTocph3Wty3Tqdgchv/hlVpclzp45VdaeLtwtDlEfV5EwfJa5qL2D3
GaSsxQza/8E75kfd0h/bw0zkP3NTeGogfRqCY8VqXqKzhH5FNtUvtdH+fAz08YDaAB/Fgt44Ndos
yeXisqkvXecQcfkLEQDawy7sUNer5EMFKB+x8OFW9yR73qR7zfs7fDh9UBe2qJVsSq1M5AArmb0R
bvhxI9sEjR7jefYXvQuU71tYo5YzDMNpVviWBA4kwK2OkVf/NnY8PDpw6M+MW5H82pWnXVijDuxc
xG0tKFivxtEfJwhZp7Z/Hs7ccSIVfqTbmKUA6h5eWCTn5iowSqO0kHx4d1gk+i2kuUY78i40U10W
luCSS16MDjcw4dgH9ypdVQmz5j+7UTql236bPeTn/lw/+zvxNX8uvvtbyTN2BV78dgmH0HuRhXAR
Dajab3WfuaBrsxnTTeGn/gz+84PoakHDpdos5gm5rIFswMNM3Coe9CKhoMCwRMVZfyzB+aAmjNwU
4KK304yIIFSCJiKeUdwRpj1w/2tmGprBhyqYk0siTPCs+LyVflXO941TF+rCNnWhTlmtqH1dYomb
p3zeC9Bw4kRGrWLp9hCIwLvi+hQQZS+uzxn/zwUcjPhHAXFPBNxKsyPEn8pG3XFmiuYN0lIwQkHb
zZ0IMSXhwuTdcI/+Auv+gJcu4vZjLkHa1aaWRXEEjxY+RntW8cKpkFNAlzbo/zNQ31aModOZK7xF
ERiR7ltN1FDtl6hIbC4Ff24lsPAT0LOOd1X2BBpuUG8A19ADyx1E9vyDhIDsfNHiVrs1TWMA0iHV
eL9U4JsELKp6rOTIbNNt3H9jzChxqjdHlzJEOfixGKNaTrQG+xdQTvD1uOO+NQEWad/4F0KkLj4x
LC7OJmWRcvNi4htZncNifkDkcqm/Kh4EQXasqIU1h5TP7bV2ipSkAkiugHxF0068OUaoAPCddBbn
jDUuctruzSTlcPN6HvqoK7FkRz1DmAQdybcGj1AOWMPgPLjarn7KXnjQs7NeDHQCgN6o9DtoqoVa
kKsEFLVv0MbAsRDRXyQB0aRvCZ6qg8aKhpbK+hj/zU26cEPUglJuSI3HPlDGrnbKzhGq73Hk9Kr8
kCUZmjwCM5Vki6ugHY4OjAYnd6gSr6uh3lGrVqTWDM+/uGepb6GO7DTLnRgkAdQm9cwqZd6s/Jf7
+5cxWvpqUUl3SSuItdNAhTiMYnccQA4dKc7/Zoa6VxQjaEq/4SBuLoKcCSLa+a+5YTUAMk6IQq1c
o9Vhk/Q9Z2cK9yGnc2rJI69bXCAqJuc3BmNMdOWD3qcKtTpZXhYzSE45my+tdKu0W7U2J4f0/xGM
gjRvBSsN3DFAWZp5dazuDJCREjEQiGjST6ahysvZIB6VPJkyhO5uYXFWi37jNkIoArChydIfIsNZ
eIQrk5RHmIDGAPURPILo1Vui9SZ5nJe5rNTE6ipemaG2ijpoQKAYeu2ManLSE2nrl9xjm9Z2MGXe
f7ErP03Rm79VNTBsiQ2orcYUaqeBGfDPes1EBq2uFRRBAcIgZCx0uS/HnoTiuIRYGdLb0DslGPjM
U1+6r9mW87oTW05kdQ6vLFLXoOrz8Qy9GOwO9NtnGWdOKlQxHZETGSHMuq++skRdf1WOxgWVWMoP
l3cAhClBP/UN5AY/5XPtdAcAcK0QV0Zodhv2QOmM5J8zeGWfzP1VCJUBODSEktwgMYjGUFuy28jM
oFilQqmvRVqUJIuJIgQzJmctKnGsV4Yn6OUlooLTMFiNDsAxCE2+FJZhSV4lXtKDwYlpc/EIItfB
1WCpE1jElRTpCi5GcuhJSSjYkQSh8BdVDBrXvJhY6hh2Uec3gwZb2LCCm+OtbFjCJrS1J2FD3Jvh
kfA4RuaJ2/558zHpMlZDkKvhUv5cLLNBKDt8ApLhLx3ya/A5wqbdk+Q3CA48kONswK/0F+6VtbiU
Z6/l1o+qtEQHdRyYklFCuuDHfddDw1bo+aVRU1OTG1EgTDVSEcJXdXeRv8H0yiYgAbPVvBBiKOYG
YoyLpsJXQiWXQpVDSzhJtL30pw6AusTD7X/QQUv1+hdlzNUA43MR6YoGXFFZVQXCKbEk7fFOy9nC
3relp+qdtI+OHyHoFL+wyvT3HSASptTp5Jq2k0ofMm6lYPIJ/K3cmIX/c1AS+/5Crt6K/4wPZZFb
S+D+EYsqCQKnSernVMi9tK6PQlLsQLi9z/kxMJM05C2O6/8lppXaQQZPuV4JDwItrDrOVpJeN0XI
EptqwWKRIcd8celfDY/sqCs31wALWeYjArfU720V1dmCw7/yfdKyB4GJdiafvLQGhiEQVCD9SWde
mhZC5MC6Em+uoVCrWsl3dIyDf0NEn3HudZv7a0cD7v8zhf/YowOAQmlTULPC3mBNllGYJE2ngZo3
+UVUP9iI+2UC8uLBPw1S+zKfebkKU4RtMTRG6tOfVmPdHLbinvWMWn/vQ6b+P5OpUDszlbTJGIu0
cZLfAojdCxUvqMQLAI8hOe30sX9D9dCONwn7clw/fp+mqa0ZDHzSxRlMD5Zx4iAch5T+kXDwkc5q
0TXeKmSUmAQg697t0yq1V9tmlEpuhFWjUGyuk0zFrxinnTUw6tbnNGXSub5AYJM0Zl6B3k/Jun1T
V98kuUoZDwzWeKjrvs7VRpNFGEODuDk1j1X6eH//i+s37OeMUZf81CpiISa45wBqBQotAgbZAkji
wD0HSCwgrxvb2l7Ycw7ozg10vWDTPInPGp5T0CAHHhCXcGxljETVusv556NoKqWAq5tpzCK8onLt
MclLbyprr+DL72OhveqtvL0/CesX1Kc5aklTqRPHIIE5TQKJkvIjlBJX1mfzf7NCreXQFHlXC6Bm
5WPZUqvvgwyc1vA/+jM6fQuxv0FIJrzmST+AaDWW8pO7UEIJVneaNix9stWp09Hbg4Qx+kPp+qBS
Vkk+EfcJ/QhTUk+i8Bwi/r4/c+vP7E8rdKRUNJqQ8zF8puzhzoFEkAu/SVKWg72Lc5sHmSXbl6we
9CujtKNO0rqdZOKoa8Ubxn0lP2fd16KtrP9xdJSXHgqgbXS9IK4SL0MAKBHikviad78pj6T/O3b+
QredfP7ior0aHuWg27KZ0gLcyAC0k4pCsvOBZ/+Tt2TdQ6s+5soU5ZUzDgyzExlg0/KCNZRlbPFh
/hswxjfBL45Flm95bXplTOuq77yySp3qJOwTUM7VNXRuswxMFA3AGzEQRO1kdXjQOOOx/WCFE4zj
YFBnvGoavyzDBpcDl7wKUXvUiuErOrhYXptlh/LacZVWXdPiXiC1vlZFxglVmj3YdJD/6ez3DK9Q
44hO2DMEvKYNgQOpXnpM2WCE+5OMTNRtcBiWsy9XGlwnYEOmIH+NesZVcP8UQujn1oAYwjFnUxw4
Qg1Ia4knvR88iuNZ8J/u7xfWSKilS9EuLRUSRlLlQLNmETJBLD/GMEGXX7oYenhVo9ROrQCvj3Up
v9wfw/1tIdBaxHizxi1XwkCh7ntl28aPJQRt7ttYvZv/OVZQK7ldkFIIpy6oYIOLZjMR94awNcCG
YgRfcy5079taKY/hVoZet0FaYoH0pozpXT8ImT43jnJChe7CfhIh90/q9QFTD2XFTd0Yo/zwjFS7
EIJJ3UkR6ajCaEnydhICM9aey+n7lLCyqTSWm7w9bgxSLrgf/KZO+YvjBxYBfA4SsiwdUkgPPW9m
lwxLg/6i4YSueY80jgN3Yk07ZmRC93IvPoQ6xZE6tC1PYlrlpLyLlnJIdgiGQFpvTJCQA6LwyMpe
rxyFm6FTDizCkutaimPNo02ge9GCj/s7Z+UkXP8+nZgXS78aAVCoHA7unpM6t9MSs89b774ZuimN
zBwgYES1HtKoPHJzt6chbZReUsE1itectCXsFZLi9C/ozUHXcfw2PkZbYDWf+iO6O2JmPXBt3a6t
SxRAXC7BQa40CFHCrbxDUGlFzmgSRGT7RtCQbJDJWk7wxiJ1IDWhbvuo5Ul1Vfc6MCzEzxmCzMrD
jtVt8TRAQD79HjwHX0DbgZ3D/oS1R+3NJ1DHFJJyoLXNe5Ih4IFsIbzcM7K+0Y50JoEt7IQuITN0
UKljJs/IT1Mx041p6sBC2GBMjJ54iMPsgkd3owVgBxshwa66/B6V2Pu7a+WQ3JijjmWKrDa4VmEu
5OOz1lanOauc+ybWsvc3NshBusruoPdwVhQ/b5wAnBEJaSVJvrtZBznOBqBCFW3fZoC+ed2Bv2Ui
Q5nbibp0I1/hEvSYkDhmtHnQHnU/UK8/xF9Jky8hPuBDpzqDJwiuL7ATUvBlneCVAONmAihPxBVi
oBkNfF8sWeU2g/Y4cO2a+c4dOSs1jceLPMFH8PP+vDN3MbmMruY9z3MsL6S+HKCokx+yxc9mZRVe
5CmPUESH70df6w8QFo3o4GaBOtdyUNdjlql9nE5cyjU1vC9XGL8n0LdafpPV5jyg0603Wrzz6+BH
XCoPkyScG1F+iMR6tu/PAGPe6eatSlVqo5mk2jG09xlXml5NXh8LJh8Lv+5buvTv3Tm2NGeSHswV
OhvFioCnDvIuhtIZKDUgiYCMhwAS48hRS7Nxc92Kzu3vGgp8/gnvAw9OxNJe7n8M2U73voVyoMiI
hbmsSND3ksL6MYNkFVgcfUM+FVXInas4yGQTWY4itO7bFcmaLgyjf0MGiZ0MJXFqzUXNACO2MJJS
ioCj3IG+WdlMFl6djuECykAyc1xioo/slwiqDMHK7L+gO171oFdfQbm0UGk7SDgDwiJ7yDGZIB2x
o+MA+ui/2uere+zKGuXctLRWy7KFNdxXhw5PaaAGAyf+Sbgca3QZQeQOAF7WI3AtrgN493OqKa8G
7RH41AE+tXbLA1gdgY3sJhD3NWAgDx+EB/FE6h6QdbU6swSna7NLj8WGRcG8EgLdfAXl2NJRhzbb
iBCogn5MGoCqEEDiARTMjI1FduydjSVTnkxR8x4lFvlPxomIYvXjx/ilgsJ5dEjBBDxs8wRgJVMO
zPZV/xLppgaqCMb2ZgxWoVYa3OucFk4YLOASlggaFuirF9/vj3TdbQI/Bz0QdFyBzBYzceWzYxGQ
nxi5ScAfiMRD4ZUbCdqMpLmcqXK2OqufthZ1iQIui1davHyQx4s20XfNIZ0MOmogrCrrWg4YTbv/
jIsmHda0DsjSElnzEbyHpSs6FWQQEicp0NUZgudVPs2EWfaDBHeTXbj1q48FjAGgrtELwLqRVz3k
1dcQF3I1y4U+94oORkgnyPbC6Ob9eSwCc5b36OBm7N1V/3BlivKJRpfHWiZg1+CV6SRxZNW+5NXJ
2zSzuoiIX1sckk9LdEbb8GeODyoVyprBWchjE3QZjLEwpk2jLpbUUFqJ78bKaYUzSJ0fwwgVrX4b
6KFX8bXHOArr40EPmKHzMvhuKOfSK/7ciORhPu0AbbcgagTK3Aw0uaQ9An6NXbgmy76cwU+LlJvR
5FkS4xwvjxa4znY7vP5R6UCTwCO7tWfVnYB+4/+HR530Uo6lLhlhTItAqtzgeQNyrCAK7fvTuH5T
fNq5ROdXe90vujHvyVumtlWvBOCaMDtXR92ODupZf0bpGPjCQ4/cHemCrPaggEWmm+U814qgcAD/
DJfuhhnVNBKzDo7t/4sGwibz/qSgcyd8ZBUNyOzdWcrLq+Bq1HGsG5wgwt/EW8Ia328igKDYrZRr
2aObYVHHOyrkVFAaDCsGhh+Vz1exNFMzfpCQTxfOLesmpDvq/iQDrqaRCm7qWPG7WsJrRvb0nbRP
0Kutm/GGrbS1/nq4skRdd22tBb3hAxUqe9FDnVnzS2wT6FHrVIdmi6sY4Fh06YDJlfUGXn8wXpmm
gptCCGW+FOGeSRzZnuvcRGiRgBYPmUZtp4F1RbCIvGjWuwrprfKkl/uHZj3rcfUFlO/J2lJJ+7mu
0P+Gi9HJXqOmdcVgp9qKJzn591y15B5dyowQg+HyLrfo1a4VkFdNDJJzb8veqvBIKjRWgLHuwz/P
IeV2krHhuZLk4WSve+MtwW6fL9D8HdlKBAIxViYRrWR19TKGdulJvhpaU0yqpodp4ExDbliqUu2q
eGKCINdv239GR8u2yVyk+3wGK8TLhBkYKsFr7Q9bwl47uKobNq8jCCRQUWZt2rUC4rUnUKhNW4mj
NmQlrl+CeuLMzJFFNxFd4WG0OE84JrYyWIIOOu2Rob27/uz63KwafVIhI5kkaldhSY13ItHDq6a2
bz58u0bLLe7Mbbwp3HDn7/MfglN64ZEdUV1m9o7D1ajh83Mb9pOCj1CPkEXBc6R5rX8i8eqoXuF0
juiUp2hnPLQ5nmMxIOa2DpGkfCdhWQSnQNk4PCp2bSVbotyC/ibd0Z+mp/vHmjlT1LHmp14PWhkf
CS2TQ/fAfwQKslCqlZ7aveCJLkgvnqUtf8js+ug/6Ogy737+24OA1wGoVdAeBJ7FFfRRqfJh1ER4
JPvFWzhPZpF8uz9K+qRRBuiwHoXsIaiJgZ7bQaDK1qrAvm+BvlxpC1QcmKBkPQogVMal5yMlqm7R
6rhhd+zSroo2Q8K1a5dR5Y0yE6QNpwlWm5+hDmFmgmFK/RefY1GVLQIU2hp1k4OqmYtDGZcO75HE
a0PELEvs09kC2wDODIsCk3ZVtD3q1Iqd0kPaBrBwBfrxTpdP9bnShfnMjyK0beeeBcOh403Knkrt
fV0Jq3bU4BrjPLOK9GccQqOTZ5RSF16QskLnwbIkbTh9RsqNkMuSSHNGCkTeRq+1g0tbcloPEoLR
L9aD7vIYuHY/tF1q9foxamVpJhmCVvFiJXR9CXQoof5Qavxk8vzkdnPy1Ep+bpai9J5E4SkeooNk
tAdphBBfk+9GPNDKJHi5f1YY004756DU0V3TYkLU8mnkvRKiQj3DxALlSw2eJvHJ8kAdDVD5OcIp
/BXtlZ+54dZfoM/kFi/dc4VE4Ggi6f7lfxqZTh1PA5yxCR5MGBna7WQ/dMoc6XTu930ri4iXHhwV
sOh95mdiqOWOWAevaiQgsdMIGzW3+vCZl/gHdWy3ZZVv6sL4yjC9ekSheEUKwwpKcNQIRyWLIVIB
T1q/g10QmoY8EfokmfPqED8N29gJEzO1mEVb8ruLzXxll9rMsZwYvh7iUTFYvlefE6ffCF4wmjIc
Lel9JlwMpD6dgoBLMtMDmJoYgej6Ob76BHLJXPne1vCjWFDg4lu7PAgi7sjKM54iqzp0QAmS/mtP
37PV2hd5ostqX9mlvKLSgbhByOGFpVOIAljzFIemGNudB16qY7tTt+o3fosKBjr3W6SIgHGw5GML
zG68yVypZ5JTrB7fq++hwhpxaLtBnAAnn2Kw0YjJRharx1IInu5vNYYZOtchKFMLpgQ4Zy7MzDmp
rDHZNlzJuLcZ+5lOBVQFV1dqiBC11ZvIFdIZr6tRga7iGIJtPEhy5/6o1u/Uz9mjS9dBNxhpV/U5
sn6GBGkZkuszwLih6ciN/42I1HIeRaiMo/kaNMlgeKSzDK3Cc+MsxqB4iDZFCULfcDdzjckY1vJ8
3lohf786HAkHtTp/SlsnedN3XAuaNs6SHnW8K4LOzFEwZthbxlu39ih/MEZGhg5Q0BKQ9iP9DTJx
YB4Prfq5b01hE3kqkqcZNIme+8ocAMVimCdn/dYdEfOgRgY4RldQrr0dbggAstwbDZr+7PZgQHXU
Kiz5WwVWPA5qOVb8nd3KTTJt90xS7icWak4D5S8a6LsfwvTWzF8b+S01cjPD822YfjJGSEawMKeC
pwXliovg9+0IS34QDWXEgsLfHUJog8R2aKf7bDt6ERrnmNEKwx4dJfmqmMhyC3vB24xceIM68Pyg
PwPedlE55lm8e3T7ONhnJLTjg14KAFoQ8ZJjc7VhhTLQNT+8bKAc+bAEORTJ4yE+zGqrvMBB6JkE
jasKeilBIKp/t5aKUuh5Y8pA+OLGZxFwkdSOErPYkU6y7ii+kv+qXg0HQdqGsHkFX+ONuu+2c2X6
yFD2H2yQ7SKZQ0aPTwGbpa6DZYgG6gyiUIhcBwBNa89ufibCcvU+BYixfsjs0jKYyc6183plkD4w
Rpfqql9wJHNN+MT7TecOmGzWNlpzdtdmqENiFJnu1x1WNWgDV4JM9jSbXFBYjMOxbgZk7HAB4Aem
fWrPlY1YVpfNA72Ib11itiCvQEKFFIuyb3Vi6qSLhel2WHYpLzuJYlGGk/+nsjoesk3g6IPZb8Ai
8ZuUjjmEBXtWUWwlACGbBcReaKQF8RaNNkeBg4sqoDXgChBbepKbAvcKoa490L2AXGE194SwCeDN
4YBgaIvECkr40IDBe6f9YCk/LG/sm6+hUemBCr23tsIcaFPlKuoJD5oo860u/nZ/kddc/NWo6ZY9
IctCMAJi1NGUmk30w0hYLmjtzry2QK2mEedhHqmwoB7JwxDa4Htcml52/htc/frW+WcRaS29Ksvy
SADJndPppYU4wMrbN7UNzPuTtkj+/3Esn2aoAzgqfVPEMsZEUn6XsooH7LdJUsThIysKYI2J/P3K
h0edHClSDQoQvX2v2wdf+UjSf//gud1uVLSbpUneTSnmjWC+CdQPrWp7ws9abJEasw1CSmmz7oyV
t8atVSozMQlzCcFsBQkryC/Ib8LGcJIIxGgT+EzBFHPU8TmBy5L/ZK4eVe3zQ4Ob4kwlqze77bZJ
LpqcBJJWfas9VkGKOUrqHSs1fFFI2R93Jtr9ad74dmuOO/WdjDJB3RtkmhgrY48uk2jXkwt5tdtt
k0B1sM0rLGm8Tc/TLth03wnLZ/4l2aqueuq2taed2TwyK8/2W7tUjtCX4yQOAtgFZ4WbgeQ32Yab
0vsLpNlaMPXpWST6lT6FdamK5MlI8KIz4S7lLMJhDK4hC/SPUDVkOEvGUkK37nZOeTUVAki4k1pm
CdKfQ2OAAqjwiGxT05s62H9NtJLuwfT+cn81WYtJOZw0HnJxSDHUDtwjhQFOTTUszFGvJWusuX0/
C2/3Dd53OkAf3440juN8bloDNDXS7ynZx2pvaiNDSY5lg3I64TRy0IhAA3451YdCUb3ZKB65PnH/
t6FQXqatjYybkVJ2ojEz/4+971qO3Ni2/BWF3qGBSZicuOc8wJavoiuaFwSbZANImIR3Xz8LbGlE
gjWE7rmvE4qQ1MFm7Uog3d57mcR/TPwchgbr/1mQ+Z4Sk54iVwI7IoPR1W2W3kjVQrtncWXNNhLe
tmPKJYZJMLZPTdhFls+CG52pO5rEsIgyXJB/PS6lm1GMV/+j8b1/tw+HEJgZpMoSNIUzPoIcF/bs
emikYpfTwvC+D3WheAC3awjRQ4T+3WprNs5ITYYq5jjw4jN//ssPGiJbna1vVCs9Lp1D0zybpy4f
4mmznTLzh0IgOZ5rosBUECcRUVwwY++6fli6OExf/UsoaIJqAFiJQPHNNke5TAUSEGkC1ZdQxs3g
Bss93Yqu4jcJ/lRgHVJPf4YANc6kwOrShfhL4Wd3MUXPOtRt8WSn/g1qqesB6MjlnuAXMNt0P5qk
T/8a5myf7LmS5RV7f4NTvaLa19uJ/4du5M0S/+9La28ea7Y1Vn0oQEZZngBmfmlKtrJVbH6d2P0q
tXyXOpOE83R7AXzIaffTgRs+Kevvp+wXrM38S8y2yxj6s1pSoGo6dT/6FEQa0Wpv2Wm0xcLszWAf
XRloyg6gQGcAuTXvh37So2a0iLeZxvvdFJvtqoOcBOEQ8193UwL+RHKcTOr8Y4nbxrvi4FLr59I5
/PFtzzbYoiqQfHMMXj8WzxPAT7BgOQUq/uj0sRkfl9Lfixe4jwFnmy2N2lgrFdBLtSvJzd1gU5vQ
zASQH2ZXyw/00jH1MdpsOxIiLhmpjK3diM1ONcFA9jeohN11j+FP9pO8TNqNydvSe1yIOqffiHoC
4MSIqFW4FzvDLPPKrJrFTGbh3SnzDWlQKgA0fRBZxya2oqZaw3rA1ofqbdD6W6VsLHUcLD1D1t3F
ELwO2x/cgP/WOOhLGfjSiGebk5AlgBZOWF8uJICtA/vTZ47GlnBxl65SH17nnPY39jkVDBWFfaEO
5WttQCde1ivAJim8HXd5VWNKNYP4H5yfH6POBhfkg6RVI5q+tNLtMK73tdCavvYnUPN/vfT/O3jj
p1/rvPr3f+HPLxzXoigI69kf/72PXkpe8Z/1f02/9n//2udf+vcxf8tu6vLtrd4/5/O/+ekX8fl/
xref6+dPf3CyOqqHq+atHK7fqiap34Pgm05/85/+8Le390+5HfK3f/3+whu4xOHTgohnv//5o/Xr
v36HO+WHPXn6/D9/eHhO8Xu3ZZRFr8+vvz1nr7/d8h/PAf/y22/PVf2v3wVN/AMy4DqFzcCkco6P
7d5+/UD+A85QMC2FVjjOd5gN/f5bxss6/NfvkvSHoqEUTuF2BE+aKTGoePP+E/EPCEsbEoUVh4Ft
HvPpr4fw6XX9/fp+y5r0xKOsrvC5n9cjlOyhuIemowiLTAUfN9ezlwDZbGSdUAv665opgwbm2xnK
iO9iRofIXbIT+Xz3+RJvfq8jBLr6YYV4RgUpNWq4TLoLOV1J/tuH1/HnSD+OTL4YSYbojgSLB+OL
fL6uCqERwbLFguJXus3W/U58niyGwkeot1jUaS05MsmL+tTZ+bVkkWNjK+8mYKwwl5Ljz1vNn6P+
8F1mB4gedCkBaAmYxuy2KRKbRq+x31vfj3jWnf8VhSqSLlPMJxleLZ9zqEJmUS6POuqlT8qLtpEd
FMVdY606wySqf+692F0a2PsF8u/T/2vM2chiOVTGeEDMBt2MCX4FdVPF5Wfgw3a6W3kTex+sVYZS
gGZWa5hl94smAlgpn+4g798CDhOTd7cG61841Xweed/mrC8T5lt53L+prN0pcgCHUkPexGWyDyE2
A/eP5yYfcK4ZUrWRR+UQKfLPoK7jXSw1jSlHjQcjodGreV+bWqldJaPW2KEhP7RDdYYPr9M00Q2Q
hE4jF63Z6DqzOto+tWOG7D8WYOGU9Z0pDLoG8zxk5TQp8LqruyTghQ2HtMYOJiY+XG+YXaf0jqct
Os4cVEFB020aD3uhMvaKLKzQb3TpoD6SSju03Fg3Rm0WYf0jgqOHRZUkN+OMQahGhBChTw04o45N
apLauKsaDAXWrVsqp16WwK1MqTRbTpXaSgqy1bSYQFlLyC3WkmtfjPeEN/fBGHjtiHZwDa9L1vCf
RGQ/RTXZ5hp9rGPhKvTLV8D94RWT+RKkBPiLrhVuJYlu09B1T5Sfhui/CCRZDSS4D1nl6VrjKjAw
EzXhBqdcbxZGd5x000yRt4Kpy2zf65GbDtVWQg86lNgeXceHLksfm0D1wrA4tEXoqalxpobgVY2Q
mZqQXcm0dkaB3U9Mc5MVQWBqKCKaUizsVGOgdih1D0UebSkoSiQXZZOqk5FmxkO7IgT2XoxLVlgN
YLo2IBZXg2cMZW/Kih64cd4fhJis/Rh9RnVYg2MHRpcRbFirHAopcxXeeX0q1FbHoLGtD9xse+2Y
ZuUbK9O1r/evso4NplQdP44PMEUpzZAm9zHVzCxPrqWAbYMMro4+7nWxWPqWIaeZWevJk5LEsHgz
8hPTYDMPmIgLO3LbV9N7AmgpM9I1qck1VQXTV7aJlloS+F+A/QWWUoeKLXal7jSwjOQBsbsa2pRF
3K/TSnSaMkpMIMedmiTgxXEvyKvrVB0CJ0lA1MJ/5UqUrQGUdUVvHuJ2hD2DShpTS7lo6kUCuUAh
fk41ECqrpPrRg96OhrTLBOk1EpuzJEGFM6vXYQ3+JeBlzOJx+jokpLVzJVLtSFOuJVbfV2pi2B0Z
se+24m2gxAC9QfvRLNPQWEg5Z7ngn3uBJkNZEjY3cPGb7QVlkBWZ0OZg9SDnnAD5AWjrYHJ43WpJ
oXdGxvwVi8BUHZ7FsHqAkfDnfUcsCj3ujZFa8r5PrAfAjOtHchUckAaZyo92CyLuNUAQZnoHGTZg
vjZQXl+JWwaG3Pd7/+ck7NcXgQg6vFxlQJG+eGuORdm2utRTy+/uOv+lXnScvrjFwkgYjiaTh+YX
G7DJUmgcxswHdUODYG55Ktc8c3R30iaVj/HaeKEb5QxpgGUF7Vn+9Wt0H2PPLrPimGaGPyA2WmWG
pbrA91r9BuXPia82bJcaIDNawHs80FYng3cgO+A4PMvAgixHd7sMfKt1B8foUe2VdjrojevQavah
GwGbRWO0daN17xB19w+ULS9cy4iq46KnwqkGF7PZN0gYg4mMnviWti/XmpWFpvGYw6+mPXM7dZut
lC8tm+kZzg7yjxG/XMwk2leRhoi8fDck5l7tWxMoVbH4MdsvuVJceqdENaDcD8Hi6ZY7GyHOw1wm
AeL90jyYeuXtqnL5uvUyT3C/Xx6Xrrkfo82hynowNJngx74leq09aQPwOwE3k3RHvdrr7hfjXbh8
TtmXQokkUvLlQgIR/QG0Fj6NLjpAW8/fxCu4O96lKL6la47O8pW2Wia0zBAI7zP3U9zZSmlAktW1
6D3uBCTM3eQ4gabhumXVsBfX14v4vQszFRHhbjvtChjx7NIp1Uk/+g2223cnk9ZUV/66BfKKevQn
lIpt5bTwKi9M1E8BZzfOYAjkvPkVEJYXHEo6PfqGmllWbn+Q7xeLP5/z9z8fqWJA5xq2s9KXPT6M
My4FSeVbCTdrcM3j1TR/Qld18vv+KnxWcMxXZglr3XjR2mlW5/szONblBInSIYAyO8yAsdHroMNK
lK+E2gPAOGiue24KL+qLvylvyOOkjZUXFsxUtMBjuHrqttZgaxqd1KX2Ut3x0jrSdHl6ClOxHHvQ
5wNv0nNmbdv4FrkyfECYJkfj0NUtqMP38Oz7BzP60uv+GHH2ugWqy2MdtVhJoRWeJleRFKKfeWLC
KA/OoUt7/6zl9uuJf4w325ea1Nf6gSFeijrNAH9U4ky0JRlyBmbyU3Sl8whd4WZFdwvz+sIRrqNu
KatYR/DEnb/qgpYZlTsyHTq+x1MT2UGFwyZHP3Owy+voAdjqRR+iC4mpLoJNhD0K7Q9VnVb3hzaL
nmZt3fmKb2U70SLowzNctB/JunIxodzYxZVTfVyCHc+Eht6fMRxrdIC2KME/77PsQ9SKCQJuErpv
BecAhvPotDiIA2XOiUTUWvloGUf9aSpB/BPRnUtjllBWAcKQ6vif2RvmYVcnhuwD05s8lfWWiKXJ
hOvv3+bFGDoxKAoshobl+/m5RiWNM9ogRtD8oNlaK259YaEMfmm+SB9CTD//8BCNWB8NhQkIIR7L
6mcnL4mjLQWYXW5Vo4eUiYYxhCpzg6rymiXV8AunJNByEhwQdNTA8LQ+D4G0euTXeSBY+UBdAYDP
uAVGToA7S7zEjr84GCqL8L6cbFDnQB1ZrPIqhlWSFUn+TqDBk0a6m+/f+aXMw0AHURExJhmBZpu1
Jog9cly8EbZ+J6S84y4mpmO+aCpzaSP+FGt20MtJFEKCD7EmIKkEKeTJA1jHuUtceFichNuFsV3Y
hj/Fm01oEjQBRbjp+j8ZluHEeYuswRW8CVWV3n8f7cK8+BRsNrWHPouy/n1wOSg1/XUgPyQot6Ta
+fs4i09xNsU1CfWcrMRTLG2lsYoEXhaAOe8hr6YRMM1Kr7hf2ucvTMRPY5vG/mHZ+r0g8i5CSPTN
UIWApu2SXNylCNMcpMBS67BSmZ3RLXJfNjShYPlCcEVLpOL1krHapRf0McTsUGai3iaDhBBNY9hq
o1kGkqVGzZ1miUl5eTDIE1TJILiCzaZCzfO27NME67YBkUCKrExaICpfyvYggfJ3iNkkoKNWRpXI
sAtxea0FdBuUBmAVyapv/SsQGX6OsvqjyfxtOLS2rzGX9O1jCZpBWdNzmUUWr/J9orLV0MnrnKcr
9DC87yfqrOn8fmIasMTWcFSjzgAL08+zpo5RcTE6Dh0xu/sZrIBdtjoQG+Bbk+4h0gePI6fevuel
aINW6+IIYOAymnzawGY5ojEZB6OoDu4D3FI/f4uctLkE5WoBy0U3RXDuqn2J6wn04laLbfZpCn2N
NVmB45SGe/DsxaeJXpGMY8RaUu31Al3Qui+uaEifsfEeopbcwlTbFbvQq+JcsLUk3bK4yVFG0xyt
GSpLH8MH0vuhmWtpYKa1jOoeBDaggxFWeWn2epO4hTiK0PIhd74eHQfFXyX6cCUG2gLw6FKyiwf3
92BmU6xUh5RXRQERth19kWHTZ+zUq85WARNYLl9cKtUYBPUYEMlEcGLmlw+SFTqjAR6dDIKp/3My
/UZ17prdS1eSpcLQUoALYG7510sqTTNy5K9pqhFo+aAIP5m+zg70UZRaqTBK4EoeDGhi+bAA3GZ2
6ErXBfQMijXgiHslgt/4f5KlGR8iz/HLnAaJBjUu2LkJiZVHAornw1oL84MsRF7USVdj2uiYHNVN
CesJM0nVbRUzB4o5L0DOvISMn+I8W4ewnrO/X7vvlZP5TP741ebXAqo0el9MD8WVXMFsYDyseN2u
Xr4UXDqkNRVQGJSNUJWcX3KMOA/HJmgEVB2mG3VlBVcaoBiT9WO3XcKZzgDsf75swPSRDEpwEp9X
yapUTlErR7ReKO5Q84XAYKaNVjeSk097yep94zEy8pWhZas45Xu/IF7I/E2np2t8/11diI1Hh+6c
CcZPIcy8OuuynZ8F1xA4uBqUbN0NKWrEY31G9fG55O2bKKW9RWPBWnhFlzYb5LVo0RKQSVDy+7yx
RWQotURvMZQHulORjtAH2Uk3oAQaj5MINRLr8lBbxo9lAiSaSPOdjqAtjEQEbwz/Avfhc3A0AVJF
a1EJyyd+tp9z/x4gRbgg9TB6y/yyY5ZeqoHnB4oPRd00d9vB6J4bpXkh0O/cd9IAe7am1nfoZcCa
xRACp6bQ9Whbsd+OEUizaiylcOLRiCUJkmiNitI+wnPtSed6vhLbFC2LIGydJIqGTc4pHJHj8U4q
8tQZ/NK3c24QO4n11PQhS3YDzkmPw5LKVuL3q6atOnMIGHUIDRsrNDRodUftS9/IOBqB3fXQColX
MhNGNMaqzBnlxEdvrvNqCguIVmRI80qxsNMOrIuwEWvHKEiyTtApd9pQfSo1H3TfTCdHGvR3adz2
Zlyg1I7j0o0Y783eV9cJOmyAjJaiZoutKNkZmmeruiRHJQgfNTkI7HpEt7mGNtixFLpSNCs0jKwY
fuFmVxeQKm5H1YTj8DkfZGIKTf9cFcwZfS5alEoVhN5GWVwXUk5UVzMS/az4iQvVR25Tzk6iNjwm
RgvPQY4vVEX8mbXNsUz9XTQSxexbJTkJUtgmFkC+HbGjDCbRZp3VmksblJfrLLZiSRxsyIMxCyob
oQkwTr3xs0FbpWjbW75SN6cKsiMogJd+eEtToGKKpNctVZuaPAEZcEdq8NbjVrIhK1usKi6+tW30
ljL4wcWVLpqDXrucGVtCxmCdxv2OE/LKS/YCXvd1rwyDB+TqqxqJqdknIu6nhjaYddGE9jCg6RkJ
gWSxMLsjoea0dYSyAQ3XONgsRSnWlYL+A9HyezQnHaNRDmqR3FC5CFxdEIV10Oc3eis+xH120Fh2
UAUFKgtE7M0ckiYmN4TSSouQ2irSKJOS7lQF7UORaodACWwi+Ddh0v5IaIivRSrMWPT7eG5cpZwd
Rp73Zi3lwL75jLgxUbad3J3B5j4ZBkgmKrxA5JrdRjDIsaIODThMo4MqN6HZS1gfec9QcyjlG0bJ
fZr2z73Rn2RSNQ4vg30vNs+4gsJmphtR9kdvDWVQ0IGlwEp98VbLIeNdYhG0jIxmP+jnkGtHpiI3
gta7HdTafc5btGR5Z2GLBnZMB6/JGAD+FBUCIeyeQqCT9KBX6Uiw2kzJTln2ihx2uEowI+1GGZ9K
hoihEGMlqBhmMoJ6SoHyt5KSQh457Y5hq6yIiuXFhuuMZ5kVyt1e7P1DV9PrnoTETvV61aqli/0c
CniZeqwG8hgnATrFrMXnKrd0aNGlV9oDF0BATkiMFVW+cpGvwY8CyRVLnozCUSH+Bh8C9wpmJ6H/
HGP2mUWP+k0k7uJAcrQMttGGGJuZxLw8jk5c661Ci9dl33pVKe3Dkf0USLyPtElqI+1qO0mFZ5lW
MsBR6dlgAYoyFbrMem2g8ZJ0N+WQB5aWBbDcNCBERSu6kf2AmkJKXoS8QytdILs4zNCojMvOquNS
MnU6HhJU2vZiVlBHibKV3w27fqD3Ui9fp4p/0wYjwBj+EWKxDkua21iSIUuW5oEptuUm7sFF78bn
MmxeS7W/EvXikZEKrL6uvskDvlaiYTsKUecCRJPbQeMzExEIQL3aOR3LxDTq2BODxG3SsrfrgTmV
QW/UqDukPjuUNN8VobzSxnAntzE62rjN7blgHOQRYNlE28Wafy9kqFEpxn3a6aEJhBbfjNkAN3uh
P2DVqRaa/4Or5S06tzK2f6XqBFuWY8USWIn9NMPUb4fkpyyBlhS3zb1QEzTOuKy5RWS4kdzaGR1d
iHT81AsDKNK6eC4DqTYruR7s1hcgjZgMycYPSIb2saY4kHnpHJYXz7DWhiBYLV75kXhMdeoptNr4
KWCnQZFYejvK60pTGlPiQPJRpSqstukAXijLu17E4WJKMgv2sdAqJpX4DxxG5ljI976u78C08FJ1
BAW4NFZxVfRgA1SPYTc4KbrZSaO7ST28Qq7lqOBcIHoymvC7ORWl5gwwpTLRnE6QIWVrf2CuVJLU
DGpgDMaOmU0UjZtR0k9tGuA2VslYyWw4ESbteRU9NaJW4Bv312U5oCgZGY99AjqSWmDRhfq5M+pN
7PMEyI0GZEQxuep4yU214NT2m8RmjFu6CugHozS3RCI9B5jd24KGGQxscjU3pUZpTUnB4iyHoN0n
SgGRwbGTbobOL+1Kp745tGST9chPqg47seKDpKRBuL9QUJNW/drT6zG6l6vMd1nBx5VR9pGXyuVq
MGCWSrK3yOhe8zLYCFJ2TpJ4ozT9GvfCXUwqt6HZ0ahGPBg9BV+2K4BBCJqKr/QB2IOhFDOrNqDd
LNZPWpsqWyPEXquIHfaTKJDhlNT3N1E45HuQtRMzE4XaphnQJoAb3pG6PBExHO654VNTJKijgAoN
i6ywDZzvr2xTJvHpUo1ekwhIO1Yv3jB6EZ8vTZGsGfGYAkc2ydNVYMONm0k9ZykN/VJ+mMJICILu
lgGi5uxupsPquxxRTrTw2M18lBxFXuygfcmqZzFmFaEBTg0Rm2JMInTIqT1/He0EL8Gdfalu87U/
OIs1qyNEiRT3qC8AkwXhyeGAPqiFY93iu0kMK4Io1RJA7GtRdBZxVirKA6nHBvn+ouq1vp0ct6dM
MLDYZtES/uLbAhZDhuGCiBrFLP0MWhGQGlyzMTrJBThIXXWTpagKwS3ZJPdDDcwQ0n3z+6n4NcGb
hqhIKIxQEcniXI0678YEW40G3F2OErbALKTAa7WpzGasrFEazVaqDh2XTGGRovMld5iFnlVJIl1O
RVzMcZGFDF1+SmzfLjajiQTAnJzp2DbbwCdrqQW7FHW2Kng1RkHcY8DT4hvXimFOehuxhfqfLXjd
uvqlD7HUN7q45tEmgH6fPqnkzLK0upU4LswYLHRDV/GGggU3rfnFWsLFafQhzmxvUeDS3GQG4sge
P08O2IVn5CZQsXAarK8mduqiavHlJ/r30GaVNSLh5pXrCGnsjbvaNUpTRargZlD4lk/A7D1I0GdG
9gdoKrwM0nWEy6g57sONshZOizvSl3T4fVb9/W1ms4oNVVOECr5NbZe7ep248b4CdGFQzJFZEYzK
JvWIFE13HJ2TevL362nag75s7fo7KhoyCsBVzbd2hpdcC9QaUGsEJwn4eKNYtaH43AXR49gbV9/H
u/i6/443x4ZkWTGMqe5Ti2W3IWiWo3H+PsC0HL4Z0FySWs6FqCoUBAgS2RyKh744dXyhxPglBooI
6DpBc8KAgjFUvT8/tKGWYpWlPfoz8VOqneRum9Y33w/ja2t8mhYfztzZ+mORwGGug+3Vz/SVAAVR
kwolwIZFB3uSiP9Mi84ZKCxUCmC7Axas2lF4Ho1o25VChNxaQ1Ypjifk1wsz5vI3+/AKZytWb3jh
tyF6EFN3SolM9tjf/nLdaJ2uRe2mg3wCajfOf/JEPsSdPXVFHuVWGDBVVZMeYQt6Ut3Gm+ACBICU
+DZcQSxnGaPwtRswvYgPYWfrM2qKtGsYhks8qMrJZvYKXIQHDKjdnmsHFomOBpS1S+xiFzxW0Ba8
iY+VaC61st4Ptu8m9uwcqJrSJ7mKiV0DIqeBPK+4xUbfBYdJTExdo7nVQEFoKkVmEjCQ6qHGDNio
pSl4kLy8kl97a1KiaY7/4Bld3MMAL6MAl4FZMRe6qjMhQN0fz6i02Vri6JVQTIQ1KHvRod21kPle
KaswNF8mMdr6HCmm/lM6p2ggPEs/qzUDb69a6Nh/WaPvr+3vrzS7CsVSFEvKNEt744eu75VWRyVj
9f2U/H/MDaoqAHNMmi2zdzJkVdilMYJMt0k+mvygAZivSzY/hBBTATXvRmwA6isBf4NALZKNXX4F
4/GFjtWlTVWSdGVqFumoEc9WxojzIxvLELAdwFaKujMz478NmMHj/BhitgoSX/b7WsJIjX2SWsEK
ej/AIhl2Y3chGJglwGeLJ+OlV/gx5uzpEhgXobeKBT89XajgqCvm+jZqjg/+A0wpVvEN2y9dDi5e
oYEvngBoCiC+c9BVGjM5oAXYDX8pmo8rGUzaDAq7i7Em7vF8SX+MNZujCVV8UmqINRlSRSt21J0W
SCDIGK+/n6hfe2LT6yNIqVQgbAkEfz6fWHmXhz6fIJlsHZ5SGFAgzdzA78LMobm/dKe4mPh8jDZd
wD603Y1ExOlovANAYZQDt78JcCpYLzVQZQficjffLyIVL11kJPRGJuV9Tf4Cc1KbmNV9D9gyvTE8
ERInyipxBWc6G3KzPsOwxQodvo0X8pH3pPTLO/wQd7Yw2IiCuzjFHTbpIUjNAVTlzgm2E2pROSio
hXiw4nOVc+iA4OEl3iY+JY6wjA29tAkA/Io9AIJY6pfsmY0VxAwFFCknlRc41w/nCY+Pgt4EyO+f
4NYNM5WFDfArCwrzCmg2wAUAwUEjbHZLSeq8SCIFo2c7bfPuk4o9YfQam69F29/GNrUXV83lgf4d
c3b/0KDLX0fyBFCHYwxHa1yyqcuQjEUWMbzJZiR0lvaiS9kQUUUA/nXcyr4ku71QplDJwMOdsqGp
AjI5D/2H2RDBoSVDjw9lkPlOHoQSpB8m4P/UF8OdDqJu0Z5AHEHwFGfC5y1JUX1F5eANqsp0cIsy
rrNzHlvW5C32Qj6JbrZ22wLtGm3Hle5wKJA4AQpRzp8Xuf9PY/0dcNIP+/IXGit80OuoCn87R2UQ
Zb+tqwR81uoTk3X6gL+YrOQPGaQEkExUsE8/c1nJHwY2csD4ZNEA7GCCr/7FZTX+AIFUNXB4KSDk
vP/oLzKr8QfMhyQIBRL8Jvwd6X+HzErepaU/7nxYBeBLQHiQ4s4BSu3sTBmKKsm6NkUPSYIyPUp2
ET10EcAepZ089G7tm0zqPQ3tMK3YhQyKF8XWTw6SdiyNTVyNZlf2lqjfa+pNUd4F4SbJN6KAwjjM
iig1K+lBNpwiVsyy7W1B+oHac6edGC3tMu5MCTxLes7JEWr8ehesoL/u9PU2i6jdU3SG+jOI75OA
sauSdalwS2Oe2r6l/eMAN+OhUa2EoeOLYjWq4Mw4JGwjqZtIuG6GzUivyvpGYkfWV6B3NegfMUtI
4W6XPQCC5WjVMUvXhmxlqdfUqAbvUADHPaWO90O76viOv0VvHMZdqcmOFFm8aqMqPflaPYWopVv9
D0WyctGWxl15lJi7Do+FamuCSTrYB1YmPll8FynfKPvIA/kYbSnhvRxwR4SVH+BrvmmhbpIUjWb9
XHVoBOD/pG2ENmWu7vlY2WTArczIbSEPVjVQ6p0BtWjj2FtNd0/QDs0NtLg62ar5W1NdEf1HFwKt
As0/ddJ9DjwteaqGQ2HA9oRr7iAqoJWCPvlIOvleP8RAyVPVt2DDCP2An7kOG7zECtBWEUdh1aL3
E3lKSbca8MYNkkIj/hGWW7l4KoTY8muOPPaJijCz75wsrS25B0FYPDOyL2P0KDwCRQRmSoJTGweV
3kQxMfNmx8fC0tD6g+S5GaG3AVFTGzgSUwuAiLAacl3ET5lwL9JjwpmZ1ScOK892vA7SxGwTKMxT
OytdRdxkhpsGDof073CjsnVQ2TlIP1V8F0FnovX8aq3BxbnZqPxQPEx6iOU1echwaEeCx5x22Mgl
eDvkmPNrI3hM2CkP3gzD7XInlqjFha3f4iVCe6CPXsXcRlcA3MgbwT/rgAHlm5zcT45ADAlDo+3z
7IcKdpMOZsEujG6k7iqmt2N8CNQ1NRylMIV1blcdWupwZ/KUSHBkfsIdPFFfqL8BLMQc5Nus2Mvq
Q0muG7YKfCfitqLYZXTq6pMxAPZEmSlXVpv+UJAePqQ/49QDiVATnQgtURFj8QqombRotl91wuMw
7uR8lai2/66iFqGX5XAsHYeLkP3C8fdMHyGXYaXJpkQj6kYE95Wequxs1Hchcj9hk3c3HRxBxfK6
pm9ZgBYwmkHoXkTodtLbUD30ySqB/OHGiI5EPvr0JBcgakbrNtw0K0W5Juo27Z5S/VHldzI7av2L
uh7IU1d4tXqShtwU/Fc9u67YsWG3bXvLxee6vZpaxkzaqsoprL2YrfXGGtCgMtJD7q94czcWqlmx
TVgAT+e/lu26UJwUz7n30MCyxNIF6KL6UbTPWXcDwq5OTkGNS11gDtl5pNeCfg7a1448JN0m9K+5
9tTnkKuuqN2hPMiPsnbFkKmQY9C9DeVWBP06KO8j6a6NARRsXB9TPc9RK56uZyoYHIInrnoKTI5i
RnVnxWiYVz3sd0dxNQTxTiuiUzOm15K05cJthi8ZMSsXvAKIANp5qu4U6j6WMLvilw6bTZ0LptxC
wkSMzWgYzEF61gmz9bJxRk12RXT2iv76wxF2+rXff6L+i1OWMj8HgO1XZQOn0aQm/Pm2Dw4sg4IU
NezeNTat/9yNxzz00s4GiTnMXFLiTiwmIEjFmS3eaSoYb43idpU7QgjEBFHLcBhUbOQb4dDtcSwA
HjJsEvYoaTq8rGlptaqnD0BZWA28pdFRL64yyZPYKvSdEDtGcdNE54ZtI1SAupUcnoFsUZVnGak4
MnI04fCRya46h+vRJbKnsx18IK4y2ZTALPcMaOeNprJCQy/BGXEW1BVpdsa4UtptDV8bC8h8s/UH
E5TfyS84BMBEQG7P2bZnEjrXt2n6o6SPDTtk2SpgO1zeWrCtgQrDfg7+ZuxU+XU0WD3oWtiGN/l4
wKdYgKihdBjW2wFTKHORBGadHd1CVQfwjMbkvilwq/4/jJ3HctxokK2fCBHwZgtflsWi5wZBUiK8
K3g8/XzQXdweqaM1G0V3S2pWwfyZefIYUmZ+rJfC9BbJsZb7FJKASdas/rxYO6twzddW9GvpbJUP
c/ssxSdJCsq37uaJLHefYlexWw6qxVFFLxs9w/CSGbJ1WGo47durjn4r/56qUF9QMtt5ca9gXKjs
zO6wpD6m1+IjCnAv/aLURFZwS+4TXh+0vTS/emEXw3tcnSr9HE4vt/vE68Ji15MlDS1++uhvrnQL
rdhFTG4orlqFWsTJRBWb7svsrskaN2o8i7LBFSj/D0FsfzS2W3timZt0in2Rofz6/X8MoYOuFHI/
m0ihHT2QfBgK7NmVcwmDtrzLpf+Lpfa/vgn/+JG/zYJtv04lTFECvI+lbq9uGcoETfWmPYo2oWg/
Nn/7MrHTypZmt9j/bRqzfgdMfv/Kv3VklarHSgnvzl3YQjurS/ohcJxvfsCtY4uuLrb5rl36L+ur
PZuADsJXexA0x/phPtXPw0d+KM8bulnfa1Tte7hVBpuPu8yNT/oDRIuYfR7JysqzQXRWCXmf/Zdr
BeIjERutArrYPmrBZn+5KeKqw42pZXItjSD4+aQqTndz18KeIjvBXZzRMPY3DwvNz3bVu7UTHoe9
cNfeqS8CZWdDBLNg2ed3criFnf73maVsR9IfR9Y/btRvAEXEGF2gAgS+uvnFI6yUQ3a3PGONujeu
dI1sMytXEW2dY/k4OwbtA+waJ2nt295Y7Ok1uqPq7ko3eze5xH8B2P/gev5+G3/bG8cWnhDtjU8n
PGwZsPJT3dr9QfuMf+axk3A2/IxgF3gpHhGsOI4dtgh8umZy5PehduUw9stD+alpf/lcqLU2IPHP
62aiYkMLCW30twesaS29HJvtqKfdn7v96MqtA1WlXpzWctU2yEW79zn3O+NQ8umbg27CxDkQNCe1
LvW1rbwWaJTA6lN81qAylvbgVKmd3G9+3dZDo4Hc4KPiYorzGM+uJblidYDHKpVvE8if6dfdYZA8
/p7cOLJBj3NWYbj2FG+bKqoRQ4WBdOH2qmeFRhrIDR4WdvwwnobH+ZT6SZAXdm+iGYr2m40c1bKk
pBju2AdCYk+S18Mf4oeCozeD3YEecYfpSbQH3XSai3pdnBv5w43idt9lZ4vf6wOF9ywfIaC8EOf6
KiAXoN6mBBo5ZeWOskPS3Rw23uwVoWXYeY719Bwfy3lXE38HJqaNPvUBggjZYtFFcEwqXbuDG0b4
ymKrtT9GLn22VDxWam8n5vva7PT8ue9fpgq2rJeM+0WHnhh27blLeiefbk4d+01jr+Uxxzxt6/6y
mbSPxBfofPzIeu15ZgDmGKbanpnhcnvIq0+8JXdKY9rmc4nDm76DUp5FrGHp6tNdtuvb+4SNB602
G5jhPkcuZJ0XyqNBXlTpxQsURuc2H8TFE8iaVL0Y+X5+GsRAUT1poB2EmUpzWnpF7ht38/EGS+dq
1aMtT65pgF47yU6BlTHUjvzRQq+pvoXp0EQnnEThLCIHftD0UO2fIOzisjIv58VwMs2RlLPZyfYw
k2NwziZnNoJx9ldsW/LEmStfhlYq7Dj1X7M9hU6P7cFOn9Xv4jhXDnzH/NyeeWgL6JEjNiTjjjbT
cFu6bfMplgJDOt4Q52tOp4R1hKHj7WBIL2KCbXpuoQZLYVWuhwJ2nj0+Av4rQzBIoaQ+dTjzWVQa
vDk0V5V8aMcZiSZHPGwV0tC28F/mozr1LSGUIIfcz5MLl6wXnUm7dNNOvT1V5SPNUrkGRneKmyBa
g9o4NNZOxokUJprqU92jIA87p9SAWI3VXrLAb8aDTMKM9F7E54aXQyLZNTlJwr6W91O2y/PQgtik
eO3oV8oLBD4Q9tiLKjfqL0p2LvU9xHA6zCyYDfjFvsGAArH0h6KcF/Oxyg9y8ThoQdH4E8KHlw1C
xq8vcfTRLaKTHp9U+a3WanviNdKvca7bSeJNC33xhzDYo+AnRPjdnI6dFcZJ1qNu7MXUh1aqvUU/
B1wrJ6cV7eLJcKNT2tlT56SfcIfr1UsYfMwP88aY7OmFy5ZTsUXhuN5csb7IzA+SZEOc5Ldupx/Z
JiPnbY4NV/sZ3xUOAe5wDwthL4psMOr7fDjeflRu17JdxzLO1jkikl1B2AewV/PDLB6MYd6rNz9f
d0bWORMrcuvMoryY7KJ22pfkOHhz4oqlt0r2Kvpc0yo61fl+NXaV4HNkCeKBCTyvbGWyZTWoK1v8
FA1b7yjHHmhJK3ly6lfyoWmc9WfqDiFD3x3XDkcb2icx30XrzsQQKYTuLbsWLeQnfGC4mJad6XC7
cXZfd0vH2WdCGbxY8YfZHbEWlJTLXA3IBBzxEPs46fRv8ot5SN1fPgkfSReub9lmrtzqjHT0zPAd
6o5JL7tj4FMse2ic0RVemUsAWuNqC+3sNrd8t3S+ssWjpxjT6+ZJUurY6XNslE4p0Elzb3PNj0Mt
hE+XFH6ZhSYdtq2Rgub0u7YhMDHgrmKgOWBHLkH7R2W/5UdHb4Zlz19UFSxduhMP69rtRBwqdg0f
zN1cpnvXUIgnoHtwBzs5Jlg+lG7V7fDo2ewwo10OKOMpi2uOXvWpPyPL8EY86dsvVAWtI0Jbf19H
d2pd1dtin+JTP7kxJjtSwN8bAF+6GQ8Jry18xCnLGJSD17JPHZ1bvlOwBKAjWrw+C2XFzVPGykMv
8ajYt9rtyRBnD3v9dYFmR/mWIkdqAjzf4Cm7qA0ACSoHbCqPIR+HEvdU8zi22NPmTzntUTjJ57U6
j8vMmgQXpTw+9EWY4qSkeXl+HBJPjb21/nETA0s4otrFfwBtkj3HJ3E9J+2zgaTbDJLa5efkeNbr
p6nm+tjYFqtIvx2ih5ofq4J/dsBrsnFV3W52F/nEI9Yn107zcUCiiKQHoXTE2dHK06o8QaJe3kZ9
38Ic5fk378ybZdPv6ZZdJlflJF+0E9THG6d4UFYckszxwEt4JRjyTkAT8yquEIxnt92prIY72/jo
G7996BI7N4ImICDyPX8tJc7lC7VI0p0Me38qI0aUq63L9kQkrWVPF+HdHJzxBhouumI46LvcraCP
xmEzdw4JYqK2zwd/oz/0OizR+/WsiY7Yvc2kOGCgk545HROM/PkzcCjM83qWOYbHE3DQurilsFtv
h1G/F2/eqNnpo+KIVrg+lzc3VpwVz68skAafOe/LOOmFD/tbxP88CgTNr0U++b5dzgYp4FXYxnuC
/tTxpDGuo4Ow22g/lsGou9EULG8Ql8VdZrh1+6qJwZw9RIJfc9+w4SwZiRz+dMMhvTNbd3i7HSog
mk30GSqSh6HJ4peyzTdN3baxSwi/y4YMEqU7nXL2zLI9WzsGUyI5lQ6WrCvJXvJjm37M0KSo1Ycq
PkiqEy13o+IwkY6u8WqUTrb6s+ooeKlpPuoi9Sn1LKf9OVu++WYQlhvtqsMQMZvqYX5zK06EYyLa
ZuZOOOZI9vxo3VH27Xyvfwgm5ajwt8XF6iS0QN66T5+MJxyw8tuuh87LcMiv22YczgZ3VH7jtSjH
UHywbn4qAYzaRMGB8s71c6X5VbHPq+ta2VDgp/7u1qCHsFeZHIhjhwFUHK6JrRy7J8LUDMNueJdA
YQQoxJw5x9KjmeFgQzhBQMUR6EV7mdUdQ5qB8sTfbooetl8zmyoDaM0nlbIsgrR/UnXfIDcgvKHj
82TV65X9jWlYdgdQJTc7TNSWDCGEt1rul9E4MSYlYB2vvCyOOji31AGvVL+61ya0nPEFHrfevi/d
W3pjcH/IOhu1zff8rH+ar0SnDo2dKk71kTd2cjZ0YphwOflWB9zI3owq5AQhzWs2neqbS+mIvknj
8Cp4mA0m1/max2GdedPg3TJnSL9GOs7hzBJnx2VoPE44muyQ7Oo3mef/ygvtE/7mbrlz6ED4w1AY
N5wTyjGxdFDvzt3l9jMJil1EJp2PmI/UG097HD6BMrcYceUB6vX3ani39GAQkE2rpF7M+RhljgQh
Bums7CuguKmD6axAP9CFbecWNJ/00npQ1U7UuJWIeNDRND/vXCghquz1IL6r0wOCiO8CmbpSEClO
3Nh1gsLByXLeUDs+mm+wH7+FxWsjG8K6O/G9ps/s3WrtlS9KMb/KLJiL96WyIYKuT7HsCLq9IBpQ
Lmn2oUY2/Htvdorrdt7Ih4JzULLH2pkegFafoVrrkstb1qW21DrDpYeC0IecwpSBeaVnoTLb8gN/
IrI3J5rh84a/pmDPdwY1ViJJhojpFYJvz7UQ7arbgBdHmkLwk1j09WG/yG4lnarOz5pzNATCd1J7
QD5dHLSQZQjl0K83DibVzh/WJ/YUdXW6xVC77f6qxfcK94fv2O0qiel0cnks8KTJ8OShQCEXXu44
FG7FnnYS+0GrOufCXlD9aXoRfwiUA1Alhq1f93w6sp8Z91XmyJCH3vS7YubRa2mo7PWe5Ecw/iF+
iJNvq0YuxbDgclomlj8g2/KkYM4ZJ7jJnMhVaSMMkVavTV1JOt0YX0t3urnJeicrTgMIJVHn6lds
KoPkeeTRo76Gmjve97nbDK412aXoNuRzEflHw1af+/gE0LfdDeXKBmPBJcB0VqY2hBfXQfKjCtU9
SbtUgf0CXvA2PBc4q4jUS6xkGH84AyPyoXqMIl3hWbfTS0sgF2cj7cHNM2pP5p5VofCkMDyW7li5
VKdVhL4f8Bp/6V+cUhPPAFfV3InwfPN9jO5hcCx6f7bNdC2Kkxzyu+LUq24j+ZqC9MFe+ktKXS/p
F4VDPflC7Vf44vW2MbFNYhSBt+wo06lB+ugmQXSSdtl7895h5rkE88wc0J9XoiA3Uo32ZHX+KN71
5xok5tqxjojs2q3eE/QEL61HDjb8v/Rafqj3853YvDzk8QWfPFugsAbLEa/Qc+swP6aP817Zx4SS
FeHUN/Yk3DXKvRQ95BaDr6NNHzxIycfAwP1FGCSdxvC6XkUCRmfbOhcvfK3X9HJb7XZHsCrureYB
/haGj+rn8FJYnrBXC6c7IpE5RfzHw+06B+R0IPHWWpvy7vNkmCoatlfISrb+kJ6o8B77FFv/7BQv
dbuXInY66GEoF9kNKk6OcsOp32ZeeXJm129rgciQM0c5aeNqSM0pg5VjMpjIvsBb+QO0SaEbpi2B
GU5Yx5GfDNZ2u1qzs2CeJLsmFQGUFUZG9Jq+yrUNLHVEwMiGqneW3JHZaG2wRMrIhEk/rcrNPpoP
SmwnuYPzAmzMUGdotqttwnZ5cAvZh5ULlJk9AQ/pT6Orfy/3CVF6y3Gwkait01/j2MAv/w2HwaSP
5a+syervfDtz1oRoSMFhmEajGw9CzJxL6+yqq7NUrkFnxy0sPQMOmu7eaBw5xlC+PIqGm6bsI+0W
UHx0kD9uUMwc2Q2guKnaiegL4cAr4/U0NqyuGtc4I1nYkQiGHIZNg4TroW152bNKrx8sHIUfU+bq
ErXZ010uPhd4eczYT9htB/BM67ajV4kfI1tNOArxqmeFxyYif9+gQh3BtLWvsHaPvK6yuYmrtwkI
5JVkdWA3hiPXWp2GDTM9gY3Hfjc6QuyM70IV0M2DwQFfTLtb5v43RvhL1PIb1mVweZHW4XplwZHg
HvwDPy5jgrOyHhQOdAazZqd/HGZW0f68uqrp9bzclVPzOvYftUvOHUe9rO6U0auBaLA0+VvS1i89
+X99nt/A5aFTzHKMAHd7iyvpSDG6VuL38vQeMCzb0fgZibtiVwbbyqjDQr0rtLs8+tb7t2TARiNI
tfOa+EnjyrEPFIfflmXwvCY/JNJ1Er+qaWAvNZvWm1cp7iLeZbLNVGuAp33SYC4IHz21DKKfOObG
QH1KOOSnGFBdL3fFcSEefm33yKS6myN19JoO0EkmnBROlH1yUSHKMjKubL3gqOan8idyuu4MbAcZ
YN7ND3iNOcuwM9KXYb2k8vGG0FNFWXrO+XFwXme/apnL77pun+sheyA9f8/YfuLdWiAwTq6rFLSP
4FvD1+Sq9Oleq7KwvJg8dtSTJDQ/RdxzeDNpA/OHGm28G7/xVBmqL0j3c7pDSMaaKWLzewAonIPV
POVwDIcgse6iYlO5HKaf4A7VKQm3tAW8D1ywMfDFNvK0zGaQae616UEBEJjdQfNXxYuyEwvKQTis
831anWbzUqkHdLfAPWyMo+w+z6Gou1SsJrLXiwyBDNjQz5FAa07rIUxg3m0pQJyZrGiUraER0CPa
ptOyy6b76k///eD/YRgG/AzvBOsmclo2T/TfJAHLepPFeOTBT444BASaL6Vu42s0+zslaNmZwYEG
7xxPwmV4Uf+yToSt9ufZZiA107A/xXH9j3CiW6zo6PC3s20JM9ADHvLBIR++UhxJ/NmAO94+W803
pUeu+m32NTATIMM1bGm+nS4FUfXGH3p+mIv7qg63ble+EzT85JhXRhNfG2fhBPtg4mLMk3/gDoTU
DBUjWPrs67qHWbBWhQaL3/xcmcwZnzz0fgwXZTpVk3+bL4rgCFrQP0zGYQo6SCyEJ1LRm72cBSOY
x7P5ZXQ+m470sjC4WntGzoqJNtYu+XCSWP+58VFbbIPkrMbhH5hnkUXzFf1o9ZFXgkVuK7EqXOM9
6BCyDLuAcQssV/umGoCH5U0Yj2dAs3by19wz4ZDiY43QrGXd5iua28peo7mA19J4LAx/a4ER/wKh
zE7s1p9WGgzLX47MX1k6fxxR/7h1v61VCnToSb2VJcZ0d/gAlLsddYFEI2f41t8pSTohTdCDsHcd
E0+cXAD0GhheOA+qq+Sn+cBpUjraWXzIPnuA9pvfvXbZUQZJqzn47aKjqs/fi+ALCzpO5kdNCrPK
XZ/kT1DdOoxRAdM1iaY9vWxTQMEc9tpmDBncnr9skSRL/tdHFfIcchBIVb/rQKI1ioQBi2lXumOH
IZK27CM8Bnp4jd6BpdJn2K/TRy56Rs8eB9kWoMpWohPQJI3p1Vnk/YJtC0vpO85zbM3ZTe9BtR7Z
VVNe70zSzzbU6+aCngCBXVMma2Kkd61jXetAdzO/5N8zd+XL09H/8iarkC2tUAcZ4EvbOM8Hy1tQ
jHFlj+wUYEoOQXbHI1s/qa5wKo9RKO21+1t50N6NJyXx9UeYIZd0l3xeBMr05LAUP6mZbR5Xh3kn
tpsgCdh22NXVCoBnoq/qCqJxGD6TMHmxTuVjTMMA59SBOHNeHstd5ypnqEENcy/Ae03uIJk9/vLS
BNlpsWtf2BGr5vQBSFrIpvSXVQ/7RD/zyq/ykt04Km0xVHAd4OQtvOHQeswrsKSjM94NxqVx9MMU
8lDcbU2xsGMlss8CrLmRG6OcYihtw+Xlr/rOXxLHP553+JMYf+E0ov2+YhaGEW6sGGP9CSr7zR4M
RMWqWHE62G2vb+Bliz8ztGnadbQ+2lB4Y2FFNewB/XayJ5g2pIBbQYuasnbashnb4PYD4twyP8mC
1yTbskX4AhQtLvoHhLHmYnxxekDwT2yc6UE1bndTYW98BlFzN451b8eXTbpvg1qwouNIRGP1McdO
+3j7jlQXkUDfBkrjlcTmSh4m4pqA/nU9ZY1v1HAQwvhtzkLmQXFzNlU5qbbGeHmkkc7fss8FIAm8
JvGA5QCAP6wPYECGKaH/AOGKb684nggGDaJ2b92P++gR8nxzWjcopKm9rt338YPavfCy5p/sGyo4
ruo5tnwL+4SO0F7j8S/V7Fcv/PtNkng5ddnE6RNu7f/u45Ko1xWjYFGTHTNWvfPOr8+aCnryoRf7
YdOhQ8nbq9BJGBwGv67Ot+G+7c+C4eFg/F6XvFxeSWWZt9iuHxItSgv+5ZZY80VBWuwmgxGei8+E
DEcFLzuLtUEWKlg/bXFR7E/OXXRNuoOhBpUadvEu6t3yNSXBCuMRVH/qrs4CWrOq9QYCrPwC3suI
ry94dTW7cQYA6hefLAVxGRN5cWJXZvx4oA6Dn0nsGUHYOBlvgeVOht1DmITlkXiz5a2cl5Nv0Lde
MwwFeAUPIBfMOY+EI2A0AsQ9y4H20d2lb+qr7jOwsdawHo1jF1bvTW4Xp78FAP/hsru1FxLsVRyr
cNn9IyqEGEBT04UC2ug2dFwzy5b3UaA6jLeUVac6bKdMvpveNtozAyCbJ+1ZDP/mqPTvjcY/P8hv
6gtjMTuxMHkw5EBgk4h/c0aimEixquC6uNF7DdsFxJQnV/Oq/Ch9xc+whlZ37cOWvh/TVqe5Y4jh
mnsbUvAOKlk6wPmUrlq2TfZfb8wJKWj2PtqJu5g+HUkCeKd5czVt20d0byRK6D/jd8BNs3RxQ8h8
I7atJ/hisivSZY62euk/l1PmQwnVtxjKnjkYxo/NC9oBP3ywNAZl4BzhetE7pF/ZVT8UgdTYisQk
S8QBpDanOZt3i4sy+5B4yg+2hjcFjMBu9ouN9binvLKmwMojb720CTUmQeIeWEXTMgFX/Pqby6F9
4JyXsCnvPzaP/+EvagJ56w/+eFX/8Wj89qoWU9s0xDpYLsmwYojrEtDPtzEy0EDHYmlLi33t/PRR
fxg9a1/75CGGRSh8dyz8Pv8POpZ/q+8MfptbKvbLf7hRj4MgxreeJ6Q64gGC7poTLjCCzc9N2P3N
DFn7F/YOL8b//2m/dU9a35RIKfhpCL1p+MGjEo+jH+vpt218mq5zxdNRvEggYJTW2JFIQw16rw6Y
ptku2CNi4WQT/Vnn7ifAj2tCvanuC8q/Ri04EO2Ii6jyXMLfOmbeQsw2LCFf29WUKHD4t/8+ev91
gv7nF/qNx3Jr4ygdhGz7QuXVehiepys7xuYRQ5bclS9JBe4vP0AQ4jnXnlSgRE9sgyT3/nZpjd+F
Vr/OHFgr1AH0QX/o9LI0yiZl4cEqFGdBNQKHT4I6YluvEXGMG/WPnIWMOe+kEtc7oaPMHrcd5BZe
BDa/SNgh2ZVuq7wXbvPZr/h+u7AjrC/RA80q452GLP9N/N7MWmPdGWEyLPgGYa/k9JFrcAdEN4Vz
8iXR8TIKf6lfq2fFjMj2SOw56DTngZh4UuOAxypO0cAqvRcbD73nX+7KH+qs7WLIOjaPRAFglPi7
b2Br9JJoxoLp1jgYUDtArDZFGGlwo2txOOQOKMLi8cngqUGPsVjRojyOU0dhG4Jme2OSWBF2NW6V
ugJG1vNuys/gIkw4+N/Xj4TffGmFfQNf8oEPAMayD+W5+IYcv/zgehrvjRbExUUtnkEi1Z/JKyvP
pQhk82DdTitiYv2qDte8fYZDOPdBnXFFPTnAo8wkaGQNtfgjBydyCizC+ZVD1TzKX+ZluZtUT1B8
rfXbMUwdaa/S25yF2IZ+3LM5fDOuUGJ+5g6vzreR0YmFYAsDIHHkshTsPRHvKiqtFY5y0PF20Vx3
/gIVkkGCLgZm2uzeDFf4SRrQl5I4pRVAJU+qEI2wU89B9Ag1XGcz798ADAOV45uVGjUseRKvRe5q
jw9NHkg0sau/fqi9J5f+7TwAjokulT2C+xazPDOf0HD5OYydx2w3uhBZIVYCUvt6IDt5uYEFE1zl
n5RokAEB2u8n3tSfg+MOnnJzVUhjK6UKxl20X5YT6THtcJbqa6x+VPlX1D3Mc6gl+/qRtXW8A0fr
HaPxRTVMmUEah4YaWHUOKM45Gou/zImEtvzLQQ+mhkE0NDKZ6I//3ZPFUZsNhsojCFUDorAVexCR
JstRcxchRI8vVgT6p9dXTYdgCiunxiwYLTwHnWL+ENkv9yvwM/KEQyq/Nqz/pHyB6i3SM3nmGK6j
k8lnfRDPg3G2IBHinJdS8Zy2+tG7LIz5zdKwi1ZyYw8rtMJko9awi5TjQJEGu0zdemEDgplmQblL
rgCOJ1QYuJ/VwnVic1h1Dy03qEFDYdOwR9J+c2pO92LG9QOfh1PInuiZ3qDZ+gEvltxt21Z4MUnr
cEC3Gmcw4r21mM+/58QHdHtYPQQXro4YJj/bCwg262BlcaQlXA0H0BTyWI+NGVYnOsZoNot9od7l
tN7gomyYMt8szmwsN2BV3GHaXz4iWSEIKTIhAZvPQvIG+qZyvA7wjrd1irV48rghSqAGLTADb7Do
xu32SFRgIA68+BSbxjxIm11WXzlA7RrbEfHJvDlQhfufVYGAgGTW+7U+yBQqJAjVJWpfMxh0EIIR
WGReBoUNVBh4Of4RI9ND7VE46DN6CQzTTnerB2l/gQsF7MIejmSL/YzaBhvL3FPA+g0/AmbfThtW
PqJ0yIc7ixkoAv/zSkjtii2xHwP+W09TzMJpFzOzNO8R1zPyFP7i+JUK/izeM/pi7liyebfHwW+h
I9RsP+GR1K5IfhmRHbUzszFwjWnP1zR+pKmPagnnhZvhsDXB+Lc0gwGNRLAYu5wazcNxE7GxeJim
ffWQB9qJxVBbPcVjeNP3+rxfFLv67o4ybBwxqNtT3p4azqTxYTT8rYZv5Rn9AaPGaHhcavyhnBgW
G/SwQb0jPktOfLXea4xIrVdrd1F50le3Z96HVcbej7ARC5beBqfzcMT5wdRcBaOW/qjDCVF9K3Wh
d/crO2Vo99sqV4V3NN+pWI9ltoGbVPyzrOE+uh3LIojrOGblflrtOj4bjij79SfGaxKMxXRPugiP
+k8QLvStJesDgEgtBHOWRicCWJBCDTuraHm31ktuoJgIMx0yuI0lAEBY7y/tJSb4C8/STbXj9XOw
IV7BxkaK7psfRIHqrCoyu4JrVtyb1E5M1vbiBzwnfkjiwGUa7uHhd6VrSgR7eQYWSiI7Q0zsHL4E
b1POBi13wUmLIDlm9I2lBxrDQpi9jkqfzy5U9SaIFdUBVuaPUYbu5zYYA6c+KX5A58gyRJLCwp7u
SHKK4lmAJcbgC7suvduIhdyw0etqgGj1AdhtYm5qiTyEnI80SXTr/nG57dWGBW7RLUjj7dRA1uav
7UcOXYnm/K10WQHCY13hU+eOET0r830zh7EGOS3QhIt4C7N08DtmIIg0QwBrlEGpvLAKJFp4+e70
gKL7mIA701RsTYNfzfsJ39CnsfBQnCjjThedTryXC4/rzAjmNunlv5sI9d96VdlCEWuhNgQs/m05
Ipu3QsXsFxxb8WTIvxD8auLX7YR7dmpLV+Hg+U7AOiU2Tbsb/KpuD1POjdnu5rY4nZh7rW1HleJ6
KIdgQtFD+2hgnxvZM9T5ji2CW4xP2yzIWQO18VsDEWbvN78pwy9M7L+/kfJvLSKNEd8JfzOscH5T
scyaWatpRvc9+gNaFe2g/r9Ikof+sXnMvZaDARbMeFhf0poxlbs3Qr9219UBEZvYXF1yv4CN9MO6
/I0Qzkf4l3qp0LbqmNdqJOP8NhittRIXSUb/Gr1D7Kd35fpq/T5lYie/w5CPUE4VeP667sSrLYo7
aT2X5bYpmqHXdVCccYNl92oDUCnda8YiY7je4suQvGbwyU8bIc1efkY0fhJ2lb3wNkpfqQpqNL9B
JCtuL7rAsDruyrQ5orNnWd/Z8fRmKR9CtRsGV85s9UHR9wBL+ABa0xEWGCmOwH2zx5oYEoRERo75
Kb9o6KxYp+5NL7rGrMr2HDJwf94qeNe3k0Ci2nyAfDdKe5nZZ3DKMahv7si6A1n/l0XAdu53vLJC
GB/HQ0Esj3bRRhI5YNfSJGjHNUwZeFnUe2xGIbIDtRmHvnrtX5LvRGa9paV3sgY4RpMRhdP6akZh
M/iEuMEoiW+PJshl8QBepbRoPj1p3U3ToW13WX6qlF0phAs/Wj5UqL/jo9j4N2xXYDAzQ2VEMUFP
za+T4lOiqvkZYpY+Bar8M4GGbl1wV4I41XHgzX6dkFz4JMyIlH4OMCf58QFjAP2XpPuS4rMgKhzp
IjDaQnRvHSSdsoXPY3iDWUNaAgc9NmScKDQUpcvbMlDPYeC+WigQgZ1dxBjQD49DmH7rgTA4HU0d
M/QDCJPs4xINHXT0+d8AFilo8/jDrXszIQp6uCs2VCToKlwtwbZGGJDQE/dVoCMbqXawxXCqSp5Z
NxRL0EEGuZsOnDzybX9zptQf8wulKyuvhro4AkchFAo/730D293K1b6WfeTB/jlivYVTQ71fnidv
C3+DN7rn1z6ciVNKbQOy4GU86gFqxO/mCAv6ufaQr/hQuyfqjZM+yCI4xY7l5KeiwOzduIPIk17H
Z9YJ7HR2cD0mYI5T5NNqaMH4kQbmZRPiroF1Yk99pAPYtinqAXI4I84DExf/OhtH4zE5Gnfyd+1V
T8lJOIxf7XNyzGs367wRNN7gkts6IshNA4E5f4bCd75CghROw5HjgVbQIAlM9ycXveTP8aIH7CB3
1i7Ztc+zW5KjZfn6HgoKFOADJbV1zHvpLr1qDyTfgf8PKCPQmdraXY3fP1JGtph8Ju0rOT33Pkji
KaESb+xvyCy1W9z339IHjLfb4Wt1UO7TsLaNu6BngJLhbhsJPq1+n/CuqgF1vjPtmCrjtN9wpKP2
YWL10qNclr2Rcr/aReHKnzGEn/PC5m/9kqbRVnhJ8lugLYFu+ekb9bvugkIBXEKyoFenvrkKoJX/
Q9h57TauZWn4iQgwh1sxK8tyvhFsl4tRJMUo8unn23Uz51QXTgGDQc9097EtkXuv9ce/nX9/ZCQ1
1lWHeH1H7Az/XhfUrHGWgeJigITm6haccB/2R39QoiVC5QpM3cO0uHzhW9BOFpe/7CuUEf7p/OVW
MB0dEJnitX//ApLT29b12oih3eh8HZdD4M1uU2wv6ltioPp2b6gLefuEhDO4XdcXNGDWsS7xr8fJ
ZU+SL1tqgcTTx6ihcvMjNxWqOXgCRk7mVM3Xs5OMOQ0BcuoumJXt0DqXhpt8wBBVDi2TG3PyFpLG
FSxA/RIwD1Vsgzjl1fapxG8CegqZXXrMv6gAi8EzFkIxgCPLZ1DDvF3hLsWZvZCMn2y7LGrloG8O
mRKl5ceErb2PdC2wLp8mQ1ja78o7d8zgSpeDsqCSJIR2hQy9pOYzxjcb3vK9Ar/Tu+3oit5UriWP
ZPkp0Fjp5Rs6D2xB6a4m0Rk63C/W19BIXxBctUAcrsWNwJ5WGPvxR+lpLLBLudVN6sZGtEXFa5Lh
n3EyocRUer9QeeDOjbOaLxsLIrwNYFCIHScrsOA+43PA/LvKv+T9nWOE6Cn9dAn5FIkuRqye5yf4
L3oz4qQBKUhpgy87uCx0uypVtekRCaXQdruLn7Or/VQDx/AMjDquyQHr34tYLt0Lw2aJXnyeuPqN
2S3QE5keyAeWm1/hNvPBQqPoKQV/A/xAuUYsI0Z8hEc9uR244iX90XS+6NAEYvVM2GQ0875233WF
C5DJyiNIsbu+z/GKdGyQzHmOgi0AX0RsNZsM+WF9MC573fm4gzJBwLUNhhd8Psey9ot5j2QUWBoU
7cpXTA9wZsY4Ffhzis/l+0rzbHcmZSBfj1JkSA+ZdRqbwEzfkNyN4CUX2OHDtCjMsc+tEcD09QEw
FE4dHU2w37tkS118aYgWnBeKj/K+LSDTtwrdiiDSPaAoFDcahz5bN0mQMsJ5RrfV+9dCPutOyD6R
tKhBMNc8CiCa5OTM9CfM/tB/tTgzz07IR8DAMvgVSnXFr9AcuuocLOU6m3jUA9U8NAUqljOVcCTp
CuQNV5lHWreJEp4SIc4uu4orbHMzDmrUowjS2jCdYnx6lekKQVjm2Vc35YAFwN7Mt7DHEW+hmBan
6LX6C6RNGs5fjg7x7/9DRuQoV7tWJo4OUU4p7LGu9QlXxBqZe/fP2xLmRXB70J/xaqZ2nGeQCnmQ
kTq8ovGn/IIc96WPFBUr4my02CWLOppqrA5G55pv1HugddtqTDlYFXzxuAuMV38riXPhG8WbRJ8B
ULCgAX3WdRAG7RuyiMnMxJAFrWB72k4AVugK+xMKHZ5GpH6DwxsOcPHAHAZX5vVMlp7d/1wmV+w9
jTdwA6DJBD4YXCAOQBRjN3jdFYv6KmfxwKChDTthpIq5cwZeC75Y2E6Uid6cvLV81mG2IGLlMfKs
498snr9UKr9zCZpukkyriZn5d/nWxVAGs7AqaD+iRH4We4Egmd+c1Dho7LA5TgAoK6fccfpsEh9M
l3jNx8bY6f3hRqG0umm7s0XWYsu5p8CS1NsuD/noP25QLfTYvFWfQgdZ+qybyNTkfjPFOdIgluQS
Gzur3/JNh7XxPSbuHdHRFUMIZM7lK2tWKrpkmYEtspznBXOQHZQ5OPKB92hwvMT4i6JH/YPdFfbi
/z+L357BNEkpnu54BkEG1/aTc2hi7Hfs1MNOpCZdt+0HFeJ7vALu9NiGf0tu1OU/rYsQG/REqypV
hL+0bf94CfrFqulbZ13ky+g9moESMsUvwGdBgjAHAx6jyNW7yG+V7d/xsSIB9dj7mxQYzgUPLXC5
XneDc2pmAIM+gLv2BkZJa6enr5RG3Dg3OoIs4soOl26tW0K+VY27Titdw8RYGDCotrk/cExgswqu
WKRRjZCrUTC5ozQMm2wL0jZgEZB5JCg+6SWvbYVFiIIXy5dHHnQw42pHBzf3B9hgwkUe2IjIQcU5
JyeQDnbXObC4LED9662uh8WLUG4gwUf1JvtpHyfYO8rUGxMPVBWmA50XRBuCZ50qvohfGrUFoC0S
kgDFJkiIuru2e/a1AvhLQIFBZ6LwA6SFOqYw5OobZMdVq5QmApCWCd20yhQfYZ1Nkp2YVXPw5A1S
i9rFhtZWaD+DCrin5qd76K1B+0Dq0+nDkfzrK9yD4ncH8DZqyleOGQ/+8JG+NoANOXZY3ml8n9yA
QLaQGFVoV2h8Q+0ejFI8Vez54WxETch4nrA/9QL+yUkI5CBbsNytGNJTfkkfppOTUMK3eI+4cPrR
rTxT308GTtfdVVsv7B+hmp7V9JsfrQS3BNk8/xkQQaTbInsmReotbRN02u1uRGGU+C1VRxMK8xiB
Pvcz/zJ33rgY7saVs3M3XA/z8DjVT0Q1jLR9oujHpD7VO4ssEmrnAcELd9I8nAa3dpeX6+tlp3KE
te6SHQilqVF/D1Sx+wtIFM9s47MG3rsXS/5q5i1civkpYZBZ+H58jXqL22kxNtK8U6Yt+sU5/7or
wK16PIpGgXV+3XGscxPb7l0PlxBRe7MR+Zyi/1nKsXkivI/Ujq6NLVUISrlRpg/sDyJJsimfUbwZ
5M3zRPjzTDwG4b2ebO6SAMMjLkEKQWaPS76jYoleT9nvbx49MSY6GvIbodTZym8By6KhrW/SgZFR
1ais+nIM9mlMvMCzdmQVL069ry+7sQ1szZdYvRr8orsWC4MOY0KjSTjefOvT4h5lVbytm4uXjry8
YzwE5YfiS02gTRGujlnc9GGPJW7YliULI16PPtadWMfgjIQnCY2Om8SXyF9i5tKpCiO9JQl7ihCQ
wrFAMuEDXzRbIyF0zeoPaf419fs7iFIfMgrmnVePHidAYbu2Rc2C34LNc8+ge+cF5X+whbiqFv83
ZvQnoz7biExo/S92+PcI9GG5Z+Q6Q3B2M/qfNp52ziHd8X6cyB52XpnQ6fL8nkD+PsQ+vrwjNXnR
TvaXHtwOV3s1bP62Kml/PGkRo8nwnGiSfgfm4FTaQVFAim4/rVeqV9Q18+cBhgKO7RmqEkNgeiHg
iTUQBAbP0UTfuZDaZ52X94GwyWCfgsjDgUIqxKf01j5xQk51hFMXkvhv9/Sv1el/7ul//MK/3U1a
0083KSdFDFyIDMxpxz4CkWiIvDvhNfrrD/zTJ6ST1GbRFAsz9Usv9I+7KOnMwTHL3vEQ4ZDPNoTK
i8X88pw9ykyl1be9v8Gzh//9qPxxDPznT/1NbCJXk25MOj81ee63Y4wqBCwxCfFY/kTsuRYiv7/8
RPFP/P2D1VXbQPhCmiAw778HT+Uq56OeMU9wZb5zhj5Yhwlgc37K3oEqTjgb4DoTgOtVdvjbxqzo
/zNyaJZKJi7VdLb4+c5vP/16Hxwlb00xclR4nTqMhxjejIfWjrPifJHDCwopzmjOiztLUAAbh8Ee
0J1bShpOCR5PLqofcBv43jF6PTSflzxs6/UAdIbTQPpxy48t7tviVSVkbthJ/XEgl4RwpAkkKGRE
G+5ABetf8Bycw6rBTjIIWcXdQ3UHEyYSTXz2PF6BVME56tbEvO71SMI473Jtui8zzzs5j8XXHA2N
L68wSxFe5vHf3qOlmsZN1nLwAVEyOxvPzXtdPE5R+3Q7OD9hFIvL+nKL+sa1hmcKLRmSzVW5ZwDN
oNR8eHEDlkGNtEf9Ab1qZmyzPuq7L/kamFPQqMGdwhQX3XlB4hcOVux6eSjd12ySF5AQQi8EE+yB
DiASGS7+sJ42bRGy5VQnTsBJDzHm/fczpcr/o4j59bXaQNAg5IpqipfrHy/PrUjMRe0VuJR3BjPE
rkNYw0NhVBWZBSszFFOlEWUPoqscIZMNvZ8j0lyDh2asAZOP/7LB7nddEwWC+i5jD+9QQnjzg/NI
r5XOWI7UovVAeZTLoeyijksOErb182lNhp2Z77RblFLjlXzoqG6TDub+dcGaxFOBiW5mt/PwNtz2
AJnkb+GlxrJyLMhuMpDEmtpe4x6H9kUzAwicBmpcx3WY4HetXejKO7W+UyDkNdcnZV+uBgikvU0p
AIsjoDAGlsVY2cYWHrNYjqm8k677ttvSEwA7VnqGfb6TGJwgJHi/Fz9zaDZn/KoWOCkyErz22XrH
z6vw4eFPAGAh/yLsjvzDFsZvKTQP+POI9UJ+5iDhfNNVwEivzp4a3Hb1EbDfISfD+LK9cpUhD51j
53IcZ8x7a83CGx30DGVtDJ4xW1zhEV1ACHu+EW/WFw9zAfFkEM76Bk+OsVa1nYWJmgzDi2+CQd3P
FX1MjatdaUjySugubAagK8zQJUhPeLlR29u46MbhfwlhmThD8ZiqH/oGoSGd1UVw/Zw/tcplwkSW
/98PH7Lq30808fAZqqmj4jEJnP0NBhyueVbfJs6UNL52hLFRxIbud1I9EMxi8qb+UwV2QQ6PUYAv
V49xOZaH9qCXG2IWI/vN9G7e9DoH2P3yn2QtFgkusptfTkFFGCMiCOHg9XjapmsMvqBrrxdIyEtP
OkDQ6PvLGDjYNgDXz/jvIEecxwZEz6m35YTV4KnWd0Tig9HAiVUb/IlEZKNDwJsdp5o/laHJcLMg
JP2Y052Zuez4pR5pL7cr+6MaTPdQvm6vrC/TS2N5VwztnEITyzb8SBrJ9/UtiRSVt4PV5E29nivE
aJjQ5GeOUAosVgOjPm1KKy1Aah7I5AZwxoyB8dkfVHyuLzSfoSG+YOeq/Wl3mSCAj52+r1Wq9QJi
u2Qco/eN+Ww50OWrcfzRMlyqMbGJo7lDi4IZMAvNx7uzYSw29A1+UNU86sRGIndCeIyG576G6Ugt
Xle3q5+ME5uJEt9n3ywCaTpQUZTdQ5VuR55gDlvSTnjIZor8OGRb5lW3pSSOJkCbBW9+zr2YH5G+
DAheeRKtrcO/Kx+H/raqNpp1wtmPTS+62fFA4nq1JfVAvT/CZnFKI0efQplerhD1q1Xsi9fmClux
MtrtNXsHLNOW3f3n4o/hMoc5M62CHx0n3eCnZWyCwl4QiIHWNqfMDjFfZ+xMnjqgOHLvA0kv0Z38
ynjkaUOHo3VbZXi65e8VwFa2n/hTikDYlpjXqygj3CUNDPZOvlQUu9IOUP66l+qHgYOG7gAr6G/P
E8LclLhoFhjInhTz1QcFnXyO0xATpGmU4dytDflUoHRQhQX/7jcOYMvDQE4BAIYaJl8kGBjA0AeS
m1wVOJi47eg+4bFlR7yxd+arzlhzSMoDACqrdwzjX/GWB1GXBpycfcsFtLYdPyGoh2Xg8p2O/APW
HBHJndTW0LGI2EMxNozWKi+fVHPjXALZfLQugd0dZw7W+ajBw2jDmzz9kEbaarb5Seux+EGrYW22
OYNVV/VEX/JlJ6GviG04apKXaj4ojA7ovbjRalZblyRt09cNz0LtoboIZKsfTXfStuZ3dqcXzbfM
HUkwAGLXc3vUNtx7oGsD79Tj/XX8WoCrZJc/dnTWyo9p5gUQ12eYv98zt7Oj4TFxVhn1aQakJlqV
SvHmvPEz7am+Y8FGYd3c4otFBc3t/FfnwK978l/DGUeZaRLwrIiYXhoT/n2P1oU0VIucX7yyjYZf
4TFkS2vV1rTECasN/sxSLxGEVZ4HkAWLCJNLpB3EsbqCZAbXZnaHI0vjJl40lBnPCtKA5WTW26qJ
uHhlCZVx4V8QdkAdbq6ESCEcuflNfzbTsyY0tXKBT5u0gKggRIkoRrRs/lhHqMPR+9lctD5QYLsa
9bgUCzpIYUwKEqZ5SN7CJWOQWCgENNPNn1PempWIru+/nVkY7GA3k/y9h2ID7KA7W4S+eronBxMJ
n7ToRTMTjJCyB52F13Nlv7YrEhRAoYkTW9H1Fjg/ejIh+ZeDQnqHEFfw8uaC9Kye1YBFEKoFNR2w
tQixZ3CkIBNUg9BScNw+3xBvy62Hzh996UBaTn3UkBQj+8DkMMc4+pN5o3qa7ZO9dGNR4w/p0STC
16l9ZIEZbW4E7HLVqwgQMm+mvU+LyEydOVnnv1xtyv8In397HMTY9Y+ximLOtL/UYDx3eGi3Ip/A
u6Md0QlzQhm0Kje47ZEdSwXWsxVX0n/frOqvm/N/H0fq4eiJNB0ax//9822zq3RaTC+evuNPvnsE
kGwFZ1X4GW5gzHfK+QJFm7tgnHSs0PMRAEYFOvl9HIlP2N+EqC5YthMdKSQSodfjHso2DMnr24e8
vhAo4jsHA2Yq9UsUj5wh7fFy4tljUqyCIkLqF9Vhde5f0CwEkN4uSSJrIyKyE6w799B2Lu4YtzFZ
JMwaLlqZDbZjD9XBHvfDw919yNbTPjtZn/cNNzm2YjsY6N4+E5ISM1GJvALj1ETXWATyL75GocPw
KcDzO16WUHsotl/LBjA81AMCV9Bsgosx1qBACdBGXQEmgMpe7OMF0CxmRhT/H8mfnjJuo0OKnoy0
CDm+xmTIvBi+gXAHMCdwTljSR7yzb3bsuNULPuYQcnqtH8Q/1loDDjOkyl66+s4JUJxWU1AfrwA9
uKFcfOancqeSXjnvdygDmvDN3Dq7IsZ0Hgn3G9FHYYVL45vf+E2OpB99BddkedM6ORSfN7/YEwDl
VScnRiYlAt7RqAZzhAAjIZZmcueH5e2/nyVqMsTG/q+HCRkNfiiF3ZOiZUjbfz9MV72ZSyUbHa9o
g0rZEgInc6pdQzuLK5QquLkd+XmsDmPrETeTy5LX9FHCguaspiZEuJSDM6jSbTV0n8tAO6363A6u
0dN4uZJuJ4vbbPI1MfRVj0ZJdJZHUSWxgvUzEScSQacYsDyLgGIkczSKCT7l9g4zjsCLJ5sROQYm
PC0etDX/ifcBfUGZbMAx768Ttb4/SwAjBA9y+wJQRdAXKAo/n/+to/WUCD0EbLQPC4oCqV3zO7FZ
KJ7TC0VdfnJE4OmFX+fj+nH9icJL6NtQahW3PSxmKSMQmIMMz1bPEfzM/oZbtXuY3wHzFp/w2y4k
qdzr8P45t52VPhT78ke7Nc6qQV7Yatxeo5yTlxSGvdIRdnakZBqByxRK6J4TXzc38nrg7Bpufrcd
G4IXSU/glTWedTtCefnZfdquuZNiPuL7wX7QH0Cdj8tBhPIqIOA/GL/eRMLS/aR/6SunW6Gdlski
fyLrE4miixbkkYkb2ZNx9ZhQ6bJh2QZnJLsEWwu+1PX1cIsQGhClfUXigtbWQ30i+PGfprVRf/Y/
WMYvolTOX16AyFIPpzGK8owjedMfHRNUGJHeKlvb8dXy83NvfLSXEAkM3zT6GqcBzIzukKMqfNeN
bO+iC4wgA6OvV1C/8Ode/Y1XAqSfqQeZoijqQ/+N13KdhsNL4y0B5RhcaDA6zAxVUJOYjmKON0RU
WsGkCWbEFtL49IiYH10fEkKfNC3y27J4ZgjDFwVfhGR766wL4VA6LtmZac6f7VWD/Ea8u7BBrOOE
X7xhvxPYLFqNPeK3tbqv4Eynr4p2+s5n+ZJltJAvNSItvhVEwfgyt8wj8PAaHz0Gxs8UxjnAHUdQ
cOdnrHyITu5nqIZ6XiH/Y0ubLSHgufCsskunAZLGVopUfMcE3SNy5L8N74SUjljwL3Q7OJrQnhO1
CWGHVMebPeVjMiNnT1nTpKx7p2CNQHMELUN+p/00bXIfVpf8aszGVJwMcnRRdokCecWOYaywt3rJ
Gl/SifWapB9QEZhHysFYxvsjewynUkdaCSBigEkXSZ322JNdJto0iHoi5K1CpKq56gM86Yd4F1zi
Mftug1L4V4oWGuWQBQH38hGq7UjOBVz7iinWLU8mshQvwtksB12H8LrD+QKYFw11bNW4C5+t+cxf
zHX1TaZ/g/qGExu7CdxXTfAM0iBaAFxIuqNIrCqIinRvT3ZcIubhL/iB2fx77gcRJtUTVZzS9f1B
RDXb3G3v/FDBPFBlmGt2vQBhGaYl7TxTwfuc4SPj/OJGLcrzrYhKTipE5CLnThPjlPNMkKorwUbY
Qhy+7JmRCv5COwmXjF2kIl+jCTpkzqhQSTEk5s8nquPGs/rTOovkBqGAuIQVogcdmgyfSqyhk2ox
EcyfKeyMMPm51+EBvXr2zvDThFeiERD4A/CswACQypjOMblFnBjrnnaazhfU2pRFkr0mhXPkUheg
oVxuWBvxDGefHZ7s5ln9LK67yx0vyAeYKb5NTDOjBqnHGnp9NiTCkkKqxwRfkTdbYi4ZW1YykcSJ
GvGYWrjRhcQedbfAIJn8ACi41HmTLjmaLRRLXA2j9MShohAfjJoG/tS37z+Nwm+fcl8UQKnQWkoW
1ckxdQD8t73j0wuNs6iK1X5Vf5JSB1EFoDQqGxNAx5sIdhStTlkdQmeJHzI0P1GDFC/Kd7uzRHcW
AykZl3SdA3e7Gh/7SHM2MoyGXJ+NeKHG7yX7uugbFiYYshTw9KyyCLs1BQ/qU1X4ZGXNBBdg+r5x
37Vxi0F6rboMP4GE0IzSdDpZL6fCoDev1taDdITHGwTrsmqsGBPedY6Kl3J8BMakYx5x8zpTH1Tl
IePWJyjH4bekQNZ+weLM5IDgfWNWsIm+bLvv3TUaxoeUPchyCzRAHX/DUcnhJygY8AoEmewSnAOh
8Tq/c/+SptmSZAcwzGmj+ffkSB4grzxZ5920HZ/GB6oDgHBLdMgDab3qmySCyik0EpV35BsOUDl4
EbZmfZi07S/NslSsVdQdqDKuYa1t7hFLLdFH3RbBmZtS2pzxqEZ95RPk0tf+pV6px+wb3ReT0DYd
g6QITUo4y3hcAkSc8JXoXfm+7GFvJFGah3KovwvoOOaG3eSx7JIiwMfNnbtLOWMpMdiLg7zYt4/9
tjr2JOLxxiubMarXbQy3mmiPWVQF3ffCbiLUieMWaWXFZY/UO0zWFjfEyz2yEFJU+5yCV6CVc/+B
yTO0fJw4H1K745eJiLVfI3ueyae09+lwaKbTrMbCO6alvC2wd9LqyosJ8Mwe4RBliG94pzxfsb6z
nRJvCAJNZhTwONDlEZuxwmd8QojkYfFZDJ9MvknGFx20aajhx1D4onR3COUsulovDdtRTbSnwamy
VwIMLogIs58qfDJlFodF3YFlorodSB8NYMCQ6Fw+FuQ8fNfF0z0JyeldvvhkLbAP6EjCdG4BWbX3
UUjsUG0Z4EgF6rSRqAJ/gkUbfG4HDZZbcoX5a6HCAo3xppOCuT4gEWWuQpvv0xJHgpSpefdrPFNh
xJ/EtUfopl88oMDivwMSnj+QxQEDn/+4goxEzeesvmeX7UWDAp+4JG58Izyp44N82xu0lXGUqIwg
Xi+tCZpdCIPKzA1E8qSR9dA9jAxiiPO+0FEVjDyfxhgJQIxUOnNHxOUzieiPhNZwGhhxcrgDeTXB
eCd0GTrs3DaktDfpKsUbW4btlzl8JNW3jjNu2k6o6vhLRmVV16EDQo+a7fatWq+XdMdMcH8TChrU
NCnIC3HX4PTuVX4lKsRhdoeExz0Py8HGor0seBpmRhhMNBxzx2sTKAw7GYF47thtJPLGl1BFByQU
BZlvF5528xPpec43dMmkkKhIQj+IFDAm5lDEzvVnflgi5A+8L1mxAkzYqF8EkVzD7m3wrLX5oyCV
uL14vSI2Jmh7jpi33idTj3RR0OdB2eDfz8Pr/HovWLKakshGbWDYVp74YOo9JQFc5MMJF7vSfQzY
I+8vhYZrkA6AF4LZnHChYQKVD/UGXMjObT9n5Kpx5SMiIkcan5YrUReefBsS0PvPsVjjjeb3AAM3
fMVGUk6HOuF668ohC7h3gnE2wGLeUoKKbiGcjk6s3E36nlg869ec6C5ygJjN4U6+G9J+fUzWI7IZ
WCw8dGmFezQmpA/9nN5E2RLQCCMxQVyIMZrjUg75/JkcZ9sv789Dzg4qSrkTTC4r1OaoAa2clhEC
I2OKVE3rwI1mUI1CUu30XC4/ZIaFjnifTRlgt+myzb05119ZwjqFQ8+q3i07qjK/Y4vMfPIpFex8
HqJw9rj79pc7FzkzVB8KxTndXkr0l8+9Cqy7F3m27A8GYv5+e8XD1GAUcpXaU+4+2QJFXIzo5Ej/
0SaXROK+qoQuoYD50vwi9YQJAFd25dulSzpepgTSjelWZCjd1YOt7lNEmzayFwhzot0iqV5LF8/h
TS5cac/vzpTwjm0uvLu5EpsA/rY7o9T4uuG9iwqS+TAK2xAPVB/5NuDEjMYiXpzNdImM/LTIoHDj
o149Svh8eiL/+I08Vm7u8pHssNASqUwLgHlMNFuCKsUi7OCl/+y6p4mygJ4Vn/t0PFHCVNlE6wWO
u8jhiKBP6mgxF2gyhA2mpTrSjPUYpy7Pu0EgGPAIYud2WV3gh4APmbv21gNgFBro52Tw9TYcbcIX
yeelTCNKXq9wMDj8ta3Ch7UEIL8XEP+KOhZg/TnoCUcneNQ1D8KsM/ptj9XSu5eec98uRkjPFO5Y
LgYUQcyaKWPHM2rFiTmJH57FEysR7DGvllqhAb/zu2HC4S16Y7uo63WGF7+6RJ2JJYeUGP1ESgma
yZeqerAsf+o3BSySyaHYuDYoVLlv8H7aDzXCfUt+z6V9RYS8salJzcBelQN9hzeeBGzCQ5w1MIbM
g6nxzttDuNJ+Jr4lQaXCD82vvnTxa82zyiMTfDoeuHdbvpUpmMQ1HNpjaEtr2pOay1lR36r85WKQ
QxL8AuEa5VVDmE88aGHgP9ggBZ+UI7k70Fa1K0troqqfu2FjTW/J9UR+wMJMxKTzLXQXjOhtS/Ng
I2zgYPDbdOsI4znadmGZLN4zAlxljpzV5aSfkhdGF3U/rM0TYbP85sB/FItALQ2Uh53uxlmfgvbG
6WJ9N+PWlvcm5VCdtB7NTWEBQXJY92rl2d3rfDvhynTO6GxMM267fUIyMOHNCpknOyvM0tCUj1r/
YLY7XdpJ7fGGXzcL6N8Z6tcGsReKLpA/QhKsIyGMZDvR8IV26R0xV0BRQMJ5rF4OA05dYr6bAHWj
I7PuhpPIjkb1EtyIWgZR5DExg6vC+HJKnLgHuJwPfRdozb5Ew+a4V1bzOrx8jT8H4T7Jlj0hs9Vl
X2s/L/UbTDLVWnP1NsF7TAOR9h7jhH7mWJsQt2IwxX8FB0PUS7AkrzLbb8e7cGJQu2W8oGz99nfl
vJTyKSlwc+Sv1zwckvV12uWXxxRIWMTpMskjt7gYD/b8oj8i1ak3JKHRmWlTu7V1+OvE1xb1Cf/c
s27FffeQK4/XIlAH/wqdShn1/dHGoYaVZEf6MpAqIGrNlzzn2yzfOpOE9HZVgOCigOu3guQgsKIM
rOoIw4LrjRhLsw85JB6rXmf3jbjCLI8HF4WrFPJN4IphaJ9Ak0PkLSS1YT+o9iSxsLgwTI39W25u
TYI4EuWpgXuLehTuNcJGqhTZNppQOSYv1llGU1Dm7yhLEGUCrRHigXKHskU8vB2gOfaZfF1q+xR9
Ad8X9VvXDY8XTWIAetV1s6CcJwCJTLiEPXKLW8N4ZiVD2FYZn1Z9Eg0Hkt/JOxV5v4zGjkQqKOlx
awRUshXNM7YJhx9+2Qlsatgx+zvZ+yyH1LD0jHMks2LQsaww+QBhdVWI6PylnV4qMkJbvtuHyw2Z
jt+KMz7umxP7foJAAf5EaA1xb+XSauRunjbjQ/WAtOSY7xjGDxjYMXY88akTusvoSE0I2G0Z1P7w
ySC6PCmEctvvFJEJ8rt8z7yp8WskkqTTk8yIBssocA2PQTM9pkQ/ZV8YSYbkL1i0Yv+PxEDAh6aA
EEW1uir/Ro1k6jIOFx2zB+lh/VpqY6Uk28xLOkSjm8x8vQ9Uuwv3+1R7DsACWg1cEszilluZFDpQ
vbM27Oc7y/zwI+0OENEyekAoj5vjmc0Zc6Vm7zpAmmsN2uE1mMkoCvw5i+IqibAWq2NOunwkyetc
H0kCRTqOtEF7Vf2L9Jz4FdJrOilWACnmgUIWyZcVpr9XY03GGMuy0IwkV5xgJCdZ33aCeCNYaBBg
1iK/GypX+5HiY+F2518PnvCUVQ8E57d6oACrI1EZdkaY/SgHRDF+Fl7YLibBFTN4V4ci5KdZgO++
8nQDnCD58AsURd7LxbZcEHU7B/rvGiMg3QdDqTqsU8FlAgLiH0XzSRQNyLzq3079yx2fHMkGlYss
SVo8dDRSiuk4wOc3qn5h7vmFZdrTCL04m7woXusjYyP0FSM+y9DkVZZXIRtdghZPLoNYHeZN6PDa
Y2xFPI5fXgQzigxWHqUbey+xvzBO5xmTt8+U+NnF14AQv8Dgr/UW3UMv+t9wtPYn584/nybxtP2T
WZnNXpLvPE29dzM3JnsYfqvF159nYJpteW43162xz8/VCwFll+1th+zQJ/Wq+rnMK/aP1fgEEoCG
W7142l+wchpy/wSVk8aBMlo2eNx/k9M4fZHkN6FFG28eSlftByv5EQnyU/2ORgnxMmwrd2DxYiPd
cLNntjzsJspn+VYZPmJfWm5uRJfwUT6UO/pRoGswrkLmCSt5xObLgoQWBhuezTL3Vr9rZKLpb7bF
Li6dHVo/OjToBOvEII9JTmPpKoFugGN8QGdAnyeWUZt5EoYyPVK9YMckylrtq6xg3MunUOPOt9Z3
I3TuX3q7V/qz0nmpQVY41zCFNPwcumTHZwi+4jkXm1KJSQp0tAdYnlfDQJ4kSOmFFcAQ5b0SLQx3
L/8p/JnwskiAfsXEJmhDEc16qrphtOSe+YXe/6r8vbvwL5c6UO8xT7h+kKsALdgBsM27MxDguhoh
dXOPMClwcVxDO94ae0XKgvYNgo24xiSebmIu4hcCjiKmPALFzQMdZSlmfv6vVFiMcjsomAwXQiYr
ynqYzLGoJIhZtVe9/GrKt6brwTXeF/KnuUfrjTWu+abqeIz408g24OxPiWTE0+0bWnTNjiRVVsiQ
kAnkpJUyMPuD5i2IFUpIJSGBLHMQn355KrKHXHoZMppy9pze4DsE5ACM1SkJ1H6L9ATveIwzHqPo
JAK7yktkYzOFnoJDHlYNnJDlIwDHokm69xjKG3Cr8bta03MSVyd7r7/k38mXvmlQR7vonFqIAiNz
L58KsflI29z2iYUQgc1qOTMYMUMWDeIZGCqOODyiewI5sMWPghPQABqQqPhyKoS8qfyGPwRLKn0Q
7GX5B0pf/gE0Kakn8qIxZUUC2XPb9/kR6JzVQpNQ3plk/OarG98TT/YMTlecWjw9gCKT+EMS/Bew
BNDXiqtJQVf9zDtGSBR+pQh7bJm8k3WKhUPd5MNBVZ+GeVumaJ0BXdym8maJuc7kg0pcW48qsmbI
d1iRh3JtqdiAVyqOCYPgbUtst3pnLlGecBVRgsOuOjSxCPAR0dfhTC8EdIqAMK+0ttuuFIGy//cJ
Zv2JGzYUFJYaQmNdU3/zHurZvZZ1lXoC4ktQd1/Zfcj5IjxpwjNcwUI16YPcPGOmZwvLYGAA+RmJ
L8Zq+cIzy35reyOc5o+032fsG/p+LghJqQP9mIQI1e4Ni5JrVwlEgMq7FEt8QCLki6L22AiB63qk
SuFMncdI+DZuS/7qJ/PmAYe4CieG8OibG73ZmYQ2XxLvKnzbq7kmf4RhZKOYbF4UzEKdsXuHia0F
PTmCevIXceL/Dg5CHsY8QYm1YSuy+dvgYF7vZpeVizBpXqw9iHPrrGd5DQ2Uim6noz27JPNSlbQj
A1lgfDW/aGw9TLS3VPgKj4XEDcys5t7R+G9Ivfy29jI5IdIqPwtfVb3to6/qed5SYZHF9mvSxVP3
6gwfElMhSyFSP/e26891KKDD8Rk8fSfyKdE4YRRmhnO1H+Z+eIHAF2lAaNdJT/g/9s5sOW4sy7K/
UpbvyMY8lFXWg4/wmXR3kiJfYJyEeZ7xR/0d/WO9riKjg6LUUuVDP3RbW0amZUikwx0O4J57zt5r
h9lNjS/mYO0T6uT5GxlPbI6yvV7/hiD942Ijzg9DWcLFLcdUPp8fWYtGw2oMobSGbkXMHzMUynOx
354Fb/T/F8M+eY2wh+BvWVmvgog3MKAHfeZW+G2e+7v0PFCMAxcEtjuv14W+GcUFQc3NVjNHro1Y
bYZDjVYn9fiKodMNGQtLOkPYT47dLZwZjW40zsWn/oJRjJn2lL5wW/7L4udPn/XTst8DgzSUlM/a
bsMjD4q9TVWSLLUHRCdzAJbTWQzRtTtEWOBCf3OmfxR7i6Nrf4mfP03A5arvwgmhBUcnVqtixLaD
aXXk3LApTEE6r9UFkths/+tHhf5DOfHpuJ9E5kEcN04lodcD/ICSalSuCdBkwQ52aS4lG2slIo/k
jfGiLgntwA8JDPKpe7C3mqtKLmundMYFXq3oJylrw7ylRB1gJH8ZnuntEvtZ4vVn2cPbRgD327d3
//9j4YmF54v6b//5H6/Dv5PVvXhunv/tPWvCZjw+p+//+Nvd5ZeJ8Pzu+3Pd/ONvkqn/3TB1A8eJ
jmrMsXWUF/37H39l/J1Ad93CHY/NzlZUKsm/EuFZOxzF0XWbyEsc9H/7tz8T4a2/mwS3y47hsNMS
GfP/UiL8d8UsYQTkbcu4LbnubTRtxqerXrJVtfcz6mQn7lZqiBfM9n7zjBcv8Ze05MdDfLrATZ7/
jtZziIHgXzsPViYUfKTRHZCeMOh3H74GzPejn2cfo42/d1D8eTQULADKUEWpnxaURupiv5Fl9OUj
4sLslOvpPs8xoAGYyqOrlLebXx9Q+dkRkcyAKYSNpmPg+X634hh5VcoTtiW763ZQrZi75jZDKUVe
lN5Ir49mIbnEOdZmPYi3YToem1HH6ay54mSPqDkrkHCyZF5+/c5++sYw5Ss2YHbe4aciRIl0Jcmn
wcMfJ50LLXGDXpSu7c4X33VFTGIy/O4p+v3T7I/Tr3w4ptAZfdi66ao/mrKMlifGxTYZoD2SZwu/
KCLbAnd8QVlCwN08A7wnRczwB+d3z9OfXG0f38Cn3Vljx6ZRlXzoAu1+JAfbQI/dX5/XT/anPz4k
McU4dGQL4P7nayyyxi63feiDtscEUM6eMipSiWPF0dHpxo2Z6ofObHc1/mSnyW9od0xWtv7NuxCf
5PN9BXRfYMxVRKmfb91KN1o1jpkUmR2iTcaPKJ4nGpVjnTA8dPZFGZDiBKUt3EaGwwWAlWO8L1P7
Lqib06/fjCZuqx/ejG5qsIEVlZxZcV18+N4db7R9rUvZb0OVYWuYDCm5qYzpcRBJJj154fBB4grF
8i5jzpCHSJRwlqijvnXAQzTlALJ5ONoqEiIGzq3iLTOsCz46koh7Vo6SfVvQa0fiPzJk1plmIl8w
8N537W+lnd+r4f74grmVbRXRtcGd/ekhUlZFZuoB7otGn8gupBiucSUIrRZq8rTs1kWQY2xlRuC1
S+hUB5W7a3QeA7aNvz6x4uHx+bzi2iHVQXVwg5uiVfLhvKaexQ3cZ2jjyoWMUTnsx7VTpTdFTmcT
CZBG0kDwm+v7U0nyx8e3ZRvJKTE1LEOfFgXNtxWvahA6x/I1Ao9ikMs49SHuH9QzU0+yqRhgfVHY
tsmRscWyxjiMfJJY2osnWoSQ2BmlvTo6+1Yg9Vt/JW7+CROOFNILsPxbMyYEyTnlE+DucD5q5kUb
R4bbw9qOfMbNjEyK8lT4QFunkU0sLZESGQjx6cbULnlfo/E7gbdm/+yOIidZhnFtyfioPn3tU2Db
sdRYdByRwCl6uiic7ZSkrq09qQPcqrRB33BjYl5KPBM7L+L7BvQn+sUMGX04tDiFYSIp6b6Jn1um
X04abSMNFWsePg4DkAEdiBLRrv1wKrmwB0knY6sjjAi9d+nsLQU4UNTTrEndzOpWSUUwJwKvaYrO
YxW7XYWnG2eZhe8tKaAcIlRSrcQd1G45aOh0iCLLUrK7+b7ECZfZm9RAXsaGZivNhx59ZoCfo5aj
LQ3T5VAyGWqYS+REGaIpdPqjFkhHgnMwzpenzu+Psj245qN/rYJiNxLpAKJ2IzfNzAmkpR4RYzlq
WwOfWBypB5POUtwxy/fTvcNYx+NuyEM+hkjIoqcq3poJJrLt/XXvcD/TXmkzaCjqNqJtwzO7MZPH
cmywqoDYICqtF42CeliXZCmOpNBNg8oMFK2m3TD4u5E11RVnviEbJIcaOfr9StXD7VD5APiwdWgd
rmR9K/FSPJQQpaJhjg+4Lw+2PxLtiNwKSWdD+EVeJ+s+9SEBgpjHfT3UdNslhE5FNRzVng+mE7Cs
kJ0aNyer9s8ebkL9Whb1KjVBv0/Bti464ouD2ypLbnxgihZMIIcds+QHy9ZvTrbNrkWwQgbsL9aN
nSVw24kG9sNlUnRc05rrSQ4KyTtD013TtGm+sUIavO/RwevFAHdmYnZDpKWRGmkjkfKW4nmZm18D
vl2xCIlvvExOlJILLVvq5dNoeNckqNyCALOQgABxiQRY+wYfE5MpOKot2Bmex9PgRrMUUKURcgfL
VxnTj3gQzxzhb6FokCCqJUA5q0zai8Pl3bT2p/rk8GpWgB6ShEQdRW1iX2KfBjN7c3EwC/DUlKD2
NptVyJnofM4Ui0GMNg3Y/Lxss03I6NVK9qbRbAZpQpd6UKp209DhkEBuSHQzCqimmersI0SYxYBs
F86teCZLobyOPYPY+rmdBGuVT1RGhuvHPm7p4JwwFaiy1JUl1HmoZFrSvxmeSvEtfns1QlWhUIil
WFrsbsW0PpMu4k+Mju+br2SoW4xU3soWYEvDvKuTgFk8NJROIiqdOZiN0jiglI1S2vOgz8RbKlpj
llrQNtH61iXaElbDjItzmMK51HCBYqTAq20avNWUrSbYDH5Ly2FEofiS+S4mvsQEeWY4jrQ8HPQw
bPp6IjA1Pj+KVH9Yero4ULIQZ9TmGst1CEx44HwwjllPrUX31U5YLsEapPy3MHnKmCMZjh1Z5lCA
GHj1MrmPiE1zGWWKxJvjv23NcszrBXyw0BwXEUt3YkxrqUOvrKM4QxFJzhBGSGk1dBS0PhiJgI5x
DQ5YAcQbkI0qW9vK/8puaBuP6BJrDjUEa3ExN2a4NXgY9Wl6U+GeYxJV8k4SGsSW6mNyIfQsoTDQ
uf7Vq61g71WiraEw6ePbFTVEzOhdqcLHmppBZ+4e0vLWPcae2axLU7fvOUg8MkJB6C3RAzUef70e
/2yJcEQjwpRJoHA+F11TVZqJ3agOJpTqZNm0jzMi8wz1N0vwpxHIH0uwA+jbQqtv2so3L9KHdT/y
9KQocWijlTa2acTokk9YISnwE9IuebblxKTIUCTCMQV7ja62QioAdLfkqkCvalN6etx+Uw01b8AH
Qoy7bHgPWhc/+cq1YRrtFdXJ48FiNw/WkOw9mY40JeSvz9cnDNyfHwSCuwWf0zS0T5uQRouCLPXg
mfph9Oj1J6NEO28ALhycK3XEIdZxbhq6G6kaMwnKaLAyfvaomAw4NRVnCzd+pLu2wpgVndhv3t3P
Cj3MDuq3Iloxv1VCH06zaiR9oiU0fcaep4XUbOoc2nI2vQzNtG5QPkwOejQmG5Zdk7NSPodWMy8t
+s+6tPz1e/nplfXhrXw6UUOXSmlt8VYMbThaJQaAIC+eo9q6/vo433rPn0pKS1Z0jZQwS+EK+1Td
dUkZSmpDw2nqmYDI+sG0pGVe6czSs0Vvx5xrNmgdrF5rXLQ8m9IJAYPa7UZcuY60EsuG41UbSQZF
6Th7Pz/lZNKnLY+IoP3Ndl75yWmhFsO1bpncCuq3vdiHb8j0xyqxKoW2HCI7CeBIQFuzllhg7vjm
AGLjQjQYEXH5d0lKShXXyhTfiodiSr3x63P3k1aGhf3PsFh1ZUP7jKGQIksLykF2FqnyNKAkyuV2
J3YxIRVvkv2us/CT/TvxB5qiGIpOOf7NAPbho0uFbuVxwgBcRTbbakszwnlDcFWhjoQBUdY0T7/+
eJr8k+07h3QcqmCebYb16SJMzGpIm5BDFjoVCYtiy61qV/4qBH4A9z1KEA56VKAlSUf8iGhqhBOi
BDXd+4Wx9frYFZdMHTMG3eqlAU0blYnO5TGprjEm1DXJvneYc8fgEoErxRnFoewtp3BYFbm8blPc
Kn237Mt8PkF15dfToVtScq0r3z/YZrrvTCSMLz5qkiKVLkOML7WsSc8lcMB29mGsHezA2DYwDkPf
2MZ1uK1TqtUquk0RdVqd4ao58ngv3lRWu2tb5uAEqfP8kZNyX2HPcNqFmLZweTUD9XwULJtCw2UL
h4t4GU2Ixzio6F+IBV3cE6ICb/mzDEGVeMIVCVuFzD9ITCGZ8Cltc9JHrlD2AOOkbxV5Wtvs5MSd
1zosw3V1kqippIJJq0PaLBZzUfOy7tVYi6iZZVCLvi4tpJx9cRNt/SD+2nGvarRx9HY4Sy90Fk8l
ZVLHCTTCaR1HiKoLNg1hvVEUonupn5USjC0Eya5bZl3iehTxgSydbcaChsIQvfe3EpDuxoJAozY7
E6FgEe3EcjNW+tZD7AvUI4EAhG0olna1A3RK5nTnzr5uWEI6e6/hDk6Gw1An5Np0TI1wFRLN61Fc
JLSECjpiMmL1sL6O5C3RTpuPrGKiUvSEpJAaOuiepfhiJqjK2aOUbJcsQE514+xH5pZJFWx7KFXi
m+ia8iSn/tkhiQIXaFGwW+AFwgkHTboTfSbNuRgtLYJBO/T1k2YkrsHGM7X8tZOylYiD9cDXEXQv
UV+gtLxWHStryFjbYVchh/OQukeNIcZZ9TY1X83siX8iCi1j8qFokVZMgk/VjOsW9KrSJkvJ2tTU
VHqzU8pxHfK8cmTlFYc8Bbx2qKUB54p157E79hw2Etl4FG/TYe3VY4qgiMuI789HbOpMFKAwQQ1z
OBrpqTavWpvvo4otXv0Ec3pe9gDGKT5tj8IXGppSaNueDKpiDLbaaMxE7yIIMc2NiPdz2jK0XHIj
vs1ow4huLyxqNpaHjMSaSjZcqeJr4KXaknl1KHlwvsf4kbpfH1a1NDI3H47iujWHkcgwVPg9wEru
OVGApE4NuyLej1QbupyStNTTFmk2JitI43H7IEdR2dOFNjVGj7xZapcmBpkMdZAMzs3KOc0YzrSQ
L4jtkYLjdOivY3Cc5Obm1w+5H7t3pmzAWHI08Dqqw4b1+5YKCRdRy/lhp4WcQuxaUn1gSNzuJjYC
4lIT9UYY+xfL4h3rwJIZy1aac/71+/h+RExhxNug52/SdNdUnu+iNPnwdM/lUq5kjRFxnXB1s9fx
fDEApo+UNr8pczT1h4VLdCpNS1OxrZs2T/fvD6ZkjpRlkm8vdCPaSkKIH4xNBT8qOKdk3tAqb9Xy
WXTUaj2+lYxgWbLIBNrISPatZ+PZGiAWy+A85vY17nhyaepWdq5DywMmYMaU0NoZ+hdTp5njtJvA
xMOo2P1uQIsecbi0vdPy6Gns8PtJprSPkND3Y70xMBzlIwp9m0G42IlZNA6KgpsrNFxlZEMIZt5W
+3VvonCnWzyZSDZ7e1xb44SgXSdYO41dz2t3DhuO3NIOeUxLglZEbYVn9ijnmtszrfqjI5T6GZ32
vAd40/QztZafnBjjbXyRAsnNEz9bhIFJAgG67DbwHyKbkBLTnI6ZAqi14QEdpt2uQLAWQ5s0nIs6
0XzJeLZP6V6v4G30ybUGgaSFt1Kc3zRViqOR6ttolFdTE8wN7hcJFnq6bWouebg/o+oxn00XYgc3
FE9ybM6yXiJpoSOLTNpCRBDdjYSdaajYl6bLn9Q04IkdbM1ock0e6KOcuLrevEhV8D4OJmIVm7bR
eGkkAA4mPSkeIBItutqXzkZTP6eUckWfulLnXXKTSlxD9+mX0j6N/YeGMOTQoZEQu1GADKwvPXhO
3ZKn07a/7wt2z2G09WwsOgaR4QYrvGgnqFl+09P70ngfonFX+/65bOQVa5AWi3hley+pziXmbdCz
JsG8WYkVrZTZI1blasSaZNMtSiTi77gIagQlGrF7g8IOmCttpOmlmVSmaGwH/7EFkIL1Y1tEPQgS
H7EJBXph3Sk92eVNO1eSbB844CBhQumFtPh2KCdyfUT6YaZvE1qOVkNvBbWTWEucIF3EBj5jVINm
ncSYmFmDKQJG6Vb0QEyQnx6E7CTm49fJ3urf5EDexBHT8Ij1UprOaW+/SNy8Sda9tPg/MDdAE+11
85pLyf5bjqz91euRqTj92vFIFBQBOLpH78QCuBDeNWhwvCRC5jhCdRY712ti65dI3iuNfwqr9qgl
mCZ5OJZOij5wIdpKEcuT2PAZVXUq5OZFp3ER9O2djtKjy8IvJqJWPahRdTjpcxhjVlGLNU7v26ax
7ksNH8FAOKmKpdjwkSpHy7D3HkdV1TiN1tW00xsdPFIG2qqzidXVXdEb6LmIvdp+Gyx6BqJ9xHKu
4paVyHYpPGJIEby0OZ7KHmgk8aFpTn8Um1xtksKmaFunfTJDB5oKo4r8VEnNS1hEtzrkLQ2jgSil
xU8xMdyKXT19z31dk8cZIPn2X0WZEpbVs61Up6qV7m19oHRRtkF6o9kRbQGIoqrIBlS6ueiP+1n2
PKnVKko1vIwG1atOegGbtwhV0q8f6D95xtoyyFZIqQrl8+c5YEMDOx1r2VrYTk9hTFA25ZHoidZ6
thftpF8fThHP7O/2cabKyJEdoabp+PY/Rz7LoRkMWgMstyMOwlfjpSg4A74g2RSFlQTKCGl9jr1e
/c16ovy4dunMIyCgOLbJmOSzKmW0+TNTR8tY2CORJmBqaPTQfXBFFyfGBUKXFENL/KTJz4ER7dlV
7sMghQJBpAGdIp9r99vZ+D8gRLjmKf/8h3jl17wYK1pkzbcx/1//dghfq7zOvzaff+q7X6r/89tf
/1Md8N2/UIKjFLht36vx/F63yR8H+OdP/lf/8p96g+tYoDd4zdusEa/mh3mGuODbATZv//ibalE4
/O91Cpfnl+cffvxPaYL2d1WotR0N8KStsrH9S5rAXxk2mSagbth42g5/9ac0Af2BIavoGUx+xVRE
R+eDNEEBmMgMEKGDLUCWfwoobv64cjlnfwgq/vnvHyf5ny5wW3N4C/S+gD5yHF3+3DryaC56Wmur
aJ8EZTLcoo5ZmauAGJIPp+RnR/q+DfTnkciRsXjfTC8/bXurxhwSxjhsrzceLkaCFFbxoVykmxA2
SBfOjffw8jvcIoXedzfwD0e1Px11VOtpICABaIlz6MrN2L55d3F7h8orEOwJLIjMd0w7P4btuVL3
BkKBoDio2bHMj6Ay4NvtaMkf8mV4bFV2IDPIGVvvTrmpl/V99jitcgr5r/J5JN9llRFS7buIV29x
pG8BBdAZJ5PkDK9ITy/AehVQiedmwzwEqKGbbeL7CuIl8t+Ngo5wdkbiuc1vC/Kwp6t+L2cXhn5H
UhXQsCZv6Dr7VCSDJ1eNDduYbJObFrRHf8hfclc5ibTYap/cYPgUpl8FU9IxYBM2o5ezRoy/CUHg
riD5jk+DwEosmx3e6/zerMiyG5dE5b2Px+KqoMpaRs7KRBgGKnDAUbss76ZmY2AFV0RmFcJB9lFl
dSFIKY82zPBG+LXXBGHqwX8wZsJtsYA/wn/0+cGZmctsY6ziLYm8IGyAB83Fy5YYleW5tbKqA9k1
B9LLyFKEZzW8TGcPHnIwa+/ae2zEJi33c7LB7nhfXCFnbDK3fYSAj4sEvyFOQjojK28TvRDC0bjA
qBU8zN2mn3CRoDhkgzeDnnuD9H5YDqObNmC7QP/DYWxehnNjzzUsLPMSH6AQ47baxUPJQZ0Z0vOd
Q5JAM+at7XdSv74kmwTThHbtn/lqvqKYxBsa1fN+Xeyh6y6bhxp4Is0EvlJpjrL/gPd6nh8ka2a8
ElTu4yGd97cNJD2Cq5MN7tDu1dl7y+BJdcuXag2i5uqd04dkTaIcJpwSKg6B1qQrwHUhOA0X97Dg
G4QtOW+f490Jlu6q2ksrfT3A9fuqz72cqGxgGBfFBVq0GA/lIVn5T9lK24dLuI6nwSVxB8SLIOIz
XFlATNlmJ/ENgKQM9Zm50ZJl8aCehC1rVi/8q3XonxF8r4muHuf+Pt1M63ovoX5L5skxJqauWfNv
pXcgog4vfMSAGn9AP8MtlS5VdEjK3jpbS+dQY4eCU7lPn/RH/1Z9k84EpPlolAR/Dqg+G2CG8DZf
qH4D88fHcwtZe267QPA2FDOuejKv+EvhFx7NjaDEJg6DtxnAvuwBuTxTCtJ+cixgJFZW3EPEJBNz
Bz/tTjs7Z9HQ/4I5DEqq/gg3z+znBgJhPBwKRi/XyLf+IScBQkDovsDkhJanJy8ZceRz664g8pgI
uvyxwq+LCLiYg6IkV6IG2rkabdeJNlO2TnhAsJELuLCIJOFa9c8ytHY2296NXrGDYIi0/MajhHYH
d23evkvGEt+Vhf7SmYMIy7C/pXRZKTg2CiFwE2QRTHVAKfBFZwejfA7U05Ru02QvobDW5qaE/n6L
kzY6h72g9Y3TpbO/1OpNr++zBrOm8zrJT2rxGA7KbMBeaSmHJt5k+q1ZX2OZabUj4NkHfWevirP3
Rd/DuSYiW+cRBU80WRfJ2mLDhuPHzczVOK3Yh+qxsH6gYAbWLAFz6lxG6jmw1mKhgaZBBQO0Jfcf
I8lNwNlENEZ2IDT2EgHqpDGRDHAUyDNcSti6kG035p6a3M7Isl/X9U3THpz6pA9LRrxavJrQ0lor
eidF3s4UsEHamdllT/ZjTpv6y79e5ZyKd4ha1ft7c3gu/q8oUIwPq/EPQspLmDX/tmzr5rkJ2/r7
UoVf/LNUUf+OjAY9JJWAjRZGYwX/U0Wp/V2mdNEouKlYHFNGQvNXqQJ5VEZHqWpIe8lh+1iqgDk2
aIowy9N5AedfKVXobvy4lhuic87RRGn8mSputU3hqL1ClLBBltKDPLpd6yaEh7Qzz5p7T7Q9WIu6
qiCE1J0ICSMyrFpCOyksFxXU0ohXmBGNDRw2c82rkCHVkCy4otUYBPfRLfCNBQvu0j+WTFgBXvLD
0LH8heUAvmefDaTUlc0dLR5Jmxdd6gbd2gAvXN0j4MmVA/8Lvn8kydjbF4/5Wbbws4PSQcfCwpqJ
F0vnw1uKy/lttHZdso9HjTSBE8DCPlt2pD3T1gbCZpL3jO/NhS2hGW5zSelZ3Lc0gquloJRmi6Cd
xVB9aCX1ZArhjmHtSZ8IXegi7hN3pKdLvAA8NXQ9LLvYwK/Di+Zqe06ODLDi1L1UF572iT2zzsYu
OA3Em4R76UmHgUGo45P9OGFF/8oznidfRXz2AwweBtUISEpWJ5YLttadhOl2m3cbpJi1jyUdNwG5
IK5yLMgAu/pkRJ9YKMMt03TrRcOcEi142kvyshYpePSiTuqbuUkPoi4ifq3BF/QFGIwqf+mMdRVC
z1iF45bXCcyDM52hEWHKa7ENMFE3oKIpMIUPZrVxyFbM8XtgC5sZObKAFdl1tb8thnqGKq9/c3jQ
8nikOOAzRPoJHGQYE8O0rXKXrFQreMQlnsIDtW9rEw6DK/eP451FmhxMsSfaZhIhLWudEQmAj43B
114dKvrHBErAN0D6/wUUpJwtCHwGRALwd00o0nDF8RQBuh9s2CjBdVxmi+wkHvTWGlNiyYtgkiTv
7AUxixDjLwSXsmHRDY5lt+ELyzesg9kDPALnwYcWA4nkPG3CWyHW5/wJeCzbctR/X+1XrgTRCCBC
5zmUtj5Vq/HFAd8xLhtycj3kHYt0vCHR2bJXMiFJXESsmc66abe84xkg4wWrF+QpURtI81ee4d7M
2kIDAP3HRdS8ZMRGgUG7y4+ai8h1HuMtPinFonPo2AiY2Ma8SNx1ZLpS3BuufY9cw7x1gCjwxubV
g7diFHMwBAoC2ixwmq+QapoV1N16WoofgoG+mY4gAqqlsW2xEpVzg8sPACIThUYivnZVoNrXZiP4
c9Ib8br6G+8xe5hujQCr0qLkuvJAvK4mOO57KtfAWOd3QH7zJ1uaDQh4QKyQEkYd3yzLV/NUPcdv
ZFkPiUu6IGFQr+SlMUBoL9M9uRlTeukUN1dmJCALLjybFwxCrqKgfjkrw51iYwkTuuJghokrfk3t
bVwiEAFJ9RarxKs8jt4VcZGXYsFdASbFHlgJ8KH2DrHyYM/KDTPGtFm2XD3c/f1CGpZltah51KTz
nBOQLWSc9gryni3GWcx4CizQwoX2CcFTs3dRlc4w2E3P8KRoBc1BvSyitVo9TAW5PI+yeUi7m8YU
pCgNH5li31CfwOrutaW8ZxWvjiIXy9kQ1qN6G90AFuYa9t4rWf/dqDuZwz2mL1vaEbtYDY9N4CbG
ceoOmMAtoFHee9cdHAmEUvDYE1dMMvDkV7C495G6Ggvi3k6qvmG8+ZID7r61/It3hDgBYwb/sPdg
vWvPkCaY760YLy8DeKVu7obYXsYXYS0FRylwravxhb4aWNIXfkvNN860taatCunltUM6VyO+mwH2
i0G+qitEV6ryUkan3rpVoL7icY+XdbmUVeqcfsOerH8gjxRqEG3duQaH/ZY9nLouXjF01sXSoJVK
0kPhCtEgzjDtGUxWQelqXbMa1ZeICcQ878DJjSihjrq6sYg0wy3tPzgWkroLSPwPq/V/ce/MnBif
m6qghDa+7eI/zDFaK4vFAFtZpF/F8yVeRvG8cWGSHM0VfNZdurI2/+9XQd/Oy6/aNKIMmj1XTfA/
/nvyno4fC6Fvv/tXIUQ3RsYtYiKyJh6KaufPQogaiR91HJQdFp4Kg37CX4UQ3nyuIvzKMmWQcJr8
1bNhHEQnT3YUHGa2ZfwrhZB4oeKvpuS3ngavRtuIpAGbVtAncUlrTWFA41fFzwdU9pn0a7iM5brb
Z0R2edHsVeBVWGaf9FcybVa9m15wsIM4/c1VKXonP7wPB5EGQfWcpM/eB1mv21BqG3XhXAQtonwa
dtELScXQHuVZwSZ4/esDqj8pAEXT938d8NM4jyagmvQBB2xWxQYQ7q0OvPIG02JxaR7UK2JPBxiZ
AAKrD5jmiQP3G0qqWfzy6zeifFJc/fMr+PBOxFf04YbMFMyERsI7wSm+CnfZyifGcdgZxxjhJSmW
dGBQI64wB94KN3a+Lg/gNE7+TtuRAkmnwMUYTEQ9WoC5vpz44/TgYEJjrrWgu7+ID8GqenGeQQO8
FBtjkW0YXLvVfthoO3tjgD7yYeqAKXpXloL4yGxlgaZ4EHT5GdTPbXUEPLfLl9MzYsWDdyaOEjDQ
TbwY3XoHxxOvNUoITGxzKJ0L85hf+gcQBRtHIGvW8heeo6/dnfJoooEESu5scPtmBO8CMJyjkPvd
+fzNlSR64R9Op1ykoxprnE59zaRp2a7jOyzV8/Qt2f7uIuIu+dl1q8gyOGdE/9zh3N4fjwb5xUik
hPsH/PqpWNhrOOFfoIzjnaZEuwmpZEhTZ7U4tQPeanIdZsVGn+dPU7vO3pO5vLbX5j317/CWQVm6
1Hc5cYMYZHU8shSJ9cFyza19CJ5sJPwzwffkM9F14ZagQgT99wYZqyhAZwyVQCHacJbSaWNdCWn3
wlWy9h/klTYXXxOMQik4oiQUBCW+Qtzp8/LBfEG6Zilf6BeR3cYqRpH8GjzpL/bKWmtUywvg3bIy
txbaiXZg+UwDFJoceGOxw/G+GiS1qIA6LOAZJG8S3cZg+DiOjFTAB8+9Yms+CC8mhQMRyGK/RCGL
RHwpeIgqtzjAveRtIqoM6tU7inltVW7LbXgWl71/GysH5Miz2LkQNF/A3WtQdnw1SI1TlhnrL8Fy
ONER3JoEbwFcmFvP2TPNH0TQUA7n7ujNp9O0Ulnq6ICFl5bGIUG9ALhpxRkzBNBUF9q79ZW6+L4S
bnX4YCReFk/1Blw6cb6UBMEsenIW8lo6ERVH/O9TcldvczClC/mMmhw/egZccZ5enEcCyvn2x3Fm
41TfoSAnybh+ZsRmfImfEbjBB1y3SBcBOrr9Lanzm+ZGeZXP4YLYsMO06o/QYngezSdA3eV9t+oI
dnV2oFPGOWjwuWqs5KXmOmfzXSB3qTCP47F9xsHjrTbTTDoCrau4DkFuNleuq3ogIA5P9h7SFKwH
LCB058eZvIYuRtW3CC7ZquARG8zYBBHA17xJLwDJmot3j4Q3DecQkSECpiTNWC4tYEX9msVPJtFB
ASCERRhtaLnwf3QTcU2DuAylz01B/DPwyL3Ax4MKYKpHKTSjWE+REl9Uku029ty5NHAdBWx1uiHO
i5N9tceTANGQQXubfYETLQ2rcjyRjEBWhPPmKPSzXhC46bgFUc4+Wl8BRTz1LyhubwB6+Qv1GBKD
N69hGKxoXj+Wlwa8O4Pjm2DTZqKNjUMAVgcDew+wAw22K1vNh56aNtj7HWTfRW2BKlrG5M1US7bc
KSeZQMpXfoTIE8IdOEU+BEgQEaAbmXwvRf87Ednicw9z4NeA3G0GaEtu44mo3Dfp1X4uxl2N1R9A
OToslQXWeigYWB+RWiwKt9vweH/woUW8DdICHUG7hNw6g0lkjsTz0IgESzKsspsnuutcGbROV9qK
uemygpNEB7zuFr68Vlza3NqLzTI2AXmGyfHQHkUvFvkQfWXxDOzpgCrvxm167SZcWQIfwL0PsKPK
dzW9Q+2ryN6z500Ks2BBdh38HoweokdKixu5/LM/HwGn7bIn/wvkqYCm7rU6x1d+ziJRwQJjuAF4
k9RkES6m5LaF/DfMlG7dRIA1Zg17zWkpEhXYWmkCjdfDpSXymBK6N2cGbfWH8h1UMBI7wKEPCJ3P
8O2Oz8MzsVEddHOAV6PgXuZXcqzsWQ66wiTweVYpG9Ghnbc3CVRj9tDpuoM6cgqO0X1/Y15RV9Ms
kKPjwJuimWIvtWZGoKV6FwELuwEanD+rIn8BsyV7s3pGOnp49lCxAoWDO7kvdyVAZhH4CLSTRNyN
RqQCBFQECANxBkR80RVih8oGtaQRfSYlmi63iDv1MHITSwrOLbsH4QF6ryO2EUYbMTJ0d/S9objJ
OVRnwVdL3dT93Jdm4+Ogn9imwu1TjYX+zsKhIx+EWMwzlgekPy466Ecq89wNIlM0KI46I3+Opyv3
lGoDN4WLsqOfLUd0NQnimuk3JeUD+3UWmkfI3yO/E86SV4AC+nt6jr41GwjCJflzh3Xti0KOryDI
dLSGGgGZNKuFOjMfuhda+aAnzSsoBhu5DT4C6LHMhFTipWfNV4mC5cZHoISBhfAKPHiP+Xt/5qLU
58SdsEZmYB66rzo7c9oDIDEVCBtAN0HA7GA8qxPPGAFPWgO9ZuwjANLJY7v2l1hRmRIImz/jGoRG
XNuMbxbWKNj/wBR5k3/QAat1eGAISKdpgjfJIAdq6yI7yhswMxX4J6zFB5p5wmYB2lrTVrjug3IV
WydEKHa9YLce0s/IluAZE9xVXwLZlZ11kK9HVg3+pJE3gb1QeIFcALu5mwr4pNMxiV0mRLm6By8H
gbFREPkJBFWgnQaZqJgHCIaTKRpFIVvrk8yaVfLEdS7RTf9Vuqhr4I40zOneILKj+COzaGRvSSgB
D7pk5rnmlWjIXJDf1ozm4dhl99wF9aK9UV912BK3sK6OtP41zkk5V+6JrZGPsNrD8hrYROQeFe4K
dVYWpI7TPmNc9Z4N8/yxu1fyHV4T7puaWATvhhwcstQwLSq7/oA+YDbw4CRofZa+hwd/Ly7y2fA/
qTuP7caRZV0/Ec6CN1N6K5GU1wRLUpXgvcfTnw+qfXur0JK4Dmd30oOqLjCRyIyMjPjNsv/dXfv3
2jOKHoKAD0W7Ueu1rqIy2KBPBYVkkXDKWwvbnMsY3uT30RYfuMEHcVK+PcakDQsLO9IJgHVzU990
yJ6vUdqypsqs2OMZAL4f2VrxvtqL90NAa/aD0vkMrEa9VddQbsQ39E2tI7jXI8Y//n3F8Y5VEGpE
aHiRFFD/S6YgmCYI58VIx6dYyc3QB6Jc1WTDmVM+CgsX6wYkuo4UZY03DgWEiBDLfxu2xyzad/t6
VW6KpXnMThXSQzQRpv5bejA3ZOqsSb2ZlKw7awttF1/vW/c+vbfCpa2eHHtPDQkps9i6BWvwhgxg
THkFdZxsVWEo8ZRtaFNaV+KL0iyQl01/yf0mcmAbTrRX1GXYvsiWU4S7YjXQR9UB0uKz0Q36nsjR
E+3ziVzByUeZ9s7eVeo8uI23QzKvo0+ogHml1AMO59HiSUW5lLMVzNxG3MbJRotXFEF9xIkGyz+p
mHLmY1uZ/UbtfJqjOURzrSELUW+rmf5Ykjmhz/vc/vZmmBpgm4MdH8G4IirHW7pXBDaZ8/+h4hSz
FphdUXMW1YfQWljihCwEfGxBUZZTTNvxRQaa80dg0unU5dNa3dvOBpsCqxqM0GoSTPxUtTksJAkW
jbHJdOL8FKU06HRcSltate8aFpZkJ29021a0SKlZPeg4jzmoihGSWQioCWYgm7oFEbhz5ib+gfYD
m9fAqyYcUuIrSi2QwvSFni/D5YcNIBCZoViPCDiU5nidYjOMlhKnkYS8zB8nEXrNy+hduC0bFF6B
OM6CR3xtDKqg3gToMvarmQOMctrS/zVW/RUkKMhdSLeI9C2nfGh0K4f9DIkO4DftsgZJ2EHexzdm
1BIxPs4exYW7lR9NGqA3pDrRhDM1fR+ycYeK5RImqTVL5vESWPl1eT9Y86Ba216rR3LFAZUJoWgS
PNBXFxDTukPCdoEQ46ReFO9gFVJ/EBaJEZShvu2s8gqE3jSh3Y/Qf4mmVLPC7AQpmfiKE0o3J22L
oAr1tRj59eH0YhDYJIiv2Nzqp+S9vqLVzCfhQ8JHfO2vcauTOKZJiYWJc9NTqIxPnonv/ZRMGnOs
NeK0txbV4ZVKpf4hQAslnDKuITENl94TvnlP/ZO2oVw/yx6GwWO2PLewKpW3CFBtbHFiX0XXxjrf
D55b6O3P1BWtmt+4QGCsBKiCW+VykCdng1CySJ/NK+OmuRFX1WpwLEhm/kZ8tUqussl2mBmGjtcd
y3QK63QuzFCJXlEEZE3MPTTDQECjkEVbcRpdNyvv4cMQBseR4SKrzdJpPCVhmqHM30/Erfak7oMX
cNz40NNdJ5XrcKIQVgEKfMF7thJmiIyTOqYz4QAK/JnrYL5O7mNW4wKO2m3E0X3j3ev0Mrk4LOI1
9FCqsBE29PZ0uIcx+qXIWLiYxHfZISUjYU25q+Rm6J13DwbJwwLrJrS36GftvBlXLhQcJ+ZVyU1i
6BNPupO2pszHfrgK9xpKVFzb0a/kNo45GmYaQEbaKXbSlb+giKreiHjQY0kizX2E79gWQx+CGEat
QKGiznik6zi8Iv+2r3glUr9BBejoWbcDm9LSD9kO0XtADWv52AzC2evB0Cq4cbN7wssklTf9iULD
Ol6Lc4rjzx1QiwpEPAXfIwJr034rkLxqS+D5qbERy92HqUl9MLhl/3GUEJRrV1kb3lrr1yq1hpgj
G7tX+CEzNKEM5is+CnQ09AdJ3lak2HxUcP7JIvKvXWjtXBC9B/R2MlacpU2F9A7v+DLYUiohrBGq
pvLG5TCZpbvgKjthhtJ6B1lZZcB2W4jgXCqITcvmVn2U5ukG88ZDiWcByRclfscc2iEIl3XXcEkX
8oqtu8IbYpYvshVyjc0tnxI9d/R9l4NqVPaAVr77u0nWlTkJ4OxPCmMTxGsiUH8gE7NureVg5mBx
wqJvpB34HeMWc5yc1sBUueEGjJBsdmu/Da8DipMMlehx55MOzPETmbaH5AFC6a5bdbwdtR4AAcpd
IGE55e+F5SBlv0Unlc2M71EyN1lU5jZdGlx/Ixa2uYs3VHyaicK6QUURSAnqle0WhWfaO9j9XDET
M2GDVhvlDcTx4I7MlIOwdt7z58EE16SCNMQUEtZpjH3NJH7kNhW8etzf/J0aTbwD87ax1umMYkC1
Khfo/q/BLrvE15J3PFMv+sJKCdgcIDIEenRJxZ5rVMJJBaFKa0o4mLk+1reD3el7iihoMcXf6aFd
2Et7ns2FBaIo6+jk9IOosj6358XGfrZW2mMCIIFA5r0OpRl5ztXs2G9RjuQWV1HBGcAuGVd7Lmkr
kFIbDXzIm3mDvvabN2+33kmZiYgr443iYZwCfghR5DnXgWQp4LGiLFFon6IYCXKEq+xjeGPNuWbt
ih1WDtPB7UFcEQ1Am5irespZjXfNRH8sDnrPtX5aHkE1D1KGP0+a8lXZWALsJysKs4Ye0d9zpiRm
qGU1Paxi3i/gLW0Qi1YW2JwzW/pUWkUbpCmfqT8OyTrbF77P0sEDViFYGRuM4fxtf0fA1jYEWULI
z8MbkRD/lFQ/D2/0SWMg9qVQcD+ybsJfyJ7PrBPlh6VNXBgCWY5PiXSOpvI3xvbfvzmgBz/VHXW1
VjWzYEoIlgRuMAHP4Q2MbnSwIQhN+329j5fBw5k3Hd5kXDf//Kaj+qOi91HgdrxpM03XxTxfR9SB
Mzxl6g1ikTN5gd3LjM1zrmAvf/m6lqLTtgBErY8Jz0ahNHpDk2mGR8+dv6sfoQ32aHsuuD9nSxQn
Wvy+n9VHgHT0xF9Q/serDa15hDfpSydkPedMx78ZEhxZ0NWI2ozxp23myZVl42kjrKIr+vdH54T5
0qFmTqJluPXW+nW1Q/BgE96REZJUmCQI1ArW/Zm18NE1+ddXAVX7/0Yyai7YriUGjsJIItRk+1sg
DlNFplKDxP0Cv9oFJo33iEYuUWzZJHvoyjUC1jOPPd28ae8UMo7AS9+Stbkg78qQrNXonQtrgRwh
A0/r3oXYiOnzgo0NVH2irL1ZSIjJbthL5+LjV40S6dO7jLY6lJrGl1x1WGHu7WDrRs3q1dpbnHPB
zWU799Ovjar3UVLmiTLMXDlj5sijYncynP/Gstv5ePOFnBlnX3HYJOPPNSxk1VDpp8E0+3vrxqbj
OH7M1g0fg3vhLX+qSHHZsiXlVKraS+EOwXdjiv44iVyo3ihn1ov6NzXgT+z4PIDRegkqwbVdkQHI
z0NG6z/JKkasYFgQ1Wypgkgr63EQJQ7wGjimr/67e4833Lt5Lb4BRFy0d+Zbrf+xmoe1yw3iBlPG
j3aVtE7vzkX/jxPxp/kaLYk41aTUzIbhLjGcodKyMh5FVC7v0wMGI3fldXTq9sVva/FRT6LQZ8yT
LXken1OXF+k1TnTwUHGFNB/9K+6N6gFl+pn8qO9QWlWOvNJM2ytH8VHFgjFTV0Yy9biPCoN1o3Hs
5+JteeejUKus6Sig2oywk1dsYcVgLTPcdH6OsdBlvlgfkNpl5P0UDW77KMjqyEtFtNPJEHCXw1l1
AVxHpvCbzsqdfmx34h2VWiqDsJX0CRXOHDsq4g9lPnszOIFztSFTfbchDC+SF4p43lW/cw9DTmCh
8b2gI+KulUO4d5daOM2wY51Kb8h6Z3N4vXt3X+7J5D52RMtRi7g2TnybfuGthjuTfwCNtvLILUri
2Y7TZ1avyx1l4SmKqsCKo6W6Bsw1FM2m8QSG1S0n4c6+9nbuFXbm83LD5Qqnz+Qu31Ii2/VDcQJb
sq0+g43EgYkrLDdtnZA5JIXdNqbqgRwgRnCUTe9w+9xrVznwb4rN1OzIVW5x9LkGXLVyryq8+8hP
jga5yRBsqXQulQ1Y3TVWu0uM7LihYX87Nx+HdBPsr71KKDtQqiEztt887rUrB1C3mExxVRGdFTym
AUpskVUhdTzcHBq0phfRDRebWTiPDgbWn9HaWccvMirMWJ49UVCtcGSjuXNExs5/FrjerNydOKt4
sXge3BBikQjDGufsMSkZgwbVeK8YhgEtAmUyXf5owH9KC3LDK70CitbMpd+ESi5onKsCGTUcWoZC
PbdVKn3vDjVFEuIWB4tb0kv6JJiEDxgvc+lcYRP/5N5SvltQHu3u3QPCDaR9Ahc68LgLOhIuXQF7
GWxzSFSIF3lDqyv9leRTkNzViso12rBon0G9nOBARa24vqFZQPEpyCb9lXCFCFR43+xS4ko5HD9z
bw02D5wVgRc4AHrQyO1gDwMOQONWhWo7YJgr/wo9en2lLd0ZDbr14LWqk7CG3I9wcSgHiWp6Dzk1
kGoRsCb8Ff9irazanbaqt8WipfxRspYqms/d2r+Cq8wXXgobcTvYQMhILqJLhmoyVa4pBR1A2Xxr
aro0LQJv6Z6kF7BLJmmyN1cRHy9fojflpTzC3b6iSycsYZ3jzYw+NzEBXNi9SpZNIUedgbzJyzM5
8Qcn919fGo6VhLI7KmzjKCFpiaM1hk5UPKKLLFkT75SirJ1Qht5bNwPiL3oO9t29hj/aAe5l/6t+
FNMp4HfotqcM6XX7kD/oXC2eaKD4r/rNYOAFAzv47T8IGICKE+mVxIpSV/eEknaOd/VEfchexdf4
Kj9hZHdjvsb3eB7ce4+IHqn8r3TEcOY+DuUl1NGm0Zn0UxkOph/eWRkOtk+rO4u9vmgy3rlkteAX
A5p7ih/WNTFnAoGP/jXhZ7jmt/Pil3zontND9dJdhbPgTr+xTsad5uydJ/uVCK5H3KNRfToTvdUB
YfOvMaKoCf8NHpSCrubfY6xgIetaTNd6wFfIJ6Cny/DQzIG6HLt5c9KX8hTOgrKLcXXEseGQXg9M
i3rlnGqiaDYN9nAxt/CfqcqTu6X4d0oPAC7uvVdasreDN6u+qa8HWAWWslvpER7Kk09NSFmE6aR5
9xbmFLhw+Oze2S8YEEi/igfaUfH10PItNig4X8lUt4WrcF2toi0Ca9fynMKvd5Jm0spcJ1ciLQEQ
ipv0gK1ESuk/njviHB5GT3263MZwuavJAOaKMZIcuiz4si1h9WNHFkxpoTP/2ik3JsWjzZ0UhfMb
es93Q/8dz4q5NX9rFuk9vlSASGi+pRTbMgkUCjueOBteG1eYMm/4GzoSVLM1ETvZdCVcWQhwi7P0
nt7PC93HBacz9QmNOKzM43vG8IBrL3NGlXypX2P+0E6830Rvir4ddIyjewNmINirSIM/GHMdxwBs
GPf+wlvWG2FfvXXXNBWxR1kP9Q6kReY5ZxXdp8HXc7gbE+WnZBGc+UfE+TCWwPW8fzee65xUTV2Y
lDcH/gaqY8/ygvbOTFhjc4MvwuCFOTiBiVv9uiVabQC9LGoaNzbm0hwOu2wnUP1zFvbv/Lmgrejg
FK1fZ7fQXRcRndT7YbDK3Dhix7BPl8517s9x5HzDxoZCX/SghmiFLcN1fovCBMHHWsm7fIm/32Yo
DlLTegOEEU2cF7IDEMizoeH1QvtYZ8tQDn8rYbwYE9CssJ38nXtr7SgoURpBRnxN3cXHQK9CVZrf
6lZgLPobzM2ukIN/DZ9lPEa2FejnF4uUQZ80j0MBzNz2tIZABkzCF2XuPFGrdh5rTO7fqQAt/N8u
J/6OKXulIgPmZyidIZx+DCy8eGceCI/7+MXm7fEv8DdpRjkxWQG+mMDtO1GE+oVTw1Jbi0ssCbaU
Xm/qR5OSOhXhc7mn8tWFF3EdeLvQaSV0mv/ezUGf6mUdsZvlfQIgZCft1H24tlZDeRFD0wXecnNh
qy+9lfHgo04woYHmbPRZvApftaOzR2q7gEJHRoB9pIVh8pbTP7On0RkhpI9wPw6NJtg9RLSA18nG
6FKhuLaeyJXNbfQmxZUR+MxExVUtlacQu4yTcuU827fZXsDdi4XE2XxoSfPM/GYg6SDPd3Suk9XP
meyX94zPYxrdM3TTa4uipvVewmGkezOpweSvIYGR7cnQvKBRzrE1nqrX8ba95aZKoo7f8W3xyHVj
quMHm1x7t9V6yNVUCv/OjfisPYXnrpxfRGwYyQZzRsSGMT3kVJ9OlT6UrD5JGeZgH9tTuSFnWfj0
5BCrGGKMsWwG99n6zqf2BSP/zEkuf5Gz/fX7w5X40+/XVWG5acHvy93UPQxQegEvH2RpthgPydcZ
cSfc1Ed3BQGf4I4Z6fLnDyV9UV35awSjxeOLlqD3+ceHcm8HhAlMBs5/Fc9lEuNraQ5cYG6iWXnm
1aUvttdfPzxaIXGTR0E8vPoQlhxgR/I8vkk2/gIu3zPCB7NwEzzSyzn3xl/t679+eHSnjGoba+OM
H04fcwiQ0eBzkMDpRXBi2a6GZisoJXE+WEmqB0Xifj5gloYMNX+n3WlxRpATTak202g6BcWWzHDv
nOhlETc/vs7/ibv+/x2rS2QJfY9nPlVF4b18BjFTP/uHzUXOBIdcB45sGLqCCh0b9g+IWeIvVFPT
IGQpyLcrCgv5PxhmU/of/sLQ+WfITP/5R//BMKvS/1CzRE4HYUh1qCCr/ycM87Ad/xtphYETDzMM
2vnf27Qy88IPCtXfmVFjWah8+l4GqTVS1egQKELfY/ph61Y+rQLRCR88PDteC5dBT6NQlAGQ6W7y
7NhWhAA8OjObpFVkV53Lbo2E3dQO4qoQp4lauP3JDBUj2IqRVPvoZbiOsVcEg15Xkaph+/Zp5g9/
Bv6ZRz9ssa9eZ7QDWiUs9cRI4x2qbsFT6uX043JL+UNJ/Jal/93TRxtbz2W3lZMm2uk2IoOzrIgh
UvmFai8uG/0oYiWCacvcc6OdG0mRM7Hb2M1nGXI0rLp/1uX/YXZGMTkyqjju4gCl4jLO7lF9jV+8
RLu57OGjA6fODR99kYi2iiQod5UkJS9pndz+/PDh+331XUd3pDhpEqWHI7nzfa8SkX2PaNKGcYav
o6sVRj77+Wf+Pjz/2Q3ja07uWWKPhk24C+Uulm6MwKN0GpW5YqOIJ6c42qm+qxyMFknUWe7puJQH
VuqAV/r590d49v8OYNQAKTQhjx1E2CETez3UJ3RvATsmVqEsS1uvhGvLKHMQar1ae2WAWiH63OCz
5Eg/9LbSezuNJURNSPBzHSxWK6KJJhi9CAE5SWwgukIoV797V6QK4odJRrWqS6TW3/w8/r+P3n+G
r40WcGvYha9EdDL1IgsKBMQEN55ZdaUvtc5t6qVk2pq5/vm3vtmMHwXWTwmGlMP+qNsk2AkRNR+p
ScWZ4qM6c9nTR3Ex7MXCc8zQ3BZieFLMHoC/jufYZQ8fRSnb6BJHVetgR6jUsMsSkntSNftM9vzd
xAx//mliwraQM8l2za1W9Ki1ayYw5lCQ1DPCmcNS/GIr6qNvLBq2WyeGr+ycPKzbNyfrsJitg7JB
ejgwQsQjzcoW1FkvenF0HWexKZ0x3PjuxUbhC7axJ0Zdhker3xi47VYeEqydU9Etu+y7jEKY3Jpt
KKWNvzOMEJClU6s5HabWMC787uMohh67LUmpsfVDU79OE7c4uVgRXzR4bYhpnz57JHtBFTeNsY31
FHJfGwcrL6SrftnTR4EptUs/9xQpxFsX9GSRpaCo5KT1zrnIffNtP7qBn0YvummgxBqSzKkQF0vR
zbVHYkhzJi599/TRbk5lJa2dSkSUTKHoY9VBd6idLrrs2NZG27lGzzyxk9rYyiowQrl02pOB3Npl
kUgbbeeSq3EoiBIlrbhBRiTsw7s+104/f9bRTfu/EXu0p2TE8USxtdxdiZKoiYJDpcFi7uTG3gtu
bzW3ldOKg8ZN3EjCexCKeXyroqIe44bQOyZgKgWnHQCSZTTQT/1+bsex2yzxXcKjDwlG1zmIrep2
b4WsDYiwzOjsSYh2HvTV2nfXcZYCnu3lYh+KIWKlKFUYHTcYQY9LkPKSYa5kPxcrBR3CRoA//vOL
f7ciRltdsxFRN4VM3Apm8d6KqXOD6Yh64Scb7XMrCGpbkHVpCzeuug6svscaCSuVyx6vjna61cWu
bfi5vO0ipVgrhdI/J23YnLk/fzMz6min940cxIgKluzE5Ca1Y8qiWp9hIf7zxI9uyf+sOHVUfMp0
OzNLFesDtbP0sqWZ0oPlLQPdpvuZC7mwrGTMWcvC7GSEE+V0LdqeT6IVKy1JS+8K/i+rC4P2V92X
uvym6Xo71UIV2VW3LLoMgzgZ5MDs5+F+NxujyGHlulAIcljtmlIE8C2XMO67pEF97rLnj2KHUtCp
1+2o2qV+jg+67wm3sm1kZ+KeNCznLw7rwYjt86HAbcihJ46ApylGKuhCq8qtrePa3QKdyMx7saI6
K3H60wvyWbEvIIELQmrOW9Ol31GrVXXZ2a2OsgYBE4FWD3N761u9OxcNOZUnGP3QPrtsHuW/X1RN
mrw1BcHa+q1XI3CFxWaNDZasn/uB4YN/NZOjgNER1qsy8MudUmKDde/0HR6wQl6X8PLV0lXtdRmi
VuZelt1+VCE/nYeNXtlJ22CuFvlFemsVup1MvDCybi6arsFq7/O6MIWy1TMx67eIPuNHqwvZdafh
uHDZ00chxNVIxuNc9fZpFt31UmAsa0c8d0f7ZkeOi9c9XnKRmDj+vva8h0rEOafJC/Oyo3woxXye
FzspBbeKHHfns4B2Ui4nGyMX0by+bGJGu91xOReUXBBPDbWEvdME7U6Bc3XZw0d7vZEz13bixN+H
nngfy328rVXFuHBiRvs38vs4kDEk2SUhjM8g79pt68n9hU8f7d4sFfrM10P5FMiK+4CvEjw/VN+d
1WUzM9q7YeM4udLA3yzlWjZmMoqtkEpRXy4v/K6jA99RnEwpNU/ZJoIVP2dV2zVToav0p4vGP+6K
u67h9lnvsiotTxp8lrxTkySXhQJ5tFlti7gvKLG7B7ZjLGP0VQ91ZoSXLUp5dNr7aIvRoUgC7AmK
EAqj4j105MqXBZoPNOOnKOlqrZE7pu3sfb+ypmau+duoOntdG2bgi5D/L9iJawqx5Sk09WK16/ZM
VGssi7aUsXz3FQPmSqAV6Ao5JNHOL8eo3dS7cNpGe1lu+0LNVMnZ1w0OFIYRtwdXSsvL9oM82sxI
WfiO4sriSSxSDdki0UbnymVZBZfthw/hiE/fBZGMyNYlENW92CG+XMX+qfR1aXrZdhhtZ9dMDavp
fWdfmY671OtA2/lSl8x/fro+bNqvPvtoM7chbhp92KrbPNdk9VZEBJ1Wb+QVRbmRG7FNu2nYaFYH
MSnSG+nNq5Lmum0M5LtU246kmYGgeY3Ot1wXMzHKWxy7/LzDhzw2XOHZ6zSzX8RFYcBBEvMIumQQ
SohqNr4sQnqkCyPkReWsWt9GDad1dQi++HEo8ZIjtdiJRRDn+yaADm9ZkVg1MB/SwNgAM/crhA3F
GmmySqnemyD3APyIBaJZdifWGzuVBe2+oTZ/EjJfMreeIFlTD6XwQXmtrmZh1brZ0s1Mw1lkkY/f
Sa5l8o6OkqPeh1VOX1wrlUrETA/6mO4YfthOLEoDs0AqTNjbtBn67EHphRbAbWtLOZJInBwTLYzj
JzEsrBv+LrkwrI9VeCSGm3ciYb2pG6ijqeseBc+0LjuTPiAxn9ZwUcV55WhBenIivOIbqbHgwTSS
c//zMht28her7EMo99PjM6mwLS8Uk1OSez7MH6PZSmq+//nhIxD/P5cscRR27bgt6lpQza1r+TES
/5bkKdVKkfNoQbaUKztTisRso7cK2ihGZ9XHEhMcFHT9tArMRW0UvrSo8RI8Uj60XJBw+Ntm7TT2
MTY5czn5ZgY+auCfZiBQFbOW9TrcN1kPd9KV60Oq6sVlMe7DwfjT0xvFN3Sh8yB1iMKdgM3lUs2l
8rK18XG3/fTwQC9iPWwsYVfZAPZ1T00Ofo4ayc9f77uJ0f9OQlUM6doIxfp9UUrvZiTLx9xO28uK
Bx8r5tPQG6zXai+1BbwbyvBUSXIBPDT2o8vuedL44Ao01bNcTIs63RlU4mJ6KXFzTqDmmxNZGh1c
jdvnvS253q5Jkzx6tFyMFq4s30kyOJltRtBUXU1AUEDCzRQIdIN77mXfZJShmk0l0H9yon3QgxTH
sfAgtLF14U4YHWgZzhRN2GvCzhMbfWfrOJTkafdy0cjF0WoK/F4xFL9PQUEW7rEi7iCxa4vtZftM
HF1pAsGQEiXNUKqt9HpdqQLHYy/6FHN+Hv4wzK/i5GhBBY2iJa7Bd3Tkzq+nZl0q6G6UtYUZVVq7
iyKwfWX28299s/GG7v3n219jF71mhTpTFSRUtsXWbatJHyERcNnzR4tIlosgCMI0P0WUz9eyK+a4
fdp1pJyZq+/GP1pHjqYmUhdK7bbuZXPWNJ17spMkvSxyiKO8SPWp3DmdBnnTihE5FvDanqSSjEfI
z7Pz5ebGzH5Uk4gyTOV1VfF2VJlDE7kfH02gwqRy/xaVUUseSWv2NlSaYmmlWmCfyfe+nDR+dhjO
p4Bo43jpyUqRnxpftGdN0nKTqCUhys+81nfPHx3FmEOX6KQFPRbhNGOjLBOwvEVY6udJ++7po90t
a25DEmRVJ7uw5W2WB7EKJp0IfMmSYnZG29sjI9RyQypOkdljLow91tGoo+5M4JO/zLV5/PBanyZf
VBOh7JxC38R1IQB5qLzCMO/S3BFwy8sAQUAT7Rzxzky8fF9Sz0BxVvPpzU4aN3fbBAy7a9fwdltb
vXH1ICXjTARAybJj37eChYpC6bXIACteLF35XojpTsWJeuakHpbmv4IT5KPRhhM00Te7Msq3tpeH
ejyJZUNDHJ2RFTdGYzTdqknTstx1th4ly7AToU3Qysmz489f/+tiOvM3ilieELpt6/XakYFkTIcg
KNg+ocndheBfM6HTzUUmVXDBcLdti03sJb6DlW1sYqog9lK1UDzBOkZpiKblqkqyGlRxFNaYCwlx
iACPpFFU32gJRrPyJUcpYx5FwagJTLt3wnBvZ15xjAQ1faoFbJd+npLvNsTokyR625e8dbAnKUNK
usj1HY4T8YVPH8VAT89twW6TcJ9FmBEUcqfeaWKaXzYz5igCqkZcpklKRpyIpj51sirZ+g2Sbj/P
zBBwvlis5ijQJUqWeUHfCNtI1Lt+HVSBhutQbcoPVkOUndSVgQo8+pvtmd39zacwR5EvlkWxpHCi
7WgAooNi+P1grxYr8uLnF/oaLaPDTfg7ehR1VzZZrXIBzJO03JSgda517J7FvewkKEVbChcLSc+i
GFXv2C1o6Rv8F65+aQQ25m0CFI8IxnEwU5xIQs6lpo8wl7woO2RWYuYzKzfVZBMOlBR0oI2OBsBl
K0kbrSQjEp0kEdRyV/kF0GnL0B1rpsq5fsmxA4J69Pymziuj9ALhVQvqY9Ga5lWgNtn1zzP/5ZfV
tPFRnZWKVqVJo64z2H4nfOTRoNBs6fWyp48Wqi/1RtT2pv3qFbhb9mmk3hWpLF6yKhn7aFWacSUj
u4+Z+ETs4gyxjd797TJVl2RJPH60JquOe33Xus5bTq3zURJ8fVnmsfrrsqkZHcdNG/SSnGjQU9XM
khT08AoD4QNd+I+31LcQx2GY/woSDH/44p8OZL1Wi0R3ahR0dN1XsIzIsGLJm7z0JvjPt/6vOgrP
+R1/t4pGh1fgGHKS5MSFSaXj/webw8HTIy+t08+TJcnfvMzw559eplOrrKOy0j15tHN2aSr5Mi3W
vtpVVZVziYz73KB5R/dhYsSd1yBqGMRWufDc3j25oRJsQjb8Rdk5Uzs6mbysLVKAZN1TqfXmWnAA
l7k15MyfX/a7yRzt98KjFpqFCh/Oib1yblZyuMzt+kyi8WWig4/n6GSqSrvVG69k01RuUgb7RsoB
XQYS/ftAQawdR3HYYDaKb9g9xs667xpFPZNkffNm43OrS6y4Ekuvf6rb8MlxPUQH5fSSE5f3GgWD
zBO1ohluGKLm2avK9vVjmLbnmh/DU77YTOPzCQ96Lwu03n6t4bzOLK9MsYYNhWDn97nzq9GE+pTK
WXam6PfdPI1ig1UFBf6ybfcUewNES0nTuSyzby9aX+bwq5/3ktgHca9KAuhvA78YwW7gBDQh/Jef
nz+M8qu5GgUDvcYVLQgs+zWzhT6Aw2vJ8rwLMJHWxNC57NwyRwEh6tEokGQHxrscN/KcvEBc1130
9vMrfPcBRhvciQQxz/1EePX10rwz8sh+oPC4+vnh3wRmc7S/s8AudF0tO8j6WaE4C6dJZDi8YpV5
yryz8J60SleIitnPP/fNuxijDR+0gegHKYBrkMLd2ktL7aps+u7psqePTvhCA3WCq671CrcLlmYR
2sltlkX2mbX03eBHuzryHb3p0txcV7Z0ndWUH/MS0PRlYx8d8KYZ+ZJSivZD1qbZIvPrehNn3jkS
0XdDH23iJEuMMlFseQ0K/bbQY3NuGI53UU6oGcOPftrDg8I+5TItfFNdSStRYK2RKLSaS8+gf9H1
kjKphEwwX/O4QTROJYEoTdx8Lpv40eYV/bLVuk5hSZouilsAshZxflGVFMrNaO+aQSY4PUB17MgC
Ee0EkZPNNNuXy4Y+3rylUehWL9uvRq6+x0YD584r5flFDx+TFirXEEWXNvHacWQF1cdUm1l9cPr5
4d+EHX20U+WoLUK/64TXOqolymNWhfSskGTNVWBXeTUPMzcPzrzId7812rZVRwOzlCoLJrumCC9p
6mp3sSFI9sIN6SyuOqr9l+0EfbSJE5qkCliT9ClvlWbZB6G8Evzk8POcfbOHx7JOuu3THopreVcl
3q8sy+S5L2bqhZM02sMy+bLlJoL32BhVdo1uaWZMy75Ea9MRgCkstLSv1AtnSfk7XuD13BWFVKRP
QWskz4YT9OXM9OImuyyU6qMdHXm2JPuxYKxFmDbzrmr8ZaiLl531YwJs0CWeaKW+uVY9U8OPuJWP
oA7PLaBvUrsP8MCnUBqYcuXEsuW8mYUeeItWcuyp1ElitssDK9tKfYx0hBM3/WVraozu9wQBozU5
Mddi6WIi0pvoUIcXLlhttMmzRiVRtApUH92mm0u9hgpOHQuI9160IcbgfkxazLrwIj5FL+kT3dOl
WdljOX7Z00d7ORPUypP6TH6SpfDk2ircbxX3r8sePjqPs0z0FKPWqUWEZnRDAowCvqI4Z65V30SK
Mba/i70ozi169BM5MG6j2NQXUEcvajdp2piNpXeF0npgPJ4ckHqTwtfrK1/NLwJ58vTR5k16C9oo
1NQ1FDWwV56qLnrX+nXZtI+O466t3BiLc/kpEGnExSFel1kk/S9nX7Ict840+0SMIAkQILc9qyXZ
lmVZljcMH9kfBwwkSILT099s/5tjHMl9Azt7A7EB1ICqrMzl4Le6E47TmlYs5wXeMhWH4mhhb0nX
ab/6kovOp6azEZS2bb3Ju7D7RboaR7xNlczreef1/S5E39AsjCyb4hcwvY3bpihWkETUwfTFb3kn
DhcRZSKvFhBVoFKM/gtNQW88ehbIqGOuGXo+Q9Wp+EWSFeosfTcd+mqpv/l9u2OvquFlG4seYhMi
No+0kxCYHfNmufFb/mLI/3L7kxUTwMc5ubnYa6pX8LIlIGL3W9wJt9NMe4WtiV86S773FU0eFc96
H2BGklDHXKtZV8QQWn0rEjndF+tEPtaZMVdu5GV733i9U8deBSCeaW8yCGeE6QT1RBS1uy8Cs9Lj
j7FJvRDO+A2O3S4pUmcDYPlNGDOQFC8AlwRV1fzjtf0uJt4EaumyoqteM9GaXSmguZfVWeh3c4gT
YycqF8aVojd0QZY+ZcMAJnCMYzR+l+c/sPikmso4q5qXVsynGqAMSEIPnjVzFxZvgBkicxM3L6yZ
Puh4QnlpBX/f3/f9nbvj8uCWWcxqVo3Vq2nbi7hHU/MtZQyqM/1QeHX5EQodwxUq6DLcZPg0IZJT
XKR2bxW9BjZ77yc4livAdrLGeEe/BHVix6PGQ9VulW6G/LRiFmLwS0Z+C/L+2/uUUZ2LqQZNz5A0
u9RK8xEcK/3x7+dw2Yo3bJg4NmySIEkio8jLFKD7GOs0OCdiuIZo/o0Ae2t5x3hTpJMxqXJIjWu9
HgUQods1o/oMrpRafWyqgJY7AsxscmbhpO5B+FlnGzXPCbqhQrTHqp+a6h7wn/m7LHVdX7l97/xq
F1sfkrTUJcc83aaw+jK+aVoL6TBgYv0OzcXXi9QmthNCv3QyeuYdCcHCJSdMWnmdmguwn2WfI2sf
1MuiG2AmUnOGFN6y91vcidVKTEtezhySwEX7VcWgWu9m5tehTFx4vQFIuE7aGounsMb00kSUYmJ+
aVjsGLwt0WtpScVeTF3YbR/N5Jyp1vplkC6Cvu+amcoKoOY1WePbAG/8B6lLz3exC5+XGMrTGq0r
sG7GAYAYDFleVaiCet55x9LTNNVLApDeK287SA8DXpehT86F10A0XgaOqU8oSSuUoPgLlfkJ1xLM
k+iu+91JFzY8t6AsCZpSvaQ2GoCPZ1mPwdEqiq64wXd8uQscVsGC6Z0afkpoGZ6WRIDCIo7yuD7y
IKTrs5dluQjihGg8zTJRv06lmU9lxIdHZK3Dlct/ydTf8LW/qbH+FSgsFyIfKy5eqwEqem3arVAr
AOkEVIuauQQRLodO0Qos2jXv/o4XdVHFWb+kTKhGvNZ1DW2Ssqr2+QSl9r9v1nuNXBdVXAwFb5eF
JS/Ijs0NwxTXns4pu1ApAhg95R17jusiOg9LEOR7m3UL+EmXBrMRk17sUYJz6NpI7Xu/1An1aZWP
XET4pZcy32ac2M+hyq+xt723ePzn8wJsT7ycGalfMXSyjltwzXWQJCGegzkI547lY8YfzfwyZi9w
ANDsAR3LTZGDdPTv5/Te5zt2T1s6VRzYxtemyH+GbUgPY3E1XLw9ywy6LKclFedCrhrFtlc7gol0
O7Sd/lbKSB7BAlTxrYSNHig1QKUCZyc/tH0jvxDgal4x2FSfvH6hO7VBUiNWBiKs1yXNzF3G0/Yx
XZva743mTm0UpuUEEFv5yiZLf9ZJAZ0e09fX5KsvT403vIKLBE9MrpcAk/IvY5SEZ1k1Y7mLjGwe
Br4yUMEBBAZK7AvH+2kBSEb5OWwXIR5HRVGuSVm/BmFBNnF6GacNlyW/duvecdi/tUn+5eySRmP0
W3XsJSd9+tkMIJfYlHM6fbfjslz7I+9cbRcaziJDOOaXwhuMG0abNM/rnS6mB79b5Zh9oDuuRLyU
r0mXgG1bFN0K6E3dhzu/9R2rV0E2JGNE5St42oYvcaUG6A8FY+h5wI7Z14B6CLhY8tLq6R+MjQFf
MxTjFYt7+3Tpf6Bm/QRSN1aL15RXK+Sl5n6FDNhkzGNHlN8GURcDXoTwsLMU5KXI2J1ZWntXYobR
C2NCXcCZskleSAV1pWZdf+REQ/QvvNaee/ta0v+gzTo1WjyZytc8Qnm6zvIAMlFMeSFKqAv+pmvX
KJAUJS9FD3T2FsxrZX6MGIjDvC4mddFmRgbW5HMkXzreFzeyDuQvMG6MfgU16qKjU2BPFwnrgmJa
OD/RrmseeBUnnufqWC2I1koJap76VXWSBEdy2fwyrYL2SiL63tk6VhtKTqapiNhNFaluvyyjBrd+
2HlWE1Az/jPZiBomAUBFLKvzBoMoM44aRCqgifPKBqiLGctSQOK5EeoV08bmI18xlLLpVtV883Fq
1IWFsXBRrJRGvkatjEDvnwHsetCB8MO4QtTkz+0Zg6UUtka0BIfyciyQTP76/wBrvePWXGhYn+fp
qGglXhOZRNCPECkYt3nRU/o5Huf0SkLxu3bz35APltE/fwTjs+CxZfxlJGnIvzXDGCaPho7JPULN
ct/EA90POXR3TWI59HDzfvg+1g0tPhblQLpNMaOFCmWETmHIARPO9GAsHtTfF1bNxzzP2E6ATBAT
y32I44ZiB0Afmylps2DDSsp2TFLzUwTJ+BOLRj9Yayr9NIyiuO1SYRtI5Tb9YZkJrvYYJ73X84e6
WDUdEbQDUS16nYMpecxiPv+QfF2eaw7Qou5GmR0ZT9Nr6gXvGGrqPAmafmhS1g1wBDGbodDeAEpY
14x5ujEXtdbxTPOVNuplrmhwkxjZGthpb69RMr33/Y6jsZUChETOAhPa0fggMLL/HEzBFajXexfd
8TK0Hec+Qvn4Zmn4Cg3hpmC/ghm9jSwbU+FVBKP/Qat1KGcsQCi+5rl+SYdInhLK672Xo+GXdPpf
+SWPgJWq50a90gzVGAwhDa/A3rErMIW3n+qUO24mT9dZTwtVL+D4fQY6GMKmAG0O39UwQS69lu1L
pWr6+e8/5Z03FHXpfk0Gf9B1iOh5FoAqqybavPQ6jR+iFqXWbcDS9rjOEcYeG8yiQAUcMCgZLPxF
Kan4lcDwzpXgjlNSZQTKPDMXrzHRFVQ+0uEG9AgJFFCuvxbfudMu1C1eLNG26dkLnaP6o5Jp/1U2
oV9dlLpAN8qmfm0StAGrNE6f+h6TwEMu12sb9N7Hu5mFxCgXJh7+r+xasR6q6nG9XLGV3/QIb8QE
F+pGiUZK2qLyulHQ+NuhQhLcLoUODWQyA8DlXzoUxcOvXMcdyAFsGUFOPdTDDcbXruE/37sBjlMo
VmvD3rLkxvKAHfKYiwcmwayxleiSpbu/X/Z3dtHFxWVmEcgqgWoJ+7A5yVTKTwNGfK8NJv8uCL6x
jy40bux0Oi7RWr4C3dWbB8sktyfe0wVqFSuoLLdBbPCs5nEIHnhZRVBzKWSyRV26+5USMz5MoI4e
z5JPUwm9Ub4c1wU2aUVVQJ1mUPaAf0JT1283HD/TD0uIfm+lX8H3+KPKTfY1wqD+L7/FnT5BF4I1
y4LI4hWShuWnvCiCz70WXqxZCXXxdBMeT1NXDumLKjUkfhqZ2q0IM8iD+X395QL9y8F34GUJY0hN
vMTcdrfLFMjPNSZerjxg37uGTnbQB1JS2WTJy6ri8qgT3t7rPpL7v3/7ex7dxdDlXNLUBF1UbUQC
UNWGrgIKtX1hgy+hIpzv0xh2DOaShv3qsiyKDsEYCKgOD8CPbXQkC68ONIFS15/bSMtumjERO+7H
7j4DSVjbefUrsLITgTvSlk2E4uKeQn8+puuxJZOPWWBpxyyyYK6GxGBpC+WW6LH14qbBuo5FoByO
8qfGusGYQJA8Yls1G9+ddgJoLMEQzmbsdJ/YR15D+cuwH3+/T2/eVny3YwtLa4p5ylYovGbgFU9y
vAC0T88MSzuG0PYZXhRtNe2VhZo9m+dTNtMrWdR7n+1EzMZmHMlDBL1g+oIR6G2lvVJLfLWTHFNV
hOE65MHPAGyVd+CdYmfg/r1AqljdCYSoRnDkZOG0J1mHWixkkUYvbjSSuji0oFoxmnA5yZr3hymo
b5eKH70uiYs/m1emNSCWUKtN+Bn1oGhrZX4N4PzOUbr8sDnDpYQM8OWavMYodowAo/p9tnNJwDc0
zQuZxv1CoL8EfcnYq8ePvXYuyYJEewnsMu3B73jfBdmPNfNic8fSzg0JUbVPVTRPew0dqex/Yvyf
12a4aKcVb5mZjFh3UfuE2w04c/222UU6JfVig5RgZWhLzfzBNj4IKpK6CCcAuGudYkpzv+ay3A7A
zT6vVai/+O2H47Bnrsd8WfDVM0BsjEPFbPnst7LjraNEJ1k4DBCA7Mp9nXCwpqT6q9/ajruu2CRA
nW3xNh3rblNxNHTB2Pbst7jjsDNbSEsmbMmQHku2btra94o4lshNLwIBmM8+SFR8UxUUlUEh4iv5
3CUt+E9ijoviWGMC9rIGDIq42mNQHYq17Hc9S5t5k4O6d9kVJqubDTEoQx3K3IjOzyu6Oo4CSt5k
ivppzxY0oFp6g8q2X+h0QUpLRxICHbdpLxqyb7N23YCG4h+vU3bxSaFmvQAtyrQP5aecfOaNF7U1
gXrbn/kgL0CIOtJp2kPt4CZdimzDTOqZt7nMn7Nae7BvwKj0GP5Dy3/QYnzy2w/HXMNuJJFJsB8g
d94AJ76h7bD3W9qx1o6tQdEFWLqa1w1Nmx24hq/c+XeipgtIGmZ0gcYeCVCULptcgfusMZ5LO8Yq
plQWiiDaN52J9iQcyM4WnDz47YljrDztJmpHNu2nApqRrXkZw+Iao9R7m+LEzmAYI1Dg4Abq9D5r
zTlIlyuF9XdWdkFIU4VHPBVz8ct0eQ3LmTHCkYg19LuDLgapyxWNdYgPN92B6c/Si1WcpC7qKGdD
KznDupTV24LPp6T0qrZgaSd+LphBbGiOW6LZj7j5svRer3Ms7NrjaCSoUey0lxHvNywbqy3YRh+9
bp8LLGpDksW6vASirgp3rMnupqU3XgGBu83ZBG9AwGEucSg6Leah9CLOBD2ZsyMKvG4WHP7DPqPi
Zq1rKGGZ1dNruxSLCyY/Em2wI+han6Cf+KBW7lMJwUk6jiRD5yg3DFfEyPSQaXlIrrIHvGePjhcZ
eLjOskQ4WOmegJJz8HWsLsnsMKbxLBak9kH3Jc9+5M2VHtU7X+yimUQ1BLOVuNZFnUDIo/oYSnWl
5fLe0k65pKfABOcK966G1G/y0PndO/QLnYDeppzqtFKvBjPktxADGj+pkdU7L1N00UmTEVZCkAVH
OPbgFoa8sB+/JmrXjsGwhAhSVijGyBJiJjFUzqlfHHCxR2XeGJ6gNby34MitFeQzpl9+20H+3Gwg
3GoV5kj58uY2pK8R8+Enwl44RmiyEJMQiC171ry2VbkrIP/u98WODYagnjbm8gietNjJnkFx3ovx
Gx/tBPIitH2xdDBvG90PodygL+X10dyFF8WMQNo8xMr1WLPtwtN7MevOK23nLqyo7HpT1AN2RFRA
3s7tZil9sCcIAY4pjmjXWPAi4hSrGx5/ZNHe5wy5C8jJIH0Bmjjc5xnMggc+yXCTzIlfjsBdPE4d
92HepJXdN1Vz4jq6Wcruh9+HO9daQ10mnCs+7JvEIiZexH79ijvc5W2SQQsChBF7wmtzA0qpw5IQ
H4AVjtG51wIQCbwwCguwtNpg9mHLISnttSEu+kYzyE/Ul8pi0wEPKSsLOPFkW683AbASf3qnoUla
G68I5Z1ayg+skPGuyafJK1HgLuAhK0TU9jkCGBvuougL9ZraIDx1PdRM26ir0mE/zs8G9EI597zZ
LjtPn1CI21pt9ywmz2lz6ZqPg9/VdsENvTTNxNLA7tcFBKnZ5yL1Qu2jF+ScYg8xTtCul+gjIHXf
1IO6awQ04PwuoOOiMmi0CiBvkEhq0t3aAUSBnAjhl1u7+Kkuh1jgxBq7T9Zuw6GhIK1ft4m7mKlp
ggiZGS5P6SkBOEL9spVf1YK7wCQIlIBJlWNp0nxkWbMrZi8eYFxtN11QARzXJayP6B4jp8TCcIna
zyBdkEoWyC7qAnx3C72Q+7nhdDuSYfILZi4oBRz0dd9DC25fyHw/5etxJomfF3ShJiIwK1kTfHhM
m83Cl81Qe370Jfn+V9N4ZYaUDVqu+5H+L50NVKyfvezGxZYEshl0kmJhm5hoW5ZCHiz0E72ybM6d
OCmrKWt1EeOZ3vTHvPkO3RI/e3dhJS2k5lpMxkz7kuSPXTw9dPVPvx1xoiSvm9i2cTHuMx6VO9XE
2cYGfloOhLswEYGrN4kG39337Jil8sEsfuUW7iJEuqmAbhbwM3thPoUVuu357HevXfHjOi5AdsJq
uL8IUitT0W+rNvVMHVxyJCDh4Tounx1Fu5Z8nP3ej9zFcYDydm7ndbV7FajXMASUca28Jqdwio45
QpCxFGmJylam4n21PMzKSxIOKzueNQJvZzjXyu7H9l5E5Ul00u954EI3gNtA1xd8tPuA269tSk5E
9bHnBXFSHQz3KLymg2HPm2iTT+WpyedPXuboUh8paC1O0CDCyO781FQfBk8zd/EjGKS1cT9ho+fg
i5TP6zXu0ssV+G87iLvoEUhpVSYuhN1nbN1hSGwnl8zvueSiR4ZMmoX0uHUh+LRTJH1+ClqEu/iR
Fsn7kl02A3qBIKpG2SLw9B2uXHE7lXUmc5zfGPabtaRbEo1+N9pFj5RQ5ChUi6ysmOzHSJZn083f
vG6dix6xqmsJLS51uPZepd0mJ37ptctjVAwVLaIR22FZ/oThrse6a/0QB9wFj5QA+YtVXdaGo+PZ
JxF4Pjhc4EgFlr8+ifCUJjEG2yv+NZDpg9dOu8CRtR/5QATKyywc7xsLiVZNKq+qJ3eRI41cm6qU
uNZTMJ7KRn1BkuOXN7m4kakjYxNRLF3K+TEn62FKiv/57Qj7M9cD72AxpunlPVrMu3AwB/So/LIm
6pQmW8NtEoTS7kX0MBH72PXCz0270r8QTwnCebwUn8roANntG9N5TSYR7or52oGzFTOKKOTXkKM0
8z2/yg71Lqe/syEqwbFBXrS/KzINLtQdyOCjJd/OYZKwH2QM4tPAOFUHnbT9qVLCkjMTc9787Kui
gOEmYU/RDKkxIy7STQMNgPgr5thq8HEFfLH0R5TnjO+IXkZzZ2lthnMUgUUo8TlQaBI4iUgIgfYq
ym17x8oWNWEU1AKyrec2vfLw/U328p9whj/g5CNjD+bfRk/Z7QAyKvaEQZDx0wzyjzjZcYzE20eA
koPsJWHcPkbJaPXHRSzB8FxlYXOvlV4Oi6ZUnspurh7qJe44tD6qiawn6HKvLcT62liFTxktK5lt
olr2S7/N5FrfgqajhYR7tUqztzJtg600hpdg60m6mp3lCuD4Q9KCauOnjNZYn9aLPsqmTDCLW61W
9v/M3dyLa33pt1kBsBPOW6bqlzwDU8b6EWPyoR0hvrqIeUSR9cIkHIdBk93EXGZpcypokErUuvtO
R82GdkExHjBxoD7OS6mD2zbFiPI1iZDfzdS3DshJvcoiSNKyVAXoP/vZfhp7WpGnGtIR/ENpE2SP
C3gfXhgJoMoSQ4BToJzdLkcLSDP7VmeNScJDFuhYf4hJZuw/EPWtIB6JmsS473jRfsI7FpovV572
v+EYb32u87rS3SqGBExUt1AIrMdviVr6cdqMEO0k3THh9dh97EDyOn6eAvCXvxSRCcnzOFX2VE1F
LJ51Ow30a5pPptzNAtJQx9BE6QnS7lO/7e3YtU9JvBbh60SqMGw2tUnT7LafOf21jEszvEAZlKb5
ri4nGkB+HFOPe9SOeP0PJ4H4Fua8bHze7CxzI9vS4lZWBeRa0tKM+3buxGsYk8nH4bLMrdNNCyBF
EyHlZ9Evy7qpqpCsuzkM5ZUAd/GAbxyUW60rAmJN22Xi0UIh8KjqrkDQmFqJp3zZ57sroe6C1n7r
r/A/Y10leN5Ua5Sg6QSutWkXMch+9ZsBPjS/WWg45Hd9lKKCcGvkks4PNcrXN+Bl0Po0mZTKTTEM
Jlp3E2a+xM+0bcqYHElfrOQubrv4yPsh1DexAWct8goo6t0QsL/yh6npM72jopnzp4CyoHlOAO0K
dm0OAv2XtgTrGKQhZNBvRD/2+6CkXfYtapuB/UIU6sR2ZFqIDQZAW4i9mIQRsimyQOVbmxVqPYtC
9D86VvOvAvTs8bdi5e1JZ4xCG2apu2q+GfGtfN22a4Od3oDzk2u17ZOsH1GY6tLlHxDx0KfGkCE7
CUHDyqddi3vjZBemBFhSxiu7Y6bt4x1EbcbuGGZzeWX99+6NE1GtmUlWwZk/FlWRtBtaqTjZsGgZ
P8nZjj6JHX6EE/YmqddUp6K6i8WUnLuB5w9QyZyvBNXfD4i3bqUT9JK41H3TZOQO2ll1st5McZD+
kpJX4XYUw2SXbbqsGb/pEqvMsiG9zKI76A9VIf6jEqXv1ETLONh0heLlOc1mLfaxUcN3EF1CnaWp
BNhcECHj7aShn3BU4TjluxXF8fuU2wUkwkzPBzoP7YdUzOtFf4yF5SYXlfyp8nbcLXmcAGEYQQRj
3QTxDJzXvs3bsG22GvnMtKG6kk/ZUgcvELRod+20TPGmBQspBFibMoXEamHMsSiVnKCdq9V025O6
SB4wGFS08VHHpRp+kSYW+Q2CaTPHGzGSttabuFoN3wwxK49gpp9/xRipj8mGDtBWmTCv2Bq1gSxu
m1x55L09+MQyl0uPhkUQF10/3IrelNN9Geqabtapj/mdLTvWnPB4jb7mQTBCBbgLDaip4RHrRxKp
pICMks6IPpFlEeuHeahTeQaePN81A69uTGP69az1EH8uaujYXRkPeHtKhqVum3cQWgQr5FDOWZy2
7CCDHKgZG4fLruYLA6dvBSLwLdiEErKVbThmhyXlawOaw9ZGZ4o5TM8Y5BZgm0pldh1I/Wjzqcp3
1owJJqsxqOxVvYMlOunHwuuoZ31V3SVFQ/dNJtZzA+d9xRLfLKZgdSdbgHhdLyNls1twlIpj0daq
Qh2IYHjzSvx5O/y41dgC2dqwYDDtDtvCTh0j4ScSdddSxt+g1jf8iFuRLUi3StCYR7eSjOGPQULR
6JFleQYi+xQTUnrDu2R5BeMI2YLUETN8EL5QdAdxxfVTTExeHAXTRsd7Pi9hcyHaL6fxuRDUFBvD
gjx4KHtdm88TTcNfmleVajfQQe/Nd82zFsKrrchzscWpSPGqliCvntI5ACXIMuT6JBUT39QQ1uGV
0/rd2Xzj97rvbZuvczYVaXe36kQkEAYMxmgfQhfR3rNULeq+yVfbP5Zoi9bfAbhh1WEaIPh4ZJ0K
Dm2i6Y98CtdNWl6UGbeM2LjYEYO5yj2UARgQRlF4P0OWlz9VF1npGPC5eTdE3D4laZTtBC+np7aW
tt9UUkO9cRxafciGqFY7qKzr5gNXnEg0q7C7YAXnvdoOTGbqpWqbcWCQbbMclfOZob9HQYUX5vqh
WpoQyuYszDTdx2mGrrY1Cd2NERonN0vQ6CTYZGLI2hN6B1O3jZMOWoC6D/JtUYqo+yTqsBx2ihG5
jahBP5WuMy0Ok005uWcQrlsRvUr4Zz1wCy+gVg0mpjVpb5plgpadLTP+IbQ2eA5B41DuAjxYPww0
zMtdOpJ6X7SRjG4aZUV3rkNOmo3KTGk+5WATl3fjil4Xi+fydaB4Sq2iwQwegKRJCS+u+b4bUEP7
Z4kqWuWbctD6yzSPhn0vxEJkCqQ8GMIST3tz0r3agtpFQPzqDsQl65mIMAihJ79MX/3M2cltRMlR
fo3W+a5pQ/PVpvX4lZPwytPl8o1vXG63n1C1Ks6QNJZ3ogEjTcG7KN+sAanbU4g9R6oDCkIbnepc
x/Fypa7+TjLl9hnmsrFRFYAMowtikmzJzCOxRW6Zgr2jWU105c/8hlu+9duchCdEZ3gBsSe/nWvS
8rME9b88gI0DqhLhUFTt1zFMw2PSiOgnTfDQLXvahkeL5+FSHyPoBEWPosN0xWaM1h7jMn8/zvSd
HXde3MzkFPLRkBWmvFzFZgp0+QCF01acVBhLAHPHIRTfGbjIDzUGS//5+199J+a4Sg7KpsOgQDZy
q8uye7RpFf6ky+AFZWHZf9oZJjeyN2F2m1Ezntsm0KipXNWJiC9h942DdLsaYC3sB7W06jYvJh7d
tWE9tkDGBWH0QbeRfe4bqz/Yvk9vmKIq2mKwodTP5YAS0nadQdnPh57rI2nmZVcVJlrMpqxsHB1a
kMjeZpUV6TatIUePvGrAFHCjy/QyxFzG9ZXk6WKrb/2Cy2X4V6cbTFjzDCmB6HaSNIpuc8z2brMs
WKMnW7GSbUHLlXkNS0NQ13FHQxalRBY46gZj6odIp9GB5dPj3+/R28wHWN3xRkkUd7JY1+E2KehS
PZTBONyycU3v44moCtTTBswUbLOCAJTsUIVc51M7x5Lvh2qx14jYf+PG3tpP5z02l7Tqsyqsz3g0
D/OvuUvSz6jWtU+ZGLG1VuSEPbYkqPUeQrkz34GlKYGo71oxiFglOufPgW1D/W1SKaReUgOVqJ9T
CsXPG0BL1pNAlW78aNceDONrlrZ2I/O0/igCFYx4Cagy2dUQJP6e8QlKwF1kLsymqj1wVY7hc6dQ
7DmVLO9KRC3dsd08Y5B8y9e1OxYjdJEOUzwGz+VU5ueuiOrwhqIacOhR+LuXoyhPtDO62PZhNSKx
nYqsnzfdXMdqqyrweGJOfSyWEA/rhpAXQaPxLg8XSFCVUPoBIQml7QcQsY/DA2FA3W2yuk93i1GM
HqPeViEoPVUHIWjMzwSU7wReEfpzVtZ1pDdBE+XBibVdcOw4KUBFNOczCiSNXtIQ43caE4kET5eP
gLjr+TvKhXS6yaD3F5JdoBWisDQk6YJtNJRDID/peeDTYwWkS7RbojKstnatI3vfgBXZbJUY+g8h
wFntXrcshcJfBOkE+832TSRu4iKgEJqVpgt2lV0GuwOFUjR9TKAfTO4DMUY3thZMnqtWyKPoNBuv
IHx/0wS/dcEufvRfBisK3Sw2Eea2Hzhvdx3Lm2hHbELXLaSDym80bpv1o2GdjQ8LdLcTtqGJMcvn
jvXgZlxAOgY4YskiRj+ojkbhTg5zvR9mST7EMRzTU1lFTXlbNmY99XIJzKZpaQoS3rSeq01HW7w8
rwTCd+Kt2/YLQbpIUVZgD30wDa8VSrc31cKr6Kitjbwa8fALbliDUIHpVcQeGE++C6pteogClKYO
f/c7b8avhLh5SqM0yg0ylmcDqdGDSXR/rPPyind+b3HnsIuoKocBjKRn8FZEOwUHusPUnU/BFF/u
ZCFxDrNFrVmd0xyU8AYQ29MA3am93744214NPbWNqONf8DzqAP0h/a2botoHW4tvd97BzBYjErJL
sYcJqsBtlrU97ubku77zEo6tyJSRI4qiaDVtAT1edp0BrbLX3rhpA2vxJm05Fecp681uEghIY+Z5
Z1xERA6qpyia5uZMk5rv+kr3B2KpTyUwIW4IX8JpDXq1FGcbtxievCifzXq+ln+/c93dEN6kgzYM
dKPnCD57kBnfAZLo1VTHpzuRGQk9lBzBLX5u0rTdNp1q92Md/s/vRB1DDUkXoM5Vq3Nu+2kTKqSY
Ean8ONwwDvynz1+MQb4wWHNeai3wmEyjXd2szPM2OpaqerCpVbJuz79l79EZyHdlP/rM0GDXHUOt
UPZeWvj0cxi3n6ziw3amqIj47bpjpQotiRmch/IsquSsdFvso9KkV55D71xGt59kS1QHISKuzpai
RiEUR7skGL1KbSBddvLudDKY543I/306ep3hlg/aC+SMxZ1EW61KWdKM7TnOOIdYcNrvo9ZeSbTf
2xcnz+5zTPfLAvsy2brbpID3Hoi6SgT+3uqOlfZZPfHCDOrcz+O3HOWFY9sZr3oI9sWx0n5Ra0Lk
jKhRss8LmQE3gDaIX8BzcRNFE7ctuvftWYHMaBs3kADt5PzkddNdgad0rVpO7Kz+H2dfsiQprm37
RZgJEEJMwXuPPiIjm4ksu5JohBBCCPj6u7zuGzyL944ds5jUpDIjwx2kvffaq7m0nSoOm2thqWkh
RPjcT/9wSFltR22iVl8YnU8YjcKhk59tBD56nEjQpJA5gyfarl6hv0ey63h73z/1q390OgGPBIC7
svbCengbeE34l1Ez/u1zP/3DKbW1U+04ReoCVLnbt6Q/Nv/9Vb/9kP+nk8/Sj5YnIFwUWy7wTOGm
hvNTI2+vRqpkPO0SvU12NzRgXVcrXB0vvZ+jzz3rj2lP4NJuGEcKPOt1+vXvrQY481P6YnykD6cX
64+xj6Kpv8h1/sY3UZ970Ks+12l/3EwlXeyyqOnQr5LiZGqkUMxt9CmBKn7zDyXWJwi9NzNtLjRN
4M++wmKNfgXcZpvPmcynH/OdxNz2zntcyq2heJeiAVkGI53V18+9qh/OsGwlhFxNjmt5snyPJRc/
RHl2/twP/1BoSYF0kbVIhwuL0fbJCQyCbPpk3k760QAlFPGy2FjWF7zrEqwundwPRnwu3iz9aIHi
2ATYe8GocLvcfMLcqRnS7vipL+ajDQqI2AZqdILT1EhalE27wSsiNnrefe7nfyi2puFTATfj4cKb
4alWJDkgJ5Z9rmJ9zGgytceqMkr0/06X/44hRTP8F6DiPxTyjxFNzqdTYgPDVTBE71gl97uxgDLl
c1/Lh9NqF9tl2AO3F5oP8HGZbVKB7PXncz/8Qz/s86zBCGU73DMsvZC8L+5m3n8ukiz9F0r+v/Ab
sY4y673oLzada8i4wgr05pPj2cdsJi8KGtTamotf0fgZP9nT1Inxcy/jR18UjXyWsWC8vQiSv/37
pW/TZ+vSR1cUu4nMqUX2F+50j/XhMn3+e/lojYIMZFG0qsDsFxqQZFr47Y7is5fAR3cUsqqtwOb4
9q1HU8U8hoTcfi6+GUZQH2a/ua7RODXysmIzitCg1O/h6ftf2EP/4ZB+dEiRw7DNvej6y9qBB7Ui
nDjGfudzh/Sj2QhJ8z40KrGXBAvocu3QEKfFf929/Kdf/cMp1bCz5yvcOy5CZuqFjCH5Pdn/Gmj4
n376h2oqIOVsw9zai0fA716ARvkl76P6v5TTmP//V4Dw9/pQUXlQM/okTAtkduu5JYur6Oz5sVba
Dq92wpat2iB6kiUISGI6zLlIvmtEXuQlB5GlR5T05o8ra/RB0JCf2DxG8904dvbIU2u6snaLqWrs
oNdLp2aMlsz38y5tC6NLkCS649Z1pgUmvsr7aDNtcvr3RKeiDhp8q0WpauQkBiMvwZ6qh4Xx6Hbp
lE/66G4NNvLAIEV1U1SSOFqRC0CRLA7i1JoeoVYQUPHZJP672jS6D1i2g5QGnGgHNpM9tNx2T6Cj
RpUDdS3eIzvZLhXHGuSLXG8GL7qoNeD6QQCllZZIfiSSdEiGbTVN926MIJfR29rVR+bcPD+TMCj1
nReJbX86teZyKRPXhfxFrEXdlbqzUvyyWDW2SNrLeA87Z5A4SSm5M7/aHs/iQEE7+JaMt3+RFGM2
VJjJm980l80DVog0PBuLtsQmVN8no7HATL1byzC1IGdyYqezqLGrgPoIKbx4ZMX8LSxFUYUojRGj
EDE4v5uok2vJ2aqmMnNd9ELwZb/KuScnn2r9YOrE42/Mnj35vsGqPhrq5puISQ5Z2tCMe7IgW9OH
BsyiWahpPNg1Md3RxcVq3hjiPPGmFot7qMEZNdDtK/OTws70GC11Njx7GjJR1aA7PKyi1Q9xMYEP
NxMU0FZP3QtbQnNyg1QnjWXIXdDtWiUb7ScwJzqaVXQlA76WWCOPGl/4eo5AuET4YiPCW7uOsCFt
iD+SKWnuZR8lz35e5jOLk7Q52hwHM8AnYy5lSrq9jQyZd/U0Zru6C2ypPBn9AQYjLi9pFMyz5DJL
SsjtLSt74tZhh30FUt6s70UN+uSGiQUiFvyZFdQ//oBoMmxBZJrbvJKs9eC3djnFsHl7XwSWIPP7
jOiZ9GpHGxXwUtxSe9ZJYhAk52xf1jKdxocWQTK+1G6K/8o4hjLS/vtM00T57T3PeznsiOPbyzSQ
GJRuMbG7hUXtnxamGt/9puWj8EGvZU0QeZmCl/pEAUrt8bf5F+MJwqoJfE4G8PWM+dkgFvAWp+EH
vN6tdvhEThCxa72DRLNcIlB3nhoVNfFBw/2t+VaDHxCV06hsd4CDQlbFMprqN7l4F10SUIDCzk0J
1oI5b2AVjQUyNyXDyYDEbF5YvCPBQ5ZJ6jjdoalxxSPtELQMvQW/iiYFPer2NoWDL3w8v7i4xWq0
brtaPxLwSMQuiBDJZ590GszGiWF36APhHJTvAY9tqxFjGWcsHHEF9BeTu960iJ2hQl0I2j8NNYLU
4ntkp2jod4bmmW0rwHdgv+xajX+5DFiW2RIin5iXTNsxu6cj7Hf6HckYcdXaN0yVfFqTGrxxtxQl
XPFCDg9mCEcOWRJwhyhCp/Z2kyQwU1hwJMuZa3WXZlGOPZ2pM/wjFgsg2uRwt8ix6kRM3pycNqSn
DYel8MU7nYsZF6APwwOYavohCz24F3VgE4jSm5SazlVrfPLAtE5+CXCmKiyRXbxPXGxDRaYRh3yi
mAEqb267/RbGgGeGMnI7TSs5kFwqjhPu4ncSMfNjre28c9mojnwD305TkPIvGHbBtjYkMVdfRIkD
hYpLi9PLlvVbGCLcwmwc2HAfwHnascXY+I4W3g+vbVsvbyxE7rTGvS92fs7Sl4mpdbkn8Syw8B1H
Xy5IaqMlVq0NIrHU0iH+hYvhn35hk/xrIiZ+Sk1wC7IOI82ZQEHAcRPDeQAsEGbak69rhr2mg8lu
bWoeV6El3d2qcwNOXC02I/Z142GuWJJoS8827nLxU3QoaycLudxbHa9g9WS64FnZMCpYyZcpKV6j
Hiae7T5CGFX/lE08uYITbJ5ThL6kCKuX2zOEk4geZaqGXQHouVIDBnsW8ZymZ6/yCa+RhXl86YnA
B3S8a15dPhbYbi9qbK/SZCY+0WnqpicWwLeQZZhp186IBo6n+dCk02oeHFrzaR9YBFbwqqh5kplc
3pxDhvBOTMidBVmFN+Z16EhEL7iIyH6ykGjfjRud8sumakEOcG+t/06SZvzObTM/3hIE9kIl9Bvs
VdiKPnHJTwF7V3qWt6BDrOPSF5FpP+4Rj8y+0niDe2+iG+ercaS0P7cqQV3tkqZuKtjwRveyJfQL
hUtsWy5NB259V6PtX3lX/4WupODvstFo7jCjtqjjQ775KnQ1bhpfIzk0pERoGLknqMtha4sH3XS9
LHFjd18V7TCsCTZ3u5hDSlOzMYMzX4swAxbG+K/WLHugtQxqH1yWHsc4perBAzI/WN1vD/icq7kQ
xFyUuC1Z+LWimTjDQ1HsJL8dO+pGrw4UWUJL6Zthu0elck8ExxrMI6KadE+mwk5X3S+p2wWFF/9E
k6bduSZesqNykXrv52QkT4ihHx6MFzx/BcVy+bqJtEmqTGBCbHdcCrQw2zQY8jIV4FkMoCSLMvDZ
VWqIaVSXA4KgfnkIDId9m/3bOU34t9aY47YFCMTfNARm6uCHdv0te6HbCko0lII2RsWtkJleg522
NilI3CB3yBIvcwAVMQFZgkfQUF0t7zN1cM3tnSpGS9uyoLxpYaGg5iB3Q6/RwrAx7s7QHST5IZ4S
/aPgLNKHeszkuid44qGEyWrj31xWFw8oiMUFO8qVfFFgpNe7icFQ7DUH73G/rDL5gSPtZNVT4VAi
vYQZZF5qw/0f7JKLh5Ug1wQQ4zSe6imZLy255Y7Faa5j0ETHyf9CgvrGrvho2UmALtCfagdH6WUX
QFXrhjIsVrX7SbNC/aQtAZAlexZ976LEpqjoeGmYLZL8S0sRHbvH1TVEO7FKhKcRMH9JGeJQsx03
s3tCIoh60ggXxbjtyPwABk8UlySTfVZNrWJHA8cJVTbj7ez5olnSozGLBSl07tEj0nVbA9rcKeaV
mbflB53zMN7n0MYh2Go162VNfdd4qEXABCLZNDZHgXrSXxkuhbhMoon95O7WwKKugkESwL5vS2nm
+GfHlvy3Bt16PgwIx7K4EILo9vVW6B6nl+jmIH0If3G61bYHYtj2JctY8ep6sHl2mgwa5h4x/3Jj
/es7KiyUBWs+b3llfE7fhty58THOiuhhBdvFV9DT+G0HAdn0ZrcGj5WsYaFXgxSDAQTkPrxE84yv
ATkM5hazGdPtmosVdZrWBPwJ3M8zKUHNETjGwY/zfGe4nJYr4tuG+0U2UfPihJzXL8iJ7d5A+sVm
npkN/aRN0+IpKdItv0csXXP2m5cjKGmebYdGN3NyHZAVfg1Js/zK1iRJz5rUtYOa3xTdDj8//gkZ
bXGxPWMJ3oklU6e6YYaBEVTfvDecYrb/i1cwM8cWmRX5A3gZmT6NqRMduNGtIGdWm3x+bxkdwcrt
F5QDGW2zOIKgnQz+hEPXiXMnY9zAJQDm7rsW0pE3ZE3Nao/5EplZZNQwQDmayIyQLQQ7CzdAx+G6
VF434hfzhadrhC509vEVTB/+kDBN4m+2w6fzSlOHWQyXL29X91PjC/pem6HFY4NoQz0kVo7RyUGP
eXAp3SToXJjQ4FvqQU5+YEMyK7R4Mxq9lmPo2LX9yn6BVB2/iXaLaKUji9SakoBTvz2iB/fluokJ
TeDAcEvJpt703sy42p/XBOE9ciI22rt5aL5JbH/rnSmWEB/pdivV+tZRSID57EiV6hGbqZMREhOT
Szgh1L2ACSxOWKtZWZsJgW7rsI3dX9PEZn0lFAKYSoyMs5NQLWuvWNSa9SVKJvXWFqA6l8QPTf1X
z1v7jny46VxHcLs7WRExX1G0HiMK+YIqstYsbV8lsDL7wFgv6dUtCUviEkLwwf6aisnXpR8XjEWZ
3Dh98onP44oii+iFxCyCINDEk+73mmz5jPavHt6AAK1dBaVrJC+J0cV7tI4QSaYRWU+CDehq3FZP
/QO/lfZLP8K9CCkZw6LvV1CE23LNujkrsRoW2RElSHNoVHj9zdcJh+XzapKugBmbZk8h2MTuCJlT
eoT1RW6eDEIM9Y+1d+joBAdxfiytdmP7Z8VS5v624ttrfLwnJHCje+dqMBC9hIHX7G6qo/gHeO19
ezBqsP4Kt6P5gcBdhB9QQcwZM+NQl84bwq8U9RrUt7EA28nrwqVV2kXhzWHr3O+21XdxidIFwa5G
w/skFFJs0HqhpqT85mCQdEv9G3EVBn1tRNGL6zTMgFpHdFJBI8QTRaqNcC+PctprNaCp8GiTX2w0
cHOgto26Z5NgeyZLiRi/f4JQaBQYHPf3DtHBJwwr4uTErMwdrA39K2EA5ViSgS8Piqhy8AEqJuS9
gaf8S4x2c2jcM2APcvO5u/AxbbuHPmNO4EZsMSxlwso9Yaw4DeCTQjk6iEckVQ0NwjxWLoBAB/1a
xGihywHkQre3bMBEEvmw/NBjkhTVaGVuqjDN7MesqHyva0VhccEX3eVHQLb1Pph2PuXI2QAFd3EA
HGpDs924AWxYMwyUB59l7ksoUBQPLJ1H3FBACQwSzYscd5BA0ZsRNu/bqYlLCLhQTF0M498vaeD8
wQHSuyKnpkAp4wXkHJKl448uK1Syb4t1+JPzjX31XEXTWprA+xWSZCho6Pd1WcL0C5Ucv78Aen9X
+7EQXyfbRwfhertVSSo8u/dDYfMnvxUrf8q0KlwF6Mf259An+XZc4b5JICZrb0e9ATOelkkeSXai
BqmN+3wAOIud8Brf8kCs45fGDe4wJChnA0bC4OpqiVI0UR7V71H2k3p2YvTtGwQZkdh2zHu8RvC5
A6yBe6q+43KboWRopgGTiTTm2TcpFMRNgnzhqdkSgv9H1qQsYgGMhUeNGMuW4COfqe4URaWbDDlC
W4LrkK+YyHAIzQIhOhkn+0wk7b57BfHzE6iTav5LZKAF9OdA2ocz3GfBbo9WxDXcFSgdXWWySS77
GllU6iCyaL0Pq5imV4Zh6a/P3Ph3iDB7imFj2ZukMTioEv6qf4kb13PSZ+bJgSn/kvARr4SJx2Ff
4yhY1IuUihdgUZOrMJg4tBgxZtqkXxQ/ePXvAnZa2R2+Up7vALfhXU54kyRHGQoTHaHeC1GJtncm
58W6/pshEyZJGVha7KyOhuEtjO2c7WTR9JCctCypr12/IAhGIOdH7lyc1eHkIE2RByea4tIVYLCY
WzxbyQlE1hSzwrCLmgTNplR1VH8x4PPuRw5j2hIz7Zof5SToiaZNI09i2uh4wJ+DovEIFHOFQol0
WXK+AYrqLGcUQlbOUCTWB0aJWU8RfGiuFOHXSYXiBOU5XzXeFVtzJO0M8w1WKLrRycPSTUN85+Um
6GvugRKUBSCi32HRPd2FweIOBrXX8jNZhRfHgqJ7orePe9tfxQcyoZupAOm4k5jZDHkZXMX3HIwg
eNpbGjf9O26TeTpSpMe9SDIIyDAxoeFBjrchgWWRRO2MUI1DmRQE+VZOF5Esxxq5nG88GvDjE4+z
e0k3DJoYQ5ckuXaiUE+tD+o4A2kZdhiXgVwtHqMVjzuRHnMwH95BCEWPXfLQNUW5xjBf3SdiDukx
FNAXV65143JXx2yrX9uOjN9Ala+R2ltn7uRQMfpTBEeC9r3D5faqY47fM1N5l5SNi91LsSE/oSKF
natFZqGDc0IxfG3rAtGwYN33v7DFhiQNsGIChnjtl2Ar49yy3G24ttBKN8AtA47EaYPS/oUkGDdn
A3XoGVbpBci4dkxi8o5LeD0g7THFClu5p8jaofjnBpSU+cwhEZRJMj/Mkhh+V0Dm4b4nDHfJO+3t
fIL7QAqOkAGQ3G4UEfHSFwFjDUYpXFlxNqIhrLcHjMjQI3Am273obE6fMEgn+YT+R9XqoGXEXdWK
vF2SA+Kg9VLOs5g8riVjsneTTgCnQrNF34F25PkZcH18XLNIS15i9YOK4QmcPNC64iK2ZQ6z8lcC
zRLuO1AwKozjawb+O4RjFzZYjmbT0Pmsx2K41J4DGM9DzO9VL1pMu0hdv1V23pIdfjcxVj6W230j
uFmPrZ37fj+vAGZ21uFysbQLWWW7kdyhz8/rg9libEYgGcYF9IObPDTPBl08O6RqxeGg8OL4yhY6
jL/1Vi9NBV3r/BRiObV4H8eiy36IXPd8D50w7qCQ5elJ51KmGCgXVe9Wkqb6YDhJ9U6uunvSfYvk
OLIkKz4teOv1VgnfUHbEvdJevEn9duRG1ZAxozUZ/SMiGhBSn49IyTgsPMh7CnWOfzKkwRWqkQqH
2QG63GuqNgdhXxyv+5rGYTy23mN5UEAG+xhGJnezHbb6NBADMlHraVvstqEt7JeNjfOrbowYEH0Q
9UeEsM5hd/uwjwRGn3JnYMShd/42o101wPBfTlk85VbEQGqki9WbQBbpWAaBSwr7PNOD4YKkP6Ba
iFcwFSDPLHsIi1tjLHANxlzElEg4pqcyEX+QaZ9faDPGpxoCnqnKcvh/lLAuGb4XwK2xA8C9lEJW
OZ8ETi2kMg5QcRvW7oRkG4Rd9pr3xb5dp+aRdVkuLj6/Xf0+Mtn9agA/HU2Gt61KvQZYOiI4oT4A
5w3rLxaDCXIsFs/GsyAd+kAKiHUtqaQABq20UdWsKNvfbI9Q9YtXKe3/OJUFBtAJ+O5FxVi0CBgG
zoBMujwWVzrR+sHXsIva1TnYkEeksI3PWB00+HO14mi2cdOnHZvcLeHH/4mFWZY36K088H5GvsQR
YEHgysX6AN+M+reF183NtoHQrcTKYY5/AOas+6tKQut2FDEnAZoGbCUfW0ty4LgLBtUTUEH8V7Yi
ghR2ijD7ADAWux6ozlcJzElVcGjYoHPHYPprBBZ0cECt31MoDpBoAqO1AoAyfJhHwF9pE2rYdM24
5GjUb/mzy5sufkAH112plOvX0N8mc7UCoyNTLt9XBbSdizQaLgt2NqpMaKv53tD2tlapc0hsxexf
W2mDOTAoDv4RhkIQovXAq1Bo6hG8qVqD2TkB6phzwOs8W9N038Jp4go8apQVqoa6TLUGCJ91BaSa
ybYCbkEHuoe4FBUccroseqylgB0zS/UtrrFGuWEEkGqJNqyrmESw3+MGGB6zjejYHrWE80vKYZSD
XyX8VAs8Rhii4cOBa+QuwtIEWwNsruUjLPQ9/wn1jvqOD4ongVYBjUWHpV6BDqYB/jYkjUh3ye1n
IMDx1rgPA+Y4Nix3sZuhfGAYigDathaJhVl2NU2jnpc+BbApo7joymmeNlOlirkLySIFM5cGmZCU
b+YHnxb9d13r7Z8UFhy/bZaY3yQept8Fa6DbV0vylLTpfO47MmHGWJYfHEa+v6RL64dhC/K8bLmK
ysXXmPQLj27WCvNCdZtl+2TUC0BaRK6UTIgRVty4Zvq9X7BJkjgw12ZjBRZ3iXoyMYoonoHHtd4X
CFYfVPSDAne/IjoUEw0BbPiQxGpFewBJ0ImpxRJsynA9VIBz85fMzvMFcxX7ilwhXH9RTt4FauOx
bvLlN4xG9AM2gVKVNsXZgDdYvJ5aV4ifAP9xmOtu7N4g9DDPVKBWoxMq3r0R7dJW6LPwFaKuNbZM
uOh/BtM4GLcNjgPqTkh/XyRD9BKyKT1vagC7LFHSnNiyYUkEiTAMkpi4TcSmqK8L9CvZaZs3kNVJ
xjEzr7SuD3ncKHkgy9qhKZ/S7LFfgih+eNLxGbnpy1Y1DVhKX6VNsZwKQwBjKMG2+dsCn6Xu2kYO
OCgDUvDFA45/FlEyP8GmS4+lhsQN2C2KgamiwqZ3NYDEK2T8/g/wKhhWYC2AnC1sTvJjtwUylx0d
ol9tMaKD7DY6PwEOAvMB/8ICQSS1ZMf7tjlL8BwFBNN6G1A38YwPGOvE46rH5kSGBc9d5JgBeYEJ
q8RCGcMSS8X4F60DziD6tW+dvoEvUlKYcCwc9yJeorVu9srk5C22Pru32w1ua6TA58DthG4X4Mv8
RHI77BvQQ90OyOTyOk9texBwbHqcew50OvRQY5WTifCXbToAa1IzlZUdGvx7BZRQfmdhG3aFS1h3
hg2E0NXYt4AHxeLyU4HHlEPTuPHlug1wqyjrHgIwCxE/kogw5rJsar/QnKAGtdxwzBdmS8qOqemN
WTiQwCgGDRwBuf80TSCn7any7gVZFp7ic8ZEHt0st2PG4MNSrcs0pRiy+PzNpAJaKQVTkus6tRxu
H4sO95Bw3pbbiwiynFqsuyrZ0fq1NxgBqlqp+M1RNHzYOiw/MBZn9xwoyXDi6C6QMjpwrvcdHEji
I18jtR+XCGV0sQuQw46F6REu0fyLEA2eouwdNmCFghUk/uIgH4nM8ZqRGFfF0LjmF9y/bnj3jJ3i
DoN0qDAMdU+0o6xKEo4n12It/Q1rnOJ/B4R1mIFT9bFsdzr2tihNuqSPsqHN9GCy4F7AVOvPcFPQ
r4D++T8ervF/WN+Fl3GYm5+sU9HLguvueayNvzYUtp3VBPXLvaQaTAOFNjg8rRuqbSmWHlN7g/XJ
TqNZOmwhmKutC9jFZV0DrAAGX4C+eJbddh+YzNciT19w4XEEad+AXL3ycadaP3Y79LVbNQa1vGvc
VO9wMNbmXjcRCAIwwkJ1wfoFjQQJWIwpoMvDWU8J3iw0tQy+6RPed5/37E5nvkOqabHmv2slu/d2
GBvMh3gRxLm1S1y8hoiGXadTfQ8GjfqL7zeHYhH44ohXSJwZrCfkK1s6/8rgU6WqaFtN/4xQQpsf
otsMWDlgvrAGAtBT45+SIrI73B8rEAlIkL62NEGWXTagtJ1ZAgjmEuJ86K8ES8yHwJTze6Cj/B/A
jLAJ9zBB2sWLI3DYT+ERohf8qnk1BGwj9xoUn+Gc1Un3lbZ58083F+TMc+SJvsQjRXuDPZr7MWbR
tr3B9I3Ic9MYvCeCMXLpIyAyq9e4VqKQi9PiEvWyYUsxHBmEti82bKJ4zCXANawt4uVXpFmgOIPO
PfQ5SNQcJKmlpDOPxM65FcgGajuVP1YqjKpgBWUPCbaq+6SIhu/GGRjYA8ud9uh0kz0x1L0EBkLK
KjJckKsNL93aNHTfNDffHYxNnh7ZjJmiRGoylilpVMhd4+Z+fRuTNHlOBgxuRCn7J8z4P3QI2ORm
KW8OJF5S4B0qys4g/Yp9r1aAkBOmPrQx8taxOIZCmee1jh/gEaH+yoaxX8XsyXQOQ4w7BI9w2uXY
sMkK4mmFZjYDGMiUiX5FllLsESCA/tpwzefjxpMe9nn89iwYdlC6HDlW4o9I2oKgAs4W2ZPth9te
eZ3QQ2De4xvWXrftv0HWKfqlHiN6RWG6+W7ChoE19WjWjbZthsSJFluzvGbDV2OS6KqxWT90uPGj
KlDWnbxfm7kkLpPvSYArqtZLA9DaDsNDjp2DL2M1EPFXjDV+rwhdGz3Nc4q975pZ9R2hl9guRTnD
/TP0KqlflO96czZDitcVEJTCdaAJOgeQhEp48+Qv2OQmzd7yVt+0xOtrntTLDhvZrCwmtEKtjJf1
UXTY81V8W+uDzRnahzzDTHFN/QR2gKDUfQGdouaHqUavAgAWDcTC3UUNM5TSCTPxcQFNZgaRCt3F
vSQShKR2XexJg831YxXw1ythDhj+wpvHXUSOyq7hT3aal0GRHZ0SCrxszbM3nCRgG2W7mC39IeJF
wQ4ZaNhztPrU/sQ+Rh4mRpLouLS3bSL2Pf+EzU4Ue5jNo7kuaKxJUzpg4uTeB589pL1a1HkCtcSW
8Dj4gzya4aud25sp+Rixnc1n/fovnhC7Rn1XyWbPJKw53YEIhI01j0FlqWqofx/hIE92ddpO6S/k
RGLNv/IirbAxA6huFwEKkkXQ/BITw0yZhQVlBsMhuiWq4iI9aM+W7EyUBkTnZopnusQUjTg0yzI9
hXRRbFekTavuKd4B1N5RDLiipnY8z6km4wtG2OF7jI2bhYGS5fYBf2LcSpjBLL/wIudsbzUaii9q
jQCz2wJg/kl203oJw63ahLEe1dULVkeHPEu6Pbpj2pyVEgmBF9OW+R0s/ePpJLzqskeCRS5/R03q
NIAZX8ObBz3bXaGIKB427DWwJmSxvscGPW8uq44wXsOg0R5Be6AH2yKHtJQd8D6SYu8hsoQjvUjK
K/hfzTEdtJx2XYrPv8NpNOGo0CtcdY2KjZg0+qVOG3vo27j5aVhm3ntMpP46wuFqObTDTXxOh8U8
hww2BqeGFvO9Y+gZG4FyidVkupWgV23Zq0I6B/YRBOB+2UHjj9+I3Qh4wGEOnsTmdxbqpD2x+PYH
YLQG0FhzMn8D06LLjljI8/hzfPWPwWTocIEmei//jwiyAEF4A0HjcwRh8kEuw9vxfzg7k+W6cazd
PhEjSJAAyelp1BxJtiU3SnvCcDpd7PueT38X/U+cSMm6gUlGVFYVhAOi3Xt/66uV4+KilkdsMl7P
XolAnQ3MsH1N1yYiSgL7rEEOvQsFfgn+cDnu35ASvUyQkK5uUjaWcp5aQgiXwAOQeVRr6r8vW2vO
jthkBrdCyVJ8nETbWNesljJ6ZrKSXw/nLmrNdM26mVnNaRrwBKovq1V9jWtKPEMLtadRYbvuZ5ay
PRBHYPh2uWRUb+v5/6M4/BU1k62V5Afc6EJeHhS0SuAeyITh3THh3dtAzGFwdHK264gXr7MDpz31
wewnaVXAdroU1rAEJWX6iHrLvTpaet43s8b1ImAHMJiT1fHFXtFniSIpD8UuMv1z63sB9wvyL932
TGFKKUSx5oQxJ/VYJsQoehFwemxcYI2mk9DJeGRyJ5fnGJIpwsWHUW57RIb8259/wcuMXil0C7R8
CSk7znwmVBtb4JDLUZJsHu37ICnJdNZDTOYj52J9X2+UIFJ33FHbx11pUXdxRrX5RsH0Gzub2Cfa
f8cTZSv//jdhBbzHpAk637kLePe8UzYF0nuis7FIDdtU2IiiJeYacdRR2TvAtC2im2BrdjNwYREv
q/N1f4mHqdvfqjzdHltiA4+232TfK86Jq9XjP3ozaeu6pyLoAFkeos8qnUR9li4GFW+M6sul50I3
Fo0GkrORL/KL8pz3wf5gb6a0N1L/Cd1d1J4tSCHKsm69XYypGupyw70O4c8T4rWu7//+t0/Q+gEH
myyQiRHPrw+Cd/uRwET2llL95SVDOcq/28ebgtRDDQ5jtit2F+U702Hu/PQvN53T1XD8tS0FDhvJ
2MFDuBTG9W3VEiPmUHtrlu57x0uzVNtT4D/H7bqg0CFWGNyC/iHiLurMfz9h2BB8zn17r2Okoh+b
p5BITOjF3OTFllBCJuoKQULCn5moY4vFx65TFIJ60rKPC9zez4KSIl47GRqxQzsy6Q8L8tj8XWMR
Of5k9o014UI8lq1dLyXFfWz4h5w46KkzlDlD9/v3B64Jly2JE+8XiM2+6hfCD6S6zTZD3daOCquE
8GXFhot8iRi3OE6BoRxFBNruQ1Wf23qkIzgryLjMXGyvJ4bdbE4GmgxQTTGcSQtJmpgrqgKdIrup
vOAfoy8a7Kvtt1Wbj45HOUA54efRErmLidZ7hyS2xY1Z+9quYBNEj8hAeXfCxivD6v+uRfXG8b//
/hdWU6BtCHNXRE7bZe7d3A3zfEoDVS4X2LO8TSgsqteTlVLq+sZHeOV+KHQkfQCnOIHYJ+4wXbCv
WiJtjyPVXQ2kYMpv0RIMTtkd7TicvwAFtcIjRcH1vB58u278k9lgavtHSwa5gj5FXNFFVFWm5JG6
IZoMl4i2uFvsoWU/dEyFYZCUj0UKiwailUZ91xnqisCA1ch0uKBiew7SxD9RCbGaDYwOUA/Wau1X
rx4uwUDNVq84N63CDO8ifH11x1O0hf06XKKljQ6BrJLrIjckjQidET4mYzYrPx0vdY90Wy1TcZfM
S2E4MNry9rqRbFAhhguxiuHAu3K5Idluhr8Svra4V1ACFdCz8TJu8zvKoyHKtQTqzCaMtrxLKs+K
WNL1X+rnfUgcdB5vLOe9hy/sHTqrWW3OZFuNM1y8lILYnpvQQIjRsHFtmXpKpb6bVuMlDQKqz1p5
rPyiMmxcW6WxrSJAqO14yX3rixrC6nqJDBXn4j+MZm8A/zi06z2F3+lJwYa48jMiTkZfVEc0E3GU
6K1Ef2lDGR/FkEZnvzQkGQmlLVOVWTv7mwJEru64ExB3cDzTDUY3zqO03a4pbe0vpac+KSfrjqSU
DQ94nSKXi6qkDNPtL2vTPwhPDUe3M8S7CB1rW89RNrkWWpq8QGGqBCGuIl/iN8Ssr6wjpS3SlhzL
CF+wv8RF7p/+7wm++kbMDwpr/303SXuriq2wGC5xMpI1qBCQ2ZwbZpNRW6RB2KaKes7+Mi7OdSrm
7DpDw2h269HJszMCof8b9D3c2+4Ysy1HN/Dnnr/yENIBcrGcShRrCRtjuBT3BFu+pp1NjX7G/ePP
f+GVr6pT5PKMmuFiC5kzq3pqp7W9Lea5MJsyOkWu9auqiVYmZLwVn0pK4h8ch3+Y9Vy7K9uNcPo5
KPoLGYee8iMw4vA+IrMjSafIUTpjIRbMh0s/xt8Uj90jldiGr3PdYa8DyZ9ZCvWWky83QU70r1+s
5o2l9Nqc0dapII9J6fUo7sirtwBoxmyv9E2C6NsSEgo0G3xtvdo8qDZPre5dmdQdJXuw5IaEz/Dn
1l/7CdqC9TzR+l3VunfUZpKDpiCGEqOcjMVP9PpuaDj1teN1LVYCr2oWd57dfIhIZVDMQNXAn3/C
K+tKp8oFpKHtikQvOrtqqCm8Q0B6GuwyNXLqlUIHyyHpaKdh2pUoZHqCy9C35ce0DYTZLNLRcjJf
Aj8Xa08mraWeMZndbPp787zlWx034/bTbJS0NYz0jiKVxGeUpOMXt34WTbfTXP0wa32fXr89eKdi
ytACD0N8oDIJHRp+xqRdw8Js59cpc7ENw390nJEMLQV4v/qeZGlrROAUOmbOm6LJAVtN62sBatKx
Ef0gbNkM56e2gKuwGtYFQQ75c3REh3QXvNidY7+xgl+b/toKVoi04m3w6H3cLZ/bZFxPQzaub0zO
11rXVu6UlRBmF0nr/pbdkMqdr3NkyG+0vk++Fx4MOmoOqq8CeA2jBkmrFzVf+gW9zNGvqIw5Leg1
p+OaIus2OyPdPc/y2yQtrVqBf6AUiXpgBXA6K99Rz26ZHZI6e45ENEjrdqD1CIbmTbbZ7Uc0cLnZ
MaBD5irPWWLbDtwERcqE8gtiA4V/q0cS12gJ66C5IrC2YC4zPzmEsCgPoRXKxySGwGDW/D7Bfhv8
sZ6g/nkdzRMS+WfMLHntxtRzm7Xu/rt1FK2ZL3AjSeBQoNcOm3JIj1QGUvxk9ge0RYz3UNg6yYLl
iFyK5R53Kf9pkvn2RhD7lWXmaou4j0vqf/wmoP9O8eQESUTRVSKpUDbrvraMgzHo8OsBu4EON71R
UTPeU2NgxoNDOvbv0V8rN8H6bvJgSSRFel4FyBdEcWbbs06bC/s2lTlFWcnBrcT3pWiqM+p2IyN0
KXTcXC4zjH26hr57rdh2mHt813SGID4htGN3r9xsBq9n3jTdJg+oWoNjtFGGafRdhXbuEiWyUwz2
2HTgKXyjQA9PszWvTmat62vW7mpriJ3onyRHGB6lVBG2CZVTZq3ra3bsRaZcGf0zUhV222LFcKyk
G382a11bsC5QlHQcbVYUisQPjevKa7JEmdmFREfOtekKslt0zBocc2+oIUKYMhkWfQidOefCpbUG
f6T1LHeeW0q2QCo0ZmhaoTPn4mEbwyH+tROvVXoVTksC9Anpm9HA/4c6lxYFEqN1P6iSsr7PUNhe
U/1j+BzSuXOBGCwnr8YZfSsbfYQV6gnnjsSw89pyBR+EcXUf0XmShM53tTXFYSkSzkOzwdHWK5Y2
K1gPO/qH18mnOQN/5lCbZAQGFzp6rsqnTaagUJNDMrVfS+KZAH0KJFiGndcWLGShYYKS4F3qhjPE
jqndaMWz2cCIfx8hQezP0FAp7z60+dRfg8Kn3nRzu+KDWfvaAev1U7Da3kr7NoUFJyIaNpXnlRmJ
lv/zv7tvR2xfXrvvBz1cscOKpP/c7IiuP/f+lXuyXmPW7tlhSU7qEsQJvik99KWvwMjVfKhziuFc
azWrNxN6vZlYUZv1TcEPKbJyQqgWkzDPKUL58w/Z5/kLF35bCyejLOyV6FbvYkNZ+JBLgewtkBgs
HCzqpDOz25RedZaCnItRL8yXefX67+lK0ASVUJkbFTEJvaIsT7ZWBQiuLumwwHqqK+vWkvmnP4/Q
fra+NELamZtnA3H8rRSXevLDIz7bJN0A/ps9gfSSMrvHpg/x33yJZfp+pmjiasKP7GzWdX0N4ww0
VTymLwQzZipZZ+Asw1hYP82a15Zwj24lzBJ7upQzdopIy6OztSVmB7peOlZT+6s6PO4v/RD9k8qh
Piaq/GrScUcvGQvGJEm7bImu1jpT12gr3XuZDW8tqRcnDCbd2q6sJsreYE31972/5H9XEcXVRzRI
8odB52le+6hZ0Hhu0M7dveycZ8wo+3cbnX+DaPzidkDj2ieF3u14MtmCS1RM3jtpueo72aYkO25U
c79l3bA/7/+zovgj2t7sJD6YRTeK7xZcVkCgLTOlZ4STMuuDlztphmNw6lx1se0EV7mqveaNlby/
fl74u3pww16x5l6irL4bMNV6wOucg2GZlKL6P8aepklLD41UNg7bQ740VDOvPXaFb6zFV0ZWj3XM
2HI1ZV3F9+i6CSqilYn6M77ORKGmEJnLG3/mxYMJa2NtP/eCoMMldIyeUCQDkus9dMkj2oEDAkbi
4hD6UaYYTUQ9AGL7Mkib1MruqxGEZ2PF70a5bCb7Ir9jH8bfohNqWaAvZHn0FPP0u7O3XUabb5tZ
1/UIr7drNsEtDfdVkaSfBxgU0AzG7q00xCsfwdMuraHKEaNL0d1RRd8hQZY1GlvhN773k70hHNAt
h9h3//kz7F/2hVntaSM1uXa2dIm13oEhmIOHyiO4TxaxzvIbGAxbmR17l5vonROFFQDRP//R1/a4
/d//9nmGaiymspLlfUJJaYxiHwFXf5+ka9x+NPoLulnBXpIeE68OnvJ1y5FY4Nk5xK3Rc5HppW2i
yLy8XFlB+LQ2lbrljO+fEsfM+IbWtV00Lsnodr3nP6UhDNOVgPM10i2j0BGta9sn5V9eDgImv588
NX6ADtZBq4JA1ZotDj14lFpoZzNSIE9R0cHX2rL8ChHHWyXhv6DeL8xXPXqER+PKS26q7/y6Dz+S
WA/TH/28Vs8Zcrz4gDjObQ6o1Ov+6CO6ocYaKEre3EfuGoynrsdB+CitGrEycb/wuA6z+77G+Nnw
+NbjTzPUpBYkhbhgS1/cTmpLkHMr2zaJSqtQjz+VKu5s3m3VhbNVnOpqci79XBsZgNG6thnk9hZZ
MTPvEfBvBipu6YCuOfHylnvZK0eo7niglnyaMjmU90u9u2pLkabzeacKqttRVFg/b2vmf0mQTuMp
6TTzdLNiXVO8OfX3Of7S5NHuVjnmH27bbvmdPWbFgJA8bG/6LCz+4tYMvMuzRxu5YDrjblKvoXXO
2zG7XmCfSEjjmVcdogHX7g8DgkEg2KXftiG8hNla4IrhgX4cLPSrSPxHUGCNN2zqwXWH2n2WUZXu
ArAZUs0HKvD5vcJFoXqCWMilIXPz5sh1WG2QMbwEPmmk8o9blyj7aRMEAO8UYtjkMQXCkh6D0vGu
4PUV9pVgANObpQvBEkGQq53qBmQqeMrrotz8t251r+zWQtvtQGnazTD43pONbDAC421vw610uzfO
6n1yvfRRtO3OVoM7gM+zn6KsmsrPZUO2+iaOqiU4Zzm8FKMDQY/BkUeL88Jr5SPsIv8mLbPhW1WA
//pz668c2XoMTgWbaFFKxPf9CErmqz2HxXRBaJec43Wo3CsHwfAbB/YrX0OPx9nO6GfAKcVTWRW7
1TpwMnW1xL164w7/65rxwvf4T0TOsjK5GyPexbD9HoY5SL/1bgjwFkVk+eA19nTuwt1c1i+B0iwE
7weZnsq+Ety3oW6vJYGeOervZoA4WE7C/h3eA4ZYhH9wrFioh9r2888EDryv/ZY7nn+ooilGc6Ms
ObJKmoV/UuQxNjCD6+pqbIEUfGjDABbzAQw8X/FDP2ZbHx0h1ZXJuXZr2X5aLYhpDbDYpLC/xgMg
o6vaSQKKOiNrPY8FtDXAF076Wa4dYiWUuDH85NR+LDJbSNiZcXUthigOvw9M+ek8JIm7wrqyN+Sm
f54mr0z1/8jLXE/glJdbj3nWZdN1nEQYYwuxdfFVk+8qULM/o21zEBhymEBexgaXFTsXLwq+BJOD
1WUUtkbJBBXqlh4rOPap9KP4Y2CP/YfUSrYBmAbIkj//htemuXYUNQtPjY5wyd3kl/0x86foHyff
xHez1rULqLcBxd2m1LnUUnYEZFSynepi8/vTn9t/5UP/8rT47YIboGrGptnKP7ZVC2prx2PBLR+C
AajmhvTE7K9oG/OyimTgVLIuDt/ZgXlYjuOZWgH5HQIbBKA//5XXvoS2PwPMKoIxyqxL0bnbcZBW
9Rhao3pj5/x1Z35pu9Hvo/bUdFBj7DvlNhvcsBrFmNt16NkrIf32hPvBsJ1EHwUjMZy8usC4FvMB
EG/6I88Bpd5PfuVY1wq0b3mW0naugmjowUS5mTo7ML/xZ04av64hJaHk+mtRck0ehiGxaVzKaPF4
u3d9htczwqGPQ80z++CkUrG5JmV+ijyYqIchrhK7PFWy6IPo0EQV5rpXLpz5t4yJXtZOKGiC/34U
2V0pG0AZ88XPy1LCrAvKuThbEfBOT6wLMdWibubgOK1cWGJ/Sl0yJYG0Dij+c8M4gx6ZBhGVhHE6
FB8jaFnpaUw6/+tcT9BSs5xk5J9nlPgVH37ho+thaaANTiystLnMBaYE6XEbYRAd4MP3Z+BZaviy
Flm3ntqWarBT5bUrpO1puq0Xr1shBBVDe+/62FCxhcJTPgZwNM91GTlf6n7tjnm3Yv3RoAmyEHkl
SVccbHRf+Fk4EMbARweLOMBRV/Zp5U4AFMwP0/y47znlfd8VAnwOSn7/htEoi6Ofb35x8PzEydDP
DtkwHh2wMP8UFqDEyLO6e9LXwB4TK3cCkiiFsGaE+4lbURceOOkthKrC++FXnkti1yNPGr8DzoeN
wyEIZvehcZLyu0sU/Sprg/jiF3adPgCZaLHrCD2/uJqXpcvFuwzVXfW/FprSQ5WAfzlYIMy7x021
xGiuqIap1Xc5OJtzEU3iHieMNtpvcRoA2U7zdh7ucBmyvrZQhp7TlpvsTVn1+d+rveAI6cuhUXB8
q2yBPe57xwlY6Q4SD1T9V13ZU/5umJX9EMq1tdDbw1H/QfmBfW9Zk1ov+WCVP12gEHAHwP5HcA0x
2cOBs1tB1R5w5oktvpUrT7OoLPWE64W4RXAbM9JlWE4PJek/AAwdRvXVCs0wDryHslFrxXC6w02g
kJbfVrAn2tNgbTCelF+Vg3eY9lcmmq/JGY9WKZ2UwqbQU85yXoetvyoBW0MWlQVWNphEJOXneYjg
sPjlkn4S3WaLh2my1vV/IMuAu6wFb6tDzNLaPsm2WJx3Qw+SPXA3QcVUYyVW+760Rf4wT4NvYbsB
iM85NOEWndZ1bk6SuxlMxKK0MGwBrvmYu43N87oPwuwazJ1svnRQstXH0s5V8x6US9g+47w1XCPW
TW95CIFvHHj/03sX6SABjAnNhYRmtdDIih9FRN8PCozXz7kpBOWpNaDqM1X3iUOobhmHSzfPyXjw
BPzbawIJ0fRudCDm3qcyKAlZhthw+emN7dVL/9BvVW/92IJpaJbT5quq5IkDDglYRu+1f+VCRsE1
2A7He4ZA5sendB2JEfLQcfxn8JAh09Vt5Ib39xTZ23OXzsl2mdjE5/eOhe37HXnprfgLWoV/4GGl
wntkPNlw06Hgj89VBLWQ6W138Wlo7aF/HiOiEtUpcpx53o09M+4s27z+sD0nPUa5O2y3qbSgxNpO
BO0DstmDQ0VwdRBBMkNOpEaocQ+4CQzLGRpLo95BbIkAAap4elAF/jcnVElx8MFvunDFiSWo2+7Y
L/P4kAW+5d4XBXudCvA+Gg5ZEfNMO4AKbvKrPFoW+z0Ciu6HPaOk87GPeksV/MrzwdaOWJsK+6D3
mvUO6KzqzznGJdxqmR7HYrapvZnMhDEcMtppG09dNLo8rT96LfgZAfUIJKv38419fb9gvrSt6+Fj
1+ayzMF6Ca3Jcim6dEOwXVm74TUzRd0j0saEd3Pd3w5e1vjfQzRpbGhLs14835pPAnbFo8BRdn5I
QLmRprfhsk4QegucED4VY6LS62BIvfAvAP7eu4p0ZvUxahv3MSGO6F251VC8pZx85d6jZx2d3nUb
YeX2HvWGzsAjQxySXs6GgTI97WhxmbHDaN7uQPimySlzyeyfekwDjO5tgY4eIKmv6qKcm6cWh9n6
iF1Fkp2BJL+VD/m/gun/fu5A5wlEfd/L2i/Lp3rpxiU7wJOcQnFq1iQaHxsYh/YC9joP86fUL1w1
f+z9tBH/c1dCsYBocvERGnb9N1RDhDxe2fdXteob5zmKR4yZ1pAKQ8j/fot5UsySXI+82rO/A9H2
wFFtOMZHO/IxsWobH/CckoCNVx+RNy/E8l1eTBgE1BO0kqPnda24RpM6gttpMCUK6Lt9jqwlux4J
FcKlwomnfDf5dpU+ti5guTwnSQuXiDbGotyDYVURXsjWj/I8Rli9NNJNwUXvihXlLxhE9JDzIfy1
69B8G7N1uXE6qLPtms39QcSU/xyVTOubueFVg+CtkyUcthrnBMCku/VRPYCeiqJi/Ny7mbvd7+zw
8+wFnn3o8wr7EYjZ8ecUA4L3AUdTfMqVX1yvYWk9KbxsP8Gtho0jHPLi0ThmAIrHKP8iOAABG/ti
eGp9SkxvU85bfLB8gi5fHJ7fXwDPDh0UFxv68ty2sKPjeodseEgVHlJcCzD/Qn7/lUoUnHvWkYDx
Fw+IMj84h77EPXHkfgV9Gcxo2vlMtNDLP3o+ZjVxInd/IIGXHDZkrchOZYWtWA28Yb0CdtR+VP6G
R91Yps4tsFjGdnUm62/+p537meo3zCZQHgEepToFnIHY4AbPga+esVEaDynWcYw+LVzlXjm56Snq
vCLszjNP/PGDO+/WPltfWYt1rrOuapqDQkrDmeDIvntXBA70XdvbZ0gKGz4Jj0GhJkiCYDJAC41E
sb2DW5NA8KrJ4zozZlziDm1dAveKQhVDFsgiyX+xBS58xmrMcQacR+hOkLo6VV5zfUV/UToQWb92
mxCPAN53O4RyteKvQQtr8TDnBTSzGkDSYU2SZjgtNrWWN6PczfuWkK9zgheC2dYxmUlg5PM8VEeE
nukZkzTAOxY+pvE52OJuPXNp9P3jqgBxfHIyzG8ICpayuBvsqsbYLmNh8f/KY/vW91eqTXgHe5/W
CrGuA6EahrHD5eNnLeaBIDr8QpyGCGOqdEeRoHhvZZXyNioKYC+AY539SeKDSe45ULK7oQkzHGCq
sYtOqgTDZl3zcOixQrMzSP0ttRs3HTz1519gxK0REKBE0VEud8b6wAluardqGwCUcF4weMgXt/0J
l9vqo6sgdxpxGwWJgxkhJ8f2warn0kW/EXXLydtS54gjl+CEmLo0+RTkAI4vylaw/0eUKg/e2u4Y
5FYp5xFHFEz+wJkBBlZjFqSXUXKvO85rGtrv4eVhT8gXY1s4+1i0SSSYXEQ/d1maWyPQ93zLPneq
mbPn0NnnD0ZMMrgv3UI8Dz5cdaiTSYiWzY+r9n0bhutDVe4mhdJbftj8Jhvvv3CrvZPn95g79P7m
XopB5hKPmMwfvwZlwS4l3UadtxkqW3Dv1k02qaMTxTG5MlsmqJLCdsP9DKQj2Fwu+O69FeRiuWD8
g5xITa44Oxj5RAW2LHDnj9RueJ//fMi/fCwGwf7vfwttRNxrM6R0+yLi2reO7XSBN/WWbO+11veb
xW+tjy1eF13WqnezjxQ7la1/42RvqqV/haxfOLF0PgEuMm7fbH37sR/yAruFaoW5g7nawKLxYcgr
HkpefRhZ1g2+LdjOCTnl8xU2NWCUoxW+TRRbPoDUcElw5YsTTPZyZ+i7q2ET04cRWsl2CoSD7ZwL
C/Gs/KH7yXeUH6FCspwMvgHt7PmV30ZpLhPhDDXMPUcswKLkcSqNcts0vVdd/NY0gVgRL9hBndPB
P/qqOaXlo1mntcthJbGsw2aUCFVGQK9kIKXJTYc+79fq3/pcbbDAcyTZ5Gs+1Go9MDaGA61FIbFG
tVmI6bi3TGXOsVLtyWw09GW0LX1ItHk4D2z8oQ9RcDLttLaGuHyVCRrg8UyNJPCfGtK04SfUQlSz
R48hgw/nzfmpKuuA5YnZaGgPoKachDd1zI2q6q+9WFwZd1l78Di8OWNyamBVpDwWE247zV9GfdYT
3ZSYtdhOMuvYzU/LSjkOI2LWtLYIeXlgaFAw7eaWZ36LdspI0E2KWFuExHFWTBn4gsXy7E+USTXj
2azP2iJcgL6m4by3zPIO4v4YD3dmLWuLEBwkjsc7YZRFaBfWocOUwKxlbRFCcS5x9nLXc10kvXci
yCAe5yB7M9/94mnGaGsrcUShQDEP2afC6Z5ditxrv3kjhvpa09pS3NxJTVMeDmeviK/wVvuYNrPh
eGuLMZHdUK6KxShoOi0SJAWGW5Oeha3ioW54iq0ge93nVLqPXfKW8vmVAdFTsGlVxfaUsWaG7Xmx
4bqarkY945q4WNKkabieJz+55VD/ImwjCSOQNG055lyvgDW4zVmpFu9MP3TchwIedPBWMpcT8D/3
HdrXFiWvYcllmj1q4SjAaZgwzP+Mls6v+pzfztx4x0qlC8vd4hiXdn82voLouoclzVZrm/mSyap+
XUFcIxYmw6GtR3Bs9upVtLyQzYobSjtas+X4i//423BUZT5WkDKGX9cmELkHDOhPZiOtLUerxVa6
jBhpDoO46EHy2ldmLWtnowqV8tc22FvujlMx4NAZm+2seh4pGUSYKXRJ55WlWDkfnLExGw49dYTX
LxXRKUaxeMku+yurw10W2mRj2HNtScbuhrYbM7gzph9/u83/VCLMLgx6QFGkLeUs+7xWZIDRPJ2N
DzI9ljh0JcF4alzOlRxuo7B7H7X2D6NJotcsdMU8Trtl39mJceBRUXwzpbGRzgYrEm1BsjP5BXa8
vAmq+rDfzhrXdAZqB2TritnCbJiLn1v9eiN5pTKcItqKBN8VVmW5T+6pgYqu8O+KZGIky2JMtFVZ
hT72cg3ThEf2MWvSKyrejToudeVCQpAsXQbGJByf+za/mtfEsGXtxurkhJimnk5HpOxUWJ9MjwOp
R5nxOc2DVNB0hU3j/ryzq8Hozip1kKxjVZLIFk377s8qoJIu7I3OA6lTZEdsebIw4Rm9PzsIYdFp
o11Ehvv957eTBn0hDCjMXc44j+efc7TH/2DgKY3oFq7UAbKpRVzE9hiSUeSfM1yirLk3ulfKUFuR
RAbLaSz79dw6X520PRKzNXovyVBbkEMZtYLTbPzRVHga1anEMVDZ3RuXqP2y9N9LlAy1BTkmZA1t
t+rPPUSClSrOcfoqgtzNrvMsrd0jdkBMepPdVup418Iew8DDPOLcCZw20vWwxf6NWdPaEs3pZFwV
43qWefjZweibepLO7NPqbNcsEd1gi73bRDNSF6dD9nKzbmtX2CUug22ZWuzJGGqxSlyajUhDRGm1
h2WDc+dWJPV6dkOiyH2LD4lRGThNa6u0sXfrgoQBEUnzGWvSJ7G9NSCvTEed6OpmuJdb+bLnhvzs
EyZNXfOpm6QzXrn9sPxM09EdjO5aUieGWm21bOOS8lzruuVDaLdPWOU0JvJmV/raRWsYozQcMjX9
uiLOQXtyt0ezKaNtNKOdYyDVr/UZxUd1wNdvhUeTfTdrXNtr2jLz9pzKirdv5P41ePJSAbv5ZNa4
ttWsXFjCCd3i2Q3Ga/wXjn5mJIVnuLWY8dINVLZDOTj3ZXYvOoweMck26rVOZwXRT1YSL4/z2Lnt
FVGx4eKCUjO7WvjaKg1qK429pRp+YAFaHoClr1c57mGGU1xbqBPGiktXOP05SL0bbFpOrpWYaDUY
cfffJ3UeIK3C3o4AYRQdWjj/1CwZjrg2w4eyTrzCXXik2M4lTGR8oGbMLComfW2GT1MM+mLmBZRY
yX261Jh7wN40HG9thlO6NdfjSOMoZskt4D2ZT94Xo3mog1kVmeDaHhkVxAln4NbXi/fBrGXt7Eyx
IlswI+65g1o8hLyb3aXRrGltG7SAaqxuwYDgO8PNeXrsxWxC2nGlzmOldhPjU1BiZ28ZnmUbfAij
J7NOa2tSTL7Dc5ORzsrwJIefVu6+oQbZ190Lly2dxOoMreizjuHwK/mMyyoAuvFN/c8rbWsLMi6o
YbW5z+66nmPInU1Mk9lLQqewKiuE6bB321o/bEl7anqzXIBU2mrcolE2Q0/LmZCnvdMLWGCzr6it
xS7eklLuoQ4n9U9goA5pW71xZ37lM+r41Q5kqYNZcH9ehuzdEPunWCSGTWtrEafJvk47ml7r6JDN
0dmWndmrTaeuUh9EbfjSMEF4+AwUrSTls9FQS+0WqwCWJCE64XMTwnYXoPE7sw1Vx63KDBz9WnX9
ObKd7JAN/icAGWbXep22qmYCNOxPPQU18ojXxyklsmk2INpa9P0Jt2x8O8/jnJ5xVL2bs9ZsWkvt
cNy2aawsh17vR/q+Wce+2YYqtbU4tT1EsHp/5uDiF5BgyNQbyqDX1ou2FOe2qvFJo+W4WM4LqioE
cGYjrfNU3RlJv2OXHDCkL8rwnMDQNvqGOkgVzoJveXnCNwyeobTeuZ28MmtZOxTtOqTulWqX8xrW
j3aZfZBmKQCcfP59KaNUQPYWBiQI6vEeXxcsYP9n1mftTJzDwWsDL+jOVFufmig8W6lntsa9fdb8
FvPxuCdVme1358bLbkIA6x0V9ma91tYhBtluxDLnzrTA+Z+7p1WUZtFdqbNGYIdT546v6X4ozk30
GaPJJ7NeawsRA+Opxj+EW0KdFjcdfkRXdR5Ls21PJ4xAOOsL8ExoUXKsK+3kfREvZtcbvXJH4n+9
lJlikmSZOIzV8J1Hjdmg6KU7K5adG8S97jxNfXPoS9zG8yb0zHZVHQ3SqxV/T7f3vgaUox2wMJ6P
TpWYJYalXsJjyWjAUHXyvhZhUZMFKOeD7NQXo9mi00D6YFTFlIze14yqRBRs819IWX+Yta0tzbyz
4iYtWu9rva44ezdbeKRKdTIcdG11YqKcKLIN1jdLUirqp/Z6aJr2LVzvK4eOjrGo6wbzZCo+vwWV
ow6djT0rhVSG546OsVBbm9QRpb8/tlG1N0oFzaceM1HDya4dmCGV2GmPeh63AyDM7phSCUsxjtmu
qNf2gBuresog1r/3+iHkJPCvMPQNDVvXbrBpPqU+JT3Jt3TcYT521hf9cYlUf2M0J/Uin6gthtyL
w/LHOq3VGUvue3fJjMz3XKkTKNwFM+xF5s03SY3IbWul81Pk54YTXidQBG3bFF1pN7DSi0+tO/k/
lgwosuHAa4u179s4b0iW/kCgG5PamJg1iWw3sxuAXu6zZp2Xeug4fyD/Lw75sP7Pb5PGsO/i33cA
3EJhssdL9t1t1uk2zoLkAkjX7Hmi80+ruQjLIv9/nH1Zk50s1/YvsgoREU/V3bunpNNjOjmxMiIq
Kk6ov/67dt6TPNzd2V95mqqwbWDBYq1rGOS3UcJYZfXhOr0Ogcz27UcnVq2gAw96nGKE1U8wZzZZ
c3Ke2TW4i/shfKpjiI71r8EiWALjP4irkn5fCc+F/uC4WjweReY1MG2YluB1VgHZ2Y11wT8r/JX8
UAag2aHPls6sXlNb7pIoCkIX+dMUk/I2z66vdOZZZ6syXef5nMvkOxeHC/7pRujqkEDTVz7KrK68
KgF2fedGd+E/AM/nErAU+tr10U8qgl9m2+UMgElxrlPUI3w6GiBAG2nnVA4VGKorrr59O9GJUN6T
CW/lofmmPIjSXdKi2j4S0XTlvtzRd5LeSDNQ+9fY/8KbkGdBV833FoSlfY85V/K096iOceg232LN
YZauyzUlhdy511080BzIAB1N2XwjcfxhbsB1NgvY7bsm3oUExXCgDimor1/Xmcwp7GiHTHZm36y7
Eqd4lq9jDFLot6lf2nRuGpquXvhz35c7r1H0NcO6tFR/O3m4ZQEa5J9EHnj7ltRFBaml6gjJu+4r
7OtZ4tulhVButDPLcIFBpNGQH91YDLJbL8CcAltzXOdm55o6oWpAr43i0+h9rbskj6bmMPjNOZmD
Ux3hjSqzq7UgKx/4jJxuX1TYSfqrgo7CjYBSBz2U2+Yf195T6j4HJfCciMZpQd/6QSd2MTTWYGnz
L8xWOjqIyF9aIFnWui9uoJi5qCBV6IrsMWcI4Cb+v7kCbBmMN69B/r2NGrg7l6QtnhtoTfFdi8Nc
HJG0sWy8fup/FJ697KCTnIz+LuXogLm01Qq+CZ72x/i7nmGwGURNezHBqGHXGc1cMJFoyqG3UyA+
D/mfJ08JD88uPGf3/fa9yFw8kQVQ2kAvVny3c8dAoIP2m9T7XprMhRTNYxxVudjEZ9lICJt0uANM
nX/690H0J0f97wZlLqxIC3AD4dnifRedDc0v34M0+KWt59oWV5GNtqLN4q2W9iPpZ6lvR7/SQTqN
4NVfFGppchjhACroJVVUWnZHR+bJn3zxaytv4E4Hb3Cvku3roKTpbkCpkc1tTDa4nSdBz8P5oiw9
7KNUBaSKVVKJUPlP//7L3lkTt/LeDU0Bedaizird++kWsE91sH3fN7ZT8kOG36LhqOsM2gOQP4pZ
/okrswV7NisX7naipVeEFNztByo3fj2VM3st6/ocZDl4c2YwvPP1VK68W5gNrweFquhdUfCwu4Xd
GSyxVrtF3/OlbhT08Pz5YZ7D+HNVSDmmeP350XXEyXZfiYKcHLqVWjJAtvVzreCkcJGj8NkeJ3D/
CWwyGrV+WJvW4h8Y7T4MtoSvoqZBdyuguXFZVSEJr7resvapnZbwLgzNAvW/Bay8G1TiZtiXSZ+H
6ST86jZYbewfRi9quzyZGd08cdyxlFy4XqdQpmAeZB3kA5RXh496bNjrXEMm7N+jn6b0P9GF0Z3j
n094duIJXjxAwq8RmawROYnMpwiWqnIZzxz7f948b/yMG8RLzVugluviNpfD+ACNBRhsJ1ubj/NV
Nw9leTUsob6MSTn+EFaI6cLvgq6Aiso0zv6z1b4JwqTIwa3O02Xug1vIJhX22LRL+6FdZeHNKRzs
h5tAlCLri5LnZyp0b16P2IrObQ89qZa2qinBox2K8RbcMmixQVQg+GChrIgifQkS95m1+JPtvzVL
Tp4el2oBBZ7EN8hbVv4r4vngfadc5bdzyay6gIFMeFUR4EF9JTxsvZCY+sLYauouUM+W05bOYetD
dBqs6jL79w55LxidHTJ6M5xqWitumGSzhvgTjMDSsCy7PS9ZzLCTEgz1MtiN+8MjV7K50woKSZBf
ofRcefhPp/uNWXWRi2u7wna7UPxe1nHlV2mLuRHTwXQ28J/yWo3+77YswkvVC7CmBVRg1JzIOJL1
58GLm+Bq1VO13eXgnU6oW4PDOcEUiw0eMqPRj4c+q0rpp3TWyoNCATSTvIQHAaiCUuLBmAzdyD+t
FmBNduGPyn/RphmDy9zONFULEK1jFtu6sUUyUWgNenoAM5IMQr16BJz8o5ny9eivWt2D2G71UwNZ
ZHwhxdm7XAx5T8M7WYZxnXjQqgwybxJL6WXTQJouwTEtoeNpIuLxe28pjLnpV9ujtienwhdJPbXy
Djls598qD/bYaqa++LBQwwDDEioqr4GNbauTmZNmqdn86r5gS0muIcBDGVQAlgJGwyyPxiNeDKwA
cIY3xwhSK/YchusPU+Wt9XOKknSaOpiOlvSe1JG4qsIh6jPdtVt4awAoZPdAwPTFZeVPUAOf5lgO
TzCBaYMruP1Y2l93dZUHWakIVC/3HckuqDSHHbSQncWWjbwxzdeePM++pvsCQjhPL76aMexm0T+2
NpiO1vjBby/u6B5wIxcutBQKQ3kDOxj+kcvOu2CrIpcdbc6clu/cJsI5K2gQ4qJaiv5xrUT8yWq9
HWEE4c+HsJX5LtwJ/gL3wKCGFHNJxT03EDKe4OfyJVq7vddt/L8vFBtVAUf93jyKPo5TTbC2NV+G
fbPv4lZtP9qVGFy3xAuDO2KRdKYzasu7sJS4zk/Pyr/6saKpZ28cVPnAp3b8Kk0kNwA7erOrkoTx
nb1JKzpGjdcu9+uqeH0D/iGsNxbTcvGw67ZxMZW82yCINy3FA21Y+NGYqY6Sstn6138P/6fH88Zh
Ep1uub8naFp0XFAl7ywNFqjkAJ68XgZEb5/WBS/S8pp43TQoCM3Pkfgi+5l1sMQqoF8jS+oNGYHI
HVRBTDRhdkVeJE1fd1Fm/XlUV5CXgX5qUtVr90GuAaAYub8GJQHB0ZAGylFci6zu1dYaiHzjGVmk
VRwo6IlVdmuyNsD/A+qzaLK4LdbwamXe2iUeRPWDqy7GlOs9pSMso5PVQJsxx7tmkA90wCEATbTy
QzicrZD8KYi+NcluhOqw6KDtRO6JUfnl6td9DzkbeBZ/ZoqTeE1XFkLZ9NAOJ3XCKV/K4DVCkY+n
eo7Z9K2HC2IQHP1wwb00WMWCA0RyYRx8JtF6J6Vx4ZjQIBKsXCf/XsZeRWUSlJNXXzV1qM65ZJ/u
pjdmgDt31hqPUW8hGvO4Rmp80SGn+prUQMxds9o0AiJ4df0QD6W5jv0N9/S/d/d7f5cT/fA4igba
huxeLQqtZIB8f46jlWdG/9Ole+uPcoIfwsYd17qJ7lkIqNud9lbyjGL+8AEwQDRn21xuNmWLzC/b
jsj5AQa9+s4MW6AvgGsR6Qr5tM6khpqp/4kXW80eurz3riClhmd3Gi+zrLu0HBnndWLhNVtmRqzw
hoa3Sb1d04kUD+DxqyWt0J0YTTLWEeG3XG0iukadtZD7bmDuvD95K4puaBv/sYogBTSpuLv2QaY7
/HuV3rkkXSCpYsWsIVjbPuYoS1zhFAEJa+VtmAWa6V///o33doIT4MPQQkI8L7tHRSUOLZj6PY0m
pHtgKBwSl84h2s9jMNOYPkpW5feiCcXPnht2Zn7e+3YnieAmZ2MJoSzcwNCSItgTHyGPv8vAFd/u
nE0tlT5UJbvqweQlvCZ1pyGcFdCc7DtbXHwpwFuAnkE+8NGuPbLsPCquITum9s1N6JwrwBSVyBY4
fSR67CATp6IvHXBRj//eNe/sTBdlmoftihpbpB/z3vpHFYjGXmtdmouu8yP/zN3zjpywcOtebR1H
m4XZ5+MpuIeMw8+AJm0xxJDUm438iQb4DHc+XJJeSuGu9jky+XbT+cuyCwPMhYtMZeuGpilv8kc+
omw4ruJqbPZhHDD4aVv/lWHomHVAcU/548RadaH70j40JJ/3HU2hE9it8Be+VTJ/lKOFPqkJbpEt
lWcGf2/9nbjWXeyvchzyx4HY4mhiT9VJboKlzzwGk9MzG+Cd+HaxqrK0YPfnmH2CZ92plbcdoTO/
C8KC6XfiW8Qb0TFtYuhEG++C5AN7xpt7udwVIS5kdRKzloUYwnvQOuvP6KEWJr8cSdyRL16s4E6U
/ft33pkjF8DKe9hqzUtbPSm/mZI1tMulJy05c4qc8oE3LnLXJopqr57XMlBPeWxt93ryRUQZs8qr
e8NIqG7QrVRVMnd+fWba3vtznMwhnzcf8oWteuJ8IrcVn4K7hZAzxcX3Bj/t5r8DTgE1G/tUPbUQ
/c+qoBcfygCqevtW4vSrf43OvAF1mpgtD0zlP3OU3UyGYxJVj33DO/E8oeS35qFaHwSYpEj4t+q+
XkTxa9/oTkALq7eJwpDyiaKeXkJF29Y0CTp17jp658BwbfUmZGFrTOLqCbiiqk4lXoM1JBa33k+K
3p/O9SjfW2E3pjeUeNFeiB+0AjcLrIr+FZzqndmei3zlft4tuZ6Chyk+iZ5WS6WrdCmK9swOCv4c
zm/Em4t/FVDM8qwS/AHCmEp+0CwiEBVtoarbzusz1VC+sodZYi98bXTrxa+ym6EjUjXgZLR9AwOa
iEGX82KivrwipC3ndFrgCKo7JcbMVkg1oNZZBD+qfoGvFJrf7bMet/DD4HPxWgVsbru02nCmy9KE
3p3kbTVseJzOnn0AiAAVwrztfPNcQUC6uB633iioBwaRvPSh5yngJzmcRGGjgIk71bDqhVtUeG6k
1N3TNBpQK9WCO5vwoPyg6Dgc5ULLOwlAy0/bQB8VcqvDg1p81ieTCYMHaBvUR1lHNk/BqYratDVj
/WmgpP5i5ij/nJ8AKwdmrLk00Qgp1Vx1fSpR2lgTFUX0E1HAJBF/RTl3bcMJHkMdNCpvpDe09xbq
pb/4hirFlQRRPfpODHToU10sG1y1IMDLaw/i2aLXY55UeTsvR/iC0Y98C0Y46hLDr8HVswFqnFuJ
d7xW18AqWHtBOtieXbS0N3fEi/o2ZRguExAhnxPWVhMkdEs/vxv6fvxBCyqWI7NzK27leCoFtHE0
e7/Y2lF7rGa41h1WNfHtwmBR20tshDn/pAlKmt/BqVrbj7IG9ko1EOq8Y/UyHUWDiu2BBJx1aYcI
+8UhdCQ/yXxrb7jwwuJg8tX/pc3UqGdgrO2hmtb8W+B79Mu0TTG5WccS7/4L0YytuORQdbaphIl2
eQcXjc3LOFrD6xde07Y+thXVdD4wLklXpJpPI4zlRYWlTywvupcBPLsQCgzo+eUQv/W+t7SDZFFU
wBKee6PJLyRsDauEt+0WX0Ait4eeMZTjIKwcqPiCDwTJXUPq6oIrmtMbBu4ATcSy9d51DBhhSQ7o
CRjPvJBiNeripDt3o2lF7oK8oR8mHzVgFnb4PwYNfqBHwDv/xqauQz2WRmsLncW4tc2h2pa1/cl1
J1JerXHxqqNy2A4GauPmNYfPq8hoOZTTNeezbq80LDRyOBeBNBcmLeVlnDU6X9RxYPjDuoUo9rHV
Ej9b+kJEme47nBhwnjXTdSHDbc5avFR/bgi+n0NYk6yC+WeZoSqHDaCFX8iPg/S7z2IL9RdInAt2
q4XOEeCUL+EVr3k3X08zkDCAmRQiGYTsJ7gjKCxV1ff1Jw6Z2h9IkJfLYI6D3yvxY3E9wCjhgm6M
L2keQBky0WVrtvt2iUBiVd3Eb2XTTTQzqw7JLezfCp4t8YzKGuGoNaklbLuMCqxgspZz2N/UupF3
bF5wzlRDFV9jQeLqbvK6mOA/Qnr+F4/j0l506Igc2Brp8RUvHiF+kaqP1MWUI8iQQ9SfOfPlB8ZL
0WTaNsN8MGaJPy1Ud+vDaqYw0ai8fZQztxkkooviuFDqh/dt2KGs2AwiSC2w38/lDNt7BqsvBul8
uYpDVPvBnSgWel9GZkGJaMh5AmVcHxZ6Cq6gqQbS0k/6mGt0dIICv1/AKaa6n6vKQOUYWH5+1XKU
vcQUBJleJnFDYcbuJfVoy+3KGrzE0RldPzexzouUSaRCXhSU5dehaEi2qRxgAFpt4qbqikjeUWiQ
C3D5e367eh00vxtg7GqIg3s2TtDdWbpr3SgLvW0T1TeoAscVvLuH9kcLYfHyOofJcCYgDjdfotvT
HFvs9OiGMp9+KgIaDrfVDPncENhp/Mi4jneQ71t++CQYgeaN5jEbltMR45/83dJVhcMltUJ+8QNT
fYVurWRrYlDVQG2lK9Rnsqh4zjg6edWN0vDSOlQ9FZB3Z5gMnXGl6+0WYuCygylInvOML7akZQLg
PLlVFHs3gXC0l/YKboe08JoYtq9T3V/ATTo4ykiao5czNl/ADUI8h8EUflAjXpE1je0xjiKoYwk6
218LXCqmo8zhIALSLp8uCW6Ii6Uqw+nJROvwkTYRZKeritmnQhKz4Zo4SWLPJ/37oyUh/dFrO6gU
wt9FkIlGQXAQiI9kkB1MSABMDosj3QpcPtgctP5slS9fSjP08w2tT+MVLSfmybABt02Vh/m3ntRh
l2oTiKxEE/lbHEeIChVXJ6NTWOBAnrlZ6ZnE4J20xsXyQwhGWXiKiQdYl+WZ8JC4BmRvGcX1oxRA
lIK8N4mHCZ7NiVFBf+/N3XKG6yrefkK4SH7cS+0olR89WJ8XI/ZywYskH0yNXUSFmtOe16dUxGj6
MQh3/1HOQ4IEhM8N/DAe2HS6MAatwuK2oUw3+1p7Lsx/Fbmfj6KNHoCWNwPchX14PM1k2H7uyshd
o0kW5iUuojp6GCwuzpSixRoex7kHSOffP/BOSu5C/XOCphCTcnqyc1gfWB+j8FqVnMoL+PSqfQVA
6rwreBjkbQ4t/ycbwmbGluH8MZLVOfzPO3+CS+jKw0l3xWIQF2E1II1pcdoeuFisn8WRjxbKv2fq
nfBzmV26In3JWBk80KKsy0wNldCHedu7V11yF4siUbBijB9aWyFVgOzgfej5874qyh/s1F/v0qEU
fIj7pnjk+awyO9vwZhmj8rBvbpxn6RBMfjDbsvi/SqAZZvppfxS79C4STUG/sRbvANyrcEtolqbK
xv5sHfO9lXUryMVAO1I1wcMcwjLoSAoV33l623ZJZHPhOhUv8+ijVbSJh4CO9pr4AXuaNn+82DH3
wJk6c1/CASu3YWW/+0vPj2h89SmMvHcVHDC6E7rBSMRU6W39HqzTcoFA9o8lsuHHfd/uzHy8hRXN
FV++wxaLoKweB+j11fvU1JgLFcqhhuOpoaw+U1sFSVWAqlNQ2FDs+nYXJ9SXAF/BBdj7GqxIVlZ/
pJfC33ahFvBOPl2kf8UrKfPYn4bafkfSE+DtUjbZbM9ao751G2Nwp/GnlgE+DcbzPwOqEN7EerKX
YxjsapdidOfSFZOo64nM4fdGT23q5e2aNXb9tm/WT5fAX/PSlozY1fjti+imkqR+CCrvJXx86brn
oMTXnw6Jv36Aw8moCdCBfWajRo0KrrF+kDbDKs4Uzd88bDC+E67TRiJNFxM/E7BULojnaVyIcldL
F6M74doCWSZh4ByjNAMWrwnw7l3sSNN/T/7bvRgM78RrwCTe5IVElr71ZZhEJd/CB5X3TfSFL4G3
gtef574CzcGUPgqswIs2KTicdf2NiaJv92Rd+AynwMfyIeRQz1M/Jt8cKit+goS+b3+56mJFNcSk
M7L8UcxRtkbQjKJQKD+TbL2z9i6cB0wQuH3ZhT1HU/g55H2VjiirnFmc9wZ3gjoXYQHHnZU9d3Uw
HNE0X7N5y/ftWhfI0wOQAuDvZp/BDPjK4XaTnpDPO6fFiWm9DJ3dwMN/Nk13My/wS8nXvZeAi+AJ
J9gSgfBvn4s8F0lFcJCKmVY7J92JZrNEU+mFxD4DNV5leDQ/hct2Dmz93oq6wQxGjzBQ238uOt7e
1iESNxkW685Pd2M5hByd5rx6Gc2C4qRcepRXZSDXr/8+LN77eidIg87XXr/w+LmGu21Kl0akU6M/
7RrcheTMfTiO0TbobKTR9sTGtsw6iDDueWkHzIXjeFvnr3xWOtNosKRbLOs+oX4e/dj38U6kjvNA
/abW+Hgvuuq6ub0rwSk889J+Z9pdrbRpCKCjWRqd+aRsf8B+FhhbOf3a9+VOpG6wfy9RJ0HRp/XG
C9QLxxsGK9t954BbJODLVnZtUcVfoZw2JAzn+ohr7LDv00/z9de9LjQ0EdfGYtJ7k228Pi5ge+0b
2jkEGtExsBBmnVmvTJUYfsOM9Pu+oZ0jAMX4ugzpFj/bLgqujQ90Vj4s45lc520GATa6cwYAlYxk
vtPR9xbFwvCzHIsmCFKGdoVpUrQYve6imTfFDsq2i/DSVlZDA2PdykdBDw8xCafutJ9QapWwWOZT
dLXoLeA7SW4u+Aa3JduWABOrij5h4Xa15fm+FMLF3cBycAaW2a+zWK19e6n7bflU9hPxsl0L9x/k
DTOA/oNoljUyqi6Wsgo/L8iWzizcO0HuIm/8wRpUOZo6k4Y16ZxD9pd2bOfUOJGiax7k9YzO7Axa
z280rdDLgW/fmbP1D7f+P93NgLmQlNJvfLZ4Qr70bBNhebC+RPEaO6qfn9F3itvU+MXKsjkupvpe
LM0S/UY7R6LkzYph0SFecn29AQiNMtuYQdTAFLBY9rr5BzwsZ7F3BZ3Qg3VzMS2yZM/DCG2cTzYu
UFaKKIC4+1Q8mItsYb7vF6XV4nnrojFdoMT/2Mhc7MGOY56d+1eLYKZ4oMoXlCR/Nwa6KZ06Z5D7
zv5zcS1262IUecr+JUfvJsIS2vwDLrXgnKDPew8NF9Cy1gNcnWlU/SBe5aEjmPfgk6zQkNSvkFve
2msT6lr8RNMzGB9iCf7PMUABk9WXTbiufA9UBKy++H/vjLYMue3DBtxtGdysUv2qJB32pV9uvZ1v
UJAHX1F8JaY9Dob87n22p9waMBevM1o1SjiFmW92BDd4AEEojQjbNyeu7hxcLgNS0tZ80zlKxXyg
IgvM3i938ot8JajbqtJ8mwhwTPEJJrwWZue0OOdaPC4RYtAvXqJC6SQWYkl99LP2rSdzkgCAkkd0
s0WZBSqfiy4NvRBKKwOBJNLOipOLPKG8q8Vou/Gl7X3PT9gaUy/xGNtFrQvYf3AnKEAHRTR6zywP
+1e9sjZbywJAoDNX4mkV3zj53UK9JFLFDGiCLF/tXOQvmrH8Du2HDmutioaOTyqKw+ADrEtnXMlh
PvlpN22QL0jwHgz5EVpZEavSEHBQdbnFtJOXdpXlOh/QCoRw9yV64TH7uaBb7f+wc8PHJMoFex0q
tB2B24dzdHAxklV3c5rr0mdHwBoo/FOj2cThxwkmzuBMFLKKCS6ZOhf1Vau3SAE6XjaAYGdBoMr4
aGkVbjcRjAjKOmnY2K9HkuNay9rKD811t03IAwN/WaObqKOs/SyLlcASpmzJg6mNJTKRRaVlm8zj
EkJPH/5Q+VLtrDK4wlYWkn8CqMnwhegwor/qsR3zl20e5tcz6/j2Mro9r3FBDTWAffRLEwmWwVL+
U70WQ7ZvcCdIuUcG1gIh/mwE2FpiRXO4sNWZUvmpePrGBnR1HAcwaqxZQgg4FkBxHeErHk2XvFPY
Wnlu/eqyr3QbH+CpSuJjGYH0sa984gLfgISqp76W8sUW4XVdz92BRLI4M2Wnuupbf5Vz0becrbwq
C+9ZzEHXfmqJaNcnAJ7i7QZSvSy67cA43CeWwtwuGBBbsSf6Kbrsf5BP+0Snmdv6kn3fNgAHqa8Q
X/rU6ukVJ9G+68rtezE42noEFtfPwEiEl/0WBkfR8X03SuCc+WtZlmEhvfJFLPwKZrn1IQjEPrEx
5na9LPybO1us04uY9JggMNqslvO+5DBwHn4oz4Oanhv1IpX8vG4amH3Fd3VKcY84GxIvwGVewhFM
yLgvwFWZO9htFU/7DghnzgUVsAsC/uQZKU6c0G1eE1y10bk76u1YcjvVG0Xq1K+BeI6n9aPfRVfF
FO6rh7nSdJAKUWxklX0xelO3cZvXR48Js6+84RpSao4n+Bz35EUTqM2wspnTsd356a403Sz9omZR
aF/atlmvRxn+hJG72PeWdaXp2tkspNpW+7KImiXDVm+p7M+Jgb2TcrjSdKaFnAcO+eWFbpQ3SZmP
lVYJr+2YP8YQFgr3vZldlboYfH3R0cC+wABhTiLQ7JMw1l92bfk/L+m/SlfgQELiwrDlBRgkcgA7
RP9/VPbfuT1clbpcx8Zbam95GWCDzm8C6Cm0iVyRVSZsyrs5ixYa2s/7/hIneOE9ikq8tdHXvFhl
sm4AX5XNTmVJoN0Q1H/Nk1lBlVNApX61DX+wI7zce7yr9n25c2AywCIbiJAuL13jy2Tr9UNUbd/2
je2cl7ngjR81ffBVzL04qHmur4qgn/YVhF3FOmEs4+NkyVedzx87sckUDMWXXV/uCtYBF0hYNxP7
0vmtybxQQ6UVLPV9h7GrWMdWmy+s7eMXRbprA0Qvfut+34efouGvrZIH+Ro3ENx8GUHjPsQB/Wrq
ZqeqmCtXVxWRUFWHwU/7cCDsmvH6x77vdtJjWwxjraBm9VIN4TW4zyEQooLsnG8nOofFRkXkiell
jo06FG0VJ2RZ9mxyOEM4ATStlQGiPZieWgMnnmTSZr6GsKXZhTrA+E4QkXXpywaeYU8C8l/J2s/1
TWH7XTaIXLg3oK1xItZhi9E1qw+6iNcPNbPrmQz+tHr/yeAx+um98tdupFYraIcJvH9P9K0/4Kyi
3/3t0f+OLnnNwqie/AcKRcwrI0l909TNng2JT3cCqa2bZuqM8h9MAzdsAJjHm2U+m46dRnlrYpx6
kAzrJu/jZXhaB9BTSBOL6gjqQz8dxFiN0KvxybmGwKmm99ZPOZG10gGIwbqcnzQN48e1m/0X24J8
n6GE04TQW4u35tL3Nt8kjIfqcWkJvdgR1JhDJ+60XynIIDfjEylQFrcMOn5JszXxHvVMDO9ci6sV
S9jrNbwXyMTjDxQoRoDR6ykv9mRw+AEntG3TAV4ez9vTRMLuCxzTbn0a+Y//npz31N1cPVdg2fpt
mELzlHc059egNQLHpbqOR5disry5kOtkf+VDzOw9Y7KSj6yhtfiI+gHMgEiwQHBz2KZjwQyYR1rM
YB7FSnTQPBK6nJNSRrbKct3H6CxM1fIi4OJiLqZK9dVBFhupDpbwPr6ulAVtIBLQjlk7SCBdDJDK
kIfcnjSQSE9Vf9j8IocYiLTeF2K64hhY/HDEBubtec5y4V7mkyZBr/KJPvJmCT8A7ho+FvW4q9+G
0Z1zyHSm88tRg3UDJakL7YFGGte2Tf+9ku+ccu513i5lv9SQsXoSEB+7N6IEk95HlWxPloyPd04i
sSzUj6LJPg3Q0P84eE1gUuDZ211oQozvnEVqBkI0Eit52iLz4jOwApIOlZBzw79z/rgqtJOZPdNq
UIXxuN2WhHeFAb8Gx98v6oMWwdG8LdFgjrshEXoYaTYrVlZnguy9pXFOIOOjGLBFNXmkW9MfTAla
aeOX257HEWbOOYDQem9nZkvyCKg/T9EnHp58M/Fzx9vpmHnj5CbO8TPQfB76Jl6eOKJf/2zNOukj
FNwk8OxBOFyvXh3WNxDlY/SgywCqo0lb1+3V//17p6dSg90HQ79bUPxCmhB/GfIPjS2r3wTWc/JA
trl+qKKCQX1m9efpkUMVaLj3TADmW1yH5Q/peSvYcfAOIlc1a+sn7ofNNyjxid+1vw3PJzD0+GOK
8UfPkQXmsrTAGf4W0wAlHR8NqypTYFgD8xDr6oqB3kNSYXtuEx/ELnKQq2nkAbTP8sySvPku5qiq
/29OIHDhyChU7eMQRP43BQDDjd4MD5/AX5nmMy+PU4Lx34VB5f1/f4QW8YjnQWjuWU3QrwAHSmFh
xl4Nz6K1ZX+Exwv/1pmtH8/sheBPAeu/vylcxWCB4oqGvmf8MNSjDp8gvz7aD/+PsytpkhPntr+I
CCFAiG3ONVdmZbXt3hD+2m0hQEwChPj176TfxlZXVkawc1R0k6Dh6ureM/DM7/qHPsuzb22YD2/N
0AfDCvIzmdgpWhXzxhaVZAcrk2ofpKij3IdpDY5j5s9IUEHIbWO1Kawv4CfNGgZldGG0+a7LWgU7
7ktJnuOuy1HxakDr26OaKe/yopxnSPaVHgMIchhn76mCICW7l3XSTmtIiJA4Xcc+Sbw1i1T9Hfml
pmsWq/zQBxr/TFk33oNhFqVQC8Sm3AGEh9XIwAG5g7KwxzY4aQLolNY29/fGa5qtxSH11VRTsAmS
KAzOmsFiaIAKo4Wh9BoEKcAzoUaI4j2rkwa6OdVk0uZdgboa/NV1jTftCCDTL3PYAGmv06qCeqOG
UV21ptEUVAU4hrp9CXuRB1sxk/ZAWAtJJI7bcL6qa45lKkhqpzUOYWwJGnX+XzafILzWJfYb2LJB
c9A9KrLbtMYtaauSKl63jWaPPI34nYFS5Ne6g8HoC6RipxRSgj2l6S7s2vZF9KkX3VWKgq1lldfc
85F404rXRVM/aDjN8l3YJPk/YUnjk2qMeCo6+NoXFZnTYNXVfi4OjLaG3bEqKP4a1CzujABF/xBS
TN5a0In93aCjXK7CxEz5ruCw9t6knaD/I00nE4GukQVUzi8K/JLnf9deqOqnwVioU7E0AIMR8fNB
Qrz0SMHB/iZzNR91LwP7k4NZWmKcRvpUch/KkYCWRQdlZAGlo3CO60MFzples6zV+zYahmpnujKO
16CpyTVtPDaA3djWO6BpwZRFwY9uWSn9uzCd7LiuPS880/jSMSVJCq3FSnXhtiDae6g0lCAM2mP3
GWPpFxTzOruVUMspz3GtwDcF969u13D8QryxJiDd0VzQvIcUTbESCzUFvxRSZWwLVvN4rzzMMUi0
bGtjYEwTjiLOUI0jRDAlzImTFglD4TXIlmtDEMeGjtDmACeX6btIhqZ4iIZmeBP+6E/3ohTI4mmm
035HQ4+rZ8i0gqTdgtzxhMeBhcqiDrou9kK5I7ih7riJIY+Da3B+B677/KoG3fwUGcZIy7rYFViO
z3XQDt9qERGgKlCev5yYJMdltiY1rGpC/QyJYra2Q90oCFAZo9YDtPfvTTdjBDSD7tQB69tsw1zX
YttOXvLae9EIfpeouvmVj3nyXFsIMm9mSNC8kQz3kicmoTW8QvcNLGA4htUgIoK0SAwS1ZWlIz8P
EuKojxlo6HaVpsEMImIUhvrdVsUU/jVHExRt0nDwUmiN1vNzyHR7qb6hVylYlPNnVdTsUXs5FHcH
P2PyoWza8EcANhIErCmg9lOhtdhJ4+d0Y6oZGrArbj3vmwJSBoz/GLQiUYPUJRX1/yU6o2LTtrw4
IrHxocGtes33qkGcwnpl+YHzsAF33MvVs/I0XnrOQY6E4GicqpXQLcYqiZHwawLeeKkHuwPbGCZm
EwRnNtqoBvfMGN5dNG5Jf1cb2LbvQdJAx33ImQD3GawYeHxlvzTVaCh0wleqLTJ28OOIeO0a3dYM
VFQj6lyCEN/6yj4CT5RXB1aoyLzZrhAvbLAQqZhGlEI4oEv+Bt5Yct1WbMpes66owNKOZ5Ayy9Eg
VxuH0YLDLCpqyCs8f7wvaYvGfbK+RMN/6wTaB6CiD7gQiLBDQrmOO2gWQPdHP4cp2MlY6Wrc+KDS
tntdc9bhv6vA5Leg4Dx7E4zcoHTKn1mfUtDbdZSwHQNx+Tka5uStKKukeIzqqsMG0dgJXnyhOkPS
i//IKzY+ZzqmD4pM3h3azPShl0rtWIz6LwTMSZduCi8gwZMKWjDPFAj+b/0M97IagK1oTcI+kNCK
mFNzol4Vdjuipsm/R5Bjd6gr9tW67ARyStZE6X5uKvEjBHj5yaQd+zJCpfpcBErvgqILQEuoZbuv
624CCMO7iLsuuQHErtw+I01oIMFWQTAoizcwiGDrqqkXMTeQ0zi3F6KYzcF9j9+YjnG1GCKFsybO
uyJZ+PpOIaUF6lhOsDp4Q1xo+CMXsCo+zYllXz4fng/b0/gA5wZTWEQCU0FPi9mUIZ30JkAEaOYj
P+GNjKtt4wsoS9aNtJjLin3//Gc/Tv5jl0AGez1YTaNTd75Q7tcavH2w32hwIyW79nQn+W8FCNp8
mMXZBpcC0QDdWz/xFvVdMGRO7j+AdWhaLPQ3Bv+kcM3hPYSko4wXVWZil0Gm+guWR/rmjZRgYUGd
YTzE0KtdUm9lscsgE8EQE9Fp8yaj2W5EAE6mj+rCout27DLI6laNXZXHUG2SIt6FYVe/Z9DLWFTz
iV0KWYrQNHaKmjfFAbu3qFa+516b3bieXFk0LoXMgP8BcW1u3n4h2NSEYi7o6bcuP9ee7lx+tIRy
emu4OvMZUvIpguVX6D8sHZnLr/5WzCVdnZsAKK03nGi4QQYWKWqFQ2uzaLe6/DEK6jxMKsLqXBss
SQZQyUuDFGnhtDq7tc5RpEexbHqBQUe5wYU3uGv6m5TJK7r+scsfS2HJOnDT2Jfar6bsPYXpRPkY
tZBeO4Dn7gWPbXwRdpigK3giBJz3dZsmTbxLWQK5qEHFEFdomv5vyIB0ZpuWGVQoRHXJNNo4Fy9V
asy/fnj5P7qygLb0wq3k9BZQJZx0jpLh2fgoYBjR1ccZIIEbY37lLu5SzkjrU3BlMohYAAL3wqIa
iDua5nJXaoZK7aJl41LPoJ3XV5xn7ZuNkFkonpVnL1DkxqK89gnOyVi0mLscBPk3Eyhot3T5/Az5
GprAZOMipvL5J1xbPS4JDTKPVR6MRY0mjIUiiS5qLVZKXQRQho63zwNunNmmECrZEZ+x/l62EOxh
QZgWWyohE4DcUEPUaqy94a6MaAEpnCTfZGkbbWTt5XIlZYSXRmfQZq+fv/S1kXFijZFVOrTQ1TgX
ttaQgIIKk4DjhPX3LcQAb8DLPq4dAjH5Z8hJZYTCRanbN5aTcsOHcmKriMBzUuakeFcBws8W2avi
RwrQLl1XcR4uwuPAQtApHQ4sY3YYmvIsaoKLG+XdsZ/kfOPLLl/w33IOpLr+/DKuhxH+TGVysqT3
1mSkBvYuNxsv1ybHyR6KEHEEg1PiILg0EtISXoA7peJh3AP0CTWYz9fAtY9wwgcRKfP8Jm3PJh/N
jvmo4e4TLvrxRpZy2WUfDJJLhrOzMCWMXvJz25Uoblqmp+8SjmYlwNNzN6NWwLN8PVUM9PpFX+QS
5IS0jY5ZJI4cmvqPcBUJHnPIct9ocvxqHH30QU44IZ6E2nZnsuMwX3wxpE/eJZxOvg7g0mCrgp5i
Nj6Uvfak5LiRzjaOY5S+ogQVu4sjxeHzr7yyPFwqXSppYaAyHr/ygPvfibyovhd19BTNU3kjpl1Z
Gq50tOmlZnMm8jOoNmxPOMpVba31++cfcO3pl7//lorAngbOSCGTZ+vFHA9W9WOAesiNd79cSz6a
JXfnS5ag4A1gXwH5eXWE+98UvUN5Edo0JQQ1XoK5bRfJULDYlZAO8ROh6ow8o9Kk97JT0VPV3HQ1
ujZOThwYWKupQpp8FgYF/7WmGtJhMcRAlkUxl8dWsBQgnH7y3lhAUXi2fpKiukFFciMAXHl/l8w2
ANoKhXjp4XD3yF3oy+R+iuMbJ9gv7OMH8+xS2XgLBWwdie5cVNAOe2v9ElJzKCzV5Q+dlpRtwKm2
Xwi4hGYNfDUK1zUrUVDSNpjCf2VcdD5ulcl8MhNc0dYiDoAPiFCdYt9YH+vz6HnV/6ALOrZrWFRC
nAbFkW5no7DOnyp+UUv8fDdc2c4uaQ4V8H6wXcpPoq2HCtXeHuDURkGTMQtu3rqubApXrdpAdFHl
xmZn8KMsWQ0gQJcbw3o9P7B+LDdT07Lj599zbdYv3/nb7mazCXnCoXskacAEuhQhdLRKH3XhZc+/
/O5vzzem6mwWz/GJxSFSCS82KNdI1DQ/f/wvDauP1pUTP4pxTOF57gcQ8uzLk4Bu4rSWbUZxEw5g
PRfl5dz9O1TWewIdsTavaQQhoEdUUn32SESbF/tUZP5dEYYw2ZKkNt4K1MKxeeVzOOzVGKAkLW07
jseCDm33nuZQSb4DzJH6W4hYzM0uR2Nw73m9bW6k8temxElXhjFnTVGWwRudQI6irOcPgRcly05d
ly8I+7hcVX0YvPEMi7aduT1CgnuZQhQqrH9OdwoYSqSNCN6GqgIUghfQCadNUX39fLqvDI1LGZRh
ZELrt/TN4No2PbUZU9FzptJus+z5TvUPOppRDT+hABJUoVjX0CZ8yRKv//L5038Bhj9YrC6njglo
wDbJyF8hEakZeoHVSB8grQuarByR4N8FRSmyVRGOep0Msr2vm4viZx6VaGeUdWC6fQ6nnWALvQK7
NaIIvv2C3cel8NGykTH/8fmbXhvnS2D6fdcGqCxDczR4g8sYlIFVE1W70fb2lmzElWQzdKJOz6B3
N9tB/KwqCCq9qY4iz8zSqRlQTy+yfelFVq660FY3srBrH3T5+28fZJXAeZCX8sTCSu04nHZWLQHq
//PhunJ1cml7ou9URpsge7MT6lhZmVR/dXBj6dEuGUpMkRjWaP01h9SLRbiGfxu7cWZfOShcLhIX
ooiNGoczG7Kx2ikyQCyXX/D1qmqC7uSPUFW78ZHXhtDJb9gI1zcy+MmbAQLzkfMLwKyTVfTX52N4
7fFO5EAPPIkkT7xHjZbVBobqw9b3b3mE/aKtfbDzXNaj9WsgU7zcf6VeKPAJKhrnb0KJGGqsTVH8
ZBVFxukNSDxWykC0GXqSPd8XPdr4+ygkvboTvuoe/aaNvxUkM9M+7VGueCmGrPW2shDjADU/lJGB
e0crZnyiHKoij6GAOva+NVBHBVIizNdRWSp5CJqgZLu4y7pbFmuXnfPBB/4HW0onwmwWJUcxiA4S
q4Jm6T5sumDY9BHrF0nVsPg/INPCq0xsRHIMoZb0BpLY7K3hionos2gVuOzRommnIstTcdLRMD2i
c54cA8/Llp19Lne0BdJKF56APPBFJE6xOd37fbuwOuay2jQawQkcRYazaCBy9CwAg6avuecH+2Vj
4wTNYYgCn46peGpbku/Z1Ld3M/W+LXu4EyDD2pd+U07Ra8qH7gEq6PQ4MQBFlj3dydJYL2ehyjh6
vZiVvUH+fLyH9oS8EQWvhA6X5BbydG4a0YinX6GDRvhXFiQLcwKX5cZHHxTdiHpH+BnE2QO1Ldui
BjOaGwCna2/vBD7gpQA2inV7ViKtXwF14j8SCNbfWPKXzOWDuOCqD9gc0u8kiPozyyR4qlSIMFn9
/z2J00A+9H6QvFJgZ/Zw7ayX7WJXlkDHoUdBhYCYqpdNLwqYhL+zaIxvnOW/brwffZNT2SlGQJPQ
9kqOMB6Lo2cBhEf2xFWCnvNQFBC8Nnyg6V09z/DK493UDod2RBE3Cih59mEDB0BQ0BJ4isVBR1YU
vf5LrPEBVMCaZ0fpF8yuh4H3MGPtSyNXJtTJo4FZM9/Uyg4hnup3yIsK3DZYkQ35CrKrzVPpcf4T
xillvQvnxJxDuIf5ENQvpBrmDa0hMQhDg3KIthgY8iB44H2DrN2g9VoAh9C/kjyD+1TgR8NX2IjS
9IGEou4eIWUff5MtvFIC4HShWZ/o7uvUpIyYlTS9lS8aHyvWConUGvrX3gRsdu+r9CEopuwLPrMe
9mHJvPJpakDTVNAlj+DxGqb7oUsxOWAlwW+hWsTowSnhTBBPOWzrZ688kQipgsDt5XXkgKAsCiYu
W4D0Y9pY1KFOMIU1T6iKZq+9xpH9+dOvpFQuT45f8A0B6g2nMOntlxpizwCKQOx7raKObisPJMMb
v3Rl4/+HNFeBXkK8Rp5QlGqKQ6u91tz5IUwKPv+SK893KfwajckomjJ9KloWvnNc8KEpld06qa8F
Fuc0ulxUptqz6ZFgRVf3bERSG45x8JKKkYLDUTTJc6hU+VpNJLhR0732RZe//5bF66KZgcjMulOI
PO1JjaovVg3xi2Uog//IWPc5IVMRFCfB5xTyxvDoGiPcFJZNB/3z5VOvB8ogHMaTsXN2lkFVnqOs
u4WKueJYHLvUKFHJQA6tECcFsEH2o/bTCwyzgpT+u2QDZKyjoICtIUQdIEWKZDeC0MRc8QPv2aj/
9iYzeMcgpVF048i/rIOPgrRzrBkNd+kE6pQnDkOJvwY4nYZwd8GSWZUGHhs31viVX3FZL0BfAyAs
6+ZENJLVVUvN5WeGFoux7CDWfyPDuPYzztwBVh/PpaHVic1QaXvQ8Mx4YiGt2Fs3RTddw68sb5cC
U4faQ75ukyObZDbhYzIO4UAJF4ZFK9AlweBgmjMF4hy64jC1BsK8AdpsvCU2fGWMXFYJnDEYLfpQ
wdKI0EPKR/ZdxJbJtddFp88/4Epsdqkl4F1PbPQw2wKWoBDKhGbmSo8XM1tPVeRri77NjRzjylS4
NBPuwS3QAzbzVKSM39UEgKNAgnH4+XdcG6rL9/0Wx2yMgg7N4u5niQ7btEJVoNkPhE/Z3q85v+U6
ee1XLn//7VcM0DyQEWLeWTA/Ixs0rwE+hUxJNx3mFDDNG1vw2lBd/v7bz0gpbJXknXjXcOKBIUYx
PMRDpW/svGtPD/58OrN9D3uYyT8yEFZ85G0wnF03ul369s7OJh6RTYQb5rvpceG0cy8fe9sta9m4
pJJClqFFM9U7m5kj9M4XX56ZgSV2Y+g/ll5ksUtUqJuuokE5tycVcKB2i7wdgL4Oc/gnpRxp6Cod
skG9EkgSTivcqAEIHKHY0UJ9qElfSjKAxsZ61h2T2SZvny/uj2cMpjx/zpjNYBDgDTE/Apvgn6nx
9V8zWaTczZgLzyxm1lbYI/QYwk/+oeDx/ICqznxjX157dSdvZTLLkrhsvVMNPPhWeZ7oVjhM6+/L
RsbZ9oAbN7hd58G5KKb3epZDvemAjr2VAlx7e2e/W9oVPo+a8cxwSVgbIP7vpwqolGUvf/nV37Y5
hDOnTJb6Qry78K8UoPso1Sy7MQJD8OfT4Q6JNG5UwbEFmi7bQboV5tgRlfafz9/+42yVuQ4EnZ1m
DQXh/L3KZLqXSVxBqSujpHk0vBHFlndtEW2TKmzCw0A9u0joDuvVKZpqqBmC8CnGM5RPkXYVmdxN
8CNf1ClCp/zPUbOiS1mDNvZRgS/xOPBIn6vwZui9klIyF1oKomwaUJT+TwBLiPC+0lCzgvXcENmV
mvwi39Rpg+vnuobfrFrjUnmxo/IKZVesqCHourIyoA8VWdiiZi4aVWofUveZlz3ZCZAOzUl58Dt2
/nyJXNk+LhgVrbxwGlGDfjKNbNBMAXi5KnCTX/Z0Z++riUUW1IcQ9dmoPIg6gPYbzW/1U669u7P1
DVgEgUqMdyJtp3ciS+tzLsdg2TJz3QxqhjrsGPfdCQS89EWUlwa8RzzoBi4bG2fzi2KGDCQJAW8L
M+97jRo6OBYsv+VOdBni/95EoOrw5y5Byq6JALntONhLWm0Q1jfFGHTd+5hPFvqNXNVq+/mnXPst
Z78bmU9akJAd6Sxlt4MNRB9sZaPqA9UFPMzmsm+zG8N2mdyPvsvZ/cbrlCfA9zoOHEf6DtVa+AJy
WvXZDirszbKLPuDxfw5fG4YxOj95cqSJFXcqSf1NKtrhTUGY619ejwHMdSsNz/q4I544fj6OVxa0
izStY+R5lc7CY01iXLXQGfyWwf9zs+zpzjnf1k0MKaopOwkIV59B3oreqhLsoM+ffgV5BqDRnyMW
WtJAPr1NjzqWHtq5OXgxhGRRs1J+dqnEJuqN+xeLx9qE8o0HJnzXYTkA6Tqjt7ZEV46x2IkJxKAn
WEWkPhle1He1ZvJuNreUjK6cp/8Biw6tn0FWjhxliDFcawazRAJ0pVrD/bou78M+kV/7WWNdGpgs
fvl8ZK+tCidQ2LLNBaU4kBiclX6m5Vxn67hV5OuyxzuBQoI4M3ljVr+nnXeh14Gy3a7n/vaBeu39
nehgC9IXNQg//wxglpXjXdx4Y78nUzabtaGw/rNgh+xJDANdOYJFv0HEyu3fCpob/XQ35Y0en2Dg
ChfiEe6e0cM4TrccZX5VHT+IJrETTXQIYbm+qeIjjnadP0qPEkAn+9EDep6o7NmQsX6fNRtB2Jt8
v9nXqfS+y6lvPKishgbmp5qDRAd7PPYaoSJPF1XlkEP9uZtIVTDkaVP9Di3KcmMJLD5nfvO7r0yJ
C0JlvphyUk3Tse5k+wVORvXPKY3N/vMVdSVEMyfQSL+rWQCD3stxMIOM2qchgT8tNMa+AcxRvn7+
K5enfTB1LsQUrlfxGKmcHClN4vzQzoaTJyjLlFuwSMAHRY42RvDvTbldFltcxCmSWRYZzYt3iBPQ
B2ltdoprIOE+/55flfyPPugyWb/fNWQ/wnElwC2vUoX/bwz8rBAgsYGvdqeEl/UnOsx2BxJ5psD7
hgA/uk3QQwV82HugfO781dBXxQkYbNps0WHpxh+hj7leBe2Fq3zjNS9b46PXdMIRHcMQLnt++U5S
YVogpCPU61LYLehN0EFfZmDRwO56qMS2F61ecuA6Vf/mzXTLZ+hXU+KjN3Ai1jA1fkVT1UC1tYAH
FMtVugX8I05XXKP/BJ5vAz0a28/eLp1Vdp+ZIT/1eZY3h4GzZH5F4YbmG1g2gEENqVB08w0USG+s
/mt7ywl3bU0iFhcyPQ65hi0nybJjljO9qLjCXDwsNRRqS6n0j3UCKALPVXYe6XDjKLiCK2QuGlZq
pVq/MdWprQMYxoZFV0AYgYhAbwA0rM0qLRgHXSGGxnVyKTqDfZ7cS5v0a5bEqEsiiOCv0CKfyCpD
sqw3Vjdwp/cnNOCgHxQX++xi93qEgY5s1mWjsm+hRitwC+jOWK3qoUSHssMTl+EHsBj/3FVQVJBz
LET3zuBWHG2smIcf8QjkyrJrgguNTWVOo7AK2BGu5+yxzVnHNnE+3gSNXVlOLiqWsKTxfdkHR6Dn
xmhr2kIAKUYovRFGrz3fSZjg1TiWdZFlkGIABKKVNHvFZZOsP48W155++ftvMS3t5lwncydObR+g
/YFeMqvX2XjTmuZjtwMGO9Q/f2CI5hr312I+wqQ499dpx4vkgZS+KiJQktKu305THf4AYByM5rGr
Y7sZlO3YS5lo2x4+/8pfuIIPIlLkRCQUE0Fd93V6TIXHcetpfYjs1ll24DQdxue0KKBE0yJFZFvS
oo9/z4ABf01LbukqFUkGX2jm1/677gK4WDeqwmbptAUgC4IAxSvhue13kZ+nHRrdE+23sQopxDpk
Uey1p8Jh44+l2tU2AbQ3KH3DN+lQo6c6c5N9gcBq/hP6Fre0wK+c7y6YlrOpi4YUW4pWldzVkQJ6
U1oCzLDXaxJsPh/Uywb9aEyd1OyCVeiSpkuOre5ab6Mh09uvapEXm8GLpn+qrObbohzYl26ESMfn
v3llubpI20G0CSqsADwPbbGjMLr5Orf19L/PH35l2FxjDh2qZqhyyo62KXEZhy0RgBqkb4t+HXEm
pht5xLWfcbIv05mh9jMBzbqCxuUr3DWhWGF50z9GE6S3bvzKtZFybnsC1qkwV64joFEAdglTePnW
6Ojc2FDXnn75tt/CBq3mDspvAhfhcZT9Vk6x6HZZvxCfz8LL7/72/CENQIfy8+5dyGJ6KTqQ07ts
LBdhm5gLjIWnY1ZlmR8eixTSt7uwT7PmPs4TW9wY/CtbwwXAtl3A5iKI+3czd5AdaE357dIIN5Ab
Utm4BbBC2sdAgry2b1gIDYTPF/C1WXEyG0JtnKeRRrPdy/NiRcOLBuCsceAve76z43FOp8T4JDya
0kecZr7t5i1wqgsLxy4clpdJkgQEYAHcTdiqnSvykowL+d/MBXGyQSUsTJL+vYbiy52Zy+Fb0AfL
tCCYC+IsaojqZOFUPcqyTH6GA1iEqx56IzfO6V/p0AfR1oVxMg+qBLDRbt5BB05e1VimwUZROduV
Dsd5WNfVOOVfVJrbf0hTwgS+blLIquBOR6M1gwIQHQf53OuxeOpANH5UcB96NjUP/6FJXYIt1FVK
7lFEjTr4DMXtm5BpDydavwSxt4JaZK91sQLJK/yKnF7eq6Kf6/U4ZMmOGej3K9O1bBUaA1kkyYOM
QtELyms44Kl/KCwAVwQi6LJYgYscbyQgo9nKM3EcHEKbIRkDxCMh4PxX+aEcW9Y9MH/Cvd1LEmho
ExT8q1U0WSbesVllummhzbDGZur1Vvtqeow6jp/U+aBfZ7DZvwiivGTtcejoQxqN6H1jqEyXRT/X
06G42HJBE3N8R14hsvtfQgUQDsqKJQ4GDCTuP6MfpjIu84pCL5GW5MShOvo3CkALTwbX2UEGpUgT
XY3vJCzPtZ/ItyCf6/dFIcIFvRYMZNYed5QjrYCI2xk7RXwP6+hloijMhb0OQLpBeKgtT6xNcVYW
MVjtoFPdlAm9ErldfwciU/iZWEnR8RtscKI5mLjp2IpgVXttnB68tOjvLKDl4yEIh1v56ZXA7cJh
NQowUTqP1aNpSrsG/n/Y9rq+URW5km+4sFcQdqaJlUNwqSWlB7QS+Z1sIIW/nUiNNsCieXf9LSnl
Ytb+iEXFveCngrH3CZyl9JZhyLWmn4sapJCvFAYb+93UM2QB6cXrPCym8pUQQCGVxOV3F8u8/h+t
QE/bo+oDPyK/BLLAA8s5OMyWlgv78a5J0DBCwywXPMGVJkuemW27fxGkbvnDXVsLzuZnUPgrlGoA
99NpsNYTyF6zB62SZfPkXseAVBkS24/wI6btXWqL7mGM+lup7Ye7JyKxk9rCYEiA7dHbhzSAnuFm
oKZ/4XU3HggmZctVBuFFG1ik0hm6jP98/kkf1hnxo06my1A/bNMh9h/ajpR3ks7tHW89aEF6guMQ
rjUKPPPImh+f/9yH84Ofc1JflI+s9UTgP9BE/rCplpu4X5Zh4eHO5GsGhRc19OED11AVhaxwuZr9
4rzszZ25Z2ZSRWf9dGeJTw+8FMNDMmU3huXaLNA/z6xCSCLhQdXcE8Oh7WdCNTyAZQvNDrAJ67/D
XMFUy0z6+7JvcVJdi2xoSgTju2JGqogGZ7WOIZu+JNHFNDiJrtVm8Jt6ShFnBCpkUVTtvewWXPDK
SLmdg9QHnTfVDcS0B3Reui3J8zH/QmPwT1YRBm8lWAMJtl5OU7BbNFpuO0FJCSO6cSAPQGRQqJNG
9Sv464sKqhE0Wv+ceh4ryIP2lO+0RAue2iY/RFnib5a9u7u9jeeDD5FayCBdDAQmarZJOS3queLd
nd1MwqxP4za39wOb4M7qjXYLKP37sld3drP0gia2cFVAFuyZPa+lvc+G4W3Zw53d3PSe1wC1xSVs
+hQkJKdwfAINXy/pb2FgnP3s6RQF5SbB4/1EvOBCVm7BXe8XTqqzfaFqDeX7qBV7Zfhr0ZCflOcL
17qzd1WkO1ur3ttxGaJxwAnAQOtAJmbZq7slePj7ekLDpuGxiMIHa0rUzjXytUWT6hbDUZ2UjZnI
8Mgi1KhXbJ5QgMzJMqx1RNxiOMEdKEGHPBKrrFTjatKVWSna/W/Z2ztblURwoOoBzYJy1VzWB4/D
zWkaQDNe9nhnr/I+HGpLcZVFxMzvdAYyYDxDlnTZ053NSssmD/ouDB4YRVtomMBZquZbkeBKYuRW
waGWPvS5IjhQgrYvnloIlo0r06byrshnKFql4N8nx0HCpGY9gza48JucTRymFoebR+x9m0HYukWa
krP8uGy8nC3M0jSDTZ3AZJv24koT9HYHn4JbNKRf19H/FDywVJ19bAyuD3Uj5gcoOINBl4R8Azfz
wtsBBTv6DxI+F/4eekIwMCmh0gXZFhEI1NNA3f9HwSXjC4GS/Q5ZCeSBmAdPFQhfh6i7U+hYb2Gw
PMVPKfUtAPswCADUkuZQIQ1TEp4nyKzVWz/NFCTrDBXZD+QaaJZCWKN/wvXDbFtYpdwpEsI9HAcr
9GCyuoH07syHKHwaOzb6+0WD7Na7ldeKUBdZulO1eTZlmhywv/IbZYwLVOGDEXbr3XXZoZkNC9i9
8Jmd76COD2HuYmT6uxzgXJavGh9utnfZzIthL2BolK9xzSrIrSrpZWd99PtO3pBKCUYJ7AV2Qx2f
NaR8IWi/7HB0nZxVVEY+RyVxz+F4AwfeqPR2LK3yZYHOFYoQAcsiVqRYXk3Qv6CHn/9MYH57Wjbp
TiSSfsqjSSTehfsINfREtCuvnN6XPdxJG0AflHQwkbcTmpkt8D7dutWL3Pwi4ta9ITLeVBxy7Ttc
yKNNC0OKNZoEN+oY15aLE3BUDTHrfo6xXGz0b1HIfjWhLbBsVJxg02amCybYDuzIhAKMjUB0lqJb
cueOiFvWlt4Ea2s/q3BBhRZuoaDtlWa3JKyujIpb1S46QFR7a7wdjetveoY3ZsPNLQWRaw93dihn
sCqnY5zvqb5o/ujW7jwyLjtA3Iq26ayA6LMCBqTQYluM0xHWBYu8fDHmTq5gGlJREAvVQ2rRAg2G
wN+Kclj45s4G5ToaUeVv1QNS+mYlcGisZ7Pwlv6f8mzhef/H2ZU1yW1q4V+kKtCCpFf1Nj3tGXvs
eIlfKPsmRgJJCG1I+vX36zzZeNpdRZ5SlQpDIw4czvmWOookPigzclcNIS6ye0Z111//yonrVmer
VITm2lk7TdFYAYIDgEn1Me+vvU3YSd4lWd7aNk6k2qy0MzoBzYUM4VYADCN2yMp9ADb4sk6oqjQk
mi1zc1mnUp9INZLDfRftGzN3C7FTVIUZnEgq2OjA6fBLU0b/wmsj+Op1yriV2KzsKZpEtLnEvZTP
Dd4+f9UQpfdL9twSrEmyYWjSDNdGTdZ9uFH6AXrKod+yuwVYGAnJLYui5jKFy3qErEV+pLDjLfxW
xgnXeOB2vXqwnAaKHWNk2u/Hroo8R3fiFTI3XVXCDOVYQTQU/I91AdewlfW95tytXePcqQ340mis
Lfo0Dc1U4OH8IVju1lRvDR7+Wl2B+Be3Um/6ZC0YTg2BxBYOt7/91t2JVK4FaVOq9SlM5w8TRDl2
PVsGv/eaa1uZrSrSdKH6NIzBpxi2eYVvFyshrrIQgW9IvoZbc2k0bGtYb1G4MfdwdjfW/Dc9IS2q
ILAI1CzevjUGpDKwFL10UTFz51IdLDVBmGb6ZK5qbo3CZkz7vPLpHWJ05w3O2rKu2ZpjLxIYe0Xr
VpT2nl7VrWVxohRCg11CGr09NiMSGV4i/OGH9MNrK7q6Ew3U2YkJ1fbIUBIyPNT7gIvO7wRwCfkQ
qIZXSAI+s534k+iuW/GKg/SbuROhTVgm5YhM4KRgDxmqPinKDWm13+BOhA5TP87hCM8tm7ctzIPg
4lXmc+t3Z7jce9aMNQWeoDoL9IJNAtAITY31W5ffqPdtuyhKbXeCDdinuDNmPy859Rz8Wmn5CSGk
kpaSRsTdaWXJv9w0ctd7bxeXZ79K6FmNYW4uYTdMR2vg2b4E1XBn6v8pd7yShrl2js28pLDES/tH
8LLW47Dy2e45qxe5i3VFwJaD6WafA0DIK80PMQjya6H4SpcAPh0MAAsTDAGsO01lnxshl28R/t+3
Op7119zkQE3UfAPWvq2Jzp/GKc5iU4ycsAYUU7gI9RmH+8Cft+eNGoLrHMlgjapHVg2P0BIaxZ70
M/lijdTnrANBJY4CacDwluYxS+x0apVCIv7nv3zjMHJNJYcxQ6a8pNgAI/oCk7reXfZej+bW4M6N
voZtD1hy2J0GUOMKZSFHESSxX2nd9YyEOkhmmGn6i4CEPTJ8neyWhfhVjFxyfwzbKr4GxFx0nsVH
0qXVl21l+pPfojvJN6phWd0FW3/RFtd6vox7ePWwO3vp1UUHEuu6x34K6ViIDsjVsb+QFC3j2F4d
p8zK7kTdrdHdAyNTMHapO1Rc4fy3G0bcAT3xagpg6s6dDvJUqJu+7y/DugSwMKvhXIKI89kwGN25
05H8yWSGKuNl7XEcDRKIKGj63Xs3XG/v304jjO7c6vE8YkeiDnSJR3CtChOZ9gvZdPtYlvA29Ng3
+BvXj/Lzpx0jkuH+qs7w8BL7Cdi7wjD53m9wJ1hhjNROebUgLZmHJ2i0s6Ljae25KcNfZ77GKcTp
YMt9YTme48MUUuD66haCpn6Td+73sE+HzORA9pNYv0PtTO7nUtWegzvhWqUhqCg5bBtNhvS+Heip
z/2sb+Pc5eHrSQ/pwqP+EsLB8Wg0SAlFv0g/0U2M7wSsSaaknyM5XBrWSgmo1xqdxs0EXk1+jO/E
LOngrQ0A8AbTUtzCJq3fZys6tF6f1XV5go+gHeiIoCJLAv/48QOF0qvflsycgDUVV9U60v7Cl3B5
qJI4LaLrYek3cydUgfikIoe36aUByecT8qz8DSoiXjkhFt2JVTVUy1RnM2J1uKqFljDhvP+EuHGS
/UapN5Dmt/MAHZn1esrMBlQPWIzGPxZDwHHyWx8nYNXQtlNa2+svCOh+6sPPGSwG/QI2cwIW7Gii
YUpVnjUIATuFP/Y4N73Ze03d5cw34AToctrKs63T+tSkETnn4/Ddb3AnXK3qFpXbsDxnCfp1Osiz
46Zyn+oTchgnVsWoYVcHCd6nqQbiuYomUWxN/o/fzN3rVY0m27LOnMJaDWjoMQhudvOd9/jrBKhr
+vXrBQI8qe7XpB8eQRiGrWiLLix8dwNb7eHlDtU23W7ReQD16D1gR9mlC/GcPOLlNN1pm9wIit8g
ZQGkR3FFVmddBdW2W62BY9K00QE2rwQyDX9ew1t/xYlrHqg+S6JxeAyjtT2gTRv+rSe4A3SENJ57
IPx1IeEqPg5pZ+mZlfHnLM7kvpvvvsmup9srSVDqRPXQdni3k56eCYyHYYW6sCHaJeCCffnz+twa
3wnsmGb9mrOJnrmW9JGVQMxnOvN6DMe5CykjdiZ9RQZ6rpLxe8jHtNv3YxqXfueGCx+DnXYgg3kI
z3aZyhNspbNnGVfV4c9Lcz0gXll6Fz7WNFk9KJghnicZc/aouSSX1qC+TLpwmB4aXrOXEUiAt6yt
/WTjsWJOzDdhaMbMpPScgVlx4W0PpWHIz/ndES6qDBKAMSvrqjyDVK93BB4zh0R5KQJh6tct9lMu
zRpOa95ydmGAlb2H2x3Ue6s69akIY3QnkMmoawKwV3mGD3oDC8y2lw/gkav1w5+/9o1AcHFlmRw3
Cexm9xjCPM8yLvd56acGhsk7URwoCVnXZYvP/cA38BCzbhGHCWhqz0BworhBckQmqGCeQ23W/01Z
BCW2maRe1mNx7kLLhmkL5QYv+UebTmUhgGkuos6r6oDBnfuZyXCpc22iczyl7DvJu0q/gT11H9zJ
eF+X6sAfcO5o+MRDAhua3pewb9FchDpGlZ2FHLlCG5OYbfuhIQr4T1ThNQWlrma59Gj5xCe9oTzR
JiDl7cdoqcmnZCvBbYdGxNZ45vouSXsdIOBG8nR9rHpAKlhkwl0acp+iCH64c8Mzs/Q2HobkAnuz
p/+2dKLv4qBuxEviRDuJQQAISJdcmh69JaXrD9KQeyJKtwZ3gn1iqs37tU/Oa8BIgeLguIvy9p6e
6K3RnQubcBLMZhPiLHQLAbMKFHP9lDDiI7uMZXeCHboFkcrBbjvDDbV9hFVLUJ7HhHIvqhHGd4Kd
BsrAiK9eRYFaMwzM4U9UVJusH/58EN7ImH6DdpEetlABUE+1hQvLR7ma1jwrU1Uf22TVXXvnKrr1
Z9yw74xScGlMLmDxXbU4eKmGvSFwp4/6qvIS9QaOzol93kxUTk0UPECP54sSq9rN0jM9d7FcwyQh
V0HzBahSDjS+nrf6tHTh5z9/hhub1IVyQbF77GoRTpeps89KV/JLGUHLx29wJ3gB+LRC5hRTtwMc
jeMFU58jz3PHpTHbiEfD1Z/mLCbQ1bnCW7omd1Vcby2ME712gY5N04TBA1kpPHVECKXwwvtFFzvR
u5k2oWzssTSb6vNjMvVQ7ty8WnLYj07ski4wQ00rjD5vjTh0dTSc8xRAOq/v6iK6dD7VihsdPMB4
b3sWV4Y1C/p7ThI3Vv43SNcCf3PQaYUsrgVNbkcNsWq/bmWcu0Rlstps7jnmbpq23vZ6HQO+L5v4
X7+lcRLrKlvgtAYTU7yhYJr4Zasb/tksuV926sK6wlzZwGx8FgVLgOvKyEiOY+p5o/zGu4VPXMbL
CKOv5cAOeNIiO93u8TBvfVbnsjUR2M5IftnlirVgDQgyEdQ/9n7L7kSrisYgyWqTPMRmeYkXZI7e
+c1vnNtVKx6nuXkUOXsDNJQu8FDzy51cNNcasWFduyU/DyyCkDkPBOq7NaTaj17r8hugC0BtM4zK
XlDb7QqgGMkuUl5QvTh38VxaLrON2WgvUGV6NCHkl/r7wvU3tosL51qTcmX5GA0nbealYFPNi/u5
042swEVzranVI7hmwylurMyh6R9PyWFgINJ3U+Pb23CJsmsMPmgihuRB1bIvVkAkfiQoQPpdrv9p
ZP30Dha0F4vOUvOIxh4aYk3ZHDur5Z286dbyO9GqzCQ2UbWjKODK9VCVMG/tGt+s/j8/2p/mPqFN
vkKkw15i0r1jXWRPpVqNX7PN9dwIV9jrpUM7gnHGnwYLe42tB/jCL6Ccm7WBYWEYbDQ9myF/B0UZ
qLdV8M368+DXS+KVUpAL6uJZCTZnV5JzhoNgryWZtuMwka576gSLq6KGlLj8+ue/9eoHjkK3EFFy
G0BGMpTHkQ0ThUItwhnS0NNS+hw9+ANOhhNEbcvrqJfHwMp1X64yPlLZNT4pCEZ3vgMeDjNfxaiO
oyjJ30RDFmy1Caz8vFbHLUVMshp5Vc4VxHGC56Qehx1ykcVnD0VQ3vq1ghWsE0vL3sgjVP8PZUYa
VfStJMJvadxCRBApEgwGCw+tOrkzE4rE+RQEnpO/7t2fQjdMAsvWqJRHKbvrZZKe6yDeDn7Lfj2v
fx68GilWppLHskynfaOi7QhZLXqnFXBjy7u1hDxh2UZoK4+UJVycJe5GerDtYn1e5Piuzpm5tgKU
yyaojqsq06O04kUGxsshGIM7Gc5IrUjSRMojb3N7mhrIOZTXj+y38E6wAkmlwjVR8pgFFC2Ztis6
vd1TDr217k6swnBoUzG6V0dMGLJPa7iD56uXnAvkd/Jft4yhoTAwWaiOU7iuX9gAY7YxN5OPVBZG
d0J1XOJekxEbMu/bwyxmRCpMyLzW3C0agAOpmkloHANdHu2jta8KiN3fg7XcWPTfygZLSLOZ8BLs
so3qYtbqkwGky3fZnUgte3j9COggHzvVyGKws9iRlr3zW5nrb/rpGOCgK6dgCsijaktQJ6KPU6a8
qnL4ok6QzkENNz9QNI5DEH0HXcskhYmt8aq0YngnTNm4wQMxxtSrSf5Tb9FTGM3f/7wq4X8Psd/y
AwzuRGmyNGJsCK0+km6c2HMWjQsEXupknruC9dXWozpEddAfSkXb5escRcvaFJNlQwbvbGArQfHn
UbYB+dXlXQltEKRhhwSix+MjOOOyOfXtnJnHfq0DvhYrrCbaL1cs8lwVG4nxxIJiLrjwOwkDmbgt
opX3Nbgim6qSUzJnMFK0a7YG5wgNGl7t5rHLNeR9+5zXL+MQyTwq4lRAnnq/YSI0LsZ8VuuL0jC8
j6E12C22KboZeCCxW6qexLzowjaZPiRoTXeXYBM2e8wlcKOfynZAn+kIPcpgqR9YoBOiTss64599
3Q2q/iJo0K+HhulEfJ01LOR2MQRG6hAjZyzkkAzQQ7QViq7r9tBQqZPndQx5+S0uo64EDQ4eR3mG
u7NnQHrzTvQT5LQrVXY/QtFFBI7VgR2il46oqTlj/CGEi7QZxS5LULUoi1RoGhx4t6AlLLZ20bCC
ThVbCgFRk+5bLdpZfFlHy82Pdq5F/i9nI4qsc5Mu28NWThA9xU9N1COX4zi9b5NkozsB9fHgWVUa
fotFyvRonsxCI1a0sxbbX1Fpo/rIwHQKcLVF7N95VDI8SLymyiOaEdLujJyr5tT0y9LtZuhgT2dC
k16e+uCqCa9joYajhEY131X5PKVnbjMYxO75HAwRNtOGqlK6wFxkp2U4mXOoDJBPVR/pd+HSwpI5
FQOdDm2IqvGDJtCwOsy0y6aPwRYO9HMrIQq4D9Ri1BNgQuV0AC6jaT+LKer0RQIC9rlOpkb8W9VL
tA77joYpUAkmTKujMSzYUHQiG4cgG+g3u2kI4uQQqoGQF5JRMb6HJnltPqPqmLG30xaBiF+AWpP3
uNGUAcOGAaVB92aekM7xLV+Wv3Sn4uigJhbMBzusLQoThJbLHh4HC9814HB0u3GdNvMhp9OSnVjM
k2Wnqw1gNQnv4uBtF8Bu7n2SY05vDc3jft0ttay6Yw4nq7gAyZhPQCWDUWG+2zhhkSpqNNpts59p
vw1PQE8O7G2HAOGfdcXwRcAWgftpw2hvjhUo3eSxr5Ns+7hqK+ZTOkU6/gwVEEjWUhP3y4HkcROD
+lh39H/48wMEW+kSw9sAYFsLqZV+y7t0t/TN0DynTbs0O8ySjsg+q7ajh62iTbjnwMx2P9K5mkAu
FTGMHG3RWdXC+IMGQzW8533M5zeRnOt3dlqn5Aw71GV6ikpkVQc0mdAZHJnt5sdQDln+XOuggbtG
JkUkz7DCknLPTR3DOXXuAjXtYo7jC8YfHJs3boNkN+u8HXBGscqi1xN0sLPc9SPqx//MFgdAWQx1
JDNe0C7NgNmvYxZ+7uJhNu/FmnQ4BGuoM9NvMxQB2fcpk3gPFz3alPY7G3rWm2KD0nX8Dqq/8F/j
aZmYBv+LToZ5F6iamrmglRz4h3aNuT3WZZMRU3QtHE1p0W4y6lB3g7VC/tCJJWuf5k1x+VwDjN4/
ESZWqh7wxo8Y5G+TIKk+2Njk3akiZaT+9+cr4Nal7mRSMMMJR8Nwecm2Hv/mULt+sYPxksmJQres
m4hx0RN4/8eoxi/tYej1Gf/WvHjN3S3rrujb0XBt1HHYyqHcsRaeZMcoxvV1p6N0Y3Hcyi6XyVhL
vKyOmZg+h63o91lJGr8HocvWrUI24xxVFUBdy3bSdd3upk571Uax8k421VDWtO0QlUdiJvnQd3I6
5iXxYrlgdCedKmE4GKolKFEqjgF5Gyb1InOZ+r16XMIuW+tUZBK24RTDF6qhTxniovDbNE46BVx5
UkcJpk5FMu9UZroHUjep5+hOPpWLmJlxbEtcLB1O4Yi8CBhDvPebuhOrCmizBlYl5bGqWQqHjPqZ
jKNXczaCg8SvGXK5pDWqxhpZbCq+QnagO7NtuufueH3cvJJmunVdA43yvtxWSGdrPj4gV4FnYDHN
TJk3OOKt+TZFZf0tW/o0P+qw96rb4Tc5TdRlMhzCX7z6WKF6UURp8Gnthd8mdQu+sVRURN2A8NUB
Pw2ZFo8m1l4gdszcCd+M5AmPIf0HCXStvpVlz7OirwFG8zt83FLvFnejQVyXxzQqzbt8bIXa90ld
35Myv3FyuhbLakFeDMJneeRRVD4LNsnnoCqrO1XNW6M7MbyVs42mGmufEjgd7ICCWHAtZ7EI/cLY
LfjW+TpsSbSVRwD14qJNhN3DKtqz0ujSeLlYUGdPuuooiXzf993YF8s8Bp4P6d9qvkJF81Dh2wpL
6h1k9x9G3Xv5qEZ48f96TDQRLBk6Q8pjKyuz40C3FWrIQr9t6TJ556pcyw63+RHOzm+naG72Mmm9
7OcwdafOuK65Yil8pI+2ZJAZkvFaBEz7tAgwuBOwaJNkaboRcSQ83p4h9vakKe39akYuk7ck02TS
BqeB1Y0tsjZ7nzBoG3rdKi6TtyNl0OHZWR6bIT/TelmKSk5+Gdp/4rM/lV0AzwYHbcHEQzi4HqAg
HZ/ydvWBL2PJnbt25kZ1k0B3YR7QYJ62EeRy7Zf5uTTetOSmrIYJGxFzLsYhfob2oJc/dxS6NF4h
oxK1E9zjerLNhjexKtdiDMY895u9658dVjjK8c5HpaBaaEHneCkGWKr4BanL5V2ApehaeBIeaJek
B9tDvxkye6tfkuNSecMgBDkmxHY0Syrj01QL1HYSTRYvq1asvhOpUvQiriaCPokAz4dkYbdPpPDs
xLgkWi20RaEMCaCW/XhawSp81xl4CvkFK4l+PX5Zp2jaUMsP0Sy7ZyD0dFGFgn/wOgpcHu1UpvEC
IXZ+qOZ0B01zfg4m6LL9efD/ztlXkkCXSFsR+OzVXSyOsSk1aA1mzfcWWm9pkek1iD/NUA7lz+Mc
zfa0dlyWu6CjVX/Bb27b09jEVbsf56WuoOIIQf6d6vhm8IruslQX8H5Qd/qY1+zwtXm6afbUlSk0
5PFCWFJOd5r2MN0Vlkl+VMlosyMDI8O8wRs882uwUZeou8Gvo1EhCmy10PVLMnB67OEj6tWloq6Z
ttQjbMHhXXAQPAjfbOvKd3ay7cc73/X19aIuVVfxua2HuCefLBzYAJtLJxQwUGNqW0hObJtMzA5q
LsmanLoqz+o3+VKz6IUI07EXum203ZFKhN2zzaFB/r84xjun2i02gndVAANnoSGqpmCNsCWxaL1u
VOoSgMeUZ2NTQwsAUm3NmyAp4+eAJPG3Py/J6/kpdQnAbIx6UXYkOITwLjr10tinNqCd1+mO4t+v
Z0CZ96KZpeGHtlT6OIe0LMA49qt5UNehmyYTiukLNkvW2+CMMqQ4x5Rqr7uDuv7cqakzGpEBo1u6
FNsywRCg9LtX6W8m3HOVh2g/8Cs6MXuDDv4K441YeR2O1DXhpsnMtnXBRw3Khf8jRGZ2Jm7N315b
xuX+ctQs57BlwaEcBLi/QLkWLBNeanwRdZm/VdJFiDobHCI7kXcDYWCj8MyLwInRnWc2RW8EOU2L
DdnnENQgJWDXqxr9gskl/iYVCtvxgK+atHH9juegGEHEw0tSCXN3soFMynxMricvCbQ8LFFA0dAS
mVcTnLqO2nnep4nNcczUOIA/T0k1nmHe3J389oyTDGxb3IP8LyFoYqfqbThL+yDH2vPWyMJfj5m4
x4s3hCbnIR1X/reIyrJgYlN+FQ6aOdl7mVgrR5hGHmgik2MyVlBUoYtfjgpl0l8nz9AtKOWy5ECI
w7CmS5KveeUZTL+RfhuQ9kR7nXldr9DkTNUV4+Cl2RFR1xG7XVOSNQ1GFyQ/a2Xmh3pDQuS1Y35j
/W5b2wsm+IGEot0JGwXofEi/RxN1fSOwxxtlYUp/iCP1DUjF/EBJPvqFksv6BbwSDcQQh8y1EfS5
1CZvoINTJ16Sdlh351bVcBqEv2eQHxqt6GVN2mhXNoT43dmpE6p1kOWUJmtwECIk+0HYuliAQLjz
WbNXM1aaOqFK46RBe4jygxVjNX4lpQyCw1oaXu8CI0d6qGeeXInKkAZtMxt6xrDL8W3RoRqHZgkO
KOXaN31pUf/k2RJ4PQWpaxrRETQiI7yKD8B15ruGtnRHZKf8smKX4htB2G0jkc4P0NygD51tggIG
MaPf3F2GLy6TaIL1RI4EE2LTSH7Z3ojVi2YW4Yn06/GGKnbS12C/78Ml3emV7drBd2inShZChHnm
DYZm8jwnXycvvjam7Fy0Nam5pCXGLcVhYdVOjr4zdiJ3nBpdoad7NaH9GEwNnoLvvE5Ll7nLYhNH
XUDYfqGfCP/hZ06FpXDCNUz7uuMgqx7GJtAXModD0QyL9TtqXJSs2bAvwjrND6IqgzOucYAWTHrn
pLnxsnFBsnOD+iDLaX6QxA51gbJnu2thd/vJa8VdkOwIInbWQqFqn7L0BEGvc9WrO+WHGzN3IbJd
Az+ANlwYRBADgDygWB96GSJH9Dd4rJ1iHUQWWzss90P3JJSXDipGdoIRWLKmQ6OV7XlGisWYF9Lm
f/kttROPwDgDMQF5lH2cr7u8GQpjmr3f0NdP8FPVN0YKU3OGoasoLigBBw3oGy8FbSyJc5OqEE6R
cz+zPUpr7wm9xHPkF+4uHjac4qYhFUZmaVaY4H9L6sVuw5ydXNfAa6Ejw3WDxPOetj+QPHoutZPn
Queqtoxizl2EQ0QEHxupvRqcsMn69SsOfdZEYD4wIADrr4rJv2Bz6DdrFwNbkqQVjcR6RFn7NSTZ
k6GesehCYLWC3eZw/Yia8P0yfNebX0+QuvDXqGR9O8Dedt/J5ioeWZjer7LgMmY1Io+uCUY2kGoG
kLDw870E+tGJRJHSdgwJgV/HKM4aDLmrdOQPryh3Ya9Z1s4r15j1whhAfB+y9sVvYOd61PBcqqYB
A8MSosjVv/PiV2Nxwa5DTKHSA6rEflg+iiEuasDw/KbshKGtmuGKbMAXZF2R1/V5q3O/U8mFUG2Z
nENFsKG3Xj9S9QNuowevSbvwKT0FqSIpJk0tSnFRVpTaS/Isoi5wCiDXCD7DA4Zm5W7tvxgvTWMM
7FyIGVVbwjPkHyMJu39auMgUFQ/qv/xWxLkTpUlqm7TXwwNX7pJ0uzjzQixQFzAlWS/StsVa20Ak
xXp9gtXac1+7eClBcOOqDKvdpR+zNjnCv8LvoHbtDUIC9DbJEDGctPuy/ruko18i6VJggQtemBhI
frD19J2W9J9a9H4dbdSTf7250krJsYIJw74dklOqVyBnPOvXLkqq6WgW5jOWOjQXYk/Q4ii8tp6L
kIoFC5u0wsDBYt8DO/MSp166vhHAzb8uByD946JqDN2Q/Glt5Q7grjttlFcLD4y5rEsSgK4AKEv5
nnOID4ZTuVzibAyfsoVCh4japoca4YhAqqeU+CTy+JtOMgUhwjauslK9hzxDXbCVJ+cR2LI7h+J1
UX5r/mF0Z++EndELPAfClzXVzfNqF/aYaRv8vYG99zyoiRx8lQMYJDd+/TJrN7Zpr6fxI7iOb41Z
17/7qCFf/ryj/gNwvPJTXKgOyecwWQY402JbjaqwvYzUD07jGUZpMO+d9jaMu6cG3lw5ZFhbaAiN
a8aOZNLyWyVEXu8lnNCDI1Dz0+RVMsJPdjZjmFEgyju5vRhoGugj+s3GnJIyyXxOLIzvXBBrN2UB
Gs35SyzT7My6FQKAm6nuROn1InhtSZ0LQshwtdXC5QcVy43sAHGfz5Wam6eNcj+dEPwEN2mT4djn
5SQhW76RA1Rh13OwZfdy7+tCvPYTnPfTkMDTGX7Y2csg+3I5NG0UPqwVmc1ja0d77PGa8Hr24Ic4
iZxA/TEd8IJ7QXuohbX4ki4fxFCq4583+I3Dx8X/sAr6mDEeJe+rRPTBQ1yN7SMX60aeQY9gSNLr
NQNPqBDtAqH0bJ7v5Kc3jggXG8TqlALtGdJvIsxptBMAKzfnmm2m28+G9fNuSMCSKyDfI7zuYcZc
xJCKoKwXTCS6NGA1fLXWbOOnkkqh7iSZN/a1CxiCY0bJ8y6LLjxeaG1R1zHlfIQG5RZ/Se3dvXfd
wa/sPRc5ZC1T4DrZ7YWkUsd70dvwWW1ZFZ3+vCNu/Qwn+DOghCAqFQ8fOdGwpVE45LZ9A6iV3bU1
XGQOf/4zt36GcwpkdQkoPaBnb8IwNqwYAlMPu2WDB7Df+M4BMM10m6u05xeoSNRQms7r5yBp/uc3
uBP/zRLROhn59B6OBsGTzpLqUibLverMrS/ghLxZ0xU6eO3y3poSZU2ej43dswFUmysSRPV3PvSt
L+DkACGq9WM2iPhFL538QghwENmcVn4ZBnFyAOBlYFq5dcvLQtf4aYXg6tsqmLzWP3GhPqbvA8i2
V9OLHZU+o8CsL3PmJf4Cv57rUflT5Y2UICDFrew+DgjjaQ+nS5PuSHNv77zus4Hxndtb5ei8k1mT
l4nHzRNfK1UVWaICtIZHNic72yzhc9hDTvsHqAnD9KYObPowGMDLn/MYl7yOOvltrMcecvUcj/FD
JsQmIW0oygTym+nwVQFdmO4HnhOgi1WdgmiW9KSYyjo1b2eK5vx25zJ/fRMlLgYICi1TH0xsfFEZ
bNUKkBHUdzXM2Z3+0ut+q1gs55gw/dLOS8SDl4rX249KYFft1zLra1kgR5nZQ0wSK4/gWwb5A0xR
FYRNeVu/n7bkytyG1kj8V01DXe5UOdryYJOx/IsZUVV7pBwa2rFNOYPrOAX/roDWwjoTG/dBD415
mw1j/pj11/++bpAEKgJdVt0jBKrX7jiha4cpVNkW7XuU+U5ESxi7ol9rT4onKF5vJbqUXqGauN1y
a4Fvz1oaf2tquMvxsAsPc1v51CixxM5JGQdoQJBwtu9NPwTvpwYbEj+1t3cyjFs7xDkrmUrjbB3W
8cUK2z5WqZrejPaeTt5/ecrvt2HiYqGaVgXI+Qf6omZchC+mEgnoWt2YpyjXMZjONBEfHuzW4v0k
oC9oD2lgMmBKZ9s9bgGy2js79dbPdE5TIGCDxIo4+zZCc61IcN/s0hkWjH++cK5nw2s/0zlN0WIt
oygM0m8N/IdPIgrGH3M7JR8anH1/pYNePxugJ779+Y/d+CkujIqMasvzxpIXVVJyJEFZQjHDkjv7
4T9U0Cu/xcVRNYvgtEF160XDOjg6mXEKd1WTR3lh2dQdhnhDyjdxA4VfvCSPUwox+9AEUbPLKhZN
e7iRg/ZMNYyDVJUj7NM52tT7OWrTdd/P3fKGZVikOJQyOcfdun7m4MgjlzQMjkbY2WFS1OnElp3B
Vj8GuR5PypitKhIgYoFRb5jYVRyH9H4KZvK2ScNhPHC6qe686j7ZMfylt83YwP4h06X5PGndYXyy
xtFjrMEaOejEqPYxLqv1cypIBH6thU4QmA1qH/KlIW8aQDHGw6Cjhf01rFNPDqyW1uwU6ESfNevj
wzQm+Ych5ejy/p+za2mOW+W2v0hVEkIITfvh7rad2E7ifDmZqOw8JPRCSEII/fq7OneSEHe6iskZ
5FTRGLFhs/d6gIHSd3cNsc1O92wtDnZeyWO9dnl8P47QLNwBEWjTQ750GdmyEPqguM4Bk+pB7R42
YbEmKWqTk402Qs9rusuzoTlVaR6kh8EU64y/tm7JJhumRZ9ES+1PXZRNuIlbkdLdbOf0g2wE7/YR
4FFBvakH/P9NMeMn6qY18KEb+1y9S1bD+A7uzeGz30Z0YkoHCm4G6UBfwiycdn2JSFYm86IZssSF
N9V4w01TnE3PuqvFY16u9fOM5fnuN3fnlh8rpiRtO/vBJln8Acy9pruNVAWi/L/Hf1vBH9N38vQg
yczYAm77PbPrUh8auPj2G8mysyoVFGhOWSQ6eTMF2AjNJkzLutqneq5eaV7m6eu/J3HppHBu5xr2
uObst/IBtigf6UT4+wzomU9+g59/9Lc8jEJWAlboY/oiYHd1wgM0vu1D/dFvcOdWqjMaG85X+wHa
Q/UWBmHw446jsL9WPv3FWXrrlHOT+BKHUMDH5U6ki5me26iIbtteUnWwVdnBnruvc2gmAHGUQPoB
XJYtCXRsfqQGpaONkH2UfpQCcIkUgYpgQ9uMbdasveacet4mb8zPhciFVUZWGnfJi+3BPtnngGiY
LQssq46zxLLv7ErD3O9ydCFzQ7emBCj19IVBteCmNrq4a7j2klVliQuZkzyHwsI6ZU+8W8tP4wDx
g03Vy9HrJQk1pz/3oZbQIuQauHaVj8k2bmgHadvYyzYHk3d2uWiqeC5FK57qpc++k5G0H6H6pK5c
thcC1IXMCQ6X43kc7YciUOFOwNlanRqyQljGK4xc0BwlLZ4aY8NfDFRVpzBP/qdGWXz2G9w9/nWp
63RqYLU0prze8gpKNtvICi8KKZbeSapUaBNI3/DgsRjh7GbVMr6f8vlal+PtylriQuMybXlWwfTi
paoifphIXK27hSJH7VtF7An+tuGnRAiS78IQ9jd+LwUXModqVr0YUD1e1njodmGMtE0pXl5JQy9s
JxcyN0IHpmnQlnhULTxpigF2MEntp4rKEtf9QhXNHI5DjdGLJHzWpofoarD6edBieCeOw4WvwoIT
8MRIH31W3SC/BWFlPZfGiWM0+IxBQbN4ElVMzN7oMSrfZXga+xXloUbz5zHUyHKo+ELpCxNTsmMh
xMHXeWn9DgoXTsdQJMCpLPgLr5fmPpAqfxErt1d25XmJ37hsXDgd1XyCWMEy3Y0qPCsjSRC1diqF
69/tvEzph3+fF5d+xYlnmUZxUWfYk3keAQlIZ2OLW+B4KWC7zZR7KUiwxMXXIQVPTTqhd4bNOh9Z
k4S3Sdb6wCswuFN8Gtu5Vkuelx90Wi93kDi2FfJyLa70Gn+1Dd74Ei7MTtKF5VGa5k+SdhrqbYyn
eQhvjGrU2xEqRuVGZfVqvxSdRdukX6vpfbhWEEO+4RDceo0bKMVkLZoqfmHjgvPOSG4Woov1xAUM
p8I1Hm8hjfXp3xviQo7jWmCMGW+DRevmiUA4qwbJc2nsbVAX5h0cDe0t9EvT+Eo6fuFkdEUsWWkB
gGba3BVZFm/rIYoPqwk9q2x/4fWiKF0YKZonGqMhN1Ym+TiI2vPO+Auz12S6B0ytfqpTzL2oYNo3
l351+MSF7UFsiXIIousnGq3jFi3nbpeiJOlXfnTdMGSlF7kUQfdEO9i7qRSFsaRLrnBYL2wfF7yX
12kOqEKvn8dg7vF8ryn9ZOButNyoGGyh0xQOWeqXSLloPpDugdJv8ukJvbdxW6xj9FLZTHz8dyBc
2J0uoE9RoYpKDOOdbThk28JarfGmnBu/hjRspP68m8RQCsZahSRWyW8EvuNfs5DPX/wm79zbrR5o
m1tePpExrc8aZtEBDX++//fov3ACb5yILrwPitRhOhM6PuRN0r6TU2s/EijRROEpb7MckDE8439Q
nkw/BevNWbl3Tec7dKqt3cgp7V7lMORP09TKY9xzZr9qkDfK26rpy+QeBNlEfYZWY0A2iQVx0EuB
CcZdTjYASOlUkWAZ7+quHYuNqkj8wXZ94ncsU+f1SnQ1ZuFqS9TohuyWEFTgUnVNT/vSbnTyetz7
E6QLgakIoRkJ7JLIvp+tzT2fg67LRm61hFf5ML+oBHYJbRskp7kDavPf++XC5F0oYT5VfFpBu34Q
6Mdt2iHtg93cTemw+/f4bxtWscRFFLK+Yg0LK7i8z0FsP9e2EHv0GjR5LAKgUe64IMkEhhAfP4dM
qgNNcg1VyyjJukNRMb18pCUPlo0po2jZr3HuJYiBiTkVLQpUzaIDnT/KvoeiGPQZnqqYXaufXzhs
XVCiYOVIWEJgTQsgi3jXyqocNrlBrWRHJZ5MXyDuo7RfPcIVdlPFEEZ0Ne2TbGmzZ6KUx7K7ij35
hXN640hxgYpi5F3L16F7gJ/6+l7NRi3bordd2m3VlKDFh/hCa50yPX4orWlOkBag6/+CEYaJ2xbG
QhWceSB1GsVzxo5EtyKBdelAh27TVKO8p5LQmzFtmum05nEI7kHcGQEJ1X9vwUtb3Dlb8rTTs8Vj
7LlGUwNytC2eYBV2oJf5EzaSc7iEEHgr2BLKJ8JgznQourBhN5bMyftBdNovkXaxkZQWHKqvqn5G
c67fjpmSTzE6uVceNJeWyHlqWLuIuu1E82RhgfEpJxV76rrsu9f6u/hImMGxuWOketAFBeaM1VPb
HSu4Wa1XzpgLpQkXJzm2dRTrhTRPbBJmhtRuaOS+UG1TPYi5MURsos4UDJ3UAvgDcFuH2UduCOHs
nCFQuUpHKCU3TxrIsno7AhxX7nq1XusXX/gurqAcSFtTBOSuvBtLhWpa0CPbAYzVS/EN03dSkcAG
ZOqqIf0aZ023WSE6fOjR3vS7Wlw9uTEZuNVT1z6PMerQIC2hqRTRQvq19Vw5OdYlI8oHdfBIRSNP
HKL4d13hZYWMlXFiuq14afG52VdYudHxxEDmKna1bY357BcUTtJATBwnsjb54ygDqGOjZJd0NwPS
Tr9Dz8Ws6lXGM2wC8kfYgLL7MamX+2b1sp9iiYtRzSLIgC99Ub+qaDLQTGLNe5EaL5s7jO7UDIqw
FMlCaPBoErwdULopjl3m57yO0Z2QpSOtJY0G+z1HJnzWs07hx6gguu/3cnbBpnmtwlhUrX0Bxlk+
x0liXkXZln4HtSspV4wZVFtZW75a+KnckKYERJMAs+G1KV2UadKotKsyU76WJrkX0ZwfbMOuaT1d
OMtcTTnLOhMu1dI9cnFO89a5elgzP1gGhe72n0+2vGoTpFj9dFBJ8qOukwJMIV+bInfPYMJ0zmeV
H2nNbI+eN0ffk8StyZ//vfDnA/evDAuzdx6cdWvzOW2m5CgGHn6qCHyZcQDZZpvwIPA0FXL3juzx
PmkITY7SwvR1s1igA5oIz89//w1vfl/8Ded//62/adsEkFtWDLdkrdsNITLZpjbwSX8wuJvD6Ua0
FpVKsVHNum5NAsDFtp9CP7YWfsA58MWk4KdL5ukwFiAJInsH8ioxkIb0uQwxvnPeqzCTZlVVfSs5
8reiLTJIX7NrZdDzMry1f5z8LddtFyZ5gwprEqJlCFPGFbr5DeDoEMkv+4ewawHln6coekHvid7M
0Po/pYMxzQN6FOv3PDPTQ88YjJy9NoMLTuZcBbWVBRebNhn5FqBbu1vT0gfiRVF7+XOrmTGXpp8K
diygZp/ftDXrDlEYDq3PGY7xnTsCT49hCWKB8RNYRMNUJt2lq9/VjNGdYBdtN/drpHFU2fljHjdQ
07EQ+fdbeCelU6zUALJU7BgqgCdJxsVtViKJuVLXQ0X27a3mihmabE4WCJewo0xb8984dGrHirJ7
ADyEf1JxVeKpDjWs10gE9mcd2+RjKvhE92PTiT1wh+QpXEA+ohtTUbMPesTEgcIFjj9BAnAG1EyX
YEKL+FzY02Qie8Z7iOVDtdL+R6Z01B+kJclHAcCS3OORNQNnGo3wKgKbydyEBWmOFXQuv1CILOh3
vGn0nehS/T2EZP6rGef4HqwEu0dGlyWbUHThlyDi4r0GRXgFnoj3GYwXdfnJhjEeK9bkmm5JrrJx
Swg+lW5sI3eATSV3qzx3M4qUxj9zPH1xpSn2tVUL5e8TPU/xVhHUPDYkrrtcbnJR9R8oa1nys04T
YJeKpCPFjgSDznah4LH6MbKemZPqiDqZthxivUmaPrAbI4JUmaPIqWmOsIwtWuj0dEanHQo2fW0+
hUmI9Bref9UEkb2lz63asJCHHOBblYptS1eO+eNeUVs2DPhbFEiT6EZCsfpnQW186BNG7nCJmnIX
VHgtb4thVcFtA32wet+putKfRFZ22ZdIA97+oOmsutPUDWhpijEKyF2FJj+s5js6s/0gkK0V7TDc
q7Yo+Sbl3fIqRdL+YCxrPzZFkH/VBbzUgjAF+oByChhcn3QghokuAZAtmwTEmw1YdeU+4FUMtQDo
B8wngPfDD3pph7tB9fakOS/JvgnLiG9TOFNMV47Tt28y/hcIuCmrrl7PIGWOS/kEfNFNMjYq8Dpd
uIsBzueq0xaHzrGuA1jiBSkeLqzy6n5Q7sJfZSNndIaT9MiBsdrCDaG+nc5h5HO8cFcJMJxpZgaB
0SldnoWIx6bcNDQkpRfnEdN37mF+5gexivP/X5wWAk/bhXmhpDC4cwnDKTrDu6tIBMB+FVjCcFnc
RvlyTXLp0r5xbmE5o6w+5gWatAbRAMOntDObLEm9sDVoM2V/XnsKfX4JrhSmL1DShxgrUOMq1O+9
Pq2LY1Wrmio1D/yol259d8Z8149BMaPt7ze+c6kWIfAv1bRkR62aD3Zaml1qrpax306guYsehKA5
A68xzI48wxcoNyajxbKHfqL6WNCqKj76/Q3O7Qr2lohFmgL8akAFwYXVQS7c1zTaFfLN67UKcsjM
HnM8gR/DsS0/9dP46jN1ePv+uXmkqgHLBSH8KHDQbg1Di2s3LRUOfL/xndiieWcGqOKyoxLZI1cz
AK7MeLXVkTK5kRWlNqWy0cAEq2qLRma1a8bBb2O67Jsct09dLQk7tm10sGKA+Oy6zG3tU4nBoeMk
q3D+njPF03Oy2nxSuQq2SUBDr2cF/4t8QyVozrLQh9B28pXM2bkxl6nQ7yZ0tSpDwLWRZ638mPdD
Hmx0FWL6VT12V9LJCycmd551JEETIIF5ldjIPPicj/D/hdr8NeLZpdGdLV9MZMxoVOrD/zsjo7K5
S0A48Vt6V6xS6zBrSrQ77giUz/d5hZbZ2mu/TeOCubmuWmYiYu4sLGMgFcR3yBm8mKOUu/SbXClo
pXYRHLUb9pVkI2ix8VDj1PQ5CbgLxeXAR/T1IjPIyaoR9gS5/FSVfvU7TN65RpgGSCEF3PcE8a5k
o6N63vkapSMo/zwk4Q7dER1JfdBpUmxZkU7btPGCjmDmzuUBu5kumHPGsS6N3ZJWgEYfN/rKqr8N
oMfw5yj4rf4ii0qBSMsjsQG1bAUFeeqZvCGjkPaYTBQ2eV0KVkixiYAU/a9vB9jMo16zW8wyV57p
mwvQhU6AKspWouUiFqi3CpgAwouVNge/reVENHRuFrhsW3nLwmLcsbpY7qq07/2SW1e60qxRr7KV
8hPXY7+vVaEOnhxbfB7nCuOg5VhdBiUYkjZ5pwPGCujUw6rWa2VceC4BiIWWWYOTVE9BtGuDYth3
3K/gwl0YLpEo5ki60lNRxPogY1Yc5/Ja9erCMe2icC1BmyJbslhsbCQ/g/vDbmbWhju/hXFCWsxt
xsdhpCfo+63vdBpV4ybIeuKXNbsoXFPaohUkxeTJ+eICEOTjmsNQ0m/yTkyHWY8CRJn1ePmihUb6
ITg1A+zh/EZ3bt+xWvncx6CB1XjM0Tkrt6s1z35jO5GKZxwZ0NrpT7IXRx4okGmhlQ47ab/hnWyz
kPCa42HRnwqUtXcaphc3C7CcnqM7sWqKMEnURPvTGOGkhqmXMJthLOBw6TV7F3LbktQCj9T2J53M
R10Zua3iq0+hC+HkQm5rGci5IBVWHjaRsDRCQWzIAFP0m7pz/ZqpUXW6VMVtPgiUaPIkgyQy++Q3
uBOrMoptyqKyuLVNdMihD74LRs+yK3fRsywD8zIlBB+VzOQ9Z3iYb9a5L777zf38OX67fkMY/BZT
jWAKweTf5kVo4Cnt+URxAbNtXqbBICdsd7gt35puAr1rbs3kVzXmLmQ2FNVaCuAm/v8IpmEFVxXi
+0hxMbPhGDdw19UYXcLyAulJANuPefYynkSJxYlWJtukLbPYik1Io5+FXMcPc9SyR6/v6qJmIbnF
uAiC5qTb/rNSRQxeHffbMy5KFl0g1Oo6NZzaJTHb0cTZduoaL292FFGdUFWNFBbeYOJdjmrpT17R
8VaVufHBnGF0J1bHFBxqsdIGV5N5MjlpDvHg+0Jx1S/zeNVmanvsGD4D3AFFH8CddD/7va5cjGxt
YaqxrggnGctgBWmAJPUuCyp28tszzsXKExi/NSQU7/RcR+9En5DnWfgp5mDlnasVBOdGhkb1J8ht
dlsO1xoULFCD9/LEw/jO3ZoHrJ8E+lInRWJ+x8s+f5gazyPeRbOafILqsgRfG0x/3KqGwNl1Q0vP
tMOFs4ZDZGgvwubEA/EAMrk+DDX0Ebw+qwtlxVbRUIiPmpOowuJdSyYg/NLEb8+4cFQALVYU1o0+
1mGNpopNmi269PPOb+pOtLYJoMlhqObDqCK24Vk3b+bI82Hrwk9zyNoXc6P1UUD8AM/PKWph7Fw1
nk1N7gJQUUbAKTkP+lhYc5NrGz7j+eolQk+5q5TJoThZrklRn4pwUUdGuvHQSy/sKQZ3YpUN5bxO
JphPRlTTvg555w3exuhOpMoByNmZpxA5kChXSA0KTZRIL0w+RnfuVZmxRQ2JFadzbS48s3+G+RqV
6ZwV/Q1YgD7mn9mSzuByPk1GnIDgS468gE5TPCcf/r3Z3yarU+4CQnnf9wZEPHECqrsyW03KIdi2
o+hL0B1Gdi+aZAFBFl2xKpNC3o8xKFt7VfZJFG1sy+EyVjcLQAbbNiE9e5ARpLS/FWvTG78XgAsc
FWk3TmyR5nCuOcsSd0OChumV6+0c1G8trhPsQlBwt7IU4cKooXc5sYDJpPEoLNDYDRrmaT+Gy5XF
vvQlnaoWLaeo53WItc6H6gvOre5gh8aL8I0vef7V37Jq0E2rsEcOc7JFUO1FCaDH0IQ//71PLk3d
uaaR7440XHONjpcO6DavSSpvhqC0H/3Gd4LfiG5E+3yZTzQsuh+Wy/RbOfuG51+ap6LPYZ1R2RNc
9cSNFlDSGuV4rYh7ThLf2kNO8KP0WeoxXuYDraag3UJbpeAbLYvirmxWuzNwWDxMdYOmgNdauZDS
cYbWLTwD5yMQG59IBNp6M/u1vqAm+ucmkn1eQLE4nfD+oPMXk1T1TTr6gSYpd8GBujVRMVTrfML7
DHCQDL2pmDbXyAUX9qiLDARLmquEwgprAzLrV1NPAeAp17TbLg3uxC46mRUHQnWB7M3yBNtm0PjV
HF9JaC6cQi4esCUEIGoe6aPl7bAH9Vd8ND3iQAgF+TLAwzxzPhcbGOZrZ+hatkdO1xfdAR1f6tJL
rxRf141hqCTFTTYuJ7NCWVjottpCcuwKI/PS+jv3d7GC7NagsndkiQV9IIx5tUuWM+PWL6icIFYd
NLVqUavbIs3FXY235YfA+GZlLsaPmWUM2mGVJxslP3Jozt0DCsWv7J4LS+NC/KxOF67ifjmpBW2e
gnd03wx+UhmUuwA/ndXFOCUDYrYhEOvkYXMM1NT41eJdgF8OM/SsE8F6YiTluyIOm31WXZPXvrQw
TsxCjLWkSdOibgjVtC1Ad9VuWbyE+bAu5x/9/botRdYvY7OcJGkht9ECRt0pz2eCC28omr5J0X+K
7kzbfBIgl24BZfOMUxfeADvlIorLQB/bAETWEZ90m1y9QM4XxRuXoetSPCZEKh3S+cS47jh6vQIO
ImaAVNSGgzrV3aTh1L8HrHB+TIqStH7dcRf1INBeLlOTmFMeL9DjZl2a1/tZh8MXn+MB8hTO1+7o
FM2NNadfvTo9oDUOQO21DOLtjZq6uAcCJeZkzvVy0tNQgQI+hTd9hTzcb+5OcSvs8rIAxdKcQtj+
HVo5I62FS3Xklbqlf0EAIRwLbY8ZS2M6jSJUzLZgRnkd+6kLAJS6S+NuwrqPtAjvQjxqn4frYt6X
1t2JYaJKHZEgHE91lfVbk1bhrjP25d/L/ot59ncoQEDhzz1TT1EOedoG6ultCnJCdzuOgpTpjZRF
9r0rUAUY4L7Rx/0RAJ2l21dIshGU4UD2QweZ/nsIY0y7s63BUwttKsi8ZyUwsqyAg2us5XYoi7A7
wjE9vk9rxX6UgRyjfZLhdbEtCpHdGCGq9wFklPS6KSTaD7CC5V6WHDR10Ydq1Weru8mcSLysaNF3
n4PQL9lKXfChUTaGTFu9nCwEYA9AYmXHRg5e12XqGhGHpmzggmgmoCIgEytgubnp7LX39IUd5eIO
zTiY3iooRPwS07G8kEc0JLzq66kLO8R2le1oyuU0ijLatmwlN2UjvBw8wfZy0rexgDFY2RfpI5zp
xJ4WAQDFVfft38Hw5rpgcCd9M8kYQ02UlK9jJKZ92Kj+fUV8ObmupLxJBFj/dBweSaSAhiam1sk+
RkRWPkcoS9z8Tau8z2SLD8nzedkwiXZbBtHDvdfiuAkcS1fZUGX6xzA9S++UWJyAoa/kN7pz/Os5
qGe7BNMjh5bJe5WWSJ8zWTTf/YZ3Kii27IIAANjxsR7LfmNZFH1csJN87l0svJvCQZEeqX/IH6HL
3O1g3An5QJxvV5bmfHv/dUJj9PNu/S2HS5sI/Opari8QeCnyG8F08EFKVukt1KTHFU7f9TBsShuV
yQ2KYX27yRbFvfx+8evO/UBaiO9Med8+Muh4bsNR0f2kvJoHGNyN5lQ2dZHI7LEo0Uc089jcQ3zn
Ggn+zQcrRnfDuY1NS9XaPrasacWB9Hz4cVYxvNV5GsuPZwaaF2wTP+U8zNhYdilkd+2jTeP/oYxj
oMNovQCnjLppHQ8V+vNstI+qqr4Lq5LtkPjVIzC4U0vha8DqASn2o6oF+ajyMHqNNaQt/h13b38C
6sJZ9WgmvFiz5XGMZJBtxgVXAp0SW29IYSu+xUqidvDv3zrHw99xQt0Uj4MkWgdmrl8piX5C1rva
9ygZXwnCS4M7IT6CQcQEKNiPpD+LthSF/t86jPLp31M/j/LW1J0Qz7NamaWn0yOBaPyJsZqd6AgR
rQCog+d//8SlL+HEcT1hAwG/YB6LNIC4Utgx/gVOrGH1XFIyz5sOGcE1rZRLi+WEdb4mPfyGxPBs
QYmMNxMBwglqQN3rv/+US8M7cZ33Ofr3a2wfwSeS92bNMwhCJFc16C4N78QyNL0HGQVSP3Ie/Ke6
oIPuNsgNXnN3Uy8lqyoHX2J+VCFAxm2FWVdhmd34je4E81kkgAJHpR9VnvwoJN7MSwJUjN/gzhVd
QkC+nxdbvLblJO7GNm3elaUfy566fI827BdRUK4eZdytB6bJeEzENaG0C1/0l9L7bzco7dFFRl6h
HluIh+wtnErOPkV+ikvor/95P9druVaJJu23fEGqPoGYcaO68JpM66W5O3Gbm6iBxVqtHnOdyB2O
IagOZc1/fp/UCVTW0jBO1zm+Q60+vDf5kr9kA3Sa/EZ34pRMQQBwd4tvOkRrAfnGJSp2A1gfPogV
huqWs/BLXw4aBM+vHOfkXb5E4+c+4Ne0VH416t84lF1UfSjIWd3J9F9z26jbtsXhj0biuL5HsqeS
93U/o8cISG6qt6KCenZjVPM5AHnjJsvSs3xSJslymwj4dSyZgPfW2vWRvsm6MifbgMYTO7RZuABa
nSXJmjyD8t3tZ0La/hBDnmB4D0ne7kFCkP9/MHIe8828xvW0JUjsQTVeJug0lYGp7X2dTX19U/Rd
FW1zXLjfF7aO72sgDtpXmYjxi5iM1ZtwDYn1qWQx6lIC0F6tYXUw1FCo1fAZWToKtFYCPr/fWeOS
AsCWkHVU8fobBJxj+DRX4gZPMy90HGZ/viN/Ow/w7qrQDKPpgzV1um5zwqJq152dc702vksMkLaV
YQltnwcoh87vw0CZZ2+xTeryAlgZz+i0sxVsj/FdeFbDzDrf+8nF+zOWBHhtoEVuDbxK3hkVUf0u
SVqv/i+W3j1xiGpQ79HNI8Lrp7XEyA3O5t6raozhnSNHi7AqyLTqb3AgVBsIyLPbOR6uibVcSNNc
yH9Y1k3c2lk8aLy5ynfLSjoo3YkYQtmsHwu/S9xF/puVGQ23hPoROLMfdd43j3iqXjPWvGBIQ13k
v6Tg8gdj0zwqMvHpHjyA5RVlv/pGLjX+I2xzH1ZJkx5WtKJh7TGNL3WrAFafYLxxDY/99pOWugwB
KEIyWc9CPHAD/r7gZ/VbPac1VH9nybZE5MV/6dqU4Y4X1dRvpjWOP3jFpivi3Y4atgHoDz2KQrKT
HlT3ZSAQMfj36L9C/I1Lw6UPwPScR/FEioc2js9HewuJePGZNBWMFsKKlZtcF0CtlEkTyx2Lz6R9
3TFLNjSGjuIK3dbgHZtQIYIOgZVfi35gP9IkTthWBoDH70QbwOkpK3swnfG3iB3pIPm44Vqow1Ro
OtxbWDxWwObLid+yAN4eHJJ+T/BR1HxD11g2m1GRqDlYFdbrztSMin1ue0yHA8Vzu8BmcdqEPV3k
U2Knpj/kZSt6iCVYoFnbpQn+V8JnL7sNbA+rlxhKIHdqxu/sYOohjzCDFelWmHT4EaeVau607CD/
MJbGnmDCAYkHGlNI7oxL1aPOBgLrCIwy6CHqazTNYN6imTzMexiqQCIyh/PTEcLcAz+tNUBAx3Kg
82ON13uyFaqKQXLoWDltrGUQUkB5avnK0lb8GMNO6feFRc+u2OT9KNut5qqnRxPN48vaqeRzEhYR
/xRUbcSvbeoLmVri5IG0X2ib5kQ8W7AI+1ueGRLtdR9UPl0GRl3MOC3LYeonRV4E7/ONCIW6GdL1
57837oWjzQWMi+Bs9cNF8mBhudnC3TIY8p1hNrnLhmLxYpMxMJj+vHhpM/FslVn9aKDu/bPu609w
O6q+/ftPuLD+rgD9wGmTVlAp+RbEhnw2Iat+kinzYodi6s7FZexc66rA1OtWTmhtiPChT/26nRjd
ubfakk910Kbl64Iy4i5SJjrMNpl9OE0Y3UmUQQjtKAQ4g29NbqGREgf2IIvWq3OHfXk+5H/Lptii
h7kkcrmrE9jWpzXdAy52Tf74wkd1yS/gjnVGRmX+LVltsjNmqbd1do2tfM733jisXbF5M+A5S1G8
fZByJs1N3S1pCqDxGJ+KXKfNp6oPAuuZ0rpK8uNUFqYdZnMHM9RlK+e22Qdtf0VA6VL4nv/9t2+A
p88wJ/AdewV5HEZkKPFIsZlpnD9YCt8crwBzaR8lp6ONGxW9xDYKk2c9GVr+V0yVl8YUNpKzTZMJ
fT/SrPFLNMr8geChtNwD6hl71hhc5kdhYWFm87x9qWWWAV0L7xH4rqU7r9VxuR95iAobrs7kAfgx
clSSB7edpH5PXZf6UaQLIIdZ172kQ8P2kOwpb+s+8FOppy71oxBhwYapxNSjFXhvDo5lvMkUjN79
lsbZnXwlpRlT0b0UOfugp4kce9iP+FUZXO6HtlE3yaihD9SyD0z1+j5K8R+/mTvVlzLLbDHwsXvp
ysp8qNuqFnvWg9/q91J0qR/tgkzUmLV95QP7kI+AljaVb/3F5X207RrYpZrIgznrdcFDTB9Seq2e
fOFgdnkfgxW6kippX7ssgc6W7cP7MFiN30d1aR8EGBxh4jS5DWHOidNypE27W+kKE0SvD+tSP8yS
FQNQwuUr7qzvEXjz+7RaRr+D0qV+kCiIjIYf7issZYLNslbxQ9AX4krt5cJZ7yqRA4raDmGxhA+E
9iNSZQ5lCSDTKDW7TlZ5c/RbISdoC/isKtS2gpekIWQfAaZ2mMy1jOTS33DeVb/dVyTHs4ARkj7I
MIuWXYjvEd8wWUAcDbrt43LlTD6Xpt+44F0qiAasriu1Xh7sXOUpanhp+Iks2fiO99140w4Lfw5T
3MlXfu5CTPxFDllAd11mbR/4WbhIkPgAERE/n1qo3f25ZDgbwplMLXmol1JsaVmA6NZFNvSCdzHq
skPGqYJ7cG/pA57HxY5W0HcfbJH47SaXH1IkFWrBQx0+sLbRw9FIKuqD1WPiF88uQwSU7iDIqoE+
sAzqJwBBmMPaXS0Y/nrDvbGR/qJ3hP/H2bU12Ylq4V9klYKivrovvfuWTnfu80JlMjOIooh4QX/9
+fZ5mpD0dBWvqRTNRhYs1vouSTakcB9/KpZl0RdjFCoWusNL7yCWyGynTqkhvtnwnn+CcHWb3bSg
qZ1IZjJoAcKw/nGZ4JpU8WUvigriguJ2tAqq5nIDQGPecdHc8WUukURD8uM0b4PQ79pUJqADCldW
WsIe5U+Hl/BhVXvC8axu+SlOhxglEsez+kZI3ad/ZuOE0gGchfUAFRU3qFOHvFkdmo7uKA67IQIJ
rUWpqsnz8hD3Dd2+F/k69H/3Tmefi6RsyiMkgsnf+dCSb3RCyncPUhJe17RtfwwR2A7FLrrmKSI5
XGHJPsdPEafic7PAffoLiDnsboRxyxvP0lciytdLl44hQ5PXyz0GcV8TmGctEu6zQUcc8Y44+Mka
y5e4+06zZarWDhoVcEib3tiSrxw+PtWlI7FTXKrtKSYJhSn6uL+XeMRDVHGC2vA2Qfiqz+IlsPTp
y6fHciGZaxNEgJmz47yU4Oz1om9Dxyc/nz/RZsEn2Mbuey1ldyBTs0sY9UIl+I1L8xWjGzTpf/4D
KypbRJIyfhKbK8lDMS50Os3NyCu2sR3tj7SPj5pB0uIghYOYpmhy90cOiP8zmfL4bhY9HNiBw3uA
Q1kk4J69xicxF4momjyxL3BXgITcENk5zKAx9TXZpcjhQ+M6ctdBG/zAHI1vextGamapz6Ap9pIK
u23rEx8XctDdVD4k87yFVZl/4dCsxZK1Q7w+4SaIzylEQi95nr2RNr/2LX0OjZkkK9LVZE9pNM35
3bwssBgx0s4PNdu1hSAeGcrba7X3fsXBdeAUipn3RdoV7Q1MN1Cqa7NCfm0Gi+pvDGmK9dBAD5jd
zLSJzs0OaH+RGXNJHGqgb8Rr8v/E+DenvM/N6Zu4gyPytv2Ioef6qYOi+W09L+bbnrvWHKGYZi+o
YJb0uckF5KTtuCG6ZgEEzf0S1dH2rgE7sR0vrimy20ZJmM/gsqbfGhMD3qQHGPoexj7m5qvMu6sY
7WJUBoOcvWUPA0yEL2PUlvMTyqlKPkawuVsPC5d9C6/keklebETgL0BLvsuL4uM6/g0vgCK/K7NV
9xfVDcNnyddePCWko7U95HqCd7CIE75XqcmRKSTF1rAXWO7Yeag4Bc0PleI5wRlENQD372yaEH4G
/y9fqtWk5XM6pHK4mUbQNaqh7dpPoHhud7LrxPruWvYZz2of6I86huLMZcYd+bWbp+QGSp1iROWW
XlcJYXemhXMo+i6D+9zHLZlPbC3UvdyHrVCVQDfgyYrSZEPFKNzB/1jGmqWnDZR7gQKuGtf4viBt
BuRWfHXMMFkebace5sTfNW2ae0q78v00x3AXgE9NpO/MDtMaCUbmKeaTSqo9YZt8qQF5xS+F2Ri9
dXRC37bmKTZoNYqa7n/1hrvl/TDPhB5kkmzHFupeTzLXZDvpKNJZNY25fpgjYH9MkzjAlWNt9WER
unksSV5+H/aBv0f1fbAPQ1zw9Wu0kmY8XUv05XGiU7xW2PHopXS2MLpCP5jfTJCFh1t8yZ56Q6C1
C+3rxZ6XFg9N22wJgDllUrpnoahJDtmQZOtxVP1gbzvWb/0pVaPYTw0ph7/2yMJ4acHjw8DLy83s
45DYFHCBaZGdqvC6tPN0ymHCvuVHkUVuKs6kWGATcyx1g3C8Ajy7Yw+tgBVqJCoSf2VrBvufo0qS
/g6dCOGgcEXn6Z94w9tSn0CSyF/IxCV7IwRfue595tdqh04wI9idnmP+lEIQ7gNEh9Qb1/0rjw4f
OywJq1dQYPYnfVXStX0/QH2+T/iXAa5zbxlrv/YTvFsM8n5bTjJJ7mLIV5+k4tmtit6m/f+/Ivy7
M8orkukrDFdoE/3Bu5xth3SACncP561nLqxOH1Gi1sc9AqvxHuVkq79Dfnn4OHegR37YEaAf20Tp
M2RPoj/jgdE7VojRnUxkkr9bdGYPksisPmeLyljFa0czrNAQxZUZxzy9NFsr6F097OVdjdQGXAFY
yVV9n0h33CC7WR5NbMXjPqXZfIB83aAAcx7nEfknBw7JLsD73S2t2pcDSVwK3fxRlON7BgKFvO/i
Emv3iYEWRuQFpjjkQLTGE3Gyxf5Jbl3jbqAfDABM2kvX/iiFI/3dWFuI8magi8CPKJfLiXdJ7Y6D
LUkHb3I7pI/T1iTrCZrm43jLVwrYYTsTdNR212crPTWtWLp/4rkfG1k5IGvzC7gt9NvaQ2SpNM0+
HwwlBa9yhvg08drz+wJH8fe0FHlydHs706qVMUsOMPCNTxk0fZq6gtgJQeOkNIoSePEUMAcwZE+2
R9OtKq/mMmmGd7SbM/kXsIVqqyIV9R3cTLe2BDERNnH5ZyT1Shz6bRbJN6jsxN2Hng99eQSFLn7I
9yhLQXLvBaYz1M91lvGXmjt1aUsJlXg1QZCQLgv5cylzKEeVKxe6aiAmrW5U17VHgyZPUrWpAR/Y
Lg6zMSP50C0RXARtUZcIdleOEB7vSPIRgIaJVNGSyO5BwRwruunltI8YVdXlp2GNRnW05PrKAKdq
NYe63NZuAj+ddh/EDGe2aih09F1kzEaHcUxhrIW7lEdHaOZMuCvqGNLqcZoqe2BAN3y3Q7G8c2kp
H+KMbs9Ers2NlpMqnmreR3+y1mXv9FIbdbIau6/O1qn+gF6EPDpcGA9zUydrVUPr5whPuOzdzF1c
P4s2remzW+jw5Nqryjj8M8xwYHndkQ95QwV9tisb+aMuCF5r/ZRSFFVsN2RV0xHxeYW4/XlQpqnP
W1/wG8A2JwslT3b9ZIq1jaqiYdYNtsM8fh3yGVrze4QO5nHncITsI/zYW1JfX38ARRaPtm3tV0bX
id/MVrf6n+aq99hUDdsdXSrcum1cqQRdJ6iKt/W7cZDFS5NCPkceNhqDsHaMly03lRKznSvQ3VNy
WlO81NQ+6/e92eLsGS5Zrf2QihKoW90qpCzQmYE4aM5RAqt2teIr2mEVaUUWen0yKkXbA2ATsvmz
TPaMnNc+h1BEjpZk9pytayeKA3S8XX2SphjJUQHrWXeVKTa4wYmOaZWgPYuf/U+/tDgf1BSRyxa5
uPwWzWqQ38HYzujdvFr59zrytLtMs8jjp12M5LAZJKXlEZL40LsEZ5wadZQKZ8bnqO6i7gFkyZYO
4B/MffplEcaymwisOnYo0L/kX92edxuif2IPcLvOSAX3eryfu3LQDx1SiPkZ9JThS7lluMx0lrsP
U8+BG8szsJYogF7quKlZD/cZeENRVawALt9CawV7vyT4KntVsh7eWlwwnIRo7scHyZ1M7kqAg5tz
A944u0PSqh522Ju8j3HcsBMUybO1kiXX/2ju9Iuo4W2lALR73nSMRg2SWguSM1AeHztZrPcOHnyP
64ic/OD43FwS7dDUWYvaPDG4b0yHQaT21OwObXw3AZbfsKvrq5xiZAfQwgCEuARFe1fLYL7BLq/o
TsjjRHyqs57DScLRPcJ/Wfs/6sU1XwH1GdlR5IyYYx9BxAqoi9bCqCFHWfegbF1/ivfSLMd4w5LA
mIBcrNDlHejN5NlCM6C+NpzYcl76cUmvYDh4QlYaWexZKzjHXvY87/khJhqCjSuBlfdNiWxoP0bb
mG4VFFUyfYpQuGmBNWimxyJPEnvIkq0w9+MGhr/WGbIvIfN9rSg8kb9KuQHNANHHPbmDodr+PHdT
6sShwQWVnyBFxhHaktLx2SU7OaisJuIWSiEZvxRsEvcJvBVFtZWlegei2vI4710DEMUWT49Dv0BS
VceNxEVl6HNiN8gaJcLk/FKXOTw1JYo1a1lxMg4GzxKOsnGqJAFWijQot4B7cYCbOD8mMs7+bjYD
qI3L1/uxHYcTzKRpW1EIAbVHruL4U9ZM66cNb9Qv5arLB6W1tfd8o3p9HpYSfhnV3MFKoq9iC5Ih
LCNqGGHXdRp/2jVDErx03XI78mlCfp4oUHJWI0rMMWURjiGSQ0AadOJ9no8CgJD7LCrHYzo59wDc
hWMX2IRPHyfCV/YNRR3wLpM1S3AazKN4WHY33eJYKNmnLYEh5C12tX5WFMj0R7Z1NbufUXkW1QQX
2rPaak6Pi95hS2PgKHAE8n/4lu01jlHSRjNSjLUuvq0NXDCOQEZQ9Q5qzmy8ZwO00XHNWrwEIcY2
vNsFKe8S/KLxfafXbYf4fp7g65sm/5KRpAWj3ggRnYatVfYIDXryZ523gK8ovQl21Dnyx0vcjuXD
Khn6BWqPphZ3fTTXJ8hQmGM2rlv/MPfZiKqMTLEDKS6i/SaDnkd32yY962+bXYjbkpMWr6hGwd3K
gLv1T9kOU3SHWx/lPc6JrmLwX6OuWtMS4VgrG58op/rTztFjfz/nkNq4LPFM9tM0zc32YOGH+tfS
A2yl5BAbg1Y8KR7Bj0iQ9kQWvuJZl4vblJXiCCIJiHOdaKG0kAAjBbQO7EwhVd9Wq54tIDUKOswl
wW5DVtv2VZLEtfsK0l2JClMyjCh4bOhts6NBXfRg9mZuHyVauAdHi0LVhwSCaR/pyuiNRuqyvA8q
qflEGEn2nrhGLk/7fkWfs7q4qeHieAwZnfpMmM4kJdzktMMx2YGxXcjrzkDT/o3J//8l8GtyTX0y
TFp0tashrP/Ed/Aw1qLT5zXjeLDZ2a31XZnCWffWFHx8nqldlhuZWousJGqh7r8vMPwb8hWhFvBj
AbG91hX/1SOB6xz6yRQxCAJte94aYDwzmX8MG/wKifjX4HaCdwArJ3tLnJn+iKmpb5ib1G3Y6F5h
Fcmg09sKTTUhcOhBr6W89Ojuf/3v0X/7jsPCXJ9eP809gqZ3sYMqbrvpNk578ZdszFXlC75rb7xE
f4tQxN/wGr8doBPw+QVVX1u6i8e5iLvHGPQHcJgm1ih0JPEsAosmSz/CajvX7xsAeMo3/vj1h/yy
DfHHyc8/MAUjS2ph0NXrOCx0ruI5vYFH0H8v32ujey9UQaWGRSJkfCuZTX+icbjYagHOtA+cvfdC
JRQJwrqADb9qtEC2dVH3dQHSWtDsfVS+KXYOR3S93MKMGEd8G01rtQ+jCWqDpbmPbIcjU76lK9j2
HJjEu44acRvFYSppuQ9rZyAewuBhtdAJ3vqvRd3tf6ntrdPrle/qo9ohPOMoiTN81wJSbwdZ5tFd
1sY8pCWPhfFiWtdbPWf7fp17Wr9woF0+4gANaQ9icC+kWwnyJLyDwJ+xs/iDM2AghmEMQnFgdC+Y
05pkkQZkFsoVWfmBROC7r8SFuS/kPqTdNLEunbQYHd3+g0Vt77ThGfDGnfTaV/WitY0ykwPUMt3a
wo0P7Qpd1hHmVYGje7Gqxzzq01JZqHfu0Cu65veF5J+DQtUHss9QYpzauF9v273lF8LW7TgVcxDu
BxyO4udDck4niNQOV5muKFqPAkaY56YNDFQfoE7wcor6jUBxT0pUR3o1Qa8Wgjcfw1bGu31RDNcS
lf7tnhSQQErhjV4NmoqwI9LHoG9tROolmyYImIkvkDKD/Xr2Ziv8lf3oQ3g3gHAcnO6QOGSbPhBL
8wqvriDkDD6qF6lSt7BP1NsC0zyRn82GTHsfdVBtFqN792rcxFQtRuKUiXuIf5l+zJAG99/CPqoX
qavkDZcg0t1uLLXvoP6aPeKxE6ZBlfsYXjR3ktGtV52WIlufLV5s6GoERqoP4QVsPYU5VYOpO0dO
MJdeLtNIvgStiw/hlRzdr0bs+z0vlg9pC6NUxfsgAF2a+xDeDThaCIKAulxh5YFtnvRygYkyO4XN
3QtUGInzZOYJCs+Q9eQDgjVKwixwc1+/HuaOO+yXakjJXhPIQ5Eta1a1a/4jbOrelVqsVEbAcCy3
cV6UhzF3+2lrYxuW5PlkBMH3UWybwbr/H3CTrrg5kjRMHj/32Qg41yFZL812u9Zzeprlup3U8hb2
7JUTzIcxm4VBTEzP10iyk30v0mRHi7mUb7xOXhveu1KZJIkoCrDnqq1g4jALm19QVg3ztMl9ELMe
teizBFsRZ5hZqhZ2mselCbz3fBCz3TokrVOPycNAmZ1kP5NLlPflG9DFV9bGhzF3ujMwILwuvdbJ
dDS5Tm4S1AbDNqWPYyZDZ3sU3cA0MvlHMo72prdShh0FqZ//Di6B6CgE6eTUb91LGZv5QzOv8/IG
ZuK1tbn++79etTGoxQ0q8tvNxq04zVbN5wUErGPQaZB6F2vaTzwaWyKxbejyFXxyiPW56S303XUN
fvNg9WHMRQwk2QQZ2ZsuHcyZjGTNTxwwofNgRGsCP4B3v2qwFosWiMebokGjki0onG+8OYetjxe1
0PLNBhoZrA8vYTtj3dp8T9gwfwga3sczG5LtorfldiMnt535di1UNF0bBJNLcx/N3I7o7pSwKbqB
eU57MFevEtRPg+wUcx/NDKR+soF0iHXXOHDWbP8HBdUg6gFm7l2wSH1h+btl2w0vHO5Asq8nNfef
w1bdC1libLtB3RglaJECMytLZ90FIgRDEEwds/diVtBysQ7tLYCR8uGAdnda5WQ2YY9iH71cNPu+
pwlGh6vFj25XvAK29S1N8VeOGx+rzPts562ZaV3Znb2gnIWuowz+rF6swn5jQROBAhGL++9IIBhy
jBJ+CPusXqySsd3GyEbxzdV4Nob0UhW82X2c8pba3WUZriUewQ4JTQIFoXX8hf+e+SuefrkPU9ZA
+eUz5DBuCsBuBhRqiuGLaPv+yLNi+aqyZTuvqRZ/2bwb3qER5T7SLvT29UHMLENeIvTV1iFfPhCY
PO3D+vzfP+yV3eTjdNPGsN4ZOl1sAyTIjBu9NhDBChvcC2PYPA29dst46RZYEBok+8c+79+HDe6F
8FryBNwk1lwIIHDgvS7PM3rkb3zv15bFu3UFh22fsAPBAQSQ30GqYT4rAcO6sLmTn1OG1k3zWHBw
pIVQU4Xv21WuK5qw+9bH47J8Wx0dkugBxl3dh7gr148TXhFvfNTrx/tNyuBjZ+fZOLTeuu7xKlWe
kprkZ6B+x/lQqiUNS8V9BK1YuG2HEeB7pmEFZM3gHhRspIMowdCa8CpQLSF7lCMneZzjuPmzyFFo
IQkJEhXE6F77B/AQAeQGx/K7xty1BaOHKYaoWdDW8aGum80HVmqmHo3I9Q+Tp7s6jVSECbhg9l7M
CogTj4DViEcrGv0nKmnbMSN1+xZW95XA8rXoDTr5EQN7/5HnXL9MWRZD8UDosPaVD0NMs0zOaPK3
DwX6Is+rAhA2ghruf6/89fv9ZuP7KMQWgt9NEbnuUaqd3RWpW55Z307FTVSu7g8Jm4YPk6EqiHiD
D+HdxKuYUTZKi/bBZGn+Awia7AiXKRr2aPE1TcXEhryH3MUjSnVxtbacHUsS2nLwBU0h7tosNVjN
j6RATr6mm/6U1W0XwopPc1/QlExpe4WDikcNWYIbsbr4vCbwz/3vz/zKDv1FkT4beDzEvHksbFue
2zzl35uxKN6Y+zU9/s0m8hXpZxerskwG9TiQtHjoEW0dwBfIPDe5t5/6ZpiLNx5Gr5zTvrbp1owu
idnaPnJrsXWsmPuDySVI5Yuhug1LdX2NU2ZFAfYGax+F3KJKo64PW3IJMs4bX+O1X+FdxKkby90i
Ch5hulHkoGooYZ+iOKLlbTICQBX2zb37GDI2pRETn+tKEluApWL7U04D64W+nKnpWpdMgFbUVZsh
d/z/6AOe2m9M/rUl8rJq1ygGk8W2uzRF87VfuvsFgm3A8uRhnVX2C3gDVIVNwMECyVDPHzew8S9D
OjRBO4j50A0poFmU6GzF6vTqI4Dz/al2ga8leC15mVZukxo4V0Brx/qPLZrfOco+hmwa5suWWqgF
X6U/Bky85sn3LSKQ5Znipi3e+LC/P4lgg/rz3I0bc74VFBS+DU0PvCCBVm7qT2Gzv/7Rf1WtpHNl
mgBTfin25WvbyKe2e0uS5rV5ezHb4hrWQHA2D6IDvKlY4vS8j5EMuuNZ6cUqcEoDFVN2jdVdTx95
3uaQnApixwOv5d26RTMgc4D80WWD4uQB3D9XATwXVNZgvjY8TO01+lclpo5Xe3ML4Gt52duwpxzz
FUoJoLhLBEHLGq/TnN7FuwDnMtAbHIIeP+8XIfd6dkuB0WcGzlyqkDEkLtBFgvmYKVMs0DrYkDVA
5Aq+iLHpl0PEw1AKzBcpbVVSN7a4js4mND8Z74vDngfJZUKYzYvTorM15CDI9SDQFgSJGaZrAzh0
x6BI9VFTcRKNXQ9d27rK5PisJtVVvYIYetjoXrDGgk/A4tSYvLz24Vb4Fx5DDb9g3/rzrrHtiAdi
AuhMRSiMEQVUM04TgTFU2OS9aO1UIne4omH4eaH2XdE4fpzLjL2RQr1ykPk6pcZGUioBk6yq3fPs
nnd4jA4AXtwEzd5HRIEgvsBAtoxu2NC3lVhRyRt4WOGa+XAo22g1FqvC3AFaoMCfwLepKTYetil9
QFRqS5pNQ9ojogTPf6QlmcuDS9C8DFycawL9r/vpCjGGMnuN+XOAgR/gJd08ZrCoCNv2PihqIEO8
9XBiPecA5zguH6AnGLg01930r5kraKzOvGzis2H2EiO9OeRrSQIH98K16FBkTMDOxI6P0aT8f+lo
SaM4LKB+gUTFpE5SgmXZ2/5d3kHHsVasC5y7F63pxEzbt9t2JqatnCrvdd2GJQW+wCeIQxlokgLL
srlVHk2HskUu5Ftq+NdP9+urjfmAqChRNQUibz9PwzParA85X8Mm/gsYqmsBEAGl4gwaxqnHIdPI
7BR0vPhQqI5OvBjHfT9T7W6i/cECWBQ2shebgECRce3wIed4Oy+dvJh8D4tLHwKVSnCxNDX7Gf2H
OzCpSqZDtKxS5uOfIMFSi8LgG7rmPHbHpAk7qHzkUwZSW1LG835OOHkPoea6SuX6PWyhveuzLHhv
o2jcz6kqzo41P4jOPoQN7QXjMDkQ5azGQqvIHS04dDd9m4YBoZkPejJglkHqrNzP8wLQluz38e9e
CBeWR/uoJzKNdd1l2H9ciTPYNgAsB0a6j3lKl0LzOBr2M5jo+WkGjfGDE1yHhaQPejKbi2Wy7Qic
/VNLl1MZWIdhvkhhqhO6MHW9j/Uumvu0b8u/9kWH9amZD3nSEgkGiKTX6/4KFGB87E97Emb/y3wB
1gn8rVLlaKExJutqhUNOBZnvsCvNBzzxehFQCxDJGf2cpkrHhN4AdtOGpYg+4GlqUxSkOrWfe7d8
GwX/HskfQQHqo52SeeyaOsqw5M2ot6orDISD67AaKsu8opGZpwKPxXQ7x1Q8a2O+9aUMOxB9oFNR
NmvSmXo/ay5u4oI+Q6AwLH58lFMM7Y2ZCLadS/EpMiCLx4HPIB/gRAYgvyGkhQTCuL47FwqSQska
uEt+wTf1WdstUMW4KbYrEgOuQxVsdwN3uA9wykuRkRxCGWcqW0ANxuJ+Gvsg3xMI/3rZLOD99Viv
5XZuJy1/NA2Y5jBmH4awVMKHNwk9gGFbj/FZwzIYYmP7zT7RNXC7+NfnqLKs2PLtPLVtcszQt4Rq
CjCJH4MiNPWu0LTreGTKOj7zaYTSggSPCKr1U8SDXGGw9l6QskjUCp2s5CwL2FTE80ZvBpTDPwVN
34c2tVkHirODhpCxhledqsX9otfAdMtHNqHIvemC71icZYDg2VY0PxS25dewuec/v7HaftlsFscK
9xEMYh4LAgJ/F415WE3aBzdJ2EGXGcfStOk0nNiWQtp5T0jYnUGznye/1ZEbtjy9ju4+tVOZVL0J
LAL6wCaWoolhqI3P1rEM8hIxnuX9Mtm3xJCvKf5vXkI+tGlm3QZNe3tNBOy6mjubp6a517OChUkm
JfQj4CksWNjp4GOd2OZyZzXBJqI7+P12Ubc7C3NQSyFQ9PN3WHd4/wAGGp9nCvUJ4VZ6TBaUeMK2
qBe8a6OHbmggVWxpCVkKGC7uyZv2bK88SH2000qK0o0TNigI1SvsoSFOl8vZhT3CfLCTLSAVcRXV
O4PUIU8iGcxlHKAtGbQwPpppN9CDYKNMzt2+LpWhjN82eduFBZcPaDJtN86csR1YzV3AVRyaKRD1
D3LqhJa8F7rSdpBz1AIrM9npR2uG+gv0FtcuJFeliT95+ChA/k9C04Gmn8dEA+kbdI1jZG/i5bzg
EGsw8k4/b1F/KEwQKxUjewkCtINmKFAadoSczVz0B9KzwNWgP8enzAoYu24TVmMfX1YVrZBFUF8C
NiFm7aUGM82aeGWYNYREylJexi6ocImRvVMFxDy0MwGrO05Tdxmzp3h0IbcSRvZOFNtAxgymm+yo
xvnI9xI2DyHwfpr4eKt6mbKGQujo2PXq4hZ5JlmQDRqG9vpG0wRLLTdj6BU6JA3y68IkIQcJhvaS
gBVdkLkgGDqP4kft+qjC7ReEAMTg1wvwX1VcIUUrddKWJ8jaDbcJ5PwuZWDKjtG9cJxx8y+w62DH
LKf3Wfmty/qQMhdG9sIREKUUndyW4W0034xI3E9Q4SAhTzsM7kWkpSOnNmvQ+dP5Mx7RhzWZwza3
j65isGBpyhRDK6igrPRF90GmXpi0F5BQRwAZJ8LIrKGPQ2QguEFDLhsM7UWkKqZGregKQU+1PUO+
rCqTwAPbh1CRlo6W1Sw7Okv/jjr1kk30z6Czz8dPmWLqpiSqy1NqLHlozAYdHbe/sf+uO/iXBJEm
PnyKjbthbS34CQC2YT4m6UZhATfuih6gUVz8FfYTvOhMYSUeodRanLjY7M1IU/pezHx6C+59DZbf
/QgvPPNVxVA+otCBhnrQA6cmhehPFn0Mm7wXoqCYa0hyueKULUQcUpgeVV3vglxd8AG8GG0bJvMC
ShEnoaFrtYyROmxQXDiFzd2/N4cVenO9yk9ls493TVTsD0OR/fPfg7+2d7xIlQZAmlwNEP+EU/k7
XHZuuCnmoSAHWsdz4O73YnakEmRcQXEc5NFNLqcH2H4HnWGxD5Ri8WhBE1DpibBxRgI6i1swl5Pv
/706v9+U8S9AKTW2JYFA7WlL1MbOcCXL8ktPIVIe8mKhsY+V0rFjCuJ/2SnVkB1dG14+QyqcBWVc
sQ+XIlAjg8/Wgumr5Kajaq76NOw4iH2klGBQKJyZzaAaHUECH0Jap7x/qzr9+10Zl164QkDeWUtK
fNWhz+jNCA04dZMOAvqDfCLJ8hz2eb24BXonWRWh6UlM61k2wOtPBjT3sMH9sC2SsUA1GaqTuoZx
X9plEgJqI+Saw8b3IndGIakZd6yRToAkqxk7NBp1jbDBvYjdAMka0m7D5Gd7VdNoD9DUDULX0NhH
TQkC8ZUVWjonw6m78HmLP1HhID0cNHcfNqXjNZmKHMNbqBd/MfGU/K0yXX8LG93LgLskIjBfjNOT
JHo8rWMalYdy3PLhGDa+d81O5b7snRi7DyWRMMzMIBq3UB7Ua8PSe7esLfhVK9V1H/IJWVndNLAU
zcIoPBjdC9sCOo9WoQ/xYc6gLCCIPWyze4s3+8pZ7KtMxUBMlTPT5GQ62t6ZkcYVxGmC2NaYuhet
k5igigIhkBciGvW5iRQ4B6IN8o7G6F6sdtqNoBQU00s7AlvaEtFXzaBtUEoc+5ipdVxy2Uw9ORXj
AL3iPZ1PsMT4HLQffcTUNCF+tEymF0MXeVS7YPcsdYFHgQ+ZgrHzlg65clDGTmYQ3dE4yIa6C8qc
kD/+/KDksVlts67TS5k5VqFKAGHfIkiqg8a+hJROS5CO9pqc0CT4BGLWd8hHhp0xPlKKdGM2ArpT
vkB47LKVYAiGEuEwby9IJ7E7PiR8eRmtba5SmfGRr5BmDdsu3pU6NOiHr9Tal5kOGlKnLnow5TSH
pUs+VkrmLHHxOtuXNHqol7+4CqFtY028+Jz6tCnqHgLtokz+iRnrT43L+8Bd6N2lDpVWV7fcvtQJ
O8He4DETMiwH8EFShKXbDPl3DA1F3pnzi0lJUH0q9lFSdoOzDW/d+AL066ne0T6VLireuKKvl9mv
j73Yx0nhNCzqbC5G7JK+nC4OMsIRfGxBAa0g45m2gLGzRb4EbUnfxdjAWqFzUz++jKV5b5OrAjQT
YRm2j50S05zEvI3Ni8zWd+sEOOkEk6KwWPLhU3ZUjepcYl7SuoPxQr3HlU3asDPGx1BBwj3q1k2P
L3Yol0rZ9Y85pUH+NzT2xaMG3sAlAaYbL2p00DEvqXmghmxh0eobwBYRwyM+LcwLvNDVcsjYAn9W
yGFBgj5sx3gRW9OYlDrV8wsYsOpQrnKpKMnCtqOPpBIo5snkf5ydyXLcutaln4gRBMAGnJLMRqnW
KduyPWFYtkwCbNAQBEk8fS3dUV3FX/VHaGof58lks7GbtdenWXI1K2STyZBkVcryz6UCH7VUA0q+
eV7ldiVtUVsPNMVEPhcQPgqpZqDtQMGQ+pp1Oz2IInMVczBq/9Ql/yimSqVyMOrV5qpzc7sU74ab
Sf8pLzMWf5RSZTBpp4C0bcAaiVK+D1Ldpygc+OgPp+nK07kfs3m79rLQlRUdqdYk/8zGKD78w2Ga
IjoSACPMlZCoAaHK5/OPLrfb6+euOf2QHmXaZUs3matBtshJw8EAgH3q5z78w5E6jthjdnNDr6N2
7SHpYUzXTJ/+9A9v6DRoL3rL2XWDW2UJA6CfyGHePvXNP4qpIHLco32n9Do5bmGWmP8dLf/1uc/m
/33J1wZessYn7Bq4b8toK/5MnfhcCzX+KKgyEbY8gm/0VQUdt+U2N+2TjLOdlZ/78u+n+f81n3E0
ojB2ovrq+vzvora9FhyEhM99ePrfH57MFs7tluhrG+CsIt+NDriRn/zwD2+pI2mndSwN8jts8aCc
AeaM6k9ZS7D4o6Aqyq1m3uC6RDF5iYzqSzLY/42M9/4V/4dU6aNdVDtFTU4B3rhOAp1rcBOw7LuH
T4avj3oq0XhfSFDDr+3itzJaxxh28DT+XFD/KKZKfMSSbV31dXfkMWlMctDgOH4uwHzUUu1ZyiC2
nRYEdbROi3V9TvJl/dwD81FK1Qz4xmuq1BXevubMuYd39ig+2cr46BKFuUbjAmPLlS7pWzo70X9Z
gtr7p0+9Sh+lVA1Mq7kWy3Rd+3UrAa/8m7DtU0IVFn9UUkEKNO7SBHeFnTtQL3Titq2KHBTyT97X
D+/qTFCKJZ0K10DpmxZmOtgdfJ3PXZoPJ+oOK4xmHyZ1neUUBjB0xqS0QqjXz308/e8ghn3hOS0m
OV0Jk0u1vmue5+Zz6HFc+g9HahpGb1lqp6tdw+MsYcXIpPtfTBL+H2HmI9G227NY49wbrytyMJSr
Y7nkoFt86rJ8lE5J7Aonk2zGKwujqEYorE+A0XzKSQCp+YczFUxZvTqKy6Lb6MkvQA1Z3Xafq7A/
KqfEksUzBQH5ShrsaZY4V5sDdi/gL/a5S/PhTMUyWYv4lQ9XtKzB3lsKVVrwgj756R8OVUNbnYEd
PVyz3gHMwvhYJ8tnn8ePMiRgxtcAYxBx/U+rukvDS0c/ZTyKm/rhRQU3vphnm4gr2bbxja1b81pw
gEs+d9U/vKcdj+Sc5bS7vmtBVoLxRm+jz2moAKz97yCwApG2KhW66xazy1T437Lfvv3/vzeJ0/+o
Sv6HhOCjJCkFNTg4EwHepkgmlnrFrKZ1GNo2nG5VFvkVVLsmEcnOy5Fa8KmAXYv4YAAbw9NA0EsU
erj10L8spkqk3GJeejMX8p4Ar+lt1WqVZIdl2guJJYhGSDhQAMHWv+2+43SG6jdVKKLAvVuAYpLp
LGa81Wmiu4svhrTIbvhELfkB1EdUPJAN/CkI2DVM+f6opLcGGtkpylzJNHwKfsKibmS/4qjjjJY5
9ovdZU19Qw/g4RDytQXpRh2GTLquco2fuyoFcPTgwDe+UFJ0xRcnkmk5NOliilJYm7ont2WBXba9
SQXahOOcv3BsQgFsMwj0OkQE6tZhdYNUpkxazvq7Pg2FPwIy5WPoF2POzxFIdTgf4Gs+1CSF2WVV
eEk9SKPvGzkMMK3pVrhCJ0frlaXHVMhMHzk8kNcTaaVvag03mPauVXsR6l2CRXMDQ5hRlPjTPb0r
sBiH3gsZEnMDUJtMqwl+RFgxZdRG93MHVudxewcklqYgy6vXWIY85oVLeVX0ck4vRRhsVK6OTXML
RecYk7LhZtRfaBckGKbMjuEMxErCeUXoEED6nhqgWI9qJX37slGfzG8SkSeHOXYbpfYyDVzRvLRB
bW6szBhnw3xYZyOSSpm+mGYEkGBgi5FCS4ogkgFUC8MGPjgtQkkWeGQ9oeZrNluuTeTUPUYphNf4
zyI+l6wnC3YB+hH7AXdNDpuKH9toIvigZlEQ+Q/mLTQU9xil9fZ+wM/KhkqjdhlInTWc7B5cKYyx
fzPnhH3Q2zBFcJGEow9WcguT9DPIlNPeXTJb4PHQs4CbZSlD7/PnuZi29hcSOYBJDjuwiEAN6n1q
6AUC5WSE/4GEayd6JaItxrlOUt2bsWxgKZnfeIcNsuOe5lCkCSiXyfu2BwlKlyMc6oCmBuFwrbq+
HzpXyg4cx+yUbbwbGPaesiV+HbyQZCwdUAEgxVmY9/i3KORhiE8akovpgAUM2E3HPXt/X5lk2W9S
qG29XdZsvF9nraYSNplbU7ZNQZMvOYjzUGvNme7wJCSDul/WWOqDZ6PtvjuWtN1FJXZXxxnOtREM
NXKQgh/wz/JQ4/1J6J21Vqc3fFcaVmBmMfNatkue5TcuzZSokIkm5hcIzhO7rALK4Xu6A9vXVVi+
SLZSxIHPfz1naz6XqcI6xh9NDAMhlnOOaZ+aKLxxStLh2nv4ZG6alEbpLvo+LUKLo1s7U1TrJov9
jmf2nUayu8TVeTzyk/MDJVMVmkyGWwtmKi/TYkjkVK7dzoBkHAABS6uBcnQXsaZOoGcA9SygmGZg
lOqfcim66ULmuNh/pdbKpAaTc28hy2tV9o/ADJNUm9OOXVPFV9hao1SLJlgOFn320HRmB/2yGNBp
uZWhSab7uID5w2/07JLmiOEdH9kh9K1VZbRowHc7ZqL2j8DKZVo3Kk3QKqeLXE5J1llzbMKS+W+a
yjA/xiPM9O8pDrIVbdxiHkFBtN627G1ulgUbDyyB1LZEG2N1J7J2wf5Zo3G3h4xH3j+6nm39W+9N
YM/r0mBk66ny27m1Q2QPBRBm7jEUdDX3MSIhv8kgwI6/hzRK0wqnp1mqZWbveOJ+V+6cA8gnz6Jr
4/5CNJw0X/fOYG30DsCb2JVQS3XNme09zW7VFC0K4aDxSh0dYHPhH/anQfDIRrC1jpuLm+13LHdG
qwQYSVBMc0CeunBgoCls4a5QYhpelz6Db2Q1wcQT6iXAndNfGmiycOFFl677uZCUNRdEasTdul0l
2l5lkvoMNToR8FY5NHAJ13kFE/J1qroFuKfzpgA0+8pXxvhP21tixKG3u3C/MEHnGIFmcdbl9bhN
IgLdLWly/cjwgpMbtuslPxlMk+YvZk07d+vBOpBF1TnQlW+2rgFnJop3Nt2FdV/Ft1Q00Xppd7ot
d0QMbDuBoJFuU2lHdBLA6cjiL+3mfPgjAbZbL7pN81HWnKRz8l3tfJl/bG1YBauzhTmO0TicEHyZ
xNhPg4YR1F5QWRcY0p0U3nFzXXSrdZ2OctxVmQKzSnTZcTH34CImiXnSOxXTAfxU62RZDJvMyoTo
uUtLEsw7JaMwVjZ3xUDdeMDj7cxps4L5F7dxjM3pWhCgQIya3PNElwUpQUQ0sFnT6GGGHBkb/cCv
3P2lI2MfrYfOF2G7wIKZsJ9scoW4YqK1QASsM766m0lP+r1N7gvdVjhPghzqDkrE6YGvfQH0s2Xg
yfQrIIVYeO4nLo5N07L9bRpdO/9ucjjRoF3VJ1H+Jx6oWL4B74xxcB8RYp6B4Qu9rFJV6FAtGLjY
sUJBMbgbD1hC/phlo8O2ygjbuOVvonaYRpcbmHTkd9ttcD+By8e2mFstFRC4NUOxHSHo8QIA8NwO
GpRXEyWqdhjf8tquTYwpN8wXn3NrO38MAPiqpxWw74t1qSmSUojEtSOgVn1LvnVLyEzlE7NOt4uF
bVFfNhh5gASLCACLUWC25Y54pqXEJXJpLNvzJDeb/JsztIy2asBSuDeVjdGIlfXWytYhtmSQDEXl
QKks/sH8Ha32SMPz/BRFu4yfcO7s8iYKoCBeeL4Y9bbs5P1ryG0MNXInXtQ5aIXiX55FZv8Fomw2
/N3DOECXmPdZU5ToNUtSY7Js2yPI4ov/5daERDNQpuB3HjtZxJj4D3E73qUgrg5fgNGe2msjIHRR
71THPhyIht4jhk9LIu1dEiemf4jBzfan3BW+f9KZoSNe/6Tpf4CRTJGfZEPcHdIhTNMDiTY+nlRX
bDF004VbfdU0/byfAzD1vtQUmzagq2Ku/jaKZuq+6tYhxcm49/sj3LsJJMvgkqf5hMMFBM5jbqZ+
OEX7FsW3bcj2qFoi5HjVBG67RQdnavjPvCWCHnaxq/SkWkmbpjR2xG1fkKVtB0bkOpziaF2ihzDC
yPVFLRgDHeYGHpSnhCx6rmBHuRZfTLRMHPx18NG/I9GK598Efz0cAJ7FucXUOHY/AW819Ib71IoT
EVFanNOwtispPU63GXljFMbsySLvjoHPM8NexFU7xSzgXjOZX8AtjwZVdtYBk1T2TECLWEIIl21V
g1W59UCTWOdwalWdO3paiL0OebYXDwV2/0FM91JhkbFEF/XdqT1nG6Z9p1bPm9E4Nbhk0SPaUDx7
aiQ2Tvv7PRlYK+/mblR8uw0CW04wVtK47e8ZVpuK+RLnThR3IFmEtEbtt89zBUeDZQfpA+b++1ux
2zh6cK1SQ4E/io2t4sGo6M84TtTXPaDQvO4Va7K3dMpzewIANtYUJuwLKCqLM+tQLXYf+YV1egpd
JWnkaRn6Pfw0xjX7DVZu903U0rCNP2fAyO7XIR0RG0uZ0tTfbADl6sOyGRyg2A7FCfYaZrWTEp6G
3pxFQlJkBBS2QiceNBe1Gv9j8jy/P5NYuJ+9PMikNXG1DE0TZAXObsNe4oUhaBE94b7Bv58nNzS0
Pvxc4McjbhkqoeTLjiymP252yZg60Wn2+22ftA74ah/raLwMfqHm4ney8SpZhgIy87R36RE5Qrf/
KkbVsYr6lboT7RPauHIM84Yqz8Mn4ms6iLi5xwkdxd8o5ZTeJBLDz73iQeq9atIBDDk4YhleNwtW
WE9Q1vnVYIUd2S4yW0e2/NhqNtnHGMc3GErgLQtDSnh0KVp2HQ2oPWBqC2vMji/+3lGKDB9E72cA
taalQpsYoG0N6WWXAiM8rfGkSuwJYotvdXHHSgNeSoUtS/tLAcl3CksHc/1uTrsas7c4KdF32x7S
RK3vnNsMioJouI/WNUfJxrv9OuGUvnL3PqBLTcrIn2WXxfSA4ReJDks+rVDfprh9bR3vSxx/4yZi
8lkikyWHbudNXmkVKXLmMjd6qkaVe9hexTO7Ma20gNSiU2EeJxXbN5OOBcbpspEPY2zG7h2rXWQd
HovdsgrPSXZoN0KmJ/B9TKIPKQL5a8hlXnXpe2UN9mwtaTq0vuKjybsfNMstLFc7I00ZbLzh00c4
l5NTqpJuhSQgyvk/u3F74zfov8gxTNyb+yTppuZfhoWAfwCJQFgFYnjr8DKRLMTgBNvdmdeV5M1w
QL4mk5f3kk5jjQxaz6dinhpXuQz4t2uGf0WxnTTvoG6muULWPsz+gbV50j7NKHCSG7wkMXBlJHM9
FuKX9n3in9JHiUYWy6qWIrEsMzMp9t1ItvoT69EZqWzkXV/qpM/VOzA7t9PtaKe2aasegLLfgYG6
exf5OJve3AjYLq8oIJwxqvhMP2tmFu9rbMB1/gvosKM/IF/QXpaLzwNEk9pR9xwxnn7ZQJ63JzkP
/szEYEmtcHiotTS4URTTSbF2L5EaAGrPtg75D+nnoBrkMaJHfUmUXe9AZzsCxcK2p3ZoSLeXDWON
eY4ivy/HVW1hhD9nnL8UXI/TL7JGBI+nhHnqEUjHRVQ0mXN7wYG42odlLNheR1nSLZUcIxwC5YC4
vJ0lfL31nUkY6U1F+bazZwuacoTzYN4thE5ohYwVgLagS5d5LzZeupUl8TUqQNX7Gfm+6x8A7n73
tE93LHv6jSxYUE0Qgpe5LPY4HBYDO1FAw/hwzhy6Lg+hM2t/Z0FwOxRC0uyLsr0zSO4ci46mkyiF
qyYv5gznK8XPQ9NnDfRrNBIxvXHgjhugV0SsEGw7bIjfUAl3bvh+4J/gB6Ol05QyXvLl5Gkcg2Ts
YhGWMt+WDJI5Z4zUp54xepOBxu14OeehV3UbsxSePqtYaKWN2tTdjEelu0GnnkgEi4lIkJn9ok8W
9YG4imFt94MTM+GYjqVzQ2oji1ahq7Igy2oLFB73a+ImUc0ki3SJyih/oLxbe4x3uR2RdaCzBQm1
XXrTntcc0QumCOOYViMyuuU29xMedJiYNJq9gK4EEmDVk1CInw6rSHEFCVCPh4OCH/41icG9vyKj
kf0jwdOd3eWskKWC6+37lsWKvooe+vbKAF9f0dqQIw/bXTMU9JIGMswlDEe7tC/Rw4Z5V8m2KR9U
JeAdir75HsUd+hwB8ljYMIscvqp6A6WdE1DyKvSndGm8Hv+Bxb3wucYV4RuwnJsritNKfLteCgr5
KWDaPSIRTvEGOZZoaFTztNCZLdPJLu2LiNpkOndZZJuHkYZh3O8nLbEdVb4v0EB7JyKBlpFAnfzL
587acoIsB2aDFsE3nrnGgwJx914BTB32c5SJuL/pi2bGc9eJQFDnM9jMVbBl1qy/GQA2mb6TDXTw
1wWuAo0qk5yjhANLPldIXbq20PrVJhSt21qiwgC1JZ2VLy4dA2moqycaY0anB7KJryZgb/1bSIko
XN1O2Zi9DHvDgzuPWxHvt83WxFDepIVlewVWAqRKZxUiOl8SE2AWjeUd5C9/4jgZ4jsRhRCrKh3h
v/u8N+ti2EGliMMWdYBV888ByVn0hiZkHv9Gz/GnWBEXhYT6RiaRxtaoBJH72PYFjJqZZksZ0hxt
0AVDkfzAdYwZkWuSh1V5mDoHDUZHwf6kY7tXURIL0AgRs1ENB9Qwou2qRIumbIbkiW/iPuA20DKj
cGX1YrE/wbtqK92l/Moa19/abm5K55PuNNOAOh5gl6kUXNgaiwj7GV2slz4BzSu4JTzSokeisy0R
O6NiwQ7WtiRfMX+LYzgCxtEP3K/iKLG3X0WFmw5uNb/nlUYPEjqDm9kZWpM2zk8rG7avq5T4HQo7
P1nfokG5b8O9DdlU7oN6Exv5OzgabtC6C6Vs/OvUaR6V1CJMWOF8rfsuOQms8hy5dd9aY7BRWUAP
v4A3gqgXwT56uRui/BcNCiKndk/+LnzDZZqH4hjv2XjyLPrlh7mptij6PeGRMqUTpKsDzdtz0uoB
u59e/i6m0GBpbkA8hcN1uasYtyf4qKl9O2Jbe0xZDecV92drMvtAmiR+9ELRepBp/H0di+JJkgEy
V469qXJMYC9ZpkS5amTvwT0a/iwbe94jMVVIVEco4rNQBoTjOyhZm8vqF8RNrKDfFKvMnwuYytwG
tL5wRA/Jg1s2PDYO/ahJNdu5iEN6xgmw1Djrm2NaJAw1vLO1w44lnsXe+gPaTO3ZpT5Bwb7/GvzO
fenRDC1hPIw6fB5xg+c03c5wgHnNWVC3lKDT7GWIr95PvzM4Sz5iVyI5wcZcVyCp7pVXvunLPWFd
XsZLSx8Cd+zQG0FOPV0QvihB2iTyJvrOdafO+BGiirtdXZIJ7Fu+r7wFEZCJy5Lla401WV5jD7/9
4gbhj6uY1AuLnWwPEwYbJWY1qjJWZI95sevntonnW5ULc6Z7k98jD4WT7AhYAlAwq/6OO8fObsKS
WUVHMt8aUIuOQwyngzJGJ/Sh8WgVRqFB9bV790oW/gPdGl0nek7v5Bjrn6Ml8d9Bk83XYw4kWmkc
4l46W/s0g3hXoVVO/vUaG2zoZnXHlcbuHkfudOTzVhw2iaYrSj+NnkFXoDKI1HcaR+1N6LlCJ28g
B6SL+i+oUDV3fjlEXosaXxLX3KmL7KfsVewWbso+NydZ9N0d3d3PNJ2jH+g9fxuapDtL3Ws0Unec
L153kz8EljQ3OXHmAa1XWLFkMs5TdIeDbOpENBsMNouQHkS8zSWI9dElybTNkMFqrmqcGRv0hsOC
jABm+2BfxeiWlHmnlks6jzgOhfT/8hjjwtYMKiqnuGV/tRJbc2ISx2y1LI09IOyIGYqOfj/YQiNM
dXHBbjyq74vb2gXtO78hKIDaWIdhtieUu/ZXGyO+VZq79FQYZu9mKdnNmLXhtugoTqmpKKJXBWvN
+DTMUSvLVvOnHluhruzmRKF7iTTvDBz4+9XcH3Odiq9EEX4zAVR6x/I0wyPexy/L7nJ0tDaikF1L
Lysu3f62h0YAjJBodDr8Spq/RZHhnBzG4c5oNnwpQCO0x8Fl+x/QclcMBM3t3C9ojYNrlFe96vO2
RGn8sg+u2350GPHp262x4hlGBnwrecESdWky/F8ua4OU84qa0uIwgQEkx171EP1sU2LZKUET6Chl
392ajo4v0Uroa8TxRtKUmJu0ZfGLG2x7QZsd6s24z+2PDtOyU9jm/ZrRwH9NnSO/52kyr21u5Y/d
q+aANvT4G2k4kDywENkOAYlkdBaze19L0HBLxvuHVP7Yp27/w/wG0QNIDIL2pW3NeCE5CU8Eo6JT
jGh2jtocAw7eJNm96eftMsGM08IPZkLWIUPiKxZoe918Ex8zDdcS6MDy31xtjalp2zK0ZHKxwbF6
cWd4exd3HvcXGdWqov5kkHxnP5qw9bTa8mxtb4NW5KAKJN/Vwvng71slJ3IX2iH/7RE21DXdNfpd
U2t2GCU0+X5tlZlMheZa83ftGhBZxp4O+iyIyW01dYnfD2QQzdd5o8ur3tmqTjm+DdZjCOmvfQg9
nv9QZF85w32mbZfByEB4DWsptOAoMsTMhUM2LousknhJ0zqF3Og4WZsf0vG9fk73FLir0WVH+OMU
6Iou6JSsaTr+HGb2jnDZd6BQCHMnpbrOlCsx49fQArqaADe61qtKZF9n4NRYTMCQvdfowvWu5LFo
xu856qisTB3FKvrI/RPe+QS2s+jboXfaPqDlmb63e7PHvtf9jWrCcPW6b/NqS6we69Ao9ZxFsbjf
MaAwdaP77JBkS9Yf0CqczhhmoLnmWpLhiIrUN+LT8auO9/aY4Hg5QWXeTBX8L1EKumyhh2XJg8Jc
KA63WLjI/iToWaFt02X32xCrrsrWBS3naVPrb9iFwBENkDQQ2GQnnltQvGoVZ6IAVA6pVq0CujDn
JQiLaallTVyjzjXPaxaUP4imEX2lUbpUAfVxbsp4jaCnLQb2PomctzzGiHlkdxHq7BMv/JReYPqu
Hya9xH1NxjRun1p4mIT3gUH4yxkbTwjwqi3XbXdXVMCyosrJb2rAGA72FhLVes7UfTtsGYZbHGPa
ckVPuBQY27qSzJwfZpFCHZDDbvlhZAp1B4buRh20xhppHValXwweU412oDR5ra3gUTUg8b7jSWK/
bikWWbFymt0pNc/DMxFbe9pthqKxx3c87qZzX+CSuv/Oi7z9Oc5b3CMbQkGF2VzWbcgVm8EdehRs
eFQgSNfYMUDzvwJ2hD0KyuMD8lugCtq1xw6Cbca7xWIYXFNt4+seFaP8szEwXAUekOwEn738fhBp
9IcZoOnLbpjWOzrGDVoyAUdxOWZRc8xRu9VYPsAIv4yHtX8xRO7rKfGS1dh8Gn6H1WMco3vYxZYQ
4BYH1nQdOysZ+dcO449Hmvt4q6FoTN1x5jtZ7jFxg0sN5Smwmoru4qsgsoMt/K6GFAjSGQmiCdkc
ys5liTzsXSp+Q0RFn1qHBu0xwuULp0UrhWcvNwQWdrGjosZUqdNfdBb9I1tEkaapojh38CkYSdXB
R++PmTNzzT28Ok+oJvqzG0f9N9uiHa8xBsjkscG4zpRoUApfBbTVinrys/vB3DxhRL7DnbnSq+2X
A8N4HyP1PkxQv2+Iu7zC1GPht1La/Ecyp9A+NARB4AAlK3/o4lXIY9/H2/3Ck3RHUzeM/0bpM3Pp
MJW6DHSQN2mC9gwag2jZ36xTvlZxEg0/93yk2SWmRcAwJm27ehFAEh/ZjFb698YM7lhQt/wNiXVd
CfXD2tcW8jZX5gUbf21bi4XsHH2/9kDaEYka0Eb+y7uX3ZcM8sN/vh/li0xDVGfdFB4VxgBTWXj3
HHKxv5q8SL9wFd7RsEVYzA1KQH5OIfbBD+4ouqBx8PMFaOrtJ8ssXGCQgHXgiVBiX4olpheF1Fwi
3/b+K8ZRqzoXTcFcuaQQPtbL3mW+IvEUzeWEQfh02DPYVi40habFz+xRe8MfCY3ic9t0fQvfJJRk
x7THTS9dhnZaI1hEUAl27bM3bfsWFm++7Gub+FqsXiA1xND+POOn/iUYaVeT5U7cNmrMTzjvol/N
PkLBGPMZi7xOLucOoJs/bqRddhU82PdVbZvYspg3NBz0AFJZ7kUKwXbU9IjUslFfSRGKR4zShuwm
hpBwqxsrsdsFbUF01hgwQBIzYfMNUmZ7w1aDAtywrpHvk6ele9sgK7+Lkqjlt+Nu2q9oITeneCL6
kU+2kIeJre559uhjHPYYuuhKLkg5aoRnd4ALPLlME8L5c8Aw65Z3TG9HQIc6CGZEYh/zBH7JZS7Y
fq8oR54Cb73+fWAUtRO/L9YC5hR9v7XI23ibDLX02vGDzDHHPnvSiaFaMUL/YqmbcMuQFVDkYu3+
vY0x7alQ4oyXyCZe3YDjGaZjpmY2H5d0KLoqcgsO9GGE76t0DdoRG7bGrnE7U0hyNlbc2nkUqCHn
CAWVTnaJ/UCMULw2/HVbO/UPqgv3A4LVuT0jqc6hiMiW/EXAJ+E1aX33Z53H/IIWgLsPaDaPByAs
9qKcujh6MqZb3xjNuwuQ7/GhU+vygNMq/pEl67qU2kmyVRhXYeIAPg29IAnF7aA8ammFOUQCwal1
0VvfpfNLz3eHEtJrdWhwvsDfM+ACY1DI03uUN3yvsBU3/hRbMeGMorB1rXJANv7qQpInTpNE3zR8
TL+0GcW6yTAyc4tWUOEPmAVBlQNfTmSWI7QaByA+EEYokvHz3qbNY8eHPT36GZCI0ntUKbCF8rwo
A6QjJaMiecRyqDnoBVpTKHFavB44OZsUzWUncmiV0+byfzg6ryVLdSyIfhERCM8rcHy5LtfmRVFt
LsIjvPj6WWdiXm/0dFcB2spcmdvx3OCSe/P+6mLjflhDF3PhWXlScRy/VF30iBFTNIAoDTGKc5WX
6tnU8IKMzNE2PTblNu2JA+zzjJ+9qoPp8cnHvZyvay31V1Dt40u+xh4/GNFOdbYPhje/KKs+5e3o
6/+UU5XPyIsRG3rW4Q2f2Drk2p/DREQeinYgfGw+Xnv1OLpV85MdUPtX50fxGWwWacTZQ3bWjbt6
smrP81jF0VjjYRfVFn8rFxOoLzG77lkqb75OuXblR0G1dvAbyIQ0SM1+zcOom6lF0m+dntuMLf4I
2/GaZFFNIbiEDhSQSV9YOaadNGe3x0BMC19uawq8IE/Ilt7F7gcsDH+SWp8ZKNmJUK/bw1ZxdfeZ
oqG1zDBcPWtb+PJGMr44QaSebY0Kfyrd1vnTWUv0oelAPoVR0zwziZkf/bw3dzvd7r4hMrVvelr8
OSvaojr2JZvi2ZJLV1qyeJV49idvNccB2+uzcWXdHNq1CngwagUC1xTPu5bqn2GJaDYvTpO1elQH
TIL16DcbnROrJ5uzu8/BTeigPnQlFRG9n2+3upH+EaXdT3ZKASsuc72T8W0d31gVEN18wTZCiCP7
0KyRly2F2H7oVqxNFsr5z+RZ5nUruep3LJpOy77o/wV1QXVqxIKjFw+GBf2q6ttHMl0tnzxaAa1z
a1z+cg71ckAK21gQZwz60y7774DfqAz5ZnmpQW1KXeiuc98PK3eGuXngz2+9NAcmROmIV31ueW6O
S8BgKAsRvmvWM9ycpgjY7WO5v/xyjH+3rl4fVsHcBlJgnWOYCY54Lw5JyXoohhRc5oeQku3UarkM
FxTofavx466FW8oLU1XxMQSc8vzXAUd0ywtTWMtPVtTlR6vauXq6DVNlHOdOgh2lb0M8TT/s1Vn2
pJawlknZVVs6hdFNuco0qbPmkn0gdZBs1gZ+Y42XItyWl9Ev8Iih4jh+HUXbSQwF7E/7ljr0uCXR
LD4rI7xjSCgctsdZk8kJKRNZ+50FMo0NUVRRDqS9/DxO1FaF6/xdNm2YmEoHSSFDcRgCDksxiQ82
if0Kl+CD4976mAP9gQVyjP2IMLXjrlhqVplyDRZJT+fdsd8Cc93v6ngHo/DaF1WZ2SL30pJaGVi4
/hzeI12QniJla8h65TZ6qnVA34+l+O0G0y+HCTm1Bp1nsZUPpwHDKNWavTRi1Drp5nVBEF6B26Dn
0mkoizS0QSBD5b+13BATlW8hM1m3sKjelms2R6F9jUfvCXwKLnRYq5d299g/Pu+7zJqo0uUpFquk
ccz6LkZrxwmKqtSbCsDtYQMXoUst6fj6Pm0DNoI3V59tb9FuMIqbvW9/h6Dt/xVq3a7C5RWI3+OK
VYTsew76l9Wq/ddmcvspW/YuBE6NmMWb+wRp98pJCyPFeVJmy6zdATDcJiuN5OpblM1O7t8p7EwB
DaB3BILK/bcXwjoNs5HMYI7jPRsLfoNVmtvPQLQ1wU3BEWHnvZ8toDriENY1m2vhdlJwbtAdN/rm
xivXlQlTKGlUPv/0uni9Db0e36do7as78k2TedBODwUZuYxRcT5XHtG5dKF3UKUmnuLEH1C/E2VJ
72WR03IY2gJrery3wa3KeaXlh6GPVuc0mm2+PI4T/HXKFhy2M2SoWur1fwxt5z3gBu2/w2nMf7Kl
YmVwZI6Oe8f8GCoveOdA3TDgRP1z3HPPPgxVwe68ZuNx2rRlHvRUQMzhIXvPYT3O3+re2x/7EVch
lsW6WU9qqfsbr9t4Bv3Dn7Oaokl6Pv/MjPkS/Y2ELmGNuRS94f3cleUiePXEVh/7SbaHlr3vB3HX
JGMlhkd+zfIljqYV2io379XqR2fsneHBsOkszOo2Fj9ct55e+LSql3yPNJPQ5lW/7NbZEni/d/CV
8cbINzAheV2bBraPUoXmNbwX4dRzua32suBSHMVXW1dc/Dfbc3QqCRee6cBdufbX8uhJy7rlHrF0
f4uX74Ox3j0Tm9/wRO5vlpYF//Vyqf42SjGFidbyXurcyBswrf2G7rBnK5wwU8wGe7b3wjvnQdF+
rvv9QPTd4rB4xju3cqtugbGrm2Zwe6V0ozpMSOpXa1TVqxPp7mHF/3/dcZxv27z1GM5VgLmM3b5m
ddjRW4oCjOuii8CmdFss62Hs6+a36cPy5MKVsmhcRWnky3xNkXb3pOmtkplnIfedQ7Q83cG3R9ue
WCtJO2yf5YGiYzhquYKsxWody4r/pbk1lidPOdZLrCqfMlYV8yyuAZZRaMy58Tw0jRUkuG668Zfp
Ouetc5vpMdZj+961dMQktOgAs0XSvQ9eYRROidft0atRw13vdMAcEirh3R/snKyGhC187QM8AoYa
BXHD7wjtJEy0DO888dLlUaJLP+44JQpHZm64lf5TgwVSJ6wh4IIrbCjV/1qqaZo3B+Ahwk8L189p
Zmv8g+3HVvFbySa3DsDESE/xHkzMB9USN0e7Hdc66XqWAIIwR9XWHSN70891PYWQDzIkE7KjPYRY
4uXk5r/B4nBcQktP7ZtvZgE1Cj04nLBVcjexjDtkPvMcD52c+s1JXN2PNYMA+Hjm8N+Yv/jTIpAJ
AKkfvBivG/aBn2S7mp8hV4ah4zO9zXCBRTyLIo3C0JTP4z5bULxYu7t38yq2IH9f150hAo+8Um2T
5OCtXlYqVnpevHC6SzL49uHR0J2WzU0UPBd3berBaQtdJ8pRvnryt8JbLqptaaE/NS1w8A4L4Jjm
UXmrdD7GodBjl8E8BePNOPFaczL5pbfzLW00LcYDn/w+Bn9ZP+gH7uwwYdBG/1BLmJtvi7es4J1O
gArxyba4sbpJLwYpLcdVbsfZqbR+WrnveHkyN44ZRdo7bcxmQ/zCxsKjHdbgn7TYCJ/ubm9NJtVc
paaUyurIvBkX1oGVrzXD4NFarbGNU9fs1PseuayZakUca/pozrqc7bDo8IiBVZ/t4LYlh0nnNHd4
rPSpPYeEVUV4q8uoKfDdRXknDOOt9edkNGXk4tvw5+HczIEbiCVb1jJel7vXUJmHnGfG400Cpzo3
5a7WA2ps25QMrJvNX32kAWe5BqiMkgfAGfZDOCHCn4JZNFFWTrm7fpNNHyAhtoGqvvim7Yi7wBVp
H+c5WYm6nX5FOsBnlnyh/cQWDYROwV6zGGtficK+WD21ADAS7WynHmdN/zzmkLZ/GYI6syUNZkj7
jAm6xwfb4/U6lGPu1B/DiEr8KrUZDKlZ3J8AEbvpl5TypWh4XARxkn9jnd9/RX3FWckhjIuaxa5s
xjdKrPR8VHG3qkvr93506ki04/MhATl3upEv2Rfo/TA9LJZXrOnm91F4ruFMuExYUP/6bfJ2rD7N
fNjdWSw9e9wkrD4/hZZsXOaxvHXKE63Wm3qpqbkmkyzhI/QBVy6InoslojAdUNbkh7okYU/tI/Bm
9QRwzqqwFFxpd66bjKI+awXM08fdpTInZxauOkXuLse02xoeiEpUjXVx6cng5lLrVTy3uXIX5uql
w/oTUe8+742Tc0Buga7Xv1Mt3PiNMin+smyJXZr/Ymj8KsdOqcO1PayBtzjfbOSm7qnPEVJforbf
4gT5uVMbO0IwFy/BvM1YQjR8cuUnYrMzKh3UCLZ99EoRqJMUoG6pdMDKfsS+auJ03Cfo9PXONZ+d
YN8oE7csHyyk2F0N8JhPa2497wy+3ME8o+sXp5xEfnLI6W9n27PBPzK40yHb2A1ZpazpjfK3pltc
RvlaF3vz7jfVzHggBxX15U3rOIqfoC6q9b8m7HL5bMu9a363cU4gZ/XXZcrxl2VLBPXuna5B2jpN
VWc0CMJYOKILukNXtxvaE6zoyB1gxAagh6/tHJ1rvmp9WX/XJabqNyno8X1Cwzd5ApMRyv/yeG/m
axnPDP1im3Mmjkb0m7lY4Vz3ly00MvhSPVz1r9xZyNOM68CPeV124T3NC6RUJmYQ4zOJHjx121Wi
e9ym2a5P+biyWjlsAMVT0eRYVq0Jo/mh76bKP+fNUK6IKeicP3rP5jEdfG69n0NpDeMnhuStRpVt
D7oCcL7WkcVFsL2vw+DV0RjdfjUS9ivsnp/y0Y7wwx9au0SDz31rQEyYJ+j36GrzxcvxTMcVbzgd
HUiwb4XjhG1/reA8h7spoXvrVHIX445fQ7f1xwbhALgm79dmfGeWZDnxwjo/fathSuYz9kcBmTWy
g/arbyoOoMErp+bF7epqSlu2UxIKst2qWN8lq927zK6U+rh79NtnM5pwfXPoo3AemU92TH22Egzk
TAicFRlguPCnk54sHgejjd3/4cddiveeJs3xNw2FeWQOm+Yi+pIXYE6firL7qUpztI37NgBCDDJ+
sHtmMpVM7uAsRarbkie+HJe8yGIgGDegPs3ZRH72W6tbRBZVwDmcoqq0X+ueBQwcyt5IzISme7wO
fH8uZhXf7cvi8vJcRNX+rOkJPTXFgOLSOza9Q0iBzzMcdtCnrqUmoiPBaC/qqzGClyZ1cquxbn0Y
l1lFgWz9iQqD6ORDF874tSMWyTsOQyRYS1KKdb8Q3jDBJ5BPtD1xEV6nZ463jSWrYY3I56d6zN3o
rCutfmIk+GdpAeMf+WlUJGac1uvc524FsDwueYRwmVjFYPinBq5zjNAAcLo3mUIBRN0fvpJj9Iuo
Ujj7SdgvvtteRNd1QZPapWvya8SCiOKr7Nq64D7jVCGjprYlo67NpM/ljEyMukGDhdNtpfa4rQ+y
t1AzN9jG5ii8sM5Tag/L9mHZWrVz3ZZ2BXGO//AQW03p40/gFKZLm9fczmbwBh6q1qqP3piP4YWw
EQxdMvEw1gBQZq1IlQFxNklod63szySDeXuOMX4GTAjo+/zbV15LVTdilXPIuf2VVFxSVvjhleM+
TGnNZl86S8hAB0InhMtmLidqtKrvc9ffO0m5zEE/WKQkU80EgDTrqsolGBUOS3hFJd5DoEd7HzYQ
oHF2rvZoTfrgsJbcYgxlQ9Z+DwhFNSEPuwJkny7Gty2/TEOZh7aTms7J96965fsaY+EKy1TPgZjI
fhXoD8szAbpmfHDEGnXHoob1+FwaPiq3MrBzw8MpHTVc5YQKcOk9aw+slAehZsqaAxIEuWNK96R8
5NPzPSGoTr0z8Cf11ra32f1aUP7pXArCj1FR7uIKWO1Up76ydnc/VHEX+HYKwGKKk0K6rFJuUpO5
mbkl6Y20KMfmRGYMZDIb+hBDFcAmpFyiKkXIpI/5A4YJqAxlBTDyx2mWzrxqa2rwZDquBPWr2kP+
WL2i232qjS6g31ycl+EUqQE6PvRCNXybvbxQFwm94D1uM6lNbn6TtXyvPeUPN7U6HWGphUq6tK8I
C/JSbmh31rhz3dnzYkNlvx+5Abs9NsRfI5flVDYVty62Rs29uCyz6Ocr1ldsP+Z5N+FHuDhjX0Xo
hvFDTSNSc+6rebRTu91WvrtKjMXbWFd7zw8ddJykGtRWpmK3+/SJkjsvuJBd/RLG8I47wWBheu/k
1mqor0G3myhIi32PuzMFKM52GBg32+9BN7tAR3IIy78yautcZmxoqGtWWU/LctVxUQRfMzlS+IDc
iZonNrpDPiaDz30oLWYQawgE6lXaPrHVnXs8i2EwhMdqHRud+OF036S8wXTALjmlR4SxjlsyvAcw
dTGfest4PBST3eU82TP/aMImej7wcGrxwIHZu9leVtojKtXuy0ewhpa45QtK1nmIW7vzD4vuRXko
dK+tbO/YO596xVz1p1pW+wTVFlFCxj0aV36LNBinqmdksHqQkbyO8bwzf1cxuZ+0gbIcDqYycjo7
kwg0i9QDZ7nuRlPDiLGEvb2UfARf+l2q9qePcWcd3SHSMU7UNtbJJDQ/o1GOHfkXeKX6aa+qVX50
/Rq7KpUsCsTTRP0dyLVxTAZP/sLbnBasmo9frHIqibgAKoXZVlcMRW3BnfDCmr5NPo+kaBmpwn1a
jmpcJqZIskgRMPcEIndabCb7DF75TkVNbmXHJzaRGvWil4092fBPoyIYYUctcBTIkJFIfr5v2Vk9
T3t9kbrjrCk5GfHELP7y5FpC6gJchRlE0DKcJ37IldrFc8eHkW+dYR7mYouEAs42GX2ujLPIkwyA
/Qm85EoxqPGQewmA9Na9LtYivGSBCnAeNsf8X1K2muifhwTq/ZWYCPKu2gyW+l4rflPXPhgIjaC6
V9uPVpi1v67EmoLUQ71ev1XMWu0/UMcGykgq4wS/oQsRnTe/1eJrKBwwjiry5v7dJ0/cP7B9JA6v
hT1DaEdRuIk39tbIvM5gUIX84QIuBFdv1gX+ZKx4szs4PPUXwxjLKM01p/hz2RQzP5lirP1nVbpL
653gk8TCBwYJPjqg0TD00aNjq8ZOfI9nJvUqF+orQ+dXI0f0RAvGkimgj/Ke5fOb/+CGA440jTLf
/glK3eC72Gs4cC7UjbfNF1tHLuzQJIZmw7KZ+LXILdTd92jf3Xem0fI2cU+1W54wXsLHsLfi+qBH
4KzM3lhhKFOfmbo9xW7AQcumh7668pR3X2232cuYzG3sVCj6BTJDwoTfFldy58SBblE/O9OrPVWj
nQDpo+YTtNzsD9NAdhNMccjNzQePzGUVHFeg9VWkxpZoE8lGCjyajwPurauOnsta6cvEaRh7Fw6I
LpoOcRxSEYhVzbK++IRY26ycrotW9mlX00qgFjsqf7X4dXDdVwvOHhnFupNv6+aup24sChhLRrpv
0vdRBaoIX/0Lr6Tt/os9NvEuaWc7eQS6v9bz8KMtiljxzvtEyc/ojqawU9JyLmYVSq81BKfNNt38
zdWddB6acA31bYFl/ZnzfTIngGNkalMPw5r25TxtiYktwsQRyMR+U4sbiS9CZXcihHgbFzSPUaW7
sBZZ51fRLDsMq1+s/Xf0xjvUMvGiex85QTjvO+QWmGRvheQcFdKilyH8Me9DIN7pFmOFqJWsfUMT
bLa+fGxWaLdUACvF0O6r9KI/Vhl1DYEcw9uNE+xtAkOMrxZqjQ4Ut6hkgyfC0s9tpvyMMEDHjDbL
4ueyTNbwfVjdlvh1KIMZg78m+8NlwWxVTZrKUe5Bir0HSd2UVzkS3WHaOraTTssYNVhVPPB/18Ir
Zarg0ig2qPCw9Aw+Pi5jm40h8v5lGA1pm7pxhP3hRSPXtJ4vY26SPhCje3baSbU3W/GXzxwdjcN5
V3sXvQrfYHrMsMIeWmhrxR/x2E05F61Bh2cUhMD+NIgW9cVGPdu/8fkbpU4GLqwaMjpmK+48ika9
h0Xd+JdxsEv7YpYWlgbGRG+w4F0zHKcJWO5DUCdZfTkxkYgz5Lbn4H416/TQ+wKTKoGzjLU6+jkQ
xdtOJnE61tT+SWbRqKub5zDw9Pw5OzSDvtatN4ycj75VxWfRh86eoR7tRepSjd1fYlPsrKXYIkE4
I6qi7UQsN5CpO+TBRhrPjUa+A+1UXhcB53AQ9xzKPxBOBYlHyo5lauFk3l2mZ/k5j/mMetorAeoC
TWs/WiK8v87d6Ed/qVGYIwBkq42e4514zxkdu40P3KTq6menAkOrsz2aHB5xdcZ8P+BX5899XngS
ptJFSshiPivhBXnGk0PmrZPV/I1aJhOI7Xbzo+NkCp9I1qznwU9GK8i3j55YevW7ipsa7sjSocV1
ANSEZwLldfDuEOiodja1L6MDWcXZp7vlbxTU3ACxcaeQCw6mwnzPExKNtf6bPB46NIG27cw5isPB
eYrHuWmupu3y+pLLUYw+hYOdim64+bY8RPy0giIRkrEYfQFpB2xRMc1rIN5YuVc35N/AmTeULrbG
Ummz/FlGsa6PIUj4ll8tiN+7Lif36bJFRP9vJDsBGECocKYzP56qLg0I5W0/bLfEOpr6lVuqcnPn
0MTDEHwFkHPeH+q+MPTK0i6dzFaxqaiMc0eHs2uE2peOfc9fEAdnMVbXMRqDiABJHDns1IS9QHaI
shCyNhmQX0fUy5NYcyQm8fYRgSE+3IDGZREvvu2l0R0wCI5z1EP37m7u0vnu77xF1FNqNwPJn79z
XsNoK6PK6tTi+ppjO44zGpR2m+ivFzp8Au4NC3N5rgrbYupQ1MdLVfLN003eWT9LdBHanHrb35Fg
3BYmZY2G+k9VT350GdymlvgYAMV4Mu2ifgHgoHqvJiRSSq6AGo6bt+1ygNPEKjkgGPRA6oE2o3xz
Zh7c157B8FFYTtBR2BFwdevEEPiHcI1L68LhxBVELMpWH9Rxm/7kVIEZX+raN93nWpU+aDww3I7Z
xUXXe11bcuHQ5sS357MuBRjfVLhd/EWKmW6YJPCruCK5MOfuIzq2jNF0Shn9CHo5/lp2X5kUK6VY
zwN46U/GvEW82jSN5L/qcijNg8kDNzYovEL+yiu00THjwtVMLySc6LcwrOlZEPqq0XlxFto4Un+x
5/InzeHjnGpTc0Ym3hpJkT9TgrEis4hlRyAYV2s5+cy8MzbByGk6Rc4gs4DxW2fUEcjxc+3ykHBS
hwPKXM4rdOu8HppGx3ROYsEHU/7OxM0j3rcdc9hYMtn9w3gZ/Pdw9GyzZkq2e/9ziJHloMwCTdfH
wQ2C2j/5JiTWzEutcvfsRrvPrIsyZFfnPCygJ0fDUXZUCzJQwq8GLiba4Q/fPVnPXSbiIJhu8ex6
Dmu42z5+5lo7sNTDRz7C+1u4d6T8WIHqU4+4YdAdu313vOjiiEiLv9u4NBucXAhZdY7Hve6fOA/N
oI4sl+z7s+1sffidmVpMr7lXhhPFAHB+7nd6gxb/B1ToWv/Hh4NsYuzs64GWvN05AxYRv95Q/vVb
YHv28M3OO49jjn+eSBhQvT6bbcbh31NTedUfgSlf/DQ8p6gxMVu0HyaHupQTz2DrnCWqiX/hyxln
wAIo8wSQTFmfQwP8eWmIvlGm4uSYbo/0ZUzF1aOSZXg3VSAGceIbVnNKR3ZAVhrSfhdc1buBoz9k
lbZHvo8qhYeu4jdz4KNu4ZralM09zSGQ8XNUqShM90AP/XvPjw2PdVrHwv1DTXLj0E5f18ER9imo
MhvFeflyJa0Rv2Tlx8ON5ocwR4KKqrBJVtJo879OcWf5g6zstUOKpMwwItc2RzSKh2IBa8MUveLb
RbeZH4FO739+94eEPeUP9SK5RliVaAlDWLGBNYmmoMUZX+OZj13ni7ouiIXTEAuju44OdXNbcF8b
QZkFcY9hXlky38BYWBfPWvniEFwljYv9NuhDwbEbEjePOrKPnOgjmhKzvZwO+Qqw+1XWSgUjjUJU
/T8UU9Pe8+YRwZ0PSxKcRRCaYmw3GFD76jm036QlFFmc5aNGF8kxl/uXnvshG2jpAakscuI4iPqp
i0lM32NApCf9q9T3ePzBrTjWLrEsV++XH3qT+tjMQi5q7YeS/TKK5Pt122JBoGuJRxBCZBKX9h/Y
noLXYuWYAOQut+r+TSLtuw/jGTsMeqFQgWud9nYb58NGu+hsDqW/DPZ2ARygpOtQ7qsrj8ApMriW
I23P8KPEeQ88qTu5pYAc+r89hgb8PTYcIBmgIX0M5DJq2wwplUUqOrrs3hq+oZhHw9Vx3Xj8swRr
0T1VZkF/kssU21nOp7VMV7dQ/je/nXGDN+4v5V/dVyFqUUXX3pPN2uH4tMkcGDRxd3vES6gtzWfD
s+zNPxDB84IMC1HO5HyWWn4r9KSGRDPORK+oYdOQmHKs3KPZUCV/4ibUHR1IlsOIBcjjboJ77bp4
/4IKBO8Af5C3T8FQzO5ZwCzcCuFv36t9M9GhrenZPy2t41fPVhU6czZ7zeCdxjsK+DqiS2L0dr1j
gUHzw7egtKy8OUoPEfe9c4cKs84lywYhZE3jd54pN3+rXMDJtG0AvXKwOJ4tDU0cMZTkLaL8ua1t
OWlYA0LPx9X4y1PBzOmkoS+r4TDtYTP9qATL2VJRlSVBlUUXFR0anVHcl/1p5SDw7Mrvn8aS7ywY
Oijoku0KNS4jx8flvxnbMubmhni5huDYZit/hNE6+NdJAb39BfEcufJFLi3RfTK4g1v+Fztmts8b
qkYLjWboaWD5rgazq+8F+eQsFBoppL5uCQoHY+dOTzWfR0VKzBLep4kjnyax0IawkTrot0/6E0Ir
TrTA8n/h6oypih8hhbxYJFyWY7XQDF6k9ZgLwCVnn+pfTDYDOQfMMK9+WdCJ1k+mSL9t4PrbkIXD
nN1jc7z3T/ADI5jcOqeOrqHmEG4W+icRoHJ6jm0fg4x3O+CE47JMrYTTOvkvBwxRJrtScrN4Crh7
ZmFYr3V+ahwtuiee8zX+Odw9t89lqFXRHA0WS8zGORq8+ujoiLIbb5K+Qdsqrq3WspgusbeCFrKg
i6jMA687Jh8YVids4k81b5fBKub04iplH3ZZj+2TbPD00ojGlf/20mK7A0mF5nFYnIIWGYXoisc9
hCQTDxBu7n9ED6v/qEEqB7BHonJyR8xlDsxRsen9oYHlFtFTcF36mW9BHMj8MZppTzuSooMMxbLU
lk5NGcjvlgldOGyyyvuLQ5tRu6MT6mj4OfHpRz/gdpsLge8J15BT8016suV+rk35iOpjTLJI42ag
TWDAfeCO8qGAEgouE0uafhM9RqnI7yP1j3mMPJFYjoofRWw+GPUBUCphi6/a4IEmCx0O4jD6NIcu
kRBvyvPLXznD0JJ6TVe+0RUB9DyUrX7OB9u9yrigp67p2H/KAFD5n4szNG668riVp4kOCFcl2lvr
bIiCBmbE9yvvp1kGayKdyxt4qZs55mHkbOZtZ4VUmFsZ53xD/bVrb6TnXG8eZbbbU/i6d2Wgjm0M
x0bwzBmzCmk4eopma//BpugA64OAZUH8tNh+sc6BKcZhWehBRxpLuW3aZ0BekbI5KTjIsMSLkHy6
wH7zOn9AosQgEFLPD42z1DfQj4WyiGIzVTL183wsxmj8E1O7w4y2Uwijou4p7ys/6wnTnzZqdHO0
3FKbIxot/Nom7HDDc7dE8Tovxnh//GnaivMU56FJLQbQFwepLGOQh2cJLKS61d8aL6VAg8ONSrjx
0aCJb0VCywldaAttgNA1EbEWXZeYHXsot6vLhfOXFYb90emc+Edri/m2SmNtFFit4xcXBPdnHUSj
Ofb+MOqTYxW9W9D9rQZnT7hWrU++ItF0WJq58d+xjqzu2dr5nH3tTct2cTZkr2LLDxaiTP/7Hlig
MbyxGo/mtLnaBbMuDTlkYExuoyt5mGDiXfuCaGlVw5amWxlE2diLgtRfW3gqW7iSoFeSkhpS7RI2
eZrR7YmT7fa6fDML5WFc9KluO81+vzxvsP0r19nIYmYIYseZHiK+yf9qfyHb3Ih1jg5a5ct4WPrR
fdl7LzzrYvW9Q0jU/zoHvqb7iGERnYXQNS019QP1hd38qPi/Mhhb9jRxmdg8eh6bvLiUpTeF18kN
kInQZmvx1N2PJUq7WUvmoCA03Zl7Std/bmG/0iPSlCWubFHYzqGF9sm0Q9tamEBMltvJRt31nsdR
TuGJLIx5a90NQe9/HJ3ZcqRKskW/CDPm4TUHctI8Sy/YUUkKgjmAIICv75X90retb52jrBREuG/f
ezlP51LukisqPW1crpBD2IarOLArzG7vkB3xd2/wy4XzJ8QEHflbtlqw7ofahAdtjXt8y/GiyvMq
TB6CTcmtp1YIAGwLrSe7ONtixWY12hAvkFBl80HSPuDlEDCotoNdWEQy2tl5k7Qal6b0619byLXY
dG4A5SQSVXIQll8dG8tQSHv+0D7GLnvBcdvLG9MXIh2jxHlWdkAv2FXkdrG+IO9uc36bZ10tS+rP
uJ0egQEuRKWHwZknhCa6rbO7KsgehH4xAM54r+zXCOssv9IpZGtoZMIe+x+3ApEDN3SWf7TKa73P
woU4CwX6i70q+RTNYfnHiBQkEJ7mcEcDnDi/XVLNPlPkvnU8FrCHwJqY1TXEV/9QWSwOHhignv8A
y4qmZIucXgnib4VwnwVlbrZVuHn8I/5iv7uLET0t5jSMmL8Wzs4Zu5oz2T9OYgFf2HWde+1/1rG0
LusSzN0HjTEqBnga7sSZWmX+WhpUrI00w/KJaFble3oRLf/KhBjFvm217R+JYcxAClWG784dBgK8
ytZ0kJoW7EMQTn+I16sS7LYDjyulrHPAAhz+rhAPmTzQraTGZAYtocgffYwnALicPmO+U1hL/iKX
Kv8U0WBeoSE1Z7vy5TPGK7iSSDdk62xkqm3Wdtc6cYR6NTkyesrxjtWb1i3jZhf7dYX5PB51jbsk
sc8eNx/khXK2oZMy0NbbDCTejuBCDDyFCU7PmK1GQCcfWlbHtSFlk2ayIcMFNACzLZTnXVMp97kJ
CMW1fbEebNp4jyFZj+ehQwrCKUFPXYKsIF/8KUefWQsOXv7CSIDL0WrqDqsFL3Oq10YH+6ye9fPs
rvI3tHIO2FiGHu6qNoPgsSIP9ntmhqQF9Wwa+0YT9Tj2dJcnwws+AWgSOUV8NoSuPriMsXf1lCif
Xlm1UfxodAuaQ0UqgrDWWtnVPYj69s7x352LkPIvqfqielRd7UUnjUGc114Y8Q8tEW/mVlZJ7ByI
ZjA63SRzIVdF+pTGINwzym/rfSCgBR5wTXNqgTSWZ4dAbzmlKjZ5MR7ttvZ6a9vKVfpWuvhRGI2p
zAvj4L5BlgyODZnJxzmzgvs6J+gvCurxLbktD/9qH2BdGE4ibMJRw7ny9XSIC/pCAiGy+pHAXjLM
Y1eUaUCeolabUizlNz56htOYTgpQ5Q2yePxZTsHU7qdZougksntKEqA2265RuvpVJQCTr0RiUHAL
MIV4OoE/fY1YczyPwVNMsjt0zX9VbtnxtarioaRJH24bGqaPdaKPY8rbqbSpkzl/gZ3qJu9Jbjf/
WWNDp5zEC/MWCcyVcI6gimbHrWCQBmZw07BiJb8rszA+TdA/DUnMoe2OuK9dB2xNkwscrRHZ3dUj
o84qkGWqfkamrbduu4TFMWvDzGKkGfJ0Hip/GmCCddgxQqryI+mi4VYuTqCP0zKt1i2F5kru05FD
tIk57fh2hhBLvLeuBG6aOIqJh2ELeDfaAUhme21x8tiOiQN4cEiNBNY0bfrRTeq9cPREeNnqikMb
D2wWKwucOCiTrfULLVWnMI4ixkfR2lGb1EuZjna9eGnpFlcQQxP+to4lvQO+egZ0Pk/1rWcmZjhM
8mcvLRzfPI2EZG8s1YiUjkm8SVCFaMth7D1F+Sp+bNx1L2GBcLihbTSpmsx0F9RQqQ+8daw6JKTS
YeTr48NkYX7DDyu79w5sgwEg1C+fV5PjfOacFgylGbIeiYAqa2/W1U6LpgzqO6+eGgzJ9lqOdwWT
5Hkzjkaz89QlogThr80iSJwV4y9mMN+JFXh/rP5qOEssFR+wMVjNnd8qC68MUrHY9dXUku1OemYi
1VDG6hBHDcVkFtrJWx2zmOF+UG77OK06stJm8pO3wMapjxIzzDveNHvBd2mFN7D2yMVFQc9jiCXc
Shk+iNs5c5aHZsaKvStiXcpUy0U5qWIu0oRbumq6Fc+vo6ekixT+AYNL8pYY8IhgThaqrXB2TyBO
DblYHJfwSAASRhsfbA0I90z3fnIcYLmhv2fDWI7FNncJzWMTWcM8OzdXhW0z4Kx2yBdKRMvznJs1
5Exbkj45YxKpzX1AoOwnoQRYNwoi63i0+jw4EunXo7Vpk8nTHyvG2gRlImA8sF9HS4tjMSRxferb
ufNem9GejyHd8H0d+6a54RfInMXvDAkzXXdvA8XDsZprhumC8NKxjV0KfmKPGGmtVlCuOovudy0Z
iluoZ/4KnCkybXp1OJzRUWJzirrA/UfBaCiDeIb1dtauNPS3EyI+68UGbx/2ICpvJAXTbxaGnLhx
YDUE8peAAqrVw1fnQZTamw4ybhYhFO/doZqn154egfszM/OzX3fBdO4JtybP1KfzeoqTZSZ94U3V
O82U9rZBHsnxlsbe/bfYRt8MhF4mbEcO93dUdclbU7gMzUYdNhweQV69qiC5Di5nh9e7Rf2/hq1q
wRWp+oGjd3DfWf6RnEVr86x7zhKsGEjbgP0lRX6EpLFeYgK1aRHU1GjxzJ1/BrAxEZbOc4yrV4wG
12lc+sFzlrEAcOO1boGxjE7vqyb5u2MtsdkFhec9Ef+U6s1GjT+p5np25BgKLlFie9NX0wflS2GK
3GOivFY38eJ1t9JPDN4yojVbGwMydW7BS8gcjQhmUovN5HXxrW7WIroklVH0hvb6062kVxcq9gNM
xe6dvJn5r8xBGlwBaBil6WQ6DjdBIQbarDo1hbDVTT2OOGCncfVf4UAkHjGfMdw3/tqgUNvR1W/M
f6foWoQ1pw68llNolaPdkYXDRv2nPKG3Nk0sgWFd5QOzdPz2u9zy0Km2GE6MfyHbAduVfHJtU7lO
S3xbelhnk5Oi2Ry797WbeCQ4XFl+d3DwT1SkfcoBA8UAZ2U4C5yX5csIQs0Gg4Pp8jwm9YSOy7Vx
I7F8EF9KAANbVibjO5wZWXiasiSudotScK4dUBXMnJyp+Mimvv5FUiUE3xB8iM5+WNbNGekqTL4w
fjfcInAL8vwzN+gxB35f7D/y7WL46AnlPmnSmPUmWLIlSUmajfEZBLgbv4ddt9bzd7WOLGeFp4Yq
th5YauLUvOjl2lINeZQEhBxUj2YaAYwLroEw4yV1CTKqWBDyrJ1Fjns+DqPnhLvKQENKg0jFbOog
jRg4DxJPjn3vUxPXmwqI73wQc72cCtdGPADVVKUm4uHfGc2Eh0GGPTigWqEPAAkKu58cfP65WXD8
bOqhNPM7V4nrncKu4C1CZWZwGXWEOjZSrKG+FDQxwz3o5dF6Gj08KmdjG++m5RsHGYdIoU4kGdXA
7MhltlFndjweIv708G6pvEm+M6dQbZJ6Hl0cI4akPuEJzQgmYv/eeaXVzV9mLoflEo9XpRFiJqRo
KURzm+Q8GJ9N5uCLWX3L//Aq2uZtY/U4DUxZ/gU4tqyHQNIlPEwlBduZNmcgZyC1Q6a+W2Q97lzt
D3fY8Yvnjo0w3St9FUUjnO23UTtxS9Q2QoNa2sjAm0H98e5dBGKxq8gBDoBwebJe4tWBci6KZrzF
UYmQUXQrdV5uP7UcovgWKJzfrC5uOIU9kyQSWKYVBj6IEpL4m6GDVBCjpB4tD0/hbEQ3nU3SL/YZ
u294zoluPGeYPC/djN8umsZg3Cz9uHyqMFkaFubWPX1ZmxPd5E3TH7nM7LMYO1boVdP6yEZjQF7X
lSgsDwD8kYLkJUlHjVaQaqbp3S6V6u6dPjYHkJfuLcMoDKCQZ/I8pUvL3otIcDYy8Vfvs5jKs8X3
oHaAomkqwOD1xblEN/6yhW7Dbc1isxRoXZJSck5mZ4VxEcWEbcb41DlcRx27rM4mtpJ9QwNz9WRo
N9XwoYudU1r9LlQBPhd7pmU4t6wCWk8CR+qhmpAWQeYXot+tomuPtIvqmRGUxDGrCjRkmZynMUbk
XWz3E2exALtPM+48+QHcytBkQXOZqU8QnJzVyDSpO41T01A/Rt4qCA9kOO8iFIr1pPsBZZMsSZjj
H02ub3jBQvE7pCyK0wre320JmUdvSb2QOOVYtm/cKch/nSZSVOnaURESohf6m5ZdoO4+ZPXC77g4
7kOMwNsdMlGML2AhOU6hXbBrg4QlT1Q+anNPQvbKoFgaNv2Br1Wbhgz2HkpXL/steVrldRtt4XB/
byQrFB7KyeJaMaEXxfskL4ICFITjtpsucfhsseV3Z4C7jDvKPqlZduTRcrEcbn7LAMPvg9WqiS7i
z9itbMAujuDxseN4lVWvN1gkSKi3ljD7MFTyBtsfkaVlXE4eFdXDFdHrbt0iG/4JMjfOjsBG+EVf
GWTwvyLv4DL4B9w9FpyxTVR0L9h87aOv2fmxGaFfpAvNT0VafMJBE4rEyreTlQgoi1Ac6h3Oz6Bm
g0YynH3hj3+W2+hPDb7l2Mw4ihT/yj2JBfE6JMpNQ0zClwkY2TOD2+QNcwz9nmJGtMdFM9zODk8X
EwmS05wPjBhFRoRIWjiJqUgkWWM3H54sKoEtpHeCQ7CcgjcEHry/UxIU13leBibcbjgto8imSMp4
Affs/BAnzNzywsHPHvURdll+WzTdRKoRyjBhMBIvP3FeLOc+IoIIrHvyTisvw1sUiF7dRXjsTjmZ
+o7H1HK+Biv2ujsbiMdfWTQ2tHbHWbA7qmI8NHWW3QfQfVl84LrIzfV8IFfIRKUlir2vhTOI7dJg
JtrWdsTLuojx1fOIFMFLy7H+Lsbju2hE8Iq+2v+O5dTvfUhAH55qeRMbPM1ktfHfiG0OZ5cRIWG1
xxLNN9w0TuztRiyvJQIyo1MUNK85xzlWKoID7XT0WxYUwEXx/jBb2txe/UxrhHcnh1ra9V50o5pB
38QBsbn7wmPwceAlmy2cTjCbNzUf9Nkrx+hIrFZdSHnxk7rE8l7lpBC4qciZ8/Ox3J+WTD1msKp2
0g4ubo4gjb1oY7exn47zoE5mihaFlVS1RXDAIWadwE3F809WjxM/isuxjMFAtuEh6YI8b/BYorIs
GHwxnuLTZq1FuVBmlivfLwCb7TgmwYleZInuJVENw1HRdk/2yFRjOxg2sZSLjM2+gebo7eXo2faB
zQbMPXEgYw1E9YnEvseLhVrnYpfxQjU7iFTUoEWvQg4uslj6gFd4HU4uQFBe2BF/zY5bhisUBuR0
LBN9PVOZ4L5nCd6MdK2H6oH8hn1MJAs28aLFqzjBblIn4dm4fGg5aaeMHIoPhbP0rvZBHxxiWq0A
HiwCcqh3JEFt2B9ZBZKQk8jBUXSm+PDMeQqapTqKps2tFL1/sP/DLVrY26QP3E920Yhxxz6EEfQW
u/IC0sD0SZwXZTufACwk0cOVyK5e5rmrC+aIQx9Mb4u0oN9hV0cz2naEhhg2hq73h5HbPJAQJy8D
eTTOzxMG2fHpejufQBQAi6mUbb7XgUk90Tplngzelf6sx5IrWtnlV9GZ/FAj1eptMwXC2vSDW1YP
VehCAVPssa43ZQ1098DkKcs3MyLtpvJ8e74zbH/Y53EM1hCQTS5AMODRuWYkEs5qCmCic7HU73GV
tyC429ZOA1BHNkgdf2kE2UaOMcYgsf0q8LXcdjBL71GBKa1JUneUXiPdisOj97goN361h1Hdc9rR
ETLWM7917lWXEFAf1DFEuHbHup1W7DDtBOVeOmyruJV5S2er6MVOugLwkurcC+0j2imkcdJk1iUm
L3jgrM0/XZoo9NmRlSkhwVV9Q++GJdptuvEFq3CB2ToZGE4sJrgbm8R7AhXlY9aKl/amdJbWOiRl
mZQ3NABmPEZZ1+1LjB3DN3L0io2HSNGFKzMwJ1JgybANwJDdA1/tii1uSpLlNX6Hej/0pqQXifKM
GXlH47seYxfeCZVu5/d7R4cZQB8mf2nbTktE4wwC6Ap3RIgPaJBIclOx4WYimsF+kBIXoD2s4bct
r1YWFDYGVQzw2j+J79+mvpyR7V2/L44cd1ZaSRIFO0tRd2NtEI2dItTGRdp1SfhF78E0OUTNpDXK
EWSb0PAfi9eeIG9H/anVE0PnIZkecncovl3tYt1hKhEcI/KmR39eGuqRDJjihh6iln9Yqxtmkn1O
eJlyLZKHTiH20ga6bCICnjceVkrklhGVI9sbxFN9w26sODplToQR26Ujnp+AhoSP09Jm7ygKuvzp
y4BqrIbV8E93S3mWeQPOQtIpca4UmX1xwsLoEwOU5dSM+PovbI0RcaowR3jI5rF7GcVIzMQbI0wU
kjzxbYdXpT7kI+f2/cCuCdhR+YwDH9WBoqvg/mKJlaoDop6ETEh6BsYm8pW13q7xA1ftA+yhyaYz
AKh3RCmD+N7r2DR5C6apN/uamfehcD2MN2AxvewEdGsoU7baxPnTQF023DnrQisxOwVg2g2Hc5Gf
at8Ughqdp+vBtvipqhAQM/CgM+vIiGdh9JJFQ5au7R6WoQmanzrgRMAylZvs0UHGCU5RgjT+GRg2
xNzYBbs6doagx5fiujkpnD3xtoDdDReubvspZXcoJH3Kdx9uS5OJIF3k0N6wPqQiUSAdTz72xDjk
JpTjQkA8kOIiZcgwhNsfIh4PwmhujW23F1zXHrH7btDTTT1TD7M0wnAT1wkqyczfVA7r94JWOB6b
UmWu2vD29kAUBh9AR1H3zgt5CP/FCj1mPxg/hXcXWNiFt+5AI7VPut6vLgOuXS9NKpIPDyFrrLzd
4kFP24l1HCb4c1CP7wl9dGw0SLRIUorecE2tjnn+DY2ceyxN7tb3GkcnIrdr4UAYHYBbm8ROitsA
fEd2j40jBEoXgI3YIj+IHzTfOd7rGefyDapD43+jf7UJ6FdyopsskqG6tHgeLrMHkefQhrbVndck
6Yl/krWgyGsYDcIxAsmi78oYYR5yA2OIdwevtAb6xmnKVI4HoptxKO7gAyiI+Xh5H4YpD8d7Gld5
ia3Z4m/k4cbfsF/BvSjjtU9ZNzsHCUk3eg+TsHxt/UkPv/TLHEXhOMn6eUBIDTd8Q+F7iVhLGcXs
Cf/puGZmM2eFH1Ijutl7RX/e7EoNNoU5p0uzAT00K3ZtsND9u7A99iVUsGxXyHjKCeN3/nWaoGlA
BkuzkycKlF53UJWygxL2gsI+js6t75CD3hhGmv8kHw2En3Wd3Er+SeQJFot8OUgNNXfHQMlWNhhu
mYZH1yUGhG5IpJK7NWJIfqZVJD+Gc3tPYUmHJLW5pstikDKbEokNPFc2TFtlJcNbjLGfDl75DiCr
ITmTls3sdPFIO2xqyiWoK3VjHzG5ZNamthvY0SQyqWP4Jci9acL5i7DZsredjnGhj/erZytAZT+5
9VocXFlyMhjS0CzWYgvCSVScChsXiua8pyz2DjzULMoFFbTs8LS4t2qxOnlnjAvSIKTWOQMiK+7s
+fopbcR7/ADUBhtbxu0rJzXddxwjNrogSDvGT4JPySQRscxeMnnnTq0MUjH1/r4cev0Xi4nNT5I9
Wc/WomisAy+3EICS5kD3L/aUBhgB5NR31i5YUfqXkYXhVlNlkMi1H/+5VKLwIHqrfYKlhdx6Jay+
Us17nz4mS2hRMkGrVHoKz1BjJVSeyUT/TKyhgDhL+G4xvbzlkDEXF0GTb7CS5m4pA13DHu+XZxPg
76biEYSqFoe7GPpuMWRn/MKAAdwlDFOeSpq+5urLHMiNfGauQMtDhLhwy3V/0AJ4MkJlWbd1IMxK
Uq8Yv4agxWUCi9jgx8yvyY/MKfNP/AYEXJmMZ5tlaZmjuEyYvlyG18PJEUH/C7XagTrsuw8Kv8qA
Q+WKeyk51C4Gq9pRkcSQDASi7L86cfNfIVmBc7ANiKdNDI2f4UQcss/B9GTGAtv4HwB/RoQXjzGf
akYSVJwidNqAPIIjG26qJ813/IZ1sf+o6yRiETxt217IpQSZzHcYbeuKf42dA+Kh+ddht5eNs0Y7
+nC6D0wC/a2bFHUahmGRvyxdZskjx+FEHl244TtYFkw0IrT8o4RoW+x8whc/1vL/5W+5TYtHpKt8
U8D/Pq+u73PtWPwVRTZxi4eOVJ8ti6NSG67kGzPY4haDqbdri7b6pDNvPjLZEYPHuYeXzBSKQY87
zJjJRQL/Ct8IK4rDKPA/tFVXpNtzi0rOrvhC9/4kx2KniW/bzAfcEZ9Y034PSZc/huvQ/dkEzaoT
2inzNM769kE11751ADU48snmJaWNowswblM8U/eIe8zEyVs7NnAwIWgSJZuXHEt2tHho7UJf5+TW
snyWI/ITYEzaXPYBZNmvyvNhZ7Ii4nISQlxarIQkoERSUVaF4ogHjgmR4rf+tZphBMgQWPXvPBbr
raTTRt6qYr5uz6GZE4AGUvcaYDlBhVv+1WiDN+7gBfIyshvs4kdifVDuTIFrYAIZ0rP1+LVIMo47
CP+Iq8ZNGhDWJYkTIlkpcvqCNbS/TnRl3H/YrGo4x5rKd1Mu+fDQA906sVxH3mXga3YDzQNOFPA6
TDTboH4DPDEebKviTVBiutIPlEfPFdBtLTmMg40iVdBROJnwrHnZHmWBuXEXe1yyG9/qvM9kYh5o
mySKMLD38zc4vMwcE9YwPMLEUsT38sW81lHMV8tUc9yWge/9rZNBklcxn6Zm9vfWC4dks62dgy5G
P0/zWpgPyHDXVqwSnLP09n9JHVAeq0jnT7hsUUgITBOpa+FIuFuvbaajjTUr5BK8ypGN5X6CcFeH
HvQF8jhU0zP1j24B303BnYOh5VcEHdeM1TOQY3nn6O7m2pXiLpwn6xuTAldV5/O6szXB77dDyDYC
pBv+12WZso68FAMTm21VCSy1KVy39ghxnVre6fmXrit/kD4THcQdRpw+GFErcg1AzzX/6HUQbKzC
bVGZZxufTlAuZ59IK/ko8qvddgBmeCLPgcSDUtrXRzzFcAfW+epRb83a3VZ9Wd/R0fPVM5mg8Rq6
/+fXbddd9nEo9aUbVfVSe3N1idjWegqLyv1GZw06fh5GK/yWA0ILIEtwObg/snsfe/V0KAMoC5nM
/OEGiDbPlg+Q8roO5drQuxat22ewNlaqVZL9llEniX4i+Ihdzu/5ZcAsEm70Ophiq7QzfOfAzB+M
uf6ytYO44lYT2TI3QUSOa599cGz/Qru0xupGe+QpX6KlKY/4LjNA6TIa3D008fYLQwA6hmnzpdst
xujqVqyBKPdEBcTP1YSXA2doAuGfufg1MxnScPGLKyEVH6EiYCnUMiO11HJbz9uJRTQ+P4TJPfVI
cXV6VAOfjmAwqnWeUBEdPDLuKLYlrQXtCNCe2eE4i2FhyF8GbCVejTIRu7Jyg2DvUZXsKJCXdFg6
ZgqqVi5jIP5fxZ8o+mnkLtU1I1AjaETrHQpo2f+Ulafs21jBQqT2YQOQ+znU5K125TATBulhoB00
X5D9QSQa+ZTNHD8xhFbksDEBXKvlrJsUMBZoDv6ZLlh+EFsEEXIWYewXCmgStCHvjHrCbc7p5Eds
vMnivLkvkKHOuENQvB1eb7f1CfDZrdeWR0zz/U2W1NYv9PqwvmC0j+WJg6rdddhXm5sk0wgw7IHG
BSPYaxZeTOww75squBQ31LWsmhJJaFCF2qQKsOpX4PXDo0aKnB7R3CyXeyELAveEL0+51FBWjUvt
jPCSeAeghIoyPB9ftDAWfmtyA8DPuXjGOZxPocuHeJlLSd866CuJxQjKhF1s2xSJJXsVe1TQ2DN0
KEqR7yX5UkW08lD3LZZcQXaveE+rhCKwAMOI1b0KHHPA+uPkt4E787YKuu13OC1VsnUb6vf9IDp9
GfIkgHM7T3mfslmZe9xHljziTMTkHVoULPuSfXfFPXyxODuirYqL7+G0uwsnq2lPGZwjzmPRlFt2
6AZ5qgJlhhSJjiqkjCM/NWKmbATRko+kmUfYG2fyH5IxzlIEOvzBVD2eKhzGyXXnnQVIGvNB8YyS
lL2HwqlR1AdXjgfO4obFEyO9cvZdxtf/u3Np5LEmE6qN25MzAHb8lWAQ+3fTKv9v4cQgkcjiP+LQ
rFw9yBJYKN7xGu/TEGms5aLUlkMt3Nvdve3ILnzECOIXL4QIwDgsvQPIy9BxhV5JrG6ovaF4mNEQ
lhIn8Zi3z3ZpgVXYGo8ObKs9oB97e+TbO+hI+OVzNied+a8lZ33nYTBdT6R9J/d+Kgn5nkTXcfxo
BZiB1clRHk5vmQ6hSm/iJODPEmqVeKaY+G0XKuFXaILlej9LfsjJtyu9pgz/SQ8zyGKC6WOnfM/w
Bc1bBkZk5E3tiS8ULvlBf7uWT4PKV+sEcCk7dklAVeb7nA8p37FHsRnhwf3S/Rq/0BKU4D+zZbhj
G5DzHbUcGnidsTIOMw7nE5bQEafARCDpJQ7Z/J22vmO8o+0XqrqgXvgNtabdE2zqmDKx0y1SHuss
FA8qFtr6UlX8wu6GsLaPg5vNz4RrrVRicfgL+FOg68CjM3plWXFYUNhyVxfeR2vXCXGFUfc300qw
lVhB6bxhI2MQzsI4NPeTbhDID34Te8uP9EM7p4gYvQixYMryB39U+NeihUDzkYxbKXaKj3Qj+Ygu
lssVrTjQskn92iV+I5euvrvGnsZzJKQ1vgEvDaYXREDvaqkPJGhLggkaLGfosYXtoShbld+MYR3q
//zEIWK5CaHEz6msB7Vu3dUhjrjMtEf3ek3inZo9LixtxZzXCqB3dKkZFpTv14XTK8hC62o3YNjC
7igIFJOxQNCtngP0oOjYluKi1OVb1y6Xf0N2fZFhkGiS9l77WqIBN98h2QTSD4hm52AEYb7F4MaS
vm2uWE03+EF+pWgNmH1Owmm5PwnwTCwMqgXClCdZH1kSoxzSkOldeYA3TCdno3v6G/LS60PGye6M
+4xEt94zPV7HRxdzE3YWuy4YaUBe4Zv/wDDUdyi+i/bcQ0b5Q66ceyb4YnMLdHj6Ro3aM0cgcbZ6
oaCDDRAwE+oFhDCPXQZItb5ybxH1bRwZU72O+HmuhkXKxpK9I/1g4+A1E+OYjTEqjnYTAJineoYh
tAMy5+k9HUmcwFChIr9ri5F7N6KPrp3W9k+5xnoI+j3PrDNDX2BcWzfyyzfKP2d5bLVn9n5XGfp8
qzXxzi2ZPACzcAqmqLbj3YcLkGvWG7EAdnMVJm+9ITHQewlYkaDkZKOtLuGG+2xxnX80kjqmcbsE
R9W4pmt++ZN1x44FjLGPSrdcxm3QMn4gAsRKLo+anXU1hnJ8ZJ56XAyDu+0CmhJ0C5Ww3IYli5V1
SNxwA6ovLJ+BAkIV8D1X21DuPNo7vjj7Tkwa1KJMCLZMMX4XgF/CU4fApfvCrkZ7CScG8IvPwJkr
Ll5k+Scj4P83IfsH7yWJgvCAW5FmFQdr7N4ILMTUt3m/MPKZ2uEh6nSFh0DrMTlrOcnmugqRlRd7
DOIyPLbhkjTvZmzIjvtZF6s7R3n1s4S3+00/4fwXjgGXDxvh2289XPHmbV3O5s1gop1efQffCB1F
16S9qyqCAxhVxq0Kr8N5+mKCGVm2IBUwnOix+7C5LKZIgLZcAJlEd2csvyt7dg09uQO26tR0ybVS
54LSzCzqhkVEPvbiMsfUJhZm7UfMZjjPynAN9C1LQKPoYskZoV8WLq7mvir8PfQxDbDZm3VBxxoU
93DVmg0ztnHZIWa2gL2UWx1VxNwDCQvO+MPIDKeQO7IySl/AKMh0nK6oHRvsevE0xI4ZGGokEZvM
Nl4MfI9PAPx2ww4P9JGNo2fQFQbGvD6Q6vZ+WoasdqoSJZjXr97JLUf6+AHXDeE3BaXhCvJHxOBe
wXsqQn31fLCOnLA2M5jwRBqYEipjIPhItdTEx9VC+7uCap8rVJqS8PfVj2zAymxZBBnJu9xrjH+z
OK0FAFRUqFdjWQLoaKzQfyH8Xo4PxJnp9xaHNex7Xj26fOjsHrjkSl9qt0/8B3MthUClN/YHplak
cx2Ry9r7rhM9qc7iuFwCB1/M4pUEB0qNrcgQhXvCSYKHCbjNWVAPEySLJ6UfCKRHLByu3WtZZF1v
NuXU+l1rG98JR+0plHHBloluPHHJVBe76TD3ulwKh9kMwbZ09bJsbZu4NxtJxJUMUDa8UZLFaZwq
BFD+iRrHz1t7jWDtqIDp/ltd2jWxiI4M5RQh3acyZo8CCVfTnGscp6DgKTyKNJmRmuKKyP8BKVQd
XQ1k4Alir+kPY494MNddpm4Llt6zh3YsK3Mv3Hz8V5kIv2uQQV7QM9GujRp7/Txw8K4pQiqSWdEv
1P1hzCR3X0Zl4yMDZ0w5aaxJjPeBz9+c+GX5ThYJ2EMYY4r/052hqMisRC2YlWPhnVnUPrRbVwsk
UBmVnrk3Y9t+S99tgrsWAxiXAxXTLhB56TNcYDWW68CB3XntWAUvLCK2GZ8vzPqvv41LXc9kq7Jg
BJPDokoCIdiweRiLkZ+4uCP8C3TAa/LLKjNx1Fi54HKIDjSutfJRIDySumk/KK9nQI5+96N6wcPR
JHhuuSTC4UvDMhE7HfiBeFVzPUFCMHMPw2ZiIcb/ODqT5TiVLAw/ERGMSbKteVBpliV5Q0i2zDwk
CSTw9PfjLnrj7pblKsg85x+JNZoiACPDVXubaTXcCzKQJvCoJnmgII6oSAjD4GWmHrb4tF0+FZKZ
fTZuKk8YVkwIdx07zqrQEUjCyx0ToHWTHOHyIlTLSZ94TlUBVnpomHE04/kjFIwjaLX+8rPGdj4m
BHatAWy+5XyhDgpBE4ndIo3SDsPKefd9MKCdT/hgDTWo1yXMGldBj1wgs/CTe8FW+vn8Utl5ZT2o
dDTLC+MKkCFespGsAXwZNf3lBRKngT7KDiHqeskTt754VGvEuB020gBKEKVbd3eaIKuUrCQH2Qdt
FIh0/NeKwMD+ODuS7cqfF6oY7DFT0YPbOu7BJtu0xCmM5uk1H7OMTPlmgvuXJorpMiWS5htrwugS
qBv21ZH2GoT3UCsITnTbiEdRIGsh0oMTb6ETs+Ch41fLSnpt9UDbGpKvI2IRe+QNc+ZY/Z69srr3
U5/Z2SKogTesyNdtNXbhDmdUndZhbRpItor5jOuKeE4gI9OFKOI1R6SsJzRmqEcsCJwRT+rAglHD
qgCmWtUWLL9U70XOKnrNUExaL1h/sgK1agRjtxmGauWQjEyZunpFbWjcu533xte7mqC9QIWnIORz
4bmQAsshQlz4aoKSUX947VdqgvaTAYQPnzxD0Cc0XiyUknmgBVi2xQVJXZC9ZGDCP3G/Pr9Qc5UL
fm8X+Nt04L+hy+eNH/x6Vd8shKBssklGj3kyjhR3c6/dp+zuGBYypBu5MfmXYdMAc0AvlWxE7K7Y
Ed8mJ6Qh/0qP0uxcJAzPTSjcP8Q4xbTvsNeQzBASBrXlA/DfogAxkgjCftui5rZRxBFXSCZkHfV0
O8f2KzHi5eM8SfuXLqGQNqRh5LeOqmuxk3BVGMy8cnmUiDm7q2k6C6O+RnyOoKVwfgjMM/a7i0Mi
4oMpQ/2FPRZ8wOfDOMFnJNNNZzATM5A2UwuJIwAv7Dk39Ato7vHo9Qz3Fa3gB7Zy7gxKp23O6qat
qMj0Urb1sqFYcINxoKs3jbC8LcOv5V0yzFV/MmulOpA6Aq3GITqXe4fcAGI5BlU1Z4OlbT8R7+Lf
M5Y4b3aP/21f17bMbkW4oiESMaV9J4inyzfCrpJrLDBwA6aU6uCKnnNXeUX7Lw4y5ObgIGhM9szI
E07qHB3jLnMRE1zsrIuxn/BfoBDxy3B5Y2RgJ46VTdyXBAH4Mb3vc6rXBN+W/BXW23rh90dS66Zv
epj7vY5Tq3uckxKMVeKgxC+iycEhRLf3oYwZA3gs7FI8k+OArWsjQtQaZ/prSjRvLPfmbOKkcd4r
AZIM2JR5vwot9HMcBWDW5QxW2wi3YmfJAn5l5GUe2NUSTP+qFgZCh10REk9QIJhTQ9Q82yO2axp7
JB/uVkfgfKsqefU0AuUkv5yliPUTy5GnqCySI9JEIBdsJyqkQgIlE2m9J7izaVmH2ij+WlVt9TdI
8vpNEzEXbCc6dkZnO3QWc7oPWrLLqgl6YvAmHtMqtHr+u6jL7+S4ZvomTRlyRLk5P3GQHFSkh3PL
x5MPnRAY2FtbjUnDzAIXdNdAvq+aQ0Czf3R0wfg1gIregWC/5YhUH2C6JAZ+5xKazI0iw4g+m1Kk
7b8hgmM9FN6sQKydoPZf+gQuBAyBbe+K4A92iQwUpiPh9kAj2QyByu7hbQyELVJyR71QXkM+bOOM
+KCGwgpKWI8mRofbSue76kxCglxOabgw4ckuiZT9XYDUhzdCTsvsBJcfvLgZU8Oe7Az/zUfZb+1l
ivy7iMhE38+LA6Klp27KON4YbA983/Z8RpMLSemES0QBnjSEFofSe+g84D34SlH8deHescyown3R
LIH5H9HNPFLLUIHkokgLD3YccHCICZ5gS19CcBI4uOw7gBLaYRLXW+lWTW3Twauxe8Vx7vwMcx8g
cUcDsisT+nTYVDuamKc+1JwA1XqMWN5wlMncZZQ/UC/n03Qg+Z/LYT17y74fXxbiM9SxoYCCNTix
m27H6tHdkehrfghbcE9ua/XvfFf8MjHP+B8VrPioHxp+DoS9L46IASAsCKRbHpnu3IBIufVAKSVm
u5NEHkCjMv1TJz/iAftVcEbHu9YjdwRRlPNVrygMFYktcdj4iLhWNAU1HW9ong3MvbT6bEA86uCX
ScN+2fkZsVR7dnSudjQm0B0gB3g3OoFV1+dQvhI4hqOkaNPXnN/yRzfI0belV7offUpu09btiUZe
47e+fNmIH7+zCFwAerIO6Ekz+5shvzyVc08DRaw7jDscse2tizIRbpZasS5DkMot1aMckgIt/fjJ
FuhRyAF0MTPNJb7/l2AR4dwlWBvsG0uwGX+71AXbexqrFWpRR6ljWUz9A8pw/slVJPQvFlcbFSgy
2re+7G2wu64lValo+7C/tyKC0zGpM1HzTAVtcuvb0Ot+FwmHXELJ/Q0pSvUC+NptvKyraWsOAxbD
2i2X45QTZMEJYmxIYBymqb0j/3Ptyx40eQ7xYI/dS5cQwYTtYIDa7D0OrMHhQtr7s43MVEVe/2jn
A6BnR6BVs6Ujm68efCJZ9ZYerbMcCvrAlsih0jA52szz9QilIbuhjN95MUdeScLW4cIaDEHz2ty5
tVU/X2Z8GPzxjHQGMoD2eOhfh0R1F5BQ2di9VCdhUq1hOMQtYQnN0ffTluStQdjNufAIe3FHixgT
Sm+gkszQvWiW0cYQpiz4me4U1fMpi1yurKRd3PgAwmg9swDHiM6ZNf9iQWCyaHI+n243lKEYr04p
St5CWsm2IdlX6jISSbTc5Dh3xUM4KXb6CO8iAUQoQG9pg1vsBgXDH8TEMVJxjI/hJArLQiG6cEgu
aHFA4Jy5IpE7LKK/3jRzSgWT1DcnXzeSwhDQsUUyHuPJo1N9eoRExNJOKh+KTqT9/FOrqHx2LX8U
twYyKyP4jzgD8Ma2UQ/DGGA8oYzu6lcx8wSfJ3mvYnGDlPUD/81O1nGsLjHgMOJV3fSvVv7/ZawZ
LGhjMPYdyvSsvaiYZQ5YQTYnQuH8j6T33KcKDwhqg9zQDulQL8ZIxERMrVUwDqxkEWsuI/QUoyFA
3rOLJSaWJE8auckQRPPJo3XNKVloivSJ2MhmjRZAal+wMln2eCrRTD0TzUHwg8/x2aF5z8iY4lxM
94ic3EcSzRErVJQYcbSUmUbIUHADcO3zcfUelBAsxXjOCMEnFE70vb93J81LzJqJkTNehhQsJyX3
BY4gd19cHAPtKyB61j03KEX1ltgZMOuWtN/6zqEd4+I0XYA4oXQi7xCTmblcZ37ug+rRKGDgJ2Ev
ZSoZuagLQmL8Pcaj4TdHY8KD7TOnXkxPpi5lMBQCMmuWj81Mws/qEaQ1IA6JN/NNhSWvCiYIFSEq
VEMYBltcc2nLc+FSkwKp0LLC70yJiXfnSTt5E4rPgIcg/0JFQwJZkg6zg6oBkmErQaIo8R1Ugc5U
8xKZkhbgynTIa8QUGECZqC6PgBSo12K9hPZJKWgIng0b2B5HFWkXZRLKH9OAaF/Jh2EzQM0ac1t7
TnD9X91O7nVuXmoR1O2hSdqSru1o/Eg8ugiOaUus7WbM65Bok6jE+gf/rLY2J8CCukvyCCFNx2eW
JBqtbUIcPEiBYVaVVe3qE8Es6uKOCN34jCL3CTdUhc17wDzJ8Rp+ksZeH+vE5A+w1aW8H4bCuYhC
QEEP1ir2EmOvgUSD2HsgrUXrixrrbm9Pi3g3nk3xMf9c66tfHGYRXSzoqU02v7hztvaHhLF51YVf
J3u+DQ8mbPbGCzK8uUdYSneM2jWjEb8Beir1ECAW3erSy7OD3dpwpdUoXflgJjIgef16uXXdaA6P
usQ5WgkSHogjmKxz0yPye5zzRAc/U8VDO48hcClqhFUcPTrUOGJriJr5PWFXPPWqXUcSoXr5NYDf
KMy3HtLUxrLBjpsM5OdSSTtsTloJxhE1k7kCbjbeM68BkViTqH/F0uY8axajxivWKc6EoeFZpo0r
5S0fskFhD6mqexJmCKJgIZnqvV11oKZkUFT9uckUtcdt7qK3pvyNo95fBR5FTa3BgKM22aQrN8j9
yK6oOID8oy2bPjv75QTYShQu9l6kI6pcZ0GSZQ1+bufg4nadD6yIACtYLZ2vIVIxMtywogYZtcuQ
vthzK7oTiQSMRgWpssT8gmD8dROEMRujCsYBfh8iZWa2lvbVKi1sMrEHn1LHaAHB4hWDlA9mSdNo
NzwmaD6WDZlHESxzMM17j8cZAVQ/ogrLy4k/tmltNbihBmnfsDoI2nozSOab27PBHrTpWud9Blg8
uU3hl+/SrpO/sUO57rYTokHyxXgbHrEjEl8GDOc9O1ww1KF55L9uyZrico/RqJ+MSIA0VEIhIt2Y
UCYUbq2CABDw7dCq5IypYTnik2DoUGOF3YuoiOS3hwt53LthyFApWLLjXzqoKk3uDmL60ki+DLSt
zZMGAZowB/eFd9eRUj8dYr6/64DXun6mMXkug61epUm/6aNmkyuqUdDaVjH4kRk21qyOTjyG6Amq
MNzD+bX6aMqi7x6SHlvhCbJTIemsfbXHfKtOg9Ou4GWWzpqm57IHLRIMKOZE6AKoMHLs9D3WaAf3
bYh7dCtpdvpJZ6xLR1GDrOAFbyc4VilmgzyMpso7JzINcwN5gA9k8uvvwZ/hM9l7+HrtZJULClCs
4QIype6oIA63NPS5JyC29Mnu+naP9Rk4nyhL9t0imjFo9CyMW36YQCyJ3+gO/h4kFkUrvP1sVdwe
9EC1/6YyoPnAF84zxNaKics4aZFGrqmwWzV6816rnm0jgkf8Q2wSi34mWhTU9iDUPRIEltKpIido
2/bZdK16ehs3BOmiQxAoDLNN5YwDFEcs4T8nM4qTBEma/oZOFpws6a4k1UAqwG0JCO5h6F4KBEGk
p8N+2cG9D5sd7mZtBxVwApAQHuauavbQ1vYZXxapIc3ol4RCsD1vICXIvVi3mDfp19HF48ptH4GE
vD+IqHmP8JbJ5Sgwv0BGBqT17mO3s4bHCRzvSgrlPDPPBcxhIC+qlA9z1/yCeqqHJ5IEmgI5mCIM
gQh86lb0OH1bxl3EiQQoWkCWOceTxLxRvnhEnzCkLDbyrcpxTLiPV+VUE2pYPbergpsZV1jeH6ce
HRFqFmeDeJsMSZDjbWRmC9Sx62kaQ2lW0UXnAfZSKRJQXLiOcEWXx6c41wT1VU3QNUcpKbN4T7Ui
Gmp1cUxI86iCY/At7sSSpcGhqiO2TAkkHewZP3JkWFZU2C+DCaPht0gINm9J578lHqnhX5Xr8g3Q
QA/uHQa+9zoN4bDPfY1w59DNYUqcdOq09b+sNMs2zTCS4pXIQaC1tQKXnaWs4j1MPPKeKdzgqyBR
kjZjuJug/ds1nl+fkb702yhOiTVWs1mD9Qqn+ykLS/9SE4AAUWMWvmjt9Ij7yOZc6hNNOyCYCVcY
OaUVuv9vEGvdHIupjS6UxMG5uxwJknIagA+Gf7vYF6rHMLO41uTeYsNG4+sVYDU9Nb8I79ccxnkI
+3e0Jn31zjwEm22XLrsZRcxkbAjy4raE++pfzI9g5JbMEHzy4qGiQQXKTki4JEEahuLkJ4W6Lnkm
PqP420crGud2Lk9uTTHOxPDYhdWZcS7L98oFj2RSdN03VGL8cWJBoloFpO5DwVXwLquK0H5abjiS
GndCAYhbBCECRhiyGNG8EiUWoY0ClkM4FQO/Sx41u1hQxubeBsEQIA9LSfwwT9QYo1sEG0gTTjJX
JnDPSllon608Ra8iMhRqXsBQKxe2dpttdg2F8lHgqjzseGOhX4jrbNpXHCJeedFTFtI6khOLu0Uw
kVz1vHDkjF6XHo0fUqAXKiRPcq7FI73K6hYzkltv3dSBUcMcz58WsUqgVDhJwFgYkOMtIVPmDbUL
wxJPT8tRSwDkGcOhl914ghEN92l1yNly5HZwrAK3QQVAOdO+kNwiDu3lCa9Ac8ddwxDILeKjEJNF
c2BOSJ9rZ1qx46gJSc8s0MY78aqiJb2XCuWtaOGJkgKRzcbR6+hcrpFrJ6BVdcDkze2/VTjz7AHI
R6XvbdAAhfoTiuMW1LM4JhVtz7suXR38Q51BstJwsSY+jlhHsMFVSGC2yid+k7+F43S3WN5oHZZg
IaQQL0kV7gc2DqYsNTYNjRo0A72HU0FaL3pq95bjMPmgIMU8MHsmf7mmcBAaFDFnIkNAbBI8d/+y
BXiZWl2iN2dT4/xm9OAOYeIlpCmEa25zQPRSqmCHHMR1YRFt89Y4tAru/d5itU0b8LRqLEv7e8Ct
fjB1IIsj8pDyWtRecPUF0C0DQN6eE2BXXBCDb/YYTsHCkFGBQAZFdEgY+9jCAxFj70tRVW5snOnd
0QZTnFBRW8O+SpnUTwnRYe4lH0iiTgYC7TABoCcu7AzkNI8x6GhMFi2vEN4J8g1Y4YVekRD2Lhbd
CIk6FXCQys2hJF6MokW/Sj+VSZYnCcQDHONodrPUpemBfCRS8xJIfcopEO7sm6xlaDGULu2GtGqg
L2treiFlNHmLU5y6G7ocWHLxPq3meYABkX7iQaZgsIfi9H/hXBAZqV7F9MUDlKN5SOd3NOp0EJVj
ZtUfdksWJnUtHHAXk0IIoMTxAIJIlR7jx8aiXgdCZ6TDNm6zu5HP/ps7IWifNOXtzK5E/9msQAnZ
LG0PIonSeT0pQ0oscA3N+OloSOs9ApJhqK1PWfdTj/gIsyderQV1E3cdVZEPCMEmXjreeQ1rT+3H
qoTKZXkh6CLq/sEA5keDUb/fLlXPa++2Wlx4s5uvBsS32qboWy+UBEKh0h8w/+kJ/nsdJtsOngA4
5p5riHChB8paADdWCw4kCBqtfi9n0uPY3403nXtevxNLc0CBFv2XEOKZhYmL15Xg35LcjMz2kIvC
8KGwF9KGXbGrli0GT0WZz4iFPDcme4n4U2IOD7pL2AYeAEc4zcsJFG6oenf4Qu4Q9/WWvLSQ34IR
Vd8lJL9RPmlHcFhkOq5UH1LcRW0IqJnJJs+S0fpYkz+ug79KMSqCly3oogSMjcjkYLmO/ipdwZRZ
HASKcJdEd8EbIwJpXaJG5yf4SayMoonHD7czOeG+rOVEHZI3KffdMjLvITccXsgVYE1AFUDhHI3O
NpFI5hoEUv/ylel3oMjmDYEUnL0ZeIU2ulsvLlqInZcijNzkkIJJiDtDQj5y6yoRzRUKmn/p/1do
n6F9naiCP+Jf4QG3CwHFKac53Jn0fwxZSflvZPJkEiTKQaezsD8gYhGKJEUAaMrvCOdlExj4IwlZ
4TPC5t5cKsBaIsaIx/IOCDVc4krbbOY1hIeDyHEBnAjeVTyhCGN50ooRXnlf89e/hYLKxyKk5wmp
xJzSj9eR2kWoeeHa+8m35TUzriZ23WWR1GU+fBLOg8umy/ECXAEi7TMcKyoAN1iYpEqcuOeKa/CO
CG8AAZ9c0peUfGiYNKPYZ4o1x9AmlTPYUPSNbNOd5/JaoiIEviWmRNzPpG2y2RE9wH6m7LbeYYf0
ENRN87wQnVEO4ymjDrK7hxDH/TC2ESC4CPrsjiJC9081MrMsDin0rU/U18Pi0jmxR1/MudIYnDF7
X+Zwj3gjKUWcuBu8BgcwDR9nTqROXzOY9yOZrln7ICR7Bq8Q9seoHN39ENnFE4UT2QWbF7DFBGhC
ELM7lR+FgtLeIQ+vnF3p+mz0Y02Y4QdJwZXz5KU2d+LSZqomgHIa/C0JGKikQ2vSXy4R5M9cBOYU
umP9p27h5fs92YARRoLAXpMVGbb5NN0FJeK3AFZutkboSBPF4tvrd5YXgC920VHAKMocM/LOTI3h
RGfBZ6raCet/ANcecaeHyv7QfFwxGwKgmPdB5HxInDzcL51UK7OPkgdOyguR58WLZ91K0bPqLwQJ
PGDVSx6oZe+J++Bu7QeM0IeE42zcYnlt/7VhrRbn2TNjF3BlFZZ4c20fadU2nnjbMaete5NmWexY
FIoMp1GBkKU+2jS81j8Cq459HSd+ldUbQBoI+B5aEim6HRgaM5x0rNo5oUycvpEFuFSL+VF2nEid
e7K9QLfv0Wo75z1x4w96gZZrO7eIqxwiIYczziKN+oAtAisuVkiBTrzFqU8Zged74KFZirvyhIbD
ojqHQGRx9IdVYp6XEE2oY9nq/b7h/W+Q4MLI8w6OVrBpQjqVky3SL9c6Qmf7H6asZ4Z9Q6Fkh9AM
CUfdDzz+VVfip2RO418fRtADGpTuwe6JFa/IX0UxGwu0eyFqiYdJ+azIw8Sir1AsXM3Uc/yoIICR
Lets/mOiSW9rJDrelux7XtjUSQh4aoOYDL2+y+hjWNzJ/HDds54iYUFrR+VY4qtd6LneQ4fyyXAE
UZxUnxyaL0jqyHr8P2XMvkNKLPANSpsYw+aDHlaxQJ2wLfB8R2SIptWE2wcGh4UJGSHQt1MZQOKC
IetoozydKYh0oK1xxHA0FEHHAy9Z9o9JUOM5qLvCe6e9j422BmH4yz5r/yKWb/g7eNh/Mnfh4OQ9
1M+L4JFl+GSP5QUFuMiSQJ3zABMKSo02QBRPeDc4sAlZbyjlnMN7ilmix8LzsTbm5IYfVoVptkmD
gbCJKAoy75WThDY7thUguRn1EnoLSVnu7LLPop1SEMJDWZjx6CG9HgBv5vCPa08Ig7wKEmiY0JSS
0MrDMM+EM/EJIJIYran89A0VLuATPtZzXk2WBPhaZKvKzsnN1q3xKCIsSBv91C0heEj8KD7ZuEFU
vGHFje0dRCr3A1rCVXbGV1FDai4jT3QywhG9z3GFUiLoJ0ixulofwATLJ6GiYZ96r4rW+GnapvFq
pmtHtkLShXPzLFJLn+yIAqSTilP3twhztaDpD9hILi5eBIWCTbCMV1OA1ZG4NtZ1mlNFe22F4TYR
pEH+GxDt8eLGhksqivI/NHfhaYQ/c8rjABxNMDUleS0yVa2nqx3A1rsxhZtHCJ4Y9cha/sl6GKHl
oQvd+UZWPpA2mVWrSFJN68kGpf4qofzbHbWbxhyqsgeLMvOiv4Zey/ZWdTULdEKWLAZxntNqWUV+
NtcJ4ZVEOm+ztiHxXpKK1e9w19fdGrgPuIsSCAv9ZKb8UAQaAK8YUYz4ngirndHUgLAqEQ60mQZ2
4CveZHNY/Nl0v0k/bBELxclKWKBYx6hMB7T9YawwYl4fkzMcXHa2iM37HgI4xh3euPqDabdTxzAq
MF475I/Kpx650PzPqJx0Q7uCFycKPxf1m1p85yUQFpFOzGRUUG66LJsK1iGRPjpoZeYTOl7P3acA
Kg5tas7oXVmA4C6QpJfEq7RIet8jaUqjieOsEzQfGEtzQ4h1hBKHRi2Mu91sNUz1vKN3viW4W4cO
LBlewO3s4Ujwivh2c6WP4ARxQ4cYMErI0BcTVnugp6KghK209Hjnx40azsROTOk9WS6LvQsBVOvN
5EmwXS/Lx/5fO7Rz+LsF+a2w/kecjLOy+vxDTza2G+QZpGiCGNQfxcTRMO4Ixpisvw45DOGhXMZJ
IJQdWFndyGVuTeniRl8kMs8/YkNhEXPIj+nPBB6yjdkFSX7bFC52vu/GApS4rUS2msx5S9kEqNcD
t6VUBbO2RK+/CULb/0h7fvN7kBpmm6EEMEbzEIcJOQYkGMto0yHuZPmXi3R5baFA/lQd8W7wY+6S
vMNmhfz/cpvVMwbpQK2usCMyYJK81+jAdLeWO7x4yIi4e/Qrpht2VILR5w+e2jbYO+nKrQaexbJW
Sb+lGtIzEixN+pbcsNu05tj7VtgBaE9F8h70Hg3BhCQamPbNVAot7kfYufmBEAqG/0x3ldnVI9ld
J2RXPvIZ1hXk2pnHHO2UdCthvlP1R4Xo8pKmbAnSDTmg88grj7KQRAoKooN5yAHYy3aC/1yqlZ21
srw5DwNQU0bj1xtlUqx7iZXrx9xaOdjQJeWUgBtMBTgsCvHIsMfIH40jk05MHMElEgJAlG+yPkpH
ODFEJwTBk669HDtNJ0b8iX6Ap425BYxxEcm4o8mhETuVOuFTHHWQeoxjwc1pk/5XuRDBfMgwwb3l
CsXXZk14fMpQzPyG78JyRd5FGmxGU9nQ1hOdYvSVLo9zZ7znqVzQfC5w5CHxr/C3LJKyeUxtxBNH
pIoIEdMR/ZlUTek+FC6tOTIIyhOeGHsfEhlgtnmp/P7PMk/jk5gW2ZOPT20RAg1vvFesu9URmJi1
kAUE1Y72pN6HaMWAAscJ/SD9g8V2wSzq4JZyoK19wsN3tophEbsqWhXxhqw+IIToSSCHvIunavoC
hh/uMm1LUKSxbk4C0+ezlUJj0q1RNXeI6+aXtF/97CZRBNBShMXa5iFmTsDZH6GgC3XyauLeNT1b
RwWgTra9E8rsYjVIXjduhTeu64j13eTgvf65aC3G1q6pxGOjyvmlQbXTb+DG/PEiCXGttyVSUObi
XJpriTbC3wiQtbtoJuBWxXP3Q/URj0DQrN7xrOUaxiH8Sv4llgQAEMDTlr6XwVqd7ZC1z80YZmfc
5lyKOFYjDgVcrukR1aVZm6jIALqP0JDdcLkTy4OjuULv0YSe/lbe/7KcTFqoiCzKw35LX9HHkTF4
72QPS7Z1A19a/4hiF/vZVNQbojc+G8siBkANFWp2uxrpydWr17DNB670TvtvvM/6SMJUdshCwPWz
jU6HyiZa2DHn9T6HkuuJCcfvFOivrNfiCXuwFfyq2v914Dw/Zm+PHkcM2h8q1rIJ4pVG9nmn7Xi8
5z/ifWpG6OEc7U+z6fBFnjXaqv1KLufbqi0a60qdDPsWVmbIzTUFkuZAjG6478+979SgYQghfVJ+
XAwTJMRVzZPTjBnmvgKxwXucxukPZOqIcKixSRvy8Jg6AA16wxIEaZh1HhJdu+uc5DCkna9xjKyU
gl3U3BECgntb1Yh8DNu/2PHI8W8oLeSAXAndB6gcWGMSJ9G9rgbU5nT2hv6zSDLtgXGROdVwGQvE
jHoWP+Qni3SvHAVmZWui+xnnPDPQn6jzgVTxJrKm5JbFijQbQTx/9TSSuo3LsadjJCHCaljT2lXZ
J/GrMDb0I7Jhq2BcoijwzraK0b+g9cGqYHUzPxLtRSGRWS/GpJ90K+lHS7cY3RzfQr8/TwgxCENn
HdskkwrrfYKrvCcHH514ltFtUdq9vQHrjRtqi4l8TE6EL6fU3i8eH2jJzuptdBZ7TrOtHLKCzsO0
RDGpTRnN6AjxcDhdCJVY23dcrYge2IZpRNuQmy68f5G00ENwaRPu4Ug6FR6dSMqJFykPYb1iOjGs
UxHjyFgdUNPwLnwJ/5eltGqhR2G899Hqp7bKeox5JANsOscB7KuKmuaMI+PuuMy73hmb8teI1TT8
F49Kj1xNBWFYmwD+Jz2jQaTB1SJWHx8CKsR+3zYuWzz5hfU40k3aap+ZrFz94JLfGO9PUrL4WWE/
6IynJCaIiXxx70/mN+0/j4wfpGGpmF1UPi3RW+R94Bk6BrNNnBFmYv41/G20Y+6o8wUERWU/pcPe
cHXWO0P7d35XjIntfvujmbuNFVbSRcgIeMT6vLpigGi52RZEB85ZZ3XhfEpkzN3ND2zUTvQc0tLj
k7QbPyYg+D5STqp1+YKYdipGbeM4w6EQfHYnOoHL/lGBdPr05Vb0UvwlG35Rn3GWQPARicc063Iq
jjeF8Jhj0qfo2zk2jFb3bY9p46LnYi1wtfKmPYgyspx3yt65NoEEDBZXldAnhakzWMvr63h1ilUB
JUnYbqydUycw8NZMpCz0C6IBI1pEOkzC0YvomIUR5OEKO+Q8rM/Ethe7sHcq9QX42KzFINaP8LV7
c22oZmztYBlL5CwaoVwXfubJejukOGcJUZpHfeTiUe1N+gLKKvEqwh1FiOuW0JR2zY0mUItTNkfL
XwlURxzhYw87ZaxqusC7RY+JXww5v0FNTMxq0tgKj2SinaZ3gAo/MbXSfGcmHv4SMOvih67pmbiE
Sd88JYb7CgHbwmWdqrIhiVWgrTq0JKLOT04hwDzQ2ydNO3AemDGBCROlCj+zlUe8DVY4LkfZYREk
tyD1rsmEzG/vKjHbhyyx+eDog6iry5CuzpQK8UB4Ap4np6WKqZDblWJAtDNr2CVOE24x4w0mRYzh
ogkwugXhTPpxnJCGOtj1xLp0nd1slXE05dC+NpNbxU9Jh6YHF64Jx0PiYoVfa/UShEK9nX9RBITk
Fe9Hb+0HM09YiwUWF6jArIqvo2rDZ50g0zaNSwxOCY23TeeOMc1Fi/OVQQ3NJQtXnvrXgXzeC5Cg
fNWNS9VQq1NJSIOiPQWfOJtRUlGFgCowF8ekiP0D5XlLj5QtYD0qQkINNxqP/8D1T9g+pfUpj2nR
Zs5qem9ruouW8I+PWms+DvbUXclDU8ujn3poYAcM51uRTmIt35PUaWOMD2ducQI5yKNVDlihII3V
vQpkMsUJ60VF92gQMDZktgQ1XgDJ/8YZIrAkyQHcsCDiMGECkjdM1CibhgQhyx1+kugRzrqh0bZk
KKlbnqqwDYm1XHE6lEY1mrwkDzEczJniEyCyAGuRX/gjShFsFAVuB0JCzgO5EWAsVFoiLECiAi1a
Wj9tO+n7GKT/yAYKk+SioXpBcaU+i9UkDyrFcinzhCgjw0zzBaazJi9XDp+brgey4QaLwDDEqwRL
ZVaovxu5qqbIBlo5FxvRNAxSS7aIx0GPAKO6RyUx1vd0J1vRds2julacjHKje4YYs/CeNrVgUfdC
QPB72Kpu+RGsgWsqd+LOxXfbrMLIBIfRj9PAk8NywpI4aYy3EwVAdqiIFk8PMu7UDvgvaVBwFvmr
izPslpHbzbxc1VY9TcgXUVS9xMyYF87qZXmeB6fzvuXUNTnRLp4hHehE8DdfOJsYjl3yz5K3jDjh
gvVkLj/xQznzHSdF4D1pohj+FrmJs28UM1P5w0/P7uxl5U9MYtzmA0GfuzxUnci7v4lJYO1dsHN9
MGO7SlnituYKJev2YqJR3twir6ZPUgugFsmObJ66acpvwke04M4DoncyqNCsy8IWwxM299U50Caw
WTa25+YefUGg7wK6gySYKAr2DQFJqbVNiDJACpqipzrhDRinF76kNYWOBo45prfAo0h90+Rj5b8L
UC22+MWAmVBRnygYqFLLG3l1/oGeYlR4QN6swnnFd3LqudLL04BDb+iPtmdRNQ9eI6wLhiuHWrjK
dwqEtbnrHh30XavJM1oQElEv+XumbyE/00eL95VNDG6UmhdKCpEkQJMO3Q/ZTJiEvGbmwUusFEVN
bVBaDFREIJUg0TzCXgrUbu9ixrzkXI/DfySdx3LkPLpEn4gRoAFIbssblbztDaNbraa3IEHz9HP4
z25i5t6WVEUCn8k8SW22VDYINuQPyxNLOmxNngtka1sSsXopfKq+2cqIQm9C1rWOJ+t/CanHeAR0
01xDoeUtrgpeMrOUKzamI8NxPyW531/R3I3vyA6nE94ojqQlBtwf234MH3FuoWz0HePgwTSNeLVH
/s0IV/iBNWLsfMx0V/+IY+QsGIiiYFY2AxsgUmZiRNaNER2IGBHZYzLKZsAo4FpPECxkd1wFBcF9
QeUIs6phX+Z0/Pes/lijsXbElE0cEWGXBF4x190m0BOTzZhwwh/0ZBz1DoTNRBm152gJhLpYaHdM
WKGW1pCGikPAL/iONaf6wUFme4chL1k5TPyX5WAgLcawatFigRVqwfK+T/FYsMkg9/Qeu+xyT0Xe
1VtNHHK0kVKC7KTFYydeJCttWEKkd98yiRzjrOPEeopE71Bh8ilXNgHojywHwPYLoF6sX3C4kGNS
IKy8tAtqtO2A3AmnRx6oP2AuIK6Rqt2esJaPP3nLJigJ12AM3WfU1hVipD+eQxYpCNA8/puOUr8J
3Ha/BbCrZW81LBiP4xx6hzTP+ldo3+tDH1XJUdtW8BmgdwBXyylf3BXYcfCqSkqwYscr5IVn7A6t
ImSYLRt9ZY9+j+VvsVwI8UxZBOOgxc5ehgdR91SZbYDvE8E2iUVbsFu0pgDmeWh521YcZAYUdRNZ
ALOZmeIYGmv0aUfDD38IOj+tbiLInZsVJ2jcsD2yNHPo5d6Nxquw/b/mWAF9ynbtEuHyI6NVhggQ
/IxwT5bwBcFcOZ1mKEkL3hWD9IaD31ThXzvvGB8FoNmxKa56mp3fuGhJPKtl4k8kVHMDyibf20qR
WoCdV5zyhYsrYdGE2K8lpwN+sItDr/F8CGxiSbBHeOvm3I0ZczlS4fyKxxWDqSfWbithJuA+hLSN
LHI6oVNZNZBlfXB6C6AL5oF7Ki8m5QIcx2H18ENbo95/CLyU8KY4s5ClUbPI4VK7MSIQ4srJl35W
+HGIodejiI8LQYHE3rHsJH0W998Dh20XvXhV0DQ3aSLORLHmEiMb1/nfhUsROmpBAOylLkZC3xzy
n9k8ZyPxq7073afeyKR+ZNX6gr2gHS74VIh8CiQVFOeQCpl0gh7d1Xgf8mw7T4IyMAsVpX1VDqyF
FbDmwFlMvmsn9A+XtumWJ7bZDLwZStJdEFXdEvBVOu5OFzOFObJm52l2vbm+4CCGlBZrwDvnKOLj
UvAliUdzub41vo30uZdLCWYGKGwxBATwlVNP4lNBpzXAhKs4tbwUyQNeDqb+rAKzf1bLL+foxZwF
gbfJBre/fCk50T/DYSVopnZv1HCt4phqeBPmJvCeIyi4f3roj2hkPRbrGjFKDeoqKQseCibAwmvN
aQxrmBCsrrjuS1fE0Dm4o2Fsqv0QMaunoaB9gIgi3lZUJeEOC9N2pw/tl2LiC6HlBrUnYV9BRAwa
aMgROtC0RKOujQj2UNtzOz+RRA7a4TI0y2DvLFblV3/uJYw1mxXaLag87yGK3TTd4PHxkRXiy1VN
bW9tX9QPsV/kaLLmynHnY1lVgBEgOHAQ3jfxmuuFSpHn3niIumF9DC/eOLGaJMkkq94wbhTDj5BE
R0dL4dL3xCDkzykZfgwzMZqxbyDrB7YU1iUmbETGa8Q2+mcOi+oTlTcbknKOYOhK5lirFTKFPeCL
8hYzegkPY5wNV5dKp92jQHAOha7ZyrHu5/ML2/4BFDltNPW6QzlSOB+xjeC6HsDSsbhr6w+WQaM4
lsyV/fcymljeu4vhirQnwVpcSYgAhiVITKlrp/mGMADrLDXHX6PWQc1ITsIVdS1+8IRx4B14dPmO
sy2hOLXq6KECJriw1Y4XLi60AzEz19ob/vbl2LYHqQI69VwCQiOsiHld3jTzOY5XnmqWZJhv2B2O
qDYqRpOkoLNc91nITdsm8BMmx0CPPsn34cRGDaAOCAz4RZeQVeimKq2V31h3DL0FMBjiRjWvMF4n
sCJYAW3EYJ1Z/9wKdkeO65tHU7ME2SgyyPUbXyw5NhtMJoyBY4IQ0h8NtfwYlhldtxv2nKlZOrry
A5O/xLYzDZw8ukATdUCyUh0HzC0vI8I6tgZ5g/6ugXF1h+muDTczf2u162w9Hir+nn7bdXL0Ttpd
TxN/8cr4ZtGerHlnMRHn7KQZk+IDXa6RDvzwhr0gNOe2Z0olHJvzF6t5kJLPFo2U5AXEjtIvx8+B
MvvSTnV7GSYNiWTiLEs+aw9/nOei75vTQL/pvIgPEHqKY07KqaYps+QLBri1kyug1DusVJhjVO1F
MIymDB68n1zpBnGkiDis84H64HXgun2a4tVrP5YlXx+WJnpzUodbeI9Fi3uP8gGAKT34qUyQouVh
0383SurbuMo/MREqafxtXdExTCdOjfoRmpr5HLOiCkH9oP585T6p/o4FW7Stst2qRExlJSwje2QH
KrXR8wWl5kGLLbIMHvFa8orsWJyQl1QYkKvPnGV+8pXBba2OSFNRzs8Ts/NNKKsJ0Q8qpW9CWCmI
QlP+jLA15EfMrFB/O0h51Rlvx4CVi7C19I7tC45Vv9Ua6l+v1vlCODU7TXr8qYghDxCHOL5BTuU/
laNyz3HPjAynEkfKzWlkxQAhZj49PrShvQadVAUqPe1M8TvqmDI7LuFSsRpb6QTVa+D52ieSwi7K
PxVt/qPmBol+Z6Ejr6ljz//mThbXSHZQ5XhP1hmJTyADHs6Z4AGWq+ybcS6J4BEHAoRqvNAIS4Nk
WFVQybOjfKhWTGBh5OCuZ9cejsF0JXB7eil1wgOGt+U5Xaf3CGUYd9gRsn2oMyF9HU4s7O9YEGFz
pct6JhP+xgi7tR28/5Cl7sIEBVq/eDVjU8d8CvIIn5yeQAFJrN4R7kb6meKdvQ5WPtzNQcEOn/ED
tz2g71f8TmTDswU7AH2iSCyrpRX0FIQHCZtCwGei+oYHDsCIrteepfKMRCkfYiK9Lr5vARqvbVzg
Cswo4kIewzbU9lH4VYXlFhPHXRvEmreHcekFggll47hAaXKzWRMvz3p3o9oS8WQsg0+MqDYaISf7
jkcE97AZVE4WSGwk+x7hZubkxT3uyqGkFK1DonfRMtBlkmC23Chh9B+NKKc7UeSjg7LQEHLEk9iT
lFUdbUm4tNbDCNSIF6FJJc96/qJeW42pM9o0WRF33qes4QMoYHcu6Aca5lZQB7L6Aj0aE1I7zwEC
6LKQ6IWdEXqrhUTnuAZB7LQZJmIpGe1UsDcteAMBB9dGBMaenhUeoiskJGqBPHboFgaTQBgK5p41
f5yzpsixLuIsN27wquDM/ObcF6zOAX5tnbTtvGMK1wDr6Dz7dNStG99ILWb0lXURM6qcUv4Otwz3
0VCVyxOVJyBiUn+44rj5RlltAB64F3JkmSgh70v3ylDqfvFvk/eIn5PC2FgE9aSEwjywB1K/CLjB
MxU1ouhvlmYNtRcyjK3hwO/HOtcWgzFHgjC9YTfPdkQUSVT3DWJWtsA8e9ukW3LB3nxug4adhm24
659YtDG7RaJRjAdVhcGbSBG40Cnnwr92PiENA0u/T8ev0F+zoWfd63bIUpbSV4DsbPGKygzK1mR3
2ERLyyfmaRx1jaxrqMDLIU3N84RdOY4CVJCzLtEG0cKMnC1eawsGv4vnvWrYnChtremD633VwsBm
3CBHNo/5lAflWVqrPQcoJ7bpwZ3jM1SNeqfnklEeStMwu8NB3dwP0CRegJ1j0DMJEslAJDmRVzBB
WO3TPvHoiCn47CQYC4zehZ3v5WDnb04gVvGbFMyVFCkAy86PnGIvMjm+c5UyXGIAX2zJ1KwxTkGP
BRj2n2+Auu9Qp33zShkAbKddPZdAImwKFq5oKitE3o788ijbL1YFXLDMZjwUBgDudmaK8Ub9D2lE
Fy1TJH462tes77trW1UZXgQH9NGUUarybVGj5Ak7klXvmv+C8Wg154mUpwec8eJViDC290vHEtax
RtY0G7Z8RLBkten8b/Y6vi8OLr/0Y97EVA6zSFmyUwmxKAyqufmrE8Q8Melg/p7mjt6oaKTItgVR
BTWm39JK1ENFe57+Xt0GAbg1q62/+aGp3su6i/NHyfA8Y7oycUmDX0qOWDrL+FxYqwJJceQxvMH5
X01I78/LOFM3zrLicQBXx2LWlqn/QL59sP9vdJU2wfyVTvEq5iB0lUTTDvLvkfIagQvTevsX0G6m
PFGxggjwl61bfhHq94GpQ3/PFn/8qQMRFWdndCJ5YauGv9EbsWGOAMDjJ599xF4PhXuXghy81P2i
L+Rr6WfQyIBNBTIu9H0xdShb7Tpkr06hgNrDUeETfBTJREgDL2d4wgO8ZyLJjoWETMYlCmxowNfg
WqA4eMpHxD29ER/TjJTji3MeZEdEkpl/bdU6DSKsu7JzjhUvcz+jZBJT/kbcF0tACCTyMDRTkc5n
/lUCn7BgZ+jOtVm8cAfwlatjmzO5I/azgacsNosfh5B9pYfg6p7nNenwsaZJRwJyFjQ7FVYl7g1p
qStWP88UmxAduHdmmUjSaAqR9E+Lt4KpLdU8ZZM1FK9EF5Do1i58NJId8ChWfPgC/KvY1dwx8rvO
VmPVFjcJRxNdIAVTVrPaDhgl8emENg+BVSCQy6ScZcgorQn/zrHvfwuENFf8elbKsdhD703TKojA
xGh9cEaXrAw6ZjYcXpSDSk2R8VPr+2vphdypCW8xlpBsG6MEIvt94dt8QanV4h9lHoNWD10Y7/VS
+eZeRWN5azsnOw5W6vziB0NLCV1dzozOA/mncwWSVJCEGJMz5GdX9DXl8CMdYqqKDaxNU5UkT+JV
dSBZ8fl0LlbiBN5EO7lw0eDMBRF3Y4cfcxNXim3McxMMmPBJJ0pjWhKNLPHMceBYHw7BhvkLjxUn
kowButM8eLbLnAfBnToAnWjUj8yWZfn22fLORE/ES36fp1UPKq4tl3uGt8s/lnsg7nBHY2QD2Y5Z
i2EFr3YZvk9LqG9RDjNCYYX+3bgaQMkAdO/gJymfM7/Nfy5mhI9cMXbxUU85H5vEbnYYwlA9mHB0
+SQSCfSfGGWyYkql/jAMsq42ZndaRKgNcHRa7CI7ASgkuw5J4j1WQxQfUgyYFCcsIT9tfCL2EYJD
cGx8P3+PGVP9EjhplyMnNMMAyAhs/0WKskhzMTADIkDsWHPu5MeoTKriH4uMOLnyBPTG5S3Uksg3
hWAoRzxESsQRbgleOSqdFYxHFGIhkZmhncdMN1QxProEcghXDcsYqp1J3kEbjvxvKvie4PPRZEUG
77DqTflJL9FU1zEFNZhuQXxp/axxHWaMYCLX2el4BkWDzqyg9V9CbJWnOe50uSeFigrxrBD95Pt2
fQVZCMGKjRAbjyXn+KYCmMD7ZHcKenUSLOnvKQoy3MMmmPH7+BN4HJywLUIL6EV/U2MTlPcAyaiq
nlq8TSbb42rzp+lGmY3dK3eqqHmrEmq6fYc9ipUwsfVQOg/wVsnwQdeUFSdii5jJoC9lmq3mOMeJ
1dn87rFFGsdhIcchYSslLH3p41DmL1YN0eolc/2BkDiG292uT9mD3rHrM907HLeiP+EQ9qwvmt+2
3o9Wq3HLwGxDusS2oL/HR4rSqgHfojb8JlWFztTtLTOd8Pynyjt5Cp3rdkGB5N7P2htMvMtQNYSb
McNm+hToldOz/r/IT/rupf1kjRL2jADnBmZdh+Sx3qsuoODPteAPnWM7r30WbwzSpv3I3eX498ww
PBreSpWL2OY+684bWPQWzXDlATndsv9GOSQlcwL6lHBsiIEywPBvjsXG5TIBBQ7U3eKqVTaZz3r1
JGF3FdZqgGkB/TPzT3eMGoiO7jpWt78rFgbzXe0pMfwVvifCl5z5pWVvjeBouUjdh6ygBlLN4q8x
RmlHNi5SBDK/A3LZkFGvHfY1Z+OwHBCddDaUr3SV7eqpArUQRAzqmPCka2YgnxeVi46CtUrioeeL
rieZ8ZV12JLwBZm6f4+VzFLoPWMq7xKlVqm0Y3MTIgpDO7AHctOdJDV4sbcKnYybJmjm4HMg6Vnv
HPaq+hAxgWetPvdD6f9EIRPsUzRyYYNyjJHIXNgjrBvFIF3v1Kpm696GZo6RbKMdvsyydQacsLzk
bBUQ9l0zixMCGXpCLBHiF2cFABMWBxqV9cg6lbN1RpieQFW+GaK0fw27YmoujZX0v4B6qPLYymVi
pEwxQTAPUMq2AkIogWmBE0o7ttxrqNdIYIqHeI6gtc3QrEWxjkOx4NhyUFmxjISpNNsTms9gNGBq
Ui/VT6Zlu49amXWxZvBuW/ISgXNEgUSS6kY7Yf9F6QYlCQxPwDg/YW5GoQQe/8rMf7WnViHnJ/xJ
ttKohHXAQnFEkNOGFjnqaYff20KoXftcErMPdLkNMUeRJ45QxucIdhlOOrXLkaob0Rcw9lReJDeD
NIx4o7SPyGmjpubLhXKb/2iUzOROqSl8wfSibJYDXpl/QqBmOqbgHyI4i0Jj/ZSVbd2nmYwrj92W
p7u3fJHUsjn6aO/sOEMr63U0jg90YAwYbV2Pz3sPDaEI3uGiZMfOn92daaoKg4LMuvhAD4btrJaG
XFVuO/5W8HbGL1450Ihu6pGYeO8eJ6jhx1TQwV6ZvHHf1Yito6tnmPPcXOxewYOHPQX4ELb1+EKe
F+311ppsqXDqOZhZUeTmxRvB0jrZs4OLu2PuwTAmLWJkc1zT+jp7aDmrZ4f4es/M5573q/w9D2oA
9UQ0LW8OKvop+a2ioljTnQxgmM3A3sC7dyOJOc/RNrGnyZxBIYE5odqHcVzHvoYd61fduU2+NdDq
gruMYWv0SE+n/2D0BnyONJoZ0tSTB0IMLHK4gz2jV96hhxTmzaQ86FBidW49RGp0wOpkU8FCUA1r
/qpGlghN0ajee/ZnA1eLtDkxMlyzZTseqYNd6jfGsAIaDTdRpyKwzbadh+IeEUARyL3jMUbv96uA
P/bwxuZY0Q9OJu0AiH6LpZPcxyKFEQKGGKQuM91xKM9wtDswUHrdW8OCRoTHrmZMWOxj39vnjEIP
AX929Lcek8h5Vq6DHnToRzz0JdYYJvmyl9DNh1kTZcG6BiGxD0SCCphGFf3UgmiHxDnGUxHggnHF
VinPWUdXuK96D+TVHQeOAlbt1UMIPJvERWfC5ODQW/9SjXY+uqZr9nh951fCN6aXFg3Lag/0vxj2
DP/wYM7pjrTa4YXQOgX5dxX5lYMVPZcgxrI/zBanP0gGkYdr0PBogFmHMr6IFgqp0vfsDfNyNgte
nYzs2XOYjjNZ2cumhjUEbN1p9YHWgeM6tdi5CI6bv3NAtGWOJq86zBE6EmxA0JaYs6aAdgzYyzpo
qeEDnynMNlKQNFKE7Eg7TMG0v+CDc/YUUARQdvTuVzAjYr4gSl8BWT19ohehjyE/q2GcZUuktYjm
Z3z3wpq+CJhdN2yqX9EEDHiRMC/Kg1isE2w9aH4XdSzs2EFXNavAGjatPaY7eq8uvf8Py8Z7QCWe
DTaCxmStOblMMm+fjZ6oaZqYru2lAaWBTtYotVuidF52lavch6WD6n22x7F/JotZsB92otp6WLIo
ODhuF760ukILNfUtPDZYXh+M9ryY8Vu8gL+T0w6N//gzOcuEfB7Q64OeNEvc1Sl74Hajjxg5eoKN
JBoApQI5LdBxZ/8VtEkuThmu/bupD9lYJpHvQjpfP6+2A0WyKlxvM4QJCtGyRWAUSI2Yq0b087ZG
kgZc1Ii8uO+T/jbHGmNCW6+0D9MiVaojWik9Bsxi6QthGwdUToDJEsgZsMjd6N23MvdhqA17w0BD
mz4F+ZrwsnDLMTIFWoQ2k8Nzr5uw2SojmULRa2BOS92CkRUipBWrYFv9rtfcSlsbPeczFRBrRI/r
l+c16hDVBK0Y97aFAw5QWX3FFYf4oGXxnG4mWnasq7VkJ+R1RJIdspSnbcwThK8qZ9bFLTWTDulB
OpojH9s/dDU6YnTE6ed/H1K05AzwB4KcoPvhC2Oqa6VME3QQI1sqG4EwLBzi93wp0R/NUCtuaF9h
fZTsNPWlq1GIOEOZiL2T4yl6wgSTV29zn0GESgubmy6m4RGsyMggGUd/ebaTwv43gFvZU4aN5zRH
Zwaja0SLp1y8gtseMQCqMRUi6qPtI1KpaLqryZgmxVUDUAO2xi4AL3rnuK26oJgsoWcLMuv4vPuH
uFThiV8UncTKlTva/OSdw2QMZZE9YunkZZJIiRPvJ1pfgnVi4m+Vr5yrngDlnT1X88mNOmJQs1cB
ymdAkAKjvD1AWU6ilPq9hGD1hd8Jqb7qqczITskYkiC40laIiYy5+to1LTi2+PRJyeiQ3OwcGtcP
qmGiA+YIFfQxR3q7J8mJOBOeL/nOowPWhQINUbfpxfhjfBZIVjOg1Qiz3C2o++L0uTF2fReyNKLT
rVtfcL6sJ1ka5/mvaozz73Lp4ps30E3EEcs4RLH8zxwlDIWmbnweG4zKTzEU1WJbcHXh3C5JEQHu
k65wS+cU2HmUH9jo2//4sVhP5Jyoje/4+RvEcWuPaLMyCDiS6odJTG//wpeATxGCVvpTJi2yPTZw
4aWvWwAiFezeejf7vqJK6RBisCBk/gnys8EQnvqBuc3QivtTPnNfnfHOkFiAP2M81jyDXE1sEgnq
aOb1Q0klV6b27b47RMOKj7K6hpB4YKtsneKpAXQD+Dj9ldlw1c4lWpsnhhBk4yiJxqBOfaq5gKYA
eSXatnBP3KSNoCZOmS7DPTgpQ8O1t+JwfCgXv8EEEnX8q2AkWkLbgg4Oo18xT5gdQFp4IQNzD/AT
YO0wjFBBYmSVtxkOwYPqWwIjxbSyubTjPweT4x7nSiC15sGSRB9xqv3Q/YOZggYQ7fIWVsh5cHtq
wXzpp194m+U7vMfRsMIvl2U79gopf1RhYT9lNkqmGu0UaZ4dCrE6RE9/DcmCQ8Axtgwp3a6f7obR
y/bAwRnZlMj6RxIpbnm/TmDzfGC3CH/wiHLJfYYZxr7WqiDEpU3kooIuiTGInDWd2kXzt2sHmLv8
6mBg1iQxLm/4Hu5OKKYC62BeBeASXSbvCh33bvYCWOStdFm5FguUzRR6ySFYct/etTMTr2ILiFFt
BAD6v7gup181Gm1SWSSkR4aoiA6DOqa35BlNXnnhi1fGBf4JcsKkDpQNGG1EmeqB+RjCe2zSxNG7
jtPcRMlTH84Rk7xO5FOIU4ArlcQTTK5Wz4K5g4L/1TP/T3/x7TAVm3LoIBcfLQfhNjZiXVZ9aPgj
tngQXJ6A6OLlrHMy2LkowjvOM+6ktlzbEYFyFIE9QOgnAbjnNY0IxGJHukwHmjkXTrErbbRVSQNs
PCM/jIUD0krsDoDKoURt434Yf/77xJxk5d20+CGokckNUHGGuBkqJf+WqnoWH3hoU6j8zDt2IiwX
ieqOMo9YhXF8dsKV6dJCdECk1tqsmzDkhepQVKuWQWQdBbOtJY9sZdHuH2QnyHEU0C7CXcg8kPzA
cdV+DGlJ1INIV6M7ebqxfiACkkeAL5z5OCvX+C1MQxIAwL+PJ1yXsry4Y8ZVkTt+T1BA0njkfFgN
urZAe9l3lGT2WfhAvxBbYhTQ3owZ1UHdtw3+Ay/4suCeH1rqFmpqF9Xt2tH6y2SeWmaPETRqfK6c
kPNHiRPpM+9lD/kQFfVNtH2zbAnG5YNs0zkG04xl9BXEBVqZzYQRkC7OW4dYyC66qx805iNdVwq3
BGj0C8oighiQCGKYQdMLzLNBancQJBEx0Z+dnaU96D52E2Lbx57+rybIZB/lgzxHzZLbpxTq/+OS
8SOQiUWcdHaJ6k4lHdnqU5d9F24VWveomGae9KnwxuU+TXuL/3MBoGzmg3d69qAeNMGaab9mOGcB
dpgUEwqkbAWj2niS4CGKCJ3XibYmMkcDW0mdEa9yDMei5GSjPMLrKF1j+y8RTBjSclYd4jUfG2e8
g4qguk0lIpoicgJhkIyO5f9FiVDAy45qvOnIbH5FVRZuzQLdFygdaPk8AfHBUz+a6B7JZWgDx4Yg
H+/zwhbmo0u46x7w/ATY2IjnigJuzAiYgXugierZ2GeTtyTRETt7szR7jXsUF9ss+zkjEEZPavjX
mZIWGCWUW/5G0myEv8ttnOl656fkLfKGdHhHyIlMYf14LIqiznla4DLX92w+2fZve5cPCfX4pLJH
3tx8+m4KlLA7fxwcCE3kmIT/GHkrn21vl1jq0gRmzs4YYF1fbUIwrlixNdN0lnv8QQ3RRgICz44V
Y+e9Lf0s3V9ARBQrKL/GfemdyOsiIIBU7SR79MfRaV8CiI708BZldYh1GovvN+yTEe00Fpg2wbsL
KFwSo1lQuLuwSiphnUE7oLBdsxjg5m8Eae1Td/SbCDsbUwm60vGyupNAKTUxeJjp2NlgQFB5TaaJ
Awh8hLp6O/iakIk3JGFViKeF7yr7K2cHLe4WQiPnK3QjXGQ7HSRqrI4Lz1V0XqpR/C1R0zcbvuzF
2SUeYvFNZ9H98lK3S73nDsATCBFA6elYmgB+H4mjVBmaGw7UPEAY7yJw8EHJhhoRPWd+UMpNSRhK
/aCJE0ZkV7dMgkyI2/BDZgOpuyUdPYo2TGuR3iyM8IFiMbDW24WBULa1kDkEW3RyJfgrw4u/WSQq
8U3vdLS6qoJ2ekgSBxRe5zsI4ybV/gnkVJ1yOefUnsqOHxLZzvGxlAVC0MSMIEMAxNY2vukhmfxl
0zHdZG5I0VdmmOxVtKCqszpUOgDZmi3YMGqWA35EJGVsLUhzuWm79b1t55HBeIXFnRHJ3fimng5t
bow+5UPYoEIMh0byaJYsVPtvbuoJAI3tkaYoPQ3MAP4HDoyNnNu+36K/69KzE9iN+9KYRqY3OAYI
m/nui5ubTex1FhxVxSnwhia/jDOetNvEyCh+9Wr6wtdB+6UHjjxHdj2nMILem5gNy7VsCx40Yh9g
SqH9Ea3/zcg0KuMTUTamvFZV15eITxqx/JAAA0KLoqL4DDlZ/6LgBVOP9SCev6WJ9XyjeSyrf4Zb
xd8gSyqtI2vakLWFqSux7ND9mqNvIYHbZg5Czb1dqqX/8Yk3yh8YHmYdyEUkq2yhqiVL79p6Lqat
tommuifBysNL7VoivnM6ZnMbIkym9JzatQutivzF8sRckgoe5zaC/b2qtOXvUmTl8dbkBDrgBxrB
EIN6cR37ygFOFjRtoVDfarFM/WZQzNqXuRGEdYdLgL13w+4F+QzgJZqDLb59nf4JjLtCGoIsbDUy
J9GkJeYigErFcQoA1m4BLEl5Vb5lI03Ji7z6XXigPtF3T7V+B66OmsbuQ8vZZ3q22S7kNXfJAUMD
mo1diMh5+MIdo/s7+JpluR96XHEowbOW7TXZw9ENmF3gHoPIVwu+McqnHYtJAoHQ1FX+2WsZbqI9
LrEwfaLsVyjSG2PGPZHxbQk4fAmmcySAYZFBndYa8doy5V9Z50iLl5U2hsyXBd5nxTy3XajpFviQ
0wcRL1NwsCfSiTFLro9mAs9YHau57oOTyQ0xS7x8LpRZzqeB5GQvXLeGMaGXN87lyj8toAXw0411
bb/yRAOIWYBdl3d9msSnUPTJsCkMsOBH3dkVEj4s7+WZedMkx41pB98/gwcoon2KlGw6hN7YAU7k
jY3pUkqb6X0sYiZIBYXUdGajkdR7P3ac7cTSfJP3pKOgtIVksq1JSRzAavVzkL9UrVtzfqQTTi9M
cACNkXet0/Df+NVdfcIaBg24oVPhgXCFoyBAMevtDxiSMG3sPPQkzgEWcN09FEIkzuPk2/NwM0hu
yodocPzlQI7tDIQ8RaYJ/mdGgrowBWN3w1Qj/kTIlJHqvJRpeepd0Q07mrQm+y59vrddW9dt8Nax
8iEqZiRhjNFgY0S7NTFJxyenIQD5whMTp59F3S7yJ6epn95p0NFa8Pe4AYjYwBr5pypkg5O1lZEX
W9PWZ1GdXfxutLtL0OZhBLog5SDctxnQr33IA2YgUMWxyh9sJhPJT9WAl3+Gz2AIbAMCAo7GyNj5
HA2EwGDXT7jzN30/pgXaIw6Y+hSHjaM+MDJ37SVOPMRyGzhwRh1gsGDkWVfzy1nktp5PtGhecOgX
qPHnyZ54M5reOMkNQLdOdm0qQ3vTI2FfmHkgh0ZEh+i/u+cdE9lpFu2Mqsbi5RteReTo5j3olKlf
e/gG8x9W93EETg7x/JmPiiSOHUy8fFbsONFkUvdSv4FAZiqgtoUqg/p9Yso1nbAbznW9STIyTzQL
C9U2b5M7pIpnl5CT5RbSRKiHmYQ1lsJl0WQ7FCXqt5kiYq02OXidkra+ay645bzivphc4/92x7p1
sftJ/5nOwe8lKz9Tx1dRzgbLkt8w0txmc5hET2Xbpf5elWk2ndDCusMbwWOROuU0Zkj2y5nAiIyA
EQTmYklfmUpUmtAclghvUO6D8cRRUvsfzORdlyBUzpTOrAMSKnuIojbjIEvRyrxlEZOl0xxOkGI8
/HHmF+6bTL7riaW4zdpNDO2zAErGSxpiOjY7C4RHfaUYAmebc9qVl9ghxBkmpwUctYBuCfoAG2lB
2C/4yejo2rzXFGtkFt27ARyylcPlWvT0amD82w+ICux9ZteT/4g4HRho61ZoRwGgrN5ZJxj6AYu/
ZZd7FzCH/8Qm18aQve4df0ku837fd1UvaqIv+9LsJCVve0qo6+mTaxk9E251YQM/ujtu24bZRksN
NzxZilnGqRUMtn/bXdRwhDmMjcgxxCLrO/dhjPX9MAMOi4kpbNoIqT5zQOcOl4gPXBqPIi1QbSdr
IKpEJr5Q/Vsjwy0O5LI4womoCR3DfyPPNZ+cV7ETxlyE9aOeBXjvml34jvWpra+JwE3BxjLqGsKd
6qShUA9TNAiwCNiXsl7NGE5NnOUMS2hOgdG2YEP/AiDwLI2ZkpmA2kpJ7CIpm4XnXVBOcAPq0M0F
1IQuN08zawIgPabXFM5MJeuYpwBOYwGQ14K0wnXdlKF3JVw4JTGVuS+h5Ewg3iYfC8dhmFFMMMY2
/XDMhr72/1rMAhIgHwmqoYOyu7C1L3mbV8V7FssEBhxI8W6RqLqQ0IIBqletr7AxUacwMrWxx6tF
AmtaHiyGl5X9mNRdlTHnTWdUyYtr5Uu3aQgsnuKjDE2BhINkgBRYOUxSjA59/cjVXN2MSx/qvTOe
HYlqTTklpEcZp70GYSJd2BISheK33aaX+InePLu2mo+Zb8RtOGscb7ogLXSMfZ6Qd2Q8tmNO6qWT
Oqa7W7QXziTbjIXV3qleDnjG8BigXd504n+knVlz3Dibpf9Kx3c9jAHBfWJ6LlKp1ELZaasky/YN
w1Vlc993/vp50l9f2CilsgN9VRGOCogJ4gVA4JznNPmKHYFPlbK4YzMavd84MhiR6HAAXx0aO3UX
2PKYAGDrtXJL+z0gq3W6r2q2gNB8k2XrkgM3B+78GIyCLce//uN//7//+9fyf+LvNaCUNa6r/6jG
8kONTqP/z3/Z//oPjqBP/3r393/+y5Cm7dmOa5sO//7Xt0ey7/ifzP8FV9nemjjZ/sorYd0lU+78
wQGTOLzdujw181rzpz/7S/O4Pl3X8p3t2BcTDjVW2PkBlTZMvQlc01VucPhRrpXxWAIRu3YDpMKC
+8PpDm4X0iXuk57STqzBY8yGI693kDA6dnHEK23P+Oochw0zkzoXXtz6gtIUtzKJ+Graxq377CdN
cuP0o/tgBDh23v5JZ36RCH7/RRCaAEbESXe0SZ04jtPJ10UqLWdrxLih4n/7r7iv95vwf/8rresY
VTkIA4FEucwP64DiE12/gBppkHHEdZFTgrN6+495Z/7Y6d9/eUkxFtR+XnzzGJsTctRyw3nG6Wnw
gXyKrn3nNphliD5Ep/D23zsz5sTpR//y9/J2JhjY8cvwpEE5yqrvn5OpyC903bnWlRGNWoukEHaw
xzHLy90s4/R+GBGRvf3s516/MqDbUab0SrIdZ1gGpNOPC1AthrXDhzoGmAtv5NxvsH7voRERD8kX
2XT0sZ5+HG3f3ANLbu/e/g3nWpe/tw7TyszsOC1DkQDfK2dE2sUCHFyvdfP31lkqAizN3njMm5YV
aM2Xh6zk2FWndStQxmqJWcxiqyAQRiZfI1nDZKgICNVrXBmYyDCDqUftcWwRV1yPed5dZ0vwTq9x
ZVz2NvG/uDWKsAWc/QHcZPTiRd18oabkaWj8c6a1AmVg5uh9VsAkAFl8m94mpc4I3dYF2SCdPGmx
u4yiubYC4mee6imR4iaePSdEnEUCJqvtl5IpBoFzxtESaugTKYONTAbT0Rkx69YkPVsPSIPJ6OQr
NGWdSUlXJRnlMQEEOT5McBn5/NHrK2X8z6RXGlHeFSFzEeSwERGpvLeI0Oy1BqkVKCVQYgZle7iY
99LhTcNyie88bLmaj6+UQG5ig0ORwOPbEde0tTO9S2Yv0xyl4vcCS7mm54ufzrGJE7/n7iauHiy+
m+37tzv/9SnO8pUVrkZbQn/4JoQkVOE7yaXNvT8lo7NfEogGen3kKytc6hmkwYhqfKIa3BUdMdzb
q0L0f779I16f4yxfmSdyWeOZKNeNUgYpEyEV2Vcdn4dvt35mX2P5ykzRujZsUC6LjtjHx+gLXq7F
ufNR697OXQsGynAxio+rRV5wAKimfd/BL60BzZz4MBAhNsIgvQzEfNnhMzjFBJD9O8btfR4YiPs4
ciOFLK2KXHxaQYz5V8Fk+8/+tsbOA0ALrsknH6Y1hlZgxE3vlhd2N6d3/Mos4imzCJpyYu+8cT7m
FkdU6SAt9094C9xFyR6pLrd7JyxCGOAGxMlbkHqK2PP0W9/u13NvTZkjWe1A1ebef03As+dtIT7K
ev926/JUf6/8Ol/5dbOwNoH8lRvYiVS9fd2bNskHjtd8Ie9juHZWi/ewIkasjr2VcacUI1u5W01C
v4l8YXMHToYzGn+rBmLLG2dEOmHElbkPvDXFVcyMdWdHWX0I5ISJkGkLmjxZ4IXW5sPylWkR4KBp
j+QGH6OFr47em5MXfFP1I189juYbkL9PLpihpyXmRCKMuZm6zn1P7LO++uvtF3Du9SrzYtxycSU4
PWVb03wYF3O6S3CnaT65Mi3mXL2Y5INwhTdFM0xjtgaNi+Xp7Uc/Myl6yqRoowZfO/haR9/KPDAW
bopUVlqMiYTLoC18+6+c6SBPmRTLfjT4bDfzkFeAuAye2geLP6XZujInls2GkWdq0zCvLZb3vu7R
IHXc7H1+++nNc4+vzIpz62Z8QKRczftO/hzHBccZERtl+1Mr+Xr/XkIfuIKIty5PUbNwioDbdJgO
mI5gitTZ4kANWxdv/LpkZXfNfV/HndTbz3bu0ZSZJScsksD3Kg/roUMvlPI92M1AdPRaVwszd0pf
2GPKjovELFQG/l2D4+tJr3WlJm1viFqzA3sYwcG5iieCjJyYgDu91pWihFSRzNCF3ONM1OsTmsHx
i5cUl5b5c3WjVGUd4MzNh4nWkZth3PQQkksxXwXmGF/YWJuntl6Z1l2lNmMQwvB9YhIk+M4j7wsV
352fI6bmBHpFPOQzym57TA63djqirGwwBZp7C5Gn3o7JVcp2HvutsbstQxYMY/gqGvAHAk2V1yDO
Eb+8/Z7O9KSrVG8ucCi7Zj8dx9X3n0COtG2Ychp/6CwznS6sMGfKxFUqGLAP7mhAs895j8h3Jd7T
EVynvP0LzjWu1OCIsIfT2ikP+0gYIYL24I+FWPsL/XOu9dO//3KqACYZdxxV9wxNvuWuBn2S4ZGm
qffsSoXPOPfdLgiWI25EGCnRJg+4C2bNnlEq3B07yAdIbI6R1TxIXJLXvGtXr8BdtcDnYbZgP0xH
znROd582rPk7wwbAofn0So0LI7XjeEQhmaaNQQrU4Lwnm0Hz8R2lugHUt+iD0/GY4k+GmMLBHqxa
6/Ht92qeRvYrk4ej1G7cI2xzEzsLpQA1snNPaoYruAQc7rhjMz8CzLb/Jj0UIh0ejPjPBRXpuPv5
OTdWXvucE6XlA3ZwEWlJrCAcmo/JkzU4oNjffsQzA9tSOgB2tT2kcR89cR9a3EF0qkGKsZBqte4o
00pt4RSZZJc821klHtfWTL4X4D0vtH6ud5X5pE0yvrR78uzbfgHQmttsldLRKVaQzLhtvc2Mn/V+
hzK5+BGceIH/7xmp/XTfkraKdDF70mtcmVui2EiBQOfVk/TrsB0wDHjIivTKx1GmFg7z4zRb5+no
xs2nGpPjzqlTS2/wOMrMUkf4V8zSjp/HsSSw1oKznDWXTgrOjExHmVnGLm4CkzwpICPB3wxO98PJ
QaO3W3WUWcUWtrGQx7A99wgOM2LUgu5ji2vww9uv9DQuXql7W6kqPGaeWVXkRs8NghpbBvhpenGy
QFRE5fl63W8rswv3UdkYTz/BhMUSrmmNA6vyg9u3f8Opldd+g1K7dm9N+KCy8ejXAsFAm3NnwkUk
ZrXV9Eb33dJH6YlNMSX+gf+NnIO3/+6Z924rVR3jQ7IywHjYo9z8nit7gSgBeole60olw8XwePlE
dpQtNmI+5PaWjbhGr3Glkn1POiWX9zMHN0lAVg+R7IHNDZJe60opzwkijsVIt+fWBVpcz9J/jy/L
vLA5O73W11635N9/2eH0RZCIgkvnp9gjC2/npxb2ieiEGTjFwRw4wmf5KdaT1/jtn2Oenvu1v6gU
eMx1pOibcX1eETvGV2Ngxeu1u/TArknDS+s7f+hwyCOUx8dmdxhe7+ulyON9mmRufT3ZA3eXPTCH
r04UA81++7HODT9lZvBNO0FuPo/HtnHiK3Dc1Q2ar0DvHVpKyfagEE2oVrS+bt4tUZfgsZoFvpTe
CLSUouWCe7Ici+XcRrYDCbWZPmIx9/ZafWMppYkooIrAUXXHyCB2eMTq/9GaienRa10pTYRktWuA
DcMCD3dgJVnxOWuKSrNnlNp0LQO6Cb7mY+Q3D/hmxmu+2VO9QWMppdnD2czxZi33aeoD1M9deIVO
RB6qXs8otbkSGzXBBhuP9oJ1jUtopAfWemmxOjPiLaUOyZVpAavUbOHhVqHuJThxsrT7XaknRPkQ
OCDA3Ev0pKFkv3CsJOwOrZ6RykILJmLFnzgt94AimRgQ+tw4DTfMeq0r1epWcsTrt45HAazgyjaH
9nYi8UdvREqlVusTy9Yyk/E4AzTb931nPVgwRi48+7nzMqkUK2SWdbCRQR0x0BoZsRjGNv5NTjwx
L3MTBwkucTJrfsRAvj/GuR3dugY23rAjffsFusESXW1L0d7g6N+WxyoqLx3knRluP289flloVoB2
cDtd88iXl3HXD3X2bUi9WW8Skae/+kvraYx0bAC8erT5Utr5EGeuIM9f2Nade3S1zJF6Gacgx+NI
HONVhCg69Bqj15tEpFLl0Tbgj1k7EwsXyN22JOGZr1K9De/PW4tf+iU2fUMWREodW/hK2Lja6WOw
tJoHoFIp8hUfSwX3fkXthe0lJjD5zyFnO6pVhqZa5Ci58mrFuREtxSPCvPbQce2h1+umUuP9Jjix
8M31vu1Qs4ERyI5BpnlRaColvnptROP+eh8VdXnA1zcerIhYOr1+USp87GPSwRFc3EfuRKzX1Aaf
jCpK/9BrXVmOV2/GRZ8LrO+1By/OtP39JpMLV4FnKunnpPXLcMxdDkLMmsZdo8x3spHBh2kCBqj3
6Eqd+gEM1DjexLEe0vSKhCHrh9clwd96rSt1mk/E5FrdyLP7vgznAQSmQ3zrhfH482D5lW2xqSzH
c+wPjRV13hMHme0fIyPS/YvPls39OA6o3PdZXds7Asxge8ZrBczEr5awKqBAsvsL4D2KDat13oNB
eThhv8breKgMFzf5su7z1Ku/yhlnBqy6ic0ndofoJY1r8KBMbM4VkZLewFqNN5Qw4RMAch2N7xE8
yWsTb8LDCetcfcdhVhflDX7P6SP5YDK4tQR54f71YIA4Sr0OWFjnMTO2NYrclnAn0JqWhX+wS50G
jOqKRVyQffk0ZGiDhCj8G1TR/LUOtgumnFMmSGCcEjf8yhjte2OEsu5m7obSlf+RSNNMSP9dKUgN
eqzMFg5ng9/jEbN8L7gEaLBwY/QcogfyKuz0hcykzvuAR8hO3uOfc5Iv5bxwq7p4nBQ7O+InjSTB
CoELebMGeCdmmnbrQWvACHV2XDJRJI2I7gkcmNELFH7yXWyiuNVpHs/k70se4CYnhnfErrxZqs9E
KM9gxlbd1pX5MbVyWwxu6hwJ/Fv+bBOcIztEOYPWRCBVyRVuppnwHas5YoWIOcNwxROkCUtrhpSB
MkOibd86WzZcbmXNRJrOVoT/g9aVGRLQWtp0tWyPolmfy7QwHhty25403iquxdPM+csMiavI6WbH
8MOTt+elrWPOjyfo2Tr9TvPKFImd7ISVKoKQ9MP5M9EUhHRRzv6Fa7NX53eaV+ZITu1b+KcwhEgU
IfVmRZxmXdUt+RSa3aPMkrj50jxwZi+cRxKxDj5f7ettN+pdZ/MDlJodmeVPink/xKTxCKtiet/B
unyv9W7VDY0YCC9GWi6IRennXZlwmWuVnW7rSsW2hhx9z0kg8RZe/tGxfIwaNlF/es+ubGnKocOM
2VjNLaeAT7G//Uhm+7te00q1onbHXbXkc5hadv+cT7C1dxgbpc48abuqGt3F6y2qMiW0u4OtYRfO
IxlTrs53B40r5Sq5F4QpIawDO71PApLs/QJLSq9Yf56g/TIXzIsLGrGy5xBLTn3TVsnfTJqTzhzJ
kyulmhvpfLI7WQdk5j/SOv5bd+dO20qVQqbFPhv74rDm9RcfXMp3J07qb3rDRSnRHqU30OnROkiv
eagDFg3UY1pCY9h2yqKawnMaJyAWYbnWwKZJ/nFBfvb+31rPrkrw54JgVgLRyDmrufsrOTqqOTDa
Or1KEkqRugPELaPA1j7n9V85xuXrroZGovfsSplCuLAHYhcWFN5b3j32nscN7c7KrUbqFZNQFtbU
sy0yGfMFpNopDIbVw92uirVzH/R+gVKsvVOMeZfP2w2XhfWtLzHnNoans9tj5CgrqwjyfCL7xgtx
QIKU2xCiQTQeNVtXqlUGfTdYXm0dRDJivoRz85NOc2HZPr3Cf3x78OxKvY5BYYPQEXM42x5aE/jL
7KDboUK87Lfttj4EedFVP/TeglK/q5gQ1OBnPowWH5j+Ok0fCYQWWu/YUXfFse2YZrm0zA4UGvgs
QE4OLMALopzTSPlnRzmBssbKBGyBIJvkIGGJLPd8VzTvkqAhU1Knbxx1W1w3XrYJtk5hXkzFQ2R6
/RMMyUVr5gQP8vveciXwrcuYIkK3IU5hiqKvG5i1T3qPrhRv7ZExWna+F0YZ6V58TB3waWspZWxC
zH5/cqiqrg0ySByEPX+UAg9FYF/UE5x7qUrlpnMWcH5YcPcAOh8+WON+9DZu8/T6RalciGk5CbSs
hfBrup0thf8M0ldvi4AX+feOoZal3fJdFqZpvmTcW8nRuUa5Psi93uMr1RqBzu58UcwhZBG4HTOl
+kcWQXLSWlUc1RhgE7QxkSHz7w23z41KyMa11jkQsh3VD1B7GYEdZWoSWC+/sWk1j5Fwog9aPaO6
ARyLSz0OJZgLEhKprbF7Mohs1GxcKdU4GAwfnjiI+w5BPyi4bT+bMtabxnylVmPXj2zpxuS9rc7X
EnzCjoRG/1qvX5RadV2SZ4rNBgbfZhgMV4LkYHVxQV7pTZKqYr3dFt/h0BDaRJnM8govyXjdFXGq
OSKVgiUOwR2T1mPXDSUf8hqaW2KnQWJqXegzKpWaXYcZW1TZOTecggAog2VbFsWOSDVHODu9d6BU
LYLsxF+JGgmJ83b2OenjZcXRnlbjqmw9gvwWTB1mcIwmHChCHV2vEshzejOOqlfPF/IMCfag+bYh
7ROuL9LkGliB3tMre+TYXrKiMKI59GFbgZzMgnuDpCbN1pW6rYd1ndqoWG9yYiEgC41X+al79B5d
KduRcC0396Ip7PPc29szgTWT0Seaj67U7dzURk5SkcAn4BZfyKxEW+eA9c0136uyzMIJYpibhRey
hhM8z7STuR+KIApcvVnNk7+vhSIGISm6RoRjXxBPWEjOEYbVJWdEr/uVuq0zwqyBmojQ9rr8xylD
I99ZJr2k17xSs3VENu66dvC31xEljnBzEmRS34z12lcV7WM5r1h0DSess+hdHXnVXQfmVuuQBcjS
730PcMSriVVw2f3l8k+YBEAb/xv+61P5vLLvVnXq2KKWlqwvNyxrsO1XbhAl2wv39LAlZy84cV9I
qyF6TOtNqIL1FLYxNpnJDeMeTh7pMUTdtnpWS/gIShVzuQZ92DdctpvuVyka974ryZPSe3SliMVi
JcuMZzC0nVNig+cl99ye/NBrXKngOW2awpk2EUqvI/ZQeqcwGy9LLknDTg/52ltWCtheNnNj1XJD
opaIyi0B6YLRCg5vP/2pf19rXSlfaWxlsplAP6Ipa+3b2Z5EcEMCLyHengP2XW+/7yplDBErG7gm
BCJhIfWKza4m/FLmenOcKlx3OROMBLEYoSQYzN21xDGl+8z0fa0jakdVrvfJSE5xmQsO8KeMUMOt
gpxUVr2WMtx2VGU4xkKvdYnNCOs1JTcna+sQWI3eIbXjKKvvmhmDQdKOG/aznL/L4QRQZoERmp2v
VG7kTJYLM34K0+DExDodEMq10gIF0DVK6W7TvM4BBMUDeBYYQSd3cTwMy4XRf6a2VEG475iJS8g9
EwPx0PuZg5OPE0EcejOmqghvK1kKrxxzGPRV8dQ66Gt19eb0jFK5o3SauAJDFs4GzFxCp4iW5Xtd
b11UNeGrM06ngHeHQB7zpva9KNk5Zml8f3vWOdPvqiTchltekhE4h7075MQLbR3J3WYLT1+vfWXh
BelM4mK50fMgAe5R9G1XjiVnzdaVzbIIiIKqGtvBWGVLQptI/LS8vNVbrFTJ99gBoWwm3wll5Bnv
yJZJPlhB9EmvY5RiTYtOWGTW0jFY4x9JFC4eJm+ePuq1rhRrvLUzmToVrY/jWl+1Io7DbMuHO73m
lZWWSEsyZThqDIm7/1vmfX+zuWt24bT33JBUltm2CyLkEwVEDvhpOyZ7eQBLpjsglWK1JQzgYIAC
ItvUeIlag+7ZJsigeuVqK+trn9ok4ZBuEUYxdCeuUYa/IP8Yj1odr/qiagQ48ZQKO4x9HEY75klj
vDOCBmC33h9Q6rXsymmMSrmB8YB2vqvXue1Dpyv9Ra+oVCl469vWsJDFENqltXb4zSJIDwVBRHoj
XxWD53a/FlksyA1P0+ApKuYTnFeO0Bz0OkipW7MgTRZArQidFOIeYovxJooKve2NpZRtmxudj8Lc
DMcymD7PyeLunMVLtTBR7LCVsm0h3/nSMbdw7p3GI1OTZLD91qER1xv8llq6q5UTrtewElbu45pM
1fXQ656Dq4LwlBDnou4jRs7C2QVnYNXnpglqzcpS6rZOCDUc5GATCQbafEdU3ZTcT25imddaA0fV
hM84pHMAMGa4Vs0pasJ8qSzd7yqplC2ek8RBXGWHxG85u5RkiIeMfYneObUqCQeM41QeFGYSB6P6
wzp3/XPlxc2FQXOqnFc+fFRFeO1LN28Ibz6sqUGMIynh6yL389CtwUvgLcLUPPlVJd5uUrl260xc
RrR1FXy2m0CQtxrn1me9N6xUr5+avmySlKknGNO97c/LV8ftEUjpNa9UL3HiorXs/7pkqokQuIEn
qGUVsR1VGeUWZklut2eH/SnOys9JI9hthdByqtK8suq6yWBndWByGTEs66FM0ugaPKveJ60qiorF
7OIhN9YQ7MZHv6r7DxmL8AetXldFUeWS2wtB7qf1SpAZu6KVXmaw9XqtK3U72rFDojTInxj47ceV
vdpfzqB5K++oOm9pG0Uh/Z75vvL8uxwm8IfOx3qg9+zK16z04xTc6GIeyDXP9znK7GPmykvcn1PR
vDIrqLKoKIEIPM/ZBjqutr2HOfUkqjGiJgy9+ViVRoltaEqg0uYBt/bRNiz7QMZvr/cprkqjUmc1
Cef155vYLrI/oMHMe0CZlxCj5/pGWWZJmw6GwRfmISKFDw1EQyCkGax6Mh0ECbySX3RdsgYi5uaB
eVgbzKhgdm/0P6p+Ak1+aRxhfSI2grPCuh+a69zqus8TZLEnrTGp6qMg0dhBUzAmpYV6EdDY94pI
V70tgqqOAk1GYEZg0y+Cix/CavxwIppBb2OsiqNWUl66KZ6jMOrn/qYmiecwEIpyYfE4s8gKpVhL
Jx6FnWxraItUunsZZ8RqQEyMrPR6caGhmnqzgiqSit265EDOZFaI4q/17NSf/gdvQFlhexvxqxRL
FNb29Lm34vrOcvWMnrajKqTagdTHcu2RqbcZId6Y0XZInTXHjlqyiZ2vlo0jeBdHvvFgZ468tqzI
+qE37pWSXSs7wShRcQaSA+ZwibNKZkfqbf9Uo0A5VdEJmGyFhGljbmiLqSJRx0+0Vlj7H5KoYhsj
bCN0Tes2J/q388m0c1PrnMVWJVEus1mfTpE8nJz1Y5Gsf1VGvfyp0+32P/VQTeaNE0dPFhS/am+5
bX9FPpvt7PXaV6p2TuNOzNuyhu6UesSHssSaiUPQsl7zp8nil7l4nbZ+SaOKjdNcjj/Kzcyhi+vq
uWxVFZVizuzGwl7D0cFre8VKQpr8JCxy3/WeX9kRs5uHgjVVFsd/CC3W2iFf0SU+TK91pWRbzlwr
wioY9pWHvRlFwd4l2elWr3WlYmXXj4UwOeUCK1ldxRmWKUsAmNRrXfmajdsxJ961scKUBPVd7ZIT
1uBj19o62aooaqzKuSUCygyJdxAPsy3L74EwHK2FkGw7ZVSOjl/FSE9AZS8f+9IsbreAQFCtjlFV
UWu12T6HfdbPW2Yb5tG7zGotLXEnieW/Pzknl7VJcpN5OF1huyeLQMFaovnkSrGitjJsT6YMx3YC
8FbS323RzHoDRsWE5vGyJdYpsSWvnRAB43wgTELvw9v+hyKKWRlaTiBDt6+6a8x+6WdTNqNmryt1
Kt3ZX1JzkYeR3DMOPwr2BFddO+kBbWzA47+/1ph1dfSLJgjHGZ/DOG8r6dhi0+x5pVTLlg/7KsmC
cMXvk5HIsZjx3jSlnlrAVuVQY5a6s9FnLK/sJq1dPWLoL6DoaF0F2KocahX4J63Od7E+zuuhjSFY
cCub6XWO5/3e9eNmV+tSmpwN2cQ4CiD67a5ordLXW2A9pWJnWYkqQn2J0tB3D/AGHpdM6naNUrFk
HG9YesYgFFvcvvQT3ztxlFzEs542vf/8QibL4ve+aYlpNruiCsI4l3F023sESt5lFtmLGlOla6lf
auQ9sKtxW3GU9UYUim0QEbYjzaO+MKGduuEfz+9a6reaoKyWpWrkkQNjTK32PPXxUz3E6wvXbmuv
c6TOX1FWk7GyiMOJou1IhBURINQumaWaGDP1my1uXLFZWRfdA94Wh9xokxvPH7Suknh0ZXD64+zb
XSp49KQqD8THkuFXOX6ipbiifWV8toERpaNZOUdSbuQHe5i3dGdyb3jh/b46PmleGZ9+hiyKo13n
6EqX8E2Dtbap9ZQmtK7s/QijXZwF6vyxdBas2p0xfwqMi1acn5yF1wansqjwjdaSTyzSI6z5qLhd
Y79drqE9LU9o+ISxrwRJK/eu0WS3UTeOB4z3Lmm8hV1Gd4XZOukHhKHD9WiO5nd/EbKcwZuQaUeO
NWeIOf8Bqtm+s8p5sy5x705D+rVnVtaplQzkdB7s6H1eyCV7icZq8H+sZAmm12PBHeGx87L6jq85
/PMO0b7WF52JQv5jn+9PjSHJTTy60elVNIMgtw+DlF7r6ovmTsaafVEf5TLL6zTIAvKTpKVzUOdK
NRSh3rqSUFePHJiJ0CQ5YZROapE/6z278kaETxjYPPTmsbbkCLOGRN/dNGnyH2WgbB1iGHHEjqzy
iOLTvy6NmQ2nx3vWenh1l59OpuF6vWUebWvLAb0T1LRL0g5Egl77ysxMLilxflbAi61gfKZpsr2f
oupSmtDrs49UN/qg0cWYR0V3XKcmEvu2G9ucEOuLiKfXVy+p7vVXI426leP1408ldZmP3hdBTE6Y
bFnzQ6+DlPl5jWLHSsFbHFdkh6RrjexukYgkL3rNK/NzuY4kRWJiPNYuB+DBTHDt5e451/1K1ab5
0EfrZFNXhH2i5CgIiYerVyX7tx/+XPcr8/OMRy9G9gc4CIVRvW+toQrwTcrp83Ka9zSHqFK/hMMU
LGGpPK5iJGcUeeNXBKaO1tYEj9XvGzhbBMVC+A6zQ8TxyxwvVna1CcCSb3fRmVegbvx7Z1qN2grE
cc1QO49B6X4DUVx/0mtdqV579EQ9N8w9vmPsWqcz7oIY861e48q2P/LmDrRMJY8U2Z2w0EYNc6Ql
k3Sluue37QoRfp4za8JQ8BOo+NaqGZUmPaVmiabNxgXszpG00XnelwyZ22QI7HRnkTh8KYvl3Ks9
/fsvB3c22b8Fpw3iOEtz+iiWQH4h3ugSe+r1fQRBjUrrRKD3lVFa9P6M5LAo6/wwFzJ7JxJ+3z2X
ifNT4/Z8rBoN8Ys6xz68FqWi+TaV64ru8z5NRPYnhl5wN4XfdheG1GnT/M/NkfSUUhbzwIBKHL42
qjW+a4kYLjkxjL1DNG+ZJOVcWrZm4Sl1XVYVqCO2KEfX5bIbKnjT3DoiYwfwdnWc+SmqU8INSEBu
SWs+xmUjHqErDVdi7pbsMGbV6O+8lMhxnbMV9ulKlct2LlHiNda/UYOiDLK/OicKPr79Q84MY9U2
UQ/RHPdFYh3HfE73bla0w1dSlddUb2OqGiWAlJ+yHofsJW6Hdj9uxF8WaaXZuFLp0lhnLyWz+Vin
dv+NBFxj2CUF1t+3++bnRfcrA9ZVa9xo8yyI+uoo8bjGd3VmWnc++/pvkghh/ypuKsIexiDoh2v2
TvBvRbJU+YFrviz/SLqZNP6o83HO98Eg+vd4p4CXLODBK63bA8aGMk341rSh6RDmUQ7V9o64aze9
ggzk6+1+XGU+kJ07Q/jNrGMkcVv4TKIP/43Px3M1pEwHUTWsdR6b6UvNBy8Bpifi1lVc5xGSxHo2
o70zdlpwhNPH7u/z6ThVQ1T6E1OP53xt87x838lMc5VXHRczl9KFU5hsUVy8spJbucq2/AuHe2d6
6R92iylxk4kbqCNpCpA4zdoTV0ST+u+grc3fi5Qd/P7t4X5mKlCNF5I88IrP+fTl52bFnTrvC6f+
85Ne66ff98t6WdfuUBiCZDRB8Peeo76ndOHAWK9xZSKACocUcZQbMUnddNVXUXBrGF6s2TGnDvvl
0csk37IkNxg8AzQ8285s56rwHF9e6T29UsVt1EQMe9Jq6wA4uKxQVSZ1pOWFdqVqvKgN0+d4JM9e
pB3XN7GEmn1wqqC4hMU+s1VRrRdtnSTFLBbzSORONT7PcrKn+9HN/OyQEye6HBu/Fw9Bly/fimzr
pN6yqHoyZJBOtceO4oXjM/eOlJ+pJWFH1H9pvRPVlEHGRuHh2t/AAaTmfe07aegsmqx5qfL5kVpH
ZdcV5nENmpT7x75y7HeL0QM713t8ZffeV2ZWmkYzvNjNuDwQUON9MVNvvLAwnpkpVFdGanZb6Y5O
/1LOrGguSQP3tjPonehKWynmtC1NNuuJ4LsVTI5fucGt52mylaWtFLOcCps0+Na/Z+DWN/8Gr/rj
Z71uVyo5XYjlxn7dvQhufK7FWCU3U30p9uLMSmArqzFcjSjy/WZ8GX0k8Fez1xYfoiYbSwCe7Kel
5Wl+ntnKyjymMk+32exeolrwaiuCRMGLXYL2npkwVHvG7Gctk0TfvfSGb35rW3J7fJMwkmpnGUY3
XsuZk989kK2sMXdZvi5f3345P7XSr2znVOdGlBgTlzVW/k3aRCke3MaXcr+VJnCIxDRAf6xukW+3
nF3k4n61EgE90PLn+fTllce3bSnI1ZRyNtsdqr85v6GL7B/tIImotqo489+1eTTN0zVR7HE/7EQJ
ufLKcv0uzJbF966jLc+yqzKqu/IAL7+d9iVu3OkGLLIfPC+RzI0Lu4YzFaqmCchmXoSRmeNL3fvu
vOtbK52vplpc+v45174yv/iYg4Z8NgWTvkN2iVuNXbEfsszTuxgh7/P3NXdeCq6PvWmCbzk4V6UL
Q/NoFUUnLxz8/FRVvzYYlFlmnUrzxJRKv6J4r9J3db0mH+umG5qdYY7OE1DYbrxfh2jo3g8b9G3n
msuU1rsd6nQeX/whdT9MFYT0XZsJz7+q0pGPZaNOcue9cO2gOuYtmN2FOxexN1PZmT+sepDy2cpm
+1qwFep1vFrgOpUJbZySQdqpPb70nW+TdecZ8a0wN0MLOkD7ypzmulXkyLJjOg7chz5AqZF5s3Hh
SODcOFLmtNQ0Ss7g7PZbXI7F49AZ1XPE2rh7u+JPo/G1d6zMY2mAiW0IloGPzxJGzowz6V644+lj
o5iC4tqtDPGp6T2hWXXKV4Y9rsM0dlH54ppp8ygDs/xjquoLRw5nuko1r/RR4J80HN59esqO7j3U
0kt00dlzZnFR3SvSXcoIY2t9nL0mnUHyED/WJ3WX3YstG3ZDZ86Z3t5EtbL4wTgMGZdfLzZJFQ8A
M4eXwiJM5e13fiaWUapelhXE0jK4SfoCI7f+1HYL5Ne0abf3YrRJKwJQMDXXohcDesS8JXkXJLT5
fQhE4t6+/Qjn3pQytdRpVsICSocX3ytrQs39/hp1xnRh5jrX+unff/kawbU0tDhP+pc2Ao7X50tx
u4wkc7z97D8n2FdqRsX/+p4nDSMX3UtpDam8JoDGeRebuWVfzbZpH37aBHOHxGm5mdFNLWppH0g0
Ta/tcs1T3Hgl4cYxR6HdFUGF1XUsB/ObDLrsyq8Ne91NY91y01fPh7qJOT4RI7J5fke/Wd01dvPi
Lionebu4GDbZXc4H3lHwd5D0fvDQ93EWgpk24IRb/o8KpFOz//+cXVuTnSjX/kVWISLi7T71Kd05
Z3fmxsrMm1FUVERU/PXfs/PdTJPu7CruUrmg3cCCxVrPgUHs/lOZyLY8jEuZflhGoAz+PBlvnB8+
I0fMM1pJvFRni+N02ENaWDl00VMwVUfFx2qfTFV2s6KWHdbv8zk6ZtO2RxKizqbckrsSbMFPWSUC
37E+SUemk42VrNS5nCicwA1bZXuAIG0QT4dTn6ejl6qsSEn7s5QxTOhV2u7HpBm+/Hkx3tj3vh2D
Nu0Ut0ncnRlTHeyzh/SQtrW5clW8cf75PB0CVuAqJ9mdG6ROfMdQPf4qkgK69BJE7nq/Ylcewn6I
n9pEENtqYjuepRtgaFUl+YdEhymkYBG8w0fGg4BF/IRpgmLvSSscrJCiIFem6a1FuPz/fw4fph0K
rk2hz46m7rvgynwY2iwICoZv91INMjv4YKRddy7WUe6aGEymtAyjnWN0+vLbCZ0gx2ea4dxsrm93
0mxs27V8acNuf5+zwwcSrzCz7M+kgIm9vqQVnKtvYZvGSy0czfJBJRQTb+DowaG4ekxME1hH9nFg
xeqSouUSD74xb/fCXkSqQXQP2/A+/kuurktXGLedWSToR8Hxbm1GpC9/nplf6/fKjeUjwIp0UHLa
THeWDPanNyXpyUG6JHqkkYZ4cjGWkMEBFV1+IJDa+WtuXPFeTGbsoVxLou9DJq4p819i7LUv8SKb
gR8dA204nptL7EF0A8Z4Suv4ZmyuQgYuY732N7z4xlUscaOy/gxzj+4eKU374HoNcKDO0v7ThDpb
kNA1dO69WG9aM1Yqd/VZFcVyo2LhPm75UgRuCi/WhWqqJUd74X2R9w+iQTE+j68mgZdPfG2SvFC3
lekz02zNuWQ8ubcRfEb2wBR11/jSb43vPSzIVHGc4o1+r/HxpXDJoYpMYDnY5/pQzpa8N706N1Vd
3C75unztbCWD0FaxT/VpulSumQA2jZHW7fsRKcYMzlXg6Jeaz3/uB2kVysHTpN/bLa3oPa30XO+k
mFl3/HO0vz7zsU/34WSFU61b6rNecA4K0KVvBw5Fm7DRvQAWDa59EJ/q8xJXszjRjQDvydFakEH3
Z5z70TuZCtTI7f93vYxsd9zKpgsKKRRJX04+UQnoQ4o3ZxwIBTj8evoHhoD132Fz4wWsRoUsmvHc
+gyn9kYfRb7F67Ea+Zew4b2QFeuyuiYn5ixytvwsLnkLxGHDiiSxL4JMuRVNu0r1w24z3DVnNRzX
vm+vfPvrZ3LsgwBV3et+7Qm2TbmiN6QFijI7W4zQmKDpWO7TEh2QP0/TGz3p2IcECld2qhG6PcsR
1r6K0fGnNYvE86qhtN/FHbQOd5ZM5Xsyz+0HDfPf2zZf1/ohqofqGLVwZT5YSDb/XDqBhwxc9vIw
2zFIynkbMI2juOBKnQXuuxsD7+SPUV9sQbWi2IcT2p5sec1KQAnWFRwEW0JJdTcNgZ7VsQ8nhH4Y
drel431RwKgD4nP304Dn6J/X7RKDv99Isa+nLFebdXFRmXslEhy9ebVPgUEOO1V85hChTQd2CY3P
vaMbvOqhYPM0J9QUQSXG2CcPuW3Rc9RULTKBapl3oERCUSMxlQyr9kKj4+XGAR6szABskWcdb/Dr
bcAlnI5xaA809ulDVPcqq2U1nx2kBE+yH9u7zFVBkjsclqUvvx736IqPb7BxBr3+6IsVxs7pKLew
2fdBhHJGNiCafjlbpJU3WIz5w9wH6ogxH2lWaxAT4SEVn4Z6S7cdiCYF21urp28BG5+BHvdyclwL
rrIiCrTolgC3DH/JC7k4Vzn5FPYHvFyM96MAkiAhpzJn9buBQcSDlt2VntGrYYuv95ZWyxEWINC/
OTWLye9p30f7oqRBXVoGN/GXc9NYETlDwE7iS7XwR6JgXbe3EVgmh6C5+Q07Bmxiv2hMPmPrV7BL
1r+yxPVfwwa/VM3+k+vBBWsc6woaFU0Kzam96pP48zrl2RT48V4yVswDrIx6nT/AlG/4BhPcvN1B
8v6a2OsbS+uL7NK1oa4Ac+4iB2CrG9ek5H4d4YQYNjuXP/uf2bFKZLOA7zvIxUWyL9CK2E+gkYec
+Ng5XjJW9BEMOO22nfSQ2ccZbil6p5Mi/Rj28V7QWhReXVwBniOyhKBCPjtbPyOXzwMJo9wL2p7y
ushbIR7yTbPn/GKnvBtFa0NSBUyPF7Zc5EM6iaWSO8PxyjE2UT+3aQmC7TOYjbxcW5fhGVIOG4YH
CdXgtASqMZ+noAcghvfSKBGVs21FJx4oakg7NhViV9lA/yrmw7xEPsdo8VCIrLf9drMs7foOyqlB
hDl8uxe0rCjzZhaGnkzF6h9yKIqfeRW67VPv+cSLfEFXHgZ2S10XH/WwmL8HVfOQHA3f7oWsEroy
UK9OTqaY2ncsHdAMrvW4heleQvzv5bYxAzGr6fV2o4vxkQ0bqgY6LHvFx/shW1tiaFtouXNAV+8K
MblD1IT1DjC8H7Bmm009OGx5+JiYG7l13y/2ESFlA4zuxate2RbLGkUOBJRmOzfjngV0LOhZzyAp
8HLiLQgGM/rzqCmXUxXvGw5HOIiOBjKkfTQX8B0tmnwpvt5NiXla0rn4mMVNWArCvGtWmY4hpi5z
MxRKHdeRvBtSHbgnfSgX0OtjzsfLuhKWP9IYGvYQGAxq9WLivXjt8w06U3a6zEyHck2J4+F2ankW
dgv+huUS6yo7qDFDhZXH0QM62O4pzdX3oEuQeeFqh2xtrIPY6K6PVn27lLY4sCFMHhiqSS/3JG0N
KegM5BCTXXewE6irUJ07hn26F63adQXp8NI/EUITfDSUEmaX/y9scC9YwaOM1mzC4Kai/xa1+RsX
axDTlDEfosVbVGnLZWEnWgDkAP2U6LSp5kvQh/ugKGsIGLKtY6eebT+IiKp9t5J/w8b2oxTgcocu
BDtBvhffPGRwkG6CzOIxK96lymtNLXCEmHFSlIdmQvVqFmEq2CzxYhS6Q2DfKMtOaKQURwUR9R3c
sINoUvh0/06FOVVk55HBznL4IBLUPepgaQofmrTwSdkoithJx8mZt6Ldb7AhDDtcfCHdZZtsqwR2
iyXg7hVc031ozQDz4kUoFE5wYVcpZt0MD/2cwVd8DqsHYXAvQimBwvaYkh491HVed2Btu13apWEX
kg9EgkhE0vRbE1U7Lhu1sxT3NMSCggifOBe97NdWLFLScERpusDYXtTHOFPjPihMfeyR62wE3CVO
XdtzpNYkInuH/Rg4uhenJYcUOITMk9NFNqmHCcE+atyPsC/3whSSMWW7QKXxJAnk0uEqWd8mBFC/
sNG9MAXhqywonmIn0yT2hqXdchqnPKSAhRX1LtKl0Ssh8wZnUuPynXJrBGm8NboJ+3TvInWLTaTs
eHJyyiDBKyK9m+LAk9cH5PDCRvPWZ+xUbu0XmrbRqb2c72Ff7oVpX6euXzXwU2VXQ+2wSpbjuG3X
lNkum+63ijNjPhpnSfmUmhRXqUHaaPZNVs3pfdQWdbsnpYnNbpyjagpLOHxwDgTZGSOGYedXCl3F
qpv3WxWYcPjYHB51MG5iK3Bm2PEPzkAgYq3HNCxoYy9oZaNNDJJEcuLLFO1JDMvfqR7Dtr6Pxmmq
ta1RqIH59+VytVrZ01x1/wTtH18+V6UJ4GkWzuLlAlqzAUlx38WB542PxTGZc9KYmZ2aeH6+eBIc
VtZdowBcjpXX9qYXs1zJIrcrjhuXQ1CksXBmhJrDNd7mW6N7dysAdEaPY5qcNOvAljDj+HOeEVxh
s+5FLR8bZudkws0NndUnFTvytS66MH8iNIJePgvyVg8N5Mdg8WMRtDy12e2SVvEh6Nt9JA6BqF8L
kiiMlXX7CX7O5QnlWhk4uJcCy7kbdbsanAFxO+2aou4OUR36yPaVmAxhLaUjgWxPH8v3TYMtU3fB
o3u3q+NjgvZfnZ76aRnh5wahyUrawAKBj6Qpa2gUZQtM15Eq0VsY8pId6AVhRrDMl2GidQG5RggG
nApkwUsPPfrUhNYiiReplAEgF0Mj5qQEkGGsr7t9PoSZ7zLfVFxmuZkLiR1jW9RmwPQa9oOEYnfY
ZvcC1aCZ0iFpuhyP5IfZ8OVZ3YRlqYkPoyltudKuhxUX6CDPi8StnU0uTNY98QVz0ciqymLl9CS3
bduDrAQMzciC0vfER9CIuUqA+XX0RAdk726BEVe0rEEQALzfvduUrGYdSzjdw1MJisJ7QUCB62b3
M2RJEx8+AwPMdEmGri13JoEBiTJDiXJVoJdV4gNoLETc266dIUW4zJ/1lJT7TkRXqkm/YKC/33lQ
ZHx5spPekk1N8wZkiE5heCEk9JarnVvHfIVf6KKH/bJY4u5dGdNu3AOUWYv5c1muU/Gdr8ywTwTa
A6MIwZpjpbzIJhncH0w04sdOAOerVC+7ZAl89yc+4KbM4K0lUgi1N9TC+wqSlCsq0kGJM/RzXk6l
zEhNeA7hXii9fikcyA9z6sLajokPsCnoCv6Wo/GvRxyZYS2c2UCB88RHyIwSZAfFkA+KuvrQlhZi
r6Tagi5gWLi/nBbGBZ6I+YgvR30rKdN0z8FT3AWFno+OwWu262FmjgWFTfSOs4EeQVsvgxp22Bkv
Px3+etVi0z4+2S05F0hl7+D9E9bpTXx4TA+7LqwgbCZs7k5uHvkuAf8u6PmQ+NgYkecQzZyBELiI
7ePDyXHUPA8c3IvRy7N86LUgJ53DhkBXsCWpt7YLHN3Lk03S6bi4QD8WWzyCdD0e1rwtgtLkxAfF
KFipUtIp7BfTfygTzEsNrcu7oM3oQ2LstNZRWkhMOvQcUZtj4pAH6lqyxNfTLUA92kapMTqwuF9Z
DQKZgBFyWJT6errOxvMMdG98ImpeTr+mfVDT32ET412/akKCv7aYmEVbfSAQT7/ZHOdhG8ZX1io1
3WpjJoyebj+W2JBj1tVh1uWJr6Vr1ioCKRdHAMmgxi5wHz5tWZjIJNY0eXnA9FvM4Hi35qdfHXtH
6c9qjMNuUh/ipJBNDRTZ7WmJ81s6w5U1l1oEzrkXpCXgwtChmPMTi7YfKEcNOyhfBFX9oA/wclIE
GjkAgg45gM7LlsFwbWLVATKly6eg3ejjm7hU5QjFUIixGzzXgJP7kaWQNQ8b3KsTN7EriqhwONXB
pX6SdKbm0Oki7QLH925TmWQT6Sw2O9Ak7R7vB3JYCxCsw77eC1TJyxKeGAn8gyLkej0hYPO6wBTf
hzb1cMtCuam7mBOZ9NDHM3zd5jbs/PJFscgwdtC5QNWyyCN+EjL/n874NfYuw857JUn2cU1L26RK
TEhhIDpxT8qRHaG5da1yc1m51wb3blNaTpPViYbI+DRX7F/D52SWe7mUvNotKn9cQKBH2w53eP01
bJW94KVC9TQiONMuByapx/5j14xDCBEYTUE/eu3Qbxqo4pPuxvWHnnCt7LY8EB+X+CAnCKXU+Uwx
vFtlv3M1TrRtDRPWRtPRj95m6ZYyGnA0pGQ6EJdsD/UQJvKC0b3YtbbaSKEaxC7IBHsR5fGOJnMY
tC/xMU6FgpZYMi8Ir7GWH3pT5/epLaawA9/HOCnCoNtqBgAHa7zGhMTjv3NV2FXlQ5wEwEz49hKP
fxTVd1xA0CJpxuomaLv7ACfIBy8GBg0ptns/33YNvr/L0WYPG90L38JNUTP0l+zDodwNqL7bQeY7
iJmDLeOFaqFZBG5EernEL9amuhqPuWRhdQsf3zRb2rQpetPVLocGCCTJJ/lOWxqk3IYeu1c0hs6F
iVML55C2Jl8MuPY77UQRNu0+ummpIzPBTgwY4qpV+wIM3R2IuSosBfHRTb1BrxfoKfR2YrsXQNGf
6iYJMzCEFPfL/KZYzdbLTg83ksG/gsqmgcTQVWW+N+4qH9xEEog3p5HGbs940byzUZ2M71pwD8Ns
SRIf3mTFCsHgYktPkLAfH0pmUrqr0nINYl1g2yQvp6evxNyjZ4dzbHPd0RTdB8dJmC984uObIHHk
SFQhKaajjfbgL39YNhGGKkl8gSoHMEZBq3a4sQzlgn6b3ifQ+g3q2SW+PpUcWKImAlk2qBR/xkHf
3qElE5i1+gAnw8EDGgvDTtykP003P1Mzh8EcEx/fJHVtRjOX2C/MHsE+trttCcM3Jb5neIQKytq2
UXxKi3TeL0mVHVgr+7BiwW8Ap6jfuKvgGSkSOexUAkJnWqD8GnRx+Agn2Y0GN1OL97wpIIblqM6/
SbE1QeDVxIc4FWUy0PiSbdNG9bdl7yDIQknYlepDnFQ/uzqRuLA1nCnvmgxNwVGleeCne1cq38Bk
Vuky3JQCd7Wp0AZIZB52tPsQJ7gYc5NTlIANjHNA/+m/KVgah1WAfIiT2Lok1xU6yEsLqqGsS/dP
TJwJy9t9iBOtogEVQmSnckFjamFoGynHwmCriY9w4iWjfQJ69KlM3XpMJ7ncyCL+GLTZfYRTWaZE
sxztHVhyfeU5Kql5akzYbvS1lfpZSJusSJJI1KS3sJSuPgHdX18Z/Reg45UHmu8ODvG0kbcTIHfG
agpWVFNNwMUgvtSTiwZjYSk2VuRJaBirH5wkdADgp2FFDgXEPE9vGkt0dxArPOpxEVM841QjUQeb
hHB0BwR7+2mIUzaGVQjoJTH4D8WHdx2tuMJjVZWQklx6mtzQOrRC8BtqCrCj2XQNoGpsk+/UJOLP
XZSasMj3pY0G2dNpqNB/gFXMvHMSPbRiFnlYdeM32FQZgzoLC/KTmjZ+D18e9b6mMgurQPg6Rq6e
2aoIKj8OBLR9U47JXctgpRsUQD5uKtvqRrdOxKdODu2Ot8uXPmFXmoBvpIw+TKqUkKJY0Do5ubps
P/ImKj5FPEz6B3lb9nI/sm4qyXBhbfUwV9gvEuSP7fKGDJsXL5nuU7vGUYE7GrKd+Z4Ws4Nrsbym
v/Tr8Pst9nnsF93LxgzrXMzqLNtue+LbxVW7b+WYAU0WwxWrAb9Z7JDSu+/dpPEALEuZ3hacwNxp
znIw7Fb+btkKF91B/mh8tyQt+5dTMUfY3SNH9cXE60FNDat3dq3rCl6uyuDFlNAP0i7JJz654ibW
YvhOkg48zM3APiCOLtIqAROIX+gtD0/GVriY63vJ4/cyxoatdVSH7FoM7q2Ooole5OzIWZPsCxzR
zD3eDNfURC+DvLY26cuNZTYABJYlK8+lTQd3U0boJr9bBibbW9YtIn0M1oWJ/TaAiBW1ZZHPZzm5
7HuzlfznFKM3HbYG3pOHO2gc4i2yfbb59PcSkfY2zpZr99dlOl6bJvpymoA2AfYBlkRnFa1TslMN
h1tQCaGM9iDKxoacIVhpr1ABwybTQuyu+ZEmF5Rlkg2nGPWEK/voF77vtR/hVRX7ypUuG6fmTLmO
Vgi15/MH2OIM9Z7MSfK+5NRtyNCbkezNBHBHfXl4WWrN1wRu8k9qGECh1RtgZSFvA9ige8UNSyxm
kJrt8xItHxWQKk8T1NmuyGm8eiBjcK8MWVCkdRRqhWdKGyQKPSod4nagWXbNA+uN0PH9NQoJtpMo
1vnMlgVyTYrNd/CObb6l28Q/xgYyXkEb+zefDbu5Ku0n91lp/pemXQs+bd7zn38e/TIdr2wKv6Gg
K0ccZs99Zi5HgiPiHEYTKjdrfFjgDcEORcQGfYq7uPq0lisPehfiD1yW7T8ZlrYr6fMcfxcC+XbX
S61hy3pVl+yNePWbDUUyRPHUTevZAJdHkP8Q9cjBxmK7WjZBbU38BO9QMAnqNWpl5Vm1bmz3eoPW
3y1y6Mlcidi3foV3HhAdkTrHffn5ohx5a5KLOWUJkdNbKIKoK+v/Vph4hwLu4qxXdnSf6QWQBmcx
epvQYTj+eXe9MbrfaehBaKDDWJVngSccTPSqsvmLrlOYEzeP/V4DpMDIOOnFPlHRHaix5d1GShmS
SGNw71Zfli0mbVrZJ1PBcLqFxn6r8iC8Lgb3b3Ugj2bLs+lJ6sbsyqxk4zHtaJj3Lsa/7Kn/xJey
DhDaqIzPRIMn2I9p/y3KrxpxvbWul///z+gwhY5r7Pny3FBh7g2b2ngHhyn+d9i28e7yYkG3V2pX
PZcanJVS1PMtFKquPKPfiCqfTl0UHcRcioifSe+SOy2K/oOmKlb3m1jtdvrzL7hcYa8cq37PQZdo
fiFBLSCMmE/1QV9Uxw5qI01/6Ak8+yjvs39UFbd3jg86fcwXksV3f/7bby2OH9ILrdYSPW7s26He
MQ1p7Hlqmiu/7Ncb+JWf5rck7DiTaBqcOzugXAxISxUE4nF5zHcGlZtqb9uW35EIvsNAQLbTFxXZ
+pZGrBEPjZySd+mak3tRAiZ9mJpq+CShQcj3hVAQ34d8v8nu6s2IG711IzmUohuOdduik74mkHDD
mxDy7BFcmP4Nmiy/B6JalKC7IdvOdE7TJ7pm5q8If+5KffJyVLw2V94RYsERiR1bsJEr6Oof5GXV
SQoeDbdj+ugEGb5XeJ1cWZo3Ft5vigjBsxyqqsWZTG76B5riUbebp7CeC8S7vSPFbvUStRVbz8Uw
wSPLLFxkYDZ30aewpfAOlaIboqjSQ/V8EdJyRVZ+ryeVfvvz4G8EpN8RkVChk/OS2idtuu1fAjJG
dCPKKa1uiYin+Z85cfUjWko234P0HJFdlMFJ58oveyPJ8jsmgpCY4YQpn5t6a9yjS/sMvl54ANzx
CVo1x76kkNlOJATbdoNdeFCnBivmJRC0n/CrAQt/pllpUD2b7c3QhPVVMbp3zugREDHc5eUZNLRL
be7i5mKuAiTfOKb9dorcxkm24xh9A0oPpX1w0DIoHzaRnPdZ7PS1V9EbMeN3VhiBhOxmi+IzgcfF
kzJieYhZEEeMx35rxdVFOylSJ2cRQQUHjYQS7lJXCytvfTp/eQk3sY6zKu6SM1zppmZHC9F/Qt1J
hJ0mfm+FFJAJ1nE/PSmVia9qrpN8P0YEa/HniHzr871w7+ESCUnlpvqC9Go59BcLuoRnQY1zTL2X
QvC4THOoZdOzMWra9SAx39VDH9Rdwej05dSbdqDN2E/49ryb7iyFgG6chmqV+u0V9JpgYgG7tucu
7+Obqlrow0iWKHDevbAtmzTr0sRF33q9rH+Xriz/l13lQrwRtX57pbGRbXU5sbOMaKrAbbm8t8HC
7O4jIIWeg3aO32UppIoXCo2mLw3KiEdo9MqnBAWfY9jo3p3dWLYugABh9pOaP7RJ0XyMh6UMm32/
z8LQp5Rt0ctn09H548a1u89z9r+wT/duaOhRxz2huX1qJDB2BEWCWvTr338e/HKsvJLL+D0R1ZNo
hG9teiaRzJ/y0Vp7WCq32b3THTwU6nYLUuHisd8gce0IyvoaIxNAD+O9i9W+7PS1/P+Nc8fvj1C9
woymMvJ5y2x/cpq3H1hcroc/z9Jbo/tXLjC2Ol376BsnhH+UyTi9z7QKzFb9/ghE5/IUz4f5qVgS
cMgKuE5nuQiUYfX7I7oetxLCA/WzXhb+joy6fl/V1xiBb5wMfoNEWb5IvHK6ewfYc3Pb1BMeAFoW
dXqDoiTej0Hz73dKljyO7VbF/AxM0AbAQVrWNeplURV4bf1GKp8mNI6cmJ54U/MbA21gvouziyxw
2A/wYlilVdnP+YgDwlxKV8TNmTzU0fbvn4d/axku+/a/L/e2gOuoTOi5LG31kY/jfGhwwd3IJmmu
PLDfCAGfXx7LckrEXNfPTR9v/+uWLKZHoWBne+VR9db49OVPaIjAG7RkKJ1cWvhug6lmIhX/EDZB
XgATeO9VKUwWn0m7kWMML8FPMlc1tHFRhEsCF9m7gy0KeGjiZ9E3wIhvIK41PwG9GWb8HPtEc2Ns
rXI52CcWYWGbaT6NW9OHZYU+z5zVtXGlWOkZtWF9BwfN9raN6i0E+Mxj3/ChafslUlBzeyZzJB8g
tPkBUOhrva43tr7PM29K1a8K5+bZTJDOcWM/HyDvWx7rtayvlF5+CTS8ckkSL3ol2kO87PP0UZim
v2s4zIvQIWpb8cnpTZP0yLYxsQccrW5f5slY7ua20u2D6eXM7+tikFG2gw6BdB9S6+Swv2gxh8WN
z1WfRCPVkBfJDwJT49u0qni3A0100GGb2merwxe9HHvT0rNdm+WZLca4HRC36lrq9IYdSOwz1q1Y
iqrP8eBZuhRzBnT/SHbGFvxvPlnUhhQdeH2fwU252ks4gmy7qVp7/HPhH50jyacum5effz4m3siG
fiO4Czy3oIsQfVUD+mZHNKLr6eYCynlm1ZTcVaxdqsOf/9Sv+/e1TfXbaQF46Aa3+0ctemaOyNtN
DDHqyr4flladtO3KYzzG/T+OSu72aHnk/byn8C1/30CH5m+YbSMXb8SKe2oHQa0xx0saZ/T0gxWS
uf/ZfEy2Q+oK89hadU3d8PVwIz6Pvsid7qEoFZ/BomrrQzEKGIBOsLjb5wWnIexSTnw+PeRsFbzM
CvFOdDGH7xUrmhPu+io+/nnu3/oR3mPAEIWyhsvjs27JJg9g7wO2AF0uWp7c0EIr/c9/5vUrjfjc
eiaStlJ1G32D27tZ0XODlUGth4IEndrEZ9eX5SCrpWPNM4mhs5OxqPyiNR2CDhaYOr68kCHSO6Ig
I8QXAQn1R1pYMrzPM8nbwEX23vKthfEOTbPmubDMnHI59qeiZEng13vpBIlA0XL92Dz3C+gfu3XY
ommX6fyahvzrNWDi8+WpzBOOZmd8ljFDdQnUJPhni2KBQkDfafg0MNoAvzJCSitwtb3zQlA49xUs
6e9ZvCTvelDGPo+z+idoq/okejoXAzdSILtrs2qC+xLBBQIwaNC5SnwafVmnOcAVa/GVQLxAPlCe
kQVoIYe6rGlXxh4rbuIrf+uNqPNZ9X3RyqJKTH8PT6H+L8KYeCynptdhG8vn1debg/tvv9bPkD/Z
YN9aVWIHdh2M58JW4nJm/SeVFzpC6yiW7bNcO3kyrnL3bRWmrMuJT613BAr5jOn2uVgLe+wkXAvt
FgcB2jG6F9JLkzVC6aF+Big02td2jvbbck0N9PW7mfieEwK621OZzfUz65RM36VwU7M70cLsem+g
EOgeBY3DLM3RK3i5CA0QuW088f6eLgl6O0wtP1MdZghKfKZ95ehgJM/rZ0pIdzcgrr+XM0yGg/aP
T7WPahc3LI6a5yyRxX5pq/IEjdAwH2nio/4o3bK1mrf2WdRg8O50yvrhMMAe+VPY13s3M7JpCY/m
on6GTJp4KHRC7lhcX5maN/J44oPu4IAAhy44Rb8jYNvXd0000Mdl6zb+4ObN/q9QyHYBACtZvS/b
rr/rRWLsrctXlx8hRTk1+xg4h+RCLuY/0+6qaNMltn9PBYnP01dzUtgymppnnZsLEC2Jxo+iylp1
2CBJEvQKI78B9fIZhsF0gwSaiaZ90VFzm8RhZD9OfL5+g+QjXgejnhbAMA8kiVKYZKJHHbYtvNt8
naKYwWJcPQObN93iohJP5RqNYUeuj9Drom1bonlVzy5dy9M0ZtGxJwsNoSdhZrx7G/oCdVt0TD1L
F990xGBvrU1z5RXxxmXng+2mRXX50PXqOUp0YXfwWIODPfjFYW0F4uPtBInLvm2Veh7bWc+7xiRu
2MvLwR60sD7czlAHX+wck8Oi5avA2+ZQ0zBGNCc+xo44cB9yNiY/OHS59lFdyFtYw7KwXfMbxi6r
KRyqWfENulyVOzZq2+RtKtVcBjVEIGL08hJyUWq7YivtEx6g7lgWW/wjTrfma9jMe3d1z9NalWWk
njfY8+6WGlNv0zhICAdT7wWsKQCezsYC325B6FYKBk6dCKMTYnTvelYbeHMjr7tn1Abib1B66PeQ
ZLl2UL6R2vs8fdbm0dRGZfPE1nUYDwwObQ+2mfLhJ5L51n6EdRwQlAz2ENcMRN44/31AXSZrUnWV
ULj1KvUTYijDXqtxhvpra66c/r8Os1fuGB9UV4gBlLpMkx+A5ib9Ycr0tt3LbSroU9+Xm7pv5lQ8
dr3FAZvUef6u2yTVO5dSPF0Zj8R207QXJ9aVo9TVrRl/H43AVHy7WAjRJw6fouWfHpt2uM04bW/J
MOX1XiL9bnYw8BWPbTJDoBG7TsbqoEYoDO8GKhZwZCEcTdrvoA2wsdsxjifzBAEMRnSzy5FQLock
Tbi5H3WZ1ad8qib7Lcttqd7JBOjZ3bTEvDplLa63g0KzTNyKnCbq4KqG/xDtXDbHKVvc92UQ6+fR
OFMf26zovi616dyOTvNQ/9sB8ZbijBgEZIpOVTdV37eV8r9qCv7gDbxjmnbf5tDKvUMWENl1D+fs
dNjH8N0CrZ0WXa7hiQ4alyM3sF0fUBpRq2sPMc2a/GGd9TT2Rw2v7UO0zktyXxYV6b9sam2PY7nN
n8Y5p7XelWD4Q9IlKMJ9pKNyJlqXKse1NuH8gBc37N8jFSS3zokPdZTRnHLYrXffWAf+fUMSynDE
cqgVh339JVb+8w4qwO2f8p413zgXH/hWylNUAk4cMDiYN97gcK0bu7mvIVtSAUewDKB1jI0L1FT0
dX4ZYigyBnpU7mJhsrhyOrYyy0LuHXy7d3A3UlSRrODYw8jWHInbth34HWHqyolvuq2gwWnr/+Ps
WprkNrn2L1KVhECXrfo2djwex5N0xtmoktjWBSGEEELo139P5/0WNvakq9jOgmYQ5wDnPJfBTRfZ
A2bIJThJeRqqIuJbbsNbEm1TCy2tbMexQCfgikrwTMM+qnfRUjNjwN9BZVDNk/kVnhpZcgC7AeX2
oPH9DkzGcw09PWyaWi3sqNdIv0k6pNKw0W8os2/2O5QcCdhPmL22S/urxAZ9y2MbKGL2Qwtm4UzG
HBRW7PL1UEe7PJYN8lPY3G9P9m/mzrPRdZuGfAvQvfKS5Tgb5nYLcp6GOYIXrE7wbaMryL1C7c2b
JkuGE3weSEhZDaPT7+dutnohdQY2eAcY+6mY4+yPtu22e+2N2zA/HLsY3ovW6eZKgdd+ch4sK89o
orJqrfcwA4PU752IOavVnIBt3hTkN7cwcZz2UEKr3wxxsDDb+um2MonqD9JBH3rSQfbBWBcvWJvN
OSZaaPKAktscsCLzYS3vabf+fNGJ36Ro1pnBfwkz1yApcFvWospXXM+DMjDx2xOCujxaIFFyho1v
WfF+aM4zpNOCNiTx9X5j1+ax66F+cFOno3kj30Qi0DeC+C0JvqQLd6KfLrxMUT5zsZD28yTHPfoc
kgoAXPk+nKglYppzZPgaVE94JMCDaYrzoEsBJX5PgsSgeyZzge66kv9YBvWZNIv0KWzqXqjG25zs
Yl+gy81Te+ha8Qnws3uY8de2pPcg6hYONsgETVNIjr4IE5Pzhvv2MWzm3nvILjO8QCYLS4QNCih0
twd4Z4fdN4gv3mtHGAt0DOkX3BY4uE9FfMCZGlLYgXfMDdj9zcmRNQ56yhGI5yAvJhdNwAnJs/Sv
oGXxuw5ySjaXknG6ELDtzrXb+NsIhZ6Qug6m7pUqeSmAAzacnONpo5XRsMAbIxWmV078NkOt1iFC
DbT+2jH7PtZLVLXRGoS1wdS9ILVKL4zqpf6q0V4mBPL2i8HBFLbqtwj45pPyTKYF6Vtk9pQ1ByNB
0pu3Noi+hal7QZoVRdck0Po4Q4iqg0Fdv1TrbH8Nm7oXpHg2OlpHmDqeux/MAOJiXwa+OYjfUwA3
qN0F2Sa4SeIt0Dk2XmYVPLp3ntZz3QwErtMXLih49zpme3zMZ5WGEG8p8dsKFBgNIHtk+VXgMV/x
GYEKYY4wnRLitxXEzmD+us7QtTF4THbG7IdtC5PkARf4+w0J5aktw6aUFyh+aXSM7K9kWl3Ybvdb
Clz0I+yuyvgMb+jloBR4AOj5/h60H/2+gB00aeY+lxeVrw+dltkp3cJYnPiiXpyKnI3pTGd5iYGA
+xQXC1v+GDvGpo9hk/citetoOUOKDmJu2/QOFmdf9vWuV9Irp6mv4EuHOW0Ji/7/k0pb4IbXDk30
Z9jUvfNU2kbi2r6UXyXvx6qOiuVQkvZz2OBepGbwqqVrgfsdh6XOO2lJ8aY3Zdjgfj8ATg5yHifs
dZvD0+Vf5voQqywsP/rdAAp9cApdsekiVl0c6nozRdUPYx3UiKFAAXwfqRn0vqamvb0jU4zvNigz
Ayk3hYXqD+0AXI5SNyTFV9WpugLNsb+sUWg4+e0Ajl4DaMtiusBtyJ5RyaSntJdBzQasjBessJsf
xGZ7bPiFrdmjge3N/rw3AoJKQbvS59Y3jcBdHaDbS8Pd8IEnKIvxfM7CAspvByi2y//pczXrOr7V
A1CxvQvNBn47oElLSLqijoSlBzzT5nn7Ni/CFI6J3w1QyO2ctw3S2I2oWieQdcrHLYgTQYlf+ccT
Bi1ZU2Pq0E+2NfhMkYrCVPfJDyV/ZmW6F7jO8AWCbnE5/CZ30oXAtzBzL1ZrI4xgeh4vHFrA1S2/
4z4QVoUkfnG5boqBxjGCyfZMfFn5pp4jMt7T+Hjl9PiBRb9ssszXZbxYoVh71NKV6bmnyx4mYEh8
1d54nf//Htkk4OmKtRwfJhkXYbcCX7W3oHzcUiXjc4Fu8kEK99fYJF+D0oBPo9f7jjjKSlwK6sW9
jQsbn3fw1a5ho3vnagavtF2CV3TRbf7OyIhdBtLKh7DBvXO1hsPpNkEL/Nxt63N2k6RM0VULS48+
PR71mJG30o4Xo2Tz1ETN9ncCH6jAN5PPVwfqdy0g1RTDRhlp5p+sS7fkZW5VkAYRJb5qb+HmRk8r
PqtCz65qYFB+blGCC1yc7PtjG7KOQMvkuKbWrX1WN8uD0ZqQJjhm7j1Vs8gwuwFrfGlQf6zqXP09
NYHbkXqHKi3Xgu97Hp+lhJ+n2intqq2X2V9BG/IHcvq8UwWonbzIDW4KomXDoa2hThs2Ovl+0bN0
2SEnj3I773p+zCD//kubqTjsuedzzFWdovkWo9DmMnmtCR56vUSZM2zqXqSSVsERrBPjRaqt+ZxZ
+D0u7K5K0CvZ/QeK+Tp2CYGtxIVKeYE2zeelb4PIEDDG9Zo02Qypqb3oxwvEzlzlRmc+p4tufwta
F59YjrdGm44EsyZGqXNtt/UDnAjDep7E1+yVSSlhYN/hCinkJziZqWoGoTFs5l6UigZ+RxZQoYvJ
+u2vPuVoFchZhm1GX7CXAkeylJSKi2BG2zckmzPzyzwGCoOjo/99KMWr3JYVXtBfs2TaZFVDyVNX
6xZ6P/V55ZQluIVt8NwwXT0cyK3ykwOEcQxbe+9QdU63JROo/DQG3koaQvjVbMfiFDa6H6sRWce4
jXDNW7rmjeo7vIWnsZGBTz6fWq7QUdL9ms9tReBecbIcRl+qD5TYJj6pnM/D2HVw8L0UYp5+43mS
vqUuCyIZUPKDdq/pdmajSFzQ6xiOA93FG/g4dZegpfdJ5Rza4HnNY3ExKwztTQJ7eMAggowliC/d
a6CetzXJiG6tK7aLge7Tmx6XprBd47PKNZKizvltT05iPNREPQ4RC2xI/MAjt6V2UUpw0YshstVB
b7jK9T2U+Sunh88jd6g8xDD5xqHtGhjbwUQlWYYwo2Piy+zqvJ8XQTQuHOWuD/EOE6F9geBp2H7x
QlXkO5mLAsdHQ8vHwgzyPJaBVmLEZ5GLhLAFinLYL3giVzwDcHiJwlzboQv7fQKGUE677ym2S206
KNrUuq2Soc7Crhs+eRxlR0DWhSXnWYAFora1qSwaoWGr7jPHIaNoWrpgw5AaCqWwaD8kRWALnvg4
pRoyyQUITDhXY5Z+5PFmLmUdBzGwKPFxSsC/5Vs0wLaWRnH91MGhob5s4GSFQSvID0ilCWa2cLPD
3V3cms10ERHEZuo1jIuDf8C7A8d1HoFUm6IZ1PD+TRer5s1mxHwIiicfrJTJraD9VAJc0aRXVG3r
06b0FLgpvWC9dbF4xpYY7nlaHf8dPdgch/hQJUmJgeP2gqMj08iRWq7LERS1+o+glfHp4mNE68YK
vGygHUrYG7oS1N+l4NaGPW58uBIUFOu8tf2toR2/NDPMK8DGCYPnEZ8xDhvHuIE6WNNUPF2gIQs/
m2qMeRAwkhIfrhSNLYQUF5HAKrihfySD3g8kCgNWY/TbufVNd1XOpUv1nIBgmJdirthQD5dISR22
LX24ErCxC2k0Ft4m/awucLtkl2Rn3T0FxVeOVx+wRMcJKhXrHp1tNvyG8syHXMkPYZvSuwdbkJLH
OUHH3NyEAKhtILZ8cxsNG92L14hvBoIa+XBZY3VUW//A0z0IA5H4aCUjRQpaO4YG0rXKpHnY9jXo
cyY+UomMO0TcChx9LiKfILOmT9DgyYPyY+IDlQoHFHU+AIinzQ2QAwwt7MXDwJbQJ/5+n1O1Km4p
2+FHfYMXM8iU9WV9DfmY2MPfD17U4xKnVu9nsc0dlMoi9lcO1n/QVkl8kFKcAcRvhYjPEN9/Km6G
q0vbysDBvbcqozfdIUiMnveW8CqGNMMZ8MIgcitNfI9xs0GIGkIX+7nJi+lQSJZCli90M3oBSlOk
rYXi9ttpdPdEN5xpXoSBtxIfpVQksOV08Ir9nyNR3PTjIR9lWMcg8WFKRScVA8Ad9dkIBp11DjPt
SIU9ORIfplRz0HDaAsXfpnMR8AlbBgPBQMh14sOUDOx/mepjTH0uP0AsUh+GXXwKiiMfpKQXOG8s
siMwRd3dkbOseWhh7hi21X2UkktdzZohT890hclUjRdfxVwelhl9InSTgUVMeYf714K6MjdGPfTQ
Dw16uic+SomDmzTHO1o0ttv5QRVjcZgWoQLnTr5PX8SJMdtMDS/Ogn2sb4pbZatYUDkJ7czvBy8K
Ck6Exeta836qulqRQ8IDC6iJz33OJm6mPQP6MVNFcdQzDo0J8qxhO8YHKYm03/q2AxjnX1uyblj+
riMZZuz8g+EJh/HcMABtfW72RD13+dA8gQAT9oz8wWwkBq5nYN3N2w892wX6zv2yVFCuVkE36h/8
RiAYC7I5jtGzjEDpcMtNglJM5jkoEfhAJQfFB5vVMzYN0K2q6LI3uCvZsGDygUo1k5CImJEHeC32
D7OEeUzKeFgzIvGJy7qbC9YvAOZSDr3bOB3e1EtBw4LJxynhEq2JhPnVWXHK3yqIXKgKuVgFXsF8
5jIMl3vO9h0ytLDY6P8SM/8o8m0IeuYlPnNZUVQ0dUfJ/8JJrVNzwuvjHuHldtn6kRnxg0+InhaQ
UmIcTBBB7ZMD2nvwwIhhALYdNivaICkH+oNjSGEbx4CIxOmqQWhyFpfh8GzpI5YMRL3UDFFIEMn6
+kG60Z53E9ZVSXzAEk032qJ3kJ6Jg9+nKLb493VTQ9B7KfEBSyTbZx1lQOq76ZaKm/irI2mYXfoP
RiB7w7NSs46ey1783UDzuWrKMLR74kOVMpZnGZ9pei4MCN17/FRGeeCaeCcr7VsyRrfjicypfq+l
bP9glndh57aPU1KiUO1epnCI29bhQzeBxlyVxSCCSvqJj1Tq9iluJzxSzySGAbjBO75KDQ17pPpA
JT5m6ATBjPdMDby8JIn3at8DX9c/OH4UYzqORmf0zKc2+kvLmydK3pAg8V/6g+cHmkzgK5eYPDFF
f6oHdAzSbU3DjlYfrLTz2FEGLfhznuxPtbOusiy981J9JUn6UCUQDXeZilsNcqLwEuHpqPu3GuSd
7pTzfV6DwFywVPz+0mfZQvba7PRMaPdZKNh3rYYGju29WIt4TljTgpxigKGpxJz+me5BeuD4sF68
ShhpSTsTVLB1A533eps+LWLdw3gSie/3QaAWISBLjZtHbn/NRshFt90U1NROfItxikf7XkDp7mzE
wg4NzJ9A8RhqCGsHXcl8xFI3K15OdQsj12x6C3Lpl4gFaS2Dze61a7J5m2uIX8CyNAOWfs71Yznb
NSzR+FAlXHxxwWtwckiJ89py+otei4ewNcm+3+b7rsChYZSe57aE/hjLk6peoVIQNrpXVWrWUQvb
EXqGjsnFmHK8jBAOCDs7fKySaXtjc4cIhX6/+CRyUVfwWVnD7u8+VMmgKGiWOk3PHUv/EFP7OeqD
ODXQCfBSiyuiFldgPXwCxNgdynEs5wPvIhemf4o22PfflLqpbKa4l1e1si8xrhru0C5EipCPiun7
GYbpfHSZ4ldDRHTOW1y1tynM6Rqje4/teM9ZqY0YrhnUNyrXR/Xf0JNtfg/YkBjdq1nHQ5xmEOiW
/5NokChK8kNP9uGe3/1PD6cs9lNMthIXLeUuXtharPQXRm3y3A+rLT9mLlVlSCLDr3jZhix40ddJ
2l9pAUQO4YrgFQJPsKA18tNN1y9J16dj+c4SECa6vqtPrNZBuE7M3Us4dCiIoluMFcqdOSM/dB9W
iW5W2Ny9hGPyJd/LtSvfcT38RuJGnIesnAMH9+KWQq0H+onNdCVuqisgsAw9jMN9fY/8Z88/LI0X
t4qTHPosOn5UG6Qg+LjIXxvsI/tBIInSU2HUmp16tO5DHrP4PS+QnZiGbJnNdKXtvEyVndESzcc8
qwO3qRfKMLBKiqhOi3dyi/OPdszcUOVxHcQ2xfS9WJ7HBa8px+V1sqp84CsUujfosAdtJB8ymSXw
THNk5lcYBYxFJdp+z4+s07DeDfsBP4bVvAPO2PErmWvxbFKdkmPKmQuSt8hiHzlZrzQdJlqO12yJ
hzeZLZdDs3b3zNFuW/6HSgVG96N4attkiVvkCA398ni00SdYuQY9HzC6F8WALkS4FEOmh5ZCjRXc
vmp1GESm71x6XsnSPnpSyi5maz3314KW6LtYXKnYgfbF+DfOfHXnR15bIi+a84FouUeJeEmd+kdB
GvINqCHkFLZ7vNDFe81FrlXyqseGnoHm7c5Z0YZUF7H8XtwWNOKWxWK8KluIZwhD6z/XtQgMLC9q
6Zo5eCE140vR3jxt4Dvw62r5vS7Dv0iUn2xMHzxZmAmCq8lAH4VV7p9u6fMn0+RZ83uaE2TPprED
X058VFA2SYum3U8Zs7P9JFRKEnuwUxnUfkOBxAtwWtqCNgDPvpTDWp8gK5m8jYo6DruE+TjLTOsZ
r7qePtIcgPFC7dPnGSo5d5LTKyeRj7OsM1m6uYzbaxfPMCc0bWpH+KTICc9tcxOAI50876sNej5h
rbyAN6JcupSt9CrRUkxPjW0QlrKYA2PRB1+6JmtJseTyRXZdcrBNap/2uovDIt1HXwJuGdV4SLVX
zeGkoYfS/tYHJ0MffgmjNuiMy7S9QtjtS5zN8s9EDve0619JUj780gG9HI02Sx+bPJZDRdfd8Woc
xn+C0pRv46NvOBm5rfKlh6TCWi0wehAHBtz0MWh8H4JZ4OrrYJpavssMCin/YpmXrlN33t2vHBM+
BtP2G69HmXRXndhuOeGRHz9l0P+a/96NS6OQYlAW+1hM0oxM6CxLrlnHYSR2M7db1VaESHJgdP+g
pnyZF9bQqyiW/qGzQ13dGD538sQr28cHY7q95yIvY+S4vWVLtZQQJjZpXX8J+7y3n/0G2ZWpGgZT
cT2+KJ53xdkCT/q1VmPB7yTR8ue3GB+NqSNiDEKAXaEkyg8uMcnFQSUYcdBqKNVTIM1hxwoxgyfV
JORDOkRUhOUMH6fJ87yWC0vYtWOtPqphSi49AL+BceGd4KRUAmvn5FXMzdQemj3fl0OyBzoywkvh
+w/TZDm0dfu1fVvMTZFDCGuEQj4X9XjnCfpK5PlgzcY4GLAKLa8QBgdvA7ai6A+CCIEgz7Y2u/Mr
r+xeH7PZCCS+1pTJlRgIVdwS7bFkdw3wXjlDfcCmSlY1QkAzvdJGSnoslrZ+MKrOzIFwu9y6PxAq
POz1si139tQtpn9y9/FRnC5R6BQSw65mw/vU2QmWclvefoz3fdJoq0CL807cv/a/eed1A4sVOlPG
rjB0GMeThB/LetE9L99GQDJBDMWM0/sd5rxh+9mHeBK4F8Mqr5+uAsXQg8xwdE/D5gJH927qaLk6
IWEgcxUOHoiaROzLdhNaCEpiPr5TpiXUPuZhegGpz73NcRv8YDn/FDa4F+jFEM2MDAU+uaDwj6gX
ePJVvQnCYaFn68W57XNowQ8kuSIgl0Ond3fqAxUcWOmjPKFauLcTKyXcz2/W7XXdHyMWfw1YGQzu
Xb8l30qUB3Ry1cTgfjBa8dwyFQWJUWH4W2R8czQJo6H3s8jpRUMkEX7KTfYl3bp7NISf5j+M7p3a
mkX1LB3Pri7S/M9sbbKLiIZeVNvYB2U//IYXw11JjXPtNr4M7Ja9gUNWl02DKXrncP1pdsX4t79/
s0L1PCRNNJv4qiaIXjUWt+KldkXIrQmjezGrujSnKdQcroSxcjgSqAOKt1GPusGd6b/2CbwXts2l
jrvSjS/wFBLD+xwOpmMl4UqgjpE0eg05g/B/eAHc7ZubVDlkV7D8sqpuIACwjSTIFxuje/ELrLqc
ddF08KKEUB3KrvTc9mG+2Aznx/dfGEKJhWkgSYFXlSXvI5Zuf+o8zGAUo3sBnI0wSR5EOr2g1+tw
q1Tlc7SEFQ8xuhe/O91Mmjm8TJISjBPRuuiRNEUQ1gOje/Fr11kY207d23is00PBIfm4FiykTYrB
vcBlRb53siuw7OMNd7Dio0YkzLUCo3thS/UYAXdUSDz9h7GpnJZbdoBnfJCzK8b3AlevAgIsbGZX
9GLiM59Rb8uTIGkEDO4FrctJPsy0GK4d2CxPRuXthx5m83duPa9kNB8HKkgK6n8WTf9zmTcdNad0
CkKTYOpeqGZ7DlV51Y4vWRTRvUpFU0ZVXRZ3Lgr/lp1+uByy8gcg6IpHYF4IfpUUVB9VsXYucKCY
qZcPhazRB6tJnRxj0TO4yTaLJiAdx7DLi4e0f7IDy6YdGnoJP5CVat1U3ZR09L3YjJv/2EU3RSD3
FFmDvgjIoUMqh98jPD2R/ecIWAS2qJNk0/BOt30zvmOT2Oj1Vlq/KHBr0L+q82y9k7pf+U6+dB4g
qLARiqbxhQhZ8k8pz01x3nO8KS5BdwtfPq/Zm1qIAckDLOQ+OSWauk91Wm6B6cNX0INNfOHipp1e
unIzp6iu2Sneg3wosBG89KEGtiWbIBIFWOKSagMIu9oymgTJumJ8L4Gwnc0jSmLjy0yz6b1d8v6r
msv+HLb0XvogI1scS424qpLLBzNk4qnn0BIJG93LHzgGClxJW/XSWdp+lLtRz+WW/RY2uHfUg7/D
y2bTE7xweX7UGTqsowmT6sWye/kDwBwT5UyKq1EjuGQDgf3ajXYbJLfGSl9GDww+I2GUJl/AZkiP
2e3AhI/FPST5K7ctX0aPTzvuKlsB+xI9WnaAdXzXfNxhqBBXoliToOYz/gnv1K+jmNOxMORq7Nod
u8Z071Z1lxD+2j/hnfqUET5wacZrDMnUT7auu+dGGkvw6EuFuFOUfCW5+RhVDve4ZoAFyEvO1/3S
9qu+DAn/+N9b9N+y4E9OCV9Uj2yzgiF9igdfMqi3Li20+dg09dKe1V5On2jt+u607mJ5o53ZP8eQ
P303inH/kAHWfeLlgBeuipcjE2PztOSpeNy7trwT+6+trxf7dOg0U/UQX03Ot18KYfahKpLOLeep
Xhd+55T/t3j5szXwkkDcb2xokxjoijljvzRuxJknu4WeXCHi7Sx2t00HGyXMPHY3Ub1ZLjoHldvE
p43E7tPAU2BtRAnZi2pzsfm8SVkUd2b32hp4SQS6pJBvhgY9smtdP+VAs81VyjdBDxAhMHfS4L/4
2J8tgZdMDAC+4zjZ+J3gZHmKhbPDkypYth34zvmZdso9s3gd8ooDP/ZYOmnKo6ZL9MvGRA5MYMYL
+lWroWPm0uMRQl5g20TGxy6CaP5fdgSCMK1c0o4bpA/LvED/bViKC7OufOZoO+ZoMd1qluBxJ/bk
cFz9E8cQ2PvKVdEkcCFuWVcpacghE6CIPECMN/2n4bAGQR1vdXOl80nkp6xvbz5UapP8vJWR+1rG
0fIHL9b0ndOQ23+HT2zthHyzxcVBxZIdZVP3/xTZMKVFRaPSDQfY1Gv3j0hZMj7H3HXyGVLieq+m
diTRiUSNeJ8aGJoIWLKIs4WxZvkI9+1ZHnIZr78OtKtB18wbR+BY3NZBRAdW+vBjbP+Zwi10elSp
JSc9Jc01iUVzBzl9e2X9ZAf4Qokd170bFpVc0ftPL0U0lO9Jvub/tJAv+IS66ZCf0Mah5XEuEra9
/Hf6eSW3+QKKQPPxVYJs+a7Iu/bBQH/3/YAX1J3QeW10Lz2DtoHScdSrFwkF66e2TdPPMD3kd/Ly
7dH7swW7Bew35Y6m1qBD1YxgwfL5BcabTf0AH/TBVWqc8vjg7NK8GUnXneo1hehyb6D5Ffif3f7j
b357jyx8lsYmv6KaFp3VJM1z0w/2Ttp9bd28tNvIqQBQKJseO7Z37wBFEpUWYa1ZbGM/25YwLqPC
ZVdTUrxHYKGqr9DXl3fqRK/kSx9OyFog0WWMt0C9iWV6YJFN9rfOdhAupVAzU6ewneslTAANG27T
dHqkMGl6KFjRxYdIArxyDBrfxxUm46CtzA3Sfp0hKxIefZEJZ7+Fje6VWkyBzk2y5cnV5fvfsk8n
SItu259hg3t3LpYKt4sUjyXpYBVXtRNfKFxS2ef/Hv6VD+zjCfXQ80GPuDlKGa36S60h7PpRx8CU
HJNpHe9839d+5fb3byKsHqc+j+OGXBVQYfURXUL7V2wFI9Weh/HuGOTbvv+RLivSddnG6aXfC0uP
fdd17jmfJpgo/vda3Qb6SY7yAYZZzQE5k+sO9GsGwzU1pO/60AKGjybMejvmYmLjCy6NCTppfG/n
U2vu9tNem7x38+EqTTMCBbBHh4V3UIUQuH6MLkzPFKvvhfCeiSVeILj/Ioscp/5s2MgOFjYwYUna
RxRatEepMjK7SgWb3JOqywjmmDVJPwZ9XF+I0fQlyTPb5SjcgeuUoe7yS87qJmzr/AAnvIk+Lx3y
qB225iBIkz9NDS3CCio+nLCJY72BUe2uPIb0j8ii5M8l7/YQDAQrfThhR+UIFLxGn8moKTt02Jju
3Cq7Bp6/Pp6QzvNeWopGFrx4aFmJLO7JMY9FkF8u/gHvBHYb0F69xdZEzz37axUZ+jUZOq3H/945
ryQ3X4yRWLWu0CsaX5yLxFMsYQNYTaageQU16DbwvuqjCvFkTUyJs+VlSRp1mQtq/+7LaQsriqde
9AppxEQbrR+zBnWnyoh4UtU4dyxs//u4QpU1ABaCkPeojWl/Jd0mnidz79n9SmrzoYIxTJzqRWD/
lKManyIwFuF4Gub5y5AFvj9WgLjUfWyIfuTQFnlLBAT8TMPMnZPxtbl7t+qb9WItKdK+K2T8ZDSE
3tbB9n/999Z8bXTv3O23MeXIy6g6DcuIl9iArVkLUwYpU2Ftbr/7zbm+bLxv9n6SL3HUAQgMqujb
PI1c4Np4cYtSkOR2cvrRLHN/0HDQPpU3ldmwtfFuzo7r3bJ2VY+GR/bitMjeRRwys2Gje8etq7Ny
hDmMhFWqrE9R020XmrM7j6XXPqsXrVAyAkt8IeK9SbvP9OaoubHQtqQPCsSzGLrVKnfvdL5sVUYS
8Tzkbv4StC4+KJDQAsNODjvSFh8jqHw/bXGmw04qHwtoWLu1SX6rzd/kt+kIQsa8BSGvwVH09kud
9islC6QMbRxzvH7GvsqTLugMxOjeflkS0XG7KXpOFxgXkj6tD3xLQrrkGNzbL5C8SwCi2UCGHiDg
R/b5CNxZIGPWv5g12dRBUQsz3yP6riRLUU0dC9ktNPEvZWIo7LrmDTszxxQsxZLsMs5zmKYs9EO+
z15bu0EBN1tBs+6TsiJWQsh+sEvIpQxz9zI7qeWAPTLTczfm7zvIbldlqX8LiCKM7eV1G69LW6Sg
nUoL+mDcowafqrvw9Z+mF4x++/s3WT1mbUL2aMDoEBQ4qFvKVWvyR9jUvaQ+QT0Z3VVwWvt2eJbT
LcUs6h7wnv3bZ//hjYa5e1EKCJ+gTNdNU1GdtfZvrcZsPLs0tfxCCRBkc0qL5mwLuNWfshVU48rC
6tCchWzV9Dvuz333RULxpPm97nnHwJ6BLuVvOyvN+i5J27WHIvbQDMleuSHN4x7Fz0wSWbWpWzR0
GZtM/kLgDl7+WkRmSR7jyaVgTIDFX7/nvFRoD4OAyLK9Mh1Pig8bbBz5ZVBct3+QCQXxf0ST1+lT
0Ru3VyrOoiav4olEKz9YlQ/jxwaPUGPP2ZjFW1+RPbXmjc0mI48d6cx8QgkIhYIxQ7/4QIso3Z8a
VtdNfiK2MOlDG+t1IseMOtR2G3Or9k4LDAV+2Qr49j2jgxSlSQXErm4/prPQ269A2ir+VwzJk/gI
sAaZzjvfF6sgoqfN1zbeo605dtpwdlwa187nceuYq+IdzKBjCgVbvl+avdgtOZgkn/X2fo9SXGfR
myJFdDY345c3tNZiyo+zyvLmBKrgjY1RN0uWVmU6R/TtMBJNp4rlq2uzB9sPQ/+nVTS1b6G5pesj
cWnM3wAJXK9oMgCA2Kfwcecp/0L7OdaPNiuS9FGLNoVi+oLiD8qHTvOtzqq0rbMO8DwYCH1US9OC
9bhuMr+iO2NGlML5wvuqK3ttntIlAZ2NohTjyio2RW0f9rxDnSpGe9IcxOIy/cwjWLw/bFTu/L1c
R1Nvh0K2tnNvu21kZXcg4ABnp3Jorf47iaacLlVht2g645OLsTtDF2CZ4caNRk1/6TT8ivfj5vIt
/1O5XkSkKmAbANM8pN2ueRiGCcbyhwKOxrKuNghB/11rN3bDSbdam5PrDVO/9C4DTRfa64adym4e
ywuoC5k9pFMfqbdknkndVhoaYPzUDGKPD7acxq0yS4PmM70JJ/7R9MLauVqjjqprNuEeeYQgr+re
Q5ifMDDrB8cufNWs6Y8LADtbZa0k4mmitmVn3pNFXHt8OHPsctLEb7AaE+XPdh00gO9xu7ktOhZ9
pBM4qFOa7Kd4Hef1j5g6VlwAz+rjtxY9X/Kwx//H2Zf12I1yXf8iS3jAxrc+Q82VOTnJjZWkEww2
4BEb//pvnX6/iw5JnpK4aKmVKBSFgb3Zew2iTjkwwO5KvKxNKatyBCBGV802lPVXOJZu008e9wCc
19myjh9zAMWWn4CgDPUZNNfcHZzIVHOyhVgXehbttaQZ22lBk2LMMlcVnexVRbqsHv/pYW9Z3EE4
eYDsTBKbKH7AO2AvzzXPhwzM/FiZ09JsUtpKukymN+0wpcNBDH2JDGEXIiE3MNmR/SNhDa6DaY+Y
ups2Q/Z7Ms9yO8r02g0QYqHJ3Sp0l9Iq21ycH3Vs5ddpTYm5G/YJMAO3pvMrl+dSvcu2kWI3N7Oe
v6zrtGQnAeB6+qpek+Ta9uFTguVZujT5ABXQQr7nOp/EIR45sUdlN0zX0gVqb63cxvH9IMcpPtkZ
p+rETWrb97De3D4C9jaQ41UnFhyFgrSDemhHxvtXte6WK/e+34fbnBsw3lyGwuHNmGPRzpA2jUw1
WSAiu3HKHw0mfkTA1fMZShJNehQ9BW0A+eU8X1SziSNpSVEcrmqXzcGNCz/lnBYLLlhYAMPdlhZ8
OJAVjdNzXa6QdmpgXw0fPdeio56NXfI8AxHzddyt2w6knDU6baPe/3EgPtCPnYA53uuOpcnrGr9o
c5vNBHq0ju71DVRNk0+5LeaDhE0O8GBiaN7IFrCwSsDl/NFMkYsOcx5DtTbWvERUUBJbSLUds5Vo
YKO6afRxKijpolmVxMV227F5W+6MsPmXlACED0vwnd/IZZ++5lfYKNp5JDvk85xtxzXKWhTUlwEK
s2S38ds5rslWQSL2MY95OX0bjOjegLvU1yB3ZetpWV3E3oGiKu4ZCOfswKcB/CPUyIgdKlP2TfuM
Dd19zOrcTl/QTEMHNU/r5geBMdBwl/XGfYInCKySGFu0uueuhiveTkpoLQre2SPNCztVFO299EbP
DXmbKWgOV7kWTfYwoDd7bME959VSl8mKS3KX03hXF/E6HOqp7/YjQCtCnmQB1OTrqW7nuy6O+Ai1
Fuj/csPp+zWfmpscfbhPhrJ8POZtGXHEBN2upj93aJ3rd6JJkluKZiV/Hgptj3Cp6vZHhFJYa0za
2gbL0WfitJRGnOOrgB7FU/2wAGtxNsUwbq8MT0dSbUTuzwPNl5OSQOpW3BAT36Ith3aSa2T+WiFv
nY9zGUXpvSibq8K1riHT1FLoCQ4z5Kw4L9CYTIrVvhYZzOJxQ8X4F4NS7m4Ht3a57WJRRB8TU0v2
sAsd8dcGBmDrcj/Dc5tV1ra8gc79VqCKkCdFfDcZaOBXZojTVzieCxJFnf2zzB1/SME1No/rbLqE
Q8HMkfJmTMhY3K4A5hX3ac5l+yGa9HRgLmpOZZQgj4G2VAvtF0hJKEqn5wH9kzNJ8vU9M0xcapKU
r7OyyFGUzVAGYGTuXkOAybzN4KhLjugJT0eYvNJ3iRrx5VisGvVGyYi8z+YRRmbFnkLqsyC8j8GG
mJv9uS3y8k2LKHcgiUieliUa3wjT2vYmwQX0KbOauXcsci0/rq5178SeAkCeJ1luTjnYNN2busAW
vsGttv6oIUUynoEI6A69LXRWwbvG3WWbLC94S+NjwxxH8IcJiCx9ZrJADQ+2OVjRaZuWz+vEEL6A
u2s+MwFLvUolerppR4UQxqeFuMdha3t7v+FH0UNJ6+HUGjF8ErHtp77KYYxaJQXIF/fGXE8Sga1z
pVbSfRpcl9/UooP6hITozRuVLu4oIIP1j0C1YD6LVEAvLMGzrXK93etK5Lt5VFkfwQNZIF2AaWbd
bA9RPrcb/r9fZ60PZt/IKKs2rvW9wT34dlmm6CCyPn8zCt2/z/g4T0cRkcZ92bJ4WA+OpNhE9erM
YUWi9jkXxXImw1bsr0qESvKMv+IS8jNpAimd6C7O1sgM50wa2DJXwAhiJeJlywp7aEci11sDoF97
apuWDZ9WCP7Rxx7pIXte29JaEG6abn0CViYCaj5T0VuWiJX8BMZ3t1/roabAH2hG3edCCsVQlAd0
426Tcd2gvTmKuTfINfoictU2DXb8mIBO9V0urJ/euG4SuD5kXGTHwsXJdIuAHwHiG285fS7g0d7c
Ano4ZCjDz2O/NpXBX3dfR1EOyd20cnDLon7almpPdSyPdmVIHHc0Z/Bmlr0ePhNZcntSQLhvPwer
jLttSqLWI236bb2tJ42dVuYJXxH/VLc81JB8mQ5ZDLZUBTkZABQPuYaUyjsHkQ353JRsqPnBQa2s
Tt4a2HcIVBdqcNKrZdni/hV2ZrGfE6oh/h7nuo5+Yq+pHyvhhfsCU8Mxe8NxTZpTvOCbfEzYoC08
WjNUu/HBFqnN3UajHCm4BRzgTZMXpHi3AtbePGrEQMh/Wca3Dzko6/c7XsFRAe/Fek7nald1sZRn
joC6PeVLVMtD3UpKz/O6sbI5mWGsR7glwNTgpPBm7MYHgLn59DpbEeMe5j6a08ceQYLpKtqLYn29
q07Z4ZwMLbimQiYWF3o9jM137Nsov0A2IpGXWUp61nW+2a8CrwP26BIeZ3e8yGRy6xolb7OoG15h
JqR5IhN8hI4lWBLDSwSqv71QvWqJWpslhpV5elYpmjUrs9FD07pAZVO/GJ5sMDtiBSo9RCd7VSer
O8ZbmDNJ7FfCFyHjq4J/DnvnnCC/1Bb5WBZWL/Er4Xur+Urinp5TSr5dJbrWYgoipOAseNUSoINq
IaF1BRf24bKMxXKycRkoE+4z5tthLPSUoRTDhuVrPUX8YJs8pLeBiXvFkiFZ7AoYPiTdIGF2rDP6
voOgX0gVGYN7tZJF4FinzZydrUAsmvEgqTpAvIJqJT4zvgZhQy5mpGc88x4FjUokMhAiCRvcq5Ss
iRgt0KLZGSIwxZENKJbaIohJgGXxDijSQYfqOg4oHJif2h2m9PMuApWNfVo8KSfSynXKzhxvJxS+
8jdxBn5d0LL45W9YQVmnZAr7sEj1oNTFDaydN3CdX2oX/uXu8ivgmY7whO0HCjs+pJkwLMzDd8xv
FXBgAccEYo7nqd4+TATmCWDZBQoA+mT4scQLRm4Tbpd1oJVaLK/wyAkiw2exT4afGoB04NVNUYlD
dlBPn4o5UDDStyUCiHQQdiuxYcSKKgvrer49FUA6RmEH1WfCK5qjCGNx7w5ZuZwY5G+fyyGMYIuV
8U4q6HJZYxRJz27DjsmKND/Ey/IubL97J9UJADbnHidVIPyDlaLkQYZqvPpEd0tpsvIBDCtbAnfV
Ttzc1W1fhx1Vn+auSE6nON7omfH6lLRAK6G8FqgJ7LPbgdEE/nZOc3hupBue1El3EzdkDOlUZbHP
bieQqC+mOcvPDjbjFWgT6yHu+hfAp3+5YXwiO+BDkNpgmLpJ4ge1watQwwD+GLRffDOiqW9Zp5Hz
wXOj/jp0RXegcRQE8sGyeNF0iqTO+xSqkaa0FyWuX3QL9SHwnYjUMoDknUP8momovN1a+45my0sI
t7+tuXdGXTmhpGlGzNy6D20i50pDeyNwo3tndJ3wnHQKt3qrYC3BBaTaom4N1DP3WepT3BdURgbH
qDavYfIlYHMd2EsiPkm9nop4qgebnuupe8vxVj+gOjwFJV/EJ6m3kBSUArjhc53Z6AdtS/090bwL
waxkxOeoTw2IcNF+XZfSPRCjZKWpfR1yiojPUE8ix0ZHBsTpEiKRAwHMLy/Gb2GDewlvnbqOLwob
XdCyw2ufIYvZw4CEWBb/jCoO2pjE6HVq39VQJzoUI56xYVNPf209imtdaWmm9DyAnVARqnpY5AWm
vMQ3I1qt3AlHk+I85utD3CRF1ajuEjZz74ymueErwDzZeVKzvt/aYUDnaAozaCGl18EXY0/TtHDl
v9eLG8l6gEw1D1t0n4guusLWe74zvOzQblsX1OnHoVCBo7NfP6kr+6jBlcXOSkfXZmsE8qwib4JW
3eehC9B8HesM4ij41kd4oQ8gcwf6nxKfh55ZdOASBqFxEHrEoTV4q4cmpcTnoaOcIuFxIq/6y/FP
1tWfQ19fxCehzxAUggaqsk1ltUwqV8ItaE1p2N3lU9BxT7HITCNCxMJlfgNDn+5uHOnbsC+a/Lpd
+AzCGOgx2C7wy62SCSaZWgUaxROfgy5nGcXQz8Xc47G1J2hHFKeiISFY/Yz4JHQw0NHzAUGyqSi6
Mpj88nPY2yAKaUZ8CrpIUN8faYTRTQbAxxAlP/ooC8t3ic/6VhJss72jDNFuKu8Xm0VPMdRhw2Kp
T/kWed3vq2zgl1Ci6sXLrTs1zUiD8iPiE76Z47aO0CM9CwLH3AhCVDELrPAQn/ANw0OTuy1Pz1B2
+Mk4tDaZCCMH4Zt6wZTqPjd7NhdnkDNfTdDgBUsS9p5BR8k3ImIoj6xlhGJwTmAIUBNuKrsGqbBj
5t45zfdZ7vPE87PYivcCOviHfe3DvBqJ70JkVrqwol5wNwKJUfF6m48yDwPyEZ/qLRVL1b6mOEcA
q7ydTN5XhWmDlI3wnvBUXUQxFHyVNVwYsvTT/7laN6EJr8/zJuge1eWiEO62YT7WBNZDaRs8da/C
K1MU/gH+hFf2oufXW7pvj+gcy6AnL/G9h6CtxZzLFoyOhuenxI3jg43A8gva6z6vmziygWhqMDpb
zHyXZjkaSlKUYdmdT+zO5Ao/wrFEVXCN4R4qgAp7QLsozCKP5F7au0I0fGPgImNLdtDy0pyVJ6gq
vw9bG++odp2YmwkuD1cPdPajEAk/wPA3C6p9Ed+DaCZ838s8wug7oBz3S1vmr7IuSKENx8lLfMkG
JRSM3jdVPyTm0FEb3+xpkb5wRV6fRL/DBYnPAt4gW9wCPQMAIgByaDp3tp2SKhHRoG7J1vQfgr6A
TwdmdihA6c6xRnOC1xiwU/yUlHNYEuzzfmsOrXXo+2F0BnWgSpDkB11VmAUi8c2IwMQttSMKJ6tm
/SODZul568DAClsZ/61qR7xtmMbonZk2XA1YGQhXhbUKfvMKEYWxRSTb8R+ilg2iPQgpkEAI0kXO
fncKGYiAjo0d/4lx5wB6BhEfdAyDVEgxundsFxlBwxPd+X8mrSAPWtf50boww+LffEJQUGKbSuPo
O98hXIf8TEhwSwERCfus3rHtRjdEA2GcVzbplnNdTOXHVfaBt73P57WQylwdUJs/e57zI/yuoc0r
+sAd7/uDmK3oF3wO8T0e6aO15VjNG1jbQSvj24O0ywo1PjWRnyuHYp0hGXRaeB84uIc5XxBB0OYY
3beNOH7qgP482wzXWtjUvbPamWyHWkibfW8A6ICA7VLlkJ8MHNzLhHvicgGvKvqtI2VzWEf9HZwC
eQybuRdfTQPYXbkk0TfXIxNmStvbUtdBxiaQBEq8J+sGeIRSnHxfxHTHGaBKFFCiwHXx6kpAVXYQ
ze7T7/m8PivapNXuQgscPjEElQPAeqhx30nak2N+nXW+ty9pQF4/3R+Cq88MEcMQR0lp0+9NA5Gs
dGL5oVmbf4I+qU8N0XJzzjpMfbeZedsmSdY8KwQSEYQagOrErx91yfOoAC6UfGcuTu92CTPOdtdN
WLrqk0Pg7pdyiE2on6wpgdLv/rVFD2u+/+b/oWS5cZeN5HverdG3ab3qkzYmNGT79JDNNkBXN3X7
s9Cxu2/yuj5HNZDfYd/VO6q501DidSz/xieIxrsMOXazhgEqiM8OAUhYcw502zcdqfbIIM5ygBdI
UNvtN9+PROw7c6bPvuWRA+wNyugHMoqw0tJvmCSI8Q7LaPhPyNpCq6ktY+B1aWqDXKsyYEF/3e4z
1LRdvY/lD230+6iM80PXiO9Bn9RHJaUNuJAtEOvfemXSahzr9TjrML4iZu4d1B1qDyUE2pNvc7L1
pwlkkQdGrHsXNncvovbg5k42T7bvfUZbUbms4Q9jrNPPYcN7IbUv1tRkJMp/XOttSwP5XZAY1rDQ
4WOTwKZfqJzW+TscY77wLfocmcDqj49MKsaUg92j5u9jPbvPdgRrqopsMwbO3IuokLEWoyrW7dTt
IxwyaSWnr2EL7oXTfGkE75d+O9lOH4Q7Z3kQQR/70Et5I5QEqCu37TTOt0X9OMuPQTP2AUlJl8Yx
ZxjX5t0G2Lbb0FhKeVhm5KORwI0AsQ2EiRPdzkmzQGw3sJXnQ5FIs0KtIBm201q2t5TUwCPKsJvW
ByIpFjsrMrKd5uK26U+4VMKW2juNo3M7YLpYDNNJYMIv4OcELvM1RfoPpXJs2J7AhWs7Ad1zOxcO
4pJEB24QP2JCeJbE27ihojDwah/ne8Pi6RC2JN5JbCbAvBzBUvMhfsWVWCst0rAU7l8Tqv8syoDO
rmD5jonv2bFuxnsbvaR1eF3XP6SePvAoivRU5nrZTmrvl+NmNPuw5nMawr/PiA88akbwWZoZi9JC
OBDSCsdMh+WFPuqoLMEGFcC2n4rNqSo1AqScPczeEfP2QqVeFjZBewy7EKBDlm4gGARpI2FoL04m
Czip0A7ZTtHwfgM3S6dhAdjHG2VyIcIVODl7cpzkjaFBnHjiQ40iqx1klRFiUqkOLRU3ouzPQWfG
BxrZsTX5jg7syfH3HV8rtbdh14hvhpGhVyEKanHxNWn5arFwmavA47FB0s/4il50TJekJdtqEMOw
56x57hp6ClsTLzpSmtO5o9gfuriLC12V+m3AwOlvLhjjqOa9ZxgY3BeBt32QiSLGZb/e2BORcVds
WAqYJKxU36QsCvmIGNk7hTt3A1mcxlHZzniCHNzQhFzWGNk7hKjGTKUpriPLs4u+5Ov3sDX24+JK
GRj1uJWa4rakbzYbctthvtfb+z8BYIJVdg/aPeJtZJ8hy5oeQR0McvnF4Omvg+ss5YJITDpat3OH
po2KvoUthxcTdzzAUhghYjnmU5o+jfI5bFzv9BkLSUsSYcsNrq0Pq9OnBuTEkF1H8YD7dTmUoc1Q
lLF6Xmt7gf4r2GnLGPTSwODeBonBkVNFCgWmtkwiQJ/75HO4HYQP3zYRSNT1PI9PWQZdU0Fretd0
Y0gcwNS9bQILq7lPOj09MSPKyhUAVFCSfAr4ohjc2yk8beJBQVz00Y0gKDBcKbfzFAZnw+jefhlm
M1pBoTEkwThcyQJO0ZqKwHXxLmySQtl7cDXWhUI1IxPd9ihFEdTgp6WfQS3LuDmhlLn8q7aXFcrd
93aaboKW3c+i6tYWcEzAskOrnD3VsZEHp+ugHA1z9+5v4VgfbxxaZoum5jgs+rgOcCgJm7p3TI2c
9TZABeJ5sWo8GbVcQCEjYd/Uz6UKEM8pGOH6EtOEPbsC+WCl5Bp/DJu7d52bbIyuPkUTGH+sPOSs
AAYC7bywwb1zanjJ2mnAwjgNXJihoOb0SZgTJr6pd1DruF7H2UbjU9vKjh9xeY3QQHH8JQ3Ff2ve
vz1I8AO8s+rGIV75Dv6AIl2cVapfkhMEOMqfy2SGDlhal9+v8bJDcSPFRzpNkY57qCDk80coL68/
FmOjg4rU/jNuQTf9AC0CYEyrjEckAl6DpuN2yztD+SsA0LftcRnBJ616WeZnaECvSWWWpoQiYcbd
J1xy08eJwlkNMWCehzfrxOg7ASLVPe5wsJ8FXpT3JQM5tNLRAI8RiwZbI2fbX5Y8hhozdNP4EwB6
RXSQ9bbEL6gNXzfKnxbJu3PyCAbeTbYiRkHX46SGJbntRRA3kjIfiQ7LRejRR6W+TFCzBJCz6Bkk
J7o+zByB+QmjIRo60l2sLxF0KaoISJ1vo0rou5Dtz/yksSYtCnly0hfC7MVIsNhf74Uc9tdhw3vX
zg5DMDm2EPJrJQzJdQt7sCpLlf4RNryXH7SFK3TUEnMpoMgBSZNFdtWWzDIkIcOn9S4e+CYM0Fqy
6plBY7WaBl5W0foSIPU6x983JfPzyDXveAk5e33J1s6ckzZv77NCiO1IU7E2Qdc+85HpdOghXZC2
+oKyJD0msa1vpjz5Gbb63t0D9aSWgLYNzRFtloPr++WxzFN9DhvdP7Swdi3HdNSXNmkgbbTu6gms
oCDgO2U+Nn2YEyp3oLyhaV/+Q6JBN3iXriIIIonhvVde00C1hcx5e7GiHr/kCVrclWpHGVIowvBe
qjCVEKKGBWTzvDbd+1XD8DviCQ26LZmPTgeXXzNbC+yZKZ6e0qiLv+20NWGf1YenJ2RZ4xpg4+c8
de+HpUk+pxNll/+9Z/5ypnyAeoFaHMhGRl0gNZaKTwNkg/g3B6GA7bFepjoLu9V8pLoTq9Y7nN6f
130bDVTTYVAR67YPO1e+XZoq6og1ZGkve1q395Bmqe/ynRhR/e9F+nM0hOSZ92KbFcyBCw1THwqR
l/uIId5+UKOjQdaq2J3eyVXRpLq4YM0zfGHYScWiPoXaNeF0/jr7SdPabGM93EPWDdIokFf92g9p
+zFobXy0OmT+Vkj+FOoim0lW1jnoWuRdEJ0XhoDesYXiRj1DDby9TFPTHovRRECmjUa9EA3zP0cU
H65emAzhZJu6ix1Xyj/sykAHtUrFWJ5bA1+/M4m1FG/DVsoLvRPrIDvDZHeBDhqtYFBfvslcHlRF
xUp5kRfAK2CSoaZ3yQcO+SAIDNY38J5iYeYZzIewt+lWmnnb1KWzgEjAfAJfm/cs/xy2OF7av/Vg
bTL01S6KgE9V7QmvSeVsEVLfwup4J7jI+QLEgVMXgCReS/Csn6KJ7WHXvw9jFwNy9yaau0s752+T
eMkuG8r7YefLR7FDlQDVfJBNLy3u6h+DzFZT0V2FLbsPY++RrEFotZSXLXfL2WjImJMJojtBH9V3
KdPC5HCUanA39HFicetPsEZsoYYX9IpmPpCdtKZr96zocDswXAza0beSdSBXhE3fO7BZC90tkNkw
fJo/OuiW3PYDy89hg3vnVexylHrkcBMBwRpuAYiKUOmqg8CNUG3zHul7ptGshhfBxaZ0PjZxXYgz
KmrwowqbvndeEwTcXs91eyFbslerIIO80W1Tk8Dl8Q5stI8LjUcNW9sp+g5byuWGj4MKIUBgcbxw
m+Qx07Ih3QXKcemRwGOQVhBGdC85r/0lX/Cx7FPcwhkWmsOXBBgYsM+SufsE+xMT5PNOYcLza0QH
VHWB9IS5Jvqwna0mM/a3kYRqbti59WHsrlj1tCvA+NaEt0cD0uipyPQU9ml9GLuBcNmQalyXiQUp
GrJd9m7HjwzbmNQ7tFLIXKQwUbh0eKjf4EMfRzMGBkHqHVqeRxns8VBZWAV9yGO4e5TtWIbd9NQ7
smbcazhm6O4C7v7Tkq/yhg7Qdgo6rz6EnbSFkjXs/C5Q2/+/wXWfBsl3Yz96h1WxhbU2g1PqtSSS
TfCh3hMZpt/PqHdYFYUhDMqY+rJp9gPeYPXN2IUh+6Fd7eXG0Nht20ivOEnX0D1AvrHaQC56SUkn
/3N++Rt+HYseo3qAW5IBYp71ywC95Jh8hMBbnB22mHaBscoHs6s+nwVskBRiFcC9e93TdwoqnyEQ
XCzT9ff7T3uQRy4VM/57nkpoTPKFQHgSbrWQxAzanZl3aE0OD6l/zxUkJdkhNXRWx7FbxPbChXYd
5w+VI9+QikZNF0N6rLsIC0v6PgZP9QDNaGid4q2VvQ37JbzzS+aI4oxFeISWUMFexjb+kdGUfg0b
3Qu4EGLboTOA0pG5VtYsmehHnm5T2PvcNz1YlxTeIVBCRvpN4UbVt3lfn/P1+tz639P/2xfwTrFR
a56VkO64oFZanHUhskPNAH494OEeaC7HfJh7aiy6cBne6T0ZQIeHKOJdMmRhyaYPc88hRA6t+B5t
j3qLb9TORXIap7oOQkRT5sPcyz6BoE8NPWLAM/7ZIKECUZzYvNDQ/hfO/ocT8BvMPYUa5jS59jnL
qEorkxT0QeXL3twTsZtbEdENwuV96vYDCtDmZuhI83YZBUQLE8WBt80AzLhbNmJp1WYdURWPqOwO
sLBgB2vwMj+gimy+DrGE7H4rXWPPuUWXGPqcFvBxBn33smKg5YvPJTACwwBjspmsnwd0eV7tBuLf
B3hxQV41LWtkwTI10l3GKxL6VMB/5l7bMpnep3p3aDqVvIijsMjoOzi0ZGiGJR+656Vlq3pMTNxk
z2kT6GcNL4hf7069i7qf50ld4BVrL2xvsfzOlF3Y49O31BLQ/e46lPSfodrrPoONnAyPFo4EW9jL
2QfqqyITcwkTpyd2NRvlSyEuRQ/Rg6BrwffSWqdGLuNA/39NhORqaB+sitrhOER6KN7/759yXeo/
bX7v8mkhG0SimPAnslOoscMB8S7WQTKilPl4/Y7n+6iUVpdEZtNZDUn+2tbQKAuauo/Yd6hbAxSM
pHAcXf95YAXJbggBmuYYNr5XYGNWK6jpzurSOl5e2GjKtpLdFtZEZ4mXOJBoIelYNtdWnO2ORaoR
UHo1LYHPXF9RNF5cltMlURe7GnogQ9S/UswEaWXg03pHV/T1vpSUd5eGQP6ITVa+gtVq4BPXR+6z
OL+qp0t1WVD3rFi0sqdGg9QQ9mG9fKHWdZktMXLymTT62LTpfisXIO3DRvcy/rqph8itFPkC3LoB
MY3p3TLWgY0sH8AvJNztkTAgmW3qJ6dRBSxpFERrosxH8Ue00/toOjRrduiHjxFqgXAmJWHXpY/i
h6cOCsYbNuTM6aMYYwtXgoEnYVZpzIfymwkqZYtZyzsIma9v2TivH2ZmwrJ8H5jmWhHFK4LzHSxQ
u/cZGIPwfYcW+AtL85fH0G/QNADqTDqjggyPju4R3h0sOcHnLXm1wHFy/kKifQefKmh/+kC1vnY1
vE5sd5F1B/El6P1DpBw62zYsafgNq1Y30z5Z3AytNlAFjwkkq95McWq7sGzTx6vhGTGMEGdXF1T1
43d1J+EUC7lqFji8d36nuhj7pkm6C1TxgZ20G14ANzRLWFjE9VH/uepBD9Mxf4K1ETDowO/Q+hB1
HZSZgz6wD1tTPLZDr1HmcdPujlkHPB/tmsDXtA9byztG+qHvFAwP9HgY6GLv05eD4l/eQj5srR2b
ftlsQZ/g4RHfw4Z5uh3anL0WnQoM6z4JACVNFHyjlD+JaKJYnm09i75b3oUt/vUX+085gFHL2DxQ
/sRlXcILS7Gb0UJZOmx0L+pO0BOYVzrgbCFZPpSlTj6rrW7DXro+JWDp+nyXYEFeCtyjMMiLSnhC
kp9hU/eCrkuiMR4W2V6cXp/3hOSfFzn1n8IG984s6Yq0gSSYvLiisK+JyGI8hLCVzmHDe0nyECNh
KPWOVlAr8+dinps3cWGC4BeFD/mCMc5aCIgm/x/ekcaJm2/7bmvTF+7jf5G2v6f4hY/5GgDuoPNi
micpM6jWRq3oYda2kn8NwRZyylM7PqzwzSoeM1aKSynwzIZvUc/mA9xw9+JNyCoWPjpsSs02t+ip
XYZBjyeGYpxAvWlKgxQxaOETCybNLd802oFD180f8UttsGneV/c9bPreyTaxqssuNfVdgu5XJSBL
D+OgrQ3KGovf0GFagaZVotuoGhblRwkgNXvN9epk0B4ufIRYLRzfmABc4FpDmetll1UHNMi3sMXx
TjcZxrWHGYy8rIpmH5JccPmD7q6ugw44KAC/XquCCTADdCsu+YzGCGzjVtRaIG0VpEmCveOfcNKD
ywb3u0sN1ejDDA2tH4lW2Yeg1fHxYa5bdgCCZX3HSwvwUC/xyKPrOocwTWnh48PgYpKmW5aKSwvP
sMrlPfzIKFeRfGFv/jk7LXyA2JjpNdUulxcpefuk1jH+YSKY7R1SDbevc1mv8iX1/r/9qOuf/yd8
7mtrpIKhDx7FhquzwyN/OnDIH3zZtYGkHGFjG3aefeyYa2EiA0Xs5uJUP3+Zyy0bK1ZDEy/sm3uh
OsfrrzG6lZeELeSxQ64dwSnoRXjOdZg/XOo+aqyv1w4+J+gUUr2ZZ1Bl5k+mtkH+EthR3nGelryH
c+Je3rVZDddMgQIC3LrC7gofMhZbYV0y1yiWDe4C2x2geIciUE0Lc/eOcq4iqLnYqLlwUT9latT3
Eqp7QY+DwgeMma6f96iQ8mJW+JEkc9nfbzZMxZMWPmCMcMrXnNrmApk9GGMCiva4Z33/QiLwly3j
A8bYOvE4XSbccbbv3kcAyf8gsx7FMWjD+4CxKxDHuWks7yaIY1cccK6jBF64Chvdi74ZV0REe91c
uiJf3yILnuVp7iAH+8Id97fFuf75fy4ePk9jxlJUW+OsKY9mgf0kPDvRaQibfvrr8MuOxh0+b3PJ
+21+1cHP7LK2MQ1DExW+zqlCYrJsbrRPfGrb70Nzfdj3ZUYCF9+LvrHeYz5DofEydjx6y62BbegA
3fmwC8EHicFqT9UzRyGXtnNf3mwURa5n20DSKOzj+kCxnFBSig4f100UDJRyNMNh3mMI4AR9XR8q
5rhbMD6ynwii1u0hh//tc7nDfe9/D/+XoOhjxRbVwK31/3H2LduR4ky3T8RaIIQQU/Jip+2069JV
vkxY7apuLhIIAULA0/87+zuDtqrcPkuzqkmkLBShUMSOvbdKPBUEL1YSQ/JxC1lJ82qwUXgYIar9
13//0jte4KLGWqhvBv2E0kE3JBfNjEl92my/+gVPl/40jhOQZuukfpoLvC81gVRjzmm4Sc/P4Phw
C11QtiZL9dSqQnz/Z4QgrLkXVQgsuS6sMhujQ9g8QU/5M2aveJJDbFYSz8WTtxFimbWqgtk2T+h/
dgcKKUK7g4gJfsXv0zo+DF20DQz6U/VkdEfbYxyNk75huv8Q2XWJxL/JSFzkmN662SCLHu4uGsr7
YgzJUU90vA5Gz45P6oLHam6rEkqz9dMULMEuaNLmdV50/0Ej+J3D70LHtimA8nlnL4d/kCcUV5L7
OYY4ldf+u8CxsqOT4Ji1fSI9He9VNbMij5LVfBAj3lu8kzhTCItrKrF4gEUqsKsiAknfkmvqIsfw
tB6SEFPCT8B03UBlLDhug5+0S5K6yDE0Z6nlzdwCnq2exxF5ct9h8ttv2x2v1e2WqACUR2eonpeQ
sUSuBkXR1fOjOk5bd2iBGdrpG00juee8s8dpmb3Y/bAxjsuGLS2LOFtR7SMZZNHROg3SXFRq9Xui
uPAxiPUs0A8v0GG+lHLbgY3XG9Rc/fbGxY+lRcHTMYjlE9fR39Gy8X2IGqDfZ3XRY0REZbO2Rj6p
FYMblGv1ebYt8yqEpi5izNTbGM4l4dAKleuumNLkaorlR4yT/1T6fxMpXcjYmIArd6mb4f6fNN/q
RgE9EvH2wElivwkZ8HsRzfIZ5V4c1wySCvM+YAMNPug2vRMrXEhZ0VfgptUQirZtdlZDwdGl/BCT
+O5fd/nVf2XSGiwIcRAofoI+E+gLaZfdKCjUqj1HbnosKR8P9YzwtGVQKTADugn53EzSq1GXUsff
IZuLeVaNl582PDjbuFge+3Vb/Z5QLolqG6R0hpB9+9SvqngQFWbbrsACB6S0V7T6BWuWqii09cJP
KgSLwRoQ8DwIz/nx1CVSLTaoBaezLM5hsTYzxFaWiu07hf6Q1+pdjBkDn0fckUA+LcUgWA5F4uHP
rp8z7hdRXJiZ6kVvZqKxO6p8xGQeA0WU76d1MWZUmMjItUhPFy0gKPUM8w0IRDu/eOVizCAOMcco
YKZnC46h2zCU6nOj1j/99t15G4NMpysqTc29qUHHwvtmOkXZh+HqnWjhgrTWFUN52xiZ+3adXtuC
d1fpx9HigqX5TSh0IVph1UMCPEnSE6t6diq2KX2uKyX/2BTiXzujoA8mYeGJgkxdxFZYoC7dgyb7
iYwVZXk66fFodBl60SsmqYvZooA4gGOsn+/VWGSfwwkdgzwN+rX3iw8uwSqqQwvy6oGdoeC55C2I
hHMyVa1fPuDCtdTG63Gbi/EVLwTADZo6usyjitr4+a8L2GoHTcbSrvO9bdUnjf/tFuY5g526DKtm
jLUNJZvvx4j3OxPJpsmTLJ2fvHzMRWvxcW23jZX23hrQhmB4MPqaGIw9+Vl3PLiOKwosTzfek675
2eqsu96U51BJ6kK11oyZAjg2e0/r5AZ8KuW5MqEfxjJ1kVolXgZtVy8h8uvZ3NVhuB4smLj8nmTE
ya/bqlCrAI72HvMHxaPONlSjZ0l6cuW3706GbdmoKeQWonOh+fhaNMny4//jdfCP2/8murlgLQYJ
QjGrMjoLCCg1WZ6lm46uTBwPm83LqDR/EzA0PlQCQDEo/s3jExHVdM10MQ55gUmpCbi9ZF12hLci
OLYy3fojLaxJb0SVgoYlRA8gvBNpZK4KG1XDsU6LMP3TkCbkcgeQjFElKMUwxxvlZMDjfK82JDGf
IDAWX9Fpm5MvRNYXybu142Oc96xR14tepsHvYLuIsmJb+BSsQ3QmnH8yS5f+gKqhF01ukv4CKKPQ
dwuAbzn3rbB7SI8iqlQr80IJpi6eTJZx1o4Dqm61JfqE4YvlJOLea8wudfFkZrHAk87tem/7JbiV
0GffJSlRfteECyejAsWjcqjFEw3G/sAgbXozLb7VYBdAViK/EFkr2evAZLTbmjA4ycRzGit14WMR
atlFMbdA9SYTeY1pv1xv89Z/1GB8J5txwWOYZCzqltU4kN0QfOHhVH7LuCeUw+U6U/1Qh2JFuKob
DCuIYp4/GyZmz6/qNLYsDRFLFsZOhs1fdYIQDhr01Q+F4oLGJMXcoWyy4M8SQg4n+Bo9h2H/+t9h
9p3SoIsZIzRBRTztCUBRaSt2IZXN1yJRrLytiB488R8udqzeojqLBhKeRTHMO5YW699o5Hd+CYAL
G7No3EAftInOo+zXrzyisdkPLVoJfsmRS3tGwMcPRO4UnkGWIi6S9fabLKLZr6LhEsmqEVTDJY/D
Mw3sN7LEEJVl1m/mNnVxY+EAxUoj+YTndqV4XjK5yl1KoF/938fnHZ91ec/m2s5FGVvxVOmMH026
IE/KiO/qnRwAg41iSmocG9WipauDeXqI4jHyyzBc3WpVJF25RiY8M0qrL5qR4KwExFf+e2d+71jM
xY5ho3UTm2I6I8rQny2Id4+sTEy7hyqY/MPvN/jbeg6bqnToJvwFOu1MTuug/WsdO/qkmPoI1vj7
BhdzkWEt2MyVAYbvXGcteSlsuZS5QANwOsZGjZ/QzM/8gihzQWJ1KrIM3GfsJJTqdpZW69duiJOv
/71X7/0hTh6vRowRsKkPz6QAbWldR+G3Eagu4EA5v0+5gWzbf//Q710CM6BvPwpvaYsZ5RBP5onz
PWtQrQgCz1YXc7FikJ/u5iTrYB2SpWeS4NAGc/LRJr13aJ2kHuOZtBz+iXQzYV3OKGQKO6lDP/AK
qk5v94asQRKnac1OeOuDxFCjTiStnzRWwlykmC1Msy7FUr+WDXpo+RqiV7ToMfIbH2EuVozPBlRi
cZCcdLSqnaopPS5J60caxFyoWDlKbdK0YqeRluWLFlX/9xQ30weh4p1T6QLFQAzcdtW2kf8Fu5EK
/VANkRfKjblMYmiIysDYlZ74ghRoAktTvynzgeO+t3LHcdc+i+pYhMmpuLyAVNcS0IqL1usZy1wm
Mb6oNoSqe/0q5NzXEP9EnrLb5hb/9goHLhqs3kgdJVtVvxYtOt/9RMMxB7ns7NW4Zy4crChSDLgH
aXJqlTFHKinbYY7b019dPBjPbF80I8akaCzrGzGqdcuhgIRRbr/NcfJmXUb92JfYnDrO4i9CVxnK
u4X1eiYyFxFWmgAnxpbsxGT/3cQXieHIk4OB/QIIG/kSyQVEWHaB4qq+dC8rPb167YuLB2ttoqQN
x+oVJZbmFajjVeZ9krZ+/uriwUhBZ0DZNky/sZHvinqR+2aEHpTf4h2HpRJh3XQxDk3fQdGSz7xs
d1vsydvBXM6wKYUwZBsZ8cpGQsJ9QBeUouUSZ9zrwcV+IQ3jwoLWm6j7dsSIow0nfR1NnqzbzAWE
rVPDMhSQ1D1T9l5tMT1KKfzqxMxlDAtXE1Z6baunkKDUiiJTeZq4Z/GCuWiwDCP2IuqA4vkHJTQK
tbyiodd6AcmZCwVrMWlhUUUUr2C9rb6IZi69pwSZiwPjYSOJSqy6FytAGCEvsmsoA5de5XnmwsBI
YmxZL7p60s2WXk9iaZY9i2To9wJlLvgL89NE6bQB+pQt+ponIhI7NKmgy+flsi78C9p+c2gwtvo4
peQKlAfspZor+dPP+OVi/1fXOahJs6qY8cd+jm/XWlTPJqmyb37G47fGV9mFGyRWs0eGuedDUhXm
swX1g9/tyshb65xV5RBKmj3alZ1mKcAwwYbi4Ld0JxnmIs7kosri0awg9y960GcGYfvDz7hzs9Z6
DQmd5/RxDdF4pFVa3y5dxT54Ol9C+a/Vc+iCvN0XZgcSk6LT51aXdXtVgu7yXE+9VGhxoqDkdypd
1JeRBYM4Upg9EtLVRy0vDEdBLzxBiczFfc191tSYrMseVZnI65oP4+sULtrv7LiEYe08tWs8tu2N
XiTy1iCtbqrY963jwr5MFrYp5LTSpzJhw1MIsYXXgPjpuqLt7bjsmiaYvw9VikFbTq9tuEx3ou88
U2KXMoyBPqOyE5c3QGqYgyp0fJKe3JDMpQybrdEmK7rq1fTRlh2KJmj2mJoLvNR3sDWO14YqHE0E
cbCnsmXkh7LEPsQpOgY7L791gV+60PXAQJ/+2InhxzQl2zHdpB9LOKiL3rothuNY3GwNfyya0jya
PrwalOj/8Fq5i/syU6c4IVy8hHMXXleLggJCGaPV4RcNXORXvZmQAawkX9Z2aMDmNU972VV+FAXM
BX5FJhkgz7vKl26W9ECiasyFHfwKmcyFddUVKCxNkIkXo8FEZEbA+SAW4cfvh2rl2886Gd4as2j5
giGVl6zo9Ymjwut3S7moLTbiBRIFUryMy7TisbP1j4MVnomTi9pqWLFQqP2IFzl1840sBohUtDPz
PDKOr5po6Y2MNT2XNPjOe8wbbbzxY75iLmQrLPuyrlFVuYEOHIdaCTrCgQq+ezmTi9cKoiKmeF+K
lzpTQ14OAf9UoXP1p591p24s9IbsQPTiZY1keRsDS/JljVMvFbGEuXCtKM1Ij0SGvVaat0Vuldb1
3irlx4rMXMDWyNeOcKvj8ziBNJDUpdnpmXsWDVxirYIPLaUqI2feVy9aT8m9bNn4QW/5nbzJBWyp
qCApZhSyV1VNNLgFabT8gio0NTddlflNQ7BfgFsymXW6FfREIvklHMItB6uLH2ib/QLTyjC/v2kY
x8VB8zDq5902ML+UycVo6WUlS1ByGOd4vYI8vTzGlv/0O/RORmwbSIX2DYzraCY7gybhYWiF5wvK
BWhpIYyMWkZPZsRwOHjN86hc/IaYmIvOMopR068JPZUdtK/HqNgJDmonr335BZ0VN3Ni0pb8WRUd
ihxRU9IdQafc8zi68Kxq0PEETkzxsgymPVaKXYhzPT+qy6Q1jXoMNgzKvDQ6ym6AwevPINHxTApc
eFY4t1M6MRK+yqpMshzcnja3Gabf/O4nF6EFlO+qy22WL2Ie5mvR6+YhHSE+4/dhydu0IEvBfZcI
3K29msvvoYCweWLnj0hiL8nFb56AxLlbayXsaLcpfB0bbW7TeFvPfG79KrcuOqtOlAoL2smXrK3l
l42ATEiy0K/66QKfyhpt0xEMWi/tgvJewYC626bNfPA0fmdfXOTTnOnKNsCtvUKsqz4geZrAIG/9
Lm4X+ESSSZgpMtkrwbk8tGCNtrtO6y344PXxzv3kYp8wBlUXIo6z11FIe95EID6tPWDF+NDEr1Tm
AqCEoJov6UL/5Bljjw1Efx45qCD9zrwLgCqWNYsqnPTXYGHd1RIjDYYCgZeYdcJcAFRbraM2W8Qf
56AUD2YZ1yynbQIdNS+PdRFQq7RTMJUQ/rIDyCiyGvxiLDKerS4XArWGelZRIOhdyVL2aE3GdB7E
NvDzWZc8KxC2jAMIBLyArvIhFf30nSQD/cNrZ1wMFBmtrQGdi17NNr1uyPZ2kw4GvyPpYqCgYzyX
KW/oHajjfoL5sbuZqvKjUtk78cCFPlm+FrA/FM8yMnV3lJXNluPW+SYeLvhJQfqymIYyeEUCEj/b
iAdlPsdIy/w2/hIp/lW8zeaG9o22wWsPuaiHtcnWzwRU6n4H3sU+sZV2vLZj8crnWX7hS8J/BhVQ
l35rj9+u3dYd+Ha3LXjd+qG4jlJj7kDk60fiyVzoUwPZl3psxuC1QnV+Fyo53CFMig96UO9EYlfv
UYU9neQYLRcqriHc8cxE1XmKZkDnRdMk1Ae/BQJjJylee5YkFKjiA5nu5Hhfsg8eOr899ei8OZWm
NdNKoV8J9Wsr74MMNPK87rzUgmHceb5mmCJY7dBDsnvNvkV9LHdDQbxAHjCevj00HehP1o5CD5wX
8R3YBk9FknhNwcM2e2s7iLuakRkLX0O6JyChS9Ef9TjrMO34aTRX/TQvUKuGysa+TtkRiqQ++RJM
X77xv0MAj/qmtQEoiNcgTxNya3rh8+CDacdDtV1j0Chj1Xy6S+kLiV79doO8XTIb8EaSI+zavj3U
aXA31I1PZQZLdvLeauZB0kcXIfqkBs9VnVvhc8fBsuOLYdd2yWyhvi6H8SoN1fdUCj83d5EQCwcb
RRLDzVNZ7BiY0crEq2Ad41HxdqtXahk3KU5HzZ7G5nVJfIA5sOv4YdmNZJkup66S6yE1dB8I4nOn
wbTjhqYtMIla4BPiRr4ibDkwVvlk/zDtuOFCVzyKLDYaesDHYYhO6+iFxYFpxw01rVsSZw0OXvzX
Vqh8Sh69nMWFOwxz00VKY6dnjVbJDOLN+S8/y44bdhbEeWAtWQ4xSHxyIKxyPUMg08+444hLibFs
zK8shySA4jCUqA3xqrdgqx1PLKJ4UTOHJ67pbdl8G9KD15JdhIOlW2X4BrtZEOcpng1l++Jn2fFC
CDebZSMIeCUea+RrJ/y80AU2JFuftpCUXQ6m/97zY1L55QcuoEGg5c37OrUHHV7T5i756bcNjvtZ
Cz2KpoRZEMbNxY56PfzijDm+RwzUnyiXiBTLS13KW2gJ+EVm5tyAcVP1hMbMHi4zY31B99I3JXDB
CzIri1FuFBE02OtyTyfPM+E4XjKYOQUpHE4xv5LN52n2PBOO12FkE+OVAnGIZ/MN+CPvRu41fxJn
Ll6h5MsiJ0znHShddq3KjinzYmyAacfzBjge0LShPSg+n6Mt6vIi5F4ICBh3LsFYq4QasMQe4rrf
BaW9ld3gl3q58AQ7gCKBiQhZXRKXuQbLxX4qGq9payzccUQGIuchji+7kt1j0jGP7LOXh7vIhNaC
YNySDTuSdTlPr1u/4guW7Hii2WpuegXLJfSDY7EVuzUhH0k5XQLFL9VSGHduwosAuJAS+zFN6Jfs
Gq/ZMNh1fHEWaYy2Juzq9pCQB9L5hSUXhoBuVMeDoVwOwGWwMrqpy94vQ3IxCDUGABqwLS2HOfum
qh/WM+V34QcbkKwhupkXuzLX+k80rf0SDRd4EHRD1ncZ4hLYVg+i4WdeeUk6xpmLOpiiWLR6wH0l
i+0mBEy2DfrPXo7iQg5a2y59UyB0kKXNi7XabUiR/Ew7t2HSLHVSBtiQLDhG7e3U7P3sOh64zJDf
Cy9PiXDZZc3ncv7bz67jfKYMWqS3CHUgP1nyudX9bRCKzc9VXGKYHhy704Ix4UPbf29QZ9JR6+kq
zoUYZKCaGVfgpkdRfZmBMjiaPvaatgK63qnQgM0GLDwFjGepyMOS57r2qxe4XDDF0jaxhCYWHvX1
Xobpdai8yBiwaOc+7EuFwa1ixqVVrts+Csi+DakXFgXG3WfhmE7BUCCWlgG7YxWgRUuDq8vrDLqw
gqQc0kBieu6wyF07PtjY7xp3EQUsEdu4dDjb0BCq2r+C8qffeh1fjDEtrZiccM+GwQ6j3t+W0vPO
ciEEWbKFHThcl8MUf0rWLu9nL3ACvqBzG0IqIptKcdlk231G/eDrmHZeDX7Ydpyxl2ONMWnYluaK
ZN9p6xenXeCAqsuu7psFQQ802ocOoNEcdWuvEnicucgBZEpreKHqOXAKKrm7wkuJBXZdR2w6GY+X
b7jQL830d+D5BnDBArFE1bu7XC1afYpEmSuv+X8s2ElIjUpGUQCSceiGfR3djZ6JkgsRqJemlvSy
wSQGV3b2M539oqiLDZBcJTrYYNjKr7JKrwTxvFaIcx22RdXZGTMzB7oeYvLQSr/3m4sIsGCfiABS
sYe+m49tZm955FlWc/EAiJsFDbIKyd1C8qn7G03RnVecc8EAk0oXGQDEe1BT80xq4HYaQvweyi4U
gCbFxfmwalleGCjV3g5eJItx5gIBWiGKtpP95a3Mxh1Py+dOx14cJTDuXoRV17RdJpAvNeRYE3ML
8im/FM/t/uN0hGWpcfaKPnuIcK2sE/crrv3S+g+jNoWQjT1EKv2ZLHp+WUAb983vmDjXIZsDWpgC
xlceN2fsWbQDW6qnR7p9f7I2Y6cFSrvZepTrQ+Yln31Z1NvavI22rqICH3KLHuNaQ+FxefTbD+c2
nESf1XWF/RiX/lvbLn8BWOfZ3nN7/RTkPoOODFIPnb1E1bzkkwIJj9fC3V6/0gTUp8klkkTVrkpM
Pm1+2brb6Mfc+VKmC5sPgDEekKImoee7yG3x9xUwo2TBmgV0aXk25Yk6+u2GcyvOJrGWUFgm63Uj
zqWXZE6cuX191ZJ+ln29HFRtjv2sDuDL9PyAjidGwwRIKHQED0kKEAhUZuLFr7TkNvQlKGOyaoJl
9b1srhbfPXaccKFduMQKZsEPlFtS5cyL9wa77DhhLxNVxDUsi/DUbOd69joV3KUuiRbQwcsNdjFg
uOvYkwq9HhXclbvKRnbhf2jxVMY9awSgw8R3zU5CGqPa+P/WvD7w7s4wr1sFt+nbELqC2akOU1QF
m/lWBCRvh8XrKuSZ43tThdGkrJN4bqbV/IluwefZbKlX6sFdEpJ0sbFUiEgoSnyqYwhiGq8kj7v8
IwAyhTHw/Oidbvei/lZ46bjFPHOS0qDh0H7duD2wsd5TtRyTxXhutOOAgzHgi+jxCTcyCJCAJ6rZ
DTJdJ0/7jhtGTZBAiwcfsojbr302mj3qyF7wsZi7QJpgkXzhlYLxcYh3A4YTqrxlafXkcwFwF0pT
cNGGbMtgnt9X/I/Qd9mOO4ajjlti8I4DD+rVyMipXLzkjbEjjkeKeAyGADn7IaJ/j+mag2ncby8c
hwx1KLoeytWHislnZqPhL9pF1Q8/4/RtHEETnIIjAofEtDdZMu5A8+l1IXIXQ1Nj9rNYCZK8oar/
bvs0ysHR54Ogw147XlmZplPjpTixFDIPq08y8iqachdFg+d4RfilflDKawB2Tzb0IkTBkh1vlKMU
9WKx5EE0R1lAs8MPGcZdEM02pJidJLBcNPzYie0KSbtXdZC7IBoldB0nFn2AtFN5yulNFi9+n9DF
0TDQlLScpPMBHag9YX+xyK8ixl0YzSpGcFkuCE1TcI6D6W4ymQ9TfMx/QdEEVWUySeZDOKYHhknh
fELD2c9fXBwNeMrTQkssm/aCfiLTaK+mKbW+n9LJT5cK4gTo02G/y+9DTe9ADPnFK4S4xCGyYqkh
kcXCt2vK6yvwdPklfC5rCLRl+ywxWHPCXtckuF4rL6k9fEnHGynoTyA1Hc4Hsl0Ha3ccS+qXmLlY
mmjeGrFisuJgeHWut/ZbGoaepvnbWN1YRkCAieOXNfoIIO4X21O/vMzF01RdX6ZzjG+48Oupr3a9
H4M3BFqdazHJIjFYtaKVmP7IAp031qtAzX/hBpEjuAYwM3fAYFuGt8byl9dxdjE1IAaeoGuCo0Gb
a5r93GbP9ToOyGW6FEyiDDkBHWBOhdecHDbYuQvpAN+rFqw3m7vdbMt95wcL48xJUDOyheAswcWy
2WU/jf0el4tfJHWVn4IlkWvD0OVbi4B9iuMpzUsZLT+8PqHbvtYkgLDX5czNCeYdVxQmmk9+lp1c
LNvKlHXkstlxdjOo7Ee/9H6phzstryNRBdqis8UtxSylvGuUXzOAu7PySA/WWi2XCN1310G85aQm
PhuSUPeMFOqi/hYo+axHZR4t0py7TKqPuAcv2/oLPAXWnTAdJmVa1MokJ46Bu5u2oAleGZM0d9BH
jz4C0V06y7/5EReEVfdzF/MWRDo63uQphHaEug0bzMvupJhANVzqC5d0PBAIKtVrArjC1CyM+7zS
EuritAQBGydwQ9HZ1tBnL5e4vt/oNvi8HWDdee+McYWB2Uaw56IxRZBDEVN0+TCEzQfP7n9Kwb/b
PCe8izhZ5QYJnR9i7NXOZkbS0xJEUANfwYQxgBm+b65HhdHDl0KYdjqm8zjchTqS5JoGGGla5yG0
fiP+1IV3mUCkG2G0+7Gl24MJ4kXkNmWTH0EMdUFe4wTN57AvxDP4SG9q0LztcPS9Kjr4VM79oBla
Dhzn61SE0DofJyFzkPP6EbBRF+hF1rGtjMLOMBo9FKRU63UgOjL6BC8s3rkqoIAQjFDu6n4MGSQC
t6D7cwzGuvzgGfJOGHBRX2VMEcLwtZ/rraPbfkXDdMjbRdOnTE9eBdyEugCwMe6bqmwG/myLPtyP
oKiOdgCUNh9JmVxc7jee4gLBWAuZFzpv7EQaOn4ToEJocTGtS3vRIZgXc4IEFpsepZ4hyvDft9XF
CX/3k473hwomV1okp7DcwgPwcvJWoVv5oEhblNdgfdLj1X//0qVc8LtfcsKAqWpb2w5kqCXV827F
gPqSL2Fa6p2ffefetSBSDzExd9m80eaGmfQ6kPojMun3Vu8UQcbaNHOXXTgz0/XP9sKYgo5847k1
jl9LoI6aDKOhz3GT4COEsnwY0UY6+G2Mk/3xYpYt1NzVj3HZ/ow3toY5M1Z7vRrhFI5fc6raMQAr
0fMy9tWVDHV8hY/qp+5KXaqavtxMi8mi5LnRJaU7PdXqOsn61G9IFA06nNZ/TYiNARV46KXsuRyL
eGenpNw3NfNJYRPqwsn0gGHrOsnYM9S/5r0JoU87JvyDe/WdE+kCykbbDkm7bPR5bJU6FiA+u6oa
9UHp5R29PcD43+7LEqiQ02Zgz7JZp+9J3zenuQKxTy5EqPtrUSpTXKlkTW7HkvU3SSxwnxe6EF7z
ddg7x50hPS+MWhP2HDXtTzVBTo43YfgB9OydqOdCz6BcYzqkIOpHokEDDy0baeo/BlUV4syydXqZ
7aA/0hh/52ZyOW1E2ImVSOiQrSLZ1G608ZQcozVV7S6EquAHr/PLA/830dVFpmGyb4QCiWHPwmD+
Kmckjl7SsGvAOl2DHz40kfibz+AYGWxAvYaN8I0c1zcdsIENj9WPEOc775SVP0GAmvo0NWHdyexb
WWLWvCXsf5Q6moH1JhntRwnDO+7jgtfmKWxJVxj1IyUVvWIma8ucl1vkM9WUUBe9hqplY1iHF4OY
6yxfY3AzJjRt/EK6i2HTUK6ILLRdTyTsb3gj9VXfyfrodV+4QDZq2mAZszE9FWOZHi0rxTHqE899
cdw6BAepipYoPY3N+q2dO75D49pPjZq6iLYCWsKi7ef0ZCv5xzoSu6tY991vV5w7WtUAYHftCMrT
jbdfa11NcT6Y1X7zM+9c0vBxUyXEFo9omVWfZ2gW2jyANLUPJA/H0fFUaL0TpQIL7dledUtubLKU
KLeB7t5v+Y6v0q2uCsyvsVPd0Ecz0ObQmLr+4LT/A/r5TXBzkW51D4KOlEdI7SpLm9zO0P7ZlQ10
ks+XKHGeG5LFR0WltA91Ju2XoOJFfwwLtV0lxRR4ppguKk4zm5FgUVAcgio2BvXUegoST1p26gLj
6BiTuoYC/ElE27gTFWO7put+eH2gX4Bx8coS1GDKpyJG1aLsBxDbIYSwzS/7dtFxlA5NHyqOdMCE
4ZGBsulWpp5qodQFyCFC11qNIzkbNuv/5fYdEvEPAt4l9vzueDmuPfJko6BOAG8eLyAkxTZDn9ow
iEXeWS39qmAuUE6VTVSu2QZN0i79o1w6Ar1E/lE+895f4Li32qakyWobPNomKh76ugrv6ovaR91x
r1mRhLocOaPhosjq4vIT9fIwhiX7hBazX23Axc2VAnDTdWPpCW3+flfWIL6FlstHGdg7V/0vwLkh
EHM7IgNrQVtfNwnfzwCC7L0cy8XOMUJIBYknPAx5AYGqkddQJt4w2+aX5rsIuk4A0CobEzwOM+iq
TX3p6yTjV7/FX87Tv14/tWmrqK1pfEeXRTV5Eej0ehkW7gWmS6gLpgsBXDfjXLU/MRxLclwJy1Xa
z4XfpeYqhI38ouPXZ+Ln2jQRzZeWINKPm/BCKmP1zp0M6uWU10PZ/jRD24i8pt14FS7zR4XR946l
47TIbtepnKCaY2JwN9G+P0ySpR/Uw94z7lzIRZsOyYCe3Y8xLaK8m4dJH+ph7PxogUG/8/bk6Ew2
C5Q+6S0Jkb5ZNY+7CJKwH9z4/3C//BqSwSjy1nxBcFWNfRif9LTK6WziorM3o4Wc8w5EzX2/XzF8
Hh54crnH6qZHTaOXhEdXel3XfdilbZyLodf7wgw1OSJfgIRKm9Spvg1ZsAV7YdNQYpwimuecUjtN
KBamet2FRhl+xMy8GvZBnE0UDRG+oK9VLuEhHMqV/TGqsF1QQlHyJ0PVMXpa+hYo/HJLguepmUIU
n4p1vE/moHjRaVQkV5aOel8G2dReLWFDh7tm7rm4KoqElfkGSvr1AM1Y81VGETgm2Naao2y0Knam
0+aY4lkCXfWprL79H2dX0lypzbV/EVUSICG23MHD7dHd7eTNhkrcN0JMAgQC8eu/x1nFajv+Spss
uioyV9M5OucZlNYLOJEoPMr076GF5FrhIkL/svvC17uU124qlmmZLqutp+WyoGMLvyrHhlOsrHPF
YDT/c4xTtZ+RPcMKs4ghOhcVO5Hb92qyTH4rBREX1huhz8BfkOaLtQO/LiaNL1P83PEQs65uaBMJ
VvQLnujHxoB4ljCa/hhmqOee+pWquw3uAx9pszY/Rb5l8eMqWwh/ZMMQu5NGsWAo8i0PItAyqF68
3C1V1qLlknTlz7puyqFYwXdKi7LUQRx8jM9fjr9kJh10s6QXZCHEHsdlns2hfvbH/e9r+J9E9rXt
7t3Do7aRAwU4vQCXUn3v+nH/hDsNLwy94jbbOzt+A12uOysItapblXb6FtWYiRRqS+RHCA8Mn5Su
RXRu5qodAeKrAbeGCSZaU4uuWVfAQm5tsmJvHBLl//7o128YMIBfToohGeuSuE8vY8e227XN1qOq
uqC3PzhrLwcvy2c1x7ROL3xvH9QU27uJROqd6s/r2RIYVS8HX8zE587kwxNqPfuBlMtiP6SS4lBT
aaP1IWx+vOs93UVKt93CUiJu1NAhrYzmFLJZgU4HAFF7P4PH4z65hl4ZtJnPU1yz2/+Hqvzz2Xll
S/rozQQEjGTKeXyFiZ69h9Bznd9OaRt/TFExaw+b48Dm7sswBQk9McDfXv4cjedc77o4fhoB0+UF
xCNKXgxbH8QaxvjeJbHArsuRYaBP07CPR6ojfgaFoH1nT71xGnxoJxobPdGzoE9zRxA6RtG0+SmO
VP+OqB79h+P22oJ4d0SmmU3w/CF1sUFzV36HjfSWHhXkX1XRNS5ti1YSXR3WKdLfNcrwUSHzKJaP
LUy4b+OmX+eugCnasNeFzvqxN0W6Lc1S3VKL5P6gdNvsxwEUkONa4S468NLChaKRaRM9lsvsIuzh
Nq2r+ajrCtUmmVFHiyaPhvqgYqjeFqI08adyMkt60GBIfeQ2a+7hKjl8JI2JyqOwUzt/Kbsqohc5
NaKHA5Zr2fd1LJP8TkxwSm3Swd05dPUPQqt1+oiHJYsLzrrxrAGq+ATPFnvbNmN9GxsYQYi274+4
79030uF/hHtoTQ56SXZ6aNCuy/BTyCqOZYunaBrLGr37fryJ4S8z3gvgo5BBAIc1Dsad8SZz965W
Lj+nS4pfNroMrjBO1Y0pdo2A+mCMoGV1jClaZPth37WBx5aB3NKhS9vuE29Aov+WRLgJTdevVyDT
xNGwZrnU8EVCwaKMo6JcQY28UXGcPJQrUhC5pLU6Y46f5wfttqqIky3pDkuDOb7pWvvNlC3apN2W
wGhddr3UhZYdIJysLr8amsf/SwHFWgtQvLAHEifkkWQ1EhqHQtXndd/41ehKj4fVRhDYdJyu003a
s/ppJXv+gcbOwmYuT8b2ACtRE38fqy2GYN7eXQDepkzfxGJb7dHaeMCsRKNN1J9GpC0/67Eukxsr
BPqTGyQfT31XS/OJUztjP7VrVR7h5rMFEdHBtvByzhoqmGspnP6dE/MRbvTTYRLQKA66rn0cq0K6
vNukjC8l3fl92croIRoRRf979H90dl85vT6Wdc6SlMNSbr6yYezz0z5Fa14MQ6r/TMByQ3hbRvpd
Vlt/r+heTX/myeCQG1bl3mO7z+SDaSijN5DhGkTQozvxxRHXMgFCH35xFyMqddBCukPoiz7xod1c
zLUezcgv0BiSJ5Ttxxsotb2HsniOCa/Mpg/uVnCBUBvDYqWA/pjjghpy/UHUFudJdLD52AAdu1kc
hP6/bl0p/v7vRXzrjvciOmeq3S2f56euk5k+jbKbk1skRuL3sPG9gN501mLeeHwxO4zeXLu6Ux7L
9/q0z8nqK3PmY56bSigFbEpyaXBsi1LsFTs3eWPUIVrBwL0fdvkeqOAfQNprf8uLVYS7BYnObuoi
zbs5PqmZ2enbSAA16AspOBld4WrogvSHudwX2GS1OUx7Z6Oj+rA61v/VTAn8p3CbGXrXkbxiFwn/
9UoXY6/z/N5USqgPTd5CeussIwSGVMfzUVRbPd2QdddRQfu9PTa5QEnDZrG4W1nTjEdcj/V8u2Ki
mxs5D80kChGnDftDQZ+pOaFMsQ13aZebqDk0sa15EZUoZHcpqsuF7GMlysJWLD3vLrZdwQS4F0W0
bpv5IwIW/objgoayQBXb23K2c5CaFq4+L9mOt6UqS0jl3Y2L+ELWNi0GCEYE1W4TX0Uxg7DROnZd
8zuz8+9qgvRJ17swzEziQ79NvKSIyqQD5CddD6LnwwGAs6DiWOKjv9FQb6J0mPK7dYexa0lTcdw2
tH2CzqOPAHctXJiBVuYXaVCV1M92XPvwHtbnjcvEB4E36dLDgJsjDamHL90C3VQ2D+9R0t5o3ye+
Z2TU0WdaF42vphX2AdUxMxSKj+lPhRg3FDG8fKH50Ee0u7dJrsSB2hQxmyYTHX8EzZ6PF093nVuG
svFdDG/ZbhzdOcqleicdfmv2vBd5nHQ0QmqIpjqN6LHpkHIxZv4K+HKctfjlS6SmCugxUcPfbd0/
DDUntzKSUwgmBIN7QWRdoq6L+qh5EtTYW1SetkLW1XutslfnBaN7IWSv4P/TL2Q+TetFpeaBOB5S
bMUd4SVfwkKhcpESzjNkjAvZQBxWb1tQZw2je48/tVrk3WKfT6Yuf+eVO3d6CKlxY2jv3cfaZgVy
Fx9uTFsg3p27KEwqMPNBMtlCeaOnYTnNFUEFzN2JpXwHgPPGQvrwF9XJVsdGYCGn+W9oHQI87b4E
bW8f/MK6MpcZw4S46cFGHdTCw+TmMh/qglA7EAuh2BPb8sJGtNhcHXIXYxW9M1muqPA1GwqNwjRn
RtWZkOSd3PytqfZOZOoyFU2JWhC20498Sj83ZRISn/DV3nHMqrYbgOZbTgSm7CneidkQJsuY+fiV
zTG1jnhQnKC11lxo3rSHfcYPCNojPnzF5rNzz2Wy05RD4mofN3kAGzFwcO9EwrIigeAvJhyPBHA6
zCEqg1p9SDa8uKBgSrQSjvvP7XtVrFjaoppLfQqbFS+tZSttQfvHcq6WHSD1UTS6Cqkf4cOfN+e/
OnFC0y6eZhwdUN9PtvloTVBnHiMnL0des2QZUTydT+OU3hJHHyPXBoGoMLZ3KusSImjwYZhPYkL5
qd9vlmg4hs21dyqtQ0382SzhlCH9Jz9olrSfsnZW0deg8X20xTBPw1xnsbqmzbBcrGn1BRWum7DB
vW0I/s/IaotwxofkE9nW/7VKhV2EPtAirlij4YIznxYNHSI2d9vnxmTiHPbh3jZclxrycbqcIXBX
/ZZO/Y0ZyW9hQ3v7cIpNbGN09U9E7/ewIioLuAS9V1954w730RXzNkPbucFGZDs/gEN4qvACDPtu
byMKPln0CVj/U+vy4woH4CKT1RA4uBcg2ibLuEFj8MSm/LxszQfwO8Iuq18wFdGgelVj6GFrT8Dd
FXUeVIhLMh9QIRgOYrNw4HLTih7WxbUQ2yV/B823D6hgrJ8rSDLhvtqHh6ybH5s2TB0s87EUqoNW
NBEgudWoi/8tE0FBc1NVyIMHl6G3ltlYojTS4NDvbp9RbRb1MR37Lmw5fQxcamphWoDZYEgQ3yW0
/z0lWeBV6CXfc0zrbHLYKWTaIS+SH8gehBDGTvEiJgwa81TZxZ7K1N1qrgxqJYAjh+0U77JqQe0F
MMH1P2f0q4taM1rUUZhMGOpiL8Nmu6WEJ9pAZHbPKwhUpL/1/baFBTcfWZLHk2zj2WExE3aE715f
5DAmDZwW78LqkjaBSOJz8ElpchppXT0NrQiy98WKertcJBQ95HxAhrXFx62J6QHxOSzL5z6qZGB6
QfkWg6d97A6Z2qYCohh50MRwH1RSrbxfSeXsCaFiKLoy/jw5EhTxuQ9BmEciKlSl7Uk/Czx20g0f
0MYJUwbhvkXSBlSZlByjjy098Qj285DqCTlE3Mc2pCAGkEpu9tQv8S3NzJdWJX+FDe0d/viZJpWy
FXoSnS5YDpmN7j1+yuvxHoWyl6eTonbWli0mZEkycys2/lMkTgVOiXf0XdQasL0gG1APwPI05R9y
KINcHhPuYw+ktuPcQXb15PQyHtXCoJyIQnzYhHsnfyA03RoHHb99nvdD2sgb3bD3wPXPq/ZLTR9f
7h38HG1zqmtIS5SQLpoPZSL2a9uTqPu2g+JkQ3ogqFt6ZaY9giEDLAzBQydOnvcm/Qsc3TrokQVf
85e7pql2vGRz7BrW/DAp/K+2oKIe97EFMaVNj56xPW35bTtdBvUzaEF9VMEe77RaZmgJKJedXfNh
dmGic9xv/hnatw3rMDLFDQ5Y3bnnYaqB3G/9pTlKzMAV4CpcPutaF0nigt4+3G/70aECMiGd7Smr
+SWWabGyNigH4r6qEwAG2s2tU092tq7IyJ4VNo/+F7aM3tHhYigjFVtIyUylmgFUBRLotjR7x74E
/QG/eb2jtVzh7QYkw0Hd0bDT4resJfwnTWsVBF+iM2gORS3fa9++cXv7rUhdT5uKhameUjnaQuyC
HMDaDqqccl+BSQDw2VZVidAA8TaUJbaZQC0ahTeSBs62F3wW5bhxIIOchi/p0xj42V7Q2QDDhCBt
vZ9ML/OD6vRnpVE0DNsf8cuLT+N1luncOZTFpuFm5Wt7UE0dOroXdqjYVa4FalcT4YcVoNslzP6C
+x24CCiU3jBUCmdeoteaHbYkLM747bdBjmWVThg5mbIjt/wAI9SgufZbbysMf6s5wsg94OJbww8j
rJbDhvYKp7OC4HdaYqLnGNl9ro/ahu2+XySY4iiC8CZGHjvAuKQ57NE17Ju9JBAgaFPD9nU5tWlZ
6DQ+ky2oUMB9Faa6ypBKzZhoHQ8fBrY8dVUS0l5MuI80GsEey4XaLTTKq591BfcSuYc9z7hvm2Z1
EjfQO1zgszgcJ8ODT4sv80SYiLZuxCIuy150ubi1IojlknBfw2eiLo9XagyaaCve8Lx8iLskrAjG
fQkfvsSb7p+3iJqzQ50Px1GHRXVft4dFdu6G+Pkscqhtppcq6cPeCL4mDx9rqCWZyZziWBfwWIIn
YpBCTcJ9QZ6cDkopqE+fEnjLa3y4GYOQHhiav4wD09Lu0GHFTFd1Cvzmz6bkgfPhHXMghUm7Z6NB
E20rJiuOQx52gfiKOrzN47oEwvGUAHqzEcw2DYsBvpxOt4JHEWucF8Psfb625ywfHoJuvV+0dHRZ
GaqIO0U7/yuPaoieREHdM+7r6LQ7y0aVop+z4pSnAzmzPqzUzX0RnUoqlTfquafY1cdkyQ9z91fQ
fPjKOeDq1LqWcj/Zntc/sVWaJwU/jLDBvWddt+6Jy9vnHYJYXg/qzJKgngX3/dMWnjW1lkgfGc0P
qYtvyRgmpwh9lJdHUY74YPBt0HWm0+k5DCQ8LD317dNWVifQMcEqolNUZHw42i7MuJb7AnRUzwmd
8CQ9beN0v4DzFa1rWO3CF6BbZSrga4D6Nt2gBmbrWzmH5TY+nKfs2rzOK1x6kWSHdNaQKXkPU/nG
Q8YH80RZrWqdqP2kenYZc/qNiSC5pIT7SJ5uhXhYBAgt+nyXvEN+uqchCSo2rndcXDxgBWlcno1a
z3ICxnmqWMi9h7G9DFVzu0eJkQD61rwdiiiDjMEg4pDjiNG9MwPDMDJGscLoqESdpll8z6I8ZP9h
bC+AZR2P53GNXFXAsWc95rArPY3N9o48y6sbBaM///u/2/tcrbwEbLkqyC44RGDqHnX/KgSbhdG9
tyNZZrPPmuLbh2Rcioi0gMf0YRJJIBS8/HbDhjqGjQm+PdqoPFjd1Tf9Vrchtzc+3ns9wjreDumq
o58OVu9gWy7jPRQbgowmMLpXehmR/ul02jE1ndzzR50I9fuckbCJ96uVKY+SbtOAUhfTAOUuluNK
lNW7oj5v7Bq/Xtm1pq9IvGF4aaDxtM9ZdbD1GpL+MOoXLYEKaRs5x8+jQxARYiyAaIJ7GiZWSP3a
Zbwq5WRro5/glkdoPlf8DzQB1+8BMR8f7x1XkGpSBvoK1tW2C+AhVcS+TlyPgQvrnVc8CUvnWniP
FpBmi4sR75MDIWGcfupXSCtp53XVI0ziiCZXjROAZY2DQDmYGu+8EtdtFf6D0Wd4lR/Qgx6PZm0f
wybeO66wR04zZBfVdZOqLXZ0vLMTNlITBFvA13sHdrE1JOa6XV7lAvp31fRIXsQesTCeD/Wf9gq9
tLExKb0v+fyXqGowEPp3eSlvHFi/DrtYAmvBWlbXehPuEygX/JyPaxDclFG/IAu7hFSbtLT36yrM
/Qga5vdt6cuwe9gvypZRGiXZuFVX4SaLXdPIMwTmnoJ2jV+UTUeyoA2A+6YQ81DDCYoAMjI2Qa9x
zIx3XHco+C1pxeUVL8X6AtMA97dO+urhvz/+DTQ9oGYvI6CrWii6Ao8LU0cAZskZDLEZxTdIZ9ZH
aHPk9oahJ5Yc5TZN29ddom1ziMnIjozKMQtLUHwiRQoOIZXgf96X/XBZZ6RtmwlUzqI+kQIplTWD
dO5+bPf9oFQG9QMemJ74VdzRjmLXW0nuJVmqG1ArYS8QJ+/5eT4nf7/0JRn1K7kQTYdcWRVTbK1l
az/Eo23vqk3lx76MwCCOem6DKjP4U17mvNSdI1Xa11fQO/vD2kDkpd9oe/rvbfbG5eETJkidr1L3
c39dwGorlh68KbuFHhG/wkugf4MMcamvzQa2X7Jn8yXuoBUQ9u1eOBaUsIYnpL+6BayrLUvcV15H
fdjW9yu9ppJCx7Wm9x2RMaQ7bHPY1iWo3Y9V9U533CTrNEvRXF1Sd4WUZlsKCJS3QZhkjO/FY54N
asB1Su+lwa5Juz4FOyOotYjBvXCc0nFFeysi92PKnq+k3dyzHKrTYcvqBeNIg8E2Z2171XX5UaWz
POebDEK0MeoXZ9FES1iUN/oqyTY/jSkKW7c5ID9b2HnyS7SjjQWTMuuvXWnVsefN+kP0YxdShsPX
ey9d1eyDlptpr6nWN/s2lScwnevboHn3K5NQeTKdnXV/Ve3CDqbuq6+zQnnhv0en/xycV+5Mvw7c
0HaKd55u9zxT9PsIXflP0i3u3mZ1bo9plpHsAP3v3n3Ls0keq6nM6IE7SdO7FLW8M4fCGLkZzcCu
xqrmGHUGVKzVzPEHnS7ZA4dcMjimZVcfugE03W4Y3XTUql5qBEkRKfD89344rpAVwH85LY/d3sM/
GlI7kCdIaczXgnSzcYVmtTqVJZDDJ7bE+T140cttA3n66cHZPFY/l1HoL7XLlj832k9QAOIzrIFB
X+e3U4QnCKjzZgYdvjfjoO6kpFY+OYh0HTmFyM9TrE27fud8qW9XHbML3yLySKpJ/mQlET90toy3
qpLzrdyc/oEeqjuW8cLGi4wb4j4Yu6E1WfUE9NAGj7SvDMjjB7JCsWVkS54cSPXM9IZsuIalRy0/
uyohyZeOJFAhExHUQQRa3+hPpMp94f3SfrfGmO48d7iHjune1N9ojqvOKWh0A+Bjfkz1OD+RjHJ3
FHiVJ38KICH4l2jGPK0sKrtDgtY9HP+S/QKsixoOYKqyTzTujDy4aM4fDWg6x71BHYKJqp/PapdJ
ES9t9CCbeOrOlSD6aaTD9id0EvqTIGZvoRUB6lQG3v/3oev4n1DKI8dVJcuNm4HA2tFZ+OImbY8D
S8T3NJvqzwwVlboweRQ92b5P8yMy7qg8tZ2QoujApLgdurQTRy1M/sE4AsQ2i7adpUVNWV/93QqT
EWBT1qq7gZ+qlOjCSXVt2s11J9TxUvUxhZD1GaQr9SmqIoltkS43k6wi/kM1izz11JkHQ0V/ty+Z
re77XNP8opbdfNqF7PvfF+fYp4qICWoPEc1EMfKeKeh6xrY9DJKP7ODmOHJ3iur24tJZfdgNHpkg
MGdPUNjA4ZzmuXtGElXmi1pwuR/mVpfmK/TxdlXYflfb0VH4aJ6TlrU3FY36H7kp+UUNMKZ5Jz4+
R9nXjrMXYcC1BtU+6um9U3CPdAmDpFP/LMCRjFnZhb0P/L4DmyF+KeEKfd0Fg1TFjNZRtyTvpNhv
5D5+58H1veU46fRe9fyPjubTsd/aIPcz6FB5mLIma0ZUwzp6D0DFbYOyG7Sb3tWNeL7vX5l7X7M/
yXREOjKCUtPqZ+WBnUl1rCfJvucNMjhSN+IEejhM6P778n5rprxMC7f01uZw7LhXXfsAHjs/DOxd
UeQ3cmm/16ZawOO0M821zmFRuE6c6vu9bvW5yulSAX0xzE0IZA6L4sfPfoM8CcBW161fQKmvsXst
qcL4wdTvrpQ8mayOlu6aZtHjGAl6rIgKIgzi070l2KjbJphhLdc26eSnzcUz+ENZEEIUoz8v/L9L
xVC0pVDr11dU/9dPKwWivUMkDUvU/TaL4AvNtMRbrLPmIwS2hkM+BAoJUL/TEifx0EfK2qvJ6r7Y
StEdl30O6eVjXvxMd5pTa3OyXFMLNj6u4s/pMx806FT53ZbMdmNERLlcV773N+06moPrIawUNLrP
nS67VJp1jPE6GjPxA3sTOvBR2uomcHzvXSoa43Y6b/ralBAajNN8GCGvR5afYZ/vHdU0EguR0Na+
rhLCxNB5HpPj7JI1yESMUZ9GXVrJGPy4luvkVDYcU7h6P+31kISgLzG8d1zJlCd1KUx/3WhyATKw
PSODKcM2jk+mhqw2kCuq7a+NKn/KBDoEWR6o8EZ9PrWyUAXNUtPBop71N1Ps1AUmEjLw0+OXFw0d
K9NAqbK76plkhVktYDI2Dqxm+N4ApszWSeXW3XcbJ8WIx11RmzBjDerzql1lYVXUz9NVAVpbQEYT
Zt9tHvay85nVEDZsgGfHkrK+f4BE+k/Bs7CT5NOqlUg6t5mtu2aRsejTOahkW+g6Bp1T3xUAEqLo
605qunYN10c3QBoHvK4/wwZ/Thn+FZakHieHZHK60m2OioQPWxHB4ipscO+ICgFBOui0jtcky+ZD
nEtordYsCPXEqM+tRq9bd+u2L9cYanu/8SZ3qNG68Z3X9HNcfiUB9PnVG4OYSi7ZeFV2VccMQicn
XsrAdM9nWINWQPsB1/qVJ5U5Vn38h8Nl/07ceJ7e1z7dC6k7qFbclay7umbVH/o5dfog2qj8EksB
AHzY2no1JD5pvmm3jFedm+HE2cCO1NQmbHSfFokX5bDDjVlfnXX9Kbbr1B6jrGkCK2C+5L/YerLL
su6vus9/xikeygw6iYEf7wXWkeRTSavZ3asWGoPlZvWhl4F3pK/4PxCx12jvooa0rLao0G05owET
hGJl1Kehz6bXTbun43VrZn2bxiVe6omewuqOvt6/RLMaz2yLb982WSx53t9E0EEPHD15eZVBRXAj
O2nHKxAm/V8bhEehm7igoRK04X0u+lrzGtWpqb9WvfqxAib6E+Kb8q//HvyNF9o/Fhn/uobdlhiI
o2zzVdJFqCODtONtzKA7WQiV8c/5PEWBs+Sd25LIWTpgrK+Osus6p/ejClP3pT41fYwgrbm4fEQv
AtCA3rXu0EQqrHbqk9NJn5sZcXa8krJvYF/joFDJwox3qE9OH3cQ9uzaxqpQufoJcWYoYg52rW3Y
3vEZ6qJCwTqCCci5SSZzFgw+2QkEIQNH98Js3E0wh3LZcKWxiS4QvnAfdZXSd56Wb0QTX+x/UyOB
Sg9rrznZB1NwLgdYRLQD9Mrrufn+3/v/rT/in90mI3aEB+NVGFJ1H3Erw31x1BQ8+7br5nf+yhsx
3ednl/sg7KDL7Mxjs5zVMMfwEgwSOGCUeFEXL0y7GeriywoBSQC84Xi9S/UOcOWt+fFObU1bLfUQ
mWurskYViLbN39jGdXLQroMC/H+vwuvzQ3yetkjh06H70d3LEbjHAUqsVAb2oomPT9SZtXvM8BPK
XC+wY5l1WZh+gLlG2Md7UZfThdewCR6vw5iYmz7ZyH1bmx9hg3tpsmbVngGu2VyVhu4pJIbtV5rX
YRk+8UGK8SRS22QKkavTaBqA1HY72/ccrl7fOsTHKEYxg4xKY8dr36Fjgv7PDCl6Q1JoPFf6XZjl
6wGM+FjF2u2sT2RqZGEJgtXNKAybzrDHgY6r1FP7xZVTbg7D5tCcZjSa5w85q+VZCck3iIZG7W/T
M9YCopJmOWUJHoLTeR8qgDNYC3Hg3+gk2ju7luaTyselQ+ZD2svixHqZpwzSTSsA6K5Ohs8M1ob5
/5phAIRm6LZ6PoghTQecGfDB7rFo5hjZVVcX/AMIL2ZeMvEVfPMymopZx/1QNIQlh22nO3T2E/gk
1se6zNg3NHugeey6SRy0Fi2ks9BCiCysxukC8/VZTVl5q2D0FSSoxYiPJwO2lLIhNTmuK1LfAOCU
3A1b9TNoR/8CJyvHpJSa5ZDkWz+BjycOweBP4tNuHXrvkL+w9DIK+02h5XmodxIW7ogPJdMgQ8FQ
BV8uh1ncdKAvfWKdCuuHEB9I1sCJymnAvC5l4tjHBj3a7zM8qm6CZt1HkjURryENuefnZugRQZ2y
8DWnSx9UEyM+pjfeZJNBjaW5ymc4sshxoCL7Xoz+53H667uS+JDefEw05ci+rmO319kH18frAwzc
9B/51KATy+cmWs5gP/RtMciGVjhyxKCvGD3XLQm8as+SNWl3T+B2HJ+aFkSGU752+hHHCbajqapy
WRXYMm1cpMkyfZg6sES/SYl2ZNm4PgxkCpmxlw+FMVpToG+1uy/NpAoTAbQdaihIfOywcBuHJrdE
zYO09BBRR041Fe8c2ufK7ysr8AtyuK/mBc8Pc12izUHAbyXrZ1qnmT4kbNyaIwzsKTmKRm8fNiG3
EKYF7iEvsgppaZ9vSAviMm/hYAeA6JDYdyD0b/0kL7L2fCUmT+x83caWuDt4sESumNZWkcOQZm1W
xFo18NphUXJDTSYDY66PNB67sY7RwcUmGOArHQ/ANIRC42Cp+3KHoekutpZvMFHB/SdnEOGxHGHs
lF/8q+hksixatH2cZUuOKpnau8Wo+BhwQyXpL2lsE7GWcGUfadt3EFaFcxHrxJewwb2TtyJ8RbqX
82O8A49oOvbg6sB5+cW7CiBanTZpZh5JOi4XVWfkeyuSOOjTf7GuAhIoFhltxCOd2IeJxMPBOpGE
5K7JL05HDEA4sGCW7DGJQK9RBKUoVDLfqS08b7pfLg0M7p0wiETXPUS0zKMlU390FiV72uWB0/Kc
df67cAFzzr4quflDbfwPwHvcMSFbGbQXf/EiErwB5NeO7DGF24c6io1AUVSsIv8ash1/sSOiFLBx
lBbZY7bh+IuyrI9xuX4LGzx+OTPELiOEwOX0SBr3Q04QSK/TMOwD1tR7bEKMQLhu7KZHaeIde2Wr
PyYLIE1hn+4fU7mTtazI9AjvHnacysHB2UKGSV0mv0TIVcVJ27LpMdkWeUYqbr4yEjchPYfkF7+h
ae1lLOJ+eqyambXFnEqQJTK8NUJeghjfC4amIYnb1DQ9llpkRWmXb2kd1IzB2N5JNQw4HCh1zo9D
sibHvrO8INn8e9Ci+gGv5ASqbym2TE1nW6A82hR0DhPu+tV0xAhwgkaePCqGZoONgJBzUSbDrkf/
IaRhgIQXeJY8DnU6ygsRgBUdWDLAfitsbryzOtYtlRGgcY+6lOzWDuNwSlIbdsv4j6EeLAMjNQaH
x46+k1Tihq/LIANX7BnvrMIHUm7j8+2+ScKKfeoepkbSsHnxH0PtmOkhVWx4hAyCKXKmHtaRDYGD
P2eE/wodOJhdsoAd/AhLsj97rj7vNKgWl6C7+HJop6cUlXpDH8Xq6s8GBgWnXqQm7IrxKTVLKpac
pyV5VCUQ/SSetiKQe4hP9wIqTXb4RPYV9JzXpvlj2FtxqNVUBnUxMLyXmSrZzCmfYvK4dHl92oj4
gmvsPcPDV0tNGDx5Oe1KNIIARIvBLUse+qxP6S28VXh1gJsWHU9Bh9VnzGQ1XlgV/ED+hxP7Ww4Q
XjE5F5Yr+YQZsTZ0kwumZ0V15NgmsNShcLQpwr7cO6tqzYFdg5na/2Iy/B9137EkOa5l+StltZpZ
8DU1ibF+bwGAymV4CHeP2NBCJbXW/Po5nlXTr5KVVdHN3ZilZVqke4AkCOCqc8/ZzEkL8ngxe1w1
9rJfppygcdMplfw8TLoXq0kPSbLkfd3Yi50KWlADyutJfp7yYqQKevloUeproksFLZg/LhrQKOkz
BEbnc1PIxVYBUNxK2lxy1t36wqSWpT9kQZ6K50AecieuxlMx+aG9bvDFXvXrum+QsZ3P6I+XXfgC
8010aR3hA7gCfpyYIoOIl1a18xlUu/NdUgLF3k/pun5SzPtisxJNSErDyOdzXEuNk1RoesskpXtY
NzVLiwreFbTaTnirPTYSlJ4IhdJ4vorDTlm2x7SBAA84Feez0tcR71TRCcu6XRd1LHmLyhqy03nZ
zWcIakiWNOip5dfqVyqlt7f3k2hs2R5jorWzlQuhOEPqod3HUXUVy2GV2CZIhhcbdciGfhJKaTxP
GpIa6Nk4RUG9bs6XnTFJDeywOETm8ziB7LBsJGgza9rLquWy7FwRyWSYQpeYz5EuHSHmhdpZs04o
HrOy2KZVNflmAP3GZ6PXrbaVXmcoDK2778UeVduwV8NIDM5oF3mGrtQuWbv9/9Qs5OcqKHD64CxO
YGNvIqGA3jdx1933YnsGWVF19YjB43rGiZ6bj2O0jl0HCtE/nluGlIlmVbSFM1LI6SmrugXxFhfG
s4PqYBMQTXkejOio9/JF05P7VbOx7CSomkiLb42Oz/6gc5Xkd1r1VXrzL7b7so/A1FQT7T+4a5UM
XESXjoLh1931wnBCtATMihmEQkchOMZh6UnrWBQhYfnjGxyNAmzRfuo/TbL8hH4Yd/XCW4LsE6E1
fUyJ/Nw1kmPigCrNYp1bvkTYQwo7hhpuoDxHCRrFCiEHknEd+kdRlgB7WVSALk6q8TmW9TugpFOm
iF8eULd5/YlNWALshzIe+7BSs2dNJrnktp3a5jY0RrTwOSamKhxjEksJ+/tlc7MFP7vYYnvm6P4M
CQnr57wivm+p6NkvIGYNhzdy0M8ikJhCZEcVdoIUjK1DRIjvrjvll3D8wPeDJkXL4PNYhsc0VXZ5
GKwbeonF1+Oy1kQk2Z7VsL+qpbmvja+KLn+xhZciZkBk6ZE6mhh61j3T8M9KvgrMpyBi+nGj+Uo5
9L5plM/gbj1pqfwSdPM6x3eJvm9EIVDLSiyfm1m/N8wUzWxKuc7qLaH3pA2VuFKn8lnBZgCJEBSF
6+vfr86/muyFQS3qsR4SpHueUWa3oyq+j6dwnc1bwu6TTBBbFLCKZzMarnLYuyFZJViJ97gwp0M1
qpJWZ8VzR2qvGvXH1R7GEnCPBIlsgBw7POdG8RIpxQ4Ck+sMyBJunzaNBOV3hVyrVGtfw6hMdFDi
qPk69T/lT4h7qQ6bukji5yY2vEDI74w0WpnHWELuuwF4ugjMcs9oIY6oGRZOp+HE//tF+F3b5Sdn
5BJyj5ROFElCI1xldZ6hbZuV0HbcjrEYFdc2Rht0wc3az7PNXEWjtIeEeVxbCsrJhj1LOTRRRj8Z
pL0uC0NLcLZ2/VAxsa3QOc0RFhWDk9TDWByaHA2l20gLJ+2Sh30puCO41r5yTv8iHbNUTctJpzSC
kctXnZRq6daFpEGSPNT1ArTI1ZB/kY/5OY8KFv/Cvy5IXcVSqIlXbQCm7iipgd87TdG0jWUa5tS8
iIlYNVvAcFC+AVFuPXZsDCTgZEL0Ozfr8gjLdgAEbEEJuZvxmqSBou3i1s+qSxVPkNP6+1XxF0fT
siOg0oI5uL0knB1l8dqFEY7rflSf1o2+OEL0vk5HVEWaa1HmKSLmxOxbp69kkawzCPLC7g9+2xgE
INprHGbP6PjwpMD4orXmL/yXpUTSrCqAx9V9fVX8POpeDQmV6SdJqNVyq0utptntaOjBuszCsjVA
NgOfEDkpr0oZv0RRziQg577Y+H/xipdtAVloglRTNourKRK3K8KKSuXKEHepTJfkkjHpZpedZb99
m4C9A3UB+Vi1eJZNAaSJRd8fFHDgAchwEQcB0PdCn4v7dcMvNngJhlcdp0l4Faok5CncTE9QO3Gd
377sCqh6k0TgNQuv85SGyCyIoUK2qHkq6bqtJS0yXThqZuAcavMyhQ3coFjdQPD9C6fiNgU/sRTL
roCgEJFqCSvzMkCsKtjm5jDX3CcZaGZaP5eEdaZ62R/QFaqadHJkXKay2Vdx8xbrw8rZWcTVxlzE
Q17m+kXRM23vV+g5CEfkkVctnWVPgBlEs94JvnbpQY530KQk+izLsf/KUv/F9C+7AgoTtHJ9HcoX
A624taOiy0/aEgkym1aoj8k6Fltl2R8QyIKaiYURW0MynuSmGigE6Id1h86yOSCom1krYjO2ghbE
rRJC1roqvio5/JVxXkq1gYRdIKqYtBdwtqahFeDsVDVrLOJJm1FdVmPZzQhpK56AhMmQAbfya/AZ
abNYpvd6UvurUGSKsuwjKBpZ09VejK0JxcSRVi0aJINcVb6tW2iLTV5Ak8mvsj60kiZ9TMKp5fM4
Nl/EzH9hF5aNA3KUxoEMlRpLb9s3kZSlBZTxql43TMzCMOuTXIvxpMcWkM8jTQbA6ww5XieuoyyF
3cBqUFX1iKUr+XpC0WW0AXh71eaWl/0CaGGBlp4WpRfYBf3Vb2ejpxh9XQM84odbCuMPFWIcq8Js
Tl1yQWdU0dn16NeKq6M5YVUHPy6wiL87QSpJBCGLS9EGlyRL3/vuy6TOz9eMvIRdQUmgiFVFjy9q
YCQBzyYNK0ZC5fKrxpy/usDtTPzD7PRi47dAm6Z2VISnEpViqpJmHUhHXnYNZPOYS4WpoakeWG6q
QSyVxpq5LnqTl90CY6R2apyjZV/t6uI6Na2kWWUs9OtSgfISB90EY6xnCkntGXloJhXR6MzDuA7Q
IS/BV2XQToUp4O7jtpStUfZ7r88nfVUmS16ik40qyJMbT50dFya4q4TQK6RGXRUEyEvslagqaaVp
ZWo3QfcmQ0mJj/k6nhBFXqKT264KomJMUnsEK4ZnFhPOmmAdihFYyx9Xuy8DDKxEcnD5zmNKjLHg
QVmtSmjJS+BVNrdoa2vy1AaRlOsnosnSJF7VmIRpWezTCd6g1NZDcCmS8EUCRp9mSrWGbgdj386G
P5wBWULCQG9j4VEPkMblQklGw2pAlbaqZRcXWJhVU5XriqQEbDtGYsMGHkvBWOXTApT3471X82TK
SWOGVhETcKdXAaH9kL+vcQfkJegK4OVORKZMOMdpvjXB7EqzTrusG3vhMWNvBnFJ5NQeOr8r7KAA
5xi6gIaRPKy6wBJ2lWtdNWpTnNqVMY8MaSHRm4ARttaNvrCqWqOjtDAZ6MYIa8NruxFNNJrpf5El
+XkuQF5Cr0hiBmosmIldTOY0eKQxhoypWqezAOmf56YMA/Vt3YPcbuEPi18qe2WYKpw3TWcOL+DJ
mEQ7RhfZqq5gRV5CsYwonbtZbmK7rod4L/l1hqZgEq8KquUlEgtFhbogfWac/Uo+qhnKuwSO+qqY
Ql4iseoszcC3Xce2Mceu3KszMnHquhYBBAU/znupB708oT3U1lJjtEOlVBnp9OS07q0u3GGtQ3eQ
oASJbSbdpxAlI4sCf1pn/5acxfo4SAq6IRO7NBWF5n6TUoEE7bqdtcRggWoKcnxyHttCNcSslsZT
PAYaXzUvS5ZiHz0xRl3jFG4V4svckOK4sdJUzvuVd7+wsGDJ1GTMu37Oepm1dfLcJdHjuntf7NTU
IFIeCEVsg2tGYx3JDkoKKfh1g2s/Lke0F8bijXzUNoZEFVhamfG+kOKhWxX8QTPhx/ENsWrLoRFj
Wyl8Z64T09Gi7CuOx9sgf84fyUsUFuoCcheNAwavlei5GEfjfQpr/Xeemf94H/9P8Fnc/TZS86//
xM/vRTnVURC2ix//9Vhk+POft9/5r+/8+Bv/cj6Lw2v22Sy/9MPvYNzfr8tf29cffrDyNmqn043S
6/6z6dL2+/i4w9s3/7sf/vL5fZTHqfz856/vBfBQt9HgOua//v6R9/HPXxWR3KCC//HHK/z+8e0R
/vnrQ5S3v+xfX+v282e/+PnatP/8VdDlfxACdXMRnXqSJMHD+fWX4fO3j5R/SOgfgGNiGBChxOe/
/pIXdRv+81fJ/Adk4olJ8Bc+l28FoqZAbPjbRyKIg4limPgXv/nr/7vFH17Tv1/bL3mX3RW42wa/
fTtL/70uTAyvEZDGKoYsggNdXR7kvhFnCSI9hTdWdph5yCqWOeaOnGJXvHyF3v+eCf27qy2XujyC
PGLC1UB0NLHAze2QG5bvFruJtww7jP/hjfz+uH98vO+CaX+6oKFLumEgjtKWRQlZKJO5DVqFV1a5
6yU6MPm+5b6Te77VZNQ4ll7LJbu//RePrJC3dLAVV7UKp3ZLq3Ubnh8yT6U+PknPvUUOEeu4yG+V
JiuK6GTjzg81A4UTbzYDm76S4/iO9l4+AhYOlgIsqqIt31CiTX3ut93tDRFKaGbFdmMVVmdNp56P
XHCjwzY7Ej45AU+o8UAeFbqXrq2Hh3bIgUbb2TU5mhtPn6F9e8TGCTBGyJWGak5LE0fngVd4t6dV
KfS/bfVa3Kl0tCAvYgWs3ugtFXjMWlt43n5kdNikjKNb6ovjT5K+k8n/6VFlNKJr6NoRlWUuURzU
KZqnXuF1xzrZmUHRkTm5v9GnvVlasmSlLc+hDG0Ph17k6mvq0+BV3IgTHEDaetI29UQr58V+QK6C
NSw6gBXaT6i8idzGqaGu4PWPxSsUZVKea5YvP2bSvhEsc2L+RAXaMHVwa+KSYDdlbvgxgoq3oPKL
WPDBpHpGFaoc8T+3bGZt5zIdBSf7FulU+8ANiNvQGRuIsrmyyQKTqyy8RglVP5uBmwCQgtaXDi/D
7AH1kqcMsroD/G5loxKsGqZJDJ9PKSUdFZlmKyYFGUqDhO1+SB6MYau+pCrNOAQpXTHlKN5N01Ex
3FnmwyHBa9UO7SbxhAa6j7S8E9ESHdD5YjSsd4mVPCWb8jjv+jt/07CQoz364G+GJ0iaEau0hAO+
nz11n/rd7NwkEQamtJS0dDoUgS1hcMBrI88/dQbvq5PUsfKxi9jg+M8S76/dRt6IbDp35SHIv1Xn
5L66zwSrm+jwDfzdbvetgjqECbJuVgu2nnPNdKZvpsn010y7tMYm2mLi/GRj+lYdvOK9JyMfsfwS
pjWsqCiC8SbmZmcFgdWr9lzbWbDRk0OtO2XpkcFOMlfvdn3piRVLMh7k1pix2n9TZAolzP4jQBNb
QKd9CCRSxgdMr7BB+iYozyGSrim8HW6oVlPCqbIDk/VcQlDxmmCDZWy4SWkyaE3z4T47hSIvJbBv
MwNcDVbW7trGDXIHtWhDvBtDRzjiFK14JduaSElGtYCGWFcoiROWK7wTgfi9M4d9kB1aUEG0eNFu
2uwbY5venC5KBqyygRnvmHXD9IryoBQUCojY56+aJzqQw3CLk8xCBrJuNoJXkwa73pUf5JT13zIo
QHBjn59Ha7Djh9sX0leFdXcatMkEy3+oLdEmAC/R1h1Z4ak5i1gG6mzwrj5Up2Lf7afPzEKG1fcG
nBM+757CBzCpx1RnoEg7+AP2leQO++ypPI5uwgJLsKq9+BTbqd278TFzqtGRex7uKwu6XGy2sSVt
H8BbGrh996Fi0ejRpta617aq2Vgj8dfKL7lm2lqymexOrq1ZfuzFfWsB4BkzYoA7TWJBx4M4YpJ6
lAMXbKXhR60q1IwPvmEpVU21ZlvOfKyACkWpI5y5qHKl4Dl5BthXG3fRZzjtzLt+5v02h1Cxi7aO
bbnNDWo+zuAauotrKj+EZ/DFFArLdvlZcaprw1trwupi5XnepOfhvXsnT6A1pZIsUiGh0wcGqCHy
lDOhZq2/rYsNsVQQi8+07JDAo7hlR9hrG22TRyy8T3WQMtBhRzYEK/VOBDuDRmX7td9POdVd093I
tuCYOH3D+5KOOA5qGqauCHbxcxFa8eGmZJo7RcbMzolCxw/e5Nikk5o8aPLkQOkLEo7nqFGYMOI4
CUF5OydOPR0l34rJITOdbtgm5WNAjrr5iuWCQpYI+Yq7vHvKPPjODzicHCCuLCg1PuavuSvftWAY
8MboOoUmBH6sqb30ylbgpcrTfeVml/w9aWns1k78VLhlQoeHjLjqrnuIT4ENyd9DcMxCOrwNBv6K
R0+8AN1I48fUue205DBsu8YtOJqSfatHbLMv2q0x73tLY5m5yZnP6mu50RyRp8QSIU2lOaW4QfNl
nVDy2WSPgtdt1G22U9hNI+iUtZfxRXaHXWq1r2qMRZjyKGDK/WDXoIXrPfmuyhmpnHl+75xkm/LE
KV2fD5NDsG203BMIjVljtTuFzyCe4JMd4Oac3C7MXXAvQo6UImp3fTedX27WNffvsDnYdJzNl8iK
nOYKsQNbOt1LOHszwFQei12IDWLy+CH4TI/JU7WJ8VPDx21PW1jdEPYFGgc0t29cubxnOXYSJFG2
mdXeTZ/CQec63lVKQ1uzgkfzah6TXQNJkNhrdgLOH5bYsdPy5BX67NXEG7eEhgCdLhr3X8Zj1dIb
9QWQRjLLn0Jncuv9lLA+RcEODTe71sQ5QGAGCUVcUwDxJNERHcX+neIYBm9fcwFITiryhBsDTU9V
fhI5rgJCX5wiAStf5JCGW8ACBEe/xI7yMD5n3wzwHtbmOascUbJEcCMTOzateGTJMbCxabhII044
cTQm05JpzHQLgU/g5s/3Feg9knPyQHjNQcwjw7waXKHCgy+f1IGnmhXKNMtuzJA0jrEZdaxSnZaC
o3VuKjVcEj7G+FBDm+ghiWndUMPY3giAwkM12KrKpJFKg1VJVKmoPoP90TJBRdAyReJFxWLT6xtX
3BIuH9ST74BCN+HSY3GAEKi6jw5978B++Jh9zfYnhtbIKuXK4Iwx1XJW1Y5hWmm0MSVmRnYgcL2y
fNMu1KNZXx581rGWhRbRWPJc8MgOJRtHZilQwXfLJ+UOMgKtDN+GYB1Kd7lXm2+QruQxZApqV6/v
1cxNcleMWWETT8EXpYcG86gx8aJYIg14x+BhK8jaUunZgIWYeQIzPO0mXAtlHHvAuXNOc6uTKRg+
Po1XJYN8Nh045KEqeru/1GkTGmZ0fhFyqxatjIuY5MaGdIET2CY4lXDqvPlWC+d55pkFLy28uWHg
e9feZdZ72SZAs77A4QmVhgMJr/ADumYRXBeBkciWO17BSph7TT+OpQvHqzuB/EA9d/IGIk+CavkW
jpKQKR0tZiY7BuxHbku2QBN4tKGwLwPH3Az+oYhZ1ewa6VQlD5l5CFoVzst+ALhOP6XKxQjfxWIj
O1jko1Pc1QzmXIvABI6TOEHMAQ4mWgJTwWrQm1hJsIt62p97Z3gjDjgAz+j0Vh8hI4Kl45jezeBl
zrtKBab5rHUjlp+FJ9Eeawr3kscnA2kfp9rWvI/ewcsRE14c4cI9lhuTKsxEZ3RD44KTicfHgBqW
cSmwz3jIYdPy55kFOMPSzfiZO7o13E5vqsr3A1cw7TnE5EnyKdqCsRVdAyYVjzHfSwJ2zVa83lSS
LzXLWbgHD4OW0MSbLRDB3oVnk2owoNhsMVQ+UMHe+SJtSt7u8f6+qNV+R+P9yYnXTF2RwFEnQy38
x3RG2SHDkQmywsE8lKS05/mj/OonMMYUHpQzbwEZTmj2qZdUgb+VO0FJyURDOJA5Vd+GiwqT/FXt
+zvI5093ZeqSZCLOJn8qggOYBhx0rH+PolRLxDnKIktg4Zt2It+I0x5ax/ii2PMdI/p311zkMYOe
mCMCb4UrAa9Mhu69PrUhjgNpQrHjfX2ssJh6GpjfZnSGQ50WL79mxD+rpjNiw9Xl/W1/JbB4Ge2+
yNz+9D2pJqSf8D4kkyw7JXBrgVBmBlxS7NtDb6eZLX6T4d11ewDn7VLfGPAd53aXPZoRLWz/EPHR
KR2Dp7uvo9zvEOblZKmmJqI5A6pIyhJiFpjajJY+FcsGSyb8uNnswNIOxKSiBUmUYZtag9va4R3C
qnfzbI6sovkucCUac91T3OFe2opWg+wFnC5xpOo3VJOFB5FF2+ylaGgBtj7440xrrT6z0aspNB4e
XKVdaQ9n1eAJ9l7GSXDfjS/hsI13/gtR4K+9Gf1WG+3Cx6qJqB6dhJ5lI1aw8ZwVvMsQwr3MCm1j
Ky/sonKiGB78AA8zcOXcm8QEjiDXe7syqfRZwmmxQPB225AihDZ5B1+/MNlgKTTddRuxRgRfejj2
Cst0erucbN+p75Bo7wZrzGGpNppr5F7F/DtiKeleYPVRErZpwmI7seDJ6zhXcHHesKF8hc1qqOzc
/PDOESo3mKh50jeqNekBIwkzX/0NbNhkhe8DIpSneStYoA2Damld06aghZciCL32Kdwqh2RbCIYl
+2gzVTSUqOF2OZ/h4GjQ9eUBk108U0/BoXwzmg/TYzawGZEulRzCjJa2l06hYOtrjiqW+uBpla1F
HmEN2UM2athOtrDJvM48hlyFR6bySGM3rMdcs2IXxNB+4uQ+GVyBJTvB0gw7TtwGyZxwKxat0+x9
L78k5QlmLNT3Bbi/AnWgZnYOO5eU+MMzF+hoTiQWakfjXjjgDDbxDYRbAu0gH9XyQOWCFV7wT0bA
Lsbi2AseZyfZqVxFBPQoHudtCnftFiPLj4I1E97YdbOTy9Mt1MpFD2DULmPxtnYELn0IKZPeS091
FFt1xpQ1rn4qtnAhgswx7gD34rnbW9UdLCtXvJRlHc1PYULjz3lgRLIn1fWrjaJupNdhh+AZCZrR
krnsBjjJRSdlIdUTkB7ScQ8H0P/uhAc51fBIE+/RaBPDuIkTjctj6slOB+XYZN/nu/BJBP8mDbEv
xJrr2n0EIMbbLbPVePFEI6w617BkY1cj7wUaOZXLCp3vMSNoWG8NWlogCe0Qn7j5Q1LZ7Ufgxri6
R0Cfs8e69YQ3hdjaDvtNr2ilbCvcYkhnWM3hrt0K90pAfRsRK2F6TIWYRY5vw5DCiFrNA3rXLeKU
ml26qAfbGhbGe1xS/4y8jM70Tb1DTC+BSxex1TVyK0f1sk+IC4mBG3Z3EbJy8N9V5LjE7jmXrJZa
ObrsOULkK3mKDKuTeCDQNrSDz+mDWNhJiNEmW8u2aXzJxm3uP8TpVQCG7EV3AC5+KBxslX4b15s5
4LepD2obsQ4PLST9rFbYyxZuIjh1uW32JZwWlWqyCscSwf1BxAPQ+RxBB6ekUs6SyE6/Hwj6tjjG
n+lmcJtgl49UfNN9VoB1Df7jW/BQPpXMOCGksdI9rD0XONJAPPRqZtrZA7S0d5KNWamvUcF10YqK
TWFQEh1KaZv5+MMaEavfy5CqIx6BDyiwQKIgNiGFnQpYv3iMEK6evhcxp9qjTrj0nIlvUcLEDuEg
MmS813icbnW3+Yge5YE22ANeY2e7amdsNBaeOhehxFY8Vp5Mo5YNW+Fx2qo24gGWOzJNeMqwBGts
2Nvami1gEB+QRou94vAx0Na5OeZscJM3gsDiSUHce7OAwxZLt3XgK6l2amFnxPRbj/2EqNS7fVH7
Nu41XKJz4WK0tvSevyMiLy7+PcINDl8ueBNCitKbcZWd6K0rrbDjUPNKkuNGCLygconsaOfmQbzE
n4UVPnZv2jcdLnfFypzXp8k1UXCkhZvHvHM72lj6JnkFoNqv2fxQ7uCalzvR6baFO52M44RcS3Qs
4/d08Hw4tttyP0XgTbu5NMlHe4igZQ8vzo03SXdzOVUAYOHcalR6zy7TTqbh5vcehf9ROeZYfuYP
bf352e5fy/8fCi6ScYOm/k3B5fW3ikvdRvkv/8uuX/P3z//9Q8nmtxH+UHmB4KBpwKUAmtu89Wv+
ofKioZHEIL95Premp39XXiQZgpjE0MB8B/q2Hwovqq6BophAyFDDyP+jwsvNDV76O6C4lCBJBGYk
fQnXN+okCoIcAekA44/cZImyQ4gcguII8EiR53V9S/rCI/3e7/d3F11AM4RxqOcuw0XjHWzKUT8I
LvKVV+DLdqWN89DpN/oRgfBd+kbuI6ZT353hBgIaWbHhlivCNufaHbKQ98hG4t/i7Q9v9GcFm6+m
hfwYPcxhPepFjzs0xkOOeKlkxdn8ZhyzbWNBIQNeTrvNBIrqhSuhYIMaBzMdCX8HlgE3YbpDk+mF
WDAp0v0IN6ulPWK04NHYmC5UFW3JMjbKE3JHcGjhcSOq5TiU7Bphuzd8gTD4jkX583SrKO6piqqR
JTJLbUbTL3NRgcecezKTrdrTWfGUWULrkYgiJi4OwwEab3BNQf0LpQ5/o0Jl165ejaNWUOlK3uGW
18/GpTmNLmFmwOeaRkj5GLUtpbda1WbOuFYxwwndmZWHZgdZNNHuPPMqnLIP8woEHlOQXhGc1B33
MtzoABHiJrZMG+zkPHTqT9mgQsvNQ2QPW/IFcEwSlZ8u9H9PwqI2D5LhBpK+iIIGps+eLDoaOZLr
+Ni8hA+D00ZcCS3pipy/UPEcWSRzhhthjS3iJUjdIOhHXt5pH25ZhtIOkKwLObA+lvkBzxIxZMWh
+e7NG+LI78YG5auCVqB3TZHPmgRabtWblThOMJTuuE2sW4AzXkAG/ebb8HKo6eavqCsdhBPI+Ys7
43V+Quap3KjImJQ0u+vPhrxBXA9L32k0+KZoLP508+Qgboec9k8QbvpW2fKuUxkumzzH2CDpU/xF
bex7c9lyJeF0kwzTRL32T6yvaVkV8zBhEkP0x0SvIsiyeqrAXG50XsO9yQ8TQS/RXQy7vk3d+CRs
QBSPmipkPGGj/36Tfg8N/3Q3BNzFqiGiM/37K/8DMErshb6cCu0WTDdnhBMILpJNth/2GhKaD37B
tMso3fIj/kfSW+Kd3jKj5/JR2iSP4PlClnmnyxQRxSl71O3WqfcDtJ58psI/BcOvi7yJfhgyqlZ2
czGwNR///gEQ8N9W3d89wrISLY1aQGQFsbnd1XSq34LiTpQewYEjx66SH0NE6uQ4GKmDBCMz4hsx
N2BI5XCGT0+E2dHN7EHWTCr3bxH8QwRZFWs75xZ0HlF+Uq7IMUjIwvZUAvKKpo+SLbLa853j7KFq
h1LgHok2Z8RrQ57kvuzZuCsOqP+FPr5cZwyVpZ1xDL2OgQ4F6HR/pkp0MK2q2DT+9uaKwE+EUC5I
Aj9xe2UtUTnB0r1m34pv4xXu4RVlK90ZUS7WX2Jvvvp7lLbAE9le/ae+o1BeRQX8EQMU22o70MnN
EPxvu5kbd8G0Cz/VcSdgD5BnueCzypFEvHWo0KFyipmrzVZG2YUggxUfKpRipPCjsqTAFdUjWmcZ
ThQVZRtwGOoxG+hoz/4+j598BXfjtO0GkEA7QuEHapE0jBuGrs1XgsIQcqhd9zGdCxzRr9I7GNWP
/XtnwRfF3xUK37nXbM/g/XgmXmFNTPBM1MbMk/b8f7k7sy1HrS1dv0q9gPagFXBLj/qQQtHdaEST
AkTfI57+fIT3qWOHXTvHua3hC6fTmSEBizXn/LsVX5dObc1MdeXkW2U3QC4s4cmbVeIa9nS4rWih
n3sX/JI/A1+HwNdvwMgpCh1os6USc2ylTgIWWNrLu5VHzrDie2gvQ22S0iMxGZ+rj4aY+Z36q7Vu
R9lpJ2u8Sq7ELDA5rZe+pdv6zDFadLkFZAaQbuUsXLr6bK2KJj9M5ZTwPfNLGhCoYbPKDvfGHCWw
sTvsvWRKMLK62bMm1m1uGm78Vr+CrgYZ1g0vdkZ/4AStk+hygOcpfGi2kD/RydhVZ47Aqyx+mZlQ
gogZ3r6LZbOG2ks8eT09o3RrQU7F9aIIprW64dDhj/s53fOJ7CT9qdtGqSUsIfrKR9hFtw+Ml/uK
HnYyB2mVZlb/2Q5QNMKucUQ33yTHWSZRvkZfgrN8rw86Z4uykrtjtSu+ScpitLR1YSnMfs/tunoT
17PeI3mr/Zqt09fO985Sl7bhTLsGZUVhS3NhhzBh1I1Cc3lqn2pnvAqincFAc12LmQjmIl15rgtL
SxNM+aM/3d9hwGM/k9y2sRKGj4WVnaFEFRvmtfdhcPgmyRmKJUIb0HjcEeMIq2zQvyfrC3Byawkw
qaMF6Jz6E9bMOYzQoR7r5QHLD34QntBIYbUWL8qKg4ulK9YF47KdXDxPch1EHJUkmfPpv5/Tlxrv
hJ3xtQhKL38Tzxf2jscm6HcQ1G/3ymG+Vw9RoJkdlxLbkWyzApKj2Jsxu3e1E2JLZ9RJNz0Za9d2
Uz+yS71I17A/CquydcrFCuzOFMrY1OCUjCNGq/I66F4N9L6iDdCtKrIHup19s2BO3oeJU09M9SS2
F+6iO4gzVXpUtE1jPAk94H5i6soui1YjNEh8t1J133WgLzahkibIUtvvhGFb7w2BkcaWp026sOPs
s6QsG2+t7OiFNW2gKlK0Erwovd3b2Q6dyonNlLF2O8NynTPZl+3wFPvjabTzAwIEarHwjkTF6YPi
LeWZcBbufoCns7nwhPFdW0tPsmSyF+IZ5K7AuHOHpbuZf90NFinrYnXb85bIHyyN8Cx+dJXZJebM
wImrsqYPvATFL9m/HABJnIIt7CGCWhOYfy0h3UHvZ5mZ+cJWn5z7e3LUGmfadDtVdUQJnMqs25ex
tu+0Wi0x3tZU2TzX4GapbGcXCKWv0B6C8bz0x53igh0GrVt6bB5gpJy7CISvBvHFgglrrLBBeSR+
jYDwT+MLGpLqqVUddLPGZ7M0myc2z8nKN/zcGghFfLk782sTqH55YrlKCb0PsCAkRrKuT4BHvuTM
3KKjmNpxAqvp/Ys7q3cuj0tTN5WDZk2WaMkOWiXqpwMSZnBHlcG63LxBmeG7eAVi8NaYw7v+hDGw
ZJsIgSjs7k1qzHJ+ueeqPuxip4SEFezFM/alaKeVL2KMEcBvIQDf+qAOQsmrMjttgmmjfMsfZkgW
esRPX+OnZCdZmSNu5FOI4KTc55FJaftW50BEMFksHuYWvXH5ug7lApDoqJzuL7pNfM/m8iUF40qU
fR5mWFipQLkF+UMXs4+5csUzxg0pamZfW1G+Fj5JUTHbzNH1rQG7ByG/jva13/sZVJabgPLIq+aR
fp8MATN3eHOf7jboTFLbcmmJSw7hdIzGvP9Ca2JPj7IPwrcOt802cSogqiyILUBGW+T3BRKAzHQN
1nQ55e83ILFrsUk2dz4uPGcbw4Hsd2f5WLPJTzwCxYYD8+6H8BfOFchwZBSGGT/mOzEzPydLeK2f
lzY5XCkIpQr1LTrZPqfWm1VAzUViTc18Ast6j3YqugT9pLiFW99B4lKGNIRdVhIgLJgJ2pwiLjo5
Gyjdid1LXhpz2oglPBIXD2AUStZ4HhWzfDMSDwdraOfgZiP6mI189wR+4Lko7ZDk98aL3jq4JSvd
ztNokljGZoL9dZLXZl/xSs6olViZi1eY2IOy7rSA6WsFQ3kCJkQhB9S+qmvXCG0NdCUQ3QsCFW9m
XlBmsHmD0WrdKreb3eWJZQep1ljV+RLoNo8P6ZR4XL6KbHiHkmXB/dE87al7TA5c6IV117PewdLv
YGTGrrisqtAR3/J1r5mk/4DwkiV5QzNwYt9K4lVPV0DDHH/Jbm6TRcggxk883p40S3My5G+idTHp
pNFb7KbKmq7f81W61ouzUpqTyLeePpJV55WHhG0HfRB45ow+UmlYFPNq5ugtKHElUHfzz2/swR6f
IW/4mjefSeR1BPI3Ab93E9ihq1kIcl7jbfbWvEF1HEN+Noqbx84ueW01mIwFvZ1LDStrVhkPO6se
qsBYIrDIDQthiLARU6+KEblY4euMyN03GTtPf04dmHiJjm567UOrcpPDtIoPjC6O8Zo/zOTF54De
khZmnR7bJ5l945OvOO1FpEI3lTMr7LYyi8JfrherSENtdUhiOzks0QZIpvigfKqrDiQypkRY2lcU
KCtjE57u6/yhf5MTU36P+5V0X4+0xaqD+CUaYR0hbdkNIf/U9NTdzunimVMFOBimUpxJcQeaWKGy
G/moZbtwEdSGnSmHtl5ruyreIeZj2Efndmr9ujXzk+pW3vIw+hr3mnX8Fp7np0oUNxAB3dPkD9qm
vNiFYmKVLx70X3XrCNduV1n982jYSuh0n+m7BpHSm8YVKvymW/JOOskPy1feF0titKaVAGXMTe0p
QZAxmdV+XFpcHkZL5m9dOYZ33kGfKissTH3BiJkE5W5eGbcdrDbp4Jbgg6QamyV8q7/wU1pQlakM
VlwwVaQZ6/KI8sfmUa2z52bfHEYLlBTgNDukTvfIA/IbFnwY3F1+tZH4J3d44LzNgLlLfzpr7+K7
uFIu+7JxR8iLywneJr9K8PSTrSLIQuJ1u96ew9gspdXtiYQC2lWmbPsuOTIxIw7AjupJodNeIWMF
8OzrojuHj+nOWLWZPzxO7/FL81UaVtE6nbyJDW8p2jXtedDYyZbdm4I6WqFHy2C1jmHFQfvRW8on
26T1yY5r7EpH87CPLlabzc1dsA0jXolnZZPQWQZvYTxvXSV4zYCgdmN4kE5/gOuwdOholuuBVqry
JbPdoe1zcc+dy3NxCi3BzH/1u/gA17RnVFms2JW+IaqLkxq7cd4apm/0I3E7GD10etmJE0ZMkdmH
T1+PdPzNW2p1WOLNPgz6X61qx3udFTcglXGWuxtU18OMZC++ihOaCC9+qb7EX1Jr6h/5FolEDFS9
NSZHFveXlNkKOrEH05dsQJgI1xYYAyo0ZAKRlWa23F+QjgbtqoUInLHvD0iaa/iFcBO8vAWV5lCM
8LNJrJz6FpS28Mx4A9Gy8NtslSyPoO6ObF3WwuZS2zdtnSUbnh+nTz315Y6Txy9RboaylV/1fYPI
bNgLsHKZ3Ra7cFNsms1dcWbOeXmSk5XxxmZ302xhv+AZRDY7TIwMs19TdiT8MQQUZ44S9Ja+1yiP
qyrIH9oGdQLcxzq2py1fBZoKUg1IHykBiLboKoY9qofFo/oYTuDxQmRdfuUBry5jy25aM2hjFXI6
XLMMP8gj7dYWOAaOtmnhzyA/+05u3W32sV/6x2C45eDctp2leIhOpdrlHGsTsJKi4I5r0dXg1uLU
n9li3r+Z1aVVpxGTkZen7cusBhasHPef3zhlRMcJ/QHZNpxmSjTT0E/HvtE44bqHHx3Qy8ADIbXg
BdUZU+/reaaTvbgJFimVeOZSVK+hqUPKsYCjZ7m1Vrorj6wPxEzD5uaHB2kz83SDXT2ypT70zm5+
0Hd6RIEDTxkzbyvtcI6eBpvHSuP/TSj17vVygzroUWaFVvwyI3bZgcXOZlHvIp2fXezrahfqR9Ra
WusKRoBrT9D9xWR10ZrHAg7VWgWjLTXZcKDssxfigj01dcbaqn4tka4gOjBn/GzaheeLXa71L5la
yeCXbdk5TsO5hEam9Wm2sU8tWtEQXuRT/dyGFFAIFVc55ZOVvS7ogyBn1tkhd5YUl9bi86kh5rxz
ic5yjUY2dRitJVvxobucmsXNJfjtNgF0Bu/juDEfWEPwEDjczGq9WGdXkofjffbM5Dw8zNP74MC2
GZVN/hYKlyeUgX7hCw+pNx0MydJeuxXklWMEGRARAz18Vmdp8+B9W922tcd78yr4EYcW2dFbem4j
P3PpZXqvRNu0+E0o1HdAyk88CQuFKEhLSYY6+OEqm255GMYh+pIbQO/soqAyOfJKdu7+707NEGfd
yH/6rPn//wl+G+KERI2YzyKDwlVBAiqr2C4DzYtfo1V0/s9YmfSPnyYqOtwH4hn9p55nWETymNwA
sRtALVQs+A7CI/I5yF+UiN7M5c/E3UDpqgL0aIffXu8/IcjSn77BDwT5ltwkTpye5m8gzKaR7zoP
oegaXg52v/zNSVE/okz+8MT8+fN+GNWMbLHIp4gr7t1s13mZFwbaqgU1+p0G57ef9IOPiSQjjmSF
K8s3d4bkyc/XiCmc+/p3Xtw/opn/tmhYmSzPpQh2O9/kPy0aFCtNOwpcVIloFNI9C7daBMNQ+LyL
DnN7D3V66BpXcrT1snbV6DjcAkgIsKqWcXPbPFWZU37O+bjuBLhH6cvX4eVQDHYxa4IKwQvVdaoc
NS0xuwFSwtYWbvvZrLIP6T6DR69Ef2r2YKkvrR3jYwjNXHdKu7l+LV6nLRX+Y7GhYWRn1tb5Id5J
DsJzmyMQSmw68boJIY6nz3oDZAZkZXer5GnAjG52XrteXsU9uqFuBbDZMxB8tRtOBfCGY3ws7XKw
9Df97oBRiC7qdg+P/A1UyJrVRIjTbRS+NAEQvJ/1GhjMHZCkudJKXy0+kJm47YfKF8rdkGqYvS0P
FzcDpDQnUD1oBvE54Pxz8IsdT+94X35vscj5XfCKy4O0m9zJDhFYzfacuwXs8x5ZyWr0TfSjXrGr
8R+pj9lT+ii83wE0wX0gl6PHwqHrdZRVi3REPA1rMeAcVhmRT+iUz/NflZ4Wz5FrsKuX77pk3S9+
6IB4uNU5fFiCeIzWjqfg9czmpnYeYS/Ak1ANy6uWfky/ryK3v62Gz+lxbqvvcPv7+FGjeWUICOJH
EPxqm6F8EL6rv1XDLIzXpvEzFkpkda29pAMNnfvhEoQIhpjzsUl9gbQgd3CMJ7U2s5gjaukPR5Tc
xalNZj5iaWoPS7c+386xq68HwbxcTI3p9b4uU58yAlrGCuZfj0hwGOdB3/u7ORM1C3WNeGORrSP1
pb756WB3qBN8OUXoSDka5tYPTe040+w06WnhqNiSxcPwWLwW3ax8hl2iXS5h3Cz0zDdI+bsruQhw
7dv2dlS5K5hp7HJHsfI1K95OHujYd0OZeunqcvwdrSP/084mkyxhaEuUeOjw/vpS3pq4CJfDtypR
dKEJ3foxQj+64R3AjmdAdhW/ki3b7EoIqs2MMVFD6SUEdDLjOfJ7eB7K7CK4/IZwWv7Trv/nb/az
xoRh1EwV6sDWHpxhF/qDo0Ek8Poc4zWA5mr+ioDJR6hVplWZuxXTa3cbZgImMOObqBWZCRT4x8/w
rG9GqKrBrexug+p5bhlncTWw/ksBrM+28KAc6xdpt7C7E+dvf/zOCqj/o5FOMVAWCpzdtsQR+Neb
TUjozag4/si2F+TYmeCl+b4e3bRRkdjSbaPcIRa5yp9zbbIqYXWTbcRjB9EetmiZDE/3Ej/tQefq
3sHcrTOyajMDg947tFFEtp9hu2nub+HwrkpmdwaTRKDbLdmq6HltBJ7Dr8x3OZUDDb59OYwtU211
lNmR1M9wr2zrhxi+C++PGSEeopdytUMHEK9b2dPwgMHMihvzbXpRX+SNql71VQcmE1yMZ7F6aG6B
AHHMQPBe2zHPS/HaYMJQyZQAkl0gYrmsUAYda7bYxUG3lK342a1QHsKfs9GXkinX9gJ7CErI1ISO
jerZjnTbiIHRO8VHWNoFADpb+21fIhzKNM3kcApbSBmPIqfz78fKvwPr3OxZ2ngJkbTpc/OH1aP5
aF+rdVgjWJO2/oIDONzugzwqm0Q1zewrM3SR4liGX3zUg6VgfzsYm+rj9lb56XaGv5BN4XpjTg7N
sYcRUx46h3FAsND2lLb2eNkN5DaZ3fPicKNrv3mEfpB5wCwtXLbSnanBLDYj4nVv8oDe/tiRErwp
S9XDcFVutUPyTHwVFC8qPUk174Mt0oNLK4xjFI5hsIdsLpJsyk980CytG0xrkVvFxZI+LmjxaEA/
5q/dOKPdBoiEAni/xqn821ZgWNzdfYPSlwbROYJo9uUTyu47Q89r8sy9W/OkwZ+swpeSrWyq5gAq
PrmXrbZhS+Mvjq4MItBuR6+2yu2wvjjziHPxmoaFjHQQMdjAEy988WVJ/yD5qTfuRxdhWMUgo1xL
+uHwqX+p8f55Om+azNKSVkCygfC9CkR35nyAr53BElb362Qj7nRHeDC4N+SvNEJpMM/eMzZtuHkw
AFTSIQFUW0QGngfU+hps1wfKd1veQK7tLxBx0ipic0KSRcvYeTLGkgcD9+Ch0taxj8R3ZTDzTzob
xh2IeNXqyFDy+tR/RPsZrx3s3TztRkddJ0TEAXPFqaKf0rtTXrDfnmMYm9yM9b0iPo/UFik9Chdf
VleV5kTagygHNVrFs/jcA8BBmjDvVLYu79DOYgcU3eKXYQ3uMuhiydKTj4myP8sJJfDD0Ekn23AL
/hPAtjcz5VmW/aw4lvGrom+apcU5hEnkL5SgSexJDZIUN5a1fJKWGBZMabKGibXQXemherbRy6+7
hZC55QEkK1jAr+KjtFHRdDhHTPnT+NRe0gPdPBrnz/hhOEeXVxURb2Ghnex1M22tWT6J6dKOX/t3
wyuC/ip9AkAvN5gPuMpflaeuFYcDHkVmjzrxx8wZ75iBXMif6Inqr+yX9rS67OXdjEnOitJyPePi
oP9r7L8OeDZGF6YJkMnudXnAgYlJLZgFfczOduLCyk0rrCLlu/J5f9EchNceQPSp+AoV3hYAySUK
1qUJsOmm7/EhxJV0ORqrrraHDZCRtsr5pjwmnvlRXA1Bbk672R33LAUdyMRB3kovYubFG+2heNG2
yr4I8uv95aauS39B89Pa90MHTYLpTsPMBFGUl049m26YBWlKNdwb5G9zBp0FJX15vYvrqD6JlRdF
r5A+2ejBAiZneYe6EznNAVdpghgz0BwRKtmwhQPC110Hr8O+uEFdXDrY/5CaWu1H6Wtb9dheG7cK
kqBdK+hsZls4eKytIV4ED3OT86xCmjsRPL9c62yQXAEMo31Mr4M7+2sGVzoJr/Jsb5xVtNF7hswJ
eY680pEauvIxevqc/JkkaRmA6Z5QM5VYBTUVxC209DVyBbxBM0Bwutv4BDaL4/wlgCcCHeVKtL6t
KB7pNv64XCz1sfPRUqxST0YeTo9W05oVB6l+VCJnMbzX70vcjgeD7vCrGlHLeOyV8kpcrmne4mRT
qcf8Wg82SBoexEY8LKSVIQRR+lzu7sE4IgJlaOcoBNpH+Ltzh9FMdKYxtIr7cfkWQYV1ujsie+UB
ZaZeW5yAZyLwkHOrAQzHAvM6oTjD93AonhfrmG4GhgynzlrPiBM0ZfYUP2Y2AsaSzsYrl8ZOWfB0
S6Dds/SMKL5OPJCihe4MoDBuNS9Cqi0OXPaP/NrnGDKx/VnVaXHo/PEX1VU8ZB+CYEkPi+B3+Smz
Qu3noKUYSxXDvsYpIsqPQUuTapXgHV22Fa8OoNDAjxZe7XX+f57L/3F2/PPn/FCw6Pe7PIkx7cxc
6eX1bN43PGx2vvwb1eB3Otl/uqIfjp4+6oeSQ+z/mIczP1696A7cpq2/hQ06AONFfqmDepN+dTQO
tvFSQrF0T1Vo1uB+oa+ty2AxKxIQCpVuhn8g/CUcoL9w1O7Sq+GKax1WFnbpLb3iBj7OfW5s02PU
HoLwlUL8ggz5JtnZvjaRu4lOgcANpxMIXGst/eok2NIao9osXGnA7tqnLgCW/+OO/68W1Yrzw/yf
JbWHuP18j+v8v4Imfc+/mj+rab//6r+1tKKk/IsEDfpmQ5A4nGSOqvq3llaUhX9ps22HIBOUs/8t
pMXh9S+cViKZ3+JS1kV9lmD9O8NkIan/EnRBoQ3n+A9F08nt+P8IMeGQv7+8c0tdF2VR4Xwo2nvN
kCT1R2ufpMZl1ONI2g21Ozh5b8nIerB9u8P1Hu1B99+Mw8JFoRGeJmT1UeIA/brKauam47d+D/zi
L53eroPhmgISEI3ApP747ZS1hGtIFcQPQzWXnMsWtcfnjKEXvHdNu5E0W4LbyCxN91XQRcnuUBMs
3a5wCODnKPOFu+BUBXV1v1kJSsvEvecr5RiLNMix7M/jP4PGg/qypEy3/YPktRCbCtp9tO3It8hk
wY3FeacaSgQsG7SGaBNXGo2Ktsteor0uYS9pzFkXc3tmLPt2TqGPAB8LzegVe1ce0M254YMGYXks
C95LOFf4vd0s+q3Xia/jKhqfEVJu8LRPR7IBfIrttUIDFcwiH/W43MgPua9gjxGc8VNZqS7ssC3d
TOFLetVf9QC5hjsnSywcDEkfnXdzL8FxYeV+/aHtZlIdDpxsAsQ+H6h/ysPlQX9TvJIdAp8G8te1
+MwTm3MpUHk+8M1vCVye5snOAg9OiTs5hS4ytYZWBsZD4Pa9o/LNEvBhF5dHQRv/jErgDX6Ron/S
A/wq7Ie3VbN/ra+YtQ8oRUacqY/5haSP4qH8Qo6EXIyBNR4Z/Uzs10vobTYiZ7HlN83mvQEPnys9
c6yJzXsPiwEw/jB4BDok28ZFm5Guky2tPAEIBlAJjR+ys9bVHwYnssR1P4MyVn7q3iqglOFgPExO
HKS2yOdGEGaFlxGnMAcpzEPJEGRuanp/cMaTgyPNkz9IKwiBIlpSD+o1aWWHWYWg+dwkp9ogL/ze
ZueYBeIlz7POwACQXdpFIHoazevlNDNu99caFnwdrqTD4Bpn8WZpF1vbaXzoxey5T8qFAjJZ6ROE
dpA9gJJZ/Xpo2Ld7v3P1IPcvr9OGHqKgaewgr9Or5GB6d0CMAIPnu2i8a/ctl8U90zAOf+hBtUtB
w4lcIEEGuEuxEFmDIM9fVRSt/Bkjthu/1P5Un3TQHPopjg3ww920ySHIaZxn9G1pz5xFwzy8jrFs
opaYEQcsZd7FBGZKYR1idDg6jyiBNKeRXUMC73WiG0ZHO15cyPTV+MylktFghm86cTfdRjhdlJkO
+eYtwq38URMgIF5vS/vi9g6pDjcXhooP5qkiLXi5XSyM/AwrFb2rU+0RVJzE1RIr18Z4E9xyB1cL
GL3YKuiqb96F6WoTrQZia/grL4ygdrVHQLIZUJzTDXArNPs22HyjSLMzdibov3eIN4MLwwjKhXZo
YvDGRtRBwnecYTNDelVw+aLX2ygHw5184dC90ukg6sAeXMGGqjSCdzt3yl/qmQ8ecdowP3UzRo82
MrSXu8vLxaV9nrBZWllu1VeeuZ+cqj3o27tqxfpKVyxFNFWYK9VqMHnD2RcWF0rmBEy0hW1JNzUS
vEUzelycShq/I0S5M3uAlGfk5pploUzHEIgUxXuoPsB5C54/lwEnlTs69sMK6tu7r5ZO9iQyu17e
bwyJAnEQ8TsiS8KMn6f9/ah+xYiDw5Nq50EUSLvlTntVA4OOrVuDjZTn8OaGMla22BaJUrEvjuRF
G4YBGk1M4bdNr9i3BYQ/LfAR6txvAvFqrHKnwVGmmobIApJ4ELj2QCzwF/mk/9hLL3wXpx16r/yz
X1rtWz1hgexk5FRwfWyPcM8XJKfgBvxs/bk9z36typk6D39zbiNeL9612F7OIsICk6KNRCZbBoCM
SA6JOoiclK44u/YLs4gsICdOexmHFd0wRj4xgSyEieTMXzUKklkqgN44wlPenfJz4ZCMNHFCgokA
nUVOokpuMeMDYVXFVypbyXtJJhJgJ+buxAt1GNn171DLH/zT36vtD9ainTKjlttY2uEcfWLG9EVw
Upm7M6+w36Xa/sgM+/un/XCEFBcpU/SU2n4L2qA/zTqbyp5HnXnND8BGf2qADn+0tX+ODPvhFP+/
n0c/oxJDJSx/nvwzXC6SXOaG+K1ynR6pslDWcyVC9Du/DyHZGr/5yHkk+H8N9t8/8scl3vt7PBrJ
QtypaCNRmT/PVYEmZsWghjvs9hv9/g+y8m+fJ/8ImNWX+tCGNQ8wDUa7QQk4j7Eqpbb0/u1E+0su
4J9v59wB/qdrk39A3NMilBOJIHQIXcGqdrfN5IJ52vNNNYAcPjP0HxMDcL2ClwX/ap+ag/Kh/WaG
+R/W7H8/VfnHVHYT1JvepjdpB/rljfinI0Z79MVsG+hjfrOG1H+4aEkRJcK1OW+YD/1x0UDJeq9U
rbQVT4STxcR83cBXZUt+yZMchSJ5IS45VIZkSi2N1IXStdgC10hEVTDxOkKyQTkiUq2+NGo3G+Ym
3zVfWaBtl4+oBAsr5x1fiRBQ9CWv+qP2JrOl9GYTGPwojvibzAkOPPWkY47OUPZH2fzPi/afHuxf
rvEHQ9AYt3ARc5b1VgyJB3vXZEvtccyO6/p5YNzfIrabSgJs4m2HDKQzAamAgTQab3o5ZE4SZ/eA
K/82f2Kee3+8TH/5Xj+edDUKxVSWjbQl+O1CthKoE/cbVE3zbgDvCdiW7M2WXKz2201/rWb9l0Qr
gUu5tOm6b7/619/dq394w//ypX4M66VaRZnKqSfbugqQSXf48LlbZKRNEDhJkBtBIgZy9Zo2Dx2e
6CiYQDXH4ILdebS6X0XiTT0eARxkxOy0lpTsOsSESzb3nrAcpC5I9sy+2Y2KK2OmV46QZ2LhLHO3
RweKmWDh9pqFESp6Ft/SO7FbkqVIllqHgVx8Li49Qg8nSzhdbKVX9qK3hdYDh+vAlslai+yOsgOk
ez+Fk5uQwIAYrLGjerdQ8EDFJ4D3R+BzSBDtQF0k6ofSnDXPQDTDZOMWWXyRbxD0AeqSAcI0by2D
YAdaq6U7Zu5l4dybzxG5qEQ+z3ailnzG9ewIooKHz9V1bHwS6OAl7qpZth4jDN2HtKXOI9d6qlDu
8ToMG/xCErAA1v1Tw5e/+XfNivBPY7VQvIjTuc1mHX6gKrnc/SE/0KM/AbEbG5UTCKDdkPF5EyFH
qhltckidxSb8oEjHVzUgfhCzDKPhWG7hoZeKVyEYRVQ9603wQRNkpLv5Vlc9Ki8BR9/RVi5hTBco
4PbF2BhB5AikvoAMjud7oLvoLiHypKMWYNrBcpbOit2MkMDKun/eroNoNp9KZ3ZMVhN6qDn9oh5A
lbHthChMvwBgUNqpxnrCMggDWrw0t7W861fZZs6eKgV0SfirIJ06K3u8SGZTO8QxsdohZrsN/GFo
KfTsnT2yYyzMC6pq8oQgdITf7IbEnP7DfjgP+6IicUzK382uaUcur54XxW7UPBrB4s6d1pi+AtoZ
/VzDWIHyOspTjbrWBka3htVAxk/0fmeaw+GLnd4c2erGxznEg9YY9LZbEy3QnO9nhPK6wgAmlO48
+4VvtyVE5MhRmgfGzDnWQiis7PZrANsWKkaKBD06Zo962Zry0pOZCr+G1OvSmIDCV5lABaM79cR1
GBpTaL0f6crTgiievmBoInrsV1v5DRoi7c2Imb3l6bW8944mj84SGlE81h1SqyS16lOSmO1Xf0qO
xpqIv8SZYMcj80boRLXBy7MuXdGfbNkWmBVTvDEzmf9r1PHLpLyFLSE1QAzmVDnpI7gbNmFUsDhV
qu4NUfA8OtvZ1ljfz80WLULiqGpwb84xCql1CYHSJ1adMcLfrxor+JeGBGEMYiQTsxw+fyBgu+B1
NVxB4IZrBzncpPlDCsxrEEZVj4ewPk7RusjIhNKPw/CRFbNuFBrsSU7OQ/asCjv1ZeyRUgS5gtPL
Jl+ytzT+UOGJCvSIKRAdBWP6kOF7+gR1QPFG/U+DuwcVlrnlC8rADRdB+Gr3hONmYnzg/0OAzTAO
mhjin/xkHb3WmGsCvGXQzrPtd7Lj44WBDy2sD9pSugRd+nNKg7KfPJSpj9r7/WXYZBtti74+2wyH
ZqPA/Ki7cdVt2mPPJmOVVwkBwyY8G9ZljzB2g0RWmCmOcpfuiIpzxJ1xHl5HTDXCJ+dj4q4JAejD
A35RvwrUiwMoztqoIE0/Qz529t8y3n0uN4yJn/NkjKyVIr4QH9unEBeLI5yY4+z+nRsJHSMZ8+yX
S4+5sQN30T9HS5TvduzVkA7pkUQ4drW7ey+35LB1rwuncZGN6pGtn4qQOFR4JgjR7qUVVyR2JGwM
sLbqegEHh7COtgJdHvR0tW4FS6s3sfaktFZeDdbi9rIYNoAmN5S5KuJhv4ifJskXy+fxfoxULyKN
rz0U3UNUrIaKqCJKFbdvyq5DB4xTzxAGAQ+FuXior9VmMZy5PHkKhkdCSESsxShgA3YyiJG3gkQR
yqpVmncyNhCpz5EOzZrXAE+P2QoBKsW3+l13EdNe1t1XaIlXrNkSSSjoQVlUTqV5w1dx4NeMwzH0
liNu5dAaHofMrQ7TcKR63y80PCRptuQG8KdGwZe4x69C8yBd9lmJhIW9x16+FNk83WPNJKyLF+mT
CD0BA+AdocjsGx7c21N7VbcLr/dytNsjMAqK6fY9fQKvAE4jop9brlg3nG+NyUry+M64y/FYRP7l
ezR++j/UnVlXm7myhn8RZ3m2uTwMZgiEDBAa37AIndjYYAPGNvavP89bryQ+6N699748QSmXplJJ
KpVmfS+Dpz/H7C5B7vzxB/0cvestJzE5e7jghOj2wcsNddfcZeeF6fzLYff3IwuMy112N4dfGIuc
jL8hWVz30GHg5g3bZycPD7vTb0su63A/us/E/rl2eP+tNdpp/tjwwA9PCH6t8WrZ563fncPHwWbw
cLYczL5cf2qcrE8ej1m65H1lrsjsPJwxuecpPA5Ffr8/7nXIw8WQs9kDPTzzetjg7vJ+s6Ozx7PO
wfNXcjv5zvoMBdsgcyzCTfcbP5miqoprh1waPeIa9BHT1jUjKw4y3D5fcLNmc8Hpjt4lcyXu5+1z
fn6z2q9xo7K21/nE8yB6hIYjrtdMuUkHKe8eDx/Onyd7NTbovncej1c8SXI4PZ5Pd3rcoOQROC6f
dM95SI31Jy5EvuwysDi9/kanuXU0Pb5v73WPnr+9HNT4+Ch6k8zNz5YXj+29rS/X3+5qbBLNLof9
9danxbLPhZWXg6czipglks4leww8QXZ3XJ/RF29dUUD98YANpcVPziW8cBFyfTCjaz7kxMJe44X3
m0YNDhc8fFpcvpyOqfcaVyzuTzecztrq0zlfrn5Omb//Wnxqvh5MTx9PhytawvIzNBZflixULD5t
Ztr2YpcLd56K2pmccb/5mUeXta0/+sUJuZevW6tDtuu/rT7Vfi6/Tf7kIbDh0csFy6B9Hm085NHL
+sXW1ep7i+5rTORfrLsQnVHg6Wr9Y9hvHvF1+dX46m6PB5/2HnmX6eXr5tf15xYz2mdeGeBw9G8u
9O6u/pgd6fb18Kyr03zzs+7Vy9fZ+csuXd8TD3ridHhR+4NB+tPx8Oz5giUJekxehbnjhaGj+94J
o7sZq6Zn069P/dqni+4xJ6nOGEu9nPJS2GpndMERh7vvG47BoGleuSb0cDn5jWig+Gk/u1tcLpz1
n342j3TQvXvECOS1xUOJBzo3zPc9OLjLWJIrx2P2f46WfS26PPB06PhYZxRYTJr+UV/sjA44WHw0
O2Pk+P2pf8eJcGYb6EOdeVnswM3d987nbR4w4u4mLyzVpsdb3OBbHb/WOT+hcSFP+PAINosvL3vd
x50/N1fjg6f9xcPOcrnPi9tnnVOuXF8yNoTdV67pcFSsw8NV3Bfmqcbb4SVPf63oMoZ7rfVRd7E/
Orne7/HI2O7mjA3Nw/qYLYfx7rLPy9EsU14uLrkR/LLNluao0e/tc45k+HvEaZH5DWvhe+0j9lDn
hy9XI6r/6bA14DPwT/vzSz17SYf5ejD8wQHcw27rM3QfRow+m0cvfyy5ks1lBjbkni5bXFo82Dqi
iY6OueCz1/vWPdn+8tzcaX1D1tEek/78E2tYvL45et2lAfS3+s977FLwWg0nS/gs9t54uDv99XLR
+cYU6eJur8muOu9EcMiJAUH/caDjW4+7d2erywXvXUOZQrs/GA8aTwfTFgt+vFZX5xTyoD79tuFl
Tu7/HLA+f3zPEOxydNL9ztm8L89DrXatue12SqnoPFBtp/WZOxu/OOR+rOcTN7ezQ4bfZ3whlb1G
jojxyPLZ5Oy5zVluFc3r2d3P0cU1ufjF00bXtd3RxfD7jFsTPEg71pjyevcrmwo3DU7ddDY7jMVY
s6s/fn3W85d/TPdpW//m1HAsmnyYd7Z5EIGjta1WW/+Yl1YO2C6264veaDXecKATUdOZj2V/c7W+
HB/TCFnBfGgs6PRPWj/a24e9l76Xljl7MDwYPf3qjk5ny4Nl6+v40+ZCV9j/eQLKM4d/nRW/4+7D
GermsH23WM+nm8+1g6fVHjdZpyc8eM2hsa/1I2bl7CF0zyaLk2njS+dptzXvs5X72m8MXvZGD/1W
j8cI7hs7s/rX0dNXZkCP9R/PLIM9cPnl+3b9ss3I+pqZbP+FZ03v+2tWLoYH24uDFWvkP6Z/8sxJ
Z3e92eFIbJ0b8J/bw5PN1tXiZcDZlnn7e3d40rhY8+k6jWDpBw9ejnnFrndwd86w4uX+UhfGRt84
vMXrzxwO5SjQ/PDp+ZQ36bhRtm7xrHRjbzParXWP7ncWvPtVP+EG6AobrzntDzlFddBc77N5dTNk
c4q5P69i/L5mKMjBlaYOe508fOn0r9uHHYarDFpv1uezPiOuzi5TQpYzpQWHP6M6/qud5NO72+fZ
fPb75ePTTO8+n/H/7REnrbv96+3m/13MX55veJ/k3T4zUbzNXG9v/w9fBahvtzs821Sv6aOA3mWu
1xtsJrfqfEqDzzjU6m3ENz3YtEWcZhsfjrazDcyOMqKf95lbzf/p8k0LTlt0Oy18Wq3/ap+59WEe
ywUI3rdhGgsheOx2PqwtLef1u/bzw3P9YoUYrabrndbmdMbz0ZNDTO8GwHP9hqsH1OohsCBYezcA
gghtnmeHGq/5Tg5pPPTOhAbHgBTKWPlEAY9HEMO+IMaNAFts6UZ6VVjSJjWSxcwapzhiagPZ7oU6
NeIZKZEc0PQIHMzbE7dsc7pAh4bi85DMMaN82OvdiWRtAFpNqSSDe0nb0YMwKL9wCtXx3d4jF2kf
XhOj8BH0+CVYRqGCMadAPEUoShgylC/WVoPLq6+y1EaHQkaHQ8aco8N5e7KPncSKh/xWEYKH+len
s9PZ6mg+VHhgMle2TbYOWgvKhiiQxu1xetoXeYbh5J/CIOtb4735HZudm1NMMG2OgTlD5h8bBmqD
3g35Iwv+ldxgXDJAlzcub3krDOBH+mI7IMh8dW4o1lfn8GuuaxPe2HmUpdY7AJlfbQbDLk829MLh
bg9kxdbrFQB08nQOHD6fbgb88iIoKNBmNj+dcgmPKzmc6oxySqV1RaIpueWyT8RW0AUqgHzjF2CR
aorvVVOlP1veAskPnspexof7w8mnCI2fqpYcIy1UsEJFBRNDflcA3OKXlEBNKqUaLnBSrCCrl1PC
BGP2UfFEyiYOd70bADbDwpzKGNm/UXRyhegEAm5CRih9lTv1TT0agtQGQtdSHogIDkgN+B8jjhuE
SsEJpEAQi4Tke2BBwC0KZVLnVn/kv8BgSvxHAZg1PBOPnXNxGuUopHPunIKLZDQj+2J1iVvsXEsu
cBe0SuRV0UU5GxeGcw9NCgCcUpU70obgUeYWMQoKCTGeJY/fYkL4bKtKHi7IX/fuEMfmvL0/fT3d
UGUcCwjBhWSVasEJzYewZ0f8EtAEQYoc4yJpDimHvoM5IeBmwam211MMceZXhQg2DIk7Y+SSBJVR
XFXzOPRezvGccdE31AllQbnIT8UTEQkRVAkwYR1cBLd5YJPnc3JjhS3RzRAEnubNk30YMbPArcla
yeKEQSFtHyzXYnfrcXZACZE7IN8wSMB2IAoLWBsQmvxRsJvXc+d1a3laDMoNHFgbECF+AzQXcpzU
zoGWafcEw3ve2phIIQJD4kGj27SrCRPpmQ1wUc2gNb0NlGDQIxfDax2wjVw5e5E3C0CXzse8KodI
wuu5CXNCkBcC4D94hWBBYAMrxoiTm/PyLW0R1kNpkza/QLfHRGqJMhSlKAbTA1IAwRAclqqgPLFu
Le7OorSbPW7FuryJgFOBokLS5AtvoGvsTbgVlmo17Q1vW4ckEtDGQgFuuTV0UTmKvXCfP5/L/Xai
H7MXXD/TVZltgjpmuCsliRC/d3OuNzuKihtHtQY4H9fOlZEBqxTdiYiqApCuLGsUFPnBSn7Gx0tu
FSFbyf/2rQiikrDKUMS5dByyUo+lNglYrVBXJY4Wwsqg9e+OCMRcrjLXa3f0dTheFW20WrUan+X6
cAJiuRlP9Jbm/UULZZOlowjIhCd4DlCVtQFeSIshnYZHW7VzQoID89AINLz5DdcCGueObNWPEsYH
WDUeJ+FS44A7+rcoYhBUcFL6ldGMdQ7jABApm8UpEMWT1NFV0lYoKNyxGCIK4DbgeUwAah8jSNVm
ELqQWDglbRW4w0XEuRKxQXTmV0TDxuCDlwCz4FrwgG4FyAly15zeqmmHWBXJCv1lAbCkSGqyPPCs
5XWyvemTwP6NUPC27Ps5NlJR51Qrxyu6vRbvw36Uiq3HzkutMb6uX2j4S0XlOgbFIBB2QLuoFmlk
8sjSQD1XpQUv6py+l8cFnzQr0IiwQhAUR5PNA0oiWEKMWEgIVVJ2DEeyRIGH/sXHDttbfe51VUaa
4V0lW4KC4J4TL84avJITKIeX1Se+VA2tUuZNufNtUTZYqx0F9RaVQ/4I2pt3jnBB58tyd+iOJc0u
cMIuC8mVZEjXhvyAADHwycOMk8/izTSIHOkQjwRSajFcT5WX+ir8oZIScR1hd03VGufki6GVuzX3
dK4jswCMXs42F6LLKQoOEPEBmGzjNw9tY45GKnKKCRxtHYOVMVfEetXodsKZOcVuysfN3yMz456b
lLEft2k1SnvQ6LUYDT8iRBq6MTSM0SFWtITglVHbPLTjy1sYaptHs9n2YRk6xuFl1F7nNeNHDRiJ
ipnd34popETCMSR98/RcRZOAMm50aFI0AjQOxFBIVwTVD8TtWXi0lQCRC484reiAGmihbqChMZX1
nKAmQKgfJL6tiq3xWTAKdMazKLMhHzh4WnO15XT1fEuNtJCBVwbx/Met14v2HgI1rA3TYAgRs0Ek
LGMWZaBbPZBk8AVaqFAN1BY9KVbcJW/uYCxbkcBmIA2YzdYVf2X8oJQ93KGR0TfmcRnOkDM3SDQI
aeOIP7flvqS5KT7KtmYipJzYwBELsXHNwhxyiZ2sA9Wo3MacjzYHL9nJioaHC8mol8ZcbXmgRPsP
FVAtIMYxwSBJ1HdZBaeVWi0Yzp649BlsiDNx6OIBwcGsgMBKQwsd7W0eo+OXxkLDAbptoEGj9ajB
KKepEUn1QcLcU+PgGCNAG1woCsi/XzjBmQ9CvZzwSx2JhSgvrOPluYqwd4OLQkV1kpKt5hr3kh5e
TgkEVswp7QNHw+H17KA0WBAmWm4qIKlhREuIaZcn1jEhpSeWqEc3D+LJRrQ+x1IbCZOJvLPFGCG5
aLIOHeYmODBnK9RIApdiBWHGfXcbDRQPtU9zlVouNsK4tSrilVt9NFY85O1FGbJpFUEokEQruDVR
hX7P/EoxKEAXWq/NqZ48ey8UFDetN1C87+UjlC+ioYpBTgiKRTCb8/qzFgRgEpizCLmPrOSSCy10
PTp8GojTFMsEHKVA+FMqoZodwPWtSFQ2Q7TQkikhSjQVXZDFojhW5MFxKH4cSrbBSygQ6DhG7+a+
c9AvVvNIgFwrhFKaUWmmEeKFG6aIl6a4+NouHWuRsxM4Yb224hBBwkKUFHJ1sEgYjRc9XfbIFCdp
7fGWVgyEaRBpRw8tGT3iAxVersKIH6dpLmEEJJIlQ4qo6ktrGHkxBzcvYChOVAfZLgWCr6ogijE5
Ri2YdHLPkkAKuDjjQPGlLouW01QDH9IRK7WHw+2fy44kCtJAAuSK87JVdGJRrWI/5N1IImcnJZVb
YaVocZM/RVEKC0Yoryg9fhUpRt/4YwWPETkAG0Y2zxPzSNzTPsPxI4eaYjKXpmajQ8cxJDIGyiZn
q5MgfvS22JyQEQfx7BM8VhphERJFOsAxs+5P7hiwDJDmIkS3CYcq1eKzGZgroLlf8vQ09/u3Dzy5
1qybjtVrHpGyc05q0CBYTgsHUExJxp5AIyZfJtOUDS4qoVhpeT13epo5vxG+PubpjKdzHICRUvBL
5p2WE9USrcsjVyC+DkNMG0ISldfT8pKAmcIKF4a43PD10KDhgs3k8S/ZK0he8MWTmDg7g7bi4gQ+
IFgJRouEK6JgNULlggCJvhncXT1cy48iwT6lny+llcqsMvlnUT1sGlNk8+aS12DsxegixktVoPlC
DH+8BuEECF4Q1VFeLmKQMu2dxJxjRa8PPfrw4LlkJcqv3eqP+d50LNtROWigvE6uwD+2GWiEvBQf
/DVJxtU1WUWIYisIvrTd0s8K57ElyNhQiCBRNQRWROncUIBAqJAOCMFsHAjeQYBGQkY9t07rZhQB
dhVEGLINsjW+ZQQHnmBeQaNE6rwxvdrBS5MkCs91FIEdfrvJ2Wo+H61hZy5GD+8oeQjgzNCJRZ0Y
JXo5Lc/eCYG3p2yGb2NVdkbyiIvz1I2Rdpwgp+Eo46o8VsUx20CJAT2Mx79A+ccc3GM0IC4RWcEj
MgOy+y9dHsqMSTLjghgiOCQ2nAuky8AaC/L4e0hXohEKg8LHhYyxujq6HXOyhIw9Lb6s+LDVjPNe
d3wJg9Jj/M7DLVu8UxAlgl7SjhI/1AaHspafkdnuWpqk+8SZ9do59dnaVpt3xeItkVA3ya8FrTdD
8OhM6SvoaJAnw7l6GPUSAR92G/V+9CCWP0O8K71KzTs5RSWTAmJqwZXgxRo1LiVlCyRe5skCiRVe
Y9OpLEbmBVPCxdKm1QLLPkWGiQK+3+PVhBBiYNYl5L8iz14rCiUaK0vEmmuliQjiVwkYpajy8n3u
kqqpEdLhcCQlDFbiAFEjQK95EowAQRYQKSlrZBJjH7dGYqQ8J9e8ykY015PjAENJOBQ2/A2Dy+JA
5hYHWvXH38Y4MHKYf8OiDtsK7w16hVZzxw/RseaihYi1xJKdb0TQKiKp0ZiMhpZQoagbdQgnUTwI
DUXHIX6ZwzoAgb/XOLwUej05VTS6p4zoD57zqsynjf/zUh4Xvf5mJU8LvF19jLL1lzccmu3HMXeF
nicXSTW8n6i/mxl7IgeksRuCwBXNH2PfUAkAHPCRPmDFiJ8SzIg88kxUBwwcvECQd0brD5VZq+kD
q4gVkx2tm6bLA1YScY+NZdxAmQBh0vqxR6e4Jr9rnh/Lc4iIA49Wo1mZW4ED00IYhbap73Fl3ey6
DJwzIAbiQM9wnTxKEUSTNQ+CSRtk9avW0Zauh9rSUGW9p6irDyrsKx/qphGJ44CeqwKlwDR1CMLK
WtoaLnlTOnlgn5CKVrRLGsyXcTZr6JoT25RksYIDUbW00jSJQSnS/uEEJy4fTD+psYXSxIHwQA8c
gDR5DKNPYKUFEsNq3ZC2ltu29b+dRTcpIKUeeoM1rdhjNJxx9KskKm5ZE6vuzVMUeQrybcnHu6sl
E7Mh6sFF4V0E59/QwxUVNSm43F0M1byKP0KguWIdAehqhC54ldxcfRPOuIGwplD8KbJqdaShEalQ
yi5OGFDkXItCrmCYWBQDBFUjrIrkEZPi5XGTokYdwCkIxWyYFaqLnqrpbB/xra3ogpJmpBLQXq4K
hrZ3qcuJLijPQIgAYSDBgNqyLrrSmlEkXrVqZihkwgdmd2ll4NUBEQMr4k7Q69IGqFiWpGOsBY7H
HG1MpNxWYwZSWMSffDmPzrtzXc2yGfVMiIju/rQBCeYutuhyRn/wXR1Am1fYJSWUXNEUZaETbt+t
7cF6l0O96z4eYp08EQ8VYoNr7C5gyxsPeaBnXciKJsPIytwAhkgVaEfjUSAE5NfGvKUxanX91SrM
0F3Q4ulgzrMdsR9RIDm0TvznnogvH/+bnujDxcGtdvNh1Gj27i5USq5aM0NyzrH7Dm8VDFScue/B
O+/tOCQaVqUaEETU8hEpdHHsWkbPQIhi3hQzwWNZFS91FqwwDdLiGj0GbQudakXxt/B6bzHToRQ8
3dRjAVJB3bZDrVQbPi3T2oNWSmtUW432CY1ea5zUV54LE6AY2pNbrwUXa9UgwfMrBBa3tHbBeATR
cJho3vg+fp729iTj+Ng/NRmNwgmam3psRUq2SjtF8mIag2QU+Yq2F8Bt9Z9lhFd4/ioj9UaXXWg+
WNnpdT8+7bv12us1243m+KI2jqVmGgeVVeQA3KviM76Oxx0aHzHLNS8p0HBAXWLA9Y+n11icavB1
6gvqmY7YdeuumTqLuqMivHZmz3ALUBUEz5S8jMq5IouJoSWhwBA/C5b5kEhW118hS8RIHWAUKJPX
4BISsuS+AYmSiqd10i9450diFHN1pARXpOStZ2K27JUyC12eOm1/G/NBbTqM5TlRSdGQQDimxUuT
cscDTYhboYIgMChUEHfoWIs2BUeNZnHKpyVG+6+PfUTPkgUs6stKDKvkqzJJprLjVITnh0ieo1oW
rX4dPMQQ1KpO0UIz5k0lbKhvrtjMtrIgayKaODFdk1ZIsxH61vJeQmr6Gu4KnLenfvMOEpbCOogN
jnAC/s8tg3PAf9MymtscJm7z/c0aH23Fv3Imf9Ou321Nrq9HF2SXVkEiQPDSPKoISjK0qBsIEAdi
FEhYdTuxwYRvhEWB4oxBZuUf03/Lb7Hq8CoSay1Z5N0CbEkGlyCFVIPIesWJ01kaZFl88dB2JWJk
4dSAB4sHVzjxBPserwcggYif5RBvW0Ek53n+aNxWC6ddwG2wlq7+TT5RjK51K0NVbQiaEXBqsHIa
SnWb9/lcvdSzj1b9m3ru/E0vyZnwbd5a4Hh2r9X4UM/L5t1qUXvo1DVfK/VMmuXMTVoPUp0ct+IQ
miuMygWJ9Ro2dkGp0Jjk2Nv1adhrsf0XO0noQemArI9Uk96yeT3HS76xX4Pui7pUvdLJXUk75c6O
iX24us69k0doPk3T5tP1+zNuRmjBxYJB/YcNQHUC35ZfrGNimcB1DJzw6SEum+cRLDWq5QaI6WwO
NYtDqW4j1KdrHK9YddEvoyC0CSM8qtdzdle7m3NoG3ym91oYBFHdR1vHHxM7z9JGsSAY+9LyVWB8
CWzI+ogGbNjvNlxW4hdlBcRowEMgWitOhv8sNu3tv1MPnUa9UW92Wq3mdvvDMa6tZvPhaThpjy6K
Yggd4BaPrIDACCKLTElxcBrFmNUC3hiHM0QtgGCsPRCi5MIYg4zzYhAf7arkkZxBCvhuuu/0TdqE
TLG22dKBBOucvA0NQ4Q0WwQGcZIdnoLiGeFgBWh5LhDEBi/7Rk8dol8GhYSQYLM4sLwlUIvLObw2
fAP9GFcSTmgMJCIiYYJK/BKNFgJMg0QNGGPshyvyGrYYYaixRFswgngj9bOL2S9+bMxgbXTa+v3G
EoRvZk86SYV3zAVK1u2GM+xhiBMcgSrtnPPCIOMSHHOrtz8RoGJjjY+LHZXndMzAxGlxPAEb3rkY
sOFHdKhFeIcEmgYwT1/soEAsn2NB0omXF6ADLXFMEIhL4dO4IfkriAKknFG+VCGFib81DghW46Wc
36yhplQTzPO5RKjLDQ6uvW+FjxEXrtq556f4m5Y8ohqxGgFioEWpmys4kLLMJ/xNJBMzPfzt7B1Z
JWoVGtcZrBWBJEL3J+sCTqLLQy16UOeuknTlHnshoQexxdhuc1znC0eVHarKgivqkpUYRmoVN+Lh
bIOOBAF6Rgx0l5l2EUOP2oXFGTQhvSfXZ/myE8oUa1G4IJCFjgeFIIWm9TJWBwaC5zkKaDombArm
zaQMCYH5wCSpx2I3PnnRG5SUDJ0SOOHIUiQGtSiDkg4O4LOjVu/IbrG4QSRsGKeY3Qpdz7roUAgC
TgNIS/D2SINgdzU4oftdb/8i+crGFwkGLSfMzcD7z0Syq92Cf7MNhC6VXpWKEpwqhxRWTM70ahNn
9x2FfWfutb9+wp+AUAfJWcWBMpPI5B1zZ602P9cSD/2jtwosELYCCVRwTTqxUB8JxpIK8qL+IxvW
gVgNotvApXQh/0kX2fz4+prOtDbaTB47wBafqPjQRT7fTx6emo/dh4u3U2loGPd/wIKjlNC/WEEw
6DOrKSs+cOurKmRArO4hnWo1MUcCYqKTIb5JAKU7Qnu7V3q774MGsEJDnXgEZtVBXxWdi7UI1VnR
S0U1IQbgGIeqqKAULUbmaC/HnqdBmdRZd3+CkBA1a8iY/8Ldm1o0DVNXMqE4rQ3xIm3jEz6EwCvV
sqHICkv2BBIVR3thJaopmSd87VhZjXZUtCAIWtBWp5CGj9aQOBWBR5QxyLSNlWe0AiUeLcZhWTzP
K6VltZo4Fvu8O1X0AUUUihKHgljh4JKu62ioGDNKiz2N300Aa8FBirG7W0SaZazOaQtuBW/Dqbt2
f72LIxGZGziAJqcaoZKmG5ZSLrv+aQ7jQWiE02A0pqdAOXh9EKJIvEU1FoVoxrR+CggD80C7oPHI
J3qNuEW7KUnGvjHvJhdvHMQCEiniaBYKNA8xgf9P1hrb3Zoa8/trDawjbTd6vVq3wYJSfAqsMl3u
3g0fV6tujWsN7LeyRUX+8lnuklUyTFOkoRdY2jSONEPg6n5n+I2AQtNIh99qprj2v+FBwHSoAp+0
fk2hEo+cztb7q9Fu74ZX/l/PcCIRYKGJ1cSNuGhcKmk52ZTetJZj53GVdRV9dKVe08FvnAj7flXZ
kT3q9fGC9v3u1oLBcOHI7AApF8bEaARf4cSFMCYKnulGTDycLzxKjuxYdbEXENLA0JgUWcq0Nwqd
XWJRCECIVE1lsOlqU4nXzmd8T7nLlliMomM9GZrEzkVgQh8gVhtYYeL8o6ZBucPE6N9MZgcHdaJu
Du78gPdf+dim+75oDQLR2g1pLRhw2pKRAmkb8o0WYjWRDwYRnKzlRQhCqJOM+WbIWoDn9mTnla+K
UUDOqBFzDA6zQKw6e138HBS5wahy3SCYGzisJwmeDBGVIrFxD5cHvdFPMP6V6v8wFI8JEd2WO7II
KC2f50B2xgWDp4/+hqf7nHKcQ8sMVvZC1DlZ6QNLJ4K/FDojZjbhPoTQAiiq68v96oS+II+b3C0Y
EjX7gBI220Cz7kfPYzMEwaACMZ73uQScmQRfUzmm0tSBclCghctFWiClCl4tZysedb00ELaR13zB
t53mO7kwo+golbA7gkmQDEheLHJNG+bRiVMzc6QAAizcedoXDSjvThHCOiZrHMc1HacKJBGgvXJA
a4g4kuS2jECDIMWGtHS5uNnHdZbZcvtwPv0038dL0plmkFCOdo+dhkBPF41EzaOyfIy1GLghFa/Q
wZPbDTCvGuXNT1cokIovlQtO/bqige4AgThGPF0qhIc6HxPi8c9o51rBRBQ9Dhk2+PgwL6k98iRb
GVxk8XMqTq5AJ+cUwT34cLpoFVx0mJAkPeZ2z0tussLgFxsloxwGPxSEXGTe1qlwFKmyTxtaC6qO
TkSZONZpdHRYX+zxWpOJVhQVLqWkQWKBjBIHVd9HvWGxUrFIZHnAVjVuD1WYFx28AfBXZZmylLJK
ht9yGxMKVCRMFNiuzzlOxhdfQz2GEKlIQpUSCEN9MmMZII7Eq/YesB9cOxuoRGKXiM5rklvLKElg
YiWLX5qTtej2bGe83C2ty3l1ezVEf0BZ43/8PBlIW0X4Fx1q3BoHnNaPqqvC7TnHMHQGGzGLKxSO
ikM1uPzz4N84ZKxhpUe9NpsWa+3T4ghfjMSlWqNzJe8wDHSOyVrkO0QtCZ/Fo0AjISeuHLVi3dWh
2yYuZT+vnxvHJ4dzleBALeGp6nEfhgeVgkeqGt63ggok4A8nc4b3mDco+YJ04TTYRF/qRCWh49dU
yA9I+IPy+yGP2aeQIhnv7OMCnlWTy6WQMH8mB8SUhIojLnyZ7v76GBckJg9uLDxyGxDCZQySxUsX
twaWyciGYjYYp0UQYhVjOQxFrjDKem8ZF4YcRBFSqubWFF5zEKwYwgYfH9ZhcbZgI7kgBATp3bR4
7DWGzkA5sNeAMOaOSnIb4wN8Q6bSdJXeKbYiEEtPBz0WyA8whE1x7ZCHEg6qOJ7zPsYNmZwWFPHC
GCGwqUOEIHELxVGJ/ZZ6noAnrxIpM4Y7jewvtsJScFLNHTjBDc2JE1MYLz5qlq0lBPitlI1DJW2g
H9hcPdymzbcI6EgQKnRJySYKATQKll8imwWQ8Otx1jYQ+7BPw25NCUIM8Re5MnFHWlN02DGdRv9J
J9oczAh7fW9PipS84Gfne0mGk8tcOIWgjR/B7E0UTG+t4aUYLZEUDzvOBJennigxWmjj7LQh175c
xr1Nh8IBI3/T14JvljxutzmhIOncinjm7QMFWhsf/k0ZLilSP0rgocI0drVMPf9Cfno30zO+1AKG
5hd1BniESLXP1uqDygiyschd6pqQSRAUAZuXh5Sur8qXkDgtDp42x/wOR8d8bdWSGlfJaI66jKZY
mAFDz2LkDtnhy/iMUJPN6g+CzF66J2YOCykUSAYJDKPFF1x5qvPtCxWpaq4SBl+cgY5VcIcB2oVr
tVUXE7GXywXcgcvEoxSFl99dLNGdspyPSpr1hpdSXq/SRbqnpNzRlqStoutV+eGmvJRtHh0iIbtA
UiMk0EGAMTEkqh3wHC6SvnNYCOFYIMFKVDsGAVBNqu2LBGrxkGj84hRoDmxij+dNvucbGhaPKtFC
HV8bu4BTDZq9W0lHYjg+PvT5xFLkzBA3lUuIqctapRyGwjUy1+TLNiMMF0CYM0FWx8f47Bm/rLLZ
ldMlq+vxOQNaggw7P9M86zrfLXm3o+HlNx+Kyjv+jqnxcRwrHXZ4hp+3IaHX6mkMw1EBQ9IjVdJj
HS+vNs6vZNc4BkDSguEHFH+Mc8pbTTkYv0Qy94bknGCxMJCPFGGLurE8pMMQWCg7lxN1Q2Rww9mv
2YVVPHZS0FYgP7bklM2gXsYhu16nBInpApNO5g9eaJTnOZ+s9roc4/hi8vYMDhvW86BHJ6w8CpQC
yMuzOGJKTcELePACmniJgphfjea73W10EUdVXaAKkQov6n0usXCGxvd/1Ls7ZNZu4aGIDpADRrmL
p2DCMSENv8GeOQib4umEK78uwUhQtpyieHZZpnPLzsd0zTUePqHNTD1EJ0/jKT8bfKJw4xeAKyVX
RbBS5uyEkBSrCkpIZQm9kn4Ug1nJsqS8R86AMJskTAF1tJqwSb5CBhUy1VOhEsd5lVgKH5HsqwvI
Ka8fypSw3kJkJQOBxZoH+MSUiRFGwidcY57P6D+CVTsqlVuIKnYk0ebmIB89iKh4rk6feeT9G4Ei
JO5iMZd9opHrqcJyCsg1ICiL6SwaJBI8JTfYiYqGZHS8mYQZULIQH3K/NNaJgqHaI68ZMM/hyqEo
3dYY9hF8pieYoxMj+PD16zDu8JrDfwERT4ymOIHQcAgYaZjHLHQuHKCDKVCqpHDTsBQ3vQoRWXNB
KhJ0F6ksxWVwCndwTx5qd7OvT+3L9YpdOEiLazLjemDYSYhg+zaoU/wRJ4h6UBqkeSguSgbW81CV
WI4sdpQlwriIRC+KLAUJRs307YbP2r1ch8yI8IA/CieYwpFiEnTOTEZFEBUvR6gGYbikuq/5jgFt
ur2vhiAHzivCeEhqKhEVjXoPl7w4zNmNlEgsCm6OAFXo79XXt89t9TLb17tjPlhBqoknlzzB8SQl
l2OKCuMS+wl6rP0N/9Zd58QBlJjyGLGVQQusaLjBrdBOkYdiV5TI63B/3mpKBqkBC03yYcn/eHag
QCbt+GpLGMiJSfs4JvXldw9wFJYkXiWSiIfwKJUophQsWkxw4koO6RV3Ycjf5JXPxXS+YIcqptk+
eK3x3NaNUrcTuZq9cvtYZHhsGGGhOSX2RCZsSpbiUxiFlEXlCYUUz17YLRBYU8EHAh7VSKU0vx+Z
OySCUPo24vqESC5cvEygWEPbSfNASJIgbYGCU0mEE1yFaErdagArMYVEqdso+eKWWkEUZm4Qal3K
CB9f7Jxu835YakcRU0UBLTyHxxpNRwXKFoZuv+AgUfxFjEMd+0iJokWEoF1CMqRet4JmeJoJwahz
gqWU7UsjYnCBl9mJtoMAxJMg+Gggz/Umj0TKeMQMK0quO8odAQz1ra4pOix3nPefprNLdYp0eYw6
wMy0aQAdC4i7i/9thCHvqEXDNLyojDOIlsYZoSwKLZNz9w9OHwt85lPw23yrw4untbfjC6DuqIFi
MJbmqamKMzjOwILEkQbcGDnRswNtfHojFoQh5VVRI6as4ZRe8dInaZa7lQVjPAhNIBCnDF5M5obc
4gYkiAdxDsvI9eF57/q7/XGLCIVOQUyQJIw4q1hBgBiGfcPbfGsgiATQjQKiUKIiFUMgLh/AAQm6
PCOY97oJAj1MOeVB3W4Pzza17tsjC+9HUAR2rMKLOaJIzDuQlyhb930zDnQAc43VSOQALnGIBOJk
CqdTTMTsu/QshhIUhEzNPuTPggPM83OkPFA3kCqk7TIU2Bk+nihmyG+0AcKYqp3Bi7E8O2Vwh8S3
ICUkHAVRWpOl+O1KB1lzBsmTTTq7ioUCp1i0bRAFUPIbIeImGSloskNYF0OuhkIVBE+o2JhilmeK
F//lDZ+3ArW8WsbTSStdGWHtn+0FIEu0eFaW/3FI+wGUaj4XBsLWA1DX6/FmN6IEcgQfoWXPYbo6
nF6wZsv5BK/Gx4YNKGvoOiogr3xwlkVUYgPf1nixxIojv6wyMkONLYYAG716BhW8SDzvA1EE0UIp
BG/NknlNhmA2djTMKl61AYATEmI8zkmAQI2ko+RoITa0DwoXKi5lI0AIVmEkigOlN/zCp3JKPZqK
Sbj+CIU1Gh/cxm+c+8ICUbdON9BKMBMAVtOFkg3ukXFHqwiIPfAjXITwL1zGQTlKybKAsxHXKzjF
UaoVKxUjQRnpFkcUpOpZW0T2U+HFhoqgfFypoAUxjtVyAMRETeY4EIkprLPIATO4AqclPJ9ntUty
kT2KbYvX8uNkGxBr9G20FbVYz0pWfp+GEsXBkIk7fSRyBOKFnbSa5lUj/KBjCDIe9+/7Hgd4hBOk
rQyURpraQXrNRz6+4OTliLenaVT7fDb1rFOnTCwTZIpamev8EMaN1RklrzaR2QDaYVSxUM6Vw0QS
0nBEYDHguOR1j8xYUil5Sh3MWjcBn1rbfKgZPuAdaLmBi2SNPsO41iOUi1icAZb+gtDW15Ef5wBo
pHIMkwcMaGlkbMn2LmmBOViJgkuu3s3AlUndEpQQ72WZ9Nvjy81xlCUZLTPxN8XN5DmvcKi7C2UM
nVwlkQ1dwosbf4yaVNlaAOU3DZ2oeMZNGuzLL/YZLFzqcUIC5EfqThRIigWaJQ9fom2nCy6EgQ3g
1t3R9ttzKrkI8YvchiYIx9JocbdYOEyoJ8DDbm9mtaayjZOtf222RUyM0NxCXOLXzQ6HsCFB1tHz
2d6C12/jeFnc6c+9C8nAk1kBUq8wABuwRcK4FMRKJL2ZUEZbfLwKgx+FYImihCuSFaUFjVzllpW5
GgooEhLPR3skYxI4Y8AdJAjgACv2AXEp0ixxcdQIldMgOTzudvm8WRZdOwGJ/cFYjtMdS3Uf0QgL
VGuU7isF+zrhuz/phkScz5O3+ioKwdvtJS6Iqyb8HU6edE08vRwXVpyg61jBgxZQSLqMUnWmQu1p
KGs+fhdHhlzDOmfBjh9hsBNGh8v4YW8VmtYu0TtuHz73Xd2UaIigC5oSymMLFxZcUuOlNHGMto0D
mQa+uxdeehJnJ0mn04UL8Tzeq8/69eU+uEcGpftgMxjqJIYAQBgIS7liUSPYlrXTxx9WsQQF8Ygf
KDa/DLd1TtmDH4rORUuKCfERxqiY6a/p+qCUH0EoBRvnevhnr3kCCjnnFDzJv4mVaoPShSo2jHtY
CsYVRyCnDoR75qDMeCdjJh9HucFAHR9gbi2gpIUb7BhiBQfiZV+gXYoXJQAOt8B0pAQWsCNwGgbm
rKsGQgpUG/ni29uxM2oEVtM5Ryx0rAiTkbKxDIK2tXXCjjIYIQo0QkyHyIcIsbFfAcQHBFMOonkf
w504lK3Epbwbp9pkRhXHmJG46uUruyHGCVb73asf6Dd2dTRfRsNjIaq3SUHjWxNS/JX5d97y9Lxa
Pt6GdscQq1pIJUVCBpHT9MQujMSOu3fW4V47Ps6ZeYztfJ06xM88wrhyrH0hfumHnFtY5iLz+ody
qr2itF/jnQc4VodV4Zg+ylY4dX8Vt35tk9rMC/1qOx4/xToeXJWk57zeChdQBmpzEElYXt/vvsy+
Eox8SlbfhvHYECSJTSgmCZI8LWlqEW5tQIIJlmt0iudI4Uak+LUomqxE0aNMa7IQyOi9PJokTowp
/ZuemSWGsNf+lJno+wOhTBN1EsKGEuYIhErdd8C0DedSN5ICZ9GKX9foOyeIVWM5xTkZx9Vi7xDg
IQROMyq7eFSDPnYuxsvvuKCf7Q4sHBsntq97an7UuyH7BKYklKyI5lyDf2CB+OSB+HjBSRZLnIMj
x3Q0qKpzgGzqKQY+quMwPrSnl+7iBLgrUrWWXrdzXYZwqOK5YRm4wrnXLEITVhLDS/XIJ6eiIwDC
u/GQN2wEAcIRCEy9n3VodmkaQCG5B7aVZGcvO42xGQ4lL05C8SmE2GBVJX6JLnT8Y+vLdLTeWT50
TrprtukGYeM1c2nN+1ugz74r20pemjRnOZixgregR8kEgI6muTiX0kr9oYrKNGKqlWfp98eju2MF
D7ZNKGLweJqdc2rY6F1ggp4meQalyhxfdsLg6z6Kpkp4dQXupVSI+Ay39h7OclLVMMahsNjabf1c
Prf3vaBGZ4Shf5m09+d8tzS6pJgXlN4Jz2IgML9KQytrB9LXzSEsZkx2lSwOpk2fqFUSLHRwhpB2
r0dfz4Vhrg3j4s4uBpCEQtcRsVAwwojGKzAeRTiYveAQBKp5TuPeNMZAoHiTFpBU4BOYPjVBueAd
4/lYELYyht1YbNIbRFLYzFViubTMzLTq6uTV5b8ti5mxyC0e5sEMujgNcYkR0PtSIbSzAGIDv0Tw
gMi8xxJnRHe6+8OF8h2EHPmusYMhvrKcrr9AoRQwWUfK8KQq1cXk9TCfyo65sToc7RuX3DLHdHLA
PN88JzmI4lK4xIojVhvzkOeMlDrOaSkKi+UV6GGzxFgynsRHNvwkSSFPIPV6n5sP4ZYnRkXngKBf
rGLQdISSEkRnukfPJyGrmhXcapkO0/iAB8rAsOPRu+l3KcDAge5YtQoB7aze0DrWs0BrvdSZQcV9
DuoOvBjrexSyUqYS6NggB8PYDSHjyHnwj2ZVbpqHT/XyOKPUHnpSJRMIATBYiYTzIJeUhoKoUx5y
jHQI/GYiSo5lSiZD5ow4TtCVW/Tl+BTcpeB8J0jHAvdYHO5l1t/2qIPMETw90oaF0ikmqoh+zLUB
NA7EUPQx7MIZ1A7292gLWqRFiq6IlIiLk7FX5fBr2KLX1fPoKvfmF461OhfVvETJz+mTcYxrOgR1
fkgjljNdjcqN+7LoCxWqIBpsYYtkggy+1pAgdEBS8gO9nklDwB1H9BCIlb+hokRJUjsK4z6P4/St
nWlvPxoL/nhGh1ZCO47VvTzVqJQoRNYH019Gg6f/Y+x8u9M4lm7/hS5rDTADw1vJ0olkx4lzneec
+A0ryXmCBBJIAoHEp7+/Xbu7GbCv5bV6FdU9PT1D76rq6r8j8chgdxne7PUzNoKHuucjpaU3zMAQ
SbKbfDyHL+gQ3/LdZY999fYz7arFBMRAIKpus4WVgU+dLCJ6JXkWSWLvf6HF8hv6zUzjL0Vbm+o0
RJeXJICC39ZCJUW30BUKQ5AQhA9WaJEgUuAJMMgImZFG+I63uPpzxYdx2+mFpY0sMOSC2vPkbukv
dzk4n8skxeXb3wqUhF/qq/P6/OWQkO7/sd4gXCSah/qvOgVqwQ1zQ02lJdbt4n/rOx1fqcr9ou8y
xJP8jJCiGEYnA2KhPA44PwkHuUEBSqTAklXFSUuUWX2DiCg9WxHSIhliSHhbmPL+pM8eV/oaEUlQ
Lmdh5LFyvMojwvAfrD+X/Q4Wcg+pKrdft9D8zmnnsmXeN+uts9z/tBydF30omSgO6Y5BnuoLHHHE
0zKPCUD/SdE3s5Dq+bR+L6VE1PwWqSXTpWhL5RERUR+dS06jNJK2N3efeZPyWL1YqmxYHkeImvC/
Il/k0GPc+UJTtrILUGfhkrLQpf0SakJEb2pYAjdFuyGZbhZtUIlqTtwk8NgwWDr7N6XrLnnyvp16
Wz6r5D3z6vzEhdifEveRKT07HqZM3BGDYXGd/6n7BBtO9zRh4D8RdRD/m3+c5TBYqs2TPnl3uusx
u3VUL7UaZobfEmKoGX1ErUrPOs+huyN9tRppZU8ZEDYjzy4PUKeZdHs6HpnCnfFIenkQTyb4LaDZ
u9HzNe/MvyNVAskPbw59Wm//A5YdZA/+MpUT/xdCVXKzkE2KUH6zKAcof/ON+OXAkzvKHJIATfDk
VtrRMDHoJCFatSBW0JfVz/MmjiOK9hflREWDzb/u96rnTYpRoxb4Q3ahzUD5Y6KeYyTCf/Xf4q2K
DKdXDclHrmP4KmyZXh3xyY2bZS+MQ5YxDcXFX+f1/Os/R9acm9/818ihbbi8dThY7vxit5Ug1+SM
z9kGI8tKC8J/4xa15e2f+SnReTEpKur/ovcPW6nX5p1f1IIeOwF+J4qKNyJGKPYRPr2dKxxqP8j5
Wbyk/rErJm8L5znD8cVc9t2lwXCfigqaNg9zZ/6PyZmwOGWh4i6DmKCInjw85Zi6fFW9H+PSowXz
nmm3t4fHxV7rI+kJH8tvAWXChkaUCoaHfjPQavoq7SUM78Df9ZuUtyDKu0ABEyqs5NaG0UlaFYqw
GJzfVwdRoiCKMHVZplQU9x4Ocyfi4hs+OR6T4IEZma0p/6e3mbT7yX5z9zv2gy98aqzR3SZNL9Ex
ZPIurxK1hcGqqO8Us1rQdOgtPScUyD3EwpcUGPqEUU1UCo7Fk04+sldRmOJekBL6SZ+1bOWJA+HI
4ZoxfKniaJ6oXSLaupXGOasv94vr1+t4GIRkKLfHGBUsbg4xhzK4+Eq3VyaB848YiKJAXgSGFCXi
SjFyzOBW2bSU/aosGWlMlZrVw/qfuT0VIqk78uXkbM2v6k9kzBupYLmBJ0Gj8dhz7KSk1601wjDn
0/CIOe2lhR1q25vbePJQ05hwqBmMVzQnnn1aPH+atf9wxf1coyUAnVS6wcxScaa9+8N0yr11mbkv
WgzuIbNp7uGT0GGJkQ8Z8uRy+oBraVeik+8ivn/u2CA+BHhyzsKQz5IPqmFTD2pOrDs+lnC8fnq6
e3icL37XiWLUIjotsIRc1KqBNKW2nUg+xAAeqnsiavEgz+s5J12QZnDkEyMcxEtRvgUpcSbyOVBC
yJVLTf25+ECNlup78J5UBu9jZAbVIgZNwc07qojI3vW0j8VbXpzPnkChuicW13ptwPHig3p+Vu3O
UVSNLgEM2JLfjoRvFO36DmleGYyxAFDuTZ/AUCTGrSxOAbpFIdF0FJRFwAJgSrMKA+USMmka41ek
TW/eTf+D7MIm74HI3ZfNQuKNjTOFcUCXYKRR0WQGG84iT6BgKE/gn9JX82d7iRJiXUd6BFE9CWPC
k9RmqO0jVhoReKeIiYYQpgS9wXGD5ShNITIH/33J7ve/caIekj0acZhefzQYTU4PYnwYTZevk16V
Ds7nIQhgbKW0gbGImxbRXP+zauUOWHZNkSeY9nq3v4AlIHWFtg0GsLP2RPKJwzljWXHap4VAJMlB
yDS4Row0GATADNTrPGJuB0PDRShClLaVdKQmW408YwpoxhDGoIFnkRjAMQ/DVfXNqWoAlCN2OHXG
0iIvbHe11FASaHUBo5aIQkHrLZwGX5/0Mmz6HHrYDAZtPQ4cOye9DLeTwbyu1z7WSW25TYWBgT+d
pgEdah9qMwIl2qVES/NERr5ATo1HVyCBk1U5rIixMUgFDeqfUKI06WBBVIgELiizqvn4zHwjAC2M
ATE+BQpuNG/qzqEHPeHp+xz6gFKzHKJ3ZyVOVC7lsXMGSG/A03x9ovNgwheGmzGBs5vHJ6d+P+1G
y7b/Otr9nrbLU/EFmsKQmLyPPDhncEqiIcqJaCFq8uXpqq8dBqSGVUqDFy6UEglq8jueCLw0UXcE
wvxSUKEJaqMMrgp5olcwf2XqhWjoIEwoYBCwTTjnRbc24GrbY+EaAEbv0zATK5MK5TTwyOLb3HF0
rxFJ6F1v+ldrtfSaBEFA4CwmUEytec/F2NCWvqB0NqQB/GVpc4dIvC1tpKi/IH84jDwS0e1svCEd
faF/7D4MJgM+L9zv6/vT6PGx+/D0PB0vppPJ82cprqQg7cOHBcc84ApCJEALQ7SIxNfqSwoBHKFp
lj/0N4j8gLysT3oazT4V6iZcv6AHrKaGGF4uG4A4gBwhTGlgRwTE/j3t0Y+GAQNSoDlmUGxDTb8x
gGlscm8wBlNIQp/jiDx3Cj1cnkaDASb6hPyq+t5uAyu1cV14Wj4Yw2HEVVtPqtG4GgyP4Zm3002/
Gmz6n3z2w6GrRv0TcvfeMeODgpmBFmRINBoFlsPmSTRL+37zKIuZpGthQ4HAxjQmkLKqaTFfLO8U
FnwtjGovHjbLCWN9Y8aIX2uRdQVqpqgLDKYTiorAUO3WFehBV8IXUqsWipErHzGl4ulJvmk721PT
2db9wWQ4GNS0bE3NqfjHtT9+fZrejBfz6lNarcWjMGiubGoUplDqFb5Q1ohQ39BUzYrkPapUsOq4
DGZlq4bId5stajDWkCL61LPO2bPoh9BToWRXlccHXrhChXo+FIZ6dM1C0yA/lohasoRDzZuGwGe3
krqlYvnMefsxpkqoVIL7zW/YnvbUcaB6h2NOg9S3zodyHY6rt3e/XG1uBi+vnyTWs4d0eIhMTJy8
XXGwiJ0+02N5V7bcwSnVHvpQMIExJvRLgIJcBZZ03iOYgAxQGJzZ4v2M9qxAY8HvOhLi2VPEhTBl
ypnhS5mTFWNpECBHJq8SMurdtU6hcHp8dmfMnDy0+/TS1llUtNEB5HFiEARpYScohcW81jSLBEk2
g1D4MI22hWgcCW6saLiseo6aP9FBFzM9e95fdg2rnNOktqGTEj1rMo+R0NHqqfeSWasyCVywnCF6
MB6hetNRraSux8YUeatxgzCZ9XgS30fpOKrb25f70QRf6JO+bVEUuTDISh6WKAYUEUNsupbUlxAk
skMJ4ckA7OWSJZHW8/yhC8BLal92lSEfsfDAuAI2wbii8PCp13ky8ADMUvlwYGAAVABHEwfPUf1r
rYJUmNH3z/usUkvn+TwjYzzCR6XWlz8z+MyvQ1Q9LCg4vKHwg9MzIUPhGz4r0k7q0bAandjT5aJZ
9BbL7esnjdVRtVS9nUUPOFG1wiB/FCHcRFc3hjAcSbBAl63Urnx9WJ26lwXgk9YomRUqFA/WWmc1
DH1Lul3cjty0bdvLF31kWGiE9yEobHPdlJUGDXVbnt00YY1v3z3tr16uu7gYHetdqJjVzlixdlvL
t/NEApdQPaJWOjQugZQnDIpf2OmZS2vCWYTJs9l4i/NlDPqE5eYK9bpf6KtYMIEr5A04v/oiRsA5
6fPJIL6TMMKSH9vvbbV82fcnvVctSFTnAqzsPhpUUsMe62o21jAgCVokFhqdDGJFE7kIxqYlF4wD
wCtzOJdaiCmMw9qiakXbSBSC0c7CdK1o0TxbUahw96ZLkHRISha7Ia2eRx/MEOLZw5EChuW1SvpO
QDXkXIVf3LJ3Ni9XIm7NND2soJFyesYo9xmFcfAw5qHRVscvBFnw8Etvygc9NOa69kqH76M9qL7R
WtcVpzePGYoZDcaVnKWO9VyOX+fberunRihfmMZ4DExCm3Hi3iN7F6XDbbVFm14aHUVHDisv6SWs
Zi+HvgRCwQUwhTHvfGlAch8fqwJvCY+Xw/rgGPZXs3wHjGMcIA1Rk0kvlwc1zUApPgxK/Fp+yIex
Wf/PopK4EWTM87eMVlWcCJe6pAfRCudNIpcFDOnaLM7HHMcetrzQZNS3n23X04Aywuc7Zw+XPh+h
3ADje7Aw8B6bqEfbNMHANYuZ6Wb3bvwJ4eq2AwiWrc1stDnfDTfaqcJGEQsiF339G7LH6Pp6xoeH
8+QnWe7a9v3TaP6v9T2bUujYDjbnpQtM3GJtka4etyzylTfqojWrjtTS7XVjT6oZEmleoJbbwjhq
SwUfUvxDLuf46/5Uvx70x4PJhN4uI1Yno+VPk5d2uhvs99ECIRWWXZ5VeBjJRZoldayIZpcp8oLU
IJYWHDdFltI8hkXfZ6RTj8hHcSVYoF0i9Eg4KSbyxaA5GbtmzRLUGfoi4SBVwRNFWqCI0YFPc1tq
3nL/GtFMtg/wFImlj8jLmpOC+AHxddoHBOBFjsyQUjwNmFhxyRUHLhIoFYq4ICiWTHgHN3x54WlM
6iAniISlxcNp8MVt4RKhyI+FR5KTnccQGwBF1kgmWISwU3gzpEO/bxP7jbrfJx5lPdLx1ojSsN9+
1T3fPOx3u4feSAckYuR4IFTW7uFovsQGCYEB1PYlZu4y4r314Oqh+lhjAnvRgpKryASMA2hn42kb
NbNRTF9xoVjy8RTnJorMzJ6bazIrKQ7LgiJGPsarmLM4oYyYOzKlLyOhsCPUkRSAtYhA4WM/HejC
GmzT4d1P/f+BXe3nn7lk1KFdpnqdXyAx6c4Be8PzgAByItvFDxcRFN+FzxS93pMxBGehIG4nL8IC
b6rRHSSHiMXmIEWx89gyIxoj5UgG4gIFxrelZHTacvLRMLzdtj/SZMaoPznxk55uHserWfN881s5
39SyAmAw9n2NbwyVm+23/xKoFgfjCrWtgVEHtvlp3t6dA7Wao/CA3C5BQfKqfY3DwDodTLc8uhxm
wtYBWsyEQPf8RzRTx/l1TE3KnDfkO8XSwiUEQyX4y2JYIMwJn7iAMf6FsVyQaOAKA+wgZsyjKcIj
JqZFWCh16pCGghMlp1sVaAm2Co52hjQsB6tfbh+uvAVCN3usNVzschtzYnlrOmnafhDXkY6SBd4t
FU8xY/qGbflq6C+kppmMOT9/3O+P+ydSsxzsZ5u7zeM0RkcQlWJcLDCHblJ0iBAMwqS52E7V1iAO
RJN7ZNmQSQhUu72h3A+Kw37i2BMwP4zO5s6qGowcsqfMuLuPkwMhACWs1VQ4BjUPY3tfGGtqodJU
Fp3SHEhfvUIuD/otz5fTxxguCJPehQAUdveP56N5X6t6fxyHyemggWAY98dV3TZNhVd8Mn2yfR70
J/3dcPIprQTXObfh1Ba9NRJU9+yRU/xiYKBoKtFqMb4q9tZV60kNVMWqCIMiublGR4gqqLnezetr
Ko7EqF4IMdPCUM+kUJ+uYfPIt6s91IjY7c2//tScxP+d7vZSHeqySy3mUDGhGEXkYZB0KLbS9fy2
iaxPRwb0XUW+OTrhs4rMRYzGmgvudC561eT2+WbWm35aIw7Ub5pKKn0M5D+P7dG6EYNiGqH2u2Co
c4JStMePQMy0XPR1KLpgCj5pKLAoCZgs2u0lkAkdn/cThm+2wJ7GeVfaS3IU8kloMZlBZk1iGMaC
pxlTD52nj326NY32jauA2Pv5YcwoYwEYIA25Ncq4dqnBPnjdxhbQjKcgDesZThqE0M56WlWj9hLj
So4yR+V7UnvZWbHmlnL62+z5o2Qhwo+rXb86nf2XRDSDfjUa1YO26g9PZ/+f7heTarGZfjrscgVN
ngiaUHgYUzMGt4t4dqkNNbkMez6mKQbpAEpIMzyXvWgzRSGB0ZppPKGghDF0J83DdEAIWkbPFMBA
8LKKVUZc63adaOVAL+EQqy3JkAYBvEQ0hn/YTRDdKMMnGnqZKJsdDksIS0sELMbkjcZoeDpNGGiM
JthBRu1okE6G6ufD+wFrMVbTT2kSOZTRMCyeWSmdF311MaHaCz7wecI3s4BB7nQcrhsn6EGtMiRa
oME91k8vCCr5QMY3AEthiu51cQMWQ6djls/lomwuzoBHS77CUQEx3BUbU2gJRgsallRfv7QyWiut
huBnHTSuViw0imjvgV2KeeFzVyUNa8EU5IYc18cPmUyNJHy3H/NQv9vszr8PLx3gk37MpK1GFQOy
rA5gLK/pnyrbcDB72DyP6mjkQIUnGrrjfjBXCL2b35q1ILcBBhv4QrP1Lf6J3VmbaXJRLn8ME7+9
+fuwcpbUxezhV1n+GOg9uXsx6GlViZ9jwTFFHkhMfo6FIw/9WjaOaBjlEICk3n9UTV7LY2Hp0vUf
JQaDlDh6cHI1NuN+SR4KjNj6ZqqhEsQEIdq1f81udqkxjo+9IRSI0vP8AnksD4C3eEKfHqY/3f27
apurIrSkxrwAD0wTA7mjboHlWblssXl4xuIoc+813ph6DLuHmZE8GfmOhSdlvp3GnrSw7ggikmyZ
LTyMgk1RdryRUVZj6t48Tv1Pb6cIQbKccyPz6YG5FK6mLhgHoGrw8kfM16D5qgcW8l1Xk2E9qkZt
e+rEbZvd3e1yMc1OHOKGnEnoYqTZrnWJOtG09L+Y3NGpzQR8hra6P5s+P1zeruXwkdb21lstO6NU
/vN28iKvFD8JBwbGbkzXmeFvUjI3qAfPj4Q4KGUVQTev0g8nAXRXU2DxJJjZr4d3lPRNezaudBCn
raJzljaNqAWODBY732tKSmHCCyVm6deiqf3NL0eOCx08ezAIHnbQ8ijBz707ZA/eEghFpNbqJ7TD
8+rpHXYVHurm0BSdSWe4UWYpHN6FU4h5GPOrdX3hfKGAXOWJvDKUQLR+Pk9LcolwD9Mi479cCGXq
bWKICsobcAsvCU0W3F9RdO8zb+EA5OXi7OklCXky5kXgswkHe3ICdvNyfVOzjpoEW/O0MDq3o2BO
LqgfA9UTPHphb4B4eUphVH721qNwP63Q77cTMVDRHe5SM9FvtNCvqevJeHwyf7d/aHbLu7vZ9BPv
KnGNzRbmU0qIcZFkM6x7t/WHWltEOdHCLnbqG3XXeVmQ5xeLGJfyGpTDAt0ijiDMkc5phSURAHUI
KQBVg19dtptrCxppXVmjmsEbWqwiNWurKDuVa5xEA0kKjHkzHZvF4A5p36/x/lfLu6PKWVM5HNR9
vpnZP63y8Wq+H943LJr3+qxiRFzhNiK2HjZV8DA0gvrsFRG+UM4Zp8E6A/bEDB4VfBiZF9kJVlNv
f6ENpX6JRTNqNh/C6hmLWPKAA4w1gcp8xJpKGK27y/Ni+FXGghQYkKDuYaxrKFph4BF0cIAhG+Hp
5d3db/ySEE5X7sOSlHor1pK8gBl8yrqCrILGz4AVSp2Z7yjiG4Cd9lva/riZsGxoOBmOKgZt2pMZ
hv3j+HbywADnBy1qof4B7GV9sfwAa8hQisIABEvrDQfphqNQ1ATjTjQflNMZ5qP2bcWh6ShjYwJk
svO4OrHMoO1vL42U/Ra6LeQDqX/fzj+gM8DjAB6lkwIPHqYGJkMAJMcL59JM9faeIbqY2nEDrx2I
Vhtvd/duRPRDa+lkNIsS2WyxgfHMhvH7eER1d0xWwNFU7aiqWpZ+VKf6s1027bTebeYfkq9pD5O6
tp8JpX5tp4ABkErtmzcAiTLmSnUTgRaGCmcj4upZidYXVCHaUCYQY91xqX9qXj2PUufoA3VOVEZp
e7ZKX0AuigDjlihrAjGl2Y8jgq1K5ip7Vs98SXmdfTgvA89D3Eji2waqOukZuoJpFMaDdsBMSKz5
6IzcDJvt9LE3fJh/UM/QtVvquOvFr+6u62u3AKURaH1qFBVKxZm6BqHF/jSv6ROF1J5lWtUYoWKF
g8z/4iZ8Zaqz2wpgLlTBk2ksTeTYPv2SAiW4kkOuHQsWw0JMC5eQUVsZGGoaqrbhLjxoJJ2hycF7
fgnTj7P5L9Qs7p4DPLIMb7/S1JP2saq3ZIT5vrj3Yxb+K3lvWCpaI/XDfn3i6Y7vn5422/Hz/IOG
TVrEhZD3EVrkiyFC3hF8gu2PKY110QCYJPhhhVIvy+Jv6nWjBapQgKQDGAC40AMZJK/ODs9ywUoV
jJEh1AYdFEDxh5+X7fnNn9YIjI+DG25bIaiDJw8RfRhZ/zzZ7Clnw1VAy82EIbThgScUfnZ7OU19
b7cRUC5+H5zB6Shn6AoOVL9PJ0TbtU662fubh7vtcH0//3C0LY5ngYyhMBpQWSVWVACW7VCX4Zpt
a/kX/iPQjj8C7CTYR7PX0HE2/TQKhXHRtn7wLlQ0e5bwrhXKK9XT/na775xAp+2D6UwvyxW0BAnS
OsmVPBM/HeqHQskBLYMERB0sf3gqN/f3l/Pdfw67dWQihvX7NEz7EJ8TQM5khDWPUb/3gNHsYfKT
83RnNZSFk/AXdFllUtTR943z/bvJb1yVrXGXHC3eYGFiZotmc/bEmNHmc9vi90TTOeszXXl0FhIG
xFYGSlC28E1h6PGo35N7MvHV++KZItp1vUkbzikEAd7VLxqmlUniiJXm5YwhfJ30JLvfGcO3CkCB
jLwEdAcD5xYchoAx46NWS1qZ5r+8AClk+5pSLIl+Zv7OPJaEB9oaqrkJhaOd9wOhyIUpTAk0/D+i
RcP6ZA2HtYgPSzeTSdO27USd/W6LU702L72byW1u0nnK4oVNXBKrw14jC3Y78KbIjqAj4sgWdDW4
/7Bb1vr4VAmWN6bK6w37x701jJLQAP8vnoXRhq/qlUar9Gym5rZxeKf/bmoHfcWUh5HLbzTovV6P
Jh9365WOJuK63iRK8XXTaC1cpzw7HcYWDbnVuih3GDegIVecPsNY9tlg9oFb7Yi5ieKd9RfyWeBu
gOSg8hder9k1bAPk9po3KHrJyxFcX9TN7PZ8d7GuFmkfnXsQWiLlTlxRtKyFn6VEcTxjabPRBRJR
Ibcg0HJvKO5n36u7/LUTbwfJTb5mH++Wj+8YPI7PoUXbwy16OStxULc7pJuxRhe95mWSQrOnJH1Z
w69JFmzCZhWbT3jmLd8ve4nvn7AfGLXhNmjWdy6jRCSwvzfGSFaz53MSKV9+dlZ830Q2Bh1QSRhU
DIZxDo4ZjZFCXYwJJ6iqIawYjFeJ6XMu3ZfnT1EmT9Gisq8foxa0ikUVFMtzCDwQOwPFyNhCWMVJ
Cb8nSDoilizz1fON1k8gRuS2TTicBzFe8gm7KNm2q5TMnYgiZfpBUP3LMEixWNxsfiYx59629TXi
yWMktl/UlxATwY0QlKhUcDc9j5/PUIsx9PvtdL9/su/DFmY0ZGZ3NBkPmvGphbm7myw2zf3iw5rZ
SNSBZSFFS6v2XFpP3JpqxhoCTzDfpQgn6VAStUy5SDw4l4AEGfkiiQB8tWo/rP+QIIQaQMGeYC2C
0QwxWBCHEvIAmBNc/b5CtZf6L4wTLQsJZp8ZHseXeFKemi9W33CQAl4KnESWuOxNyTZqmMs2q1gr
bnQidQdiUKJv4Ha6ZMK4tUN2OTZ1NRi3J/7V/HW33dz1hvMPaX15bCSQr4V5402gWDhgM9V0PYbO
QcjEAlAY+ieLRvYJ5uBwAJRV1IgVuMwYH4ET3W6bF5zeiBW0zKTPU6O4HiXJmIETwBgz0d413wXK
uotuAZYDSE16F/sLHZYANES7AOlwHnRnd65DPr7VOIPYj0LQPxlpDwjGk6EWTTChxKbT48Z5ftuO
mt360B10tbt5MXXzAnWVD173Z4MlfbSO4nDFyqLEF6ZRYzWLFrBt+aB3Z72TvgBaFAgGLEylMZx/
qR87c9ERt92HVlvyyqKPpuqKWEEAh+o3r70zjlDjJFlPTB8+LtvkOVllPE48G9UXe2QNKObrmF0X
CjxHB3g+bVa/frNzAhacNPQXZ3ie6FGoVuzFQHWAi0BdQr+vNMPTBS6BWMu0bgMyrDWK61136m7w
uGIVozvwwGJnxDR20wNCwQweNQEfIfPKmvbsO6VZnNwFPgwGcGvRu6JqRl9lpAFIMQny+Ownn4UA
S2XzThG/DvFu2L1eVNfcqGx+Fx7gQrebi5cPpUyXfFjoQdEkFYrI5C4saQTLEMrs6OwT6z5IQwxn
i6vZb/VLLA33u///52YsqMifbr35abR5d/u7S66+TKcXN9uz5m6l5iWZozBFdIFcwdge/sqhHqlE
QjmIg2v623m2yPekO59iGRLXKINg7VGbs9UuT79W9pvKv01vlj0m//n0icDcE0JDUJ40N1P0xh4M
17BV6uOEZzC+v5g8XVpzkg3DcyPu277yoKxsUAL5CTDWN16Fp8q0RrsHn1YYeoU8+ay5UMqH4maR
CE/QO8Uop5iY399ebIaA3xmNhudJJaDUGFurtltAa647QHk0Yf9l83ufs9SiHUTNi/rCPOnbbGlk
tPffcSN3huaOoIvhuDiKOsNoaFIrhvNx0VoUbbPuCuDPlMpIVcKifDcIUGUfLp/P6Z2W+i2VQorr
woVA/c8pJ4bZua5t7IiBa3c4P3/YnGnnE17Ya19jM2SBgrLu9AdCuJtUqAOlwviFqDeirj05lPwR
Ki61T+WQe46Rc224ZlwtTrFrAG/f4fvmjv27x0sdbO76nITAMocJC1pOfLteb/k8rqbzMiDsBgpd
KiamXsVOeJJQMlsUUzTKGmbVSjQvrkaBrGAwVjMq1dMpyRJkq6N0zsNxJtPB7Op1kboAZY2gmy61
YdG5MEYxkIYSEStniwBPwWk1QEcPWzXADFzsoTd4DKMz0CBFJ8HwE34/2CHnBtGAGkoSiao96+zI
BrASJPPduf24BHLOIDjjKjOfzH8i60RJhKGu32zJJieL8UGW8f1q0rI7aTKqmIM5dj2G6/ppOXkC
2bLMWrY1DTbl34KnrScYFga0AYoUAoysbxelsJik65vCgEb9H2hARBQdSihlBgvqlWL5+IIyFJQn
K4s+wlg9rUuhngDh0NlLG2P+qlk6RbF8Q+amq0F2vV3H1qY3lOgbk1xUNXvAxqP+SHvjT2Yle83r
Qz2e1rcfqDw6R7meqTJrUdSdGigzNHClXeuO8bm60RGpUm6cqEDSqUxCp5VyO8pF64Mc6/CtZbbK
4MAzdx36QLmRIemr2RVXNjVNlRd7VRj3Sw+nOtp8JSOmaYC/Jfphy5F18xwse6uzeZzsaa28Qjw6
Ij80QdycrJO01ONu95ux1uV9dUpSs53cbHt1mX8BAPvZSDoMFBhstqC4A6rr8C1gnE4UVCTag58P
3dPn5e3546cyHiFhzwMT1HnekZIKxOWw1kDTQj8f+BWLLNVvivn9WGcpJ8SKkqA86EqaL7DGyLyB
iGeV3daDZAlcMl+3VzFzBqS2XlwxYzNm9zwdfVWccONGOwVe5qEyWSB41VutL2y71lqrgvlcT6dn
+8fzzeJqOnj3uI0tcVk3VTQPdJt3upvTxVO2dHX+zk6DjWZYQz+VBxOsrFhGTfYTf0ttvx45RW3b
QdX0mQsd9WNktePqj5/uXh9728fbD9oAj1gUWYF3QCAI8EU4AtA4QbAkWW2JmlEXGYSttKbS3ryg
w1ID4F19tdYyCohC05ipAYtxQcNsH9H+nGGGh7HSgjq1DTXO0MIAwe36XZzxYzSWfGYJtXVIIITZ
PIAdWBj4AgFMKPD3ARg23wagqVt0teLjkaeLA/bT5n4729/GwJLceQ8f5wk67GQMYBsXqPeROZcB
wqDC2KzyfedrIlZ3mC5ynscjn1X8BLKy6hav0ZumM1p2PoQWn/ONn9SiGZ9CZYhzCyg1jhYQ6luK
v56XYIdNCEJvZL+szvt3jVZHlJE1eP6mUvK/c5QUBA262+Ek5+4dSavphNOo84aLZIaiv3MYj2Yt
KqdH8kTJow/kYE21RdQtiaxaaVJoRv23+BNm+Lsw+k/ICz/++xLP7nYrnFk9IBtI8sHT8Ou+HBD1
p7/6GDR/7gI5R2iR4U4b5QSLsyXdFGG3gNvG5DOnMEq2b3YQYqHx6Hz7vzZp0NJcIc0S/bwKWcoQ
Zs9qtpiw1TPe3TjqlakJQRiDJlJPeHpv6gWErmqAOfpSMO3f1XOcOmGdhPp9rX9+ZWgyi+5F2KRC
eXVTGlxtkU8niCSNPWexCBd4cQqb9fQ5QyrCFhw67sXAZPmnGGxutGNkyh/3uAQf1uPzehhWgmqD
dQOuEajtfLnBUd0ZbQFSiDvlrkjxK3VXtBpmzDs/t8MwTefaF80byvwIMqecmeERTgyT8yO9nm+M
8YyqAX2hccPkc5/jjI5d4+1ms9k/7PDX0iqY0ukptkOTzageimUFtNIVCmM+GRJW70nGv+GnkWwF
oOUMuyB58ihodOKRIBbtHfYIyprHGnyLv826KaIBA0V+3IMxRWqo4Mn1fnmBSFDFpoAh/Aswec7A
kJhS9YInFuZCv2/fvZPzePUF9TxhhSTzkpwbdbrOeFz3es+janH7Ia3WA9r1iNnj1A+xSSsWblZP
UrNL0iGEP+2sUOc+uZPEBM16d9k+Tv9rw+m0YjKJ4tfZNGKwiM44EGC2pvH08arr18mh2cbQLSqG
FY4noAwnANogQikJauh3DBKQQ/6drR8fdd89nlUrHczuAPyFyauJ49e2FfowvD+b/9um9ZvtP5eK
WCAKaQyCgw30b/JAkcXEVmf9Ep/gJq8NJ6mF4fO2pNsntHGBrv8gC2LlizBa5MYtLp2Hl6LMVL2p
es8lsEGZwDUHCqsfb37xYzUmjGgO53xS6Vtz9lzTWfrFiBC3lNpMFP5Hlm9NTjZ+qPfAycHjekxP
rq05be7EMKz3+/Xwfr6I1Yo2Bpa504l0tcCdxrlIGnKw2v25SsvgkTWC0mCiQ4e0WDokV8272Yvk
BcOgNaWSi2IickO5Y+08MoOZkBnhXDnVfpzC7CXbtgg2FgbDyBvgUv8w1DZUzjn7S20isA+2yFiD
+v1rc6XmYRcLGaLjxn8Hh441hv0Rgzw4PVpOFc9m8DiPatgO2HRzXPHLbf91dT8a0IPunByAWoMB
Xg4BX7Bb4fDV/rxmViKAmNV83CvUWxUcnbo0U+X6p5J3zKpSYLEcMQJSirRZ8aPivGdKk4GIwX2X
4Sc5o2m5G+bQoa9if5bvB/pUEAfzUHnx+YjcWpaqlYhHxQNDaZRhNNhP0ZZAv7iOHqd7cewn8zYN
X456jrlZGi7emiTow/M1U0nlT0gKo254rfg3LzJKRKgeU6Kqqlcm2rI3K7FDRMN+2XiJvpzPYhlA
jMSRYHOlZQwMPrCAUyOoRyvRbbSQVgss1PZk/bj81RJrig2x0CKh8Bgmnq4X6HS24fUO2bv24+1j
65nuPflRppr+t4rYgsE7+DV4oKMwNKnwfoWSXt6W1Uo6J90XyEpxvKRcNd9hHbM1tXWjHuj4aBiG
UCqBMpzCbTCF3kzOt3/qzDIXB6UUVwOUKikpGuVGbqS+mfbm7/2poTjIbHclg4n7lde7EkWmUN+3
G/pvrEEaTQasyWcz0VDHf5zuV97erF+e28VSY42orIfui6rAFB5hRPSKapkpakI0nTAE5LmzZJmd
Xj/ea3YrtdzoEyaUG6G2qHlIhbMTs+zCIBwUBc2Tz5KW8LwAA8Z9bmfpZrdAO4VWmLtighSxzV0V
g2kkLVZGkpTB4N19kuoCJPjBewwZIEENMRF2bgRffk5rxtu/nkf6xO9y91N8FsSIi3pncskPQzZK
IIAtlCjBsANyb7r9RCTcaH4BBYvzfRdv8o3htsmgGVaDAZvUx6NY4tkZQlmuXpa7enJz/0taVlBs
lQF3FMAdBXwCPDgaeTNQjtZltO3uasWpIGougRlQ3FwaZfTdQMM4CJRoMwVvBDeTCdlyeLFVzbSL
FwuOdrdnu1lyU4oBomapb2sbgKmVzCCZUR9Gw1d8siQdF4iWueqpaAL/u9Dv1zi7J2gKj53qcdUM
Wwab2wkT1O3JkoLtdvHUbiajuzxo0u28ULuoH20lNRoW/uClRB07ObN5AIK3JfPsmcVanSUhlEWj
xiHxrdapIzr+a6PZ2aLvk9X8L9MhvIZ6vzq7+bUa4zdHmdHIUiiQ8w2F+DANMZ5P4drqx4+tgZOg
xRSY0YF2oK5xi3QCmXx1yUHIRxEIGLcHonSvWG6dnPq6Zr+PZphihdyAD73d//Twy/zhCvHiLpWQ
T182g1GgEKgDIrW7+VsuV7RDphQIY+GDShBjxAdGwnf7t80HK0z5TquylfzBx9AHafUtgzYeUNGN
6a50LyMMiCwRKPXkwAyAjgw9LKrkf7mq7Zfp2qtMwNpLtYyKc5jnhoMQh83AcqTWxBYppnRlTkrX
MXxAmxnLgflsWUijbB6azibYPvbeTbYP+iILgUtM08MYbBiDXYAnStj1Hs4Wg+czZI2ABXCQBQhr
AFD1mo/Eh7fiiZBBrGrmFOaOB7MaLD6zWmm++vIy3bHls9tOGLt6j0CELRFmu59f56uPg7uXK1sQ
48gyrt1+rUGfipuM6uJucwMi84vNtH3XWy7OfYPRWrziNrH6xkBbNrhemHW9vSwPcHkpOljKAyDs
9rGkEgNFkVCCSnvJEzsxaNDcXM4rvRfBzZI7A6Z4PmVNJdaMQrFjMB4ngKdMtSTR/4PCx5z0/UrT
moBaegPwWDg1IvE9Nav+c3u50zg8wXhDSyPGreNh8xtWsBTyT2/1QVbRHggDgDrEo/tePN8hH+9x
PPxHbgbICDCqoKDcAEMwUyhMzN7yQlxMvcwk6XntQd66Mr4dXVmE902c1ae/3hkh1L93u7pYnC2b
j+qsfnPSl39HRqj+psfIgqFieAk7iJ4gofkvgaK4SkXM1suEUP30acdIgf9NnoWOXzdD6rbxJDsO
ec0Fr2wdhZr5h33mvIfjzFLEGlcK5dHL0eXDmYrZbc93/Y8Upk4968Uml/CuqC2OfyoxpgGUKTwL
6PB5FyN10UWJuOSrDGDyb3gO1H6OKa8LU5pQBGM5qK9ZJrL5naId5ovRVbca58vVr35/KM8JIwPL
hwxvGJ4PO2Nb5/FHLpH4tk8bh9V12tlmNBxW1bhpWQLGZ4a+mpx4et0NB4v7qvk1Gdt3HEHGk2zU
1ts4ts5WTabZiyexXJgyDBZMsVyz57+1Rhx75zYNSo50hoONny8k19fmTA1TtDjb3nnzF5YAy2Rb
BNM1JTF6VEyKViMhXG42oOqxgFNRHwselGBpi6WTZiUpzWwpMUQgoGwMjwXSluQiTs5NFgoxTR9i
IQIepsBbeBiCxck8FHBNLU1Qo/t9h4mzwY4dpgBy0B8ORvhMOpbwdGxhcPv49DDrTz9T/OqexSwx
xAB0OlEd7PBICDDVbnFRT+j7ho8KXm6iugxwAU+BkmnfZ442fDn0oIGIs085AdXgQd2iCLTuHjAj
KKqd3BoCju7Imil79V/pQq/Z8B2jPup4zEY6N670bOtnFupn7ZON3M0vPs458DksPvCYAQh4ghlN
OvjDYSBBUkEIxtg4RfasCw/vDTgFH6MkN+OJsVz6oapKeSUoJPT78OHYfgu+hkW0De1HnwXox0ND
Y85iWS0fb+5/d6/SPUwsgBURavBg4qwVKeNv+nKfdn1DQCz8XFRuuL/ss+GHEbnuzlXp3h92J0EC
wLhNztwZ6xxD00haazxDMf2i2/GwzunoLGi4PXuocYslLPkkYHJRV/FWJBODRg69WyxsJMEGoCtX
JEbXl1y+Hrc5X74Wf81l7OsPX/SfOmJpnrwELhGiFojlX1dMTiA115STTHPmeBuXeZi4VLVp2pFV
xXkMKXncGnlzWvKvw9Gm9oiqZsNTJoPd7fh+gL8hoAqOLp0pAk+u/JV22LxmSONLCDjGJ37tUbgB
stxzpfOlk/7+fPwP4k6qM5mBdxT9GJ4360uSyRWuCEnECIXx/b5Ot7HjkDij85YybSpdfpQY05S8
HYFUcvuabytPgfGDCkMUnvkdP8Z3mWqhokvELrhQqswppvmhXgRHCXGWGtdKYTC+k4cQiPqBmH1C
2vGGS4VeH/seJMhqxPcL9IUnbIYpbmMcuk6CHT/sBplzX8H7frPlRz24Rg50hibc3+CmXF6CdDuS
egzT8X4SpeobUVzsBj0i/K54ijLYQ5CNemvZCGd8fG2Q+kM+wdZnX/FowkmmxwZp29vXI9a/jD7r
68/W8dKEwKA7KBPpqIcpKfn4CV+BkravL+70iUIbhpLVF7mZS1DrGbzXhcl08deToY66g3cdU5vx
VZ5cx6SmCoFLhjp/X4sySHSwQde/4fWJ8CoOflu/mV8LyjvlkbmwBsSxnlBmOPzK8IRkIMIyET04
N2hyFEC5eVqF5Rl+iqmL4Vlh5ub/naDpnTLh0xEQPAPrbBrFQkggmIGakWXX0kf+IJSSCYXBPsaK
Hv85SjdDsbarpHT57kzO/afnRkOQemg+oe3kBdyo8BowNmxQFNU8nTj+ZLxmetPc1GRL6NsSlbOQ
HT5YeoFlyIvbiXYTtUhhoY3+vFG3ptg5omfFCArpfq5uzzyFlETzRGFKKL3PshoNy2HjYwaKmTms
klDp8ZcPkwIlIxfg8WLk3mjxmi1S+ZuqEJ7s+9UGUHL3WbZ1pn4ulowoPMGFmYfayMFEA1FuKo8c
fRZ8UTV655AvGBKhheF1EA3E9Kg9JJ5Hr3PddmUBvjSISs9rjNTs6T+SRrkw/Dno/uFi877Ejv49
rw3sUF4bqsrJiwm4IX3k01XENQK5JSpMjii7Wo1SgbSvneXSVEycpE8OV6Lri+co6ulH35qoVsJH
qX4hU+524KbctXdBxqGUrmrfXKyvuOgQwMB2ur50HzFW7n4f2hs1EjFkoYHY6H+LhlHTqEXuhcNj
4+SYRh548jgb1Fdz00S/wO2OWpzc81X2KDg2MPB6vHLaIZD8ctVt1CCUP2YwqB0hEafLHHXJovJz
nVBcZl0lxjOmD0qVmKE1phmGT+fNuH4DPFgex9O5u7wMiZTuXC6VKIESSISa5w8XhkQPNriu1Vug
iklyOwylJkDAtb267MVgEFFq1TUJ7VSpm5Wo3dJhJ6uTyUcidO2BSjv0XEOJ3AS5TYUynF1MNYys
sQ5x4rfz9VPlS8M8bB6r/+JBBUN4msTOe056V5yQwm4MiuPB3IvFN7UHrwZbqw8Hn3nUan3p1sLv
xT0OvAAMl3hlGjA3GlA1Gmyw/BPJlCTx9UKLsB0oTePEGxJFuA4Sp7eXtHUa9yR88ebd93fl8bc8
BOK/wLtUX1woJRk246cXKY5avJKw5NmsBnVWqEFPjlf0DQNqcu427wcbzXPwQL+dGXhqBOooPAxK
RIodL6XLX3MWYiWQC/77PUWv1z0Zsek3HA0WpyeP+CzLiWM2vJ++vIzrhgHk2MofMmGsZJqPcTN6
pMOEOwI7nvzrMvhwBwRrTOwrRx7YoWkAXw0ry4RnM4+uK9pxO8xjDBiqfvksD8GzDG5KShdIXUuy
ko8ioA6JV2OP2T58684WBoVFhcNwWLOhDhgJlBhKFgJgOmotN0UwSJQV4cc5JJJgRETC0RkacJRL
oVr8fnp+ZM4rWUSDr2hOKTJixnA7GxSpfQPxOIj1FHE2uLQTjuBr+ObECeLz+ykO+vO2+v3/cXZm
y23kTBZ+oWEEl+J2K1myZbvtnt+92TcMT08390WkREp8+vlOHgAsUg7bMRIimUChABRyQWLXAjPI
TS6GELvNOo6+TPHQEgSA8hAIDklBwrwEhcwQFUSk9Yb0BoM4cY4DrXOdru69il61zqrUb26ARcEz
i4UnjM6LlF63FXfs1tvJop6LYibEHcizkWDrf7qCkKWsqCzkAoEOmVBW06iSJHyFSkUEQdAbBX6f
Mlwg841OUp0yFyckr47tw3Q166JDWe9FhaMR4vZU1b01vofhrLugi2gQ1LO6ryt9KGUKgZhapILD
6xDwZvd2sPWgD3EdC3iyz7KM8xRXEgAhmnMAKc78kMw5Sh4mfvxSSl5yGs7K3otkIj/CHEWmdR5V
dJbR0Pi5owCJZTyKjXbBp9EUolnVYLnDjNFhsGlaWNOIhx7FndmcNG7uA9rBfQpnXFGKIhgSxPwJ
E9aZE+/++aYrcyFMl+30erHTxGRROmFI41NSYV+gVxQ7RORMSkJEKBmBdXFxadBtiAmw2DJkgtfJ
6qBpHuAh1I4sPftAfh6fLuovimR1ZyXHe0hM9Vf1F6FP1RXO7R2hnC7fSMMn/gqXv0AyjrWMKE4y
0MRSd3P78KSNg5I5zajEl/OySwIkIhkVmBrjPMNEm8qbdgimJRdJBAESYhi3EjrMRa4LcV3DEh33
M4MdrRd3FDILwgreVr8zbLPAp3u5i3DWmbXmx/5o8bukFjEttkZ384vkADm1GBrCqTSVFh441BLN
OzAykXnfrwDLW9K5tZ1YbmDN6ECYLi+ZFItzKKd6y+Z2WKwgYit6TsFihjz1DKn7qGYreA06Fc4y
DsTlEUOoadqbgYAiq3pJfk0sumD9vNbamgHNfdbY0NzutECLFBKta8t1TD/Cwz6GsvkXSlJrBPwM
PVmW81Iv01wOe31GsKDqi2vrRk/t0eqwYDUlh/pBBmuz5hcOPXrWsUcQCkeoVhrgtyOiH4AoJIxi
BxZ4ocsc33aTWcKUZfQEcvstkgI3BOEVoJTdl9Ce9hDqpFUimIWj04B2fuZ4hkRVHA/dMFaG4ram
hDusxM/63TGpnninbG4pgyyaVWdvhHeSw0CwlJtyaSB3hsUTtUFXeMI6CnjSWaE5e61XvY8RzDv8
+rV4VF7xE7wlxKyIF4R53+1Va3LtTPLJ+47teOexVcpw5l2YFS8v2xV+5SWzrDbVWjehsOBAM66h
QzwSTAhPzdOei44uIa9m84PHuOjmGDX0gDC4NVZ/EeeE4bEl8n0b5HIDtOb9Br2q26q4OqM54Nag
8+7A7NCuNk+T5i4mcGE4KyO4DbwYGXANDpYxvxYmhmkIARLi1th7BGLlyQnAOlZBdQQt5XYPfrlw
1kjiK3iAhpcDV8CkUqL7DmWMmDh4TRlIBAHAZbdTz1CA1drVO9NGlIi+JkpFFR3UcBW7xq1QgFYu
wO9Xdbv3Qq1wdsCw2+TCGs4Zqrj/9KKuq/WmPRhvnz4Ndr071zWb9UDK/UDV6h0HlBzYFaz9H+lQ
Aap+zoLlIuI8kZQTrHalHEhkLYLgO6IuuQ2ypKVncI+z5LGQWG1UGiYCS/q8ZUeIdQReEzlPXn2F
njgCTdL289vHSseNoT0SYdOCIwKsUTj2kyfigzS7la4Gwwv5va6LxHTQp5bzqyViAU+a3YoYygvE
lpBDdJQ3s8IxAInKUrPHjKSZDUgk2NINYPQmvamIm4FtZUXWMYTqUjgDoPMl6ZJfWp9c00ewZE0v
WW9YzcCRrJpMLBuDTvnGXzE0WirOuQbBq7jWZD49CL9bSriZx0BcCQGHm8338DpebDM4Hm4H0WF+
0RmS/UUQ1htpS2GVKISiniQc4YpQaIAwG1kEwvyWEfCQl791OLOCOLwLcXGUCPvc+Ex4jF/Qd8Xx
LrvfkCPj1loEPm9udu94Qmx8OAscozOz/W/aY8blHj+QuMu9s90ed3Yy0sGyW+5xaDY7F/fPbmdD
HQb5/PTptPLWqo28LQGWBkFEDJGC1T3PQhAS5UaZcEsXgdaCRPNThXzln9UsXx0H2UT04LE4vbQc
CkaTbnzwzJFUfwPdW0E6wlrj13wscYlZkiJdMCT8GfrUbwL3m1fdP8scBe/otRhsAcldMefAuylN
S54kQSclids/m/Fhc2cCYpfMw8/6nb2S8zkJCAA8ZTEwAjRbm5thYHtTeMwDg5uxjYQVqRsb1FwT
hOOXkw1jX4Hj8AwHDnQ4TMyZiSSvm8sJClZ3hEiF544L4mCHEMgeLYtLJEAAzgFEkRGKOBw1Q0sg
vI2MsQRESB49l3x4SDfgtPFuYHmIlV5i6Vi/J97XckAZqjnASAgID+wkAD6A49QancYleEow7yld
S2IgFhhCjACRnO+LzDcWAiEynAHNzXU0Umz8vxCZ42TbajB5O/1NQ78SgryIJO8FyoszogWyZAjq
uhEcgoADSYYsjLlnTaNZO1hYXBpu9XHSEBMGbwNApbM/l0FAc2XizTzyV9T/2SQXLGfOLKwIB4AH
YxR+hOoEZ77Jv1CbByjL3WdZDlQ6utTEBweROw08OwxYJx1EIRYwj6HzvJDrZzoprdbF0TWh29Bv
mBGdqj9sXXY6t4d+99Ddj1nJ66Vacd6kx7rRce4vGCa1pvF6GQ7QhxBTyYQStOVmOlnzQA8rFRNG
FAoiAUWTK+1vylQpCE+sOjQgS2XnBtMWGz7NC5k2ohl3rJg6yDWhdiYTOIgdJEJQTaizVZ6WV9Po
kjBZ2AiXUMbQfIhhAhak45efGmd/cfU5pOlyXgYbPtj3wd+FHHW4vLU36s7XtT6k2orauBgC9YHh
OIwxHogEUAcPtDHBDHlQiARd5I3xLUNLUsiVqSQJCoPHkEDIsT7crdNoUlg7BJlI6Vg2i45JVWhj
ugAhDY76B0IOK9UQHhNEBgYUwJPUZUiMqaGJnaI7qXBCIYQtA9c/8Gc6Nr0XS1O5dk57Pypuz+Um
XU65Obe2t+v75+fFqjP9dOrEXxAArysfSL3iNSEMHQKk1vUoThyi1jeTqwZ7O/KsBhVutSbzMzwi
RExboxM1b2HCFJiEKPQegXZQa5cHxNlaEZpQGjQa9eQNpRmqlCSUbggkr/k3Wm6TVfTF7oxyh2K2
sEsT19hHS/E1hKCzdYhLXjgjfKwDgcoJLgpTH8gn1T49LeuML3cUv5q2FDiqvwJlv/rYPb7X4Kw/
OrOtv6+wrR6GolGleIC0hKiOSpmciuOCuw7z0Z0pYl4/QEkcnbdTrVKJtdUo2EQ1+kXtuqBAlaIU
wQtU7deDfwbd2OWgAZHoWfAIlNf2g1ufA53K5mTSSG7q2eRh6uAU3sEf3+5cDaspx5ioU/J4HSzl
Ukc052WopbNh+UEIXozE/GuoRYRgwWf8ko/O7FCIP4nixSdEMZOBmFKOJ4RzDDEDYAzl5DrRO5/T
9mu4jkEgQkD8kVIv6raf24yolHLaYlH1u/YVZ69a56NJ6oi1TDoMpK7wUTpF5/MC8dBNRADXUmse
43FQ3bRza2Ho96NBcGoESE3tf+EExsb/WkU5DNWNV6skMAp0WjG/ch5OCEOB7PDGdBKotSHQLkWv
9bIIOSVTwxnTzqOhIHH6U9gfTlAF10Q9PmUWdQASo0pOrkAjtkOsc/0RbvEwMGM8lVg8dJjWt+kt
enXHL241/Y3ko/BoREF418nmquP55Obp6b/9lXw9ARQeL4hcNqBydZFU+X7FDUtb0TUPT4DfdCwn
V2LFc/k4tFhTd64tp0DY4+ZV9Wd6nfQUwz7dxBIdXVl3TlnPconcNyVEH1oz3/yhrjmaqsKa5l1P
OMoooQCpJOW7Tx8Ceb4cOb9AudlFPm/Y7F4b1I5YUXGUML7w1er1qtKuFpVUX2M0WET+XFHxXfoW
h/AJIBDHCxICFg4A+UGvIeaQ63PMfW5J4uxmTnBWj7s9uBhG3I7Gzc6yeph+2tXnLd3XNsSaKaNN
pbGlXVWrwfB2Hkl0SwvM93NGj5vHNGGyUVFItDDAaNcC8FDNWjlehofoJ1yoO35TC5GbSSm+UFJq
Ju18+zxKC92EsyVkkxTF7EGb6Dvs0nXlNoVsnNogAodNgWIFKGOeBdJfCks2Gb7mGgflB07Hr6cV
Rbv5de8hHf4BJU/CXpgn+pdkBKnFNvEDyL8/1emI22bO6dwbcARFt9Pp0E3sdC/WEjANtqr6u4fW
f9Q7hLBIhSEmFC76iLapRMKwbKFuQQj0IIltW+PJOGHrQfvVRoN5iZpqppdvVp8mzWR91EkahpNo
mxtbI0CTFwQqqnmC1IFA6jSGUegMZQdcqmpyQwxcc7FPJxDrYdC8QKTbIxEgRDVE/sFPNjDEsn46
yX6RUyNQCMSUKxCZtHwa/kyfpHN57xZdkd6Aw1tazWbV5Hrsyyt7j93hw9NotHqU7oYmZCKY57dA
qHmHmD6QCwQoioRLUpfn5Us04liEiTb4essaIUgHLgNQ4yoezIh26/j0Wg1YVrMgUrB7sRKdChqO
L2CZi/l1VbjEZSmXS5mHJPBRAMOCqBAu+nnhooSF57RUnBB0CrFsu3pUjc+BvexgqeA9b8MQh4Z9
V/QK3sJ+YdDh85t+4ojgj7PX//DjULOl+snSMA9SavTOYrJNEWzfeYh6/Kbdul2mzbROwJMkyc6K
pTPGMcF4tai2NEqSVWH5nlxMMlVOkZkSjuwlKqEhU+EsIJQSYw6I8os+fJKYkBMrxLpaRGxi9MUC
koak8UDw6DyGlDDSonZbsiItl82eYJR0lgNqkVcMHc1Q6YRRYojXjR0skxlIAvvZ+WuQz8kQfd57
rVWbxMdTYLSWxCGBzH4Io7Nx6sR2Zqjb2ugc2fE8mvHhq4f1LW9pqRU/P2hmY9dETf1y7lK702eo
h0mkPodJVBfN7GpyPGyqyYh+OIv34HfExa0rOK0rrrC/2LnWoQUPxs+/4WFfHoJQLUbqEvXat/fX
5vrC+yCat3H3z53OrHjhFLhGjBohRszShJidtcjaLFMgHLJuP2iFtXkFBEap8w1Eo0UFEq7xuBnH
GpgxDNOVRYV+4h/o4rm9WZh2QUNTqtATxGwham2u+qsfXIiOvXO+agC9Wg2HXODGUENryF7Yi7ax
0Vlt2J4+3nzQZIbJwsQelCkkQl3iCAFS8SBSPXkGNUgCkH5htZVXT3oo3yMBsUSSSvcAqUSVjpsl
GpgkOTSPJZkQkwXY3FVpnTweyMSzJNwS6zj/XkiZYE1bDESufN4i9EAK8crC8fFYqnjJLpShfkGA
dWT5adxUAO6pMb5qHf9KT4sVjGWqgfAwUPeTuMwe4SvHJ/5AgFoXR7EgQANaP67ErbBYdZTW+aBQ
5/75oTdaLoYf0h0RhTTQAofRZAhRQGAVIwUWBAqCm3yGJhuBRtxSsi4N0rhdAeFRoZeIUqOaKIU8
pUEgfDFSx68VPYj1uzX7aYeIyQeU8RKkhE7FC+5wEOOhk+0ztKTZ+ASHvklXEyTSIl4hW6J1aEvo
UxBbK9aYP9R3l+sjJVGM3rFusjMctHpV72IIbzZqdZrHSefwQeqOmkXdXVAlWwA8NEUU6/W8d5ot
hzinrkJgtO/zan6TBAySIAsmjIQiSGJIJHg/C1FBRKliXcby47Avk7KDSkiR9Z0nhXWbKBiiVJcm
6tlOpiOVbDUGPEnIeQOXr7EK69E1Diw6DfxHwnKxJ9zV32aHf2vYxObvawaidm5RZ7iZL6ft/eGD
xKLLcaho478mj9rOZzJIjcU6AmodR6BFwV7dr2JFR2gxuNLS4boklDoHUeVmy+d+uvrce3rL3RLc
MOHq1+P+ShcZmApAKzMQrzpCXOB+qGBhgPuJUOTBwgDEQQ0jy1/ZTAKKPOiUMlPJqk4Th/BekgNL
Q5YDlFZx1P6MlQuiY9gwomO2LqT/at1wolpqIB3IT/XT4oriM0OhVbGqp89N4Ozl18rEc9I1ltPh
8Xmw2X4QzaALktO5f/W0/i329keTpAOITMn5Y2xPNwUtRkCIZtwT2bbn0WQYDQPUGhaDXevdsfsR
yqVpO3TY+eV9u5pKc3cM61JiU+xV0wsCQClDH9sIbsIhTRIl3yNCkEOBUMxUrMav580PRa2ZmNZs
hmqzoCLGoGkpcbNaY1CGIKhSh3jtIJ5F7Gd6ZK2mDLYLOg2YbGUCr6p6L2eJts3DYjObju8/pI02
5JVoEjJmvE4ShbQbOgCoLlTa6anuch7bNi0kV2MO2aeBVdOCvZCtexoRrddj2Z6JgNBwfpOFxgIU
wx6mR6ntQg8Qqt2V/3i8HWmXBMrM1e+WJNW32xBq1rW+ue62b0+CkYal4jwVKpoad3Ubh2cVEj3D
Qg8Q0+P7ys7H7F5QYsjQBoNYHWaNkJlziZkdNw+71WG6DWWXLQGPZxxjtVaxDUyUuuUQ3WGCLUHW
fvaCW46A4Gg9kMEBvtbB5DgTcr+8fmh8dGTilJiIm7VEmdelUrDyyVyHqxAvZz346kpDoxSnRS86
CZOimK9qwzMEmK3q5QSnePWilpKchtcqrg1S+xemDIi47BwW1ZzUtM7BhOPss7oGSgOc77VEzM1i
rDrxHsyioncxy5W1fu4MO0UScmHqRQLnqYxliucObsBSNpD17+vojb9ow3mGU4POkSJIhRt0oHYD
IA4lSHheMAqCADBA5PYDPLZA5l0qPFgdrxbj2yIrNrbUxdmvOFsq2o26vIRlDVVxPDRiEUGY8Hrc
mJH/sNtdDnCcq63A+9+44ACf5dOCaikF6obgk7CSrIQ1j12lX0LjPCKXAehigMBGFlAHqpmJJg3v
9wX0xSVMWCOsUu3FYUN0soa9i+MzV6PFctq476AqOecBe4Nxt9p8OhKBFwY2DxtXtGykl/ASUkcY
DokWD96Hc/zELZ4nTc1aGoCWms0Ts+CcfzK+Q91aCqRmw6w3B52g1lGJawzzmfjDXxrTO9jKbASF
7MxDjIP9Oh6+wVPolm13osWpFUgLnAGMZU0maYytnLalQghzlqFHWmIxEy1gTN4Qw85ELRAE6gJ/
ykJpXixfCXJy6WZbFz8yEnk5Pd/obocPz4P9Ilo+qHeuT6FGmS2wlsSARFeGAQ8xpKbY9+ABxtzB
sswnUtW0ElTxzOeLHhcE4iFUERI2vaG8PnMORQV18pKVQisLmcmFmAeNoAOUMkGA4LpfoRDAVR8t
oeUXSO0SE2jcsHhd/Xit0d0e/j/EinuxewwMd3r9Vv9yGdFsOx3N7vfbTaYDmVqKDBEFIyYHNQ45
TBHRoOaodw0meTwVcYA+QNMExALCmU9sv6KS7W1Oenc2F22azFfs44qRR+r9efaq91krfH1csa0T
adk+Bse6epfCTSFTBrKYMtAC4khwZvQcw9zHA2LymE4+ud1iw/IvG+8yDLO5AoJ2M4QM6eZaMDtI
C2IqsXg19HHayedajPYW1JVoqElApXXeIyAEIjup71N48GLIg9madnMIhWXXQOtzw6bf2TZms2lz
m01M2AiKWtwgKrgpWohKiOkK7YxY6qCsCYraE7HRH6H3bGy6kZ2/rvo3dTMTauq6YWredII84KaT
j93IAaZPgSC42jIj6TQfzGUSFUIVEll8XLOmEHVq5Pt12rqc75T26vSqYcVpW92BhicuKrXRWfS7
D+P1h3QrEpVKT5i8JCwxreJqlpcKPsZSysIGIFQs0M64IRVLIJDFwoQgUTRA8wm7bFkzzPpuTaiE
MFH9eVmldJbNnZCr9fU67lKg6i1l0maYTjZz/ra2I6w/vlq04nIZhOdCihAekSzWERF13R+80V6e
i4jldH1TFXruJlrDgdfkAzdiaK1ogTvZHJCNB5IyGx9F6BCvODFYFM2rad1pWy26cddW7oFrJTqV
T0SrSgQJ5PtEb7dfdta6FcNQAzbNdzi++3KSezYbbDbDLQO84/30owQoCF01NxyzsJOVnUejAoWM
+871ZnpVHWar0yo/nhV6m9h4QRQYk1CicIurUnz5xsMs+ta1oUMG5OGFw/G3w/hwy4uWSalUs0Zm
kPmAiaWsdyWdmjMvASBx7G6reiu20qiMEyowVpgrWRvQgZiTjvt/H8pJrWGTE57YS2Z9LPs5PuhW
ezghT6DjM2vAW+YXmIKQukt8tLvbvSc4afAYzjTr8AbmK514EI1SFtbJjSvhZi/p+c7D9biNwa5x
g+GQ+y05cXn8eO0BVXdzgTo1MG9bJH8aGBcQqAvcxuvZby5WvdyEkBWOYhpxAQ1Pq48oYHFwpznc
Gmr/0Py3M2384eDVmH0QzeqdYnut+a+Nxpv9/qavgz+txzqjJ91qAKNHU2N7wExYt4aZcO133xPr
+/z/rQmObsWi8DZHevWx2C4PElh1V5Nhc79dn3WRKRAsLY6PtgQExjcEoVEBFoYviBl+0Iw9Sumc
qsydPDPbwXn5yg/PUsZME8/MhmgnGqaw4NzigEtjhTUXxN7dHIbprm7IaioX4kJCcBPPCKxl+pmF
0jYyPBBFMN9ES8tzvv4GsibKSmXFcCF+KaR4QBXpcVyuDgKtCvw+iTpxh8D5KAYXxUEa9q5WLVbi
XNzNcuw8L3eH9n4Zc1BQwdTJ/f7BsvuOQFyy5hoxrA6FCpGM5H35ebyc0G9oiEIlECsY4I474KDk
v4Px463JDQ+A2MlCpIU7dN+Cpe6UdZiIbW2V++x4oSjxtMhU1kbudqXulqx6uvAHmfAuwU5DjXZm
EWCwiH1oIBAcpiSxGAGDVy7nKGGL/uLVhPGZ6I5FP8sorNIb3j3qHCb3oWEWaaOy/BmqEiQJTvPZ
orpWOtRVANtcrDOK5iA9s935ZlWe2/HcCLH8UraK+N48qMFXqTp3nTgIQZXr9sN6HU91zPeVWL6o
ACrYsDmJe/vsJ6U8MBJ2w4EThT0XlQZtVcFlHIQCFcWeNT1h1KKK+vdcynTOhW98BJjuQPInWBiJ
huMZkMeOBKw7LHMM9bNaPnkQxVTlYT6gKl3XyB4IENdaPt7t97+09jeWyEQ8JmmJ4reLLVl/m8SU
TJrf9BPDQlIn6IgE4sVpIiDITgiPBGvKYEYXx/GA6PWk0GnMsCiKMrWUenIFXPKnM1r84vT4avAf
ouZVqA5VtmBOD0imP9Au3+qzV3QiGCEdcoUJE6nnVu9qtHuczu7nyw91E7fecafALiqQYl/IP4Hw
HoGGmDvNihFKbZ4jkHkFh2t2AVYUm3Km71t+8RVerfMtrIr3AuINdnUzLxskRsU1Em5pAUZTc1jG
saykoKxCcTgp4yVlIxaByFDPrXJqL9VLQabEAY46VzgN/NR32ftzDLkZ+lmWF68bkrL2wKZMQ13x
zB+jMXsEK2a4QCxDL6ROIlkzC42rPLURW2enD6l9C4FyEvP8K/soNKU31bsPXgS+IGRJAwtEiA0t
weCS6d6D+uBWcoZHLpOV9EVnO0mfV3CESS+Ozha/LXrDtOzlpaSY68xyccCXBDWPYmaFzEVzRR55
TiZFMEtuBGJXxatu+EsReZWXNAZQtEUKykVO8+b+LiLpMTbDYph0Uclz2LnCOXM+jHClHMmchgd4
QFBewusCEkAwwl3g90W89XKFUatbDbWAhQsJO6xkuVggsecG54eq+bz8kM5tTYpo8aqYdygi17Oh
ZRxYHHwGTpODRJ8m2eHubODFL2xlhh88d/+DB47Db6RAtT2254Awn3Zkc14njA/rAWE65MBQkpG7
nuY7QsyG8JxDCgvSopz1H3gAOUyIWHyGb9S6Xk+uRJDCJiBx14N7nzXFbl4SYWyjE/FnVDArilCx
FwZel5UrXS7l7GvB0cUZAtv9oFpuhusyXIco4EwcIHuXEYXiTBy8RoBh0QWAQOo1rDjrPYaD1MDE
OTWH3jDZ8HpLZxHk95wQ9I0bbNQL9VAFK7QY7bOJBhFtnx0ON3PdIVIcJAQ3OdUPg8pWa5erDKGb
nelpnQIlvWPYdgKNOE9xMIIGBMs7IITGgG1dPRlXgtUN11+GSeWUnExcAR3D6BfMouOdoSahcMee
LVPnBgGET+JLnPbt6h5m0TgQkgq01Fpe8dJsAr8vspzu/g2W6DUr+mY9bohmLvmiVX6oFpPtdLv4
IIFkNgmikCOebPY7ACISBm7HYLriZ7n95dB+bU8SX4xJSOk2AyjixkCAWjI/gH51RI9LY1LM0phx
JlzL+UnfVmla24/HyVIiijN9uF0e4+T5GEkee+ij4loRZwMszjnhtdpILVZuLfHCZlIRtu/hibq9
iRfST7q3cYkDKE6ckfeKwaWx0jdbF6l3WW8XlX+08ClnPUtLbaM9Vo5heSgt0glo1lfhvCC9Bi0I
QAsRaZdPbT++evzdAcp1fD2+ITk5mz4qrNFouUkbn3s4SVeyMKZoTApWHJ8NzpdLHOjghaFSrK3o
hlEKcnI9p+9IfSx8+hJ3tmNmS7mRXsotlLNqNatly5mrGpzzwoB1YUOkpZP5gPk4Lih0+dDuIHZE
AbEBD6SFNpQIapuFVvkyRuxVHpZLa3bEEa/UdxjkSCFeCSjm+j5mCNxSkNz96Op5r3M0fDVakDPT
lCz8PXWkFI0kXDrKBX6ahFNJ6mvooqUpZShFcnmQXRBDFDQtPdAWDxCZ5ZHbYHAjQGQLiCCBAGMR
fWmEOCZAydBR9evVLvo+Hk23couzQ1SL2ktC4V2FnhWJzowVoCJ7iVraVpWq9+KLop75CqL7o1jQ
6ekRvcb3EKpBVIqDteXPytrKn1S91flZocYM3TYZegEFKoO4dB48SpG7FRpNogaSGovjAaVvpGPY
7KpDaAN1nZVqU4+Z/deE+kGsqwCluFQdhRT0KkTKoxTyeW0xFIQ9YVbWonVqCA6QlRgjRkCR2FZi
DGiTFu5/u6v3/JhNYajEL/j1KkNOz6+Fnd7NrQplIpBXqUUnBeIifr9t4VSib7UtTB+xl6TX7vfD
HKktAewv1+Pp9GG5jPWyppMhVQPiugIacUeOyinVCmJCGMEiBEHvaw0TmF8ACRLyIpGB6hlOrw+H
hfa7zhvX6hFaMa5HXAYX2TlHRT4wpEt3s7H/i8qgiZ1tB1f90eQ6nfmSuCtGJ80+ToC8QYA4NXBb
7YamKLP99XB9pVI/cbMsC3DiMSpQpUIdbuIWXRm2LkL9+/QlFSt0aKnyMDx49HB1SuZhB087N49q
KeBQrbUK3y2jWtfqQZz/lGaAnLxqIFLl8p3ct5M/GdXzie6jPgwYbsn9vDCy44NI+dCi0Y4SJTtt
8sbb2KlVTQMoKR+9S2sSTTYQ3T5o7G8HrdkmuqNBLn33YBU3ubs+chFcGvtGMfOgtLPVQLgbrbO9
xhQ2bvlTy5Jb03mLM7ug4+nAdB//hYDQMtT1rjQx18E51MvX1Bx1R1fpsKYz1R0eXi8poOTAL+4M
GreYtuDqFBJJfd1Yy6vb5ueDtGIxFc35AinH8W1rmSa+SJMEnLjbCuMpu1+5THPXoOH0YiK+nHwo
tt6JZpp31PxxE/MN1v+N2lht/z78wlwdM3YPvbezNafBR9NL5iAyn3mdF3FKN5p1ms3dHefGu3Ui
dxCgHc0c6gqYxrit3Hl2GlnTTavYwx7oI9WSAwnzjYnNg8vgSMgnEmdYENjIpBdlahbDP73V+7OR
V5+J5aIX6CIDKakL7pZV6yrQjFaThlayaM2kZ1GIUZ0yhHr/o4oJQrmSgGYDEgWPu2/4xacvi0o6
XVfsLKXXL+wo14g7n5TRpebt68boEz8utqvZ0K0p6aHAaV+BhEuZu+epplE7kxxiiGK/QGh9CKlD
6Tl/zuf1/D3ZkrlXpLjaWJ8SNQ9RjADNOYb1USVCzEGGxfaqJ+lUdS66aBCnfhRKUPuigbfh5Gnb
emOFfkZL01hNnm/7j2rh0c92UuIxOVEQ1KlxEONGkk78KlpnCyN67eRtQysaZZeeqnHtGOFLQOqQ
TyDEEBLxyMQBV3oyiuKbMrXOTUnKYCIBcborMU6SKlXiMqmoivn0e52ehbzUA3htWk8byNKYT3yh
+Xu13L9dVQ0NZKtIkTUI3rqjgp3ejt6gFoDagLTtp+yLNcJ7njnnFXKDLNuH9VWnuYujXNIsBsPM
949PWuPb59xCsqOq6rDOBR3uVytbg86qIIobgynZEFKRD+IGHDkDdf1OYQdaV/BYouavOdmvMAVB
wLSGfXffaMWHEqrtYpTupVOdQRx+qAIeA4kOdIhqIB45s//qj5eDSfd+wwK13OAiQFZ1scKi6Lt1
dbXWfJIdwmWESrd525u9XW5v+Ra8GCCJx7lnymcGLEevn8d0ex4HPxgZ8BlDp8EiDvTsdrh8qd/p
V6yb7PfbF0smt835YdeZzkcfUtU9vNof3vF9LgKQOgZSkSA4I5YxIFZJXd7SNC3fXXfdP1koELY7
NHRi5EBKzoRUbXSRUjqrsnryltvcV7E08wYIWWJWENeVzhCT87LXVe4OqfBsrAjJfeCyxN2965gP
VuND53T9zPx5DKFz53Bf3U+1vXksEQT735OPnI+XB654F1wtdIxAKiktSqs4MkAKpYzFZ9uktC08
rbcpeOtKBxwxkkyVQwPgSTxAy5c5GP6st1y84AxQ86QYLZc1Pk/sUM9OOe2ftXiSWpyL4VSB3YdX
E10wKmWQu2sSgNApFkrDHUqEGJ7ySTCvHys0hsyiejl45XyQzNk4a+dhsQOvO1Igy+93YVqVrj68
FIJ+l5O5ud6Sw9Li8O5aF6bzeBxV08V+8jFt+YNNvS6HwlsoKTy4+N895ODmAGZjYPiIURyMCr7Z
X8+mNxYV7GsJTB4HtekbPcrC4OZrRY+TmGBhogMd1/ZyYTwjFePJivet0fHSjtfmuxJDlnOX4Zbi
SmvuBcYwCkhMOtd5ylxECIgZqSC0i2Zjwtfrycc8UkDvVyMvENisC3VNbCOCGkU3p2WFa8qbEaA8
CJDA79OfC0y/Rf/esMtFtV0WHPcuJi1nrXa7ud4sJu/PlmaSFzQfLV/H9qjo7TuoRvc44XDb54CI
lU7pLbzPPpFb/NblQPp3WaeCFJ4hSuYcN2owDIhZyMOvRCGk23+zH30tj4gAixDBfOW0eQrCIxUE
Zp1ej4+6mUc6lVzseAGkwOj94YMzBT2imy12mKo2D0OTZS4TAq34KQ2ZEbSQA4PZMIUJ1ojn0/V2
9a70lWAbW47wCdF5SZOZRCUGUGsI58NFDDTmNVeOX96KfppVXl3xkZ7GZJNQnHcm0Mn3k7+fP59O
syM1HPzuZOuMD9ejMEsIuLNRaUuyMXJ8mmmyBJFWQlqdt2AUCQeCfIDUIWLgEAsQpxzw1KdKouJn
O47n9UKRMFQsJVKS7LNY/+eBkwpsI4U6RiVaVIzAhXjNi2aNmCLkbYItTXVIYFiVRBVKV4G0ScmJ
Af3g+0J3uVTMlofWIbW7fayQ7ovrHweb6bS7Wjc0J6GZRNiSjIAceC1ezbaRw5vXu3vtRSyxFCUs
CCNAGNhyAWKHsrVivdyVASPjoKehWMbGWR4yhxFxZk8Q6A+eODrMA639F//EJlJDyJxHEOAdiIsB
AU1NfZO+9LlgMTfCQMhNA1wOFJWKZEiPSWSR+4VCLJRL5NKCDxP8+wS62Fmd6KNbu/usEhsye3Q+
Z9TZbper6aI3/qizCqj50HqmUIEEJzxWdcyfllqiYioIsniMH7V5YSoa0bhAac6oerqHj+8stYau
fA8yaTrXHXXP1rD/i8vgNr9QtxY2pNM1DEKdQykgjkAgZ8Y1dcaoaLP9zWEmBYEI2A33euO3MBpq
ZSYEsJ3Vrz5FP6E+PptFTiIy/Vsdoh+2SJczdtR+szPggAhqvjnoDpqti9rfNrebRXe68jEhVLMt
ZwkAs7GuYzxUrqFredBkCFC3TRDbrQFND4jjpCu5ierYwEKWQTPm3k5b+CwhdQgZ8EaDkNHxh+ZS
LQyOlAydKk1TrZUkLHyOaqhhJRi8ZgXC2eL4DCHDXE1+HAoe8wt+WiKA4Kj8CwhHErLnhHgwHq8Z
huDHNWi1cph0dUmHqybxN5FdMtfZ6v3TTt/Gh/Wb61eL9fo9D8rXueYMB+35DaxNG6qm1u9YHxWI
GjLuhlbLFUlqvA+1xxs8tCCB2DtuMN9WI9Xg66g7+2c6+uR0HIn8cQ4ZTFjbF2IWQ8ZMgDhOgY5J
ZOY3/GIdWlEGH3BM2u459oTyrl9vrT+u9k9vS+l401WR8taouFLOy9N5KyiuLaiDfWiFh8fr7fqK
OuSZP8wprMdPUvbQAiLt4AqemxaFIoTYkQuIoUbjleU3rJl1M7qPmtPBCjrciI0hTtSmiQg+WI/E
/3UHEfmC8ZBFX4xho6Pyabt6CXpoHgGUV/R+sb6C9PuHu1bn/lZ5YvO8jTcpK8Vzvi40UEqwycZc
llD4W/wFPAEp/QBwMwRxsiQR5hQd1+8BE7LldFL2GGlYiGilCh861515M5YOHq+rfiQRbWtJn9i4
wYD7R4PDXWAgRTU0d6vktb6LdXjNQsy6gaaSIvEpitHmCIEuyuAiadfeeHG3/o8mevzdfJda6nFP
9ZeVDY/UDgfUhgWbB/48silfAc5XlKpJlRLcoeEE+0kGxLklUYTgLF/jNh0sACZucrb8wpKN+4M6
nGf9AgrAEypm9KU3U82JLfQTlChlSCWZPMkwkT6Mzp/qIh97RvVo6YJLVip6cKS7//X+aspJqsxT
MtlqM6Bm7yEoanzC6kOtPa7f7kTv2V13x1rI6Ig8NTT3RDldVHAcpRD8ej+eXD+Pf/lmgSlsGn0R
uYNdtc8IusPm0RvNdFdr47L7U4HWxNbTHpp0ISmw1p5SRitiIOXUuCPFMykN8ZIkhYRdqEkXG0ja
dUdZoCFQk166JyEvQ3HZ8IqautSgejveNP4gtbwL3h9t6HLXcfMH4TERTAlMVyMqxx/zZpJpv1xg
nbM0RZfuCedNf5mTIHpBPM1cEqAYxknJ10MQ09TjEfWYVjaSHKFOxZDHFA1c78OL1IurTCT74hv9
eERYyQOvMwOSX4FJ7/V2t88as/BAm4fYiEYWpEABlA6aWgQsxXGhXGCycgkKpCikB+s3G707S4CT
3d3jT3aFvrxmmT+3b3vdxs3hGc1LgxnH0pOIDo3hxymqkFFxFz3ZkDFVxHT0Ji0TIsYfbDoItV11
1q/P30imj0qo0lDwqk07kFtg5dNbSHzADJ01+P7Vw7BxSzHAq7frha7UdaFcRk5H4XSPdKEbcQhd
Pzz9t2tBR6uRY/n0ZpttqzQi7etlT/flkhaOV0wmBFEnE6kF4SFJOIsIo351N3txRAA3VKW5hE6w
QH0we8lIV6chkgmSI/ZzuoNx/27c5UJ7D8iWt9a9VH9SUbzh4hsBxpnhDgO2tq8ZADnM2/+GViOk
Oky+8OOvEtSKsdOtA4RQVijlWiQmyAFN6hcohQ0NFyfoSBwHx4iMqmAxEg/qxdJCZglLppJeCKJZ
L5J4caRPIF7iANOJRDGQTU4v+LVacdRpbYpTdWgdFN1KcExmAmNgRL+em40W8qwGiekX60iaEI96
5csoM5CCmbj28qmE+INBcN3h3fG9Ub6Gj3DBkTqUpPWkYFnRFkVWyCbWEZQOGf0w8DTwcTp8kgCF
MWbOx5zmu+liqa+VTsSNX/fQ6G/hSt+rjvAC3uIcjesiGdfkm933JpPa2jUN4wxGQ20f1Mni2qYT
fXHg/fNt72o+i/luvGTugRx3vYHuervfXXrf7oPTcHnQhXYM3O1YgTRahDeiRw6O4oteCShRGGHx
XI37jYSAEBdk9nZ/0HDNcbP+FW9Vsedwq3FVPtR1w2esmfNnXceLKQKPJLiGHJ962r3nghvXIDBv
9eGxR5GYk2e2I8/gqubouvkMUTIgLfecSRrctUM5qAtgHuvVwSQ8xZVSmkCEGDGkvkCArlYi41Xp
nm/1oY5EaKy949eZOmWTx1VARBCg6RSzFtQgAXyTDiAxYbzmzHh0HalQnGlwog7HGZlawDoCzfCq
ad71Rte0qXQ84ovJu3wnCBkAyRxYvAQSQqEYgSDQtCoUyyzPE1eaXwXykj8NPGhVJ9hT770+IeZR
BfIiO9YC1sccYhKU79P6AgbkdrSIse1Cc0xkF5lfFGiwoCt1cS5CXL/5kvqucwr5ffFgVMRXtoqZ
o3TMf0P3smiBCFSSRq+C8T3PDo4TFWoL0vBiuIpg0YOvzWqrN45Kg1IiEckRI9eQ4+MzIuiUczok
a7OTxKGuhz1n26snljKZQWOlAzWFSKgGNSu4fuKwpdC7kpNQ2yBoHktRqB0C/IaieOaE1xMbh0yZ
7tC6UN/vJMXJ+74diyHq8Q1jCScl6ReA5reC2FtY0QgCUE2v5kwqsYqNPf+lyusVT63UvtNfq2U6
mt10sQvbkhtuN1pIn9ijfJ8rrQoCA1Jx2pSHBwxIzkDnh3CqBD4Q4+m33p+HTYxZBs1FnNiiY8pD
EKhqsuSZHHyiWXZQFLw2dBPyuvOgAJt2FuznTmelJ8Fi31AWJwpF7bho8Ag4yVFMcY8VO7MWIWmE
m4lWv6/+IUP7QWIpgQOAlNb8ZbVBLISfb20zm91IB/6pqkkfcWXcHIxcJUQxRlyGhV2vRfVRdKrV
UPsfKfJ6ygU5urkMZ2kkMDaW8mtHIiD+7ALNFIRbV7L14632tMN6pU3kPSTemXN+5h+hA4qRAY+b
04GJYbU9xYfF2UqQiRAr//RSnGUU5gyxk4AgSjTCZnQzW5oX4a6TkA20FiU2TqXMJ907l6pAPhtc
H68LqmMWhY9yEKGugcXj/2y/7rav1o+pJko1nCpmFjcZUhvjp1ViB/gVwhCkg9t5pbxVkNPrtacE
Zs5q3rPGMVh+Pgq9kUypWLpIrbieqA3wHZu7Xbuu0QL5fOPUAHV3momiGDwD8rkXcMzZBA6qFzFK
lvbJ8tSOWlLMW0a8C1MQYNzQ0mH2IoRkcJZmLeqDs11V1BaPrb1Xi79Zhp8rggQdn9p0nTouojHt
VNfz53/Hh4Guv3CGyuHI3OhguU9n9vDhfKshDGNlVFQSFTBtX+FATHt9UvC9oYtcoD9CS/0oRip1
NA4Ur7N+1x1upPWJvhvPNKM4XVxVjeEfZiiSNlJtuu+rJrZm8CCxQZ6WnzqDZ+x18s0tO2g+joZI
vG5JqplQCJlfdzsKTvapeKrR1NBTW/aByIVFWfCquYLxKIPrMKq+fL2/2BVM8qEMeVi+BYTguvMb
WjhOkhQnqXJHgZgEWVPWX/VLhjxdt6ubErRdvp28SXo/voknrn5gUocoWn+VGUrtw5cDoinCxwxq
koEXu04s+qYEEOdiuQLAQXCE8wEOBKl0FLW/yMWE/njT6hYzXOG8yzlbp2iobeilXbf6dlmc53yz
+tWZGjpLCxT1SN6CTDdATKrNteLqQY7kFV39VimuX9Ruw3RIGC+Q9eBra/1q+2fpfbne+h8mqzud
lkQB+C5upvPypJjMJu3j7G5xn88lyD0MVyHJFhKPl6EmyXo+ZbqXngvFgVaOUMqo5zFB7tYDqAhx
6bI0FiurKQZBeOoIeN0RgRQNyUZJZBYdta9Yrkg2hADVhsIrctSBl3fv0qottKurAEKaewzRqVar
hINQFEPRG+O4tkw769iaPK/v1vv0DS6WIMeBUZxSCRTFpQPZzTjAFwMVUuKLY+azHiUOJAeqNk9d
HwX3riZsWitrrhi/oz9jDYocwStODmj8AjICbNuCLEtM81OKyU1PnHbEs1LtlB7c3yD8mf4y6mL5
6YPLAaQAxhtr1i2HLol+DfxPLdRJipfEgAUZTw6qFAeBGDeklISTKQ7RAA89eRjtT+87OfMuOFI/
u/97M9iJc11uv29IupTU0JKtColD/80stkBzf4mGC7OTqsHZlgORLcc6ueXVcufblJgzJ8Az5yVi
LMtFc0lhRXJKaK+R9v5D9Y7EnJ7twei00IHkbScAAfwcmEzG0UD9EPdGvj8/z40OL1ctDdiE3R1y
YH3F5Z8XlwnM9t3dnssLl++90oNMNOzFwH99JNZjRIwL2ZURLQaGhPd+074PfjBZ8tAnaJ7UQZSK
LbNe9N7LWgyHKA6G3Ts9H7AZY8r9rc9V8+Z5OuufFgYhgp1J+83iyE4dz+bzWjimNi3OsRRz0jte
HWecC+cVlKXPClvAAIZn/DBm6LnGE+BmZjTYnHHTpppXkRApDRgUjRsoTStg5xHJJxxSPe6mX6r2
4v84O7PlRJJkDb/QYMaSbLdaqlql2rt7ZqpusJ6e02wSSCCB4OnP9/sfESRIR2o7VlEuz8jMyMD3
2M8aPY7R2t61+2ejfnJfwWIzN9BFf0MAXP3zdrhIO3S4AQOE4cA3eBzD/CczEwcdDqlkmX2XuTKn
k2QWs9Zy+PT0NP94mNksJteSu/zIgaPg4isDo+XCncyGsJlIldi1QLgAf33uusZKxGxGTcaji2U1
S+1fMmCkko7o9RsSkV11TabfQA4OU694xO8AYSkPqXkwZw0lQmAep/UosNb+Be6CmMeOnYrC4xgd
bMBiOYZgqGLT0M/5aHE2va/uzzqL6EiBoymVHjzlVB/E+M0ndkP/r+/DK6fd4pflv95gW0+qd8q2
qtVudvutHjMKhyc7RS8Gk/ndpFrffGSUS9upe9YBIqJ5gfvu7uyGzcbEUlSVXKB19mTUC36q8znP
oIGL2haJ3lwzGiY7wRcQw0E3um+5EJP+SE24WvcG2bDEHDLOJeberAIRw9jXGDuMgbalJte2HxZx
iPnDbxGbOBLwQ/YXPO3EcyBAFuQDrcPKCQ/NF/xNIfQgO1dCVPPh+CFyFAXwaVfAH6n5b+64XkYw
BEburxY3v6w2Nyl6JJNbEUkH0BQfBAIrUSC2IncNkMcV0MYc5HbOTnq9D8W4F8RWPm3Mvhg86UCf
1W11/YY8NV+Up16ny55d/U5nEGeW1CYobx6X7DE3epp8sam3OMVgT54bQE3oNfNYgBDPLgDTqn3+
IB/AQeMSigdaZEY3y8F4CAQ3oLskg7haYzugQGl1MIi+ABvzos3y42U5HjyC20zPgttAEqS3LIBI
IpgY14m1IlzDAiDK7tjJzQXDQ58oHLh7Orsba9lT5Ir+0Wiqe9zCMDMle2eefZ0bsXHnM+Vmlnir
zbHBON7TqVmPd+2nYXU7+aJZi+ht92xRfeej2GBoadtsRJApcWirk7XV+mz62zBr1BUqcyF4cL+F
FYkhoR3iRdaU0CKdp+oE7SNHMDVz4M3DX/3deVoGqX0wYIDVU7oS6mnG2OSaHfCFyxzq2pXmZp64
EC09ELOhvp+FNACfev/+GwHJm8RvdY63sohpicyL67PHJoFPu6pOqD+b72+6GPvh0Q6D/S9DOlXz
BC4Tn3OzGfo2bsJrEBP2NMeNNBuEbLPBQ8HsFu290cg3Y3xX63LhChechAztzRbDGrfMGOtJnUl6
I/f9RGcyPEkMQi9sPkHQGqCT+QMruLTxWutUSVhi5nHH6TBM41eAfgKkPGTEkbMh7IWF+FVgaJRb
q8624uXGiFidDaJVTG/SRzj7vTP7DINJ9qQg6rzn4nWFa50clG6ed1stJkVWbC3GiSUnU1HX1ePj
/HY1rG1ZCF/Nbw6b+Xc2go6CCstBSOa9kWBhmv6zbXU/wBp508zSHPbCVDPQiGDENCAYOo61v/uY
Fe5Ps9YsTU1WLmBC4efB+UWbyNwwVw3JCbdkG6iuGkjMEjnYAcVBuCyBrPgRQQ7kBinQ2gbxcQ7W
wf8PF3qDDieYwQJtyX7Mhdl6td8s+8nuQWo3OBy4cIlZA2qSqeluihuHB0YKA7gsuOZEMe3LUSk0
rqekTuF8wEX2PB4tnxOe52DqIHXqlchBAuyByE7oRK+6JIGQ3G9jdtj2HVk9NAXq11Sirgbigpp9
f+oYZDCxITcDQeyCCvIGJzrP1ytV7arJqhS2xm+yQf6JDdxvF5tNe9gZ5aN7rAnww4GkOVEm3KVD
lswPawMQ6gMxc0SYQN8tzcMlkx/y7j8Ux5OGfh2G8aRLOIo3yTphnkcOChfhmRqLdOEwHawwUItE
+t8eYlATiwcXYZstIZyDVTKD4alAYBg5ZpshPOIx91E5x4+VZ+A0r8DjkmAuOIEGegXuhoUhSuXm
RV3ruFW0jrsoGJdWM6DTG1yORsJxnMF2Tb0265GY/83ipJOlmZ3lqD272c1mH1no/+FE38ziAmGL
5zWZP2aOIPNqSgugIHADLo05TJ0sDJ1ZBlMK+0qmEeBo2nvfG3CiSMQoLgpzyeaMSXXJSrn3BPT+
wvZT2sw/FNfqq24DaXHaKglGc0VLQiISab6pri0mgrQf+7Hbgy8OA9rj/i/VF9tYNx0tI/C8qLa5
DXstDgehcP8BzyE5vMBzRnhUve8WC7I6y+mX2f7HZru+rDtI7qDaiEefn5r65sJpcsOGYXG//SY5
wrvGpj620uTEVM3DIYbFQmC0ecZxfS2619RpnvEoqoUOLQdZMyTqlwtUK0RGlgV4EYXG1p82RBRt
5A0RPTktWI5ZIsohYmz8AhyeuoTJzaizub+dfDzMdiz+APvjiqhSkZBh5BMcGJv3SGzTzHFE7+Zr
f3I5YCGCDUsKii2TwEnjYpE2Ok9SmZ0Cl8iQoUQrkgXLkLHQ7S5vNm7TYohISGyifxNxKG4CoQAv
9gPEAkLEBA5b6+IAB2xCyJ/O3s11epXtRWE7CAm+GTEP32DGySZvZka/NxiwXgcPzUEOx/55tZg0
tr3WzeyjhEMUj1neR61EOMANQyNmSN24kyP+hHtQwxCt5sK6XYx7UXARvnQQmfC45Vi0o3kSxVnz
nHQ5VB3EUa+HycNVwwaU2TYc3MwAQm5gu31GMj/QVhB0FAgboH4tjk3qF3oo6tciV7jiHEMuuUsq
mQVBV8i3xqRJt9AS7vnGG3xrPu/HZcVxt2LD9A6rj9mh75hvs/awfbdqdc03eMNXUCIgeD3BpPH3
7Y1YG9PpuVd8PPfqDqDOQwJcMTl2JrL1hovi6E1aOF94iQYlXrLjgzHzzAwTCz3dyB0/nrJmFRpv
q0uzzbBwDiaZYeaZTS3aEQFvMbTKwFZ63DkCXDNSTEpsw9y9tx2ET3VN4vJ1jnBOPRQ/9bx1juh+
rbulv2l1Gv1tp3Gt9gwH9Jojqb/OYRYEh0nP6e9Zo9YeEbn9SZN5pTe5cQ9iipMJIqK7d6Wo0Q91
sUTXKlBUj4jJONBtDXXRTe6ZIKXdjcwEIzCbryIkFgI+J/Zr/nS9EhFlqx55/ic8Vm1yl60Y/8Pv
ph9gIwBUOeX1QKhU+SXCiz3+ESMDj8t3Iw0bkk+nntS88b7z/mb+gQqj8WQgLsDhfe98f1ZqJNsx
jz1ATSOXvBz3PrquvA0yYE5Qosho9ltMevM6YiJFbf3PU36RT/tyST8db+xHl3eslInx03V38ZUK
VO3xl/Gg+khd1w+d61WneT7Z3n0YtzbfeBsiA+nQMp11GY4DyTbOryDStOMo7gPEvsMwte6OwwXL
fjFWSDQ5xRzNGjPt5mKZNxywywpZiCIQ21RVTN8Y/HN201mp/a3lKqxSobOweGMbCyCrDoDF4KfF
b5Px3fliU71bjLffKJJ5UKM4H0Kfc10UhFJDPibbiF4gYVwAe90zUl5fga6QR/k8plQ0OOJlLimS
ZGqkRYD2plZ5bvCQ8UwFNYBdHHXT58NARz0BvtLWDfxaKaU2J4Ts8AJzA1NsdLRdUzp1Q9/ITTsQ
SlfK44elyiXs4iN/x2W/FOHr0FzOmG5yWkyvdxo+7Tp3N9Mem6/YphjyC9gjncWHi4+FluJb+O1Q
ZWk2l9Zv4zY1gcdBCFbWE021fltTUQWrxcP1/s5biElPEG0pmw82g4Ynop7OV+UGZAVC6IKAk8xX
Q4XGWHaCI8gLYisv8rK4uVAZRFKmXTbVrvpbhH7BxXZanHdRVRov7Z2e6b1qrHqbh0777nPaPgh6
WlZAsOEkSAduYiK8hbwQ0jgIdwfeuo+LQts6UmgLYgoXaDt06CGyyQa6qxzrA/Viw1koSjI5jViA
ycFhgrMppxSniHAYkyTHsVosBzWQfXv2ONBYBwkS12F0kAd43X16j/8T99lp9SsoTu9Ej0Owjt3n
ajtpT5uTx8nHtJ0KYgxtSzKpTW1Dck6SgxaPS6fQJTzNlt2V687HIi1JZk98jTCG90GETW63MtXU
TJEL5t5SDbTR5sGCQ2FwX4JrmIILc8JIXbw10QMKnxgvciA0kGRyO6dQH0QTXLWur3O2WIo5tmBv
sKH7fFcT9mdvVgPGH5tDTkk/6T/YP843j7Ph0/Tj6YpQiI5MN1dn47ylgnPMDG6hADLgjx8ergpf
Sp9CrHA9bhNs2QgQBtBG2O3G33v3j1fmCxDSbx/mCmdgiiEUNx6k1zZK5MPUUXt6tVuqZ5XlVyUq
8lsRJ3GHFD1HIw745j3iVGcCVeYqxqQdDkTzg4KJA/KMpaJzZjHKZRmAw+CF1WZ4YTUaZx4b2pDZ
lql1r7lux82MomXpIA+uw51WduoR0CIFzZ+99sPZfLG6XC2XXzGD5OFysIH7QfdqP9j9MdPmDpYj
lREtFj2EBNFZxh/2HwBiMoGvi0/7ZJv/aE52OtowfMhRdhp7PNbizmLRbLRb68FniY+cUtZiPod0
ICwkI0DiXkMExjEwwWPEoeGPWA7NogtesEtTyJKXpoKMv4/nV46lkb4igLxOmdhafjyxDIRxHagA
JRmeVINLVYCVqbxJQRZfCgKxBY81tY5gHZEH5B7ykyxLGfIMxKIl6WJViaRt+5vOoFSAjDCyzZcm
v5Bpi0O2YlyqGmuSFFTmuXkgSBkBb7070rKGGHLL8gjkiDwdlKedl3jJwlogCI8ASbxdIPJqvAgu
lzFB1Bm4YR5HhtPgPvW19AOlklFm0QeqydPdvxaP2i4SFeAKSDp49aIDINoTmhFaxmlHD7T63y3Y
Mjb8EpJpYwgCH20MJc3hkML/cAdBRibelGIOtHrelOs22xzarU7UHg7pWIobt43d/ah/f5f3t9P2
GU/3jYtO63+KQFuGBtNWjzMKmPwX/ejAbasXO0I5PCFj8jtboiVryqXfQ35BEDdDhpXY8SB2T+CR
clNS7mFg9hGoHpbveToPW1knyLDwG0FgfTk8m000gq9l8kWip/uz++k5UsvDTqkC3uuJrPK+EaC0
AM64DJdNAQXhiVJhV7vUubm4+1qKLOWBGLdilX6G8R3zCbV8nxw6GbgL/ly7eGQU+TzAXT9mDWSK
CWu6az3Nmrm0mn6RSXn6tJq9m7QUBYAXP7OcsJUGS+bRSZcRaqsejmrak08BA5LQ1/nv8xab5IdT
0VZWWoUv6lTda8ok8fD9T2qnomLpg7eVOm6n23GpxDSrLR8UJo0v20NZu6TGni7LtRPaaW1Dv8Y3
g7PxQDOswlhoOU6TPY2fFv/cL3p63i6MHXBTRCNzpAOjZ6OL4efI8xfJGoyHsU8wlWIeRixEAdEY
GeXoqbtPvU3nw3Q9U4+NqtC5qXReiq94gprttpOP7cn35hgCxEM2D+P1IkVItjw2ONGX4wygnwQh
sXQgvWiL1e3omFffA4IX2zSfMe8hx19+yLeB40FHk4RthejtwziRS8V4wdBvAsuZAeCkVWcY0wDz
3AXMz3LxSRNJ+LAhWeXSuB2tDRTQiOzYEyOzySXzpAxaY6HTm5XsnGPeabKLblUiXrX43E/2GTfg
Id7pT72T1+zxXAeH3Nx/nKhlpHoAHVr4A6lqjjTGs/eNbTPNX+S+qkI/6DQ2ulGx231PUQn5pDCy
GJlAG6OH89dDBY53fG5kmZXENLdWp0kPdOvEyC76vfl2N141dO46RsNmxCeThY3DdtjqNB7PujfR
cxCuuZiiYkqoIm9jcGVlaRCmDrgTw0R5mDu32mxVKQAFbvx7slaXG1ee0aG/fITfTpHqFaF2riCv
yRWoBn8tB6lKrid5yt73vvNHZpV58dH4tsMwXiDfKj+PTKyaJMQ/4vBFPlpiHtXhibG3LnOo6cUO
P3LaS597UyiRDwCdeLgc+GYiAF0DIHUFliS76tCNL9JDM71d6/ciSB6uQAItqbRApWQ5ALDmAMkx
biUFT7tqlxa9RdU9J0lAa0FqEUAIQrKDT1U6okb0eFA1MaXWzcHlyU+Ct/wq/eAyJQcT7ef8st83
bVzic8KIQsz1gWCed2XXEy5LBj+S/RXQXgIrb1yBXkR+QPUdEu7REcvt0r3Y7l9Nr7DXqZ1EcS4/
lZjGXlNPuwtNLVdKcXIDRiabn2Cps4wBjfBjm3vC0ZpspC0aVlcEILqN+/Q2DhCtOe9f4daoiJ2b
fmOs6gPhk0BVJJpazvFvLBXiMm2Ybz8BtLjYnwAxw8WFcItLXi4eErz3cDH9nQf1ubnDZ7skfixP
15Pft/Stn1i54ElrPIIIAouwSjo9lgtm7wBEWoFpt1FEFTEsxh4cOc0GmatItZOisRNkHQ1nULYW
/sQwlX/v88ryjOtryOXd58WA8Nu/GMjpA/x0+eO2emXhEJCWkkWVSwY/b76SIekMayZueQgfnpxw
bzm4ZE9p8S2PtEdb2OcyBOHVL84HSa4CZz/cXoRwuHTkQ19CD9gZhM/bbBaYdrzgCyVRhSTDWSss
MYJqiOePIyyDB3Z98twcVj3DryDAEbQDj0O4QEkEfezqUOTLNC6iAGLS0ipaay5cobimwPkuEMYb
Whrc5kmigBCI9+Hujezal02JB2ZMKRAMFYgtliEKSI6herSW+/Oltr2ReaGTfS7bFm/96WcCT8+X
d/UD61OQqRlZ9OdRk9SvkLfJpyoODlK16B/leAd/xFD9Ci4Z30RW+JmIHKEaxRbaGefDJNfAuCEE
2V7Nx19NpbyWEA74NaDZBuIcibMOxLV1EESFH++HF705LfToWrM21191lciBMS6JUvlI+Y5rS5VA
eMbBHQicJtPsBJFOR/cnFCMGhCWU5qqnQZXk0NT9T37sZW20TmPeszUoCHfBlSLwMvsEQySgM50y
zZ+lhfqPfnU34Vxlwp3p+131FQ2zlWbzrdmV1VnzNtApLtAxIA+YmS4WKErEQqv5fBDW8sfrQVmr
r2Hj015YTnoedAbNbmvA9Mnjlu9+vntat0YVczNwGnEMPT8Fm+Mapg3+JMPZ6YJTW6Bqm3XB1BAR
Qi+MHPp1bcliz8l66f6GoQt0yQXmaR80EbkvYyPTcvvLrjoj0Wq0n4rHZATD6adV6fJsNbNUjCCM
AAfW3Q6XiCSwZlzCWyFXdTWxZCIudYTLaNsgeiUhWeBAxAaoCEoCR3HA9Q++jV4YSlOiHXjU6x9+
hK/w9Yxyxfue4Qbissi0BiCuFE3SOYOS8WzHqIFEOY+WWV4N4Zb7BkFI8AbH5qD0DTlrvSRnPRag
tVtdJjFUp9PUVq3VvrXdb8oJAnxLEhep27po/GrUilBg2sSLHQLCFyZRiY0pwYucmPGISJly2L75
ZfdHCtyKJPCYReLEQVkeJBIR2xhJ1qs2V96t62hGayqijRMQFmGNYAeIOQYXQAo0X8gxjzDk5KRB
mr/Yw4Yr37HUHM+nz3MeEgM9zwHo4zbEwRgWM3yDa3EO86l16LHnPT1ishD9k8GB/m4/Wu3mj0yp
NrtqBsI2olgK4hVzBEMBXwoHzRouQYqKHjGmcMW8AaIXcMJwydSipQZsSOpDjUCFu6gMeOqktI0k
Cw4AzQTD47X43K9zpckWEX+ip/DO2srNNPhrrbHRR5tuns4e5tfSGkgfqz3dB2/FicacnezrHIip
cacMGDR73U6P5X3srnwy9ruqeutlpzEdfda8PQicWoCQvWiEe8RNdgLDaefDPT2UOTwslNfcDpnL
6Bzz7Al3WqlrS0QP2S90N6GBB1rHzAhI3b87n/Rjj6GQfWuASNhXN45JfEJo6OqU5Pz58S+4kh5d
wvNYvWNX61hLPjfOQa2FWxgt26rXqd1+YdFO1Rn0B70hhxc3W/3uiTfctPfN3XLyNMszFYuVkm3J
rSoQLi3hEBzKOx5HvJ1ioZTa92U0g42uzl0WDXO/KW35Z3P7O1eURjIHQawyzR0nseUVJnKAcdwg
D/lp4mDut9LUDYTBCgjUS+3fqMlJxeA85lFnwvkDUkKYa+sYzdoAkoA8lVuNRR7mi65lqlluEyA1
VEwCEoY1v25hqkOLEQ8a0cAImFIMuqK34anJAAFq/DZKo2AXD3SBRuLcnFIeSMFRf+NRtJ26xviw
Bgo6j7/Dp9LDrk1uBR1tg4Yok5btOM8NAa8nrAZy3d1f0pFmPG2RguHwe9y2LoDwZl0LwNOuH44T
kqN22zO6OXmCegPrjsPtAMPYWi5tKacYI46JlKdglgrbgGWtc4RABSnHkFs4IIcJetG9kBku6CZP
1jSruDXbv50QpNSsIK4ikKPi1leKtSm3/DAQVcsNq9yIki2NwMPQjWrEmsvXFZtFQC+EuUP6Hbut
dp85e8/Wg93t948PT9tpXiHNV1BAlNFm1OqH3Fv0kXal1ejTaHc2Wl4jhkm5Y1vEZENhcUyLsxmV
u2KsOY6pQ67UBAoXJXHOllOSEKPMOpQvbRBmOnNnPfqwvtAOMzzCSyWlYmhDKeLIPs7SJdhgrmfE
iTAHxLCwviCOOtJsBPFleb6518wEBKXOfojPJZD81XiuOWWBKTo0bmS2o8uKfem0Y695pl5YnuCC
F95ioGaDnDjCajhghHlIENlnw/vjdsqCte83m+YYyxwxCB2D0SNbDLSts4xqnqJjHFNYPKW5bGsG
o42Y17ZsCWqb0dwfR5aNBoZCFsijQW5AYM/YxqkwCiQsm2yaDY+2YClMM8fEYGPWKPgDAiTTFgTc
ugSTwGnEokhwj51PQ4EhblZ+GMWjZBQ2FhwE9bKGGTrSz0Op9MHDqze49NIkZcZR20wLGKBnne5J
F3//ptNetSatyRdojhwAneCF/ZMWuppDpn7hAcjT5mzDeHYegnfnq+kPXjhidhhC6cIUcLjjZhU4
CWUpjat0/iSqCKGtRSiL+7TJsQZBbhB1FvJHWFzf/8aZ7tF8k3XLUbyidIhMlrTHOzP++tg4f9C5
fOZHHRE/Io6RDqmvJkUwCPDfbnMpWjnRmW6rOeDglBZHt/XaJzrTqSbT1WDzdJcXgHncBY4w/Pu4
SicPoQiwppi+512LR8E6EWQ4ZlE9u2TjZoWgz3/Nzj788DOXrAYUz3r6gxxzdAx7khu4dQPoBB9I
4FYJcCOpR0fW7FgTilZA7cILUT6CyAJtyXL03hyd3/9HBuUzi4IX92eLmMMa+vV3Yvt+9wWbVudP
5zS477Ym1XS4XHymeEI5+yQPeVh5nGPNAa7vutdmFNoCwoj/MO3hgZrAOZyUfFPA7byvfX25gGE6
7YMXnnbvOuvYrbpJV0p4Oy1zbv60SubhJLSVDxTIzcFj+EswEvf0fYrwBZAjtivtZ10ytFk0D1Gt
+Yw1m57fTggL5scKpGba+4KvkfyDQaicv08hL02AKDcpx3j5dO4NKl9QOH63vpjRMGSqQRCHlRHT
kb5A8qeWg1FHp9DAB/LqbsVfINMFFsSX/ML15nu10NEe5DCQ6KOZdZdec7YS397MvsRPSNzU5tv8
KmD+YS6SPCdeBalDfSQNVmqtHodf8wAfJLnHg7t+hvwYy9Qv4Y3a4RNc2qIe2dLoJEM7peTuTEOA
rNkUeKLiaZ49+o7qJpXOyHZCUyEPeWFlFQuFQQYq4Sg11PXAlhoPaoDodRoqZUFvY/X+YaIblJ56
9XbaDjw3h8ovHJS5tRThgl6qqcpZb1kjmAez1g9DzdmQA4+EmXIFr5qdX8FSo4TfYN8dawhvmMjA
ZP55++ppfXNWtmPNPXJ2HLGnTTaGVOrdzbB9/X9YyUIWVSKaLQ4mqZkrV4JJIkk9HAOJrpSgdz0i
ptDkD7e8t/efmv8GxTwS5xtiIdmweM0ek4OZNudgAhrQhfFbKUnLG8CaTFYwGaopByC49TXZfuNR
P/c0O1/dXRKaiYumTB7ji/55SODEh2248ZDgttdELMWN1p0nFnv9g3NR5aJ5QDv/6HPTi02vf/60
GMg38LFqfrM4x0esG4/vipPgKzrXOi3ntis3Jbgz6K8m7Gf8G+h2vP/LdUmwN2LXUG6IRJ2P2ums
Xs+b8fbDbDtVZ1ypMji1BjJ6dCcvD0rVtRveuKE2kK+BNKZ4i4f5xQ7TOvPNZXf6bzYm4poncgDB
i/XyXYgfMW7XtlxsFeaRRSV9GyRP1KME7dCoHxzVLYgv08ZyfnPzx2R4vlxvvg021feYM6Qu5eVw
c9EfXT6kbkweJUE4f1BnyII5+esmBJVTzdJyVvLwrtrodtCXn1WKlaxa8t6sPjiLcEeIpqkQkV41
tqnVoZAo9/HYN8dhyzzrFulsEE7dhQA3t8PUiOQ19uTd/jJrMIWOC3n5iMDyrOpVtdH6SvXUHbdu
yHTb+PnHKWS6/96cfjEDUje6v05WqQYxXvUfrlwyVTVSoEp+9ssoPMIM7oCS6v3uXHrWQ5oJYkeB
Y8QxYMhBMINO9h3g2EOgprAas31Mm3ptfms1fs+fbP4cds5ID3eLs7vlwzvCTc2u2DcWX2dT9prv
DP67HLS+3j9V51CHuw5JF2M2MFxX1x0mUYt3Mw7VMQ1Ww10cmC3ePZ73bltn1ehRG52ZKKJ7jrRA
Zsy3J4vlNrdn08Y1BHDUxS0j/PS3ZxsNXljLwWAWJ3Iy6KAO7JOevP1m8HgzfdwuYkYnFDQ1gSYo
sLhIEDtvIK7VEZQPQJAznFwtv2GJ5ZQc2WYPYnOaO7NST9bi6eNdSzMYZGNr+zvbTqGnTmhWQVA8
G24rGnD5dTzUsBEoEBFD0QQjQUwQSXG070Tu2D47QZgAaREhKP168274wgQuTj1ttlpV1WlXLEk6
aYN3Gp3hpnNzq4VIEkEvIIaLkkTGMhHOEwI7AClhiEmrWIMtctx1SBZeB+eEw6Q3Ja5E6mhqH2Cc
owxJ7T+hfHJFHlyGlPIWeSim3ozAUtq2FXNWEOu5OuwkuD6XATvOhehbt2a2MDwU+gF5TesiyH+r
MV09E+F+mw0dONqvz9F+zXZHzYf6+tLdZny7WE0JWJmSJsXPa/YjbiyWwAj6X5BiHgh+jCeks1N3
MxcQFvIDjUewAg9E7wzrCN6YS2BBEGfwBL3c1xIOlHOK5lxxKiBQHRhOkPt+kTIVKRLGuQS7eN+m
BJdTIIgT5YBQYN4nN0q18hwGPxF/u6fCyaIvVhksHZwEkhBoIMILYgjdauF5RqEe5ZLivC0JglOs
x3Ahr+sczfXTRrykoMfA/bDL9gls8XEsBYvF3e12cjvYXZeqUUEnGA4CVFrFUcJU2ykdkU6FfV1E
YbzXvGuLgX7kYc5XnoSNFEgQPGVIuxjBoTEKWOtltxwk9sdMD+km6wFj7rG477jOk5k/Dm/T+jX4
Zu61mlf95bXlwqIBtEKCKMTgj7q+2lvN3pBO1jpacphh1sIDkAKTHcS9PJy1Z1royi1a2CBv8Ob5
2qlj3rRPurtWt8P1oNGpmtdp301YBEnhRpYXUJMfBJI/XKx2RzPryctzHMwgIHk4H16LmzpvT+zN
7VQy7bhAaLezNGsR44J5Gw1u+tWC8KBLBUHpgW4B2gDkdkr+C5dhvvlbELMenibzK1/nfh1YHtt2
ul1itXdbBBz2lgTn51vaIpEV7Sdre/1h67yFwhAhKAkBkD/0wALr+4bvyClaDoIQFJjn+uRJEH7U
8iI7EE9beclENGQT8lg6dv1NYXl+UO6xrMRuTXVr3p3eLxvsiHa9xm2itnwEpgq5/7PM1i09cY5J
zGk39MXv6NuBe24tcqmtF/faj/XYgpuJdYUFN08L52gUlhkvt6uL0a8wtEz2hxNmRoGwARxo01sQ
CAtueNQqICuRm41P7pnenlXUCBwwyc0EcFOdS7vV13X1+UB6n1iw2SF4abOQuj047WsbP+6G1XTx
dK2tOkx+4GZ5xo4a8AHCk9Acq41UqHE5j3F0q1Ndi1BPXypQifF0MwSIgnRb55tK5lPKknchS0df
aOOB5OzQJggKdLQCWblE6m0ijZzQGkKHq6NdyJ2jDmhTu4g/NC44FBXJfcRKND/U+dw8YwfjaJJg
tHjkDXK/4LXabMPH1IVhuztkheCx12psVtxYV43DcI2IrK4vqH7b/jBiK4A8Y4RMCbc6IaF19PkY
dVSeTGKZ4zro0ubRphOIvVMsu6kH5xLySEwcyt7pdMqOCW6aAx2BQ2F6c7LR4ZG9Bl2KgB+NasIF
0xjqKv2USNsKOTCPyyTeM9ZZvMeoFPF2g+91qrc6L5K9T28/dG9WjHSekP3psbtc3Ixa1+gQtAQ2
x93roDu4qM/xYWYCEFk37Y2kkwzVCooWke1O6qJL9H6S7UGwHavDps67u9t3ZpGehCFcFFhYxFvZ
w2RTxXPFTtk28XSxU/POhB4gHEYe0oGRNlhAcLetDB1swMS7LRvvD3TUlRMMRJHWPzw9y3DMYSml
ucXdas6GcmVQJwZ4Go/TL8vGxZRDg+DrKLd70TH4u3pYftU20qDOMM9hLAhp2l2dDzpSKV8byY1/
K9vfYn77WfNMJq7G/JPm2f7ukV3i2retaw+R8im4WwQBceCSZARIgoHOscIB4YrzjZSAIS1+Qwx4
SCoIR3lkfTO/THwXr7NSwrVBfYM3mcJab7AWZ3MNG4Hwc9Q5I4mxMcK9nS8Ci9m/ZLk/D17VE0qJ
arKQCyT3rYHmY148IJf1kr/mRuIhS6NX7L2W+4aMAGEWj85u/9Ppjz/7GpiZx91A/7bZZPuD59F+
jYeD5ombmm1nnYfR9KbzqT7fy3wDxga2/LWTKhCOlFT4d5iaD6dsHIuJxC1BeHEkT6QDpykGlC6F
aFgujPtLlouafQ7+O4D10IL57/CS/U+fNHnIOp6VXqYjtBzEuu6KqC6crfPBNQCmg4+QCavycZc7
eegs7C4Il86Bw8aNAHnsaG4/WZKLSGY4uNVUoWEtECQT/cFsq+kdtoTvIYT+EkjInq+A/pZbMXlS
TnxLHTcYj/oEmIhB/S3OE1i851N2D8CQrzdcw/OpnGEduqxu7vUqJsLIetTiz9nT9GawWrR212kL
nOQPSvsxpApGk2A98mR21xFwszxOLl4TynhwJbaq2s/Pu/dxhrpPAaPLUEyNRqOZjWgVlhsH6hnv
IwOroSEEzqyWKAZXzeRCd2dCehAgidOsmmoNgJr6yVGTdejKgd/UCVabD2K4NpgJpQcWhBvBAAhE
3htsaD3bo73PVojDTotp0M3msDs47ZdkPd/9U3/4FE3GEodCcYdDpr7ZALlBRrcXj2quk3DIZoqt
sDQcZbKOAa1YvjQOTDxwNAqtazt3KTSCJY3Y8pAbPOo0mJ1tl9o+y0/ITDP7CC7YQsMIjLI1AVx8
iV1XMcc4VnFkzHHbB6u8HTww/qApLNYDWOAmvVUQqMH2tnqXxZTQP8LVOkPAYUfmjFrbjNNagoNX
3Bmvz3tDPYUCvcG0sLpHEymCab1ul75kzmA+3Vm60Zz0RqPlsnmdrLK/DNNsJIEwCtYUCLOK+oDD
E2BajWiW6Yz6QTNUiFvk0ajwnQGNJbCSbECTvczTy8TW7afhZ1Z2g8IXIMyEVWlKtLkFRDfYwhWk
MAy1SeM7sE7silTUZ92eXcIuTw+EUdYg4GzeuxLLFOjyt/AHpDHraqIYiRvmlC/BNZDAxVs8ecFT
9pjJ12v22v0WM45Oop3V4nHzNKcruWbPUKe6IsENLh3OQmP3QpsVoUmeD01PqBodPMBf5h8xC4ln
wP3k0ZZ4u6fzdld65iAYDoBLc8KfgkhVIq4xL07nkUrdYpgUXsAFaU7AOh/qDIENRx0ZMIEsngCS
1HVduAOC6hhah+oMggFcwg1nEhuC/H9Ywo7ftD3wMB3gsYvZz+9Xi/uHZvNa40uQ3hForS8so1CX
240/Jyz8D48DlBYwF+V2ej4dNTUTA34tR0PG5Xe/l2EE+Lbe3n3lDylFoQ46HORIafIgDUzZbi4H
V2YOnJH1silzmFkiy927h9715DNcUKpGP+CKk5ixXnzVuZs6/4/M5g0cjxFZbF2dGYlRVphf+rv3
dW5IP05UBo5k0xV/3TJ4nSUDdQ6fGC5MV4eTEBitGbBN9DFH+svZdLIcT+mgZF8+1MMcAbGqQGUQ
s6BoiIkNVdM0Ew75hKwRwKESyRr936MEdvGGknePG0DSWBJYMeRfm8VqP1KM04k2WC0c4kNXUzsF
VvYglv405lxa3fYg2ZXYHOEVjLxOYU7zeGGYps3xVXiG7oCBmtNRsc3o7na/rHrb6+bsWYuLTyLr
FvcThEvbHCPZAtn22MEDy1M8W1I8m3Yo8hSZ+oxVmydpQgTaQqLRBmS/FE3CgSd8xrfdl1WcD2pE
k88PAP2M2c4lFk4wJ0wdRwfFT0SdqaqhEXBX2Mjm4fLpo38N2ZRYoNS4bOTieqnOpfKBS73D1A52
TGoJFUevZXoJWnJk9CKxyndiVUYQw8WXIl0wBWlgUvfcig3IF8iBJOXnUB6Jnapy1379d3OnVKLG
0VKHwyIcsmzF9Er0ysfMLkgeTPfnDAvVXPqYrYF8w1aTXCfKM12Tz2KM1b8RKN/kln1saUATDS7y
3enZbs4OqKZI/I2uNd6oJ1EBmgffE9l/wHlMcEwwo8oHc8xn/Cov+cMgwhW8hsv1baaBMRkslRxP
gFO4TLShI5qQFLsDfqacQhh/4PHuDiGs/h1A1dXCGtAlkkPpxRNoAn7UStogIgdpkldxJSkpDsfi
KhWdN8JVZbVWngJMdLGPZ9z4JQuDE9MsNGcIy2X75cncB9vlyTKekxJWC6/MTJacLfMWeKs6mwwv
k1vPbVQuN4PJShNgfM4jHgavYkhBTuTY+fOYE92/zM9Jj+WvUl0/uWfGmCuYJjXzICURHupYy1g/
0B6d+4dwq1jgqMXwMB9d9yLc8IeA+wm72FAtf5LKD9kWJ9tqPv74uKYPaKoJKlzJY1E4ZdQKUOsg
itimQKb8RhAsEZBXw596yi4Nd3TFHWLcB2esBbbFb/PPPHAjmoaT5ub9nYb/86f0QZMGWHAK4/Kw
xLmUrM+FaUBm+ZB1FLH1pWXF+mq1T0YndA8zWCQNBBmTKNvIsa2c5NdLIHOYmXYv9KISvK00RKFs
ANQSVOWjDTZq8RWuqIbyrCeh1sZlBK3l/LYfo4eLx0b7Ks/gVvnKBqRGhnI8ZrT+wXtrZl09PHzb
bD5YMaS1nntsopQmrqqV4z4UCBxoK2LIj0eRgCJHXmSz5PRSqqmsoIohRMkUwrOZVtQyjIchCh+N
3DwS4DhQpKuqi972jKTKx08HGvGPBSbtDjMEx/hlqkNurIGbltSKj3NZ4k99NgyOKcqtdau69nPc
UNK+1bZP+eM86y/HfNogONUlFxZv2q3rVsUs1phWFL0kRE6xN4aMDyVTFdUgEhX1ZbFI5RYInwXy
Uw31m6NKvlSNa5Q0UbhF8ot+oDwG4meAhXDgSUz0XP5dBQk58sNmiB5e33a/k6fy6HFQDB67H5Cl
0PvQNQTq4BCEO5hYPRs9cL6s9Qjf3rx71Lt+h9d4wi8rrFeEn9u/DjAPgXzYrNRRuOTc8v9iKnh5
g2Vip4c4FsvmiXwMQzSMbfN0FWazjsh8hLkr1X1WY+7QTQKUnW3+9GykVI2fWEMX56Jvvt3+ypJZ
GyWyGEC7w12p36Xdvrj9qtbhzbeHrm2d6wWMfa9Ty1H2NVxM+uURYx96Lk1KQ8rl5Sg4aNtcjM4P
m+e4ivG1QxXDVOO/0oSMGIDEtjthmPWSvKOGW8BLDVMJ6sEH9ZWQjbtbj8ZPGTzNK7wtCoW/2paX
CxI/zilqr/XdUVEzja/6O+ERTr4Hj6kfD/J+1FaluVxTrNt+v/+DR7g6NMYH/3ns6fQPkVZs8SfS
V+I3GY/fFINPkLjQuiAUG+Q5AE8y9ucoNH2U5t/lqLu8WO7m16W2fFsV4hPU3p/jDcIEcriscco/
GeJ2ptFGRZ5iXhXvUZoLBEoU8fsmmoc+KdClmRZAiQ7PQiW/TZZkxIQwVF0iXvF3tVmelaIMUPcZ
OCKLB60w+kZMdvRlzLzyL2KAjmE6FRShjUQtBzt1xK4aiOQdeibcAsYxTRofFvSR1fq/7Z4Y1+y8
AyXZB0TEi3/iUfIGf1CJlH6aafxcJzNHA/SJDzxXqAVS3qSa4EGKGFHUTwyRN2Lo+kdQ84/96GHT
mbRa22sb1WiHwI5/bLqzzWN3wo0UiFJnXECpP2S7Gr5DGH9f/I+m7fqz/j61x8LaRALhoHGQ11vL
L87CqDiQrMl8xhbHUp9MZuvshut1u3pqxiQY6JjCszxMSc4T/fjvHCuZzv4RzimsKMjhxz72789u
Z8tzBzoOGuSsoq04mb7jTNPwcG4B4JzsddKmK/794VMxKRCkbk3A3bFtNkMWknGYCa5Zh2JxWfCc
A3hRGZOv2eg1toKbs8HTv937M3yhi7TNTivs6j1sMS582m3d797O+je9Fr0/bKTMfpi5Rw6SIlNA
cSBDIxDWmSDkGBZRirDSypA7s/OIr6IDB2oecwhaOyiA7hBdoUEMOAgy39NdP6UDCASz4QRpQUxg
w7CBoCY3EDwZXCxNsixBdJsKKAzpTWQZhxzB87ONQxHuvi7dzC5/3t0GwekC5eRDNrw/3eFyNeju
b7ajRpMZF5gXCzefhKJODoBN4EJvEKTbLWlDqI4UA9VlcQjrgrzVYvuthGHQVLt38Adr0DifbN4Z
BTp5OzmEm8sjSbd4W82B89GXatdOQRTXRb6hM6tHNn+U530H9pRHzBMug0mHkVYIzS3bGRCzxDAx
JlSCB5rLi/t/cadwp+CQEDxto+HOyw0LzXyfUtzIe4ONzw9OZKi04rSlVnfAAbK99sksmk17ffu4
GD9NEgf5LtykcnYZ0+X1Lrq34ZrNUjFOYlkkmjMgaIrbNeCpu85tPuX+9DPlFXM8PcabrdX736RU
6oGAu/xlK99ottny+57xdL/WiDD7x/dng8U5dy0BHuE/3XegmH7rHJwuyldnMwx2CjYnT69Q2LmW
AsXOXBMsAOFs3sqoNg4L7wiUHRtqJAkuWkaMc8ftf/JBMFvkv87g9kvjee0u/ziRjmEKzsA86RZf
d58e+51HBio4mxn9s442f35atmIPbU1Vs34C4RAaCwQvyZfwwzlG3IHktiHsFN2DYYVtBRHD9OMt
8e76P4QmfI4blAzS/Nn6c0Z4+FIvcqlTvTbghy4AauQ3/QQw36YqoBY6hBJpcr0xN5YsI/aZ43F0
jFJr5KoOJWY/Gpe4V0uYhvIxGVycQC5tQkCMI1sk4iW71hI7abQ4iREyRGjDnZO2FvJikTG0rNud
a5k/roQKAPHk9i98yGJNiZZpf5pLSgeWQB9XgiQXiDTqGzGuZkEFwrckq2lq0KJ3ngY9w5e/Lq3P
t03GGnW7PaQYj1L1Tvckmi3vB5NOf8Hg84KJwjF9z9JRZAQWGwexLUJwQMTr2k6hXMrm2KeI4e5e
CRujSCka9yDicW79Hxx3GrmJOVlQz/7aU+qgoenpITE8Mjm1wD8HvEnrHRNlOhZSGjmERH+Dli+t
pugwSsPAcb/f1nlKJ6Z90Xlo7R4We08D9hyC0hAwAt2s7oWkXPo4LAjoW9BZeO+MwDCbfCuUe4g0
yAI50T7bAJE2TPjgj8UXTqjkwtfV7Ky5lYEuNj56ZJr0lCYWsG5aWPSIg1jK4Ury5ph0JJtkK552
KeIaobbIwxkUzpIObjsNf9JEOcWsu9/c1dvufocJRbViI/NgFoxD7mmh0XVs6wxxyHld0l+YIg9z
ev1Wr9urukzTPmHOajAf9ifbYTOC1TiVzCwpjAmrXIQcxAkehMnjCi4AybBlU/NAlI4o1da3xgux
IbrfhEQ6NW9loYPpHn2GoQE2MNATIkcPHH9t2kzsOn4cvMKJw/li0NrJdLetATfBrRGifCgLNCfH
IdHrlG+dbHwGwdmrpaKN0GOPHc5Or05Wssz2o2Vr/rBf/e5gx6GWoW0JPEAzbF2MlPgFBNJGc/nQ
DymlCQcGL8wlv8Vl4ZHyo0c12aTExBgkult8emcDBYtCO8TH0COtt/d/cy8xTT3QsIU8MqQhDQ9s
me2J+eGVKcapFGnuG9r8UQAl2fz9L2VnuiTXbWzrJ+qImoe/3aRkSrIsUaTPpf50+Dqsnsdij09/
vrUWkLWryCB9IlBZiRnICcPGxla45WTjXW6NeakisJ/y8Jko5CCmEdnQ11lO2ysvGWciHG2u1K/3
gesMc5EDorSCsRZGGiw9FEYBRpEfEuFri87syCS3J1ag1+y53HiJb8VFmmpOFcUN1HuFEVQK3ZXS
bDVlnweoAbHvFaqq7Mf4HkSV/PRB36pCXPB8RzI5oryzqIpoch8fqynm5CNuGtidrB2cPE43F6Pr
m48nj2f/QGRoe6CfPUc6I22RsyFuy0BwhBAZGMzrkpPt0PYIm3IJkp+OpAb4QCiwXDQR71AlwZNs
w6s98ZCf4TqlUGociWgIOOHA4GkacOhQixUbFjFribByYMjIq0eUBLa1QowbAu2HO03OGd2PuDfT
Qb6fIuN7t3MS50i053MIOKIch9qAiAzUhFNFWq6kzQmj8WgzUI939CNREDTVEUDeTRupAVXSFiO5
ErjPlAju2lqCyuMKUiOw1+WkW49b1r0UmfSF9BiC++jhU0jmuu+Vba3vCbapHEIbYBtoYKcDwTiC
A+kBOI56nSSpiRxkILq/iUEfdl7mrYJSSgqtPoCYrvAWVMG2mm2uoToyQlaLvCuIj6SBaZlyupUw
9PXN/OXn+IDJacqGMcMMw2pl9JlAIm1SJttRRX8KSiuHL8rbbDJ1IVCyZbOdNgwh+anNdROccTty
zvyJK9RftaVHTFZXepzpZj+r1v7yFQIsRlMUPWGXxQRQaQgfrLC3Hz4zR1h+32lDLB13krb+Ak+4
SvoTavR8rlVxaXzolPm1qNKbriHw8fpwvf6BBodOISaJej8TUFlAtmd5k6Wv9UUCjln4ADB0p5+h
eyCEDeGDQGQQKTOk5m+8/uGVV6VE/idIomjF5Z+h0kwhKCrPY0VGLk10PJB5L5TRgQENJ+Tx8Qf+
MvMhGXP/55/uX99poPP1xyBJr7v2Kxs9cakEkGzDFSyUkHSbT/Pzv53/Ez+RzhK01eeKC6d0lheB
DFfgjHxqTx92iSqnBNv3uBgvSRiYgY31nia+fKKut5kcpFHzNu27Af2jA5tPj4vDUxGSBDyGvVz8
+ANEw0H7ED5UF8wDXwjumSOzdj9AZiKz+VHvajpP7U2L/lvtkK9xiHRC+5osMQmB8Fit8M4ZMtMR
HM/fqYV8HgGikQ5oosLY+fwQvSnqEtMj3WkzhhB7ALj4IO5eJsLFA9HCl+lAN4KA5isojlyha/Lm
ebVW5swxfP1l0qg2hjh/8bmt29veFPFpP8WAkwqv0tI3cqX7WfoQOniSvHMpUCTYFwykHmDa0rJK
SHfFjgCHVb/TDCrUd7lEFp0a8Arg7Wp6tEcbdUjCU+rALA0v0JM3SoZOQ0eD0pfqESFtlw5tI4Nq
7jqIN7hFOygQR5mBkt9hBcg8Xn0GthOjq1+aTq5CKL5HKrjzkGD6gHOtG/UP3SM0ESQlpIsCvssN
309uV5rjpfpmDvCQpSBI8Go83uhoy4MfjNLJ5iBQCAkairZdoldmsZrz9m2bzE9f9bgcBWeqCkJY
pnBC2M3RGzcE7AXXLI8kmeJ5k+6Mz5LrZTBGhkyjs+usUcJ3kXr49W4Fc7+2f0HbfVdT9Sk9C8ym
Fo2jH2qiv1SR+XXa6pMErX1uihqUqfz2bTSaQ324rAghSwiWKuOlPhDqU3ugE562bKBSIkOOPPrO
luzgqWtKD6QxHHnwwSxmx7SS4DRKhOr3z5AAFzqlVUVh0iMkfP6R9OlKy9Xfe6JY0rQvL2cQ3t57
khHZI3EfjgmqETlIRtXCVZm5QY2hlXsw+pMt6vufVTazJpw+8EVhmcK1yYEnDJpRqLVucMEUWxzS
Vjad7B98SzJ11oQEiUsDiMULTGx5qSc7LFnn+91slWQ3LIzKLcDqWYrhhgvuuRArXHbVhteJ22qy
pU46tdcKAVR3UlLiwOOSorwhRa9mWILydQf3G9FpSMTFGek+JX17aTib7G0YeWk4XfOyM2+AzPkC
7WTvHZDX6ePkan21vvlYukhFCEBgJKRgJmzxZgqXmSe4J59eB5A56SJMSQckaUEFTnViLTvm4Jmz
aTrQ95oY8eXNgeJM1rQpKOH08WrmdaRVPH+JByZXK6fvy5LAk9jM8WumTzNxdCftpVEgy/WP7chC
poxeLTBLZrqrzxFZumlDk3ImyukvpexEpdQe5Ni+Su6BrQjituVtsTbrdqIwo6X/VhIS9lqKjXQX
6+TtBuS0i1lMBxIVcbeWYz8IANqaNTta22tW0miP7RVFKS+vUzUVj7x2K079BGDCkGFdGIGHkeTH
BDsRKHE7TyahBc+PfN50uz6GKU9c0M2HqPstY+FUvBWolcxEZx4hEK6vhoiP5BU7+fioaJjkrAjC
qrCBCBCvu5WmXTRqylOQ1kJJ5xCnyOo4ocIJJGXKcRtAcZJ4FcjkwlSm86E1MDj0Lu4wrkAvTAQQ
RxqI7C2ok+t3i18hW6Mq9ZIbOFjAxsbz/YK+DEtjrJxpJ9CrYRq193SjU63/kwLn9ZPzk5ze4URq
x1UKhUBN+c0DeUqZoUzbXYmyAmkV5ZC87VkMiwPvclw9THegHhkLhzJQKaIKgWRxLeEh2oB6hZI1
5NsXPCoq6oSDEWXWfd6V03BHKUi0R6oUaNkXVynz8mg85ngQTcrAvX2ZhXI7f8ycVJXaqAqEDtOt
kKQIE4TYNAdvskBMXzdtYUwcUMJHMWC4IMDwKRqQ2UqmKtCtBkIR0fbh+uEND+JEwYyyfb4Ezegu
gaFcvFAl5KBRbNRhZnA0DG+al2ZYI9I94NChgfIiJsiGLOxgR6RwCw7Scv3H6QidBsMRm/Uic32F
ZHOk37eaNQrLuaxUWB1luQFkGszKAvh6/u7y7ojZMG447Vv/9Hqta01rBgguS+HnfNPbN+ODI5YB
HqW8U5OWALVfoNb0BWxrWe0Keru7rzlZMNBskrBQ6UvRLM+0iNMUv9+xTjuyfuJAoffmTYIqXKVk
o2LzCXyx+O3uR1FDYflr0UTSviQd4r0rrEbHc9+CNOdeCl4MyTtOaDJkv/6DZDio4OqTiQpAdpri
/icECAe2t9LKn+5zKllNqUGcu0XyrG81vf0NGadOxCLC0c2Qbbc3p0iAMAMdxUbz9IPvT5H0K7P1
iBTWhW74iaA6oGoiScL7pRv9/JVFLX1Tx0RQkzE8DczWD1sUbLhYCkRmC2HBMLd11nsYefNbWfpD
RtgaLyG4yCEI0gZOLAh8pwUpTZzbqEFxaZYFnwBHVPUgCXCWBKeQwMhZtgxQEHZPeo5KRQB4IOWT
g02DCx85o2kbPjQZVWqwr6+lKqztRZFtU104jfdGiz1usbrD9vrkZ4JE2fTMCHRFckTdJsF+npsU
St24kjljmY02W/SDLgvm5OWnh1n/VubANKggCk63gU2bqS+OKlI3CVNdIN4QSOFtszYtV/KeVkW7
jaQ9PJix0ZSaSJAovPQuTkc9XNrB0fpelFAwu11+8OYIUvtfFZmsnVTWQ6Ko+4seIN3EMH56Ai1d
0NDLizEW8PgJSrTDtsBJUy5N9yydoNB69S8dqHJaUuBSUVI7RBccFrXSdiWztUuXiW3SqXTqUuiT
npP46elwdCZaUK3K7B1mxy8lt3B1EDQJhbSTXb276l2eVA4HFltyUhcRqCIFBlIdX3v1x+2JofDU
CUwDQaKW7d2KluiTe2Ipb+WE3a1NwxrAKSQEpY1qZn8frrqYUnvZJI+jCdUoaJrAlFc1ENhyWxDx
kiui4HunqE9fhiINWcZ3P02ZdvgDVWmLmoMiPH8Ia1MsiaE1rXRDB/xPtKpsapdiCzojwP/p3Vcs
VxI8nP/4HzA1uA+O6iOf6CNUn22e8WlWYlNbEF3JblOcjAncfJo8HU647fVRiiZojaKtymq+iJB5
MP0JlGBBjDT2DO6ObJID0S37ZNow0wNhIVcVqYLdDpC4sCfbkBQeZHt6NOa/IEWDy7Rqa5D/GgOI
oWpcdqFAWD+cvn365ZUXpZmPsS2VfQRP5hrqfQnN6ToynM1l2hrIbC5TOZ2J6jfBZnvQe6Cg2yfk
lNbnj9tX12hfJxHNxocDoZ1QACQ4gWxp9JiEpVuBbXNN98T1vVf29KZ3R/PLQ52Burs+XG2OqJ2O
pA3pXXWwNWywJ0NUZqzb5YAu0C5KEEy8J/gJw8esHZhpbVYJzgCVsgBo1x5m+4AEKSOQRMkLohOR
8Sgp5zj/RRUhNC8P/MjOKX6tGQiDGHpy4DtfgFAgLsc/s7MJeVjgxNGvOKpV9/UeiMiNIyMQL9ID
sVNmBNFzTEQUlwmMFa1ZMot/JBTh3ZHc8LDPRSm0uAqCN05z1uTEP5y5DhMlKd1FyWig5YHmEhBX
eCHk0LY36SuRyu8Z2CFnn1zes8OT35SSnMlcCLGhB7QBibeg8uBJHmfHh1O4t/EbITN9yzKCaMgG
3GiKI2XXFGIwTdzalpgVP50hHdlpvchkK94GII9NfejymI5RwS15s/vC70KXmeEOYT2IdKWtalub
cFETr+JB6vqS+iFZiNh54C12d55wXFHQYX4Y8plLROY6RI+z9ecfSaKZBS1Yw1Y1XNNfn2212KWB
EEDPQbE3GdsNiVIZXf5ABn2lJ5RHRwkOpIfgkjWP8W0u6BlDRq7WsjZXTNHkKIRGUCqQknzMg6kw
khaaBdIAKxJEASkXAtlaRqqAyMNXDqQNFRV7gBeIQ/txttioOSii+cfoXoe9d9bm0X5CszMEgrpH
46tm0lA5kGYNvmwRYU+kTapBT+a0gPhLN2KGydoegQ3Ko4446UYKhyxOcMJlkJgwoiFREmlyvzM4
ltB6OdR5K2EOazefNFcu06QISZdnDuKaESB4vEEiIq1MSlIcU2q1UVlAYSnttBEBpZnAcDLtdZXt
qXzX69Z6GhAJp9RCory9dtXX2yj8+QgVVe8AlEbimNXYRCSNSj1c0lZQWoajRW6f0LMsULc3s7b5
WNe0jfvVqRmCNLKoTgm15zMaoCmXGoHU/vmv5cuRasRKUA9tA9r4tTdBe6sc3OOcAI1JsTROHaJk
CsJDKsoPTAjQPYHABIfMIA4GgLoa0PiAIYRoNzx0TkranaykoIeBRWz1WaSw8d123JKAtVYN/aXn
KqU/mFXhbn2ogNf9dNPwHPz9dqn2pXGV2Lnx4VCcsLIzNO3DBoGEYYFlg2J1iG3mx023KNMSNT+T
+b1tAqqUaFQTQMIyPzuHvJo4fPKnadIqgmgbuPVSzfT4iroGR79BMDku1KBoABLtIDsI6WiUjZyM
AYHcTxeqgIe1KT2BqTq4MoAlXRJFfyJKoUE2MgsGYcOQPRogXtae8WZHJ1s7XpJ64wcrT0TbKmIt
u3uZQNPdbkWaRlMzjrgYGg83EqI+qNDjvhmX4Ka9iDydIXYI6WFklK4XSUIGZl7EFklAbFMhRUxt
QzTn9pw6u9fG27vFGh40GGikyAMb78cSxvCRmlN5WkSBIJu2eBg2VP3Iwoa+0BBy4VJCn5Lj63JF
CuXwg7XsrEBY6LxiU1A09XTFUwBxtJM3OF7fhCNl7kZRhTV7WFTesSAWQhrg5gNA3RxQ3OufiCXt
jf22zVRxHEHh04et7K499JqIfo4YW9XPNA3JETyFFwz1NGgQRIo0J5CQICQCwYWteE2zjICeHRCX
RMA4QlRqdcCET7Ppl3oig7VtcqqvKkGGLh1KI5IGfCOel1OrvJJAznDEM8J7HkeMmnLw1+ebdvKD
eL39iUiRJhKoaYbmJU0e+wu4TQL70z4kkDUOLkukduSPtRNKiyM0iD/XzePSCtP26+ARS8m2ZkQu
nPbSMZMU+sRHAN0LBKlAkJPjQ2670EzdrA4VCHfAkCbgYYiLzuzFBHFi9iH7gZhEZVbUX8Lk4Mv2
HmQvqCFZ9JOGi+JiMFX0OTSoGtfrTM1UETPcaI5HCm4nsvdnq39e/XEy0uywamhkyvMYQ6q1Zdh2
gfrwBKa+VOZJX6y+zi9RHR4KrFmnGtDuiCCHlqSpjnAhCMPwhWCY1C+g4MoALIK+zx4H15OBFHQG
6Ti4PVxe81lMgkmSpbVkBb8OoSMJLI5LWEZ/rcY/RjqAWJg8aGUEyDggW99d1t8sySv98J1DArdP
bfM0isqrrqqRdBloaB1tckNpeW8waPoReoa20Aik6Nz3KhK8Q2dkaJe2VNGI2lhNCoQib+UlNcU0
zYuA+Ymc2pFBoPM+BO+01zPGdA71onMFfe5WxOgHFCQBFEUtaotlunE/DQOGFIwLCELwgmRoJwgs
JdUqUez1z3aLRLYk3FMy5jxPEwD8PYh/Ggp0HxrKs1WaTsscuAVEE5j9KfCYnZRAOE6ldml1mQlT
pmR1VUgLIQgCUNs4EKYEKLLZQslEO1x/jqj5fAMF52NzjsCHI2XBdh+0hYdwUZCKIkBK/fQhqakT
rx4kUwn1DpsBjsucJ0gkPjpAeqY8QAIz92Ew5jkdewaeLjHF4VIWJEE61uqglA1MJ1P6mnMBaJZC
SZOjd+0xuCN5jEsmGkYeWgyOK0mKThIu/SSFkhreXP7EO8w6GUHr+n8a2nWx0pIjfSSewNW/wlLF
50V1r4glVCYkAEqGnOY3qIVvECRSxzmm9MzfSSSmsSNy7Xxew5bJ9LBgENUGxnwPFJzEaA4wGouy
U03XIuogkjYrSBV2gQSHzsC44IMugdJ9C9X2tVSYCL/6KzSgBIR8JmZ4Sc5BGBQV6/sbFNAY6gIb
x8Ml0hO6PcJC8mGORJPUIlVFpKDIHpCv/l5p/Kd+n3nwv+RN/XZHcprOKOJEVHoQWF2pbhGihvLt
GM0UYrCBtCxJoiWK0hELSiQ1haogv94YSNr57d9FEksmsaOrHy8udShRRbs8FZm7FvWSg58P07ko
k7vtrF2yyUnsBk0Bo3ggfU37waMjYauEFZabBPDfQkgTIwUgpCJrkLrKSDkQGmCsP4kSIqRdX0hA
K6fb29nV4dWGUTUxqp4YzG6zsgSQISMRY0m7OqAqUJAdWUCSVyN2yjFUM3sPwCObVkKIQEL3Ek7E
BwxO0oTgJVX6C07pSaMLx6FeEVByGD98CYMsAYTBDCiMMy8iABSSMGCklipAUh458CZf4SDddIHi
ks86gOUcKFOqoCgKSS2FqJnx9LLSqF4aZeJkEF3kjmVMrRQIkikNiItBDl1Mcg/aFW2TWOpr4P18
j5s6LK23IWVHc7YTbUKLGulO8vZcJ+85TpcIiXg/eUQisvXuEk+7vsieqx8JJrX6BEYBwH5So58S
IxSKNMfqXANGWiVps7BbjJsQtjmtVCkhSrKdhCBe9iFREiqPvlhsHy7UFEitsYS4nkaQ3qFOvsZL
gluqjqn5kS8fRu/8JpoYp+Ufn9OHW8B2HoyGqtW0yWMAeoVyuvXujLqR7gId3KK3U++e3rGAjCXO
JUXvIQRfH+md1HYsP6psIpJKCWUIaAf/BU8/zvlinpdsKWpQSQpWXtWl60jAVYu7oPCU2SZ+zZfg
2ApP9pWJHKwUmPYMul/paY+WPQyegwVJWwg98jBazxgZczMj7tedYKeyImnFu4kWG3qTgZcFbd+W
89qdVWItFzdtM4RyCSuYMT9LNHAQGu0lJj7yeOOi9jOCsEYnHFwrduPZP+q7kmwZIPx+R0b7q4vr
X/6jXdi2CawVPqGsEdtGhBEqptrUDExTaGUQFgbg9B9vVo6JArIlwncCyaIC+xYH4TgCgSmZjOAF
QcqlWJE/AiT62r4DweMkJcFN9zbCECTlPGfVneL6BIm9Be87hIXE5Q2WVAWkE6qQnIxNFpImJ61g
lWpXciukDTaoIyjxpfwoK/Ga6WKzo7lA8E0mtoqRunrdd8I7tPftPQVprecC6HP0GARLZaOMrSIs
diswU+x2Zmz7FQNW/D5Tg1Ro9vCJxMNc3qRUagJrx0zmz8+BW1e7JNOzdBVYjh7TV42YrywVoDpU
I2HG8aZr5k63MDYSXGS54ZmhTEbTD/IYSxZqzhoupGx582FrqqbSNACyRSD6NETFhPPhEZsAeVul
v5+Qed63X00Yj77y0jqf2hmvljNeW59Ox3svrV9PPo/ursYPvJnAEQCmw5vFu7AbeHz/w+TlLUhx
NKwDeiCC2uEKEB7BWrbng0uR+1ul4H502x5oDu5Ez3MUcXjw7LGde8i2MLv/6HaUGjzKOLBD6J+3
CEsho+dRHCK94MBnHYK1oHqGCLGbIjbbL9KHAR3CJkJwQQLDPgJhHyHfYYbv69p+BcGviazXMy7o
X3PxCzfk7n0F4fXq9ombBeYXv0sq9boPCre6P7z4FQXC9SE26jRb+ZYBmBE+FDdAnjYvOoFpLpGa
U/1MRghITpA4OJaZeW3xo0oX+V4SXMnDliggMIYaZA9PiOx2f+Qiq0xo9l/bYzI8l69/m/4eqwq/
eACCizHFC2eAfaAIP0d8w2J17pu6Eg2MuQOBmwfHq8P1y8d2EW7jaLeu0lBxVbv9xcYhHpM3hN/m
52S+e6+h+LmY8z3s8Xg9GnO74UTxg09ZTS+mdxcvZ4tLvgvi3RCkBg5QIxC1Emf6FgDe7SyYCKnc
dvkf1omxfdFJSPDp2eHtLB9KJizslDFN4aQJ4vJIoEoSWCUESU6iEAFgO4wQz+zyWE9n8QjyUOIL
mbM5jk22Cdh7VBSJaZnbcQGOquUplZ4v+qAo5qCJTDuwLfuQ53VYg+FAbJ1HknAIEOYhULLVcULw
9kcf8SE1IHHBtV/fMf4ZYBlFYycik/0IApmIR8RSa+RTuYMRB0KivkEN6oecKZxMBPBuNm9og+BS
TCvAmVxUIoHJV9D2y4AmEK19RiLbyCVV6COXxyJ8aqqWzMwrMWneYY4Ni6ljhZlnDR4RV7/y7ijR
OGTUew6MjZkBEBakbSwnGdEgsYffVhtuUfriIpXFnJFoMZ4sF3NUZ39MOn0+Gz09PN58ZMhDL0pr
ojIDKyhhjngDEeNApFcC7FdnApuR6+9pkJJw3WSAXBJXUKLdjrwimh60ECCfC8hjzdg1pfeAFeSG
LyPrlXWMKENcymPVtn0Th2QpGZjy/MSOYBnN7lIYXnRAOXKKAMGPqESwn34YzTSNj0ABIyGRPQlE
u+EXQUYAkGXCZB41C91dcyAGMFDC4Mmm8PYFCBKSq12cSIJsxhEayekChg93/fTuWtMmuayIjOyK
F5HIizc1kBijgG+LzdSXlu6OnlhbvuA74bN1fONmsffFuunx6XT8fDpBbFjqrOhE30mizsjEQHQi
NgQXEjNIiA2klt10yG2m+Z7HNa93a9KlUoGd7yu4mlSa0oFD5/hu3bUlOfrp6eUtGUiEqlVSzCx4
jG2Z3DQTiOtnHklVSpLcrcv9mYz3OYnxFBw1orQqPEUBl6dvL3+LLxMDoEYShPFidKxn1kNdAUec
I9eWdtBhmETY6gRSePSnRF5IOxzcv3rczTemn8NiyssBo6fN2wu+7oC49wmg7CRDgs+XEZxzZSBx
Hh7yuWrbb0I9sUCs0RSrCQAXUUfwfcYmLdWgY51M6eBtMYheUi16WPWAEEK4kBxgSCL8fYgiQR+E
qFDt7q6eIhNOBiZDNG77qJUg/CpZ01j+0+RC0vYMV1r6ebOckUBK2ZeaSGlT2sH8NuLcH0QhwuWI
iam3jnsXNSWQoooKjhekqwfilkKCfFuzJzO9Hr2v2ePFaD5frhdMo/zJ0ME86v7u88Xt4/P60pqN
GDMuoKSaI3v9GS2O/mi8aFtP0QGSJyaaZbVLgF8W9P6odq8ZSrTXRHKNc5UrhSSDh0b3ugPCQdkd
hxz7n1zMaBW97YaHpiUAmJc8M0BF69KP1V8naxaYiU4GEiUdXnRM3nzsrHSO5+t+xyHDFBMxJuA+
UwYEjyhLstvUXGE5D8Xo/vkD9sELrTboOBWpEeat+AuzvyWK2HfZbsOTR6ZIcmpGp8jI/C7F4Y3e
khtdrtGtlUkpfbMJOY+qIf6lByB4o0dRh+AeuqQ6UhdPFSl8YCsI7g1NcXsFEYjOAPsYmMLta2cU
olnSAq/9s8rwph05MxYOIWKBF0iOGmHxRmIIDPJtTRkvdr+jlxXHfMlXJmeryXo12f+O3vXmZXT/
+fn14eOmnqkghxFFaoyENTnT1Mk6gDD20WiYADzCinSC40A8OPKPDMravx3d/txl0auDHBIeDgQa
BXwgLIiMLDLZrxOKza2RohCEJqITGIn0pMsjhuSFmJvJ/Bdx2jY5A8TZG92mm7OHfgkV3pf8wOE4
AiUq/RkkeIlT33YjMjIBJDKLgu0Jj/6MiVgJRVtsvpn9/4cDXftdzI8IBHpKAdrNZsWBwB2ygWDc
Btvz20mVRaZPzfsdJ5gksnxHivbu448U6TL+BZ8/wNxO9i7ZPJi8PJy9vCxnHzOrACJB22enlhsA
ruRliJTUxKwVjOnSlAI2f11QdicNEYKSg4EoWB6wIbF02BjZNTx+0a3ZOIRAOTTBACW+HcON6RlY
BzgdYdi0/WyP3YTGuEgyNJ1vsunzjawNPK1pbct7TrGzPh68PX9X4olVpBYc0oij1DJCWXYyiCNM
wFz6BY4QNfHa2hwEIk8SBkN7lyvimFdHjCJPsTJtYAsfO/fgWHsi6M1auERIFooyWFTT1wbxImeW
Pj/96HNgXaepmvgSCiOTHkR/Rxb3rkBfzJej5XjGanCuz81PuQt9dw/l+pLX0p6vjh/e+wr0e16j
67vRtB4cYbtbvln8zv/JiBWdN5cjcpOjq0W7ZYQApA+4mvuQZaQvJ4jDWiAiIh7nyKohIYvfXmYW
Ho6NP34gAPEJDGeBhFyc+HlBxEjSduFbsWJ4is9hu+Spzz4zccObJTycNynD+z7SxJwAhwikTggw
eHGckPD9O7yY7s/DxAs+wzGfcI/NaDUb7V1jczC6mhyfnn1+fK/RBWlhSrX562Z1xD+ciAno4jU0
DjAFbz+zQjoY0Y8GhDN+6xw0G5EZPmoDGSVrPMpLnFqiY+z76gJuRBmDAHGa6/hWu3jDNIVn1sOu
0urSL/O0k7uEw7zN8aUeIkVPgbqmGqaFgRgEXDHTkwM4RxjsAsnbZFHYrJnNQL10UoyTTnXF/ZKD
xUeQ88cPQBysRKm7wd89KkAisYJU32H1SIvl4ZR7OV2gdqvpnK/frJbz9d5ienm/un15vVhG7WT9
+2IarYOX4W44DttA4gqHheEzrNKsYTtnDXO7RR2qHZoXB59AZLe9FkPvtMCDCJ7dAU8WbYiH+HAO
qKhdCEdu3t08ar8tXFJAP4QKjsbhhWnsjWRypyc4tnkgsnlPhwdPv8OuOIgMUhAE19kB+h0OjHe/
0YLhgwPL+XjEtjLfaRn7uv3Boud1dXtxcnN2+fk9pIfcJ7fjv7KEwQ9pExoktC+eoG6ETE7nv51x
9TvkHxpFvOzjiicTrpHhWpAygjAGqn/5UtzNxa83d4v+VNbalWEvujTiO5yol1SQ10tWB7N3hJ9M
H36PSgVuDqBV350FuXkebGPBIVwU69dzPnTRZ15wyVqGThE2m83ebi+FO98cHBbD2lCVJ2c6RrgW
c/46eNKFSJ1N/EO06yWfx/5vZk1fjlTT5Xg54yvv0+mEe6AXe7v9189nd+fjq5vP7wd33rz6cZoe
5bAEfOAOFmsP/AARfPrIkVwQHAs+nPRk8vfXk5/nP+x8hRYuwZy8HI56oDY3H2/+E0zq0vcSRXtv
TxLISkjfk9w+yxYHsG4Hu0YO0t4cn/yDvygRSBQGpPCEhBEF10wY/tnPcPdVUAxgTR6yAQ3tY/rC
jyhSZwxcAf22/vhZ2a4BW064inulh5oz7Ne+Abtb3L+Mr54e3uuRJuoQ3Sl9QVkGax6CpSZ3Xvjj
iR+4a8bi609D2gZvhiaIXqasccXPNBiE8J6d/G3SNrq0nxVNCITCX37+A12A4EwL801x8DhoC9KU
AA80HTrIWnSHotiwRm4jjCJQGvhtSo+9HNgn9WQ9ma+nLEiZpi32pmjLxerx+nr+8N7bHJuD2c98
budtnRlk9Mg8TcPI48MRZEXcC0J4mAHEQeAhortjEHxCoW1g9EDGpr8bC3lDcD4idHP9Pt7BehEt
IIzv0aIaIKUdmRJIR2BdlpNwRDe3korxZsgkcPgEjAv+NP18tPr3xYfoCDGwBjzaAR4kLNNHLOBO
xhkQQhuzhrO6R78qAs/gYjhXcPmZx6B+zANdCf0eD7+Y2jHGzHhQOR2teeQyX+198O6cF2TWt6dn
l++1rbaYH+IyqyvWxUqFVYGEhFtYrGLedjegqYSfishemZHNjg1XU+YliVl4t8tG4C1+YLQnUHOB
9sJrNM3X5TR2w9f/rOa651a85qttsAMGP02PRuI7vuJfxpmCYRqQyUBND0CYwREIw/amB3jvx/P3
Ubvw0GdtUDbp3oCdYeIeK0kQnqKK+kIYRM7hkO8xVGv0PaXUEn6mox3rJV+S2VXKg7P7i5vF8urm
/XAN3548wD7cYFMy/EQlcb6AEXaCzp65DWRwWAC8PQnIo2CYhFaGz2LYYPUuPh+e8Dp9n9MVN+Gj
8mUe7mU7W4+T+TvYJTYNXintW3bFPXiIC+tAinWeJBAQXbNv+9ArnNqD8CCMKRuJN9oJ0njZl8Ak
rmSYT7yxo1AWdn6PcftbeMvpcrVcrpfj8ZIbQ1ervUXW6+Tp6fru7O7u/fZlCdhDjTAkjAtSEDWc
XT7/fvF8cCjU5wpASAvEwTUmFuEjmprZn2d+nmu0T6HAsChpnssHhmlw7Okzb4H1hVUsZ47jzC5W
7XiOuQWr+j/8CONgUyEEsklLRetfz48lBJRdkFQUfXF//lZBfRkWBKYTDaS0QBBcVBYE5kVr+UoQ
cnDB4p871XJkklHSO7U6he05Ilx8PTi5PTy4Wf+dmWlxtxDUEjY/nn7/o25jzwP3NHO1mjExGU/4
SMhkvGdqD57Hs9Xt5vYmw2XU8+bKh+nC5eJ1sdg6WT5YCS73cPI//IW1XmjFWkdMLp7ZI7UEkObP
6csfpIs4IAXorax2rgV8utKTtgyw8Kb0ODheabH1OzIALjM7mGq2t/sJGp8evd4fPh0/6rlYMg0T
5qEerATRJ9mHnC4eg+A2p8d+nb6JFCmRHmCECVgI4TiyABGFwIvLfnAoYoJQsLb4VZMnLclz2g9l
Hw7F0v3h8hxh+WLJR0jU37thSAzChIvEaPR8ZUEUG0HS/2q09gmIPRHSFwEX6wXfBGTk3tugPb8Y
jVafN4/X77UpC3epHJ7z2sjS54wa/23l4TgJAmkVjsamAxu2DjQn60t7spX1IAPeSMx4/vb+XcZ4
ArbC4wN+7NKs7iinXwqMqEhsDBGSk4u5vhAmo28o3Y/sFNRc65hVozfSgDhYGagTYn4nPiIBJ8PM
s80bvz9fFv/E52FIVUlAsAnAduY61j1LxrLxQWBiXmPKPPn/8u2w8VfW9cs1H7EarTipsF6vffpl
uK6/ezl/GW3uuf0LSTTXOii9729BMB/S2f/in1bzB2/xwobAQqC/cB++ysZZIOSOZQ9TYALvJs90
fSAOFmw+9X97iinoGXi73QNNhh06rITK9VEZLYsCguCifVG9Ph7HONvXbm7Jlub29KzHWtQEF91D
Ppt3e8g+YguEQEQCwb897E7X+4eOGHbXGOURX1IdrRfT8d6wu7y4eVm/Xs2u3rfN8mJGIXACh2KM
ni7EBFyYE1bY/g5Q+xlsTx7+DUxOWAQyOLREemkaljpROfGEOqOIseXA1SmfD/+flBBFBpIeN9RK
7Rec3HKaxGulxAMjGW2np2w8icohAeBid9/0vjjAMj/Oj27Gt+0WO8X2bdgIlGx71/UMCMwN/RG7
PoI8Pd+82zz/TtkpWPDTzeflLySvhnjOn6IDXRNfw7OEzq8OrzfCb07WbQcKyVR+yyeCSelVlmrq
c9A6XpiCWP+lC8C4lIA0X/DUP8f9KS4MLBunydHs2nf37VWEV9VlYDRU+Z2AXn8OFqHbD4KgM9Sc
wyngeSpU1m3PgKFAWDhg22RhtzJqQmiQIYwSoRuDt+0zLYrtA9ZiZvX4w92dvgWemZEsYD8pG/2L
rlHY6E+tU0AI14zXs+KcTQcnPI5RBQTYrzbQJ3c1hNNJehVTESORTsZUxFzHjDMk01VduofNJyIp
gIkGIcW+QVcX2tOxNDwUKVokEHjO9YYhW2aF6khuX8D89IGezOlpjAx4kL7Pe345+1lLCz8hpCnH
f1zdb6cce13Cm1Vkqg3z3NgEpI0F1dK+5FAnaJMnF8BQNh+1xDhA5W+bP08YdicUq9FsPOejdtMx
H1Wc7e1dnt8+3JzO1/PrvndJr7E3OPRh57sTCYoVwrjEEEVpYmgCGYhkmvqJyFpcvFu9SGPRk6Y8
UZinD09r39Ia5UaTgrAa1AIhX2GXsnvSl6lB5CqytNn87eID7LiZPh8S8nL1w+TxMKOP5nswPON+
oKjM11Y+Xp9dSQPE8E5i8NA6j1++TWUem3yxKOerlfPVUhuT2mfZW5Q/rh6PFyevx5m3QUp4efXP
h6e2mQ/RoWQoDIS2mddlICAkm8ahOTDGHxhEX7qH0DCgjfh+Wja65arpZx/kk8nyTW4kkQndXbrH
cnrUqlEj8wmV6HUjsD29pxxKGzzEwddqtQ0Og2URL/4dG+kDVhrTu0I1EffADy4v+PbFxOhFVFQs
GswQtI7znKGMTphG0YRscvQl+49QLQ56ecO3KByhBeL6qZYMmnQOBNh63WkagplCxMCb8/t383/A
HbFm+2I1NVEkMI6iSA0kkBKE7B6RvzhluC+mcTKCt/XEqhrMvjbGZAjsW2BoC3qiRRi6gfMJrCcx
GaWhwX3MA+HAW56rfVIRPuNF5akP6EPPoRjtBUlv0iEgbqcr8WbamYdJ1ZXIA9z3zbgVTCUN9z3B
rXLLU/AI4h6k5SFI2xL0jm76RReF5EUBKBEjsTNXTZAPR4Nil3VWbDgYjc7nOWBKtG17yiElLgmD
86Xmd9SW/eFYpJ2ayEdCTZX5Gxby8ObqUp+lozActmp4/BNThdt5k5wl6h/oBDnS+BQHJGv6AB5v
YJ90M7YQANSmNlNNrOb151PfW9n3WnKQgW7A/749rmpyDDat/mV91cwt+7LafNbebNQ6jLg6mvAh
hswbvR8Ax8IQCpBs9Rma9N9mHijZO/ZFpqrdKdIA4M3ls2/mk9zkCukYML8nkukc2VOIrrzHgzAI
+lCGED3WX1/9Fr6gByFdxoshFwuHmLjQC8Q0zCRDJ700bvjUfI0eGjr60FyDBghm52DBp7qejv7C
F6ewvjsAjr3ASulw6e67xePJD6cH/3z98/HFu//NFHpCQnayEEL2hDf4fOzvRwwSkYKkSp3dBzAM
4OsjEvTSXmhpr0m59tnd25cL34wGsfU+cbXa59ogRSZjmTiCp+KatzCXwQInlkDwQCXTbCzm+eDm
F5EDf9qm2V3etaw8SYt3+0qlOuEcnz+OH7TU8/EmSgStboK3u1iwUdh9zJRNcNsQISRGLPD27PBx
qvtosF2BMWt4h052afL3q+nm7dXdTXvcQkXhord70oR+GGO7Q5tBAOOoUcGTdB/Sol90JX00XaDY
6E+AuxbStFgUqb2JFIHkyR/SmPtstexGRtEX4FD5g5MBY4JMl0mJPaEekLBqcCClOAVJq3J1kyH1
4Fmf6MrsHhhy60QiZi9TIs+EDb49OWIG9JXJEdMjdkwWs9mKDynvPrG4X09XD8e8MecVOAQtHvYR
FvLCvMbmf4vjfoiuze0DVp59TQxHNXDrMy0eqw0y5mbawrQU++RRCVuDi4VqK0Ye2GpPJNalTMv2
mRI0DyOA4CdPM33GUpj3H0HgR3D4AcPAEwLUxxhvf71eSV2IIgQEqBe34UXJy/r0b7c7Z/7gihjT
VSPagBcihXWoOch3eOKn5HvrgvFqNuMg6Gw65zDK3oR1enL+cntzc/XM0YR+n1O4ASPCnzAFbzQq
2kVgsQMcvYqaZWbVvjYWNoQlLxdvXyYaTcwY/ocOJtQ4QzzMIaQcxl64H68P5wC7IzBs8TgNrYc6
FG9BkDAmMKs3dKiZzqG9g1tZd/rJgthjbYIH4UeQQNuLcOp7DPqa0qzHi+V8vlot2FPcU5rHxeLp
8+vNslYU1DLb+JAkfIIHgSDl0A1waYgnuFo1aLQezAHxhhOB0g6G9idWvd4EksdIxm8of/bvsIvg
YlRPMn/7evv2s7+74eGe8ORrq7poEez5/PKP6/XT22yIeAKriRIuVg3WDB1WDW8Gphqemgbpkoyy
bbJqcRktO5ekTXz3IMwiRRDIBy7J/jx+Nzk5vF/O3yVGWx/ffdg31rp6T78mC856rTllN5mPZntH
J87PJ5P5y3R+68fupVPdxPkf/YmOBQmEgyCxbI6Hf9hBB4ASt/8c3lEKDLMD/RkOWObjzOF2oLhX
m1oDfof3UbntGeeuXLJoy2NdfowL8wJhFcj06PT+TK+txqFNIJ5nTZ50XWLYB5WlW90Y1tSLEGlZ
uc6y8AsIn/7rwWnyFT2b8cRlNF3BEZ697OvZwe1z9IwBHj4FStkGj1uz4kzg8+bt9S+wIfFYv7KQ
sC7GkNgg6GIspM67QGHGKqDZEm6EWcDm+oIwOqZzE2jR6l/nr2/W773pKN5hJX32iIEsrr2IH4UD
wq2C8Cuz5JorZ0YBg4gCkhgXsxj2ea5MAL42qYsewglCw8I2qSMIZ6XUf00POwvhHJMNvxUhtI9q
IGgdc5BvG831V3m5Gi055rKar0aTvSPlr1eb8/ntYs4NTYy6MAhmMpOQ0nuz4P+dPmgbGE9gWU64
lQfpMAwc++l7FvIMNQZUk4m+TS7eDXSoFCscymJJ5x+22gSpWViKW8Mdr7CEuM3kUE/TbBSB8AMm
MTqBa4zybE9rSC1bfJRV0MOTdlGeP0DP69VbvowBgh7VXJr+i2mLI5E+oRAj+LdJP5nLoO0ZvNl0
xkt88+mC32pPj5bTl8uX5fXt8e/bt+w24w/QusgPDnHn4zcHfwQNLLUhElrPLpe/1BjGbQOZyAla
J1NaIBwOIykIpFVs29oNLAmJSaogSmgbCyK+69IE/oFRVZtTZjBP44ejticWCQiE2cX+INFVaeVg
7sLIycJXn8/JkSX0EW6L1e2+m0FlGqgpqspXlO6wp88VNqyWqvCmtmG11EFg3vcDl3p7lQGC86u2
QRErBVjxgXjLDgSJNSh4cqBNe+ZM6QLpS3IJl5B+vm6mP2XFeBCH6F6ccV2nK4nhQaBZA179xD8J
kgaoZ7nIqqdyFJL2gVT7CEn6YeHJrhZ8qSakk/AbymjtzxzKWklp2mVJQREaAgJRIQIlWjL4ow/I
CX7inh9e3q6nL0dcVSIvGZL023o1/vJEwIydp9WI12X4uvB47FdoB0+VHyebq6vR6/X6dyqRwuTR
Phh+moQsg+PaGddokxL2FbAGoSnPhmssYkduxnbKDOPot7VqEIq0xcxlQCJBkJMT7p3JJNGCjikj
QjIoQ7cFEndYFvFr0HLfTo94lQu/TvjsBenKwcjgIDrfAdvw4xEyez7kDw/j0OnV+N3HrHnD2iEM
S4uxr7e+sxfWhK+F4I3jw9W6cNM28b8ZkebTL+aBcz4OPZ2NOO2PVVzvP30+P3143sxeL5/6G84I
CcwZwrBPHGw7HaCStW0ArMQHPL760c+TY8AwXYNrZ2zxSIaApnRJijys7/irTXPyUHoqGByUhgaU
Wo4cm9G7i181fHpZQQAOCQGyY+j1eWJoF0jETaZLtvR5e663Wa52+wZL8bzRbMkbyl9ErVLHG1ls
gudZUp5MeFP59ODN9T+SQak9MxLssym/m0JzMKVArU0hDDLQJgfRJyiGC84I2U74J4iugphISZAA
v1lelAJR6V54JbC83qkISQjLRgUji5ps6w5eNp5kNNxbF4rP1ujX5+/qrPsYukgV0Ul9r9JvSqKO
nh4SSBRhTEM4QcsxWh4qyIp6UIhu4o1DJfmQqE/elKFFAQlG7eJsmgnz8ptEtZLzhjtporBJnCVA
tBZIlGeVRManbRFYUQs8Paf3ljbt1TSJPvHOCd1s4yd9qLYWQmm9MYRRB44WBxcVLRWNXJk493Us
1Wz8nMQ72qrUg6cuq6CQ1EYQOKW558MaUlV1ue/vEUzvQjMQxiQNS+2Slpq3MRTVzoI3frQp13fk
YoSakY/Qoar7UxrkTILpu8mRyXLZt/A2bdbEgy1arCLlsRhj7gh3aGu1P0NxoKaZiaAHlSJ4YDIn
/17KJOhX1UAx4uOSnKwmfNG7MVmBZsH/cnZmzW3kSNf+RYwo7sVbyZLbstvbuKfdvmF43D3cJFIi
JW6//n1OHgAs0f7siS8CkUygUCgQuSCR2ET3PMGQlu5jRlGQrOeYAFOhHBcHi3i9YON2NR6VABH4
pCE1ME1Kbahn77rqX/1oh4vnAWJQEyNSdR2B5L3dtKI7jxiTuk9JvUk88fO0qTooR0oQkVzWQEBw
LRND5RCiaL/3c/OBaf7nZvmg08aBpP0bOn2uy7rC577X4eKwGS9Wk/5bfY1a8Gmg1FWYE+YkGKj6
7+bf8JSwLwBQgp8CUV/WaraOI8Z24R3+GP91mkHdLmOPGZvcw6//8Ge1Si3l/5vc+nzeNYB/Yz2c
y+dzeR8pn8rfyR2OuhoUOD+koDRRphLw6Acs6SQKyRtJk883bSbdSNYN8tpGMhdtK5Q4RbusAp91
KmH4qJywgwzhQjPs9rd9W7vlSPYUIslEgURJhDPNybwBJ8OchVdB4ExDpxMFCbVjVZQ1kJleZdmi
Ttvazd63H9f7ZDWZ05HoJJHMzVjbAhFCSMUD0yw+RAEUasi7RVww2YlmhwDlySGgUWi8TUkqQ7NM
GpAmv2kkiRmKfy54g1UZ/8ArSt2K+UAcNW4W+Tn398+dO3D/oFv3qxo3XF11R98tp91v7jvjTY99
jtvRb4v28WsaI/I1M3v096yvd8KCXX1UJ4QAsXQVSaCierGez+61KR72Xd9NLu8/i2dDlMlAfuD6
uL3mR//pbr9JliUxfa0Ya5vWDYd26jhOJbOaypilgiSlotXzPQKT0e5D8tJXX0br6uZz9XSnepDJ
RefRbrYB/W/8TOoFolE4qYLri4otiPUuyTgfk5j3Yi8dGIUCq8fdaYM98mgbSrLX+V3OLHIR4YGR
3mz/YrWmhXT0CItZ4SW27O/WHFxNAl8l+F9RCVcbuOMgr2qq2TsiQC1ydkagKsWrt6tvO84G8Dsk
8Kc2/episWzrXK245sAtL0KM69/VnGRzCzg/70429/N0cCJpJFTD+8tq+V//X2XA9u2QB7T8qcVx
ceU/SVL6t7P1Vks4iEnscc0+wDvSHQTbnkKwzjC+2Kuah03ZWzRuvWLfaHaX1+unz+oBq1YX716v
mr5DRfAyougRFW6yOeeY72K0z2v13eHrBg6rV/2Psc8CxeLxvnXL48X9aPLyoX759BkdI/UTQ/V9
3f6wHQwvU1Z6/sdPt6vV5ZqDfaMXJTPf7I2n/+7ddy/Zg12vPqke/K1+/C8sSpuTjCMPNzbQpJk2
rALUGgQ1RvwrQSqovnu4fHF73H7VRtXVjO3ai9koXCQaMJKtu9xejaorylJ/TgVGHI70fAYO1UTG
UHWMsVdsr1z0PpY8auWsjMlWqiBdGdsPlGE/fccL/B1ygBAoDrhJmjNtV6adCFKFZcXBXe91/bT7
Y7UJi9Cvhxp2AcB9p3pxPHzZPHZfUyJ/YbJcpmWfx2rQvejvJ6/qpzmr5GMisbwH4o+hWnu9x0sR
3vYNTbo7sv4h6hof0zpLouXd3pby4nY5PtkMlEjU5RrptbZ6rwQ/I4ryXn/d72dXWbXzSxpPMMcn
u+0HIk5Ci3uoXfoMUup+9zV5yUEwUl6oNp/UQ/ReH/qv/A62Ln1Dd364SGXkvoJegAfAFpsj+UFr
UjhweDtKHszR8Ph+uvzYHbP+ouHVXE76V6hmCTynKRy217pchkksq2tZ0xQyyls1Hv7D4mVUBYlA
fwicsJzE6lelvmm16s/oEcoc7rbXnhAnIuXJqtVljZDKrNZSU78szIoHiKrWUtpmf+HayeRppv68
f+t0zpyu6t84xoeZi3YcQ3u+QXe9eBouWsP54i0z+UXr8YfAHdBnRPu3l60n6TYrP0OiBLmN+EHD
We/Vw8GrEuEBbwOb74FPVlPpdW4z8HfLFwsy6Y2SUudtlx/nHafYIdwYTldS56XsOmGx4EymHson
HVispaWhYwMg1VaxSdGGFnAiwmstAGzi1qoxkhyG7llwxADfk36z5s6efd5a3cZF6VbmQMQw1K8+
Zwtw93t3eHFfxV2l2cmPjKLJpPYQPm10oyTSSnVYF/EbGsKSbXXLf+z3092viBHvAR2SepjcaU7N
Iga0jBpWS5ja5th2N3gDa1oGw1RD0nhPO5OdfoKsRIsD0e++kZ1kP4FDjQMlF/EI4RzOFleoBJVV
bjfwGyU7iEQ4CuBVF0DUTN8YIcEZpOGFItcvpOB8rjWkYMSUQ0eHo7EC93yMM7qd7KtlNX8rQ6ee
396edjjHQs5172o/urDPSrbN4vCH+vsY1sBzTWfWbooJHeIAf5RuXxYP9DfLALUvymMPz+j5AcOJ
W01XwCZmFhDOcthlvsmM6+di0DALtCUjfDdiGU7cSPMIsIp5SAsTq4oFoCwnNmP70e44XWq7D7ki
o0YZBHpTph0Ok7/Hu6dUgrlws73fahKSPPQzwJg2PHKMxJJdXvE10sebvzoPODEwSzb9mPGNfojn
i/n2mpLLKKYejy55QVztG/w4Ysc9j1k5MXF0E4un+uRIMqcWyOzC+Uau7uKKE8Pv9n+IvYK3gMOH
1ftnLBZ9hpfO61wQ8x45CNLOmfngvOEkuhQwafLH3YeRuoMS0OA8mrfrv1H8RHQg1WYx+GgmJhts
O+RQoeWsezF81Z1lTc+T+Ih1ffWFtzWe6O9vpjEVx3NKI4D8nOf7o7MF5+L5fj1gO/GAQ5tYxXPG
8yyomN3fP3WnbzUwmQzYxIu7lwk3ydnTBQqfSllrk2ImTy6Jyf03knhGwM7mT+qsL1e0iylCZVf9
5bfDh8G+whlALhcVKC7NavCqHryuZLb3Vpj8W7gnzPUdh+qQiFzxPZDdjs0+IWeeXO1tvvGAUCTv
2Tb0ZwIXLluOtp98RAhjZLHuvwZ1SSD31fDFcfx4VWSU1yedyZ/8NJ0E9gpM7kdpEbtlT4KXg8QK
1S152P5es+TlxeKh97o7mlzdr6ZaEUyKny8OdEkIq2XOadWyr4MpMN86T1d3g+GLXh8bMMQLQVwd
sjGnLuhprOV+FGcpIckdgSHi4vTFiJs5MRE1MIjeifJdbZBmcA3k1c1qYfCmfhj9rjGJmBR2NAcH
k2ZObd32bnTmhBjFvnBIFbQ1V5h2pG22P9oMJ7qiMj08BKO9gaKMjoPyMLHus2F98aI/bL/a7t7y
J6CCCWHtmNp+Mnunv5b7auHTfyb3Rx0toEhWbeA0GjAUlRcZ+78r12D7gR+tkI8zvk6mM63pQP9V
zcaXs84FgWYmkEQwQm+Jm4ORJN2pDsrG4qX50SZ0fZSsb0QVQZLejHNHih7UkVVoUbHJ/e/e/gWi
gRufT2ObXBVS5p0P/dv5G4339hfD4/5yP2AoSvV3CyZR01Cy+1v74aZ0IiB8vIcZXNqE/1/VfZwV
LBvAT35/7TYtC0OUH7t0xU4thmOgrjqwqu/e77r9N3lZfahvKmz+45/j1+e/Pbe1KE61aZIqRnxO
4a+D+AvpuGf+0B/82dx3UGyOgTrGvh4dxOE4cDWLS45MGkNIAjWomTsLMoEATSLo05pftN7zC7V4
Img3O0dw3Pl+aPulwkrhsWyV6DaW/ywPL62fpe9iewnwyJZBjPnwo7sol8lL6e3wn1E7quY68l1w
zWfwAhGESiIpFoCg/Guw2av7/96PR5paoK2AJBecYsQKeqHhzHYm8sUI0pdqzCHBd+zL67L3Jlg+
xgIOl4srL7zysIvaO9z2htf9wXtH+Ov8s3n3OJB7UI1zWmwFSoMsh+N/D4dX66NGR2R3k23r/pu0
d7C03vy2/7H10LtxJl4FWRz3f+SDJPP2Xj9xLsps9bea2W61p+/cja6n/Y9P88vFU1/dFPmgR3fR
4yB1+YMaXdFxxzkP6vXqr9v5QnYl+fedt9Nq/3pdzbkWhcFXNb2eLY8v6cBFl+gSyaVDGeZYPe70
WuOetvXrO/e7F+rof95Zf3cXD521lnDiiOz0+3TctdYtNebwu0+b+XKx67VievHzbecNdUBrNqH1
KokFAS9R6Vt3fYboWXq5tHAkRFXdXzYwLaopml1PFlXDWB1oqQUi3Jsnepokrtxz/fv9UFza5FXz
48TT9nAajKik1lgalbjlAWYD0RwSzR3yKYkFF7+dtg8QI00hs5yjUAHEkMYBiV7rF+T4wXiBKyhY
rDSs210WPw/P9kS2elOOWJ7dt7JjlE+ZtWzHAHd3/RusFEYGLEbQ7AfPgQTbLiBq8D4+ztwFqiNk
yZAWYtLLETOEFgppWkLLaU0XGh2kSRSnJHrEqgoWPZNICqQJzZ2MB6KcxMGKiqIkQCAD3RiPwKEH
0AjtD7KY3V08Ljs3XayvWC1jki3u5OHSTgLidvWQH/IYQgwrikSwoFaTVIVamVQkWIx/QbMfeDrq
QWcwbA/ZxooEnd+403o4PO4fW/PJW3nCoZBpBlnAk8hkf/lmyXbJ0OiuChBBt/AD/YKhCBwWK2S1
ZBlBuBy0lKFeMBrQVsvYvxcz8/S2kFQUCzNS/SsjDuKml5DT7DJqHTqrYzzRMfe3pGAJhPvVFMZg
IA2ak2jKC4GvOuICSx30BDeFTWTDPPF6/OIL5JBGrZ1Js5zu1LI0irRpohjiQj5DBBKc8OHpQf0j
wYL4c3pyduLzeckhg/U+R5wMRu1exbLb+kwG54f1fDK/v63epxUX0MPBYmfNB22gUBinSJzTjJj8
GqjxlokKZGVG9oNZtavwwYeHoVQthTmA8xGX9qOyechHmsFmrVYDwhVl1ca0/9v6Xwg0nGGxVtW/
AFh0HUVoZ2ypdLNUlRKrZk5ruUlK5zV56tOHq8UyEX8ipj9jA93D5aBz7bnLxj46mYY+e126A4Yz
h5u9wfkgVXCIT1CzZp14HrX1f9WpEmp9Df8cyh8hCu5onrF1QoFkoWiibkSiufT48sPscnbUuRjS
kkzscl8P/9Eqk4rHX6NRQSU3nteNZra0KT2LXRK5GL/Jh866gHtNKCAfSWOGbBG1xIRBasmxLBVo
xJqzQGlJdp6jIi1hxI9fDtuLhxiilWxZ8NjaheL0JnUtf7dgu2S+D0IA4UUQ9pLGKl+Kdu+ZxiD5
em2KIl3b3BFWK+Tch1ofe911KGVLL+X6b7q2/p+k+JPZGHcW140s0jWxnCLprjSUM4+qV8NQ8aUU
RKCTA64uEOgQ+4pND/MduEoKksQ0Fh8gQd4mvgxVaK2GoUsaGagHiINxV95NBg4Sa32ixGRgSzPm
qfR4mEjuNdYxk3Iv/23oSmCzeaL9KTdO1CDSub5rv6e5g5T+KtljZQ+/BPIev/Y7qmO6j6KUq3gU
BSCQ7keNZZExQoIvxd6Pn5SP5nCDk9cMa3Xvt0sZVCUVFlPxnpDnfWrU8PVKxZOSLjGw4Q9LOEjV
5wEQ+hwVH2zUfE4auQyt9Zk0efiP0dIHpCUkVixApg6e1tdIOkoamJVdkXvrAz3RBpZY5KK1d6gD
VLDYCkU8u9ylC5KcALTqsJox7q75VFxas8377tipYZmIQCi2aXlFLEyjASFrjPCN0k4WN2Da/oVw
3X55XCQhc3vl9cJuumg0QMwCuVnIFtapf2MBFxXiWQwgGQzyIA1NPQj1mSS0tAgAUJY8ruQ1cGC0
kj/AfwO577143F3+vPttnx/4Ht0v59S1u3iPORYkrtxqjEhas+ntQ7XajN+EU7CP7cJgCfehiUDb
Z81PgilhBKUNSYBE7c8DJ4ReRz8oxtr50PzKEinubrq/62Bq3x/o5TvZ22GNgmiAIBOGRMEJBbG4
ACX+6Zl1TfbQhSL5Js8ZEpKUQegWaxjLZoEgcAQQjgABgsMKZ7Dwi/W+BtthK/st8vtFoHHxFNub
H/8gCvNwaqElrfgT+u/3PckayYXsheJmodbD7sUvSH5+8Dskr7l4tG4POlUP0vfPzsGa947cAXDY
Hd6LukyU8FNMBHAClDUEMZUhJ4hsk8ZsSDZa0qopUw8IodQP5FGokSZJjReSuotw3yO87PF019RU
hJCHgGcKmQWxFhQeOxOQMlrfWo9G3959o2nd+kmWY7xJYpK378aeNL8mkfOcgInwv0xWtXtnlyBy
RMxQB/wN2J3U71ccKX5Gh/Vy9rQaHcf71xssBNobdWHZ4qubQ9BFqSF31RfmWE0WnpJsNQdClCxp
GY8zFwgC4Rw1HQs1JZ85lGwQF9wkXvQ/YQES5RXUOplRvkQJ1sJKSfr3ZCpCa14/g4klGvxABgU7
dht72BBVpXOANis1FFFn36T/8Ut7yFr+IxNS48NXr+1T8WHziqFirXOvP30nd/5iHw0bKsxV588U
ZLz6+6HW7IV7LR4R/N9gdE0A8hfdGPxB6ax613993I9ePG4Wr1PGMYeWRTuuWocXi/vO68X8Li7i
JTWZtMlwjSWK1C+NEjRwZEv77Uwr1w+9C4L/CFn0d/xfcHLf1h+G9zqN7vbVsadpDv8B1Y/6po9n
wUSrbphT99/kmat/QhYt9jJxXFAMa/lXQmJrFd8m76o9e0eDmK2A+hSLrlrjx8v109Pnu/X0svf0
3/nddHXROGwr1BtCNdRsKI6gkwYMFYlUyiPKDlC7IBFIpNFQopicQogkaAlayKElJCT4Ndsqzzbv
8LYLSO9Gx8kLZ/JrKZbRwl9C1VnbjdoXrYWMlkWf1XykgT4NLghuVosj7/ZmfTkzGVYCUymWOqBa
68lDpLB9NEx9/E99/7dbz+RqwnRxMw1P/7iYtzh8LgQ4rCBbMYbUyONZV1cFxxeoHcHsl5gUMpnQ
0cFqXCrH2+H99FWwfrOyZHU0UTdbWaRTy2rMApKX3q5Hiv5c1kDOQLT8GRDjfLs+MnmSvWNkdXUK
kv8jiwPDJfZDBSH2D71QEPcQ4aT0P4svUlhvj1uus2JVoVUQh0OAMgHpG//Y0MTCSDmIYAyIZgMK
qDU8NCctUBqVf+QWBTkptjhNGRVoCueV0PwfNx4IwW3jNnCK/6dTosZSocer+kYLB7jd4mYzn3S0
TlBHVzjwyuIQU5oUUZLAzYWpSnvOaOu8Ji85DMU6m320ul/0t/2Qz+rvhJubM2PvriZvG0rQ9XaN
mzhlZ43Ow1Keih984mHaBRl5Ci9SwOzrLC+eoNJkJ43s/gMgJbhIR13RTTcW4JC0a0NSdkZHE7tW
30MXCZT4RMFGrMk03bgdvBz9h0cUDxvZvASnZGu4xFvPzROeWitrzQ85uCyxioVJ2a3hb6nYzTep
TH89GoVEn/9JzdN8J7WJQh4mlw/cl5Km8khy0wB5CejGUqmhAozoUax9SmtNaPooTK9zfpCOEtO/
zROp5ydyWoLUzQwuXxEpRhY4xm9JIYfNLhiMegD9p/zvkgfKH1Jh+F5wMXHQnLtcdVBxMJOLUUna
dhQ2An+GQniVqAsoTNUVc6QTqU0g/pVDtFJKayzm56FYhNcseIYwRkMkeVga0zjlmFOoggM1cqsC
+TPmi/Rlei2ahUivvtrI/gB1OxWktGJpwoKoBWZcVqq8eT8uCAVwq9jgvQ7VcCNRhkzccIfEnD6L
U312HmlkKc9xX/nz5asgDrvpN52LFa/7cvVVTA0o581kesMvFRO0I2fI+AhrmljyuvDU5pQHRdhX
DHIIpNvYxrQmQz2FLs0ZhENPbgU9CR/IYbx4Oc7HYjpVmzUpiOeG+ZZPF850uN8nyiecyxk3s4/V
6rS+rXxjs+m/8tcwFTDxyQ0CNOIBgOaKwcjnocCiPb9yduCkHbX2naHtsc5r4w+Td/GKTdC7xR89
TkxPp7jxzH/YSLOCpBBICT9L9iXok3qXt7SogKhr7i8QdVh1eleufCne5blI42QF8b87wXH3ph5+
mxw2XymTtzfjMK38AWBvG5utdUkJbzM1kE6XcsnhicIPuWJLdk4R00ZRkEDFzOHNaBAgldRfiVBP
P+7abVxi5onCGSDkpDSt0TbLaPEXLxW+Ogz/c5c9X8476XZvXAEgQX7UjVZduxIgBN+CU92ie3PL
0RDGPckP7pTk4pJtiPFHGpCKEWAys6/LNEeAuxi1RWzE05JJ6uHBInUHp/qFQ50C5DXg9nDVf8lp
tS6nlOYy1WgbcbOpRna/R5ETZkhLbhA/M2LIayBqEe6gc9MSd6BgEKCFhZfJxwtNGA0ZjmO+TlZg
+brLDoYFJfBQ0Jv6wOy94K3TkjuXzbM7llN1Ommrtd9lfK0/RKRZgyifkjd3Y6YippuLA3Oe0ca7
e6bx4yvVAx57SE7MQTXZL9+7Arunu7+q3lpPPetI8pbTMU9Zc1Xl0pzT+fE6Fj61MP1S9Yl4MMBj
kOGBwUMZ5YenDVbfXtsc3E7ZbzcLb3oZ7NOxUCwQc3G+WOjUWKpC/tZfrb+2s7jbhzSeAtWMvVb3
Jv7/yddKpXmHqolFKY1KAanRkIVYqqiGQRG63FPA/yXCC11Ony5TrvMNyws9VNJTTFhKVZOFXwMy
aAK3N+jewN00tT8JUj32X8Hhx+pVf9xNXiyTgiwgafcpn6NY/hbQfyd7tmE35wTyPRW5+ZRmDPUX
7L0K16XOGmFHPe+rfRiz4bP8S78xklMTfVET6kOMxaAbGEXsHq46r9V68WlezZMYeoPdAT6HMQ8m
yehAGVSGp1SMFt3MKS8yuc1UYB5QgrsOBSlVAiHwJYIRoMkNwliP9J872s7u2A3/Duc9cegyC/P7
PZYXnC326M/Hx6o9q8K/U29jQRGWCx8FlmC/DuYKKezFqmrdx1MGIjbKbEydJv6wNcLgiEOdZOxk
mwVEdp/tFiIODGDlJrUZIssgQlqghSGgCRLIbxWku+OIwMVNZULbW/BNB0PNSE0vbh/eiL4N1/YR
OzFxhkfkAd32rEUsCxB/ddgWF789m0x2kzOPzD3yXdYIdHraBNvwZq+PK+7NmB9YVQfXaXGPh0Bu
8uzJ5vv73R+nDYAe7haCgNgwF2TlKvEmRcAhCo2+2eMo72ynF/P1X6PlncbxyscYhOaHYo+76eVw
Wt3s1v2rmuFEsud5wnNs0N4jGy66mjE2NB1lz3OH18WyvbmIHDFYcNkJzu8148a4AOr6JaLMlUat
QElT8XmOrmFZB0qOzuH+8uFSRn0YrTCGzHpO9nCJPOBqi9e6aWC3GMdf8oP4DkCvxbfhKuPyZfXY
2yMe5VGzco0q8sTZQWT6RlSc2RinOEqHDML0IFD7NeBNsPHy63hEP8jGIPZS3TDi4Hw37UzTS9ln
Bu6gyUVaw8b1XxNWmZY8JJIHOO5eEJABoroBafbH4DFNNzSmLKmN7pLFMEcmFpP91+a8pSWFB7Lb
2TH3+MkLTPN8o0wj3ceY5zYtR+Tvfe59JoIiL7oX/PhFRyDwfwlkmrTjzwsLCd091rLMkccEZ3Vb
vSVPi7pHyYPLQJr0f3v4l3U+AiqV67mn+TcSUZKG1p+2j/wuetY6N5VDVrzqKEpnJaqz/ynSC4ZO
nTA1IZB66jzyHCNv815MeIFuZ5PGZSP8F4JbEvj/0j8Ne4Z68iHqCaQ4zoa8zPtcorPRp7J3EMQf
t+4HJ8y3/Y/eIkaz4Bqyj2g9YcdB9BDoDHIVHARdMmxvr5//n6TnMBLA0tt+Cfg0PX7cdOPjac2b
WyAq4Ddp0FK9s0qWtnaFnc24bnKIWvsfzGfsiHjsfxyqF+a7oWHXa1avx8xh9zhdXyy5XiP9TUqy
CZQmOvirPPl57+fNNqdzwEIXc8lKe9jpsLCHKyPPFvZ0u/vZ4DhhekPOSDvd4pbUzici6NbiQbLv
YX13eTvSjjMUJI436VFt+1phC+2GKw4uwWsdTg+rLRSWlreHIpFSQX6NN3WJ8dPs+2Qdc+35utQ8
5jX3JXkKQasPj59hwmqPqD8b/cFtwYSwN6JhYQEiCYbqBrONJALDE3EjmQgR+xFpawhEVK3CTyYY
v/AXj4B3x8XFB1DHgD8nzdnpeKYM2+Hb7INvj/qcTfm8lzz2pk+Hx4dNmzkM5nvbn9xJRveYvYR0
enalFMRRGyZQD0KdekJwH5Hnzg1ypFUhRd+HQyST5ptXp9uDBOFQv6jipPaI3A9fsCQTBZmX7GhZ
tMkDUQhQwRAEMgAJiAvw/JhdCVwOtDE47QniYLzAkBsLvmTi1XJz+4vZ19H3FgqHeA05yourIzrc
EHF2MuFyN7gbjPYdzD3GCDQubU/L8jVwt7URmyDgbmjyGCmQbhVcjjqam3ancRs9LWkkODRx2vzM
DKTl827FOFpH3VX9cvp1WWtcb5VshCYvwtBE3PCkoI2BaSkF8kBjSx7yOMyIGtujhrAKD8vfVn9a
KHjyc0bv9LWe+rkOYlXDsOqwq5KDPbkl+IzTx9vV5DisqtfpNAB7/d3C4UEsq0VoYCcDjRvSxiAE
Tav1OHhkc22b3ISgyYmezrmycqpbzE0GBUrbZwEJ049UP9hgpvK32YkljE+fhND1KFUxIlX5Hats
H6/2b5ydSjUk+LmPVBt84aoVZuUb8oHWT3ePWn1X/gqI/xD2GzpY/zqemtdIJOp/D3TQX5fhZ93M
vwKRPck/bKyLRcgJvqHJeFoFi7WElHvZE1xmiffeGVjJfIdUF0TeLIwkwnLUevnY+2R21SAmvDh+
KZtepQgQSgH6qjlwh0X/8bMxL9zqXFTXzlgg3O23NZAlVUwNCfIHXbOmcVc+6iKIIji9pw3Xbz+p
AJeGU3LO1eANzdV6mumGbksT0sMz+Rn8PeSIB+AOi97jTaf/TgotTYhah50pNqKwC5Cn6LYhDtVY
Av1zMWvH3UFnYjaoev2aAz/r3rBTn+1BXM+Ot5vJaO4OBU7ko/BOE37PzWRwgKeaCLxGtECeotxI
WYzpq55ndZSszMqAE8yoaV1KHu3Ai+LQMsoSb0Z4rC+GlUwIr6G1UAbvwsEOZlZwI5AdBMj+V60y
zRcawgU46oia+GZK42ewMADpBS88ZnPalAY37UVybUojWTYHffbkLubSbYHAGuvH1ulUBb2UtS6a
lihQlkboWxCYAajtLWC/YIUfjMC7nDBVjYZd1nWPOKzyucbtVrfDzXjarcK2aLKCOcA8UbjBvVwy
DnM3KGJnJczOqd1Qkzm9m9WtdmKgdQyLHpIGstotOsjaR72f6ciuuHwjCSkmIv0eZAJqVNfQyuB+
C+SM+o4CebHA02olMUE+nQ7qmiGQ/WawtSL1FdYKUY1aJN05IK3yupW4qO9j4nYXrdU1OFSzLQmE
kIi0UmzVBI2N09ROByHbzwkddxSfizxXTre5NaAaYkbKzml4Wo4P++V8/DSqXkMqd6LuW23bkwiV
TEUQKIpwgjSlFByRBHoBisUTmiHDNH1vOUpSKmoEJQtBNOonVRTM4TRmdhfieQCgJk0gDKJm8wWk
hN4ii1Fq8SI6bvGT6MTFec1mtWYlpattvv/DYQYjGeHfNTB3Q3OOQb8asTbgeQMvu+POZL/FeyhD
0W3bengxmpzMlMVbnaSRDfXUvbuRPaRS23Y0Ext9+d7NKhjHFmT7hDjtawhX2y9DSuAyIUFiCMUR
Bv/g+FBmX0NFu9LabnC3bsHd/rS0296QqLWemd8wXxsa3aqYPQ/WjdDEIGJkiG4VNnl6O/5IynKz
E2P/mrefb6nX+KjLvdyDuluzv6juxgnXDd5eTiuU29O6/brqrd7T9CXQ2B61Amni0tZuaGskMzSQ
Fv3BsdFeE+AGt6lkHH5ODZ77GqJFz8Dnp6XubnYgob17sZ43WhkyLOYfq80rEJSLofsJoFxCtGbR
LbSnR6ulleFrEoFMjNiL8L/t+zm/C0aNjJ920OnVowF35PbqM9O8NZ4+zYbL+ZFFLXGwF2psPn/T
Tx5brX+0KjGc3P1rwqxt6BGoQPM6OMXdvmFq87gmNVyt1ifyq0IRL18QwgSGeRvoUBhe28vF9A0C
gIsAavo8g25Eh2GULl5an037tLoDet4UKCrHdp0uwBQdYsYDxGE5jZOviYgKp8DOZugTF/c8n8Gw
huc6J84vMv5zJf9jIiEJLBOuuRuB6wyfK6H1dHg47Or5IXw44n5tA+JTNLshUXCCESTCAepYOkCQ
C5MGTQSepjFIcq8NSaR8ssVlxM1vAtHQIJYF992hjhg0kPxs7Ap5yECTWziadAEnWAM1EWhA1DAZ
3WFmFesLYTGpRJcwp4xYTEwmkSeb2iBEh7ctWVcEppaehp8Wf/7/kKbXH7IXkq1z7fq71cP1cbAZ
d2eH6B8KPQpVno/9RJ11OnTjy3Kb7sDlLcgDNHliAQ/dsArbyiaCXsBsRquxG12FcRKtuezSQU9J
asK00q27RBKBLC3uH0wdIC1vQQFBVgpdLC55dpmYKYN/gbYHN0Fo6SYiUqC6uJ9NBAoqGCZjKWgE
QWgi0iHLLzsONg2fd9oMfwbtejish+1uZzRsP5eX4WI7fFq07lZvn50+WIjCXB+UcKDli8yAc51C
Wttrkigpj4SqI74B3w0wuWcySb6FAJt27zW4SGHxydQgulhqsRZjhUgDQosmXP6572kRFwIDveII
oHC3WfI88xIbKA4xAWH6mXKmoolHCiQ0wQpC1J17uprVZBJZsgAtOa9C1Mr+UejirhzIXUose6YM
yyD0RvlXaeqBck1eQygJcpzGfHsqMBvDlr/s0yP2CxGsRc2micb+/na37rB1nE0UVe9cO87vu8vH
Tmu9fZtMNLoqSGpYvNs/NBIgLRsf2f4YO0R5CXITUl4tpLNUFpi3WoSfL8gPLUX36LwK4qjIHH4+
IdGJFUTUjS3lp1/GP1pWFjvxYIa08L7w0yIu6oZF4Clgtbtc9N6q1BD1XB4fsJpGK/uTVgjmLlKS
yWjWKdY5HOM+Empjn4CbdcDNQGlxBREZLQ0PiMnPqoSkDkJLawG6DBp74IPdYBCxhdUB42CdEPjp
78f5S4TSDGLrHao5K4nODSc6AzmZtXZ+nR/B5LbK9EMQHSDhSNE0vEt+4M9Z7rtBAT30aDTocYJE
F4bDgnquX5YP1WC3qgd3sfldejqcgUaAViiGRNOQwJYqPW8JKHbNLWtORayDEQn9wGBLoINoZjMJ
zI+NAI24Rw52srpIqt6shGKwztC5JZAdUi+2MauC4uAhhDYEIZBoihsmxfE9xUX3oKcpUAhbSAVi
UsmgXD19/gUFzscGurtwhIavu6O6z3lbZ+Pe+cPDfjJ56t2/gxPgGT4CZA5l/GUw1+CAxje0HUTb
F7l2LwtdJN5dth18Sq4L+y2Qr7KXlpanjQ1JV5P7WH8LcutyyilHSYRNhmfrOxt7ZpqNDX7W6m77
6Gh56F5WTS9Bai6vsbSVtgehmQ1BTASQIjL2Sfy86cOL+EzdthmMVdxT2O8NhoN++9zLeL+/a/Ue
qu6bdPIDH6G1aX6a2tBtnrRotHyxPUG0AKO4iGx70rY2P9FWvsSurKdV8+agDUkwa2FpeNlRENqN
GcqWljgSc4MaujlhYVZtpZGXlRXtRSowNavmht2MJY1o3gDq1o1ujH+sU3R+3q7fW/ne/dkb9tka
2NGlWc+1Sne87q/3t/X0TdqUy2esTPJcQlEtQta7a5rdXdQZJGqjxY6dtOLFWsVQ/QRr36xiilZR
dMf6EU/navO+OxsIAJ76kLIrkKb3DIFpUGPm6Nzd2eaF1y7bwzOJZWJmeehhtSKSrPKSOlo9kSVt
LVKC3OnRjYQNaQIlhRN9yGx+vcgHe0dCUArwv7A8q5a+MzFGXV3M2R4yW8j1gWcKv3W3GLTmi14n
TseAyYMiNL/UjMZipgwITA9u1i+I6QEUnVj4zkxVXnAkQuSNejS/SQFsIsb1NFxwzqY8sgRYqsaa
IfnO0yv3byaNc+oaD6JQFRGBUiCrS3RZghGUrveov+vs+hcZTpOdzXpTWq5AGUeSlj5CqVrUhAJl
swI2JaXbSjFjEeWuE3pvIUmbRloY12bYPPrxR3lK0RR4+kBuGldersmEhfIYzC/Gs0X2Juh0GJlH
hBXnT/Kj6nAuNj8wuiDrnMzocL3P3yaJB4sJ/ovwt8H7OuDOEeBi/+filTPFEds4AzDCVD6v6YA3
DcRWHX4ZcMVRgz4FG9FQhuiMT0c96ZzpdLc5VhpPqYc+lb0e4Con3iIDKo9gG66M4BC3xtgNycOc
o81QuSK7HV3u1CBLuNLdZHwKhMrLttS2hXwSWtV+M1mrreJ8vXA5bv4SFWKK0bSgzwvK6F0K0R04
asKgrJHkwCFC9fPadpuiJPif8N+i9meqvGgPMj6b30ZByEEQk3BS41IYYZ4IV4IVPVBP0mAlIWQk
UYo/jEnj7kLzoIU3rFe0cY1ZYiSDeGxu28auGCyP4eH9bWcqbxl2j/bAaT0jNxnwY/MwKwpyWFGA
WMSIImKpv7xho5rFDl43ghuAGqRqn3ZeqsrZPeXqE120LwfcpipHbbg+Ise3HIlxHv+N1LVDHojj
/iM99urFn10Oa05t1SRHXB7ib/krQEx7414BlfBoP7c7KRzNoMtI9Kn8EeNEUzpSuppejNs6w1vP
WKMTuYGEYsb4fSApWi/Kj1cKaxjAHXXMCOukOB2ZQCZFdW4gudRL082stQBLb8TSH98pHii5Zwwb
/0UhiQXiwyS7BiD+D3mYQQKB0nhuHGjW0ESeG4wWKDlsAwO3U7Xvz00GfH/n/RLnjA+GODjwjjM9
MThfQrTu7Tat+0WVbbHb9j/H7kf4iS/CW0CdCR4Mp+NDeZAdUumccTI5wGlNJHbcnTqzfhxCTgZn
gzNlf1Aw8eKBp4MgkGIHo91WwuOUJNQCwUXwvnOeJg2dW8ok8lFTOaR3ea8wcULrX7f75RXVInhk
n3ZZ69Or/Qe+PZxe3b4vNdFRRuXz7FZNO495XU0R2+ld2uap/5q3iPhdargbsid8GJdxk9mvAOv2
S+7msbjuu1e9/yLgNIQDz3d77Kp8jJlfrCvUQBZwEAJfcSPYREubv91WNIBX1bkppKzpQensafX9
SBNJPJhcTSZa69w79rRfE0yZGs4IFO9mxQ0PPoOKRbtx1cWCix/0JLsjnnnT0aood7nS3Y+hhdXh
PAz/Js6q3OEH9DGJBaKjC27drVcWW+Uj/nS8Hl/kUY2NP1a3smYP3Fa5/AruCMiucSsfogh1FLHM
FlwPorNzF0E6iHqy6O/SgYfuAkv/9/AJK5QY2fiONhq558Bz+dD5tumOL+zDPBmc9B7q1/JCAiFh
xbpgvkWVXRnqQ2FAUgruFEMtIOluBm/S8kb+i/8RkHLaSw4n5fLK6Mibz5QpPkkmf68J+SfHL9MH
/kd6lewENw4ZQSblLEgiBNev1BIkSDHcDF6h7AhUF4gmKw6+kgiymE8uB61LD5XUuXrJckxVoeEo
jkARwLwkRx0tZVEi6QWSGO2sriL07HJ1udR5lDwAokANo7MF1WHIqEoHlIB0OSoWUUKdaf9G7pXJ
kW7S4QERe5B+rmLZrvC9iq05HK8a9Dn0m4O9zzwN24f97Wo0vbt9l4a7RdBBrIOsN4tyLAhiHr78
AEgtccu8hD9e7vU2N727iWaPrV/IAg6UImEcMcrHWpBUXkdl1Ec2PcSOZCIWf+mEEP/662HxciYp
dxKpFMU3VcYBKzsvBHCZpWSdiEBp1kzsqUTZn124THnFeJRWaliRMpvD4oOlhXuvgEUKPk1izdqc
hxjCm0Ph281+rlN4weBwWKk8cCIplgI/1bZSkk66AxZqSnIw1PRiv3ippf4UESuKojmouOqucY2a
Jfczp/lHUmkyMhQIQuA/APlbQGkolRrn2YV3p7HEjYyl9otd/K3yh5pI+qN3l3Vst6X+PPUuNEuk
ocQmZll46v9oWJ5agiREdsSFeBkvpon31dlYQpTgLSAlUCYQqaYpgcZPEp6NZtpscTnuvVKpOchI
C3MIifN3LH0/lzsOvvqR3PXbrFzvcakKviaeN2b/t63FcdlbHmdvTgsvVP1yumj2umazGn7lObCJ
wNxOAakmXBqh4yAtAKSDkA7DgwDxBAJlsHR+Tz5Z97XuXC1NTVwcUYbRHknBMnGOjsXAUCOp3LFY
FpSeU0Bm1fvDNU/Q/5sHrszK6tsK3rwDDPWdf08yAD9ZSZuWm931+DEtL6i++ImY5GzQ44FDcE7R
wOSRE50fSDq+msx0bCtPf0Ha6gcqdcSkTXfIeoOKBfBnjq7lajUeDe8e77KjK0iY6fg9EU1Qk7JA
6ED6dPOi9dloOrUSivX/3N4nB7o1ogUeHLGHZiAsgQW3aJMiPRXjfo/cmYh5Ye959uBmMS8UMSJd
EDqrQCSJREuYSZR8Ww01RfuSAUgwZZq4qUEKbe90UrLb0eh6fPlzknTa3/vTOca3y3LBEWdjD5lP
ey5t3O0x3o47w/m75Hs8bcuDHrPhi85BG/CQE5OHUUWTKpYoPwKaSI4WghXE5AJ2r+/vrp9txysi
ZgRYEFPSMDTx8JUM+8jhTklZG52S5XDe/a3/EWpDYd5FEnkX0oKrC3Cf7LX7VIgSSpkuWV+KYkFs
SauXiyM3LNvPlh3yEfjCrNFE4AibaHEEAlIOu5Dgng0zNexkxJh8vEby4+D1mktz4jQFou4xMJ3N
UeYuGV2o7rgl2B/gXRcMJPgtkPSWFzEnPszbquE/CkGhe0NYKPm7+pp9kqRZwwOT84NlS9a/QLgT
AkP45eqi3ZIrGhwaAwl0sjIGzeBC7Brw3mvqI9cu3y1f53ksrPE4O8bm5bM/Z/XvVkzSo3DrN0tj
2fXB/e39swV9x7rXXbSm6/k7sTh/hP/mP4UxB+L6F+h/RIcA4s5BSBzVBcPALQ7mHLHUGROGi7VY
RnBR2u6L1lcPEIuVobAof10/3pglDE1FQ6xqEGDprGECWq/ZxsbVkuiX3sWy1t53FIYVCtDkzNYz
CT9v2e/2M0XL1qw5rkZMio460jGNHnu5Wz8+tkfLuU7Tl/CX+zXzWgtUBo+sOIA0cqydBCXQrk0Y
RrPbnYaOh3sJqMUUpISkGfIomSjNDCkEw9Gsc2FC8G23GYZG9/wFkBa35DUJ4AGku1egTTSYVzSI
8RBtjc0EPHSuqtTObnPDaGpanbAZv2bXwf+w6r/zAx8QG9uZhG7XHZxB3e75Ypdt/9BrPS3u3tHg
RTBNAjP2Yjn+2/IJrP6LA4PmpPGBDm5mcHn264fei8XxL/iaAcZqwqJujxxi8FJegVThImqSzA/P
UhzV4UHpcaw1/sGKTJNR8pOdGOCmoem5+mf1h3tsk9hqPOa9SYDgfjh4hafDKM9wgjq3C6MkHjnF
eXQRHKlp3halDh8Ebzzv8q2agYt6+0en8+LufdG26GVkk0fWy5bT479Hdy+0Hzd5AarBWI6OIvMa
B8F3ZHY5TaSUAwLfne8+gbcs+RL4kHYQCXng296fw7zmzZIPK4AYhi83vWeVbI3rG7paLG1/VTqI
8h0jhi6yQK0GtloBwt66/ZGMPHfwV919/ELbfG+xdNpMkg5xfLIyuxPHeja1zd1xOnpYTG/f8Q3x
efUJ7pbPHT9BnNEpR5ySGgu8qsvNQ9q9ouMXkQGYmyBVbptfe10ZBMMtRdHALUQJ5jJHYRlxJfrF
9x85biPyxE6wGOT9P8bOtLuNG2nbv4jncGmSza/abMmOY2eseWJ/0Uk881IkJVISxUX69e911w2A
TUojJYFLBTQaaKIWFAobQUyHD2kYi+CJJ3ZqXYynbZ39U9SOO21D+a3cd6N6aNUy/jMpIGN4Uvhr
LSQGiNDvfLq+1xyAdQ9eaRCaCfg2Eer3iHAwSHsYLKbbzQ1EoPmL+jERwp6n/VEAQCP2lxSHMYjb
H/iKLRbXO2SXg9o/W3dJuWv6U1relpg6VpqVlj6Abm4SU6NzhhZJbnHErmaGurQ6CC2OhxIFXzS9
lH1u49LS5m/a281cGJ3GfqeNX8w9d7hNlJ0HWt3Ww1453Kr63J10758eoo1h9NLM4AR1ouHKBrFO
N1cbmrEZ2Go8i0pXPNssbk7p+ewiBqE53aiFlZNX1uMhWhcVRvO556QR3aiFhekz1aZhfe7Ul3rM
sFfcbwJpuF1Txv4ZNyXtyLDzSpv//wnDMi/ywq3QZUlov92pWWYx6teHrYlpuFw9tyefdVcFvEkt
ar80iU/M/Aok0Ij5JEtQWrvd4Vruh5vvfos0szYQNUPUq3vBw3yhhAZqDlfPt2AzPTFplezx32xO
Zxdl6tykkU5pUERHX5jbgTZiXh+k6p5IntvEhFYg0Adb8/mZS2e3n0aDPyFfzLyans5gaEryFjS0
zBgBQkJSgODhi5heVTpICEEBopR4lFTTbpKShNY0tk9CUiIH8B9boywHe4XSFVYR7qN6xB77Ay9D
r96ORo/T6e3vmkiCnNkcBYdeTUqbfE7nypI8P2vaptV7KiEYAghRCSA6iNiYiUvPQRQho2Owe7ax
hCF1Ih4jhMFCLj7DI699f4xbyd67ors1ND/pM2rIbrD0gXkuzN/njyuQRLQrrGkdK1jWXyH7+qiD
G3T4tPi6bFnBbernGm5QDXqdR7riNX8X/ANvwi28Jg7MCxysLQzNV0VzED0IWgEHYyXNseMtM1sw
Fo3npRz0AfrOlyfNU3tKVWvnpQ/j2Scm0GLI4J+Xfyxf6h8L3JXpnwP0b7Hy41c0f4jy7LuDLC/8
KIuMYToAzD+KX6IfODt62GqDMVTXb0M1NhaikdiUGRiGqC2qNPvxMKg+UV5RsrztUEpK5VHw5rg3
5TJKzUXTgM3C3um1Xpc+rb8fsEZ2+GKYPb/qYfSvMM/wO/SXF9NzuJX6zLMcx/SkuVgCnAq0VDmq
6VLzLM/MtmJnJiPEsKE3TcgDm8Bmgbuv/pfW9e+FhskI39n1LL2B8URN68ayW8j9lyHGAEFcqKbN
3orUtMhrw/Z2AzdJ5aYFMvG//LhaXLzdvvjmXlFval62BHVGbOE6UG/z8eN8u7nuz2Lqn+ZDvwFp
wdyXOaYnEXiCFqAhDWlXNWo0MApLOMO9GPSpWcsFrW7jZkunFVzIjUN7/nid5pSR+eW2/g8kQHYk
EHjawkqziVZvKBkRpdHVR/HH6gF5siTplToNxpEbSAS0VNlEswzZG0Kbp1mTBnVElAhx+Nn0pP9j
a83a6Hlyn2MBAGpmz7Qz1WhKyxhtRudBgYiLM9SnV322QMuU5onTgFGkX/PSdp47rOtaZvjb1PcJ
ageLcDs1d0dUgx7H+nSGBws/pjejyXbYXsw/Uykd1hJnIH/cdQGhsW3tJtWbJIfeNU4+aA53QH8I
7GFPdFg7oPmxiFlNig+if0jRcKCmuRKXQo6CxCleJBCUP5vvyaiZ6IJsWKW91Hzv2Q1nYBBn4tB6
2S8Zuja4/dTSzTco7+TXYslZ3lFKzVGT8aHlbWfS52Y9D7e5pIKUR6UeMkTRJ6vph/+mfLAsnIll
ENMEe/P6pDtYnbg3g2MdzL1m4LwOAhYmoTj0YD9wIOlAaZed51QJOF1J9GAEBGZMp2oqAm/HdnQh
Hs8zTKSZiL/GmzH8hxvJy9vzY84yB01vwuXsypguvpLBHO5eBghHkaKD/PRF8RFx63Z2IfDGcDTV
vUFyVpDnpUmoL4yA2U8JfJ2jQnSND2ftEZxMOSBwNlneFpxXfJQsrdYZNINRzVz+4Rrr4U191ZnO
r2fh/UU4+HFABySBmhEdEFKASAnROPNACjLrThgcWQKSkhbDojnN9vAbvGRODBRuIoHt3Ga9wpWO
AsP0gLV4kk5jsfIsrCW3gRmrCWes1OE8vBhp7bopkTUYSZDT0IiLXtHy1d+rloiz1/aZUUiH/KHH
GMvrWva3W54h68sOi6bnwKXuqM+W7lhj3XDYPK8HbG3tdrPDxi1flBbtPNvG2Ttu+ur+eLbUwgg3
PMSgTbvSVn4ODCNieRcmuDOaZMYhh6MUYLu8eT0rJGnSq2gJ6wHUgsizrzdIsQKwVjjcZVPIhXQn
ZcCJy1pM5SdQqiDG7Ti0jgASIBoQm/ZxfZYNxf3OTR4fNtlZaL2GMUbPQbhMPQj8DvHql7PxOJ65
HlKbkJGgQydzr70crIaDm5vftcgSolkpSDjc2Wj8zMJYJ7jrWS5Z5S+a6RHUveWUo2rEHidwFg9C
Fh6YRMDiLlp8YigcD0glVPO4+pW3CN7Hg/A5pFEXJ49ANxmH0dcYQj2QRMlGnyWJa4xosAljy4O0
uvfcQaWdoQgxI0IiRN2lE29aLa8Nx8nC200IbYkCKQrI06A2IP9lyTcHZcBgPDMs78cp57x4dNdR
dhdtxAWQspwFt/kZkOxAAjmwaY0Y5sUEaGoeqpdBA+BhtKkra9e793zmCYreyz6C2VD3sBjwbS4b
yVt4YNRwSOGw129zC1O/F88bGuJhPn24qUeL289xHRZrp1HHsIIhrAACJKUwTkFIl5znsXm4X6Q5
4qwsS7oH5Jvb2FKdGYWtXrAIGcw9gjEcNrSlAsTsIGz4onWc5J8OXqcpraubtAom4QmhtP+YtXkQ
gLgHFYYaWqQzg8rwAtEGTwLOKZhNUafFtaIZ2dOauLcbHyfYK63POK3H8VGjPn3kgS933Vk8t277
1zcxoCjN7tYu0FJbICJ5gBPddD/kzjE6ynTSgFseEtn/W4QYRG4wxiOxoM0DPJNMAtzwvjua1DIz
D+5LE5FCOyPZEASXQDLSoAsC5LBgTRyn9IUgA+F6oEd6FglD0kGQBIYnZMBtBtWc+WU2K2znJ48m
fPSHs4TU8cqQy3+RrtIRJ2TNoSEx4pfd1ZgxqVers9u/ofK7epwO9SWRe6Oq19VpEl1uGjx0f1az
0eauqu9+TxcohdrNutdUhkJF0PJqcdJKEIXz2ikQVPxPdwK8vmyfz77ob5hKUth/LZ6PF3nuDzUf
IwYeQ2BgChD+p0YRFCd7qhhT4ouGVg+rykwQu40CkMEcYU4BLjjUk0GLU3d9gBdosX8zMdAPs88O
aufKavr16lz9gycXtEfbQ45kmjUZCu4gQPzF5xpvUuhaMwrQIW6pQMWW0atZiIfmHEMt5QgrMAAM
TK1pYXYoE3Oiq3ONO8VCp5T1CqW6+FI20d2ZwHAgD8yShRszK8rUJsBx/4+jG8yNjsMLIHAj2kdL
Jra/HhCevGjCLAP9IXPFJfXqyNkyMTnmxmvPVxm6WupHn7lOQcwYm6MZccXuX6j4XQHovDYA4ETy
ATquopsZDQ8EoFVfbR8f27f1F34CH19+CD+BbwkLilpJBsp1VbbvODMQrgbql3a/g4M4wMsgTajM
tFh5cydsZHQZBckrIfx+KQgxMZ4XEe/mcpJw+Mrp6M/IDDcbwstIwUI2kG5Tgp8lCdcX3E9j7252
35jD4WshGn0ztg6XriHcz9hF73pdxb4l5UReBpGzx05T95cxWE77x57md0f3N7vjtNGqMLJ1K7xc
bJPCwpYQ+BeWuW4tj9dcehhmDA9KpsLnpEiGYCm4bboMW+ZVXverfu9/uJdjtERJ0N+MClJ2OYE7
mDmB9WJ7dM/hqf9gdrXT1VqkA4NowI2U3Qr3X40T9cDLM7/vzOp62u/Jy6PdZricYBtYFdgMsAjh
DWYM7jEvsf9Y+8s0CzDrxL1laZn3jHZz5wu1NRWF66fz8OE7RDX5QRzgFJAmNPuwFm2t7Hu6K7v+
rbgMIaWRQkodHF4i0MeUJyU0KH/dCRsStdlKRjRrIr19DrNJnMGIDYVbBQLasJIx+xPUMemgvJvB
e8JIQelY7yD7IO9YV+2XpORq3yEH9A05t6DLvBSkbti280cMrvp+OvucNELoArgGMgYK/UANF3/x
v7pNKGqiQjAHMhiBmELsFCcCiQxp/4Igual7PBrffT4Qa/dr7m3klZVA5uNUaX5IWshUqFZSTCtT
CegotGiSTqf5iQKNTidt6ab1pfsdmIZoH3WHGn9YtjCHwC1hVsRvEyNm/vbFqsf076DL6RGc7Ic1
tE+L4Ywjm0Z3q+u0UE1rF7LNQ62mwQvLx7QAag8F1iqYbNbGDEWyc62XZbdYNbM5dvM9SVD2KFh8
LEFJ9YYC3m3HolF5QMO77Ztwufw4C204xgQO5UnDo0KBNjV0+LaYPTc8RChBvB/Kbf70Yf7f0G3a
d2nWJwqCsnlXALqvCUDdb3NmypDDslj4fbDCeLrtbW+fuvXTNzM9qgw9posjIbGEwGd2/HTrAwmx
Wp9navTse3OD8zCrNBI4VI6S/PGUzscT5NTPwpWFzcXmVGK8HPW4eCeAOyBGpnDTcZRtUNulMiUb
fgasNcQQr5y2PSf9KDPTJC6IqFwmP4pxV2TLSJEwI0AjUBUkzkmm6lyJ/n4bz+Q6cDWGyDgyDVTP
bveG6wO696WyUjHlFgVb6uNp1AcwCtKUcnl8YbakkInAXlbFu911JCHR04v1Rp5px4To1nWCTEai
YIkfo+u1AiCFAI7DIp+wGrRe0uHz5G3VwFr3F11ur+53cE92BiwOGYX92NDTvetBvZmPh6MvcKe7
W+qGMWCaghDlqRVCGczaNSXVq0tFzUrECkIiUeDuOA7RKEw2uCb4igSCdQUwETf3trvDpxr5QRUa
h/clNQ8Dhh1GIYkFwiDTccl55gVmgTXkyPxjfZ/OFiAvuoYnIvaj1Aw4KdmrYUVEMgjMAkIAwZlp
3vEjQ/LALX4FBB2V9mX5NbOUmYmUzNkkm5v2OnaemnGABRHXBOMkxKOJSIRaJMIhwS3mnRkLVkxI
6DdcjM5ulhcen7h0w13pMSwhaiYEoay8cRwVQ7InAd9hwsFLVwz7MBijczAnmrI6PFSwtb7rTjZX
d6MvMeD6c/4Qe9z5cmtNPh68GcygMBeJ5j7rzJfcpx3XMIz4NEOzHFFYRbz0E61nxUdXRjnkpViK
cmlNhDmxfOY3b5ARqBVO9dN3fO4u2FWp4HDHFijuzn52cAfYD2Q27v8B15gLm0iTucw9pJgNzT1E
SQcHgbLGgdXj6SaubSQ9TEp3mTwpvSb2YsHhP3eggtlsJLMDBZOTyWc4wqquMI54J3pYc42hWRRu
AcG4gTPBge3Fyf3/vcM7nVcMzVHF7EvNWa79ejA4MDSn21l/OG7dTGLhBZxCPeYXURLGYZIFDIKa
QwzhmRJMRbljdoth3dslGsb40WSEwoWMIHEpKifV8bCZDK4uiH5xPNIfImnfDOSGIGlPhAgd2yIg
KKF43lAbtDuQVtZZ0URMbHmtaWHIQcMmEvzsrE4eLx0Hih6hDnaUiKiONnR/Y9lGmk0WuZ55g4jk
K06UJseUUxz5Y5lHl2id83uEezk/xiCPy9LYGMcBQ+22njd6nofNeDV5GnXwv4ZzxRCKEexpsJ2K
dYYE+vuMWCAtooZpzRokLeS1QJu2u1MX9mTTPU//ZLzdnVaJhLq7EA3DRAWhDwFCLp3ZHmIKdICa
BdFqkHiLFHAgJXjWpPdwtt3da8JL0Lu6OeNwAojrqEUNOTOtgeBW1kXmkmiWmQrPhZfJijxYN4lN
X2lU4u8R7+X8GDcM9ntsxOCAKA3X94nXWj705+uH59svWlYKEaisEMc0cYpxEwa8SaEigJsB13dm
p3jy8oQjFCm8764/3PY+IXeQzvoVaITGhlwO4Gr7WB9thM5c2ejsTQignYv74zwIIXIFGU2LAk0R
HhWKxMY1qKHLMK07yaPRB9JW1Ob0dHqTlhkgcQ48l2SGwWfJNI2KjL1Lorp+YdhV+LxZCcoUh/Z9
6XlDvFqtanFXz4c3MblksYIARpCSZqDxiUpiuPCKAxc8DkhXKzUmGqFHavBQidUEd2HDdWazyxDO
V7NmKQB36NyePl8YNds3mR+8NH5pcxLVwtZwbueH2dFwFjei5JkjtzK2Sh7luXmtv9AjLEp7RwKG
Gr/tD6q5YbPbZTjdHgzrweEO0l7vsb+YX9U3cecjvE8tNO70+qSTDqChtddnj1e6PcKBTCBNEaCl
LQVGdruENHcks7pY2+DQx1JCOSbRDsY6NtLr65b2ezi3hnFgSBRwN89QRnKpe7MIxbWICIyEKgRM
EqXpAGJWhHsCZcoWsuoqT1OSJBCgKYl4HZCUqGmLHJngTgFv0rxkA3HO5F6xMnRXxwsg5HA1BcmT
vfHXS4+c1RtL8o19YWHzQKIZXacRMdNBH8rpznAUqWg1ILgRm9nvsFbnFdHt0CmykHvAgfVMEO+L
7np0P7+ZP11fyWcPT9EDwkvGLcL0jzHEh64kQHcjQONGzFSGWKcwjxiMZw5kNT8RbV5dEyOzPDyT
2ZP1rbjjR1EAYo0wZ610bchK3fKACBzg3hIkKYPrkzhTx+wBfGnwQEDUalBNNAKHsBBcG1SiP4SW
0rNBMjMCJPMCMs+zZChqBRmtAgZfxvNz0mz2AN8hWfvlCKbCyckE44iJ/OGgfaBt11ez7nS76vfi
hFxTC0hoODsRfhLobv7nhUKmngWW2WEIo+4Quc/nolt2gzjQ1QIsEoVPhoYHLxCkBCgAmXY0giim
UXSJxOKvLgSnwcs0heUJKhBMGpC0BtWnaTyJHCJBhOGAayqjm0NG5vXnMEWjz6PpHRAbEMN3aBD7
bQ80MhNdHSwS1ogy3XUwEhiOB9VkclePvixxlRQaUBc4YkTz074gREGAtC8bWECslt36Fo5R/3R9
JVmx+CTNLCniklodlE06U1M6hAGxSEbLVguKoYUhXaOExco0aVIRRA4yg2ximjpyWUGJ1GfGZDwP
LC2QpOCkEKCHMscB9tCsjBkKqRAP8HRqoO3IhjpEkKCRoVVjEaSs+njeDJDNUSPWfwUq8Z6hyj+Y
xPeOrwPC6nJl1v9yVAP3DhxMC7Wq6+n0bjn10SiQK7s3Qdn6yDeYnEDTmHTTsgmhWSacM5rQSJc2
65IERYGQEugcQDJRGtB47AGOA/X4pVyKw9U45i+aBgOArDI2esd3kyO+TNEceB/8ZYn+CtLNaF65
B0SSDUkXh4U7QXnsswiZF3vtexQQcgek25wXv5lK4m/TsevVJ0DyuQ4rF2oy/5K+2HxcXDarsK5X
FaFQNI3ilZ7ZVODzeMSrWAvgMLPYFfhYneqdYGsYtwR4N6Qk3aS2dwSTf3SB/kF70WS7UCE/Vz3P
fr9FXl4C8sRvGwEa4ZMW4/7p0+bodnFGm/HL+HA5i1sfrmZnA/aPIWp/PfzdiWtcKOOgAF3e7EZR
+UEMm8Q164OjUdwc6Sjn7FVUQUkljGf9U3+bOcC6HpzPNjz4xennjBexA8hVqtU1RnWgSn2mT49+
bdDDj7LyEHH4gTrKWH+zz90IENVQYPH/xMq8gyIojowk5upI4DNcS4FkMW4EiIqCA4yAUx+LSDun
WsXhjt7DKvpydyy7mTS500nzc6CyNKbZ1O83ztUgms4z04JOJDF0SLjhbT40tF7RdAh1U9lJ/V3V
aa0EBWKX+QPS17VwsZAlzA7e86tG8IKRG1xdE8Ku8yo+5EXgribctgnQHmhsoNvc9o6h1HQ2V3mR
PMkubi3YPRYtEiaq8qVdiUzthcOBpie7mxvEPYUpnMpozBnr/TxnzE/aHaiqhs2eIXCdEEtzWgvm
duWvFae1XlGfqOesj0gzv0vi1WzZd0XhN5ed6//Qo/GFDstpjLfT2h4bfpDcbWGqq1HWv11f9h81
vSf/lZuV4kD4PBBIAO4+ik9/2/7gEpyXI0KG3MMhPmzOA+Eewn2zvTfb1vXjZDr5/ZUTvGiR3ur6
9O75C03iXsqQdijNY9zNoslVT7GQqk4qoGf+wClPbcuUP+1fZKCIwTNrGfTLw/8gZHzRSvYvMbeA
PENYQzSNbKLovHgAvpUD3nZSDDTczDhvT64vwVXcVNdZgAALP+xWSosNuhoN8xNjXpmx7BNbKMMh
m29UJMbvAPLj6lXIZGGb8owcB0G+PH65m6a0C5mSk++l4rRittY0XH/cdtC5ceC7DsijPEK21KOs
XWfthyQG5xJL9FmpxzIZSCH97nuvq7+OOZdNeSAVi6L8SbaiZsBqdiSVfPo0dqTVfbYsH622R4O7
M+VuBHQ6Ub7b3YVUfKM/AndXY+3v0TpQUs+53MO/SbfSLuqYKHqA6HKGtRGRAp/WR/fpMNPlLUvF
b/ngUPA62UNu68nJqHV/1ItOKFftT0qfwQ2F5VNoFjcrsCD+6akBWJ7DJAq/D+OjGCJlmo+C3a3S
xbq7dWddjapTe2dzX7vgHOf9Q6oaJod/rTWgfnaoGKIoQaIgqBtb0tY7uiQQmULhoDewYmwYCHIs
emnPZqsKn9Bc0VQUWNqTFGpZ/sjre/zA+YDjwWM6+4KaNcXsjywfw3TjsP+Ewd496S7jjvj4XnL5
qymCF2eLoFLDzo8eATMfuaV6fgVw3p0pTiAOXN8OPoMpZM9HnIwSgq5kEHdMmr9BR5Ck5bQQFeUR
2iLLjuWBJov7CqgL5ZzHHuUTSsV5FjxVnusv9VJ6o3bH3lbandcG7hVnIMTgvTcYHt7uMRxun4dP
m9a11+Dvb5BCg1UXXL7d+YVbj1/rYC1l3Lzc0Awkm6F5kpwqcDNJFmTYN0Q47dGzwQgMA1NMHgHO
somtKHvP4U2SgAWB6I5Cdw/X4acmr4HT+mYvCEBUXTytKZoE4QviKI8SEgN2OIGbC+//dvtbx0MA
SAN8t+9kk/TLvrPPFTfMAvUqNnlWB/6TeWvQaa8fR6NP6pXa39qdxVEaTzXW/9EtaDpPvKfuKbos
91PQRA8DgpT+wx3EaLI6YtP42bjixdDVhsXFAk3KYIv9N1x1thyxs0Q62uTKf1Gym9v5Lyzg3m+9
zfXxXfd4+bT4SqaktryZAlXuM0Y2XB6d1fQheT3cR49ByeXtVrstIVNTqxDl2aZnv0BW1iYqEAqS
wwjQZG6NFtXRcts/l7E03G4vrb+AhNvujB0dXyB0NnoL8UXo6ukv/pjkTcSSVyBM8I4UxiTtwQi/
zxo1DnxnkN97ca3vdLJq98a9u0nsxaiv+5+e2SSbKkQZIlWoHcib9QyPxAmkFJqDTBYfWAgfF/C4
n4H8UFpQq+xjiokHmurNtOUxNCVmpJ7MTkVxjyvz2No9DiMsSaXHvl/HLTw5fgBhc47wsrGzCrIl
wv4AfYWmIa1QT0yxilGqsJhMcVnu1ZJPiLLCdeqCNov642x0wxL6UvZitNbYGrVgqD6Ih+4bgLCH
u5KdV0gcEU48VDS4GCEPsorZaCOvfz4K49FrP5Zeh6TRFGvFY4cttKn/mDxLL2ijjs5Ujf7CBKyv
B3/ATURgHCuQf8BBr0zH4CzvsHqk3ee/ww3ivZtpbz7r3NzHpXjwgjgk8UtdXx33Oyetf5lXDK0i
4IaC2Fbb8YtUeXe0p1c2s+03knnrAIp7nuFTdkU8fvZjqhGvpUv1AuWmi/qCrLycTm811wHFdMGH
BRqBK3gk3ojQ7ZzdSqM4wA4gOx6B9iRBdwfonpDl/EM96+tyXhI2d3MxBswHLAgcQrh//tfVbPjJ
EaBHodgPTRbedi4etP1DZTUKITuJYXtYLZEAhwFhOuDerAsM4Q6odDpWOK3WXBN70w9jbioMk2Rn
fhQmCuZ6RwW9svacRXDVsMcC2cGgz7rNg9HbeslahMVj93Mc4PGv+e0yHZcEtWCmAkV5Xy0B5xCB
zvVD/5OSg5mMgENVIEFet5vNl3W/upe5D2GbBI+uJY7ltrM4u7TSpWz7TGFeGG/i5jxoT1kqLjxu
4gn5lAKgMUBRIjJW4xw+MUdebSKTgR16JiCkMb0K1RY93Hp3t5UWJxwEWGHzDIlYNYLSaLVZeLtv
UJieoU1iWjyRNXtSiCL868fqomgCIzxgeD7vzT+8Tdj+K2e20ad0uL+NNbpV/eLgvOH188N2cj+n
b/Fsmia5A5N55zEqa3HnpxyVB0UJ9CBleEmnEb5/bfmC0obth6Px/XHzTGAeFQYw0ZvQmiWtqUFj
ZmWYXFE+P848RkEuy5BCdSWHq32oz0c3WuOLUkEJ2w0CFCFCdRuR9m6Y0jQvKW5kFDSI3BMqhQmC
fR81v13pve9Avp+ofwVRxvNAUvgiZwMq+vDLbQWkre5vL64u+CvTF4vo9mIyudBoLq8Mh1n5gOSJ
yyqalBJIAzfszaoLvlg/vmHqEYVR+BggbEZu81RBeFlXKpRi0gnPJPPtQF7V2yG5JVoQ/zj/SkPa
AMQt0Tu73vTTtNB4tRIxaBk3hVojCm2+QIr1QILYIU4CYkMKJwmxtluAH8eXmNxu8tLwFO+W5kLy
8R/MPfmLSgWyasigS3v9xJB6oYceEk8uCKU1BiUiUHH6Z8tHq6v/LQ2TB9zFxCFRPvKwg9AgdjGA
HITSuaBBbHsoc+4SQFAlVl9whwyu8GVIwbFlUQ3ClRx1GOFgPDf0FwHTp7kHDK89KZ5x9heFdUSV
8RfVRiBmhG+Tzsz9I7M6XoZpy819KEnlF23avb1FK7xJbeQDauft4ikO+SEBP0t5y+XzS0GApAMZ
pRv3l4AbAYKr4B+lGxdyO/1eDdbpCgYqWG2nZ/rHMwp0dbzrSl3yfHB2J9Xdfph/5U8zyLkQXTKN
j7agewciRQ7+ttRny76TgakVzPzhyzzQpDi1vXodxkGlGXYXgfrL/EFAf9xycVTdyC0Skwd+6Pbx
DyfF30niqHX6fOqvyMTzY11yb6xkLz/O3649bhRoCsooTpMgiZi4rtpc7+AOkTL4VDYJgPDTgNTt
b9J3Psjm0aPgg/Qr1CCgjpHLOAjpzU/x19jY5pfQyNbTxtHHVtXRTUp5Y2gDUXaGIA0DGo2AMtup
MZQOSQg+sN3ZXro3U/cSL5GXFL3BjEO3f/52f/pyM1EXX0kXO3vUZ0P1INZyN9aVrQdXs8FTp9X5
2txRXT6paFY+D4XjqHFDElkAoY6l6EUeoApJAUrww1vKU0l82EqTI640gRV4ls/uEws2NJOVU9p8
afJCW4hpWGhLimkLNI2ef/I3nXkmKdg/jCg8JfQvItS+CUP7kgIFgA1avd3YnbhZeW9g3OXsTnYQ
1VW/X41wguxbpa32aLJ53lRMhDAM5iTPY/d9MQ6mcR2q+4VOIiHiTkIHyoHRompUCOHTqMHUqmxc
Zuy4ufqNOLnoHVLGVly+Q5aqPf4/9Uc8GXyvpnFNDo1vkogKETbT/8yuRrrmkrgUeAQIo5C3Yuz0
w9VUImaVEkKEeFmOFvP+53Hn8bhzNztary6tP0a3Hz4b20nlmLmzhpfaApdSFlf/tspAp2lP5P+a
OTMlgRDQEJHTKomr9Z/3g5h4TEdU8NTK0ZBsmmliki+9lvnBnAAkmB+A4O+wwujFemmWSrOlctTB
PcYtItXBktth53a13d4/bb8h3ZKrOAjNuA0GiAkCLAEKgpu8hpAV6osH4ARdDmMmKLnMDY4CY78D
aeRO1yWJnWIqKka2oJRoaPYiM0F7flRhPm6NpGR7NKUbvrFjrbF8CYknWeJtJK7XzKYBaX4iFoux
TnAbnFT4TMLP1GysOyBRC9LgkLTfU3ZLjIdI4qXr/tlcHUruZUh1HwfLof+bOh1eM3uB0HcCtVkH
1UEq/ADTiV088xoaJTZL+GHsXUP/85LzwZvgTpGbzlqJJKskMoGbgf0CZZfiuQR++ilP7aYKQjs5
E2yKRirQzEl/QngaHi06p7lvUe/wHpNyCv+hHxcmZYHOoNsZdLjReaDnjd6hN9jOBxuuwInegQOS
EAV4Naur/Beq/xyNT4e/8ww2ARJ+4xwVcyOHaERLWo60wtx2MU/N75GBWC4PTqUAw5jOc4wEgvgw
BjOJNYNfzZkUQfAXAOF2TnrqJXvetdFG6nmJ8DV6nKe7yydRl58CCUTzTQHEKNVp/hZDv2E8fgJl
EUgmFIM/fkj0lb2RnlG/i4pXQOsnXKRaTeBkVwVekLRaydU5n6shhxOBzg3kWJPssSBv6Af+aqxG
Lv9sZWcil0L4eCJAspQvBneKyyQDKSU0HzVrct+vEYoGInQ7LOTZHoMTUueCKqDjD1+HehkvqWt6
xna6APlH7NMOGyIIsbsRYFxHg5BbsJc/3LMgawSSmxDBIqobif057uKARqjCHwLyePVprV4QtbOr
XNXi4LeeCb3CKD5UD0/0kDuGw470JzoRa55P4pE/LO535ys8egotwmfxmiEKgpdVdvh3QJ46J7dx
4g84JcbPzcdoEbeaMaRY/1yyhsuOZGszm1JWqYfbs8nMAz7Q3wt0TQW6TP2msN1EqUyvF7qbBNdC
dpoxuTHTXmH/Jpvl1Ocq7c6iVjXRIA20XDeJ8XNTy70gJoPKrHHj5+pDK7pyLY0huEWdhahVM3oe
VWrDHSgNHJ4WQ6nYHFASsuBD74KjYg1JAbEay6tw3ETAEsxr6XgOV0RdFE5Fw6cPyX1DWaRSnAsF
ulxS/oE/tN/Vatl9y7Ov4+/6rGfm+qz2oT903a+vRt3nbh1qKfwv1IePrK15GYQa6S4CXpB6y/yJ
zApUBHmKnjHehDwKC8KaALHnJYV23k5EmVRkKFeLqxz+Tr/h6qxPSN5s2IcSerbako8YjXPQSkTp
8IBqQ47SMukgFIjJhYYDcaalV2mlvVPeFs0T6tVF13wWC2S2fxa95zNz+Ml6Gv693t3su0+5IrPJ
Bp2axKNepwDJYzx55ohv5nGODjWWWjanm4VOX+d3A+nMCkwalCNjoslJp1VLY6uFcqfAo/qv6X9G
yIcmJgK0Z3G1mL1A5MyGXfzV1U9tTgBux/yZ1thIB0ItTr6pOKA6L0wnNUw5ea2x/ZxJNaDWifA9
1XO5BIB10vcxE6tsnjq9+UUWaYQY9sXnr467q5PVJZp/0Fsf387/nrWrT+1u9clf6ndRHCAoGZAl
x8fFnxTX7ky0GUqm3efzJlxl8BSOc72R/eogVlGtL9fckZWXU7ocYFKE3EWgPqVeVJ+kqKSSsiKU
Mmo9HqOcKIs3VGIg5GgiLinm84exRcJKTUWFxkeFSTffzT4tNFMjPJTE7KF/rvk8ayqgNYij4HnG
Jf4moAVzm8f+56TAw8Clft6hFoIRF0GUHobq0P/A58FR//kUnIAyeupen17dzo/SrTx5haEU1PSE
m8y5z9y4ubw1jTPszenw+HR9tTuC1Xwe2spyhmTBcHh3dbMCX+Mqgc8rRrCxLodU/97J1fTolhFq
svxTd4GhX35OQarWWr+TAjbjD+Pn6RcwgptTP3rR/1zK5YG6efLbb0gzgZegQrLFYJxiuFX6LJYA
RU9IMsEVguhHjNrnj4PxxawS1TKNgjap78ZPRfsRKZD2c+NqaaiaNK/DIIdWX+YL5khXShm9NvoB
ty9Ny1MalWyNFncCD93i0iw/QV3W8D52Fje8H6JgTCqYlMCgW8p+o+9Zr0+H56jN6Yfe8FS6Ev1J
LcB3hr6dFysru2yGohfi+PcRG+4OL9B8ntzdPM1atz3Gob+khLMNLm11lxYG6Gdlg7MgaCDSmZad
pB6CGMpl8fAkdzh6DEgcqFkeFItdUCQhuUrSIVGgJKA0PFhlCYguLyHVegREGsSLBWYnw9759frM
esAijw46PE1v2PkR+4HNZjCNuc66gEQPQ0EkmczUkcPc24RI57j1NylpkwfcVERRnOXp/OS8Gu0c
HiZt4Y7WYP6BJPd/71Cu+2JdT3c4GnD2UGegc4e6h7tQn+ePm9nkpn39DZLAG0A6Sw9C4E26Mqag
3MNBGfX/0bkZQhX3coVIzW1qNL5DIkSQoEkIkyD0hclncpWXeOIUClBeCOjNrCh9eo3oOHiEXudp
0jPhVpB5axu0YaxDIWmWkHZIUhAIQTTBdFoMQypMO5MLioFL+D2Iz2doOiFkXU+KKIbJiYiRAtFo
Q+joC68cBcp64c/bpOTM4xcGIZOng1rzqL0e23AOTpFaX28H7dZ23v6q8iVVjY35eUhaBK8gyghl
nyWCxqFm7G01tQvNy8OwO4hBtALj9DYfZkLJ/GoggZddkRFW1H5ody8YwfNiDJ+py1xEgqUdKKaK
bS9pybA5AuGv/zpfDHQWQOEL0b86Wmg4s/yR+CS4hY8M2wA2KYh8TUiw2SMxSV7TBcPAEgzw8hj0
+SciD2f4AfJe947bD2lJRnu9ThM81ElJVLG3DpBXKS2GdlYcxFwQX4nvilWmTjEngoMYp3dywLOk
niqmj9OgY4/3CnvCfn6ecgVnmmEFNZ3tvH5OVMnb7w9w9iw8UcGza9ysP2BcOLNwqruntxm1U704
87Vb93uVVnEM+t2qF2sNGz6o9WSyaT+uerM4vhP+cHdhpWO+0bHccATB7AMCmxguW5hajWfO4cfN
fOCFQ3k6nm1VRns6/GN2QQdRVI4RtIvZTGs3duyVO41wZkJrqFkgdDfHkWgeE/SqQfs3IXkhPzQm
URORhf+KWene5PH2ZLieaHrM/NBEzBuQkUQgUbwLFE+AnxRKJwTTECcH5AYS1SppSN5kmMIekBpc
NK/yTYkwCHFD6y+zgTxN7YfZ6Xwei0Pe5gqOs3qhvjjcigMJB5xLyATW4XHPD1wGVs3uOyzijpPY
qBNmlGtvPNiIDUgwcwBDnUmnPFXMnn+zjgJC4EU9fUg+N/PEbDQ4ByNU46uP9XB91H7sf3OKEsO6
MMS46HSPHrgZM7sMjUSN8BM1mPMMeRsEqC/JjlLn8be4kup+G71rVod+wc8MUy+aNxTDfnwPicDx
6teizwGZjOtn3XTM3+yZcVR4CNU0dlCGoa45KD5k3637P1Q/BZRfkS44Kh+j70m3G8XoT5KRVohc
pZNbYXWY30aVtJ/75DTjDKOTIHU7eDyZXPo5cHu0rrWLD9TCY8mxRJGIgQ8kES6nWwdafMzohd19
MItZfzGJ83eIwOsEC4e532KFhbbp93STMeWlyXKyEyHMupxdEgJUrWr249Yfl1e4bJ8ej/lA5HOz
7l28+g2qsNtBqXc0eJGcTa9/53ePmBbzq+TgA4A8x7vF8j5wgr6iAf1dFEA60Ih/hRxgYDzY+Z6s
vdN11cmCXP/2cTie6FIoEmysgJBTMMwQjtCKZQ0xwvH0hTqDrlYuMWgOLeEcwMPzUlwuBbkriVo4
k7lVafOANEU2ecB1HLwl9x318HJaG7WAWcPMNkdIcWH2wfK/h/aqV7f61/Xn5IPBuqmf13/eHj0t
P8PIsD31YqmmXVPuTWy58sw5DqD5v755uoTzi8RaGIFYIlgq9YpjMEL0LR733es/Jv1HfODWKU31
Mbv9jqhgqEh8s3N8sXWHggM6UiVM+2E5YDbm4ZztNdo+xovtWwS893QpwWh4XTa9mcq/Px50tfYd
USkFIYgbdokQ5x0/k3g2/B2OjjkMK04pLzn38tP3UapfAxnOvm1Xc11oRLCsGqp76/U/e3lJtrAW
k5lWHcH9WsNBIWGZ+WXnzP1k1b7+XctyEDBEIcFw1xTRcaIlGAFY2mwit2XHUsPHkA/cgsYjp4/r
j2OtrCFmeQLaxZI91bxAqRUL2NA5s9YwnBThquDMYJZH6/fGGENKrLTHXhMsIGvu36NwYssWI5GQ
70hx/f5ikv0tIBZqotUqHB2Oe9pSnhV6ZM8r8sACH6sgEFnEM20F5ZFFHYT8EkKPJLPkq08n4Evl
T7HrwMMTkM+KcxkIsssAuZvNju6u00ms8//OL+c3Ov52V4Fn2Hdxrg1w1ZStjGE+hDNirUXxj/0/
/ACIiM6Xm5P1hN3D8dm2PYAFIVf67THq2qkz9M8di1o3H+eX1E02lYrNeo6bw0XzIznqPQwaXfHp
DylfBEL1wN5o/e1hPDjf/egwgHqT7Bmbj1v/nvbWZ64DeD3+2PmhDy/1WMehg+bjqIg4zzBkDemB
40ucH0hO4Ns6sfNyxCdTqcsB2VhODODjnJqGIa17SzaTm7oTd8ei5QhNKxqVVgKaDIUFtFkBjmYR
9OpG34VBkjVKjbvJmO3i8ZhJcHf3i8VXi3SKF8WAEyUfw/a2o2791/VI2+csEUhBCRwjo/4nBj7m
D0/xkAIfJHaHLWIb+XxzPv9Nyz0KnQtBxR/s7GmSPjvHzAKG75AjTsHczcgwmmF/Wpcz1wbc5zVo
d7sHXVTvYXFXtVp162uak6UWd0v0HzLN+AOHQCE/IGqa5WOF3c2YZJEGuWIkzgP3NoYqR3tiYyAe
AMIR1zp2eg9CdoSZhtb1UBKSxbhYKzghIilpeBwqfLU5vq9iJYZStcpRyq/+NUNBSu2i/aTi0hI7
aTVGxDLS9se5JFi7WilDaFlgjUENlDXpCwKVlz+ImRGMJH82EVSDIQgkLRCBMg5iHiiI6WtxfJvK
yNfeOCVReciJbcO6363rwxvb1o+tx6t57352mU/Ws9ENWalPlML74kgcJS26JFeuxRP6ggD9xFEI
S6LJS4qjZPBTIySCAGWVsEADSQ6MFwnhLOYvWSbPR/fhzHHUL21ujsZ/mE9UxD7/FNcLeXfTQ5mR
mlwUnCWGCm7yk/vx8T0zOXlmCC5zeThxyACUSdMweRrcmZTIb0xVmSFJsHop0J1uNjUck5lgSyNm
BWCnzJwFNcMSBWmwLQnwZZxYXqyDmHsmtZFgLSmojWmNtdj+HbqlKU400e8LQXr53bH7jA/lua0a
Qxs22WCgSguLxKkhI+AIQ4HwP7gFA2V4+7XbVQyN6L4Sy0BnViMOJSRJiZ4Sn9ZPt0eBFOcmAyEx
vF785XtIMIw0fwV1RSPF+IEkatX3wPlU408AIZeqty0RhkCRTyP6xiLj46+biawANL4hWoAfpHFJ
CLx/gApMSz7R6qQ5uUg6UXCbN0CCZR9IOtApQLpgv+tXvKI3JoNLYX6VaPQWbyuO0b57NukN1AV3
DXbVVx+uFB3e9h9mo+7sUj4NKwhLLri1AcJXJNY4kkrgqWUdaPeoZn3R8p673UlX89Dt4ErzpixZ
nQFv2THUcnBICE+aJcAJ4MBsu3L1LdTSDEdMmkEoorZStSqOSCGWuuds0Ilk2SMOza6qD2ILWjpb
bTRw/XRyFQsVIMzb7dyJc2lfdMPsEuuyyZDbww53Gs6XvengbjOfXobng0kNGtiBhqy+jafn/CXk
3hWURqZtS4g+dTeXTnvsL3m2EpCe05wTjcxfabKwkIzU5xtuZtOyJ9o9z1ZEv6rsuI9pZwtgs0MN
CtDa0IHWBQE6kJ32Jyx/WPigAzEa1usQRQBG5nSPSQvQ2k1CiMej/SWDJQJCsIiA/CMrNQ7aPKRH
hRe4z9zEoMc2YjrUPSt103+6e15NL9PQHCmDzQ1hcxCgEXVrPCtLKsBNK+5lCAOWbJaJRCLFIA7J
dD8SFc57M3XcHUk2GlJBr8Ucku4h6p6ZKlADJPz5qAiP6SwU0ICx4L0WpC4/txdapUoSNCmhECe8
+cQQAaDpY7JApfZPpATaaNDT/kkWa6GgE8RoaEsrJqApBYyTzEStGLtApxWbPhYn70hMd3/61qqJ
A3GYCOwNOv3h4VKi5/aqs2z1B7NL2puq4rbDoBDtilFDKiFJkc5bcAKQ580ArYhCBmDD1CDBMdSW
6QWJPJELYkIhNSDAIkoNNwVEslQBwcs0oIgXl1vE8kLN/xAF2o8IhGYmJjAmdKCgiWgEaoEATdxl
eBlC35HmALUteFARRKuKi7IDkYztJI7Gw0nWGIHHuT7QzYIW3Qr8TsKScsj9NiW7/X0nuinZ//+M
netyVjmSrq/IEdgYMH9tyhQUVd1dQ/Ue+OOoqekxBxsD5nz187zvI+lbhr07doScTp1SqVQqldLS
Wt8+p+e8Tnnv7v7R988ALy73rr+df331x7oTxVA41aaDOM+DHTgH0SEzpTPL5DWeRCli4G7vwa/z
snm3tXSHrqimIDRnlBRw02fXTaPGuDWMyYG4lnrqGK7qZ76+xVnePFeHMxqXC3E5BqI1QB3O4bqq
SCiYK+Nufazbugz2eraDRuVX+PJzJdE00qNPIfwMoDlBq7ZIylUXSRR3WTVRBY2BWSdeGBeebJBy
eJQPlZOxIAhKNn4gsqsBuVMhPz64vMhaQSEgQZUF4UioXztvjWT32bdVNwRWXdpYFOrMQYk0oGYL
5VbFsV8ra1upvhskLA7k7i1L0qeHfNbMKZKzK+aE9g4dmJ6bRi8J3cGpHUDDVBBi2MceL7tyJWM+
Vwc3oDoi2VGD/fsZxHvH/5ftHWsU73Hc32fB+mF7d/3uzt1bry/wHvhwFzYPDUbjnEIiQKfHl+uf
3vBiTGzeCuolURD9iXlteyxN3fwMgGaiMISbO6KlU2pTtlofHxx9yZaHUOUkh/FG824sWd2IT31g
6NAKgoPJwIEASXfYhYwc6UCHdRw/EomV06nIyT+S3g6KQ3j9y9e3uSYVA9Brmu64ERYp/35gDnuH
6Ds34ohzlUMG5R6PVX447Do8fPX21fXFxR9ZnliE8p2y7x0JxsWh0XIAGYYtZEhI6e6XZGNCLcju
O7KIsU7fsh4MAwOTwZgHKdMiYmky4Oxzod7drtcuV1Utx6i9cRKXFVkIE5ehBZIy7gaOBezd0yf3
Lzt+tTsWpFS3meP6kkUd9ViEmg0Q9SiF+epNq9uIOLXIGutx+1x11IqG6aroDWSaTrOoHUrPNHsS
Jc1eKK0Y2LPbxwTiiHbzmiD2OCv3ClKTChAqetCc9c8L/MNWwrhdrMqv3rqhRrs9dxJRxymDpgMJ
6jvpIkJMF1kkUmsh1gVamHR4jI/Rd2aZh4i4LMArmUpeXDKmzP20hCjo761vmx+HXnDBrCKDWcUc
3PmIeBaZjGSaz5Sk7IK1t1Rzpi6/pHb3G18cJD1Vp03lh9v5+XYvxo+s5krektpaqoAw34BdyZ3o
Lt5A1H9NRvA1Dd18EcWQOjGhim3QQkAEHEgucBWL+3/46O6rmHfKy4JQFgb04O3Hhud5KjMcZtb0
zxwdc190c8tpmYn2Lk4eDXuwsREqaZET8tt8yFQOldAUz9hkDZ4/HB+8OrGzuGX9BOa/N4773/3I
Tv0+jOP9+7f4suXh3R/2WG/ODm6/37u/9+IffQ11inO6eojIUQEakLXSYVulMBaM33PTYWcWjtuX
yx26adH6c6zahEKmxwhc2HsWM4jyDctJgX56KytZ914gu+tUvi/vQz3mzgpMZWYLcwbtBjKFrt+y
9+4JRNYuVIGRUfWBTJp19fnNi695m8CBc5iE6J4DpBKC6zTffX9x/Eu+kUQKg/v/synmVuwPbsY9
fv2Dr6ndPbh9Hy/ku03xt9dvzs8Ovu6f9zSI0Vha3FfnmBAMj4NUbSbGSAFZYlYY1+OQrwEJx0q7
QhXGTrGlZjwJjnB+4bAkIQM9s+ZdvGRR7MW9n+/9x+4hBldAF3vwRAEgAS6d19UzeQaSD+FtoJEs
jXNfCK6SdathLNzw/U06oo4tTUP5VLb0jp+unItYFoh47XPloBDrSHsdIST5r6+v//7yMWkYZ5Om
UFK5pza3vjx8hKU2LhI8hOpqAW6em5HAspM8v/u3fdRFfS39XI/WYgBiqIdmMu3sOnZzlYU3c9Nb
dyRrRhU5fHV863MuQpIrO3EWoOuqI2xbMESMiSJnNk1UdkDEmTMg822rrlShNh+uu4w5G18cPdi7
c0pp5qTOowce45aZ03A9M86062pF+wQ91M773ccA5FHWZB28Mnx9/Yizl+6PgLQJCzKc9vPKmIHy
5Gw+3amZaH+6OaFAty8F4zYNZWLQs+WAy2EfauFNAWIotkFzoVnopXpQZgYQIwGta9YNtB8zYske
31AAA3N9cLafc5NOFZIoJlyIc4qoKV9PXt7xO9jKb3MDAMbGod/uMCk9sRNFaJ8oEPZvnrz6+tPH
nJSzJFHi3y9FnDHc+fEJ2VG+P8Gnum7dyWcRckixOfD7drX37c7+h7Nvf4z7aLRDn5YvMA8iSGNv
xFqVt4lZ8xvXrEyU2JIVOMlE+9asOcBpezwzBF5dn7I7WOYHq5PVmO5SFSnR481ZBDGlsM5LIAlP
pVrqtGkSMBasb/UDiRKgCaw91fI1htAhTLBJ2h+nRGSoZ8A3J28OfnFsKQly81kEbJEGgbDIzUvI
z8Zogxg9TGMHTyuPWnDisEsGEF5BgAStLQhbmhhinss9B404P+UFH3c67ACoQVlr1zhTJxuD53kM
Jkd0XdUJF5u3Pfb3Tt9wSDqlJXdAQ+hUs0Em4aM/ISQ5YGry3n50AcpCqaWXORUmQEwyIFAiBdhM
kqtXUzmStR+VurrseeUiK03h+e/8rjWHspMOqQZLk7wC6eXNfJJBYEIE3IJloWDbgZUt+1mBzTYu
jbnMb2bHzKCPNlXhWQl0BYeXQSTl6sO93AJzRPf2T96+GBc5WFmzOub7qIQvD4iP18+pZUtQXu6g
x+1zqCgi+VHT1RliC3GBnevxWG67NkOjS1hWtLJYolT8dHnyhRez/eo2cZ0YqoKEQNd71zjpzZOP
sSp2b5iVuGsgVLONTN542ZwsVhMShntJJCvNfDmabaIrC2tDWYI7ZCOP4/rr4GSt1BPJz9PSmO0N
X2Gu0LbZF9wnA5Op7LQ/o+PUU3D0y64NJK6K2sIEj9CH3pPG4DDXMSCajGkv5n+mEkGTAzKO8Gvp
mFypdvXkf1ZV4j2npqT3lPqx+GkXyUU/KSzMQRgMqLJC9QUIVwSaJdg+kDJAmk2xwlWLFINK9/ru
8fVevlNtFLgNDgWSSmLvEoxDiqUijEckhLBcSXi91wZvfbw87jnR/Bgdy2dNKZCOXbNQy26N7soK
2zydxZgCIUwGHzre+9uc0o4NGXNgQElrbFpgmCWJgGC20HT7FyMcQ0gR/hOrj45ZaHrivKPLP/ob
FcRqd0ogClRHIYj3pIZMQuS0e1CZCl9QNdVLPkKwnN36xktz5a4dA0WC8f3pTiJXfFFo2FP+v+ZD
vq6uiWwt33t+BI/yrff28vS2/go9ShUKs2L0KyL8r8ysj1CJESi4s3rTcNNSSd4UZ2OkQ4FQ2c1t
jfoBJMMpDGn6IySx2sF/EtoIZNLCwVPImMxqmB9sIw5v5EUUFqGOSQ4x1yzyiXU0yJm24Fihq4XU
MZQIrdsgTdEAONCAWCAwfoyCD1by2UoaK7sQaItUIkkuJSouJfAtPaKI4cuTTx/ydgtFNs9Dzk/O
+Wq2ZmYZG5RJHAOFFct+amDLmNW8khjTRaH5kzVxuHsEDZxkpUYpdS4Ei8ekfamtnL9lRIFW2gHr
LpimMK+lEES7Po8UtbA5+aackcEeP3fkTIj6d0/FHOuuePEkrS2ESEI+Fk1IzrMj3p81Knkgs04b
x+BjJnSGGJulCyDYHsqMjbOGiEGjEHCu+XNYSXIogdvAgDqOQNUEkoQPn0/eHo6zM94nHJ8mdWYt
WrVmw8PMc8geFW4OsOKHzl1CsucWAd7th11cENbBR1tE6DjqidvX3Um1Xf0GzrkF3yrlUs2urhgf
hnt80Sry6LHfQigMPiZ/p+YicvsU26IohCr3+K0spjxjSxIDNzXR0Z8KwH8SyCZQjqg5gfWIWnNo
jAcIPWeI+uX8imzroCWjZgwl5wLTCYfVObxfTt9cnNaerO6QS6D/QpAY9HXegWLZQrmfKP9FaVQc
mAlaoUMJ8sLN2oTo02qOcMqgZSiG3EgjgBjdyhN2iI6bwEhIUVCaDpYegDBW1ud3Lk72PsZSjeSx
/kEihdoGCFHw8EtkshQz2w/VklVdSF4TKA7iGZc0tnB1AQTJURhoI8Cuo1QlkNxVlP9tnV/L5XPC
Lgukzey4dxDZhiEEf1p+91Ba9vkg4py3kKVJ4OJPRBZpID2pQMd3O1CZrfOCcFXWpXBDD6t5X88f
3+VLsB1zoNaHkQcJnVoqE1cuUUzVeLrMUdbNS72wtRiFs4XDw47ROBuTrWrhVMWjPzUmGIc+muVZ
AfYAy6G1EKIJICYOuHkkqJsVx+ro8DGSozRMqD0gFSvJBFitnpC6lTDJ0SLlS55h1iN5TUM6tC1F
1JSv/3zHfqfzr8rB8EQRuD1Hrw1IDQTok6nM+46BfNoCEEbqntAMgfu98/Qc5PA6l1uUKwjTOgz0
A3uJdm0GmVuNWT+kLh5d/Q5HBrmzurWAQzvZhcdd+Pye35/xew4MR912fQmmKEPh8gTcPQyAhLJX
skAC3BgVkUsgISq68VSInl0++IhbnE5lyxZrdPfp5fOPsbrmdebbf8ulJ9N7BSELHW6VCFrrO5G5
t0P+5DgKlMooFG5/Pg+TrJL7Ectu+3LCO7U2pKf5FHEww7Mzq+/4GF2zyUtDufJOIa5WHP25f/jw
zX8RyfTKp2q8zDEfQpKB18FwpmmfcnRlSeurVzpAOhhtusOfpym0jpQm17IMNEDblPka5vePZbuH
XJV6T6V8pLtzTYOIsgvMnpj/9KGv0E8jod9k10f/uKBC2bzHzL+Ez7n/D2HLTuErvRuNVbzUoI+z
ZkqN58LLn8KX71UYH5yG4y8n53ey3MluXTbQ1cdaRrNDb0pzIO1ZhzuZUQ0yUrpFgfQL6DxHZJnn
XdGBCVtxldt2oGcIalb54II719zX6KRWQ5hADadqEKVbQO/mgNuKPKRwwyjfWpSkzHQzQB3WLZL8
9qn+iPIp50kt/yHbrtdwIWoSnH7OOnB5X5AC7Ri0R5izzdYctiHcqs/7/7N/VemPn1WZ+pDWnnHb
9eiRhMJLA9GsFlk7+E+ISVq78Ad72N8ZIzNb7pvFW238fmHdHq0xNotlhoXJA9N+mZmcHmi4ENka
uAiQ/LVq1SkmbXJltrzlXjOUOWH36UCeBKx343iUEaYpH1oN88yWOgRygKshEFIMYWAIgpZIi1PN
P8486Q/ItOKU0opTg2T3GW1GE09ymOrDzrfnJ2/5lYgeL/tEuuswT5uvPvDpPKobJAWO536PL2Xx
b/SgIqLJsA3kPQH6vXpiKvVMoY68AwnwI8wiwvdVcy2hjPLfdqeE7fzYRuhUUocw/cIs8Ka4UIFn
XewKtF2HWHzm+pl1iMu+lIc6NEsAVDJnlw97ArGIdndPLGtpfAlRYoYyYpMexWwuJUCUQlSQOrDO
Pp/25AOf5pDZ7Y/EGgMtUfg0FciE2yyq7Umyb35b2yWTeRpD1ckN3jnP7HduktxzQkguthCB/Nk5
0vNBl5+IUcpmgbgYtMgAUdYfE+1wq1HVbsefod7tHYlQYPuwrY/RePjH5ROS5wvjJYVpuzWe83nU
ylEBgTQRntOBU2olmtKnefRqPim1AtRXivi8a02yHF0/+vwhr7DDSzjiUQndoxewHMb2zh+9+QfX
sFFhQyZ2zYfaDU75+VItM+v5YhsWbHMg/ChQXnpYLeezZPLgY0kok1fZkEwMGBbgBOZ6D5w2h6zn
nKNxLVf4+GUPpaGM0yeQ2+q1A3mGJZbezUuSYb78A5mLo+b8Vr3TFCp9Dll7UCwv6S9/kWzKDSvr
Fo921KxrjklRpJtTyyySo2JTu0jMHEa31HfyOiFkOb6qXTIuhIXKyvumqtLSKaQHzmNOZJg7iXQ5
A1ep9UAjYmiC8vBGznZISadNBRNkWN/5v5JQCuP36uAKtoHd2YPSKUI382MYw0WNL2RpS3mn0TkI
UJ8N8J9mpxVuc8RpER1BofqMnf99zm0SWgSSjwOxtDbLdCaLT+KdWySaThGrgCAmEoU/TJHdNLUD
CE7u4XEKM2gXAfluTpSufVhdTOxmqVr8GnorznWMkkUda2JoGXh0jeGMfsynCpUxCQR3V/OUSKs1
VAsL+HsuhtfkzcNhYgRUzqKqXzNVQ5yfVgfgAaXo3afkgGNILdeEcfZBrrYWJ2z3K0DVU47c4J4u
CkEIs9vGItLnF88/9JtKiXi6VrlWGmgJ/wmLzKYVph45mSmw2SehtDuk0qfkL3++/Nv53hikOWre
s9i1lOfcNlPebHb+pPLu66XQjUjGmmsrJGzWMGIrKEvgXLH6f7xtrH+JLG8+Emc5opd0ARbibvjM
hZaQH7AdJ1dJwLTFhgT4R5ISQRQWmvaPWl9ePbjzTGUiFq+FIu1w8IhgeCIQogAJhKPru49o+Rqb
hi4h57ViyhXdpa1t4pQP/3876keFZH4LqUtI3WkvwFtx8yxgujnNKkBfm2hFRGt1JV3FJEeJ54u+
JUhPKHXTEU7C/OUnjfGWVp4079qcZLdNzQapi2uQHUPvZg3YPTtuCGPsrknnyx+oWMdcnB51A6rj
EtgdsHNPdtqTclImiK4JW5J2dnU5mhbeK6X+s28UIIAnG4xTF0it09b4dSuQTUetB7y6eHz4mP+8
GM3r0WRSsVwBiMFsY/GPemRD3SkvSwANZZjykraXaWAeS5LCu9l90wkjY0vkU9kiCnn3aEZPD+gW
kzqRX3dlPa2iIlWAu58ktIpDMp6fk0TDJoFLwqMJ37/2LKaU24Pww4+A3T5/sp/5EHMIcPSKph+T
ERFSFnekQCFEZr+lysEqWasuOAF6nog8PudTmWvDWYStYt1ZQDeSxHNS4J288Uym20+3m+6uwcch
lC3J2cGdB185SpiHLzCUPS4jyaQmbGZhRnwe3jtCa1JsewWOc04Pc1bYfti3peNE7c5A5pFA7wza
I/LpDJzAM01pO2hctlCMdaJIa32pn/+HZ7+9Hi/r0zUY2L2GDj20n/fn5ronkkrqcK2ELQHpNF+q
phmb5CD06z9pmuKkkc/QVHfzQheJ7kUoC5/WoPCyMJQnUGFOPAefhkkWqqpjPZ0uIDTsN8gKkIFw
fcaOTHc0XfqhNF0AmwOGt+VjLgWeupdjMmRC40CMPksgFh+EMNfYuUS4rIwHtouzWlhaIIF+wxuI
HQUSvutp2fkyuq3cZJWiIlLuTpEEB5m0VWpq43cN8nt9aTYf/yYHGO1zd0xV4v2hVHNNABcROgxR
mSoO1oxPyE2Bkdbivf6DqFDkKPjmkBalJQpMqClCda/+dZWPuBGPHn96CjSo2VHxPjulmXFgZEae
V5E5QgmOpOserUmm54vQc85b04Mzp3yfzOYOD3QmvbRElC4AqcuE66NbY1d/XP1rMFhTAi6pcSvH
EzvKxo5go3mSvHsaoADXqC8hIzgCuVVZVWLueBQ3RVX/YS4yArurGZRB1qpASmYB01Ho1UcybHMO
P42VPFTu3/np0xnvLEe1On7IAZQqnb7UIBURvDt5fd1ZvFvQyGAtoqqciWeEq6eLHgjzg2kT2JBZ
lN2B/8nRo10IGy63Ee7MyF1ZEkjKpKSDCmQnQuLayQXJSQM5OWaLG7fN82SrdEKt3IWf+tHWis+d
bQo1Q2Sdwc3OSHOzZ5OKnAX2rpM9oTZfu/o8djjdlQ+C3QXN/qT5z0/n3qh8TTMDwYnW7BChYw+H
fxontA7x2A9nyN0ZYx3JBEJgXB/Q29uazaExfLLs/XH0yECJYR/qGbYpTBw7a/xdhlUKrQuq1mjZ
sUlGF62NETQHqKJUz4gRatKoMkmCsu1cW9C5+SQNqbInBYJ7R/zm/tScb89P3r/M5t79qztacBFr
LChCYxSwSaAlV0VzLTm+tEvePFoit2+CQwBTA8QGsLsWkmkiT0TCgldc8FnyDTwtkyZj/MYAZmpV
ATG0JVA4AEJmcb/FSbT/OXr6dPkXkehfVeDdq9PzfX4+3AKU7DnJ+OYGieOcC3Jg87yp/8mkzaLh
/33eoOGePpCSEALOKjm9ur5zlu8a5MfKqZaP08oxXb3/697L/MwBCdyUnKcVdoVkuyLFe29++vIy
vx0JaY8axlvyDDp92oVeSXEibw5MmCQGJtat5y/5pYbucqlGghCkmQCLurozR5gwOU8gFe12DgHZ
yKGpN97Vj83Pg4oMZBcrnruA5Hlf+swTqXkxlKjHLd4QvfePL5/+IG0Fui6OKoD0AIcK/c9a9Zbf
hDn58D8sdFdPfQq0pUyF1KdVU4EKGeiLi3kvgiIMAWWFg8wmpTpGprz8cIZETYaD0ANKChlIAAGa
r3qZ4iHcN0SJRBlE5E42eEZvWFdjQAMy93Tr89MMR0winTAc/ufVbAv65YKMoO+fygU4we6TpZLC
l8UWjyCWl1lwmEPPdmfOMENe2KyB3iJRG0/hxsMiGfcIbz3XoRT8v/mVD8rRJSv0MKFgZ7Fj6Gq+
KXV/7xHfc81RQx5befgY5eyPDIXKdEBVRlLmWvaJX4BanMqPbNqwcPGBUpNSRsbpzVgXfPdxrBWe
W6DxIHDpUQwFSfGnb0BcB5Kr47A5fTOrxl8UyBJBqIO+6iC3rWYoddizO/SCXKPzeMpY16RRqMpz
xsfmT8mjHSCB/q5AIkLjzIgUO8PXFHWUcl5Ftj2wTxQdZzn2muyqa9tclBdii5Wn7ewu+kr76E/L
Qpdgmd252VaOlA97laYQp2y+CmvCZj1lGXUlFcEhwzP78cpIPb5PL/6ybSQwXqFRHNecXTEqjKxM
AseHLrW0KjbjEkPsg5DtgDm1gM6o76ZWF40sRlA1yykHhVo1rB0TNjaphlJimCwQ1knC1dGTR+wa
4njzFPrmD4xiaet79/urEJBGoL9eDJ3rfHxlS3ssri3Mq115Rg5t/mP3gPBDdLz5Xg6pLAmgjGFV
NDh0CJnQIWpRbGtc6VGb5j+BglQFap+m5YIi9YESQiYg46GRjmh8WCRHE8DgXbKEjCOIKgUOMoZF
v3QaMMpQkVBbARnrgeBrzUN/WaMZUrb4GCxGfTnkw87VksO9D8G2CkEdG6QJuSa6GjUx0TlBh1WE
/9fvHh6cH4+JMRyT88t+UgyiyPzW3ll+FGV6gzD77Xl/zhOeE17xIfFKMx4amP0j5/DWlyx/BFOB
PHbrR74dylX48+3+fl8KNFyfzV+fHpWP8mt9n78e/mS+7ZhIA/242dE5j4mP8mLxCvkRa15DXvGr
T8dX+XR3aKH/6uvEjCXx89mnBwdvn16+i4/xgi/lV53QJRDVDZ8yu8eeiHnN6erXq8+ZMs6asXvu
6Y5784l211sggewvMw9Kjc3czCLNHTEIger9zsJ1tsqEGCVuHmF1NEVYICxYt5IkdAvJf00TEPLZ
N3K8Kzc0FOb9nFZbCsemlgOaSPM9f2Nqgn97+9OHX1KpyeHX613z2My+szWFSppLV/gMNuj1B65B
9nGMhzrgaclrLIVspiEbmqVmK3DUhu0waVqMBUEIjEd8wB7L5ZdnsQjLASTVQQNmlOfAq0NAtHBq
NbFlFSiL9qL85/998eXBt3fDHyZ/GIs+go7bskqCUB7IzLQu0w+c+UY60JLUB+n7n5aaMTMoSiM8
KbV0eVPh4J20BdOVez8f/o3/5pNJ0JWsla0fmWJ1+8lDBvabTrdc5xAliJMx5QBbFN7ESICnxS2r
E9FPXAClg/K7e6D6+ujxJZemI70YkpJdNdvr8fNfMj19XQaMkRRmDLOHyUEOjNwsOCx+Fy0yw3w+
YUs7xoAGGgUxXRzYhYXkJTGqEhVS1uKkbGqYv8gdHb++zM+MbZOnrFZFBCA+t3FUL7oGeZOtvsw7
C9OIY+59Xi5PTIHN3NxOEqdKUnrJrudyzl1mU2bOPPoDXzNHPFGX+HEJDLk4oTjrnbcEmVsK3X0L
siIKHL+NoiiB9IiZp44525bwQVAxPvkAgupUEmrUcPwRS3SpC6jIWnDjhHe17e4EF44lLI7cy3zF
wLVsLGRkiLHtYVEjz2yRupCzCLxWbRiWjP35Qz5eSto2rCEkUX22sLpCIohKAXLyiR9TnlpjaaL0
ihLj1+5v/GrYDSfj9d2HJ3EWxsdUpTO1BQL5HMbyApBOPWI61YMPRE77Ch6IgBW2ECEbYCWCd0M4
3MuKL4Tn/ZPSBuha0I0mwA+o7YDTGrSFRAnoTsyjEZCeLiTW65Lok9v0unlY9B688qooL4yCb9en
rGB89BrddB2YCyYJKrwIeKaCHx1qFm2QGG1u1LWElA0B54IFKZXgSp3V1JpAAppMCrCsQop1dj6V
68rmNJQh4ELO3z4599mbSVBZyGjDO5ltbzVD1rqwi9DAM55Op8Lr4UkjdaZVrCfFUqaTDZzC4duf
KiJifaAhIzFNHCkMEJSABM6kjh68/Q3M2ajmanbEV8pSixuqS9F1EeriwbzRELWpy1xNhYQJFEZr
US7aJ9gkrNkGCEpafmIKJy0yl1nIJEHgwzfPDKiTLiQqoSg5SSo5iO1b1zpuLzrO45fqh0VDkAfH
t05/FB3sukbCJdICdn5u/tOKPSBbg17noF/xg54DugYEhNIECItMqkswztsxacm1c+MQbMzQaS/p
HELKGXZksY7ZNluOUZtbqsopgkjh+b0MbYB5TQZd/RlGuhWUZpqp+EEcjx7lWckOrW5NSSmhugCg
dCz+ATXWQM2DqcFLT3ugMj0aJKOBcyQQCQiUerBKuSWjNhieM+uyyWR0xwShmEOt0xCnmulMQCXq
egqdumP2bpbPMY1rPhhRom2ibiqYSTS1MXhFXYKbkWJ1jUmjgZ2FyMN0Y5STMhDWskI/01jVnoli
/ig3KgzmR62NB2ARq23M0a7VWVajRkF+LHjzwHDxURL5WYl589wKITQf0H873r9/2p3D2BbUQFMC
JqYjD4rk2+3Bw2RAToE0SXeVrLGa5STXOE9hk7AjAZWGCirlemWeIoz22huMT9TwU+YMlOuZ8xDI
zscznD5SzQgd/Nr3Oua9ZZ+Rk2peLlsgAqWgxALLtpyNrswu2OmKZw5H/4fZuml8w5gvGdslIOni
i84WoQOpWJhnqfSAiBAdb4cABGNAEc0MOAi5wBWYSuDYYHKdoEArkm6V6ej2P0nMSfPMXuUODo4J
1md+k47xx1a4BJBeGxOwDAk33qdNmsmz3DI1qzTDNT0bEMrNTQB90qTmIGJ1f8ujPQJSy3QR2Lx+
Fl+tV4xH0+VksYnVxTZllcJjwrv07QLiKaE1lUNqr/UmBTXEnsrk4eM8Qh2Ua+nEMabzY3RxYecx
EzjPA//r414OmyFABgHXmAyiQrJkm/bgkKjFvPUZQ50645h/VQQZ58740+NR4lhht93oc9k5WOGg
vUkD4/a5XM02JJ8VSU6AQcYgj8qv+t7CPI4iERoEfXwOX8GFZEGQxurf373/4Pz6JP60o+iILt2r
+Yd1EoRjnVE2QggupM855iIFLetJWi1jhElskdBaWeo0inPwy+d3+cE2xzCCR5V1Q2wGCmu2sWrN
aUQmxKp5sk8eCQQaXp4AlaPkfhRvaNtWMbveK/4FQW4977cJKzK3SruruhwUNZ2zZwS7Lkoy/B8/
P7jMlSJqAHM8na/beAAONKT6vKdICr0tNRqlrEMPZaI5zKewh/kgK1CrLS2SvSLkeRWwV434T9jc
HbI2VRaSHUPv1ZDoxmIhrFTgOVubOgk/hO3Q6y85LztoZKJlDmBkNr2a4PMBB50BHz2jmzDQh+f8
J10VkA7wzcM3h+PLg2uuyAfwBiUiSJtAn4XeMkoncj2EZLs6b2sRI9nBATEKYlkRZOI2puJhoSEh
+bzyKQackoeAEieNQDOUp3AJCBBmqvWoDshCRxFXNuBc11y3shZ2cY91CTdff/3PFx/HpTni8iu0
b0CbBvFZilG/asXS65C6JQsf8/qMfApJv33w4C1PL0N69+Y3ciKBsNoCpzDR9PQ6H86S4Os7T0mn
OW5a0SIIDBy+QmLzANNVnw4eveuvmGcrWlcyH6fix4/2+7OF+VRV3kXYO/twwgOfvKkFE2+OvhwH
xTS+7tPZKFutObDrAlqDbsR0qq2qC1WN+uzI7mz6h8q0y/SqD71QzI9Hp597qE+emtmZYIMQyw+w
RVFR2tplDJjF1P/39z+dkkEkDzmxSfhSG+cL/+N67J2D1hvJmPtNEbwRNqtAzRlIz81cnoXk6D5o
+oiCuHiD5Ieq8q8Bo3f9TDM49iKa1WXDybM+5cGBKZdFZ24fke7u3MRSGFXKUsjdFGaYviY8rz0f
K/pWJAoG6FBkCUob0/AHvzrhO7xW7XI8X8HbFiovoTUt96A4rU3VwGEHOvJAOGHASRkPahhq1WBp
dQcfoCJHtdddQ0qSat5UFAwMqkEajGR9/Xy8d3Wq+Y76wRXio9Uh7NnNxTaI0knK8BnSrRrRwKvT
0Jzez3c9oi/9kJ9rEDFEFIqGWWnVVgDQMGUhXXlgmgANMqF397fzN4+y2jG+MmRHxIX0sCNg58DR
5m7GgeolizEqgq4ACegHkAaA4zDvxfHFuydUXYMLbqAYCHCLGA3nHWmQKWxQmCdGL/HqzBmdQpEZ
oo4ZuQ6Yq+8a0DXkpmC+5pLhORs2jDQMJNCAYQPJD5TGfMdWoi3UBhJWsRuI79bU4GODzRqmt1oE
EbijepfDRW9R7aJuobYYBqZJvqny9H+6J6BZaiGCgIDqMZCqpfLqxYN9LxSQSyIXJ3Fa+nVdWKDn
+y+P791+EjN+wHzYcfP9L9Ckia4oc8V0oRlSO7yTJ19YfkN2vX34heFzH5dHZ/E2+MdCQd9S/FO+
pUyACOlurk2BAJvBbO359TGyYzqzhqRWn4wRIxmvn69E2DNoyuDV+y7f7Q+J/HfNApdblzNwyo+R
5kkhEZN25aoR2eeuJHi3ESnRg6UPlQuNmTBj1GSMUG3Uden1fB2PtOEobUasI0cj/F/QNkmBnJqz
42hc040tI8ugEwQz7z/8/OIZZcvOeIlJgUOSshSUNmVmMbt243vLSrunQKAQYFxB+OpwkJ7bDlta
JtTzKrTUgasluJJ5Bq8CLm+iujCUoAJwFSVKgSo9kkKgwmHp5+SvbmsBqKCcQFagWRIhCoQc6Uh0
K2bwyCRvCRCmSCj36+cDFndqWg3V17O1PnD22P+h2aUIGH56QQ+W5W1XZg6ynNAeFYFEgRUL/3di
UhxOHxjJoKD9jMZUtnQtX5gcr6bO/xAhJ9xfnA0JkASFN58ePj86ZP/ElHJi8arF/p3Hagj06ajj
3Zm3RccXKyBC4bIAQBMsI5xKwvFD61Oix1sr1yleVXIe9kuAnd+hOr+OMij3nZko2+azD/WxcoQ1
A17Y5xd/xc3iCMtTrHH0My/y9MAUd6i/d8X/5XSxlLmyCVnHTOnOdqKUlh6IlRfc+/XtveHQ+YCP
OpaiCLgQBMoEojwCokBZzuko+M2DGmtvmaI2fH96igivh3tJRWIQCezrCknp108cAKBlVqXpmD7b
WQRkPMfo3fMzh7KiRrc6QAPmwJh5luc/2+HcXFUgWa2Ah5oAYmo0UByoAgLHwyOTiG8DiWjtMNE8
+iqT9GLzHzQNMg8o2fXL4llrQmquNSApOh9RQVn1ClISkgWf9JkUab9Tw2Rmw9f3/7z8HbqZTO3E
nKu3vnUFIYuUo4+f8w0381xttCfJyyO+LFH509C8/sZXjubyahLw6pwXV/gzhwTelpHi2fu/zro4
kBKLscf1Ira/fIYS0rE947Ua3KBbJ9fv8hzxfI8f8O73yMgECdGSA6fu+EZm6rIkfusry2AhSS5D
PVygw/slYzlyxsczR3K4+7p3/HL/HYe/347vvjihIKVc3KwU+iFGyJf236UDKxwddS9s/PyjK/vH
1z8d8alTE1P9HveN4JpsCe9yie/f/3Pv9n+zx7T89RtGYt/tLilYbShom8cXOsoNJnlytbnpLwmI
Umf1gcSs2X5Porsb3Nv5s3f3vj5drvTwnJ/zGvPl3/6fnq+u7rxJy8qWMF1ccFyEtQMgOla8tfrI
nIzCJQgpLjM3OO4gpOsNjMnCQVTVt4cnt1863CQY1PFMA1cWfS8nEnB5Q2RToTMw481M7PGIyUwb
MiFCDXAgbpOzi7nWObttMJV8w61ZY4lj5qbB7atvkKgRgvJ6m9RWhBD/EekjBom18tGffDSaT0fP
WT99HLrm1B9Oaptn7rKSmZ5u7B6MEbOtMIl7XpMyFztNp4sjlnNE4W4uWuG06VkK8m0hipiQu/Pm
ZpnxIj3PzOb4jAFQKosBGaSaISzlqRIjzeBQd3mH1EDaMYrz9AicAvH9qLCVHqRIEYJwle8qFtAW
QqePxZIToaRcTa2SxtSm8fXxa2lTSE7j+B/9dHWYntoIiFIa0foVK1HpdBVK2nhvFmm6JGaJ4jKO
pVhCQXzi2KdeKZYEKMez59/gFOT5vRc/Xfxd6aq79IxoXkZWdM6WVYJCI1SjpRRzSWkCggZKyXLb
+pSGUHwy8mxoJLGa0bGbzpcC7poK/7A94FzLe8hUcaQkgpzeE1XwmICqW4uMe46dDLQcITSkXin7
MfWobANVU09HoC1uXGm4h296lu77XBAW1AmoOcbQAYdICAL5BBpvL5emZAeewetoMRWSwWW3+E15
43HmODOAVJF5rUq6UKWzadsl8en+9X/Qaibvtq9hR17axchospOWsLX8Ko5tJfKOHyN1cc8CnhlC
jzVzDmqiXdunLQwb4PMup/xsOaC9iKXHo1d3Tx4RoSVTj74+jBWQQ5DDM17M0gPuvM5gvvyLuuRt
fnCIHtQ7tiuBjar/Sqzw/MuLvyHXFOANHCYJrqjesvcJXj54eXD8pe7r5YO7d44vs0jXmUChQZ0B
NztOGv3NWGT/QUdHds3/mGvkLjnQuCrBxwfvn37bvSvfbQGdrXpqsFGjq5Or7HVWz8A73ykI2jq4
xkxpSsTU0E5t9TDzlCHAFdnSrEk3wVFZGtMilOb/yl+Z6Fjbe/Xq9OLU0W1TFCYdVIaACR3iwHlZ
gUTXNS2L2zUMOAVoy1aEpMz1zUzIhympMnJVx7AeeZco8n93+fjscRURRpseJaSow4AXDfW0NE3X
WFNDp/S/g3NBhAVDzBsji3sxn31d86aGKToidaVImOVMFao+QAJF+OlTvnMDe7MH/IcTcoDgrL7g
IBQHEqa/MHtndjtMrrXG+jVHiiJp8OejPb4KDqZAKCpRbmHXLdRhorD7dQ/UhqfVV40sMB3FFJzH
B+AefPAzjQgfuqQQZFlk263dvos8VwmKUs1C4HYPCLOBG4OaOZS9Dq3byhiRSoZEKU05EYMonw2p
NqCvJEAt+6PFIEmqR884strZHgNONRRizF5qE5lKaRnqyqWZwqWvodB5FFjzBoLJ0rTtzgVINXR6
6DhRHG8rBuyZVSFWQ5b/WSVmfC0IGMXY6Rg21o1bLP0Yt/oJd988+ZdbZCq5lkgFHISu0Hw7Fv7G
HRwaqRQZF8RaVJEB10AtRNHG8qSJjQ4jWig4yqav+kQd3zEoTC1+KQc7x/MFtG1zp5cTRBKyA7iV
82+UM8rXgyUeeYH3iJhtRg/uKeH5+rw0ttdnEdvTdop44L4gKe48QErNBoFp/NN9JMBsYHOxf//4
1cHYkA3dgwE69SOsaYrQbt/3AZOcpfE+VMm9ibTbwF5HJFszKnl6RvvQBUZqPUCHHbdwPuwTpwCP
IHzU4HON7suy8epTuiCbl+fttSk0Oh9+KScSyAfOc/ckj+sV/KcpWqAEWzwaEY7LG33CQRbNhex8
FpaUtN5sd4b9xnTTLQ6Mj99rSTeu55jqARJnQURN6XVXY7vyxNdREzhNESXkqUwvSnArA563/A/5
+JCzPaKMdKwI3isZEhPyUNBzqc2L2+TQzMeLJ3+OS910dw0F3bNRZWCffSw2dVOxI+AlfxAC8o5w
8kBs7H9Jia4lBdRSxChVdRpaRdSqqC1lxobfukD0ScMPKQ4UgEzTmnHmKpnEYhjj1gH6nzIkGZoA
SjGmcX/nqAstScQtEybn8tXyAMq/O3559dASwK4XpKbA7acc9/Zx0a3nl//kDohckdWZRCmDSxiQ
nIWD2LIwTn7Jh3Cd1rhmw/UPy1i8qnGuICCrHGsoZyFjXpFWzJTkHPQmULhItkKn0kTJAGU6M0Ff
nj04+o1eRNQcuvZVmguOnu/HTG9u+qimqBXJ40qSSb0SSyIzA40zEDVE8euxMhmcGywLnSMUp37z
pLPgyxcP/yRCU6wvnRyTDWLoMJTbJrrcC2+v1qVYclgb5s1xSuMyAyeZ/qeHJFFXYsA8a0c4YyZs
HhkzE0jvHJimAeXvPbZIsnfYdcpp2GbttT2ENIGUBbcTVHw8ibVt2iOV2U+rbThAg9U5N0SZf5BU
gNKmQZB5ED6NAZ0sOl8N7ZNeyKdf45E3/bARV5Y+0SaNoPKoKePmFYqGoqD+zgA03ZPK6XHVn3RK
TRczijVmZ3PRd7TdUPf06E/agjBw/MY5iij9Oc9CsW5oKWQik7Is/97Pe3+PvGL+XS6aVflBlPSi
I9/OWs6xqgZGTfFSTEGwIIoXpAUqR6VMErLeiJtljViutmewxsuxlN1qQedBbs6R6MhvCDD6xG7e
kOvFw3GH4dbztXLevNZgz6q6EDDAng3MF3d6R6T3OKYgXFCQSOQTBYcpdAU2psZ0FimEBYegrh7x
DmpxJDT/IzulNgrxoGUP75C6OHWI5AOK6FdMfAur9OMKxhXLswpdRD3AHKPh2lFSRxAkviCu4u6f
pw+Wj4u49/Ph3+9+ePDyj3mGoP0EUieN1Jwyb/pUJDZd867XLYzLjc2lKO4mAafW+jziJp1ACrRY
D9ZBwNw+khni1z1Zmw51dv8kUiV1J5TIIkFP+YmkL0/yXA+eYIXZ0UMnOHCbjIMKAQnV3TchXD+L
8zo2zDJLSYL9pZEymyMMWf7H+XmOLQxUrL9ODEkixry/nqwuoZAIkrPL57QCV0SZ80DnLwXCauEN
CRKBNBn2eSMBEghzgyKfM0HG905efPIafspW3nAELrz/+6tvQdUXEN/SyruWKRPjH7WaH62lmPr7
7fLh2/8h02nJMOV9UeJrzqz5A1I7yvIDylRiUjP9IEMUOI2smeN0hnbScl8spMxq1tWBLALp5a/t
0j5xoETBRYCzAWexMAuunuytd48P9IZlbZqA/J9LBfia3NMojp3D5smFBv7ju4f/WKaeiuA+0qgh
k235l8FeXYfvt7yj+DvmAi5gXi7nO6B867omkRo7s/Jx7/jFxaP3v2FlqLDp5KquGRx2lAgdho4d
o4FdD9tVopqvOwenb8ePs8N5TDudT1jOJuXIIYDUFbrxnQ3WG4rWderKMZeP+X9eZCy9km/7CpbE
tYWbI5Dldd46oxuHF6dYTES2xhxkLOUmISdE3KFXkRS4cFXc6CtFlW1NLAIkkLCgSGVc4CCN30SO
A9CNzrhBli7oEHQzhIzSSf5B8aZrNG/QqWh2M/i88k8d5I6chaoSMGJn+G2F5mRPhtWcySXqwryD
Q4dfPuf2kJrb4Lh0qB1aWjr/dFpXmdGk0RvDjM9AgXkkFp9ing9p1rRp8S6Iu8EAwWXXawdmfcDI
YN1cHzBYy9m3dj0Tahmy9aYdIgtChSojgzpwBGyxDXNwL3+kgXTrsis4vSzr4iQNt6glATMlBM9+
OnxoubYxG7Jlyo6W6teJ26R1OL6wDC5ci5hMQQis4vPUYdB6cfGUXAaqfPifem4NHXmVfWnrRgWi
cjUdQNRFXQDR9kGMsmpcYLV2TPa6f+N0hYyoYvUapBOU/9IcFOpqUzd0+iWwbq9TbbpFkgBmpkNM
eilfhaScBmtshjRVUB/lOrtmrTTEJwoPTt+8G7/YsahTHDx9cR7WdoOP9Bu3qE1DmtRA3Kg9Gzjk
TCAafzwKh/i3kOQM1/DC0UZiwO88IPaiOWSbuo2eW4zaFL53/+H40bvhFfSYcnwDmEpMhXFMrT9C
qcyO4Zis9f7m9zYsQSGW+VFBfye+13TZ+uRhehCWst6oPY/w27/VORCnbVO+dCsdzw8CUAaxdish
TsRF6DxSmqY1AcEiCRIixE5McWaE6ZE1OpuzN9BBrd/utoizyKPAhWuxqMJIUoxWR1YPDRlnomSd
v7t6KH2gnKw2uJqUm5U0GHvCOJFDoMdChRGus18iRujvopKEHIAkgJjDuIHUxM0HSA791BPkyUBT
C2IbYa9j055/UEhyi3R+d07BAzuOnMPefvtgnw+51E10MMbIrmeiaM4U55TsNF7IyhFARDOv6BI3
Ha7lYnLMWcT+5+hJhN2Vjf8EqACpJe4Y0EGHcBhM4sWUL5AEA/iKIhOjQCSykY+CQC6E3WMP1Rtf
Ks/A1Mj/petsm6u6kbX9i6gyYIP5amMSQiaTzJMz54Qv1JnUxIAJBrZfgF//XPd9SdrLZE6V3G61
pFar1WppaWlp7/+jERa2xLFtzfuX84s8EZUtmrIrgHk+SO79tn+HWlmZb1RZsuPU15mUolpC8853
SFJ7pjepVi5SHBkkspBdn8eO35AeBZqvD0Kz9PODz/ufp4aDD3WrObxLR0ejJVvvgTDKg7rJUTvU
Av/PN2LIYKlRdorArM/xsxcm7/qMVkdHtjg9Kuo7XlRG84jOvkibNo9tpFRsOKiOcBohL0OWwqru
VRLJsbuWJQc4wVLo3Rf3fau+eaphGUgOoQ+5ef+bV8rdZ+IBeZzETC/feTfy4eL03mFGnM201nSz
lVp7OOU0RmIBt28Pf8ijSvj2MWZE7j5GDaHGk3ReOdEzCDA7p+bJiPzh9ivv8aA2wTyMC2JktjPB
55uHOK9GzaKrWrlWDSB0PjYfF+XybJSkHOQclXVcWHZux2aUZMUFIME6plwQDCZCJlhcCD08WRMS
BzPZVthwhh5JY2WY0+ZzfQgyhyGdEXLNGXj774NHeVG+OmhvN5oHmbNtAF/DdO7E3G9bKXXFYwKI
NkiAtJLHwnBLHZkh1auZu2zSytJW9oOXmWLM8m3KKjjqULC40DGP8t88elOYtmqAKKolN2Gsbsls
WuL4/iHMpK3kyQVCc00AV1B5A50LVm0RJXP03Sli5aOkOaQM/N0JP/KSUs4mMoNAsrgVLorFFiNm
H9jtfPd++PjybTfv2WvmYccN/fwIKRMUGZmBkpHx1gu3YJxnMBYJVET2RMHIG8h2Zz4KnS9PisLg
DqkPR/MJlkKkU6CEzoBZ05b3ipGDPQKeNrcPkuCsaFmpA9fanGUvy9VcIDcv78FprEBmAzY8D2y7
5z4f8ha7seM5dlr4QPj12ecPz2A/dytdTSP4QsAJa7WcZvVJv+1PE9pOoAss1JkUHj5NWJqIHqv5
QOzQZXQh/Qnl8d/5sXg7WEgJupaM7BS3w+RFblhTD/sl/QSK3Pw8D7dmwhmcRCB4dW8iNOu3g4Gz
70gZHeKzxTdqR6FfaQvcSN4/E/lcPh44KOLz8+7i9BE/vMeDRQxGDRILoQ/NfeyJHUChXojAPumo
O2KG5EHwAiiKrtqTNFdUbeNKB2m7tAsshV4H7yaG9rH2PojSsBVs83izo639389Wlxenrw6fR/be
s2WtSLLkUPn7KwIcvEADI3QhaxaIF8iy+eDlu585cchso+939ZEPMnTmTAEil19+uOT7EyJ4cNYS
u7j0/YTbk2vO3pkI4qa1po1XnWhq5a+nvsl38+Pre3/vXMDcg4Bz/4IMELYNpcXtgTGujQZ6zUO3
89heQc3ZZOGKIrp9DrVhFgyscblyjGQ+l8qpvKVJQLEg9SMcPYgSu+ZuO+rWtRDy9KXStjwrxjff
+7uQfmnlJ9bqREjTywm+oPbM6p/+MAmx6D/fKJHD2Tgr3GgX9kA4CWEymdnZQhQIEqVmxe7cnsJZ
K3jzrj8wPcYu7GgSkCbVtPmPJ6Bh+oC8vqbh1L2tBIZW0lmczP/hhDgZeAMy5k4LV17kIAaHFRRy
Lp0gQ/DAAKPGDk1f4iP4pydI/PX3b94+u+Bew0w0xFbXLAS6LRNmvCAQEQRQsgjZN3MS/TIACe8q
HLskO2RkgyclUJWTGgjNX7Xk09rnxKBFVnyY24juf8xNGEvsncySU85oHrnG60kFmzPlNqd1QKG9
wCCdRwK7BRQ91IeMbfL2sKKOTcTVrWrDHrF3tCOMqHaDBtbohUAi1VEaqKPTvwGJMhRHlNkPaXR0
HYXQFRsoHmkNw3/bDqCBRBCkRtNq3ShSOjZJUvq3n54f/R3hlH+zvrQp35jbHBt1Qx0duMPpkxhy
FBIeszSvgxt868SohrBYqhKg43YOPXgQ3IRgGb3aSQvoGBvUiUZzHjbc3gRPrjZehHYSVRFD8yy7
aDrTrDt+7DMwc5FpsUPzdMb4JB4qKl+QQkTXNCWCnfGCct7VykPa41dnV2cuiZjomN2c+nC4Ri0G
JHQpNP+TA/bA7LZTqXNeRkS9cGRCUm2gn7XESv64uuwNpUtIBSZqqU3rUIpkkOB5Q9KW9+ZzU00C
qju0ptzAFZBXOWl67RY4RF5SWFHeJvbrPh4ZKcVjbq92BFUnu9+e3Dv7eqZefMGxaulERYyqoqC3
XTzlpdDSwdSE+7DLbXhey6FRk1gvbujztPjg1enHf9lyGgqymluFGIN5FlYqv/fS0fv3esiA/x1+
1j+kaBcNldexylruQigaMMj2oyZUzbBwrAi3UYYIxdXnQlJRWxiTvDjjJCJITBlVocdqlV5hvd0+
Aj3Y/Zr3PjZowVUWzoT5Gung84vjvKlC/X3PV/qnz0/f/aOLeSqxmxaCElZXjdU8JKRc2gm+vRih
XvbP3enhn1mSG1AESCZGxmiHKeow6DfS/jRxTGxrOah2opSpKfgQDdwfWyRGOsU1PhBNbrfeAj98
9/39f9puIBnWMBbpqnUuXWkwjLaKqGzonIIEUubwRgsQGM+hMSkTGazAciSEf8VIVyYRIF0HlMF4
cadfgPfu9OP7vA62+VhANKDhp9U9oZr4ZrJQBwuKYJVDcS/HvpBXUXMVJ1Jli4IFnif7L84458ui
NuvauVnVTSRGOCvbcZzX7am+5VbXvhH35IeJ0EVMIkpV/XykrJk+SO55EKYdD09kmbd/mZAJxlvA
OTr0/uTJLnspI0t35YgSXH2TOcjt3x4/efp6d0ob4A5lwDt3jm4eZtP6unAQAlxsOjCNLdP97hnM
kmPdHEPRqqBAVjZTXJ4I8enV6dX78fuCRMdRAvRCDniWzSre6sYlqSsLqR2iVB8Nud3p1mR39rov
zKTKFuGd7br9jzdS0v3DsQ9aPe8Z0dvj+xQyZssQtqxjetv12C0cN77i7uedObP9WLTDB0NeCthl
0DFWgJBpgFBDB0pnlKxOnW1LC+2IbroiB73OSmRtcdMEz3jnMaCfMkboGg9QHEiSzMOtO6M5Tk6b
MbjaOyKGvNfL3OomWx/yfNLbytWBEX597PvzuwdHP0dVGSmamioDT4u7c2IPT13Zz8B1TlKlAVUQ
eonicqSqoAUTaY9gam2zra2cSGOr2xi7lMVbxi/pFIMOtJWQ1UHaYGhLzEPHv9+dHnEqK5pZDdI3
z9VhDzHNCDXTM64Ks7V//OjFQV5WrZVgFnvdzpTiVAh0HlwI0S44XVFTyGdxeBNcMAZ59CsZt7xl
D0yRPNohEDCiUC0s/3F+8bxLWAruWFww67DmAZIMSXlACFAo2sccqyAGTbJ4qwBN6JtRe4OFbDsG
HRtQM0j6It0QoMFhJR1bqpbhDcPfVh0im2ZQje3JoL44u3j3gvrsyMCaK8zTzR29tVdi6eJaLQro
/5pCZYHfyjCzk7BCe15rYDX3hnYhumevjg/fZtmL1MAcxMI0l3FDopJ5/skUS4JbpOZMAYxZuLdv
LJ5sQpINigpEHBvd5kAwZjqJC1ntjlKqHUQYjq3DR73vYt2GZ+8efZe2d0RTnPyXF2d84rYK0mGU
AqbF/CNrddL/E/B/sHaUAodLoES7mUpgCZSFBVo8NUUg/ssDSM9wW+p/UDNaIkSg2RHTWYTczTeq
AxeaHXWKAMHbTz0GS9lZnP+c8/qQlQsBV4ScSASbyOenifKklsUNhILArnC+8WQ4eV3aLs1L31TR
8FPRex1UaTQKyqhwUsgcvSOSlddk+piBGFaNI1UMouQ7P/7+/GclydkrkgwkLYTkMlI84BQflIDg
XRWzNGMpFsiTGUuv8dDeRe/cuc6KjOVXF2HiWaWDsfLq/yRlB4T/xrPETc65mrt8ffLqfs+19SkX
bhQ14J1cwN2pogtAis+HmSS2UJ+bLePTcL4VwrFt9sRwMTq75URBCHHibEeC6eimKzIbA0zyckhS
6lhFcUzh7Yfc48O17mEi2thZabPRLY3fhihoahDcBgPbGlJs0IxBiILt8f5IDt1uz9NR+6W2PQl0
fZ3nSizAlfX2sWLJA+P0yoQg4t1KiFAVDWE2DxwVijRFBG7lp3h7CHHLl3V8jYaYlcpfVaQ69dB6
+xwK4z7OpnLfAd2My92WmdIkcVoJHoPvIwlEogQ04/NKz35f3L7Ns/jFg4cvOjJGEf5BTe55ETUL
cu5+3GXcMu6AXaE7TdR1Mi6hJiHeK7EmUgI/1w8FTUrqPPTdfH0TnvxrFb38CbLq2JhuFGYyh4A7
Iow7pIkjMIH8IsHnr0pQtq1jiO/OLp6bNH46k9aQTFZK+nNLUIafaCHoybDhSxQWUWTWZIZeWSS1
CehbN7Q/7gmdvEDS0EE7pI6lPWG8bscs5J25ZgYtd5ShABgQKggwL05iPDGvt68OX5CGmcTQsTSy
QH7wgV+O4oz0srHa03hMf37v/IeYILtE8zyvY3Nkp1BNl/9kQz6rzWsGIj7rIsbYSSM+f2EhtdXm
a9CtEtuWjUbOACRKEdr+8OPp0bu8tUJ+Qs0XzU7VUAOZgKnqr59PKBn8+PrNi4dtuSqIStaBaoSW
B/COlhCFQnCiEHgH6c2b3N5FLCF7SglzgM4hpkLu1js3c1NuHh9c3gMOy1uIwHb/NRwOFB+yFqMu
SSFS3zwDCA28VxKbNU63F/pChll8Y/xQBUaG9HUlB6fG2Rk2JTJ2InIzHOIyBQ2l9sDLhFG4hiC7
NKl8p1+WQNW2CzjefSPXfNs9WgqF9TdZba8tsLFzh3r6WDKxdyHXrN7JRWSVhhMrJedbXi4jEV1i
L6622cLAuvYVRcI2UsFViBWRcTWi73tJbFaZ+D5LnHyWX3DqA1bwQUDkj+T8u/P2wmbYajUARYVA
tJ1EMylv9/TJRNpod0qzk2wplBI5N0e0I1O31EHuzlSjI6IvTP7LdzfXEdYmgSRMW5/tmR+MNZ5Z
Zm2KM65cmzFqQfCtJOG58aHAfKRBgg7VfOA6YOj1udxwQSAGq122DQi4U2LQwEGADGYRYNws85rJ
5gjJLEARjIG84OSjUnAQoUTwFeQC3armirD/CzIJddENkxUongmOBW3Wt65yJ+zOgjTWSCIrl48w
/S0ep85MnF31OqkChwL/ugLv+lcRWj/oao/NgAxCwNfZpG4TDx2hl65v539ykI8yEMDb2oGyK4+J
4HiBhjHcIGEv5IoFbQZXneYwoGlDtT9oc8FK3OEhJCoFiGUDsXjMGRy4WbyyOYDJu0Y9end673pc
nMAAcHmKmsEJ8/dUkayVatTWAg5C2IgDbTXCvEbJlWjd9iyRvHkvgqaGknwLi0aaREnVoooWXxSV
AVqHyyZDtQ3sbL/bb5ZRFipB/uYDH+ckSIbFCqlxvkgar0mml8ZltQOQe3qvq4un78ZHM01d3qK9
FqZ+gjGdCAzwW8wOVZXpKkPWU4NIMVG6lAqBcwAhOqFTpuoaD1PfNATtaDqVOYuSbQYq+HDK9z9p
y2wfOOQFQZLqYSepJCPnKADfduM8pLDKKjHtJIzjI1gehobxaW6xRaYZLvC7eJ/7ARf3Nlojrl+M
sva+FtSTQkBrg2LZ5i7Q4Ee9vuUmr22P/O3fNGHoxfIegtlUpxBJZBL/+o+Pr9Jy06NLEiprBi+4
YYqsAhRy5yRLxNajgA5AWg1K6OBSLf2i18KZ2pS21YDyf2rcBDIOSazdPG+f9g7sJqoKqiaDeJkR
a7L9WFP+cH76gWtF8unsrCeuzUHpuAGyItj9BqCgC85lUdQ9LD2/Zec45XQFuOMOpAZLMQh7g9XX
wc/1bfvG1uXrOgVE3NVgEKUH0hnjxVf1DkUibSNp3D5Ms+vyACg6fKbrIU/Ut0gmSJgOzerkDJw6
XOhfrzimcvvUHhXiS/WxQjdg3eLNi//lat0MIDk3AzJfJZFpjY3R7Cb0uEBeSfQuBOhskgI7V3r6
myzOmylIXUoiAg57Dwwfnx7fxsEf/nD57gelWRV4OgGjRV2c0aEYTQIXyhEcphANsjY/etbOgVY8
t38tARShehA2pUGonBCPAJP0abq2JwZ7LxdqJ+ZcBdJNEEpZrQx3a5TBwT6Yt01A+MuAo5D9roXR
9fa0NkDtWpJr1foMUrZ5U7qBjKNoNxQcFkAtf078mXPYOSInI+Yvjvj4zbOPD84iBLa5uS+TX7qE
vcN3dQV6RR80QDXb/AVRC2GeMJnbRQeHlz+jBscC2rFoFXR49eNlf6ilapMtkNwEkD4/wJIYEAJQ
i3GXygXCwpNn3bE0bPHOnVF22uG7k4Ovp3Pvv/817/HrWvCjsDDjYCwHoWVtiF/CTbn76V59NkkM
bGnQ+ief2WqxuEIIk4U9lhPu50vxud0CwkIR2MKid2B2bUjbryZDGEXePL3/6vTTv9CPWgWxjSAL
X5RqtF8VmaxmSyCJbDPNEpdfTy/HzbfkXKrfKAy1wUn9q8JxqyjOIdW7fYh7iAb61VBIaLAX1PuC
U+XEoeSCyyr74+mjS170pBdsp3i0Nt93sSkFvvTkIS6lXNAexn3Nh3CaRXCc41m+nh4+ZjzQdJSn
AoBe34v0DPnqw2mmQ+feh8vvGIhrJdjZi2mKQDqj7s5JIHKusIbsGMdzWGfQdREUescgOVMqM9lX
pmEG74ef+HnKuzMZiVaYyYwSzHYUUi5ntfnRsDshXWXKmaLkg51T6Sgzs5kHdiAkff58ev+om1Cw
p8YkRzLKygcyOO3PnhOkiMy/OxsylEuLGmgjiC1Nw7N8galOT2UQlbjouA4yxMvyb//Yrckvw9dJ
6a7bzXY3BNhhA7A7fv3oH+2zfR3T+T5+fnPDhQlkJfS/eSaBWEIOFNGAsfAaTUFgTpze/UTfclQL
4lpMEcodTrSEYPo4WkoEkYW0ak05F5/7npO0OVQxU1hYux0onFuDX1+ynmJVRabd7vsL1k08O/bJ
ZD1D0kkGStJ9QExi7EGODpv7Ze0vK0N5N3/jR04e/cRPpv5IA6KTacs0DbwNBBjIkh8jSidhICuH
+TZZ1zxDTjRgp2YZDQOyXd2efjgc31aqIAtYt1VtIXmIppbZK/BhQl35aQYUmbe34dfGWcDCcgEX
ieUhGAb15fTN0TOIiinU2upcOuOTrJe1TiEqvzuQ5xxNAl0QSJvpD/qJXiAvsznRDCt6YPRy3EP6
Y3gK0dFeBgkOwEBCgvuW9NK0dZG5GlcPVYJjxYHkNtVcvIwO6aU/7FEtO6WVf7u8329dO/VgtBgn
Llh1AIka0Iau2QzzZRNkJpCV6GqMqSGUvpN3eiHKDEIqSWEzj8gwNXRjZoBOvKUBnKgzbaz3lb1Y
pSuMtmyNMVgiFpUoCNDFYeeQLg/JsZ3onMIUo5MWdZA+app7Rgy8uTZgxmIWN/jqZO6pQWMnjZLZ
bivOvJYrXdgIcouNkyeQ2EBa81/YsgoYxwRMBAbh1XbP+VCU6L5+Fxld27BNt93hcmESRZIbnlnk
wN0KAvtGqP/HqaJU9dv5+en5WXb/2qxVKUbbZivO+cWLZiIWtkqceR6+CgGsPArbfKTBNx9kUI8z
fQSyP1u464Dc9klP2XH2IN+g9Y65vvtcfRmDaQcvS1xJ3ZHtczC2ClV+4LVPCWVmLcefTi5+Wnlk
ByQ/FQgtY5XA43xWyX/IW/tZ0ZhQLhGFkNzZmBhr6FZLBPMz3cE1JkAcFoOSUtS6gqIArZBUQm0Y
WlvE/xVIG1dzb0n6NSBcxyMmFRGnekrsh7vcV6OpcgWSbKwwK8CXa6yF7xxrq2KKtr0daxQnTqPD
kIuM7Hh4YSsMPMylz5r3X3w9+nuMaJ6cGaOilo7paJgaE9HsXb99d3J0+CzG1V3f7leDYrNbSNQg
kexEcclEgYm+Obk9/y6nJ+He/VsAj/SPTz7cP8vBmvdfzu4fsdKlBNnJ9Pj85N39HEMhW6zaEbCL
f0i0A7U8ktIBd8jXgrenlCZxTvwopvak0pe628Oqev8LwVHXvLhhjLQ84ap6IKXVs2zKQ5Xrfc1r
RuDXp1dfx10S5hrd8+hXWmd/DLguA1iuTzfUQW1vLIjXwHPj66DQTnssKpouZxbVx3bYx2HUm7BQ
q2+P9qY36TyAUjGZWENdW8tqPW3l5QkPnrQ6pAw9bC6hDyWZc/LwFglrb1ZR+LudlfrHM5giAw0U
IhwfsQb+ErXIQW6USqhyhmQ9PeSN/z2I1Icj7N47PSi2JjAQRke5L25GqVjOIsAIGevqQJ/+pDsd
NJl2hi8exbO4RCy+ZVt9SVaBmEK/3cK3Prk8eXvjb8LABW1FczwQ//k9TZbb4jlYVGylBUJsU0aF
HcgbctMsCExD+Ge6LQRPIxfT9vBo9jQWouYRcQQCMaw7P1vt6GRsH5+fXf7oEU5o65grK6/5M+9W
yIDupBQhxtCd/bJt1Dhvapk22EbY5vyeOTmwElaLD8ePqCUpLroLSJ0vgzyLuj4VulIlKpLFNJ3i
w85co1Eq5SlGkmHh8BZ31JM6R/38Eg8SMmgidOs45MNakATlccWUa1QJenNnpAieC1blDVyMYhzz
pvH3P7+7eg6zObGaaRJKRcTw/Wl38ByeJMkRpLoB9D+VwRgIC9KAXcsyI7IkXo+BCAm/nXtzrGbR
nHMmWnNCI1mlbBEYEqYav/1vaqTgsfL4u8+/q5pI0erkpNjytgSpFIJC+xYPcHJCBK6WioT95cnV
/CmeFBy/7kNpS/xHRI1gi/M29vQAoz2ef9Ub8Tc/Q1ifSLW4zk76yIpkD16fXvfUbXfqlvCWBabA
3D9l9Eea+UtSWPfbq9MP98b8gw9xhmb4xTlNb+nU5uDM3Oxb5I6LngLfX984nTtF4b2G9mKWaaPz
5Fg1d2xieDgmw7QuhF7KQ2KiBJDOr6QYVBR4kFs2w9vag1NOQ5uUto/DdVN5YdXHlYyd2iRqBwGS
JGyxZJwjxLknLU4fMTtkCDkuRGBw7GfLMfLNpmQy1y/qoKPfKkmXA9H8I1unTZVn/qiwsw8IytKZ
drrEw8G36KhgJnbjkxTT2wmsxGh/9ku0O9uTaQy1DwnWth/l6sylL3GtRQir8iOx/ANF6N4H95/9
eXp7dv6GA+mfn56/fn75i51L2S0TcMoAvzE3RIcOMUzbCUA7BpFAxt5lIrWbIejUJcQxe6PpO4Nx
WQ2GYqh1rOFRG6GCVPbNTwpZh/LaiHSGSp5K+EYbXRpRgodCUsYp7sxa+VqP/4TtGVq3HJjjeN/U
hS4EFrFAAhMckJ0GkOzgzQUrx4nnhyHlLEP5z3p6fs7nU7iTjT4SKRdQY62XZCqCYNUgRqETQveH
BeCXtKtfoYonB/fbQGWtCLQWoOVmXcQ+vjr5cpOMB892XKO/Lq7W32RBuYup96P/RLqKKAmgX5pD
Ya4uhn3bA9M0V390yh8l9Ux5NwCBUI+zzCzjeNysQ49DjgnHoLarsMhWw8MQwqdXuTmkYpqmpVDt
XZcKzqCaK24taDOE08aNx63poFYEX+c1UZy93g8/iRGiw0IRn3xgDrvZ5rTyPxponoPIRwcF4aR5
eNCBGE/rKbAaGJCN31ZsutfYQru4f/ScQqv7W2KJNI9t7tJXVJSQ7kusj04gIyU5UHsWw/1KKEgo
qgk0fTGJMyUFSgdAIy+IEEHmDbkQpCVL7vNdKbIF5qF3uLxRr3mBzBHJliu0fov3H5Fw9N1rXShL
nNgMnPmd3eOHH/IDWvkSRp+1ZhuiZNG9ICp5gSHm0eb4gPctbiHcuXGh5kk+0vwRX50VFEwVIgHE
DA9OX90+zhtZAnyBrBQ6rZGLOoCWM/tye6H3B+5NlR/+EWIb5rSK81yLozlNm0J5gvXKgujytU7P
5CQDOL06jxNBMOOn19+9/tAfwfnj8ji3lRn+Msv25o54dOsFbgWgqVlWsotNjrkSpg5QqwZ2Pliy
QFgpitkqRcnF4i6LUfdR92dFKENFl5x7vTjilN3b22dkpJBwM+VAIC/1o6/uAinVgiZaHbAlFUja
ZNV3XyYo+8fHTx/9Ako2CSSqykidFU+u6+IfxHYhkrB06vGuTUXRJ8LIYvGyGBxBtJTRHbWgGLbj
g1GAbTu6gITNsiGE7vasF4l0zzIOxYWtXdz3vMQgV9pKTcTasdwIwwtj68og7EgHmT6ClAiFRLqJ
+Jm6GqgEfE/SphOam1pqmdps8kJgbx9Rr2oxJ1EpU1ZioiD8iNfR2afnlk28NgEfcHofCJNNF3ep
D2kxSL7yY2Be/++rooubxclrifQcJOQ2bgPWYFfX5dzpK2y6KqqDQxXoLUtY614I2cDbBaBffzx6
8nys8ukDShGgA5fmuwAqU1WM0kGEQap6YGaZx2cXOZEfHy+LZPsy3Z5CXPzExi11RBd9tQAkhepp
EjitIBUYfeQVdV0acSwxLayMV7fP7l3l3kZa0lVy5+tUe3TzjH8JG7PI9Jfvln9HSJIy0/HDd5St
ufSUwFyOkrU/itfHmCiB/f5+8pwv9rQuZt4nR8/bzxE8Wqaz+gC2dbhV8tgDRFKaQ0bhvm9WgbS5
mzjTI6T5feyh4wlEV4APlJqHLCmpPXT1D80YMBqMytBu9doJ9eri9HG1R/uqw4Job/O8se1bGx79
oci1emNVAAM49kXJSuKFyb8v+RGBdNlYzMF6sKhtUQ1PhCk7nYuCQI8EFUr4jRApMk0u9XVtA8yz
pqtkVjNdjZizH8WTnlCxx38lTp5x+T92R0zLnw6n/ynZ/8pFnkuuEf2czWNwiJvK7taQLw2TpaNq
7Ge6fS6/sVCxyc06692qYGvHcEu1qJIRtu+F6n0zPpGIl0G3/RECb816E1WTjeCbIfE0ze9Ou6qj
N/vlIho0sMxztQnsu1F+H+BVlpBwe/3++eOfYJDKZyeIRMqoer2Dghm0PjfEg2rEWDYWPL9JiHl/
+n2NjmXTaOQl+c8/Mh9xiy8zMptL89geG3DzRWkTiN//7TUK8r5fvDJrGYKDqKdXyYfL5tREzyFk
OwrKhg8oW1YhXM/Xy4vHnEaVHIlBGLyI11b0h4zWAAX5pjVSIK6gC2QEkJSGjlMivCUe7/x5V5xD
iRJAgs9zACOBtJHQb1DE1VB1Q1NY3awGc4kJUqsTZ781B0qsuim0gvt48J0niKnRPpgv85tGleqU
GCwpPnoBapTSlRH4qn3oL2sm14rUT0aVG4V4E9RmZ4wSqk5fN6aL/Ihv/e/RM2aVWtfQ61wIq2C9
ax7xYousxdmwZPW+y1sUGEJRRgRAnqUVEA2A2kGABOWkYOTc33kGG2irdqNQ4gGy3lfuPmJsvHmN
p01AdXR8TgzNj5tW75JEQKsL5tBLu+ROnh4qsPvnYeR7nJPJLTE1h2kTIzJOdNth2AkhLxnJbWei
EvSxlpSaiF0EpGlCe0aIH6qOVuvRERlXlkWPxVNcXS6ke38cSeXO1GSgmBmASDl3BiFTwoqGi5AD
2Q7+2P1zRQYP2SgGOH0xb78bfZJOHDumJGIhFBxL3ZhLpySQhLm0wMOB6/6gs6Lot5iiyyVmuRF/
GDBmobKmKP7k0enl9eA+FzFh27xdm2zLxqfCjkn1/AKH2kndnUb3LWJYaUY2/HhazZPs9e88T7rG
0v6AZCFEUfGsBGNb6Lrl7o4pRpwseXdsVlhReGifra5xx60MUTK59qfD6BCMZz0Uklw2ZgO2RkqE
nTIqdVqRCXI+6aOPZlWa8ZjCUJ7cpuR2K7luXp08OTqzfISfi1uRKt3eFcI/Ku/ecXj0dQmlSd2W
7mQbObPEaYeMXpSLfQg+uzw8R++D0onmYMIFAeaD4Gy6u0tOwbEcgLUchZQlYS7SMD2am9VJVL23
AQvVyihmaLEWV+CZB1IMWhOvZStnLLtSEh3iZtVBxpEOwhpENlTR2qrNzS8Yy3k+rCG7b4qyXWEf
A8FjTh4jSv9DwIRM7/kRrIOYltKmamGbta9pMcY5W1yef+6D7eMn0aQz9cG9k4tHJ7t7eVVH0H/o
4IC9LhkT7SRvMrBDpG7KCUFIUQP2DHNCzBbSKgcJnJCeyY3a/DdAMzraPs5T0HvocraJ4lFKOQDn
kqneLwz6uCmk1lbNTSxcx1JhhDAYukWbDL0MdsV3g4UoZPPChOzls2lHGnX05OTm6gfSzdiHnEjU
Zc9qkb0lHHupWzPDDrS/WlpbxqS9GYnLTDXH5/hFSFia9kavx/JMrLGN2PTMMTF5kAACHE89GNbG
1EkyZvlxYon2IJPdV+GGi6yxoUPaRZZxQVK963ydQsq22oUPw3c/YohOE/oI5ISxhlU+nUea3n/S
TX639Q82O7+LMh8vMiD5+YfzH++f6JrWjTw5DjTdOj1WsYcZ2so5gGyTPbbe0aKCu0ZFGdUCwiF9
jupvtQRRNihty29IQ1aCdgPEZICoU0GsmpJ5BzP+pW/qaklcujS7zMBtlZBi//P6Otf8dHRp7sD0
a5b2ZNfihfDgHSpvUhezqarOHgprdTIUn4MSxtag6GllhKzANT+6kaSY1nxJFQG6tITfnZcLtm7Y
ogsKjGN/tq72/uDeyYPbk7XAcLK4czUQhhBT2/jt2FUfyEAQqv4JKdYxevAMa/452qcDSwflB07a
2KUJqEhOFNhkCM0EgEVadXyaLPYHrZ8exgyJPTo5HgdSzRRp2o1EpzXCQXYganf2qWv3KDlelEwy
Bi4kUtxZyZCrhNXrbSrOblscXHmA5QC/6Sab3ypIBSGDkFLgeelZm51OXZnzIy10aRW1V/HxTb+s
zz/rn9LAEQJ1IifIeDbqZ1YkLeH3SZsjDYoFJGxmrEWOkCOR/8QIsUQ2FMGY6/KTVmA1/GngxCNQ
V4hCvCcUtH/BmwxCVpbdlYvxKz/p1BAhM8/y35ocKVkyjb2xPPVTYhiZwu3PTq4Gb5sN0XzC2C3M
CcRFgAg6n62IKXBe29x8eHr030mc0wzjco7S5VsYJOCkdLQACMRYhYVXniw7wDNOPSnWPUaIq2B8
+pybmHqyCDAgI0jZQOb/mjIRSjW1L1AuifFYVEzSFnanDgJBka3W+ildYWGgH5mDAObD+vaYMtkF
M18frlQtEoDYZ+AglS2EeaQMRBmAiknTf73/qTs76FAf1APJiKtoUzNrJdmNQmPj6gIyYjhVOYw7
epCSgDxTfGM04S/kNsUE4WzbjMVmxHdfWP7J4mvfHc1hSEWMQZJK4LL6Hx8+fk4U4u7+r+fX16fH
O36883pOJw5YMpw/4sPJR69O84d3+rPHc24/8Rbx/q+87aPA8U0OlZ1/+D3Ug5dPHrw5+fT0/Pro
LH9YOqzytE2zcoJs97E3t+Y35MMs2yfJd/vpw80JP4SQr2Vujg+5R7/fGKXgzeH773g252k9s10S
P3Eb5vfvH52+f0gKPB/zXEFFb98dvkjyeLbf73DxvM8ewu7VKSvgt1+4FK2fGgH58QXKZdeAfbDm
gvL+ON8FP3zCWfh8mmMeRBsM/LUGOJFmYXCIfLtoFBcHK3DgDom7kwQg/9rfWF98pO6XxHqYrL/d
S06+bipKdnZK+vXkPb5h6vcXbn10tywMG3UfzQ81wCkGk7mFZp0Q7t2e/kF+xQDO76CUGsLYDPEV
ocsl0tJ9c1NI0yKreyUUoFeBV09vbl/w33QKiQB7iwK5QYHsqXoEA/hud/KJGWZeA4TcEHMRDgLz
AYqNsGUqb24SRnQc1p0NUmgEFE6IRSA04nTOWDLRikgxHgKI4QPqs9KG/4VltqTCtf83m04kDQm8
AKewtoGQVFtULWoWQAQQVyZS2VnulVMscFj2stql6T1XQIyAF/nUoyYk5BeQu1WdjD10QpxTDe78
c+cU72pcLpsqMzLPy6om6x6pCX1fFSgVcVbl4BmoaaM2k4DfBLsMYu5soQSh2+QWhr4yrA30ciZG
CkHErfVyt8CC5crTzZMI2kjzzjj/DVgDGYCcHALKloOzfrg4LtRgGORgUX8ZdJnPQuhIxwxwdna7
mq6ENyxXe6YMVADP3W9+4zx+IoOIZuFXT5PF/EZK68U2UtlmzEHRUEDi+hw+2KRjJisXMUhYaCcv
U8npkCS6nYD5ZjV+nGTya9TATmzYN3IYpoBp9vrthH6e1f1VttnnDU3ZcY/4brtSroRqy4SMPYnk
gtfKjipGpEpGF9nZR6VokA6kV9AjSMwNkopud2PGxAi1ekpoZeQNuUewpCzYYiSGF+a/ikDSLCnL
6Hpzcp6LHEk+fPKvZiem9YB8xeunglrw7seDy1wgVM4KvdJKJgaZYgTsyVK2yM9RsYlYw7zPJqJx
IEwmrAAS5ru5a5TI6bQeOQNxMKcCFhXbizKrj5U6WN25IxWRUq7QdMQTWVEpSg5R4ZEW/O61bX67
N9690JejdThUi8GCYnYkTXWQMQ7W8IrhlMneEIZ5kD0pMaYoyWvem9us72+/f/9f9w6fMktJiKWu
wbrYdjg5ohxdDBfy+xZgTKPEpYZRv7kkSm4HHw6ZgRQ89xM02TRy15MzcUx0xl9xDvdLxh8+4Zsv
ERl4Dr8thEiALS0ATnYZU5FpvGUipcMyw2kzpEYWrSn9g7KMVHv0CVztTGB9H/oHHaPL+5ZWl0Tx
823aGJcIAIvKEhVXIoUZc5QWh2HOCYruJ4aVaWhUBgVIlFqZ0ogyiCkHsuujAkvl7J5mjdz3ByRD
8G3pDvsnY1bE/C5GTyCEPY8GfXlLGXJ36V+QeD9WyRDKKCIndboFABTPHtPt69/Hved5DwtPhXIY
zaOikAkXvx7/zj/EqMgRp80DTs/f/+SZo7D/LbMgCCVmBYx3dDBjK9Nk4JHWTZXkuP76zJfNrX3j
F8lW70lPZuJVuv5nADaRDgDtTVL2vRfQiO/vFMQCINHTCVgaDOlzc43bBbSWmIq55kJn2Qb0WkhM
J6vimiLAua1DFSqzSDJMmwKPXTdhfBUNiSjj0RE738A2J8woOoeIOa1gf3McVAaww5tFN7wIBy+/
fDjbvZijlTw5OccIJB+QcUuZVMvqUqyFQukqfYzp8WiUcmS0uKO6D1whzlsTF28YkEXY8hO1MWOu
7Sqd6iD2hksUvdU1AtMBSe9QBL775YorEGjcvBwFsSHjmkLk0ME4xzffNCMPyUszMK9nyQRsV45O
6K+4WAtcZCrHwbePNazUZ6+ZF2j6QqwqEK2ggeURQAy1TNC87qcYUcJ89z8d0sv710+v/stKNEvw
4Qv1WrmgiYDmhNFrGzMXVkswNA8uzDPA+cfTg095LkQ8QtdSWZZ3n1Ba8Aa3EOcWETTWToQuo1hO
uWdAcn7mETpx92COeXGXfYnNi7u1f4CTAs+WQfc2cFwi5Hcroxs1Zk/e7O7teF5ENIQmAkReRLNN
+/Xi3AtjS8j2YA32zPT00dKcPFGKChaqL1haQpOKPcGLqhek2cgABShCw0EWRIrstZljjB0jwFUO
Nm1ZFqV9b0V5NQisfve7QuiiOuleyV4xS4l9s6ASgSi0x56CznVVdex0ACTFWWemE0spDwPhe8ck
semIUett2m5LF0ILpADB3eBqCyC4wTVOUpMUPt0zx/W//v7ds7dvn7VViET8/CKfdUa8v3ydBBHJ
O8sFdObLRDfeq5AsOSmZI83MNIp19opj5F1BkeeGovpvtyFhhPZtqtZbJUSkCq94iOw0jo+db6rI
It52oHr+h/Abp8VyZkwzb1ctScOlO/9SYHH99rt/j+T0Ha3osYLqaGWi0W0uZYeiQgjaEdW1gQKG
3PVF7ZBmowJMEAS4f6rikZz4MvGVY74WhfDnyas/s5NPWDxA5jai5DoKlStEmQTGA9oLZGvWMa5u
B56xMqtCiCkd/0VhIS47qgWphcGWmL3mywJx2EdKdqx7wRG4hSqu7CSUC5KVISSLZ+jRd4hHfDil
dRSBhHZHmPbFdbbDl3wg8IIjgRzVSAe6M4NeJm4liZ2mVOqCq8mwgQg0IAlF2o92lCXIDhlcBP91
9en7m/+RSwtQ3BzbAhDnHg/oHAFmtSabMGrtNvU8ZODZmNF3wzVhaOgFiJECa4I276+NRDaCfv2u
60RORKDm+IiX+U7gjwpKdm+IqjrVCnkbIwNCApPT7XS6HWHCY8GIaR7rsBS4RRYHjcjjmhAXA1rL
iKovgEzs9b2n73PfATH1CkcFA4lsG6cud43FnXR5wKYclyrht8YtuLqMUr3qg+XlyWd+gakubsFx
9hW3zVAPZL1/fPmrD9GSQp3fo4HPhTYeAwejF50OJS/TYW3tkWd2KYJBx51VlndX7As/28XvEMKi
/e6EUm/k+ZHhxEaefYLPOyGPBxrQVW1c1r+Pj/JmHJpZgYkOdz9qqyIg26exkq5qlg+BsoyFPAQo
QNRvERH7h37bv7yjmAVWGRE7F4iRCoOMYxxYmzMHDJGKDY/rF+3gOYf8pbdRcFfn48m70rvyKNkF
ThY/LlZKBO2zQCMFloAHUoNv/biqoNUrLNlF4uqwPwN9jERwIXR8zmWMalMj028Qg0Vj+MNO/COi
2FlW9bdee8zQBiAd5HkLVRd0c2evVal2oBXCH7y1+H/Bmz9PP9/0c6Ihgu7K0by/O3A1yx7odEvP
rEGGHRE0344DYuPdFCODodIHfeyRIdOHVUgOKR47O1D2Fg9fkrRMEcY6yRgHSsUk0tnDXYoqRicT
CJErnhOZH314ds11Jr05oyYPSrZO99bakajwrdPlTg9Zs+OAB2C8Q0NsJKagFcKaKlJXKTRuHnsn
ZcjUdCrJh3colV4mMqbbKBY8TUpr26TVMDnDJSrIdUQQ9qGqR8UGtWQqOKHNgpAlQiTRea8TO11u
KfgqKzIcFhqP0MnitZP7trZFJEBB2NThOQ3osxaWoe8y448XvdVOaSoKqNujsOLOum1OjmXgclG1
/UCqFqDv0hWT1D5Mq9ucMKsDhXu+oYCaUj2zL/9kbe67NpLiNQjO4R88ff//yEOTvunC1S+1qLRt
vio2L12fzzTM5tzU9RKu7dHDr5lAd4dHL/JBYl8CZ5Hz8fPTL/8MQiIlgPkSEgvJwcVO2kJMBLZ8
WkiVtR8AIxdo6G2zoORznJM7ZjXe5zN1QiZmbhDY3v/z9OHVGUhs0NYA08lorZZKWhcEw1zlb+GF
k1OcdjUfhRZtfYKA5JFrfpFQb4v/8sXVeBTVz+pqeRSleXOJDUrpuk8bADx4eX324BOPOqqBdBA6
lf/vefU7voek4WgMkQl9gl6f7yCjrRWpnY+ZRTOdxxsc152L0z1Zqi27AMestEEnc+dsJvR6qTtm
xFM3n5V1klNBHougBf3CEBdP221+2t6bNHyfSRIthigy39WMudWmkwpCaI+pJoTdH6AgA1Tz7JMl
AVHQFqoyoKKqRHDK2wSSQCiyomYGpp22fCqsg20z4qCToXqLCusY6y7VrGnTyVTDg21q7UVGa+hZ
YrKiZHi3L8AJa9iDdGaBpovBewTP2g43p91D6OAmVj3aOFpZ03bwDX+KMqxbKIePJ8fvT3MqAG1j
z0D7FLWBqHwgzRByedpxbokmhF8U+jktIKKOgAYkkxJXtT2OuXIsxBwLzobn/5zfwo3fbNO9MqVV
f6RSaLjNrj9xtkTHtSN4UvIbOnkD+n8xXsiwJA8h9+x3HCEC2i4gAqw2gowDp/tGDuuAEO/dJg/u
v71+8+weVzkQRSIyOEGMA5+IB5WpmtWEEIqZ6MKYABGXLnMmgEAgTWTgnZ+Cs3rnX8H8P/wEUfqe
AELbtIPmGV0x58J9fi5HaoRzA19+0eFjVCn/IAdffr3YoSaOvcXO9crNjoasxmcdihx/5PxMlxqQ
WufNo++e/CsVt9ahbxL5KVp+kDbLaC+3ioX5EYMzkX2VGrC+eWwcJhEh/h8XSqLmKq3DAQD52eMn
ebMMnQgQvIVAZSEksecNm+YoIMf4jDVlPvXUzhgTm2ksuaZjgglZI3pnPaYUkuAorKCgHajzMZY4
a1pWtjNhSJljdEvghVDqU+6DgrCeNUEgwpRPbg8/uwHNqfsPb04O7/33nMb6tm3z7n3/MIEPYJrL
HvFyBSC0E29Az2ZXlXi9dClECMigkhQjMtT90wrbLiJEWmUmOrqtVwOBL5shA6nON7HUutBpWVov
ZIaZsPYEgLWJCzJKOhIcLRlPTnhrxd+l8/4WMvwDw9MnZZToWOoYtCCMXWGO/2PpWXIrikAdn+8f
XpxcvY4PUZj02lhsQ2tbLOBwauMdGlle0fo05jqLqloI/1EQekEX4OHGk1HOY5LAWCH2eff8Hrcj
XcfMTAeqamB6j3/0lpNyu29N1BQxcZk0UYh2pfj/Z+tcm/O4cbT9i1wlJz7IX5XYiTOZ42beWeeL
a5J9I5+VWI7t+Nfvdd8Xwafl2aoWRYIgAIIgCLL76d5pBaIkk5bILkHoXAqzmaDotd17dHV80HmP
SJfVhc90ziIL7mHDwVRaJec9CgHELLj+I78mJ0+K0EgS0dfPTBT77BOOCgWCSjUyMz98oh3U3QZc
akm5ppdM1DMeHeRhbICoT/zBQV/MN8ANbvp/3THp6Q/Va9rYAIVH8fPGCIAzp2jKBaDHrGIDWPMq
UWP7JPedYkI9zigfcWhK6UdeDUEORFLVQt5MAkv0vNx5PTB17YD4uyFFZdikrRLNFK2S4UJzGKfs
Nnk4ku9YhG0GtA/X2pYmNM+AeLcIbH1A25CAz0XmzqunLTA3cKTL7/eRVJeY1RmI9cfZ4ytoCQPS
kM2GKcPbn4SYFg8OUUxCqqWg40u+ZrczB4WNiif4++Lu138cPiAwbKHEpfwRoWF3ijs4z4YPvvFI
fRNx44NEeEZkvA8IJ5TaHHfNoXldhYRJJRYNdTO4Uwx3YoO9mV1YZSjb+a2iuNl19l4D6boJZJhC
mYugiiJT4O2/CGU4ffrItAvDxiZ9NLpdn3Wsc2cmEEMdK1iv9jwdhtA4ujHoaBq0jnmHgyy9DLfA
flZs0hVy2pCyrbZawDa27aEghotFbqt1gUrTJc46rju2Drt2LZTmHLSjBbMxGOrEK+BoYxmZjsns
pbd1g2WlbUphM5NlWnaQ5A17LsPGSuCgUNm1A9Tded73mU7g4vJxxVlOAIFhSitniTOmXuDHG75g
rScut1GzQ5eU6cc/LkhvqFMZBrffX3z56VEOEqnTCcAKrUcevBATdcUvAmhiJei1mZVIeVelc/nZ
R2tbWPTq1WpftAC9WYZaumQcdjOgkHl+9c1v2eVQOl76AyDnxzl/GOUMR4RMo+4M4EHeVHGiwwix
X+5UbOrSpqjU/vr60Zfs/i23V2QlWxQtc6OTwYuTfnj2cZkvRLwCrVMnNQ+q2KQ9gaWjVRoYVkiv
j6Xc8kmxPE3gfW/+92EvUlYmYKxS3KvKLSq8RM+UWbS4IHVUKVr6EQYqlcwcC8vRvjbordvNTLv6
Oy8K1AhjrMyAmy/g1fyZClh9FN9NkyeG84yUruiMWxj9YiBzgzwX0+NtHo50kzeAPBrEkoFw8aEo
gTGMpDVLBAFS4TADx8uagoNde+9o0aqYrD5jkdQCNaXPH79//44H48kVl8TsHH8AOF5WykTc2OKM
K7VWkeYuLRXoGehuJgZtlimuX2XLgsqOzcb2kIlKqc6Mkh9EtG2L/ZUQ8dEDHoL8H/AbZDShEHvk
n7uZRGQNtmio/qoj6gETic6sLzTmUmog1zhmNuzGZGi3B+cEP91kfVnuexQ3OkpQEsUYPkqihmay
AUP6KaGhyVLBBVfSKmgDIM38HBgYKj8/eqdQuEDSfdF6T41B2ZU74wihm/4Sr0GYIFmIB53WUCL7
n20zDcEv2hw7zty0qkbIotdTOuY3u7z1fg4KtJuDN7D3RIcil46Jt41/YoKjSbnTaiJeWu+LPpdT
PyVFgfY2IeP4kDpWs1rwe7IOr26BVM9AOl4Y/DgGd3sNGuIedBJNl7dwV/Hhh3tfXvx+P59CoNUO
bHJM5EstAbnBw0lw8YBIvQUJYCp7RkRCVoy5A3SjFT816KdP8TDb5fh4l0Vbk/aZ7k4ITJPer3hS
tfQUIDqfnZram6M3hgsl3r26+PLl9xmK0w1sG2jsL8+eRmm1sZqAQ0RLMqTTTOxsocDeWjaYQLnz
2v6l3BWeomeCDl6Wzyvz0SEdIuV2Br30psb1k8u/8TT5+7cX795yO3grjkx/ZNH9MjRPZC8u/x7n
PmMIPfJGNok992jMU6klChRVv/vl/h/5Zcw89InGgToSiLbZQL8BKr2kA7//84vf3bdvpgoQ/Kwx
XJEi2Rwe8knl3vqzL6QwT76ndH30ldJIlf5fnuehXbFMgdb40H1yYVeF9kQBBcg04B6HmTKoBmmY
iYNFCsSALBk3FR0sihDJNOD0vl0wVZGO06//+vQm4SO4IDKf+rqQ/jd2g768wJCXKVazL6QiH7Nl
0mNRmJgGRvrx0ZtX+eiHF2hkSLuCTIFyLVA6K+BezBoDO0jKiJiR9MXFh6vv058MiZo0pbhsBOuj
QG+pyF3PIDrBR/fRbpQeyj36TP6w0ah/YWlqjPyZAgZs5dWrj/Hyt3n2tWGt71Vpx+JFqZpX/21P
SGYfBDB1wUXRpCvTUBITfch9UkCQxc/ilPsEpx/7IwQDQERGhvsq1w+v36xfkuGh68plBnWHhAzX
HorNDMZcGUBAp7sBaEODGz+rnkypzFAsy41ux9OqdNLjXNUwTelVm50IDS0ahVLnvnnnLOn/57E3
RhSrlAiNYy/r23TKSbopUy99UmlqOZIlDeV1QnZzfNdJM4YQvbPJYecUavOg6vs3Fw8ePFpSHDY7
J7+NECiZ8VKxGVfv8BMOQVPKQMmAd/mpgSfCUzB6pE5n3bNhmvz2+l/3futz1bWRhidgu1qTSU+6
dWF8BTrQwMOQ+HBWfZDFP2bKTNwotfuNYGVbhiyKBsDMEREUGUtOrrwzizdngQZwwsJjI0kCycaI
qYJxiyxz8lf3rr6hsALbAAh9V2AZsNy0avIguBImCOu5mpSo2iLP5mPDyJy9eXj1l6Pv6XDGADKE
8+ADg98ZECOYHX9tmBJ4cNDqMKqNErdOQTECzU//GdUcY43vbtCLDSxnuETOUT46qd4E0Tsu8pGY
Y0qUTJkCF70NdH2th3m/dQJ4j8zRGGo7+4ARFK7PIjqo73vONK2CRkuQraHnpJ+6pA++Ov8FIjIh
pfmMOtghtjab/BdwTKnn2iaRF/nZZCIdvSRtX37sE95SIYUVFy3JjwVvyoWJugWzCL25Dz//raAt
GWDymeKaO+t3zux+8eWk3RzrgnG+OmLAPDvu0/brIXLuovQ1eFRxgeZlQ/KnFxXDj2FRgllBj4JR
74V6jhmK2gYZXctaQoFieToqnB+Z5bG7hGKz2xcmk4XwH+9/y91GilkpaU8bU1pKDiyISohMUOvM
gZCn8WFmWD9zB4zdUuyjCIaOIXd81flZ4yoicCrye6c+sURKMMX2nloYknL1B4P83++Rz4sq19tY
lZC+qAvPFE7hrI8z2jH7c/3kJGD0QgmN4+tUMRCU0WH4GG0sFc1ymV5OUGE+xfkQzVJDlQY35hV9
RnkrzKRkvEv/woc+IEE6okhkvGSxevT629sPHn26iMOuOKRV+8vrnuRTFE5M6j3WOT1i9tCPeqKb
3+LdTynaFm4lKFfSXKf1X8AW7N67r5/zdlfK9IWOzDvjvWHjyfTsJqCSDucJkyNx2G6iNzI89PYd
AAdXY922o868AVfhZm8RCjU/RcRGKd2tVtKLxsvJHIxbpgCLfKps15WONM9HWSjaJEXKLW3qrHYm
kY+xZHlH7RqRZrXujjOBFaLxpZa6ZTiqvJaD5aIBGtAtp/4KXhhlWM2Izf/VvQq3utemMKjyoSIt
iapcgq7aqKXoL+O6NxHUrckCVMt1OEyH9dKDFlNXASTEbNQdiqH6ihphlx1Vt+LOaab9bK3O5vMU
NK/wzE5U79LT9R8Vq5AVlR0Xc9UA/6M+FEethOp3l3wWenUWKIKQrjnJEzZIgLhKuFMyr99+/fS/
qHTXL48QDTn+R1sCaykYAMCNhY3kQ2TB5T+PVuhY4s5B01p6StpJe/b7y4vzVzm6pOPEAXY/mmjg
iX11Zs/0bsO6wLDJU19ozrSyXF7yE4VfH0XOjg8c0/89RBl1bMFhpYfrB0D0p174mheLoJG8/5kF
5FMexXnRr012EbKX8ul8gwfXtpfa8UfeUPJIwzqdxEid9m2MDGmp1Spg9BkpY4WhVz/apKJT69hR
DQ5tamtkvKTYmgzO2kl7e2R9t5CWqEy+SQ8ChF59LghwynU4sH57/dXtN4/B3/2sgDQ6PYH0H+9T
rkKxJM4sEJxMNNCDBaYBRSyLix8Eeq7Rn7DmR67gr1+v9hfNGiDAfRXz7PqH/LqVjj54H6OG4Ien
L36AR543wk87xFUoJVWH1H4lvcMUjdHtJwGRAWV7oc90Dyb2UOQQHMUPgVTMk6zCUNXK1NWtFjNw
l/ngza6vU4JE2lw1YA+9WVAd3rSsgyqa/DaBtBW+GGyK6V2axbJiVqBhfUVfT3zshiuKkFTTwVx8
mWnbImaql27xtCvKcJmGMqK0GC+WrR6c1h4Ka3qcwLHEuZ2H4yB/WFDaENbhzqzffViqKV+kePH0
6wd/iWzRh/8jk5eaq8ZphhHYuBPJziyt2p3QyCSFTMlaJq2ayrFND+vFbkhG7qe0MoQjTDr3RxBK
LiNaLi2AjLfbop9aLlsGYIPVWA+Pu2dicHVOmmU6kcn8/OMRb71Ipq/LYK26c/7tFS9Auvz47K/5
nx8JhNGtd/mnhq7jgbiw7LiCzojCKAEG6eUb3tGbLjH74k/j0ZJ9n/hoqTQW0SPLdkytTNYSAk98
JeVIMNuBouroXGB0XrEGPNOrTFg1BS3DrEiMTO3F0QcUZo2pC+T6eQReiw7pu9CZl/ojVXNVHuQr
EzTCu8wc2WUdVZG14UP3080agZl0sqaw1DzCgo1DS5tem/qvZxdf3r/YyIgNhYitzMjWIb9+cvfu
BcdiiA5IwZDlx8sfKwZJOtih03Cu7775WydhhLs5RdaQT5OlI6SDOFRIyxI+zQ4zNLAecEBHDXNc
2EkNcHJCZQwAyIyRgngr7/lTBvTGegxA8iutt5v1ip7WJKlbv+WK7inRV+7t9Ke2MXo7oOCV/c35
V8/+bdmBds2ibiOZAc4cuv5+3hbRVYwmXqxxZPKRe3bOvmaBFe4WP2fvL7Cz2c6NaZL9w3eKXN2a
s7cG7tsbkn78gX35/mU3y+780CRD2J2usbezY87Rf3/59esfM5K9OhgZmQk6GE0m6KSnVZ3uQdZO
HoZVbagH86Z0qB8upcSFtLQkJZ8a32ozNlL2tbG9GMYtIEdn5kxPK+93iV5yOU6keyAUkJTLMSID
VxBIyVewd7cf3/pOWXaa797vUVnj8ZKTmye8RwM989IVVO1ZSMenv64Hb16hYVVGzzdevO/NNzhi
VpGzW3xVCBCI8YyCkUcQLwWGMkXf4QHF9Qqrjrejjja3uDaZt79QsvV6gRqFCNeUjBdtyWBSpAjN
6Q0pRY9xvF3Ki+94Wd7vt/LBiE9598LmaevqYXNbbw8CB5LR5tmPSK2MpMCh4BUREt75LihT6JBx
htgf0k4jEVFUS2KAis56T4zqjU8nn7zMrZQ0vX7ad6nQgOKdO/yIoCreyDYsqrBSJPvh/KfcwhS9
TBOOUlGE80s2wUsY25EeJGl2kGmRK7cLNy6ASLM6v95+Ra2XUg0R3lRVpiSp/uNOXr5kj1I+/4kr
Lci8O18v3qAioC95y/LbP7988PSC0upA7+BRv1Rz+QWLuggAF48Kwv3Afr7w969fv3oUlP7xlPaz
hztoP7vFy5GpiiC16ADghXK4pEbKRVH6thU7MpaptQsHiWwZNVMPFmV7TH7ur3ZC1Q85pcYlWfr+
4/X3tC0Qusy9s3tP1xuAzu83J7vdrLNT2HGOAhG4M9Vg98QwcFIXFAS6f/2U/WuVQWpvbUonIEwe
IL4t7wV69uri/d0/6R5ePuBbYdyZZw8TnEsCrSf+uM5W3dx86i4dAG/9C9b6sSZZkcjsLq/1F7f6
5tkb4oKfiQhw69kM9cgxLj77HIjgaEnjhQs7ZnJ0QTlLe+I11m1vOwazd8bJ0DYpKMpEx9cvPaKY
nPPZVB4wBYKYE+7IzuiiLj7VJY+siI/D3321pzCgEYQSRfoLoRJNcTZ4UJADaUKCtbyd//v5PznK
C8+EAmCV0noBRziv7RhZSKdx7x+DFXLTQmmrv7SBSiOM1Jfs+r24sUvOMtZJDmc4+xgnpxeIdbg5
Gw49wJCVTEiJs9796dOvD5O9sR9NASEi3BqWHF0YgCE9eqIWCBnSnaHY1RWUiK6Czz68qOUmcIxx
ZnhZgH04QTLANw2s2GlKGtNuYEwtmOY1XlgpCFVkAEqEvJCd+kxKDCc7DfqA6dQAtFsa0E2o5zNl
0TkRMyU1XuXvSKZjep1x4Gq4vfaSRWYoMkqBNyuaAPKonqbV+YbdesjvmQI7Ua49SaqHJQ6juw5I
3BhAuHOPDJCB6s6Es+dVzVgkTe9q/2amJ5KNDHurKO6yWDTklFwkqgCFbhpqnCrkn5u0srl+cnH/
00805D7JP87/fffRp8s/xUQ9LE883g+L9rwoveomQFWPGEvMRS7cl0SMD3WmpzeWMuLQTIIpaEOg
aKsaau2TpP/BxALIikSRZrs4WPynhmvbZT7Ay2u/XApLC14uJizlsw2GaBjUk2vJFLvUS9k2RBUL
i0mxj0q15HH+7ZNiuLDZwnwpbuYHmUBSBDLJz9NYzuHPaimWW1nJHVCEv6m/IjnDbhD3wax0kynP
VBw8dBY6edGsqm7F8gsdJuV6/fbb119+FVeTxsTwjDUMHH9apsjmScnkvFOkTAhCmWoKoZ41TzHt
0dTZKdPnz77+47/BR3kCVCjp7Kze3Hv06wXBJUikBAqfCFiNVUkT3TbSNWNeelLC7yB3vviLYMsw
4dRc//PLsZoVjci0REsNYwes7A76TliQTuzDLFFu3hLbN70hA6YE2Fg89X71ijfl9a1wK0hVPlIu
rdJYUUiNqYTFw089SABof1ZUOW9UnSAz8exY4cpJjVZeJRP15eWCXzx6fXu9KzUtQaX655eYDDpo
iYQsqJJJ7KOolk0VqTqj0hI1Oy8x4BtCLcVKugkdAJ/3HZzpFVio1Ubk6Xh7IuV0YutwWkQPYA7L
KuDtx69f/YM2acC/o1ztBnr+9/NnaeNVHhBZoS85PZB0aQ7a9ccXDxNw09vFjtDWHLVyMR2JAR8M
zToaQOCgGcCJkfknlavHd84f08kKzn8qih224K0eDcKBEP3JajgzLKYEvtLKu8KQMMjdGMBwX+Bx
UVx7CiuUyjzVI0tNCajVxzQEovEl5uw/JE366wUT3ZZgSbJtVKSA6QUYDEPdzWY2yIMpFaBeFM1U
RJFII87Ajy2un1yyU2kdnMBodtoi08yU0iABZacxvNZXr4J1ixuFTDYqthIqcTaA613dwwyfqoRm
Cq5AF7/yZZz6Lm6O3P9JWnrk1lNXZEBVVfdWBZ5y25nbmlooSWMYbYpUDkn+22CEpIRdAf71/te3
ommRN55FuKlkaN45W/olj4q3d2aDxVx2m8U6BKkgT2iqMCstMMpea5ngGZkA+9jrl9+8evkdppMV
8fLeT9ASkbUJ6oGo4Xd/BmXkMIToorlC18YULqAu3zJYvM9e/f7frJTgZr1McNYYu/8D4fjcl7lQ
IFekwUzox8MWaRR8w1BTQrmAEbWnfO5WCDQXKjEum5DcO1/fEdlHreAk/58vtdlRquHxbEjgWgCy
KECDwFt3vklkC0TpR6g8drOOh7vzOoneZrsLKmI6ZL/pC/XrjDDhfm7LAaRLS0WEq9HDiWjwU6oc
VTCAoWpTFI+GiF3O8EaE5L72EYJGtUmJ/mc3xtgcTpWptJOmQSx66OTc3pJbiqA8QecoFxJ7twfk
6e/f/9Yf5PJ0W5/Ki/KzZRimUkraPadFtwgCGYDjhmGCe+UBxVo6PlJJAnIFLLxVYhpMi8tn3/UJ
FBBoDHirdin17uuLN30FW0N7Byi6ZCAoMCVI0evMDbKZ7xOYWonfMAMchKvHV7zKKr6Vwr4sknLF
R+rcTReIRR53kFm9W1FPXg9O5np9PYEsPK4eS05fAYzivIs9LnZWianh/74WF1pgKG03yYdPnFPd
i0/VJ1Df3ustyOIISAUnxqwXuXfv2+fcquaWCqqOq8Cylw6ryTnqppaLGq61W+tIjMU7rTExbCe2
tu6F1JCwqBltDHAbTEa1MwJIroMfWRO1UwaBU/WkzzsxXrRBzliFU0fP9vL5xdmt/csHlIDG6lb3
Kiqs8QzZBhvURS9FJoXmutIrWa1JjxAQBLSRKdLWcQboRRGapFy3fnl3pQgZs8Vnvz5lD+haq/f9
BxCvay2nzU9YrcGGuovF+U92TAHkaIo1kiE9bTzceyDOrV8iC7I2qq4xr0NNgjDANCQd3fT/+cXL
1zmmtoOmMwsQwe4CVhwySCuWjXaxmocNYNI+KIEUom4qK9YC2skEHP2QtjHZFfxsZjYnBVI02FVs
2W6807TZ8tCIPBgRKBq3JPj5FxdcAKttatR6x7kuolXgVkz+2+yASDZxySEKML/MVe/UUQWueblS
7yJA8xhl9vj8Oz23GUVQC9vVNi6kwlTSEfc6HVvJiIpkhy6H0EAWUZpAd5GjbveNjAxrz9yHevuI
390v/2UNafWj8JQyS/mX1c1ZzSTqGW/cSae2GXp366tnfPyoMCdfHfp25c+/Lj/7e+og/BF4i6nV
LTsBStlqzKKnNk7ineJ55nQoenYdR9Oc4FUSU6qKZSnh1Sy31Lg8ffjz66++ePOP6ycHiqBTDy/o
5iAReWQSevVj8kmxz/rYb5rde/z01uO42x2CQVgPGYHJhk0FJkUCnjWIIudhNx0tnrfyGDjVhS8i
JUVLi3Yrnd8PBq8xQ2JkIq258Z8L7Ne/f/Xbl/9T8CSDRpkszU+6LDN52EEmAbwbAEWG6dEBr9q+
Tj9pB86SkCnB+qOzlItsYcpVW4fz/K+ZaxAns3BLDj0Qa6qaRfsXm5egxJEweuD5gfWg5wScR1VX
ShA0g63keRIrGs7h7rKg6VPBSQLnv9kDdMOqCohvgJ+kjOJsXltSQQCRHB0hs7XkU8zR9IgQFfqF
F3u5uo47QYc4Wa56+DX9hGdA9TceN2YOxMXxPTOPXdOJJWUtU3EDZKPQR9AUqKO9AbtF0HcQUAIR
dymt6ls9aA+pWMs/o3fJrnSFQ+Ag1brZQ0HZSfUBNQwSLzDJ0DEyXTRskJ6OY4LPkjqjqERUkjH9
8OLOd1BHj+//eHjXVQJqtSv+N0sij51psAdrAVAa16xc2qoLHy0Bbhv2M0GaMCd81Ho/ngw4MV9y
13H6JQkDwKTI/vYH/gugGjSvYd3mgDbb3EdlBaMFN9X/zCbZVrUM501JiF/AHd4q/gXc5SM6KUVZ
jVamtJaejY4ixL121ZoC+FaV9IGKCOi/4QGsKhz/jTVChbam02y0DbT3TK2Fkjq2WDUKWDqFjtzI
xAxqC04iKCLCLEi7E6CX5xK6QX1gOi/mp1Z5aE0tJXtLilGVBnj835XMVh6BIJAkzM9cn/VRHG8y
SOY6UzIovI3v8ucHf+GhQEBxtp1PMewW0x3ANNLWU09hG/n5izu8PxnIGWIYdEM1ishQk0VpcgQW
nA54DauuJafq6TYEdfw0GUfK/NcFbEcwNciCUC3RsNn8r9DjZIPTi29VP7ZBEOo4klndK7/Ppi+3
BdQ0eNTTxi4fFhc2VLs39kzrGCuj1FlDYoWhN6hkmG+Et8nEDJ/dffQmYRCzRe1swmRWpFWvgJTr
23dVrmgQKNpupLYpIjkGgA8kBbiNbB2KM39hOqYZ/J4MklFgJSKV8iCG5Go2IBCAks48wvqG2zRG
k8hAGtXPHMlEOT2zVQIkshziKFAYYC4nXlWLmMOwErUM7sCjugOCNYvKz2e/B2/m8holHktZvhJA
eehNgZJhyLisATJtyULaq70mmVlJndVFBmdJBGuvjTBoIzC4zQKXGhlUx0xAZyc1zhKUZbsBX87v
Uv33y8safRXeiUIye+mMwT7oop0RyBqVkHoCBv9JMaLkO3SYUpg4+xt+RhYYIiF4iExGaemdPYrY
s6KgOoqmKpa898Le8v506vqU2v40W25A9bt8PsHWJ7+A8XQht6jI0JQ0WDeea+NGVe5V+VxbX3DO
g2I+jXj7w8XtWxcwsF3SPLy4Sz5gZjoPMdrSR8zI+4bh9VVY38YjKyjNF6Ug2afJhr6rcZ5voz8I
Sz3p5pr2fRAvjH989s+77/JWdgrzcVXwN3/F6TdW9SGvH708/84urTuI870h6e5n5XpTzwFQ+4YH
UT3jQFuJqFUVD2OKGeWxgTiVGIieuM845/zvEJ1tr9yJbml+ZdBzGmhh2v0ZnOnamOTuPdnQxszJ
kc7RIG1KqZaa5aAMgZYY0CxL5w+vY6yrusZeSw7OzUmjGQPHmLt6lcyNRJqAdkaeiOE0uiEBBLmC
Gu5L2DKnbCXQMqC0stOmc6r73j670Wbo+bATlnb3cqUhgcnSoCv09MQZ6sxdO8s87xR095VMa8ox
hb4mBPyzzl0gdbuuBIAB/Ov5i++ZweOOi7K8WB1U6zagfm4cF7i7goHszzBQhxqKXuJmED0aqTYL
GBUKdWUOYspNkYsMVkgPAeZ8Ul91IjyakvhYZH4rmAY7hAm9RRr4olvqmrkqBGs/KgPBUou8GsDs
Z0JY2v1nbakjFqSttwekyi4DqkQwTfjHkQDLivFUVkhKeN+z87XhTuUsuoYNDAMQUqbyPkjTvZri
LJzZulf9jw7DL73VWfnptTpV5n4cyDjT+J082S0MASCbO6xw7aArQLjvI6Oz50+/aqRHXTpwWgw1
MMDWYDC923bJTUqwxtbsEHEKWLQo+BQBgQiCl/TckZQAyR//zdMY/Adag2wIJXpRyJYixG+GQowC
deAckLv1B5Tx609H4gQ7bGQy7anYY2sm1UWqCTuoFSQ/0UsjBr9JLCPt77/46tWdx1pWYPtae8vi
kRCvh0Ofeatd7cAZAckjtqpatyumt8xF9sdM/FvPHz9Y6zSrNf0nHSSyD/5+/+ovqmSGp3ENKJBm
hM2QkgejJ7ZkvTAyMqx4pCwwmAsQ7OyGwWlgfYhkG9hGcC2M+cXYAJOFscNCGsbtJQo02jC1I7BV
yst3D7P5PxndAneKKKspHMiYfuILpNABVZOiecLIWp/KAELt7bM/f7p9UoTIHV0qGwBGMWu3axPF
K7hUaVOyNODK/WP+UWM/1T/F3LqRgNWik766+PLun4Qt+6ZQYx+g95DUmCoaCYVxl4eu+ShvblG3
FmA3ZnPYhbecr2bkrhC3NfhuUa8P7+48jA1zV3tuJt9+8Le3b/4W/oSKd5/mBz5p4WOZDBp2G+vV
2c86CJIzhpR8jLRBZ3Zb9JwCBKtLtaM2duqAUyRDWmuEUp4Q3AQXWRc9ChAkBVu1NMqA7woxaOZS
klvO81qgvvOEFbZv3chd6l5UHzMELbnBtd6nxLErJWC+sYZgZ68j0HcduflGIBvbyLwUb/w4/RAT
QSaSzkqE4PSCFAgZLjsOxNg9KqXLQEmXk6hyVYXa0HLnTFFNLBajGJnSg+Es26R9uvX6yXxdZg1l
XBgiIMjpGV0FyZCtHalDgjxIANjUUaXIRdVnGXC8QPMCgalM6l5tfSQ2j7kBY8LBdY61ABx50H6F
L0ArE/9h6QXy9ZNX/+8FA3pr/3I3sIfnPGXYxRgUccMGow6VZJnao+7kIwdPzINKzjadebv71JQ9
/+shwBkVrXMA29JgZTKYoPYoDhdgBXVHDERIlRv1znYbiwaP3arMlk8Z3vGCILQo7m5xU/gDEhU4
LzniO2D02/1/fvHXuBqL62cOznDokZFqeUW8HLPsUyUogYElLc9w/WTbuZYPb+2MFdmjNGwOinaR
lCHJAhiPtmKr3usO8iJ79oC36fAkP4/O8CDP4aU65HUH/syfRyWYmkB8OCJvOcgs62sfmB3UUXTu
kB4zMKIYdkv8yJ71H5ABw6mT+WWI2lGLdIHu2CMzO6VrGLChH6bv3pDUTZ2E11mLFKE1VrXJQgSC
0AFCat6VkbyZ9cMpCqzLpAaEFs0Dz062weN++Q4U0ejaD5CzjNGS6RrDUNHJ6+sXWVQAkqJUfv8J
Z/BJK673FpoFo0ututEMuQEBZkaXOC1KVqmG/CtQq+5Jls7dTkyEHjFW2Mb/D3c//aKkFRPSEa6+
EQJrHEsJEbv/KnEYHfzwtlJwUr0PvWjv4zRrb9QdEtU3HetJagRW5ksOeb5b1GI6ZY7ktEW+MDi+
q6er8zYgOsIVJR0cLa+55CAXnHRvnBl0PrtgpahXH769+me8vwtNVa3akCJYGYCt/fp+ispGxl6c
NmLID4h5R92amdBBkPEtStxSxOv6tVMakd/p6Q4PnaTCBnbY9OTMKHOtMohcmlafLKAxtZIgg1Jh
YuypeFal+YJyHzctfn8dzByN8c9ek6Igu7j0kEVxsmpkW1a0sW8Lpi64KjgqT8kWeS2fNJAFBPKY
YU5oqKdASgXobePgkMpZEmBJWTpxEpiDMVuVsU2npS5rdDLeJjuM/p8C5a6ulHufBVaA1kOFFuCC
ls1/BgGuHsGhGbUdD/iTJXXux4MDp1uRv+eYauNghTGtdDr9XrN0udhlsaPB6nUpaOtKRby8vPuP
LakSqQ5M6v+KjmCmQq/uXPB0zxhlFU/z2euh65h4ZaeTy9zpTQrtFqmZWXLpN5EJthVNaGLX6U7u
yPNv26U8SznZHtFSgjkpKjSfqh6uMZUJSFGIqSQnNgerhLKy0d29spH3AmGr4er8+8fBHg20z5QO
Roc0qjWPqzx//MX9xys4wJ7obdK3vDmnp1Kz8tS+MtwRP3dTZwItk2bZpgYpGhJPXEx5yWZ02nBY
6SJSZZQAaU/c1iGZ9oYwXgTgrPKkmFLDfGNxXxe1FnwVWc4u+StSF264r4JrkR208ZpaYkbJ2/DM
uG30SDDObhmsxjxOAMl5VtYR3dOBRk7VZUnd1Ye4d+VRf8naO+Bzr+CgINSkppKuOQIvSkzMD+8f
nj+G6Yev2Vhf3vr2zt8geeevl/e/jQIb8atXcKc9bBz2xczCtkWqGRANOJTji2lKdskHBAWE2k3b
imzp0DyNCkbtYB0ha5mzjoLb3davfBH3xToHBbauhGEqueMopRAoeKUHAdTH7ilUyK+ZeTiChQ7w
LN7pZHplQ/t+470NdIR+kkKFh99890E7BHe7AhcliV5cdD+jW2aqV0auNSsQjq5m4aRC+0Smq98u
rhYLGQHjCrtJzZS8hCMoMxF7Rd7DORRwREtvT2bqUZU6InWkRyFHXnK5aXNIRBufB+kALhFrEM63
3RGrjilNwwBk3hcSyfemeCREGtku5jWJ3Ufap49jkxTtGsjgpLZmvotAFN9bcBvfjKMRheG1aib9
tOeKGmMm014BajHQDvm+HUOzGBMFnL4mFrDPtAY2rRaNJZGCkqYvbow0lLSYbpU9gKEy4lC2u2sG
j3hpWM8gqTiZTFYfEutCOaslYC7MzxRXT3hAWyCVd22/pMOYBI0V8vsHr90yUAEI1dXcNikdJIih
zOqAoCqZtM4xRtohYsohrfTTragl2PlxLQc6bO081mFr118euNfLMUy/jjHnOYwD2dP7mVG85ret
jgzETwNSQ33x/pcHdx7864sPFzycRXWYdmkmv1YeRKMTXGqaCgQHKX5wwh4VVpmbQCbs0pEwjCWQ
5ZJFMguwYdTsS07r3kJ02wAEhkpBiqLBzkhE3MZglNViVZxaZ2jpgiV1SMFyz8xZl4Eh+DhVUCdE
s+GOj2a5OX/+p/OMuhahikw1AaqMHShykSfFstrz0Ez3FXetgPaRlN7RA0S4vL6VwydBB3sFRm36
3ZmOWk6bOyvSw9aZygc84GtQJUpFUCOO/UzzaUjNgIGlaS11xYca7wxypJ3B3TTIaCkIrJ7sl02v
TwZAUy6ZJKMLPPAMya7VpuNneAXBwz9+fRQ+GTv+ZwRL7OobAl3dVtuGQju2AnR6XkOtFGnYVtru
0JCeW3XqD6hkizSgtVmcBTYmDz3piFgjPBBpF/SaYJMRO65WIcJPA6YGSV799s2Xl922nr4fWyKM
0f5tAry6JveBZLu0+3ZgriaoWX49VZ8LeKqiVkEiXET2lvppToNQ/Z8qPN3wXtSYExxO24mz82wM
mRKI4vwO8ehgKy03MxV+pakmqzGvwZw9JCIsq2FWjKWA3F6kplupmTFhWv9Fv6rDJhS4oKQOyUDA
npO5uvrqKk+yc23e5GPLFRmg8olQhaQGmX3AgK9g71fJzzYl/Dpg7XsHfokQlZL1QAMcD9xJ99Uz
/5WwJvAGP24V5Ut/XBuJDEWWDiH9CRuAuD+/ptN/7CRYO0xzI4CNhU9A9OdV0W1/fkUK2mnPRQUh
bvQ0bxYWNXI39LUvMU+Xgc6x1UHHeWaJiq0CzIZqtskN8ydu0yZnPlvy8CyMD4ZmPuuuhkZa/8l/
qgLLHVvM71AN3zJ1/JRiTUbJCVous8yWKzxyXnGI7zjWWmqOjCZrlbRhs40YO1xN8mRkVor6WeSK
6+zKt9FpreuMQce2a9gRemZF3tmCkfvaNTsLjZxrUrAMiyruJDsErr64+32IedRsfxIsKYDTVG1J
Zy1nvjzPRhUossStL72R75QtDDCEO6f5X6TKn4b/Ma1OgWAQdc8lRVHIbkYReiG1VLIOklEVwq6Y
oWeHewxOH3GIqf7HgTgUAUJOUx0b3BwLkCFMADOasGKJI62q2+HpnWOdHqFC5RHpZq/hutYmcFB8
BmqptpNAC69PjVx1LbThQgIz6pV8FNJTFFzOm/96draCsGO7dQJdenefPXpxdgHbEJsxczrM4MAD
oqfUXTtNBNHX5dzVxdKCNkNDMqBQR8fEQFUx/FhYQRwnfXr/d/BUqUpvTyoUbORUA1qmDwRiqc/Q
j7dIH3RVpPi99QIWClm8jq6XcZ61DH0ioKlkZ/iGPeUHf3x96ywvMlYUnCHkSblC/QtWrADu/dCP
uekVSaEAWzD05hmFjlvG8DCA6USvcJxTaQclhqGaosh6BfRHvnrmvyUza/LBhtrasQRDfG4JIQz5
0zwAQ1fObeFo6fTzR2pAJu2KltfvuIwJr6ZhYp/kZh5uKdZ01ysxddyMk3gukbi7/+tmNdIxntVr
6vvdnJO4EFAoeR3zw/e4luiExoIPURrNQ6FzaWeYAR2A9HCdwZHdo36KteeQC5Ygip6mjTUOAC2a
kcwoeVAKPsNImRRnavEz4P2nD3lKpBsHBtaxnbdsUOopNglZH2vJI5xQpAUXncgTxLPIbQJkJGnL
sZ+iWyEGA1v5KNE9o/fMdn4p8Zy4OpJ3IaUN+WCFIVePhWm7ultXlokOSmz53k8p0GRt7nKOnSrU
Ap+FGHMHiN5CaFm5LKNf7Bi3pTeakA4JqUp7vTwFQARFvS2yB899LoSpj7rrk8jrRoAIh4WQGcvI
tkaWrHiRo3g16JiS73JGjJnYZMRKo65QciRd6y9qm+h5DJFG1J//+4vbj16v80A7W8zQi6sr84N4
Ue64y+woQdhlZKsrAOALuFTiYCgcBGCblIdiunbuGeEEccUAR95aNfplYFCWwzM3BTKes2cGPSPZ
8w6wpD0mxOgCgyuZjF5kbggfoTrEIXXvr/dun2I1Gmiqte7qINqkHTUIBCmakl/rJ9LFmNdhzNot
w8h+tD1CIa6H1bszEQwr5JgNZ6JsW8tbSImEWqZ9pK6CPgN8+CFvXyA8S//oVu03+TEKGk6T/s9i
dgBoUSBdnT9kY5uaNoiBaQ3J5Z1kT5KJjYiTrLee9vve6B8unGquDHFTbVeiWRQLpJj8hz9f8HKK
2ly9qk0BL6yw5Bp/DnSyy4LKCgy5jSkWT5CESHfm08XtTy/SmxJrxRKAFkOh0lBWqtKnJMmzXzl7
O6KmZp7ylVPn7d1P3//gtnaWZaOE8sgolLgrzCqIsNhMK4r6gX7cegkcPnZ7K4vNoN6hOiMfnTtk
mkCL2kgGD/4GGYjg54z7USeWRi5q2Ntx+VUHiv3SJmJn+dztxLRow2zxJnTZtW0GeJHkq2ClkWf9
D5dvteWXBnmh7Y8+ecvWk6/O+TMAfnYA8JoH99lo9ncKwmnx+2/f/N0vAlPINrTHm2S4YGqKOLtD
bkkrRWAjETLuCzj56SxZO4i2yJiuoCUGMNvS5GMcDNCHDw9f5ng2xt7BzIB0lgYjR0tjbhnNDqhQ
OjlXmoeWHmtPcOq5pcONHRGZeOJUYPrWL6J2B04v7DfvDLybTyJSAgGNkFdBZrDGDnjU8eUP9g/c
9p9S2vCBMkM0OwnUDHca1uToQ47YXIN/ZQuldbCkxdp55F2Zm+jjNO3PXu7peZxvA/q4nexQ1UmW
e+AUzho6gEaGC+XWzSaQcAdcX1wGa144BTsK18vXwJfKpPEPa65aLIQkSiZaNff5uThQ+uVEbgNK
/LfryWRP/Ij7T2hnSVFlIT9VpP1gAjUh4bKPgnI6plgM03oYP+obodfCvp1+6eQXzWjDRQotjEIO
oZsrkilt0OPgobvT7r4tqYkqu0TmvBmCfXUFT1v1AUIffk6syDNQhTQBlWvCSx+mEjU/wekPhnwe
n1TcnRp95iFGKFIgXQ9c5RHplPidVF+9Tp7Mzd8uUQoIlxEnQpDAu7ifcO7d92Xn90+yJdNfQ/lM
F4QQjtTfC0REC6RgLEn7EBgQLprnqhRk4AawXMl6yZt8WSMGD4hHac+SgaIMqyxYMGJ0lXrUQObB
rYefHpolpbKanCxlsvPmkI4EZagUKhZEQKMOMCnchgo1vP/9/YN0gjwpLayn+7c/fXX/l/5CrSFX
Qh7nHyYQa733Ux6iJmf5s7QmAwxeoETOPk8NpCdk/E+DX//cvYilNhE5dTPjFyocb8+rlSE39EVD
GGjlEUvLrc3jpktEGmDkSgEGuCcOLRonOhE6P/AVoBvzQd3YknpVQGd49NRXY1790TdfAYp/efrg
q7UTo20w4p8g8OHszfvo7/wD3yi6f36bJwm4c8g5Iq/QdXPyc6JEvEIj3FdMDSNPA8MU+nWP9z9U
1J/PXzEcUVE+fET4d06LkMruJB/aMW8dQDDq+Lbb1NnAbtc0Jr64/zJxA+2SErXz8qPrwwLEynxd
KSUUrlHaSzbv7ofoA6TjeugsZPRS9XvA37/9L15gCxjXmgUwqDphcstT1u/WOaa2CyGZYuL6nl9+
+8WSR5BVEx0r+2zEYQSSnbHGYtLuBdaLiunCEJPh1l7AXbXTnCZPow4hCANkWKVd5EpdHPbC2YD2
I+za88EOasnTUgkGEIx8X8iyIR3E6vDzX90ZRDQ/zbNokd/KhIL51Sb1RiYTJ8rbFNR5+faicPjp
l6M48Xj+sxSXr7hdm0KnC2gYbRqCRvy0cWCLubU1nV8jtvY9YDuQDBPNsP+MhOeEzkuqxyV8/O7t
p8euU2dsCY9P6+H8qDDF3VGnu337vG9r3N7STJ0qznCj5WsJcNGL2p7q+3/8oLsVFb8JA1w7mFx1
1uOx5SY9kCBBun7US2vcLy0Qeq+yrK9A0rk+YJ0bKD1nNIqb4Iz/RJ+k+XI9CFxzbuDYOwjqvmOu
yWUEMCMCO8O7Fcnc/u27LxOvGt0t66kNbQozelBgJEgdmBsH0fQDB0BXTO0ZQDNd7ChxgSIsar/8
hm8w1P/Gq3RLT2W7c/mSz5Mr1zYxMkDSnVrOjbCTM1d8YbejnR/0RwAtVmBl63mSJFNq1BOSrf3t
m3v3/hZwrVrw5gdwWWpUqSowSMBRbPhUjRO9IYzzJcSqQ8WWTNTPwOa7OoblGdcfHerCE4InOM/u
i86YJixn2GE0DGVLipiki0X1Q9N+D5x4yPifjKSPn2q2Cnjv+SEFTGFz/m8M1A1Xw5t8coQ50lDI
H4RD/PbtR6/4pAiYhDsi7zCoAZDgtiNLC9Ls6CoanKFk7+FPpgqAvx/jHY20Yu5IUgABdNPMg7+c
v13fJ1RlCAKWO0M+msvmEDa0YJfkl4s7+YAhzMtfX+a7P/1ZO9OYCyApsFc/vnuZfpG1g58SSnKJ
3x+OinlslQb9yR8ZLhVGBnb9qHpaHOptulVnJl/rtQmsroiw6c7Lp3f+RB9UIXtf8pCkQ/26MO0A
yG8h21dwti5EIgWyqFJNO0FpN5cDwAypqjsQJB4OoGTymuQyRj/zhcFva9QUPfTBMp1DTBknwvbv
FGcGBWVmCWuJ3up6rW1WdmLPehXkLI8F8u3aTAGXyQXBoIsTTzBP/4Zfp/2smMpZftYxVx/ykGdJ
p3KWt9LeJ0NzQJsRmZMCiKx7DfhnK1AfMK/u0cmKj1Docflgb5LDLaIeJZs83U/3qkdT0MgYyOiO
/5etM1uyq8iy7RfJTIA6XiOQQEBys+qSdUt6kZF1E7VESARESHx9jTmHLz87VGXmts7ybvXebN/N
yV0vJt9uhZlEnVCZU8H7xhQoqeeqok7DNgXiE8rbvWQAcwOUg0uqbLC2qZszgoi7cXWC3P6NsN0m
ZW239NhidgLqZMtpFw27I8Cp9Mn2otSCtE4TFK2nafSUr+DUl7MVaZ/VdXXcfUOFFKlcTqS/ZKkY
B7nSbOb/EwkaNHP35vzeOmVUJzaL7bAYNFbrssSRmriZCwXZ17sHIWc8JC6if5oZ4GVJy7YgQ1qx
vn4SLHssdJE7tDbI6NzGZbj2eMHbkP6thOWjT98+PbGl4MBv+KZZu5bv7tzovfzzG50Sedq7lGlE
77YvlWLyNOhnYC/pZXXKHAVpaaaaWmJTNjvr5LZHT6caH/kTwmEj05fnDP4KOZ391dI1VecD8jtY
O6fRTH/bEtw5YD3jgskRSwjiRHmwx+zZIUP13Y/fPg3fQ6nZo2g2rRSrl5PVKRqgVF3TdwVIf1H7
t+f841wzNBobBE07f4Hbp5TxBbv9QVt3WT1u3JMZExvqbcjcZnKrmq1QH1uC6nGVWApp8Zu/8WeJ
/GUiQtCsHtJiyNFpczYozVO0uS3RaG1fuy06cxpLVnZxXkcOKyQrn+tkFsk5IKWEiZslkPUOBEVA
YFa+0KahE7vFmcc7m996KwIVlAem4BuuOKx6S5LD8CdwKGQqBe5rHWZiypmi6XQ66gSlyO00iLhH
dEAuNbxOYZstfvPH46unXITQcMNORPI83dWCcMMKEdzjAk+nrghDgwR4mkGsQr189N3LvBGPODvB
FubyB+ayi92OvMnPEaHSAffFF618nxMkKX9+AW2VFNJ/I3O91V/Ih5fneGSGhL/Zuc0ZHgj7JSHI
MXXDy9aIsi0uVElklRd8f/fBKqAaowcILXN6mD+z8EKwaAHu6S+t7j25ez/HfTYBSh1IOlkMKdWF
FurQr0bkn0py4KlOqkI15uLQbdsH08HByIAqOLSAuRSlESQtent9fu91SsgeTictoMy+rXz19fn1
LyeFsISEDItGhnFCa3IkZAIHbnJkTQqwrspp6tuyNJ137CizpUykYC/iZP7SsiKvBxUYQHTy6xLs
TpAFckoEQlXagZGk1iAGdZyBTMFu0T0UYtgeJCQO79hDVNI0AD+9fLlatYy60u4u7HbnlltPUxDg
0sa8eohrZxu1HUBJrd81yEmJkELePOvbV9GPrMmONV+ajIpWPvyVc2FQzL3hyfEO2YdXD54SfHv8
QiLeJPyT5hQ94UbN/S+fvD/XeSmhhSNFBDIvvji/fJVTeOzznIbBdsqlJu2BmJWR7CfS4Gx3ylFX
d2uSt09vrpbKmqZWr7Jb00NOwRwfUDVkUJy+/fYAtjomSExnUDrTdNnEAyfvjkAPYakAqm00Wvck
vBpsjlJHMxBVSCJAE8vVXEszPdFTbSsd6xthAWSZcoVbu1qKrrLXtda10aVpr1FZoGaXMMtVb7ux
bPnb2hxn9BQ068I8OZObbRGDc3VWQS8uD7CXp6yubOK7rLJymlg2XVxZWbNXeHE/f7ygYI9+uXjy
7tH3MMteo/s7YTR7Bpq1ac6sRXKorhjAq2cPP53/kXfaZxyD4htDHYT+UHF5C1JasVE3anuLQhWm
oXG3Hj2dwO7uG9gFoK0Q/VrJL5XuD+4+R71sIrjZjIrXl2f3+caYN9nzdDXbv14dgmZv0R0GyE7u
nBCIkmwjNQ7wi7OvXv6IWLOzXc6rraLXaftk7irOf/TLxzfnv8//Fe6nRhowNMMS0X5M6gVK+i0S
NbdZG8XrjA4yWNZhUlOTw8idXUDNYe80nUl4OyF+yCxMK07T8sjZdhGjKfMm+V3UbQDl9/54fPPi
zOXMgXocenySncMTxxmQaYFRlNHGUvnx54y1OXwBWaPr5ufLP86+fONBloNOxhBGPNa9r87vXz0h
B0paCyeLDM2WBfLRB2boXSACRCvLxbezxoFYrQeHu6LOApAow/6Bp+cvrSEwQeDdiwgaZZR21C/Y
G+aM0viwD3324PbFV2ck5KEVN3AS/7fOMVGJMj3M9vNEsZfGGXu9fQRNb/8A89moeVMdXRsEW+EJ
CSvY++fdh8ZtL/XUuXmHHISb41fdo2dVJWuyZNdGxAg3hzYzzSk6jWsj97mePq17685lMDop6UXB
DIn20VS3NIQgrux9zF5eIcpRg1xQRrp1zNzJGC7VDOAEU+2d6qZA7TSD9K5zpEWyxUaGGE3HVrTI
ycd6YEMae2JilmGKyVyUCUnUmUfohONFDHgOpMO372MoItkYsldXcMdgKXFFqM1i/5k9QLx8adTN
xUKCfz8253TBNk+EcUV8MNBINQwkZDm5ZdE8hRFp5yURGiFUDyge/Iy+TL2oJ0Q3ta1KmaY7hTs1
C+eijpw2gBgIZ5mBLkfaEkaKcrgi77k8XXeShpBCicVoNbpMXr4+v+EZQDPAXlFieqwNnAp6kNv0
OB0EX85Nyx6zGiNdHTWWUFdUWlGKnRviQsZ20/ruBaGM5YUgOOmL3x7/9T1+ACXFIZ0CgTu5RXKv
053gsSCPg9CSvsDD1ghKXj4wY4Ncf3WT3Q27d+DeETFZM1M7Xwfmg3QFHYpzCdqQooYEVVPWCobq
URnwnZAFHNh1iV96qcBIiUwUcG2eNgAUmO15y8lDIWpdcqshG2ITTXfadlhLhGScLnrV37kMEThn
ePW3hCdunSDU2wbNHKqf/BzfMt5mJtSzG24EXuBJ67yEMCKtG4UQhw7RAx0hiFHTbx6Eg9PhrYV/
la159ip19OvvEmsk23LYJauL0szBrSVIaYMvXpz/nq94JSaV3NdUMnPQMw9G0BC/pt9+6wXD0xqI
QzaiN3DrEdEB29Eieik3d7M9mM87EW7glKxr7r+eG4xpc4hKNgxp4+58NhLsAvfuHDrcoXGnvylI
xI2HO5BQ6PaDu0ngfXQJtA8MSYLSex8f/MhkNhtopjbS3edsKfkliNbFj3LDIynPQMEXGqS/nuer
bRhFQ+xABdEKGa2aU1sCg/SpO+fm+2++e/Mf2lrjdgStrRklNJcsuAOc7GHfRlnHE6VSWWtDnmF2
F8LjMhBx45Fw4UkSHq0hTylNjuKBd0NRsMg1DDZ1kKMgZBFgTTlzjag3tnNiqnqS8rjFy66bn8H5
qhdO0b0b0gB8rsLmeTNa52PZOIZKnGbz0ODaoVd/SLE5K68+8HJxnyWlTQMx/qtPRSKXAXeTXSyi
XfOojuLpmT//evIiF9jbAHNuRtlnCVlmh25f6luAUXPmQBZsdwJX1ulHJ7wD3OnYlkKywiOl9m5s
WHc8peQU7F422MsmLA8oT4dlhfX8H2XagRqEyiAmr72Aq3EbZRBgrxmjVOEJYG9W90YudTEhxdu3
Xc6QAvLA0/j6xB8R/xDP9JFFZZwTDtnOdJFr+s4d/YQwdOjlWabyLSkzTKmZu850Ms0pQHtH4JG/
FXSOEAPDqlkR4Jvvr29yN5ue1NgfODfoQVW1BVeckdKWkOVusiFr+DK1zJwDGjEjKYDWJvFSUUIg
xE08v80UGPccj0Ay3nIWOnsC6q+ylOy5f91rZMhzONY1nhAz0Q0ESNzQb6aXxndXacrZDVDVv9vl
l7ZCEBNWg18PAamR3N0nfGeZanN2oN1GmDuyUUFbbT52UH0gCmOQhYwJKNEQIi9fP3mRm/kMVWAn
idm4eA0rRAzt1RPNnF9vuZFnXdM6aT18++3vb+M6Kv7HWN101idB7RLJ987q5uzO5RMDEIlkI+9b
2qJzlPv488d7Z6Q4mqBNgDPp3TpfX7EhK+rTrdwgb7adABR0xuSXBFPKtO3ippwdHO1TfpIB9rDb
3J5gCV5Ma+RmPaMbk6nTfjzDQSQq5qlXzAWXZNbzstpv/dFL1p7sU9yJZO9BWLAMtRGoMUkEpbhb
Y8OGkiyHZHaeaq0KIi+yjf5MKYiGpZj2tVcgBxNjMpBjYp7nfxJe/QPTo2XO/Gr+PkqzSauSKm/1
lMCsAs3Qo6zCWIr8M+1Bgbqj9Gan3pz1QPgDOwohQuroa2MySnfrEOf3n169e5p/W6wEqQIxYTu4
Q46ergsgZMGBJg/cG/E0X+e47AX4PHtaQu6wMcBdbpfxp7vNuZ43dwsezhOvur/ljfWQZM+520Gn
1/LGRwLF7e2zbIbnKnjHT0q6W7eWbKrWAYR7bijbRJZzEHH5j8t/yVQGbn/z+CMqkUF1kv/OCJI/
gM9PZzFkFgHWuBboqKtICuWjAuARiqNTiJM8E6JIrusysWaFycG8eMekg3SiUMdnwDH8dow73ziJ
JMAbz0IGtIG9xzQPbVFIlpZrxeLpM9coYJYsb9E+d9zvdeuIcH1FQgbFUIBMHp3InEWgD2Lo7D+8
RFN1G5d7/YxJTtbz4Xga0BiY9hqR/DHhALIY5ury7N67dWlMh3kMh4616sG0uCFEe1pKNQubduWE
NLd/FY3SFe5Ubia6O9yyhdMRyd2a2uYwq4e3spEszg/j0QkcerMtNNeCjSIKBUB4HNMs0IojpL4R
iVBOMxePvnn/09cfzq8fpSDTtOWfb+qWA7+9uJd7QjiMJSHvebB4bMcSZXo11bPO4Vhw/Qy8lbq9
38HFdgU8+6EE191cXpUJ87L/BNGIgYM0XMnp8eIxiztlK0SzNJoUDLhTyq//9uudm/MI2qizKfaw
EQglXjl6TaD/MB9bAuD4A3tfvv0x/2YXrFP2sug6wKChPrETWYwv/MxXchDefu3Ga17X4YFqv82A
1loie5r6dpGAnsN+5vfNBoFw29Wzr3/79kfjDLFIlCsr8oEAFRQIjb5C7ADZb/c6SK4yWbtqM4t1
Ht4zLQirN/W3bgxtrrARn6skZcBSGWf9/w0sTBbbkhRyi8rw+58THxTQFMj+g44GqA6lHOfq6I2Q
xaQEGYt8bCuccPJBTyDRCCQyuweHMByANS7U5YfB4ffbnz+8je1hAUfog+CvIA3eZFuiK4F4cC5h
QfNQqG2677It0OYiczGx2smjRMNjBtYenQ5NlNQoikUt5eDAjrBY5jlm9jIYraBu07ff5LGR482b
DkYjT3YOPyAm4U701q0lju2tg5X2ZtEhC3TUA0ljDWrsBJTBHAkhswZVtW3ZMUyPBuwbk/ZwKPrN
vETVds5GbtX2vjl0/7j/zbt/656XjHzsIH8I2Y2qhYxzO32lvveYDb7u0mnJXfXYMxYHQFA6qqU3
vIoFHySt0nVI8rs8fJi+oGbh0P7r+es3T94+oTMPUr+DGjzIPPzw2xkuJuOVMU5nYDkaO8yPg825
gBJC3gEJQoIT8SJEGmgAIX5UKdJOfIroVcrRxiCYfzCj6xf3zy4+5TCqzwx4QUkOCRhjDvdsi7o8
z3o9xyh7ubY1sEOUX6RU3EAOLLTBNlGHJmXIFHvT2uhXIfGjTtFjRjTI///jzbeJaa/H8tH60G+E
aozdeD8wxL2dFQqxQ5Nmuau7KNJYdKWiTrdBGOUCDnPoaP2njY6Kbzw7q1cfeNyDBYJCUv5Ggi8g
Z/5yHkNj0p0/X/8fLaPwSoDMRurHny++/OGCG7Sagu5z/FJVp/WdN4kCcrzfcLK21ijkgZKamlY7
Vuy8DnvUK0RWy9Rue4+9OklQYwjtUX7DYQFTCEOeObvTgV5ch83HaQ0xyEIChn3PYGaXGWObJ3ud
vBjY3Vq+JY0NGSrYDgTLg2h/FAYBYk2qUI8qIW6iXIXBtfDJzmXFFwF6C8QtLlcA6woYmo5MJJCF
7OLKwyEfOAll3v/Exi7OQbdTWuddK7RciwqZwTHftuB6KyEjAenVDbp74CMjWWAORJYGjYl6NfzW
FMUpeKcsOGrnv54//Ov848dEHt1X9NBBIrhY81CihQyEXajkYeBDBJ1BMio6jwCd5ynx2oVVxXW7
kfDFf73hbGpuE9AackldMAPnYgekGkT4hqh8aQJroM9GyRdIWu9fjy3S/paxCcOuHWGXOvSHOHCd
9UBXVW+d+2J5muwAskc7ryls1o5YJFbf41RtAmc708FyAnExx4oYiEDSycTSZghbOTcCZIyAlDGW
0HL5ZcZ0lOuIVz+5I5HGqcZbRCxo01rz4l8X/yBPw1qcU8ui20tuHC4enMfuJGIUuKtFOHyyVpbi
wJJCZgOXgCMheQK3WqCXYoEgBCGKaibLoQGivBAbQetN8iZKj4TSgdni6ydsx29HaShMlIHXGeon
EyqhtVIbiqffbH9AMEG7UgwKTL2WOewRqYqthl7nQalIwt5YbjZKFE+juoIGGkGEaqXEPhHUtK6+
qDRlyjipMTq4eTL0x5zdk2zSIDLQekJJzkCSO8RFKiMoqc8nru5dU4cTdUibRpmPdPIRUqjPpTMk
9WY4hVr//XR3b1HoNnQcBmswzK6HWgl/1oxsOdAcqTLw+XHtJhyppQIPrLNJxidFVDAmWbW//u7y
7w7KjkhCeE8L/BV7T+EcxV3hQRnNNnKhsMQmQApz8bS+1UGBixnF3UqZY5sFs3xfieXIxx02wnWd
52c+wBPYozN6eu03T6atV6EoRyJWL9iCmByXpxPIWW5ml4IC6JwpUcHptTXYym3JEZ7WQBFbgoMI
rdWKFJb0Z2CfhOS/+XRJ3DYJv4obuIGJLH6ZZ0GImSCHwegEBZxRS6sOMyMedKa1EJmrTnuxhjXc
6GKIJSRXEE0c7tijkaFti6d3bs74L427/y79QGfZBif41sMGEafDFQRRFTgvQLJydvHM1Rnbqd71
5kCPtYOsh3u9UyV5aMzcRIEJTvIDIu7GI+6MZvfC7YEAF+yfL88j0slYJTv5kLzOVM4IciS6cfv8
UeVuQ8oeYsohVXqDEARZSPmBSCIhL9eeVmK4bZNG6tPcQk4/Q0TPYzAKvZZlToGkY9ptjzKGRiNJ
BIgYJuhMVBQFbIq0E6epikf6m5+//uqMFAnSOTuQWMP5rguPzKiV01renKZsNnFNmwYyDW3eRaFF
EIyIFT3NDmd5FFZoy6gsGXPASIkv9zGUzGYjNJpf/+uvB3V1mdiHAKQnSgM1ab3v46FRxlT6BwlO
ctz83IXoILRdItX0FWngSSPuNe3GVSg5B95t50lskVT6MqQ9/YAGzBqzJ+Jtyh3iN9+nzVq+bhEj
7mr1OsChMfT1RbWDcA4RGuORPd6/d3bBfOn1VTfTh96yylFPNGqiyP71luSUZNfXBEd9KnM6astI
caLXW2gK/+77V6+/j7h105E2HY6ylw7UosumW7llYVkbwMjOZR/RimTbS2rvozlUvgLTc9HfwlYI
c/tlhzCoPGkc4TVTKJurskw2f7u4eZrtnZasj1fbmHSxuniXZX34tGsa1WQ1DLkykkqUi0JbBUU5
Fe7NChZOw6Wze4j/daZJq+pTN965fnznTp5WWaKGG93IOUGVc7w3Cw71i1XpzEbLRady0VR522BU
lCeKLkNMk3wJSla3poWeLmz7aszaZ1gg5Pnlxdq7S0ClYbRSXTTem3hdWmdWlPzWRp3ZULgH6UVV
9wJsFSgVglAmtB2aUwLsrR3QvXYgFdnTEwKLU31ZD2gTIDZpASIoJ1DEaT7ZXrXhqLUi0cHFDuSW
5XTvDr8GLG2SEhwKQY+4qUwv3p79/jGny2RlCq4kadCxSvl+n20747awdQztFIbR8OFsHX5RAqHN
Uq5CqCOV6skSHJ2xoSbH6iQ2dED2nb07R6UFdy/Prn4kN5tWu+iCzyBZtocMw3TRfXSk1IRwIJGX
0lk3a6OVVwHgIf4QeIX9Kj7qpN1qNM8tpID5R9poFNlhfPWspzOUkKGQpFzhzmNrX/8TiPy3nu44
GlTOG2LE7bcYdxIrJxH0iA3Oo18o3O11ONASs+AzVg2MCaVQr+83XbKnpqGxw28i6e53n758vPYs
Levy7aoOdGHnypfOmGj174CXm+rY/vrO2cV1ntyxlxsBdwZoxh4UNYFQO25PU9IdKtDUF4NEfSzX
Da072D6T7652nk+/85+vrrLF5QHv3N7e1MBpmM+wxLivv/t48ePHN+vxNSxDSaZ/5EU5Tfb67tm9
V7lBiVoxdmGyyzSdHHf1YXWmgcUtAyUcO1XG6BLC9Gs2IUAotmYo7nbtC0BkuTLBpLUrjQ5waFKU
WdtWEbXSOmVl+H570iuyVcJpDkXQ9mnRm7999ebxotEY2T1cIbNzjgKRajHtChOx2761ou0x+jFc
nIjn2G1OWenptntbI7Qa6SBoCLHaQsHJjexReCY/8HfnfFPHCKa9h4k2ARqJNR5DlrUJeZYkXUfW
uasyHCVRAPhQSOALI1iTk/VBoPoCflRrOVjR6P77J398PLMztGYqlki7x7B0u7X2SMR5fe1sDj2P
XNpVasBwGKgUlJDASTOw6SMJ+1EDMlGTXGS5/+xjm2kSYWWI5mng4qTcE+gSVIRwrp/GSJWAoj6x
3YyTRovI6ymlbR+q9ao1t24VZLD38pTeK9zCbUROaYMpyNwtfv3im0c/SV/Oi2PHxeLRry1x0Lbl
yRyBxztwq9HSrpzksWCa3Cowq0t4gPCpJq5k1S+Nx0iKdVC+zkJ6LXBaXlLUG170Pm6r8JBKU47w
u/bWSs9LwuyeZ6shf2Mzy+XHn3/7vy/vxl7IYWVFhhykJTrOpMBEsYma6/W0HTKPwSTjmWJ3mNU5
FCcw1VliVZrKEKj7DsMiHRI8aTkRfcQzMVXKizz3Eg7NbaTytfuxqBT/F8qVuHroACDdCIabN+cf
3j/OSfDYCORA1vtp8i4Rus2vUVdBok1TVWauQF9VjiMr0FgAArcegiG/0xjMArgqpwfVhsfeCM2z
2fvcQQtvmFMoKJDwes3cUI0YIw9sWsMvzagRkWkrU1C9QAweFq/jokE5zW+NP+7R3PtWz1K7jVRR
zMFJaygJMHwUlBZKnb6vczOzRrGYsk1SUsBOQD00oQ5hDl0UbemPV6hyfMD+j7c/vPuYI6fqJU9g
C/xFrgwe+lyecyymmFPfGCmQpaLReCQApQfyKSjFW7yNUOW0B6QwjxF5+UGeOvrA7vbYk6yQLjIE
MckcyFL8xZ/f/PEPw4VW6B1aUZdLY1qD2j+0OrbgiMQKWs12cV0QqtwU7ZR6lKl+i5gsJfRolawa
XJbuilyfj05lTA6umooORcv90ExyQyMUO1pX8YRzKNWBFx+5C3337MuvX39z/fCLjIK/+IK9rYVZ
9ZBiDhHSE4rPV7OLd3+eP/xw5+zhJ9+u6CM6az1wPKfDqJqLPfmu0hGDQi18qN9uoG2P36qy5nQA
LNF6HUcjadqtLLVfmKYqUq/4bi1gsVgyWQA0VRTQUD61qBCUvv7j/PLOKebaabO21zJ+HKVooVSN
aXjnDcb+NhqkvgWhlp63/T689cCsYHSMLpvi6torlaVVmQ3J1dBYSDcbQaaUIse03wyVtl264f3y
/Xf37uT0dhG1w5JhdS9pic1VwLJd+h3QiSdHnfovwdGfD6ceCNYoYZqJWqVDqcUx3rbFNCyjbYa3
T7iLR3faKXxI1a/CUiwRuxweF9g2aQ8duaeCzcBFzKxwL2u3JckxPjz3wgRCli5zQbELImunIUuE
e1qObWIBi5nApEInmzRKVuspUySv+6V+9ejswd3s0Idcrg6gtDZX3mXYOy14cY+R24F9CIpm650R
KS4xXz34d4hRlGuNEl67sD6sdHH35t+ovnqWBfnqGRKtS5IcKcCb7V1qvG6ibGUgR0YYclfPAmks
nw0t4Wsec+/cy54NbYhYMFi8B6cNvXZL21gipAupd/749ZSN5lXLOg9w6EkxcB6qbiNAe9PGBhYA
oURh6TLu572G0x1GmpDmbmkfgy7lEHjJF6C/7HdMIgE5Prjw/tm9F29/JO9JDrRD4dE/V0Py8xAa
5bQpU35tbpl429GeXJ5ue/RPkH7VJgTnXqXiU6PEX/l/x5xHztdy/Y5fXhuYF8q578pJ2V/vH//x
Q5+C58u23KLNq+99kb93cQ+fKqBu/ielRLnBCwWopaKIN3JhIeUNOZpDMB4Inre9r57lqd/12o7c
NoV1W3iIzFdxDh/wtsV0h11ef+iDVtSgUZtCD4YURDUyW5h8H4OnxnmD7vCZ6lMj2lmRZwZ9x0LZ
gbGWL6vA7o/HfEvikueO/5Oa7Qn83aigzE90VElfOSllaPpkNPQlCZSC2e1RC0tQ8kIKQOb8GdQh
Ilz7a0YKo5uiwFlQKHRyElKVqSOrXMBMq5Yxv3omQNbtmXOtONspadPLRO3xCSN60UBSJz7D0HIJ
dtMEag7oTo6tZF/A4yDFJ/Oqr4DZEJ1UcQuAErOj2mylSTbI7V0t/XYtxLo9yZqSNwf4xcZMYaSv
zr94/wM5JikGIAjQGiDZPLkZGU7rOOyomqe0sr08uiE8MEP3i8o5BlBMhCJVBtEN225en5Al26ke
etDmSFEfRY66QIM++OnlxdP1DBeLx6N734fGxMisjcYKxEAUNbS7ukWRvWr3PkF5q81sf6RpB0+d
cFNoNcB2LVkSNp0ZEEsa3JgXhCxG2wjZet51Z3L8QjxNffJlB4SRd2LWuGBlhh6FEAHaRibOrPNm
D6POAodfHkCZgQqBns5TwzxsPW1JV89ePTp/+G7dlcgk3WmZztWQeYMCy0SAvr20syAQMruVJ3sK
fErRdj0rHB1mYIPHoqzXBAlw6wdSz77hG9R0Xfea1rbNXs3oj0XGOWEOcFJVAxoIhmP2xVR0zPE8
3qc8yvxZqzaQbloehn7wUsyTfNk5T9MjB/Gl4ZqfRlQIUP2ZH2USYsTB5jhxSXvZUmDYFkaOTnRh
1wmCc30eOvr6n1iLUYzFDYeu+hRQ6binBoS0JgDyMFhp2caY70GWjAJzuSQrULV0mIKTvH4GuWGE
IgTKGBJwJisEMcGVWvAGCTlQt1N5LhtplljrwuBklqN3R4xxw1Ec544r9nhL2jn/9vCjMDbXFsCZ
WG7Nh0ghayTKKOWpcFemc84otNmuR/UxNspAEQXRWsMv9fdHxruqu7YfV/j1SjqjDu+ZDnfVIAvN
q7xU/uf12Ys7MTObp9k/asV5EnrpoXiGI/jFPy7+ZREwacwytkSLnj7UphpxPRpFhmNj7w+BewvJ
Eu8yga+vwPTLctxGggH0diIrRTfytSSDgeKDt8lhWOBGyEKCrPc71mzplUWHiV5CR5Lx6praoKVf
dZHEhlOGQAkDy6V2mJwiyXUuEeoFJkUdKsT6IN204m1ydT/CuLOnDFGBiH15fXa5voSb29zsr+Zd
yO1niWeTBlFHTtybu6gyAkKMFA4ppqtbZzrYKhMzDWwJcxBttqccFNJaIEmJEmayPdTrMMqwx16x
OwZPoM6RCLYJ4oGA5dsDocuIhhYeWD4rz9Uclk/vvPzeG2NMHiB7CoE7uId07KPgEZEYy/yYWfNr
3RMWdXWc2IEN4pk5kWVUOKNVFsSBBqbJiKdaO2FxSmPS9X1AH94kNnrvWvvqGXBab/j5MqfTgTRa
zzRoB+TcCSFq+4JkRrTP8Ki0AniClIilyIGU/5Jg2KVogj2mnAkZ5Di+UJCelMQoh2fVXv7142/9
/ulFprVFCaeu1UsZIliCgN8oNncf0TM1K5QW2lYnlRCt6aQx3NMlvbYdQSjWD0BXg1tO14wI//6c
b7oOz8WnQbhEbRBwHNKRPIKnXRu5ZT5MeLSwY02MAUneA2iBkUmLzBUlojrAklrFh+0GbY+pVNYs
6jUBcG61q+fa/DBaEeZknTGkbM/fPugnYrAUkehApy1ZJg/ilEKj1ph1WrDZZ8bV0PsSAHPvxiDU
2gvZugv0Kti9YC5U+axX/47i1hfw+60xL3CFp+UtV5LQEEa4/vXZ+r83ZXdbCvOd9iy6FQXJgOKV
5l97OZ7rZz7mhPQumE7S3bGy833/61+/dY5kUoSnibZXGeAk505oggNJ2lKHOG+KO6IxIUPHyMQf
VAFJ9NpIY82wy25ttmoXn76/WDvNHRfZP0JyzRCwCJHOsq++62GjwSqk10xooHBx+IMwSe4sN16z
PPfxEApJuzH4BLfT6unbUc4fgR/yFy8k1kbH6w6/rg9eVquAtMEZKspyxRtYBjekPkvQdLuwkfVc
Sj9/SKFfoRPmP+8posVOVvAVRkoSfM+pRw24zCgalH+bYg5Zf7zDlvinu789piUlmoXVRIkd4nQD
yaOkj9bTGyiphvEPGF4BYg91tQ4esS+FfbbEwm1uKFJSc+sd20Kpm47dzm7jFq1Ihx1/RKxhSpiA
ABMva8dKHBqW+3od+oTivf/35/sIl2ga94X/zE4IPVsfBYmeRCwZY3BFYvvCjyy1QpCvX333fq0C
MJMwfFDlxOEQdparmkZb79vpPcxPKc4BEQfiY6CF4Hn8aNfRGpw03z42d7uMrvSLy5twx6t/8Ekb
WNYt5JEVSiDCGgSU4t7cBG1LwPTgl/7aAzifOurQZ+agiLkB6KygDTUQEKJ96eXWYtZ94+nQi74k
OkItLiVz2ljMlXMsrzfi3lt+6HNoKCBTxKXa68UdBY3hjOxDLIg3BkGVO0xqDBAKT5vDdu228LQ3
3NPm3lbYHTEhskSYy2DocZEPzVT1QOP9x7P3L/Nxdm6Swh3p1rxaVWePYnNIbtEoiWgnK5CzAIj2
Zi0J9emaHtsg2w6D0NG+iQs+KtZdHp6AQpyTxwu798uwXNtEUMdmj7UZsq7AtNs1xke9CaH4N8sq
v1YAjR0hTZAwodL7OXE3fLedotLa2FCFvbpLU103bCss1FSvIA1csC/ymUaDLaRKKBR6894qb68i
KLjaA8E/m21gkitKfr66eXz9cu0dySbMmjTpETq6HI3grBlOzccpgdWCcuAx8V3RG75/ksWBYoZ4
RnlX4axMa167vn788CkZORrYt3J3n/Nk1n3+pBebKcSVhwRti0DzuMlQYJqgnUND59TOhtTskXXA
hrEAUT6vXKdt+MUD6w8GyNGIBBtxF4c4lNJhtAhNtDNZG8Bj3q8ePf6dicJmsTjRjzoJDY/THE6Q
k8lGpAOEP4VECHMUMN3ojaQRemaC3U0qOzptEFrPH71+8vrJxdulVY1IL6g38KGMJEJDilAzvF6+
OFvTHRWU0shENVnEIIhhgUhwrwlHYcU6foMwO5eIo11rj0ZGlHE3Vrt/9ebsr5sc4MRep72VBVCV
hFk4glCoQSADUqLWA097BekdoVv6bc+KfgAdKovQuDFDHJIsfFik68S2yXxAEHEoix8wkcQPLJR0
yVslDdl5EAX5InJ/NBgQO5gIeJGKua1Ba7ucffnyx2Ixi3MQ+8PDHFqLfFbw653LH6G62A7lWyKO
2+h+usdNi5PpT9FPG6gtFchEuPYPPhNPkLXvpXHRSBU9duMgs7sFV3GaiDDwwZ2x7vKaJFOP0xRI
3sR2rant3E3QzUmFPmF0lCxMDaZVPOrUdCm77nvMQw5aED0ttbTAFFAVjg0p7hAjVggJH6kHgVNC
g7WjDbAjJencYc2jWDyQJc+jvbbvOxuiCg+kX985Uycg9ehtTCzn1XrRdcVrlUQYBXDsCn1HKOJE
ZFYcWin1KABhQx0E6Rk717/wzz/ycxO1utcW4NKEPZeAHqEBIXq8nvRKEsIgcii/0wF4pB+C4BiE
rIUrIA7Do5ZZZ4adsyGZTuPtPJTzdwsMQHCoAI0J8UWXTusEBJlZmoEuyWjvkry+ktBme5HWtpmr
6ZBZAHmZLuGhqcjueWpfoyBs1bj1Ddp1goRru6ve+2kCXNzVdvbbqEBxXhRgfSbtNiKsyK2mE0mi
1qwukj187BWClEnMxX7+M1VaJXeFhujGYo/ZCEHwiU/Q61f/VT9kgNIcirSiLQ1zlUsLwzdUYETm
KDs95KTMyqPkS9kO+4pMP2Skh7B/KRuN+gE3OIKPar6D0SLJ0FfJEC6Sbkkgx6vGkoauYgCzu6kZ
QeayNm3zigYp19vUK6+QUlnkIgu1zag8o5bWwBV4nWrAdxsCrBdI65zKC6Hcn8wyYVQJySa8nGc7
WFKyTtBBo1/6iNK9s3CfwW1P6lvIL2E8h8RELyTXlCL5tg4hl/GhuLagu+mXP9x8yJ1sWs6UCOqg
XMWZblK9ZR5BQj3dGG13r35mgoEqQoU2u4W1z/5stdhEPr+SRiES9DAksadljQ1wnEM5upRcGq7V
iQ9+XPy5Zgg61/AT4/zSsrE+NqVJL2f5JcmwDaBHzlQiJaYFbLYh4tiXmAXpc7CV3BadKCopF0FM
m1lHuppkisc2Jigf55iwv8nxGE0zKRGeu6lXMjzVm6hMP1fv+oySLblCbaiY0WBZzd7pMeuYazf1
u5MGMCuuI5w8hJRTePTRHo0gDsUFP53d+94BtyHjaI/TWj7eQoJZvWs+3TUu0Y+wBVki9JKFErU5
Iid3byHpFidlPujp3jGqsA/BzqrnCsgiAu5VKH7omSjrxtXpepVSkkemIHSYe4zWuACxVj6++ipP
geF+IHVAOAEZrMC17lDUQ2LbSEKyZQv5iDT/nwBOJTU2FKGrvUWIIBBZJeTUEPhZ0nTA7pG31tcP
v3l//wn0IQK7VsJnFlo5SV1OUYRYJQM8DPxSDjhwxlFk8TVILjsneo0BR07jk53u6cBPCjTGcuGR
uvxKOHMTw6XXTgZSIIPbV2Nf53PTsNtnlzxY5lJGSHY5cB0gt1eyu79e/Uf+cp1ANVa3BCgODnUg
GisT+BJnjqyVQGlkbxfVBpI1QdAqydIlSA0kTJfPDortv+FGHKpkTze2HHaz6mUEzL+H05hKICV5
9dMKBzArqnrPXxBhGQo4QgCC5yyhw5isqQt22UhXvkDDlaghhoCGT4MJFOUZHoccrWeBqqE1Nxah
gmA03h0EEgOXjtnLv/P9G1AChR7rASGJCLE1iBb/DCeb1NgB0aquDVND2U6dolDWF0xokSejE3Pz
RjZ+dylbNwv2Fc9uwbLfxvCk8WGrsCO8VwcdUx0QMN8WQUSuC4BbPXAsNeuuEQlp4wkkGlW7MjM3
a5/CQiGpszFIK3sx7VVKn4+DnSvatvu6SnI4qEUH54MX31x9/aQFilaS5Es/YrkOrc0FBT3XgwGk
nVv0qtDydZir0nRZSGncnhc6OyzG5YixtaJGr65K8fApB1+gscnJ86D4dxdQWYNYdnqsA9MxanC1
kJjvOJgx119GS8bCwAye/LMUZYwmcsLenIHcetkQejQA7m/p9I8JmciQKUcB2kVLrSfmOz1SjVmA
qFTzx04zX4LggOhtRIQUTU0aoGqCdlv68f2TV+ttIntQUVPQA1lJnbbtKaSmz2g4YoUM3Z1cEpGe
y9g+uOsdz0cX5y8/5APuLHcb9mHadauSNQpirlSfUWW095rYGSJXfc1+eHH2iYdH5lhMU63bD2S0
C+LGHMtcqGAuYdrB4CCtzql8bgBsSFlGOM8R8hEkvEXF3d/PXn7IK+c74WCdLXQa7f+HMZfWrbQg
jbvkvCE8lnwjaKoqMVXqh8tB1nfcsQcJEx9hI4ZmlLFZBzp4PF6YfTpUd/CAR+PyPOEdTIk/Qmk1
XWcxaVmrgWC14Nnma0AiBWIzhECdEHOHKjH+vF/PhUvi4pf7X66NEww8gKjw+Eyx1axlFvBPyPwf
Mq3JZgmBUDY//BxENLelJIZIdNhwlxhqO2JhBy6MkTtFBfERVPKOrz3K4BQJxh589eKi0TSzC5VY
ANjBNwOO0KFUGLswMzCvEDJdXkGRT8lAEEgY5MmjP77vjXpk3GlmCDecQOQBwjV/TxBa3VceIYXa
Qzbi2wx6QogrMIBQ/cG3/svo7tDmeiUaNyQIBQ1AyTEg9lfEnPq+/P3JnxlRMcB8TmzvOBg3lz/d
vXjs7Nk/5ivg3/egOoQNOtfhFWlQg+YmuwmCQNP/d8ug7F/8vfSPXP0XP95d6GsR824EkxRHCx/z
52w8y4FGpi4yKBoxutSA4NMV/9mR53K/jud31mvfRsNDBk2rg5Zqp1hISiP0ZkrT2Z+Fgx7CeUYs
f7/Kn7A+evX45kf6mdYNjgSwwxheIPhwnvzJtsP4RZW53kKASo8+SDY6TPz2d10PX7HJxtQ0FOIn
cbIksuuabCLcQtpQZRob1EpadWwcs3Sm+Xjvm/t/N6qmBc13GslgQhmXf9oTvDXlkKmM3OwKqEPL
1iBMW6rqmJ9aK7JtVjmjaWumKsB+I4TAQp+PfFf7iaghRxkTfmOWAlALfFpjQ+Jx13JBknduO3My
tqtSzIxAyoSc1C44L8dWA8Bl/lJnjtuQDZkffTq/fBcvwUIIIsde/DAMKMhIa2IUICaQF3/ynEni
3r+3pChHmt3r6E9yMMPgYbPmMIRAztm/bGExJvgXd86+uDkTn7iidd3ELzSAm15r6KURIAltK6EQ
3hf9czemDaSYrdifn86+fHWORlMASjUQ5dHMtC78tu5RMdc7H/NvjPiFUb9MgBUOidmBqs4RV8/A
eF7LF6RAkk1Z3n7i4WX/rjT5w5xz4kP9vav/IinQjoUY1KD56mfnuhkpx4bp/e7FEm3J2/9D7V/C
4jPKtia7PhJ+PL98m/0XtZGtSeFTqxb5axJrWDYsc7vmE2r3/vyt/1LcN8yiahP7Nx4pA+eFLTrn
A9mPfsn7WH0zSrWw8Z5712yOf+v+Ox3pjrkEckfl6Rq3x7v4XD/GfcQDjsbdUMhJL+4l0Q9Wja2M
I0qMGJDdWxpKpK3FMSoI1vpfq6ityPObP/BETw396JcPL88/fETjWLEXz/wpZIOKBqi9osmRREB1
fBlNNJhX7+KU+ftPCcsBWMqW0QqKlQNFc/CHwZjGA3sDo7McowfLkDSlg+iKmYQiVm7am8hmarQo
ma5HkiMbv1z++Cu0IQgUgSZ1QsrXCOVRW0xH6XaEg5ampxbUmRHeengp/T7kCb3X9598yrSLklBs
gERICC3AojenVqx1swlCCSo2ZMW8ZH3MAdfVM64RuFKgqFso1k2XztlelqCdqVhv07BSYoi94YH9
to7I2hp1TfVAEQaszG4kkQxEccChbvvZjLufzdUulOUFQvswWg8nYX/4U+BQBLJrczTm6VDYWcTY
Q27wCNAv+R7+Cb1l2ULOjnKejtcGQsQDEZ9b6koNRCjgevQB3ZV2bx96SeOTFt1OxDrdBRIuIH2X
GcpuTEd9Gi1dDblEYVWt+gB6aubgNYlBmyuRVTTX85aEW5dHp5REC9FJQMpnw7QubZGIOtwgsQrx
hJ8j5+NP73Isf5u6QclQ7pBbew240RDIrENzEGDvT6M9ehsCGdR9a/SG/7p0TvU9NJ8irvtOgD/c
fcH7EPhO94BsV1lCtkHN7076jOy6BQq2Y/EwciimJWT63Wh741uQde+XTOI/93rQTDMD9SH+pCuy
7wsWbyorIvxIMpYPDhCRBTjdKQRKah0zUQSPfUL24Pw6r+QY3FoKDmMSn7+eCzxIkTTW1FiALCCK
UwuYG2PYBdhDhfdnFw+eKL09wDOu8Vz+9Q0H92Ft/55rjb0ugBDI0gdtxQXKngpoCC0hSwInaYqN
aBM8Q9JWOYGHloOfdlKvDV78yYdFjJD1cszVs2f8HRWtoL8pw9qSzYUqEyW6Bi9QgnPxuZ7XFUAc
IH44RCAsGDsZFx1NsznvL6X4MHUdvEBuhn3LD0WWMi7F2z4OnyNIL0UevP1bGjCIeh7Db7fGNz+z
ckCnA1Aa61Qme0LWHy53XGSAJNf9b1789u1/spxQsNd/OrvUUzgrDQU9suF3t7PP4cAcUZBBSCWr
HBBqLF4UdtJZZ4cwJ1HbQvXuErYvRfgG653MdNRlieswKx4jrHmP6pXqhNPc8P6LbxNqCbp1G4ec
BUBcSXRn+gAjj/82xNN8wsFnX/A01oeZbg4eofi9evbg7MOn/Fkn9IHGk5E0K+cwKjcA0SMXmu0Q
tyO1DCK4TFv3hwwn58PMJP3fccLcuTDx3vWOozfu2f12fvXqsQutqyzw5t7H9YgXg8V5yUAVJq6a
0C+adaLXsLHpTOt6AMPvqIx7sQ9FO1m3dpu9wJDc2ptIldYgdXKDobak0P3O6aGE/6brbLvaypEt
/IdgLWMMmK84QKeT7unOJPdO8oXV3TNjsAED5v3X32fvrZIP9LoriiiV3kpVpVJJR+cYpZC2WgcD
k8ylCOteNBIcmYRoIzGY6HEKEOMWgrR3imO4HGN+2DTs+szCHqc3ehRMoEw80lY4G4UeA7gp7f6a
A65fPWdMa2yQr5JEYVAhGNp1BjjcB9i7PNq9nW2+8EIF6iP1zRPRVCUmkDcEzDtwPVBRB7qke58p
X0uEpAdxIIcFhqS1LpqrnJYRCjWIm4NJgoYSd30AoDRiStylS8F2pm4PgNw6D0dRUXfmQFPU9jYN
gyD0iQAMfbHvlM3VrTC2LCx/r48Pf6ZMvd1tbmlYrXf5Sw2EGqAY5Kes1tAUcokD9JGYxVHnuCqx
YcBSHT9BJzemKwYUfE+ijrGGPtUOiG6xt6OUgD8UYVXaOToN+iyjzZPQAp/Lp2D8XoYZGWAYRczA
bWSCLpAM9IzYiMJm7hOjAORRhbixjUTWM6F8gwUM3cuxMUcTwz/4EyQASGIBlrMzKWLOvWOrcYNt
GNltqKFjQ0opbAjIl5aqH399K12GFFHgbkvDmrhdgTbDK3MAkCZ7HGsdOx1dpDhhNZkt/x2QOMTB
M60DdJzpiw52HgDnm2CeWNP17Pb6KDqaAaQgMUgalPsBDfSrzw4d74nChBDUk5QFDsXAkEBMSDMi
hzbJFvdtYiKMjgkbLUSKdHSYR5KmGDbNAqdTFop0FEqAwROncGJ67wpEh7IouZdTekL71NIoaYUO
iEkDENLiG8cSlIVDuxRrp7HNToHTW3p0TE8ZnWcw45bMLfZomXwCQcayohCgoyawp9ho9eH2f/Oo
hVmr9cIeCTOQ+RiMFxZyMplVJOezdZ0uCwvF7f1koUjMKmFcKjDZA1A0AKXcOH/BEQCwBLrOCESZ
QYvJ5ZsCapMo6eqB4lpiYma8vN5/eHz6lC7JhAsMhvEzvLDDvPFxx+DEOsXgEYWBY98oL0b7i+OS
bU6C7XbZ+puf5VL2uu0MCUZCFM2FtCzF/Hjw/efOgoxkGENwFmZWYmBicnsBgFjJ3a/ig4ukeG+S
bny23BsCIGRx9jEt7/sxQARPnYiZGFXDBo7HR4TA6GFNKV9NY3hRs6wZ8dKbB0qe+OQttlkGQrw2
ms4AiAU0UxgEsWRB90kPOClPmNGGviEALO3wETe1mpxqzertplOqA7jZ5lpTkeoJkQgNAhDgErH6
sooBpK/k9jIUO7j7feeEv7AeNMWBiQNwSqcsPp3FiSoiYveXWKV9cmpfiUyfCO/89Do+BkMWcSoT
05aa6JXVhI9pwWiSMFAGly2OX7rQ1YAu0DrGzgCIM+xws4+/c4ECGTmEJzBX0NoEivV2eskOpDzV
AQ73jh/P9Bji9tPT7kd6g8rYKoC35krqUkFfeNW7RSlEdQnPyciPZIAIm1gk2enww4VMtEz4uBWQ
YzuSUTkVCiF7GKDZE4O/oDOTVo+60csXw3xubCNFXZFUShwKYRFAGBX2Zp4TUz9MC5DW1Wi5OmCC
JKakJ6xlRiH/Ncl9WxI2hj2bB8vBNrZ6de/w6Adf/jnU77Wqkp/BK6qjss3zb5DDxaRNcPuDZGnQ
nuG0kkET98UEWLOX/+VxlJ9CcfUbtFeg8kWUQ4u2o2kRjOcnLAShvRMM3Fw5hzvIHrYQK0O3tMNn
AAKMSpwiwKvpbP3ftxVciwaU67gXBpOQNoMn7gC5dBEMMUlE9nZt0lT1C9eJMa9gdNBPSVBo0Bpp
eEqjW3k0pqkueWi7BKDdV1Cq4DxmOy0BM/ODoQkA5j9l6CFBj6EhcEgjMD0nvrk62RUdvTyNMIxQ
6id15seAs2GQ1d4R84xcYu6tcHtFSy1TJguuHhxG1gi1h7/rhUQ+2BCX9aIq7ZKjBZNOhrMIRoPJ
sIg9myG8Dwwgw5IxlOJ4rwjxwDRK002hsoesXPCUSWzjWZtwmxvwotNfTAFISTe/WehVoIKzai/B
esk2gYcyH/kqDT5eD2TE8QMg6ETCP2CXmMW2H0qQiyuZoKsqTEdN0IphY59T3l5ACINo+x0aIjCb
hzGZ8Y4hzSYBm0J7lEqrWbK7cbYVgQt0Q9sA4UjiOoyKAWh3JkpdKFLsAjR1zfoMLJM+QK0XH2JT
3loWWqVL96GmacQ8T9fECh4/TEf7IJ+BaRC5jNCdk075oJO0HYWAyjYAqU0zNNZ/XypB70Cvm36X
7ybl9CP2vZtfZIYIFKQpzSXDACR7FsvQ5ocBwKLCxJlQmHi7w7RQ7+SQd/U/D/p8K+2AT+ODAgaJ
1F85bukySOX7aq7myhg3uirwl8ZrNSOXNYgYe5AYIKZJcT21j+NC+36AyjwDJJg6Rum2ubPwfGLD
6ggcJXrMQ9z2aB8UVTRLVc0DJ4YmY9NaaorpQKlIBnIgACD6iCxJYokNLIuvemSmpD0SAPxC785f
VGtT2z4+ddBpJoFOw33kXp8E5fQwj5+ZoxwsMjszcTscTPZtOke8mvWtG/MVmDmWWYdCAks7mYJJ
tLNSXGvIzYR4Ny36RK65R8G3mm8rwwDIICYMeUOyebZNFh69WM3TblgJP8J38dj3Q9EfuAl+86i7
pEVJAiXFUv2xdU6/7zptx5lgc1VEzTd9RrEAicFtZBpCyAiQbJI2B90iBGBQkEi/6XQDdANoVvTC
zUSHO81824g7I1tcEUzXpaz03EMInv5Bn66QXmWFWotmOZt0syNmpJk/2iDt6QXIel4bXdpkw/o6
mxzItbbDADuatBhQGdO0lpZ1bkoJuqdAS4iBquUlGEBpeqIMMdVodPTj5uLocVePL0B7ymIU45aZ
T2g+GuUVDuY4g5ZAMGAAOXGB6JZ0QpiQ2FzZXKvwSNW9+k6dDENF/ENRmx0wxQbFUykxtQGiB8Rv
VvZYgugr84UBJAYgQLlilhk7qtAO5gO/1hBaTG0IavewSNCVurUzw6B2Dz6+/Ny8vJCTOEQRd6Bb
vwB4TmQBx5FC3iQziNTq5XsLdEcB2k9MgZQnBiYMtiCkWBPw77y0DCnrTaTdWil6L51+MPDhva0p
ljU14HWB8Yl+ca3MCh3KXsLLqAJp8ohJbuY6nSAUMuAonayRU4oTt8cemhiQAKdtVQBryhWo3LaY
+C9rwxit9BzJKEF7BeNvOAQQbgWALCiBhsV1EWBF7ERHEaIDUAt1VgpHGVZiylHIjuD/j+g548WM
3w9NJ4wvlYmDMQWle9mYtzM3vRicYrz31/klbMt5HT22X4oypZSlzxqRxijRgDI2f4m5FMfVOGR2
9iw5Htyfzai+eJR8IAmAJuwF2cY6QdNpPa2Q7fG7LzLKaDC9gorRcM9k6wzTD7r1hzWO9a8+pGgv
mDTYOpQnRcg6yMpLfZxPYpZbbWJ8lR84ALHg3D7Ws3BWYXB+gAdYj+0B6SGxswH3H47Olic9Jyu1
6QguhAYOhe9i5gpliMG3H22GAUOLE6MjDti9hHkdCLPtZMD9qNybh8moLMqKQAA8FdBkX0WzAc20
JQZLAYJNAAhMvm05oCeDqxEpbR/ux/XjaaYHThxANnXTPTvPETwDGoYMsZ0gIBgGQchOgJg6CXV0
zNgYMwHA+lBamGFuHAhognIo1gpbr4iBTIA2AEiP60plkjCEwsQpk7GHS4HBU7HDaYEYzOqIlXVY
r6whOJMawkubR3en/8w4+DAmJ00eErxog5WuwwzQ4UdEm1jINvPCUSgEN6yQAxDY5+7URD8uxk7m
SoyY6yeZ3m8xGXy3CWxXMlpP73//aBpq5S4ZFAECNESsLIMN+8JQktEOAHgU3ul9Rb6dtK8zArTk
5fRhH2NydsIpr2csM3p8NDrJ4696wa7I0uCtHgBRj1xJry+1QDMVVaSW6NTolTIoyJX9sjv+5kmY
R0WUWgGoksCoM+A+ZoYJEsObgUd7pB9e1EF6doEADA+IGffT9enT5dHT3V/AcIUwWHBhSuZNFvY6
2XEJbVroJVztcRhbHl04DQ7d5in3waWe/jAUKK3f4giPwqY+VJIExtaG7TnGyCNsuD0s7z1CO8ZL
lnLzhkmbxjA4Gp2G07btfvpI/DD5abIzq3khMm2XfYiQkwGI3fSgT6wNWxX1GpwbUIsWVpcU2ghM
QCIQAGX+CkEfDBMDWJW+b7syhcwsmkogL1Im+cZ3o2lJ2ptsW8OI1hKPQEaz5a+rP1KIzCBJRq4k
CTZf9NH7M4K2a0z8TfaKn106OOpFKUIdjSyn7FG53DqVHv4x8ZzrOlLeS/q3dYIOH2JBhpUrNpvD
PcpEMaVu5JJou2V6rRUg43JDgH751uMhwd/kAkC/fHBIgo1v/K+ykLSuxadaSk132RsBCHEhC8Ib
rRYAudl2r3H+mAWejpYDHAqfLFNMhU97aluLrMXdCk1BazkFT/XIp06SaDq6hDjpUmRZCxidMLVk
mhngQn9ykgn9hOADg49obBIGUvIAQoRI5A2JneMXFGBDVobWNkFwt5NDhrr7go3hL+jEAGZyjl5u
fUoLzlIT/6tzxuytKkPFhMAEqmedFFBDzaLqodIIgZz58uP8C6SKYNOZZdvs88yisWTQQ2Bo1djK
t1dv/BDA5o/yBxJyKyU4vr4ToaXNlEuzwKlJzLLitRQcemCDNjAXlGegoYF4sAxiGWLKZC78xCJ7
vazKeYThhjbXBeIJxrHDGUyyxxyvkoU3CGat2zS5YSPXNVWIp38tdeuaEsR52A/Mok2M4Zv8a/Iv
/pDW0ggOcwkPmkGvz5iYznCpeCUu7zwe76xOGuvN9LBEfAkbwqitg6e7nZ3b6dXzt3jGOobrV/p5
YFhvj5CbAgH8azecXuFL54dvcgeOm8vzv8aTh6N9PX+kIV/jyjwgzoYVBQoGdSQE7pYyM54NLlk8
saCNPImgPXXmpxLtuBAD7i8WQ6SK4dn7c8WNQsz68+cvOW9TTTrbWx6nT+JsofWkhLokegw95lU2
XDrfQt3hVtbBbP2JrfptRfFKRCXEhRB6ABM4WfyO6NU/I6TEoNMMQERFHBXoR+ebu9D9OggagbJS
ot1tj5KgHVTdeFGkKUggm7Lnd0eXq7NGD6jQphaA0Kmtu/l0ND+823v9FmboSdKzNgF+MwdzYJsR
YRHbBbmZzHYvjiQo7wHCVWI9F5JEWBx8SyBt0W6KeglCztjVsDZGi/mLagDbPtXnl0gnI2bP2fTP
X0JUKUQBv9MseiPUSkR91fBs8z4SEMaE38QwpccwBM61ey9txjErmKbtGg0lM7+Z6MDOocbq4E9S
MhLGKIff4SIDKCYBmCwXkglwSuWhBHxKApAElrkIqircXq5n+xL06OJstrX98Lj9dHm1uv8mBWcH
Wy801SQF4TfV2Sjrd7ek454xDAMVPj6/0PtAZEBvbgB46oNAOsLo2Nxy52/nMg49G2FWAX1Gpy0z
VQ60pG5RhP3ld1gSquUzrOiC9GK4e9QdvOTruaOOooJQS/lONLcS3BDVaEL9cGfUMOgorv2XT8vF
v1wwaMhL6INAp2IHWRHQDODox3Ct7wpJP40VhpilZKWiVk52nmyqro7nv4JOP+B6n9ShW024dl4J
2MPQHnR/VwsO6pi8AIJ/296WcUldAIgODMDq1M5RSUAGGbb0+DEg4iitcZqSII4flUF3ssuRgHao
ThyWwcfOO5yN+Rdzt897gObXUSnNWQ5uh6YSrCxUJNXdcYB3Q5FN1OoMkf7LUAD9S6z8pXCyjA0C
Mxy3z8xxidp91N80lqaAEw4/3K94jERCpwlkwg4JlCc1NvkZS2SZQQFDPCXbzgdrb/rpEzkxV/UO
CtMzxmTzVRD5FSauuRkWUGqAz8pOkobTEnH8jb6c/NC5FF4EU1qQVjt+SQ4bgvORmG7BPq14kseu
2y9XYft4qsSqPN773CoyrakRAzF6fNTRVdwXNYddXH5gCScbfIAsquDX32UY6rfjSA1aohuselZg
m6LF2YfDX+0apBgxZVSCbjQMvxiiznnmpc8EAGL3EpY7ex9JZww2ufS2/2fo9J3lAilFoI3V5+n8
uJwr90tfbSRh13SyaL8qAKOon6rEsqZuJqYWGCBwAGJk095d29o+vLnZWRxevspjwowyssQACSST
peH61Vrx0GxZfpoc2/iqZLIK2HCWyenngonbeeTq5fkIBNR11vVxZATE/Bijz0TXEk469ULN1M3s
Jeb8zl6ZIyYjQQsuao26k59Z79N4pgMaaU/a86vm5OWMF8yYNTGBFGlPQX3FB1ZZh3XmCkDcAaok
qbq+OEYy7STevGrAYBhEecekgLs0gOll6/rxejk93Lt51fKX0Y6eZpOFXhbuzEUXnqR34fqT3jBo
pfXZBEnIgukx3FVpJpJflzo7vzzyrYmwPr9JSRuESB0esULaW7l6+Wn/G3zEVBC3A0ozLozsh3la
Chgw3Gk3Imwd/n4dQlawszAVwievJGGljrXnH69/D9u3Hqcv84Oz57M78QSVIqA1MWQQ5WWMVIQM
oo7O24EcjN5abM8Xz6uHl/W3ppL6pQ+ZCkmhdJZb017qMfws08Srs71julSTZYUjXJFpZ7nMtjnC
OMjwODCJMY+9IsDW63i1t797dnD3zbqJ7Le2pw+Xo/MXo9BaDYp+/1he087kX0t+adPulObq963X
xe7l8+Lifv1NNGsISLtZMLbFMWP+NUw2b3ZLaCxuCQOqI4qIMtwi3ozIut0JxkXEY2sP3+VNX9/O
D3fXL+f2zCSJKI5a5lVormZefTg8WTz83tjnu5pRKWLKe7Nd5wJ0o9AXSq+PYSAiYdByIDP2pK9+
G4+FJ8BcYojTtbutx+v96f3dw/OtmEI3ZkibHzgHAw2UCHZfzi5e5zdTSruoIvjYdMCaUHxkXcwC
aZoZHaHrWAey9JMFwMiJE7A6kmSpUru+htx9CIP20Dbj7aHmFAgrFXaIovx8jB8Pys0Z+QdzYzPQ
h2ITrEiKWWPHuKl13tyiVNYFABroMbWSBCCAL7c8jSV+czSwtXv9+nh4dzd9/vb0ZXnYpJ6X5p/1
TiZMlD7iJPXdJ4B1I0oCbJNl7Q/jyAiQmG6lFsiVPyid5pPdkADAAaIpZXxAg4BjPegUhvGxPBOH
AZiM6errcLkJM9pa7Bf0KLl1fb3aO7h8HXN6wN465GtA7aKkZxHSL6uT1aU5iiR6iDJEMTJKmMPW
jcdJzAcwKrD/tRe4/O3g/PjNtz4oA1eJ1b1Y10GzWHnddqcI8YC3YWk6iMHJgSgb4P5yZhxBxlND
orjAduWJJhhQjZU8+/OaenpcmXt2AfXGiX0VtMkzN1pVikXKuWWbs/Ovh57k0mbm9eZtIYna2wYv
JWgDJlWt33293/noHxV0a/qCK92Q00NPAqBS/pVsvaDYThfoiLY1X+o1SGpyZs9vNOGSoTFoCTX7
xNnafry8PVvdL1/aiRI5yELS5PWJ0+WzZIkSErjs/w+GQttb2+P14+Xq5uJFpsaSyV+tPPamslRv
LHnWbbk5FFGwKfd6J0fNQk9lihAQR6iIqmHo0f8YFIZng4KRAWSp1szxipVl1uY2heoJki+ybF4d
oE6ZIu3DYBCMJM4ZjBFbjweTw/nh9MnOCjyBuMTwDxgLBJXMQdFqzwO8rKuGSEFiEGimy3m0pIMl
NqKwNBdfWy4vmU8L9um413sceFw0D3Kg+iUdRBSwHd+QgPfEWZhqHlk6RDSsnwqrj3+E2cTg2+Ji
OIMEGQBWaQLViTpw1o1MJZLQvq0vEMpW5MrYJf7XhV5qbZs0BEcr/sEPdmoIhhaYLzrvtRz5276G
Tl5EnF2wzs9JU5zeJGc5YQTL1i20TTOLilbDt9+MkM5y5cdzgckVr4VkJsjD9mzyp/VF2tO9g4Ea
1bUYMhX8K4t+lLu1uH7Znl7tnWdHkd2KbX/jphVYa4UFnGXDemEjORBf3Jennb2fkU/JKaCkZZlJ
PB22O+ymgiYm5ZWdvhOin22rSAJNIkgl79rbZEx/t9HVVB1ka5nyZKRWj5kcwFQk0E4A4jJygLWq
AtriqIpHReuZ3jrE0qDkyugDPtEkLzox1TbHyLqHesbVrb05mBR8pNzuh+fRCTbinVaWW4Ni+udq
nKae0m5f6jo4ZNrsqMiupy2UIUVMxX4TFgwV3R5E9yXGmiyVc0BJpZ8koq4oUAAUURuAOnoGSAUB
Ku46cBIze7U/ma2ah0AOyHjdXqW8c0MnVZsbBO39NFLBqf88LXPOT3zefLo7O0Ykm3UokyakqICa
0oGXGhnsAQP3mC361uv53dPFcr58/QYn4E04FENNMgqeg75mjXxdOJ5yuF6eRhdJeE0S/lYmuHQw
jFOk9VGqAtKaMZrO5H3QxuLp6PD1E3jcECug3AK33YcYiYRVqA/4mCMbKNC2WLFEslt+OpVFyOWY
KjoX8RVgdD5ThblBWGsnDLPjCCBL4O4DHKz3P8Jj1IAYcYjvCT90FsQkhse0phWb1n18Ql90YW8u
YGZoZqtfiA2YTMloe329dz+d3z5rgVZg0tlOEFM5RilZTMkYrg6AZwjZMGA3yr7IXugNElYov2YS
gcJvMDnLzQRPDLIWLYmBHYTtuGeOn1R75TAra3nQgnHwcHTO5yC87Djz7NP6Qba9lDN/2xVVJyJI
yVWrSplrsmqBMSqlXICbdaQIvnmnWtMvF68RPxL2HsVZKRV5sJIjA3iw/DqVfMSNek6IfCP5AJF4
fArqRDvY4+4+Ta9W5+evdrXiNeh4DXuTr1Jw8IfQZcZZPHAmxPnmGF+fXE7bKgFjyYDJASI7VXIw
25sEaq2/+rFPg/fLD6h0hhRl92oHl4LrDpZ8IoQFVlDt1MjWghz+vrFuFPTSXJODtOdOayAmyZZN
7YFN7/7cDrzJRgYWbD0uFoc3h5f3L98Of+VAkqFolNp5NanGOtHA962Dq8nj7fnjjv2zrL7e7MbB
ZLgYDXXXNcJKYCpef2wtlq+L/cP14uJbHlSUAdG2CLVGv2NzvAB12x89ju2plShrODnUIW4TJNOB
khFTFVYxzpt801uL1viX5/HR9vbPFASOyZT3Znup2s96qEcbL+OTl+UxrJBKPH1NjMBRkoTmiWJA
SEM73SQOAJwB2QTGsAK+s7AhDzzsjkWMGsxvV6d9petLNZV7oGa3/9QPi9r7auGCXYBwIwhpb3ds
Co4yg9fssigVt70CY2Rwo+2T5cURsH9+Fv2J6WNGMgWJwWQu9imRmaZz2WgbMc1nCsd+24SCIych
cFojdj5zuzevhnQUgCDiVANAW2IBHtnO3elXCmXUxBldB5JsZHqM3mZoPnhyw6dh+8AEVapjfTqC
UOK1rHVrt6x12JfiwEmmYYoXb6mPqTGziUWLmlI/Imi8c3KlT1HlmNaojaP4dMhHcY55hEpFGEOA
mSQBmgA23zCQgfNDBBjX5YWVOzucqXa+iKmJjrpL4/PLxubvnI9J/t7ort3l5OB4qV0YxHogtAGV
6sQcacOtkfg8ObjVpW8omIedBwFoTqtinT6rdQdaBQhd4nJdYUiD4lRKihSFdkwtaRSbXaax1w8L
9n97mfj7lTCF9jsB1VTpFhlqp4atckx+DzlFQxznVC+nq/+ISeqdAvztdZMsYloX3s2qpSJbIHlC
ORYnrcfQDTIc1lbdqp821YvHBuNMY1Ktjb+NWg3nGRhkjzSr2qusG6HXBlVFXT9tkSRAD3GGrNks
IhyUvSEeUqd7s/l/wthMe1617C3B3Mjw5zkP5DzTBqNIMcXtMUTvAkC8wAPC2sXCyQ/SY29/bkJW
myPpvKSr0yuKZXUBrcMUHYkJJ2cVI0moZzpJESdPP7D5dslId86tKKhGh1sDpgn6IQATZ01qJYdH
2gx7GBi/hllx2N1jRg08+JXvfb4E7TlvjxRJJjDrUY6ylYAgMJrvgo6mZBhogSIAKRi4Hcp+Przq
Du+whIrmeSRY3DLGJ6bZxSdmSIxVcvLCm+tItfD4byZWLTsRPmNDDlblMCF6/274VrDoHh1TEDNN
tfG1Bo905399ebyVpWBcmTsCLJHwH3G0E1DU3ZM0tIZc9VxkCQ45ngK0STJdkxVg8+l1uo8wAAj1
E7jwPnddsmwRw7zEtVPHTSVkt1lf8PbXO/ZuTu55uFwbk/LvQMh5k1dNWxFYLH0ETQzSd3Ui87Su
FUM85qys7lSjwwm8R3fCa+ck2seGM0VK+eNcJZY09cHbVGwXwSLod6q8Ws1WelFejDMrAQhIxUtd
0JADEFEq3+uvVlIS/XlTnfP52QMZEWwkQAMkZV66EUewdNiFjmoCS+6h2moqk2E1jfI1rcy8ZWip
I35YdfS96FjHtE0lAfE65lgi68bdnztnMw8ieiOs7bhHI7o9g7W9DK2Iafn4lXH8XSJ0HXLZMLye
vLbRwHwog3Y5lb7F23ZoD7xhOPo6v9E7tOS1F7q0keOCO2VQGF3Ji94Q176CvULtAqxQcvClWN5Y
+MO0P65Peb0BnSNLMYcdbe8QXBx778opwRFItnab9x+8jQsJFKBDYACjiwwoCpbsbF+I2e0Lny/z
UTJVQbULvRodI8YRzqDfMEQvAWQP651uHRT5r6TcrmnDeL8vACq+OYDfCH2LELvLkw/sJ43UBp0c
Swkw86LH6I/g3NjKwx4po3cTCBhFUshCiOF5xpilLrsdgGgtcX1twlXKfNISCpZOidOXztDSRBRo
87yndda++tdp9SqYur0RNyH6xEdEw6DD5MThVeJ+O5XKhLBHpL/OVu12dZpNfkhLnE5hDlmJz+Yn
V+02ReaEcjwd1Qak5PESncCfdKVm/RSvNCoKBA5VQYcoNSSdRmjZTZGTO9og0lu6IoYyabPNbHTa
hxj/PtibBU8n7o9uBObVniGj6IH2e6B9CE13ongwLPM/JCSHmP6954UCiKeHHOpnykHBMIAMoUF6
bw0Ief6uqOdjfgrcIwp7KEDDqld7TI3El1/59cdyDjADtYvoa8vNr9dTrWCbNcsPbdgGfnxaH2ch
IruXzzKHqcsKR5a8C9oFZSclXRBXbxQhj5Besj6SrOunySfuwc+KeHoHIpfCgGELJ7V0GqbVQ3rG
+56L+epExO04nIE5KpnnWIMy4MM3xG2+prh250iORBc6AJgkwSdX0vUbdwAQ00PaJLZeBU0lxhAY
WtqZc04rcwwNliFSon7Ap/bQ8DP+XX0cAQaCS4iUzG/ugNSGm7zwPTHJzmlznyhHqU4lD1qQD+wG
FxjdCd8b9+uin1YOs1NqWYddEG79JIfA4BODpj0GBqEhg97qkS8gXRKTT9w+10Cic4T3pXhriqbE
mnxW3Z17aojPPnED6ME8Z2ZgL3gHd/h1hszjxd3HvX9EnGuecUGfmqmpA+BjTo2i3TwSWGumxUYZ
FXuDDh3BERd5Pk1V+SIzK27xzAyLzoV3my7bYIs62gyZpqr3TdPL/VMZMneqv7Wkbx7ttf613Aus
x3DUuOaHksSBDFnPV+p5BRTWWyvkp2uTmJEo9pB6JklKmfkMKOTmVBhZUApkFVGH/nSAKr/VIDAp
lZhcalOVmCDHIu7J4zFf6HVnvcf2fQisq0eDvkAE7QXI3SH5Qu0FgbfPCSia0mVy6ceWiCmAYr59
GCohvRWD2SYNtRw0CPO0Umk9+mTGuby+u8YbKlY+ynsg/AUhXjUEQ2bg4DR2f7CJ5Bq9BZW1cpiX
6r2FMA6xdZ+u2k4P7+I0Sfs0zATRIxqLw3InM/I3haQIoSytAIdELQny2X200NzkemSfAwDi78Ps
zQFYzFbtgdltYTSwHoTkANjSIZKEWA+ZDt/y2sgWyiOiNqNIRz7SceQB9SpSVoxfDXg5zYgyqFKr
DCs5qBYAnFnDf/4wXuLmlLIE2MMCYzB/+bnS/9q/JLk4Pz3Ui8BRqc13liEi5g4xYX07paLXz8ij
Pua+CLZ2tbgMiWc9xBGiMSLRzxwoCLJLGlgezjuFDhvbrwdkwsDQUBLyAofOZpw9DUJP1gP3RPFo
srwseqOi/6pjGZeQd/XnaHIqrx9ehY1y4+q1PpgFwX7gIPQfThCBd5q/BKoS+8DHF5BId6ev/Ob4
f8Qu5mv7FCNkLUBxXn9crD/cfmXQMCFGIX5Hk0mbyG9TEcM7YWSwDFHBggFQGfubhbCBedo5fgg7
BhyiNKlIKq10azxoMDkpS/FoK0nqAbffkiLBADc7pfQCtrpLNVJMdWKmuhgy+rr6g39xewYXVKot
2EwZmF4tC/QnWADQ7PjE8X/Z6EAVbIVz0SjNvMxa0uY8jxGY12yaiWvS97leDiUICgcdoK5IuDmc
1b1j3qJPVi9MF8CE9JVk4JgK3QNDOKkACum3E5vucJLtrjI7Ui1NgCEwkakev0bvKr7OLse/2/yV
1WpvO9pmUZRhdoNWfjNojzTZxYhy/QbY1EwTGey7eDhGjS7sZxBkAHs0ijxlaSdnXHkpi8YJ6/aU
HZC2CfbTNAgMOoFJlCPk4bGmjncIeeaR5yjt5DinOv2Yr04T2TFrT4SdIPTtsk/aaQekntUCtb7a
sQvd19lLOswzKL3XAZM4OmJE7YFU1Eppe8HdKaZc+ClAv7CgId/hLvCXoh7vG/FRLpXXYkyey3Ar
lLKgpwc+s6UM4+QQKL2mfFR6oNjkE6hoVeBv3pMTwWixv3tGPj8BMnnw7z/e/JIRpTl1ePPL1sH6
/G5v92B+sbmBIFZoORV36kguODoHCVHEj3pQvf+dNkISgIbm8wydRuilg9fJ8eXHmGImc0IsbOYz
Mcg6ZveFkmYobImTTQUA9A0lO3j5Gq2THnrn0x0g21TWDF8mI1slyjbZ5slUYDYVbPpsNL182AFn
hBlYu9HR2b11sLc3vpmPuUXpB1+MHX3KQR+wTvn8dGL1n9Wb+9/hohkIL9Hx5sFQh744hf4ipuoK
gY/94rwYRQSOcj1HMk29oCBuc/HWxz3Se4fQIznQNHV0JNKXpzA/HIXzSbYSdZ8nSFjOCldVKVsg
H91IfeK+NOpzqPPLj6svkb9uGJPdgz/uYpfF627wjfUyHZaKVsNsBu3Hg398Ol78TGY826x7FmzE
22Na0nKIuLUu+KpuYtWNM+FlMBVYmhS8E4njsPnaIJShgMQmLjqXFrK5SJwW2vckhq4IKyChHUm2
UnU8Y8eJXIigC3aRAHRPKZKtFmsiCWIvjkRQklnThYVcMi1YCyUjvuDKQ6jMsT7T+jCoZimmVsRV
cu6l07YHvYkom8qg7DSlcuRLc+qCR2V+QgDgUvwdvfLMv/0EX5pI2dSurindKQJIKyliJ0sN5TA+
Fz3oFU1up6Jl3eEUFNpr4C8pWq0UCAKv0q7W+hlOYDJ7rwCtsj/tF1JASnBIolzc0oHan6MOyCzn
FyzcwDnXaC5De624L6Dd9GtlsNHHRMbqksRWe7UuFyXLBdlUUzz3NQiwt1/xJflL71Sz75AGKRXA
HQV0thfYwfMd8l9/uBmoHlShAV9bw6SkLWICVHpBoU+v0vX6YHlINOcWiWjM9Id44tpIkZFiPZYr
FA+NnQKJwQLZCzfqs6TUwZMowhje/XI/nd0hR3WJrZQFzEUs2UX7C16wvBvsqDKkWNRUWN6eaS2k
QAxpniwFjvlvz77DFI8u4PF69zM1s3+EHAghzviAI57w5OkzP78LgmGG49Qj0L6dHtqjf9ZiqGrP
Scli1AQLhOZUnJfGXi9eFtP77YfLzcoii+5VAkOvceYhkrwbjZ/Q3B87VSwJKtvL0HXcII/fS0+K
pDG151Z8+zDVqKIm2uZ6xcWrlT5hnwB/7GM9/VYXNjYUiRT5Xe3eOxMajNcq/mZGN/vHnc98cZQ0
03DNNjM2kBhULCYTE1tpUx/L2mPmMkX0/VitZIA5ZAhaXdAe2ExcACTTbLo3ydfjT9czVgqCW1db
enIadWWKI1R2b70Fr0aZ/zkN0CDbmTWckp7ZcbM0kSMM3Hp9uljt718f1icFKETRKFx7RgzKzJn+
8Xq0c+hHsVq+ZZbai5A+CmBUDFyWqlsxUMCjn59edMMfsMfwL9YPTKwcQNnZLC/ZXtXiLgZSpDwy
2koQPg1TO23kuh1J74L525eDwDyLBNO8FD0qss9EfHK5fxonhVg6Noi5IuNFZbn3le6y2KzuDz7D
iKZGwwezoYhx9FEBgNQjLnsbIZaRAyRmqykN8PYRGfeQqdzsHQLvUxs4iqDJDNfjWFAPDUgesFeA
pi98VQbtio4BtNCOQPnhO6kzSIQIQDw4ZbHy1ldk0XcESwzJDFEXo0kImyvSKLbEq6cK+fljKPNK
hb6hdVBFTGAkicFETwFAejc42A/3vLX2JVTpiOwaUFYqyn7yhz5Qb1SWcsAYxbebS4oQ0q9zSLUO
20xJduVRMgjlBiJOKFrh9hC3aQdKKENe6yHkU9zWW+Uq24sOCQLffJ7yU4kulUX14mj+mxvRxdPL
i/N9xO35avfHaoUOdZHKcm/tTh5XV/fLyVJbAzstXW2jvKgrugeM88IjTNRf+HZbOHYQqn0/JvWJ
mTnkpLRdeGr12VMWVzOi7SlUONsM2WnNqDLjNtMM3zPMWavJ0UqrX6vT9tnaKtBDm+WZVow1swkg
GGJCewcjCcaWu7d6pAyqDIe9uAwcrIY/lvWO0qPQ1nsf4aHQJFBmgM5bb9Xs6W+ePJCZuadSfqoA
gM0OzFxqwYa893W2M1ud68vyLjksRW1TEVw71yXBzCXuveWbuiQ9ObOD1FZTdY3MdtI1QNQWMxsF
JggalfmTyUIshURl62exmD5R2MwWcuxE2f0BRbBSgvdf0tQATNsky0cBR4qpaHUGjNaj4cBo6v14
sp7cLPurgBY4esBfFCSpmGKrVlcSud3xuXOfxXee0LK4IVI5K8/16MPleLaW+9BbjC5K175LP/rV
axI258OzXJ/kWQ2a9BvDlTImjG6Papo2NYtoOznhQ76jQz96qsNhBImcKNQsa9QiSyj2e/zT6PZn
/kpu3iYmjviJE5pJCnuV2CA6bImWx2ozpELw3TKLz1iGra5+cbX0Y2zR1t3L+GWxPZkvv+niqM+7
dBzQZmedELRJLg7nxJRzVu+nswIyWwGy8ODrMJY+NBGztbs9Xtw8rM642CfhpRuZhu9tkWaaIjlC
zjYCU1bijLWxlVGyzjyET3A7G9OWOnJKgdxZmkhNa0kqqn12BFrh7Mb0sdgRwXjIDtlgMFouK1Gq
XnsAREJINwAxu+oOI2vqkUucrbpX1uTLq/T77+SXZcDHY2YhMx228CfTdv39iN9WFbZCplWPsywR
E+ICAMD/OP9YHqQAmV0iaISVggYQyvX+aP64eD7c0S01pjRMIZakJWZNLThGiNee6Wn9CPdihcOl
3AiCXdja56uTg/ERAm1aPPnAb8wJlr2EM/prYyVft59NR3coFkwI31pMJqvpzuWIh5baeEgxrQdW
T21ceCzer55CqjX3YH50uaNL4x6Fx5MheK0S8c+zeTvSIpdqxFPeuUL+29sf9s5O7u7OZjjyEu/o
6XeUG7r0cIc/WS3yLZVUoZb1JdL1kEY//jl5/Qz/TWeY2r7igy1FmqAAYkxJerpqQoMniYxsiptP
EYyL6SsY24vt3YOHB67UeWKE/LVFFoOIJsrY+JNW4nc7JeJvmqeR7enTzfl4unz9qjuTddkwk5Bm
bVRBw5enp+Ol3ioSG3OYXUDr3kTQvbmYG9ERCZ1RBBihvPmEESgGExUHxkA80H5Oc3SDsxZyUHp8
E9uCnnkbAJdBIAXiwMSIoGkjHjBDTkYeBUVgfRqLM9rKeSLXacvL+tP6/uj89mhvR1+vRO624jST
4gBwL+21jwdIHegWLVnvfMUPUVRnYZAm6kJ729SA0NOmM44AfjBPFPiIZ6gWBILxohszIAqTIJZE
9BFXyhEbTGrDpTRBWYA04mJvqqVM4rJtgxTVGCGI8C2xyzFCUVExBWu3lg7tnqZXrwZgCWZe+8xi
GgueCZFprrUuVsAAvIXPxLXqaFp3pYm6bFY0ZgfqIw2Sly1Txk+iOyYnVtB7IrKxJUNTqP77Ia2P
SMjVI3awjxcvPLnIcdv37e8YZHpIV+5HczIWOvOTw4x62SekDI0yMLlUabEf5mCuKEnwUFB/WYC6
AUXbgQFUb/U1mPS5scWZZsyrzMfEFAJgvilZNxFs0oXghQwNxVsogHQQSuiJAGy3L8RCO1wJ7Ec5
vU7RkrpaQOaPk4fr0fhFq/paFogiieXOI1CdFXTpetdyPbrevp7vvLhOCIc0KrVnXVEBDAJz0y+5
tibbq45oP0uMLUROabHsQ+8O9yG7dExW7Jqa5rFonUygrNF8gNpceWrRH8eEz7poiHpGT7u2NoWV
M2hnjTHlwUA9BQeRYHfRi53KvFVvdD6Fou0pQBmx8nVv+/Ll6nzBZk7MrHd4MnowTboGGJLUByuF
t8AgbGhBohw9tjikLd6U+eUAWv6ee+B27t5HVKWfxH0iWrN0nwU9gZZoC4B010nKw3PsFFyFjye7
YOv0RFfTyUcg01vcrGv/hGUEA2UB1KVdDH9tupxnjDY8aqcNa87QJLP2aWgyrFtYFjhoUAt1PW8D
sFmvYlSjGA2+XP+0+l/fFakFgkWBLBdUbznd0kckZNxlsnxlgKrt2+hdHQAiPOIhQCvC1DYQssD0
pungfnH6b9qjkAhhUOCujs6uTkXf49Htmd6dSogNyTwEA0AoPx6vnlnoWYv1S3Y2BJBGUjAiog2K
uR5g2t1aXJ2v7nbvVwvtxqRr1hDmrp0rKYnwiYKLWqQ0sbNV0aFpKN4iUDXnNqUmNuTEmePU3P4f
NFbNpgMqlN16Uzc63Vr0SXpK0kL76l/MKeUYYTej5gjjhD9oZRQzetbUztTnYEPXxwmjg7P22w9Z
pIjR48QIyMtgvIdSTmSGZCNG1v+IuKmBRf9unqdA1wR9SYEmqEATYJs+yFySsotM8+WaDDpVF+0s
DzBhY248EdJGz03STTqb9qsYFJBSR96Awumtx927q7PR+HwuxYCxy8XpiC/vcdbEeRBNrc8+Pej3
eSbnJxcjAbAFznNkdfB6cL778rjNJ+rsBr6RrxJIcHHEK6JqOB+CaU/PEABMhgWgIYm4AxjoJAFi
tbN9aO6sE1RE4T0rot3xBbKG+bGTtp8Q6TUXTaEUQy1HW4b39vB5MV/sX3/DTEVncuJArMFITdEd
RgCQmAaAGdZ0At39A2WwM7ZGbPFmGJ6xpvh4h/2MXI9+EbgeM2d+97iec9mBYf3buru7er45HO/s
tk8vDdw6r3x1+rv+ziZv62CxWr/cTe/HKg07Oc/P6jK9uL9/me+Pv+mbfgwHe81YAezp7/356J8N
zVA1DnwiSWbzMX43pshmCC4GuJ/d3MwCwuj6dfNeiPEC9wm6dXe7O51ejs929B3CsNFrMF0SYBcN
b93dj1Z3t8vF2IVkKRhMjARVok1gCGkBQyCYn/pBzs0e1DE0mIitVXCv3tcyfMSr0C/tQQIjzJzx
tEO70PLMT3KS32P5NiioJ1TKUJjgqmkFQ+BspL+1fbO63dnbO9iRbAixiMTNHGoMLGN83QF+ZRhC
xaZS4/uSH26i+NO5jgpkBHs5TVES+gMD5SyqhK8ceb5lGvXJxIST8+Mf/QmcGWZRYPsSrF4+WSad
4zOnpDo8/ucd12gQ8cvNyUX7VFzjqTmbcWZ4SNDznrZyVgBAM8Rx4/TEBoUcfAUG5Yw+BtCM85N4
yVNn2PaJmZv5ZrSPhxGsvTvUDr23Ly/7WM/Qm1mu1TkiQpwJiBBA7291g2TpEoGoR1DK05u5TtOb
eGPHByAB0sAMs4IRyTXa+WK2vtauOjYHIOoI0MyOTsmkJB5XSEic3ohhoy1LBhsrTswYBDNoxgdE
3NaIYIRWsCuqwikJBJa4A0k6+7fthY4+ekiZJGsBcnYsQGJbpjzB1Hfn6tdryvQyM1FSWWc0F60l
lgrXA3/aABmnBRrk62BJQCVm0MDE2aqQea/yTBvi/2Ps7JbbOLIt/Son+roRU0AVgMLEnLkgRdmS
LMntoz59rBuGLbdBACRAAiRA4unnW3tlJgoQh3Q4vbUzK1FVzLX/8rd8q7ixRz+5DWVcgZFFiN5Z
58FPb+5uFOC6BpSHuBJMPPhA0jJLHh1iVdo9rdHJzZt7tG6k0q5YkeSNbStsbzSRBrpIoI1uaejC
cINwcqUN/l4PltfzQW+POQmVQuBCYxEzjQ1QaIHjFoKLfkosOoob8beVpL959Lub7+/j5eWguRot
KkUAulNyEOElgrgQUco35O+IUCX+LO5OPr9svPERyGQAAsqUwM31fTWdxZOkyki0g5uvf19OBleX
w+EivMSGoTgZEnqx85uL/lXDMH+8Ce+GsYHySlZ7Kwt/uXXEjF5YozO0LI1NK0dAZ5aci7F8nJiZ
L4JDfHUSP254PRhpRaM9XWhsECfH4lCa0mJW5MglScjloSjAhP+9nj31m9nNeE9vT39HMmn+exJi
oVCCTgps3Pk1J7juH4bVko860Cr51Ju//cf/+r//59vj/57+e/Xz6vppulr+x/Lh5ufVbHm/+c+/
1YP6b/9x6/J3f/zn30acwts21bCZjNtqMp6M6wHXv/32y2w5pXr/771mfzVf3s73P6ftrA4EcvtJ
SPOCc9oMxOVDeVUSdQoNR8hPqZCG2alN44p6rj9anHvxr8EzLXBmgy4R5xf9b3yNlouubgDcQn6m
W86PJYJRtfiiKS/Fjbm6qSfx4ygl75dLf6T/PCh/n15Mp/+HsJQnwjhhe+PVeC+S/Zi2m9sjJh1R
5JUlFZBJICa0I0QGczMc8zH6GZXgIv5fFizi0KKAEu8IQXli/FsoDD+C6kY8yvkkTzIYpQK3h/dD
eIJ+4lMJrI0IMYyTJDTLMSXwmAooEliMj/mwiSgFOa1y2fzKa5D4I6a3b6ccCR99Px4Hg7HNf36I
bXkz/wH62z1cn+Oi/++oVffl/EKUkOx0bLX9UuEU3MZ+FejhGHr+Zn7FU33D6CTwa//JLuP2/tvJ
+k+GIXH7E2o3RzlvwU9wSvZLGA6YtAbIExt52Q7SR30o1sQyLD5NSsq65rjEGkU2/DeVuBgi7l+Z
upJDmJeNQb+Ssp8ag2G/betmOBpOmro5Ngb16HKynC0vt1+sTPR40Q50BKNqRYQWBj1DRQq1glDi
KI+smRw+HraM1x8e7y7KXK9ECenOx1hJgkI9LMIKfsGPjCUXNMDNWJqHOlFepMQM+2Nu3t7d66RD
sDFCGt+hZcnItsc+oDTQRz5wcbuLBgBQA2TGzR8A0TyUvYJB+ywGg+G4Gg379ajfnGCwHw23lw9P
zdOXg63i+elsfZvUMFVBbJ8jQs1hKy9o0EDG5g1MDBolwGIepkBHBcX5nRWyWCL9vEM1wIdig6nM
S8QLyubI3QbhWYWPtXsxGGMLgKHMa2sxZLuPh4VaXLftsM0ge5JsYdJKtuggSa2tyKIx7K6+0YoP
G3HC497f2Ig4EGUleeRMx18WoYE5kRtKrNQWnI71Q2woY9yY6/TCqegxZBSePn9ENVZ1qGMHSxUX
0WXxEYyLejg5a3/R+BxNWuag4ImU/RV9H0xGz+g7ij6uJs2kHgwHJ85/eTNfLVcP97t/Iig8QeIS
c9k8E0/uwQ3KJSjuOmMXLFzQgxQiOZa05OuPpsdiskgXXAsaLpV7xjlJshOa9uKGPE80L7KGOXw+
muq+ANXrdESaErKk9bs+XzHIUoxER6hpQYeWhPTCp6OZikAzrc9n3kOwi3hTzZOmcSd56zhLCSGF
l/iHURPT0YP94KIvwU2GLRgbMwphLNz2zUgs2TTMSZFkMWaQzCPTue9CTbm2vLmG61yUZUwLeXw/
fFsEFjzJt6ZYOpRnivIwrWYTotwVoVpxp3+ivqdj9Mh4QAp741I1aj+Or99ctZp15zJv4cvWL1N0
xE4aNZGr/BW9kebx55V0onNUcwmqRJ20nT6Z6bwmC6WxYkGZl4/pm+96xlSy0knLwopzFxTQVLeI
rRvlKnXsjEMp07f3IhjnigcVuB+ayC8Kdd/HziC2ICED8uje9a0wWLkNwRL8yy5iMBo/o7bjQdsM
2sloMmmHUutOzL5u9rPH/aR6/Fn3t+paLWz7rSvQwlgpXDK5ejP/wyxyDoOQP0zv3g/q93bY2lVF
sVbrIJsWdLRg+fCBeLmrH53Fto6Gkfiw6PzMCYHqMs5uFKySiip4BioN/SG/Es7RzW8PNZ8gkmJF
rJloxMG6T46s4UtWvG7jO8tN6EkaMcvqWRguwG9WLMFR8K6751srvpaq5UAk6QragKxbJ0IpyR26
vTzSkp0HqFGKohGxHhTpdrKkI41kFS8iXEWo4fnG8urHVS9OYM4nDUiMQzqhyJOpjXQ4DsebSVkU
znBDiXVENOYlubkExllT3T1fosS/KpdginOKd4icKyWN6Pw4laQzDrht1PbNQiX87hTwd+BaQnvJ
6X7bj8P7N1f/VOXsFgujv9rayJ8NR6UcGXMXrr6sY/3qe9c46U8mQ8VgddP22+pYx3r1aDxb1xq0
wPMV96h1HXi++E45FDVBtaxD5ouTKQwqM3341lyfVZxE5CF5tOW4t4j4SQwd/qT+U5LH2GhSZNFz
waKdmBhBJIu0wZAQK1NK4PM8g4UPgxzhDLIyuTvftm9i4/zqfHt3ZvvYCWO64mMBETRZWMwb0xwi
2x4CCBdfAWSgBu/2Tcajalj3q6quWrom48lJrLK9nw6uloPbh8+aKgYQ2zooDU9YQskhIKHIF2wW
VeO5BEYuL4YwRtMweVyx41d48HWqUx3Bw7QwMiZhN4xdsiGpb1zMiarnkX2YGLAH6eSevU+I8ji2
yAAWikUBw0JBkKzNRwbWcSo0zkNKn6wDOGAkGTXjCAUV88YOX4V+oTtSxac3l5VW/r8M22T4Cmoa
fuq4qu3deDDb3q03n9PqOmQDpICFNP48mWorCclaVGhRHjO0O4xpPlEzA0LbC4fFm+u387k+iOlc
MejGwTTOkaatyRkS4bHjBjicE4XaXKKweZwaxroEnfQu9upQFnWCoScATfoT837maV2BkC23Gdq4
tLr15eUmrweTZ9q8Gbf1pB6Ox824PjFd88lwNVy0zcPnNNisLUu2YNYL2jtUhX8pMAAwUeYaUF8x
k5exGagUy4OIw4ocZXtszFTBg2KCHB934wNcMmtUHvnMi2fVEAk/LL9AeS+KeQRZTK0fZwmBD0Xl
X6eugEwvV/rUBEXQqCaru1+cD+8uKORNOPbX7+PzfyUwaaGxNkRYfkydRVslP6tehMzOKNLwD/kt
FdrJLk2Ik8Fct/csK/WoWD8+h3g2vGPiLE/3lZDZYQLD6tNvlkCqJPO+jzFkRJQi2YDby1/JwDle
csh+EFtk2LenBvW4QLYkJNe3QVDNUA0eSsKmQG1LKCQLf/QJIYowHeGtbVSSaUmTIDYu9g3QZF/C
WyDjLglXkWdSuJ88DbfspGSfvnP+jzs+f6zThuxZWPSqsRFE2kkComgbzRrT7DxtOX04n9dbHSNx
eLy7PDS0/tS83oy2KC3sxqKlqABPQ7iBzBSeV4dPH2/i9VPT8HfkbeU5XuKi38AMr0hC+eO6eha8
cZqU675p4f3n+i+g6l+xFv3oLJz61UbLCjAVg3bQqrPRsdD7fTXZ9Zez7WduT3valdKkZKEonGMe
eBuDooJk6clD1dPuHBOJSqbjW1EQaxzqY12zWaYcLTGFYTfe9Tesyi2rF8OUU70kros/DvfjRxRL
J9vfxst316OvqlKCpd0XUKUWKpim2Y1ygdhMXjkF5iRPRBptRMCAG20oJeqUcjRE7nGCk7GHmi8l
XamW2Xf8Do0V8pqfyyeUIbk77ohI0G09TORaYnwbCw33EDPXUnVJUtzAvKmlBfy4+rJL6Y9Oo+Hx
qN9nXHjSDhgqGozrEzc+v6ouB8PZ+v7zhg4LkDP0KeAPs2zOQQtjgVk8xnFTyARyY9FxJUosXnFi
6aYXG025RDkjRut8rDYliJDOfeAfrqXPI5FZbLTOUOa6pGLP26cviIPLWf5/+5OkqHTx6PRJNHJQ
Bi/rGwvXEAv386KHx2wpqGNJDwOJZHz8CRdyL1A/olrllRlhaJGmvD2KSym1v/OF1+3gh/O4utF6
ZksdtGtdqE7WgpfGQdzBWz+eLxf++oklA5mwoAB5YSic1GckSwyXMDWPX04ikSKARZb02S3tbPEO
ULDl96/IUQwoHhubfj0kLGGocUCIMjgxNsvVXfu4vrxhvRW9KvC3zYFxyhEAgpKW1AvyEApTsk4S
CoQtIvVw8h67iGUrhxDREkBdbIUpJdSJBUGmNhtQOW0WRCINSodhhLSVn4ExsMddH6Nu7KEgFl1/
/iW5wBAWLMkmtwpWZAqFSRNHxI20OtdOqMGlsDDwPRavC/iYScqBPAUYAizCK9ANv4/k+3XLfHHF
uqW6Pxj2j/3E/K4dPQxuR7vOvETBLaEXURo88NkhgBXOAaByuJZjRV/gmlP6VGSaY7BWmxbdBhR4
cIoRJsVvsWiPAoq5KBzTwJL9hdxDKghAlU/ApkFOr7/qOgbGSWPAE/hAGj2EsfLCgKM0c4X90+S+
gYYxylB49JRyUCaRdTVfosSSACO01z/U7YX1OhzKgQjm5AmAOyEeg5qAm0/7K/Y/D7BIj6Xqcjc5
gqKgeAhUjSyysf/6imhUmpI60epmUI9Gk6ptxw3/H4vGvnqcDdutpvCs1Z435FHIAo8F/yQg2vRv
JwD1sSlIAtclMem4aAqsy4cv4ZVuhJG1TPQurmZvQT3j6n+hAGpeY3WE4B7zBlfGA4Gx4G0G2wtK
edSuwGzkutQoGuywyos3e9Y4s94JhNBb43QcIYdPp9ULJkbDsNAyr6tp/3T6EE/dtING/8X04Unn
bz+8u9xtZpPNZ2I5T+Ckffv6h2YmefiKdm7G+voQDAlFNHXja9aWdk7THBGVme+YUenjcX9JeuiB
1WBoYY2wUgoOUOudBmSb0dbukyIamYpQGt9uN0fglBUEYFbvVludlRcDWOSNCE1PWTo0ruDAtWQt
Oan0XUaF6MlQjO7PNgudxiHUcnwGLMYKam2BoQ2hr2hMe9JFHzOARRTVVNVkWDHX3pwMZvU2T1X9
MFhPPh0meVENFIHnAo+w68TeVhCQsyZBSY69wYyagBIf1SXHFXKgCSV7mOUCLfd6pT55o7UAQ4W8
m/IEprCXaKWrkMu+15Nh4ZUpC731w+yO4XmEzxWAKSK0eM8GQz08kh8LD+NHICNd7Q0XjHhQFkP4
OTIrKuw4DP2lBGmwIiMK3RTrwi1DeRaXHBNHnC6OrBATmSIG8A6RYg2ifyNzUE5IUibu7nDNvK26
ZXC5ncgKWAa51/7r0/Bd88HdwoOs2T7HoehIVu65Iq1F7IjCCOMxDuPrm7PxdU8fVaj/2M9/f1kM
63F7bLhDDFn3NUIOmUsan641WI/bp9vJfX/4yb0+hA/JgyJSpdeH2JElgbVFsAjCgYlP2YB0r7fU
UbT8scU/2eTJ7yw4u5WBzxirhfqu2pPhDFUs913p54l+LkwxUePmp8fxH4sdk4pZJhPjT+qU07ws
aoh9e+cPBKVxnhDQCCgQPUmfY4PgZbSid4A8pr2sYZUOBNlAFta3f0z+wb9J7hRUSvFiqT3PTUwO
UiTl0Tvl3lbROHvmMfovsRRaqhBRamHImu8yflXKQz/0i9k3vW8YWN386pvNbHeSwK7Og05+ZQsz
776qH3WWJNKMKFuaoXJwUojrN94siVhnGyqLGSGqcI7JABtaZ0OcrTzcEiaOouJ1y18ixY/mNuWV
Ydp3u+2FW563r5AUytOYWJ7p4PVL14vX594Gwk9zlmceewdpqVbLkUAHqvfIXUM9O94G6makxC1J
68HrXdB6H9DZ/rC9Or+/0SAeibeh2XQ1R/u8gRuSEocJhUmbymwZTNWM2f2YT3oz/XG+7J2NpmeL
vsbjGVsGCGiMnNlvCY0YbrLBQtW4VcEiICDH/ZxQaEHUmUw0Vq5j6jqUe7t7zOAcrb5IViEdz4QI
p0VHhzs76Nx9iY8R8OYkDlLglrJiqDg1X7Zfg9NhCdmv8YRlq4N+MxgMm0Z9ls7Y1Xb1UA3q8aD5
VCJO2a+7b8WCYGNss7p2BFtRTIn4rVa5xRg3PxUb03v+HX8ojBN1tz9d9T6XH/NLeGl6ngqHlyXK
5lByH5diuk/mQefiPFzcDHTSAHflRX3QJb/iUSTcOuW6SSR+A2OqXlK5Y5LmOL5Qhf7QGCa4WCCV
Wu+yjCPmCLVkfPZt+m99Fi0U0RIPRQFFHSdb9ilC6RBzRNsjI5oskbLFJmMuw5tSyaMj1ovsRiku
WmL9gMaMOL9EQ2KcZN7/8faXYn3QHnhLfuohZf8sudfRCeunxdlk84m/JZ3AHua5+yJ+rl47zHVR
UxiSnw1jTfUT02ALzyCflCxUTUKemaRqoXDWI+jmw9Nt+hiqynL/i25c6Hj6cQ40lbU2RizQm//A
rosUNsSDi4lwTaiemruA6Hvu9PFi1txC0TocKfRlXev3T4YAx5N2Ug2rcX8yqhW5frdQ/JFVJ/t6
dfsJybXDtkmwrllzkNw8V4QoS3DpAB76dV+X2x8s1o4UJbSIKyn0o/2tf/KJzDQkDMo24aLZfWT/
J4lOozWwiAYUi822enhgtqAiDSEh/Gt5sJBCLSHQ76WCmhaPNK9KRmFdyKKpMdFADEhYSiwTXEhM
ng0xQhTCQEkbRgFeB+p0jK2tqmrEwtF6NBhUg9FgdGoU7+fTwfbubvoxfT/EMIGaE8DAAEOXJlQC
M0wal2zyZvX7u5G6jTjRsEpcxPJwD5uk9IXcjODB5ADU9N30H6PB27tYhHMEnM2OKDNa2uImyMou
N1q96HFgJhBDh80IJ52A7VxYEqyFjYcxtG8uC7QpJLkCmgWfeu2OcOxEpWlp7MS6ZkCzM02zNYbP
Wgf/mo6dDKS01WjU1NVwFEu7cG4nY2z11WZzX+9604+asgUEoDNcxaGFehk5oRLOwoOe6agRTqJl
YKUzzsYN8tCKu/ZHo2wg5vHQCJEix3p+repHzyJJvyJOgoKLnUX6eJxcBTAUV2Gb29WxU+DSIYYU
GxWoba8gIRPLUbL95Yp0qizSth00UlmtrHRWrg5k1jD1Ol4b7eqf7JgJkJqWwKOaYAVZfncSdFR3
QPQ4nHL6RGw8yXPpBqszhE3LGz20y7yps12Vm6wYeecYIgVVcUifXL2MnT+wHr6e797Gv6AJMMWz
wxR4NhrvVC4Pglm1jJqjaUMFQscqZmtI+3OLsISmJxiBB8ChQrEFGRYXDRoUyCzGurMyp5s8HzgU
dYLH3MVwNW1FzvQVJTqxfwAznLQsixxgBoejfluf4rMezwkMb2afQR9NcbcyDu1J+/8NFJeMzglG
qBUloGOtqZhoHlx/IV/CPiHnLiaN73BLXuzubDV4Kw3iAAwQoqjoEAywHKYnw0+hSWkamsEwECnQ
wJP+ddl7W2D5HhSWDIx/n7CT7r+pa3WCMWCYujygyRVf9B2OO0fAtxnML/acTyFTmAdDACzZxByk
AFu3P09WazcG9FHudJwFUL4CYjipw5AyIDImMR73NS7BrrTx6ZDy/Km6Xjeb6/ZD+p5ZNVn9bIO4
We7Swd/T5UrhOmhhnR2e5R6VxU4CN0vzpYDOa6cTnSwBUP98uhi+982hlhrHMxYNCoHc1F5Q0hEz
3skLot+dNWPwiAFKCG2WbMKP77ZLGBbfiiSAPgJ2UFirLdQ6K+XPuizRSRXzoBhFyWHmDTLRS3YX
2e4PwKXyrCKxqnepRWZXXX/T5ivPeUD1WQguUZOB1tU7BGez2L5NlbMgWaIsVOZtFuarHz6FeLH7
nXj2aBLL6HQxKgAhbPBOf0WUWvnMU0lq2eE4HGAM+k1fQ7HdPuJ+Nx3PZk+t+oi4UZ7RsoAjRro8
xtXt7hnetuLs8BgPL2pv13k4wdBqD8BOwAoDKqYJ5fCcdpiC+2QrEwDR5tDFJD7nAdcNWRzTQNM2
5G4blpaUbVXgGSeT5FUFa3xj7BhB4F/Ry+a4F2C9bCdM4tIPaKrRaWuue9OryeWgHX1K+yutQ+H0
8gak7AFRHidrTslKeeIkp4OVdetGHzYPfhdUgGT1G/2I49+Ty/eJm6VVX+5tA4Ktb3QrpHgs4ezi
A1DWLhjrGwwdhVXL1qFYGlTGfIAIBSgJiQcnsra0hSGLGriQLiuwKaApmkW9HMr6J1ArDz/5nslm
mjtxMfc+Hj9ezd5fv7dthqI0CILwDymwDpEVE6tDkHXs38sicLJnKCSgz5wFm4bG7Wg8iMnAjj6N
L68eNsub2eTThu6LFQqq2SUHqaBNYlTDomGqEh8fDXDK5NAoobr+ljQvryNC/ZRYuSfXWubr8/id
MA17Cm4kY2sk0bQwdTEq2rQ/GsDtdH9xrS4D19z2Xbq7b38EVieUEFCsfjCLWe/sdLEXDX5QQbc/
ZizaHIrakdT4r+vf8Spot/6wGrAwva7GVT+2c3dav3dXj2+G9a75kJal0+YkGg+KysRmdptRwUNL
k4GSDAQ1nXV7w8Os+iv1y43FkVpZUcO3Ofj0z6hDAiD7v7w3MK+6BA6nBJPBihioWENQI+CRWYzF
7A5+Qkc2v97/OX6S1wIilxtDK57oLL6uADhkwBTGiU/C3uKE0o5i36HgXBjqwkNX98u0sLfcAcZd
xDRkC8zkDbaUrRNgkEXTKIGCNJQmhjJZM95t376sdoP+qR+bjPvjimUX42Y0ZsNezOV0kK8fttWg
WV0/alZ3dcN5kjGDUtTLqG4eRr8YYmjSrVC1ZKGbeqaJYTs+qnTTYsCoex53hAFbEI5vLEUpt3Mp
1OGO5/gc7gC4faJt7unUBfq90wEuVLMgwRzXpKBEPGK83BYJKiIDnpIXDxSkwUhw1Les8j40ywNf
M0e8qKu1O1wrQsRlstCSwBteshDLM2Aw4/CAXsIoe2Wo68T5y9zGD/X9kCff0rac0FzLwdKzfp5m
61JMSzP5/SBpXk+6/IZJd4fK4saLWOIw6YUpEgeDqYnhCUsetaTy/GMxTCfqWUBMQdBiwi+QWBLl
0DzIYd8BNcNF3w36V8bvJ8ez4AT2kz7rwNjIpg3n2vB8HJqNr5aTZnF/fReuhDfzW/oVZdX2w/Sl
iSTSFSu7d3wZ5HL0E5Ukj/eXfwyvz3sPElxH5DAkmyb23cCoL20nMr99d/v5EI3f/sTawJiXS1K2
+7JjDRxihvwhX8iQg4Eia2GfwFoRWwI3ZOlpVV3cLKuzXXXDKWoUtUTWg7PqrQEHakuYQ4Q0+lTs
CkxxKHzm/uk9OYHgIcStcDLEBbBXbMvkeNwpgGBvDYvy2FfTsnrkZAFPr34a1HU9Xn86LMl3Axe5
yUGdvRoUfHSOssDKRycCiOtHZcMItY2x7LV/TidacCLssqmBJ8Um4DL5EX6HGtgKrpliZ/yzvP6g
+uogMQJP38WUJ+q371fX78EfFuoQU9bMsnF4PFMmxczFc/W467PpL/7J0azLSSRim9WlafAsem9d
cyZefThPRoZDRLwYEaBMv1cwE6uco4RLyuYOoBnk0uUWzdNpGsQS4wN1grdFQgTZ0ZgnPWx4LIeY
M+yNL8UwKhaPyZWyJUkSzlodvefRADuG1XqR7Go46vJUvweP32goqbxGPMAFwfJYrpF4F4pjFogP
Y8w4mdfvSAUUo7xjeWUWb/hXVDjoE7aTDBRLubyWKZVKaWVkLKWTOtmK5pkc6uW9CFTiSb4DxU76
JbdqL5aNFniRtVa63PdTYR6HtJKaOgBz5BUzNS54WWv7zfFApLS2rvujlnlP/m85Tu/YfNaD9W6z
q7Z3n6pm9TOjuJeztdZmY6qh1kr0ES+rZXdwKg2zaYqWUGKKNsBDbUStL9C0DCy57HDfCKOzyGyS
XAvvicBKZJLgsjZBOZJ8cszQ2Mjao1ueiQOp3s6bD8CrSUYESYEcuSSSWslPjh/p0uEwMcrycFcR
viJeZqDRpzoQJJ/f0cECweR1yzjzQVRUJMRZnw9n1E0tB1AnmtdMwZ4shQgESLw6CH2yPTVhP27b
4YChsnrUnGA/n88ep72bm/UnHbdkeAuFaa6u0lrLajv6pQAPwNV9rJoxztDRfH12N9PYswXAkZ3W
XmLrKHVQZwrc1S3AdO0VIJdZZe+Y9hwByPlkayABMeMGJUtC4ws1QlqHIrd6v28/9LSuhuJqNXyn
f/hJU3+A42dQjs7lAF0YtBYqA9L7XfF6Uv88Bm0jgNoChZTXkfrl4+n5VfOP9fziFeUcfO9SUc4D
QN8tl94+TfrXs97tp/Zq9IugIWS/qs/Xgz9o53YboBXEmlWcD795YoKfHcbsmVAJl62dMCBXNLXZ
fCNxG+CR4tovMiINMBFTHwgaddDXrKDCz3zSUVXJi2ZRT8Jn6+mq/rTanWPrL//rZv1m9RSDI9Px
j81n6yB1FX1rdwQKzo5J1NBHrgCZsfaKHWMt0Hs4Vo9zDR4FIRlMPAkeumfeS2bXEz8dpqgkWFoT
BWo2vtY1slbDv2JuJ9Ko7jhiWNt2yGoSUjU4tbbrx2q2vm1uCVb54qwwjI61+1WDLzwYlCg2aGBl
0EyF3v5iOlPo0w0/krLFog14gAFSqBlgibNEHBxQhgE1lWllD6UP7Y0ekmGjPHWP8N00umECiQAw
TCbtTF5QAFH7O4xRcPsXehhzEhx2q2XEKTrBVqo06BFmsLjAl3WJWetnmr6uWV4+pvnb4elkQN00
1eV8Ud/l8BSLSrsCAEEoDW8woPZ8lMOXcmoqVtW3SylOq5ZcuLjZvX38n+Vaqx7bVp9roDwHr7my
b+QncTlq+P6+ie/rR7su5fFjXWdU7D0ZEjkpa/BQeA+u5PA2WeBYOgQP+N6BnnvJLgN/rkQUKVH4
VbIR7teTS9ZkiUdWabtbnQGn3+VVbfCoNfXwvYVvH3Y6aRChgR7CQMQFSx5bI8pYjcWLeNG9oAgw
ESiLUs5ZvIg/uYM/dK5bhfy5YpG2g1vGIVOqDzU89M6b37Hwlj8sgtXes8ERpckUaGeT18r5so28
ZbPII9no4gYBL/Ivi+jp6hj7466InvjjerJ4cCyW9lyDNgl5wJ6HRPFYZMhyEAVFEqjnfoxLEAxS
7I0Hctj0/Y/mvYQpu+nSUUHSGSQV3HmXUxYR/2vK9dj8zr9ZbMBYYOd1o6AOf9gJL+uRh75l2osp
4QIJJE0BmejIZl3Y1vfpkGgyBV/Qw7inw06MqWAFU2+Z9fqmTpcXhJyM4StoPeucO2hFf7gzlrac
XjKPcd8WgwI4Bmz6EGdLGA+MuNDbM51LqLx7iJ0SbFQkt5o+vtk8saa4twsXHFoNVlyCCkjtWBxP
BGU17cVPoicKSnwxie8m0bm8/VIP0piYRsZG57t/6988eSHkrN0RYMF3IQOsZOrRcKDIQxMFGOEE
LNI9wirhomFTXzY2Ktv9VDV9uQMXQave5Vksep9zMPj/NGyDajVWpZvwj2sCJp006AHY0n2yswBe
KWREXTCAmcIvTj/4tZdD47+giN+PKTFSoQ2GddMftqPhyXTfcnlVTfeX7TotabddTl2iTi9IoRbY
GHUzBk5Qa8UMV/iXMm1E9CWoExesmlhoSuAFWnxdCeYkoXK20AZQ2SihGnhSeFDB0MVksOl4gyAq
GLZXLGZZQ0qwBePCgAw8yUyzzQPbDpGnNztdSesbAY1QSdoXXZoElUpid0z0kK19Rs48towVydha
srTn69C1p3OLirAaTW40OpCOnYbH/dnlw+iuXTw83nxisQYaGUFyeHoePb39lubu7fzTJ4fqdXNx
PUlbFor3ta0FQSwuGmyGT5gvljoezjoKJRIzxGA43XNgRWioIA4n7P7PdNS8T4trjfPmmhHI63RS
BCAmk4qLecQ07D6O7t/M/mlvXOwrENurJvSzc579k9ruGysUd0c4eV6rdbHBMExsoDhPDEh0x2PK
cI0UPsREkrD6XD1JVEioLAnG6ovWwpD2F5xlYvnQChDLD9XMmFINZtpvLqz4CI1/bCYt2upe4/b4
8GZIL4vRaAQoufAc0ZdAPgnf5ut2945CJ6QKxhRmzjn4ZEhgWyhMcucsut180MkyWmL+ipOYPDe8
0jDJza7XihOgYkHskZOYNaP7/n4VUedmPbuN6bTH0TveBcFa9HbNWdXrv4e3wMGE/9iy5GM5+oUs
adefJCuDGCJ07W30HiyHiF/MbdusFPnzwKPGKpGvNP6I8B064WFkmNSOf21FCoVR0mAjScVZ2qIY
UsZbFpcPb+3XEah8doIjQtXNAQIvsfph9ZQ+DcdimQsZNLsjZjvHD2fYXG2xV1pzuHaM8EAR+8Vu
908NFk4m2ntJ2XS5lFXjdE7O6FyNnv48eZ5DVI8v+t1M+XXRBUSQLFIn2ey4LsqHm7e1AhAPbLJI
anajszqd0ve/5o+rn239bPqWV7GHUxIYA+8qJS45jPh4aVvYS//C1D/Yc2yFfJs3YXiwIXdEqWHB
3ffaNIbfjvs/Pg1m5y9L62B4OjEcxrNtRowGamN9HMTUkdZ6Oh32rq7Xt8nvOaJB/ix1Es082ydr
l9fySvDq8IQIX5zUOxtgCfb6MAK/PKFkGRi6wKTyOzKFFqba6ytVytYfx1cX1z9jSqe3D+dINNK7
48NrNqKSybIdJwRVA0t5cFxSr8PSS5pOYzeqxS7WP4pVIY2/4hs7D+Fjw5dya16Nu/MWWqZ3Nfxx
/V/uXEuQY3/W4TASB1joSYi/hdrWWpTlrZthTPVIcr16iwH63ceYJ6ICHpuBLgRT0p7Ph2/bH1ZE
Xev5xWa4/Lll/x6KQVX1nvgNLj02FFmc6UNZlgst8o50U+hkSYci2xZ8GBJyTOS3Otv8VGroZ8OL
5i1XXV9Da67qvPtYc47BR47TZBT6grBaK2Ak4B35jwDudjE7v33cyiBL3sNS39Rjxvn2i3TWBMKe
RJ5tv/vH+6tyBsXiIu+F4Ifcfb27PM8l3E0vErHi9Xm//1ZB/+6Lt0j4aZRwHUrypiJV2DT6hCPJ
SkZUwuWXFYujDZ4ZfGBPezWpmgEHo8S5CB3FWt43N/u7p/XykwMPHoJikHgmdD6an/kUM3TK6mLl
cjYdZGL9sEyaohBtxVzUd5/kLDIPgyhLzoNqI7XFk3z4f/5FVAqVIKJ62Pve8KfNr5f1GUmCF935
3ZwwJgwwFDGgVHLyXSyJnFAILdJTeLt8Ux+92jmANUsLl5EAS5CZQtfNVmc4kTdoZgydBWdPBKUa
gTRhDrMvZMF08PB2cX9GpSULtF7HuNJE8+nYXsMZyCNOMZiwueW0976+nSxW7dXdJ/XesZVYT5k3
AhgyNqKOI0FV/UEuOhlY1c0GESYMoH24nDcIYX6gICqj94/pIobQu0skMH5USPjmjp7c6fTHO85p
/HfBMe12wtwAEwkjEusRxH63sglDQTk4W+9PmN39xYad8caXKI3LWmpYBvusk0UzrZ/goe2JRtCU
xoJ5We1ONsh7PGVYMbtBd4ADH6vTGenxdHU7n9WPMb9hRIwDFCiEQ96lV/QNF9bguWKUVQ4nebQ8
jZH2AAuCaHp5HNyBNUzaFu0O43YvlLaGj5ERdqjTL5Ohj/a37S4WnOYmEWqYwtCkGFvoYVyb9tx/
pae1nZ7XuwsatTQzjVja2Dw2DmGHh9LKrwt+/7moYahPUbUD1pKN+ifNvO/dVvej+eruU+pceYSs
nMtXzFzaGPkVSafMsl8YAIA3tZpQgSxnS3DChHnUguQI1xbwcBYqeTc/1M1/d87GIeNB0yfm1/Sv
A9W8EyVGNkexQ3H0u12qNWM1iOM+aHzmIBByShOdxzAImaa5P7/+Zf2Y+jSUuDukOBFYsGUngxkU
goYRg+kmwLEpe1kRWFr5jG3qQHS6727ba5vZ4pLALh2ukv7ZrR/OS5D3+HZ5/XbXxnYUoGgHsTDD
MEErOjdptKOLg3kbqtTZIAMCHJ+FYlg3yjE7av2IfWbTHwc6T1wRjZc0Wxs0Pdv7OMJqp7V70/ZB
E3lK9/EJs8Nq8sUuCmhxdAW6ucyjS2gNeZoehqCEmT0wAQbT7Y2+2NpNUpkI3I1NFxLz6hr+JWT6
ryGj653IYN1cbTfLRbXKysNTaHwSDApDw5uH0tS+lLTBo4hkuGBqMFAFzgWAt44c1ptLQSJmto7I
WTCcb++S9IewoBl+SAFuhLlAlgxcmDayYCa7FsfjwQPc+l/9lTZwoTo4EFHPHAW1RZPmbJtf0KSC
VzFylIDMdEZ3bLjUcUYGbznYpbl1kKz5GmwXsjLOpONYArvvUdMJjjTj6yavfm6AsKtPJ4vOerOH
8eXNVW/wSXvsaHsHdMauKBSrKfJ6CTmf3/gL+nFWLf0SbbTT7/LOcPojeSzJXZ/DhjuQweR14oFq
MX4HgkYsujtmKdOx43ZMEcUZcJVHD16omVHHPj7tK7gMp8aO5J/4R3FeF0F4g2hqAO2Z4EmAC7Bc
hZK8Dif3qaOASvwLjlB3q1OYUOyjvJh6CySro3WxYAsTxwrwL0jnvct5NobS12GOkO00pGORNHuV
JwPGEmM5bUc559ePu/u7asiSNo/tx4c6d7th6tkWeIERzYRqZSFAkrwKzb6KC2hjIAhSwbKq8DAm
A0DWuMJINfPKmIRaDuhAjBJAg+GcjnSsTWSeXdXCKuj7PzXwTojBNFqz2P4DDEiGxExEcEbH3ut4
eWHqxVGBdhZAEZ0XHjyA7Hv9o30opO2gr3m053pUo5pJ9H7N4k/mF47t5nx3N75sm5vNp12LsOYA
GxQc4YFAsZgC5C6fW0XrL7CMgQjogAfzKMymCCmvfrAyQa1Inj0vcXbuSnERGA7WsNs5Pzn7ILkv
OzFmU6wtNLxsYjgvaw68l3qiWgGIsaGYhoceIgpaniIri+FIoGQ/RgWBkntJBoKS13Xk2QH3EfrB
V9/GDHHGZp+Ojmwnt9PV+Enrb4n7aXOeZV2AIZBbXZ+1T+dSDc2LWxPMhHmEzXPlsJ2dBylCQXj4
DZe4mxlT3yK0nz+L5NmEcoSHfwF1xVS9E+177RKokx63+J8zR/uicRYHtCglYMMXjZR2hoImIQhR
sJom7TyZ/bYExOxaLDKzBLgubpOfHs2Zctnm179L9+xuk45bIR5We4sS1AzShLRwyTeJun5i5+Gl
NlXNF8Z2YHh9Vt+dw29+tfhpNYdETsbgRPqSJTiWPuNyIoOvmIE4nOXUQnekb3jS95hP1pePs/uH
p+/CJxDPe8mwCLbJpgAOE9YYY4A42SYfZsCxwsUQO3KlsjoOlEIFdAyMx7AfzWxxMEpFCuRVVcvw
KsallakDEFDxjF/HncpAoAKoCKe4pFFD/qFI2wAioPJv+L29cGCZ2NhsZBSNFVgeQHPgK+jsXY9H
5o5B69rxYjWki1gOdFFxTLhCa7khhroqlGpJc8lQu1Aqcc1VX7VCz06zjBpOLRwO2J85PPUG+9uH
1Xy9qMvacz+2q/7woA7aUMOuqXe4brIkpJk6d2MsDNAcWBltiUJYATBEJuADzIf5D/+Gt1CYHibY
gRH0tCWbf4wjtH91vl+nWXFBHJs6wM+JYBhvcDhJK/UlY8WDwiTS6qc/E2reOxbmkCamDWjulxXu
u417miEYj/gIWFuzQZPvNB273fVqeDtczjadiIiG5Um2ypoQL/aZC25uKI3s1teyQ4+q05GPiW9a
MvUb1XB55VrStnC76jGWtu4w0eIQt3OKXTXxaX1Bd1AP+Onmx6rWeclFW2BoVScO8aOpk3GzXcNm
FQadsXWjLc3DUDJenvduYxg7T89Q7lAHJ/Rqw/efnZvhewzDtumP+6PBqZ+d3wxuL5vHRVluQqPT
wtVXxzt8Bi0cbRSFZ1UnwxDYDsYkeKoc09leTAgsRSNg7BCtEww4Ap325eH8PPmRZ1SEYfej2lkb
wCn0xGYy0QJZ6TrK7kUHxdaxMxPt6Q3PbXAR/RCYfNkkZjiK0oAYuhIm0GYPShnXfeV4d4DLgDRc
mas60iLYRQoOgVUykqkfUiCnWKgzR6fZPS/jtvJFIMw1Jy3xtpWDvmrlmCl4ZhiHYwyqQYWlY1r5
ZLBgvx+3w7tqtuqc+AlClgQzUBto04DeoLsWEuEExDnwAnbKJAXVu8UnSwNylVeJcUsqW2vTeBum
sShrbKRxZYqpmQTG5tNhk6ntZLGcIStd8ylxSd8tkmpHRG3GYpJiJItF/+l8ydoirziOjQGx+KE7
QyFpyb0mHpbuOXtTj89uK61F0yNKrM7H6PgknQUO+xDiRc7SAu2mLGRFsGCi0+uxi7RogQzmGrEr
9iRPcMR2Ei5XXxFAhItqyFVcLXNotjpR0/3iOM1ZSxVTGRX0I379cXmnObJukriGYYLCp6UOcDZO
ccJzLudfhKPQKObOSJC9CLd42Yuw0/8VQT4ZP9leXs/vto/N7LOChRImIIVd4bVcWjSzrDqHSMIg
a1SxeMLf3ryt3/IvycJqSjZivQOxmHrfqaaW7WRGX8LJWzz5qYsLtQBBmcFFbqhmeZIMWZIwUl7z
njxQHHrHNYTIyVIFJXs1/rB9yHMtLioCZqkiS3n5DYVO2CsYvJZlDXlBBCxqkgWk7V1vF+f7d6K9
Xu9R6wtKKkYKsB/GZ22/1lZgMq8AXT23/qVrsU7i821zvZqsH2frbLECx67Bujm7vPkBDI0kqBpP
qA7QMJyHSM2Qal0kIMpXcXhi7q0BCdG6qUxNJGIH4RT0tn+xHye9T1NgDskKPHiZ9AUGijT2b0zI
wBRYzEBzJ51GJ5dOjyYDDkXTHT5wBs7xwInVElqYUDsIjaPiy3vNYr4MR3ze7LS3xB6vIQcvsPV/
cDpTs76bDhb9u81tp7dEQxfPMBu+fToHAifaXswnvIJhsGeANwpJjbqDJjS+4AggaP9bTsdu3iUb
zHAxfQM2HEQvB57lOTQ/K3fc/NYU2tlZi3+htG9pdjNu9IAgHW7ilk8Rsgep8sxYauUYpIrVAbSt
2xr6qqPuPyf2zXjE8RbtaDRgO+yp2Lf9db3fVqmhbxjEYDnb8tPu8kGdIjtkKC2qua7lBesK4RmT
KNKfJP942JChehq3rEPJ0ZisUvRBuFjsVDJPmvHPHRKK7Elp6/ntv1iWdp6mIqsxJi3P/sI88+Uy
LBENbwpjMwSl1aGexccM2QZJA3KSNGN65m/ulmftJubm8UnszE+g5PiZbNcNvSz6fOPve5fThSS2
5nTGqerr6fX4fsjWm9w/nbI7jcm567ePb3OkTB4AkHrPQNomFVogMWMtUESEzDuBAgzUwwYWeIwP
DIm2n64jZpGjcAe/Gl2yEFMtLpLPTvKa+RUjZ1qAYzcAY94NDu+R2vQtcpqeBuRaoQAAX7IIOrwL
I2KgIMKC5flype9dufGjCGnVIomXIRg/M9XFqjJW5w6GQzxKfaIU61213vFhoHXX+vg8FysEjU5b
O3mQBkpbQ23tj2ayaH4ZmpyQbfhCrRLWAftnXdrGQVS2NNgemfs8tQFPOyPJZQgWXuJdtgTS3I7T
UrSWzzWjHbtz7K9bk+9On6LTzTJ/zglkYTMtF6LdEd39NaMbs6epV5Z4XTMySiRn403rsYv9z81/
EzypJM4fthCTtSiTLXIMr84h15xoYl8jS+8tQqqI6oOo9fVtbTqVMVwOTRG+zU90BWhuWr8zROJe
YPT8uCA0uqkTlVMOHvGxXBAq5oli82m/rvqFecUEqqK1alxHZaBcIME7bX4FyzzSmf/Fkdi1oDd2
KlYmZ6FoDuWsji5fmI6AnjKulFrhbtxpxOIhCFwUzWG+1atoniN1ghLH7v+PsTNtauzW1vAvcpWH
7ekrNM2h0/PtnBPyxZWkEhsbbPCMf/193vVK8rbpglSJxZK2trasNWq2OAJD9CSN6i3yP57zX/ro
1/nf/FNPklyWSejKw9el8WeLYyqOedUcisbuX4zkPI6fpqPD7Pn0CCbxUowOFGEsE1kglsTZlF1V
vfG71kfM0X3j8kf38PFMGqUCIXsYJUOLImQ1ArRYpuExRcoGoUJK2t04iHEjhrR9NdvJ+hzl1EJq
kmB1QGR75P2G7qNJiQtmfVcQGpn01xuZy41+YnW4D6/FfkSu/2115R/XRLc/73XX89lTMy38g55I
nyFICUheEU9kjWjyeesbtrzGlmf2vPL9eF5toWlfiJDcr6wVIUKigx1imp8FdDR+IUqT9Y+WwQIt
eFKW2q2rDX0WL2CikUWpQBAHiAUCdYDZOSaWUWwUD9IGEiiVjFHYrCQ5aabRFII2Do5yDFlRtNxu
QWLnbvctZIweD92e7GiA8JChmDvtRUHELEZ6YTgQ6cEITv1X/Z6z811j6RlzYa1Br2ph6ThM9JTu
80m7Nzp07p/D20BTI1ehpqGeiW6kQClkCM8zkhIH5LHp6Lna25i1djodVOZQ511DMmKhh40CE1JE
L3St00X3mi9oAVQiGzshTJ6DgszpXIT4j1lEoUJa+362j5ZAXrJ2PB7XCB1fkpXGdiJInaJErRpx
VUIsyeUs0MZ0AsaY2ttmNXZxnfWGWJPb49CaPgqwamu0rSabh8dur7PePD1/PjnjOo80FNKYJiZL
nT73X1mcDln8xIjoIwKETAZFLdZQ9CzgxIve3p4xW8UqQr32ogeLpNqDBJGx8wxR2WWZNjmE/Stk
ssdYpxcaUrYNYhezCUWNky8InaluaRdDZHEuCIkEFw8L1HmBqHnBsN4hME+QDpGlkWGCW1PaXJEo
XVPMpJgDDFk1HaxC8yNLIkLc/8LDwTY299hCkseBB2/zS+cno6/wy3DI0WlsLsORPeWXzvipGjR2
27svLxdxp5MWqJntJicXasctcehvCLXBw5uKB+YHM49xsxA5HM3jWbPm6FPj4Vvr6UNiq3OJl4YP
uyrOy2t9dDtDHm9H0NUDCWh+MeFJgZpA07cOC5VJdIYTFilZYQVwaG9mg81AoPTzw/t2HK+R7jPy
MJVHRTjTErq7rwihyW0GAU/8EN3FtLArtDWPCMEDANA6X7xhs3+2JK/imIAW3UUmWrj++pTO04fG
eL16qHaxbLj7+Ekj6tbfxTsCKYQ1YvKacoWE3gOYyGadYJjtMyQS9ayja9ByamhXOj/04LUHtKwO
TFfhMVMiGNog/GBQSysENaFAIJdhNswWWSwyT6AUMlr8KChSCOQ1d4lYiUYimUli0TOZgGnbnQn1
b4wsKhpCnCvwOqHOjGznvtuZPU73pUNpIiFuJk9awQp9HLSPQvrCT4HpmPs4/54sXhKSRDnMQCEt
YupQyBxG2TuVLN/lMyBJgLU1G9TssGhuLtNtUxQVr/PfMp8kP8+HEl1NPo33v77CTh6+hnkI8gU4
L9ycdMZPMu/BO7DJ4/8Oc7ndKAP6U7tJbPkng/KEXyDc6wCjNMrdPXPi4lHhkI3SBCP4xTqk9FxI
uvfKqgZ+4xGsKFjU1O7TzWKgTX/V13EjDag3B1Nd4kQdjydwDkax849klwMkWAkxk9i5bC6VQOAL
wMLgICWYye2DhjKzmBhSluVEkFNlSiEgvOho9AhLMRR8nOgpYgLnJwHJ2swCAuxsdsnztLMjK9W/
ml5jqpCPkg05OsnMY5K2k41ucgJbsaOE+ri6pZ6mG6rY28Jq0w78NLeU28Zwccf1FzHeAeSXIO/q
RHnFtDd1EaEeDn2uPuOXVX9yoAb//SP5Fa40UeoFtLCDGyGDH5FSgn41Xjj/nM8PHC0pr6v0nx27
w+3kTc6c7rJKvRU7GGqeXr97N5tPV9PdZ922gOCj0JE9Kwprg7oM18QTFBmsOeDW6AgoQuG5I3AY
2mMhRa0XMXG3KwRQcuFtBzEaCIMf94HoxCMIYW0NTc2O0IXE4DpQkxqqlEPSQ32nyWt3p/6vubw2
xUwicBCFTAoTxLA097/q+8b2mhfquV2xLlBny1Uv7qd8mNyvtsOZW/23yeYaIt/fHKqrPNxK05dh
Bp4dnShTw5D2Lxq1KFMaHa16st8AgtQ7v1JT0ewiFAom5h5Eghh4kHaxosMcQI602oqZO1oZNWOB
MWL5gRCFLqaEBQfCWCNYiHiUL4CKRQQGNLeooslbEyKjWFq6tKaPBCFW8CDm4/lN7zP/X5cDLlj+
mcXkRItBv93uMCpxNu86b8x7zc162IrpOJgbvUMrE2h+SwS40vMEq/E6AZwCAUCgB84NUEtnpdaz
d5O7pFAEKpgESFGM0cbZBqSKBmF4ij1wPueK1elBI+IE7zc/HmtgYoQeh0Du+ZBGgC6kZNmRAOmM
AuIE9nLnrSHE0tiufVNIIRrFTJ3pJbJkJQ5xwPO0OZQh+LmfgBsBpsl2clirvU7Enxx4y8H5Wms7
HDLAwL6rU/e0v37o9jebx3UM3DU34c/YQ4V2yJMVGiTjvPty5D00MuGMhEY7guPaR2hhhWZo0gAX
bG/nH6FOMwREKaHV/IgUMiSIVEEPS5GSGOArcZMISIpxEGhiaGqBs3UHisk0eRweWTOhDCVNDrfq
VeYrDEScvIAB/HUC2FycKTauLugywQcBuuwDOaXAfH131xlMkhQVc5K1mjSZp/bS+ivM/sN/aX2L
1hklHAUSanbmuNAGoTgLliigCJL7BW5+BCaIgdNlsUmbq2h9+zk0ad3h0UmtP6zIVre0cpy65can
b09jk9/wOHYHq5NkfeYFB1lOlGaDE9YGfPJrd30UjCIhIJDlbcr8bN61y21KHAbd42imbuzbqRn6
bau/Wc+31fiLhwkQi6LbIAu4xCKIAxJTIFZtUCd3t63WoIZVHFDEKbPcxcYYmb67H34TKXKg/SGF
ddtKC4AtC6HJ0li3nc9MEZjfGgsoho81H4kEaeW1xYJGtygc92YgBEUaIMvpogOrJIigZo+xlWJe
eGTV9O8M/08GvetUqM7O4JmuR/Pd86o5idU9JkDrryl7KIMEJOicPJPBJNG5WBCiNH1a+hHyQKJp
EDEdLyFJeb6+8TQ4z87FozhfNUTSIINfxCTPNaVLyKCC5cIuGFEC5DA0XfwIAnnYCwR6jJqfN8Np
OhoBQkEloEe/7JORItpkV9oIBCmUMaFMIpMFiv0ryrw8/3/YYVCzzTwFl4YP2udDno2Hxmox7/Va
+RBE7D/tKyJ8bj5cJbW144COa8jh4GkfzwKRt8iLiWXq1CHUSQuowwkIAJFoeAKkqiNETROTxdCK
yxKEHlsv3m3hlugR4gRABHDIwiNbfdPNeox0Wr8uQ0QJrKqGGCCosQIPHFiE+HggynJ0RhyTiAny
djojAsJAIRPMpHrDtoRsnNqWqllxN2abw8danBhxNig9n81X0/3TXUM3DdGsdtAsOEShFMEI0DIz
2M90xD0Nb8gDcEOQevBQRNJpvR/kSXhe1COX2i/YsTuuhT9eNZ1u6iiSBzJ4Hl0WX++oCz32EOsf
oGpy+JhsgEwmoqGFrEge5LPAQSlwkY+jyKrn/81ify/PSCIgWOAWOPWCIAuR/vMP+QqDMcTl5un2
tU7ykQMRgtmcczoEHWjSDu3RZVKlfhNq6xQfMlo6SSVpfPd+pC32JjoMUA+Qh5NE3jRk7f7L00or
rmbp9DpdlkwMq/O1Ev3NdNPeLPo9ncQz3rDh8PSiDjPEYsuhOF7LXZNWyJdGnFgfx+Q9M7SQBiL1
Ht9vOBAOfyImGSATiOQPHyJ3TIku9x+/I1xQK5wH1LhuNOIBQwvj3kCXg+8WzX94iyzTzT+PjfXH
5oBJwrsF9xYUv56lMCs628P9+qJqfOewnFoXWTrAI5+zd/vW1TYt3VBdwsEEgTOUK/cpamqEH6Cj
03K3QiqFQ3z8rhWK302l3WrGM3/eRS72DH7YYI8XWiNMmKFkut3r7SENm+cFDCo+6mFYqkjUeByJ
GbbFn9WCBfM3zGn+BjGLG8LTIHBg4uRxsKM4Mp2jAQfyCBtCmi0JKeLO2ogMUfMnCBypA6T4ZyMC
MuXnsLc8zqCKnHqYhwHMynKYdz94vYTE9sU0RX5eLKHR+Kcx/UXCYH8i3DieIgDAOApfLokr+zTM
JefdKqpzvDidL742tjN1hu2TgKyeny/u2vcXjeVmftk5tD/6q9PG9Mq+YmPHaS7VdHix6R1ONl4c
VqNLnSdS18za+s1rJE2H86/8O3Ad/Ou6evhyC2rF+r5Blzty0dWcNnjaDeisqzWfHc6+zNgZhypN
QpmdnNwfsJK22kY2mRoCeqwZiJqVkAZERpFUj+zavax2V7vxpXiw+JeW14BWqECLa9r6Mu79+di6
1i7T3Ds2/8FM5j9znrUstHIUaDwtpoRWxOEUDf2ZcHUIcaCZ6f5uVF0T/1cey4uLOOnkNrlNpMM1
cS02l56fXDFtHzZPODQzefT4J0y90dLRtLl9aVkHuybg+W4Pm0AbOeO0sF6PMYt08AER2pcH1eyK
sYGYU4/pdW1RseLk+VFlBi0k+qHpgJb9PL8mnYkc51FYmt7zMHlMKRLc5HVqOIWHebQvdIF9lvMT
NyGKRQwEmih4fXG6LhXCsCgihDQWR4hW0UWLuXaJVb7YDTwm118XjNbPnBgu5emyZI2TOLlE+nwG
bTrfzlrD9ba2JxjaWT4KuSAEfcNnHYPuwBPJR/ZejEBUaEM6QfIRsgJusvnoK3oG2owkMkWAKCCG
UGp1CzrZvucE3aCZ9bRh2BWSUee8Yo0uTe9udSh+Z4xyAB6HKrOoUIznBYbQEeO/5cs0thdDOoHO
A94I9HZnDignhDNJ7IdGH+7hy7gh0prAdWhaFopaRJ3TNBae9TMpovZpwJMg5Q2Khxieua2cesYS
J13ExEWZZ1Nx0+3T9u5ucj+KjoXIGR0LKA4OXbOsOqbnp1QuKdHJg5YkWEqhMO+LC6LbDv3BCSBw
AVAcgYvTGX9saVMAx86IkL0fiK51KFEQ0TiCaBzUFUVxTT3VlMes0nEKVqheoY4s45qSAi1LX8ME
tiUHmsBAkzYPMxJLwosZVySfQgOVLMJn3Q5IZ5KSDvXqYm7yMgUL9UxwECVmUxzDjqTR6G8SmHMV
MGYvCMw2/yErBgcM6J/1S/oMROIGzh+SHuYjECTd9GTBlnaOqVfTCxqBQCMQIKHQ3PQFkmgq2+aZ
aqQn2oWbagm1Kxi+mAiYPTLjhpZTQ2hGomkGbvmEZiWQTeQMyA7ruKrWMZKLAJuyRPmgGSvVzOPc
cSXv/Zfp7ItYLqug2t44kvk11i1iw/vuFdUCSz8g9E75DWFIiPknqK/rKSJqdMZ9ypHnI6hdCcWK
gIQhWd5d3q/U2YH5YCYgWgZY8zQHf81++D0geSgMCK77KuEvD2JgYcSSeUVlZ/p5+isPEwvW9Ezm
wjxUDqs6E5AAq/Ca/QYchlKE062b5E7BOuYqEAe4xwhMA5LHuijB0pCQ3FE7K5koH+WLWy5nA3td
//1kgrFiTKWjMRXuDe/EuGRt3LHTnG9GjdWUG201OfuzvhornEOBUXUEoug7I6H1cAbF+qHRFuv+
RzGMD9DKY/JHxrG1kl0T99iqxXQKUXgFeJw8N59DVpDC3I4CzeKQu76W68QJgWPId34QszRYMIRb
XzD6DYYiedZLJrxpD3y95ds/OYqpanUZ1opj/nr9OHqz1vTL7nozmj8+dfIlRukYEhxFGrwEmr1M
NdL+BJq7bkPSysrjXVVufsluCDukcPOHU2jCOE3JuTO6nl321xcaA7atiW51Hngscq1CWV1LK8fm
J7kU2b9JOjIWB8qskZVxTqC1IpDP5c4waAkqMzs/1AsOIEqig7gkcCPiD42GBjC/pJm1ogML4kE2
2CSNsPk6gMJIcA44zFMYiRRxVzpOFtTByeBGQgMRs66xVhKP2SCSagtY2Ax2auwu/1G8/Z79riCF
yc5k3axGonskoZGIoU944ofA/BBlAK9EdTQgSO0IfN8aE1ypfC3pQZzttEaZNEo1BFEIx8sIX3Bi
HQHP+tG1sQp0VYBvKqZWbAk/tdsc18CF5a02c77DXvPsKgPmQg7V8nCowjGrm+iijqxPgfCebTVI
7PZIuohtH23G50MSYK3gvpACc1h0mYqZE+MHK4rfAgdJu/3lp/MH3wV3AnmWOrFYNNRY7ARJS4hk
/bww2WICs8Z533lLh9WZ9mvUmTFmsAJkPks7OqAnLBqaLdyzQt/EdfbNIDwUjZEMyFcjdSJj1nFQ
Ki4GjC4VNN39sAXrTC8OO52pSP4CKemM3KT8Gz+cg8lO3TSdMDzkfGEGDDusXOT+irMxicGhM+z3
R3ff0ppm9B6fBva6FwQQUxmk0N3KJ2me8MtrXrj0IkS34oHgzmZuIbFEwUk0dK/M8zNWSnoxW0Ve
ca2M1KsEbg4E8nR5w0Hh/pTr6OJxE4l66y8p+kKoaDEQ3tauLIznSeFCcPgtuI8ctEn960QRBw+l
Or1AkBL4qqsHEk3Ef/uvaZi8/OSQCZXBcDr/9PHj/nJVMkSkPsYY9sKVdLUZvMkKnPanzgQbFiA/
RXIjHY7MTEdczJOW20nCSjEFIR9BkhiIXwPayUy+AoaA/o0VfwwdoZ4dA4JLz98qLdaU2hwgUnYc
ECdnQexItPAZkg6y/WMyTLf6FJ2v5Fj5ZhijFZbAuLgpxC8SkUkrWp0xlnvG0sO8KDn1KMjvfMlm
KNS5q8E3/D0glUza3F/hPcSeHDwApiMJSbUVQp+DW6sLOfV3S/Tw3yGaM/f9XKCh19KWz3MLi5VW
UVgg7PHEVnI/jpuJatSD3z2OAFENVS+0VKpe2B0Sn/7XXMgKgaJ8rK9g7NhjRgwUpQXCQBrQA2lO
B3qzzG3j1inkJD/4694aFueFfmpxwzhjeVzEVnGIydmxffMl29K3o87oo0UOqDsNHUH6kcLe4eb5
eXNRlKf0Q1Yd4GSVXOVegRWFjvfjQf2xo6Qgo0DecVaixq1L+IyNInmiy+I2Etzp/hgQdXJ1PcXz
e+c0pLTiUOoThxgCdunAUA8JaDa77m2WTCAFd3VQIPWauvqk8BTo/MY5p+AbegH1I5PM6l+SrVWk
NrIRltAHbrkvCgAEmSaRzOVFv26lhEO7/0GC35Ae0VoGXqAfgzKIawZJqL/LqCvHCVPlQgm3FLUm
sdo+Mku+7H1HtDi8AsmAzeFjouZmJGbaZCCfrTAMltx/W3fFyXVBPHDWNvwteQx3i3N4whVzPHwv
OLaE6uHiIbabk5Ju+imVA4GABVJFom5ewxe7sdz8bnuyGDG5tDikWjMFFXYJiuh8CvLAPpzsf6XL
VWkJgnnXkG9TZIF8PpZIxBWDpLrpjLim+TYpvyKOL+/zLV1nTj4H/Db4jUYyMyPwOk4iPE9SxNLs
vWPShH+0jZPIpEOOUQt8gCpWOFvsnwNzg5K339rqVgUnAcGPq5L1Y9nVHoP04GxCJoctKr9l0Lpm
xjDXj8oRqDUp1JW2lKe51Xw3iQ6kJNxLb44+yP4HFu6hd3O8CAT2dBDD5rHfxd8LXUSY2P/W75Oh
cHx/1P/PvoPiiJ5dc8Q5ZPBezU4nR5cXVG5xagMnqsKzgIAgFk7MnSpimFd/H5xi/AbQyI4l3Y7k
VxTjBgYsAaVhG4DPy+5Fu3/jJCDB1sPIYjzUT8QZcDcuzz7GDhAbarLbKOr2hyzGVIgwY3JNWKgI
IN+v7qJSpEZEcHXbuJrc6ZKfARziJyTrs17tF3MfSpnMfqj+i+4Q/f3ZBchPIY1aDHu7q+3lANXP
hOfgb0ZXR+3VxdO7v0fj/qV/gc5HUEG+uIyfxGtuChD/Ylb7x/zqcvrDzVEgCsX4qrX/o9tdXBw2
30ko5nTHZXQ6I3y12/9RPc2vn9ar6cXDrD1hSfvmy+TQ/bLr3FcX+7tHJvyXHR3RT608lZO7IFSj
1KQgfGTsPQP+viuSe7j5v12CtFwbnYd8GuZeBglh2zeXdjkoBk1IavKORkxhlHeO/VDS/KYRIBJr
PG5ZyGuKEdforcyvmUctefliwXkvcvh95JcnBVpLh162BuaMNW6Eo/f1hHM/epjKh6HK8FrxCIk+
jK7vbvkBtIydLCDhuJxz1r58aKolUPUUHFMfRuMz2sHr+lBTB6JzZvBdC6roxwViWkh0daNphba7
3/0yjwKJs0x5h0h5E6Tg/G7wf9NJ63bP9i3RSTt1gs43hfd6421/OM1OEOrS9sGaF4heBBpBKRJd
cdj7bMkh6aFDR/ezdw+s3Qwb4gy78fRLc/74NcWi1zKb7X7rzScXvevxgRuXfu9zixBcMFj1bmyN
9JGs8LkEbz9UB9HBqhscLQxUFYrn1FxoCpuw6D08X2qnOpPaWtO33i1+m99dcM8ebTf6PpjMNYJs
Fnr6E+teYqR1uvNrHwPz1/ZucW2aQw4RPO7BogxqawiSbPhyNP8qyrDgh3pRzni7uI5ZTJ3FzhOa
kwf2GYOdTWKe8HVgCXUSg7u03cO92IdKjD7TpHwXVI0WviCl8hCcQpSIa2hLXaBJZzIBMWNuOtsz
Q9yGxbb7ITkT4TWASxH3/2/3+HCFDZqtuNzbm72TGeKxu7wYkmSywtGTeYrOofSxl9THRmHpaQ8/
Zntjba3pkAcP54RhK3Zp2Li73I7eUxOSqlXvoybIQd25djLRxf3mkh9A8a7zYP37+DDFjNZuIfIr
ZNZvCoMMjl43DLvAUA692mwWlXWXF+XwnJo7b3ijsgjZ3uphjoL4N6GdwTEo0jJxrFQxGlLYm+vB
X1bcVtnWz2Qh+4kSjzkV63B1p1lJQcRFGSkvLPaxygdlRwHWekACus2ZHAVHQ+aTfIg52RlRi3qb
28/HSB/oSa3LbJXuxW3hvy0aC5nReijfH3AfSfTZnQJEG1f3c9ZIcqEkVnU32H5TBz8vFuFT2DeY
AagvR58eqF3iOlY+2tuNXZqZd8A1ZnD3FwUpxOxpGTiI8yJ81LHNZlSJBRBj7sVmFisfI0D1HGiH
+rwDmpoUG8o04UASc+EPXxBi0oFS/ct148I9fx4jkIYFkRIJo1hgUShSLmHlbFVC1SDIGvCL2S4e
+qXD71NEULaND82r3rv76fzD6hH+Z+ccdOSTpiZLS2lqfo4pS6JSgrFEKa7LNcF4LGS0/VXEyYyw
ed7dtB+/iHxkcDKQwAeckidjXL6hm8idKDcEkJ+d7R2/wY2QYJw/k8cNSONnKne2fW4VXiLdAX2Y
Zsqs+F4fB2AH2MtxgC7LdpqsD+mxdKp7tl5gudpPhk/Pq+qjjJE1b4EghOH95Wb7BxM7WhlO3CqV
A22+u5tQh9HRZoGqO9yorWqBTRj1vst4MQTX6zxe3D36anaXU2BdL6szjb5mibl6C+g0dBCYFJUn
eMICovYoNj513BZgTYaZ/TBesnS3r19gE+ov6Y3o8shqRtfm+DHJWh5IdPejqFweWctKQaJLqZrq
9MAFY3m9ixF/H+lMGXOnX2WHxkww1sB7BS7cGOLJ/5LLBsRKgjfsgIOcOOS8YEUFl+rlPBNt1REj
YeXoRIk5F0cnVjZDF9Exi+Pjmu8d1dNBbBySBoAn4WzW9IpdvZkO7MjeSkoyG8MAgctnJJ2SCoxR
REqiBifz2pRENu7nvcqOeWwD00iE1gdb5Rjix7OmmB9MoJj0y8Pndf3VHMvGTdXpfvYPHQ86H+zu
atmxfx5lOQmohT+4PSR1Dr4synvQwgfiN6QQF9z4RyKW+ew2EtBaXub4unQOz9Z6yD9lV1OHA4b7
wy6yeT6J0HnaT+7bj4+f0oVedhaB8DJ8rX2aSB/BYlkk0UhIBiiMWWDaH2i/ARYNn0Z7ysyugrU+
KNHCtLY5cGTaPGPOMxUMzX8FxtHPxEonxM0tqtPWBJYywBb76uK+/xXym1doTXOS2jlsg71DokZe
b2If/FSbl3MbcwonN6ZxD2treL5ErppNur3doP0xTdTYay1tbN2BWqDJ64qDFkV90LSCzMrRVNJV
oQxoQnC3Je2nATwvdNr9iNVvOhIEdaCBPDJBJmuLoiq8mCByfBjHim9yuv1BNJYRUWghFwCKxCIb
E0RdfNGMfzgRPIc2hlnHmFhWGUDTy3IEdJDsh2W0rKiTCFWS+IVAW/JJNOUEg4RASCXiBQLNQMhW
ZvLqSiPwktdvFBjDZKZ56lCkM4qhEGwrS1qYgmyxPeB15hic3zvkDmJsoRp02eJ5vn7yUE3vW9OH
7t03XSUpIfMpyZK92iIr5mCj1wKLmG9i0BIOIVhSdxyvGLvceDP+x71TKuZnm0tcGi+TAc4Dgssy
/V5x7fkqyTycmVfzkYPv+IU4qMz56QyCEHJ9XJIXPoufdS6O36XetKlKJLu/72ekkeIXgdTCRRoh
pVaHekbncq0iC2gUXiSLBD92Vj4KUj6dix0/caaEJiF4j+dxzL5jrlPO5xg5CuJiNz2WqavFXGHD
ohGJhimPAy95Ewl3tXhAEJuRpH8uOb7Gg/IR5wbalyhREBdRkOwVqc+J38EspMrkMWXN9gz4BpWr
B3aYcGCRmRuHePhuveBYVDBGdYGwvHrcPLe+tI60DBXRoRWNK3csMz2KDu1IgKx8GiQfgeS6lHai
hTgKt3kZZ5JSSvP3/eP7yRXuOxEgNeELOggu6+UQ1wCQR9+llpRvgoLoZ2ZuM1NRARqXEYenRB+3
mD6dx/Xxv8BpMiD9WuPozOKXneMxi6LE3M3VPc95YBW9CB5jvKB50lepRfXyOE/qolgjt3W31KxW
oStoCw2PYItkQPlPOtV0+/kXqMo+k9a1LSvXvWmGAk5+RdSZN/kcxfF0cblYXB4dWxL1NEyGIZXI
eXnIz/B7eeBcg+hRRY9W8LKNkmF5NV2EHV19/eR8uBnmRFEPAMvO0DHt/ak1HHloO7rteKZxZS3m
ou4RyO5rilrWJ6D7tTY2TnQKeHJXNR7CRduNGDuO761u+aLqkVf92g1Ohu6W5ExLkvj9hmkBlY0e
xTu7v8n3QYCuyJnVU1R9/OWn3vLmaf+LIlSJZanaMa8/Jo6JqVbRZafBU5sHD9VxqkNYPl7tp2lu
gcorccM7USmKAFncXTDB40qVqq1uXcVYPlMfzcWXokLhWYHaocIqU/GTmWmsti0zkEBhpWheJ7ch
6RRhaHc4Nuz5OB2Jt09Wzb6wivREPBZd5lc7/GK42FWgUD5T2tR4+Zg9CaKUCuTaXIaZH2O40dV1
XScX+5lOTvGXQFAl4NQzfjV98MGflAxrQlfkQCeGQA9TmyS3qoZywt/Zra5mN/7xhqV60ZsvrUEV
wA39a1Q3Pk+SvNVoUNeQHy4kDpPNzcEMaDizmgnlC+32BWElKkImw7w6yq0EJPDESPpt0S4k1kYa
ojzS6TKRVX0jV2d2x24gHaIRYkYGF2RIETwhkQBCIgi/wSnuffErKalAfhWBPOnnib71BEcTPeIR
KaJNwND7oDY8QJsFrMTrHlmrr/GIM3e92elw7woHwjHGEEeR1VaZNhrjZXvZZV2VlpeibjFvtjKy
Zb4csrY2IfkNeF9kxfyE/R4sL2afiXAAzv0N6bxJcAaUNk9stEkxYtvOI4ItUvL4k2IP7S/hRx3H
MgDrWhQtiHWEIfIPYkhmEDh4+x92XoqTk71xVpXlif/dp/mXSSONHvgtXrSuA5FqDmEQf5fDmsca
Z7U4AMGz92+pCEklFc5Qvt+q3xyBQQpirgGacQpi8TiUxZiQPZgUtoI9DEEKK+l5GjNwSea/1Ocm
iadmQxBEHa7U65/muxu4CNRcZkYzrLEbD99gscHPWazL8eg6m4czv0+X7i03Tw877tg+fPXUxYrR
D/OHeuFibP7BG+YteJ0DFVqaZIdxSC6IXSw4qAQMtpxuMhFgDSAc5bGyP8xbwaAURCCBsoBkc9F+
0SnAKIn/BPGZLgrSs+wsiY+8PcJQvorYzBMccZFi4UpxG+eixX08YrFYkxwWjN0UMZcBF/HyKi0+
wZaRnFa6mcGseOESouJw1lXzgv7BUea6csOEDDc5zWoMpXW7srOF88LshRq0IkOFWZ2J6cgIlxrC
PCDBfc7AQKwS6rwJa8XtPnCOec0wjWHVmBPURscIhK4znhc7B+NBFRxfem5v817vJyM+LMfi3vBO
rxp0OCLtlPf6q1bjbnrYHb5q74VVmtWTOcCcURgCctc8btWLWQVv2rAuDHaKjkZgvHjcKUS5Lg4I
X/IMmJfbmK3q0Nx14o/CMomhsh9KVEQPHWccVnAwGwVnwSHEjq4lOdFiZPMsiB1Bpo8y45jBiMEO
ZpICCyvkginluIIeXijMybvBdKT5bRLACS4DROzEpOnXhHKCWLhWPxmnFIuEWjtDHDXf1JQUyaRB
EpA3tNX5SSIaoug1K0KzXzV7vfMhik5VzVqN0aKXx69M1kJcKx8TF3J6CCs0B2QngScF6rn0kBJC
i6grweCrjRrmTF2H2At29+F59hVFoYBWCDtWENG7bGoIDIouOkyB5YsCIIBxEMiQfLZYskAUesxW
N6uP/GcGx4JtSsjJtdMiC1GbcSKKA0brJuEOt9emA4hYizDHcWkRT0Ty3FNeFB4Ee5085xf9BHV6
Q5aBDxnBHbRe3D+znx9Wy34T98LT5PAALU7TZ3kkhtwCCWe0IsXEAFr6DLUnycQQPaILsl//0lnr
zAcHEcST0LGv0pShxUGScEiBR/8DChDAaXgQ2tzI5vB+dOG2J40ATuMu+uvL1NWAJGrb3OYgKaol
IbXmNhksE0B+bYGvNzYjti+cw4pFHp0B5wW3GTA/P+9o25yOVqPxtvvVy9/4FC0NLNJQVF1B3MhA
D/3Q1Hh7dvi4IrO0PEg6UhzJoBn3T1edX6J3TYRgVXiCh2iQAjGKQgS3eSTdiAwkrU8ErWNlJSRo
k3020yg6ECYRORyIuoMBgYYfDnOdrudZT+my0GimoXQYhDiKR0zhBPlMH9MOysRuijTOk9d9wLWF
ZpDWQ0pA8DdI2IrrM88dfBYkM+PBcQ48PvO+5t3JdjaZr2NrAHSDemlhMiRzIBX6guvMPdPYBN6w
XPlhMPUCS9lBrmghm7OU10GgJhO9afhx1e3dIHmkAaG8yU4UtafEzV8aIuTXyrjGIp2yVKeU2T98
bXUmGsPD61tcVGutAdVanH3vxpaYGpKktTl+yV/UQiG+YSYkSauXiZeZm7u95heoyKAdy5rHDRZD
hK0mVz1IMzz/urvTD5B+EH9F3wMIroUmqc8STAsTKyNzrBvxeNo1wXeUsegWdEge86rm4fP6Ja0w
qZiBy94lLwzmvRurIr4mdl8P01wtBqPSz+DMZ345vxTIT4iz+PwL3BS73f0PMMLT/t3zf/m/W3Y/
rMbN5C/zppupIM1dg3I/l2awdhyPOEkm/3pqkoUUlGTpxxBYkPTDV6xhEIWJWqXRP7EyQybCTSza
zMmIAghQUpIX9UFl+ENdA/7Jyep+mS5Fe/Hw01+whZmD39V86v6iqbvBanbV3MWsO88Sl45Hyu7S
eNUFUFL3i3lcBTFavLpvtNQr4UUg4sDoMDU6Lq9eThmxnby3qFL26IoJEmK6Turp8Wo3VT1Xq+1v
lMBCou3jThUkjGe0eo9TpLLypL0ZhF8NOvcSNmJkAg56m0nqVdNypAFJBhKqPYtXc8/EqWkRlbmS
Pdzmk0wdYvfvp1N1GXSIkMgUlNpN9u/Gj0zme4SdFW4xA8Dn+NmpLUqVVAmE2c1CxD9BS+5IcoRU
QrPPcrF276NjftJcsKMl5BdI3fkiwUhz3Ljcv+eGsvKpgoieGsjnC6CcrftbecsIz0TwqHadC2xv
JILxlex4Wemcn+xl0SowcXEeQQirossw5WOrh+bmYyQbZMaBPMvWZasjP9w2h2y6YmTwhAmL81Hw
BmLxkwd7bYVskWx6sCQgNjm4B0YwNUaUh9U1PLAtssXRDORsTtcZqVjNp5qvD3vm0olRT2pUD1RG
UU9dks9W0JDSQYB8dvZwuZpc8TFwgi+OBsG6CSKDOImpe8GHyheFN7bJdNZ/U/0HRW+ShGJAKZJf
hGpIV9SyioqfdfRwqTU/xf4sOK+66QxLFITvA6n9IPVi47QDkgh8xT8I3L+DFI+UUKNMJZqAtVv+
QWSkOVwmiKKsfeYtMAIIo4q08Y4qxXEHR/rn5WNp/Qq5bCZeqsvQlVadvK7ito+Xg/WXFIlVLOHK
qIxcrD9EHURKKkjbEHF7EK0NQeW2cJV5ltZfUXmTujSFkeMotxaF4RE1WNMSP9fPwY89Bbk0zV06
NwGN7aYBLjr7C9OLbueaHN9ct9KublRDNy0Fx0gIBEhnVDuz4oyMBB3Ib6TU3r+B6BmLpiUuVJVq
ueYWGlde4xdwsIPGyShH0w4MDD9f3Lc/8CF4Rb97OLhYDUQ89JQmmwacEWUNWwhq4tWhtUeioPpq
0C5pDGJ5+ovntBEXJAJNUH6rBhu9TLH2o/279Suj/0C9yENlHeo6gWbgW2mzA4WmIC7yAIDUEqW4
bb1LL32PrzIbQyv4mTPxKT4CDuKPDy7EUrkqNC1PiBLczKnl8/I8WXj3YfIkx930/Uyr+6ftT4+T
tYryiyf30vudyKoV02Sq9pOrwVI8XmoGQlhpEkDVo/Z9zk0c0huJTDyrV59ciaa5wqXmoZFcC3GG
Tygy4wDJph9lzN90mwAdqB6IGawUatUieZq954dQPCVQNJDgqH8mUSHuQ+d+MzaT9HREmR0m/5pd
J1/Wy2dJ8gcTfK7UQVH1qs4vhTGomeXjyP180JNLIKUurk69LvUuvfwxelqafuEDQMoHUjiBMoRw
Ubn2nfA8z7C4YtHCAVwFLXi73Lb1sotwMhCZ5NeOJ3khHWwbRHbDQ1kKBNeqZMsK7IvG1tzh2aLb
Us9Zv/OLNHftwuPR+AuFkANIgQSq7KpWm8tbHvCDgCQZ8e+T5dvf9y46YtsSnCMxPhEasITZO2ZR
3KKGNKFHRdyc+Igg9HeiaUVxNbGfwQIgOKjLJUccvjUMX/XOTt5k6KTNWXNDFqcOW31uLTgbCp0/
PQx6i2Zv/y0t7rdbB7Sr1bwc9H7Bd3LAj0IF4lOh9/C4inNFYgnkYRGGo3SA+DVsN1LN/buAHfZc
Ec9ri/yoPb1crHXOIcHtoaknKkED4NC5WtQilvTQHHYGneyqkkKwWwkET5XIyHEKILDjSANqm0D/
Cv0sFR4QbUk2W+MMwx25aFTc4L1X/8tGACQcbP432bPpEqzqrfMxxTFWWyvPBcPJIPElvu7SclG8
GgXzI/yA/qB/ln+if65/pZ1bWp6ciRC9H/stSkyjipTEu8D8AerG5471rI0la9Nc1IBR3Nj16nfI
O929hxLRvfObQP2KchipHGE7m8lf8U9LO/TJ7RdieoSMBJUTSIEqMFLs+MVRuraMaUafCLJOu5XN
5eDqcy+qC9aOsfiZ9/PvdPl1yEMm+ebJsSLmD6qmMZaa/usgDn8G1WDTCOJgNQGO6NuWWBEaapWF
HwD3d5d9LrtmMQcR3rNusTopEEUHfvRV0BDEiyrkzePCYJ6hWhAhEAVuTVWc+fHfrbp4k1BwHhL1
x7MutqomzZoY0xQlnRSd1s+T5m8hk8ZDZos9sLQaepwqtJZ7wxZ3HkaaLZn3J5XpJSpBDYHp11IX
RVwl0tJZnPWf7Pq4BlKhsXNK+iKuFbHpiEUPvIQVITuhFKBoLCagWiCrWw3Y2fwcv6rmoJ3DVYnt
eeWbJPMikA+W271VVB7bBpemflNLx3mCp8N1aOmqh7buN7lLenB2BcN0NZ7v5t1p81sZci2aD21A
QAMYgqATrBCsCkLZaY+29QNQA1EogN3DX2gHawIg0oCoIPy/l8Jckgsb/DMeakKWwKZ42g0Eqvrz
BU5+zA+f/RppVMB4UkoacyOBmBVV0cN8uCgacELoTKoU6oI4qCtoRNC7A/gJtD8UsdUAwn+CuGum
DdCI1vbdcVMhsWRcqCMNafuBlak3nuuZm5CYq8zndoerwQeNzkWlabmzqkv1U70YN9AvCQ1PisYN
8PvVEQgVy3//sGwXsmr0Szwu2sk40aQM4TO2MjFSynYnVJH9o6KoQBD7xqfHvsRfz0MJWGeBh7ZA
0kARDcM4WGj1I7QEiTwt221geCrNz9GG6vgxqV6hMgVsx4DUU7WKvoxUdW3XlN6JJik/IbQsOVhb
RNVIBlIGWo3+iV71A5L0IM+jxPSiNRzJ9V9Gnf2jKtac8IDHfLQ05sv2pOQ430G19sR7/impjnSs
exdPz+9dN0N/1DD62Fb8TnB1sqpljvNO56uTGsrWFXTrHhc+wb0k0ciEpGpCwcOlTgmGBSXBPA5i
t9CaVpzOHlS4mFQYVd2XY6FxZkSeNSrlJySm5vyV9LnogBzrk5dezQdXbKMmJzWIVWmoT73hG554
yZN8W0meK0mt8e95AwOnPnb8xFSw7AtoqY1rQLlRkGK1EoVbjT9dzL2djS+TZJsCjs4lqsW3/LMb
/fqESZxtfdS/vW6vqrg+YsBVEUyZDAaxXqq2Hmq+rIbbAVdJSP+iM/gg0K0NXDVjeJmmJ9XKE70B
Lu3BYKoVKIr36YJ+rG5R5AGKBCjXBfbzdBd6BJyFq/CsAxJj/jWEnS1GsKtxI5IkGNAMuhhuvmn4
KkYHQLxdz1wKB94uZprztck1ggUUz9DuvfbVbqBREfBm83vcXFpoDF2hxZZhLlPYLQ+kCYCvNzlH
5JxMM6Y2rziatdvhUjXmds8WaTyt283FeBttDm/D66XlrbBLY5el9jRoaevnq95Ku3tp9qK8QWhp
cqUlw0VxG9G1DhCAQHML4s2XuBo+a3W3fXYZj4MqXkgLJSALQg8E3192lu+tjuqQpidqCHHshRAt
SElMDkqskkh7RIqAHpHnD/NrL4+EFoduHJ5QxAiCIb4Isd0TolYdb9Ds7IpS0azfYwq+w7yiruw6
Pxd52XhuTyfLwfJ7Wh9Dg8McEAqKAU0xEouQgOASxOpCHlquRML5L6ureialRScTcop+wE4jjqD5
b/MfS09ekQ3tauY1UTI7EKZtomVN7ZMOtQqsL6hKtHwcaEUxAboAoR1DlbkrYuvksQcgWRygpwdI
esObzQ2EROyAiYpEUFgmoRGgdeER2WY3hiQoC0ktcY6anm+QsXl61H+QcdDjXilufu60eyyQOhO9
1eO+dzcdPHxfocIhV13f9R7+bj/LEbT6A4FwQAecKMhj3EiBIOHvQSfQo/emRveGrkBMIWANQUd6
FiYg1MM7MIQ44GXkHsJsJ5frh6vFcJvGR60HIYdHwurjVVBC/a6ywJqmV6jd37DcRfcoNX0QYP7r
/G8rPFJB2DgyTEckvEGGn2jAvkiA3z/oIk1xuljN6kx300G1GO0X39OyFiba3eh1WG/9Ol6ngbsA
ctwzEWx9PCyQ1zQiVOoZ6OTnmHN2zwABkgyFIWo+Molb824hUVKFkOTrboBMhIWy+zTTaVBy5bBE
sZafZITjEavCPCkDhOsryGJxKYICTRwsKTgPkITF7KaNLZOJhCQU00RKY/FRx6UqdOOfJYU48uKA
2iOEOxXgDXrFLTWnXgKnwetg3l4XweF45FOxWQ6H6+5qfxh+S9oPckApYAkQBRwi1CFRB8SADCJD
7MyGOiJBdNGExAZHEA20xMytpCAmEtzqkoXp1SxvVIx5hMXHwTjuF87uMxLycL++uIv7KzNded9k
PVIzBMyWTXN81nRWc4YUBOlQg8Wo2ZxB0s5ldyWLB1Gz3ws1tSkY0uZpF/uDeUJABAyfD6ES4ehq
iGZ53h+yTcb/ad2qYe3netEJOBqHxqTd9Ga8bMTvlhIgBIW8QfGzrcNSlIOKcdPhsNns9/FRzra1
Nh52/XVz06x+6NQzqmFFKSKGJ05KrECz9bM9q1s1yE5eAgjEd9SIBTQE1mg2byqcvqfWIftFv2uu
ATfX8BROQT4HXcxkeJuymXEqp58BkWvx1QtnM/qh5gkbRcu58ZX6r9n1IYl8s1b3hsT/Z+xMu9NI
krb9iziHneKrZcvjpRf3eJbuLzrd87yDBBJIIAHi17/XHXdmUCCNbZ90KCqryMrKWDNyOw4rwSHR
NQoAo7RZJPJilpV0clmCY2aBX0Bq7wm72M7mclMOCCwDImk4eczaAvZyrzV/WPkPPbL5sHt8V/pG
XMIlFAAU653iYiB3b6ryIMcqpAat/QgLUeLHvg0MteIrOMAIP7SVJgf8Oyw4kFI5VzpTTk8bTpse
Z/Oc73g8WD3Pljebu+GXYiTsJ1skeCMI5Pdl4uQk74CT4AYjMgkR7o/1G/lgtSA8xy9xuIBlDhDs
CQtVlws+4Bkg6e6PJ3Vndl90GWZDTJVOdAkT27pYo8njtg7i2ogCAR7yZosaqyE4ivAvNAY54y7d
Ci5KDjgiw32ZamlmgfqYE/hlydFNR8NiE5LqqLOsAUmzGwSP+CJ/9ZvqK1h5pbZB1UDq7yuc/kvP
jEPy+MehxpwTxK4FZyaGnQqaXqeLiWnNkYOuTtYzEI3L1DNcgpu6QFMaiD4ok9WgIFRpEdHEDIpB
ajsEaAopC7YjPB5+FxbJlBJZqzeQiDVGcaa5MMkSMe2gVyI8gFYgh4SnRpMj0uDHJWzIFOQji3tA
BNk49LCXYDLxWNILnLvQA2iRBFrAoZDwGkuwzBpe7f9qtj9w1l1fNuFMYE9IeLbdxPq+fzVqDt3m
i6axQTEnKAYCoRAsWxHnk+N8EBJDbtAQ0oFDNmv9hmWTbJFCKIGP5GPmzJwBC2VkpUPYQttdWh9Q
PEUaN8yX25j6VX6J+SbEH9R/OW3GPkrbO8GKFN5gohu8pI2zLNQ8zE9txYrbD1fxiJiwZX+sCLp0
XfW7qiaW819643U4lq1JEw5/AlESaAgclVmHJYqeWpWBOnsqcBQMZr4C7pi6sNLotOZJrBWYgoNg
MyPSBzVaBaPBMk7wy3FsBzblpfZyjwsseAkpuVuvqtFXKTGima5PQtUhKgZCHYDMKm53UKyogFTJ
lQHZ7C6vHhWsaSsf6aKoarI/l8nyVB62MHMASZtPz/dsVnc9Vcgsb7Rx7XUKd5Bl6/Vtu4VT/IoY
9PrdQY9zpQccmnUmBvPJw+66c4sm06YPML050QgQlkwI9yyu2PArFJme6O6+FOl4YvfI+duyqUj4
WpSTP6QQTeOEn8HM1RTiJAFyJA425BfWixrY1dGf/dhyiCfzDvx7vXnb+XfzJ0vmiEPG6nw3Zpp3
1Amvp2po587fR72TKfHd0SU2NeviWliewS0eej3DMpIKemIWEcmSpSQO4LFMGbonABx/uGInHpgs
0snwpblSEw+NwWWZzHRwnLUs0Byn2VAi/CONXkPi8PXqufM7fxo44hN/Kc8dbxBfglC23+Oygdyy
HDClb8rkIi+axEPkREaZ8Zjb4d/jVo449DTm4SElGjq2XSkKoY6I7N9sm0t3ffhiq4C6Xp6QTO3r
uGtpm0K9qEtWyvIOVADAwpP2Asnh4y1OENiCRA5SZEmBxia8EcPSA4gRWe3qXAotE8y831H/01Kj
rSGO7L/m8iJm7oLJ8cv1RMpsPMYD+dpvi2JveLqgI3oxDCqyzHdEfHs8fLE5z3L3sNjdPfa+lv0r
eBFs37ZCFh+sg9lXchXyyaWFTRz8RwXkJl+n8q9RBuSMqbyDn64+Ptx9tB1wtyS5PY6WMt1lEmo0
1gjEVmbLmyTHyazgCYRwRc6KTH1r9jSHAmEMUrKn2das6lvmmeQc8w+Qu4awDD3dwQUZEeAr3gh2
HTIiSsEMoOxdqilA5qoCg8IsA4kubiwHsdNoTrBjAowOxw8Fa8/WtFWys5ytN9IR8t2zcEVnNpk8
HCb30y+r7VT0hOwJQR4XzYd1dy+N1fZAIHI6IeDQlySzLiVVYxWpsFJbDZ8WragFJJtPpa2g3IkZ
5QJyJcWkMGTqQ6Jny3qUcptIkE3Uij0JIZWplfoMRHMKEUbLY5lSIJoUOZRYp3C78YGmBe1+WA4/
xYAXW6Q9/KUHq71MpMi/hpV/xFT2ui9M5YggA5FYZJTIOqdMnjn9ndn6etefHb7ixmk1Tkomby7h
j+uL1bNG5KHbpsGrPFo7yCcCQcTTAIOmP5lMksiQM5CUNuek3l31P600NgK9EjJrFR2M/EBHExGc
B+qC5aAjGh6SQCRomORJxCJlatn0gHtDDC5NMrs5phiQVjaEbgPWt3D+DKfQZM/LRIB831aSZ0ee
ISyiwYRDqrtNf8Q6Q82ja8ViD81q2rka7FlR4c2pTAO58DS53WlJyW+zxQetOjmTGJofWSGx7Ck9
ChPkxNBHx4umXzThBFvTAdXstUO82v40my5jl5PQfGr0QywDryawGtxUbRhC28Js+PQyoQBN7rYH
0rRu+MFm96WIjHcjrC3PE4Xzq4GiyUnOtCz8iBj0X3acIMF02mumRMM5GG1wNiox7w7WncPgevOr
WjzGYa2xuAzPj79pjIzT4OTQ+G7zNEoiREhDM0RJ17kn0fiVAnC5ZcEc392HK8SFqXG/n7/ZRqiC
FT0x0SG4fra9lNOCXFmoLGCQ7lVKFoOF2mCnaowgT9PXvvvyNCoxFH6lH1YLqOgID/CYE+WCSEbh
jegc+QfArKjuul9eI8W89SinUrZ1orQN4GYRewmYU4Ao1xX7W6b4sibEk7+5Z+YxhIvKmhCzkZnH
EFGNja34G1tgh+0z27Ax+Dt+APfAWKFozWB/W47DVQqFm6rWiIxjOEVV8+qnDE1gjsnnmU7sIQlS
43H+XVwRs2vm73g5Px5Mh++KCJuVeE61j6gOkMt2fypZH6R+h61BddHM+Np4HAblHd9WQhwxe9Zp
mjZ4aWzKQgRoMuwOxtpUo6WF5uPHxf62f9uOHUgYWoOrnv5QJvP6o6iUFRSPkmMZASchGoYg1lFA
u2xAeBgoBaXDJzDuMBYMRz9ffHYM/iw0mADHORk3ixmWWUrc9r3ydJk5xFWZv8DT1w9sHFp6KuZH
23f1suFEnkjIjYgly/rXfvYszyUw50I937ahiWhwgLLbgDjmlMZckkzpw/X+HyJ13Z49jQwtqnDK
9wl8du7seCQCo+aGDYPoCuaemZnteN3cPi4m0zodG+rwsqRUEgsEJWbDXoMzVnJky7Rv9herhWhG
8/KwiQ7U7bgEMcXrz5s/n//JotC4FM35Ie75DAdQW7dzZeUCooBgSzOBk2lFkzDZwUrOkZrSs8Nj
CLUjGF6BKZ0qJzULCBRCs5COQf+kGMqFX5rS/jFktmUzvaWTGGf6c9R/ry4ttLRuApFicvC2RfCk
PJQFN0RkjMehUVx917lg45FX5Ho0YveCyXA0mTAd/1Sul1ePk/umv2m+QBs0B3Sy6BqSCankVhgz
TAKCkCyvII4kSHb3P2lCNOSR0FbYktvoRoVbYSIVyxCzrsFt19obzJ+JX4qiZcyESHkDgQqGIBAi
oTrdnQ+dnTS29h4WkcIjB9LWKHEQWr8N2/TgVu7TiHh8lyB4di8JgqPdHfVHzWQwmPTkkrcU7XK+
Wdx2pqvJF7qtdX0wb8Lb5tL9YEjidDv9sL67oP1JJkTIEBTgyhBBEg10hIUTRSipcGgMJHGHPBPX
Qs+tZAXyLcS1lHL1380/jQG1cJ0/vJangeC83zlcmjNmWmcfD5FFcq157urpM3tE9kYfeTkP5Kyc
eGEA5QZrAv3tzin50c2gRHyo8qX+Nh517Y34lzwHku8HOVaPtqI+wOqNnaibP1wHiqyVcjsNcbs/
kkuxrhBlGhliUg7aWJ2coM0RaCYYpTsQ4dcA0WdFgZ7qttRq6DlJS+34xDJc+qqoM/dgcbet2ux3
o5SQDiuyhKdzucpWEXUpfEoCfE9J6DmVzRonu5e0lSpbI4IWampHwKxOGQQhg6eAVHQz77/d9D75
C4pdjr1KjvNvkVVLOG8zHptO+vWpo7nDt+jrWyFA4/mMEeTdOgFIP9DP1OgOBKZulcAR6IPgNjOR
a1MSY4hU2l9jWD6o9n4keYTFY2wbRO0STQPMXxlRM9TJE1lmaZGIRTxOdv9mnZU1nwMPtUUpjScX
H3e74u3I5kXiu8QvVEdD477SgEQsV64RTFVG877hQE0JtbYw7D7vLqGnP0NI9e+hqgbb/B1+v6Gr
zDfxslJ9I2x7Sbtec8DQ348tESXyQ3KQjhQQi4OhalUTBYBLLqiw5UKfVV0AcFUovtyI3wSkQiRl
1v6IKldDBDS+Oqhw0+6AUwELhe3XIj4YBY4BmrdAnLALkIJbPMqnNouRTgYzcwH9NDB/D8IQSh30
n3X+8jaYGHuP6yBVy9v/kH/fxX3bs1gUVeetzCifGqoXp5dF4hVXT2/6U/mjfsWRnWsVXVGg7dsx
2MQ77WOoS+IOD6G+3Vd6F+/5g81CzWLFNGxv/Q+EGjYBTGkt6irO7YY36LweFSQGEEff5rFtGNs4
z/AGIA4Fn0nVnVxjcHtHbZjtRCPJNH/c7nSiEe+ROoquld7JpDhynSifGyhgLrvN71eDX8CVidqK
07y4hOV4xk/y3SBADVL6UZ7jZfyAspdsku/W8ht51l63flTP59vM796crNeh3uvHqXp+sTrg8G7a
0QIAcwaQ4o0HZ9AYtMGxB6DX+v1/7KZMdQpRssMKzg+l3fmDTAPJgh1qz8NcaOhXAM0lecnL4r2u
BVDcQuDIXOWHTRTD2fhRHhG/F3fGaCXcy+VhuPpVbBUTF+y9Tm4WhUImj6FarZXczNnYeYscmkwB
re21lg/AUnZDzIlAzOdxZhMXUJIfgdyMLmMSqPP02IFNCI7+jRWNdQ0QhWJ25kl4OXWNPAVu+LlE
eMJP+1HYfjp6t716I2+WvgeqCGUDtPrRqW98Nl9ldgfxp+rDKNkTYlxt7RxrRgPSjsJleGloYMv2
ckUwPzmjPBraw0F+wzKd6HSeExQ1Q4BAUUNzgygf9AfJcvyu2GohOFE1scTN33JuA4lLvsqQKoMb
giAd/toIbvzQQMH09BTb6JRORuPpdDKYaGbj+XTgznB7u7y+v5nEjAValBcCYQ8QE80EhLimm2FS
uSAx7/flFDSoqERsK03I0X44aPU75Xcv2Co9X06R4CQjvNmIXxVmljzuUxVXC5gJ3jHO40dXED7T
o7msLK1e2/al+TPzcYmNszU0YoiW8C27EtWstEJttn6wBfyxGXyWvjKn4CtqpgEXyUV5zwrC0Ixk
KD48agbzz14TGaQPqvGRkMRo037HfJG3Gzbdeq9juCgdmIhfxuudeBkmwjBtBfKSrwOBM3VmTYbN
4kV+HZoeXu113vR26IeUzW8HxgYvZqwTN5lMhxyw1LAfXa83Ol8s0u8sBo+3z/0Wiw4e39/eSAGw
05O51LwgNmJVbtVIZRKAGccWtkyLSiUj9oyYFyQN19Ssl9ClZ4lcujSgdFUE0phUUCL9MRDqTOm3
cFt5Ly/Rw+G/phdF5gZra15r8xd4nYMJh+kKG5W+ZpmmHaFfVR4/20tbXFCbXcEX2+EnM6vKqeP9
IGXiFpxhO2guAcIZZhpzYrJn6jam1sArMrFik1iHa3UaKhZ24UnpXvhmvL2Ed7iAp3rPhzeT/USL
1qnp5F/7+xK6oEGsHGIN4i07esVXUWvLJkj/6e2TTsCNOeohlTzjDzLUw2HasePy9FqHtvgLgf6q
9ueRmR+Ja2kc6E+dXI9/c1bKiBwTiiHXEFmOiWx+rCz7cwsAScjJAeUnzGFru0qh5qXgI1nHn5we
VtjvafGOm4gZblTskWx757thkc32ZNDIVgaGKAPTIF4tYpQHioVRAPssuRq1MhcsguYBfmXo/EOX
AYQyGMqtb0t6RMLas+dC0MecEcM6PE0bOouAL58mu8fd08MoAqR8U1r3OJHFX40WTwQZBE/ZzKHr
7v2n7jvkT0IJaznBMWYz+C1lUNyDDHIkcOedR1ngHqv1MuAW5r96hPWvWQlIMkPBASDmA0MzkfoM
WoMSnp2VqESmam4RpbPXfBwn2jqal6uK2vH5dkufbwJvsz8dj9gnWdZ/cj7svJxdP666o0U/Zhbb
MYTCbtmEspjhwFnl+dKKzzkIKIgVq8Ng5NDQqewsypJcWv92/NmYFVIbhr6zBAdKYJLbphQUAQE6
ufetafKoCUdKosvqN/Mr8nmNkeHT8KMKqpa8v/vSn//KbcoSDJ1hJatQiSj6PzsCSXRT3OROott8
6kwBE176EalD8UFLa0RDLslvuaqdeUwXgidswf0AMBFLoHMs2MEc2/fz+bV4h4It4H5DxWPKqC9K
CWyLoLmBwWJkkSzWqJfDFq+4GX3+EXYbxE4zZ5LdcFAwox+EW4fD/lnIddC/v91O7jajOpHdvGa4
a+L4W7jOzAYk+dQhEHOarGm1uOoqwIvUlN+Ydxdoyu4f2+HNm/u7xSdtC+myaxCRB2OPQf7yS0oy
YhxIgn98acRQkRKmtoWSSXIgxkc8vHeRpmp2t2gQCIAKo/9Veiv51a40ryOHTwRxfYxTvUQcVIrw
DTXSnfbmnGSZzx1Uq7yPBIjp6+iwBQBeTzEwbknSAF5GRUr0hljkYlr3hYPvKd7jglHwefGhTzkE
h88gtOFGzIbm0hVPpDjwewlqOwTFZbtkcIuxFDTfwgUa+vbh/WCmreesDMqyFNv7ze+TL+xFh1VP
a58IOlnCXY84BEdWnAmSl8eV+8hNSpMRKKzi6v5tdSZMuP0UwD01a/WenOM34CTEzjE8QoZUxgwO
Dj+C60x4UWgRbfO9iXU4oTX12VVRzVhsUUIYevtizRq85rgP+DOTLm9WMY/KbwImorfkW3k3yR/O
DZQUsHx78eVanz84LL7SHNYkwMWaYdybTkxIr0orQz/wfOfqUfdy0uT4p5vZ7n3nqpHC4UHSt80Z
M4tfDumwZfW0xzJ+ZlE1w7Oh1Xn/MO1d7e97caYJvEdCPcByCBjQ3AiMiAQZJKsWEIQq1AR/ne08
Lp1j9jXU5v12J7iGQ9sw+deL/EU1hzGqq25zZiFUqNpxZQ+c64wIWTm4ycJbLVaYQz36u5xfCuWp
MqBRV3bwGh7I3yVC5uzjbPQv/a02sBaX2gBR4ubxREr4QpU4j4KRTR4Q7rXNMzTz2kGmYxBrv3iK
bGAifgroB0EIegFhPMtZ8Y/cua0QgUPVwjPym2IzCuaNLJ/eagEh90iDq71mh5mneFBb84rztHMS
RVK8nS1CnsnA+mWYYB4kgRsxhF/IgXd4LHOMfJtnp+dbIODssgB4yjEVI5Z20b89HYXcPsyvbnF4
e19kFerJ9bCoLutIovnWxiAh08zAMYiZGtYB6oxf80XYgpZBMO1hEjFPZQWQvDQCDOYw8BlbMId1
CAYBBJJ7yAvkbNTLxAR6oY4J6w5hWUc3eYhdKNz2UINGBTc17PiQk2qEVviumqAj8YqaaPqTEWEE
VnUy3easze8GNw/D4ePhuNUHOxLv6dGEanBrB4oK4K/lv/Z3qA9+knkBs86l+ydAh8v4hZPNO7/G
xdZOB5mgmElnlxmakFPG8XVB5HN/sy77j0qO2T6czn1//Y+r5V9cO5FbzpvlB+1ccNESWzlkrlrY
Sy5sKW0yS6em2ksTV1srIqqH7sXt1awMyujxOlQCtcHlEIDxYELInQmJAy+QAHheaD6AhVwiWEdC
T10oHqZc/zgRWyX4CTbBKCHJLsYIjMOl2aezXXwVVkXWNDI79X59HPwMN802F+PpdzqszSvBU/iI
WVtMHGWd5uRs8u7kiu7dfdPt16O0eI85J5HqgNqyMP4D/WEMc4Ehl2aH0l2FijIxt5yPU5Q6Ochr
oa4lOGxKv/Omv4tN8TxCyMDR9qt7NlLoEM0ETmTxdbPRThdQUM6Am50GByGL9jfulq+TctzuAY+N
Xjuw1r5uam+g/m01ORi9Mn2GNp7GDmmDAbNDz2R2NNx0drNt/0vxJ0TLce0xpCPtzoAhbc1DXSZP
lPG26gBwg0R7I6arGTvfP8hb1U57fIAm9vEzMC1EdxkW56AhKPtJxcxU5yaM2/zSGXpH3fLEtSMf
BFrPHp5lnZxQH2h96xRu+/dZCr/hB6GcKBBUTNLafgPW0IviY8KfhoN0hXsi9qn7l4GHITjjJPzI
WSzqDr5CUdy973dmxbmwuiBTyLARu9ghKLwUo2ZwC5dwC8nqIFiIzWHDiUoYdXNl1ZVasOW0++zw
83mlqgsjFVbdlUVn9EGKzLVhWBUiuQtAnahg8VvK3LPb6vuWqgb/UzFXVVvOurpm93bEj5zdgPHr
Q2xXtilj/XqtIwTqI9EcDjHielNiu1H8PjcKMFsEp62ltCnOMgyiPeVtg7nI91CmMjG+atoaiQCv
gSd/CVc+ZJMX+VsM7V1Zek/GUIv+dQzfUUkb4BDj3J7VCtRCAGceFp3wpp7wLiqHNtsY2YXXJDbq
2NQ9gqkC7z/M7dKdKY2q7uF9KepTn8sCsWE7GjA4n1fzRJFC14lr7c2Sv22XAO4qG35b/7DPw0uf
YUrIAjU/GrKLbkzbbc0W23bW9/eb3XZSuxbWMRZ2BDMReN5y2kYOn0fTDzC68rSMJk6j4yerwwXL
VOvwFXedam+fX+AYnGxEW7w6uQh1JKHwlkcv3mw6v5EhyYm+cpu5ukRtzWaYdZCyrJWNWzKMtr1/
O/rXkVlDFrM4l9Uu1zmWh3AYJYgKHqTfEBzLlSXFFsgCggsJR/td8VWgVKq8LepfXli1QPkWzSmO
l1EsWa0JJ7zEjinvsWMKN4LAkG2ZqK6IZ2/gjXiSaMuWwYA+kdk8KX6MnZvFnJAN2iMJJBsWIDbT
/oidkeKSuMTwbsXMBA4Ym+ZeJgouj87f3q3x+K5/j323XVsK3fbfX6i6F4uxnCoe9mti01L9NMKD
lgdwcigypaIG+OIv5kiSrIpcMR3nB/YwfXWO64mQnBnpwfV0dru6W15pjmu7M2PpyAaD450sI/D4
4+HyIF4nw06QOdI9GTgdOgOZrrK7PO3SmF3EzNUzEh7eLgjKGli4nQ30ztSp1Sjsq/zas4VfnA/v
OB/EOBQw4ilHdF5pcEOQdhJdWtQXG8WwLPkIvwlkEmiSORhk+bbGYle2VzRWb9LrDSajCYMo58Mo
84dFs2Y/w7qhIfTf3j19vD886MjWl4mmX/053Idez7tkgqeGQt9TfUPyQRLmT6CyictdI6arym8R
WAOw1mKQ0B0Yka2l1DadWA9+HM7x/Dmf2XZ8MKa+SQ+0KmY865b1BGl679lNLjwmXcVeCyUUSXxz
+MwO0/XDqDGPkPgMcH+MIZdZr3rwO7/zUy69f3E3viRDNY3hYfDSx6s75PIgd1VWObR0MQyX0wPG
MP/wwPb4eTi6hQBoXhcS/j+IBWB4wwE9rWESGN/HTqAPPce7P/lwo1OcrSmBdlPSgbDiSfVTw5XI
gRjfJxJYBGK6k/PrjCuuNAWf+yyGZaas32Odb9xvi031UNSkdg24aS/iuvm0ZqLIUFuHUaYrR6na
15/9HkeH4nSFbSmA53gRkG8GbibYofmCmXcxKTvGh9Sbio6yp/3SdlIeEbW2zkgIQrJZA9KkOGGP
7yZX7+xhUmtelh9GBfM7qCaXp2f+FU+MqeU1dgKiSrYUFO8oc1FjZTwPOPmj8g0UTz6QZCqVeSR5
Q3YvOGS5uRjF3pb+FDOJv0lR4/Z2bbyENxjq95UQvMGJLwBB62F90tSlwdOEvuf+u24xPOhBqb86
YpwGqVojazvUEToPmXFnCokFB047l5NyGlZbEC1cCMz6Q4+xmFu9ggIZCVhdMtdFCjbCRpRAsQrQ
PF/fe8BdVpGnNQvBhpJrP39EmtGHWJ/Nc8509V33LTMGO7OPndXlgHFE63XdidBDffw/JX/3dTp4
Q1qvR79Rk/V6+Iln49t/xOb2m9c6xpzs0B+y0wYLxs7H1NaL0erm+eZ+XHek4y001llCa9F2bkRD
mtB6CsSfyQcYAdKMQBKfYHoB0eyGINPZ286DCgQHUr6LBaFAQxBr/KIC0fhInDt+QiK9KoaExeHU
1f9b/cMWnAu7iDXWHdNgJL7B6sA2blZ38bu7mOOctxEG4yB+LlxJUItGXHX/cL0TdhcTHcrHd7jU
ghCJB8u3Z9kuePXwZiX3w2U7z67IeZgdXWBpf/73TXgiJ4NKoeH8SEUt7eSRwNuw6mX7KtLHfFiq
KlRu2TSBXN5JffxmaxgKMkKhIMBMlIcKcKll1+fUBMjAltWDyMxwtNfA93p/sVy88RASl9zPZAmz
1BiS48SlkNoxBDcPGjFLGsKGZtJTd5oHfVpCSPFpWWwiE4NUkkmWFt0/v+30/27uzhcRuWq/69sO
2TgWFJ2Nfk9HvYYl5uyG03+xjduaIxgX40lnpFC/pDGi/S+DzggSd0kWWuPMaGN2ZMhs9Va6zYVk
jfuGsCKI78bmbfaeDXklkpqJHyXOa+jBAJ0sx5QEgtApJs7TQN/O1718tStQq9F+kGedfBMVgGhF
T7hOy5Fxjk2xkRNSyivqYTPj6M/t6leJHp1cb5GpHefC+YnvjaKY6ONlEHd/64/ePrM4EmsfveKy
T5UKjU4xCHIp0dz9tN5u3kwfaEMG6dHz4T7852STKQuPRIOqdZryU6z1bI0ZbW9HlU9SCuLjS3bi
HDxpuyvegDZD7vQeqnDi2J18c1Vqbgt+10x3//Cn6KMjNZ3nsnEObaqmqXNgwJ2z2HByaO0VkZul
gejbA4KEyrP2w80ho2zfEwrCaoKPt5oAGgeiGri0gjBi7UAOiJQF8f9d9/+eNu9nd3HM03E1FL6D
+035cGwJaZ3jsl0YuBH1ggecnWqlgpiSbYUBLCNMaw4gxVWRY/IHP3Rprgvv4ZdUipqS7/ryjFqu
NpgbS80UnEV+u5lKeymUZ2IarnYfQsurISNZxZdNcWm+XBVldggV79cDqYEq0eAx0+q6akX7yK4K
H5Rak3jEkA8CN+QTVcotO0TEE3kjHwKp6xNA66TNGrSgwVCOas2MgYR7U3QlqzjASMd1LKkyrY+5
N/mw3b7TkRuzm4tdmXZT9FxVIFYj1gvWKqlD4FjnG0FnnUXPUT5WQTxmzqEKxB7Z3w3egq581sn6
3/l+9Wt8MjfsgJsRwnbdMRuvjjmrnNYsB19iIsxcIPrWWNYDTnJT8GkgG+JB3OYCaKOkZfnUlAsg
qaVA8/tBnPh+PaveHxlWkXGFNOuK/SLgcp2ZoHpohmBgvBnE7wMHWTJbhCzXmWHu17+CMrxE2rLD
0ySmdb/341zwGkNy/K7x/GIx/EC+vGB/tT12CESdyYmPVEDYH0wmCBCSAUmKeqn+NHQEgI1zCRKO
Maib0NCxtm9b395r08en7HM+GrH8fsIGL2cD7Z317fDq4ZoVDtSufEGtvuub0FS5/XVyrfEfPoMM
u4KJQJ+G5WVEqWRkbHZyoWaolNXzx1UEWUNbtxVJW03IUKBvbESsaw2tG4CJtOUfniZZzEHM2UBw
UVh7k0FGUzlprfYPioNAW7e/qQ0hYg5FcDcX0AH4I3R4bb7DCRnOQ4Tb5/ub2e0jewJ66Y4ZyBAK
kBxUNfcA3f60vAMuKAhoYagJD9n+qOM0+M3z9v1Kxi+VedHe1Rsv2lqhZMWP724vn8p8F5pfurT2
v43TruRMGe34Z2pf8px4xE1veDwSReaqdJJPF2q49YEIL+2s1ke5zi84TtriDPw2+/e7atdz53My
YAnFgC3gJqPzjcvnbC812972h2VXWaTXrd2G5nZyaG0SLY+PwrAP+dZnIFAKyDMJQbQyjD8kftZG
7u8uB0RsybViB4JLeg7sXxHrIuyf2ghrPkO4RSadTG36QrshZ5jLWBfaKUDzH9lXdjDkj1yr9ilD
/DB/zi+Yl6i5Vruf7I6BI3ruXJbeGJY3qa7TUSMmQn/JcgfEyBAcgdqkV4kv76J97CrPSZhnVPn3
FGN+Sb4vl83o4v6Ng16GFEHS6FndOwExha8su4mDkOqGc/CPM4Dgr6lUyDd/3l6WjXCwSXskp1Iy
WQDKWeBUXGgIICVu2YuKP6krfI8citDta+2hC/5dtmVu8GtsO+yN2CaF3Qu75+vSWAmwv5nf3V19
ae//WW0q9TUjxnw+qm7WTY0BqzmhMWAz6w1x0PirDkYrLnhv/f5rcot55pRzqrdcd1eCnaArkD4A
0O4y7ARRg9DcTBJXykN28xIIvGT4c+fpeE6PRmqtLeTCxky19Mvc+CYGvojpTKYRU+FH2v/FoUjM
TptORmyRQYd1NB32z5ZiHPbX18v7myv2qrE/wxrVqgJ4X7Y/OI3OJRN/r9aX/WctuyAnY+Rckoq+
Rk070czZqwGnLQ1BzpLbu0xbklCpqZHSFCsaPDUz03u5dBNXF5Arq+c6+OeoxHE0jqaEv2liJhee
uEE0M6nst8xTbm30J7nfVtK94ctYHsM10wlHDnBe63QwODOOk8fhpjfvXQ8qt8PPvM7ySX/dRAAx
q9tQ0uQwuZsfhEGHvgIFTt3eQsFS7RZE09LqKGAQ9GAbcokAxK4Nym51gJQNMQjHebgGzc0TJIpS
IUTAQl+T7zIj6OWyVWoU7ELiDRRWipTpdVfpGA3bP/05eLrTWRbQ7zUpMllN9M3n7kqxJlF+1yg+
bR2N9ICrqyn7W9x8eoT7r4PD8OO2GX6EzvwOSBpf7d4v2LazxnItY9yQdFUDPbu5vNJ2YrQ/UL0g
/pBC00IguOLbnPCKl9TrIW3aBK+Jw2FQi63ZBuuHZrGa36zbax3hgtB75oYUPS4hsEUPJrDcWdyg
de/uYvD4Tg7q7f6t7a1JyL2GmZiWQ5GubvUFnrLXIpXjotutzvw4o09VcdwxZZA1cCdwJy4TpycO
bkIdF8j0du8eJ6Oyqa7G5GOuL0QQTZjde1MmXXbu30yW2rf6++bmxeFWHLDQY37HFP+I2Xwcc3Xa
7pPNVWf3tGlo9xC72RMnwdf1JQ6Y0cZF+vB5wO63F3NOWjnVdbTx8DFO41TTRw9BYhM4Dby+6by9
XyoGVPcaKRLjwExQwG1PU5saeCcNI8U8JxGqfQo8oKSXhcmwxHhtkxx3gDROSAkI7Z9mCLzbYU/m
qiKtKLUOAMaGVlaNRZJCcCw+zl+yCTzyApEEwzFBNNpIlRTyaExRE+mJ4fAYWak95x9Rqf3hy7m+
UHRCx28qA8Y5S6cUXfcfbyZP/Q4qNSbtmZohSNWLQIIkPpHATV2rT3Dyjdt1BYeMix6DeVDTJo0f
wS48CEJiZ1b2ZwXJUjXjj2vL6RmkWJ5z4WWjIi6gPqROxJdQXnwSTHJ8tHmgHxrjmtxEjG8v5/PY
Xd+CzBRgfuHpFNW1drkuFOjkomfji2YrBhObhSEwC9pVzjPToiSKcSVVBTDbBMNk0fC6iZNSYvjf
8tNraubDT/Bim0HNncA2d8KZmcycWk8Ju6UaFx5LkOGx6hYv9+xAlo4srvEq5rEV/mOVwKyecrh4
fNN/ulRAI7YYtuaiAm2f3J55eS8RqGGXiMtJNOWP4eKXq+78ZNCRCmYVDqwAlmSY/0NE/FVHi8Vn
tKeT2B2sAhYOCgXwkIoJX7+cs06Z9sC5YSP1bXv0umcyYjUua2u6E/7Lc2kZpMHN1XP//n42qqOM
ITzJ9VWULAPAFBzwM4bn0gGvOKVRkXtYx51AMxRsZ4T8ZHnxk30RqKjzI3zTD1Zu5AmygbEUPnyc
LAArFY6LC5rRmxRLhi4Fmr1BUJngCsj4AliOJUcOxKvVtweHT2ASoPUpyGLNKUnRUzQ8N3FmUyAE
295N9Yd02I9+E11XF9sHhRPB6+FYNSBDlg0eENy/uxm9HzZsMOdugvOAcAKPCHrs+QfM5Ms9SjnL
kwEsThBkI8P+5CyWtl7c7x+6myHrrDwhbnUHFWPnB9wuNJ1rqS6b9rLOkaaM7ICUmTf1rBN7LA17
9Q4+7R/eJSdANHATFlokhYc3uy++NhzePF1AYnsxC4Jqcbowe0eLgDFjsPxVN59pcBC5DHPEdm5Q
kO7Z7mobsbhUSIlwH4qSkFhDI8g3ZAc3clw3CE0gvrYiLzqq9DQgr8hfOxsiWstkimhhGEEsxyBa
Medr4Lfluv9KVJSRSP41nC7VnYzHZytytytON3u8Z0WuQgOrNcd01MAQNISSNmNASzQI8gseW7WA
Dve0ew2PQinoWDobJqHpZ6lE4IxAE5Akn0jkJELZ3pyERDka/dd2EMkTCarUu0yg3thyYyXptoHR
cV/Nni5u+h/Gg6cSts0K8lPS8u/sqaay4mcwWvlxORFbVSPTFdRdphOaPawY4BAzCdCKAQTGMHu0
oVkFyF14RJCuP1xhV+t/8ItZRrLPMIBVQLrR/i2w/LZGeckh8bBMz5l+KCoCVcPG4ppkzWl7soDX
8vgwdkB+S/3Oi2Wf58V71puHv+dgRJuFYRtfGrEm+DbX9l4ckYWbDs9OcdX7HGswiO5TyxptDzfL
wdPj9bA4dbwEHWNuNZwNp4V1mWI9nIiT4VKzrpFB/+39V1iAK8OyaIILqAsMftDV7c0vsx4eTDVL
IGY2cUG1OORU70o8FHeCk4Yf51dvpz+bq2xmgEo37MrCHLg43R1OSl2DIoJ1Fsxy6mulFfxhP0RL
dZJ3oJNxLc+hwZd3q/cKbRSXIebdm/xbzqNm4udFnSphRuKeyTQe/7G5iZlSYqowPoZcOsck/BHv
vPfKgt0e27x3x8MR2/qwcvcs4DG4b25Xm9VtNwIe0JB3sRoHCMHsTCQiBbT+TxKSTgz66lkHH3IH
tWMq4pWTo0ATNLBX0aKLiSvqMFgwvvhQyBfThckqhAny4AhwFyIB3akqzq9HaKEQqSyZ4ynowXWK
eRu3EjC1wBnpjSBvtRWtJRLq9BJRSUlV+1dvEd1fttODPCbJd6TqlQ1xe/1xtwtBhuM+p8WcEWN9
v+92nnajXGJlUwAZ2vRI565Q4pnT/PjvK8hg6QLKonvjVWiCTGxux5pDhYY2dHdAin/3lf1eaOdp
S25mF3GmKY1vvWtCALl02NWzSGN9IvSx0CBDLO7pfNS6GGjx0mTT/hACCA0OjGwgLoPh8CN5tCrQ
yg7c8rF9Zr5fvQAhWSbOkFYgKFA9GoQzofiNEXV/vxcr6k9e6eLqCOdBwxzAwYC40alv3llvF0vi
GRyYFV3cHQfFuZubShEEISGRv1vGAhQI5qRPYa4if1xHGG22vfmFm9XHt9uWP4C24BQGYm4wzS2A
kF0d5CjdT/IMCM+Lkyyx/oGEdqPljVwiqjr/y6Ua3g72bw6Lf3DTbAVsGHO1hDuWhWj3Y+ssOp2U
Iy7rxUZXcfKJg/6t8VkzHvOMVsM3q/dSyaG+zWHiRLyP++5/xXThMhZ3hGuxH4fPtd0L/SrcCyv1
x8Hscr4bsncMDlH0dPMBFRsLETTDNxS/1H10J+BcVAXMm9rfPHvGuXArPGtnQVqe2HfkZD4IHcfO
KgOeLYaODX6lkOopXHyPPjH8GcuVahiartv5wJZAdUlaNEI0C7/V82fj1FJ/FOxkDQhOTYGr0dXv
YHyIlSK4E1JGbf2BvgWet0D0LfgjGsSGKdMpQqAQyr+vds3PEk6Hm1qDVAjZcjP8yB842FA7UKiI
m5m8b0nkbvSbMHZbCh+qirM5f9ks3xv7IWM3ek1O0a/EFTlReNCPk4bbXktvvHt86Dy2g7oSiTB2
tQfdXL0b6qg8EjJ01KxcW4iKuLxjmg0ZvtKKYQ1o1Wnu4vMIxwDN5WEDqyGE+LpRtipO4eLnwuOM
kiyKnyNbqz5Dh3EsuGL+L85vNfsA49A2jdKsl5/2MSoLozNrH+62gvbQjCypRKDueQ27wANcWmcn
TJ4xEqf7Wn0XVweJYPva+Ud5PV7VuP9ql7U4rmFcITwPLPeLr81fT2PNk3EnK7tasq3brxACZoE9
YB4QYNXlvmPWYFIEN000HnHmdyzxK2cFsGqHDUxGQ504zVDAqUbfPo7vx3sme7cWG0ptwxF+MQgM
gZosCPFFLkhnA25iGTYKEj8Eb1hHBh+YA+hqD7QxYDKK2SV60+6SVYh+sO6KMLSHudFepiEETMSS
DbQqsIgDNx8uDkttA+1kZSYbzHUZlDPRwlG1LZbwir6mCxDaCVa5hQBnifaBmt+hR08W9HTyBPQY
NxzMxdwJJlCcWdjt7GozvJ7OcVOZQxtGlvf8tOpprVAmmh+ihCCTZ+KYKkAoYfm1uIFDEWAZV7On
Kjq1kmkBlOoNYwUFrLlf2CdPfYBIaunQ5hKnqvEhhUnEXRBgIrS+L9sIeB04RRuTIAdPSS3T9qYN
gpIIROBSmjW8HlGpHYdCMdz9+X8c4cVBXj80qUhB/DP6jJs+w6YTAhkM20jztjTrpPfQ298/sqGH
W/84sRqCQCmgBcXQomNygUOFhEW7on9ZfPVx80/aiuM6Nz+xLssS1KZPEZqgjKlEy2P7BYMER5jk
ERls+avNt7yQT6ODA0n0+GhcENq+dhSqeuIGRFBjhyQkYiIU1RaCYUOIzwdi+B3BaM7WGDKXnY3c
6Iuz+IT9LXqDs9GV5brz2NlMt4vPmvlJ60b7V1tGy7P3wn+z0WllUt590Li1bxpJQoBACBPFYlJ6
EjJFsSHG8pfrTlFapghNLRGZ0SGM1jc9aOqIG5l2mDZPDD8nYqsfz6+5G1uQVqFTgZzIkL5fencm
dfHo6jER6MQiolEPfmzfiWgjuP29tlx6qlGxjrP3O7azffgK1WGFs+GH0l9BSaYMtlnBfJDcwGzc
yQeu4AoeZ/A0BLpu5hE9HXORf6E1XPlbye88Tt31rxN6e3aea4/NauYgRUFtoB8FB4HlXAF40qz4
A6r5LBQdHDgYTfuT4XgwkbU8Ff1Ds5xfD3rru89wklUzCO83YwGdYCYLfLIaiBnOMo9eBgG2liUc
3jRsIRqWsxVKqG4Uj0NpJzHHi75Emw/gRC6B4ib28UXezQtkoVkNrZoNrZS7N1faQgdm4NqqwTDV
Mpenajlc3dAPopO1MpejwEwe6FQUde30kR/ODi0I+m0tEdq3pZ1FokGXLR9jb/Fh//zko/nysO0N
7ppTJQGJoImp1EbauOljGHIMWuU5cvfSAUEPEwNIhimRkBZn9p+kukokyPRnwnLOgA4gZRaKiSLq
1MWp4KaAlXPSoRpIOzKab0KzctGOwIHT0BDBzW1psJTQzCYGEOfz+5IxPNuVKJqdJfoT+hoMe/de
BEk3g93tdjVcfNYUTjkurUQrW0YV9ufdJO0KoHO6/RiEodv/9Pymf33BcuUYFLBUpTwlkoJFqXZ1
KrFEpBzmi92bTSHgjpAkNHlJLuXMYuq0SZZSZPlhyoMVKp1p0eLPDQOCxfqG6U19jExx7Mo/NCsU
X0hX4QXxIyMWKpPXA79Wu0AIbrLS+yTOxMhIXz/yL8wH5gkgyaYauPp1Nv3bUU+3uyWSREXhq4oE
+W9npw0SwZwbEngENLc2bPi2MLKz76mvFGzRZ//V8aBp2BotNrNq+Urb8cN81Vl3Fp9/fKUClLYQ
VvmD0BU9sc/WlZbFl5SFgCXZZarh1SKXijZYFktQPGUxZhjR/pDO1BNJCuHqdFzxQhDj8Mf9z8um
RMehHzeKcHpo3TbzpeU0GSSr0GN38d8XlCHfMoNdA/8OXfpnG8wEXQbMOlL0lamu56Hww8N61G/2
z4vPx1U2Zasr3gcFLLJA44aWuKSP6WIYMiYyGTkflYM8mUSVlhfLZejU8f3lE2s+Ym7J7pndjqRr
j8/WKIIEENJxQ5Aoep2zVIhp9RrL2pHc7CdCP4uUCSk4i+1QTWUIZASqhqq1/8J488VgfaXArUeo
5B1roh+EQ2QlZaT2hi4eLiM31S1ISJlmH1n3fYeWvVdUL32RbjOYcpLty3mcy+n9zXTWzG8/D/fj
z5ADvklowlUvmGwSeZHhe0/Lw0X/cfImh8tRqiT3HOnh6ziD5uPuoFFy6FsoGySDRGQ6xg4puEzC
ghRBozs2+LDWMWGQCnV5bvogBVQibMiihP+1yRW0MfVAUIi4qlaLsfMnJCM7CMbfEwIerSUUhMbQ
RVrSZAM/uqE1tIeoQbA28SyFht+hXP+spy8p5ARiepCs0e1CvLOe5HJ3/fi4XK1uaoeG0SiIksmm
zkaOpod0VA8e4gPETdTSDFVkmLjM01r9IowqP4KgQBI5/Fq0q4hJSY6R4oSiTx3ZBkI/w0rUJx3f
WaSuhnNF4XbomutYkmA+QMYrExhpVs9vu4u/zAl6lsCcqQ/dZDFXHMajnOZp/g6PCBqbzMA0lv+f
sTNbbitHuvULHUZwHm6pwZY8lMvtqi77hmG7uzmKlMRZT/9/KxcAbtI+5YqAUrlBbGwgJyTm8b6j
Vew8P7cG+XzGwlPaPIhT9YLsC4mnsdShcPPXNjVGVC88z06n0aVrykJ2FrFfXCfd6246g8f1AM8z
rVM5nyiGueZBYShIPs4F89S8Lz+QLo3cxBU3buhKcwdLHGwsYUps/4LIROfOZPAIIptlheYaLiXK
3Ut6t0pRjLFWtLi/SRz6CA7EsEptY/eBG0lwuCTWhZsDq2Agj/CJHuWefmWoKWxypxI1ZQgPLVdW
58Ow6S34n+9tFde5dFd55Ua2IORIwBQDz5bDWbfhqXW7IFZkywCRVRngJwuDliOgGTwAU4gxHbeE
xGTzCWrzaTtqfZRoycQr+7wezhlLDCyNLg8/O5FeCWkUEuGfjFM12xfjJVwx36m3Ox22VNS525kF
qee91ef2fjmZt58Pf/ysilFXV4R6IXGlUu7YRqVPQGTIBoWUpLe0GtqOEG8ECA79uLk8lIAnEGCV
hBzll22SS+BMnQU4QR1hpeJNbkmcXsV5+qywYJ0FH+YtIL8BCXHQkdH8kl8FVstlXKcjFXNXNEnm
LuxcQU7qUVGmk9nzLJsFWzNWyKp7DGlzVhl94QeEPTuXoEp5FmeTRxyyH9fOEYGgkxRItA7fqbR4
fj/2nvt3YPJd+Gmt+578Nk9V/8aPkbh0PpSx/uJFoSC870+jxDzaAsdrPDnkJ2cfHycZT/xAwAUm
nR1h+0+Xekp3NdbdowVoinXBOmIVAm5f7xs3v2h4Gxfub2gGJzJrkL3L9WOXG712zw/75nw62bOe
ESFC+4BGK5upaUaJDgst+QvhTbIocb5nyDavLg2FsNQjsiS1jGk6pCpjyBKPlijZ6mx8QQgcCBYT
tyFcSJRiPXgDM2NdCPywpMVyBJtS4vg5H5Kd5QPq2/aaE3DFvtBpM36xlPDE9immQkDnt9PZrdlh
8yXuaL1lNdjz+CcjOP3LhlTcadQHDW7f4l76Rrd7cfcWU1Qs91xtGx+0a1ekzwMC4GEBglXxIO5l
q2xbQHTmmplFL6JyTBDt6mR9XfsLBoFqQgRG8ACENdmtjf/Me3MLLG1gOL4xyhCAZz5iGBFqmb8A
kCNkRotQo4DF4uXiuqS8ayNVZAmEn1x8cA5l/Eoi/2xY+S4RccAnRfzCHcTcREwMnNlvP2z1n5Yo
X59pHXIH8qz/nRzEL3xl+fawVvMHWgIZ5j2OoKYeCMFeiauuUfJMMn7y21FQnjJdQOVdQl3ok+P5
n0kGqqVw/fmrdb5cPipPbnpVRj2oR4mJCpTC8hN1A3HBI7o7v+9OUqvgt6MRcOmTN5W7px4mKvvp
US6qJLfIByHk6bJ0gF6apA6vK+p1zo3TmJNUGoftM9mQGW0fndlYgBRPyj9aF0MeUXDwx/qw1dMi
CAIOFZnTVYqFGyA2A2pLnMANT5nv8VHJYR5iQx2JotOc5dgvnZ9fRa62QEaAmnBwHmGHFOMgs0OR
eKJAKoQxoHpx2B+3bpgg7HyBINkMgdoAXUCMESbJR7y5ZfDdRFpdzg95mWH02DjeL07Zi3Pk8HXj
liaaXQyzbaRKmRpklxcYgqmn0GwxRlzhv3iSOMnPEIInIRGoWL71bf2Z36g1PxDL24V14S4TV14B
gUg5Ib9o4CEzECRfdpPHBCGKQ25mq+1pwbkBKAaFSeqWnF8o1M/6RFDTDThJ7JJHWr9paFKd9qzn
ZTpuQ8g1ymIn3/6LHJvw2FM9s4y4nqXOrjm15C2nTDGSZFDIYY6lzr1aNOdLGc1YUuXyqjjuKhBJ
yasBEeKRlJQWaIfFpCmNHEjq8+cBHV4hK/KNCoK+HTwok+RK8bO7L0St7lY7TZW8fDGVRZV80DRC
SaCp1Ht8JQoAMOrvG9r7cSl0OoNHHgxj9wRtKk8YaRAdVnJ2hawaXHox6k1Uju/VIy90N8P1XAP/
Cvshm/ZjAhyjz2sYxHiJhtnttCPA3QxE0+AfNdKXcoklTy6cyhV5AFMxcmE8qxBz8aRNI5txoDHZ
nMa/opCKoU78c7mAxlM946dIlAG0ioPU+CjB5oA4lYqOfWxl8FHeZEvZIgMVMOb9I9fa69oHHqnd
6dO5CPE/gAmS6cTXQcOvif+VeIpM/0w5B9FISdBjZBM4X4tRvdP3nF/8yFsUpUTQALMMNyYpDfml
cCly0QeDif5IsF8RFoM4hNxM96HO6csucRQyigGX1PYrwKqn4bJ5WyI8vlUZ3KpUpRLLiynkpRUU
Iz6XyMij66AupZwd+c9UkGYWJJwzGl/yIH0iUSEF75KSx7/35i9n/Fgkw1Rst86i03qr1eXQu/Nu
bmu27I3bm2774+k2S0pGMSkJhaIL8NZdV8OyF0j+36L3liYCf8IwOoVNjnjK6zhTcxEbPdQEsJPr
ERVs37l18AhJOspt/cwRwt7UFTNAGB2bHpmTRhzyP97cjEfD1vGm057r+CysDVYDBFMCBMfKrPut
N7YltiKa4unVdrfWy6qOnqlpHnMmEkrDgt1kIKzRuF1o5ocATSC/Gfj3TGBZ4flMj7jAohjuJKlz
016TVRrnXMDULViOONh/rHOeCJTnKyERh7+Wz8LMDGBBtN7Qz0BYYNj/2rrlIBceYAlQLJG/t9Pl
jLhXcIEf1P5oU3n4RUSdmme35R7Tyo26GyZ4s/68e31oaATMDaIamz1XlWdPRiyL4L54uo8OLl2Y
ej/CJLgB7hGpdBaPTRdckPUKk/YwGa7aG1nwxJtQUviRrMDZjdu/4MsPW5KlHZ0uh/C0WE/GeZAX
e65e2Bf3XO+O6h/PBoFE2HCfq5xBic0DO81QnWB1sXoYwlnrl53yks+g963W+T5+1Bg2ig5UPsea
VhKievX9PN1LVHJFA+2ZC/oaET5RXDTzFbaJuzGcLBEonleegBVfs6f8k9kF6dhkHSOK4ru3wMQ4
TABUFA4SzGVDaWwopRldhTA9PAA4LxTdLOJhDXZiCwYpkA1i0nkrxFYFQ03n+bkDyAhCoTDVxhSQ
X8nDxWxR6KkGqdtsrmUHXu9CHnqsoBpt97P6R/ru8ApGwUY4BDw+/G/UeQPuYHGwLBAD17Ro3hLC
sxFiUwwNgnlPuYlyHgx6Cz/4JoOWZiR4A1hlfbpzAr6b9Yad9dVuJTvrgKkVl7nCxPw2tKstNRab
Pe1XcYKrPFWCvOjN8YVHMMh4Gm8hV6JIRM9oJTcYIeFJZkKeI6gDT/Ac3MiYcWvst8WAb4EbYhLG
tW90d2A+uKyC3Bq+iZkGEfRKGqXAMBgSbbttyCOkBYdnwL8XDOabfmLAe1zSW+cgkDYHxl6cRrGb
bQ6TB66H+yRDMeYEWG6IoNfNSmCPuoaUlDFgWEiwcYDDtgwV5KDOLrGlDi56qgBbEMnbRiJcCOIt
MEDyNQRps31kfYuw6GM62ctyI3sRUyOnUVw+d2k46LKg8Z1/r+bD5b+QFx4U3K8LqG4acxu6RyR6
I7DSO328Ky6vyul/r281nkaiGCPlv0WpSJA7B4rM3UN9j2/k3nMe1INEVIVAXUqI7YE85aGPqCnP
dFkLJagy1M4jQ07R/UR2bhndu4XgNpoFujyGvKRRxkSGqilVy4iC8cv6M2lJRsGdDpy4SByogJ0c
aJdWu+RdzShI0QdoVBQD0lkpikZAqbTSNJxcEmMn1581PInEQFY0IOuIUD3xA//lIvNvMr1f3POf
RhabiTqEq8t/UhFBCA+UCILbWcbLoi9NUczAKqRAhLDs/OcXsxbIo214WjfOg4pTad/9PRfPJUjl
CP0lHukGEhletNWXOK9RDvean4n2YTN/r9jekVWZl5TFjyOgOc2dH7uX124/98e95pod9J9OhyCi
fJ5r7gxns7dIY1UsL4QTyZJoslkeobIDVhleKoIGkmQtVEw42+qYtSmPliGUEtlCFMuwjaUuRK8K
kuoorZ211LZjnOGjA3wiGZBHs03Id/ZeBA8LGwtiAUwLU7OAiXMhXepgZqctImFZJArhguXidHSR
1OGKnpdjSCeWR+NNgmAz/xUXyS2APILYBBr+gtWtCye828DL6+OHc8Nnm12uMe9RXW7V3hzGx+mh
+d6m1QPnNqx8ECYbN8PzGC/RGnK2pbEgwPAiBWFqMD2LDxxRavNra6+NQGJ/LBsocgA3+Rn2WyCA
mAvbFCH8GjZXYhHBCfwTUCHtBPMiZvgLT8HN8d7ietLXEjse7aSjztZosT4aeNsacIIZntSYzWzS
2/NRDh4dCevjpiNHwEyiC89DDGCmIjIUb0MgzOdD+7rzgTgoDSSu/gV2/5Op3R+2MgejB+iyFo/0
m1y8c97b6r3U9p16q9l6n04q5JvS6R9aURgJX6vsBHdgfDpWIfN0Om+t+GAwp8rSFVcQr2IJSKV9
S+xKHEMvibCqWneTN2UOnrtN8MpaC4RLPHYWw9YTGxr1SMiW2JzTGZWwx5wRW+wtpQ3oMAFqm1Ug
P4YwsRAHdvxC4y4XOIoRLONB6zi7kAOfOheLPphgX9TWD4/N9578MQcKH/KEhXXLnDCMWx+sY7BB
KhhmFtyOjVvybG6lNrnTW9TGiBkFhPiOAUHHDIVInRJDdOOzBmKtP8C1RpShfurv3u3XNx7zJBpq
F3ZYjfBdQRj/gxf2Y0mz+aOxTX5sUQ7zQvoxY6RRJ3sVRbngzj/UkMFFNwe+cDtJn3u5u/VWvcld
x+cKwvXhs8Vi03l6nya+iimE1BdMgiG2euISi6h48DNQYxQoCOYPzmzuatv7eUeoLeDpXCzrCgtq
Cjts1wzNHTPoxAzGY1iNkzoYYdBmf3Zmr9fzWBZl9bBls4YA54tYoW8VERzHjjYrSTrYw0oCyY0U
VoBYS8wBm6jCDegD/ivtuOhTBBc63UavPxgwadu+7FPMes3Ow3jca7xf7QbqYRJCJaAsxDbhDU10
cFG7+yaun5AyZGtl9UgT6snRjwkdUx5+TG+OjzqKDOckHcyTvP2iFYUNSH0eAUIhtGwDVcByoQgx
TQBKRMyRwAZzAhhdA9IQ4IsVx4gZYiXxFZ8QX6pCV2o1GY4a6WjIqoKAJ5bI9yj6EZ4IEQip7Voa
foU7RAHlJ840J/5rfl0O4gW/+myy4lbhDo7i5RK25/H2adebbuq6vLi0J+Cd9f3srsoxM81+BDwy
35KyFJ7BlKIqyX+0FdO4HVuIYQLPMBBE50NWnYaTx5AXEbplMUyTROYTrCLACBuxdE0p/BrUbl60
BxS0aAxusPF8aai7GsELcwSqY9tiEQRMPPmDeRLEXDHrYAGP5svgeqM7m9INu3+vSc2Get8VJ16c
aTb6rQ7j25yF1Yhhvqpn91Sf1I7j44s4I+05LVmpKJTVCohB76ZNunCjuHLgMMQOXYeBFJQrBlTt
wmmxFZ3oOGVeHEq8Yfoe/vCjYdE3Hv0e2xWZHYszERQXg7GGfmQ/TKXTCWOJPsH8SPcz+qfYx2ix
SORGCw09O4rXCmilBAeB9QWauUV6bG3JwnmlaWvkhhfslzi7Aqt5gRe5AUEaCjzbQ4w62taCIBfA
gkhA4hEIfhEsOBow5zwkHlAjoIxk8xM40GYRBjrAsbAPDCUd2kOCeyeWXpkRlxH5LS20R50olhE3
3jwWwS4lRpLBmfkCkZDHPjoE+h820T9cksCyK/YeDBhp4nQCFs52L9Yn9rYPvcfagCMWUhttClBx
Bx51nzYPpgLQBseP0AIEIQWCW6rl0541FTxIqGNoEakAAdYnjHBZ8LIoWlAQOslfHv6YNzp3ti5A
RAQDI0HhvBcEAQwhAjGsIuYCAwVEQnZgmhuwmACr1EcoxIOKEwvFidRWx/HiaXjs/V7kBpqA/71x
YR/OT4xLX3vNMTCdDitFz52l2mT2PF9OtvsKIyCq2QFiDhQ+gEBvQ9O+sAIEhgBPo/lQ34akshSG
OHEhN9N+FEMyT4hZayCKoGGpiIYrK0YtdJheNhRmF3osRL6tOQd0Z4RoQvo9mBpr7ByRkvjwxTSS
hWGArWY22u9mhb5+7lnCyWqI05XgJi29Vc6cBc8DCWY4EbYIHmZI/ZfE959ZC/Obd+CBLYcZn+Zw
0giSjz+McS4SWX2RJIciT+Rl3FLFI3mB/0KILg90ihZqwBBTp0E3aNC/7Antxq3NYDHrH0KIsGEe
gjhuPh51SCOaSxxLeMcvmgVCTYEICggBMaKBAaYxBSRGjMvOAeLgIIbmJTvVNJKg6vKqG8aekAJH
g/AjsAQEwMLiBS9pWUyeDrJiAwtSWpfSIhSdtzjAYGRAO79sd2EHnAeKF6mv6icxqhLEHFJpocFL
bNj7zoQQzKnNGEnQXY5eKE6Mwy+Y9jOHj5mAVm/AaRM4463LDc3H42N31V0f3qexQTMNAREvTrex
FZW3vsfIEWyTokcwF+EIiHz0wjwzyUbYHEq+e+h+6HHR7sIeI4lJctXToag/MIjt7EVLyxiz+69W
SaBm6MoNgXAHXbDxBSlB5BebCMQJ/qCV5pQ4EiyzPloR/54pl+sZOIyfHZMcL9Fpc9BWn4GFc2s8
6/TH2x1H4DLeH7c78al6b6QzyGGDlCjPjyQTvI9DMWEEzJGa2QDnRYzSqN5muJlf8UNRpIJAa/AC
f+SBVQdm8JOdb4/FYT5RAuKTonCaKRjsMLwZb9O6NXFo8K2YTfTCeHKhbCEhuRGxpHhRgS/7bxPN
PSdqFugm618bsc7lpQgiPrNf7KVrNui2dtsXxO89L4+156fd43udMQGxoTFMtj8m4q7y4Tc8iBGb
zhvJfJ7QRNInn583cSbgfPf4wRbupBh2RER9FADBzu2o1Sh8GFDS9+sx8HBaoMybi/r1y/blI0WC
02a+8ZJNfVyTnPCzpcWIUwP70+6wP7/3SzyX94wD+bJxIzLKPS6pppb6MTumqvjgcTjuPyJUmu6n
N8rv5ZvE+BvARKfwGfgej0ACHzByMd4FVVYdbpYOW9J/flgMgwZfzleFOAMXeN2Krkx7MRJd+MXc
aLbu8atDDeCQ9i3O97EyxZ9N7+ayHA/72+7me+qm2mBRBkpjCMvAqxB9IAaWndaGKmo4PjDtkdaN
koA4K0/RHx5LVs6kCtMMd+myqHFad2m8tPM8sgMS2JpuBwrBSD5STGmC865rx9bVRlMH0FaWQpsB
UMQkBDmbfqe2ks5cW1nrMr4fIsuniXQN0wJpU4tYQmf0fLNcMRzKlD9fYOAsfZCz+MjbtAdSKP1M
L5Rvue0noQMv+VUKl1innJ9uXuaacGCAZ7S75ajWNy4sb4+3tT/9fRX+8Gk2fbo+9LlsA65zOvOY
wwqv26vpbxqhcO7OejwdveZUQL5WxMGFPMmBSL287u6a983my1CL2f0hfTsWdzdrNwSyIJCrYcxL
77iRMsYSibM+gBAD5O2C6A2fXUksn6MKBfEj8kEkOAE83GA4AJrnSvyDUxjPnWgGtOKLhtnCxH/4
xrc9BFAGAkTA0/Gye84Nt5iJ4xJr3WylD4eYgWgMxjPBGP7kP3Obcl5mTV7gvAlC6vG8TSVYx5qb
HWWVQ5H503qO/Qtjc+k8I66VX/Z1rTkhzya0OcFmd0VEcdFoXOycFRfNLY6hvAHamjKH67aGxzFr
N9afx43Rnxw8/7rX2d/2GwgmpCvrktps/Ia2FerEPChRs+sFlxYt87FNRRJLzesciJJX4f/IW5hR
i9MoLZQFSjuqeVnegKvt9epBG2kpi7ldoI0LP9no2MElR74Kr0/6xgtE8b4DjwVxvsBavftbp/0b
GD+v1vNP69VAQuePgbTpofLPwR/cz9r3ZgfPRmLLfhaazejNTu+cxKY/HmjsVZl4txMP9iwM1d1W
j+z5ut8Sp+mEw2O8Cjt66TIRPD0HBjj42QzGLT85Fj8bpElCwYY3Pi+SeLlGGOj9aBZLfxgZjtOz
5MfUdnJeKAQPIDqBn39VeSNHHp2vPBx8TR4oRSmIcbwYxwMthD1GQPnNDwWxt6kT+vkhPeRxpDyt
9fStzrmkSDZGBmeFZpqW2L4LBtVtsGAdxzwv8UMYiLJUyAgszgaEvKZbn2NUop0XLZmoy2b7vrUi
KzhQG9y3d7XrfZ1zsjh5URSM2V2oqd3dm237erZpxokolQEUj9Pq/VhSU6Ug1DD5ChGlsUgxp1eT
KbnLNiTbF5KnH8Q90vB5GyBw3oeZhioaEuTRm+N19/l3nXTEb6c+wzoYSUkQGTE2b2kmkYXYhVz2
ryZfQdNTFBacUgPXM5o87dqgZiWcbf7wwAIZaof7uB8ec1iyAKXInA/jkQeTyBDp5htABpSAveMn
virp8jL53O1HcGBbgc3ecFVPJ7iP2q/kovEzAY+N7C4COSprHxBv5SEnB8SPApY1GGwjj7EZOGK+
gKiuxFoExCpEYL1mo1DuJFBzU9MIXxctQpmVdy5Pe76/3r7cjnS9MvFp8nd2M1u8cddtt383i+4a
V3OUqkpafxhkdX3VkeI3hehSKGkMt/kFJwLSodARRTGsA5n5GCU4I7D2fhC0gKT8Slbgs37o7mF6
1VveQEURMpb9XW5U55twlEzE71haKCRIlFs1IgqdwJ3WpPL3C+QrFr70lSrTVHCfcAGNUn09xIu2
3Iw6Or3Wwd3YNbtV1k80Yl7ZUqhCGgrhz6ymnF8tEiEW4gCxQrPZIqlx0dkUDkg8tAWeiCzrE4Yq
rRDm2YE211YLmwStyC/l+v/PL505RebOteRVMgIhO0Obu/H2O4/VmNJKyp/V0g36NsWWgng4Pq3k
1dJwOFL0fD0a6cwC+GEIh+CF2VNvzW6wneLH+chvIl0wJXdzo5az3ei0ZB8imBdM+sSyiIvtcaJ4
PS6aK/mZ/Dya6hCwcMC8lpjDVA1LzybIuNmYOMoHiQA+LYf9tTRHnyijVu6Vh6nQ+1Rr9/C9CILL
4BcCj7uTlIe2VUEQZuBIDH3SAMDP5MjtDy+Z9fXN4fqptUhn1bs21TppMCAthIH1L+IdFGAMdv96
2f5XtfDP466ulyY4cx1G/nJov/FTiis/6rbROLEMohV5AEcYdAU1XEFYLWyj1fvjqJuGZyxY+8bi
Ez/q3I/Gp9ayc+MhJhGZDxEK4kdDFc06sxm8ex6gYk96c9083HLgtykHhJBS+X3L+0ryTBUktuQB
9+1YjvzS5m7yissbpejhbJxKUIa8rGJROCpHAkpT/9LYfWr0lq905gwi2Fl83Owfh+k2NRMTaBGl
WWGM28qfj7jg0WIIJJUJCWFMSBDIaSJCNwgatxJkZ8dlEFEipvPUvh9oTcuodvtv9O/cYlJp200j
okFYT+jFEBQkc5BLgdSinzMcJ1IReADql2rLCt0UTic8xSVfRJUCUaz/bGY6ydsFpFL89v9ejk/j
5aT5sHpvL9uQLkAMFJEBqUvOsTCVgjv8/WiiBnEvZ3c4XIjJtw5LxbhpgVVK5+OJrRlTbw/z+kgz
08WeFbJTojK6RSTGERYQjFBu49FhTE/d6J53outO1PwwUM+f8PNj9vAP8Mx0WirOAZif5TWEty2n
kVE1vq0P5wuBXD6ZTO+VZFR8uWIxEaKVdvtB5urguO6roILEliEp8CJyayyV1Db2pcAt5+9FsHzX
Xze0FBYSmBBA1552A1yDIvT14/hy4qm7eofujvFMnYwbqorr73Exn3dC8Am+RT7q+D2+vH8+jmfD
9RZP+RV1mL1qPTzfuejUQSORlKYUvRQ3BujXrNRPwwwlBXkTqKXEzTsw3q/rd7xIhL4aTGYteber
k0ydIZHtI8d3Lxub68N+tRjOplzA+Sx3SFSvtL6UzKQFwjBD5ZOZFwVzIch7Ve/ohAFysOJk9eno
llP0wFnvuJWDEr/mRlyirU9wUplrWFKjjK5vQ0YVVpqGGmfSc6QksQOvn8gH50lBlKGk4KvqBbnA
HVar9/PGq/YaHmouhp9qTywWTVPq0tTwN7PeqtTZfpMc/ALmrhm/pIZp3R1dcfTmaLKfDNeNxZDr
QO9iZrF0GLA/Ze4Cu0WvhqMgp+q5OGyvuTkeG4GN52cjvANOjIfYeR8TZ8fjZOVQIZswoFlZ28Wt
shflhkSuhpkarnC5ISYtB6DHT5oSXtb0PBPFZl1c/WCUBRFya1ap/5XUaSqjOb17avXPGk4+WuSP
NwoOUiTV8opegYQhouCE+DD/yQIO5dPcQlaTjOWWJxhZrS2/l9pSPONUmzSWYsNSuIJIo76udD4H
hU3l4lYynl1gYJSQ/+FGksQ6B9RRek5FrK1JGgb9ip0AlZ0I47Gud3WcMoECFUS8q0iameAYVwC6
I/apnabR403x/qwFi0kvyMdJhZYF5IekXheVFsbzXL7rMpANnxP+QfY3K62LgMPFhXhOyE+UxYWq
4hSNxEkXinyYrLwp5tnSZwHV92zf05V0tjo6606Uz+tlwAkxIcl/qEvoDWY3knCVqHg09qlCdF0W
k2xt64DVjWwALpNhybIg5p+/Y/YnIYiG0kyNU9w3NI+x9iQGCfNIIXy2GCsNrYaf3UoAhUQbWccn
zZWieUZ4HCxOZEEnLdgqVoSIQC6Q/5VTXnsMX1YUhJ+zTQI1LYEEasqLhSamf0lAYn7iUarsdNEe
iGfRMit9lEEFgMjaOC+0Igdk0FswOsViSOgo+5tbYd026g9imnjrecyZ/+ZU9h5dsDVs4ndeF8Y/
h/EWE5kNCEzR7zRvahJBC68Ki4z0v8qtJztepWbAZ7Zu+5nSofpAf4DfIDw4kEiTH7yxG7Zebv0I
m0FwB9JEitk+X3PQRYywwmaYGsO/RFjHE6+Lm4CZdesWw3J8wFkDCWd2w1/TnNhx/orWIZyPIkAW
KT5nScLJAgE6eLDGnhd4WSSjX2PTRWWpuKLsxvArSMA4LzDw/Ip9OEPiNPbDUIbFWJVmubSJo4Iy
DVc9dY1kBJPHr8TR9zGmHZcmKTImPQRZvFVffBq/hDMBR8Q2Cok4SBvzBKSFgN8UieMw2CfHiTfM
VWIRXl5VOJcyZC3GfmhVCbSqhNLCOtL9BPB0lbi0MMZHJcZ2CbKfkwTZH8pQDaZLnppEHixq2Wly
DagQ+ZJjKDr/Ka3zd8lDyRzn7E7bu8nAmTonck9Z2qlnuQDPFjHLlyHcwbeFTTzmaeeZj27KfJr3
4ypci4V5AoTtMCrkQ7ikoDKMHlKkHz07GSLCI4sIkJXVmr0IDNPGxDPfjaYzTYaFyaQ4zHcAx/fj
g6YKyab6+cHu9vnphnjPjfCrP2XE8q7jGYglWOCBOFRAXChDIXkMzq7Vz0Zl86BcEQqSOp0nN5g9
Qti+IkQ+Yl0WE5GzsQORsTob7IIHMAdofhTkgj2a1DdbxJngz2mZlKquuSWtn7YmUXXRCdNy+PR4
2F8t/yVOZUtjPNEp4kWak/Iziht3SgRhYuiWN9L62/Xn5XDSuRXDCi3UqwvlBJrIRiwCfCf96rsy
/F2nA5JILIqvB4OI81QQ4pENJpWRFNQ7b/qTmloL6YUbnUqbjipgyoHWhmglOnTu7XbkRQqQO9QM
Csf/43E4XWlpg5XEhAdCaGC7ybWYP5ux5bf+1wFHG/6nTCZjllEgfDjtD8kqTa4OJWOrnb9A1iUw
hw2e5tNV3bJqMvjLIwHqACFou776Th7kzUuLuxcG43O/zjlSlIRsem+reZE17yuXLCVmEVmbUeYK
sCCF+bBqXFvOxO+4egvugTodiJkp6YHpoYdWP6dxTNxXd87pdM2bFZE80EVCHtfB0Fo5qwjSh5lm
7ww/8UanM2RW3q9aMD0LVDIz4hyUPY0tpEM03CAAV4uOTt8F46LPPtdDVhpgWHzbYvQoSAqE0+0e
C1R8dKAbe1W/ULaoWpn03r/jhDfOeQtJN6lEYWudrvqDUhRy3gq+mPiia8ytMJnln3nRQgBSxbP+
OGND3la+yiTNnufJsEzcosLYQtMRSKQmy0qXFFPnOTJ6ldDPw2d5WjPvlE1dDGtlafxmto1kSibk
O/ahvjaehs50sBjuujrchsc0teCuC3puhHYvqb2d3RimziND/Oh5SZCSnFcJbh4L4kcZiun3cFPH
3c1Vf91narn/7nn138Ocpamxfm21nWkSjxpTcKC75SB8ABiD8Ope69fW5i+iFF5mN/1ZjCf6XUf7
ldiKognC+ZQVKINXD6NXU04S0yyC6U9WBEmqbhPVqgezZb/4jgA87hfHq96qpam0cffbvt+Prk5s
2LAEWvxsOSwcBQp5XH2gOYgmVcqfGlNJSRYqoktOK+735bnSackoyQO1n1kaXat8iswWS5GV3PmY
vrd/F7ehcApFXNBaNWyR3ml40empcBzZYxUgTghTi7hR+wlayHgES9cfGVLhKs4wPBQK5PBmt+VG
42ianJOhm5c0jckDRNeyg/F4+ttqMv2tvcGSRBOLKec+Am4lME0NRaSwwIKuHsZEhZWvTBp9MOps
xFBncicsCJ7Kc3K2NVGauJ9MX9g/y4TVEtwIwoN4pWIjJLKfmTvV4vERHoHRjrqwhunzZkc24NBU
l4wno5GMcpRCMpnnbSV+ldEnSuFHi3oVWuxjKplLUzERDvPuK+YwvtuTlV7nUTTjzsHvqqK1b2mm
VTYmRuGp8cmiUa5cxEIfUwmo97MHD1K1YOBpFj0WiODTkz8QK6NiUr4wY1gOEJmN7G7gjMcQWpqi
iEHBH2vhGJsbcCM4BRrijI0BVJB4oL6QJ9uMA72+Fq03o6C5kSS0hR/mCgRg4TjiRSLL5oWo+RHW
k8Cwmu/LYnU9abfCQY4lXQiCHGZ/HgVpd1nzoiMbyMdFsQpRSmjuZjuY4DeknuHVpS16Lq2NGQUW
I6aMdF+ByNKlS13NvcI6HuEeOzqmOGCfJbV5rcFqEfc2u6KqUOibkTkzACsGFBTnV+L3atr1iv3N
4z7b5xheyXaKPSVcOcqCttAU3T2C7yRfEycBj6D9imtS7cYZ8isILkLVSwiXsLh5dr6q0A4eRkVO
ulbIZ9/fmZDUDsZ+HbeM85Bu2qCYVbvqmrmKZigUBykwbXGrt29YvxxtSPYPlCp3zMBh3Xoxv9ls
jh9mk7e2/fPD6kP/+Knfevwwn9U0JEJIt+1d9CkhgV1Q4qcP11NNbVXpQ434HenOw06gjA4Dk3t8
GnHjtdz5dSaFjiYOj4WUNs7AWeu6Mdncng6hEJ8Xvn40TLQtNpSirpYB4xcwhF2HX/AJQxw+vphH
ccmGJ0P6xxqLsdvoylJCfs5DdSmD52G9c+uyi7G+hhqWotxW+p/NJmwfr9v/hjyEqukQjvnZvXvq
Tq/2R661PIxi+UUewyBT88nQe0nO4/wLdAdJA6jmg37ocdmGR+ZOPdWKcBaaPLzcNB/R3dRL5z8V
98pdrRGXPzx+iWW4yNJ+GutkaYtb47cNTfytGOG12BrCFYKZ0d+MZGZVjHDG0+K1QmdLBV8EEVl9
cGAcSBJs6m8edfBGMavgUKVinR0B5CtAwqA1JPBYmRMRld2JNNxNNP1kskWHMjoN5juxvq/MZTOV
0qXiREXZKHAqKj/XN3FKJjRzPYwoSQQEDETSPJ/sb5FXjudg4l9zhsgjBaNChqpC7vjiybpSLmSo
2tm4EvFpjJTXmMnXWZDpuhjKZAIbmrSibmXGApklxPlfJBe/c9+4ivMGj0VR9Cgr1o6tEerTlrf4
CSP7EhtWSE/eGjOdrx80tEME0KpaEFlMChG7i2UHGVKPVdcyoz/ztRxpybJwVTpdRNBKGaqxiSEg
exBhKYkj0DStP0+ua73flU1l2Ip3MbNqE2PZlmC8RndJudFosRnAcu02MrXY8QVSxH81mnn2Lr01
0Lt6PZD1I6vmmsP6LXnMbnvPk7un8Sr1qCkN+Rdbr2/pkHpTS5SL4w+ClIoOSvWPrMpjffx6N/59
vFy/388fPs0bbI0YdD9uj61Px6f6+3qDPdxJsWHQoMMiMDEeRd4efm+3uCEvpFTvPcwmV6M+l9TF
xr3a4HVzffs0yaJhKVDrOX54ag+3h+X+ajo+3s0PSwxpg8FbJmyRSsTJ8NjuXB2vmONADK1LSAs/
8UjAJBG5p0vu1O3xE2c044VVbKAU2m5a6DeDb9YJJJ5RVGB/3dXhBeS139NleGGJihWc39JFSlJv
+oR8RBFSoXE3jxzntinUgOn0Gd10fXD/qfeh1R/rC84OyDeAqfinSWuiSUW0IEuvSu1dKx4J1Ft1
zeM6xJjoQCsQtAU3RC9IDBOIAYFTIGZZvc1+mNjXL90j+nJYKRlnhMWCo+GM/W7ypfn0n2O99ZZc
9stX+8WQThb3/rCJqd392J/MHnGTdAZd/chamdXoXQPh/J3s+x1Y22YSVDg/d7ofG8fadav950O3
89dotVGp5+3N4814gPf22LknH8o8n+//6h/wQJa74cty+X7Te7ieNfv/1Sy8VkE8td+YlsAyrwz3
IIyh6h0b5fkqn1iNDyIgmeshw74PLpMoP3ffSiv2r/fdK9kP6h8zdEV95D36QWYkdI1HazSPRPKI
f1TSgDiSNHqFUc48dB7GLDpmvGDTpo0q0UtU+di1EzwC6XzbxUla8zlyymKa/XL6Gzn7JRAy9xeF
xCYc/1TinabbvH26ao+WWkrv0oI4ZHPUuaMA89budjy+Y1NM9hxXY9pujjau9CNdLdUpHKi0eidl
SEch76AlZ93Rnpbuh4UjkbpoGDR+tIkjuY1eHK8Sjv/n6tXujAHV57HOG4vKW3t6SslXjf7E9I/u
hrvD6Od0v/EziVZ91HS2mTDuF5NS7t7k3qzLSQ6rZfueGuy2k38fOueHM0bakhBE1lojLy61ChJ2
vQyGlZGwqAStBOu0bbILxAOxHTeSjjikZ2nPD7sUfsnuoXPDoQ8vz1wQtXr5um7ObnToMx8gKZ1T
Q/dJgbW6zy3LU/lko4Gy+nF2s5q//K/f3f2xfWpdHcfTP1erpUjuQBHb7FjgnwP5iymMOa0OdA9y
590lLm3R0+DuabmbapSKkGrEOUPt3ugzEeu7/UaHqvCDyuzfGYFT8jHjW+ROhs4NxDg/Gk/ZRdYe
RmNlI+NmvNnez9SMlhQaneMlnv014ZwiBAGfmVsXQWNQQQSdvJ4/Q0LGcdaj/rs1Hm2dBgKt0EaZ
buoQppsjvX2piH6cB4zoIbkSQKapx7XRn/Nd3lxGJidVCBMQqmClCKHjA3dID6kssXYBtngyjE7X
2m/b8/5rS7VFSl1eS1ZiDAOjSeRCS44vjetpq6vVxecOgyk4JjlNdJy9mnoWNnfYhFVdl8e+w84k
c0wcPxL0Y5p9/The3GH3eBQMl2o8uVv9LjR3iY244tSNRysKMUYMqbAG4lZ9Bo40EcQgGnmq8Sd3
fzLdEuPMgZwip7Pk+BYDZ86aTJ1vgSDyXb7Mm4yxRntog4/lp+LVgMX6QgoCLakRt5vGgVT+AlIw
YmLN+GGQFq35bV4VopvGQElkyAfBnYscep6pn+G8f3xdT9MvLCvL30vfiFZZHXlV2NSuTHiHLY8W
B0JgseVc4ltkHxIqWKKQDpk7EnloqPitwRan4d2U2AdcizXZDhQECULmUCdipK/noWhaPueK5Hi0
5/5m5+OsFeeWkYWltpq7yxdiSwF438UAIVWBfFdW29Mfe2yhlAzP9cigDHrLKWptJp77HHkPzfht
j/2baxP26EquDIS3UBemFLI7HhjdQpgAejZXGi1cVbotcyqARdtDteKHn2OQlh5y2qKWxh5X3dUr
XLlq8GGP7kjrCihLVJGrcCIpp9xfKqA6/DmvJ3Eu0o28cci+nFUSACm+oSvG8ql7CSDf1XJXMgdL
Pu70dYzC6DAhIjX3zJv8pqMDwH4sSAg4+apQ8SWT05JLfEHwU3g0K+yzGCcBdDMkntezAgT1nTUw
nqSorpO6tMSKAhmiTeDKVY65HGT+mbiUm+YuLYHlQZXiQ4+0nl/sVac3oKGfvQgYSIxfMMxuvOtb
IAiB0gApBDBqQUT/8T/10VpXSvkn/wokuBdL3cEptyLzSVrrAxbOQ/L8jhhZuKrQsgU0ctmCEItq
odEahneSk0Bml+5S29EuJbVSkVzeUpx2g2adTk33W4aYkbijSqoHd6hDIYFxVy+rkijjNd9mPxXK
2sSHXb2CUACC8yOblDGjAryrB2+qjfcNWL6gvdVkkL+HyaQhI1/eL9Cf3u9v5vcyqbm9iirwbvl+
QUQ4+4aGj2/HaTGIi2hSeFRAyq3jGMN0GoYps4X73J58LSbMCIYMhGDEBpTHYknBw8vhd3w6Q9p+
vfGVYqkBiGLhlHQ/HxkgzR65ENwZPAbKYb+BKrmw6SYlWd88XEIuqcbu09G2OqpA17bZuH2ISeHK
OLAERfIbQfTV8j2t17PqYUJQQFQLzauskgxtGnemv8FN62SBRZCIAS/sN67TGviKVL77SXZeD7F7
wNA0odxUjjpZ+5yTpahkT8abl9uXPPDE8Q8iUaicoXNI+YSISmZiUMT5l58sJbwuJGmRMsuzHuBl
GQTSEFIRvYDALtpBEsBpIG0tnHaL+zQaHnfJpyZSv3IlDL+BOSm4k/KycH4mocVQP/Rig5lTxSZW
UPoKhpxVGUcgGo4n+ySV/Cphi4YeqRS+ja2ubJPmZSDOM6KpTS8xBUbS8gKIJTlkWHN5XD/FJVRE
LjVDLMEpcwrbd9NX2+X2BmJALVmuIryuQ6koiHoJonPeFc5LqH3MoXq2S2bME0p2KUxiMqJMSrxS
V0EzGBg68WMzfByMRUiS+LvgBJIb6msaLZOfFK4SsGTNG1yREgXOJ9iX48SwwlnxlAFGLb7qd12z
Uj++RlbFuXeHEYqCQGwCeFo9oevLKFlJa74CSQJEMi+kN2myhNM/lt+N+HcXMVU2ikvhouK21WFw
lDQCNAA59p6uOQcq8bLU9jTdqGphj/ZxvZHzdqr0HW6LVR8cwpAM7qyOMD+MqNmWZpMLmUAeuXF+
t/yvaprlH8R1B/LFPQcKmSj8YAQy8hvBmx0slWFW6X+mLd0k1ssVq0wyepcmvrmA/IIwA8xWjOn2
XxLn6FobqZW535kG10tAUTCMYR2JAwXaRCY/5DE2h+GOkIOcklhczG/GuwemTzYyqp780aFyJbCq
bjmsL3B4l5u/QjCgEZVwbUqdCmISFejKmTb59jo/QTiQ2ExN7daP9D7W79xbR+upErgrD14N1M9L
skv9XeNqvakLj0GR9qH7VjtcMNHEYq7znEH9S284qN3K7e3vajqyCbrvmB0aN/qvtWSGYlHCzEtt
o6WW1o2Hq77kyHTgbr7VnflKAupVeOxhDdcXSL2QSyRPqhiQQSNeKdnGWROpEbVMGpLAnyLzdbpp
kTjLHmQzLUFKUw4uqWDsGBpCSR6oDhCiGdHP1T3RWXBKApD9003zjV9CckxvvwTMBOa/RqZNcsNa
h4GFGGNGyNQMn2ZUSeB2GYQWFH4QjNB8ggCj/6H/MVhK8pg5nD3MP8zWy0dxim/6S5ox4mFNRbv9
7fX0f/nMQUpdApwOiaLirh3QtdoxpW6tyvUbvG7R8pO+PoghpOCNbaFZAGw3Wvfbzf0Dq3iiZYTN
JIPBTmGkwBAgnvg6v+vcZR74vFs4kMSYotx5SQf1olQM5lNcagskJmQ6gOYkudYo3J0AhbRQTPsW
/QLvOCSCoVX02HubtDsqsopOTDZMFibK6DJLvGraoZqbhxjeMm1FtDz/B4KZ1fovm1oNWo3Zmzs/
bv/CBNssg8y7nFwaY7S0ost6e7hYPbyt6sR6osWx/bT0zySFvATjQIoIpHyGRmLNXKwETNuLUWcm
A7Qx2dR+bsRZC2HkKE74ufxXIxWuLojaI4roq5yIpVw8qxFx/2vae81apOSUum/YHo/yXKpFNvcS
xAVmHzSD4R01xYvUYH7+ugvAR0CA3fH9cRaHEKldiwGOfb/zlh+hmZ7zvbqFIsSbLlBBNOp/K49V
Gln6zFLio4nR8sTHZutm+fA6naxBKlnAfGQD4xxFPkHip6w6PCNghIywX+b/GDuz7TSSZQ2/kFkL
qAKKW8nyKNvdbfdg32h1++xGgAQIJEA8/fn++DOTEva291IqiMrKyimGjJx5UONxzMAj639Dz9vO
SCfi7FCfS8mYsqMudc3RDcyrtRpm2T2h4BJkQU66Hw2S4IeT2emUeChJ6gWsy2pHjf81u8e/6wNj
NINPGPOij0YDvqZxQAjYf6hf3a3/M6ljPbUpqmCHgY7wAnsyaSIynE4FcypFNl0gGTwDNO04cSVU
m2QRZrDDC8R6DsTMwtzMGyLmmRTx4sS3Y3bXZC168IRwBoCxnzmGoJyhb7IlfjJDFwT2wazlkRk6
XpHC+H59tphVHxwzdpi62iWHzg6PeB43+kSOAxBB95FTzFpzfKot2FxVHN0yw3ofc5vE1N4w1vRe
cogyNez5OTA7MgOSJseSzLg3nevZ4lqGyymRhcPSiv0LN6CLYIUiHOAxdmi+Qp9vPmutk6tB8HtD
Bh5UD7kcNS/Gq8lb5zAO/DOBYmQgz+wp238jBOPJ886dGj3GeTyABqSaVFP9T4Qybm4DppVVjCnw
ziMLhs6YqOPOcxDN7GOoYXaTKdIG+OJ112HiXdHJFRgjFlQX0ZkrCg5vgEvBxKSVWCV1dPBGUVN/
Frywf9zFsHfqa/mtoSvZN9RFp4evFUFMWrnJREatGIC0LTxaHeya+3SSBM0jVYmv1La0EIbwF3pX
nKp07MIpn9lNdrPzTe8tz+YDQ7jEAkluhWTLC6TwAnkjG6go9U6dLbV6obicLUOyRC7QVLZLDa0B
sxJM2lBNdzaoCt5qw/MqK31GA6rN3KCOBNhdPr/7k19/WriZEjnbZA0EyCsKxVhZXO9hMYbWIis3
TsQQnfCgbBsGfcsbf+GKdCjkxoi7lKIxlaT2PSx/a2rjBTo7bn+UL6/uN+n5QN1K5X76/Hb9/Oqj
8++aJ7Tc/vHfZsZAezKyCYmv+9PE7YhAcIV7pOrDmYcg0HzKCRpBITPQZs95VpnHCNW944DGMBxo
/NhaPL6fn1X73/09EF9ey0qbsfans+Tc5ExvmKBaTtLu1hHDgpDOhBPcD37zDmS6WCwO5R3Ue+S/
y1YefnC2wDSAxYNMVp0Ow1Ku7T3nljE7Xi2Gl1q8D+VJlEiBgX9dd5jdCIGwl99pjyrvi+vMBhdm
0OJVEFI8sBpXP9ev4lg2o0BnSxtPw3ieVY9SYi4AiF+XcB7UR5dj4Ldv1cxM7GhjE3eJJC9eS5Gs
67Oq/mVdjdPS67i5cMRSGGqe+idNINncVpwdlE43OHDBtjq92g1O4x52BnRlUQKT7b+DmYlMWlre
Tf0bDASXITQaOQ17YrOd3qftCzrnjE+6E+rvi/VhEZDqYXI2uB6k0Vg35t2bcU+ToTxZDJuVIvia
2Jy0dGqaFqorTVhHA3oaUc7rNixkVsSIWpJSmaGgutTCw3/yR9lzKqMyhV0ah8xLc4VzDlrjrNn0
sbSoRJhKVMekvubgPU0wzzmxiQRduuMovHI8DMsyVi47MYKFKewy8xUIilPISojkdfhP53H/+mb6
evl4/YGWgDdtJ6IwhoayVy6y8QddEC5JGfP1frEbXn1erd5vB49vo1GxgAMXzfPVe6WUrfwkw8Rh
50EWxJH4kAfBvTrv9OxjXBBYFLZm5HVqG1/iR08m2bbqzcBi+FmNgwtheBpM7P/EttXj+IGrwDp0
wGadfCQfkZK+M5V23Vo+iQN3uzu8rPfXreOMjtayYkQcnAxI9MN4ciPhoe20HutJD6/5m8EPrdIg
t2o6YtH/mhN413dsCnHeKZQzQJgRnFVxAEzv9/qa40gXNzrr6XZ+QXV1VuNfrpvby/YBRHyqvUDS
QhoCqa7fXW9WvyzvWXX1tMNFOV3Zqly+gghEWW3GXBW5fLnadt5vdU40w4vTqHwCt2OITrF2HLn+
0G2qyxiqAC773D4V1Oa1mGaNOCyuP+BHJPubP0e7aY/FzhEqViQ6dOoCOpg1OZnyO6c+H+x1SmJh
nHSCn6sLWC2nC9UirjPuv+hMZ+ymp3cSo3Db6fQDL0pRFNH8UktPojiOlKfEYmaFSQ8hu6WOGKRW
c7J52L6weuP9fDF6/sjVWUrySLWbr2k5CV6j7fKXyXZ9cXst5rY8IVukcuJckSKeK5MYSzLwFa+B
eIZCtYdj8IfbJs5p44Gy3qweX6yWd38RnCedHwgGt205c9cYEfBcTcckUr9JMYfB4hhQ6ZzxRQJm
jYC3X0uGtutxXm8ebV2ckCJNr3ifCklnt/yzU2+e728fX97fXr1Ys7H6cOWvgip8hUvNDi0yx4ek
tgRlaaWCrivahSoEpy6BaMOOTF6MqHONeZuyBZnvWP+TDdVlX6FgaNVa6XryoOD3zSvi5WV9e/hX
KRzq33hFfFQHEJwqANYDNqiieibV9vm5+ERnqFHHvKUQyxETL6yi2V2N/3CeQzNqXQ5cPmc5QljR
JDCprz7XV4Pq/EbD1RM2lKGDeTs69J9fd3YX9WjyYd65/cW+hrvbyeLsbtC9ObtdbJZh0I13FYx5
83Z107yAq+bXv9WTaBZzDbVrpFkNXmt5lvZhNlfjdNVlyuf17l6trbJmN+ueT6KDTqnxOqmNEBhZ
AKYetWRkxJJgHlRfkpewBIB4dbC3kkEkbrriVCrOM3etwvFX25t/BvX44mH9Jq8DC7PCkVkX2IJy
VTOtZGS7u5i9IXEp08znUsxhv4G03ZP9Ju7ZYQjRm3NvDJyV8W+WM1YC279Zrn5ZP7y8mz9Ozqpe
04nTeEb1zcWg2rzYXle/ou4JyZDXu+ZuC+G94mF3w3BHDBQM+pf3+493vcdPu37MaPoD9fl6U5a9
Xi2+2ud20D1/GDy87t6wIjb63qnzObl6t5kzmrHtVc87V/XFoRm87sw6f0jSoowgEh5avjhvMfMi
TCmLCxalWlxzogK0iMVtrq75zad0SoqrbNFcf5gtltryII+ADGAuRnd3ZfDSL8g1CHB8tXy+mlSc
BT9+pXZMxjPXNt7/zmu7xYRB2enwUtmNK6CAehO3QFFWxoPRXjqyi2ZT1RaQqDXuMLlbvqS2XCUg
C851cNrpWGIe5recwB+rsCElCM4IkC71csoE3GAeM8+khSUanUCNWsFCPNAIG4KIk5idkcU7//TE
nIg3qsBSOUaetvxkx2yo4HkkmICDX7jEVTWQa8WFAJIlHV5E2VSUvHjdlaBiq3DdTyPOsiYa2wuK
ePsuVotni4N4eU0MCc7359Xt365vUpCbitVcyzyWxJa3rIjKHEf6qnW/1wYegvkBdnSoQgoR4P9u
rn7jPevmVatkKhU7MljoTKJ85XiAjorOB/5xbtOS/QJ3ww9N/7V6Mc6l4YZe1uRhcOFE8eNbaopO
FxWkF4v+1R+KPnoewOYweI3NQDaSnsB+Mt+bLIvzxVKdLtWloZotQnAU3lxeM5ZKlw8IpboOmgPX
TFSSmLAMQYIByI5QqmSzgKmCC0ZTTihNYwN8c6wk1JkYLvLoOkuVF0cV4UNUvKWqQIqjDrgHcPxc
dUI1UBkUkSJrlshl0FCLk3a3q1/H7A97T1sbYwlKlKlMsgHM7UrKCZpUz0ZcdVBVk/6YQa9Y8gpv
cBrIlk039LxZIazaDkeSm8/PZtNl76q7rMex5oeG59lscX077exHjUar6H0ANRLBj4clOPK/uzuv
OfeBdULqQcUKRiCOxOyg9nTwIm56AkWiucDzThsCeA3Ew+NwHjLTdpPYab352qwHb3nrANo9wP46
LXHjIyLCCXmY/MkPjkiIQSN5qPyGnaT+VHsKJtP9r8sBllN9wf06n3ar1UznQVKPmTdi6NyVCqTu
H8ZSaW+q7fxsfHPNjg/sgqZ6Q3VBsvmOxfLr7a/Y7fSG1TkqFktBaHHddMv8ll1Cmz24W3IC9IGB
8d0ZF9O+6c7iDjnC0YYDMZcMacepbTqmbP6WxRH+jpqQpWdHYMi23h16i8mAgwo0Sh2bHqgbcqp4
6/vzZ9W8M9sM6s0ojliCNL1PHNVhKgFjxDQOWatezOidJAuVX7rtz2ad+r7bu5+N3pVbOWEvEoB6
MPCSiyz48TPQjncgZMEH+440x0pu2tD50xm1z7YNfeXDjCR80/j63bPFbNOrhjeRagxGw7ROEAhh
gUYgPAgQT/MBTFD4CaSZfKh381Ra3pVig6iDn8Zivxqhn23n/jeVDZLOaSf3VIjXMxzH4/Bdjrda
eRGjZtevftveaTMB32nWCUm76V/+5Sqi4qxRrX/gNDve4mMFBE6BwAvkK/DiVNXMmDscUHv48uyj
vtFrevhxYglQ492Doc735NpPsqjh/jjZEwVEcCDCb7am+2SVK75iLLY1aIc/b8NcDvMEbWeFZygx
yraBVFCYB5QBHiJAkrMtm5vPYvER8ZsbgkNAzQz5qWQImkCBE6ihFz6xxEAQj5FQ3feT3tli/Nam
ttbsQJG2I3oeJZeemQhzXZsinlWLffVwP1mKAcUH4agxqi8WfG9/XSz+4PNnnd7osZrMrifveQvJ
yMSPj+TtjXSJ1JPLXHUi76jbH4/71Zi7qU9uXdv2DvubwXgH42J+QyBOM6Qih+ubs7eF5CSe2CTE
ULQNwhcEKoM7mCEBgklKECsKJZAliFeWoALlEwt8j3fQIDUIETWkQ6W+K0uWH095HC9IkbTFfJi/
MQ4kND5A44YiqSdbg/qabWiuz7oTTgedfDVJ84CVOQE/kx3VqNlrK198Y5SSuPyRIZ/wHtxcxyMO
3A4c/vv+SAIvpB1bDvmlH1PY3K9g+eNYlPk/fRPWKbjamGh8igpAfCBpUQcgP2GsXu8bxqr73BlX
Dateb9ztVrqPu31L8GS9ur+frhf//ZbgzCCJRzgMzmxVuMkIMGYfCaYGN3hELXZaARzDqeYRKGuk
kFvnUYjYebBzsdi8uO//znOheUHSdPMJ9aDb9R02kqT7YrmVSJtw0NSI1Qe46ZhWTUAHk0Jj9mUY
JNHF3U56VstzbuoxgWRfhR1nZY1aM2IyYT78lEYI+HdoVPe5ILNqmnHFnasnNBrdVHfX4/vl+9Q1
suonRWrZ8ETQ8feEJoi0FSRhMtftH3RKCEdR97VgWtIVE9lBI54KmcALjSY7Rkdac9eiV1bEJo4f
wdubmE0niZIu2m02B6y8w4WnVD3f7SlVfZybYSejXRiDt5j9+GvQPriGolAAfJrOBeogpqSlhvz5
5mXdXDzlNMcFlIuG/fWy0boN3EkRjmPwmu4iy4XHtLIWHSL7iwuF1lIUuLi5BUbzkxnN41BYgHxe
eBCm697EOjowdMj7zsOl1+5oPLdchVAfLj+a82BJmKzogsRwwXY25WEycW4MCtIIJxaOHq9iYPA5
HdYbPRpzrrUI0KxqqF0f2ntCY0LV4gcn4ULm42BLspuO+NVodXQ/SBaeV+4yVH5Ljyr6VU7soXmx
S8ud2on+RIc135OPQW/ca7gZesyfLitu6bD19eO61x89TN4jfmS+LR48kjJFWy/P7uMYS3zMRMCd
T7a0ArPvkw0pMVGkZRkWmrQvaDP92L3947gCIpaHl8UmTAzBV8ADB7j1LmQoxuzU0WiHL+AsMwi4
N7iGJQwPSVJY/tsSLsLCq0QSkC5GaEWl4ebxM/7fNpZ4smSA1O1kHrktLExdMkAewEvaBbGuFC83
/+CJM3dPejG+f/gSR5TFiCE8SGh1WNVEMjQdM/KwiLg0mBkeLk7MEbag1ieaoYGybLA7GT4Azvpn
vbFs++Ksx4AaSoDb2gzFlKeYGMKLDb/h+ZPQmr7RZqjo38MyvP4JR/aG39HYw2G3O2TJ4bAaB8e2
ObJ5XNx1V71OGo0hEbjL0mUEaEYs7KhNTpQOR59WqpKebWx6AM9LYko/uj/4TcunrBmnZ5zrC1fA
BNJw7r2wuZLdIUMxR5uZxDaxQS0MqVhmPR6fh9kEhwU3mh3CC7YwlxgBQuUTHG0w17Jb3sAFvNQ8
k8lu+ufBtwcNCuOFM8KXmjTgx77QAQQuAcIiQB271xqQgUl8wMr/0sz2qsF3iDauuNq4wdTujcb9
p2pktLgdjzu726vj0QEQJzRhAHGi+kqFdEagEzRDQeAKIsJAQmbadoeL5g2E5EyN6GfPblZn1/3f
TDkohhqpZ7HgCUolImZ5hliH/kXvuJTGLdQPNxRAPVHxshsTCUJZH11IVihoOgJDfAMgszRKDlpe
+wNIBPLNtGAaDBOlChHB7URHxq4hquS+NbJWcPm3Xs3ecekRLy3YbkBolkB+LJ39nuylVmeq4bLk
PtfWN/3BcDCq67Fs4pZ0jq57++HVfD6/PGkvROFwhcQQ1HibuPjwCLQzDjyuwIO6+oxdvLZagGGV
SEKDuCeQI1n6ebev9/zmpWE2fPSdJftX3U0aDYAh2l0iHSxB2MRAEbbenXc7iXe8eoxU0f4ODIxF
EWw1d8c3BB5+KU1TiboeXH9wI+SvNcqhDYh8R5hk7DkSuMRRAOEhIM48BELbYP/CVYTBmb3SzP+R
k/IKkzA0zCltbkI5WD+YVawTDAlsTzQG1pA23vJi9rjlaMavIdSKKDcVjrqw3bFRwivNdpVM8RE4
ECYnVqCiCUZuj4q7UYN7j4mEBEST0/2iJOrrF9OuxmsI+2MGD0X1DX+Pq2Gfxmc85FLwp/xd9eb7
+Yr7WC61Cl97KGgYyax6DzStPABx7uvD4iBAnJqagCCJI9FiAxYxfLweSFXBiMDEaN6KmM0dWOF4
Vu/DiK1d98szuCIxGoQ3ZwHNE340br6BFWxnAMFhF/MHiObPVfEv94eL47g41V8oI1JE02HKGDcX
AAunHDYx1P/jGm+6ahtOq7zudWk5+nTSaESeVvliOBr0Z5xLcRnzHjFSJw2QrU8QP1pl+LEoDh7B
qXlgcW5CaDnwSX1ovCCAoTVIUSgmDFCrlSDM/GtSGDYW48JpGwa557NJpgGWKqSTi1FNyIXDFqhm
52w+sqdXGIHzCkjauSXKm3YoF/l0QVTSzVl9p0lVPMmvivB3Qf/rMYUqjVXXNAZeUVetlds6acNZ
A5IjoDXQZDW7O28YvYxNAcqxu4V9jXxbEoGy+mB6BI5cggBxVLohyG791Y15jDc3TQy0FYKRfeMu
VRu2yuaknyxOt9iINKH9raI3XFtBNdpRElVpy+bnMX0Q9UGnRBMY9NZjcCVXp0aSCWaGMNRXB4bg
vhDS/aBsu+RfXnS/uPwFUng7HbdFAKrExTXN8AFZzmdakK4X3z16/JjnyPzy9+V/SolL8UpRQcxP
LEfWXXzevYw2sBmaNgC2bNITpYFmuOrfn/f/KqoDxHoDBK0ApEnbv3ytlIK7QTR4xI/69+maUYKR
D0cONIInCEmAECfQOBBdZL2EDQtSpiSxeKWNArYnc1PzkNuaaACki7Vl2k2OuuDWUxAMRtXkBwmR
LvEDN7daVomPzWs1k0RqE9rhLJ6uK/Id63ldhDYkbLsgbZzq4q2LP1k32iDLa0nS6t3d44s4WUbj
H1FRhg6cP1EV+aMSbUGcriliiKWJp0tgiD9lMpQiD5xKAddjNOcgriYgAah59TJiCAQk6X6ftRtT
rPjcnHN8YdIAMUvOd1gARBDSAGpmt1IAl9AjFUd5kLAQHMq0SKC9McTEcKEzCsyrt5x5PORn4yCT
3p4kBUKUMAk505qEHOCKU2ReZAYhnDmv1CyKA9ZFkkAkLpNX19MXjIKF5oAoeKAPdRxzCE82NfG2
GJaPrfEdC0xDXDGmSsMofcoU4O7cvESkOiWpu+BoI68at5HIJIr1b5LSJObZsrUiSCJPpm0h2ErF
8CEfRR7TIWCFdQtXqexkJm8GAMHHM5yE+S4r4xk0giXEXYwmQACzlylR2Eu1X2gDb8XiFVMlWAOA
C5obNQtBEhDzDziv1NiLfB5skwGohTLMdEUE7a8s2vg7ko2n+r0pMvpAcCsxacU5GF8aHhrWemJj
h2LAhIU3wdt6G1Vt8w29rDaMkS7EozVtQHgnqxuLbP7ixWc4R2QcyPd8aTuW9Q15BLL4veLGWRfK
GUpzUXU/Zg5DpAIUY8tpK1gslzABKOax9sX7IQHZYk9VN9VGJVUtp9juL391npzqj023qtJllt+Y
bs246TfDatRt6pPR9dm27nQ7k8fZh3QCTrtemhVduP4nrRKwpgCqAYy+X0FoFe1vhOZRPX9dwoK3
/QrkI+MkUyIosdqHACBhVXgE0un5uxLEcUfAOCgH6jlOEHxPHB/bosffPKjOAR/wwAmVQOID0W1J
pT9ATLaI+FRff4k8ldwQVcmEbQJSQRl4RN84j0Zs9/CYFJIN02z5pLHK0GIaKa3WL/bSQhZ8IFKv
5ev8oAiQbytHP1ov4OPxyfHq/UyrPGk+cexvSWNeUjY6aADFwnffNmN84vjcdPkRnuURZwRPVAqP
LGFoaeLO4M2YY8Kl2GKb21dil/LKUOmFCqOnH8seiOd4PIdn1YFklxdAzQ5MdEKCc+n5TXASJqrv
js1hNfgtMYAoAZa1/lX/RcbTFRJ4kHngsQflJhR5tNvXZ7gTyecRqS8OCU3rLc09QLgAiINhhF9h
ZbHlTSujSQ3oyjOk2cQnZYH8IOW8UPrfWWhcNIW0WjSU5AbEjyeQR/gYuEG9PltsussrTgadfVBe
oh9F3hwJS1Cprx9rkhg2OlUkQ4YV+/S6B336gk/7gKP77nwz3Y+ml0+m6UjTwlXqCR87+4BbkAyr
6dmqfqI4lP35KN99ESNDFiZDuASkQHOhofiP1oMddrHfxlxYeBHEUgQ5CtKmF3ghHPiTgV2umV7F
AE1YXCJKbjncQphdTI4f13Pve53tqhmMqnrY7zPA3jsZqF3cHpaTyXoyj842bZibMbQWCBzY3dG3
8kj6A9sm/kvPGn32ZB0Cmqk4i7btGFVs7pwJP2N1M9qKBT94U8FAG0MaCLPMU7Gq5GwtI/Hb0fPV
QGu2XOddHddMleOoV2utIvv4aJtbMW6pWAsnrGtzBgQfSAOyeHyzeCmPWEQA7/OmiEUb+Z9IMeif
DJrHWOpg2DSDYbcaVFVXMyGtsdRDtd9W1WA3vZTMpUkYcXfMJ4KY98kIiHREzNAlHH3BKiV8IR3Q
NANCMpodoGiUZTfGQLTokrjMYrYubNJ4oJi3LqYfHaAE1m2zfOwsxNEVPDln1YqjbMNQSgfblxwq
z6HgxFj0rHkgb9G/JgwF9FvjFmX7qBJCsqPNpBhtl6YUn55XZvbT4dtHRvSYTW4rrcWISD1/fnRF
t8LGmPHNx9n2vZ72qswYe0cqUZufVcz2fBs1gJcrLgw2l7aUxwWosQ10PCWOsrsshpGBNMpC466C
+XQ2MlKyDpLHvDUCEoOFhmgrKyzEiQgdw3Gw3GLneIoNsV09H/xZ4uZDcDoWwCKcRvLAVPxaMGk9
JZfZ7cZMUmrvKWZDq/uTRx4kudFUJ1GN3gahD3+MIWdsM3GzhvwhqrlbGG3yCSAckRQIYsdnEn53
3KInh0mimmj1PLWiFTq4qlXD4aiPUmPHXeRphOmL6Qb0h234bTz45EZxL6ONSByPglbKjvbQ88I0
KJQwecwRTkFBg0H657dD3XCKI7gRRUIwJJkwSA6InZjWkx6s0G2WL5+McZJs25GmOQZPdycTsUM3
k1ZhXRJVamfLQxp91HXpZNC1BiRAwV1+zeqrUMG7eQlM/k2lzSN17YaWlhU+NISPhPsMazcKBPW7
9A3U1sSripLbDX+lY+LgC74q0FzTMvN4c+QY2hX66sSVed3xAN0oQUbStEsXSTlhfRKOtEBS8rF2
zj7kzAHS+ZIuCcyJb1rbitdqv8FEHL5IBQvllDaz+muGXcnDCceYnip+S6cpwdbwABXmjBxPMpQ4
RkMKMjq8ur+/bIuUceTJVZfyr3p24SIeIg3zR2Idtc9r50PZVWA7fyIikg8/pA29WZEVnvTn4sbP
qZ5zJI5KlP9sbrMYwOo8muHErzRsw09x/Lr5jqgsfamaMv1KPkFYrx3rnDwAzwAFA+JmMdHJJqB1
Cgs/gsKTIavR8wIUcgY+vHrVX9GFoEHuD1SXdoQ3j/mRGgUBqmrj5BobgvbJOo+nA3NKsj40Pok7
di+6Z/3JJR9hxth6STaMjRkmhmmBkqmSu/5uqBFlXqXOKW0ySlE1p2NeeUK4SQ53e/2529PgS2vM
h+RUEzFtIDokPsBjw+HakL/p1K8p10ZTHylkSxLSGJe7h64Hd9bAkT7Xj8vpdgBYT8/mWy1swHxL
Swqr3cV2orEnm2THweAwXV4thho7pIgFusQx8De/qt9SRFpre7qZBuLJYFGcqunv8HN96WVXQ4lA
KsrWDQMC77u3VM/XY/Jhn+ubMAWIvxMVT3Qer3GKhsSCP4lusOpIAXuKB0OWHtvgJgROu1+I6egY
DOMLPRNzbCGKEdwRxutbp40vDmpy8YbT024wIg1jhKs2Vt1/icKvvK0rRnqpU9iJevDmN8htpjJU
djxkFYjyQD1zOjMYyRkqt+3gBOFRATNB2gg54NXsMUzqNLOHn6oiDD/GS0AoCHA7XmieOciYx4z5
2LQxHzugRgt1YhPZn3F1QxyyFKukLCrNPw/Dl6U2o/Swl97FbjYXEVwlczBSxbmIRsij6c4jYQxj
uWLhYxBYWUMNMc8AgjMfO7kC8Y/172im0INIFuKT3LeX9FrzEAgNmj8p4fEwXiIxkrVwCUgDxEn8
6WXWrbyVetT0phAHNlJC4mk85SPUO/vd8ESw/dapfY6lfjZU0kyayxenMbv1OiYUjRZpnSSkhRVK
wqk9LJsPw/vZeWo28LQCQXVYn7R1LD5QwP4gvNIBGlYo1jIFQoLj6oiiUYm+kNORmah8piV6ivBp
Bz7FAWXh+ZN32nCPb2unWRqQsXjoVR41Fzu1BAY8uFQB4zbE3PXwmEDuexQRTHd2Ie5oEsv4jj1V
1imGCJiGIvOspK3Lclpgnuwx9wvOHtL2PTN7aEq/laDkhgY153w70QQ9LYxqY1DwuGcpNJGFHGhn
sac9Jz+GasbD3E2WJOeK9NyhlS1OAiWGHJ89+KjECu7OrmMiSrOkzPsi8lFI7eezAgWqOrl/MCYG
KCFDs8FLNNYJyUNvPOJyA43S4UkKlHWdYDxLvj1fAhOl1fWSXQ9WsMkCjLYTbgMxJ8NnxkFW7zkX
hCcJQZhvV9UZjse0MmjaP8P5c8Lh/PnJqC2NKTnBOYtpq4S1EKxFVQAtuYzjFquGnBbrTi18HPPr
NOh4h6oCynE3ZDKLyAvfe1CVLuL6397D33xyksVSVAsSmS4SRX3ZkT0QjWUilWTcUJIwY1BGnpYK
8134q0UpEhQNBR7mRagZM5ZH4wcuCs4JjnZU+jZUOggOPvDHeTgffnYT54G5aN8Ix8f+wMkbT18+
qoUo4yikSRiExRJLpnj74yG8QSzJPh0rHYwGo/5o3FTf2XZS31dX0+1i1h42ImESA+LQA0gZCIsy
gMiG8Oi+WXgsLUBPSeQj2nSXeu5VIpSyqaNfB5Ls63yYN/2OZLrnDgj0N6vQUMAfYcCT5GH2+w0m
cGiBp2JcZBiE6Whqzaq1w6L3p3uNs5VBEOslqtRULGoRn7QCGqokZcgBhctHFLluFHCNqDubM0GN
yP9NHbcjuJasSsiP6wckaZPoc6iZc5W4MoDUgaErw5DSg5SL4nKVpZfYfMhV53otIW87KnD+sh5d
UH9xMXk0xQRwq8tbEFXyLauXQwQJqIukJMxpYQZjqNYR1kAWOhpRkOMR5cihHRJnmQQat0AyxYBY
WqQdUmtMEHW8SBPodpm8kbadZp3qQ+sEdT4kYO6EgxKlIys4PvlgTes0B1lOOFcx4pV2wgRmwaSV
FF+CGPoLFSwcn7pXYS3II2WJrZHUlb4osz+oP56Liga3SxcplTwWBUsCRI2/swcSK/f5ta6NxiHt
8rDuSDMxVlhFbYl7xcBxtC+YmDg0hfXIAlLy7AckGTx9Gma5Q5vr9Wp3Xs1kmzu84dHGhnPxstCD
8IgzjxfEb60PYHP8Cw7iNvm4OagUI2cq1tHwkDIW5QG39RB5zzNS+Qt1aSS/rodcAf7eBeCVFebx
SBKy5QKQ3Sy6LoKhBTtagqzDo+Cl+HznkiLt/qQId0Es5VF8RLwvzUk+CL2hbeIhKRRv7r2/ZHG4
OtTo/My/5prCiquzRf/6L/ilzY1qnONAL7drQCrDULWSK2Z5f9afiRNwUZ+lgvDA0AL+uDn53sxb
XbOBkQ1yg7phqeXTSYiqMzgMb+f3zLxhxVJUqq4U2M0IEEf9FGjbDSjHDjK0YFspYuovrs+uD5dS
hFJhmo2VvohzOKXFhLOrDdDqVfgJyHGYGnxaL94yXRTWE+Jo2S8ib7mkksd359tGg8vII5Us2W8v
X3F1U7/iw6joAxsmVavZEHAPfjQ47/wf3hRfK4zBflzPva6Wsbaa7cFw1AzHdbc77lZVb8wK+qcV
vd0u9vfjVf/hU5omCX4u3M1dv9tK8znivr+9igAWxFHr4sWwlUHMrWViJDYTewuilw74khkOxI0V
x9593eqAxSU1Yd3RiN/0zkcT2YNJ49KQFBUrtRnqNl92kY+6jyOIqH7rv6IZ3YYY0oZACm9kQhPD
tPhDgOIKPWIqiScUR9CjNOkgPyFAfbLOmJk27dYdsQW8h9nUH2gxS2u6rbPtr29Gk+70o1kcaTKj
u9ILNKPz6CrHKsj72goZovZNiG/vu1JDHfu5T7rZ5nRgYvk8A2O2x1M3ccWHOvmULvoXkZDRPn9C
bIowBjclVC0E6klkkow99+rj1Bsh9tLIGdnosH3IZlFCXkCAuCQ+YZdrnZ73YXupnkiXWza6E2kg
qBB0NNy+EFExnOOkIHCN1aRdLBK33fm/8AEuljPpfThLYiE7j4z6/Fz66pN9jiL+QPuAh+P+QPuT
Tog/2/cW1Wxa7z/GufC5WYETIDR0tRx6LtXCZwYwyYGF9mYPCGUfI0D8ZTTTfLB1BZLhBb2YrISK
lk8Qe5oxEkHzcAyPIqvH+ENgo8Nm4kthPrybXT0fv4egorQGTrzMxRN1DsxRnXyQRmwJCZnDCGuz
AITmEWgeMOktxrYAYYPYujF5vfi1tFamtGjmZtxINFK8YmgwpLs0azFWWHpRGn3lU8KI/uKkpx+c
cIO76OYJWwQ/UQWnM+/BDcy61+zzoCc1rk+4oar7V6xpH8w+pXVrpAK9QyO76R/0nnekJyAyL8wj
4PlWNVCT3wgQRZsn31O7GDtfITgEQTNbHRf6G4GGhQsQ6CMLQENNjojQpQuAlo7m0naxlo+KaGGX
B42ztZ0JzlvoDMyDl0XgTWwT3hDCQ3VcmpNI6lpUBTXRjjDGrIOiCKpoafJCRWjWXby+22hICUcF
8up/ImF1cvhCkJA1LH3tORyyUedkxdDhpjuajiabeQyox8oIqGR5BoEYQU1+aU2/QCDT0K9MO/tA
CT8iwKHXY7M9NNSkqqjG6qfP7ggzelrIJeQ468kTZDZsI+BS1Lkz5yGYJL3QEeKeTpxAYze77oHA
BllZW2iLstbZ00Vhg0AnaKl1RiFgAUSyOIOMw+viOCxbnZmiXb0LSUwCmM14HqlJCEgEQV1ICGkN
fyKL3e9p5hYhByc70Bf9zpozseazT7LgaZFJxZSx+Jl0omccMx+0xC/a5ETa0lCLalp2YZpCH3Bk
j/caETQxIRKvIcmJOrb8mWASuix9opFnq6PbLcMUSkAmYBa12DXAcxE508o+UAV/yxwQOhm3sgXK
UyNPnLPmtUtgeAOhg+gYalO0DB/Ikq2l6PhY1CDPTwhTq+KfGKxs9exzguOgR8PZHY1ODNbDejSs
+tPN7JOaTAhja8kipoptyRQ1DM2AeALjOnt+rQnDey/pCFlyk2hiUN2i1eS83ulaUhwiyOQCCK+A
tJxCbvVoshlGSIlWDMF4HlzBQ2EW8lnEeDQSYwkMz3hcFj8IZGHLhIQUCBg5CJqZisaBbWcqmoRp
7tIkO+lv2L492j0taYNuxAJN/eE3gwdhTZnk0F4uLGTjls1ghea36QEpBf85D3RPzk4aDOGBZtxj
w2/dZb/v4GSJWrXarodNvTp8TKMLoVQhdVapoDik0xAEaielC/XFC/9u/gi96kfgcbkSFIOcQLhh
d3fWXXIvet6Kj4By6srbIocWwkJLmbdQy3IIKcEhF24jjYnyZGP95lpLlXCoR48PxWhNHs+39nRf
5biklhqHLCaja/9IgzB6qOhS+8atK38sftXpyTVR9WPOFaqHvfGwrvrSm63uyqy56h/G19eHj2lJ
LHaxtaPlEGilGKQIGUsiaVxylbuN+PAIxMV9KElxhrK0KJty8RKP1gueMr3TV90vcdwgL4Ib0Mvk
xcrakMfMH/awSica+lyuMkNfQPvn40IDLrIdtLkOFBhxCPQ/kV5ssuV7c1mk7Hy5rIo5ygrEtQdy
U7liCbPUD4qqz2LLWGgvnUK7YC4sColQ+PCupYY8ibv/RKA4AoezGXWj6NHlSV2pnmjzE0IKeYwD
JuWVbXa41SqJYJ0L9iL5JdYcbA5UxK1oHJklAP8wI4gX73QyisXAAgBuYQAakanAOx6QBXtZlzmE
FVxIBR7WbEhFWrSUlgHpibe2N0sSThF/fNCkm8/7zaX2kipFa1YgiW4+57GydI8nfsgonyOX4Dhy
AXSO/Og8WkrByRjwuH4BEbX+RD6LoAoJTQmEx3gEqjOif/yssWXl8ip9/qU7fsGJwLl3G2eMy6DK
x/JJP/uYsSf7eqSOYzkIKTg1ODes4dDTuY3mrfUDb8F/rCV6Vf2NHYyGZiJo1Ix6vX6PJd1P1cR6
tJpNRtXj48cnM19IhEXPomGILFhAQCwjII9/3DHqOYi7opAOVLXPAwW3kzzomNB41qVTfogFi2iV
ulrqCET0ujUOULHtrmMslae4ZslbcHkiKBEub/bPm5oL6TjUlO5yzRH7Mrf1G9LIvEa0C3rg6jrO
yeSjHQs/0o+Edf8pHZj3OLw7u5vkpkOSqDsidB0UYlTgBpnlBc+xCEIr0EOshGjdMGFJk4clp5eH
6Ncc2hRX5l7p7IPnN+P1efXYsDyegwH+nh+4mqDLm2Wfs71WRMxSyN1jfTYZnNVLDiXhkVzyHVBr
jTW7TeGbavWL6oDXDzcvh8vp+WZKPbBHodG+J37r9ewDxdQlawQkAp0EhxVL1kS9Mlun+zhiuk4a
j8pzYKAXSPOhcEZn+dFKUn6wpkwnYNT3fvCGCMtNYtKGBONT4gQhG4LklSBgael1Xyef8agoCEjw
yYMItBherO5/3cwpOU1/3FHuGJS8dmE7TyViPxoSUB+ZO7jkgxoefAq7wWlJaysKR+hv/CYYuMSZ
whAXrh2YEDg+dDLgZN3FIphwUuCdo46UFeaYJFR4XP9ye/dWdRPDrk7fX/tL1wYQT6dDb5L7rBxp
iZ2IdSivIqqCcM4o78UE9UaVqTAZzqYcrn6nWnW8js4hKIILpdhSFxZyEBZqOSd4lww4D/jj0/oi
ylvSy/H4qxKY94+bFxxBRyQEUd6Fcf6dVYLShDdg0mFwXSqMve82f0y3l3zmRxfEmT/Nh/NrX7Kw
v9zeq65Kjo1kEvmJWJ393AFslYEKbX/r6FF9x29c67ywI3R87iwQjCdnG1ii2s/+Xg//w6sn+Q+b
yIaL9S26lzDgwLaL/MdgA75E6qjBXVQQh0DIeJUk2DnTs2964xmNZnWYVFvLLHG/CMVB8wxE39nO
4DGuskRXehiJiV1aXoKgBW1sFAiiHllRpcdAEVRGye7TtnmxTzcJHddv2TgAKvW1Zm5xJAOkITdU
qtH2u7EHLjmZILb3cW4gYeoHLmfgHzTu6D4wN7N435t9jI74nDaDyIdNjKOwgGV+w37rsEUm6/hI
BR7+g9mihHXQNrfTsr5LBhdR2mGJOFtAHCVOhxger1Z2wB2pd+9jmp3Bl0P1xt6r4eC8Gr9PcTT/
6GDq3WqRipusmnwOnM6PppgE5gUuplXCPgsDqmRWNDpOoatoYS/hNxlPPjgt3Yu0+fzIYTi/yH+N
nUUkdfN6+dp2l9M2dIoRAg/l0bmP+R1Q3R7FCwfW89NxCz+y8sl2GI+2pTRULFMMaymObcWucleW
aTbwdL8mH2EjFZvr5ldOQU8HNipQnGvsfjCQuAicPB8/pSVCPi6CSSV/0OnGZUdETHC8sNjSxTfk
g9ylIRXdOkMAPA4PTKX4riTCkoyu3cqL/ML6dclIV3s+q5tXvT9yV9Fv+MbzjFQlPkByQ41g9G0+
TfYQvHOlQ/wcqy4RIggPDg6ik3jK2jH78qVq8Prs5u5St7ORRlrgShXMNmGnUrpUeVHPwvP8Sx53
v2EymmCuOaBoEXc6lKVVVFIOHLEQiDKUb4QEjZInxzdx+nzetpgDEkpOpFXseWe6gi6wg8i8I4yk
IBiVAaTkdnEqJuXed19tD5IC3svtGy0Fw+m8Dt3R5FeGrieg+iSbtNCNik8bc0mTcInM5hkXoZRI
xnvk1pmPQbQFFcYjy4J1di1XT/E0mg5f86N6b9hFvfB9VDDiLZWLL9GaxUlyPnj1ONCVcuCJbLqV
SwTGR3XLiJ5eey465SgRYMsFarNunLHg9IB8ooRN8PvB85tfRxwHnULFbUVflNsIRfDZPA7VnW24
b65MrVrieBsBojB6YArRxaX70b/63DS7l0HBCEei/sBQ1zPQsTksz7d32pyQM554UhHDpCI9N3Zx
0TQeOude+ST08YPgJpWT2lidD7h1KjGta4d6PIZNtBEJoXLSJ8pOcHQpnXt2SYmYIgrknlm8dGaB
jltJtj5aTc5X+3SmXkQdWVJRovYLouLTSdBi96hwv0Ad0y7Q2unkN7Sj1bM1qKF150bDTzh4EojO
BuG9IbLvVzxSVJwRf+LHEln34WUj0eGldYqFhQMP31uyQjnlg2ajGSE0pSceIDjSYEh5EJh2rZQK
aFWQxyaj30xQu2Xn+fReQ9PUChUBxLnb6wDwlHu4PIKkt7lfHMOS5bxQesC6HbJ0h1nDnAZ70sly
7qbyHiRtGMUYsi+TFR4kFwfNz9Z7tTrgSSrI1X+q5tI5JSMgZFPZiQxqFuNryTH33S1i7428VVJ/
QIQuoyExu6TExeCUIzICfDYa1b3Rw93d48dihDFxL1OMxug/y0et4MdYwiNGj2Thxbts8mE3j/pn
+1tdi0zQMPz2aS8yKd5eny3r+5g2lRwMft9vk7bmCUfRyXjoHnQMNMcDaudhnDyG/ZPxhpgnb00K
aM9y3fTGda/h2I/awxGtUckFl9Xfb4bX00utYjEBIZHHGtojDqYbyyvrN6B2EFJ9G63vPjGNeU/5
286GrjqR9JvTkJ0rSmZuyx0N09274f3z6e8yWGP+BhE9LF6t/pQHe5gQLAstdWUhAy5fL7eyg6g5
vBE1oN8XxK94NJLrmF9qPKoZ1BKKB4iGqGgzTKATbRQNCdQz2wGNw1v2oQqN4BPCE+DHRGTBw9OZ
HRNxNGL1cD2ohoPT01oPs23vetA008t0Cs2y+7k70y4Cko+7SxBLWPxxdLbsXYjQLE1igRKjtxCK
MBBw84jpnYZn+RVpY0Da23oIho+p7p6PcSgcnRqeILBCEXkuqgeHHb1XVBOHHxUyRn+JwBEbMcfw
FiRxDP2n2IGLj8e43C0E0mtCAmGpJKMhjbCPPD3n1GWqKaadzGDu6gAlnh7Y1eiSHvksMR6P3p9N
66sPwjl0gfSQ2j2o+FYvd+/Wf/aWWlDPE8wJEot5a6fHiFS+uZqXBKGbRpDExbEWN3okMLYPeWld
Ru35Dgct3P7/jJ1bVyPHkoV/kdbS/fIKDe3utrvtMz5npv2i1ceeI0AgAQIJ9Ovn27EzQ6WCAdvZ
QVRWVlYpd0Rk5B0hzhgYLju/3E6KNiDFJLScWyOI4VIH9bgec91laoFHumEOa2OQXeo4onzD1VBU
TU7vHE39JlNiqqtNRcUVVRd52Z2rfgAR1pYmRXi43M4637mdq1SIRXCgDzM2neidrYfK7m016k00
S6RtC2czel2ZQtLtT0atrtft5a7Tuxr2L39GWjvL81lPVVsqA3Ka4xZIaFmm5wrPUm2RhqIiUIn0
E71cYS65MGPhhiLfZSSo+Qo/2u1/VvtYXQymyDo89Pnyl5vNXzDurELWYSTeUekMvjzdlYFXSXS0
/7tPPlvXPQF1JbblDtoePUV1ODfRDdhosoKoZcvS1JSpJuSb7zpcuNkMJyXh59mN/tgUW9aQh2Ri
HMHi7vTkCQN18HP5IiTQvBno4LR3+8WCWQb9uFDN33Q0Y6BPYtaY5oQAEZApKPiZD/P8t2as9V6R
rnGf0dfBaDroDbs97R7SqGm33c1g1510b35ed3e/ATmSg5DAECrq2nu2Ozqf3kcXUT32C7TpART+
9P6CtTqybfMEfARDLcxZhVguysASVzZcgpwTvN2JZEoUiIky/LrecAxX+MSO1vZ5ZdDIAmBbQ/kn
Y6TAs+kYJ7a2G9wFC5mVOBHOFCzACCplv1xr1xaCEKqQwIPN4LLOo/cNTvE6G3d759Ppo1Z8pvdW
5vhSpjz0tl3oj1szWqaDfo8N0Zhhykzfaa/bnR4jdzWfPN7erTbTL5pdpqMEERAUGKFJCpLwpk2G
BrAUlyjr8eTi7PpX8HTlBtVhJCRwmszFDJEw0Gk3Ouadha61gSyB55c9fJR+9P57VAV5iNGO+jf7
+CVF15/W/+BhRoRqtV1zIys+8rCLKlJDFJmYgZo3Y4GCNwN1yBnhSNDuaqj+tLQddfj1MESrvGIm
iI1XJKipuMf7oQ68PN9Zq95O7/T2QjuAK0nUwXpo/iT5LxWtFrfzqD8dut79tP4ncfVr6da2dxlR
fCqXpvQwar+ImlCfAU+FDT0apM3fZ11I27XgjFwu0tZlhWl9qP68k6BT6EjTynnta1SimkXELYf1
gJOeYnmMMxwO4wAKtIpYLRTUmcb2W2lVPj89/kbP4Ier9eNFLMuL4yhQLVtHdCoZ6561zqoo9bv6
eD+4/NRZL69POmzTW9pf0RzcPtS1LygCae3uaV7JRXd/xZEVDHDEjbfVsfdivRzqyBwmjiGc9YeT
QS8moDUM6WDXmywHz7ORdgfwJAoY16FoCMzmX93/wFl3UvWsMtaapBJ4UkgmJSpRiR7kMEXHQsal
0NcY5tlSUmfpgGlKDgZV8cwrE2L26l6YTOylazbjD3bJWD6SqlIjIyBVlJvMgJbWE8QEXXRyqHqL
FnJaUXAxH1MzMJcEgIK+g0rMHms6T4N+H8s4Gw0Apks1167ebp/Hjze75fBL2Vw6MTFjPKDGA2o8
iOlugfJ+p91ySOs7TTpaXF2fXP2FORBsi7ksH8YMv2c5GH2x+6ObPZYD0irQIG1UkwAlTFVf7n7j
PTyznZ/MGA0e/E56ZeE1gDyi6rQu7YPZ4LHzrANoGmKokC1r3BU35MQAsJ1pTCNq0thchc79af/5
dLOyG9WcY4GgADTPmCbTvYwj2YDYjr6p9dgUkGGAHSrMn35/Wn68UJe8tTWpIZcoNPwaIu3jUEPi
kZdja3id3fTLxa2MBted/ULdE6ql74M7CFr/4aJ2t1389Hx7tvkSSwIadbZf4Q/I13H5jqy1Z7FR
IQ9w0TkcrIsbNZhOWlNMJ3fLyX6Oj/WlbONvJ+p58zPd8XUa1f8nTUiWJSlqQFhFeNaQ1Z+olJxk
ABvekgBvSTADpMxsW+cmRNZ/7WQExsYbhkWWBhueYjYlBitQu3iIJsL1gDR8+oHNO7H94GgrHQ2n
2tOXeCdDQZeNMOjmsqqbvl38s5fuEFO0mc7GmT5ofL/tDu1Xz5vh4+28++WwQhG9BW9rL/Rx9+Hm
X5QrShdLclPt0Tk34mEcNOdAyheKi+bBuy7XOXgu5gDhZPGbdO9YFW12VR1TcB7zhCEWSglv1HfL
X92s3T3Jx7KnqgABAQrAeMTBxKIGpdzDxFK80rtwSy+vzpfnlnOK3wz00MPzN7p5eu1VDiH2zN0c
TJi/yWKH8FMbFd/++blzM+49dr9svJDRLQjKW8V/p7XhYqanm/9Y+KEGAcbBkg8Pw1i9ZoJQxly0
KEUenZxRFXKbk+dGXxTJwBB/9qNvPV0Wrytblvhe2EFAgjqodXkYdbU2AEEy1IMGyNSaYbDADisI
JVItiemH3kQn0XEJLFDpxgEjWa0JQyyv6QcYuV40eomXsSuocaGebd9EmiuelPKecem3lYgp18ed
DSxTGcxm414fB43tOyftg0nuB6Pr2+Gwv/612DBec7P8/PyZPgZQNGXBvwFswWgwY2aEFMfTNOgG
+IMbPIy6wbx8pmHx6DUDf9oGoAi+SZEDeAfzoMklvAJI61jBoomBu3lroqnajJvzzdO99NfNS2ZJ
LmfXmlEAzqSyCEC5bG4Ls9x82vxMtFFXKkbXUwTA3JXUYYxa+NdefgDkUhWfg0frVH/FyGmjP4Bk
lgSlr6MFLang0kLgiuwd+Nu9AcDP0lGm+M1G4363N5y22pSr7WayvltfXP+qZboC/A9rMKhxldSW
k0tDnkyFkuiYzsU4YzGhMXuEgo/ZQpp4lNjCyNJWJ7Yob/g0Aja0VjRaQeHlHM39iC4hI2gKdkIz
uirBCB6ADJYplyhu2NYgZR8TtJdCh2qk0VCY2mexpgpMqTShJPNdrkEGyrJqFlcnaDD0FroN8g5W
/dYJdoFVf8haQ1aXzcbjcatfcLK+XN4+r4YXv5K99unBCQcj5AI4oPABYOIGaPCG7ul/VvcCz8iZ
BnjExV/8V2JjslqtBo2S/dEmXIBjPTRj2oCLiOqc2gzjecKolxm/tLUY2Ohhf9EyKyIUxHxp3pfQ
A4acdPh5v2IAgR0DGHITjAYzKdgIvKAwDoYtNgPRGNxhPJEdzmIornTgWNn+Hozt9S9SOU6MZeY9
B/y+svbhZjrsjab3y18PAAKTARQwjIAYNvuQAqieZ2cTS0zpges+sB8Fy+gvTxd7zcdMpwbeFlmR
uDbAd6SXdQJr1pwCioMSjCLogiHaZTq85DBXV65xg0TNFGpirvt/TSe7MkWqqZDwr+pk6TVgLgsc
LQHVrNGmkBmlN5WTFMEqMTS/+YK7DzuYd77TqwBXGiGklJIm3uatoEU1venc/B+Lx6/EUMtJU99t
fs5avauho0NanYPxlC78F4ubOnf9q/7NeLX5p3wj0ESEoAYXKhULNTWjBBFczwrKqDONI9hxN7Qz
yGEF8J5ujfNwigDWumhGaloOlqqbXcaj1K1kJWF47cwn17yZQzND81Jx17JqdBJnEUBCzCM9ZWcp
bliLk+HSEpAaXWbt21CngNhWOxJVT52XZES/LcpPZxivf+Q46fbp4vqgGGUlA+fBJYGnoTGbwTkS
gdA8Xv/8AwlKkUNyeEmO+SM/OUqPvY859wiLrQJUkiWDQUCSRDVWDlaxxgQMUd1YqpKGJyZB8BiB
OFy9MD1++G/1809ag7FI4kgHn/V63dFUg+vtmn3ev14/TLr7b2VfCMsgHwmDuNWVNEQQEEqoBa7F
FInRCT3+edCnP++pcevwrIUXcfwjc2rm18y1SiB/sUe6wjhJhsL3q24+ESmMkugQOeY3RJtst/tl
+Ydvk85h812GrF7B+BEYDs7h+BwYSyzxZqiMeJtbbMQgMtRNBITFdRFZhi9R/yI9RBDufr/cqILK
kAKqLjIWFdXpn37eD0Gb6c3b7NHFkYYsa7GXxsySRLwliEszlkn4Q6PvHb+jfRpLSNKAKotdRmb9
8Yv23mA16V09Pqz239TQBnVLEhAbeBhbrSa1EBnjBJvqy25GifcO5en3C67aSd7kBXatsASsqyLb
o0YbL3wO7gfG2laOPIAZWnwOzJUckHD+AZkUXAKXgTKz/XExK55+E7O0QHX2EwhiRoDe9ZBBlAk5
bqwDk6HEisDsemePMZcpDAGgFTDrdCIsCTGULxSrkBbmeGd8P/cOyi/WS8teDGgJjunJGnOGQ2tJ
5vbq5uKxv+8Ov21cczH4DIhWeeu1Fd5wG2urObByCQVo5h0x+8j4Fmcye0ZBAqyhhFB1sy1dJrI5
NGiNpYIhCEdgsr7Gii9YVzctmnUNOPFE+I3EcQVkUHjAMojQsvoLRP/DhiKGEbgygJ71T7TyhiHU
jmiDRnER/Q40ryrgeIZTwWmWHGUZ/ZCNDpfO7GK7eby9fvpWlrJT7LxI1U7dWonmgNGxbiZSnjZj
yACRwInrnLtunr6V6nEQYUgTTKCCh971/3he/XcZkgMsY6jb0V+NOq6Z7OpYwCMF+O0eP3SfNcYr
bY3d/Ky21k+7lmoQRLMAhAQtoBhaand4Kyr3osVHRP0LS+x0QcdcVPlclwuDC6B0oEEN8ZadTB/3
5xyQFuiXZdXRHgdg0hyUNLX1xTAwqHJGLENNJDbwBvwdqLuv1NoDVuNNxtMeZNxv1dqDS/yo3eih
E7sWgBtvSTC5JBg6qHkoagd2xMAQzNT1KlwBDXTqdXFcWOGgDsbMughI0r8woqZ5aecLzIi3+5UG
FDRsSVkfMNVu3uBi62lqWKAUNrRMXkbbKNKo/ZoaV9CoWmZ1u/s3M4Fd7vhyYR+5+jsQMBHiRY8Y
B9kw8WY8GFLddaPfuaFt98Pp/GE5Wt3/qupOx6d0P++ez3iXyz+LPRmXeRMCpiM6ktKGKa7OD52p
gDW0CHXmN/KpDgFhHH9drD6h19Lz3YpJjoPLb/QaLWaNZHWEU2Zan8CygpCLJuVbuLRCFzqb/XQ5
PWVsTEue+DFQgjIIRpHzsdZRkX7dufzmbqDMSKeQTnfonfa9VJI6EQiGoM4fmwNkSn5aw4OTZFWx
4m6KFeJjPhmbiOmMlTAs4ARxCs4ymoNixYrQVDVn8YSSic7h/u1mfvPT/G6gyQfeViVm0fEiMsrE
eu+hJZNXm47WM9+O51/3j0BPj32sX4IhhPXRyhjFR5vG1scijm0523WWsZY5DA9JivkBy4OdkXtI
WpmsY+rEUVGpNupc9f4Tb7RiQXlPM6y3H7WcwcEK5iygZfUVRcLboLxtM7+WteR6NT29+JE58Tw8
Hdz5k7gk0jkmoz5uWcywlzBopSnNJHgJ8e537kKRbgLHZs41YsQdKPIG3W7PODJLO0q8ZzXb20lM
RjoocDLtjbo9FizH6VQNlb3q9Xrjp7vObajs4lZDEN5DQHOCY7KwJV6TvzGnFmGo29lQRJipTSiB
FVbdK5KpaithEDfkWkLkKR5BJTm735ea9H3GhMslQhLCtKQDn+qLLNR1SVTpwTSiAYuliKMMh2V1
FBFGxWOuBgAKnlDJBCUuDP5gErDNJgXeDDaVhkNYVOMyeai2Mwpfc+XfBqC92SMthFmvO56wrcSg
O5oN2nvtTDbzm83TvLv7ptmIKnI1f5fjE6SvnupsS0OZw8gkcm4h5W5LAoOm25LQX2xDkpQCR5UP
xR7+Y1VfFbd7JGICK/4EdZO8xXD0oV669v/MY001zNJG4u3XU+wUNk20UurRIwCvQkbgkXat2sdW
u5inXy/nH7hCzqBvFy/Hp72okmaswccnGHVnXTzB1p4d2/Gk89zZ3z9+o/A0+Qt3D453uXhNKUsY
W3AbdRc1PJFNKnGOfiZLuxLHwmst/sxiF/NxzUAQfoJtqDdlDqoSjgKndyB0QCBEiyyNuX28aHpV
aLQp1fX813vtRmzLBHUAiSYDDFxCCQYJJu3baHM+OC2zg4m0Dkg1ME+hIwUzrcKovfdK1FjTY/0w
FYKxpuPp6sO1ensMqY0WlEv3BKvKfR/d/kuHgzkEPbYPnEy7bCTYdjhWnfU9k4GfH7/xLiDDqTe4
0LBi/AWiJgVPLqEOZe8VEqFDYKoKOdaea3Wv8CvTUUrzWjFldh6w+cqMsAxtck2Zl1G5Vrfwu3eT
tycIlSAALHgZVm8uD2qufwyl7kalCY2J24lqHQAnHVYNenAPgQcEQVg4hq2DkQLGJbDAJIUBG0Jt
kVlTibCewpCEVi30bf2cvRyYEYBTDpqcsB0kR00eT8zc3z9tt/eD7kM0nYVT+GRWT1RSuASyx91u
qKADIF7PPt2zsVAAavTAtHmAm7Rx92kdU6zDr9mUOYVHeL30abTimHlAFH+te6hkBGf4AkQTKHMu
DQgMl9Y0GEIZLSs1TlWhrPetQhRxFnttC0eEFeft8u6NXw6hUMlMx3RqMiN2wAHBxwU+2F2NFjcP
t9Nvr2zp7NKGEqwzyVO+5s24uKN/ExYlEcWRRSOwh1n/S1eef4eCgZUFRpVS6ZmMKXuqnmrDSU+W
wUtYdpxgaaMfJ5UzUXJ7EIxL+EHo9qen3lnqmvLIqZ9WRSixtryM5//sKV2oHeBxAyybjKF1JEBy
yxibhwIzMQZbrWTpmMZRiIFay5rUuhZYU0nanGaVSDThqjP6tPrf1T9J6tQTvHnyUDbhKu6ZT1Py
iVjzSWHQFVJjBaPXqz89X8+l5dZf6DvCxMkGr9SuA7YjY8FFd9jFkTyWpv2GlQZ3qyWTfqJCdacK
olONL6yuOHM6R1y5JjHCVBRbPd+222UkALmnw5r06L+rZ6hq6I/T+VksD1Q9zs8iIXfync6V7Mkw
aZoJGDZaPqxqdOr6ndzlkWj4+9GmsFMtsA2WCPciWXB694+Ne/z8A3xbKZ6ZOMsql1/IJtKWHxjV
E3F+eb3ZSBFsjecvgezMQGuvEy20P+IHNd+baXkCdTQlEt4UhsAPsYxAy867mQs/qY5EuMz98lcz
jMLSh2B03Qxw9Vl7u5o2QQbiu0rQXWDM7w7fKJqVsgUyyIRqFsQXrS130Fvi+ruTfudE4x4qC/7c
nbDwYLoZf+IL/SP4bPhajLAEFwzlRWjcITrsLHpROgd5WCVQp+/4CX4bgcR8v4vSjMwdsSTyKyiI
3kfnXyP8d/qjtzhjvQcpyYgsTCk2gvPSb3HZpKHkkqByqf33MBSDKq1gbM3kN0TDingY33XZydbF
lNa6q3sMA+GQIrVl+1TnHVJl4TDlo64fPq1+9ccx0Sh+95N+fjHyRxafZP5aGKPoL9GHNTowzOsL
K7r8BHhT58Clni37TWpPNz41fp+ejuegxJLL58XFZ0eV3+vVetF2LFukFcPecJkx2lGb85dnj5YB
EHVz/2H+X1h9B6WJOp1LTL5DbPGqzdR43F/ub4CasajySb6LL68foQ/OYZdSw5GSWujyn6yRjRfz
QFy4JYw/qaeIhAKzeT4lu3hpovGJJICyZnb9KbYV5svCI3Gy2JOlupfxy8lBwYXqutTlenu+KAsv
Uvl4J9/v7+ShrC3ztURuvsfHq7AiB9fwkiwmYesXCNBj0P1TnDlUS4EzSh0w/DB+FXn7t7k8mCpB
DJ/jeGgG3g0fv85lUluupUC4yaAVxUIpDa/PSUMMFERjKMQ3dT92pYRm2D/yWnW1ll3y/CoeJ7Up
mcBbOLgLc5hqo1NIMLM4BdDGjheOk89QfQVVZ3dn/S/cgXW0eS7lH9S+cxgusVklZWlxhSVjQX64
JXwPX6KPWTCPT/LgXirNHvANPj1+PIQztjJ96aPb/+GBXNKSkKCsSlk5Ltb81UwiU0NFFJnxdBSX
n1zOkSKmDnYfB3UjoGrVNtIioG+rRoidbn33AIiEBFWIxjDRmpnNH8QRWhpQvL9gb0GxAFWJb/0S
fzlfyq/KAOa4Zlwe5g+rYaxuR6eszS2Xhn0/eDo6YimQMyKajHzTjbLj1nadbBPOonul5DqCqUAP
R9Bwx8yJmPtAnXXOdGUAJ4nEodF0M48/QTzBzGELdW7bS+IGvNbiISTDk9VUnlRdaMLPpmPsaFrQ
YS+ZmFTEs6vrP/lV8lyjbyA+Or6Ie55CxE/Qr7LwUm7lol4rHZWacobVD6Y1pjRXHweTcHRDzOuM
EdIg5f5u/yxqeH4iv4dbDPFC5X0R5Rt0RMDwzOP684ZKdq4pfiTiYSJZPRMH5vE+e9N8QDiTpHDZ
xbSUiNIXV5WD923T5vd48olfwl2/h1f5WRWWCgkCS+nxImVcab5BHxB9v3SDTb+GIjs3KD8W+p7b
3jrlXn2OzKE7eO2tkbLJw3h+t37oPDTmt+DJ8P2mdlug6dtE/a+7Zkyp7R1jZ0Adv9h+xbIrZPFj
6oIcFNwBfdZhmJd/6VI16J8w6GrR8GDKWDX7blmJUUAHFsZ3ZHVROjQSZjvmTJsycJB6bPVMbYSx
WpdNq4yLGmEW1VA8ARO6R2nDQAMM70nyJ/AQAwVcgsXtHVBemU1Ow5xNPPosC5jqXIzjptRg2tkN
LsbD/bcyndhtFVDgddlpmTAZI0NmFIyXeXuYwJQBjGaYqr+Ap2xeSbXcnF4QW3mGw5ZeHPgoAFRZ
kVz9L1nsyu84mgfDTJR7LTf3jEaHt7L5Hkem+KZsN9rcXFIDuEAFirmwxpemwCYgowIzT0qDqvhG
9yaAcon1gmJbQBaaATSvlifb29iHphpO67ypkG3YTit4mggLw4BlEc3UlgPo20LwyhRItnHpjgbM
J58whD1qnaBw1Xm6o6W96jY6Z9yg4atiKNUaCdQACw/a0AQZ5qhJYXUEaCCFEgAzKYyBJDIR3V2w
mDmqWtFLKreT0cX5YQ05dWwqpXXQroLBMU18jFK4QwapTBYpHWKhf9ygZCnmtI2gobLeMfISeteZ
/zT4FZYyeLfEey9nDYy7nC3CNP4Je3pzEFSrP+z+fjVY9BYPFLkHhdG2/v35I9UjpXzcWqS0rXYu
fy6tbU0q8xdm0kaxNIataLJ3CYQVq471RvnLFLrsYSjlzuns/gsRZX6oXV+KOAMAUNZQAmVt6kJP
H+Rw8igF7MJuMir7qJEodYTeZa/ir25G1EdEWC9c+b4t9b3Ysr6x8HQ0GXdZDYzUs0ETswfaC2mu
Lqb9xX7SYYwmTg3hJZQh9s/tcUqbQH8KvSoBCFfWCmsDlLD+MYwKy211NIEsCG5lWzGAZNplsysG
LOncB41mVyWN4MPUqtemWAHEQWPCMgZo4b6GMYxmijCm6RJTJwtubpdUYxdXoEZIbYHxJVQ+ulza
VLT6uFGPq3Cu/YQfTUEgEvyhBEQAPilKR6TaM6CJICAF1TmxBCRddD7cfEMjiSi0ykMVhvCSUEak
BEqwn6KeGKLeFo8XeyNNOAyISXXD2WTM1PDxi+l1+/nNRWd7370OqwjyiKLxRxAE/nCmP93+9bX6
hYg0+kmTQfvgTenVcOLaK4ji86ikRrNH3OMYVPM3ysoCvxAaEz7uTpcr9p6W9CF13XGnp/c7+wMT
i0OKwFn9oWkKYGSQ3e0R1WoKWYoXcGNS2NM3Rp4Y/e3sul+e+sXQ+Bct9jGPLH+e14XZ7vAcwe9W
BYBTVgeFS/Nqp0UmvE/Hl0rOc3IvVXMV2MX9VBt2IUOmKWdmphdnO6374qoafK6Qs+V08lcK4f6M
szo1I8J5OD2UBtQUb5eZa2ooRuMc6oBww8i43WzPbeNIqBKkVuZrCaicGW0F+Nz7wC6HzgQtgmlW
UXo0zCYf6kAMDF8KLfuVcoEDIQ3xoI3OUCt1FPId7RU/tRguVpoc50BLEMau5XFrKpTNClabT8ox
gkxt5+IbNRzaNj2bjz4TwxUCiWZBO/OH07d1Cu057riXTqFQQ7wM1l53WcR47G2uGEu4vpgtL4+n
rEqyQ7mg8L6EIuG+fPv8YkTMcj84v70515qLq6tz+ltqpYcU7tihUvJYBVCn6Vm0sc6W0ld1Y/F0
yrZRMrta71jAjiZEE35nAG3mESLPJqYy8O6cio5Qa6FaxBS3rRiMC516SJvEaAYbGKmXHA/cBuLm
hEXqGo2MXmKXx273qK5gaWmtd8zQ81fWjQTHTySN5vbyKfxqfyWUL47P85dT1M6q1nZPm7PVzwkD
WcL7BUbFNohnYIhXnXdN/uVs5SNPhhuk01fUYQVn5Ehn4VwwaWTk7ISNRkC4Ipgpro3BNdXPYLdS
g+sx1ydZFvk1YWLg3Z+omSaxaABKH2h7fXHYHBQXJUO1rcQXP5h+RVwG1JiqMvoJI/3T5t+DKcdl
Ygs2ZUNopyUX55UULSXSKmzeKXnWicm79iFyB/tBhGm8NR/mplXfudiImGosnsR8PJTguUlQjCFh
uT3tdr866cseItmL6CtA/ORGxI9v/Fbee7DLqteJgLqbL78OJmwxf8s3xdFW8sL53sNnqrFkhyBe
65ejDDDpqrtBxefw7WpJc8/PZEvaj2HDYHg4HQipF10vvFQpolMoCfkRCSWsnpgiHI1wqDNALfV0
7VJRZKwAOnJOwyn5Wx0lg9bwpqzkiInjE07zGI05KrbVONjf3M8xlM8XdfkGSpOWMVUPpRnM9996
+1VM8NyfaU1hY5pnqhDqhJ6oZ8RbJcSwOLaojgLVlYk5czPba43GAuZuMDm57Zahby5lS2oV6Ja3
tStHuNE64iWqcTShxYjLDEgnPBRBgVqiQ3gc7QhX4vAw3ISxSDseMYARykBERQisyAd8BR3WV2bY
gPj21M1sU2o8Aw0N/9IigCxkNAzh7arQmw01Wh8CeTbmpOXZhOXcLzcj6uwedvPteL34VkeHR5vP
V59s7QH5uA1oswmkNqFmPGfZOJuWswCiHeFht6jzZN+jJwxmvP10GVuOgF+BMPpI4EFo8RtTcl/p
4AYQG6nmmvsY/DEk3DcDNQMKZmIlH1fAdLzvQlX6hCdV0jEgY81LWjspKSTiTN+BpT1RJWBhVmSP
c7b6U84Hlm42J6Z2F7P7x12vwmK9S+3buLWO2oNIszXAparDDkfAhGdeKjOdQehbAGTtJAYejTSD
ryyGo1JQz7yRZ3logxlUN9RV+tuvWtzQZVCVdqfaul+l9q64IswqsPRyulVfjbmQD2UER0MJdjAo
mwE1rcMvTtWkvt+7ON3fl35RZwB1HikOZtaTOPsA7R2OOByYcU0rMhpsS+AKi2dxaJEcW3vuIhrk
YAExk+KTTPTu51VKDzHmfbR6CBPAWpLeV/CY0nSs4CMOl9Z/wyEHfceqhYYkbTezycXTtt/5qim2
YOz+Ba3tRHAcWmP+lpGkMMV2Y6otB4CcPg+8gzTZHWyYZDl+SJxz1uZYSJ03hiwiGXMByFe5M3O3
UTmQG3KU+ctkuJkYjLypxpBZ2n5khzOnj8QK50PAy/P1IymDKYalr0Fu2S39s/8uwqQDOVKuQB9h
IFi6WoJEJFJBpKllA78BmC0YKScZA6OaXjXCn6u7k1UZMiGC6SfVmfFrmq/MGHL0+7hbbFmjL4Ns
stLRiddlN3u35Va/rHaf9PLwMeSYmKmexjtmrL02EDPGnpPdyZBtliZ06kb/Y0P4BtvlZjy4X1n4
EDbXK7ZYUGRBQrJbHjoSkIf7q388bdWZAO9gm4SN0kIYNx2y90o1Rp15UQQlqpSsalrikhJDAoQG
USAGAVAyj75bGgAcmcDtRRAYJTYSSROM9YbZdKXVX/8iChzscRhIBQ8f1BAwBfAHx0/z2khgm8C9
JkPdY9NApJl3AOppXKVtHXAAWLnJ7kyT2ajVEp6wjU//aTvvfC3jLq5iKHsYqO0DGBks1BnICNnP
aG2WsmpKFk+Ych8Grc6EBtJ6Dm9E3fbl6abCo//C8en3crKhgXQTSuCFn6B1EcDjwDxVGHDyWIqW
rAyn7HL6WKoNQFRXjqJJdj59+OzWDGiCsv249OYATz5C3VnCPRnqD3FniJx3Iyha1Fg1gS+nNyeX
nS/EY8nt0yHy71v1QWvmsBSrxzjmkAW30/FkMG4tut2Pb4cXvev+/GtZpG/FStxADN40GS5BFSSP
2sROxA1QyaQwvjRs0O3NKUoJY5utLj2D2R99eH6qC67CeX9cfrlh79CoF0AS/AwpDPhJz+Tk/Sme
dnGdtyRcscGxP4NhtQZCCcw+iF1gBBlaCtZ2HWAMPWngoVZRM9bSUMvZzYf9v6qC2oKqN1iqWQdD
3ToLeA8gG2E3ya44K8AGE310AHWYqMTpNnkX6MErjuCIldW0wobdIWM0IQgNC9pZDDhpbfs4/6oh
fbCzz2c1BbqsuuHRuKh0Ac9aCFpEQw1n9MJwRbD6Haaz2XFD50hPcA5+1pRnUGVRGtHhRBAfcmRD
wRWBO6YkhOErYExhLDmxg7DfX9Z5W/8tL1C+pYhMNBbgEQ2JTO1IKx/7mqMp+3CpZTzB4Pr/eZgg
g3iECYg+E8uKZaj2t9S//fvLj/3JTxYhEiI1KU7wGSxFsWctUsl2udxxcmQQZvg//B9v4xrGkuk3
kyEBowNlWUNoCZQCtKU1AlDKzXT9Y112TSYqoBxezw9dfXXQhlIiHyschRBMni1Zmlok4BaUj4KJ
oRv1elvtrE+2kHydv5fG88ltryhdFFSd41T/6tdN5UDxDAXBpRkXVz3Uy/e5mRYYPssNJrps+OvC
hXK/9BBVJwfldED5rKhFXRu6Ku2MhhteePa3KFmkgSGBdv/kOmNtxJ1X0DigJR4g9bp70p8cjYMj
+YoPSut5umU7o+g5LrTuaGiVsEpaGQqiHMRoeAEtQEXFeLGDvzTNDR9HYfgWtdHhu/m+1u+OPiO+
DGvEl/QXJ8u7j+/4DbFHZstv6E2mbATPLsYjGqmtsfrOnC0eZ7M19Q+KH+OWvGpztlnFpsZhl6Zb
RhujPPi5uZ8AfJoI7XPM73YZRAGwuq96DliLEjy1Bq1PKyX7EOM4+9uzBx3JbSMhpQ/Vh7FHJzdB
gypWQ6v79GJ7jvQhiabSXISMa8TO0mial0XR2dfCQ4igYLfgIFoHUSwOwj0rjQVMBIsieEwuv0zk
Wl1tywDHO7jEIdwtXLSNcZ9dNvvd2YudZe/xwpdXHXAps+Bqrw5lzmspfOz35NtsoWXpWBqCAMRU
s6jAaYjyPS5ti3T7Lm6DUVpzA2ebjjmnq8BGyTtR21ib2h7RDqstOYwSCJnCEA8lyAUg2CPwvg6a
HYtBKnMeba/UJSxTVfvGC4zVVGF2cOBsfGBi3mKaIjMAyh3wLZbl2AUQlgc3D7BtGGQx7OaVOp/m
k7QsKEVmW7BiENEX70DbXm0il6/PPIGJ9hiY9ibtLqH7Z6bHaL+mr2sOJgMTBmUMn2l7ifJwMiua
ZWsT6MDa1ghJn9gJDIZJVUW4ajDrKUeU1K3pa21hkFx5UPgwpcOVeU2uNGKNpqbLCJ46z9iWHqe7
qzY10WDgasBgQA1GUg0e0GACJQr8JU1EkikAsegJfQMHwUJvKSOkQMHNvwPIKHYEP9Y1OsVHtJnG
w8G0Oxu2V+9NVxv2PFpMvmq5DovHwYEwHZ7vnr+Jwf4BEyH8JGL8WeX7qvDwbVgDIjGjfOqGrr3N
3fJMfta9RrW1uFwv4A8p5tsPN9P/Wj4xLxvvlbzt+JMJH+Bi8E8mw9q1RPRR646nlNlrHlsqOGpu
1UY2YEyPVrdbaKzbEp1wOqTNZr5Lq+uwlxVbjnusxpAgxZqAe6xz5+N6yki2D8QKzwJfQ/kwyfnL
/dX5RS/kMGy8HvQy4jrkbYtQW4PVtbM5R8jKLvakkujV8S3d0IYNJCudzB6lCyOkV9sgxdfDW9aJ
P9lzYJ/faFoGGahkKFDKjjJpMqVTdax2AXhYCj1WU7puY0UW8YBhGqKSV8YIarzsQlBHIlnerICH
aAFAnQAqhkNAvRBIu7XxEBlA/TSUD7Uv7y9OeAUyvnfdEYanlJI1Tvwh1tfm4waEt/EUTETE6inX
9NzwI36fbkfzwanLM81tvBChDBR1rS0ofgSqLompMrb8vNtpDrywalBfNgGqXm1UFQej5LNmLWyz
cAO8PQemSDJR++BgYmwWk8UpvWG7dBIwHOGM7QTNmfKsX+DHG24x9QxJuJ/Zx5uJ41OhPMCdZPCi
68NVSvN2JiJPItNDMWM/xZQuSOwpFZu6LuhWVHNbCsifEqSBUZUeN7xdm/rj5E2hmHygOlb54w82
JYlTqUz46X6wPE55kpxw93w+LqzLIT+Vm/AEPhLqz8av0lhrzEApHx/TT6JC3nx3Ij9wPLcvptXr
0Zi5Au1g+L94cM0OMhqIJUyK0vgSCypjaXNqXxZRJ1iJLMaOsQpApWWNljWXBOsDeRHQ+EO+ZMTb
oIT+xekjA9CD0+69fBAPMPhnCS9qPv8IoqjeMqweP6zG5dzL/Anc9dvqiJR/k38WvG+aUfeBr33b
mZR7zLKJelMzvoni4ykHaqV3XJh+a89wXBgWytIw4Cy/UXfCjgXHo1qrzt3z6uFmNP1all9ThpRS
ljCvJgbqkodi3KAkILwsc9sd4ptWRRNv3FAg1iYFGwEPfRx9uPlNJiX8HGlEWHqJeahFep9lyi8+
U40vTPimdnvK1iypDGaQZCsG4o2GuoUPI+dGk8T4SzDg6iEW2hVqSW3sjyPHJmcShDcanY/EOeh+
wxWFDwngL4XXou9gGDPxj72eCcejsOEfx26yJHrc6jG+Gg5Xi6e7sTEEHIJ9kKi6DFKDtVIQTTCf
NDxSrtwZpB5F4HKXsLPhHrgnJbJUHLWmpYLlrrqReJILqLE2A+Vci7XW5RNt3I34Ee7fySODvR4o
4bAwlRxSmuAzIBXwSS0k2tYHDnmQPHmHCzyF5vYWzfFrxMWyAk2b2GQsLNExglVHwOicRgJMJTM4
yZ6v5/6NlJzSa1nsgLV/erK80UnX+YI0vc4Yinkle15l+c3Paj7ipyzMpIextTYtn+N1+5LVMs7k
djAf0v1jNjgh8Ol4QtC3pfS1btMJh/kwgo7JGU167W7Tq978crGgMVW7TS2iyCoGhtAQUKTKxsUM
gkBaeBsjnpDY1efgedrpk1p28G86j58fPnFlGUKsxTQ347AVkoufdo6sbfDIzlmbkg2Mvub+hIFT
GH1H+FrJhAKpE9dCT7liuW0B4HUYBCUbpQ3hV4lSDZBv/H5u+n4y+ezkulP2GOAZ2iBRDNe/ly8H
MiL05dHFBUOW/my+jR9C4IMdXBjw7T5fFKd06HikwMMEYZCtnrj6dgPDYBPn9VJSsrJEOvxB8uH3
Ww3X/1z/72IZu47LqEdbQerIhWb3Sh+9G6hdNQ8c2YunIUKkbbedGMRfGqCWgnuOYBrz4mILLufD
DRTCz/IIPDTVBeWwukBR2mKBau+rsIvWjGlZsuzKxN+rT/a67u9mRXujT3rrw++d7sfZH/nx/nKr
bH4PjH+Lv43PIPiroJgXaLEm1EhIgy0AN+BNMQitqbtpZaITFjFJKTKPLJlBWnq982tWLwxu2dPs
Ox/HB/EDzehXzD6OT3AUiSjlFgN6JElE/BOc1rx/hX+RLaR/C/Fl5LX8inQIG79F1WhIP7+rfHrE
wDe/Hh4vyL/kbQvVm8jXadWj1J/YpuGYrZFH7dl1ne161RsOn6bRU4faNCrRap2IRaugydjmEIk+
Qdv7KhPl4AecOpWRyNRKGBsTTb4ILc6xXdK7rZaaq6c4pRhjFtPwS03YmKgnFbT6hiIW3q3o15ws
VLhIdNxFBVxzFhWIulM1aKk7179b/5APi40ZkEY+DpK94FTIqNi4belAUrb9j2q4FLmqozd1YiiV
3EYrxAm3zNCca0s9HnK2KWdEkp9HiGHiYYSNwNVRMyTUBCK9iYoZQdOlauI4CCvlDUtNbCoJl7bd
0Lclbdh7OY+TnQ3ZnJnVlbPp4MUkjG3n8aL7uF3MvrpjwILGmxEVqNFHNhbX/8UyI4w5AsAtaFMS
4MGdZBYb+25jbQ7ihMhISs3zv+6eJGpOWrYKCaFWLnWrOd6hgzz9uGWNqYQwki/1OaS83kw/3PzD
b7fHV3xFJYxKhJSuXTQkRhQXOulJvRls4h1Kwc9s/jT/QP3qRlUlOY/am7eU78C5i99x9XB629Fv
d5WVFdf6WuvWDgJf9nmRUY+Pg5Fy1PqpySDgXBbBj4oJu45Bh9ryWejTCiLFXtfinE3JPBmy8rv0
ReHv5ivIE14584rsPi8PxPdzg8ea6fRifxBKFpWUP5d4X/I4n7j676fhL2ovdS4/zfTl0p/aEWfG
SpXqBGP1TGpNCr2iA4BoTDdxRbXQJAy8fMq6HsUqhf7EHDtrGsXT1HNf+g3WX2cLldLHxAN+gH+D
qLcId5nzhfpI+jWoT3nagS+C8be6xjGl6iRXaTaOHX+ITYoh0MfaHNTmW3GDY8qvaxw7Z+VIbuQU
vfTIfipiahmMlcW0yP1KjXZbEF7mL/KP53vLZ3or1vTQXxaYHxAtLVUe5HE3OrTPFyU96WzP2Ul0
tdYP5j5bJ+jXxU/OH+ufnNRVKncJ5qGMm7Bn8fhrmkDfrJOfXS6Dq5P9TuMp/LQNpQvkcHo6KMUG
87a9ZO/6V2pm9uKb9SfTWW8was+JWq0e+p3u8mr61YNnTXsJHHwMFIyG+58201MbFUBx/WkTArVd
wcDYikF5ynfh0Vn4ZNBrPYKV0DqTw2q2Mic+NVymrWFN4JFcU8tyoeraQ5KhpZOCC+o0tzrtU+HI
hnIj53RnIAupufCKbFAkoiUsKSnEg31SRAWBQYeJYTptXe5hdbbk2dGU8DTarBKVdCjrEM69j95p
dG4BNkFddQjLO7C/1jmFLAxmE6bCM4Da3kF9MlvfXI4eH6ca0o53yruCN/7gDA+qpjBG2NS6aKgN
MjEO+EyKD8/JXRRlXryRjAsNZtuFqivDigkPK85eqsx6xFbVHVSNLvgZYyNXDBhNmoK5GzdGu/f5
iq0Vms0AnCUwMo6GzyiDJkzZShMgQQbcKO5UcTNGT6a3ejgwUtqYdZEaClwaWuaP9ZwbZmgVEPk2
hq/1TbH7PcPesy6bSQzaQ6TbPY721cXDpI5+t1X3ToNpBhAG6IyYMUTL8GCIsXLasKoLSJV9necO
TIAlxwJ/N8BSlRnAuHYUTlI/QBFM1Cq6qBPbgMBowRAoaTGPH6dSGCqXJiTGBmpIDn5mKo6ZBIDt
E58/UsCA5QBfzWk9Ppmov1Py7Iv9itHUaqFuHz+TFk3r+OTVutvZLVariZxMSpiXQIGa8rTFhCFG
txqtGnSFGGuMSn4jgHwZHub0x93l6eX+RIbw7unkbnHKjprFHLK4Dlu5OF1o0/eY5S0DGuZR2hM+
EGVPDNSBsgcuey9Qq4/XC2EEjYkpiAGHeSDADTBWBgWYWMHGEee+tEvgalJrgMAFnbGJM0bQhMm2
Tjg1FAZdIAZ5NX2/773X2upcfe+aETJgts6QPrH2OoDVff+xe7OcjEI3tLbTEIVbHqQFjS/BggVd
O+39D5vUKuL+p1gvYvtmirJQ6OkiS1PCuMEAgymMFMdU+tKMkNbYbjUpeBgGSh9gKPqWtlhPCmWO
BAV9mKDzckZHnP9X3TMUhpKv2sJV1AAHggz3WJM0G7xT7bxmsvqoDSd29Pk3bh8Fvbq+uZ49Tjd0
VHojx4CCt3kTTQocHJrIgEIik7oCHOaNS5nXyQUgQCl+A9KEAv4AxdUJmzb40mZMmsJEynD11WCg
wG24KPNkiGxiAZ8mDN5AJIOSdG7XHyla64bUIzqYBFMEbsFIMTBg4Ss3HWXK5N0KoxejFa1eGCbV
TGYzNGLM5huteWyTp8fR5m5/Oflaxv9sq9wmdslDKfNp72P3P5QxVQWmxk3jH6grn6T6zS67fQQo
CdMAOpJceMrU2UizatvT7oPBg5KgnOgd3oERtHEDR+LSXQjbVmBUk0YzPQ0a1KbOuuV5DvIMAMQA
QuF3e8aE1cXpQIwn0dvccZkWj/Ottj98JWX1Lh2Si9prKr4xy1WZNzTVlzxf+14qizjAlhWy6Wsg
A4hHykZTQiwe2iwYzuLSoqDILSh21CC97WigmkfVHUdFcK4Z1d2YQwv6bCg2bM2/Z2vpy83d5ab7
89EheeDLSwVfDIpBHQAaxmLD3aiMaVzoQAUecY053MSev1y3fhUNJf8efiQMtGUqyJGnkiaz3p9q
ImBdloHAZUCkqGuhSF4dML2hUePtCbKVMX+WrCFf6+voU98Obn95kgMkg45vWudeNJn1xbrsr4lb
JNFsblSNfFBpRMeHnpHhdz7ccCbUyTDhzNoXbrzGqaEOfsafQgxMK4GS6RUer6WelwzWtcCIraWV
16Wps5r8H2Vn2tw2roTrP3RVpYWSqK9ynMVJJssks+SLa5ZztFqyFkuyfv193n4BmNbMTc6tQjWb
IAiAvWFrAskrgqp0WDTHG4M8XNgzU0hU0Rt3FsgfBGkmHrjuhU84mAMmUFME+jcoBDSt9iPbNokY
PXUUMIOxcgby+GJz9/LZMrEVROqQXBRBSehg3MpADJID5LYcl2T/iG92rqMsq9hQx45nKwwyWnSv
9vutfhSLHGNNgP/5D9qFkexcABBxjFUBEkac/CFts0t/5sc2u1v9m+7xY1mHIy04zziOmW/8EjGf
3h7Xndv6kHUv3I5kv9ExaiSNipBnHH2HWhCa2uBb21uZeLnXp+kUnFgRJ27C06gYYBCkpQh/QYhU
QNh/51qksPQ1i/wgUkQK5mNGJIbZgC6+7HbaZSY2drDttIgSZ/NpxAJGDIjjQcLPNc6YDAMLZ3mU
Z9DySo4FxNIHL30L0+BiNLhwy7wEIUBNDs7dvf2+9eRYkued0WQ++/VwwFnGmNLLXs/2sR4sD7eD
w/tkPrXrEGZwO5xfUxu1qPi30YTCIupQIJzk1kIIQlLSAD3OK00uyXilvs97GnEP34EwmAcEi0Fh
fXC/3VnIK9qP/Ao4gaeGIA68CKJBiXq5eWN0Om3xugvyu4woVeN+/x3k9HyS3DqJ0yfr8o8vJGZx
uhv/Nn145TyAHpiSsfbq5uIPjj3hFckH3auRAEcHgJMz9jo+2e2OouJbgP4EkGYvR4UGfeRGzA2B
dIZkoTpTpjMHamqkP57PtS+LbvPkiPx1hq1fcieW9/2JJCPUo/MfrqWhX9ZeM+cdy9J4NSxQ4vCJ
bBZGVUetl4ftG3+CJ9pouMp6w66HwwW1tTdI1IhErCEcFprAIfCmYfl4fWPeaQ2cp6VOvMstJ5Zx
btmuPXjjx8fhTF69rgNQGeRVO5LzyPSMknni7PwuzvpjTrkmGYEqCKkiYxOZVEYKLOmO5+v6xnc8
JKz5ayRMFXhc5f5St1taSIEohus+B65G625RXa4mr3ov0k97dfNAvxg4U1dX1LB8natzUbvjjv5u
HnBoqLHuQqfGfj48tEEseZIPn+B89B9TeZ0oV9B2l1wW/XBQsC6316HC0NZMVybbmCrtvD/cf+jc
t9PANNPCGQO1zadKtWsQER4JaVVoco8zde/9snu1asuW75Z4W5skmp/r/zxZ/M0LfAIPowNuVJB/
dfWGey15hoFbx2CsbemBebPP/J+COwjY7+hs2+QDHQ0kaIcvbLaw3GMAcfc4Qbw3sNm23+TlHgjv
uF0orUOsph+W4+VPbiEKdKsQ+8NHu1NaH0bWaanD/7GRJy+5KrwETjCS5ga5oSqkc2tGUjLTa39Q
Kxq58LcIgvifTne8XONS3YQM/qpv/8DH9uJLfEvB6cP+KA3uExP+0T2kBDhlqB0BYhqcKtT3c53+
7S/mW8nTX9yeMUenEVACpRK3D+PuiMGRPio3tCSL5lVbs5Z4U5U0T1yijeLGWUEaEGBxBjTOCyB0
Cv0aR4+C+NZdM8EIaqq1EzfZlEJdpVJ01MrrPmLQTh0RiNAUTEgBQRLzL7hmqcwd2smxul7PcMrX
llOuu4v2p7hoIKFUAERfQNkkhdCUXFguokfePCLHEnjfBRBPgvLUiGFJ4/KIdKnVYWVWMF6VY/Ok
xbaRjb4VZ7OkSSSK6H1anl9rPc++Pq6MYamMiytfaGTSqa698A9jCIwUIFWYAD6Q4Pl7+oo6WaIY
ChAH0x+8IJTKLXBzuiFQZcLudzqPOtrOex1rD6Wzmq5Od7xlETIaMMwZwbY5GliMpy0s0caBxm0H
wfkh+Hh8SXyKaXqjqRoe8QnLJjJthVym7/hYhbvX/V8P90rmxEACT6oVG1Ae3+/r8ZBtmWKKj1gQ
fVYZqnlNm7UbFor1Qx6iAb2bHDD5LQ5AmGxWGzfzzXniKdqKrRkNpCuGaMlp15kCSZdPlnDmvE5u
ZqwLar06na9djiFJcvcZFH3SxjCoJXpo+J3dytybRlfJuwSXCSR/FfHMo5hKZvkxYU1syCYSLqRD
IBKdoKvJ6Q/nVT2FnBRlZTZSSuY7wV0+OEgJ9z+t6hfH6jRGaRFqDUr9gXyCdqpgLBXboPLJbm6A
CtpLhAC6+93T3WRArkCUBGiNpzp8qvkQh1CYGdSGaEMjvApCMKIMAq9Gf1J0WF4/5yUZwPk1LXSa
07zlL05cvS2NUCkT0lJZIIhCtNUgImGabubORLTPhWAMyigLxO5A4Gokckp9Et8e8xpJwmPpZ957
3f8cX/2XZgioMynPN5276+zuFvY1tTd5GQ7Kmy82LaYBZOV1SRmV4LGDTRCQpOWIatI9bWWF2EE+
YGs9eHdg35e7fTr3E4Z5cOdZhRjtOe8dPkmJJllRoY+JAmxVr8al7a7OcVKfuQcsgVpQRyD19+cY
pzaLc53Ezg0TUYgOX8gMSK55SNOQbhlrjdSeh/4SEoL8E7YOcSpuc6DKF3HrYSAwJvH9xfr5+7Dt
X5Mrci0xJcOSZxPnPYoTZCojziOgT+wYI4Ya90xW861MsgYDhzi1lJvpfnr9W9pUaX2IdWOeE3im
0ZwueQxGD4mWdTWs82hO1aSs8r3GXSXXwTCWI0BVl0N1kx7F3Mv8cCvHTb/D8wM7mSuufBdIvM4z
0B8f5eqzcp+m0tOYfohPNQfNs9NU+2IFcDsZsp3oba//zvOZHqKW39RogigaCBmAQiCL792m0VqV
QHzC4/ilf/V7QhMJyK9g7osbUSsdEl2k20KdVsa5QXxxIg7HQnhBXwfttUi7a4gkc2t5NkTzkHAC
COJ8Or0YntUZB7dJNJR0xVSKkdg73+t8MW8WnrAwAOoAPXvx/dmV0fMzDuthfxC7ifeH3UGXBY/L
PZfm/GQzmnZvF+IDg2lkEMJD9UL+gpj6ELqJcMvUsIeR4AwpNarUdi95GTx1DWJ6VuaQCV4zAppD
8EJzEJMdhIZBpoVFA6yDac0zcEOQ4AjA1gMuQOpy60hDtBgESALtWAyhi2KDm+6CsYoElaXSeV4S
xLYCIoB/n/ScqnsxNdkfdHtspNRus5Q36vXil+HG1OSqfT86Tx6qZZ6aNOUhfp4kgtKWduKgLjgB
5CLQGyDmaR3vcfPHZqFRN4QuITVqOiesKJU5CeR1oJGYJgDlfUOVRk9QDIos8yiXOzJ1Aco9eh2G
cK8e9Tlky0w2Y2kzzVtxJm+vCd7g5eLNcacG0QFVKrjY9639yKgsu9KCqOFDkRzEzfLjE/+QeC67
0Tckr8gFQKDL0F+Oe5sr9V/mnJ2JalognkHG8NbQ1hw3oley9uFVhlwQUEzK+b5cXJzzijvKiP+k
8CjqDAdDdnOv5DzREIvtdLWZ3i3vWj9p+g4WWCwas2Tmn6Hlg1RGzEggzElMjXmuZz8n5c6Pr144
Cf7BnmdcjO4K+qdhRx6cu9vTn7+e/yI0hsbF/kFiM800NsWNWwWf/FKaVBaFQ/+IlPKFFqqds/Zx
v/71cSVd/J8U8cIdJSiOtzNrBJztPuqxWdZziveq42By3O43sawOLTWBCXkpzOS3O7DbZ+i8HtLf
KjOnHGYYnkLx8/T8DTuikoTAJBQcAAFeBM9fJW8hOIVfcNFTECtTYQY6dDxc12+4EmDHpMUWCoyX
5nS8B39alepl9ZkWCl2CU4vN/jeYw407kYvRreYfoo8JNwpbCpLs4zcePg1ZYEnTVHILewxjnt9o
8rsrCzlmGYoB8gPFeL79nNnU4wySdod9TrVB5XM2tXrrunroLHY/7RiCxMkjVg3DwjBIXjTEHICL
5oAR60bWkFMyk0++QsGBxAePBjjUx5asCZNKvGLvCxos2KXxlSaOmsaNRGHfIDXXEiA0OLCpLtw6
mB3JukH00lkASdYoWilw6UpeZnM3YTgZ6YdcHnyf/F32//xng9UdVfVo0MZGdem4PWfA8PZ4ZlZ+
N30ny4QGOHi2FfxpJ1mTna4AiGEcgWompL2pmlyQAwMEjC2+YlVE+rPpv80Nofl5ZIodDqabQMiR
GLO1QHIGB87/5iCnyeKUF67hKUNCcSo7woPXvcVeXRIzHAaDLCpmednLANImKReZU5sCZZvBJilR
hBmZhqGmFrYhpcrEELgtFXdliSQmml5HqMXVedDhHUWUKw0UfnxP+vZi+EbVbvhP8YAYUpAXFJxU
nMbx3PhoROx/JoIUaXTMB2uPBO4IdstKc+GeqW9XecmkvR28oUR16gKCUKjhZBHroBrwBoWVKBb/
gVX79MmV1QS6n+8eFxxg0eiXH+9av0yW4RDgz5iNHxda4Pd3CaEIk4qPXLfpi3ffx6JC1JwCj1uy
iAoFLf31iSD19Juq5Npnt8zp5N1qFacl6OCuMjDw2D96qEiENd0wZg+ZfG5MScVwHQVnb2y8FBZ1
7nU5O9UZTopGj9QgqC9e91vx8c9/jErkoCuV+cbnuv7EhPCe4jhfshMJSmebG7/bhKkCZZpNBAwB
slWL28SL/Km5y+av7lSvOAb0o9p/XJeYN3XrD2y954S543/aAzadUcnO5hlMRjP3DNViRQum3GLS
P/2x5Q4+9NutEYga9wLq7Sz1Acf3rSs24SKC149rbeDNX2jZVU0cDXttyfbYL/EYEdfpJuFy6Mck
FZJf5tbBhMrqJ+5oeT9+HIpWvKGeDdQ5S1OmneNV7+HnXXvxTOEoS3xs/AfXZBPVKPQqCN8ITjBi
aMnbaZa+RIMEr3hGtAnqrppgXkgSEgst80P16n4/Rjl5MaXDcVJu39FChRcLKcPhBV441q3WBaSN
IsZtl6eawOmN02qpT+4T3mmpiPVjd9lXvYdxf/fLU589NWynL+55Y2iHh5GmC93cuaFTl8MjMgaO
6ZeeKaYxN5VG2BSR02xMHr7P1PAokmaWvxdW7HPDWsPx+MmyoXlrkS3LLrjEKChPU8WipfWuaF8a
XUWXmbeq4+fFcTWJA7bXd2yVHc1Kyc550a3LG9rXj6/CWCNw9LetfiHkFg5EgRxWL5f1TZFdSeY3
PybuvKh/60zZmr1/Q0v7z5EBFb1sarYalxMPlO3IfSAJNicgpa7d/9MvyE2fuxfgDe8gxzEbQbQq
QmtG0S24u9SyP7cECi1IqYOKjspAKEwXtyDAZMJNPmskcHM16GrGVtaAYZgkP9sS8TjMyeft6R03
9Lj0uPG5ncfl9fmhTuVRxlNAHW8Hn5PPpMvMIyLzDcdx3MfBybPdD7H4fNj+TOkql1NwZMGieCuS
pz0n+96N1Q2I1NH1Rg5ree0dvhyn4RLn9tBi5rJUbet70/ONMys4uYJnWcVVMBY41klc6DNrTC/S
hYJQLuq5ntD2K8tjddM+3V4hYSoqZG5xqN5Sk/qPmt+zhpvdVadH4zXoc5AfVDLnnsjVIN2TwaPy
cPXJp6J082jV4LvfdnJwc/lyeZ08UshdCSpJUKSni+B63kM+t9p+gwydMCVvvsE39lmh2F3Z1kHd
BaN7LrwkyFp/GHbeibZXq/x+5LxJAwIMZPDGbCcz10vP1FU4zFZ45Jx0MB5RZGC4+jBtCaViu9nw
89M3q+hsbXhOaBY0mayT+XLBQEsGIgS+nsZ2J+UN3vbjko7b8oLw3xds6IBgkqCax3ScrUvUjE8q
YVdFZVwfxapkDiZijaRt8oNSc1N6spx9CGUpVfEr3OpF/DoeZHUsRvfVVY914cx/I2z9mHa5uCC6
bqN4oGrzfDrJ36dFHdJpY/emQXblS36kjZh0/NWk/4IjsYhc/2f9lYb9l0VnNV5sw0GJumrgEj5T
rjcybdOEdIA8DdLJ0gIjJILLqR8ZP+j7qfz682x/+OnxUI+dlCpFTQQLYtLxshH7Ya+76GnuypMV
hl79cQ7Uu+FF52NEkwX40ShH9x1zD1JvhTA2GyPelPAsuo9f4Y6YmAtRfbAn89mH7mQ33vT67fGR
HzWbLytJ0YYHeQATozImD9PxrH3V7c3fJNut6oRsbVfj0U61Ez1MlWQ3R0pRzXHVo3mFtAr74Tsi
Q6LygngWL72sIC6CmF5kCmKryIaNTpPf9F1KKB1F9ReMV05f9OnDxRdyggJLHbUGuqjxoDmu9TfD
6O/CL17KNTJacnU9uG1djybqi5lzqBo9wOXDeLudfSJ7BwpV/vUjnrBZnqPyp6+7EV8c+9u5TYas
RqBs7x5rPFRt0BY3/on3eJfSg6EOJahikXV8sQZGWHA+6x5fMfGolYZKZE4e5Bed2vqPPhb/T25V
bSpbbU6fqu30W6pDnvglAbWAR+ldD1dSZc68iWdZe/H4FWvPm/V/JyMVd1hOf+8vn/IiF15x1iD8
aqQO8rPz0ExWfxWfBHKY3Y/7rbRTr604sLS4sQMk2sNwRM1sLMXQ+mm7bijBPTB1Z9VU0qld16+Z
KIvdWNxW05Xe4qqRJIlUouVp+qFmJ5t6NE/rnNhekqgRZyCeCU8M+MPX7kOI5PH9ovdItyyGvsol
6wuJfLtbD+/T3zL+lmbvQd2D5GPDt1AU1a3a7B6Ng4r/tKAtL/1v4wXS9zVOXw5kvebwrewX4wfk
acTTTOB+xy+A794c71fv1w/zL+11/826G8u2fuUiB78Y7g5+4jwWx/4behx383e3i3Xa7DCPh10o
ddjdxvwj7zmqFE+m52/swLN7fJD7E7ekBjqQTDGj3tv1eqUnEMdJyMYJQaoqjuXxcjdDjckdiwLx
ptyLtg+Ll6tRO3mjuWANUYa701eWAHSmj6p1d5dO7PE4hhEIDz0OeTrnUkOTyNjVIwWIZrSpC8Fk
cb2MK91E/T/9/Reke/ZmPiVo0L0+4hDDIh9/EHD0VHXmH8ZY5kiDKQrmKeMgkGO9v+IGrCxY9Pov
zqvhFevWZH9+iP+dqWiPdj/8vP3VBZJIPhxceIN8DHlMf77xnwDLLa3uVbc91nr7YatdhOlGsSZH
SihjeB5tDldDfkZTjH/R9j5e31TPtMUBBZD1gSEXpTmVvwXo0HuI8+wYWXj6GMiQAsgoY0XLyHv6
4NP0Xqsx7Wr9+uGDiWC4Ge7nV5Ph8iq5G4paefYaxDiQTHxLSeDbfSu5sqhWpy+z25e71gstBvkN
kvCZfglIGA68Zkjm/tp/fBAT4YfV7EPvdPzkuumt4NeuHg/aqr8yXDzu0hK87pjBZQfwIY2FK+k4
4ZqCNGOfiDmf/LpdDeEtyQiJc7livEB5A8zHIg3y/A1OzFfCeDOPfFeH4ydnkR5HLuBUc7hhOmbL
dN3T+6lEilg93qxe6Vu+9dZ0GkKzUUbylgpuk5ci+NOvWqYYcNdefUSVSSX1nUw/LCa48eYldeKs
T37eXo+Ptx/qMXdkXiYUXBAfineIRJ4qm8pNvpSY1fKv6fXp/iUV5jlQY9gQPg9mTUp9nb9VlA+2
BLlGr+6qr9wrKrh3uJttVWKSIqR21r8eHtYfUyK/3cYxz4nYovnqtv4k/pY8hLRWr1xdl0fUcMax
0PQPKFcVXTDIUD3nL7rnxd+Txf581esMbw7HwS+lilRCwrPdw63ePHbaICOHn6vh+ebJYUuavJi1
xtZ4wyxFvjPFshUYMhdXJmealEmTOKTu37/cczACX2wmFFk5MBPb2w3elQica+igcFtqDlJuo8ju
4WO16KMH8m3lCyBBd8/iyltXzln5raBV3iSJqIiltE3/Wp8egipAfNwftovHq9u7R35ye0nm5GzK
rzahAEoZdAYpXGXG3+JhiEUyglEKVeUI4t3VBg7F2uWWURNyptJyHufp4M2ZQazi/JMW8rf5uvqq
fDyrFcs3cZxnFjnl1pquknzd7x8XV51Wn3zgrxKSmT9KCeeLMYl/dg2AruBqyU9Y2baCzHtsw8JE
hl6l0t3l18Fy8ebcX6xe3B/fj46Rabx6/HS4G72WnGQZeF4cJeIgBR+VfdQ4Xhu8m14vT8dryezh
/emh9/Np1v7YW7V+4bFLJf4wRW3mu/VHbwND/EXmcQsTs2l9varfnaoxYTh4+G21ZaXNLwFV7hqe
bjvV29njZFzNfz906Mwrgbm/Xd12ntIr/p5ljOnm/V17p9bWWVHYDgme3cd9diBQy/AkRJZSw8OW
j2j1F1+Gy+XVdqOf3JKwLkfQMckcaQ/bznkcLXqpUfftcSPxNOVUnQYN0/lQfFeQVKy0xCXIZnv0
tcsEmxedPcfm/jU4SQ/76ma73dyLQ84LqN0de7dhbdBnCu3ev57PtmxJsNi82T0cXspGzG/7n6EG
VTcDDpw/bRqVKpOV8flq/bH4QoB4vff/tBaTet3d9lpvYxS3G+/aWtdjmMJAA6jwQFf5GxnJ/w1D
bytv625IX4keEwb+++uXnTiou+lzxvaebWIHbPrBnh/elaLhWDG/3e1W0+V8n3/ffqJl9jXzYAYY
gxTNbNq7yQQmsgTGRkx1/GOCIAaY6vqXgVkDMSViSJE8zsA9dcmwhBZRvs60g7SmbF79eN3pa73F
jSGQ6AKhjolFJLghCMwDB4KnvlCIJDGFidGn8B2SYEUGgSXG9cgtZFbw7EpIkuwWyAuQj4gfMKl/
uciPU9SgjVvaaNipOXO9e+GL0Tpvug/9DSMurCz0t3sgcs00jW4JeAJ67/hwVIM1RBbIJA74vn49
r3Sy8P3+enXWfqhpvoFJZxZWyyhdbIolytjrGW5IQENewR1iQ9AYCFoIGLkzkHV2aQM5DaLLBFnw
e9GbXK3PuyT7ZFqyBlnvqhsPLbkxAtONw2CPUEF45D2YCtdhLVwHEtPk+nE2nnw09xd/r6urJ2dt
yYC12bDzeLMPIypWR4CFcuEw00srJWPBHwa5N2cvYm4J2peB1E9m4ng9vyHCgTbTWVmclHvs8UNf
nt/rgTAU+H2piT9Am5qN0LBXeDWoOnV7MOzHQTcNzd4Op6sHtjNcvEMmJSj5TAPP7SEf7xdTzfJ5
is9w/Xmy1P67aTZKmm3RQH1hp+WiqDI8bJ1ux+mfhcuBvLcgQVnhGaNhMS/3b2GYNbV0XWkuIGPm
zB29huiMdB5e7L+aAYUNJh/0IoDbyn6fdp04fekfxBvUuCDij4jn2YVbzXA02DHt1FuEVwe0ejEd
/MkFnQPi3EFLY4pxC5XAkX6RK4IniZ5gXmFHKSAhcHC+eqi1CGWdwWpaf56mxq0/kLpQ24iUxtN4
1iDuHaCyJlFCK+1sw1pf01TCAIJ1xdS3xliCPcYHP/aq6+3s+NK6sahv7l4qNkxqHq7H9SkRYo/p
M5SgYyJTkw9/HJFsqb1y8gZX5h7w/5d7w2497PY5cr3dqdrslX+xJ8m2fz86zG8fTl/TQT+IPMH2
EBYWwwgCL2EhAWYQjJijNHMg5quE/xsziHqCJy/2EO6eu9edPE8r7lxMc4XVe7KcjEeYo/WODplp
sI6FMPhmY6dfHs0yq42tmiHMKrfmhmPMPscYhxEg/A1gnsLI5qgm+oHRmplhPBPDUn8M1HcYwkub
Fd1yuNVo7n7AuI483JtqN+yxIX6H85kGHAzEFlgXm4JsZ4PtbrIf9N9qI0d4kf2G4J5VD8TsMpzg
HLtSQjgJ94AwyDgc8y0x4GLcxXFNsQ4txkYHhSWq1QdQqxnKFRxlElTMhk/cFl078m9AYxUyHb2D
7sEGQXxeYE6e8rOaFeYVbTLP4IIe7b4Azbn0Y0fuo8APd6bdSzXXGvwqCmbGwSA3YjaPtDRQztby
R9y69JMf9jglbcROf/WgN2Lfsgs1a+3u6t1D3a0+p8ORSt8RhsAoqxOE59baBe5JfhD0Kg5DN59s
K9P6MzdK2cfphWW+gxY7zCYQB6uaWWINM5PMIVlGrUVYqYizVUz7+xGbmcMVqvPUDZJvbSHJIM+5
wLALe4liEWlupZarMftoDhFPMrTQLRlcMiLFyuNedwOA8AcuwUC4RwDPevZ9no2e72TMaXbsXlzV
tGucO9GDdxe/mPROvd7DaD9qv3V3gIKsUfbmhVEQvvANxIwCGsECwjfRPdbNnrhinzbYc6rSGkVq
nsoKvtmghYTQHKtPVWtnv2LyYAA9BYL5YaoDrSmQvFAdJHXlobZoq31UH5golmK4CQobB0kV3Ktz
u5M3jXXHQQeDtQarV+YA8PsE74Rn+nOTVrdrTvrodwQ4bfi5f+j2uJoOZve99lvcIHeMKDFK9OKB
EDvMm85wnPVfPjICdCykVqIIZoGhuWDlMCNMfy+JwRSt2rfX5z9Iwh0PY3VM61KxsEg0rp/zv2v/
qs8tnQwbOiPgcWaYtCh8omiY1qv2f1EQNVH7h99SMxVHDFuPYJksHistQ/18Pp3sP53Z56GoEow6
9mIxwtw0EyeD/ZWV6FC/GG00J6u58eP8qKaLQESB89vqrVls5l5ANIUYoLicNciILN/sLxjN07Ir
BocHcYRQvVtc9xY4zvVG0+14uLpq3Y9JS0JkAAaB/EASwhP4UhJGXVy16VXyL8M/dkqbPYwmj6dT
+206iJh62UoWWwnPYbWDuW1ITwRu8RSeEgMOlH00m4FNxCyVWTxdaZ3fTVmG3MJfQyFaslX7Rkj2
Ehd6c7VAc1O3/9aD301f1Y2NHM26f3eZz7O9Tz1EmUNUtljEYCPExyiGq/H/bAo7F8dByhbWzHcM
6G5UVexX+1wze7fD9YytyeBHY+NAq+Tmqh07zORxNKSXbWSzdS7cQH7DgsCZwp9d7/GreIKCHdjK
peFcID9YKM5a+1JeXCQyC8Qs/A5wozJj1JMPZyqgTmCD9E1m1A/888NP+9FCWa+q5UuEGZ1ZLGP/
ALDopQdQGzVhWQdbB7Fh0Ar3PDdHvZUnhzmQ9Rw/RKI5pJHRbITebCT1QjVWDM3W+HUKJ/xAR6ru
ZQPVH/R6w1G3HlUV/zPwQ8NzpgxnreX0uLyr3z5z50MKIHw6D9LMQEvMCxvHxeb+4+I2dj4xT8Sv
aLbMKGsOuDvxT951mD7rVvIE8EtkaqPJLT0QQ5K63WvPh5+dbROSiFKsvetxtX83G91f3S27sbNO
yIyFxOkEvfKvuiAAiylc+oNSS55RI98Far1XJ6lkIcRu5OSNOMnvUr5Nkr08A0PeZGICPL3IuJ4b
h7TZTXko07Jm1WDSZ9tkElme+XbyKbXjQbRYmDHiIHeojlPQuwAx14B+bnY1IVnwSEfjgrln2L5/
m7ek4VF8tlOZdsC0MU3y90nTTf763QjvEjy0IGJyZ0vx2qDmj+Pm7/XDn3oWzBXXcbohdxKpDNxV
w/hSERBsLoiFgEeudvtqt5FLB0E1xsfBV1fR/IGHuMClrwlLTSaqrd7Y3rFzw91JLhGuGhBc1qI5
gCR1jaY9bnvvN5MPIkSuCunxFlMWZBd1CBBeiq4Ynj/7qZwWXXeQ9mNsYAHmwAN/sqYbDrfjEW5V
dj1yRdt0GfRaNDlKs5vB454Ec7Kff4AU0Ec12vRvTAGgc5zcbSq960AOiR2JW8ikghYtjnd/3W3e
zZ79klkoATFistx0SS8zM5H8vpxOXvHIJEU5LSKPzIoJv7tWpR7r7f7FYohOxiSliCdqd44v9DfI
4szPF8H4QgSnU7HUlgyBeokLT3iV/0IWqopyye0qhpzbHaN8aqfX8DriRGc30lFB5m/9eq4u9Xsm
pk1amqKFrjIViy4Nc56u4F17F1N1UgGJqbrhSpS1hphsNyy+RJQywH1LnUCAPJJrHTfpy/W99cN1
PbyT7JIFkIK2+9fTxolvz8+10ZezCjTWZl8WFFewWm3rvAfyNYvALo8M/YkqOwRMBCNWLnEicG47
TeY1a3iJ4HlCGmK78+I/1t2XYboYXuZv1ycPvrw8z6q3XMlVHWDq6eD8oiIhFlSMPPVO1iCLhSqG
zPKYHBLbwon23L/RM314TCQYkYjKU51cnib1eF8f9Uy4lRC5EUFTQt66n45bHdHIyf3G7v5j+xYn
Q1JCUxsY6uZ6QqlFhwZkOND8baGukbTNB2n8XaRwCBIpzTAM/XpVvV6n82QoQjQMnzypQBTUfL19
6L8lF4sFSPMZt+S6/DicXmsCmbwIRBqCODvSgOizIZpuAjqjqFpqgHikl5m/KYUQVTLjmSdUnTHt
tcXd8scrTlkQZ0fJRtSgiuXxuwKkJtZkL7rNrfpp7jlnyVOMTlzs8seIGgITopCDMrtXdwOts7gY
iAguUZHrXBgVi0pwl9qk3RAVidjHiBqcUhViIgRIXoa8BRKmhKvvQFSrxV9Uhzy+nat3CFPKMC/D
7ebDN0l+qQ8pm9WTpJCXKpAJUXJ3GYZRTAhujBxcMJGEooLgGjjs004wjC482QIkPu/rwp0jjBjK
Q8xrA/RjGSh6rOgpFf5ryTMC7vq6c+zOMMm5BRL8FMQjEvI4P2Bc6t5bxxHBk+6OE3aPT6WV9EyM
ggPZS4cl3I7+Fi5ZgjtXkuzmjOppeKqOFmhL8HPeb5834/b+U9oIy1/Dp+y6/BUb87T0t7mnP67O
+Ul7YxBPCbwL1DJ06xEnhKgPEedfRljLXIHo4Fct/rNYxNbUpVjy4JXW+iG5xvGAl4gtFcdNqL2k
NYtYHhBwuValNGCw29xxgQdo46uq1t1cwwznpjkYudQ1s3D2huSzvf1txPJyyrhEL7bHr1RvNVl+
Sb44t52r9VRrbmmYgq9dj23TW2w5lutsEsj7BqULNz5iKDtIxIeSO/SjUBOyleewe6fBuxS1WL8a
TjGiKdFm9Lp3av3Ciwx32ht05Dz/YmkDkggaFUEslVeFGEvxgMIdS9T6cZVk1bN+vO0xFs/0OE8a
gqjC8oaj+tQrZq3Ws2AfCcnT2RrqtNGxVmV4dNjexyDPqVwy5JAEEkUIaXB8kHVY3VAZHpCK7CiP
76z/WkjCqAdBs80SPU64fsEtEg7ky4B8AFDOnLxEpo0dIZSaLFzSU3nVafdyNmcf7Irt7/LsZ2Tt
9MCC5Np69q+pxNRB1ZhPP8gBlyeOUJW7/Z+qh52q7oqC1Ft+2LG8ftv1drD29nqvDTN4sUDedcHy
jDVGlHIMIwBCFvPezf6Ax3RKOejd+Mu4NyLXU5NCEDsdVWtWsGRqxPWC9iQGujwg2SUfPUuIIaJg
kieNIJWlNnyPtCia5zqJ3i5xML3vjjunvXZ+8rvAcCnVKjVZUfHmI8+OaopUPnGH7eCd1vD4FMRi
SGdabom40b1bzGiQQzjWq7u/pGKHFRNlKBH1JFsyAKlve2/L983354Wcbdv7/hvKLrMOuNV28Tiq
17dXm3r/39vpRkTX5JBrSDHScj5Ms4RQkmg4C3RI7IHFx37vpjwhmqKdnHf1EjOKXHyTpob5fBIS
CyTAAOBheTNdn1nCa5TisvwxmocUAXiZRf3D5qdne5CTv0pyMVKdJ9kI80we2i6LSyFVbz35tl0P
r1r7tsTIxEs84CLfw7Q/uSJN5NXyr/UqPI1KTnet3xcvtr3Gz6Alp+zaFjM3s/OL+jOWD7Z6PpPJ
NE+i/XhKs3p+0BedyQ5biFec+8AUWp9jay6WyXvLuurMN4+zOMJBnS77p8TyD7cEdYO2Lx/UBaS3
EcNUrtypwxN9SvoaxEQn0Kvr2g1aHZhyJTXjHiDBA2Fe4GX3csBz/zt6LblLlK/usNBDUeD3mBuj
9E600epfqeui9SL1X9LWds+mQunCwGakja4NkOBbRMgiyO35etSSMCBKhpYpC1+og7SrZOBXCyQZ
m2nFq4hIycZihlrxqKnIxMPeJ3XmhoDEwXcmTgVjsZZIkOypZCnwbPiP5u0uBWHYbnfaw15PZ771
ODvqwkNpPunO7pa3neFPsb9b3kobRjZnf57zlbsSYCzMBMJMEGAz0EEVt3sSGPVc6dB6IOduKgx2
KP11dZiZ+06OKZpDjc6yOqQZMbsTjP41vOFWMXntQ7Ow+U9y3k3rhzhXFBekpijANfhp3oHAI3Mb
3NPmPIrfbX5fL941J9JpbEnTtFQyy9Luhrnn1iE5EzUmZ81ly4D5DtG5fYK3tMaxpKh94aGvZWD0
Yr9+eRjxx9A33JB+bB0ujk1lgr3bZ18U9vBi3aseVrXWj5seSHej9Qz/wvt8mBh1sEQUvoN4RsPK
LVXOP4F5XZJ40vipxcOwaTrSfM6FMIjTMXSKyXbYx50UPAKDy4hoxqUJ91jr0q41sAgGAu/2m/HD
SA0C98AmggB4uRImegoexErvRkddM35fiQYoeYijp7EPKKb9yYRH5x/FJRApNmYlBieEEnP9n9S3
c+lgOOwOseUVfvL9fqVT359zio3w2AvqsLzXWZJiTpxAxoIlt4iL2QWyf7HljOmIABopGsutlRZ1
Ne4hPKN2lKqMW8GthIZWuSYuzpBm8dPxMR2DApfMTTOPW2smt0L4/YY/2bwcKaaFeygQpSqhcKXw
ptFTtnm2C19eQY7r6uvqPygSDLF2Fc5wW1gEYuViOQTEkMgS/z+tJo4uN8rT6hV7RbZZJ+HsKzye
nrPscKpYWG6d5p92GAvp0bf59EVHZxhoAjoxp3DJCDCm7NEhR8Aw6dPmarHSaoDb1FiECLbGlGfR
K7Wy8AFOAh0u2tiwo+JoKJ5VzEwCwiAe6cc+MdOJwt56m15S5MaXh0xiRx5WVCeL3G2QSRxPZKp/
ZzJ5XWvzrxS8nPkQA1tLRXjiFHecl7uuFjiRDUOQ7exquVOXEEVFvTG84IgKKgokpD3abJERA4Vv
cXaub07Vi/7H1CCjuWqKw0LztIlIaLLlzs1yXOmqwTSeoXok8voJgoMVBCJTyOjsdXZ5CGNxXl8d
NnLIz/75lCujkb3ryIz3CFHA9xv8fucfDX6vZotSVujYs7Db5rjC5+I3P20229Z6hl1jIEwtqZ0t
tu05kHMGmuIXAiWxfG4ewkYgYseOXOARxrQa1DTzuEfyNu+1btmhPDbkpDhk/sKC8vWit8lg/91M
ZIgBWfOdjaic7amPlaWoTPvboD8mNOuuIz1omFwn90BRFYIqHoZQ+YRLqDuqTuw0JWVrvF++4w26
L2lKTvtNmF6FOiB8GN/qGH+3IWUkF7aiggVBIayRINYtbXThngxRaIYhnZfe7vBmuVjo53+6I9qN
3e+AUkIpkB5WfFpMilPfUlSxxhSoN7VuPQos9aCPexZWslsB+qqScfRRU9l6RdeJ/XXsoLr7/a76
/Kuqm0OuSXTDkkGwxh/nLP5EDujnenRI/iZEcR+bzOnUBGfkXPJ3xe/EOS9tn/q4v5IFeEm33q/z
opHJev5lUh/U6BNhCFIsRXiyxC6dtitOVB4//bLnKL8Kji/6cfLq8fHXu05XuUU3kKcO5X2+BNwG
x0ixP/UWc8Yv26VmPC9+UryhaQ0+2wHq6qPT1uYevehs8e2AUQYkIpVppT/CKbSMb3SUHU2p6QHk
WaGN/XtE7IafvXFWoGU7Haa7cWv9lnQUhT0NLwXRjRjuqer6DY4KRjGnGNzdHf74MYj3SMdN7/LF
kBVQ9DkpuYc8YXltQh/YS/9Xo6QqltUI0PYUmBU/H1CozaWzlXW6aD51bgqpsWJAYpqh4jem9Pr8
Xb+//NNJYojqdOgKyLrNonle6WiaMNSKoENDdUIP1j55VFB+M9gwpQ2EyI/7+g++0V9hmPfIjkpS
2/Y6VndJHfqqahjZtdgbQYPo5ve4nkTKpt1vBj/t6x1/NWhmHCrCAFnQ6PLEpNPTqOPpVyxRWz9X
hpOOa08rk6r+mAagmns48j9YpCtf8P1WqNP+t1aIHxyqAceY0SEaXI4wTofjdLTttN+mIyTdBIko
Xic9YQPDoLb/u/sFjK8HwhismXFFhlt3WmSOHg1PUROmB5jatt0r1s+IbCD/MBaTW0yhtctqiOpY
04DJiQezcd6OO1PNdDkseoevViogYXFkp4UYRlphgDYI0UkFRVOI86Qu7PI0E5B4DSyiMyB3qhY6
2X5xF79BRuNXlMRiBE/gXRIp/j85Hl7OB/UPnd7+hUP9nk4zHraH+HT/w59neZwuuudq+Km9P/8B
YxATM8kcarZ+CGVTd6JnAHvcfrpTyloipC7MMP0NYYnorKXUzujluWwUZV4YwpE0YBDxGeNxsSV3
W2Bjh42FwuD1mLl3koASAVIgiJJor0UhBDgDhAnFspltZfKmsEhcQq3C4y3/dtadX6335Z9ZKaD1
yuwx/L7u2JPqmTtiv1eNRqNB3RmM+sP+5QGc88fH3vy2fmi/S7rjuTv4Ax8c4IZ6d9w8DB5vqu7p
TVe+9rsBhwuHe7chUSDmqrusmFfHwF4jZIW+tYeySNqyNL2AfvK2HwLzlB9J+WaeEMCV5Kf2nTpr
TgpiNTaCPIBUs/CJ4YZnWnUmDtmxBNHtGu2vD+vH67R5FsnUCYulTi/rp25ZDG3ASzfHguWuFO3l
Innm0Yaz2U7pWCFgi0eWj/iDAzSZgdKzkjmRQGEOkTcS0ERLaKIv8Wx0wtYjr873P+8HnU8xVMqT
jnp7O/ybtxFPw4oDJcikSKdcpzuxXuIooIT3nl5D7uDofqNTf8hhUj988oMi2SBIrW7dYPsGuNv1
3zjt7wg9CfwKpRuZtd4/3t9NtQhl+TfkFo2gife/cunHBqJQAKDbGXCQmMNmaBQT18VUpdYln8KJ
jqAp9OKdwE0OAwL2Erie3O4/PpzeITfkZo3RbwkcnzCbVe8mx8fxXA7M0fB/X5U6/S6DnQtV4piA
bpcJLxqh7uDCq3472o4eNsPNPg5jRLSL8Fp+Y8zdkG1LLdABCS1IGD2kVsMERhixqed2/nLa0aSn
BJZfbBEluwBGW0XrhRTbJEYEdyQRpJGKPeMQUgmxpLGMmt1XVBR8Jb26gvDSTA6JNGdjmb4R21i2
J9biR0p160NywEGItwSAcEsoPdknx2ALAZDAvhzszpG4H078AhIQnaspNASDCETirF+lYyN0YmNM
R/+DqEARihiZK43ez13D/NxZwCF2jtr8+X1J8NEQzyWh6g5r/q6oenVvOBxeTKTN53fDdn3ECV6z
Mgwi0pmPFGeLpzMrYXbYutPLFU672c4VO6lnsdqBAJDUhi5ZtehFitffHMFzGcfsXpP7o+TlLPyQ
LECcEZAQ6zC2pUDHheiRoXNG0IjWqgzCYRlD/FQ0Gz2tr7rHtHWnrSPQMmfb52UV5CPfRrPrW+9Q
hfX05rmSsvhPsYgSSJ6qyVeiLEhAXoiuUIlrbOdz/hbiyQCTp5g4YBLSGNDl7LSlkwdPltYLUeUt
BBb7BAIswquqNiriBDwtyWKel4g8WRQNvZt7iW8JeQYIUcSXepWOmLFgGiKsCIYhMT+Q0n+c/zvk
qPb+EEmsRv0R8zcXkzfD1qg3ueuuaqZY0wyTT02zMFqoqv/L2Zk1t5UjWfgPjSK4SSRfJVsul8t2
dW1d9ouiqmda1kpLlLX9+vnOOUDyivZYHRMBJhM7LnJBYrm4K842fRSMEisIW5AibAOES7MiEssB
ecuEDaRZOhHeyK/7IJIJLJeHpTV5ZNXllomRNYMZfbSwpGVArxTxXy6NwktbwKU7+wLN5X+fH73i
yFW2jMLBMHGcdGTfKBAToyZ1ccObhThWypH3XnhBk2WDZCwIuwcP31MIqVWUp9fAiATsB0IpzVkG
2pctYVDUZlewcBEMVjxWCOGwFN7iNytylccXsj6/vHkj+WGVj3UKZEvXJRCBkRAIb2fN4JjPUuIJ
rzMkg2x08oMWPqkgRmrRkBBwsalH1ev7g0vuVhksiIOLrc3Qoaq+UDHMQ7S8PRF40hXsa3JhgQzp
z/D712vl4vfFdMkNCsxC2OV4ulg5vb25Pz45u8ruJDwVPoevyknXDQzRsFN4yYf7oDXMFYg2DN+R
qi8B63E6h4Pjxnf740ySvWnDCCVbWnLmzRWaQCGpv5sGUcgJTgta/1pqKIEqMtIB01Oy3SkEaQFS
Jg/XyvQEmFKOlr/ydVkKpXRcrUwSQixPND38fHHIP752+g9PuLr0fuzhwDD28d3L42NdJ9vYG1tY
t6uST5dDsCh/zFFkbGLCcu9q3nMmg4NsdgiDcyNmIFq0gmvxd9O3czHMDRfDsusP/dPekRegF9Ni
ESMJZI4IqhRv5FpcYvz4RuT+XVnbxKqIMshOFSmpf72ljxbHX15pkYx4YNQ9SPBIE4HNDdfTeJLk
ccmFVgmEBN9kdznIGiFtDEFeIoSzv7/s6OWdTPBLBi+5xzQmUt8FYNUlQhY2hGXCKXjhEhhnzdmz
sMzb1fiVpOGqnZfFZlANlvggZEpVQQqC4Cy6T+X3Gcn96oCJRire4h9P99ig5HWtLcv6EplZzKcX
e+/0Qjht5VmAOFg5k8sSmjA0sBBbNNhgbbUncosEUghP1VbZpAvuOb5tO4ysEqJvDnr0WYQyNfoN
HwKGLpW72iSNwohwbd4gQI5oC2waQStxI6QCw8QZUBIezh7iZmrl6IcUwJlSJoTkkaURC47tqwJm
6Ye7f1582vtnZqAkgZMDCwmvhsnD585Y681wPS5jiI5KhWNh2lrsgHvCtoFhJopK64Gjz35PIv56
siDAjcwimfg3sxMK6ZvztuloFM3dsubS6LSRFnDYTZ9xzgE82gLieyB7I8PiJARBXkghpA9trGSC
h+MDYRHkSPwj6ekGvPSuVXt4FC4JmxLuUaIKTCHDMi1DFETM9wXI73M/nY88lZ/tCxXOHqazk/Hl
kb+bFckJjPywR6fmZXG0GBze7SzbZgPxatoJRxbXgsdlt7Zv7K9+X91JCePu928ffxE9fVUtKl56
Olv2sVCgHa5ZKNdvrx4O97SIQFipVhBOYMNtOKLatSO1iibeqrdHc/apv+ENkXDf79HxV5cxWSUt
RmPWnXk5dHf7rMR0enJ5sXP/efKuLcSnP+m8cAI6ADyaQIGPB7M59ip9SpcHdgUxeG0g6aM0Ansi
fHGVBK8jsXBBgSgTIb4oIUM2JAplJGq1HtB32Z6egisZLOlDHWRYbqvWIc+QTuCMw/pqMHNtk7Cv
C3h4JggRxG1CCVprQwhHeIgL4skbVG0FgRE4hEMbtadHUkGBJGxHJ0kmjuir3xsRzoKBJRrpgh2G
UBR8lkO+tQiA0HEucj4ZLfewObeOZjxOj47Gp/PFzN/kggdQCGEPSBgmiWYIjCRCQGLDIiDxQsbg
eE3yMIV3ZiOFNakhRRzhsMRw/YjhJi7vlDwsXuIw2xDK1d3rldczc+St0z2DiM67QeN4qLlbVjBM
cPhEuL7mvakDnTD8ep4nPzHESvxldJl5+FDFL80c8whjEOYxCn2Llbb4gigvAxiEIcI2hQfpdpQm
JYSgdaUw2hQlPjhCutkueF+WxydOykksw8QDN7ZP9DarkJSgXa+vprVJygZbO9YXXqVUOLYNNzbw
28mNfjVYyg18RofNv16wZK9sdzIdL/cmu2zOKH5wMo/P/a3PznZGR+80J4HFMn+I3gqHwkzxAsFJ
w8wB3A+TXth0gQ8QIkjaIoWpw++YZ6SvQkDgbsoBSYFAQsLS5l6jUWbtmCdsXMwFxzbc533EwHCk
2TgciTdqC74EX5zyRY8ML7bEsRF04DcsSzwuxoXYkSWjtnZuxktEqkhppM48u09NXCZx8GVqCacG
lpbj3Bl3z3FNbd/XzzwbVmUHDxz2whqpaXdTYN0CD0+SJh0eRhRuXtz0f7FgXxTd0nMwZ9gSyoBA
beAzPDX66kAapjrn0ZbLEQvgnCXcMtWntyd315+4MOjdjDPsoTyQprEqnTUcrt3g8o1ihMvrF/d/
whBDpVecAYImK9jOeBJUwxlI4VAneOgafpjc7fPGLGuRoWAmh3CI7Eel44TYeveoXSeJPsJBPZmS
WSqpM4OxPYA6wg2tIsCR3kAIEocM8/75xeKQDg4RQCAjEBc6mW6hxDM08EWQW+benC9Bzthync45
m7VFg/nJfOfmerG+eXfGnSl0dCQRJMII1PEqSd30Nzl90av6WML25L1xLQeg2OnZNn6UJcHdpVe8
ZX9IN/pDE/zXqEByhxEASkxgk1ePHQRGEIEQRNY9nY8kIXeQAJyFMRsYyE0kKuofHNHBlTyVffBk
c4nU2SEnGvEBhwaof3Dr/j4A4C8ZC5XiDdEqBLqBm24h4X+0jTT7hlaec3R+MuN7q8sZH199qpX5
+vf886fJ7dyWJUTDoU2DICdUHRwICYGQDgRHLHgMwpBUhkF7/zgm4TcNQ0gDmUIpCBQDAUR4EdsJ
hhQWfnxwrPWdIiN4DIUkLG6I7Hk+F6W6OZUkSg/0ZylSkOhPjpH55T8CuPx2NHpXVI8WBbYTkSGz
qNud5PJnvk88pHDwgkqrq+SHSUJ+fdYyQzJiO5hNRHFCh+e//g6Zv9pE5NLC8WSu+3iX873drUV5
1iiPbvbud/c8VYO4Re7smENlmCHqsoiODOeWwkZ0+MEX8KInF1e8//Bms+gARQhtpO54fUkm1Gal
zlxHaeGx0s5VfhBKgtk280GyRzWDxMEGhQTXUUMP2B4NwtiUT0Wj3cPFddtmWIxYGDBPA6kjPC3k
yB//KX3Ek3AmxFtSQBg2kErBMTgFPfEExvKUt214CrXKCk8yNCQfhZIv21dJQ9awcIYPeJYspEnx
Z5frl4fLs3+QVgntiE99qDHhHliyTDGaHhyvf4CLcezB3/5GvFTa5hgArF4yEYEAYuNinnTVSF7y
FCxliDREN0osfG65LAuEASYPFLfXmny3bJsUwPN91UOfJ6E4ah/0mZaReFSa8nq1J4y2piMCq7MI
B9cFznQJ2twXhqk/cg8s5wVTTBLpRKa6iUwegqUYjKSn1EPW+DzY/ePLnVcnn179BZ6eGYwFKHiC
gSR/8gplUw8sE8T8t9b/4XJPC6oEoe1BovOB1vP8I4DqDjvikzZQ2uFpPhKTJbl0s3j6jiYWQrvw
6hpigmjnYCEjHzawxsECVDlMAvo57hTbLLd8WhCZyciOjOhSJPQSzdFlp4gVLQHiNNrrTE2F4QOP
ZINLypkAJzFQt5Drry9cIZwW1dRGMEjORoP8372cnuJme92BTOPVtV6XodPwYhWl64DuabXcPQ2U
XiXNf+3MTi9vVvPx3jvpG90ggTGxebvP5xwkqzV2WW4lw6R8A2/Bj/AWiJhUR+CjabYghRMyO391
fPI6zeDJGNv95FAphMqjRqSwJHieHJMEIQoYF54A5wGKP6A4bA0Hb+a3BOEHrj/81/Xx1c3J4vxh
7x06JyQeaUHlGbtwT8cOtu3C4diyZVnsXFw+7F487MzfrLP4T1fzpEDd+zgx2yyOLxk0YKYBUXgS
+2gZM9s8WiAxcbxCthT98AW2V8xC40qWOL0cmHqBrstzxDAdDIZjRIMqINH9GWh07F1+LvZYX/gW
n26VQvLzycHlSGoI17T/QO+H/tp88qRQGkw0YSQkQxbHMpE0B4VhGttYh7WT69CkdBNKLPqtrapr
XmjtRaK4u4vjy/aKCR/heX3MJdy7pxNmGov2znKSwV5oOJoDRCFszTd0JBeVXU5c1hc6dbozPQws
hN42uTrN8D/DSF/dYcg3zjnptLvkPCezvL29rfXky9P18efznfFOOzkAY0C86CLUzZCQISe0hKJD
Wmoch0xlLgQJhCD+iJjIaNoEgVSQBHxIHoZ4DS61pOzBo423lrghyTJa0t+jL68W/yImwq3xZfnD
ql0TDwl8gqPN8pDtGjHB09EiQnd1ZokQBB5Ih4NIw3VVB9/jjWQ/Q4vFNw1GvtywwGLc5e3bret3
Tz/vXp2td3bm76KlR7/xrVnuhLKPekWYv6gZZYavNJ+j8cUhh5AIiBeKRSEC46AKSGCzJGtFBqLI
4pIVlqJIBkJ6zypJh69ZiMw9SFg0LiTkDW1JALIFI7QExvrCUFpevPpJ3zUmrYidQ0TDdxYiWgWt
Z6GzpvW2u6yIKVdawHxSSJiEhISERUBw8EohwTMieOmRoQC+wdKC/DEzAhd/f9nTt6BgIaCcTQ/v
BDW26ju2iQ/vAOGXwPBOhiNyS3kqUTdJghfcSP5/NDn9+rbM3QUvhy65NVNfoFhYMwyWDB/vPnOt
+uP5yXstGUbogbhaWshWB1wUXgozwA9BdHtZ5yQdKBNjZT+pWAp2wMFVOlsP0aOiC0b6az0nvLHR
wdCoCBryEwIS2on4LOuEfgVBcJCTHaYM8O1LDptVgm9OETs57/a/LHSBRlEBHLLF+58ss018VmV7
KOdth9l4j4+B7H51Rfrpzs7daHp/ev8P3SKL4EJtQY/mUcHgMf3oeDb4hmJNFP2Os0FETLKGQsBh
Wq8FZUmWxV+tFEXCIRe4Fmgll1Yk8+WrQ6cYiH57n4I8JBtCvCF0CLtVrrIphV+TI53vNB6s9D15
7YISPAdUeb4vS0WW60tNFPfL7ZUmbbUPAStl8ABqA6J4Bw6qAyY5TIKuycgfiHpYT39qH+lhxA53
hY/Aw02BeP2dRL5/1e5jIbyN6qiNaIHoh4wgpSjyjr+4yOOIL8IliT+OxECjy3fEs/4mEAheyttd
H04PsE/PXnD0FD+sGOVECsdpq2wQqQK7Iy04FfosSWuHmZywKKQgYe5nRrKRzl99xdNLzsvqyv8l
g9nTha/H6dV0cnr0ePRGuiWsXBAEJgufwivxigExEfncajgWA4OgQN1heH/1cvomekU89BcgbFfQ
Y82/wixNsfSTSHh9xMBT17Y2WSwAAhWjX9ApdD2QEBDg0DEm4BW96d0MEH3ZEYqkx4Fx9L56Pd7e
8Xjpdc0mK+749lCvUCRmo/KN/X+oMh/PF5MFd3pwlHlrk2h+e/ZldTT6surXN8TMiy0BlOrXun4o
wkSiqMPyr235kORi8eLil1iA7XwZGv7iH3xdSJrehEFt3B+s/KUFCBQarT9IYD2TI8CLEPrPmgMa
xeY8JoAyIKNQpJ+kzDuHRaIM6yKFZlb1IS0HhF6QA6S/XN3NvpLMHCeny0WkrAx2oxvyhBQgpsF/
aux968junNf9Z+zYLXXRzhYxrpcPn+fH48XVuzvuoEIgIEDr+Ce2XfRxYoIXKaBGyQjkQCUDsyqc
XWSLiWji/VsU6+Kn1+rdDMQQQxTJKp4k5gMRUqK8mLJ59RYfwaFSIoUz6fIrJ+7/NiaTEpkhJNDE
gVSZBPkynMePV0f7D77vrO/yikxe2tLyDj0P5SBKwdAo3k6v7RM9UKqoRpooNBC4O4ouyPeFafLN
tX3kCBrOpnu7u9s7ro+L5WR9fb4ze9eGbWpBgCAUcP3AIcSBjvNFDqFeBvIoOWAWe4kKMYEhI1Ah
eT0ueg/bn2vNKb0c+SluYxp4uK+yQFopWGzTt9PJi8+/yUC7/PXTqJnuCCtJLt/zqRQ4IaIbRPzg
GRo0Hw6yx9d3Zob6zgNcE8MhlgKDfQoVL3lvr+tqAloFRiidkLCW0nY2s17gtOn67gWLjOK184P1
aj8LjsVuxWXRBVqX7GuzSuOTpTVBIA0Oox5mgxvPxr6eDA+jKZAN0G8sVqZgYAaEQFLjLhcvPuv4
mVArGr0BQ4IEJRRv+FpjNByNB5Zsa5j4V5dvFZztYQYDcOJBipXD1nCw8rEXY27G217uE9f1sV1J
WZAbWK23fM8mBaTUq795OSaLdgmuSCs5ZIZ0gp/15YTviwo7Ht+wBvhOwu4uF0oxs922Bk7P1+Px
2d7Zsm+DRdV5rInIIDXwciAILuIAUoqNkLZnXGYA/BRXPMvRwDvtYRIg1vEGBYjxF3fcjLTFhcWC
lHNy94+T059BlMH3KOgfD5NUpCBr+oxPYTCdpILP4FsgQcV2wYtrYIfiHZAwTHHOZogSM3TFBy3E
D2U+aG0ID8zhratTzmPDCFJuj7eHjSVCZyCUBebcigpanOpEFF0O/D5hl9+k65JrhjgEMIO6W8ei
Tscns9XJ3mcuEGfVGer1hQo0j6wHNDrkhXGjFCEmXiAKK0qKcFNVqi4hD39c3Tettfjr/nb/9uJA
98HfnB3Mb9rL2RAoQxoIZB466Sqd6uAYZ9YGDWVMRDuERuiFKAjphfVlm06GTm2TJLqCoKwEAFEV
kASj74w7gEceo/LWr+nUqBXprSP9/QYY+h6ifL/vp99aLFogU3MNPgte+tk2sY/ujq+vRmfrd3ox
LUNCt96eLo7Ty3QuLt0NAbKAJ0p45oeILXY54q+FHpIRqBChJIyADmRVJG23Ixf9KIrUFEBGYBAU
f3upDWukokmRCgT75xdiN0LQuBLStUwS0TlGy2CYgOysID/o6j8Sxa60mUJAiN93uZQ3bNLj4ZEU
KNnu94b1sYjaCE4SV18jE6JPcArXizlIs9b4/3L9akfTMx60ujGrQOmQNHGQtAW4Kcnp2pw+hW2g
zuPhK3VWdlib6bb1ag5crDwQjbynybXKNIpzgF5XxaTz4ippCWbApOGclyEpTyTYtRjN8H4k3E9w
v5uZhyWA0RNZwEWlEQ8SnLeI232HpMMlQ78pNj6CS/8hSgQ+eXcUKdLNV024ov76Yk2fMf97504f
fcZrYZMlH53ng1LNS4g0X5ZvrRE9yhGmIa6biDru7RdPCaQp7bhJBmry0tIUIthOFSDGrVTXXocD
U2ypWUkkSTfzjVLmpdL7G1gUfvM7H8UcTklSCzEg6QVKBgGynN0Xo9Cr9qUjSKrU/dk4H0ZqICJK
QqLcA/ynqbEmBjHkjO/7amrsaczWSgAfjNvjVgIuLOAMk66TGKwynl6d8MGs+ei6zzmtSaiKhmU0
AJHS8U1RHvqld/4q1YIuQbsAY8vayjRotnGMTFgaGQEPghQ1kcmlAFY1QyWTBJF1JPH2n/e7Gjpw
GUOAiAiFIRziXe/ng2fg8IqzmP+EL9JaSEjDP4IDi8dmHIgAqKc7fXkZP9wPd2RQgaOyOGkTEJ8o
z9jpcHAYEfQJOw5TaoknpFe+votnisMCcc8QdfyNk4ELvRnPPsWSM6d7W7fE7hydrkej65vJm+HA
b8pCPIlTH2+CQMAaIULMjBAZ4JmbMCjoxeSQEDp5zoCvzx1CzNU5d/FYT4dw62M+jTBQoLq+If7Z
6f7o7iCqWqqOTWj0HhQiyO9TdsMNWoWkoV4ImBkrWg5CAdEIuvOxnUuHDlBOtOmr/eB3Ry8e1ja4
vcc/H99qDRk3v+E6dX8U2CqEkMhfESzijDwQ9X0q+VD6V5LHrh73QO5ho21f5Xs7u54eL24e5+8o
nZVrpI3KkKtykT9IREjoU8SBPoQDS/AgEeKl8b1/KLDkKQhiJDJ5qI0odSpZrLL36llef/fHIw7d
b3GKBBUEwUWICokXCoDggvR3s78jJbadS09Gk0KB6nso9P2+zwURX3U+tyiP+dLwcsldqU/V3s7y
cedh52q111cH0vVFgM2Hr+hyC04RYEiDIoM1Hv0PUTbbrel34LDrGwE4LsVGnueMOr2rfJ34T61D
X1xaHE3fbJw5GL7MCRbY/NPvu1wY6kGJLhv2I94cSaYW6srA4+eCtwgA9je8E0BYPVzweHlGkNil
7ci42M7rivCTEPYF+vsIfk0J+6Z1wMDAi9HFdgZzPrgxtlt7MwHPxfWLo1+R+fAbpcZRQ5zUDJxs
ZROEQvxuNj5Qxgcig2hY8KpZg123UA3MjWPCQVVAjLOdH9Eux9m3ChcDUTtbTK1F5ij9giA4Ol2w
Gzgg0CMhUXdt+2xzvqyvytGEPPD9wfT6MINUpIzgqLyovyg+moXiA1dTfp09/oQvTQCKX/p1Hn0s
ikojMojXtUG73TH6CI88K2i5kHxb0LiTfLocs3s2Gy22pkGXq/n8anV0fuVpELwV0yJsaAbMy7DE
IFhAuCsS5t2wsF6YjpggwNvZ5SsaDx+vR/e/q7u7YAwZn7p0H1obBFNzGTWpDpjqtLWRuqu2cLnm
QWN/rOf89SN3DVnnxsLpDXpi6sCg4+tXv3lo9Ns+MCJhYUdxbJ8MreZ8B5MA+CKREQK07eMRnz3T
e9KTh0ddXzTkUXDYQIb+l9N2qyPWD4xCMYHhovUH81EEKHwEyxSy/mm00gwpYeHurU0zWGVjAMHc
8Fn00NXp4fHY5k+G2DKBhuNulFO3p8NzkYZu6/eZgf0Qh9jva3m+Lfn1wtaCM75Tlj+4Tnk23dLy
l5Pz++n66JQ1/Bzjg/g4uKzbQlF9Ybvg0BckfAcMMxQSlsgtQdhFol7fbmVJymecniiovv6x1hwY
/cMy++u723Z1blN3EE4kW788e+0Nld3dfVZsoU0ioDbRwHLRSMCN1WpscyCfroSkBaEkeFzhRRLT
gUgCEEvPWTio2SYiWs0k4vuEme5uf3SSVzoX3Hq9GE3Z6dqb7m3NOm537u9PVvP7q/7qSg1+kILO
pjVt1aS94GR6hXSIq4eqWlYPxQqCLP7yh6AspKHY5lqdkCwCKeJ+qLGLUYsBQzEeWcDLRT6hByE5
GCNaerGBKEk003h5c7drkmgNAspFfiGnSkOoPe2nKI1GPx/v+ERvVwLtRRny03bSpl4yRjWkAaVB
01fpOjqtD+BRbATQE6XewGUbGvLYXvm5Ojk4edzvpgtxzcYvxqYv2oDeDcc8qqCuE9LgnY7oG1Lq
hH5ATL3gpQ0CwXkWFBWQp1ABTglENPqHwyUQe+MXe+9Rcn1vkY5TJ3qIBpc3bxNRDBHt5QY8xAQS
Sv7ki/AEJ7w0YOGE1HSCwZSUG6HK9kN7hxC5QaRKekCCB/qUkSSqK7zIU2CGWC8N99GWMySceuB8
UZg9R0qYBFA/TQaWjAePgqaBTEw15vsNG2CkPGsi1byE05q0LbAaN/qYhFwso+tlrCZysK6SK21f
nwkODAK3BQcGbycIwpU8AlyJSyICGY/blSntcYlZM3uu/CQYfcRu/fS7OyeFfl/f8I3hrweC5Xg0
2Z2wHsuHM8ZbA8H17OLT4mwyu/oHTVPtFhf0CQ30S3HICb5IS8QKcYgIDREkBynCaacDtkW5ICN9
NtzEZXVwd7V9ianS2nYFgfnjhfnvxy9vm2lQAoEA9dfAO1eL0duJZvihmLeQMAk8EweHgMC+hENg
cDgEmLPUWduA2HLD97cxXbHduU4I4seRAjqFiwM7A/s/U4rv02oy+eoC090lA8Z4ttwbjfg48fa8
+Pr8hHe2Tqfjn9pZeegBbUIeYA5YhVT3kxc7X/zBXKu6EKzez4nqD2RWrLtlTaroN+ihAbsbZ3hF
G3shBYgIkl3ege7U7JoVcmhp0jdoPRm6kkCFbBhDH01N4UOYxLwNlCo2bw3x2TZ96DSjEqmUqawI
LgGGO/BH6wLFLKUPaTGKdjb69F461ppWLOLFsREGP55SkX1SD4usz/jY09P5fBiqIEwUHD4CiWK0
otTX24yE4YrtQOKSo+H/Hj/6k3F7h591MJBytHLTFtOaWvLFunya7m7n0u+SZULVodgxOjYHsotP
gwBRIKe3szc+sJ2UfduHvDhEfjA3Guo8cfvgvYnj0/dH79BOyQNCztuzhx9vZwyfBEYU2OFDDKiX
WAK/Lwzj0dcWLEYSx77nU0zYOV9+2lqnWNx+Gd+Pzxb+zA/cjzBQEYwO0o1Y3SbCUxNYDvEI7tGd
bSK0WLlIxJPXu7B94LjOlNJVkYFCbt4wuw5XSS46e4G381pYKGIvz076JWsZfWO3Qm6Q8EH0E1Br
Q8wpQnmpo7gnlwU0wvaBlT4mpOCGEvQAEc/0/+LrlVT6n/uQRlzapxXVrSPf1/MvV+MVb/b7Zgmp
IS/ZhxAZKICF0Of0Mt7hoEFg6REQvMwfRB3fIxpNQbjkdfCytZRIV0nBQ5GCXkHBF9NQVqb3wGX6
ZCnV6xwhAZQpWkSQpRe6iAZJQzbWsFkgTZBlbAM39lzUzjlfwftyqB0tyrI2gSs6SiVG+adiYFxq
BefeSH+1p9oQNSFbCyLiiVw2xugrufWWKMIYwYQPcJBe4smJC3Urw15f5IYSXUgIC5mUpNvGIEhK
BMOjuobLWmwTN9b7H1YiqAeqS+2p9Bl++8aWPYfNGPU4bMz86KubTKaXV+fXO/PrRV+5p5ZiNtq/
mvA5dn2TNwIeTov1KOa0fiCwXJIB/WICDV9j/Ewuf776pJv3SYYyqcRBRndc+e0X2egXcq6OMXV8
zgMIkxw/coHFmLvmbv0mG4FxSQ1MR1Y3D5HIwWznnz5RR75hZMhASFIhHo71J3EIgjPDnE1R9UER
pYUUtAmY1/nwworANjnQn3jW7DlcLHnKrUMuxTg//vT+8e7k8GbnZ91eilgxB4GXcYtTPkB85nuf
K0xLhmu+ZOlvLVASRVd5MDnes/vZL+vl7e/MiXVLRgLD/8sfHy91wBnmSwCIrHxuU0YasNfEiU0p
EkXYDmdcN5MRAkhx+mo613dDcTBpX13BB6UJgNLgz/Drrt5je7q8t1xwveNiNN/dG3F4aOuU5O39
xd7t4m5+3e81QT9CtSHXQmX4MtyR6YFFsstlY7qPyVWQYFNfPFosBkI5Pt3AP/HAMIuHufatFtt4
BEehRndqHPvQL0nwv1N9Yh/Ih99tZMEjYSbyhIcKKZaKnm1Te5gCpsqYB/lwoXnIC95vY+LSevbf
CQgDgUDnwCDtHl3xwOLg018poMoTz/Xhs8ZOlCSBm+NrUVvAnfoaUh8zCQlT7Nzt77yO3TJQnFAL
zfAMZ2wdMee2270JV5KgyrDg9xaMnk8tl8fFyf3u/eli/R71BKlgDNjg9PXu+sdoHsIGtA+9IXBU
DxYLOJqkHJpHOPsLfbNYesCDJMTVOGVbGULFigkSsQeXY0GFPyhGz7eTGBkq6ehy9HX1+/zh4Obf
dHJoFCR4JDV2MJDeRUqBkc7AvmmMaCJ+xzsvLt5vCIGM9hOBRJKTTjk+OTx6aeogJ89TxF9+2Mhq
KDLbmzCzYiY8527WpxS5Xh7vnX3Zub15r0EAYoQOgZ0UEbfAyGxBECggTTzxeSQRMB8vJ0wCxgUY
g9cMo6wtZqJOp5S3hEQiL5oBIZGo4g0bUm2oZyFspDMBIRZeyd5qPZMxCh1jdoI0sm7sjlAx5BLB
+YjRLeqZAM9X8G9WepgYO1xadPRbDrlI34aQ7RBg6NxOgxCJg24hKbTmDaoEQk9F9VkHaQiBnIFU
akWsrM5d5E/C0Ud9IPJ56k//D/JzGM0foZhtv0+2w2G1u+XonL05bvaEwhC+ZBBkvr/c0Tm10rZd
z1pTk540ZPHRj+QDkhgIZwChrPUz0FnjIw7XFxnZ2/SLaIucZxsmiSJ3WhW55ylL38uGg8JPQs71
Fkl4Svzg5ZTGJzrKFbdR1Bq6++QkTe4thZFdnxhaR+bS1kC3uLeGBLj5p5fnGAPSQKyf5lU653vy
TLQz+wNCPKfyeJPmZ1ii7RjMWjiC4RPEddnqgA8UBVrBLVLXbpAeX+D0h/HVj/gITtjj7uvdN3kz
yysPJscNZ4xXOTbIg0BBPU7/2mcmhu0lM0WXKHsjgwI0QeSPCohWCk6ACLOYl7CnZRFvUnvz2jcg
UB/cFL4JJDqNAIkzq1AmvtQBkvroY3CSh0WckAD+ge70IasmUZ4NAlFWShGR8LRokZgDq5xqASFB
IPFUVllUk/vITJKcVQSZUvyTk87pAm16Z84W5aaziwTE9c3MNIuKcZSa56OS6iACiTJxdI9umlgw
UiHhoVhYBW7YcpEMSnHz85Dwhfm3szS+tKMZTDw+xREEpLiB/YQvFSVeD+q3/oCUr3cBe2P5d6Ud
pMn4cI21JDZeNyOIytSRFm/CKTi1Sqg+Kj0h7fmcK41zGjUoI49zbVeM7KV86lItXUJMjDypn5Fi
wsOqPjsj8HvRO2UAiQbSFqJIR3VMpfp6ChUQGapIPEiQpwFSS1VOZcPwxKozYrlw3tOtzhO32zco
2w01oKS4ygRCqaX88K61kSKFaCoGMZWSTgGZKkVFblIzdBIJJKHe1GBjp1+wgO5kHCUqoykwLgNq
WbN+l4gwvsj9qFc7+yDLP64ZS3kJw+MuGcuOJSAJ2kGhLFI3a9YTIpImtRYKSR4TjYJBUhmNwhu8
dD2BSQksp41zFxeol4/ByJkiSEdB1/cvzn9Jw5MMowAvDm/CyYHz6dsKXn/AJl9/4GmIyjMVrutW
kzAlJkI7toTiYs3rIgQ8Thrjsr0dTfIYF4H0TguRlRKH+QCy44VSJn82+QmguHo0no7a84y9OTxa
f5BEkIGATGxNV+WS5ZRo4pIC5PP+5Z5WjgdP6R4gQS3vkCsZPRciGB9Zes8lmhauxY9iZ7syB/sq
lxjUU3jF1MYq+eBQ4jYHrRV08mL5ls8vUo042rf0RnqiQKS3qEYSFFWtmaFFY7XipUjdsjZ0MBTe
tiVTywfUg+ur6H64u8ORX2weLIaFGelM2jLaW2yEaUukFO3ZI+H1OnQPq0iQ6vsgwE5IKCv54A8a
ACEKbALeRKm/DpHtHRhNbNOM3NoTDJs1pjo423tVLAV7rUWiGOFANSY7C10ppEugKEhoTvMKAadJ
BduivzieOmB2NWewx/p0vUPNCH/bbO6RFeyAlKAwhKC/sXv96tcY1oFY2xixwUHwttNBsVUYh+M8
DauUPrfePlfNbI5uXn+QZEoOh4deEDo72iDRphr6X836qGR9ry1pgEwBL2f7lyqGRNp5o3vKkZU+
1uRD1ZgygSrQc8pCVKKnGZpM+CB6qlbBenc9ZYYp8OJ87wrBCUs8RHBMhJSw/nbA1W8na5URWjor
+dxaGkkEOpucQ/K2OVPYL41R2ZwhotGESvJsHCFaIEj1UOQkzo8/ji80yQtXgYSx8FIQOC4NpSnl
2hgye/Ow+zq9A6RHCtJB1Uc1JzOxn0yKmaOxEAErZDmi1kNr5I99c/4zcwJGbXw8YyoEWY32J3M9
KHir0GwL7qraos2QpmGBZElRyasyt3V8UgE3e7WVkVxhhhSiZ3UbAjeN4bYwPmW90rsaOCXLAre7
B29ko0mIL7zI2h1iUoWA+NxDY2yEd3J4eaWd/daEzXsgyePUxNHxqs4nItTg3kLhaUxHaIAPJCU/
TQBpxwmIotuBJbNBCBycoJXPi9mYb7g+zSMpA191rnoY7pecRZzb+yTpViDVBvfImtbQVGrXs3j1
BvjMEtrs6eZTFmy49Wk+XnJkYTIdbS3YcBn+p7PbT5+5NZyL5mgyz8/zgOSpZ3wr9UcF93kVuMxR
zyuCAGOjlu1vQ3Nw54ct1skXroEqczg2psfKoIhmHyH7/+nDT8tjLad5gI74MhwQgKTiZYBAUmu0
JJyhMDNxjdgfItUFPX7G2BygkfKC0UClsRAfNEHXTUTiooI2B+EaAZsEQSICQk72ksyOoSWwL5jT
t/jaqAAWjrTcVlrUA3T/Prm3tn5EbQ7D8YUwvmfIrQMTXyk3eBPn8nJ8druzWly810ZWPpqy+/nt
C33ADs6NOkL/6D7hEBq6L/66vH2ltXMIvZnRM7/A3+6DyWQDLkDNQs5Con4JgTacQ4gBFK/I2u0t
kH5Oka9fQrCoZHo+xIsyBqf3wYHBQ4lSzCBS/k3CNhoNYvw6um4jIF3diNMR9bj33EKVZzsdSXqy
gZFeny4Wy9mITfbJcvt+tdvr6fTi5m5124+IQlq+YEl1MQgC6eCyD+YPP19e/3nx7yaDOU7KW/4f
vSG25gu1A5WksEhohBQYJ8Gc8xF3yHaPxelZfyRVQe2WaFAcwe1wcvyZrW7Wa/Qx1cVLvimtqbsW
x0xnQZYkV3yuaHjnrIm9mTb6lRxv7baXrzXOMhzzGs7tbz7eZ79udkc6Cb47P1hcvUaWOcAOofX9
ciIgvOLME9oFQ2SJzBxCp0tIcjzmJlOJ/dmpT5sosy0REJLDN8faQtOxZPDVyZ1YKQwlv+ddDAXz
mwO8Ef02jHp8JATpblBWD4yEVZIwcAfgu324c0JrergRltMXnaIZgHESe++x9ZGJAGsAomGQgQ9i
E4ZiBj6jD54e/Wj6YDJB7485uzyfbV0heXk2mq/uRo+r33TmwHsoVCMKawQYLMpu8RdMAosVRGPA
MG1hoi9PZKGhrSj0e5yyyw/1wyPhBPBo+PBBfW7Lt4t4phL6AYuQIJ7eQTQoGxWAyQeSMZeRlt6C
VqKLHV6QghAFXBskthWQ+rjvd/CUF62+IfwIPScDR1y3w1ezn+6ITC/YkD09vYWV0U1IOLSlNyPq
6FyQmA3Sv7p5h74vPRCBJtAr4pXu/uJwPvE6qbdL6HiiIrhRy+B9QcwrREhsl3eK7Cj5kHuUCjeM
QKdkbQtjCPr0+KdxO2OIDydx95pTXyPr/4qoiW4uae73OGaYpkZPvTmE29/BAMkRa40seHhmm1Q8
PgFhQKcBEJAuASZ1UuVQAjCx3SQjR+UHjyMfnQT0Milh6S8CcL1HEgaMvY214gzcY81t1imnF8K/
209i/9MEUNKkac4HwEcv5UsJDutNTcqUmdbK0pZSgE9zIsQMuzVrDS+TzJPPy7fYwuFk65JkD+y2
xsAXtQKkjuyVhhmrtwYST2N5RD8lKK3G6T7vdwQJbTpCqBka2wGc50muQHpEybELvLCJN0oCpO1t
aOCBDbPRYW4k6ejjn5++aPtIXZdOdN+5UjBiejgoAZXG2isNir5EqOkAxJxAIT6jAOTx0wmR+vbu
hvtMWiITFVsFJN47eytCknQjwzxsHlnt7dZ/FGEmcLDQkyejnOV0H2clT3HULwuQ8NHHTHEZK9Be
sl8Gequ9c0oKGpYIIInCCjQ1DQZSFIXiggBTDQiPr+cdXtVL18XRfDqQ58CFYsDQChi1UHoFGiUw
lERviISDpWOUwSKbB0TIo3va5PoY0BbEpPTb2n4o2F/4XvyV9qb5wHbbTbgUSNfT0sC0mueg08UF
XRWmdbRUS+YQm2JgCFKEOShFqQcQb/FS5L06JPQUMXMZqrcN3fQkISs3ljz8wT8VxoH7OUxsAz0F
JFizsKPm9jNRXeRCCgokpxVKygZSYJUsgejzywQmR6VJYGBIZd3m0eAjD2Ltl75KHhLlHQ3ygPOU
Lt/dJpWMoeoYnayAT98vjzk+oJ7y28R6mqLT6OPq0z6nasOPMKaYMXNtQ7qbtDj3RySwMkc+CazO
aVrzy92Liz+onHBarJqfTrfpgDPOb010RJvWE0vTSIZLLkLibYo4PUZQOoBoRSStCnPWJAIqjiRJ
C3QH8p+AdHGDfbcWZicE1gc23s/gaTnA2iGwYAyhzdt91KV3XpXP25NuXhqXJ6qWEZMBEISuJZZb
xrOgpBYPRkM3m6AvLyfXbRgjNQURAeJoPSfdRyCQEKBcpvKe66mNRGQnKhN5HjAKgIelfBzFxaWZ
hBQSMRL/pmbiKM7syaOSqxKrltbTCSND8SwJk3/Q3tZYTM+tu8fGy8PHfUpXd6pTUgtIcGoJ3tuU
WijOzeJfT2iLlnQip/qoWwuJdhn3LFxTDd2AV6OZ4sIPrXZWa/97yeQlbUkze938k005+z64nuPx
xc3jIYEUFUPEdtqAJqkfAqQcpWv9CYr7vH5xyiSLnc6UHlh1NEKGqgltW87E8CStqZudUzqRQU2k
NiQLdeNFcf94d6f7v3GEEpQBISEofqn8+4PjXU0KG8N7+g/OFCCQXNmIYVRIYLcZNzlkROJr6XoO
/7cYr/Q6o9J5RYgYncTqqfp/lZqcgS7cKZK9/Ayl/kAZAZi0vkhHE9Q2tnlOzJkK2EjdUTKRLqRL
6AmnTZ85hf1JyewahMQgOF2H30gAGxCg8ZS/9fiOG4dQV3hFS30MiExQGoL4bTsiqcFccLb7myJ6
wOiRr1doyk9IoAQ+GEJREQhASWIQKw1y4UPucODlqC04BXjcwJdUVSIhWlroQkN4MqWhtJ8QP7oY
jsQuJk3vDbZ0OiqST464XiW+rRhdTE0o5bgQij5ZvbpqXTB9S+843GDYEnhZUbzfk1BI1ZUA/R1c
z4iKpnjZeCZcIMRXLr2kG9Y3jQmND+YHgTm5typfuxOzwFESD+9VCO8b7kIartukyInXDJYYcua0
aWIcWahkrjWGsAp2dlpHHC1WO3QoAl8lcouTXmER3bMXXA55+T6tSPYtmLQogTMdGXIPqEvc5iQ1
zzuiVWdFmEYq98UPyE9lACFbiuhNckMJqqqtcpXXiYW02Smygk9CQXf7KFHKcB0plyQglTMaTUaP
sqASaZhozB9DINAnL3xVGZ7R6fwXFSAFP+PNq7P5a3EGXpiHomCQMAt5wZVX/Gr+EctM+CTu+f5k
rCDi9ewjxJMfH3oyxyVCVSsg5VWpPAy10nyxasuIz/n1Vnc0BH8ZvSmLhLMbZJDENISO/PKvNFOd
IRFRDDh50r5WuBRG0qb9xCcGuDzZn89+clk8gIonjfqAROsZJ8UgZ+9wOhVcnWmm6BQlOHyvTu9m
EakI5Kw9CIG4hvjc3Qcdwm/DAOG5jkMjR6XO4NAHCf0rClFRSV3KKhBlXjmdziAn/VtEsqYdx7rO
WFv19v6r0iUpUE1PiyXmDdUoBxlbXb4Kjib5CUnUrnSTMPfnVmhvGAhO0l6V+BHxEd4erFXENFeP
6aSUoQwt1+rh1ep/qHJ2+u7s96Y4kkmNJp22XwycSY1rSgnulwCobSGR+qM9HMlEuvZESrLqd/wn
iR6qKTkSWgeEzYAwXnslsYTaacjAv6q0KzzNLfKaBoTlsIDOa1x8OXgYt6s4tRrsV76B7BAB3VlH
031c7xT1h7qQUvozCC2jpL/pocIJZcBXOboaGV/6h/zpGRdACmKor5swSQ/cuzy4mI33VaNXOasJ
re9UjqnQc/B9y9bzlPjESQAI6BcB+HYB2qB+MskpoSH94LPaZL7Qc6oagcWM5dL7t+MfHida/VO9
HhiqvwkBJy9IXPD2AG4VD6we5NT7KMdkwNoifl+uJ/lw6R48K/dtQf5aC/t96Z3iHo9efkZTcd0q
FNStnX7V3xqjmojiN4PAXJ9/4oN4aV9n0BDIj9iWHXvnqP1OJfZ2pt4zLTjE9zmB9sar+03d0OSI
bNUp1RFqmM3YDSsx0vU7CngWqsEN0vhLi8nfSlH6jqqdopL+3d5BY4Pm+YkPK3bOqUrSotbSPLKb
QPjZW32Y080N9TiOB/H8ApO3X3ZPfzj9g94nENJ4P6X/n/9xynDlzRS11Tsweq1E+R0a6rJ74h3W
lECYF/FJjsOX4Gy99KMjTsRZC/6JyPZLUgD7GRHQesL17qWu3aMZwELSJAppnx6Pf/bn7E+SVHmp
xE0kLC5hPm/i6mDJLMo9smyf1bbhqhxLG+TYbALjJ1pLuKTFw14QR3HaFyJSNvWQBNgqAWs7FqwC
ZtGv5c2WhbaXdm7fXrzntQ7+VYN3lHY+7PheyVrwK4TFFFLhtq8UJgUuteepNmdnWpy3qcCpiaXl
LCrqMfQszp18LEcvL148/sE/TzUs0Ud2tFjJc+XAX2KHaYjCdWmnAO/huD/SRyTWvd9v+XJLEhKA
l0iqb+cbiTCFYCro6kIAUFqcqA8wcumfdgdTGVE9yYCNlHQYD54cpAWHWVqK+InrhfCfsLvF3z2M
6LhE6sgQ+4zxFKRMsuQU6+JvseMxK4E+tUea1ACiR2h/MOjU2+H40ygQ9AR7nCDk6Bcs4cO1nBRJ
4cTqCRJTjfNzdZAq8Tlv/iP2G13ADmyO4UkzfwQQsP6gfVZw8uFFAkFQIvL6sF6UNwWiBP1eBDFJ
jrfVYJlNncA0hWQJCQJeT00ILskIDA6C61SFTTaC5Se3XtL37gm/QRilFPloAX+69VZtsfKgadIq
xKh2nykBIdRaa8mnqVJdKxOPn4vGUASQxECqT/Pof3M1vjSQDDg3083tzeY/UtQ0TKQbGHkjjjIR
v/UHxInE2dhEDogPREzLS0ISAF0XySN3FEGwTw0nm2rx9gGZwSPeQLyCQbL98b+MndlyGsm2hp+I
iGIubiVLnuS221vubvuGcHufBoEESEiAePrz/evPTArsbXdExqqV87CGHCsTbRJ7o163jUVbVmmJ
TSjSxUSDkxeoIcUBB5I0cP35rv2hc3rxA0EpJOkAHc1lJQJWV5PaqxkahzjSjSHh6ljp3PKhOayq
ksoiTLR5lNGZASnddy/BHXQcFSO11Ah6yZIGCG1YNGtBaBTCJYWfIuUN50TDlO4hUbdvbM9QV9Uk
lLICcIcxpVM6QQcn6D0+nTQwa1GlYlKT7c93OzUl9fKhdrc9LqkQ5FBU+/LqHxJWFTaiVxwjF+vG
n6NyeIB1+RZyptMPJVN7kAWIs4BO+N6NX958NuqKmRUJQt0MU42idaOrICD0P9zc6ZAlmBCaYnv+
j1sESMHd/MC0r0LaBCw5OBIQw0Jz1ISigKSjwEdS6EalECA+5mntHCNXHyy5QvzRBIg4sm7NanF3
XONZzZqdgQXJ2VFAt2G66MnFdjkLpAGoJEmW6BSq0znDuCZBGze+VAYhU9GOx0C4R758MUQ1dAGc
NriLZKjGoUIlRPAbmeMAoW0kNY5cYqb+WDG55+/unIAuneHp4KgQOEs1taXydnYZSSpIEOUnN+x4
ADFY0YTLl7/hYoOL+jgseQTqvggHvICRFlGph6FrSDlBqAaIqo6AYCnyQpkWt9/EdVklmusoKKmE
jMTggThkgyExQ7s47Ty+oC2yg3gd3Fag7K59aRqQ3Dpk6tbBLRUgDoPamkUg62ZxTvNst+to3rcw
Ip7OpsCoqCSUMoLLmjufxdMLP6SsnKMZQheqTGgqFyeKQGxrKSuvrD9d8kn14u5wMp6gRClxQVx4
Q7ayIkEAkdlq19EcYsQefIoaLgoejtbOWZ9RSiI5oHIPxe2Wkw7JbejsScMu3nXULiZxaMCknvCU
iYqbYm7JomIJCLGBP6q84r3Wb/CNvU/ytaGQbHKqFcnB+blMwHDNeo6AESaA2yi3fK5cKSOIEsn8
Ggf+nbypbgKDk6G5oVQAktvXIgB0hQuX4gt3u+akQHhStjwSBq9QS3zN/U4AAb6qpxeaZXQ54vBO
yPD52vwlGK92k5BzVUtBg+oLhYtGdcPg6VoAC+LWwmqSOD8KRgmsFqy5KaFl3nqsWR3w2bj3ljxc
auxUErj/0v6jy/ponpilTuPQPvqRwi1HHVJlcoMRCqE7DC4cDohR4UVvCotN+Uc9TRw5xlvhChgq
0ZEcuOnoNojuJr+85SpTjzIW9aAWGDcL8GUYy1IEw2CNf/NqCteVaBycVjVwjuVJLyzlZS/iMjDW
4hfpT3bT92TW7HHwd6OH+gVtT8/3D2neQyUJjuO6c1ZdYgOlRmmSYuo0uxg3OoFSR3Pa9qX13AhF
VqNxcTPzJ+aw4DHcwW5DMxYyglMS4pidZd29e+6/r8QSSscm9GIhsrNVgBBbEDaUY1oK1S0d7p/9
L406aKpEdPuldGIo5qKavOAk5WTBfUIoeMVy6oKmsEg59wYQuLhSmEMvQkGoIzm5psYtaYcphnNL
rjmlp9WL3p+uGM1FEMH4vy+Kh+3EE6sdDa2ecPShK52SYrsw1BUuhEGZOQxIehkj+xJLlwWwa6D4
/MBJs5ldoj1to8JqzYDUi5rSPEBX1jCPoN2YqmeaPbj1so1cFEJHb11F805WuxTW5v7PaqlzFdhU
HztiJz4GK+QSjB8zmr70KQ5gR2p8nHVq3nxcyymVQpshGIDIJVofmLKKDHGXoUh8YmJHy+gNlTjj
HgomVbiRgBNzgZxY/dvNOFXPlfz5wdfR8aU9Plms9yEqnjfs9Uedk5PFw3273Xp4GK/ymXcygSWA
2mOqt7JgsHhHGZztI20dxVYuCKvR4Bgj6cr7Ntde4+D1T6ARVknZqtSqLmudAbWaGgaF9XBzfbuM
qX895pm3PFrOg0bUFC1oZdXs18DNcIUFkfc0qM0UpV0t2VBcbdzop8wDdhGNNVk0AXRfOFyB+Xmb
857D8VljbpEb1Bzk1nscQ25KGuqxrsbvHfvhrLXvTEfjKzUnHSrNSIuX00NY42hZOfCHA83PMno+
PsyeTDE6g8LGgPYG0n9NJVghTyJSnIhjh08LznF2BHe6F6yx5SPyiFcBsQ+FHV/1P3lRWv1M9E5Q
x30ULl5NKtMverhMMggBvdyJ8Bbh1fwa3ETMUy4TLVRIUhsoZpErDdtIgjh5okFoHDB4A7FGzAD0
EtY07rRRP9CypGQcCG0TB8QwLIZtchPR2+3LWz0NAjEICQT3ocRfcMDJXY4DOKDm9lneohi2h6NB
//SurIebzrr1tLnfX/lUNLoI6hcDActZVXBIbWiaQ8AibocNaKiUttDhBKQMIvpYgCHUEiG1r/UN
UkE2Q60hSqZiPS3oFgBP2jeGMNCTAGXcYmqW0RoItHhsv269ofWl30qTNxEpx6CGmjpUKohcUu8l
27Fq95AfGqyXL57Gv3jnsDf4XgQhQHdYtXnyuOZpnJPj/q3N+Obm9ra7v0pPgpKRpRCRDOHjCz0s
SkAj4WPVB4QcwIIgTKKUTwVimc4/d2+e0gEJiU3Wh9ub5zMRyWoxTndI1MJYwqRFlfR6e0mplAM3
7zkv2+MQrlFgMZ3bu5dP1eHw0OrusnvpA33EpgAFwizCuQdXxx7qFoPsIfcf6N6LJ53tNP9Vj/mC
UepPLni823Z05NuFARIQ5RGtZ32FJ4bAjgJcVn39+SR7vIju4hLXR4mf46QtVidbzTZTphjY/awx
vzYu16kZ5MgDDE5Af7+5TAUu9+cscTzony0Sg378O0epwFP+UQVwx8itaH/cXGRyWbfGOhuowoeq
lVP0eLgYJ7RNceEwUj6qRUvjSUDLauoUzQAme/y1AbGxJdqjafMOIMKKF0ZD+/glyy4WWS2BI47F
IJ1lLoXQSprzYkfWkeOzp/3hdgbPwlCQ6E/EGbmtWuMz22MxnWjkPB++qvaDcy+nGVr4iYbYy2jj
wh219QNWLnzFn0Jkte3y4IMDEM8mJHNcgFnFP7Xav911Vxe5D3Fi1Q33LMZvZiQXXjGzmt5zh/CZ
OqNQUvhhSvbkY6szLDmr8/CtJnmfw6WngFSTwD8s6fwmblQgFbeUJkCoMluIRKsOBtOzu95cW2s4
6M7G9dNGk6rN9FbprnezC9LGwfpTgbRmbNvkbvFuuzp6me/x9tXwic0oAlJo4uWOctL6mwkLDppW
FF+HoUSiZw6KLz0iQXF3edG7hASf8dIsWLe+eEi+MWCypi4QxIYYIKzqMCRCW+e5Hbo7elFS8iBL
4fKQGLyp23G3YsfRyM97Vi5H/W5shWIf9Xudujfsdnjq9Hhs9dC9nY964/n+6ugnCqQRbQBE1L87
YYycWpQts4ZxnMuawtF+GAovy7p06/15dc7XSgSfeEeHiqKNaLFUHtw5q++mBNJitIna93j6QDQb
IoN4FkbvSon8PzCIxwtkZxUHUk5fW2mSvjLKtChZKOVYpINuOXPn5mcSKS1WL/WRv1ouzupDMbVf
5xoXIBliBdI0QCPg7hdpCRCdNOv/uVkdDiPTE6L08kkR6b8YY4K479MwJR0csae1JOmmkS4J40EH
agStiVVBcwcKXjSo9SiKE5dqPT7nkyyoST/B6Z1TlAiSIg3yONMFrLaEhitKxDGlbvK9SNYjhJUG
CQ3ugmh2k8fNLgKQiEBtu+bouJC4lZehNRo6AXegtQWQNUdGamSkN/FUjobCK6V1QavWrdY0bAEh
EtAmVInDk6jr2AzisFbK2vjGbifgusf/zJ8c2pomVMwP9g/E1801QfOYeTygmc3Q0gH+c03QjisR
Gndceow9qutBr9cbVvXpk8f7Uffpaf94t7/SsxSWFaDlxtyLLGJwKbIN4nOcoRJgMAWJk6JxihQ+
yxekic46MuevoTgwmNnQp9gSH8AQk/NJulDInADzwA9AESSg+UHWF5OxxuVNUplgpqOJYty0cKf+
4+U41Iv0QOjxpBPyRIh2l04PbYMuQPIxJsnP6XF6p4HIMRqwxDBqd3nmpzfoHSvm7vap/bQd3u6v
0rKTlQmNjzl9+Kt1MR/onKpJA4Ju8VAK3IolnUnElbZvjqZFisZo2uOn+YKDszGqQvz0xqQaHvHn
E/dDeQ5L89OwtHmhQ1NIcD9pfAIjKvSrgl5Q1Oq5p67WvdHytDktzGKRIIvT9QVNDW49a2Syez5j
8dfqvjV+/MWMh1fWTjvGYTVod+puf8gtzT2u5D1u/8Xtej5Z7G9K+8e/VNbuNHPpQmhppMSQ4XRv
qP4M49EwzY9BKCwahp5LmBLgJgZeqHHWJspbG7hAm2OJSXLTOK1ncTGEDEZQeIlgNLmJU0hkillQ
8qARmx3wxPCI3k5XLlt3nSCNcZLGcig9gjUcLV5pi50QaYxTNqEOknXYOpDb5p2f0nHfHsfDoLRt
zdeIcfw3I6FOfbK0xz3cEFx3vPYHnU572NEf781VptGwel6O6ueY4kJTaM3QwQJXZA5Smr5G0oyM
XeuYNdmLwGYAkZ5H2Blxc6g9fufebN8+anzg4A4IJCAxCgTBaDQQM9D0+xKWwipNPoDkWKF3E7EV
ojeROL257PSvIHbgaNEi+zqYGydrHQlIelKzc/7SyU8ViD98d2boEWv377jUZ/2D76mHK2GYfggk
nquSfy46rAKQGIbQRlw8ArtsBcaWzsPbXfe1i2uON57O7eJEPen4VZU41YQVBAjHgmBA3HkbiqHz
enxBNC+BQeFjs7KHoLhoZ9qcay597nxat3UtFCwaAweSKKlYLDQJIn81Y542WbxcqBAjouDm8NaV
SZjIC7tyzFpS+ea+yu4WmSa0hsxvVGqT1ivtWd9SXlwc45+H2Tzt7zLgjbV0yxqalyFtaQIlEXt7
RC6GJLyDTY6UCuu/kdN2dXLtjOWUZ3/73X6P69FPl+AfqsEz71FNGKfEqgWCJek0nlcqcEFADWFB
I62bj7EqNDrbDz4iXRgxoh9oFqPqx5dgv1jeNTrbXnIANvpIoKVJTBmjVUOLCl5mv/wGsMeqAZnk
m+omcxOaR4CZY4IHoPP8Jrba0rQ5dZJxGV40/tPgZf23215zE5guTg80u0hPSH4+LGm3f6gmtRjb
7zE06Z/etdTd925n68nYapKGhcg0Ne3vBv9utoiqw8dEABpXa8dg0YttxREE97gbDtIQqu63tKOL
I/9q3V7en0d/iBVHUSVDEFMFJBEpI6YK7ok8+aotUSHO43ssaXWBY3OqULSEdYXh/ku/83L/FZVx
GMeYPhKQPKu3iyQ0BMzimQiWJQUZgWCYmK/+nFLd3vFLkSya06F1qu6oxzYVj0aePmW+6Vfb9mDe
3l2tu6O43CJWzavh+Byy+W93Jt2d68fpx/3ovUcx1T72OKEDJlkIXchnXITpXkOF/Ns4QoSbf7JK
/5QlHf+jlXWPMSGTZCYmmCC6Pjd0tSGEoIvKdM6jIFEx3MhNGcJ491p+pfekIpOPk/lr98EM7+8q
flGLvZGsua3nDpQI2kChk+GF9Zf2bKsn1rDyThMN5JxAyBuc7F2IQ6t87d6crXq6ORszuX29/Eh5
QaVb1o+ME2JKJIgy71z0Z5/VXPHD6+QjIwVzvaPTqETmJzcGifpdjYfzHN19pzctWu3z1fRMvI95
M5m+4Zval82L2CuEv93KtCxcbv5WK8c5X7M419T2bvV0stfWrJVCFQVgRUzPjdnZPVbpMSUEcZjG
LvC9hVFiGIryRCQPf5NQGPzS4KJ01xQC4pclWnAngPiqPjGkOWzDUBicJLYBsYIbUlrjILhQM6Cr
AKScBdoXK2FcC1cKmGaI8BOMQhwgDFQQyXdmIws3VvWEjXkiuPZGYSSwWAV0CmbEdNyQzKMHcI//
gMTijYUJEimSn0MfZcxR50+L/3MRSoZYT/j553qFfvb7mVE9GPRYQehzwxa3vx0PlB9mo93d9rmz
i4UCiUHcQCLZeOJX0bwPhBxKhXwBYCar/hs+FhQQODy8LFT22S7fbnVtfgmka96w29RV1kzExUlC
lbcNpBNiyqVko0vXgDLfkpDEJaa9SVBytyEezf2EcYbBZjH9pWX2KZwFYs4CNhHw404/Fpvo9GFl
/MzQEBgDvjrbxyHePNiDyHhAWEvAmt9gLKLkXqSAeBfr7hUMCQbEEEnnZjQchUGKjmNcNjjnoGPq
anzcMM+d6WoInBdasWmINpxd/IJF4kGMo7WkYVVrz55OZ8Q9bLGf25xL3Q060+2sS9fDdj1jTshs
A22bBnphhXZ0J4a4oPeSYXsNjQd1gdEFSP9Frw8djVjL6AdNMJwS8YKoxoHQOBEoZrwJNEloSuPS
NLSwrRAHBKsJBe4tgrR/CwWRTh+eSOcf88aAhRNIAIsouDsYkNAHGUAKnH5OCR6n+ZGwsrbPZXiD
Ac8hnjwX3e1sVzer6XZ39YOnS2h6i1uBtL6lDWKAe3QGMXTPgsjwBffx89l4+TZdY+MkynqUE3Jk
vEiiaUgBq6EeUCDhGCyQPv+a8+u555amt0kNJE0C4jj7b/9Bgw7SIGDNv92pS2QWCYVLNHBEnk7T
HCKmCA4Sg/i2przo6AAWfP+XGD7mmALJjCzRKwRXV5yzMgJ0MiC7+4vuW74YJ1oQrDkDc2XMv7PW
WHHU/BoW9DzBvFh3z6sHdWbxxJlZEdk3B5oV3TXzmx3M5R7CiNkNBYAV3Kwbgc3I1jiHno1gwa8P
o0jnFQpk+BzHSpTA5t0Tq1J/87oOmxpMSo7+sUPvKHaek2p7LY6IU1KydXldWDSWXXB8XFzs1+n0
ZKN0UUTtG3pxVomRPqV1hRoyRT1wQ3LIWcXFYntB0G14Y0B+LlMce/iRTI36HEXq1DzeNjx5WXT/
vNzM5iM6QDSbBCA2e6zfYP18XVERKssILBQXzeFMIEsWbjaNRXT8cdtOdy8IEyspfGFgZKC1vXnz
OBxop51QOc6kv9QlUQTBUSuI85vha82btGri0xXmXd8fAUtaHEAS427fbTYf+jeXHq5ZcBxF+frC
C93873+yIxoxlXwe3xlxESgLQUNggIcVH/IjCpc3IK4ugSFJ9f/e8Jhc2Zii0IQseZe8QHw6h6Au
5Uk6LgbBSt0k8zFtZ0yMLwPIJO0xOA4hxCHLoQeSeZe72fl6WGwIJ8OTwP0TbwnGeVugWTJ1BSES
TcEgQLDvD4RHHXjecvQwE5FA7hEbRKWIkHt8crEGwCoBVr8fY0NnT5a2Sg5iG8miiRzgYnnxOBSr
XssiK5/kdcFLKo52BFdxJxpONqpRaIeScNz3J8+y1mvJp1IgaiwKjTnMJLJOklrJ6x+OQzCi7S94
FoWSRYftVqE9rDHcQqYIcYhgSBXA1c6qYmPYXuqGeyp8IE2cFoqpOG4ZDTtLKb/UI6MfjaOHw2Fv
1B30OdR2+qrYw6CeP3fvNnTN3KGHkmAAAIyOFRohzFYcBcGK5sCKWLmLBUcXSMrCSGLoKZlqSmhj
jRWeFx7rVxKKuPnmZH6IUGyn3yQDnhTSsvRRbu4TiLXw5AlnBi3TQe7MAaXJzTLmP/gSxJCZips6
T47wQZ0Cf66z27W2a05HpKNuPap7PU6S1qfP2C+eVrubyf1qmyctZMjqvhowVg6bjSx8F4eswGhZ
2n3NoavSzAWhvcFpaEKg/qGJKYYjMYuxleNOTg5rXiAH7ZzfDXgGWwmF1kxDGkdWIfNKAy5LNqqf
tbZAj+C0Soo5+rJ6Ok9vU5nu0plFV3uVYHvB1qrVIKSXLs2nG4WwqWYGKJBRCaqwrBZY/IA2SJ1d
QoChODbETrDuvYG6Ib+e0cAypGpIPHOQY1uQCYvwWoQZYhN4/Zm8+QK3rTfsQPIXel6liMNAX2+m
SVU6GumCANMOY1xdkIYpu+vd/OX0TL8J5AVTL5v+q4cDOT3zI6ZDtquqw4ppVZ0Mvme9zrjXe7zb
6tgqrGEBN8PFKCEvwpltTHNgsQZVC6Uz1yDjcfAwr4XFQIBQRTkQDdxMhTsMigvW7Q37+hfN/l3c
wQ596XkDQT2gJ9RVus/Mu4roj8Q1sQbDdFWag62hojag03IzuCJJEpYeIgqjZyke7xflnhlvOQYk
dxszo/KNXX721mIb0xd5gI/4Z50PmZgXQWCFYnIHkrkRFsj9C07qfqJvgr/IOvX4Tg7vvBMKiiFl
IwWSyw/Tb3Kr+2KxWvyhESAPjN3JSO+VqaDeIbYDkCn5jY5h4q0fSeAAFooostJ0F++XvCO2+l13
XdHFl0RwLKmQFu46RPVu2X4pRdK+jnIhHNbGBSotHznJyREzGVhBJ72dmhYLfqmZT1+71TI1Jx0G
mqJ2Kt6DP3knfni76911Brf8WUefTcXJK6pvKbCtKRRm8yIVsLbxUJ+ts9VopqmqOsLQqgw40YS6
fDBvHTzPX97YUngwceLxJkJaVIAbbTxxy/1kjBVhlIaCMitakwFhHniwCRv8iHYz70Bej70M0U0i
bx4Qpm6S22KhEo0PpEWMNyjzi97y+/P2w4pNA54eHvGSOue9T2gyux/t1uPWpNCE3g3iu4MDp8FN
BWhkZWMSdC85Qd2ghikQhIll7ri9jkbHvWgAcJPBusXuxgv0VFwRQ/Pgzpo20MdQvH+Dl8UWaIR+
i/YHB5oQIcVGEQMoY+juSsNpGtZDRhMD2uiH16V+ThNJdtciAVISJ3/APcukaX45OmwPfjDLHHUG
dd0dcuS+2z4dsTx0F5PZXafe5PMI5ELT0+KGhQCmgSHEsIkTptTGnALMw1pzjyG9Ej7umzyJzYPP
9TOb/tERHe/nFdkzkYGQz7jzxZq6JwiJaQ5CpOUtYaHxi7oHwaCKRW9+y1R3EsQs2hkrxCqEBYeS
jAggpccDorCuZDPHCIlj4HY5YRrY5fmvG/R8HCEjUWdmnnEepO48gBhzTEG+Zx2tA9KSeBRpthWI
EfccI7ZanoEehID8Kw1bf79jzi46c4y6yxM5ve8mGotZNa/3z/dPsRoLo5ALELLpgRwwTB6JFALj
BkULmcFN6Xof+72E0z8WfEK6y3KGxxro3PfPM94b+ZoufYUTPA4o0p539CzvEAqkUM90w2rjMI6q
kMeLeA4MxOhRluZ8p7AcCW3qy7jvzmmaKbTID10LB5j8TVYw1XExE9jL/IELCNAaP8YH9k+s8tzT
xQiEQdM7GBxirY81rgvZ95YfYA/cgTJaP97ww8tsHrdnJVf9V66ZUjLurRtdAe6INAwUYo4sl4C4
oZvivyErKxxmnO4rzAYzLOrd2S96kHj/42i+VQ977TZqqx7yIBOvsDA0buwAtGaPk+ED/9fkXp1s
YCYKCTTzZZbD4d18quNWuJcALCmL+Vb9t/BYMbAh6sXQPby0TTxTCedB+ZuzTr0WLyUm2XJuZX6t
m3qVWmhHM6wvDd5F0Bibinsa3ZL5yZwHx9hqRCeloisyxNG6ywNV9UzrGT8ZfJMuEz/Eg49mMRjD
HHKAy1qdmedHhvih22Abs5mDwjBEjgEEX0xTC9FbbR8v1q91WGT2ZrPVmgkcQJACQYK9Frf9i950
/aKz0B8sOGl4uXu34ZZJ9XbRybmHA6KXYJruaPwHAeVnRRYIDIRRoDw8LMgveOn7Ez/ipREvudUV
YxKOMxzz0kP/qap6685zPgoLf5uLzDBWVWYq46a1cRikuSdvBZXOKJjgQDhnyXHj6cTjQpPdygPc
ZD+BViBAuOBo/RB6/e/ZhMloCho3HUMfAKCJ0DTyj/4EsohMoSFoYnATQyIerY/jyY7vL0cj369V
QYJum8ORbf4AZCarmW5TnHeDzXa939/GTDYms80hIS2tFROa3ca0QNxMCCBtbDykz7Z83sqzxTwM
zB2Dnt+iyd38R0RgGTcPAxPCvWe0OgY7bWu8IG5nqepJXAhkbQy0UedtIXBLe3XgwO2hdWljtfdh
WRAUXQVk+LSZfvs5y/fjENup+hxUvR6aE/05ap/+8rx/bFf1usPgDyFtv1h1z0FocvKkKDqbYguN
apWJ9bDDR/uHduVMjNx9OCbUqDtqZEIR8z4rMqGLjiUUppnoSRLxywoBrX5BqG5SAaUrmr3gh/v6
N3xKixSEItM0lPdwhF2lDs2ei1gyJHlMk2fAk65uLJJZfptrGDCTFHFDd1t8gQR2qU0qE9FN2Ogo
yy4OYfF05cFBDKk/OBCrCwgOEk8f5FUZndOhf+GS7d5keEXIEhjkmP0pPW6HGRElzbvbfLXH6vS1
zLe9vS55EwkPyMKtJiN+eWjs0c73vJb32H9LkEjAQYlJmRxOhQuBjJ8+QeP/ePMANhDOGKU/L9mh
oUypSU8Wh+JUD4KJoSME0vnR/ur2YlqG8LnHw93rNECN1Ydj3QvZ7Nmgbh7iRWoatbsrTU9GM7dm
qGK/miM0zUwIWM17H5FyC30Rfbsg7lYD+r3HqgBYDH5JG6AdpBoYxa02l9G/HsCCx0Otb6V+d9fp
0pPDYC0p4yIW9Ixa9tE/Ps7TuscDRFxsJbGC0MmYS4+26oId6q+P9dmwihttuOx8yiPZwdImTRnm
YiURrMA07fE57phW0XgihH/japz/So0TWhPcTaBWYcZ8y2g9lxV7XvjKqPUnd5luZxyRcwqpkflA
B9zuHl6M/5Nfvyw/4Dow/ODGMY3cFM0M7UJChHRyjujwhMSAGxKYrfJ0AxkWN65XWviRCWrgIv2e
qWYlhrt0Vh5JG0FB2IR2AE26gu4YC7orLmMhE5pAywWUgOUCkkpDqXz2047+4xScCApdwqUNMJaA
KBf+pJZ7fC/3eVM9VqlLOSkAuIsH9EIfyL/aLul8t11SDweDDoer25zwbQ/6J2e89v377mO9Wsxi
+L5evF3rj3QawNBaCBw1s46fj6xvrGCANigQEMO6nw8/mnENGaWjhjL3ipPjOVX0iZg5Kwe4t3Ux
vbnkYc2kJ+hS5hybZLmZU6OhhZqqwctC+Jp5oJKUAHZhAc090AUXoI1x848GBYVeIDZmnQRbOy0X
YSCCEWDpaIKDciczHP6xWagHF5vFmM3QMzKg+ezng4g2y3VH+w91XY14+3g46LGuWvNA6+kyXuvu
eTx76I16OqgA8SiA6WdCQsXlJh42SJSM7iHuQFCwxYvedPa+EBNkOYiTBnRfsjDr4lSQOxBUGIgG
dE/V7V9PT7tz4TrwKg4JHpC/F2Rj8IFjdO74E1lBGIEsp/czpajuXTca0AFii2O0UpJrXm3WExFf
8b8/H3QupTNvH1/NOr10bpDUXJdYtqJVcShuTQSc9O0bRQGlYyUyhoYpxqUAUhCXDAijUn2maQOO
7uYMYQOTMS3gO3dDwuSADu78jZeCuH3wAjHES7t5fOJxjvXNezppbGnoTLhqjLKe310jMsuWxkHT
1+vWWm9kIGGYOf+sJ+rE0hy4eus8PCGtYlihoW4uWQlgaxqHqRxBrNRZkT9ZGCKwsbDu7giIqFqI
gV7iU/FivgSM5Tp8GMpwqQbBVRe6t4YhOAFSSicaIU5plvQQePA4YEVwx5OmiCRTX4pr8iMkjDlZ
D69m3RftanS27g0+1u3Bx8luqfM8EJJBvcmJFdmRnG41zMcRHF/BvJC23LT/QaKgNE4wDtCIcbcv
uNgnq0M3I3zs9lO1YXA9NCM0enRDWkBV42+cexRe9ovK8LzpLX/qHq245t9t1QZR4WhnJRUOhqYM
uJBMk3Qsu3U+3Vx6EKb1C3nHhpwpeLT5cdCueRSBHqW8pFrM/GYkO0GBGg/Uo4+TXtxaVZxPZ8+o
aIw7e0OlG/190dVGrKs12urd0BKzm/fbu9Grybr6EMeVEB69MxOP2QTbslMqHdLolgoOccQuXzKA
72NfNXE+VnwsFehu98QgGFjBEOZAw2I9mu7AClIsMWdOMO9xkRxaQYf+X1ojE1AamSgwCtD5gYMA
Q6kVzQSCW+Gr+BXRcQydhCPHxoxR4KHSnBYg6RK+5Be1LgmAYMy+QnwsF4YVP3Z6b+FhM6vsHBMS
z8ZYFCjuibNW8NTwt+nitaWU3pvuFjeC1IvBaykUiHVSJ+dqWTncZuDsyKvmkKIyzpINDlNlvv6m
otT3rbNR79PuYXE+2LxfVvSD6mdQ4dFjkRSassPSMF0j09/l7Q6yk45Wq8943E3sELpp2ZlfYyl5
HSGqM4KSvSMFHJphwF22gtQ3vMd0f7OgT+vpeSnyqbu9t+JWPW6n+4VcSDwC2YZWd9Hz+R5qgkkn
PrTY7oSI4swVN+HzCzXGclj9s9xsf+dc/2W9mKf+mzR6Q9+hFHPTZsNPeIcynVCyioNdQHrLvHdg
9oF0IEQUr/q4jKlJiXDFGMmnFbCZq4HGDXUAJr397vRK8g7utIw7RcNtm7/3OP1IdXEAzle7T3wg
MTwGUu24KzQ407D/cdZVDwWHig9DD0Ki9DsKGsujxaLl2ncX+zdMX2Nxz67WVEVfESGv/FlvDZ4W
5/fj+ZvlsH9F0nRT+peeoSpRtrPeGz5McRL0EBWLVR3Qag84vx2fbwfrs23V1cSn6eXJmJYNJ62z
vJTF/LK1+bSoz6dflVNeESMl4yDpx23sdpVTTJ5w4bYcEkyzElzTP4gnxwfS+Qa0ngbK/p0/B2Ek
rBGzghj1ADmpzc+89ZGHzSTfrA5W8rVe39bsIHFlz+Kbp0nEZsoELLMtUvG0rmTiDJ0bgZk0f+rO
168fR/3LSXW3OZuMJu8huGYPEGT1537xar3fXIo4Pv8mYsQMNq4yWX+2uMIg6gDdi8XDMomIjb0j
Ny2V0WSDD5N+IIYK2VAZirvsxrFLLJ6k5o1oHJgLkoqOYIkR+TmbQV28QAGOR2FFEKzb8UYzZPzM
RPBmtep91ELJqWZcThk5xhBKMKuiweOLm0/YSM5uRrSPsZHgMLvPeiSi8QiKNK6337IkUVKvOmwf
FX70X4Iut6+XMWyhFmPabcM/YSFo9WimKz3UlhwdouCozBUThTirT2Ya5Fh6SaVkTgzjyisvCZdC
e1YIhfBCwmgLvAq0PAFpHdoMctR3G/3oBknqs2r3lmYXmqhhChzuaIGfNnfiP8x89Duc8eq5w/bK
XFdSYPBHABgcgoPwY8++/5rECA778fMWAcyiIDaO5f08C49SaJghjVS1Fx/i+YEjjo91Ad1CtXnY
/k6y5v/C/AlhYkpOKl8WMiMxGwVFeRuSKQMWwoI4OO4YCo/j+OHleqq/wcG1I4kHGMYI8HBhw0wj
42HFWCaFOpV8vB0Tf+WWS7GZPp1jx7hUXs1gyG0X4FHXUzogOgVM/bW7GL1qtV61tImaG5Yq6J57
4hoyIgM3ZAyv18npPkjqBJKglml6/d1Zf7S+GD4/sx2UF5R0snW92H6i1WEj2GQy6F1IMaqxvizb
KObhOv0gudzVr+Awgma28lIQtTY5F3dLcYjbGUg5DwbywU+UGEihJ9v6Vau6u2qsVVAA1uT8iA45
kBUuusOMTzGwvLj+9XatO9RAeaaHv0zsj4SAIDO4a7UkRglNKHn/bu6FIzJGXKD2N4vm4Hm04gFC
uninC5iQcjLp7eMdmseL4Vi3RWGW44lu3qYYhiDUxVZub4qekYK77Nal+GPA1d2F2IoAyCfkMGue
LqPRqp0VTZN+EHFTlw0eWpcAZgxzJK0eUuIZHiyCA8xI4t39VidZnUJKx0JGCkw+CEJYi7phKlFD
XhzGkMBk2eW8ApgKEpL32BldPX4ihNgBSRn03pIXdqAQfu7zMuZBvkonyyDUTFS0URx9dWQnSRLV
+pqmoya0dHppxq3nfAiH2WzfzeJHtliCJFWtfefGcmGdIJDiGxIM/MTQhISnCYcDVtfvBq9L21A9
4imZqHlrw4Ibc4lSnUa7OajaIxqtwCCV2gQJIrUvg8czVBJJnmTiHJyVI/+PtNKNHm5ph5c2cAOV
UQceoQ/jpSGFavQEo+EFRhTIpaUFwM1KFJjBhnbvcCKms4gkYrmxWnCjEcMDym9eN0L+WAnm/QeQ
VME4K3hIJNJ0BUUwzn7uF3+u7nqxn3yINX31tGCKMTt7YBmEupJYIn5JD4qn4Z0qF6MsImiR3aIn
ztmtLqcXFM3ekbwERcWJPsPNouJEEpvFzftDhgrOwUcmJLrcpFkIF4U4D+34Be3xU/sJ2hJhVkck
vBYMTfg4q6jwt9TVhoxQebwsBkqIsz9xeYnll3ulFFEM469pARSyPe/O0rouVqIGkz3Mlh9sNSHr
NVPW2/uzzkw3UOHjIzfwua4MwN5SJ9wQUnMJ7tEW/CnDnNeiSNEYf0hxJQ0uUuuRnwBubtPdDGjC
5KRPqxCNoQJhWFu4vJmls4tk3BmeLSvpCAVys0x1qKhZg58vQftH38M+dlqBrrsdTjJ2q0G3ffKr
3PB+t91WTwvOhFNBzeTWcR0tWZbOF9dYG/UEEmeMp5FNHJcfLUIShHiaAuf1tRzQqwbadqCfSofQ
YzaYxpfRuzW7OTouujzgrn2x0TjTHR2w074/G6/4bWLLpmse92oAO1owb+SUO27RXyoSR3Unc64F
dgc6n67UNZ4YPO1C4tWWhSuFybtl3CQ7YZQd85DSO5aecjLdquumW4RFcAXawETrFRWMsewQ/oS5
LVcgq/N+5zIxfsgNLIBzYQQQD1HSPpWHKYSwmdUo75AZ2KUgTgMXkJCSBjrbXFtS8jUaUBkHcQBD
r+GWOAyhrSODFUkD4zhxeBUbPQcH1yKQM8UNxEEtl4couP6cedu947tRzbzc/Abfjjq9TidO6DYO
vexvW9X+cf/Q1yEMb594mdeLddTFLFsgrLc86z1e8RUay736Iaea6L37tAoCAgfiD08qYEx9wBl9
6aLrXs1/0XGgLVaRymSoIISDWYBmIvHZ7nySmKwwVqyyMZETm8U7pt4ug2HMeIZiv3VMNnu9+tV2
v2OHPlhP891YmNCcsvxmMT6bPGowiWEQBtvBbDZp+i/drct3zUuhqUCLdgdB70DB/fPLjW8oQE+9
hXJSR437i2hvnUksros1ayXp7iMcYQmnY05QsDzwMAMxfPs1O5xckBns0Ofao36fC+h1tPHkTE5r
ez+cT7bTTtZl5mdDmMG8ba6wWjLNed2Af9uTSoOMhQHi5Ahq6vbx9eIDfND5v/vBf7BDW4KVVU6P
w03218taC0m2oIHADYXE/ShpX1SWH22eb3q9s9XqAzSyEjECKUGKHjFlGRbQQ2kqPGRWnkYcqb/B
JiIclEHqUml1C6ilFmsWU3eQP5dQS+BJ99LXffTDfpfftOvBybG0fW/73F3PF9WHdGcpxLBwFhGF
HuAwVL3R8q68IQAI0BQDwRvclCzx48LH4dlj/yNOyHiJ5shAK6XczetRPyrsdjG0NVoBB6V//7Iz
0SsZqbxkXJJ1IVwsSlMKp5JJq7AZSimkOIKZjLvnc1936PFOOAgrpvRSiXvWWm0Xu2nPg2QdPe3s
yT3YEI3i6KGOzHvSOdG9Sd34gffULeaVJcLJLzo+WBEcNpVS8dKberOYFip2CeuNfEcCEhyYekUm
qWJV30OoGWvecmoicLz/VURBobhCFeXVWuadnJCVKiQdigQ0bni2akvjzbc6uXuYkYJbNgrijhcr
IgCMXxAtOIYesHnEjguhgHSnQI/fnJID2xGo8bSUZ6xtos+qh5f/sbbEYomyfoSXQOAk81OwFkCL
JCxt4PhvVF+nE+c9jgWtwz+M/SH/OCJonAw5Pv+5X94PB61l5zHtciLNRWBA6pqbovP1WBYVXClK
ESYcLUUg++GrdvccRAIRjA5s8j3MaBczu/ndEBdMOcWofQuWELNwOjVHBzcCJADQxswOToLHe/Il
z9hn6zxcPh1uIyp+pRhGDqlFb659eXuk3j/Kx7QAR4iDiE82l8zxmPPgImLGEhzwcP2624wM67v+
21KLUgC7EJvtfp09wNCO2O0BBNc9aHf/scZQQ8e2vnZssBDifvhi8LvbxW0HrjPyOsRrB6XRUDb4
67DHfMfpi7jzgposq5Eyx5QSE8WGuqpyXsZy34xLOMIV+Ea3oGYg2KnuJkUfxXAJsIKoeCa7yur6
5B2kw8Qg3TaRdm4RHEzqqzxdjE6rNeOFyhg0pHKG1lZJYsGHuokgi2/6QTwYPfjErVyvQmVTKJrI
rW6kWPGiiLYu+wMdBRXd57fXw+3m0jyvZGlLGsjlID91Co3sK24dVbsSigRTrCAyVmcxHvzVqRs8
SkbO2LB65uKENGuybgdOdp1/tNFJCiqXzu+l7WbHJgImBACHkmK0sG2HxlZX4fCGDGIVhBOw8ddP
3vDThh7ulpSIHT2rJspUEMP7iOv4OdcakNk7ZOH5rTdQDiegCQmktfBbcOyBFsMOxI4pIZzGYvtq
kZbRFCQPGcExeUji5pbguRwF8iKK24diFwR8+Vu1uNA9ZNRXLOkB/oabzR6+cetAkgZi4EnwAo/G
/3g7BNmbzR20ZORo+86LfusrXm5bfAmMF8ZirfaLoUdpH7VE4fKosuuLuxGgfv1p1HvNlk6MfVwq
WgCEHGV92F46PyBVfd6f3+xuzrcbzh7/RrkwhHIBbSWeJZQI4IXnwn31gQEtPPA/DmaRgh7PIcUU
+ctk3+d8i/LApWRmXE/ZWHZmrdkF1UJ4MEa00lBxbWshp2vl5gPWT+gunXu7mFCdXIt6ufpAXpQV
Qy7zTpxdc/bY5XS/+sDHQYDz0eC1fy1xVamdWKIxocPd9zPG4EljMJYilufL6T/GDdPArDF28pCI
UYoHQxquIERqQFQ4BHOpKVu0Jl876Afq6s32WfxM0y0fZw8SdNefkldbRDMrLlUga6oGXRyewIVl
QFBXgtznQFrb8/X6I8mTp2ETKcnjiCETI71OnC6ov+42LNir2cmzQNqMkLiofTh5kX9YMDtFJclf
1TMvx67RMg7lwvF4mfgKE7p70V1wKJg9c4p41zimQOlsyAFExxQIIiyPqhuKzgX0LD0dPoGeEAGj
q5TU+TZFi8bQNY84gVEUjckmT/GUk3sRZ22YjvlQDgpguN0t9VKUiwacTHcX29WHUjSQJr4doLdi
4M5yAWQxla1RFDuM4lBJLGSDxREKUumsSdZHRvAjtOLdvrpfDz+1+g8Xs6e/cLO6IwUQQy2uWaoN
YWcQszMhsAJvL2czHVyHtEAMPI3zZrm83B01vfME4guUnnW5M03iWmA8XRV0rmmXrJnfiGqXiOa0
dJ6GnEMKLaLbh+BHewNLnRR929d5nFb96vE6DgXlI4499oBchwKpDLirLKnNp9+K7Gp9Jc1hYvbR
mIIwRWE2waxDU4Kl/nxgLqJJiH+WwOIQmnKwZ02o9He0LjjHRh6EyQl6HoNzQuq/je//GNHRNyb4
OHuRkI4Dd89N3InoLRenSiJk66RAFOdppuLmnwFwwRDtBDZvAFIGy2sID1dwakCtlI2PDNTtOHoR
i1Xkq5CTb+zne4JHg/DuLq/vRhXxJ6uTcmGlCoYgTUPmVPOwk49cMkhwPT2SwNvbqK4gqRN/PR5z
Riq1HU4ys83vBLFx0wFttD2ktXsopVLELFVraJAROxBDRPD153hWQaGeLyueXcuVcb5ACYZVPvSd
DP720Y9S7/VnEtJjZkr4Ni4ndS7knTgMH7EIW75zztkpXG6077iE/EgOWLI3LWmCxrEUXeHjVish
3cbEBTHEK6bBfJ0kPuCIkMQkFhKgrK3WAgWCWHYUID9AUM4LslqQ6uvVAirUNL2/lpGRM3VZyFrb
KKZSHOFxwQ1dsAOuV2Nc7QJjC873h1HxtOXidXBtShPX2SmR/2fszJbbyJE1/ESM4FIki7eUbLdk
u7vtcXts3yg8njPcJJYkUtye/nx//gBYkjs8EwGlEiAKa2YikdhYUM98FW1GGOkQFuvX/i1+MJp/
w3bq8tlWwFckfK5EvHdE39O5spgECSWR0PSxo+iFOWL7Ax4J3VyBkgPQyYKDpEMmWiFXoTsqK8HJ
UkvWDKuRs3Pg65KuV9uj5JSM7yAjEO8Qhkiz3VFUZxLkVxw4yZTOlWC0pai1l4dAy8wiLUUkEbi6
ZgO0JOhXyYsINVRYNnrGfmb7TDymFqLsuc5O9qXd7nUUVgXK5F/amEC1RjSf2wxYig7in4CE0w7R
k/4aiDRzUzgZrFctse2PUxvkHnEepV9o9uX+XxdJKqW+0EKnpi2yrUIjJjs+zLF8TDt+CDYmIzt8
d4yTaPQsMsRwl8/vaQtrWj+YMHFALcyaCz+4dYebi11zRbs1h0qXhquR86UZ7kL10E9KKYE0AdDm
Oe/hIlHY218V+PjwasJOq6AAIpTU2kiW/ISRkuOC25EP/akcmBrHpjsPkVS+3Qt43Yfq2MX8Dzxg
6q1AzHUKqQ7Tesm7iJlV6BV9Ai2wcybF5kennWCIcXKYcPcUMdNhQjBnUXIBISN7g3HM27AdpkD3
Fj+CGJq+jJNllh4Zzc+olQ/bGRLIAOWfVKRMs64X0I7aUSJBrCzQFOUAFufhsEDUaPBHrlHmX5pD
hz2SD/jNEEQ7UcmUZHHUEUgB6C8JavpPF3CYjI7MNB/wWVpstJESp579ClBUj3XyJSlf7LruZ+UT
d2iD4FytgriBCaQV3cfugMQ1wU3H07/r7UZXZKve3t0QW1qSZYrqoqgXV3Jw2mq7aMF45JOM4e24
MZTiUX7YyGMaUKdsdI7FrNUWX+as7j0jem4ANwMciZ7q6UU6CkxCqJ/SQAfvOU6cDvl4BIWD1GYt
LhPfOtTt2Xl4M384aTxVi4aMLkg+YpHJObU98yVpLHFTBV9IdFJHHEMB3fpiQKA9dp8P2G/L7oTA
1OAimhBQrBh5xY8mJHB/Wsc9fDS/f6crRv1X+zrdwWei9E+np0miM3cW3QKSeipvqHFfsUC8S7dm
uW/JCrLinEGIDFUeFUr1iDUEQ/0Wu2V7x4u1DF9v+EBtGnRYkNxUMXTwmzqQnmsNQbSqGlY/xX4A
+UNyurmdnkhabRmZKq+bOIGYGpbJR197hO1oWBDouAgEEP8ESTIK6WhyofRC77HBBx2FrSSlfUHM
rmo6GvAbaYuOvcmGQPoFaF4gpiMDY81dt4Dwq99cU7RIjXSI4O6gq7QTTpFiMdfQCdFVFNpNdr47
LdGjO8bwRdPQTHxHG7nKQOoKpNylHawz4S0/gVAY4kBvjnb65p4R/Jp2QIOLR6L3DM9xcjcqDsvj
9LJ/KyUeLC/u2VIWY92ss9WmbOvkVkepKYUmb2BB8GpnplmH0rkeIJQXmKZHlBySVStmxN7j5vRb
t5JC5y/4me+YouF1bLzKgpPXIq2ynOayiL5ZxHdhCHLZgCSor8I5hQJBNneYSiKSmnn3Rvu8XkSn
IIS0ximi2MHCFA44n3K5Zhll2JVJge1cN6DoJKqt9y142kI9SJREk4Uss0VXX4TtUh99KzTLF53l
k0xBYCLOHAc8bLsE2ATzPy2Gxbs5L9fCeDKX67RGupGmenE53mBwWDS7dY9tIZiYsJrIIMdFWvw7
Xt+tZCIjd8KLRV97YGxd8Q/gWDYcIlMmRhuEPkG2d9nQYki4rnbAw8+MBPjrPvuXJ/fLqSwkeWXC
idkgQszF8PVR1i8nC3L8/MCxmhhcgFrL4Z8Hn9ZZ0rbOHTp7/+nySScEYInCHtbloC5zixH4gpOc
cZvseZeU5Ct6OVu8HdUTCHZAVk/VNfpqS25Odv8ef5TcDsEKPC7e3HXmqBTxsTMvRbAK0aleFavC
pjqNno+wmAfT3ixS+5n1yYuSk6ImMZC2ucUQ/vlpvmyW4BeQlg3EDMr30DBsoLEQkYhLwlkTaPnQ
DcQLUvGDfDVcQqa4NffcWLZayBoSYhfvxYCaprVfmO/NNk5LyQVbAXP6/kUB+cfut2ZRXT8uLm43
mvHu9qN3FMuMJ2Q3SZ4zL6biUgCOGJccnVdJF6/LacRsR8jyuHvNv1/v9xhM9Abjc9bjhWpeq+4N
x4Nxr3r5rsh6dOw/1JvO8oNYrxg9QcQd/U9xqS6o+QAIDmcYAYrmA7aRYvp7qW8VZSseokKpg4rM
lXHFCvfYOBkm0o/aSwH3ljwcrySdDqbBcHBPWQzIWxAJyGdqCkEXihXRh8bc0usIg1LNLucdWxBn
oV8PAQWaei3TjRsS/666vFloO0ZkBND/lgIZmaNBkVs6mGR1Co4nmn5o2ylaB+lcSCUVoiLt3eAD
SqWC5esXwTVutWZH4MF/BMd/2j80KX/IWAZiSC2QI3lu8ZVGK7kmsVP8FCSqQr5YGDE2uRoEE+JS
zu9WF49vky3NBfWUxGVtFSOX0KWmADG+ulgq03ObJMyDbAASrg2WMJz5CbgavdFIBgYUW2UIgjPn
F0S8FovqhDC8OBwExxoDXq+rx6Z74jIk+RdwWNPR2ZrpcXGjwy4xWAFhE2Ijw9daTCACpExYGbDs
JQUYPXG/pU4ZhUMStMSVd3GG4m40izQLCZeBUlNCHckpZQCJ+JYoCUZLuDHUBnnFh29dx3jSyAkT
oGLGfYntL9wA8VNqaP/qVnE4cU6675h0gUx1sSVprmE/kAjAX4u1XvXzPR3VkFte+1y5UnHH2kAv
BbQ2mi736+XdaLlef6RR3BGl6Wl38sTrDgAidOw1LsGjdWL+2yGG2Fn4vcqLmcS34sAqm+NZbPnz
EkKgXZmFJmMS/jKhNTKbXc0+wGvWBCwvClzeXE5+Nz8V3ksshSCARQxB7KpuKKxmmcXm0ob0UEDN
SYYwEA5z3CZ0YUzuhediOLYPfjSbgfBd6KuopPjOfCfuCwcZF0cfiwIypPPbjh7AC2EB/0vfv7j+
WrtKK7q9Px73Jr1qwOPDL/p+Nek22/sNy4rRzVAADFCxML+BPcmPvvaWG4KJYjYhkM42FAHEyOMO
xev+pd8IMWy2XEnG7mL6z+OYBhzOQ9NPmh5loV860SK79J+k4Apl06f2kYY0qCa06kqWjOhIAvAA
jbMBngkuXju6AqQNqyfU57w9Dp0D3FMHYBGPZ3EYMofGIATonoqdVPjcOWqp/2XXb/DeC5WD/uEh
zXFd17063kNt8eaAqwNO+1WNAl5e6aBZyRRIB+QtZPYBtcjOP7vCaXjBw0arOKHIAxUc+wWAau0w
7xjiddfoHK440y+Fx3LKuRtjbqthL5zNEFJts9P4HJpuGaXpS3pd9tT161W9uqDbPLoWaL70AAvE
0TuG6kKmnmZGPCCJsYoqSe9pB8/+olMFP8FSGhlCLwZTn0aQId2mDt1JjINIwmKqoIPPPR2iP+/Z
if//CyNW4+e3JJsRxzwAXg3o6wmbHF8w4vHUnT92FtWH8/UddI+5Un2WLvqhz/GZ+9y96pxQLPmJ
vqMafERNQM67+vit0Aw4jm+ATgvY1h75iYTQ2ft5kxH7SthXBUEQ3nt880k/B+MCjfCN1U2Q4ogG
XsjNsuGFbpqMj9ZNnUMsLBBNC/wOAWa11WMAAoRYCoVQPRaIBgOHvoojZCP9jABosWYr3FvQRLGO
nX4mmlXcrNnKhucvDYtQOlvbQrOEwIngXwXDDOgC8JOQyCFMdPyuxKRQ43LhYxtyqk0wUmjkbNTp
v3WZCmOlZCMVZ0oTmx3dLgTSKoZxn08JAMGRgBHHMp5arkSIhrTWHxUjlguO6HUaLgfQnG4VNi19
bR9f7x4lm+Foy19wEPM1XAtSoDg6RDOIHRIYRGtT8KDZGn60gmrGjGkm1M2PzgWZQl6SKXl4t/4e
472zLZC0wcnTEgXc2WJ6AkGgkFMSK/jT1RNJuliFZVwkAkYxtqON16+Ij8wpMSR/QsbE0SGh1qjz
0B5X+KWwULGFx9IALNsWSlQQx69n2YOHoNAQs4qqIK2ahPYL1BFSfemtr3mrNiGRiq4GYwRHgGWJ
4vE81Fdt+bSYsIAooqeICUIsF11Dl1ZZt8zjubTEJVdycqGpXOjm5XtVJEZTlTbqefp2uGCPAq1O
17SJgtYOTcqqlbY78KX+ua0NFYSLzZsqWGhTTrsNKQdlAv5ajxr09JbOi3F63O31uoPRBF2aa4ee
i+9x/6a73I03pw+z3eIPN2PRmJB7z8U3rR8dEJcm2eNGRlram3VqAiyZtSFQHuna4nlv/uy/f3bn
jMUyrF0crC1OD6liWF/td7oEw06sHUKKqVdIM/M3stJMr1hDjgflaXS95IqgZJ/iv/iPFmUVJ9aS
lG3r5AbFIZW2YCICSQmmcxshnqN0Lk+SmDErlmzRubBoLLeMmwPYdh5fZD5pS0LbNJqny2aUbmly
/Z2Pq3nFb652SDtQwp9ZNKTA5Mk/CFWGOIHnldjjjnVG2bwtRwwhWSOm2efHGs+HmEy0kCs5W0Lm
pVd8duYFswMwm8BjZYUsyCjdFUlOTs4IDIDXnAAiFmNzYAqTL3jEYiSpOMxZ/QMQ9iUF+KQwDLMA
vuEnqz/mb7zB8A031ULBFixRRsrmdQMg+RsWA2FqApUwhGAqYRSEEBUjQ5fERTKkSNKRtLWSHy3P
FIboc+SoVUkjCmhBBMpNdlnV+7UI4Gn7vxEBvT4PvFVMqjgX9mIa/Tha7WbjpyVKEzokrcEdkj3l
5k2RlFNyIO+iNiXDxjRoRwZ2oXp5MhgbbZsIHtvRjNjvmV4NEt2iabFBhWffuG8rbQdHRii4T8zL
1T7EOxhBZh4SAmnDTTV8CxsSJJ7NbtZbfSIHv4eZNQkClGsoDkOsRxsttNtrhhHEGE6Q/aE41bv0
wglhMAekK66BS56Wr2CqDa8++8AVXC7rPRdTmdcSx8UiMBwH/Xsxq1q96y4064bki0snBCEfqB6S
KUwAbuJa307Ye8CSYSy8E7yk1cxakCjxzVqepT8b7vkeN5/ePrzzAH3SFRdXepGnTNUzkUJsuDz2
mcJMckHypVjhK5+7hCZUeAviVYinJ5Ey3kLGIESw18iv6XdQ6RDV8yEMyzbvqdcYgib9cdB3a6q5
Ps2eNlgKWPz/yQwENXuAImeoWFQWcwdTGNcOfcePXDwf5ihR+EEb3WMnMbi/ABY3O8UtkvgtyHWb
HBRm0mz6scugUOj+mP2S5qHAdw9vrkSO+/fptm48pkWgbAaYo9KFUP7Gv6dYLQbgV9m/I9EC25FV
qhjwgITLLDHEQsdoFitNBBHDV5+6wB76wJV0QMXZv+/3Xt/p2D6+blfrUcJE+DGWesABEmLWIT+T
LN68q1C8NBFfFWLOSi8BOZ4/dwCwfGCEFes4nD2MGYPLE3WUaR03Pl5ux2NZaSgJMO2T2Qzjqh8z
NjnYOZPVElkSgyR+mJWM2g5GwAvUuBU7ggzNIEDzrRnD1G8curdXDLB7P/x6CAbBV5zYh93OfovC
HGJGZOQaP/amPallZSt8KGSiTW0ocaJOiRKAkFnoqxRJNy3tbwbXFFzra/zS4ul2eV18V4VYRhxB
TB0SSTlZaEQIxnB+YvCivIaj32frK3zLx6vhH7a8UUoq4rICcU2XGx7C4Irgr6/3p1eInhe7iXb1
7kMeb1Wy3SsUAIpVCiSjiMvlirerP0Yc43f7/VrO8HLK38oZnvKoRzzqgWHruao86DW3zWN9Wv+e
FqapLXXKHeKqhq91vIQ4HsqArvlucDE56iSQfyKFdgRHs7DxuAce9q8A5aAeXLkYT28GrGQf3kwG
OhtNA5GkW+N8l7IbHqi3yfhHIQx9WovUCSkvvaRRHCmH2awf5xXKLv48YbeCKomTtXNN8/MeSLgL
VhTThaw5LxPDXebaPKjCaOY9I5ApiCHIC/3R4dADSJ5UEeu8cMxW6la2JX/P/CmLZRXIiiXW9MQQ
0oE0CMtlwwfq3EFsjnVJikxAAsxG2wuKQjzDwWH0ToyTd/4JZ3maf/SGSDd4BhzE/QN0Xxn+F0p9
8Q6hbHIaEccY5Ua8OzMcvdhq0elMDp3huqrQLcmA/rb4AIe+8NoZN/VBBJvT6CMeKCKR3yHGNwf9
PQmGbUuSNyZMIBosQu0yTjfYC9J2pg1Dmz/oJxocp0EkHA2O697GtmQwnTAonQAV0A9AnMwpHCcA
kxpEJ9AppStocXB3gGAILUsy9wSMA+L1tF93w2BUP3+LELt3d9DvT4aDaqDnAHqTF/csdPa97bi+
P42yxLCMsO3CjOjWVw+1Zotu8lbD0yHoGARIx2hPFt3wtDqOBs7Nr3HQISD0wFPz+ibxZNI1PDC6
owskNXAcCNzP7kyN/lYG4kJ0TgHeNDrvZyfaOsRZMFMWBeQHJweOjBdZ3f4Wu2hAW8aBXDma3+OH
EcuwIsksxwer6rpMTepNHMZzG5KbXnThn1YZ4ni26b1N6S4VkBIo22HcK+ICAHFU197nVE7F1RA/
baqX3LOyFZqQCFtGUDV1qEtMfEz+fO0eAa47F7e7gx7hm60wz8aF36F9IZjsmhmLV2y/YXpBZ6v9
+1jsYsZUegEveRh251i2ZV0vbUEFcWoNavr4w5Mr96gFO5CkiwgqfAD5E+hRu2gaJPuiGWkkEndT
GXdfu/3imK/zIYBfFHw/fucXvCkSQXwONP4iKt5kUqeIVBin9osdHuDnRs/yxaQdrW/U8sSUnbZN
UEo7csWBTxg0/m1f9DZqLz7lFKb68/MJlMcuuiHUnMS+ccsmzUQDlcZKT0Jqfs/kuRAh9X3hyMyN
QFncDi6MYWk4vM/uC+cHaOpmf8XzDWqNLGrbOGNwCOT6O51JEZj9uavpZwQfIfaiLuBKn7ufZ/c/
dPzTFSrV4ptuE+8qE4viUnQXOnUhtwtQUnvoNnAKSrNpBeQF6bonKbgOEru2wFCVSi+BEGYvCdkb
3UTi+JLREA/puEkKktIPDoQeaJhqM9FePWEUasfFBLe/pR1laXwIq6tN4BqzW1NxcEKyHkoDahjP
0HzjEJr0vvN/w6fYRoKH39zQQOO6ksmCzPSTqMh7R7gWIYzYiD/CgTAhyjWITOFhnx5z21/+266m
o9Ni+jTnDLsuU4wy6sLnVIlvqh84OVODtOWYSGmHMsEuta4C8HBoyOQDRLnGYiLI+VU0nZiHroD0
PrUCqmN6n9r2IQU+/nisb6b3XM2+eoxbGIgD2dS7UDwjAV+EIS3dc/Wmu/9AZmH4irrIVuEierKS
r77i6uusPlFQGsZlBaFEOp3v1iNV6tieSlEh3TpIOZJOTKEgbxJBfUNnsBIHQntJmZiPPpK/m9OX
I6pc4fhGRQstArh8M+DKyjyRU9OGqUZR4iJdRywRXOBUVEL/5voOCmkGK3vkaGhCCk+ABDcQDEln
nwQUuCQZN1Oa7YBplPAWOd4HykNWf/L5pn6QOmCxqQ8sZbMRgd6+gcS6/QW38PU+nTAWuDK+5lGU
GZ2hQCaFXrOJhqCS9IegTYltWnddTD2GFFq3F/APCeKfQYoj3D+lB3MU3TJGj+R87e6Gb493lw+b
/evO3eZiuG508BnhY5gurnJOhWzdmiV7e8k65XWvI8zD61kVZmF+dWHq2+Nf1e3snxiKcJGPFB8+
4lPqSCuQA41yXoviB2dKImokJgK6k88oDacWXF7+hwV/Y+l7TelJENg2ZsUwTwy3UbxE5yool+Hk
t9i37NIQYiQVTusu/vzhR0nB6QBx1HC/pz3zuATiT01hhuc9TWXAASm45a3JyXSlh0XOS++iL+/a
iAFi1m3eSG/TlJTsJUeGt7cSL5THmc8WY90HaL+K1F290j+CZFam4AcNiJTO5ZBqOdRCv6g+Huoh
NX9ADkYyy/CLw0gH3K0CdP40veYQ+ezT+mG65g7IkEPQtUg+BOWOY5N8Q5BUT/0Sg2xwf5p+6PTI
0/1l9c/ng0kINmITlbyA/OwckTcpaogZfipxZCVBPBVnaZXtOpGGowum7dJOi+ISlkrHeSrVAGsy
e6tlEqIEdqoLu6RNe3jiecq0pQOvRRMtZEfL0YSH3f0rzndoqNjup/PdB5IyN7j53FhAwg1pp5Ij
iKRE9zi80kEdze02teZ0XtIGMsWjDja5EX6urcXzfzqNpt2qXfQKCcrgzbFNzrZQx9KWKVIe/BQ7
G8sokFthfLXb6eIUJZKbxbGWu7g/g9/wG2oAIX30Jb6naWL84id8a7T4Z9tX2m1mfLl9ur5/6nwg
FdqRzwrkd6lbHlhpYDeziRVYP3GZuvXq4BMTNAyxqsQd+y8IP343lCq4/xJ3BlFCHAmUhCdTJvtO
lw+MWLbizZemrC/vuci+p9XJPSecWMwB02gx/+22vl6HHhomoJADHJjlKk7iiSdjPBErFhNRTI6Q
DckOE5Zjpv5EkMDwJhPPhGyrYROLTDHZLBDW41jr9TimLGMapq/jzIL2PnsSFnYgwtmmwlwpv+hF
ezyOropXhc26IUniTS5O/NIW8npYjKzyAz1OPEsmPytGN0EOeRUFCpKCAy3gtEWXXoUr1LfoUIk2
ShgIzQ8sfQ3CzC12opbBzF1Ky4LwO9FLt8228zRp2XcmCtZHzRIbrJgW6iJyyQSkGl8ygJAn6TgR
nrXuJNIxRVlWh6bhLImnZWooQFSlURho8eu2U6fkKYlx2j8uWMUn1M0W+4cEmKopiE7W2XAL8Tzr
IwvuV1GWZRaZS+pmUPEWHGN4pd1/rRHfvwLrCq06tH4yUXnTLixTjMMoBLQgPPIlL3CPLW4tUraj
JGUm7TZrw/o79/JwOw8J6JGs1FLdbx8eDu/o/1OnTvaoTvOUtHRJr8OnUN9jA03HNirdrhYKgu50
lxj6pic0Yh4ClLwJHETyTDKeSPYBjT/6dh/rx2Svm3XG2xvpGJbsOgCSVHnTJHWxBAKh4sA2Yi+V
AjHM+qebSlShF1bpM8TurBNbLp0M0eMCrzjj0UyhuSKDaFd+bUN3HW0IopaM4QXccYiMIxwY+aeH
m3xF2g+Kwg/JeFCY+uEwfZhpBwVczKf0rjse2NxGxwdhONAkKppZQOKJTrJ8IcugYKKCbMq+u/AA
ZOPmbMT+hpteRjphDnUzrUirwwi8eBFu9K/0VE59M7nQsrEJL5EnV8VaXFJat7XUCvVUEh3faD2j
dBc4jWxHE6XnKPmuND24k+HB0qvHx/vpbdONpZfmZpokCImIemLSEnuxgvhInVATVEg0ZqOmnqff
9r1XmkSNhvfTh97ummBiC7KLosPd7Vp64Usn4V/tlTyk8JKH2uupa+JcBWYXLjJLrbOTJCWOzqRS
FF+3X5kI9vM4hlctuM7LGw08TPHiMs0muolJjBMto1yhMBDRIgnjnADfEG/9eHn4ohYMUoPNU6N9
d1S34vr29UHjrn3llxY9GkUchTmD9M4XOxdFEn6F0XEwpyEtJC3yMO9+2G5v3+CNBkeZGN79WK5b
zVl/XJwuuahU0/TlpYwB7EPK+81QnHhUGC0JmgPvPr2pf0iZapnIbStPiyUUpH3KFO9m+3ZUXZEy
Lh6/QEJp7qsD60npKrqULjXmEzvia6GD6uBX54eqB2Knya4x04ksIWDSiykRmQiWDZOppdBlD+/v
Zxf3HNkL8UgKP6dOznxMqShi2qXkIrpq4KqLlUPXCzyevCB1nIqchW/qEEodZgUTKuWEXKFVaMrm
MEJMq/vO/gMYP9DTcswa+VeNJ+zHP33fcz2kCRm4nF/2fuhOwNVTnNXpLthQMLq5mD+9+cLP3THX
XEW6JAB9iZPPL8SZ5lY3cSMbsYlApolIaBap53FVWuvGWOdMapqgQuEqXzgSAzHxA8UzoXnKOsJH
9gCxPZQSEa6U+JVJJhgFAHKMj9O39pbsYtOQOji9E7S/6/1HbL+rQkn2JkqMO6IfuobO55IP9PTH
bffqtJLNyh0DVLflvtGDECYAPgIpkDLaS+eAaPfi5iEZxCUnZWmq2HIPrVFqPlvdVLoW1nXbrIby
qAu5L5H4YK4K0PLD7WUzOnWlyYpDcoPHrqeWeT7Jb48qXqdRxFCZ9YSgJT1jixBtXQjdGNX3fB9C
GqHQWm/zUwglVYZYjh8zvLnzSETyBs0mPzrPfXG3ujeG4UpmoFBuYsWFmvANTRCUw3/aANqGBYC4
dLklGDaHkw6sxAW5sZkmmw7ccrRk3g1LJ4mH4rmbzGYKC2aLBzTgJgLcSUTd7Xkch/jBeFjIHLnd
peB2LiK4Zpb0jEw5FEDdGgRJB1EScGBBzCx4QUJJAM0iGrT+Hi8086ObI4nscjogdNv0SnBSNCre
FEiaBrFpan/j3g+j2wAiW1/efbyrGav0zFvSZR2dvjDCpzzQHVB7/kOP4FnJ7xtuMDKJOOr+YfmH
LC1SJKMKAdItfERUb6czr6DJMaU3JSV6Qj1RVlZZjBgH1qiC/PN6EwslOp2kSdif+wXrAdsLpltk
mdVzr6fM+qwK5EevUG5iEZ8Azc7yJh6u9LIXaezAvN+zOaEU8fZG+cEI8pl44KsGk82fs4ksrgh0
ifLVAl0o9sohHsr2dn3HNoV9g0lS51pV+tYWHhpQB7XcJrQEiN5EL3OSrMuVplgxvkZHpLmIK6sd
wWiT7hfSUAdwjUAoF+lqjJRFmljwHE3pgM2e7oyWLzdgkJ2bExjHZ9EKEUicBKvRGanCTXWlRq/p
m4fBWzpGy1edqz3PpriXXC7iVIvROxfYsO7FFAyP/VHjpObyUXfdv9wc7i+6/S2WXNXElKdVw0Qp
8Nf+/e70cbv/rHtH8EhXzYdJNKve7Kt87CR032py81kCCwrzNDmoEHWaMx+NJv4uDbCUZtPQvdEf
9XH48al3P+0fB//wzzmSn4IJcahKx4V2NNienUCxv1lPM7od4kQkm6VoD90scr/6MqZ69FrDyEMU
PleU2V11TQLa9K2ysJeOUtOyurMH9X/2Y4LJvDP/1K3jXUVSU2ydxqiu0wFoNYU2h361EYAqqGXy
ii2IejR2vqU7c6DJ4fK35WdKIe4gT+hTHZGp1Ai/oZy1ISSOMzvEmcx8eVo7HntJSYtNLtxT+Lfp
SvOLnXXlKzgGNjI0P6WzB9pJivS1jsTl9Fy4U2vzG0VYT+dD3ZipbeKr6nGu+xTb2a0Gu79WE67k
Gd1Ec+eLkbq3/debajG9Xd1Mdz0dccqCgsc2U2SCIpSGIgdg1FNBc6TSV8JUls3XyNcNp5KkhMT/
SKHJzXQwHF5sl1f4/LMRoKO0kSJmEEczpiC80e2r58idhIG+WIg2U7Ntax2oBHu4e31UcnlXOxEJ
JS6JR90onpMgFRw/Gm6ru4vd7UxCld+hK+XCRigOfc5GtURN07ldTu82689PAx5KnrdeVYWmIDo9
B6ovNNEEVN2Ikvb2b74+9VZvng7LeHZ1tag+ElVZxFZ/rgfRmVLuAdyw84/z+noPieOeBEziydN0
T6naW32iRKt7lNURrzcgYOoFx1Xvpj82dwf02d2HZzRMU/iKHHKgFQwLInrhYi1da8itXxxNTvc2
qTjN7mJ1O/zMI7zX1aT/ZX+zf6spsMYbjS2IxeNy+vC0m4rNVztMKYvPagVNcWDPr7objWoiFkI4
xNM7biEK3RyZUnD5KTSpP7f45uv8/jN7Kt1Xaga6brTeXfR5hCZt5Y7LIPVuRXoZ6lyVvD/V5FTf
U/7ZYHA9G3bY+jqZ8jLrh7o56IXgqv+uGR+iLagcAc2m/m11hz37OHjLJZvVl+4MCclR383Gx30z
QagUGL4yFRb6ASFbfs1jnHq2RaXUgygeFP2TWiaSCbqMkZzPXZty3x0xXmSx71/Ws7ScYCnhATjd
emd1PJmo0nyNNOEnihf+BWO6b9clpHpYv2m6N1+Pr4/b9dvZ8VZXS93NLx/2kqCbVdyPhpLgYlEU
HHhq4bSjD19oDeysBT1vaUcbtKgyRHJZ6/y2b4bvnCLxcTRLtf2yetKOV6cOLU6UqeUACYNLCJIk
HidMej7k0Q6xctqG6K3EZ8c4coSMqIBzIWk9PYjn9C00Fzy3XC466DCt6y0gSaTWroPk+ksPD+Pr
DqFE98jqfv1n/VB9TM0x2v3lvrN/3FtPt9+7q3e6fjGTashrn/0nbkjMEJ94+EodoSwWcd0gAbhC
BeBKnmu2/ANlxp3fVeZD/KWtOKOQHsY2NQA1eaOZaBc8QOLyBc1xwwvbT48fVkt1TrcZ6ioukgOm
HPgnR+M5b+VqMlaE0PZIrHO97V2h9WkqmBfFlI138IX1RMZRTzzC6ECflG4kptxB7wf7cz2Q4Gkl
nwTCx9hhtUtif3q7H//f+WIx5eNNH9gL3y6qVWv7xHLF/mk/mOlCcI+WZi5h7qhHt7OL5vD2dtSd
ruvddWI2uoAWwG0Owfuz7ekkMnGbgIha+EcM8gWh3kCaF8gO9368G8lP+xUzD1/ASVx/YejvlA7d
QSOuZYeTCYefpUkPtos/3F2pZjE/S82UcepBiCde69HFmlcjmaYvD82fNBi/RN3vUILZ98qbui5C
ZBHlBJB4VVWv6llnOh+M3o83938SatfiaJfE0I39eMtzkC1G8ifEIJOGuwbFqo5pyEt8PMy4Squx
hIkQsuFJq5dUXt0SNMEkF8SQmSPhsn0zyfXs15YdcFlUGqwR/UMiTUpEXSFOk6Whm9qVBa4WTJz6
lRoFH5BCa8jODl0SPBl8i4iG+3B4gcSwt8DN13hsiewJKpDkwdXq81d7ibtShmhalytZwCgEVa6f
Ok2oOk6ZT0AQAv27x/3F4gryxO3vkdiPdzvm1TU6ByN3lCoGEb7I/zWUO0/SALHbMGfR5V8UBZjL
AUppgLvbq/vjozxuGDGet+Q2F7sHdi7N/l1PeqkuTqNUioi6gZkPLQYsetT9yABIe/Zpu9Y7ecHM
70/L3Re+8M/xeMmYl9bTHWIKNUNnQim0QkrjLRMH/ptegC3jyORy28Rzs7vlbjpvsIdECMRCvGxR
euCK7/TKIslg/np7ZDX8J9IzAcqYH+3U4oc0wsVKzrmgebCjrEosCNx4CXEm/ARCgUoNUvmilL/e
ytzraqdy+4yVdjJzb1g9rMfDbnf48k3HdTPa152b0/0fWr/EnEJeBWKIaZ14IFjukZceYkOuzTTA
9I5St3+96WgpQnYa1jmzXc22F+3wY4rmVRyQYklhrshMjDlYU79qqmTy8DQMmGZisB9LipA3fgg2
KaGQNlRpAjaE3DZfUQ5CcbJOBZPZQXpVtdV1x4UoCUpm6jOxIV0YUrzLn54Z/nmoRIcEpi7JiHuF
wP/SJXX355s3dKMb5zZHwxEb/aPPWufeduv5fHR36g65x+bmYjncvbrv8aBlp3pLlrR3gXSHvdjN
bNvES+vTB+4GIIZC7mJMT5VIJGKY7m7uXlVjnwh1Ak4JXD3MuxuzERfCximkoPvW+VXXGgI1AjSx
FugQQ52nYf8pHnK2IwMQQigbCPB4wS4n/quwcWoUxMRDVbQSyD+sEqKqIcI53zJ8RhjCGtlnZHWI
2XyiMwYZamTjIlmBO8PevP4H+yxDqZD0sb6RRxzCC+O5xw0pMkha5W8nSnFJukC3PxUAaTr308XD
fDri+YGwT57rsV9jAc3GxzhLa6OJ62FctfHmPhl/yy8lon5srX4aZ3gCiTkm/2ER+fKBOXERnBIW
E/0G+wBRcLmvOWySmJ4pqTopr9HjjY3SXKkO6h5y7ervOuwrinm5hszHbA53J3Jxswzqq/5EW9Td
a+5hN8miefMgYyux+R0yMrOJCbkjp9HADg6k9YEM70D3K91JR3DUMy46Uv/GCqSe06W3YnWPQBwF
PCPH2CBDETadWKMhXUlxIuTdeBmN//7WtSTArYOX/YLqYjAgqbURNx7hWtfUv2jM1ra5sPC1O5Qe
UrfOr2fX6saw1V1xkJRwO7oMRDYwjfPZ+vTSahTDOx08n1zsNJHFIezoZVx9rKfd7egvjNl59YC+
cSclznIHrVCKoQNX6AV0TfiOWpmY0/I8nqe/uB6VCFTAVTOi+mS7IVUAfwFNo8CzOVAHOymyjADM
/FXxuEslWQGYczPJtsdNURpEBB3C35VHOxJdrVFc48wK/fSzY0jTa2XUNNa6IEGoajHDztLTNmA8
QMswKJGfLeuyfLRgOGFxNPZsh2yLlPb3DUOnCZmYJNKG3nmmb03VQEsrBDslACcpPjBCJZTyKbNf
ob/SXWbUQnsvKbDXuRjcp6UPOqthvIPoPBCH2GH/HrMF913pPtMl3hVPz5PVy5UyUtJuTdOUKcRs
rR/YlIVEdvmBg8crnUPzWiv7S6gPKdrxqRGKDYI3hFMAmfGD9kgTKqUwheRCRrrIuiSMCKqKDbzB
R+AyNdn5yHTlOZxeiYFLyk1uWU/O/1EhoDGTliEh0JhVCwg0mffIHQ9RQWQrxOSN0hMkrOJkPlDZ
zfE/cUP5XPnFAGGdKSrngJLM5nDRrHQhNyExhqAxqb6tREnFv2+4ZxjMZQFSeP3G0WljZpgCaQ3Z
ZCUR8t5DdSUrlfZLmFmYl98dl/VJaqerINwvLnLuGn6S3T2fMXV56RD3DGZ8l1enfPKIx09qutyN
IPs5O4LznvZ2ZamfHYFOSDM1gjwpQ4Zi9paIiJGPSIQoc1Ycmpqb+ccnJrppUxBfOWmba+nRu1VS
R2U/NRHE9yz4sB/C+QH5SrmWVnV+eJvmk1xIsmZ0POkTgoPEZr14x4i4hADbyFmChyjHm2Yc2BI5
XfKdbqCBDNW+0ViGqjr3wRYPZbNz7eLqHQJc9qgoxeO3KJPWTXhXiZoWuhcbhMkRhHLYXoYWXZzt
FbYFMJtjLMd4sqnPO0s0uufpD2LVeD4mIt/yUjP2kjK5lMRJkHZBVSeSZsb8s4dE84K1k0g6RCSn
yM9tB3hDeAdApiKTEb/Yt9Y3FxSdLF2BdEdMKIqkolwyjjedW6V06q9gqDRJoQshDKCbzjLCsxHS
xly6WubDr0Tyz6ThNnWzutpuTU1RyM9GAFfYsPrXU+fiecVLZYlBYT2bZtRSwX3hCLrUQs3obJ0P
XpMdhKDKtOhPBc4h4EF5BCQbF7kQ6DZzjuDKtMzPo9l0KokSUI67f8y66g588YC9BtRwVCPGVkUr
HRZTLY46Y6GCJmR+rDosO5UlONpXSz809op3L0XZ3nWMmGP/VSHsIvMk7TZ3rB2yPNHmA1G8Nww0
D3HYAIax9AIR84TcJhZ4gQSCf9w9hBwNyUNBCGrrKiKC4PLmNLi2INe7KCRe+NW7PSwmnW8705CC
WXq6TC6NswfakW/Cs/x3WQm3M48bphakXXrcn1OrAWlKQyGsSaJEsfQDkZhC6fJCnvS4nr2hV8Bw
dDbRHZV4piTCRTf5SbDzzLt8w/cQC8bo48NuOuqj7W3er57WZxOjiQuml+HI9iLDtJZRiGywHr7S
o1FOmjggGFplzHIQkKxIn0/Gh8NfMHayM33rNOzOLTt4TbqYI0GgRBmdTLcmSy7bmWl3JD4gfORo
LojIdvL0hSBZoS079JIEmYuPx4wxGBZFyISoVcfNl9np8Hp/e/qPmirMbtguRnGzB4XFeZWjVIKM
iEZVHoefhp9lRa3ecsqiNMQjD0x5h1Vi9iV248xhlLjzsPpEMWMrIB+ptjH/NSTm+rD6VOqnL2/u
4gqu4EjeJd7+0aknqMluFCIgOoFqjJigPex/rP6Jr8zIfNgJGUugnSMCtQeong/PRg00vc7qdX17
Ob8ZvdaBK+2SHbCO6QT5GUUYNbHaclaeFLmxSfpy2Nm4EylP6d05qYQx1Pj9FmUfJ9rI20Jf5hXS
K+q1tozht0PJBAFat+6OvzQj7QJvO7ExShGmrTbjmn3Nq2ZCYGHUoi7548L90phKKqtlB2p5r2uK
CUNUWFog3kDaqpANZagBMLn2HvOvLYRgdx4tvXxo5uzk1mzvYXhNuitq0tGxK3DtSaIo8rBDidyy
3gWKo9z82h283t/0pi5skVyOoUhZOQOXtIlNFFI8yFJfW/sPmZq+6SOEuR8p78mjjZmwyBs71PKM
3U1fumE1Z024u57ONrz2ATnwA27Yu+z8g+I7Gkgc2R4ioB6bNyISTTvMTqeq+ROBI8YRj0L2IhYk
B/9iZCucBgKDGIp1tWAG53jjvr5jH6ON3q2BFb6IbXAx0sEW3W83HLLJdEkA2QTvFH4jTOwTG4dN
luQaHCr6LbaQ0GMcAhW3rHH6GLa2fWT/KV8cFClQeItCiyLwqCXA8sLJPx93CVN6LYjX0fVxOHLT
zIDki9QyDsRVK92HPNRt1jjdqMI/i16gF269UqmfQ40EYchZ3V3UmoQRVhIG4cciBV0fQtIzIhTo
vGQQhXPL7u5G7ygm9SiQeth1bobv+MEiCahzXTT9r424/ernlzmw4Y56/Uk97PX79Vh3DrVsuJ1T
vX7qzTajtMc4Sa5s+YRW2Y4LNIUDoVtDU3LcYMYRI2283U1WF+PtV4pPKhT12dEjWWo9p7YFmETO
jt28sB+cghNjhFnPsHuxedAeRYKZsbFJUq9348HxCXKh7nEhH3vrJYb6sauYMJ+/QQAkruYeOzaJ
aYOeAwyRGWZzCQ+2T+LhB0uSAgkExxnxB20ooWKNLh0DKxOyQKzJHPqz7XRZ5ekXd8lJYYnpC9MZ
jpbjw6GfQErayGLSAhJq6gLC+7NYs4VCoS6cKU2LyNpUpW0tJGEHfWJWcjrK650erzVFO0E+v3u6
XlS9i/0QpS+rQKZ1KUKmcL71nACEfP0z855VP/YNUAJCgWynPm/egOIhXgsJLbk1mhngPNdKnKrh
2VEc3TCxQrwDAV4YwgickE6+4mc2tGTvEIO3tl5DphAewWYbviVywhFRbDX1z/+FhX667Kg/qMcs
TI37ozFg/PIC8vF42e8eHobbP15a1CiQ7UZmIEjWJG/yhVoLEUurF4nlI2hl6IK4oDXGKpACNXS1
9HgIKHZuQWmOtfnKf21XwlSZrQRcG6vvv7EfKE3HI5YoN9uEVZoNpr9D789H5h8yZp3tKJRW+kNh
qVJCivf0MO33tU8TnJyVebaUEAiO83wdEpJOD/2JRrN1WKHhYtMRqOkNSsOVGbak8qsJV356nwES
FAUTkgm9yoDBzlcgaEmIn0QLOyXCN1A70MjLMyVKJTvRaRbJfJ8OJsVY5qvgNApqvbVNm747OrRL
BB+/xJS9TYoeNdl2bprkOgkJymfTe/w+S/BrAh10dYVye+00buNi2VQXrI5Hg6HGgJaMH4+rzoDF
pNvf/4ZA43KMfHwjXSIDudpBGiBQArDpsdzmRVMdTmrLaHCmjECZ5/kN9UvkEqsoVsUgjDPBBJHz
gWWqJS4RRDwtQWtyAsaThF9J3UUBcfZAaDqXBMSjhOz8pOP0i5wvuThTICl7g7YzDW8yQYqRnhub
WM4QWeYt30SARAmBiuPeN39BGpB5GKtM28naEndFxgQbwve5CDfLL0YbCuADhCpei/fNXORk9dkQ
XieEPBXOpkqV7DlzUVCX2EwFM4D0d9Pjnc69y0pC0ZDF97+vaw0zyYLCf/MNP4GkjQ1JfGcFDZ5z
PCCp5N3DFAIfqQP5RWWa/AuEEHOhxy7tQiA0zpMR86bz+p94Nc75OyCOLO2NsqEp4kumNZLJUgC+
JCKQAPFxuIQHT4sjnw8psCOBabmU04BiEQI0xljdxZPceP8XXIyzepPuhCcBM0t1GL4KOeAM+QiE
M/3jK39PaUCcn+Gv+bzX/dt7aFt8rueKWnx+6nfXi/12dff7BqMjfEIuBbK8bW5OKxntpfd8BzI8
VFSotGQChSbGbR9F1xsSDA4RBEESwyRazOSiRh8lMEHikZU2ZD7w2LvknD4UURzdaXoB0v32ig4C
N/WBe4ujCQdVYszSK7RAyyaSjAl/JgKC23RA45sg3BEF0krgwDXPrU7VdLrv7b/0zfjl/hXL4Loa
14OamxH7L+7uPN0cjr3DsXv6f8bOtCnOI1mjf+gS0UA3NF9Bwpa8ytdzY6wvxIzHgwBBA43Yfv09
T56q6hfs0AxRZGdtWVtWVtb6foB5aBRSzMrBaJ7RVDwxUFtNaMlprypc2/YdYeS3yRSUkFDCiCgU
gZgSkXEoAV075C+vjLUxu+u3SkNgttpeiGSFEB7zw3pneIQkFO2NdSgbZdMNOEwTViwCsL0f198G
jRa4FJdaJMBBoQrfgCt6weGMIdrgJKzIE5hGOQOES4QgQ2qAwzQEXs2PLv6Fbf0bfk0ZmEV8tcXr
xk1ZrnGeNhaIPX1RygFedumwVMkV+UwO01dYWgISAx+gRunxH/jrL95QZx63XO4v93ZnTOZev0F9
e/eZFa/TTwc/wjJw0Oqe7c0umURgDxlnyicvxlTvON/tfPlW/S+dn4UXjrbUi+kvXl7oS72DRWxK
rb1tW6umpcsJkA8TRA50Q1u90vZoFXQ+IC0GtA1tYQLjRWud3r3l4++2H8GObs/GAalaK7x/eHue
73fSOmka2qiWHoC2hPC/a4l8b+hP2tbBTv72eRJ859Vr9ld7F0/7z+fL5Y+e8iARKnm0Rbtca/em
u2qo5vTV3bxSBIIVNSGCFyvLPtTtVFWwkqc1P8WpZG7JHCudm0emqHnqZIhpBPL2/JurfyZw7S0G
TpbWqW+sWVoHGw1k5VPtNATQBnJlA5z6bpezL+dfjpf/tFOUZo64w+iwde6iR18S2ueSBZ40SVrl
/JA3vuBh8K93kZ2/+AgpXWTSMK8eQ706v1uunvcu4Ly6VE3D0FHWVzx3k8U8egWN9Pzl8Y/r77Ma
RwYIAWwfObQdoyG35djRqulYLONJD1eoCm3bT5/ZVrw8zwouTQvksQ6e7Fjf1svupMn6/FREtMed
qRL8zEUWl7EzOwjhnYcMImD4k9bel52jvS97bXXl4urkX3iRp2SLMOePHxqPsaZKBrAAMZnb5cEM
ffX5srN1eFIBwoLFlOn+8J/aPOyEcbwPazE75W02mAgLEENQEWAuHNbkD7md+3FyWi7F5Q3kp60/
zu4WR/mcnZxp1MaiRUyN1hEAPEKDjb/lFisdc474d83YddxsbrPJ/MfqKW+bSgZ4ecSj8WSGnCRL
tfOV40gSm+9/erd6vMlrbl1BV/coh1OelMp1m9zs4U7PT1vPJ9mll7YEzWLIwjN1HIhrRaHdzenB
6U+SHBCEDgTEIMyEfV2XlUdWJpF6bVDa3+Jpqq1/Lp/P336+/vF8fdH0YvJr3P1/bz+3LaX56Ran
SnFWaGaaC9tgoedVP7zauciOEnJQyHz0fuv2cP+Jo8S9dyYwbEfEmKE2c4F9+2jvNJvZhqTHg0gc
aiJExDEBKqICF8dm6rVEif83U93F7l8dSV3u7yzmi9nB3mL2+uHp28+rref7xRee8aoegiCxXwPn
Z7ytV7qVUL73/NHsrh62smM47AHTJzgSSH7biSA6HF0KYxcHIQjQPgXMgyGIdlLDMqBkgW5o1QhF
jbW9rxqcUlH1+IM6Akny7En0PuxrVFIStLebBUu3uP4h+SEpIQnWOWhiK4yEeBLdQhuQGJQbSJ7o
5ZfPh2d3x6sFea/hJ12eDv1qyKmPrqXT1yQdaJ8fVnoCeLoHMJpdQ7tMwMXOYsdJHy1KlqifaaQM
5BFTDpaTEHBdmoFjaXVmEhyDI14gCHQ5DWhIHKk5oAEisq2DSWo9kSwwN+lM6maAigEB5ivu/HQ1
2hUHjojlySuMFVbnFA0/v/ueZdZawK6vTVPJ1LCQ8IrVbJuFs4yCsxGA5MkcilsV4gTDamDgMD1r
L55IpG0wCOo8NfTwg++opfFS69zjVkDWsiE4LaJsbgdDNsKrdOuShcibupzLb+RXk6D9DCMqwvIT
YwD3TGfHfEKUUBVLIWccxZUu4sASVzDCRjAvt+bv2teyXD8hNowDxBBjigySdc+xzydxRb4aGgSr
miIIUgoclSXr24bAFcPaBB5DqWnqTCk1zyfsVjcBOjnFEiGnjOySUpase0C19px6qjXMrGZEl6Je
FfzNeTJV6dfjL5aobjSec+tS2uhHjnB1ds/Z0W/1tll8+piWsSft1k//UTiTAyEj4LoASV1oNhKr
++YrQ0YgzkCon1GWUZU4gluhXBt/mr/dfr46vLrnwH6tk9l4kiFXy92jtyaMk9REZp/Zy+2jIAgU
gSJsgmZi5vASkZkB5/c0Ro0wwlS7izo+PlaLqsoGICKEABEA6JVX18e1kYhsIMqAhAEXfl3r5Nsc
f/5I9GLOpZUDHuPn00B83+rVqsz89OZ8a/G0necW05/rWROEkX179PCSdzg7M1Baz7jU/OX7naPL
vWPHKWcICJGsxUcgsNgZbQxZQh/Cva3DtuejlBGOZMLNAsCSq5RKeGWFECqREiW8Rf64/5ZPQ+si
dDI30ahyiInWblIkH38fGiIIZEwbWZntQocdsgbiAe0X2WQfjkjEMOpmGvPAEUJpATFJo3ILjgzL
mzNjsbkLZGpX4Qk03YGQKPUFbBWz/XBsupI2DUk78rkA5onQqh9PkFLjyWktdpul5J3Tro/troeU
zGqJ3wyMtVTCL552YodGcM6WsohMcGqUDtKWPPhQWO2a1Lk3+mU9DIB3/dKt7EpCO5MCFYLpezy7
krZzEwg3LKmyEh9kgRybSwpgGbC2HPdx3pyGitELEZdOJA/afmkBI24SKjNiSSFRak2A18t5DCIf
Hq93M0iN/SFqJ56jtoxTkNHYWuPsRp0XTbGY3FaFEoIZwM3hKuo/FvLc1yna4yk46i6SRMxhrw1c
Qi/zbV/ps24SqrbiUg1Z+6z60Qm/OBH85ojX8Q0KNMwmCZqUSyTFTOl8hgj5a9qW7ZCPpx/z0/cu
iF473m8ysOuK02gqo+OCaVXSmzNlqO5J/qjIGuVxiECurmK2KaZaQNWBJ8AJBV15EUQeggVp2OX8
f98lqbxH8sB+ej4hccFraixT1BF2nMtSZ3w5R2n+gNDEL2mB80KNY9nIlWmQN8Jl74IbE0kwUqT4
HABbkyWgOBAWB3oSo+9bO2jUuP5Uh6nDjX3jkfiJNlk/lOigKHW7DriIkDBJjMc3+Izez46ZI7aE
DQLEt7/ZIcUBX5E+W79BZaphjwFvpAgCCdx7xwYt2zSQOLufhO7TRkfNdvynf4tI1qDe07r9TgH1
bNf77fQ2j1yk3k8Xv1DjNAWQ9IWtOOtvL5JRs2V2Usp6MWY4ghDc3M//Pv975ZlsqP7UCWw8NRSt
nmsiDHGARpOW6sVGsfjiDew+v4wCUPMnkRxvQhnoJ4ZVwKaTAFzaDKCG+LaSzkjPyHBw+mbrJvr+
VOP2AcXr38dsQX8hN8mcVtaT6kNlyOwQevpBjMBYB6KVkWYg9YVwxiMMY1Ap8PjVfIHjNno4QSs/
owKXLEOsck8/hz1eKEXOJp2a15rnUIrIpdViVTg9EpJDkFKX8lJe3mrFrmvbEauLQLhQHhUXCklW
dWnuNV3DkQQOZm+2Zt9TdwRjMw1oqrUvxmI4e31+0wB2TcN1Q7LitQczGhDnmD6pAx9FAVfPq+mz
hWQG3bflE0cFr0gQzYxIa9Ad5AwAhEDF2NnnCF+7n90VSkP3lMsVJxcr+0q/sQ3pmbXKCQ66Ca1j
cJDNI5VkjmN3jIfm0qAQpGomR1nHKQT8W7lr0cWAU7i6O9w5bwdvIEn4V8b2qSLjgw16JVCytUrH
hMWQMi86nKo3eYLn6yBJZoLIbA+TIzjo0goOkdUOWkGWp+zqQ2CMaQQzLXxJBpfwB6m5slRrye15
P0tVky8yGluWqywfiIWr6osExKXx10eouT6NA3h8uvgguIIDLyiSKC9+8u5nka6kCEogvQkx4idm
P1wCbo5eIXHsLV8UqwWJFpHVShVb0Xm5bUxSEpNG58hu61yl/eb67cN5dqwxtF71VyYaoNnJhk6l
q/8rSHtvnXy7+3MOOM/ePzzlANW0SyOHoq87FcGPLq4kGgjWzEWyFoLbeOr9w+l5XvQkZQWznbtw
skCeKLUNJLQeFjvH13WKvff41F/fF6Brm/sUbCO2QHGmvARkEeh/rnj6Z7a4vph9UGe//Jarnl/+
htKUQfCqpEk/G5/rGqQP8319yrez81dnKg8ODvb2OVe55Bz8qx2grfP77YfL3dn+hxfnbTL2KBkj
TCeGqsNKbQtTmTyig6hvtRuV72Pqty8sls1YQA1xRWwLcKIBtYLTUECswhePOmZm1tccgqjcdsWY
qovqhtpQt/aC1KxiIAlfyjFQx4ZEt0BBSt3XzABr+y4WrsoKkGgFzB676MCq6OinwfTpugOUar7J
zTuCJSLqBlhfbopj1xSNM4TPGo0nOhNBcBMHweSDrniAjSjDCo+AyykKq+lBZdzhPWUGl8juDtcX
kbgcgomEiok874OQCDD9oI1g8jVQZn592J+GpeGh1un1tfUuRewmgTXgSY5uAgJUFnydw7frSOOr
Pc7F9v78gCWNAz70uPtqK213b7X7fLV1t8pWWjivvkUGMjWwGlbYWi4EufuyPDpnVMVHU9qN/MjU
nXAsdOxkXQM3ORh8sxoNn60//7xcnbQvP2TeXawHX8FxYbq8GVkW2ARkta7H7OQ+piez1c7Rct7u
Lzxcnf1EfKlknYF5WJLos3JxrKFYHQBmBXeuko3sMAsM+Ok8c9Ea92RncXxB5CNZThw4Rj8RGArW
g7k8t/90cTS/eesomCfQHBzluroPUMoTnAd77a7r9mLjNeTqp9U356wh6jDlDfgBa571vjrivYJY
u7LXOI/xoBgVSHRxgwG7lqD03cCTu5Bqx6ZKJ5Laf2C53b9YRoPllrtzxOr+wX4ts00ON93fXu3d
zk9OZx+ibRdzhPMwj+u3V9+L4owBH3CwHy7ijd1qxBJnli3LBXoMPMtkNH99ZaQm+0jISLFaJxHi
jQtQBFyriCwDDkMAsa7+tvpDTKiHsF4VZYo5OV8IwyCgOMANbJLqlDWDmhsqswYPKZpKb3v+eMIR
ur/rktN6NCJ8g+Yi98gzGxXIhu6KUNo6CgORbHZbGbwriqCqu19v3UUdipgKFB6POVjs7Mxms535
7sFOfWJ90rpX5+fzm+uDvacPcz5la2M63yALWDm95n7QPVfJ+tKpXjb1tM1x0eBY31fHRtNiK2kS
HFMTL3xcWKV9cRsQmYBASvNVi4sAMWnux6PTtnyjG71fbqhxVNWjGKOSr5yTUmVHbapN7urgnWu6
+JNWMrUoKfRnVsNFIUdabfQegcwXHqw/3WQ7vS+AQrweP3moV8jzEEMOoNye/+0xD2YydpX66mhB
4+ICRJwD18wBUq0sM1ChBfMOtgVgcmeJgFQc4ehdlgorOBAzEfDkFYfWv5rCkeW5vExO9lO6tmSW
xU+KQp8JzJplXvx9s7d1+HSaV3UpntI9Yr3EPL0I92waRbae5tpwrWugObDkQ1fCDVxDH8qBlpp6
d9WV1C1Iyza19uJocfP3LQGYo2RCXwUkl2SvbOYOGya4SNYTMfZ1EJe88F/HJ79BAZbGJZk6qECU
vDXA1g6FcHmmRppyb6MLPpQXiKFs693vs4OjjFBelGhQJgjbJMkRxmkNjKDMR894/PXbq2W+bBXu
qNPuNRb8DlPgGNbIaLd8OuZGiemSmmmakyTOdg8WMGBlQHklrGeG9QOSKYOqXiV3Y64VJCcackN1
HD/CriEmBFvRPLSHhUxiRAxnPYygOLYrAFvXq8xyCQtcRz+kHFU8coQJp1Cnoyk7YlsOSICsW6cJ
R1tBCH8gBjIikASR9iscK2fa+kvlltUT09YZecwFY/KeuTctglpgMcEt8gapqVNbKaiBnqYcvZwW
BM+mOY8YMPmLYKrDUIpW1E1c0vVLZtV8s9FvZGvKO1lQMN2wR7t40ccQnGL61zJJZXvrcPvh8H+e
b3Y/z58un56YqDm5yQyHTkkWqCDqnCqjRta/fX2kqS9evx5o9va46IYywYW3g1f33e4vrg/u784P
9vsXsR1EhJZ6WnYyZLam0kEZEWFWIu3FtVqcEAca+vZs7+jhj0jtEgADyk/AdRcAm5lS2/qGdZz3
UBtPfz+rDVxqJUxSCkG9EA0qfwvtPi8uYYVBatkDJL3ZlaLq1rTKeX1BtF82pnVgi6/X987y9WR4
m0M4O7t7nIRczrb/fDD1HOfF3c3uwY+N06he2SwMdtt0OCoTK9AKTw3zvUWdeK+PLlnDCduFNsRs
m/tS3IImOIE04GOknf1KSSgPPoxcQHBi0syzy+1v5rmWPSKJjLQhMzW4MygLa0zIGNhXOkLYT0Og
rEgfiGvPiDbogUAD+AqR5D+2eRjgndqHu4poHwwzGvgHJFzUjVsoGS3Y26ltt4wNrIys69n5Yqxs
MWVk6hPzzffjHHPwq3ABmt/uv33cZjVpnpekIZg3aPr7O3l7e0gzBZfdNAzpy6XYZcMZ2y9g+CCy
gHmXVRH24v6I8hnR4Y5PotdjWeQmj4K7CZRZlrkBllzuvxDGYAN6tzHSQnsPQy50oKOAmKnkqHIH
rKGFX3tOBoMIusy0yZ1S7RXEmk/C5KcLwHStmje1OEwjdQqtPhSRyItRlxgjiTGTd/alkC18LHsp
QmHb/9xDF68PLFcP3d/methizgGF15P5rdu7q/XZwc3zhzUaH33THrPppO1UGWwNC5ewBoWnsQnl
aflbmVhsLT8X2vSnKIR+rY4oPeRyxmWVnKiinw0FPCTrFhmOmujFXfOq38QjzeW469tCXF/90Hby
T7c5LFZrBDB7kmjbwaRMHxCCpJd0CIKBBYGkG5J4q67iJBFoEhlo5xrIiAkycGmVTocbfQgIbwPb
TUg1VDw27Bw2lmUH48I/Q9rLwbCPh5ayWE//gtVgY6S9EPYknHEGBMGYkI52C3HcJW0wksRAGcf7
vWPOwJIk1tw2xslFC5WQsDYcPSaZY8wBaUtXYGQpBm2FteA+x7QbkefWVfoiPe66bK2+/3ew2upz
AAMSn4V9Q0yWxnAw4iZgdVOTK7WETmR8+Bzk6+Pd9l/2pt3tBf2J2Sxrw68VjNu7bVYp9p8/uDTG
wMNcKQOFo1ENQnA3pu7OV0+qaYj9K4zfB4rqOjjAbMLPP+9/yhlNOLMd5JEPgXBp+LCztS7h7CH/
S95jfcmQ2CZTjwwmJHbDG0Y5vQK5Ft8+MSLXgIEvsYkCHC+itZc7x8ABf2ngmBLP8p8MJ5TPhAri
JikVkMDWzCVLbV65BneatDcwopH2rCUo40DsdOvN5U8jumxJhBBxP6KmN/IDcPCGiCry1zlkdycc
8FIF3Zvt7u7t7uzN5rs78539lwfCtu4u707vlk+fv89K1mzvzZJ7mEhbDKmqfIOrhOTL2LS9lrt3
W19yhB8DB6Tpfew0vLA+X+61D+AgpFY39TVcWCVHNSLBykTojIl1ppsX7VyGSQhNQEgauRJeHIdi
Ml/1x2Bxyp0glRVCsR7ymOQ/zy//vb/KQREMvGOKch0uc47v5qCIorOdCsnd1XBal7talZSnp3Wy
LcRehngpUGXCzKtvOUHCaSdjI1ohhjMsCEfmbikecCLQtxGm7Cln4pvjmtkPWOSsUUy0c+ID24t5
I6+m08Ng698CriLhTsi4FiKJbJhunb9/XOQ+BOlXryAMCSeb/awL/UErLhjmgxiyiADWEKDUFyTw
OhNXp6p2KSJYGjqCcQhNNEQmkG6g2B5S9/bm5Hhrn9uPmY+QF3RJ6y5LJjUT6bmk2syWEOIYcLsv
uAjp5lLxavUplx+w4UyaQK5w8vWJszyUFRuXIOmeWLZ+3jrPAIPtnsuh9tnH6+NP+Ur4c9Op0nPr
naV2iYgue74bka8jc9wzNOmadCrx7cdArMr7dpQfcWyfQ+x+ebtzm29eE0wZkq1nIpCw8Pzi8W+x
1OClvInIUAE8X/1sKjhBdbV4/LCaXX+3fbV6B7Xnu+W/rh4/X+V6EAG+Lku253+lu6GybR/sHxzM
Drb3Xm813h48nPKpiHmfzjLWkBnKNDW7x3x6Tge7NeKEvj66eHDeGMaeyTgBIYFbYjyim12+OcPk
3CYo0HgJffP0Ny2Io9ijkfk+XURCjUX2XKDI+c3768sPdgcCaIb14dO/LvYPahml+gwedh57Dmzm
MQOZMUfE4E96Ud49wdMJMzBdpk5PEnu4g7RlmMfvlu1TC3QGmNAeIkO2kw+4yrRtTmBPwUmGgBny
9DrpNH8Zd+pPENpbFhI5Pf/p5Ec1+lwvl9W+zhA7B6+3SaLM8yL7cr69s7uzvfyTMv+4P18trvfP
vs/1dNt8MERr09Lj8aLFpg0KbmMCaT7hbMnYdPt/tC8GoY8rMh/5DQ4rjHEKXDM5IrVJbustL3mZ
lqlMuWikBe0cZIY4TrCLcLCOmsiXx9nh5UXWA2jOItpRgkN8Ck2FVenkujjUEuSbijjpSgT8NgmT
fBue4Nl+wx1GNB/hYqbjT++5Aq02VDCkOKVJxFoGNucwd4JPoIyOowgwR/r5ceE3MAK4Ua7xEM/4
V3fgPl2GONSUepvViQNsrUwGgWuBsDOMCT6FwypbP6N65Pb8wacPO/ufDherugBNhKtFadXI6quL
w9vHdiADNmausYmKCH9Ycc+lJ4MPuDMCM3H1/PHT4io7pNqBIwsgktoQHJQMJ71poM2qlj0Qv45k
GRNZnK5WEtmeR58bhh5AbwPighy2p0Ohrgk7FGIjHuZVse26EE4ifc5S84gk1hc2oY75el/+8zcv
eFhouWQuseAW8YKO/eo9h3v0xN3r51M+5cXStqNVvhQDRu/tghqbHdyTg/Fh/fbH9SyvZNEDYP+D
1eH5fR7IkuPTk30K0K6GK/1i0wngTzwGhBvD8g/v6lQ13Idt8OuUH8GRvbDqWO1e3t39PV+Iginl
S1hTFUGIRqMEpvajlxR0EgkfZBawXB/dcKmkGns0kQ2f9q6GH81CW4FznVbkv5rfsRn5Qn3fW/DA
0/ZyNl+yX7k7293byZA82ao8372freYnN5ecgk47CEFsBUQQJu7CCqMXjjYdCG1E2wipf2UUkFZI
8+SmRArXdRD5LyV27iKr9+f4wok+WbK5q3yz/2bvQzghnJJFyvw3zilXkh+GJGUNodygEDPrdBoI
jWIU7+FAGaFhkUU4Lua3DRAIXJUe5RUhDCmYrAgQo1g22fYUVlL/OGdkf0tUEiZSSmBaJt1q+K/X
VPFUskMeJPHqBQwdN2dK5PTG7O3SVYntKtfIdi/x7OHNw3beQYpmxI/5IQ0zIwKuF/U/vGoruFoD
gCvQYhRpuajQkSZk1izt+N2R+7OfaGMqAqhB4NAswJrx9tX1ul1kQ0GoFqqxDZr6JLMVMPQlCx2Q
dk8SusYo0noZDEhWccF/tLTlAEId0qHe+d/iSyxXM2o2C3nC6DiyAlmIV4IeMehntbm5RT/IaynE
MP8mNXLUVB0JmoeRAeivPh8unzKL1lj3ZgwXWwrraOKdX6GEofU8acfeN7xsonap4DceSTDV3btv
Pp9lQx0fXSAtHmbp+jg4YYBFOMKKmuSYBgHsYsYyvPg0u+DmG9i/jSFbZxUUVsagP6Tv9Ak4CCJb
yHpSzUMJMpBczeirAlE91D74Gu98//uLPwyW3lHX6lVlajzAbZDpp65UWHIWorSgSLFSl4AiIwGj
Sh3YTKbZ2ann1Frfd3gR8LcoRiH/Mgo29aOsPZHyw9H8vB3kwitxKkASr5FLBLxlqpdnHfoJniMH
1ADRKAKhm2o3qnXIDAlkZyXVSGQrEOiyRX9Dp11dU50M2VItjZDUkmhvGWjkvEPLda5tkC++BXh+
dM3hwgoFbN8kTeCsT/DrSJxPk5QLgKqMxrjNa+RMifoJSxEqLGN1P3NJUElQ91mWxqKO2Zfz2BSK
ilb3Z/KsQ43zCPs6gaE2kCXAarlY05QY24UkxYnJd2PYSaJ9uI1Z30PGBwQf1VlisO9UXkkOtSH5
mW0dX5xlvYRMEALX+thqXytpTrWcIg4cQWuWaFGHs54bWHPGHhD9heA5E5rklyxZGLvOiJYjEcsy
6BkAZ/IIbiaswrZk1Gqyaib3nCh3++gDgVMJ979aT5TaOgFSlVitX2FeDsWDoLQRJoGcK7cqH9Hv
vr1f1XGZHg5WyrelEcN87pzdFTZYP3+n0JAzmyzok55+jokkwuidDDguSTr95Dd7BVY7A0iEkB2t
szXhjUJWO2fXkWD4ZblMAShcO0BhBdU0Z10d3i7Mdb/eK0Kq+ppkpQy0HmRlcBoDfPiKkE5y3vMT
pNXbxTfz/XyEEKdW32dvfrl9/B4a2NNiRNxszsMW8CnhQWgMOQmct6TzPrCsqzew8RKc4Ym+xK6l
MiBRgVp5xyivrqILO0cB4l3LfAXQjbG7kJYTLKzkYZwzSQH8OSfbiQk0JAim6dgMwbOPuksddyK1
8zA4qVerbGeEuvq9HssiDG4mArWXJ3jIlJkwVEXAbRrBZEyyFaBOvUbLtxgkjDcU8M7F78KJNsXx
He7glQspC6vsRMAPM/UxZSNXXfZCEChLlcxvN6/g90q3DIS0gFrLc9S2KY3ESIDgbk1RDso0Cktl
EtUcGADcouMFDiQ8hiyh04PE/elXcFz06k+I1J4XqVZRINs4sUvEkk7kUUYDMb8j19Ajm8R/sX71
sOQDB7XeWtlIBiobaFrkhNkuVvDS0yphCPA2TaGUKLZKqUR2HX+C45GI5EJDRkXoJGu+J9qXqUe+
IIEhdwNmQY6MWJetDv6Uu8f5IabmTARJdiuj1KkxNtXXV+VasJpAWqQBcyELvQxzz5CGdqY6iFJW
KqJKXtcWUdKGxqluRjgch5424jxuHe4tYtqsrGaAqIIYA09jidcGIAIWG2oeoZDaiFlURTIbZdq5
7uxjru7hlJ+N8kyTyVH4jOKC41i7ZhTwzd5Fm0SgzEfl/bh3+/nwOxIwMqH7PQZJQQdkEBwbvjiO
OjbkgLwxlCi5m1cHHWyawUnQwlik9vTVmianFq1XPAk7IpFpXPg86kF05818V5XZuh8NknqzKeqG
ULLRis/vMMw8Uqy+gtSSqh6J+zDJhesNhYRS7w3gTl9ImVx9fR2ojqRt9gv7gsNyd3d7Z8YDZgd5
3ne64PBwMt/f/bK3M3lfus2tZcxMJ+pqEGWlApa3hxc/tmKP8veFUXhIfoKTwFXRhbgzwo3hvFR4
xtk2rDOU1/ibsZGxuJS24Kjc209HfCs5Wg+dnW/d08NL/PBrfwdq6NR/RuAbHIX0cvDW5ZWIg62Q
lDbT7Te7y7dpDat/cjOMdviP1b+98/L55Kr/3T2e79je4+XO+Xz71R7L/tP52dPW48OX+vSsfEY7
gwitdRpBhFrFC4i1jnWBYvS3Wapb41a/Ag+x0BAqT84wSsvJDCDNwCSDWh/KixOA32kLWgH/obZE
AW0KeLtW0NXaJnnrKCoCFyvtAUKNg9g2QFsCxIFrjFRUvm0xOv3oGgPZdPpqnvQXuwzi4Yerh3ej
1Ubb0V4EoeFq5k+Nggq/3ou2t18eRNxjEfVgb2+2v7uYcQqRr9W+Wk3d3Tq7fTx/urj6pUkZW2+I
574cQ+M5gQeh0TQ0Vj8qThO2HjRtwM22l01Hr7HjTJRo2s7ma7AazXZj9M7zdbadGn/GUEdPexYw
o+Qpu9PRwmy9P7ch7Ua/sRkDGSRonVcDoc2E+7SBqHhc+NT0/lsMPjWc4qqxlf77BlryKedXK6s8
jXvAA+U7+7xjSrfbfrWyuntwudh5ut47/2XtAMCgYFNUIxWgOWgX2iAICrD+NuXqH/PJOgthpoYW
1ApSrQkZKYngNqzQdm0r+YBBsVxevH/iimxLnF3Wyg0UR6SRGLJ4mhjuJtkH86ReG2mKWgZ2cyAx
cMuI/P0oTUtn/TtOjkZhVMWXLOKS6uCejGMCWT5/t1i/h9zgZpORej9xZAq4dfYmkLnHzaz3vQSc
yTFLxXUl2ExJ0jhVI6DEMq7ORGNduz38s7qtR88IkuIRDF+haQ2IY61dmgBFwAG8x5E0ofWfImRM
qzGALSmCTsMZczgSDl+gpa83l3TDecTD0ximUlkklLRUAWgh2qMtpL6qpcr+hHMGLRqX2EDbty19
VgdMsxIuIZgpJUZxIYjEc57BXX9yaY8J21Jlzf9jlAUyGT44qQ9JERctUcbGFYJEladwJFq4qZ5g
DSVCQzZxKsk8dEPrabdigDG3vy/3vpu1hVabXX9wjHVbvYB6mNUWrDHxQdOGLKmTLqTtfiY4UuoM
ZoUP0ljBPVZqGiQGpyYHySa/+MdtnXt+3Rk3Qmtg6hET3MjAy+Wby19yZcnA5P2p7h6+bMJqVUKQ
FlRMC6RKiq2xn16mBCQbvLnIy4tNFvjsFYNHDRikzSCBl4WX8iv6JgQdqGnaBzpI8K928NQjQjbr
s1Ep+hgVH8Ymlofu3y7fMSI1RaP2ossDv1onyW95M2ARpciUHxYjLRdHp1k2pvRtkchxsJx8hJhi
mUFiVmkrbGHm7gXkREAyWnGoFjMdmjWabk65w5dVqyi2pQF7NA3paow5396rFklzEpfAZeX39Mvv
810PtvEkbr4lJJucPvMU2U4a1KoeFa7L4ur86PznwTc2RHEcbrQVDn6/zCAjYFKesVCNUKwp4KCP
jOxu8wP2mehPy3q2kqgYNhyUg+v7i7fZCyMN4s4eSj6MGUDbJUtvry67dfDT7e6no5PF4emXL3nm
Erp0NVPtXZnYxdPEikCoEuMnBRI2KaBZMQBWOwLyBReEBBBHI5pXo/SeOz2dRKjTH2eXGcFJHUjQ
Nq2p4AxlF0yZobreoxbWWbYKRjwCpzJqo1F5MZKECL7sjbCbdP3D4mnv7RCX8RpbLafPB+lbDLG3
VErJHGDJtvmcup9s25pgJGG+84cN6djecmh5qdrMBlzq5dPnX6dDdcQzYo1i4NpkOZYUoaIJrce+
lCBfkD0+fsftF6hS7UA4ShwrYcK6PiBU74ZjzShrIMIViq07kSSuGBHIS1UIVyRsLj7ikI7WXjjt
FCa/iiyh3QycPhVJRylT5K2Ho387ogxISamI1gQW24qnOsgMhowBbz+9XSBxnziTc8xkEmJ3b26f
jomRjDsGGqUUpIy0y8vDs63vSGn76pfP+Uoa/sCskECQmMDZxyKjnVqo+QZR1jRsckuCq8PVM1xW
6WLF0wyKC6WsOwFIJcHUREkovc+ydfqEwBABSAHMOTAtVNDsYe35m2QOv7/Kzf3x3cl7/E4W75dv
U6PkATOZQsWRpiBMdyextE0+7I5JteJTLvwaTojbKHy87u0p8nEvFUEtFSHW1CA/xcO483AxcCQe
TZTNnUodWAGJyi8Qh+ePRsABgwPWyqUOBGLl/T7ND2rGQPq7VC6AETQfoGtLBfVQRgB5wIB4d2Cr
1gtqjoMzcXAwp7i5uAllELxAyDhIejoNQsKj8YhMNj98ufnG7EADrgIn0pSjcZejQehThMGIpKfY
0ZRIkoCqgbq83PxCiDAKyo3r9vKbJE3XBCaXXSGWDFbj9fmK2TELvbkISoEg/hzWoMTkAmjpwSGC
P14ESQFhdezFBzpm0dFG1k5kgkoTnBoBQgVHEH2He/JHLzWbuBLNQCA9GZ37bJQWr8yOwK/oVs5o
jJEBygBO3kQkDxzx1pEAXF7hZYzeg1rkOt6FW78kMGLhj+PZyZvlj7hBGwcyWAxWNHC1HotRrw+2
3jzOU7KyOhsfy1vEhQHHu7bguMS44Fg4UXUB0fRkLIZlkx/B0/6TkyCEwYVsWi8QGIU3ysNy/j7L
3vmv8hLEBKo3sHI7uz8mAyZNZLsOVhyllUrod4xrzRgfiqIhIIjBU45pmc6p/G/0AmJGS6ebQ7Ps
RDl4w7IvvyZPeoQFpucbkbAio3RYwZlcEC5TDAcEyox2gR81hYeyuXV07Kf3Zz/JryTWE5cSDkYL
ZOCBb6FhtyKhSP+MnjXSUuN6QAsc9+py/VfXNFTvwCK4a0qVjKDAHXXn9BeehIrUkOhGCOCNXEAG
DPIvdxZCAooEEIowwoMkVq1F9PcihucIi39fLCDrGIIAQ1ULtUkWzJUQK16VajKX1PmlfkTA+0SR
YLiNWAk9yTy7/HsU2Vj9lzDmQARcKwUioARJCl+hsYeXsbAaUQRop6Es4EYkZPCb6EXGehVXCn0q
vPr8njMSlYNqiA2QIhAjURAi6yLUqq+QklAvRsFlRBSZ6AoWuVqj9Ffsg8JIQpfq0pQU7l0r9BDc
eFn4yvHl/+WKTvsgirHIGxFkfRBqB6jcSB8g0KgwkDZG1YaEdHG0GOYGa9WZbhYTaDFM0SIASVov
EKtIvgWi7urYOHmyn+Gk7+VcGvX0aX6I6fNMJp+ZRb48qEAoNzhYiWXGus4MuB8QcAJcs04iQgYC
dVQixyY8jzDuPvQ5J5FBk0PEWs1ZgU6MoUwOK5MJTccejQViYadw6ghBlp7aEgceG1WfWsE+8cqs
oHr42PDBRX/hq3PrZIjsCMkiJrmbHCJLjVAztQfUcKz99EWOtIxVa8/RtI8IsRjNsnWMX5bXPnZ+
sLoPUbsVdcgGOqunx8PclyKhnGNqXw7P4sM4yTU5zZGmq7zYeq0N2aFimZw4OfxywSAPmvxmk4SK
O60XpUkgOyoWFOLSqQNOeJ0/vzn4JR9ZrLMiFavXAPnA3WfH8oBY4mIjEgbOyDeHwUaFksLd7TdX
++n+7WJdriMUH9DcreV2r3/uzUrrLblX87C9eE9c/AeE7HJRSeGKRb8k68JOIRQEK47J2AOzuzpv
Zph8xk/P+jUoMKGrWjlxxrmzjUs/gQOtRrGdxjM4AaeGek5yr1glQYt5aAANtTw5wZQqJgz5Yoip
nFs6cWDLTrWR6Qa2RpnkAOLhANMygTo3lfiwFN4eDypeAw37bQ5IbhKqmiCJkRYIGb5//uWR+3Ip
cEB7vbxwi0Pi5rnVVqdD4LO/7d2RGOEG3R5R4psKRs+YhEtKtfPXdvhaxVWpW6r3vyZM9RBzXJdV
KC00gXjGVJbrdBRBeXfBfEgCaN0B23M2ONGHMK0zhgQV+1sjGDFJkKRHb+PH42k4XS1/5ftOLUcV
KHhlI6GTDYODjONvxTVVCCNyshCkUoOkbskb+uF9fX1qffH0D/v4gGnNOj5IDPDhnnODWB4Wz/8u
msVktFOaqo8I5MgGSAgy2CuOFt16++nsGMIEUby0CsqzlrjFlu26fu0MxH07kkQakhHzIkK9444J
85BQfiLxjF6HBOlxxTf4htaL9sMhntR4ySnzQ0CRdgan/RSTb8DF+f3x4fW2aedCJwbRPJ8havve
IgjvdAMRzZqcYrM4QGMY2kC4jKAUcOwjTw5pceZocpiM0AQCMhVacYQgR8EyX2CpAW2jeXn8u0/t
cSdwq74aMkYG+4GkQfWKlQtCtmfwcG4PJbCjDRl2t08ZiQhg8YX18dr+GujqV1vC0j7fHm5/aldZ
KtgodcKHFiQgR0IgcQNb8z0unfWpJiAiNqCGYHqKVBCSNG0ii8As5kMINyX2z6fLb/k1JmEHLSiO
BsDRw15WaaoB7yk/Lm4P73fa4ymQM3dmCigiCb3ACQbEQHSd+8f59s96XcN/drDrOAiZ5k2a+nby
yZdjOjhZhD0DGc75oWyWB1xDAiCmKsxrMCVel1dcRqTfn705ON19c/tdIjOtz6FkhuZ0v5IOTUuw
y+Bqd7VjVHQCZ7fdAA4Q4FCgo6ME8BNrmdqVJ6y9MCef6YKcDV+xbOFt6RY0yRsIgpEefXzCkaF8
aLGssGaczuKqui4QzxGEvYvZ4hiXWorF2XlE1ufp5T4LcPGOB4IJIgGcXQmf6OH4THTsoZ7jPHAn
XVDJLIODKhJT48QVA579WjB17Y0qiZ6bz1JSkKEuLp9SrhQWhSclLJH6Z8EaOVujuxBm7+plKq2r
LCDUa2AbIbTZvsDyYd8G5ag9Q1AKFM5MgUqDTTq1vTSEeuk/aa0MXGmekJ6wjWRbjlWQyNq4KIfH
wx+85xXCFqAoQwMXYNcdQM1dLwK2FmHi0kJVWEtV2XHcBMJmeYgJxsaSbyeGqdtjSISf5YgVR4lB
6cbYdKMr0WXE0yMjreNQ0lq50s/F/8mZ08zSySAACQL0I+64dxtCbf+kHkdIHoJ/c/Pwv3Rp0ri4
9dtRPBVVKedWdiUa0eUovHfSSGNf3R+ucjMhqZJk0xwglV5GR+6K2+z88OK8BAU6DIpb0r379fL2
zcn/GhsHDVYiNpJ92M8AmML2ghM0hVmchBBGjzZMKptwFWkH9NdfYASi1RWKQSjVf/2J7nrPe5y8
lnU7z/FxVtLezvaX24ezC+Yda3SfUpJoCTbvn+CU3y4fjm4Odj/ke5FwQQkk+Tm2Yu1EbRc5gi52
+djDzs77iJ6uBhDwYP3j7RNfg+yXK5IYzvP54vtwlzVlOagSEIqttRqlWlTmAdUvr3xVsxgiDYl2
EfbbvAoWeX6BMC+94+H+OJz66XcIk+jJ56s3Jw/v/zibzVI2ip450/ysdlzzanf6ON2GZ0n6Uk1b
ncKuQdqAIHqaAKr5LC4InyGFQNrEh5k+fQvRhTEmULO3Pn7Kl/tK1NZBDVYmCFZOIzlsJqcLnfjz
t/cnhwfZLMYJUiV/h7A0HWAJY36RpwQSDk9zkCuCOEHx9Kauj42USrbjHvHKT7BazYhAZb4+3zrc
PPBK+RSneeUFCj+stvNg41gngxauuFCTeSkPO8lDsu0w4KkhxsOyPvfKmhZOhDIikOBCYs8+WlF6
WpQRlnVTR5DshVIr04rZRGDPZHXZb8zVihKRSDX53iwtQXSUInVlsrgSDGOeWEKqVS0cSMt8mBDQ
sCPzuIAPK9UGLtzc70dap5prkMgoUCeq4cjmkhGEWOORA4K3AaWYFobDN9TwMJYziL4S1O7QpKPL
7EA7riWvBUYKQ4VYjCodaJovLYexBKM0oxDJN+zhkIQlWWjT5OlKFJ23RiSzklxcoL/09wpq7FLO
REzUmIQ13bXLnyhbysBIVGTHu4d1zupjcGZgiTDs1vqQEbaheYJo0A3R1cHbFQ9Ue9V4TvJucdra
b/fUFgFWlxjHLgHW+/u3++/4xVBbLMxjagUT7b3eI6zMkZ2Hmx9mf+cXQ2ptIElpFJi1DhBBypCC
kw0CEmFJiNLcurZmNUyhoYA1AldFIeyIyCCUerhjY+HojnMMjmRt5rf8Fm+dVgf3GX3q05jU3t4/
HRzrrUMI4AVcfkKSVnloPbY7L7c/He7d3mSMqo8Po19wLYzHjUoXiI6jaezmCmQJV4pH9oWbOmBg
Qvyuf2ucC9cPuQICreJiUFgHHl/xregohfCgXEq9z98+HkSeaex68iuQ4wPAwcHh3evFd/HoggYu
xltqg8Ts9vCUjy/3BXZ8MRNhDQHCliq7nu29m8bGfcRL0h8RD0oQQimjclqLYHQ8JTHe1QmXj5DK
jd7Zr8+wBcwHR8FlFLK2u55ZspBZcYdlgRhcXiFE0UWERLFKh/aqZfZ2ks/8CDfZm0wBRlHwBdeA
K73S1zczhlGrhCIIT8LxUYQILczs+WjOAkfJqhG3jZdyjOGQOjWgLllpnO1kh72WKfMRxdpJoDJr
ALSWQ3hxzNTE3BEVF8lnrT1L0RFMnmr1fFV7QX8IVhKXuyK0cmG2RBRsGiSiMkyL8H3HGbRp9wNX
t0gXoonU5prSU/0bbyJmcdd4WAwb9TULRxFnCCgcX0E61xBjA6n5Oj7NsNjznvyVzOu3GvqUHmFD
NKVOv4flvBxIbw5NdCh+0IDJpiTxYLVxVEZaJZ/Lc57SV56wEqIVqEaQCKySZCkfUqyXEsR1TOWR
yShUSInMVe7Nli+IWRhckrF/ECiihartrytBAkesEVlicSqBSTjwmmGjGRLG9IAQw6oRB/YZS5F7
5Wc2rEO8CI3BijtI3bltxSgJOWKv0xoGEmGcIZqGF8l5DLYPUvjjvF4dzj/nE1RGAqFPs7R18cBi
Re5mJumT+zfZqMhvssG6RT10Bqn1p9Kr16v5L4TOVKXW6P6fsXNtbuNGuvAfWlbxfvkq2XLsOE7s
dbKxv6icbJYSaZGSKImSfv37nHMAcKS44rcKhWncGo3uRuMyGAzG+nb8cvX4enI9f7HejX7c9W5P
xo9377VlUGcG6XKoeBOvYAuWHuuRp640iU1aE33yEZQaaLGa45mCWCJ5XQHfSc8rLWtMQ0GmlIyP
9LRFTn5Byx8e9kcX2xOAJlb6SvlSuXFdfPGa53R9Mr2VtBPE59qi2Xsiug72Euzy2T8AJCK7RKCT
Rk7/8EuiqUdFCoy/8rcj7wwdVnfK2umuyCKLXVW3hIPS6lRNzgDocxNZKCEp2pkGka1lDn4kz7at
ebns3ehUqJnqTVxz6ebsZHXzi/jde6WBF2aRez5g0xklHL/xLlKRB5VIhJpm1HkUeY0Tjwbi64eL
5FP36d1/uLkbnEggC3Z9vRWv3WyobB05VFoX2R/OilXLL/EvjdPKGjuDkQm7tKtG9arVfojCP0Rm
OurFtYmjTTzJEoCtsSy/rWQpqXYMN6/6i8VxI4mU8L356NcWrUSPUsqg7LUQU1yE1l/aFs4wt/vP
YCu+yXn6IkLR+NAXw1epB20oxYdv5IRTKlVNITHuJ1RY9udajHGQnaRCUiRSNoGIjoPo2484QrGK
bjgyyXtN2oCjyfChaCt4VEusISTCBNLJZQ3lqZ3gyfnr0aX2jrnZ8GHgbsBuu80zuoqLEbIJjKmm
AtVRLV16FT4uSSFiV4amaDx3K9oQo06iAZlWw5t0fG1IJ5ZANC1Z8eNAD0BqgMgseRKTbCEzOTOu
hDRiYKpGjqohkptbKyTix2EQb/QBTCb86OhIf8EVP92HqviKrUx8kg46wF8/gqb4rjaU7gp3CNGM
VKBOBgvYtbj56bJ/NJp5j2P29cXZ3NsnRXDQqr5peQexCipcm2X5gjkRtJAiLRi4BZOayJYEQFny
tFQ4SCR+Y6iUh0rDP3yFKREXTGF7VaDgKpZcWil2MSqpsqq8wZaKgZEk9aVWLDWOJLdOKWW0lczE
/+g5CsbMwdMR9Zs2NWtSUefwsKQyGud4pp/iw3ll5EoFUWUWuJUwnIj44XmaDo2mKK327Gv3en+j
38kT5Zbvyl9qCYOiDg7mVeSTBNIAUk4tSv3yO4IlBw1PVnyc8dDgGCAPDWk8rYJc1NMaW3xt+GHg
1D5QUSh7lXU8C2JVYv2iUGNkTI4x4inFNZZ/5im19StSQNGIbDBA06LA5g9NRun/VoYcrQBA/2Q3
1CnaxOHXyTCgnCcDUFaa4EHbvK59oSpna2MpaKICR11TSXxowxEff3Q82Z1kTle0Pdh20sTyPg35
JH8UN7mfvGujskaElSuNtxDhN7z9cHelobYw3zuk6SERPj71gYOKomJ5n0fJmFf4QCWgJc9Bl6JI
JKgHBB/pAMGnBGYJKUGs8Ne3wIrVi8NY5dAbZlc9TqNSTMJIB6ybu/VdvVU5jQBfGhHW4odVtAmn
Ap7KawpDfc0Pbq2bqCJKWedmmXqk1aXt6h/QVBTBF/PUF310BV3z43EJWmCcOGG9T2vTPhAVg8BD
VFSbUkZf8qbRAPAAR7nCDPO/VpA4SbVWA0CkzBZI064yzaLShjR4FYNqFKNZW/6EBUr3SQUfCSpM
SSMOHUHkwtqQGQLCKm/lFPRmt3p2y5Y84QCVFFaYNalTnMnvhWgIlZjtPA2CpkiKuRaBZKmpSF7C
796HI6F7+gP51CWm+UgM+ljaJU4QIp1GqB3552Z4r0bzOme5YWJIe5FYftVBK2xpFGn9rraBCMg6
mlxNyxiquwIyZacM+uo3WhKRKws3SntVGfhsv8gBufhih6UP6UnFd215VZ/EVFtTEip9M1jBBF3B
Hd+ZwV4aih0PSaknpVwPGeEPifDWfZS0NFoFEFWQSJIaA8HefCIyE5cYEitA0+za0E6vh0CiC9mq
L/PpmoM0XDL5J/UJhf7GhjRueftKm7tRiPgUxAFjE0iKGqkpbbIMaZJw6xzSDIpoSWkVijQ04l3O
XvSKfFNfR/zg9vTTQnN8J3F3mKu5WVUH6W2oHVVTBy3HB018SIQwFhzq0fwi6eH3MN/10Byeymvh
pih+Nwtajz1r+NQqAuoJxZxRAxEpBR7gxIRCiRUCQkaZzkiUdITCLZYoWTgcRJf6VRV5NG4IuznS
BLUTKxJKpQTXC/panZMjJxIIxo4Dd8dTzrcQwy0NpDI+Moh6dqfvDf53wx9uMoVU1WSjsVo+qmXd
F8l1slL2r0gmbwQKgEtM4PiqTXNTyGqOYGg9P3v1BcgDaYpa9NpJ6bAb+0SJsNgnPmo/F/u2S27i
8YgHz3eTzS8ta1iKT721SyiP+pyfeCnpU7uK8vpSQOyspmxx5YavKBiUVg2l7WAP6fjAaZuzpL2J
dhOTRjTDLaIpMxMyJE/ym2FhDxFtCh5RmlksxmUWwUbj+IXW2btymFaX6hLrHSvPVkEAaqJUM68W
qoCIhL956YB114hudSMDLQLmwiwPyoQo57rgf11IUpwQ2QCaAyEwBVpM4PjJX2Roebb49ebtfPHf
JO0knLKkAo+DpTOSX0SqC1bx8CRW8iodTt0M+1omGzLCaCx6fDP9kQuMGFVSy999o3WFwkkd6fMW
M9GULLY1VDunlzqqnPdHocJbDyiMOpFIqbHURz7FCns198BSYB7FSIQs0hFD7CdnPagq8SD0u/KM
BS0v6ZSA5AARcXDEj87WlpCeohFXMUAiABTpcxQTripdKWExwmhfbugirvZZg9r+TM1RXLZRQUES
wfmf/Vtt9SWUV39WfqWVvs8ta94pxzqR083Hw4UWAEpXM5IQEcnSgFQdrM3PxHbGcUFe1IBet02R
qAjeynDajw9IbBWTTBy05S0PPtTi589f+uMkybyf5HfMinXC/UfyK7pkY2n0WS8y1w+6nmy2m77m
0a7MgSmz92ySplmEdFSGBoRZAHEQCIAf6gFitoWVrBBcxYkhaKUASPGL17b+IYLK8fV3JihJ43J5
DzCUnh19vXrrFpLxen00W78CWP02WWnrP4Thh6RQ1WpsG7kj7HURpfUCvkE6FRBb7ppJnWFG7mzC
Dzkagsz3QzwcRDo5+MlVd6Lcf7ACq84pwj/0s3GxznhbRKO8GSVYkMiddLmYFFJzvomkpu+C3QUB
KDWcvT5/3VoMYDUkgaYlR5idGOjbhhk06uvu6Pr8mDZyGV6S4xMDEO5EOiACM70gGepbo5aRaDKK
mWZpyCHYSkRRklpOthKAbVWDxVo096/H6TG6FNbj7z4VvM8vBKq3aoGivIXPu/j6LV196U73yTwB
EsOOMhYRhsy0p+tDNS706jcvF/0X66Hfq7Yq9atZvX2lLl681g9vXSNawRPHe1T88uWeXgb768ac
BSGYl6G82dUXz/79KC9gdYK4sSTsSfPSf/PCt7TWb2yJr+9tfcIAuvROt15iBQEK5tNDZyUYBzmJ
x2bU7NRFpQQbT00Y+Xqve/v6sSKhTgGwbX7d/CVCdFMeEiPVnz+qGBlDp+JsnQiDnVLxFUvAGXW6
OYV5VqdEisgkln/uUBCdoSKE9uTHjCTgYoiitenSwOQuvI2ptGFR/vZztnJtfasXIHTh+1tKP/Hy
AZm+Q58dLXonelEuOfvLPV7Mw0DMAb6q9Bfdpip4OxFUHu4Uv7W3Xo7f1CqK5A9wI89ElBsFqBKd
iuMsBGRJxcpvx9vr+87fTdA9TjT5sFQpyI+1eT8OIpKaoqZochzuIyCs41nhdJrQkWoaKba5NbAt
tykUXtYvbkFNnrQFuHfFr0Qw/vrYm8NZJbM1R6mWw+w1h2paofbhPTgQx4zXUvAk9VpWqSG+I2Ay
eUNWGE5ujYQK2JGMc2OCqEt0o4mkosfJJBZEUXy+H5njQBg/mN3BkjERoagWA5Fwub2ty5Nd9bgu
nzgi/W57vDnTHwWBZX9AcH/MXz/IZCqIwOVPxmoXsSXBJhE4VeHXPpc61OfreZHAKZdKAodEN0X1
hGtVZ1OZ8XaIUZE6WWnAjL+m0x9Bmra2ulNNIksNthTAhZrWyI7I1MnczPiiK9TpA2iunP11szdr
bahrq9OWEG16LfXWcprdpfAJfvG3RHxuP1whIlSqykYIu0KeKGKlQI3fWWBhzIhgbMwogzkjRpMJ
8DjBvx4pcwhPc5lGkZBRePrzdKChizLxAZqjLuD4mD8QHmaSoa01tDAvx9nuP56+40dPcAXDE4Kw
pBTHL+Ws3LGYYp5VkAxiOkGbcWtEBE9KAHychyd6pPPxpLOVXsrAjvmhA2N76ilLkmSS6jAJkBM8
8QnmNFCCwGzn+BhRzvboFMNQpwvqmdwkNh87KWrjChW5cATzCXKiMHShKEGf5MJstiNMqTnBnFyl
RoI5YpQTRfE5kQkOkqgeoH4uC5iIpICPKlNZjC4+kZi30eLD3amuRcDs6XaLy4cvXAnQ1/UjMNFD
LiKTIDocbzBtCRygYx47PABPhrXyRUYdU3IuDUooDDHNVzvqnR+hkxicCH72rbivo0lmkDdUKuUj
peBM2SBveIIN5iTmfPvqyqNUR/TwHRY+Fb3us6RERA0tAfCfHGiDI1SH/KFBcFTQQyxE6mIGOLJj
Gg8qaA/VIsQ9ghgKNRyj1dHjXtc7ga/cadPSyFrNP52IDPgpK1sBlFFeQIaBClAT+136Ya11gLrD
KPw6lofTRASgjeRSdrc6vm8UCw/QzFZNiHV7NWPoYg8OWoyD+/gU92yhqbnPzbVaOEgHrK+xOcOT
/gcOiuLSJ0CQeIIF4Fds9aoD5irQBb9xVklCsC3CwQcGn8gkQxLwgculVE04UEHG0F8vXSDOByxT
jjpVjotd9h+Dg5gwxcIIiI89q4N0i4OUyc2Ls1+7EWAjOjFBTtCNQI0SnXRl9KUsrQHEp8sBkJrM
wYePCz7I4KBn0Vai2PayogUtfhyR68HxdKk7nEAF/dd87KVMTHz8X6kUSDVERhtT2Bfo2C5X/qdg
ajIjDoOA12zRYvyg6fqpB7+al2BJu4uyEUBqERYUJQfcoNURy05f+lnxpVrWcJIlWvseJaqg84yv
Mi5AMM6HQjFjRFMTold0/ec9MMjxScXPGdvysZrt9PTseLp+gyJrxECNyZfOhBoHjj5j6SFcCl+t
maox3g6triJVpXMRMf8SGcSneCQEQIxutyEPgZQyAjxCxIWF+5fL82NAliKzQ0cmUwrOv4TBsLb8
aUkmivwNAfkIgrLTZ1IdftoMUCrzOA1lEhAF9SDlfP9i2n8V5oKXBOP622AeEeMvb/luz7KAbWTH
FaTfpIzkRq7PQqPAUmz3vum75eY1aECgfy3xADN+MfikgDMOPAyaJa+tr/sPuMkPWUJxiCaESyJl
wkd8Mkb/+cEbv3lLtnSBVsS9iVArBJrAQQnpQQytwCEyFCRD8zUGiCkMUVWWNEON29weD5blsjRw
CCWZwkCygBMfF2ESD5wBPTHIlpjoc7IRX3SdcMpDU3I3utWHCYgCcJJ+cXR68Sq5UwmFQWPpk7EV
DAswjMRIUuAlSiSgRTAHFMnb/C5TiaSFSSKzrYu9FIOPxCYT+cpft0IVVeCoTu2DbAJU3GjtJicf
1HeZExZFfF2f2qrBrGoDXq3aSAk1jm9liI5LS4DDEw/EKDRzOasJ7fbvMvRkvlCt9WR4cnlMKNgb
VmLARzBVklqYkzABjzzkQVitVJDg40JOGFm2FeDOMwZJpPVDH0+t4RVZYI47e3LD4drrATdv73cv
WzlyZsbGNADnfJQiX1cCxiBz60m6t9YgTA0sy4w0FL5U3iaitYe/Mff0Y+PW0sDlX2uxOkSlzviQ
6GrxktLSa2MahWRtjtbQDpoVH4DRAPjgs0flW7KDr7WUVqdK0AYbZXFk2P3W/x+Q66Xd4WqlAjSI
IKXFoEZ9QzKeveAqSBA0wvzBRCIYpUJCq5yghQdiwFKZheyUhh+AiJo70YloKY0E6gLG98TcXhZC
usA2U0R8n7GDUTr33fmCgCBvm7bT49c6ZeD3ULxVIspvm/SsL9T0cp3XZ7wq4qy6EJVbvfLZpAf8
rNcKu/wNJTSzy0QMbEyb3SYaEUtRmXE2+2H27/r5HhkpkeyByUw5NI4gmpl1zS5jYcsN0kywMXUj
PqItnTI9LsqZrkdxkETYzqRoz9mISyV1DeFFg/vBQekJVsMX3MZBUZDK2qWSJBGl/p0CUNoAkkvH
l3lP41QZBWJeAP472bw95MOW9OfHGlPAQ4EoAj6ST1AdmAoO7TZEbpAEKQB4iflhMz0OLUpzc4j1
XLe+HogtlDn0hhD5gJsP0HWppFRV0VGQGHxxBQIokKpayUog0cVcUIAmpWMkv/OkXGnZ5u7lHR8b
u107lECcyNVyT683CFcan9IJa1chEUcVXRpAxkSivl4IzyLYOa/tIKIpCAVDQPxuvK46A3VJZobw
ZKbfSoENOGxJleCMdABoEH4UPSa0Gn11Jn0aa49nt32QoWCdQlQzlqrAB0AilXSrOtw1DNXB4IJQ
R0RqgGv0c3qyOaz1OkPnT5urIoXyl/L6NqJsxnb0hoqpMgoUOvC7ROjyWFpG9YzI5Ov6BHGg6PoE
gxQO4m7nJ35fougMz/YtXNWsbcKC89VmrHc+GflVuiJuhAWxxRZxwbGOmkCkqkmTNPUAG76KW8lT
JllcLKCkXXsEHTX9ASq5SKSaG1FT+0nwE6Rc2ThPPUTV4shkcTI9Fd7WIoAERVh5b5Y4YaejfSpv
orPnSkz4Qp5WFKA1iwy4TjtIccie+gUqAo3oShTPfEszyNo0OkBbGxMkz2b+FmQA1Ij5M+nURrlU
GyC+jdsh0Y1RsP5sDIy2nzxNWq6p9d+k3LTxf24vpRzCbCaDNs4zSPd6wkajGsuWhEBT5PojxNL+
mhW6fZ+02iF9cIscSMmgcHl7hGtUmpxQiwagHrADMKT5HlswpW6YXDaYY6mL9GT5QRatDtauH0IS
sxgd4QpCaxzwM5ZQF5Wj6fj/Wk0udw+PvfP1h0wgmDTggJkqZAKRmJ2O6uQ7G6YNwF7Tk89D1P2L
2fDl/fyoTB/4EtnL91TTNRlQww/nN1tNvUWW91rhhqiEC/5pHlvuUmPC7NITyPtKvbSEAz4KkTf2
/7renU97j2eX6w/QaJIyAmS+Bm3orV4EZLOf8t/5m9D07/+qmY2Gs/FwNBn2B4PhvP/0p1yb2fq0
d3d/dvlOhpuxngfMpc+c3b76vVlXAKZI2fGDwOuzV2eXR/sda6fJRygMD5980E/Uus+HEYfr7+pP
ZC2UJgmATOMyT4gflM3PfFGf9uqSnHLTwdkPk8e3WPwiUSq6fXX1qLsFkSB++ThX8q5fkgfQlNGn
n5krSg9yvj1njOoplXaeIicEci4AGQRADLicokCeETEAkeUESPS8zFXcvaPbxK92fqcfjSp6FS2/
8+GDFR8x+11O0KauIBd+bnf37zApCTy74koVv4eRj7VCIYEyYEchUWAA/GogAK8f70540Ffxv6NR
g29o1GI25gdVs8V0sJhPn/2f6nEx2S3vbs5778sMkl6KUkWVPHKjQISaj8ij8wBR+8i7qBMBdEQC
rd0aAEnKb6pkJUqMe/np6AgnxfJRN1Yd6vtPzuEVrfP6ga9cCB70AakTyAEbVIEgDqkEQAyBL99t
5hJ6XHt3h+DKESIkBO8RPS4qgXyiCYlsb89kSGzUbbRtoQnHxgJMXi96ukKibLZ8R2T96fNfw/HH
qmF/OOG/YpPpaDxZ6J9jnV/z9Vbj3uBhuNy8K7OtmID4yEp/6jjslNAvSRlzTKDJFQFGnhEmq7ns
q1jedZ4nI/KZwhF+2ZzS9iMRIExKAxLEF3D7Yb5YHVNFwgxwmQU/HXvK+xEUrj9jkpvfBaU2rBek
YcD0yxKg5qRxU6VJ3bBmguo9s9K4+o8XwXZYF1mNfPDPGKQ7LLBCMTqQJyK1A6uNDpDvh/4jS+or
ir2evU6h0IZ2Dd8kQzZEhG7403rV4ycOZKE9+LjKSLGOYOYzEZKY1JlsEwQhMbsHDnbWm1iKNGJY
Yr5QZPQW3cTHXNUf3qLR0mKbNKKB9zdcBeLYpvDBQ5D/1BYMrC1kiDxHjoZH4aXznamNLFOd40C/
L0h5nK9eZkAvlzG3kUgt559lYmj4C7BZfrnkc/i6iUnMsue/SqWxanm1JgAwVEHeSUl6vBKMtCI2
RAmAcOM3QQfAbJCh+bEaf92uXq0WHxecQa0jiU5d55sWaoLMSACfvzWJtFDeYpNJNfKrHuVC5Ppr
R7kcSWOdSOXn1l9/rORCB3Hbe+4+8qAWHwsHUaqeTYPl9hceGsv4fpttk+3V7KVu89XvhZZX5z/T
pnl+0Vhe0LXWlvt9dQ1G1XSAWNh6z8WnltplFWQkp2g/Pfvh6rMwANAs1Lg5XXVl+mX9rfOR1XN+
ec5DBRRPfxEzIITK8UkIUWwnmD5CiQjgW2LFGQ8J8SU0nbf2Zx5VG3RbMVUfqkjfq6+P60aVemEo
nH/5+gt3lBCgSc2X2dhfLw6G4qz3YvNzrjGKgEJm41gjlnhoSjBA8xlzEKMo9vAkQN9ZdA6QZiSK
r08q6IsE0kGB6db49MOdxj2oEepcwACuevxbGuMrM8Y/L2e6tjYj3uE7CtDkvC6IsRe5RpXIOH2A
AUS9CScTPm69Rf6mwIMklJCHCJIA8JOomFvuw64nVMqRvmJA6uEZXgdvFmXJtZ8sftPFQofLUKif
47Sz5c8gA8YFiM8tGtujeSZVMXn45QfZZcTOUetHbo/BTH3bdq10ADrKBJuKPFSTv+LJFOGb1ael
49v5D5zIn19fHu9H52805aQw3ZQdy+3Op6vB2b96+HL4NA1ZwHsdt26NWvKpsEXdeEmdumBPt32K
KJsCzVxYY7avvKU2fB9wffN7EInsHH19AbYuKmCaD8mhGsMfIDH4SWVWA44UfLkb8S2EmN4yiblw
hDo6B/kTcag6BOQzD31vc2gneYKt6we5WmvioCOjFsFyUr4rtzK3qrsEGmqyCq9bZ8yrcIyfmRln
moXP28A2NGWAStLX7cn9vmwmqV1Vj7/wOdB8yyWJu/HkU/+6dEE4A12709OjKBiBbxAMd6mLhOaL
7LJOFhVMHLHcISN+Jj1MAxkn9YeTzN8P02zsqsZK7dLyvujrn99CLrR1H6Pgdl0s40kCdxyjsqab
2i4oUzkqE/7l5S/LqUdaiMBEu0I83jrvNZHDpicWP66+0gYlhJW5C4E2eUypUva6XOmXsYGzLfRO
dvaojPzFzaZvyY1LTZObyVGPi0W8jiCKorQsSgD9wNGa/rmXVogHN+m/3pzrMh1kVOxA99Rd1Cl+
WHbbOx7/Adhb/dgrLBRyszMAbWosNOcynemd+hsncKE39B18TanmN8fl/9CkMGkKveUAczs3WDWE
Rqgqzub5pHnThFCYsqElPvVkIhbMDf/d+fnPJZ8xhj/EAMRF8vH/1RssJpu768eLdxi/+dXt0X4x
PNlz+KqNvQ0gA258vmCYbaLxWxiwb/jmrVvD1fjzes+tMfrVq8cFmBKgfSCAaIikfQDePgGMSYg0
8f95GTQZaK+j+4NyVkGz/mI0Gw4WM/ZE+s/2Qu4Wk/H1dng7eY/g7vY/3mjHsKulNIt1hNcw0bym
cgBkRPHIIvUzP7uclBqTA8TkAAAPQODgiuLiN9SkgpdgZiYAJfhl+66/yV8g6zSFKQkzGaZXzJLw
gYOJElr06DikEOnJTCQ+qx0OIwat0tnOyWRtzn8aMgFLXl0i6WWScHJxJGsKkNJO1ZrrnNMSNene
Cw4l1peqddlCaeJCiRWDTITKvMv//lNQN7qV+W+mi6hYnexF2/A1n7HCZarH/azOQkqySF2Z6IYV
RGX6RSwwkZQC0Hww2Rtvdm6pmVTjMkPU20qoI0CJsLohD5n4BWHCyuedilSGL6IzCctfHiBHo7YW
kZnuKcITVbeOMTPNBCAlEqkCP/t0ffOD2DTmDmtJPdWRaf1mv3/JRlbdCOtWT2RqjO/6KEIWwEJt
Js51sqgs0CiqQk/85x/8ZuZI/0wvbkD6avpt+jIxATBRgu9/4jBZs1UkyVblMwy974Lg648gjY3G
x3biy3SCdXeYgKZK5Rwfr//LE1T6XpU6qvmI5aU0STE4ZCMdGD9NwNe8FmzE4hqgHL+Pf0/epKUd
wA0fmUAZrJzvbvcMBDfzuaDr+kFIjL9NS9FMVEEG4jRcX8NheExoqiU1HGzsg1dJokjv1f3jSzFJ
rfWHaGFx8mS8iI+t0mjJKZU29kgCnU1LYDLFly1n94FH5BACZ2fTD1QUV7ZA860NuYKq4dRI1t0K
8D4AEwNQ4uN2UM1Ygako7+2oo+B4NlkyjZQT/fUdF4CQ1d0FEGUU5i3l/ojXcP88Zgz6z3Y754PZ
YDAZzEeT8XAx7Q8mz/71Prs83Z0/3K6v3pbjdNSGecdtV+dMiTxBoikAWDv8xODHDjbflg9PzvtR
pUvX/wWnf6qvuqO2vpquG7PiZUDdDqDDLpkVsRoA0trOOwRZHOxPVx+LunN/+eyPh8mfw8la824c
iiX9HHGRnFUZqUYrAUiL3DXrPr3hJtoTwsgWhvOZE7KA/5KIXYOv+TkRUQgjgkFC8GS4Ot7eSNQ5
rKWZIYF/FtBoung6qEtAo8ls1J9Op5P+eDh4th29ebyb7XqnnFUo82Qq1jDFOM0WJXIgjLQSFb+J
iKDHLp6IpTPuF/HV2UHkmyNKwdg5i0PJSL6MduXLhPmXs92L3u+kxq57xhf+oe8Bmg9bwstwUApu
bgLgUDn8vPtuE4zWIKp1O2gkifWweJLdJECIjgMmf+glJkCdPUBrBVFOkg+Xe6OOUU2f4wlyCpsN
wSwG/m/3Gw/C+JpQ1LaDDVj7Q+DxkAwywK7b/rr9C9U/qLv1XKNS3ShhEwAueOeEqwCkwr5ghUgK
dccuXRTAApmP21MByQBCrleCLKI1rBLTJaLOLlI/idQcn0LAOAF+y1CGy2yttO956W8QwRCQjocp
b32NXsXMweNQBhPfl0A++l1GP8xzHVpzjYJfSpwtju94s0GZ+olvsKrY4XY14rq4CSbGoyK9l8Ri
sr37Sy/PKFK/CK/r1GigV6i7T1h3f9BEYZw/ZUolKduQdCsvt0dMGLc065eEoEWbEDxjYhTRITco
Uwd+sJKBk0B107o7zGSgSK+B2rj0HXUcHRPA/gwGJ/63cqLouyTgEwz8zwZoONQI0FlV2ABN56P+
gL8ljAaLxbMRotffXF6dznabt+WNR6xFbA4+3cRn1NIN3Wlaj0lXwUcV02f8UowpN/mIIMXvsO21
7uQZtHuqNnnRJfZl0dUMKFFqTV09N5WfebT9ptVFn4sqS8H9g5P6h0B3c3vgAwFoHOKJ246PskJk
Wsm/Et5QHHJaJxGy9Jr0ykwus3lODPJFe/ONNhkPupy0r7+tsFbKQxIOMD4AzrMoe6hIuSLG0dI+
MlrrHVE9FAvFIRSfSdXuE3Mqin+jBzQzrY2aomnapvTpEPcN6ZvULCNdchHnDDxxGOvDSRBNvDJJ
0vk6qWzBLOQNc9A4CgQKlVM2ScixDe9uEQF+MmVU+GdlHgwG39bmxXy+mE3789lQbxI7bwof95Pb
i830YvO2fDfgARI1rgMlaowienkXNfYYk2GJtKh9dP1Jpnq6kqS42inQdFxwReXxm64HCL7Ek5PF
8fYdIXeP5GC42V/cl9VftN/rtaa+1uCor219WcoxqJSzpNRRhzM/K/5Qhk9E7b2UIcIlA7KCJhn0
zO3wlVJGOq/WnnACJDm2C5BK8KM2kWk5wReeYk0aywDgb6WSUDBEAuW3nA0jgG0EtABmkStL4fg0
BzCpZQMgYzR869AflomX6Pj0eP+XRsgsdbsDozt/5qJtRqrdA3+ZqfH2sOjPEjtVgBdkNi0xU1QX
oAiJsCRFXCeTcnhFm6z4yoPBaHTZ/mhN6zSe2BZlzu02CRxu8elrock0OSMyRsSjK8+MT5iODFG2
KIBPB18ZofqtbzFINUiBbzoqxHnQh+pq5lyKUOqzIaMyx2YY1wKOubjm5jwwZDIYvsyFIK4Zryzo
vNfctTY2I7Y/9bBbjI3jwZWxvdS1+ZPKy8QhVZFMJmCqAsgkLLyU8T9sITAxI0L89cBV3stG4tEn
JBVJJxhfZSRpHBGEAuMDt2le9lI0F6QjePGjS1PIwxs08hEFa+NrSqbbmWBoxhZSgCWuugPgREUk
Q6SVbPGJ8V3tPBFNFWwHZyvYLQXrVLC+sYNzUEQMmSEcOE3bRU9rIE02I9Nop1NGoZa1pSfGLDuk
uh+0DpFBXxmNQonkV4+jrjC7diSjSMaSXTkqSYrSjceu89CtjPXvXkjGV4WgKN3TF1CRmwRHAmYO
H7/G8UyOpE9/eRi751Z5l2urtsPJW1iK9BFypuEwlk/lpz9H8P2yfwTR7mJ+UkLUoGBV16jFPPET
O/CK6Q1worNrRigKa2aJTvOmMKMyBcm6CXgQArXcYQVc3mSGQmjC0bwog6mxjipWusrTkfaqWnbz
QxfBmLrokojJ9YBUK9XuNB901tmgNVJ0kxD++r9spcEMT/GZDgHEAtDFyXl48UYg03ASsDeyNHX2
fZjSxDrgk7t2kxgzfFAT3ZucnM1lS6nMszfV4tMnID7Mx/LxKZioBbj/OdW6KmL9WVSmVMljiwao
CZYs4uG1skO2dTWtbimpAbpuA0vZ9qs86yKmzMA6+xngodHObjPbagEFFStYJnbPaWn11QuEUh1V
NJe1CaM9aPTChARtZWjewQ7qF60qAuMz5pPdMwDAurxHfcsigyxst2unAqg0HLTNqc2hwE+qymTS
7xTJVUcCKnEoGcoZrkxIMsOjQgi4/31zHWoyEzEZxLepC1RkApP3IaTHrfs/7H7LFkH/c3n6VFbm
KcxHNAJof1jkSnjwHUfAgkiDJL02SzeD2W9i1ylvg2vLyBIWqxkQVL8MK5s/oY/4OEiffD3u3eqG
GVqSN0TA4cTN/vhy7PsDzmcvhg85vwUGyloYFWyvf9BTCI62xpemNLqtr1XjcnLdDaI2yJbvjc7A
/e2Lq//QKirBP7wWprImFGA4nKYwvTNdWDsdy2vOehEyREndXAUQN+vOKrW0YCKtHKHMpMarbbFC
+bUoWZqDc/ppz8l31injyTcW3QsONY8mCxbgs4nSO8uU1f39dnS2GWzeSpq0vjmvMwhBPuJrjsZL
mp7FB3AXgVdwKS5TYXxyaRne5sGoIrFleAC6Op4OTxz0KIKH00y2TFIdSwAHiHXO4AEgV/e1sNUE
M1UCloEulyUDMgzpr5OZYpGKocToY9dJU07PLXJ0pzMriZWNj1kCwGWpGxPaMaTuWKimrWXRTJtD
TwOriqABqIhDRT2slVECC5sc1ouoCz5p/c+nfKX+PZl/c2m6GPU5erwYLsbjxbOd3tFyOVuNNg8s
TZmbfmFTmQ/+qBBxIW8kWc0h4kTENpK2jOkHdQ+FKYl3J2NpDh8pRtyRGUKW5D7dTV8t/ugO/U2e
Zayvc9RdmwoUKR8mw5qXIi+E68tK846oidETSRJ8ayJDINLEH9+83J/qAsNI8TASp9cirghGwSI0
XqnBeYf8RFztKMH544v5hxwpwHDUowuA3+mVPvr9dCtsMpz0h2zED4eD0dS9ttMrH7e706vrx8nF
2/KlAb2fn6tqpIic0vPip0fqBjDCcWQCiPgUM/bHPfyyLXnxY9siUPzlYnE4rIfQiMJZwvaIopA2
BpBrhDrev9wv1bcRpfqsV7PNR6yRbADPNOuvzemAEu4nMvPUH0MtfU3G+EnE3UeC9FQVR+IIOB1c
sz8C5ML39M5PY1CHTqcnDqef6/FI746PDiRmvL57T1T6NMDp0e3jSTSEEHqSxLpq3M64Mr/qT9nn
ur6avlaP9wwugDq1HZFt1CQG3cAhPuvLbFCHKCSE5uGjY6TejTffOaTBjunfLDs6NB30p5j16WTR
Hz217KOzee9+ux5f2LKjBVEKacAtB2X9b05kTEJsd5QigscvvTqq4Pds3lG1BdchWUSO8/wfBYhK
pM8TBJAmNLPthWekHHkpQ3Utvq7HogjIkyzl/lwC/iclIiQVCQE0AUe0+Jklk5qJckwA8XG7wwbB
N9MxBmQsewLoQcQbX0bAI3yEjNAiWwAEC2ct3kiaOEzq/OHFaf+YWQ9ixswS+c82YmT5PbMRowFf
j8wH08F0Oh4+O4TzuLi5WO8eZ1/fYrRRIQQZPzacYOZOyDKdPWJenb1alHP9UAahZO+e3lne3h7P
+N8VBEc7AQ4TvehQdKZOUUrru59EkQEXQup5N5gQQvHjIIhcUshqq4CjgCpt1UtMgTnXzB/AyxSs
8/9HGoojKy5tFfz4cv4mcRQHAHOA5nOuR+/S+JN5tBnN5QSwfs4nHe4YNGwU5mif633R1yjx+uFO
sxf0KvpdhipC0WAAOXcEgIvj4UA/YAMUCi/n6fz5FR+HUJM9GYCDI8HAycpURsUxjb6+W9jawIjq
p3vEbz2E7rPqH03O9DsjmVb7SSXnIZt32RKkK4ANFyBdiGAGUlvH8u1OTGa6lEdhEOx6bif1Qmvb
3yIh1QGwSwg2Affjl8s9P2y8/3f5TQGROoesB1uEvsreVx8znhOhUX08fskMjICH6UzG0mPVXet8
Wz1WkzCfqGsdd9A7GtQrWdHtdF+Aw2c78936pZW7Tt5K1/ecHoygWm184JTCQYH//+nki+Hs70Z8
NJgPF7yXHw/6vJd/ZsRXu8Hl8nFz8bZeacRfltHl9MPxq/mpjpISgY+7H49/ms3U3+NQ+fn29DAz
J7ztc9XNhp+9dubx6RzNB1GKAwiDb4sDUOl6SYc2wOk0+syQO87yHRCrJH5EwmXsQ9VIL2u5c1BD
KKYfSyTDh9embfBQ52Mvqd8rn+GkQogKLQDsX/B7T9ay0AUDMCJhw/yuTn3ISlrIBgZF4OBKzcCQ
NuDbwN0L9X46kF6rN7RBEGnGPOITSXX4qaH5AL5cCPmjGOiJ1MFXUETNiNTZIuYIaCUHjbM+GP/B
GVkyJ/9Bu7L7UbTWZ4eibU13W7B9fk19uJhgzLjgfPOUsQCukYYP6V0/xZioWMUJGbMvuODq2d5Y
k5PkAQADsM4Y8UjAb2jvF2XE8Sste8/qI4iLGHIQMkFiABBDBBP9qYcJVhzVy2diX//ccjRsvSlf
siKm2cP4x1ArrmVhX/3Hxe7V6GymozEhEiAsUddGfLAkA486OPWTq8sWZEnk+pS9xjpkAvQvH36N
QofW/ZRbwKza25vZWzSWL6H5Hnr8yFFv+kS0Seb78Lp3f8HnVFd8+eLhpej51UITZxwGEn89qgEZ
d6LuFhyWr/u3/f3xeKWr0RlMPOWiAhzpAZoPppoe1C3F0TVtuda2UHIc8tWTjNQTIgKUKVgsd3xM
cxwmGABDjvmPrzvSy69LEpd1OnQE2+xifrTQ71JhZxRAnXB3zyd1df+gpehF/Lh+hZh1yNdTkU3B
0N9g4XckQJIAxEdPRsWoo+W9NpET3dYmxNR/ZOQ/Cz5LQpsgXkMa41D5KS7k00LGYEZPnLI8jN4o
sXxBkoGV+JJqjvjwjKNuX1x81aIErGTofiEEE3HtKCMfCWImGOa02sByELD9+DMrjSxG9cdqfevD
WbK61Q11OP3jNlDYH+SinPnx9OYYvMGO31+MP8gu1TroU6kDv7f6s62wwQThQkCLgcAWf9y7O8y1
U18EwdAQKTDludBsSnLwRKiqYART3xdQKi4SipDwt0tOybsXRGJFF2E1BOAaq0NPCIuOAuvfFfXX
VGSAQGtmXkXU6R3o13+NZ295qia/esDPorN8gBSM8VNx6gtj8OEN9eHEpM6yh/altqqVVIEip9/S
3zR1xHkymEmmtIjaeeNBFTQP52uLeVIPjjJsbdT/fSpTPQlCg62XjQtkJB2XkviNSACCUNsmVSG+
aWFPfw4iHTXBP0z1ihJ68EJfyuBVV7+MKG1owtw2Uxx4fTr+EYuLq4PF8l3/QjOYDLQxyAQBYtxj
yBmkPoOBqAzLZYgjEYNd1uSeCWrq541tUeaj0QSzHIcUnEbSOl6wud+WhnyJ1drKdFIdZXk2eRt+
wuBwMowVM29WH8NNSoVx8cUq7xfiE3Ngmwgqr1PEMo/0ze9Spd/zUaFUsex0+D1t1OKwIQJlIS4b
Xumq1NioCmFXH5k57y7vTkTM4QuRFW9HqD0T5xFDVyOlSxyRiRfjKteaaDxDTsifHnH/GqNtG1Y1
oWLC09ve6jcZFMcHeWBxg9ftfB4TKfm68cgJXjCrxq2uJh9An8A/r52H42cfsLDTPRlxDHnEQWQ2
R/ia/+m0+nr49XZztZt8fZulb5fwzPNQQi9cNSPwLBhAynZ7xEsNb4YyKSCiboZm8Mqwhk8iJpDx
i2a2VcThBEHY2phLpsbiADQcAHeYwEAGfQDjkZkqPYEY96NGsbfsQ2gmM4GhTS+yeBCOz1gJ3Mgl
sk5esmWPdSZLrDhAMWI+YGK7abtWzJiXuMAZ6GNAOy+rlVLWuupI9U11sax5meshjFS0FGtVF5Ho
8k7Gjtg4RfBNqleEPtlItFeiZUTjOIc0S3zWrLtQXc09hNAskYP5fblcltlA62y2w5CvjxHSvfD9
Dph6IYuQD5o0WgI0C1B3DP3M8jQvYKEOqxn9N314kBjx0wH6n7++v5lI4Cg/vl8H8UQJDD5Thn/u
C4P5syWm3vuM5pPZvD+Z81UX11s87QuP44fL3vz6fvxemoUuUV00Cj8LnbwLexy//PoaTSEuSgTQ
llTEzPMZEUoTx3gPgI9i6MN4sb0zbSUYfQA47PUpRz3Sslzr9gam6qPxGzCtVidMoLzZPOl/WG3X
S08s2LC5H7+JrEsVnshKnAztfP2JTOXyqTh7JTGcETFyjQVFxlIvvkVFrE2mwOSIn0hZWr6TfpBF
7eZsRZAz8ZF/OfXzd9MXDSh6wIilK9gk/969rkICUqCuvICxIdz6cPewRyOiN6hKbCmpj/fjH/Mr
papeDbMyT+5OeFAAP3jxjfTuzF8SAGeA1kIp6IkCB/7yxWj076sH7gbtFMYokxQXC/UdpfRrx87m
ppSS11P9+Wg6nI4X0+mze1YeH7fj8ent172VcjV7fT88P8o6HPXEdOFj/gC6fsybDGV2EdDOKCsm
TGOUUvwtbisdZMHRkEW7gww/QCxm88nD7PJ97CSqRsJ45QtMoomJwm+OHMBa0jAkcOlDOokCOSvc
mY/SYWJGM+rX83UM+Z4SoJG4GCXULjBAnCzk2ncKRCWbkkYx1+fcGTw+uXy8P97vXq5fN/UGH1nx
hUbLnmud7CXcVgw6urKcasWALqDgd+esT+onudJHHyuI2vRW7F/YmqErAVYrfkSkb8OJubg9P5oP
X39Ha2bPhnVrDe88RrP5fDIcTPwNUue12Wx9P9ytb+771hqkGjlHyPNLv4RBaZmhhgpgb2TUjaQ2
kFIUxcHF8mUHLKokQ6eh1F7UIYc+i2TrZ0gSrF3OrdZ1vswhIxB3zKMMxVwZKCMmsVGUFI72ALes
IEhJFwDcsyfmMS0DWdkMFh4vZYIhOVIw8cSkQPwsKLDDUS4iUQapjn/9iB4S77VuXfknH7oCgI+e
1Bdp0p/qUI/xhD95tsXsza+DWy04cbOr3lFuZq6z4ZioKFCU6e6iboPJouUljEfOEZ9PE45yxRzh
MynSjbHfUavRszMSUiveo2GL5rNJfzD31XAdtVqt14Ozq9H9w3vZx/kdr6E7E13MQxQsVqTZEuKB
0RQcqhMrYq0hghBiViJ37CDeyBwfGCk14QNs/9r+GukTCLC+831xClgbilJZC4jERahaRepPmRr8
+L7B42/Su7nKx5cUWZ8y0pyOX2dHofOXZGSMLkQpAsdUyB/6B4FAOP7jPtJCChDJA+CvP/4fZee6
nFautesb+qjiMIHJX5/STtI7nT6s1ckfV3e+tbDBBhtswFz9ft7xSkLGvZ3sKtVgSGhqao6Ths7t
NywHEaxG6qyRDD8NQeZnrD3hl4BKGloW3MR0Hua/w10HktKkeHc1P7+6HjUnzWZ28jbP++N/8IpG
PXyiPhNr3fFwfDTw3rlZ3/bn++vuZ7c6cBxuYiBsI7ALRG0jzFyiiAH/0sJcLX/pvwdlkrVk1Gqy
OFrr4eb0Zq8hbIuGfXBwiUA4VODuWzixiIpzYmYQEBubGEux0NRywyC7dqx7eJKnyG/5IhNzXZYv
ZEY7xfRctij8UaTDuMWouO8+PAVj4Gyej1rn6a+QRp7whL4uNE3OFw9gpOicMCgUW+956fL2W6qH
pR0vuJjIXI1Uh/HH+X/0wtSJ8JySzByJ6SQp0hA5JJPXWz4l9mHDnCLThYniPwIIuYHIpCFICdiq
WHVJArmyx08sFRxZ+ccPIMPgQKLeelwWeNqRil4/6P3qj8c/EO1kxOSMfaPHmwcFLPf+E1yqUvlb
TkG+QID8pfWN4+fo7xATxg/Fx9G9i+tomPW27PclpVKxmot2Okh0Tv0oWYZfdvHiOC2RQkgiDNZf
Vw/C/SAIDxgHrnxfChj66SramXxbI2P315FHOGKRWm/StE23P47lDpURXixWq3a4usLnYqYZ9bFG
CglDC1Jw21qiVjHUKiH7OJoAZSAHKqRU21/kEvmTXOaBS3AUA3jzx+hRfRKkzTDMaQzQeIWKOhLV
krIiY3F9M8JBAsJhQbPcpAEZUhE2y45GZCBsMYngaQDLjWM474UF0N9iYC4YN+1hwtuE7x0vNIjm
bzDGq2o49KMZjo+Wi22ub28e2vm6dzCFT9uzu39BX15pupvWQAhrcosHHH9hwhti1YSMfn/YPZ7c
dc/TBGAYqOktG+HAguQwAaQEDAqmwNZA8ItZkkcSNPwOXa3uELsaD7fK8mcK3qptzYUhJr2jHkJI
A3ZE2Ng6UbcJ1AJPZg24izG5mUJdYYCj6LKUIQI8APkRLWD1zssJ4WBG2+PA0OFg0DTs037ZW1+N
hndXzf3D7rNpby0Ah96Qv7ROMKEEiE7rE64HLCCgAOIFc7ExCwtN3T4AJfYeMAmKO1pSpANVOlFn
AFFgRWbeVO9GIg2lwAb3uT1MCeVBIHthTMEhMolE87AOqG5axhuEzILcysyxrUF1my3w2hyBxwLa
wgnNW24Hlw8f4Aos+b5+tP/kHmKX+kNGUYaj8eBoodW++/zc317PNp9xP+0AACX/eDXwBObc/bc/
Wqv76UAKPDEuvq22F1Ya5e6zrtD/er1ewmPk7rX7GCuzNINWGlcx10Ys2tSiReId27vz/MaSg4bE
vNAzEP9tRsLj8dPo5LHPjRgVi0lWroBq2omgdECYHQOC9krIQHmWpfK432DoQqgJOTkf8j+p66Nk
bkCH/1blf191LrIu14pccEsNJrQ04janQHqnze314oTGGHHxABzaCg4cM/c6fn6nphhpARYRAkE+
SKFoi6LHcWwEynYKC15u2RFMF3NUGFEXDLt1CNkPyt8gzpw9ahnHXUayBwOWi07G7ZFJmN3djJu7
3tXgswRucXuxu+CNiFIMDlvKgJajAhm+f3nIm3WjyC9RZDIdDSssL8SghKMgiUNqvdK7sB7EkgBi
fLrlMo9ItQQUCLIeIMJxepIFmXzVgZ4NawJSuob7YgglRk2wNxol1Ay7X+Nq2sZRzZYDmvjR4mQe
s2qYFmQk8B8w1Ipf/tczsa65XMvHR5DuTwEWJCXm/n7J5gzVxJ8/kyl3dO3FJ4fRtAZpDlr1jAqI
kqV6pbb8VyrsfBqyj3zf0uA9yVBB9R9dgte1LdWeTuOMUOm9PyaWFoC7IgUJpTzshipaSTbUregg
6evHhkOH5R6zb7zdJAfcOux8xpnyJsrDPFM0lgcJ+8X55H3xhdKKGVQP1bLqyfJXvvP+fhLLbbP2
2tgb7tdXWgJCwByjyqgdONCI0tm+YhvBq/0W7ATqisqrldEGKFeT/6ms4CPOwsn1A7u8+AYCn+Rv
A/K/cSN+yLMU4LyJoEbMZZf3gOibwuE2Qt1AgDwWDaCnEtjDdPTomKETkvxUPm/Pjwou+VcHPzho
EBr6+eP0VDodiZfYxgH1Qtxq/nU2oKsH+V1hR0t6RMNlBYPKQOpt6Hs9jZOIMfqRXQzt0fpmeUL4
o9rCwFBfr22Oeuj7Zvl4346nvc8a2rXdkrnyGjTixWihI25eDdEzqxpWwp0ATAMIMFTf+m9fNXXF
d2pS0SigzYxU2Z2HwYfdQywIyn85AxBVYvbILlW4tR7o5Z/cpSAHMZVLX8tlUzBIshTRXKuY7FUh
dWo2vfn6MG5TpjIQQwTXEIQAY4FFGIkiFHDR0MIdUsY/joEQyFIj6Mftr6ud7jQm2V1ct6qSrMo5
Q4JgvMSkGqxzoree5fHi1LtBciI4SxEhykBsHFVJTB+RZJEqWfk7t2JkLo8wYAP+I943UvXa+27p
Aw1Ycd0ft8M4Hr7qhO7vl9dtM73eytXTjgvegqQRMNNADxdL8FaanbWkHUkdiXwBxuj2lANW+AYH
fy7ufFx55S4uRfACoANPgqj0LNDL6S5arFihiTjPdzpwMCY6ovGnUPLykGHzvolL/BRjmRs/LvLr
YqMTnh0HkdIvY4c8jLyZXczT4Jwon30mI+JQ+E8gpjgfxluBUIgXkyil9AcYLjdPOqCeiN8OJDq5
Ppv9Lyg9FT5EIY+mFQJD3c78gnVxZCeQ05Cn0iMobTP8YJ0qq7qtT2WWZbR7f9OcoOTR/FrTwO0Y
g+DMgtfj3u67GKIjqNeaMa9v8j1CQ8mODkM9IHWhX6XvwCenInaJbQWIOljvwXmdoSrDOIp+chcr
2ZpqcsgvpAXK3jXluGQXeN89GYzTrLeLKXA7WeirVP4XfXI2KFsmAP3BwJPxXMue7nvvTpR2/zNr
tEH4ZJeD9VEBKoMppHdyDpTXTWFn8guD49DGoTZDpCBH4VBQh2y2WIM+ZXia+YXRlcqwBTa90rcX
etlZyWMwsBIS8BmmnZmgr8pcpNKqMWZyOtIXFPuYZjDMRH1XGlNMnxUf54fzur0Y2PEXQg2+pDxb
4yQS9BEhHv6rFiG9uH/JKIqozd/+D8RFj6/+PRlsfiPuR5Ujz6xQJDj0LCaZKF7LdNHRjnNbYeyy
rTAqWixrUtfsAs06My9rR1dtbQxR0WLQeYTX6MFwTgriKFDGqondIdb79Yfn+3N7Vlb7NDZPBAVH
dSkiCh2eJ9MRZvxgPaqRLJ7hDa4UULeTpZW7lEMt0XYQitXiRwq18eERVyWcDNLGt3HPKhgd6Vgu
QmMHpewNQS9TbXb7YXZu6qmC0YZVpBtdal2U/6F8EP70i1T5TFR/ukj43XG3GFc76te1vf6w3w4H
7NB9tYFrf7Xbju4Go6fPstfd32/+uslTTVCHNN5qiwokBfKAKG9lWYnKJEUAly2GYFTWVRZ99VDM
bnS/zq7PerLapRyXpgfd5PhAWyyvLFwcRIvl1aB+uFLSxxhUAqkDullra9E26+zq715MZ2EbwlRr
aQ5P+yHbPGXMJots0qHJjEMVvZjDOiR7tVxgmim+ns3UAVlHmlmUTAddNyws2KTNJtY15KMgVjqP
AgA365tPlhkgAiGx8TrDmfoaSSzi2liNO0FkiWfyXHCXtQQwVIZfkoES4sp3JgornQJX1vOf75Zi
9HfFq/0nV6YdNV2OcGbMqnu8PbCznmxu2vHNPm4fsl7xZiPw39IEpNV1S2uWl5ZWm0Hhl4O4HT1z
iG/Og4iD7ORenE4fUstmzsMNkHlvqMUHhXngN533NxvN09RLclBbu6/F/pkbRKE+OES0zQIpZC1I
IS4ppjVfWYgeixihM+fZf2/U/B8mECesYNFhdhOmjY9vd+q0+9tu97F9jFGZuGycF0PYvPS11jGr
GWR2IpQmxdCeBbgR2sfQxqC9Zy1SY+lGsRqggPZiQqQYD90QGs1eKIo31aJQbrli6V3ZmnXUDMEY
60XhhBHgenZ3YssKmWmMoHriyWErPGnmihTlpezDDwdzC0LFTTdvs6SJE0yPDOqk6Q6a0Zj9sKPx
RCyrvPdFr7+7v75aPuXlIejVqjnfTbTqDTG31BcfHklH/Iu8exu8z7LIdvg1D4M5iXVF0Ko7qWUt
fGZzvmgBauiCWBS8WGXqRY0Mi0JaehCEw0s7o49FTmqZAe8+U0a4o4baXKPNWs7vNAuVoC8YRpye
hmd3ny1QSawOV3L7c2iIYBU4JdnFp4alkhBvNDwhQDmHZS9uj+EtdXAF0o5ii7HkcviErV6cPbFZ
8iu/dRsC3jLLiU2RJx9C7SahNAzrx07aKJTnxcmm9YP8uCQjQPSClPmm+aCWJSwVcN1/jKZCaD5Q
goGfh4fx2U37CR2hiTHcXm0O3p41x8rBUoL/VXzVqvNt/aE5wYCRikYAjZBYBndWtH+VtlTjyiyg
5lTKze9yZXlO7d5hfsuN2s312bPO2nbgbyNuw8DjRf3+2d0vRFwDQ4aBfCdL3vfCs9SZoE0SzRM7
MlNfx7/8QVnO5NLjA/gzjmPgD5tyEAcX5gfAbcRrV4xSMBUUgBFH8dWi5vE+otTSVgJYI7Ld1ZB9
WHD+x4IjlCAW0zRJXPWCSU+awztZ5UwXuy7WRokUlR+laKUcVSzB9o0aDx5vPtljdh1r+KLIbPAm
Z4/LWIIZX+Jq8pqoOgcGzU7221P0ik/4n87tExcFPtxjo8J2AyErIguUXH6h6v4MEH3G4dgkvZpx
kreNJodNvB7ymLAGZtSM8UTb0fGx0J359Q1rip+21by7Nd7Q9aFKsVxe/oJmr1w5ENfVKbam4MWm
ptn3rK/opL40Rq4PRijuZDqyBjIDZc6q6ocz4MYFB+UML2TLWpLnkUiIJo5fBLPArB/wOo7xyivQ
iZOHYCRGTq09JBQEnIB4kFEnC8II/kOWvbgjnyuSexBImlddVLPHISHjS1o95CJEg0L4LbJiqXb0
OxzuvfZU+j06Gl36GcxijhtJQNUsznbj3Wa2e24/a2AchoXS6GJAI7pZz/wsSGFvjcz72N8w8zBr
vj5pHthoHE1hb6jbRiPCajfWvhZuwuWaldPp8p0sMr7+bH6L2z7StixzmrPrRr9YF6wUQI0ljK/O
H3V4O/zkX2Bsl8LggBKKFTILa1gYCEL6bL/7A49yRitJAlhiIs31Vy2wIVq0e3yz+0OR5enmgbEQ
rtXZPvxmlgELYmbu+YCk6yS8zb2JRrlf+jT9Mcth2gl7WXSK09HqfVLHk+3zrEmLM3Aa4BJyYl6V
hpnounM+H6WGGT6hjeaWFRKWoJZtuvMu+/Uwg9A+LH8xEwyhvP6IdhTKF3aoP/bU/lVdCZrbFnMB
/TDitgDo5gDV0aZHBi5RGpPZtBeJkxpBuQUHM8jCkSRrHUHJzcmild7gP60HPz30/wK3puDZg79N
cW4t+CeSD9go0dMhPc3xctBB8zB+am/b3mctHkYDeJchRM7ePQnmgBETG5wAvWsI4Z3zKJ08oTHJ
8X9xhHwYTHgBC2pojjhFhjQaDidm19/sSn2vojIgD+3liH251XYIVAJuAcWnfnNu1YExIO6CaTUn
LHIfLIxdrSNiU24B4UIawwcjlQDS/cpJDL1oh6EhCXLIv8ev/uAf7Nu4244G3WFv2I5fHaa0aB/W
++HVepDv2a2cgopjhV3wysHDHJPh+YYLymJMGhbBkynLyOqzlHhSOtQd6uJNMD+3fZr+mwjfw/+0
7sBaUGCv32hIdPoQRzsIiyF+Hi4yUBB8Zb1roxVR9AWHf2+4bStPT8P5kAwUsghB6GrzXmOmeY0b
uqu/y6CMfAqFmLMA8YtrWAtiMhGUQCrQgeq4WL9bb2URyfjkesPG6zAUJBGQyQLrURqJYmxpBCJ1
nmwtxgIEIcR8WPoKYpdM88UIGxENx7wcDYD8NhfAaNp5kc2QxRncCDD8Wd7g4jFNmjl1eRT8ML7j
SuqLVYehrs70U/O0WWvUqB6qoJo2aFSWcsAJZWzVLYqrSKkOWDEQaglSIAgBc8Z5F9Ozu+Vwmm63
c6rh21atfe3m9cf9Udv02BDZ7/k0qcoJGKw5S+iVkkhyZdPcOXbP2INBaitiFNCiEXOmlk2LGeOA
CEZIY+pIFkmpXTftg9j+vL/9+fFvT08ACfLgSmcLIt/23+9jcqGmNrSFzvDNdIb9IJrFFqFzKP3t
1GLEMB2UNblBIGa0zTZAbxO1F4e8H7XObTMY4D5P1Ei3x3PUvWemdqeP+8/NLq7i80Br0NS0Rd1A
0DWgVU9RL5yEwJBZ6p7HWL1i0rS19qFbOo2r6CHUJymTPmn6y0GhWh2NA91WAO8fTwYzzVKgpsxS
oAuoaftt+ss5f8KKvACCP6RK97Fgi0iKV96ymVO0a9vERgHiVg1xanOnE1FoDEgqUIqRN7lFS+H2
QjA3+SBmXcVAGEn4ETbGuNAxF9kfyTbiPk5W99VKg870YT9gA8hnXV3kbs/z+mMcOmOdyMfSm4+h
DGamdcSMxFzz/2EpElSvVSPxKqxyYYuNJnA/PrnvaQsHnEFB4An6AX+AUJ5ENKNYIxDIjDUqECSs
GxoCqeP6EjMCmPZkpFY8O2DJPJno0YxDXXhgMhfc9P4RqqMkr/2sCZrDhSDdHm5s92gP4Gw8Ga6u
m9uHWOCBWsTZuqUlhQ+8lmQH2kwQQ8gMYtqDO6BEqIxhu99eWItsrfRHrN8oTECDIDbRwoF1mqWo
Gltn6q3eaSLYeZ10eOhli+dpP0OrE6wqIWlRXlGmongnshBmVEoa7wbhLx/hUt57GAWLSdBkQJGO
rK9+i7UUphMFn3YevaLJTXHkRc5YzQnN2r9YFvBVXfTf+cSogyvQsvqIGjhQGy9tU3WjJ87HI6HU
zKLKdxIVntfJg/D68v3IqatlhMpZckEckFjVeP17OrY/NaFfSSFdRn9WNf38+1t39Q4TgQgbSlrz
KoXadCA/GBAtmEBbw+zoEVsjP57Fn6dIj4bCOmD1KNBvIArSm77vzXRKkQP5ayVJyzMsurm3QMwN
QYHQ/wgPjgCQbP9ZYP7HisD5eNmnMeFC8QPgikCwg7tEfW14Qahmgdo/QhxK8t2GIgAk9CJ3Wu0g
BR+Y205/Ze/pp9vu9ntDULGm/cj+TmhAxyytprP7agPCeN3bNqPFcvs5NZ/ZmfYHm5Q2y7UVMKFk
CA43eiTBzhRDnkGxBEAsARQnxZAU/6uFHFK52LlE0gvJjxMRcvMqgxF4jVgbgEJCFdRLRv7RCOsk
MA9PgSL7BBCdPw+3YGbhp61+3EFOBtSInIZ+qrhDSS20BjCfZ+llWocjSOBdYnlwFubG6cNO85/g
w8ezaw10BKf5JUBuoHtqazxv/vqRblt7dB0dy/tYy9xr2v6w17DmOTboVQ4pF+p0Nw+r7eNnK0nM
UFtPuOUYzsNwN75w2KHhKKb96ZHZh29iLktqYZzZF6aMWDar0+nl9HO2qiy2i1kGcSxPOZuH+QDa
PKbhFhdGQO0ammnAEqyHnfulLvEkgqLVAdoTFc3DygzYZiddix6AIY0ehuo7zunxjYxB4ZZjBUeM
YQxG4+Z438LmcTC7uts95XG/Wf+kN9EGbTWk+xgKtIZBXpSiwCMKFw1Cj8hTXFbSwV9ME6fhvmpN
k1sKoMOSNR9QG2ZYXVjPxKomVIXoYUkO1M7NmtsSEqw01gMID2Ly2+MpEBOIOpkhZDCy2EzUdSwd
SM/QAdksZ6Mo5oT0GxHcpM1u4JAM+DZ7/mlgb9JOul3Y1J2w7+1oVHY8mU3ul6vN/Wdt9bN1K1IP
4gEI2FIC9DYOkl1QmzPZLroQtQ5YE/b9814MFcRonlrwGDkQB2rPJ4yXmfBiyUVaWgH1S4Cm4AWC
TGha/8VvCab5YbTvhSq4FUIPOAmjIj2nvkJhkT0Pi3+X4P04S/NlM8MyCGaNm/5oSEd4cDyUert9
bAeL3ipm7KG4x1JBTHdkG6S7jbMDTWmrBLjpDOFdSyD6ilgI+jxGirFmuS9NSTzsgD6BWKvgE2E6
36XBPzHt7uHjjU7Mgz+HDkPoECmJUWGqpDOxq2ayXZ/MdgudiiIP8dX4S2zMZQd9+ZMsNE48r/DF
f8esE5fNtfd0xn0eQEwYoj+OalEbEfgNLAh8XvdPutqSB1ogXAcHxkgkU4+8qXaEXSTQokRe9/Wd
x1OV/GW97zA3EGbY+k5mEHRc0V6MVO5HJ0MOAC4aDhMQJ15fW2B0OLk6FjXili8j2nZeyxv8I+ox
ZXsiCcYQ8OHh3EnKMksunpPj59K0Gchy8iMN56gvu/2GHB/ftLt5XndGzzej9cuVPZY4xBBx7ban
aa2Y5bjAYkMs0JZs7c1Jg5PZrmQTE3E3sdq9w7RBnCvOu3jUb9S7EG+eSNehC4umAUEHkYTzoA2S
4XLOgZDR8fHJrpRFCS4UxFEXAyQK5EnKA7Kq9KCw5A63pqilTbW9ViumtRLoqlvdec5vBPY4P/iy
tHl+CVB7blBvnQRMowJnES6ZspjuQ7BCWEgmjbeDEHSchUVNOeMPRxEeZzqqqKN+uGQgCh7fYAHS
DSbU2/YKMqX9327S7k85ZAPUb5SUbn5+uj9r/m2UT/DLbbDSCyMX3j5/ke5A8br1JtyTqIHr8bIq
azxCagA5p/c6ZQXcUSC0LFJhHpp1hZNG4CGIhcqddEZOWBM41TYLLJ6MHhYt++f8mQ4J9YPHO7qd
PT0XxvBg9aKRw+bY8BmJ9cl5FE0P57axPObcR1a1ZdVpmniWPW+G509/XeX5nlJZvqftss7bqyTz
YQhe0Kx1Lbwrgl6Rvc/5tMHd/pCWvURt+JuauR5AV5wK2azaURpe6ggG/qJJSK22D0XAihavCRwb
KZN7u7l4ep5dPG2GrOc40seaeF3W3poqvJjKlkqoHjojPcZv49QY3j2f3J7QjdFwAqFmN8waX5/f
/sJJFWlgLJgrbmY/3a+tX84nOlpc90hQTaLjZZ7U0EvdYtiMXKIMjQWVBFK94fBE66JYhy4SRKAJ
AQFCF0Mj6DOI/UiQbft4ylIQlMpw//Xu07RzMACh7qHb8iCjT67GKYotA6PFK03OEA4omdFVtX55
4b0dY5HW59LFcvkYSqG0uhWkVjSZri2wBNd83Z+dg/FKBvp2u9PeMM3bqUGMgK6LNtGgUzSIYSnI
iIvzBKDHDE0B0jEI1L9av2TDJTJsftYJBwP2cZJPmeI79czmvBMbz5yXt/oFBdGgj3IfrKse1wY9
+EQuagUCNF6eIyUPeohZpq1dfJUVi/D4cGpGeYaysKzGe5y9sxn0UaZYMeoGJPFtH/8f1uDicXLM
DDvHu/RyX51XtVlf77sPq7XXiFYzybaTeXjIttMKZB0CFgRNArfxs9WcXnH3HuOZ2WVcbi+XsbYa
bclGxuYFaPlC3EA8wCA8vCtrhKFlwZQucnHF9Sl/1mIBZXVhymHQIfE56AxtS6BJgZzlrFjT+G3q
9v5hvafGjgfdCYc2cXjF8RW8q+3m9um2266ig1sccDdJdsNLIw9xwYG07CBQE4SovBPtPpZRKue9
Ecn73UXmcMsxheC23socI6C2iQWmLlQYShJxbckmksY4Pstun/58yEaoyHchdhHxI4IT7TzdfCo6
kmYtLfBpCdJLzbSqSeZ3GlcAuel8aMMpFYMqn8V6QIqRH1GCuG3qyF2lyzVsWX/UZbFF96jbNXu+
mw2bznqtFSxp2V5xGRBss6v4DvCEoAzBKKBD4hWkdxMCUge1D9F0AiE9UR2iBVYHN58a58GK0Dwc
QThFCqEgjpox4IVDhyFXuIDJTfpgZTAU9cPugKRhVbaucD+QVQF6/wixuR/mdedAi1bawbCdTAaT
487B7HH4cLOdLh7T+SGeTin0tj4QNWJigxsBFktjeyNHJnPgsDDAhscOi5lwRH6NsYnwbKOT7wWE
2uJJDPTIW1mPaK3zIGl0+gKY+K+W573mw4EDmCT+nnH0NGJctyKHdXnWB7GDZrvT+SIlCIccLoDY
ybYTDL1I/J6hej35PmDuncXB3SFXfo0bjYVWY52befPcWey3D3lhuvuVlnzdblGM1Z/XT+9gB8Ed
kmlz+7tZApQK5EHs+dP2z3SPN5yCtPChII52h/alUYg8b8MNMdwTg1GCKctpXIMDF91UoDg2akC3
FlqVTENBRANBWhNdFAOkNBiFOXnjOQnwofs4vEQ10Bn8h+fub3e3g7+I0CTTnbJHAkewULP56BLG
mD2G4kvVBTH+QnHGMy3DLIrl5saM/P9m3qTbjAf9pmHxZJ+9NEf2a/9wN3liV8FCGgUX0nhPXmRk
JgL5yxDmmVlErVHWrqRR2LeYjyAKz2p/OE/BWaXyKDasIsEstS4BjfjgJKtWDdPp8qjRY1NP65tT
8C50rZi1wsAaEQcvGOjhl4yYOf5MM0v2CvmDQ41vP4uJ1z+dzkc6/88R2AcCLHwEYcAzWJYN349o
Gkd8vzo1AG5xZdZk3GdMtenHYSqVqnXuVtP+7m53f3xYD8woXX/UzTbPrDoe9IAzMBBVU/Ux44ct
Ev4eG25w5A3BY5eEO+dAAo8CKdnQogAsCNJQRKQk+p38ZSkx5AosT2Bhl2NxgXZ58F5LuxEq4zoA
Iale5OGoqJsGpagHmRj5Z/y/yGncsrV2Z54HeIy/Kn/UCSotTwyAjNYXz3ExbB7ecdugGTT3KIkj
3MhBCabYESRqGvJmcAhI4UgMxHawXvNFBDIQVFVurvkvteQr/UnCM1dBIB4Q3qI5cVsYVCaY3EBV
LtMX5hp3Bshc/gXhX77Hi3HsAGIlrYRyMnKw3cRcym7S0Km1I1fo5gkzTu48py3I5OEPIMcsfCQj
/xJB9LKHTkyBAVlsLtpcXHSUNfTfD+lFuTtsJN5LcZTlP9J7lfNLKj5GCSjUOYy4MU5dZiLYBf4w
RNlVCy0viAs2irdKDzQfmRhd79KjoGQW58cAAcyMVTBhLonAaxgDUoKjcMApYk7kQaHEQq1Iz7Jo
m572sRY5dnYXE4tzQB1DNOJpGOs0EL/FrNZJ+c6JjHqcMHp+SNrhPC8X4uf9sB8pH1CqXsYNZyyt
4iqGEDO30hqogkbYexDJU+5KxI1SfAGroLLAG6EOvp0JhGDzsmm5P83beMtXs79Ak1exYCpD6wlw
ptNjZbN0M1pSxPD6jeuP/yz+4Ic4JRoSjWfyJLEqFC1wpIKOWOe5+q2u2JHdM7WAdmb4bghumt+1
Z3e/gqJa1jRD8pJoyjqjH4LKtnvOLwqO1I+hjpaGNcbAJqBmFDhZ4xR7SpA5sQuRvyR/Ir98tiAD
xMw12/yZtiF1+pJdvnKMoqhbgapMNdDleh5gNyaPyBFtChU4LAfx+ukYpzVxqSFuENBjFUqEJ1+o
mAZm7RC5E5FZTBb+9WcpWwR/iyYRqbe/Qh+QQ6m5SW2CuQHs7hn3Dx4BoTVZE8nCgFN8EgkwzWlY
HtOWfSKUxSN5r4sql89INLOojMtzFQ0PBOHZUmMqQGmuoqtEfRRlzwn5IPA/wB4OrGf/Mbr4VO+a
VkPI2D1g8ZmIgsvNDUeqQOdRNkZT+OEF8I3XEoyoXev2aUCjtKOSHa3fYtvK6wh5SQrfD10SaUyd
gNDi0GMhE85UgZZcQxL313GXC/F57xQtVJHZNy4UPjBKcwV8Cv9A3BeWlDh/EJJw85FQuEAQAp/F
9wMVzaPY4SyY22YRhYAA66dD5F0EUI4tK0B5abPmcLbYeY7YqYNj6aMAgu1nTfXEDqwltTDnTGW7
QG6V/VfKkEcCzGk1z/CA+aWhGlm1S6j609lypC6pmthoDD2QTWvnwRmQ/nB28m9+q44oni8JNIbT
m+tPRGgG25vRpeujt8S7zHjDzeDscdH/qA/ayRfKsiDPTR9TLf5zdV1WKrF4FjTk259X9+e7Wao0
pec1f/SkF4torfMUKXWkZg6upTtedtzB5bgTIXhcly/iGaKG691MU6kE/gAy+krXjwuptU54ubrs
bj+AeD0MPoGcA3sz4VCot7F8jqkIigvqQWK/ggQjdiDKG9a9xzSu6PdSR3c00lK/un+oyvtsllKa
q23YNI+nvGPKxR6HARoKI81F0v00jgqRov1f4akUOTDniIIYpokeIrzDoZlsPs8Hz39Nt102KX+5
u9nQqE1P52tsRAhg9Ne2q7tFpBXRlABsOSPpb21ftmOp/Lvf563lNg/YSlbzlBAPoThWLmsZAkUK
AZ0h3f+COPAvCO/UX8xbNsvlO55zQiy21pLJVwP32PViZsAxKzYoti9uazHlLWfb8UKbFNeiQJsB
Qy6yymsprOLL/WkzlqUgoOjUEkQ08JBSTCij1cU3girgEAIEKCGLkYs4azwGsBHDp6bz8ebmox1P
eGM/FfnyegJrAfIEAnSwINQwvSem/6R8YSgMk2yHhHsIl3k1KYRelgV7Pl/8sjsdrNI15DrgzTpc
Q+SJqMWrQEtYbPsmLSk1Ra9vW5kmqwtx3Oxo1oBFmFQ449C334wgJq6yeB2kh74gSIEpbsTSAWy4
XZEkx42k5Vu8AYpQaiq4WCtewUEiF2YRLzNn9FZz5jruHYBkbCpga4E/bjtr3vs7iPMpcGbbm37i
c/XFXnvM63UuLmLRrk66QyHU2cIORMAKboQqGnE7g2l9+uY1CdaqIjkM3Wc7auoAzdN16qH5f3Ek
tw+q2hfeb7IBodH2Og5fsxIZqvHBIaB1Xz9rkpePgGCpnRSfPKRmxQ5eQT+RNJwCnY/quF4d/bjo
Q+nfTpsqo/KCTkAf+AUNm+ZOF1Qj/ePJ7nSy+1Xi+HTTPXka/EqibPImbm4U/TkdkmeX/YtlHMvC
c3FJ49InnoaZSqAm7Opy9/SndTP1V1bz+5PreUdWhBoCVbUvdw+bP++e09wT+UkkWHgg5/Z5LqpQ
Mhw0YtLV70LniYZ7Fas0tRsE+2PjgztuQ/S4fb/rLD6U7n4xLpSMfQHCJ78FhHcZgiQBD/7AnO7t
h+3N+yIlVNffIx6HI8ODrl4pgUISx72uTt+XZ/OToPHdyXRzO1X2AyibQTlrwXoTLjklU0lDE0Qr
ZowVyMvIAWymXICqzhtkkOmNDjEkoIiE58/297vqpd7N+htlPpxcPX3kl/L4xjhGdsWRqPEN2s0g
LAY00hfUR8bueucb0SdEhF9TC2iZDYR+bRZgcoAraJzDdKip4T8TQXLzmi5UxTIguQWyLCFuvVze
nOAxklyC7vm0XScJREMS3ygZ0U4lM6OwfWbkxOYmr7wutnTZf1SBxJ1kPwQchMOhOCIqXTRR14eN
5727aayAq1dWinjZTiayhLnxlxZI3WoXk7ejqOWL1reLX9J6V380/7jypc4gfGqBo877+5Ndc/cJ
Vygdc+fK8mRNG76IKM1e7VgRjQNjg3Ycb/nC+3NGE4MmMjOSL6HGicqMSqmGMTBlhKLsEPLgdvpu
eyNCkUhpRtzaEuXl9jrTHQj4Yyg4fwNxP7JX4liH3lKHe9J+Jepgx6TAUA5bCgYgyJLcklCRPGhE
Wq124AorDTMSrHUxCkMt7AEJVp3t1ZSOfP6e18R8sWZBysJ+RrKbg+EBQ6Tcj1gvhpemlrOsO0/y
Gpz54flipFaTBALZyAMC2QyJmj9eVELUdDUcsOuQ2tk75j+e5zEjZoQfLrA8rAOdNJEMAU2D/Ved
Zp94QqrJQlHwjlccbjqVa87cwMPmglKZFwDqzxXuLc/wlwc1lk/7/xLZ7c876nR0B7PzPf3B6WD2
O8UhAzwnVzzNKeRKHLiRqyApcBe6mlVAHBwwikwn+cWxQicVFJMSJJPLRaqMaGUsSUQ9SAHEvAKR
GVqYGmJVk1fFzm03NIbF3CJJ17cfWedkM1yGQr68nGPklX4ZiF9mc66rVXihlvOlSvpbqx4+RX41
QZN4stAGX0uHLVKYToLmJ13dzjvSSkGKp+YEfwIQ94rEUnGi1J3gFp8RqMXDNqZy0vLG8Q2jDkF2
vym9Lz4krW91/yANB5lufq9fZFhebaXzS/NIwXq3vYjRW1XzOc6R4inndFXRVrfDm/7sYreLzoTL
OIJbBoNoMr0oAnnb46YhZBYMwfbs/v8gcjFvrF+2lCk5r5sE5x6UQ36vq2BUqP0bpSLYCBTIi+Y3
NDpZWzvvkHRi0oaYMQOuF9s/koKwAcGPkgyiBUslG3VQhUN3DCnHJsH6bMMATjqwuoetlMlrtfPh
MYY+3FXJHXEbBJdXqutE17eGlCPi6OZkypveXa/U8DoV6Dr7mzR+RXW15OtgRA7mPL4kxp8RUCJW
vqKCOqyUPxAbiXFGkvhWW9x4qevHq0EMbT2Mmyxk4wvtjHiVR2pdifAYn8vfIGUcIVGTy80md+8+
6vH2cnnJr+zsX5LH6Ex3/rxen/287cfxyTEFJ38yXH47AZPJxWaRRgB4PUEPasbGQc5iOFHulUQO
/nFN/QBNrBF/QfkOt75xc0DeFrx+wl/m5quYmkm+Cr4Rn6fAqnk+AAwYh+QsB0zbhwDzVXy9KZE+
fZV21/NXVgoomiQKg45YOsRaPB5a665eigY6SJBz80S6n86K9WolvmQgbLCFHSFCGLKa8adlBCh5
STMjoBi1JDQew6L9ByHJ7FcLGOKi3Vc8TKqKrRBHXYZL18N/LP5D4WAEhNCQlHAvXgymZ5+Cknk8
eysVqkLCUpIGUiq82F4uZKRJyE4LKPY/nk2LK+A2DIOVkFQ8zONlhc4g5gnIYdELk0LvKYY6JQsm
s+15BCFIX2o1wu1L+gJT+QfCa/7HXMj0T6VkJ4hsVByYvq1qOOG4ue+qqmsf+kUiNSTRNQcSqDlV
BEkmI74dnJIrchJLrwqukl2ewrx/etfVoXH1F6qnqCnJInp18WkVFl+bH/EvTHH51JT8POvquCJA
jilwdRKkUZAFJKOufKOQVI4FK691zCRW8aoXIX1GSEPMpDlB7bwn7GIwP6oj6dv8fPuuN/zF8qeE
V93gVPUosAgWieA2nW6E/2cz3m7vO7u7+8/ugNi+hCsfADHjD60wpnPmYUbiMRNKi1uaaprb0u7S
wKZ+dO5IDrd/LjprGTtsHMevRzMulzoMo7qZ/EXEli+mQDQPzFch9MDUgY1FCtSeJw15PXgNXQ8V
nb11aiNaZj2zdHqyMk+KmSz8U4gDojkIyV85e4pS4HL3p+f+OVztfrUQHE46op6WguWnm/tL0V+i
EBbdhhpSxngKHTyorNj2hFkqXW202J71nuO89dyttXoX3bZ61JCy+RdJI1jkeDuIXOq3FzK9vsbq
aGXM0TVCnWa3GUw6y1XeNmTftviJR7My5j1Q4eiyHDNYX09bF2OcbsBIJ+oUI97fCW4BNEwbpInQ
lkGM6/Z0jPMdNhBiGIEeNim0T6YNDgkIdksKGcYYaM20aAAtF3ANhFAQRxE3ROJtsk7alwsuuaRk
zPLuAYcnstOWZa76v1pwNOYm6+dFs55/pDuKnENPXmPa1qNURaRrBStOrL2NA51NYUO5ENWApvEi
faYztFQKnh/UIwJVDUEIUPLNNZUInG1jgbaQEFuyGMR2g2EcSovkYfBE9a3aNKLQGyjC5xYDPDd+
oG+Tvn+8hzZoP+n1WOcaW8mPdzivmtseFwUPZh81q8xUvi1Mob/tmqHpD8FNf1Mesmsy1FaGfKQa
99/hCDo/JYPA1uf3d/P3oAQGFMjngeukKBpRjKObKRnuGRZmoiVdzrfL44axUDmPTcM+sbI6tDkc
+ABRD1413zPyFt02a6elRoaXVJJuJ5eru1PjzgHccjojL7Zd9uAVUBMWqk74qby4yyzz6wqTEv/9
FMOSMXHDO1WIB0O9AcHTEbkwl8pjIH7YOPIIovBF8zkgTK4AJbqMX7Ov6P+xJ2HLzXv2MSymzeRv
rUUNyrDiSANT/AEkEwiyTijmAwSZJR2J1qCHXAti2eW1nAM1QIGFKbbFIl4taeUhCioK4kIPwyJI
vHXDCDCpRCBWCWuFjZKhLRL/GskNmvQollNgrvgTSKifdjp/IZccsMcxe/t59EaXNzTxq59vrt9p
sa0NJxCfqLttpcwpdYnQn8q78XcWM0pUy4Yo2dWn4/zRLyYJpGyZIfq2Ng+OjyiTNo+6E/bLKKDR
xw1Uu1kvN7cdtDlGvenOo4wQBsUEgoMcQWSdRZJ51hEEtSwNGZpJdgayNZ6ellC5aAryQ2QHB+J8
69IaypvtLyZXn3gQ3MFqZqhxhrTRvuhSrd9p7DtcJpXh62roNKINlFBg+/zu0poCdKCY/fWXx65O
TPPsmm0CkICCcFA09iHmiOkbKi3tGIsOhJtNQyQAQZ3eMybC1sp4M6XHkD6/1Mvfzef5m41gLKTd
MZes4yjLBxpJZiv0HL2lIClz1nPjVnL3wL2wAtxtUGmPkECnGLFMUl31vLN8okpxiJVVmqaHDwYv
ZYBb4YH1vC8FuBhk3poPLGot5ZZvXzpKm+357H1StvAWEG9UBdGf3zLNl/st1Ib3T8dx+8SLC4Xz
bYU6XyRPALOBUgytpoRMJNMGHEQ8CXt4aLLhnD/Pw+p8mC0ZnwpSPmzVnj1ufiXKh9l4yXfls+Ti
oqC1EbIKGxaNtmEhSqtdzAj6RQp0pgSgiouOF5kpkE3BMcb6+EfvKb3AhfJ3QqDel8pO6A5q/nEw
XqAqkD2EUE1i8YtuguJDSc8r5UdeX+u/hRhIQHyBMaDvwr0QTeOUOlOWNFeN6tytT5sYPuBNhM3j
9uUA1LPq9rZh68X5cdUOqDBsY3kpg7Y/4NyJo1MCB93F7aSzvQ8XEbvDxwCpsW2QjRGKaF0ExkFo
Zsnx6RJk7g1O92P12e7vLga6gLY8SpHCdXxpEOUw1U57LVsWZsgjWGkKGC1GFg1rRBIc7bfh8nS5
1EokYpZecI9PpYkzIkhstMlFN9caMCJWEkAQXC3YsfBjwnguwXz2PsUcmTJKQan9MBCBNB5tuGOp
HUZoJXJp5w9/wff96HTzH36FhpMKgx2VrMRqPLevQGgO/A77h0fnNZj9HHbEXSFNM2r6R9dSzHr9
m7ur1Wz+MTGTt8C1vNQUVhErEAaC27UEF9ciuPkBTwcF+/ozGOeZ3P3wU0+XHTjgYkkxdqm9cfmH
mxr4k4JKiRaOtEKNVAo1hNt6QS0i2arxl5opeXPwz0JiycDg6zl2YsNJiwV/MPAKV5US5xjatC3n
H3UElhy6kIyKrcFbTbPpsgLnBmLzgDZ+xbwn+yfLfv3T47td/0/JQOz/hcMad6kGXGC+ZIXMSIfy
RSDH/MzOkKQj7AUQHHEAsS5aQEj8joAc72MNAWnVj9FZWPg9Rwc1rabXzba3hRppuwb8soyAEDAT
lgopNyLB6aGkWizMSiX5TyAN+KR/tmkOHYHCaSNA8nghpY2BuXx7MZtdmNvLP5bbxHizmWQxW41X
Wt5gFU5bjbL6a6s9XITPQHIYh2FK4XZ2sLvV2dVv/JqR5qWUeHn1L1oe4i9mBF9wKTQYjnFsU9Fg
EDgirmUE0oGbZd/h1PHt7OIUVzH3JxOO0x9xpv4xpzaL++vBsp29VOWaWeYMEM6IWdE0GQG3cyUY
GyttkN01C4MMa6x0BYI8NycEECn3S7tM1FoXmghwn8rsAK+58NI4mzO2q2YFKVDfYX25fdQdumn8
c/81PCWPFifrCo2DFSL2EW6lKdDt+tusYB/963EXrofl5Dg0pjdoBjrFvR53WfRuB92nLqzwcEu4
DWpdH75BbjoBdvULb+AHXDFjLBx4Gu1GC0fUB3C+N42yeRlZKL4M7oi51r+kjC9NtnUuLXYiUgw3
uJUNtoJst+dbVoh+nb1fbHTjHsNJQGrGd/BZQDk4SfChfBH57td8/4g/K3ypctUD5MgzGP52IB9i
SIVdZyCHmTzpIEX+TFXWQj0N4EaunSrubj/dAQK1NixSWaLIoRJfLq6LGG2FbEi0+yBa+3IYgYiH
SrsS1ub/UnZmy23kyBp+oWEEdxZvJUvy2rZ73DNj3yh6HKe5ipRIioue/nx//gBYpHTkPhIimYVC
YcsFiZ0wCh+jW1o1hBqxVgFayQALYg4GMulVuLkgqBKYO3r0+EUDw69UT4YaHzieQeoGBUgDIE6P
PrnOLUvcnlsJmzDdCbee5jWrpYxqGxmU4/lYG7kDF7cEI6PIsMNTJgXcjz9TIoswWXN5XUY9xjAp
iIUW/yK0IJTG7SK49OhgwdajvApWoxzrb2nVBzHYqLfN1GHpIoU8cyqzpDvu2Z4IWtea0XQRIzKE
1+uyzbEAL8h2q+r3uQqn30XGz7bcLjb71b43X8VIQHVg94DSgWVJF2YEaS5ZrBIt437LKdOX4Iih
1ayhpbrogJhR1OyLqDq96XTValAeOnylVIgbCQCP2618yBFpOuXe/LLxiIySnPMRoqE8eamzHxEb
hh5wkrNhXNUOpnex7nH92P/dAcmpEaBDVE0Wb0ZYZNC+WRi7G5acEnMvb7ZEch5ad9cP8y8WPCkT
ySSruwIrHFcQWAlmk8TlRedpsWgJIUZE2ModO4URzX/wHIh5DhweqjMfeGE+uMqPtDDnyiKGN0ip
zEMJZ3YqzoyTuJykal9W4NBquk5lvIBTEc0VmzFiKJI0KJegd2oWSzikrUmxphoh54xtTtpGtvLq
+9A+fEn6hiDUhivE2gofPlCAfqUiWzJrrWkMrfNCt02qfY7PNdBryZZXOFc/ET1ur/rrXTrtm2dK
TlKq1nyuErjNZdd1nFmVdQJeuGJHkzCksDbozsefTRQgumD0hXV51nCeA7awAxEDrC2ptdqQQTxq
MRUO8TAkgIW+QEv/GvUSH6j1d2gjMYiJB0/1GPwyB+E90fDkRXwEdLW61KXsZrJRg23seeOOZo9U
ZqtV6pTK8CCTcSCvXUkKB8uyMCJFFJ2H7n+W2c7ZTy4Hi6tR47/m47RCkRojQ3VHRu8WF6PRx1Si
aAtKhaAywIFavyLtpOlg11LsMXyYXVkR5eEOf0kIf3my3sCDAvN3bGRcHyhqHqyTstjlnr3VRtIq
oTw4Z6soDhCNUaICiT8WpZGga965cvbyKsboOA24ZYDC8YbSA5nd9nqBUhn2J4yZKOa81989XAbk
m8HhG6/LB44O9cqr9eyyv9FaNfCicMFLHfDq77Qlzw5ECZO93WS0uY+V2Go/u99sMmg0Jp2J54hk
H0bvGyqBUKdFlYNQb3XIY71KwdHF1LNsothsiOpBsvFEdRixoOsRJRCqFvE2DlJ3sCmPyaZ5plLM
wcCCwKBi9NxPzuYL3tQ33hCFC2pWF/cX6g+zG2V4bTqZbIV4qv9iufsQ1kSVkGLe1XnFFMLn9Ra+
HcfQnA2J6VLa5qDDDbW93vnJWNP93eNw3z9MP65RIzZvTRLBOGPStAFqCh9+h1yGhAYhXG6HLQx4
GAGabAW5bTxMLvvrsSSEliO1qE1GKCSoLi/Rp3WNYHhJcGn9650D4iMRJdz+9nT7qfUfMmc32/Q+
OHFSiIUP8QuARXgRYyusSKwNvZEJM0iBCdFIMqie8hp981N7ed3exsr7MmdIXzwvgdeAC3FipJeZ
PkfIx3Zit2jozvhRUYRZDheCCMZYHOwGYlVcWhv0qN5y7F8JNP6tM/yNwNK0XsK8qd7yAGsaYhRY
vcKQIOL8NVeV5yYuxc03XwiPi2VrmdH1QYyMWxLOtLtXt/kVIS0edQS+5/FEr+NlzQQsiJkgdJXG
rlmVGgXAelGGwoIm9zJvrBUtW45BUIyU5A11uv+2avV+JzYHUOTZdC6I2Yx2gbevSxdK7QX7ucOd
NN1ep6tDa87s56fd+nGzHTxOP6ZuYDKD89mtsDB8K76MAQoe4VQcPjJAzdMIipg4tu3BWDK65vs3
ae4LRsJv3Hiz+GzmgqfMXInFbAaVzSFhVsKA1np5s0W03QxS4x88CMQCEn46GAyrwCQQAgSKQ1Bw
Ewh803rXeM8v1U9z1P7Uah/nPfHjTX0CCIpg+yyWl/SM3LeDIhAPfwhhSrlVBqfe7F8CWF/wKjfl
KAj8fkHAwdkVdNFoMVPAL0fcVLjTwY3p48N+sb3bx+CGdE7u/QjPfQ/jVE1c+leoCV9tVm+3/+HX
poTDpeEK7Og66U10U395iAvN9KB12THb7w12mNVQG3VkS770HiB6p7q+v1VLhj0cPJG0WKa/NFk0
hSAKRWtYpr7y2BU0x982HDhCfJTyPDpAJP7cEB5RPDV+EeO8pK3MKWWIGW6ws2IADvdvGoc//WgJ
tmEcg13qLQbDwCQgYpVi+uWpA/EM/KNrOYgFqCUGo7vYjZzO6nNc2ao0Mym6PJxDpLrl8Ea90WiQ
iBP3/1ARLw6fdbpiNK6VbGMcnXLYqjPadNq3C49kugEGmmPgFZikDHDBEVYUD/s3h3+Bwgz4lZZU
Y5mx2V3dr7wX8PGPNnvub5YHbY7Dl0tkRPzoG0E3cMl5NDfMa0sj6HW985d7WIUZqFqrAdMU2Lr/
0NGYshU0MC0BlYR78qem4qPCZfyIhLnZN/Fc3dka4CntqAgh/zsquvvS0qUBZ/R1qy5n9LGE7Gyx
w/Rp/dib7qfTjycLE1o/pxQyhBwoggw0tECd4xBx00ckiDkBEBMnjRtAEhWC3TinQ+IuLuwEg6Gw
eJvOZsArqQeNaeCczP2m8XXw+KDk8CBWJ+TuN5qBbYZAJc1G4aQdMuGhtVw+b0OCSx+cU46CaVL7
EQaRkiTiOnQ6zH6RppseFSlUkWDmMuISr4V9BGKuEgy7SYxUm7u0wpk+vRn+Xl9eBVvRnJw5eAmf
Aq0qYDQ1/GFJgGhczUaSo0DtlFgI6u9B+NhQSD8OKbB+cKxwsxH43GMFJdNGIrOgciE2javx5JrC
FScJim5EalBH/f+SepGXEkHoTqKJc/9t6rFmjIpTJWISRuNPRePARSJdTEVP54w0UAeiVP0PzcsS
Wt/0v9XnK/GJ7dHRXeJB8c3uYxgs8Ua2SP2o66VKVynopjyFrYC/kQLTfFOqeXf+o70oZKNejYNQ
//rSxoVP1pqNezq/o+4S4yT2kUmND9CfQurZ9KY5vdAgzO0/mb5y4iSioVpS4VmbMr/jg6unr4zc
xUa5uiEJ2Wlo4KS0V4L2BgFFPcnFQv48uu82AnFFZRVo68RaKdl3iLEOMor+iUUa5a3JRLdfbtaI
Q/EZYq2upxfz3v64ykXNFvmAR3M+rEO3hx0H22uFvNUqb3XOPaWgqGbh6I2CUhIdDywbmZhcLkdi
+HbR1yhzLMrInVCeVbSaQg5jGm/85EJb198bp5xGqImjUe4sqtj7b5Pp9eyaz3kCahE+DS5pedJ/
O45MEg1eVvReQUPKT72tPiwuXpNaq3U9l26NZ39piJ8RAlnB/sIiPD/X1RZhvxoM29WgalfDs+mu
LccgL1Y0GB/dI6XQCCfQRAeSfsFB5GLDKxJNSMu4oTWxcNYyIWLVn5X6wt7krANNrBYE8zixFVAa
sI0T69xZTEu5eTDzG7EWBJbmGt5AAgzhRm3h4AGmgIWA4Njo1RKGDe4rnBPMcuyuUbuiSWYdaj2x
iXkkIJ52BCtk+Xs0ObvCKmgygCRVi5mKzmBwbkPtN71W5/5h8rGM+1HTeVTC9DgjiYlh8oDnHRQZ
daNaYDk7H23lXj2kY5wC67ymwYryFLVyu1cQlFi0A/xCHGC+5upUd9YVl3FokmbsSys2+Gu8+Ofq
Ylx94KVVmLtWVjDt0cdm7AEOo1mUySKkfao8JLqcrqeYbr+9Livt6oUFN9xyz0nTzVa3N2gNzo7b
XTytNwcmlqDL4dOwxYDYNYJi0wlo69ZNG81ZMW3UkmHRPP6kkqFQNFs63Scf2USV8sa1XbE9VgYJ
TR37XY4rUInVEROrnK98JtpCciNOwpDmkwBJ/EpqlkHojOhVi9x62tcNlt/Jro6jWEqblU7LwaqW
Oa2hGkul7QJDSKxDBCyfhtUozkWyZRXJmsks+kAnU1pHIgU3T6UWkSEoN4duA7MBb37CTy62I4LA
QfjnbbnWAVhS/pI3tKhWIG45OQ3HK4rSSVPKT7TsgmV6mAi8paTYZEUViYkpoXnZuogWGAcHMysa
mxx56m6udrcX8DP5U4NI27EdXXZ2cUWB+ToWFMHNTyz0ZGFftNq5DZsuxgzA1tqygrt5gA8RAo15
wia885C31Tg9yBiwZ0YELsU9zS/v17oaLM12mnHNWWZc+C8MBmKiBoFJHUbDWcdLNkDoA1gQvV09
f4SfvwDpPHbf+xMeQJx5cJCnNStj/86o1UvLoAa9Fgu/uQFywCLwM7F96rQmT9Vtk7Od2C5N/YQm
JUULleXKECFyNYTi5MkSFk+SpeibaOMDLIyQITWIqSW3iDCP9jFSx+EpHmUBxuwhCCyGD/5mN70N
w1vKFF5LAhZT8zzCZOa7xPN5LNNsD2c9fJusJQFme8O0Rc2qVGRa/GS17UY7yKFL3SVK5TaPRzkf
BYBxqGFsas1kA/5Cu55fPxWtXm/IzXWdVpt9T+cTKk/MSq0P4+3kI8wLc5pAQHBTCtKAQAcTC0R4
8+36X+u7uLvJr3gbm/+PXVEI6di667miJqLC8zD8+uFytriC54tLm21ks0BtHU1sXlDC3NDDg7MA
QlzAGMEgeQdzzuAIZYgF7+YWYF4pX5gCP+NiDY7LMWMUlWtdeDzLyzxQeptig9N96FaJRTHCLbsD
x7zSXclWEtyBOoI1gFJEMACcIMMW+/lrYxRHpquzYMFXv4gckqNks81umEewsjbbGiZ9nc5zia03
5EIZYUsNk8WjL2dZ45GsmHMNs7Efv3k5TQlQC5MC8PmRt+FHZ5icFxwkHrUUAzyN1nPu9tzrNYL9
5+/Hk7RWn8Di+BiA45N6hwjNtNh8XzXevc71rdZLNkW/1eaakWabc/zP7xqZHtq7+fR+N4kJK7gK
RqXLZQSIg6fCEqhur7o64xKHBe4X5vgzxgvrz9ynnX9oKesqmM1DGxC0mAHJx135PIpWGLC0xD4W
T/wYg6GGbuC1PAHqQFCeDc+oVh4hWc1A14BHtxf3NTLPm1iwZuOZlBAu01F29+KSMXZ+c9eJ+uI1
ED8gNANq09LrhGp3tJj+fGaRxfbtfrvdHPa7rTOjvDNZ3DX6D50w/iBJGToXfrTO/QSUs+pAQ1gh
GElqYcpgCAosbLTqT5Xi4c1wFFHFGWRFQVnBEF1BwOsU19CJltTh7QZKRIfEJFRg6B6erG9A6rh0
T26EwNUseTAnLDEoLxFndYQk+P9WN3obDdL6e4zCxbgdeRDXhSOWgsBg3CwU58iV1MmDm8O8YpXQ
/t6Z5RGEL+vO+QWmMSjbbIVbyZRZ1e2mGRYcRjREC4IbogdBzIooExjSPAkfatk3g2niRfc9AsHi
gd/wjD1FmbnpZIJq6IDPrVvV1nIUTowXCDKSSqRxvgQJERqXNs3xrPTCEfPpPZNOPgQCduc1MMuC
WCgLgu7asxorGxG87PMXQvHihCBmFXdrD9utqvuspzpe7Drz3mSW2my0JM0rDu51O4toWCpTa0wI
vOzq8/Hw723j37eH+zfNSwYC18vDH9SBi3cGiW/BHSNlJaojy91jniR6IZQWirq4GK8pSM4WHahB
ZwYS9tpOOHPFm09j9Ff8GkMVYlKaQFhAwTyil1WmheVs/brabJgPl8fv6HhoLin3g4hnv/nQ2eQI
g61JJjbQemYje5FeYXPz9xHGFHZMm9faXCdslgea02GxgsBks9Y0reCUGt49Lm6mm+v79QXB6tIg
zqVFXTKm1T+8n3Nf5OnwNlEi9QWaleuw+YDZczZTXhhcUUfTbFqDQ+vR5PpW58u7+YXa+Bla59Kb
GTyE4UL4EoO/NTTD+Ju/1aXoPLsNSXe39LSGdNAZ9jud88agmk97zfHDQ7pZnqTWfy0rHUdduDsY
0jpbdwP41fKCWRdQ8yeQAGGsln4XiM1Q+FAIJ4PChDFHAUKzDTcA4SozYjAJLIi3GfFcR2bNbvV6
++ZxeQ2KIgcmLmWvTZ7ihLzQEwcPFSSuarCfvYHQtAQB562pbgQGA7FuOxppIlYeCAbxI4hxqCY8
+MEUjDYeNkB3ynt32cjLa/3e0HziPu7r+q3VOtsMoO4IU2xcp11hoXV5OJ3N3Hbvmg+dh9H9V9go
UTBIDI5+s64pagylh8aBojgQ9SyizwgZ3TAnMt69VcdCu2itDYpOMGmBaeJGWieaaqBxYOo7RjeR
RwgJ1IL3mKEpEITWrk5OfJDTAiEXjyYa0EJvihVDGQp54iDtzTihWFqaAmVSM5kHMCBLZxJ7vXkH
dUwgahDkdQJ12lqwULPKRKAeRjXXknFXX7/3bEHD0346aezn668hbigIZMrytZ71PhRhBLEomjQ8
Qpq6g0aQgUE6jV1b0AoUQbKwiQw/Rswj7b4t2c+eOkVuCjTiDaVms/0fCh80KwiPcQSqKBhHfeW+
ICGSq60wLqOyfMZbZQ2bnT2njs8QL7lojdqtD4eN1szgE7v0YEZKabVCoSmfNQuFTnuw0SLVQzRo
kRU+TNFGcVXQiN+Isv0dDxjKMDwAWmQRVRmNajpkn/wSFw6k0bq8H2vveT12Wkt8upgpa6ZPQJVK
vZl7/JR0UxkCgZtfVEHwblE+BYePe+vrjob9UwR5WBr+T47VuxYGPn+xAbMwJHg7WcUYdJhn+CVR
WPY/llyR+uBwufnL2XGU+Nnlfg9PjMAgbbSsjdvZN69ztQQZSqCg9LQZ5+AVPYlUOU2Q/uCJY/RH
Ok6huE5v/JkHmB+ItQdEFpo60oo03Wemv8+MGwYqMVEGx11w6dislfnayhjkzJECgvyCPQe/2eir
911gPPOHMl/aa1KKtp6IlOpt5f5cKHyEmBT/8dQazMfNRYNzheL+EDjvdeXRjoMfzpVHt82AvmZZ
uEZP1+vVtnotbmebu/vl4UE3sJFzKo0i4Hg0AiTxqEahsaHLb0oQyVN8ZIQ5rzz0T8n5EgngTZyI
Zd3DU0F4z6MbBwKqrrJu0CIGNzEF4TPl5nDVfH/fvexwMm4erpR3JAUkQkOnbCitFi/CzsXPsoko
eyAApETAW/AQZ6wPUDdbeEtj/AlI3+hqKBTgZnY52HD1AVFKitM6U6Gl1aqd4XyqUwiCg7QExxlJ
M0lhOMceCLwts5ZU8CJiSFkRNPyny5vfeGeeZ8wLIQNP7Rmi5u+yPPBLAKBMYPjT04MxvIbWUPYj
45FBjCvZV3SDsZU8DhIZJHXnzQiQ+EimpMQjrugS/NOscm3xVhyRKwEJ8QPBIQMhtJSCIvA9X7o4
6A8Cyqxq/igzmvgUiXY0wISEqIEXQUbmkDx4GJ/N8nqoJtPBjfgN/M7714WuFQuQngvdcMiW9Var
3zk/16rzON/stved1de0KZm0ikiFmQzH4RF3w/AL01upWGiQrrj1ycIFSwef8iuuDfnEzpAs52sL
HIVhBHc8O0y0P8XSoZ7SAVli7dnFen8JQmsUrXnhdfk9a9LtAzRS4xc8bGMf99hAwMLJ5mFYCU/j
IDCPRyggODiwsLAW3xPOHwTjEd4O7zKuoU+09X3wft78HOxj9juOScBZ8IlZ7OnH/Ct3LcqLVYLV
le1saC6dHCxijokFbNQrLGLO+AVPdF4ws3usGWTRWrs15P9sEUJn3K/uV8v1g67yhVR1RRuPaDx+
cVDQECpKYcWx9HjaQUxICq4LKazhgNnQgiI84UwrEIw4cD/WkSBjVgOoJcTd+ukIpRisrdLaQoht
Oi6HDHjXlpqC+wWU2K2vZu/wEJqhJRvC4ZO0EeqAqrY414UaT2hlQW18aUyls/wEnfKAKINSyTua
c97zEh+RNeg3eLfl7vRMShN02o9jc39B127nbCWDzfMBRxBUvTbbMc5Ht1fVQ3u43q1XujUTwsFD
wDxUQ9KW9QJBTuZbeIaaBZq4IfHN6eB3S7L54TkPpInvbe/tcErPvLaEtAx5F7sTzQ4uFR9Tvln5
mzNMdHDadk/3N795iJ6k64788GjOLHl2/nmUgqo196mfEczJK6I3Z2ZbnFTVuaCB3r1d/uGc4nfM
kjjQnT/N0cA85BpGC93Ab3Hzf02pVZTFndpyl8A613rVWSbXdq5I1GySpMWbxbr7vvPIke6hEQxp
PYjJkGhMV6DH/RxlsQJjPlg8aYZ0a7T9xMTS9no7XNxk5uXX3Fhf9oLP/73V/KyWXdcl47zNh5r8
acnXFhpG++IoUYLhWVMOepXIkDsrpcJd7anya7I/ezNvX3a2bYyeo0llQqao4sYl5SSbkszdmAj4
FGfWSWPGVFXqUQvZJZkvIqzXWYMjxjzGIQqWcou7ZR1YEI2Ydp6W26PKMDUI8BcDKw7n2gcng8Bk
4qONnX9el4K4OGYZPEGA5p2CmBC2brEkZ5zKz4MoEXC32n21gVm+Lp8SU4g5pAL1IJhNY5PN5CxV
7BoHmmCWlqNQh+mmdpiFrHzD6wR3n7hbiBuGZNmFAZpmESxXdG2RIsRK11RbunhGRdjUA0eP6xwZ
Ena2iBbkJFv316PYp3+WOSdXcXexWxGrnGQrJMs3XcdBOojvGWRILi8PhqjduU4wIFt2pXkxQtty
co+UK6lkiMfF4cOm3RH9bA9BoFmL5XT0GlCcdoRXrXlhdt33OAbC7ewO5RQoGQQlLkUa/Zrtm974
d1KB4MDCWDCTh29m4mz2VLgdBKcAmqROl0DgXWQD9gUXE2dEPBy6BQTNBGQJGNB9YdJ4sX8Hgfu6
J52cmg3Ng4Ula/YlWYa6vK+6aLpMc9Uj3NpjfixzdnkHp8kz+BLI4+Pua2xrAVVzk51UOAS1g5QY
dDC92GkSl0WRAjU467KuslyhpQhP+a0wngj1omGjURyxngAsV+0ohVd6e3wkjBh8yIKdOQ9cyPJi
rdEOXfQS/bJ6EPwdFmi2KwiPuOZuwT68ns7Ex2XbFBoTDpgvDrF2Q43Vhczp+0uCd9dvd7czTVXg
4G4gfSKgGITtkLF4gG/wITQRwVLgdlSMaqDmigSuVxx19/twwpmBneUXS7IbC+rajw/7y7tVMxmS
RMILHIijhazGHSc4qkSK6CVqEMZfGSEkj2nJPQ8UgBeuYxVGY4v0isqh2DxWbDZTDvKUFTg5QDhT
PmJyYPuWgUdrOMPRCvqRY1bxdfvbNKOKR905/ydrOpWfrHOUlVxyl18RntasozjZiVzKY7IQoxFD
6PP0w5mAN8lrmcYlXSQCKFqSB4buePbn9UiIB0c8eJqzTPPgNhgl6RVvtSRAaWatSgpMqiTvxGKR
oAa7vdL72ItWqGxGS8/oVLGjJqO1dCNpiNrAFTxpwNNxm6JgILL2CWNZqUk+XG+8AiSvySOfgToD
5KExHWbdF4cv4qVqodnix0SjvmbzH1Ua8iztBMjuYzXWNZ27Lndz5hERKkf3kKSlitSTHQp2y1L7
XVK80re5klC5LFNhOQeiSAap6vIJCCvkn37sDzfjwfwz2/k9BOm5hRjtUJGQMY7wI2UTDUoaJ7Dy
wo+JW0LkgwayNeRInjxR7zM4YwwkaigNcJQ6o2bx5zE6Tlg8PKnSpd9PuinrZlxTCTF2i5sdRz7Q
eA3vdbegaQrV6ojtlrwWA9HkJZCvMKppCXFuEoHsqtY0ULXvv7NxZaaBSwrrLNl9zwOJEIMRIuQR
HB9wOnwuiKHLBaRoiwrDhRucyfvg83CkiDTqwk89IXDHhz/xOVYQVdU2TRjBJ1AFOJvEla+mBF6F
RN3+9JvG0WIyEbazgOqL2GKL9MXXsFUanrM8Gk6Wn2a3OlUzzNm8b4VHTv/8zk8creGRMNLkG1yi
fm5J8HFegmfb3FYcmsC8xEtt1bztfkQF7ca60QZFQy5t4zX7t8fLsvBtPt5UP9uNi9vm/CPmjXRb
KHYQZi70qJb5TWv5ZvXv3JaOGptLFBbrhKW8QlFK5kJNkXMKj3MRFsPLOUNPUQryd7KL3DwMKRMz
h40DJXg0fUWVPJSnY0YlZbXFKq4DpI/ogd0mE/uxuIqHbf+37WylpSdZ8oiJD4AQWjCSdQrgILje
995g/NkWFRBuAdqWsml19LQGPGMv8y2e5mEYq7sPMcs3UFEClS5vqAFRwrtv1W+T27QKwKkjl5h0
x1OUiKrwcTYgzcm8Oa6+4gFfoKtU2ijMRkOn5aKSDMVOjEWF8QHVo8xlehgByuX+rD6LzjFIdXXb
e09GQX8xmvLyXCf7dPptbgQYskz2dLriaTm4v+tNl0xXoKbqlexKoJvsqgbiko4CK+WnFuywZapx
LECzOWHrPB0qbUPHkLbddoeN/2zFyM5gZEIruBADUNyYrU2XIQwWjjVX3SE1ONk/AREcN+ySlTXV
yse8TCYPryR6WXOAWGaQEFb3t+/b13d3sdDwutroGlj8bdeBQyWgWrDC/7xOrQwWIbQ0lwGn1Van
k0PAzuyKSx891J7FC2/zAtA4tQsuVbo4jBc6awbyqj/9On07/bPN+TFYxvGP/WafFdDt7rO57OG8
c7toD5dfUddI1v4/C/YExjg2/RPobVKCiLszTxcEyua+SvzSvDR/4El4HAghCzPQFOHjzh6UVrPk
uziwHW3YifJsRoFwi8+cx8CvRktrU7RQmSSIBdd8io0HpODcGfKipAzunJIauHOo7OFbMlZCGOGt
U9BQHsnZFBd35T62+RAfMpbWTODl1y26AjKO9dYBvJIrlt4T3rYwEL5jFVjwKAwaKj7W6KPrvZy5
MCZavRrQ3c8LKWAx4yC4dL5I2lByt+hc3q60il9x/0/Vu9SM9q5z2fxJhKNWvlU0pozPoiQyeN+x
Fghn6+Y3mBovKSf4Os0eh47i/YZFBlqNePej/51CuzggyJnLBUzz6rRT+JJu3SFDpAt0kc8C+C3h
Sd/QecM/9tvQ4tiDzIFoygLhKmoUaeLRYliEzgjaE7GK/ZkWuyKFBXFfXgr22bijxCUW9RvC5Dg4
3FwIDnub8+GrwpHmMcNzwYHzdBgT3GOeM1MByY4d2Yw+AUOYmoaLR8DaQ/eUJy6NdLk0ePo07r/L
+08pM454DBWIRRDbCRfebYapwYHKDkAYCGucBNInufGJhZ5hplEzOEK4TX5dN710x8+QZZ7tYafJ
wQJcS3Pa9Ew7m8H4cbR40Dg+tewJGtc7FVrUk+sdSAU+Vm/6rHXz/Bo272zw7jhqlE8gOqqV2Pwp
Jo0hEd16BFuZAfOQdm0bAVwKBxLCfAgCwxXoNoBHy4rHBqT5wxAyByIq83RgPwQwoQy320+D76rO
yU+rfiD1/3qNcmDO85VLLDloNnuc297q9WNpbX3xQXOyWG976+XX4z4VqtIujBmqkSegETNx5lQq
uKhHjT1RtWkICswKEAjHFicVGcMDVoh5fpUkkIFYg+jUSCfaDaLnRaGfDQXD3L4oSAxHpMkMNTnJ
YDCplWZoXZDF9rp3H8fthfa2YKU85u9i7KKeS/JKYtn8ds6tycBBPJrlVUgB4Yekf6MfAg+sv8cm
ejDetXo04toPw6Od2ajwE9YObZzWMqRV9JTJZSEfXEVLtnnktUJkRHmJtoraYthu0KyuWg/DY9hl
824hZYIbzSefqRJhmR6l6dkxFzKahdrhvUpNuzXi9NfatdjV/u1o+qV5v/yilzGQ7YCqjPhiOeop
fNSMuznu43hEKcuSOygU3iUHIkCG1uGGqHRkSJCLARECqyXkKx3rhzqyG0z677R730+ERJa2dwvW
GjF5xBmwfOhXPrCPGKzMVq3NOJbVZ422GzR+fzx85K2lUb05iprnaSiZKpI+WbTjgt+DQ6jFtdo8
6w8g5VUV+eQXF57iWqPkBa1mCqC1B+/zfk2qglLHQCJjUt5W7iqxcrFmsVnZeJx8RqnwQLnRMUAC
GVJoIdHlQP+731HrZbmc1jB5Bjd+eYGWBZ6c44KI5tlTC64hggoCD6Iq6qYdPtE9LkMyLrBLW4pt
xJ5knEeKTmmA6tCTeXwpSGnJwesFNGGlVk+WiZb4iXl0e0FPNUZ28CYioJPKnd/ci1WFMaL/Y9i5
wOUmkzqkKvQuEEN83ORZTaeBDtVIPi4TnHdSYySdlmC7xqioUmn4RKXSngmNQ4p4eZz+Wk2vFi1N
yaukqYwiZW7BnTVgyReIM4UnCNnEbAH/x2q46g7nvRFqf/y2Nf5t2riRiuWkk7u0uqfb/a+kiEqj
gv7RWN09ztq9xuKrBv6VvrJgWr3eIrVfWuxctbusc+60egNWY5ztk23spsPZ5vF+Ef1L8kOWc9Xw
5Ip07fGIA4fZ3EABKYdhaTOkO9uf2sPLw7RinqvMZETb5VA0ACD01bWlVi6agvVm+YUHFKxUHO5+
8n00nmiGRUouj8VIzYWrODG66nOMd5lpqSlHBWETKz8IP1BKgisC3+22V6iFbrf3MR39aqMXzuQ1
EG1QIIidPV3/mQ48BQpbg3Loq07nggMkI8ueToPDNX/wafm6IMSKqimSwffG0S/rx3wuOcra40ge
SuMDu/qAWJJX7M/mBQcmWFa96Ugsw8mByE9AKyFLToFpMZZNurBszctA87Ifj5YuhiBeUk58A2/A
DEDGIOp80vxx9y+MX7MLkIjD0jd8glyWD0Pie52lYdvnRtawNxywuLNiu0bVPGPpzuawO9w1H+++
ng8akZl6Rs3NQDjYLC7bBhFIG+t4ChR2VVBOObJwuOCzu921lXXUj9LiiE9CENYhstJ2moritBeP
0nGCwIJINrRfhF/81AmuH5VP5dmQcGMoCKO7VQyhUIsYAy7LRZfxEs6WDesaqGkdpsLVNc27hmAo
eLLA5TtmlWFG/IAwaWFM8PpmAwIUx9e89SfgfDLaVRIJu/noesGy5TLDwCAWcmHDAKZPum38dlpZ
y+XtBGYWzzPAKLioZVf4Lxim9cJ+gmG/zxmXXVYE9wZ9We01q3zQmC3vpofOPC4zhUhBuAToglqL
H8ffxPsPP32YGqFxVofrBkty8oIIiMf8blKOVnhalyI9dFyD4icgdC0QWoHjhGh7eDwDcVZmhprH
TWsHqP7u00aXF+IgR12XUfeH2+qqfb8WlezwA0nkOh1zsCayVsOCQDzLcAN4NEQAo8DkGgvdlw2V
9Ly7/Ev0Wr55+DePoAgACBD8ddoNdbLd2cJSDrTsIOVt1po9u+Zv+9S8fxyu1vNovtyWkw6IZVrE
jKbdFKLVAQG6HXJTZWPfsDG77D2uThYLSeRqTqQJC7w0SLqsQWJXO8mozGGuFh/2xzl+Krwoc88O
YG0Vp0vHqSYI0P6we7g6SgcXpoXUUMOyt2qCogrXHRLo1923WFrFr+0O4OtV7ftoTuu61WxjIzQ7
/WGvg7Ccisl0sZrMn7aTu69rDESqWLpuEUeApvr27aeIAI56tk4Dh+MtF6FOs06dD/pcGqmTb3aL
h+lFePMJzrrP0MuALDOGUENbWKj/o6kQBoMEJa+wAKdlhyz0g1B568bjdVF77gZBDBCgDktAIBCb
p9VFa6yzyGqNPKdMXK4XHPMWSlHBo/EmkB3kSyLDHBuTnG6DTSdZAKubf0IenKlH2PLOnn5rCD2h
W3t6uWSFUgzsdGazb39HcFqxvPaMmhyNwiHm/PWZWTg/M7Kxf9o+bQ7TGjXpRb4nMYTG0MrN+s3Q
hDUxTV5T7EWiudvchXmt20w+49Cn6DzRrTZuySOkkpxZBeZX9gRWc9gPyk67H6DgbFG9Hd1/w7+o
NyMmlOkGrQoCDhWgGwgw9UUazTDfRKVnkz8iTqg66EMAII579fLZNyaQt7BgA5iKeP5SBrtxlPkZ
1bBp2ii8NuNyHN52KoPbzrr/0N4tR3+c2W5WfR6TgzzReJmIgZqSvChIBHKpCu+BeM1DFNClqkPM
v976/fQdgq/0mGNWjPwQq0cHT9ItOp96cDSjhyUNVVo56qzo08gWCsPI048S3s29hx/rlhUBXbjy
ET4Y27kXF6emE3P+5a3j/rRr34CZdWsaB494Un8LHJ1EbNheGu2JsSAUS+yC4dcuZsjMuUc+jUWi
eXlXLLVh8oBLeaLBSGz+3U9w/zqhePCOoStMvhiEqu30DdPAX5LBEJTW6kZWnwWkLibHfNQESjGH
CUi3BwSlKJ/6ejCePVKSMmzpMSTziBGv46K1GEdC0GIkxQF4C6IwgWjYBAw1ianJx/tLWkDFO9pf
jvK0YVShpD8Phh2REHrK4QXRfp+1wAvFi2LEECCTOZ63Sd26ujoALxkEsS6QTwwWpVOXyCwFySXk
bX4yquC1T4nDjzFYxBMOvYGfLScMXH+Bp8MawZZySNRIailqg0YaeEFo+BhIiBh2yCseaorJXxKM
pgRn9eSJdQ6cqD6mMZMk3aG58jAU9kFIebGsw6wmJOu1fyBTYKHbAOgzniy4Ecp6DehuoN8glkVc
QSLgLwyP7nMjjyONu9Www72XvW6rez4H3ut2dw/zYf/b8YRSKw+yYLnmEVVA1tZUIezpNQm85oWh
PwDyAUFBrATAszbAKGRoA3nHI/bO6eLLNMCOL/yHhAJlgGhdHmdSP/7hZ3OwWzR8eAQiWIbuoIHD
iXobiMTQTpde4tJy0LrZAofCRuZfQ0sdcLm90VkTvEbYzGLBi9iVPNGure7eB8uYDx2IN3a8j9Dm
SrFYskpqXbLMgGYjnmCcYCOqGRRiA/e7i/nyGh/4gICvU/7Z7DibxYYV19y2se8H/QEnL5w2d4tR
uzcbPzZ04LOmoFLDM1P7a/ZrTmO8qk7jmOSIhsitQx2KsuHajStc6HypXQZRH396WsOU9uKIUEPW
RTXiQ79YBVHInQgd7QZR2WT1XAdhsloX8wRf6LuYIxH9VTRxlCEIyWmKvIzoRh7ht+BTZ94tGF+I
P88GK1JweFkNl2E0YkRNa6ZkPA8XmSAffACfhk4GKksaW9eoemHVCAKH4mHu1JuivGF0nxmZDTXF
ES43NlGD9TJGsnikdc2uKiLNAfUqqgqYdppGhARRZp2QWs9l+8MyLeR3/pASQhg6eSt2fLAVgbW2
q7acGUkqpr0FRptKLTS8s9CUkTf0LwJE71j6txj02Wy0+sZfApS1tsXLPozISZpihsBIvVlwtPrQ
8wdcQ/tw0Wp/8AGLnkvI0Mo7H4GKUOCsnKXOnU5sBifHROd2Q1HnzAm/XLQ/WMatDci/g0iJMLTI
Q/0TglJDud0DdeWAzO4uq4v90xVLK6J5jF6U40zxOGpHCBxf7e9jVU4uD3FHMV0SIB5usdA2WpBr
L4s++N8bDnq+JKfqcAgvu9foF2FqnymdwWzV7jYagwOLwZPSKa0IApc0jg1utyqr5ed5q6/VWby3
uintiyUWyCuELwlw51PVZDiROVyY2aIfvB8ALwlACGA6GUgPIZwgSbY+sbBEZymY18Oiq++hxrt5
VzE9Fqu9PSGW5wHh6OKg28mVZoWgML9pBzGNpDNdeCjcDH1MTZoCcEMRKUZ8tVIxaLZgehJf0w27
Amq+3lJ0z4+0Zh1V1R8w/tNtNek1DQdn2/o7jXW3P+os91/SeZ/uLkAlXOkWmULQACTfrARdTJ06
jWwEHNUTe93RQxDKtIE8xdlHBAoaGbGWSj41YwAfXhXqOlgJvJbWrf4s9ZeH5FWzYYkBy0vq0FUK
crK+t7SFMY4cDSFltItyuykx9GZa2gm7ZO10p3ETg3o/0WrETqLa8g2yuexeLKur0f3HkUZirHwp
SPAhvEeIxJhsnlepk6lOEPwJjloGhw0ZK4PnxK7BlZlHzYf4WS/DhOCtp8vBX6B5fKYQ4eHHbW7P
yA3p2UXDRSDVcI0KesR8a13f5VtWn7cu4eMiAAnu3kKaWqZpITu13oLEKKyxAq0D8cepSXUs67RE
y/lzbeUhe7KV914wYvV9e7jqOYkSuWNzEuBOwhWEVPotnkVuo6o6l5yK4ibL7YwHdIualwBrftMO
0bZ0A5Fi2hDJMr0GqWbJd7gFV1dpYhIONDRn8ij+zIO+fgwN4MERCyU4fBiMmbnTD7WRWoTRFpDV
JhB+tTzICi2FPD2sP2eZPOk6nMhqfMQFhNG3IWvxTvKkLZB+qBWfb/BzYJDaVHTjTSOfP6aIQ9ml
wsZuCHDrtwKLhPoVj3+vvVJ7VBsTijN0q0GTScsmd8D0z8+r6jBzsV/fz8rJ8WSA+gKi+kCoa5yR
Aq0DeRxeTMc3ddWn6zaKPtCCOPF+bJ7lyug41sdqAW+LX2t4/aRJCstZPtrHc1K1MXH1z8WhL3Vp
8C9MXZDC4GZzQ7M5ME76wVbCSOEJUsHV2A4sHIE0pl8dmtCiGhzgvSJ4JfplluWdiYd/cO3rjVSL
WfXnpIJczFhwjRpn/J+TarrqjA/NBy5eOOmhmkJeyg1JbEFYP89+q1Zx5Mvvo9m7dRl3J++H7Zem
RK0wIzj5tjNeOFHloWZIBwkEZrEzp9S5g+QLa9CpaxyPQUaXRs/Jv3GEqTs6dJXIK5HwHsT5dtgZ
2ylKlxqmSs1LNL2k7YTNk5W2ZNrDkeCNQ2hwaAzm4TDHFMA3rMf1c/7USftbZz6Xj/dEppiuRpM0
N6en3OTToIPr+J7YH+PKcUTIDp+eTR55zs/SwbepRMgD++xtxXmcK3p0FhBgtOiQgJxvxz/THi9S
oQaeGydOveSwIK5QHp1nBYuKsObUwUG8q5WbJ/t9mo01woGrU8YGjuOqn0qAEBcbNK9YU9MZrSfB
FQ1jpCVbxAmBceLE7CirGdDw1GxP48Wua+J5zoMz5pF0PX0sxiEEzA4PwOfECwLkY5DjIimqkcLi
oJcLDk5W69B1AHQpQGDf7ubj8liYEoQ4HErrAbWFHRLjIYqqb24GAAkjPjrgrGWxWiSY1SJVVpCj
dvyuqat++/ohzYkQZeETmyV8lCo8+uZlUKH9Ka1OJgUn5ejpzisG7tPztCb3p4HkLr8sOV6nzEev
oo4fkwzD1Lm5W14fdulUcuyVoH6SXCfJSPiYcXLk/qTzcpYOYR29Y/WdbfahfpNchiRaCvDBQTLe
UrcOUEgCQsb16FOtZtyeGxJIaTVk8/gzG/Tw7w8+dhQF6suoS+5BseoxJD07p00YM039QxJ2nmgH
QbImdIXzEkSrQ8wkqIJx7+3qn6qquOQQK/HAhEnEQQTKCCOZ0GV3P/ioeuW73WKpo6cIxGdFAINc
JFhyCu5sunL246vGYBp7E+FF3aRF5GQGaPkmIfnEcaKOW7nNVv38ejq9NptCFhIGnzV2GtLE4WVi
JcM1DHe+1ede3hsGAI+OInLNG4/XmGuAigMY40nZBI/R00Kux901maRocgf111xeC7WLDzRjgLjs
CpzVuD93DaMXkoZFSRAFoYEEXS0vNrEDTRHFUeq8wvGxLU3VlBeue1eMuEoCPxjepAySAoGUWpDR
j6rR0rLxDfVIneBLXYgHauKc6oKaDJOfRw+neaDKfQrsIywg6hzzx9DGUfXIPpJnZpKNomIpYfEY
zxYy1pHsouhZ0U8A4QuQAglgcpviie6pkwLVPCKY543IEJk+2d3tuBlbC6KqtMEWBZZ4gwtUA8Fa
ZirqQQ7LUINz4ZxmDCgqtThBgsrkK1Wp6zOnQJT4y2XOcuSkkuKP/KbNL/ZKvJsZM84nqfXmqz5D
sburnVZgE/lPIDk0NNWAacpIW62pS/INtGOI8Pbi8elat8PkTqqJYkinCwIVeuUg9M60xfbpx2B0
MW9pzZZZIq1qN2eQf1c2kNQMa91lPIiYN0BwswawIGRBuPfLEUgrFrW1yeHrH/rz8iGIv02QRVy0
yTwUCEJ7DcTRPgPNxyXnpEH+ndIZVF05QULHdg+omHisXmbCOBiwfvMPGSeDduQpRnVL1nMNxwuY
vbinHylv958eDtecBhI1Vk/DMymOnc+IEjIBiYrHGADNkfgz5SsIYISgIMDx08W2r1oGtyMKEJjB
kOqyYJiPCxODmGl5G0MFHjRxxmsTlkT9vHKdHtAIWXEhSBIETz8CcWIFOvweIHb/P41SRx9aPSbP
GGKFyQRjn26YYNC6DJKiZu1QquhYQ4pGYQsEwZlViGpdXfSb6TIvHonNjgA8GuJjhFbBu979ufzj
E0Pp/VhgFv19CkIJ6R5SWhL0iIczwtfdf/8vZ2fanEiurOE/dIhgKaD46q03n+6emZ45d+YLMd0z
Bxsw2GDA5tff581XEgXu6564EXI6pRIqlXJRKrVt7tMYccqhzE4PJ8B2MZGTQ76PqIIqm1/CvFI+
nEDDTB4dFsrzJG8igG389uCQJl3YkuLewDrIuLWLCBzdAvlJyRoxJAYukEBkHjGnGFojgcMSo4/T
8YXWA6KPIDahIBZtKehvJ4U1Oazg1IEik9Zs+Lgoku/0F4Egg0mEGp2V8/C0IMrZYMLtnzcjzmqB
Lk6l8UGApISDmQ2OoM3kBTc40dokQRRDO69I1NTlcj/94vL8KyvZo52IvnLShRQIUoLIHSFPbOQq
xn/VLThKNaS6fJxfCA5y9Jv4gXOrCuWyS71WuyXiyjso0lQsSCBVlxyGSjiajxUvhlOK+rm6IDA/
eBKNODW/KQXByhRI1dQWV+1KpkMJrrrbKmqfAbW+a//y8Fdib3Lohdk3eLwH4klcrpJsr2SeM9mB
mlQ4eaMby4n80hUw1HdPOO0DNUQrIK58NeWrwVQDTXb7F0AyWLB5yu/IQBkpZ+iW1FyhuZoNBe5g
RZHv76BIf8oRx+i9OSzmyZdIyQRcn4uu5rzBpQzzeDTZnZTeVIXgNjSBNjQxF5OhibnJaGbFpnnT
tAlj1ByAAnmQ1h973Ix+zWN928XLP5d/GpNhvMtHBeBTIpUqkJrUcotzgBqDHBu0BeqrshfMzcQL
m8QCTytSEnvkRqK1aA8gRRi6hYBOoVyTK8+7wglil8f67a71nnPaQiagrjteaALObXrpgDxeZ7Ez
pB4EiiDduHiIczXaX0Q36Wpi5aGRxNgHzrJMxieYqq45H9KsvC7wNmlMin/15t3p826BH896GNVp
JHrpokhRjyTHiqQ8iIMOJlMT8i5aGbjGwcfGBd24xnPP+DakPlUuTwJRJb9BWp/vRTPTNqGw17+/
7rocnZzpKR8zk6LcVDUatrUpWEvoG0vke+P75a7a3E6v5UcUi6FX4lOYXp6f1c9yrpVvA6lGEDTG
V+Z5oNkeK143kfruFcZRMulj0MQDDS1juNSEaliM8DiBhf7u7px5m78Hi2sUD9FiZo7u3uiYFxrA
AW4SYi0EZh4pCNHMI35iFXBgExQKEaA2PfLQ5lDTKCoGEYSzGjAdwV9v/E775Kjc1PrDTrcz0Jrd
05XXw+Vw+jS55w5Su0BhFkTaTAKfNEMRbRofMhS5BlEDh+ZJDjwd2w+rQgPOTOhoXEYOoBq/AQuH
2zjVIf5hloqzY+UgMI1T3P6GFm7a24ghTQ0CHJxhdGvI42jrDcsGQI9Oo9KaAVEhB2kXZqOm3/Ih
TzT3QdHkOSdMRMvS6zQ43WhgEnAfSBfuZ1tRnNPSEIDFY3e4vJ+OubKNarnFCwGK11FCkDzNZFEs
Ao0fPiPHaGUQU0PkYlcIjO8gaSjzrN8b2tL2bnhPHYallo6CtSjQik0CEEUSgFDCFoe1KzRAuxqa
6YmmUQCN6kYHSY1Ov6dLd9PdAySa4Q1/0NIn27eipatBVQ84cUBr0/W82dK9yfN0ua3zlZBQk7Z0
jwpipdKEpS/VgST2e9G4Zni1ePhqgOnuFR6kU4LJ65O/k2O1OG+sfqAILE9ri/EzYosbSJCFbKeF
Ie2btnc8XrL3lYZuz5GllQZYbmkQGRmtmnslaHU1dAMSVYtnhV/Ym8Qexz7vztPBD1Y8cB/Nb/g6
BVDr35mm6g86bW75Go2kco5J0Kt3C1ZcDm9C23PscZMG1fJZ8zTmbyHe9SFOzq5bcBoe6GCGNx3k
J6V5iVjZi+FzkCIJ9a82D6eOW9sMrzYv7K4Gbyj79Q3ncTRUje6alqrvnUur0PZNONueV7f2zpjz
D/ZMaXsjBeqqeZieOEQBFoQoFHD0H6md76p+NjJWgz4npI/ap+cDre4my227M+UeW7wu1vpAEwAp
ALemt0TQ4O5vZzt2JwYN4GohHCQa5AGaPPksCB7qyWGCjNh9/3K6elJGijURgQiaBQuHMlGLC5SE
aEofba8mj1NdR+Mn4RCkdP9GPb6nj4k3aT/jZCbEy5Tf7S5n77FgGqttyS5myL0TiLJGSuITVCLr
K6hdmMS0CC+FMBH7zloDCJa+mS+vBu/KHB8l2Ezxt/JlRGkNtze/oTEUHV6wP5M8pcnBS0hfG0pH
HW1pDhB/dvnYolT4Gn/KsfmIQtdnp3Xt2Igsxq+rSxbMrPtxIFFTBGB3B4blIGgdgnV9saclCCYX
0/quzAGezPZlx28sMQvPq1v+4NUOCdUma9Oj3fvlXczc1QyRa8Zx285/aa2j1s5qY9kfiSl5TLu5
YYFuwzy74oaME2TyeAm2WP48mb+DmSc379hNH1sz3LA05sFvS+U5lticYxg7xoJ1XFvauyC7G9Rx
/cw+LwZjpCqESUqZtI91VWkokETB2UXv4bI/+in37aek5/MsPmKU0ejAI3yo82p+ZsYO336skaIJ
8sfrQWSiLuBAfgCEBotfbuIoWpPD8CAI2b/uFCtMNGczc8FByBbbWvxR+kY8fXyegwrJfPBQXWx2
HPXmyaksrxRRcpC7BDsqXy6WisGJrZECQcytsCeIe8oCw0onSzM7uFg5e5UKgjoHt1I3TAO+KERX
1sYZj+Sx4wqEFgIiMK1/3w+FKq3Te09Kka6oNAnOaNczUVeXRBAH9/PhAGKZcRXbCg8LlOjGNY6g
k4/1v+rqw53glUrqWI7Nqvbd2V19JbXfaV0tltpxyWmew09WRzAXwUIEf1l8LFCWKUuT+Qx2rtbR
fUyn1/N7Or/52bQayAQ8DImp0KZ1Xn2l5aiJ6tkY0a+Qp7wYSo/kDCp9YYvtv9vn4zPr9ePip8Jd
HNswS5OeuCZP6D8ZPJ6XjbI8o5qGbuC06qfhIcLJ5vepatmEonqlEq6KKwwksJ4E0s1WfV3NYSIa
NpnIg0JTjbdSXKJgWMhuJVHtecpNmUsdFkINHZItfdi6m6pmV14QXhU8cqrpiliKo5jk8vTbqFH5
sWshEmUz0d9oyLK8ne7ydiGUr2Xg5k17R8qn4FjiYKNjzn7+Hw7BphHM24Zuk8LhUVpTITVVsFVk
mWCT6opVYCiJZPYltRp9ubVZE1ofOcW4YaNXlL6KhaNASWQ4H0FgLHnXQyiBRqi1HsUx4EWx0HQQ
6DDSoUVMx4ObicGP2xtBTS7+4md0Ow+5inR5czbunJsMavKgB1DsxcluFGo7vcyVYK3jNTExe1X1
voyxQHRikt/pymS6bfrvzE6uNjnNAGIr5U/sE2ipgSsBdKBCSolFihpA48DkpjnXT3DydvTucfqZ
6nk4pwEuOoaAZZS+IUQGA5fR9b/2vYf+aLMZ3FzDCJRMC8Ilrw9BuvV3FjXWda/bx/HU6w45/fR4
CDKcTGazzrK+0SXDUnThb8KYwKNpwy4v8EHzEVCBGGvGi/7zhWnRp86ZQqi0Qp8igE0dqt45QikJ
hDJytw6KFtVDjyQxZMXpYXvUMAIP4VPY9sDLno7GNHI/CvRIRj1x6231me5ntv3CW6kHkPOlOWWa
aoHzNkMQjtLjQD0QAu/To6ZFqQtFeeesPU6DqdKL67UznDvp/X65thrR2+HLJA4GtFZ2Z6i+O4ur
vkQ2lAyPpiSC88OGVPJTfvedaeqi4C2EiJ8l8P4jp0aSVrwQ4ObtfCZUVnbwdIeD9x+favleicFk
LiaXwU9LgAnBgYiLpcTiJW7HgfT8ngMqvJQZVs57IPHb5eP+0ulRZjBgoU2iUIwoSJd088E4QfmH
vHjQt/6d7opPdv2AVkD+SOpNkCeyaKain9womCf1V/+22S7+uOTWZpc1bcAHStYdZlx5f7G9XWqG
kyAhzx6xglukXVfgPxmjsifvO+4CFiD3OqitisWtJzd57Vfr6fSpbrEA+RkvS9x086YeX9JcOIZx
D8PZzYAomcVJNHMDZ3tOLM/rrGy1pHt84EHiQDOjoSUO6AATNvHcY6y1kKX5M+fbts77X43CzkaA
ZubZ81ZHRRB374KMQD5SCoR6Imh0MzZTTDUoaGUNhHapjzEfmkTgJhRsSQCftvrv4H9Fgj1BVugN
/ctn7G+Zod5emteAryvaTvtktxPuNgI39o1GIDUXWx8r2l6/txo9YsFcvzxATad7WCuZfFDNhANa
RxbymWLWkCfrzSABTwshjJeoW58ooeBSUkTwNRdKRDRMk+j5T+jRGFfQ8lAHgQJCEaDlqKE1aPBE
Hw7sIGISTVoXd59oeGLAFEKmkCYLlGFMyv1TYfqO7w0yIE2juhr22NJ0IkzTuv203QwQpqMV2+6w
DNUVHa31hTpOA04e4gQDE4Z4oZA7kDTELQK12HxgXi1kixaWqHjwdyxYPMoiZYIgFNCrCIj0GUcL
xwIucIQCaIVmoRCk+/0LQaG9oYkFBSqASPNbMgqk9SUoYZ249ZsEAEe3FIjWAf//yAUywVXgA866
6deak2m4oVu363rWqibLWKpPw/NGS0EhBa1LCg1sxI39Elo0wkGFfOh5DOhtC8dwuike9Z/D58nZ
4/7mzEYGJHG3XmgDQs+s/jlWjBR42D9O47szatKCKyWqKyuqan7ziaY3JUDceRJNN3lABpJMDNSS
ENwClojA2AJ6tqk13lFipgYiYfyfykbn5dRAXQ849mTQHTAJNqxPjcL71e3N6v5pIaMQMtCbQYAw
B7M3M/6bQigpk8fQmgsjcX/xuL/ypAGUgHzWV6YHbW3ZAPGK1uP2p7XDuJKukkEVEwFrdTMIhqHs
Ks8MiA6x75itq0ESIAH2D2+DtRMQEhCMQAVHjRwNz0mCFrSxehNdTuPOxCMRtz4p3J9Qf+RheW4a
8ZyHwKy+QG3QAH/Yr3RPr/dUv1IPO+1RhQ3f6784LWp/N5qNV/PHxfXau1YsP5DM0kIUBKLEYm37
YHuz6/4yLWe23oIWxeucZm1MHiA6P7uJJRuNQaUphP1u/xXehzjqHVMgjtR3BdyHRQVgENII+URk
xwydD5xXOiVWLjvWhOkwfZKoTlri7IrZZ5bHCNRKyTFGsBQbslXXy4ITN5Ev1oFxqAbqNfwnhYtg
IXA4xpCoTl7hzsf5bwnnn0N0jetDmWnxKoxZSmsWVRjRCHoAn9/t2fomGdc6pQw+MisaAbK/zsuU
dGmSdbeHn6EevG/PHCm2dTwemU9hBiPwpNkShkxjYE2YUbgtX6miuLI5yYFKcxpvvVucTSbX5vay
RofiyONyg/OJ0WGQ8HqHUQ+/o5xG6CWM4F67061PJ80W/enzarwZza9RP8zTsxj/AeNXPGMIlxFC
W8HcjsEZ2rpzs3nzP+TLOfwTYiUNJjQfOgvpR9YBqbyDLib6qMzTxKwJ/aNSCxJLefm2CBIscU1o
c05yV6TL3A3/Bo87MxJ6mBHS/hhC/efj/BonSZ4y4nekWlxcHcPjihDj00qpRqykgUU3n4oYcfWR
2mnlisZZSkhVkkJEIFcY/3XkI398gR8Emn/P//5Xhgj8j6SQHZQJP42Ccr4oiQg/Jkts1rF33NVJ
JbN2TTe08ClAmoPvc/C3Grpd/LnhdiCBWJoXAHOGrHi4ciuvIeBZWkCg96EPcTXkmYJU54ZDgUeF
InIlYNRFs7qu+mHes0CKM5MBSrnKILzPFHKKKsn1qvokskcMoM8MX0mckJNe4d0URTPm/jV04wGo
DmkHjN6ft12l7TV8YINwJhDZM6WdUP857p0RiAVd4n/0AEm/JmNWPbjZIWEuOpfHEfKsyqgv2ehO
Uqa8X6Ei3bfkE6jEVQphPfMe0SHZBuT8jpskFsFZCaN+UdXgcTYJKAnxeI3Tfx6bZtOBG86JZiaT
oa2E29/vxjIhWPzGEy+Bw2+AqrPjUlZE0aFYdGTyD0GawWXy5TGAjVkTH4ROgn+QDvIggh524C1C
5IqMlTn8dxJQIev50jMwxMLgX8p3Ku0cRr5/RLHNn5IYa+CcKy+w9tCh2X9FF0fd1W7RZDaljncC
8DOS6Ub44HBj8zLQ9EH8NM806eD39e/d7sXdZ7cNJbthgGlyB4xWpkh3S7QyzZsaRQ1R2uBwijxP
+ZXWGjhrdJnKGj5c+kz1ZYf2ykMfjhnM58yQ+Zbrxlqp6cmbvzMqRmWR+HCErNXdB4APzanifbid
ZuMR0Fy5qK86LMiYMenXsGBzNvIQyBwJ/kXWenqBJg/jRUkzkuBkoJEsNhKqSCuIowW6sqq0yvKP
BZPdAhrVYMTJh6RTb0lpJ0kB5fNzjGYhxm+z19HtRFrQOJPR5COmVd20phsaWsZpAUEaUvN/6BfM
CL+SBEsGwRI9SUnUb9CeRNEzB6J0wSrRN0tma4SiSI/T18To8camxZRYhJ/bRXT3y6Qdnr44DefA
J/wyfkYhJWze7jpyHTFe4rG3amD9oMh5ZdgLaO5iGLhLPqSE550f0XBuqx035j1eegoiGWRZEahZ
xMHFTnN7yIhz40DZhhyJVCvpoSAKMR4akiz5I847DXkh2SgQybFyA1F70JD6lwOffT4bvLFGoS5u
zgLd+kBS/okJyJLYY0eoDqHhvpxh1Zf9NxrEQXYNn8FiUt3N60Vn9zlt79ekK41qK2w0uWg9aMRT
Qt1mhiAmLugx6Tfbazz5LGOhl8Ok8i5EqMGTEo6ehU9BWbv/1sqb9FMsGyw2BI0+GKidpv65u29w
HfHgpNRpc7WxOr/oov1CP+ie3w2u2tPhz5Sz7jB9HoNhDiRfztlu65i2AhNVx42TIFJROjxTXxjW
EWlpVQFRMKkJPftmNwb49uxx/KFoD3ecUlipp2ZVVOwOvL147lxw3wjODV2THboiVE760rAddmRA
LW3678snqn2am9bVBLB9Xu5D1Yfds6c7FkwxtVN/Xo+OLsDeLb7WO5s5/BB6rZ/vzqZ/jdAwmTAU
JRxvwnT4DozGpErFngB5GDycddurD2qXaBTgeN/7azP7GINO/BL8zjDRkU3F/XQaIbWNRdN6I1TS
u7xUJZpb80AulC8ppafmZ1nZWf/metGrb87EPGFRNWtGPpFwNou1L6ZfrqELExnms0vPHVh7GOaJ
OBhLNcwrEsALi0/vrh65miZsQkMqof0JRPjaejk+jDvMc4YyfclChBZrkrf2Ndx5QjnM1MlPmuqS
+e8P86+A5TsphK8Atp+Ci81r/MQhGA1Uq4aWN8s3ppJbUFnzIhg7pJUx23QaoUuLxakm4lMipTMq
iHJE9zSbxjwWao24VR5qzbghUdI17UzbnKMC7bIDsQo2TNfAoeOsZpOS/dZ+QELJumA739EuzThS
Vp0lSlZV8WwUGMHdpV/fhA0rSbW6WlexapXqJSUcup9H29Xup0mv9758lksh6hQ2cYCQkaolh9bi
IR85uZwszwbLUTq2BV3ORxH8itx5kMCTIbOt9IHS954s4exza3f/xgqelOgHVefwbe7qx3QXZOmz
aAV7q/l2u0pBCOqTYubA9eU7vFrUZblBaFdep8+OVScgqlDD6AVfzPuarmtWdjFfTvWRhFJnI4ap
S0ufh0GC3YxPg8moey27fuijOOeyN9e/s1KplTw/7jNdeSBRf5pxp/MtIECav0D6VOd0CUDncZRs
JfArf/7Bdk11hSLPb/hWTqc3s7l93RzVvtaUbO9pcO3sgpl4+3vmuGiLGBvo+zMC7g4axH00UekX
dobRjRJxZ2ofBg+q56VOdLbCQWNIP2e1jD7w/ieWLEfLfwMy5RsnTPPK2NGZTrUrLE2WIOARXMzO
Vk9lxQXPbXiE6R4kJSneIPKqhDB6YueCC4OxTAxaU0iNtNz334HCY7Q50AhNBlKgqeD2N6SiJAIf
fplwzgSKgoblUWlkPox3Rg0SPVI1yeSPcw63ubLmmUely4ZTWv4eI1CjIP7C7EUuH5sLjxeX9/gl
hmGM8oTCCLetDzW7irN7zrJbaP+6c64TO2QaZ2SFZcYh933c0T0WU1cns2qr6e3T6Ga+efri5SSe
P4CJogvjrbCQXdPg83f76jIekGH9HPudSucGf0WHzQ9KgOGMgzB8iZi7MXouotV8HH1PLCpVJ5Rn
tOlJHMVgyTYTCTFqchelnilPM9guau7LhXHcx8AypbMh8WSHXeYwcxV5SzeQspoNeWAESCHAwoal
EyIFpgIeuhcoCmeZPQqLZT5KjHCi8xi0xD0VUJ/BCaHYFqT8gPSnNygPOl0urOgROlXFuVunpOeS
ut3wabacf/7OBHdj8FOo6cNBjmnKQ9FxLTPX+IGyNqlMxwLx+sn4yP4q/GpEZVDsOBLTg+Ewjw9U
joE2DHHWqrSuTQ98aqcJC4QmDhAKxBBSgItQecbbjwox9SgUCgghd+qgEGs9RQRRIZDJ/iJTsinD
Wb0VBQmlyWV1I42BpshQ0hwDUhPWUDI9nF6+Tlbo92KsNRpya0WPvRFcW9Y7dbcPV53e6ran1Ya+
jgoJhYuAeEfDwR0SjLhCL1KNJNoFNZ1OXpCYNvTPzbFmZyDfwJ7tRg/F88K8oQQD8Fse6OxRSuOL
S22M+10kGgEagancYRE1xzmatYiHAjzRkG5ev19cnVi11KwEVSAGt2n0SZ34OrVI94sn2Cjc7VCn
zcKUjMX/B28n3a0EwltLfQpCVjO/NRvR+HHkjRVxpMsyzqvVwUkxr1ssrOLWcukkEcj2N8w9+WPy
RxKG5uUE6Dztd8gz3SD2pR5kA3Z3kgrJTiyXpOrobYdkxXjWDIPHi9tfI1sscaAUvZPLslwwsBma
CtICdQLRjnTxdiVZmJILNnkqIBLJQPMWSBMXozkFS+kP7Ry2mUoVmNPwAjO0AlizUvG0qAMQB2oW
ih6nF26zuE7OP+Qjjtqv6BaXQXHlM0mhmFJe+M/CORPeWH/7iCPafrNtyafJXCxDD2sJPlXyZC2R
z+UkSsgeqxAiOgIagL6Zxdmvq4tOdTI7x0ny9ajb4YBguoNuPTq953Bx8zzqd5cjVl2iLuB0JAXW
tnQmKZEYIDMlWZKj2TkCaUbgeX7jHzR/TAoB2WlMIWdR48cEfmlY5CeE/GjWWF1G3odTegm5OcTE
0V8A178LFLsguB4Cm8nlNZH8aDEIdEQyxq2r/5jAEJ9pZB4iUTwDdw6gA1QPy4H/LOEJMotVWLsT
AwcQczfsYCMgrdyByvQOMC6pENow+hCRPVnDmfwy+qEyT4BBdnJklCYlBhFghR9wQH2ySjHuEhgN
2NLI6dD8DU4W9CzuOO67u1g8fE47eHkXBAHycpDEF9F7FGqKBfKptFAhxhZoPIIYAVcdapl/2RvR
MPAgXxh1udsP7zs/gvqHH9hJFD4Xk3s5OH9nParfpQnNE2VJcklpKjJRPa68sgozzSEy1AIHhjLQ
L6xWyJwT/RwmIKEJm6LPI0f707fT3wrPXK5710R4BPRkEXzizM4PRC0A9dScBCSYmcwt5h8rTDig
IGYg84v5BEgIvaGHMXA0S5G8n77pVTHAiNWTEBdGAiaXO/li4EaifxLFGLXyARJeZ73e6WJ2sR5b
N4e6aqsz6gx6J/tph9Uti9m7/YdsghbWs1IBWnmAYH3CjATwojKIgmejwKZnWh3rPhaGKAFnbJNF
SPd0ePR8wTl67peYo8t7zJz78dl8G95TnIwqypvhoj93yUVJSSlFUJ/5/H75ZrYI/27oIFZFc2hr
6U9ZIWiVA6OUfkh8hC/KagYeAQGW4QZ8ACs5kawwDbi5hy9BRvz5RoAkZg8m9YqPleIEge9Birxw
D2z9LlbcUHOCLe7y2LUGksIjrHnfwsnn28ABFtwC23h1em/Iqd5rMyfe7jrEIRZZVef/5BTKCznO
g4/lvRZHqqFmqt8MOheDT0+PP7POJY/Q3DRAt4tlzYmWQbcg0I+ACBww9qFnQeOxhCcMeyPFJ4Do
kYKIALOWdhqzZH8vfvVDUhwsRXhuDhOl2D9+N90E7zakfBCKBYZIljdYGl0a4hlWgkvNrw33jRbx
NxYeHixxbZjjCX0I+Q+bptnFjozd9873HYmWTWLJW5i+/4e8NeRObus76SWWDFN8aTFw66iijA7W
D0lq05irIl8yBCPRv+HrEhJKrZQF0sTzh/s/T9AfBXpqj2nixkD6B/qrf3L+SOivTo+Fl0NuxGBV
8knXuR8+7Z+qzgz95WNfDge40yZhI7kBgQTWPbXPZ2P208YyJ2DF3ofYMg1egjpNIpLNWIQSgnsq
S2cT3ZktUQs5auJFslQCu2jVHXu8HfNYnkvhBaRbr+mFce5q3rLOD12gtAgTU/651AjDdeZE9NxH
nSK7seRWC9Mnd+3/5i67VNflBNSZkQ78xkKNXEu0GQUvf13+TRqhKC+9PM8KGdndTv4Qlt+qH+Si
dvuWBjHWV0DUAh05sGgJ5B7capNSXJD1DrB1eXN75VqpzLAVYxNP3meuGQL/HiRMBtQJKAVaoxhH
pEPEnUYMrWwtk1ZUiPOzaxzGNZ8DWRGRr9ksJfGGUg6IyzHULopmUQ2zskiP5GLL9Y1hWCIHIIu1
4tV7NtdalVGsXwcsrwOn5v35/O1wkboe4gTrSGrAV9nxYTOFmqgynn1uWB9+NfVwsL6y9YF8PrTf
3O0mWnaIwkExAZsBHiXq0ULpkPOh4fv29soFleLQY+CzJwaHrCaRrgglKY24/TfubdTyoNaMB1U9
8upQ+eQK5kn6nTVNGpw6GVgQNW2M2KKN/415NUyHwPCN1KLV3/7Ed/H0dZ0T204aDlurnHqIb6fX
7lX97sklPIun+fj+bjhcfk4qnGZDZ/PpNJWNJXz71jq0n7ROVjbgOgmGlkTyi/BrQhFRwHbqPLzv
hRke5kKRkBM5sZBaUBAHkOR4tekC5zjAS5YPIIwDmzklmTCTD7tHnUFSWJrtqO4Q02lzPIASQLd6
aXiQaHulgxg3AozujuYHfb3duVvt2K82YLF2hZ3a7rP3pMf2hxNdP12v59VyPrr9XK8H72hLGp72
PuFdUpqkgCbkNAeDmyDhVqKOPCEtYs4HHUkrPzBCop7Gwcwm5cPTxfNvfggV0wR5WmwosjKGl6/d
o+g8IIuY1T15pPEpgTg/N8JLqCeBFMGji9UojuCf0xmodLONkmCXwfnu78QwHoQV0zLG50VJ244D
5sXWjZ0x4hBMabqDDco561qxGEsapJCWX4B5rMZQHYbjKWnW8yAEqzPx3OP79hUJZsI4XZMYnAjM
PppQ1FZswMKKOm1LYzLKqto4lfSX11G5fKB5GkQr2czapaSCTFpfpf7LOZ3wLG+RgResvZhr6zwB
/SQkKyF8XEw92YCKJ+JyD+hCqTVGZ+TSQw38rFyzBJD0ugR0ei9cRb0BR+1IBgbYOlXcnNxYxTPs
30+H+/Z89OmgeuCaE34Xs6++wSE8MtuQYubZDM4IeZFNnMd/5CCAmcQBsNT8G1xFp2wrQ2sTeEBA
2wjG/lvppYb3xx057KODWcg3Wn1o6cBoUpLPxz+GkvxMbMUzHyFj/lmvp3JtwlXLbr4y3swjbsoj
MO+aLwQ2z2gC2KTNVBRNmwZwopLmWQmmWEHUXWQXNVoFXPdu1NvW2VOlIO7QVGRshf/ub0l0Ifw8
rjv/EelPdp2j/AbsOGeWsNOrpQblQ2qQftHfb1bjh2716fSWiuwIhNolQG1oTjTrEVQKSocYULYk
3Q+LuERJVgalpdZaDh5DaumTGMKK+KFNnAKBiTqY9iYouBEenSCmMulQmEdSOpLpkOWm0oDs3pqX
yNw7b68k4CZ8NudMa4/fuF2zEJx0CXk+gkBGUEznQ0fwt6vpGyTbEeLkhp6CtjBscAROygl1Q9BD
onlQiPwj4r5wAPZw/vUqbvYb1Sx7iivkGsRdLZb71p4FfJm4sBLEC8oej2FMUvoLBwhKgNrugyAr
ODD6GncTpnbqLIhALCwNICE7JByDSiAib6Yz0UJP0VabFfxQyQ2fhclMIgjiLjcBEbSEtIEFPSNp
/oJUiXry/kHm4ncBL+IOVWGCAtNGfA/VRWUMEB/FKFbIaxpEey3isOkZentyMR7+BPWsoBFRkDQ5
R1OjPwvVCwcEzYkV1QD+Otmr2Kh5ZEmK7Mz9V2zJqbocY3os0/tZe9F53u+fQ51DUQxyIPwdHgIJ
OlUjArQRAjTJw5cPoU19iXOQHmlWMdgWkMtkRplDNSt2kE3/4o41afosvjlt1Wmwm1H3KBROaUC4
zhoF2AzBadmYIpPeHbCJGOdnIATVJ+3EUT/jaqfTrWJ07KpSDpU4qcFu+WGnFXsUE3s7DGJ9IgWJ
uf/InkhXk7JADMlBAPfaRfDU9dFoYnRvfc1NpeMzSE3dn+XAJ1y4foa9D08PXNVLRolNhANuKbqc
cGFD1osxqHXMfsiQGImKRs4uEySXqApEIEcqNwolSi4LIBKm35eUg4zyi/IExFM1qmO4AfLvizy7
CCqS5dqy25ue3z+qO3dAYlVB9vyxNCKfnGTZBWrujn9hIvLf6Y0lHwgzUk8PUMw3UoyDhGJHLzNA
ySjPDtv6EPIw0NK6qLQ23uNI9wXWHYaxs9XGal5amF9NqSfVKHVwfYiWoOt2HaFqzXxE1euczihm
EzItV/qlvXqD6pA2yl0MiPWNfP/aDpge4W3Uj+2Ms5Ija9F24NSaQB2jTXMz+1uAfDjwcD+w9SjZ
c+Pyn+IEMW/cZH5DbtqoQLaCeaReMjyh8Rlgu7c4VkOzAvkKB3IWPHpMYlZiQMpufgx59baG1X3U
NtFO/JxsekNMluiUa6vuf/U2m9lj/+Hp+RP8eLh2Cp6E3REgy4uEhclUitk8vPmJoqDb/dlicGXb
QQdPuR32bD96Xat3Oi9ckuwCZ3BaMa9Cp17HTXuNzrz1sLgdTzaz50+oc+tvK7OiwnfzG10D5REl
uuyuvrj7mf/WbNZc1pRKiXVaXrRTOm59X3yxP7coA6JFUklUE9lBEJOr9skZwifL2/71ZPDVfTDQ
bFQQovW32Reayg9AzP0FwhwkEvBDAWlRqGpxBHbvWcubmMx9NU9NaiOLXxd/FyYqHASd3TfRetDv
B8R56S/W3vw25yQPBr32qFdrhNUgzrA/7z9udxtbWlDHwf2qiKXVJ6XXGd5csjbrBWFKl5L2N9J1
0NhmvlDdWX9boUcMUhSigReK6YdBItMN4ohuTIM6hyKRu0D7RZm9suM2U9jKmlx5XB+7+6EcpVsN
QzaiBGsJICkFmpCG0mpeoYyWsMFscS3QMiwRbWq2hsEF5SSwDBO1QukAZuPqQ1Yv4oLfW7/rX6MU
spMCC5AohZhKyvrkB/wQa7FOTDCd29DmGK/+iHmEkzNmhr37QXf+uIUfcNqgyvkXFjd6K6M2ifQ8
PEbwA7iDcXNI2EGwjv05TVnG1CALEAvl9vHqbh/ufBKzt5/hVeYeCF74JHpsi3RJTnwgc8FoQYgS
RO6wCIxo/xypHn3RX6uc7VZedr8ldfbytfOIwM+AZsPDSg24JjobOIZAHrMOyYWHQOCeJiSau3FQ
1h2Zr2Ao+62LUhAHBO/cT87vuc8gOhagVT4MYP6wR0Y5owd5qi76n52XAsjrJ7n7SbzjX0O5zEmg
LnfN4kKevs5Q1ekhOYzT63a7jU3frno147mT5bzDx+1kfLNZPYVND5egVMxAwVYdZvmGybLlIexC
wGoNjx88A5K9hnCEWIZlHCJLtuIhWwmmogiJVRhWG/g6DLjgDwHSTVJwHgnwAlmDJxzsqlAFEN4L
YhjVae7psVLjTdZr2ouc3p9Ps8hnyvEaqyUgHEUUTUmTmwRpeEP7UBPkw0ge7pKHNIIfGrdQgRsB
OlBTt1Zsk7LznLFEuEBdvVX3chSTS2qtYHRqo9YIWK5wIIqo8MkSCGrNKgGNZVGgulEtRACeN/+f
ML81qfm/vrncXYNKi+oST10bFKKQzC5beJqj3v/x+GF/f+nWsUPEKxFiTV0sdaIcv6q8kFcdOzz9
KmC8hJfxAmLZKRYuD2TEThGJkTV12FboaOQhNDT/ZTWFfqbq/KKIKFRTAZr0nkw/jXWIi2tLW7h7
oXYOvNjM6OalId2WhnypucFUAH6XIv4tOcvPv3Ptml/M5/rFILx7+a6qdXAqsRLcmyWIki99mpA8
B67P5XS926uxPInWMdIe2cwlhahD6tCcz1ndpuAE6R7/znEgv4sfgcLaOQZKgmepJA9EYpWXx/yy
R2JuyaKKZou6hIYjZynqBKk/cs4OZZIMRSlBkJ6cl76u7E5vnghdh1+SQ9qqIYudXxzQtn/cdvuz
3i7rOj6HqhqCNCdW/kBqrWIMUXSxhRPRtZ6xADcXpyO5Et6n80n/IimZ0GfinDxGNXuItexlCphW
qXh4lKcNLD2GYtEYKoF4NuyEYeAc27ReLWvL1swCDSxHIgYS5KnNWOFAO/PtwNebuXN6N/eAFGyU
Tp/lof0aT1Hn2GjdjqvpelmtZp9Ob/hINx6obb12NNQnlbC+NNLUoDQ+j0gBAaI+nQI0GUiBEkBs
FSnXwZeaIxFoftEnIM0PgtQaLm7ObvbX4O4EgAdHg2Qb2phgup4l9wwItkLYKs0lnxbkAk0kIPQA
QiS7Ak0/UhBYlED9abnXEL0Ql+xEHcINYE0w+TypNfgta7gozcNAk9lquRBblEYRtN62Poega6YI
GbLk6SBdIiXQ1OCGMRH0Ax7o6QCxI0O1qhi51CONXVgOGmf8NAYuvXXn5q6GET6tsVugIa/ygZam
Z+43838zgEkPHYkWipvuJBrRjLTozT9ygZn+SGL87hsscH9zPdzMtPwTgka3z38HcYPXo4jKk1iZ
YukUxOD4Zh4Askt79dXscCK2MjSX04VmflKvEkvCoSc0Vic4Hsc6vO7TWSGtSQqNQWCD9sP2ygpe
eyqV5sVWpPX2u8Pe/0RUk1bqNA4vtSIvsFBZMh4Up7Whu6ltIiPmBGtXp/yI4i+mu9mszyoDXAic
NMw2klPvcLWf9Yfj7ejjYdMEFHMw0U3kE9xEBIblxn/IViDEFK3D0QoOVYKcIvnvrCM0hQ1j2VGD
zKaqqVnoZ6QoX4Q6nbgrbgjzimdNRN04RIPSPIDAnlMmBTwUNqQDVcJodlZ/K8Jvelv+gVp84248
YJ7Fbcz4xRLAGCyYhCaeqQjBIB4pRiRStKv6zCC4sxborER/QOH2izm9fpfzTVn/zzBiwMlcpxTu
r+r7+bg//OjLs6gMtQBOHs6Hn+bvTqgN4UgpEIRgyhpX58mIIU/wJDJmRd1U0ZLC4kne/Xv79qlz
KWMrJmwQQfBJN+QRWohWsasDSYQcJaBGCzlQmokoCNGRExEBtMa0dBk3FYzTrgUJE4kGIAHJSk/u
z4YLHVdGFJ8QxPgBGWLW/Ei1BhmqAUuhOSaj3z7pXhfz3Whe1dPVx3S+uNvd4xG0Jgj+IRqawCMj
QLe+p9pNAOD99M/WUvqU4C5Ul5lBEyJAaII0AJfcBa4JhhA/C4tgDOSMSLRiaR2Ie0pDjw+sJw2h
URKZ7N9BfCCT9t3VX4tAgZBOSHoykBKNvXab64+QEWIiVEqAZkSghqmYaZuU6LHXxqKTLGNoFdgP
SBUS0SBVHN1Ya6ske2X6GmIfW0L7h2reW9x37vIRtGaLZPwQgSxNaHIBWZFV+j8QiGMIUuwe3DGT
23EcZG5Km4qmtHEgtAOmWwKLiInAEaAdSBEucKtIQQ0qRcw8FWrcIyLRNjbBLDnRcKMNMpY5ECgp
8j5XlxY96FhEL65sNcmAab/k+rn6mUzkJg3KAYmqQ4SsiaTh1LdICoaeNJTUZS3o5iXFyA+oGVcz
nlBzVPXwu3HEc6/TjfFFw6aZtnq75U17Nr9OBPRSLpErUbL/3k7z/eb5/HH3cCUazsfymZh8hTZN
IoKbLu7gIIGjECXRKFQfUQhgmAiTHbGYpNDRHRTkETGiswIRJaKz0q337rx45qTdeFu6MVK0iIV2
5xcFgjjMuWm4+gIObQhpt1IxPU2SRJiwVUSVGPIZMTRVGkrzRwQ62cmKuGFvDtgagiOLhSenu0NW
nWpSP7ZuZ9fJWQNpilqcVCP1R6ZFoQiyUWiBygPXLCt9D9ZFv/V1O5lcpLUIpJkuccbLmjXOIUBF
pEwu6cJ0fEpKsIoM6P5KYsRx3PZ6sp5I/VVIk+/doP3vumfPm85/pBJNuzycKPQAsVY0lJ8GWbEi
nLQm1w+b1kTasOm7DnKQtl32r4bTD6LW9yhEItRyd/Y6fUYny8GCPHW/02c9EG5HSHWiDXfj4fSm
NZjq0GFeADUMYxBgQpFG8PwGtHlJJ0sLUOcQFZq4t4IibnQjlhVDSYwXfjdWcx2W99Do2VuWZCN6
HksPjU0iwYghy7qKtrLOsjSYBqTQvpAE1aSGDgeWHcIvJQOxoNEbwvF6s9PVHI/Fot1HvarNeiyW
6wxPF6Lu77s3/afdZpYPps/qSuaBFRYITQ3EPHCbgyxXz0dHCEMPAgwPrNte5M/anWcdrTS4v9o8
iR40PVA7p0J9uX+x4gIXki1tcjpdtMk9jY05TSjR9oq82J9LOhQolCkIiVpqN8EK0BnR7k2c+Xzb
jVlmE4yMlhq79Q0h0v6Pm7P5w7WwY9KJYh5YBbR5bQEx0chAAP+hsddtn4yjRbtBtz/oVdw3MGJg
dWrsjQfV9Gmyvb2WS2w27X+wyBRpMbVMP3CRJhaYgCAk2AjD7S9Pg9JDHSwO0V5eLhH9ha0o0vM9
fktRoSB+HYW7KzuB8IbKirPZpUdn3ZF8YqVjg+QWzd3dKIkqbCKOkNv/aHO6ZJMPsIOtbi8/T6dX
c+3ZJ/dB584ubloXC92UaOYyItcNubSsM2/2QMOu95wAxEBBaz46m5/grMJfjBSI2lwxbPpcYBj1
ecyOxwVI5p/O/nz4X03Ht1sx2C/KAAUADguB6GaopAoay9LNYVq1Ph1+3HIgTvKvW2eEMiALp+Tw
CMUgPO/6MAKbpTo17zJBQak+/ILygH6xERcD1C4OK/7/Y6jJG+zf/YESqsSoR8YTd/2yJJRJpn6b
PQm9k4mm3vN+Pn8Y1NX15GH5Bk6Cj4Ew2XK4ExMSEe/EtihSgz0zINV5SfAzEIL8iToZsJHfDygJ
pL1j12XDcQg/wbmWDJ9AQkpsPM7+QvjQOkxsmUN1yyFrYXqlTjv8gMnBj4YpOkpMFjMy7cHiMxhx
qaeGRVZtqkuYjVT9LgwxHkO5lDX5FW7+XNQ6DA0qq4Dc+ayfsOGySVYQKzOznZUZ7kFIba4ytQsv
qCfKTgdIDQ7s9fpnq2manGyqtx/wQP+FMmMs1B1yjH27zbZxsGMDYLt7WuxW7U7/2gTbrThgMNsB
ENi0AooXckdkdQahQGyhkYEoMK9+gKJQG0iaCQwkLwcLTv8CTetuPH8NfQ/6w31UQFO4QJPPBEdP
KB3FUY9HsUS8f/PJWquZXz8Jq87501pxU7ZJX1NfEozFjboBK9BEB5KJ9BIFN51JMSJZX/V2lz22
HsRUENaGyZzmzYrZYTdwHiOJ3hufTmXqmyWm25hx4akztMKNUXI4PU/pOIvT/omPo3pxWW+37rbR
EYyyhr1Rn1sPjjllupr22pvRzX2YLLBD6fVsr9hAFCPM/zN5Yvoo3BvEQaCumcAIVBcLhC8YfNLZ
XdRP7T/NShJ2Jg5w9ToDELruuIHRXZVHeObWpuLxm2A6I9wc9ZBMpXZ/vdV2TQJMSnlAdYU0FgXk
ZuT/4Z4sinHZk83m3JqLJBAC5WMHsQcChTa+vT9DCEiyNNz2WmfdbJORoX2zeNSopHyKv6Hd7f/M
R7lrNDTvAuPSWS3uokGpMYiO5NSr95d1OvaTmBsQePAj0HKz9fOvpB3OWl0/cQH7/f3ifLJv/eaK
TPac1be/nb3tbMe/SQ51fWyzgqlmYQU879nwupkj242xrnHmSLeXCFg99674src7iVeYibv15eyd
FSYCVa2mGrEiMCWUaP0U50sSjynoXa+6DASdqZtbrEZlynO4oqULGAhH3m2+DMZTTb7yc6ldjoj0
hAwSqOsE1xs2GoYJQDmtNrsuq+Xn1vPuJwogv8tbccnzkKkqV7dIO/X+rsxTMd4mm8GPibgCwPnk
arGXEXHTPxs+/Dy6H56XD0CAydFaDq6lqcJJAEKg2wHK+63WiS7qeAKS5FK3/2XszLbbuJU1/EKH
a3Fm85byJClznH1i33AlTjZHkRJHkU9/vr9+AGzROXKW4VI1iAbQqBGzkjD12Onc84eigVTUFXDM
ehCDB64mpcvz4UGt9vncvzn8rVqE4SGWxnEmzsEwbXZNL4WPcphx2uA67mckmtfnnM8aR2zn+VSo
z1cYpuU/PBSDTN34BoKbFUi5pYndhq4M+U/W7Mr6EUpS6VILadlCNn0NF409Dv9SRdJ+2vNndkrc
8w385C98qkaL/lIdclSrYqV6mSy3BuZgVGmBWMyAIkbyga8b2n6ox7qzJfXZYWVPp9cactf5taE9
c13M8+Sxyz1y5bTH47H3Fl09+HU6QEN8QcOgVos2VXcvnC4rI2ReauZJc2qksQrgJx4diEGKjXvq
TZrFK87RqJZqr7jZrX/iNweEeTXofVnu7lmpzrKDME2r48cBvjqtQvsVJWkEOJDIM7hbtwJUhfoZ
DkbDhkbaVOFw8IrHQPWISYtsrHSKd6f66ATbz37HXyJbwBeyvN+Gwam9qH7N4Zy8BLs9PY+e6ovk
Q7COwxVH5uepTjct0PUq0MW4OY1TLR7rRormpBxXVxIbliupyeg78yuPVARYEPd0eLQw8Ku9kNSV
DtkGRO8cKvBlxQGnGUugptErrE/Mn94276gjaVTTCOBU37iR2P7J2/4qk8A21o1a9RDd/Fl8EzXl
0Z9iuH6OXTj+wV/njhx4kXN+1UyPpRpoUUfOSRSnpIQWyOymjGvOXbTO/sYWRS9EUJa5OSmHeY61
BuQiseC63dO5PFk7xt2+PFMmA3bWY6pOEIXkIKpw9XbLwiw/AwnECmHO2bRaH28pCIfRK9ycIiXK
5ppH51d+dYLSHjymK7JoibySodSl5Ja4o7aegWkZyvbkTL2Hok+p3se5uHybv7OuPa3ugdbaIOhK
YBoS9lxa+KMIc7RZvgyZXEp2bjbrY6thYEEuG7qLT2vNir6wypBWbUxXee3lp4bd1tkXK1lYG23S
/CwD4nf0gvs9eXj66QFjYB1UkihVnloYcP4QZySzrRInoVgBVSivwGKyijmSOM1icdr/bhKtJxzS
LV7UY/wGu9HS6wnX1iseYMm82CuaD4IW6FbisSBUgUcH47Za4EYuS+f8LamOfAsHO/PhJUzn43eP
s/5vh2NzVGwQyGq1+IhvcvlWGzTDrxuPc6j5iQrxghnBMDWUXwMmsulOK3J/mqOndcgujZz2oQS/
cPxzSlioVIY9OEwkZRpJybO0f/rUdEB0HiWB8JzcQH6ysjnIfvCANYkjaevjCVZ9/MgrxfjI5hTj
TCyaHNtJUnAXqzbJrGSmY2hlxnEIv5AVrxr+z6EzXjNXe5x9Bz8UxWOlfzX36MJDZGhYZGP76XW3
4Kuj+6o2K3IGTc0bM0XSH15P4De2x8Fqs95VmsDnk9y7wb7bXKG9reatxosyR6Wrw3E5tC1F+K4D
2ac4kxWtI0sZnwnksahv6yGg9ZZ9T+tYpY9gpZVaxquI1V1zRtle+FElFc3+T1cruzwX5mnMdEJA
Hk1GWSK9RR25vS1ZwHrAl+XR/rRcVB7SHk740KxY1tfBQQTz9+LX2eGHM9wLI5hXQOarhtiKoC1C
4iW5QCXo/cxTXqhnEQXyCkoN+A2WaF2t6aja8g45U437OTnWlyvCX3a0B5tNdzd52I/vdTsJtr02
/sYjVTRLFAgCYzjAFWKS5kKbHAmxggcKij/Yrm0fCkoJ8XVYzx/3x2r00PuBWIhkqLsCmtO4NKHE
QWjwTMd0ea0JKnsnVZjHzcC759h/bwsDVdfbinMbtfqDcVwgSpLwPLsZrN4ax2hBSVo+LRsoNChI
olvoERMW2Nkf32zW65/4MRHreNOZj1Yod54dazkO4aZNifsGya7PFYFkrK/st9gT1Osg0XEPcW0a
urPpPc/a5+Hw/sV2WJSTtFT25aABuGUYRI/txosVc0TZ7Twuxlo4CZWgnWiVl+CIaHkZCJHQRMIe
iCZBLYymkWONC+IfvzW59JYnqnUrY/3MbaKhHeRid+CbyXiEO+VnUTf3M69wEU3b4Yi2xbH3YXIS
Q7w8EYhh62PYWdH36b+/gbj8YhIPGIgI8RMhc3L/iia/or4pC4S4pKmR+BvEvV47C3FxLAB99uO1
+hzbcyWP/eb52O+sZ9+ltbN5geQ/SiJuNrRFJAkiZ4aWQR6NaEkPdL0iLdao/qaTkov99Utfzq8R
GzMwZoi8DKhwBVQmP8EIwQiahNmGHxSeL+QmwvBF34QHyBZ8AAA1Y4A42oiJDm6k8IBj7LvMtV0r
O5+QXpROGtZUJsKkBPGLRTuQIZmgHeRuoMN5sIZHJVulSzc/SxODAItWJsfXuaDTvh4oDy7osOeP
CZFhh22ZL7lgMzs3JuP247y2bqgu3JZsizUiDhkt6KUvCwI9ger8LsfvV39V9L/MA4kNluplWi2L
cuqWQKY8sAKO9UZgTWHiea34s0HecGd0om5tsI4X+O28+vD4v5GDu2WgqZPjF6FvRNX4I/jE8WaS
SODsirsAd8T9aYoWX6nkvORMeYXBMIM5q7R3zE43i3Z5YTKaPGosjKAcnEl+JFJfnQeVnKcfzbF+
pSi7VHq5VsAv+owYXqO+Wi2+aIzczwLCdOHhuf6hUFM1LnKjlbCuUabGVRXcIOSmV5mVULtE1lQS
nMDxsFmZxmw4xRLgdTN9gchIESQQsT6/5W05/tXDi2mJCZIgAQuo9Qx2V2IwCxyjF64K0kGwrkQ6
8rQBcTgxSGJeAhS/HZgLJk+rXmIsoyDEtAanv3uNSXVzaITgjg8/Uwz5zJ+69/whSE9KuBldgxfG
9/u09ZoMCHjtfkG/h2Ne1+C2z1sPLvEDEkUoSBEz60kgBfGrs3YnM51sdNoObtfn4U1J0Pw8WEL3
6Ii+rh3+Ycf2kLWfutK+0ySw6vqldmAZ2nTT2i/GTO/H1CmlVIcYIKPGuPMog8bz4K/d/Dcwawbg
4siMazuukELL21y0xg9vNmPuGuMRhcEXvrhhA/4i1uwuGGMpYrpQ9UWExK1pS6Y5NZ64Q0KnciV2
P67DJROrDsajxTBO6LKMEAfTAY3o9Cw4lQcgTAlEK4MI7zPMPOFGp1hT+HZ9UP/XYcAha7Q+noC4
IRv0xFj5Lpbe4R1cYl4wq5op4KNV9fyNrfWxd7I2CguR+kOZcO4xRpdzavFLOh1W7WGjeZj3v9dy
NNoW1inQiMgCyXTB8eI59jXwyE+mTiGTkWShY0m8l1QwVFhIBH00t8KfC6UgU6iQ9fpmjZMeSsU6
VXg5Nc1Nb+iWhx5ufCLd1oUEIDa2mmVmcJ4Gl0bI/WIjtCqRbnxaG3IQI7pkKbQI0SC0/Ovicb3K
jFavWu02V6Y3uz1tQrmynZ39YDVfnrarH5J0YDgvC25pXlMBhKA7afhjMtDKino5jcyjLWleF53H
MN3QtKOa2yKhs1OIkHREs7upK/QAsTysn8c67rtwPUhhfFqZn9zu+MIMhW7U8TQVQGh2mlaQdbE0
LDRQs+exqLOGWNzegqGWS3sT4/YurQ5ymP6bvslVd9KN32GhUsVZQcNqeNX4h2Pv6bxaNgc/08o0
PJqJJgUHEnrLm8ZeDe6Q786A4QvPG4mTcmj6mmKC44mgx0J7G+atIKJEdFNMEohRR0SQiAERzv68
8HRq9tZJrLS8/SOWPl+G6nx2INaVcQOCV3AA80qzIi5eFZjtp3slFhBGEIpSgpDgUMXBuKhlxVUj
JAlilkS/1MQI8hFjSOOCA3n8153Odvtqaa0IyzYujnLrdIftJg8vddm53Rk/N8czLe0TMRknGM/v
xks0zmG3mmssQ1TkXNbh8C9+52xoToi2zzoYd296p+47Ez0Re9L84ziZfvZTers2x7CdHH8nvViA
8yarMHPDHzfrHxFVAq95igGclTz2e60f3X2BW1iYaD6xCQN+zRkwiolvi8bIwkIOLIJJWhB7WsnH
styaBYCIK9JZIuGB7iNiK65B1nHIhDDOFDeGlGTWr4Zaz0MuYSEfNm/GvzoVUQRk3sf7kpY8iKn1
k6Q2PHXLKyo5a5La4UVEK1lkVk/lyDzO6FR17WMnslTlxTIWcosXqdP+zcNSW6Nc1Ql73XhwsxBF
gm0PxyJuxlCT0aI0Vm418KLcjNu+2LJo/B91hpgkRzMUXeO2MblDICQIkgWpLxAgATMChI9AOkOW
Dv4Ly8JhuTD5S4M+rDodxsmqdqvLHZRXQtDojHfz7arJvCmOMuxJKWbq0jmDMYmBK+Fc8y94nEBM
WmqIhBjyhqQlVGH08f0a7zvTOsJPPBLM+SDShDUoDtcqDqKBpRdoUdACt7qKVEeOdF4+jYTA6ZaQ
Wqc+o7CwhQa4OHQZJCSt1ts96y6D5W68ulkt/9DIEllSLoH4dGJZrK2h5Mn+S6qDywFuD8ffecNe
jGQVPTJ+Gu0XmzfNTlwc409Rmhz0Go3a+5jua3A/VvnbLc2QOkcHiiqX4O/g0Qgw5DRA3uIX/bXM
3eJq/NS6XCReru2sUCK2VVjCecAiFEnl0SFyVMps4BETWB5IDMF2XrhlJcszr1i6CixvOYfJMa8l
ZCvEHXFOSE4ght3ZiFs3jSNNIIZnn0aJMPFsI5QEK8+RwaSyMExo6we2t20O73S9hMtwYaUYIXbK
r4riBxfoVRX2WQ4Prf8i18WBQYZ53LAGq9SHl+a93VSlgVo1kIUL5JF3gcQULSEkr7dwv1SqIfa7
61Oiz4hqsFqg2wcuGUaINpP+LUkoG+jP5oqj9Nn+eF6nCRTI0xupnZzs1ErxnrMG8vi6R9vqS69c
6R02+rHvsmJYcIgGujK+nWpzGuyanZ+bEM5ule/jtP5A5kFCi+Bw8U12u/LQYf7LD0WTgBOQpwIL
QiSipgSxjvtyaBmiZgGWNgmn10jBESvjkrtwgvUYrvDqRxZqa/woD9N46ARDqRDjJjhZWS4dzZNc
Ln4vp+7KkmT/S8cmwBE2VMVcFbEBQWAI3d/XIWik5QkONT+FkwZ3Ea0j++AeTzCmvxC4EN/ENgvE
WRn2xsL2mDecQi/ERVxmvbBKvGW+gy0YjMBj1BFRZhPIxDVgYRFe5xg2Xf8jx7D1nl0Dg34zjvKs
zRGcO8+t52Z3vfwhcQyEr577t+tm/ztxf2/1nlpQvmsFS1EjQ1KCmKUMpYHP/V/4Y58LxCbG2h71
LtXc69+qN3XYLXTIBPkS+PJzNX/Ln/Hj++4plvJ0xqu4V95p6Iz3oy6kpiVIaatIJTNLZ/alhjAl
sdTKSGHZfAiJRkFUIJkp9WjPVcsM7vCOPm86X2kRkT/Q+RiS4eQp9rqQY3Q5+OvMqz+eH5ofzru3
FgmMW3McTZHGx20/1TfctHu3qbDSkMre287cpLScygpDTeOBkC0IQWLW745O5zvLmGHYYUsZnl1N
YPlZ9NC4zbV9z7a7iKVlzo/IVBHB4xRLftCsHxWhCuTl6qiafBGLnFjqpKiYE8rVSMujJo+xHorf
XNXraz60H5/SNO4sDol27/dGBFrFZYJQlGCDZRZ5ZSs1WW2/f8efY6t3R/6ZIpSTieKq8tTshusR
R1hIoVOOA7kyEgbk20DIDcT8Cx5rnHid34ElkK3y1FV1pAam6gXZwEtwOwGVwBsGFZXnWNRUMeFJ
JM3NY40oDIXTJqqEz8UXDXkCEiEkpuLEaXkejnyLjzNrH98+sJBvrH6wMlZeUS7Qb1SnfPo5zxRP
KL8ppq6ZsWZW0JAKTQs0guLVm7F0xfHWyShpO1d5aHrcGRGcpDMYPTZ18v2CxeS87twE1SnCNTpO
v1Q7brOJHpaifD/TevDwpWrtfyeGt7iee7XV6zYL8S7V4Ud7SEB0Nuqd340AjaPcrfaJsSsS51IV
q6GhxfIKiA2EU/Joa8CjESB4t7vT5fFgQIJ9DyAWo4x9oeVJbYMBwiM4nh2j8JNp77tO9/fWZvaO
rzhuxp80+Lk9bljxWC2/X+7fddHGVSt6oskrnXCJCt9LD0TmjqCvDYiLKS8znD2qRHzB87wo0YEG
sNeUFlRRaTebX5v+0fwy+Nm4YVVhpPLoDBIgkdmMmoOezhlEMsSj/93+hz9+AJmc91o7D1Ygb/Gz
pYd1pfxkHCRE2Wm7k7EfNUUlasdAc5aTIjj8QoBtzRzgCfEtp24wcRhnn83Pb4a/wGaksB8eLJc8
BL7QH0nHp9fj7qGejjwjys0I5NFwsV/9VHFfvH8sv4AQIO/2ge22wRxpDbBpD8nNAUZ0cz3uAGHF
ObS3/C1GUaZx9gXzi73D0rlq0BWksCSIzpGhRPcQzH2UBCKHRSuu6wNM5kWKvqqMqpA3fVGuvJg3
DbaOZGfXSB454meIBVQVWabywCZ8+FnrtY4/a+ix2qBBOvOPuvKiy+3ep3Xjtg8LNA5vJr35SruW
SrOyxIav4BHoxnMTk6OaMBg0Lfv2NO3nzWmx1Ho1lemuiP3uwFnPF2PN5UvdzoLYGrv/vOVG0boO
yqRAP58xDqREBIDujlCI1nHzR84fucQVGmP27u8fN39NTg9zzUNAFufjj0B7wwPVzY69GqabP3Ex
ZNA2vt3fC8wCCUoZQN6kfCDH4TX+BHWcK+ivAnaqtxtxGTVyS6hqfKD+RCfFsPCTCWiIh/n0Z5ON
onEYbUw7rGInJz+nQfB5s/fLmdU2JTsKcV4gzkUsk11Y+3KwQuJWLq7QSTVE4FKdG6uf+MNbr/uv
X98c0m5yvgyj+E028zer1vUg/mrw0Jm2NqdeTJ3AkanyVEI+nry5cCiKibeysraxbioaClUCbu0k
X8kblotFvJjvwaL3Ydn7zaoHiNLRsepOWQywzaUg0415e6luM4tTcPt/WvPAJofOPZCFhNJZkVCp
Nqdfep3ZDfaKaHVvNGbo7c4xUlCMWjzBIAT4LEaa6/ymzjiKAearqwfbp+VDfzTfHJO2gt8uaipx
erBS4qZyvuJVR3jQYrIsHOkVa1pNZvhq19vc7babH8wq8AEIcDXZ33yDCVrXY84wARuimT/jyI1W
v3d9XsB8M6sWm16/m5mAOkBJQ3gidwyI48n0FquE52aGwNSA2LsCd7iwAhQ2nU1zHhdVuExgBCik
gL+UfJmYQ8sP4SnlpQJsgrqxk4Kd1qR/GGxwa3UeTUcrC0hSEHAHRB4EyOJaI7ziyNAkLyZ+LL2F
mohrXStYnguFCu1EKrZjHW/8kyn3Lapddz2Datq3zr1XSPHgauveob9+2HUX5+6lS4msIrhAaGHY
mU0/LLeiGQSDKoYmD5F5+qfQLrnFOMfemwG9LJYmlGhVG/6ziOIFZK/KXm2InIbNk0Mb23hjO3iM
T1u6rmC61Qlq8QNUMTTBCjSRUN2InyONoOFBtDYbQvEAJECcBNvvOE0fqwMdEvWKBg7EdEuQK6FI
9zqx2p3qapxAxOIyyrbOS+EwqVgeWhsnmB/2w3HjuOsyi9LT7R0EaGFqUbAfiSFAjPpPqF5cFxKQ
jHh323nRibNs6pcsntUduwodAaUtr0BoadwIPWp+dffH8WYLfgUR4ekv5y0yMAExRVqTLtdznKfr
dIVHXqSbTG/XP/O+AywDApw37ofRJwIXn+QjxqLXYzVuB5Tkzs/vkdy6QpuAlKI2A0w+dFrWg0r3
haMT0PFmMxB6CE0uGbpcPFZYDcQHDqAGzFWeXUxctfqSe1WUG5vi+n/qDzmjiHzUD3gefjbjAu2U
kTl5GjpzmFg+HQwra1EYFsbEL0hQa+nkLgR3wscJKTFa2XNYzX687P6jsrzjoHzyPUfO6IrxSWBm
J74Mk3HVp4w/UfWwxb0jeaSqp/6WhLQ4neYfRATbU2Fo2r3BINYb1ERkc5hVzcm23YlDaZft7363
dIj/Q6NZLoLhMY+wLN9gmFYX8GCuPz6v3/PgF2BmEPM2kPhYYV+GKGy0NNexeres7uA1cVyMKsQt
1IWZQcQB2VwhP+CSE0ZOPDjAAykQhm5n/Z5CydpDDep64Q5p7InyVYu3k5lQ3nAECDMuvACiuuYD
sWlzLa+ABNh+At8MTEqEBrJjJvXB7bV1JZDKiUGXMpxIzv5cqgWuwScVFoGC9VvM/vNhrBmo1Ydv
4sfKOxGsM9xEsRWKV90yuVdZbyfwJLMx0sCjW45SpUYoys9H9hBZ1klCjm5oIEIuPEZT6H6Gjky6
kDGk6saT1nwvLa7hxfqXU0hpX1rheIyT/IkqwSl4pEgnjb5zgHQXmj/v64/EEnofhsY098uPvA5j
InEWIJDDNIyJ5Q04GM7fnvrfN//XfoQkO/dWjdBbNZ0hLYglwDD2ldamQs3dlAmi6jNZqvE0h0D9
g2oVth+kNAcIoWrmler+bXwcjAbrw4iVahopNKuQDmRxPL7T28de2q1Oc/h3SY7oXVvADrkSj0Sk
6VmgEiNkT2z/MwokWNsb2WrVqb0HotHe4gGfEBqufJqcsKsnXesBBhzpyWIobrlkRk6+0C6bCtmN
w+zpz2EzLleh3dxCpbVA9KVc8a6heIc8ngKrVk3Mljfg0gb61OzcgvR3b2a/OU5V5pdZ3hFuQ0VP
RZsVCfxopECsHpG859oD/eUg+XY0JmhI7iQVzARGg7hAZRjOGfnEyQrHD8e+ZqS5GxW26N+292/2
vykJndxmu3u/XXKR2HbIWVSs2p8OfvGAqD/KkqiXsdZUVveISgSLMF+c9VRj1zVGgr6kjhZRUKZA
W1xi4jyOBYMZnMArLZO9DIqj9KebfvtdKd+fxC98qiuwnrTOaWWR4rJWUaN80tlDW/aAJwcieoPi
mJj7AqpwPgjyTVscxaJzjkpJ/thq1r9FrNf9m1sVF96FYWSSzpNzntsNQjLRdKkhnOiPLSzJJ6cB
C0fZBVArZiqq2tlt9ifEADGjbHqKDzhU7xgDoi3p1uobfPOA/Js4GdKlAusIBTkGhPpRD+Bl8phY
u86qHQn5nUBsl6mKdnKDnOLiqMw5jA/vxS5FQfxorWcc9YeuMzxMe+n2ZVS2Yp93cWeThkw6u/fL
WZopWjdb/8W1nZ84rQExPgynP9az4WUrVS331bh19+40bN+sH+9Oh93byXk6St8mWhzea98SH+P+
AlBjeERdHC4qmkbCXGXSULkPq74WFjsKRPVl4iy7XaVC4Q1p2TEp7XilfaGcWTH4+6H5jnGvdCSV
/TvSaYQvilQBF/9OmUc/pThwvKEKlI4mG0tXS+23dbV0DJZ2tKrLG6vQ6fiCQz1JFR9JgKAmu5sB
iEd7/I7rJxztdonO7mXEYrHjNI319MfSbpefKNkNBEIYzGLjj+sDLO3Cx7B6bXS67zYef9BAIN9C
WHfnH9fb2NxNNc1tlDJhKZMfgK4yP7vK0+c3je1iNJmyYSlYk2j/wkTu9M14tD/X7uyKLzl/XnSr
77V8Xm2xVYtQab9E41KgNizpC15uV1ZMvb3DINPc5jcznk0xMZjiQ/8d8wrkaNKyp9Y5mIC8GD0B
fV8ejPXAkSrTWIzeulKlLh8GJ/GpuCIqYs8dnNJUr+CP0sKuFND18kyu3HbM2OWALuw9z9spc1dy
CUhriKHzfadZiFWkeNH5p+Ky6DqSGbwsS3XdNu29W13GYU1GJyztDuJAW5geJsP6tJJK0tg6v3hQ
lhZA3ZmhPbBHYWYLmBsELi/5gfAiIcaIayvxSEfGhvwM7ioZepEOONWIN0s+zs21g5fikllqTKBe
wCzdtTF/kc0NpzZ0C+Z+mhpu3PuuJuX1lgXnMIzImnLTdg8PSjurAk17HsmQAAIlqZETFMQJgE5f
3lJM0SJRN3M1zOwMyQ38fzoswpvPto+xQg1Th/WLcSFsI84PkNRmN98wElm5DufPJlMh1uvDJhy9
+A99wn6TW7g4kJG73a/vzFtNdo/N47DViR5PYWUQh7rnltw2POHn0ssKr56PCPcN3430OBvYXnc5
oruC2Xe3RVspebBxvtj+MNTp6mrsMZ/a6N0NdSx6GtIy1xIPaxnW+dA4P5kJgcRAeNaLwZDmPEgJ
YnhZk0kTF+WSeclUBpofoDVIHdaJy0+v06PbvL6QmGGsTiVScOQNdxIPNcxV66Mf5tPeZrwcsmSg
7Ih56h5GsfQDlVMIQ5uDQxIigY4HIUADIH0HoJ1rd0YNU/+TtY30WVofMfcD5mbzlmkiRUIPhOXe
viOJj+0dZTyDjnOsc/m6JyVdGctejszZuGrqRpcOtCvmqrqGQCqcBMKdeH7usrfmfOPUqfb0F+L2
dPmr+eJYfjpi/LWeM/NaZjx4LXeZUX+F+cD5JR+HCAN+qrYLjeiVL08XvPjTXVPXQ83DmaJUWBVc
vdlXb/pnnZPmCmqggmLM/vwMTuhyNSgML884XN50X4erUaARO6bwPI9aL4Z6tsKGrYsaMJejX7tP
oevhbktAEYKCwPXghmjgx812NJ+1PGfJM6zOin4mdp9GlGlb8Lh8Gh2299FE0RfSqgcG/hZ9hrBi
7ABYGpMP9xf7J3+xnP4Y4kkfnD19O9zINjmqPAs5n5aEPHxu1V27MV2Km2U6e9dQb0yF+Jp7HmiP
Ai9donpDvVgowQ9k7eAWq0M3UdETySbZaKUpC5IMTh9psnoo9sAqA3gVbAZQHFw6G8bFUN4+FCxz
X+sZB/ppSlWfj/nd925dGdmyF3tl8NXjTNVSC6oAjvUxUsq34kLGTx9lB7Mlp9TSFBTh8urQ0zTB
ONk0J4/aVR8wm1gKpFidLuNmcIkF8uk/cxMsz2BU63V12fonddlvszGtzTbzPld5XKvL7m7TGfca
qDumwDe3vR/5i/YxRHiRUesfEMuvYdE6OiWQhzxPE3YMhmahlyZoLrwcYpy43mMAubcMA5otjdRZ
UuJLs06qg+wWTX4VTAcoQHyhA0jBaW3w4sGJ3mX2nzbl5wJFjuhHFUSPhxjZ9A80P0iob/7SRAV6
kv112rT7X0+ftZuDJue3sdVAtwxcbe4cPD/3mpvnipkkWM9EMS04jqix0Caa7uT5Z1gtRuLU66SG
yezxY3O7XMp4yMCdGT+puSTNc0OHVDow6rieD76LlZOk9XgtkPhLgliZiIWBtE+j8f47/qKhqj80
1gT5Y7qFmyp8lxdNU0rTJL0qk1fgkaUHe0E0CB28Q8YEUCGcFyK2eYB7QjHyQFFpJNYWodgFMxQp
iqYDFzfFqEgaYwlFaeZiFAQECMOYo4DVlCGZdNM2j1IpoSb1ihR3ANkThm7SUU3Eos5RvuQjJ2vS
wM54bTIWwDnT3Yvub23eBV7mhdz98lNRG0ZCc4Cis+Bc8686InwghR6e3usETwrI9cK0EWEDJ3uQ
SyeJ86fAglguiAExDlxzbqzLcazW4fAGzVCHL97IfYOorBQjMkMWhkgFCBqzxFiigAl5/kjPtPvU
+CTDGbt77EaCK5FnhtDFDrG9pyw+gcUxBHAY8HWB4wz8r3x5vEfOSeRk6k6/y/6el75jZ9rpTs+L
zlbO1/bQv/WwtnVhWWUfHVbJVNaMdheBsDksTAAHfn9sp7kL2JVnMe1n/1pe4dEa80T/v/PRCcuv
zsfZGj93v9MxhQ6IB7EWHMljzI0gKnQgyFfeHTejkSWJDPPG1ZpYSXRCHVti6nCx4u2YKYfXYDAg
gvPYej+qu1PwiNgE/pdUDYdp2Ed8qFBpnaFXPsBQDrA2SPVAtybYsHQ1pZvX+0aVOh3ka77Ehfjh
vHrbfTfps58rFl4Wtunen3q3ZhxgmNKPZpzmZ5/VZDYs3KckX5l6eBbGqgdccx5f57BeV+a0vn2j
zTIWzuvB4Oo4zl4cjV7rnaw6/cPucB5udYaYNTqQAI1hMwgFQjACJNTmTPhFWjNPtIMUJgSB5nXI
IxwB4cssmTZn6f08jRTMd+xz/j4vP2nneVdTJzw1D9wuoKmXwexHNDcxNgbd9vIjKZQ1Lnzqj/BE
xYDdASP1cTLCljlZMBow7irI3YL6J2r1aP1LnQsvgRhy1jFKOlfWfWMgNTH7kxBE67gWOILbDku+
6VdPHnt31LdktF4//8xiMIpyj8qNzaMDSUGA5AY8/efpWZ0/nggIFZAqUE71x7oxiysMSY9iANY/
h/KIARqRV0Q2DuRBBvUsSZqWqIO5RnUDSVLe5B1DE1CPzAoom/80/0ulYp+fS7BFdSHA+NGZuB2I
cPFGLht51HK2r+gNhJ9gRP2KxRf1CGVuohsGYkNr5NB9eN/r85kRjXIAkVGqITZTdQtlzUE8WoGQ
TSN6gKdibnhkjq+71BFraIq6KUQVbGY3yy0HNsUIGa/5ZWAJzV3vNk0b+Pevk6izYx213T3DaOz3
jZrHxqPwH+J6Y2ZzWRfKZ9cDjaSG8MRLTDfxKg0mGIZZdpjHUoQL0ug3v1th+nPBXTUQYhz44u2u
+8vzfPdhsGq91/3Nfs2wvKnHfHId7UoWJQGHvsxXP3Q1njjPvk1sHHYil4NWXkxwLIMYs8Gf/dXz
H6UGIDo6bXLq3E1W3KeXvYmCkBMVba57t5PT8c9jtz3SLkmd9KGvzScvg5OTErJI0RgP+ubeX811
8+3iSIc47ALLyP4yZnKTxggU1+RInPcxfN/bvuvcTGaNT3Y9Zh/ac/aLPkTHz0OUZaBSx3rpXG10
ezIB6oIpxIDy4n1nPr2YAlsONBZI3Q5Ih0Un3wlSR41clDQPbg3f7NZaIalT/fiDYjDER7HWOew4
GTyWRwDJT846a7FdVjE+58X6p86eXVM5a5ASyHS16t7xfNlyjOqQfx3dYn8mUNYtQ5A6zsur9c2K
s47BXLjryuO/MXitzvVdHxxo1eToKs6l5tKPHst4X7pUjel20jw9DFv3qV9Ccf+f5iQeJSUVirr+
gd0GVlnWYOBJd4VB0HKVRS92IVcrHLU/LJ8xc+1eQ0TxStFaEtmX09pJVXHm4KLjXkPRYDq/AyYu
En0ZG3kanEb9X5Fwi6xXVxUHBxYXc69H1emF8iLS4yCN/exHCARDmi64yVp57ihBjSPVKbjiLGSx
XnZZwHWoaTApCNudtEhc5JzvYwgh8yT509hAfstDjjy97tGw1/2lR1OJwN3eQOeIDrmNstJ4bM2j
GbAJvr3dd1v3mi+FhDaNIIRi00xaQyyWCWtYbCyPsm+QyRTPIwpOZuKn/d6k4VkrsjuPH6bjgQw1
Zuty6E3F/B+Jqr5XB6Cpa+fvgqOd/0lHh9ZKJioUF+R0EFFDj4FYgQlZrkaL9V7ns6CqpKfibiB+
sb5BE01nd8s7P+nkQag4nH54TBNadHRIAk3MDYUnQj+dHz1CFAJMGvNE0Dm6Vy8vt1SCz5eOkwYu
lHFhE94jWNa/wQFfnVAnDqiGLIfjhLo+XacrEZ93t7t2ZzFs5kMoUUoOUBpEy1QefoX2JqvkOwJ0
BZl0ezoPqRAZ3KR+MQ4sWiYRr7sbRCcZzk5H8kFYUhOHe8sKexEm6UqwYNstib49bxEHdJxGaUmc
llDKli1vtmsZ4cIPIMkA5oEncwWRkN8BeoKkadRYmRBzzeqr+Li0vNy+MeCm7t6NJDsmvmwosjwj
6XxC46fG/LLyEcE3LZE2Un+DorGavtZLkUxzRSmHAje7LAZuXt/YvVmeJovO6QGZzr0UyAcpKVMe
6ZO8aTuehlDPvufqL04Y9FPai3pcDUbdp3TPx7T5ZvVrCC8LnsKJ4qFOUJPPZPXQSxDWBJPO7eKK
pGGWTI3sQ0KApJKR1dlY44Y0P9BIHhVGRomQSK7eDu/oIZII0UW83Fu0OLor6W6lRCmChO/wfVyP
E2fb8UzjmxC8ZgHTcb5g/4Yw1+dZiS4VosZBvc2qj0N0LWmd2WByWp6O9zrpDkmxrgWhDkDLmCGP
0AbcpHIkMcRDHx4tccC8cMxid+kaBJ2Sxw/uAIE4QKytmQ3RCtMJHSVlsQwIhJBWghUTWRea89th
Qwfd0OiGT9WH/n6mZ5PJQgOOZiRSw/aFItDIFLkoOtMlNpAPDhKif9n0HFj1tZ2rEAlusG/yr3c9
NjTft1qnatt91unI44f3bCmLPmD0zgMUAhTErVwavbR4QmIdq+e57LJkYqDq2pcVxe5/q/eHOt1q
j7YpRWpeBvKyqQokTco9+0vqF9vGSqNKTGP6j1RpWaQoDi3JFBLXET8SYyRl0nn8SVExhBQ6mSe/
ZSQSxwpHd5CkoD0YG70jvasRLH8DSNQq1u5jwXm5hKQgWL8amuKqfkr8/FErcvnZXdZUzTD54Mt3
nFLLX2fr10vmINLwfHBMkiU8mwEqSUxWQDAyEWlFk41AMQUwKnxcVz3GiU+Z5J6hPjzG6ASpfEAQ
B31jfCmI/RMQleITe+q1V8tF1VX73PsUYpFE9chSuggQUyrFxPfqvejpM6SRy1fyl22vGuFmzUJT
18UbCadFNMn6id4dqCHNYC8YSBs4IMEgqFwCOBD5Bl52ISPTBIQdyXZQTLaPSLNVr/R1Xslm3E5S
dHVQhouLf0Q6K2NDskC9J70RWZOg5EuaEojMczvRoaKeJLVVAElZfKZCPNlL5Ov5bsghankAIKDn
BuRNBHtBGqW5cBVosWniNEYK4BjSA81bRoDkXyBNWDiPVqdpXbrObzyemCrjP/H1QBoTRKsPeSAL
EwVoXQtiK+h29fd2WPdaKKIvDopoqSHuSO1gV5s5IN7BZB+TTGA8o4jyURzuBcRyymwtt+Uojsnj
Fwjg7J13Gem3bU1UPH60nXUkEDUcqlAQRfu1BbTJ41dCMAs5pXOCYsrBRgRSUmwJZgyyB9m13g1n
Oy3ydNEayhSzJIfMfbLgH71VQybT+Yf98nvNoxAN90HAl/PPMc9hhlLRNe+e+sB3DmkxKOmQD35w
ZwEESsWiNzMGVAUxbbvvmr20hPJqM2g6EDsdcv9ShsiSwFcAqYwRYDrhyM1hCGn54RsOZ5yWduVw
VrpygHPOu+zzvD7Hft7YzRrPvfXzPUTD5zQ9y4yLKQy0KbWN41EWMHcdwMORkXYExdShvbCPSJrU
WB4HAHeM5RHcEiohTKeqZH8IxZlyIlXKCW1cFGtdJyvbLOnpPSlhTC3vunDDmsXkdyUJVV6g6pE1
hTWEYbqf2vqGKAhOMGIN4RgNsyHQRBUph5eKrMOL4OIBCXfoVLGTp92CCWBHMYHOLjrvowe6/ZQY
uaTP0kRCM4x5uLCNWQhIWZTOe0CKNk5p4C7WJfM6COkVYmBDiib4EKajr0POcAX463wXPdNrtmM7
cbPf7bCEr/vVJSjz5mRfnTrHewQctYVKAcJ8xf3SSbzmvsJr/AwONUuM8TQ0YYsKYUHEEmFFMZ8g
EBYbAQI0VVH4RNqUGEI4fjJFgQp0ZZBtB2S6LtZuU6DbFOhA2xXaiEKhYgp5QAjWaQWxIn+9fYfX
Z9erv9Lp9ocVx/AyRnTdvoPt8sDe/dbxXusCti2pcDVznvFCkGlNQ1rTcm2ENpWrmidf0sQlsfPd
zXD9qAtF3MClmUsbpwYOOyzvhPFWZuqzp6IGzmPSGMYjpwwehzKMlh84FoRHmBaERwI4UCfl0bA8
FJi4P0cST1Onlg9k1b5faW7cXG1oPUrD/xtV2v56wJWFItyq2+l3GG7lhverWyMOi0mvP318Yusf
4kvzUgqQlgcS4GYzNDjNG6cf8dfRRgqkuRX/j2e/WYvC53UEZrZKI9JkMNwyHpN7EXnIJvmleSra
OVGiXs2J44R+5wXkPH7pxpAfHsHtoae1dYqK85LCrRUDhQQClXeIIkliWVwUdp/X0tZrrQLIR/XN
I0OOssBGXFoCYoGN0YcisnkswixW94RhKdSfYdGJySmwXYexzDoFWowlvceb/ybmSoc7I+d1PlMa
q8+AMBePwOzPQn4iGOEHbu17wRfKhLUWaWEa+cWMedEiKqDmiPNIjpwYwLkBKixGq4SEsrFrKA7P
3iGJCRTjF0lWYkCsfl7XN+zQve6kd1qMWbWHnOvKWXds1H05GD0/Vo2H0/NkwgRaPusNPn85g272
N8NbCFA8MdjsOCAS4BC+QADYFYXklRWafICFiIr9amZaM/AFmuHUifvi3hO6iOVScRawRhYZj4oZ
uWCZAOib+FvYxsrIOuiinnZvt7cxmEUUPBOzoHBURMFJxKYV+7ayomJ4jKaTH0W2zDIQwxQyeYCD
28NBJ/VBO+DrNOrEeS0vjC4Wt63TKysmDVgLcXVy7uA8XXV2g+djDBdjC2wUoIQoxd3Dh3xTu+1B
sQpQROc7498SdSHcoBp12883x+VUx946tU6q6mkzKI/FjPCKXtzEyBmYqW06m+bN5fxxpJvieSQB
gV/3s+e3T+P19+kGef/k9H7X0L7Djpscz+229K6913ReNemJAq6r9vnaoyiZvfQ8NS7TPb49Tm6s
Kq3I0ppgPFIp8uDDxH+a0pOd1Q+cP/GkQ6UodFWt3tPEEJLf0yQcD5fpONK7ukYSZBtyaQK+kA2Y
d1opcnzo3ZGan06L9epm377bPh1/6D7HID7FlDxAjJMUxNBNxWNuM6Wh+ipAE3pz3Ot0W1g4UFtu
Ri4SBWJNvf57/RtYHnwMq6Bj5tDCUtvhULGij6OO2Y+LvUfwEAp+7e67Gnt0QBVr0t99ZZYuOQm/
JYE8bo+jdcV8VPS/+bUgxqt5DDHzQCiSCo5MHmejyU+6I5l3LL5S/Cyz42ed8pDr4J+B3cfYe0ba
7sMiTs6KjpxzVoaRLT9zIEwIunMt0SQhRnKPZPPArKJdn3SsXrPPfulPk9vJGNMapReTRc0cE+cK
0RyOADq4pMVSi59JSJGGdYSU7LPJu6D4vbyKt/rQvZn1K64f3t089vd/D9bsKTnPXp4fPOl07raL
Q1p2SAaUSgFkY6T9uJ2O+nz+YRs3gtCI/EA6J+22+zeL3TY9XWoMhmZ0WEy692qgcvMkzYR5Wz01
/pN0Yu75ICeNBveJpl2h9D+QF4vQ67qQY6y+tldc7MQCXw636jZZg/3SXjWqwbrqoRLukVjEymMa
ksaau8Yj8gGsi5FlCBg6w1JkmGQJabFeqEPEw+JUR3CN7OJIpnLfMxa/JIH6xBTn+uFPTaRZvgxJ
6wRA8OQVma8MoSCEKoxiigGJKTvdIE6hEkga8pDFis4MCIbKbgiISBN+RB0SGdu+/COpnJBHgvWe
LVl4Q98g4ddzZZizbrfb63E0Vb/VipOravPfnao/W3Q3T+fUhzTlGNUqyrAgJiGLG6xYgVfLtjBV
Gu9F0RM+tjbaNW/yvaBX3UG+uKkmigchC2lwMcCTEkAjWGKQVBMlS7SfTBlwgnHDon9YdcXaq1h4
82I4Kw/Filg4g2mVDY1vwTIhwKGFSWOiEA/DA79BksHVFjDW7XJdXpd+EKtOWi32gb2UqkFv8txa
j9unWHOi1UHvbQpr0zQZRWaKfIXkXLr1RaiIt42qOFwEksQYDjHr5ZfzqDW8WKgLlej1r6rJaK2J
FQhguGjEtHKdRODJSMVBLpeSPH5FIWYBoIP6MVmIiXHe9UIcY5EE8pN5wDEvhDSoD0eY+iy4W9/y
hM61UrXyhQUcLKgaCkIyPeQg9RldCMtcgreNo/oHsH0R0oJDByIvB0yFLbPxAlJEkn+5rs7c8h89
ETilFCSeilk/WImAZGuOfD68qAcX/k8doNfZ7etJWXFbj4udWNvW7g+vd9B01tOHRuOhf7rf0uew
G8j3wlVXgk+MNQBUNs/BYeY5EHUuYsCjdDTk70Xv2PoAyoO4HxuuT6iBF6QvexWim3rxforUm7YF
Qlia3HQ2eQsp+CmNFHvo2ZKcBBzKBHELfR3Powld4v0InB++PXr3D2vL1PKcVNbkCg7OY2pd9SQ6
i8N+dWqsTvcLLnuUJOeRY+GMfHjniR94Th78/1F2ZsttHEu3fiJEYEbjFiRFiaKswdK2pRuELNuY
CDRAEOPT/9/KVV1oUj7b+0QUEllD15RZWVkzctfV77oHT6p6fGTZbC/wzqv1UvdP42AZkGaiKhlA
/fstzGoixAT5uWnaPc0pjCYf3TYv2yWf/h6c0i2ikGurCQgLCqT2hGsGPmqNZ9wabbghrFomcsOt
zqRZcPOxEcNT491yf0jXQ5rGQMzL2azYnZRmAqBfoqjaskjPdSyp9cXAUa2vGt3TDCEwbfBfmtU/
CfEh+08GbEThqpeXh5/2++ZqthogxPWsnqiX7glQW3k+zsATR5M5d6og/9ikJLejf4VEak8xUQUO
YqIhQEHSCclEtVCMLEE1Zhj/yhM9WPPNauBUt9sViAj4+DlTgraEY3WuB1u1dRVXyTuq20N1EDes
1M7cnYYEVL/pxbdQaSz1Fq2H0aZUdUCN/179P51rj04UYcb2H6bHufPsxb6+zv5hP9lNB9yUEbPi
JEI965Cv+1Lql7E7EFcaBwjGCJTIzSUjl30l1Hq0nmoppPoXKaquzfUefC8U2Q5ZZELEheKJjWqn
jaSFeapb9hiEJBp89T8QM/kwWZXpPggohYvpYpGH1UjQJvVyeSaM2k8qqOe6nmuhbgoQz4T4n/bR
Nn/aR4us08afdo9XuqHJC51m3pmdN/MmzUGrkEyle8BQzWxV6kz8Qxe1l9qBO5GGAwlZ3dwvr450
99HlpAE3VGFqfd1Is6Y0AWYa3BYSMULzMBl0MghX6ttUAE7aK2mX1jGpTTcJt4HcEkC2C2KujYoh
AsZ1z03IfEmHg4tbRFp8TxplbaaS2pYukMkRuFeKaBtQxPBfGsU/zS+yikE3r8n1LosazzXL1eJp
sRu3N/T19Q1YVe2r1iWlLtKowbsk0RqggBEaBAhS6BKomiDBy75GgFDIW3yAEMjT25JaNV3AZMKl
vkeD3RlQArIwsWGSQQ9RLFZFcElKIVvpaDGJaJwzsAjLE5BJNVjc66ZrDP2GLveBNqYZM8LLu6Qn
NJ769+oqYq7RyPqq134lWeapxgqKOrGmp8uEsdBscuP5F4I1f1qB6rQGEKo/ZG9yv919+e5mZ8yh
ne0ZFUHNhpv49KYINV+jFGidZKr78a+L9kQyLFMtXVhgRcCTwNLTKpIYN1XyNh6Oz+SWQ40vOBog
UnxlQphZ4FGjGwdHXf1ACES7MCkYNUMDWau9NLQLCy0Q0wKEVkM/47YDadSX5FOX1ShM1R+tRC8Z
5VYDstp8WXV/zZ0KiIliIWb4L9QIhezF1C+HALqdAe+m9TrDl0/RNFq96bLbWZ6DGtQ6qVhYgWCl
uk0Nqt5WCa4gA52EpnftihPSDWLYG6sJAxmEx0WQ7uetQAsePz8Vo0EzjvLkLWWxGiuixI5wINWv
HiXghTLVjhookAlCxY+706vd4v7ySC0ksWhLRPrR3Knnd1sx1Szc0vYnKJebi4mEdX0crSfaxmjK
0XbADXPDIfD/B5mia/+JTIOi2+4O++12L65BrU1pPM7nk8f+YH+uZuipdZPJCLUeYo4suCkZ2Qyu
+x9xcMcDISzhDLMV5KcpK6hXHfrm2u1j+WG74Ya75etW46qzTupaFnmr2atei0s0flhpozW5lSUB
F2LOnELKpEaenTiQ9QOgkJhzNlTSEo3VWBucqCutBBQGcVqXFh2qSrRmgD62dA142f4KM2DgI6Al
K0wAgjE3gOj1A9oudqCuipDSEQLR3JH5AgQDO5kFQWz4MiPG+RAXcHrPyY5H3/axjdas5vjqcdvF
DNdsFe/ShnV3wHxko+RjglTcyIVvL/gSV7hAnS6X9P4P82zDFxfASx3ltTM2B/GWbLvgJavnPW9j
y4ujrWlxjOHA8el231ITgLiooxAaJHgS5rMNB7ggXbYKZmYw9Y3XeUAHTw7LH0lcxNIeJBfVY/+G
rqOEyliAoviE7QyxpwNpcTF+5Rp6T/p/CMZMCgin9DK5MmJaIUZAbMwGGpiZBzS3EhMfgpfTINGN
igrVUGyONibxHQt2eDDY/jfB/dPmZ2q/R+/Z4c7j5oD7wV/U/rC3302n02PMqCELXPXUseo9FE3X
NzVLXVPLhq7u3N6oXvC4KiJf1l2t/y/uDoeb9HBUrmqQWjvMTdEN0i0/ESTI4tGBhghIcAVimZX6
dp9KEwU3pD2aDhnBKrzQsoK9civCCo57bdh22b8KFfAFph2TmrbiLsRorNDNSKIWM9dsmLfFkHoE
ARIORgb/F8r90/T0sM+7CUxMsb7A/roXlJs+zlrDxiy2rWfCmXy5oZh2QF0+jCvm22qv+6khl2Gd
krhcJCc6EGQFComOVVpRtA03H+iAyYpn/XKmNC8NTah7Qyrbo2o3HtypeENc5Bv0ycThOsvzqzGL
6YvZcuRtrPWRA+pQpYRajIkk+3f9p9F2EX1smtio9iZABmhgkqhZ0aaoK+C/kOWn0wQMHXS+htM1
/Q7bHWO4V+tiO4tZd7rrnNaxUcF0YVDHsoFH17hgcuOSJFtro6sJJ/c0zhDR6HLP7B+upkBMM6xG
IJVxI26D2h9Jy/GuRjzARa1LzyeSra6n8/LNeXO6SXv0UyeNB4GjYeaPcgQglQ+eYooq3hzELraS
DgjGbJLmx67Hx7vNvK2zJRjxDgrasHevQF8/cQcK4ehnSh4LU0arrV6HoqtL78RMtR12WBntyLE6
wwwux2jyQliZhLkwy/FoOdSdUZNW9wbRjETGwFCGCGTwDmfiX3SObujisF70lzCQ+8d5Z/9qM19+
3+6X14Nzh83kPBe19BOT1b5LYk1dbujsliY5RjhS8Va7cxVzbQHMzAq08NCWr9X2IB7+X6TJT/v5
tIuvyUiqFTfstXsvJiEap6fTqfdYLJ+/wvITO5op4bpnd53XZUm104ERLc7udjMzwh8vWDKzTmIX
d79Ymp1f34jWWWd/cTbMQsXEtkSxCMEFKovQrMtX2hdIuqtL/W+t89VJvEyBLCIyQqOkwoG4/Hc5
8ZPWQ4XzEEe7z95oRHiv/3I/03jcmW+fNouqwi0dqN9sEA3gLzpdN3hqlnp0/QLT4dponW7CVLSr
nvq1S65otdFQfdw0K3hpblS+O9ln6u79cPlM5aWGqWoq+UVtXz3OVO/ieyr6kVu+YXvzeR1Sra73
OsJtaB+pbJ2zQzD/u2zuv1R2Wu0CqdzXqzXMGaB1Pu8yO41tq7lfnbr3yJM7y2bLY2p5ubg76XqR
tDEYTGweKg9VXDeueklOFEt4O3M1+Gp/99AeiDQORRy4YmXsWkwbugzRg6RwTDuL2bnYOmg0JNo8
8OpbYO5zWw+da0bV2nOeCWkEF7UTRPGXMl2P7kYEzAjNBDzB3IQsIOU65ghvKLN5+GuSWnt1A7KU
9HNqnrazJMvyLKTbodPV8QT31Jo5wuImCaIroK2HVf189iUWvIC4hB4mDay5isf38DjruloiBcJP
ZCVBVmgrMQuCTDY7gXRmfvcALOYL08NWNGFmiP61IcNCME19TN3qcAMCKxmsSnNIvtl5MX4ZtA7H
/XQw7tyne19oyeWAu+Vr+jOKtDlJ/HVmor32DCrt1NfQp7dWIW5utMZF4ul0dOhqisMjFdHeV3xW
WjYu9mXt2m3dPKCQtZ4YmrvFGzFj6P2ydA1CXaOmfVu+GsIh0GN7zxUIOJh+RuyfZYFCxeBHNPP2
JV+B3fzMZWAXR+btREN1mvE634BT/2CmJYQSXUPbzhBhYXzzW7MM1TzEBM6QmnofHKb/pma3X65W
Qd4Bw9NBhysudHHYCzV7tZ9sT7Pepn1vDc2z88YhMUh30L+30BZ1Gbb23zavBtObhw+muYkNboME
APG0FhASAyXBafVh6d5Fa7eu1e59ulA2jueG4iSSHt4dhive73282h1i9gtHmwP33pvoQEhcojiA
eWaYGUodJjOhY6NAAttT7GrLw1soDEkX2zfbe1AbiAdCKwTqEMnE17Nc7olrLEIFopFCPUZMeojQ
pLSgn65bnx7+gsQMa3EBJq0GAlKXOMUUg7yqmX58WP7F+t974IJrMH9quf3WoMleerR1Jv27L0jb
KZbnPfcgnRNpYaBdo/N6x04YnLkDIm42h6JW2IFIcwKBAHGfDA8fmw+9t/YfLx8+nM6p/zatm9Pm
9+1y/QGaExzo7ttw3b3qzKTcEza7g5SteECoOWloxMZTOKETOEKgepCOdCvYJvwtXHRDF76D1fHt
cKR3urE4HIi5LToeWIyvcCNaLxY5Z3pzZTJgC6tzSQCCGa+mBAmoBL32nnMFQmBCKk5km27pIlg0
gBwF3hhvxebJnKi4EjmJajCcP43SBSPb/vhq+Z/dQUfgltf7aboJwY2NxUqleeRypxhCkVx3+Gs0
uOo2y8lw+Kyj3o77b4hI7YvAupFShYzMlk+bvfby4o2DYLkdbQe/4zSf3g5H3RbviBfl+kN54OI7
B3RtEDaKAtCZ7RZNzROik/l7+836rzbrw634dvVmM9hpgR2xAXx2iWZUq4pkw3kk85ZEivdODw4f
8RR3PXLssu8+JQ0PCUVqxemqZL8lw/YTTNOI8M4spWpuem8P5/ljOs/ualTYqElbDf0Jb9nerqb7
D+PVX4SyG1AFLWkK1VeufjyyIS2HU23YlQhssIK4inSJWzzi7e0cWmlrf9tsqoVnN6rmpv/JcTDl
8cbYdsut+ac49IKDitb+3HyiDVIvcphdTc7a2u3QIC7W4LS+aT3sR9t8LsJeGRIePFlru/dIQffh
KQlyji3aJIXbtSZ3/V6RLoBLxVXxN+sPHAF4NmFJtCiZccl3eVrPR91hEFB5PLf6o/G5fX1qdn5R
/qP+gMh8kVcUD9dyrwoDz2QCzwZH5T72lzoAVnz5nLjiO+oJB0sI3OyfkNUN1wIaVzSVSdy8vEY4
IaL4nDA4Nr8V3x0z9vyZE8AqWUPrStH4WSy+1Wto+ouMEYs26acOc3LmLgFtbdd0DL3F8v2ER4vd
7cdMKG74YhrVxCiltIsR6ptGZuNThPhmL6LytwQgBqDDi+0oiGvMVe1CAhO1R92ne1AMGVfxJ4ff
9YdTefpibHkcjHbFjIeMFAixCmIY99mGxueKF1UVDzf1uh6AmObi9MUfJ/sTh4pPvethm0vXnOzD
61l5yxUr2xCpnH4Kirs+jRMQa3PF1Q1BXjY8geDkwjTZ1Tq6vEiXot1cNZMYxAHpWLtu0LHgTM4c
BTD6IEXb52kuibtiFw2DYA6pvgpngrhTYk+XgmHsf2jofIHlJps6oiKJf7/+kOuNVyOLO9v8JTFh
wLW/RDdWmtWIxnl07uSPbLqD/dh+i2f2LzfVa2HOhm5MfZnv8VPvY3uFcsPXi8G9s7h9On0pp4tH
3WzDp/iRj/Ow+LTecOiAYyxRUKC7T3IDnibfvjsKZxzo3IDYRR1SDkz0ydXPnUbvSKn4BuPiOTq7
xLN9LntyqOQqVg0h1Sqd27q/tmS6KbhlyE7kNbHSGLNXIKQ7DYRe18MkNzQajhrRuIjFom9ElFpo
IPKq9PTVYsTN604JLd7Kex36WyJ8diNwzIApGG2cw8L/NFegD0MCGDpjhvvpTpO9lGzMo4avyH+O
wSqoo7UkMe48+3PXCLi7Z4tSw6gf6smGCjUC9cBNBXCbxTD0DEI4nKE6e11U6HKnmojb+Z4Pagar
q8ZaochH7HaXPCRnuDh/W7ovpBfetl+0CJyUrWpzJLjkmZ8F536n7kF9PU428C7UbWxiFtEeVJj9
+FRP9ii2qhRlOflNzpUgcNFd4iaXGoPBv+biblHecj/U6k8GMZr5Ow3RWc7fPQdFEMYwHCd+y1+a
26hGq4xiNFI5xACFueDV/lVvrcFL8ZA2VThBqQ65GREt55Lu6H7v0qAp3xCXoq8uXEnRMwn91bnw
0BgoE4t+h25vVJZbXSpHsjZ48mLm7jz+5b3epzsuV7zXxrFDTjEdhnTlbu0Pm+aosd5eXSpD+0cW
bPOvnnkhHpIFwhEg3dlRf1iKyUDL4GCwEiV0s+1xHONxPry53Jzm0JNhvO9I6JDUBOYrauPQRulj
YUfqkQlPEHgEqgX7zk7fxrPDpf/F18Y0TjfZknwXDeM7/4ftfCitGDQFeU580RsthtQdCESinj8M
UQMVS8glEONk5RwXbrshpAaqjV9z3uH27ru0B68aFqrH5hEjs7v5Xo+z4dxkDfXn3Sz/z6uIXQpD
Z6teLlxyAOe1XgZwqt/upoOt6o+2TyijvNky2bGDVRdaVuK0HiW4rcRRrxkco0fNYTNCQIgLJFtA
p5eRQ4uE2ewHFXDDgJyf3gwfQlfxkwxl59Xi4YYPczuDy9XsbsuTnpfdHrpvqzanlopTfQazy02G
OJlvSSHPXaZ2VrV3eJcGov04MVUJpAzOlJFUVa6/QbwF4NBOjQRcCkI7jZwXp00miAK8OLGLIvbF
KV9JWlhmxAGY5Y/LbAnBCRQ3hc4Hy9H6zPOCnjHzpAlPU1aztbhvW+wbCzlkyNeuK2RAe/h0Hi03
X+oJLk673wkjCaGF6HLCIU5OW9YfRNR0KqPsmJVVdGGwXpDZ7NVhITmYY1ZOqpUuRf/VPnaTQ0z1
kJJd8oIIEziaaIsJnuaCUbFndz2vw4wc8zhATNHkFmT+CW24Hj1urti+2LjDCaPji8zngHmSB0gj
NcTRM8NYmdTTHkFW5/WoZy4AWdD5F3OCSpYkq3jj3L15eEMzpuuB0iCid9XqxF9wzZYnXEN6mH8y
FBM34XiUK45OdefMCsdkJ+5OBYh5ubMAJ3KEIR96xag5jQtD5RDc03l491DQmUx5Ac53ieLeZBOG
4zUkEjGeNo5U8+4gNsQLoo9IfK9JiSRyfyqjC5jKKEFNOW3W2+s5M7HVzAwFU4dG+MsWilSfPJWq
1KqOxDiJq5Z5XDYXC6f+qXnb1uW6bEUgnGvBFbF5/LL7Um9GKjBeDsa3DuZPNDXsBHAvh3EyRYzp
MCSsYLJ5DtkH35lc1H6YWI7NPAi/nb89NUd7nsvM1aacR/QscOgKblq+KxBlxJVpDtmt/uJ8VwhW
84cOguOFxeJxvixGD72/sFNxFieTMwSP8/zdh7FKl4mq5Hclg3QHLJo60SORlRbPsJx2vVebh4uS
IgrwTlNNl1DWiYeOm9vpiD2FMDdEOJrnw/Bzpzm8cl1mSF1JWlA/hIto8DICTPhj986WWvWyz1eb
shdPPA1DMOKJ554cnx5moGXHWUAq1VLCaUIEBUcqQBdCEy6LhEVj+cH2xfH5pO/Dd45DpcNitHcm
gLuH+Wcav6VDLNAgHLABu914syEuHWqzQ9X3TsSyzHoxOm6+08fTs0v1jW32eoYUtTxNDsfsvrUB
Q4UOx4ww3eyUgJ501v599vKkE1CUIXMfeCpyiEqd5uArsXZXLzPTr4X0EMlqayZlP+Yn4CGzkSFs
IePRGhjMsR+Phgyc2lzJjSBoj69iNjVd4id1IDOb/MNAShDtKCNRUTh6IU3OZ4qLVJeWtP2aqB/y
C2KayNrsJFJ6KU9inkeY4BkvAEVSq6ffmD1QsnVupeyxXSee+6htZ4sklaFgvOKJYwdhcQq7TXfU
f9r9aq6CZ9IBAPNQvW1T5RhqGROLCNgcKvuIgWqbMwhY7DiaX9sXtBrxnGdcOOiPSLB62bGKk69y
OtqTCzvanvnSyHa919XceYVJR1kZbHrNEqaChbQjRJmIGIKbsdkhszVWr2LahaS4cv928dB9u573
bx6HHRhrKDUjBI95BQ5BsFiiSD6ENpSthMHRkgcEKx0H1EIdQZRZpknoTd9d9KiY/2dKw92GU3GK
OSGvJNeUenezROlBXbqiAjsfGjqGes4dG5As1cvifFYMH01GNznAympCwWkgsFBmOTORinXqStc0
v4d65k8UPtqA4Za3spu8jkYciiZ6LLOkofbVdwajddO764leC5UKmh7KcaWntbNmflUqUnSMFYpN
aQYknsUeLThShRNBcDJiGLvXxhQxtr/xobMPQlkJ61ZlYatWWjVUraGexzdr5nzj7kzHnApGY1Tz
dr0QCbEBmwc0m2jdTE/SEMkA0VXHunnrF+6rmgHo5AMXUPAvpkUKxgYMmhgcv/2qAjpOur2Qgcoq
Jdu9W/3WHE9HT2tGNLGfRq7rd3QeQIxi40JLxa0KKJdMVlfaI2l44ZdklBIP8RlzQzOkYZEFjPNC
u2mdrwZ/46CTCxL5dBnFqN+OJ5AR81rUlyjn88uOecLhTFBg9T0BiLzbi0bfbezJKMckq92eIKky
AtGTE83OQVeIUA5BhGVRoKsXfP/0mbC4rwfXjdQh4sAZS2KUD6dlnp/MoP9TzZBYtc+b4hHycnu4
LGHS/SP2V658SzWeOYuUBLwYNdlqGwIIaAGDD4jhuDcdzY4biTib5LMfqm9MPWd0qTt04j/O39r7
0YlzrFH76ogPT8VrPXxJVpw00Tg9I44P3EjaqHGxKBUm4cY8he7uPA5rM3TfMgGy3ca7i86ZaQWe
Vn/Tl7kT/7Z4qu5YVYyieiqCowyVgPcX4xopIGkQDkgosdmWl1KaE6TC13o1UhY436VziTJkq+if
ZfeKs2bOoHivw7DhUMAFw1tvYOGYhhIKllSenisccjn2PjHlAAbEoLoYQUktV/uPcQMM0ZEFJwN0
9VGGYhLjCFgvt3O6aZo9kh6IwLIIqMklBQxRpIvt/SGwbhIvB0cn3pOmw0geuaQ+5jCmLR/T7Itl
+Gp6O928l1QPIxlZnIu7cjMekRUcm/PBJ4m1EHELNi+Sj8hVyk9Iy9i6vS1DuSFH5DNDIxIXynY1
6eMeD6t7j8LXKqRid9H10apCbcHJmSc5vQDLXzYWZKqUA1V8+LJgq+XhxKrwpaYqaR4VV8uK8mft
BqbhTgbpVhi9J1FVObG8KfvVcIQS6fKTqldCPFp0Wk4mGPozQsBGLf7ceYsFFsiG1gAO1HC5tf9I
qmVxry2Mh6n21lk3VQ+RLZLyC4t46tGt1eLEDB+Mjw82Q3uqBTQ7dyhJ6jIk1DSqCDE0/NZoSiLV
BVbOIXuwkGiWFOZZYsLXjoawMAF8ly64mgmD+JA3mqLT6ZBqBYBGEU+JE56Qu4f773x2OK9ut/uC
Dqx3PynP51E5nryPV4Yq6UqCi3l3dNhOt9G3caMWy2IhEMmUBLW7JeorBDO6LwUqd527XPsgzFXr
SL2qIkz791MrBjK2ElPzePyOpRzSZVDPBE5qbFWreOLoSDIEKdZ0IjGWaJ2uVvHl9jRoKRcYsm8I
QiqGIMcju4AlZagOpAEw9Wu+ZIFatGCzpCCchAWX4nCdV9xF7SrH1zIpwz2qFBaEkCo+YBJLnEuY
aQ+cpFmITScg65fVXxJcUEt/8V1Q65FLt4pHXo1CTy63vftiW7xrjlecI0I6lr2PD/Hy1ne1PA6M
3qlVqMVLS4tZQxxgXrSfonc1+QsUDpSDNmzHadRFY0D7mT6ODmX3btwdjsaNH5PBitvxaHU0+TRs
rjVFEnCzliJo0XWBsYU4q3evOTHGuTGCo4UhPHKjzeoYLlK8yJQ0LWcOKMORfs3L2WCzJw2n4Inv
Y+f1an4I3afSBRdPu991U0BUgAQf3xzYl0oEbslKCH/HY1dts2oWvTdOZH1ejFa71XvdX0YOcSSs
vuWp0cchTWB94qgRWQoZ9fVQ9n85dH6ZNGIvvOoktE0XUjJKJQ5xhx+fGc/Zs0vERU6dX2Bi/eD5
CzDrq1r22z+2x7sqF3wplOsoFk8nVVcuKseepCE+Va3QAgZRJ5Vpd1v8oCFoaJWeZnMCQGlkuv2L
NoNNgaoWC8vJ5VDoCm0sNpvPs63YGRtNI/vEQA0HnMWiuJNV4sREqRQT7XEqHcPOhoQHAeIrlaK7
3I8mvfO1sqSnYR2Kr+tI/ignjwu4skX3jgXscF9Mb9SGNygpNbEgNqlyB1LtqavEO/U23VytqgfT
cuacRfFUdWbbNWyoMnfPTOQ87wuIn3IpjvFQ0hCDk+B4fz1oz35M1z+6fanMqkkRd9Z7Uw5326vc
Yaj7sd9q82vv8XBFh2LmIRqy0xwg5Y1Fr6Kwa0YAvIvrz/CUiF20iBn2JxGx1S5Ob6QriYiGsASs
SKUy0kl6PPGmW7yh7xGBQoctzvN0y7lrHYgJBuCGPJVMpZ3d71r/KZuT965vkpj0TudRZ/jYHD1s
ntSUc7bLMu4vwI4hJ8o444Kcf67Z1CvBTN0vxrtXmtYXHVhqoutRYaJIKiD5lgXY3318NghwckSf
L0UDJ9t16OIs9lAx8RAuZvUzOylzjeBKZQQfGwVmQ3iqiYrI3UenLLXnWt10aO7D/ffHwxdXLpAv
y12bNviF76hn2aPDdhx85tkR4st9juOis+GtBGZQHO+eGU+qzOk2O/ObRSsm2NxMpWoTLs+0OApc
6HeAxGVc/RFbceYjLptFn8bqhW2mfkFYuWbiAnctZta2QXnqggkSzxB3t3FtjC1MZWiawxE4yrwe
7sj42kGL76SnJAc3c12cCaqFwxzKlwURXIeuYiW+s2v+TX69V9U5VSlZtoQQlFGm3b0bNPavcMBL
prrSIoqd3nhTr3y6W92q8PQaw8ENJkfrzKd7O53XmPZGv9r80PuChORLIjGZSAucyoaUZg3UBxBS
V76Yik3Zi0ziyseGg035QTGFofx68YioXC/KJG14wHtVf1I9cVcsmyGguoksjSbGU5Lb7ybcOSkt
F0MruSBf8bPNPrQNEORKMVh9UIe76byNx57Uu/6FJoGvuzGHlGxqrPfcSWkPXC/dGRPdnBcLF3xp
p4Kb0AUlZvqT9zQ5zPbrbHp9+p2sYwFi1DXxR5vI0HXnJrH+NG9JI1NNlmMdA9s+LR5G5TvufY2u
uPep2AzfaZYOBokn1FFUJqvjx6yvMKpKeP9ztzf5TTuOcGg/vKYz7X9eTAefpMzQf6MKZaiuvpoW
MkKZpNJEZw+sV4O8VC9UEtCz/1StuwlDCkiZ6wKAUmGFV0K9i75sKypZkVCUVk+CUFTuostzf0x0
5wEaATGLQu+NUiDPXVKiaYttEa9ivdVDPCDSVMoe+UbhAtfPxXKBLq7kIQrn70NBc1gxUO1wA9lQ
hIwFU0TkGAd6k1CElP+Kg5REUlr1geMXDF4i2siQQkXK+Ttl6jiYXe+3TOsTbYDqn7Cgm95vm8PX
yzuEds0QRJtYJKO0BwyZgmCyoca8qG/+AFJNQFejB+BSjK3SGhb9/avl9HDfXszvkiiA7YjY/JcQ
tgwTORYJwWr9HReMKIFXnDICUgBD3MENQcj2ttX7xPfeVMI3ylkwMvByZ6WJEGut6aFzRU9jaHMI
IJYx/ZG2v4QPM8VR0JTaN2fIMK2aOBdVXS8/7nqii3MFNHXqZLSAEMGtM1Ml2hXs3iKqyZVUh7l2
XEHA2FKptgnu/IBQO8CCM11kAQtw/zi47e12mppILLi4bu+7o3YRL9zFMh7Uw9tQlKtlHzxbQVJp
KkSFQHTtP19KI4zpARovogz4TF9HZuEEzCZbkfV2pJ1bI8+Nnzbvlg/CfT7r6UeQafH2cbTnANx0
dFxIA3G3AbShG8iIOopq/KjuQa/T1FUFZ4s0yA3QkgaIaT4Wbxb72+YDzWl4225fLz/Yg0hADImr
240zuvYzVEysEhEndseswYXlm5MEEiqX20iuEqx8WV2njC30xwBK0bPJMQlNNqgSulJ/oqB6x47J
leEfeBBaEaGfubfn1HmuJ1yokpxmc8KYovyMHTYF2gO4Ob1iDy704wGX0JVjlhmPusqHambtzDUA
VF3ryZdSWcuR1XHE+bb4c9JgQbDc3SxiuTeUVannsJzZiO6BjxjAEYdrUAiraNQfZn+zbnzgX5tA
+MvJU3iTiA7RH+uz1vA//AVn8n8coj1sNRlLUWBf9ADSDDGNjRyowTJ05c8tAF8QchRcTwwpc8ov
y6Ru9IdpyQ47pgMWi8XNuvXjPBwwkb/4HILCMiOtSrmdau8hRBGfVntRMy7FhulL2NgqDrA6X4SG
g0Z32UuJ0OAkPrASJJYiFq3glndYjSRJhhhBzklUxvqeYDWpSkmxcu8at6+BWIwgziQwYpVWdUQn
FeqSVShB9bB1Q0JEr5lUIiTTRa/8UCsG6iKlVWEYl4HhVfwyG8sF1PByI7zLpEvmYjcOpbEL1lxE
ScPoTOgVQ8aTAzvQKysgqgFZceWrYNqUwde5z2u3v+4av+HorzI0QpwRsWMNhQh12z1kgunIk7LN
N5ShyxBXe+dBgfUs60Hp6oSCaeO6c+cDTgaBqsTYmWoqYBUVwpgiLMKxFKctYdpopKtATUfCxKRV
eoHAvSSREycQw9lNpejddxflwRi9ONGUxU3ZZUdv7JkSETeolSY+0Tt9QwUObQcGSTfTKET0JEA3
KuBh2r/H7v4wI25mxZz+PMLK3md/3Idy1UzfHhhM8P3q6TwbHdtLSpq4jzF9YHhiHDGtFVwD3fZm
8XqmZTVXGdB4hiBSzGMcAMRo/8XiMYQ4sSGBgDT4uvzKOEIHHCPpM4G72iGLcKhLJMtE5JLDWjqF
TNciFnFLDi2vtlPd70BgIIFnX5djTbYy3tUXzB3oZtY4AdliaaHaVRPjfPgy9kuUi5uyvJo3R73p
q8Xp9L1ZMKKO3TUxBYhEcw2kaqawLVGptq9DPl+1xYzPXLHAPiOemW6KJgIpeIm0IREcFVDvlXca
b1u7x/fStvjMwgJk0WCS5bhg09QwNGKpnEIiPnar8TU2cl4KLY/Nvxeat44nXescn+kIotu2lruj
CkRkRZ+RysPxi5MUB0rpx695uj3srpVpQumz6V3MD5tbnQ2gjZmBLCRr1CksgdW8offYGv9J4Rf0
LzVVSRmpOF0IdXWaru/7x7vuQxvZw1ae1JmAaN9h1PtEu3iOX/yl6kihJrP3dqhDZQ4+ZpFPxYg8
BvLj+Nuk+ftq3ovFoCoHDu3v642CkRcdM74MxPBVGwlu9Uqyp+lqK+hwpvpyMzSQucPDPf/L1fdN
V/00MblvVIJfGzds8bITcNLv3WvCalLsUyNyU9osem926895Vi1aGZFi1BhoQzQC9bG1+aOEexrT
yo1eD0Stoang6TlWPOhQaS77VXnbWB1v1rPFnRoZ4ZocgvGH26L7iTChL+HS7vwx+fH4aTos3hKX
rtvQIf7Blvve+CfuwbT/qXsupFBRH4RxkkDNHiWlTOG1iFQcV1IXibdZHr44QRJD59rPJ6PHZe89
bspkLOTuO4uLXkZnP5j138wX/TdSC0KDXZVXq8XNucfbIdV0Dgj9P4YelJ5y2p9eT3kBKexzdp64
LzWMySA+YA2MACD7p+5d3EteKRa4rSZDJn/4QHKGqqRQ5I5sAp1TXZ9eVtdmEhvti+DOpCydcyz2
dDc3p4XeDJfnEZRqV0VXCroudE7fPVd4lIlKuaZaNV+DggULmGGyGmcOscQEhxqG5LpuiOvpl8Zp
5udBCG7jsOCENQQhDn/qDICLA1TsWsZzCfAmf3gJeopRU0w76I74L99wYz0Zv2irbAl7HLWmustH
U/f82ThhInGEyHhwatyQ5Fz7YpKggdYwqdYwnn0jTFWVutqLXOQ88wkuzr+hA5AWViCBU6/it+DT
uaZ/KnBj/sP0bEzuGm+IB44zBBG38YexuqZ7JLKnneC6dG7L04NSjToTTmvn3CYELiJzfO2CgWQc
xXcWzJhZcqALF55VDLO4dHz791TgcHO1L1R8Vy9Ux8SQin9KHzb/E8huWKND5hOMWgCpk9wll15K
ViuJh3h5itKae7QjBjTl9Y5bIVjvON+1ljfIRPNcZgWs52+SuKG7HZboVCHD7dSdhV6Ep+RmTUHC
WhffHnbEQMUfKpKIhw5t+zUNL+gzFUelK2pipzod4V5KPZg/rPUXuJBazFCQJB0etpDteiyML4rW
7ncw1GciuSiMYTmvFuer9WL2kXDlg/auR/E0l1Ygv7DmgUR0zIvBm5zDxfr4ZVZ86M+m2ief1Eha
wG569TQ+3xUFG8mr2Qp8tSWC+FCnKWD3afae6ahB+XsvjV+UAeYzWovPzkOBRMXtsGyd2TfN9vlK
U1VCrdUf27U65pzfjETFxyvkfE19pNoJcow7I4zOLiiU9rUytOxxZiMkjWVWsSo0t7D92t/PP+2e
7lhgwQq3HRox1wvHNR/2r6btj43F7v2kVS2SEYJwi3ms8TkqO22/IjpA4ahDWbzO8UUigGwY0oIT
2JBPwN1V4+KpVyFa/WIGmvhE7oD5O+3TQEPIrvIwe4QWwgc65pYmc7er2HZHEsobbey7821WCgXV
rLTos0RWbfxQUUiXgXlvP3s7aH6l6YSs9PRRQ4OFZ7q3myw50ZSKLcA6QnOeHFeqZHtkb7u8cMeX
D4BpDWjf6d5tjofRbisKKJ2oORW96iO2raff+cARhcDAZrFt5yxQjOC1mMGuw85b/DFIXm1HQ8YM
HkbdQ280XT+mXBzmVONhPX3fXe8/IiqqNCXFdr03687XzpCn4GCpWHQkD6ytsti3rziFyne+DWED
woADbUgfa2RbhI3gmv/4qsGB7syyK5DEDUH4xEGNA22ITTNgTiynhFULktjNaHwK7WlCQDWWmKoH
gQ0G7TfTTT9WKmPtmKBmoczAIKRVHxRRGURNLBmS4CVxVFU+wG5IFtmh9Qt2MBtTXPNizJO9cJXa
QVgHkVqnqo8PoSMIHnYB4sI4qfIH0aqiwwClcj4+PHxcS5PFRJ07EiWyKGO7d86X5/t4vE2Th56K
e1asqojN49Pvk0cUUYaoBKDC3NByheF4PN8wVxVEimi78EBoOToB5RQjNwHMpZe10lyAKsN84KVR
IF0f4bUVp1HG4ioFohOUSZ1hefz7vLve7B+krKp/tMoy/1FXGqwwZJ1B2gGynMizk/VaH+z2kigz
JdnkqRQQO+bJICNx2wB6B55/80opmGMGSe925IVTPvAcPAiGfBiCuH8xUsWYTmv6E2DMyIXmTGFJ
hEI0viK4XBggSWozE9XmilKAPR3p+e2vupu1VnUEkWeoP8xUc+R4QL+JjmPFzh6OBJqY+KYyELIB
N/urcftabdJMR5S/wP788cWFxs3H219zhpysoZiWkI7vZtvR5Ul6Y48/+BtDsCS8yBRNVTxa7dBw
ptwp4S6vqhUSIXhnef20auvgHvEZhpDDN23Nxt0zHyCwFgm6xWzbl/2QEiGhmGhPHLFkSeAEgbHJ
xjbiAXFyRoKtcxYoD55wtiG1a16vyMK/6z1TxkiidKUL44hL8AIsiY2lZ+CW6jTBtA3Rj9bGsE+O
oU2m5hEaJB8ouazjx3YDorVJ8VS7ErDa3V8lTfjF57Q631RVbVXore7/pDmt2KnomwKkoV9Ph0cW
Dc6b0Xy8e/vIJefUiiMEUbrftr3iXXcRp6RcUdqW3N80X5+Os7tyRq+Fs4a/iy0vIvKVuM7ssn7c
jvbspZyedrfaNa8iltXoqrO4eYyRYsgQikLpz5x5XBX3Kl4uJDgbBk218li8bhUncjj4hVTtSJKH
p979YkXy491hNO7um9fN5uDPgn1V6uCiwzRf84WCA/uv1tzRC1+YWTKCn5llt2hNRly2RDp8K9We
PwzRVehijp4b7O1AQBvSkLzNOpP7PSDcOzlO38PHTVgZLqn6RPtJsiPWD2NuejxHMH9Jgh4tuCOt
duW5LUyn69vHhTT6fIUeaqySsBYeyn7cI6DZXC0LElSQlYvYwsycLTbPgum8maeXnaCHCY4ihibE
iyGGXKawaquwxwnOVJfbsAjk0CTOnfi6ItWZ+jb55kTKo64W8gAhpcq7UmQFb0VLcZlHM0a8jlpa
gnckVhlyQoZkK2dO+m1SzHGGrIbJP9ciXzRedz9oEZPelzC5Z+UTjFlChxNsgcYgQDxM73Lydnv+
LbuYxbQAxZZ+lDc8LMukamLBnwYymYYlfwViP6XnWV+C5o1MD4/LUe+Rgzqc4SNeedBQicrNVWcU
5+3hu2Jd/Ome+ctyv/k46XdvENdqj3xA/LF6yL9bKIjkvqL4pk2CLpE6nXL/5qG86S5X+9FhziWf
OtgQ09NciH832aoYBHZJgVhdRMtQ50BRU51iAupW9Ik6T1wQTJhxEVlMxZir4rb0adVE0BkViDU3
ah8mIHnTU/WVJD9oqMUwCMGJ0MxyOXYJaQmbDdmmAWMFMS4RIwsPMy0Z0OtAjL3rgRzaMNcC1pre
5OB44pyhq8sigwB23x5jQ5rD4STJ4aiBqlp2PoPptMrjx8ftKk0OISBN+Tw5VO3gSp0JXYoUs9yp
ERU+QLONNBCidT6rJWen62wq6XzMCZZo8Mj6h4iSeT2EtVN3n2VpDV6tUpISgrv5TWyJZ8h2wZVm
B745K7hX2pPEf6X/+FNgxMX/gFWKFEHE6sTcBRqmQsWU0OPhZn46xBTe6XalKxv9rZSx6Gt19457
4FxzjT3TolbgIoUObOiYq/LQZeKgTh290v0nGqAvo8maKF6Pp1dPSS+1OmmNkqU2EGZNGHkQKm2N
mezjEC9FJHO63ktpVr220ze0Shx5CSBNdPN4vi0PvH9aUzitgODiD0DUyWMV7zCd09Q0MJCsE4KM
XHTZuHCNLKt4of7mjOviRBfRsCi42YI59umPwYd5o/eFiGXGE+5nYIt97IgEslMjPVdMYIoITDmp
KsDR9cZ3g2l3lBa0D63+ve5KUR6YWY38RG3lrOUMrnnVZ7Q672bKnQtCoPJQ3nY3zDASzmUEeegv
3pzn9yXX7pWt2XsCs/rCBqU4aHpkhP7tMJh8O2x1tcLr3vrd9bZ9/n545KKM6vLAASc4qbhto/uW
P6IkDuefegLnga43q+6nHgdEuNuGnE97uqhZhpfICW/DBjy9+cgGydL3GxIAn8Pfzcm7Rcm1h7EF
q2SBk4zgl0u25+3vdfFFN02qkNXYJzFkygnsNDwu7gdTdi1peZkIWDhMtahk2Cm05hI59qE2mw9P
l3rDb9psXTd685Ev/K8n7SwSRIbrsS8v7tlHW5m0sTCWIxKDu4WQLSUZJWHtPuW6f67WyYO6agT1
IoGTULU4j80OVLMurckEmc+G72Z7Xqx62KRLpmBtzOO40F/VbuUSGrAyBgbx4EWzVqyOkDsxJ51j
DgqieWoYHExN5/x/jJ1bdxs30rX/ULgWD01281ay5ciRY1txMrFvuBzPDCmSIiVSPIi//nt2bQBq
yf48rxZUrEajcSwUCkChsI3uo6CYHKvXw+v5zQxqz/I5CIGBxCvPfvNvcZD+TbM5rw5/wXZIol6O
ebl4bSZEMJD+4u5Nd/zwMXJL9RCsM6lek2yyLEqSzVclHyF4reiz4wNFg10sgsny6xb2tMUspUoz
HyF3RJPkEjgbfJHrppVqidNI3N+C/ok596y6PxuOj0/zWgI5s86Bd5mCfevzYGDrh7P+HHO0nc8O
bKiSKDsi4+jVRBCNDXAzA4/oJF+UJzhn97/bv3jG0fqdTXU2mCx3anS+Po3my7OnbS9nS5315nRd
sU01mr1XnvIk6LRiZn14/MrH+K0Gs/c3D8M/tmJdmVeCqJX388UTs1SlvrA/R25O9f66t9y+X/RO
snBIGdbz9bfuNAzrUvd40ENOg9HZsre63A7Zn042Mfl4vhxe8xEZIYwaTqGRGLGWqpTq6VjFIzNP
mj50TSfjiJuv+1ncFE/DqqFogCC00s5SkiaC4pycbqaddoMJ4oGi9mZIFTYb+AHxOtu8IItipXjR
t4H0Pxl+BJPaiIezyf54tn94fZQdpzXnz84Wh+DcPIaqTLOD2YRCJz6xK3HUqr11XLSWn80OXk+X
l1ZIie9Cz/JL81a2Fb/KqJhTJQvbu/qQ7NZamaU7HF37mzBeQPBQdLJCDnZuuS23WytF5eB2/t4Z
IS3KF8kzJmMglKcnj8CSL9ntSgcUP0OHJ8IUqv3OOjvKPS+ZtNK4zPXfyAohjUDVzh/ZOolOybOl
D7oLDTZHIUDtdNr9LT17mpMmcHdXXyxiGYjFMiYXXJf2G2LZ9o+bx+M8LTJZEOJz91xgCFskhcrk
7MxJSgYTkXjlgV3n5fpDXAOS16n4bLKoLrq/OSLlNa89KJOakGf5iAdyCgx1f7pODPRA8WcRU/Vl
8qBTfU+6XCc2TqiZGpvn/jRxzRyTAj+Kh6deQSC6CBAqsKN2Vxx3IWCwnur6fnkK2Smi4EvHGPyN
PJAb8t8uMV8SCti5r96qwkGLq9naOCV7hy63LPOrtg6feluM2Xc6vy8G20t9/rzP8WhPxzW4W3yq
x82/XdFOMDhr2TqlUHFaIXKq4kI0hCbP9XiuvXJ/mqIbdj7zAb5tSNjVYPVmjmWIdjrLzq8oP8Rp
kKgoNm/Zwf1u/CBT3uJ1EsQgppEHCNLBv8a8Q/fLHP0eajuvVuHPW1UdUTiccg3jFb9S32CFvCdB
kyZTyGr/cVMPVWm8MVytuv9N8YyjhxBOw5ijow2JwMIWPkRJTMFA+eXJHkbEcKgHlrbUw8hRlKBd
3PDDg2CgOA2w5I5nIIxXty3wPi4AZeQjXzy1oglKezZ+Qw51b38xX5244ebh4rhfvHuYrI+ckgtq
oarq3mn0tCPu7LhwRK+6clXglemte+xd3hz/retd+P7X1UhEzofiD8jalxsOz5smHZuECqV32iGP
8MLvUogYDfg+jQPb3zAr7eTVe9SHJ8c95oWGmhT6Y2I99RcPUjzFI+3+Z1ah1q4xPaagsaCpdYLQ
lMir2TEKOSYgSQOJRPst8tV0lKRIxFCpxScg3cHN76PHKxLGDSYspAe256oA4nEtAAd3MVMDgz46
S3rv7t0vm7vR5v6xOhx0HZOn/lWNYrGWB2A2OoevxYdYuRKEDqkH08HqZvGps709Hzz0/4Un02Ev
bWdd4VhQ/mX1UN8PexNONmgJgpW2KRv2oRbGMx80DNden/DX4MRUHQZvu3v6DWpWabiSzilOowjj
qoTacMmYHMw68TVqjEpxsd1mppUQ5sScTrOjZl4EGuwWn36pNzfVqmrq/RXl57q97edf5svj6HSo
8Eom/7yewsYc64RkIK8DhjqBnyjSvHNI8RI783esPv1C3OxK3mx2Ut70Go6sQTk+vGTkgJ8SI7hc
rOPsuOfhft2lxDzv/uzvknZdMp3qSgS6HoFqvwObmrHnr6s3GWGJzbA7efwKRjAntl4yXcQcW4wM
bY4ATs0C6d1GNjq/vHuUbS9Ia/+4+KQzbvMtTLcfYpRsh2hphFWEbDhgdbhcxS3n8zesfqgTijhj
5DD1qDmoJx5oJJHzF6/pfD9gayHul81w0F/syAmKcSjHsUZKSVS4rGBgRMtVxMPuSvfmYXYWusb5
8Iv0Fmi5h+GX7Zv1/VDmC+1Uk6vxrw+DD3UzO6sGWERVTYUmMV9IVeKEbSB1weO7xUW/f/92sMYv
vAxr9CSNURT1v/m3/uFDldeZovPyfjNCtwuOhcIlT6rMm2lsAVI3N4ePv6x2983wMFjvRS44N1Xz
4VD9TnGD3IL88M9kSE6xyyn9FZrMDi8QcXapcyOibVmutjD5iBxK0MUM8fKBA0hhk4prEB7WH0mO
oD1WEWeLVSiU9N916/4dK5v3580wdEeIhWAtU3ix+t2MvAIdVEtlhjq/CbMad7lfIrMPk72hWmp9
5CTlw9nDIk4EHqzDGeTPJ2FxC82Z5ubACihxh6MP3XBx6GOVmZLOBUmlglih/+5y97fYB/vc3IAN
J0I7Sh/mSAkM7gyt68lfN6Pz3mz4CusIVKm9HYRHqZfaN71brz907zCOmJdfFdPhU9bZzRsBMj6H
tzpjnF7D0KO1Z4hl88dsqLX5yRaV8/7xTiu2eKfs6SzcTha56JSDToNVqT9oR/ogHBBoggTy2MWy
inzbhwsXs8tmVbetutysHi9uh3+EkH5/fPVY5oKJPmjOOBUlo8Kbb3DVGLU90Jt1WohgwCAj+DyX
I4o0YTZhmnsBTXdA+cdhAgpgJ22X46vhxWnKwtDkXXcUltIpFVMQeFhzYsmJyQJaU5r74dJ1CsTU
+WPYE4HjCXSSspPLA58Yir7BNKdoOK1rrmgeIF373Fy76fr8dvZWFUp38WzSJU3wXua0SejZoEO3
IpO2gU/ynr64rDrI+MUjEHJOrGvrpE3ZNWAAh8dpgZ8f8zwHCp0Iv202cAf0HfiIQEDvEDB1EZtF
1rv9dvoy3F4MkmU7XZjJScfYBzb0B3ypjRN+YDdF5jCj0vqy+G6RLkZXfswcTFzZ4yQ1Ic+W+Iy/
R1XJrDHcIX+v1/Wr+17SRiSXTscIH8+3Y+zMDF9TimZYXZPPFTaujruHj/PJ+tuT8ihFTFv43gvR
sBLMEkSslRVnnm9Or5prfklcs7Dj9C0sigdNHU7d3d/O/GkxhhfHqjUezhCBQIhsfsfKY0RuuEfZ
L3h3UmB8+LO3e3WzWl1WvaMkXL4qECThndl7PxBvQYICJBF7sOMV1cVKF/KF8sgcDhm2nq4/SBaL
qMgCmwPecnCVrc6lw0xjIyOQLQuOUQExAY1LgkPohldyL8UFrUTcWsGKpmW7eI8lc1odhZ2gMIiN
6A5VbANR/Tg0CVaz92oKpoo7toJRW4Ba5PZvZO2iwuBn2owi1BYDXfx45wOzZs2Zd7bwS8565nxP
SaTz4KKQCR0jbyYYUbo5wyIC3unM9fpmOj7TDg0REEykyiK2G+jm9lPViLJ/2dTjuw1rfiFFIijC
pGGwUr/iQeyTLVKx42DviaPGCIqdh47ORvjl4h4JnSqnO9fr6rdBZ/iq07n9HHspaoY8r3dTqknQ
mQzblD+/iao3+v6OsVF/MOoNR9W4ahhGX1wGuZ+eqs361O9eMYGq6s5fkIfZDHBbs4TuFd4KbdcQ
c8kxQbrd/dvt8b0DH1YM6yGjJdY0udF1RIf1bwcpBsH7cEYSZ0rcEP0YPKglwzX2DPxAJQk5LT7x
hgeNz6pMD76LV0usaO3mi7PZzTBVtYdMmkINEvuVT2fzoZLDcv5pcF9/Gs/f8lYDc2wiHu6Ymmyv
Z6PDh+7NUUqP1XYim292CoS5rZAQtijXtTagjUPIhFz3H863/eHlYYABHXZJFT03n9X/+LXjAvem
IXA7yYpc2ER7DP2EQriQK3ihVujPzAdEtIh9JX7i+mFziEQqz5cFIJs9ZpBoHq2W7tcLdfb5EkF0
tf+1Hm4+WtrFU2wzLQHwhDff7AdM9DVzmI023xBy/wfJxa2Ez28trHujbsXNdkMukB5VXe5Ga11T
XO8Ho852tmbN0aMcSUJVohgISVfzlGFeN5xpxNO4KwLaL0RQuBQ+C5ryGd+edzu6DwBi09Fwkx3Q
NAdkRNYgzNCrh6xF3B6DTWCipdjlFjklkwcQIW0KJIg6d0wcFyMbfAy1Bvo/4SEZZmdq7AjaPb65
jCjK955iAgnT1r0idpNLPlTjJ2hBAcNBOXAlQ/yhCx6hlDWmwjwi4wWvCDaJ8qM432rwdlJr1Mbf
DoIpHBxSEv0EB3fzQwEmgjmavv+j4ZvveU3THwx6sOqmqYfDl/cZdpbd++XDqDq1tgdpSDszHbcr
UI3oNod1HMLMH16igSy1uVklLuHVatflNwQfi1eCmmhTos7hTX3cn0NZPCv+RHpsjOYVfXztqunx
Y2F2IN3VATU5tMyDtqAiI5a1gCxFp2lJOpgaDI0WF8vKUKfd4pF8gxTnADyaqngU+YUzLgvKPKex
BlV1sy6eYSwQg9kLCG4znX3sze6kL4s3EOqo6okEMhMSUCNehraDerFb5bXnOHeSaZ5UrQKsWWzm
iY4XaJVV0iBdYIkffNs7foU0cTwATalpCYkHMTLPtVuIpQ8zNQLQTLgyFlrywweE5gT5OXGONc49
Z0oNNyF3h9zP2xuMu31d2NhmSlyusn18fOxdaZUbYtSAFmey4wCwNtAZ3KAPE4bP/r6gSJOm6fJp
EyTNkNvNnogiTyULS6HC0wjG4uZ/Km6FQs/BnrAHITS/9ZtogGAU+JcWobIL3m4OcNoISFMYDo6j
KzVCyJxeKuEGPsmciSNQ8yGCuKq14v1/qfSqFqt/qvWm6XVH3WGvqbiNmtof919cYDufUOPrXmfy
uzbMqHJa14yAaqayzelTlQezj9tLCg8A8TSL2lW/ZBbKJ3RJYMOxdbN6OlepfeqaAy2sU/RsszzM
mRMABeEw6weqbgcHYfr31RtapKI7gMjGevN4dtv98jiKu9cQHDVFTJk4xr5ZtZ/+q2RPVwKYZQH5
nBeG6ZNgZUEpDjXbvur8XWiMQN1zbnTlV2uN+Efh+cXHEfozPwJxZQJI/lUpMdYRjDEWSPUWSDzP
d+h5U+IGL7GCE5MfjTgR8Tzqyks3higm7XxhNC9U5zG/dZ0aig2yFBI1HiD1hRCM8Wh/4Vf+LuA3
Ws9O3STsFO2bCw5stwZnv/f4jT+dBucAwjWc02fiWoOshOhhmyEZzoqjG5XBGLw8YvsX3NzO/YnO
VJz7lpkreKwi+klzYoIxQuOPF73O47Fu6KK/8ZA6XhwCRG+QoBylkWYr6RRHHKRfEjTiHGG58F5i
o98DScYQT/CtFF+ZIeFHpPiZTzhqPCkab3l8MUPLRteQJAgFdHYNKQfsGZzZkjiJ1k0pIaGA+PEm
kiYtapXIPWJ4+BIXy/YGwRlhgD4Ow0q7GsmHsszfiALHqbzTW+fcHq4CcCNAsgAkWUMyQl06I652
cDJNAGcdWAI4GLCEEf6FmKQara+Y0eJV0mgdH6ENFY7ZIwFcdhCSAaaUtBarx7xecP8Plo/x8kAH
NIcFYa0LnKBpETsQ82OgP9EuY3xLl+YTJm/6MPQPgDj8GbAsWhOSdQCtWCR7ckh8uun+50Nor3o+
hiZuzuBZNdV4POrFpcftMfS+83Cz7D00v2tNnTwUwd58B58sycNTxGLudH/Verq/DIW0Hy1wiasH
4zR7M/8BX0/C5IEFLnzNKwp8QjQfD65BLwcRD3hiA6BIOAqMnM4Pz0BorkDMJMnWql7kj3ktjhED
sqaG0HGbSk2aJkpDSB/iKM70Ux6hFvCnVSe1+5f6xfHY013ZTGJ/N/dD2rVNyW0cauDt4uJmrl11
UJwRQ1oEnwLx/DkxjAc/GNnHdW/c9PrdARTxYpJ36gyn4+OgXl6JFopGGiTA+J7u05WIFWsKSFNG
NOjGnZcguKdLHxjH2uOzWswDdTQYj7ho1/wbDwA3VtILt8wMG5JdTlrFTTUdXU8xyxGs3a0C2zBC
jdar18eb8zlbzdEwgHY18+i6zQj6tS9qutR6TEVc4z+v6163931l95ruaNzvN9VwMO7pfavjrdi4
3i36j0st4tCv3O+ir7U6nDuhex7tUMb3gpfOpTBhvk33zVHv1DWQG6lc760RWc3gvuHuYchRgVL1
boA0uNJz7t7dbl5N/vAoQAPQDG3nzpFXCWkFM+Bgr5rXUrkwbCCtoAZRZ/Fv+MVR92B0hdft1m+3
4q12VA3Iz+t/0PuBGNtruFmprkajfv87Yp8vOqfFrvM4+l3LKVL9pB1M6qZxcC+NUekQOMQOdYuL
mczZ69KLsrVFpVLZrnhwXMUCcPcg6Sj2ciRa5TlkyI9uurQLo52KaLHSdDRL20l6omvEsgUI3ULG
zy0z+YVnm1LU1/v9J54JTitKEhWzpkQ499ppJ4wlmbIoCL4qTphwChtJPPESaGfcWX7KOJlVlx9A
Zxob/OKZpFmYPbM3XZWFo1SGRiLzeUeWB+gV+jPk8YiV4cE1BcmnpkPegwgtmZgOLQjBAsqKMqQG
IRrCrdtyIOR6WMS6tRmGIR87dF5BDloNPXrdPmL5IEkJKNJ/IzDkyh0SGLX2eENxyG9xFAJcB3zJ
LA9mXN+bc8afHFCOdm7ASQuxMjExyWrRcyTAxYxPLMrSwfTXh8717GaluTf9BIgLbaqYkfOduRuI
9gRi4/zmm6f08ityVcgp+PC5ob9zhIIcCuKHZIFOCYjkI9Wy0r1B+LpAfcB1qWHFwvEBC9IezILX
0gl5aW8+BQFaUjL+czYwHv2IC9espPcH/X6vH0sMLS48v0eD52G8u4klBEg4s2Fpo7u/GNILQAhA
RwG2O4Vx0/7LATCZTSiED1mbTPBJfTd2e6EUd1eNetp9loDiMzN/H+7FbUW1eSYDdZjnAk20BdGu
GNVvBotIEtyXMO0mUQNEW7slhg+vZn+WFlF7RQOARIv8vML7vecLigic/A16w2Y0bobjpqpejnv1
ZrGod8sV5utj0Qb6IcEt4wT16i1jN4IXFcyxgP1R92zycfd10prytptBE/fpPZKjNXuCafs9jeLl
BRB8SIbGMlQArO9uv/HKb4Ghx9DeHI/gKMEvXrNAZkUQ7F3IXBf6DAwExE57EmoxY5sFJmfDGeZ2
IfbgqaaP1gfS3AUSIV9i9A/TfyCERE9IkcQnggwE7Q+9mB1c0swGyqnri9nAXFPmypgnhDKLCQkO
c9s/wxoGZAS7MsuEp4EAcc3N2Xb2htNtMAVm2y1zaH6PNwjQ8zEgDpKzv9YITY7QpclR5kKhuMJa
CkJL4w9pmR5ZzAgKJnYxOmLFn1j1VpZv8OCLJzaY5Yb86+iSoF1o2iRsiMWY0JEJSXrFaTwxKpzf
PlOohZf9X1hMr6sFsWcLZlB8NWLDbsQJ8qY/FA9q8ZjB7eO0uu90Or+Zrk3jWcgjSdF98JaCFCaD
D85EC4zxOf8+XVkJeSQSNdFk9R78u+vzw70WW6T4pZ9wpj+dDn0+2FqEECfK131BOx5oC+GYfHSB
iygnFijvdQ2DiYF5Do0GXi84HaulktV9SzfAzW5oKnBDlBbhMbgOHtQMkNrC7+dMqNfr/6BJhih7
safFBioKes+bZLOtO7Pmdnj7ezrwQVo0AS6axa1BI8T92RYHSxu4PXi0o+JBLPNIeyN6v6o1unJu
ifh147gFwN0ITw1Cvw47xVmGkMwT+9NaVqFB0rDgFqHfgADtaIfHv7Fh7u5UvOl34O6WfiXcSyLu
ZrF7TTA3CfUNYr/+hTsLHqmNdMyQTkY/cXO5gYD/s4GG3e+mor3+oB7VjVYmqoq56PMGGmw3+7vd
vru4etZApKUeEXvwxoFuOPzdbIY8uhMtft92L2HqPBUGD5I2n8ypYcEwWQmz8HTkdXFcWiP2E4E0
hBjtZ91sZSSayH0HD4Q73TRY2qstlHf3u78tCdKWhwlLZNdI5M6J6QY8tOrQiERYNlGRe9OVYTIX
Cs1ou92UReqZuExX3Rmm84KqDE1eyq9y+M25A2pCwEoFgex43Xz9tLxpbMscTxUsr87wNtTgMufw
YKRYRasmXvxiKV4VGKNjqcKoSM5JfQ0DkIq6NalxtWpVN0wX/cCK1vMCkhgxKLuPbNA68RgLXQ5n
3FD5ilGTpohzJFSr51y+5jcipoyqCFex1qaUeY/ceQm8FETJZb1j5fuQZ1fJJkxQyGH/url0Y2v0
Vf98NdUF2En2pwe6zxrCSN05DemZRuiN7rHwV42tPPgDI8AGozVmvozVBDeelqN4oGvDhAlIhI5N
ilx0ZB7oukB3dyAhpCsGZn7gIVjKTAoSEwyHdTwMxcSfxmrHw2sHbcPEMfI460f6KuqrqID892lW
4xylRVgenD6ZTNnJWXU4kvDBmkgzj+xKOETa0cPZFhVZM6ws4TKP8oiEv2LPRkBAWFId9i/uQtk/
+Br5tGOkVpSumXY5icTxA52oy5bnRll05h3F5R0QvEQMgkiSbzR0BRfIAnGreI7e6bDsfP9PZ59N
NpsLO1ISgCOjHqbwrQqXhgjPzgVq74rBmUlngrpfet/mLP9nASRLJOak9BgQO3inVwbCYpBzlMof
aRpvZqvXk2tngftauLUFXJp9UQ+h1PZCa2F6jynu7eT8f43uGhyeC1z9irW13nCodW0Wd54PHqdh
s7+/7U1v85o2OfAgURCXsZSUt5SRIhuCwJWXD5erD/xm1gD33WuBx9tmmYWYK2VOZYb4xISCD6XH
LLebdRmaWyQTrnBmfPESH/BJhrxMDa+AB+AsfdG1QcQJsoslNwgVDy25EYN+aJgwPPF8pVqe7UaM
UzDyaC0shKXFQrVuVD/SNUB+3mT97lht8qLNhsOKIX9QjXtNHculbSH5cTFcDNBqjmkh7WFZmRYq
9GlaLMO7X5VJIpR8d1p9Kq/dpH6Udq83fS0FePiF1w9OF729bpQ/zI7ajHbDeyeZVpNU9xAjBO3q
IbEN3fRu8jYue8UKDqT2g/pdaVppLAey8XKJ2gVs9UFTo4OA5w4YvwGUO3a5We5FwkfOD01t+Txp
8PM1JcZ1ue5bh13qs3HngjB20/H412p5/MhpVB0Nnu7iyKfzQ5ObF5vuDCErj1qGT9ZJPAIBcVqC
4NPENRnAIK3vWSjx4w8lGT7dFUlQMcS8ikQIcI5ECAl/1yiPuJgrJH7GhoWpwXD2eFHv0moANdB0
2fmOe0sou4hhEEpINDr1BaSqIJZbLiO87cumvunH1Q+OYzV4uw21Nz8TiAgJkSqTA7N+ABInvrQQ
uNSdhG2+mQaBIjXrxf2owWe7N3/zHakAC0J8ikw9NxdcOh7uylqJRAOYuntSZkzrR1I6obl4+rxe
XKnhfKe5mEwWOQpOBHgGM0mWo0rLCSnjFi0SzALohsDkW6fSMGdKB1lDBhTB1NSmcZerlK6o5biA
rkxD16J2lGRl3+2eGtu9By/ZefAMjRhpD0MQoph13u91SBqXOvdDfQWGvMly/1uClm+o2jbJzcbn
ex1ZKhvNfvmcb8pPe3yxQ8vDfDi85psIxG+JD8S4O5RetSrvqQr3Wn9gLKfytCg2bLTIStkoK9BU
DRGCrCejq7C4EYcLXOoKU5Y6Sk5hTTYFoRqbOs5HmNRdrVo+sMRroX1B7rWdwWcEIAoHS3cbEGax
bc0axB3zZAPJeIuFBYRisOPwXWdXST6Pq5xaR1SSJSrxS8vmaWoSm4Cx/slHbeU1Zkxt5mN8fbP/
CAbFmmjBTcbQ5wsyZi0CHy1nSVFIo3Br5yEyDVeNO4qw7eSNCvqpl2doCZNHgdSIqQXE5EVNFcS1
BjRXtoyQ1gPyTMtjhPPhWrAQoLrKzgIBUBs4yU5srAO7N9N9cZQZ6HU6kOiu0W3vfl81DJhsAC6/
kQUSoRENlWxMoHqP499Wf5RHUo6ZI4Sso1muokXDLQa5hZVVXVZwqOKKV4sxwM+oZLWkIBkUo5qp
AirI1cFcNY7RULfBYY+awMUnAfKD86W7ssitW8qJgzvzBeLv0NOz6fEc1E+uR3CQxQoazqrAnvWm
zTCMomJ0lV1kXUHNeSknZbhb/DaaTrm/oNVY1IVPYUWigTacw3UVSb2dBGVKTanHvNYWipUNjnHZ
i3fkQeoIB2zAc/W2Ml2yq7w6XPG9RK1BN6qpBhnaKTC1BywNeeDojatHlRFZJPGkMsHFBsQEf6sx
KCf1M5hFMl7DA0RN2+DiVWvo4R2+6Wy290HdAUo3iI9otaTV7Ziqyb+2hzt1C1iU4yhJ+NGsyYlS
IkWghIJTg/DaPYjKTRuQ9jW79ndAE5UR40AjhKRqeOWOl3QE8XIdmaKoEzs8ox2jkmSXLy7n0jsI
OpTTEt5a28DHDQaMVQ8vXCTRPQT2EsQUQEB4VwR33gzFSsmACY5PyDo47yiJJTrdlZYfVFd+V+Lg
lVZJ+MHrokb2/ypbHVoRUlXF6lFIgRBAbGazUobmZAiaRIbp1KwOGwubrn1y0U3pOmIgDvZBnGl3
+mltxrWaq5Ff1ZcoDs3W3Dep4WC0qIYF91FRs6ImPooCThTMCH80suJlxOI4FFs0E4/BKZyIekpe
Ayo+qWnSyineZRFVXuio+SsH0zpY7JJ4YfXATd/w1cJzCZRwr7jy4EHHMGv5Fw4Mz41z6vn4MS/w
0n1gT1eUe6BKHFtXERPIfh6bgn+DRhwyd4kELUXCYOXEhmMpBMg6BtACGuHxVDBHxQsQJw/+NCDw
wChoiNzhOKKSBILIS30Fp6JiIO/2KFwqgRTAQ8VxK4mSMjlRICnwCCxOc4E9dzO4uA6b7WurmEU6
9cYCARwB4UMz0k/EQoxOAEQfQhNk3DCbqYyy4Cv3edk7r6dadeMpHSga3b/abbo6RkSypAC8WX++
5w6XGefB437h7l11DUZSpGzJw2G701glw1fZyPdjgLtidJCIgLx2lZBLEJxNGerG6lInNJ7mR2WW
TovwUCDI4tUtJhi8Ch9i4urA+SE8JGUzqPCDvIhYaDGRrg0C5FP8JWiGQJ4+yKtZ+jhL5skYsxk2
jBiGjME1s21z+6fBYb2Pm3PhA6ur4/bpGA/sAb+qJ4FzdLZ+XAy0d+s4SubzxMQlJIPFKaf7d4tX
WN4rGY3QBMXDUCXKc0A2JFy4KJ9x1URSkWztSpAHXgBjuQv2RxhvF4C4GkqsSieiJSleGSraPKdx
TISnssANZS+QwpblSV6XDD+fHjhO3uNY+ALKIEVcoc3+rGgRwcCMBuqJC6V/dD4EShOxcTG3+ib7
ctvXW84nHWbn8H5awqe+NZYwsUF+h5syFEoADJnXECY4X7xfvueXXpGge03inMEGDhxAE8tEbiyq
vIXS24h7A1SOJ9BdAcgjr/zWEFbi7tHuU3d/7buJf5SYQNxxHBnZgF2EJVH14yh67vwqQmSeoOCG
fCD/YqeU+Eg4pR03zxM9B/zojU4ThOyWzumsE4Y7z+qPLhdwjXHvsOAKbonbX9DoIIZ5+Tr2xaEj
5nkQkSEIXXT1n9VjGFSJY1vdL3iZVCEqESGuE9c9m+xlKiqwb0y5eQkpiYJaPd9fawEVYoxVJpvC
g8qg925/82p3pq7+bt2TccXT7e5sfu69VN6LrWKl2fXgglen6vUcC4XjI3uOppJUxUkvUBUNr2Gj
i8bQT3uQiKGR6BxjG6J5RZ265oDVHkNDZpl4w/vx6+7ebLfikuAOSP7oYEDtf+ggco/Vm/rhH04i
nM5642RWBhowGQiKjPk1LZBD8HQJO7kxFbQv7yA1Ln9rdO4TlCpQ8nAOq2tFcYgK/1VzPpNwE9TJ
s2vLCN9QCPTv25vjeKp6YygEQauCwFqApWkgF5o1t3HahWFtC+2Bt1Tn+jEb2SU5O+J30rKIy4Ba
LXWdkRMuaegR08QxunjFgtrzYgOjv3MjGsULpzsW0uIwn7zIlfNWoPkWYULcKFmiROTClQAkfcMQ
PECJF4i0IXjb+y+pzo86TJ9qAKTFK1dMpUhxffFY3wvBqaJiowakZWsg1x3R4kiWHDkt10WkX3Km
aom6yvJZvKYkfCuIQXWqh9R4UJqhfRLq1+lmLTpc7n82IGkjsQHpVB56Zf7KmvrB6dWVy1DDBV6X
UtpPle9EnI6Kp8UjDw8xmLVxejyP9HJHRmr4cDj3KlkyI+2U6+WrfDEvQUkBZwRYMuNYNkw/xUoU
97cNK9vUENUHpKkQuXMzFsQvDTOTywLLi9SI1ClH7Cll1dA1hyf4dboUiGwfqzNcqofMLvW1hZfM
7/yJiy7bkMSiFXSEFvyAmtCsDxdgOLFBlbzY2ItWcsJA3P2v2+Nifu5qcdxOENzs1Cz0f2xtVN+r
/1S9fo2OYY8j1PUgTvO3djY2zWq13Nb76opElNewYwtOjpXvJrTgmIvJRmwQUslbavUYK2TzYcuW
Dp+49CApwig8ESg2r02x0q8I45yb4GbybrC4uuvPrvw5taGapAId14YbTKTOz9syRUS04FM7RAse
CW5HGLYMnBaf8MoQBE9gcUz3+FbTx/IiZrrackFxTi8QUDwptKSiGSBWgA6vF1ptgiUnSd/KGM8H
fg/5MM4Ge2yELvxfCnB8uv2cR4Zk7EEcfvrt+HZzutT1iJYq4BGMD7Dwbs0QF9NB3dJkZme4npTb
o2K8wHd7eXhIszxtg8BSGC8cGrwgvem7OReCapAxXyp9ywyMx8yVQOmGhDLDBpp5q58wDPKajrgY
o1DAbcxE6WSAGk+dIJDvC+QTFu62fX37wmlAImJipNcUR39wNwRChYObGLXAzD9it8W9xR6Fvyhw
9HFIEgQRA5+fdySU5r7bIhxVHFAaNoOqGqC0/0InaNWpljedZn764C5UmMBTX8qTEMgRems7iNuP
plHR5dn6lE562i/vn7nbWKB+LlMjUFszJFSEpBxyd8VCZKweIRuZXkEgM0gLKGnUFAVE/DCJFPqg
TdyO+Jg6eHy68gIvtxqvQfIoZj8zZW3S0IweCiabN9zF4XFTLQMfDaERhDZx+8DiQNxKP2+ffvf7
Ldyq7o9GFa3Uq/pNTzpdLUY3OB7Xnc39tPvRi09un9I4bpPSMkZSzccGByHlmZW7wO1oOtjO4hg8
xO1oeHd7MdBcjEjcWkakLQUvMTsRPH7yAjSchFWt27c3N2+1pyRukdebHQwfwuDwp/VAYvXJfobi
Mi3nhWZxGXEbmj4YjdftaUuowJ0xBEi3Mh60oPGEePkxli+UqZjUEKERw3RFiYgpHLTRFjrb0Zk+
gM8ZizxgIw/Hs+GdzM2ZZhK1JHnMQ7KEQ0I7QJEn03iv/UfxiDw3LwgdPhQJoDlQHG984jHYRigV
iiotJWnqTjSAPLfPcpPD8H18ZsKFoEB+Tq8/OAHUQ99g1FT1oDsc9MaDF5ro89vNw2Mz3WO4CN1j
2TCB3hIRxtBs8oPA0Ld6t5xtPmw4goYnw193P7o+HIZhPDizPrLsfmXuxyOIituSZygF3YJXQNfi
njspSx2WsuNDIEMQnHe64aubiQShNgskS+ogu4UMNtM1DEFwdAkcCD0EJO1OoexmKge6nzxRdxAj
j6JoOFiMwdvPU4wvYUAfS4bRJfKqbCy3s3u2mNXXdDLv5TrZAp2yulo/7bWTCyUQ2rIkzyuScQ6A
pX89y0FmqYtHLOSVhb3CUAtC96IzMB1saW9qnC9rLe4/BKP/uAt54Z8Ycj8mfj/piJUWiRU6ViDo
dnzvbn3cXl3xgmeJB+TrTz1lIWB8nF7WHzf/6q1fVdXkrzXmvGACR85LU0QKTSmB68e3cem3R48C
nzLslIHBQZww5SPRzFJ4h4eh2ICvtwGjC+M7647ebOrpW57skCue7pVK80DNBRI/SP27NT0zCQtm
olw1sUjZptAgT8hflAqXgQR5gCpXzey9VjMmmGncrtI1V6t6oWkXQ9jt+2knT1qK7HHkjHV7JhD0
D80Tt6Rgfn7OCTj2951kUTUcBOxVA51OqZsXksWpXlUPk5t9VxbVyDowFjwpAr3fZcl2HCBrhWD5
E+FZNyqALj/UM/U9UPqYIT1Euyo8pOcQxvGB2uUZmzXa4YPoeHb3kFZy3owhIQdtQ8Yv9eLcedyR
CJA6TzmH8hYBOjY4TWbqXiGzmMISnUcHh2BN7rxKq+WieOjHxMZ7cEPICZev77LEwoINYjjekCQw
FvZ5A0rnOn3xwROv6gBjSCryrbRSIUpRbUi9EITfPVNX5XV7D8N06pEqqNQjS5CnWapJ1bhpNKZV
u+W77VBikOmYNziamEcTLqOM6c60FiTtJbOf01u/+v4MFPQ2ZhO2GQ+5uCnOSLUkpQ1m3zvzx4rr
xqgB7c+SAZMZpADOTQxHSTamKSDDhSdmhi8OXzOqL6XXgmuGrADvR5rn8T00ZCcNOBHULEzxQ0Jm
yjKTyQOcWFSVubJkkCApIzCafEEwHKt5xCy5taRbY4d4tgeOILPEfNNsjcHVAlIQnGw4L8cXnLwL
CTnLPg6SqFEa1nmnHOrknXbKmTmmGPPgtHgVtkTwlhVXfsqMEPoDh3REmcGTwVdnsyHLZ83Twiee
0HrnrX7zOlbQqJ8ClaTNXVD84Kl5k/koD3oTS2/gUDCuEDp0bGqOKPwF0F/oiKkTSM8yWDHngggz
RWCL/RaaLohsOvIhdAt8Htik75fGy1cFcZfgLQg6wL2LpdZEoDrr6h56r3e/yrSP+kKW5dwjgAom
O+/+HBg6aCEPpnizHBexA3B8BPx5J+oNf9CJxuPBeDTs1UOEt9HLMzz77WQ0u6+rq7QoZN7tbrRe
xj1A9JbSBXghUv/OQeoifnHeEPw1KntJ4gvfKrrhOLFxehSO0OqaozO43fPY6FTm60nxJ7Njc+fE
imOO4c4i+B394wMhuyPAgvmKR2/Sao2bF4QAShCS/fPpf5rhuZi3BCNOj4oP7/d/8mOODFzcDi/p
ByZRQ9FtTC+7izk3EsWCNWQDsj/8szyiSD+57N4H1eOXppkESHw3Fu1Wi7PNUUO1XMi5bfapqxRa
UsGBI4FPnC7tMVKP0IYgO42OAkI5NXFhQSGciOXn1NOvvz8BNuxiOWzc62LJajiuX1DPYDhYTevb
HptdXgijoacVWnV5yM+aLviTPzU4dpUvmHL6yUSgnO9mX/gxFSXSCOHHnxTYPWX9U6iKcMn+L1gs
iPl7z1PbsYj+IkuhuevMtCGRkYS/UKzKCx/ICOPd7k2nJzGFMKUjKL3BJ6k74wu9ki4QJ02P0LIM
2qcHiGiPn4xIfoiJMaQHYtgdhhc0ybMHAOOiVzPqtCkjD6GQs16wKAIfXukic6hSDDpEB+NQJUgh
z4Iw7IOH7KGtKtinu0iBuuY8Kb9aciEa2QwhpLD6Hy2d3c53ryY3fy6mDGKtgQHcwUjCOIg5tKEf
oX8QK1F45wAcssXf97xIpv1mRlugCDpW0wjILk0ss5MGEVHULEu5BvDjjfulLRY49TwikQ4ehq4P
coE5Z8/RLQxp7HCWXkAyEW+cMV7ahWkjo9oeACv9DhxS8uNgXL1+XP26/tfP++Gg+e4APqc00Pvv
jWRWbjx6aXOGLY3H5WIn8vHSPilC34hdHmym88vqo1eSNMeFh/eSgaTE7rlGzp+4p+nbluizWsW9
FYq72cMb84U2+sTzZX8ArM/WZ8vRWAMGUQHpKsZBcGLuKEIwI9RyAWh3wzrTS3ZhD7Gz4FpU3hy+
zI8+0iV4lIVc0B9fdEyvOgJJx6mBaH18ejp8fLhdcQ3CP8Ep5FcC0H3Z/0+KgkUsSyqC7rXA9fLw
cbHgeOCG/5DlPMiVXq7qz86yGwPK5nh1TXcFy3pS0U0hVfdRd5TSX02q9HOsRChNH6hzQjASsxPp
KVbcgPnERDJbUfotNiKWkYW90sXx0ToYCQ82F8dz/EHtnA0gjpzg3KWcW/sbPl3VTXdjbEum3ty3
tcm16U3On00y6Dgovp+v+pLP0iGs1GMkQZGBPBcnR04cPxDt2bbm7fZ0GLMoZTMrTYCHMplDkTc8
XBjjQCPO6VN+dTMtGcOjDM7q6+HIJtGw50E94KRkQvwpd4Gc7/t6VtQ3Z4fpM67Hp/gH94FRobxC
QOcX2NSTeA6iIKO8cwXzCWIwjUkZRTyPk7/M6V3mqJBcYXxUCt38U/29Dq5IPI4EaNHEtgl41IIF
xXRhOfGggse+LaIHOLCzvvqv74PnDng6XktWjScAfRAoGXfDNzzBa7T3V4fcQRfOAX/O7Hq9HzC7
eoB9+m7dxR4As7/nK+T7x90GExUP7KORNjwnhAzxosy1QMzH6OHG4Qg4D9ZwhOS8gGcmRVDzA0FO
qPU1VgvJ+j/qjVaxpI+1bZ3TRu5kNKdxIz6I5kazxltuL7c+rQZpGILQ2ovLw1bzokKw4DiaifYz
qWrxWUSpuQ4u//rJY2o5baFWzTtTsf0fjZva18KmThemK4poPRoMB/LzFsMWwHcrQ6OmGfb6mmTU
yIsvjhLOd7NZb/Xw2OU6HFmH8qBjJk9DlaYrzeURgxbjLQ5/oHPXEoYrbLnC/4nQQ5vjcYRA/HGO
qkBHxVvWdbR15Uwo4Um+nNSfAu2Ig9dEUAiIRxOQhoovmqvQncgdIf9/5eMezPbsLsR8vojCWFjI
5eJJgxzlKtXiPLo4zg2QDOFcnOicJO08uHZdJQR0cfy1ytn6lBKVsigmlp6XZ9Nr5l3H5qzuv5Yg
bRE2pNU0QKahkw8sblv4jVF1zGUHE11pQ9aoIuJ3RRGWugISNa9K3SrRXM8SrrG1r+cj+lj8O/Pa
0GefHMczVRGrOkr89BSPIylV4qSdKLiEcpUjr794HKWrevz0mFnGyTZCR+WRLgx0F07dOWx4iu2W
oQDRmIjg1HTyqK286UU6OIkYgUgnG0s5bg/Vxebbusu5kKiVBdtzMhHIkwob2gF3Q04BH/5AYqOU
/gxoXBDRzb4Wl8Bno+Or/d0n+zoqcBAclQIMjomfSYy1Uu6qI06M0MuEG7HGLbs6pZAncKZB3sTc
KHNcntMLrrhoUSyHCAlHdKfZn8MhIxxcq7tDSyGYtA5vkowfqvrwMXlTcAUiIlykkzOQl42de3xB
Xjha9+7ToM+cLS6bUNcMoajVDKm5s3xEe6S2/kzLgeJo8IYbAzMDD4w2NR10R00M/5/DYKtUUPX/
2D+cs+rN+degEdkX8RDdcPEFJDLthWrz9vNijsVMLlXja7wJo6+N3dWvOjFhQxqQgCG9bgW4/wRC
EFyMHfFO1NQaacg1RCkRIcg0H3cKqU72ZZ8LR8SEz+JTg51dDzMk4mHIr8DxD3Fi+gFhBrrGy4cR
2HdBmgwRV7s9VFqamjYrjEZJGZe80U+AaRE8jXtrNO6SfrfTSmKPH3J6ZIDUnA0JfX6r1BkS+2hr
dLjqdfzmeI7cKq9YKGRkjMziQfquLiN8qBrmgShxpSr9yAdUsVQwKVTKrhuOL5y0q88ZwkcaI64z
4OIwf83P3dngMFGNKf3xP+lU6Oz3wfj3ZhonyPUOTFQk5kDdmNpANEmIDbbF/E13riDJqurkD0xF
trNMJORKBJqJMS1SuagEbW0ZEFh5DpVR8Ki6PCHm2bIg+TUSR9slViABIrAnOTAk3lIRFN41YugE
/Pb/MXauTY3dyhr+Ra7y3ctfgYHMDEkm2ZNzMvlCJdl7G1+wjQ228a8/z9uvJC8v5kCqRNPS0rpY
fVGrJbVcwvv0yjBnQHg4eAzSqVteZYSXrC+Ww2vFhaC3S4OEvCCuGC1NgzQcZPRwGDnUIfJQHM9E
KA3sHR7sYuydESdN8Y8n2/jBl6Bstn0YhMi8JcsEGY/Lo/m8sjMbTPEdf/MUEBKIbsuQG50oKTiG
k23iFAQYtYYiCx3mhvVnxZP1fTSRW4QfAUKiGlDWOZdLw4CXO8GzVxuUVwNLchaY7Qq+gIt2A7xt
03W+E4FuxOKh4RDnX2/MsQFyDdZmXzgyd9xdtLe7cDm4I3jitFasqhjN51/OzydxnW4HWBDUN7iV
eNgORZ+XYkqyV49VAp+0ImXSiVGvu3LkyBb56vmKY3FQ70krhZgkYanLCw3ekPBskXNF67/4N364
uYUGYCU5CwkoAU8jOTAXAcGdBabpuKh18viai048DRdmXjJSaAdisoFgygHfplz39VLKLlO0Q9z9
o86o1+EQgnPKjV5ai2o5HnR/kUPHniDa3HN0QJErJnCzlWASQj8jkMWGBAj3YWCZdBAlSg6yqzAd
gVg9hig7ECdrQIiHHYY6g8T84tXlas5cazaeqCn9GL6LBuLCpA1DJ9LJ8B02z/kCPogsr1ahTnHK
S9JKKdeoJ7OQItnvYZjWTUSba/78+CbMCLwvMS3HlyvZmsveFX9Vq38TvSD9hHaAUOgOELj6yLpz
ddThQqDTtcosnRJ6MvoxeMyalALw2npicx+QBM/phohcjxqnJHygvgcmdC2g8WBGcqgUl5lnyXKz
fbDgcCflVnbg8OXxD/3nTOdQTU+rm9Z/qU0uORB8k3k73RcaJ6nKUJ6FscXnWWVRGDpKNxW1GghX
SB6MunqMbqjlYhDEg+ukuGIZkcql+tuiwnEczYHruag0T+nY3S+21eP6yJwvrgaYxbrNEGnIRqrY
KJJkJ5CQBDjP/ykzPxoyCjoNSyjyIEu6LJiKki4ru/VXV3Taka4TFasBztqYXtMdoQMlWGHwZms3
/vM0y5Eem5nWjEq5kDB7/dJSAqKQhnGpP7j/mXp3rY9DheTKBozn0c6mI87mDKhq7oYfnz6M7uRr
BIVvQIDwrdkQHMTMmFgSOsIU5kM5FWFQaVT4EGbTOrs/cNVzWcwaCYYwkwYjxWKywNQ5XnU7C2J7
iPOi/6cosaBXk0X3n6wBmQVcT0dTUM0MbejsZj/4lSp6SvCqp3phxH+05H30aqVul8Pp8JkMNbPW
74waES+Xw86211uvX76kaB0eGMF85rLCheY4dLLVcp0BrZwNxSFpMzsPsDqnboynyem2jdbFgNQh
3EjWjGtdCS4mWaqF5avgafY2cKc/CoRCf6bxxkNDcBq/xBX9M0KyuU67A3kPLwBPDeG3vRqa+lf5
Mf4FlJSf4l9QfgpZ8JN/nbixRI+1ayDpeUtNQITASTEIJAZhYshaZzOVZcWWfKpV8xuc7aXzKC6P
L+D97bfu+OLuWaGmEAa6hboKL3JShAQEQxeZSJt/kbT5lIFRDDSz99jSxoNI/la+CsMHPO2UlCzn
BbAg1PM9PB6cDzH0a4GUIHLcRbm7LhX2LjWBaJEGIVHJCDdEn+MCIAUKVwcNyRQBByHxUH4RNUgI
OVB2kyq9FnCE/fmKk+UROmQQCG8AU+zst9V/49Q2giwjgJzmUVXjNkf2dZvH9bVao9GiOlaPP9HH
IHzmV0Ozd53jYNyX/+GIXzOcXWvgDYaD7eJU3Bzj1KofcTKS1LSH2FlBF3WbXVFpjC+SZiqacwxh
G9oQSKuSaFJtVgOj71aT5ikOcBqZZrT+7D9cPGzTQgS16lT+RLcwiM3Dtxu423/lyidcONFj8Qtz
Mt4AB8q5KXp8fhyOH7qjASs+YgPP6UBN2vu4uF7M+nKGIdOGbtA6tByrT5ysY/WD9YUC4sFseSAE
ym+IXACrky0DrfkghoG+K21LNolDv2QlA6WtWIAkvgBYtb7MR7+rKw/HWlG2toRxg0JX9+Am8IST
9HBjxLyCLwH5AfTAQFYFP2qvLoniHLnBBUBk+DWOSMcCxcRGZYIwd+wxXxm2NI/0g/0osn4gUHId
zwdRYTZu57v+Z1+gdPfDofOB/64vRL6fkqxnsHNBksZLxm52yqAnnBD30finp4F0FnxqCNJInsyw
cZoW2FIEIaUYsplKVmZBLgERR0edQP7m6dZRtZEeHyA/Df+crHwK3HLga3vqAL9MCvL81stqls8J
jD7J7ymv4oVIkWBGYLbMb/yHnyxH74hP9Wr5Ta/dqYY6S27c7jDv35gJ6/X33YfW4K5Xi+/bnw4+
wZq8EiiulTPdWIYwLxeA08cvL8u+5kAsXS4t8kaNSf/phrHiDaxtZz7szFR5SAW1XfVsUQ5FE2K4
cS+JF1s+C1wt0JBxSiVFq4fVjf4RBn1y2d9rNX3tKPcQA7nLKRb3xuoZ97VwJQhmavV4vybe0fB2
Mpx/1cQEFXmioZZo65kfCXXLHXpTjFUtnlp0L+5eYMDcs2fQDuPsNuY2Unlnem2IlXkeWWkf4jAO
8v6eckHI3fFjv/dTCAl6mhLJxrxKe/APl5vl5zX+8bsPcoXqYZlR3YGKR7EO5nxDYAgH+cnLTKpd
VWY4QvCHchsVDOVm5Cp59wBwNAn3GP6luuq39IiHY3NwYt0wg823Vv3g5lr4QyIVYeuYLJY5rl2/
8pjp/8nt6U8DFoRX6bDrbYp0oq+7u5g8yXPqaiCTIYcIq4LHwiqp2SA6MVhPCSPk5HrRCtJdZ7qR
13IDCU+/Cd8g8Yj5URJP/6g9o4aUOxdQ/9wCPZR0T+efDt5vd748jL4tx617WR1vi3C/+8rIR4TH
42o4Ikb3sAI57wFnd+3laD05VD9te+Mfi+DS5JLdLLEFQbooLz0OIlZYGkQCoJ4gmBhEbBlOjr/t
joGjvw44gza6ghNvn1u4Yt5w7lNBbB+4TMdIqwlrcvCc6tGRqA5SIEh7vfoiNYH8xofksSjy51vS
+/MTeIm/lXLdHpJHCYlbFsObaxXFo8o3xyNY9e9Rbcy7gesTY5QqecoCrE+ryS3Zpx9my06cLkq1
NYZD0Sze7RINgNDqF+DxCT1UYHmcYpbFtIh/lKGu1pqF7yBboJZX62BTykwQqyp+W4olTl7KjF9e
XE3TTy9EVCtv5SeCF5gCjPCxqADkBzFJs7Tp0dEKpS1A/KT4qviQaEm1lj8dWHC+m6ySunrn+uv9
1fN4cLUbXYwGuz9TpAe/3yOD4+zj4lHrAosgF22EyKOQbOIDEV133sYtsrZFI5Cpu9Q8UkcFWVCP
BINHEGXhadn0Y/fPX7QBrkgxFWe7r2SplFSidY1fjKbQR9wPFWWSDNWBM+LupQGKZxKkHkNpnIyJ
0IKxCHFDoEatH+9ONwSivzg+zD/0VisddKlnhlltqN8kH5p/lSFRAyjm4wxBnDRJysQpom/fOYLe
3Vw/n+JyVn+mh57PB0g381X7r/4x4C4BOh1ZYsplVWJVGW8lzOh/Z62Z1qbzajz5qWWt6CvOfJSS
yRbE0/h4M/tYzYkW8ESj8JX+QWe/CSrFLlmvdVe0Bnwi+oelDSlSGFMP3KFVrW75/Vzknrf1ayem
Ic4iIvf6HVa3jxnKjYaskWxMUxzRrk+d8fbwizyEblgrV3BrUw6abWsLc/gkZL7kWXIQa1cg123S
IFd1xFn7RbQdFuGx5NlsCYNc+iU8x0A6umybI1PL7eUgpgYtX1Id3Vhra4GSNNd8BZZv5vUQLi4B
4WuyQPWY9P7uJX0hb3TO/+F+LsMjQPWesANFcEiRAUpqLJ94J7gJHCK6xLilDdoZoUnBge9SkJjj
TR9svztod0cddpe2R7jCGkbu6OH5cd9e9Hy4lClYICRi3QjEIYEbEVRAP/5DquyDTYQjZAKXe+ob
sUNNLnCQ3E+BQqgTDDNQpIFw9LcR0Q/5APcLzA7gfkOCjjppXjD0W+7bV8t/+WkukLM1OtD9/VjK
1rodBgDXSCrVdU8cFblQkmcZVCcSX+2HOatH+JakwclZj09aT5dp0psCM5Rrk6WW33/y6sI0ua9h
Xzb1SdRkWn+7khEq1Z6jQokfma6HJ1G0uhB2KAj8Zv0vBRJeiNXP0/VH+M66ZERcUNhLisrcFj0A
+NPs5t/SYFLyvmroaoaU8Hwg+rs83xYuEFXHJSe/Qtycny99zlPK40DgZWDEmLJBSEG6vbiSdz/O
Pu32unMH7Ypg5Fv9lNHX2eo3KR/xDA4H+iZqWi2+rexenzyKpHDuKAfyjJiVZQbv3JY8Lp4Pu/Fk
2Iro757YQ1IQEF4tMSGSUFiU/79Tg4pmagJe1haHoQCVHLg/Tz3UrRRkA0eouNIHveSTPWQfjFu3
GuBoqZTdVbYT0gIKeEfKyyqs5gSAP8wxQPU5tL1ZppARhBZ2FkT0PCOp3T0mAvDttqYPaaolzm0n
Fg3nr7U5wH3YdA5uNr31fr54WuUT2KBotWMAKhc7HOCWBBopyslI0RlYkD5D0uqExr97uegMf73H
zWlKuGrRLRROWGZHXr0SQb1QW9piVRyORnyde1PkaeXzUj6QcpIM3us8MvYtaQuX7W2KuCxVeFKP
EFlaBoJPPk5+4bKofp6slE5LnSfDv0x5IMS2lxLEqZiHRVtohCl6h90kAnuc+rG1Vw8nzmDGd9f7
hJI6/mH1BcpjeX7apcUS6P7vfn5akwMfcTNJDKWIn/EfwNCYXJpk4p3SIvHC9NpQSLwU7uJbCo8Z
X/zWuf+31Y2vV9vLx6VGrKeKDJfoV/O6EymdsLtsKo1YbkbXCfcA3+HRzqt1t8Nhj8AM/e64zxTS
cNzYnrXhUI/DdHTYp80eKDK4MWLY8j5QtAP85N40+3RwYb/8D9fgKWBhVPMnMPpTGIMb6UbFo9mX
DVuYYQrbnDsxuQ6jwDEkdgds/nLOUBoiuAjagsBCaAao6n5GlMv7o6lJNvx5XCTlXOEoiAoOhKP6
16yuNJWBciS2/7BTURxmP2J0A3khEHRL2uTUO0jRFEXi7uA9Ur2aaYZUslDbuAI4Sa0ZRqNVrTsv
3dVs8BktTbRBMYQWYZpIhu02697Wog1JzR/KvBBGpMheNxCIYDiZ3mn4vO9P/jd5A8ihA1Lqfmbt
RUwkyzxVyO0QaZNJtFGMcNrcxbYLNPFlwpgClkHaHFJQYoTmBl/1siUQi74o3K5x8+WNva01h9ec
W6KTTj9tDqYyCWoBIRVi5rGZcW6TDJp4gYhumWj4sBAoSmjPXx4Pt+/Rqyla3e6QI9V0ACcmqcId
nPe1s8F08zIcLoaf085H6AUBrPizKLkvYBeTiWV6mUylxJJkIho34USj6HLnPtKM5ueCofRv8+Ay
ClaPF6tYx9oP/Sza4RMZfZhr5o+cacc2FnBTLMlUHmOkwjy0EG0X8AOeOQkR/62hoUZR1WkkYUEy
Rep0gRxkRZfonY2Iaj6JJBfmaRqu5+kZ0PdIFgEo6mPBbpeRIAOMLr5y4gZEQIH6krWqs911GSIG
zZAhU4s3pVlsefvQiKxb5iIGExl6U459/lMqkrXZEkrmAWMpOggqUt15nOE+X37YPorQk19ZRN9i
Y8UX24GGVhrwIg3BU3p3xCnNv94I9UAK5KtSXFKbbVzg4fqOEH8gr06f5u/gU/cMHlkjmy03bshr
n6hibUBZUgvPmuyvBiwm6UbAA0U3MB8CSXq4fl7cACQVZmXSKVzp5lX3A64Yq9v1YC19gYmB0jqw
JxkY10WrDTvYog/hh1CFxO3zboQnyPMGemCOqcD97mf0MD2mliQXtWE7z/LHAXkbTyH5h8SWD7/r
fFgYOV4wH3wt03a8Ar1oKHOneAktV+eOuBRZCpHBBpHghBY0nDAY0rZZcuhHxAgBAgc6WWlWz7En
zxlgI1HVJUYQOLJYP/d/On65ZJrJYJoCJ9ItzeVPNsJFXY9PtvADU0geCz3fU1LuWtf/PT6kn8O7
1Jrdr6P+9OKeAKrBh7Sk+RCkcEooPREz86lrmQwei1CXq+BcytW5bhZ3Ra4boYoRoDnGJdzH1lMK
/R7XYRvhKLw8Fs4iorwQobhe0hdxNzl+DA8DMn20ub/RMhCd7e6fxXV/oW8rd4CYe2Ujk0n+Hn8D
kOrAuCBYUjiWXMsXSy2EZaWtnEmToEBQI3wpT+LbqAxMyTvRvIWFmWJ33uZJO5fAReZwYUPpovJB
ZEZFDAfN1NFe/oryuf5QaR46z+xuPXkFQyNzVcqZgRj3kzHUGUsa9BQaGOGBIECppBA/v6L8btpe
JSHcYln8DWXqwjJXPDBm4/LLPL6EZ2fti8H9dX/y++RheZ2eF22etycRjOlsQtAaY93COD/eEv+4
/atlg3I3HVAnG1iuYxpBIxiFDNdwI7viTn1kaCA+jAcUqO/MiZrghnS6kv68VR+ccjSBCu+vpt0L
EllwxBvkLHwhpRS5y90crha/UodBCjDFUUEZFIPKPhBgXk3KS/UZRCKfPFSaheRn49AP3gq1Z91X
Iwcn0lgJ0qxuNcPlv3BelUbz7/SP32pbg1E9HQUZMC8RsOFxCgHGrw4dE1OfDNliMSw/kcRg0HD8
abT+Lz/RiV8IEjOPECIvelGrHMJY5Ilcd/MZOuv7DLWoiB6WjCyUFKGLgjBH8tAu+uQ8FNCVMGDk
sl9dM/xUV83gLZbGIA9Olg25ePC5hD47AViey9WfPAHbtf/5ZSB3l9LzOGYoG+/P5isv8sNBeJ1f
kcwUi1+8AzHjDcD+ONbPcMl5CyI4Uq5KYaOAQ3f9hvgZvABkd18LwOf3hOERViBt6ZSio5KBcYGZ
hL768vSJVIjgQiBEECeDQTOoBdRoP45/kFIKMeAqiOrkJ3ObS+LGwS3/NA1MGal3s3hZ/QWzwZ2p
f47F45QgwYkJG2cOzWbXC8W7E/MGo9b48xzl26gnweeliE75rP5zX8tY/V0F+kuB/BqqUg5je1oe
nF+skv5/CFR1vZs8/dJp64EU6+E5cTc4bAkEP81xaz4KTkGWIZNY5jQfpWBwLgRCx+1hdhozbe/T
hvnyCr7Cb0ky6B/mr43fRKejzQ/9xxzpw9X5UhDjaBirIL4HJMfc4CLPyW4Yk9CQ53GFVBBwnkiU
+vlXUO4sz/dbrMTAecVk2P8g9cbNuufb48v1MMU64fGiBv94iiGIE3V9h19QfwctLM0Rd5Ub/W2+
y7dQ4q8Bgm/Xu2v/dCDfVa3w5hB5CnpYkzAqFf7yaamBrLrQIlw66ptKFLiqEaAqAuUYKmOhmEGD
lIxaSSOmihFGDWG7g486g8CaZNQ/XI0nyy9oGjb8ynJ4DidBaAOqMLbQBnyennryHMDbj/UjPYwB
noY60/n/PhDVK5QFkERVFAeVDHmVdbMbg8YBkWOWNnIj0ny0o2G/2l+2IwwC19y63BGszf/JYSnq
0yhA1KIu5VMCs2KmQMmev9BY0VTZNyNfID+S9qqNHflY60p+7NuDx2633XD3dnsa6Ld7lRzsbSKe
no/3N8dJf3k/nrx8jmna9vRnt49hXedKE7sd0bVquz/5Gn0ZdhhxZq6f7j7RlhRgkiXbycYZN9kk
xmrC6APyAAxO8JN1hH6z6pO6y65ZkNXjb6vfZCu5+w0EVkeX6Wjwxerpw476+1/aTFW3WdW2n4dT
SAo0D8vAeQCwmsYZ6EWbjsbLi8UoVv/xeIp5alGm5Z3953yG2/zl+fdjd/HbeLf9w7WBya6iKdCw
I4Y6qFh4pahY4bUuIHFV2QUKi1AEbCDmIR2WCntYysw5ljLxTJZIs0tMI2n3YDAad7iiEfDdSxyj
UO7qTVn7RzkF8NaMAHq94/yrLkfiQJLlf3rTiJcPMzott/urp8HV/WxzuW/31C+S+PAiCCD+KUDE
6PHu4mUnnzH4ElFHpawPF+tJrD3ME1e8j3JeoI9x8i/LS+QpzOIAoynG59sywGzrd2SADX/99rgn
D+VocC4Dy+Vguxs+Dg/ho6yph7oQgNvqAFos4OL6OIBCSoD03wXWhwIe53MVZjOE1/PkLGXkEvcV
do9u3YUwvWUgIc8ITO4lKIKJTA4jtD9ZcxZEIUGCMiHhno5VHTQ8uDW9VVJy59cUU25+/weGYjoB
aELh2yR5NQnVJdZqt1+xsIHV6QREaQQLH3WOj73hZN/5zNOtVYAoHaiALgEhWZ0bWqnQ/h5VyoTq
RnwEGtWKoFqy1Wd5dVozWRQN7Wu80fpY+d7EHFPWyHnaZKBmz7GOwN28Mo7c3Nvb9krLFZ2TOLCf
QMHyhGavr/29TX99SKNFW1K//7hMUyrICCKApj22d9dF7b7T5s0wt2rzwWBUjbvENBk5DG7Ni7hs
b3bLyXbY/pwmdc3xhjR37olBzeomAW0OCYAl0fI0tGhRDyQtQtRVO5FmlCehS7OGZZwKEZywPLWu
zGMslKttHMM0wFJsitwzmwytT0+dj25oGJ6kFre5CZcnRo/uF55VS0eTC4aSMTxuYzuUmnt2MYs4
MnRrEODtBmdHalPvqMWHhBnvV71erwopqLV4b32Y9HvH0ctnh1fhJbQsDZ5sHzLR7v5fGh1nUD6o
0V0rVyasTNswA3Rgi/hZaFiu7fdhZFFXGblOoQ3/DSEVePL/0GX2G+4FD0UYOltDFej+MVQSx5Hm
IcjmLybArKdikFwN1uu0un44vRl2nzex5G+67F8QNfU33AfL6ZZlgNtPT8vhr0WyQKplJZsLepuy
+8fjURJGrkgWCJ2LyW0kbbBBqUFcm1xpcAFpS19owqvLib4OhBQ9Hv9pfygPMuoPPibHNivHRnvO
3yMI6+iOUxS0a3L50vqmOZLZYfPhfrK63jIF11tHQDnul0lU9T+8wzGvQkRJRplL4xgFlkL02uPG
vpLZbDXvjLb79udkOdd96BbMIq+FwiAsv3u9xexcoH03dZ3MHOUZZDPbZKf4QR0W3AM0j4BIoqPz
Aupq7Le0hcRYdpXWpsItlmqtotg+9T63idh4TZEOVoGm7s5AoH8MsgeDCy33jcAPlMEC0FwjZwSc
jMXcnVqe7s57gURquzrKjE3oUmvUNluDKsXfq/kC3ybZ63MvgmQspsDQZqvjqBkj6vi0bh0nwwnT
kWFZwBi0qqnkErKl8Y1Mfp3MOhJjyyyNb3IYsXKFDMrGHDUQEjiZChW/TCZ2DtfJPSZSIszy6mHz
00Pv5rSoFqHVCc/cTsVYAmFXJX0g90AyE9O6GQqpPwyIpYuQGkIcJ4hn90hYJpC2aG/oBW4qinYv
cdhhUSB8xrw1+OjXAOc/EtKPF4EanlZf8AyKyiuNwBh+Nl8AblYBqeuJ9pLdL3i1rBLgEC5aJVhD
gEsfZKPUlygpfQQGc7nFV0+QsHLUc/I9xqG172//Mfhy6NuKQuOzsDA0x/RvLlPJ9ywXrLuyLR49
FKW8VDCW13qdKbhLQEgOlPU2+3q+92xuEY1DaLNhj3UWbMcZNOaDew9Pi8Xuedn+vEW/FVOs2kYo
L/U/OjnYyb2RB31lxKfZt7x/0PwLdHcjts3zFTFflwdtZlXxYZ6bAklcWDtIxwwB58Ec9r2BQ31O
yY1wO2LL3GFQXHDYYf5l1f7JzKHN2AQxCl+tV/AAzT3AgsQYn5wZKXJpjvismzkxgu2LPJSBUFwC
kkxo6In2JvsOxdoarTQo1u9UXejFqQXtXrcxomdd8OiwOlYvnye76c8oFJgM+rA8z69LSufVQTpW
PUDok9RQnvcpdDNi1ZMmIchI5cRgu1DMqmMyZ8dZjNupYYnWRARaI8w8kw/CuY67BLZTalyTzjos
msIEhWCix98cCUkdyOikjTrM44WxZ/Jo9YWNvRmrDGj4klJngDGgAa57AaCFC2IgRzQQ8D2qfMe6
5jCZQTXgaKo2wxrZgjVbb3S4m29mi8Ex5MhUUfQ39wl5SjHC1HFRen/zd6MDSI1Pb8FkblfzZ9rq
RZuj3LHPrLlFi+iEC9yuWH4fA8nq436nYPsk2j61+k5+4bDVIABlKZorGZp4slzqH7WBtLGhyWBZ
gQJFx4IniztWttgI8xiH7VWiR1l+tvZ6faRD+jKExLIhR4QXkEEDOFcRdd+nRoSCOZeRIdps0Bux
F5qlLk1qtMYsvT5s5w+3sqOQjgYdTILpw9VUtjI5tz1kMUKLQ5zD7e5JCxYpO1siP9+2mlP5tDEE
GX57YZWE9v2ZCiBcMN5ALBxcAqGrtZKzejM1TKBCFhASFLDykpjEELQgZLMKY/BJsSwlNJE7stBh
zgGtxISwN+4/y98gDRVMvPqYKdNNApS3fVAXsgHfFqBY0lenGETqE2GzR9ifIZvWew2tdmzPjq39
Ycl+Mqa7oEihGFIEXSixuEAMSQ8mVrgaVz+1WcASfgF0FMVJZmh69zJGSkcjMuS+Bty2q2wdpk+1
1jztATYNDI+bi869lo5bQIxgrJJNCutcRqyioAd0QF5MAHArLGUPX3us2z4t7Fb72+FXWrw2YqUl
INU/bHdO0Gt0J8PxkA0KA/xirAsbITHniqt1PxlujvMnXCH1huelauM8LQeOFAky72/pUVtnwSmI
xYdLRoCxkAeKQS4X6yEhXh5oyEId/7Ub3ticpWcx3aBFkaNESe/NC+HyJYYsOlRJBNWyMlXLGyBs
TdRJnaitY9qUQuya1C4ULtSuE9kCCGFJUD6fZ29FSQGpPtXArRDbMEunzNL15aB7HQLJZQlhTOl6
qT+cwdCTQitXkFTHYlkTXS6R4AojiCg4CUE1wyClXIqBzz/lnU7TFBHv9LvVqNNlOTmHcTQ7vfW2
f5yP59NbDZhhgsIvRrr3l8+OVZWHQEWSqWwGApovXALHmEGMAGGcpINjRAQO8S3rNlTqc/7pqjvJ
PM0AU0iyax5Y8ULevgInkPXqwhzAErtEvWUMZSAvhM8Thc7pSicc5Cb4nDPZb903AklErIbkyScO
CS37CDnIsnu9fJTRYpoBd/fDW/519hed6B1pPcgI1d7WsZ12c9+9IoMM2bbL1t3+kFMxpAtqRkrr
5XE2HG8Xi59O4W9MhewryP9NFajlBA1AgE6p3bs/YuGLQgchpopgLSGAZCfz2LKpjjBE1dSg4SkJ
j1LQIyyWuts7Dt+m7Uk0uKXPkKzFEIiAGY/uD7mZT1mNF45Y2thyZOjTGaAAba2EaSIqZCmives4
RKAk5OdtMozPpYawB6MBu8Ew3dmI0cNr0OjqRtPDdr+YtR5uPRNq+52JUSRAMpT7O1pcQhB2Ikg9
FZk4rRSCCDA/DQpCUsOjSiPAoLUgcL5jgj38r+ruYsQNkqKywPMl0b5idM9iMcXDRA/N7LYvCs0N
bxXnWJZSRQ6OKU7Pg263sSE1AtFQFxIAy7CX9l5qk7b2Sr3d4M1BbrQ49uCg20ZPsSmv3+D7WfV0
6I3u9w+3cn072iOtTmPTqdHManVWOxujnclbAIAiwcmnShOTM0QHVa0PqI7iBqfdzfxqfeugcK2I
AHl5kRGumhBkLQdFBKyPZKbTwGRo9byw0TQA1hGLACUgaCMjIQsmDZArUkW0fPQ1ZDc3veqDTXeu
Q5U3qCVS1TobZw2hGZfsRH2HZo0QO4lmvWGny74CZGWkie2aruq1KvyghLm93eKYgCIQLI7lg2Tk
SDZIYo0zlCMxSdT+A9EokpJw4m+KGp4vDrtw+235830rmQxem0gF2w5RU3IUYXBylBqTdrXQtiMS
z7NUrf6zetGwCvJRYJoKamEZXQioTXsICWVOM0w2701HKGwEwhQZs4qj3PSLnT9GUWb0MEgcTe95
JlsQYUYECKUGtVF1rpAmov6IZR3qiyImBgLIirEwOcUaEdpT0qli0Td7VGOXus8CCxgiGgCaUPEd
yve+ox+HI4S4g6bEKB3qep3y686uM+m2FnE+HuIGlxlq2YHl1tB8AIT4ZguXRy8WwLdSgwcYgsQV
yzU3mlsoBondgzAKKHC+5OC50/JvWEDmRXCJNaxZwByReCC4IxjgDGh7NKQlmRFgCtsYLgHCEJSk
OrXQZi4BejKsdIT9xTWBOeEYWARoga+u1j/lblBSjuRAUPd+wSSWdKDoPLvqPF89/cZ/EnR0mUd6
ZG2CAEnvkLjhw7JwE8i16nYqgmgNm6tSlg/D1mG5WM9ucZenmOrb5eetTtSBTKYltDFpQSCPSVUm
giGFjRHkFHKRFWzsXoYoSQ9nZIXr6ZMollWyyBTWoBHbgfY2AmncJLmvZ4QZjrN2ME37QheEkuox
KgCl+Uk0vejgsHCJDiGXFi43PdBNXygBEvLFf6tYIxCF9npX4rrdc+dVkGPE8qBxu93XConm4Hvz
sn8Z9OaLxW3aumEyZGPQQlSXoPqyTCjCuQCJBExTeoV5MupjUimA+8xEoLrJbgIVMkEYcIhhIok2
4RK2xWKVmi0WxnDrH8siZHCoYEFuwMQdedjJx4aXRtbTevmjlmFbv8+JpvG8+Pi8u6VK2v6Bscun
UKVAvg8cXcF64zC2ZGnR9eP00qXgrALNVoawEsOOFHsk8VV2vZFFyC3MRsC1BdQdAVzkayBwl3uC
08y3bF5U/cv8sv+omELo+NXo6dLVtMqIAjKwWUkKGFq4UPyXfQ/w1wafojUApehUNABMAARHOMGB
llKgBbW/JIBXuET4vtWUKf8I56coSbyZK6ePub/gwDR1Q/4cHE9luVx8BC/VR2R73DgvBXlHEfXO
R0TB+VW73WNPHE6ndtWuGn3N/cPxafswmmdHIRqHFzG7Ub0QX+wCYzykgOJ6siy098yMv3Ifcs3s
hnryQIksfCEOItJfyVBkRjJivKilgmiNClN0WWOJCbNv17hYS56rbX3olJiLwP/GzFESj2w81hkq
ugwKwsgolcxvvqHUjqonYLu/GJKvucwcBuGgtehoxqK0N7s4ckBIDHPNW4JE6XmHwmEtnByLicKc
7NzrsuJoNIpotTVrYvY46A72k+lCoy1oiLFqSvI6SAWByZqKVhrubShxgl4ul2NRpArrIBY2dsPI
t/l4Pj8i6uUkAkId4guEowHciCY6TVa89tVHV0PLOaHodMTDmYMKInIrkGQqgUCZUtL3QQ9cI3ks
gN8C9Yn1gXYsN/uG01Oeb6q//UCeVkhdRDbIXZ8MQ5LpkKQzziHZ7fxy+CTdAS5622zMxgQldGAQ
fWubHhpYnRThOtmWXNPzqMg/6x1DyMFzeEjRTfJmUKQ7vrCD8Z+MR8bfUxSdQb8ioAtzb+12YzjS
GrW2m0GvPQ+jlM9N7JPnd/goCg0LN9E1vuYms1XiJmuDogGsBARrnYhn08RDkRL3pJ3MHD8fc6GQ
r9CzIbKW4yzjtkhSz0GXQeNKDZ/GDS4A0qINnJJzs4RGoOwdiW3s/rfEdgZVF7/0YMiJaY0p6VF3
9bzdTbrzONoX/ijEp4W9NApIorVtFFKeokmQd5Gh21rXwKgOzMtcLNdAymSV7B8UbE4q1Q7G6ONN
GApNGAgAAgzNm4aCokroXwMFmjOJMCUROs/pFIkDgR6EFo9YgkVSQeg1tWbfRQgh+XbrTha+O06Q
3N+fd+TuPK1fDev9J3Ji0bj7MJleIxoUvE2wxtRNotcY/0pFTM8x5+me96Gt4W7d3reX81sIJRKx
uB6qlWSaQC9aOij4CY9GVq8FodnpMLVMgCYO4qQIHyZJoUEM3MmVVEizZcydlhfaWExkYBESrQ4p
TIR0hE8RGBxdNC3ZAml5tzqIZtFoVHdsSVbCakmikY2m1PCx6Yn2piU4n+bkQST/DwRFjsJm19bt
9zsEW293OVCwoZN2h6f7xWr9PI8wqjqCiuaVLAQZQCwgIC/TxQ/dDkc6abS7Pj7/MBvcKz4xLW7o
oZRmOW3R2hzGrkUR0cBODUpYDhxU8WLyi7PUyfIhEoFDBRDGUuBpcY+HV+HVQhioALRgnBAsXzJO
UMOIDUmyJwsE22M7Y4UHf5CrnnIw7uyH5GaoVGgIPQrRCkJhTcPl3Nvywjrn79Ft0Gn3CMRAhO4Y
jtVNkn3/ZT9uPc6zawv1NLy7TNKjODwQzv0LCCmv+nSuDqmLnAFJkBZiJuSItGsk5gR5relQcdzu
QpfoLhbfmQFUb8EGi7zwzwjkKwyQOqYwR2sxbqOGCJzVoxZ5Ufd+et368LHd+5cYgUEEKhGHc4ed
Qcz7W0p5ulmkOMrsYqHcLzZiyGNADI343vnuK08D1+PDk2Ioq+fnyUhbzC39Vq/gFnjYSlVi5Igi
8FUgfDQdfxy2PtG7wm7p3m3sMjM3NmAwpNmTTpWLcrhy4kMxjWExJzFghFY0O4aTLfEfyqS2eBEc
XQ0fAElaiwpxzSUmOqQsss4lFg5/2r9oHg6ixrAlACYuFV2qB/S+8gklwePgBRI4LFaqUUbbnG0Y
K7/ACLeUz66Z9dHd8Ll8GDXelpxORD18pfFYUT2qOBp6OGoeLTFbLO6mT6vF/DZ1MrxFTTG546BZ
sT6tVSCIFN4LW71Cisib950d31/N/l0KaLGam2IyPzC+525rR8sLwmHjv+qzCSorRWnKMgQI32Ca
k7EipZ5UaA6jOGF9zmcKYFPYt0gLJYWzQZzgZiGzWN5jNiefPCDMThIJz8aF1Sk8SqXVsffJ7Gw4
uY95hOfuxWN79iucDVXhTlL7ZfYBNgez0pQGPVtd27pjZwMsDR9CaDGMkTI4z4j7OagNNbSeh0Mw
dj8Ox1eTrQ4qM/cC3+aF7vh8db3Njl5nPGLiucuJunEGTk2LtrqjzWG5Gc5iUgfiWhSy08rUhr4F
OYX7ls5DUw5kQZq2YXDI5U+J1CHXII7dVCBcBgaDlPogZofvRx6DvNxlIltT8QToLFLnEaFi6qo0
G52u/fT5uNYyLq5AbxCSOcJIYQVngYlTvlWDy8l/dMYvbzBLSSk6WTWieeETeMgaLXfB5OALINzA
yha/zZDbQdRx7+9lz8JsQKoawlHjXzbrf/t5ur22KoasS4AwElAbL9OviOfyaL0A14Xfzy8p31KQ
8khPtvupBfrBeXia5x3NsdZUsG7RVAnJLu/vdPZtNsnCBdYkmZvI1VlJXBK2FMwFH5A1WxiB1833
hgqQTb2imoo+ptD315/Cc+Oj4ObWLDZLS/Kyhi4ITwM3pKqFjxJ71ZA/Fk1CG7cSAk4rAbNJVFxv
TA68xGZetwuQW3lYek8+s4oSXgV8R4ZDXzf1OXZrVbHbgTP5mpEfW/1F1Wfb5uzWrdNYPO8mzzQg
5wItOY7gt7QVCb1M6xcDRpSIhcdIJyIErFZ/VZuj+E4qgOumXUFsCK2GBPU/PCejiTe5uPQKHWSV
+Cl+pJ51trkv5gmxrii1sljubjToVN9QhjX1AWaF+5Xv5D364JysUXRiYHmQH6fX5iGptEhWDwiQ
35p+bVSj66HOqn+xulHdSAQ2rhRKIKVwR1k1pHCqrH2ZEsi1FjadqrKikE/6IITQagMRBTe0iFp0
gUbgOcqBZAsEsaACKY9lAqvnyzwxCeMp6cSrNOKKbCqu9T7mzVhVKjuqVOCx3EvyrkeyXJofK1j+
crGVbzy9VTGvq0MlDVY97K79jUVSymeC8G1A7kSmgDzPwuV36m15gtRvTp+WRfX58UYHBHPNorPF
k5XlL77O38h1I/4FPJySOuQtlPjhgmEVgpAs+Dz+/d61Ed/fvSsHnuODwdRqc/Di+aB+N50s9ovR
aHYrfYiCyqYkb4NbKUiyGDg2ZYORnbUIJXbesnUsjSuz8QRriqvh1d9W+1NX5x4C9kuIJtPJUbWU
uQQuNOKxA8MLPoz+jYgLoSyyJqWtkvmMhqEKP8KfX36HERfy+/z5hiXrX5M8dzGBRAnvt2xGQflQ
EON1WHV2EkG+Ov2OwfILfKgiwtyAkUrfDE+6xMwJNGKOhTNLcgn8QwmQbPZaBPuxNtssWyD8ZK4S
M2Huh8oXG+WALWosHkNiUATkQ3g2CJ8A9Js5Drp1Mh+RFnczJ2mpcblf7Zemz8ixjQtz66syo4cJ
6e9yb3o/+aHzrbD8291QL45retUN1Zi9sT6od6j2y8cnuqHTIAvaFy5p4GRJ7nysucV1OfpV6YiC
Uf6gpuUF2P/UxzbL3KWCvJxIVRRJ6lGhMXiaoV/h3goYjYJHnRZx0opdapLwrnEXsNzSri6rvVxq
lMQx5PwaqpAo4D1A/wheDQ4kUR3oTkhOUcSVT1R3ggDmzmo/ZUX9ac0197jvwVou9SXnMebRvTG4
sajwytNOIFVCExy+nk6RkDbIAlVHEBEu9UYX63ayHykhKUgE9SxR4YZNkoQYMXR/Zd/CvE5mZPNy
jN1VHCe+YNfyuGLdglBXAjBhejfkgJ1v2TpQI+n94bxM5gEZvtWQa0/Vxaid9gv4Z1DoNumMquvZ
w+/+KZSCpF/Cz62HKuXjrAvqCFJY5NISqas+kpkt6dYEKU4p/RfSmYZ3Wodw+Kr5X2QVIZNAhjR6
toaSwmFSCowfImKLHIzkzZqWjcHisvUsRyJsJdLmBQ/Jb8CD3atBmXzk63111Rqw/Jlv3b18GKT1
MPwQWtmJK7G30L8YuH8JDy7lr3+yfyXlIECteDFpyZB8j68BWfdFNQhJYzjRFiBAmgK42Ww/zU6H
8lCbaJI8PMXpyFvMU6PFlCY/Er1EiZWX1zPSPBQavq2svrd6FEu51xt0dK5AvznsHd3fb8b70Qxd
9bi6od1NiToCJUwPy/j2Ae9IqCxk2wjMCUI2rNsAp1WMdeYFZ53cUoepgppxxagxKS2+jaGsrUSt
a0BaOHwemll+TFZDkaX6q/87Ea5NG9q9IPCnqYX5FpwhpoQe5iBgzdRz46vBo82BNDXNDqOCkN5u
cNyy33HXEoOaJWntPiFzm6tHd4tea7c9zFmsxDwjLWtHA4i1Lq38OwEFrUSBVqLSo0d2VMbSGDIu
peHBQ9V7NVkoiqQIwxJSM5clMDaPQjFYPYSKA0VNGEKD5toymptEKwK3tyxNrwsOckiirV+zvwtl
mZcuXA2fk7pnG7wcgoLROrz8gWXsLGYnAw+a+42b9cHfoUTve5QYsaGr1686rNl4dezijrA01f5h
dpv2qoRRmseHRRDM48A03HOedjfPGzEl7NJhuPVU/TDrp6VLVCCVgR/SxNR/fxlrN2h1KETifuNQ
KyGZTlbuhT5FqyvWKjSBdolEd7vmOMpUAzpZJky/NOXRuEaN0wWP+U1fDhDejD4jQia0HC8QxKtG
UWvg2+pi2M4R32tjDqgH0YHUsXCBk8KYRsgos6gZvkPj7ndWf1aEqer3WK/Ndsp20xbrzSe73vNw
eltx1BGdDWR1l2NpQ+y2ZfEAGS4DS4LE1nqGWGW64UTQOvE1LlGUasSvJKiW9vpRBI2BFscCE3Vr
kaGkBzX560GIZ7rcjxdcBMeFxj8qQUKQ7bfhBcHhVBTkLoj7rxRJk9LUK5alYEV+LbCQuK3ojBC4
B49aaUJAhNiya6lV0DYRNFvYpq8pSyHNmEn8NkG/11+N26y6ZxDJibS9CG5dc9MS/uT5pde592SX
6fldslEI8YDrh+uedgCaakVmyVpm0aSn1RPQx/JY9KYJJb1ouzM87ZLBPD+UFmGXgZZ2OkQrA2lb
47TtQ+dLN63uJEe7AmU+NNbVUlR0ZByrQnvToJS1PrYmn143eGltEGYtaPa3W/y7HdaYUqL96BTg
QXMBRW+5327744kXUNCS7rAsSMgFRKiPFJCRFEL71HPFIqeTG0q6LC+LUENn7xO4GjrGugWqhNj5
WmUL6uvJrJWUpO7KWtCiQJOD3P3rYSO95xzNLLtP/2puJBrbWRNC2+nE6qHPToSQW4jGPRGixvTi
+zxxYQVm1qe+3SlvE+O77M+GHxagEb+dAy0am31mq6fxuDW5K7MUvA2WBhZ+j/7Lesll4HX23z1c
HnYaNpr9DSOU8zdNVRT2tyiIDOHwo1x73EIIMNPM/rQ/SIqmiY1W+iKUzPPVw+Lak6C0sbUQzV8Q
NzklNtZS21vfmAKFFKn9MwkSLVhKuvkcpxaX/oMmJ3DB203e3OYWvqv/Y+xMl9u6lbV9Qx+rOHPx
rybHQ2I7286O9YflnXPCUaREUiTFqz/P2y8ALtL5rF0FtRrDAgH0gMbMXSwV50aYVOb8yEWbNx5n
rd3xoTWLY4lwO44bcmhTECAOKXATq5uI1+NBaGJcXQhYBko7ls3+RQhoZclBvevPE6fi/ce7bKhZ
AtTsMemD0mGpWjOuNLEb/58O94z+1Z9+nfMabdyubCIAi/MoLzr+f5hSpPWzuQy3F1ngTqblG7F/
bFKpC4El4BUq9P6hIx+ifThvyOVXXL53sTtluRlNWu1jJ/b4a+wIrc35FxBCEFICIQH4uLl6Ex0B
dJGCisA4nkEAJCKMWQcQ4V6P9ey62D5UVSKRCWUNFeSyWjIUdWLbVl5XVd9AoASEFHbkSFD6IKWO
r6Afoaft3Cguk3Tcis0rVmQQuiDWXcCCQFJwi1bQM+3xCgJaqji2WMTrQqs17xE/wupC6LQEmvAn
UUxXj0L43e52oOucYQY7az5PuoWuJFhvVJILmNnjv+qq/mkRV/dccficVVzuvbpgkgYC/LBuPHMW
khPEaQtTUZHwQTbude4cb+EV8NnkpqX1WvMGCHS3N41q8cTpcweyH2avWauaXc+UFgFmF3CICW4o
6a6xjr2E4MQMvX+P31V9duvVhmoKt7YVAgOFB4jGVV4sHqGicfVlIn7w4f458uU3zn41uNWcx+PY
6Q42/HJiw6JRVCZWaOAy1AvcZCY0AizcB1L9Nf9CkLmuIHiD9/gPJ7Vvnta6+rrOibEyY87S+6Fi
w2Cw5dfl/x57uzszkyExmlQOm/J0Apo4LNLl5CV2NLI5Rj4fjNYdovPTLS5m5rSrMeal1JGnUf6z
thTY/TfDj+p8UwHrkL1eB6f9JdyYy3Ve58se69ZkNZi/bDkJoynwl9vmO69Jwnh2Xr1Vt5FHGgzx
i06CnayWzmY54QHIDtTOJqZFawNF41kJ4fMg4mwzP3TzJl+IQm8sMkZfoPC49dNDvNNAj6alETUA
yBeyuAX9gmvZk00zug3/q14Y++Zs3kRtOexzTRFnbjH9MYEulpAa7cfh9qk/PHySADJm46Ldhz9C
oLuHuC4gCzctSwu6TS2sF3C+398loaaFk10aCy51IMbLS+8gOuubfpl+3xaXYfXQ021t/kGTlWxB
gHQs5BPLDTQLqEpOS6VLM6PIziWXHh8/w9cFujJA59eZXj3G3ILKHvqGTktzQHxwWlJG9sUk6CBP
vFsdAKli7CuSPgkjwyrFmsFwVY3/rVuD4siqZ+Ot1ZxJXprCR/51aJ5MWfHIrjAU1vSv59XdKK9S
haoxo6LKbMKQMM1Q48eQ3B/Zz5enyuFTeJMNsPF6BOoI9rVS0mOKxOqgAgFgTupVpqKVYHJbncTG
qICH+MhQH5a5k6zXnNC/pEKQjpXs51+9Y4X1q3j1s3xHGbUJsbaDJewv4rd/D16uqQwZEI0DZ1ny
fzffqHo4VhrerBZc7T7lFGFtR+X4+S9aG2ICRV/op3aP7QdpM5imGdQX/UWEOwGlyE652zbJBqU4
AWLdS1uE2lB8dqd9l/UcwEsmok7QunzjKOoawY4HGgn+KB8UzjHCl4UD0+NdfJXbJHq5b9X33r93
j8kkpszm01X7jqe9oIXTG9LSILkDcyQtrbBshKXXY53SbaNvc0fqb9QICctdoT9IJhzJN9+eV7+3
OchVNAsnuvBCKQkm5Ei2g6lHGDQ7Cagv33KzkIKCpCaqIeznG2sBCKciJkZhnWG8V4xr5UgVNluP
WaJSxem8xXKZtwsCK9pJMja387dmds702EwlY2wJ8xOQhhff1NSE8GhYw7fNQzT0yXpAFoiizyEr
ftaMEPfs1Gtcx0nuatIYxqNWKSw6N+OG7KLUTcAcjaQsgUaSFKAGzXPcLvfbVfM5mjJKTh7l9+oI
3z1urzozNbDS0NyJyfyrpWwOL6lMKG+/i3ahzmYiED71fJ22uMVkEY0PDiwUseJAXZVxshVYrGeF
JoFEpCYUV1doG567Ig625ZqGb2DFMeeUrxLyVRsEYBm5O08GlPefyIaqzTapUw8rLNld4bVtRJRO
1820YOcQm+8YMyROX6VpEuId5mCZDWGrOXsC/Zvlp4z4K8F0hQD1Las4fOHqg1Bf7w2wXZcMk/iF
U1Fq8zX+2RjZEO+PyObi5+0FJpfrjtf1LdAt4OqrL8cWwMN1K+638eJ8+0qZYXYHjiqw5rB+yGrD
GiKp+/L2XPVda6i5PDHb2pgs1dnRKrRpouB9g11Pat/FzeJ+O9cgbdb0cxrz6Ue+n837GpqJgAhN
2N2645AmJKviaFTzT90APN7rrksduE3PH5Jk9vvw8TenNkOB76vtNf9EJDAtCuPDaemHX1B4himI
jIg3JBtw6AJMQwS+sCChz9xxIjN1sQHnY3KNhV0+rFcE3CHlh0v+aVenmSDPadA6aiAPQXRtHd/x
hZkPSAEHXOhMAiIK1FfaXua2NcLFFo8si8ToAohhvNvGBc8zLsrBgiQVbASfdEaHqzXmkahy+BJM
nwfLpCGbGEt7f0beloUvL4yZBbVea27DVgQBwl6GcBO4GQ5oh43hwcRp6Ihiww7+ZmOTj4yQHNyO
jPk5Zw9X5zJRG9UDu+ge4FrNpsNfl7vbXUNTM0rAqIwM8RToAuJVnXOjg1O1cNo7JJelriCkKb8D
nm6npgjkhQNx6cFLNcBdE8PJ5qbxJyjN24mXYcgHF+0qaoYKQbJMFBUnE9IlstcfBe+QxN8RZtwI
0HUTjDxAFJXniZV3OIoN4q+MAxnsskFiMPhjt7w+o/Fqx+t8+SwWlWtOHz+lH8oz1ObHnH3JG07k
x2lAQ/0I45kg0iuzdPF26GnrU1VVnBzjZnq20be5jGpweQD+WLWe9r3F8SE/B24O9cYOrxLoYRhu
cpu2Xt5QCo2LL3iMql2QEZJCOM3hmZT2A43UpmBscW26DMi4RSxbYN5KJOaP5R1bNYb06Dj6Z97w
Hr/12djUhecFHvpsOtQwHTBE6fyJZ9aVENtb6VA1HvTS5tvw4c0HKav8oJu79rjwrdoObqpnKUUS
AEvPbv3lwKLOYg6FGGlg/hEeIVaV0qRFS4HYJTXKvfMwMurKna+H7YP+5BdeY1l8Fu+FjBWGhAOL
gznAX2OL8+POwRYD7gnR0Yr2gP0mFzf77WbT9f5l/PDwW6J3Gv4Wds6DXxMeskYAPmsMAkBMbSs2
MwIQR39aoCZK0GoKYn8oGK41vDue1jUIEA29/pQvcYKYTmtIAicjvNh8prxMOejPOHC3vtqu7/So
e1jaJiY0NBkN4wZAYuYjcszmd0HciY15F1Vkjk4ROmKvAaHesX/VO2r3EF7RG2F317UexhQZ/iT/
GRFdfaO4lUrRALWDCYTR7MRjtpR4U51AEAKBXDT+ChPETdJnuqHFYwRDnhzmNYImd3BdTOAcp6tu
9zhqbz6rO4mNs6Z/PAzKT1rwoe/DH8zt4IOq+HCanr83mc9FnhTplCmxku7DF1OWi7S+gol+tfEV
RMULIR1uxINHFGIMADXY96QZEEoh/RDHwg1iWoOYvhBtI+sbmpmEWmcP6x2vZRIEF2GQEtQETaIa
r+FgjYmWSYsTDwlM2YJc0FPPfr2NrsskJNrOpN1gmKJcXyFg8/yAMFIcx6MGA93qwxVqnYu9FMvN
Yl4NHw7Tj5pdt01gmgHjYndIVYhY6AfFare2BsUI4L9dJutBEmjiGSbCoaCDgnWZBK87KMVazqz7
nkAopaavjbMuBNNCJ8qG3Yg3aGNi2Ro1hc6WwiAHoaKSZc0KtNbTEm4aFVhkCkrgQgR/ThEWfC/m
RKHIkPOLXLpfNfstlirP55eXq5fp84Y7Oj9LoaofxeZSe8c5RvrbrEbjP8Nx3b4PYaDTdv3L7k9L
FxDb0IQpZMmdKgHeecxnVG3F1kUwdAcwco08+SlyJiN+3JDokiMhzjeTPf6PR6s3heQgFk7DIWf9
ljHGz9ILaYvQ1ic+atMgcQiFROYCIFyA1yILrkmRmIcTMr2ZfOdG0DpzKGGehVAx8mzHD7/rPoDk
IOY0kpx22MJ/2RiAzfIwPqPEggLzrlRQh5khwY2YIw0bf29X3PulsyewId8XLgYhiaHTwsNZA+X/
RLtXIYVZ3L9yxuhoJFkN4cTltbUSlAxdC0wMFBMgCbrSD7tyerypfleExi0GbFJ5uxvGPexoeeLM
LOD+FEgIsHac4udy0bq4gUyaiqcLuUm4aleddtW93CbRmO5m48Z6dPx0eZMwXAqLwpx2xs2xsGhB
uHbsSXcrEU+wESB4sK6DM+oIQybQ/IH4MG6xjUkwz4R5gjbPvpu/CoSXzLjiLk/IFS1mhoVmZmEQ
XDAU/wsrmA9MaENorS3MJCLOxAahuzGEyjYoiIJ2eE/I6np5DbWTWqsNYyAcacuqD/S1ovs5CbsX
6/0mIVsy2W7Ec1fDXuyEqW30Gizm/Zf+tGppaaXxxGufodUQA5Qb7U+oiRfWA3fLSiER4sDxY+9d
o3/416St0YXVIfHWfigrcGg9boSZEWrM30E7I8CyT8CBQFzQvDqySS62C+w5xseOE9okbeblFyiZ
mcsF4ndAyMzeemb8CN46+2gHDqHpkJQ689UVF8w6v/20f1WtPjmfkltBnBswcWJGosi10ufo3OHC
qdE/u3GAODVOzVF6eghCyhxCsrrY8bh4j9GFugTCyzETW+atPZ2aoVR4TM/GuoE+CUcwiCMlNbW+
HRUbFzrzX1cy8NhHqR7tD65t5nxDlZyXEULw8ltGlLW6gUjq7PHn0FN3oYEcoqKnzpEtq3AQO6RM
gcORDgTgkKB4wRcRs6whSZov0xxTGXwhKCUb9S6RmXPih/RbzBNz8D5t5sSHgKef3M706K89/BgI
XiOh1kuMy9Psx8vQztOJ/TlQgdXblXZu48jDcP6Ft1G2XKyRF4H5zDUjid2qwxLYaPcVX4lxB4Km
ANFFgfPHKh+14Kz3t+6RPS+90WkJQsR7+kJzS6tRv+0t9xXxf/LEdQBaYPPPGvpX9FhXKQO/RHn5
sTIlh1JK8581qwxlZR2GMCatFb0WXpx1lJEwnkkrNZbnnqRkOCzqbgudhugBY7rrIiWfRMd1Au7Z
CI8vNtPOu/7u+JUy4KxCVbboOQ1J55KA8MPA/7ceTdbVy7Lfei/OPRcge82vYt9Y9jFQX1EOGVvG
EYG4i0JLhbHr4EGK3Xr+8fF6ez3jVso00+pQKkizb779XIO3WhoOnI/3ME6H2gHBbhw2YV9e5HQY
H1qT5ciD/pfraU/3RSG0aCxqbcS6GIjXqhEtY6RUhyjrLM/upDVQT+cwtSPZDvmPTtY+N1lqSq04
0m5WCWrA0EMSvWhnIwUSm/ZgeQAIXxInGOvRm8vFFpoO3sSFVMKsMK4mwUujgxAqXnAX6wvjwbXS
AR84Bpz4PBtJcJ1V8NqZLV8jVK+6oNSAndRNzqL02+02Ox0vN1XPRo/bzmQ4Gv52Ni9Du6sH8nQr
HlMP0rnLKTQkqt4J1QlIFGSEPCCm4X7+8MXTcBAQFW3cutpkhComnKGoRQ/F8bJMX8JZB6yN7J3E
IeCQiEjm2PcwNtselbkX9GKmjxQo5Ujn3lxjUbMW1tvi02CS7rxRRViQcYVpCSqJC2sh9p6UepMQ
PNV1PPhgzPzLF6XF9PWed2XDIsEDwgaAdxVT5inZgdmr++Fm/WH5/PQWw8JMUDe2IAf6xmyWIGO+
2cPuz2TK2YRfcJCwcfOgJaDEX3nhDa8dUWY6vOKuPTv6y/NKRFJsJQklCU4Sex3CR07g8KfHxnU1
FzvjzDW6U6dWtZrQ8+E/tp0D5+18q0L13Zk713pJkJMntsQxeVyqk5DYosQHeF1cZ7FqXrUHaQMi
IaG8+U9Jj3NOOtQGKVDCpAFmy5Cc1DXwQf7WIxgoQSqzBpUCpwoFwQsPlJoaLxAkW2ZmvrONHnCw
5KXV5bFX6Slv8nMoEBHAkUXJjp+xgCWeDr82KVMcG5EUM70UW2//OSyHH1YkrS0/Ln5if63H9f3h
/8yPh6+2cWkmHPlYGxadCHLc3yziNXvNZtathXo3Dq5zJTaPIBD8q2uD+JwYGydoUxsnefabGJIR
piXL4/KNjxy5+ydCq531IavIHp2tIcUFAZrWvkVIbIM/WeyqdhxIdVshyyB24BZtoNsayP48z5a4
uUU10ScUHREiF3Yy7z+Qh7+rQzIgkVNfwJRf6MrmfPAWAhMUys6o6V6gdSbeUH95a362nrEMPI3p
QaQhLY3zJ3zlPi+2j4d2d60p1gmZvnyturs/Q1MlJtG1+SE/GlsfNrfLD3reERFxY9OyZhKJii97
sICYuQzdNrREaVm3qdp3eRNLdUkc3ASpx6gNGaqX7YQdld13zXbvd5qCJsIVPS/1rgmg7vvtYXo1
Xs3v1r319aa74wW87js9vMBIi4Zw9kA3a62LcSuRp/Zn7dml6qRlJP88TAfVD4PF9fGFwsR1LdTM
1QLi6KgYipp5XNdq33tvypMhEVWb21l8QCbeZSW01LZ0jqVqq/41r7C4mq6joXs0kRIzxfaKiQ0T
MHSqNpsPm9kn0nKp5XjBXS6gytQW0Ci2FjQ7YqVII6Q/u33prO76s5vRlLP7iz5XHiMo/PHVahKT
d8pF95Sz7q0mUi+9eurd9v6zozvQy3W5Qd3CK/br6ifLJh1dLhXWWPpVFsXNlPiNAME33zRMAo7j
DhrF0gUrQpgmTgzPniNUS4TNBqw/sOYxhtUM6oVjjtYwhnSjBGq9BZZ2n/rQ5mTl7HA34FF4PtMc
vxXWRU7WVSdIx4w+Sv1y9Kb8BLkSKHe/f5x8tO044HBiXM8640kdmfY0UdmShNfkPZ34pEaQd68T
n1FDLzJSnDL7wy8pG4a0pPAg1Em1Z3LV7mmNEt6gOuYWEJ0zIJS85IlRLl6qA04xXWWiLlprc2YR
15Nfr6exfYK56aLz+T7dQ5v3iHtYd7xvTrvv0e7RMuQS0TlN/Cdhdz/70n36/PwwXF6/DPvvu3Q6
lFFVjGN3sRM0CwChxOEov5BGbBbF4+rN+0suRgufkwEbv3Zan/vdZ1TG7uXv5obXyRs8Oh0EgHHT
QUEkHU+Nuy1JRZ6IVNuHbBkxzLyMTzuyXT6WnfKuMdGX9UT9ZPdx/sWMEHu4yUuCfGjerkadP9N0
wXwYw2d9nrfKurJUCmdKAE07EDgRXDMUMCFUNB+uJlejlg5z4jVcsisV7W2PEaCR5Tji7MdwaLSq
753HyVwb6cPim/Te6xc6s7DNSt/MsZP1lt0xyFXhBRAX4aV922RIP5ddS0gdOgGduBJ3V9rxQLTL
/9y47v7HpSTYCFAF9SqojIDwu+wyhaJ3Kt+U3AkhsZJ9a3yzxPqXKDcz4bPJ/o7QU21iM7yyZ4q0
N2zJDE2/XPs9svNPeq5A9vBv05EMRHrIDROzJMCQ1IdxsTmZEYFzCsySRnN/8/x40/23dyulFcKy
dUl+/3Idunaqi9siQx3BOS/SzweS8TZ5fcCvYaQm3iueYul3mgOtVtWmbDuD9mizH85Xv1dsmFJH
GHY+ENxWRYFG6BHdFQJxYbo6wOYA/SKIBvz0hDj3jd4IjLQRgp5UZ8hG9uhWLHmSL+RPp0Ytcpaw
3DvmSyViZQaJkUoKaL1g6bEiHf9P1flQJOc0rIcRRHl4MSN4cTRvImUeP1F7yGD48+a+PJirW+5a
w6rLtgrOQfMG3+VN2bP1cbXjSESV7xmqtzdNnkcvbn03MXD8FLcGEWqzxFBNmzehyzaieetjDus2
rJnapCph1mtu77R5JvprN7v0FKrJtme0Nj6ce6t47gYUlZT7U1oa4YYMIKlbQGjUzFZWid/zSjkR
NHjsw6ONl284kkiQJ+2y1W8xcPt70PYKFS7elxIV2ty73Oq1qiFLTjxCdM71u/588MTy7BQbo/vO
bc3PRfvT2g4wNLubELS67UFa/aG6efjdrQ9k2Uh2X2xN8VOmwemmAAxeEHCZVZ5Didl3QpChsB4s
CcC4M5n/dolgmiEx1YTEXGLIDIYChhQQu80XDNh0COJleXEnY2iR+T6dpG0rENPdjReZrKq9v6FG
Q2soaGVEspNtLQKLq8eK0J6nyHqNRvbtOBK62qDj5/S9uI6euTB2tDVZWuAUV7NVdePB25pS4/Tv
pDkZHeo72vIyOlSFhkAWC+fLW8lW7FUBgbyFzrVhPmHaobShJ7R02S42zDJ2InAImwm3ul6t4gBA
WIemnlDoA9SMJaRA7CALDgSvcSNIlGmFJQxu+wBSYf1a6sDT2kVpfxBrOe0dLgRIai4ancDYAUqf
9fNm//Eh4ct2v5g9PnZ7g/FivXuoPS5KS9s17zmADf3rw1KaHq9JYuEq8mUNt9+g9zSfh4jFxIkR
9zHplg4TxZTjcxPStIRG/qz6/ty/wumcsPskCCaJzaPTQOLKTZEuaFiijRAoIudJSQll4MieNSdU
9beKsjWpc1SSWcknZ75DUJN5f3x48/i3qB4Gr7WrezGgaQztIbOdNWvjefoRAsusyiJnYpu+BcYj
f0gizkxDJuS2fzr+na1zJJvAnGHZdnieLaxCnsoouskdlxV3H64eNrI8iYOawFeYKA6F1y2SSya6
OLq/Hu1aSy51tvDCG/xKcxB343vhwbMRUNoOjgAxX+y618O2nuuD6iI1BDN3FFpCmBjeFukVTbN+
hlJ4T+TL+jYrWx+VCZXq02bQz1qW8RkNbdmlWUFKuxcEW5Qot/t6s/tz+5W397JZSINa70p+o3GN
GAcWhBbHhXVKyxD8WvtfLix4O3AT04UHJQat2FFWU56zh3F/tp4ulr/R9fILEqzTziHoESYK/y1o
RsAhAq2O1xKX5Y7/tDXxlsV0x1imAc1dnFv/JEJhJXqKADMFQSLK4sQ11KedO270OqTFk9rMAlRo
YAJIbS7/AvfQFdmiGc+7ujoxkgicaKCTzZkG/MdnSbCtoiHA61Q5v0pBWytag64e+Bj2BgNexrk4
Jb9+3o2f2arZfJ92xwQVTkBUyoaLiIG9aPHwjghvBrBgaP+DqFN7rxnaQIY87wNKU2/edCstwyRf
Fo0iHSB1mqTjytneyP+ldaJTo7VFFO+bba6uNjLRHQsSWgkfpBDEKJOay2NGbYbOw6gQD9oXVyQE
3GQAsUzQtznQhHlFRC4uqErEGLBrvsUFVVxRdbErtnPknrhqoX0uTBfR3BaTOrRYZGtepBkxS2T7
MQwPFJbolLWYo6zFgBAEKJsezSXP4VfN04EVZWW6GMapOjRXbHU/dUsxyaZnNkKBlY4qmfhQz1ID
Qv8DTtNXV83De9uPhvRPSA+RBRZh8nALYYJQvo4kDbaSKOUhAJRAhESt2t4kCLac3y5Xp8P8g0Uc
xCEodjEVotYljMD/ZkDAazkXq6kSLzZl8hJ3a9gctocXFJ09L6aT5mLWZunmL+jCjxSyQkqtPvAv
LRpxQytXUVAsnPmLCPANswOkIsjQpg04xAV2N8ErhS9B/LVusuPXaCDY1kNREPIEUpx5b3TtRasz
cSdGRYhJCBKe1rqU3aaKC+dLCfh5HNwG9HPi4PwmJdutNhU7tZ7TBLcDYTQQIAl01l6ql8mh8ZBL
KFgNqR0yz0qjzpqFR6VGwhjiKii4MNtFeZIMDrMWgYtdVH40ejbqS52e/sNK0eBpxYtuSdipMbgd
eIdJbtIJy8tcILQcuWkZ05jaPluZIKp53PdDOJXBqyqFgZkqnJ+0x3aQ4H0X5UiM6x2W18f2OJGZ
0hLmFjPSHfD8hg4bO2PnmrKPXD1ErEO1UQw8DEvLu/0F02UAcRSG8uBoL2/dQtbtEP3UVcIzMRrc
rFE4PlaM9CLjSHL1PLslNg0TmZ20AtDHnrKPAaVxYset3WcbOqekWDr+yPrALVZ69UX/jZ5SLQxQ
V1KQ2t5zPsAX/KCJW/DTfHm58ILfE76u0qwERZKmytvFwSkxkHS3vFdiDIizXY2iorQoqrqzOabL
cWGn0t3zDd1RUnET7o/PLwIRWubpwfmApKTzB4YOJJZubLZ681vax1lPQqS9IC5Nczi8Vl2Gg5vm
nkU6eAZXTZgnDSGkn4Yz3Khl5wwNTEhqXZ+RCni3WHzp8tOKoev2BEMMU9w3/Djfo+EIDUcLGlK6
aO+4bxcBtT+6c1D7BJmYJx21MLcYinhEOjOiwat5jyNaKXOC4lqci5mNxAFUyhoh3Q9n0/qb8yGP
8uNG+G2xFIsfqBFtXpvq9rLn9Otnt1HUqSi+5VE98lDp6msW3FbB3ls/1OwhVtwT3OYoF4s2q/ns
i34sekpVJCbszSmMz/kUHEiWydKXbcCW8dpdq+PGf4gjEbMrj/fDss7EZS31q5jVT8bz7HQJxREo
vRdwzZooHmlDz1/m/RuELJfcMc5kPgpp3I+9smA2TUCspjaNWy7I5y4Yd8rKhIOvk6Gyq+vTvB1E
vRCZ6CVcaU9uFd9tY7eUihNOKngUd4sxv8OvfebtA8LoRzmUpGxcCCC/ZB2d4OvvvTb1OuTZCLLF
EQsejuxVwzZvvnYuXo9s9Kr5dva8xzzzyQfKo9fV+HHUP7Xw3gpqQoi0bov9Rrk7tL1siUMOkTJw
T++5O5D6zbcsgMvaiitZBKO7W81vNe2Tjx3Co1bICcZKF7rYDkZKT7YWloKBzFVANAoMZ0YtHGsv
yUBIYIZ7+jLd3EjhQFJ4LLHNyWoWpetWs/kod6eQKvpdktBYhoS9YjdfXKMsu5kd/tzn1W12+5xH
ujz60mhOx/vD9rGVBzGFLbliOx5bprvDQRYjpkqiUp6ggx7VdzZ8LT6BeUhTrqnk2pWYg81WiTui
2HmGSoQUBBQHibqzq+Ze3Q7EKTCNLUP9FLXzgwbUUIamh2yFPHWSFNpogo7Gh1Bl2oa7Wru88OTD
5J4PD+OYFreTXQNG8xT4CiniFqtzGWm3uF532Od2RJ7QuiTFYDuuHtuHx9GvEk6ZS7FXrm4n0bqF
EOCmCEjdDYZvfCuTeylPttRIEHQA5N3mJkLeCShK1KZLIQDTrt8kUZrrtiMQBy4kzaO6l4hEztCJ
1OnFZ3gLtfNn8V/ZOy0Q0gLpeoHFyoFshJuohfYEEmLqXuDu8k1soGURRJt1EaMytQBuCeQD41AW
xM6T7SSW2KYFk/LF9bwvE8X+WChBhVpRh8yiR2EUIFqaRBASaCmOran2mbEMzVfgmNnAV1grXmy6
ZK1eu9PnNQ2tLl6eAtmNDrvjstPefjZPeezCb8JNwJsWEhMybu5iUg8xh/EItEqOp3rd02RdcKEI
8JojzYtW0mhra4PTeWLY4bTzGJaoO9lHYSXl1RczhhWB2CPmdYHYvnHMVAH4uBcS1W2DGEaEMfCi
qg3NHkA788wFNM8ACWcLRSgQMuALQ4LtCDECZygtkooO4UPpE5/5umQWMxlELQjkx5v5AdSO4FgF
iP9OAISFnq82o/c/Z4l2nBW/ZAnOOjKBxWVw3U7nYk53N+p29r2nResDzGBlY00DTDQPLoCceHHQ
EhwohK5bBg2GBUxOIWErF1Vj3lkHBRomBWHENxbzL+bvtC/ajGeOM07OGsBXj3l7MIzoUuj3uWLp
d/7v5h8O68f0iBAMRgaE+tANlvfzi44qU7qq8/hJbBXdDvy278y/FDbDz1zD9VPvZtiap6ORhBE/
Z+cEz73235oN4TeQ7nQfb+jmdQX6HE/Fud8KVYlSIgfxJ3OiwZHoLhYXdoOrRefxLUEwpaFGFvAp
XGQ+zV1Y/k+EmQ8Et1ksP3Xn3Xf6BOuOn/h9ffigS7ZA7eaV9uKlISdl24xjyYRIHhPZ9L6uelyN
Fg1FW+2fD59poPmscb3pvHxVozz88vj4ttM/fJAnL8B0l/3kl+anqmwwo4p45GeHM7Uh+AzqVFHW
1FGdXCdXqFQrzTduOh80LkGGDC2Bq3ZcLh1zj2hgonYs2GO5sZfnoWq9bezmd7vj8+1i1PnAW6Td
q+pweJ9MrN7mcN2b/Gu23v2pkMZ2/1lCmffngHOxPtfryzrOVjs4PIqzSMKsYmA85tdVc/+56q0+
DRZsm3/e//L0PP9GGrgd+HOB7F28ZR+WWLvH+8M9Nn6wVNq7OIQ8m/UPrcZs7ss84H9+BcJRkAIJ
jGN61tIE21nKXKh0pUtMS0VyQHFwAHiBYojMGeDFrjYOU9l2yAZD1tWJEWwNhMYWQyoUIUgr4kJt
ImSb2107gbYY2IZIGs3VWveUMuJl4/T41/3fDrLyyU/Fu8KUSIOeevmllLJ2OtvyWnianzOLm6XB
EVcCsyUKal+cc6FGTg3cfLOA5Uo6JVUhwOJhUyhEMtVT7WA0pf6mWwvJ7DyT+MWQZzchNhtB1lz8
aC5bNtcUF+onflniqC3Thwj0RtxyR4vTASErEJeoRLZIZglJEYSy13TzpnW2BOufMaWB1nYxl+Rc
c/mcHYXh3Fpe31Ul7uEgSEYYkAsZN504kwClYvkeduQ6P33s+ZLUOiQnKxmGxkiAH+efoY38CTAn
dZI6dHKg+dCI8iwkU5DIpMy4Bdi5GTo0WMCoqy4YBBcb151uuyDABNdYBcsDhYeO54zeVqf0NKej
T3wjMAmJxjkdas5ejA0UYr6Oq+hGI2kKI2a5tByDlrKRWrSc1BobA8mOtIZ8akslKUm+YK4DZ1uH
OHBbuR6i1vWlDBYrS0zlMGt0Nl2hATF1PTOTBrd5ZJv/x9fOTxfm8REejKSUPE+kpCxrWrn8gtWz
ixF9gksdqKvloqf3tJx9rLTzjXMhd9pABd0/3bb19ArhQJ6B2OsSAHyGTg7EoVGBXHGFeacQ1x3M
dQCmQmdE48hIFHNEFFt5gkf+zXtKaePw8nr+cfPm4V/KNG8foGQQLvqvspVHGecha7Y19fu5nfWf
X3KRXIxoepc3UTA6OpJQqXv6FLDS6xlxj+fhh9daNupF4zwCvV2z++bhP/QxBGCRIs4gzue/GrFU
P67+tPU6Q6/XZNKozVrQ+Xaw44h3357bVfMDv9kdsiMMa4DekMu7dOAENAW4exwwq5bNWPoNOpH9
EpPFb3ERQEm7HS5cyW9sqNP57usFiVVu0U2imOytDiyw1HqY8eBxdoVIxyptjLe729j+J83R3QyT
sYk6WjbWN8P5R/RIXX1EN6PZX3ZCh8ax+iCVERRCl5N2RYd4CGw1scciWR1Gf0y2na+d5ndsS7RN
NeFao7gQvzv+aEXi1E+d9i/9XVYoWl1wLKplPBx/XD2NvqF0imuOO/ursY7qVWnlwZoofaivwk3G
fzaWG+2oQJqAaA0d08aDg2mBknFzYuFmvGJC5k7rN/rhh6FstYDMti/fn2ZfVpUGvg41L4r/xsf+
h8Fg+WnAERTzKTDG2AG88lhYYbvh7avJ6k5fMgJxNpEQLuLDn5tsne6Ps5qE6ZL8iik0pmwumXTS
WTw+9HbNT+mSPn4Q/vHULL9YcUBblws62JwVBpz4U8tqAAsTKcyEOdpmT4Fpy4COWJIO1jUPRl8L
0+H1AmCa7Tl1jHAb8fAZzjg9mL0wm/mP7KIzC4Y951p/FRv1XAkgdwTFKM0FtuCUgoJ4Y4OK5GUT
jDWSEsGMYjzHCeryA3mhOSy32rL8rnP9OE2jPHInEZ/7AxDj0QIBqDFxcUq7zCzYKqDsRlIXnm0n
14kq/2NfjuQpPX04epgOHHhaj8n2kLKw5ZfNARsAWCwYAprPkmg6A+QpOnTyot/yClk+UUEcifQT
eT3fSxMWMGTM8uUEeKPjI4wzL7FQiMgTZ4kFiREX3zq9kZJDfEsMPQVh7meAket4+Asruqy7WX5R
7aVziT5PQpw7fhAkiRCJ4873MRVxhjOIT0l0MJsYfK4n0AV2mYF2hFOiaCSqb1+JAYkKRwoAxSfI
lShVIfzsKD6lK45ikg4vWomigFAs+uYou0uqmkSpY3IOH841Cd3hahBGZQgG/lyPtGNv8/lcDHqE
J/RYUWT7eefyaZxBu/f0OFs3N583KC543gIWMmGx8zY7BIdIoB2SgzSwasTakaUIfgcxtJlshUAI
LJtGIBjbsR86HkfH7sdZJ1hOSBjjg6IeipgQv4nxXSx/hvSVVWa+Og27KD59K0rOygElDZJrIwH+
e1VdpxUo0pKwbCMk1pVzRV3F1eaOJ3oTHkoFnGpYFyD+4EBqmVSBKhsbIkKbqWz/tABuFUCtSg0J
sYNPQQxPT2PBeHWJEz9zZT6hYDgQ40ALdEwlwpz1SLxE2lnanZxwHHhcgGDZB3pXXOJgFs3SACKW
rPyzq91Vd6EX68hzkw6RsULl/Ag2ArS4gDAIMITrSyAhLzdPDzwCW/YyE5SUAorCskNyfaQNQZKk
bP8iIsadnbXL2dYjIiySRpybvslfCsl4EUjLIjJQRzSLSFKCLiLsfUU423pc5Fw4eSes2WwPOSKi
owkXnXznqb/v9XeL/b80t1J6c35LwpeXb0Hs5VXn5Zv9QFwsxrwnoiStf+A5dkKicyW1c6CP/O5M
nQE4iHu63PmRLx0pn9o5uWH8pH9GopB3wjivyAiA8Jz6z5Cqww1KIGSlCEq2A166VziEASlKfV59
TB36IGZ6kAxEyfBMdmBpT3bud7fVW1u2sKXs2DBEddOjExDnxIpw1+bTE3j4IgWFrOGtzS+S/mrY
+MDHOdxpDQkuCPFOBYS9gUgNUIdRkTY8hE6OVzs2ptckBikkEWwND6dBdxp9SSA461YXhrh5OonG
Pb2ORnN5UFrnfn0T2++SGJS5yNWHv4sE+BhO9LmERX/Ef7Qm8Oec3q3+gdM5czaoWCkaDNhzd3FW
YL1aLvvD/uSRUUJtXm5zu1m+Nx/GtBsozHEPAxcWBIHJzW5GYDO8NauOgJIc1gQH2jXvX/54Ooib
SURQNnZLmsywVvCaLGr/qmsPSZA0/2KUrduavRs8Hd+SMPVUZAEj526h9Hhi7jzNBQ7/2mtkIy7H
4QtU/4X6P7xLXBz/z5yeWRO2Qzuv3kY/AOuZ18xkhmGVMTNX4zWxImnJFpYD6nUoMoLHCS3OWfm3
VbqYm3MxgXT1+7T31Lse0DJ5wQSEV2loZ7edLQRPPBLFx4bRTDpp7rYpLUSljYPUO85kAeejNMkA
tuB5LXcTyuK02ksG1gaOpi6uI5DaUVPqD3RNaSFwII7waho7IPXwS6p6npujHKlYyFf1FqVDxvyU
rj0jBzxAFwsIrp1E3kLELxWXuubZ/tRDIrvjB1ZhHnd3um+j2h6+V5PdXVzElSnOVWDPqdyUsttf
/LWf7T67Cs0FXBYKhjq4gwdBqQDPLib2+FmvclmtWFG4y0TsceBGDJE5kLTFyAKI9Fkega2/eJUN
gitg3FvcdqvpR538QcqbM95wiuEcn+kCClttwFh1q8YvXyWUj733lk2yICPjiBb4Yvt2N9DyHGyj
t7VVuujKsZPDnmb4l8c4IA+f2u2keak2LrZ4uR1oE9qY2lvFWlcCXXNawc0hb5778sBE05LJxU97
NT6UJaXQkk6UBJxUFNDtpZLmAYGRnK1/2Tke7/vbq81c05fS1vk6z/iYTQBxoCtu8QzCOM/45ROQ
4fDDMwfk58T66TxUygMmwqL5SEFZ8WFDx12hLrnhz9V/e6jzCueGzpDHOdvdfrPTB7l8GvJY7Wej
5UOb++zCJhd7cNkPV/4wvyLWqW3ApgDoVAXWIFyBM4cQjoMrsukSA/3QQgTirHwiFsYhraH5CCj9
jlDFGi76BheDb6ueWHcYbK+2c02nSY9o/SkA/3He3SLNYLUQq1BSWMR64zg1oKSG/Hr0VAS4AkBX
oCAutMola6wUl0ITlvoWF5agXBbFau1IhY5yUN086eJyAje5cwntmE2p4+Pt9n30MFL9qDSvH1iz
4R/Mf431hKxuy6QDcbogEEmzppMWyrME4FlP5ZEJv769Hcc1gSc7zGqY1NKOtdENXvQXEHG1SrM6
i04M4VXPhejwSZ6owGerCmhFlyaykfCYFrdQ12U8xAG+tyzGiEBz1tkOIjoEi/8kwu2vnqs7SbYn
3cM+i6yb9/xIUqWx6EC5NP9OkOXbvy2dYissIDniBZJlTd3wc3aKD9zIScgDQ3L47ueC6Wt2zwSz
6nGkhZ1hXE3dZcLx0i6bjpZc0TtYffRI+mKm21wrje0Nk1ibZZRCnB0cawR2BTEjr9ZxTSoeooE4
M7SFs0wp7qe8LpFH0AWBd7Ng8r8EZylsjkJqS7gl11AC0ny4wuhAOkihfIqkH74oTguEJCOSZf3V
/EpvtXmuL13qtOKCnPRpbFsYP7JnITa1rXRrm45z+7XPvBXUhgFQuyli1rDyeUSXocipbjVCTUze
jd9RLimNs6m+ue4xIWLemN1uVlFIKxbETN+VMdBxd6eItq9WCRlkzzzPxMTuUcsSLIlDSajIocnc
QM4xlICDyZwwS3m8C0YlQpuocDQjXXFuTCqCW8/uJi21oDOsQwJ1fVGU1bkbdwW03OBQ/+bZmWgs
1cGIs0sUuugG1wGYFE6emRx/2k/TwQQnL1+gPggZrN63mmeXqVp3EAuyeeCcSZhGjL0wxorhJN3D
Ux7VcXaLUsFXrXnxtaHj15oD1LNMfE4Ue/SuiwaQrMsOISegHV+AFMgoNCgj9sjVowlcak+oGPdH
4P6UX6sj9qoGjGtJVNeYpMMRQjSQ3F2SMCFLWRxW8nRyvFpwcZMs2URNlamdP3K+ZEq1T+eHqTNB
VmKqf7GfQqmivwgB2sVtrrYrCLg0JaN7lFbhoFVeQ0PdzA8IcTYHPWyzUYh8EV2iwBFV25loH7Kw
MgJKaa3/UrXWrMsm9ezVUK2fxnb4MNIolRWvSx2DbFljM9Yo39jg42K7u2n3LSlJgxZX+jyodi3D
DFROWcWDo7CpN3D9wBoTUgs63k0/8o8SkweIL+4rzcNXhOTL28mMJHbuAPaTxRf8Oval5pJ56G85
PMUJqmTtOZR0/vmf9xqtH7cTq9fgnZDesNPtdrrtiy3364fBdLVdNVcfN55UdufBb7kvAIJDAYps
ggBxjp08v/lTTwyJPCQ89G8wBRigc4iVfzhoC2yOG+loFX6cRtvxLrj0dqRg1weBCtdKD07TxFo8
lcJv87ZMbP0gOTor7j2L2ejl/ONinLeghQ7bcKcZ6l0bxFkoTSo5NOZqzOFZCNK86k3uUO+MKYFp
x7gFGDHMhg9KSiqshCNAlmQgOMJWFynjSNHT7noU4xZEDSGzg2tJ4DRWUQ53hr4hoiTQwRXLKUHk
CB5WEkLMV2QFz/rws20WGI9U4EaIlbuH5Y0SzH1T3DqFF07CKz6kbThDgt+hIOYyI8GJyAo+qA6E
+V5huzj1fG6ssF7P2+FNNhqzlf3yIO5svW3tmzzYHJNIZi8LO3P+m7/NadIHYa/AI+A4806BNkDM
G7H3ixizFIg7b53EpVfDA7QjBT2XcGyI2JGWNxTDL2YZsZE60rwtjW2aeFH5CvTRvDJDABkLmww+
s//y/8co5gATF2jigpytSUEgEx5qa1+JzVBBtF0QFfp5eCli7f0mBF+ZTESm4OZVd3LnwNfJ1/xh
DpCHAroQkBPtLUB18ThNZ9rasIe8sfyYDiFYR5iCBUKEfu8K55UZvCJLnOBEKZhQ4yNyXhvZNbsc
aijrU0i56UcQBDMshIzLEIOMUG04vpq9fKgTreJYMiIuN+zezls9WRGFbOClYzVi0SZcrhODIzAI
ZFgQCEeIyZcPnXnHko+CIVN6Z93yB4QmFjuoIfrAW1AEz2jTvmrOYsrgqfuOMHcLr4jaD/dNc6CK
vcrNimPvTZ717l3QqrHsLCfdVf/5i1ZEpJZjoQ2K0U1DK4Vks98I0Ao9rjZ3fAmzFJ7G6/hLlx6h
ocRJbj0OtJRaHKXWET5RuJj0IZchiIWykJFUhLG1OqQVn4TzB2PUCaGfMj0ZvzrOmGYJ8x46qGut
XSBIGHsQFrRAEBzklWVmTzKnmOmwHxhf+jOHpdSFOWCRNIiNISrheXIfZhBXoIn1rpTsT0utQvJs
j1glby8Gx8EekAzkFfaIM3V1TTzsVt2K56XYB/1/zH1Zc6Q6tu5f2dHv9EEIEJw43RGXMTM9l2vc
L4RrQmIGifHX3w+7am8XbZz31NONcGQ5nZUItAat4Vtr2ajyeuwz96xrSDfbem9zu3q7IqaeFO/T
K9gDZHyEZfxMUP34AMfSw18SD5k2uqj/0ZDp8RurmD87/p/e4vWvH3wKuj69fQr5PEbrf2jyx7Me
/PGkokFZ/LJS/4kB4Mn8jIX8cHWeaI/XJwUNEV/VwGNiFmmyx3c/6lufpB+ssOObPKkAEBTUe5Jx
vP6MW+BXfPIU8X06i39++BiZ/8lLT4rh6dD/ocHx5i/1jeNIfwOCPymGJzo/UfjpFXTGzzki/zod
wCVryZil6wgMOGifZv1HX6106pniUn8nn6w8UA+0fPr5abVDFzwl2J9o96QCQKNHDniiFT55lPH1
rz+T6ZDwFVez/gkot/X/2W+f6LtmKf+S/7XS7y+Z/0uR/wRNP1F4leYnqMzPgxfK+6+YFYgDEZ9J
UCIg/SzHASrg54l0T79ALvGD3+Wa6H7S7jvJlSdT7On1p1/xhAN5SmE/HbwIK/7Mhz/REubYk34H
tZ+E+YdIP8o2fl8JC72/Il/wAoo+iTNe8Ts0MD5/pPF/fZn+O/1W3z5JrPz3/+D9l7qZO5FytXn7
7//TS9U9FOKh+sPru28P/R/19z/u1YMSUokv8n/Wi/315X//+hbX+rFW8KAefnkTVkqo+a7/1s1v
vsm+UI93gbta/+f/64d/fHu8ytu5+favf3yp+0qtV0tFXf3jx0fHr//6xzrG8L+eX/7HZ9cPJb6G
3uhiEA/bL3x7kOpf/9As9k+YJHBlCDFdpODXiXnjt8ePbPeftklsGCpgfROJerQNrOpOcXwNH2GI
6jr0CNUUJtEJbkHW/eNnhvHPtccg0pkWpYa+fu/nzf1Ckb8p9EfVl7e1qJT81z+sDRLQNg2LYHHb
BYTHRQbVcH6Fqzrj0BkjWt+FQ99NaZjBOq5sP+GJ3V9VqTBQHmjks35ixahR2K21vaCfPDHnz9as
zM9p2iTsT0VUlobS1VAdQW17zjzlVsqefH2u6Z/KsMvPySgnFelNk/fcU5lrpZ6u6aTyiJtN2nVb
OMr1l6kZF8/qqNVeNjLrWOtbqel0dz3efG046+tDMnRWTcOWC5N18MLSoYz0ZEnZn5yViXtozFk4
qWfqUgwhupTS9MJZNLOMZk2zU88tK8sMpKOsysfMnLE5DIUc2kNBlYsB52OadN0lp6m03yUsJ9Xo
KZuzyvBcI7X0r2ahNCtIVWlpvuqnpDKu58YeMU9P9Zq4qvSxzI+DNMrW7zKttubeGzjLXDOgA3Hm
1ckzuX3LZuU6NWI+hk4yL+3bScgvAt08reyQsl66xi03U21MU29UOhEn2VkNLBRZFE3sUBsxJEU7
6d46tU46OMO94SIEwNekrSWyxicZiO2RTEjDzxX4z6di6YlvCzX0Xp/mTMqwbpJCk+9pPg8yMPok
lV5Ne1uc8iTLW28qFlkfK5IbMvVktaRKC2WrTQumWLSGBadQobt0gmuPbdpFdLavuEhaeTk2btXe
5Dy3lsWr89n97PI2OZCB8CXu5n4sbzlzu8FLGUrefDaSFZNslo6ZYx2eZW+x1b3r59SQwnfGMXHh
QttWEzr5CKOpp2T97pzc5L2Dz1Anl6EmLifdalENKMk3Z6NOw3xQNWbWu11fximv4IS3eTPHyTTm
mm+kQ+/4PXXMNPPmlrrtBy1hpThqXEt1v7JxzeNUL1Tzp9ZEi71RGwxZO95SOrNoQ5oY5mj5lAvZ
Fic62WgU6ZvWkuXUyys9F5/SxhQ5joaW8hjWcDa/HerWaLxk5A0/lE2f5xdLnfAPtehb2ARzw8pw
qmezDe3K7j615ThxrxnI8Kc1Zu7i2dNECILPwrwarLnqPUsm2qfGTA0Ruq4x49RxK/uNVAZPvbJC
7P2is9REvcGkaGE+T0IdWzcvprgYh7n4VHXDwmO4xDWPSuZK2+80WTdBpk3zZ06omfno3bZID/95
InHR98mfS6LN9R1jifNubvq0e+CL6LRLt9T6B5H3g4qbmSUDaOdMTlxNI/+WNSJ/kzRtUwYssZXu
Dd1ksNBJiKnHGbPGh0WXVVZ4rW2B3pbdz4bHlpJ8pxpNRn+eSqiSsgSN0D0D7ZajBkkH5Qt7dqBL
ElHA2JMzyFvphRkzS/UGDNh5GS6zxK0epNlmlecWk8s83ZpsBhgYmNCblI7KzUVnN3pHTY73c+cG
hc0kZjQ3uT5eDmWROh4vp5T6Sek6Ku75uBSROfDiq5VmIvVT07aFt9jdYHpEn5R7mDXJ70u9wVyR
RSfywWkaN7+3uWFPx2J2+tSriaVEMAwmSeJp6bPue1bigA0wNqrNwwGV0JpfuVPO/JJV6KhUpqkl
37WtQtsku+Jo+63pmph9V5MV9UBntP13kSBn8aRzjO6gAir0NJRmu4Su2VrGYUn1Kg25TKA4DAhv
4vF8ZIaXWJarBYuRaHmUDeVkhyybE/2gWXorfI3q6LPeVDxpIs3iM9IVXZGkXlKb2r2sDPuDOyYp
8ZxETk7AMK/ve0Jy1fiJGApnfUw7vcnzJOfHMZmr1JsnN9eO02JKM3ZFAho245x1UZfZc3NKLKNa
QqvNlBtRTcsFeg7Vw+QbdKw6DPQZqs+9kUICh7yUpmeIOV+8smdOcupIM9TBOGUAlQpZwJ/VurIU
l4umO/wCfWLM9tpWRdmG6FJYfG3nflFXrdkY2jqrC+F+KVp7Oo2lY/cnNee8TrxSA+NdpNOAUOFa
6VHfjosrmlg2U9cdTb2qoGBt0rKwMFoAv9nQG3MgmiLBRJU+Hb+jbKHg3mCooQgJm8ckXBZWDYFq
OBEhaWxsZZ5RNsQJU1JBsVRu57VcDhNavLXTzSQWlDLbsg6GrqtvypoMbyzwexa6vVZeCmmjIXxD
Str7Q9KZ1NOqadARtky1zHe6lAn8ZZbZt8lK08IXZpN+rQe9z7yJOeV4WJol9Qs3FTmOEAM9aY0O
JyddWkaCee4yfiXKcqZeRvhcvdUq0igfMlKg937ZToavNyNFGI91neb3TZIPOB5qo7tSDXrqHqfG
wMaqMinl5aScpP9W4I7yd01l6M2F5Y4EQ17ppFBH1PSlc2kyWpYPEts7e2yCVvKSubemt7kYi+5h
xtaJiwxqugk6PvHSKwZjvIOXwedraiZwH9KmGQrf0JImDVPTalSYsdKsb2Zl6Oo0kpJ8QytQOAL1
bKduOPFKtrFySd33oaMncrkydNPl472ZY6Zdcb2Ygum3ImM6AkIoZEE7oJ4qdVe1AudPg+RiFTY2
G9HF1O3d7gKFu4vjQ0uZ5VHrcCiFjDeMBVnZV9W9aF1tqbx86GgXVFynD2tnTO7r46A3fqmqWr+b
atY3nmF0NPGKxgJQYMYZMF3hIBXTSdChymG1d3p2kQ5O+V2ZCzO9pLSmezV1mnnhFHWlvM6ocjvq
ak0jodm1Q+XJupoxOraH2m79qa6oHSUzg4hSrWgLf+KwYMJcMt15l9elq65UXzVGxOpGFW/aIWUf
eF5Xyf2EUuU8EoWxcL8gbSo+Vil3+2hJ80yB1/rU9HVVV+1bkmYajzNVTeni9WPRFDIU3Zyzy8wt
y9TnCIZHurCV46nUGPG4s9WXuqd0dAR6k5Yz7AVk0lzji9O0mYzEYEsj8/iSVE7EcJpNVw0Doe+d
wWClL6oa42ByAyY1TEImK8hRPUDNFTAG5U2qOY3js2nol/em6B3ne05dGI6eqkvpRO1Cq+5jh8Kt
7wSgKu4T14bKk0vb2dd1s2T8jRxNtOKXRaO74WAVnPkmXky/blXXhaNMSHYxLtLs4yKT4iO4GyPn
EzoUXtaSgvmcmEBcVfqUF19MpZdNmNCqSoJ8bk0VOnWjJ4a3SL0nHw3mDiSqCjKRW2eu14fvq0IW
ftGptrhuzGmywqRho/Laac7JQTpJgfkLDQW9q6Qbud/1ZLE8S2NZ+4bCTHW+WkDISB8TczEVzByT
CtBrc1SZ56QoEnrvksmYD8SprSSUo8iLwTe10XKPi5p69ZF1Tq8HIK6gB4Nwpw+zcXRENOF0LBFF
ylPWvh+7UXfwDJUyiQULU2f2+7pkJc7VZiwW9Kgv9P5ely2+2PQiv+Cg7HJQxCqJlyW6TBF4UjYJ
56TNB3RqRtcPbxhtI4swF5t+GDV8wbcnTUFCoL6MuNAVcf2CYSiMr+RCy8L73zuwVwItnGT9Xf3q
m/7q9f77pvlW3avu2zd19dBs/+cvPu7/H07tmnPbd2qjhyIvHqqvfxzl+o987t2u3/zbu7URprMc
uLDwU8g67+Gnd0vg+DrolmWt8yAwLB7Y85/eraX/E54mnFpXtxmFx4nPfnq3lvFPzDRYq0l0HZj1
tbfm/8K7XX3oZ8AwzSAYje4Q215zBc8CiMQoLDloWnHIrC/g+VvcqwpsxHIaxLPnuT1pjnWJx4rn
KYPboH3sWHH/bMd+eNrPPevdtTcOdWWWEBldwRabwMDE4cJru+ZborR3aqYtjETRevbCgomNb1Cu
eTFJcpjzPD6z/tpl9O8g6t/PvsmewsYztKWb7Bjetj+H3Ift6wSwLvwpbE5NTG9fX+jXON7f62za
sJhWKg23aZw40U1vMkrf6aPXr7xe4aUn2KKGSE1tKjI3LmEy5jSy3AstudfM69cvv3fj69+fMcdU
EbZMGrFiUt0w9Z4Mx9+77qbtaw9HoltyhUjufCflaTVCX7/wZqDq31u9svmzO66bWk/nNndiptck
dpty8shYXdRT1vpJ/VG6PLTR6eSiGmx6wtHzbjLhF0ym41c4NkijyfDMneyRZlNSQnKqC4RzWdz7
fThXsRWRgxPYgXmjA7NzTN9SHzZRLMmZBTe1LH8/+qZVdZ8Sklnukh8qPlxOsvHh/rxd8iwoMhcd
sQR6pc8sokl72zjoklUVk8fg/wuE1a3VJqmXIe4FTZG5ny7cxeaeKTW/4ORocfaJqSr3VGEEBOno
qS3vFw4owIJDsCj9Jvn2+q7tMJy10UZ0EFaymIgGZ5p90XclsgdkGv3XL77HHI+5tmfM0XWyFbNb
sViezJMb9e+GD/MnEkO3BXWkfy6u6NvXV1pv9wWxtDaKZVKTNrIEj2HG6ljciHiOkCe74GcU1yrd
L11+o08WXSwNT3sW58iYd38u1bXd8TObtHft9e/P9kjr5soqYWnENMXIadF9lrX7Jm0098z19yi8
USmtGIXDK1zfHB8acdSd0+tb/tg04KVN2egU1plq5ODUmKTGpWOSE7x2b0qb0OUUGDELJSf2Z7kY
SGpYQK3JM7Qg6/VfWnercdJGJHWHRODQBhhlCS8zSu9Kf2A+4764hd/u229ef8a9vduolB5pQGnU
I9ApmennbRYO1cPrV14Z86WH2OgOncErSycDmVNj+LRkc4BUxcVQqANt7MOUpZevL7NHJHMj31YK
F2HuDRZXTIsmt/ZbVx/8nuvXKafXXd5+LwicRHih3HPN4bqtszNN0Xb42tzYGgjz6cu0ODZsjciS
cdLcDefsiB2yPOYNnolMqluyEHAt457EyFrAtzpDlTWJ8RJZzI2gd702kc4GWcbTEi1Be2qvBunn
/hIjZPS28/Kgl35ynZ2RTbqjt8yN8OczKZrOtMAGrRHOY+VVeXOfjhVBaN24AuLne1fYgMJLD67V
JyKqaLRHx5O0OHZzq0edrl1YRX+buuPFPALO3uF49ROLhGROgkq3bW92pjdTaQaYtxBS7lwVJTlV
VB4WtzsRawlE1oVzYfn1MLfhuNCjjgBd6FI0zjD4XYFQijB+OC+/JN+eG6B727vRRUZWLN0443Gd
KvPENHhVv3jSvWvoh9f5fUeszI1OMsrUmeiqqCs0L3cWN5xZ7tsIotfmZ96JM1K1x38bDWRUfc9d
RADiqboptNrTmnev3z75tWrkL5PC3CickU+12emLFedzM3h2Qd71HXvfTdQIFLQq8hzH3IShXpur
mcXOqfL1xl/QRuZGG1mT7CfFByfuAhIhfBIMBzTAD8yoCIt4Pqe4d6j/KATPxFZmqjQFuDTWTL3w
kIzxBppP3pIi5JL2NwmlHHkrSjyERT4sZYKg8zgYHhKAhxwBBZX0VyrT3xd6de7s3SEk3eiofnbn
IWmRmTERDHEbEbU0jX6PlNvmzCSlXUfSCYlwDRmY+xaBP9t8Oyd5QHO/TxCXR1zWnd+eWW5Hk2w7
T2aIxTuDmMD5ThGlmf2mne6YLDG5VR0NGOFWUX2kLuaRTJbXuk7YO2PEne8jspxGFjTOiEQZIJ98
/OYWnff6Te0cAY/T6Z4R3IS7aYKMLE6T5ZqLyXfs9Fs5k+Prl99zZ9cM9nPTqRhg79sWt2JErwaP
RcvB9dMj/Z76na8F55Q02VEqdKNUMK6GdzglcZJRepO5092U0KuJt51fiQmBpja5qxYbfcNaGS1u
8n5YkOJpi5gnCP5Rgx9nhoBlL6qw6JA/e/3hX95bFBj/+uxWX9eGY2osniXSnQtB1ZaZW3FK3TPi
+vICNt0ouREJ6bJyhBVPpM28zB3u2ixHFP4c9fZkb6PqbOTQJneASzqKziPd8hb5m3ev780uY2z0
mZlg6qFbGlYswyEgQRFgCNnB9NxYxVpQnzFwdtji0S18xt1oi2QnXO+SWDKghKMRKmTU8gANX4ry
nHu9ozK3CAgyaZlQSY3Usd0dkZejDb0m2TFZ6jMWyKrpXtD8Wzx7OlBLZQZEVJCYaH7mkkNFjjNh
Xrd4CaJBr1Nkb5n1+Z7tVUKb0iwRW4tt+smpK4/WyIjp6CJndLFq3gy9fuZ5drj2cf7Ns4WIEEsp
JbXi0VJR3bCTOfhKE2ceY8+hNTYax5B2x1yWwKENzVP5pjwkR+Xlx/ZSiw0vj9zjOaWzR/iNzukK
U7NKFyau7l5n3X3uPNhGWJRn7Nwd2TM2su2Wtj0VBI/RTgeXPCRTcmaD9m57I9RaU/UmUx1wf2Uo
psOyKM+c3jfy5nU22vP9ttPBKrPthLWYbuwerJsk7uPat9G+xQNEJBri8fCbsk02bpOj6Vau9Ykd
20hxD0nuWbMeuPVXg8d9fc7qWmn5guyRjfUha8nLedZg7I1BcwS84jAgNXo5+UNoRu3NfDDfvL5t
O+R+PNieCYWpOWWiCoIZJoUnyehlJjlD7z2BeHSknl3asNBaHxXOdpwdaQQMwQ2ghbfW1eKzE0AQ
QXEF1+X1h9ij/bZg00oE0kiFdOIpWo1UeiFyr3znBJO/6vVsDLMzJ9/edm2EHPnhzGQFotRdGk/Z
6AE2cOYZdsTj8dGe7RbwAWZXjRRxaf4BqcAQiVUffQW9Lpt+T/89nojPVujIqFiSwCRiI/dkW/oJ
gmzlHLxOg72d2Yi31Reyt9LKip1UeFaJDnHnzqEdvf3oED277ypNFJI5NqJU4mgPgG8vXgon4fXb
3rMHHusznl0dEwdLQy2NDbVNIhpk0eDxz8DE+HYkorMcurM7+kaeNSpyY3Rw9gxC91KzDZz2/swD
7KgKfWPt6fpYjBKVC/HoJ3eMeN2xitKwHf2cBCrUTsZFUUevr7XDo9uxmPmQI3fNe/iC/DPmG4SC
Cz8jmmcn3Rku2lMa+soEz8iRuqofirK2Y8xZBeSoC4yTEYqQB0YVUYnzlB8UOiefo/7eE630erbc
ZCH3oSl4YipI0UYq1MM+1kIW9pGGjjeedUJdiZcGxRkR3GODlYbPlnNNYbrTo/FpnLpMIpKTnnmS
vQcxfr2y1eoaEEjIcMyKAWZ1YuYxma6RYz5z/R0h1DfirfFClaIgLB4z2yNc+0KQ3BDtuSKKvY3Z
WOUukn+JxYkdU0N4RWt79Fys8fHI/M+j1HI357VVVmMGjCfiaCn5kLrZKVtm9EQxL4ZBNh530kPR
al8bCgxTJztxj6hoUHMeJ7OUXolQS+ksyN9A+QAyEQwiv3tdmF7eUcvdqAROAWIDN7hxn3wwpyGa
CFBYSpwpWHjZA7HclU+ecVqLXO5S5phNQxPzaJN4BJJ+oAMiC9dl8fb1J9jxflEQ9esiwunyWcuQ
WmFKCxq3vIAN/JYykvuTqXxWIjSqpjgb7Eg2yWVeQ1UkLAV71h4QqsDDN4jzoHD0EbxxhlFf5iRr
W4TD0Veu1Eu4RVkxeEP7GUb+60+7R6+N7JImqzW2GLAx2Ds5xyJFo7b84+vX3gkuP80qeEaurNAl
bQn4X4ZjSAIRKljHn5IjIpToOuyh7jTQjrobGOeSyetdvyQVG3nWh0WzNTYjBOWoC2tERNcZMIhU
W1yv1/RD4WoRNd3MWyz0Lzaaz71ZnpI5/9Np+6MOUC1peUSMJrLz/qJnVkCYGID9aj4tmmZ5jMrF
b6zpHapoIoynP6SSXTU1/1LN5J3Gxhn4uuko7TYycld507y8BSAt6LMGuGMR67Z5rdPmzplaj9v8
QjOHKWpHdonq1zPy8bK+RMXCr6yrL0hJQ/qsWEPsjR+ACfNpixBj8nvc8tj67RlBp2lMh0GkTqzR
d7UWF1WQtdUZFt/hRGejOcolUQjfL8jY6+6BLl2MmH2oqXN+8o4EORuDorYaV+SZw2Kby9tWSkz7
dL6+zuc7u+5stFJBERVZRpwilY26dqRPCr5E6MDiGcCCvr7Ey8FO67HP+bONN+qKp3kJDLehC9fL
UwyBRYyqF7XryV7/JBE1LqSbeEMtzgR79vZr/fuzFU07S3uOhGaMY6vkK45xPEPoHeP0P4YsZxOf
F8Ufg1VjaCP4bt9WB+A5I+OQ+Mvt6zu2x07Gr/efIHgOCYbGLMWHub7IOuqdZdW9vdmomR5Wb9JX
M+xeU6IaGRC4JXj9rnfSl5gK/uttW2Xbzh1FXNPyhkAcxAmVLR6LjSCPrHNR5B1+XUFkz0nrLIDZ
Lk0Dq8cnEfY/KpoTd7yC+KbXB3qQAUMdpVbs3mpn8kc7rqzFNsLd1bVpLF2bxPrd7HfHHI/FPxj3
Q0hCfuo99en17dshOtsIuc5dMlsUnJWyEjkB5ACX4bsh7IfXL79ndW07LKu5zJcUWiruouQKNaRx
e9VdUOYtHwDh9Nw7djUGNEQcAw3sSPT6onvUWp/1mSDOdZ8xZSPDR9KwtFEeYN2SAlCsqf3w+gK7
xNmIul1Jodct+EEFY9h8raIBoWNyMiLLLwPgh85olD25ZxtbI5W9M8s2Y8CsoDLAulwuhD/5S+un
fh4giXtGVxqrGL5gBaxIyOc7xrsyqaqF2VjHOQ239HNyqo5ATdyvz0VP/A26B15OIcWqRe7Z1+3h
9Y3cUQtsoxYkLN+UajOCHZWWeyztbpZMnhHaPc7e6AVmTC2qGxB2aol2gSRig4IO8SHX3TPqcofL
tiDNsivTepkRrx7KGjU2xC+7j0iYGVAKr2/OHlXsjQpIkmxo2pphd+z+uDAVoNbhHoUKqJBBo+OE
Gp8SMsJmptezsnzUcly0wsr8omXM18zspNno51UQckDa1Fta7Xoxsnv4N3czr8+cTDsEtDfqYx5s
rttua8dGfV3anTck319/+L3dXf/+TIZr0xpdl8OlSA3ndrJ6n7kF0DxfjPSM4tu7842SAOis0daa
0pjlC8owRopjiei/uS0b/TCRRq/aBXmfRhHPSL9wGv/etmwUgsFpiXHTC3Ixxb2a3xtjh5MnzjIr
+r3rbxQBCirbvFhwTpv6ndTuZ/vdYn+si98zth9HIz4jKuV0HvXOghXQGRTd8+fLRNOjqmoe+vZc
bGpH7O2N2KPPJvIWps5iqxx8Wk3B3BwTfia5sMM0WyjkXKDAyhgQjqfWZyvP/YLev77veyfKFgZp
FfokFw1QqLHx2/emL/36yrhFfc2I2tGoCrWj+L28kbUFQg5FbmBQNE/issH8HFWgzAUtn+YF/VLU
tzOPs/LLCweKtRFfvR9QC1TggFzRIsbDeDUcBt/xyk/d6XzWfY8aGxFmNUs6hBxxzuu3pXMza2eO
3R0W2rZ3ke2c5hUHJBWBqFAvwk4r4sI653Hv7MxGglEM3FZr0Tkc7iPLVdilZvD6pu9tx0Z2kXLM
uOIIJGntxzxPg5Y3Z9TZLnduz2k2VyVqKlf7t+kCGvVxEiA4itIrnyIkwf88l1fZUfvWRnpdQhte
ZwDXuQgHSPcrpjI2y83kfP+tLdpCHTVhuEykgx3XqGvwObcFBpKeQwDvxKytLZxRN7iorDVlqgLd
XwJ4tTfpn06wJhGo394jisLOkHrPMNzCG81xbITkCCvoJ8PnqHH1Vq9nhqKwPxRxf4buq3vzghRv
oY6Ics1pkSHzv5qFfZzHNNaQR2O/Z6FtkY08cdtab0zERsj3jELSBu83k1yWuQrJs6OmNJmw0Coj
gWUpAhuImw7xcDmJM1K859dsUYRmPhVCI0ii0fvVPQN4NSiasA3S0PVhDwIOHIwHO0RNV9F6Q3aG
IDsibm5EPCtRCmDqLXxd53O+3CbdGbNiR+NtMYVSs1DFqSTAMJ0eEH7VVp/6zA5fF7o9LtrIdJW6
Fmq44aCbMUYCReqA5oxRF59TGTv3voUMImXAnZYC5WRn92n1hqtL2Zy58z0x24L/XDvVUTL7GHcx
kX/KIpRScw9ED/WD45+rTNhTr1scYE2XjBgjlsmLxxgGynovKuYlHCMMaDgeAFTFGLzXqbGjYbcg
QE1f4OkppMgtXvqjdT3P+XFUtlel7MwKO0y6hfSV9aylxYjsYKuF/QgjDF1VXr/31at4QR9twXxI
cDYjkBYWEN0n9CND5HPtGiovu+bN6wusntVLC2wO51zNmHc3zHZcEOnpi4kQTzIFA6o6c1OgRN7S
w3IkbvT6asbjlry03kae09HK0K+gSmI6i7u6zW97UzTokTBNKO3FwBjXeEOt4mHM0WPKdWsnoKP8
aA/D93pAXw9KkcAfpProouI+a5JjP/PL2jDCSRSZ16jKx3H0WZbuBZod+KXeYbJl36G1DPpNUH7R
ZGv8XcvvSTvc6gytpgU5uIoNwIMPhs80lFyXFfNlOV/axRKXRXPfA3ae5wid0uFSUXQsVj3S/OgF
cKTTCFSuRoPcRHlvjwb0rfPFLivM6JgDi7lTWPZ65JbToba7j+hYAThGFeeW8Zn2TiiAa297FnFz
Ckajek9ywHUsyyNGf5E5vXvoR/anm/YggToMJQuII7/VmovwLarEOgXEvYPq63K4qYEAQZ8fLe7b
MZ6d0QyFxk6dW927CQCQbWv4hejeNXVzYxr1HSWocxMjBUJbOHo4VRZmVbP00yjNC0LJ+wydFBrD
vijEGM6ovA5YiU5aaDFRO9MFsI8flkEdxxrBQIpUZcuTr0OZR9Ki75Hdj9CvovMcI/WlngM4l2IK
hvunVqH6pMZi3NXR9SVTp8zRBg95mMNg2u/7HiXOs7gvO1V4DV/wvY91OXtVJsISMUZW2cozWqmj
TUV5SiuBiTnWeFGbI1IXTOu9ShsbTzfQDWcaOux9WgVajy3TSufWbiZU4fWXienwMM0wkaRbLv4v
Z1fWGynPdH8REmBj4BZomu7smUwmmRs0K2bfzfLrv0NefVLGT9xI0WhucuHGdrlcrjp1Tt8UB2HS
+6EeDm4yHcQANzcV/qSZ6BNPaQaCAP22s+dXIM5/aXEegS3mZ1pnZcCT8qbXbA133nhjapCxisHh
01SVezv1xo9VS3+ayRBqFA1XC8f21rc9nQcvY+5N1fDvQ8Jv86k9uWUXGr3roG+bakEnxGsypSB2
dEDEiu6NNYcKKp9AjtHwL5bTMLCssMAFPXpM4l/mQk5cA+Jbm9E72JOfU8sCbbCesiS71yeQ/YEk
wKlBrpDwuAWFQX1OsvUrcjdBlYCTpG66hzp1r5DNeQZoX6D9zkCOxapoKNrlR06bX7BJv3era5GY
/tgXrgeLvrGLGArz/R/NLYJhHM4amb/a2LCY5Z5TukGjt7q3aAu4Gszlb7cYe5UZVaS5tSe/j26c
JqmrfrswmsKvTvRQH8G+/JM2nntjIDc4/EkC+/dlJ6W6L6TbO2OiKawKSCcBPaL2qw5sWOEEVlUF
l8dXXX4yRraaWNWhJxQwxvPy3IQ8NO9RqOm6txhqifKf+u6ybW78A3crQ2Vt0sxGueJ1YXxhD//D
xyTI/3jgaAnroDruJe8VIYmMmB2ZK1B4x/Yk5CGPH5v6AHbsy8ulGnrbpndxbZFrDR9atMckuesL
vTuWuXVyqngnIauI1WRsbDcg44jrG9FBqd212vNAO98WVdguOfQb3GPD6jCz+M5DW3HdylBZp6sH
x04QpBcpBLvPa995Zvxdd6IRxFHDXipRFaub0q1uomkSnFv4mf5QPImwjtgjABzX2rfsixH74yuI
c4LEz6BGFDo7kaNqZtLFno6ZyByjj4+dGG9T0nhVK6yAwh8gwf27Nlx49r3ckeKEvqWP35mEKwjj
xor+vdw4Wzb00kbfbX4ytoNBVQ0vOQDqtFlm9lN8zGl21GLkSYsK9NtwmeyzL2cZS9uMHSdCT2Pk
F3S/+F2hGHxYI7BogBTYG4U3gIftrt+xccURejOTd+tFepK2XV7Ex8GIEdd1D2iIcD1qZ1l4+Yyq
ng0ymJZrIwVErkcP9xfrJYmMqMTj3OL+EmxNJ3tVG+XPSL4gNx1SpcakHcldfmuFBKpbVcSB3z3l
YRLi0XB5Oop43tjW8d16maCIGyddx+boN4iY7D3CAdU+bL/3blx3yFMggUqAIkbtDhRBp3jIgpSt
O5+tGl469V1Ma3tmowb4gnXFiB3OY4nQZvU/tyrSCQf9pcMdRIogwgOHQGGFDOHE5aEVJ+6t0v1u
YZzO6TN7LLCv1s8MVT7gI0bAdO1F33nuK95RMpLWGWnLcj4kkV0sfmp3AOz8Gp1fI4J8fa8ur1h+
GU+rgyqT2BtD3OA4h2qaDzqvbo2U7RxixRrJQNpeiwtRxrN25FUFhoTlRFf2DD7SL5aV7+R43u6H
D8IFGVGbFYnRDpUJz2eNB2vW/Dy2QYzbI5RlqCbyHNAm9+yw/Ps0zqGYpmgkVufjoVYduioJmbY+
WTXzXANLXM2A9RUFsFUgAsOiGy9ZK6A/OD9cNhoVdEwG5Tq0oWYxYkW62AVrClY6FtaDXWf3Jl8Q
Co9PRsNPmc6PNO9rr3XmIXAH68pJUUvMu8QXorm2W+Audz5IEW3JEF4U7eYhA1UlnPp02MC7tZ8e
+5B5+MRjEnwStqJLbgShQr2OqxMfVyQFnNYX7N5svlyeg8L16ZIPaZHgs/CyAVd4AuhnSa8H45Nn
UJf8Bx7wYIHqcQZJd6zHa8KccDISjyEG6tdy56ArjUJ6KPTzxpY2O3CCN+Klu7ZC80/9ld0vr2NQ
n+KXakW7ehI0e0AlRdgjK9klDsButQ40YU1Dntxq/eRZ65XV2/5cgb/N2fPtipAO5MT/3h1NmdaE
WgDU4W1519zXZ+Ak1ys6+UPUHAzf8gfw+njNDWrlY0R2Yu+P3SaVkbp4i9PCsbiGKPg3uM8aK/dq
LepA/gq2451T87HbpHLPpqNPrgboo3bMkiNvWy/GszLbPZLbtv/Xo/1P8OzdzVKxenFRXQHvSZMG
YFtE91VxGHPnV4UUtT25JwL61HoY/JK/rnO6s24f+2oqw4O11XIBWtho4yf7qUOPAGvn85qRgJTp
TmH2LVL8aGaSFyjA+FuazgTdMAeIHKs9zUn6nJHueo5/9tlvbmO+SCToOg3tBVSiMxgtxroMTSP5
otdmWBD95NSR1jh3+No9HIBq5pL/mOZUQyM/Qhw7q0EGR/ugGDfg4Vqf2jWv9075x6826kq+xDGG
ZOXTxsGL3hXk8p6rgIfVz/yGBtqNDpob4waB532ie+5uy7PqNyXPQgnnTddWGhB9oE6YisB0Zq8o
DGQv79LU8hq0oEz657qiqAzTBS+DPU1uA6Xa+h7ice70PdHDXVyCYi4ySNfmVY00qg1tubIJ1/bG
jk9r/iQqcJ+VThlo1uKTgu2EFaof23znuzNomimNGUF0t/EQ5VDmnkJ0hkZ7r5uPryzoUPw7fJ2n
rt5zDJ8lt2MCStinz1yFVIbs6qCINCAVpoF2AgSILbJktGdix+spElpURusiu66BWA77O4d4pvv5
Q3sT3/+/L+8dr7qxd+ahOJKyzs5QdGk+6HF8bO1gZN9csIw42OvdwuDHUQ+VZZhoAlLJeYAD7w8L
EvEH+2cG2pzDcFgPnAUW9fbxD4rUGXWkc7+4ZZvWoDSHKa1LuKEreZD6sQEoYv4bEMHwczU2cBL+
a1TzLIoibrE9LvLzGfhbXWf2wcu5cySMN+zJB+5bBvGSlQsDLpxHjQFkkE4skPkaY5D12QvrKgqy
TfGr0NsQkfij3Wf3Pc2RSjHaI9kQUOCOo9nqd44TNtr4AKDuF91szmNhe0lrHB2RoQa/WtEysHAZ
RO2tTucvaW973EIfyijEFUjmT5rZWV4CPR1mlOfVWL70XfygVfErKJZ/r1CgzozuT8Fc36Tkls2O
l5p5OI7GKeOgHxHOz0ygPwEgnrPQrcKrGNgZU14erab0FyMOe2G7wcIdSCaueWAvWgjy0D8N4ejS
SpjHxvFHT9B3W9EZAYxrLcE41Lcp/IXH0/RH7hivtLC/5gl7SVLby9ex9zI0EHZVeSwm/YUN1gmE
5/f6Yp5oOT5AUfIwi/6V9vrV0nQ3c+Y+tDmtPTBr/0oEWCiW8prq9A50tSfairuEkCQwRuBxJ9Bw
u6Z+tN0288nY/2z6+asY0fu06LNv1+5davAsyDPw1YHiukR7MlQkKnDDQzQKggvIj6NQOkIlqt30
GMxZj2IHlaZkvp0NBrWB8jzo4oRU5j0QPAe8FY88N0YPeg5BN82GF7ta4lnNSrzSriePOKnnOGXU
9aB2NrW/I2EBAKvX1uhAFqn5lZBK+KKqzixewU4gjgsoOUASs3zROYhMtPRoQfEgy+ej3pKfqUHD
7QJDw2KNGpeLJbEaECsPBgfRO8LHFXwsouoOVGuONhQB9CHdyaYpYkh7i/veef+eIrqDcQB8Nfw2
mXManMQ35idSPxWWvhMMKWJIW46FJjD5jhu0kQxnlHJaKPR1wx7iUzW4FNLkIxPaJLQtxBfe2Kxe
S8f7hi07rkDhnmUkcurOeu8YSYwuPf2rseVJh+yOWOld1otPhksy6hh5G3vl4FU9ru4crL0bsGwF
Zx8J9eyvAaisY0Fo3nW/d/HotdqJjuM5AW/LPIOt0WRnpzn11veW9b6Ot9vl21W1qlKSdSoRRU39
Nu3WSsAVj8ombpLa73vIF3zqJ2S88tLPjHMTGyc6N8xTGhh5jrY73u6+Lj5+/VG5S8JMRrO2jQG3
RGTfVU8DClP9cY6MzK+uxoD49jONzGi5AuLQvzwnlbVIsRR6t3JQIqbuMU1v3OyupYdCP7d7mW/V
pkih1GLzLifVGB/pEk3sXqx3SRpe/nCybewHF57cF5GXqZkOgE4fdUsD/2w1QY4iASMbg+zHkHqx
1vmkToLUAuEVyqBhkdW4RIrUt50c/x+ZncawSOe6oCvuKkDx+FBM3hLXmV++3R+WVR/RmRk4BA4t
rr7ydsoOXYpnuMZCVrCDMe9SvCq8moxU52B5n8gMhtfZ/L3mX9e89dfuJxF3fHm5vGBv2eYPFkxG
moOLv9SmEk6tC4cXvIjd0WtgYDx0/SE+1OgkPZhBGu4h7BSWxba/v/PTM9R5EhsEH0CYWBGPOz/F
BZp1SThlyY6bVkTqbDO7dz+h62NZDPoMiFr+11gLb9lrHFC8MGRpsr7ImdmPSL3G7vy4WN2X0SQ+
q0DkN2nLa7lagQvBrwU6kJf3RnFOmHQl1CJlogDj5nGazaCCT+RG8n1u7T2GIwVMhjIpzo17kbVz
hjeN0PvRr7Pt0cmv82L4miX0zJPuOp7GKzufDrWZf48Fg6NO4j/NOL/UdDgOIv0GPNKDtqBSTows
QM+kPySdny3G94a6B66P35g5nWdqAV1j/9FWiEdVZjCuBgh3h/LGGNzrMo/PpV49Vv3y6A7Dj8tr
98an85FdS6G1IA04MNEEfrRZhACIHpeD4+PUHu2wPrqHjQfXPUAMiH0xOBDUG2/ZfuOPKo8mo+U7
cFHwagFZTvNLhMP1RjBTXSHyQhC+Pqw+ABDn+lSDtAhAg2XPa6veLTKMfu7MDHcPLN/daCpIlN/k
PvIuh62jMTskwR5V9lvF5IPFlVH1JZgeW0giIBJKDlu9v/s5P6A580k7fxZ/CPLof49xAuHW3CZo
1LPKO3NpPMgY9ctOF6DiRpVh9I5pjSujuLOd1py9uKv+OKvld+Z6bgh7nJY5KIHdv2yJCndkSe4o
js1koxJDMZ7/cKDRU7efi23+A6c3tXo0tRwhbz8AKlb5c48MQrxH9qvw1JbkfSZ9MZJKwJiWeTlC
+QIKtezMFxvN585OmKGotEIT7989rgVoZwB72BAERrgCjzR4zRX1NtjA+qeg+7huhSu1JG+gmzUb
C6PBDyGD9sb3RJ8KUABA/CpcUT8ejsXRIAGa2S5vuuLilvH2UytWi8+6dtSX72VxBXFIDVC4RcMN
sePgFGYlQ+6dkliir3AZEei1sB6FM7YBCy9/vmpwKf7L4mnSYr7ER7N/tMQQlHm1t+WqoaVjPfTa
qI2Q1Tm6pr8FGtDk+dpBgOvLAOat6pwGLhRFdqahcogy0F5zncwxAW0FkSo9krBEWFN9sw9vuKTQ
vd/FWSi2W0bctzN6pYtkxWXjTFfN2P7RJi1I3az3jaGClhKa4cGphGd/Uye4zQG70Gt0Oc3QAWZg
NTa07hcEqUAFvQS5G//63CZuO/AuDlrIsFGZw0I4orhqQJGeLju7qNpE8u/QY0MpoKhYV5evLbT+
ujveDNHlz1b4HRmL36dQj7LaAVFPdTsPkbkixuIHit7my+MrXIGMyY/TZnXaFa+PZeKPQ1felTT3
03KvPq+4WmQ+XzN3HJOD1e+4tM2PeILASL5OwUBTbwaQXoz9jbNYy+HyXBRrJWP0ic54XSY4TFn1
qpfnroLOpvsSp0+fG15yA2lmGbQ2YNZpql0NCVqJwYRxJm58cJpdEn6FLckg/VSMVEtj/IgYoq66
baZPfrz00uhGNunagrWx3XMdawEDCW7XXo/U2Ll/VYsvXexGV2g0L2GoVnrd0esVBLXal2La2VqF
S5Ex+XZfTIaYQHS9NkC85o/9Ons8Y36r35p77YSqGUjHOJ4ZKxl1sUT5dzSo6KmIUh4YjbGTlFNt
rfmvm8j6CZn0kcZoNn7tzcnPADm7bJmKQywDdZO1pHRcUW0wirARf5kO1qNyDzqrWnopaWQUDqhZ
k0U7prp1VzZV1AJqU5RAh/P01E174bpidWSA7hpbeeW6s4bA43enf83a8PLaKHZVRuNCTS5d8fCJ
j/XKwR2X17MPGc0nxtcX6P/sgakUOyBjcUvhjiTLV3x9UkJYzHMBRoidnSmolmab2rurK4kLC9oo
GsI180GYJ7bXGaL66O3v78ZtDKKPeQyDd1NvqfJIyw+sZp/86G0y7wbX7MIUDiggj7YgVyDoQLeL
W+xtqsImZaxtBz1NWmr48sxFwj7Ae9nVqmCcn80xDy7bjWpxpNM6LaOIofyogZmtPQw5XudTG1nu
3gxUeyqF4FbeuItdwyydNA76qo+qNfv2uS+XDmy6aQ8M0OM8dgCdF1NIQGBIxZ/LgytWXsbQ0lUY
LnrSE4Cnxx9sNqImBpd7Mhnfcsc+uaz93PLL8NnS0TMIECAH09ZXFvgZdfSepveX56BwCTJwlk5Z
P7QZ8EPdAjFfN9w0u9v+tIrD58aXzusCPV9TS7FGZT6OeOGOp8ocdK9doBltpzs/orBPGS9b0bzW
IPmKBULTHrRHzqIDA62l7ayRwj7fSujvjm83LT1UyLH+k+O79PvCXy+vjeqzpUsWireOrpMygaxq
dewL069pe0X3yu6qr5YO7TA0wMnqGyxB3Opz2E+/P/fV0mkF6WBtCgPjWvHgMbL4JThy2i+XB1eZ
o3ReBXJHmoXO92PKfXuIDMhympvai7MTHShicBkjm6CrKBtt6PoV6L7TMvepz/QHqPQGE0lvHL2A
cMAeYk7hHWS8bL1u9ADQVD2a8XpddK0P+pPJY9ADRo/eqTbTHe+gmtL2+++sU6s76I6sTRLxpgQR
YJoAkqelAW3aYC2TQ93n58qNd+I2xf7IkFeCzJtYKpCPluKHmP7oS+Jb/AR+Sf/y/iuOhIxgZR0Q
L/MA2EPilF8GMQzBWC83yEH3O6ulmsB2Wt6tVqeZkI3H6/dYiMnTe5QU+QDZ6F4LSx0mcXkW22Af
JEH/A2LF4xoACPyIAV1yyNs+Us5+Xx5atUDSqbZtkrK+h1XZol09CEg3vrkaN4UGVsjLv6D6eOl8
41U9NnwGxGWx3jSLb/RhjxFW9fHS6XaKDgTDBOVKdH56DJJXLvp9RfU5mm20kPy7tyRj5lrnaAIh
I/qVoUsN3QfxcHlVPj7NaDX4d+wMcJy2LNYkou70MKWTbzngIOj6Y9J4u5DKbRP/azdEhqKaFnHs
mHdw2akHALefoyUn/bNlPY0f3XGMLk/l4w0mMkFtbbtV7WbY4M6GfrKmoSGhmf9eHvvjHSYy8DTO
XWgNF/APjL2k9FtGnnrz6+WhFYg1iGL/uwWgyh9nCMcm0YZuX8zjdBTfxNn4vhHzb33jM+iiP/cC
I650NbOUsjqvEFEAOxgZi/ZYO+uOC1UtkXyCcwcoJQ1Ds/XkZDbkv8FvUOrB5VVSba58ehuHDbWz
jT5/baArP5I9yULl+kunF4pomt50GFqE7Y9NvyU5OK8A0EPNOhj80fHi23KnTfFjL01keGiOjOkY
a3CgTLtnaHcf5rt8QrfdHrhVsQcyj6vO9SapKKZiDZNXp7/s5GFePre/Mhy0N0Ra9glCjM6O9OWl
qg/ZHs2iorpGZEhoq48tBHTh/Wc8Z4w4P5h2fZga/gik3reh3BSB9Psq7q9FYT6Zmfn9slGplmv7
+7tLc6V1UeSbxxgHAPB76uk5+ET3nvQfBzBExoeWtjsJa4TbpkX9ukzaC3OrX3nWnNEeMwaFwU49
XuOXZ6IyLOlcO6uAQDW6346x+EFTFuQ9YHQjPTfzpwjXIFb971LVrQYRqAaTWZ2zZU1HZppetkAH
y52Pl6egKI0RGRrqxBBcqWKaRC0lfTgMiQ9KBX8iQAjOreGvMfsScweatcZylxR6HgkDpAJNv+Pi
ze28f3BLychRiPil+uLgFh/9gD4sIM3uUCU/b/+2rkv7+MPy45cFLZHO415PvMry/4N0EqVWJeOG
dGKDb6zOc8lgG7R5HjSI0DWDr9XLoz3rrdfW/OuSuN7l1Vbc+zIprJ2VeTsWNY8cdKR14Pcq8sSb
WtDXi7vZ/NSrh8iUsAvqAlvNHMGFyI65nl6TYfwBKhIvruedI/zWafjBrsnwJzFTsq4mzjAIxU4b
aS95NM5g1bnaQ9krnISMszQHVq5rg1eyXWVoubupwU5is2+Xt0FxrckAy66tUwsolSSC1uDRrdcb
joN7eWiFS5AZX0VCmaFbgI9r0xUH/NFKn/hYhMR2dlBHKhOSXIK7uAyvfLxpzZocWrMASw86b0HL
okMex5rsz92Z/8FYkoLXnc55xFzUrwG6vhVIdrVD97vXPpdogcbjv96NNSlHydDCNvCrKT1O1F+6
nTOgWCUZLFmvVtrEDs5AxgMw/wS1/Tybr8iSVom14/xVPyHF8E0bTybI9hGc9oBK13F55jN7ATfg
qYmz48jLnbeC4iTIwLmW96Vd5BuSDeVV171ysxMDSvuyuaoG38z43V1szatRGl3Fo7p5XtegMF+R
sfvc0NtPvht6XcE8Mgp8t2B/4vJna3NvIl8/N/Z2sN+NXbfg3ykqJGLbLIp5NDU387TznlFtq3Sn
M+GicdDBfRjzxEu45ovkGiCkQ7Hovl2Fl79f4SVkQFzajmUmcvxICbamPI0KHnYgKqqqx8vjqy44
makVGkWxls2QDclOG79gCzGc/5Gq8/MeRYbKdKTT2zHaZOgzQHKlv5+mJ8u5zfW9EoFifWSAGdFq
KMACGwJ9gcwjxfXafiFM92c8C3YWSHEFyMiypjAyUYstC4vn3/o03hjge8QTJChP9X0+ekv0OSQq
kfFlrCgtKD/jzheceoKd3BYSuH3ta+knT5qMMtMs0y6GLceS6oDQpuS0GvYBgNsdY1JstAwsWw3B
h6zHRhvFFHQrOgdY69uT/bmzIMPLJjvtXDxxcNMPPit+l8nglew02Hsxl8qWpAPt6IS4fKgBX6OW
P7shKKSioX00wMqwY0smvM4HwZCMLmN57op6NJJofjHCJkTjmwdOrxdQuPlJsMflqWgFJzK0bBp4
0WcEjNrZKX+cCm84bRzD0+RRz/E4tNT84uwG+d1n7VY632azpkvCEMnoXXEj8sVvG+d6KkRo1u5O
yUJxCGVsGfik52koUC6aDcPXJxKwbid8UT1rZC5X0DGPY2GB8Yg1/iYiGQfC9t7I9w910P3Za6xT
wNqJTOTaaQTlnK2Fz7jLn8fCs18AnUAXe/E3Mb32ugX4tjq2e7NSHEUZZ0aauHKbrQDZH+aA+elh
0qCHvClYlMDOO496RF6N+8tmrTg3MtasqJo8FQbu70Q/Lt2C9mfuldqpB6va535AusRpihbvwQK4
K9faYxv/WeI4Msqfq7MX3KjMSzr5tguuTC2BBZtghy9WDSRyaN/eOfWqrdicwbsQhDVGp9sjkkod
5Owc0wDdJE5GcHlplOYrJd6KBsQlhYYXCj1a6PcDrDv1jXPxCAVa6Ebs5SUVuRIZQ5a4qd7wFmno
0dVfMiu+afM4JHoZTm13Bl3GFS6UvQtXsV4yhKzjlsbmFBeuCMvbjR99/AEcLKaVnzqoD3riZn9e
quepzPs6uTEvlu2BF990wH7OIJUYnjcJwM9RHxMZTMYqzcjNbjsc+RI66YFYxF95vrdY2zZ/cKPI
JK9JbhnEbjE8uZsD7htectDvl5CF+tVe+KYyMZnmNdHG1tUnwMrokf7d1giY6L/tC9oFIFHW7cUm
qjyvjC8blp4BMtEhgYnXhTdfQwjnAM5Gdk2/gAEgWCLjdR+Hq7iJZRn3RRvsvJpQMCAGWM4rkBEu
xAPReQD20gBiSHvbr1w86fSLtRtLXjQ8Inc49of2GD8xb/XXQ+ej43THCyg8sAw+o2CXocsGsKog
Pz6v4YoqlNsBTZ7s3CcKB/nW3PbOh8UFpG95hh9YmRF704Qe3LSe94x4c7MfGLGMO6vS3HZinaSo
sOh+mEdrFAe/3ow42hXYUf2G9AhPMsahD4YLER2ff8fb1q/93O/Rm41wKA/S3QqOwnvJKLQVJ5Il
eZ9G7VpF8QRSRbLe6qLc2WnFRpibBbzbCAvXbCGonka2FfX9Wd/DhCgsSKaDbGusT9saINwQ30ww
82rMH+Hhx534TTX8Np13n732MzX4kmYRX1owzj6RJgfhTWR8TguEyGC0NbVd5o5w44koD6hEXeVL
9jgMu43Eire+rJHOJpsnaBFPI+dGBwm8Ha4nKBhdDVEbsDvzRTuvf9Dbf9qrQ6mMSLrU52TsNPCq
pRGnEII0AP+pDgDq79iQanQpXicFqHQTZIaiwaj8ZT4PzgunO45CsVAyNi3Vyynu5hHm35emZ7ra
QXT5rzypz61W/HLiZSe5qZiDjE2j+oyqTWOBFko3bgT0RgfOHt012YnZVG5bxqeVrOV1PyB5unQe
OzO/PNdoXUObRu1Nd/zwScf99oR7dy54W+RFawxp1C23hfU3AbaiX1xPG3fS74pzJyPURIGOHI3h
wdm5nc9BiUQn8iMGX7Xdz0+XI1DVT0hHux7J2pZTCkIP83cGmUWb3hhgYdaXHYtS7fTm0N8tUW2h
pSwuaRZpy3xTUde3ZudbCf2ty5+vCjveLODd+NPSOBMRyLBpmXWd21PrLSYxvKx3ni23CxbBwyJ2
fyd6f8rWMkx755S4U7TqzlVt/Nj5CEUY95ade/cRMVxjZVQTEpS4AfVDEcSn4Yz8Cdg96510pWod
pVOfMLN0jKnOomU27vTaCg1ev9b1erw8BcXBlxFulZbRHkUFHpUtYOlO6xHjR43eNj4CAMv3WmU2
o/ogUpDBbSNpC0RTA49cDiLu0rOSX5c//+1gfzTyNq93O1DRmDKeEZS4Da9/FnDv0Gb4Zj2K89Yc
C4m179oRBFEB2WvIe+M+/ugXtwP17hdrSM8mmS6yyGQ9DdhY3qXwkV5M0XqYpIlHZ/KUxqz1SjMH
e4MzenzWOuAS0edsJNcj0W6XbgSXu/6UQb3FG2yK1nICBpycT6/WUvpzbqI/OkflCgDny+uksCIZ
KBcbJRSCmiyLMke/Qb0BD/31a6mRw+XhVfsrOZPOtERZxSKNqnr6pZEVPbbT4+eGlvyIXs3cXPUC
EMxqeak780ddvFweWbUmUohf2L3NxgzgfQvwMpvcTEDWdPbOirzxEHxkJlIsUDLSp5oz5xHhLSS2
2xU3kC6uk/73YpOTLqw/RtZHs1ZagdCnn2KwuiPr8MJM6UYrAQmAeU4mT+Q1yEzMr87SFZ7Zu9fM
gAiA0MitYF3uk9J5dez+Cqwkpmc7kMBwWPrimsVTZ5o3bHSvLbMoPKJ1iYdkTwEMI70DEv2wlh3x
i8W+LjjxY2v55vbovWBWjT6GMQlx1yBLW3TPpVPdoQk9mBbyWAmz9ACrehgaegBuISr6uYfahA1K
oTI7jWQO6yZ+nVGzhPbSEM60/5ZYVejqTZS35Qt1ir86uC88E/XqeXJ3LESRojNl9FWBer5ulSuY
z57tl/U6TD0euL4Npv3+Oos2Rue9e/9jkzH/w+PHh5UmJu79kqKYyXnRecB9Hbu52MnJfeyOTVey
GkPoo5ZrcRZZuvEzc4Zz3mrgJjcacCOsk2e3u8gvRUsrkalAQQ5nj6IB8AjMuNeMecOX5CA8crTO
ib8M/j5Tx1sm4L9HwZSBlhYMmjYNPGa/lGeduAlaBsrBd2f2peiMFDx1DmBCSe6VXe5GebWcY6S/
zVL/nrUGaGMcn8/2cwnGFZ4McJzLY6stWeA4xk++LIdJOI+LOZyGcviDuqHvlggG2gI81XNf3C8x
uaFZ/gLp569kFqjBaXpQ6XtUTh+HUaYM9CxheMIxGFCGCAU8kZR/R7s7kEp7MRbK917aKruTbjlL
mFUzajOyhVbVIclJ73UrOwyM3a1DDgn64ms5gXurqq4sEGas4D0W7vUCnHpeTr+6TOzEIoqqoylj
QV0TbQ29gWeCmGrtsILjw5yzZ6bbT5aJa8220JDjJPMB0kV/aKejqrCbbNjinY+MaFuad9euPZnQ
pOwT3AO6eVwAWdCy7B5Qm29cxFdNXx9cswH5gn0yGrqz7KrDKN1qhT0uUAmZcGmOIObZpOjKPuDG
ycjRh5/u/IgCH2XKzJn5uGjUrQDIT5vyxYC+p2eK+pQN0JWaIYfTl/4It55n/EzdPxwaKXNmokW/
9sn6fU0Lj3dLwMyf1EJDDuM3sb7HlLjhoD9YcRlV2U2UrqTtcwBPvq1TjwinCQrUCAi0i0j3qy4a
bwA/8eXLWFH9MmWM5ZK5hOjWgtdtMAdz7DE/P28ahun1FG58wcWheEgrby87+nHEAi6xf80pt/KJ
Gn2WR5N5HpciWLO9BgvFG9SUUZcWYXZWTQWP1rsh2ATV4mAFYQt4CVjIz/HnqBVMmZGT2/FKlwQA
ngxCTiA2n5DHqLSd55XCrckgS4hcZbM7zVmUDtmJDi64u/vbcbSObW4El3dctQNSYDfmelwBpIUF
4pWXpN+dvdL/W7HsI8M1/93bWnN0lDM1vJ4z4U3gd8/75WZk6Evuh9BuwXuLqB15svEw9/x3IvKn
yan/AomrhZZbn/NZv0Pk/YPOptdATTNrp6s+T77ZRv/Q2QizdCvxoQx6HFY3WpLqqp4c9IRMTQCE
JVSeMw9EqdcVn694D62lUixhiYQ4h/pyDG5lpzSiae6fG628BcXl37EBtCvPTrbZePOSRU27x4+v
ctcy9FMUSdEOA8kikG1et/3/cfYdy7HjyrZfhAjQk1OyWL5KrmQnCFmCBiBAC+Lr71Lfybt6R62I
M+2OLZWKRCJz5TLtKRDdEXlmuUPDGx3GudMTD/iCu2KOfw4Gdv/vj/aXwvmT8ok9CXRFtUDlKMg5
CKu124cvUc12hQibLEJD+u+/55dr8SfLs+SzV7kODrEKa3B47pSnsgS5WP/+03/5K35yOYmsqgjy
cL6NIriS1iRt0EhCKYgXVSWf//47fjlnP6mcftXVbddjBjEFcsDejHp34VTxlzbntxfgJ4sTKuUq
iPyq2ZItSMtrfkV3wf57xfi3x+1vz+D7v/8/9zLuJxgKVMB5LBsOlMDD1Xe3rjJ/mB799gX9uIMn
2UStUgtYye6xAQ2vK1lqikca/EG//2WT6P7kc8qx9JJS15Bwt0kBjoK6Me6XTeiSIlJgTGE5W6bN
gN+KvgKHmJO/VF+//WU/qpQ/JaWaBrfeus5+VEUqyjodnFMPY9p/f7d+6fDdnxTPBBpgCy48jn+U
vNa2yEtm3nmvTi5kQ6no3xAteTtFYjoaPaP1XxQs52n56s1T8keR/wfJ/w+1+CcFNOJBJ+pYl9sq
qnf9CICJdZPN23H5Yq73StFdxQIR2i4Trz7pn1pg2zWR8PBhFrEndZyklnwii+G+XvRzSxy5EXO4
nptWbGVPwJfESkLN/OPfv7Nfep6ftNKywMhQhEAVuzo4lrDwIrJ5YFF3qPp+gB45alITIR4vJPF/
tWKBo+z/PT8uNqf90GNtrgXesf7RWJPJZkXKh3//i35rR37SSyVSfAJKsQauH75TPsAUzMokrY//
u5xduj+q5ffn/Q8P+qcf4zBHY+sX3xvtBZ6XcJESuGOr9lqG59ExkIDoP17rX87NT1dGKHBhy4kk
jq3Fj53dEymuDEyC3ebm37+wX8r+T3PGGqsQR0c93xJzGIZDG2aGIxIlTCdwQP79V/z6TH70Psmk
vDFq8NCTvvnsvaRP++Kj77cDHj7ArpXXhmcdDBkHcl2odlub6I8R7pdy/ZOYyvnik8LFbyYzJMbL
ZkFuSvyXaepvj+YHesHA7OlUAJ2Ug2yriV2G+isk9+1fLkK/ffYfUPg3A8/D/ohvm0qeWzlsw0GK
1CV/vMG/3ZY/SalqdFw4+MUw9UhOIHnD3rHMCDlinAUawvI/nv33M/4PB+X/I6Z2g+fwBISyQkGM
WC5w7iqrTAlvNepiyCB5XYVUfNaVi1QmjFi0WLG4yTy/+6Pi/IaX/SSs6ilxZrMAUu1Wyk2Xr2Dd
b+JVPad276/FHbDq1d+rsl8QevcnedVIkvjK/MMScOu9OL+tdYYMyQ/xBJ/yvf5I/murR+TP/t9i
WiOYZUq+bxvWxHszeLfD3NwmdfJfqbXcn0zWhUwxsFpZol/fewD2WXyFx+aGf1JAf3s3ftSFTjC/
M4vg2/JhRNx6ysEAFFmZDfE/zJO/o+l+ued+Mlp5BYPUWeAVoPvvXLpy822a527/Yk3+9uN/FAJu
PN/vBcc62bPLyuvH6yRunkSBc8X5C1gF54G6GSN/rTd+K6g/bRJNXXWMT/jiJBDwDX7v9wt97B7o
P4F+f9HpfuuofvJZq7rClrwAG2XOppW6FjffbJR5bfIiCx//pgL/Uuh+clupJULQBE+nQgwmBGyB
PQXQK/97Afrlov5JaBWz3yBrAEwXvyUv4AE+AX/K51GuppIFaYDLDwGSzfrff9kvQ/5PPiuveobE
KQCXEtsGE6Sg/f9RrcP/TdH4D5X0J4G1r2KvmDpebeuy8FZRFTxwUZcpBvkDF8m9hNSxWjqbloNM
qSl2QTiolFVVkRHq21Q23Vs599ffcRWRrcB8D+ZViwDCFC3gNaccecXupOAQo0U6F8W59uxDUmAU
UNw/NiJ0UoLEhczGzU3i0WtnYFsdhtflJB+EI5Fl5Naw0AOfC74qa2DEl4UwhfkeiljHFfofNxRD
4FgdO9MREddpI6JPOzVIk8CGri6wNWx0eBnKQKVKfAf3dMUKltQ3luJu4PwSkWo31N5BAx43NIgz
7IXWI9Fj6hYw9/BqNiHruOEYW5TYlkTfN9G0aWJ7ZjCxR57nOxcjg6a/2lVOMK4DoJqI7UpVi083
9kJulcU+sqUCORzNzTLT8+wnb4p3u0ku58mddjLSz6MD0TswKBs7J1Hi+/EWsrMDI2sTwdVxMfZu
qWpsoaiUGfZTe8uQL+dL/MGsOdXxcppte2tGdek8fSt6+TnZeu92A1yjeZk1vLsexhEAEeSqbeO+
VH1wcQo+boxPL0il2QSyQnSdlI8EyT2pN1Sp72BBMMzeuh+9VVG1MrUw1IuDRqxGcIxSS0Xucbpr
8XxHF3rQQkZrys02BBfiHndvhFHff3GMazd1WL2ouNjQUtCsrcOdKNUNAmtXhT9l0nEQjAFfa8QS
6Mq+L4u9EH8+dUsXZbVAXgkrunURLojeGJtLMNGLZ+MaL5X8qr9XEcEo5xRB1Keptbc0xA5ySabV
yKcqa8fobgoe2NQ8O3zed0Q8ApQ9hMJ7GrR1slJHNwUh73MoEJ6JkO9V7C97z3sLQnrhPl/3jhxT
rEfWyIvXCFjpV4lVd30zsowmUxr0rrOGRnstHK9Oq0KnxJRXDQMXtYJC1gWbnow7FiJ4Nx7aq8aP
0I2oItMA7Vjo6owEkE0hWz5lcCPql5ZlVlcrQqchnWLvagRjoY2HDwvmtJgxAJiJI7vb9vlQjjxz
q+j4j477O+CEdidJoN+GbGprouhUduFFBUuZjn5yuzCCVPASWi28WVnC/QsRWIYl5t5dinSpJBjU
HVKuEAawEd8vMXJEcqK8FcMaNaFIiSKkPsGhf59MKBBR1LVYpdG0deOUIqiEjR6yTFr/1EDzlJVj
tEfqcZYMy2lIyJeO6Gu/4IfEra1TP6jeWGiu1Bwc+SiCTIxFkC52vKkLfhjrNvPjaduCzJYhZSuv
aLsaxavo8E9tsRy1nMEYGtZ9AncfOamTTNyDgU9a3Khr1UNISsSWWiQEUaTR9xw8Jh13W8eED3ER
feqZiVVg6LdseytrpK+7VqyabkZR8vRHi37OrcMxC+r2KentU9n7H1LLjRLQIPdDfR1YdRS9Q7Ku
rE6eK9q0bcfvOSrO8H5mfifWsqthld3c2XJOx2g+Vp5cy4ZlMQFzQ4Vqs/jqDSaeFzdBKo3jSTAd
9NriEKawlQkzFSZ1ClpflSY2XLuhWkVtsy2ryqYds1+AuxaswuvbpJvA3W2RZYdT6Yh2Tcbmzixx
7jlqpx11aSYDv9kSgi2Hn0Ki9o0jdrifEAsDS1fsATcWS6B0pOE6qPr7tvUubldthNJZWUxHMTaf
RTjdNtN4KygWF7z3t3qRV7MLLeo0UmQPlWU2OuHtJBECXXpeNgl/zFnEplXlcRgidQvkRHCa0/EL
VtpszRTArQJZrxou4gS5BiqUW9MXxyVpWtju4uNUqnxuqimPQnJwO9DgLTJ7ZFQfakpefLZEed+V
GgXVfic+fBRsuBH0s/b5jLi9ZMmJM76APoKA0uWJ4Hag8XznOd4ZQMFGFRUQeAo8NboJnP7eOCSd
pbyyUfyZLHg8HgmO3redwOAcKQ2vrVDXuB2fSc8ystSX0JhXrmt4JXvVuprna7/m+2WA0x3tb8vB
rtjSvVncUrolJE8a90AFfH3cANxx15tSJvSh6ZN06qesZyjO4J+udeJ99VbuZRPfjEV5Ar3ltYDS
d9bVA2U0GzQF9d/3PgcTrrEs3YnJ7keCXzqD1Wsvfje8a4Y/JeBvxdDtYz+4hsB3Sf0SSRteb7JF
g1hjgBVJ6udL7d8tUwMfyvjsuuHNZJ2zN/gHuGS/jDo6sZbtzYTBuZ3aVTktu7GMtgvj12yW+yqG
z4BDnppiEGlr5yyWMlotHV5Z2SGYsMOzbdroeuLkjtRiGwTLlLVBj9BmEqtMRcFReMOKTUmaxK5O
CzKcahLsja7OTT9u4RKybk2SatlV2JgB75Lw8coixc5jY75iWz5VdblGnMwGST23Gv83ZRrW98zm
tSNPHom/ymB0Uh4zkcHo8PZ70zv7cjcWM+5Cm6xjifCt71QrDiHNbCg9zKLN20jf946dd46DjRY2
FF7tZLMJz27juquWsszR9hAteg+rViBNPtZ3zjLRVURwCQTlaZbR7RRGT+3S4EGYpzledDr34SWi
8hACauuhac1ql8Cis5oPjnS3CaLakHLVbQWUPaLrdkvgfNST/aIluYn63ssoI284zvncFddSQqkV
FEU66FCmfa2x8eTgj4DeCAOpR4c70KETH7tV/70Wzs4tuMVXj+paKecdq9jLMkA7aBuQCRv+TiaJ
HQ6/cjsKx30ZHtoYGDdto7Rq6ltfwfMBvv/fFQzG/EmVBcNwhn1pn0bB/Ejj3mxg9pgHxD3MxbvP
ZGrqIS+D0klB/t/2iZs3MTRLMxq5OrbbkKoJb4a7JTGu3kDKJ5jD9Wkik8Pi6W2STJsqwkvJnLc4
rG7dpD4WROUjeHTziDDXMe4RdzWc4FKMclKmZddeyaA/96r4qIZl5xXVkBvVZ0R65YHMPOPu0KW8
CG9838HqCDB1Wgv2WbSI/gxGf13I6kaCV5MOpVh5Xo+gLjPiwbJzg4NdMHZNh+FIRrsSDAvCbyWy
wFcXJvF2iMOMxqBxc01y2ElsnXpYDx57nrW8CgV7WXxzVyOuXgq1owui5PVydDvxNod+JuFjBYP9
lu68prmlTgn8YA4RWjzugsrZx03c4tO2ZqXQGK0mFylkwQfkOq9qplnCgnGVmOoCW+IXOFufnaF/
5RYRZcgQueoTxKz0kLqCSUFAaKfFupb8hU/eXjsOOBz+Fqu0fRIkh1bhmqMtPUpWPJABTo4VVTew
fzvGxkcemRtBAeqoNAlIl7fMBaFuOcpwfK+dSWQOAZEkUa8gVJ4JwYEOTQRzBWghZatQ1FSYWac7
6e9AkqA7FKPMDe32Q4DtAy7npYgxZyg/o0W174OiR+EtcpsMgFMKmLgx9/t2ECvpzBfr47XWEvXF
1a8NgmqCETlADBGHK4TV5iSS9zaBcSFXMliJufgK/eZlBK0ojXvUQMDz6PSi4cYPgs+QGFCboun4
/UeBcKfyOK5WDYk3y+DKzPcWkJ1nJ8mcWJ+4CD8iR+3jJd7B6eVQucWNL9qbtuqvF6IJjn+0GfsR
VgaVzSsCP6Bx8Q+qsLfOUH26LYRpHZ8OMyK1SlblRNb3+N5u3WbaEGKeSVHsOiqeqoWkMesPtp3P
Hvofpr29b4fNONuz43wiOPLiqtZLO+0gQ0+AskDrcoedSizTOcDuUYlEIuFcZbw0SxYS0qe8ma4c
Djbc5AxbFqGLtogXa0HlT7nuD6Kc90k0XvFSggeRBN7augaNMfCSmZ8T455pQ9EgRe6GVPp+jKf9
Ei7ZMMqTdYOzr4NbQKwcVjvzvtLRoQ69Ta3MTsqgTkFpeSQcVm3cux5pZZFjR1PDWV614CkxZH7B
bl/yIZ3tuCvHYY276y5ZAAL4xdsYNMi7iY7+YI8iJHcx1pH+GG9UPR29uLDpEJ+mIEjSYeBZ7cR7
NUw7n5vHRIcvvHVXSjpPPiOngkIQqKKvEhkiMHg+qrgGP9BBknG9c8uPpMVxHsvgqkiSrAN5IXCR
eWEm9Vo0zZJ3hk4r0pYsk3N1zay97iRF+UDuLOhYKad9sytJdZFJuGeOeVQLWp5aNkHq6CkE4Ww6
uYodObMyK5r4PMcNolbL0uZyLCC5pd6Oi36rGiyXRtWnPhZy6N9XU9vfC0/mBaurbPLtjhhAtEVT
7RhzntSCQXOhZaq5D35sNDSrZdaPAoPAoBH706MMZYQXT1JZmrmTblOaEJ46ESiGEKmTVPkw6Iav
29cyuXuuJ7Tt4XyqGMmw37+NkvZF0OaqcenO2vE8wu48pMh4NEgH6poPjZU/ol2vF09Bkxhn+OQn
B2wBNLAxzZUzwVd1+r4J3GW7dOKEO/wsZ1LuQPo7W4reLMYL2M3oW11dbZjokNDuNfuQ1y86gOKf
0ij1BRIDQR38wruzr+YA0C1MveaefRWNWTvg30qweFIVIxtLBPniz3UGedZXEiVHSCNYvjD/7CD1
J/UMclLI8OTpdk8IO/kthhA7Lk7u04hnyDpCyhaC71K0L/gX9nWBCk8N2FyKL7S3Gff/MQ99+fat
72qGmjrkQkHHiLJYOM5XrLsJHDmNQY7Wh8ANwI4vnh2H35Fx2M1Vu9UFGuSwtOBESKSf4wbz+3U9
oER6Cqwjph/drnu1UyKgfWhvSxa7OUdi9UTcTdUZOH0Skwpa3/RtdM+D+h4w3VNT25M05bDyQ5ZL
b7xLxHSH7uPKFRIsCXfNbJDXRb1z2jpHhukxQVykwxwQMR6T1mwcWAdkaCElfPBKnkJfcGmte9OU
7pXf8fuZmLsB/yJ2x1fq2VMo1WUY5K2S6orr4iRbnTHKr2ni3gKeWkelN6dwi7juiXksud2M/oKS
CjKk06NAFckdKZL7SqlLT0HkdYYrJ/kwoQMtuzqNHIwwJXbKoEku5lxSvh3H/qpNhr2Qbr44wW2D
KyWFcEfhO6ov8DXhm3GS+8igF4kF/wzkJNJJTJmPIgnE41bUYOHK8DOq+k8HE2bSG0Rye/xdhO3Z
1MEX/FzWTNDHutMdWOPO9913Ea2TB2DlZopW6xZDQR/bHPEXdUZr972Fui1XZeFmw7fXZTc7mNFo
8m6YBqbTAinr6o+B2nuth6sIiYBuTfNKRXBJ6fMG2InTOBBYfrWcrWnn7uOEPRTB4KeiqjtIo51j
rJszH8lTRxgSfrytme09UkwKXIZx6sf9LtQxQ8x8eYcGKq8b8VRM72FVP2jjIlDBoRmbHWTGJsC9
W9u6KbrDJ8rqc1C4Jy/CDq4uBO7DtnhCDUM3m5wLQEgQhB7NNOWwQ/neCj8gx349w29cmjifMCYp
zgDRJ6jUfLxJJue57zxcQ9RukSp6SYSbG91nAZGIJ1u2bmJLHN4ga5H2grJgnpkrcIJNCK713A9Z
ZfVVFJRtqkZ+KXCiU+tVX3XiZGTw7mB1jDCaeTlWujg4MYZxLwhX3+v3KdFFChsJ0IcwGeEjDDC6
R9afIPpxWRBzjDDdIXB3ceFklVNf2RjxAJp+z7oy2oXOOKNjnneKJwc7sw8zxwdlbUYdtfJjea7Q
Kss4qGDo26zdqn9NhHfWQEQrI++kZOd4QD5VJb0V9wFFmVA1+QzdnbFYoXNkbwnwQsx8IDTcuCbG
HYeI7R4NuQpCBI5EMpswVfvVsgv75c0Zk5Wd4zlFVu2zFPMVWgq7HuJoZ2oQFPmijrbS75r2wDgS
cTu6zhctAlg+tv6qjaubaFB39eReDMffZSks4eiSmRY9bz/fJ2h5gwRwjoVPXTE3B9MzJJgnYP/h
fQf7ksEQ3A8/wcY88iY+tou/KrXOeVUD1CwlsITwtZjMBzq4CfXSzyLsb7tAZoC+09GJruD7fT9p
fJuaZEUQZbIl24J2q6S292y6JBh0y2yKybo3w1o15GMeItxXEh+W6OqlRLavw8EiRtrk7LpBarHV
wPAvQd1k7LOG7gOj4Jkt5EImMG1Q6VmNuZ9SftONAELha/5Kk2Uj7USB9dIVZrbMNhgEpHMaRPRa
B8PG7aJHOI2mXojMn8XhhxJxl3kssSwOsH/yoznJSCPWDK2ZjSegMGrJRRseoclFA1X6iKPq/L3o
nPuYxXeVY24THd82fXfwZ7uyFPQ2puUekY0nTPy7QIg1eBbXFCnYjtRbW2PW4mLDByA8qjCbktPP
ckCb49a4zmSQGqOeBU4/BpHXuEbv1Yd3smxz6Y5pPS8vxp0Ao9M0juilKJctCDU7GDRAj6Vgwhe3
q167x4jUb8tcrBNHbUjdHsparKhB1lHN5HGuEafH5hzeQK+knLcV2obGiy7U1eitu6+y5ZuKk9VQ
jAczefc6CM+IBtjoGEc4Crodc+0lHOk9iMtfSkGmB8xsTYi9jgd5KNwuTFuSHMxcn6ukvFsokA3P
7Ba/XnVOdEAewL1rmjUcrK8cxkoIpDDQB554wNHdLyLesiLJZ6SagkK0DkyVqyF+aWWULW2Xwfv6
VBnAnqVkqQ0r1IzQf3QiHWNnzVfCH06yR0PS9FgVxNWVTwEWmGIN46jvFlmehljupI4+40il3lTQ
1JtZnhgLQBFy3Dkgu0j3p6EJXoSE9nfEQB+oo6vVlWbFVSPoWxOHWCyobZtMu7rX3xkkCJy3t0GL
qrAEbxFH5Y+Ivy4X78CHGUnSGjpxogwqZPy6xHhHzNDewKXpCCdjnC4IyGNxhcA4NFcknQhQvmEK
cDhEmXP3SxUJzu1E97RQIu3c8r2x9CPxdDYm6omMmHBqoBj442pSn9EYn6cY05iO35qwT3UY7eUS
rbRItq1gdF27xadHo1uXJYeYdI8aTuWR3x7sUD0Hvkp9X90Env5abPWMyf+1j0fIAOQOyVgPLjA0
35I8KPtt7yGYFdljj5iN4JVsYKwDT2YDnu6qwf8peL1CxolOEx8eIkisSMtgwoxU37F2SHLfxHuE
Z984i3Ol0ZOGRhxcZD3FogCbJgiugIadu0Q9ADL5ctkCIJC0L53Ch8VmZg245hSM9BbmsYhCDfUe
1F2VoaIfNXgAGY+d/ZxMNzxsvgRr9zDNgY/JDISAQ/rDH3TBtl434Bx4W2fSGNnNE2j9GRUQ+Mzu
fSmR9VWCV2qQhQlN00cLWFj3/Gmk0QoAYgtnlODJ7eBdYxEgVWKSF+Fgzhjnr1xnWCOhBrcN3CGG
clUYXFCeMhxDULDWPfQFDfistaQnFYUwtMTswbzNYuH15kLj7DMnc/zqSyd265T0C1yjFYgZgGfC
LBxBn2NJtwtc/gE+7iEa/Vso9R4dmWwnjguwBaK49kX9EHvL59KGq6EE4hGEHMeHbWN0J6V1+gwu
Fmhw8BEk2om85vQmCsJ7XaG9TGa2KrwTljzDsSQ0T3C1+8nirSpA6xuy9Bvu+VNe6wEgzoj2jchk
j1s17wtzFczqUhb8Xgss5Zbx1q/dzKmtn7mgxdmi2Qd6MBn6+0cH/a2aw6sANqmqBRoGZ7o0IUOJ
ANfwseUIzFJxlQLKPRmvujNC3xclgHsn2rRudO0YkpEZH41aytOywObBGPe+sTMMhb0pU0m/hoQI
bv9IYkzbUB6GFlxDsJwegBCd9ISObMb06noAYbGYmtWJgyYH+dqqYxonNES9UlXpZR5mGTo7u4T1
2WQU3nIwto2ddnEbXoulfGvld7FJ6ilfoCJJgYWgKxDzqu4ApsQDUu29Yh0rhoXPcERGeZHGRXk2
0Kb5Trgtiy8zQiZG0awEWK+uCuXjmMyfWKBkg8L6eIQspFUIrqVqeQV1ZdclTYZjclcqf+VF9Red
2b4o7WdQVc+t392gQF9V7bhxSvApvFY9TwmT+QL65UiiXTxUKzOVAbqNfqcBtWIL8D6xaW+ieK3c
+ZXH1XGYLNlqBJ3DimLOJ+BfYGnuin7Zu9BkJlGQBZizeIjdkOXnctCfIeY2GRWHlvU5Qpw3YnzR
tUDuKJ+3BZuBzcMlYB6BM4lzWHVPTj1uhq578yvzAGHRnRrcG2/BtWunC8hbuNFc7MgmDcO3kusz
EOUP3MoI8O7Nfd2Qa10C/FsGtrMLSmWD6zeb0ag3tIUorz1JVu6BP+0KA3ipxnXm0LrP+yhYt0y9
TJ5zroIOnYZA4l/SpR3FhRd1eHAFjFUQ2tBndVze+g1AzikKbMrxspAFCygWyZVtuytcE2+Qxp9s
5QMWpkj74WhwFc98SIewl1fPuFQ/HKe7nUgHcdV4YsOINI0ItwCmddmY69nFinCWzvU398oKM+Xa
xpeOUSyRFHgKz6wQYtUZlgCw/yZtBsCwfZZsSdRB6Tg/T6HAugJDqFYnsHqx2vawPWpG9I/Jlsfy
y238uzCsAfgte/htrVgV5EmCElbJa96pXDPyXI1xFrIaURX98owgLcAVWCemcIG+0aLbIuxpl8Tt
uZ2+IPdCavwXiyGTcukrnLADmKlGN12ZYJ00bDqQ1DMDOXodj1fWt7nPYRsWxceqc1ZTQo5cDv7K
7V03CygWEP1yHUs6ZsrBRoh7dz1Sp4H93wytvApMvyU+P4/GE2usK3C/JzXmZW4eYlTdup6HTHUR
OC/83Z/H956N9JLIfqX15Kd9jLpdz906jOoLKuKpir4DwgwQWs//NBq7IsehOddiBwwciHy8bRvh
5YP19r3fO5jPl0uZ2GvqDWveNCs0FxcLvTWsJ3gM/BsINB+h3DRSs52r+gOkfzhWZZJ3eH9YKHbW
DBtaTFldjyuGNmSFtxeBXx2EAp12N7GPuiu+TcnIvJIC9wR1XJRvQGxY2uLGbGS4rlusKLzpti+6
z9GZ9zIKsewMxcZ4pELSVPBKumdtCcZcqf1MkOqD6LnNdBHmuLF2NGr7LAmWWwkwcuB6Sau5xE6H
v7sORmeKZRLOMN3EdNixHttMSVnOTJm7HKWwGtHosyvl+C8F77OBMywmCINjftNtlwQrDW06wNRT
KoNwD+ultakZlA8QQUf4aqaBwy8C90LAfYHeK85FACCgQR2MyLb2vZMUHkkjh2Uu7RgcpNGslPBq
QtwawMTmrEV4i/0Fy3TEzka5701TrW0Vox7IoyvDByUxabHOhilAXb2RM7obtHF8EzTxLnIAEMnx
WWsgR8N0cTGdYo19nFru7t2efbqTpCgXmIxN14a5NQwTUnjQnq7SHpAycJcb6iZrwx1o44orEtAd
JGq7oOT5kojn0EPHH4byq/LHtOLybmxG7K7w8GDZGr3qpscXkwAHU8amVeCWWGBjSSU0wJgxwnkK
d9M0nUuAeqxabiwBRl767xF1j5aiu1WYpVOkAEog3cGeBQlk7aw6TtYA+CyP2AasVMOxPhPA9XBf
PjGw6qE92aJZxQeSOHohmk9WH3CDrUBQ3U1jcd13wJeq5Z77E7DSJbFpYOd9icapbFBpIxLnumEv
/0PRmSxHigRB9IswS3a4stSuUmlX64JJrWkggWRfv35enWda3aqCzIjw5x7+hHd7snKMn+5XCzlj
m+MIKfCWW51D7wc6sCQiyt3t2s52u9/G8leV5afe0nlpQEIUTt/jMHE1I2aWlUe17Rsi4hV6a6ri
u1aLTvOvNk5XsKHN0SBFOKiT7bhBwgACBMM8/cp63WKnl2SzsF0NLimyK3qwtifQUXMOnuMxbCup
2RFBATu5beBUalKYD6gSN6ukFuq5l1bfL2J7IlHANrSXdbCmQEw1wvbSnFRvUbVWtOWdq0cZIRAd
BVi2rYjNRtSnzb4xeeb9+YHU/aNjb9+Ob3+D2aETpvJHGHLvGtqRncKP/cKsukueHFs/TIvYdZKX
bMZabhvUVEaf7dYepmroz9omHiW6TOQa3Q1I4rPhTGR1yqnFXcVO6n+ehiBWC5/40MSJC0Nchowl
DDQr+8KmRW5ZFchLxs28cV8vv46VPNW6+bnQQnemf+hMwA7HX6rA462IinqEzBjyHQZDxLY1Tpmn
zFp2S715X7ZmbFftw6ybdPMrdPamnmsM9oV0zECa63nqWSg6qi8b0ZkwCy1gAK7xEfqvLA34sRAY
GJFcy2K8aFN/TRgsJ2WePMsx//Byum4klmNqDrCdHoP7ZHtJtHkMt3njZnC+yry2DulSa6GVVg/F
kMf4sj1Aam7U3hcvfp08ux7v6tAvu871f1ugmEHXH3lLvwzNONg67SmFJYMri2mtPamBx64g+ov4
2zyZm4vM5cJJ498XdUZNhyBRLgAufrq+Wi5slVvUO93Xblk6VjuprGE3V1heF4WAIimFAochy8RQ
JmmwUZr3XA+hMx2xi0hf22LPVVjElm7Mp8pzeGKHpoxEMj10+hC7xhRyS/0bt/W1yLY3wd7HwR3o
efOZYl53HnplRHY7nvhQ9zNPR9eI33yrQkOndnQYbSDZ5f6P0fGidt15Qfs1cvdBtGM0NT0LSC0X
tWDm49r09s+GDJ50ThqItt2b83xh3cKLuuMCFnhAI4dvh/agXkbEMFO7VbZkN/kS2D6r1ZKuvY1Z
Fc75Giqjg5uCkdr4XvkOaPa6bO+66mYINoDPKHZ1XR/N8T4EMrc/Gh48wo1C4vpj/e7sKBuM4Ul2
6ss/dsLwpfPkyfes73ksfhwz/eemFrykE2N1jjNcevyeM5x0lUSZaTIaNPiHWMYngQinItFOs77c
76/ul+HEQ9OUTThIEvjcwQ1Mr/njO6kK/FppFx9JvdToDwyVXAYrfeimcUG4qSOaxDH0CnCrLPup
xg1bkCuzNeKkTUILhdTI+7jTWxZqiQ8ivp+dOQmnsg8VjfXsVTBbNQjZYP0xLeisVKj/tJEVFlOh
74oRkUB5rGPpk0uZ+sxb19hq6Fkrfdd61ZlB7PtQWp/z/avx1CVJGOPkph25fcPQPOtCPR0/PDu/
LXIJrUre9FYPklU+Fba7z5vyt8nKnbtkv51Zv5sKn0G/HDT4xVDz8Qw7akAS893AT2qeRTKTe/eB
0Hui9KExdKplx1q6AFWK0D0AWCLCXszV3VEjwlOUb/SYEW3UsVXy2artizPcm+6iqcOqQtbrV/vW
Gd1/wiXHKmkft04rorJPyFWfl0hfpBeDJ8WlD63md2V3H9fgHFxrStxZZJHXN1OQyv6oGU4aJ1P7
lTTuaXK9K0OJv1PfjLuBz5KRmYjbvrglGgYhzT3oNFdpwvtEAhH9sHyYW/Pcm3WGD794BRPif1/8
c5Gs2FWmNuIOfezn5WfTiuNWuvy5pHtdEuPQJtaJh/W5W1ryjTCHZVQtK0ggNuBdeb8zc4950DT4
733NxzkXCDuNHbsFTOUKYiGTDOlx/AtuFtA/GkE3rfQchXsSooi1vN4P5sDAqK7dkGd37y7Lh3D0
MHVbcdC69TKJaTpI+Cu+9eNUlZAx2S71vSH2LL2IWp1qbeCreaQ3ClDSd3pa/1q515F/0wyHmX/0
qfSkjMy0C7vC0k6lyxc/D4BmgyzNqC90rOw5QWxgLNFiyIZ7u7EDyzQvaWpmuy3f3mbGS32FlCm9
/5JSabxt6Fr2NkUsSBgC5coduSi/iZBGWJEAVM5DbE79FvpEBcRu1Ya6Mb1plnxA2SXbqKALBY11
w0wOj1X9Z8kmXlbJEG1F+lQspy5nPc7MvAq2Ga4BYetv2U0nLV3fM8ksjfK89TBS9nUWixrTHhV2
tnhXkYDRY1/zx+aP1VZ7f8y9aKhLtodi+yUEed01pv+WADypYdw7Rv3LnkjmEHXrhbNfXuXqPqii
j3KZxZqmPZmG/SC87TLSk8NTvg8DYpOZ7IapR5bLB0a2Ugt7I7/mW7EFrvJgvLwyqDwAmKTvcZCR
jNkWqjhaHgOrqBG9jqWx5IDXzbd5ubF6pggLwXicBKvA3TK2vnizF9iq5Lgcob7kveB03eo3yZWI
x40GwWoP48rgr3DFxl9j7idZfK89MB9/Repm8dZ5fcgu62tf2hf6FhQEweo8c/udfe11aN0XI3PZ
7snQelGZzcA/5bhruM26r1RDsKpWCkFqkLC06Ti9aZnD0UPma1OyZ8DbIml/GdydQdrlvMVkiRgE
L3FvtaM8WTBTOTQHHXB9y7dXxXnCub5awXpPtlG2e/QF42YzD5KiYFt1Ebm6ZQQ1d0HZCzuYFqYE
QDWB5MLS/AG+sTqP9JY73mBuKTNGacAJpiF4clqTaAwnwTjLJXza5SF0XC+QFs7vgk1LyaYbT47v
Rwkj1thtm7/ulOfHNps7sI95n4xA09JewinTR+hhuV8zg6QdY58n+fxsZhXTAONVeXhBNP2ltLxL
B8Zo9+2DRvPIY0NKZdHzfynmcaBxGSMB+677y+2n69arNa0Mufnvsnohjag+1Y5pxpPnrtEg54OS
FWnP93J+cx4QO0Pp61fHuBdi0MHesNA1ob6bnfEisnXvOcWHsaJI8eswe+MEB5+A9bbmaBZoH2Nm
XWfFe5c2DKo8/2NxuOtbr4BJV/ZZpZ7F7efsR9IFEya3TO62i9KmJzdjmGo11WshNmrPFZJqboGS
IfGyDGphqsEvCqDo6mZUXcMnNL2XSMzxIu2TZ5i3Jev2lajAXhjCJpPxMbr3kn2bHno0MitL967J
Q1sVFUvfsv4PgF1sTe6pVF7Qq+y3GhcnoNrYQ3SFo2TC5TkstdV98+IYCaoyw2Lfm5+7Mgfm1xcd
JKTeN6N32frtlN3pSNYq6/GqPhZb75j3TONPNov800iWGSb+ZSvm9lfr1Xmkzt/XmZl9JbxrDJDG
XSa9a+amr5aYH93ccIPVg5B10uo0bVxrxjS4FyoeKzZBZ2OPuA/fIfRYtLwLgJSFYcWgfQ9LoX+7
2XhtU/3GpHmIR289twjxjhL7ETBvqDY0D2u+eLT8y/TpswAm6Giihq3+5xoJr75+z2Zj7mL1FqOV
Pvvy+YVrS//YjI47JLlzhkO3MxPnj08FeZwc60gfdK3hXVtzxozHNtagR9fv/eqauoS+m9SsanFD
yV7IgJWO4PhbKfjh7QOD4Av1L/H2tuPE/eQFi5UCEd8lLtdcFNoMF6qfl1Hv1zsA0sdEeqDCRnet
pvHQg59Oppufpzy9ebX/1CHvidFFrUWyrLyHvIeeLoaBjpdx0njnfezxr5lU72VdC/qr59mX7/yK
53SCnWmbgrq9/s56E3lbcKsOxm4q8UWhZ97RGSK94naVVTgRpJYbdLuJ2UTehhSUbdeBtBYXrXAi
60FxcjOYi1Jv22nOBPmW7DM/4elr3T/dOOOOoCbsS769TOA37BrWqytFilxh8B61+YNlragAdr2z
9Vw9lzJ/FRW3kl0n6b07+7tu9EzeuMR5T0JMA10T+ql+AS8+JxZcIlmOCP/VeKwgVsquUQxuRgKy
m4lVfHPKsvul6196H30SesSIlmXwdhniBLvA/i1td+gMwyOLSR0MO/s3gfMGttu8thWD/tX8EAom
qNgQYxdYmGQzL7rzu9jqrSXtoa08hMK3xlXqmLnGj6enf7hLGFWKF7W5Z7em8hNMTPxCHAhmDEZ+
61wHiK9L+3OUjs+MgETNxn9ulvZaeNkj6UeHwmErbm6oY7XCO86eE/hL8agGdRpNAMPZAOXIk1Ov
SQOlDsWPgCRByZraUdnSJTp5HpOGfKddug41fUr3IxvRuvsAscmayFz9aEo2lncAz/XV+r7IyoR+
a33kT28FZ+IzKLe9Qh+yk+bmFT6toPPA5OwgN/PLG4ue7mKKEgwatWRc1Yz/8q7ZpbKJMsPtgmFj
1YxlH5qGi8VmzMduL+gmhtxMWMzAWxGmmn46Gtm4663iU4A/s10+Zu7yvUGZ8pG4rznofDkgkJYo
pd40PaQ6Rz5DcQTaMpgLQIa2yiJZ6G8+hlT43BS4eS6cs6ZQKX3RIW+xQ6TNXHev6/aL45lXqDJJ
BGj2kRfUkwSQPZa+j3dEr3gNsOeLJUNgbfYjNM1+4Iby/dKKcDVE0lHMNbLs3Ljcw7U7xjmlgCGz
Q+dwgWtA86aXvMzz9jrrf5tFirirxcEm6YRa4bchWC5MDa41qxmSiFYiXNbCj0THSgdZi/0wb59y
+NVn28UfhY+nvh8RTGtCF6LBLsGzy9y523qYtlWDz6ZDDJnNbpGpOk4Dmz71bQn0u4BW9z+1Dy6V
rAtzXyQSrfdjc3jdNkoAszS7nejtZw2ZAdGHcLwbnP7V0LbrkqrXxuEg24amYXNJcShLlmR1DgNe
G45cU9NOy+4Db9mlRw9LAM1D+9VRqnkdqk0789d7i3vKyw7tpyDJTfDluU55HyNSdaqkEbCW/cfs
G68O88FqphrjabC3RI8rP7sZpCYEWjNdFZ04k7LpAbysjlEu14gT58z42t8N6TIzQGK9M08KAxtm
kSOvybD4r42p/8mYXDJ5OvTwHLtU3/Snrpp/86V4EKyrvWmb5u7cMjX54B0adQPQW/mMEyZyMe5X
UusyI66N/pebj2kHENvSMBawKSi5NfpDZer37YXpJa3o3SY/XKkhgirRoUjGPcjaYUuzx6nIjkos
yCWuFmzoYI7t3ix7CienmIDMky/bNdi3NVo/7HDdNQ2WHC3tcCVSPwgddm3QxVnhPbOgXbXZG5Gk
e14uc4vzqn3pOtfaa0RCoGFWDBdbsZeJs7OS8Zx05P+45bkrvKvmbqeNdjkfqnDbuhivVrDlmnu7
D8Pnlqh3w4KTSpabM5SIyGsobUa6lrx01V/BPifmDtymmKfmrkDqW59W0R1MbYwLaw3vxrFAUrOr
vLuoKT+r9duBmaNZYDhjpPthma+s2sE+5RyXhfvJSEGzp/u11Kod79F7b25clYkKG5W/Yod8Xpvh
ZUodLWQ07FN8z9/5YjBfRVBnoPAlZvfD2myghZq61GMr1Fhe7WR8lJ38Gdma7G389FroQEnaYfCa
U5WyBMJD2gTzC3wajaZAHZ/E8uVuBUhAHnq1iTrJqJJYz9nYnlqf77JF6mQD3lMxjZ8lySzmSk6X
cnlTcAClLuG7IDOX3Cl32dyErdr+ZQW94QZbYQ1PvqvtHUHKWYFornyJE9DdotaHoc5RZgGpR+/o
iCku8fFwM/ASVEPBpVb+dFseCGN+1FYHjQ6nz2A1v5OTYZaooLZ0e+f32pl9nUdnmo84TwG3BrTZ
Vt85dhoblY8WT2brqA9futPAp6wCDkWHOjQ1HYZ5/hzS7qBxM3WrFpWCO9+GCjBSB8jeN3adoqrM
9Z2RJW94wX6xKH7LYr5uNBdpQ6lkZUacz/zW2UTj4bNT/V4bzrJ7bKwq9PT8uegpG1SRnamucmho
dVAdMi63Yzpka+iTAQfc/LoqMVBq2a+1hR100sCmWATkdfnDWFc3u8J4MI6f/vDXATQhfzZgNfCD
UdpPgn9qVmV7vcZgbfvjIYP/JwnwZpAevaTtP0ZGFcPEYtdY3BjKLrkcmXvZsI6JKr5HhpIjQjbu
uuS1tMyPrBQPXWOEHPjRqgYZDuVMh2lYHy3hLTjtKhxJnCcCnRhU/ZrmjIXLnEXFNqvVih7xqe72
jafehFewhLQoD15bId6ux1xQqNGRHHpr2BdVT/2MDTJNXyqr/F7vDL453XtAvXgDYjlaznIYUTQt
vpa5Ef+Be0MS36Gs3p+LYPGNv4YpHugBTlpeeRH076e2UMxSbXDZOgCF9ofU/KOyk1cxWcjfExut
HaMzadP5MFY/9Fz/qCOtKkU8ClLCarB2nByocPBhJ7p+uPiFE+XjSqovgnvQjmnck+8bbFBtZDk9
FloN9bjp+Du+RQr/1rf/6Ino1FYW71V6EUv9fsdp6dW2p4cZmsfIuxOQ/MXLsYbBImzsbAk7Sz11
phf5en0dGj80Ov+ez5yc7wXXmlO5m2alYlOQtMKxH3Udh/vitIwTlYHErIlA1Wg8TbV+IMAZ2NA8
jPj2i29jS+jqo3KG89rDTabdrZC9Eyr8iwHc6O2upOY4ZoJ+I9+RqT/lZXWh97H3qXShdi0slF2L
X6JYyvc1T3/blHZrTue/OHypSbIMbHUAgrJmsurn52EbdoxqKsa0ZTTbOBuMjFqi7RWTHuZ9MHFD
YDfNvRR7WfP8bay3Uz8tBVfL+Jotxd1hEwydHfTZ/GRaxX+V6v5S3FiHvjNirTKxDbbfXVNQ0E2H
YlCcUjlNXOlQvU5ZVPrTKZmY4PZYvFJF7US8dWiMzt7LwAP8flWhSqfj1qWfRafiVm+/YV7emVP/
FFMWj+hkqTP2Qbq6rFOBbYfXFcfc2yLTdC62Sl8HcwltWV+1VN5kXd4KnUn85DG0aFPNO2rVkoae
18SiY7xLqwgPHKhRe+46QDp2JOFP4O6EJcBl2jfxum3xogkGPHZFZTR+bu4aukVzFp3/wY+9NlP5
oOR8FOOX1vErqq3dNQK6OZOnqtD+67SWr7s9tw01ZM8ZMBnUm6Od1JF7bzqlueHLk1lo1vfBoGEF
A+MDVKErZHvoj3x9gqjCbWj3woDPTDgSVk9eN7Qkg4QvdlXGRjIQWuKJNC5U/gils1s1P6pLniNy
Qi8p/FFFIVXgyZF5cYK6jGxZXQc7C9k7Ffn9cOT2Zs5Ua8dSz586hiLBYmffCIDO3lRzxKX9BR93
NnFeWG32OXUQneQGPgz2+MRycQbD4jg47DVSbOmx+r3Z1NTwks+sT7kn+4MUpKZn7U+zDe+OWR3S
/v4xOE3cj0i+ai5umm/fQ0v/jCp5dFztAcj+aZX8DqPAN6u12d6sIFS3vjjl2xAuzfixJjRnS1YT
rdo9jlBkR4nELwRPbAbRzBXuLEFRyn+DTy2JmcMe2PKzLbt1oASQEGq4mZvL2lbnDhuen+cnaBqI
YAMTqbnOByGw7RT9rZHGDon0qLc456eRUs7SzoiAz/qGgX9N6Ydq/+9UbJesH/6RWPDQT4z5ynr6
bUXxTRWCQbEpGVjxJhIoji/11bvHS+vuRruR/OnT+blJV6wdzjXpGbZg1gtr6R3rjLJeaBYn93hx
M3XeHFthpNjYRjZpgdmy+o4xMioE6m9XXwraAcdls7u33RbTf+/s8R+WgDnQXecRZoCLUzgnTGkP
GgwbzuG4xkQV6oRelfr2yuIz0kvXfyNMBRMWJyYD9bm08m+nz/3QcqmmhrY4mosb5Qb9iNFgI+Jd
C8Rq7XyF6FmVX+vEXG9gRyU6185R+rqnHTknI0bT0vxTKuuK2yDqBv2gyFUyHY6KTvtXVCnT/CXo
DQYrlNlBSb07ueZbptSp3AxKBCLUKh0eu6hcrnbTpVhso6HCe44Net9NHrEJw8Jul/JzHX2wGyIX
NLPmpGh/ppGaiS+B2aI5r8HGXNBf+TZLw/7VZLbTUL0a091JQx3kNEVW43zYtRcbfg+Z45/WuXxe
U+1Mw3RdNXuDQDc/KJtCu7N+s76PEfBTZnR43DdM/kapP2dy+S5aNMVpSPirwZOS8Xdj4AhjZoYM
lrga55uJPdMUG25kEJ8lLT/Su6ugWGHjTLzSdUuQRbOrcj6dabxtdnY0mI0z5eGbGt2//uwcpZDI
bm5y0zHIALUaVAHbyeXdTmoCRUzH+kXH/5x1KBhgwnhIytMKypO73hf82VPvAQ0zLg3t9T4AYayz
QF1Mxa9Y2odaaiyGZgZJTjRyhwz7kTavRZWhA9yLlvmhuz4pRsn8Y5s4zaufnBe+BEvsCeKPsF2/
JL1Bue2st9pdVEgexx2MpkvWtO67mOxQT4zPinSBSNYcNpP3ZIAxa8kKyNa6IfHtNBE+y4DUsp0b
+HMdqqPzmLu3pLFnxOd7ZCFDt2Nx6vIsXDrtjZXBB69RzwmOAavSfYxIv5lWsmg91/5aJXJvueZv
07RcM9XdyIH6bokkSOfqMnE7ow6eFrWd+2Ggo+yeSmfcJWSS5qbcz3JkjrDOcscErQ7HTj/amO5P
0vVw8zOzx9MaN66318rtQxRWpNl42KequlEO8flO5RE36z+2lO4mWmflTkcEkTBNuygDwFltIKNu
TcJiEH/YffborNqjr9azqcPXY5wA2btYUr2VKfBwah0VHYOqjOe+199hnB6sKX1mJ0ekZvs0z7ia
zMpAb1zSz0HntlucvgxzoT4yWkmyZ86ssN0T6PzetctpnMjBygndaoolrJ115zIqaTT/oTdZIJb7
f9CeGfhxijrwHIuWvHigU4McH8yxU+CLFD8CyUIvXXRPmMh0xNU8stU+MT9q7JtEjViHGVHYTifi
QcZlDlgTE2Nwa8LZI+rCGeZ/RDIeBtUfaLJEbOWEmFFt32MiQMIyMwG5ZvOjWM5Nla1wNzX46Paw
Ake16/rf7KBvJDTNqWO9WQ3+rcxqjgSG/qKw7rzFo+URCb5Qb4iaGRmm3e7N/BOGVu5ZvNFpjc/Q
z+88iiEDxyuedItcCr2uX+wVF4aRekdPKxkZGnXcpQV0hfvb2PPT0i0XXmLmAF6GvUJ9+9QrRW8f
hGPT15VDpLf9QUw8s5ODJW/oG8Tp+QypHKerdSo0ns4lTXaa2FwcDsunSpQVyuUH2wtju1nt7uPz
NSf90JQr4191wdxyLS3+/JT8wUB8dn3KzmFggnHfNEao5t4afwYiXAxac9TCz2WQJ1GXMbfGgW0X
n5jsA9safnv6kjr1jzDAzCQqil5Ag9TWj2qSx9bgktbchVomI6qCEOIldntutazJItcvH2YkKOXh
pruDx0N1tto+dmctckaugla3XqbCw/uvx6Jn2svmlLl2P1G+1sAe5zC3RIGTbHqwCF44ycWBo6tj
baGm7C28XP6uyFcihDO4OV9/ddeMa12av2gN73JwD545DRG2i0iUumLC0Kw3YsF++4ReScwoHA6e
bqyy5aGc8+Rtqu6+qrzalf7wYcmeI9tNDw6nTVKNr7XDpNCn6UlWOBUhXtcG67kzmL/+vCVBZyID
j/ZWh5tV/EuIJ2Jg4nPnJSwKNXt0MKdaYjGvHGDb/Dus8tbpKSQYtT+OmStD92vXYZMWUxlhnmbA
lVc5k5l6jwH6oGnMFDyJ27+wrimmWxLev62Fm2DJvHNbM6thz1g0ZBKct/nxWUMlN73cpYh+IfAz
K96tZ3fMabm19WVgbryO+fvStpi1lA/D7YAWuvnz2ov80HBaEgHCqNQrZz9OB9N7L1054Hiuf8fB
AdKY+wPoy7F1UBC7tcVoMdJe28IMNd3ajflyFMhiziriebFDzS1jVm+xfGWCF0qQUcHDEcGH54Ek
G5h79D7LPlYD7GBp47cev7IO743eEsCjfjNn/ChMBOIBndY3xrNqwKt8/Yd6MFD4KRqLm5Qdxl/E
NTSBm2svslExEvYZRSP0OjjptjKPvgt0WxO9MVNjjXmPoRr2MZvsWBVJPDYM8Kep329Y2UWxRAy/
9pLjuYY7yEd9b7TFCcmUSAoridPFe8f4WSKe9AgBBaOjZnuCx93POpaFvMElParhtSl4yXUcZPT1
B49o9olGLVgSFhVXEvVBLS/NkgKBeVRQ6rOal9MkIYW3dP7EeHdKN7bLVi1T08nlXMqfs2axwhqL
Z1okkZD4xkfttNZbOI5AyU3xq+XbTdUw3mD32KjzU+8QW6kxtd9wlHO0WwCNuMXcUjxrHbCbw0+f
TEovcwAZzkEcJKRQ5vt04fkjuuRHO9Bcz91L5VjIk6i9MyE6gVZ4b7xm/222foVziuSgWPdY7TVj
eKYS/VQ4H8MxZYhTd8zciB/dK5ez1x4rBhTUHOzNOGZDufMbrnC9+seHtleVtivt5Gq48oO0RxpT
+yb933KAAFmAbDrP9nHHyqvbtKcUQ6JludzPBeMye7s1znKsbAyyeJHZDvlsy/yI4HgoCBzqa95X
iLNIkMthZeIikMvyrLla9foD1cronWXt2BRJKguVgIunf2OfCMkmNJTSbJ7LxXww0/m79Qu+JPPV
JV9JSQaDqmfUgrxwm+hbfQzboSnbI4PeuNL6H2WLTwNz4LYVbYwCt880MnHBqReUzG4cfmvbuFpN
t8tlNYZE0Yhg9sWzqo1Tm5fMqbCau424k4T5emFX4bAreiYMDHpu+YALB7wtcECBBkczwrZodwLg
ekxy0gfsg5uPx7FtGZVVTRZMdfciVoeivvhs73FrNhEhrcvTQ9TXUA+ftVrf0tK8rIZixYhjfS2N
d8yQpjyKEC5x1s0k/U4VFsTxfKvc5TnX7KNtdXHGTGPQrccKW3NmkyVXlc+DmIF63NdptimIHKTv
5HOS2ZPTZLg/cX20Y7P31fSomeztNtVRa5xDaYLJjFDZ+8S0iETjgwFugHeG/SUr7MOWHdBndx5M
SJwasgS93KrbL60fUVVxJwcdW8Q0Mseshp0fGeeOZsCEuVp/hIlrcOttj2SkzKFdw0vgWURxY+q0
oAXqJ5Hka6CRg7dkDZFG5D0jOTfwNZLsiBIitrKoSDgqEm8R9NrmqcC45My4AEFYd5W5nP3G3zdJ
N/Hzxa9nU1uZtheDYx2nAkJVl9Q+LXKrXqqLMnp7l9s+HZX/2WxtFSWtrxiMDnh7rJMx9F9Y8u8P
LHxyne4mBy5p7MiS6DjKTAaK810GlJFRELPiOm+OC9ECP/NHZtYfY4U+avJPsyXobSNdJJ/kT5kZ
//kWSBCLO4PZTXZN5//gNLiy+gVACi9DUvvPOCcvW41eutaR6MVO8/r/ynEhcKg721AGctVvHqDN
fpWCK01SVaBk3SGzt1yXCO2MoUYD4RZn6CnLi3dbzC+MRi5ba0NYOuEq57AnhF4THM/uOJy6MVER
Z8A/c9p2wkJ01csVLn60HzPXRLQVTyJD8NyGF2Z0QESr+JFgxgxGk6vIEK5afYxxc8dYtUTiHZOx
ebdtLGioNcSvlaTD3Y/M+ruoKnJQHH1nFevHZKaved2+2BMhm1gl1V3ecuy31EjwCEKpIvl9MEJ+
XSv0iFXWdzOKFi4knwXr1P/nZPPzArlBZYYoOs7FodoKMJBqvthCTWgT9EmFaklPYXnmWLxr7viv
8r3nuuPfPpF0N6yUchD1nqn/Z+TzY7+6HLH5BDtXnGS5HmyOcIjuOawyc46EjZmxzMgO1KwuSv1s
78ts2Rd+1qKKtExhB/iscstSsj74g1tKih5mfZAmgCcJjoSN4T3Tmm/v/mRlDB8MVn0yaQVF5S0j
Zet/zs5juXF1a7Lv0uNGBLwZ9ESEoZNEUV4ThFzBe4+n74Ua1c8WxY4zvBXnAiKAz+2duRJXOybA
zOX81OLMYuIM5ciRpABd+2SDiw2dutcfqWDdZl18rTWSM07GfdLROzIjjDtmhfE1MOgpz1tRGg9R
kuItrLNqq1SI5nsZxp0fjNcyLCfsynghanNldqKXB52b5Vm9nE56G2qZi9fqobK6rQFJAKtz+xLI
je0nPIyqbp3ET1JbKmTNkUf8SzhxdAokmTNpHLDzkMahrCxmo29k0MVVDOK2DDu70lsv7MKO4MmQ
PVby6s/wPyzlWtKGF8UcnxKl3VBfpbFG7NeUrZU2Xp73yE4pexT99Fkg1JVy0G3aLYI0tBnatOom
wN3+otUfKCeKhf9nUhdn6vwl5cKTYKFw6IX53hDKtRahWqNZyxBRaQiwB0y0F7XmANyqhpPG7cOI
KF2oJObRsTriY4uhcmRvdZFxr6x7qSTTlgYdZFNeOqOaPRtUT9eSTnHEREBm/h2dCMgxe+Vrk9rS
CCllFBUB4IIPzg5nBkzEVShJN36VSl4f5K8jp9tEGCHlDesh9d8Hy3hshiID4WJ95D7CZn3JRsNM
35flLS4NaAch2/6SSmQhYJVRzU8jCK6VuUYpNpBnEUSbliqvwbF9bsdiI9GYEyvgZKGkZazQAxbC
zFNTYgD11pZDdE2UqHdRXG5kSf/uCw6DRsSxuYwLOytoI6VsxshbeopiAsw0sFZK6vb8F/XYfgxK
8dYFlPFpzDRp7ras6ivFsA6WrrlZ2tuRMn6gOtlqpHgBAsko7k/pd9nKj1OxHP94nHMYU4NPD/JI
xyUsfacCo3E1M2WbGPpYP5W92KbHsTNAe0ZeiKLBb6eHAMsuZ7rwKIvDXd2G71icaRkbn52IElOP
endKKzvp6S7hP6ed52PqlYh1DA/NYJCNKHNvytG0XWfXzHJX6MKtCFJgRb9tK/iGXQDLobzHgtbU
Ns6hRYxklLeYGXHEzKApugk5YBIqh1QpHrOG3paVb/Qg/fCzGJ9Fqb9VhQLQJdul6DoMI3byMr/X
uvE2YvGimoSeHJ/zVSRW4xXlo+ucrQ5Vus9KLfA1hdq6reWj6sNnldP5aVDH61mkbZbz9AW871dK
iLPe97XV1M0PGLhfzBTURyyj3OiRdPriOqyHG1r9t1SnN52uPLb1OCIknBwFh/FY+e7A3svxlYj+
mR99oZTZFIrsIo7eKVCccXAfRAqZHOltvUd0X3NYk4zMa+Z0H/TUuWUki0GtkZ4QANBB8RMP2ZYI
EmcWgCLRijLS8cZUO2L6osc4sdjPd9u8m15w0dvFCFwBAV5A85VydtHaXTzckrLkxU2yMZDi9H72
EBnRp9AZXoquORXLm0kOkC9SvKnDahcK9UeqBPuqDR6zuZFvsiRdgDhifR3N1Q1eudq1xmkbJNUB
hzXISRV0hxDQxh1LWxNbcRUbnOUJ0SKATVHvh6x+LOgKbHq56q+gGGlbNeGsoOnWtaSjdSxLKHdF
jysyEOcn06B8nlTS/dgLsT1xoAXfYFDGnRFqhZMrm+qd1gAX7vphz0DkFUWyHYVduVLnYBfrxc5C
VAz7xAMzudZnSh40HfZxidgdZRkqFyyNfWTD0wrWFqWELFfcADQNHK/NDIlAVRebI+1wyDrbWu/u
seghgchCOvuU6rWl/B7MB9BkSJjQFcHqcPulxQvNrEChKFYSvnNOZJr1CAnVC7KvCrH+OEQceWmm
xZPFYmaUWwQuKjHLuEkaJAvgZKYHrWw2Imt/IlvFlTbVx6RNP5Mi/oMMx/IsLXlB6buo6HZJB22F
TjqJPpaDzJPdHwjvTt9ILWeWRAsdqx8EjiwqCme8r/rGD9mra+WbRrlYNeryvk7V2G1pZXD4bty+
Rm0wD/DFxnlFoRkl9KjbWWRg/zUMmgvzLlbh2YVGcYN2rlkFCtwSc9Rvk1499r51LABdVAJigREb
61Udi88Dwjkvk4FZGuUdp23EegARQPTdpmC0rhD/30dx8ilyzrMbP4UIEe+tlhGMdHE1GYGr5HNo
Q9REaCTZtISvtbxAAlCbL70uO8bU11dLYaUoQ45dzbpbjEnwsOpCWfeJjCZokfMIdh4nd34XbwQE
WmzqOXkBDJIF16T4mcrJJhD9HR+0M7XoFlRgOaVfAZtEjhzGoq1nxU5RYspVC+SXwmBQ6dSrFhQ4
teOyuB4XqXzYGU+GWnldVpBT13l9gXVulNGGAO+Vh3mXTvMxBjqiSFbriigW+N454ssTCBIkFxYb
X7h4MsZVQufCVUyllumbwYdn9VapFbpMhhtSwVpjUjsO1owhC3nxAE0tUFT6ZqByeB4Jx6zFWJtV
0LBD5rxEZD2RX5hvH+M6eo7zWbOrTryr0+ZgZsiJFVmiWNU9WypGgTynG0WGrmo94d99LePuoYVh
JmlCu/LbdjX34YsATC9UEb7KtWZD4aE2MaIw69rVkPs7Ds0thWkfnmPcWOuJtGzUHPM2j0K8HhA7
6l765mh7hTqrvkLciP8qdZtY4vgn6ftgTAHEyJ9ZIrMzm+yMupoo5Nu/DkzNWHZA9U5PZGp6o2eO
OY3R7qofSqwlvWtZzMbGR97Jz7KRvAo1PUxh/iBqHO/Z0D/25Us3oniRJRR8ENdKOy4HtrHTm6kH
dmLl3iyPj2nDUZQZ80D1x04T6SHoShRMlPXB/TpaOhxphvVOm9HCVoz8Vg6qt8hPbWvqEYzXX6ZF
baHV8NX6NNCsNjwKbbGnOvM8JuhE4cN0FV2cSqO56Sd8+ZjK9WqlBNoTZhFXRLUZULTMZdGRjP6W
jbInQBo1dN4LhtZEZX4tKdH61P0UKO62GAZ7Y46+5mTg9ES5BeZeLI7XVpg81GJzwFBjzzKJCE10
HXOIw8Xq0fvC+WJeF4l83df+FtP4NpUL2zLn7cRJrCnEndRH15Vofg5l5lZB4AlB+FIU0tGIpnus
0Hs/MR7pli9zIOgcNfOyqXuou/IrL4BW0/vPxOmP3nNQDDN/j7P5TWwQcjTzvuzoF0LzLtPxVvFj
zMrjS6oZL70ZfoogjiYwgqh0EVxmKiUOZMSILLFeHsSRU1IUvvdjdzQS2atzCt1WdC2M1OVE+VEz
cYQq1I78CYYUz/0KUwOE9sm8HQSAxL2864Nx69clTKXpc8J0SmwxajKtW+lYqGLr1ihjppba5r+1
pYATjqAmH7BK70xljq9K1rS0bZmRWierzTWZx9s4Hu7boKROqgNhKvA0AytIvFK2bPTRG/jOOIhb
7VqO2eVEC7EvluVdpAvGFeZOl1rXjd6j+Bgyw6vJuLySpTBwBQvNUJIkXxRMrkNM0YUQvc0De6S8
Nz08C9tCoU2HbwBDEx94OIxeXStuH6RsgbTroTRuW9inpkyvPRTkmMYbW3WEKg5SogT/pH4c4uTN
DCgoxPK+G2cc5yHlGPPPrGo3aDGcyKx2CU1pMe52sj9RFYLEXkrWDqecZ4k+rug+pAcbzU+U2Fid
gzf0nWT3fmdWB2aA3Bw1VN+Nxqqv2MfXTsy/ryXkTPNMShuRo9dEU/EJaBwk2UaRq4fx2iQoC0LH
XeFXGzxpL1KTfCta8s6mpF8NxHKWYevi2gaCyHaDo6Lfo6aZGc2p5s5+sW7EBk+J+MeAUdp12oqz
6T4oceCkdXqw/PqP2oXFKq/xCkkmraMgpBqvouiRanimJD8JqbUVQo3lnlqWbnbH0ISEFuX9TtX7
Z3yt8iqNxcc0Vb6Rq3lx2SPRBvAuC9YKgxfqXsh4U/Oel/7bCJ28Mcc/qGMhW6gkOehNZrMO7eWi
qxeyDxql2uUN0Ur23+N2ZDWsOCjk06oWJmyWOPb0gH6kFJqYftAHzYKZUExDnkQ9fiuVGojGQXIL
GXNwn2R/DDaEpUbFZNCo84Q42e1Uix9FvPN8AKnXU9BTexwfQn4nWMWXpI1rTYmwXU0ddGHEY7K1
tWpmeDHYa116qAfhqIvCn5mxMysiRYRK57oVMLhShm5ZvYtztVcDwnYtjRortOqbOlEeutba+qZ0
kObIzmTr2PbmM4Cox2ws16Lq75uSBoCsCZ2dypRkWitGfNSlXtqodG+KfBXRVegrUQefJd6KgehF
QWknJmJD5S6Z7hqR41H6hd0pcoG9LjY4tzVUV6jzvUGDdIzmYzvGMQyiEPhXaL3y/VP8j9mKWI9z
WMQOlZx0VyTIDMRhdkQ2qSbNYZ7gg14K/ioo3+Is8HSh+iMvRTMxHhAUyRThpKEJbkUBh5DeSfu6
VBMHUutHlgwPuHVuGtQdQz7tE4U4Wdn8E8ud16aTV4Mhs33s06YmYY3TaifF4stuzNogEsOyEXYb
I4cLrjci5DZAPKMpQIyatmSdoHaMD8OCsp6RcRtBvBamACIRbW4ziwGZGqj0TSeKEtz3YseJfgy3
9EMr/J+1A1PiW6AbrsBcQHwCeIMqJhP9etGfVGFxp0vCdZJxjjUKtwkWtt24YqTsDTmla12QuRXB
8xSDbpXynAYVkQLm5Krt8ff5/ZUhDl4zKWsdhE1BJrc4J04STxCiJsdi+WzD/N0vkNKpIlTggTxj
8BVvIufBldwG92ZYOHGXhGieKD9B1D+kXHXVL4ZOxB22VLLUBMQXoWkFkCW6rKKvdDk/a830eqm5
SesQ1Hapf8US598koq9Rm/flDN04BQmMjQm1jDZQX0EuQu3q0YjpUhVqt6rM6ZHiG1oFtLZ+RvWm
C0RXGiiexZPimr4KDNs6BD3SPWp0L2nEKqDmhGUoOx1f6CL921dZ81F2NNiiRL2r48Ab83yP+4Ou
1mh88AK6K2Mq+W8HZiIS/zylENyyo1UVc0KRS2XDmYeNDzLkxuwPQybNC8PPC3SZYhLWPJ9a1lyK
H1mWsfgjB6fejYgjbKmoddt5Zh0b4olS1xjdgit0mhF+LwXsfIaV1fjsarpOumeWeMBjyU5epOHc
uUOQ300GLZSibG+EVjtCxGcQRAwNtmo27mIqcxN1IvWA4Xs7mYFb1eZzobSVTXv7OI7FUdApLI3q
Db4qurFYxiGerSWJlS6QMImbRUtNxXxPVfpXJiNGNip2GD7bXNW6NQXTnaTpIxL99ZCbd2YK7AcE
riFT7jV6Jyz07aBwM/43R3nq7jp1rwn6lYhqO9Gso9TUW9UkaMJo5Tcpal/1BDUrLIGvOcdukIrT
JyTPNQiC63phkuCxwyg9F3uEK09iH6NvGWd2kuYt6BynLSjYt9U1f9ONlbfbxkwcmZQ0nj0tHYpt
jiTm11U0HTKf7UwSfhepClrVuNFFdIQy3vuORJp5UkXYR5RF/Ug5mobklKGIWSx3IvaVGLceS0O+
Eea/3R9tE6glhg7FTRNgFVEIZqNibS/X7WSsFdJBEFLVXf1HSXOHzErOSOnkSrq20+CM5KKBOEi8
j/TgozQAIYnZnyoszSvKE28KsZaONLUf8cwlzTBAWjPaymx5I3lGGXKzRBecMjfRDnLaZHZuG6AA
gU9jJStSzoDEgojKesm8YNXWEBJzhm6WgyfIsPc+AerADtO6yuf4LrAACprmPQKQO7rBztTFiOsH
TiD2zB6wGkOvoB9d6QK1ZzzxGKZWIQk2SA/v8lzdNoS61D0g1VlZdE/PCm5yWIebNARy32kVihJx
QyybWwzxLo7DndV395GWPGNe9q+KivV0kPDwf+Zxt1Fa5P2Tv0WSf4xFtGPx8GKK9JPxDd7FhtKt
0Iq9D37DBAAxmjoy9lbxmbyeTd0yLLtqXMGn3JQ0fsYGB9Zg7HOqVTI+1KbQ8ZCBd1xkWzJ0zLYz
SF/ob3XR9J1Mzq+bGKx0hDbYGKS3AeM/hqjF7TBuVJHYhkhs9kquvOpIhYxq3Gd5eax9RG4U4HGY
oVwWguYVePBOLQh819mmCKRqrWLTf5FCzNIYH5nkE9Nr0il042D+VMrMjnB4GxUAHA6y14BPKkTd
WsyO0proPakvZl3uKOINC6vzexZqL/exRI6IueUg/iMNaoOQhsk9kaq7Cr0f690DqRNb2deey6ie
VlHGgqHA+RNDCeJggM/WxIsfx2wpqc+rTsmSxgfMx9neYYjcdQEmsXh8mo202hQTPaewMLeYvF8h
mG/UETQe0q1AUFInx14i1/NDIxVIFPmbrGnC8xPxSUS3ORQXS5Z201zcw6s5pLB0AfM0n6kRfk0w
XFylD9+NQR5Wkkw6VyO/1WwrO0vHEpMCA1SNDX2qEsMS2kufmLAkBbreURaB/JiiawW4vlGiF4te
yjCph9YIBTS16rWgYziNODReSbq/KZBDlYicVaEEgs8D7pP2TisK8hdafJbxnZQJu6gpImeeWChz
bEOhEn/rY/FQCDOhEJTocLmoz/OSxU4PiH7YmB/VIWVh6qY3xaTmEgldz9lafWkG/yhNzUcfwCiN
dV1fqdzGl9ERDMHHzI4kReRBoa/EpNXI7xadzjpg94RRaaeTDAAeGR63Hq4nHZVuUSkRjCm1oasZ
eVHv33WzeqQYt9fKgt/HySYR4nXawO1qawCghf5Ih+4+1S16oMVRJ71hNcwG+7H53bIE3ws0xRkD
hc+GgnVKGNdVV6OFr6m2OSOFS+oYhu0H6BMVtWXgo5uxYmKm5hCo/WDeCgMlOgx6tHc7KCRkxl1p
gv4sD/QLacO8LYIFWFafWTPphLayjLcN/qcmeyDHAH0JmXyrkXSClaiTdFX7qFQT/p/4Omxkjyxt
avBEKoldWPqhGhj7IwbXaqCnFY/UUvr2PheDm5yi1RX1IabaFvFDoG9NrMRXBgUctEKrKkvwfWM9
ztMWszHBP8LkxP7wOukCYOaa5Biq6V5mSh40BzeszWMDjg1wu+uP4nYY4x0/KON3ct7sO5boQf1E
p8zBU1D3iWAgsu+jj77yedoa8ynne6pmtAriWryzBKAMgJqdwJS3pR9vC3/m70nkNyUXD0yxhzYu
vgsKPb+Hqp2LhzvJRM4maJ0cqQLYajowSVbExrhJJGnz++WlMzGe6kkKYRwrlpBjB1jnL8kTvgsH
rMbKeteuJa+zdbf2/BU7wQs5bspy1Z9S3OT/mdlolUpEyAc6ymwu6J72+hvmrUfUN/QpKg2c8kg3
uaw/ag7MHMuWk3ETY3OCWpHmJTSeiHaHJOjfpgzUGBNtu2KCrFylWIydTXo/tPK7MrZAWtkiqjHT
dyfrn53gH4TW+qyj+T22uut0AuYzZvuyRzGUw1a58DCXn/HTzzuJQpQn5rY6SZbIQNNTHRRT16Uj
bXVXXBPJs/v9Ludi9k6SUQ3OtKZsguTRw8wec+s2w3b++6WlM1+bsmQ8fr4fozxo/s//kv43cP4R
MQfX7rado7jJDuzCsd1hmF61T/igAZJeXfoYzt3rJAy5KyEL6ghlPQ77MFwq6QnA5YUP7UzuobLk
/f7zO0IYZ7gZ0JwiK90GME8DCu2RG1FvHSumgvjC6JTO3WgZVv/cKKkVDPV0TDwiVfYqJ66/L55c
tBWZEdnLvMU4aXnUzFbsoR8uvKUzn5myPNF/bmr6YzFBpRC8Phu92aj2GStpY9JYWxwGaRe9aEVM
7QkVhOk/GM3gYjPxLzxa6cwYVk5mpIn95yQOfOT6Y3Az28QZf1s37I4eJ1e0xbXU2r//zDMz0985
5J9fWWVU53xNCdamhmkLTyooP/Wd1jmHgulCIvy513cyH8mAAtVMTAUv9Y1jV6l3iSy7OiYkOJKO
IGeuKiiX3tq57/1kckDgNkVV2UAAKAXHIM2wzdWrQBEPvaVY5Iu0a+gKhyYHVBeoBZUO4W2Sp/uZ
1o9vAt/Q+uHCk13e1A/TlHgyOnTq0EWv0TWJQE6QaViMzYXxcCYLVjmZmzr02dkoFoTm6uahaIpP
vD9UNrrbBIh0FPrstF2Uqhc+xTO/Qz6Zrcw+SMQGdx2wqYJPXXTnrL3wQ86ti/LJ7NSWel6FgSZ4
5htODtrD+hbJrpOspNQGswzsRPN0F+7w12BcuOeZj1E+eS1dXIOEyphLfLa4vXVtBQel/SaAky6/
U8p3vw+rc+NXPpmyMOdhwqnMcO0/do65bTy+RnHVKczxNKCcaT2o3oVbnXtBJxNVG9KCCQZulb+Q
wlhvMie2KU09IvAbV3AEbWEjXsqIPXev5d//mS6UoUTJHIy+J7V3lfrtJ5fWxHMXXubBfy5c+1Fs
WQMBvdotRWCiwrMAT/6qdFBjrfK3+Tu6vzSzn7vVyXSUcJxRa4FbTVC/+tQL5fv/+CZOJh+IH36A
RoAlw5VJgU6c0FVukPh44VreGa+cmy98xOciwOWTKYCCXVIOQc8Z546eLB6nVXeNfv/G30yHcYuw
0fKWj0y/6V9//21n5lXpZBZQVTHsxgS1rzFTUfejtRY/Yzpf/371c1uivyv/P68/b4Q5arp+2dOh
4rZTG8YMibnGcQK/dtU7y9ouHECM/X6/M5PA38f67+2yORBNTP/MacrKqB+WEnCLbKwm8BXAjF9d
GptnlvG/E98/N0p0q01mQmLWoxscxSeIhetoRcn5oDip8/8RCX/u9ZzMAYE+tZOihMvwkaGjcUp8
kB2kGI7lNG7wNf8hL6D2LoWRn9k0SCezgBwWU9LNdbiGEAVOMBKue3/yrKl9NLPh0id+7iYnM8Is
xxWnSmr8yq3uJZyRb31PX8WusMrX0l2ruZQXPfTFxYVv8My0IJ1MC0IdmVSF0MgYc07ULdVh4/v3
r+3Mei2dTAtSA7tajdj/xJtoLa31DXVMp/aa//iHn8wFkjHoaVExF9RF7gkmGkdz8/sfLv89kvy0
iTkZ9hMtbLy6teDJ6YQawMw+paR+oEA1HGD8Om1OFR0+OkUAubKjOfWqyifoS6ncidqJMeGUAxqT
p29Zle8pNHynQudlBUxymkMdntW2mnDVtTYlrQ3eYeF6NppHYWy+4jIgZpTXnXIYHfrsJrRYowMD
ukY3Zkeucz8mlO0VePtpij4ZSAyCW8bZXN80MQQ5SV9VNfaJ2RhRugl02zjT7npJfjP69mNqQZ8W
uGAtsrYbWNu4cfTFAnNfoZsdM/0O6ICTkvs8EShQmBDyZdOV5/LWSuTR7oLise6mtU8rW4rCQ1lR
Lo9iNP5ANnggOt6vjPpZU+rrHDzDfZplG61ExNPk4ppgyGNcYBlM0lqFLZAckgI5iGigYKREmUCj
T+S7ZmwMO6k4DWYBOasq+KtqDh6WeBljsh5lUXlIjHGHz8iLEb7O1gxMWrTe1EQ8BKH2EU7pZ2aI
Tp/priCrNLjSb+hgtrTgHubuNtNErMm++S5FaKHVoEW2EayGtsRpEnZfRt5I9lQoXxQ6HyWQE6Qp
5Z6RS28mOuM+ku5MQX2o6mJrirR3sGwqGrKwIlbvGoV+l2owasVRWaO9ug5n1QtT3PF8JHaZ1V5f
Rzura94MOT8mQflK4MZHx92oyBVeWhMK0gBRBg13pYfWOtOVG/g4d8PEbx+ydZ0Y18Q+QNS/D4f6
TzC09/FAJ1pFKp0LWQW3RsHbMA0elv4/ajMLLqKlB+SydHab9TQ0CNxmKkqW283ZU7f8qQZ4liJX
1sPYPQYduThhjPpaSSJnKkRMYnVyaDTMjZ1ePSRxDCmHgIDrgs4uvqPOaWZ4zwz0hzaeKttUsfW3
ivXSRjRpYRxlRrpphvlLn/GrasEhq8xHdOg2uVGuAM2tWRqyc9HdjtDXWxWVh2qy+AlzZ2I0BbAp
CMSRjTMCaq1C9o1XttoJoXArlbii6Dw9Au9p1lnQ3odCvBPLZBMLxXUKFpLMA1yJ5iNi8BfDh/GM
VUaJKTpCnADhBfQW4g0+qvYtmFVUeBK4ZyOgMK1Pz1oAaTz1Af79PqWcmWXFZUX+Z0FsQWxzFuRU
NBfNbWuOryO91N8vfe40IZ7suUudz1htm3CdwhejyBbd4ValG4PUubjqn4AQrZUN7bJb7cL8eGaJ
Ek9WXeZbFW9mFa8beSRlFbW6MiTPXSVCuB1WF37Vsv78NAWfLLa5pUxEWSzVvCfTM1xS1laKJ9wR
47Qi2ejCXc69lpPFVjPMVpoGNVovHO0ke82iSy/l3JVPltUUNgbEYsyNPR7pq/JV2RWrHoPWStv2
Nyr7YuFg2L8/qnO3Ollnu1CkiOyz2UpN5KfSKmPy+P3K5170yRJLJwK4Za3jZTZ7h5hEsbWQlbwE
9aWntDzn//clS9bJOpv3BAkhLuRILwGSGxIENS1yW0XeCl1NPxUTTW1UXlNr+9Ga33LgXlo3J4ju
zAtfwM87SMk6GZhaXKchFWC2PxFqF0zrlSzAyx0Pvz/Bv9uon36h8T8HvuDnegpShcG5aTfZXbZK
VvkTyXxXJUU7+fj7XZaL/XSTkxnAD+OKWMs8Wqc8rVUmt3vNSLMrOlLIYPxHaywff7/R363uT3c6
GfpQUXpK6W2Auz3EJ960W/qV+74TXpoQXWicYleB8vAgFMYXbZuNnAibiKpd32Ktni5t/ZbP46e/
YhkJ/8ymoABTS1U5jbWteQxL3clDhfFrqF/M9/DVguR7HIoPdaouPOCzr/FkoqgUWaUjzmdCSh2L
mhO7kSdugg2rhU0OvPP741WXIfvTDzuZNVqLiOVJh28Hh2CPFedeIUmTel4F1jm8bWSCtlTlCdbT
u6BQIlLZTpnzHyEsgEnjb65ofiNab45mWe0Vub3pYnjllBfY0JCubZs6msOmBRin9BaMb8LYqqF/
VX2QzbPivwiReC+WsG3Fttm0XbWo9wqos8TjqAL3YxXdSYkI3aocYN9V6wQtMU5+QKW/P4CfJxzJ
OpnKZskY5QjuzxrBGukfJirMaKViTTKip9/v8PNkKVknU5plCnrW4Gln7zuQ8AKM2Gjvf7+0vLyl
H96eeTKbpYqgNj17yXUvQBxJM3mDncn2Z+trKjBORcgLHL+L8Pdb35lqmo6Bfr6FZEsqkPQwYJuO
LWzpWrYdjFc5TTaNotj08QEQR47RXxo9Z6Y882TKI/8d9kk/8JFBhtEUeB0NlNMLn/C5kWKeTHh6
VivBiJx9rQXZCsTCVR6Qm2WVOy2De1dGB4g4+KOj+3hKrjupAM003Pz+As79sJNpkJjXychDqgEA
81tiJCqTjqp84dM8d/Hl3/+Zc8QqIuRRzMN12ABofNKCTXGplHnu0ifTmdSJ5EdFLOAGcaikKZFS
7wivvz+Ts+/jZOaK5Sn3ZSWO1qrXbqAVuIAqQIC4fzdSNry0/3ifZVD883w03OAjwULh2nxsbd/j
uHtd70onPop2ebEC87d28NMQO5kg6PEPQP+naB2nBLVOOIaQkj4hQyfDQJpJDTEiFeyJfmzJfEc7
Cp8XEdTm9994Zu4wT+aOYQqKgegRMo1k5BYyofJNBiXx94ufmfqMk8kD5pGuagvGY25aZ0qLdy3R
3GAh+gra3e+3OPOdGScD38AjrCetHnB8vEPHuAqqbSs19n+7+Mm4DzrOqY3G4JOMzxJZSmW9j37o
/H7xM0/eOBnZYANEttMcBnJJWhkt7IFLJeVzz2T5938+W0WfRxGhSLS25NnNW0eC+zc8//5Xn/ta
jZOBrWlmG2Rk/Hi13duYPK7GXbAXXYR9nuD+fo9zT+ZkeLeQ50tCyZEEq6Ld6AT9iC+/X3n58H4Y
asbJgFazCIV9HIZrIrFg2GcN4lwZ1ZhaWnbYImzro+45RysYsfP4/ZbnJivjZHgbJBEQm0g9HAK0
Sx0L5Pyq3faO7k5rILrJhRdzbqydDOTSGM0IozatI5iMRaI4JRqVOZ8d2SwvjLUz70U/Gc7pmAZQ
TRkO/ojxTv6GPHvhGS0D6of3op+M4tTX8gn8VrwWt1C5pHpd3KirZjXvQjv8gMaDucn6E6yW88Wl
Y7K0PJif7nkyuPU8kQCotssiQiqlm3mdO9Kgai8Wc8+9ef1khOcsfQG5guF6efPRLnH0TfNCBisi
ocCeXy88u+Xb/el3nIx2zG15rGpauMYlSlD4spMvPOUG8GT+TpSFZ2x+v9FftcRPNzoZ+cY8pIj2
K7rHBL/ZaW8+ADJz1YkYTchbh0InnlUt0jcf9wBcLAXExaK6X7DbWTPsZ8S/Q6I7CuTJVTNM76mQ
ZVcUp64q4BQInmUEdHgIzIgYWhKSKELntfiYo1/ImHslMgzY534lTVutFV16CpTxRh2iWyWW4QWL
l4brMix/+pUnkw8UjJo6HgsiSkyGKxgX6ql2Z6toksiA/v1ZnukpS/rJRKRklpzNFZ9GTfy5l7v+
Jti3/EhvsPnM7wRb+a+fx8n0UzWiaszxTCPzRd+Om3mtHIXr5YhHDW13aTCdmXz0k8knqqjU95ov
4Bq4zQLVrmArzMPaJ8DqwgM7M0NoJ3NPAHnWL9BMrtmuxm4+EmsvwNspiyDBbVtbLp0HheDMwaaH
Ah16EDZ1lTxR7NknKkSzojBvKtHoQYVZGLmqS83uZYb64XPRTmauPMklISenhzEeHKN36WXcJ9v2
A661y7FgS06ON20IiPKUC8Pw3A1Ppi2/ClQ5g9+/Dkvcg3lny8hXA+woASlrJjmDF3c/ZzrTknYy
f6mJag40jDhUtbG0DyZcMhpdk2toR6tBsAgOSKT1mEfqVaGb1h4vR0D6prWORGvABdm4+Fg9CY+m
RDasXk8XnsC5go12MuOV4F4mnVI523LIDg6PYkVuheOvyQhhxltF7iXtlr6M+p9e78mcp1XkP+ci
K6lsTp9Wax0p6rllU76WYvuC0/0+I5lbnycvDMwb4nMdRWrcuMieZyW80cNkl1Lkl8fuVlNx7IiK
5ADpXlxj2Cx703SJ2QZxU+LyzBIE5ihJDCoUalQ0vFd5n0Ft7P8vZ+exHCnTbdEnIgJvpgVlVSW1
bKs1IdQO7z1Pfxe6E338oojoSQ8UHVBA5snMc85e2wvpzAYi06bq0bL0V7YToJzrX0rUPymm+pT3
2h8UIkAsEXrSYa3BFMC7z3ZHTgp9l4hvGjueD86jRXIDph/kgmKkUUq8y0x0lLhxKV0PAkLA+ab/
rgGDSUv3j++nu77oXmlEh2jYXgaMXa7P5oVwMe+aROUwAtXIAMcOKXnP3668ozN/h8bn+vWlj6Hw
xXdTZtMSUAIGvAFdwHLcPLmYMEtBQk0pRayjCNtG1V77zEDVQV4oS54rPGM3o2xi44fdIT5c+g2N
qQ89ONZbdQC/ngbfatzi6WwvA9vvjTvVwqmtyVDxFGNyMHRETWDI4BKhfRy9F09VxoswdI9Abj2W
NSC0TRze9727azMhcaoRGk0QtDe4ZOx80fphBtGTbyAZ6vudJpdvmVScqflNuljYBOOuQcxOugQA
mRs+GjAPwSHguNIP9U7Hr8GP671etU+Wnt17cXp0y/6t6tKzr8kX15dfUzrY8fH4CYYc6En6Kg+I
CRsOmyb+VERWW/KN2zyFJCjAi+y8ukTgQnuTN9y2unQok/AXQKObofk5ikCPNB2veJAgsDjpg8Iq
DHOgoffoZ2xjzLMnmFns7sIm6zd+hVlrmOrInExMS1tE+MauVWobnNc2bd/TTtiWnHzGKMY4QsKD
J8O7pESICpu+VEI4AcVWxNWWApOjkiLvpPy+in+hLbkUTfTDVCK07/0PRW5+xRI2CUaEj42yqUTT
6SSCMCa/mjYe6qnkLNKdbqkS1qQa60i6jbz22KcNhBnFLA4JZjlmQjCT0dIoAgS3zBKoKe5QxQEK
3UOwO7Swc7ES2o3VL73fNgLy2bZGaEB/U6aOt34Bbkbz3vsQhlQrdPdhpDxeH9NTcPtiRGuzfUkY
e4UY6/Q0RKj1497nHJ1Qw1BXpszClNRmG5JSznNhjGhExDDn1fD6Xe5Z9z4OTq7vO9efYKH3V9Jm
WxErNUwFLHpwiDAMHSUtJ98AiSrH8SVoUKcV47krEWQY8g1Iv1dJi8+xqZ07yNvFMMEefVD+FU7J
qSHeFDK04Os/bOnVznYvHRCJFqYo502vPozF+COlm0HDbe765ZfWK3W2d4Hy0QA1In1YOulZtMez
tMnsYC+8wUeyI1JJa1WzhU2SOot6GW379EZwIyu/GK4zDo8CU9AgBCXGyhlw4V2p8+1HygRTtCmv
p8Cbxo/aqnNEZ9b2+rtaeoL5lqMr6VRQeYIMgoiaQGcwQRBn972Poc3a91hY1NXp2T7lRzTikuJP
ryk+M5Od8s7fJfavxvF+sHdw1s5LS9sndbZ3wBar1K0Aoq8eVojzRs0OfO0b5tr7vmnhtcjvgyp8
NwTthGU4yMLkMfBlzEpimJwSvaZAKxR3WnRSaeXJpzt/EUPm2hWE954ACD049FqCdFAKbPA5D9e/
3ELJHmPI/77VhgWOYU45icoYnq6FzZ547zpsUofNlsNd/6LZ0e4fE/4f1aZP3xD5XJuaXuaBIEPb
2v4aZAeGyvVHWRrjs3hQtLTMiJDWD4IEsELhY8mS97PMGvv69ZdSD/Ou76l5xpQldidggB1Vgiuk
4yG26fCu6mw5BLumwN4ViuZAGXRlZi1FoXnzN6r/ANY2XCl1Xyb2ZF57GA/B3rgY9+Pf6tju8+e1
psKlB5w3g1tCrQ8Nzi50CiAt3MMI2xVHiHqr2ZuFkTxv/U48XRBMOlsObAdgOQAuCa2V1WDpbD7v
9y7KxKKzBasfS3hLy/hkwSTJDJzrwWlEWnTnapcwr/aFctTRAdQd3OJ45SMtjDx5+vunUS3nU+0e
KNGhyn+BsmubZ9lcCdwL50Z5Fo0stNGuGfBJGnriZJxLVHqNYEBaysllC6tK+cqReOnTzDYqnGFc
7AWn/lU2Vo2BvPrX9WnzscZ8Eb4+apSf3o4upXlnjDIduIm2j9T+Xg+b0Ak8cwfsKMHtBTon0Ja8
657pVTsncoiDXBI4eoo7TmPS3pjGL20Fw0HSxgdTAvmlas944/1IEwwnFWAwfTOxhPu/bRA8pKi0
ZTD4rY5aqPAAPXRp91zE9Oan+jn3BLsYyq1J12CCiVbRVWyIQV1s/KEk4QcPWhjpp7RMWCm4nNCX
+JiJ6Tkpha04VI/X38nH/uyLd/IxAz+9E2LHEI1TuipJIEOGvfRbcV1wO7r4arRoBXDR+N4Z+Z03
gvctxZ+FK9pyhY+IEog/60J/wFrzh1wWN5mmHEDIIJZttFuxHnL2ZX8rJb1AMbqtOu9WH7rf9Mzh
CyPRa6i22nOJKa/oKd88tT/BvuOs1T6pLYfwUAqPXoko1TO0Z0sJ7sDa7lOghqGowLuRjpXXT5Ti
Z7MU3hLB/aONMqYfcfPQJMoDAHmnzIQ/aqqvjH3pIx3zxWua69to7AMmh9TwwPZxcAaleaqCEic7
6z1UlPuhQxiv6YGtCPFed92XJO9eo6ovbZHy/cYNlZOgamc6ezAqSat3S8fDxC1UNHI6TaxwPQH9
RWelCGihHv2TLPbfLQFF74CEMtccSg6czhHdBybmJiB5fvpsB2jTpFXVDdo3EPHHrpG+J2XRbbAJ
OmSBCmK9/2PJ1FZ8TGQgtW6wuti1mvFe4z4id/ULcn9YLMpPX5O+g8PfVEH7GCTVSxqSRc8CHBaT
2z4D4h/I8rdoIO3AYMhsS6guqVXuA2l4xL+82MQh7A1Bll8kXbkZRQGD9WobCQgxZYxoLP8kSMZT
gVVADqFEHotfY8aa6wPfFTXhmz+g1hyHg6Cino9rvOhGCEJw6PRwACwuDsw8xdikk51cU5bPulX9
1VrhT5Glz6Iq/wF/qm5aU7uYbvJKufuVDpCLIDYTn/kgBMYb5IyHPgAZJAGmLEhAbwBrTwc9jupl
EMFmr3A5zEDieJ75VtTuNk5xZQdy2WndpQoGjjD69yA07jwoRWljnOq4pcDDkhe2lzbNX2D3/k29
7CBr5l9Tjbc4OYqwPwoOme5JMastkC1wgVIJ66nZsjycFfjGQj4cOBLeuLLgb11Qyk2aPWOW9ZQ2
npO76b6aaLAR3Zkiho5dQdhxo/RPhNP1aJaXRKS0i1CP/bk/nDCkrlZ2F1+vIeI8Oxb1Td6MUhgd
ohacBa0Q3IJJfz3efKzg/zuRRG22jKRD4EdiywqlNwOcxJSmcKOlv0Oy4xKYnlVKHQZ69GlVhbgL
S/VJKixHQTixg4N6249Vto1Ks3AqTXgtsLrhz+UNm6H9hAMzcmnrFsUBAj6X60+KLP/UxvFV9QCQ
iInSrCzxX78iSZmdMpRE8DIDLMPBiy271Y4uocoyX6+/ooX1by42hdk3SGrae4dcBx7jG1vV0/7x
d89ePkkiStyyH0KaiTHckJDZFaDhWuf6L184fM0FpGLsdqUUNBR4tF9tYtqxYu4COl5U405Ajnb9
JkuvR/7vFkeUfJUslMeCheONFnzv5ZV9x1KrkjJLL4imXkL/lziaIooviF1pY7kXGQ3IYw0j0k6G
9nYk+2f2shPX2lkYfspessdBEXh8pR2joK2AlJN65RB60wQDmaRO6E51Ng6OFA4vTTQerr+EhQEo
z36qKYpNHUHfOmRjOVmzOVhIb5Vc2V+//MI7nkvKTJR9BJR8GoK+HYOOTF6uX3jhd8+lY8aUJrHQ
Mh+wdcNT0rCjpt/Vubnyu5cuP8tfhHUoNlDrwkPeii9+HtxGYr5N62ylcLB0+Wncf94rha0oSADV
eC3eXeW3oChw9cvU7fWXs1Tv/TgZf7o+PkdNZbhkCU2ciu99OKz0/sOPNMCRtD0SuKA++yDMQUo1
N+DKUQ+gv7L9LFuZAksPOP390w/wYkFvMGFBSkjR1Oxb24NwhsB4Jfh/xMf/Df7Sx9Hy0/VjE991
w+KIb/lEzFjs/4qCf4yhnkl4aFHPCJwCdzUhx8u9S+jAA5/qB5Aks7x0ar203YiOd7HF0Rv7XMoP
mum9j0n+I4xxK4qMG88tTwFIUb1RgajnlwTS8c1gYSilBeg/JIgrrSrAjEsPuOlsysx7rTu53oew
Blfi05SU++oZlf++wzzs3L4CSwKHEYM2rApRaP+NQ0yAW991BByiRdXH3i9aGTVL32wWDytR6nNj
HOjVkHSIRBhfWt8z6f36kFwIBHO5Wlwlva/XrEVpqZzqPuKo55+vX3paK794T+IsqYl/hJBhKUCM
kf+6+TmSv2M8PBH9VwbbwnuZq0vMWpAo3HJ9I2+hdmH8k0GTG4qVn790+VksyNO8jaQELUOsPWj9
z6lRqlkJMwsjaK5dacV6DMhjTw2/6t4di0eMZ/dRNDwkgYzBpRqAWIvFbYOT7PVPsfCV59oVrcvC
Adggq0nr7jCR+6P5+j++pumWn2Y8THScmhTqnz6UXAErtabojsiuHq7/8qVBNJtsll5oQpDH1FX8
/uCixhiF6FKbN2Dkrt9gQY0sibPpFaGGUcae+udQbrTXSbPpOiQ+1I25EU7pLTlZJ7XHbyt3W/oS
s3VdBRpO/YDn6exJyC1txkP+s7Qc9VE71XvrGGDAKq0EqmlR/GoCzrKUtWy5cmhF0WHMAfT4AtVv
mtiQhLm6gBm1dsy78Pn6c339WOJc0tL1ObnIOkMk7OPDyxEoUldm+ccl/vcpxLlWBZ1SHuGkElGg
kx5DlNw4nps3ua5mnFaL/TidBGVdeIrlpt2NWvKIXQd5jgIcf9rDMQ1FSsdu57QpZql+5u1Bh92J
YeLatMOdaiGlYzbsHTc1MWBLz0JaviT4csZS6rSDu02BBwBq0yRHDfR7aSpf+lZ5wGv5uwaaqpKD
X/XgY+9DWdfMvrUVzQ6c4jDqKdyt5God0OxmfNBJEANu+z2OYAsLDL/GGIJwmT7JeoossDmqPKHQ
e/d1lmIwHlUGdlH0xidueWBDf2kS+dC71akRgbil0mTkhRmc91uowddisJ01774ebrtRhjOLCxP/
oGlssovJqakFdDl4yk8AKBHm4tHRzUcbz9GL2WbxReDIqmnBb0zW0CHWyU/DCuONkfCDFdenetxc
LCsfoN9PJn/qHU4OF1mW372g/ONyUAd5KfSkN5qLWf1b37mozYIvAAJUlgYAx0puD1ml4lZzyqWV
ZsKvw68471pJJL/Ie5/z+BDLT75S/Mhy0UlxHsec5Gce1c5QSOdWgsZ8fXJMP/qrETx7mKzWwWRO
HRai+wKH9kZwtyrqYsDUXTTur9/j69VKtGYH1q4qxrAgi3SQc2/DofVSh7qDecP2+uWX5vd0209R
XhB7r8B1IjwM4ttgmrej6K/QGRbir2hNt/x06awStELN4/CQnrOtvq+fwKYCe4pvwhcs7xA+lqtV
h68DomjNFhPNg4TdmaN/KExb9/+OHepZu7U6QOC3sHFXwu7Sp5gtKHkJTjxJVf9QtzfYFcYyjVgr
X3mh8oCVz39fVt6XiTFyQj5oj9jlHOKd7+BIccJEahs5gbPW1bT0CLOVA8fWOm17ZA1SBm+f6BSG
2r0x+r+vj6albz7XDOW9ZKZWzjGOJLJ6SgBlNOFWbTb+X31DngiYSXZw/wyr3T7T6/liBs7FP1I7
GnjC0E7U2bjNPqQ73F/Pwr64w7Dg3yb5XAEU5KYmJ1YcHAy5u4hGfGpUZSOaht0Fgx1jkn791X29
HyJj8d8BICWDiT49ITE1YnqdvmIUbecDzadCuLI5XbrDbKpHHV69Qe2jOoDd3d8Qu/aRcWoA6F5/
goUyo2jOJnzfptE4TBQy96KevJvCRiO8wb393tzIDuSX1U+yMIrN2XT3iYf6oJThwWOFI4DhFqmc
a38NLvWRi/lqVM0mem9hmIHjLAezLrxVgnxrlZzY21o6mjhmBmEFpZv0gYmDX281m0r6pWTpucBC
eUMdv7flYnzAlIn2rggkpgbAvSHpQI90WP/TcV80Z+GiCgLYcoXFEcncd5L7AuGZIsuPlQ85PedX
zz+PErhd4behTTVcLKIcjAqexn25xaseqYe+BkBbGI9ziZDRNaFVWfgLqRjm2nljbjtsnzzMYJhh
a4vQNCS+eJS5SMiPfEnUEh4lT7JXXY85aEfdxkzqs6FRpTHGQ1MnjgHZVx7kWzOsVNtMFKf29H86
oYnGbI+ginVNgYWxpJTy3ghdmYOO8fP6h1qYB3MdUTBQzG1kg4SFJ2BOTHmvjX/Rd7K2KC1EV2MW
MfQhyDJaUIJDgNWt1DVOXUUwp7242GK8iJ08bvQF1TsLbgL5nH0MFHolmEwx46vvNoslbt436cA1
WWKxzjE2mhWtxPOlK8+CB7DkxBoVcsWW7L8rsvc2FmvFhYX951xjlLi+5lkqPzoIvpcdnYKvBS5w
5sWMzn6OSeM/agjEubBoMHJVBnQ4tTHlx/I3iDInsnHk0jeIs3Cl3Chrx9ppyn/1HWahQAnxUmg1
3lY2JHdVS+MX9jKq2NqipDpdVZ4tWj6DMqTguaZhW9jM/Y/WyC+9qk5Ubqk80Qyz8bB/0XDpm3pE
1focwZ24Pn0WRsJcemRJsKTbjiO7lD95mEOI0doBfWkfpM9mvRgCIQuElj71NxUXmycZSVPouI6k
OxTJJfv/5arxypBeiKRztRGwdotjFatBOjzq+NMYGWT6/j6mqHH9TS0t7fo8EsAfyLu4m/ZZirkv
j5CFaWREe0vb/yl8UXfyoQ2d6zdb+izT3z+dG/q26cwuifyDblJVpa2hrsqVZXNpaM3mfjxovZZO
KSFFo4MngVI9kbHtkh1qm/wwo/t/e4LZ/qGr1TDAgon1U/6byd9V/R8Dsj5b9ocgjXJlIPGjBLT/
Nmn8V9DMXVEkp6jDZMQKu31d5C9hW51H/Fxdaa3Fb2Glmat8XEr+qu6n0cGX6JoUbjjHbyLh+frr
Wpotc4WP1IZFV0/g7gb+1Q4Xk9jJbLwLBgLagF6p/xNv6c5cGV8Lg2Cu22manp5vmdkiZHiW9omx
w6Di7IfGrVIIOxVjEzp7wpWUxMJgnvduS6z/GGIJkHl1s9igTdoGKNuuv7ela8+Gmda3rpF+bNOU
aqeLmFOLaquvBMeFLz7v2K59kka6QXB0S9D3o2C9NHkhb9XMWJmLCzUzUZstLUHiU/5AVHrQ3+jv
J2PqbTHoQFa4K+5wBlh5jinifrGAzTuwlUwcMvSJHKyxsOmjJwHAWOQ1Tg4aDMf03fVP8VFf/eo2
02D7FLRo8U7w2KSRvHYwFnXinfxXcqgp7+XniYRbOc3ZfU1+lPe5LRyFlRT9QuMtcr7/3tVXaPhI
cYk+FOGjjotjD0KvG4tXPadoBeHhxhwx0QgN9VvW48ic5kcpMF6S3iMNLk2GldFzbkav19/BQpO/
qE7L06d3QLUGBL9Cg4gkhzdlEWM5zYcVzQdc7o6lm+/Bdb4brY6mUkn3aUpWkiLoaWz7ji5L5aL1
sq26iUyy093FCo4b13/YwjyZN32HWR8NLqX+g1nuEt1wtKJbCSUfO7uvPvt0y0+PnAuxWflYgFF2
dQeH4+Kl1srfcAMfhUrAPgTWd+PZYY2/u1i7rj1IfbCLsm4n1Oi1CpPuqDD8q+RCgDNSglWbIN4M
ER5vkwXT2N9olULVtAT4p2GErNYnn55DwVLJIQePqVLWEE+EnUwR1Ely8d1o9JG3l75gkHRTydHL
EMc3YoPKy0RR1PoDthtufhMYLr1TUu/4HW5aPq48ntxZzA44oJ4k4T3YTP+bPvwUl2gMv559F5ua
MYGUaAz3UY/axvObb6msYFTj4V1t4dFr8sU91F37Ig6eAhUInahk4a2H87FttPh8GnhYPWJsjK9v
6ukXRcrex1JeO04ufOV5l6vaa/j1qqQ3SlRCgfXaZe3TP40febZrSNJKLmod5kiejcdAae47N9le
v/TCWjTvaw3ExKcRBV6DlpmYSp1T4xTz7mWkWCKd2t3KhmQhCM6bTjDi8ETdpwcy8jsb582IJrwA
V+zvMivu9SdZ2iLOO0/KrmxGWi1BgyGtmBC5Yb41Rqy7oMRhHON4uwTD9HQl4C5seeftKKaiummT
TdJ3/VD1x4BpbQ207xUrH2bhjc31EuUAhtfQWDZaStuRFTm6ZYrbXhi/pfnfVqLx7d9e21w7kQ6t
YBkju91G45Nve0fYaDftIaCMaOuK7W5qJOFrucylNPNcO1EGqR8P2KWzj28hNAPy3LpOfeCAdcp2
6d5fWduX3t5sac98K9aLgLeXgL0b8dRVpFOTnK2Ak6myFnsJsV+E3rmStHX9WIxa1j5D0ktktcOD
oVc7JYzOY2T4uyrWV4bCAvdEnCtKJapJcmlAmJqSzKOj2xP9d0La15fmcH0YLASveZNyq3FeHFNY
zGkoXQKr37dqvvKeFjZy847HyPfwm54wz0pRMOXv6hJXzTUXlKXfPd300/oH3NUNigRqsS8be2x/
aiFaeSMLuRRluuOnK0tjoo7KwEvX63Dveh2ST5dlJDt7kMPMUPZtobfuNE3/x8rkvAVyrEHJahNZ
ShP/hPo+tL7V3kqwWvoEs426VSRxQHM8eTr9Vi/Iv0Oc+/5vA2d2IrR0r1fLgeqEO150UBg9wNrr
V1760bM5LATDoJoxpRU9Oqndpa0eXPHn9UsvhIe5HinUTdHDJZhvm9wM4WRJhiSasrnnky1ZSWIv
/Py5DqkPqDKPekV3ATbU5lOfnIZgLam8dO3puT6NTaN2tazMsuhQlBtVg6CoON7WeMCd07LRUGPf
MG7CEzTDlUViYZbNZUlkYBUL+jD6LZ+2IrKvedeuuLos6LXEue6IYZ8LWsln9m6T23xHwW6nv7IW
2GtrzsKPn5sClIMYI1soAjQi8aUSymc/WWu3WvrxH/rLTx9CL/qhTQvQvYH7vUwvavBN6UFAy+dQ
+uUmdwgwtjX27ddH7dKDzI83Ud5XrQmWNE+GsyaK32gmX7n00rr8kRn59CBVbcaSL1P9q7bD1reV
G7bMUC0ahw0Oq7K1cmBcGLjzLs4SQISXTSpQw2KcxuCrFVtNVyL20mn04+E+PUSCP6ih02V7UKQN
mm0sEJ38Ltp3DUSBTfpT2Q9O4qSerf1YNQpaiCQfuYVPt4x1WGp9B/8ST+mGV9cf07vg3nW0bUu3
wS1OxRuIod+t4yoBd9r0f7HtmPdVcubKRgi79JjYgy1uUQGC23DwuTim25rmV2etnCoviN7EucAr
T4yiDiQVHlFfmFu99t/oKb5ohfFoiQjjUwGxhdcID/gF3pVY8AlZ+ltusvMQj0fQ6nZIE6Kvi/42
zswHV8Il2qd3yo1fpbRrbT9St1ogHwNBeKBshayGLt6Njhc0IBFZOLii0dwI+lZzf0hRtFckTJuD
LUY/G8FHfy/VJg6p6lMVI/JNKryqhY5zsKdZl7FJckeT/B/toP1UJNwiuwqJDaxZtQ4B5RdhYfep
PmwTDrHxKLzj9GxnQqw7Zeufa107VUOJjzTKG0tsTn6c/FGjsjv4rowloX+pxYdcNConlYtT0IyX
oYIcYeLx1WOh3aZecjKDTLLbTnuU8SvwQ7tDwwDAalf53m8JCwFcO+9rmovBQmh8ujF+1rrhL/Wm
YJt0w1NgZlvXbPAbaDvpmCrRT18E4GrQDkYTfLTJ6/w9Cvz26CVCey4Dinpep/ZbbwzyS63mGnav
yUUTktd6yGR7lGhqzLy0uoiBfwncYktZsngzK9IxCtbTRrONksLdccbeKfjdS4X6o3DHOynwX+H9
POAEnW3SsvgOGBkzxUbAfTN/Sj0j3QQofDShP0QG3lHWcGkGETtQ/CVH05duTSvQcTeftKvW4+D3
QrDpC7TngXXqBWFfi/S7+SIllmTwdOhkiY8Qp/IcJWzSyVr4Ts8zAlGdPxoK+KU6fq/a5ntR1s++
NOl1TMHOrERzqrbfRmNPbUAxXosuJxmpfG/CAkMmC7bGcK/ivAw8IwkYk4LTtFW+GVSMcMfor9tC
YykljabY7CiwR5JCAcyDH7ypcRdvhb45ZpL6LGcEDisU7M4yfsWidXT19DKm7gYH0X05dGQPY9hj
od9chpamL7IRGymPX2JPQAQa36L5eSmtLMeiPn5ORnQfBvx+O8lQ23kCpubRm9AU93LV3IRqcbZM
9871pb0wmdW32Nf2Q3DR9Oy5VZJnN1Y2lBAxf09K+RtElh+woM4FzttuFxzdlGKYL261jDaXOhaw
cpWADfpY49hqlp4CPcnOkYhHTRjVG6HHQAGAUJF7vPISslIdiD5d8nJxQTF4i3jzr+wifzOTSN1r
VoDtq8/T9kLX3PZpeaZFD8xQ6D3GVveiWS7ZtyZq/i17Pe/07qEt1YEVRwc5DWzshnt6Dq8vpgvn
93mP99hLpdFrenQggu8aHBpMctim12zGVb/BhUg9t27ri7FoIxojYW9027beqltE73YPjsrp4HKt
+/YsbAzmXd+uVpaqVzWQ3vU/OvZnq5K7pZc0LeOfVrchU5W8KiqOJIXTJUhiPHRyN/hMr3yEpR8+
/f3z9cH0RmFuAh4vnsLmpcwern/cpUywOH2STxdOzRLVlahENJCkR80pbjrbowGMhDj8KX8nH9VH
wbfrd3njb4Wn6zdd2ArM273LvExlmNXhAcHsi9IFT0WRHRO5PPR+fhHkbOU2C+dScXbgQv89gDdG
Nj/ZAFWXYJ8cFWyA/P31p1j6JLNTlypphiUggz70FTr3B09+/4fr0sY9Pc6nL9KEMudoj1bkzB9e
3EE4yOpqo/306P+zJeLaU3Lz07X7xh0RmkjJwVdeRPlQlyddcSpis9xiiX1bpn+F8oXqxPUn+bpu
xO2mAfDpdm1R94HpWuFBvTTbiTRS30i3yVnahlvByVYi3wdO4quHmu32oyoyAjgW0QGXQaevvX0B
xrqucD0uBPfg0Qfetu5dNlmod20KHY/IzCYeIbd0ARz8bomBZdfgm/0EmHPFNiKX7oexs8W0fYJi
tBlcsTy0OW731CKHTT5iiIp6b40n8fUc5DXNgoffRiF6KkZSRVJRfMl3bu2kj5bd7Ew4pPqN6ESO
4IjeJn12t//4aWYBBVGWWVGejsmUiTZhBcPoXb3RcLHL34JVm5Ov68U82iy8DIXe5X6lMNXvx51V
OuZe3hZ7Yyt7WzSr7qb48GL2VrIVHznlr4aC/N8BN5iGUAgFbVDSY+1MpUoK1TSpbT+8Adn6k9Jh
M3o7XoKJY7dWuPz6OMVTziIN9L66GlUo0ep+so5Noo33Bp4MiYK3GXbymewqApZadVxrZT34MoRy
x1nwGQ0pzCXDB5UAWsWMyqNHQ23VOwajJF9NLC1N4P9pEqbJTq8nwx1wQaS7p7bw/uDts2PmBI9r
Vf7Fu8yikimHHHckjtSlM2w/aK7H8SHejLaM8667VnVammbz9mBss4dB9khvKHn8i2pgBT4gcPJ4
ePXC6DZpBk7YmYSsyXhOrc4ZoEPanqxepEK7i0Mk80hKsNsyI7/ZdPX4LOT6v/gHIK+ZRbBUGeso
U+mSLcP2jhw5hu/QSm2Y8msH/mm+fTExzFmIwXerEZKSO7Q7TiiTq1F+oGqx6bfYipzWWZzT9b66
zyyskORNsq7lPiCsbNf/k5bGxorXGHCLn3AWTtxYVWNDRfcpntxTpG9k3MjBNnonCUhS8+p9k+jB
Zx+Prds6xmjpmWZBBeoe9ThDDA5tdlfqF7V8bcNf/xaG593BqWxC1xxLAjA7X5VumlbcAKi0i2N7
sX4UK59/IVrM/QN6IzESVesJi9HZkH8Ow3g3Gq9j1u81lsvrj7LwluY9wlSsab1udbo3BlbSQN+2
2msWZo/Xr/7lZku05s3BA9nQruzon+0a684I/W9uLtnXL730w2ebFBjYVmDJNExVCsfvwLeN8NJG
4/b61ZdWwHnnb9j2GgmPKmZtyG7hnHTgNqnjVY5kN8fyZEQOaurdWixdepjp7592XKIgjzrkl/jQ
0pIVoVvv5WHfApK6/jRLn2E+veNILbNCZUM3vCndWa1Wrru0BBiziY3QKzLdSAPD96ZZeCqTVt2P
e1ei2klUXLXxWPr9s6kseK6s5hJOXyIMaqk1bDVZqaN+nRdmhM72AMJYDKY8PUEg7addTufZ/U/D
Nu6TxB7f3ZtotwZum5bFL2KsMVv7pbBRXEWbDh46Tj29tKtk+dzm4VGnr9jjtCagpbv+vZeeat7h
q5ldWXqmRVrh3nvwDsV+EjsJl+Q4JYjXq90L32Xe3xs2uZlGwmSOZIS2lynYCK48wcKEmLf3BmGt
xImgRQexz36OVnjOa/9hdK2Vy3957kfyN1u5UQFV5ji4EYnft3G46SbPpPQxH15X3v/Si5nN56Aw
RjcdSb54701hT3tn1HJ2dXatjbtJkJutBY6lB5l+wKfAEXlBhR8S2LYyOANtPFZkptX0LZZ2K0+y
MGo/4N2fbtBKWTpaJh33WukX7IXdX2UlH4UB41HJjH/LwF0Obedt9VRBipQom0zUfhSVenSN+FWI
f/VNtm/JrglK9QRifnP9Zy2933lACJUGqmPNwGtVJyjlk2zUb/926VlAwHRT7vKCzgo5+dtU0kZx
V1bzpd88m/9yGPb9IGHpiS9utYFTyQknS1dWw4VxMG/w1Vo1KwVh8A+qm33rBumFLkHHCNmZA0m5
/mIWpuS8q7eOunooZJSNQpPQ9iad+qC/r2E3Xr/816VG0ZoLl7GYG4xGHEmDZ4KEJyxIQb8GZ0w5
opPtKM0csUForqa4WKy54Swt83NBs6z2bQ51Nzr0pfFNlSpooei4tyVOHGid7SzzfvdNdROV0HL9
9E6QvL3ptn/SQXL8wvwlNM3a612K2XO22AgXsJMwrCfvNXIENr5LN9PZftjRBuPZmDavvOiFcTin
jDUWWHC547CdkECCFZihbL/+Caet1xcr3LwVO60UIw8Kquie1l6iGEgChUkshoQi2OBdff0mS3uO
OU1bLeoS9wTygxAHfql/CoqDdOo7ye/m23rGeWk+zaKAa1qZEWWcoJHZyvXOp+sXlGPz9/ozLF19
Fgq61rWiYKqqp+6pKW7agWqffKm6X9cvv/CF5x3Zbmtk3pA1pP7zl7Y/C8lKK8PSdac14tNaYIlR
bppKGh+E9G7MD6bw/m+/d7aVF8eqNK2ujg7xuFP156Z4XLnutBx8MSDn/dJ9yJsO6jE+VIC0S1+9
syQvtqM+CiFYdJnt6tp2DDzqqemdCz5zSP+PsO9Ykhbntn0iIoQQQkxx6ctk+ZoQ5T5AwgkQRk9/
V57RjT+OGXRH26pMkNl77WX4gumpOFilH5oxj8gAP6J+Ko74rzAjKG3ETXXuCENQOFxHbnPAcBDP
c75kHd0SY5w7VVWJB0lX1K4sWpiDTIjav2zaeZd6ui+Yjoepu/pN/oeccBgUB3tbwwgid7+5H1wd
l2b/+5f/7+miMAf4jxqkZ2svghpPFb6ayfZ6A2jmfX0S93kE36y0/vu/apD/npqP33RbL//fusjb
W6d6e39bZ+GY4SPlfGjfWqEQ3B6ol66tzoLUib8GewQqtXHRNjoqthJWPcPLhiOI2P5HFQR4vLk3
s4jJgKko2HTp//4o/odz6T+pplzMsnI6Wu/DabeVT6FWJwMYs5Dwixfe/3Gs/veW5HgK/1GTVHbJ
p6L+L0Wagp/+gcZO1D7lcAyJ2HNz7g7Fh9iXx+DwfznisID8TzvyP46puuxWx/dBMJm1OPOwPs3l
DPtZGUhQvkhiVnoujLyvQjxvHt5JK+7cwt4VobervfDUOZCN16NMalipoJC86PU2Pp1glxccmAp2
8KhMaevcTFnPpVUn68NKu96Gh3C0NtpCzNgxmJ3V8KtbcAG8KyJfv23FE93byGrnsbWY3LcI7pjM
HMvRv5Icovh2PtC6h0SPtVe/8HddR2E0nvtvlsOqr84/+rYkcACu71at42WDV31LnI+yaLKx6o8F
7R94r4ZUhVPayO28wqaRFLCm6L3x0azm6AvvtYOQalLBj1ZFDkNZcYXkDWl32PVLEHsunFWVeRxI
J+NNChhJmgIfoRNRLcy56LokGBsErfZF5qnlGaZTCRKljwzBpyxfpyivDbtU/pjyGq6bdfFWDONB
EfrW2ea+bBDHhcF6km+NjISPyCnR/FVr99a65ZxMYHFHXZEfbR1Emx+CE+DUv01Z+THuZpn0bUVh
3zhIBHxNX5sxzzP1nwbBYHsz/0Joca7m8rMb9VPAvN3sd4faQuUDP7LI6XM/cjSUOAUKprFSmV8u
AZJU+jJhVD6Cr3BUAp7e2vcDOMhW79y1wy7AtHwMhqjTWyTGyY80Z24292GBeGDMfKb8S+ju0mEM
v5OS2VhMPnzjOnKiYwCrWZL1+Gt/XB7YZnUcrurBF23iA9WIxVCCJVSCVKG3aYSTj7+bZLODO9Xv
OC86HqWbbmqFvrXZwI5xwhjk/Lt5Bgtcs/t1bE9NY36cYHlvjHyBPA92vzL/XadFxSv0GWXN9xS8
6yQnPhzlverJW/qXwXo/Uzm+EFW+0t7uuM4P5TJg9fLy1MO01i2rJpu0+0VtebodREO4vbJCWAQu
qWfsGHXxwB1/oUvwCjj5gergUqx4lL3ChJuzdCgQbMyD4UXx5rnp7C6AQVHtV0ezws1+spizD4Ku
EdIDn2jlPlUD3xWC/ltncmyVfKmKAEy94SOExV8zuztVSPgQL+azm+FkME7tCAvb7uwu+cHXNFO0
eIRQ5IJzbLd6CJEZ/HyMqYcEnbV9QUH6NeolXTeMT0KzL1ueElpexUxwZ+XL1+KJbytmEJz0H5ze
Lu4CuYjXXXoEZPYcG8PW7m7gTZD0sntQsCaOBIV0JBwduivm4cJy2HwiKC7G2nuy0zRD6AKJQ1dy
REG3TsJ6eDyXgsGrcBi+VVWA4hhuZ2NLlYISF09ukea1k43t9GEdOPj4I/a5blOJaOEYJk8pYa2J
6pYg2wnHPySL+zDvPWzK8Fpw5xXqk4Mzlt+CjMeqprEm7t6FDbMfBIcqmJ9KDRduVT3k3IObOC5T
+OSqpyLMnUSp/OBNbf00koY8WJ+kxQxHBNJ7187jaVmzYzWayBOhm7qAvf0cTJOVRyIcYLo9x24r
nf0o/Je6/XQL/WK87SGc2HmhzZz2gQuL0/pIAvmwwOhq6clT67BUV3O0Id0n6sfglhK10904g7ta
HQpArbDXfkAMDLQbK4Z4dWjvN1G/eHO3qweSeCF9ZW4Nh3UENYb9Psj9e9aPNpaww95Y+KQpTEKl
Gz4HujpPxZryzr2T7XTv5JSfyl5cVwoBa10AkSsnFXk9cgkGL/8Adyll9XYYeZEiQwOaI8FADVsg
1fVxxAmEfeFiHgIk5d56m0CUh2GT0SLN76jpCWR03PDDR0cRUbpBpaRyDMsQ8RQ7dYtVtFavqmui
vjSnpQxPulZ9Ns9/9bjqI0KcCZRUzX0Y8O9gy+t0hp9bBHTv16kHnBHUQ14hbYAekvyrLL0c/lxK
J6ACY9lCveZBd4/s8lvDn8cLLLmjzYXfmF9UcVfrDHhp4k6G3db7geVTVk+uc7FhnVjQwmK3R+rg
sj3woj/qpn2bJ5EZg8jwakkdZkkcavEut2B/s/hyijCbQv6kmJPWlj4SlyKoAIf/2jYXE5bv4xbG
ts9PgUHYw5Z/Odju8FzemQ4ccVNW3w1FfpNY1/gWfUp0l7RqCdGSkzauavnbIEVUL82zNoMHJ7Ym
7U21KzuaYK/hgmx2rZrYPpiHu7ltHycDpqGGCb1fonSynLxKXwCB0RD/LBOUTbl4U3V9No1/lgHe
W6nN27JseLgdQcQTlPHwLms0GmsunLu8+YQF930ftvoajPCmJ2aPmEEN6zPmZIsgn6wpYMWzbVFl
ZQxS38umGxjf3+ho1XltTBd3PIxwM8InfIRvGuw95rpIEeQ97VbJruGNI0aCKev6/qXv5NsyzBbO
cBX2vWie4O6ThDY/dwwjny5wkwaWe9GY07gOSobKIa8jA6sLZtpnlwPJUPgKNEC2fTkgvL6egipG
sZ6W7RCCR8n7K0qviMPRUgEhxonysjpgR3j+hgwtGK1LUCjXkbwOvkzsVKMw94IzH70iM6uLtw19
JFnGg1NuQGfq0+DQKhmb6cWZEKoFC5O2qHdei0HDRuXRndini0JpoKBz3niGoywfqWvKyFtWMH3K
N8Lde0roEQYFkDdVDoTWN184h58K5oG+wc41VDpexc7Wg40rRQmRB+Kh8dtfv5D/hBboynHkt/1d
ZdmZ+uU1aKeMGvVuIfqJBjgLyQ1mkfW4Y4Ozd8YPzd2D483XmcC7FZrVZyXkMTBTIr0ljyvT7xbh
7StvOtmWfMtR0IhAQFmNuPg78cWX5VitThMrhj5GrMWBFgpsOO/QtOYsJH75qhYUW+VxaiTQCWS4
IX8MIirpyFRW8r73+/2gcV5L/NFhaK7XOhPYgcmyzDqbQANdkb6jUYzNLfDWSVYZDAhRYt5ksgN9
DOBjW8Moy92a1Gf2SeOxYsNWca35U0VRNtHq1PdTNo3tPocAdOhZTDc8v95ub2JafjvpPKAZgSlZ
AHsGt/xnZn6pSfNRVDDSd4du+mKVwTcHH/Bg62LIwmq9Z8ttgORj+mXpXVmup6WeE8/nPwVjydQ2
c4QcOiRYEGjs5iFhNepjR83ZCkp/OQY1QvZA9rVFkcyN2c0tfWg2lLNSuIcJUasx8/MzyfmZuvY8
KWIvhOe49eSwnDqwpxJa9ZmEAT8sccbuouvwKc/hmNAW/jc8oQ+8RvrKVtrTPEsH6eR0HBDMPtx/
I3RteHP9bg9Divfc1b+bZW3q1C7+SbEmRnQnFBHg5zvLmLCuufdB3p1wDZRDcHYdjuqb7GW3TTFX
2+uUN3u6gh0J3uNhDpifIIj2Yntn7xL0AWvoXIhyyNsQivDTQH4xaHI7GNxUB2XCx/qSB/odHmso
aP2/qnB25Sz2o72dD79iaFLWuJcCGWDjyL1dFxZHpxrzuAzcLmvM+Gvm4rOXYwPFdPVW8go2jEjS
yNzWjVWD23clCikP3a8hwdlHqZYyD+kHJWIWtu7YBOS39sZdMEOLMtUwZe49f59T+4yQyTOjKiMl
f3fmqol1ibk59lXokY+R0ePQIC5N5sjIBRNbtuJolzkNOwJwdmzvDSJKCoEcUC1/q0b+yztyqG/G
xb4Dt+W5mI9c0W9vWJ47jTPSN8h00HXiFN5lc8we+wM4mPhY4dcP5n46OuODv9CnkEE0LBAzt8Kw
uoDSOOFAImBBn1QNf8Q3gY11XcnMaG9XbbDt7M141ze8THEYgRI/8OGMihq9Eh5P5Y6XYqufazIg
2AFAJVbfq6mRFyrwbBH9e83H+S70vTKCSATa6BA1HJlBExzcROR8F5L5w6vmK1ww/Qhn4kEj5nqX
+/Korfe2cAsm/KIS3FzPk6uTUq2nQMLU0ochroQxSYEUQdnx766RWPHyfnJzsEAraDfqoou40l0M
lutD5U5+THzExQSb+QpA22Zs+3Fk2MO6eoUcncwAOoNp1/qw8IRgb9sh2e0sTYl2rN4yb6U9/uTA
ZMC0CDlo8jQsCrLfhJax7NcNsV9btvLgd5jn6TRt/GHr5YwcGgRl9eiIEEQeOTxMbBh+DwXCjZFF
kXoe4E/w08dMLXbXo3T/nBR7GOqqPrWV2ZJyhfgxcJG4i93o7ljrfC7UtBmu9J316l87esdhNkcx
esnWwCgo4Kgw22vToZ0rUcRlS4/LSxf8CjF7h8bgpiJrfaZ2W0uSviSZr1YLRfIS5SM0BMOoxsgj
VUoW8qr4GisbIjPEOPBFC9JpUA1o8K+IjY1bbAYEh8AhnHqfyumcVyvDOYV0L5vmLXPxw7hVC4xr
c2QwVPh6FSG7YpgOZlTXXIrLNKvXebaHdVX/KDZlVMK7q+zEnz+YdwP/sATf+Q7taDrI8YepPDNj
fwKvYte4gFPW/qFzl2NBMCydrExIkz/3W3lyg5reDyvEryZ/8Vi54hDIU39zfpTrRqFTxY3rIOd2
qgnW8S3sxpy0O/bH0aB61Q0z2LRAvAcZr4Hb39ch8khA2kycpn2ayXopvCAD7e+qXPPomWbPXQRI
E474F3U39PbklGVKkYE4Gxjq4pJZZvVe9tB9EwAUSDSaGW5unzyw3I+DsgZVvG/nJwwfYtKwjzXc
vLRrQDpjwZny3o0wfobj+rYU0UjRJ5CCIZOzw6rP7yH93jdmygYfyF5HYJs7N8g0Y3imzQ8oGztv
698bXe4qnMVhIy85r4pIgNUUTVYn1A0+xtaPRz/ccUBfk/LTxvVo6kxIl2k8RNn4N3/oqmRnia5n
Mni0SE0qQHN0ikRLxXdYEmDrVPCpQ5Kt6tRfWLQ1kjr934HZncPnV1aGjy7D8R9g5+DB7fvJAr7Q
Po1XEghwVgeauGjuAyYuSC1qIpzOVTRyUb2XIbLlgGfi7EN+U3izYRhc6ElqF40dJKMMHaBXeaDA
lBRQys3uwLRpVeSZRpmeN33GViTy8koiAraGLYUG8APLUJ13hxbu89RoGd12DGRyr539cP0ZICz4
Fptix3BrEADTuxdPzs8r2sJ6gjTGVF3sm9u1OF27usjUJh14yS+JY4tYc/XQ8uZug+ikIepNj+FX
1ep/fVX2sZINlBQuIJu13NGmP1gOVIgLkXBgEiuCT9lQwG29LDOt6JwWNHieB3zAsEB26lQlM4Kr
Wqh0FuDJLoQLD0LZCIv1ahHEjJ/82dvwW636vgULDF/Fx03eYKcuJwCdSaOLJO/a5x6wsuHm7AfT
AoAAzL+hGy+5AfqgCfSOHh6PCL4sRBVRA02R5/WZ4w4Zy+1DPqJL6vujrJsHQ/rdXJQvXS2fA0r/
VXa4w/cP4g0+dZLY57FdDtDUJy0SHsXKIA9xJ6wEeY/XniLrucz82sP1jYKknq8chs2lI9G2Bk+y
GiLX0dfVYVHowdOjBV7YLnFeeLtyG3cbW5/LqUvdtnmQZfU8j+RppvyMTizNu/UyY9nwtW0j0oaX
Bjfvxia0Jf4xVw0a6BJ/f2sIEC+9Qt1T2yUzbvVOXDRKdHrYNgm9Svu+LkUY6dXfyWLbwY0gHWYI
+ECBBXtydeNWIQIvEO9jo2UmR9BGnRDZT3DJi80wosJ2U0SP/WymWRFI3ANWmScABwCaihDQg9tv
gFxGaSM0vig2O3TKbbA9uxuUKXoIU+SsqsS1/dcwjMfiv6KB10kfxrIW8bCKYU85ArUUVcud3Lqv
Ugdvc0fnSM4NFELWi2kQIECBdTg/exmtBH22kjBS7RzYlfRT1KPpVppcS+gbbmctEB2klaxdngkr
3+U0pajS70Weo9un0770Q4TjWXhlNqN/Cmek4RLn3NHiz2VogIYWcWtkdOPOpftc6UyGBEuhBaoC
WI23zZPT2o/CFn8V7shILWiSSB9+2VUiAtRRMYU3KrCT8Kn3ugMPc3MI8FEmhX+jpl0v2ZzNgLE8
T8MWxahomcOEbiLK3fK7IB6Ctj49070PBsHEkMC1kVthRRkEsbizSgcfMcEeJivdAktKruN22yBp
WhtskoW/BUOtY1iPAsWq5/3qkAjDAucxgGHyJO1y4MjKQl6YkDHl1V4GCIqDGO9nAeCAWxrmzY1t
SMpaiGBxmg3MOxouE+41X+Mq74K+TMmAmxEh6x6a8MBzCVrP7aX2cDuCe54FmvwE6HOzlfp/Qgzp
3OfnYEIbVU93bEJv1U17g9pcoiMlooXldwPCokdIphoFEBczt8eWdxeQe/Q9ZZOGjk14EYyrUbev
DFtoTcWIEzJQ5WXO1aMXoLYruY5W6n3ADxSHQuF86MCxCBzzRbTBaoxr28fuNvs7IAopsOTdRvAE
aPmhiIblwHSXt8O3tiDCO8aHOXq/C8NuTVwX50jTZt5Q/AvUdLSsO5klPFsmz45EzvHc6D4i2/pl
O3FyWmjUUBrLanpoQh3C+NWmYBHdlVIebdmfFMNR4X3besLIq76VVWF3bvv67MH7E5jRDWyS9MEZ
QWkou/quzsljGMKhuBf3Lo61noZZj1hoypCcNcPFHdGCj/lojmP1i5RAJDujUcyRgQbjomoMEzyM
1CVjRAyYldWbRE60T8kd4XPS5oCyMBdA9sChbD+94eQRB3sSs3sVRGtpoxBYfmOqtBiKw+z/DGxI
mtVE2rkOqPRxqe0qpDGvVcqlt1uVh0oEebCy/yAOzwpo9zh+A2wYl3bOwimPCwQ29cvXpuW1AtZW
N0WM+jAxeJUIdN83gNIr5qdKol7in3ld/7Cy+FESC2taWhC+DkW+IvvQR3HeVjtv0vulCXdLoRWU
7Oz3lrcCFeUchxQTRcEJcss+oOT8V1KbSHyp3J2PgwvcYi2dLhKBeqhp9Qgb+aiu7zu/+sKYHd5u
f1sznmt/fVr9FeHq/ND440dRbl2iXRdKVZze3a6pgMSgwkAM94tT0Sp2GX+YpXuFTumAxNfPCnVA
Uzn7eSIZSPlxs/x1efVG5/yRtn9dx7CAgZ4i0Ar3mtgX3ZoSuUH5KMOXAWbz6nnxLnxqs3EVbwJW
txEl24U4qLY3NG0+wasIcKkhpOnQUoucpuVjVjge6zB8WEj5DP0HkCvEt3r5+JGXTToX5iId0C19
B3CaPEEEHSPi6nk28GLsN9T2bl+h+pYZasdIAkBoG5z8061WBLjzi1lMNhl7nKlzNR30imN7Hft6
165fIFxmThvGm87c7Rt1MRbPFAcBS5mL82vmLXAbB0jbbY6ORn0u4dJ0lhwWdqsP7y0OOSFMUQr7
Err+w9qwQx1UiYSXg7/3iv7kWpVZLzzIYIkMnVLuiUPb/QNADIXjeaSIPy+gDGZXnEs/PffwXcud
6227nK23QSne1HdXIybPeRt7hF1gW4y9ukAMGmFGEfe5h/SNIyPDW+hhEAM8iCI4iAAPax8ZdJcw
DmUojjC5P/nbiZb9A351C0xa3EL/HjFQevFCcSk6fslxzDf1vvcb76TK8ahdrD+dmlrscwhLHZq/
2VDdV4VrcFboe8Hwg5oFYR9udT/M/MrN9AmFb4+BgP4MGHkq5ltHKZefQnR7Eyrs4ZKbbNTktBp6
DZHG6Pcs6TCFWRmqw7W+RxrmtR1aVJX+zhf0YpEjhf8LTVLpPgN8SG8JixU2nvHuWx+6Gx9wdTjK
nQuSEGP85Jh/zZAjnW/obvGIw6HDHdhC++lTGHzhveKqjSaCpX87bVdoPc5b9dkKjOfe27a7v6mo
4aMwFXlslvKxa14gGYql3CI4FqFgsXjhgLLG+QUK4jNDozmzrMbPpIF7dNSngkOSrty3vPwJKFAE
xKkzLwNEGUlbp1TMD2X3nCPBQpsXsgbZxHec90lgh2haQXoSQ3UqlnNTeFdM206k9d9RtEcLDJUL
UQdxfZveyeCTqU9KYbLpXgbmpqXzEOJtgBhFIeG1rn2Ga/t+s2SXzye+jJiSAUNnwFnRatxsH/Mu
1kN3gDobni8Lsjt8VC3mZWTVmzBNbEbkbABfq2fvnLtvRXgm6xq1UMm74aMh+g5IqRmvU4nDnHlx
MfI4MCD4IacSZmcG3y8vMQMNXIwv8hRnphcexbS2kaqvvWlSDdNe42DcIxCjXgMIDA/e0kYt1tlS
4yt1dt+IOoW/Gcq6q2AlvNi2ozdD/eN/AMh6q6EPC3ocJID32YIrOz+S/NEr3FNfIOQQpp2SLYko
7paJYEt/WfmMygrTP9RzjkiIt57gqJPQsol9CS+O7ptKzJTq8qkgCJwVgNulD1A+eA1RgVa3emZA
rbKRUwADDMNFJEN5gNdaNjY9lsfPhjOLmxWq5B79EWQA+bXXfx4m78rUqcA5azGaV/N6bGWFLCek
1Ncvc6HQ1/5rSw0HhzJeQ5LM6nGhcDcBKdjx3IzWH4GFaxW5rvU/2hyt+yLKNsP4IAr1R46qgrGn
FvCQEWVS5C9ACaMBVeYWPvpApAssq9J/WpYnFzVBEDinpUPZo4b9gvQva0hs5DuU0XFYVfHsuDF8
QtGoYwkTJxtUeBiQZQKmWzqbAP4DIRpletkqFdkCc9gBKS/V2sItZY1n/s4gf8/tm9/wOHfxY/pD
Xm63BqOLtnrX+GLvAHbifgcw2YsoPBLb4H4rX132r8r/jMqjgbvvaPhTZ24PyJeJQneI+RymlbPh
UAE4mRv8ppYi7nPmO/Dz0wHJ5E0o035yEm15EuIq3bZXmObFrtEIfBmOtB8OUwfvy+VBSYorAtff
skQsD1hEJTgTdP6QaBwLRwDBH+Fu0p+Ei0sK07t92PF7lg+YObv2ofTqTyM2jalI9xluk4y6Ue2s
8TAnG46F46fefBu6VXHhq2juXx2ALrL0vyDaQyPn5fCMXGWylX4cYnLP1+qCUuoI/6sTzJiyhgH+
DLZoAc6Afndfb6gn5BRNucp6aO8Z0o74miMbGZi2rfC2CjW6OHxwt/TFOyf9z+JDf9hVJlGF2Ife
89wPTxDw33vVFM8wEqTwyfTrpBxRmfEwg+fewW/+6aIV0Pnfg4aVIVOui/tKHFSDAObc7piG0wdu
k5qTBJl3X5xiEuSWST1UiN0bUT+A8LNUZoEBxPy0afHVa0Z3uDl3LRT5divvx05GvJ79BKhCqscG
08o1AQ/xl3b1s1ILXkH5oRdzI1Hde8gLG4DjyqpJu3lBGoQ+B9gnYqye+6J7gDHvHcJRvwNd/trW
2w1OOEYSYZPKdzGOZIcAIXcTPK0wgtrjbSHHCMBWbt3nCiQQIYJHOVaZb/5shbsfQmq8znxCMtZ8
CVZUWBPofs0rhS+kBv23B0lSdAFymOszyFznxkls9wb/7Ei2IDos9f7WN+laYorjY8cEJ65YEqJT
6VxxxWe7VOUYD41NKkvQ4jrplv9AWolN1g1oZMyu7htU+zby1/cFQ7BqGXclCZ4XuyG+WaqowxBr
Ld8Jon3L37YHQQMIgY9X3PgQgUICh+FAiZ43yFpc6hZXn88cuIe/D6S/6x3MjUSDEN+cFCfBxHki
5msJ+bFr5q92C20aCA+jM79EoiKR/4ZafC7zcgc1YpNhjaFtFhi2+hhyT8CbVt6DkOINqJk8DAN7
DP5zULsAGoRZ5YZVJrj1H3lQVJio5YtqEpjWpJbAEoR51uxC7QA6DYokJBN05GiDC38FADtOz67b
/3KnvA8nDIRWo4rUdGyJRn/83VYGSoMJfx2DYrje9EGGmBWD2fJZjtzPGrt+iwnwMfi71tkO3ogP
3naPzKHsw9H1hqZ7uhPBBgi1QzASjHyZWzwR0+6E1pc+1I+DxqOv2idPgO9gLP2DwatJfDmja+MZ
ogntrYWYYgagnhR2hCUHPFVhVAGcbYEgVjvhI9I5htNCQagonMsq83dL4cbS+x7Of9cgkZUDQAIm
omNb0sPWd3xPfPOi7M3iCnYhHly6DHrUSE34hJVf9/AznrPCY7CJAcI2+eIZAmkaE4rG03PzBCsa
6AMSpgPziUFm5pJuF9bAuZBWiYGXm5m8SLupRoRzFzsKcx9FDuj/Mfyh9AcTqUeQLk4hknr14GRi
pjuvgALGXyRCnjFG7kN+F3D7pv3tH/e+KaZiAecHsQL06hGyGXMwO0QOzMDRqFrbRJMhjxR1Trz/
FsK+1bN6VsFwWG4HblfgwKE7taFVWjTaSBcOnD0SuOD6aViuALCBH4QzIrLeeEQl+OVtBmUJHHQB
EHlFPM4dlnzu610ngRVQFGTuuryQeZwOxeqopCmd/EDGQECcQChqn9FPFtmivPInzH5IDgklqsMY
8nCNI7Y9aviQxEFI7+YgkGnntm+EhUnhu39IXzki0QyrFbw3SKGjqV/vK4nbxuK4GWBJEFYAc1xI
hdHeklbsFXxJ1mlINBspOEzqyRFl+cKa53UbczTl7x447jsh0byQoKFZ7c9nUSwpXUBKlWYCya2z
xa4c/Md8yB8QoxDPmAkCKOMxZOZXRMuks8DTaXT1skp7WSD4yHEZxoOosLpG8gkd9RTpkHwx6RPE
IfoforCZdPhfa81dZTzMg0UZDyFJu5HjqlqDLWmX68TKbt/XyMrF3oyXXD2X/gisGxe6dPE1mfha
gTRHyBHxjtoRJ8xdYQwKlI+qg0VeJ5c9ssMrCdR7PRYcIjaBizWHrIZtd0Vr0YnKO5Tpn65eUFws
fzL384jPPAMqeR0CpEkpojIlfqu5/hJdcykRWhfpcfOvw5ADFARtA9c2XHLUMB0Jpkf5nJ9R490j
K+FTe2AYruSlHuSdrpZsFvbHtetldAFAcgzYYrl6r6EFEA5CIjLNz4PXXkNmz14x3BHdvtatSTDJ
ROXbmcsM2ppu2Z6t3dURvy6FFJ0N/4+z89qNHMnW9RMRIIP+Nsn0KVtKqaQbQq7ofdAEn35/WTgX
vYVW62BfDDAzPSOTIiPW+u1qdvtjBxZiOK+2x7HaqzD25A10Xbi0wy5OimPbRRBrExikx9A2kAng
6+AIyIqF0V+oiedM40L32tMyWNcWoNeFECtLbG2LjajEfWGL3qfWp5g1QqbHu54DarWwJEy1dohG
bi0/2hqzenSSfFtXL6ORb7W8Xs/OslNchPNg3ejRQAbtfNfIYtsNxlvvAV52xQHF1PWg8sM8ZkeI
1Rersk5y1ra1Mt4xgoL3m8t9UsvrkqGKFMtN1WTnZjEPEylRa7OsbgcnPnuDXKHAgQHOyRXKLuMk
zryoy/ZJCxPgW2c9Zl7sM6Q3bLZ2FXi9vZvaZodeAsrEDYzCPXc+ElWymaKRApzM385x/5L7xJX4
McLSJj14kzgN/TCHrTYBD01yb7nmldsy08hiXbj1w1Rp69xpT4bKDki5bqdBHhjIX1IHYCv13nqn
/Yxc5mhHkwjsu/yhLwXUR1vL9ZA/e465rCJVxfsujt7bmgIMjtO96rm2M/PPlBXaam4YpzFzrcfM
Aogsu9Bpq5NhmGsuzWTty/bZHPuPeipve52G3qL5Uy7+UwHP59UDM0DDbJjbpdijG1/xPlwRw839
1//Kya8yWRUqflXyFxIStGySIi4RXrqJkSpizHXHlUXxi8lUQjEIqXjOyWiLfV50TF/1OARaNj22
HbNIneX7FJmWPpyWKT8NVt6uhnbbV4/++NwDaEMouDA7SbrWBvOgGQocJQ8IjuZPicZD8oP049bV
vLWfqUOSVeCr3W5ZCNvJ7eTA485gEq9FKYKpyfkDLYFBnlBUHIV1Ncrq1jHKlb5Yx4LH1aye21Gx
nqXhksr7aMpCv2v2aVOfeATudcs5dInPUMRw35UPTCbjapQ1y0puB4Xqkd1AEc7LdKeAzz2KIKMJ
/WTu3zfmsO/q8QOzPx/N+DgXCfKS8t3s5I2vUs7kBGSNX9Za0mutz+6rCQNHIfyHSdHjlCI/EpbO
uhpD+DtlONeGHdL0GZRZxbBbb1GWrv1ebNXcbPsonXH0JzdkU5g0XQJcOuZ8lU+xC8CPIMXT3L2r
EYF4acBzByqNoZQDrYXvbGx/Jyf3PvG0ir0JH4mpv1VTcZVHwOXSMCOMZcXeG/OwFsOuEHWPeVIL
EnM86Wm0yzwA6aKaD5SChD6A7MYHnZ0EYWFMA2KkMYq0tWI2VrUVsy8ZmrWLouzTA1dDsnWfIKaJ
28YLZ9u8jbkkVqaVM72UA6ldUWNDeGQN8kIlTmbv3AwEjcko2+jki8DRl2GhMW9EDhe8TWnT4rxX
FikrSaP566QVty6RXHXmXo65cdO0XILxpeYsK6FSjF7Ehz5z1aaiySopnXuivIAJy2prtqyCTbb0
SE6rZJ+xrFiacVUQNwbhpU/Wrh9yyFgJmdkPVvrLY8ozF8LnNDZkgFjMF2MeoXZUHga9xd7qpFqg
ryt8b9tPznXhgTaWSiN8MWq6s05Wn6uPByn9Z1FQEEyccehwZwEMUd4OchdMHrixslv7NoYMG3nA
2QHTd7xMJejcwvvh8ilEPrWKwCIMh6tl0t9VZ2ireh52i+MdbOLeVlNT30e5R5tnhRe2gYtvPfK2
2vkeUORR71MBbFtdz/Jy7eXiyudCYXz7g34pCjPIyMhkTo7qNUfGfjGa6yyBPTJnNNRWHlYGJQPR
vKyLJrrLkMuvhthfu0W+bit1e4mbE/V4rg1/W0n33MtlMyT+fuz9a62TWzk6R4/68tUi7Hdx4RM7
rKnZxQBQehc4f7lC8XWr2dF1VzpHw57PjgdUMwGW+1l/5fBAZS7u3ihDze42oCfVOhKADC4LLTr8
wugA4mYEfHxZnYMgp17RhxaydYpQq11td0E/cUn1RdANfUDq3cqy5K7IO36/fBvVzNOxdlJCC/yi
vXe0D5fOqGpUO89oie0r99L0johbtsjRAa+SO9cnpDX2ge/yIJ3nU1THb/bAZiSMZIsKpQR5926k
Hx9TfrChUwkiq3mXxL0dUEWElit+LNL6WAOAzaa4HgqtCt3G/fDFfGztNDksmveKkmWvJ162BVI9
wyx99oX9py0Yu3wRuMQJQpeqJkS4bAaOpYADyOGyxxZ6WT0XtflSX+oh4hheq5DHRuuuqCdg89Vf
HJPSO5MnO3XGYoWP/j6W1l3nevSALR99sjzVaMtgWxHHIz+G2qupJohvpTvcWhXWekHbQ4m6zNL3
3SV8MZdPWqIzAaMtbV+FFwe5ra5M5uHCGG9KRwBY8P9JW/+mbvALVwAlhj21m4JXAaDwNA7eW67z
knRmRoGHfmPi4x/diqcFuWee9mAV5VuGxopgTO9jSZB3GMDRztCwjKh8WEWDVazzmuaaslsO3WQT
PuOolziJ23ComyelEMtJkgEz5bwP9SJp+vWfNVffJS7w/wW70H3phIJ7UneXhyHT0w3VEtfRaO00
4T30F+zeNpDTdY+TbYVZ2W8aNvK4z86uRB7ORNJ6xCewZlKYJqO7KeEWLNG4TTrVFJyArd6isVXG
FhXQo4nJoe4KxJOMM0kC+50l+FqGxr1yiZJZGhFUheWhvGWzqUc8KmZ+gYkEb+nsr2eUE0VTcMvN
1Ufagl/N8C+V1r16cWqExEcuq7jxi4PyfexXYiIGsVBp6FVgqRFCy2t3KrOg9jIj8BaAn8X2kOCk
JYgv+FXizBd9qb7xRzqYY33tjcVm8KY3zcTal2hXtD3sNAOEcURgFkqF9UPBL4BXSJPIP40iZA+z
noLUoCVnFevdRwJZofKm3+hWesoHCz961x5TvzxbC4EWo3V23OSo25f1Qz5GS3dfp8+OiJ6tSu69
tnrFrUDTgNSOc9yQ0IXdoLNY9Zo4RLVjrUsRhVPdX5cxQ0MMVzjL5aps6xvnEkM9avZdaut6WDf2
pjH12zZNr1NvYcho8yw0XYEcO7NC08fKYuPYiJjzfouofKt6Jwrsyvbw/Gg30q6uqnxGflHfthNB
pY6+PI5VvfeQ1tAaemY22BoDSZU9MnnVUcMg23OScly0zotcZLPi4LsxZ6JGoV/XgOvvNn8aXsac
Eskk/WNXqNZAd1LeBo5CTH6X09PcEt9UEvFZ23AH5kHo7MH9mP62/cm5qEpDawEBtyJexTooaFsh
CHOFDoP9tUORozje+vS09G5oDUZAueqVMNU+N6h7E4oNz4+fskii77moHYvsfq75vq5ziXV2fg0o
Qupl+UxkRLQwnkRGagwse1X4163+CQsD+pl9DIiqnAg4xi1Pmj8HpZ4RDWp3v/V4OgNWp+FgRFuV
LhSh0rEZm7zP5RBUHnHajHeexcEgTfE4zRwF82KC0Tt3ZDAFdQaK407GrirrYzd3+zEWD/2sS1Q/
/G91ciAGVSCbbydUnO0+lvikCh1Nt13czDPkrYq3MMW3OeihPQBCTJW7XfqYPON6vDP5/BebmXdk
TZhZ78eIhdNiPRpdlupE3nFvQlaIrWHkv02rZseGmm37A8jR1di6ZxFjkakwWiTq7aKT42/HQ4PK
ooUSgDANPNop1SVpDijTqv1NneCAHvlhLGc7+B4+jsk5zVjPkMse64l5UkO2bEfptM3NS2ysue11
eZxMa9N4XeBLtXMri83VD5pce1FJzggfL2/WCEWWWGaoCXEwLmVABiU1KRubFO11naobhPOvTVOs
HV9iA0kfp4vMvhH3bVPtrE66ly6+9TKxekcdQ2sJNtrF8XvqJ9CkNldopKljQc+stvgPylCPvTXu
Yoi+WKTcepzXjcvE1CQI3IdwtpZwUtQmOd6p92BmO2vegOteFyq5K6v0veDE46U6DqXalp11JNpI
gwBtnusRCnGJsnWfCJ3TkeDWZtmk6fQH8oURitlTRTirstcyZ66t7AY8zFmnk32dT2iju0ndtH1+
1MDPKlnjIcl5B6Z649Asj8lJ32uLSAKR1UEp/bU9d+t6yZ6LVHuRXrOdneJNt5ClgwP9HgofEhxD
/oJFrI+uutQ7onTY6mSNWWp4RKq9z8zL/FI9pCX2iDFh2rO7gjr7/klFaFZ05kmeDISBgAfSnK4T
L9FWpYVa0Cxu4sb+gFfgXZjyl24pDrB9axBD1Kgmm9JgMxvH7Pwj/t2iCXqd3ddFlJs60V4kKPz7
CjvDuGS3bRyvs/yiKs5ZIHWNHIaiOIxatRN0wFMchXxBq/stwyLwD46/hioggw+zmJOANHrUU4Cy
OLzeLMaCcEbP0I7gGk7mPnax8YD5CJ2b/+Al3VtE4zBjvpRk+tpPpeDolAvzYip7QCtVE8vhVnej
Xd5kFoX2WbEXZXdspuwtKstNWy+bJquGNfccpkAEkHezglszsY9GYNRIUwpOTLVjCz1asnvMJu/O
mItnwx2OLPZIKqUKkmki+A3Xiii969ntHnQl/8RMtYOf3ST+/Cvy5fUwXiIpkG/TBNl6CBsGcPnK
nDadHoHZlh62nBbtZJ48KVNcWQXHZu02d9IrX/O+euksSo/jRlsPXnXselUHSzcjb6pv1AJ/IYb0
LC5iXe6fQJr97VicB1jiuEXEwV0jPZS+ufGmZf1rm1lVULoK4Zfv3yDd2lcK95DHtEBHFthufkjh
IFaJlx5Ln3dvyQ+51HBXAYpi9N2nrWCzAALPpLsb7ewYzxybpaxDGzw6MrzX3DR3tKYHeQ8bwYGn
m4ihJw2JpQHSV9op0+LCqpt7h1INv8nOald2xt5PAvGp0BUYZcZYt+hXPlIU/tFwIqaaExmDLWr7
Uo1rxzDaNSjiXY8f0imHc9lftP9MnBR+rbsIZrwHk8fXxvacQfOAgYQaDUKrEYlHg7AkoOI4XelW
ecTV+Knl+YPok7OX629+JQLfga5zQXBIU0Z3xuj65Aj/16KMg9lP5q60jD9dOew4+beir8K8NO6G
QeAeze9RZH4O0iEWz9ws0jw1GqrmzDL8tdUxFi72SKRH9qu06g07x5MvxQkX+IjAhWNFs2FdJmVe
05F3plOyQcmkbcokCpXqGNKK6d1rkcY0bQSrN7phrLGB91Td3eWuMQSNqnI4W2MNmPZUGhPBjkXz
KLzhgZXzqmHfXM0TVXi1O54vqdHSGkKQ9mjdl8R8LT5jG7da5pzdvDPDRemn0vRe/AF9hGh2td89
qWW8r8ciUFoSRlazbap+7drNQ60+28m6EcNwPc6wqzy7q0Ii6ElIxbZsM2gAyqcKNbHfzNeUkYF1
G/ZVRF0YqOEfgVY31UFnBtJNQ/A/VBqyC+CTq61ft1e6KY4tK5uTAWBIdwobQaPN7HI/zZfQc3fX
IuCetewkmuJGF/5xQFMe2pKbfsHBs3LlW+ya62Rufxlx/e5qMVZmUd4hYVwbcKTAvwcF/XSikeds
a/a20+Nrq3KO1WI4ABnWmx9Vb5pWfzhJIQg0b0/9IjZSas3atJuPzEh+ZUZ518Y1N2CEKAeifxre
chdNUWP+Slz/dVheMUGYm7LgNxm0/JfpDL/0iRd3th+XbkA9jdpbW67cEkUKPDV6Cm9jTTWglch/
N038sPhJtep9KxhyH8RqLFdVav3S8uJztI3dYKud3Sn2UMzWQlu4vOo711XvqmyuyPrqV0VpbO3R
PQNwvlVl9iuFn5MXwiNziyctgiXP1dZrgPG6bAoLnPFjMWMYncQhEohEswUtia2xVtRIKItce3P7
5XfvIv3pp+nUZMVl8i9xIVXdQzFq22gR1I+luI0j81VD4sNouY8LNGpT09Vstfl5kMZK67QTEo1r
nPV8BNVMQ707npaiC4dkuS0tsSfEdqV5wHJNq50QIV73rdxSBfBazZwZWZpu/WY4oNy/cRJ+H0kB
L/G3/oubLU8LsLOO/r2rc05WjZ/RAeTT89iE+sIvUGVcATyRIsdS0zDR6jqKDS9P2eWAZtOBTnZj
Sa6qcb61YeUJf+Iux0PXWSWcULbzDZRXYPpFScpDlfi3vWHew6EdooFZTqqKWHXb9lcIUl6BNJqQ
1XatlvkP1QF7NYO2W6q4zyN/n9sezzaWDsr3ykUFAChPUmXxGmAGNBBesOJd2Un12pHVFMwcD6kL
V+LkpO6ak7t2hHto3HydN9FnzlhrDi3SCiNf9V20LiOI3Awoy0LHa7dMiMAwW13oH23NItoX1nV5
UeyQ+XkrMJagHnjPynjrxdG1qpksssbH5ekaN2qq4T2SIUBuyEhpHJjpma44pEbOThkpHWMH0lSl
Gb8peA6HOJIrUbXn3tYP0kluGp3yT5SM9wwKfUgk8p3WeH9Qx8bbsq6OrkRQZs03E9c3puC7oizZ
jIhx3yXLuK+qeNx4xBcgr6xPZSEOrYmJvZAPmW7wdkboRXywb7IdP3AuflYOPFYGbbSKUgv/rrVZ
OmiVTI2IuErXOtUjAwz9rESJ2+UvK69uPTuNglq6H622LEHepiBXYmeayGiM7AVlGjka1fRmOczp
ujZrwVA6oebFMog7ZHVO0X9gG0ElxJmidRFK7Ue/FPHemq2NNzS/AbhDXxNGmLXjU26RlkLIk6Ja
bKDCEJpQXlcJ/m69fKgM8Fon3aR5vo+tLg2ifkY3UgPjRO9z378niithSaub+pLspvOHSCOU3jLO
Tj64Ol0fjxk9xHaN4RoBA9w+p6JMn2M9fQcJfV6Euq2msg95aRf0n95WlnB1aZ+fJx/5zmVe9omn
5n4WjWg32tzt0kogstHNY9Ytb0k3hWU1/5o7bxV34rdWpl3oivkxnjygUtf4lUcDfQLANbkS66qj
S7YnfWqNl5kRGrEPVwkeCfcw9qBaunblMjMsHYBYjBqwKj4MACm0fKjZPBsdOjPFdc5s1pZQkEan
doui/MHVniuLkw8D5rBKL/PmNNQHfSGgUUPO2EVyX+XDlTnnVH7NV4WVEcBhhFPuH8e62vkVmQoI
/cjWNtdmUh+91Fv1s0uQibz8vMlzUwBTjAUCIGvqTovoyZVkYc0X0N2pmP/UJZXPxYICIGNU54dE
I57eWy74dhqh1+J4WLU0Q5cCDFqVXLGi9cZ1N+d3ndejoZEce7jHJltbiaZCZjDwZdoFJ9VfL5Z/
b5ogMwQ0EVoxPsb0tRCo4K6Welmz9U/40amevUQ5GIPa+YW99xjgEGDkW2OUG6vDKVhatA7KHDIF
xoAi1MIa9j1kqGpQpdC8UrMkr/R5xLuW0GUCBr0r45hdFFup7Sw3o0tainlR3MkJhTsOkTlSJhJP
/cqjHM9vHCi3hrp40phWc9pc1DFUyoyjA/yIaMQcb41ZvOrpBwEAlMZ2xDH4Ezv2+GDV8oTD/WYs
tb3vzIe66QVMUv9aRv2NZ0dnZqnbqR3WbRttSWF+qL0KbeAIxoX11jDNbTunzPLF24LuG9DobAAY
577x4MnuNtOq32kUHW3L/mTNvVNVfyPRyhfj+ADBeWXk1obUFbV1FdiDQMxS+fXR8liARm7gsY/2
TCLspQ6a67S6TROVX3IfNjPuoE4aeK3cY8/1WcQ8bIYwbqfS4R/YhDXUoRHVK9HOOPfNdovsyFip
GMWSGsIOF0AjxE2cIz2asycXxT8ihWM0xst2agFXpyFiNhkvp5A7r2K3gwfh8BiUH9Zl9cg2czKx
68cdFkkxIICwpXPdds2LqyZg2cglVB4RQEmkd4TSS3IKAq7Vdb+p8v46baxug9LqLDFgjBzZvEPo
wrWdNbgIdWz+nij0assIW39AZgOKBa1ir6hzrTGiTkeAG0QR2vxwcYAO028zF5gqjGwrtfnkqJ5h
a9yqvzkBdXamlYX8Ca6Home9KNu7XsFSi8oJZlprFKqkYBHds+5PtL2W5Cz41XOXAWtnOQhyVc2P
GublW32IOqp+rO2QoAq0L2a0Pk/wlUQOFqlm+SySGIG1hoOXACvAYFII7uLFDpFmEbVUHqUcoJCc
QzVTfQF20qfztazVyyxRxPai3BYJ71HZGJ/mSJZF1/1x+vJoE5q3LnHYDI48uFb2W5UTLjlpbbO8
hrHDaZchWuuUuBTiQMHNNVYzr/XJ0tDmIzfUyiiHCgsyQhtVbpDRZTxaOHLod0kYccr5gkoDOhWq
IRljrBFOc23ZOR4rrbibrOXBiMV5aZf4WFjGVRJBkLqti46nCJElBgYKpGDghe48dGhZhRJquR3S
5J6tH7pPqW0+8Uy5uVjrqh/DRqFOThsf/oJEFAtN06KNwHYCrw1SgAYbd3usRnttXwyPnnYEnuBk
Wup3p1bh2LZG0OfGvWW6B9SvfIU58VDv5J+i8ubQm5DwKh29y9hiOylIz8y8RoauMx4WHnypTzvb
Y14r9InuXmtTm4gLZd0EaJCRmkrnd9cVHcB7snW82gcjM6gvJiEknZ7wSLHBdPOKIQ3vVpqdXP9F
VO5TQQMFNtk9h3hQDSluO39tGjxM7eSh5+6ceIVd9ndrgfH12qfoSZeRryZ5I4aWT6hELnAWNh4C
Q/r5flrQ/afxE5iWwb+Z7W3En4KHx3yiIRstWXKjt6ioSGy8K9ryLsrqY0oIkIpBVDTN5PLtUHqV
rgx8V7tEpDQrcwAe4TYJc3JkiUJp6BITFCEnzYhuNY1eQN5pL8zsC5hjkNoVP6FMv/fQTthafih1
nhIdBcEM/ovKgfWRkkM5OLxRCC5NX25K4aIqMXjHOo/jN2F6joz73CsP0gcXz1FcV8v4hwcJF0a7
6bMZWSs9nmbrI5CfgN6iugjauvhooUbHwTi5o39Xa+aaSfxFzupAzM42Kf3zbJXvk9usx7r57A1o
5IvJNOoKe+fWBmELNkhESgJddm8uGqGCSdg4aKknAuAcEkKqInRKI1xGf1s46EUGozsrLihOk2uy
BM59zPCq+zELKmT6bnSAno0aK6AWvVAJN9OM0Ltsw1M4dWgNkMBVmywn7KW0nZWLTB5/Blz0kEW/
ZDvhndSWt7zQN9kij5Ud7eq8fnb+sr+iZwPj+a+kBe1EKLJyHxwjuVtciO+yLuaVlRrXdmtBdqZ9
F/Z2tqY98cCmxhOgc8h7zT1BtFs1zQfb8j5kfDlux2C0q23N3Srq8trP+2BAWLqw3+70Sr73pbPO
9ex3l6GC7UqkqrCGYcrWOS7mORu1QzYxHfbvRe7etz7wb5kR3tbzrzk2x6ABWfIvLpBmusJobGOn
RirL2kvMC4LanV9agbRnDBWl8ldxOm6bxbuxUPE5GCmNUobm1PAwmddo2opLCiD5BpwzqK10dYiB
45KlCkVZ/xotEbYUr8+4DmKJ6qOr+qMsvZsMVcTSgqzCqk1+fnmyGSgm9g3HCIcRv5xS9o79MTDd
/sGxiEZrvOvebi7EOO91ImAS5XOhBPdu9uymXfFDGOA3gZPWl8BJ2iB0BJsCVQcfu1PfG2hwe+8g
kumH6M9vYoK/dgXHRUuRRk7/9eDjNRi7dTKSMYRToUuLK1DiB0tzfgodv4Tb/Uuq49e2YEyrwq2H
uPrbJlCE9Tbd2ltyCFbJof2/ZfWaXxIpNc/tjHLuicRQ2SfQPy6jPvqhNeK7ANOvfcFQUegSdf4Y
U+CuvD/qnISo3/bzY/QWh//HlFfzS/pjEXnKJlOn2C2IJ2EZVtNPYfJ/M4X/7fP/EveYiSqa8ZKR
Ji/UDlP1Q7tkJ0ewhaqk+m3jg7C7uDjUmV2FE4Erd/EMAyXs6lOPLHROWRFUnWSvd8YAKoNz1sJp
lcTxvBnrC8SfMs1iYV5aADrzcUyXAP0v8xB6LXMis7EDx1Nkynoj7Veif+ukd2yyS2qVfcQ7H+9n
4T4Z7jyF8NlXU0PoWD2Fs4dH/QJtN+C9a195p9RVV0VrP1dO1OxStv9eOh++wkLSeJtFR/EnOn6Q
IXtNUy6/3quDyydJjMMPAaXfvJbGl/jGPs/Z4jgXdosLpsT853DCdrxB4se35Zvsy68Vl1NpyGhu
0nrXmR+59URdCmF7wWiaAfTgf8drfvNb6F+ar1JJ8pRo8Dn2PRxQS/pK0XQvuk7Kpl788EJ+9z2+
RM8WhIxQSlVxgFneOvaRfMN4G25/ZxTlDymhxjdhmqb5v2NMqzmp+6WhZWve0Jy5rrcD1TlP/cbf
wsWvfBKRVhBs//2ZfVeJYn5JC9Vbs58jTpadQaDX7H/Go04cTEK1XbpHbLgaRj0g2OzgMjyp0Qp6
Q+Om0qE5nPkadpVENqhnxwWlb4km++GnutwH//Zqf3kgEWq5vp2S4DxuarqKyy1hMPvq8HP49OX4
+bdv8OUiKvNCJokisLToH2R39HGdKVbCH378b56Sr7XXIqZ807TdikjdoDvpa6o/sV9dOfvkUbsy
AoJCz/kNaMT9f38/8c3L9bUCOxsBPi0f9atFJFOxKc9cGHXQv5pheUDzuHbXyCRJxlvNZz1dEVwX
xuFyW12JVXNVBN4PybPffKZ/f7p/xO+mQy8nNRvVrrWPnUcYzWvxU0Xudx/o5b//x5eeRZsUbcSX
Bj1nTnrUuqPEiNTOf/77E/wu9P1rOTYGdaVpktcgvhBVLeGnmiofCMcKjHzYegaRfTFseVUfk9r/
/d/f9Ltf6sv95bl0NlU2v1S6rGM0G8l855Jd3M4/PIbfff0v54iXROWsJPe7JEVKtGdJGliSHcz6
/N8//3eh9UL877+KSY5Vb/2NtV6bG+EHGIY2xHGujEPEQ+Z+Vnf4cH54uL79C305EiJ9NutF8IzP
m/jeWiPt3IyP/z/15c53z++XM2EUsLf09lEkv7TXRpseWhcpiNNYW5f6XMeBNEAiME3AAhMWtgWh
utIrGi+aFWjKrqVKVzkuwP7kbvPxnXrgvZuR92LB8WauunF06+CR7iLqaKd6Y9dhI77IKlw8xG8p
cRNV5R7cBSq7lSB2cZoelV/u2kJfR9hnZjt+sbNu5yEamxf9I54HdHGVG4xGdpiKZp2WcJgamsBc
/HJVetLr/KMhty7qHW07NNmnjdfPanHJ9/Z+rNSTLjIaDI21g4B0UOYZ4vJlzNRNoRH8t5T1038/
J998rl/rWbOlQgjftvnOix6LKfSnvS5+uI6/uSr1L+dCpBwPiCrLd41+q3PGlvL2v3/m777w5Xf5
x4FTTz1RJxVR4onzKuVt4qufnuPvvvKXtx4hZNHSZ53vcLIRu5q+RlvcGXv9Aw1cLGhUqzc4SH8o
t/zmCPhaz+rB6kg9tosd+aFH/Dv3HSgfvhxiHrzmhz3iuz/vl1MgrU1v8k1YN90+NurDq8lZgH/8
77/Dd8OQ/uW1z0dRVUtlFTv5WwXTIzE99CygT3nUN5cOoZ8bbL77Nb68/YapOU0yCs6XvqfZV0MQ
UwI8iDH+4W/xzTf4Wzr5j0cKnZkbY+rKEUKihIeKA41QYID/tw/q74D3jy+P2061DqlclKXCbJbF
yjosYRFCbsJMXy1Qftiat/0PL953y6PxZTNNLcfQIqxujBxqTTfBDR6WUB78LdNFtfqxZ/TyZ/6X
Oe1vZeY/fiuh7P/3ofXraOsE2QYWY9osAdKBA97t//7svtsk/15w//wuS2P39TwWO7NLt57JSjf0
JCil6UvXLZsqm7aXVLx0rGl1fOlL9MmRtqkMsmOLaEeK6Hqxp7AjWLHS27WuNStJNA2wGpk7OrTa
iBy4Hkn5T4m6KzoBO4fVBubcIC/T2hKaUULQi5VEU1jBDLZleruAu3YNrHDpPMLgkyPD8rQykWTM
McyDOd8OUABpRCiPd6kK98tb3cMgoKujDUoZS2QlZCYxIrVruzN/OWDvEqP5REV6NxD6EfETFFTo
/PAZfldi+vcF/sdn6LSDYyItphttq+prpLQGT593iyWDQrMbUWy6V+DQ4Odexe9WF+PLfAPY6EkU
BPXuMTk1rMVY72hBNEMMXWjduBsDuUbgguGBnMPgx7bWb4btv2/EP35Rck0boXF17gCX/ZXdcF6T
bmeb9rPZOZf/fMrQYOaInvLCvncc8ybpcHP0lUtCrG9jGEJi7EGLuNZy998P8Dcfhed/WX2Vm1n+
mDPqjRuCT9dVGK/9dUvdah4Uq/yBuKsVgfnBtPtpHPv3i8X72gSN2QKM3ybxsCBybq7RHnbDr6zw
2VW9H47+f+3f1r2v7c9RMvnxtABKGMNBZsiNnkj0Sapb8T+cnclyo1rXbZ+ICOqiK4SEZMt22pmu
OkSW1HXN09+BbycPvxFfZDfjHGE2sIu15hyTcSTQB3b19cH7/Hma1nIPoauJZkVkHmZsIOooPvst
WZrT5NZd4ERgJ65fZmXGNJcxzRyNMB2r8zbom3qsTu1RcIrIDk/yIWXFtzbu5vNVxrTU/25cstyo
B6rwES5gkK2dnWtO1m4V81Y+ctNafHKD1uapOPHrvGev6lya6G013EuPg93v5V1le4/Mgv2PdGPN
XHvNFnsLAqaNThRxATZYbhoxeqADdNuJ2n2edffXn8vagC02GNNEkQ3OfuQabY5C10ju1FwG+rHx
PD5mo/+7gpnWYl/RjTB7B9Ar+Jxsfc53tgkCxw9nJ3iXyOD7HybE+Sl8cilzMQtouo+mpieNLhSP
CaH14VnPIE06Q7WTD/hw9tkRMdr1YVs5/JnmohJmDR3Q4Jz7Eo80qNHhHmS7Zsap3OCuExzFhhyw
GS84v72f3dlit9GVpk+MPXOBZ1Z32YDMSQ43kjdXXrFleHKYdoSsmNyH30IokkzaEobd9O1vNRF/
Xh8reX7Wn/3587v315KhDnSGDL2myNaBa4IdaxnTYyEDMBv9cC830UnUohNBk4fKaG7wuz21CLPj
unWbXDlkSvIVIsrvIMiBWcv2FKdHjarb9T9u7f4XEwYKPw2WoJC6aQkJCEy27HbSaeBUev331+Y9
czFnpErqtVXABeIBdd7on7KUeK2xtrNUPPZ8CS9BoR9qofqV0miTjWZ//cIr87q5mDussJZSpTfx
K9fDRUbHlpkoQ/xoOulY6+mVyRt3uPZyLmaQLKDu31acFeX+EY7NzMi8fgerQ7eYOwpdVisTpxqb
bOWAR/QbSjQ7vC1PgBL3SOs3LrPyCiyzlystzBOM7ZErv/eO6MAZjmLbcur94EDr+Y2yya6O/mFz
FVkZsGUas2IpWR5rCbM6+7XSkQ7arX8G7XlvUOEeLttx4ms3tpg2pESbFN1j/GJuSKUt38ISMJ9l
b+vjWVk8jPnCf33YJZtoCvV0F+SMpGHRcwJKLRImtOtPZu3nF/MGCuFaUQYGKo6pC5jCqZldPulW
6PDac5j//a+/fooVyKrBbApXaWIUyh/VnPyNl2rttxdfvVRJskcOTOym8jkMfgnay/UhmZeXT6ZS
Q/7v3+xrQE0rld9NoltcQ7Yh34f4e4TsnMgnQd64ytqXt4xjjvIYyoFCYUl/F+GUnFLHO6EFA9z8
VXGyo/Rw/W5Wr7P4wj3D84porgaB13GzffSkoRY/NY7kYK39jeHg+nVWnsYyh7kMgzbNK/ZtvXZI
JI6lkbTxyyuz7DJ6ORHrgKcxr8z6nW71jyRTefzxWr0v8nij2CCvfMf64juOaZSit6YWWlTabQwm
kJgpcLYG3DPyq1XDh3pY0tKNNA6/oNqScpTQv0CajmOnzah8yNbUo8j7VU75Hz8cb9JxmjWpo1PK
BdEN7ZssAlMY9btgiN5KDzfC9YH/qId88r4uE55Rc+V1OwKpH37GZIydR9oybJf2wb7bTV/iwAm+
z7Ps9py3esXFpNHLInFVJK+4+rf+3O2jB93O7oeX5gaA/p/gbtwDsRl2nj1svMNrb8BiFsENlUG0
po2B7Poxh663V02ggFF1QSlEubx4uz6UK5OhvphRwtyP0hAhl2sGF1nd+8otdMPrP712rtEXs4os
p37SGfy2+GU8IyWmb6YdwrN/ocvOARoJlyO6xinfONasHQr0xZbBN/zMK2Wu139p9t4xOwSH4mZ8
GOzy9HEY3OiIr15nMb1UvoiHai7KmEiK8AXu5ubgINowGHCc2smX7JuyVUX76JV98qovs58t1BPi
0Mxh7z4+oDp3jBSZG1hOaV9ncNHHjEwmpX/NI/w2KVphoaH3ANoSMmV8LxUJRa7ewMKvYgswz0JK
PkjWvWQdmndzeBmg6eQTAjoMDR5Rac71Z78ytyzjpAt9mhLgijgiK8QpJuW7GjLJXQ+08voFVuZe
bTF5cVoFBS1ZtJr97nacjGOoTfb1n1772xfbDyFDTEqJlD4zsSSFO2/i9Ue1eLn+6x+n+s8e6GIm
KdUo7ORZOyHoTU2qG95hrDfAhaFQ9uqlbXU8lOG7ZfrPdUE+dI2KmeSRgaJiljRPtSm8eVpznOKI
arfnXyyptKXavwE72COS8b9PEwYXcqSkYDpYLa5Wg8Yh8W0y3v8iQCKXE/9p0OjNa9IXqKsaSr8f
Q+NBxGS0q+P8ticw0lRErDJo/1KiBEKk+rruSnrtqFFySHQIH6Vxgi3iGLEHV4xaLuugX8jvvhy9
Q7WyvVC0ezyhdC5e4LsgmGy/Wt1LSdgA0sxHJf7tpTJJd+1dE0WsLZOtVsVe65VDIOGVpO6ojdAT
MEllprWrYVZlcYcg8MdE/UVV1EvFYWdsAToYSvuCBcAtetVp8eYQMwUNb9gXChKsXLmklvg+jPre
33qEH1HLnzxCdTHRRGQ6BOJEFFOjT4fBArN3SfMaUpa6Hw0QSSP+LtBUByF9REOwF4UnMaGWY6nH
ELe4PH0bJMPxBWq5RPfEUH+g6TZGAmvnniiTXvqi1bieDDSzY03/0j9M/TtBT/tOu4nUc0DaA4vA
KZyeA4DVPnRiVXdMwvBa86ZHcBLDS6vz09AXCGpYxIHGa+OEsn2riLjSPzK1xeqkG12YaGi+3OG1
Q/rwpzqBpkad/KveN5Ot2ek+s5WNFWplb6otVqjBCEIIuEwlegsWjgiWCUh6qj7W6vOo3VtttzGj
fOiyPnmq2mK5Ai+SFYPPTRlN866I7cEP6R6aBXaEKZSeSiYZvS8fLKRcSIXCM8SeYGPKWZvNFi9U
bkqWIYlcOkqNA3yv2xL+0/X5Zm0V1harlSkGGepYOD3ST+u1vZs3SRaZnYSqEyNL+QpLHSRlti7X
r7eyoVjGk08jNVpD1yKCy3aVSF++OlaYpK//+Er1Wl2Ux8jrFYY6nmI3BCQDEpHmBFG/cg3MtCNS
JhpuSKF7BdZcbdzNylqgLpYZGZ9BVCOAd9l6U5P3ydcOnJGY4ev3s7LLUxdLjV6qJi6CPHen+TuN
x0sQnPwaQvgEFkPY/9tFFgtOHmBv6TpEMLTF+HAQpJE9G37ttXAnwWW7fpGVN1hdzAiAvQQ6sVwk
pK6CQ84g7fXffln579mU2rsI+yxmOY5Hp5ZuAlPcGJi1T0NdfPERA0J+gkbzQByx7vvqb2XeUqB2
foF0GF4koTHOelXec/AmG7hRWlsH6ZPkfva1LwfTllKQnjrzLZMgB5HrNyzPX/0nE9FS1ZkjkNLT
ib4TNu3foZRgeavSH8BXcQfWyV1aBZimfYQOuAlkPIdyEuKB9F/6mKjCwoqe1IoIUV2iZjKR6kyz
MI27F6KR39Nga4O39rwXs8rQqliaxobBCrxL0lun1n+/fvsrv7wUm3ci5H2QW7GbG549soYr+sbA
rnzMS2m5nDcdCeHITINUOyEsQjSj/RBAzAAX2jiDrMx+S2l5kgdikkU1cgSV43H5M63KA77q6yOz
9vcvZotKJY0mZP5zJQnrIfagQJkjYd608Xj9AivT61JWPvR5rI89cmLdg0xJ5soBJ8alrevbUmS3
qVcE7lTa7z5qTtcvuFapURbTxsRiUZvzBGiYBa51a+6vM3PUI7Os332NegFVNhBpAA40xUY2yMd6
Mu1SSjduee2BLWYXQ4iQhukjO5kxfc4g9JFNdZmCrePbisDOXCqBrUYEpdI0OXYAuugHxTVP/UE4
Ev67MYRr5wllsXfAM15Y1AWpCeJIqmJl37b1JcBICM9QORKmdmkM/LtIS9jctwmWIxPoeS3vTZN4
HBKRwVS8t8nvtKp6Z1KTN92rviFzBCdRtrfYer+ElWib8fjoiwEI69GwSwJHgHohqvBJpyItoLvt
U/FLkPl/uolEQlF6NYX+0GTRCS99ClZbv0kn6wgLBCcAYkmLXZxfKrth5oJZERhB+vqdtBNzWDu4
vsjouzOyXwTHv0aJ92tSvFsg6wdPoOkqDJ5jCBJyENM/1b33gG7gqayCh5lIM3F6mobkIqnaQZGg
uCQ5lgNoXR6vUAgXDvh+EGCrN2AMBM1L3ygg66MbhdxYoZNVnOy6owMEJ1CkIDRRCG46jILNEL8n
qUgwk+EAFDgCFv05quV7VuR3uvl9NPutdXRtF/rR7fqrfByVfZGVoAN5YQCMfCUM4tge4ofi/D+0
NFde+qVoij7B1FRwBV2hSH8rCs5PIEIOyUuUfLvpTa0CgqcF+FW4GDljGT+yojpNJRBSsfliicrP
sq035rSV2X4psKqN1CdfuMxdVYp+iIpyj5Rg46fX7nKxd/OEstdGc95cJYITTM+ypLlbgoCVjdvH
juKvpyQNUmqNnKGRMwAOjCDuExh80HPxWcrF72mq7a9PkGv3MP/7X9cJFbVoI4Xpo1CfY2JaSNpT
jX/cWS3FRUWIC5FcFOpzNTxF7zXc6rCsHNmWGiKV/muhsqVyYxCYMLWG8J2Ay6L5Pc1TjroxNmuL
x8e//zU4BKIJYG35+5X7UjwRp3pGniPtuz/hLwggT9bXf3sGiwlWMwoxEA1KsUH4TYStnT9D2N74
6bUtqLLYR5FlJDYJyUSuaIgPkK5w5yNd0bOfiokOShzVl46lOPLM8Jsqgt4DNwT8EEXdSa3DiwwI
2ZJJ5kxjj+TcsCJCNu7Rxs25OAlhbb6fEiwAxsdqTooU/yhUclaEMIHhRqdHk89qndtSM7xg+9qN
Xe+OfnBbdiXJHj6wvqAc9+EQv7Ti6OpD930yysesU17bLH1tG8IiFO0Xtt1vkufVDpmNdNRnqKJe
A0QgTyvUlBshCt02lQjaytSTqc3O4eB+0uDLKjjMZckbQNSWBMxaFGwMVgAYvFHyrAr9l8qCQKv2
0VFTs4NVKu9lnD5A8QJVhAasjOhF1PA5LckrnYq1Kkyqny0lNC+qH4qSvHE/cdrWuMsk7zRq/rNX
jq0TqjAeG/ijetW9xiVkNijjjh/pJyHS7vC/vqXIDxVTfMtAdWQ6hMO+rr81OSkxvZpXJBRApigm
6LyKBBpG0ZUbDXDoILdfRsu86ZLxNe2mnyBT990Q4JA3s3MwDreB6Qe7aIAlPugAP9vXwItuQWj8
EPXgqVOmmJRYAH1VMDgFi+jgg02ou5qM5+RBbQeXMtYlG0vRaZLRgyHeXzQTIV7Ydo9KqT/P0TNy
07NAGxLpSpIjNrABAvXeN4vBCczmNI5Q/AW5uzEnEn3lPr1RKumRkGmIrsXwvS49bT9NkAJkQHDN
CJogoCbJY0O4WcA6GQBDWm35qtXwt1JJvBG95taLujcoQRrQnPEpgB9BeFhd7ACe2nmpvYZ986CM
xqWqzUNW6UdOVLdZ7n1tlOHPABg1yUdKD6BZeq16jJr2RyT18LWAsxVhh9G6fadjeJZUcsL18gmY
7G0teDSfPN+2QNjnjXhT6bmjmSb6A0O0CzKwiXhj7yJ2F3HSbrwxJy8ctZCtmiUIiCC6Aa/1IEby
V5Ipj1VTuFZvubTC7kiMeQ5k3Or6qECJwbykTc3RgmOeFsGpLqI7MG39Tipx9jOwyFShOMnQe3S+
1Kki3MlS92ISqTY8jKMe9Ai52toptfRUyETDpN6Mr5Ces77/Ba/bHvoG7Es6EiRdFghb2TYB2Zn9
D1Hz5smhm4xER4RDDjthOKoQNUEAM7JEsUV6YIN0BVivBD7bq/6288YGHhw50jJhH2SchQ7bznM/
m6RJwbvkXmdDGNmH3UujevecevbxYP7xoH9YSuTv9ah56MLxIk0EU0AVIp6lfOqiapdGxiFhliIP
vXA0JbuP1fzcmUQWpFmBoo//MtXJ+Q2pRqsMDeQlsAE97I9oMh0DxsYuUYDQiggoJWQPfaTv64go
nAyfL6wC7YKfhtgXoxiQlI6khGU9O0zMn6NQuqHOmi1RJSXVsZWGIzwC3ZaHn2lU3dWt7wph54Qd
waVp4j+GfUuXpJ5p9xZZzqUOxyQDHVJKP3sxcSZrwDWu618HEb+WPsECq/K3QeCLF/VDN5AGkqec
fRraFQCK9+EYOyMjzYuPVCgtCNXwD4LZfY9JCNVyauVtaPzUPd1W5eShLAEPCUje7CCTHFW09ilg
zaRq0cDV/V0iTL8rpZ/cSbRuGikiLqR/HEsTKakc/yRMFV57W93yZj9PnXJC1XjUsuTBsHgceUc4
imSBITcLVwmZgxoVgHbSki3klzmRQKNwLDtCa4v0foBTN5GZRogwFRPSKTQdBgY4h5KqT0cQFoyp
o9K2R+bgt6IwduEofDcjhLWSEv3BrPU7Fj03IPFqVJR9nAiHpJBefCpqk1f+QPpjF4MM7hEqqsl4
wxOimSc1vED+0QCRpI/eRAhN6khmXcFGlJ5HoX4w4JRaOY5x+EXs3AVwXeSAzpxzsptU4pZS8uF5
kcS9bFXA34QYMZZGKhV24r5v3zRLFndFC+wgH1RbzQh5UaCz1HlnB55EW7w038xc+0PT6a4a1G/A
hySYST8DgxwH0bPFsbgRBqJWy+q2lwvI/k1hZyUaPrMWb8yqnvPm8tC2BHIv00IlOLc7eGCWitpy
DQiiHeBzQqT2eUwobKi+ShJTlEZRiGJwZUyu0NDHYTEFn6DUdqqOdgpPt5SmuyYBKjhYL3EfPmhw
X01RJzGdhEhT6L7mKYkiRpgf/TH+IYLngn0/HKNkVGZkPBYmKz1CPyHaM0gS6HNkjsq95gTk8NCO
zjh/vQuNtY/wQ+OeJpA7CJ7KWHKlqj2FcdCTvpgdoZHthDg89CD86iiqz1JQfLMGKF4lIve6wjRF
jlRseTvVmuDJZtkbWXc3Uc/yEqQNkTEaVCElnw+R421DNsFGQWal3rB0dJqFEpo8WcreJ9+tj/Fx
Phoj0dg42681apcOTgF2bFaInKWyEBTYzndZGe3QpvlsfVHsWR+wpdxevdTisCGBvlWtdt4kAlX9
qZ4JE92bp8oFgiF8YTF2t+AFa2O2KAIRQ9xEQofHVtXrty5onQCgNUbOb4SiNvsuM/eloP8wsbZd
36Ku7VCXJs4B2olgjZzQZE7XNn26/z+MzY7uBzvCPxhgdjHW161Tydq2Xp6Pin9t68U8mQzCbnI3
kBqirU4lK3GUvyXNoXULcrzY0pJ6bSMMIyJD3ngV5x//pOYqL+pA2ej1vWB1uUvay06T7IASxcYA
zj/x2U/L/70fQc0VPZdoYDWy+JYUJexb8RbIVnYLnPkIlfsC4hJ2vEUE0VNlDC+xbL0ZhIdev/7K
EfKjyvzXcDZTFnYVWcRu54nnCONMGPhUYqTH6z+/9riWgIDUTJtUSHjzZy8ZulpUF42xI7XkmB7G
H1uF1ZUjpbjo/PQ1KvnJo0OGpHWOrcpfS3N0xBZLpxXO8EtCTxowxddvaqXSujRXZuXkBYImzTq7
7tIZkI7VyS0rOO4cxa9fYnXcFh+yXCngWMkJd1OMXicOS19GmHrFjhbqc/HFu1O2XsCVV1tc1BAs
4k3xp/I9ySAbDRmSb7jxaq1VN8XFp0oCu8WhSqYRDjUUErxqD+RsSynNOCOCO0o88mj8lFUJNPom
yWGlPbK0X1pTKjRjoyDzmbrXVkVTbuVkkeL+bzV639iFRPrvpdh+GSy5pDHjbU1NK5+SuPiSm6hT
4f/SSvVafT9MP4t0Ig79x/UXYu3HF2WGkoQpRdJ0HFB9PbmGTtZNl3vvkNa2SsVrbXtxUWzQBnOE
io3yFdXPk5yGr1JWPWeRdJMxkYLDHh/Kuv1F6iQJY5p/a+Rp60AE3il58NqE8p/rN/r5x2UsbVVa
UbGBhA2AesK1wEzV1XtU/oI+vvHxfj6QxtJFpXqm3mjWrO/N/8QFFMxzFzn/9qcvVnmRDAJPB67u
5sJt4Gk3vT4chZSQDHnjJfi8rmgsbVMVyLRp0mOaX+Gr3DS/yJlMjn1cf4+04hWzfrkxRp9Pp2A/
/rsmDUHl56leg6rEzybIZ7l0mxRYWnnXBL8SODXXx2vFz8Jp5b/XScyhr7ME5EgE/+8omeUhaiaQ
nJoDRCgiJWt8Axn8MyrDu37UqNiEzkSkHt0HO9DkPVzZLWvN2luxWOBFPVUEK+IvITIp8PeV+KY2
G17tFXEogZL/vcu4lSI1aZvUJfbaMQ7lUT/5TnjsXDPb0YZB5xicQw45F3Hjims3s5grerGRo1EF
iigmTyj5wHUeu+7fFiZj6a1KW0FN4gxSzuwOJhqH2DSHwDY7cGP6Jjsqdxsvx+cbI2PprAokI0pC
WLRucErvILG7zU7dQaq2P1xV9tYpY6WlYixNVeRWBSSkYkT2kj168EN8odam2MIxQXQubKyFK4/E
XEwNvlVGfa+QAeGpX7T2l5Qfi25LmrQyKyzdVEmg+yhAuYE0kM+tONyEPQVW0NIe/dKQfLKNB/L5
ymqYi1lB8IFp6DJhoVp/kGV0B1JjGftAogo7VGghG+YJ8rE9FIdaEn0TLX1//cqfH2oMczFNyOST
F2KE9MIMi4fK14G9g+QaNZMGpXgrNy3pLor4MmH52nhcK2shMcj//WYbXzVDlaA6Xr6mtaWDbksu
0cRE0PpfJSdxSsw6p39+BRczhDzBSiV7h5FVxTeZpJu8o+Cuwz0HPoIJJSITUHjxq/6QZdHFa7Wn
6wO7staai4mis4oysRroK226D9ABDsFXHMacoZSNJ7f2ai62FL1XoJWNBwg7fvA1VOhQNIbhQOa2
zSo6RiS7/9ONLN1UpJyblY6fzw2GG+RAZD+4Rndv1cXG73/IS/7vKc1Y2qe61IAv5bPyCmW3mzPp
VA1KWKKc2jYhLotXYmx+KRF7ST0NfsmyYlAIE1HdGo8KAgxT927EEIWiD9h9F9QJfZP8u98DkLHM
g6jQVs7MmpgpUJrkgJ4C/FoHCehr31mnoCU2TRLEP4QRwS1PHUIisN0gsh0Qj5Tx91aBTicX6Usu
i5smipV3w1h8dJKo69SqWBGbQ+9A3N7PNtpo71/6g3qIPrym5H9vjO/K9Ggo//3cIpUuc+ThByfA
I09a2zf+mMbX6+/G/Ad/9ugWH1eGo92sggTQngUER9r1YLqu//KHbuezn158P2BCNVOrZ/Jl18D1
MkIb4K1CHmZHkJxe74W0PjYiRUyBNLiEXHoSE/t3+CqPYubdNToRBVFgk1n6pZXnDNDsNkoKEMYk
0g11+VhB2g919dlMcdJxRKPyQLaAwWMgRafjbRL0cleM+a+pSw+DMu5Fek/CpO/bsrA4yOvO9ftc
KfIYy5pLoPpTJ2hFgmMKAbadHIZTbQ9uhgb80O99Gzl5fgBct4Ues1aWGmOxXCappZVJwiFOiCBL
yPJjnxLpNTXDHcvSu0o3KDYArsd0b3RJhZjXS04E+azUNch4zc8sDd7aiTBHAlT0TCBbo30yhPFL
rvGBzPouS9ORjg08Hqv6WtZ8w3F5I03+7ZhCYrcmE62HXp/gdbraoDwwt8D8rQ+BUhysqn5N4LDs
LOtnMMwR4mFPCocGfj3oOGJq3j1RoyB50zdP7y/CQDlHM+5qj+SuMi3YAaivmqB/UyYskXIg7NM5
XiSyYhJsSV03x8e+8E8wLG7CWOe1CQvHR5i2VwkHtHsaOoLYUXmlhaMIxJxaNICp5RJuYaUn2iSP
ljY+eJr1gBrqsfbSI3TlP5o/PTXJ8Jvy+LEb5AejrI9p3Lt9094CBH5StG+TSGqr3kVnk54qbRaA
5htvz8ryvTRsmrE6TGXI0VUGwQAm4xw1u/ZA6CL5LCdCpw4NOuNa3NGpo63jMpDXL/wBVf3s81xs
WKxAUYREIQZxmOJbS64cNSRYBv+ANQ7gRVNbV86Z9t4ZvcOOYg8lfj8BE4M3vK+Cm3hS9yZf4kT4
Lam2ap9+6fAvz3zz3NechnynmfFbaz8jwEWeMZ0lMnjk5qkS7+sM/Pu9iNK+bU41rZ+NO1pZT43F
ejp0LeqJTMD7StyCXqMKFpqvTam5KXYA2W/vCRPdidVtgl9HIU9rhHtBLmpfvQ6F6eQzpX4m0Rez
wiqTfutyRdbsBHyy2+H2KYqnSK55iSpbkzPyYyo88hImENmO4/LBjIhWQFOBqhpKtHUMBThHYb0x
yawsAUu7pNwTnDJFyC9JBjhIyGU0Yj4SLOTXh27t5xcVQjkulDapeQnJz0a072Q9wd7e+HT911fK
dcbSLanCTKmSlJ8nPJ25sfxN33bg1Z6RDP2PcmudXFnLls5GeK5yWc5OXGSO5c73en1H4MjGEK18
px+Mvr9KwQkZSCmySpzbYbMXYlvzSrcIVIKF4NtIZ6u/5Nr5+nitXWqxucgb8ptKmiKuHPeHXCDq
sNN/NLF1GALr2A/Em3WE03rZ7+uXW3v4i+0FMcuN3oR0RaIuuFWQkBEi8dRAxr/+86tPf7HFaDU+
G6mmk6R/aW5VZ3LVk3wvfNHsmKaEdNq4ytrDX+42mswoLJVyKoeQu/z7cCu5AAN+TmfjKO4jJ7ts
EezWhms5y0gA6ceOkrAl0O0o6hfSEL6ZuL2u38jKzy89iwN+xME3wsQtppu0TfZNAr5ZmDaGaWXf
uvQWIitoLG/W9ZVofLIgOnih/rs3iWWQSzJMrt/CSmnbWBoMSZ4W2irmHhIxvs9Sy2lxrbWh7+D5
uhPl8hSZ7RmQma2J+eP1a36Ivj5ZzrT5jv/6Puug8zVzwFdWK/SH6/o9M7Oa6isRd4NKqaIUdrGq
nVsLB0eB3ZVgB+lFNpEuEeVR+cQKJUV+zGuSzSQomH0BeKIXv/elcKMO/TtprrshK5l0WQgd/B8v
taJrhM9Il14x5vQv8+hPW9/MykqmzS/HXzejww4vCaqHTW2YTp9PJMcRDayDtpHIdyEz/Pqgrb1r
i4lGMr0BpzxtGWOGd5e+GyUSMNBhw+z7IaP+7JksZhZpEAiITQe6kRaZxAS7veo9qBxRyA9NUV1I
iPye1cP33huJ7LiZ5D99kNipln2bdElBHqDuAyX7E4uc8LqJGAVTe8rptrObOGQGCTYa4iG1EHGU
CU+Uly8Fkr5p5pim5hevNH8L4KP/baQWc1ido/NpAu4kbh618qnovzXZxiitPevFxGWGc8STSXmj
6P0LAEMHcwzwNvEBbyeyEwKd/+0WFvNWLqFBMZuEWwjJFUKS4RFGoKVb+8mVd2npXfMkue6GgVc2
SDCnc5AoyIvT243xX5ndl+a1SpuEHolU7iYdGRGahzzQ+rfxX9rUyF7McuKAmc979dCIv0TzHqg6
QUIPVv/1+tCvPOKlVY36SIUSlSVDkTgS9iJJ2vL4VIaajbbU7eLN3uvHqeGTL06dn85fE0fSDto0
whJ3Q0D9aGyoA3p2lHKuh5QuaaYrQqZQMhL2SuonpqzZYhg9D9U9XPBaPghB0ZOuVDNFkvksS0Aa
PNUth8lu9P6p9pRXkcwjoa66ndjhYxixuVQmvmHJLw8YC3ajAXJ98MqvWlDdm+MfvyXwjS3F2CIQ
0gwlPZj9LyMYybDJmvu81UkSKcgHJ7IZr0NuNm6hkVLKwx3K4dZqaAkYT5OvCrNRgj+4mb5mKDEH
dXARTsp7zyM9RejJR+hJXCSjcpd5xavpebuMlDodA3Hi/QmUwa6n3DX99NLov7ty1vRIYmmrnC91
zgqI8KRDaWzJTNZ2PEtDXzkBblXDNPkwrsDEdIRHwxkomqeHzJberr9Ua5/EYnK1Sk/kxj3rWBY3
pfFN8DZW0rXq7tLZlw6pSKJSwuoNsU0sDloKTXqHZsVWD9VRyQ8cp6Hq7a/fxsqOZOkH7xSf4AIJ
8YgwxcS7ly9xXf9o0sb1rGprOV3ZUC9DXmo6w+00V2jUo+8qN42rHamInLe0Uiuf99J1F6B30Kea
qS+RnvvudojmcKk3imq7YdthPa80n3zZSwOeMCFgJWc+cS23dWbFl2AjUjwr+MX/B3fL/PJ8dpX5
Fv+aP/KEeL52yhO32s9l/dCxkov3VTmyP9ypL5p/Dl+uP/a1MVts19ROj7RAZ9ULgJjAL28HCngT
4c0SHqM/16/xUYH77G4Ws6FhqJos+rRGMvUWTuROFS+1VbrRNCfqfkf6uh/JyVaTcW+ksAibaW+U
fKwZjo7xYmBXwC3vx6krZUczs3aKHO0lzVFrsARNtzEQkrZSzlv6+OShy1It7ZFP+WOy80Y05VIK
iiBXOqfwy2evGs99przFvnUG3IqOa4x2c9LgnqyY72WT/OxSEP1yZZ3G1Hiupeniq/GhDouv0kTJ
U1MnCK8WgIc+seXUujH78IakHei+Ps66EDdsE3bfRI/5KY8RtUbJH8NLFZsG9NHgvMB1JCZspWvt
IBxGou6U76ZJcnOY6zt0mw9DbPwm7zPae3r9pTZC3Ub5MO68PGhh43iK7RfdnhDbJyJMCb5RbruQ
ZrnVXYY8fhpicmFRB2et+iVgEZhSHBCKhu8okbQHkrICIPaUaYxSflBC8VHIynMhTcfcfEbxPBEV
3b77OpWdPqYAO3YHXLAOUlPH88tvSk0Ikq66jdDZIVnxQUysdEi3vtI5C4SZU2sIdQWKj0RiuUJO
XEXG/y2Fp3SMZJt60rFPOjtB1WEU2f0IM8IyKOzMsQty9cds8/ecgG2zVO8lQ+l2nC6eNEV5jEoS
1ASqHHQlHF/s9l5YOkYu7vsyu7HqinhVU7uoZXIey+6nOI43xaAfvVBGLUUaVtTIF7wtZ9GwnsxG
uqSpcNuYr3kZI9uKCcXMuEv/hbfjVevFU6BHL5JpnmvTu3CAJDmkUr91ITbEQpvDYPwbPfDOvpHp
u66EgtmRiohgypJIO8shmlz/3NY+6cWCZPiCNskVZ8uaqRzDa8s6LTS/EvhLYSk4kpdtufLXFtil
M1RNSV/z5mlq5vUBoHPMN//IRuDYHKNvWwf9FV2q8XGs+WsyDGoA7HE45q50H39n4XCBiBK09D4e
5L14gxvS3JAkrI3cYmtOnntCOxPiZ4jYFkcS7bL9lN+qKnPRlmJg5RpLvTDBgmKo+KyBeCwG2ph+
RWNAYCNdO1a+sZVe2ZIsNcM6wu5RS+YBYwMW6NID08XGrmRlCZfn2/rrWfSd2ftWxBBFp+E2Pjfu
3GhLzu2GcOPDIvrJUvEBevvr9yc2hVkz8EbV0B91uzwON+x7/LOS7oilP4ZOajcwhHbiPiUzyzUe
pq2Cz9qdLRYpSxwDz5tw+H5sTihasdrOrL3j9a9S+sCRfXZri++yUTNSqCo1d7E7pU6sBjdBkZzV
9P9Rd2bLbiNJmn6VsrpHNXaCY11lNlyk1HIOSezADQwAQYAEV+zA08+HU9ndmepS5kzfTUopHZFY
IsI93D18+Z2W4dWQSQAgkEri3JviCz4b507G1Lo0CMldjALU8lH50jcjCOripuivX+lf69KZbGu0
wu4SEQupB+Rkr152Bv1WqeQ5r295+5brz20lLidKI0GZf3VUoDxqTDww8QDarLbkSqyfEukwUhfR
kRxoK0UpCEwX581USqu8uL51r+H9Xj4+gTL5ri1fjiEuiS+IaljpEzVk9AaVRPG7cBkD8f4Q1jSs
pwvnqB8KjSaPqipuXzepXV1ei4OcRxvaBn5/TKRGGefmu9iDcSt2sXDJCRhpT4q7z2MAYrnzoq3i
qn5GnxrUiw5G5FIYnftw8+5Xw+l1ecPyWZJAP7Ll8u1MxVbfaBf6gl8sRa2paRm/VVy5Lh8NfAN+
qTo+wmfPeaPT6Zc75jvl2YrryzC8K/K5nHVq1oylM/QFtXQ9AevxfnvT1OX2rt7xxOvBk0qORp3R
nJRcx49C4oMgb/Wx+250+b6b5N0kFpuCUtTPonr+fH6Ou8XUvJfXi8lmBEdBJhd26mT9TbgKjiHc
D3el+BpBwfahMvm7bsqN8EUf6UCqNmeP7nVfziO1g8tcWk/N+T2Sb5uJaq1nX1FWIts1wbKr1vl4
1i1VWnJmk62zwVGuN+sWzZxr3eamtdJWm4a0UakYioYEsMMtCCB4+6VqS+EsFgeqRzEu581ZEdxH
S4XB66qu6JP4tSs74BK06LlGwn8kexR/oqA+fBH/Yid8RHB/s8lp4jnQ01vDEz32n2rl/Da0S4yL
HhR8SnbGbu5F871X2tV41WYAL8pCaCBbkatP42rCQePqcqdL/aNa2PSpzA99pH2K2uf6QjFLPt41
qmaUAxxBlEzo/b6Wv4yFaC4FSoSfz5zOlzfzamAO3YmHE5uKVte7fGpvIAVgafXP6yeavv6i3odv
uty/tU9j11HHqFINR1R28culKAG0GldGKxOj0z83zfVPzmA/c9hKP8igcVG33UvmiJwvc/i1AZmq
sNvXy4q0hX+l1fsFOYiCBJ7m6vyxXJof/a9oMeuQ39CihRQ3RcZf3wj59lZ/JSHAaIbtHz/8J4fK
D43+m4fTS3x8vPCzAHGeAc429l9F43C7/Iku+tkJ+cMs+c3jH4+heKm0Kv5Fs8S1uBWH1dwDhg7O
NIP5MrzR5Xf9Z3jzHyT4V+v0g3tQp+WTVs5F/jRt3kZfRQdwCjm4f+NPf861Om/IK+wff8IJP7ES
PhjkNzO7i2e9NRpiNY9mOUswcXO/RrurLnzOy+hz/fgzi+cn1P+x8AG4CQ2ksA9vff11oGcwcMXs
vD8zdj5Oxf9i1X4seVAfBd3S5wy1yyWUrvc3pfgmy4fxoQMyp2ZVr3/K9ReZIPbcbF24rdulW9Zc
bEe1n/e7UWjWF5WCcOXrgo7u+RK3B8USyvWLoIAdNGibhhhBcR2+GM+3Ij9JaJpcnKir+XLlDCcK
325XZ6A/V3fWPv0xS/+M6eTZMfAb0lB8LEagZ80WysUWt+VW7m1jU29o5L2iZoAcCJHclz+xGn5m
yf3Adc9purW1hC1fnTe0CKJ19Z8Fh35C+R8xOgShGm/DAmvEuFFY1rxPnaNc/oR7P0A4/gXZfwTn
OE/0s3iW+YPmYe1alpqMMsuNXtKn24jeMTW+VbdqJ5TFobtx9H0B7z6X+69E8WXWdJonsA6cB2QD
HH/4nJNZOMkI8z8m4M9MzB/hOvSBTCtVIMv10rZfpZqS/IGUhGV5et7Eb48biTWFRlvp0c3PlzW+
/0+ReLOmXt9Fj8sa2KJ3456nilb8csuH9VA9wc4AD+aPB/cTqnxkZ/+GuZZddF6ICi4skLuK25dS
/d7rhz9+9E9k8Y/1QLWkLcVJQBZ3uhnRv0rVnWtH2x/J+ePn/0x5/dhyTTTyy0Nv6cMHr744xN9J
zpAnApqbstoq5aGmrHBU/kfNOegO/vtdOOgl71M44tzHfVHev1zkJ9Alxp/M5Wdr9YNSfC5wBt3O
IFoMd2Odi/nnQje+3nQaGS7/tEn0LC/+xR75sQRosSyLBfCpLBd2FkeeTxgtuLlq5fN47lclaDW1
1u8EAHkFQaXtak6VC63E/5hYP5vgD0KsWrZ6qV3QL9Pw3LbL4n1RtHZEx6KFKG7/Z6/4QXQhnPu7
fIdCtGxf3oVPZ2MAxfd0rbs/kY0/U8k/lgKpfQlES6Sjkh+ojvzSkl4ofyuK+4boZHZ76Kfu0e5U
8mH72+TUiJLzs4/Jb99Ss06feOPPMp5mpvvvpOTI8Xtm7MieFG+XCHZRKU7+/GyS7leAmH9Lh/+V
Z4/9P59S/+Pf+Xf6eI7VOS+aH/75j90zu1tNlWXNW/z89/nW/7z09zf+4+2cVo/6cWp+vOp3N/H8
X9+/iZv4d//Y3ptzMx7arBrNDESt5uMFjHS+8v/2y79kH0+xx2f297+mj/bezE/Lz4/7X3/96svx
73+VZoi2f/vt83/98j2+cd+6qM51c4vrv3ypr/H9+N9uzeK64Smi9reFJNNfWFEWqijP3ts++49v
cPXJxkJU+XI5J+bfH1VT/P2vBJf+pkpcK0q6KhnqnCBRc8j59SuNO/SloemyLoPy/tf/GOPvqPVf
1PvLvb3tH+d7U//9ryrZ0L9jDh0UOEnhOZK60GhZpfwY36yEvOHELZMOQ6OWFAdTFI6Hu597ylGy
mjSK65Ma5rEaXv3BFw+couW3Yb84TvulTZR42g++tOc2aXd229PttLA0S2vW03G+WrC79OxqFvYP
+qi6rkez9CY/jxc8rPOFYHlc2OJhkRZcvrDyWDwMuyvxz+Tmlh490jTr7g97LZ2sRdofwIOiEvbw
9AuOOPbgn73cE001lM32RJCUuoYhbavVMphnMJ4WaRvLcf6Ot4yzv6+7gn896ifVBdEeRW7Vh3Nc
Gt90V3Yba4zpWfcMWnM4DnZnEwd9Bp2Nh58//IH/9ROpiF2y9GRHzBoLN+zoaEmdaZ7W8OMTH8Vz
E7l1KHmNdU2NGM/0ZIP/RnZp1juFD0T7t4Wwfh36rA273RgPlDBZfdiGRiy7tUmxkXHq7NpUXYAH
v1+CezDZ47uQiE5nX5XNYN/0zWQX5EWZ4ltni24fP49FwFB118imYlX41MXU8fKxqk1KWBj8/UjA
dbI7i3eN76PD1PbNcVLX+bf82yWoAhKk3W7fWVdKIq0i5fHgs30H+sCrD40lO1VwSeVytfRVWnCe
ikDXP3HF80jW2Rhfjoaw1U9T97m+fb0Gcnw9Po+TfQlALJkYX77clPlqYBLdrmIyvCZ40V/P1stN
Wa4EFopp2308OotkXmE0TWcPlgxFuLHZsXbGCdrGxZHBWgugRw7taeGXLiFi2WVULhU08kk8GSci
RDdPs1hF+CaqCF+sWgYEmIQY3ylzB3PmARfg4Z+LboBjexAlocJ5VbEi7QHXEvepp46FSGh2P1gq
bxb8+YJmW8aLlNvAdS2OS/8Wg68CCC+wv9brulrYmjWlxueLfT1ej4+4jHVurCwV9F+XyV5Xt/uW
0IDktbHqagkIKvJOtUF1hhMOoksakb66HF+xxHhsfB1ntzRodzCl0Sm6rqDk5fbpIw7NVcxvPN3i
NhZPwIAPNnOQUqDyF+klVZKuwTOzIhlJARueXN2EAESoeMR/ypC0CCNQTA5uZUhCD6sbLjzRqSzC
DXDvIrmF+OR7Z4FXay14rL3oaF6dieWWj+CH3pSdFu4c7IWnJEYw2HW1Ht/nrXJ8mZMtO4R3zMZm
wAAMvmvfRYctMzosIWTe1+EF6KaZ5cmE9VqzPczMVz7XoJLcwjosoGZzzG8rA4DMesVjucK5+PX6
8bXN2GweHiKFuJS98LV08OtTTiICpJNdo1pN8vxSl52OJHjF5xj6tjHtZwooIoDPfDnKp6W/9EHU
YblmTpNX4kk+ATNbwCpsk52Sli4/dNWmS8tED0u3Iq5Zgf61IqUBBkOW2fXpHJ/rVW/Ow4zpGwlb
dbsiqA9C0jrLZEiQCoeRd5LpwpsuQXeM6MB8GmbeuzxXRcACibEE8km3knz4FG6FrJdmK54Edfsk
TmTBBXNLSjpoPkAZn+c0vz6W/GlHkb7wTRzXF+QkH6dkGGsWLOMq1rQXjkowpbJZxjxc8NlJiEHG
P8agT7rVUXfB9gZfxr2m4OL078CWmBT7sD+eK9UtjtFn42t0GocNL9WF7UwR4NfrGB/VeOI5bBCo
yc6/kYP+nOfHgqknJkEvLCFVR7bY+fa1jR+xHnI9/AtFJ1s9ycJWdI3T/RidFHlm6hotsEyZYvta
s1RXefOYtix4JW8u9ZdbrKVyNa+AhL4QT1K+ZUFyl2zrJ5SU/IWN+rgQdgaLqHQpJwigptknqnlG
jWhW5bOfZbPx74gLSOYuvg9p7j5OmqVYuVvx4Mtqoj52NZqCLb9ptmBPKZ/RpeWZ5a5sKmljF0EZ
35LGf3jym5TeYinV+FR3wd6a9ykQnX3SOYtA2pfeOZ46RDF6hsjMt5eHrlyksOYjhocgB4A5Qspy
ibS3nHXZ5C9AG04i5+kvYavXCZVlj4cpVU3xkHtGqAU9d3uDD3N3O8HTvMrq0bKXz9GWwdRw/Mw6
KcoZBWz1Jy3lXe49EFKoxNLJ7kjVkTMlAMwonpaodl6uZBvXcme3J/F9ssT3RTA+NkwiXbKsgOBU
XhS8svmU5HGxkmigiAU3jOSMf+YOgkV6R4YoSbdSvzwTPSgzxTOCc0aJnxE8Mp1KvzmDm/JiIcyd
KpFEPhiSK5lGgPBccNKvBo/nGwFRUD3gEynpswW4/sm4L7MJnVqGwKF2VrVHC1yDZwBeXmsiEG7x
YNXhNRl38u7izvIGSU0Kyi+XenMBYs1HfwVLi1aPbuQqPGJnuMOxDrt95HJ2bxFgy6Sy6qx4berD
Ixy8Fs2jJYiXDJCunegQ+20P3bFFi3eWGuPpFo1NU3zm5Z19P9Yxu49dx7YFYWv+W7tSdIXRdHMn
4wu7Vgc648QWZtegMvwpOMfVUUrkmQf0WWKpjhHDVfzgliFyt806BNoluPiETmIDU2SwolMbt4jM
IkCeqUyawU82ytuC/SFtG6NUalN2Be8VImzebwu67yFUIvuRgT/wYhKV1VgoWYQ7QnwmJL6OBQvd
ZwjlWwgtyvAWarOuO4dTAnGJklKnfsfJQKuKVR/2Dt+hyWfuqbEIWBs4h2di/QDcT8ALwT0zVnl9
77GDXi+e9MqkOb5OThCATvMV9PP90AIzFfLF+ppGLuaBZDdInvZwD+TlVuvWHSVG68ESnfsRIaWv
ueWKcaKhwGp+teqmg9VeGSHJ0SlSsp55OkYLmZYYFSj5Zo+SSub1dPrlVkIZoS/CZqc680/XZq3w
9RjD4qdmr2cSNp54mmZ9gCmAfHSvxwu6RHTOMUIK/Fy7DQerRZ0J/oe509l63OzhA0oUT/NNfm1e
0lmDqm5nQ4ZMSmjNtFpgIGJEkCO/RyFkLGH9YgOUTiFvuwS+1r9HRzbQleYeDjnigsMO6/dXL7Lv
j83SucRPL7KGgxKKu+ZUJcrbOat9wVmG0kGG+WzJFXeRtBF98HhPebV5PVbifjj1+4vb+92pObUp
IS7pUMRiOr2Pu8GcTpNZM7KQp/LrGp8BVzTr9AK/MBp7Mit33DeJYUmmkRaumKr28tBtRYt0jiIe
U8ERfdUafdGq3O/aYTLbx6rwdKtPRX8yhVBO1VSoVpFdxMpb7ysHPcizS2wa9tWVbdWilhprZxHK
lrx/Eu3wLq5mXjwlvCTGUf9eTBvmctBpB30cIDNRkj3VZL5isjT8fnrczRffwbENFiao63mGeJkS
AnC31ZeleU0WjvFEdE0J7Fk6aqBSjDvfWllRIO+nEysnvevB3MIjE5vN6N+Zce+P+9aX3q9uE0/x
aC3dW0DLmC+vo54+4zx4gKKJOenqfvTtct8M7024dLX4GS/dyO/xT5r5sQxK7DgbWEzzDAQm/67t
pas47e4ev2zD15zWBnjQSCNfReftn6FA4mtSVOvabg6t1d9XZIKJ9GeJ82PFs1mfMxreubu1P5wi
X4mlt8nRk+cTTKh63++4I0qIM8ney7pxxnD63R0849jwldPitKhWqh+lVLga2Khpg4yqVs9YORnp
tJa+dic1JcH04jaubCFCU+VtMocD7kX9OO5JocGd7TyxDhvy4VekWCPV81De6wGqgd0Pw0peGU7k
0hifhtuKVVYOZ4T+9gWHiCybHsCN7rJajXvDkn3DGszR7+IuPge6N5QrKa79JqaSV3HLo+aMlpFc
w5ZUHdfg/BZOb82hN1a6N2VD3O7LtAuHfvuwGqo1MWiDM1W7WOeIaVt4rW9BFUMixe2Pk6NhbNWr
l31mTFmT9VZ3aA5DrEP6t8qknc1N2wLtDjW0U5RWZpMVYb2/usqbdHieoKeR6jORhphWMtKb9Nbu
JziD65/uA4Z362ar+tfTJb7ZUEn2Bbak6FNDeI9F3/he+zoUU1M25CWGDjPZmXke3OP5ArbCvDFp
o6v7fFtM2wmj82T41xhqtcWWnvfKiZRA+lceFxhS4+o2sw738KfK8ea27hD7WIZEGnVq6zZneSP7
PF3YCrct1zEU1e99Hgdrc/qLdetBqt7MEtWJS7i9cz9Gbcm76iQdmBbPJlTkSu7idHcHPmOT+tNB
9UlnuLitz/sey3nLxtN7EV/fxU8MpYhZrlaGwS5IGYWtb1G6wUwu7gPrPx5M0a+ZFCdReQXn+/1e
CHmgYjKw3YsxK28sWfp051dM79fYsBg/Qmlm/etp3OH+h4cMqwSJU9oY8Knql1Ta+UUc+dJJ9/Oj
6sv+WWPPvQgP81Xa3GhbT6hjJabVaTjp1vUbWJxfNDSv9WJTTAfGxMVGKoS8jZEuw2ZcRxZTtpoT
3zTYGy7N9XzgxFzVBi3B7QNEWrAM+0BO+1S3luHz40o2lGrNK6x/ZxXc6SDbz/jiza9tfeSmdBAc
+ciKeKOfMysX7rIhtf1kxvd4Eb4Aqlw1p6e7+Nxtl450QuxaIgbHrkOQK28jlISIkikjpopTwfeG
LR2WcRv0/j2R5snILPk9frqDCelFC/rqFuUQyNuZDF7NntTZgCDuxvrMn1aHVBnT4SSiFoyjnJLH
N72D3vhMHn7BEMdgFoyqfeYkyGsxyDhQ5ZubDwz7kMPXgtPvpcMlhnPOM6sKoeiLOzW9JJFl2Ihd
a6hWLezGgnB6OUiHWQeRW2BNh45HT6e7N733vhrUSF4EjilSMctpMrLJqJkVRYDYlvv5Nz8g5hdm
nuHu6td3zEzwbT05uCRFQgF1NW2GZPhloBMdl6Ij5D2rFeTfn3F0LDOE/SSiKrBUcgft2qB6qcBE
hEX2AkzVAGBnXji93xMem4gIOTllY1ceivCdK8Sd/v3jAlRpYByXTnRUGYHORPn24eeObM0t0bOL
W3jyEYxl/bu4rzgCvrImYcugrqDjblbf4u7OFjJswZ0FTmSPcD0T1i3Sga+JmPIsPpEObfr0UGXT
Qdyj9o7izrAxoVGo4y4CVVLayHYH9cYA0/s75rV3TRg+KuW7cWwSjGmmp7w9EwZYeXqAHGddOo7x
Tw/PQKRuUIKzjY5cr7pP5wFx/gU76mxscQ83mPpcHs2GIBCwZkVix2wgjrtLsQLTNNF5xx1L5UXL
O7uKNnwsamsjYCZoZTSK92Qd75DonLXdl46zhIpJahwls3wxRtCwrUeGMICyDp3YHJnK2FkzW+fs
fhKD6Mg/WeEAaZKOu4eyPoeqza1PDyhsZozZCg/NI8hIc8W8lMwqUdk/N5IvZmuUKYPk26/yYcXA
K48R9upqmjZS0s0HGi55vGaTjK59echYyi3HFVRdcA6xKjnoPMIuUbwrbRhCbEzsiSVMFNJ4R283
jYWbDcce3pyGE5KFwRhjzTY2zgC8GfHCex2ictM6iocpCrPwq5mNlDJjEres8RSTGRqBPA+zS9Co
igmpII0I73aJYQ8wThTA2vNngWDS+vIyj4I/JTbyeF9P3gctJXGtgVfMYQoW4X9ecE/yDCveUUwm
7unf+72MeMod/agcmhO2ANICZwLHcn9w+aecVi7tKhDo56OEOq7ist5gzBzPR2QZHAQI9lE71fbZ
z4PFCYDlaUUXNetpLt3azoNCXC/c6nALtDO4Cqhh0RZtbB8bOLwnJhWYG41Ji4vOXLg9xbC3X87B
aLX2hCEj2o0pw1rF6h5ykzu893YVTk7u9/YD14Q1hc+wM0Xot3sETViFUlb6elIdyEoDktV5WU8c
VtsmO2Mj5an+C0uRAXWse40je/fsnomenAhHsMH5wQNnwSAzjDMJB4dyNiKaDIPEmYKHRZOuPhm9
Z7aw+wSPgPrYcFfr4Q3ovWFnONMer4CaPJJ71gXg+OINwMucCN1WsG+zB0I0L9mLl3IZcLokfT2x
QLDOriFmGn/BmIBI31dyYj2sKtSx3Sa+irwoYUjMLos8Nal3oOUOGclWSjY4Vahk0pvBgRtgIEbK
T225flkYS4CRN2aUKFlv9xZJoK9AcSZnGtaR1+8ivwrb3TUEq7vD/smD+tjuaqveT/HtKIyrMlBc
6dRyfuiwg7DYrAqbxkjheBsliRGg+/Us8J9x5yroFfu6XM9L9cTGxJqalliiPZZdRB1UjBFDf4Mj
nw/6qp3t330e5MeOXrErybkFZ/pcYMGgXVDMT2NTmfW+OyhObYk2BTnlEfvtHOTpPYy8ztXTW9Dv
GgZdmXna7oTZctdcNVnYLzB5j6KP1aEmQAUrzhA3GT04eSyKlHdUmJiq13vYxgAaYYG3+9bGTKB5
JxWCLpYV1sXTRR9hGVvPmBMLr7lvq7gyZ1ti/jWOnzhS6Zb2Vqf93rCfXsWeZE9dNsNhEYqp7Ecf
JgjVo9VBckhPiDuzh6dbUGn5Tuchs3Gi0R0glmIQuyUeT2mjN2SjxWRYGrYgruiwwlacFTgnsqTx
Ku8WqqiLyP4whQb3HkdWmWkcolD9wcKhkUufXk+c8UYw0VcdNMOyubtYMsxLvX6CFrNJzRmiiV/7
K2n9uCOwvToXsmGZfphP9JcEyDZKWa8oxdq41hhxVcwiLj+335en/IiJDGLHOaDjVeSjrrFGe5bO
rmIMbAZexBdsjg8S8SqECdjQ09bAEgyi3Uy7weV5pBHH3YEXnI/diRlX8bKgmgwZUe/H86b0qbmw
aIszvNd2CbE5JVkLV3I45rTWSGIRhyIPMjdOhfNa3FTZmFyIuSRFv9WCkxIo/eqVsN2WgSB9Eo5S
ULJRLquXV8+uuuCBD7xfnRPx/ZwQSvJl80ysSMcf2AXtbdUfyuTl4S8k4NT5N2+yXl7kqOGwI7S1
U+yze/elfDOkUyqkMmEZJcUfR9QKH520Kd1bzP/4DwpYm9jBynBeOBal9LXY1Ce6uPBVheVEZAIf
MQTi0DtHzoxQJHxRm5H7iPEM4kee/FdcYbRS4xL3p/nSGMe0MPtsF5zhhO0jruNB3hBmkfHnTT4u
KGxdvLp4hvmtwfcccPjtc7MEpLq2NU4ibAfxcV3jnJ6/e8V8VBybYstkMH0JUuAf5Cfx1M9D9B+4
Nl9Mqpxdyjhe8zgKc7dMuKRLo7Bldrhrfylxmcpvdx/X5EFoeXDFpvZH03AIyAXTHn9Xgjgc9q+T
4cx0mAIds1FYNUGdTBa1JsNuac9rLZoK5zSr9qadHt79RdAn0z4Kpb1KJY6J+53DpRk5iyP3E1/s
GCFuL/jej0LxfWk/CDXObnE4LJ724kF8x6nr94fR1ALkucQ5Ugiu2fO6Xn6oAPyLgWa1p9kBu9jQ
IVQ+PE4TUcUP+smm7txOhSMeVHL2DgqTXKS5O1mjKZvzn5XPdFlpI1TslmfZ9xde3MbXQz18nRSL
lXPRGbT4IdPqwIDHw839cPp7dVKpq0t286Kwwx3oa/bHFG/RmumIBLRyl7bKZucINg7taa+ar6RK
b678JpvDfjR7cSUFwnFx5PXki9ogm+HlZ1keyWtcswCNDNMJNruFI3JttXuJeptVlQ1ZQbuGY57c
5o1yzRbBMijwgHhEMZIqY7jcsmjnvfaxtWoUTDISzfTIemrYcB/HbTG5hOgbKUadcf0la5MlOwsn
ocdT+X0hM9dYGShBr004nxeZcHx4IGp5enjzcvfmvTzexeasPcWuUsm6Zo8kp2TQwolPDkk4pExN
saSj/IbbHjd/3NCQz509/7mrHcX3/iCbbC08rvDb7MJ/nGYvrNURHYZCmJ7VmqCHJ4cPaDHz3Q1u
M94wsCnmIpAnWcQEbOYW4TzyWoIx0KBw0O2Eu2cBIJuM75nVxA9gOWeBBBjJ4F0/oDUlqMgZe9gJ
9rDPPeLdPlTixGFeoLPJzG+onPdlcPNI/WVQTTrstECwjbBJuW5+y7STEDHyG91yp51ofmwLigR6
bxlo9ix95tD4M2URrArmi2LuK7IpIBLATpT4mMkPvpxcswJW6oImKL3mvma18Irv2wQ7I1ECeAPa
CvNmm5Hc2EKy+fCKjNlq9sJmmcqZRHICQSoYQrC1j40pvj9OkXNLCidPek8JviFB6QQwM1BERA7J
KJqSz34TUv20wBzDePMKdutozlzVZCru/WxIxQOS1TUcxWqTKMnJEgqemT6zH/wqJpo98x8sQnJ7
iEU2eiweM10EbcKmbc+ftIAuRpcQHWA1JsbhM8Mym0cbjRshINJPcW7/z5uXNhzZYUi01uA0zg2n
6/6VYG3xG/8Sr1l8xxJjbEm7w3GXSfK3S8hl8MAz428GcD3QaPyfemZG/7GHEJweNdG9s9+FGJOs
1RW0quAeajQ7CTv2VJ5Wh36n08fZewUvrFjMM14nuY3ZmHoyuQIOIU4NQZdVB5B/is3dfMbn4y0A
gcvtDppjeJLD1Nrd8C7FCm45V2bsWe6fMe4d/Fah6onCerR6nv44tntsncxIMHgzjCBmhzmRVOHo
ddnLkhMDM/J5aIZ5UljTswXMsKts9rHR3Tpj82KTWwNnPWP7z+mL2J3t7hVEnpFQ/nzGYuQqnVBW
FUbPDSNzWA58l1apYH/XDUBrK22txZiSe51Y5Wz9qB42Zii5l1hPtZPiUsiNL7TdaRR8vzWmgUX4
XrasJia91e+eYW01B+yPMyYidsLh1nJxY55Tw+scLOQJl52RYCdDFzVhpgilaybPQ3SiBHLCIXw1
MKoO06s51NBd9+YDAWuCJVZuIm/ZbphJmbJ4OzC7DAKEbcInjYmT0Ob2S9Zlqse7p7g6AOefsGZT
Rj+KKsz9KOmZ/WxoyCzuwn0FWOcqp2BicVw3JrAOfxfhPWM8Dw9fbj5zMZ/JE2DFK3ZM+Ej6pIH2
3eGcFiEcKJrsIdlEiLxmtg65VQro4LKJwsUs8u/r9tt89hCTs/dIFoH4jrbBDMnxCs/qb3kkRnhH
j80qUlI3bOY51ms4w140ayTsiNY74zd2l6QioJ2mgHH+Wkn+a67V77KH/jOB68dcr//d1k0VX8/x
/S+rtsri9i+P01+sBnFcN+e0/v8hr0sk4+/neV1UNmK8/i6ba77hn9lcgqb/TSVlioQtXZW1hTGn
9v8znUvQpb/RyZAcL1EWF5q01Kij+jWfy/ibpomStOQ7UVZVSeWBv+ZzSX+T6D49/6cYElldgDf+
P6RzSeIHjux/5fppuqgvJEmWZE1egmgu/ojQfVEvr9di2RZrRXw1bxKwnmtVu8tfl4+xf+tuXfmp
aZ7X75VOuRD96FWyL1518629nm8EVMbi9e16E8ZtN0mqU42G/stj+Sq/0yf+cib3Qrmvrz3N5amP
bgiPGmP99dJX901bEPIunxRTVXl7f68L47xvL9LVkUtl3jblpByfYD1utGez3OdyD8ePIyLwrEYy
VlzOhmuEgWPG4zKUu6qtayxQpaPxUD283l6iVroU5uD/upRkUIkKIehpVDdAQ5YH4aaVlIKN5VfI
k6+VoWNX9k8qWQsyMffLPO/2S315YXsukELT/dGTYkLZ1XqhjiQCXUupvoMAkYtWPp4jsjLL+l2O
Lrlfi23zfi7OZ5Kv5ozUKBqKY21ol92zWr4+qaVxe3/Jepcs6gXZK9Htxoovon5T5XfJkR5ttSeH
z/ilmgAdlAdxEVdqmx+MZy9TPCEjlf4Pe1+yJLeOLfkrbW9dvAYQBEAsOzjEkFNkKlPThpaSrggS
HECC89e3h2qSsroUr6wXvXkmk8yudDMYJIGDc/z4ca/bJT+GAmCqm3l+boKuPDgOBcRWYxrMbw2C
aOfRASPEjJ9pSevbrJmHPcyT1H7tIMAH7SwcjGEHNkgekuwG5grqE0ya+nvVQtRgxyZ/uwmEU6d8
kS4NSz3dUjvyzyBCy5vSrKBdS+4SfNjyXppwfl81mYBVKKNPFqpsyAa7GWYk/di+QPZuPIIvWH3o
ZEiOfrZ0h3BqoPGL+dGDmGn+aXD5eDdL3a67PNjQkme2esIkOY0aN6qv1eiFCSbPXLCTohPpyuc6
2ZpqPGCMyZ2429a9EGP11IySPBRTq+5Xr+329diZG0iBIwVcHZU7JwfgTX6nwOxaK286qrD0zlMm
EKRsp+K8h2vVrmHVkiGp8JDKw7h813drnuRuhkK13Yh/qFuYKMLbCBNcNWSOGrZN5zWDS3I85xql
Ckb+SKRY60M93QT3A8yskoAvl3oLQ/Z3qr6k34ziLMmcUfqYjUaew3BkeywK/YypLETqjSz24xxM
6+d+2HS/cx0skfaD4urg137nH5eMuVj37ciiYPRY5E+qrjArGfi7kofrXpm+T7kV1TFcPPVkgnC4
J2vnA2+ZwI8g3NueVrLwF74R8x6TOQZTEwumPQbSKLimaf6ukmZ6rbwRDrYgnsZlWbBj7dhwHJlR
D6Uv1ygXjYXW45ABZpY0YrAgO5ZuA2kxo/rDsqI5i7UMy2ULx8AFS+3Uq2y4WTE3HEtbB0lTgLfN
C77ctb4XHiZYkmHeyV+Wh5rApSK4qDB1ZPBvKtna0zi1OC95MX6x+TodstrCvqm34GDCPKtIWaC6
U94UJsXso0u4nM0JXmfyg55QFzZtuaUjdcMKGBtj49rx4rAIhgaORbw9T/XMMYODJXuwJZs+LdbP
Xre8HE7Cp0BqedOXsC0dJ5gEwv5vy0pgx8RoCsBskMX3HLIQZ+K8/FhLX58gcEPXuC1Hd2o24b7X
xCP7uVBwQ5PD+DDNff2U8ZVCJCBAQdkBAGbNBAkOEopYrWx43ijTKL89r7rRbQa/Ppuh1tJLjYlK
X6j7pe87KJUOa5uEDTrN21jmzz20ZHVkVNjv+5Y2r3jS2R0G6PNUlMsQ83mBthUr++44Fxk81XIs
yWX2Gy/KXSf/9MNS3PdF0eVR0c8cqFnQZu8h4zbbKFQ3HhkVArXvbudKjR+KTpnbWhqT5i1A6blE
Z0DRFZUNvnqZdlvdw7CwbPoH6L/M6QQzkpMYs4xHswFtq9JeccYrXce0oiM/LIW3QV3IzgH/ROXF
QRge6TyZFO2Oitj2xXaD2FfEgwiohGPwF5oxzFz2kEipDMtulOw2QB9E01c99s29yool3fSgITtE
2PiM9QAuiTQW8op64Ou7rTGYrOMtlGmNEa3dB3TszjXbci+G/RCyJ9v39qkjZtovI5mPQcgnEfWU
bF8nNi5PuPXu0dQKUP4a9Kd+He3Jr73iUBa0FFFDlnzG/MhSvVata24ow5DfrvB8e2yqGi0xzCST
xCHWvFofrsebP6AOpSHitV3ZecF0lollmQfHteohEgJNV9QfY+khM6098AZFBpF0v0HUmuF3+9E3
W/kZ0mZyXzTK3mKqZEpCx/sjyOzq6EFR+BHBwLuny+Ke1noSMIW0Q3A/bwzMvYoW7lgZSL/vqrII
v6t1rNOxtQDleCDA8KXl+i30C0phEdLND1VP62yn3NK/557mUMccXPjgfCh37+ZNb0BEm5Ahrxzc
FOcMOXbhGP0T57CbYycNEDPIwoQxFri1R5+HTZhK1quXUM1DiBErwUlUQB8PjZxJkdPa+oW+UcVQ
/6mFK5to0bb2kDKszRaBsR+MKcnGDb2wFrMoaTNTDJmRZoI92jYF63jc6u7VwU89GuUldxBd30G8
ZJMT23nwuLroljiAohiULbpbCYk8gG1urZw9C7gVoIR0BUJ52EDPahC5197AyJh6ESwFDVT79Abw
DGoI5S31QFattsbRJ+e1sPjrG+MXkBcLs/mulIviDzn1wclZhzKEu104VafJhWsbFfVcyXgJBkVP
cqur8HtIzUgSuVT9HhoqYJlQGDo+tYGmDKK4EuJXWi6efBdUC16UyGeALWO38DXtp4qDcz8tDS2i
0GIyh6UeY+GHfAyzZ1XI6WgVTtHErSPoSK0OBXDB1TvUW+P1cU+FqKIpzCj/xIOM7/wQpoPvJYeG
yJ9OYRgZLrglVqUI/clGiyRthbgzj4B25pyhrVTI7nXsWHcuAoN+JZtJiVkgqABEeaYdCr4Q3EzZ
LP63Lau6bxi2hxRi63m1HwkRju9070ScD113yMvcP2FHkYgFE1pg0JW9qEGHzqFsZcjfdpWa7Udv
wtsC0a6tvoxQfE9r1fVnttDtPV0gEjCGG4KUaEsv1XVFDsNE0NHDyY5N0nXNOXeed8O6ERhR2ZDy
qOZaHHxuVQJxMjT1aAneJA4E+7mD7nQ6TaG523hN7wdiOri5Tt3RSJJ9aqa+u188v4RbbcsOJe0n
dKf77KUpqwmnfq+GZDZ19tHytYupPy/fNFftixQsQKHqa7Kv5bCebTM0H6fOh6aty7z3bBoAEJhw
FTBXmt1xoqF76V0Wul3LA9inSAvpzWCRzxXMIFaMxBfFg26W4KWtBEb1g9VLZxNMJzOV4R1foLoN
U6MwhX+bTTMYGCrZ3HNLTgw584ccckE47XJLwbGdoRkQFM3RXzO5rzIFjYKNyvojqefxpva2Yp/P
tj+Ea+M/CCH1kcgC3MJuAJtS1F1/UMIOx2ywCq7FDhQVakLAwPNoP+XCQYZnagOBlsy0fNS65B6G
nof+XUkgzg/Or9+i9wkZGrh/9lbr6HLWQNcNg0oQuBn94SQl2dxugD0S3o8YyQhsc2zfbZyihSia
+ksPlc40mJh9zhsCcKBqICje2+WTc8RCYmHLF1jHDgv/Vk8e/WKWFXQ1vvI743vTCQfllJZ+PicW
tge3q2PjE7Q91OMyzfa+qtvsMcfIWdKTZUtmAkG8UssqLZjRqV8OIq0HxfY1Rj9j47iO4W2M/xlG
u8nMMOcltgmtFaYuBqWQqswbXh3g6YyeqWEEYnRUPpSLhDwJn7dIFB6EPDQFCFp75MBXOaZjUXEY
DdbNvjblcCDjxA4E4g0R6bYgaRUhUaYGzHSvxXeGsi4m26jjbIRFG/5qO7myxpLfYF8atcgnd2HT
yl0jfQegeJpeKK2WFMrBVYzps/Cx2kLxweOZuIHtMEB9N8h9OAoI8dugjuceI9CBruijnJ2iQEEz
exfCyeGmgC7qrWVgPiyVB62POqvOhfXKr8Vkq5cx2/S9M9T7xPAxt55v1H1fwmK37ox4WSjN76Cc
qveNqu2neoaH1LiZ4t6HnsgjMf48LHu3kq4iN01ts/eZT+r3LWVtYpsm3FdFvh2Y4fUNDcdtvw2e
+m7aev3OL9LXvasxZOSganGYaE9ewto2x2r2s/uegXm5ZsuaWvgW3znBv3kNad93eWUgngFhBTKB
lm5EsHwu50FAiUM4Cq1CtX255MxHSKHXADErTKoOmYOseTbk6mvPIFtb+9Q7NlnY38ogqwCRenTq
oEzfzTSe/DG/Y1h2mMfIMMk8If/6k/bUPzsIH74TU+E9dBrCTAHFQPWOBWUO3kuXz9m+nwS6cpk0
S1rDHTRiueffDDbg0aYLe5NNfEYDpfT9Z1/p6XlqSdfuUbs54Oyhm99Ri8MKcmnWPQR8zPeIzD2K
K7h8TKv1EBhX7L3Sn8fj6Dxynonq07KnMtWUmyOpWH/xOb2w/BBm11ZPycBE/8HrtknteOBvx77s
UOAgd5DvpqV2ANThdnZazRBANmWhhyabQHk30LYat214pF1bniEDWiedj9TFkLzc5wQeqQvMXD/Q
ViKQrLO5KWxV3tORaTjR9tVel9UAiXvVxroQaD1Dc+U1RODYy04h+zYCfuw+3FJ2cMwTSdsTcS+M
pcfMFcG97HrkLTVfSTSqpkmRI7DnOYN1q8GZm6L2GhJ/G7o5qjar9v4w9DhL0UxVzFvjUEMdDXBb
gc6nUD2GTbZ2YWmoUafuKMJTsoyrug8rSL+0c6VjqKqJ1OA0hAZZkaXW63iMTA705BygLFvcqZ4Z
2oAVrBZQBy4nuurwNCxQcq5nhxmTem3gtbEGH0sZ2nTDO0wCCLMdqQhlit/ihILfvAv8jB6nCX5e
I2reo4da7BbLSEazy+kNJnh9ZCqqSVDVjTHXNTvkQ6sS0aNedqK3sYPsQaQBPLzndY7jYfDbO8+y
4lzm0BLhykHJvA3WL4BqbGJ16A4QzhkPRVmsJ3y6SbYlg+awucRgOwuA2XWGHoKtPPiwtPC1LRfy
oR0WcEWMhI9pKJCBl2H/pzDY5+vQ2EjCEDjZbOCOCy+RaFZ1BxbHCj9srfvlC8KDSYLApx+JlSJZ
CdTU6wIz2+Hi4GfRbs0AbYbBPQMUmU9tVRR7pqkHKf/FTO+BjtVnC+8EEJUEHx/oaKt44so+aVcX
aQWpRKTjS/DUmLG48Rkq+2Vq6YHlkCYqshzLyQQbKDvtAhmxrG/3gdLjDaNS7uEjxKO8z2FaIcCh
omSAzr8q6ptikXnsWQrOV+gBaoZWcv/qrWX9HGjk0juEbvBVxnwAX3LxIQZUcC8ZehY8qcw5qKtY
8xrIZXo3hAbIQk/dDWsbtHBhp9CnM2TeLm+PoQdunHnsOh8RyhoovG0SSkUOjgqf81FBOFXCgG0p
dNOChl/lx7FgmJviIRraGnYOSRgwCyHNrj3W4QrCE3f5aREwu8IbT8RcjCj1gk3e+p2s9k3lCxYR
5FU3cPGZ5yTjM4ixfe0ekKKjydQ4dotsbT5ADQ3DR9g4aVuw4rkrJngWmRDy2rXdxHleagOBZigE
QWG7h5Jg1kKlqakAbI1NBaPpSlLoFwmKe/FbAYW+YHUPDLnqfbFBX0M4i0lEpnrQY5p+U08oFlZ0
BHKXPUwhZtAZCofvRBRFsOsm2J1AkbA5tY2vPzQeom4ITzQQVrqhOZFOAfjUDp5QtGjzxEBG/8YE
tX4EkgbwqffKc0+r8FjQFZL02YoeY5Xl9xSJ67OGocthgVJDImw1fRsgvr0fJDRqJ4em6LYWUASz
UFLyOoJpi2n0bkKr1T1Ti/5gbGsTOfr9R3PZWON0MdbIEF1QlBRbNG0L+E4yLDA43q/LCpsVm7NP
ZetBMzQAzAWnpv4jypE5Bc5Y3Py4LzLk5c3cryvyDDZ075pg1h9kvXbglkMlFaGaTWfRUEiCNIv4
HpYl/m7WcCTAenqnrFR/FVD6jxoF/3bU+5fx8N+Ojl+u93Mj4m/X//86FH7B2/998+D82r/m4+v6
S/vg8iN/bx8Ef6BroBSMBjDaLfD7n+0D/w8RECGEEvgXpS76Lf8YB1d/+Aq1tEK0k4AcfbQW/j4P
7ss/gPmzEB+q8KeA9PV/0ED4VSlABJzho9A6CNA6oIy9VcBaDeS6ZpGbhOVwP6Q+HLkYGMI2y2X8
04P5Wy/p58nzK1d6qwWINsk4+AOuBIjnrCtXRB7lT12fXRHiCMSvWkVCqh+dFz8kPlUEkq6Xf/9J
uySrXecpB/k4NGbkeYGg/GIAJ+/osNAo6Gz+zodnEIKHLllU4hG86zo42pzazZewyawhzpDAmm8Z
Y5gqDWBTV5k+9MYOsRHr+FJ4WQcW1jrNF5deoEIJiu12iL2i7OvYzC5ro9xansp8KMF2HIpnoATD
GYB2K+/pmstjcGnEILDVmDPzpm2t0rJoVXESrWrDG10iPic57zhUGWfdDYcB7o70CIO2uYyB2s9Q
gxHov07thMnsnjCo2G2AcY48p119zDbwAE2nS1hNurrtzl6IHAFgT+O7dJJNQ5ONLRazK8B/wJSW
Fbv3Sjfx1AhLoT8+urY8CTmXBOTZ3PcPhZObi7IaJxeKQuIhmPUeLJdWukKzXAbtFJxmOYtwP7XM
B2Q/ktwdVy+UCauHDhKKfafr/dI5/QE9tXGJ2nVbPnumasK7TRgIxDLr1XCe4s59DJmVw2MwwG4v
0Zl86ETrLxivCHuUBLbtb7kecpsMDdSP0rkBqBA3oR3cLhRS4HyoGtLA1MFr62KPSstv03ARC/yI
UFhpfDeE6W/hfHE9L63VCZumEd6cWxc2+4yHBVit6AC0d0s1mGPhmqU69qho9bBC+BV1HYMc0FqR
b25So0xXMudrkheU2KgLW5PfYc9dxuTyWoWY3ijy1w0m8kO8IBGVaYOViKWSmWA+SVfDkGaezbew
Ak2kKk6Q40s8wG/TvvID0GV6ZYM5RnbolYdsUQrWeB0rv4zD3IM3kbfbLRomGDrnajMysdKAXdHa
+nO1BsiQuJQeu6k7uQxHE/poYijTGJDoAsc7APUOk8TOfVicx2HuZFElR/OYKXkyUg/fa+sAso75
15xvTfmSZc3Cosw44TDo6W8Qh/Q8E8Quy+rHkm1r81y6ECNC05QBf96yQkfLoLl4JJdF4iIi1QSj
Z6aLGZSEkbxDdVnYNKiYG1NrmSQ3k+hbfdZ1GK9OhvMpW1h7K/pwIodNZmCytIXvi50XNAPHVEfB
7oFmu+po8kU1MKKVy2dfoDa/hbd0IA41BdCIYrhoSeLhLjAyj2q2j4GqGpGEnoCLFiqPTJx4aCjS
ninW3lLEOgToctRFBgl5HdRZt296LqJZ+ChfnKyqZ9o09qHZoACyK4CmNTvO4PS5W1gdooJkupF7
xF3gRWySCHQZ5ATHKCsIJoBEaZo9suYMWYYLdbirgrxYf4CEIG2gGm4iaO6BlguohuEJTnV5nPp1
kqd+WBiYX5Qs2VE1NihfuAW+cuuNvhn2HnRYunvtSjA2a7WaGJlq20f9xCAHWWu6ZjEJ1xnwTAWf
WHg91EhE2mAsHqE4NdnbTZShH/mlLVcQ3T1w5n1ABwCNVB8PS7lpOJ0PvbollxQ2FUOP/E31HlC+
jJAZHqaisxnqCzQGk7nH1469AGccumV9MZ9r0zgdB3iMoM1UFnFydfN+YgpcdEMWv481egTrDZzX
xqceJhRgLaJOmmJPFPdT1WieLgOhxakIcm/OQR+a0fPtomUEyJ+jreDKdb0ltc8CzHK6FRaPScgD
j5+l9td1vCPA3yngfLGZEuLeAyGQsCQtdIHitluEjdHlFnWyVLJqk2Cb1YPr/Lk/o3ihH0jbyRlM
bMi649vP03O4zcOZQv1SpqaQS5Z4HVqdk5rVB4hmEbbr4B2B5ExXyu1Rl7Cj7qeB7lcPiZ/kiEsV
X9dz4xMzPNPcQV1yJX1z6zeZ/OT7oEZng66em23x7sc68Vndg5dZmuG7y2d1IeV5lb8fRm9EJ54I
C0BTstlEFNgzzO6yvDhOec4wMBTm/beslRTE4KrOB/sQQFjvS4F2Hgj1VLdYtV03V/VrIWXfnFzP
mw79yHEJD4USgDY6PaAemkOoTt5njJpvrVBV9VFn/SLA/zGUYB1kDT42skNbdAcBBZztWNd9VsbQ
zS66eNGZ6KCMWiof1Bj0anKMSs8QXDMA5S4Nh2DB/F9DoLANY7+yh6mZQTf2fWYtBjFkORMJzA4q
HXX4cOmaEZrx9okHndJPwAR5DOSLQ0FUOCg9FHWGuDtUNVhRc+5v5ZFPhM5oIaJs3iIFPTgELQ2x
SWiKIj4+hwwmzYluKBN3ygMsvBIA1gv8ISIXBOAk2c3Xh86X3inQ/A6Sua2OtjoLMR6K42uMc4/0
cmcGV3XpykZQghRaVe9rNBm/GEjEn1d0QuH4W6yNjFeal91+klM5xh3RX3K/nRcoIAyov3ceQyV7
kLYAE2vLWvIZ1gemiAdqXBCPOdgMaWYmD93RKgPsy0Ngm/UAOcgoG8liItmQft0BFx1kgg0HeR9/
wWMoYVwLhxdgSOORkQm4bG4K3+7Qt57iUUmUm5waTOujPwpoBUwJXt5vrMOQCLX1uuwHvR4bC3CB
L9B/tVX+sPAJahC6sRs4IjV7wrbyTx7CEXhcCnY+MfBFb0QZXY5wfNw292pIwHfLZBcd9UBUyiTM
dcMBXIOKEUSNNwNAg4g3YhSKZgN5iq3TmT1Wm7JgCTatAMl54Ja9RycY+o1dB9LA+6Yl1rtbcuBg
EJhA3OWxl7cWgE5I6f1ftubyI+NFd0MhnIA3XBIJIDeTU/hRiVLojwxnJOiaGnKOsRQLYce/GCCx
qLl7nZSKthQ6I+jMRKvfIG0p7arf5xlruvQvVYYmoxlrUDptFujTZuGgAqwVHM5Kly+tN5jhWPTK
r67ojL3JpENIOlFCJZhFUkkS+tCR+jm/DQCAUS8oYYcq1/Ue+sH8PG8GaPGC+cDfJ+1vUunLpaCi
DOYT4wSh863b94T2ZRGUhUnQQK8ekJwCKi37Oy9kQWq08nZcO/cfScGJv16ToSChgR+gyHkjCadg
Zupao8rELL4DtnsRJ0dJT28s3uaOl7n58OMm/6d6/S96cZr5XfVa1Wv/+r/+99BW1S8l7OXn/lbC
UkH+gBEP4BTCYWJMxD8ZcFSwP1BjhUF4CeqgoP2jghV/UBS8WDygVxBk/BepvL8VsMEfPMAvJQPo
AwdIhul/Ur/Sy2L/J/3tIpUGoh0SewkK3kVT7SIs+FOxx31u4Jbt5Y+IysG6u2j/mxcTFRhaunfx
AkHcvttdU0G9sP5+e9U3JaZzaKhycK4edR/nhybVqT3wR3SVkiEq0mul848q/Hc3+caOE6enA7EI
l2NAG99NME2s9y6lZXQxOQh3UPU+sNd+f81Q+PKWfnubb/QEAzIPzNRaP+Iu7+f3Pd3RmyzuYvE1
/4bZlC/Dvoiv2rpfuSh/Y35QQ++ajxuQOThPoeK46HpF3WN+UtGQZDuM7zfJInb/HUH8398tB2nz
56WkB8EUKkv96NClS9bERaNJ8JCDd1OiD+5dEYPUi+Z4tR+vhNnLc/zN++VvQl45ubkKAN8+klNx
AAxwlJD8Jzf/r+/zwlj9+Q55IdGRqnAdcUfhTE13ALmjKs7iYs/33mn787/hHHRlq/A3pxWoqR4B
PQzi6NGc9Odxb7Bm5R7WURG5uboxrz3Jy+L6KRygHwTArEE4wDs8Qtrvtj35fprNERoyuzlGFfVE
QTDHxOWf4Jbz+Kfwef7rG/sZ47oWjfibaAQx+WIsFJbQkupzc4bp/R6Mlbg46wMcz6M8rq4clvSy
KH+3dN5EojXkvc8qXBE+xOetnVBQ1uELHUQ8TXBG8FIF/mzTK1S99QLO33Dlln8Vbv2X+PvWQNTv
Q2BnRaUfVbjEEu2JmfxZzTBVz694iNBfc5F/vdKbYFSQqgrsZfG6BPIg4GqOu+ng7oq9OWImI2oe
62eamDiPc3Jle145Y8TbiGSWqhKAih5bmFWOPqjW4vz7hXPtCm9Cj3AZxKgXXAHkm2SQBO4V+99f
4UpUvZziP2+MHszOoZcI5aC8Juv6XFkZrd61QHZtOf7wHPlp/1WidfbSeX+sjsMREpR5ouDsTKPp
sX53zZvlcur9ZumLy0P96VqLGxyKEYh31+Ma6yY7zl2XZqB0ro1FJVYBd8mu2MFcCS/iTXhB16hZ
tWz1YzkceXvbogoKUassoKy77hYm6QCGASz8/tVdW/niTVQxQckWMBAuUQWlze0Ss5gedIyUY0/3
JM1hCO8dyeFqML2y434A7T89YDtbM8rLmnFJc1wTFqNyxY67ON90t+oE8kQ8f5gPVxfR5Rj63Yt9
m+5Mufbh3qIfOe13vsEcApEHsF9QW74Q+TkDSXUED7oIiwhuVjXg3/nL7x/5tf34JtY4nrlQUDxx
FKFJULho7a60Ka6lkG/N6e08tN4yXo4K6n2EghqO/72G5XoMyz0IRFL6Phv5/djAk7VbaKJKG0J/
Zb5i/nplD8k3gWfp5GTgpZo/ruOaDt6cSkte5FjfOVo+h/UMAbi2uRLJrzxcTMD8sm85RK/zEe/4
UQIEWYCP1k36+9d39eG+CQ20djYUHVbuEE+xPcMd7TCdwh2DlkIeX7OXvxb05JuoUIIGKbcW6xWs
vJ0f6ah4lInclwd9EsmVO7ty3v8wev1pT2IgYmJz/SPBgbTkfroZ0/YZABJyi6uZ+LVrvcktwKFs
hjDAfcEC6DDeLTsTmaM+WJQ412LNlVAj32z5gRVVAHJs/rj5UD4phQdO17dyC2Lb2MeefbzyFC+n
3W8ijHyzv+sxKDeMUl2S0iUGzxQuW5jk2w331QltoSs52pUUKXyTPuiRdTmajfrRp58J4OcepHww
GmT2/spdXXmI4ZvNXAPh5MWlcso5zZIFKmoZPEuyV4GREuGj47OmjgD4HAmUBWpSv/bNVka9gYyA
X6+gZW7A+nIyAYttaHzly13Z9eGbBGRhthu7S2o8RzR1UIsBcwKH2NcFBSzmZ30bY1VdefJvnPr+
JWcM34Qaqb2q87cf73mKoQi04/1ep2DOH4cnYqL1UH/4/W1eu8s3gYdoTO2EPXKSzTY3s91AICzY
0++v8X+9K98H9MHQ7oKP45vV2y2yBJcHF7m4HfLtg9OPFwhCRiQ1rN9JiOpetYsDLPOvWyYMpaSC
SvAVfpQ+PwUesNgGUHG1OINz78GK6vIN8J87BZYL1BjCTUiIftBRoOeuQuVruaNBi6Z0UYVMnTKi
inlvfAPueTZR8NkLQjb4cQhQ3eNiGnsvbi2bVNzoGr6ySvqQeN3ytud7QnOTHyqwtG20qhBDQJqJ
cI6rRcgl6h2hI/q3XHgnDEvOQfuMfhDI0RJMSYiejChRICeC1tg2YHjkx7v4H+zwv3yGOPbvscPn
EfNj48+g4Y8f+CtoSC8x7m+uB1L8QTgoGT4HfnxBCf8BEnocDBjfB4cFFBSqYIyANfd3mgscEUDk
AOICZBFDtOo/GpP9Qfn4Z7wXnBGfk5AK8EHAplHyzUnmWSCHIHGtL0Mec3rb1FPUhhFZk6xPPQya
VKeOPPjmCBY0psX8aDiXX3WWjhhnxCTmhZSVQPUM1G9e7d18gj18RJ/ar+A0jHlMxKFfHsCuL+eY
e7f9HIse5IcT+idQBgVU9dimy0v1OMx3Orytg2NQPucFtiqmNTCtdxfSV3pGtz+/lphc8o5f7xpG
D+hiXZwjFG7/17v+6e2e//pTv0Abl1D55sPgbqMCxXnIQdJ4k+Sg6zAO8GrpX9gD5GiKSwq+y45B
7N1B3XOLtjswKa5ZYL6x67q8N/T9f7ro5Wj9Kej4ZsVQRBD0L8UcsxFugSCAgru339SeVAeQUUgb
8flewYoQjasYOoBdJKcXNcVVsIfXMYcZ2wME0DTaFS7B/AEmXEDEFajagJpm/k4Czisw3uMdSgzQ
wx8eI2z7K0/ucrL97sn9+hr+4jbVBqX2+xef71hqUwk7RhTF8sQjuE3nIPReOfZ+dIB+d8U32ZS/
UNV6hPQvYAo9q6/1/eSOoTlh4AqjyuN9E5fvIPRq8FUSTFDmUf01C/7cum8guIap3XvPv38CaNtc
eQRvTiwwjDewTLB48h+ySLCchWT8sqmdMNBEQkAvP3kODp2r3IXB8+Aeyw5uokczpMvqJwUdoxrT
QQo6qzW4QovJowqNRAKuDogmUbF+wmI0XZdsHgR/UZPnR/SnowbUy8HQW87b6P9wdl47bmvbtv0i
AsykXhklKlaVVOmFcCVSDBJz+vrb6H1wti0broO7sLY3lpMocnKGMXpv/VoK+IJRlpTXwzl9nLJ0
lUKMKVz9DG6UDEX60xuOm/EZhYQFF9iBqHF+U5QDWnSTJFMcx4dwghnjs4LBc9D6FUAgWmB4zxXx
eZEcKsAQWeomw/EsOBXvult8diQf4K5TUhwXdNrdTsXw7sHpgG4b4tSAsw3xRKGZxvu0V6721LvC
y8wyUQgHssw3k+rdq/xmpAe1QFKB8S3IFbfZxq/F6IeS3aQH+amV7fwBIo8ge/y906nwqVQXW772
8NmcslcoOJdXvQFElz+UzG4DupeVRBXtJ1eOv7UCJfKqh36b7bt8p+Nk1a1uWIaCTcYjzBJAZm2z
6vci7GLFaxU3gdJ5edBw3OURrt67UT5Ig3ONdkipkgoUBUoJJbiu9H2xU9zupNnpsePdDMbayT9E
by7lV1YW9Kti19BKruzsHrXKKXMbBD4w8Ge+st2vS6/3Bnd6lR7Z2NQrIbg6oEu3FHnAmAaDWx8u
9zNK2J3seKf5zNFL/NQEExiOJBwM/A3NpiVfRm2tbC3cT2ui/TzBh43yaWQ7xhabjz6kJewU0jp/
G6t1vc629ZuCIPqbY+/PPLd/vJU/g3l+mczQUyMcNpnMpsHrCVm2Ys1WVYuzfwYis7O4bZlqWgbf
AgqLE2bPV+n07zfxJgjvfyZUVgNF0rQFvbubDXFKNTjOzKk6aVaaO9qqdvWg2SeeaWxS+7LUrdFJ
lnAQNsMOBtS3UXfzVHd7C6BfGAgp0ZzIMxfj1/l8kMwrWtR6npj0ygJmVsOHd7ql+JBqTuxQplaW
Gm/J0tjKOGHm91CxEleiFXSxFTT4qR1R6v32iHbT6frPfZFwpdPIVDXSm24mqP6cJ5WsVRWUHpsc
EdReiOFMFy4AZFZbA6EIMCK1wWCF9vnp3w/lZ9T27V1RNHNus4sL4p9u7gookXREs1XhIlxiAJe8
pnaEHJiyfFwgrSfpU3vGWW/nfoKlQHgOITJLVo5/wFzVrB8RHhgHB/+EuhVR512SPH57kprlyH88
OoxsuoZWWZNRNf/+6CLpKld5eK1OlN9Nu6y9M0Bzu5LfLguvoG4k9ssa6FF49absGNeSk7RPpnmI
zW2trqt4pxdvRBgLoS/plBEITRAQooxMslp3MNLEO8eQsMk5RhuGcEYZ7xf9e6dutfYxH4olkj3L
wP+teVBFZRxwEIk0pqiV4KAUuKgO5JGt7pc7MGJy8R4nr6FMqkq8M9SDen4R1EOq7MPq3iw9DbuZ
cRySgzQ+l9m2MJDBgSOwEDKN+daE8pkep8VmmnyDnUPdsHLaEkkKDAMmcvJ3UXeak3duVs3FATmC
dHolnZ/z0NcTT5L9jiSrxasCkVbU9jok2IstEsz6GuvO5WqLsEJl76qcqtTnzNuk/hDz0K2BSTj1
8YupMIXz5zhr7VF8F74tVv3c6t4ONrr4Gvtulf/dzgCiSXr14npmFnpvlE1v4GvEI+XKP4T8KEer
ovKjACNxZ3rwUro1ziENYpeU2kK2b/KN2uNFAWFF1tFqwkA8x0y/dOIBTModoehbNl1NsDhpoDMJ
TLZbaMqDHPTVNsufMqKFaqekLb8Leck/i2hFodcSF1741n3mhbO4erxkKdSXytWVjYoP04L8KuDK
adYmwdSWACcWD3FtA0ViAWxsiRtpKboNnOubXdRN1/0/c4IqMuRVDiKGot+8ltXINBFKYXnSHka7
/DFR5xe9Bd6z2mYjUvxQcztj+nqt98X2+s2coPztdWM6gjtk6ipXcfO6SY1aI0kj5hy8wY9Rw/3B
6NnXbFDYfJsObdsLiAI2ruuEmwDUr7Yv6hKrYEduCXiWB3ouFM6lVaxsNZa+zk3ZHQdzf+y7tvJN
aeB/btQv13qz3QwzLe8j+B3z5Hk+Y1Z0w2nZgSt5mO1VlmAwBNwWv1rqsHvrR99I7IVNJEVV2uoC
d60zLjitO5XsVezs0PYSJ9e7IL3eQvffc63yt2PMr/f1ZqJXzb4Pk4yHKr+G2wxUfe8UxfGyKg61
n6vWeRtiPXwFHtBxebKFVBbhOy3rB+UpdkSSo9edO8BFda5N0Dt4Yw3Gxf9B8jHfsz9e0/+9p6yZ
v0+3iYAOEvFteWqcvCR7mI6ghWOeY86ZlHa3cpFpQ3icrG5yxwcS4p6qxPr3vVL/MleohqlIsqFo
WPE18ebMd1HGc93lIdDx54GzcF639kX67C+JlY9WaO60SrN06UWqVhVJFDzqKnZao7AxkgrGm2zk
dvloRlsKYtZC+YqY/8OZLS48TVT8yJGWMq9rghyybll8mFip598pLh5Eyb/Kd3nzZlwTwBOeEG67
yB+V47XdJBiOdQ/LeZkv0/wgY3/W48gyEeBpK3TPxvixMF47bRVPH1cWhhKn+Hg8s0k0ut2Z4BmR
361yOrgO29oPL2+JwRky3fMOpfoDGnjcpHLqVLUvjncRG3RD+6FO6bIYvwaBTaXTotOf/4Q9Zi6I
j2TwpPYhu96VuIUROIIZD86aNRlfoY6X3SY1Xto0hdWEXj5utcSrtGV6DkoKY2hLWmUtXFfdtGnj
kTKEYYmjL5h3SZ54RRzZFw0a02dmBuVVxXv+2Ub4GprGjUFXqoV3TkIH6+qMbFlez58FsPhEu+xT
VhTYxA0MD1u5V1B21MWS08Q5RyVL/rF4b84nIrTIMwTvM+v2KolNxVIZfS1XnYW5aYTHVPeJtT7L
NgrSK+CbV95IEIWXu7j0wGrDpW7u5CWEryGyjc8KdIkzcrVlCCrGAujDn4xEKFpkP4F7iIOWZKHI
YQo3KEsTjj7Ygn6Ikhdp9FM2VsJMMsWVI48b+S19yFoH2oq2auF3wvD+zJIMgBhOOdy1xUqDYNo5
SYYgdVvFq4nHdQ44MbGOXisOYG7/ICeeXqzq/djYhfl03csbkWdxJwOsPr8UrwB3v4yzXQFm/MHW
LkIHbS6BHrbXbZOtI9IrF25xXsrGtjKepMVmaF+z/DEXjqXuQ12yM9AbMu49C5uB4JSya0LLrj/Q
vzY+SxiHugXIgQHdsH3dLxiVw4vpxa6x6uKHLnVEayR/iiADxqKiWqJpXXuIT57ZWGfd76fNovxh
yN4iegCoAV3RyD6E1Mkbjm4rjpSyhNdk/oPDTsQ2vrC1wRFzr+ruWTAjji6kz7VMsYDyV+MhXQGA
CkTU+W7uLHAe+loA99VR7CrQJuKvl0SRKPb4oLIDN7CNfl2F0OI/BvJYNvWGTI/m8fJ03ZjKptTc
tnGlx3axij5K2aod00J14XW9nfm5M5ztQAIOBOfduWabXvus8QE1bvmT+c3avUl2hbGu4TByW9Aq
I/9XNhIgFUoxgQhXzMXWKfjCtJwDh7LAfBg9+N/ugp8AaOTJit2Jq9HD5hDu24XP31G2vv6c8xUF
NwM2a9rXjtPzRsshnCl2Xj+nsYOJJtoOl/UQVMszuYFLYRv512dsuYafbiI/t0V3FuuQ0OSXDkEE
inX5wgw3EEhyLL6kux57tmWSY5Jvqhj5UhcYdxiNW2t81oJyk8Pi/lJQp76C6r6SGDM+pxseAYgQ
W3HHJScpcffv2fmncOr3FWKenFVDhDxoaOZtG1VRr+Y5RhR4AqUsWe3oqvgXks1g6gehOErlViu3
YKTDoGdw1BYQDd55nww3h65raU+kDOUHY3wV4/u0KEhueZHD7aU4SP6skzKIE8kuvr5PJttwhRPf
Wgm46yrpZ75wXzqdq7hZgKC/Joy8t5Tvakbz2vLH1zN1akmSOks7b06qA26FpiiK6DR4LXjVY/k4
OPAB5irKHI4wrM+8ECgRRg8zkxbIDp0dDd25NT4lwfeyxJ9S539dz01npyoAYhbmNTolm/5xDEb3
4kj1E1dCpt1YbOLxM58FmdkarxOZEsjx+TXtrVlXLqNRsbNluSKj5u7yEDvCo5i42b6lF7Vwz6tc
8mYH3Lpbc3pSHSkoHcayFx8nhziGuwWrGywVnwAR5KXskDiQmG+J3weXU5b44lOEh8YKT/MZRuQY
YzNzQudjMu0nzEyb2KVE4/GkpOuPSwoYj8jXjdHuR/BHO3UZeeXy30NTVufdye3NWhhUivFZqRT4
b7bOKU6ENl6coWv74MRBkUnHS7wZz0vtjccHa4zZPuAWCY3VpXanLpXrEnmacIZ44A75NhPfF/R9
ItZEbdeVhZ9zUBT7bXQOLqwr+SEqvZygGq0LxnzZZiuBvRuhbkm9xe6ZkA2TkFp6vpcqeIQbvdhV
wj7Kgy72W5wQqBqUgtPbsRHOdoxjJhtTH+ZKiZis9xZBKz0V0hJ2YtPfS9eHKPX08Us0X+va1xce
Zojmvsj8bpd/1Ewcm1kHE9G8cjMAsARF9U6ya1UbgoL+HO8IVcPDD+/dG2ATURGMt2J6aoWtWbww
bRNgwKxrsrl3NRs2D6TA/tj9EDftQV0ymrt7Fpn62BFLpROZ6VIoVNeCX/1o7OtDsiRX6zB9Ugek
EWY+YZVA1lUfWBxCbcXCpOm8mRhZCieZ/OqTm6izV/00F55iN5yZAJKzwO6ghHRe+CRuMvdih/dA
+qH48itFvKTiki0TN7k7e/2awpsrL8V6fd1T9bywc7Nyb1yyevR2PPnZCZicw10gmBBPSWnPxT4I
HLLTiMuIag7QnzWQJ5YmjXiAZlfZl5PKEDdt47nZgHbCA3PEwUk+Z2yF55XBj5WdbBnZ9VK8utKh
X17uRjxkJy0o3MvbvA2+uAQInD2Q4C0AyMQVv6t9/KU+Mzst/jua57PaL4W7a1YbnXhO4lM3U8tl
u94ReXp/QYg1OZlTnlTBuvQfxj0X7IdU0FMvOeE4kg0r2xlfnF7x4xb++F2Znx7a316zhWzoqkJ2
uDlza3+7MJy3mFljLmxhRbtBWxwVqXLl/KvjrnIYaweBs/GyKe5MAjHCuzBgH+sNZdCtefHchh8J
nVulq2LNJFMO9kTBV7DTzIchSDaOhJHHy1eSYTO1lU65mmtvhgDiwevhxfsmz9ZSBPc8AQEktyRo
rp/aSK19q9w3X7CcwofyqAT1i27lq8KtNziP70ZPdMQ9IV3BXG7nJePQWDl1E2Tw/+K5IXFdye+G
7pSbeDn5+UoBLl39ACTVvhNOQe+mchZ3IwlUF9ho7+wc9PcLGeAu9RtHBv4dPUiHf09o2p+nRkbA
Lzf6ZgQIuKAXpRzFFL9CH9dS99BffWnZLBEyjKUtPFNJ8ZmxvdIhYG9OPctX9dnJHfaCvSM7mp/Q
8yH5WG0dduYORmJf2VZLiR3H2YaE8WMRNHbq9ZS0fFXbirIbB/keoMP6uzK09reF9dfvcrOwtkKI
oQz31anyZP8KxXNTorFXXTl5okFkyF9Dr+3U5h76/pl8lx8LDsIH/M8OcZ18GcFW56GzU76SaaWM
e1He6OWdaiwb+aVq7pPi0FcrYBt4kQBfpa2vzv9ijHL6l3xjvBbLK5oP6LD3OZNF+RYnzr8f1l/K
EfPD0mUQy7R7afr+/lbocWfUF5yPp3Cb/yC1GDyaSC6GYwbqZ7fCe8iSNDnNB7X3xAEfSd2dzLno
yDaUvWv9ob/pwppTj+SWG8GXl/V3y+N8AX+sjv+9wFvpH/Z2M6vAnECAc8M75hIcJJnskiD9lHPj
XuddGjxEb/ohe+YDYWNP0SZ+ZOutPZ6fodXnJqiaFdDbf9+4W3AC1ef5xtGOB1EsGewqf79xkzjF
xqRz3O+DJLdpUPT3BWP9eP0RdzbF+pjVDqAw4DD4zxg9LWpNvPD1Q/k6HEUe6nI4YjjnZIZjA+YI
TMXLwcDQ0OzZgCL46RpLWZIxzayDQUdg94ajUye2azulK0JqNFs2LbF05diluKF6EUZ4aU+VFyZ7
ceJQpUVeUXr1ZSukB06y2oVK3Dd3QZ6/5c3TQXHA0KHITZPktugRV5i1pYJ9tRjE41qZ98SWuKUG
Qz9wO35Q1DRe82O367a8nIdxPaGRfCFnMqDxtOEav997yvM8fntJkgy9AMuUgpnq5pWd8vpy1cBW
Mv0wdrNVdhwAeR2Q5d1LTuZRDrSkr85uTBvvq/DV+Kzi9r8Hx08F3r+u4Wb/e47MEMgA16Bv42O3
Kb94ywE7zBAeW72uqc+ILOoAsR4nJ3ejgNLOqlrJc0fVGlHoczKVPY7fGGrtepmtoGy5Z7YkDc5Y
S4n9bsMYWbwlnuAqOJx/KigjW11W92obZGvDJ7XsiTQyAe+4udRb35yDocKFBWe5zzxB9YR79rqP
cWnTQih0ukel1205nHPYDimR2t/NpDOF5c/HgrQEh5vJ9uDnY/tlX6BPoTlqEKBO4em8S5hCwDnQ
UJMCPSB5c83cyBF7AjptVV9ASQOOi/Az7ernxuvfj0f/y47bxHD3v9dys0LBgBbzc8vjyTZmQPdy
+uAoWGz13J/YVy2suj2p4SY0bLm+L+mi9Di6YFeFdxRsaXiVg9OtYo52+Pn32L4NHPOs13m5lR80
cT4qG55auUPAtA67HIrE5YsNHxqsLw7qU4DhPHOgJ5NhlAaC5Es2ValVaF3/D6q+xV9WsN++683r
0JaADwaF+1676S5aqo8XB8r3rqVtvEwCY6U8UCdftJax56dCgg2lO5NdGNQzrbXOkm/AJyuzB2V4
wOcFfwGu6Pq602C/dDaDibrT+mrP6xy1jUedsm9uy8/oBVpb2F5MikZs1ANTdbscCqTNoXjEp8bf
zLLSnSY7/Wg0L99IvvkRrYa14TIW3yVo4BDkgs6wrWiV4gaSg6mycnxJaTAZc31C9Gjn20jclvVa
UpxsQ6F8vyDTghaf9e/h8vehO0uiFgwazfi55f1l6EpJMRQLKC2nfLR7Wp7vmlcGWrRRT/X92Y2d
xhrslCLQu/IFFybmtQsqu9CchSMV/3/XQvdTowP7Z6sDWImUlWrLsmObvvqYZ26JyoqIIY2c0qBM
DtN61sswYm0wHGZ3UCl5NsADdNt4yZ9G/5t7M78qtzOdjO0ZBJwJvMm8qXqPaNPxkhsE5chA/Ee7
c2Ck6RZF6t6VCndAHzJUNpgwBRRNTuUMqSOHOEYCxCGgAdtG/qbW8xOO9MclsQLwj8b6fLsAJMY5
VZVBE47kPKSTm5+3dbasr7CaS1xskEZpKS5c0XTT3u3VQ4uOt/8IFXSVrKJTua6yjypaXbUfSXaY
piAZGbWA/+zvZNx/6RKrGNJFScPZy7R427YaLnDwI+kSnZrn6yNY+o22LE/dPgFL7eV+E2h3KZfE
wf3UnUxvVlu3y+s3+6uf+5Q/7hYzBBYNMCvGT/3sL4NbKXUlVUtdOMLkYVpeZPRv7XRwysgz2Gox
I/tGZUtA9qze1Vm+eaCS038Vx3ZX+iSHwqTgRAEDJ3Yhj+jTrgPLYMAncEossFcqO7ZwRNv774Gn
/DmvwSSRDIV3EjIXryUD85frhkRQnPswi04xLh+YKpJ+X99jumVVdKgNfUTb6/M5Wi5mqW/nAqBc
pQcx88KluT/PL8im3YvLWLcLfpEoJ16P3i5hYX7nh9P/bE7xYkBywXyNwZuAk98vVNTkQWtMbnDx
DHGQqLtqdTnQ7ohyqzuIp/glOXR7fbCVt5p4sv6uWyv3EQDSRw4CyY8SrpYlE0gfsHQIvlbRLrDY
3eaRLwte+64DLUyXYcaJE6YFBfL7IVA9ClUYgBKb8oBE7eNLgOxXg4a0JHhMby20VA7mQeVoTvF+
fuLnmdcLFa27lWyFb6Q88t+elMHriKwSmwAIyN9vAIB6WexAbh0vz6o/ur0/dz5O9fRcPHW1rRuu
SJ4tBysaiB/9ioIFHJH2jddXWRLRNX208Td2or9sEXkkKgEBYOyJ6ridtGD+GLKWyQzLfo1tmljA
KbeZsmxzBTXhvCLT/iHb9Wj7d9cVkaCyRcbtt3bU/3zO7+8eo1eFT4HilsrtrTZ9IbRGBa5LPuZJ
0CIjWuzlC2/TECOsdeIRJGrQEVwCrjz36uguC0OaZM6YIiQX2aLJV2cUsdZZXTinIdL1loyVVLuo
QGqLov6yPp3p0vokTcgPqhM7iQkBzScSoly4C2mnAvyONqGyrmmsZaVVKYRLoQgU7PdosUenkjgL
znXEcw8Zut9IWbG0BAMbZ42/x6qJLVwrftjyDN8jxWE3tLzilcC73C0vZ+8irCdhLSE/MCwaAmL/
oEg+OwS9fEnpLHZ2t9WipaDZ4dXBq4WsjvoZmXJp5VVc9HltoGEKvXiYhYCh7kuFd4nAtgVxvNSQ
+En3erOkcFhFdyldvskm5nRVFRxZKf6Vlxexe5rifce5a7Dy6lS+6qpVI5q53EkLD9a+gj6qBjuF
YFGlHU9NNLQoV1xfWU4vZpC+ysnaRN/R2yQTP1ztZq29mRF0dRBifi64dMMzIZArT7wrl+0yeaWq
1z6F9nhfeaOtfgn11hwMW5/sEJ1h46rUPqzaj9yzrVO2UX5mMo+f/euwpG4IDtUCifuGhL8sT/nd
tBoYeRmCS2xEkxfXnH1Vu9ovJLt4kTpLeItoMYK4siG2czpYAqJnZ7dwyZ3m9CiNm1nlkFLWApVj
U/ByFt71lZOqnW6mID0u6MjrdDIoT2h+PvpJe0iSvTxEfqQpdl/SxxAid4yXSuUTaxAb235i7rFF
xKMB3wHKCw2dmWvvMwfJJJwgDjCIa4D4ve7JiT3f01uibYpwOFnPpsuZmWO1mtUmtixyPt5VVDPp
ryWri7idvtg4JgsnFHyDoJRhI3Wemb+ZsseH6z/ly2O3J+EgNdcXxVGmXam8ZJpLOSYM3eirXaBq
St/V2OfzMDKITirx/x4/XdwZ5j7SPF6d9rpuf1w+FmuaDvlpxhVQBw/Dj6tgmYNXSH573afVnag8
Yiy0TEqo5kfRCvC97MWIlrShThnEpUoSitZbQ2I6w9iRfB2tDfG5oyN9XXjTZdg38ZeR5K6KCEHo
X6ZEh7G/BIJrN1NgNg85HdTTZVjSPCaAxhn6pUQxoHVEVD0lxyKLxmMh2nRW4SqS6JrZs5SHzsZg
GZU7yqs23Ta9vTg7lb5EsMmvluqq+U5R/hdRzzw/8Y8usz1hzvx95p7O46RCgZOP07vxTCVzLa3N
F2hDfkxFi8CgIPUWh+Gb+uFfCrW/f+q8oP6yskeAa3Mz4VNFPz6ky2l5WZ9X8k/nbuR8V1/69tNu
CmCCedXTqOvlYxvQ+qPRNG8YVPAHukeT7BsH6V92W799t58n01++m9qNggQ5Sj4iU1ygaXUXDyRC
7lS7DBoCRI4iiiDemjVT2vx+lQuL4CbqiAFKM48MU09worcOJ5N8d/4IJSd8JkHcJgpDvf9mf/Vn
3Y0rpZcomRhU2EjfbuxrOVSjqpaP4WshE7ljKysa7pGX2fla9zlIXn3x4sqfmWKJSpCKaKHt7B13
HDvCJRWNt+QLgSxzGk6ExQr6ddx4JImcaUP3zvUjCwjjetW/2fv//Wn+ctU3HohcHVhqpUo+KhaS
jA3VcugvlFCnx8b/zlL/l/07t8jErsMPQP1vd3aSOsSiGqYyqYLzI+wO7ef5Nd5f3kj3WGGPRLat
UsQQKbSnWGnxS3Qv/35KaJx4GX7bQkiiYdDPAM8KBkqWbl7RmcjemedEPcrk7IajLX7lbG+HdX5x
29xBMGQYSzPM4GLiQBGexP6ERTyk26Bo6CiVciWpX4t6WiUEnXG3xFVvoK+oIWG8NjQLLr7RL6zL
SjNXGXzIWEZVpTzmj4Rmrczg8lKbthqQnVyKr8Li1EfPUkUfHayaN8DMf0yitQzYU3OLyWsmj4Jo
8hEfrqxF7whzLpA0K0s3nBYzXEfD7j2iybVq3dId7xB6r0IDa8rXGeXoR8Q65JDWUj8Om7kEzMlk
ffZHb3LjwakGR1Vs/ZnsE0SvZ3OJmoDc72ykedDeS9MecHu5U5S7YZHbMefU1hevL8qXLB0IilPT
jdnaE+jnzXlO7zSfk9GwJ33NX3SRtpLhEOu9GUuabf4El7D1M2NNLU1AiYHdaeh/lC2g0IUPsXJU
0GPSo7zAQ7NRZ0Qf0YsQLOgbNUQ3Ucio3ptF6y6681JUG3sx7Q3h6YzmaAMhmxDBhPeCTNB3yS18
CrbK6t/j5c8hezNcbubWcUGyYXFluKAHdsR01V5iUP9r1A8yQNfaA+NzAu7egWZQ7iJ2GZS5dAqR
qA3n6hSEseCbK1rMtdA/RzDbcdIhTZTdNxNNro9ClY2VeqSB2abBWb7Twr2x8K9IJwhupz0Pt0Ta
Xwn30D1Fj6xmP9QOVakh9BVMVeV924rOOfmK26e0e9VxLdXa3XX6cUF21l4eVFZHoTrWhMhq2as2
rCv9vQQg2CJiSyC0S0eF6dd02PgOH53wpiCgp2mez/xVN0dwrziN/hhfvGSxLIz7/PIw6B9a8dLk
LYT/bJnShCN5D5E2O/GSVmJYByYDqJb9iQTYxtXC04D1o92I0qoJsd7sRHGPpBsUJz2xq6+0zxJb
PaUNRJcKb6sjr6KTmK2icr0oX/raSikyqYhI+hUNAOB+1ATijLAgZIUWqa3Nqjao7qYbSk8VbW25
2hrQthZ2vpmXjh6lFil08x6K1gEvTvEpJXzHuGXmfmy1zyjMGQuZow9rvkucP1SonDmD8O9aOds9
HwiRdViP/Yiych3KDrH26Ust0thcitFbEXnoy5G2EcuBcCzmd7G3nbAQORVx4WxG+QLozDAu1I76
PpPGxlVyN53IhcBVjdUsd+QLZ8/a62WHUdc78bp+EA7x9roEbPHYUBRcWJiuKWJz/G2PVO5jTsQM
TCRVig2yHofM3UDUUXlAyl5NFgBGbDmmzM7UlspDeUYvjSjSHRqv2U2ICzhciNdrQEdUK+wJXQry
JUMKBlrrXyxb182ALsxTV5VofUpIJJ7OG8MfXNSUy/whwQI02PWeDuxa21/epz0HaEHAGmRPg4V0
zWEwEyX9FDUW0c/I1JurrZhuvW9X8Ac+uSG0Kx1I8wsSiPV1dpdkTnHPcb9BvbXHQlGR9PURPiFO
SF5Ha0Qmk9oKNqinPCFKyM/rp8J05cJVaP5nnVuAr/6uiyH/USafJwtdxcYgLWjt3NY9QRr0aN/P
6lHaA7+hj7Lpd6RfIJ85cA6gM129is70NU+oQNX+D0aTPzegv1/BrQtIm3TyDTOuIFml95OnTlv4
m8iM07WhbqT6LuRdGYFGPY4oukZYrI56d96pX1cX8QrJHKdScdFAgM6SVtOe2PnOIdmeZLrldL7f
Age9rIbSiTkxSL5irqppN5hvlbDtUMhFa5FO/NWdk+eMQzJ+Tj39e2m0NIPYSqqqinLq4/Ma7Y2J
JatZePmnjL3tta9pD2/U5+5H6cXm4fzOQ+zp3uFlbWYHW088wXGULVNzs2XuiUsU+j0W17N7QVGy
cIyNlNkNDcUgvC+QP8puKTizgLJ4G85wVRHxuQN92kX3di5ap+bcH4ItHmLvYj7rwpb/kHLn6sHy
C93vtPY/GVV/TNe6SdlSMmTs9Dcbjm5BSK2IV+pYuwZh5xGuQtJ9rAWnvEPxMR3nZuhmes8nu3Vx
fXCyFWzKPIRKhS/nz9TWtt0XwA8E4nPZ/HyMQO5a6TOvDQrQy8702m6eO5Dvv41O6M2l7KuDrmif
/FRm5T84FehOdfpOmP9nK/PnWPvvF7tZGitFbCXtGs5fDN/NpiE8hD3dw/SUnupt3Fu9TwP8Bd12
/hw+aEGMqVdnd7QklbywM3u8U++/PS780cu8uaabw0nW4beoEpNMHnhwE4InE6OVzVaJUucLZbRM
XWKdUVnxXuIv80F/512UvorHyz0+akLOqQmw7bsXmZw+Btnrl9/Kff4o7s1XSAaluBAJYBBvVTUX
zdDCJCU1CGl5/0MW3OHY7TMHXZ+iB9llWY2zSHXefO7j9fUhTPbq22KV2RXEfyxESN2t9OmbLcVf
dxS/XNPcs/jlkKW3uTnVqa4cmRs5Kdk8ynJH6aIi4HE1nqQnwRYf1D2ze+VQ5KsChdx5E26RZLOS
fdML/tPJON8hE0EUDRvCr38eCX+5mj6dJigXqnKcZdO+4lyHO2pNGfLk/TlgR2nT9yTv74SouYIc
b+vfnOT+tDHeXMDNwK6jSK0KTjIMbMmT2fjs2h/RmqbrsnLbTYri8dCuLsHcSeufvuv7fvv1b4Zw
b0S1lgl8fcpopZ2FFCbxg/j6hzAg0xxcVhG2IqwfLUek727+n607vjvHV2mhm6bGCL3ZXBI3SImV
ZF9qz/NrXTBH6yuC77aXyk8/z3cCQqjJLZtVwoxz3if+cGjAIH3XrfjJ4bydNX+9jptzadJNSZ6l
XIe+LX/QPxFtDkL2LG+VV5cXeaBMZ1/tsl/VqdPCQAwrqxyDiu2P5tfn91bBFSCRo2Gpo3dGEPVS
bfWdcSjJYHTQe7Syy3YgSvZGzzcZOjZuZ7KB7XHYx3Q8SFwyrBwNYPa2+Pj3y/anGXS+w6qowbuV
FQpFN3dYryXBAKjO8F7puMxdHOfL5I3MYuYlpOTIiQDbFY7hfPO5fzv4/vq5N3e0zCbRiHRROWp7
0jUnMK+JFz8YO1on51PPudBcDtvCvvgDDPvjNx/+t53Rrx9+swheyevKLhMfrvphUEPppGJstSsq
pctvPum7r3nz8pYJeew9rbuj7HPCQF4mbWpbexqehNoyTulG9DS7GKw+no1/88bzm8+fX88/Bu4v
j/fm9VXUpopTFEDHbDNvAI11NFjVxUIBSWF5WsceZXzeYewl7Ilx3S8O31G81Hm6/scl3G4Co6TJ
jJHBd+RcVdg6DZp4W/+QjhRXa2gEhUq0lg0jRx399v+xd169raNptv4rg7lngzkc4FwcSVSWbEty
vCEcmXPmrz8PXZgub9ljdc/1AI1q1N5lU6Q+fuF913rWPjsBe59Z9HTQZ6DW2FFaEDBbFLtgqciL
bp/cUDIdAOAj9pwA3FdwlQiPDQd4fHZvPu39C/2v796DP9+QTwnelwVAqxF+q43GHPSK94BajOzc
042LnPWIYSYJBfVHi/Z3IepUp7vj8KIi/xmzuKZGMUG43V6TFuG85d2i9Qi71Kamf6ccfOGQvQTB
dKyNJnYUjoZZqUVNuHU+6+7Fcw0XQEQdRzeEvLZXcJYtd7xoqkUo2b+Pk89T+m9f0tmaaza6Xxkh
47R4iJ91qqc762qYybaIN1+7D9xunvb4ppB9uOmLcG8sgyu6T/vYDiDqiisdNEp/FQ77lP0j7U6y
ja29NOVcqC4pfko75KtE2kuAU7zbQZrTMpJ459YqHZmJ7hArRyyqbRkLlCz0y5g+hxnHegzONNCG
Y3rv7LN18W6sxIVfwdHf+ESax3gjpqPJyoe1QEcqIPZn0qyHKc4c4q3ZsqdrtT94zYra++/PSxK/
6aHORsWZLscNwLmr4xSS0yvqx2owsqJI3FcMYAUPQEPPamq+S0uKZDPwHHvt2c2YUjsPwLvtcNbk
DrpV0s6da/GRz0pXYcaJWHCOEV/ANMTpfVSymfoey6uO6KRh3j/Vt/y4g0jkXtxxBffQSBhJMYxY
rk3oI35644Gkinkwr+69l+JePuqrDFjMiXQjadQjenyj7tJFVkkri9ZkuaKqEttmvcCeGpNVle/T
ZpF02NIPrXGQ4zlMAronDY5tsh4acSoEFFV2A92TbjG4a6OxC3cpOe8C57aCZLsLA/PH/QeJfYh4
wajL3yzcqiC3KamByqmaG1fq2l2SCzfPF94s2QR3tNONdQR6MFoIS2/x+3f84/nZJJIMUIIujUj4
P/ehaWw6ULVaFv1+6SBnltdptlHNmQE9AgPltFozSxXaXEbYJEdzDA0moOfgaRAovF6YyD9nmW8v
6JcPc7ZeaoHWtVIwKPSZJjGqGBHlzfiSIDQN5iViJX09qCtZWIrZLT35gdiYJ2wIRL48oshXbpkz
KTjRAiAhsc5mNWUQeuPCEm+5pF3aM/+46mDY0mRFYWNxbtfqXVifJIWMq45z08czt8NPC2jCtTH3
NN4cVc4+vtZu8fcot/nVZef/Z938++P6+xOof353BFEEJKDyCdppIk8IZay2yRsb1yktP2ofxk3e
TJpndXsZJG98P/RhUNAttAlIFNCvnm0uKiUPwyiKw1PVHMVFK7DgDXAkKrgNKSXP9ihUi6hepM4x
xNtsLJHsKA/4yFsdQ9DMN45W+qC+16MJKDtgfHW7R7Vdpcij03kERCvEykqx7SV9GMQFDeqBU20t
z3T/Ra5vCurmundH4paSNrZv3rnQIJqj1K9i96CYaN1zHJi3Zb3o0k1c2YW8cHU7z5cIj1OaU+08
J6CyoyzgN3siZudyLsyljJq2opDXzoF5LdUr7ZLoS/kEQ/75hWHtI+gDAxyNkG9PrRSViOATqvQa
2rh4M+Qrkl+tahGob5CwIkqGC5xUYT5l2FOvoEuSCGt6Eu2HYa7Ggz6UbI1+3Ea8I7v+OtwEj6An
D5y1KQAjD9FoO1DgTa6b6+TRR0jGuoJY9xmP00n/aCNeBIjhBE3zUgWv/bu/dmbR/b1+lA7NS4i2
YTNWcS2k/tPSXeGqUm9DC1H2hHIUbi79UdtTwLkXH9otqA3IoRXaRoKZNp5NMX5i7YZpvmKjZaPq
nkBimowGE6g/y3xZzdWFtWKKp7Ca2OFVe6+M7Q/DBHoALsPO7mKOXWuc4zJbRIqb0h3lp/RaiNc9
yhEErB/9KlqL981TfV1yWL52CIWY1Zti7uDTMpc9jUdrhpbj0b9S5xryk7XIyroOd+PSZE5c7FX5
PH1IV90iuvGP/K5ZZczUlQ8UBoTYWBaDcEgYGhMOHEtUbdR4I+qaV/TDEWRHz7T9OYoZH4SY8HK/
tDs9QB07KRir98i2MYJYaCTQeBysRQLH9VNDri4KaUrJaYZw90B2tU1lzliOcgrqwgE6lvTBuBGe
0fi9G1TcR9PqcDBZQO/Ma0QyB2yaS0KjbtO9NAPVzF/TPBAfhnsBDbTLlWEouhQHr1rcMsJuJAl0
NqKbuXYgeow10VBWWr4wgVtTkQS4IUxxNkYbf1hIc3U6FGtvDMWeaAV1yZSvcdVt1XcW7oyaWG57
xcJflzc1LY57zn35ogTJnU6jI6PnRsy2vEjCVH5Tbsh6Hj4QwJIaSxn8wScH1lohPGDr2twUeBIf
4/CA8IVvmHZr7tm+Z1fDiny14oN/UNR31anjkeELQu+UX3nWrKDgnU/UrTDKNOfyNlhLo6V81Von
MVmJ4gugJ1maogjTOEaGN87BoiQJfS13UPVQeJrpxqRUEB3MUoQd19qjIR9DbH2B3ZBynDhvofDw
+3r6CSD99orDVxhxnrqIj+vPOVlVSzFrhjo/tWyLu1m4b7YFfsWp9qbfGitSmymbz0cklXai03HM
7UCe5Mtgx5pHlNbLQM+yoRU7TP0lgdKL3p35u5QdwZO3uGlvdmzCg5MKkbjbZMtiU4copsh6yOcF
GpN5cGWu5BUj2dqJb2jyoL8sM/yAlGMRYNzQUjAhZ1GdfnyGgUCTYjSDz9lLDvbIHP8XquPfd5DM
eF8ex9kSVfiemmoGj4O9hTgd7a/BUX4cO84WyQ346i7sZz5xyb89/7P9jCr3Ytz4HVMsG6luC1KB
I180EaVFZ0H5mcjCRjFsBIccbZDNu/TU7vI7Dma8ZuFts6FzhiXXPAgPaBxCbTI24TrOjfOWkkFJ
NgwjeOZOXOxprmpH0Du6ie6OLtcCxPFYfl2FlE6gEvavRbzq6X8ttTUV42PVzMphU6UL+iclDjFc
NcGDJ65bao5ozYGFwyo010K4EWbKtWDYXXthQy+P+6ffHs7Z/qqUNLfLJB5OY16xmY+Azpyeyn16
M7cOSX0n58uCSYUazMa4wQXoWlg7koW5Fw8y5WwmPzoA97+/MN+V0BIjBHPOiMuig/MN1OX0pLAl
ZX6qx7knPHhYhfYBXd25uO4/wKRAE0O0ZO1wUb/ivFCefJwp/D+2C2py5RKF6UY8XPhU34snf3wq
afz7L+dhQa46FMeM2wJ6wTF95nNNjU18m9zr2xidyU58AE67cWfKimODNbtUUDDGF+PbV/X3Y5HO
FLmGVyc+XYz8NHyKnVnJ232lTJRHeY+XrZgFW5CY1/m6vnVvyJNl2sV2qe3DG3GXXYWb+E68wT2r
3ghXyrx7099ZAVacbPKagFxcnMqNuFKv4xvzI31WrvqpicGlW4pvzlsVT6q19yzcZM/aMIUl4T/S
OJWIAAX0ssUzwDzxjiAymJo760QBv3y5ZGYwL9382UGdaNA2DJwip16XrHJkyPeEqRfFjB6BdMyw
J/WT0ZFTvjvXyZWzjvcxZZJl89a90S9OrjjPK+Vi3LOEE/4APaXS7sVoX2JBgM1B8qM2tZ6tfXAV
5kSns3MnF88uNvjx+ima2q2wDpYNCES70GegEik6G6sWM/6yWLenfKvP6ZC5c7YudrsEhDjTOnqn
LJVULpamfDBfiAAHASJv8HGDZJRz/rtLnnztx6n1ywg5W2ksMQ5D02SEeNvw2b0r79SPrFy2Nzwf
5ZjemeLOvbOOzsJ8J9fYvO6xEAHsmsa3HJuPBWMkOjb3Lq6Q22STgVuM9sVBI2nxgN60Okh3Hc3x
U6ziJpmZD9Kuu20O1a34Qptrlm5+f90+Bfy/jfazZcLCAdQaCfdSryuqpBhvUYqXM/1hDNn5F5al
S6/32SqhOHUiRRKTDruzFdD95Sf+Yoo19MKdyeI4Vn+7tbM5Nwzk0hXdnBXwqbW9bFI8ipj70JaC
57HmJCJj+OCPPUShBQNzzuacTYyqz3zBxsRLN02ZJ7M4nJ3wMXXaKuj2EI2VHjLdRBNmlW+b7/Rq
GMOUTbzR6RAHC50imn4dMQTblSRNaYeL3tLKqGRci6Sn4aRqWKwcaQ5lAcF1gJ4X+XI7QQXNj3pw
SrNJR+kJuKk6UdsJItz2Eb0n+Lxi50EFf8qa1zaYILtmc+G9AElhaoau19n1Cadnf2yeGPjwgZgg
kPnHsh0g4n1GWYInmj9CIwnY5pklznMXvFqCOgMLVL+hYRemJN67CK9HsJl/R/9NIVWYD4bwW/5c
gjjfH8MX5eQK9ypFNNfGdht/DMeAUObHARIolpRkjxnGFqBNPcTxaOZyroRFOvPseiMsi3c3nivs
eZMF21dUD7e+NPELm+1lA981nQNDECnBcSSo6Pc4T7geM3/BT1Dp9MkFRs1LyRNqFk8nmFDCHcsQ
ONmtDzQdsCGkZ+22emLzGj4Ezax60m7LK4or5SZHnshBKZuQqotMKHoIX35/lb6zDf5cT8/FdlEq
D01TMbQxclTbzF1YV0I+7ilxoNz0U/eA1mTSLTWsf/lWFibuoltrayo80Z4v1qeO0CyY5fHD/P7B
fmjC/LmknnUJ4r4upLjnRRDY7VMuAVwA7GyD0o9V1JvG1+x/saNdkh+aP216AOtgv8EOTerh2TwZ
GZUZm1ky7sjn4XO3hVOM/UwkI34isBGcWAeCxF6TF95JcjElyW6l+SDxqaYZjdB0YZqkv+/RnKc5
/BV74CiZb3PRHpJdPdw2+oeOUgN1KywSX1ng2wRbMedfBu+51skvxCUxU8urALAfKW3AP9tVrFPI
XQzNXDa3PuqaU6dsa7A88sy8432+7vSZKM3hqHjTNp5mKB3FBSIKKb1qS2rRpJ+Z+ZXWLfvEuU8b
YS6Uhh0tCKfPsapadivfGv1DoM4ufIPf+zwW5Z6/n+TZLB2ZdaEpfko410zsqTIM89HzG689jh3N
GjQnR543fdO/YCpc/X5t69u1qTKh71F0C7UPUt+zb9H0i1ZSHdE50qHWByRpH5V6F5mvGWGCvr9r
Wn9ROv3MqBc89FKfmyQ2SDhMmsJu2gDU2gNEQmdVx3vJffL9ZZWufIKGAQxBQ6NwT0DCpMDPQwFA
BM9VbfL4pVSPw3CoMpvWpixRuJ6VDezAaShP/SvhVL2Ke2dnLvyDsxan/bTmkFdu4jm83a1BcmSP
XRZfBTRHhGcYdMwrK9n0wa3LRF55O6F9pl05cVLBJjmdM4e/GQY7UCDc+WQGTeF/eaKduFc61QCv
fI7c+6o/1SnbGo3OYYOgygvWOmeaIL/1xvkoehDTdVFd+Nrl79B2mcowG3QFVryC2PpstSy0KFeG
ttaO5k5dN9thy7uB+UTtblg1eJCye1QcY+t3j4HJVI7OLWA/yX4xjxAHIjnEmcfSkSOBLCNnVqaI
9RL/aNb9WkW3XQfMN1U1JV0UKfTI9vZcbalApK1DkDXZzISlBO3vxeEwdXrVj8awFJVtGd2iypG3
VAmo9Qb+MhhOhnZks+WkS0ffGeWT+cJakz9a9NHs2Fkp2YZLRdi1QRtgOgrmeW5boFHd5YARHQoD
m9sitJsU6OYU62eTPuvqCpesgvFGBdC7YI+XUtrKRq5B1E24Xcx4Fh2sa3B75ktpHjjFkY3dYzIG
ZQZLQ46mWWxL+5JKJftPlrR2V7a7JL5RnTsBbAaqtRn7sgakiHjwYH8xJc1Jwxo3QSjtp9KHtIDU
8RK7KxXG+5MhQih/tMRJy9oNx++obcznfGEZN8YUSAkwEg9u+ktyBNj4GfNV8lSr+3CqUzZCQnYw
gSy8K/cowYxrxZyMACUqOXPK/R5Pq51iNOFoq8rY7ifKobp3ggUbiD66YzvN7mLBgv1KaFc5WxTG
hBav9jQO9zuWTPwAQoI3bJrgB0EvYM3hBgbhxkubZRC+JiasuY0bzGPKHu1yyG4N665Ty1kQXkdG
OtdbY5cHjPaoqu0hTO0ITG9YFpO+ARU2xPPQGtbZgsyZicampHQeI/06159EZWlkt7TXpEdh/vu8
o32r8o9jHwWTBnlEV75Ty1LXMvrW147qEwvpQ71vbymDtd3O0+FJLsp2iQCilDai89GlM0HbsXTk
ydR38aCdTOfQ+Ve82AAmillI11CaeXdKNIN+RzPFfWv23iGAxtQvTVtCci1w2C6CRagtBnVftCuT
shUBYtLcDB6yehcJS6XZJcFGFqdmP9OcDzB9CTaNSxbu76JGbhuoMC+9ISGdsM7q+4JLnnloetqR
nZU+Cd7Mu2z+mStK1ZK3TqHpORlhT/8+o3e8MCVyjNE8bP1cq9X5YhZagqMe2yl4owXvyt7lXGUL
drJkMDjUrswX4JKXhKSfcTd/7NPPLnx25sxMwaR2x4WVYjlWi5opHN4QMSDHezbm+pvCQe9y1tiP
A0yVuVeTZy0qytmT1lslQx2kqEedtHkPxi/XmtCnWGONq2+wkYXJrH/q80N/S2U6hLAMXbl4klFa
V1euKSxxOxn4V8Bx5NFLlQxLSydIsz9kqHFb77UUN1n7KlYzq54rsJco31YLS9wZ0k61lk7Cdv5a
10BpFxOhWeo40qwEM0NAC55WkmlgdXRWkoLHzdm0uChC9Un15oXwpus3Un3z++t23gnFYEoUEV4R
VYHZDtb37FsgFTkj4V3joNlq152mxeuhKaix//XPzz/4+x956YMsy3Uc3z/+PYecUK40iGOfn/J/
M4L+c6xz/fcRQf8vfi/81+fkP47Pcfr8NSpo/Ll/xoub/8Dn81fIjzxq2v4rOUiQDOkfIoRyQE40
u+mBUdRK0qLy/u9/ChJ/xd5StHQRhwWJAvzYP6ODxohxc9z0ydAHNYBG/07C+Nl5YEwMUi3FACdA
GA0f8Kyy5iaJqLluKBz1DvcG0Rmpj8i5sphyL9Q2x33RlynlryuppiRLdANQ1p0d/bMwTxriTIRj
jeHBo1OCFKHOLvGNzmeu8TJgjQyN2sOIyTo/8ZlhQYykKNUn42okavpPGpneCCHW4JFn7ly+nCN6
tih+XlHnK5JNQuFpAI9//6U6KgZGJ6NkrE/FrB8B4R22jOmwsex6Xjz3c+LLqX3lVzjBSRa8uESM
x4yzx6rpsPMws8G04un+efU4S4ixjMTmpGoTc92ckhlWshuCTGfGotEnBsWQi5T9c9PeX7f85aJn
E5PEEtlKRtlw9sHIRVUagsNShdhAq+3+os57vIVvt6jSRdIkWRmDNf68xU6oVLFSpObUrzlpGVcp
pMZ6iap6lu7DjfVCZgyNTWdZD/tk34B7vNRH+WHoargqiGoiIk7jO/7zAwS5rxV+xzNOiGwBKkpj
T24u7K1+/B6/XGM88n0ZRW2XBWKQc5MGqEffvzYuHRrPy4p/fWlfrnA2Tp0olprUzcZxKs2VWTDn
JEjxaPo5MK+8W/nwZTq8/usL+pqp9cPU8vWpfSpsv9xRbtVZLmjckad9iB2xBt5dmJJMplbL3y90
rpc+vzPt/B3IzSiTxmc35qHiatWnIzVMeGpWdPDno6aw3CLVWYKEcfaX1ILnDr1vVz8bnk3UZWpc
MTrkBRRff2Jd4ZxY0wDe1LvRBSYCV8q3wQFy5hXbW3D6/+527dtHOKsH1FZjZX7CRyh4AN6jRFXG
HqFCOSETyvsIDL4kM0Wm8dNbqQEw1kYQjXY+0Sqqa8plUjen2kCoDT6u8GM4ODTPQ/lG9qRp4Sd0
7fapzAG3f4lcKqjsHXuZSmiwKmqVQi9IQje0oXglVjDTmnsN8UYoHuU0XJT6Q4VTua4/QLNNMzFe
6pGNOadMIIIjBWmEWWOs0RPPVLcjQ4siT7fzS6x30o1P2dTLOemJj6EFgR65AadYFZGbEj1F7kdj
vHgetf4WlbNy2w8vZmpwUGMThwA64Pood9yincciY5etffisK81RozEpBu+5o6WzQHod9OeMqrDl
FcKkDamGqA0QVFS2IHyVrNpp/rPkaDMWWAD2B0c89c7dED9pPd6/a2FY1TmhXOjDh2pTGRzeF0hB
WyOYBDQe6nje5A8GziFFe/LFk9EAcUyVuQAbWevBGzXXavrmVeUyrY4SMK4WC7Acbnyl4z44zBM1
JAbUWJOd6tGb6aHSZzyfzAFGUEnLzHkr4mBaBsdERBCMJ7aM2zl5HNNauSn9Y9CC0pdljp7mInJw
wbnCQYMIpGrdixZfN+V9YkrbgYqMo+D4qXDVVa86PF+4OgstS9ZCK+4Kfm3M0TAF6SwtUU7avfkc
NWPd3Zl5OowiGRtFyGWKWEPhVs4qXFAyxvXS9ValaF33ozCRBxc5u0FvDkG+8sVtEB4CaRv5jgpC
RVuC77E13125fGQleuu1V1VHG2PCs3AVcFrgP5R2WSnwWBBfCdLRUdCPCvXWxV8iSAEAvZB0nnIl
12+ZTjuA7ysr2PeX2p5QoG1Kzb7KbmMXo1d26lVl3oL/tOAX1RVqVriQlovSFXCaUNM3ARBRmuGN
1r97OqpW18J63FxJ+CzZI+AFICQUo3eT+ovA9e08w0nVSXMpzbZmSjKIqqy9xpy1JcxxQ33PjGel
eMzEjWwIG1V8EbRD5+3VRrpyMvD/YbyKLAM1bHEtQOG3qniaIIExFR5vN5OGu1BU9lJrXA+KeOqA
tXpdJM44fd06ZQlGj4ovxC3f8nZtdqyjvaA8OXQVBszmtUvROyJzXlynarrOonLeol/xaWwI6Nwy
xkYfbz0hnnaGM60l4CoOZDx52kMOS0hRaxJr2SL8U0VjEcOQySjVpZq0DPVhHrT47Ie1o9/KrrXs
h9vaeQ7ztSBnU6eJFmFG6eyxV9wpuVF2h8DIovjSBrhxPNdOnNeqkLGvHYaymCWoEjQqL2X6nErm
otHei857CDDBNj4+1cKcS1QqM1m6yi1tm1kq9a1mQbzqTd07bNSahZdj/nfvJB67XvHNavDYuFQ6
hrpELwWaEyGwGDGS7YP3aAdvlfLgdApfYiXSxXiCxkpX6CW1/IUsM0cRTGyG7awhj9jKFYqdMPMc
3RbQC7hOTj5yPMGUsfECdw/ZpszoNcW9LYLpqtpnjcIXldsSd13kweBLOqKFVkFBkbQFvQm1uKAL
maIzjO5I5YaIqW/zLFrLtKnEJETi2a6bINlZSrDPofpYOmQfh6yNsGEtYlR18qhwwWSpoJDMCfSW
M/6D2i4I/3IRK8mdf12plASxNHruDQeQQ4iMtEfOhnGt17xp5kozN/fAWSdTTX+QJOyyvrhgip6K
7U1Z7dT4Kmpp9IbklLR2hXItKghQQKbgMk8Kxj4T12b07FHHz5HDG3WPkZioDugyQ4n4mN6W7m+V
8s2N2C6Ib55Lt7YkpLB679x5h8d8ANI6FGDlsfRFoDSoitUKuMGO6ZcRmqOt7GVj23ugooDZabK7
VmUaLTAOx3mjpU0XehF5a5Bc9WLft92cGC25vxfJ1hx0ysZvbZ2ymEHYsj66ppiZDT3AfoQ69TOL
UHc9ym2puMYdP2npmQ3hSZGuemORt+JUUlZ5v6nGOfpRDh7r+IAbYpa3p0KF368E8wCwhCeJ92Fm
zQavnRqqOQ+kA4d9sO1rPyI2kX6VSc++aq/aziP5I2RAHj20Yl0ZTGRGxxDvWoqynYWoHIeh2j9U
1bvD3qIObNMHdzNWDoOrSEVnSL/LN9S5RCndA46XNdUmdTFXg6By0xO3NWnkZwGZYRXwiyv6LeAR
TNzYVfToc2kxaShyMdE05H2MvsR12N0Y1UEZ6HRKuPBhicA0qkXM6x0M0PzUNSu/p30OxiyiZeSA
v+YlDYjBq/Jy0o4qPf/gRQ/gPyZC/RGWfCrSprrWmEYojFJzF+jp3FS3Kgp3kYXX0JWVSBZD2KFC
MqKpCParqvFXBvKjEJWTik6UF9zI4rZHh8g94DJJGOxwp8IJcuWrqo3toX4raUP25EPEoYOQW5tK
lbwZJPVYWdI6LTx6ne4yTJH64Nuo+C77xGPeL1YSLWsmFVcy7AQgop8T6kKJGobSJusgSMnWXJVB
UtHjbQS6sNauFYjjDKO5UfbgkGBLWCaFcJmehzetidYNBmmWtQSUR/JU1oINIapsgSh995mtRvx6
H8129Ch6BhiCHnjnjrV2Ug+8KOm8iaDCt/0k0xjVJFAZw0PCM7TwbXk80rr/4CzFCPImqbMKEqqw
1QPC7V2i9QtqjcA37jz6DayZAwwLzVPmihfbscobjRA4MuNtkLlQO+nBpVDg+V1JAGo0V51ZXt2b
sAMnCZqpYAD/LflM8qk9RMi9BnVpojFOzWRewUbqUhZ5/UPxUfWSHdrzjrbC1kPBZKIOt7rnCweB
Hw9RX/akZ4co3q8yyEy3Obl3CRJhZSnN8inm6j2Ng2nEuQp57O+X/HTLfTucfrnk2alKkp3Y6eOm
OimNuVUFYRPHsAr0jxTojnlthQmAM9RbhjrVnGwudKMIp92Snb6SUlQO3d7Vmby3Psm/ibU1kuA5
s1BiQpVg++wAabvwecez6i+f99MC8eVU5lu9IIDfqE/6U7JKtq09ngTJrNlF18A3Uf9mNnlgU23B
dmABb34hPGJRIorOW186Q/xYq9H/fnbntYvUKaOSlYLaBXzkamXNxy5PtXHmIw4ZEOVlzvPFS56d
lEQJbF7eMULaqb9HVW7M/bXF3Zbb9KTOxwrNxcPZ+Ct/e+LjoP3yxENncDJXCOtPS3iFzExfpdse
3CukgOVlg/fP5/wvT/WsQdn0btkGYflZj7Ipzsy7jY5dqyN4KJ4Lq0t+0s9v6bf7Oyvs6Wau53oW
1CdxnZwM2pTUocZ3L7+lGf6pXJLnMRFN9JWtu3BGkG9+QVckXTiLymcFGkWtjUbQOYuqC3J8OXVj
tKeyUe3Fi0qziyPobI5pitiK9ZqvM9oKlBhHfRYA0H1lDzYJwhP4Sxde2W9tgLGkqQOtF6nTQq06
f02KuMgd3XAqEEA6Ci3VxrL15M3FR/U0whaI2aUxvEaAsbnEmpXOdSp/VRa+XPusuBEOXmdFXRKf
ipJIYsQ8FflLCH177aRKJ2NM2Uxso0lJTLtL9I9ETh/6OgWw4EmnKuEAFhRsV0rcB9m+dRFSFcad
L5wKX0SHldw0vnrjaMO6ytW1laUbjpIApDhLpYE9ZP42FtVlODAhZN5GUVKsl3305EjlpquHjxh2
sy8mx4HzTOWxby4+jFheRmGxbPmf9CDUb2b0ZGCRIDsPpZLCPOctU/auocP2qDaNV5NRg1EunFWp
Sk/bch99tdsMYnjTJdmrA6RQorldSeXKVQ9uqBAI/eJJwiJRpM0Qe9dumNum/K4gS/GyYxAd8l4B
ZiVOGmBFQuHO4hTXXhHNECphANxn2YtFYowbi5uifu/L91CRpiZ7rGqUQXFKJbtibjTqtVumyLKB
KSFsXJkiSV2Vf6jRAwfQGIeAkJnMfQqLCpPV0L4PAv6gVl+2AXpOt7Imneks1Ez6q9fz2v0f9z39
oaT3Y6n7y2g4mz01L+BITB/68z1j4rTbuU4ezCUP9c8lNYa8QiGfFtg5ZjXSAzNrw7w6VQ/kzk7T
HgwM7gzcKZhEQDChUSyW8ZaN4nV3S9iivHSvLr52P04qf38I60z1bPjJMFgKH4LqA50E9oxTcWUs
ODotLhkP/5vX7J83bI2f5csa4XRZ6Dt6Vp26B21Wk1qtcz3g6odhkdyN02fxfqmo/XMR/8v9nb3a
sV5anTkk9QlBrh28pVBakTKmK2fjX8mbS2XSn4fO33d4NnTEbAB7F/A0gxX0Kwz4hU3N5XI35sct
4Je7Ol9t+6iIJUH+XG3NqalNXNhzIWxu/QoiVXzSppcNgD8XoL9c9GzJ1YjyahVJqj6BHcaS9vQu
IkpGIIpq0t2NQstoasy8lXW6LN8d15tvy++Xa58tvwPxcloUsDrIu57ICs2AzWslV2gL95Gew3O/
tKH5cQf55YJni22Y9WmE46c6sWCt1LpHynGojcruOXgozc3v+9WfdzNfrna23Fqt4zq6Z43jJkSt
CZfoCRv6bgzbYJBeX7q5H98KuqHUTXQFeOO5BVg288EoPT9mimMdMsCpW9MKVBek+X+pf/fT7vDr
9c6+PqHXqlDIzYrd4WgJkiYjzzScvqar0RioX8BtfgoozkeLKQOghA5m0CI9ew1riVNsrRjxCVYo
8qUyOhlidSxbDO2mrz0bqnO0Oh0kcWK7okw4r0moLVGrTrqOxGoZmvGOes3G0EFYBDEhnpohHAD2
4TrDmdhmN6gn9AjFsc/CEBzpAE08i+qLVO31SN256dqEcmLl6rTP1HlUct+NA4eku3SjZ6L2z43L
1xs9mwckF5lJSRj4KTFeQsCPflZV4FuDXZUQJUO0RxeZCOXUwO56gGK+RX2zfqtycVdXj42ubxMe
68Tvq5Ujh1ulJRi16RepL+18QtuD3H3QLTADuX5TBlSbiEi3ZNJfcp9yPqW1/8Fb8PVuziYY2YwN
bfD52ko7uGZGgxst7HH62+kqsiHVXVoczoXT3x7f2bCMLSGr4VjFJ6CGyyc9nKWI+9bKPRl3x8TE
qPmqrBXbedCXBkLyBvXwtcrm9x0YztURkAHT3f/kETCJkhGBKIJ2959LZC3EjZyNI7eybk2wxt1B
Q9ZtVlOHOHvH1GYm6YgiCjSDLJRWmZbN+4VPcD7xYVSGnybT7FIsEWXB2cRnNhXfcN8Yx06Tr61I
r2eZkm96l1SMiBDUBHRhoRx1g4DwkNg0x5IfMqdZSzpuIuLli0iBNSkZS8/0F58f7X81OP+p/KrB
OaZRGqfJf6zKCAh4+VWEM/7gXyIc9HP/IAgG3JmBo2786v5LgyNp2j+ogwHLURCNIOFgTP2XBEf7
hyjrYHoR3/DnFrEfXyQ48j+wGkFQ0y1+nYka+t+R4JzvHsA0WjKbanJqZAvGyLfzXY0qy9Bj49i4
1xq5ixqRdU+NRCdXcOhHUtd2WYN0IIr6m9URh6rcxtVatcCwmMhN/OtCjhY+Vt4L432cIr+sFX99
LsU0TRHNjmaeg6IUKfaCtA0N1IfiFEoo+XFk0oKMH8/WdLKfIKpnwr851eFLQCDE2yXrSJNQ2J9N
dUGt+n2RC/JxwLGdZ9VSshCNoxfieDdoNNG9aFZadEW1pTzEs5ZX3ryI/xolW3/cO58CpYdp6MSS
wXX43JZ82ZAPRd+qrqWIR8VyfAI+A33fIsm3a7l/LksxJwBbIvzFFAnizpOVovFHvz/+87qKRmSQ
ZCF7QT7GpKd+8mi+fIS8zSNFcbLwmMRmdKp0KJW+32PRif8/aeexGzmytukrIkAbJLfpjVymTKm0
IcpI9N4FefXzsM5gjkRplPhnGujuTXdFMuxnXuOKXW5UpxSMOz9yG7oIEtExem1KUIq9xBWhTXQM
I3pMhJPC8NaB8LpVK7Qf4RCClG/KCUU8bmDAXsTKzi7J//xqyxbWJLKtwTP5eE1L4etKEsTxPWVQ
VGT2QKnv8y37F/0AbakcUjJG7IWA73w/XbP84tO4swdLQ65NV2PG7TbIXBPxa1sitovyXv9Sz/eH
4t+qANrTVDbHtEM+fl9glWKo0zK+LxX03SyJCm+UmmtlxMo26vF2SUdU4GVOHSPDW70sxcarQ5AD
dWofpW1bO09vxaoNIJ/71tj/CDKINmZjkFl6uXnsPQ8oxDCc9LJ5U6K+wZUDr+Oozoel6MK1gHPW
qMGNKGlQNSY996Iuxcp05W1r9xTV/TBdFGNjrW0PmSV3mNwYjKDbhmZxi3S8tgx1dVdUebz3lcq5
JjZFLMYO7kghbqzBrTaJa+wLoIfbrtURdJIRMj+QJsuSAsgAUMLr22PYKXu9DeF4lcG1RQNZ5mIT
Wgaim2Ow7SeEhg/41uyFsXA8+oemjmRe56Z/swBBn9I4l7LAa9tuISwrPpgR131s4pBU1GyrleFb
r15hvw5xA21AjON+bK1yl/dNgkADtglDPt4OLY1ulCN3iopvvG/Z/KI42ny/raZtM1tunVgD3y6X
dOCTFqSvNYA4zDK671t/nzG1XTyuXCtdxoO4cOAJZT4PRniBFgqYTER8jdnZMQx/KEHyKGctrpGL
owvrRhA0msb66aQIp4Wpc8hreIqiu++LGnD2mN/YiUnzNsdwOVcPBUjirVBSOPmtf6olMi4ZxnZK
Ht9jinbPNfOzyIz7rNau7LJR6PaOT5ENhaAvw+dy0sk1O/MeIM/aF1oLQcO5HXKBqgTQAmvMFo7a
ovthJhX9e+voZrSe8sAIDykvESw+T13Jwj9aA72LqA6xM1GGJ9Oj3e851aHzHfzEDId2ET06y/Hq
ZaVV2lJHpj1ySnq9tfks4rFYiCjblbWCX10ln2q7CpAUl/uuKncZX0gPqXMxUaHTG6lYXI012Iwa
cRDLuR+C7DVIoj/hGB1HgBl1vE8N/bp2w3XukqD6bYR0TGrBRLYoLDXQD3QvuZa196ZZ1UNae90y
KYB91LW2zmN376cNbMsWAYVcLDtV57rtsfeKG7nU2+qqVtGdpn9LB3W49hp+u6oAg9JVdI6VCipO
6QxAwDKv3BpNB/jAuFeM3FsomfZHli0qb6p6I4aYskRQH6y22duFUl+KnefhPM+o6vKkciPzqgpN
zHaWUpjx4NiOcwolNVgrzZqtdEzlatSw0XbiCMhCVKhISmkYwvUlmVKQhm+dTznW7Gh1O56iYqhi
pL+wNFLWqocnIEr0zn2eOf22NXKyksrSBZ7iWgCXx4YDLul80pFsi2s7LdStLp3qqEVBjkSJxI4G
P3n6g91orLrAAT4hugKbmT6I4dMVU/5dDuoOtC2u8/roLKM4eQ16Lf9hdgHOKahjHfxcsZ/zyMCg
OzP8jeGjlaVGLdXpuoQJnDkB/eFc7R4zNW0WrbRvswmxlVRds4tyKsaDQlPbxahHc9z8Nk2AjUmj
z68rNVPQXhq9fT7iw+q1mCQ5rbxSTNn+diRgI1PHwCXSDYg9Y0RDM6kOJRHNRovEsxPRtI+1jsOS
saKo/9UAmqAHCWiRrTSuPaXF+au045VJXLisCpULuQvWuqinWjAlXT1SAbIZ5S8tSfSbUcmSh7TN
0SEr5UFMM+j01X2U1ZCv1LI71DIkTPIq/aYenOFKphkghKLSV2WNLx4SF/a1Vp4CK8bYYnShadmt
ZCQndJdoZrnrbtD0jaLhcCoE6JQ8mcRiipDUiqXBfslEkzexQOpkJkYQnrCuXNPrNqrqQalXTBhR
NmA2NQqTH11rh0en19BZcXBxdQtNPtPNLC689rOi1wSANwncJ+i6O2n1zl5h6TZ+ayaRca6T1Lgt
rM4GAoBt5mMfoN4U6vDKUU34OYydevf9g/ApzkCmGF4KAZ3pYgA4p166WZwPIHWN00SWnwrRxjbY
XYYcf5KiA/7PawMNBocQV9XnSiBS6wDc+YZ+AtMaLtJJ4wFqPlX+lfUj3dZoyqInVZxhMm+1Ndzu
/UWK8jz8n36BPRkJYcpLejSPdNTczIyeSOhUhQbh1MDHOqY44MqOWbLfpcOhMbt+32oDWhh0wBem
yr4uI4y2hJFbJ7flFveybrhgQPHpdzkW2RLsIBwooMWY0wq9i4uFRQgWxYGNSItVwenXrr1Qu/9+
lb8aA34F/GiNjP8T4ysbnEhTB1ucib0AjBTamUTFuvDgXxpkVtosfSTjysYV53ywXq1BrgkJLspW
fjkIeRTAb9gB9jwer/EwcfzUEufCwYtwhRgtSorhFhYmDb34DqXAbNnvLlVrpvfkQ9jEGhkWUuLC
pc5IVPlxjbp01DWuYnEWLogWjOLSpqeTdWkGP+dIjEMUDnZyKmaa83sg7MncR6UR58BI/rS2QZQi
wcc2vLDxWOFaaBFml2OJueuonG23blZt5lwTLF7VoXxwg7wlTi/wEah/dqH/YHbVpClKah2kKDBr
/vjr+4311cS8/8GzNQeIGymg+fjB8O6hAWv5X0ka/f0g8yI21yPTYmvUsC3mhH9+nP4cg1CZa744
Tyr0AxAPUDC3k/kOzauXS65Kn8PW2Wiz1MvORhnUktGs2/Qm+onMMcJqEe57f/yH5lezdNQFcl7R
6dLAn+dSaGwxJOzZTFQpZptMoviITqhjnpVM2ZM/Y+ySvppJ9/vCbM5rATw2xE5sL0flPv4kmB2a
fdXHwjPPaV85BEr51hSTHGBTHmU//kyc+sbrh70pu1uj9v9T2vu/tly/+kgih4mAijfuJzXUvInc
vin5yMx685WnCPlspbqwXz7fEdMHugIqGiAwpE8/bpe4Dqw+dBgjkQg8kdU1Y33hwf5UFvg3h/8d
Qv84RNKq49g3DCFLpEP6u0DW8Hl/0frFLuPCgn09Zf8dy/g4VmAa7SBDYZ47KTdBaS8sMCmpc7qw
LaY/5uMd93HWpll99w4lZcgDQfJ4BoIZPAy/0pN35zyMJ0Jo50+ERK13URr3y1nEvUE3ON6Uh2bn
ujT6TiQQkc9hWelHcCjWedTwVvJAza+9YPgDFofqw6jmT34rEX6qLHvZlop5LPsU6y8AwzIbX6Xe
rP242Y8Gk/P9rHw197zN//JXFZns2ePsWJ7n1aVtnmsA83LCueqodHry/2EYcBIwgS0xMdJnwwze
WBC9BOa5sSvEwf9YprfR4wuus198Cw644DtsTSMMmH9LPaT6kFI7JtCgyVJF8YIY4CjcPP2fHw7d
1alQ60iKuJzzjzsp6CPWrh+MMzc6qkGRfddBuFlUqruLU+1h7MLX71fpU3lzip9Vh2KAzqfZEIw/
jqgqYe0LvzHO4O2psBgUDAbP2hpjECwBUm3Iw4ZF37abzEayopGXbB6+uHE+jD87O6ZX6GTrlIHS
DLnxMfplDNmf779xmrTZ8fwwxOysiCTxYs1qjbM5wLYpuwbL+z7Ld5VikfzqBQIJnf4YdLlCMJRe
iFHngI5/CQqdAbArvBkWTN6PE9w20tSqNGOCXzDWUdfIlaKFDOuDQP62vkr/Jqig+T++/+R/nKvP
3/x/Rv237O+uJL0wrTjqmFZl6O191Fj9Qx1ZMeE5PJUmkA/eaKbrgZrEjRo4xj5CnXPdgBbm3TJg
FlHEQUitXSpdtfeQehFoy33/E+fQnvnEzCPDWE976TipQWiCtuk6e0Crd4cR8So+lq/pEmH37ZTV
QHhIQbZNIgPi/P1P+Hrv/XeS9I9LUzp1anXUkc6iBEyE3Ja4pK3/xcXB1vvvCLPTNbYpLeCRb4y7
8q20MXlrQ+D2iicvVCe/2uNcghanGKo4fYKPn+KYXtN3Zo/IHrWyfHh01Pi6Cqqd3RRX8XivUNjz
g4vR5fSnzncZ4YI+9ScMLNJnJyvQytr3xlE/u4q7DGzUwOLsTU+NP26t/rERZ2upuql+tBvT/DUv
LilHzyEh/7aQjRqGCxcYe555uJLHbaknWaf/20Jyb/ye7CMo0+ALFK7646Vc5svLkkzG1nDURfnH
ns2yXVMl0+2Y8Zpi5Qc2+iqTEol2peCU0oL8V93yJguHRT5c2KpfbSTeHdMxJ8jGp2bKKA2v8guh
nXttr6JuIYEwRd1FzMsXAS61OVxj6dngHyemsOPdtSFkK3t/LNWzNPNVhiV5F4ljZmGQDJ3d6IxF
hASpq3XwsOxLF+UXYwvVoQVKn5F8/l9z9N3YYZT0BTVE6wzqZpPj7uHqC920j4Z48BJrq6BJmzvQ
M/QLR+cfJni2iymEIhNAMQGJBWd2SFNk/h1f5sRSAkFAORiLBK0rH02BBX6Ttfbkh8jYYvih1SO0
FmuhBwhSB+MNrJ4kcdYB0kNdZF8berwp0nFjtS+YPIdVB+UCnciIQuNYP1lSpVJIWP39HfbVGZii
T3TndRWE17w4Y8FCbbIotM6UN/1YrBqJwLUZL0L1iLaTOUQbSeM4wh62it4KBV+3wb4wg1/U4PgJ
Fn1wRHFI9mcTCI6+D7opLbKtZmn4EyJ1nzro1loYwHX823v9/qO/ejvYpYTU9KOFqs9hoZSXrDoe
XfNs6MHeH+8cKDJmRkcqqKGY5r+QtlsG3p8+DDcdAoZBib+KAQ1bp0+t+ucMdnEzVtfpYC4L4S+F
i0Fb1F9V0XgBffTFE/P+h86ho06fFZqdGOZ5wH5He8rcpwszYX66GZADcqnm0KQmgAMa9PHI+rHd
WMBkzbNpmH/Tvu/pz5XGYxvrd3HcNoe803a+X0A9HKH70kvaqb2vbwunP4oOWLKTh84yboo3ulHo
a9XwK3vjZlDFCyoXA5zq0ViYZndDLvWceDKgMowZoxbUFOGd28x3XwtFbvzOPdSujUWvamavoTvG
y3zEvF6qcbB0pGEtw8hejPkoaBmk0LdbBP5La6ULBZaRlT3RMn0GXr4J86q/wbx8o2lZsfCs9jV1
5J3SQ63MSrhTplEugCPdNWU7rnID4V6IYRo0OXfrNLCHlaRZjVp2x4/fIZ1yLfJu76uoiWVFdeoH
7VbP7aXImj/4Bdaovts3SA1tQjv5WZc5pXbPw59y2LoJ0phh/jBE5bpzlU2JplxpyF9xmv7Kg/LO
MUb0MtWkOppDrN22oQoiwuvGvWiH36pV/0gq5cZt3XPk68dCVNdG0UMWt/w3v1VuvTBau2ob3ZUW
tjUtcDLTzlZuFS8jOhXxRJLVSrHg0W1xF2mbpdqOT3bqrS0leIty5aryszsbV241FQeKAtzNEc0C
XxPY2ipXmSbu+xDpOOZ7n9vhc5M3Gn9aT+OM/881kmUidfhHWXedF86P2oRtTsi3Ngb9V8hhALQ/
Kd0P2bZ04zvfidD38y249lGJNwMJ/opo99TFwSMg94CTE6t7LctRs0f+gF4asqUtrkKbHshpaXTe
wqd4s8zChIawgwjLIPZV75ISGs6DJZ193NI8T5uxPZo05KRq5vvOHo5poDypqpyMcfyB6LS4M8P8
DjLBQY8ChN5kWIMpDLBLiMNdr8pDo7o/Bz8CflaMv5t2lEs7tq/iztmWNjJPltx7cQaftjBQllWU
B0Wh66JWrrOOPA1so6PfU+vVFmoS3Duj92DZRXRuvGjddzq4z9Q9dGm6lWHyUA9DdJVFzc4cwl9u
7kJmwW2j7qKbPhntmygN+p1Xt9XZiN1DCfsVzf3gRA/5TgtEspMQMx9lad5TKqKgbNxJWfxy9fF3
1VSPrT0+mKO+jpvgh0ZTalV1sCGF7WAwYwU3SmQ1axoz/U61kb6u6tS8FnUZXZWOBspDTVDHq21E
OQMn2dpjhyVdi9ygLt2tGvnNs+xacHodxavcQNpUnyYwGtq37y+mTxkI1V5yHrCV5D0qf81iw76q
xsCn4HCC8QqD2L21nxEZXftrfDRghixEieLhot6nK2Vv/Lww+DyWmA8uPl6KSUQrWuaGecKI/H9j
QBTkWzFZ238/0jzung80u317xTQxibTMk04TaNIK96HImbv/32FmxeKiTwuZFL51snVz7fX5Os3C
leJS4bHdmzjJru0KHCsuXd9/3Zdvi0tKoVKOAMQ9e9jtrIxGgGokSCZEFyVcu7T4ikt6UJ+2ytS8
04E7UGFRKWx8es0jLeuiatDPbYXMhIeOxiq182MY9g2+392+bu21ULAbIMzAqUA+tbk5PoVVPe4H
vxcHxW9/1JrnY9cd2kfQsZdafV/+Qn4jYvyqpaLdNQv8ZeaW6pAbpFfX2b7bd7dtvkx38RoA+mOK
W4S6QsoBgSVlaV3YYHNGG2UguC9YtE7+jOQ5/2wy34XFiBQ0uAga6rnRtBto2cnSaYW7qPQe/m8g
tINnyXoT+Vm4HvPkhoAI1xirviQ+/3krkMg6qo08GCcanamPJ2qYsjCvK4dzFpyFOqwFD1499heS
gE+RpAu+BjgM4k4qnzv/WL+XlWYoijy7g3dUUn1r1cN+9NNto+MJpO+U8CJpcboK3kf/0wk2SDvo
sGNgL+b3lNmbakh5xjyhmrWNn9DsQpoYNIu7rvbWDv48CGeBl5b6MOzsh2Bn0WWdLHV0nKm/P22X
fsns0or8KKv80hanznlUFJRY9HFlpU+Vdff9OJ+aQvNPnl1adQ9RvI5y59Qfij1qiYd24z+M68lh
CCTW+v9htHcPwXznKKqvKb4t1ROu08/Gyj9otJ/+sV43/urSNv10UmcX8r9vf3dcSptJtNtRPfn6
QWnVtT04xaMiX5I+X4YSiYg+Dt7EiIC6VoIn+eXwFAHFOIthgrCWy2E8Wk50YQ6+Wtn3UzC7R+EZ
Z2SZuXrytHY5agCSur8A1e894Jffz/b8AM0/f1ZOHbsmD/0+FKeU4u3SK8bDgOC8VRd3BNerIise
Le1SCdeYJznzQae7492c+4pUijGoBU46mGIJR7NfQvbXVkmDV88RTyUVqMhEFNwRjzqwiVXIrUf4
FjwEQ5JsYBho1x0KhziB9tjYmVtimBXMLYRh+wC4FV3b1kE+OXbCcTeSo40OQDBV6UfAlFa6TOne
rojQHisHQ4zSxJJF7cAiKMVw6Lz+4jmdRBe/vTNmz7FKGKa2dhKcdQV4Z9v0+ZXQUXspcvk6RM4K
RBkm44jiWxnYRiCSz9GIZnMa10dDRz0pq9qrMqyrRSDzZ7ep03XrhLdGZPyu4MYtxsRDDUp18xU5
X7vmSQrxD+6P6iiRaen6PzV0PbRO8lsV2cRsqO4BBT7IWLszPf/aDaHseInk12j3tqzu01jQg83s
l0Ror24mrtV0KJaUmSj1Z+a15SHGpGA0NcXHomy2Bjo7g2k+NxqqYaUTU/7P78IAs7FIavteVOjf
VOZaDMNOS5D8QunjlAusuHGA9AcN4lKQ4YUdmqfQiXZhYb4NLRLNRaSseVlPMG7vFN08OirrR0un
pVtb3wxNcvIMxL1DoSvbshuchRXTghe+cfITd+dm4VOYKsymFx7iBmhXHgXwdKVziNXs9/Q2t1W8
01RrDyDIXWgD7rFNXh46F7UOTWqQfsPuFnSsWIxKPyxl7uFsZwFMKTOQTkTki04Z/pK6tttCttUB
ovUIuQQfPCVu1kY39uiZmFgUN/IUZ+1Bq/2bytIONmI9tYHAs2laj6Fn6dtExTkz7Tpta+f26xhr
mNfRQNokBVSywj+Vob4Pq8pHW8Q+FBLkYaQr5zJI2nPq1z9RGbHWvufv9K670Qr3pVaGK1Dm97SH
MLNx+0PTjEefC23Iq2TZx7JehJa+7hVSYifz75JggPlS26teK8ZNaw2T7axERSXVAc93ubOgklOv
lNYOlklogM82wzi4bowK7zLFQA5mfBla9T5wux9dp7+oTqVuU1d6KwkYGLGjtzbwcMUIIhQDRXg/
5OmIUM+46jxSyxHNEjw0PJLSUHnOFT/e5DUaano0ngpeuKWi2y9xbB6gX2s3AJuM2xIo306X8qTK
6qgPeAW4mewWEuEqE4EsRcPhTVYj9GxTX3UCbZrM9299t9QXUgbXbppyQFyp85k48gS4lvOftjVq
c+DhVXO4t/XEXXSOXtzouDmFQj4WkKQXjpWAzhbstSFV2iXRlQDDjeB53YIW8QzZLka3OSmeqizk
qHjPRk+5whWes0JYChURQxCQhlqJbZVXHkajZUtRGS1yxKATq/1dB4m7KtmLK8zUkTs3g2FflUm5
ahL2dpqEOcg8s7nSO90Eq+3+xge12qoFNqOJIhGIU1px8EuMctVerEHvALDqS14Nr5fjyovr35pW
sSeaVjzRyLKWnpCv7PF67dck+Klbd7/DtP6VRtCj6ipMV3kmy+3Y1lhP+wXWX0myVRXWKvLAMHZu
ftB0RFm6IdkrlfkHigXQ9pgXNOS2iBQTU5CguQl9h5pC1e6CIm5R2xkaTGNxJkV6UN9Eno1mnfUw
Cic9lUZq7ox2rBaGbNAHGmN9YSJ0ttAEpnpl0jzl+A9TaimOqa/8Fkluruo0wNOoQPwpqp2t3dKX
TMvmqau1a1+qb4UdPSPa8yMLLG3Z993vLG6f6FDg+TbQ85alla2a3g44MuZBNua1mbvNvh1UfPQs
KH8SPD/+Lcp1hTpiEcnTGBSI2EQAexV501bOY4CfphLr8TqMqW6YUaXuvLi99bKSk5P3e5H0dPAi
9bceiDs9Tfa2iO1VOdS/zRgrRyN8DiVI5KZK79uJdFhYr0EZ/ygq2NVF9yYMPKnGKjwLxXlpbO2n
0FuXp2L46xcGtg1WZaxUlUJIl6KyE8Q4qOV1uW6i4bmra2SS0nIbOsV1KcIUxK3Fh4/aVZ4maNal
8sUVGMr4KCRYHf7SMWRHW+1B4UfZKxoMT0ZhbQLhHAW6RqnwDJ5QRafZ511Ly/nrhemurUH4jgZF
Y7v+a7nFa5FQNMysTeX5p7hu0JnCIjgLPGfZD0q+cnQ43ONw3XtyVYkq23iYRmg5FIhIS5g1qCX9
UFx7aNBtjCi9Vmku00iI27VNsXoqEmB8ot0PvmGsnAD/MNlOD75+tD3zMayCU5rVILAkBo8UmXaZ
4j0mnEXYuee8ElCD5PhmqsjPt1r7B7ApMd6Q/PSzIV6JWm6VYLLqEth+dthQ+wN2f6WrX3fctDpO
1UaMdqxDQUhN3VfbCXew825r3/6RxMW584vgFGp4iBaujglWOzyCQqDXE+Jf0BnesdPh2ajNY6hA
epWJ/tdGNMJQQX+7VQlXKp8wvHaKcmCnnJyMegssthMiESgfq067KLzorXFTWp89OGEraqZCZfJL
RaovjYuXopBPSilPDv20xi92fTqJQ2j+sAjK7iVVw0fVCF/UEZdP3wWNHaEAL0pMSJwmWxqliT2Z
1e+jMl43LvYLuVbcKOaYgvuO79RSdbea18JttrutpyKxNgoFzXALV9pMKwEJ5nglutbvUMcJp8fk
a2AtdPNn1vWkvuLflZX91DTfAg+RXOVDdkc9kIluOxJSVJ9UiwtXCfFE67JDzeFYmR5VRoQCd6YB
eMLOgCa3jvvo69kmJwlbqSEmFGXHFSz8ECqxUdxEJV6ZNBAlk2UtVLe+C1p6NZbYGaNxL2vjOYu0
o5AxlWujvuts+WC73NwiHbOlpqm3aW++4PWMimF3rQntpnVTKLu+gMfgY0RuqavRwrssnIRAKv2t
GjN1pbCgC94mgdx9ui+r8i/I8Ach0nATBPrNkKVXHu06RA5LNLvqvTs2V4rjPZmNPPqpvIm79jrq
xEOdNTufK3dBn/mK9pay6o2W64eiJwThtaNHx47lOza6uvHM9jxG5UMj653rWt1KwfezrhqEzOx+
0dn4+wVjvwg9N1t2dCIXTajuRkc2PHH4TTRYJ4w19iKGnRxabuPe1bZVzQ1WWRgkgEmvy8lVo4+v
Ys9/kFm89iPAD+By0QeNvV9JilDjyPr18Xjr6CnqpZGDu1VavOFD9gueSrsNku5ZL2sX2TRxDxjT
wMG9oHRtpj9BLp9c4ONdnk+CedlSLbU3QPerrveXZYNLb2HjwVzoKFp5BXOtq396VsEPe53LX6XZ
Z7KOIlnKwjvqhf5Sew7ivS1kO5f+wsKNht95Ge2VKP3TBtl6GJKHIAwjdE6i61LPdgTjb67hvdlF
vLYKXE1KZAHagoL9cBoa11/Q/bttahd6fSRfoQ/9MVXK+2OhPlXNkKzCCEG1hJv/KlP5Y7/PzD4h
VOdZ0iy9l1kz2pmvOqfgSmzDHcTl6KaAjfBIIRwbwlWPOc9qfESbfNU1q4IIToX+skwuNQz1L5KX
98noLPvnQYjKVuudU3ZV/ppkDcBrT14OGDstlYsJ+aXccJYqhZlstCC3+eq4WIoqWPvy0sx+Wc94
/0VTkfZd/hk3ygA7WLinDFs2FFNxANoV/k2oYU8pjr7yc6yKowelKQ9u9V6/sLCfUAGzhf0kpEZW
FpreiIyhzbXThMFP3zMQDZREiDLK/2pDXF3LqEWfBh0bHV+s73fWhSmeYz/MyICHiHjpuY36O0Pd
+VV1Af/2CcQ0/8RpT72f4arXuwka8A9GXN/EFLr1nx2SU+pK7JRVyd+XqgqXVnVeC1Rro7L7jM+q
10jY4iM9qZehDIl6WbXVL8EVLxTyJ5L3+y+MjFTGRsVo5nbSiXH2/2FzXBQ0+lw6cGhc6/g96DAd
PynI+7Jqs6ai3Kjsyjf/13/011HBQfIXfcIYhZE03agbeiYL7aHeKstJmB1dgbv2vnrtf1/idnxq
H1v6x98zO5+y6BStjKjd6KK7rktj4ZqIuuLfmXR3NUqZ5ZA/5pNjM/xSUto3w6xQYo0eS1xEQh3q
aOjuMsNdZvSKi4rXrIbnWez9DgnXrtmkmBT2lnoz0mmutXorFWSpMGxJ8yvEhZcjwtuFdWtY400V
TOhwzzo0BtKZqBZHQXKs4nCtjmhymZOLW4UeYUmhQnT/wy49VHNctODFTcgTnYzz4+LXQUcvUUbD
KcgQFlMrxER/fn9G5+XzfyOgDwAzAU4nHfvZCAaAF89Ph1PTJ2u4jPSFeRg97/H7YT5dBdOH/HcY
e+qLvTunMCX1ABcSeaqU4dRa6R/KDZfugq+LmViOuPxmnuTZ+6HZAVbSaR2edS/EszHWIxQvjGKv
2IKGem10KyMPh1XW9JCR2y5ZtYXolkgRe+u4za6NMH0epYqslQ+RVWsIX76fg08qCvMtPZvrLhll
DAvfOuVhcxcg0QzrbJ3Fwc+ksFdjq7FBS3Hl29VNaQZ/orHagopYUYSitGHt3U45hjG6Ql77qAaC
U6kYlwrwc9zc7BfODRFqICNAXgsF6hgmvVym8TLcl/vJ6fFSsf/TjtDhjQHJAQSNuwweUh93BJiI
ikqcbp6C/KUfbtohvDDdlwaYPQ3VWBhGUhmwvKprx/gxlR0urOenszP7hNnpDAo1UK0QI7cJKGqW
S3czTVicL6w1lYNFtlaxhttfvKm/WKQPMzd7EQSM/cIRuXIK9lhur+0NLPuN2BZUfPA5Se7dtbHt
22V7ZW3VlfWruCj3+PlJgnCmoS8ibHBOnLSPSxenRaVUaTqeShNTM9oVU01Nq7ofkXYbxfZCDsVm
oNb2/XR/Pt4fR52tpzJkkpwjGU+Wm730tfIwlKgZZUmDGr4GsOP70S5942xthVJEdloPU6MeueVD
uI332lrdXVrML9pCH79qtphhUogcnWWTJpS2qetFug5fEEtqFvLgbjG2JXzx7z3YShcDYO2rA/J+
GWfdEc0PZKOH/TR0+VTtybgmxzh7iS9Bt9QX3bXyP7blsbhgPmydWa4x1paKdYFlcWTA45yLf0pi
SLkvu3N1UQnjXwfvYwv142izFyEa4oiF5AtxLqZ9auz89egv/gkkImB+Idq9OJ+ziCUY4q4pHI8L
575bufki3ZXb+Fr9W0OOvdO5QrPX9Pf3u3QuvPppPmdPSjHWDa4yln0q/vQTgn/rvyAp/SM/UAfE
XZIqB7SihfGIreOldO3CeZy/FXmgZ7mj+SRQmL5nD9oqXscn98ZcpVdQtQ+SMf2NdeFYfnXlvtuz
1uzqsWQvTMJ951TDB3Ead9k7xdZAJ+77eb30bbO7JgjjwQsa1T45Y7Q1iucMCw+UTne1ffp+oEub
Zg5Rjc2qpJOjeSTfMLTWzV29jIi2sRyfcphqm2wvydB8AubOzqA1u3JUOkm1pQ8ewAI8PQ7VrSTT
blfu2/TMo910YS6/SEM/nEJrfs+Mhl4bGkGFvhVgnuRO22Lwumy2l8BIF79sdrsYg6oPlhsr/y5T
D4XSaNP9sNeTVjcx/OWm/lc3KNReWwMbbphA0z8+hKWe96aRduYpcoNlNO6M+pLW1KURZmvlRd0w
ZHprnmRc71o1WyKfsL6wBafNPL8l/xdp57Hctra26StCFXKYEmAmRVFZnqBsyxs5Z1x9P/Bf1UeE
2GLv8w888UCLCyt94Q2fZzFbn6A1SyUsVI2gr96iXFUskHE46r+V5bCv9vX798NdO8GfR5utUTJa
jYq+kHZuFUCB+t2Qnasqcb4fZK55//de/DzK7Obv9KCkrMUBVtckAAvcOTfN0dyOr+bWTBfBVrFl
569r+r3/rCyqJZ4ep/J4W/r06ub//ENmj0Kl16met/yQsgB0jIlGVC3Mk/vRv0KtBn8e38K83/q+
sxehSMTU6jzgjSVNIUX8Bchoq2vBjU3zRfxhukQ+zWteW0qKuPRdyRImdNK5lx13163BrSwXAcoP
r72dPI0/kf3e65vAuXWDyX+vjNmWBXZB7iCRuFKtmG1ZafR8K+FSOedBdaozuUGeSTEQOEl2pSQ2
p7bFSHrM237hR/0qDqsf4C4w3KHVFmf1Wy7Jjzld96OYew8DjHs8TD+0CvMcpeYkN7X7VrepZytK
ka17g6Z5I0gYxkN95E+sxLGTEcEJcIC3oneBnoNiRSfLLU6+mT5UGfZ4eBjQBWiOmtngJxzs48Z9
7mPhV9Oke0RpDvU4/FAmwaw+SjFzDn8GaUsrULg3hvhRq6VtMkq71myX/dgfgC2satgRjhzgat3U
yn5IunOSRHfwJrExqnyHDtJrXLvnyIqO1QTpUOP09+iKgJHTcGcO/poiw9Yz+3dYLod+yOiQ0fyV
ksyuOkVdKGb2zMuKHEEtvAdd9GTKdGKFyHJtwUQqRe7LO78OcE0Lm38qT/whlNF7IAn448gyWN+u
xSK82HiYpdGxNPOlmxjDFic1+GtZvq/K+Lcqma0TdP1ea4YnDWD7nVbHFF+C8CVHrQZUdzAu2qL2
lqApT6nmjcAmU4hi9U+/Hyx7CIW7QtJPQzQedTE94I22CRXvvvHlVS92Kxp39aLSjFXU0GkzpXYd
C+VD3sqvvtB5qEFRygJmvB2y6qEXpE2nGFu/dM9Gbj02nqKvfE9YJOp6FPs7yfwBU0Vt0k3r+4E9
gHmHZrov8zTEvUTcVaGEPVGxohnhHYUKcJHfhB9j4YExGV005ekv0iLa5Qj08NKu1S5+j7JCW/iZ
YMeF/gxn5R91qNB/D980BAGWRpVhCtNjSJNWEBYGR3LpuyUUvWy/9HM71d17nJaxoeaTeiIwaikd
HSXo3oag2bkDNm2pHkEMivytok+OQkgfjXKOni08k7aK/sQ4GgNYH9+Q8YZvGYbLJCjvlNhEnx/H
DdvIdH3LRu7B8AITUiwLpzu6+ZuwMdJF2Pi/gXCgGB+xKen8SqG8V7L6NclwcJfxTIlM/QRGKrIF
tSrsWDI/xsDfYEWAn2CoxeijDekpQAUaRcJ3qaAcJ1u9aNcYs+CfuWWvDYjdmsW90tT0aQYMaYba
hBfRyN4yCUXSaZdiWzAqr1Fn0EVU0rWu0n2L+hzeR4C3QiiWB2Nwn8USgG4hxMEmAb7ltFJM+zEk
7h8Q/BLGbF8kwVOSxqe4ltInzbT2Uur/AcDg40Jk3iXK4K6E3LiZIUzxwMW1RRUMvCxKbTpMSG7Q
y3jBz1EFqiyKbcJG3QWkB/UGbzqyH9EJlxyFGxnJl+BhGs5UTEtT4E/jnXs5XGWZQQ26bjhH4R9B
ZuOnN3KAL2/NVNVDFhSUr0glYB7/xGYr5WZVDmeDMyFZ4WPQGmsUuW6Bb/Ur8Tgik2hL6BZ1SrBS
lzOx2thqqkIbz4qbxMu8brlhtXSdmJqIOhat7CpNjGUWN+skhmpWoReH+hrU4F6F4pogs+LCIFoj
B73WzOgQilhrudwKG07HZBWV2RQ0gJ7Vxo8yioRFjYcWfqeVgx7cBru2fWuoIDhc2amNdlhUUvNP
6uEcVNSgp8qg2idmcQK6sTKg+KOUirRX6G/rhHfRl15FOX0XfPdQ1v0O8zKQG1pxN2jx0yhHOI4U
oUM/011Qkl4PPrIvhYvxKfxNSTpmDaZYVYhRPeA9MTu1urbre3zWlchAZjM/J5VHdiI/9mPzVmMq
prpiYRNQZatazv5YVflchvJb3zXHxip/56r6JPe6rZYj5esRxFnSvhuCjxiyOQgHzS/+kVqhWPSm
cJcbk8NfqSz7xtx2shstBRMaHd0P8DuNGPKy4K0H+/NVmxTW4rp+xfjspbD8g5pHz4JnbXUjvBej
Af6ymTxWlQawbPQd2CHeomyDnwaCN2EGVB3OAMA2ijmjVG28XFLXHKNN4tG+Cb3fgxkVNmZwK/yb
VqombxTT9TEfQv3Gd6ngDlLzhhK43XjqSq7UeOHSw3cQMXh2k/DRVeuPPtBOZRM/FmJlrhpdxOcr
y3ZW0n80aU/4F4W7XMr3eifu01J4c+P4oLX0xrs++z164y4XI7gy1jOUoKWqj3eeG+C+PjSbQIt/
ctIN5POqXYZvYGuJ3XocRXAkuW4H9XCAmPo7GKaXRY55JbT1hDMtau1nPWrsz0GybEFgF/TBSUiH
B+5aSvHui2VEO7rReMJGCAPGaBOqunLQVOkuq+JndH+PmZBatqzmdpQnKygY/8hVly4hvqxLrD8c
WaIxooStafeyfuzLjudFcMOVL8YVtnm14eSCPuLTZz5aMfpdRSfne6sVecEkeasG6fvQS3uEXQmK
hlYDgyZnDgCPOzlUVkWIz4gc169WJq9MbcTERq3uYkN6g7m/64xstNsUBEqG9FvcxvGiFLJV2qdv
glK8eHJV23oooO2YCu+y3vygR/gytliBKSJfHY7zfVhUL/iCTpy/7MXwOnERReO67Lo/QmcUW6VV
jxNgTpLp/PeytBB8edtrUX+HuAe+jP45FXsM+Hgf7JzOfJBld0rq+YdMrcDMi8Cx9DF992pP2ECM
i2isFDj1takJegZoxALHamLYMf6d9sPLoHMS5KTp7qNCtqu2gYwluesWnCArmmy8on7oU+19pKZt
oziPRr6qQntEChfkR/Eh19EZlZD7Xhbe/FFe82Q45Ug04ub3+KlutKA+xhCLM7F5DMdxLRii3cBS
gkQzrEp/fBZGEQ0+VPVc/IGtrNjAVRBtvc6ADfWDYYOsAiU0+odSlV8FtPSCxL0zteAMigcYS7hs
jHxJErLVlTBwiqZfewVRhpm8I8H0EVn6E7TpJ9PzNkZbm8u2jDxH9MZ1XsdLWRuqReymhBZYdapN
qRNq+6bNE/pnyHzpFMDKQKmvave6ZiyHVINkHG/U0L3LCABsdvmjO7QfdRY+aqU23aZbU7MehyYX
nAoLPzsF32EbIoA+PRHDU+31aFL2KbvMS6OVV4TuRqq6DQpiHx7bWamDbYOb0yJJjG2HB92LNsBv
GcC+7RJNpNhvZdnj6PZL4hyEgrwSHIOhFT/dIaq2nAr2utC/CYHcL+XQ3fuaCwpG9GBFj9GrIndO
wo2ykDSVoFE1jGUrdYk9BBI1J00B4Bk5xljuNC/Eco4jupAU70Uf4w60IzAnYTB9O5HK3BkqnAFr
PR0gjRNBUaqjwZMVxHIReFzohlGaf8heFh16vzyKAVoP3cQU7TU+tgXHpMuyB8gvBENy8x5V468i
kFRnkHywWFFfr90miXZWUw+A2rRw7RlAy3tVfuEwvIlaiOuRgTeqkLbLqBDvLKkxkMLrezuMMfsZ
zGJBAO/Z4oCcUqKABRYk/OCjolyWFmQiqTuFkP26IAa5OmrY5DVKsJSqQFuXbfrmenG1xjzhxYyV
AFxqvw9lgGA6iY0WE9JZ1lJ23VPQAWsDZG6C70lTtFURWgTyA70Z07GXasDQMDRAD1tIaxq9qy9Q
PUWqFEfRtkIaFvQ1UqXQhHd+XtwBeSpPmVeFd3KuUdlMymQZSoG8dKU83xVFlNkehMyg9VInwCkJ
fdW0X3HT7AH7/gbpVtmFgEas3KFvb3p4qOpxvS88cQWJKt4Ct/wT5MBzm0H6Kfo5L2xb1cveyHu7
1ztrIerurw49X6LxBEnvwV+lonCfxkimSFY7MAEf2e08e0CaEuMoCwCX3p0mUwCnwkQDweGB4sOg
vbuarm57eL1HM8QXqemsYWmVeAVnwPQcKyz7e19MnSpOQUMn3T3Hz1unEnFKnuVbH8TzhsmLK1CA
L3Gj4TOcCpptNTjYppZR/GqzeEoBk+Ngdq3tK+Bam6I/BM1k75kZoHaFLtyVLporalLoG79Evr6I
qv1Ak1FN6oBwmSaALqAVkCOBusySItsCTWNB0D1RYAC4ehmuzT7cFiQZquaevYhURdKAtWANOXjy
wRXQfi+1dt8Cw02afqNpTYlOurEyGvVP3YBUlKvgCXbo3WAl2zGw9n6Rjoskz/21IZprvfIBUoLe
xiluCL1948GuKFXsMn1VWvXZcCgN4R3qLaZe8iHKSFiN6BiZ6qIF3Aljxtu1irQry+6QJA0YsPBd
tMZ7XRpVWPYQ0mVVuGPJDklL+iSCq1xkFYrUptyt66pbjfK4w6WE/lLdvIeyOGXzeCzpODzFijXu
msgHNOxlsk0Dahdm1TLr0wepaiInt6JVTIFkEaUqWvkAWXVJXldZSQKHTydBgjem+14kJhDCmqRF
cJcdrKBM0IEsSEDysEu/k6VeZcLgjK22Fo+8HZhY0s7M0L5eRIPomHk92oKoLeXMJ0Ut8JX24v4H
PxqSSaf5Pz2xzBboWAeriDSdXAGn0Xol+I0NuWxTeEn1B8pbgO+Xa/1s9OSxpHJhN1b8BOEDYQk1
BuaooF8t5Lyx4d5LzYqnJkofypL8sNYknUQ4P3ErJDgdu6tKyh/dFiVtGUJo3nXVIiRR+1Fn8YcR
SPeuBbANPMs/bsEu7P0ApHOrwJb2VP/YBtE9AsXPIcGJyM5uRzXbi318P1r0EtIKm1T6f5zCvjl1
EgiNTrA+dNMfbb9OwGxU+tY1+aFxLDzVcZXuxsTdI9t0h3AI+tEIspAwY12rZ2O70HsDUgPahnL+
UfBQLQyrvAtDEfK3lvoLy6jBpA/FfWjonBvhl6oLTqkGy0rM75qwXTUWEEC6A2I4rmUVBV+1/ONq
/tqHiW/3rvGQNWQpfqr6yygV+p0oFO0q0utiFSrgZ6vg1XJT5INaFKN19w77AKcUwj2EGbbF5Nc8
8rpLHsE6jIdlXnIZdlr3WmW9U7jxi2X2j6hGJHbtpo7hT0DeqP5l9RKykCYvi/Hc9GOxQM/rlUeT
tF1JMZOUN1VanhoxgemEBWGkbruseBxSOLq5hOC1bzpjUt5T58gmYGhow/BZxbBCzKaOKY7lqxgM
NOahA1mJQaAHTjUPg19jZcq4nEg8hp1hIVYQgooReFdzlKzcLt93AWojA3bMVoclmx8e1TzbVQpv
ECCAnV6aB1HrJmgDjQ9EIAYd87QmxfIVOX4VDQxF6J/KptinEegUvyAKD+4FRXrPg/BXUWrYiYvu
Lz/zMbMKo33bItVdqOFWrZBEhcOxLEL/hUL6KpKUF4z/TlU0PHoyeUiq189lU64UoOgLhWhuIQNV
2Yw9bn8hjlG58FKUKShkH4PIArM3pd95cWGbQJxJUO7DFu9uqkaDrrULvtciuZuUJM3kd6injiak
yd7S+w8liES7991nN0+Oldcv02EgqetOkaveh76/E0LlUS0CkAQKoTUxOix+xKkJpba5TOGM0maS
LOCX9YgZqVVyoyp/K8GeVeUFV6HfP3r6GY1rMl9vLan6oe3bFc/DjX7Ql6qETK/kUy4/K817YpHr
jZrTW/New2aV1LeU9/5qh16UWWYjzGruWR6Igwrl7wy4q1zICkaYQ/whFEVtQxx/64vyIYRauxr1
quMpJ09yQ6EkbYqnG8OOvIKrssxXvSmf5GQAlq+aS0XAIyBW6B9HcYEpsd84Kfbnela4ThylMRGb
QEehbdeZ3z/Te9jHMbYgvp9tVcG9C7rh2VezO1HQhIVeVQJn1Fznneht0M6Q8JFHtT5M3k3qlUqS
ojzBXaIrApzpRBkxe5cDMmeeStXs/9EC74X/DGxTae6Msm4A0INe1dL41SgJVhDffgO0fBhy5RwV
DZe+WNqKUZpYo0iIzGnk2ojryTcQWFfKQagkkcmIojyJus6as17ZWyAKMIbQ3eCxDI3c4bQjgWKN
y+/bO1+20FTYElEIxH8Faaa5eGzc6doQysVwNsthUXgPefDP9wNcmYkCzxt1ZcOcDG9mjb2sL3qt
LvPhrJgwWXzDds1uJ8XJjaNwdRjkomRDR4gSIdzLspaoKWap6wyjVWykteE/KTfh3VfH+FRznC1K
NSaokbjU6FR132ZHTzoUxo11v3Z5WLoucaglHXmu2YmmkORZetENUJut0zCKP2S3WivoXZJxeTdK
jtca5gjlSiqiUpKF5thsPnGYUS3Oo4EeL0nxk26PG+MBt/sFcvGb+Pz/4VY8lUln18lFs2m2Geok
yUbPrAcwKx3GtqQcNOiLY73J1lOjHg5suSht6168K4+3KL1XAM7oYH7qdE1H4RNwsu0jpFLZOmcF
+frWkXfycsLjtqEt3SUWWJZ40x5vd7anJbuY81TZRduBUiuFY2TeL4fNRB9gkGb2Z6pmgnDSaa2U
xj4VNkN/S6zvL4h1PpYsGngTqX/vjdlYmpYEOmWH/i+MLuP7ol68E3/K2Ba7TotsHvowyFjU62GT
Loyd6ESrW5/5yw5mutSvRZntqyO5MDuIcVX4LXqI/dmDtZ16PWUx8jv6Ntn2+4vl2va9WM/ZQ6tF
TQtfbtDPNI20ReC326yVvVUvi79Fw9tL6N/QbOx+TTklBjq+gwfCohyhcA/CUmrE1fe/58vEcWsG
X0y7CXUklCZmp6mtBKsQ9BwEQ/CANoeT0ZfuoKaW+o1ze/UQfRpo1vrIWykMrdKyaMibu/8xJZjM
VW+1PK71pRElmeDMoga61JqtZChGSdPohXo2hsjWvF+mJx46KV5XOGroyseI/VLn5hvTeFb1zEmS
ytal6sXX/Lc6GFYY1GxrNKNo1aFhYthBcuOq/AvXv9jsaPUqKmolmmQA656bMxRtW8olHK4zpD/y
mqmE9CeS4NmHGBRG+cbA3aLTxVNhoYBFZSD6LWuUklw4vaFo58oPaOgLPEpQLEZPOcWamuoOrHGu
3kVX0U/7fn9cIQdd/t7Z/cORNUQx1tVzvYJO+jvaVEdEDGLbO0Z/LJvQ6FDA9EY2I1s1m5oapmsb
h+9/w5cXbPbJZkuK4UeMM4yln1V9b8KIVUHzhcqNp/gaUONiYWYHExKZq4mZb5xTKPSdqO2TUIHt
CRF1VU+E3BKibaZHVG5x8lg3rvb4/SyvEB4s3QBUi10IKuemNbsG6fS6ni/rwzm3qpU8Zh/ULOyk
+O1KwUGInuP4TaYQUGayY5jPnVRshhBrmWSdlr7jdt5KdtP1SIu+FA6FJdhU1eygqE9RkS96PTlp
ZbhN9Z9x+w+MMmy0VJyP2h2mVvdKSURKa1Yk6o/6heaJR6Uu4SQP207cjeh2e9kI7yt59HoBLQJs
PUjRvp/91zW+nPwsZDciq1A0t9LOQp8Bhd/LPtR34fn7QaSvt93lKNMl9ekxZQl76huRcdZ/0I/2
J5CmsQ8d06Gawmc9i6v+pV/n6+JGI/brE4d0/X/WFo/Hy4HjuMDKo1SMcyNlqFQEgW7ruQYvdlJL
a3IDsErtbYrGQ0Yjhl6KGlx7zuJgmwOUcOpRXTWhgXBamSxMIdt6UvQRuxatElB1iiBC5w+PSang
YKfUt3Txv0KUeRw17lRNl5BLo3V9+eONXpEhzfZE28fWMXfNnfA6wvw+5pto2znNdnhU/pi/un2x
/365vjwZlKlwUkXW1pzay/P2dVQohVi3kF9CINj/82T4m9s+NteGmQSkGEXFQMGcTQ9lzoKKYw2g
RjGepEZOl8gnnrsWHyPsgMUieE6T4oeZIxDx/fy+7HnmZxJryHgokrHOcZERNYi+q6Xu7CN6tMAN
O16YIWXT/CYR8Uq+RHSFZTRYAOqVcx0zAQU1CubZcIbsssioJLnprSju2mQI4NCrIo5A8352e8ng
JvAYj7m9QnNBumzqILxvyQBfn8d/BpndEnHSgjdOmUdusgGTFkX48/drcnUExYIzjXorr/RsGonf
+FkkVsO5L56C8i1Rt9///a9XEItOrqSjYmPh3TrfbQXmUw2qlizFSt+Nh2yHl9crLb9jv5SW6t5b
uXeGo9wY9cqsmA6eajKBES/ldAQ+3XtpivSzNTAoRExbUGoISOPDjYlNX+YisFHEz2PMGV6iFBSt
jgAxQOZ+hdbwKj314WpKleJ9tG0O+srcQ5jzTv6/fTqmgVFIxtmJWoBizpZMLg0NcTarP7vpa1e+
SfG+rm5EbVe/36chZvtOqWs58CKGGCjMRvqvWLlx1V27YyfPOy5Xk0QIB8/LFTI9IUBng50dvEhv
NF1oqWnuQtsHywRn0soR4fgUd8oSmrKjL79fuitH92LsWeTT+1bQihVViACngwKJk8BMnDjWne+H
ufYRSSlFSdMtmRt9lmp4ZaP6QiP0ZypZd0goLi05uLHPp3WY78HPQ8ySjNQVB4xjwVcFjX6M+54k
Tg2UDXD3DezrF0EOqwVmmfXL9zP7GjuyBTH40RVJUzTzixNamCoRbAH2R9UgXVOZ8S5vhKPeRljn
9aW4RAu2P4QKer7oWoHq97vx4/ufcO30ffoFf3/hpxOupnR8ktzoz7FQAUh696hV1SotBURjvebP
94N9ZUBfzvcv7+bTaLWUKFomuC0vMxtVOUwVCVxcHPOtPd9mmlzbOJ/nNltVgK+yleR8XT+aEC1v
mu/fCP6/wsVnE5rFAJng61YyLaD73CxVG6XFlbIvdnXgxCthWS4BXUGErCwoz+VC34RngLXDgubV
x63b7GvB5+9PQXZYofqIUsfsJug9xHlbmrVn7VQf+oOxCt+CpUuE2jjhuOieaDfcJPT9Pzbwfwad
XQEAsjpBgj0LFN8657rwS8OR8TC6+YmswnB0wVhpqfcm6vVebpPoRiD0JSxnyopMMCQjzKtZ8xu8
7cVRyArKuZ0v2GL1YCTHjDSgCoUbV9CVgXh2ZZ4LzqlO1HN5y6rDaDRBmPdnvVLADLy1+iTmBuyI
8taNIzL9qdlVxFCY/6E1YtEFnT25ejfiDBaX/bnQlHWtyz80KbPeQCQ5Ic62Cop2auIdmjZ9qity
2txQBLRyael6hnoj+/g6a5jXkDXB6xP/AQa9nDWSdnmhp+hJ5bTuqAWjwAacSX7uRuvGrL+eVEai
jMY/YKFU1C5HQhAqF1o/7c9q+NhYh0C/xen9Wj6bWOQTh1DE715EFOdyhKyoe0XMjQ7PyeRnhEK7
Ez6aT0AyJduzs1VAx2FxKw+5OqvJWhmnQJRY53lI45dBaVRWd1bRTZOQPX39fq9ceX/ZKviom5x4
zM1mW0W08gTtDbc7uzAFi65zYuSE2n9taATTHxiubIE9wyCEPODy0/n47qCD76HZ5MZ7V4zeJIzi
v5/J1/eXiFkxifRBN8tfPClR3GlFQW3Lc9++JWa1G/txaSEMjIiFXSLmM7EDvh/xynXJkERMxH6Q
frAbuJxVQNkmyEClnWt0eH4jp7YeF5itVIu85MaE5nOIl5RX/326w7BUikXcOa40iCYCXVMlY3nO
hPs8PVeqtEi0+sZ19XVjTIPok64xo3zhWZeiAWJwlBlETWkMh+aPARuXvARJ9P1XvLLDLwaSLz8i
ZSfVzKSUgTwApyJ6W6F+IzS7tlCYZkP2VygYctXPFgpEcoPjRF7+5eb9+ks2Bs946Fb9Ev/5fY7I
zy219SsXH/f85IdD4Znu2uxgJW4kqAYI/7PYmsieIlwEfiJwd7g43PiAV1bq80j6rL4DX8N3y6RP
z2pAf97IQYBqMjgpP1l+v1LXPqNGkiPTnkQXmkry5VKpGTB7P9SSv80Sc4cGOQ0wdwuI+KgQm/x3
NEcuP6rVeCmhMI5aw2zpBMRb87iRSLtL1E1RY/HCGzv92rR0BOpITrESnnKgy2n5gl74KXqU3Out
k3+097HjLQW7tcO79EHfyK/p+qYi87SrL59o6WLMaft8imJNDnAbNzK5vpkc9QCxBub4A+3wZVOp
S1P2jE09BspP3Lh/N0AbUyXAklXJrBub50pNgMeFSjoVNtxyvtQE1MiU+waxNSZfHqKH5i7ZNTi5
w8qFubMcHEBm8jI53eqVXPvoFAOIT4iEWN35w1PhGirkMc91Zzd4sAqLypY2k9YPIiMrzUawaXWL
unflpjG5M+mog3eb3AQvvzkeT1kL/AOh2i5J7UBIjmXV3/qgNwZRZqcRtlsMVogwT0OcLdPvW9O8
8excOe+mNOmyUzjE91SZbVcTzkmYijBrRPHYYAunAZ7Vb7Q9rs3i8xiz7RmDGi+SkZJAJm60vF0m
4i0YxZX78WIWs7vE8CUvFUbS5ZheGThIx7J6hAM7e0Rd/vt76+oHA7OBLxY+ZXy0y3XHjL5w694D
hZCVjuypPwvdPMBOuVFHuTojBaMGHbWk6eq/HAZOaFdFIK7PYO8R+VTtzIWsIvjrqFh/P6GvygtE
oiAe/u9Qs5pQEQ9uXQzMyFSLCvWXjEMUYyxUxlaAxFq19ONUd6yiBJhY179Uv4UGE4ydrTSRvsU0
o9u0IzSzOGiQjg5dpxDKkt2q//n+h36xpNKmkFmjfC4bcDu/tPJLBf2wTKircyDq4KzFXlkLunFK
ZWD2ViWHgMOHFA5DQ1HGe0MwtnIiyl2r1peWBAUSkG5qQqkpPdaVK57GYKhsS4qPdedtU09IHCNq
tUWsgkr//pdf2zOff/jsC+Ms0o59WNdns0kfVay5l5IFoD8sQOp9P9K1o0bxTdJpAOBHPYf7tEFX
0WrXq7PR8Wi3LylmU9+P8FX7aVoFvHa5+rBD/CJ3pCZm0IS92JzHR+XUO/hArSUHXyVqGdi3p5tg
Gz3lP6UlDFJxX71GrzfGv/oxYc8ZMm+eSL//8mToJui2QNK7sw7q4EG25T9FtMhsBLE3CFsqdvFR
2vEP8aZKyPR3Z48sMC2uetoCVNXnsUNkAhNGr4PkxrCzwo4ejMaWHMqadrsAvDWoS+Rn37J7EYWb
W2Xva7cBQcVU+NZ5V+fuuJGKckIRMXZXruT6xVN/F5BU6huiWVe/LHVN0h5SX9ocl1+WN7QDOK11
51YCMB26CPZU3YOWhTeSq6s3jv5poNmDYKmWEIVdW5/jQ3yvrcDJ/Ggap5/gTwf/QVkWOGOd9V+w
avb9+/fb5+oB+TT0bPcMEFhyiEb0yDqeCiEoHQkc9K0zcnW9Po0yO/CpV0jwadij4RaVvXuUKoNl
sbbuaHsX2aLYBm8VHArnZrHm1uxmQUnma3U1oPZ6lsTXrjh77tP3X++rDtF0+Gm7UA7SiG3ndZEK
VdmojMKSQEu0BQT/N9izUUvMPkDA/BdPIBkWtSdVwRdo3uvrTGgkYuOWZ6VVV3QWF/nwByTlfXQL
ynRt338aaO4gWAZ+ZWQiA8UacGhFg1KhLFPz33OMJXIOri2yHvBZ87yxyRs3NpHUPhvuKtEfOxHb
XSW7EYJf2wFYteL0BNgN38JZeBLXnlKnMm0/OQMKrj4N0b8WLmILTKAkTK0R2NTnCU4eVuGIjjSA
OiXYJ3V3L2WY7haN/OP7vXZ1Jp/GmV0Sggh62UJr/IwcBWQZKb+X9HT9vxtjdhv4dV8oWUToU2bB
S1OhVeA1L98PcXVzfZrG7CoY/GQSOvDys5WfYuspl37It2LFW0PMTj00M01xzTo/q63BQrwb8atr
3Tj5116/T6tuzjKRWo2VWqvpK3h67y46Q2jRtJAbB2FgRzY8BWoIWrzff7rrO4AanChSOwLCefke
mQZtp66UsQ+I02eqbjsluSXOev3T/WcI+XIIX+rwrxhYHUH9o1jvbfWLHOl/OQ3lcgyl01IR3mh2
TtGmqNM3pbxlAHVrFtOH/JT/d0paIxhVZWdK9U6pbKoGhR718X+3GtOP+DRIiHKvAteT4rtZY4y3
DzN39V+MMAlpUg/Hkc2Y7eMkkkZBduvs3GneVobuJSjJjSGm0zYP4oz/DDHfxsZI4U6NUG8tEH1D
WD11HY1auQ3iP3ZIk5E5CJV6hZrBjdhquq2+Djyhc+gKmdI8epT0QabwztxEwaTdVjkJNo0tNhpw
ob//ildPKnGiYVkKuP+5kZ7SJo1vVmyGUOkXEqwMuX1V+mct59WJ374f6ytIdXoMPg02Pz+WX5o6
8j/UQqM7E50yBGtQp3gUMJdHbeBnvhiXyjI7bdC26xb/vt9PIM40QfsSF1vi7PpuuzZLRXlC0VTZ
bsx3kkA/oP/31YsJcTShQ0G6KvNdGdeGgmcBkJOqC/A/OVgQFb//ileOL4AjGieKiUn2F3NGxWrd
KuuK7GzJ/7Q6ev/WaYTX9/0g17Jni0cbzRYSRNKY2W0a8tCRoffUyKKhWcY15N/QRAWiABVqHU2t
hCo75E7SSf0CguMOlY2jN5ahDZz8PTcEiYKpaJDmpdD0dP1JVqF6tPGf3A9LZDSyfzzfu+WOeeXU
0JOgR8algHr0/NSUbiWYuDNysYnqsuhxDcJwohHwrBJv1XX+VrZnJ/RirOm3fLrfBniBidE02bkw
hH2WiY5YCvsU91zkpI3mMVH/qJRwZXHXqcOxAMocpd1bW+bLwfJPACdgMgw9ZEy/XGmC4q1wgXt0
8W2Oh3Qnt8qP0BAXoy4na8MV73Xk5DF2ktFyUB8KrMas9KkT29dM6B2EaByEvpaDnsNSharVpMCl
O9icOGgH/bZEdMFw6xyDSqyAQpTiEbjyMnz/0khauIgBKF6wjMrARmDiNbOgwaEfIyft/yHtvHbj
xrZ2+0QEmMMtycpKpWj5hrAkmzlnPv0Z9A/sLpUKIrrPRl807N5aWosrzvnN8d2b5mullzdsRGu9
jne1uXBJuHBgM4RzLQslFxL33M9DqPgDALSQxFwaxi9+auwnw3K/n8aX1sppE2dHXS5XjdE3iAok
JBSIgtvgl7k4F5b6cXbUAWATxa4LOSU83vNS8I5Dxvb7fnyVo89DdDJWZ9MNZlPdpikh68odHWmd
3YnX9c9hZ/z4v2oR8YN6z+HZB+d3l7rjtnwZlyIaF3s5Mx/hKc1FaGfHbT5NZeFZMtoXOfmQjfax
8UN/4XNdbEOZiU1EGKlDO2tDhpEI9IsZYaj3lvSrGK6/H8aL0+Gfn3+erqosZltCkeCxUQMq1DHT
qXatMC3snZdiXnTgf904f1WVCb5UnhwMR0Wys504uOO1f5Q/wmtIfKt2R7hrb+LuoR+ClXUHWuP7
Tl7cBU9aPztku1SeUhgeSKLyrj36gfJDDtreRgo5OM0Y9wvH0VJzZ6u47hvMfQxmf/xnYJdR1fcx
el2qU1qYGPr89ye7rVwRIxkHpAJhFa91S7HD4f37Ubs4NZAJiBJ5KIBbZ4s4KbNRykda8IFylOCp
2rB3FfHfa59ZxyfNnK3jAYbVkHZoKvDMyvRqI/nX7bjEDbs4WieNnF100nhQ/y/+ZzQPnC8R4Ijv
B+viN6eWmZ1NM7QvYYOixX6kbRmsoQ2cniNCiVwPfyaxjRcQaJe6QgSTckeRIks2hs8f3lcHqdKL
uj7OPkoTwWLdWOjLhWwgoCoVH2dCICYVYWcTGNulyY+qv1vrBKjANm61tbINr7119Gwd68d8He2X
TKS/DiBtIvmirIDoDgmbz90yJq0D0sgOYQpXeZ9sPH2XiTiIytLq+y/19XqPtQkiqNlIA13K+bSu
dFzmePFXR33Kr2MRMEcyBPtOCx/M3HOjoSmd7xv8uo4+N3g2wVviv1I9T3Ciga4X/pbkekXKaKGV
r9NCphRWmSVXjB5n0ufxmwqhHpVkVr9kpiOPEoYR2cP3HVlqYv77ky2nFc144DmTHYcEF0ewEm2z
0IkLQ0UnyLvAh0KhdP70EqrJyruaFhpM3qr+XfJv26U71oXg+TxScJq5S0nUvp8toF6tRMFXxuqo
Cok7qQJGYWF6QDV7COX6EAY6+JzEM21ZrNeBmt6MKtYbHSw7Y5Rug6ScXBHckisLzTHyzIfW7PyF
KXppoOcicIC8+M1/ZRxq+JT4bVUdp0Z7aaJ+b/n5gp3MhRNZBgX5Txtns7JRPExd25L54kpr8/eE
jf1VfAzWoWNserdA3H7XODjJ/TauWBkL3/krnhsDm9PWz/bjtoz6WPBpPcJorHtEmbzSVvlVvkMS
TatL7V0cUE1DVidTYY++9PPMlaEbaV6O4ijTymDVqf0mgtv0X77aSSNnIwpAWMIWk0aG6LUvXv3x
/t8vP5J2RPNhus3v3c+diIS8t/I6JMo+WEReAndZfHNhE0Z4QwMEDDVOgLMnLlndXm16oTyCanWy
Cdlz+idW+q0RPn/fl69lcPMEIB34N5wzy1E/dwaXnWRUIzM+Au6kkjAtwL+ateOPWnNl5u3ohAU4
HLGK0b1Y3g1vwVctDW76qcOVJ4sf9DJfB0DJtkLSHjjcr+XCII8ilbeWb9pUVoe40yZQOGrYRd//
7hcHiec/AQfK4L7Eh2IJfX2M88ixHX7G02NMsq1jvZhL96+lds5urRosvGaKg+oYaz/aUtnk6W2L
abIWlQsT94KIn49hYajM8Us06m9JysnG3gxWLpVy35KU6lfjc/UQuZ09W6dhRtosenHMi+1znEBW
0GdaDJ8xv5zOPn2hKeAGAaEeKXbedUBmPAt7o3RhtSy1cnZYGTW47KgPcsCHnt3BBi71Z0tdCEpe
uEtwU1FNibATYaFz+kg0po2QZF56FKMCt8jWK51oxGuyxS7H9pNAWU0dWLvv59+lzey00XnenHwt
P9dSfyq98hhQBt4a+VpOy4UmLs6I0zbO9mcRUEvUiOlA/pU8ParCdj3vzf/nv7j0jr54Ip+2dpbi
0SfoJ53Xtsc8gBaF8rCE/Wc6rYfJQZI/+YJwZ4rWOqgRIymYZYq+4RiT6A6D5pST6qh++VSZwSsm
76Dtvh/tS6vw9Hc7uy3IvW5BKh3bY+3Jj02vOEb1MAjpw5gMC4O+8F3Py+Y6IRFCIy3bo+YV61y/
V1V/oQU0SZfW3j8T9hyZMmYBby2Pmz22hTtBSH1HDmUS6noaYE8elNia48Rr4YfmAc/Vm972g8ra
wAs6jpZ5LIlV3+RKuyO1eNPUYrIusmwHl/aVaxRe9oaFYiwnK49/tor/r/BiSuUV8JD0vepb3+7A
Hduhmnu2ACJeoUa0NtXG9hvphXJo3y0mGEijDgpt5JbVwzZs/Ta35Sj5k3cYRIdVc5SN6tVK271s
jg/CgCtSMnBupP12mjyJILaJQ1LWg6rV4nUrgCjMUvE6CauDN1HME5qa21RQPcboGk/xFabrG0+d
arcN8ysASZusjN9SS7sOCtCHStU9m1Vyp/bdVouAFveWD2KtvGlLOXRyVW0dNRpld+gzWDByn/8y
VMJMTeOBgzHjdC9pOQaD/rAra1nfwVru3LoPzOcqyuVVUDXg2Mg4vwokF5y4b1UHjnoC5RCbp5gY
ZBKTL1Qy1ByJAB0zbvxfmhnVTq+hvrDjmbHYhkR1tSKKncKaWJ+JUa+iVIZ/n6u/YbWV1202AtAL
PTVxwSVHawWD7sPo61hV51qxJ1I7bTNJn1bp4Jm3Uyzpdpl6uht3+bgyq2ZWdIGUxNcZDK3av6ZC
g490ZUCaLerBW0PUG9c1rawESy32sSz0TkEFI79lNzh1NvjMorRoHHM0RjfQTDI3o4Af4wDQ/8bs
W7hyQZcdwpwG2gD/Lm1MnpMoOvLQXicE86W+TNdEqcxDEnY5LCxyjnarFIVTwWrjX/Vpq9aCuLb0
FrusgDBWIY/NylOru9ErFCcc6pb/gwq/v8dwupDMx1KLdwmeyWqptVtB6Bsnxn4VxHxypbYQH0Ut
ldyOOP5q0FX/VcHtYJ3xQIHDFmwbkaK6hMjcNh1qHql5IDplHol2YPgJLMDhTi10bRXUBe6DLa7P
Qp79HARrsjPBYD8LvU2mbEIqj8Y/cbNLxyJd9QJXm7Suf1WqsY9GQ7GjGOcBaSrWRVjcKakJkKGn
bAIqg7ixAuHQAgBw88h3szFBIGNQtq48pWHpb7Hfjm3RrCZbEnpyStF0iMGar0Mfml/WYjwC0xdL
3w4sJ9qNWaXYFljZcxUTPOtKjDEBD8CS2GpZ3faqOO21qX3RKgDdYnvX58kz+EKJyxWPoUCtt2oP
TjKaNIJ7qVdvPWm40vz0UDHXHS+uf4d/jaun7k7zzE0OXMYs4ChDy21Xgd+BXKasw2XbAzeTTJuh
GXZi3+9V0Ts2jQhHUQWqpE4vTRdsVa96HNvySsSWeYoK3xZMPXaqGDSxPPW/DFl4kEGBr2rSWfDJ
zHVYhpXT50F1o/cSXgHeGLiaOb4ADI1tQ6jzDVIdlGgGXh1qLL7AxgGbLhDzatNwq0SUNUqG9TZ6
cbRuZxqGbyrJqqeMzU6lDGgo4o1eq6r1GCZkDKQyXLdkH7aq2iWOAdTclrGht4Nae8wM5JWpNf5o
rRrHDV1fwV9Ed2eljw2qEEcrh1e2k/c8Ea5bQI4rNSJXpsXhDTta6naiZmOUkdukdV4GsbqPcV5o
7MjISnSaKcyAtL0r+27cT6ERO0YJqD1vjO2QZffYJKi7tsRmZErR/UUZdweIbOyMZU+pDGJFahW8
CoAhE8HMm/e2zq6SLFFcC5Slqyp+9iik0YBOr83KV4KOSu2IuZjW0O5Cf5O3ZvlaKor4oPTt9DFM
eXrwrdy4E4xsuM7FPBnsRND1J9kb1RscWaePlF1rYxZWDp+xPtTKZFxrBUjlchKznT8qpd14E9bP
eVTu1TIdceMO7yfPDxcCahduioCPCFwgf+dN+rfQ7OQ+JY59CjM0yY5+aq4V3dtGUfthdIvwjPm+
fnbv/dTO/HuctBP4gcY/anqsCh3SZ1TxVeXJIXkAFzQcrqfAusnCEDo+3i9+dCU3E3DBYSneeuGa
8enXmC88J79GSaFh3YlKehyV7gf+NoCip2KhSv7S+55qAhK+FDNQAHYeY5nKPs8m2J9/ZW7sEU7u
O39T2jhcxO/jVl647V/q1El72pm6BiQ3Ov+ojUAPY2Nj3AvcM76/B166Ep926dxvrlHSoMjrOD4y
bR9FkIY2hgHQ+jVTX1GytWsy5bUYuUwFXYE9uiW/Ydf8ECTSgqpv6bZszPPs5AMm1CLkYW923HXD
dz8cbKJdTidd9cNrmeSwt9tVZySHVD1Ufbk3PO2nOZ8jkGw1Cp8go9qFFHyQ93/7foQWbsrnUWOl
78e6Jn56hL5t50php+EVpX8cYwuvrgsL9vTVZcyT4WQA5EG1sIoxm6NnRk5VZc4oNIA0l+K2F4px
ZAL5VOMgnSJ/fp608rxxisyGhxbs0z/KmoNeeIn3/nF2whUfupXvDMM2ewoWUnKXxnGmQM7hqlks
evY+DsLCt5oi6Y4xxoZ18p6IxyHgLrQ0ihcer1RnzthMGekE2rTPw1gXRhRmaYzOZYLrrsXisJ10
46rKsuckwFK2iB+mUdBXRWfeqkYsOFTG33Hky7bveWsJ34UGUw0QuR+N1zznWrPNyvQWK9+Dr3rH
KDBeutG6Jtz7OEntRq6rTRrEzYr38sMglweprP+0/nhrxaK1ikjHY9OSB2hieTrz+Z8AniduxR3L
7YvBsFPf+xOmqQS8uUvBnXGx96pMdSy9uO1KKuyqHBxVKpfvftq962Z5kyTFoyA16GaMbd8PnSP0
YQ6oGMOgJp+KhXfixS0POb2JrHdO1Z7LQ9pB0KWmow402vW/MBdb4zwSJUh7JacCJOhYbhUt7Unz
tnZ+pJy2ebYVFHIcz1pZAsUk81tQUmUX214tX0GvgbK/j/rHlvNcGTbfL/ULU2fOegMrleF3EAb7
PHXGxtfqNOrKY17QXvumGT9TiYMEFrlVLchYL0imSbFrMm70okE1+fmbVWz8SBwtqzxq9rRudv2m
275D3L1fjkxdbIqIFOob0gNfGYiKOgYyRhAl31BbN7f+CmQNX1DYJ8el/O2lITxt6uzT9Wo2lvSZ
UCsPMUXqHQJwdhyONu8AmPHtw/df7NKpAXYMRh+MR4RS56EqWW0t4mxmeWze/Rswnn/qm+pV2lpO
sVLfjT00m+GP6BJPdQ13oel5NpzNUkhT+E5R68vSOC/FCkojSWLMK9EwtPHaU82NqTXrKmsPljwA
8Yuwz8hrYo1lauDh1TdvdW+9fv9LXAh8fPodzkJMmdQBdjb09Fi23rohJ2d7eY6jQZ+/cjEcbcJJ
Tqxo9cIKvbCXc6ucxW8G9RposD4vFMFsw2LqjBRgib+RZ/MEpwvVTdbu/kP3Tto5n018XM9vGOK4
F4CrR5oTmCNP4TmLqvAeLwmXE+VauOZduHVp3JyVuWYV/vK5ID/zBlAWlZ8dA9W/FWAmwrgBzf99
1y6c9hoIFB2p/IxjPc9360JutVJMmTOFbRup0D/SWjxMU179+3bAsUqzQxqTVTrfv+URcwUp1CPc
SCUnCwU3jD0Hl+GF1XBhRugkPoCoc/IBSJ73hZPLSydjUDiyXR+DasC25R1+gl2EFV5Q7UKe4uKJ
pEKPZMWT8f4imTWGngM1MItjQpjdxn/H9nYU9DtaYuOxSPnMUpnehUX26WlxdnNJmdo9dLkUFGmB
80bfrPLM6GyJV6SES48kfADPf/l+ely6l3/a2OYBPxlQJcSHQijz8qhf82zcSltsFQ/TflpVjrBb
3MsudPFTa2efTzXDwMpSWus4ioKdt6kp4YkgA+mutJkcec2hv/pr1r5Z6Oc8eGe7KC0bWN6BijXI
A37uZ5fin6OEHBhF4hQ7bA6QX2MP8JBfSU7jNNf1m7VwpbmgeIX3/E+T59XTeVGbJt6uZBp2cEjG
leJGbiPayZqzvn0yd9VBW4U76yhhoZvWm2wj7WpiYAs9nzv2peNk20yZZamq5/wcJS0x8Enq6jji
7QMX0btqfLRq8q0oSY9aqd+Xbb+TpSXkxuWJ9U+75/F4OYl0arVGLjmB9mvAt6UIdiXEIzY94P46
Sjn1dyA1+6ILHuW22ObJ4pvzwmaBEhQNDllGbkDnZfmiCgAxiPjmXIJX2jqEUBqspUOKOBz/Hbe9
a576w2I65uJM+6dV9ewxnccD7pm4kB1V4sFVBoH12Ej4DQ2/1OnOo8xXMtcS0fhiHFe9rDnyEP/7
TfK03+eFK4lpYPoqZ8z1LNvE3eRkuLd5ffg0LZUVQIu/OL3+N8Z///5k/+g07GNkMS2PXhu9NQrZ
40Sl+qvAKq6xXoF0/xjzJl51ngTg3agSux6GBEcl/6kR6gNp7p2vJMAwTOFO8RIs0Sp9DpKNhV2P
mDzkwU7KFRFDQ6G3p7aRbDyx3iLMGR1vhMM7EaTzfKlaZ9zeXNgPz9LIf4n3Vu0qPX9kmvrOsKaj
PCrYnlZ7nBWvBbWP7QI7Vydpsmu5x79B7dO9iE+eLZVEGy1TWvty29olloGtUWJcFCgYjQqCZitl
QCw+roDr+u/aWLxhPKC4Im6KidQ1zlz9iP0hDmRV4+P9qmA90ow/JNyQcqNMyFpgPyFF6i16Lplb
lKk4iaaGu7HBrHHQas3FPJWAVnSDbdaT5JUenhqFbLcenjtt/6NJ1DvPMO/HqN3XY9JtsSpKVlkR
HmpK4ESj+4i74iHQpCczjh9bhdA6wc0DJmYPhRb9sSwCpZMkP1VDs9YHDMuasq9sfAfwVcPfrra8
P6aRXHWSto4JoeqhdmX440sc96tkRl5lRnqfe/lKiSkmC5TnIe4+wNqusEK7m3Ri+GGpP4wecliC
vUTAhfJn1+oHXLtCVy3627QyfnjcSuwm0R4iRfjVypRN+xV7kpVJM66piVZTZtxFBZJ0uN+2EA6k
2OJscHSNsu6Y/9waCn1ljGqx/v6UuHAj+7Rwzk5gH+PQSRGb6pjm/TqpTN7OCzfNpRbmvz9ZLrlV
g6PJvBw3keeo+6ObC889+eIj7GTTO49L5H0YYs1oFdwiSJjgqhI4vCtyPF31KzVQsSKOp22Ph6uX
+thUYrmZjurL1E1H0jyNgxEyni01942uMFZamkF9n4VbFcZeaZD5tmEKgAPll6hQiZn50u0gjfJ1
XJqtK6E/wyWyxCIlIIxmWVIApK37KEsoLAkJT3vqzNdwNP1VUDZ3qS49Y2UHwdnTrlWpc/swxQBP
AZtflpYLxNsiZdP/sgxlvNGjHoNOvDy7KKy2dVnusi7AcDnOqq3Qp9dsuQAY9OTdb5oHqZhGWxml
ccsghG6O27KpE0uTxubZDDEz89K9ltXPmTpuzFK7L33LVdtipU/qIddGt8hJy0r4QkThreSHu0gI
13iKDsRMNHTkPDHbcXoq0+AHeqCD0M0510jZQYhwcvTEoUJiJZDNJ1IwhGQmOIcVjhN68RAOAfQb
smxtbrw1Wf/EQfEQYcjXDe2zWMapW+bmURzEvVWlBnWOTeB0hndtSJ2+SWr9gR/9PuB17WQ4t2ZD
LmJjZtxlORb1Xhy/B0agbyjA2mNx+zNXifJ0nmw4bAs/fJ+Mv4WlkqmpN1h/b62Bcpumqq71pE7s
MBbIgLTja5ELPioZkl9pVu7zMKz5alG4CoWErdIi/6n+GApub8B/0eeGW83Hz9vXS/InWmVj5rvH
lmkNMgCv64D3DJXC95UXpaT+BgyxgmcPJzc90mNK3z1HjRMWvdQYjirl18xUY0ORicUrzNyLIBLJ
EsWbqiGJ20fib2xx8HnD4y/xUgyzmvzezOTY1frhp9YoR2wA9DVYi1vfmJ+KQr3Cq8jVMx+Db9+f
7KLwCXeawYsm9K91JrxYk/470EKSd6o5uX4vu2ab3uR+daz8orPxJ7prezyjUkwF+iz5LenlsUzI
DkoaviV1dyt2vIVJA/xOJW0ltuq+0MQaxH1663PzIMWmPMV+8kb9JS8G0lrSUF/rvvRSK6m1+n7z
uhRw/bR7nV3lrbJIwwnbNhwG8mf9j3RlbLnsbORd9Fw9W/vxQd72W2khDjrf2L9cLzWI5rwtL0C/
WynoMTxL4qNUCtxsotuigjsZNwdjQBTpi3gXfd/NizvoSYNnOyiusF4bGn55rLNyNVKlaaX5Uo7g
QmDQACP+v06dxXZ1CaCPwSmHx0Z+k62JmGkbYSP/B8QAL4STds6+2KAQAyhwWT0i3X7I2mpf9pPs
doUWOFlaLaH2lkbu/PGVNmTVMWM6GqHopD2nrOp8/20uHz4nHfoSJ2rUuOi84liMzc4DATAN71ak
XiM7qINxP6rYkvb1ZphNWabg39chz8M5g9k1Kia/pM0iUcIFWg+Lo0m6UxrT+0ZqnaAblxbaxRv+
P+2cp8uKQI6RwCfFsZyS62BUWrfkwsvG0h+kPCVGr3kV6oCS0HESRE4umyt/UnCfbbyNSR3kvw+9
nHb7PLVmAk/CkVOLjqr2gziMDTDMnirxP627/w2uNj8ETm4u9FCugAgVR8kyV6TCj4FiPC1Mn4vh
gZOBPbt/eQR+eoLjEQYJ3jG9ibfxatpGEgkj/1pbRc+ii9+iaYtvOKS8LrR9ec3/07+zfYVHcdp6
MeEeze5X/kHZxhtlU93810X/T0Nnm8vYt30oSizDrJnWlUlmLBFwrB7dtPvzfZ8uLnjAdDxACB9/
sRIYsKttjDIvjp2e35adf9dKWIN/38b8237Z/0/aOFvxkErTYQpYC6q8V03COubo1nX3n5bcSTNn
4ZvQ6PWOUHHOzLBuszvJjlzUQ6HNDdDh+bNZfMXPW++XflHdbZDHICt1nqNBgNdgc2pSMD863ma2
0krewiPaF0I2pq04xc/op7daUtpfOk1JmBoQ0Vil/MvnRdbnY9oFmlEdRVWwQytY98EvSaodgyVt
Tu/ff7pL0wPpONkantmgC8/GdBzBgVWRAuBGUIkEhb9qD6em/682znHqCIvMCRAabSgIAvGiHe26
ipeKyy8NG48/YnvU/n4Nchuy0XQy0qZjqqPrSvDsrT3FdLDovrI6TVgbPmm87zs2D87Z/IBaJ88R
NSLRX6pXEzMDRpFQgtGtzb2yTTfhTl2rizZc6oWPBA9rLiCc58OXejWUQOgVapIEjT+1dp11e8kI
RK71wocy1L/5fI+jHLW2oRaopNA5OjxmFEeoLf5MRu00hRm8c2NfKpSM4w7dF9qGt/W76esfUyQ/
ECJrnpBsEl5pjGPtx9H7KPIoC7pcQ9mqr1XLv5O8aKOoSBaz1PidxOaOM95y/cI7pCmOs4p4G4Te
rY4vkKNxxXCVhv9WlJvrPBx4SAy9vDD8F4bFInrHP4wJmYCzk0JJDD2T0WsA0kCfPpqu3H58/4G/
bmxEjMiaQoflf18QzGatJJ7XR/KRtF++b6mxWHlDndtilCxtNl/3GrxMZpUEOT7I7X8zESdHq1+K
KD+EQSKZaR1QGz7XmX9tTO0xNYoFdcTXcZttU4DezjFRBKBna15TuzZImNbHcGRL8T3/oPfq/fcj
d7E7FnWPFCRq82n+eRMrUl5xnk53zNnRDJt1y/hZ+sJdLhy/b+jrsp/RH4CQoVr9VaB9biiNMEbX
irQ6tk1sq/W+N38kMSI/2L1WvPTuuOAs8rm1udsnXwnT+ITfhQIiYTut8TL7yPfRujt46xDzJmk1
/VS3uBw4+fb7Tl5IPVNMJJtowRQU6V/A3AgYdGOqE56kbrFLn4NHY509pBvB0X7qj9pR+eM7MUeu
M26W+CZfJ8vnls96XPh+SLyalpMucnNJu9cj//dC774uM9rAs2D2/IBxcr6QGxR6dTcxqlW1G2S7
BtnbmWtvq77L634XfhAqwIzLNlfft/t1jn5udu76ycccRYmcrhBVxyD8pY+po4Y3UvgjC5OF8+9i
98ggQvOHvAM9+3M7ZWwUXZYRT6gV0cUj0m0DldBntf6+OxdqjunPSTtnnyryo0LM5skJUHBd7fA6
R+Dj1uvZzbXYD6vGKTb5y/eNXpweJ22eXVZUoRcUvSC/ldTCe6wIrugLC9uV/PVWTr/YFGVZmsFM
5yWtUtabCQ+C6liuqitt3W4QlnYElrj91T/EdbSN3X4rXqVrf51j+b6I+Lk8sCe/gPz5A8q1RtR6
4heoXHWvrBG14/i8jx0SALNTQnYU3OA6XhjZC6EcLp2oPVRsgEUV4OfnVkUjTFuw2Tm3i85lYey0
rfYy62muXoaVCYdlb7kf33/NCyWttIkVMPMI/0YYnJ/bHLWoC3NzKo/iJn6WcnvU7WE3PqGQNG6a
fffsPbRX0TbZ1rflQ3BcOjQuDvRp82cDTQWM1WJVPL+/OndOltab6S9DW+eSb27zB9/99+cuPQaE
aMwaDIIGZ4ehksajJvaMMqXsEa50+eQ5ld+uw8XryoVtABEWxdJwY8E1yGdLxYv6ZiQFnR0tfwQT
3FMf3A8b2eiXNG0X1iSvJAq+QKqg+DjXRxD7jD1dhlikp+odd4C7Oqh/fD9RvvRFJbjCfZSbCk4A
XzzQJguMcdKh9MgilSh92P1UQqWyZV9eWAX8SKbcp0s2TXH2cfsCPsHhdz4lm6qj9DKM4eWn5JKA
QaREVbe5XxNBb9S3RKV61NP0m04zWpSyfzVg0V2Ir7XdpAJB3Da006746GuUkhhWYgdm/BateiWH
SoZMxYwoFJpuDSG/iUTxI9QS/iZ8tzrBTtISuK9CS0FR3qnR4LnhoG7LpH3sVX0jxuVbNkYrvcf2
Jsgzf+V38l4pAnVfiVVlAyZjm0rTO72q903SVJvAr/dx4v+cmqRwNK53LtDEn0oaNqtwkLHOTMIH
ocPBVqPowaJKdlOO2rRqwvBnkEdrI5Eiu8TCuDpM9x3lvg9s8cog7QZBLciu9CgLItLsjZhtQSM5
Sc2lKIq49Htj6SqRckg980qH620XOpUoOSoEDDB+yWGzFpT4Rqq137VEplGounpVa8Ss0v4ui2SA
woY+2PmYvVZjdQ++9q71/GtiNfwAQy/ctit2vdKmFLuJt1FX7UnjGCuMJLa6ER+tpnFIDiJPG8j+
UlrhWuJI1DYOH9peebFkoXB5tzyKrRk4elAfzBHzUk99DLD4dWH3wI6y8txJIlR+VY0mVA8kaU9J
1HuU9fm6CQw8UWRKC70SsrUxGdkturTxavDk7j3iaOL1Ea0ssRXwZMvgak3qtVlm5i7qJpXiFPmh
ELLUMaO2BGUlrBpyXiRTsI3hjRdDauio19KUDTIjyTbyoHjS42ifSa1K9VDoSmp9V1f+YGeFEKIa
pRJQ7/kxqJhSaoRKY1+ZcuFEdQHwSpadaez3A44ISR1FW8OMt0bV/ypqz9hh3k1yw+Tnqj5onWBq
u1U0jTex0FIhRvk6v8ZY2ZlafFiDuR9Ry9piyqTGWxdLmHj4KGtpLfAENCv5tfOrmiQ0+EqtHEdb
UKkbkvrkd5+S5aukbFxXZNo2jYx0uPP9zE0K6kG7RL8WZYhfRqReBVMJ7iwqpCPuqj1SOA1J7KDZ
ol4KAB57bxv05S+s+HbeQFlCQgGPV6ZbX7Aal3J0SvwE72WctJ2uvvOYos6IBPjYVzvcuteR3o6r
Oqk/Bj0TDjUT3x0Dv3QmVYvtsm8fBN8Adid9jIZFiVsXpRQBzbkeIXwVSvW1GshTEU29b4hirBqu
yFRM4u06KX1hJ4X4OESmYFMlpLnUPFabroUNSHXl7dQa41XYGG9dZlVrI8seuAq+qMIwuGoeU0Bb
kO1qSlCcVMxg84SObfL1tzERk/tA9xOmRSfs467Xt1NffMQkuwY9ehsRpW8hM2wR+nWroGnaeREH
dpQY93hDJPZoVfdKqvyh/olyTrS++Bi9aTl5/UojOyibnitkBTV6PF/iQn6OfK8g6UQl6VjoO8+w
ZFefhn3Ms85B4HTbKdYuT+OVFIT39QRiLdQVlEzyANeZaoVpsBr+SH6pKl1xogoH1lHwt+Bm75q0
5zFbjC966v8Ya0TBWWXYQzd74/RUqQWIFTwdfD2BlcyW6vy9IEWpq/EhbvAiyoONJ3tOrgx4zQzg
FfX8T2GNL40msycVt7Fn+TYnFOymUn6VDO/VVAeEzn60qzyUEUqS/lQTS1tNdXMQKNkkS+fHTtcE
V32ryU4YDg+Wnm67Vngn6jytJ92/8kRtZfb4hogWlFyBL2SKO2HydppUtfaATrTFFSCuHDOPnjRy
x6iCu7cq7DeSVZWbFstTdPFyu0k8NcX3W2ntTjNfcnVoXMg1iFOoqlqHYvpTFot4y7VBdgoxSN2I
sizHyNi8+2l4jutWYv77zWoIcWWdtOiq9AL/0GfFo0L6Mw7kYe+b3lOjaE7tS6qLws7V1OSlVHq3
IabhSEG5adTiWQz6rTUzw6hVO4x5ukeEYWu9fuhLHj8xnma+eOQcxq1ajraTn5kP5QCdMUwRWBa6
aA9lH7nFECoPY1xKR28Sti3TBMecQHGzSmr/H2nntSO5sbTbJyJAb27Jsm2r/fTcEK0x9N7z6c/i
7P1vdbGJIqRzIwEaaKIymSYy4jO2IAKWaN0itHmU77TeEiG/4a+g0TPYDtW4aTQdQICUP+Ud7abW
EB8idj/i08ZzKw8/lGp4r932p95HeJiEE4FOBMAU15no4EK/gwrLUzsYUuDIdKtV/UczakC7/tB7
1PLNqlEbJdivCul6WyymwlVtZptokI9t6h/9jEZJi9wqXSEodCDmEsdt4x2axbi199vKaG7MsnNt
fWwOCR5AgpTtjSzXJoTCjdkB008zdH8RTd3iUPSBD0Rit2H/xBU87su+iHZ+Uzzr+FXajWz+1Ab3
Z6BzUrQiLAjdMuxGiPeiGDxGQFOyFsp4kGVc3vFwL2cG903aPZfU3PTQeC0jmayiTx47PXkVG/lO
1jttYwXarlfbfR5mN7Wg7aok/iVW4sC0mP2mGdXSlppOtY1SfkbE8liX2q5Vx10nRu9h5GNYN8bf
ILLsFDHbY7iyd1PvzhTJPISrNPa+BVr+WEUkLC7yi54eIX6MomIWmx3iTj4bKr1rWuEAMhdIkzAW
+9bQrsqBk6sLqts2lk/VWHyTW9FlnSnjZvTrvwbdv1F0aoOWXu8ZebHxADaFgpU4VmQhAilEV0MQ
PrI17wU3f3Pd4Nb0zG++1G1A5MR22KO8XAeHtMvzvVxLez79cySMfMLO2o8g2e0m6VJHz4cEWA8v
eL1RrJ3cpuOVn+Z3+lC84ORWb6DIXyWq6k8M9NQOxuA1MRIQXxm8cyNOna434K4EdWU3qbzvTfHU
oH6HBsbbkLODVdjWuzKu96TC9OQNMqJ8zDCz82QH9+cXYWAjALG2A1+4qSTrWggoZMTVN0GzXDvz
wsdslC1niNLbUXOv3EQ8FN7wMvrK0Qj9Q+4FP10sDzTReAgL8Z0he9dyCVbT6Jsnwwz3/Vg2N7KH
bjs1Spp83UdhtN+t6TiN83xXZxkqwp5/kPXwZaxIT0qkheNav6PVJdoiV049CKAPLO3AykodWShP
aBAPGwZ1N/opLo5ee2o1nV+dXltJ8SqpFEhaIwMXwX1Wj5kFvE2eLM4xcUYTFf4nFak4lDeFql/r
rSzxTYtjNvIjxAHyNtkAIDcNZnUn/KVEPUxbuLi+pWzMqj/oMn8rV8xDOyr3AesSG/X2zkvr30Em
cc2Aaan0DcQm326t8UAW+zMIx2PaS1s/HbwNmMc3UoffalW/m4P36oeYnPiVC81O1ZONW1kBxvfx
qxSJv0sTeHg8mJkzjBJ3keAMk3qUP8T3laWfalVu7XSo/pJH+VWK0ZQOau2HqOS30F8hTlX+nVSq
aPm0yW0Be3ivRrV7I+etN1283wUeuQ6M8wJaSP4e4ZM7lb8/glT66DyUTc1yT/3iBv/FN92QjoGM
27aW57D7JJQLVPzb2kI9pGKr2n3KZVU2kL8N1HQ2oaq+Drrwglr0D12jHoCIgbmvJr4pz7L7OI1e
cOb9JUXmNk/d694M30JdfWkQbLVNQ0ZUM7uG6/Mi+sWrH+slxMJg2AmNal5FE/BJ8D0OSzbBzhf9
oyiMHF5edTQVbFPNJN0pZnmVD+GN2Uc3Wp+fUjMo7NGqbq0kTnZiBrtHjIeDOomqFHn3FGXjtaB1
/ibtoy2qB3dRp777qd47XIgbo/HuIt8Qdj1ccruEy0zKNzHZzeQFCZaO7Vd+YHl+1YlCytXH0e9F
fmHHRvOBzYSBqjwaQcootuTp+C7qnY6oYvWUF93J87t9FkZPap0DDzLKTdwO750avypiX9tuJ9wo
VvnhKzKIUDc6VMCAq3RQd0GQhnvBkx7jQL6Wq3bfutoxL8W7xGtuq1D+pslZt+0zTCu7+iPsUQl2
BfGHG9TqPhpwd5XD4qSH6eCIQfImYjoNZ50g4VBwoVjGrQBycUjN916YcDlS912N3Juqavaln+0y
0X9B5+4BC6BvRSHXzjhJdfRwGoa2P2aafIWsxnPZRAd/qPdGE++1UjoBbB+dfqzuzcY7Jq53k0L8
HtXiSRq1e9IN0ykGP0d0JfrQFH9nmWO9a81S53xsPQdBiyfBLG98rJyDVO94xtW/S5xKsF8kfbP6
5rps64fR4/lWx8OPJil+1ZaIORIpvzlw33SxgedY7l1JgXbllSxizacg1pbFu68O6sarlXpDKmHt
zKyvHUlOftECEDd+iKQDxo937pBoTtZaT0kstntPTsKNqvKkgSr6hkLHu+FxaJCuahuX56gpFgdh
ND70cQSu18NTyJX+OReF6AgcF4dAP2KslrWrQ+1YNep0H4m3YVqC6BK1X5RIbnoAhwAUrXc3rduN
lkrQKCsu+VAIrzt92IYAiXkSPBlGVuy7THtLlRDFYUs4DGZ/X+ZB+zsP8+bKqBvpYIhdvwF5/Rgh
KGQrbanc+BOo3g3D/VAJP/+cZVqvMvPThjKN4LErUBaJdCZb0IZflla6DsTYX4blezvsmkAaol7u
9rXCMRslR6/ur4Wyie3ILZ57kB8ojtzkabE36H7zfPlR9qJsd61iOEnbnPxA2mWd/hEG+SFCSHoH
baXexVp7Te5i7fAQNe3ICFqnVd2bcKoWGJFpbUyr/F3mYmFDdAnsXq3eCiM9uE3/ngTNvZRyHEVB
ia452GbBQ37RM/or0x+FbSFQKBjLyI6j6m6QjGrXACwmea47J4ihePYUkNcUsr/Um6YKzaSArsmQ
fClwnxcNvQjSStF7FIN66UeZkvjXpMv/vOD0R5WRKh3q5HPJyRZstpCbZvBQSO+V2cIgsA4mSeHl
KF/5Pgxl4ivDYgLM9oUhovt1UJuuF1Hp5SXoVM7ESwn2Kn45SH/s1qwfppLfvLb1KdycHRIM6I/4
4HYexFw6RND3pnwHNJ0T+T2Yz+3l0S0V7ZDkl+BoTTy3OSua46VAlF0IwJYO16IpbHtNeGWFPf7/
hZmWy6e2SmZlDUVJK+DdorxFrrv3snhKlFZGs7TqdDIkeJisOZr+szCNoXgl5ZYHsWIHiE38blGK
WQnylcEyLYhJqh47YcoE+qzHHHYCYg9qMKGR5KvgUNBy02+0vbip98FmrSG1sByYGFlFLxhMwRfH
51zJczfT4vAhqoJtGgqKnYNsrpFMcPxAvy3SeK1lNG3N2QKkcUrHDfo62qnzVnDi+lEstIGAgU7I
xXyH7AtI3/RGKQH4C7cdzyS9l6/RX9bkFYDlF5wXGBcsmoHp0SGGlzg7NXxFaqQ6qkKq1IHLfVC7
14Kfb+UkgaFk+Cgjadp90mKI84+Xp0IpGYXXyeoY6MD5ummzUggHHRGKvjAeuC+loxQ1P+Sikdcm
d6FyrcCFxEQE9vVXN+U8ACEoC0Tyj92ruvWuaps6TvCHOZg6a42Mhf1ANIMeGacwbdTZuEoxrMow
AoSbZ9+D8a4Zfl6et6WzEc9hg/MXCvTkz3Y+caocCpFRA47rHO/OxzNt4glq2w44xB/S89qApnbl
bG0SSJy0FYApAPo+j1eGfEJgsMEDrCXeTKj0hBBB6semG1fa62uRpqX66cQyS6MEGhUGD4ZVbvSC
gjBi9NC1BGUFKL3wjaDFqpaOoAsed9ZsSGaom2mmScFD3lsvcoHsVKN9rHymhVV3FmM2mKGTlNCT
1eABs6+fXdGkSHoFAX2Lb4nsKvZQWd+Dqv+VwYqzNTX8MLPshmfH2uJfmlOJtWig6i991XKw+nQc
YqVMH1wUl7HzJo2qojSy/bHut5I7Bnvc/dr7oB113k48dpo8khEulKxbTUzTba635l7JEL3RWzF4
0nyU1C7P1MJ1iNo4G3SSB9bkue1sQarmdWEMoK+sj2WgXqte+qa5awzvxTBkEhhFTmZo4pd9WXE3
eYL/kEuvkvahqhU4rafLQ/kjsDTfK7TG/xdkWnifVnDnimIeS0qAPL9t7o0d7K+dvpkMj5OTBI03
WJckWDi/1c8hp3F/Clmleiyn2DE9tKghKN+qOx1jKdrihtNsYBiRMB2L4wRLCVZ7tkvbCBMck1Oc
9aXMEZJplWEOECFpmcnKNje01m60Jncuz+kXcB8K8Qp+lwaLF0nXOYJp7LRSjEM/eEjGttt1pvBX
R0moaMM7E7B3a1WnpC4/at1cOWcX18ukjYscADSceds/tiyaiKqYPfAUsBE63PiSYPcoO14e3tL+
5J7g2kcHX+dcP/98SepGMtZ2wom+35Xc+a1t5fHJbdu/Ki9YIaQt5DVAJGmxw7qWpxvxPJZH9bmQ
XVU4oSxXjeWtQqt4cvDlIbRvw3TlNP+T+c03AxIEuEOaHLVM5Xm4UQpoBdaKcCrVaK9H6Na2DX2I
0rfdOowdvYQfWgPJdwUUtdxntAZBqBn3oJavGlW5H+XWsUL9mzWqV0nuHuRI2stRfeApeXL1dCc3
2VOXVd9lOXq3gqmLKa2IQkjTL/wyAiQbDKja5A7ztVdYYcrRpLun8IiS3pQ6BI6yrz/E52C3ds0u
3uuaxn2Ow93k1zvbyIgV4R2hBNARYYbaPRw1+iCO/9S9h0gSbS3PSVJbXnkkLJ0eGm8RHo2TU7s5
OxUlwRIkI+u8h6SYSn/uZqzzfWlUTk6PdAx/RXqwsp+/4mkmywdxgnpoKheTNUN6DJlK0a41/Ekw
/WHYa7Z+ZVy7R+M2us239YfkuLZ8WNOoWdrNZNcAksGoymRm52uR+o+vNlKBSLekbGv5xaypIJn1
ypJf/Iafw0y7/dNhHCFm1iV+Jpw0vGHcvbJBUWEjOP9ni2ocLx8ey6OaEOoK+Zn+Z/1+Cpe0ZUdB
n3CBdEvhyUbtb9J2/BdByDjJ/SbY3Bz44RpFPsJl9B60Sqd1Dv1ZlKiIVCsH4eJYPoWZ8qlPY5HS
NIfonHBaeDQXq5dcFHdq2a9EWToCDVUF4itz/sHDOI+CtkIYS7SRTzyKbC/4FuiQQPtxm6OTa0pr
iEOVv21+fhhsLFnjKYkWyyxa7WZiWsdV9NAmYbppXeNGMLQ1IY+1ILM1N1SyQtGujB7kSKSjKZhO
KylrFZmlW/jzSGZXh+9pgq/WXfQQSlSeDSW9VkvrqY6M30E9Plh9eINZ3F1peWvY/sWUCh1/mBGo
c+HXOIvc6nnQI+QsnLyUlM3VursoRIPFSY1NjOQwDWWyDr+7GhE3dkG0xF7X25bf9duoptH2j/cC
b1W8qxAMs/hUs+OyEqHLD25qnQZjQz9j37ghiIBkZZEufNGzKNOff9oKTWSGspTwhMzEdnDQ2dn2
5PH/PAjHvSKxD8gJUHY6D6IGhhJEph89jKoSOn6tbxKLC+byfC0sm+niRzELcsD0Hj4P4qZCWJcy
4plUnm8yK9Z3OD34jpVa8jYsJFol/fgDN4ufMhLFl0MvTCKhUbCbUOmAfmfrphCNmNboGD6EbdY6
A8rODnz/lYxqIXs7CzJdr5++lJr6dUing+MEoYsuU3BC7A/I+B7kXF+p0yyOB6CWyZAwF5rbbXe9
YNYkw+GDPxTF1gzbW7qH/6I0CefBwmaRhEf9UgzK9NaiW1G6p0J6jrtTAg+9WgXRTyf57FQ8CzI7
6YWoHmOXCv+pLdLrLLUOVipsolC3g1jbeVnlJEK/9QTpRqPHHXNeGmmysi4XLpvpxalMUm48B43Z
ukz9QOC/l+FDaVgv6D9K4JJ4nJMNvV1ehWuBZmOtEoQl/UEMHyQ1ftdl88qUUtPmKbOy2hfjTK56
OkwP0qvZTZOUIS1NVvzDOFaoo+rRO+TN1jZSd2XFf8UGT8Ugaie8fXiWwco5X/JBLUxqonQZDMkW
DrAgttlLfahCG4H0G5pWG/Ha26xx8ZaSRvj0cEugXlBknr/GXF1Ek5VKxcnvSyTXTaf0xT36J7aI
qIqvUU/BiqqxvqlxvRtab+/2Ba4v3laPEHCxom0irvmwLWx9fhGlSzxvadbM0b3qoIQkQdRNXS87
6EJwFarKkRT+Vk3W7oOFjwstQ5o4J4itfUlaCsAl/hCoIaXSGO2H8EELhtdxEFeeOwsnzORpOzVd
TErs8wpJNLp1KnV68BAK+mhrcK1seiIrC3XhRjgLMv2ITyem2HetYbZsiD4cNPqx/VYr48aWjXwq
+XVvcePp22JoA0TYW3Ml+NoIZ7ukKyqzljtKmWEKGrCslW2axsHK2bL0ajSg+NI+MGjzQMqYDdEP
iwQrAqLo8iEdA9v0XqPheWjFvSd8yGaDwGtOKaGxAQqvjHBpVVKrkKfnKtX8eTfGjFQ5Ljwqm93Q
flP9DPVW8MwoDMBIrIpwje6+NKGqipWTSTOQdtYsH0prUezHog8fhLr8KUjSRFD8efkEXXpTAaEE
Qj/tfU6d2XSqldmx4Tvqz+WPXsNXQo2dUUDvswMTbiVAF15dkXyweG61YiNE2bYwrbVH6zSQ2Z1F
eYZOOL+CY/oPYePTspX9duypU4Dh3/YbaRNs4QQjSumACd9bp/B29cBbmFk6hEhuk/JiUj5vj0h1
JfV6nPIhHdFpj0W0T37lqDcf9XsXyrN8aIXfay+Jr4uHoriJb6FEM8j8wnSJXWs09brRT5XOk0VA
GIpErdvKDYhkcJkrj+WvpxoFFR6u04ucfsk8oWH/SELdVMpJMw9B0WwrkRR/3F1ePV+ncQqCTCW9
Q8zb51kgCmPG2CmZcgqyEToBeK1IWfGfWwoxydqhH0oi8SWXaD1hwOyxUU9elO5CocAWoTpeHsWf
uThfftTw4R9pAJenIuHs4EokH6OeQjZO7stEyFG3GWXerrCzX6DSfqL01TvxHRJWu6kdqj/qaHOt
oQumfPnST5gWz6cdoPl6CkifMr1a+LYolEdETGlpSPtCyA4hamSXh/ynrXQp3jx/98sGH5SEUjpS
mMIbKOr+L+suP7gHZT9ssk36gDvFda9C+boc+WtJbJpr7DTpaFuY083OmzbNhlLtRwrOFGLziFNa
fgHFvefeLUdsT0DXXg74h3j/ZagUuSEdc2NQaDmf2lLQY79J6XvFN1gW35pH7whTAZZgtbLlvl6+
DI1ypsQxRuarzZZRh6VLK0gRAym657wL9povgssHW4m6Hk93qxXv0ti6hfv1jzVpseDTpoIfLW5A
An9c9D4tn05V0zDUggBls8QelfBAp/dqXEthFk4wrr1JBwBLbeMLGKFvjAruUM4i7aSDlJMK50N1
DKLkB7X3/eXPtrhOdDC21NIR15/ffbIH2LH0gCRkoVFvczN4C6KishkmMldy8ZKMamgHyqrp59JG
1CEaT0bdIOXm5oku8HkJjOV/bob4Z+Vof40H/V25847Cnttokx0aH5StvXY9LIAwJEQWYD9DfUYA
YV7Oavu0offbkPrj0nLX7ZM9GEHL7nbWPoP0Ways1oWBslAYIvVinVbtbCP6odzFHK0gS4wwR74r
3RSleAS6NmFtw9Z2A0D+l7/pwvpBtgg2HY9fnr9zs482s7rCqnTzhIg2TDHNtqy3dsTiBA7D5UgL
t9/nSNpEtv20HwoFKLKvMbhCrW96ESaPBN6tsPKV9GllRPMKjKYKQ4Bpj47aW7VrxWRvVQlUHW/X
rFY7l4dEF4F+pEQLdJYMumafl4if077XdQcM0HUm7DzFfLk8cQvXLRP3d5Tpzz9NnNqUg2sObvCg
tMZmiMSt2uwuR1g6j0n02F4UgREomK+CATN1raQQczK0atcX7xosLbkEAhhZzW6EwcH/Aq+r/WkU
xcqhsjiHkIynlx72qPOkqA3aUFb/bO5k3IJs79B4jMBrrhZ01wLJ59MY404sCwh0PXhW9FB4wGVT
6TD00cp4FrJ3IDcc+sjBoAzC8X8exxpieRQCL0AIr9sqOxClIPksp9lVN/phOKzKxU2/e3aX4vSt
Um0U8UEC6X8eL3J7NaKXiX1OXsF8SrLYifIEnXo/EDeZ4INyqIXfXg1WOleBdnv1bhz6jp5kG5v/
Zo9/+i3TDfJpqTZx4BrY2THHHRwEvd60Q+MIarvyOFnc4pidgmzgWjDnAIqmMqrOjCTzlKudk6WI
1BohTLR+mytvl3fGYiTeeRNKTVG4gs4H5DZm6YkZew8tFryWKjuolU1efkTimmT14vL8O9JcsboW
Kw8tK5Opy/BuE5XuPTaGZw9Bt8sjwt50YcGwxymamWgmfkmtB3WYxBrlAE1uVCZdPUFYADGdewsS
4TX3uFMKCtg4Cf8MoQnQNXHRKkYUGZ81y2qvgjxDKDTKX3mR3zQUnJ22ivKrUTFudDceH8DcYVSW
t8cqkaDeCFZ6PwT9RzhI4nFU8l0pWOg1ZPoeqR7DLvypioWRG3YovyOr2kv4czsBLooQhXHNky1v
3OrwWFWx8ZzC719Abd2gjr+J2kR2gLcnjmeU7l6zKlSbzRaN5qi71vXo0Wz5MWYWAyI0v9VFFB7o
5z00ntUjr1yD7LKSq6gyyFkKtXj2vbx3xGTERrdK4Fq48uBobnJodPj4gliPhyQpb60cwuowWN+i
VL7SzQgAvZzCim2m8ZQlPjhx9C0X2lOUBvq1Z4BM9/PmyXOb28CtxmuzcTOnacbXPJO83Vh1j5yL
d2VuPmW1/OQJJXwOWd1Jo/q90uNDp6fPiRJ8lKnv8HyMt7QTZVsr5NiJvXw/5QS6pxq7IkdRV1Hw
VDR0145l6NCR1XfbuoRorvGmsI066461Wks3Y6i/NYriH5MMcdYw7N+rsP4utuXKQTidO/NziVci
iF/aEWRR04L/fBYkQihnmeY/yGMq24bfWY4n+r81LQc6E8TflUL7x9Y21IFgMYPN+dPxnNcsMhPY
Y4uk0gmijA0UfuPC0FcR65SCfRmuQOq+SuOcR/ujHvJpgLWa4gLV6D5uS4Zmy0OXbjItLRw9yXDT
M77Xlnfdtkq/tWK451FfyrSrwyNCjYMtusrPJjH+8uQq2wwBmrHlgFMokksrJ/JS8vBpSubXq2Q0
kHoKQz8FLstB7W7heq9krYvniaypFOIRnqcscP6hdZyMoMKBMxvR94vUh1H/XruhkzQr/aCvGiF/
JvzvQNMP+TThYZkbnYjgwqneoCs+2v7PFq0ZsF/hJnFqvH4SZH6P9b59weRwt/YYWCpJyNw1Bg02
8ETWvLKi16avGnmmn6Qn/zk+JYdqH94Ht+mbgfnkpt4WN/HjBEgN7rtD9CYchRVLh6UbgruVVImq
Do2BWWKhykJFebNUTl6NtGkp/sgVfd+XCFZfviEWvycwFW0qivEYmSUUHI0IBxmBeRpqw+aVd1u2
qKc3T43gbi5HWhwRZps4hJJ7UrA6/6CFNJamBIX4lLSG3bZ3kQZGOfv2b4LQTdfo30xFsfMgbaEl
fa6kyilGb0PT8BMdJLsFg3o5zEKbiMMHINN/4jCeWZwWJLnqJ8qp2FpPohMc4IdthK3hVBu4NifP
EQ9rS3Jx/lBfJc+kVgYq+TwkT34wMIornxoFK/veAfQNH8H7VyOj6yNRnyXBnEs1uj23G2wEhX1n
SJvkrj/W9+ku209JbfxaHAOFVb+GX1pchX8HnWs3YtaS9XgDK6fQGtEbuYLpdvDlWx8HuMsfbmkS
LVqiADonxc0/3/XTqRJntV71TaGfYk28DoTminrLkSv09+UwS+OxpMlCC7ExU5yDihpckwOlZxIl
NXJ4+TqGCHMeoGViXf2bSKA4J9OqyRbpfFXIYhrmuOuy4LP3IQn3lWducPWFbS48Xo60OHUTXvS/
keTzSEnStN4QdcqpVyb5ihEnh2hjRcraAlyo4tHfAddAJ1TjkTM7keqRIUT4IwAyw/8WCuijuI22
/bU9uTk+Qj3dant1h8SHv3W3/2KIvEypeom6+QUfQK2iS0W3UU6u6h2pBo14IuMGVqGicznQ4rsR
HcH/RZpNJnj0+j+oswpaoYNiE6bIhdLstCY9kHwHV+JgHkggYsf3VN2xxGAPSH1b9zRmyiDarfyc
6biap2+WQv1SNc0Jnzm7bTwpazifOZv9o37V3SZ7cnmOMSinx8uRljKUz4Fm5Y22bAolHQjU+48S
BOe2j//FNfM5wuyYxFPhv+eXme4L19rkyjelXlOBXQD/0oT8NGHTAfDpHOHrRelIcntyK+zTRWxN
w1re8aIb7VDvHMtTrvAGRYpPQTJCNr9LpbaPx0F6iiT/vgy97mC04V+SGpxCGcJyTvvtPm+KJ69Q
b4u6esK0wa6Uijd9IlzhB3GqAU05nYm/zeUPIi9ua4VEjutfxb5tdoAYfQskJpJlxAAAPiacXKSo
5luKtKbjAkS2U019yhPpAAztTu6qm1bUnESTkBqB/aq52avmla+ljzgQSeO9VmBhGw/RMXDTb4oR
b9u6QABG2qZxS8ostB+Xf//az59tJK8rMxD8knoaLPSN5OQtE+vERp3g6XKcxRP90zTNdogV8BKO
UkU9RaGM50O+ybX2GPHOoEG2cqQvDIm24XTPUyL7imNPw0hJciHST3kcHKNaEiiqqDDKR+335TEt
VbzPIs0qOGZdl7roeTyhdtldcC1dW9ukI4Vx73m17aEzX463sPm5D3k88ExEZ3He5uu6uu3GRtVO
slT9FApp5wbqStq8VO84izHbmFqmqKES98oJ/E4NK36TvlMkGDcoVCq2aptIem3wriwdrXP+RYY2
qfsxQoqCUzXw/FCAiwUHp1BkrN0/Jn2oPrsz0zXg3+IIQT6ASiAUbbzZ/cixpPhZltOQfVV+tBCI
E7w3Hh+RLrWmV9FJtsXrtS83/Z2z+2Eykf1fzNlCcfU89uq0Uk8mvjOtjFVu+Sr2N5WKT02wgtNZ
2GlgKWnF6NClJPpq57MoBm2MzRbjS5PqPi3cY45bhZo0V1nurr3ql7Yays7AAehumyQ357HqQBAR
Ohr5Yr+7bZTYlVOD3NxETqrZ7v241SZe0ZjtVvEPCxcufRgJ4g+1fulLT9SzDIC2SiWf3Fvv0L1E
cL8prd2V+7UvJ3/ddH/wB9ROec2Sb8ym0+shpwmsGUgeYmxTjQifea3s6kNLfvXcQAInraKkkR3B
th0wnzEd+Vbf+rfGaW1/fP2yYHFFRK41E7ACy/d8tl0EmsUc7gRSf6KjFh9V1DqKx+3nr7EwliKB
EoQPgVI7Sfjsu0pJEVuNVWqnDMEgrHprqqxteec34koi93UBIVzCTvzDuqPyNXtvBhjsiD0r+RSP
xc4F6eWjZ9JKu8sH50KU6dEsTwa1Olih2XDGhsXic6Seus64GxvzDkyNE+vV6z8NA9UNZfsJg0uT
Zv54DrOxDfSK7xMhOTN0+h02S6+xlz1cDvP140y86Elok/Sedv1sGRgR+7szYv1kQLuMDHmj0cXw
KOBpa/P2de1PkUweRkiuAlmbXdp5oVudz5PvlJeUAJokunbxWlh5sCzssPMo06/4lAvmslbFPuqI
p3CUNpPvpJa2TiGiT59rR+Qfbb/ON1RzMJSDxCyq90mDiV3Wo6eRbAyvvkmUbBeB/sc/0s5SyREF
7YRYkF1Xz2rhbYErrQHXFycGSSVJ5j3Hv2aHgpYaVKBDVyN7QSHQTbZWF6/p5k93wvmdwbTgkEDv
AcV5yZhtDW9MM0FiQZ1kD9GeAj24Jt0bnr9BRT3X6D1r+gq05estdRbRnBVlfNRMu6SxtFPdfKvd
wrZEBA8hAI5dt+m9NZX2r5vyPNpsDqsEsHIsdtqpHPyNKvyCEQ0jdWVLLn4odvMEfGYu501nFICS
QU81zpc2u/IC9F70NaTv8vrlSEalAKUEdC7O169UUVlqixatVQPzWC1R+FQCUrP9ZDhWxQpmdlry
0g54I+LNiOZ3gcEQ53a/qTKsFiMDSSBQC/GmHug95DpYzNInUe7lo64L+LShcmlnfvFtMpuTtcaw
9Ubu//FBzNf4NIjZJkyTwlQCn1Q2CwRHcW9idZIdWzm5lr/G3zM1O7lSH6mhBAvBkyCBmMg1BbEw
OOWXj8e1INPx+ek48XGpzWsvBdLQBK+B5L5Xw7hSXF9cupMgNSAQKonzEouoZQnytpyLAS0rOX/U
OLSCbk32YznKhOMBcQLQc7auDClMRDg4nGUIXvtp5IActEf31+XpWrxN4O5NvuP0JL70POq+9K0m
1U5GoThaPW56E9smH5Vddw1fvRyKGQMgK4EPmp1odAPzBIrKtMa6PQ9lR/A6sMch6pvp/vKoFo8y
5LX/G0qfHWVa2KFjRSJ1UovIrg1M2jqkleoOn0OMX9tuZfcsjgyVFLDVyCvBADtfc2bSe5o5PQST
GKcharCx3CK2Gu+qsPy4PLLFVfEp1Gx5t/QZoqgetJOFcWus1PhDl+i0/vVvogCMRUAcW5A5es2r
c1HrkF8+IWq4cUfFKYA/hMKPy1GmD/7limMX/V+U2aHTmupQU5LRT6qU225+Z/g/I6SwLe8dMeWd
6O7pIm0vh1z+Ulj0QIeVTQCo51+ql2M4H6JPW4wiryjHm1i6sgq65vHKZboYiHcB3E5gA1/cgDqt
SBJlaNi9FkZKeWyXxZts/hWjQ315RIsLAu7jVHmccH+zXUXXuq/UVldPuf8Y1m96qW1YIbvLQRa/
1P+CwPA5n7ZQl1oyMk5uVIVzVAgS44U9Zvc62ZaUbusK7U8tX4FOL02hxOk3cYkg5c7fO3pDdy+R
+VYwX67D2H/SWvdQA0gSEnPlRF8LNf35p0tDG4O2xy5XQ7TU3fUaUAo3BZeRH43g1+WZXI6ElRfV
jAmeOXuLDLTx2i6n4Nag/1boIarFP9ryl2GugRWX7kFIQf8LNKs5mKVQpY1HWlInyEwyHt4J+RoQ
ZzEIeGGahXTUvhgIBcAFB6Aa6ikp8qOXBPfo/r1cnrCFXiGsjk8xZt9Gl1GWrz1MEvof2rf62UI2
pRdt9V19Ln97JxzaVbtBLff9ctilbfU56uw7RRH6fUWdsPjK9CNptUcztn41YbayexeXA0fE1CIH
dj3P8lEbrwXL66i/liiaCmkTOL0Y6BsBqUE1XmOJrkSbZ/hK0dUIhZIbDUb+2AXmQ9m11/koctZm
KzfwWqjZQYu2UVrkRssNElNkKwsn0ysbOaNNEhcrGd/ip/p7Dk35fPP2rWyWkp6xpaQUQ18JAOYj
7ikrd/ziUv8UZZaOhQOwdCqK6knp0+s+yg5pqB8vr7mlrAUnGY0XNxkZsiLnA5EGLzWiUe9Pyqgd
JC/aS0lk68VrYTx5ibsyHnnxC32KNlvhtDPQhOQlcRJqJ3qNE/4hX5lX0ub/kfZlzXHjSrO/iBEk
uIGvXHrVQkmWrPELw5Zt7jtBkPz1N+nvzLgFMxp3NOe8jSNUDbBQKFRVZhZ+sks9cJmqR7BJK2gc
Tp7mEd/YJSCa+wUicXzZOPevN7OYDKBcaQDDj5FuzJG/X3yEhgepCSrPEGy9xQCqeaDgeHdx8XyN
OXmwM/qQUQwkTAuIbucpwehtG1zff934s66IWIOt1zSKKjTCzvsfkUWzavQE9wBUBe7TqrtnpQFa
T/YIdiEbxQd+p6fLY6V13zFS+ZVnxgFoxQemjMmqE667nNQoXaugBURdjhfNiSX5cRyAf62ggdwq
U+l3U5cG4A99UGaULNt0H9XTIzMRx0wGBgPNPq06uHWuf4Yy4oHEnPoourxwaCwkFgZ9s9ryaaHv
amPR3brWb4wmewLWAHCsbHxox8iL+ASh9vHGasFPaET7cbAx/Jekp2IBw9hi3yzEOJY2Uv46+pRA
bJBMECePMJagDDdQUDoNOTaapZjsa8CiQ3tAvZYJ3a3ZgL5EqlueMhbeDM4/4BtAtA769fVUn2ZE
xyafG3fmyj4a1Kd+JmCwhvAchu/UHM2uJDqPjfMz6qERU+vWg20P4JknUGswm2NBVRDrty/NOJzZ
BOhnZ1rflMje65H2KcsNUMAb9g3Sb6S+FVSd+GGeZ9CNm81ZnfkuKScH5bD6HDvk2bTQL+TNvrWQ
mRSr0IbC47Cfx7PVlDtTAxOuzdKfWo12Lcl+gOTmBrIODNvfHzK1CUan+BolGO90DDATZQOkuahy
HjUMeHfWoxpNn8iUfVedOCjZcquZ6ataLK+z2b8NCUgRa0fxGHdulKi+x7wEiICj1MFPKAAK7NiD
TZbcnTiQGUnyM4/KDpDvKN0NenOqi8YvLZIGU17espTedPqqPRvrOwWc8X5kgpe+Z14/jqnXEMxX
FmVxyBfyVzU7K4d0mrnKUpyWREH/xoa4DICCULpbWt2tLMXV+zz2esc5Ztb0kMQpcfMO4vAjgAU6
mcHkBmB0CkV6EJ5b36046vZFNv5IID6TjARqS5UHaILlEmU5DKbxuSu0e4wmvg6MPECU4bbNk0M7
GIco6/dJSv3ZJF8NpbotINEwV+wwTS2eYCAnSBJ21yn0Hk+ABKI1Roj6BrpKk12gAtw+1cjCmjJ7
AlNz5fYxJkvzwfBsIxo9qy5+5Er7Zk4AKfRGgFFazxghVBKXbygAfgaRfOOVaXEY8ul+6pfj2Ck3
cVd+UZfuDFDjXZLG+7Gzdi0bPQMq9dAyGHfo3gChTZ9bU+1ADT7uQDh+31EOkstUfVUTiGJUvM29
vlP8aawf7QJriHP8hyL9lHdAEkXcTl2NFnecM0+3s7cuy852jC6wSZfZ6wYEztiG+6xtn1VTe1xO
UWefNUf5RAi2ZXaq12isPk82aBUmtTI9ViTlbUQG1ecG/lvWcXw7BWNLWUvRFq+hklMjQoLH3q8n
cmMOzcEYymd9yW6SsTrRcTgWSnMA5j+GsoExBPUqxNLb8Gong9zJFEdgkV/8gSufqtbyE2q+gjni
Ls7ZU03xmXuN9z7ryHRDUY70TOZgNZ19UIziZNJedW1lOc6jc9KSxIHsUPe2FOpxUtsSDSALjA3W
9MWwhlfuWPuqxys80tRvmhWPXtdp99qsn60k2lelciRW73ilOt6q5fTEWxR700JZXFvnYNvVp1vL
mr9bGMlJ2hKKS9V4k6fWIykhyZGl47m0QCit9zcpqXFEVEXy5N68KC8uBSG/sGjEWUyQ5Col+PqS
GGItC2qwYEd3KyjZXr+Dfk0m/nEPXlgT8gzFKCfNSAYjtCoA7wAFgbkScjFxpx+5VdjBpEO4CG9W
HXPC0VPRma9V0waoC95VNtQzon58pAv72Xf8uaT8iMHHrxwMQKB90HmQ9s7PpNaJZ9lDeP2Xb6dh
v+/ONYG6eEPFfZKUs02nEOzvPYQaY+0lItXuA0YukhYhS+BGvxTLhHbcmNObIWEHs2zOjKrfr5vZ
TPYukhEhE2sqo0mgo4GxMLWeUZOFBESlKJJ0T2ZESMAqB2ILQ2/pod6ot5TifFaZ5F27MSiFhAbZ
1IoWNwjatO8/ij6UqRZDEyvkVuPlVR/Uxnhjj+wHVT2Akavyr4l98n09fm6t5gNFpAvbIohNaSdS
zZo5hWkFoQ8nu2+WQ9dFH6kSoPAOCkjwjhJxjj3XBhAJ6vYUFj3Uf1h1Ai54b4Ao2WkwSnPdLTZd
HHVfYGNRO0Lz+f1u2sqQ8CrGVLOiJb42QzUN3P1c8vLcdIsLI+u/X5wjaIjVGv5nhGBLOFrmDVgG
JY63/aS+MCGcIjVJKjuy9Ckk+yQ0vPah9ZL73GuC6ScSTDdBP8uVddI3l2WB9QIjoehji7wXZtUj
bV7woF6mz2n8lKWv17/N5uPp4u8LUbpo1WwpTfz9TAG9arQ094qa/XCiJVzZ1aZZ1rre3sQLg4Iz
ZBQI3ixFXWJ4hdQAxIbuzM8OMGONW71Qt3kEzMdwoztT8vFk+yi4B35QqSxDh3ZptBvG3M9KGc2T
zILgHVC/6Yt4UvGeriGlmkPZwtSRJ13/XFvtzXVEBf1rMO2pYiE249mo8i5HVQdAhHjNU2aINO4r
0L0GfKztAB0yCAUa3JEUZrf95LdhwU9qO+r1GBpy62vg5HADupg18SOOwFH3b1UEmZ7rK90MGhcr
FfykIHUPWcDCCM0B6o7j3YKeNAiuvI9YAc0KptsRHEQgggXab+DfZlhR7wCld4v+q5N+5IZfqVz+
Z0MoKZJhXiDRiZWo5K/UDmn7oNkSE5u5FuAaK60uaJNE7u1Ix0SiUWtTmKDp1RYvJsbOluShLyTR
Yvv0XhgS1lJBxCkuzGIOu5H0HregcTfFeLdDJA9UDqgwQ806f4ZY4ZeyxGsNtFaWp9NVqMp8aK30
DqNXxP/AJ7z4Sc77wF/TrDbbDh3/jLE7SuK7ijU7aH7tr5vZ3mKTQuUWKGU0Qt6bia2EFQVIUZAS
qEDzVS7ozj2Od9gY68F1U5uuD7SAqUEnAZ0xYUVNPXBVZ3BKdA/cub4xtMqDYpwklGxZAZANOQDK
NkhzhDyqQA6FPj9ACVk0+Vn2QKII3EmyvHyrNHRpRXAYO2WVTjC8G0J60e/vFIhSuhlapaH2UB9B
Sus2KJF1Ht4yh+LZ5K4Uu7z5A0AaD5ZVDLyhbPL+uzlqMeQlZNRCJYYqKzRQLFdJFs8y489N00O2
qzEC2yhAeYQx9/08arL+7VbkJBc/QEiKF6hgsQrSo6iAth4E1r6NdoTOKjMg6krqwHISyZ5vftgL
g8KHjSJ1yIYU6VbszEFhLBB/z9oAUqeyHtrWjQfKE8w4YSgdo3VCiAZgotNHAFTDqloe8BR+7OJB
cuo25k6hjIxxIeAyIOpCRWY80pbTzHsEnOw4HhXNK/c8zJ8d1FabrxZEQL3IbXfK0WEf2sR/7Dqr
W12kk3NXDSDKQFShVX8LKPZN2yYBW3RJQN2KKus5B/ADuThQau/NkDou83So5zCehxfedrdRDH1k
/q2uy48s6Lclsbc/LUk9pRB0DLsMGpT27Nn6Xw2RYUG314NLiIDRZJ26fr+eic310EQa+uxJ/VMt
un2+FMfZMG65Pkm2bo0c4osfU93/mBLOVakrejGajRVa9Z2BGJxExI3zO52ceqjEaYwH16Pyprdf
2BOOFclACw1MO84xRq5qkKeUskbG5sG9sCDESiU1Saes76SSVj46gqUBua1Epi20/YmAuYTHrXA0
4dRqU1cBptjOoU0gpNxYh7Tnfsbq8ywVa99c0Bp1MatgYFZGe+8N0HnsIlpiRhGpt5fSoXFZn+wA
hZchI2WGhOy0JZzMJaR4woK1u7GyTsyBZBIkIa+7wLaZFbRq2/BvEbWSFLU9WzoCntm9RomyJwrU
SnVZWN1AASPmWb/NCKsZO5VlOcegFH0e/GjP9pj0M4HugXu70Xd0RfQ9Xenq3CyId6UWsN6zj8YH
CgTrnBYGACFi8gdjl14rVY3+AqDIg+2r061ej0Ffqt7i/Ly+qZstLIwZO+vwLzZWJP2kBRhfINFk
hYmJpTlvC0RjSXkfxWH5afoGggew2M7UkqQ/mzcLXlA6xgnAhP3HFD5oK0zep9jlPrBOXTjfgn5h
X53ZDkLKsYeUxLfuMJgukyTYCiMogQCvAf5BcL8LYaRsoMPTFRMGT0bj00BqALRkqiy/aAHE0LgS
Ljk44fZadnl/7urWGaLSQgK5Jl0QUg8AUjpDGjMYP9NPzpf2BpqSh86rnufYTX7IYAZbp+TSuhCY
eWJT3q7zSfVsBhqoLdJ2OlCZEsZWGLu0Iuxj0vCppRFuTiTGUb/TNbCH530OlPwYXHfQzfVgSk3H
pQY3EWf9eIryce2M68N+uaUNIGdkmE6aM3z9b3aEY48MyzaatjXCrPuLADyoNGd7+Pf0OZg6+VU6
IECaQgbwvWtADT53ahvll6X40ucvkJxykh8fWAfiI7wbnH8YwXxvwnSqzhgclBb1mGGoCrRm/KnX
ZNfYBjcGVgLUwNr4ByReDBuR0iCZb7I5VE/Ai9/wu/EpP02H6pt+u3jmSQ8gJ3Jr1l5+L6vJbToE
huGwwpVITQS3aKVDFq2u0NnI5iCabmnHjy0wLf9+G5EXqitD6/riFL4Ucg1Q66QpmnxK5ukMwrO4
P8H6ft3K1jG6tCLkHDHmtyoMV+jhAt1TDGMGKXp1jtVDGlVSQdoKfIaKKA+QNTDwYuDrRuQHkGjR
QyVXvR5J6Kw+Xl/L1ndZ+TtW9uj1QSJmNpi0MjgUisM+A7YIjDbfNepIro3NVVzYWP/94l0ALJFS
dz0O6cimrwPlYQKi/+vLWD+sGL3BwYGuKnJB0MYLbwII6E6AiGl6aGou9ODsU1PrL0kZnUmaRzud
76+b29y13+ZEnc4JStxFV6HXoTp3askPjlbelEMiWZTMipAK6g0avIUNfN1Y3RM0cocy98dOxqO+
hsg/tm4NC9CWAqmwSGuslg5tzBjlUTuH1HNb7/D6d02j9Nruvl+g7lu+skoNWudlLr5M6dv1ndw6
S2hvgKsAJThAwIQTi1Z9hhkl7KSZzV4SNbsqvXWg5ptqz9cNbW0mchYcFtBrIYYLhnLm2GVRaSTk
ReTmShY44P+0wAt03cyWr1sIPsDEYPL8j9JJaxdqHDkZQBU6cxujdlv+8yMWMLKFLAUqOOJbhDhL
V5IJvbxl+WlhQkld/j25AqLbOhT2PwvCeR3Qh+94jcNkQ0h5Tuu9ZhbnZpZVB7fO7KWZ9YtdhAU2
GFnS2bgShmjx9YrddM6dkr31Ue/SrDpe37XN/O7S2uqIF9aICiHVosS2qaf+DjNA2qEEQcVwAv49
NHZ4avnZc7ozDvHreBs/yWbONr3vYksF73Owkzp4wtEc1RXXUN7U/x+AxaYRCFOuaggExD1CEIwK
TuwpQSuZVelTG1U3sVkeZ7OUXBlbRxakLDpSIUzigmvg/U4uS2rH49qNGttPZbe4HfvZmj8WjJJe
/2RbRwnFR2JhtF0Dra2wnIZi6KbAwHtoz2yvNPtB2i/ZfM/gWkXWD+itCoT9+6UQ1MkMpUTsy27Y
T/s1P7DcrW+Hc7Qrj03qGbtpT878nOyvr2xzB0E0jt1zwG8uqvdgVrss1TJC0OPxd6ftXGVKD9My
7BuZqO66R2JwXynN/7YkHOUmnZclWtBHKYfBHZjn1L417Of0R4XoN1hPVDaa8YsP/k+LjqraeCOC
p0Twjjkvi4RA0SB01vGoeKRvaWd0HqbBlINiYwp9UXLASBr+o9eWUHFUvk8spfQrHXM/lZIHKq19
w2ZAo00aaCss5xg3Gt+36fDETSgt9i1QkIDVH4osPttO9gDw9ud0VaZXY/NxjIbaHdXiW9KS1O1p
ljy1M8T6HLORXJxb7okSjengA0KyTvSdvIRs/aSB5anvXlLrplFerjuJ7O8LAUsZ7L5rilwPIQPg
Fwu4LJgquXxlJoSoBJqMOGNtDG4UZT7HGr3Xy1liYismXe6SkCtXjlUOoFXSw3qClId+7zQzaBt3
17dq2wgFdgOU26DPFI5xmicRz2kDcn0T40kmc2P6Vsex5GqXWRE/CEBdU1FnejhboLRMb8Ec5UUY
g7q+lu1v8nstwjdZaJs1FvoqoUGHndkxbymfrlvYfAXilvhnu4RvkiADilF0xmXkLTt6mj5loXKP
gcEDQkThmw/JI911tzNk/G5b2ZTQVmsJ9JOoC2Asj/zxAgW1gzbSGS+azKjOZIwn0Avo1K+1wY+1
9mCw/DST5sQtxYuY+vn6ytcvdC02ranwRQ5g6Esej78yjvkuw4CzlQa13gL9/XzdzuYslA2R+L+D
oP7eEIF4Rc9iXF1kT/f5gd/Wz925C8DGEWjP89mQ3MhbPnNpbv33i3WBcaC1NYZrbJgrr7ChuqtJ
fGYzfQLNDTJakM2tchnvTVhgWDTyDGBh+6k4Nsf2TvdbbzqTkB7T5+bQBSpyqHHygEaOPGXnSzZ0
88tdmBdWOMasLNMaqU3z2gZAMXefhrD3iie9dNEV7VHsTd3oHN9jSPW65a1Dj0wYT2/IBthoO71f
d1w5nTqMqCgkVuYuDTjiqp+WwyRWNj8gsPd4bSPb+aPAaZdWbM9QVgopuc2dWyf+cX0V238ftWIk
OWj7i698dcqNqG9w6tQmcef4sTMl/rFtAGnUimSA1wtRq8gNDjZ05Ld46GOkuPCQk3wgyNsQwvjb
hBC1dK5QcFLiTBnzve6AqyG6c5Lv1/dp/Rt/BIgLG0LKmbUVIeWAZdjad304LOWxJMopguxbZZYn
B8Ov1+1tuvVve2IdYWGpo3QsRtFZG75xvXjqIu6heXDICvLpuqlNR74wJTjyhMNDuYKHtt6/1mzy
6NC6M9Bs16386l//sYPrZC7ISVCGs4Q4oRUYAqYzpmbzn9YD3Y8303E55KDEc83gMXnrodUQrZTr
YBT1rXO3r27NUFbT2nRGBCnDQk0DHXBhqWx2TEVv8dSj7exGaAjitX99mZubeWFBvEhy0K0N6FaE
2XCKymF9r7ok/esjRlaVEjQewZAqnKm8bg3WLgVKc+wtSl5GckvwVLhuY7ORBHDGP0aEU0X0AaCE
GJGBIHgu80FzqEerzB1ofKPEHUjqR2BMbEjUPpZA4163vr2Nv40Lx20olzbV1zIaa1GqzVV/zI+s
6CQfa92nP1zynyWC5OB9CM8asCppoNYOI1ipzC9GwUByMPgt6sM0lrmGZEfBp/LeXL/0g04reF9U
7s0IUu1Qh4UIGhj+v0T6Dz4+kIm7afNW6rLBvG2//3s70R58b7nFFOqs5bDsFKanscGVQoplFsTT
3eYOidfsbVGYS4HampvpP/kEWkjvF0GddKlZAnCeDdL6VgHD+gztWdb2suqqbC2rc14kTYSpfJzQ
rwhjFVgT7cFevv4X70bb9L2BGkDlrAH5RKinX3QIbka6C8CXZLu2V2GDIQjUBphLF1ah1VNEGEbf
QhBw39Zx99BRIjk/mwOMqyjB3zaEhVR2rCScYSF9oO0szzwXT0t9oH4XJI/JmRxA0FfgPx+vb9/m
XXxhVQh/DeSNTYrR8VBRll3qUH9R7xZwMWVs8OZuvutricENuRUDQHnw4q/XBho4gsVIyRrglkBJ
Tad7VSc+2CG6BlArsOgVUIhvocpg2y4HQ9n1lW4/yC4MC0E40WPTICVSm/ylf9Ew6L/jt0sbxMHo
gmj2NL2wI/QD+vvc5wepCu5WeLxctRCEo1K3eIO0NCxuKPgjLHc0PPW5fY6/5LfGsfcdlF58+yUD
ausk+8ard4qhGfBXTLDiRYEGl7DjU26rOOKIJ7H+V5nGLu1eq1nWvt1Ksi6NCLtbdczRBwdGbKa+
JPZ0Tk3Dn7PpR1bLMEMbIuGrC/1ekLCZNYBUfQsha3Byj77hYagW3Pv71GP+EtBD98wO1LvuPFsB
4MKiKHfQguaDjVaHLWTlMWLjvuOa5NG+7SH/LEps5rcph9rHiEhpE2WXq07AAeEewSo19m9qo0kW
JNtDIlxjEx/7MQcAOexeh9RlX/l+OSsekHy2n93pgXoGylSyQokfilOZpakr9lji/TUXiWukiceS
F+bI5HM3h5Quv5Vwt4E90YH8DzKR5Z7eOk90D5jsTfd01M6gOvXs8jx5mM7UAgJNUddpXBnTxK/z
9Md5gyIRmHDQODZEjFbHymVRZgQafrLvIfeFCYD6pJ1HcBz78afkcS14YwT+c8clIW7TS9GuMumv
hFyE3Jc6sJKA4gNyT+9ZerBrmdjt5he8MCDeUQnts3bN+VunAOPvYYboBTT4JMvYtLIOT6DxgaaB
2GZmmW6jmKyTUGMt6tPAM6dRdmAllCivn+rNmPXbkPgwNBUk5UXLUAXsAf2slCBtiNeTae9AaPK6
KcmaxNcSOhQlXvT9FNrxHSFQqOfncpAxjMnWI5xptU0WMEoDapqbs6+1mhvHs2tAFYhXMt6lbSe/
2DshSaVF36JijwVBM6Dw6H6tVCXq43i2PR3EBK4ezE/JQ/0Ns/OyDEK2l8IB1yNo3Sgpird9MAer
Oi+rvfhEj9pe82JPgVTqIZFOHW6erYv1rj/qIpEFkTKBqhAxQjVn3+3CeEMxVUJ0Lft8wukay5Jm
TW6RcDC/w4pXOXfc+kqnt//mikI6YMVmHc0TXrwdMhE1i11zjAObypinV2f7IwpebJiQENjFnLUL
xVciD/3P+FDtEvAI18ybgtJPAhmXruzzCCmB4WT9NAHkH7IIcvBjelTin/9p235RjVw4QF8YOQr6
7RTGLd1Zc7FW8RMnldyRknUYwru2ZmPaFEB/4GF2r0LAOEo1yfis5PQYQpBIqrkYzAjRtbYzb5gS
V1cn0OlJZqpkVoTwgHwJWBbSAb4G4ZmyLNy0+5RaMnEMmRUhEqQGGZJGQbMo1vgN8mufW9pdZfT+
9U+/QQyPhPO3L4tyXmmrL03RNcAk655Rrikn7qQTCQ13yg9j746ta0uinMwRhGCgqmWrJcMAeaA4
+zGvJP6ZXn2EaelyXUIoiNCW7JO0Ry2DgeWl5UE1LJ5tFcH1/ZMENkMIBSmN7QV6ayRc6B79nICx
EezsxK17+h8tCWGAlo6yRPmIUm+Z3hqsClCLfcQw8lNvNxIPlyxKRMPX+Tihpox5O8bjowZ1RJb1
4IInvhIfrm/fdkb72/3E9kiqkliL126lejJ35metQo0Slbyg/6KdV/GveUf88ba8t3lQFEFfuSUe
759lA0sSjzSFwGG2sZKhVkDCkernlJp+1DPJpSEzIUQN4tQqmHfxzOp07VuTDmc1j16ub+bmM+ti
L9efcBHGIbrFUsxKkrDsB3fsz4sDLiGUATQwqKjphzLyC2trALuwptSVMpm0xXgB091yNFze9d71
Bcn2TAwUo60oaDPgnm0y3aNq1HlaX/nXjazn5splLg5n131OaYWGBsBu0b7ZjYe1YlKcZPPL22tx
MPP5S0JWxNTlSk+YbmItfP5SLMmuGUxJjrV9Y/xjQUTPlRSe1YJ0J+zpaz0C7mn9hHqfe323JMsQ
qRHaeLbqJMW11CQLXpjNzqS55Ktvl9GM3wsRTmNV56DgIhhcMfCYbkGa0k0hCLtcLWm9kYed9ZCS
Khg/0uMEkPvvLyTORXYaZtbmCUtz7B8VeIgasIb9t81bN/fiyIxN1xpaixhQoaTP0i80lVVzNzR+
cJ1jeBQEjcCGoiT23oSStpYJMjgjjH7MJ6Dyvs4eEOGfQI5wanbQrfNSbUe4a+FFMQRLoN5Md+X9
fGYHS3JdbRZ9L3+JcDPWC6QF2g4zan0wdhB2ZBXY+uJgZehDXAKPAfA+X2Lfery+x5unADoQGshY
gYIT4W9lArrrOYLZQi/Pg/7F5NDbmFXJvbV5Q15YEVx0qWPCLBU5OUeLi3aJa/EWytqgxWSq5MTJ
FiRcHEYMoaiWwWnUMsHt9+awPCC9JDffvDpA3b3WcfVVIeW92/RVwocpX3PaQnWLhR4ggQRdZD2I
lH21yPgct5f0tzVTbKgtWj9bKVSrwwJTF8nwkKYZCuSyDHCzkYbRzP8t6o/BdIgc5x0t8eCIjekx
ycyjyWjuLiYfXacGVZUWzsscRgDjV4mLeWVJHJOtUvAR0kVLBZLAdRDrKQcTYq8ZwSC787cd8fca
Be/ogWPJaLwGyPkwcnqYi8wlXbKLa+cjwetiN4Xg5dBl4Eu5VmCm4nNiM/A2LrIi3Po3/riLL2ys
W3oRIDEblytjhcMbKcXeIAqYkdLiAxgfkC+AYgrj1BhTF6vRxtgDQu00PIxU0BHQ4tngy9GIodN7
PRJtLEYD4Bcz8AAUAcYmnKm0Sjqzjise9s2Cdvhd3CkSD9u0gCO76jQCvCIC2a0iB/cNZLFBY9a5
9giqNRmF+5YFoCtAVwW1CAiFCtcJs1hdL9oyhiuQgxqF6TaNMUs2aqvghqYZNPbAPY7/i9IXRbIo
NuiQ1DC5ib/Wy71y3x1JoB+iowWFS99SdqBffGEhOSeSl87GGYW2MaArYONC9VjER5UUBIKgKRyh
LH3sFOAY8yOlafDvHcEGypZAMoyAy104oyALSuqmgiPk5AG9HQQe2dnc3kEH001ggoXyk5jEsskp
8kKv4Qk+Dwwv8az4qXSCZGd7Y6B7ZRf0uWczXz3boaz3sdVvWYVlkG2o62CfWABOgOjFwECC1BZU
G27y1/QETtDP5PuEgvNKwht7jnREZ+vDXdoUgmtczoWqpXiimpm6K9NzouuBI+vGbQRXLMxAnMCe
OoA7vg9HzC7SbqxmI1wn1u4KZ4ZW5qJB+Xc074BT/Pf5O6zhOGMYnIAhXwh+rM0iaE+hDLvqMwNK
7OZoxjm1fvz33nhpRnxUKZOx1EOlhXGFhz3SlQwULR8wQdAfstZs2vg14n8RxsFvWcxLCq01G5JM
njW2odIZr9dtbH6bCxtr5LqwUWWDUmrDmug2IOjNIM2p/CAoyGnpR44vvso/qxG+Sz1N65gd5+DU
tL+Nw3BHeSIRwtv05gsT4jcBWLvP7I6EeT+EALHd2Rb7NA4yHjiZGcGf875vbQq4DJQtX+f6a699
nmSPKNlnEbP+tG2GjKHVm1vU7fFZ+qgIihJxYNY+4sgXmybcr1Omzj1ud6gjTmBznk31rU5lfCcb
efF6Iv/+9mJl3CFzYWVgoAn1wtP15eyACLoJUS3flc3wgdsco3pAb2NoBVeFsJ45d0D3hgVBCCas
4zrAU2J3/cxs3eZQukec/r+kQfj+wIzlk5kkPIyXZ4tOriIvJ8tMiN9fL217GpBcTbtoDxLg6VB6
00PvI+emu9zH+MKX8tv1VW0NywMQ8HtZwsbFMx8bjcBm52u7wgoqFHFGj/vVI0gt2BOAeZIvtenk
gMETgKoBRhfhV+pAejvWImQNNkC1ZI09gLzrvtPLJI63AGYaytjIieETeCkJays1i5lQ3ALkuXan
3eTnh6j2Cr/0yBESc5arefNTzNx0p0h8ZasxoFFzBcIDiApNCyHs6bFaI6P5lVJM/i+m/cSN95On
7IsTjaUUHZsn7cLcuucX8bxTpznOqo6H6Zg/g5zJy0bjCTAQxa1H627qqYw6ctugpa4i2HgbioAE
Vtptz82Ch5aVfbb64QTNqu+GNfpWYb0NdJK8sDdjr/nbnHBfRcaidWoMJ+XUvDdG53bpitlt6STx
zc1lAdFlUwsykYgm7/cxmhe1ySd7xBPqrpuSU1oBlLN8i1XHVZxGcglvnnbkRQCvQVzMFKcy8PSc
aW6UPDSqF4t8aQfZcNLWroFZAG8b5GAEGO/3qxnSMavHFA/CNCNuMdzW7KGKPjBFjJfN/4xgvFec
7616qHtxYEMi5y7HWAGkMAf+6XqQuroQ2BA+CwQKiDlVmNyBptPDYPCdpmZHrR8kp3br618uRUiL
W+o0elskYP5ry6OiPrIpOplq7OsdwOTSgUeZNeFh0yBrKcAtjs70SH0HZBxOlPrlPENat/c0/en6
Fm5GpMvFCUfImFJm8JXMwiriXQt54gZAnpYl4AtaHF9vVd/oVHDLAyPFsjOfi6eKkf/qLEJYTBhb
agv8haFpPxZ1s++bChiwfw8NfeeRQjCckr79P07vAbvqOoUFBnoiaUitf0OotbyzsX7ci4BrWz2e
pNzQQshyec4wnPT+BcyCLpOPp25g9mDKsTFgjDfwH5Rk3YhQZ5igX5oreirM/J7gEssz5rG83pHm
SwEdgkrlQZe+XXeZrfiEFqgGWdj1+SY+RPrZyDmtqykEqfxzV09+TZjk1SYzIThlMjXN2KU6X0Gd
J/SYz/3EJVfHViETsInfyxB8jqhMN+ak0fDA5oF+g9f1wQ7mnR4Yn/vD9R3bTDgubQmuB9LzYZ5B
tRNytWu8hPF7SsjOsaAxFpsHMzVPZa/6SuN4y0qUxPPpYDTQSbIzbZ/22UHvWr+22fP1nyXbZcFZ
UxWVXBBdaiGm2L0kdzyiSrJImQUhcc2zjuSsJjyk47NVdLdKmUoO3OYVcPEVxbtMoaUxRnhHqsza
8zF/4Hb57OjdB0paFx9QfLIUBmQfWlVDItVgasyiO64mOyarOG2G/t+LEYd5VvWnoWsgNBGZ+n7I
vk4daEJNe88MwGGZZEm/Jnb/iFUX1oRrrXEmgA8ZDkAfTL4aFBi4ij6BkKBlmLN3x/Mqqb7y2vYQ
CPKbPX1Et3DuvVKXnI7NmHnxO4QLr2+GGs0eJKk578Bxw9Fmj6mflo6fKLKxrw13ISrQlmBV0pH4
iOwVU+KgwM7xWKvifbLMrg0osGxebsPpL22IvgJRrWxEyOaQLRyCISa5V2Wo2V0/u1v1wXdWhNyn
6RTeoceOQnjAA8tLA6ocoE22V/3ulD0AJu74k6wRuvGlcNWAWgFRE8g3sZmb5enctnGmhp1G73IL
8mB03JmQmHCLyXy8vsCtXQQjKth6oBeA/pmwvtq2FTA3aulDBJ1EdTr12dfrBlBO/POyXhNTPMhQ
G8R7RYh/PU1jVKD09EGxxrdEV6I9zSFHXOgTmJUHszqiH7wHGq52Y6vsjm2WN7hR9cptZwXHJE5Q
5tOd+4LgNUAtIFPq6K8msg89xLfcpuCmr4OW0u0y9TalEKaJtUezUkowQxrxitECb1QGta/IeOAO
TGa9lru62QzIyZV7AlVzd0hS8C+la8ceUuwQZF72S5lB4mla/Dztq11mKxZIA53XzKweiWr+P9K+
a0luHFryixhBA7pXunLd6mqrll4YLUcSoAUt8PWbnNjdqWIzildz50kxitApgMDBMXkyB68bFL9k
HQTaMFMhp6wJNCg3VW75TUjIU9sJaBLSMoP4dCG0R8eNjwkrkfJWfZF4bkuU49Q7+VfHTs1dJ6H+
HXcdO5nUfIeU2b0yuZnXJSSiSvzumPIhrrIsIKlxMhLhBJ1G3oXeSPQDe8WfpAUx9w6LnTrtlaU1
mCycdg8s6UdaQ7uMQ2O84SQylA56Xo0OgnUCpJfQyYvDgRXIKxbprVb7Q4L9TnqIqApeQEuprVJ/
7PEhQJI67Ctrarwiad56fTykPC2eQGjybgzlD1mnSWRU3Q+3Uh6snFTh7SO0ckavDtDiecuqjLOm
ZDhAmerrdhrG6RZueuXKgf8LYrUmCOdc6AJeB5RGNhX16Kj0sZB6MLJzo+ueJgov6/4e5klAfKNh
5EZTQZK6eEhlOzEnncCebuh1WI0AgZdJd8pBZh3c3rQ1JAqYti2UCFAHAZXQYkmjUSsuMw3wtDfd
nY0CRTBAlzIoeYkUA8fZHpunOlUGr+nMIaqRSG79gvllW7x8V79g+d0kKK6kkdDH0QcNbND6SegE
baRGVZRFW6NcK0/OlbHlxlZVHA9C0EdHSLAGq0ENhXWMEW88CGtm8IjOxRAwpaKncX1Q6slSLGER
+lip4mecdX5TP40Gkxtm5q1Zbt2lmcXWOfkAakLoGT6qptIHGu9+Wmr+Xo0OmPfr9tHK8xS1Ht3e
MLt2DVzQCELawga7z/IagOfT7Q2LOWdSuP5I7yfto09EUGTR7cO5cqMJlCcMLBFtIzxz17uYJ8qU
oO+MVwfjddJk34SyRdS11lYEHZhBZrFLPDzLBpjZ6Z1bdIqNl3se3Gx29Y/ECeM98Rwv3UORLxL7
OMQ4cr+1i6umoY8AxgzVRJd+SadrlEVXVVnqnMGiH+FFY57zlj90X8tT0e8gW85BuOaElu07T1vX
YK3Q4F7anj/xRWrMQSJsZNzKHjHRuJt5beywutN8aB8GyWYxeT7ti2PqutC3QIKKsB3bfG1sUgAP
KHs3e0RF+Sm1BzxBrpj2FocumeOYoH1R4o2EcuUCuu5M/EzgROeQ4tqk4LIjpZ44wKK2z0SRgFqo
nloUG3768wVEwRo85GB4m8kc1MUJjbMkk73g2WNLIjXFcKZ2n4unGBW2prKDdCvZ/8cbX+8k6rhg
8Jx55XRwvSz8yqhZ0k5oA0Ivs572PYl/gGMBtC7jlIVaC+HDCek/JvOyPWYRIMqaScQfpFeCOrFe
SJo9OJ34Qx1FDTRFnyKzUcaAm31950ojPphDavtNSg7dZEKWEDmiB2E3lOHr/uegdsc2jRFcqo5v
TOlBh8JkSfuH0ei/GVwHoVShMwRL7NlRUufIlXTyASJTgi5vmp2E5rCemPdAc/iaUrShwrp720Fo
ZiR58qIJNTvETHN3aTmUswZiFWG8bA/NCdsXjjlGjUuLYMwT1UPwWIe5WW5xV63cRxD3mJo7+2t0
oZZICSkIF3qfIV5/LO+GwHyeoLwZtmjw8P0kfOWDvrUHwGZ/bzE+ffan14YXbtwQJmsGN80eob4B
3UfucTNDT6A85HQjzfx8La4tLZ4/p2M5WIK67LFXjS+I85+Aa9jnctgi61m1g6YKFDYIwpglHgS6
KGMa54jFygyakQlmE+JaTTye1BvRw9rW2TZ4svA6zL2cxYLisYutTq2sszBIoOp5VHXufavKA8+t
t9uv0UoTzgSG5//bWg4cdk42oLuo2WfTkjvEEHcQr6pCPafHwYp9aEB+UZ2Ue6nWUJ+6fTGTguh+
WZiHIaNbrdQV8CnaqJBmskBBapoQ21t6uJgBGqqhMt1AsCRV6jcNZH9ZWnpkuK/HINd8SKUretgb
3Ynz5GQVw0M56F/IqG0B5VfyX/yYGV2kW8DmfpJTscrRmhw3menSxhB0KCQUv2mAlAzlgzD7ZYJH
Z2///fwQjFoIsiDkgv+W334cyoIZBgEjFOd+6tw3zp8Yoz23v/pKYcZU517TPA8M7M+yAaS3DfTP
HJk9wuWBEbyDXszwYIDfIT64IbJRbnpNIP3+QE5u6eudV+7M83845lc/YvFcW53lmnlcuOcKOE5S
/CzK11p5LvKtD7lyb0EMjXoC+DXRjF2SYGmjKQpb7d0zVGv79rWB0G3x95w9YNiaSc6B3wYmbVlL
4KxtXEeps0fauxFATrthdA9u3W0ATlZCHERVFqap0bUDy9ISbJSXQ2voPSI7ZW/tzKjZOcHMWWr8
o8Gw1cVbcw4IBHBANJ1AvOjT2HhSSzrW2DnTk9HcS9ayCGlMMIV0X4FtLtiMwldSN1gzZ8pzB/Tk
n9CXgKOljM0JL6QooPIdo98QRzktfTU59fTFcQJH2PsRAr+3r8TnsBw8BzN7vKUDYPo5C4auHacA
OkKfqfjFRfMiXbIlSLji13UsDGUtjJCjybvw65VuVRhOaPWzVTyLRntyh1ejacNWL3a3F7Ny4qGi
RWywh4CK9RPZojpASEbmo4X+7m/igCRP/yP/yyulQ/gDUlO2BumTJQ8qwVcq+wGaIJn8UNT4weVR
kkz3vbMFyF3po5g6ol5o8mLPAMhcBKRWyo0MkjXpY54n1Z7p1pe+TgzPsAuIXOc9gUh0ChXoDJ6K
J7rfOMZ7PsZbpZjVTb34FfMJusgu6lzvU5vgVS7ZazxWXt60ntyi3Fg7IpdLnX/EhZEEjV/Hjg37
bKiNjzpyGLejpySlz8utPHvtsdVRpQbjDdKXz+DTwYJeKqJTXDXIRbaNeOO098Ss/MzvUlL5Iq98
m6th4RD8fzb4lWiitMAsSEZDENhtpB1roao+c1NYIIWBb1t2/apEU5ImAwOUYSvAozJjDBIHQBKr
NY5u2j+VJr1rOv23NdKTy+vHOq3OWNZDn/JdlXQHl/b3kJj/MMGn9/f3CeBcJJfQGACJ/CIsaY0y
1RTRwDlAlq6GsGY6PTCxVXBf+/aXVvTrb9+yMks0G1bGokPt1PljTtZ9IeJHkuaH2wta83agXJ2v
E3GAUlqkXBXrqras4ImgpzZ5lsU/kmLciGLXbeBfB2gf0czyc062MCC1DhuukTt+38lAA45xI5JZ
NYJsGOfXVkFtu/gyTqtgtiEHnLTry8d8sJ5yKjc+/ooJlGBdRMngQcUBXZhg4Ofs5jHAs65/U+lP
viVrt/rvoyiKnYIb/QTYqmRpG6CuwOHK80DtOtMb83wL+rb2lINmVJ1FRXDp1WVJ1Gqpm1gmVsED
flc8YVg8lCfmE4Sy7S99vzU2uRaoGDM7to3puzmMXuzaUFaNjf4yDjOCZ/WNnSo/DgYfBaDW63ab
7e8V53xlbnF35lrBkHW9fqYi4pA5fEwjgvFWQO1+sdfkMIWJ7zShguAh+OubdGV48TbxoWhJ13f6
WdF5KIbSd5SX2xZWWMLwwS62cj5AF2+CUVhWj0aqfhZHqECbURkUGEaYvL6KAGz3xqAKstJTv9qW
n0RVuCVutnY+ETw7IHcFFONzGlTkCm8mgJy7LA+qavDRcrm9wrWPN9OAgcObILz9ZzjyYoHUHmuN
gejmXGh5YJP7RgM2x9mSFfhcsAPPGAIJ9Dk0TDwsc8tcLxKES4V+xlqgNkLQzKwdDb045xHsvM9g
gNuaJFsJXBDI4rmY25lIIv958S4WpiYZrR0dC0tlHZrW17b82RsgliOvHWDW0s6CzP46EuK3qfnX
5xINYDSgkSLgB3wCoJaFqpWYDgJTKb93lcqrka7+7Ve7svBPJH+xOJcbMZ8ynPwaTUuIGvgIHyJa
bUnvfj5+12YWjiS1OkPhgwDBU1NHjSln2bv01+2lfH55YcMC9x/GpTRAgxdRF8ff1raFyeVC1IGw
NTDVfyMoj7P4221DKzHXtaX5l1xsmrDytohbDCsL3fG4YRUeJG+/IGrNAqVzdBQh2aOkCp7L6j1L
rKPGWBMKWZ6I0wD4PRUSEdq0AVtbIfnGr4KjRnSrupgbW+wxuqDSkANG0AU08OI/mo4SIQurezH6
LWTxgMnm3vhA9vCf4QAkAGSJ/zpjwYQM9h8lYPBNfor9DB2gGgiUYZIid166pH/U1PhuUrItWu+1
L41Ja8uBVtj8tRcpGCo6Y9Y7WGljVoirMcvMnmXzp2dbJZb5H7ouamNBDpqPmPCDs/kU/UitBhsy
1875Idkbp24vIhLpp619W12PCzoHtDtRxrMXXw7y9pyD3R6wr+m16R2vkI6nixnLw/66yooFXVha
vLBDlph6zeA+HaOzPHQICs9lfZQN8f72Hdla0uJFJaOFnroLQ3HtHAfyLvNXMfb7Oj/ftrN6Fy9X
NHuei7sYixJzAngtUN0YAv6CRAMsXYDou+hZedCK+sl9l+62ntPVg3GxjwtfA4IWUsWFjXGRXbLv
dx0o9N0j34yIPr+p159r4WgGY5J2ZSs4GFUdGaAjjtN3norDxh6ueefLPVwkEoOmKk1dYQRUHJ2j
lnogGHe1MPOBEkKre2zCcgy3e29bVhe9BdbrnQZuWu0cs1+1eg/PsfG2bRlYuAk0eybwJeJaVX3J
vLRykA3rdKs5s3HSnQWAfXIpsnq83gCXl7FvpaXEICt/Hyv3Je3VP7c/1T/tiU8e6d+Dt4x/Rika
q2GYnh995UE5WTs1LHvPOCWPZuIV722gRuxd/wrmPP8Pau9oE6PY99eR3tWpdBZOBE9vrlaoN57j
8myYdyYKOBR4qNsrXb3YGEkBnmUu+kK6+fpil4TnMd5ZDdQw7Rfz1OymU3Jv41bfWbjZRljv8GG3
VM20lX4But6Qq3WAA0PgtcS3GBnV4rTBqSxTG+OTXe1j/AVaxGXygEV+AXcWsJaYovYnDdUVahR7
UXa/297dFYQqnj46kVtYLy2dHgwLiG4bSGv0GYNEuE/QjfZTbeq9KVa4hwqpil6IeG0z9SxN8z2J
Ux5B6zH3O6YyqD01YcUHLYilfFUax/YTxndp3QGO6FCQRGTvejahcz0Jr1dAO8OLc5tJoDCpySIu
NBXBXJL6qjk9d0X6ilG6jz5NwFqa5ntVo6rXJ1l9sLPy3qExuqQa+yqEMZwzqwtjt4E43ZQ8iDI+
gGz760it1nd5ZnplCyb2rumPjXDEs7QtGTLqHgwl+V3roKsYxvZgaCMKX/XR4fk7OKYiKereKxR7
p+nxa9rT1M96BmXHyoiSkn8wQu9LUrueacVPUuYPZmdEoi+/iyL2idZSn/HpuXcT6jldzPzayl84
LVnIB+XRKvUpFBWUfZF+1V5mCe7LVO13vFCnCIGCgxAwKyHOG6dBnzX3hjBkZNjoSfOcqVHeDT7T
6zcMnN3bxJ6Cvz/IyIkQmf2jmAM86fVBdhVFZdSqQA0UWuArEV4+gFq42QGgEqH3TJ/qL2he6/u/
5yxDLgaYFsQ6EI99KkkkslVdkZSIB/MsGEFiZ+eWZ7knqQ5/H/ch5YPKG4Iy9NqWTkkZGwqAYY7U
z36uusJn3WPab03jrbyFV0YWXifXza41Ywyg2JUe5ryNwCDhuaIPb3+uFXd+ZWbhdtDRAJpUuJjQ
Vr7GjHpE2BFgCeF89m5bWkllYYmAoQInYx49vT4XsdOXk5oiRJLWH1sfDoTdZeInwfW34y1vur55
/9pabB6Qj6rDoY9yzjv+o+XZXce6Haf1RvV3a0mLzSM8pQmfj5w1Fl5Dvvbxq9sq0UChvCO2Ht6V
5x3PKkI7hOYA8SzzPYwZuQyTvMj3OvNUFcYzrfP3259oy8Qi/ipRi6LqpKEulJl+zUFfH9MN97Bl
YhF7tWpq80xP9LPK60PRq2DaagyycdTmUGoRNWCrZlwoUE4Ym118Fzw5dKjxvzHejksTy+91sXML
+0uhf8maNqjqjbmc1Ut0YW9e9EVQngMlU/L507jpqxwM6AfOr1IfQKx2I89YPXEXluaDf2HJ1Zju
lgpmFDv80ZPKoHp1HGu+rSRvUjbwt4bxevtQrN0lGyUZuAKwNWnL5n5qKpY6iDkod7WjNQz7LIu/
1zLb8g9rJwNMFDjas3AS6kDXSzNKFpssRo6R1k3i9TposXm8kT6trQWRDrC8mM+yMUZ6baPRaqdR
ZqeaJS9JykJaUa/Vx43jsGVlcRz6Sc+VYlYviscPAIp81zgV2w3GtUN3uZb5V1weBYN0NE+xlvzu
/85MQ9bn0Ef52xiANXpPfev+f6DAsJIK4sWzQSoOpAsaJIsL3BkVnBBQi4jIpwA03z57jM95E4JK
s70vXu2wDfQo30+/yxrABX9Lm3Z91f+aX2RRhMsRdRfs7UCMI83EGAqeBmUNrFppqVvIha3FLmIZ
uywyrQK05TyAYSD/ZRAftSz5Un0vdiTIDsbR8KkIWI1C0/A7CbbAW2u3HZP/JvTcAJ7AbMn1J+7R
0GwmtUO4rH1BlfgBYwSj/VvWxGOaveFZ1g6tq0NZG/AFqKsvocR1MYpE5bF2VkcS1NoT76tQA3v2
bWeydsldUNRC+Bz4/U+D8HVWp2WlUg1Vc3Ky4/zUN39P1YHxbRNVeZCLoCu9bBpJA8PXRdejiCXH
3pNZdwYFjbnxwqzu1tz8slCuJhByu/4ymib7DsLq+jlJWvRwJ+qpBmbBlHir9reeFwI4A4A3vgoQ
tNeW2tjtK5dPGrDJfYgiJ/EdKKtMPo2sYERLwO+LiPt08tS/Z85DFA+CoBlSC+FYslij4wB6QoAW
PBsDuXPHn0mzF3Wx4ZFX7vOVkYWvrK0qG4pmxLAljwpW3VcEErIkTJ18wymvnryLL7Yw5E6dWada
Bb9VGC+Eu6D37LRi43hvHYvFx0JUphrGTLqZN6blGfXww56UwldF8/v2PVrZNhAnInMHinvWr1sY
ApF2qQtpoBduKCdIxTyosWtEtTqVfh0P8X857a6JZhfkOABWX5wEO29lmhUOUrqc+K54S6scU0xb
Gc/qF7qwsvhCdoqGUobpmHOSD4Fsud/YG+XgdQsYmAC0DtK7S5qRKR/Rh1BA2Q9S8P3olK+m6W4M
3q4AQuB+4BP+n435y108y6SWkpQGmgJNOEVqCD2H3+MuD5xDhScD+S9eDNSo0j5QNiyvNUTMObfC
jDSAb0B+XFtGBaNNE7DF47GaovEt/tOdxw8WQikXyqf6A3+L38c2oGgou3f9aSv9XnmrLq0v64I1
XuWi73Eijd71nDTLjklu7wsHVJtCwUT30OVy48lauQRXJhcZZaaw+YXJsLgK8u6ggELOOgCBCn64
/6WlRT4ZT67VjIDwnjVr8jRW+ONwSHgVuenGvV4ZiQfByb8fcVkGdCkllCT4iOZz1+80nCAWJsdx
2iWINqZQfmi/URT7vtWSWbkZV2YXdw8BeZ9h3gHFE5IEppv4Vbz19K+gK66XtvBZAyswSzphabpT
Nx5xksdicDHOJmIeNB0qYkb7jUh7V6RO6lVa/DHQjHk2iJ+3vPRco17kh1erXd5R9NLMFpjUM/L1
+ls8fkOblQW2Vu/SNv7eTnqgEhYIVfziE/vupO4PN6+sXWwbPlgr/Lb17K9COgkmRodQ8u6gD+U3
mrAYx09o/hDHFgopmOoo49qbkvE7+AMHvwWnQWfSNMiavg3KYbqz3O6kxON9EY8HKQrVz+seksTj
9MSm6QUQybcEI6vATJR/nK77GK3uHtxt/X1G+DtVRxrmTmz6Rj1WPsqkW0T1q9cL7H22gTAHuvEL
r58Qd9BoDXhK0cd3utpgZLbikU7n/gjbYkZH8WzjoywSC5BVNjG0GWZeujz2eyX/w5geMlSiPScX
B6dHdRMTMse+t74ME1TAOzMsUJy9r2oz9cCehmleeWa8u6Nq8SdlGPp1UW72VNQYwNXyfchkFqCj
jGa0k/7SONmjC/mKv/3GO8cCQk7isOltUCRFkLXqPU/ZLm/bUyxi3St0fee2MvG6GnPGxG7Kr02r
n1hl+k5Of2o099Pajgr8tWcz46lQoZlQpAGYCY+lU0MZSXkGzcqPdIwxnjvMw9JNe0TJ+LvSpw+u
nRZHK2VnmmSAHNnpbmq6o913JzZggLqmAjJR6njHhFHva1n9VJr0aIjx0W4VBRPA3eOYaz9UoT9Q
V0akSAasRPutaLETUNvYuQamD0hdhIaKeq/J+VGvMJlYj+kuG2myo5T6Q90c1UbHmCLJFY86GuCS
ZTkFSUmOIN9nntnHh6yuHlSMrkTMVaBxyIeDqo7PKH88ZmqCuqFx7MZh8JJY7pWh2pfOcBSDSfaV
YWqemSt7Y2Q/QZRzqESPgYRe++o66FXZFQtHCqwAdCe0QI3ZvdCsZAdKftUv+rQ74P685AO6326O
f16U1PWSaviOnfoitPihzLSX0Y5t/Mb2bSDswx5J7HU2/+ZWEv+EXn1Q13isLL0GDYyh+bnkTwoX
fypDSX9nYymOhqa+1KOSQHqioF6TFoPfDORXXoLVvq66A8ZocDRK+TYVVelDPvp10HrN42nyU7fp
2R0kZtBBT+Qx1XQ8qytHryI4ulkzHi2OCfdRDyGuU/iSWyc3tU+ss7+VYD0Dq0N+J+t6p6Tp3tGb
j8p1X9Rh+AHazP0EFQcvTig0FuPi11QZuq90lbYTQ/6jAC9GoFn0wVTsg4MEGFzMqgII6uDbprwX
SusVI/mmV4wHt4PPTU++SMIVpbKh5TICXQXhQMVrQbNQ+ZhKuyvD7YrD/CzcctaLsEYC+zC6GZ6m
IXsFVLuyf8TKxoziRuyyVDPQs1IxlAHvgQb8DJK4XduBVWB6tDriS0C1b2/fxoKWsgZWC64Cs7AR
IdagC0QruMELN+pbGKQtM4uYpTa0VKONi0hisH/YjfvNYGVEWLtFUrX6TPwbsSzZLyYBIVJhCoTt
6n3aa75rvo/kh+DPt3dt6xstIpSkzgd1mI+BPbivmDQZPdz6cdeOZRKmg6mEZmrJjUBh9Um6eAEX
NpEyNuqg4JxTsFp4bcctT5VQ/vwPK7uwsoiL5KQpVEyovOjNOR2BmhcQkkRvdW4G1vTHbWMrwExE
YUDeADOFNhkYDa6zBEwkYAi4RXuO1/xnA9Fuj5IqkKLNfaVBN9XSu/7IzDI/1kr52xwK2yu0QvMA
DKp9gyVPTDRIMjvDTxKN+lU2mr5SsKfbP3P18LpAO2mYYUMxahEM4G0nNC5t9QyVmZ+Vy/AQVr7V
lB+3zaye3QszC0cmS7PX00JRwXuTHUAKiQforcUfJd+Kb9aOkgaWGBRxMBsJ1Nr1tjtxj7jeQffL
gszRWIA0O042bsha6onBONCPYSIZ47PLsVnI/8oKAZSKinD+Mn7pHhriWd/iu3ivRt2Xaafv9R/J
c/V1C7a58rGu7C52MSPCQfqXa2fFeBos6bV4PCF8sHEZt6wsdrCq7c7QBlgZpfSctvYr+oFR1g0r
K9/pci3Lp8AYRZkrDqxwpoY2Zkwmtrt95lbXgXER0LOjnYJGx/VJMAVLwM+JEmjX08AoD9IZPEvZ
mj9aXceFlYXrqjAQzhMU9vCklSG36DP4Xjaq41sLmf/+otJhlzVJQaWhnaXuei0CPGKyQOMbOM8t
K4tczSl7bSgAFj5LrkKsy/DG1A1FvAW0XoM9g3vl38+y8DgTa1yzMpl6BnH1dzLwNsgBaYLmxSnT
Ic06dvZXhee2l9Z1AbZ0JZjsacM3r38zwHBmr4cS1eJkdEQmeZXj/ur2V9sN1c2h0n9A6YtYCov8
18LyVEhp8aSa7xAYXjARDY0cs/A01Wu+G51n7I27FhMPzBfvIzAvH9pH8yz25Kms7szDFvPF6odF
TxGCFXOLdrlaQ+qGKJmqnhvRN35eKGDULAc/0VG1v33jVvf1wtJi1aaq9L3aCBwh1aV+4WqRzIHp
uW1k5SnBQv5dzuI2dIKbRdeVeEqy18n92WfnWEON2dyol6/uGsATNg4IcrhlS8islXYgA7jGMreI
lBpgZ9rGwRTn5YYjXF3Pv4aWM/ZjoSp4sxz1bAnktBmB6FqZ60ArGS+5a241fzeWtRxFngC5gneP
AcnsC+gApXsrG594tlmDWqn8YC4es+oEBGegJFk8IqMhKZcJvEnOyzpQJhpVnJzwaEO+lfBDAeRL
6dA3u07vp3hM/74HcWEdJahrj9kqRVUB1aOepzg+DLL5SksR3T6Ga4A+a+7ZYG02wUoX5xDKiYpV
tw38GNrAUREy5kHWt4qagCJ6DbivBDHZ/YdekYWKt2HO2hWYillElbWSqJnCMeI9KTJQrPheQUdK
WMnb7dWt3WSEUKDYw+ScDq6g6w1kECQXTc7RkgLXykQBivtz28DKKDe4GiAjPY/t2jMW89pCplag
HtUH+GBMewa85KivFMzyTGP8Bva1IzokP0bp3Gfa8MtIJ3fj1q3dg0vzC1clpykmLcPXq4wXUfUH
cFkAEJhuhCArg3VYJUYXAMDHXAGmCq5XCfk+U6RNLM85G6KxskvIdtOTBYB8wOvS9Ip4eGskp55b
uqe0JCjFQHR9nHIg0Oytmcu1xgXIIwANw+8BrG4ZEVmMwJFRIoEYrA+l7pUvGlSwi3sGTZk65G/p
AwmGkETpqXzMgHIPb3/zNU93aX6x5xMrrL7P8MmrsduRGmA0bUDhWYu176DU+/uMA7SNANuitwqm
lKX/BlNAzjRjlGeNDY9itIUXm5rwnW48uEX1n77zv9aWTrzqOnNiMazRQx2DC2TaDx7A7o/NAbt8
hCfYOL6rKQiGTmdOPh2TrUvvMw4pn+JCmw2WkE8HUpsG2Wt3JA/uLg8pRgCjaUePymHL8go7CI40
uMlm6hkCHZil34uTQrHSUT2jYId5LvqC0V2coiSUT0qYPtDSc8PJ1/zmLHPIQ/Cde7bP/+1izZAN
QMaR7S1HdZhVj1ZWYxR+qqmChnaherGoKrQNuAAoNXUDZoEFIC+zL2aafDeMagct2LfGbDCGIBR3
42j/c5GXAR+iBGT7aOFDWGER1UpKZQJCbHnmlRfvLL98Jr+VJ34iATtkvo0dmUIICD9nz+VjEjAw
d26ciNnArR+wyA1b0nMp7Mk+Q43yNI15pOqQX04tOzQ6fkqzaqPFu3aZdbByARmlWs4nbG6plkQk
kyPOJnvK7S5U8sdYhZQ9NF3/3mvoOGqYLQX8/TMcs+6rzHZwtcSo+5kEc1v6rqh33N4aWVxdEaTj
HJxqMH0scXEKbFeK0clzpn9z68JX8vs0B0MeaHpvr2jtcdVtqD6peBvm+Oj6UciscZhqVxEY/IwG
5nq1vpVcY45s7ThgWM4EHczMmbS4pZqJsr014jySFNqgwn0HviT1wH72i8SO35T5S8E0MyokKz27
1H6Ixr1rCfT5DP21MMyjYyV3xYhxD70aUUonUTwZb9DuCyGHcpSi/1OmIHjRnDOS/BENBuPU2JoI
O9GGSYOG3dDLRzKVQUaY30zWwWhHNAqS+o2k6EMUCqYEZgBuKBXV9mqjPeXWUHsJtc6WZgSMaU9D
W/cQmyn2E4Z9Jys/1wT5RNE/dLQwvTaO38D0emgpsYNJq3aMKsKrh/GBKiXA762qnUy7+KI37Rsj
bY4RV3nKHSviJQn1otkPTYNxCAxSNJnz1kzJgSokmqwhFHpxMOMcDCKiCw273PeldgRr4QMC2vts
0sBV5ig7V6DtpZVHRlPLawmI56aO+oArfYCGaycz9jpaLRRRG/KSW/UPuy36Q6eCUbHkPHCZ0yGR
d7+RHtRnOdr3ttF96K1aemMDwH7nPM0I7kBR7MxzhoSgCWO9gL+38S3K7rlUfxNe13eW+N3aT3hv
9vL7ZJgR4Ga/8UUfJNpqgUnSJmS8VjxF18NOlQztxBIACbAHerxtnqXSfcSj+6XJ4KgJ7+8k4FU+
8Dt3tNt6NdbQVZZ+cR7ny3dRw7BsTcnGDme+CbvKc+6RAoTFvRI6L23kfm8PzYP4ah7+yz379w4s
fDJGiQCIQJx5dvrxDh2elyzeEpNb69BYiJEhUIGHCFnc4p45zVC2VWzI89S0X6d2zMNJar9obLwa
1H11C0wkMy56zA1L8OnldRdYthPmlvL3kgU22Cfgu5CMIGpfjsk7AkxsE3g0zpRiEF9NfQfu//Z+
6mtOhcDpg2xnngNeVhIoBd9lWSTyDEBIh0lSlnugroYQQ2nVh7jld7Kijcfd4c4EFUpHMXBaeQV4
oE06+UNRBSq3AnicIVRikR0bB+37UkNl3NEHI8qm5ExrgjaXFv+sO9JtvdHGik+8/PmL+FOzmSSD
VuNbRUakfrAjP4lvtt8H7S5DATfoQjVw9vrJDsZHsmNB/orp+F+393B9CzH6awK4hBdtkRfn7ZSp
hoLfkEP7ySEQ2Hm9bWA+cMs4AE56BuQ4BAxxi0PfORjHUlMTh97Jnkc17z2rVECV0268/6sR6KWh
RcDBGm0aHIaVQNup8EoTPfvebihaqSmie5f/SJhLPTQ/QNKV9R5E33t/aFUwjLjDk66zo+ligLvp
EZm3DQp/RZlHt7diba8RGtvGPHgHoNjinY3RxGdStta5YuPO1EFH37fVVjlqbb8RA4EtB+QUMynf
tWNTBeVV1UjzjKbZPvk/pH3XcuQ4tu0XMQIE/StNOimVlC2pXhgyJRIEDejN19/FuhGnMymeZHSf
fpjpmIqpnQCBDWDvZaQQgkTUkztzZe8thsGNAWJauIeoc0C9GbMiLawGY0mEL2vq1iqi15aoKw3a
xSciOhpAOgL6DTXZ2fqM4yoLZAh7+WqRjzbHFQ8wi/AuGA3hsDJU3aAwngeRwC9Tj4aNZCS+JImH
iKufKm0/0WJ7I1zs5RzFdouEozcqFoRFK8iZakX5ev0DL4G4oARJVbTX0IyR50g8lDG1xmpwCW0O
2inbS7bYNMfwwJ1g1+NgvSs25KbarXmjLl0UAVgEdx9iBJD8nPLM2VlWDaDaZ+A1+4OWHkZtfKN8
2IakfWMyXVMJWbrWn8ea5ayqiaDun1mDL8Dyi+DQlihwz7218kdzlFf2y2JJaxKymtQDUVqaVysi
aBhKkqQOfvginYDBb7bRhuzBC4Ws5lMGZmz0Z43wvtgOOI9JLyeTxF1qVLgh+lEa3ShafKqHzNFA
e7F1qmxoWT/mlbZnNDuFrbKHnsmq0tlSmjj/BbPPGeeBAVBJrfst72sAiIJPeehCL03M9BQbBBif
VkBv1KDDY64ysc3pKHlySlpPNBV7sDq5sLsYF7Hri3tpx5//rNmXT+siMVIZ2UtVgTTCQ7t8afj9
9RiLqwtMJcg+KXBqniMkIkmRw9TAB08H+sKD9MCt6FTIhatI7APAwe/r4RaHhKapPhUQKKWzXAkM
mZ7JAjONa+lGlVu7IeSgKCs5bPGuqZ2FmZ1MeaEruHNrmq+FmZ1WYFdnvcUL4P1CaZeowJVBQw/F
iyCrHzNZdWMclTshgLfTmmInsfzF7LoOjs59/x+yOOTbURGHRj70JGcnEs1CS68ZDgscf+owANil
eEG5BtddrDqeh5ntKd2so7ENRx3FIfUwAVtxxWJ/DOhrEbcDfOljTc55mtH5pQPdLogYodb+05iF
MSWIxkLWfcXqfhVt+FhWzbYlwFi2Chx7cu0V3pov1xfTdBLNY07FHyRg1FaxUy4TByQsGOoFie6P
VrJh6YHoG/DeVTP2RsFsVeF2PaydwoszC5krqCJOWqDQIrgMKmmJQuNxqnqc8K7cAX2Hoya9hRah
w112WquYLl6y8GoC3xriOwSX18t4WS83Rqgqg597/EXcyhu2qx8np6RyFyJDnkKf3tJddyO/XZ/c
v+yyH7N7Fni2hAyCBn3EcNWHTlvjUpiC8RL+S2mBHhUklbfJ2L/3Bv0jV2V9pxZD6o6quRlyeaMK
XOuSTr3N2+oBzwUotGumsPVAAyo/P+RgA5qxte0qAAwNkj+XtYIadNvdjJEF68xJYXJAGbHv/4y1
Re2mg4StAscRlQ2bQiruS6V5lZh+p9OhWzkAl/ITuO0Q4CfgZ6HDcjnbsdWxOibITxEtnyEtcBvE
9NZokxUCwdKBcxZmDn0gCR1ZH9PBV8gdq99ANF1JM//LsvmfgfzI62DSoXKMvK5ulU8JGM7Kzvz6
q/UnVb/eMfvHaFdsFNQHD2u8wcUX8fnoZiunKmAv22ZMB1TT+h74cNLzfAAydowcS2p3IZFAd840
VIWsLSE9PEkUU7ITFGmvL+HVSZid66Flci0ISt3vDvlL9R6/iU1Enf5XeGwPFVbZofLLQ93b2R/5
P/SOYW4BzMlf5tB8HYFgRqD0POi+BlV7wH3jsoZUxNpXXlxG/0SZLyPRBz2AIIrm62oIT79b2ugr
62hxPyDN6dCqwmtg/lgFZawMYiOA8WgV3I71dwVPKlNf6dUuf6d/osx7J32rpYLVuOjQ+/q23Ws7
ZSfvosiWU7s/GFvrkHn1sXy29v9BTt2AlDzKJbpJ8d6ZN1EqQ1FZaKa6b0ALkg+xUwaPrbJejEXa
+JFLJw01in4NGhaztGIGYU7EdGjoR7HvtsU2AvKjd+r32Majyl0TiV+61CF5wXAcpHwN0omXWaww
1Lineo3yMtUPuS7bVEB4GX0ZDvCTZiruf9hnU40Z7hyaoUDU8zKeNFAT+qG95ks39Ssd7N4tHsjz
+MGerXds+vSp8IsTpIOe1wioi6cxkvVEY5/8cuZFbiaqGGXSZgDKJpIO4a44JFAg11E/BtQezOjQ
ldfQGks3HXQioAOIRg8B++tysAQ+0kEbyoPPiLXjY3+vqOH3UBAHJ/U7gbExXsnl7voML210dPtR
XkDPDXK8swkuc0tEejxoaMZjVxQbuVlJlX8ZJvMVeh5hdmMO5TKKqBCGnzLlDUSgYFNj59s1Lgh2
asKqG3ovG0CpCmgfJl89qvfQkKtzh+TF4BadRp0wG+A0p22V0ZHLD9I+CYObL63MTRTTx9FLYn04
8kS6GXNzOAqtVu06aRN7BALU1lF/t5sy5YcurcBqUDoIwZLvxBgj/Ib8Kcqa6lQbsH4TmWm4qZBv
jHZ4AkbCU2lyK0MkCWYuR7wuvCCNj1JbbXMpPSqQe7W6eCv67BbaKx3aC0buWT0w+327KYpG7C2z
77a8qnUnV0yvGuInYHEGN1L1fWFAlbOybpMG1hp1DUIwSu47SyRuGffQ+ylPeZSyXa8HN0OXfucS
ef/3nx2oRQ1WF+CkQxP+cqlF6FdLmYRnzNCHv4EM3uYFpCiux1g8rS1FgQYpouDNNFtbFR00My1S
BBnqF8Jr/clo9Nit1YIdWop1kIh+j4rBRFfJrbtejveDLG3MUP4voz37IbMl2KBhVFZZp/kx5LGa
5KGBHtb1sS6dZudDneXFRLS0hSmT5leDuhONz/psi1aLdz3K0oxCOhL/qChGoDE6u3bgAmswOdMU
n+AZMpanzDwSQ3OwhO1Gu1fMO42M8El5q8LGzXm2En4hVwDGDXdRyEVTmBbMBglvr3IYQUXyNfMj
DL5VGBRdH5+OVTdLFSYujzKqbqoGC4HZgimqqI34UPY+hJucPHqtE76tjdauqrV6/Vqk2YoYIPlu
0bBWfVVjN0iOblPDJTY4Nd339SEtzdn0JqcqwJEU8jGXG60Ze2VsiqL3O1McwlzaJ2u01rUI05+f
VQxJStXYQm/Dj3Agmd02C9d6MwuLG1Xhf8Yw/flZhFHQAGc+gd5uU2OtvVDypeJafX2ilgqEF1Gm
T3YWBcoVdCSJBVUcV/tEOq7g2OmgVPJZe6kP60S20WEEtLJvpxU1X3HnQ5utuNYwmyrQsOICloA9
CF/O5iWHJB1NvLIf/sP+OQ82W3QiZEHe62nvj+w9kL6GsVqZw7WlMNugDG5LrKxBdanT0Akb652S
4X7lM00/8ueMqXDvge4rMJWzqgGYb4aUgeaHRhfLPEVx0GU2v8GL27CD5BlO6ZHXotqzL1m3042x
Xwk/7Zdr4enlKqFDCM/QEB+s8ozXyekPDZFd8FW5HWh0sBdcS7lL4Bssy3/GO9vActWRlgw15nTo
NVs3R7ID+Kf73QNftmWJ+SFI/lgauCmk4SMgeYA1BNFtkEDiJUseJI62N1Na41kOOrJVm+otQ6vD
lsz8WCRtehekYBdfn6OfuQ0OjLKJ9hyeBCiazVYBbPmGqEkt4pMUr+DkTecMEvShE6fZ7nqkBaAl
QtH/r8OEF8GcXRzj8TmKOmh8HiS4HJc8dunId2UG8cg+ZI+ssuB6bcJGyiijp7zRV9gLCwseT6x/
bq+zoaqDZNRFHeq+nDyb7Y25ppq9kPnQ+wGUH6grk6jzklwg8r6hAO/4pH7g3VHwX3mzIj+32BU7
jzFb0XWilZHAeftXG8Y89E+ZbMswXXbrwYEhVnCKdplHbOZCnnL0Iy9zwo/rn3Gapdme0ieBGHj1
wfgK/1zuKR6RVnCGUYohIg7ur8mtpotwH4Rde4rC4AYidT1u2WgRKcp/YQSdB5+lfQB6KtZUqKSA
A3xLa8VV6mgLoPpKol/8kmcX3lnaQmGPSmVuaH4W38bmEYiZfu2l87+cYP+kitlJbAIGEgRJC3HE
TttKvXqoFLOHVrX6wmtw7S1e3cm9ntt0VL6HSk/dntOnGjIskqmDux5K2+vfdWHMeDVbgJv9pSjN
VYcC6L5KKZwV8Fj3I6W2A/1BidcqAj+zDSKY2PvAiUFBfY7bGGQlamD5quLM5Lsq+egSJEh+whvG
uz6atUCz2QWm2oQ0CqTSTLhml2IE2Ki3FRZ6VGEri2Ut1GxDmBZvIVCQ4NImlfuYQu+luuGifM7i
lWLeQv66mLzZ4i/TcGDU4r0fJcKJTeEk+spQQCf5ubtRUFCgCqDIkGvXZ1ecEo+dTCtNaJAOLHmk
YdRvE9rBdV10jxJ8cmw+VneGAeI+yaONUTZ+20ntHmaIrkito6wOD3LHq12Zw0inNkOPQdkHiSK2
G8Z7R5jTgQiUWG/e5QLl5nYIDAeGGH+kXDt2euGMleHSPOoPpIa7UhtUeNEP5CORu00OxQu7Kwdr
w5PkVTKtDayrdyzFj+msxiNN/AI+zrNVA8yoRS+xnP+p4twrONlqtfHIa4entwyF9CrWbMJhCF8C
wQf6PmltGLo91KX82TbDgZME2LnhtuNJ5lY4ttxONsF97W9JoxknFY5UDibGowLu68AowCs4kX6j
k/fd54MbitbVu/yoZNZTo8GeIFD2opUfsqT8UAv1nlUltwMyHmtU+R0u96kbszF1+tjYFTnbqaMF
qZQAppUqNz8rarrtAGhkDQngho0PTSxu5GaU7FTNT0qJxuBQsMptA+YBMbGVW7KJVHVvlmybFsVr
Ugy3qgCiiNe7QIgD6/RtD6Zvx1W/rgs3b8rYLUtLcmnQPXc1bs1MseAsoZLAlsZgI9CA9ToGJh5c
CrxYCt+lsHpV1B4W79l7EWue6Nl7QqUbSY/vTJHAcjRlwUYt6qcausY2pQoWi9o8xnF/QO2j3qaC
3EhDetQkC4hLOj4GrTDtoYUkg2kGUEQBbSWD25ydCQWQxrjYJ0kP9y8DahUlZJ+7Dw43CrtPyw/g
6X7zbIRWdS0SexithyjNudMl0miDD3kM4RjvQtj2kdH+qTSaNy3WnsGThyFNUmV2TyHarLT5sQni
XSqHkFarI6w/oMdseKF8kqqEOIs2CMfCSyyj4piw8E5UpWkDbQdzserb6nE+1IOAY/vwNQ76A23U
P03Lmq0a0s0QJV8Q0fyAntt7w4FT1wdSe+AjbSM+sZsVB00KL1H0XZbCpLAsu31HrC8rhnxzERwh
R3xLLf2zAJOz7EfLaZQ2cUNCN6beFXaC/9hkdDxxAZ+ddoCLNfA+2zwdnss8era6QQF/Un8ukw7K
fgEBurSits5atF9HKMi0sfm7lc2XMccLahDhc2cCScPxBvXGgRSuIPKH1MB9iY9fqRqCJKLAEdAy
9hrJbgYr9bRau4XHKjRSDDpCnBqaLWRwsAHhMh1ZJ15Dexo6OUlgOTHQpnmUe5JUfUG+Am0IHVIS
aXXsqHZvaOJBTRrHgHSIXcvmk2Fw4oKlsWnRvutb7lSWBH2R7leptjCm0Syf1qCNQMwDOxHHJuTM
v3quOjRPG9vk6jMUsPEvE6UGhw3r+XvYj1uggFqXhLmrZ+17m7viPWZQbgVQynqHQBCM5cZT1MDE
OZGyx3zkT42CN+zYQHgP9F3AQJI9/D5CGxzkGyVCVhTmCB5NXjp9pH1Tnt+zgjxyS35Rc/IAy78c
NtSRx9PopJtJ5JTG6MVgu9VmiTKhFdg6NIIAqpkyyTEsscJq/dQX+Dsbib1bWZraUNX6XQ+abQUY
Sji6SZK+jGVn7GpibUoKHjsgI4Eb940vLAsai1lzkoXiWUp6pws0NtEHV0FlTb8twbirS9TaNg0a
DBkFzR9wsacwxPyBeLqPNZofAFJDdTJELzfVlZu2miZPSF7M8wctSb7r2DyA8ejmAJDacslyO0by
seD+AksFXm0MvQ5tg7EHtYF8Akk17pSl9mUkmCPaYISpUnwXTbrV88yyM3SaXcrEEX45UIuX0/4R
VTHz2Bn6B0BBd1WYQdIbYi9tKg4KYzWqtCmUf0arPHVC22e5gp+iZE9pjLww5qkLhZ7Cbhl+V64W
x8ysnyy1uSnTLnvpB+C7e6mcTIASfIrIOqphSRzALYCuVq37HnZzNinbe60tb3QqnjgZn/os25hl
/iqloGtYJQ8hhkfcRgo2RZq5Tax9dVpPbLXQ4adajyP6/xKDtWMbboGuJxvSgO9Xo3h0qDTlXWug
K6PlnWZrQGo5AS2+AO3IDkkUcVfCYaHy/IlXoGmg3GrnJIdt81BvRVxBoYsJl/HhmCWoL1f9nQy1
GPibVIY9EtOLC343dDqeVdBISpjqd1zb89S6kbr+rcedpxTxKSUq9o74ReP2s1O13gH7eWeBSQIz
jOyLt228DdL2weDV09hoR8rlTcjzZ503L108HoFRv9OVwY3RRPJUoxY2tEZciWfvckUGr6/lbdg0
m7JKqI1n0G8Iek1SzNGvdqzf8gb/zzEVPrzw3lsgRt2qwb7ICZZOKZWmm45t4QDM9h4lMW6fsezJ
cOVW1Oxl7ILQyRTQWCBScUD/R3KVMDuODXuSoCGZD91zTpo/baR/KpS9Zsz4qGtz25i49TVAEulw
aBxjXjphBfnH0uA7+J5vVTkM7L4ZAQaooxRa663Xw1ZdwW61jVAcmdnpXsQrpPrW+AVeg76NdDgA
N2UDq4Ds0Fb1K6pB+1gu7oIA6Av8fk8dgy3uVl6gmXAzyXDDsLQN75qNycyHMR6/OcvvA24eYGlQ
vAY0FW7dNndJqBI7UZkKhCqU+kr9Xi7S57axTA/UicYZtepesrQ7mDqkyD7FJoh0uLglXqcnpp1H
MOQj2qOitTcDI58kLz9wK7sJKywxafwq5XbPOMPCC3ZBnf2KQ6SganjB5KBimoz7PlEOWTs2GKkG
XZok3qmldrJG6oFG/SjS5BGvzl+JYIegtN5JZbpWbu3MCmpFrEXy0uBvrXsZS3oniPmtSccjRMWf
JlHHPChugza6bQzY3SVB4+V1LLws7N/kvlZdpSvvDKnasMmt2ywHNOSTjnialHBg3UwDGiTNrVrp
QA3wCH55cZbZ1ShrDxoUl21VDjayBOnoKjHfKt4+xAm8XQAk21tqBFUtfdzh5oaWPh/uahhJ2ixM
X0FahVfUqPxKdOt3QdMHpckURyoJHl+G/hDi+mt3CmDYTYAJ5iGtbEho/a76dJdbwx/Rp9lWYigf
QQdF2FLau+UIQG8YEtQfxR+1lx/MPi/cOk2fNAt2StA6eR4i414h41upVKNNcyY5A6jlJ4WGoKCY
41Miq9zuWV6AmcJNdzDZs941wZY3lezWWWPcWG15NOKw9SB/mPosCFAPDEZyl6GC44YSDjJgjHES
SyiD29iODW4ZBXPbrnkN4izexkbmVeWo2JEhviTFuiGi/y4rnKZNVx9I1ezzPsHZHbMT2LKTfXEJ
+3LMYDOAfMOB1RS2wBLYtlCjcihuvPuygvVwD1kxuy0YxLMU9ZsF9ASFcuvQx3Cg0Jv2vurxAZil
MC9sQvSyirC062iN9vi36jCrSly8W2bVUtbIZhRSqfMp/FQaQaEXBC5LVxe2kLinyc1OhTxJUMSV
bDcmntU5FqVpqdkm1CNfpSH+Z60/1DXbD0w4ONN/WWXL7U7WqT3SGO1EuHJYemg5aK/7STC+6HDS
sIewSe0ySE6hUnqy3kAjTMUppGxL0zplUSzbBW03Ihi2uqg3ytgR2xwHT0TVpm60ajOoljhoKYB+
GslByzBuCyCXbWBRMydg0o7hl2ziUq4e6l6SdmNDM6cqkA5GDtpZLRf5CiToL/X22kzOqmRS3KZR
X6RodsD4ifbw/NuBo9X9SbcFKLm1o4BAyF1+iu/jZxgAedDQy0/sMT6uMXUWn7v/PEWNGXW+HlEr
6Mqo99Pq0+zgCrUGmF8LMKvyyAWXhnYkqg/9XI9JwOkNgPKt1FcXymXnC9OYFezGAkp/QEGqvqLw
rZnluV03yIvAmgmHC/MYEDzhWCU6z8iCYuU9v1jTOZtC5bJWB10bKZ7UHv2+vdG0W326ra8UJZaQ
7xcDnFVaOqPO9W7EeqndSWCkAuG0l5xog0vMVvHyx+Yxum9u1hbH8shAMYLjp6n+APBOfhKaFqFO
UcSqk7SHDIUxY7y/XkRaWiA6WJEG/HRB/p9TENKirSjoJLLP2w+iZFtR5vvrEZZqR/9EwL9dfiDe
y6NIcJD6ZdXZ6nifSpZTA8rPPq/HWZqu8zizpa71mZkg+Xe+3JXPrcb/iNLawhdzBb7xl5k6Tx4w
EZWJAmy1AQ/0y/FARjaJglaT4RtJXpmBZ3TKhucq5r9q1t7LmWKXgkcupYXA8SxeEzrxNnHzqPXv
3Ozw/pYznMPdJBOvJpHbM+rEWjY4I1c81vTftG9c2YRJfAaXuE1dy+PO6nTrEAzjczHAUwln9B0j
Uu6kOEONIH+yyuH9+mROg7gcJCypQSGclPMndsJsVykxUPgdSkE+bQ0n1d5QCsA5gRpE9xDh6no9
2M8vdxlstr1yQsc45xOIUYmcipngsVLbZKr3fwsz/YyzfqroZV5EbaH7aWvYofaIkr4N1PRKPlqb
uVkFsyi1qEvLqUOi3igpSPrS01hMWjbCjkEPvT6kn7sXMwdqDDgwQNT9aMeglsY5G3UN0t9+VTwb
8Z/rf//PwQBnjtRAgLAAAmvuOgAtLxQpWtb5NaWxPVbxTmP5bWZoN+CcPRsSrlbXA/4c0GXA2R0n
HPsUtZm08zW9vE1QQRWdurK0l4BsFjCI+l8rhWnyLtdBZsFguWaIgTuyq75kMEXcSNAMAFH3oTYc
sTXc64P6ub4xqLOAs0GNUZCBv5Xg4lZ+ahHg5NE9mC4r625JAvEiyuxSE6Z9YuLF0PmpfdN5qHb1
3eakfKTOJI4hO+ytYa6+45vgDu5B1we4OKUGiEzoeMDWA0iYyyk1gl5qWI8prTwI8Ao7h1MjHLHh
QGdXjc3d6LBqM750rEzyDybB4Q/s6Gw3Kw1hKF4jpPXYJxtQXy30kZ7xJWGSW6EmpKFRWPeufiO5
axiJpUUKHgROZXPiw82NmAJ1kEFt5J1vNI+5+dlZK+tlcWhnf/8U/yxR9WGUi1RknR9UzI06WMwZ
fsz3ctd5K99tMRKIqzKFR6JhzME4gSQnsghjbDf4rnIggbse9ktOvp3oKyMkqxz5yB6rj7UZXIs7
G2FadnKThJjBqeao1M803qTGmxSuXD1+fiiQRyB5BEVQlA3A0r2cSIX3agn1HzRwIAUtFdltkg7b
lSmcNu/spLyIQS9jyKk+orY6NJPy6POQjtsyp7uhZhsgaR6bGp3+lsQ++lqbRG+0bcVAzUhH1em0
5AMY4QdR4EmaiQhvZinaNqmmrSSGtUmYHeVtU8INpZAbH9WDo1VWd+pUZLw+Cz/PCUw0wC/AVkCl
BGbml5NAeykv60BBgXYAQJP0v9PMuCtRdifBcBt2fOUBt9BYhlAchWsHAUZ3IupexjM4cD2GqjVY
t+w9/oISiuYy3SHCVu3e0xyZb3PTVlfz3NJcwuXPglkLruVwYruMWzbSWGdJTH2r31jlrn1VD2KD
N60DYRFDvudPobNuAbkWdHZ8cMEno7KoAQOWQutDyv0mROfq+hf8+YabZvSfkc1OD0ll2QCHc4gC
7xnygOV1G33DN2uODAtPKcSBkxE0BWUDiOZZnFLSc86hsAmXYsM2TeBwHLglZC64rz6Mf0xXy7a1
Q2+KX8pKMvh5CiMycLcAkuvQCp77W+aSWUApBOIRAd+beQ8f1odEXjuFfya2KYgFhToknImPcrlA
YKEiZ2OftRAopVuVNXvRQQDGSHc1XdVmXNp057GmdXN2TKCyn6rE6kafErjrxsVG0PSPHk6WkFD0
ZMaazODSBCoQwAIPG1UjYIAu46VyoAfCwiY3qxTVa9E/W3HtGlY1rKzFBZoyUFRnkWY5NSiLOOqq
sUXKGo8ylORN1GJbUnmA3x0lDo8DGW4VIqhltCdU4plh9Hx9OyyPFdQDRYeRkyFPf342tzFYkEGh
ofU0pFssln2JNUPUtbNjmrH52QEU9v9EmVbTWRQZbkf9mLctNt3oov77KDmf6b7Y8NPaFXRpXeKq
ix4PYAqEzBP0qNWCdQrWZdIph6Ge2vmGbbXBq7ZWXFvKVjAjg9uaqqkEGeVyTOUQZ2VrWI0f6PEh
VKpfWmF+/vuPg9SB9wg0neAhNluIJIKnRgezY+iKR26VfhSj7AyptbIKl5YAGAFQrJWx3Okcyqdn
WSfJzID0mlbZch/ZHUr0ol4pJyxHsaCnIGOhgep6OV2sGGhYcgmbSkM3eJhOMNPYZmO2BoJc3FTg
yP1PpFm6KDiwgRbQkf4gSSEkmvEKoJLo7gUvDK9Ue93Nq8zD1MIWIjbVvQDjFIrtpbp2eE+7d77q
cWfHrR1LcXIzvRxyQEfAFtQQCstGcZMo0CjiMGXlJXpVHF1Ej2RpvTfgl+FATxo229RsXSOSi30u
TOvj+lL6C9Gf/RjMOr4zDgaoiszpPjwM0TpIBSQf4Kan8/SRQGZPL3GNCKOXIcp2pnRgZuagF293
9E8lICRT6ODSotUCPSm3BaeyDXMvHkr4ymb313/ewuq4+HWzo1/pklpqppXedQmaMRHUpTKX6GvW
FwvZ4SLM7IvAd21sNRMq0erwu61bm7aDS7CpEnyS6wNauC3jm6smBWUOj445iayKod4dSpHsW2hD
gnJsI5wLqySwuwqf98aRodb+70PiNEYdA4QuGRy9y+VGwr4M0LzXfFWvHyLjkBtQRAL4L28KV7dS
O1zTeVjIgHi8/RNwWv9nWb2sCqAPZAA4+0a5V+XyIW2ylT20tC7O6z6zEA0EF2JBUDHrCHVjAlXr
/KWTJOf6zC1cMGQo7oN5gloJ4NOz3ESYXA9o2mk+EPSbLgnujPFUqvkmz9G4B8zk/xZtlp9IVakj
jaBJZ6Xws4FKmoXWm9xJ9rTVIlKtDG7pKxky9IosDBA6hLPBNbB8jfpBUnyZlrckMvdslVOzhAaf
oOB4ExHcdH9IwBoNIAVDL3SoNqXBLaBKsg3WyzsdCKAcot8RIYB1bWSBfNKcqEZWlsnSB5wUWSE2
AoLqDyiqXmhdRPDY9KFy5HGVbUwAGqMBKs2DeVC5tUIuXgs3+4K1EKk+UI7hxjnkp+L8NtXEjquZ
l8UZWtlmvXbdXuB/wUIUnqtgaiKD/+iR5Gzs2orHEym1d0eXe4BaWKD7Stt0Y739e407UJehpYKG
DEDEOEwvd3aihAaol6Hq81rDMfpdq+pKwl/Ij+cR5vRsLUhLrZQS1Teyt6hBIS1kmxqi04W1R7Is
88K7vukWEgmENQjuaZPM+w+2awq3zTaCFLKvx9mGaGjG4mu1erGytxcOGIQBcwAlAk3Dhfpy4orA
sNqcY1iVBjnRz2oETrW6z+U17PXCpr6IMzsvNREWVZGhZSbDAgCKkHG09jZZWOMXEWZLILQAe4tz
tALjorM1ZCb0tG0thCCuLm0yIFOvf5+/D43Z/QRseUNDmR8uuWBeX85cW9TwIYEqiQ86+biRXZiU
QcFPdyZWe+0xv3ygMDbYrSlFLa6Ls7CzA6ZTAKrIYB7lAz99k4PKIjc1iHTx/vrw1sLMknAiS9jb
KZq3dfla569DZ9mytLseY6nkcDGFs7TUySzumIQgZEsO1mt11z7KN4GrPpFX8Kn9Cm1+a79W4VxQ
bkauOJvBaehntwDVyrjC4wmCjJ4x3zW502e28gtgGOMhvA338F3bZ3fNXt3xU7cz9voDazfa1/Wx
L84v5AlAtkRa+UE4LnOmxV0NqJygQHX1bwagy0r5fD3I4pY4CzLfdNY48nDUFGwJ8mxy6UUFXLcK
kp0O4yUjilb4QUt7fFLaBboF/Q4oY19OrEKSXCs5OH1yeNfEfghMw78fz3mAKZmdfTkZUHRgUMAf
7cC3BIjNoYDtjuAiBNzyROtdj7b0ic6jzVIjLc1ItToYRGNMLi1/JzKA8OMalmApAZ9HmX0jGH4X
pKpB4JCVjyjO9nn9nEXplsji8/pw1r7OLD9GKQ8LPcx6uCbpNiBfAL+vKI6tDGWuxJJTLTTkyRA4
Fk84Ke3eUneKUQB1HbnXx7K0sM8mbS7sg08TplkJAi4FujKV4xcQswRICUDJsupOykBbvB5wZfKs
WdaFGyNkXnFV9Zv2XUWmGMnr9QBrczfLt1kmgOCEYIkveHwXq5qjCuUoC7EZFPbvzeTRcYGLPIRK
UKfHf19uI6ggqFkvgfxVyreq2tmlfBz5f8gFFFdrbfIfg3LO7HSs0WtRIHql+9DuYqge1I/Qz/i6
PmdLHwUKr3iyoniC2/RsgyYBOh/wDcWttuwOcmXdV1m4sqSn3Tc/5CGupqogJKGXP09pcRBXXdl2
Oii18qQQvbNUUFQtpkmuNoyfYZe7gw6FjOsDW8o8KMVDZ/Lv95mLGJemlg4BLN19M/+jDtAHM1OH
kv+STRWEgWsCpEzBu7tcBrhdlrqSNiqqPcZ90OOEh1i7upFQSPb+H2lX1h2nzmx/EWsJECBemXqw
224PcWK/sGwnATHPQvz6u8ld96RNuOb7cp5zjqslSqVS1a69w2EWDAjVvzhGOtoL0EI3NbBELzxP
w7wJuOrwKOBD+H0Y6HtP9//91sHjQM0AajrQPyz8blaVTosaj0daqTvVAAUbL4ICElp/YQYwnLnX
ZRG6pEzCfGaNlDBEesSVA+hJTkkI2L+U7UYa9iv/XjogSCxUNElRHAZH5cePVHcg7+o7CzjEbsiB
TzYCSthtRuo3g4NVCxihva4pr6zJfcH6nxG197EdJ55Ik0PDE9MfEgy+W43YxVLZrOCsOCq6AYgm
BNiCP5mHQOdAI54iwdDR/HJYh/G1HFqDWpG6n+/3yjn8YGhx82eGGMtKTcYzF68KKr6GLZyk+2qJ
LyPK5VWXb9hbXRj0NCg0HUAHQxfbXuasCwvJx3OqPysVpjok85Tw/vNFrdxiqLX+NjLHt4t0JjFk
OYoelwoYZ91Me8iGfteXyj6M3zLx+LmtrQXN/35hC/zMTCYjYn5Yyb1SxG6l3Tay2WDD3rKy+Exd
PhPcqxh8lXR0+yg6TAlwY6TYKGesBP4PG7cI/GmGIYOR6XiLV/Kb3QDc/2s69N/t2OySFzumtaGp
RgI3sjXYjq7e64b00ubr50bmGLs43h9WsojB1pD2yKTnqVol2kOO3MkqMIephhtV9719YtFL029x
e2x8JGMB+7TsUdF5MunnNDVebbsHDc/M8Uj74PO1raQ0l2tblndhJEWfBkNcNSCWvM4g6kBcy3hG
MuD9O0uL7AwvVdCgjhreOVq4EwQPOP17C1UKDJ1txP2tNS3iQp4ok1HoKJdEPNoP5Wh4bVELt+D5
VYtRqs+XtdYCwQ5CTgEcduA7WPZjSFEBZhGb0PhTx8CguRoUXDZ3mI4kbh2GJOBN0rh50zwKOz6l
7QBwpgJod1ZgOqu3MExXi/ClnGZOesO+NbqmOOLQZ4GJMfuN3zp7zZ+e/M9vZQuvEqZmNi2J1bPo
1Z3da95Yt2Au7POrGuxargXqdleQkvu9be0HIaKNi389Jvy2v7j4MY0C8SyrUc9GnABhxwFf6mDy
81VuGVk4Gvi5WzpyqZ7bSnP0WkLxfOulsX46f69j4WGZxQtWzHKtmRZj6Dw9FTS7b9T02+crWQEl
IpkANSpaPcigyRIz0BiTsAQDKHEIoj315Y+5AuKxQxu018qxOeZBfCdDFwJSwVbLe610Bp5tNNeh
nwEI81I4eEpys9XzcsZ5zqj92FWUqwQKWS51tADyGG+63BllsFX5Wd3aC7OLiB6XUYvjQcRZES1m
veLspDbVF6JtJW2rXnJhZxHUVRLZEy8rca5HL2k7l6n/PUUIPp5pI7AZmIdCH/zj3QRP17sKU9QA
H6onAOuLMdnFylYStLYOyHNgzgGgKqS5835e3ICMl4bWDcAChsX0SMfuJzioNvLbdRNQAQHKEUy8
y2diparSrjlgzIJ96/NXK9qqCq/6OSjagFpBlRYaNYtFiL5MQf4JPzdPUKgU/uT1O1t1xyt+Uu/t
U3ibnrsb86r7oZy3BBJW4/el7UU6BC2nNGpsFUKwMtqPGqSqMRC9xwjuuSgpaBhSCDr1NxbUVUVS
H+OG7IYqPHAw/6VQRjTb8AocdH6GeqXDKmI4aYmU//M4sPoB8PozQV5oU2v5IgMQaiqJqBEGIN5x
lRi9S2mnblxkK8RByMbwHMMjk1hzw+2jJ9WWZir2jFYXmE52IRYQZF78AAmnfecMjWMkbgr9Geun
PCS+Be24YAtitu4GQEDj6QlcMur1i1+QiqrPC/wCbRfGbn0zHMgpuQ0xkfjVfJjcOnd1v3FB9fHD
/r6JRJ2vheXdiAcvetwMXIh/9MKa0Oi1hv5avvAh7OOkd/jMGFECW9LbJln6vJQ/rdkgg/8F6Fs+
gVFRx8BkiGNr3AKbQO+aQxHkO/oYegZx8pP5PXnSAhB8TF6VOvxWu//co1Yg5/jYIKMFZAPkh3Cs
j1utECmEbUfzzdIcMJzypZ9VhRpfl47uNnf2Gefgc5PafCn+seR/TFrLSaaIck2kJtDSSeRj8gE6
Z3pQePWJHDC0L53haGMmrIwAn55B6AR3TPaSd7M07UaCsLF4a4l/lYrEyJaY/WwGwOoB+P/3YHD6
X2783JNvxhbx8NoJBr0xji5cTAe29uN21wiq0krwuckwOSrdD6Bn+Xx717rlM4PyPyYWcUxrmp50
FaChJAWJyk/aQMXmus0eFMDhiu+RAQocfSOdW93IS5uLN14rB0VVJOK2cKF3h/5x7FnusO8DLciD
7IsSbKxx7Yxe2lskB71sEj23sY1zTgLMnzt9NXzTCR22l/stLfK1l/+lscURGfIeVBi/FgcpPLUC
7cho7TWw+082JH/zrerJhossX3ymLSxMs+L7Ke1hSL7Zm8+iLQOL+G7klpnqJo58UdveNBW5n/Vh
6n3+ibaMzF/wIh1peBFamaEO5yFHv068x5u9mC0Li9y7aIukbefJFWnI10Qpnwi0HzYO05aN+d8v
VlENvVUZLUJVHt4YvHYZJq8/36c1DP7lcV2S5Mk2tTiRcGV2kk98D1fe5y53w4dZhnf4sj12s+HO
xiI+RN0IqiEdCS9LZPaYqBFw42Nxy63ipa6hAWYUWrhRaZr/5DLiX5yg5fwbht3tGMKWiPhCvgBg
dhOT0qvz/pgBl/H5fq6bwjMFNWUToyqLAFsVMaGihalSQa8kK0HIBVlBo3eS8a8W9dvSYh8rkAhU
cr7GwCR/0Hr2JpvpC6PlUZPdRko2/+g/9++3qWV4BSFnBPU5AWHUEYpaxTtIou6nMP/+F3uHaVW0
Z5AOgH7zo7f3Go8SJcHeNfpPCzxsIowDDL07favff25pDXCEwv9vU4sAboF8qbfmJCs5mMzNI4f7
oWe/jq70IMAqrzYVPtaSjkuDiyA+1k2jRWBiQp5Dj+N1fmfcgCb+oOzAJvQf2Ft1w9/r+5VjXwSO
WObSSEENfs7IDd6tuyrPD3pp7mkbb4SoNUsW0nQ0aDB/Dub1jx+trAYDGDgsLLFMnxvvaVd4am3v
RuMvkNxo2/22tHD4BHORZYFh1bPFDZekqmvp+aNlhhtou7Uuygc7CzcMQU4CoWZ7wOVeHMyfeCm3
u8gnz5D1C6/r6/66/67hgYYJzK28Yu2cXa5w4ZUMTNEo4AlyRpGus6mXjwFI0bYi/paVhSuarcbL
Rsc+1r508Ubs7znypQFvquGVXEdu5UZev+Ela+idy001FxW/YuQ0Ac2lOFffxiC9iZ+nQ+YBtsuu
tdvyWnXBwSoexH543jjoa7fNxZYu3ze97Ewrm1Ps8V25rW8Y2JvuwAbpq7OGKcjYveqlST2IFHtb
hav5Yy2D5qVl7ePByFhVFeDAJWdmJV8yAPQ8JTZbv2ps9FTi6AsSiPSlYzXbbSx5/sOfGV4kJiDH
ybQkx1a3PpSlmAfRBYy2tR5y4d7X9puzYBv+ZC6SFEtA0NK2EQFQuRU+hETurNzhX+j8nHLB1PyI
vVWcre1dzfnxQIeECqUW+6MmSZASxwyTYGcRYwA82ncPOKTAhD/Vh+FOgFnximzAFFZLkZcmF5+U
Qrtdqwa9P486agBaI3epXuxVpYJYXmM4sR7eYcJkF9PE7UnP3UraZ9Xs3rsUxRyz7DF/Un3b+Npr
KSIoqm2IXeAV/8egTkzROCmLkJyNh+IwHsgX7tfWdf8+4SpTT8OPcgIcaSOErNlkGBFXgYXGQMsf
kANN6Wujr4dzozWPI9XkLJw9bIWMtSYByi9zORF2gD/5eIBsvYwwMwI/BgGmY4OtNs5sr9evwV3g
JgN21w5s0jtEPP3Fll4aXlw0edhmEn1yLC/ofT2YDsYVCAnzk+VGZ3FtfFEUBxOcnxudg+7y0F7a
XFw6g8QRGkJz+MVlpO+HvQji/X9wWNeCw6WdxRVD7bDgbfYrOAg/e+Z3DC/l/CAPw5fIYxt+svq4
uLS2uGpaK28K1sLadGvuiMueIFLlWX55bfw03AYlla2osO6Z/+czdFnbASsnCuAdxTYmGLMxVb5L
tGgjDKwWkH6vCsoHHx0T7C/dWM6rAjdv4+gOJA/ummsrSLx8l3w1FaQJ5ckEMJQ58X7YlQ/FMQoq
73OH2VrpIhY1rbQrIvAjosJyU2oCQKdsmFhL7S7XubhI4JKxFjGJNzSD/GdfggXzrlB2inz8d0uZ
l3qRrLZdakaGwPMiiyCf3IK8ddyqXK9WpS7XsggmYJyDAMsUkXPc9qqLx6IaqEnfPRVWjU+oUbEf
2yrxlQq0xkpO8XRLtlQsVh8dl79hEVf6XtVtEGPDb9i73tZOXQNxhPZ9lz0N4r21QJ2ZRI6aWm5C
uQNazI0Ys5aRXNpfxJg21xICBkk84zIvh1gcGsKOGIg7FJYzQG6SN1ssOqs35qXJRbiJVIjUQYlr
zkXCnQTdX+qJl5lxSwS95mjXyR1olIvU2UxKtnx3EXnmZaYDCQfwijBQTTvpVXWb3ca3/C7d5Yf2
URnRjHf6q60UfmvFvxzxgzNbrcpjXB5DwI7TtfqIl+WZn7qjvYO850PzQ2wyjG2E2T9E2w0ImiiS
4vIYAz3I3o19esdP3DUd6XV3k+kW7lac3VzmIvyAetIsWfnrHonuqdud82N8O2eZwmsfQW8JOQdl
42G2lmde+NKvhPBiZyOw9YfdfEXqKtQ3zKlAZjPo4I2G4MjGSdnwnl8bfmEql3rEihYnVeVQqcMz
ZRzfeKf5FDb/Vez7tc8XlhD1aAEt5eksyIs03mJwEX9uYPNLLaIO+kw0rit8Ke0FIi7VQfdqNzzo
N+yB2ahYz/WH/+C9t/buuvxYy1gzVUJXyK+DH4H3DC285LZPvPBxPGrcgS66qxhunILw1GkhCrKR
eMw3xv+fTdFfDb6LXW01g0NMB9/PAunsyB/V5Ofnu7rlIIvwUkaV0ueZhRPHX/Kc7hRWgIdU9+xh
4278PC+ky0KO2o+Q2dJack5wB+fG0Yj4QR8bMLPumj71up4+FKLc8JmNk7bkgYrLgiUalN/OSvbS
VJhPYtAU7LcQA1ueuRTri/CsmfI5hsTXFNkh8THp9dDsUfDz4nvo+vjRZn64Wty58Mtfud2FZ6C5
XyrdTFzSeCNYwxg4lUHMTp34YXDm9+rcdJzifQigS7DFvLFxJrRFnlMrSRFOc+5t2PuIDSBiMz0r
fBjxalO3wEdbd8LyjUY7065rAPdxD5U37X0WDHsFBAg7CDVe0avIA6vOVqNq41Boi0gD9kObtv0c
Ne3EGcPaMY7mW2Js4cK3vHMRWtKYqrnOUPgmGijtI1AGzST+fGsIcStd0xa5izXROtEmYziDy+4R
xHkm0O6d3A2m/V7bdeWBh/vRavSrcNKfOy3GYBH0JrO++q+1oDAd9c8zmC6nVSmpcrXRkIVzUd+G
RrmHMNfh82i2dSqW86pmO9VGUzEc+MLJDqM3POLRS5xyZ/i1J1sfKg5BdYz9/qu+Ed82PuZyMFL2
lZHVE4qtQyr9npiPuObvzYbfb6xwfpN9ciPo2sc3RmGBVrwwce6HQPpIRKMj1EpcGeh+zTazz9Xr
B7wIIEdipmoti45R1SUmFGhBH5S8dvaNnZ4/X83W318sRgXivG7mDmqH9yfrXqZpK1Stx+aLJSze
fpVBeltLYILuuoMAu3TtJEHVOdBhuR7BrTxRJ721n8lfzEroM6XE/23dIkYmDZqq3AJnkFWB1Bvg
TEhnOnWvBZ/v4CrEB6Sb0AZTZ7bZ5akyZ4j70OfTmeWho7GgHJNrSPJcD7I7dZXy3ncAUzLrOpzJ
yKfaBYDOSRnQYEoZDJhLcRlXvFb2d6KZdhu/bf58f/jq79+2PI12Db33IuynM0p7D0T7VkcguE75
lajNvTENBxviRp3dYRTUDA+dBlEU5m38hNVQfvETFiWOEMT+RZqE05kc2bE5aH4SOLgnuWM+DL7u
VzsQupzZRmFl9X68MLpwa0OoWmFltD9PIjvynF4JKOg4eWo8a3X8hcXT/vNVrh+jf3xgOS4jKQPu
kqBYpELMptLrY1nrGyd1NbxdLGnhzqY+aBLt9+EcYmS3H+6nLjqQ7L9X6cUVcWFl/hUXSU1UkiGH
Hvx0LipjV/Fb1Wr9ctj4Ov9PSPi9XYvrvSMQ4W1i3IfarjrUN+Sk71HmgtiM13vESyBe9iXbGf/W
Exe3fScZhK6NZjrXKZLEjh4xMXaiYfXa8cQrk+qIwatzr9duaWWuLqJ7Vhd3U6k9Q5bU4ypKxZuc
I+uZwcV+LzIDg3KTNQI0XHQ3Q8eg/VH50Bdw20Ma6MlfEM9+/LyLxwZnEtN3aYJYpYNCxez2rXLq
VXUjJG4cebro0M0PtjYcyQAKcfO+ovKg5MlDp8d3oW5//VcHbwnk1Ymc2BBj/0IVly/e1JxtgCM2
jjZdhBIrt+OYZjh3fZUfzLHyWfv479awuCBtziawbekD+MOr+2ESp2GwNy6CrUXM/35xrBUTSP4h
QXzSpeLZKND16saHWAUdX0SOJR6w0NQYqAttOkOs7QnJe+LYdln5AxkOTJl2ZVu/9ROYwpsJgjvJ
TH4wXOlN70WYpwrzFCpqgKIxJcijOBjosB8Nc2tQfGsXFmHHNHiklOOIqwiVRLdQwLNKhs3pmV8Y
oE8uXbqIM3LCpLsEDQ3UDzjU/KzyG3jG70qF76tQ7BWLH4o8etf6bHIUE3IleOtMbqmEV0bZfsu1
OjDH9MYi+lEQ3JeEvgxj5itZcsCB9Zp8OmiZ5ZZ1Cv7wHppGxP5acH5jAgft5a287Y1hdOIGxNVm
NkCsRddilxJIayQs6iApw45mXP+oICNjpvU3BaylrMz3Y9bftSSCc9Q9wGHVeG1P+n2IiVOnVvJd
L4Zpp4e884Eim1yKsX4narODIspADTsBza4SAxzokPuGFZqOGueW34GBGSCM4zg1D2BGOZlm7LOG
qU6Zm7EDLdBA8CSAbsu1GWKwckjye9U2znGExofet/tJqY5qZt4Ayr6H4tehtuStgsFPR6nMh1YU
zyVD/i0082TUyVMHHTQnt0Xv9hV0iEEU5WlttJd6+NyG09euE9+MlrmyUU40EUfG4hewSF+XKmTz
zDh9ytoRxexMSZ3GavxBHffGYOXQWZCHOEej35AnEkJ9VqhHlqtXNjhrnDpSX8UUck+LqE8SwMBS
7pO0PWo2RPQmKh9qMpqO0UavU5OfVORivtWKHavpQ06EC4X3g07LJxsDtvYg7mx7BFG2auYOgNvf
Eqr9yO3+3oRcZJiLW9HowRhPrpGMulNVddBpUDDj7blV0gOIje8nWtzGhoDKAL0aGttDB8uftNZj
rV47rYZMe4hUsMMI81DF9f3nYWwjQaGLq8zs1V6BjBdyzQmSBsZXU02CJN5qVm3dLYsbLO2Bt5bD
TNoqqJeJ/Az9r+91yl/7GkHl8xVtxIslfrUjjOahgXusjCCuXibHvrQ2Bv03lrMcVoSGkAbKVtxf
Shiip4+yCuQihPbUjRs3wHoV53emYSzuMTNPmcJbsD4LQCtq4ON34QEieQH7RgPiAKlzuzX3tFpw
vLC4uNdMY8ghF4Ryg6GOjsafmgkwqP4pbAq3to8xPZb9FmXc6sQHJh3AqqsSy2TLAflMFlmqNqim
kiPf25ofa259Cs/0OQcEv/X4IygHHAOczPIqtx+behNM8kss9o/of/ELFpeMYcVjoRpgAshtiCv2
uQ6JSEwe2CH7mRQUwnWxigBmoIDeQ1j0UEDHrqmL27rKmyNG2iEeCm60l7Ygc2SSoKyeTKhyQaiL
hx3zorwrvg2mqDy1AWgkq2rp9ZACiS09PHUavZmgg1hXonMEt3wm8FYIIwu4RIBH9pMNfTzQwj2a
bRJ7vKAU0VA+dFN9k5YhVDCia5FluktaqJFFGXUrikmOAawTPi/0K602OwcSvH2QaO0VVaq3qaP3
rSFt18oVyOClDSpZXf7IdAJMRaKhbzRWwy4FObKnTeF0m3NLCxJbC0xFP0Vjad3kY3VjgiHZsWSy
RZW1erYMAkgPxJfnwtfHpAcBGsUue0QBQIC+k2b5LYW6JMglTXSe600+1VVzM2mayVSgaH49ei5y
rMEurajsMphrQBJAQt+aadryK1r8TUZ6YWjhYVWXaYgUKXx8CDMIloi3qcj+Ji5d2FjkMABWV3TK
czLTchppHtTaDy4lKPwS5y9i7IWhxa1RgomLlRIBEMMeukubzCey07y/MMIonMDUMVb4xxyYKWyS
FRU5j/m1Tk9FswVKXP32GGq1MFAINNMy7IxmPFYyk+QckRoKuYpPMvau6dMTUaPg87XMO/9ZfFl8
ma7AYGE6j1klBtIlQ73q4viN2ChzROZzyApz4wOtXusX8Wzxgcw6jwqdo6DLNeKWeeY0Zu/Z9Ovn
q1ovCcwSLBbwdyBSWVwW0C9kUxvNHQ0HqmBBH7lxu5tlJ3qvPRhP4qEsHDJ5W9399dX9Nrt8GDWY
CE9HvFpMS3otEkimQJwk33LAdTM23O8XO8wS51PIjJWG3QMoa7bHEgKYMjce1Y5unNrVhEX7bWZx
x9ulARXAEN220USW190im904SWuk0TqGgHHDzjzYtrkIqh0vO6W28IbS6TvTawg+mwfIyj6pSuip
kBgca/qadMMNOtEORK78z91kdYE4wjoQ4jpmaxfObyQFlB7DATG2N79yJXoWSI0/N7H6qS5MLPxd
7ZRowtBrf1ZM810rQTkbEv2qDrMNj9+ys9hIIuUAjVncTirbZ2L4WnSWX6nV/vPVbGzYshSDNqFR
M3A5gXPr3ii/6mT4m+3CgAoxweoFoqZ5mRe3XimkynPWDudWhUZiw8CzELuEPf/FMi6sLK48pY+F
AcFl8OKDLiqPHyZ7SxRl9XNcWFh4Vhr1si7VkpxT6K1QQR2i/uyUrYbjehZ+YWbhXVk4dg2JLRBr
33Gyx3zhFSYCdnoGlUl5XaEx4MlNWPWqD1zYXHiaJqOKjiOCD83sgw32CCgpbLjZ6v3328SShYOb
3ZiPU4L41r/xlgQp/WGRysnY34wUsgtDi24CVMEL1gtQxY9xuhfDIeT5xlJWd+viKl+4WtzF1chj
wPt4G15bHQAZPNu4wld97cLEwtdCBqIUpsGEgjIIRgqcsfqOi/tvTuaFlYWrdTanQilhhVLpNe1D
O8R+/Vf9ggsjC99SJIvSOmH9uW/EjRXVdw2RyP179v3zALB67wCVzkAcCHo1cMd9jDPmqBgViDjJ
OTt0h/SudDvH2KHX4oLD2v/c1rwxywzr0tTCA8yujdORoHlkSfvRTlTbiRRxKxvjkSS6N0TNzyYt
3j63ufpwvTS68AkWyZyMClSj2IvwiW9doSWyI8/NFTTDPZ85kZsdsz3kvAM0Srd6tGs+P+s04ZkE
PjWom3zcXHQl1Rb5Kza3s724wou0/ath7ksbi9wEk8dmbJfwlC7CzFV3ilCNUsjbWHDPNh9kgrYL
Hxxh/8XNASVTXE06CBDAW/RxaToENKZQickZSTOEGpjTVRtgwrXYd2lh4S4pUyeFKQqqyiT1NQpo
aJh/s6rJtwXPNs70qi1Q94LgAHtpLUvLQPZDq8uErSJ60Xrgfsb3sQcOR603sv51QyYqKCD8x3SG
/nHbqNaCl0NFtQg7lyaDD954ZzTKHdRIP3f8tViIzAFsMoAsm3TJk0IzS+HG2Pdnzohbgdaogvwy
6t+fW5lPzx9H+sLK4hv1UOnoGtrNilnEmaKnjNiQ9x6hu9Y6ZbI1Xvi/pYXP7C1Os6yzylBarIpl
MXRex+xJoeETyAx91Mq503CrcSYGDlRKyqsuBHo6mfgOZQqIvkEyuaqGEyjMCgiExrdVqcQ+Ns8T
unU/tMqtUPqHpmd7O8XUUEfPI0UBpteDSvoNaY6yKDCvoJWzCNI9iiCeFkYvYsiOtDfvh0b1oql7
0ofOj/CAzLlwLAUlanUyTCeu+71MI79AoPXUNgMgydRPQoS3GCg8pnIQh5QPfhjXvqaCh76Y3EgZ
9uBVujEKsjeqMogBAffiuPqhqvlTFtq7NKz8RLO8ZlCE29rxWURZ6SQD3nhxdzRToNaZlV+PhfIu
ZXXHhDI4LKl1F8R3miNyuwuUZNxlhfxGK7DtZrnuDn10IlKBnmSlHGooaDpKXQ87O4lHL2MQ+bWb
x1iym5wl+7jJobIrD9OklvifVTR+GojItLr1mht170DW6rYcdMsZWXWIamtwUNhXHdM2a1ex4shP
iDinRfc40Ch0u5TfR+M07bLWkg54WFOfVsmpS7udsE3AUUX0LZHTaTDiPWf5gyy0m0wh7aHixt0k
+U2bZEdIv36fjLRzScS/JqZ9qgsOBLmI/LEtjqIyYzeuOQGwLn9r7fSedwkKlSy6lnzyQXecuPOc
PcrEAJRlTHqDyjN/COPUrbIRZPCNFTDg/j0jU38kPItRArSPeBtCZJiCw0Dk2nMb16kTMiVxO7s6
a/Y0XslWBEbXv/IuOuucXjHe7QEqbnaiar2oTDDamcQ7vbJ20jCfpdaCigy6MGj1KFd1NT7HU5LB
gwweRIbmZ4rxQ29MYHvK8lYrqqPetq+5MPeVNhBH2lPiaG0qnBGdKWcQyW1Bp+dBZKcEmhiJLYHD
I/Ho5FZ910YG2h1dkvkxSGmLVlKnZOytk1hrEdkgoVOkP/W6n+r0wDHN58g+uy4G3rh2VjxYbXTb
5OI+bJursMsk5ufBeNFi9kRPs8RtWHavacNXLZSGQ2NLcbsQHZ40aaF6o/h5HZ9ENT7qCu+dvBh+
CPQmtWx6VcxpB4Kdwu242uxFU94KQ8HgnhSBlhvMg3QevmdWYFMzHYcsUSzP5ITsqyE6gYD+LBuG
E1dBQwrsbn0gbd54JbpUAUun2G00UHSkan6AKAnQpJnaB1lFCs9W61cUVYOqMO8q3rqiVY9JrB2K
hN6GXH/Hqx0UT1H5Q40AvmuyJ6aUr1Vs5bvBgiKRpsXM0eri59R1rQsxbNuRWfKFEfJTSfihHWlQ
JGb+NIbaTqXoqFgNmni6jUgyjb0bS3Ey+rZ0jVYH1LvCB9RIFQVFOcW7tLFdLRGHpuUPhU46xx6Z
OxXipisTBh5Y+wC9sV3OtQErzp7H2rxTLFCeFOINkw6eMhVe0aM2rwyt1zCt8adUtk7dAsXHxvRq
FPIqrKPWJbw4G2Ga+TphKDFDgyAyO8h9TPxq6tLj0Cepgxd85hRdsrcyq9hHnN6W43Tbt6NEAZ6Z
h7SsrhEZUjczQu7YlvHOB+g39KBqgjpfkzqQIHoKk7B1xti+7wZq+mZNaicnDJto8F2nQcLeNCMb
MYUYRwVtByeW0yuwIo0LGdW3tjSfyqo9hESEDobme68uyV2UTt9oori1XoCQaTCL63CoJjek43uY
0BDeTTN3ZMpNSurKn3iYBajnpH5VV8+DTaYrAPRih9Ai4KqtOJCeHB3gWu7KcIRecW1HvtVF+6mH
FvgIUqr7wbbqQ6Y0h34iL6HRhS6h0UFCGcmpdbQfLKVufd6FZzRTgAgx7Os4LH+AQZuiQc9/5qHi
pW2aO3qXFQHYbwtH1QvDT2O4kZJ2p5BpndOzkhzG3kRjmikeQZNM4WWNq1zqw3WTKwjPIBxD/mB6
+DgBMrX+iFn/b4QmkVvXUQNtreqZFMroNk0FWWmr0Y8lYqpn0bx3SwyIuBqvj+rE7hTNeozAjOFq
IswdCqLUqzRlEhNHaONiire8wXX6qhntYeqqK0AAv+i8h0xbzd9i3j/1NB1cS7RPMoRMhl7UuzS3
uVfOJADdBCnUSkldsyA7jnIuCOVb28PwgeEWGb/hvOt3pmwCzAMNh1rpjsaA5gzoWvNjp7Dv2Oav
Rj1rE03KsGPTmL3Yo1kFeAWngToU343Wvi8g2OVYtR49GhXk1LIUeCNl1G9DRTtWNP+iKkroRDUN
ogxixm7cqZhWHckPQ7euklILLEWBy6U4t3WP244S5U01+RG6Nyo6RAQsp0yBLIwZ78wS6uKsFtJB
wpi6jQipkxkkyEV3lFGHxIfEgWZnd3C+k7C61C9o+CM3tMpNZXKWcU/QtWPqNboMoVdpxXerbW4y
Qe4sDOv+GFSW+yGEv1U57iob7qz3NBCyeBkqlbhJN+JusQA70HM2Ok2b7yoTGWtWq0cbuIbZg3yV
NTdUi58F+rgy6/ZJgv8eba4nrWTBmNi1O2RMeD0AhK7Ik9bvZTi6UBpvD6LBJEhO0ey37NhvtBF0
5Qm/ryqNHrTUOnJBoakUKpEDjpigDKe9pYrvaISDcSQ/1h06oEOr781+rN0oI6BCMqTTK9D/5umL
lVQ72kS3PY+OCRtO6OT8D2lf1hwpznT9i4gQYr8FanXZxkvb7r4henGzi02AxK9/D54vnqnCRPF1
z1zMxXT0ZElKUqnMk+d8pSIEymGAuAQkbH2zY5tYRQpBjZ96rdyDL3tfabovEgxMRVXlSiNskEI1
N+Cf/9Yb6dckGgZPaZ2TjHsLZAn5Kc/NoEyqA74hX6f8rm9LP+wqv5SGP9HJKIhamP2ewDqNAqxH
tFWVhHttpp7akfgUHb5X3A7ZbaGq0i259Gqhn1rIpmiCg3XVOIER504Y/Q3Rw7eWj4+jyCpfFPiZ
DXsq85FtI8Z9jH/iahPWJsvHH03K8UH3WuSOHb/vkOVZVb0jjIGTc2y9Jk6opynKISlCwFcU0NF0
kCRCMMm2g4HBkhZ5bNL3mPAU5XPZKSfSGiFy7PghS9N9pkLIj4fHyBF+6Digs+Ve3+CZlAFl5Roh
O9Sd8SY5ZI0cFt+QrHlyCvMLs4tgrO0vesN9pdPu4WnHMNKPkJUgntJ0P5Ow36Fa/FrF0/B8me14
BfiHqRg3OUTBsTfjPV45cHmz2uPWgJBCqOau0irPkQYhLFWrXMxwmm5b5ze8kYdK0ZECKqnfojSX
ZskOqJFXWWUonxWRNyTmTZ7Fqkugn1GCsGBjNNFdofW3TG2fIqe+V9sk93OdwN8tMExq4kfZR2+Q
HhtcxgwvMzKCtnAJlJMwbipHfalVBxRZRYNoW/7qk3o3ApjjcSM/2CrPoPErn5BmPFWleEHD79kO
kZsN2b2WkTsZt9skNhtAa7pTbUJNWgnNH1qG/CwHe4qsklNC8JZIBN0wq3weTWPLWPZYtdm2dPIf
YCW9zfTWwb1nnqIqxF8DxGV00n2RmN9NidgECajK6m7NDH9xbwtEX8tkD6Lp+g1PlU1MjGrLHfEO
ypXcx4sACMYIbxIKlCpuFbwAkMum3de+KZ4qI3xlBTtYIXeLKMPGlhuw8zyYaufsTMSBsEz9uI2f
kxiYltbaOTHmSuu8hq8MG5AMEr8ay71Vl8cBGYtLTBspv6a5pCp7IHyd+ywjJ5UP32tNotUCXxNg
JlGRBShEvGZt+hyR9j0dUszgdxAYHpAVJTWmZHOmfyUhIFCREf1EyuJntf2rq3LoLGJwCt9EvTfz
ahPlBXdlgyyr18hGN5rHKk5vAFOCKLvmGxwdUpOSwr/+gF2uD529YGfVvDHLcXF0xhgUVVnue2iC
+A3NTWCsNOQDlmIdFVVrN9qI5EcDubvbs/aGKtqXSoNgbSbf8rxE2kbZoYBuBDosuodLGuIlDajG
aCmUlVmTxQICRDg+igcg+pwVBtEet6uwb7ogxWsmDattzxBSUumSdlgpikz/q8+P7f+ZmsN0qlrv
ENigVK3vikeE9MOwlaf82K4Uhhexug6oXE2TQDYXEiOXNREaxTTTpxZBzjU/ThVA0Kr7NGGbmpAv
oo4Cye+S9MRrvKB5VPhGD9LR626wWC3B4ZB/VBnmM2es74SDgitm+AwGlJ5zqlrdc2Sz0kdcMzPV
C8+aOqQptCiOsKMVxq96FGVirXcxLLy9vprlou7ZcmY7qiPFsVurVANVBRVTA2/MnV+q+Zx2PyIS
H5ocCWNSHVNdel3WrdTtIFK95Dhn5mdVobE3y7YZFXCHk9A4QaE8QfgthK9I62AzSj2i0NeRlfYt
2NkQrjh56FGlspMoRhFBIlFXm3tgYIRb9e1zqiGRlFWjbQqzavFWtJ8Q0FO3rhJ2L6VW+RWBLBwN
RbOpNPKiGuwUp1qyKUMkBCyyf8aKtRvD9jG0h5/1OPxQbO3JRmj2jTLWjkXUD15eobsCAbMbC4L3
d1HT9tDExQQZpDHvapBluRk1xj0n+sGOm98xk4/hMJYeYeIJQLmvdgGakwK+o2bkqPTjV7xLvlQs
O0ZK9V2rwJwet8U+49FO54ncCpA34kkS5y7Nwp0gdGfGber3GfE6VA49aTpeZconq1G3rRUiZ4p3
hs63fQseFwCSzDL9iVL617TAuHxafrfG5oDy756mZbafXiW1sALKxh/Skt8NY4CT2XgrJ47j9QME
tuUIHOfI/ZJ2WyPOfioKIAB1S7wozU8h0t60178rNYQySmK/1QM5Dvr4At7xr6GhP0K/HuIg4EJ2
c1TQBlr41ki2VldPONUnowMWpLI2BQNzgN0dG/BRDBp/Irr+nhUY3QQJhijVDbP1U6KyjYP+oJt0
+gMU2L+oJX+2RhsibZWuPA6O5JkHEeoyGNWufALCC4LAQxUQWRGUaPRy0/V0z3TjUXYZAzu+WR5U
pY+9QYg3blK+S9X2xTSbE5ftvsXTztPqkvuxNpz4EKPMgfdvV8RHUYvDSLJvOIXcq7msbgQFp35j
WYMfG7Fxj8S+ukUa2G+Z3qNuENF8k1NwIV7/chcaBmjDQN/AMlGHRkvmMkBYYoJbaagNVyPbWYW6
Tw26UrJduEBgwsLnaZqGpc8r0FKoRGShiZJtA3Hy0NoOINIFhdNGrrL0LNADXZiahbsevUQIFtgj
lF8zj4R7IABc3jZwxlsbdF9N6dWx7aFQvbKLi0tE2CS4VSba4lmVuC0iVCJrKKNTcOeWcbIBbz54
Q4Sn5d+vn5e2aAok0LiRcXdBfenywKgGaQT0aHFxAGHf1KovWfjDjnPwYI9JgkpOuTXx8eYok7sA
ZBubvLTQW0vwJO+NCJQwDcpRbazdQT1Z9/HQDLd4vrY+xF1eKjB+nCyJgSEd6WmGGnJq1Se8alCi
zEaAPUWOHE/qKOmKUQOHlK6jcprs47DL0CTRfLOR8RaQDKDgtWqNquTTys1pctKElpZFsXoy22Sw
pY2jTDGuKZ3ykBso7yEqqFqffxvUNnu9vs+fLs5JMQkUYpppI06QOT7F0fsR7aYKBWNV7gSj+yQX
rVc3sVzJBz99gJMhBzpjwF2gOjVva/WcdAXVG9ASpNZNWzDfLIy1fOfTZzGzMe3sWRaQ8zB3ygY2
UOJDapVaqChrMjup9vjS6uQeD5/mdjTNBC292MeTYmXibeHkLtY4OzlitUquSdi3c+OB4DlEWbQV
qv1cOvzp+rl9JvWZrXWWXhfVaA9x0eLg6LMd1biCmJclv+OoP9A4yJyvoNF3gfTfXLe7dIzo+jom
tHBBvDbv5wlUs6JEwGzaD496VP62zeTPTejE0CjeXiAoB9fa5Snand0nJIP/W4L+Muux8tphjP+j
kZmr8KHAQDuo9qHpRlHs+5nmf9z5NFUswwTCSNehn/2pRc0MiEhiLijQOPLEugcFngJQgJuM1qGj
XbWSaC8czIW5Wbeaa4Uwkx6oR2CHiw0GBDNXrfR85ROb9v7i5TItyiRQptIhTofb7vJsUr22h9ZE
G4dkmd9Gr0nM3BY15+tO9inNnaxAxQfbBtjeJzHBIVIUy4qqPkAPD0Xyo5KVfpEyV5bNpmbxZlyb
NVgzOPOGnCWRhLYTJvHVEy/AZuZ8a5HbSbQ6Kg0seNEKqfBCoLBN5BsQC7GQMMwxibrutBVAO1PU
fTaTJ46SdKn+Nhv+515+bseazTX2tsW5MgmTJKTzkCv8shVI+F4/rM9zdNN9hfvjIyRo1hxGrpk8
tOoK3ESV3/u4qsxj/5zc1A8Qhw9Q9jc2E/0mkNI3vLvv9ubfLPHM+uzoUokZEZnAui6+l9A17dfE
lxdc/mJ5M5evuy61qgGjvwMUxyTqd66T7caerjn9wgcMPVFI3UPv0ZwwQ5efVqXkheQ9hiqZHbae
OeYo3CC7WzmsCRgz+4AvrEy/4uyKdNSI22OGDzi8lZtqK/bhvj6gmQ/OqrVpmrUFTRt7ZkobDKI1
mKYMQuSjBNiSLdpUa5zjS0Ys1UEa7ejYtPl9pKNt01IH+NoO1RoFc2fbrsj07fVdW3IBSKeaH5QW
DlRAL1ei0LygNAJkNG7kKU76HzUyHehCW3wlvC6u5szQLIhnY9M4ZlxgfsvQb0rT2MfxH6OF8bWi
bIvYCv7Yzzo2I17XTZ1hfMFCUdkpbvMydTu59lBYXAgCgoGZV1PHzl3uWCcdzscc8FeAU60HUo6Z
rw1i1cziwUB1CZcE5G31OQbfztrcyoFLDjTzZy5QVswqQHF+/Pnp2yC1n/S/1M/U7AA+ap3RAAc2
MpBaMgeyg9Sz+99/YQXpggkaW/DZzuGCY6EnqGLh9RgDDmA4z6jnugkeJNetLJwLZGypA+wSxQt1
/rlomNlKGvDXBlGE4qplRLsRs7srRhZOBUZMENlTXOLWB+PO2YffKkM+2g2QgTp7all/NAF76NGB
+Zul/GtlutPPrFiZRMk+Il0A+sz7IoU6EhqwT9dtfK6gQm6LICRjx3TDxL18aaRIMqHKRvwzgzj6
zM/v+d7Ymdt04gFZ+foX9+1fY/OyMB4JTUcxDgxxkIci7bw0uRVI464vaSH1cJBbURt6ZRT8xbMV
0dGKw9xCmbtAJ4YK1TfJ8FHhUfxx+gUr5pbWRIlFsYXUoHhnXm5gOfXIE0vjQWWpd00M7v9afdCz
5i+2Dg4NLTnEGoDyZhE6yojWMQyCg4d731uxa+soY8r361u39PFQE/6A9ysS4DmtmDkMFTDQMYzY
bzYKfaKI/OsWFncLea+NpBBp7/xwBK4uJluLB8z6bT0OaeWpxRrL0NIqNJVoqjq99yFnfXkiLebZ
0UzlPMgAv+qNyiuNP+bIxleD+DJNDiEIQJ370gRLHSMqVGxUI4D2YEq7wX9ZiZdT2jVLZKaZWQCr
USyxPwkPh/0QN33otAE3ULqMkF9y4kHHGsDPJ5bxv3BjBE0HT1K05iDRdrkiMmZOpXdWG1ia4rH4
W435zKTKV45/6Wicf2o+BsLmfN9iphfcHPU2MAcLPdvEA+ZjZSFrJqbwcBY1WRM6NudqG3Rd5vK6
OxEzXGmkrZmYJcxaobWjLLAK4B23NElu8K2sdEKWvpMpHdOhO41X1Dy9EKVTDQRliIABbuDKIrnN
8wqarsgFNn/+RZ5bmhZ7tl99j2J3zgjcrH8ryRtqVxDwWTmTxdWg1IEMRoVGujPbMMcS3ACvZYvB
qi8ke08rcNaytUR58XtBkxSRa0Ltz5+c4IArRJmXLar7HDM7vIeI3zg+6qUBFdokfWZZuFIP/+wH
FChpdfoXENkou19uXQpKHSVN0xY9ufqg1y0YCZAwrDxolo1AHhVXjAPlzdneSZYRJUrDJhDyvefW
IUWJ/7oHfN44rAAxjDhT4ozgfLkMWTljKXu7CSI1B8BVd4X5uxyenQbSDqH6fN3YZ1eAMXC24uPH
IdlzV8gGKR0MXjZBbmRuR+K9idFskiUrZhZ37czMLHeqKtUcEbwbFNfJiQDdnGjpH0eBy5XM8gyg
bblkFsVK2nFrAJjCrPTh+mYtrQJKSToEHD/mO2cnEyem1rS62gRK1f9KlBxNNnUt8C/aoDoyFx0N
Ivjn5emDJQ/4cdphp6juJZXiJ1ysBLPPGRklmPSwoG+PfgeMXJrQJeaR0og3QUezjQXOwd5ylTJz
ab3Grre0GIhWwBRqDGjJT953FsyAuci7XBl5AOgkVDVL1DOihK18kUsuPN37cGKKx8w8ZS4lUORS
72CE3qKRdyyRXVI1Wtm0paUYyF8cgvT8c4mQgxA0wogEB+LR3FThk9M7mz/3LgRL6D6DkMFy5vWY
IkeqbEnGoUkrtui34b5fE8Fc3KozE9Miz8+jxSh3g5ZW0KLB1IblsSV3sUZWcuMl/5reLvjeEflB
b3JpparLWpFRxkGldYey7cYUdxlQoAr7fn3DFldzZode2ol4VihNHvGAmjexaZ16525kzgqVxJqR
2TcvR8BcQf/JMbt0XwEN3evH3BErF/LijlkI+hgcBwnDXJi1ieMi5XnYBgA0ghS2b9GPB08Jfx1o
s7u+aUu3CxBHkMuzTIJ/ZoejJ3U6qKHWBni8ulnl3KpS+90r9n3X8FuEzT93agwuQVp4qjJ8fs/m
yJkNjD20AfCwlll5prVWDl44IFUHhym2bxLImQfMwew0nuKBF9AIcOPirTAacLS8Xd+12QGZhOLG
Rx/CRDkGt/J8BiupRN+AhwPYshHzR5b0QNTlORamAdYo5Gdx5pOl6ZecfaLhoA5FZYN/sJHa0Uz5
M2Auf4Zd+mRiFv9xieVD6yAq41n2IGX2HLPuWRmyNc7x2cl8sjO79Gne1TpURvAU54YbTWh+8GCb
xtr7cj4x/v/sYEQO5VI8Y+YpmanETHQlAeHVOzS3PPodwp3oBTyl38UGEzi6W92uSjJM1/DZa/DD
JlT4TPTNUQSg2rT2s2NKa0ATSEx4kLywxh/Bcwzlh3vgivbkoO0wwMYjTN+C4NzLI69dVb5Y2loD
+Scqauhb2nPoh241JgkTcEwIrdmopXYTtcMPXla/r7v94irPzMzuC5I0RSNoNQI3yA/dLttpu/8v
oaSlzwsS4MhCUcb7XL3VQ6sXmjWOgZT3mIPxVBe0bbGv+470KMW0gFuibOQqq1J5S18bmsq2QXSU
D9R5PTchtZN2qiVBLmZuAVIE92L/F18bCiwUPR1UwIGKvPSUIpVlNbFXBip/G1JtJ/iWqf32+kEt
rgOPOQq8EVB882JuFDmt1mLONUgLEG3zEvMTv/7Ugo0NMqDRjkFh1IpmQcNJxjiOchtBQw2JG02l
aUnXWtjz1h4+K1jBN6yqQOfB1Oy2pU6dydjUodDhNVDlyV1j234DnhwyPZjE+BpGvvTlE/sGwBeG
fKz35H7ty57dj//8AhwV5ryBTwGq6vK4VL3HcFYDuhu7jHdFLF7UpH4fubjX8/gtXH0YfXypl4EE
Kz6zN0tiZBSOUOKFPX0nvfC3s42OiUd+Ojt1k/nsy9ryPgeOyRyWhe4CaL/nWB+StppTxjae/lb0
PjaYjhsgE2KbK0/xRTPgKUI7Bo0SdH0ud9EaujYhGrDYIv3SRz1Q+Bg7HFZSs89RA2s5MzL9+VkM
lkantVyA6FBRcpeHz2WL8RO5V+nTddf/kOD4dEZnhma+j+lro69ahEETg7k+l02yKUp0/goSap7B
Kg2chLbiZUxr3ai0980YH7hGPJnEW4eGxLdU+dxFuAnSpFGfMMbae22d7QwTXFT6QB9YqtT+9R+9
dgKzyzfpMDioFziB3DiBY84N4x0keFfy1jUjs9iWonNYFlaK94QRbvta+BlhXlG1K9FtxYw9RxX0
FGOamPwObAJmstirKoyngD31+o4tuxN6e0iODQfNvUt30stxCDNnGIE1HJNDRBLL5QnQw0oj70fH
WqnyfNRWPzvVv+amkH7mvchmEwH9Ndx5R8wCYfzwIWduvK32wD7f2b1L3OIJLHne9UVOx/7JqqOj
p4BCJiHzzrIhNXuwIuRKtnMX9XoQj0m8idQi6ODVLjeLrw4G26/bXEjQUGh0dAPQQpVQFM4ul9rR
mhvtUE5RnTauus1uQAHhm89gTqy9BlIX4GFdCUDT7s3XCeJfG3VAcJSDdu7SJOawWVcaSKNp+e6g
ZKuvJupzQNzHTYEmE1oaoNpyAMG9NNGmlJNs6s5EMr7th6T3u6q+zTp7dDuL7sMIE1USkzDQPr9v
wRC8sqsfxZP5EnWDUh18lOhzzR8+BIjcsph4XiOQDFjZI6YRtxbm8o3RuhX2HQh03DjC1FaGwd8s
8QrcmjwogYrunPCX0/YbW403eZdswKTp6Vp9DOWT0+X7nhQeQIV7aHbvrzvC0nd89ou12XcMTIvS
DAWyLQCXwZCZubb9G8zHh+tWlo7+3MrsBjc68BJIqiCnKyAHokaAwaXZytWztpLZrW2nKu5ODe9B
RR99PT6aGB8dxEqIWDYCSNrEHIZS8yy6dgPmldSCwQgYMkx8NppwbbZyJou7ZRoOEACAM3yqNqea
xfO6wYcCaL4iXhq5UqRZyqf0s///ZP8szPUM+D04XBuE48QGbTGxdewBIm9KSryBjZVro9R13QOm
jfn0ZZzZnH2ZXWEUoSrViQFZOzXaYzoCQ6FxVwEprI1BBdTX3Uz+vm508bTOjM6ykbRXamMYYFT0
NwbuXOPEihWHWLqhzvdyFtQiDEwYleHIAHBGDPKBkAOjOBa+bQhBrWzhoqlpjgvlKBPSrrOQ7RQK
Z2E0wJRdbMsGrEBNlN+qcZa6XAGLxV/s3Zm1mZMUo9MyI0JWyoz0ZhTsRvT4bOsSfKf/zdDMM4a4
1QvaYQfjQm4087ary60yPPw3IzNPMHlGBEqgbeAw8gXYuk2Std8jwVfWsvjlnm3azBtyk7VjgUmE
ACPLXofZ5kxZebouWpiexwTog6nsffnt5oMUEMOo8arUf0Otwg3Hte7wopv9a0Gf3QgVJq5abQSP
QNL8MlOIFLNArSw3zN6uH8myHbQE4csWyPBn5540HANAYA0JwPLs99UmzL2hTn2Sr4WexVwH+YAG
glaUM1DIv9wztPV0jIQnMsDcN8ndHLCQBwYMjx0DTewOp+G5fYrRa3m8vsCl6HNudsr7zsJslPUY
vHewQMN6x+UfsyOpX/+biZk3EFM4nS3Qn8i60hso+4JS5V4ObHvdzOKL+Gwp82xfWAXyKK3hQS/s
vTk0vQs0LAhMAOkTlhmMTvzU8PxolqiyxSy/tY0wRnYjT41Al+H6j1neVg382BieNT5hV5o0VEb4
qAyaLt6G5TdM5fnGsALOnlxifl0hNUYmhyQOqpOzjXU6DW/jOpSBxlJfqHcMtUPHyn1MnafxH/b+
P7JWA1AsTOgiZ0Qn4NJR6iQcpQmpiqDpMUYIJiFVvVfAP/IX+3ZmhV5aYYmRJiq4P4LK/pJU3y36
3Jh/cRmeL2R2Q4FW1YxMlJeDosh8haRuWaL0lT3q9Mv1tUyfzqfjOVvL7HIymGU1TC95EGb1M4/J
o4LPG1Qa4q7BZCcIZkwPqinMv251KfYamkot3OUmSryziGUVOqdGQWVQW8KrCg2CadZKzFCXouK5
jenPz4IG5R0dRYp8HKQKL/0pugGBii9eo1sN1SeJ1+g+davdWhNyzeosQqY8AVFXDasYOtvneBBW
Hd9NnFRZsZKlL+6haQCyadsTcme2h7yujNJWSxkgkem8oRdbPWFrEX9xORicA609GlB4Dl5uYs+I
7DC3IQMr29Za6tlQ/pSRAEmTvvJRLS7nzNL052fHlff2GGoKlmMUyQu349fCpuGKjbXVzLaMFjyU
XVgg70sN6UEX8Imy5AS568GnyrC77uPLxgwHHWmCNsocImR0am0IoALQU9cwS/aGr8GNRbFpnTUQ
+nyO/iPsfUD3LLykTHse9iKwmVQgL59cvfeVt2En9uOOv3T3ir/m30vxAkKUqGBjjBSEoTP/DmvR
VUMJh2gwMlqlNfRXnN5NdWOrl/FTbotnadYrr6ylnTy3Obv+0QQfQ+jWSChUfG/FVzu2wID1rrK1
Us6SCyIaYcYcYG5URGdXVak3xAQsSQaybXwZFV4jvl73icnB5tHWRFcLaKBp4PATZKR3DCZq+ERl
/yjLRwGGO8V++RsbwFig4YPytDNz8qzQCIu0FLE1d7yhfFL0xGusNUb7xUTG1NH+BhsFaFXnoMGm
yCNiM2xWXWzYoSResulvME4PErvCQ0/DL2J3jYJjzoLyj6OfGZ0FiVQZe6bXmgjoLtoDOWiVbph4
2UbZoJIpPXC1MFfzim1+W+1AyEZvqtu137BYGUOvH4h8ir6XM69MRV2hQmgWaMmE1vvcgtRU0yi2
OzjhS1WFvxqHZB6j+lvM2vsBDcGVGLbopP+an5eZiiKHznWH4x1NuifmfkRk/gsHOrMwS6LyVIsy
lGcE9EUsV2uo18WnXPn534zQy3AfmxnQ2ci6gz5+5Cq/C833uDH3140s7xVAYIABTzwfs9srtior
J6MQwahpnRul0OTCrP9fHci/RmY+WWLEoMJAi0C3+oeavTbK+/VFLCYyAOH/bxWzDzrVYqtjKpw+
ecnuWKCdyofsWOzCvX5vu+UzeTZf5Y16uG51MeaeGZ3+/Ow6FmOmcyYGaIvVP4WIbjS8uSg/9KuN
idXlzW4UkE0pNAFFFloF4EI7RjfZBh0ob5JUNt+UY+lnuMTWxECnUP4pEJ8tb3algK6OWl1nDkGR
hBtHKVwrswISB/2gban6q2DVPmHPf7GlgFVMr2cETHO20Ert66ir8Xi2hleQpvqjAlZXmGuFf93Q
4i1zZmi2uDzKOYhppQgG9Wvfca+CWgLXn64b+Zg7+rSFyAKAfvrgOpi5JQgIUDWZbkuxNY/NL+3U
PrAn8Lzsum15oKfm2N82YMZZD8BT/LlmeOaaI3TZ2o5QAamY3k/25bfCQwPgIA/pMV7JsZd38t81
zo4sVEWNbL4VQVGP4FnSPR5xD7pm3vW9XPzYzrZydmAsaXKnGBwRONVzWVZgaFY9A5P65SqebPlr
OzM1y3EEAasDIzi1Sb0c9ZtqW3ybiscb3TdxdWqbfFOaO5DqryxxZSfntbAID7G+1RHvE+O5tk6G
8kSyh+u7uGZidm9ZIQDHoMtsUaPut0ljbDUbmrBRv+L4i5fKvzuoz26uQmL8cpRKHTSK4ymD9lsr
6Mv1lSxGpzMT2mXwjawmrmuBlRSG+sgEP1AOcCEbJro2MC7XrfYY9erEp2Z+uW55aQ9RDwK1PMYn
pubfpeVS6olaqHhJJKCG7sAHOL1g+5WvasndAQHGqxUtHoSP2UGhAKY3agE8T2/yDVReldzeUIOD
I/AvPOLj8QXYzcfI3OVq5JDikTByzBmJ+lZm2mtX1wdzyPuVFGBp13A/G+g506mVNTuvzOwJJBTw
/ZpJpbpgb3+ECHwHhARZk1FYszRLNkC6yYu4Q26G+VxfyMEdOstnZI3+Ys3MzA10kOk2uoIkU6cF
CBRb7kWDDfaGov153d+WPqbznZvFcnTtagHdL4kOPfVYUoOBO/Kum1hcy6TIZznomIMu59IJRi10
ypzCRFYNWzJar1EU3YlwTZ99yak/hP8+zGD+6NJMQdOE1woeqc0IvjwRQvT6jmsCMsPD418sCApp
GgabgeubF36yNGNFXVgi0CCX3IhoDwL0rUKi3XUzC0djoKqEeUCMtWJ6ZubUdWQPFWgy8ZUqXe5W
si5csIVet7FwNhNcW0NqbqqYOJ3dryIbqJ5ZyP2sQtYuJ07i2tqwN4v+9bohTMdi/2dZw4Wp2R3b
gW1KURIHbEID/1XZYNO1UxNXhNFsikRVPUGhx9ul6Q88r46hnX4vBVjlzSz21bzRPEn0o9p5tb2t
uHWkdb0Ho8ptV5SjV7dt5A5luo2Es6OVBWjUGD2MUEaG3jrmNuijQ1i+MQf7zjYmrtwoPdYJP4Z5
v1FVaArE6ota9CaErXjnOSxCT4Az4OPi6rUAfNOd2PgVlFKPHWk2JDb8sSankWn3A0ihIdnyQhW7
3Xd2fJNH/TY1I+r1EOt0FQ6lV0s7xKOegNyZHse6NdAbVm2PtjpUSFXwn3b5DWvLPa+aBxql+5ZC
uZtHzSZqjA3QkhuI432pCqUFa7bYZVkVIwcaqadbbGPn1S26zpPQdPddavQwVN3JREyvO3DfDzmI
z4tcvY0Yuct5FG4IOBP9obGbvUi1b5gzGwPQ/kLUr2ugXFC81jlrwSDU8Q2LB+u9a9Fc7I3cL2P0
ZFMIP/umXp6AORMbVoIJrs30Y8HzJzDDHwaIHfgpKW9JXO1YJ2xQMbe30Al7S2woOXc1mMvjZluU
yYuh5HurqglYv6th4+BFI+0iBTFp4+mglm3Qugfv3DaGtBwQUz+o3r2ovbnDaNSNldIvRhI2gKGQ
71ldb2WlvzijaXl86L85Ib8B5OCm0CvDU6JsIyeudRKi1mxk34qxexgEaV0Iyb+qWvjEKOSoHT7u
QBkmwPnNvlFwRjtWv1Eg9KwmtocWwFeoVUB4GFw92PLh3cCROVH9XNL0JrSUI1J7n3Nw3rDhRivq
N5qJu8JEHQSYng2YKRO3VCzNrY3sZDc6JtMisMGaoy/qAfBxJzqCVuRXNcS3stdr6FSnt9JRDikH
kSSYlOtOHkhU3wkr37Fy8CwoFW+snD8nfbhLS3kro9EPNQOZyFjlO2KwPQPlcxyJG0fKHDhd9Qby
ivhyCgZKRnCzq91bmQISobcJ24ZyhNpA/pt3oOUPEeh83hY/SN/XbmSkPzQmbwY1BzNvDEI+mQMo
nY892Pr7+sYZ0NXB7C2Y6aQA9WZ0Q5L8PRLpM1h570H/EIMjKnkfdQ5vxrwZ2BDvNTU+1KP1AlUF
2zVqcMQ69YYPbbTRy+Y7jjqowLDuK63xY8hq5rWK9Y1k3aORlJtY1w4lFFG8OnTWxEOXAi1uDgsV
pYmfbl525H1VCIgftAHqdqBs/mFmz9eD38LVhND3PwPO7GoaBsZDYRMR2ODcGTO2YT0kz8GaSYW+
ctlOAftTlJ0aBXjiThq4s8QBF6BgaB2jduRUSIRUFwyk0vjVwu31tZbt4rIodg1lOGrhUX1540Is
q1LADo3qjtM8KhnUO5pkF47xNi+31zfwoyv7aVkawh1oCnAlzodvbTJEER9wuTM2YvbS7psDtErB
jTomt0SQYzPpyuRp9kUHwXicDF+cBsIfVQfNKaqMey3vi7s8Z6HLU0AyDC069AScZW0BV4dcxbYz
wwxHP7yjJuYLoHjw/GtuOhE+QqxCuGOpm25fUiAJ+fC7hkA0tIJSfGwamNtBVPaGYDFANSfZIlq8
jDQaIMHY915lUSiaMtDxV4lK79KxGQ6g1wetU8i+9BUiPfqlfJ9pDe6dUL7rIY32pZVGPgdnqQQ3
o1toSufGOsj8xahKbzB4dBoz4ael4YWiO4oWXLcgNX2xu1KeitD8bTfQinKs8id4wNBbCX+DEyX1
It4BU287T7xJdB/ync+JUj1HMql2lS12miohAIaQ6/Z5WHsgMP2LNNCwNdNBvxHjECjzX3pLxnKu
NCqqBv9H2pXtRq4ryS8SIGrXq7ZaXC6X93a/CLa7rV2iVkr6+gk1MNNVtFBEn7kPd8G5cBbFJDOZ
GRkx9pCYhVwAs54zS8TVsOqTZ1a4LAM9epsVPY5aC0GmWPuISLoNs4ewj/79yXGxHC6r7WMVFPP1
jCJIqLlRqOym5L0W8hOu5md/l8MXm6UwGVJMCY2nEDEIBXYNQgyDFHvXj9fqBXhmhXsPdmC+UViL
epURPoK0w01skcCdaB1LcnhWzVTn1uibEleF3mytJHYgdTOYIqbRVSPLoxnTh0u1lrv7OgsSrlbc
420mm3eDMewK3dzoTSsAVIjMLC54tpZKKVRmVRi56UHwq+BoQZYLCQYRONiqJ5+thjsvuGhque/w
yeJwj5QZsweHMoldjXxc33yRHe7EMBAsNjKC+EllN1lxinAtStlrHBsCJ1uNTGfr4Q6M1CvQwhl1
uADI/KsKxLfQgCs71WGU+lLxfn1Vqy79v9YIJlG5Teqg0DAk2CRbSQNjVI5ZI8JLXvUDmOBOTS9L
kMlhuGritHzOzXTX1d29pSfb/99KuKNTzgor8xZ+oIT0Dm9136iGz+smeF6opa0Hfh4MReFqNiFd
wJ2cyIB0S9ria6U7NfaG3XwDDdGv8Qtzca+RJ9L3XJt4uTDHnSANxdxUznJ08KC/7KiZFJR5/lFP
6avFQhVk9yQoQxskknqD6K7vwD3vIl/eNt3bqDWq0+ioxKkM1dORRT+lRD6ZtIo8uijShUMuYhlc
3eizr8OdxExJNNBc0fEEGgAHNblBezJyQUlubTYNT33cWpaMIeBvQA8W00jqKEaZl2HI4c6WYcmt
NcdgTnTbetAROSxNXeuBveLRFBJfNLu11k+4+AXLkTq71wBxMSdo1I6n6GX6Ai6uPU639a1uOtMb
ua8xvvHSHedb+bXuHFkUTVeP69nqOQeE7mGcpkzDO4HpDhq4nt2JuqoiE5zTkSQswLwkNaeK/JwG
P7Verx+iVS85WwLnJTJazgYEyOhJwWChHHWOJR8ygAivWxGtgrutNQgImHWG20Ayfvdm6hQiopPl
D3zLtM+WwV3TJAYIsUkUdpInNJ/DHxV7mxLTH+QHnb4YZija+dWwcJbZc9dbrrYanSJcPQltXDX+
KPXGM2rg9otn2365/vFWt2jh8lheR3hJcGvDzHtmJDmqXX2FsRpIDwEJSZ+v21ibvEJi+H9GDC7y
1KSp0y5EWDCJU7+gjoAeMRQBPQ3Cdy5xoXZXeOnP/kMEDFqN42d2uXBUDXZUoQqLVFHVgwnGe1o6
c0t8Nj9cX+KqD55Z4rasxFtekqwYPQolQTan3asF1DD/fza4t2WcjjSezCUiWf1mtKUjWOwE+HOB
NxjLMs/vu2RkCQWYHuhwd5hmvzd/whMF7/FVI3+P0x8wy5kRm5Eqb3qNol8g7yEFlHqKDuFCyBAG
1z/YmiFUicEwjVYLeFG46yeVi6E1sg4XQ/1k6j+N+aimgjRhbd/PTXB3jx1KpZyEMFESCs2iDnU6
pcXL9fpCRFa4Q5op4KWTZ7R8R/1LBZmnOYmmFAUWFO6EQl+1gn6TiXKTqfyIi2byyKTJAgde2Q8w
oGB4DoQrqODzs/9yZ/cVzQB9KRjuUQioMjtzDHUWfK2VU39hhnNi1Gmh9ZJiOAxylw4x9oa5zSH5
1Um/ru+KyM6y3DM/NuWk10uyJAfmgEHOyiWh4VFlwwZNQIUksrT88zNL0YRZp6lEtqWgI9U0hZfb
j2b6NceJ4NOtuMHFp+NOTGP3cxyiUo2Kt+HPDdnRfBbMiYqcgDsxEKEuVFIVeJFihrysM3cOU7cY
RDFUtBLuyAxtl4BOGk84KzxKKXQoIct6ffsFFnj0QB2HTWy0SJ5oNPkQ/5sTERX/WgJ8vh08NcKM
u7E39WoEhnb0pvfxcXrO7uvf3Wt5o9/XKBcBYJJ56X4CWOLXLBpcEC2Qi2nmZFRGV8EZojZ2Cvqm
yz+uf0GBK/Dz391k64PSQa+QSejqpxCML6C8Uma2qAoiWsnyz8/Oz8CUJIcgG4PeynQDvj0/pqmg
AiI4ojx9KJRb0X4t8LFkcC515W07Ri5tf5Hw6/o3W10K4AmWDL7FheL7cimNmkL9eYTXmVLm6Mqb
ZAnumpXkE+oPfw1w5zOLeyVUc0S0zLI/GlP9XUI4GqjLfaR0X2mD2YjrC1p1gjN73EElADolYdQg
N5Smn32XPUGh9ynVRBRp181gvvLyu9XjwFhsLKfVSNEp+9336ANAq/H6Yq5/PNC3XFqJpKi3xxGh
R0vBg8R+YGrZzdgNi0eIOouqYauusEyjW8BVg7ia+3KqPKsYeoxwOxi/uzKGxujD9dUsf4B796AM
AhaxZRKRfKNc0hOKDrhJ2MmWyj1CKpQ8yVGrtHav4QkeVlrtz/ZgPEYQ7xZ8yPW1/TXNRby8DbXI
kmQGSL8JIhjjMbFEJlY94mx13ElSsqkxGrCYn6YZjHkduZHT3BuVTBDvRCvhzlML0d/MHkZ2ivut
WkdfOoR3BR9rdSWqgRYXiIgWOvZLr2sIUSuVou5uDc+dtgidjs5YiWA+qzccwBdAd8iWCkaiSyvy
SKg6l8jeIBDj911+T2agSnQz3Ui98K2zuqQzY9z+q/UU2ZB9ReqOJhRdpgWQ7lTP1/171Qg4/0Gd
CLJM1PsuV2TXhOZ2iHe9TugG+WiQaQe1F1SxREa4lUwgYMgaWkOUd0hcu0ApsVww+cH1pZDFjb6d
1bO1cN5cKa1dR3PSgtDLNe5JIPv6Vv8gHxgYudF/zm5+ZIOL6Rg332j/xcMXiBlIVCFswjOclKDk
nqjRQ5PLcFIMFEWkEsSI1TNkaijJQtYCeDbOwdFrZ8BN4gwZZDvJigOHF1hYmyLGNffXhHLpC5Wm
NH0XVg0wqOYP+iv3QJfiDb4SFL8aB7gXoXaK0KJ6aZFpZRR3Ej6b/hg9YIrSLb3i2XrKdvpe2ls3
8k28ue4jq554tsTlK59lQfXQpplSIAuiYE2K5YMlfcr253Ub6zsFqhvI3GC3vh0pKcwnBvX1Ux3f
p82jJYlubZEB7jhBYQR5YlbiOI3vZXZrpG//YQGLzghGaUDWw7ta1FgzKdqBnTQIZwJYVAMv/h8s
oKS9FLVR8ueBmSHQmvY46+yUD7UH/TDMxQty0T+v9W+XwZkJbqfDKlQ1SYUJIgXZ+2R61iY/mL2r
/RlLqr3e2mC8sDQ94qpu6jT3WSBqaKzu09lP4O7Wxp4ZHSF0jiN7pxk7PREFvTXUuEGgS7UI1QEK
yA/SlBI8EJLoOD+A3CttoBbBonaE8AfNg0DrXQo+Xyf3MW8oUjpcPbvntrkPTG2jlUF+zXBb1JJP
Qge0br/B1wBKMqhjOZri2TQoXVHFYe2jYroNsQqT5KAd5DK+LIGaRy3HDfCc47Zl9NEKhTN0ywHi
fefMBi8oluWzluoUUPLls1KMMWxbQMTcNLDd1gPKUHPDm/GW3v4Xhzm3y93xMjgI4yZHxpfUoWNC
6JOJxsrXujnLbDdZKH/B78O/0ZROMqRsgLJh69NdFvrWRsNYT+gh+lc2ti3e5veAs9xq21Rw9a4N
6ME0ql42tIQgr8qFZ9CDDUMh1zj0O/B63oZeB7JSxavuRKOAqy5yZohLN5sWqu/QqGWnWboFwtMJ
DRFf+mqqcb4WzgsbfQbCsEXgkratz3w1aF11C/xcNfjxR/tpgoQ19aUUlJXe/JZ8XL89V2siZ9b5
SmVB+mweNQDjjHvLZS7zNXd41CBVCEhS6aSB5UEB1jOhrNFujNfEE1VK16LouX3OTxnYKXrJgv2i
egGYym2sp8I2ROnIkm58O4V/t1Hh0hGWmRbIZZHxhLfhxnpJfGjEOr1nJI6xjf7fa+JSEZpDIzaP
aQOOSoCd048YMwKNsO6/9pxccm0oZYKVDkfwMv9IZT3P5dyCsCg1IhBTxZLToYHv6KDFC0gZ3rV9
eAybcT/EqiL6oKvX2l/jvPLSbKcmJhZxADvPvktDpzoWfurhGWsfcRR/Vjv1XYFQuS86+avusqx3
oZUADQ538ItqkUloEYpR1riRO9xr0Oi+USdTRJyy/KFvHgMpVQxyox6ATPzy62bgBK37BrJ/Db1D
o++QAdWdA3Y6JQeKrtf1U7h6y6CQDzClqi+MzJfGWIp+dEFVHIKu2Km9dsx08+HfTYAiGOWfZUgW
di5NaNYQZ0mOW4almPSQda/p365bWBsXRwMfvCzmwsOGIseliRRzKkNIM1zKGgICDUA4czCIM96P
rhYUAUKBYE1Ci1zeMCWpMZkpLIKTFBdnv4k9+Q3yac6MGTf79B8G3DCki/aXjcct4LbcNtWNpRVW
LkH0lGYbM60iJzQ3cS2JBCHW3OHcDndbDXmZRmQ2IdGIl1OJbu6/sy2DE+1sIdxO9YNeYXgV0reR
lnpSgwF7Ed5v7ZyCeA3qOeiBY+iDO6foj0OLeITIKIue5EZ3+3p0pvnXdY9buwE16GaBNlpGlv/H
Pc5eYFWF/lcSYvsBjNpl9912Coiv3YhygLW7DgUNdNxlXQZwhrsK4mRu2VRDMbPoDjg9G1I0d2D0
f01sUU1o7audW+JeY2WZypEeQZ1xpOGmKVSAsQjEJmPR7qwenHND3PaMdGqhuM0GpG4k6IgTgo5v
H+1tV99IezLuoDzqXd+rNZ8+t8glUmaomVmejNC8HWxHspmbUX133cQaxmxBbi/XHLJRuMXlBaSU
FXSHTGwU9HmqHJS0mD/wjJ1BvNHv3FiIZ1pd05k9bk1Tbc+KNsIeNLcBxNZdrRQtablS+DAEbkuA
v1Q8zPDvl0vChP5U2WWFc/QnNctR05g39qYKylspuP751k7TualltWeniZbT0DVgKwM8LNq24Mpn
gRY0G1EEX6usnZvhTtOCj4m6oR5OaVIFUzIRF6EVsz+DaoCiMdmOZVTsbCveXl/d6l6dfUjuaIVx
WhgNgdlB69y0PEb5+78bAEEPtG9A/rKU7y4/H8lABFikEHCFuuZOUfK3ZJR+XDex+k4+s8EDf6YJ
k7ujBht27PT+5LPWAflI4nedM/3q/PQhUR2g6nVRQFotDpwb5iKflPVNW8zQwE13mHCgEI77KvYp
CO0Xqnc6Q+fJ6UBh5+TutLm+5rV9A7hBBtB2ISTiMf1jZiilVcYDevWmb4S15Ur92PjXjazeh+dW
uJNsNgPpKgVWEG3l936T+M2H5umxiz6dC7Sy1zH3usm1q96AIsuS7i3UOtxdNRqT0ZWV1Z8g/Pg5
hADdz5b2aEzFJMgt/4Ra/gpBIEbSArENdOq4A4eBDHu2Crs/VSZpPQ265l1j2U5Xto9tpL2apPlU
qt6zDPS8mom+T+UyuMEGTJWY28nSvIpOW6pU+3Rqf8qxuTXm+s2G+q6TN92m7tv3sNvn6Z3UAgpf
SG5Sqzs9j27Spjy1meHnSls5Cg09jLJ/aHrzWkXh72km90kMGEmqzpgMjKXRGeLiJ4ZLqpuxLGQn
bqmE0jfpkXW3gxOq/exaqdNWmzlr7rs0arACTLu1MOdCfqN0mFH4ZCp3WRbXXqHqSGss68Gyil86
mzdtx3ad0cnQvJV24VSU7miAc6+spxtIdxxzpRqfqrCp93IdSQGzmeWpUDHcTSqrvXQgL7WaPyVl
84hRThE9/OojHC6gLxqzKGjwhSjJGIt6wkDin6uXZQ65sU79Z+RbgPQtyaziTDe6mwXSU3EDCZrr
nrhmfcme8KRCNwrTM5wrNurEdK3DxS9tjftyR7zcm7fy7/IOZO43LFB6VDUVr36M79sbYQq/NIo5
71zE1TQUiG0cB/58V7ZMwj6T+lMyVn4pk6AfGdRSmvaeFtEhb/JAa1KglPPW1WVRHrxWwkLdD2FV
wVtSAX/Q5aWdy01i0QQfvgtafw6ibX+PB8ur5UW73lOCeAu1hFu2FWWUK5cazOJf1h8yVx6IIgNx
rssxgXR17CkY60J5WbSpK2EWUk8WEmM0MZdb5nJlyQxSUYbaCjK8yXKp5o9e7OqvxaZ9W+hbipPZ
OM0724Gy1hPlen8yYn5Tz41zD5iuY/JUoECArKV4t7f95OS78c5+tDY0qDb5TfplDl4G2aEbw+u9
4mmBnYcP6pOyEel4rFXXMFqEmUtoki70pJxz610apsOAT50fxh/NrnpnKGXdxnfkKN1WT83smK4c
KIfCKzf1v6ccMG0tKkuLihw/xG+EeRP3+YAtqDBiDVLgQlTXWvOjcwt8UkNqMjYF9K8VmjtQ9vL0
VuSqqx8Q4Gn0QtEXAHCBOyLdkCpz03WQJvbkL/Ou2Sn+vEvuJT8MpgDqIe/ql+JQ1xZKG62l86hV
IOgv5kHXx7kwwLmV1TFYzg/lkx2MN5mrbtKHxikCSVizW8utLqxxPqsoidwmM6yFz/0Xe4nd1IsD
+YQxzq/Zr4N4L0qEVzKAC4Pch1UWvFY9wSALu4AqJ0gOOnUeC1RFV7J68ASioWNCUxYfk7NizNOE
+VIT0i/KUGA2tU3caCw+lbAwPUlByDfLDoLWox/XIj3INdOooJnoZIP4EnXKyytopL0hlxSE8oO1
y8zUZfnngJHhSSNOZX8Uxl7L76+HsrXzcG6R20PM2/bhFMUzyOBeKHRWVPU/gK2XwT9QLqJVtrQb
L9dUgEsBc192d4J2j5cXaJPp6FCJ1rGcW/7+PLPC5/ksMzpplEL5hCPppPJnnE9OUjyP+HLXP9ja
KAFUy5Dam0gOUarhrkdKtIymeGXipi4BsULLr9hov7LRzVyKbr1yUCs3ChIRdHl1o87Mcvk2K4pu
IEkO0agZuVdZB2YqzGvWZsBMSwEkycb1izIRt1cSbaxyyvoZJIfpHkN6T4yA5Qbi1LPXAcoO8Y7u
J0mk59bEMQjr+VXOWk9mZeOYhfkWpt1vM01tN7Vb0J1P+m6qBuI3yfw+hf0mVJJQ0GdevYKgnopE
EELwJvCIl84VDRDkw0A9ONCdMPShy+HjnkWbMBmcOQdzV+Mmgaj/supqIH8hCwXM4geXNvWyyLUs
xJHR7f5gxb+l2d5h+qyO36572uqOQ3RYA24TzxB+/k/rs8RMwap1khsbVHys/kryyb1uY+1GBdZA
B62Wgo4k/6YysXdyUWAtaZXvm3Z40mLtbqBycN3M6lLOzHDOO+nNZMqgqjhZtb5Py3iXqLZgcERk
gvMEzZzTqcngCdHcO639AL6a62tYP/h/F8HDra2qypQYklGnbKh8pa6a3Wyi56dK8u3QVYGcgAG6
qazHCDwh8Uig9zURsIPk0uRFDPQlmBt2mk59uv6z1nYQQi4QdkemhkYCFzLkskvHnMigXS9SN4ye
NXJkr//BxELtqpHlMWxyn5bmUlZD8my5eu5KPOuVdhuqIo6A1dwFPAT/a4XXAEgTAz13BivjD+1L
P0RoOMqPxo/+tBQTRDna6ldD52hBEqK982evzyt3RTETAzRFp8KUPdVmfiF/5oYAyLzikhbAsTbG
R1XcTfyDwmjVsMpTXNmgrLqPRhY0GaWCcCSywcXvtA+1kqW4JFq19kubeUYnOFjLdcZF1otVcOmQ
PlgKbYoRbh/6cTe4eZntBuNGHdSNpf/8Z08D/TNEEZZWEcjpOE9LxykMUWYHA1IBKUZD7Z0qaZsN
Bq0Fn21l/8GOAgZcQIsh6MU3WyS1RI040oHutO+sqgdl8lHCf1xfzUqgALcGREEMMAd+F17EDUGV
fgRXGO11L49tL7Fvm3ZyjPHluqG11SBlRC6yQHPQ572MSBIt8WiLcQfUmIWWaenR0XSKSjRyvcao
vrDqI4fDG00B+P/STpz01LJoCAK8jd14/aZ4lh9HV69d6LX6psi111aFPBtKklCS/s6yr0gG+MAs
jB+P5jMIbXy9PsyRCMS1dn4snE/k+8ui+IsgMqxsyEcIbuXATZlV7rVavbu+O6ufDfp7UISFxgmq
sstCzy6bLAb41oy19qTFIBmr56HyTKU1EB/SX2ndWW7SEg9jT7cMMDM30o2DGgEgef1XmMtNwJ9j
GwqrBLy0KKLwgaLo6ID8GGw9qlrkXq5G02ayjAerT1ENl9L4R5OgrKoynylDGIQkx9sKvr3P6TD4
oCPG/7aNEhisSXpQ05wB42bZz+VgJHsK2vsvEzHOMOOdCTx2FkbhjTa1/Rb66SE4Yi1yozexjDkE
60NNElD/W23pQsEdvwSCww6x7V2RD9tsNG7sWfKhQJAEbT98QIC72nQGphfSBFq6THGA35Acs+1e
Y6nwtUi7K8M4kELpdsiHnwAbbDPWYLKitTOvJtpLDliyQ5TqIc2QN+fhZhrRbJd0E6xSVo4slpoI
NZHZeeko3ea0/FXT6qmSoyA3K7cqQABmGeFvswHRS5ex29DGFPn1rfnu6CjZGfBxPDg1ICe4yRBd
0mulmXAZ6XYIkcvayUbidLogin+/jS6tcJdECjWCuFZAqBUXhRtDu1TJPvC5/W4SDRx8jxiXlhZP
PPN3Fkt4QLchxoQH7cvq+7swtnp0IuaHyuxmd9bpj+sfcN0g0p/l2awZ/GCAGulKHCH4nUJlcLLu
Jc1s8LPOIAx8lv4DszlWZ0FPYnkjAWvOnWZNhp/O2gJtRRldHeztOJqCdHl1q+xFqwevGkzXcFsF
Ots8ojYmoGZIfLH8SMvRyewWHT9B8vj99sNazgxxO4WJeBDbLROEQ8Rat83nXVkQkTCQaDVc1NCH
utdnS8U9XkiQmPkw6L0l/+5rw7/uBaLFLP/8zO1CJZy1tsHok9U9yCAS6EUBad2ACc44PMhwYLlt
SaASXcQqAEHdHPRx52Tavw88Lvvx1wK3H/KksF7pAUFV9Yc60x+Mtni4/pFW75ozC9xmGAQtJAwe
ATeFTpAuvYET0GXt43Uj3z/UQpYMWjgDyroyKGYvd6KOTQMydeBL7uKHZvxtxB/X//73ReDvW9DR
RecH6TuPWoj6CX2hDFwHSvqqRYlnVRh/jkWpwfIo/RYwz6xwj9aRFQwD1hSEOPZxADN9HWsbBspp
BvKDTBrB+5gIMoX1deE9ouEew8tk+ednHgzNUqK3MZDPZtk8KDm9g5Lg48yafx+XAQIS+G2MamFz
+AInwh7iaAu282QGpXk1bGcaCR7L6zfy/4U0XkYwyhOtBNIINEym4WohexmLPtk005DsbuZKFHC+
+9vlseFOvj7JaZUu9Cj53GzNhh2GURBhvu+MLaMxBCU/1EmMb3LGCQTBWvBtAtQMfsOMPkPzz5lD
EchIZIVbh1b0UmcQHM6UVR6Ky9aY3oetaDhjpZCBKx9PeQXQrIVhmDueUmzkdRhVALpPDhDoLobT
J6CZNvJpdLvcsRw0lzoXOomiLtfyhy9P1BJrQIGpQPtJQW5/6d9zpbe0URlGWzbDod0MW3XT7rqN
6HG/FnBUlSBnxAWBLha3voyGIBEB5OyES9wd0zfo0oMi/m1Eg/76PbTmd2eG+EkFMF5WY25QDGEk
70UHflb28h8MgP8JlxwuhW9wvbhr26qRCnYCtSi0l/aKUnnXLaxuiQ1oIyQ/QQPOCxZNXVbNkNAc
T6QJvzpW3pS2fiup7CNjJXGGIfkxY64c/gH9ouuW15wdCK3/s8w5ewn4FoovoMZp5EF2cmnpYRNl
m8uZIOStQHEArUXdChReeIUja7t0u3qU6z6Mkhq9ARAKu6OnBsVWfa0N1zx2+/iYt07xNv7MHkXw
urUlolcAST8oSX6HdI6tFpY0selpbPem/Znk1E1Fykdrzm7pKl7lKM1hNpE7U2jzdxMtQnpCkdA1
xzmAoMoDDXXXtGZRRPyDneMPMJoDKtr+OvmuqaooLATdGqOn+FCgs1m/9/URUoh+sjHvQdUN5u6N
9kQ21aE91E/KwdhCbXxDTtcdZ6W/Cjzx2a9YPslZmEwwKZDXIAjGkl3rNn5KT8m2DMir9BB/KJEn
f9qbdDs/J4/tthAUw1aOC3J+DWEAP8H+NmkKWbumRP+qP2WV+UVJOjphnxC3ro1nWcohglIq4EyH
SMnY5oKT+qd5y338C9vK5bI1Uuo2uEt6jIurxzRPnyO7/YQ+rzflxrOedtSRxvJJK2vNMft4csEd
PW3qQf0E++oDjeo3ucL2FBhUaynUsKdQqsB7DFncwWhyUHXTIKnn58FUD9GsJ4AZgdtBG30prM1d
0lU/Srl761TQL2TDJOqqKStXKfr96LtCF3DRp+TO6DDHVhJZ6BLKm6Vjrvny7+E0b61T/MkGbxmq
0TdQ0v1lvFZe8mZ89L/GZ+lNFKCU7zkfLruzn8F94zTLceWCTgkRCoMoSbYD394RGAxvDNTEIZ4S
uXkQe5mrOUpQH2zwUbhG74LS3esVp0cs3ecbUcNppct1+au4pD2jrZVUHX7VwsKiua0bnuYW/cbW
W2J1/WgzR3q6fsj+dM54b0PVEjUr9AOXuuKlt4Hiu7etQu9ORg+xJPz3+wzwDI8kI3TBNRCSV+Zt
SJIba1A/UvDhnmjY7iLTRElmLDzDCn9kUl17KphZPdr0gEBW1k+VERmZegJ0li5vaFue5HwGg+QA
4gDqEB1EPHHV4v+bTJisrYvekZjpabN+O6soxPTM2IDd2nQSHfUx1g+pw7qIOOj+bqo8ei0YebaG
ehuWCw+6SgNcv6gtkWZbjTJ1qkL/pZXaPom7hyzqA6p1ma/V0xY0TdqtXjU/Iznf1VP1NhrFhhYm
uJkHcsj0+BM0+7Wv6zNYnTvJH6O8ccaGQBeg2mISc19OUuLLfWO6ZgSuRNPokD8trA6pVujO3HXv
mUq6VxNWnUzXSwdo8syN7a72zQ6wvqE0HVJr1Q4P/sSnZcPutJ5ASrqeMAUigaA8stLOw1MaYE7a
j47SG5+jDGBOVZEPlje+MujStjEg1IVmB/Vi3T7kTN5cd4qVeIY6KdT5FtkYW+Wr5nXP8hHMASh9
DLEn1eoXZd3BKizB++SbGaBXQHZgY7AH9bBvANapksdZTovqpA+kdUxanKyyfe+KWtBtWGk54R20
YEl1GUoo30ajAIYsQOJvdUB8tS8Lgls6ZpBYY970pAgRbN9WhbewCS1yGbBBYDv4mYip0RUZcITu
lMq2p8WIF5kTjr+u79BKNkCgf4KyEZoO4EvhsoE8IuYIRu/+BHBkgJ7A86DMCUhLJZdWQuKctTsb
IAHgEJfZJY03lpEsticQe58KyQyG7EebqoJwK7LAPcFbAE7LKoKFgabQ07Ccutpd/2AiC9xboWnq
LmQhLIRkq4avyb/LbwH5sohimkgB8eLm/n5fkX7KRxMuZkduPCTHBjNQs5kITubqMv6a4V8irTLN
daYhfJZqH7R1CHnq/v76l1rzXxuxEV4FT0ab6TIgZJM0ZW2Mw0KVF4KYN0BmJH26bmMl/EILHTFH
A/wSz23ua0EuyDBpAr35AvrQzWipvq2YAFcYu5RE7xkFtKaUqtfrRlGVwE/nYt252W/goSoy45wW
gCi1sWcnZrmHZ/+KQVDdx3bmKr29M9N4NyrhjZKppWt0+j7JEIzkEvMEMbPAiixP8t6KJgBOrPjW
Znm+72b7hpblMcasSqBY+V0MATOXSMTHpDlzzLz2EjZbzpBYB70Ag5+U6g9N0T5JA6o/rb0xjf5e
i/pPkOQ+JgT0QyCe2DcAwLes7H3Tjg6SVB7IbGFYrGllJwqHzmd6KjvJopwAPbsI8i4l+LNqzUWF
3DOHAi+QbPxSW+mlKFsgduJ9qYdeprWHJEeHp4D6CXjgQfdasBrTJbOOR3R9AvPOPZg5f0lt8dTW
0kIR/VQq4X06jvtszLZzY49PRZQE6qzdDpmE3gqVnzDNhnQgJvfgL44dOVVKFxH3SR1kqOyM45ZV
xlYd+iOrkzfFGra1XD9EY/eCMVboCkZ2vcQYP8shGxTNL5Eq7duiC4BU+bAxCGNldHSMMDoaOhRZ
ZURJp2+1Gxa1ugui9NxLQ7ZJUutWa8CTnJHuZxmVD8ROSkdSxh+2IT1bUTT4DWGHvC59Y6a+nuY+
Zbbm1CPmRRh4fBWIzZDRvM3m2s+m6ojPG8RV/BLlUe3YHfpRakbKw5R0jW9PSuxIOaD4KbFuGHBC
EEZJNrlSHCxqImM0zRw9NFSNoZfyEkKcw4/bGApHkfKpz0aQSUiC8rhDPjcjzC9aOsxT+/h3Po5I
dxoAuhta7OjcDIHdxRstNQpg3YzWQT8ic3qSHNNR9ZVofLOr6aVvhjvZxrOAzvGRySCUyeoY4j2J
jg8wHysNVdM0bx7NvL3XRpTohvGla7s3ybQ+9Kbu/Sg0wCypunksHcsiKl11EceAVixGVwj8zRzo
PVg2HiFCLd/mVSuBdN/6sCNobadQk4tHemvYs+6oGBNxKmoTv6Pyl23RJ4NEt+aCZqbRJlOgCyQP
9R3A/gE4dt5Dlj33YbyZU+IreQpfyirDjYEDmCrrCDpC/VhGaeuM0JR38jC/iRN1Uw70BVDOyOkb
aOZZkbytJ/1HOzNIgWidvAdu3YvrKnTytIZigzk9yqRG/qY8kZK6lKgfCqkqh2QSsg51nxWoGVWt
IftDoX5aVG/dqIZLxFS+L2S0luIiqhw7mwH6SzETXyrjHqpVz0kC+R8UarTJerEHXBUpSXZj1z0U
irrX6BwUlvY2kYzdAcP/leC955LK7kCNsjzh8lfQBP6SIkpcprWtg4wbzMEYQ/atJr1vW0kL4pnU
XtcTKJqnGcR6wtHYT6z8UQDJ5WkQ4rzNSfGGaofsgYN0dks0khyVzb+73BbURL/FnAVkDGp6iJCj
SQXR58uAYKdpMSujUp7wYHZUA/m1KUjQvqPiMT8KNAhoxTAipn/THi8pIrOWFeXJvBtz10bBoTpC
3boBMF3b60Hh1262yQ5UuQ9/OMWT8RniPbTghURQju+pIn4JmgqAIixNDWgSXS7W0IFa6zQ1R+XD
vEOPeY+QNIEPYZn3C91ZUOJY+bSg/V9gDzqSU50fstCoUfV2D3GEzjJ/gjvsGBH535PsCxPLTzgr
onRdxfqwbYuTXQKAYNR3c1cGoA4UgKm/JaT4bmjWwDvQKUU1dskqzsxU1VgUU9jmJ9kCHUDyP8x9
2XKkyJbtrxyrd6qZh2t9+oEhZklorswXTKlUMjg44Mx8/V2gqooIgg6O6r7csrI0RUCw8dl977XW
9ozEUkm4FptaXJHq5/WVfMYYcpADciWMhP3pmbUR+bQGu4O4kt/YCQE5S1GsXCmtMlySwr7YDYF5
I4ONhlAaROK0qQ89lJCLDfQB4mLQY123qPEI0INzvTwz3eDUyDTRTNvFRUUZT1yd/TLyn0T5euPg
+fBjwZmFapvSLVKpTg2DdcSt+O9Y8ZxG+hFyP32ZLexOZ9vlxM5w/aQT+HBh80GIcvBI/aRX1Cah
m0ixEy1RVpcMTfaokt8akQdAgxuIL3EM1rR430tu9vU04IhgwCmCI+PglZ/2M87ojJpXsV+k1U7C
0qzJO96/DZUlgd+L4ogANCC/1sBDgNbFdIYlnUJbiYal65Ndzz+m3ocxqmwuUZ+Gapnuf6FrB84T
aF3gUU0GKbLJ1SW4iAWOWZlZA3vZFpaKvUybvNByyWE9o0QEqBr4viMhAOi7ibVc49pETiAUCIbT
QdhwzruyBkr8ZoktMkNRPTc06XZlWkNdUQtg6EAeUt5JdmQ9nO750umemNXtl+hLc+0F7o0xUANA
SZzi8JQqhp+J85hbZDG0uInp+4HZDY7DOFiInlxMDegaCpwj/IArvERKxlXWE8U3mKun0PkqjW9F
tnTgmysNznsqFiJjoMVN1/eqoUrf1Mzt9R8iVZzc2JHoLWzV1fVZbsHO2F9OZge95wySxg0DDRxE
JeG7KCC3kr6F1/qr0xDqbCBlAbqPrn6BY06owBSjZczNEzW0gf59yhAfNxE6bsxKAZPhernmmkjV
ZSAIEO0E8G9SfyFS58QMvjmXpeIW+75DmGQLJZLmbGgI5KKJJKCSpohMKSngf+1bYGugpRhVKhRE
CZLuYc1di22imkqSgRubBLs+LfdyJj4EOLdYNCt3et8YZtRHdx2kHxQtWHfwtUXVm16Vqz4UVn7d
HYwEyydysuqhTpAjo6xM0WssA4lRDdn3ca4Q4JOkqnBj+HDTiqnsGCpSQ6ZpLi7gCeaWW1WUB2Eh
iM7x0zkjgY5Mnshq5JbemwBN0Zg3GbL8XW+wi44I6hwSfCOqoyJvIoLj58sUpkbfS3WfuFCQNNXs
2WehGeSCE8vcwsI+bwkKjJoqqnClTNYpOIuIknpGhIU3s0U527RFatUBzt8B/SemgD5VoDeHHJNT
rEyRJMioIumRWzP2gjwBUPkk2nOTtK+xjwQI/6AGT4xN/HU1obQx4MV3y1r/wzO4X0ab3OVRe8Mn
WE6u25rpEgBKAbmL0Cr8qtNMzKQhiH3hOO7qUbLVgZSyUmyUy+zrybjhY4JTlReAlgFEczKMpZJw
YpVjehKhqI2RaBr+x/WSzMV34BEGt3lMln6BX4w0IynbCNKvzY5ulVV5J+3rjbrFQc/h1vUDexa+
LVic83gBzTIEpsEi56d0avj3mcdlgEjIa33NO9mq3ry3Vut0Nt35i6en2VkKMeNBGwxpUKYBeMRo
AqqVKhQdBRuHPDP1+oXOMGMBkwMQtGAOqwN78nzoCjWTJCIDyJjIO189oOddr7Cl54vnz8dICUkR
4fle6NkKuyWJsVCCi+4sGmclmBwwU16L+4wOJeArs2r9tU6+l5m0sGDMYX8AFdB5YcCAz2i/BqQF
zQsLRpD124SH2ygQvjXdW9HwViLLz6L+wHpEkukvofbNupBtksEtE1KnVunCy8xV6um7DNdPFn6p
lVNsDzGyKvqjRo7s7uHrjXb6/KHKT54PMQGt9ZuSuRBxM0t4N7VsgeEzjP3JxvmsNod5/sSCAGJe
IxiwoBreLWjBK90L33klf+9i49BJgaUqCBQieeP1gs2IMEBzQjZ07Nexz7yQbQq6kAlhFmLCgMZR
6ZZ3xXMPRc+95viH1uLWbJ2Gq+41BxV2oc1myAwwrWAwy6IuY1GZ9FNZ6Q2xTHxUKhTEjN4mN4qj
msU23nGy/U+sDRhoxAGB28HGejL5VlVmIPudmLs+oqyR6FCywqdtj6DW4A6Ve4hUFfoKjnFH0Njq
ejXP9E/wvyGwYcDvcwnf8UnOqxLNcjdu+lWmF44R+/Z1EzOj/szEZMFMdFL5NKcwoW3q5F7u3aBd
iNvMwZ8Q3xwWFyiVyBeK2D4tktQgCeBPu3IbNCa7q56ju/CmgBpBdxAPzaNYmoAQLKl9z801Z4Yn
o0NjEYjDSozCHQKXf9E2YWsqSCtqIc2oU22b0oK7/rVsvj6TnpmdbK44Xil5JSW5WxWirScIHPdO
k/YLA2G2c5zU6qTlaF6yIpajHI4MY5OAE6Im1ULnGOpnMrsoSFIFmK4KQPCFmwG5FlLOj4Bb89iD
zGXIMH3DiHIv8fXCfDJXFgGAULjOVRDWprtrQfaYVCCZhpvJ0SYvIydMFzrhUOcXRcFRCGF9ANzh
NzmfKAvELVoF5wLwLeubvo32sZDZsgJ14Aw82aUc6LPlgdwAZHK0wek4maP4WkFOnw6jitdeOeEb
ryQLXWy2ZQaVBjgA0QzTo10ZF2ITUD93KacjwvWrE1RzOFgF3Mf1+WHW0ABiBfIYmIgLRHiu8hzP
OCAIdagaeU+K9N337uMwXOhql/5tEecDUC7hlgFLTZ12AS0vsqj2+xT4q+S2WcePxgPvSvfSTl/x
G9lYMDfTQAbOPkhXiO4AgMekO4h5EAZZITdu2gi/jBQ6vKnPLazNl+6fQQlFBHcVoGMFZ/7JnhCZ
8EKi0jxySdiDbFcyzo7FCpsN+OlSuQNFiNZrzevuIGLVWKlKBFv262+FEZAVJcS53pJDkc5GAN4G
kiwYX9DexLo5KbLGUxpLoOq6tOTupS5ekRxaCoOC2HU7Fz1mtIM2RNZBXlSnHgGxHIAAXBlB/S19
FzJxI2psxwnNLyWrF0IIF604MTVcP9n9tJ0eq0rAIhdidxuOU5yW0oWDymytqUPqnxFEMRXbUBpK
fKonMBF9z8R32YNG5WLOpCUjk6k8kRK+5ZCQy5XkwvSlxGF8t9HipZDBpeNzqC80PmC6OKigbc7r
C5H/NJI7ErlgGa6lBHk6W+hv2rlWQy2DpDLEtRvVFKUuQNSXAYlN26+Ou/ENYF8ZeDnqlIkqMk1t
OYS13URXb3nkvYzK6OV6/5vrFHBVC1AuVTGfTH2gcc/5Ke3icIhZSGptht37dQOXO1AU4tSCeF6N
oYjZnTBYiAI73AxwTG+lIsgJFjJFLG7B2mx5cFCCCocmaRDOP7fW1j6Xk1LELFI3K4+097mBFLLw
6fZIHAcc3nsIbmMgNjeICGwNMWnMMNRBb/UdjRlfzeQzlPzkXSYlTyXfUJqMj9zCvzGS+yp7Sugf
18s7Mxag2gumAXB+Y2TrvLhIHiuUcekFbkkTK+q9FQ0owJpfdxQJIDVAYVGDyhJGxWQo1FzP1UYn
DY6iwJY1bp0By9mJ0U2wpIZ5sfMAyQMeKWx/EbaFvvJk3s24UOg75Gxxm5aDVsedkIO5U/kmBfQj
Lxamq8vOAmNwLYPdImOu5yedRVMgtC6FmOT5xMFUYCJ34cL0PsxF58vIsHwA4AcEugz3zWRrUyI1
YUpbzFVNFPVO2oWyLUle4DAu1e7EqFhLBTyzffV1sB/EREVEokDJwOSFk995x2CK3nGRhMkrKCXJ
JLW2l736x/XON1N98K8BLDfI/A047HMbvRpQg0PBoGXif+M1ss6VJUjB5dF5KAciNIjjA8ePncG5
DRDcPRHwEbhe5QLUI0Xec15qGXl5E9JmRWn7XBnxvhPqu7wJkRc0Jo1DoJgNOD2VV8i/HZsZ10cO
Sb3SDAhdmN0uxx/UjMCvULFhwfFeHqroZE31kQc3IgU2LZ3hWWX5qqTvKcBi1+v5co8AIwP/CzEQ
hH2nc5omAkjXRQVcp1IFF2OpAAEgd+Df+M23ihRL4cXLzSUAHKf2JvMWAZYJuDbsSQpoKg74dd8x
HjIn37ZQilwKzl52osEYZmssEjwkuiYdtRaShI8EijFYho9ALN719dKicNlIoE8CyAuQrajp2Jif
N1IUaWEY1F7oSrHRoYuUPzox7hzf8FfXG2pmDwtLUGyAUxOy7ReR2dggQZMGRgjkP91mbmEKm3aT
Q5y7fYvhqF1iGlwSfDA6JEBtkKEGcT8M9fOShVwlB0wMsdop5U9RZYUZanCcZVR4U3VuFQ0JjUt0
T6uGJNcKGqFOhRTEZqATt0POUYFnnSlG8aFMiscsknMLa2pi1ikNrDAViUUieBTlqpUhuFO/Xa+s
2VaBGBhiYfgPnrHJuxM/9YAjCl0B4LNYQDhMMxv5+boRzHR4zHQGRgZCeMAQRhyU7c7N8BDx4YH2
DN1CNVpAq+tbnGeDQ1PGN2lUrLhQREqPPHziCXlWG5aZSJj6U6XVOo7Eu1qvWytt0hfI42/Awvnu
Z5VvI3HBXSNn76WWOawGPlCSy8LiDfYdQgpOZ/AH1et0E4EQ6sSJ+O4n9S3Ru8QiKmTNOXJfS1Av
4bxwRzUsClRbVzR9b1MwCErkrtCqRgI0T/6jajRiRY2X2aqQPecSwItc+FBwumdrhcIsQw9fK8XI
raSEMLam71kur4VM28dxeW9EAKwTHud1pOQ9wPMWbEhEdrFevzEvfqm6CAnudR+YVvVbJgESS7zk
JyXJWtDA4yga9AXW7L2w+8Mrhe/QIIEalqBsIDPzkAHnbfqJ2u1quPlSTlHMuEl/GlyOrBSVv2EK
MMCHsrCFV14D6JMJa1Hs9nKvPmW9L5pKUEYW3Gi8QwK6z+K2fFPKgLerqt3JWpQfODnapmKb2V4h
WkoQbgIafit1cNMkaQW9Eex2MkA65ecIgsdmz8XpqqLxIxT4QxPnj+q1a9ODVPpbJIfpdoRFyJQX
6feVz69TvnhMWfjSijmx+7Z6VwUOL+NlLyGQgWZI8z+60r9horpSNMQ9gFyUza6SfLvwjdZKurA3
84a8KWrATEUO+udM9DrLQHB/z3HSg4/EgHbvQXiFIOC/sBDMjXds1SGIipkStL7pPqwEBTMOCxwI
qkQqDr7QgtyCNBQmMKSiJaW9XXAasxH//SiaqHhiGtIcZHC6GnG2DpQ2BpK1h+O33tG6uvFTfROz
/J326U9WKIbZ6v4tzzXUVDW2JCt5ua87m+aViWhKxZFWaPQ0cpHFx4FwmU041TSE1Cl8wJG/PLWc
G5vs6wqaqUHRwBiSwb4DUXkDZn1p6tmSHsfl3HJuZ7JQ1pUnolfgRB1j182B71AhJTW0/63rk9hs
3WExQeQZzQ63z/kURkQZepxGjPVYxhqSgszENA/I3ibZBSWJzKzhl/L1zO8BTmwOe5KTjY3oRwo1
hv3jZ1qGwoIzGBs8e8jMwEHQx75exFl74xYH6FH08Ok+r9KbgkupECLdEt2CtEDNdmNYFRIOJpHJ
b6Sv7/wxkAxYQlAfvrpJlUotJ8osQfF0MVzJRr6Sonrh9Pe/DNajjUkVxqHfy/DuRK7X9MRM1PZb
Qo18X3i8XRbqI6aM7gchBkIiUiBbcitEB5VEWBiwXlka2KBuE/TdjmvyztE9pr9gF1AcIkkGuswo
RLONxDcWa5ybcTy5hdDRl0eRgCVTRJz2T9m98y7Qc02QCiU2F0F2p5S3HXfTCl8lDEnnJibbZyOn
GUc0P3LbjvWQQIMTh2+/jL2aGJm0dc1pQcoRHCFikpgeNgGq6DkL3fdyF3tekElbV3IcyHUdDMMF
YjNv2qbda6CmGWt5JTnJyreXsh+OCd0m+5qz1pkcvkRGGA7QsAjAeLfLttUtccJdR2yyS2+0B+k7
tKsdYlevEDpIV+DMA52/SJK7jBlN6nbiiwPayA/VFG+RO+0qfkJCONN35C05fIrLx06zXwoyDlV5
reCTDV1Jap3LI3RLRiqb438w8tjHqqkt5WG+5K2fl22qcElEqRJL6NQA5iErJv2jRUqJg2ATp92L
3/TA1B8RLaZg3ZiDxPzS3n6hR01BGKwgNK8q9FrkMr5TIcekaksAu6HjT2sSp1d4XIDIGeIv5wO8
lKEUTIM+cDtR2qptseFb7a7UuM31wTFnZgC9wasP5CO4YudmciP3uJx1gcu0wuS7nZG/Z/nCXHW5
ROL14WUZkD+IiUyXSAnkjQKeisBtjHoHd0Fhisgma3Fldqex6lY38qfrhZrxDo8BK0juwzE2VN95
qdQ6D0QlReUFSiRBhI8DmiCUfoCwT8Aua775fsIBsOfBu6N4usWq6PX6G8yNA+wFBu1z+MkQpjt/
gYQnrC+LKgAoTaQAYpZYOZjgUK04pF72fN3YbBtC4BOalUh1pk+5o42mh0IDWphbluuweI7LQxl/
OTyBCgU5dYh7Y9mZ5slgci7RJMkCFwuCYPII0ym8txTWuRxVOHAO6GwQYdBRLoBUDcMO2YN7uG3p
ng3UripcwD5edsXBBLwZIpCkwApOR5Ua1n4In4arKMEL4mYc5gjjFRV41/WJb8mZ9nG9bRAlRVOf
D2SYhF9IA+YCoedpfhMtAQ1PNurIFYK6MKVaW/VlHZplLumm3tXrTuyecqV61GsvR4Lq8IE1xjOf
c2utr9Zd0NegHOkJiFviQ1UJduApz6kkO6LGQQ0q6564FItIJHXfDR5yhxVjACDU7aPH1x85qV56
KflIPN84cDzO8GkD4YNaXeG0iE0xz4em0nXUBt8E+W3E8qXuBeRmDNUeoaHWsHBU3uvQgdxFhVA9
ZkA/mAFDsoeUyDi/qn5nFoJ8o7HQ7XE4M4FSjyzGVzs/R+acGtHKrRfQzOQhxG8GYvYAPuU7CFua
pTZNvUsT6YZmwS/ehyIYk7lVHacPWVaJmyjhn+oy9FdlCwVqiKMjtU7OW4QGr5za33GBYjGopoI2
WPoZpv8uNIC79X7oLQ2/54TcQRezhupXuRdjoGzLgiRWzMR1zpNtI2nwA+jRwS86xcQYdqEjWVs8
eHWRVB26jMMZKCX7rPQ+lILPTE3X7wIq/OJTUVglYVLaaVGA91cLL2kRtk6UNk9JKbxlfBdYXFHf
BkmToriI+Tb1RpGQhzQBx4xp9L2HoCcc2ZmwkqPgrWPcptVDzUGmIGqmeqyZcui9qjn5zvUydAra
fCmOezlVgP41OCv/3MlPtkJ8WyeIgctwuKR+v5JUestnwW2ZGPs+T5+Q7dU3wTT9waIO+hPJWx5V
e+ApPoRU+9Z1wgftfGJfHyBzg16GA3mYV2QFnv7zmZI0kajkKlxAov8kpzcKKvy6gdkinxiYnAOV
DkufX/ehm/Pf+xY4vFQGh+nLJDPUK9xYkooYOYozvMTJiUyINWQR9xuckMQPHYL5XbvQcrOl0BD1
HnILXmYTyHq1p4aPaiLiPYvvOfFbFC3s9y8zMcG1jJGOLF1ATyJqNWkKNVOiKIvBJ0LkLYe7rwTK
b0g3j4nLxCJzw+th6MDTiXxawMRDKBmJyfT+IHv5R8F767LpJQdeK8nkOH3L1dGBlPo+z7h4fb1F
L1FYw4uKIqRtcDgEGGHinfRoD1WtjguAuPU3OdI3/ChuEL/EiTS7BfC7v2GtabjkcekkIV4u6zCM
UC+qCDQODKLzZubjUsahLgldcNnzfUU020ug9ZYkh96on5Ev3PVbXQMh298YUi1YkF22E61UbD1P
sMtId/FAuhYZTs1+i7RELMow7ZIHX6qRdb4yCqeSpQ6zXlhYOjw+jlpCCSatwgUy6NygO12TJicD
wwdpWqlbANkb5JmRtlJbOdfbaNYCYJUQNxnAchdQeRSjTyCs5EIeby3Fwq0YVI/XTcw1BjY9Cjoq
dq4A9pw3BjyyVagNR+BcI69QVkYitoJfQUPqV5hKwoKbZ278DfRLGRInaPxRUOpkgOudh0XXRyQk
17NffRLf1l29CXn96XqZZs418FphEyFAggwSJ9MQa9BEgKQpqLfGUtfKXeOIFl0Fj7pskt3QxYPY
hJNW+wVaueYsqTfMNdqp8cnqkOmk4WvI7Ls5h/VSaq0uXxi6s9WI9DUQ8pcBoJwGddU88HyIZYVu
CNWs1qPww/Nmhijr9WqcNTPMyKDxaJgfJttvLdASygk6mJE6xOhj4wmYYh5+c2/BzmyFHe3IE8dp
K2uZn5Qa1pYO8LsA0ntR+g8GEvb2KAf2xYCuDUU96XhIyKvGFRVD14ieheiedvfXq2q2CDhnQp0K
aws2+efPb8NQzCWk2QJRJ9yBIrKNIQJ73cRsa5yYGF7hpAgyU3wq4rjsZmW7gka6pfPMSbDH/Cdm
juHeSUn6IVpEBYTzPS9PgByBHpQnvTa58A/mHQWI/wFHNUBKJ8tkr5WQj+CBmSm5DNnmPfFXFIl7
JSP3fhq8fr1MAHfAlACQAo6T51VXZh1ri7IK3ZpnP5Rcd/JafeXoEpXhEgkxbMAAyBkUhoc9wLmZ
IjXESiz40OUrkayYLtz7lcJt5ai7F2shMyGO0ZtxuLDhmOsXmOhwnkTpADOeVCSt+BIqW3XoBmm9
UiFbZ5Z6+bNkSAf99VqEYiWAi/gPEdlJLfYtYqmShFOKqKaK2bTCC7CmyDZTL8ljzi1J2J+BYgx/
x+BUOa9HpayqllOxP+hrfg91jG2ddqnNC3TbRWG5MJfOGsNeEIleIFd5MTP0ihQBYAB4kcizFfAW
pY8M9GQgy34dBwmsyiCqD5DD4FKZjCwtrUQIkKiBW+gZkrSKZqRklixGZli/XG+pudkI8qzYfIJl
hzlv0lIyKYRShbIxEG/gWooQONCWmIkLJqaeQ8WAYk3R4ARAm/BZzvhdwy0ds2Y79rEU0420B7Wa
vhYLoOq0rREfOsjAt/nz/1NN6eJ5V8ujAKk7PRRDSfzbJIuevF5b8A3O7rNPWmOKYDDk3iNch9lH
qsx+FVKb2pHtbUMr02wqQKC0t9RVtpbL26VGmu3bwxYICTagvDbdPkLli6dILgn8AU6hATNSEMWk
m7LqVkakLOWMGDaKUw8NwAd/G5vshgO/VHJFzjGhq7VTe/VPMLhbO1KNxOb5/pYxLV+YkOaLh0Rk
QDEDWTOtWIbsUKrQYwmpOicxEE+r/fiFivp90y7pzM72RUx6f5maLL5NRWmU8piSWhpZkhE6EoPM
pmgsTEZzZnTIISIriwJ6xXTmK9sM7VhLmCI4YV9UOtSEaHvvsaXFd6atwDqHzwEwfoS+LtDuAGZ4
VNACt44LO6E7ue8cge/soII4UcLb1wfZjCMZW/ETc0NDnmxdEr2CW7BQ4FoFnJmLoc7VU6vj+bXk
hYCaAJCi83aO7xK24KmcqdABtzdsMQYRlin2XC/CrNA6OHWNDGmmuQcdMrKJHFvXCzjTEc+sTHoH
fDoK8mHDSpIYlh/9MgrPrnxX179dtzMz6epDlAGsMzDtcIQ+r0dPb/3IDwusVbVq11z2kiZLG9nZ
CjOACIcDBsfO6W4CMr2hxgoUpVCTnc/6RySCeS11XVkYu7NFwfEFWkoozQV9vkG6vZZpCYpCs33S
h1valgtaMnNFAeMAoW9s/IC+GgbBSa8rvApM6Z4EQOrrbxWeb1JZfMgKrInXm2Wu+TFYESIZc11N
j2NelwbAqAUBkiToVlK89Oy1oMEq6JZQfpe0bCBRB5g+mFdg5ONQdl4kJYkqQWRhgFhkhdySzW0J
FQSAzZVBtd6C3Bnkvf5B30Zib2yckfHKuBC8YjkL2q7qfDfqbtviCaoNFgU7wKBv1ytxBkQP+ibS
BIM7CsHlC0cEcm3XcgvXqOvdwLHrtBtvo61FO7PCvwKP//Xe/h//I3U/V6Xif/4bn9+R2J6FPnTp
zz/+z034ztIi/VX+9/Czv2+b3HWXfdDHkn18lDdv2fTOsx/i+X/at9/Kt7MPDi3DsruvPlj38FEg
uexoBG863PmfXvzXx/iUpy77+Pdv72lFy+FpfpjS3/68tP35798k9M3/On38n9du3xL8DE7x+qP8
17aI3+jP6c8+3ory378pvw8jHxlfQKWF/xKBt9/+1XwMV4TfIcc/MEXgs5MA/hx2lTRlZfDv3zhF
/h3eTh4EjkHnahA0+e1fRVp9XlN/B/ISj1SBn8Y4hMP0rxc8a6ljy/2LVombQlSzwPuM8vHHfQag
3jjJwWcIIgecYggETYZ1HyCNh1B4Hjj7fmsmRsdB2y7nKBBDGrcb/xm/7BTi78e/xu8+7zl+Hr/M
/v4JLwJaFkLV0Tx52PE5x8dOH3Zy+/GRLfBMf77Q0cTRtpFHvd3mwIN83ni0c7zn+N3nPZPiHC+P
f6ljDYy2prZzzug+jR1/MynO7O/Ge443jvY/nz1XpMnrVWnf2alR9WBqzDTD5LHji80W86R2x5vG
H07sjxaQnKqzQ6Q5/+wRc/eN3027weT1jlU0Z27utSeGx+dJLFIQdiXKtixZdmDDP9BqzA6eBE1x
lnG78fvxK5zrSWkCUZsdPv8cvy2wpJhKqRJn/LGuZnFpjlfGfz4/j5e6RvVW8LW+ndxzNDg+d/zJ
8bssRwK50sdY+fu9jrcd7/18ntQYAP/+/SLH965TrY+REgalGp8jlAE3vsdnKRpwXPjVyXsOVuNG
gpDSsSzjDydVND6RAvn6afVoYPzr88efJsYfjsVXqP/j8wqvRqjNIRDLr8YfiPqfhR0/nbz0+PlY
7rHCx3IeL6gRlNTymNQbaDIrVtYBAIEUa/79+E+qxKojlEid6COF1ed3JcexDeuBHR5vGS9gyqz3
vdE/Hn+qqgK5S0L9867j96AgQShW1m4Lv/jTSkP4Z1+U6f54l6CjbzR+F29iGhLfCtE3bFb0vDPe
0w9vCIJpvwrqXLCOv+O5ikGWpqMnZvlA4Q+FRA7H25K0rd2kcI6lGq/ler+OtL67OX7PNdWHGEXx
brxh/F5mPLXKzkjXYxHG77xGxHmp6Az7aKRiSL8dCpScvF+V88VOUsL38Vefv69kDbyy5rPaj5bb
4lAQLXaP32S0v9ERUT581knnIVmQ2jKyPdqkiqggiN39R40oU7i6x6ocH3DeiKNZsNXIHU4XJ7U5
fj80YtiU2u34w7EYVxvxWIZjQx6/k9CwJw05XhgbMhPr/6QhKUggQ/dUDGSDtoZGTHSjuznWyt+N
eLSJ7D/IhImevR5vG2vhS43YVfF71bHIt/yhAYugXh2fPj7zSgOO18fbx0aM+B45L/4eD8dG/DQw
jkJo3KUnnWschWMDjo8Zf3zegFSkkaNGYerESByw4ZlS2IDK0ecauIZt2KW5NX7sUkXbSz3YAuNH
EucRMt1r38ZP0KJt3NLwduMneHjjR3iFP+/svJo+J9mmAJHiKSyz9FmW6UplvXw/XoJP6F4RO3o3
/jYv48iUowQKLcPvlBxTA7yFyueTi7zXrIRk+ma8CrR+4Igy4sHjbwU9r1ZBG4rOeLWJpWCDpMV/
lseP6j/LM17tDKaflKc1uHAsD5Bz9Hksj1f7+/G5Wpl9lme8Nn71V3nGD0N59KE84yeu1e+l8/Ko
Q3nGi2N5jG6QKB9qogA+CNiBVt+MVz2hCxx+KA8gR+TTOf6lnf5TmuD/6eb9bNP/nx0G1h/psI8u
po/6//AcoMD79r+fA5CDg/x5CihOjwHDrz6PARwQO78PMHUQ9nWweCBa9Nc5gIMW3e8g6QEzDUag
LCM3zvEgoP8OAArkrqASDGEB+LnhUP3rICAKvwNcB9VGQDvgmgbh8SsHgZF3eDwHwGeAmDXQbYiB
IkCOU8HkLIzHkyxoCvG+sYrE1vvvRWgVzFKULenhW41WdQ36/HOs3fnyvedbmnYDCgMy7prlr54d
ZICHIbHwEnLPAWK0abtXIigJxhuoirM1l65ItBO4TSdvY6RFARAJitqm8VOq7K7aY2bTbE5agL9M
c/0MRYIrE1oMg7SQCJ/x+fE+r8OshXaI6pLYVPuNWqxEB8lX6pWcrdp6lWVOaDV473QvOWC7fMSN
KR6Y5dvKt14ACMvKH+PWRkKgXbU56R9/HsPOjl1o7lPv7vhqisoP4k44m+OP81cbeCAqAW3a7ZO7
mG1ztuL7rW7ciuy91H8EPhKWa1tJ7+BjgeI8+S5nt0n3DEGBsnHx9hULzLyWkHJHBn/PrYGxw6n9
jpdsIXWzDR+ZSmpXK26d2BAiEFdlkKJYurxm7LlIv1dQRFcCRAFeSHmj+CtVRpqr7Jug7XPKObHO
wxcbmCEIXL01sO6DflcKKyVyljzqUxziRT0Mfq0TpxIXqpR5qay69Sp9G3wwgQXsxyMCR3136Jqn
QIzNRnN0f6c4LDaDTRSvA8e3ucppkJKk3qbxvQgSEzKhadvrbTQNNFy82+AQO3k3KTW4ngZ4Nwqa
Rf4SWLkVKq+BnUMSMzTTbSKYZCXSTerb2XqJ3jL6pifjES7JYw+ZOHl9JqfAOsF6DjSOYqqdmfsA
6Gwb3YnVm7S9j4BTqFcgX8p2L6wFsoPuXmcntoHGD+0qdQmyG4l2GVq+JX0AVSz8VHw7riz2XAo3
mW+muVMsutTgmZh07AEji3lkSFgnonufVxqXwfXFYtDaQgbYJ1JUmKVLHLUBBc5SAPXUnCCwlDVx
favFXtuWU5vKdrzISJ645NF4eA/444fxDVmdKYLPa40CusoDvQ7ppRo7/hZYRWUDWOSJt6ALg2hx
j2M82K+cXSBHKm/pSxiJMSXLeQviFXQ4+SD8Jw9i0udVoSitUqnMkx6A9UR+ig4ZVUCQ9Yt3pv/g
KgEZK9PhgkQy7OsgEIKUfmr1g9HCSuofsm7rrRUaB7l5Mspbo/7JB9+RXcomANZyKUOCIX0rhdGB
9QysXTOTdqJdqHfse+hHtt//7IH/7DZJEpoiUkwjD4Xta2ZLTf2je5Pe0yYx1e/8gz6k2Pie5ffh
qy8+C8FOzTYqiEKcI+1S5SflbrtgDfEXvdpzxoHQpzjYacKKTxcCCyMWcVpZIBWguiDkMHDWzivL
4wrVBzMJleU5emDxvZMkpvLqO0qwgkithsArEvOuim2yyksz+SG+iu/0F1IurMDnRyaHH0FpXx//
o9LC2SupiP5DkAOsySGH6vSVjKythAqes4eWOV6yF5V92m8k/dkzbjW2FTPXM5DNg7tTxbVcHwTR
IvG6CVHf2aE0wPkkLxlk+vSDD0Ry2O2U1jMDbi8CtKCB/iFuFSSSM17l3PaNu6a7zaODSO8QLi/L
B038ptC1Qde3WHvJHxE2rByGChIYYV8qNTslFx70+EahD4w+tEsQiGFXcT6IB2Q49haDLB/wr1Mo
o+LrfV1ErfDwf0n7rt3YkWzZLyJAb14zk668UVVJeiEkbYnee379CeriYiRKR3XvOcDMoHs3piuZ
dq1YsSKyx6mlIu9mG289wrUNjwiMBJl35B5BBebN/FmD1YuomTHFNhRKCsOKglaNlaxCFmzhYiLR
7AE86/yF71lwyDFhL3VHlI+sJs1s5PBwZ9HmB+P7on0f+o8HRW49FZYS58aKJyrAE0SmvqGTRt7w
8FzhdzL8/TizMrNdvE2gB8HRoXCqp0QgrU9zcLfXDZHfPJHEj8NVfYDXTtMQrwfVncYyUSPSkN5K
ThC+kdWB6P66qP6hsRcCVPC2g3trEtltQ9BktOu2/cQald5rZ1pSYg1+Xp5ZhgSkDrjfiguClxyi
/FcYvXBCDONWcF7RqaxTL2Z4GwILR6Vmg2JNKsxOCHpzsxiyOZx774VaShf8GMa8i768j3UujNyk
YxiiXScIOEjsgCAK/gWVbL2l7aHa3n2Tfzwvi09fxE1Ap7XeDwPxFLnJQX+RbjORft0A/oX3DBko
rg3m5ay59AEpYmawoDP/3mFzCeDnDvsy+4sdVrTYjqIyCRhC4ZGmcKWWgrIO4jqkAJCQkYB66i2Q
E/jSJCSDgCaV0XmLvtSIN2X4tOlWCL+X+OAxgyqV1QVHVXOEuYEgZVK5Ccy8/xCBd2veqa3vkRC1
H5HnYgYXUY0yoJW+HHC2q5ZqCRLhGxdvauxcGuzR1y5qm7LZx83eAPtfUFcYfwtZnS2m9mPsyAA+
8yFaqTtPo6jKZhlTA8aDiY3phi2mQvCgIdZMINNUm72pvRURCY7tP0TVlk6laGOpMN9DrwY8Jk+6
NU2mdJ3vgVnpAuqV1RZN5dkDzqyxNw7RREQ4KFWIQGM0q8O4Gmzaz2ujvN1Z1Huzsoi2ZBAF2hIW
jqdetmLRjidiDTULC8R8EUd5fzVLC8SmdNM5kj5K6OIT3Bb975yZB6ZCY6b4q1IgIkY/EhgQWMF6
/ih4DHUJRYtLAuzG4iC7d0/p5fOw/7jwvmzHxcM5ZHIRStBjhwEsg4aN3XVUhtQ412KIqBaUpB46
Ypg53HXQiJ3FphYg5vAlC15eaDejf0/kz4B+sb3mif5yKTRVNnh48IQTKG3mkNJ6ovHAqn9JQ/Or
CgKGiYfBHqyigYwFS030fg42BGkkW0lWEm5sRB6Q7bfvXZrL7tcft9UiGgs7Lsu5UELrp0Dk1Iw8
UsFYd0DC0RhWjrIv6vLz4vnqa+pWRIUZmynWFJmrV96N7u+t2tL4pZO6Js50Hs8UgvYKDnHQGcHl
gf4GErECb44GB1GC5JSHZmGLCD5mGnzpBdrmDP1hfy/aUvFkOTdLHvlYCFB0KBSMRqINcl82Osa/
lkYIBEO88nCiPcLxbQSo9l4XljjZ+UDClGToGBAt/1KZc/avzzRw/aG12s2golxDmvckhx8cqXE3
+ER6KV6MAOkkMpSn8ubh/b+nObaUfvrxHYsXyYC1mqGlQnyGBMFI0pcWEAaFxzAbElYgnET9O2bR
JY4p79xrw7j3Ki/bMJpJ7tURKMq5eytCoq4MS4Jic8GgBgK197ViTrR6CdYZSqI6Qc4qwSHwTj+O
cG+Xf9pJfDl+IR9IXl9jBuBPUtYbWaOw3NCfMSARQSgMUPvIrSuCf1q/dk/auTcFhj/szMkdoDpk
eWieC44ZMlrYFlzxdyNMysx4gNEOmKnEaEnl9s/1O7eTWDkS3UaDfLeXnPwF9nJQxAEaQf0kJGUB
D98Ok76J4HtW25pM8w4aNKxBwx6pY1I9Kcm+laxMcYzK9rWDIrvALOooJsVN0i3Rd6DpHX30j4PJ
byLDhN42gHf4Jxyq5Kr4NxGk2aoWrBHaonGwjrQzun06/1HLPsphrRt7uXKayUn8ikj8sWc478/R
Di3taC8vR1eFvZx0EzFEg2ghMnoaXIIj9LTzyhxK4u300/AkVneuR+XX8PQ/t/WSkSa3YDZl0Ek6
GxlyY5ZXVgWPbvThviF+QlB97Qe8w4WDHkEYIIYHtafVjT8EO4VGgD3U0xNA8IgJBuNkm5O3gWDm
Wykl9SPeIQ7vKkOxLDiiotUgufaotukM2BwS6JlNgy0XZpHTVoaPMM2AHN3rR/nMqv94jD5jpy/b
b9L0wPAKXLKV1Zr5wBIPV9sJaEmdmgjH4XqoKWZorOuJtNsAoeIK4TfV9zAqzDvqyxQ9impCJYXE
8Ce/KXazG2KCVRlU2u/RRdXA8G6i6FuCLXd2vG9k8PvFrEH7Cx018INY6vF2ZSb6SYDwqDbVioQB
HXAluqFhpgNMKhFZewKTqL7mQDY9wbpwumS25nKZ9feV/BN8mt/RL+NYBiThKEEBHuOAo0KRUplq
a0B4OhItJCEJjTJzMvU1VEyfZP7OJl3Sov7PNfrltxchRRsFyeTP+YV47OY8rz5BxFY6aVvYbHqP
7QGJhnPvff5k8//YOl9+dBE4FFleornsM6kZ4btX0onJZrxCy88aDvYGHmZaHO+LJtyd6EVcoOpB
LSdtJ2LBueEmBDZ8RRmMKVPOUvJri8WO0GmwC0yPSs0dwZfPh/WPjzYWmZwiDQJUYhMRENHYsxiZ
Q00qBnzlZU5G4X/D1QOROQcNUCTut5GENmqzLR9rbyvRIXEDtBn6Z4+ODezQ4SgSPQjT4+CvUuBM
6VYWnTu7cl75v8a7KBIAoPESjsMiwYFzBJRFJiZeSlqj6TsiQEng/BESzvZ0Ir8mdnE32J3Tu79+
f/HAt6AnRuhhnOdLkc2mtXnaPAjjThA3mmwqwCpelHWIyw/FcXhww5qLetVx6i8JVNMkJq/rezMy
/+JfI5pH/OXGG1Jf10Ovi8/1R+Pmx/Bd/AeAE3cayczRUe5BM/eOibHIPqsE0nq6ESfnqYI4KBEs
lYawqtQuAWTNdtwWCZXZ3HVamytXf37mImuMUDKKIFMZn/1reoU+s7CPGfjF6+atDqhwFnfZBlCP
ZgkkYCorXpEXPk+PyaZyURx3orN68CxhPWwUJ2Kdw5+nlbTKriCAoGGxhpsqE1vqvZUgFW+Gqzaa
46b+Fx1HaJNrREGvfkTDfXvzX//ez/q9/by4Zbucj6rCwOr5V18FA27XtXbLb5vH+EWYDSispoWA
G0mh98uzYOVRzuJX+CcDb7VY4ydDZLKBNMcCd6XXD8i4JpgfwIRhsNTwXWnWqndtuHUurhuOcrR8
xKue3cqeyJAeQOYBPLaKHNBc53fv0csJ39nxW/nUXQpa80Q3LE+gBt50Whdm3u7K+hyot1SkvOIa
EDUdcDNQ0bNi3qr5m2y4+WRN1/Gx9lkqEoHO8S6Aw9bSNuKx1Eiqkb9n8GeZ4vs7tQRJS/B4faNL
k3MMpbwURz6jAIOq8ZyNa82wVYQzTPBogTvqXwEXzZ4VCWu0p7hhA29OBR0yB/+wxf/trWxpDn/r
wIbcLa+THqlDwfjcKUPLq9Y9f/l77EuK7PKdMxZPjoRWFb1TsfqR660yNq2RdfkbpDKoBqbCHdzo
s+3yr5ti8dAUValzuoSTC1UgBak5HYudEvSQ/rtwMCZOPLdG7atRV2K2mTNRU25WnWAnMFDk3Sh2
1Xlg3bsf08E7t7BxJMJOJjqBH/S6NKxGJm1oVTKBy9tcw/SCOyHJp8XS8gN0gZ8Rx09h3UVYABpp
xbejCFTYIB3jaRXYvuh0IdMeJxQXdoLkiE/JR+4CPB3TS1mz7lnhrhyTnv5euF+DtK8jWSwcNKzb
rs0AMvQUMWZqTdFmNrmqYTRBatESAgvThcMkUdnq9VWG9Pl8P1b8NeP7OozFinZBE3j5DEbKduhE
AtFFKzEsvnMbMvt6TTBFo7LjWx62U4EyF/HS+zJ4vz2JXwax7Patgf5k8ZSKeJI9GwKytopUXT70
KP6Ka0neZeNdLEWer8U/doK8fPR8SAe1dYsw3wBCR9qP9AWxgHxsE4L6omeC4vgmwqOQZEwaN7rb
2oB5nsY3z8q3CcAWsOwdmBNmUJd8rHrWw2R5WPEgEBggjnMubkvanCpcHTFDkePf37vn1yTl64wt
nlCYosUB5BHjc4wA/yWRKRJbiKQC6pt72cPEVkvktCmqrSVkVqzCiVGYod3rqJt9ZKeRLe71c/jP
71G6I8lzzlElskdAqDxkMFe4tQB8mLGF9tHxNb3bFjaHhH/N/eIlLv1AaJMBc4/EvoQ+fUDHD9Cs
51ZYVDpQuR/gbe8q0O0VLW2nP/HQYNzqIAPE29AuL/4FCGaxjvaTCznT/N0OKa5chnj3HBn4y+SV
3w/Is2SrDvAKR+tx0z/0Z+RfsUTUhnximmik8qEJfKz3UmGFUKrzz6W6anKICDFoyagnvQLQMz89
9/DFXyJmEbIKEK9C4w4qH8smtdRvw4gPPP7cIEyGSFA5QPgGjD7IP1ldxUaTT3beoaupp5ti4ARW
hXpO9eFLGxW3QcDgT4z/+Lw1hgw8lWigfL0O4vtnZD7839fp+0AXu0yJvU4vcgwUVfAZZeEagjAg
kMyps6POzndB7fr5uvDtEcK5HfFGO0P8MHRQux3fxmjXQ57L8wCl1AkbUMadKCzUpGlVzpKrbIjN
LBGRAwDZ3QTQIyoUq+cDqr9JtKI5MBYHatVUxZsKOmuauTCboPyIMmr2kHZ3jtQvwNv3j11syqqr
RaXt8LEgD0XuAMYITVj6HtO+dBvtOIugjEzY8k5QZeQuiWTOOv6a6kUUVypKiW2BX49HM47dHDeK
WatWmLBenSOLjnIjbVImlsdEY1D+k2iikO4y79xCvYfB/Vh4tHMYCsQRYKrLS7A0xWi/ZASGzqlZ
2vLBWbZRx2gAfIWOfg1NEGsIpP92XrMKgfnggBSrvmBaZ0p3luOTWfBtQhZDWLzUahlpdVhhCLPG
MoCMD0At3C1i4XufWQ3/2sl7jlbCKtSdAHWZN20i0Zu/GiUCJjTjmSCvAjOUXTmwhHCn6O9/38D6
r7HQ1yt4sWJayEtVW6JKG+UPibGdhM2IeKgtUEYxmSY35tSsvOexe9Hj1dDaxjlEGdw7R9ImjR0v
vwoNbhuCOlL4AsYUiM8oqTNRAaVr34gM4nkoOwiPImeqeJEeaoIHyIGjnAxoGrZADc4GkKiHKNo1
FoRgWG6H/ooXLBQCdgWK3VDUMkGvyRjmTahdod7CzKoqM6rDfjcl5W5w01U+kZom5+YVvJJ45bGO
ZnvudXKTPXSramashZt/1A/FGrrJPrUUS3jtd8V+cEMzyUgv2fyLEJ3yYg0kddvanh1thp6gXjZY
vBlAQV/k4ERKJmicR0R3x+duE64Tt6UBnkhvXdgo3r3KOxH+ngIrqX8MLyVgPcjggrwLLigdLzlA
BOpf4lWhbLKD5IS29zTdtJto0OhNXwVP6ksHdgmRALzBuW3TbqdbnW+KQ79tcwr1cZrbxmtzLgfa
X8KV5Izb2qdcSIqH2NG1dVhHBNPqi1sOEtYdUG0q5Oh4pen8J3DgYO02dBS0WlyKaI+vRhfuURMw
KPWgAJl/TWlIy9jWXvmLZkGLFLmitIGaV/akrpDYmkipusdcZ2XscucM75tqJZCKI/ELMDG8evUV
xa0cpQSLcZuGbWESw0CNkzY85bA6E9FhqgUWWw4VOJMv6TAB8n1tTyI05az81O5mp4L2VO4gXj5m
Zr9T1tN6NOcsDyWZDA9FY9Uv/cA64ZA8GdImkmmF0FeATCutj6iBDOO5C6DZbgUVzKbdLLXiAqFQ
7PINgMsxBaibMN8EW4BATNtzIV8GUbt8rSqWyMNlmfKX9gKcfXrIDulqWhs73OpoOFipOZUCkv0D
WBoC/hMIYtvxEp1TEwNFzg2145KVHfFXHJ60FTTpvc2w5l3pBMEFS+NBRyCysMa03tLMCa9Kw1o6
WKETm/X7cPO3/lF+0p5VZI6ovqEwh5MvQQOvIEZjiT2NtQ0vERSBm43EIoQS3aZHlf+NycfmTRAI
2J3NG7cB79sptgo4Zw8NCB7yy7ZwE7drieCGL0hzwtRGmFXfuJXoXC6BabDGZzwG2JLxiCIl1K8d
1YxM1Ii2wnV8EB9QZhKmOTZUH2edVFwK2UVe50+x5ZmwlwgYkJ/yo/LNYDMMK+6pRIVaQJzNuYC+
C3ilFxuI2DpRDDKOFTfraYtYJStOiTNgDUB0XIPytVbT4+iIN5Dlipb5o4pCG0XoFigs3DfvLQoN
b1n9LgmOChlAnSdZ86yoc5lbQcSD+DZZpbXbKfATsTluU7vyeryNnVXnaBkFPtod5BSpPclHB+UW
lCq8lxxvoki40UKoPMYOOsXrl67cN/1j9gR2Fr/tr71B8VbYKi236VHvTWxlHqX20e5chA/RPjbM
EjBCEZesP0WqrR8Up3MFUiFZxqGBDLtoScVqmDbgtEBdscmIf8Sf+c99P8eDOQow0D+yRxAQrHQg
IL+E0LQHTaHvn7r6LEX7DndDXLxUOBgFrlP8u1jIDSC9ZB/YYtwOxgsEMPB0hIN4K8F+HNwA7tmz
uG3XbyLvAN5C6p/0wVKUdfUBpDoU0QcII4kVChTaMX/wtFcPimIiQ12/26F5OD/UEkQTc5JyFzEw
g4mEKMBAX5/wNbD3BsPwzuGUmW0F7OAsQN2hEWxYM3XBQEbvBXLWGorNj8pJsNODfoMnAnDICZy/
yVQit4X9pIyT1KEO9sit4FpEfOhUpSaqRGU30kC0uWI3JasEYVO+NRSGckOlm+pcgyLtK3IQuBii
AW1e+H2S32ZzOUi4EnThlDOhCTdfbvNTycZ62xzhiH3VAxah5KIS/AVX4DpCabfddEq967kX7cM4
SrbUM78gseGob7XuGDvJ9ggAGxywuYbqH7XTeJD/GWhF2BemYUcEe0qgDQojFWQnwflEAIEEb/5j
Jw5ZvvE8Zy6mdKvOxP1qoeuhp9iC6Tm4QKdTfE2QBRMNLIRpzaNVILui4RMKGhv8aMwEnAqBJgMJ
algTi6aMsABcxICC1SSn27hgyXMROCAnIr8+Rysxd/TOQtmO1Y6YFGaNGx71cvA5Y4rCr8yjfpap
EYP0QbSGHwYAqyp0OvzzgKjQhOFX4RtIlztYQqkehVUgaQ/1bFIaHEHJnMAGfwnf8j3aNsDh8YXT
kKxrmFS9SqM9oQ9JseF5X5amXDAdSDMkF6Z1DGlPlXI9VqzHgGS7BwR8Tz/uU6L3W2AFtAskfRH2
2Z++MIvYLlByDT6KoInwKykwZVzMOa0VVkOFXEJCxEKIeEa7TLHz3oysQXEQMKTdhst7kktWHsdE
qc4ABZCRDKbwEmikGY9Zx9BIHyebqb7qOZZWoBUBbWZAfmlW71nMGv5R5E+ZitcVaeXHJKxjxUF1
tGXTvRr6J8//r09chGajbxRhChmZE0DPwh0NUDGJAjkJu6tV4Ic4n6eRsxMyWkJmyvG6nPD6SCjZ
DNMpRF1IWwnRPo13jWAaNTG2KSjIFYldnWAzkArrybR/FWhDFM8JAAPhDBMf1P4qGAX4FJzqBlyf
Iseb1D/UksMn6EMzI5ml3FrwGSIk4RJbZU2L7CRnd1iov1Lavq7vInCWUnRipJksnIyAaPvCxU1M
AwuhQwLrdMjum/dIdJ/SeX9M92dbxpdsoUojNZnGIj5rZxWMWxIkVotyLlhIIE8f5xEITqCaMNe1
EG84xlpal8euAcWMxitUffr38HmG3eOj91S94haXLQ+6sU/eP89KPCocS28ltqiQA5ACfPjRXAWs
BghbSIDR7cCvC85R0SsAmIZbt/CjgALvk3fSqbqVXFih39tfv1YSvkzxMj1SkCcGJRz3zrWp2xMK
uRmdZNoe0X43uZpHDJHwl/5dmViFbka4xjxDnp4CushxLtA1CuF0WBDxB38j4DKMnKQH151EV3Ww
NEjWo9IvAL71eYK2MkCisMMBowAROpjPDoKAVfVegs8J4jeKbdWm52mIsNR34tvfOc7vVIyvH7o4
SPCWNuDuC635EGIwrlK6XrYTfDP+wP8MrH/RXvWZp8USdFqUZIopVzAwbuTVZzBe+rQ9yah2Q2lY
pcm0SU/YjGjQl+HnTmTsy9TWECdAhAilQq4xZ3evGDc8qd8n5dJjKtbJm3QrL9C0gGQnC66NCXkp
00ddo4e/FMhPDioCmju2JBlpzWBwu0tO8cM4WOmuQC40ORw4lZAvfeEfQVJ+0B9niC62EN8Yh/wQ
kR523e0ebyWmWMpphBb1Qy6S7jq8BHjiAERlWx6dHC1a161RNA2ZwJpDF0k7WZVqlfhXzCQ5zuph
N6XQlCeSe2cVfqtb6cjBIeqIEtUPJrPE1x0nNSBrNqzk4OSMeosPGkUqkWHtI1C063rVskAHPJNQ
nmWFNCuwo/3l8j8qcH8dygIQkgMPQncYJ0DrVkHAhkLHozEEJLdlP4e489GwUxDkcisChqplA73X
myH+ChV/mYzF68XzDV9VPQB8/0PfcgDxXSN6ktEdlG1Tm5uIcQEP6Kqp1hA6Kkd1EL6BWVOwCoEP
AAtldxbnB1Iyv6ZfxrM4IS3cUvPGw3jkbTRa1RsP1S4bmZiU0qFcSaDAmdWHASqJyNBqLVsIulCG
N/8exa+Uqa+jWNz5ga6Vvppl4G2Bwcuyg7EOzYknyrq0w0tMtSOIu59xlnirUFmGfyur7sKFwm91
5K+jWJQ0hDKTey/CKNRttvFB1AJs+zZ98pk5ECb//ubfL+EvMz+vzJdXp+QVTm7HPD63KwUkg4zE
13AyswkPK95kd5JYUiIJ56/dU3wFA2S8Tg9IJqJzjItiMME6OHJHBaEawBB1k2UHpWdp8iz42zQ4
yXDIYsq0hah8/jhGrDJHpq79czCskA/rKA1XNA6sOt5OBeE2eMvRR2F4jqCZPorY98CweVf/eGH/
862fxaQv31ojg5jaCTNbWRNQmMTiZQbvMldyDA1FtG4VAgNvmbKaC/ZxRPNb5FYgT+Uox9G/5/2T
A/h9LMBJYfeH5ih0fP7Qz6q5pBibnhfOPC6+lLU6kEmr8mzFaNj4nINnF3RnOblGlodsS47eQiDr
z/mIEQJaQRqEojAubyCpBOaUOr9pQBhNJtyrcD0LR7RXQUYN7m/RPdb7LzSZ7yNf3F6REig9BPSF
s3BO3AbJSm1FHQV0ZWumBNSE+vg7MNdBK753b6k/z8b3317cW7HIlUrRjMK5Dt3SQ/AcbSQwxngF
5SXDgQ1c7c+kbQ8YoVkYsAtO8xatnS2QTM6nCCEAKY5UTS1NxSsHYCx7gJ1vDW5cQCJLVkBN3Bq0
qje6iFY7BtXrPHBHfVMhIynFG4Suw3Zb425MHkd/1ebW3GlQILvDI1ogbtH0TZGC7l/GB1EEbiGc
Sn4TQGjuzlX13ywCFHF5qIaiO3BBv8H06zAJKTERJqAWYEBjAEACt/PgyOCc40PUfTM4NQo4yNTu
GQj9wgub1+E/Pz+v05eTlHJZ1HVDL8z0WlPLiSKSfDU4Y4EgQaBo9EUS+P9gWTlfwD8PzX9+dlFt
TIOI18JsEFDyAV3zoTzpKnDJqjCVGwwY3dkzadg1I5GeNXsyATsOMICg/quHWNFB3Jdc5DvGI7/X
O77MxOI0dIlc5rWCmVDOyYP6ktZEfUFYFkLIi2Zo1sQmgxpRWTKkwpBev3eP/NKg9X0lFidC97Pa
g5eMAOYCelDgmQ6cm8PdrLBENDE9PCLfDtgDC5990HfxxHPI55kA1jFSTvQBDiaH6NEVAHGDhQ+1
s3wtymZem7yF7Bu72469taodZeOh69D95uYKXoptW9r3ihW/VNG/f8siCsiMaeTSasLyNqKt2poF
QDqwupGVSPcomlqLeoO+CkHbqUROLNmKTKQM2Z2r+e7ZWoQBIcfLRethSdGdDpQdGB3QQg9MQNpG
Zs2CHdg0MzQxkwnQbtT/b39/EQBkZZwIaYVdrscEJQ/g2v2utIFyo5eKRB4tNQcGoddoVeH+efr7
Xbq7nxfxgBxEI9fJhYCaFfxfZ8eqEAMYjJYaBpv7yKftgOIlOg+80CpzF9jKPUeMX0gd3/bBZzvt
l9ulanIvbEPsA02DFAeTO2aE9ngSIwdo3qY9zuX5HKToESvCJv2zJ+K+Pt9SXBOkIAwDlw0si8TZ
onpxtOJR9uBbE+FoI0SHRdqqcAB1mPn+bi/bfEn8uNe+/NJi42tDpuZ5EAhn2E6N6FLI7Oyptufe
xFA9aZWFU0vhxsnurPXPlOj7By42ejfFpTzocwX9sWOSVdtTjyKzdIu7o4S5trtTCIwm8//52lOe
A2Gz7l1fv4Tc34ew2OtCG+qdUvnzja4Z6CiIwRVHuanw8XQjmR8z2nZIPQc6oDkstgRtA2dWnzVg
lMTqauLe/p6S37fel5VYbH8Vnj9KKnE8UgB4ZADDpHr6WnbugNaVKnlsu2PDo4oMYFUGYBqYbfxQ
5868QwPV+Xssv3QIfJub5TGQ2kmB/wWCHU29DI1tgFEpoYPMgrcRGoUAmI1XFOBig4kwQIotLbDV
d+RwxvCRoyqJxjv46OGmzx1QDYfM9R7kh3gDUSlPfuOeg9cCDQA+mnJzFgGWoCq4jLsksWUPhiHI
ddJ/cnsG/A5QpIsK1sg3vbQbfwVCB7oI0nvOC7+kpN+/dhHR8KlUDl49z7yx4kcAjmgKm/Wck9zh
ObvPNjHnKK3lSSZUlifgPyCVoL293SWjXUcUIFmv/P+DgN/HtAhzEsMPlaHEDQAnFcC3Zq/sYji6
MMS4oKCLzdrn7vb0/pKRff/RRZBT5Z7gGT0mooxXNYobsg7MKhlJHDvptWtXbXgU8zVvZlao7FIg
PelggqneHXzlAEucxpQ+PPjVun3IQKIyqPQhjCYaSgWNocIRoQr9AAup+gmAK74KNBkG0qrdrkoL
vuZDZfX1qsF+8OkZEUtjj8BhTdnKVRd4z53s8785broItRtD5iFx8T2OnLQWks0CbqBI3HSsH1CX
hFAbzrlTObApittHKXaN2JH7NWqSWPLoGdyqexos+q9pBQQa/u8wFkEcHOSl2Ksw5UpDIZFQQq2G
auPcpoqfzAC/aJUJlnteArYGu4AGBak1IKSKJUNyAVVlBt9eVHCRMgiiCUkco/+IkKynx1CzcKUB
EYPZjmRXOLyk01iD+rMzgjUFXCGkXkvwiQOwXjaVMPpiyu6z3TRg/gUt5hXrhrm6oft2nD+nrdmI
Wz3ZAAoZFDJoltaQ5KyzBIls6db7CZ4syRFeTKTjTpVySyY04Ot3YpSfIg2fb+N/Zmz5NibSNAA6
AKdJAZcipKmK7kDhATSDKSOo1rNspMlsGb1XW4oADrcT7pTJlNcpCElgJlw4do/9o/6aHnxZxsUz
Og4l11UNBsWv2hf9vUQiR3m3+wAXYrL04qB3mzpxOJQLX0G9kg2Kipx/8d2BqgZqbZ6LlpozgNaB
jeobCpAK70i1NfHO8OI/xNsUhC0CKTwwCP7ha26Do/+TCjpJD1ptDfmH2qwk2qFTGceGIA8VzFEj
LeXRv4L6GQi97yWMn7zMRR4ggxb38Pd7cfcwLZ7zJC9jTZx5ZnNSNoEBzrugQVSei6Iwyuy0M/3k
gnWAIlPPIFXDOxobu3tBxb1FWLzoWRXHCJowCrQQGjuODP+mxsxAfMDlfWqIeWuRsEsAWO53Ss2b
7kcY9YURuHhC+iRKQ+jX8udxMIOyACsIdp5AAlK7MiVUJuGBgvxUtWJLHzb3Qplf+jFwb3/59cVj
AaGvMdEm/HqcmpwPVkgD+XUkMMyoaMkEVCoMW6ESIHqGJoa/1174KVGyIHotpr1XqlFC7hSc82il
o5CAxS/i+eLqaJKhjP2p8wRL+vgDHQmV6ip15Uj8zHloqBCPKCjkRPJ0CwZpVhEWBJxFoqLtqB2O
CVoJYE8KgilaIDRoLkU2SgehbPbQwAgg3zGUzSYUSho3ToXcX/bQVzuamXGYPAZMxi9JTFFLGK1s
MrUJbb/QncxDy+BI7zEBtyU62nKgWQqt99l7hdw5TyCi0Vr+tJGavQ5NpZ7mSD5Q7JIgZrcKlS2f
ORkiRjHcawcpo0oMh+YBgGwQ/+tR10dJcjPGz14NuUzWFg8VjwbJYx6teWmnDysv2nGKraK0Tb3R
jGwAvo/pqQKMApqTjgYqCIN0ANqQ4Rkr1TehBiJfa9pDnQo4cM16sINHJutmjZOGvgzQZbmPUtmo
1bZAytjQanBFZZ+BZbtv0emfYHbT6VT1POFQuefK5xFCXT3yqquuHoVoXQX/uuitaBF5NWgYAqWt
CGKUhB/1eNsF1793izi/Z98OymKzLKLcBFFNoedgBSbhJk0ZuqUk0EZ9hg7UEewS4PwgxiW8lcFN
o4e/NoHwg+dfJ5VxqEWnhzkbQUX2zqh+Pirfh/VZc/+S92V5gsKErAVnUV738mPSn2UwA6aDn5wz
NIUO+G+EV6+14WpF5IBWm8aFQsV6UDYN8nJwbLK3FmKqj0JnaymFSlZcnkJpXfdOE1rw/kTn96we
PRLumKaWbslr4wA2lL9HfVDcpAdpVb1kpxSoP8pAQGRxPyLTRKlMXvuoWZekwFuKomEB/YT/4uzM
dhvXsi37RQTEnnoVe6qXLMv2C2E7bFHsSbHV19dgXKDuCZ3AcaGARGRmOCxSbPZezZxjze9mY1ij
XwbheZCXLc5hto6rKUQcZqKutBm+g5vNLliHtj57Egc4ByZKmRSzLkbdIrbljc6HpoYz6rZOcYi2
ZmxeeLnS4Zeo0IDqdhXZt0Gvf3RTJpjWIYkYC7ipKYsC19FU9KN47t32PQq3u90ho9vo27toYRMc
LB3bvoGeSnez8bUOnRsMmIRM5no/0STMjTUgKPqDcmPHl12R9fTeocG5CPaiOfK73pXPStPaiNBg
qC9YMKBLRc4F33aFTwsREEV8H/Dfck6lYgSXf2lxAHqJ4LI6dMUzfFHIzKaCnD+15HoRtqZw9xMJ
9ZRFn6BGn4N6TQUihTD3sq7kVSgEJCIXGb/PQovcev6CJCgUTCnbN19IQAYwFoW27kPJHInClFbi
uf2OJWemuhlDru+30VIjDenfF2jo+sJkmwQZ/hQNDftoINsxU5p998/ZsjjyNvYReuBmW6cf9QDL
IF60KG8KeXuPnm9B8lNCIf1rc3x4wh/2iHBmxHmtiBFl2yvDaRI/qXc3Jbihg7xTgtbtjtbLwjCC
Xno2GhBEwoCS5XlOnaPvFg3yB1vkOZ8liAHEVRRvfjR2/uYC/Mfa8Huj+cdLWMoVQ8MTJaIhNHwm
uV0gcjroTr9mLyu+NGN1Va2SvvmTsVLfoo0ObEwdFsNvcco6IjPEJHuonyft+biYW7FqtqFZ/LBW
/NYG/NdZPoR6ylW+ziOhlQ4ZMTDAwMEi1PtC1O8a3ZpC5533vbQlRoMlCFV9+WZJJHDKkVReRPpu
tNvLGw30kVmCfSC7Mbot7Kqqo2bnubGMI/9qSaItX8Vlpbhd+g5fS8s8ihSfswNop59C13/XQQxo
r2C2YPmrEoC4h9hNT+ZaI3QY0LrJUYUIIZjjRBxNRrhPDf4T7TVxNNvPgVTdnnkNvbSpMfXTxLPH
CIo5Z4ysVBg0wH8M6XH41EW/a+FQlAo8Kb1Fa6qcdNCA4Ft+wd8FzQc/KnXUF0Rcmo1mgT10zN2x
O83CjYbfdGalql+XAUIwBn31tYdFPofnmf0qar8TA/G2ml/WQuJRdkitHHvo4N/wRc3Z2rcJR5I9
+YlVCCeHYCMNFWOrhzZydejYKB8/Onan7PKfD9Hjt32IF3Xsw0MfVcohXU2+jHENdA1bvboufMPL
jMVP6e7j9MxpjNwfl/fh9U/HIZ63aaEckm8jdfHsYFoOFxRxNFNeYpkkU2SD2srAUSaAQ7+UfrCZ
/0vW9HgGDwn3LIrniVRwBgDZXmaDxfBOeljltxokJQSD0q1+eKTEf5XTHw/5kFxrt2t/QRSpHIrm
CvPuV3R9u9/v1rykr9xEMLqeb8LurnwZ8j7JvBrveOQV5QFLJjOx64WYaXaj0qu4jqZI82JQda+p
qMxlH5few0v7pSlWrzKn1kTMJNpxEGsm4t7/YUlBA+1O4XK+F2gDwkqUtrSHbhQYmZ2FMh8hjbZu
MefKXlSaxcxSx6DDb0aM4BrNMk0/0zGYodu9qtvBYE62ienS6BAe2mG4TYS1QY1+1D8K3Utu9mhs
k9myi5yKRklnz5HpJjsgX3JqC+JTnS+lYZMrrqi4xJ9x4QtXh61Ubpfj1bvMiBEs/SNyFCt/nrMk
iUF3317vSxWG3v1JTp8rUIItQUB3+W6S1mz61NLE1JS6z/8OxH6+ZQ/Z/SDfmbpz5Slp8M9MAqK7
E9MzHZca5HL4W0YwaFumPYo3MxmDUFpmgy9neyF9mcnHIuFy4BmxxBmwFycqlrCUkvJUYYSLV6Xi
Vt16vMCR3DaF38fLEl5b7XRJUIXrol5Hhc3dEyCWpH4/87S7r8w3dWTXn2rny2PADRHk85j7ieyJ
jStrHvpzlKWjZBbUzLu1HLNIARjxeruUrbkyTWAeBdvI3Ct6N8MJEcQrLpPpjNaZVe4FxfLdFuQ9
gF90/0v0bqU5i70ZDk3cH4Q6OI8VrwE5kqduErkKCv+5GYWmCkPlsoIGKKASoQBp8ddliTSwKrwe
/IrMPPcFtjJ6xyMitJ8S7WmL+6/V62ELnBey0UjX32t1uiMoSOyKDVD6JYkoAtzKJ0TdFaMl0iL7
Aaf8L4kKrzRDpsX5NDwZsOrvn/8jRojujItk2MT/PB9gFDHyA6PBu5k5ZF7+D4/jY7byeLSHNUsU
5gKFjVw5hF85BUJLWNTHyEkpr5DaQfNJvcwpC+eHo04J88Pl/eM7PixbSSVWfYIW59CWpqx7jAtX
dZ8CfG+nuxLn6oXtb7Bj7BV6DW23WxPbL344h7/c4j/O4eE9DHvtroaJpBxGs6PseDPFD/JptPrG
bNm+3M3rK333ylbDQ/gTn+i3c/e/vv/D4yUXit6MOfcY5mmDLDnQZn4hu/MbQgdX0cgNh24zG9bS
dZ+j/gvNGcjp0ZzhellkVgnllACXEiYWdyx/ktWN9v1bNiej7Oii/+uIvkprLjvzAGOA9qKa4lcJ
4SASf7iT+mPQ/fj8PMRWxXCPRfIG5aC8waPqv4t8uoU7mRf/fE1tCNM6w5erBQLK+zLdllVwM+x5
dR6NeiFASigdQ0CBs5B+afSgDBeNpJEeRt1FMASYJnXE4a2EZiAGemmGacfmEi3CymPZk45dtizx
G8C9Wmd+Czx1crFQVsDup9tD/m5k/pj5TXYQG5MlB5cwAach0/AIqnjq9lQz90qqlJvXDzH+yJT1
vPWNG4pLPxs/ROkcX3+SNPwlLPrjqXsoJZV9IudqligHIXGumdWsSqdbim+Q0/S3+NDhllEO//2g
yz/dooeCxD0r+nshZsQIIKHLfZFvBqf1IpBXGKas2PBUdtdwp8Q+No3WFR2cerQJhXfhzThGM//a
BDQ5rteDgRMKB5JLJmBe9Od63JbvJKDLn1q26hSq/cfr8bsY+48lsJLnatzKLA+cGKU9sxC9nqJB
ipfLjUBsqUAd7DtpnYr3GReiLToNxHndA337frdU7+4RadJSZ59M9zLBnmp2qSXMXDG1jH5Z3kz9
xP74W4CmhGZ+0geYICTMVhXZ9CVwB1LXNhmFF8f2f9+OfwkxHt6Y3/yHf3y5MZXKTNRj5SCj9gWj
OqEkBVwWZKGonlSz/4wOF1OKHYp/8YSbzt96bx7+sPD/Kyl6PI2HcPnStwm9MJageE7JzIrRfb8I
GIpjRzALNjy8fNWygQFtFi8UzeBCZRbmt8tC+NHKy1zXv95w9j3DYN4rTHF+/o9r0lV3rR/mRXRE
tJ1j65Goa5qhigFSOpGvgIZ5rlfyFgh00Ae3zOpecr/0hUnh3UHsoO7iKHsMIjaJVfpLEnbFc7cK
90Zm6yLdO6o1xQGGD+7PdPrnAzuNYGfvMkIM4P/4FgfcdymXWlrotBmcm+ro2+Kdk8B1qLgkpqI7
usKx9n+3Bu3mRfzM/d4UMfpdD8RSQZFZ+sWWBRptI/4ebyx+jbp1v7yn8ES2eRMkWAEhmbm1H9pM
vA4MbAa9R/+GbmwmutJ6NGu/cRqL1xCj2L74nnvtt2E2zvCpbMAEBvEO9y4/3feBOF9o83O25JL4
LHl+cbgijNu2372t7Kslp7OMfX01vORUCAJ9cOYMI0Y3+Aw8WbVqK3t/6Rxxa1DU3eur8lMJmHmG
wc8m5BWxMbxHKxiEZbWO8Aivbs9Y11ive5VnJK+tPncBzt8218PdQVVu3kFPTK09W3UMVwpwDwIk
GBm4WC1iRjfhpoUhEMDqCSJ/+hN/xUuiYQK0uRuB5FJf2CSb2I9wtG6yZyOQSdMxvMJSnGHl7vCI
NChIa+t60D8ZadH46TEyu1X8pLiYR2kmFs93a9zEcFARLwV8CPra5/ipnpwO2GPvT6pH2T5+mc+9
5ldMg3GRWpEFPb80JSCJ99WoHbOUTrBLk63/gheEhD0JWmNqBHuZPdlA4isHngoG8VGsguQgWrCJ
7sbiuqxYRqc2lCpOiC4V1SuuT30pbFBXr4pAnoAzpCPdERGIl7iXoHjDcZxBjXbrX2Do3YKG+xp/
qswOqfS4nYXDHMVIjD3yrd3HR370mm7zD7qRmSsuNYR5Jzz3zCajpGl09vVUfCm72e/KDBM3rvZk
qAkt2MHgWibQWoerkR/rHRkp1dBNtle9pMC6fEkWmp+t8yNkfIMjCzQbGSJk4h7Ovvjw8lh9DTdu
pVPzNwUxUiU52m5yV8uxCTaRv5uLJiUzdBAyclkBYxHtBOsGpQJ194fc7vKjgQdvX33pIi83MF+K
gosbn1Xa48lQLOr/AlgPssq5M5yzt8y72jW/Sy/v4smHeWjez+ICA3EMNmgG95uFH4cow4cq8/J2
Wd6mC09NqlS3Iz1idW00VpFYWYCC4WTA6eW/B/MQk8OeSq/7KEAy4r+JJhs80ntfVXzI1lX8HHU3
zB2IAmQ7xWVllt+l7DFHTRKXarrOux3QATDfeyN6xhFTGM933nVuwoyu5wc7IwbyyyWYRM+Xix2+
4v23SZxvvRl9cCvHXxR155ctmTHFWuceaFgWJ//iRGjS841+wz5rVy/x87hL36Pnns4G3s6LsCgE
xMumOrPVzFNaW0PWzJVAN/dNMaN9JRSa7cAVwlu4bedMW3F1V/guhZ1hdWbhzyCFTZG8Zikw4zBO
r6ndOZWDx9kFcoTjitLIatIkQMP00bQgMGZmA5kkZfsumNtInzVOmDZuseumKiTjXNALcIN7q3me
PanBZGqOvQwGgzOuUFAj4Uuc9MRvLZoDTqcDND2LaeWkb8lrcwEa8iHSi7f7xhNEP28cNYivJtbR
mQNU/At7MnQOflu1YbjKvQ7J9HDT/Bu6JSCRnctcjQPaAbwvFrhOp/IvfOXGHE5YQDXIN6+FYoas
GOv01En0jevM0zq3A+3Bix+oOyMz1e/LbvSvv8rCZjYDjWU98Ye5Wf2i6xZ0uS2/U+iG8XQzKHaE
n7en5LP382d5BKrfbcqNgr1Zt1hE19FSp4I8jQSRwKEAa5st5m/pux6kdqlaxRHLpOHUiKapfyvm
lMTh4+mf0sosN7UbHubgcuPgfkJCq5WWRsZb02pTlpWvwGAgAatNsNYo8iBcr1CE4wUH0nYc3if0
aOrmtorjjMx4WHgFDtXLCs/rRDF1tPPlsznAKbWjLzKDasW8djNfyy1XEcDxgiEPENyRfFyODB1A
BEH5v/uCuQ9TG783TtDz6DMTwTiXG22JQRjGkd5aXWpL58IRoKTyNBAWOECECN0XtHtMnMFecbw9
Zc6kGQzX2gk2d3iYeReRhXhCjIZ25Esbpq6zg5H/fxSYvtfDeuoe87/24qlezy31Sb14Evc9tCBD
5xv0oEGE0JtZPNFXtr3wIAHe9a7bKJiuAr9g9efrdtjQn7XHAKNDw66oHKqP7tT6edB8zf1bQB3V
LtclbUkmpBznMv2IiZpcfcw7LtFkyL0sYNQYDLqhUZdw3lN7Y7KDmrdlG3CF78+pHe97gBRmaV0+
KWPm+9S9POt+uU5Z9MAQP7VbadkukzPdypMKnL/35FNzqhjGUtlC7/HL4mu2pbJiFx8wnDCaMcrh
RGB1C9J1uY43hjMHUsMhtLfrsQ5u24Jn4pViCaiDcq0sZ/QKckYZm7enjg08tDjeGQX0tfQlYRnR
vIqw2vktZE/RpFNvfAg7wYtZX0kPv0b4eBCUzrxZV1Zidr/EplRX93aOEhL7UYwDmAd3ioHfS9iv
hil+lkFxzCFhTBtzta3XmBhpZO67YnWfLe/tD4VU+S+Vck1iDpekyQbzoh/DwaESm0qTZsQmyMGm
aVKcRPI8ByniT5QHdg8rw0owrTQsEzHpSHZq1zq86a+LLTC/BCcMqTSWWUvwi+3/g3z1L8WDP87w
obp9029xNGSKtJ+CnSq3RPB7VuqECucyHFB/Md8Sn/lmKrX9kD/8dHEeAncu171Q+ru0nwgZhIrU
B/B0fnB7UXKOFm+6cZ77P5ZLpL9krn985YdKUWaMRtmNqrSfXi1eEcwBhrzoUb4DS21GCpceKOIS
wwjNfMYcWMgzNg3DwJhDcvXHwh6RPM9davIT6GLOzqO0btJhAlzc71iRLYISQiwsluxksGKmXQuG
VEOf85VwqXuaYgDNupPwx5amPEU4c6e/IPprX8pqQiFRyWX6T42csGnWLQz8YBIP5PCcJpZCIMVs
gapLURGiyAUIhLymh83EMo5Ey1pNPIQkqvGixoFcLxOA+pO0xlhNu6cipXYVIpOmrm5ClcmtbtnV
2LRY925ONnPYRXRxiYR/qC+YuG9eq2zbZhOXp3Rs6WmBharOP0pTptz9IVP+46Y8FNL6Ruolo+Cm
FLPX+3BOta80e4qdxCxBBpqN6kTy61CZ0n0zEeG1whOgiP3YYftbzfKP03iopcWClHXC7ffrEJJC
vk7RNXZuBZ9Dbl8d/GY/vAR/SRj/OOBDAS3OsipOrpq0T30yAOFTpro0NXJ1w9SD39vfjy+eof/l
pad2879Z6sNLLyoFzsFUnR9qSzjKg6Pj9Ia8AR6W7QAGa8qOY2z6Pf+34mLvw/Vsf3vWXOUN6qlx
qt71Bang0+BEPtDr22hjze+J4KZkDaznO8JjRngab4OT+xTVBQ9Zj935GDSt0dRfIrc388gG861+
pitY8wxJRaqqymb1re8o3hZkcxL5VEtc/Bz7vW0ElONh0z+3dvKsBeqW7iJmdzQMo3MlkSGXJMgO
bWhPVb1QGCvy0qHMnJ/5oSAu0ptd1mAFvLi24tq/fXPKVeaqW+VNcZFIt8Flkxeo8PhDPqJyEV+6
F81lZIc9uhfm1WBt35A2ESULKw0tAMMKKCt4iK3D9+jpQgXJoQIS1V7k31+4ViTy70w2Ie3Wiy16
Gdr4JPhPFALkOaYUqgAz87I0An1BT8NCguFIZrNSUSqZcPYWzAAVgrJ6bYCfXxZS0G6Qk7+wK+Z2
R1sJ0FHFv+Rb2/cQ9/vgDNaEFxIW43e+Q46VHOQQK/uifpq9w4nXoHBs+ufZBUI1kKoSMzEAyhmA
/4PqDEcwnGbe2HOk3TSLkcxfFkZAuQrYvsUAK6gnlkplp5syfkZP+L3bE7d8onHKreYXTiIVIU24
uO1zBBn1BjAp/7x/m+x1d/753S+Ccle3i4tmkW3DwyIjxsIv12sGwIKAIiXOd9ELaZDqteu8tJgu
SK11tqYRSLr+La9ub6rTrBQzD538V0YmwwW7Gqzc1XorICnVZMcwLGxNyBBmp/jXbF1Tb8FntQcM
49MQ8jTeZM0dbemkk44ni49ox9X6auAlILk8o0V9LiWz3cjeR7NiQX4DIsZaaVJyaQDmFGbJaLEY
F/hRhCNIscWV7AQBH6MasoDPE42F/sGoC0YOkqvKjmLel1D5PcIaWwmmMZLNRxhMeAZ+Ya16MTc8
fqJQ4Rp+bHFMBQUi+fgi2k0pb+SUHxWKijn2U4RuFAHeQTh9tMMi/SQtH/h16DJv+fY6rNNPlnaL
JNyAYUpmeBuwiDeYktUV5NyPYi+e5+lLhgpNciIi8W4az4Dvc0Y8ykdNSKqDet1qnaeLp/TqDNim
e6K4Ivy6J2slPJTluWydW+zmIi4wpwYy08KGqZf5bQl8SUgWB80y/KKz6XUN57pyyYmFDdoPVNq4
7kb0YE74ayS5pEGLcqaszuVSyK1C7Knuv7H7kBFfB/deWJEWhH0wfw8j+OULY8U468sqWZFlgtfc
xoYZXiAN9cdOXYrMwMy3yKIlGQjnbEEeMpMZIbIktcn700wILvU6TfxUc+ADX19FUqqcrEP4BlxZ
bwji0zvTgrd4+0sdOeJCPlU79Zux3gy7fGb8NP8t24SmczCj5FWK131pmlvVQQmuMysXcFhGsklt
IBqgibiehf7Y+DOUtUDFWEJ5Z8olcUHBKL3kUPKOqjbTFZPQvWYr5rTh+Gt0c85CSX+b6SkapUnN
i5YKowwO6TNwWLv+Gn2F9PqirhT1WZDWVf8i308SHw32ZZ3TBaWzrDGrAbIRo4NscClbPCib7qtB
RGWntvExf5a82RmWVQ+SGp5WvKco66C/sVOS6HZVQLDSsoms8JrTFxee8jUzFjc0Mdh5kmO5Vz7E
NUmUsYS7I4HHulKrpl1rIh99Itg5GgcIDX4c5IFMgDv3yeIXNZkUIaP9zXO24uY6sH+R0l2Phjf9
dWkya4U0H6EjY99qtpg6kPCj0vEBD+yj4GeWFLN/4GqRDwDluFjSZn/KGWuRWCWaSK94mpw+uSu+
jl54jrzJZqP7p8G9Hon7+X2mPewQegYCij2JhDKy43UdkHJhViIBDnoQY0jMZwvJqcnCZGHRbhVE
8lgIl9Hb/JlpGJzmHQW6BlqTAFxZJY52YJT3a70Oz5cjpv615DUuvzQNADmHB5IZ0kh9quVXYHwj
e8o6Yvco28RXswWZ9g5ILTJULtF9zQV37ltquC5To2oXzVl4Joesfw+daZciAi4INnxJankf5Ulo
t6krPA28WnwmM8BA+1vxSofY3W5nTM/l6fZpKc132gHBE8nwFub3St0+V9t+CaaMXWcbn3h9gHoL
T9JG2IHRNsO3uaf64eEam4KvWv8d3TCu+N9h3R+RxkM8VRFkxOm1nB+0Nw4rHi+5qyK3YtEO2NW/
jFP5RYV1gjNqa4DwkfQVJ295uI2JoMPLGv8pTM4lFL37HErXppBeKxVnwDde3Sik7Is+sTVLIYhC
ljGHeKVWvtjwjW92XBpT1E29klY7jyRjXRx9mat2vGrtmGZZoTkdFHZxrdb7PHLL4u0uWbNy2Q8e
bRoOzmbSuinbUWHWr+xTw2Tq6EJnvDms9Cdsp3A4mi6QJYsJlKz52OoxHPdu2x9AaH5Kly0zwWZU
icrlpanBdvwmVTyxpXMTcOTk1niqlYnAi9d2+BV9qh/NLxn+NRktcgpL/QAqed2zoLesWCx0Gqmx
G1XsyWzE1yUBPwROFoKOXadEqwb0LayY+2oO0G4QjNxNCTC6rZw42phYhsaB5dmCymj5evtiZ4Dm
9QSssT6igo3bhT+icMKfvqTMa6p2vh2/gf8C4gdB9RRbt1OqekPJhlXfrbQ5p/N9o7lzRiGG8HQE
2plXAO4B9SroZ7gXFumz9ppzf2M3/AUgqphaWfypwVrEI4OMnI2ttdLOqZgWfFsYLAD3RcnWz9TE
2Mxe7h/h4EqvzY16XnPmtFN4D/v6gyooG4/8lrwlJ8lPlMVw6LxJZvrUqOsLUxZJ+VnejwM1ow/1
bSxWEWQoZkCs43N5hCsp8c/fY7K7l/Yl6+3Jupf74mYUHQmxid3v2KygptE+4iNo6uon5Sm1Rk79
lcIwE1fL86eIBtyJznT403Aphybk8nV/8aKzptvGLxZtAc17wdLPDfFu0Ld4tw1HpT0R0rBcIAaR
PlNseYxIUqcxGDmhtQiL1CfZob4Wac6tM2sARMhIcP1A7eOZYOm7guSxm8oB6KAgBOehizY34TS8
GShvYgchlDB7G0OfQZ9vc9xcUCJza05RjxLcIT8UzFObmdlTZl0dxoG+C7O1SFeJYi7qV+oqHau5
dq5nW07JWLyPsPgah92muNpxucObk5jpm9b4d83Un41P4j7IjADceUUrh8mvKNwrr1Hx44LcYsJk
ULxidCkzLx2tkp1nVTyh5afW/KEyJGeGrMbU2RRRlZs1T+mH/ty8X0y+KOA3BFyJZqdv89LhmGx6
A7V2OqQmQQSVxNih6qNyeebodszK6VIkQH6durOOD7wee2ZQmbPSSvAFe5TSlPiVwWLNmg+/OgUb
o/jMejxDEiSYeu+liSV32xReBEtT4YU3WIQgFYn5hz0lqZtkU2zP4T1wesxfuR2LY2gzsnPSViBz
HV02DNW8VlbiqDzPsKe+LvVZi15lwat7PzJWoYojgBFpWkgEj4s2u6FJgu7M+8sFo6lwCeSnKN7d
16MH40jiOksLJMfIlQWW9f9enMW/t9P/Nwt86ODP4kSWxiKOjlP9BdAJKq4G9DoxH+XrqVA5Fcel
Hyf3zH/aEx7a+Hqo6FJfChcA4gsmTFdkf6pzAauYvoUEvWAFu2ZdhszSWFbqUZ0dxoS5bL2nI+WC
HzkQfF6GIE3WBX6PfJUva/uSmfOTvqajf1C2CH7uxE9yZxF4ZdQOSNZ+qfsaLhi1A59IMBDdFtuN
S4QgLdKMedhBni/5vWbEYGzOtojylespuhMWvo/yahJ9Aa957/bXFooF3XukatYcaTuThvNVWqy6
2L31+HsbVjM7rKVFfN01rB7o+PsADAbbFNE5N32lMwokcuqMNEhwL4r7w0394eIaD6l9XGStKGaX
SXHAgybZd49qgtM9X1BaM+Thhxrev9xk/9N8/7/P0G/P5D/63VqZtUkjcbgOoz0dTlMH3MpBBQpK
Lf3vaG0ce4uxIlBe0peB2PGnytFfCkf/jDCMh2pe38XzMk4idDtuMzF67N6JvP8P4NLjN30oUM1K
eTD0iG8KCZwm6Q1v5tRRmupCuNR+UCP9iyrweLSHuEm9peI9yfhWsd+tWjdzW4cHimL6T5fvbxWv
P67fYwHqWklXWWGQ9kRL6d81E67362fhFxOL5Cdts/Y4jeDxez2orBShlqrM4HsxRm80qfjwvNwN
L2mcC5sPvft89hy3HrP/LhTo3wgAykWlmuyQpejeVr9hHuvkOLwlr9oLpFN7QCDDPElHplqB3Qfc
ssn82GM67b12sbvuwu1gt/74JBA8AcJzYgLDAG8fwyYCpgbtJjQoOuP2B+/BT6ur8bi6JsX8qk0D
yiOfN2N6YKDxqTJvxu+LCwEUh8DwbjiTwfK/FwHpL/U9TURzKc80Xda13/W/f7yVbVTXepZRTGUR
ADIaHh25wBlscmWVcjmEbpgFzRHwjxMXy+6y1kf28MhuiMqmeasNKEAvhUfMvPnu6Ydz+8sT8Me5
PTwBbTsMVwHf8F55q1fMxsNAaKxuJ3rnFD4Puqm7lUPCNzBsgj5isxC/cvcnB8PfHvo/TuLh5vQR
xhBFpsw7vcylYpbO4E3owoyy2ZYM9Icb8jfl2h/He9jyQkXo+2rGl57lSyO1pHqRfeN1QCKqMu2p
t0OLwhV77jRhQrNA+h0IIxf3dIFPLXYWYuyUDGhBfoHs4colYmz4sB57p07JKaUfpH3StEc81uL/
8fg8+juYb9XOmlymMdO4EWIV0gjgkjez0QOV7hz+KibHWRFOR6dfiet09CigkPZejj85yJUfnpZ/
bWepOEtuAjdqIIjMbqvrbXWLg1Q9XBV8c9T5ItpWCFa0ba14Re9Vg0si0YR2XgSIIoTSjqy292bA
aKxZZdG/kRkuVrxmcxeY8ow5mbjkMjN/CyU7q7x0Tyf0zgjfn/bJv8Ra/3wAHvfJJMWLll14IyfX
dcmZGS6l9Fb/PavRsPLW1jW3AQHs6Wb+nCFzAYrOg9+ZaurrFUKsRV4/oxhyI7v7SclnzKdN8vGO
/6NPqUxRxT8WDHle11muzm5AbKQA2Gm06gO1mUaZwWOvGCaCU1dbXz5QLTKvmz7Y0x0HEg3MxJFI
XtTF9Rsaxw3eItrDd1Jy7SQKxOPmiL+9vDH7gMr4vPIq+imDaBlkqUpp9mjHalpj9nxmJcZxxrhz
HIIa1VT6EQjD6M+TdO2T87VZkNS3QY7EOFkob9o+XqWax7g4TJCrOyAtxod/j4fL8/Rw1B4KsWo0
yfH5iEnMu8fg0VLQpsu2RoymUKx3qSOMJL0rvpD8Wb4YMXqCRYpRIidfMqHR40vQbIxj7W91PPqz
CwhxlLyL2zI+qb4IbgQUs13RpkcLtgYD8WqskeF+1DElLEFYVEse29QREMK2HzhmtYO404HHVlYb
0xRHMbmcikxya8tw5EwRqcOHKlsZbhbZMpjY6iSKA2nDE79ovXOqdb66v9LzvuVeAnUjW8zJa82S
RbtwUMEmcVChOqF9xlgpvrQGtPZZODJPRlnDKUQk27zkK7RlNcYqBpj58e5ymF/e29hXgvk2fqLo
YLg1Q05utqJbjEsI962NZI+mgU8wmc59/vqOtbtcdhPj2DP40tJiXluh5Ja3NRzm16kWLk3lC0AX
MtjZ26Jr7apx7k/K/XSHNKzsS2JoqJA3N8ezY/wyBgZmuGm0i7kQqw5x0+jfKHUluOCf56g4w8Wd
1od+Bk9WUsK0tB3liY+ytvuvy149aIZ919/mBp5bCiX0axkZv9DLoEQzIDnt+u7X29gaZAZ6TAz7
0FJ2KL7QMckfiLimORyJiybsil7OYDguki4S/u5m1gaE04/5hmo5A+mEzXXP51+CW/8Ub+NPmhwf
6TZbayriMeAqE9rQ7JYIxoYzbVKq/ai6INquI+rYEYvKR1stpoEYU0cxP4dIiI4Ja49vrEDSLfOK
SCZ3xs30Y6iYjDihlI9Ki0+jhrkxnupzBaSNlUAwwx3l7tCiR4+75n7mMkydCGRg8bY8IuRLglnv
D4rPmWsq/UT8vziIrsg6EArDGgcQjiWHJgCWE8NOMS6F8TIm3XapLRSwVO3rXuvs5v6ZAYDvfvez
GWJA8WwLwDsPn6TZi87gMgifqAHbC82A2SH9fdzE6j6irXHxr/t0OyAtuSAC5AP1qyN75e73fK+e
L6Qz6Q1b2f2cTBB6E7iuXe0n/UPkcK+oYOcLdjwZsMmJYvoTvQLzqvDFsiDZF2thE8H1nvQSCP7y
ucMMz/1EugZxvM7osNw21T6sTh1ZCHWEzmYKgOIZsV25yRJtA2LXZJet6zMsjzeK9v2iocojUnWx
pAHXgRsK7uzI84Xc8MYosuicfJXn22tjq0Hmh55+QLSxuSBrNDUL4NkVRPI7BXLgltN44mp1YVkA
D/yZAE3Gemxfv9B5+PEHtOULqlUa2vUzprWyXgzBlabflokJOWPH1c1ljUKAwRyZ3QUZ3dd4kb3w
h7hPN/egtNNzGntMpJEY7bAgsc1r4mZWLQzXJhCg+VpiWUvm6/S2annLVJAxTPlESvqCbmAI8nCn
IeWjArShgsJLozjA8rQL/Rt9w7UuFgz5waJ00z1RDOQ4yGRWx9LEt3DPf+ksxrWXXN7zG53ccKfi
6GHWSEG/Qr0dlBssl/GtwaDN9kXHnF0jFWycnCkd3tt4rssv6XqQ2/9D2pstN6ptXbdPRASlgFsJ
UGVZktP1jcJ2OkHUIOqn/9v0PvEtm/Q2O866WZHh9ErqOUfRR+uvqv3axKvM/B2ihJrHDLQV1SrX
jym1LKgq3Z/gpUAucY00kkK9f6vJ+1N4c67WLS4H/nWorNIUgx9hX10Ijxh80tVlO3i2/GyhfEYc
li0bdXlBKejj+7DK0IQFTkufyjLez/JD3FyV/R0D5E0FYILqEHdknl9HjzEoAM3pLAeRm/k+w+Wt
WgtBGQZcK9W77ONVCihp5s0Gr7rM5dseJ8Hn9pYi1AWk5TqkrOYwlvDUXg139IfU+YaCUXVE1bdA
K6iuyk205yco7Z5ndJN28cqn30sioJJCUs4DovgWBULdRL/mDqfo59m2QO37XNH0OKoPdGD2wCpp
CiBvoojVb3E4Xre/qrt+ZT0gcAJ0KEMuyARY8+xcHoI5ZiuLcGdE7ulaXaV36qt+U96ld/QJDBoe
1rEL7xvjkEs3IbVAfrIKaUOkqxJVHbvgLGQqzKeJUm+ZOunDhd7f1A/BEYOUNjoav8ES4L9HSi+t
qIRUKN1yV2dtXTKiG4RbkWPt6MNAhIoeEgpls034jnAbys0l35jpotOvLW3dMsSwlrxwh90h5bQk
eWzaeYF5KfYsO99YDihl0Ud1SzPz6q12sG5odtDmeMjvbPMqS2nxn/5oTzjK0cC/ivamU0B0p4Np
LZq3cik59pWazKkCUYWAXoGPhL7rt+eH4G7I5wbNNXn+c47zF/iULPezqGM2Si/iqMklVUbZVL2J
WoF8x2sqUSwAxXudHPQtAsh/e8hRhpFn+RBrCRmGStPKg7VU7flCFm+sJPgHUQlCBDnJlxU1jx/C
RnOUyxWRGqinthO5HLOftNgzIcS9GdB3isn+aD+FlP2u3vT5zpqjOwvm3I/9kjhaX5aGy5BvA+RD
i70c1cgVLx1arZIpgPahMzGNJ6NCXYuxjwj1Jp7xlHptdMNnJ9M8M/wqcuxL+QaCBkE8QrEXnFfB
TXT3glU/Xa7RvsvNPkXq49xMktX2HCqKekzCta3QQj/+pxqlvTart9oBjLE3dHpeczonlbowB2AH
b8GLvdQxciGY2mDjwMxdxIfhe8nDzzdl6vH8la7VpypM1F7cFMVr1rHXiPnLTXq+HQjMJbe4GlyE
qr53DGcrixExoLKWl2RTSL6JF3Ocbp3z8KTlJi8mlg9cL6ytexJWpzvSk6LZ4VB9+R+8JqeOOipF
ZvpgGZVd82z+0NBEMH/NrhzMB3Mea3cD5Og/Bt3bAwYtvqOssWOKhT6Qhh29PTPbpNITBRcyv4+i
Yl0N3kxfp+cVi3m6JAWaeFbfFE4/f0qWuJpPOd9Z0er8YhTqka7sTd1cPSM7JfJSX1S05U8lowMi
kNZqT3k43YYvKOkLRHg7Q97P6ws1CuGscc42SAdSaeLcvhst+3Juo/KnPNiB3laNODc1WECzcC7d
mtgesA12ZNRpjsJ61aRV7lNIpKj8PlWy+bZE9PlDG9VF62I2q9tS1KmWong2LESLtVtpzzmFxHQh
0RR0fn4iykQWbo2W0+ZcEM+Ib7vxBGypmdc7plwWBFIAhqrrxLPpJk/calWfOupoSdUMSfObmUmu
KqYiV512A0ELrVyJx2DrBGcXx+ZCXoSl2xFph4uOwiDPJPbMP/IVDcdghSMlwpQ5PpVrKYb0u0hX
1VYMuUB0s14Qb9HP5vWp1pHv1cU1+KD89rxS74wrWm9YRSTCSAGcrYRbQ7agTV7hQf4iEaQyIPMC
gw6JjhIJH1aUO5eZm1HHtRh1WOIRgrkTjphlt7EbPFnsX6fsHYtX/b75Veyiuz5Eu+nU0XWBBI59
wHBO4e8IoQFdc9yXT2R++wLbAXOREZqvWCvKte3lv7QrbIpkZd8qa4tRuoSlslykB/XlbBxlplFo
z8of819t4V2QBm0QKlDZBWjgFoDV5sz4QXQMfhkrzmRNEP2YPWBgjprhwnVscSac4XvnMzn8Fj6e
NhdlbT9i/skv8qLhJFyDpkuugCyZ0r4889S9JF+gsbOCY/CY4e5+k1IoICQzoGFsbesGw1BtWVWr
RrmOUudMfGw5Kp6UlBNdq0P8sW4RITSvLcFwejCpgcwH+ptkRwf9d2veqeFVT66Qs3FUfGdtfKc1
rxfrLQdWQHPwvekw7bqF+jOX7MesOnbtTYMjbh9sY5P+N/i25M7PYseO52mGQ+2+9uG6WXNFJk89
vcbnx7x891WTSgGVfJr89iP/rnybFSu53uqYiZxyfN2v1IcAZxrHbI8XUfVhoHniG5vaP0fbtla1
Jz2EVcBnzfPeC29p0TASg/mTrZWJY9mjYdBBaYpTIsTEKDXvWVVFQEau6/YNsyb1auLKJnYfW5zN
p/XczKusi6RWHC25UdubqN+1u4AUtoWBrjMrpqPZmrzG71oNn5bJj2bv56PiNhwrIfrlXHGYOM1v
FefsfhhQNK585WPUYULsQ3832fhTvqupfj70eLuN1dbuxCYf/RFg6hhHtzU0xTOBJzDHBpJlqawD
GRBSvZqMtydWTXu0e3aXTmnsnMkOfRlXLmANgRtHdJLgxbPMqNYxt0Qa8/Mz/gvJN0os7NG+2Ein
blZVhL8hi8pNikLxNNtGoGZQ1YpZBWkB2l9n2Gt2E2KGA3DhugFVAjbxtNeYpeqKO9m+ncoDtO+q
9J+fxGivzC6JpPsyT6Kz5wME8t4kB5Hd7JkW05NcL853nai4XbP4Ifn1saI91LsKFoiEKOq6/S2Z
2z66Us6coe0Us+PPd20qmrBH+2pFt+ecnokmWjCrQg3MCG1JSY5wHeapsRYI9c6tFo19hSEhHQHS
4Gpic1enFoPRNlv1Bor7UuRKyIMZ0fVX/Z3gSCFeYkYP6u8WJvOivzIW8mp1edCMqZVvImGxRyuf
FTRRE0esfEyhi5wBYPR5E7niHFDAOyg2zQUMzYnrnsiFLXm0CCbdUNtGShz1//XNhTxNBG/M0Czq
AyyPp6nXUfl5TbLk0Up4uZTFEFccMmImwW0IErflAVs8zBlIwtEbYaZ9T7t5OgWYvFr16yIsa2mu
J/5HCAeeDT1uzzQ+E8yz297Lr/2CjAc45OQq/PPab8mjpdBsZl1axbzh4iZDnhb2zMJ/ieix9zTX
zJlynOppTYSrljxaAuVznPW+zRJ4cZvAwZVedy87gBtIBhOH6hvCYq8LJ96niSXQkkdLoN3PZpmW
swReXPL+8LRs5aN20OanxP1w2NaaA/6HggkvxpaNTScahSqdAebvsLDDi2NqL1B/3ogsebT8nfSq
6ZqET1tGMR4witE/98yce/WNxnT38IeVmdUO+OvSgNCA4M2HCUNBH30plkOJJ0krZiTvJla9n793
Sx6teqYRJEFwoQgFkHdg+F93lZXVMhsgseZQ0GX4eX+GXv7zYVWxjv33mpAlj9a5wZBmeSEGuS6b
mfBrBJKuxc86FAfJC5QOJYR+j8hM7M/KMjxdJ4jH3+Twyk/3WNihyS4hRCmXOdO4zHpOnd3UhzJa
BE+Vcq5UiihHzVwz+EMISNsi95Jn6x331Q4jW3oQlBxdFWErXuP7iBm0RwbC8YVijnj7b5fHDyHQ
p/hpGJq4vtQfZaRZ6QWDJ6YvAb0I6SnlVu/0iCjfcKyJHv9EemspozVyVpXEwRVvRyhGIOcn4T9r
o47DhbUlWJu8zom38eN8Pl2nnSIoMHVuPC7BHbsPMmOhaF1Yjg4+GqEhJXQxDXBWJh75X8TtrzGT
9bGMfTqyFEkDrEqW5AqZI7pl57ILmUP+mHjEPvSdmGN9evn5K5g86GhtPCmBbGrGRT2e7sqr08Z+
SI6ng+1enOi2vGn3QounHSaOOfFuf5zTpws1s9MwmP1/1mOMCS8Yk3lNLoIdy5HfVE/CLDh0JTrE
Px/4W7nRP+Gf9bEffzqwwXYbKNZHfGXG0BU9ps3e6QeCVD0pjzlYb0ZOEY9LR1YgZ4gduqWLlI5+
puJUurwgudWbpa3iBSf/y+DP+sgiPp1c6tfhIIuKccY4QXHbyuuivzMC/LrhbfgoyJJH7KsYJvJT
dA1EoNiVlrRT//UXMFoY21DtmzDlPYQWIKLjsJ3LBU5s8atiCKkPOfQb83cgSya2zIlECRvBr0GJ
WqlVqogtE4kk+oz82n5MmyWTb16+7b3kcGb6ofwfFaLKRxjww4YwZmBJWR12df2xYbcMgUauYQMK
Wl7cSifVXwXM1cSbDvQbHasPNyM92yezq4sYgWXynWCt9beSvkdAt6hWqPu7tfnQv1QwdvDWhFuC
1O+yEh5UIqzsH03Dy4vFzFrrhNNPBhzGAwh4Nt7y6bITNZrwpT2/VP2VAiXhbLMg8KsMTg9u/yts
Ysa+nNnpugfnTR4Je8alF6YsKIQMTAa2qFI2MzGux8vzTMF0kSQLGUqSv5RqrxL/Ir7quuMHbiK9
KMxj5RDsstnCMi3PChkm1oPVVMCrTyyuH7nHp3e8PWlpW9R8+YhZlIN+BHGkvSFfqLzWJdlI5vU7
aJd+J9QRQFTEdP2wY/gJHTOjmwyoc2PEvNt69n4Ru84y2NsLbMQouG35FfqKz+Azitm6u0MsNS1Y
/C9hs62Ioq9tKeNYpT2XpzjXqF2AzYILA37pncHHJahU4Cna4jRnyVz6U25C/2WV/uewo08y8wsp
l3UWrvQNuVWz7E4M0nwYgtQeRJrBrWxA4MLCePnzkjl5waNPsk6auq3zirHvnmekLhTuMvVSYg9U
sCQs9K3gZPzbw46jjQhP4azNa/V4BjZPWMjLLwFeQmq5wIMVf78dvk0rf6rXMHWjx9GG2Z0T3w94
vij2LQ5LtZUMmEDjXXxCnYtfDewQVqR/eZ/HYcclrpI4qwjNzV8qA9o83O5VhN3Gpm8ECc77/52M
/d9bNQ446AEFBigQ9TijDKItrM0A7EPPPMqZSORTF+AgnUF1qpI/9U59/P2nVaCxpVbvY5pv8kZ6
BHQO6msJdKlyrUeh/pdf/6dWzffJ9j9XK9amT0dN81TudIOj6rsKx7VFiAv0jNloEUjDwBwWAJHg
3c5gME+noN8vfP8cfJR5tb6Q/4tGO8QvJrbnCm3YbovVkgkuI2ABxP8da7LJ1+r7jO+f445yq7RX
L1Wa81pBXV6flgPwy/Mm8JCxuNKOMetV5iH1YOry52Xjv2Sa/xx3tGAluqTO6rgQj3i4ivM5Ge+M
iAriEbale2s9IAlSlumwQEATUoyk0Wje9osEiNouOTn+I1PP/uP/sJ6Jusbfm/w/JzZaz6RZ1F7M
hHe+ehy89lrwSgKMHTgxVk9tIuCcetPHIYUqz5SzXfLOxY8V5Q5/a0MSWuYJ6DBkc4wWLtLllCp6
ag0bb7KlX9n6KeYSpVWDgRdtnA+OywHwC4IsL4aDhOBlssoiHukPd1YdVZT8SKvrIuYVR2dwD0IN
B2166PN2JxTr57WSOFJC4VBn9pjiKZv+z6/cf0kU/+/JqqPS0qm4RH1bE7aeYBlsgtq9EENIi6AH
QBNm7v8waTPxUX9UgD6tKH4uJX6nkDuF8SIQnMnmgNJMYZuqBt4o3G9EjdR+mipd/JeC1j+XOlrK
stBvGqMvyVFB86B0FjMbdzB2qNkI2yGGvr3Jt+r7svA/xxytYFFcBHkc8kWL8aV2959qLDi6a5mx
7IlH+feNZdcxlZlpGzKzIR+mHp9urCIVTd1HtXmQrV+1K0ZSlOEqQ6aLcMUy1wS5cym+TpfNZD//
7/Xy65FHdxaVQTtjIsU8CPl7j1p1Obt4Jmp37fpNGVbKIgbi8ZDAP5vyAPlmrfh66NENLqo0qWY9
F63Ly4u8UzMxUYHOAjudaomRSrwaMgj0iAi0qZr/N0vG12OPtglTLkzj4nPZgswNEEpwQBhJSBa9
hDkl1HtQ8zT163Q18aT/XjS+Hni0Txjoz2TL5MDlcLCWM/VJrW8ymU/XZq41885Q3yHKqbcgo5U9
uo4+uv3Vn/cTZ/F3QeLrWYw2Bf9UJ23WlebBD1fotZQD5gyx13ebgW6Ly6RzSpnWbRj/mbr+v7ej
L0f+GCv59KbbpzYTOjHzcA7Xp3hDhog5kLI1GywS13Bx40O87OWpStPEXddHNTWzraXz6ZLyqi3l
YW9pt1YE5JEYW2k8DGrz7F7r9zITE26UeoxIF8ZOFzxSb+K+T3zn42mOMrMLWfEL8bURfzLT7urQ
XKmu4beAqLkURuOCOqn2E/HJN52Xr/d9tFkk/exiXJLKPFSOwX6FSTHJoqcUrj9bBEz0Qw8WorzU
xnTHASE4GQNPXbp4JT89+F6vzoVx5gRK37n4O5Te5x3G9wzWZKuw9oDMaffRCbNQgHZTxeWpz/0j
Tf908M66AJZrue8V3kebrHr1TQ/zG9/ViYIWUnqohr2JE/0iirDsmLr3U2/faKGTbPOUxmFsHi64
kLrnfHspDhEjGk7frmH9BNJjbdx09VV9YDQ/cLPyIWVGJJh4+YyPgdufApbRoif3idkNPjtauC5m
8wJ+lx7jCL/aBhvBGS0ZMVcY63P8G4H0LXZENGByQU48Q8waHNjGD1CSPIm+ARglTblhKuWP6ubw
MSldrIOn7pdqOTCtkOicAALMMTZ7LnaJJuQ8iHpSlD+XM+qjfjlD3fwAsxdggyG/Mk1hdUvsYAgg
3HKFJteo8b6I14GtLAfcIlIYf/Z93F+Z1u0QZ04hgB70B6ATI2M04IjZt+kZLYWX1mjqpRvdX3Gl
To18X89eKoOybv4Sne47SKbai5UBkZg9U0/CWlGpr2cy/KnZoZeR+rwY7bsAT2AZ3q7PACGtDr/L
xtPlx/jyYFGbYYgEzUZtOCrzFX12g4Ipu5sdGOL5Fe7L3FFoHWM6zU4G41mh4bdQGLbQiAmP52CD
q3NTLnusb4wl9ZwS7ySaceiiVZeFQGFEm3E6+i1DuFCUV719OhnXHSB5/oUH5dWPlsrraYbr3daf
PTD251fP5mynaPROIRUZoAcBDM6euEF9gYzclfAkoIOQO6fyWfHntrbGuPAm38J9whThd7WF0Vw+
oPKpxOj7vHjLFGewH/zugTmPYY21gyofVDhP1YYWUHRx4nhdwD7t8B1ulvlS0+maAndxSCix5FtC
GF0mhVu968YaqtA+aJwIyk+kryHhtMKNmroeEPjSMd96N+cRPQe/Rc0uWd6qC8FLgyVCYVCwFkGp
bfxtfIWJ3OZ8ndzApL4Hzou3AGXKF5X4k4wGGquQtCYrKHFiNi13CoYz90zBQTBgtkpxgqW8me06
c+lfq8vB068RzzN3A0epq518Z6xpBuOMbq9KRPOgg8CyiuzUXqc8hmsF1z5A/UfGxBL/SkBpMRZc
I1PlTbC87q45dnf5hsF2AKpgU0GRr4AktSuK1W251CKHUYoFo2iiXOf6i8uvBAdKincr7sMdsjo2
/iupXVTvuKy5xV5y1FfGR30FHX25+YDaCmYRJfj27FV4BwLeoDLznhEm3jEhzY+MVuTSylzF6NxD
/chEQ+kvmBG3WOEEWYoqvhG8tzZQDifkSwz3FhypZcM0AsiZfWy7s2zdPQOUCDb6yenzTb8NN4vT
CXXhHDAwHvKYGu0YhmjXKoQWXh1KBloLcPIcwrRcQtKtklfu2+xVYohycbph4ltMQJhrCBvn/cDb
uOppYGHy6RTSR4sFa/pqobOqvGMiCjuJOiJsYOauLAEX4c8tVJYPYq8MiyPzfNHwm1nHBN8lpgNm
0J2lrR069QVloSPuSeTmkD4GGE8X/pKhGWNpsY/PhBC2bTx5ECQTo10BwO2XDFnABG7X9lpKr/w9
fxk1mLGwKBjXEqzeblHRi2WgED0efr9qdxUvjCecPtPsRqIx5W/0VPBvW1qT1w0YXhoTWeN1+V3Q
3kpQuNfMCQbPoEPwphoaN4mP5+QxAcbQXfHDC7YP0g0nyU8yfY0TutKsZMurWjhSHjIQhiP4A016
ZjGWgKRoPrRi6sPQHX6HfzPMvYgVDwFDfYCVW0uL/Pk023enK/3sJh74FIgYJuTYei5bGynehg1d
/8kk+O9IkoEKzL+JLmjgKWO1laSVJ2OwSAl7Y2vBfcN0DgdpX8f7FKjMrnNV6h2opIGuTMRSf2cu
X488ylz6ODlXUUqJuPLEmGR20y6VFWz0FSnMntkp+OPJr3ZbTEWwU1c82s1VxVfPg84VV84scW2Q
kNGGAbGdCqHzZeaFG9sxryaudeqYo507kiVfKi9ca21itOnONqXgn3oK/JDExb8WuO2yfp18uFO3
WAQ2n8KmyJJDOYooSgdrllBYkdlmWJ3WZ5zuNIAu4Yr5q2O9DZYTl/t3kvD10Y7SE1VT60KNKOIJ
G+I1w6gQMzMcHpfRhYkt1RJfzVQv7vsK3v+9yepYDqVKmRXV4qBwhkFguKcBfhm8Kp2GeF+/Ej7O
bW8wN4UwanBZ6dV7X3dj6SFN3XJwh/wQQ2nQ/cN5dhcZTHn+OjGeN/XWizj9rxju01mOMhmj6Lv6
FHCWMunLGtNGuuYFbWRfodq0lJ3qOYdaOBE6ft+n/HTUUakrlc9y2oe8CNiK4N5zZiBW2Ua0p0qX
gcq1hq8pArX1VN3nO0o3VpaqoRiGAS/DHB83y30lk2T5OFSMHXugqKvDGVgHQ2PpPXa7pG+2sZeT
N6XcoF80oY03h6zZJcBNw2PYMoGE19MVCJIOTr7tZWxpsEk0yAnOqb9KKsLD+CjPNlK9jqWJ1/g7
YeGXsx/lXHorVWYV9TIrhfCnjB0mnPN582AD8afF/KSrC+M5ucJXGN063dJFFTpy79hnd+J7+mb5
+HIi4u8/fcfBOajwjOxkNA/qn/wQbdQn/O/KB6Y64a6U+DB4ejKfOOh37eUvRx0t0IUpZ3GU8fCY
aie9JywFpC4tG9wiQHUdaH7ibZ+V14npAdLGRTO+7R41j1JINdeu7GSh6Fe1T1R6NXtvnw35zc+F
An+GbxqBqs+ntsgYZk4X5BpBuoCSC/G2f9Ec+b1msxUF2QjmzCP9LCY5zwxwq1TfXf8agefO2lwA
I8zpbodnN6rewie2LSRH6t1ZfaZZgnmMzHg+nllv6j10QnxSkAQUS1BX4G9xJmkxRQ+DPcbT0Ixp
1xnAg/NBm3clnkr9CnJac7lXWBgScWLGva9hIbScnb3W2BXRscTw47QCm/DzXf9QdY/Why83fbQ7
xadT5cuaKh/VuCcr2kmYlfnoSgMeeK88yfGv7PQLafKpvrEUvBZvzrJrtZTlfbZR2eZ/eQN+CASC
Qc6KXuBlGxHZ+JVTmystXaKPS8M/zBwUZ7yuVtrp2u9/5epTnt83uOvIq3O+z6RNVzJO4hQlcV+3
TI1l0a61dNUwv30GP/fLwiCp7w/AQPLs+my+atl9rTD6i1OYp/62IeiRzmyb1Yck9E+4VTbI9Lb4
6C5sVJNy5ebB0WKSoXazGk/LxwpfoBBjR4hsGyMw59Y5Wl5U2vqzeg4/qDtPfNnfld6/3GWxcX76
oLKwSKLM5IMSVVOhRkDgsCNH9YhTPf3m52eqiWf20zMdbcO2IieKpfMhdZ6/kt9lYIeoJl+6fY+r
MOohB7qz66/4NmQwxA4O4+0TbAPjBq8d6UGq3Ghb31lPTEgfsQyxt0m5KfGGIXRMMIv/+WQnF73R
3h02M7nyYw3UNlnZUC1mf/qX+ob5RgYswmt7iSl7mDr0RoSlxm3gTrYeDXHzf7hd40HM2GCrLjIe
jl0DHMcaq2vnFzgl2+C2c06ACnxhT3TX7vDv2sEJZfpHeGCKQXRadZejhmP7Uv4jYN5Kcw9QU8HA
+KDBYlqoyP7wC2TDF2LRkBfugsWgcxmuL2RGoNTcEvxBTTHB8dHIPIb+yn/9+QZrYs/76fJGEYA1
62S7tbg8665iU6mxtF3pzx3UzW4TPeBzC7Dy0P2u7+wbqM5DzpQ2Kiqy83nwB1AAJEt0/3zp+i8Z
rq++IgnpgWFOnKb6d73P+PyJjAc966GSSytgIYIaY9LshMtNbmy4lumkvxk3sBFbUbIB59mB2iyc
me9SbJCx/mIuhjKYKXxTKMKGEcNmXjfZ+NC+iaRMHLJV0hcNccsYA9ZeNDk/RWiUz8OaUUbC6szw
hjftNjKW9ioE0I7HAwyVwNGlHBYhyGXS+vzSLPz6zZB/+fLGUN40kOnnBt4tWF8oDbB6PLXa2/yP
Wndyswu1F+tWJhf0T39siBJ9dhcqd5Z6XdTHJLhT2wcN+aod7FQydbgSpd14agZ2bX6qvbR5CvVr
rGyc3k1cGWZKCyxjGSLTuMNF+XYAhIAeDqdrUmk2nIrf2ZjSrrmsTUJTXAYx8tbXBS650rY83+PH
LVMSUXEWQJyNCxHMg6BA3YngH7Q1PqxnjJ9cmbO1Fm3rKL+xaiFV7VhosaizQ7dkGBB73FTHM2lu
364koDCvfbHsT3BxbmvqUVR0LoyZ3OTKnmm0Kni0oNTU5KJdtA70W0OhU3q6U7Sj7m+pdvsUPOIj
wDV5suj/3Trw+QGPVqLyjL5tsBr5mLlsTYfiJt+DQTfhVELAxdNDeEilx/SdEkVw9/NH+t1gy+eX
azxgduqk8jTrebkqL3oBMe4Z6NVeU8hu5+VpVbqXqx4vUf2BUll6J91OHP3v1iXp+MzixYb/qM8+
oGeftietU5u0DKm1K3sAl/lvgXLJGLWvF+0aLtTUmv/N1X493miD6rreyqxgMA/Rn9paQHJuIXVo
0OzXtr7Om8Pp9+mXImheA2Vn/9Bq9ON3RuNOtjO1bzCGX09l9NA1pcnSJudU2o3/AiQZh4ct82dp
vmqpXFuMm2uED2v8HgbnvNXfM2LH/WUJgm9G0VdwfSJ6r/yngaeWXSXE5bOFLW2LENYLDfaM0Xn5
vbjTmV8Rhnw4wmw7wj+mYI0HVQe0TC1zrzwM/VXWzc/P9o19mft3MIfwqmv7JfZxPccq5oytgq9G
Ajy7JQqmns3WrTDmiQMEAavgE5Xovh+GdQKXeG1F24bqOZia7rVud1EEPcakZUMJ+bZknFRfYeIr
p68Gq4flgvdJ93CUhF6QMUN9TwhHhfUmYaZIPUR3DFeRNCbP5hatindycJVrHvxgNVvLe5wsX7WH
9i5807z6j7hEy4J6sxMgvGGRXsv7UhCUcnMzXH4xQ69T5wS2aTFR6BWigl/N1bd+L/7JbXRHhb4Q
ykV/g8xxdl6G3mWHlZGDmcBzZl2frzWvvTmnwnlgQwWcOrkCUASI6zEIPTk6gFiyk52J//vgNFAH
ucGGU528YkdMT5ha7i83wrrihp45fNzsOXUul7kmsfIJb/YgPcIrKgwCy+cMJ545N6V50F6TY45v
YetGR0R2w+pcvJz4MvBKzxYq+z6o0ncUmRHQFxiUODw1h6HatoR5EJmsy/NFfrTr6zhbn+kN2EW1
wC4oClYSznT0M2YbWdl2IIGCJ14i3AeDy8OJlgETznP6DaCQXPkt1p4ktpsZpWZjYWCc9lDemeFb
Fb5JT9RwC4zypK2UvVC7nRnPUUPeg8cssgf5poyubR1kVXgfIqwp/V9xlyy62JwHCLhVH21tziEF
Jtucm8GfIjRWResp+IvLb4SLsrnRWQ5m1Ka3Q+6Refp8FkBgEVtTOaZrgIUjcw3aS6liqxkBKqEh
7VlElEPyCmvZlpkdxTM+fNJD05HNcklhvE52FHGTmSbqw8mv8IygDreYOL7HKgyl7SV9nGl31Huj
ZBeSuM1wRfZCyugDjgHyTYcFEpYaAAxz3hNj2WaZY6pbfkBp9NRdwZpmVPJYTgH2lL+jgC/rxbgf
Hdi91oR1J3pzvSscQmCAvb4htcULvX2dKuR9owf+erhR8Can8bk0yp5G9MwxThCd7hnORciCsnaR
A53SXiLzAE6Sd1OLcJyEQE5vpXWDp9OSPCP6neU3QokCP3Fh6fRgGGg1tC3V3qyGC+T0onORWy6d
gfTZjNdRuQkB07vZbDfZyv87Lfl6LSJQ/bTLmJEhqc2FW5eqGKqyeAUwCWCA78PXy2NzL17refOs
1LQaym4iAzOmDj6urViFlVQXdAQwBmn0+Nf9sYRupf459fPwd3x2U1sY6YrFttrT6OYLgbrmXjqX
222+Rvoc+rITDvhCUCvA9GhXYa97NI4VRq/WL1XBAWRu7JRy7h+SQ4bnoLWNg3W9JtLiG3/CFCJ1
A7fElAjF6E0Dt3Iilf++af3PLq6PqjaJbtqSYbCLA5TJ15XGAvjMEsQwUOOGxe+uvkndls/RAQs5
EUBM3d1R6Uaum5NfdeLRsmFsdJJxZXDyh/6AsTloXMGhj/DrmAwk/g7Zvr5S4rw+v1LmOUmtjOPC
lrw33ljZuT48Dc2536x1idK+qLdknh7jE83qNnXLxS39mlt9Pb44v0/HD3OpmGklx6838of/rok0
+LK4AW4Bbu2FtXJ2MzUj8E1x9etBR9GToVN1jjLECfryIoCuwUI2fnW3jDEw/rZ4gyE3LDK4k8PV
mbVz4kP6/i37R3o2VjE2VdnbSpiz6phLTLXcfKDQAs+lf8ThzcDmsCu2AosTd1MooL8TWa7705FH
n3CcmLHdmIhyVGWD2UdVuid/lRrzMFyH9RUdZoXd3i1qb+Ll/vYl+3Tc8Xdl5sHZzi7mQWsfguzJ
xK1EWcXOuXoOslWvHQaiFyeyX331Gs19/xtf3NNq4hz+zo6/XvvoA7OjATxDy7cNNbXCoN16EZJV
g0YmqnsIKkCH58Ipcz1x3KlrH31gqj4UgVZnQoAUSpsTo10EhjPCtiVeOeFK2BDSMywXVX6FL8Zi
4ujffl6f7vzo85pVUThUOke/uHV1hSUx6gvhsonZBt5X+hUnIzv91pamLnvqdo8+saKyzVTSUN11
NCzMVWRtSxmHyBM0CMLVYhUYnuyYuLCxvgKfmbrub5fTT9c9Skr8i8JMJ9irQ1Z6WbzpXaQtBKpE
58TXFKH9nbTUcApjFmFthtOT/hPH/6BEfFrWAikvg6Fis+SpVxsLXxEnLQDeoHc0cSBJt6T68Qpr
XQyHw+lVferwo6CnGSrp0scfjz2S1+U6JZXCQXYDdaxaYnDu4pwCmdYJouvJFV3c2r9W9H9u/Uc1
7dOlV50cEmWivaqFzZzs2vkjeyrdxC5lpMclEbqs2+4Xgy5OcnlI/d86nNyzvp58Bybe/Y9y1KcT
0dKqKJkrEhI03MnOJI7KQ7XCzsJimAtRFAolT9GmNnKxhv5w+froi9MbWTbVskFYTLyJ6uZWxlLH
UVYXtIfqFRKefvc/zBxMXKs++tzswZyVqsn7jizIBAATudi4U/pvFsqi5Czw7LKxY/qXn5k++szM
uO1NReE115cJpc/G3+KEY3tkYIa8sE+PEIDz6wKBZ3GXDhvfaUz33y1wxgipUfrqYMsaW4vVzVtl
SUaRLpB/FMu6Wg7M9oHLwo1mGvbzzWy/KWsyMgxDVRVDHh+4b2KuO7OGX/EV9Ojfza2ErBZpKWoY
WOv3QTVvXv0jDFxi1+vzukOJZJCU0S8dPiQ/r/H70M5RfXZTs8/fvYGfzswc3ZJL3hRDG6Lyzk4M
ECL6FHX1GR8B6coWnkC3wh7O+fk5fFPb/XI7zNGK02umBE+FVIr6sbSTqJTHi8o5S9Rw62peqOsS
4zpXpceFZO6xL425Jd8P8W7Q7hT71gcQgpCMZXLhY1TD6HFxhQwHIvDpKZ89ZIKCjOZwcon4bpf6
fKtGCVVxiqWh6n3zgNMwPQQsdHChLDCzXBROi5Xif1ZJ1E5T9+tbKf7nI4uH+GlxGoo4PnUiCGwX
kNZOS0JQck7m4tLevaz1gNYGfNapZuW3sefnw4p15NNhzXOT2CeVC24X0j78PXuJHdww5acL82Jw
HYa7CyygcDklK5i83FH0NQRhJl8uIuaF8O0vIdtSxgPSzfRMclolGgtj0C8oQ0zmzN/FX5+veBR/
xYFu27KQv3eRFwQ0YzZGsdPsdV66iYHKy6MJWmYHxsTkaxN/MNutKRxPfB7fwEC/fh6jXeGiquc+
HVim2BQrzK0lV2CHaKmDBqjfqwecncsECCYlNDHvMm9wUXQvoPGnujCTZzLaKYL2/5F2XstxI1m7
fSJEwJvbgilLT5EibxCy8N7j6f8FzjkjDoZDdHRftjokFBKZO7f5zFglgU4N0E2MoPciLsH+dRzu
kZa3xF1husZiUudG5CYpg5VTCgyogW10mtQDDbHNDHUrWq2ukFAStFYIuaWX6SUNKUdwpfsafZgW
YLblJM+fB6oPO+fv9sN6VtlXqVTNNfshb77K0XOp/E5RwjauaTLn90l8i1IOPgf5Szt8EWqQ0/VN
jzQU5VjeHzd+ykeX9vufsoqZgY5DlWkuh6I5zbTKDzRUqXedwj8BnV3M2FowhdtLvvXcVdTr2zYW
tYnN6Fu3Q4t44ZnRgbK01G3d94jCQnEuLODS5Kbu1gd/Y36sE6T3b72OfFmS6Wk4LB98ESK4TCKi
kZCRl755kHoazvEdnTeuTeWggjulNYw0BRhUrnUwHt34GLgBbcsdJjWpLTVeMZ1R1o9OgZd8p+fa
xfdBetMNT1oAGZB+sLB9+2/FUXMVR2M/HZIyCrljF6sPHL070wEwjrtAjLEBLAf86u2idnl6f/in
15a5iqalGPXxlJPet8Dpj77/gDkzG7TEGaASz/5wHl21PYbVxTpu81o27kxzFVAzOUjbJo/JuOrv
6inLDn32OJ8xwGZ0Ypv1HVr+GIdg3L2JM/iwb/N+66yiKAl9M/oipYU5upF4JfadDa2IwUJKE9Qb
29tG/VFrXlyeC0Cp/blO9j6wX3vj3G6twCqEVoEhdZlFbdsARqSkJ+UUmRYBnqlnEj0rp7TRoCxs
Qya37lFzFS3NTolqqWcFkFoEsT/9Ch38L7DkPSLKjykaprnjy+ev+wFM8z/urvVkNRJiQW1Hcobp
jqtLRPSWhtlCNRHoWkg2oy3LTWBMMmQ7T5GXPGi/YRhZtFUkGyHBK1+HMfD5b/oADvSfv2kVOo08
mlqtZRO2Tox9Ee4BCPZpS0sl2+v6Pd4DOA9vwQs/pHS9239vULB32ZMg9Fml6Zz6BDSK7xXFL9KH
5rGZTy0w8zDZXSr1vs4eFDsIXyXmYFt5xIfDk/e/YBU8U6WVun7mW5Qwm/YqgsBk1br8piBoyjsZ
od5t4YiNK3qNODfkXGsiydJJGkvsufclNiQJ9JFs4clOJp48WHRmW7fj1lNXQU4KoizUSz7xolQp
JRfDRzpCcEeom+G30U1qhgFF9bCxsbaeuopukhb17ay9tesGN8eAHpOSDCCVdcerhsDqcX7YeORG
OFlLcuZJ1ImFBsWIXhGjY3t4XQY72PvCVZBpVYCZeIWHsCXVp75N2v7rJpZkS5IkS1PUt3D7bjtH
ZWkECrkAPjnYOeG4VVbHznclqBmxiazzpNtDqO8MS/cQ6kREK20BZA0ZUkXHkZEyU/M7ubKNDpfn
b3WJ3/K9n+PIS+ve7sKrCrOWifgbkVX730OwW4p6qdMvUoSu8knxbypYofpXQdFxzH008QE2gsug
oAo83JYY2+Bdb2BYe6iu0YIOml05nhtsaLDHntDV8k3mS9IZmedyX8TcfJYn7yN1Ly9MuB2680/g
Xyc3xvBo9NRfAFXV0ZFNWwIRFOzyrwjlfkXJW7VBb4lIAP6ApdrQI7OF9gquqDchba7zithOc5DF
yDYpo0t0dc3qEuZXGblLI5W7WWuvgxy1aBQ+urMFwmXcWT7PshswSulTizxA9tgUpSPCWHm0aH8h
pTe6sfK9FZm34xviKAZ2HIoXzf0iCKqqDzPzYNk1tVvLBO2j25WFNJb2qg6PLWwkUcEqMkdA/FDD
xPETJMINOx5+++1NU3wLFrpfcKyLQ/ms/1ycqLMCLe6pBCX3SxV4iQTEhdTt5WLB1M853i9gInp7
rsF6y4YbhNCNcG+KLhXboou/ZPD+R1v24nMTOrADbQWCzNw7IyV7U3iGdoqTu2SxvB7usKisk6v+
JH4VjzgHpbB/gUrqNn6G1PqhhgCzsOfvvJjNnQ6jSIsffZDsnLO+OMIvhIcn3Nzg6IIJAGmbA0Rt
mRA/LtbsiKTJzTWGKZYOGYrP7ylYfaFzshwXAB/dlZh7yG+n83F57VL8PoMpq4EPVwWIrKNQ7s0c
E2tb7Q7WF+2ubq7z4ZL1z8QW0Q1/KyXo9m9YT2N5Uxd7Kf0dBfdadGcu8JFoLwRe4JduF7HdrvVL
jh8cY8wyqHc9k+EezyHgBuDR6oMUH8p8n2SenH0pkL2MxNuXoLyxZN+L49yrgHj5gTtziU7ITlV2
UGlHJSu/oKZv4fs9DgqC5Li0YVXSaBfReo3r+8i4CZTvmK7ikDMhX60V7b2K0191KbMncfg6JJY3
KjEHtrcHhRGHtcgoSUiggH+Xz33zKlYUvDP2zKTdy6BYQyALJtloQr06doaxG1Pfm3FAbzBMx9I3
nE7YLwfRjZjcRdq+i7zUjkJuWbvBmAHCm8NEvX0ZX8Czxad4P9gNsJD4IIhPdX+Om5uy+BJGt0H/
FIc/qaTS8jXu3Sm8KSBj4VwlI9Ec3vaSJygaSEWk4q9y9dngiE/plWl6QVXvrGGv3chh7cqW6qjI
FXV4qJnwvtR9Dwody4ycubEAGdE/dy0+RB2+p5U34x8JHIbDbHS7wCcYeb58CGLJiVUni22D9gq2
TbgVy7DeipOJlxBOQtV8X85fdTZJ0P+2bmPUmIrLmH5XZQXR/vuCZoEknqXiy2CdP78DPi6K/oTi
N0Dyu1A8G3k6h60+P0gPExAnbONlRw2+aoiVMnQFyZsgOQas3O7geaFQUe6al0DdCYVDv8JhlV/G
/QicpMKAcD89x6892nD78psmHtky00PwgvA1Pkz+M1JaJnP2cqPv/QFkmozszxu8veG7N+jSSI66
QpsfVGgy4b0vgYC8JuAH6c8QOxwgMPF1hiuSAlbqx+CU14jf2yBplhbHnNrjlTSwkxCiONaWLbyK
P1ECrHAZs7vWLkTHJCgBs9noBmgfXvfvfvWqjpvRiI+qUWXdKycrfoaoc1s7ujM6mNnmriv2EI5T
47fRnyom0gQkIL4QDhYhNss4Z7LjV06ReJn103il3Pqdui0eoHsd4zymDOfutr5vHkVsF7GNNI8g
buPf+k1wOz5Vt+Z38bv6Pf8FJBz9q+h5uv98T30I2Hj/RVZlSp4kQmGhCn8LKjtpdhrWrjf9IToG
ESzgffZK0xrMLDh6uAheDrESpyloOh5YYCKPOtgcNtB85Yv4C5wRYoGdI/2ev2F3agDkILwNzV6T
Ti0kYpw68arF5T7dCXtYrb/yptgl3yFQpjYArl6xdYTYAexuKppufcBVQdQVUSmPCb0MdTqo8cEI
9lDkC3vq3Q76h/klWcQ14MI20lYJ8tGM7d3yrgcA0kTiEqikbVzWymXJh3yUr9xxV0bHRXtJ0j1o
+o4Jg8X5/Mt+3H34s2u1VfXTZkEra52hU/20gOMdA6A/WeqYHeFvgL9H4YwYL4Ag2G88eVnOT1JG
bdU6GtJcMXuNPSUccNYysZJ06eHeS2fTWagj81MMCfU6hHotP0/Pmy/+Yefq3Ysvu+FdkFFkMxvb
pY1aRhf0MsnRMpf+NboOmG2gJW033AYOoOutZPkDcP1/hDdtFSgKwc9LYzlM6UUjA7WuJ1f/tvhY
2/l3Rm2wFvEe/E0m63S3mRcgSACaleaVBt0r+JFue/IsvY7PvsSqPAoANBhGQButdaBNahErActt
KC/190nZqbv+t2QLdJHLEwhEy1F+buyEJXp89vxVoWQ1bdJWGs83v1TfJEdVd5A2VLgFcGJyrzSc
IURYczpYj2QDCVUpCJeNyukD5st/fpRVP2jUsVdUdbaDCM4suFqUo6WrCJJVfVTwD2Xq9RLiKyXc
9sKtGF3i9EHDPWrY1UtbaHNzbn2RVbztmlFpcnbJbQMsUMVWMK+vmmIP8jhk9iUcavlmGJ4j7QcG
q2G2o6uOJp0XbuGLPu7XvDskq5Ao9sOMstVs3IbGcZaccfKwz4K10P9s9jWtojs9ezBSOzjA4puZ
vO/AeEWo01XnYb5FEodmClb0Tzp+0cPRLDdCyJst3Scb5w1P/u4Mz01X5foMIBN9vmP8Eh6FnwNs
RQOQt4IAAbIWUrCno8Fhtkl1Fh4T0MG98pSrp9LVzn6xV9oDrEpn9DJzmdd9AdbgLJDCp+YS2CBN
dM9KT2BfjRNXLxobIJd9Jz/kob1MZHtb/tGiAkGy/FJ8BVDLwFb9FYfn5lX/Vtlv/oTltJi1zOmz
GbrNDcDG2jaZaHd3RjttXSQf1v9/vpe+iuZpAs/fj5jX9vSRswBxX8ZUyu5H60oYUENtZBBCM9Xw
Pj/B8ps9wGdfYhXM5agYMnNgo+jTMSxuqIVVG89hMXF8YpzR7xs7Rfod3Hn9XEMeqqsT8Q5U9z7/
PVI07zq8XkREKMIEz88Aj9H2dcy+RukPs9U8dj620Ol3Mz5H44uoeMXo+ugY14TFuH2Y+qseajde
ruUR6ZcKvnmwpLkDZM5gkZuZDNeyHov0R+17cnmZkn2JwRZ1iXbMgmOBmW+4m35RnqsvlrFDI95i
mJ6QzAA2oW+AttVeQzVil4SnCe1k1E9vK5PiP/nR99eJfh0pnnWONNBYGn+x1/mLkSd0oyNgR2uN
DZbFL0mPs7Dn75VLdCfAK2IsnL3mt4nbNnZzVX2pZ0D4tkxquI9vqjszQMBWe1ik1Zd32JuO8OxX
tsSFQUpZ73JrZwVkTk56qx1wA3tamHDJQTkHJ+k8lF7Y2v5RzT3tSttnF/NipmRiF6X2hFcD2MhF
uCpk6hnUfrywv8dZStQuSeCM5PoknvPebM8TvvRYr1rqg+y/hMGxokjUEZ+yop/jcGiil6I99yCg
rPJbyqrEFRGb/Z9EkEcF9TCLyWMUXPKI+0RtT4E0ukilw7fFLQQej5BT+GYsbkhJjABGPSeHYADk
gIxSryBm54hQrQzKJC8f/g568V3Cpa8u/7bpqzJVlKVPhg8ZXoB7/djuGnlXI+75FySsNpINfX3l
m2Uo+Rltz0WxTkdGO3njdmijq++ge42ITJa6Xf69Gf27eLC62WO5yBpBMvVbfNuZLUmoxDkz/dZf
/x4t0SQSgAwyWtq6xPStYLS61nNdMqyazPZWPMG0iLMLtIA0YFod0F0DszlhPFtPv7LwUMq2pe/R
yh6xL0Br2xlwoUXaH5zwS30Wc36jh9yUDoo3wInqJ5HMRZPG2EGD9ZF9C50s+SIhQm4d8vTCQTTB
XbjGFzJ3fKttg7SudSvrNTc8OOXjSyTehxk89RHBoBBAMiS5AWv5epfu/4aK/38kFvoqsVDrokyk
gWyvdQQTtEJ33wf8RGfJcuP7EXIbJkX1Di3/xWcK4RuH8lqG+GXL4s56oZwlIIZbGoLLRfBZvF4l
GHUclaYvkXLJ+/II3X4hEtG3s3V516IF8fn18PGI5d02XKURkt+0VtFzLcXHOrO7/fws4NmAszZE
DQfSylbeIm1klGvcUqrOqmT6IRi21MbOFR9EqlaQi2TZhU1fLGOsqtidBgcDiR22P4RrMu+NpPLj
Ecuf914jmZLJapIs15e6TvjB+X5g9++U1xnldePXcBA3yvStJHatuDFMxRwoJq8t40Aev4amv5ux
856TL3J/rypnxBLMS1ztaXQVqmukNMIh8+bV09h9F8Pz2N/of6HE3KhujVWwlapwEPsZPFeV7RMN
bQHbpxncO13nACX70aBkPKBMdtAst8SwnbvZ2dh/W79gFX5zUxw6UQYYksmPqvKi2iJ2AigngCBT
Mb1Uf1XyUym4uTsxe95n0ePG8zfSeWMVhtvQ10sjASjjw6yX72AJdEi/RMiL4dHuhPm5g4b3m3Yz
LvMUWM20tQDLC35y3I1VKKbMjTNNosEQClzA15LXSUdDdnvaUMbdYBzB0WId4l9m4X7rGtg8BKsA
mNShgFkFSfqitIxuSGMnr//yh+T0B8habT5xa7lXwW1Q6zCYKzacKO4TBsnpaelLObLsqSoY/SIF
TnGsMLeQQQZN5QHb4E2BqyXh/WzFVyHP9E29KScC7CIyAQu04Z0X5yykwDAR329GvI3Ldo1FqtOy
LZuFfEOre/Zy8kwg4oDiIJnboofBKzJT0Fz/wmovx/eTN12bU5cDUyCze6s52vpOt6eFMBrZKGrp
xc3iUYm6x2Zk3djQa4ECQQ+ryliWN77oJ6slOXDGg/64UCBmWo2/4+Ge3uF+4xx/uMgIWEnMOXVT
Wzema99qlFIHMjHVl9KHnPeCu0riFrIXqI5oIk35Mrv4W9W2FRw2gQofvvO7p69qrMoYS6WzgJuV
I6ICYnuRKPsRL5EwgUwxt7XwbWYANv3NzfXuyasIrrb+bCko0QMVIXpznx6ophd/wxmwFAkWpwtZ
xN3WV35DA/zX1nr33GVF3tX32Sz0iYA2/63+pW73Edo/zGxu+uln0r4qGl2gXt0hz7ozb+vDvA9C
oBperO+0u6DYTS+tOzlk9Ojv5fiH7qQr+ZL8QFvdJPW4n47L/jC/4E0ZeVl+rJUdUpOSW30fvhcP
llN7xg2yldcIKbC8FM3ZubaNU1zZcE/4T/7wIk/2+UE5BbTrvuF1exfc5nh8MaVe/qdY734v1tKl
U15+4s1O8xoc14Ke/wsYsiWafLZQqwvGtyK1TDo+UAPdbnQaJNeQzMUGfVYPlssdhxXY8A2FYANF
0+6g2LL89lJJvpXqbW3S1U0zREZXCRZ8uHm+jarruDv400kOToXxBNwCSKJ5rKHqhL+F8WRsJtsf
5n3vNszqrsmaue6UTNNvS/mpFp/kzhOjZ+0Brpg/k1/sVVrMfeRZ7mgP2r0QUdO6VfFF1A9h8ZMC
1SAXd2e3UhwZ78Cp3cLTf5iIvPt9q5vJxBupHHUgIZKBifZzmVKeOKC19dxmxlAzcuxi8c1q1phv
2LPlvqqeo1DafR7I5A9vp3e/Y3U7he0UipVAzG5cULuSXO90xqp98jo6YvasDm6xB+KvnsMIGS0v
zX8EJsjq31F9N82k7BExJ936TQuX4JM9vB6CpErRt1oO2wWBY6So5L2YnXLxGsHrBR5CY0FGXsHT
6h/6eNbsNHWV7iL/FQ/ijcO0HonkQpCKvRABa9ZR072JG6z8DATNyM+WBMJykZnP6qPY7QeBCy5p
l/HIcug3PtLWgqzivWylRSVCsqS72TuCcqnFW9rCyHNeTTb9EZSClr2MLnDFIJ6upo7w7PWbE128
9W3kjY37Nvx8F4lFI+9iTDr02+YEYTsWb+Nb2VXOsnyOzV0JxwHfn9o4tZXbFJATl1xrbHeBjEoM
WovnSj5bGCONw5PU6p7eu5Kxa5/9/gDKtbrSVeh7OyCA4/dFdkO7DlHyUY8Ken/+U9nfjr6D0rKI
ckETHiR6fqLpSvHNFEL9O5YoSSO4Me3xWEdOrrwBQAJiFEGOG5TdwMLo1RejXTzhavMkEoA6p1F3
5cP0jZr3FrzRvLPO5QOOaTeIRGr6frjqvqDQEBANzN244Eh2/q2OhwNSSF+eu+6g4mtm7OlTInaU
PBqv2oQagG3Y8o3xJWGujwaeO3jVkd961R371zL+FaAykWA5f1AKpG53BsIk2AdKi+wtLInyFddc
PX3M09sIr5OJN1Jc/WAgBWbuEIkt6WYgpbCv0D1MWa0bJIcLwRaLI30zNbuLFEANXj3QXmZazEg+
Hx4TFg/nCd1eRqXa1WCir+3APpHwZqh2UXfdC4fp7Q9p01kAAG7E9rZqbAXAiOShKJHrtj477S+E
nDTmcVd+tAubXXs/4iz4EL+miRv/Uq9xkpevFn4OesJwHyE6JzsEXRkgoa36BIAqeV50yn5N36Xh
iECw9KsqgZw0Z8KNcEErg9lGFiNlvyu4pM1dWtiqcqiW//35aXpDoH0WXla5xGR02Zw1wVtRYAzn
vDtptPmd0fpXUTCWNtTlpjnMS1FQjhQF/pao0cf1+Z+wq62u6VIlk0os6vOxIsHwmwvOGdzWgWeh
AuNAYAbpKp3GRYGvz/e5dITCsWAbUC/+WyRmpLP+fy77NvJ/d6KDyBpNOeWi7uWLv5cBvCjnAov1
a1n+OZpkOYlXTidNvU5tP77a+BhbIXZ1T+v5TEuoeuu/juiZMSwobwICuteaB+zKGEDTB3fUFH8B
fOYtzAU3gquykSloq5tYG0ZNTmRK8hTsa/zcA32OZzYzwKMeXmdVNKB/nq7UsuE6HgFxxXbvf09R
yTlimJOfcgaSXh3cacKDaYS2Zn61cF9TjK9F61oG5nb0XabqUURVf3wGsTW7KvI5SPtsY8g/7OW9
+5Kryzw2crWylpSrdZSvixdKKeL9O9vImu+HzUHpxk2wnrkJTVYNasynU19Fu3zsTpJHC709Tkh0
opGDPgdAx9/mcQnCV/pth65i6tZXNaaP31OEb7bQQh/j2P+8/nrmNcqzEjboEdwqEW7HbnRAZIgO
+xFRytbNQZMvZkpwkZzP9/DbDvkkoOir6xkse1JHATm3NeELKXMdT7fidEChE9PM/o2PFmCNIACC
OUfCMcOnWTjrjmxdVeKtKv8yi6tOwDivv610BzGoXnyOjHO7wHblLylWFmgSAVE+BfVXAy3cATy+
YH2tF9V28Gq2VN75CEMq+6o8zfq13tw1OC1e1/sl798lArril6L/WbcFcqBb5/fDmv/dmq8KwnrQ
xBK8in6b0pg/Bli+Lr16p649evS29CXxNqvfjZCxHqHEnWaWU0rK6qtn9UQlCBPVKJwS9sB5gqhb
uN1X8+3hQeVy0zTft4AbW1fI28DjXcjsavB8Q8hUntq/c0PcX1Qb01V8yG3dMUdP0s9tAglzB3Ye
ktE222pr2VfF1SgZrRwHbwQ3H5YnxkPacmfk6Frx5niV/RWE0IfdtHffehWroyTtO7XgobUjeani
pM2hXsa7kRth+GigZ2PCDcKFiSEWk5StVTe2nr+K1FmUikkuEN50+I7FTd0c436vUPCDxe68jvoJ
DfMiA5qYnnzD0ZEJRQss8CKZkc6pSA7lsQPGMsr3fuC1/k3YHBQvVlww3IlBJxZ1nCdBuAmMHc3J
aWHOGte9rZpfot7OwXnnd77wolRfGnK41APNixBiKt+9DMFesQXgbBaYPa/WH+YZCY6AisorpWMD
7Q58j7xvgnurvYAlzqqryTya1R1KuQWrVdp4J2y2qD6uv3Vdw4tM1C11tUWCJjIUYSQqUbktI2Fs
fBugGSgCM2TSd7OLVSFq3xvB8H8E4T+PXW2S2bTiuPG5FVpsx9HWK8nVORZmzkQLp2G0nUK2xz9+
7Gpv0ORVaqtTKUtcQYWhty89SbJ9J2v3C25OSE+pC3pqUo6fB/+P6Tvyn/dd37mi5IvZRCZnTghC
PyvRNyW4JlkzUcGj+WnoPugD15LuJONsgDiIbqrk68Zv2PjU64JZrmUtaCcOBiFn8mavWQJC4DKG
j4GyobUPgg0XkU0a9Mdd0H+/+7o+BqiV6WZJLQjQdRE3hemO4ZgjmZ6IfihNriCnI5huX7kfjxL+
rPoaMohhI+yxhVETpTtsPWxIz7EXXUVw/G1rb3qJl4hbdcPWKq+uOqnRLU3SWeWQniJ1d/9zmVPj
SKqFOOwWL1zI4TY5a2uNl1/17qoJTcPoGvFtYxuNq3k53nqUK8Zu6bla0448x6Ow2gq2H8NB363w
qkIZRGs2heKNsyTnZ8kBcNbtFmq9BKZlPogObcOJdsg/jB/raqQYcNlNAhp3UeZA0UG1U4QVqDE3
cQanaKiCEgfi0lY2u/m+q7iVZ70mtRXva8EBC53JRMILTzXZngY7QnbkdnZbjMU8eO32Pzy+q9jV
K3LRSCMVCPQKVJseFxdlFEuzr9Jvf1c4Lfr+27XC1m5exS3BqIJc7KiCAce5VuhCp4HjtB9A/tjC
3kel0FuW2dp62Y+rhn/HjHXV4I+a0kwFAJiqtBELEK4Uuoq2dJDwcrfDhkx9dhMsQpzA2nQFVz5O
m/48fIWKCxIUpENVIltFXaUTj0VKkZlnjxLi6tzEnCotxxYANLr8jbRy3An2D2zaU4B9OgHN301o
GpSXKHhd/JTwqDJOSnWpIkAa27OWpWz477Liz49dlxVWVddywk3auPFjcJAWZbF72tUOClubM6WP
sch/zvsaCNU3Q9Qhxfiv4SzglL3yPWJPXOB2BWg3XFvjBRFcMPrwq/r7mDs8tWXpG431WXWkrVv1
41Tvz7uvop5k1XndL4IKLanmIvUL/YY29N7qd7lXQwHeKfvF+7iMHgKvibZAMcvm/2zpV8Gvj6AC
Kx2h3i9xfLvSiyeh+dp194WJFlGB1g7+nuo+6R4j/2qoHgP/ZuhOOnrEI11KdyM8bG3aVSKX1XrU
AqpEFmAmg0XYgGxKYJhbNEidYzoSurT4NuP/1jldxUMjCgJR79746I1wm2ZYBUrgHMEmWXaC8i8w
mW+L93SG4elWjNiITfoqIGI8UFR5xbMDemPxUQldMaDKQEqiiOCMnhXIoO7MEGufb2o/bX36VVzs
4iaKI+nt3gut/RAfu+gYCfgyAGxW2p11j8yrf6qSi7zk7w24X4ggQMg2PvrG8q9xS7I8WJisxsxA
VBc6BrAFpulcv8UJaZlpuu5CPKkh6S9aHgVFd3O98QM28o7/QiwVqj+HKfGgQ+eOPb+TuP35AjCV
iJjLANMGo/m3S9t/H/01dCnpUNYpYhKAFLdKD64Qoj4H3aHpnh17pBzFbQbIxgn7L1xSloKNbLmA
kTe7QyrJzm9Cp3tZ0FnzVf5ra5r9MSjtT6w1VtGtLX0dMCDhZS6gBeszvnUgH/G1oUQL4MCbj5L2
VcpvaXvCrQxoIGwesa1XXkU48vY8DWKQMeN8O7kKWh8yJ2zG3YWJ8CXERcZtEzfdDGYbR3uNP9It
MUyNgs5J5jNV2Y/M0zwdzurFsBtzD6W2P1nJX4ECLTHjk5D+1lx4l0dnYt2IhvFWIwl04lwRMWXG
eFly3R7IeGpvTk6L3EQ9HrnL7WmLjblVGL9RGN79gGrhcWg5B8qvL6rwjCWaF7yCcp4OeXFr7XU6
33sNEu9WMN06yKuAJqvZ/2OQtLhz0JYznBIBPzBBEJwF+RDN17CrWlpWf+Uwbzx8DUaS/cbs65xt
BlsPaC8mG8BU8u/Di74LGKQSPPGaRBP3H4bPNRQprbq+lAqemzIxoSSGy2UnJ4zYwYN0TvukmIuM
Hz6Nx+7wzwLnGpDEfKBKZyzDGNaivDC4rbQD2t/d9obdErMbbFRxjkQ8fdvfbePSeHMOfrfF8rDP
RTgVC7pwb+J/5yk9JAJE61FcipHzyAQcTuX8TQZuk/qxVUGt5Yv8eoxToSe5HjTqY9keIiRdaGvT
fbELaxebTow6KK2uf1ozmqtg1ohNrujD2539NkQSdsohS9yhvWJ09BUFc0jNR63eyhK3NvcqMZtD
tf2XxkbrZBr5UYcE7jJSNibmQudJQ50R7hEgOK/cVI3ZiN/mKj3TSqOQtAkcZ9m4+mlC1dzD2Qxl
BxHtpl3VYeWXQsxyNjb31mNXmZnfdaFCmUxaktrQ5S8hxH472jcphYHoWE9/oaG4tcqr+KWY7CpV
Ixk0VPqnX3t/L5IJeSlELrAqExzhAOhdd6ztSj2O3fHzN/4fAJl/pyPWSvhSjoR8rgyqsCB+yKS7
2r8Rn+L22Myu4pTWXY4NnPlkkaYwB2za0xxeSd9ag+R8P3TXoMmThMRpK6Zv3KLWqo7Nhmq2JuRZ
byG5kyPtmBwBtUQ5AXGCffVzoQDOW4ilrWeuy1GxHVOz5plw8TXjUBToXB+gVlVvxOQ5PQiAKfbK
tvDwx5Iyf9Ila9mU78JaoAjJKCAFSyFcsvx3WAGzASbj0kPEG5BwOSGdj5hM6i2mIQfmjWb/qGBq
tCs74EH0X886/SM3uZ6dRRY4gdB0MdCZ4pzs1Rr7vGMU32NkZCnndN9vIYDfQN2fpB5v4MZ3v18c
+iiSfRHzMZCwjZfBUaxRD+bH1L/88WqIf0npTd686AaT0uxplJ4rO15sNG4Qz4CNaHV72lGlzkB3
TO+kKb+AtpnK+7I8FCn0IYGKYPTSnf6jgw+D3kcKq15BJsvE2gQRPmze6ZtlJDfAg6LkBfTvCOVk
PAg6P2XCQlJGGgZL419qejWUB7Uk296bpMHgwPmXAMm1Twj678Sd+D0nK8RZp7eIbYIzb6IzNvI0
axXLsyFskljlvNXxRYA66moahh6Z5RoofMQulLV2PgIbyl1+UJm6uZ2bl2yzrb8R6KxVbFdEs1U1
gTw11w+KCe4rdzT1aLlptpfQPAf5OSEe4X4ebLZyxLVqU1SEgtwo1D4zUi6ebDM8SU6h6S2jk5EJ
FF0Xa9jsMctbL7uK6oXGFH/WQDOjUyFVVz4GSBoAZv9mBhVz8BEYT/ZdcQl9SLNdfUzxXxduh+g+
aB7VcO9r6PCiZbnZgtiI/NYq8vfGVIuB+daCYMi5OCrIvyKXonOG5+ziSb00oRAw2Sy+P32wIYqr
mJ/5uH9WKnlUlzzw8bPAE5Ckc+bokfZbcYMSEwjhCPBjam9af34+2uDhq9gu9bI4jgMPX6xsaujV
4rjv7ekrfbdvIJUx9tlCI20+chXau1Kw4mJRRUMAkAgyMNXQLKdCreRN9gF7H+r8zU7L1iqvwnpj
aFouLQWRthMesF3tfyIgQncJwccf7bfp2O6DbfDAp1ud1V1uuXexGOB+MOUdW91S3Ch303IXIjLp
4eXkn5pFGQaqBI1ee+NgL1v1f14BPHZZi3ePzUXR19NxQZKa12VzjA5Jf6mTm17b+/klk1Bb+CZM
1KHRdFZyBxdw5XDI5G/TJgFp+ZSf/ZBVXNPqVDLmnpEdAiO3WGIvXBThaVHiMs8+IkZbCePWR17l
qUE1TWG/CPdnE9hVsOZIhlF4Ngv9Jjs2PsZZ5b7BJnFrxT9NV1jxVUyL88FX6okAvih6qeBC2VtY
VFIJ3MWHiN/ADFpotl730741T12FLNXqIuREmNbV9VHrDosGgQzdelH58fT8m2BB+9HLF0z12GPS
VrL6eQlmiNIqcCValoVzwddduEbFPcxaVA5czFiAI7wE7G3hxXfRqtrY3R+ttWqoqoheo6Yb62pb
o7FSaEu1/WaDMri9j3AIHmoy/Hk4jhbjLCfBZ3m/8dyPNtf7567iVtOLaic14zIhQaP/pb8pvlgu
GCuSYNPTn3PmN9vQm48+8fuHLhHm3VFuIr8Qi2AmD14oMEtiEJeHmbQTPbugOcT3slPvy18Mz5rZ
sfqttV7++fUBfv/45Vu8e3wdhGGs1FyKGrKB5JDRWToIdvei1bslK8m/bB7hrSeuYldVqSFirTxx
fpi/Lj3K7LU+mKCtgIZCmL3d3E5bn3UVo6JxtDqFNuGCyOxcFVlzCrzTorqwVBvV18ExZae16/Ky
iWjYetdVuGrErhwUc6lvj5JHMXWufuEh+aaEKj4mD+pWl31rM62i1ABbx5oTTg6j/epu0XsKUR1x
e8x8SzjwZ3MXpgd5V5AK7uGm594/PEGreJVNfZ2MElNglfvWmYM9BDq6VelVgB6jnYtH1aNfVNrN
X5Ad3ljrdWVdhaUsyCXPxsQTR2zsPWO48MOPGnoSHC8HAPrG226s9rpszjNfAZtEITapnlbcqMkB
G2PZNZ6DXwZ+cK40H3LpLvN3ius3NhC2za29bN1PTq+1ilhyMEhJMHGWAngbgYvusQ8of1fZGHki
O5N4qYhQjonMGwCe7di1cbLWlbSmyL1WY/fI8P0JIfj2+H+kXVl32ziW/it16p09XAAuc6b7gbsk
y5a8Jy88tuNw33f++vmgVHdkRmPUVD1UV6ccCyIIXFzc+y2AB0HsYOkPbfGQwSmVsRYlv2xhfAqJ
R5GjSHgx0TwLXuubcNirPYhE2NnsfFIGs8U10y5mwOkQS8ByEv3eDAqexgfneFpfKSUxMcRSQuVi
cvPFElgjE1MPQmpuM3kvxrWG1Ae/ccub7VUcy4oyqeoYJ8X0JkJ2Fpwh6MmCg3Jt7AEZSnOmiKfv
oDTLm2beOl9FsWA0ZKnS8MCNLcKFLb5NS4jfww8VxqxQgunJ26TudIQchlqExmff7hTV4Ww23lJf
hbY6CpB+UeEEDpvcFGDMGuIS4+AYCKdt76HZopw0VlSNm/1d5FecL7RVXKPTLFUtg2SjtOPLkPVJ
XCoy494qgNMvE3/KN+pz0bkV7IQFsxZNDcDQ0RQg/W39rYnQ17dJg2T6sjDVA2pSaO9sh4MEiVtL
cIgZ41IJlHCFow0XaFpwhiaXsv2f06Cv75Jap+hhC57hIbpiEND2un6cGexmsqd7FUJdlJGXZ3E/
OkK7l2Ew8E2Vvbx2mXECAA6tK7dODSp3hHISRPha5Wo2PKeLLZJCReKKti64gvvwrsBunj1eK0X5
fAPB5H2V64jUiCQVX58cBzsG/+KRvJPKHV+mTVb74GX1mTPdtYvZSKbkD684PVxopgRou4AM7UCw
cPQH4IsM5LywrjXl1GrAf6/BsxL45YrPd50usvPuLDOjgTKpBUHur4PKpHuNfNBUD4abOUy7gfBl
NZyo2sXfIK8KbjxsGa1S/8JZa5+fqfr6ept0TRBNEeD4BM7wGznfZlCWSIoNIbcA/MI7DUblXs2V
Vec9OnuRZ48eipkyxjICTuvk1SGoD4U74vpRYa8brNsJCuAVBYbamdLrSbkOsO94Ny/ek6+CbS4r
UUQH4HBhkYZNDBgZ+Pg1wamaNr7gxUCi8iFavEFXgTZr8yiYwHTGyRJ4BcgWzuC3CnSvDRjO4ro1
Q2aGG08+P8709c22FXoQjDTkTeDb2UaDCwiK/xDxhZ4HlCI7S+3+zLWHtxdXEXUcQk0OJ+xFmZpK
adIA9/hyn+2gPWvCDm4xtZeKkf+vOCuaE8LWV1plHoI8Y7cPrGjB6YgFRbdGgvCZH5gMpWg32EyN
xRmV82KlVRGuz4JqaihWU4vkYLKZlUxW2RSFc9DFnY5ViVBB543KebMn9aSzbUSULIdINkp/tXGo
l5tZuMaZXTKZxzl66JwO4sDg9W5B2Pyblzz9lLmdDa2HeabECVJjUJ3B2IQPOx4ZBhRosAGU8W2M
sKZ4NZqLXOKz4+lUDj8bNI2HKhamGU1M46amuxJarzak7rMeBIXoLqo25QNK4bfjG3Ow1W96W5vB
boHoNqJYag9gaCxwFsvg2cCdD96rWEU0QJ+LTCqxsztt0zud4ZUNWunh7IXQoA2goChGXi9Y8JLi
ovl5a28VyUJZ6nui6T+KOHB2xTMOfoerAnC5p1w1cPgG6iwb+78vJrq0imSdYdA8iBBUAu06T++M
YDs6RNs1hRvNj0lyo2a3qXHTL4ciu4N3dLVTu500fAn1e87O48SZE3bqbE1UuhAn44hsSWq3DMIA
fFAGI4ZIfjAsFB0g1hP5dIKYTNz/lQ7n+XJchTgqjeNECtxOCmjJ4PRE1W5EXuZUBN5u14LoNyy2
Zh7floRzfsqruh3p6j7pE3TzaXWEYmYMKLZqNSgj9degUUb3hQgNE6pbqgt4kg4S9/JqBBvOzHOW
/CmnPpv5WpUMCB4gfxngmm4TcQNCPIgsgg+ZotwZ4AaEQkAzbrhlPDavn6w9eZXm1b0uC0GDBZ/m
7wqsDXrli2yR2C/TnUD2WvFm0Gel+KZJUPURGb0sBV9rq8XQaexC82/OAtudZ7OQT23SdBGuLRl8
8zZTbMN8M7AhGZtumRBzYxFYkf5Fod+zxSezt3M2rtEY3TyrI0uhAk+KTHVLnH4fbAQr8LVjeg/5
UDjiMOon74TlxJsTMvxsZBmCMUvTAbejpG6xkZ0IJkTeANpSiMsJ/CphGukuifM353kV5QRIfBgF
YDuHET4jECwCj1DSAQ8DyFuH24Wj72Q4xvNvY7ynXQW6uSBR0Ak46ArNh5gGyGnJ6MqAUMBeyRGY
yxYOur8ku3b+dleX4WxsQnXukMWc7HhGyCuiIRChxoRLQYkSEGCHfyZp4z3sKqKVJY2kQsKwyezq
XvCd4bESFOIhAIGLHUp9uHVOXANfTjRTVtEslMs5kCNMcYoKagOQISrGwSOg454IP7PJrTfdLdwo
YRFaowfH13zkBDJllbwZVTUkmo4qlzS5yQIvGUjstYA3WrXAfKqRSwD5h/ne1KXNWdWcCVdWoawI
Mi2UQoZeAKuma2HRHL7DP8xqQbBxUWVKTJgPcsbkPS77Tmf7N1PzQqsbHB4SqKzldbNJmcVQHW4B
uyu+zHZpx9LtXzTOO1vTyipiRYBpBDNB2KZmWHhl56ITopu3t1TeIJGzlgKsWCDUKfrk2l8SrTgf
fJWf1YneNlCiYfQldUYdFc5Sz7FTDk7nNK0bWsEOaieuymuVX3QkOR93FbbqmfxxzdRjH7wc3AIy
7Q2XEgqd5pu0e5vmuwWsNYhHLG5Gv0sI4OAxubq9wM0ClkiHUXk35q9LgeLbWG7Szm/AZOmeKdlN
sO0QQdbfz9G1gGqFuLxyVgpvda5in9pXID9lWClI8vtsCw3cxA2ddNgESHJtaMbVyPb4lGBOSndS
4DhboE0Xq0pEGEV2MlUvDt0MzvHolwFPosLFmdWWoMqDLJ4LtOc98Cr+jV1QpkkPYChoRAkgX3ua
uELtxZDUqR5ngFss0nihXf7dLPYEaTt7ZHmhWpUHCLwZAXuiQErng7eEkgQiPmyaMtVUXej6thZX
YZcz2WQV/LpIKReFVRsZxCwQ/aQ38wckETCpAt66WFBypaP/FwmFZzvjVIs8e2SllSMYQePyOghu
WF3jau6E1ZVqi9LVBCIF8DJdBC0dLkqI7bhPskeyDn8wy4IuwOlohZGgCP6vm4aoEvgog0CMAWRw
a7xJnHxwexiTuZwtxQm+ZBUE5y6idQz+PdK2BlVSFgOxxBz4zomSzVQHW3ir1ejdccbl3NfIKv71
Kcox0HrEyZ652XQ3lgg61QHdaJfMsMGzUvQX0Nro4VRhBQhFTtreQcKHm7uz5fTZ7K/iYayJSbMw
90oVxku+4kdIlSd4iKIOFbvc/cyb7XUAAyFygkEa28+lbuGKIjqSj+QtA0TOGRm6vfGAYfy71QCy
St8InZdFFHA1gjdO7wXeAjIa1GJR3owCuFvgali6k7ybYo/zmjkBjKwCWMXw/EmEwupoyelWXKCA
FzsJ8SviFctNHTstS5L13OeMy5notaLAJGc5bVUsawVUv+30jXXMyIg1zfQjrawB+yt2Ka9BexGI
eBZD1oIC07D8gagfLWqY7FTHdVCHZbT0ls7+APlaWL658MXJRxMV3sd8csvinuaQm3ODfB9CSZ6X
XXHewFppIKzGP8AISW9VJ0tkJDlgwQNQDCtzVx4sOPPYzcB7AyxJ/mRjrXX2UFoOVUMDlEc+ZhCn
G55Y/yB4xqm9+ZvvehXCpkU26k5EqWu08pdWBeyhhuCQRe7zDWqdDBGnCjsu0oK3wlYBTJszQxXT
iXUqQl980CeIQUPXwGfovwEdHeC07YUHxeY0oPW1ukA/LkIk66dnFY3r1Ic3SGQ3kQvRN80LShO8
3vKKGz4un8marmiGAo2IdVdGVfU0E5jodgKXUurUuQOYJYFBWiPedpIzwyZDNsf7uPaD5IYXosmp
fvLrUvo5/GqqpTBXaIgofRieSzT5jTt0waFUFTSmBLv0xpeXfXQlbRBPZgc+ImUNu0zVK+E/AJFa
3VIO9EbpzQhO6uIGoIW+2IUvuWaHkNj5WmHtg9uDLPyrMLmNvolflpsMu3M0R82sY7dLvOKdgrl6
pV/D0rR9jbwRR4Vu9Vb6AkizM77njv4IO1Q0awr8r7JTwIoDy/aIL4zWcO/MzU1VvRnCVSs9wnqJ
qA9ejbp0b+wDzcsjuMj1DxXMk1XA3W6X/mGowG2DWKnx1MEmLn7q6+e6HUytdqVbWEhAPRTqrkNu
RiJsnJ6l7ntZulKzi5NreF3Kg1O95g8Frg8woVGLHJrCc7KDwBQkbFK0WRKPDIPJvLlgpZu86cH3
RL8vy6s5gQykD+W6MvGSwM5gPtnv+8HH2TTjU2h9Z5Sd1cOM1MjNabGHXaA/qvApDL8MoplDrBlD
ggoJD8kOavxWOPrGbZ/Yag8v7N4F/KlRXiSoEUDR0oCxpmhKr8MuusP/UZDShpZEbgJoVRAT6Q84
EIITbBJ4sMI74rZ7nV7TvZRDwQ7jpngEco3OpCzt5sReFAhsWlKBQ+VGUjbS8C3VnA50fwAzAdNM
7ErZkMoM34tgNyVHvds36lEs96DSFTOI71arPCaxRbUd6AfaY/7WHckuvkF5rkQa0G6NyCS3xbu8
N4C6vE+azVRv5OsIloivBpS7rkRYwLiCj0bZ8kVKYEy5GUWrrxyomiw32ujBCnQZ4WkK7sT1jIm8
z18DZaOrW/Ceu9AfBsClbgxhMzwUe91JNZOgbfIF8CIUi3eQvUMU0W8V7SqEqCQU2FWoVurQDxg3
4y7ZN4OzdDa8WwUTyh5geVdOqLv4r9mwoYdkX5INdLSD0FwGbE6Lflm+GL0jHcCaaCG/qTmD+Nzv
cBL2oCfAm9AEP6KGFVjtgeSXdmY0WkZxVT8ZyTXkpem35QBTg/B72O7olxJLBnB+kISyaFtAQgtN
6tfyCc+LaQjR47oGRXBU/PkJn1i8K4nXa2YLVwAsBdTmvkHfDSqZyhcq4AJuRpULO7S8tTBH0PYs
i01YbWVj1/sT+HCVWfqsYDq9zd11KFkKeDN7jBQCuIhWj0/2/XZszOgK9BeQOkrFB/wqhUro6JGv
9G54DlS7zsziajzGT5gndHCvyFHYCe5cbmX4KpvLAVMfQ34cTpzHFo4spdNMqOVZKaqlzRYTEaJ7
M3oFt950+Yj+Gd9WOahS96kU9ihEZBvAEqAlku+RdL9V0If4oVDMyQn+D3TJzwFXaWiaTdVAGYic
ePULPJV7O4e6FNyrIqwjyPq7kQtrZ5gJpL5cIgEfVa/KdqG2TWH/0Tufn98yywE/C++r5LSraNNN
I3JE9aGz4fJKW1/XLTASh2A/SN9JI1tNsEUnBSpm7VM7bNLstc5ug+pe1D0wxqBeoka3jTagn+rE
zI3F2c7ZkXcOXSS3EO3nrK1y2bmR8mwoQW7BSkDPGLRvA8LA2zyxY4iawPsUtZTe5soFXr4f/mfY
dQN51otYqpiIM8Rpq8wVJS/HyvyCChl0be0ALClhS2FILjgiXJW55NRTiv7J61m3kkMNfhsha+q2
gROCUOEKAVR93Uh0iW4Jhkli4NEG2F8ZVzIk5ax08uFhNtHGa+n1Um7k4Sart1JxVJbHedqEDtC+
oxWBzwsHDzi50/ZBDDZleRTRjoS/avAlALhKhQiYW7a1RcZrEa52DSrc9FpJFfSvFJ7ausRZguvG
dZaKNUngA35Qqr0xu3WFzhWuSXCHhf48QlR33ck3sw5nVy/snZq57VAIy7iBwrswXU4rf75tFivO
qhBCORFjaCAvBD0yCegbd7qTfHBFdaQRsxt3QFcGAUr8isirBLBN/9l7XqXROoICSZglRCXZDXY9
SgEwd4K/GVSizSm36xI2tsBL2zgsMn5BgPfgqyRPpUmwkBY5Zuv0sDG3Ue9u4RiFK2ryAiE82HI/
wLC24gWfy9eUn/O9ir1BXU+TzuTvWieD6mPhKDUU2m1IKEJRmfVzgH7C8QTL9W4ronsHXzxHU8FA
515jOKfAuoNd57NcKzHefOvIqR8sKPpHLnKYAb1LJxfh9xW6Bfeaxqb1s7e+Cr7yoLRU6QBhgC84
w9VFX3IIOC/FBiQ1ZqMFYUj07e2h5C03XlhbRdMlCftyglEpRELsIjtxXOwICjGqcidY4XJgQ1MF
PYcJaYzFOXI4c73uV8dDO9UjyCCY6w4QRvVtQX9JtfMJlohz4oowYWdwT9Aj6B4+upIMl8K7Mbhp
YNO+SN4IWYJmi+Wo82ZF/vx1rHvYDZnjiYTYBZM7QFsCyu6dL8DG0Il8dVdBi4A3IGfbrXvXVZMW
QVMCcCfBrrbcxRCif4FDY+jmmzS5PbkTVBbyU94r4J2mp1LKWaALk7iYlgCnKcQHXroNFgEE6i2m
ziOWZnPLzEWQNX/+3n/cVD9Z7usu9UjzJasYX6CLHsQI1U1IkvdWFzkJrPo0pHdQfTXCB2O6hq+F
vvj6silQskIkehuAolJx+qEsCMuA7LZpr9hFrWhvK+EqUG7z+GqBj7j2MJVvCfHkiblBandqP933
0KdLwy28AzT9vu9HQCo1pKckTk0CX79gOJb9flYhugpz5MLBQUimGPek1vy+BI9lCsFCS0VimO1y
wS68DIeup34XYeLtjNf0Roe7pCnIdw2tbdp8HYgttjsCpSXBz4b7rHyQhs2imB3kNGHuUrl9/tzV
D5FmmFS+m3vYU7uFALnRp158wRW6BItS2OCWPCGPDnYQulFK+MxzXgUn8Ky79qKhi33M1OFiaLp4
QnoFUzvJR42u693aMHEB6LeKA0hez60oKLztz2LT2dor5FYjYYbaTWePgAPBULby4BIQOGiz6B6w
wPQx1p5oCiV3XGTn2CsBaJjmfQVgrDB/1QNvVm/kBCqdgrDRrYjequX1KDtShi+MksFfUh06Sz1P
7sZnX5hS2o7pD3xq4LUD6PKwl8fZWOwiEKsdGD++woqm44lj84LD6nBopTzKYub618EH9YAFGDtM
RSttb8ToFgHaCSVknFL8yFkb7HM/26WrsyGvFd3oWFAKu1u7LZHW1t+6zi9gB2ZTgA6ohTy0wWVx
U8CweIj3MD/z45ZHQ+B8jTUOQINzViALuJj0xXWd3U3UQc1LMZO3kZlexrDBbK+i0tPgAyKBawwq
aOzirsqZDM5GWaMB1FAKdHnCQVmy9Ql/3px1ppy6uM2hYWKCVg2JT5inbLkhmvf87LA6W3VF0zVa
JqAVB20KVwxvOjhcTNYg4sD0OmhSjJ4Sb7IXwtD1dbHXhFsV5Z1i+sF/+a+36b/D9/Lw48W3//of
/PmtrGZIzUfd6o//2sdvTdmW37v/Yb/2n7/28Zf+dVO9F3dd8/7e7V+q9d/88Iv4/D/Gt1+6lw9/
cIou7uZj/97Mt+9tn3WnQfBN2d/8sz/87f30Kfdz9f7P39/KvujYp4VxWfz+x4823/75O5OT+q/z
j//jZ9cvOX7Nff/23rx0799+u+vwr/a38vtvp3ko3tv4Zf057y9t98/fJVX5hwiBBdmQNZmoImMo
je+nnyjaP4isaLqsANOgwD7799+KElAw/JL4D0hsywYK1viBIrPWZ1v2px/9A1Y4MoWEANFU1H8h
H/3v7/vhxf18kb8VfX4o46Jr//m7LH9cUrpo4CMkTaKqrhm6Ia/7QUGmUGMqhfio0f5Kp6BQFVOR
+CBowmX5LjVEi7YixInH5KrURbPIb0bhqVZwr4xh9lLUg5Umz0Ydv0DhEFWLuLLzfLkzUKtSEuPY
R1dy+CIZlVUD362rs9XFTrG8anB2n6P8TipVp+4rqDt/77NDFuxk8UYNe5AqYnMMv02EIU7elOxr
28oAUS1mjWoSqKN2jiuoArOkskbdGyjOVlE3IMoAcgV25fSez5lp4J9ocKL4pV9qs0OjB/XdKP1G
JSjD4XuPrXCndKjAzdndApEKidxmY4hHbPQXIyhuYNS3KcYBgHj1pujw9UG/gjQjABpggptjMr3H
AkrFHdnL+vxdgVy9LCtf0yB8LVWf4o4I2YNsPg4SypQPGoJjpDsEukYCymlh8tDEN0U9m7N0kIMr
UD2spkONbrzTs5ux2MRLYdL5riKHCuDJZdS3uoYaG4WvaR3gLozbVxNcBa0AmVmKvLRC3zLQLQPR
t8wSW9FhS54eWuW9XeAaXhgeldHCngDWUkHqFVO3LCEBQaY9lcr9JCLjahJPrGDoIAGlCIZm2Gu2
lKe2Nt7KQNyoy1M7kYcuNCCZ2ceeNjyG+gIAQgjvHuN5oKhT1tNsylq9HZLykXZvgYrMzcC9tUnv
Wjnxp0DNoZYjvFYlftLlryWRnuslOk5aIFhxQ65TgUIPc0xvgrbfGfrwXaeRMypO029S7SFKavhw
PGnB8D7B66iuA78Kxh0dqmctkE0CP154b1/BlCKgMG1ECV4RcTR1AVzEW0sNCIBphVP1zwSlVoLC
ONFRshEqc5ZfKnw/DaK8SaVAth+yQ3IGPucAUjLq/RGSDhV5KPzOm2tZhCNR1myN/DbGBTynrLbq
B0206+AFmI7wp4peqwx1klEEO0js1GcKTdF5UPYZMsuz8PPHdj7fvh+rJD82L9EUQyGE8eRPadXZ
eRBPakgBIIqPYfEkap2rD4GtyLPZqPMu7AqnDw9ZmHEG/Xj8/Tooy1HOBiVpEXWirMRHihpxMuyq
Gg5lNY9ieSkunT8a+xZno1RJpI9KgkcLutkd9ISaZM4d4S4kDPuGRbdI5ligBzO+6lLlReq9WnwN
BgVSphKW4msyhxts2r/y7CDIiCohLHavsDAGnWTwm6X42LevQ3cnVYkJxNjnL3V1Eftjgs8GWZ3y
VJfbuZDk+IhH1FEEwJVC2QX2qJjCV/kZrCuU4k0eNY5l2D8zvF8HZRn62XyrQmioeYq3quaekdwQ
fT/Hjqjdc56Nfcx6GI3KMsHRpWHZroZpYKI4LsqcHJnxHDghMAaEp4KBXim2eYi6BhfNc2khnY+4
Wq5zOmdLO2BEPZG8obqZNePYweIMW97W5MLuc+o0sWHF4+zIMHrX1WxryI0biwZcO+B+l+khzoTa
LGEvx5kNNvZns7Fe5M1cK12zJMfORQvIpa4aWspu8NU7yHe6LUwa9zpPIODS9j2fj9VVSyhSXRsC
jBm8oy9rPI+3mZt6gD/QPWrozJ0rZ20fLtLmY13vxwI7H3fV4qBZKBsCG3dy1W3v5V7voopo8i3h
eQ/IFsTZSo4rLdfECS88le8bA+fv1qhuOS/u0m45f5jVfajVSgIvdIxROyXsIoov2mtukQ3FW0uO
WMngrXGVbzgLeY2gyRJa6WqHfmk0TtthhB8hkGB6WqBV5kfLcUYw5DwlCzSfLM81eCZJRxXC+hgR
wow4YJ1wy5DHo4wGFG7VNm+JXDrNziZ1DYypG02UK+k0XAhwY+ePLnH5HEvO+ljjYEZSL3IdYJgQ
cvxy8i1RgUOgPM/RU3X418lDXk0UKklY/x+X4RDqtRjIYnJMNlVu0btik/vlEaaUMXhXMqp5+rP0
OBxRt7Y5r+3yA/5n5HV/inRUVLUBI8seDNQO0j1FC28n3DKSuuiKspnA8xSyPZ8P+7FbcdrfsqhK
uMqIsoxkZHU0ht2oToagxsc8wwIZnzXlnaKhH8sN2pkVrytz4RllEZQ1leqGpEMn6OPsVgYxGiJW
yRFE6O8S8JmmOKEQkls98A/XCgDcdvg2+80fV98PN9/zjOvS4fxh4NXhrMSZPsMnJjkWw3wY1Sq0
kBGa0/Sehss2VBVriAKnhKTPJm8lK5uSvTS1fi8c57bl7c8Lx8eH77I6TMWZBCOJMQnhI6agBbdq
AQgaSNHJ0s32AGXzV+7iuhCFPoy5Ok6TSB1mJcPzM1YROtSatmWKX62rQe5jcgL4B4DdowOoCtes
/6+w+h+rDNdU0dBw4dHXwuoFTSrZ0JEWsuFjsDAgJWgBF3I1OWAy6kglbJF3Yl6IS7JoUJ1QTZVE
eQ2AruQFqUw+IzWqIP0pzK4Uo88qQsOuxKPnXzNoEUd1AASLAjOF50LGvacBLSSrtmFWvxIo0UXw
cQoVQJfePt90K3wj5oOyDaCqEpUlSiVldarOit40MwGobwb8SIYsQF4TOAvjVh3BkHtR1KdZVzay
ITrCXL3i6rnNMtykYcRREYh9lvVmgdin1El+zIA7KXHLeNrFIRS9G4HCZ0zg5TxsZ36Ii+wbyxCs
Q1A0FLoWrquCmYa4xZ9KvTBBYFTMHwenuOMBBH5Zq6uhVqmOmgHdS1sU6sYlvxGV/ZjC2wkrpoQT
ooruRqVQ3pb8JS6thly9j0KtkzhmTzfBMhBQtmyJnKJ8qaN8ow3dS6LC/jtLvEAGfmJMX+Wls0QC
s96EbEZNf/x8daxsAbA6VCJibego7gASKK9L+lqzIEwamnII0u+6kR5jWfiaFlJm98n3Yvo2Ct9a
ZLxGn2WAgnmF8X0aqC8lsC2OGhjUxADn5nprShHhxe9f7gGrb7Z6NZpewAl7UpSDKOhHLW+2tT7v
xmW41iAFUMPsC+zsWdc3SiYdVdD3pioDcrDgva5fIqhKJNS8iIxim2xI61xgDohe5uhFwzR9M/Zv
rZbeUgLgH0FDuYWyDyyTDZKbGiwo40XcdTnazkL8XMbcRtgvC0dljnqGiEuRRChdb+SqTMBdTLvx
EA3EJeGEilUkWuLw2g4oL6sAB+bwKY9oclVFkzllwIf19Crp0UWaIAOSEl4WwVbqh326+kKrNDqo
REFWp2o8wWnpU32Md5k9+AMTTWtBRBDAM3QzT74FIOvzZcubilXm1ECPLgmCejzo9LmfALmqUKSb
jp8P8utB/vH51oSaMRPJlMr/fj6gQwGDyVHO92Y7yMEfiu3AmRqHM+ov0W816ipvkUQ9gco7RhW3
sT+/YzmdpOCMx2jLi7S/ru0PK2pNnymUvp/iHtM4ooneTK96zplCtkc/WSHruzwcTgaj0trx0Jew
LQ1RqUtMNb2Ropo3a5wVsebEiBKFFoyCWWOyjGrpZUj04EXI/LPAWIjQh4ePNVcX5eLzaai1G4qu
K8b6pBo7KZ5SkmAHZGglkcwpW8Gux+de43ECLj7f2UiraKirodaJRcY2PzWNBGUf+o2VITmL75fz
kC2+s2FWh5NWalGQ4lZ3YOUGGLAfIHfOdnUEFhlQ0M9MErgHKZ+8crE0vKFX0aQYlmzJBzwh8YIu
tglBd4x8J1Vsyg74F4cYpmDegrQxKOOtNrxEMLUeAOrhpQQXN8XZFKxiS9Qucduzd5pO8JEUX8g4
8QKnfGlbaNQgVFFlGesSPz+rP6iRmsZFdAoswlvlBpsUW1z5zrQO+OzzlaIVO+LZO/05Gnvgs9GG
ds5noubjYVBlU4KxmaZpXjThiBBjs2oggahD1mYCejQpfRolbk9jV9GW7UDhmzFV9jx+KXKCxkkO
wOkdNFsgFhHg5Hsl80OGdoVIYjOdxd1ilI95j5v/BENUlMbFHgK8pYo1m6Oj0AMKt3BXzcVoefZw
bN+cPdzc/fsMYrK33X3vdeDgjXZ1C9lqXkbCe22rPVhropYmtGQxZtQtzY2P7L7cwPkA1KR5x7tI
Xd7yP9/bai8WAumiUsSGyDvZgozhfZdmAPpyj3HeY602XlOOarmIOAUy6NbpxIzAHM4hwglsB9Ti
uDUcifdcqw02DrRTpBTr0eiZi+pteyy/TjvltkUjKIMswbSP7TAypS+c2MZ5zrUvULbMWR0EBXt9
QCzH/uIPJqpVMyDbiYOznJOjnEC2vxx+P5fmWqGYGCkUjnS8v2zTbfo9cjSY8UR+t/8TRFjes7Gf
n22DbKBLJSsYa3BBBf9Rh4N0CABJoFL9ifE4205fRTAdjloq6U/BWoIXiOKrG+YNm4ALydt2bDl8
No2r8JWEw6jHAZaLrsqPgwoludnENdsUqhjKMNWTLszQ2Wvdz1cLZ5Gu7X3ymo6ljtvyQUilfQPu
eqXqpm5wRrmcYp6tkVVI6QUUsKbTGsFb20q2ITuTbzjpZsmwLDvE6D2ols7nz7ZipP1yIqyNfIKo
IF1RYUrr7/k15FhlN9wTU33uD3CrfoKGBa9fdfGmcPaYqxCjqErTTiUOPKbBmh2MCFDhGg7dHYNJ
Q3fYlSNHcirPkFweIuZSWkFFhSgKCiDQIF1F0UqP5b7quwHCIGB+VTLSQahuNm4+wU4SPr8zitWf
T696ae1QjEhVQ9IIRv24GYsy0qNUnMbD3COSjrO5UONeE1uzL94nqP9nTWFNGqSe0sksU9nKm6vc
uB47gLZzycmDaquisDKMsqstPbguex3+8kY8w6WuNDvkf12Awh2ggHUR2KpUm4SJ4ylgLy3tLm6p
JUrqdtQG1HANV42vBjRDFyOzqfSsktaUVZRCyUsk32WpT4XHWrkL553QF3ZAAJ9oI7fLRkuZYWSu
KuDQvzV+E8vbWFfBZUrtvr+LUR5WSwosVQevGMWUjPGGdJyi2uVZ1DRDRvkK/6xeHFpyeVNV2nBo
gdIow/e+AAIz4RXhL2V7FAKZKtqNuvFLf1xsadRHvTgciqgwoaRiDf9frtCP7XY+xiqCQd6pg1gK
xui3vdNshhsmdQrQxeLRbQkysanw9tul4+B8RDa3Z8dBlHV5TxaMOAIeDoq8jb4M8qLoutnGN1zf
moujUZRGIMOvqr+0vNUu7qdZw6WhRZ0dloI3rAvU2+NgDhC64G3oU3NifSCgkPmf4VZnnZGqQdjV
OHuiDXAuyJ7DjeF1XsH15z4hiz8baXXK1bIKqc0WI8H5BaxRuNRsc+aBa46e5Ed34d7Yp/eL4Kg2
w/Qx5RkYoy52onI7exeXKWp0qOOifIha88cXSuo6bw25GA5CgjsCIFiJytlul6f15xDrntCcGl0R
tM1w0MAJbAbhaqEd3Jh8AZzbUoLEZ4D+1ILZTmpOwLxQhISN/dnQq5IHXmaIunOJre5k93Xmd41T
P4JH4ERu6/a24FFrAI/JLsiW70J9OgF+ecsaiuNAzQEjs3bpjPo5E5O2HQ4qtE3j2+YwP+Qg87qV
L77VV7OtON3X2C4ejPvPz4mLAc5QZRFAEZWt54/vtNYDQ4hSHBPDEtnV+D5QEVetmDe5l1I1FbBX
FDB1A5tmNbl6I5VFlA3jIYH2DZ0ppHkrqwfITpV6ZIig/i6lo8WTLebZHTiinz/kxWwfzygD34jo
qq0PQ71plx4ANVQUbKg7gn+euDWwA9gxottZyTaDLHL99PmgLGtav9GzMdcg4CwwgiBhMxtJBg4z
w+xmDcQ/CK9pnEvFpXeIOrWO5QMcJpCSH9/hXEydrNdkZNVhiV5J2l0wvX/+MMapdrV+HOx8oioU
HmDiGsOF4jszBJRwRuUA7UbBvqmWyYzm2pJn7bHqnoREdVLyv6Rd2W7jOrb9IgGkRE2vGizbSWxn
Hl6EJJWi5pmavv4upS+6HNmwTp8CGmg0qpFtkpsUufca7grUouOoPiSlvOGl4vkhhCxydVUCs9FB
vHYEybaJngK4SQVkp5FroF6AmRqgZlI8mAN8lqFZ79QUHvNaa0dpCKRjTW8EU4D3AyajimFYW621
6k4dA4ujMmPo4ADDyS3Cg2qsG7tHv1yAOy5336SIsid2nkIPGXestgdTt/+q5fuo/fBhjRmGnhQq
VxODHJzMrjWdPtFcBq3wSi7srgBtD+yOILiuBv7UgS3JK2LhWm4VJfhdYwAfusFLTbJWADSUQq8c
cnC+EjvBBYipkFUYiN1od34LzGQrh1bWxB46d1ZjfgkNvha66aRMPIrmt5ErN2FNXUl/K0Rmh2R4
GFP1MQ8GOClymFMFkSvFQE43Gui2d20PpcR6sHisbIrKcGG0OWrttYyzkaYgeOSNVcFARE9eKz+7
yYX8FuuhTUwYmOC/YzOwMaOW2dRQMM7uKIXab4wuPIglBIHyFC5YnXabJZrXR1BV0ysrhAhIX8Df
tIHOs6q5HSRHetKB9ULsUeDdXIvQITyzgSN0iBas+zpAuSYC9uNNSqFdK3fu6BeoWhcbob0GIOvJ
qeJK5f3Yk2eetzdJfIcOThD5KNEKZ1CZNegdSAOBZSrhAYcKUkGW9hFnawKpsCIkKx+M+R63mBpz
aoDnntI1kUurTp/Sqn7MITihm7GV+J9ld9uzccX8AFR6iD9EEFWnMcR3m5smNVYRgoWjbKlq4wVT
40t/p4OwiYBHhNx4yYg/Mrxl+uDVIOhLSQeV80+hUktX8C/Rg5GYXgk1nFSHvRWHdAxXXbMUdtYB
3pdB8lx5TaVun+lshS4WOMoKnP1iu2xzu0jBWMSNmIUvHA4cwjcsqnd2YVRe3kJxNr7jgl4loMVm
oNZVEQsstfe9PAmdMpE8XeGrrq++qirbAhFtBdJjDDx9ktqpIMDlhdCugVpODUNIvfBIQDcarCqz
0IR2ULM3U+ZS9lL64It1lZ0r2hVh5Wufhld+rz6NMV6Eyr6K1sl429NHYXwSKB4MSXzDZPrJhbCq
Bi54Cl21Ye9R2LDmbJua7TXNpOue6pZKspc0fOozcUgIBcMF2hiJCk/H+inQxZc8mFYhDWg8Ym1S
WLdSfZUqkOTQsy9SZV7D6ptu6DYyDPqY3iMaW5tD5vlANFZSiL/lmuq2U5+N4Eam0KgN3jv+RdlX
EL2aATrtktgkObELuBz4benhnETWyQ9+y724RJkprJ7lbgBoEYBaXDf8UJKcFNnHIAESJcqLNny0
mmsqn7TmXp4nEK1s7nrOnU7WXUVPrFpLXAnPuEh5TyfBRx3MW3bbAGxRZLmjJqVjZhRVY7T/W8Op
BpjFomUd346FN6g3UdCtOjVzGz+4wm8Pgm1U664RX9OgAJmSA98cWES9g6FlXuR4rKFKWsVQim3B
dR93Pg4GvcYbKSV2lP0CDzkDAjXIIY+ujjca25erLn3jUAAjX01BNhUgNiX8OKTohpVXmtho/UGD
GAfa6KMJuihkHCJ4DrFuS5XeS/vUjZHEvhGv5O4WAve8emykld9DdUrZk/JaM3Hkws47/NWb7z3f
QUkkit8o9GRY9pQl740E1TdIaAj5JYSh5gjaEfsyybVO3zXjsfIf4gp1ky63WnkfEph2whkjKRtb
FsadwJlj1LCWKjRsqydfAwgzIzBCEpaOqouqgEwdivsYGzBNcydTHkz+yvybSCqdGsS0kVhxkzkx
tNIjvUUTXXFFDNgzETjKGsCerxlBPwEf5BwRQwGL0hzOJNRfZXLkmTlxdOm2lB50A4XxLl9TEV1H
2LtZHDhsuPcj2EZIyQ5l740ux89UxrMV05uX2krgSw96gBugFdqZW/BhbAnCN2auPI0Moh7VYz9I
W0NpNxBwGWoAGwb5isPqdITWTKfjdazDrtp4z7Stnz/5/UtqAMUxfnYpqNTJddIckiGAIEYEwLcL
8eo3JQHVD58/Vj/5cflSV4PDh95qytqj0WtcvplpDYBP86SV1xmcP/DER7UjtHRxl/bEG7vmycQc
EZykYQ0Ff/bWKaMN1sOOdewVFzpQq9EciG7z4XkUsI9FwV7WBXyBaycM1GtmgjWRx94IiZlCBLZW
Zg6B5kNcgG02mBufKlsYi24TZaNqie2XkADsAnfQ+b4q76QS3iBxbLXJCx/vBRgARYljApD9Fgei
lEEbF7Onk2QnoZtmRDeJjhY3LlPAkVSlsVIGfWWSmyDgVkrKVT52kEeB+bd8o/TbGBDz7CXwIYoC
G9N627F9gQ+JKYMPtCvgqKwCeS+B4dCZtzlXoLRO7bow7VRRNmN72/NgnYUQASLbGBI6NL9jBvci
mjtIkA7DbmXou0RI6TqySl9cixj5ZY4Abqgg+0F4MJ+4misF32oNmhMp+CrjQ1+RLcvUbWz2OJpk
cGdBxmjtYmQbAlENBdQSCRD/QfZdoKecJB+tAE4eZvhM0+cBuiWK+BhHwyJSA0FbdSPH+zRHB6eM
n4wC1dc+B45m2+GRVNQF/l/MQX39BgwqNxC+p3GQW4JfATomJKlcEFb7nLix+RHTO1kw25eAdhEg
HEwcfmiuxMVgpfyKFo+a1Ds5v1YT4JANSGfKIBngd/dJii9wb7H2JoDBC4ezIwse/Uq2SBpuJfml
79lVJJhbo21TKMU6Drit1x8sSDyphQSHeFIVIKXC/LEOwGYNpY0PbIXQRzf3+0Mkjyu1jVyZxds2
/RDPyqeg2P39YMcJRMjMziPdywitIbmowWflmLhb1vAroceenySbrq0+OOAixkS9JJ+sS9wWF5Xe
z7cZtJfhGoTWRrFuK38HlT1c/TyGY1RtuFfgA5iosZ3rIHiHX4WJKwZbR8O9WqVWAuOmHJc79lhm
o4eLhteMX0S6JgFMIQa4HcmmW3Yj/geHxVX+yQOxCvTgupaHLdXw/9aCXQ8eZqx/5KXuaaLZgdjz
nCqG1VTKmkwqPj0anriQZXB6SHm8CQd4ogU62KfUDVEDUCEclZDK6mWoxUPcJweqDqoElpyBBd0W
cAswXT8DWR1buAjexqF3RwXON1HjyEPhhBL4RR2kWAsVBdi1UhkbSfmQAKiBbumqLSHVShRLxUUy
aSEiMJXwujcBWJmOQyDNKltRaruO9iquXvnwZZB3Kt0bo76KgpuBAS+lqEjMzM6j1MIVPxRXpFTQ
PsKTQK5sHzzqQIHhww0nkYXzri+xfIysM2FCLLTfdbAmkzR+o4LZlXXbpP3o2qdAQHaX3/vBTQ+d
qsb4pSleTe79nEJ3AQoA4ABLIfwiwHLRqWcS9IpzfR3pxQ1oUCsQCGzSQdunEZswhjYIEOUGTKpM
WFy0wWeJCQnaxyF4r/RdXiJnRgKq4giutWH8Dgs48ba48wixjuNxZTaGHXP+bJQyni2GywVbh2Da
1ATs8CK2swB9Dz91m8JAt6BxAlmxKh/ynAlWtM/xbSqcGBhU/F2HKs/1WMP+jF3nvIUTmmTLfey1
qAbm4IaaCo6agbnpqLiGei9g8Uj4s9bhaqd0W0V+GJPPxHwnzUMGtaGKoaSXfuGYcomy71OyAWPe
ieHZy9VtlFZIYiwISMljg4I/VGkbXV7hNpuFS0XA6e158mzUGMwx8XZUqTErAkbNGGRGp3YHPzQP
JDc3uQ9FbKXGxQY152DDeH4dwvuto6WTwtFEEq03SM+EXRf6U65BNqTonMtv2bP9Dv3oN836HTSh
LReKjkaAecAdAMo44VUosfcWPkEUG18YoTe08IHjHY4Pc1dkyVrvEgc8IPfyTzlXUdN1ZugqmfDI
xqyiFsPmqZdyAy/3pLAL+tqmT5cDnO3/oXpNVAYIpkznlY+olXuV9QL9W/UKN/P1pMjsm9sSrkTL
XbJv5euT1TYRi+BsI2xeLocM7qDEHQFsgTbeOBibAI9u04TcvCbZBG8QaXyS23elXAd8dJiso/aD
V3npX3UE36YM0pfRFqqyXpNzyLxBwWRMTW9AxYHn6DrAPZ4EZD1yvq40MN/wncIed6IenmZ1tokA
iMqa/CrqzIV1OpsyBpGBlABEUZdPqh9x0tCkxMDYW7yT3QanLjjNtg9fbHk1voPhAE21hd7tTG3r
PyX746BT9hwV0GtTBLzLB/Ruw3DTKo2laZOzlSRwyu7jGGo+UHWu0xaHQwLsne6YOMrzCq//+i4a
t8GA+3oMljk0iH1PFwuVQzB4T7f28c+bbe1aweNWD8fuMHGkAB5mcA2lV1DZs9ttsJvo5WVmQeZ+
qXO4FHe2fQPiZ7nAJe9QlQ8puLTFEN5osbLN8yWMzGkknaEei7IhsMvGSfengGhmBCg3Ct75Xqmv
uJbCEqXx6kJbWOrT/uAUCGFwBBBom86mMiyrTtVVVNYJXl+gnVmV7owgCIpKtSp5k1DuXT4XTg+e
nwFncxjlCWp8NQL6Aj58QHLlrFtfDnF68iMEIEzfTS1G5tSHkpGxSlOEUDXIgTDJ0tvaqioBX43E
VaV+qcQ8nZU/zx7EwxoxBggMUPCzErPM/ViuqCkmREcH1SUIrlj6J5xlr2t0uib9cXCzlTcFNTOb
oq6/aLE+LdLJDzAVcGg0gwKqOzvMVUk2/NEIMODyto5Rf6NvOl2qZJ9NyT9B5g2SYtRDgl5XC4xF
dJDAK82tSWYfFg94HjxCKNeiAELHrunQzeX1PNObwQQDx/Xd/pFPWhRU4XrFVU0cFB13JWW843nt
6iVxaNusa2z0XIdJTGNYCiiLC7HP5atCiaIRFawgfFl+HoWaOmgSLjvtAfR+60ay1LW6nvgcDDCr
+HUZZnUueY/izUlsppASxluO3iWUegzxMRSgopuBlXC4t9MlMfVzmaPo2CmM4EYMIP3P0VUlGO+F
RMXByFHSuQ+lbbtEBTyXN8chZv1KrTWkVvIRQuqvTLPYNSmcAdH27Zc6eKednmkH4qJHFWwBhU0z
e/TREn6UgStqtAeIMdjDe7ZKPcjRJVDfR71yYTecy4rjWDNEhybMLs8FYskgh/hlBGe014XEm/pf
8019HGKWeFnXGIbRIQS5HWDSVkPaK7+RbHyLreSOrZfozdOfOwlnoA0I7pDMwOT5OXtNUojY94FR
YV61UdYTt3CSdl+CM535dmOVDFU1cSfEnYbO4pAUdWRz/EYRolI8NejN1fg8GdTCWAoCPb+HDR6U
Nk6xhfk8l4fHgWdLJun1IKst+AMw3YaaQ71pawP6+XDF8OR7zQKa3+L654Rl/Acg1BNur/Zz1LPF
jMsRqkQT5NW/gScsTCtBcyxgrQYQ0CS5PigryDVjbQfMBWC+OEyLLaquIUh6UDzPX5V+gtvvFk/W
c59/hi+/Qineo+Ab/Vz1IaEMmhJo8aPdMFkzQfu9wu9YT9Ypt9DwmNbCCzbG5DW5LNT5vdinSfff
8HM/clZUUacPYXfIIBQhucZWuVK5Jd21qdV9DjAYGN1+h4rdR3FD+FJCnM14ZPv0QIRGuDq7+hSj
MQp/QtahQzrpCGL0Elx8pi+2TK0EkAZjBZcsK1yhsLacE+d3wlH82U2oyPgYNAV2QreNIYvutBvl
WV9PLAvAR+Tr1p1qn9CtzBeuR2fwb0jGo8CzLaj3JOf5iGSEvEcFP3JA7nBxhnga3A77m3/At53+
4MkyHwWcbb2R5E0jBALmvxXFkTKL3eJ2BFsFyUWLtNUcetfArKm8/wfqBmeP0aPYswxvCg779RKz
rOzRNXSqA/iQN/Kr6nXXHPa41qLK/rlP6tHsatNRcPQZAh/Lp36CwaLwhRqpZ16Zn+o69SZi22vl
Sl7KneUr4Lfe64U5nuMciqYb9b5F2IkBIruhi9f2atxO/HCIQS8Z2J1bUdA+NNx4gSxE5//nIE0K
7iMKlkBVbNSV8HAluoHj87Vxbd5CGmmrO8n15NEw3P2LQxzfd2IohMCLYT7KhuByWMeIO+5RgU9x
dOqQOPxqDQBWhtdupfxGpxzY/cJb4t6fnWAV1yTc8RFYn5NdVBULK+KiPRgsv5VU5sHvDCLg2Zpx
GYZ2zKmnVr+erVQ4THWttjLRmV4Y/rlrhzq5dcgAVkIcZHZdQ8GtzsBQwbUDCMRt56HLo3NLvNLb
Dij8xE1u0UNc/HKey+jjqPLPxY47EcmljqglAG7lXf4WIJOD5+BpIsOMj7ED/Q8U6/9yrLMUK+qO
MzlH1G9jkmojKght2e06+A0IAXGqrQ9jxggctMtxz10Tjgc7LcHR9h1rWqfEx8u7S9COQtuI6Z4A
eJWgQ3I50tJizr4/Qm2GRAc0CSZy103/JIm3y3//TOkIWXKULbMPTD7yuIFa3IQra66N34oDjQO0
BSx0FqiNw+9Neo3JwrItDWr2bTF47EddhpiaeY+rP8R/loigZxcIVcuJ3g5lg/ljl2tcMtK0bA+K
ei1VGmALj0FxrQBHujB9U1rPT1RVZQoF61QhdA6MS5MQffuhm6YP/OSd8MJHAJAnkd/xK4FFx1+G
m30kfUgntbGMcP4NtArWfMuv0w21G/judpa2kOVnt/TR2GZfxSHqCkkrprGFcDktP1TTrRedGc9d
eo8mcM44ER2kKNsWQdqVsa0haNNvJW/ijaoLO+nsjUbF0Y8XOmjcKpttpbahUlwwYBingmC7Ke6n
S9xkvhaB+Qj124XZO1Pbxs46ijfbWRIfuzov8C3Q0oOCllGlHPSGwrzhSisfCZo7maauJPImcNdZ
SJPzK/dnqLMNlsmqREn/PVTN0xJLvMHwEpLjlTs45Np8ip3CW6KZzVzDp3rwz/HOclOXilIkA8Cx
/hscKfgVIGAERtHhrl1RmBclTv9s3jWWfjOsFBfYBnz55JdiB23ZR+6ozl9OwSx5qzbVZKCSWiCg
W4e4mVN6wb54Lp3WpXa1RYv9tf93u/O/0z4vyxQpcExxAB7FhOOEn4Nb2qlNNvCvcckVu7s8wrOH
qIbnGHD5uOZ8p/vRN0ivqRkx0uLpX/zu4H3V+AsBzm+YowjTLziKkJOAAZSG4WTX+S6wi3vY27DD
dDv1r+AzBov318tDOndhnPggQOAy1GXn/RmoO6oo25PmAKlBZtcNmJHBNimSHVQw0O6i/sI+OZXt
RMoeB5ylLG2CKMPltTnIPHbKGghmGXhKbB4gi1iRWQPkYPsBEIKYmm7UA5CAx/ZYYvD1cDs22Zpm
3U1iQg4k7FsLarbRBGl7Ssatkva3edJf8bS+DtHw6QGOUyXiEbS4I3Mp28/td80EuQslE4aH6uwa
RJuSFRLpMI5e2GXdOYP0WDDFvrw805aZf+uOo8zyodUkZezVvjloIaRI/bgCInWjcr+F6xrZqcWu
CIAdzMeFMtq5sDpFc8tESqh0fqcOar3w8f4Xhy5AZzjBgzdSdlrcb4ISrhz1TaWqNzJq+QvJMTPP
+M95hju8wlSiE8M8eb4IpWg4S5pDg1M7AsqP5DoBcKbrUQOgHylEokcgTQLevncUYuYSl/dqx92x
DldDiNpUyoB2CABBonAYTnS38vXbyysy5ed8RXS8NQwowqO9O3/p9EKXc5XVzWGQgxuokXTkt6ZH
FmMgxPkfQSgvZMC5a9VxPPnniSBLDfR0U9EcyuJTwDSNpuA8AOeswIjp8sjOnW7HkWYZbYjQT4wC
IzO1u7R7JuPd5b9/7qhBaxtcN4Ji8AnkviziCBAmjMSIobPl9xZU4VayqBwWAckkA7F3Od65HQrd
XxRNsT8NOk+mphgikphjc1BbIOzgdOVvo+LjcowzLRA456G7PY1rokzMvnlBQRn0J2txaMI3rYqs
njf3JfDGfUK9MfX3jXIVNfVaN/ul+/ZpIiKyZkJ55bsDMi8MF0nPIf3UigPXI9vXZCdO6V4OgT1D
GV9E1VoyjM/Loz3NxZ8hZ2e3Wkrgo7QCXYkRNQR4mpAR17nhvVsi2Z25yCGSrlD5GwMBmsbPrK+h
1qWLogfzc2u+CC++mSwfy4dsu0zcOk2Tn6Fmd8ZyEH6ojghV0UMDbSw6pFYOjO3lqTtTpvgZZnY/
bJnfhkaJMNJ98lBbeDFfmXa3yjfigIvwwqGxNKbZQtWVT/CfThza6iWpIHy9Ic2S2fpSjFnm974a
JpGCGDLybQAekQDVYYbGwi4+81r+MXFz1gypx6rQW0xcd1tdj+xas3NPe4CiEmByqGVNRPLOXWqH
nN1cf/JvrpRPhhad5Wlwmal7LOSWnPirECIHzMfVvlQ9WaFflzPk/HyapjmVsSbBtp8pb3KTRQZA
aIe+xysp/tL92hbGr8tBTs94TCbq+gRSZhDqncMKWlIoedd/B/mdFFeN+fR3f3+2mfQmi6Ihwgnh
w255UJ/lcknb8+zKHI1gto9C0ptjKGEEYXmoAEku0gy2Dc8ifzMlQLHRfL48ojNMsZ9TNttLxpgp
spphSMA6wioUtokpLv5W4ozfuBYIJ4pxVdyGy4zSs8ft0VBnO4xH3O8hji0OAGDnQHSu/N/8ChZo
K9+RHxA3bVxIYrr/wEhcPrnk/BizPquVB4OgZhhizNGm1izYRKTb1GMPqlf78O2CNcXrv5hkHa0e
wwQuxMTt4GfytyaNI9MvxCGHNZ0vg6VbFgDptrtQDtZ0+BpQx8xGqBVKUNgBSLSDc5wBK1dL72MU
loMl9ZHZZgRYAwg5VHNR0VbP7JNaJhI03XR1hyaYzeLRitO3bEkDcSnIbLP4lZGaKTdgbddndpBw
4AjuB39JuWspymxqFRBcMzxoMRQKzej6Eyp6doLu+OUVnB0sJxM22yVBQvwA86nuZGCVpRZud83z
/x6BQqUVjhPTwTW/ztWUtiwoBnVXwAk2F6YTG+J/+2x+D+I4xDTIo9c3J2TIDTaqu0Z50vEGbx+N
7vffjWJaraMQoclAK84RgoT3UfJciqWCyOzQOBnDLKnAw+vUoSTqTmzZdnT6+yG3KYCBaF7isHwH
NMbqDVcBrWdh8uZX4ZPIs0Qb1Dw3TImqO72B+WJhQM6f+P4LhdKE0qlbI1EfE3ggWH5nfNXtkvXp
uTQ/XrtZAqIwncXjgHFz+iAnB00B1itegLKcS/LjGLMDOfRB3m3BjNwF5T4wHypYSF/Ojnnj/XsO
kd8yrFWAV4NH9s/0GH2i5LVuqju89NV79QXiHB5MHD74dRXZ4pNuQfu00ns0dsTi43t26J/EnmW/
nLAyUgdf3eEUsqtNtoId+JV4GZzUCdwlFalzU3k80Nk+6KD4ETUhgqXxM15XVgqq3sJcTnN19FI/
Gc9sJ4Q8IxGcVtQddLHcylyjcnHbrhm2Qdp60DcxD0uS/UuDmu2ACqB34KBxoGsNcBoY1VB7lwe1
FGGW5UQyGwJIIaaNV9hdoSUFC/4V586P44WZ5XieNlqR+FgYNux5UFpJo7ltAGyTZi41q89t2T+h
DDK7ZRgA2gpFnkJ5IEYDSgXPRthF6i6XLQ6cBUHeiXAlxOryJC7Fnd20W3jAZ0RFYpgx1IXTaJUG
8NuViPt3Yab9dnTUB0PeQlwIe1nFtdGHtngNTnUWNQvn7tJoZkdGS3U0vnPMYmR0tp/AFB16c/3C
Wp3PO2io4FJlQKdnNmWN5hudHwfarm5yO5a/gur98mRNaXW6Wf8EmE1W3WT4Tphc2+mQXYfWkD00
2hqjcesgceS+dao02rbSwnY6n+x/os7mztcLlnQ1otb5AU8ySA6m0H3vrJaH68vjm7b+pfFNE3yU
DJ2iyoWZYQJJq96GxW1LYnfkrcNxtxfy/nKw+Zv5/4++P+OacuYoWk0yNSlMRKsgR2xnKczuohU8
71voNLhy5chO9ga98aXG9rkTVwfEc9I4B1pxfosvK7+OUgXTKVFrcJkbrVCd57HFPYL+E5ecf/BU
OZf+xzFnJ2JQIXVKGTFVPM1g9s3cGKZPkqU58ktw51sgYKsbCOIuTPG5fD0OOzsmwwrE3CZB2LJ7
Z4W5zkBbD7CWcZLtgi50QsGc0Kg3/2Jh0V7X0PUmQPfM9+HYV6XEpe/R8l1VPcAbbELGMcffZ9UT
jpmr5WLSudQ9jjnbmnrOGdpeOC5zNANoO9lovQZVbFVAPtdQz708xJP1BEAYkHLIW6PqBwuK2ZaE
SWAc0UCUe47eUC76X2UPjc9OXuhwnA2jE6JrqLhoONJ+7hBo3EgBa9Vy31TkKjeukja8o3KzkCVT
8v3Y9dNgjqLMpg7Mw0SHwEK5Z1XodMpLqaQWCgqWBEa0aNnvlkoL07cUcTZ9jWSoUpWM5b6ttPs8
/6LaaGcj/CWpdidMsOmk0r68YPMCCWWzQc6ONtCRMqiiyeVeyrgdUIAy06BbS61ihxRKVBPrPgA1
Ow485lcgH8l3Ge3tjNNN2fReD3Lu5R90cqh//x54l8gQiFepNtuawQh6GS01/J7ytlErq9DBSNX3
ZrtUijqfQ/8NNK+SiDE1cshQlfsxCNZ82EBMwB2Dl8ujOb+gf4LMErUXETRAOoxGznFum8TqIW+Q
Nb+1LnIp2bNWsy4HXBrVLGdLlnMRRRiVCYI1C7dKWaz08vFykDnI9v+T5s+wZnk6ZLUuehPDIlsj
XsPMabToc/w4oeir0UYfFQQ/EBLtbq08XA69NL5ZupYDeg5SiPFpKO0Y8Q4aRjZnC9eZ6Y+cbvw/
w5t+xNEHOBrUjsEtEBu/NbZF6Tsky9zL4zh9K/7Mc33aB0cxeNXyqp7SD4cJM2x/sLJf1UF4E/cn
scLWUlInkj0FMrL+3ZKM7MlHYRZ8+vej4GZXQpGRTeunwYQoKO2hRmoGIHYXYMAvXCyWlmzaI0fB
Sh71MrhGWLIIGt/humh0i/u3l+dzaUSzY0MueK1BihHTqchAr5DuVpFvNQUjW/IAWhjOHH8V+qyV
+DScuuCrvH0bE7aGjN3CPl5IwbnObxQJSarItEItsgGkd0n6vDxjCwetMTspoLiU6+WUA6VZbMuk
sXzIH2gydZS8/V9fpT/TbS7sm2tRpKoBpszooGrIa9R9c5fxXdcteRNNy3xh5xqz46EuhzZk0/HA
GggsyHgTwM4+SF59+RfwjTaBPFm1tFRzpcH/Pw2/0RbAFJx4aOACWUBSp0NQOFU4HYy4N7UnQcjF
kn81Lpx9t5AAsaGNcCstqyafT5Q/wWe7a1SzuGoUBO+jd9pDQKErFr7I568I5sRn09HPAGbt5wbu
gI6IIb9VAhzu+xDwj69qz3CAUofvKoQdcEnvSwvKJgvnxpkERVWBkumah/78HK9Vci2uYHpd7qsQ
D/wKt3OO3q5T9k+XN8KZowP9Ekjtof8P5+M5iAoq15IZ1tgIoVK6XZjbXfoqQQgpkA4qbRcm88zp
8SPYbLkSNtY8kBGMVdgG2VqFNE2ETLk8pPNRUIDEmHS0OmffZxYnPSTqGI7c4S2GsokeQdF6qV52
bn3Q5v9vkNleM8LU17PpKxlC5h8Qekv0z/L4xY2Fo31pMLP0C2o0DOMAl/2yiSHK/dFBMS3DeXV5
ys7sIyzMn9FMoz36SilUcMgaIgoz77v+hv+vHffplPgRYPbNjcJOJ3mI6WrIcyZ2tfoLC7QwiKWp
mmeXkQdS3yrTd51A7wb8O+gkKfzr8lSdFihmQ5l9bDuYeRgsQJjGGdDUTGsroFBPUO/0t9YtMgfi
gLG91NRfGBub1RvhhxoRMFXKfQafhCq5rZANGllCOC5FmV3YqQp+aKlj54Q4wPPe1qqHCmCnyxO4
FET+mWuNmacyAc5oH+bUg+wC3LgDG7xO5+/CzE6B3DeNMOkwFsnwMl2HNg6EyovnvwsyOwWkNjVZ
VWJZTMgW4fVvjWFl6eFfptz8G2RUggLzjjAVPGSM3+bV5JMhVsm7vKrs9utffVfRPAalVsazTDnh
cKvjmA/QQSz3Ucyssr3Px4XPzum1YeIDTyxJKAQTBd5bP7NAMdM47puo3ncjdmveandJpn9QaYDM
QOAmzIeZXgVxITX6NQYlEJVs1Y2mIzfdpkuH6zCF0HoBb65uE+mhd3lVT05D/DaA7uDxDZIf0JxT
Bh+dhiJHzcbgZb0nwBTjRY7m9uheDnF6rZhisGnkE/HrBI8d5pKSmCFiQCB5V+/idb/2r+kzc4Sj
/k4/M5s7/RLs6ey4mKJPGvrQtJlfq9W4a+IsQUyOFp1UfBpLl4mlALOtXWYABZTToOTyd4cOTxLr
CzeIpQiztMlruM8rGiJERQ5BxVdjXDoDlyJM/360+J0Y/cwQiNBmD+qwb/jvyyu/9PdnydX7Qxv1
7bQIePDGH4lOF87XpQCzb3ndsSyt5GkR+tCtAJyos6Uv7dkQIC7ixqjJTJnrYAljrOrIRAgTTiFS
8lXRpVSdywVRIF9VqEiZOCIoWOTf/360DBqpmrSLqnpfo4Xn9Ndv8m9VgImTHaB37Ri/9Ee4MKRO
OaxgZ20DgAIRU/3fzOTRb5ilcwtZ4qyr8BtGQHZIBg3BeNG7ckrYH2+22ThnCT0MYZTqQT2N0/dA
lY/ddt2kVuUmdxHMq8pxkdk0JdhpRKhzQFdGmUDyPxPc78ZSAUu83qfjmxFfxeyXulQiO5sfkwDI
f0LMOfiQtsZMMQxKp8ACpF9SfvcvNtFRgNlFBS6NvaopCDDy0UoBuK+TpW00d3n9TwYaMKCdcF2Q
wZlt1NTgfSX7Y7M34vgd76cDEcHBb+srKU72RdOA6tE6sDbbcNq4xG+dNGqu4MtiD3rjFGX8BRvS
F8CXHqEq9UTkBF2HDGrtkMCuRxOyge1S8fjk+T+lEuiLUDAFT+Wk/dD5bea3o4IfzGBeIjh0Q/tV
mdEt6lyunL3BQmUjS8HCA+UUO4OwgAZgraej4MR6TU/Ksqdq1ezBJdBRYWg2Q0NWBurKitI/8TiC
qWnhoNoXuwxiUJcTYTrM5skMLxMweoDNnzovP5NZHvMqVXw0P0YpgYQ4tqlmrFnFrwp14ap3Lqdh
VgrfN1BEVSD9fkYyc+GP0pg3e0oamxvjhg1LPOGFEN8zfXTmcS1ivdaUzZ4VV1K1S/tflyfr/0j7
suZIdaXbP3SJAMT4ylQjrvLUtvuF6HbbTAIhEOOvv4s+3727TFWY2OeL83IivKOzJFKpVObKtdb+
/cVmjQAo2o1WipPUgKowc0ZQRX5vYQkV/3toLnbp798vlpBxoY20xC6hDT4daTCxLc98SO54/Y5i
bKJF13glJbjtAv//wywrJWg2mpi1gv/ZXem2ZK57nnuzxZTRWrBe27/57xeLk2SaqkVZ4YChhcjb
xh0se2UDbwVnGxtILKhL21fTS2VZQ2kWQJaTPh6o6LdT/oPUqwSAa1YWKQKLatuINFipQSaBulIZ
KPab7QvMOoLn7jGChnruY8q6WOlc3tzAi9UtqgBtrxBg63JxKsGiDJ0MrtMVZ1Dnh/BVQLgwsSgC
2EMsgXMaJrR7/mv81W6G30XmYRQxdjhGWx4aT0ExEqNOoG2VZkkFsPo7awix28fg4lcsgoWep9lY
RfgV4151E9B8O5E3gxhHr75PT2vmVrZ1GTeaUh8gqotzbZAnwjBjJa2l3beuFhsS73BISGZc0dHp
qsV4ZGTiNDC7dYuBerxgP0YOLmzjpYeihKXxD41UK3fLjaONKSFUlWeuVVQpF/5i2H3JGlvUJ24W
rmrXb5L+ysyNiPTn7+MWmUPfwm2+WFq4TV/YqrDTrj5pfQyW27repEUfuXGT1U6i0neQ4UFfTdfl
M1HLz1xVf4zFSymnDNULLVQtWfNV0/LLtPoBje2HtkQe0I8SuODL/BeFJkNUF8NmFpYwutcpFVtZ
Kbyy0KkDjnYUqlRfbyAkECUr5+HWOxOkJpqqmgohKurzX2OWHLGcxhAhOtUwvU8r4NQk931wrVdI
GUaOcYAypMdWzvktqzPIA+OXeOArmIn8ahXzl2DwVpBjitf2V/orO7N9/rOCXNanYTtQDkHiDrZ6
KLD/+/D5xe4isOFa7uTWhF1inwZ9p3TPvVhb27xjC1f5YmPhlHbdU8luYCPbDUfqgbM6gQqCfj/z
X1gv8fqAwex7S4MYPJRNdAIwCrhkvTXxBjG01q5P1rMGKmaXOMZm8tCvBNUXc6M/yecY9MLXP9RD
4q+NY92ILUDOgfnSRI6lXCEShKrkdIqwWs18tYutYYbfn7ybrnJhYIlEiBszmap2NrBRwb2jH1ju
xX75AmGSDbCuIGLMXdsbNytmb27qP+syF7mQIHnJLQGzja8E+jH30w8GBSBtCyklGwmLGlA/Go8Y
vywtv3WalabgjRv4cltN9esBidqqKogE82kcDmAAEEfS71aWeNMGBrxVqCJbaF4tD6Gcab1V/GeJ
r/Uuh+h07Jt3mlNiMB1nP/Pr5zXKvyULwJwAIkH+x+jiBKoaB2X3iJdZF4idbLjZqXCnu5kGrN7n
nqz4a9j926tEfw7UI0DdLpWfBdhGSKzDoBWdDf3RJtDuWdMVu+2kcxPwf4wsMr8ywlCnJqESYNzH
28JnYRru1LP6Z2bsVPxkzyzwC37/+W4evAuTi6/XSlUjNRTrqqJ7e9wSCEh8b2A5qPo/n+qfRS0+
Vd73NhplsKA7dBdvGxAH2ndgWoae7hqD2Y2L3FQVC//DHA24GhanLU3VHJcdCkYcnWmmz3xBRzt+
bapyZdeuuzNzz+/C0uJgsTijpV7hS/UJ5KtBwQ1xFbRjMKjtQI/VAWgthUyTt5aC3fSQS7uLe5Zl
bSYEgV1wAg9evsWM3W+yLdz6MCGDAEM8hNlI7/433n9pduGYDOku0c25RBXt2+LMhxeoTq/4ya0T
dmlj4Yl0morGHGFjHkZgpZe4EJ74GB7MDRAmaEmjIQmhSPH2vdlb/j/nKwamVqAkuiwARoleT5FW
oggfHYnUO5Gx1sK9VbkA+/k/Jha+kmpNK9BEQymW547acN/Ix03VpZA/Ai/GoD8V0pNmsINsVGux
ef6nl3f6pemFuxjakHY0qubyf+dV5zYUmO7oPQ654DRYax6ubeXCSYq0S9XJgLGBMwBdmNOvoZyu
MXHzsbvYyoWPCGS2WjzigHcBtGUlJ4Wc7nPmgU0PtBegHhWNk74DR/qydvBuOueF4UUQy/S0lu0G
a5OhScPYr1FTXLtcdZWbAezCzCLp0wqmlXRunQhPdhUv9zHorENOc2hc+dwHo4q83hmQja3zIq6t
cPE0kTIJBOcQP0KClETAphdAFobTQXIrv4HK8RavWY9u/pvr5/KDzi/Ci1pHlFI9phABP3EIs6jp
0VrjaVlZ1nI2HhrjrZ5JrDnlyIAG8PSyT7o29DZ/lW9O2d9X38UiNG5aRTQf8L75Hev3co63q/rY
JAVQzCL4Pl6teAhZBJPREFCWUeCIZQyWsPFdyl60FJJDpF654tY2bhE6rMIyC6vFxrH0xS7DTntV
hpWkXL1pA/gj1cLL1bwqQ6UGNVMaq8h3erHp8/FZzWUZ4oFW2PTdHuovD5oxujaUbERK9knbumYE
yaFEgZAimuCEek2Og8+ZL6zpd0fjY6XSB7MvThGPXDvKPzKzGJy4mLz/4iugoQzh5FnrYFmlpSwy
uk62mpOCBENs8Qud1ng3irXuwM0N+sfOsuSix4MQegk7fFIxkkx8QvdE7lZeKWtWFmnTlJhU0AxW
htKChtC7Hr9C4NP5fsvWjCwcN681q6SgQD2VTQwVMmhjNm+kfPjeyO38CGqupoqX7Eyp+jWe1CTn
jRHZyI8ABsx2QBb/SVy+MdBVQZPfKVSPNo51kLfayuDr7eX9Y3gRPkcB5Vojg+ERlQjrnPF3de0N
u2ZiGSunlid2DRMWGJ+QfELlYl/ba6XhmwHmnx1cQm+VphEYcYWVHBOHw9hDLpL5OtStaDQ8/e++
1jJfx+DDUKN5CPcGfcOv+s/cc4W+YXrMfgy+AG+JBO0nDEqvEQNdA8PnPOJikQtn5JDzbHoL1076
CUlV8qQ71a6APBXqpw3YeQGu2SifWjCCP2uVtOLWZyRoYymY0Edze8mHJMaWmEOkNKeWahvOf3YD
CTCO9i/vCYPgCaShlAJ9bhT4lx0SIYMPIgK+OVTMCFq8HZ5CPzv+pyjXQtTV++4/lsy5naAYYK+a
13tx+2VpTVEplaWw7ZK7GBxszGTBJINAuuNu2RhBDTrpRmez0g4mVYsVJ1pevn/NQ4UbhUcLG7oE
CQy5rUpIm6Rw1OO91v9WhtKJGHdkyMAoyloXaPnxltbm03Ox2JYZUSFiVQrljm3aKn7QSs3JImnl
frmq7C/tLOLYUBqdXkVECulOQKLw2EFoz20gqJ6NGFawPateqTeubeMifmlyqstND4OGCTESbZYR
tQHJStyEn9NsZejrKkz/Z3kAXqDoDjafZbm4iaGfLk2GFFoSOzMDXFIwf5Y4VCHfQB/takwEuTn4
ZjGFhEibBJWrOBs9M4V8bfMvQ/fyx2hfv2k/qCjugJw0zNljVR9GFYCZlUznxiFBxAHJmowmtjE3
kb/asMDATSCBNN7pWQm37LyMQlyTHhUVYsbSSckbhzIVYpZyUBbTytV7Va0wQLhtmjPAYOYfv5JK
MvocRR4L1tV7eU8w6hr7xlu9zY/2Bsp+zviSrKz32pvA+gjdGwQgEMrjQfN1uRMtiTZknEObsXdJ
bwfJxPbxgMG3sQU3tVBXVjhffZcZ+Izvu7S3+ITYxTRGbsHvMn3y4L37cYJQRQam6JK7HFwQujk8
TH204jk3lknAwggqZ9CDona9/KrIRtPCgNlIS4OOlr41NJ6QIaCdxLgv+5Xs5tocfAdQEcjWgyj4
ClgXjdwmUquTUOi9a3LmVVBrBtm6Uw3EYfbanOmaucUlaXd9SubCTwg0vSuieyuKNq2cH4tm8KZi
7RF1HVm/Lm7hMsj+5UoCXDGshkMBuKX9mEkr+3d17UMsA8M10ImxoGSoQqPsq1tKvG+HjEwkbPfR
vbGPUaqGth/a+W+YLTLx0gDHcw6xkhaSyWvjYFcuCrAMyDBxTxroVl1dk1XacZSV2RBSxfYgSpw5
JaTR0R+WNiWnbick5icV6DvreCXazs7/5XAsLC/vrKwEi0hTDWFBIT5aSgH0YleKd8ukcWasBUEu
Qrn2l6NqsbGxlvWUFDAh9A8oXQMOT7d2RT2hrVxTV8W0paXFYhDlJr1TYUkBWC6tpMPAadAoH+X4
Knq+KZt2ZyW/Jmm7kqouG/6zXUu1oaEA0lWMQy/eSLQf0TuL6BD2kHyv+BS01kehp04JUeL6R9p0
Pqj+oPS68u1ubaw1T5ioljb35RYRJutZD1GJ2ewEBFqvOSKBZLDyPGSf/80CZ5UwDfgmDOkszl/d
16oNgtMhRGfFaTskjep0GscjmQLKmsCkyjbKGjdia7XlKwwmMgpQVoE3Y0bB6SBF+Hoq80ovU6j8
GWEVq0Eu0RTjkQbYl3j6i9bqrymRHVISL08wb1gVO3uo7mST39O8eh7KvZSC3jiTHjXgpYysPWRs
3I4tpL0lzf9+i+bf8fUcIXpYaHNDwsOwcJi//s5G8KKwelkNZcyny+mHbj/GZCVE3bQBFVDwU1iA
hC+BZvnQKEiZiRq2cZiUz3311JPf3y/j2qVsgCtUFTsO3Ctozb4uA1V2CUDzSg3N6JkX4EWQaNB2
d6TSnO8NzSnjl/2yZJgB9hN3szGTNX01xJScdUAaaWHfEF9jdZB2mqPomgP4tldmCYpWa0WGqytr
NgkABxrYINOH+uRXk0kbD0BYtlqIoiL6c912kI+iMaEMrG6VtZhwa314ZYGEAbUrsK4t1pdDltky
LNxY/XSKROsorf44SmIHYaogsa1dDZD6ypZefTus79Kk+nV9RdEaRlHEWijTxyb9KOznIX/NV3mB
b5ohZBaGBArxChBjZWUups7CXVw/CUWA+yU+K2YaRPqYrrx01kwt3h0mo1mWAEEcxn16iJvRG9hL
y9XAIisRXJ33ZumOBHkTNPaQBFjLMNNVWjnOjLph7yrB8BTMCgR3ANdtm1A7JxRtEaSLOQZIiwBj
9U7tZvdrHZKr/gVoNHBLqsjCsbXEWoYQG8KorMNESAiN7lP1JDnDY/+RPJIHiG5v+ifzI/FtiH6u
7PFVt3w2Cxg9fBR0ITpeyl/dppf6pCRloYWWSP12qrxEIR/KU2YkG6JFIXQp77BzTq4+WH2yt7vo
zi7E0/fR4Prmxo9AU1bBpCng/FcddFlucjkRVAuNAtpHArJwnD82I39MhirMeBtIZrI1WPeiGMnK
LXorLOACB6UrrnD5quSSccNIS2jIhoogrqGKYEjUjSjAkztBAz1ba+NcBXGsdK6EYMNR2r66tOMR
FzYDhjlkKeu8qKFHvU0/MF1VuN/v6a0IhDqWPOspzWQ3i+yAs8IaipqRMLNp0HM0v0AlYkTCU9TB
1eMS6nz1mi/dOrAYWSIaBJ2hvLeM6hH0BOJ4mB8hsZ/eQd8d01FofKNw9qYXPqncmVJIuPJ2NSpd
Vw2wryZ0BID7gPz3VViSDDC7SRM+Y8R+j211pBnd9DF/6GrgKwk+oypXTj+1d6rCD3aX/6AG5hcH
pd7VbNw3a9Os18/qxe9ZxC5DjpWprvF75H15Nrf5HlNs6hv3eq92JqjRlUA6/Pn+i99yLZwfZCAK
ni8gyvt6knHnQEClSkhYjPGuEc92bXl1qqz41U0rGJsjaMvAs5bXaNcyzlveqmEvPVYQmJjMDunY
2kz/TSsYTsN8D0bFrgLyCAmkgVoNEpGxdIvxLTPgPObaENEtf7U0cG0hs0BPYHlLyzwxO1bGuMtE
71j0DyPC5+V9FX1+/2Vu20H9EZUAGW/0RephN7lV0DInoSKDqrZKXHTm+jKsV5vE2o17DIny/zO0
1HPplbrt6AAX6O07IR4F/98tRF+kNWVKwJ6VUxKq2QsoMhytiXKH9tNdVNYrd/LtPYPsPZmfHVeK
qgXnWpriagp7SJiOWe3ZEVBPchYw0a1cPzd3DdheQKsQua4GQa20RZRQChKm8eAMEO9uyxULV5jw
+ZadqXcJwuPc01x4gGKMSiyXTAsxlGA+tr5yHMN4S7bpJsebu3f0UA60QN5mmzrIQQFcumsoyqtx
1//8BHBIoDOJ5HNJLwdhLMmkDfLDxjcQgyKncSAMYisu6HWIM753PnS8MR+xMUyHyZ7krVU5bmY4
yGuAxYUwK3KdRaohCrPR4rbCJiT3iVV7SVT9qUvARkdlB4CBayRjYFbdCYI6+0xmrlalGwbMlqto
reL0GYbNp3H1V91KAHBXqSAXNVF0XmIUZcG0DlMA+FU/TUwjdJ7qGq7yO9qBny0oduyPAjYlebs2
aXPrfr40O/v/RbdAYqUCleVcC5WavtfEOHWRselH4iV9FVSW7LZpsvs+DF3XuOCFWCXWiDwH/2fx
AfIOGiVUhgsoj92rCVWrQA6b0NoliEjP1Y/sIdm2J+2lP0jBiuXbq/3H8nwEL1abDWhQ2k1E8Djx
GnljbNItD+P7/KPeQvy8/kyf2qP8Cv1DNNXWvvB8tpbJvY3S9qzrCd27JaOZrVOzSyw8I0YCVWsk
W3kWoN7mg23fMcbs5zh9pKJeiZS3LrALo0tMMTDUTNInm4SDBSHkjjlZV/hl/vv7fb1pBRLHBm4x
BV90/vvFtk5mAu6SRCUhA0ubZX+mtHOEvlLAuxEeDTTMUWMieCFcjZ0VlagBcEJl1MaEIZ7RDgfX
5/frWDGxxDJQruS9ZnYkNECXluPYD8pKcfC6koT5SQDYwZyh2gqqAIutitTUSkjSkHBGBbN9+5yc
8vvES13pp4xHHRDfAcg9Me9qe5UXPfCV6+zGl/pifnHchaQObOpqEpZlF8RN7w8a90vpX+pqwRG+
rnKR9bNiULKiwiqnsnEVwMnr5NUy15pGN0KmCXptGUHcgOL5kt5GB9dKb1lIAyYMRheT5Qyytq0M
3Y0q7mClK3t3I3gAqa7Oz3OUfYwl22Q/ylRpZTxlWJ089OJH1oD11fpQk3TXq6Urdx/fe+N1R27m
X8XK5v4UuS6DYZqpxPshESEHMr/b8U31Yv+0nPmCjtYYs9Rr31fxYpmJKGa1nisuTZZNcVUCbwDH
zDqn9qSjes9/zHzORZhvoqOJmRVPbKVnEPulTvUA9tl7+TDjXb9f9XWY/Po7FvWjvsc0QFbgd8hx
Gxg1+PCGP9mAWq+uuyBRdHM0fHWxqqwq31o/MjwNHxbUpagofY1h1GI56uekDnE1+UTjnkbpudC2
2lQHuPz9Om5+W7TYqwTVD3OX28eIpY7Kflv8XaPvGcCkhfgp4spV9F0McDfeCW6n/5nQfScUqF36
WBmnerzjFgArZnnPh7BDvl8kP7S436bVgEFKSLpO5zL+IZfKRqjZFhygnpwjPAwQr2ih5iW2pZoF
Y9JvIkt2LGZ4OuT24umPaNgphvBR2/0udcxM2kEt0CGvf7f2kVifbXeqzOekbD1WPaSozOW+APfs
tGlB7EEqfTeadJM19x07ZvH82yDnPdEgRyZWE6hRjg+K8m6wsMignlOCsZw8G/xRU9/1CAgKgwac
9EEGzWZqEvyRuynE/+gwuoCSbAizt6KKnIIPj3Ilb9uOPMt157Becy2mbLtOB1UMGIanN0Mr3FzV
/Taiu1xpHTOanFJ/SLoDHfEPyLJbI9/vkTkS6bc2bk1ogEoiDVSMhlbiOMnHLHqxk9GV49eyKSAf
Z81aUEFqHAZm+tIEhoTubWr3pZ14Vg+W0xSP4bjyIXrjEes568/RKDmWyJ6l8g+X/SQGmqEE7zLk
4Tr9ZVI+edM4gEZv5LZyNAh2ttbPWMUvVTWXgcDF7H/a7QTV5tZpBXjqx8/BysKKyHdJU/7sRbpl
BiDB9iPYuQJTAvQvfzSt9wzpboFAmStVMNro8+F5VnRV0Jm/pix1OSDtRaz6UnIWGPQvxxEacvIm
r3rstO3LaukMOQiErM+66/xen7aC7xtDBMSqNpKxU5LYl7tfEkmCSOY+qPBsWrgsz325eQP62gEN
y0aXq6PCX1objDI19Sw9PraSvidZEkh4DQA880SK5CDpNLCxPMw347Ua73Wau5hIObb4jEZLfd0e
PdIyn4JQsNEmD3gDp5oA5q74FvU/Z5De9Lh3EiKcQdCdzXa0yjzV6qDJVD9KSulOffJsat1WxtBT
0+negKgTtdAsfB+KeyuuHUOPPTtR3chq3DgyPJpD3D4xdrUEpU2shqBcKfimOfSY9OkmQOY1JyXK
PQ6DXkruqGQuy8ZA73U/B+Vm1ydOX3SONHWhVH2ALd+hXeE0eX1P1dd0TpvIWyLP/0ZKHYEiQE3M
u9zu3nqzw/nJxD3TiNfKz1VW+Daf3Gko/EgchKa7Sa/4Y6v6sh1K8gTX4p5ptl6bVdsxKQJlMsGD
WDicjE6lbruW3hFbBEIzNh0t/MrC8JdeOVkiuSlXjomhO+AGdpT4BUKtjj1CJjU2/LR6i/JfnNXb
BEFksH9FPUhnoggMvZ+xzJ04zV9REXBzwtGd8ixjVyk/Wf1a1/Scyjqk1psnnR4anm4IPlVq/hz4
2e4+7DiYax5apgPXaoNVMHVl/c8ID9YK6UiT9KBAo3XSgi5/b/uDXj3nInYr88wFhg5TkLDnB1Hs
6vpDnd7N5kNN3+opNPTCke3PCVGGlU/F/NIDrZs1eF1217eSx8w9QwopxQzPev08WpHDoUNfD26W
R34Udwi1G17aDvjsD7b02RNwTmnaJuKPps6gHf+Y5MJVYqgcRWtsWjcesKqGBjkSDxTI0adavF4k
i1aJkKU6hODBq8pdYm1r4efbdI9BTgfbzp5E6o4J5Erd5ED3a4Nl6t9E4+tLAv0c4DgtoHtBM7Gs
sNVJWlAtldEUkO/tFpBRrTrb5EdjBUSfgmmo3JjshnYvZ9xpddkzdANvq8lBvnc3Gb9Na/IJmHAK
CYRSzy1UTy05ci0pcYYmHPoPGV5KEVet2PSMdnpWjN+QkuXtD7WrPWrWbq0NTma0wYD+9jgwJxWx
Y8yBrQErjTbl6DymmzGj/sTM7XwicBYdmvw2u1ChDCgiSB3qc6iMtDAXJLBa4egp5NiyGlPCPyvz
HhBSZ5IOedntDDKGujS5aDXK2Z0AYp0b556B1hOtugqSXeKnqZ0jemBZ73bKRyXlR5OVYd6MJ5ab
jjo+S/WxRIfW0rqg04Z7qekwAlX1DzyRtw1X/Vp+TrGNdi02Uav5HIQhZverAy17YdsuqT/i4UMY
r8X4SoVwQN7u20nvNGbhRdUzT58KBXi+dPDLKXbiHghRNfostdwTyuiV6MPH8kaMkBofbMdsocCq
7KJM9xW1+WmxO1JwR+6Ug2HQfWI/5jTDfxio1VNuoiZi7iUWv0h1diwU+S0Vutcq3IXLuJIoH/u/
VB+mBxJXzyjLMKmrg10jTAF4nzKMxWZHCLB7hfaHovCdR53PM/SQstKrO+JN0KWRlWMrFLeQf3Pc
q1a5U3DuSqI4agcyx/o0FtEBBPluLtSzDfRADAbJNPKhD+fVNNrPeUlJn6d8cGetuF55UvX3bgTH
wPDSKzxozK1i3OXWtrNkvLBVAC8tPx91J58eev5amjquL80vkXZJ0yGVvBT9JdAtKCzzR7wXMJa0
Mm76l8bz6vAgpUaWC71P9H2/5nktJrjKarLh6aUdKGMSpEm3ywQAL0AVjuN7zcFl2gYti/Cxzn2v
ugP7qSVPcbFHAkHJJ56njrW1pZf4Dxd32fCC5nQOQZAy4x63uscxFhtK4PDYMU34DT+W7UmhL+Xw
FNufyvBUi2Sj9pI3NvycJMaGceFKne0YbPA76rZ99qdR7tFk3bR66+OwB2XbP6Pp7qpl7sdxvjej
4sAYrkC5pA6LFX+a3syMeJLUesYQuwaL3yXkrA3Tjy2rto2VOql1P03PlE6jMxqJ2xg/QZBwLtPG
Gbp0W0tyYDS5SwBCb3BvmY8JP0CBcgNCEbeLyz2J451aN4EhsrPdg6JJ0dxOGjadwZ26o97/aYo2
s2KWiVBnfiQJt2WJW641tOf36dXXm4EYqJXjHbbM0m0+pGPfjE0YgT3aRuHQbAs/aUDcUT1//w65
fikjyF5YWrxDxq7IVK7DkjkNTlv/aTuURq218tvaehaXidJYTENC14SGpAepJHlFHbIYjAl4bn2/
nhtlz3lBwB5g9BS93eUIELESbqU5a0KEYGsTb9uN8lJs6i330p29ASZpW23oZpUAYV7B4otpAHib
gATO7GVLLEdnj7lkjVYd6qcpMINpi2QR1H4zv8pcZVuD6txoJON6vrC3qHDoqZFze4C9eZwdCnZY
JTInl+0UH2n377V53hsdtq/2FqUOPY0jGY3bOvw7v/jU3LF9d0jd1ivvIHO6XRfdutFj/GpxrlNc
VNt4NhF7JLBYewNG73TU7+lJ4DsaGGXHieROf1jb1puv44tdXTQOTJX2ACHPNjUeyDzUxJrQ89qy
lqXKHGz05SThw2kb0HMc5JA+Sr7p6pve6+7KfXYP4NRKreHvKNo3zrnkPoibKJWr2Tl7t/fJcdz3
voKKh7VXjthaqOsle9MTnrWR/dzH2yJ3p42B/B2Y5DFxWlSLs20e9Nu1U3Nju+eqD4CKNmBCVzgu
xtsp51PUhPXMScReSuX1+2hAbpRZ5ksQ2BnLRjV12SPXpaTN+oiKMKHNExWZN2BcrYLutTm8K/pR
YYpn9pBnrH9ROvqT0W5tFck4QISNZLnpVJ0KivwoGcDKlL3pmRJYzei2xicFtGisu4AqKiSfPsCW
sxctVAU0EOmq2raRg6EevTR678hL3DUBzVjAO2goyekmhTT1vw97gLNDY/tvwgyh7cX5JCOeP6Wh
pgDUlscBU6skQMLxiBfIsE/uIEDKnHoT+d73+3tdmoRVYNgUSKTPthdxXVIKHpfJlKI9zZ0UQp29
PPpKA1QPbuu41Tbfm7sR9b7amx3qIiaggkMsrmCV07uxn5gTbxU09egPyGLIkP5LvbU+3vX1OBtE
cXLmYwGIZFEuIxDUtVpVT9FJEdsek7hNLx8a48f367q2AtJJFe19XPeghl2OvmuT0eV6RNIwkfHo
R2abS7/GVa6cG6Hnq5nFXS9TzaiFCTN0x3+JHfGoB3lqr3M7H+PahVe5/55YGDIUoGdAJmNamEq6
AsbkXSeInHU5gDHVRsYElCmviUFeF6xhAsNp6PLMWtRXVy96e7rByzzkDYpyauW3xEaNpXKaQUHR
77mPVw7bMpuZKU8u5saWff8xr8DuqIDKmDaYeU0Sv+8PcoFnmrmiZLf0i7+GFBlFf4yOqVfwJamq
a4kyDMcBW4Pj9VB1wmnUNSHP5SFeWllctJHQRDKpOUbwFHmH6pkh/ZAb3Zva1E3Yy7/z9L+25rYW
MHdwxmVTmqdZa+Q5ATtVh/sFJd+G4MUIKbTvzSxd4j9m5vkMTDWBsn9xbG1hxTYvJDAoAZxUJEnI
VBQCMGBYmHhJCPrDrNe0t2+anHvtwBSis70MwLLU6DI6KvWpwfR0LHUOGimgypXwzMWdyie/qNa0
WW764YXJxYczolQl0DuoTwka9pGagXPzoeSfkN1ccfi1tS3SokZwqByjaXBKc3WfmPVmTLGDPS61
DEU4VAzWOJmvekJ/PyBONTqh6Ote3dt93mJmckya01j+YDXfim4AYYDl24Y48pgeJlQ/+5qh/pxt
KyVZaV/eOncYAZGBTgU+EvnJ12sGQ3EUI5Mgh0utbK/UJgRFBzAkrnR6l7nJvMZLK4sU3mAFt1hW
z2R3r0ZBf5lqGdCk+iEZ2V5nppthKAXvv+33R2NtbXM0uLhCI4oWNjeG+qRIlp9MR8GFk9prbBK3
YgoAOJpt4fUKrtzFAQR6XkXNVYWVSj+K+KjZGGWgc9e8QU1tDVl2c00X1hYX24RBCZolU32SpmGP
ur4nW8Lt1xqVt9Y0o3ZVC09yUGwtdm6wJaNG8QzHTfqZlqD8JZof9wz1W3XPurXDfb0m09Cxc/A/
A1DlJVI4TibL7ms7O6MX0/JjbQEvhMrU985wvaSvRhb5lGIlRqVNWX6Wrcod8resBRg41pyOvpOp
9783tsz2Z3e/XNG84gvPU6SZX5nBmI4mU5r9LOKV6/IK2Ly0sDhRtLeVpJPj/Kzp6aOSJY9G3/p2
pDsj2paAoG4isLiQyAaaPl2zvfa9Ft6hpLroSyPNz6gHAahJjuy+5U6H96qA0OeJ3gl3+KCoMP43
nxC+D1C1aWJwZxGb0QaSJFGQ7CzT2MFYG+rduWvo6DS19VZe09a9tUoA9wDrUQDdU5Y4Z7mpUVXG
DX7uUurVMTJwdIoy5b9xlTmXk0EoOb/bFq5SESuruqHIz3lju9rUQwaeBd9743X0Rao4j/3/zbqv
YIh1n7aj1GIltT2iJQ0xMOwZa9guYsTFXz2MQrnjqnLbLR+dEbYYJVOB6r0qzGZTO0xaKaVnBZwG
ZWWiDTjN/Z+x3IqhdaO+3USpFoDJ71NE5PX7RV89ATBsOcMRNWAvNWzsEp1V4/nR91xPz8lRdmfU
Qzu4hUvaQDitZ39ioM4d+cb8873Zq/xhLsdhp2XVBi+AskQDlb0to30bJee2EOecVZi5Rh0YPdRe
l/e9artd9vt7i9cLBSgdPGIq0hKgj/C4+hpsOjU3iWQiR4/xKNC73mEEkht56Q/igxoxZoOhfiXI
9v9ydmXLleJa9ouIADG/Mp3ZeM50vhB22maeQYC+vpd8O/raQBy6Kipfy/tIaNjaew0DJC3aioSW
gJ0ZCHCPGiPIoQTmxnJbbJyv3wNIHgCZgI/Nt2kXROkQqkjled9dzJ6jfLIUbevaXWAOUcrFsP8v
zFKIX+2TNoZW0DRgJDnEo6h0awTinkSBYxj9JdSNi5Hzzi7GjdY8k1unnPRDLSu7vFLcUqsgmPd0
/WusDh6EHwCyUYsBTevnx4C8gGmMdQ7ROhRl0/Gid6/m+HI9xjJlxNAVvCyALFWQcszhliFs0msK
azM/SxR8RDSwGZTqUoPdtqPsNKLfGOj3aMI9E8iBlOVGXrUSnwAwRfCoQWF2+eYQpnESgjbo/XIw
D3CRcIwpdVU0cZOsdKZgdLQaTKNmODexsDOmbCs+v9y+F/nQ5MFJCY9glBLAQ5mnJ1Ou5EGDlrtf
RU+NHllSXLv9MJ1GAz5i7VNRaMD8CJ6R1i5a+4CLPMr6IUNPL5ouerSpt7q47fnPgeoJdj5YIgtO
AWReNTJGRg8RQVyHFfPAXI+s8KhB9HWCPHz4G56wQNlsCAGsbHzExYaXwT/UUXyY3cNqm5TtmFHq
j7GQcFyOF+pQI+1HvI7EP4USOywhR5HS+0q4ZZC7wQ4B+AoYp5barHzdWJVztvLXV/n2c/jR+C3p
iat0FNp0oL4OONk0ZHZdmrYBtbye/lJzzYpi2JaBjhQC1rIRmh9xiwWhQ8QbJHdUleb986EV00zS
AInqgsyq4YYltj2Mlhqn7SdLFVNnyF5lPfPlWjwM/cdGdLISXQPNC+cvkgVtzsLImCZ3QhRSP3w1
diaxICPppfYIHIuFRCX2Nql1KwHx4OfC4ZC9XtpSVKVE5ShPqd832q5QJXua+ILLp9EelAni3BFQ
oJUjJyra8Olwl07Rbrq/PurlQccJyRg0Fr+5lKHQWoVyylnvjyMs7AtLET8a4En+RRAscPCOJNjX
z2/TdAzkmkso+7HyogiZKwFfMqXaRgllIXyDZQNtJAUiDVATRwVtlliKMWn00pBbX9TLyAIAAyIC
lXmTxgy928ENRbWwaNn8YZJ8gFLuRY6qgxxv9LGXh5oigmKGYwRFxCXZH2tLH7RB6f0IV3Qtx3tc
AcdRg+JPMWw8+ldODsQCFhVyxioXlJulDKmooJiP5q9PRbRC9ZuxijxdyUpbpQZM0UjjDfotyWD3
nEx+SDIYlYM/GWetE5LuoBdv1z/zouUGlKYIRTukMGBpctboz6MDMnBCETMJHIG79AY2SA6zUP8r
/3J5Tf0VzBE8qTeWlrTIir9igm/2dU8vMrU+6QsxRC3LR1fdragl2nAw9iHiJNjGOfnsMot4/S0I
4/vYMZ14q1O19rkJEjZoV8gSoISzIUO8XjTzNoThBlQ5jBK1OibZqXnM/3kx/Gt2FTAUIJRhygv+
njRNgKVWOb+f1L+TK1gpZHEszdEvnDQ4+M2uf9sa3vJOxBdFIRd7V+L/ZndTM8q5PsgKnEvq0B6k
d038u7FmVieQa2+ZqMhhGc8yrS4Y6swstQ6jKh5D0W1tSKlBsspW/gIh+gocS+KGXvu2VUhYdGa+
pvNbYP7Dvt1zqpSIA9BODUTyq8fiBZ2Fi3oD2AYMCy1gfrMnzd0Y6vpkgrKGmoKoLxjcsa6ygqgo
ERZ48z43h8IzDhS8xWcwbWzRKi6ZHf66HnN5vKOgrHDpGp2IaDTMvp80SrTP+xZeI3kITOitFADw
3G75ZfK/8vPe/hllljJoRpYZ0aR2fhXihEVWksO6Zyw+GJ6HUrDVzFjJW3+Gm+25tEflmIJl7huV
tJPY6HUG2alojJakBVgnsMEX4XWus86OmZg416d0gTPkC+fbnGo8gfq2cOI+ZUFdY7SAZ1KHOZUn
wVjTQR3KziYrkN3eYS5njKBOCZWKQt2459a/KYiC2C94PizeJinQZrqBPUkzL6uA8u6e++Tx+iDX
liqkY/B3IL8BwZLZrmzacsrUOsa+VzSrIMN+lI3d9RCriwa8TXi1yASyk7MQY59SAtG43kdZ+TAC
3JWlmtt3tRdPkQ1rjo1wa+cM7D4wX4gGETX+c759NVGMKwOIMuwEJNgTFERUFgK+P1hDtjF3q9cy
Lj+CTBqZ/SKRbGvWdOKIkVGvfiV2a+GMcYL3FNiTwOpvtc4Knc17cG1VoMqFxiXe00gnZ9NZDXmn
RfkA56y9cSc1wJ/ITv3RnCD789k9D+foVPzRD9c/4fpIkXwg6cJKxBX4c1LTpoM1d4lJHY7BR3Qo
DoqbeNphvDMeFUv0xPM2L3J1nPB8BbsICIlF57mvMznWAJKAae6bImgAj763Sr+xxfiBNT/QUInB
P3xGfWFA2PRjr0al2PtBRKxG7SCIcJtDy7QnCpRo8OpqNrzU1zYDwAiQSRIVcE3ne7oYWlYkMd4e
MV5Xqv6h0QFwdc3q5NAJ+y012NXhQU9M5qkqpABmn40hHSxL6M35AhhFgBOcCNRmEuGUDcmxE3S3
3NwSa+cJV2lGOx2VtYWAR9dTBggmUnM8X4sDy1Gzs0CXgY4hZOxjC4ZXTvkAShF1r6/Q1dUCYS/c
fFzAcJ6R9k2eVRBb7nxSxVaHN3OaPtXKP+5H40ZABQXVQhC4UbCcXUhiMfRmqcB7KqxCT2efKoCj
oZke0uy+gmfS9SHxPzZbm9BkhSgLnqi8LT0LppVCG/cVFMNZWuzMMd9TqXbMjlg0gcR7/RjKlRsZ
3cbxuZYuwSoJ8gSwMiQQY5mHVSEsAYY1troN8tCzfgoBq++98Fa2cye624LvrSwYqL3gHPtyAl7W
xkIhH6JBb/yqftGaPxOqUtencX1ABmh8KDXA4nh+IYSkqoaKYyJUn+MRxQ/2JtjgC7UHbgMDxPOW
/uvqkGB9yct9MvwgZ7tOz5okHAmvL1XMzpCP6XSrpbNyjGCPmXjNczIzyos/z+MoNRpRULvO749T
Y2WPxrFvLfNUPDRvKJf/zh97cHkeuz/VxxZednVw3yLPUkBJLrDRAjz9uEbCYIKTH0VbX2xZmYKg
yLcYsyUoj5nJYHfa+CZpvaJOHLHOdqSECHMJpHerWgN67iX9xKc9XF8sK8cIHvTYa1xZbSk3Mgpk
CLEbIWjfGs5IOLOI2Ym4pcmzUgyH6ikvxBgAHwEDOFsirQGpxQzlN2wy0ljwBrzBs8Q27+V7/dI7
6e14I1rwqDSdTQI+WTlVsCbB/0f/W4W628+VMyip1sPvu/P1kFc/dS8Gc6DwysgFo9SKXNibbKr3
rRRs4MIE8zUIHqEQvHAYb4s861UdbpXmA4st8RI9IIXOrOAvgZSmmgDm+c8/I6RPgc9AYouJntVL
jJpMzWQgMTMF+LabnpgYVlZtbMKVRBN+VshQIF+Ld9f8KgcDu1LVFFfOYAJSA4paXPgV+SNuuiys
ZV8op+H+NlHugjTZ7JuVSkQZphCtk2i4SSP+7lLRCSfoGKuh20ewiVGC4VQa4r2Z0UeJsGNO6htV
F/a9UieWWEkb+4RH/Hk38f2B5y1X0MMMzNZvrddVDFsF2S+KdhdM5Q4lMi+ZomMq34dl9qDIo9eO
Wwq+y3TmZ1R+Nn1L7bWGxBVOVtlPmhdRSY6kRgE1H20tuChARfdptpFVrBS6sENESCqgXo8PsJj5
XM1zVgQyfKkonJTSuwBcyJMG+LxsQ2W7sgXB2hSAWxsmdzHWsH51aFryQ+rbMEdh7KBYjqAKSAKp
mzwIuWXa0r6pjqbduYrX7OrqqDrifpDszWL1clnzIf83+qxcIncjTQMd0Tki26+5C3h1RMLa7dlR
2JkfAfVE9WIetgKvLanvcWdXWolGrBoY/ztqaZ/u+EjJ3tj6pKvjQ24DHR7IPyzYgznT5cKIBBlA
ZOoodmurIlpxbm63hQ1ekSW54r4Jj/2/ndpvoWfrVw0UlU18ahsHWGQnRscXSNBdAfizeKL24Ghe
d4GDTiEgx9u6VJdXG77rt+CzVRUJAU2CCcHR9XIkJ/M69RIEf1tndEsA6OVgX/SXsnQ2347LGweB
oQMHxBrUtRYSn3DrCioAlGQ//5zscF94+U5vb3UIHRXusIdLzfWzf6VQ/DMe/z3fto+qJQkxKsSb
xCNYfpRCneoeDQDIOJt2XKGIGvxWkEfoh9FmLifdbCkorNx30PsGMttE/ody51xPjO9pKZMY8Q21
/hPk6qkPMxs/7KxU7MCEBDgK6TQmhVtMjjlVHhK8aet7LxM1AxV6IFVgtqpAO3f2vVmi0cDsWsk3
LoPLaT9tsiPKrW6LnuwyeEnuYvkg9t7G7K987R9hZ8dHK/S06PVGwvHBs+0MnQirOqHNucs90Iy3
bvqV3Yxw4GgA9gwLzTnMn00KqHgRkfyEqE6bvykSmjHCW1ptNp2WPUvM5xdqEGhx9AFmOcXUhCRX
tJF8nYv83Mgv6oV4pRd6mw371UmEsi/AGOgBLApLvRiLQ6d1xG9al5ePS5tahCPGbX2HRbMrNjuy
axGRWRDg4NZalGI9sQEiVMRnf5tDe9f96r34NrAKN/1/GHqtHEXoD/432OwcrDKzbvXMIL7Zxbu+
1C0BfXdIFm5sgbUdgBwXVTKFaxjPv1goaKwI64D4LRMskgjHdmR315f78h2GEuO3EHxav501sgQV
M0ELkZGQ90k/1XLiUH1wiPI0QWDheqyVNBDBUMZBLxnQatDPfwYTwkoU0EWRfRkEH83pzvSg78c9
VbAeHCGyzTvmJm7sb7WOv9LlWbaHwJyvy6V+Ufj4GZikuSSDKCGj5Jg1TmMeugnaSc0D/Jvdxk1v
tdbtoWVxNv5WE27QCXyX5O7fXNw/fsXsZNGVMTSkMOOJCaxq+tpOcnjlRl7lhvgFTtFCLB/Sdf+G
KsJl3b9PwGzmAXjVgpAhtAZhDtC0RDCxNj4uz5ivzfHsXS2koMyHBua4c5TJhQXqTrA7Kz3Tz/Ix
tJvdZpa5dnJKUAlHMQuaZ+jL/fyoRRKqZSqmxJdD1zR2RbSL7Ng1HOPMfenj2GmDCy/55P5maL4r
5mMFfxjVJYhgcsjyz9Ay0niilbgj/pNVJ173FusutSGw5wqHvNzo1C+Bjfh8EGpQoCCJZvXCaWQK
hSkQolryQyihxkGyS1nuVVJ7IFCQSWRUsKEiQZv+EBmRd/27rh11MkBGqD0B8wO+0c+hxnpAOxog
tCQGB7H+EzYN9G8L53qUtWPoe5TZMRQabQNRo0rysYa8KIzcif5KQO5o87sYrlzXg6205QBF0FAa
5NqyePrOnqOxkGZ5VQO21o8jqk4NtTvc7IMGkcYQzqysdXpNcL8US5TKZxPdmNPV7/ntB8yJqmwg
dKq6TvSZkTLomAiPuECsogNeqWjstE5uuyQ5j6F+qMwt/s4yOCxy/mMMokJCbpHbyeWQ5maU99io
gxscy6NxGI/TubjbSpwXDyIeCHmbAVg/Orpz0Edk1CqVBKAGQx06RwkUPiptbyjCnmWKHcilM0xg
LBjt4/XPu7g1Z2Fna6kz6kQxM9ROgiayouBhGD+uB1jw4KHjylvU2P5IhIHXnp2m8ZAnlRQorS/7
9IxObuYJbrgDLBKynq/tIQMMILE7h71sxF2UFWdxZ0esNGgsLlpUtuUueWRaeVQKzUIZ7qY1FXeq
awdCRq6aBw6LlI0NShbH+yz2bM8AaFmRqUXXjnqCP0AX7Ak4Y+UIoqMXoWUYnKcXlKRVF1meivom
ZOYbe9pnF3Ha+CXL3ct/CXYtcFOoZC6yiIzqYL8oA7z7+hxFMdEdybiTR/qmMAO2IXTcqVA66uXx
j8hyOKik9xufgS+gH6c/fgBE7uDoxZOYhc0VMGHS1MDvHve4hgKH/ha6qJ950X54+BdqBHyxwegR
0ufwDUFLeHYAF1M5QZNY5hM/hlxtFPcqRMEaj6u5Jq6QbCvpr+2g7yFnO6gtq4q2I+CurTule2JD
5WQPOU4LmGbDoq+lE3tb5MW1swIvIGjpKnhwAtf685oJAkAIhkgDIu4Yo2RkHAYP7Y3d1pG0TEH5
bEJcHeg7vLpQRP4ZB8oHI2Em6uO8OIThcXCSO56g0bMbn0M7csNNPYn1of1fyDkKIwsn+JBA9gfw
HZ4VGYeUC0ls50Ory1JDCxiQUMjDzm81gU5qS3rAhFoI8+2Kx8JBemtrZxWgq9ZKN52wl30pPpf/
DTi/xapBM2raqw3mEsVj5uiejN5NYpHfxX1od5fQUd+vb71FMjKLONsLbR/kWhMGIA9CCjF41I2b
qH69HmL1eEHjBBKOogxw4Ly/oHaZbuB2RrfNGlxO4+AIDJc/W6uPrSfB6kYD3JTjydDNmOeRWSnV
U9CjTzR2v3VBsjqy+ebiUzI/rHjyyHuU0BGYF/lVSlmGHK71u9rYM43ty6i6S6HyA3mmvQHVKKWF
PkWRfUpBihIPvGM35nNtWRoc8glqDGjW8wq0bgpTIQVi61dyeh6rBGVulfzqG/EzNyI3rw/SAPqE
LJ2xrJ9ph5Z3FX9e/w2LlwKWDZTkNRQkQJHAKfNz01NQjXpAh9HTh6yaFoaemgYA6YPFAQ7b9VDq
6nzjXoIYP+o5C3atORiT2Skdhlv4Rac+Vww+q8G7WN9QqQHulXhT/EHbzp0k4CeM3qbRaCsDWCNE
PEfNWzM+UUovZgRZnekySp0FEqGthJFpodPMYCdE7AlQMUqfStYcSS7/rpjmwOPoIkP/UDQbm0nS
Xs8IOCrFA4OsY0j0fawVYK9psmXk/ccgPZVdbYs5TOFS4ZIkOBymX7HS3UL2Zgf+h91Lb9fnZVlR
BFMBvV4u9ADfYjCPf36DUSG62aoAqohH5nDxKKi1gxX0IOyABhWtf3GfYK3hpQSxeuzkeemk0Ws5
aEnb+wPYpKqYP3HnjDYljjSgaKgVnzUsGotC3Mrs13b0Fwfsfz//7OqM+y4rAPQD4Z8FngBdL3Uq
j1Iq2ln1KLVQ6ZIMKyxLD6iWfQT/LykwzzEUu7b4miu/Q0KPFPBNAAbQC56dlLTr9VyNcBmIEiQP
xz9Sc3v9gy5ebPiegGxjmApghovaFMugTZ3FUePjTH4gWuGMQ/VOm9iL0thptC3VrtXxfAs3m9eU
RF1UpQnk5ETRMQtejN76dCunBPopSLOwcbk24+xRT4nZVki/Gj87Q0tG8+B7h9RgD5mXqAM0jT7D
gy3sLfEN9dItfPzqbILGZ+jITIA7mp1QEyNjmCS42PALACoOpb80Vvdm/CgpT230N5AuwfBbw6x2
BuTVkqTcqbR+SHTDLxLi1Cb8abAINvrD/wFNzy4PtL2/PA7ANVmc3VOVDWmd9Y1PJtWtY+mOKNmf
mGHd6lSHzv97nmlW0pJdzPQzhah6VgIwDCcSq1WSzywbPZqIXhlC9kgFXy7NU0ttNA8tXZDhiJeo
iTcw400z6z1UvmxVzx7UTrDauHCxeFFsb3JPqd5zaOM1kHio8aDrq1c52Ws6kKyBYvVyeiHdB5Rq
Q1O1NXwhSfgQqjt5Sp1egEVjW1uamR/rLEBXKv0rc9VH5Qg1aJcp9DDF5yaAaKGZ2rTSXF2I9ywx
T2hxgeH2otRPsJA79kChVHjggcpjitMhpAmEuu/biVp690xb+bYx2kMixJ6RiRYrChCiqmNE+ntU
w85hXYdgzEV450Z4njELyqyWEEx2aw6eBA1aPWh3pKhPRTc45aAdROWpkB91cId0NB5iGeAl2bSD
8FWlf1gHRrwpvwuYD6US9sWoOLUI1GZ56oa/ZVzZUPG91+ranirlDC2VUznChcrYGzUXGhzwYtMF
04r0wqka8ZA1kHA2M2ek4KaaASxre6giwL6WKqKjCrnXym9pBnpGRO1KhUoDrGXNvNlkWa8tfojM
QE8OHTZOGPh5NcishomdXDd+Cd0LEh9hafA0tLcM8vlWmuj7vPjblNTulSMBCB268Yc4H+xUmNxk
Uve5rDnw4LCrpLKhLCgOqTtp0p/C8EpQUxmc1QP1Jh5PGRRRBIgtB+pzDPmosh+9zGCwZG4trtAc
IXYk4SIMJTuMAzscb3DfQsT3nOvEBXbBoUPoCjn0lLNLl4yWAXb2aFRww8SiA/F0ENPfbUVDLPXI
qQTzUgjEaamx13PxN/Sbx7r0Jrg8ywwwIG14Iu3oiuWtjuOyHOpjMEHyV2ktMYQEclV6cWJ6eqSe
R6l4NCN5pyXFIYBMyPVT/AtWv9jhYCHBqR2zD9TSz7lvhKioKMQQ/LyBABMrbQCqfQ0LpYFEc1zR
AwDbPSrTcgSh6zwBYOqXwkBvbjHG6rUj8NuoVXvU9yR+r5W7Jh3BBBaPNO53YYxKuvo8QWVSpRn+
73uzaiEPeZ/EB3EooSsLb1PkG2pkPLExvjGNAIqPYMVo2O19/yuohDuVZZcaUqVsVJHWfCrslAEu
UTbCGQVYtEUTC1K+ToIzQ4dEcdrudFU4dUQ/qubH9Zlau4BA2uK2mEhmFyVfgUbQQpbwcNTV+zAM
8bnfrwdYeSbiBfAFXQD7f4GIU3oShX0PkZtKm6CBPt1SrTjFabKj2HFSbe5AkfVoOB2uh10iuXCR
43lgoMcKSIE4f3lPoh6m8ELs8N5JX6sDsXM3caCJpHwVcegOhygoH5G7hZtctrl/Bp7zqQNNKsqY
FzZad3CTl3bH3mh/a8IAvu+PEL12+186V9Dj7W/r/4NmEFfqaRg6snScOuh3k1kdT9CNfJAi1PFG
LLGyFn/LQ/5RmPmO9Y8tT5x1aKvLv8VEtzoIFZt6b3XKvZ7ehRokzC+NnlzqEUrlYbunHbuPgwe1
12xWhxeitO9CGO6kWvfysfaTPPfEUPY0+BEVBC3YGrTUQHdK5S9MwxwsCNCZLyE7amgiKuJvST4z
46FUa86tdxOQxOIaArfjn0x4kcghhpCogt5DUR+LInmJ89bWh9KNBci8Qz466u/zrnKDevhQ+/BP
adz000dovKRQF9aE7C7VXwqWOYDoOEhN4SsAI1lohk+6V1UnCRfRICpgzRp/xAYbNgfTU05cY7pP
QULIi+hTgBpdOUTOaKLYN8EhT0SCpPzuizsGOmOgMNzyb9R0k/FxVO6V4YYMTwME6qGefH3xkpXH
JUB5UBGCtS4kCOdpLkzKhqROUTZq0uKSFIWlwj2hJvca1e1xBEigMcfXRJrucmKAIS/Bn0o0HvEM
POcqxNNx0gy6Dula/SiG9a4T+3dVBoVWEe/hp5Y513/tWoIp4ymM3jtwiwDs/zxrtUFKTbkx8QQC
pLbWQ1uOXjSt2uVNtjEva6UZ8Ax1Lg6nAjs/x28YfVjJXSWB+XPUvX5wy2lHf6W7xiVe5rbKPgJo
f+P8WkLNsJ/xH5gByNOXshCFRiGhEpudn2U2wz9ItcJ3/DYuPYMLi6JZdZLg6L4xqWsVPeAXwUhQ
OeZ7QSdRhUAKuobg/ArRzyD2cNNfEqd4K/YJZCD+4qWv7IudKm/FXSmIY8nh7ABMBsWNOWENk2EW
A3T7vyqJFSik0UPxq3Vw5521X6Ah/Yv3Fm4dPsdQGVkwITiokhEN9fdOdWEr5hSR4NAIGtjTZ03E
TfDN2tEIkj/QkVB5AyFv9iDppbqGlQFuhUrUHpTA3DO9dPLuLELDuM+lzpWHwTENxqWnN0ooELjE
RpgnJSjsc9VBVAsWPldhk5MslmqsXlO0deksqn4rhChOFReaq4+RJDs4DuDIUbtjADn18FET8PAo
5eSYwyhj1DxDQDMdu5tGulPH7SGu34byntTvsQpta6yJoWH2CFMAOWl3qkF9gE+1+BQhOZnK38ng
1YCEiqLqiZVy0DT2YJjjXRncwsX7E3gdKzGfZPOFTOUpBfreSG5z5EcjOPFNJu3yFqwRvB6TXLsP
K980Y0ei7UNQPVbQzA+F5LGNYJmUwh8DxhKN+NxozEkFuDLUBnKb9zpNrBqmKGRM/ciZTIL6z3jp
m1NbnVgErw1Y2UQvfZ84qvaSJrkVakdgN6buMIR/C+FFUMNnDaI+jXyuFH+owJZhGDR1mvE+Y8Qm
+jlrXgboNtHQsDta7qI2sof4LpW8WLqUEFnP5OE8wr+igxGHksTPLRSsi+Zcani9jEriGEp+nGCt
wchNl5Quk9PbNn3sJPwf4utYe0b30VeJXef3YXKM6BuF4UuC91qVCm6B15DRskMTPrC0hXpCtdeK
ygV44xQRanPdZRkiYI9sQNoB1exEAAkcchIHZfzUx1dCBVsAabwJRNss6aGT2e8KUjusR3Gru02m
l+un9upZCglWnKbc5XbBFY/qQVYhAsVJcsVjI1nSXr1HclRa3U1zhKbPaVMEc/Uo/RZynpVrclID
GoyQwxECD0B22qUdfoDx+1ey8Xze54a1mY6tnWdIb/EOgHwRYOGz20luCoI3Rg2NlyG5gNNj5yYy
DKpCg6qMHVQtjmlOPPjPPVMDAvBZcW7S5qRjMVyfb36yzDc/fga/KNGZX0iOEib3KEhCZoeUnxns
iGjzkYQbgAplIwa/qb+hnhopFo1EztEFAswvjKwMPK9/Pgo0h7kYFTjpC76hlhl1ludS6+flRy4e
07iwmunueozVZYJuDz4GctclrKmVCwoLG1x98fPgRjZ9gIFZ5JFDZgl30T5HtfFl87pdSWKAV/yC
TwBJheriz6lru0CMmzxGErNjXmceJpgeVla5M296r+13zNWfB1RTwv+H/eFa3/1H7FkNuQy6zggM
MCo7R7TrmxrFfNv8xbtcFM/GR25nnice6BhbeNiV9YLASDLwIUEMnJcGCfTulAjsSj9DJTfBWTZu
0d/XnmE/QvCf8G1JmjkECTOw4b6aysGu1u3sFuhTL93Bv0vfm7mTuaYz3kq+vIWs5tM223FYoxCG
QDddBC93VviM5EyoWlmFf04BNy2wouROc9L0DLSmTF04TF9ftisbnEAbQkbRGH02Y04L1OVoasHd
q/2xfKmHl05+ZOPGzlgJIYHWAR86dH5UU52NqEmVIg/0DnpNnQRIjQnL1dyW4vd/PBBEwV8HiAbB
5i/nDOihLEjRY6AhFLJRP0slRFI653oYMGSWH+h7oPlLGZVKqS9LUJ7aCJtMgVXMVFiJ2KEcg3SD
kvckfR9g8CrYTGxQeu28MP+bR90+NBVrCk60OeQUCRFeHeajVN8JabWrigsTb/tob3I9KxkOVuMv
uNaIhj01ttrhPeSb+j4Qelg8n3LdKsTb6a2J7qphn4WelJRWlXthf9PlR/NdUt9zZBDprd7bapJZ
zHwjzOk73O6NmwgWHMnC4S1pfqfFYQxfG4iY94OlJYpNSLlrJYhWDW+ZETv9mCP3qGBTcqpFWylC
WwHiAMpab1nzJjQnot0js8uiM4UouvQqwqCLPJfEGyEuUFtddYMLYxqPSbGrSocEF5KdxgzmNkcT
dpjin3R4DEaPVXvuw6KiZ13t89Qjw6UVb+X0bgCnIPKyxjYKJ49tljpQjtKrG1Y5rNiH5FMH3UHY
VfqxERunCJyhO2rpvfJQR49G/inlLwNsaNHrSW8SeHQF5CBVj225L4SdVqUQM31tIKPePZXaqQVE
qDtKcC2raG2PyMXaDuZLqEMMxm+BRDu9189RAIEGpjgNOwly4fRN5jYK1DZT6AZhnICsRlllgWZu
K/qN0f6JhUtswBVGQ5mdnuP8TTZdU84tpfgsjDsjEa1e8GFglgt/VXYh9KiEaMKh0KsWumglOuR3
yoe0kvF7foFn0YnHgN4V5EWWZS+FlONI/1SDAe/Cd3jRo0gCSXB40YsTcjlUKopwsOVWd0XlHXIl
VhsQSzcmOzfur++HlRvox26Ytba62ICnoAJ2akNMJ9JRJI/haVa7uTF41yOtHSN4VCoAGgHCBvOR
n2dy05MWEglQSJIDZuvjsA9LajH6b3KF763R2ZXa9FlcKhLDgChMCYvniN1JIJxfH8vqBcN1HnQR
hz3nbP4cDIAaklm2eo06HzYhckrNgoHTXnOCEJDvLzcVTiSBj6JgyVtFxtUr5lvwWfuODuhRSyGC
l5PF4DEGpwx6BkDF0xyi7elnew6BZWpPrWCHD/+YYgFM0RfSUQMKAOKgs8w2idsEQhcxJIyTAr5Q
xo1aapY4tDhYoo20j/+p2VXKYYH8zQpgGBBbPydZGmsdHkbShLUZWciN9wWuhrQ374sIZJKqd+qs
cgfW7K5/3NWwPNkECR3CDPNyjxyNVdYFbPJzuIaqQgE3KdUiwUPTQ/YFiPdWBBW3fboedCUd06Aj
pXJNRk67mA9WzszIFNJBu2kq4kpqsg9QNx1JnHptmJxa5KUwRN2VLH8ZSXjEqnyIg4FYtYG6XNRn
+5RCj9UgG59gCfYH11HCD9IBOoUL7XzXwpduHGKI0txgY7laSEpLVfLnMsteY7V3uj53elN9Sghk
6yVYuZka0Pg5Zi04MjF1iwpVgwoKkyI6Ew28Phh5afEaMpNq415f7gn8Tg7qQ86FVEiebXuIL3VQ
9yPmDeOazQLcKSSokKl+U5m7OH/s+peN77U8zn4GnKXPU8TdFTLFvJlG5a3MzFPUI2OQyVFrUoiv
ofyRAZZRkmJHGbTZpcwpDPOeBVAPIrLwLrd0Y9nyEf7cLfwHofYOILYIhNJst6TBgL+daJgBdIn7
Dq5zjWhX42uaA3vVRRuPvvX5/m80fq98y7Drtq2kuEW0sQztElkOKWCJW/g1CjEU/l+BvjXha+Pj
/ATUsTiWbF7wDaKRMqHLQl8qZNvUQFbXdVsR1F+xwZuPwMuWyejHEN6gSbefVM2t2XM6FV5Tjjsl
aE5q33+qdNzIW5cXKEiMsAyBrwe2AUCQPyeimtJGqJBb+XWieVr0nhp4XCCrjEu2scRXsOY8lIFF
DpngJYMpixKD0Z6E/qSgsdFFFJWhjJvJHUqqXJp+Cq0kTQ4ZeVSE/LCx3pfNAS6agdqlBIUjVGpn
44SWNsQUFZH56GpLR05DCxzYL+WwWLBUm+zrDRSHsljOXyIdnH/GX+NzzJHehP/D3nc0R46kWf6V
trp7DbRYm+4DVGhJmbzAmEzSoR2AO+Sv34fM7CkSwWZs3fYwbVbWlkYyPBxw8YknNC2rm/GQ5tzR
St0pyZXQ53IHfxxhdo0mhlTWWs3HQ6gPayNTF4IdBTrzVx7cZ8MgGZz6KlBvuag1F5ZRKI2eS4dh
vZPcdpX6cGChkHeAxmh6LE8sDiDOdm3Uy2WJKoaG96VCNXASM/64LFNZDL3cYVR4bILXjIK6Z5/Z
mq6R3oNarHhN4QwPyjVR22vDzp6pPaotpLIxrHwwFs0e0LliqSSL4Vu6krzEj1LHggboRit9+co+
/KSyiBkbU40bPaFLi6cusUhvqmxEB1RuXAWgeeCD08Vk3L1WAuFeV3L9bIlOkpdQcIJU9gUsjHVi
wNcJh8OIUCgbANhvl1cWz2e77v0Qs+fZq0MmRskeIJVRrMyggj9g9Dy6U3xHPP3KAXN5wk5P8K/5
qB/XjJQjAR/qaDzUBltKIdBCpFn1TAvMNr1rZf3x68kpl20RjGehK4I4C92f+Ymu83EsNW4M0PAc
H+MH8wBUkw8d/YmbbXncS/ZF7MJbGSfMRD0rrra7Pv0GE6dm+m/CbcxmTKOIaCFSrsNoO7xYyMaL
4kKFDtml+yK9AEN0NGzHfhLRTlNd2dc2tndNO+OTwA91m3ffYVpl725SmXCsoVIeDxFDIdiRPeVV
hRCKH3n1kj8C61FbbobieBo0pf/1G7g69uxQNyQuUMDuxwND30IAq+QBsZCjAKl5rR+bS1ZabiS2
qqtACPkad+qTs0IFeRpQ6qnkCpDgx4nrVaSESU/HQ1brTozObYKIrdma+pVm3yfJGhDP7waahWpl
C54sxPsHcAZg5codc+rDg4HRvqXHYVUuorvsLGGC0Il9+PoBf3L2Y2TodSE6QNQyZ1XGGiWpweLx
oKH9k+q3zSB7UX5Nh+wTOPA0QdOGSiwW0kV9PJTlkhsmbjKwWmKnWyQ47QEi8BWIhTule7W78cnG
1WzI40//QS5vTrPnFDoaih52hx72zxYhfppZwA3thQSXCiRNqQVsnPUoC/vagv3kgX4YebZZjFRq
rEKQ7hCtzBcT2m437BTjThsOZGeu6WMPjMnN1ct0uiw/htYorL6b72ybRMQ0haxiVEXSfakt95zA
PpmoQRnlnmoMcN+FSLkC4PVgo/iWLr5eRfOEFH5cUI2AqDTWECqj84Q0TgwdeR+oIboCFTb4Oveh
4WQZvKdjvGEjtnaG3D8J1bgScl8kf9PANgDfyEvRpEAn6+MOzZlKevj+TiQYOajW5bFtHTuAN8Mp
Xdh+CAkYdW2vk42y1L+hT0FW1578/IadfYG5gZ0I4VUwdvgCMcKVcVhpUNj7+tlehA0/h5gYrFBz
QPQwP4W0oeij2gZrBDQ8OQA4cU1BexYOkDiTNEYciGtKfvPUCSNOWG8k1ojhAXWYnXutRqTWCCHf
PcB7gcrpMUyg7C/FIwyU8wDRBjC06u7KNOeH7a9BwdBFfqxAs3p208HBBipjKZgUoBd58aaEyYST
3KTMBcVIXZDFRGlxstdu9NQfXw8937LzkWdbtko4LoCQg7gKvGjXncbsIZTHa69xHijNR5ltURAx
pLBmmJ8NMft1GeSGCzu02oeDxbJ0qSf93TrYzwFxzE1X96SVOwuwbcAb60LGtNjoI8UOonHHVIFG
wrUW7id7ANpwfw00CwG7kCiVmJ4fS003yo9Z+Pb1C/rkeEGXBEc2SEWoG82bkDpntjVM6zHPYqcx
8nUHnRwGLT91ZKcojZwcvYREoldyhWmZvz9U8QBVEHvA+YWaJSp8s20gwZQWNXgbh0vUfB+Bis5U
SEXEw01jvo0Zcb6e5EXyPA03sdSRqwOiCXjux7OsZW2VxQLUrSwfV0ym63qMgPuRnHYUJzCrNymM
mvt8hL6VeP167AtgHcZG6WyySAe/A4SW2dhhmXEh6AAOU2TtpLhb1pYM3Hus7qEK5Mes0BeqDtDG
KHkUTQAXGTFMBIGvH12YZtz0emcurEaC6svY7MG1c40Iuhem+qix/KH/+7fsFK9M2nzIBaZu3JyS
HXY6b2wq9XuYyvogScROxZpbERkPldUAJbRKLfMIgtSrqYWuEmroLdXHuBYoCEdZoOTXbPMuV6iF
MjAkuqYEWr8wPIAkKOsoZfre0nO3pNS1eraxwiWDGOQYtgjdkTDwa/pyn1wNkLJTUePHQQ13kvlj
SPJK7SI4bu2TrNgNY7Kt6+aIE9aPQ4QZQxUYDaBGdLLtQH8OCB3DLHfIgK8wRy7vC2gKGiBhTOYk
SDRntzCONmuI077ZGxWFDRJq/uroQ2zKU3IdeGZ+14zXXJov9yaKPFhlIFLi+r9wVxBj2lTNEI77
JuR7oXqyOAMzivbkkWSm//XumN9MxmQ0gOsXWdBkvDU/fnolrIdQi5u9FT8MA1A6PYS6mhFuClfF
sudH6c+hIP4zEa3MS+3XmtXcSnEX7SVQF4FR1RyeacuuY5CsGFY6P1dMWQCMcxoV66GtVb9r0c19
VLRrTsCffRF94mfg/EPQPm+pCzJGuV2kYp+R1sPqWeThtYL4fM9Mc8VxB3z9FNbg/z6ed3WmS3FC
R7FnQJeVzQT2M9Yd7zCnPkhbew+1qSNlxerrtzm/7X8NC3n4yc3WuMAQS7QBHgjanuigjg9UgkB/
H3upePh6lPmWwCgIR1EanFxzLwGVsR2SltqRABRbD2hbe2ifOHpiLzgt9k1snEJ+jV38ycSANIaM
L6AWyObm9U+0QSistXW+78FxodRYsFgESnr6emIXFQlI8KC0i/emQcHskuAb1aJnUM2O9xSaTlKK
zS4Vj6Pe3Ocl2TA5ue/VflsMUGCWkX71iitJN6mh3kdcO5FcLAoj35a4Pho7doq46VyIG/7N8+jn
V0TMhn2kQ31qjmYVbcUkAuPBPS3M/Zi2gRLt7R6EFfAzx3xL88crz+Ti0U/P5N2A0wnyvkIyAuSY
ZBhQeDxzaAZHCw/Mq0l1jfrGSj6rO2478dY60kUTTEKCkCt6SPzqW7G4Ctma7ur3YQtmj2ou8iGk
vj8ZJh+/TDzWUWs1Kd3blQ5pccAsI6DkNQ42Q/WgF+D81O1Nn7fPdmYvJKhDff0wLrb1x+EvwIyF
1PVRWdB9RM2gHiv0QLOpxeaPNtJRowWwlB8h3xZ8PexFieHXtBHsQp7YRK1mFq2hpaO3Zs7oPtUl
r4/VpWoCJgIEb4DoNEjSchU35oumRRDiGsQmtgC50o2/q6U9fQu0R4Ecm+wSgWr++PDLUqpK3lhA
ZshAcITAqIaLryf62fMFcAtioOgiopE2rcV3a01Rey2DHR/dW7Djssf4IYvG1OnkyhlHda/VizLh
277qvK+HvYg1fs7s3bizNW7HZh9LDOMK2wEitAx0AfShkFCrj7jDPCBeOij+XVlNF+fo9DxVNPSx
l0E2mNc/5Uwrta7DYq4GEJWa+EFvIldi1SJRuE+hoWhBYeDrmU6vaL5/8OJwhuIwRfFoHgvLXVuz
mNL9UAe2JTwZFau8fixgB0D79EqX8pOTY3IGg9ww5NeRZ0xv+93bTNOoNxONkJ2lfDM0gNWZ7SWt
dqVVNb2biyn9Ncp8Tw4Vni7tMUonn4y2cCzlrasORFyhF16kMD/XyLtxZo/OirqhlwTGIa3tjLrh
0ijeKGH+La6sbW/oviFRrBrCFy1yhZ+v7b9e+v9DX9nx13T4v/4b/35h5VDHNBKzf/7rUL4WN6J+
fRW75/K/pz/9n1/9+If/2sUgkXL2Jua/9eGP8Pm/x/eexfOHf/iFiMVwal7r4fzKm0z8HADfdPrN
/9cf/uP156fcDuXrP/94YU0hpk+jyKf++P2j1Y9//mEhMvqv9x//+2f75xx/5jynr/U/Vjx7Ln7M
/+r1mYt//kEgG/ynBiAQOPpY10Aw4r10r3/9CB0Oc2pgQmhpEgwpWC2if/4h/YleNqJrQI6nrEZF
gfGPf3DW/PoZ9GKRd9nAvWjg+SD//+Pf3/DDq/rr1f2jaPIjg5s3/+cfP2/kdwsU+hk4yiYFWuBt
gagxp2Pg3TaoK9JWfa6qZ8166O3dKBaWtNbLXcO/E/5Y8WCQd5EJGM/oh+25HO+N4nsinyuww5EX
l1uN9NAXz+Ct90rCakmMU9PsTHVnh/Ba2oVQbFLWXANrPgTVG5Ibgrl8lYcwZTrQdiFyKJK4bX6j
jq4YHXN0IRbHQbw5D6v6qUQZM52AidCSfkhObXFOGhztXgRvVDCOi622JwaUk9iyyZJfG/dvLer/
uFQ/LO8vl/7/h4t6ylX/86JeNM/5+8U8/favxYxuz584K4Gzt1CZhL48Tsxfa3n6CZhZqBJBlhuC
DhPw6/dSltU/AVgCFGyq56APquHjfq9k/AhMWgmYAXQnsNitv7OOL0iuk1DZpGiFCBxo54uSUaPS
ROU9yQ7SaQKtS/egsyZH2DLrmyhIvsuo4AID64xv6bfwewzypP/uKf3eWB820vygn8afYH9IxlEV
mNeKExIZklRY2aHtbqQWfk7RWwFrWKjjXRnnZ07/bscC8fZxpNmOLdVSmMZgYyTLCKYWbAr/27Gz
tp2meJoNgo6SOAWRvrUKBE9Z7TQ19fB+JsOuycentcsFgwkiIDpLAoKk3PNVZTFHaaEAnZcrqlue
xGjQFKMrNbVnA0rWcwq5CZhPl7aTh5mnGaj90ZA40PhwUnQ68qp2oVZ5BOTnp80lmMAOR7MU6maQ
M4iCWE/9ekyclJBFKkn4Y9Necq13e/1ZMUTqVLoUQM9ixQd5UchGAIdFt66anR4D8UoA5I3jcQGG
tp9loz+oZwCqqQlCM39MSrjz0SBkhTfkiq9JfKkUEfQfwlUfRt9Qd/MB2fPSPoELHIDXSbLAMvIh
nbPrlcJldhukYBxUNoIOBaYTaMShww3T+0K9U1rrm5qfaGTdDuo3lAKBmrKBMHruO0xBPKaytaA5
91l00wHOgCh4ZQvzRK1sUxL0aLUW+OgO2jhNUMXlcWwst1dhRAqqFWxLVjHIY1ZOV72KBrdGNnlH
PSXq3EQfHIk1D4OWuSmcTGRdWRGpXlq822dpvc8T1jgVj46EpA4sk4E9b0FyxePWlVu7UoLK1J28
6h2REV82D5F6DvfVG7zCnSzvzp2Uec0AwaNaOdtFsSuE6eUW7JfA0QMM3TD8AjS0mpzhd+XoWb4U
UukPejS6JbcDI5ePAHSuilE7N8VRVMaDKvdrUUJZ18jBDVHJTif6Mq2stWWVAG5Ht1Ifu1bTrARv
t7yy3WaALjBs47u0CbLM6J0qW4VZtbSIsYwbtiDtQ5x0TinBNUkJgx7uLim8S3HMLLXWPqRGdi60
fq02slObwk1EsYhEi9+F2SAgASUuHJXJyAeVQ6wbK2uMXROdZKiwe7z8kQ6xpzSwwElKyOeDV14D
KltxN4TNrWZCBlWRgUgJV0lXuAPTlkNmuygQA8aoS8BZd/rJTJ4GG9Q4iKcOw5YQ1Pg0YGeK3ClU
/RiX7NCbHrRBHP3UJ6NXwTF8QV7L0E32AzbALb2rqK+qw7mOoMbSA6ll5Cd5YTPJ9OkkVMLGx1oY
AY+BBgK+BJE+quyunY5npWzSRcq1yK2ZHvp1pN0aoVjlHdZVE9cvJBnAKYdIpVvZcuiCPh5ItoEO
mYQ+Nqh/zFCdtoo3Nda90OSlMaJPmZZe3luYmuwkEUXWjv4pt8A7Snpf59KWichNkVHKRunquNnF
hlHbZxBvM0UXJNpDieprAvh+h1In719HrFAAuPV11hkLUoLW332L+meLF5sIp1EVWz9opZ7kLHHK
rlrGI/FSVX6Ja1AZdbFPuuZMtA71d5ze7LtZ2T5yO3guVw8RTzBCpdyUrJ1EXqolAJbLXM62Sq4w
l6TJiyiGQzvmN7ylXtG0i86UVwnrHrV4LEHhNBd137waVpI6UvQS6/ehzpcStKFqeU3U8FFiz4wc
itR8yqXyMWXdQwK7a81gTme9hjn8K1vApvS3shodkZewtawBK81Q2YYO2FpHzk0rxbOYtjFiPNb2
KZHvzAqiyYPpVxDEksN4C/H7U9dY28w0/TGH2xn+WtTbSr+L6Ton1UmCEE7Fcl9BhbXKRviwZ0Go
U2cooRES6zfw9QtyTd4JofqiNf18SHy7fO6gJZ6GNersYJ/qjxmYBtiuHoduj1IkP2jWPghkIYqU
L7OqP6QqPl3tViJsFzoLfRVy8TWDSMFwL5E+SMxnCl2fHo+UiX2qgAyd/QihPML0F0kZz6q9ZjS9
1zrYosuWq5Tyvu+B6EWfLTUi8ILB4bT1XZTAAzC1UP2AAdXwZOn9TkMeG9bWY0iQwoKea6N9hQJF
aih+xN7QP3PC8kmWhOx1YXzQte4mtFC1sqx8ObRbQIpRwNJdFcdkV92Hmu1ntjeM4IY8DeYxhZ90
0eLkgq6xrK1ImrtGt9R64fZEhQJ67lpy7VdatTYinBdhueNN/lg1EOwR8olPB2E3rqT2pCr8WJN9
Cp2QrgRLpmEOLZ5Ayd2lIVGdRKtdUzlXRe9a1nfO65Wgji1Dj6ixPUV7VQfJY2OykStjm+rWLbAJ
hqvI5Dkx7yjKbx3TnMIChR6QiBrKKgi81sOo3/D8h6Jt1eqp6DRfU6Hp1Fn+9HjqKAPkxgYnW3VY
3zgmyMh8GDe1BC2KkdDVWGyspvdT+lSQowiXUg5aTT54PIU3ouwM6MLAUN4XEqg1gVWA0q225YrY
EihNT20E3QAx4Dq3fp6ont6ri7Cr19y6G3Q7gJjDAqpaQd92e9OGVh7RCd6/7hZcumEF8VWLn0qd
3UIb+/swGM4AGSvcQYU1PBc9LASHbt2FpmOM9Y+xyDZ2gcZ9m8SeGo++Ak9UqkcuFcxTO6hFDTgz
6l1d5g5XQCkib2mkHQpIMyl7SvNl3CZrzSwglwNSqQUNqjYJ4iZflqRyoHHqmxXKByAOsRTKdyo2
Ba7tGI83V7aInTZlpUEehKwtVrotFw96Jp/jvvlGUslrx9s+/S7wBRJVXTa0hQxN8ZQDOduDGDxs
Q/UUZyC293QpQS2FIofJjfLYFQZEhVQVUhiN+ZxFYHKlSqBYumuSU2m8lvAxHcoxkEfToXIRZAbO
vD5H5KY4AzjpYw07XnatQ3xR5ZgFi7MqB1QEQLCnRgYc4p0ZY48aP8p6vFIquuDH/gpJwSGeYMA2
NBo+JpFMVnlchQhJJw0orGOPtA57ClcmSlTI6VRopnOnvF5wvaiu/JzdX+POKmNtLSVRqSDon0Rm
EeLB5dDJFxN61nJQ0YFhC5Cdq6uwvKk/chGBoxIIPP1UCZy3aKhCKzmF2hmwL+l+MsjJmdt1rnCg
lBTkQWwH6cPXUf9l7X+a6bshp67RuzSdV9BfIYaO9whObnyOl4hWwALTDpbXupC6XI2ofkM+iAb2
lstu9KRfc8dGonYxaRNYEAv6AKibabN3LAtr0Fs1yg99SAK47BX91qgV4Bu2cnz/9Ww/W7SQSULZ
A+NdNoqgKp2EIguzg0K2UQlp9odCu7kyxFQQm7/D92MoHx8o/PZob3Z9flC5chORAVJDdg9JnX5F
CAE2jtZLrXrV6ht0mpx8+NFCgqPWxpXFBO6dH5SA0GedGwvFYA0FjNhnYEem9vgsyaFvprCyyUQP
HoLl2zVIknK1D9XAsnOwCa0NgjYfff9AIlFQh6ca+mlxCcXDHJeBHi3rqFhFWaq7+djspCY7MNuk
Dq9at8jLAWSF3B+IjVa31t5nkbrL0ytJ5icvYOrtg5EnI6S9aOOA+JckOhXFgUUIeiclTfMZhO1r
x8a1Yebbd6iJnbdZfpBf0r0+IZgfso3YZJtxPfmTwLMsdK/Ju1wALnBWfZjbtM7f7SSRJjQXKi+w
eXsP6ZRnBzApVh8HV3LhzIy2EcLr9iYEQxWnVwjHGQfCTNecLS66vNO3gG6BhkIf/qfOdhPCI91m
1VgcaIMwFNFQ9ncpDJgnhHyxfSYpWPmiH6LpkSYxIvJDiuwFZdTFgAOjb6+Zpn4ykQ/DzKoRsR7V
Zm4WOBZ62xMIZVX4D3y9V68NMbvDVKWtUadg+SFMaodVJcRNruCNLojfvx4W9JvQupM/YeqQkrFa
whDIiVb2BmvABSDNU7bQZlx+PZvp284OnskZBza2yDYvke1hXI65GHl2qCoLymdWjqQQhZG8+97E
G6gy466MkGCG8pU9fdmmw4KAcBOYH0CkofA8e4yAN7QAtOPWgtqI166sxuuXsasvBg/J/lQ7uDLR
awPO2fQWkp5JGyDH7Ty4EPh20lO9nK7mbBmto8XXj/WTUOD97KaK+fttHRt6xCEsg3Wo9OAS3jPr
rQUHtrGutI0+e30KlNBAJDGhhDXHTpitAnUo8BgPFtQCIdwGwygSQ8gxccuyh47q1h4ff87sfyvR
f8CW/t1Lnto3H/or+7h5fV+K/vnr/26sGPaf6JyoOEVhsA0oMg6NfzdW8KOJKqsDBqKik6jiSPpd
jYboM0rYcHScjl51Ordw7f8uRxPZ/hMoPHzkzw4kOi/63ylIQ4jtw0af+HCTmSFqwRqwPNMZ/HFF
mgJQkcwk5V2eRUdojgQRdKs8o+Sdw5Nxl4NJUdc4L+s+UIzhttGIYxc0dWEWW3owCVccJStujFId
fBMEUoebw4KMcLqkhxAiBag1w5IoA9y9i/GJurET2XiqcaFvc8lYwDbJp6gIlDZEr2VoiqYoxMTV
yo44RfkNoqnlRjNbty2YJ9StSUyIMTRILyPAmx9M87Y005dSHlbCuK+VZBNDdJSBBqJXYBC+9dJD
Fq96FCU6SFFx6MdScs+jbpd3Ggp/YVCrwyqG2y3R6JaV477UoQqou6GiQxrDDAoKE1ikv2WhHHtT
W0yFB5k8San8luTwim36fTfeApG6HflSg0W1BZspOanubJZCmjfpNo0B+guPdD9rFC8xYQqDCFhT
Xq2+2UDQ9hsqv/34zRy/SyR/sOlja66JNAQJf+Pm2UTyDEKqAAQDqDpIEH+fqnt6deTlXZQ96JR5
dnOu0g1L77oQ2TCDokd5N5abQrpDtqz05ZKExyw+KeGbRJ8NeoQ0GbxQnSpBQCGdjHDBodKcEpTa
R3CWqu+U13fVWPp4/26togSRWY7V7inb2iWgdKBHP2gZyH42ZPmNRQ6xeA013RJCznZ+7KED2bZq
kIWSZ+lbvbgJY5DBz5m1t8dbSDiZ41rvnippa8dkn9N7Pdm1Cs4onUxKxT4xbrvMemzKb1p8ADZ0
aMAjVxO3bcRWV+NvoQBoH/UwIIXcpmpVr2AbGZofFV6RgDyGooC+fCO6Z+Qg+9BYZfzejH6o0Omt
pexYlDdJHDthr3tYjhBjRqNvmXQv3fDDgNBxqZiO1Wt+KqgLOShXir6L9NHOHgrzVgxt70hptOnL
my5CABZt5JHcAT+6s0bNL3ruhwQaIpwC5KA2tebTpB0WeZq1Tsjq56hI37KqXUnmohpe4yHo+5NV
cNfW9+DHeaOyMRR0flAMgt/TU6htUyNdZZHsZpTeFkZ3VmxyH6HsDX49OiFS8yZnfqySR5ZF8QI+
UXsuev9/z3MxTO1yhDVfnef3z0XzLJqPRzr+4nd70UTbGxx1ZJigRYGWivP0d3vRMP5ExjlppqHF
hh46Du3/OdDVP0ESQ/imo/GHHvbU3/73ga7gAyeOMOI5qAkD5KH9nQN9BsOBMMlkmwPo3QQugpjt
PH4aiJI2ddX2d5NfKeyYPKo5Lz2Sb7Egq2R3LaCZsAbvAsXf44E+MHkfIU+YQ4yhIAAZgZz3dwWh
oKSlyndN7VcNxwFo2r2vQJJPyqJVTLhP4Pght909oNAG4pDxbeCg5UB2jdjWfa2R0qnabtFl6X1a
VpC2hehJFHbLVlJOrMgf1cjqXKYxHuQNiRwwhuCqVQHZPyTNc8vkRWmguQJweuikNdvHafxaELNb
V5KdgswlflhyjITXLLSFkqViYbcAqiNGwi4a0CuUIPwmC6VaZES7CW3jZaxQwwfRQ3d1PgnB98xV
OGqTyqD1wFIVPdJvCXX2EfhploL1WaK87lhRXgSdBiO5sG3uhzQ8qkOYQeUCJj/6xHxqG2RrjKme
UhYr7HtPyixfN9HXgL6+PfXCIB2Zdo0LvPKxy4HdYibrHXh534dy5I1y/xKp7Jjx0n23zI+/gvv3
veEZOufnq8Tyhbw/BCggQDMPGptEVSK4BnV3sa3cyzl0f5rSZebgAQe1yXqCR95+s7OVuEoowvKf
LyLAvVFJAZtoCpWmRfYu2zXMpCplIInvIAPCKCro8rGvnr6envIx9p6mB7fbn6hbkDVBl5ql1Fqo
xAa14vaOc6N2ZT1k6KqmioPdgqqUrmzVuvumcOmV1e1St4c3tUtvqGRyJ9fMEx+KN2bj8kgy24K2
Zwmpc6tvPZZosJUrte8owzK07RD6VAMEwQ3SH5E/7/RB+xVpf8AxfXhPOEhmTwuhJKL6SdYEh80c
vprQGBFlGVd3/UsH5Zx4nbp0Bc0siOZcr15+8tgm9QIIVgCrjNLpHIFW9JSUEH9md0MqQ+kLgnud
IzVR7MZUi3yS5auqDNdaO/qNYuABaKFHrWTBO8WLWJl7MqNngPFXJMrXvYX2eWujWSPoyR5qtoKP
5YvozchHe/GxJZp1qksVKq8dwDxfv/+P+fn0+jEPcBtUyAODhjAX7asR38HzdWB3mryWiyyoaPHr
yvzPLwax98WbwfsANFCeND4ANfm4jm1m5XKOEvodFBETr06NY173mmNofCnz5ChoqHtaZ6AlUt4o
aR27do8wT7VvW7vJV6OZdz6BvqrTj+ZrqOQAiIwxZFBE6GetzJ2x0qDibR8Vq/OlSJwpl0+MKPVK
rdTHQiqaZTYaQSfCdVVa8IGI64BUJXqZ1ZuCZ81LdBo1NO/VHE2AwSq+a1pj7GiK05S2OoB4MVvG
sGdySAFMUwjzW2WIT0YubkmSHZIm1ZxQ4foiTMDYESbqHETVasi0VLuxUKS1sBslCK2YrQDLXIlO
Q3heDLtRgV5E3aP3KgFRHEFZm7XKlozSuS/bF9WS7vQ+OetRFrtZW96oISSKYCUTu+jL3GvMvBN5
n6GvBUk91hqvrBsFnEUqGLGMOeTKS2ulUw7ccG8diWY8plwv0WPu9GWd6OuBGAit6gxKMip6tGYc
LiOd5d6gJcHA4n5JSl1zlA69vUxkuybUW8A4SRMQmIOsisRVEgiv5PgSrWS4wlaKMzo1e6Uhp6Gs
9tyUviUDgvGGVssM70UOiW8XqLJmYGRsjNDSXyvefo+0+J7aFtS1CqBc+h9pE9/3yvBsFCPAAbze
Q8ZjCxgK7iHyOEoiO3ZJsqyYgM1M+0IyWgd6A2uLCj5VviQnG70dZa+u+ttQKaWFVRXCYVx64DS/
hxfl/aTsg1ZxpK+MyjjVGSnQHIwbF8g+yO0m2WuqEDB+DUG9MLav+bfOksppr+EOgSIBgh2o5M73
WiyNupQaI7tLVuj5r9tlvuUraZlc44ReBh9TzAGJcVwZ4I/POzo6iCeNSKsCwY61yM/dgvpiqdzi
ul3lcB5yjPPXZ8ishfTzEPkw4KwWHCe5lJASAyqLejv46Nwuia8cM/RUBg+ofWgxXjtUjE+Oe8SO
k2oOjmEJTIKPh0oXM9nmjZHejbkp7UZqEbeIWfK9FcLAbZnDQKZr040losqzaLMqwuQx5H3iw2GN
wECEyTB0g1rLSHM3za1XluRPxqhkPnp58ZOkaruB6cc6B0QytiwRpCIhi9aiuPcB4FAdpSc1XANR
Oxpa7LBOA22ifmxlsWm07C7n2S2LonWhm16s1DdSDhOzniLIKepuElPUTVftiQl1cFjfUJufkDKW
jtnJxbotoX44tskmo3wEdEYPn7gc3djx8M3IpOZWFeoZljXPGfgZYkBAy6DkoMpICrN79HeAUzYQ
7DVtWvi12oAQBfV/J1KAGmPCtJ0WVAdHyiRpWcTKOaYhdWItMpY2ExrAVdXDwOCjnloO6MvbIuoX
I4rDlZQ3B6OtVh0UuZ1Wso+cF7dNBQFIrYL7DeSIt6yTCof01k3dGslBhrVXK5l3mZmhtVqxrayU
aw6Hhy5FySPk8B2Cm9Ci5mIMukkCUWgA4I8mSJSagkvSoLpXMrVw1a7rHTnpobGonTQ2QDAxi862
GIG2yclNrqPjA0zWWSJsSYBtd3lbSkcC9FugJcOI9scwuJWUIE5NoJet19zDoRuYtAYRINceoioO
ckuDqwOkcjM9K5ZFVufodEO2ojJVstQTLXZVuUCLKNLE48hRJE+lHEY6ljV6IjKrY6Rb35NJitkq
H+l0uVR5dk6yGoDakYnVoELoU9HimyrBqZSE8n1bwjVjaCGUbdYxd5RKZWtGIqSxQoJYY0MJdcZm
UN2K53ul5Fbwfzk7j+W4legMPxGqkMMWYRKzOEzaoJSIDDRyeHp/kO0yNZzi2NZW96oHjcbpE/7w
9Sd75kp2yE9l/sAU4Bv69+thPpVHClyiJ4TJr1M7DLqsu+4d5cIyJ735v5GBVjn1HRhFqq7TkFfl
vZxXo5U8zQfVQ+LUTX0d11JzQ9i70EQ+8ThY1yKuAuGEbaGjCHeqzY3zUJRKmRQ96fjNjt/7p+Ip
uZHvk/0STLfmTt31V1Xlf72PZwrLfxbVVkmNDzl6EUbdWNdh9ESzY1sEFcpEIOQ2xtbciC3QpEvD
jn8lOqgn1+2kiqbEJmcjpfp3vc7sSgCGhXZs5eghUuVd3ij+QFoz6K/m/Lszq5/Fci11l2jxp3fX
33XRCCO5xh7yUwEtGe2U9W2iHUc1eynRRbJH4Ic1hVAGemWCvStuVFA+/8ftXZflMmPaopxTJ1uW
cZRkdD+PQJAG3z7QiN3oe+Z7gYIbi3vZIBaKDDv4PzOevztsQELS6GcgE2mf0nLlpc+NFrfuY0VX
qdazd6FUmmeHmLYUjbSZhBH6RS/CQJkJ5yKbD5UaejRFgC620/NAp9eWDLyV+oNUIvhrTspGgB1t
SiAvVa5doyRNtLMy1LsimTyXEZ8Y40M4JjuNRt5GzkW4NWOq26Fv8WvKgQU7Qz4Hna4uQV7193lU
MelONmHW+VORB9TDN9BS42DgkggMSX1Ns7zKXWhr1UOR1busQqdm0HHD0AsnCvo+QyWnTjJgLiVd
gFx/mzqE+5PwSiqzbaupT2KOdc8E5XMbWvkeHbJ7Ryl2dhzfFBGtYUg3jyin4K68GM+5hth3A4DH
0AcTZK3+GJuMXZ0eEe5y6m4jKwFZWsU/6pxiMClxa+qyEmwp+SBi5dpaQd/kTIwbYevbpKXK71qn
uxLyvBO9Ue5iEQ03tSpI5lR8tRShlrumJcuV6Va4vdX8iumC7FNBQ7rpPcdK2sAxF8tT5eqlSM1m
g4cCpLJc5B7AbtWrNH3cOq19v0DUcJeuHgJZw9qrxapHB2eMclPyEuUWSrNSwu5rU7NNNDNym6L/
lcZW+62vy+dpileUAID0wgjtTaMn0HdC+U+x0JuuOpBmVn1bcJO5agyqbKrC+dCvvIgim/10Lr7X
Org1tVOOcNPAEzjGdReGWzU2HyMKinsz0q5KE+GJUo/IHjgaUtdP/tQriR82ZbUTlhT/Do10OKgo
Pm310a48vWDkL/rqSS3Nb1PTqZ4yyu0TMaPYZxlvJEXubyv64Zoj/VMx4yVIWjosI9i6DY2l1zLC
oW9OzdtUN38IzDgOZWKG/Nfj4FVK+aNXwFNnyYrETH/oNLHGDthknESvapPIbm2ON8nkOF42j9dU
td+UBB9iR06qu3kKmXNQyEVpQkXXbq1lPcMKpnXg9mqRCwDWrXybjYsBXi68HnSAmFUVHbShfDUm
XEmklEseAudNofO+axMPBhyBW3VN6RY+NtEng9eBIp9EslX7RNypvbOXRm0ny/QzHPimroE9SVWb
P6S5eCxEgllEnb7RG7mbVvJKRyM/F9oezTR/zNr3oZADRcJTEJQpxul6fV22Yl+HB1m/jQGQalL8
kBaDb5oYtKKwTLd6wn2tWNH4Rm1Hfue0wOyBrGzkXkcIWo8XHzXLS97zZ8OWieCNhZQALrInF4Me
LQuE6pKw1Vtujv1HqTobCBxPSffSXyS6n8yH/ytKouALDAcNeW6kf+8hpxl1cqNKPZbX3bWOA2h0
zUw6QODMjy4qip0QRP57NcQiMCRHJPO0t1MoRLlmBMY3bJp9tqO9Pz8jotHf5pobJo/alX3fbqL7
MN7KxaZqQGxfNPI+7ZNxE6Es8D8/4aTGaUeKbLUV6jHOLT9dumBqrT/qhE1NVT1euPUurXWSnRkl
Pcds4l2Cg9yEh+l3b/jxJvPUX6HbuOhDgz3oXeC3F1Ko02bQ+oz0T1E14UlhVa5JwIdkJpOzTFWx
HTjKkkGZqEh0q0kxLjzd+VUYBgC/wy3GWiu7D6tgRFVEw2gqvExtM9y3t33tIv8RNEF21Dxcferg
EpzhNN3lwWDw4EHgYGLHoHj9+w9L5gNJvolA8TGs8l05vqs99nD9JWERZtOnmcM/q5wckYhSTiJ9
Uo7qzCXUJFsjsjdWO6MfeVN13xbUY7/eyjPnxJTRnJIVwJs2RMV/HwvB8FSStUU51qUqiJj11TiU
tlsayk5JmwtthbN7+GGxk9dGF1SRbCTpjm2Jyp5dztsyka/l9JJy/dl14E2uvQsV28GTdwUudHSG
JFaOM5rSMKNDLfZShJ+/3rq//YGTNA+SMl6ViD/AyjwlvgucobKWMvhoj0Pqghj+aVKou+BjB0yb
HBgQ9L5qdMoYNISP3azfkf9CiAcxKBcra8corwiPfq0v3qzNnhWDB67H6hAutQzdsu8vsJE/1Tfr
IV4tQSA4razS07bOZPZZtUTMjOWDHDS4mAf9H9uPvpu+sZUOGjX+lbyzLxQcZ/J+kzIRkAY02M/y
5ZGlVbNV2csxbVqiTo7Ydy3Sx9HA8TnEsMe38PFV5fSmq7ILB+7M0mjjABxBc3AFwp1Eo0QfoFBV
M9nRFmuOg72vrvVNs20v7euZeGRx0myH86ZZn0qbtJmqMddy5bg0oTjYy1j5jWUWrpH11yKvCq8v
c+CEjoy9p1p0vpQaT2M005SI9evO7HkHSCZ9fTzPfAQWxLB1+gO9+BOIM5PzPlRlPoJMulZWOwpS
uQtvVj2TMbAGzUi6aBBD5ZPokeiLUU1qtsZhGaLhwbjP93gtessu2kYuegGefTP5gA120c0Exv3Q
vQvTLf4K/sJHuiQ/cu6RdQYpBgCfFf148roX7t5qLAHwi+YVTw+3slMqy0uXz5n6Gforljp46pzR
gZhTWx2pCpZjZGu3cZkMvlU16ydt41bbhJAN4lJzk5DaaLTyd9sB2vv1q/3ULeU7tixm3lydAIuQ
Jvw3asMzNCJjseej/jAHEIKCofUkb3rIrjGg28w7Y22PXVp0/UdPwt0/i55E7yym4jGbv4s2+36b
3dSvixe6hZ/4zvHCA565lkgf4Af/zSc+CcAuioxoPcSbY5xAjbLG/LF1prUNjCuNbNX4jyrMZKIU
XVol3rTySi0d0L6KnfCWaeM7RyHc0I18NiRxYdx57sx//GnrFf4hEWgau1OAS81HJBdo3DY4tL6o
Yp/jhBpJF7Kps2vhDL92TZgfn3aonVoT9lzO87GrpiugnXfM8a7T3kJOInynHLskPnVmPTr+CCcB
gzUt4N//PltcKYNZj8NM+qGormyaR6ue6cOL7nvOXN6XEWz0vn7VZ940Xsw6RHDGiHTc1p/0YTuj
XGkmYGDzcZEj2x/booSyJrUbQ+DIroOO/nq5c0/IjWAQsla5jFOZGKlfypZp3HykpLpKW1zMWrsj
SMyWX0L7GXN9uXCWz9xBIFr4Rle9OBLHk9GlbKCCE8XSxB3UIY3f7cbNegf1l8LSmTvon3XWv/+w
kblTlVbMrOEYWvS56Bg/JQF2G41Hd4LPtHrLadPsv97NT81ZPk92cj2ZsPsZmJ+8vcWWosSQrOmI
kUQwB6ZX/0m2xR7+9s9La527bAAuy3gzcaPTVDuJ7s6smEknjOnYkyX7cWz0bjqljVenHeEuhjdu
xjAt5Ce6E7OXT/oNNJL3sEj0QCEuUN2nP5cij4Ior7ZoeaVe1MdAxrKu85cES/pS749JG6Y0mpbJ
D5HV68jwr4Zeyl7UpNW3X2/euZMPpw9NBIDZ3J4nH1urRkukpIZ85OAHzL+e80Y+WguU/NSMXr5e
6+yLIhvWAZ2a/DlFL1mD3NdprcrHEj9Pt4ryP1oZCcY2rXGwrSH2Jcv5TR26KU0dCcE5NslgjKcL
v+LMBY18JJ6xa7WxFm//ntFhGJTS6Vr5ONv4yGapeadEbXSVKgvMLUTbYq/uHdnvaaC58rBgwjYN
ipcyH3InRxvc2C5r4SmpiB+EGtr/n08IyhFTT1A6lEMnJ2xMtLgtM2M5toH2uviln3wvvPFt8vRX
TOd8yV/GC9Hv3E1uf1jyFCTflHD+h5QlR5KlavL1YNn9AnVpe1ALvcyXf15Sq9POBYqPS56cu7iS
bWiR1nIccru/jzgwWMb24Nm64UUX/Ys6xVhXgfna2Lm2aeRWurVEBDNbSH96OVWu2nEysbVq3mjp
H2Yx31TNCHFYHSofb+p7ya5bX1rM0ROZ/KjpsFE5ei7jFmirpvyU1t1xTqVgShA1NYaCHqtWWpuh
zR9qC+7w12fu/NOS+UG2wdV5ldn5GBYbNYx0qVWWI7IO8/AyAcn4eoG//8JJXsT3yze1jqjUTwMq
wNl2K4plOhYis1CsgQrYt731O5pmxG6WbmcZfR8kDTivpe6HjZ5pT8sCtNhOmQfHsNCY6GImEMEK
38qpc11bSKUtwyjfaGb/o9L7TTmW7X5B3W0jzYkF1LZH76FULwWJNYP7+CS6gheJosgM81b3zdOI
lDqDYmVlXR+1VvMaZ9zB/b8xOkw6Qk5mH9P/h4JOJ7DqpOtyWhtnsf9/3M2/vwE5fKD7NCHt0z6d
aY31UEp4OGcL/g5DM4Ap1K6NCLsSW8bxMBl9CQSdKK0Hax73o9Tcgm9/zwFnz8Ps9RGVbDPezj0d
1Lof93qUbYTZ75MWD4VZ2lSJfgdnKcjn8vnrn77edae7R4RFQ3sldX3yVRlFo6KhYotjHvcoqDhe
KOfbyRHX/EYvqi4Eq9NzDQXTZkwJJpU5HvnFyVe8NFYEmCidjnVSeaFkubFysc32+Tz8u8b69x9S
iiJtk6qa8ukYGebTojPrWZS9tNKs28bVK/qJNZs8v0RO5q26DU05XqDbfN5TfgFyo6pCmfNZ8xJD
F/5mkLCT1JK7BZQpSm7I6gsEEdKgorPy9Stk3z69RHrf6CRjzcx38AlgU6lDr6ejOh5bW73pBtBP
WoygZNEDbxippgNNWD9xcYW2bjIeU63MPsSLSPyqlIttRM14CMNed+NZeprQckYXMARX4RRACYpq
YyT1vTGosm+pkcZntYyPE2JCnqJMFVMo5zafasWDxZV7Yx1icoLJbu0kYi+HdXmDgkIamCFm4onj
MDeIVFiSJimQcHoUGeJ92g9X/Wj+4n6/A4ume7HehoGoJQsGBhatlcaWgcFAasHO93wizz2NMhef
kadaG9TAMSSTj7wo75BBee5MkMMmfkFAcYsXSp5nLW1i5OWkAqk8dBSGqNvlKp7AYZ2+d20170ot
lPbCzl71tAd+gBGh0FSM08HfeHbd/JCb6LdhJBtjHh5nQ5i+5RTqAeG0n6OARWI0xaO6LAtuJx3X
CiKjASK2r0uSPsvDLF6rkm6eA4fCNeX8T6pJKHYob6bG/9E47U81B1M7NPm2GxPMiSUDIYqBoyox
BPUSQC4bZ8psH0HF97ERb4VaB1YXQneI50eqR1TOIvO7oYezp0kS1JOZXMPsbiaZbvlij2/aSBrZ
oHoWVXLrLQJl8lGjjY4MyOxlcefPbYWikKEe9GyhDWT8Lh35TUm0ZAXiYL/uFMlGLuOXzlBu87Zv
9mmHhz3m7zd6n7yG/K5yTOXAbtIJlgvkm3K5tSQgaqaEXk8SWQZKJnGEjn1ZGJ48tHsER3NQj3mN
iID+rg2XBMpPMzbCjANAFYiHvdbip/VSgsZlXMf2cIx6Eze3TL1BIRC7WT37/fWndyaekZmuSnQw
AAz1tFXXdmk8jd0yHNX4MKAuJcvVpVzrTDDhCZC5o2WlMaY4SQVGWvZK62jdsasRkVb1MfTGwryJ
Q52PTDNX1Sxp+Dmvr9VawiSwmBm6YDNHt1OVaqOjte5ODKjdKMnG+5wj6hnVPF0iaq4F4ck9wuBE
MSwoalzFf/EiH6LuFE1OmQ9D/zcl1DbUVF5xYwWmS6a+iQ+XjLnWfsXpctBRSXuhNK7c0H+DvNEZ
bchwrj1KpnZVoHPjWf1wN2iY27aN9DCMdFviRFwI7J9QL9zz8jqGWys6FOBOD1Zm9X2lRnZL5Whu
let2u06nBg8dwNtm6/iXxHlPFBQoNk7WW7fhw662DWEFM5P2iOvaT11kb2md0xiNWq+IFctNJmHe
KM04+EJRuiCzkp+dwsggSsVwFVoV96uNC7Ewlc63UnhVw6THT9UAy6hORxwvrUsWp4p+2mjkJ5OM
sUM2EseI3px0DmYrNpDvKJujgyDSFuGwGssrJF8Xvbo2alyGNZr8G7maXvXeSjetSdVq1x2GWHK4
J7dvkKgZZ1e3pyfSU2TU6ulHAtPprrPUTWuMIF/lbPQ7WqRyRsWxxP17BaXKHbMQjtww+6FhPht1
dFOuzylq2/CtzBQHSsfQq8PlvQonMB/xCM1M6Y0nUSbprrX0YRdl4snsR8PNTagblpq8z2VeAmRP
midpimq3CqMDNCBz27b5uxaWwpfD8LVdBgW3WOW1H+23oR71m66d90pph67hTA/aPGPQPEnB0kcJ
abWCIE9oDn6+grmnQiF1DkMRZItKIVk2Fg4mExshXpoIRQWVmiPtYOsV0n2YZY9NaVzZw/JucBDd
utffZVXPvLmOUxyz1RtLFS/gNG7lVIxguuWjCdY8DO/4PpGCUscXR6CxXSXjXR51tlvHQJr10FSR
VZtMV6naV22AYyI7YbG10yYJVCeavcmx6kAXQ4+Ew6QEYygAT2jm70xIL0lcJci5FRrhtUvcXG8w
BFTlhFpLpUYT012qcQdyr3mlGZbbpJ/TTe4U9j615whzaQf8HYHCbiT2HYWiMiJnS+oCPxfL8EfA
YDhxN+Br6nHZ1KWJpdiy/mA2fHJGdLWicBtl2eT1XOiH3g7tX3Irw3dUqVG+Dvefpv8cbk1naAZy
8JzGhIaacrhovWBADTYfVWM8ivdG4Gyrzfjz0td/2oP7uxjXCzUgZouf5hQpmFBZ8OeY7sODsmt2
xlYJ/hf4wc/Zo7Fy+lFz1SFuISz8b5ABndLaoZ6Lv6F79Yurt1LQudZW9THrvTR1OnNRfFzNOgEO
ZrE6CmBSghA6+M6r6SF7CBzz73IaWmj+JQTfp27Fuo8fnm/lb38MomIo26xPS0Evc3xeWySxt3Qu
OkurKVx/LKDKZm5xoSw99/I+Lrpu+ofIraZoJEiwTBhaRjtt112tL6/bXuovfmqRnT7cSbgt+wSn
WIuHs29WD9Nlt7J/rAP0vou30adB7H+uRXgGZyqvlPN/n8lAbU9gcSOOOFkYjb8cs0PJJXQEJjgE
htd4/U7t3Nyb3i58ds5p13FdGRol6ER4hUgTnyRBcSziSFoacUxkTfJzLf3eK4PhjaZ4hGXymk4t
oxS6gj6UQcCGavyqyKg6xkW12tLIaO2Zaud1Bf5QTr88oNj9qEnLEjjg6mioSmC91czNwwF/RnXc
J6G9zSdjK0/IXJb6UbIgfDQzuldJaO0GdXo0lUzapl3zS6f7BkkJku5oPal9iFTi/CevGUZU8JCx
mqbWiJ/0iCtCTZ17MQNHX4b43VSzp9lZ7rtSvYW0cz1J6auTDc/dpN+qifUNZPado8yvowPWWg/D
38lcbSzJvNNTVEpFqN+ETart4rgsN/EQPui6+W3s1esxxnOxcvTXMBt2CKoe6gbNh04WANms5yie
3uC7fcOecQ9X4t0052dRdy2tu+RaR9cNFaAydZUeSb4lWd7TJNxOE4ltBfJWG5VH6Jg32LPcznPk
je0MEiD/MY8wPIVxNbQQnLTpZ9JUvyYz2aUJ/Li2QLk0opBaVPW3LSIzsMdJ2nVKobhVjMLmJLTJ
64R2X8W56U4VlMpmaiHjDaQJmcOt11a3/Vg6nrX+ahtlNVdG5TRP1d9NiGKZM0l3uizeLWz8GGVK
d/nYZbzG1gxyBaK/YnHPStVV3EGpSa0mmFWShBnQPx0u0mclX7XNZCeYC/OtnMvRc9rxoZnUXZiE
iL0hhqjyV0GmOzEMeMzBJ+Mbv/BZG/iHyT0HL26Xm1LXH+Sh5hHS+WfnCAkZt6YC86iAro/UYtMU
Ue7XTt8+DpbU+20LejYPK/UGtEyNG7D1rExO5zuTUntdE3G7j2icTL30PGlQVu2qpLzWwsqlxZ0H
qRKXT/x04eZcqF5oVrMHozHeF04W+qKxULrEgCZKuuIPfi2NN+lqFJTUTRtRitJblNze6WqTbUzI
Ia5V29avwZwQuDNTzxjy5qBP6nAB2fC5LkN85EOz6SQoDr2h5EXiiCNKUEGsvOj6sqnkCzXZmVhB
SxOjGC5N6qbT66wC+wffo+M6EwlgzIL6j1kr7U10lb+OSxdWOr3K6qqOK6MmG4gQ02zz3w4ED5QI
kAXOL6x0rvBAsw3YDl7ZsgLO8d/QOztKrHRdxM6NCewWyVMamea1tW/Q9HJs4UeVg6igRumHb5Qo
D6WOlZSofnz9xGd/B5Qn4j+aec4nA4JYlYpSGZfq2MxwF2MdPpnwh6oJwkmQF2bbZDG9cZZ8gbhC
grY6Bt6uXCkX9uPMzoMkALWHlN1aZpzcek49YhcyOflxbKttigqu1j8n7bKf2/3XD3zmxDIqRJeF
5qi8Mjn/3fcyVLqoQ2PpWA3ddam1QYtG6Ejs+nqZM89DE5ubleLBQhjg5HlS0cYp0Of6qHcxxj/y
8kN3im3i2NtUdi5iIj53LcjyOEMAHjlRnxJL2r2jjcZLfVxCfVc1sHaU8jqRt2qLw2BfPdZ6uAmH
0ANg/k1r69its+xuTOpnDUup/8eDf/gpJxEhFO24wCileZ9lV0mfv8xIx7kM1qC4XrK1OJOS/fPY
J5u8TGIeEqupj2J+Qd7bM5ba67PSh/QAn343NvoGwNDm6wdUzr7aD0+4vowPiWBdSrWSrOOJrBL3
9ZIR+/ofRp/tDf17RAAMqmycvIQ0YEl7b+w4X7KWB3pXfhe68j1RrGek4y9YHl36USf51KCVaW/L
/ChnnL1IoJdA4x8FF+1CW+jsSaNlgkSZwRD3NGNM+iS2Dausj5aq7mbJuooX4+HrDf47MzhpBRmE
AFARK4LqE/+9Gyo5s8esZv45BlDtl/2IGiGYvQdKaV951g79sfLnXXhb+RDLU1fvXONCmDh3tD7+
hnW/P7xkMZAvY2ZVH+FhU6ab+9C2kfzJnEPsyBtdMlCi6PsHXa4vBOTP3UGMBOmYACrWmMmfXnax
IgFSlE1xbGTnGfPxTWbhG6Aa9F0Hi2wzuRB4z8TDj+udXnl5n9p0mbnBxxYYMdn4b7lBfE7LL2GK
6dOyZyfv1aLDx8QIrivIsZNqQy8xWjfSrjrK4zK6Y7tQHBrq9yicr5CCHr2lzm7aeX6Mp/w6VYbv
bab8GKd5dqW8/dFZzlM+YcSRCgYERfG4mE7HRRQtXiKNhVsk1cNcYdPTo0A+hLXpqwoaJUMxKfRk
qvuwGa8BoyPjXAwYb5XdD5OUylczZstD1bp9qEMTRwyduT4vOLU3joSC899d0Y3k11+KZFggDaIk
8OwHo79X0/ihmOlJd/a7Go2PRY/4k9KN+VXeopUuLLl1jb77scz1lWY38ZZ/2UJ4yPxZa5A7RmOJ
3H4avqHKrF+Xom5hXWToKg+oBoPVsNAPUiMPc6D3cBAIojj2HRW/myurk7E07LusMQ/DMNueU6e9
j/7FI/wl5tghNgiihmDD8FJ2x3n5GYfFPg7NXWyUdw3+XG6kImKNesocKLl4HaXY9moZmRRT6Fex
ne7CscqCijrbbQsVFIS8irFU8UGuIWfp7RheV7r0Q4r1xh20WtrMKBvLoKY2fTVTXETwhqC7yozb
oxC5A6j9IpzAYgo9CfAi+GMaEcRbqwu6HFR0N6S3/Je4Hijabaj23+oWIAweiD+tVKuYfYVvZaZ1
riM3iKeAH9+Mms6Yv9X/IDv+UOeyhnFLjuVCZhSIwTpPIYLy6PorL4k8Dx5jrfigaZK9zyNxN/dx
sR+GqkcITDka8pBsQwRFXLvRvo+tZZJj5vfGhEzaMKP5bjgoxzR5elcD4N6MsxX5qRNjvgxACNvR
cUCrLG3AW4oMm+nOQMA+0f/AUAoKI66DPpHzq3JUMDpQtTdrQK+9SRnoLVaEm3xtj67ep2hTLdZt
koreh2L2bTHnEiqdansIsHXIFmc7M892Synuo47GUVG94BAAG6tpXspueUMgOEWWfC5BFw3Xchj/
mor+qdIr6L4jqgB1PTJCqy17l3a4ctOCKpBDTg6zNoWuQ3vVHReOn5OghL/EcurmpXOfNgimlYPf
V8UjUM9Ab1IAE5nqWUOHY0aYLW5qiDtLMvxsoIeIYq0byuk+TkycefUB8bSWKhGIYhbXIa4BpT+p
+uMcwwhupNLe1Ia+uBCRt01l/4rmaNcCAGKapEBPbm7jzL5d5UP3ckmP2dH4tgq9WO6HEQF6PdcP
QBZ202BW+9qwY0x7cFbvQeTQwsZkvor/LPQ+i9YZYctls4dOxOBOpfyrMFYMyfB94v5h5pjl4abV
BRWW1N07eqG6qMwbmyZOZn807PamMsvImxb53tH0wIjhnXXmSMOzDq8yulRuiiUNziQorulZou8L
K/ztjHnkLRHbMIhM96sQgEDb+vEYTdddKzWHobW+U+Nfawb+C2F8DZjhzWgaZZdlRVtQAGsYoyyr
rNw076dJclapdx1k/vyWSPM+l7IHCTdpV1vi3Fem2dhhzN27ztKqW2Q0pK2VRjtY0Y6XOm1QJuM9
InwBTf4/FkUtQPcreTCmIF8nirnWKOAY2vTVhB+OTYGQvHweH8yoASrfgUos0ucQBQO3oAu7a7om
DyoZpE3caflLYpue3GibZXIOSg+wHsrlgmiOpm0ypGOimXil6d9Lp3wyePqqXRpvUKWtsxBQSkkr
cUyp1PdIsws/02vFp2N0JQznraC37opFigHoDA89EoPMGYZlq5v9XYlGw48KzLlXMsHy6Z5bfo7h
ZgBsa3jQG+VPEQvh6sn4SA64R9u38o0idrxZHRl+O3ProUOQe0kevRGzqMIRT3CFEqk+p5oxuBPt
Y53ht5or1zZkwCBZypcBx2FXrQvDT7p10tvQZxQOp2ke1MdQEre1Rd9FKlhMacWh0qzaQ3vjUE/5
UWugBok+Jt6tBJfQFvdaO/+UW/23rBSSNxcpbg7ciEjEU/uVdfTkLHmEiPyA+YCaObxbZkTMjivi
PE0MR1/VWhPzpy332C5gwRE6BqQPedECqY7NQG1sLchVuL7wUdGGz5pDvgB2t6z+FZXCipPRJ77U
1N+dyVQ2hl3c61kbormX8OmnzX1nGtvIwOkga+9sjfCVdRUCfKJLg6JvmGarFjbp6i7CuWNWqpt5
bF/bBHXf1ERy+kJKeCbt/Cd1OBmbjXywcqy11RHpb0+E7SYXDPYzADRTol+JzrpJkUHsk+IRARRv
aP62/rZKzSmg27RZakBPSBpN1bawTX7uL2K1lyXLtzKlPLNQMGfmfyGzOjdb4Ecz4QUcDz71VKu8
7gsmFnVd0aaWflHIKz/1N/T/4RxjomB6HLsLmfO5xriF1hyeyIA5YVycZlgZMWMw6JSkQxykKeis
iPat1m6UHN2zAXEEjWiLOgTnBBOk2J1iaW2sedTJ269fGYXnp3QPDpnOlJuBB4pc+kl1VjUFvsUE
D6IIxGGtVXLAlFXQy4dELTdKgw5aExU/2wEmDk6cRLxKo+ssFQ1hIn8vygVNzHr8ZhUxx3ax7R24
EXoQEnzyuegAElu/pr4KN2W46G9tkv7Si5S7yIS8PKSlvR3iSfPmzrnHvUngycLl4igHoDV3RSNn
noXFhG8nVuwKBNE2ydgSmrBKKqXlNovZHE1OniYR3kT6sksklYlnajxmczMhmUm3FdQY2AckNApL
/66OReTLBhArM+sG15iQL5pIorBlQUDTlrvl0VCzYi8ktDQ7E2uWVOpQe2Lo75VWH/2ClFujVELL
9m4dwi1x5HgVLknaIud7pUtBxerjHY1kA+32cgIo0x+w174eO5U2PY4OiUIbPLauJ316UZTwVh/q
JmjMsKFFiXeFlg6E4mIxNmoi/2ES9Ww6C5zuaBN1mgYMAQAJDZrvsZC/YZ+1bLs8zjx7DFHqDK8c
E7uT65q+cdJ6Q7cFfDPvEtF+h8iF6Uc1PYAYeiv07OeFU/S5HEI8fEUMA2hTkDw8OdE5wA86uCKn
DkPLz7V+iSOwDy+7GagdXCw5FZweDlogtrmnHb9e/DMkgbURFFNBnCCie1qvVNCkm3iM6UkpuutE
PyPNgvn8oBc0BO1vUThe6iyc+2I+LngS5UpbUiOIcfkxm+7m4adjdoc6igJckz3mr4ggcJdHC5zd
Ofj6ST8XgeuTUm+vxLyVSPhvtTuES9ZkkoMjFFgkuAOcXwzcmvbCMsrZt/lhnZOqeu6jrEZfLQMt
aLpmAnxXf5Oz+/A/SDuvpsi1c+9/Fde+l1/lcOrYF91SB2igoYEJNyqGYZRz1qd/fxrbZ4O6C/n4
3Ng1m2GWtLTCE/5B0zZxQyOhjWgM+D+NQhucxGdVImQ1yCh2JYV1DQRhFfdo84mV/fnrLz3WbJF5
oVEoVsPrW+X91ErQxBpTrRfk3GjxlAuTcGmu0ewGWTP1wOCWf5xrdAbdsSJ6foSijGbXYCd5hsLE
kiL+xePXkFGrQaILjuW8wKwBhItR/I8epS516nHYK01Mp6NfC+Aw4nsZUMAQfhHj9ufnk3mhoqxT
WDUkFRXDaezpLn9XOhnzMbLqTIoetUFEW1knjOMmKkIEc8mSyh63siRCbsXf61KxjwI4enL7JRbz
3ecPcmn7GoDo0b7WodrPWYEdnmmSLmfU5wwpXwm56PQ5tuMg9xUky2L/e6PK28+HvHABA2BCjgh1
NLoVZxcwkVfSqnQzH6WhdKQaIZ0WxWhPtL0C0yAl+iaFqO/13aGv3QOKlS+jld57uC2VabOwzi40
knkWMr8JwqyAap8W4rvvoEutYI1SFz66boadYkse3Sc3Xdc5WamRHWSvgB2Jdf2dkCkro/n2v58L
bn/d1MHO0pDSZ5V2N+lqwfC66NHft/bgpLZ3ZSUr+IFo76M9+hQ/LXEKzgtMmG++G3FWe449sQZZ
1kYEXPW+2ur72vF3/wa+wrywtFSZgxIL0omlMd/DqadIZTSwt7TBO5lJf2+U0UPSGrddbuwtBHpX
VhyDvlRfzMAFMQc1mO5rsdUbrPJq6yoGA6RVSMgW8nWvBN/7KI9Xguu+Isi29jvcCrX0ZwACCRQs
skSJkWzCpvIBO2e7VIWapja/5Cj6FQUKdny+e6zk8QB8eY9pmxNryl0tjSUFAUW7VtqudQa9vC/k
7FtiYnHnm+Z3gGKnVqy2asvhU9BySSXtS9Ka+BeiFdTK0V2Wt7+irropx3jXGsH3gsrNCnybj7QK
ekWJEHQbbLKnDLoMNuignKqBuF9N0508VvznPnhApHBEdFsgkTd8TDmnbppg3nUqlltZnP7oZZIt
dO3yVReWv6zUctc1mrtEfSrlSGRExw4NHxelwyIpHgU5uc/D5qsWN/eWnHxp++ShVxC9Q8Znl0T+
bVRWP9PI/K4KybcikATaWJl5b8bJCcUfzW7TOHa8oqdVOlBM6MiEs4AufqGnP+m2PlIHLXZarGUU
BP1b1be+l1J16qX2l+Xn0OO/9oH2UuoY4mQZQNcxU7p1MVbiJrGSjVagzTXGh3FQyq+qjOSv3o1E
DWZwLfrCvmn8GDlLtOfz0qx2ijBcRwGkgs6Sh+sMgPvGFUyS66h0HcHyX9MIMbsSVsoqSJJbUaCS
SRcaRpspfQ26AMc37OzQlzPDteGCJ8jV+FcUCicyn2FNF69BPj+8bVPp+ziGh04MR6Y4uRl8yC9o
jt5Sr3it6miv9/2NUhvAuiwp3BPRvsCANzcYWgE281Fg0twn1cSESOnoYnTZL1kJvsZ+XXBu4BgQ
GON1hsuH7cnKV1mn1tFqQrRRBO3Ot7zbcCDS7PS7UrZeU7PHk6o25RXl6J99rC75+Fza/AqQJyj+
kzzGXDQtHtCX8Orgz83/b4KrpmPrYxV7YvBA7wacDzp/Pk5QobuUAtMFMTbxG6HI7Cyn20hOdrdE
prz0ShNMBgoAwpBnSOEmIcsLBD/kBJ2gQIDqN9W+3i7pzU0X8uyNuCXxnAF5a0JNmoU/sVixqlPL
OkH+XekltaYl9tMFoJEhIucDzhZ87/nHKUUgnhBI/Md6M25kZ/JYogo4qRqrmwlnFNjhDRJECzfQ
+fwZsoEODHo3REB8so83IF6eaZ3XrnUq5V4DLAS6Jh6qjVzJ5N5pe8LmhpASEwNfht5diPld6CEI
Z/S16VQSiZ2YkwKpRC5xkCo7dSKrFWhIptOW+PxZzx91EsOg76NNusJnwYqW6m1QZKN1wl4tgZJI
xKIO1CjwU+1WKRijqQR50jygP2JpmkszdZ55oEKsQ+HXYZwaZyiAXsurQasL4+S77bdByjcS50iP
ao5Ch9xMEiiaUzmsqq/S/vHzN6fKeLb+AEH8AwWBgMPZjkoiBY242NVOqhyGNqvnOVIA0KQxtoi5
4t1Jhn/IsFZPq37nSkF8K4RqexuMKl4++WghS2qoa7UkbUl6T6MqVE76lvEqrDjCjanw7qa3HXG3
7Vnubuj056zrTTvHhjYNkJmLxw5hreSaluODOUY6KGwLqhROloWRHepQQqJdVb5bivvaF7mTy62M
grm8rnW5sEUO/DU8C8EeCrFd5YqS7Kw+bCm7UHsDifWzpqBgSyhj2FU50I8X3e9BQpOklYeHPqLk
Kbj6bW7kV8lUL69M701FJJrauic5oThZT4bmi0SBYQVxQcHiBGcJeBLKatSNZzgjT0hB3FlkFHaY
VvVaLDA0TWqnEgi1iEKRx9x67kRD01p97QXFZszl+KmPve8YFd0q6BJrFSLoRqAf9LF9TUNXcaoy
/NZ0iIcOvng7iaaoef4lscRtHVpok4oyIm76Y9plL8agHGE2gmuWWDHcp1R1Nd8exBpEb4pW7MJq
OV8skyrABG61Jv+cOX5j6jFlg6W5pzDGz8ko7qtb+go7PE/H/Dld9U5my9c/F+E656c+wyKqQkea
mhaFiI9HSdU3uG/XEvo5FhvSVGlgmjgD2LmlRBvU7+ANy/kbLNJ0NcjmLkmNEHKS9bDw9pcfAwcp
neBToiTy8TFGPmSDHqB7Sg/hMd/015Tn1/0zAKH10q1wcaJhk5I6cgOdVV7Msh5SpN/cU9TlmyL/
YeF4nijqwvdcGmWKtN8lKaJRxokoJ+6pkpR9U0jXYxDfN/USwfk8w+fzvXuZ2U2gTVJGOrW8E0z3
rWYED4mIu28ONW7VxdI3TtqF8/z8Tv0w4G9Sxbv3yvWCloeWuqei+jkO3zPl6fOVsDBv8+weLYsu
K+lBnegLYuJervTuJEEP+b+NIn/8OlAtCE3D0j3F5o8cYK2IQvyIUOXno1y6+ziwaCFBuCVhnS3q
wjcAoNXEH6Lc3niaegrMFmFnUzjSa/0RqRDNOr2+NY1FGY4L+TpcIw34hAWJlRrjLPSpwpyOm06+
bpz0e3eb2kK6L94sR9l2tmhbkdNUixvrHKqDPzHoDl6WpBwkxMdJTcoMzrMchI89/fW1idOm1Ot7
SMIYW2OdsjC5F18RxBtHBhofOrY2H4crm34I2qoPHrtx2HhaSOlBsxVVfGxNVCbdIl9JXbdLmhSa
n3XfS95eAWhNQ/Do4Sv8+ZdWpgXzMdQ0cTQDAQK+ReG2mh2jRBhJBZXYQ2ZFoArvOUaW3epSXz8k
hlLsDa8qN343PuSV2F57ugEfS3ALhESVdFeXqgwPs0i3PZUb2xf06lsXt/WLZmJXxdtQGa+17GDm
QXjVV3m2rpU8uTXGInMyX2i+9i2YhkhOm1sAJcVNE07mM24ifs2lSvuqsQ7zhck//9TT65Jmg7CU
zpGrglDnchH7/mNk9HuCm8im/PVqZGnvtIQHC7N7fiYwmi6xerin4AzPFrPUGy7uVUyuDJ5iBQ98
1/syoKV6sY57Hi5+HGl2agNFHXhh03t0b8wr7Yu5D/ZA7b549pLE1OVX0uArA6VEc2X6+btjNEmC
uteJxB4FYii51VZi/SimC2f10iCzqrRCqaLHfcJ7LPrBzgB76LFg6/LL52v/Ql10mrQ/32X2edJx
jKRu8PzHeG8CMDgiOb02HJTvn3PcIf4Noc8LDciPI84+k+yGvZLkLIhJn9IwVxGlpHW9GkhWhcgR
bPc/WYBgF8H+TdSOecNEansjH2ijP9byscsOZZatWxxRFubx/GolW1UM0lXS4nNZRcEKfXnsUu9R
GpUAwE3NVBrx44hngq3Rwwaw0pbr2uyfAyEdr9ohoIzGLXJt0oyF+Zb4tlqUS4oRl7b6bz9VTDFM
javk40r1lC7rjTj0HjM9wOiq8qJV5OI1pzX9vpUWJRSng3J+kKJgI04lSMM4C4N1L2tDqzSE029X
0wO3FHriqEofBpsU4LpYInmd39FM+rvxpoP93UbUuqYxU2gOp3YzfoUVmKJbbgcOeIFdY1tX0Blq
Z9iMjngor4bd0vC/RXg/e93ZvVGmQUQoYgqnkJ16EGKLSpMCgkWtaaQrHvJnUhYawIHaL2XpHrOm
QUvSJGIxmy67GVvlrTbKdJ0MHd59A0aYPgB/1bOUjYy7y05mwXnUS5FAGKomq1eFlAz7sI5u9Mq8
RfrB7lzerSwS28pQ/o71svzqZYGwtLYvrqJ30zyt/XfTPIi+69NVYJpfza26tq7HHUQHIcVePX3O
V/UtDyCsMK3JnM931dLAs4NWaGuphnnGekKlEnY9ABHKIYmy5N9+YRwKAGB7KTRM0d5smwyWmAZl
7gonL4leqqZ6DjQxQTXB37VC9fj5O50H/SZjoQZG2AOQdl6p0ys/KWIKkqcuC8GNqjjVZcWjOdRo
nibDKeuthV1y4SKRCCOxXMURVjHnbYF6sNqoNXrh5OM+iaOSSq3Zd58/f6sLAR2ZH8VMlYzG0BAV
/bhGmmxs4tDCMKRbJy/KBjBnaCfcJLUDQhkIwxP4xIWD/dJNgtoZIheMB5Ll7HRLOw1utyectDt5
rYIWWEFmmMDYaxQu8q2w8OUurRIKuVODYvqfuURCpVUYIo06uWeQ30opqN8x8wPqccJhAEiysOum
TTU7XKT3o01P827TwUBGWEYgt1diH0Xq4Wsg/W/1qMmiGQLNW4xcp682+2ZepXqVXCgu+h79Qc2N
TRbpS9/o4qSBOcVlT8HVx5zlFUMwCmonD+5puK9+ebvkiioMInIGHRq4uP71sLMOoK3vlm79i9P3
57hz7TAXWZeO6SW3btVHvRZ3MkzMhUD60s5CEupf7zbXh04GxU2skboH2By3vx/qr6J5/x/sq/dj
zK44oxu1yEtZBsAsAB3Lay5Vm3KBpSMHD8ynhsqcgL5Y+m7Ttz9bfu/ebbY2RHCzsuvy3SaTq4mC
TpCySq/Hdb7qt/l2idmwNJXT53y32tt8ylMqhhNo6HmgvXFxltyHzyfzwlrE8lQ26VnQfQfr/3GQ
Km6snjaRe4KMtFGa61HJqRC66x7bpv9kJH0SGJ7U++fQldErsrQpGalPU5CziFxhRMRlrvrileQv
6dBcaGSYwIGQKKAJJFKqn91f+RBybGGIeHJv/IO+FZ1qBd1dAFRBIc47Sk60wb9vQeD4QvDFaU8L
CNVCAr55lUICB6YYQ8vOLvyvXZ+9AQD2aCDrd8oohA4elm+NT/82gOT7+exeWCwoapJKYlyLEMz8
IC4C1TO0OnBP+XgM+m9GCoRfXrg1L11oQCWQoETTHtTIXNM+EuS0zcBgnaRT7NvezmIH1PAWvlV2
iBiSjVLksogAt/L5vpORekfOawKpIM33cY0mem6OI02+k8VadSDuEtVG2S90VAxbsKwvFKHVNXg9
aV3Vjb8pqri/LlJpH6NSsppkzxDIalJa31G71iI0gGPJs7UhAo0vPYSjRs08jLZmq3cO2rLlhoZ9
4eSYbd70iczd3SW+E1nDtagLTyX64OCVaydVooewSn+1jeKuh9T/zm18rLz4Wle6r+ag/swhUPd+
ejcgQjKExXVsRGstgOpRDRgqZP5zW8uHBBxiMpiO6mJZpqTVnRrQL0C2qqD7r19XQ//VGgsZI2z4
nFWGNFx83ynBmmBJXbMKFYQ7+v7KFHLhRhnQuxN76Xst9gfPNX4FvejvNWQ7UciVI3tUvRujbFu7
SGnIeF0rf6Pv7P1IOGW2wMrBfaAN85KHFYYlvvoyYAHetynsjAKNUwzBtCcz65Aqk/uXWvOHVVnB
zxetfCXXqMyEvfCT7p3nxDH4Zk3Ndl6mQcBO/X0ddI5egt9N0cLbZmqLG3dbCU7r+a9iKT4FoXrM
XUj+iWcc0lpA2Cc2Ea/J9asqDX9bFlcRKkuVxyWZWPSHRrG46qXcW/WdsXXjnPRcR5hrkDgqhVH+
aRWFf9XgLHQj40W3z3yLnqwmJ0csZb+XRXEl1OQcnHnYTSgpAISq+EbDAJLAUMFd0/pxLQVIisle
k9kmHl+bsTRfxhqPIcmMKOSqA4aXUuU7aRZ3ewSvlG0j9j95TExsrJvKz+r7uA1uwSx+68sYzOxg
UkdLriTR39ZGDkGnqWkikdl8G7LCLtv41GbBIzB9HJ7gIq7RgR9WgMZtqyx/9D1w7Q75MnN4isbR
25TF+KAgYrjyeyAHVSG9QmhBbLGX70a9x0o0/CaVuH0WOt8gyTCg79D/3ugZVm+mQjW9LbLEiSsm
PW4g/mvDcDCAfeGtR0MuLQYg8aUmrTwxBKw+dm9+VKorw9UkKNd6s8I5Orn202kpo1G38ZP8to/Z
IxWlv7iqqcqExYb0L930kgYYNXQ9cCWhslKC2sD33heTK+AP0U3Xtz9d1HRWqZk2KzVq221SAyC0
BrPfFlqobXx2/apuR99OQdGgkZ9sfS1yXzy9K49BWfWOFaNC5RextKkVFrkVDuEODLq+ktXCugKO
SycYntoqkcBiqP0QbpGTrFdJSyfSdXHRKnut2nW+RHac9a65Rquv3yYWoHqoDs2uCuViTT+2cxpa
nfvMSkdb9xlT6BhEKXzt6yi6qR0PeO7iNF3dNWIQbjBW/ekKFpUc6v/orZUyMynT+AqwK8aus7Ld
gUczOk8Gn5K1qJ0i1pmpJitd6ZVVJ+pPVie9hWLwXR69dK16A+kK0rxrt5fhHUmtuR8hLGzgVYnQ
PypcFEefIrwpPzVeHKw66RlPweeg8Z5iCfmLHlTIBukGzJMS81Z0m1McBC+ZUm8ECyhQb5m+HXT1
99ZFGggQ9ars3BezwMCVaVkLlvvWp1g2l6g8DCX0c931Hyu/QZ1jFBtgM3oNrS68gqsH0gK9jiEp
nyHp0JuP4NiYPfA138hap1Zpkg4KnfsSG1g1FOiku9qwCThAbBkEwk1bx7gDd/mbiE7sTSQ24y40
teKbJ9TDKg4qcyshdfTkW9beoyVxVJLeetI7K0Dtwj+GA16bkhDhDmngJ/EqWXoDy9jr9vhOP4UT
BaeyQBLosNdWYcrUymFzTH1hU2rBndig2OSZ3SMwiRZxqyTbil5cPFsAxpzOChH3KK/qRtCPxuBG
t0MSmQ9qLiPFoWblJq56kFOFAIBd9a9Yyhk9YezUS4TxHFNAPFoUBusGWY2xhQDc9rsuhdo0RFm8
Llov+KKGRrItRAXbLbVKnKpTob4Z40rBxHk1gP8FZoZkRsH37GJMwN0Q4IFfPzdRoeJVDszbjzrY
IALHKZYRvdB199BRN5UoHK3SbEBisyYl6jMbml86nWLxuvbEyDbSEmGuNF+SHr0Yi6HQOgE8YBcQ
lX28wGPP5NKTBfMUT5HYWnyWnWobbqB5ILttT7LF/0YmfKGoQFj756Cz8Lmw9KzOBwZV76MX/arZ
unZ5nZ7aHYbh+L6t2pt0KxzUL0vGPxdo51M8/efAs3AFc2FtJNcyT5UTvYgTnNLR03WPPBAfzC5X
49NwjfXDkmbVxejMJPQjc8Ug6wzSSssmMFpAXqQnnQMqYNvuOLHve6dcwRe2jeNSzf9CsQFFDJCV
aDSAszrzzcmFynerKqPYZzbaFrkCwba8sv+G2zHXMCI0QHkGiCD9gCl0VMM5hW660cZBJ6jSf34e
AV/AUZNQy7JFJYkCyJlZjVdahSnAjz0RQByiYuzXem1+M4XWh2gbY3aXvlRGqa1UETBFMCwJFJ5H
4AxPT5QQnCYlJkkfF7k44NalB41xqibnel//KkFgXg9q91zmzc+8xd8ntFxrm0hDfgj8CNX9Bshp
6sGbjvTUOsmAyF5BxipLeet53g+GXaLUDxQOWcB5TcNITB89kNY4dffpPqVAaWc3UAc5gJFPzOz+
icVhf/4xloacfv4udzXQxMHSsjZOozIcIO3tBjVYyLUuzff7t5ptM1w9qPB5gwEYiVJ6rtNxbHfg
dbefv8mFbTXNHmsKjXeUk+dIjg5zlq4GLnxq/DUAV38NcpfgyM6+gtSpsZ8rBBtU6NJHO+/cfRx2
VuQwg6ZpOqkyTrXC1YlKycSCRMBwyNESrrzxGJON4UjfvwyqdFRq/enz9z5PuhhfxgYJTgLHyRxr
OKh5XZKGGCets4jxVglyrp0+Tq7yC2vl4ofUsUGiHAssdF6MFQu1KGTujlNt/oi5yyrjoR+/fv42
l76iTMqKSgVvRaVydgXpglnqVRQbJ9KJnadssi1ead/du+4AZ/hp2FVfUJ/6fMwL74V2IDMHTlai
BjFboHGhiMNYKvoJlyFE24R1BY15WAZaXdhrU7mBUgeGKIBqZyWcflR8c5Rq+ZRwu/wWohOwA87B
oLaOgr2PfP2/l76jTEg9mxrHVA04A6KiSC/2RTpIp0lJcKq/ZW+wp/eKE2yWKsznl4ws8WqojPD/
JqTJ2blqBpWaadqonAapzNdtj6slJEnkj8yRKE4QvkiDEwoq1W6gNtd9Ywx7sQpVWzTq4+cf9GxL
8AQo0CoWCAEqLPOWCNgrpH/HFA6xax5xCLlTYxk2gKVtlBEE6H8ymGmyH+QLPRGPxr3Z96lyKtpD
SKMyjgBaehuUDRYOuMtv9T8DKdNB9O6oHooMPew2UU5uHt94bf0YhQhWC+1dbyZLoMCz+tg0gwZl
S0QxgJXMxfrNsk9KYLzKaVJPwTK031bY9uAujQ99IVW25wO0kQzIv3H7+Pl8nu0ShgZ1zkKaej5n
hU5VjRA0UTr5pOouvcRoV7dL7nHKpakEkIPmDjuDlTLbiQgM4KMhhPJJb0f09My1nHf0WbFe3Yku
lYk6MWrkvqt6pSuBi+SJYmx7/6VNwmGtV+PPUesB/Bs/BLEdnJGW2EoOmqci7vejEkIubZGYsFwf
r+JC/dHp7vOQubrtdslL28T4ECckbGWKMIIMRDtPU82pxNrb6ZjV3Ahq4rgKRdcOPvbnU3t20E1T
OzkkIZeKLMGczIyIQignbSyf0HQ8dbXyGkg1AoyoN34+DmuFtfihAs9IKtQJTgIJlOf8qhjzRoiK
QpE5CxCurWHlrwE3/Ow6pd8YHiLdY1FoTtmawsqoun07NaTQY/hR4leyauN033SKjmtley+Y+USl
Uqj7DT5GBSkuSFZaPUqZHO/8rr6Won5X+tIX302funQw7b4tx1VWeU/gBaN1nvsuAFoPd+equDV8
CQvfrlHWolhtOkvV18DF+AuefpTdAd3K7Mkogr2eRkhECjpj5da9Qg1nTGNzTz2mWqEPiAlyob3C
SkN03xc7KLzCdRr135MRGbckQjIakHS/bsXiYEQqBgB68s3iFUu9fZbi4NiF+X1RtVdVI39BoRs5
Wbn5YWSdtq4K8ZCr1jZS84e06d7GtnioPMnEUlaNNmU3bMk687UfK4++mm/kMf8VpvXBNYR9UmRP
YVx91dzglfqJPSpyvgtSiSZ9Orx4YvvN9CwUpkQNmftkUxfWkfR8V48JKbryXBjNcbAmCjmGSGHn
H7s63Xd6Lm3GGPWDLqCkVpbFySu1BMq34ZGeCjuJo4Lw3bB7N/9qkd+P5Dx2I6BDUqPiH6qoS46q
cetDCLiJpCxCvb/IdkOci8cRucVVE4TaVS9S8qJ03OGyUlDDxX6QSoTa2qlkrutavmrGunWWFun5
GoVdpeNZD26OXsDsvsL/PDOTIRtJ/8q9da396Nnu+8IWtjEikKu+WC1mnBe2xYchZ7HiUOjYfvcM
iQXPVrIhTSJCtVXu1Y26G74YPxfecHqD2S78MNwsloKFi1OkwXD80rNXPonFa4fY41gfU2DziW+s
o57ERh02SrjknnPhGP8w9vTzd7eVXmDQ7bmM7ck3ZX+nd8+fv9w5gEXGd01F2gvKEIn0vG8kRFFQ
o1g8nobGVdYKNWW8M9a14HkPbhD8rKq+RBbAOEhopJqCMkJ2r/JtrwPZ9MRNnijBqrU8dHpEPbPr
Eqxo3F31pirszSC4SXu9PTS1xTmOIeO2S0ccVGu3XOMTr2/l2v0F/Tt4FhGsuekjCtOKny3kTRdm
EEstwkRM7XTlzF/Oxec1xQ9ZOol1s86N+zhYEgG5MMKEvJ9SJtCsZ/mmJ2q52MWWeJISOIpKKHrI
4qJD+/mXujQKcbUCPMUAXjbfZ1loWr3m6uIpyp9FjaLgfxAxgAP4c4DZripgiBhSywD5qO3Vyt+Y
o7sAaFx6h9lOQo5bdHOC+lM8QPwLRagiqZL+Hydqeoh3W2ZEuMtodVc8GcGLFlhr3E0WRrgQAHyY
qVmmk3VhjQofM6V33aGKZKg9fXodeIvyMr9zmdnRw0g4aluwn6wzx1bZ1XxMHjWRw9Xcjid/L/9S
17Ht2/kXpKWsF5ThNtnG79fuwrF+IbR7P/BcfS/IdKgHkONOw+CIQ/K99eIvBIFrcVzQh7wQIqs0
hcjlZOpqFLM+fq0iNOsAfxooZP5TVSubJHgTvXpFdJjSIhzG67refL6RLkyqooGIhIwJ6gVG2yxs
HdPOk9Qqa0563h1k+ENNUbTQmvoa5R2s51usVYkgjBC+FA2fIesx5KHgfXALeq4GIiQEutkGJbPm
ytDCelN6WWx//pDy+QdQReTPLQkHSWrIc4wY5JM26qjEnASjuc8M1E0iyNLougjXTWuVAMdhfBVt
/l0sMxcCVr21gqJfyam29z35XorDH1kV7jK/OQxj8gMdPo8rynV3CMZdmfn4BLj9KvCaY4E9G8Bi
ZG5oPi3y9853vIoNMGUkAP5AYuf4rLrOzN4ck/oUBNqPUqxQwMk9p9AKFLjQjRpCXKADKbmnwXOi
myDRp6A3WoX4ETXKIXG1n5/P68XnYZ3BjuckPUMCZyEisDWOmCc3TZy+ODZdsvDlpPMVzSu/G2IG
bnb9VG8ysi/2LJLmj+HX2M621XfPsdb4XqzHl9TBQwTFu6t0u1RG+w2l/3hgMDiAdLC3kGYxqvu4
nWIC3qK1xOoUDtjFxpURbjH3+JIH9DwTSfC2JnKTnpLjFBC0O9q361YO6604tXYloZocL6VnLa8V
Kjf+s6ZVN0q8zRN1R9EFCaG8RC+PqGfdN7K0xifRt6O8uO0z8U2N8js5q3EjltQ3DMwzmKze1tfz
dlXlwskaomTde2Jpy7Lb7/JhyY3t/FBWJ1ERqjMqOZM8X2l6Ikp0gYvqVLjmNUrOaK5VW7Lsh88X
0HllTf44zuyaFLwolsaUcSZHyvRRsos17qBrdyNdGVeYAu+sx89H/L3V59/0/ZvNbk2z8cNQ9POK
BTU40S6+u4Pkv5HsyCHc9G1opPRZNGfq9Yz30VbbYk54lUeO/z2BlLsVjubC/XfhBP04B9Mue3fF
Jq3XiknCHEzmJOpWvxJfUi4lXO5s4R7Uho0UwV26XaqyX9pZFohFC/UyGh9z8NYwun5ejGF1coPQ
csZR/yL4SJbRpwVW1cfCauiUEFMbNGuyEFf5z7/D777B2XegRgxMGMTTGcQqQ+dtGCOzJHrx85sQ
GTBaGrjGVYMX7PvAA+WBGdCajqUziPm3zAV2wHY8mXl21SIJr0TewU/jjeWH8So2xVeOxjuup2ch
qjTHbRVlq3WdfK25abmF2HnblmWwojePqRqVEy3Ob9Wkju1GNDcAMO5BAQRrr+oexFa5GjLhJsqa
HcJmN1rj7a3ROqhSeJTC+llNjB9MqL/S4uEuLqV+k5Tl69hB9MlLziI5qcedOqTKXgyanZK7PuVv
w1uYv0s7h7IwCnDsPhPRrNnZVJupWBeuVMJoM7AyWkWg9APORP8hOoqHFkjh0oK5OCTqXBwJQJ8p
4s6SUxXtspbYvzyJ28qpD3gHT+QWa62u0BRu9vQJN/8c8/+99v/lvWXHfyyI6u//zZ9fM8zcAs+v
Z3/8+03wWmZV9qv+7+nX/uevffylv9/lb+mpLt/e6puXfP43P/wi//4/x7df6pcPf3DSGmDOffNW
Dg9vVRPXvwfhSae/+e/+8C9vv/+VxyF/+9sfr1mT1tO/5gVZ+sc/f7T/+bc/iJbe7Zjp3//nD29f
En7v+JI3L3+5fev+sm2C9O3l7FffXqqaf0Wz/gqoTkGOyBCpcnOOd2+/f6CKf4XViyQS3EPIKiqj
pRmyiH/7QxD/yke04P8DL586r/zeH38hRPv9Q0n665QjEyNjeDj1O5Q//jUJHz7Xn5/vL2kD9ClI
6+pvf/wusL/f5sjjA8vSYVNzlVjARD8ebkal1G0Rjvmxu1K1VYVqLgXvYYMSmA3Yzu47Oyrt+DZ3
xFe53rbOP5ySlCWK3tna/cdzTABAWGawUKcI8d0hK3ORh4nCc5RRFzll0xwSETchRG6I5Erk5fIe
HZ7AsAhRg0jVkYdoxAe114FjVNSzozGzHLpQ3UJb4KzxPD0Y+ScFbYCGdM2mY/rdg3WdK4uV1uRH
w/IcExVjw+pQykmAxsDs0y27r688+Oaony4gMud3/GxkfVa792Uxq4Eo5kcNaIrtE0qu85AQXfS6
JVXw6TCar4J3LzlvfqQDd0lh9vkxo92KTu+tVj26tfQlIxKnYfBuo/xzDb5fc/OL7R/v9dtYVaP1
Z81iCtBkg2SMeX6UokOuNevRGldxVlxZjWojK34w0GuUyyWDdWlayWfvCDxFoThC/iXOrvEsRM55
GL38WDm9DWJ4DVDRu06cwIG2se4dXQboXXBK+s6SgszFL/lu6Onn79aQK0i5n8QhPgXWbRoLG66b
XaINC8Ha9AKfveBsC9Wu6Xlg6PIjesarssCKK6xXn3+6i9t0Mhz41yTObrVIGcK2tfz8WHtOvled
bI3x69ShX1vfre3ki95cR/5CDntp+uhTc4zicTOFIx+nL7SCCISBmR2j+sEV24OFjizS3/bn77Y0
ymx9SI3XtlHoZsdeymy0e3e9F9hqtySHc+Y9yfJXYA7R00VkkjbH7DPFQohNaBhN61Da5O26PGb3
wq181x3JzTeT0TuKJf+fszPtjdtYvv4nIsB9eTucVbLFkWTJyxvCdhzu+85P//9R93luNBxieBXE
CAIESU03q6urq06dk75Ez8Kn/iW11wYdFrzkwvzsC7pW2ERBEUBhnuqbhqRNi7Tdh3fywsTsTulg
S5FNDyex+q9p+gglPAWG+l8YoRvH7ThVCCmnXDqFr4U6D3otOzfoEjfec6clW39oVpxiabfeW5l/
LKsdK5jdsrPnWVDpe1tmlA+3d2shLk1txf8uZPZBTLcT+1jEu+XyPEK5kYSfvVg4pHq+4UlvDx16
krctTj96FiguLM6+zyBbZgIuOjsDKdtAJrE1sxc0jWy0iVZC/eL2keRQJiYFvkJJAKaGThcKnnOn
PfaoTVcwA99ey6IFMl5YLsEeXsmi5lGnQlosZufEeB68v9JhrciwaMCgOKWTlACImP79u9gNU3o3
SR5nZxGa214q7QhFh9trWAwJ1C/+a2Pmy2pYAFEqmuwcnrS9mtmUtgwoZdRj8Scie++28laFh9aO
URC9F3/R8lQ3a0Qzi04xEY9RzmFOcz7+wWkaNAVc9blSHn0Q6qZ29lE3pia4ktasGZodKb8pylZo
CrwPVvva+uGq2inIvgemtZK6LeQZ1JH/WdHsYIWN75oDHKhn8U7bR3cTPZy6D+/WNm7x/L4zMztN
dCYLV61zbicac2Jl7MKGwQD6t27PlLBkh+NaUFq6hRVYRPgzUXhcdUf60Oy0XI/5Vrvyk2+XTvDo
UhnhHXxIdwi8xqu3xrRX85Dx3uIsZ1NhvLcsZB/PQB230FHboXFv5S9jBZAdlPXt83AFKZ6uSE2G
BZleHaT2c/UdMAJRAHHqtL5uBy9lozOP556YdTgpd8WX7jQ8A8pbuVDkaQ3Xa/yv1XkXQEX5QVP7
brLqHqJjukXYYNt+Qde3Put/ioO5nY5i+1N71WE3eG57e/0NP530q98AAd1UBpcxN8v5jVSpQTvi
s7EKRSN5/tg2tqys5XGLZpidk2kKQFc211cXFD2ljhNlZ2sitG5fE+GxYZ9XPuOUl71fDBriFHTg
CdMVmEMgFuTfvwudUR5AuwNN9lk+CI57yPfBjl7OTvjc7+rH9VmyuY9ijh2TcBfzDbk2K3+IRS+X
Vq4WTtrApXj0PEOCknPsCqZFOw+BE4alyvxUul1TruCD5/s5Nz07HmU9MgXVurnD5ElpF6p6pw3q
Q2vK1f72ns6DzWRo4peDGxDSyyumJN6hQ6/SgnX8UjtkI8MkjaCVDF/U2iYUACYFsvC76qib3bZ7
9Qx+MwyfDcUsnT7NHGYMb0OhGXmbO+pQtFtxLOlX9Z06iT8x0vE1dIfirslK9cXUvIJJQQTJdrms
BWuHdA5P4HdAkQmTD5WRiUts5lNGTTU/gt/kXCSJGW8qvda3maQUT4bIZODGgEkKGIgVIjkxjF2b
bBmHGMrDmKDybsMENrhI/qQjkjRiZm4rhUYY4cVyPyetoCOpAsyHyYm4pH5vVnGloWSXR6ld9X5d
Hm7v6TyzeFsKJAwEOojt9TehrnfHo5WUEbLHtD9XzLMhKjJU91WY5SuuOb9uJytgfMHyk7uAfJi5
ZpZFqtgYUAkz/wP+Rg+AA250Ky0fTGg4FDuSXSYgb69s4ThQx6HrT78R0O9U23p/8Jm/r31XBBvU
aqAdfontXTf8vm1CXjgJ1M94Z4A4BPM7L3aOMgLBetZ2ZytBecwG1Qlvcksp566bRoP2aZIL3+LI
r6VHGKYqg6nxMgq1v8w483juW5JYwwTJcBo5SBN/qxWoVfbpKEeVLQydaO2bNG5EOxEDuWLArPZe
oW4GlCrVRfQc52mYb6LAjKcZSV4eYdvh9YOV1w4TWN6rr1WM1t1e8sKuMnnCc4epZwN+7Vl8y7TS
CDXGrM+9/JSgSlr7J1X76Ig/7kLnEpIJphw47W/zL++cUnFTmTp83JwVqkyKrcKH9qdU/PZFj+Os
XIkqCyfAtOApopwACh+K3Us/GRqk4ryhqs91IThZE33pTWXlBSItXEIXNqZdfbcgN04HsTUYAAtP
yr6tEWE3twFj2wdxy9EvqcIba0Fq4ciBIgYlJovwrl+1TtQRAFsPyemD3DTWyaj88cvQNEG/Twtf
9ncq6sIvt11jnury1S4szg55k3mJkBVs5ASAnyTt652+R573eNvMtQdCeImDKNCogaOav4ViJWja
RFVRfLTkbTHID3IdbqU8+3rbzJuTXSYOOiVgY5L7wNgVKtzzmG3O4jYnc0+/eD/bT9XDW53uoO30
2J5Yw0+AA36tEdcvLQ/RADwffB+U8jNXGXyTFvKYug/wYx8tvF0rXz0GZm+vbtEK1zj3uKQRJmfv
haiRKPRnmftArgfD39DdDYn1ECrG2i5eX5VAaRjnh5uK8VV6BZeenxH6WkZ963Nljs+j0Dx2ef8o
l+Kp15nFFcMfopkz4JqDTi30XS+4H77fgEhSNadmDh2eOF+oxsiYXhoyC/XKT1JMi3xoVwLI9SUw
sYmKKhyODD+RFVwucYACerAMamljr75ERvqqReJXhmL3Y+d9qSQgw4BWb3++65gFa+REPf7GxnA1
OgMSui1yI3EfqjrcBOWpjP66beDaPzCgQ8yIZNVEsDvzQmZUpTr1Is/R60+0RcUegoEV+dhFEyAT
iLrUH6/uzkKXSyNlIuoBqho7se7TdECF5OftdVxHwbdWJFSiFl7OB7r8NnyZIYBOMjnnSIGq0Z9I
lKDsf9TWRsWuY9+ERqRRPrVZQY0bl3ZK06V/HY3h2a++h16/Z/Z9S3v0UwlhglK/ZobwrR/1FZzl
wuII7YQImlUWTYz5O40nBIh0KT4HUlBt2zG68wT3nAfmq1IMvf2hnZyauUxTKDxuJuSqJs+8PCzi
vK+hfHZ86W9ffPWDYlPWr2V7um1m2qh3UffKzMzx2pT7rAxhMgCqeBfWarohqkjkirBBDLFx6gs5
+FgsnJucj6f4MLjHQ5a7zmDAZjCKu0HL7Ajii9srm/n7lZlZJCRpsirQWj74AKhMBGm86yEE3VLv
XHtYz6LDlaXZHo6Mh+px7ZLNJN0xH6sfsu8N/2I1UyoP9Tb1yP/MUbzLaPIgKtAojAxHTXr4zZAv
Q0DG7daqkkub9t7MbCkBZK1aEkVM0XnuX275oAn6wU+Gl9ufZnaQ3jYMZhtyJfjhOE0z31YzcQCE
JRvQy8ubTKleYzBycqq+uKL1L47Re1OzQBHlaaalWeifY1ndd2V/giLyLm2kY98Va5f80rIsKFpU
Yg+ss/Mgbrp6Ekb1YDhxgSai05XSHfpvmxQ1x9v7t/SV3huaZROJXCCtl8e4djTsGs+7A965x/lW
gvmCX4NHYAicGjVduPm4o+I3MkPdhu6kUfkHPurPYHM+317JvOo3ucKFjdlSAOUNqYBUrKMegifJ
2nQ7cacdi8/CrtqOw8Y7/0/0rLMU4j9WJZ47cMORqs+zJF9xKxkmfu88ipisfpiMAHR5uK3aM8JN
aI8+rixzCjazMMsD6x+DM49vNK03oZy2nPBUn/ZQIR+Ug7y35eNaYXohnpPHAqxVJ0eEOmp2MWa+
mYyFZDoZwswnVXFlphVi60sSBKh3JmOyd8e8/1hq8bad74zOyw1B1xR+BAHyOTBpWlCn3o1a9lcg
l95+ZR8Xjtj75RmzfTQQLOKQqYIzwfLy7x6CrmN7VhCavUcPYh/vBjSJjc8BOsoW/DofP3dATice
sIkznST0cnMtBlUq0Y1NR0U6yHID1OrEs9BpT7dXuXC8L8zMFpmJMeUGLXEdr8vRB/X6e8Nt7ks3
XqN7WDM07fa7S6XwGMA15AJ2FbjXeUoehSbft2K5kjfN64iTf0Bhi2gE1MF0v+elIdlK5SBT89GB
YsURpAJlJX1X67rdMv6eG8YnWX/J6/gshOVK+F9YoYmoCt8K/IcOMfflCoXWtHy/7GRHlXpbqSkN
x8lBM4Z/YYb8nSoNYZJHz+zU1WLsFUVvak4ciXbgI2safY3lD3bx2UbAhaSCFGMhbbvioxC0MNGK
0jMc+Kz3ZdA6UhAmK3nGdcy/tDHzvUAMXDhwfcvh4rZdiMbGaKUVuBDyyWrpQkwtfDSj5iUtr2l9
yKPCEQa9HGRvl+0EgQKt99R78o6g/Lv1KOSn38P2F+KYd0Uk7qsysjvhN6DZD3+4KcMGBccPMuBX
nfzn3QlokTj1S13THctCjb2rNiVDmPBdruzqtRu+JfIoEVNFQXBn5oaqWslB2vXDmxvK+rDprFNd
r0TheYdw8g9axrTOqI/SFJ87e2n6kCUoIbRcxkEaHtKTsQ/35rbufmjaRjgwQGx3X9da5W9ZzeXV
dml1FkTSfuii1NC9M7Ujwf0c5mlfnmLwH8YGWmNfPJimykxm7FcvSdhF7qdUNWS062Oj73ZJ0ebp
IRH0oT7UYzPoArriavhXAaHr91zvzNoO0HyfZn7FQkGd3U0LBi7DEY1lKa+Kr2bUoyzdJRJUxmEM
y9le80ITnYKyU0Hf+nKOrrklGPUrDPOuM/ZWVWzZveivxCqbYJOVJZPVSLOKP7JKjZuTrqqBY/Ra
gUiJR81UsPU81IW7wCqybp+Edf+1kUrLgloLNMWm76XIhSeLcRNfFzLPYSC2A8OudcH4EECRI91z
JYfcRx0VQOUkB75ZHNMmD/vfot9lJi8gAV2rRHHHxE5clbEbObOyv3VX6BCQ7pLA/dxI5oRYLmoE
yV41Sovmsa955H+ymmZUtx+9fTiblFXeLjn+aRbLAr/jdW20yHKPTGDFkMZ5TKp8kEpj8tUJg8q0
IonsxGJzefDCzPT7IZdlpxAdF3J8C5FuOVtpgywcO5ANJmXmSdr3ajQnnSoIOb0EJxx78h4QhsOD
VcTH2xu2FNCmkweCgryAv8/W4lud3OZJNXK1bdxHaR8cIwCG8nfD7vZDtvGP/Wf/bo3k4TrRoysw
BVGGBDSJLbzcwKDNcYeYO7WEvpK2ru2VzS6DUm9EzzJp/9xe43XeRVihOAQRKYU9dJgurTHhXcBV
0w6OJ5R7q5E2EA4/NLLyJMb/JlZO44BgOKAFIGm4NCUVcdZ4KKc40C1sGExGtb22Pf3H7QUt3HP0
jLlO8fDpBTLbPreNAb7ndCD6jMqR+uRJ4+62hen/MIuLNMEhNRAZmVWuXk9W37dGZEq94xu/YuHX
KJW73Ku2hfpV8+SNYFa7OP14ggqAgAgF8zqtYmN+qsQhTI3RTQVHsQ5FDiuU/ndT6iuX2dLC2DSq
exwpSA1nWXDc4CENXOtOrCO0oFmwC8OF52UbM//S+cN2HB9l+q63d3M+xT0FjIkEfbrjkOujwHzp
Fk0wDIT6PnG4Mba+5mqHuo4EZMmbwdGrdicUwXaMYD6ArzT3zHBjRjmzQ414Di3x22AkO6FTH40m
2FMB/0YRvN0wTsFoNxyTyNlP1KGoOOT+TvHipwFSs7RKd0HkfmE+fJulwQlcmy3UvbGysIUYZSCw
olCXnTi259OhupaVNFWS0WFynHw43kR+sunWKgYL7o5oGVsHdREt33meE/ta3cONmThKinBZWLzk
VfX99hdaWMgE79ZRiJuEM+fwkjprdKVqgtEpZKhJfojdgy+tpI6LJpBoBAQBqp+k7dIHssCMvKG1
BicF7wTwzzR+e+Pv28t4q2rMzi29EyIr+6RPmItLI5EO14jgxwkVifqU3QV3xt67M7+Ijnpy0YIo
jzDWKj/qnbuZaA7NJwYMiyOyH/VGSPe3f8v1enH06VXBcx585rwAg2g1uoZ6PTpx/kWrn+v2JYrX
ksZFG1Mmbr59tHnFnpS1MrsR/0PSZJt6xaHvo01s5ftGUSHeFY41HVOCCkep2UdRek7a5FhU36tE
2ba+eLq94nkXkGOOtCvVbkozKu2D+c8ZCjfSe6Y7aWq2oNzirYe2YgX7Vbsbd8NJ/Rp+NsdNelh7
CMwH/jDMx+aZaCKRxXjOfK+NIfbLWPTDs+wzr1WItiGAVMy+JYNnGxF6wuhL/BZqZdh2prVtZcPW
4vo8VF9dVT1aE1WxOfH2CsIHJ0Kuftgsv7YyE7JZK0JzsIFoJPZtv052fmh+OO2b1s8gDtKGhNr5
1SGl6LAaWhyeXf2bIfbbDqoWM1nT5psPZPy/1fxjZpZIoDjdDlaXhmczRAM2f2mUZKMxrAURn78b
/fqE1vXnRP4rqc3Pftn/qE3pjxq2vFx8FUJctToAzT3UUmNXayf/OqNiB2AgYGgLeAJX9+XBR90S
esMWD4B+rWPGl4ZLW2xjM/2dm/hj8PG08dKefGnPT2UFsgsvPMexXZcn8e9xC+3agUFbd5/DSbAX
tzIjHaug3+u74NLuLF2tjLTKoMrC03PiVz8185UPF8rAaulkiyKHacIDXi7N0rzYFXohOOs5MlF6
vTO09s70tJW7c+GLXZiZpYpGrclDEbGDnhHfm8pwLPUDBJOvo+TtqmaNqOY6Ul4uanYxZFJlDa2p
RE7bhynU1UMsDAelG+TagUChDVf8Y8GcydPYQGoVPIk+v4faYJA9c6zLcy4p/jYZZHmPUHgOQNQK
Vu7VhcoBzz0GAaeUmAxhDgDyADPr48B8SLvvEJeK99kf4Ylhfkey5U34Qws3xb9YHdH9DdfEE9Ca
RTXIhhQp8hgSECU0ZHv3mKaIehfG7vZ9srSJ0/+dnhb4Dsqxl45YoXyuuUbKwuqjW5sHP/0rVb2V
+uaiEa4tqJDZxau6nNmnnZJFWXH2lU9m4x1iWfwEIcS/8D+YgP8xM4sXQoUSi2a0mGkPvpLZHnxi
rRSs3MALZwqHm+LgJOkBwOhyxyhZDH3TiMU5UIb8pUgwwuhSe2jqEYXYUhUe0AGWV4wuhCTwWlhF
B3vS6Jl5g+XKRRuZzCHkqGKG2y73XFupRKSjbrsDc7LzRxkerlIIJhEGfDl/XMpj2Ut6FGTncut/
MRlde5J3wV1wFH6Lu2j3RmDxzNC7NWz8+/LQHeHaRABjtWa28CvgWIBchioql+7spnHrIBJ9mBzO
SS6dE8l/1qpuH5n+IbWyFSjcws7CTSeRUoEGBfw9+5xt3aJMEOjFmdTZ/FtpVRcRwrSt9I8ftAs7
s3u9NWCpRwYiPws4h2wiJPDQaemKmyz4JlIosPYA++DP/FpxuyEkhSsFp9LDP1P1bOPl+R26bdF2
ELtm04/NisWl7aMuzJOT4QTYe2bbF8BI7wfIpp3pYPwMWyTOYyF4ve2UC/WjSabnHyOzvbPUQs7z
rCvOnY28xJ6SY3Fo81137pkCsJHmsAUVPudgbcRyKefl0JHx8cwAT6XP7k+o+Tu6acxR9b9hU4T5
VGo32tF3mEkMGSwR9zA9fwm+5dHGc9YS7ulIXz6zQNK8s23N4gycUjGgVI489auQc2hw5srXYU1h
VJoO05UhXoxMPfDnaiBBbAIhcEOJm0YeDlaifhJTFmuVOgpTAS86L5+IZeGL1B5CYxJTFNKvtz/w
tJSrX0DbkBcrNwQx7nKpQ6vlrRsQUvsokXaByTCC3VeuAj9YKUAgmHi6/FeVeT+FMeBZYYbtt9s/
YHGvuQIZPzWg9p3fgmbUSujBh0zkjcImkr5p/gj9VApJ0bgSYJdOqAV9CaN5EkDOOQGGmKSpr/nE
VyjZN1HXbsqhs2v9MZcPRdg+3V7Wwr3LnTth8qaHG9f75b76YcPAjCDkZymO73JPekAl0x6aZA2j
cHVpMKZJvYuqADDRSRbv0o4weInepWnviJ5gJFtD6eriax0yMLeJcwl9i0DRI+8UaJYPU2sl5fku
pm4m3CP9rMnHyKtieSfqQSb91vXc1Fee8FdfF9Ipka86URvysJqXn9NK9pIkdFu4iaSDmqKCotX3
tfw5Wi3aX0VDLIHuf5MinISp5hnI2JaRGlqNIweAZxJZI2WLA+mjqSFWpsyDN7gFh9k8GRgSxIP8
VG0cy200wzbSLG/2Xl02OWOYgEW2t71oaftYC9QflOBgo50tKpA7I8pqsXF0wY3tJi/UEGpm3zx2
cSUioGT0+9sGr2scxjS/QDVTwSYX88xvI7cfhsZTOqe7yx5aRztCLXzkHSw1CGgAX90l29S/Mx/a
NUjcsmW6WzCJUJMGoHvpyblaA+Zy+84RHxXqz+fm4G9bY9MjnwbL6l381B/QNHO0LysrnvbwIgLS
WmUeDMguPO3TGbq0GyaiinRR0TmTGnLtALQRjhYaltNSofZr8t1tg1dhaGZv+ubv2roIlfeqTFru
iGZAE0ESHN9L94pAWdjKM2uryc3aS+O6bvgWJVDDmx6+kGTOUoVBz/M60szeST/JdvMAuG3v29WP
4gBFibTbCDsEkfhL3lLriLbRd9iA7O4+P3wQ0I7e6hSt/vkds2wiEjTKCigsOXL+mibfFO9bm614
sHy9v5c2Zt8TQFHusY89NdIW7gxb+DoetScdJWTxRfpaIcyi7eRv2mu885/cTbaHEVh78e+sbTRs
mvs1GMt1HvO2ZIo2wO5ouMw7EjVTOxpUVL0zIsxyeKOx2fbcP1zmR3otI5IOwVlk461tvtbIvM7e
ZsZn8cMYdBc+LoxDBJ38qvc9I6TFD1SjhE31Xd/0O+01QLRoJWpNO3x5omAIeoPVcC0x5TXLKaIu
ldDQEzvH9Rkjc/N9B5f0kEsr9/l1ZYDVkTUATJcpjEKGc3mScibEa+b+Or50iXLSa/E0cXNOZ9f0
Dv+bzs9CQOZlNg2vkazBAztz4C4ZKiaduc8kqUUvrZaVU25l7K/kp7TCteijOf50f5IcMuFImYV7
/nKJUgNFky8QLLpeSGW7HYpK2hRdvQpeu8pEp4tt0tWdCImnAahLQ0XDE3dEfQzwGtiC++Zgnqbh
4uFUHj7cCJyZmu2hTMPKCqS8cSTrxxjmTNB8aiXxcDvKzsesplBzsaBZGPB6N+rMsGwc71W+847G
ffZinmFt9Z+K78E2PgS/bhtcCDsqtzRFCZg2KYXMjlqTjN0YWlbtCH4zCRJa5ibJUVlDsXEHnkTe
wDa+BodY8MaJbhHfAJAPjmy2ky09ds9CXsxBB+lM2rsNo/izH1kHTfgXZxpsEMU+tCjUCed96R8R
spTwlqWNE+rmp4Jh/13gxagzgnbZfHgj3/iw6aShQUST69JSPNL6ymM2MjCKA3P3h1IzfoP2/ZPl
3akzP6jyPPkJQYpaMNUrWb0qZQ6mmKaWoNeOMZyN6nEAa3V7PUs3wHsLbwjEdxe+ZBZl71pYmCgr
x620Cff6KXscv7pbd286LsNj6lfre7YGyVsIw7wKqCmTgE8fbfLYd3ZjLUnVaPQHZ5R70EmvBtFY
VH7eXt2CERIKQOUTXua6eYtsSNCN7ug+SENTbSrGUDZxHf6K3VWqpzVLs7xJznrPl+uucFphHzb3
muluO+6W28tZOMUXy5ntWVl3eeLqbvZgxOWvyoJQvNVz9aiNwS/0Uj8xjDKsXJZzxZnJAaeUjBFy
xOG1q2Ea5tjbRlDKzlF6uFXu5F2491BS2yE6OV3Q/wOnwxQWZvczsw2kJBPECdDMbCdjsRfKaMjU
Ca5gmBtzVP1jMybNimsshWAeEhS28Q4GhedvYM+lsW+R/TzkatlvxBp+Y15ku7SXt5pn7kx0bb1O
OgmydfTyxu5cFH6TBG3CNST/kusoHAHa5gpP8nndeBykJE+DrHiQSv07MuSPeSId8nAN5Lhohrkv
g/GrCTw6C8eFmHcuoy8qCBcNUU2ILuxy7NKNVaBJettPlz4hGzpNmzOTx0Pt8mxHaSIyHVrA/TtU
yOc+Gur5toGltYB1pLc/KdRfzYuoZI6qFDUKOO+nUXwMjX2/Nie3ZEJnbhcq0mn4YO6G6ViZZhWN
imMGiUQnTpLtDm+5d1OjWtmuhYuS2iy0/VRJgefM75RSS8c4UTIFRBWCkOZLDZZlNBW7Brl4e9+m
hGx+tt5bmuW+ldiWfdfniiOW3rgVZT/cQydook3hIvcpm8OPphnML/0Ii+xty0vbaQBOY0yemvqV
k8uBiWR7yBfrNR19U3iRrXYzWn/ftrJ4qOHCZ4gXDTUK3bOkO5XBFJC/KTyX3YNuV4/9vX6CG8oe
tsHv4V5Y6REsfTlGDClOTgRDVyJHblJq7uiFihOIhi2YELeFP5LoKWnX6NsW6g9gJOkz0uKhK3dF
+Q73gB9rkSQ7w2PyMzh2h+Iz5QcIN8ZDg5xKf5BB0qgeSkdr75jpsM58howKiisiFCwKc1xJOMh0
rQxBcqxn8wBzNm32cud98ezSXtdKvK45AyF4Z20+4tjILaRaNdai5BlykqPe1JuihMjaDB2z/xao
KOTAxBe1/TZQjZXjcY2xmFmfnY+0iCyVaWLZCf42H4e/pU/FY/TDehJ+Rp8IlIf8qX2q//zdHNeS
oaXPa0nUIGEfAWUGiuQyYgKfGBtNZ9n5N/XRcpKH9lQ7oPC8R/U03onC3XDy74yztPKAWziVF2Zn
DzgvH1MtG13J0QfIYZrvQ/ikhGtCZwtBh9wVcqa3CwHGgMu1jQBRDDVpJeZxz/A12a3xRah+D8Wz
3jynqw356RPN3fW9tdlOmuUoyWlRSk7c2JMCoHcHo3PM+a9tf7f27lh65F+sbbaBeQg8sWNc0Sm3
U/YMS2p2Qsvd7raZiq5uaXt7ufl4KL2wOYtxhg9x/SA2kkM5x+FNRUoi2mb59XYonfbpeh+BUVAi
IQ2bSw2KYqkorphKjjfGXxCU2CD4o7nivvCzU2V8FFPMuZsgAP/f2BSD3j0GxETzEkvMJKfJfosT
Ybu14ugLGcmFgVkBwa9xTwTQJUfIvxtWsUGyeCV2rO3XLL1KEyE2EUOXnDqrtpr7K7NelKoC2esU
yMzf/jZzGuopK0c1kK8C6IS/z+dl1dQD4CIGkpOq8MomtN8FW073ebat9tqje0SY7TiNSapH+GWR
AsntQNysSVlPfnblIe9+xOxcJ1WpeDX0C0xmesd03x6Dk8A1tMaisvQEocSkIyEG9oDa+8zfVcEV
IHqyRIdc7IDCDUc63+U/IQPhAlqLxHOipLethWeE+tmU+Onzsl1dBxrdDFWk1CTadHXTvf8M6Vuw
SY7DHw8JBUAPh4ZRJ0CsUwnafVCijfrLuKsp6olwxicrB3Fx/fA+M/+nk2pcQTzUpu7ClLTRQVN5
09SJLUJBC7HXLnVpfygBRczQrtqvZfqsx8OZwe2VLGfp8FB6AIz/Vl6Zd2EBCYxVo/aiIxd/xwl1
aH9tCnCpFAz85x8T8wAQ10LtVZgodvKdeQeN9jah/A9f27Z8mCJ3bK9RoS7eue9tzmKCjr2kTLFp
fkbjHtJE3QbG8lAe43vtc/cbAEGx7+6zfKesBKOlW5enxQTDnhCj84wqZs43ErxKdITiFFSg1NBj
TIK1vG36+fPjicOQGRJXocGb5TLww2eeoHuiMxEn+7ZyPx5dys8QR5xooLysUXwsfkJoa9Bc5xkL
9G4KkO9ieKtnZtVYAqOqe/cRVvx7fx98Hr1NfN+C+JbpDEK0WQoroXAhYeTBRGN+GnCgdzNvHqEq
E0aRmasPgYbiX/miDf2hFIKtG/V2WTHZkD7HYrK3BNdW12YDrtP/S9uzmK/2TedOvEVOCbGflQ12
KD5mYnFfBWsgoTVLk0u939yih7EtMrggw6+i+0lmcdX4OrQffyBOK4IHlrqIPim4X9rRQoE6JL7k
mMZzrhf3ocqnK9ONq/zm4Xsm4q+46eLCpsca3T8GsuZVmK6Xmy5kAMPxBuguxx9e9FqFDYiaFSjC
oh1wXGh4E0GvpAxhxFOGiSHSYUhkmxt3EHBu4orzXlQfjpbwBFHGAZVHdFHn6FNmOo3aqw3RyYYR
3nV9I3/8LX1hYV6ybeLQda3IFZ1xcIH6e6r4mvqJdyzMIdvezjSuQz+mVIZTqKKajGjP/C7uZGms
All0/OSHGb1aSI3+GwPT7B8uQDycBWFmMbncW0F0EnEHP+ZGQTHztoWFCve0hn9MzE6p0IPxq2tM
5LGdn/J9f5QFulS2Iu4UJDoQdtvGf4xT9lUt7X6lULW8f//Ynu3fSGAWqNlyxwiiXcCSqWVPt5d3
nXeyuonRG+EjSCvn+Urn6Yydkqk7AEvO2RDsq6T9LPjRAcrOckPj5+W2vekXX14rkz1OJLgZ8qO3
3X4XiSr0bAO9V7hW/HIT5kwWIE2UZ+K/cDzaOZRyJgZHYBeXgajy6wF1U5OkT/1jtehD92uSTQt5
FaRyijI5N3y7VyUpMRTRRkrFKedo4E7xp5zDFp+tQ7ZPD8L+49tG5Y0YR8bOUNJsPWoDm4owDNPI
br1tPNlGvc5Snm8bWXiOsqR/rGiz7lQ/jDlg/lGk5bYNfg473Y7uzDPQGKS17eQ8TdOugSaWt/Gd
zdmV0TPQE7mINDrapt22p+LO27UblZIbidtnYyV1WrruL1Y4SxRjZtPzXsTacFefojvBjuzxTt/z
0N6uzQkvZDQgS/leMDdOpADz0T/F7b0wdvWRDMp7sqiR2Mq+OUQH+RmwY3TSs42yC+/WaopzYm1e
IJNZKvV0iMkP58jZyhstCibGZFba1yctYcDSLptNx6w3WsY/SFHvyx28AE9eao8//GJvUAI8Q525
cgbfLpLZWUf4ZVLxgVv8mpi2zsSqSCQ2ILaqMdg05FZbCU7hFz8Lxp1VmcYu9T3lvg8DwUaTxrtL
dFNYGbFYCDgXP2IWQnsjEWMhtiC9SB3Py2yt/tRCQ3v75CzEaaSjqHJQ7rdU801y4F1UC/xYajQY
EB3A+oEd+fmzouVrb8vFlfCypK2FT10Vp/sRtD7tdwbPrV/SGMElCcFw9O32SpbO41T/IsiQ6SgU
pWeRM0ldF83kwWnuml1wLA6TtzRbxU623ioef2HfCJy8yhn7AlUwD2udQQfNS5veKSw/sBuRlMd0
f62s6LqACLPuP0bmUS33o05yi7bnZTHuxV28T6JN4Nn1V8uONwPDXuFGPuYvArLzL2vhbSFvBBwF
toD+zBQLZvmJyexIUw4D2DT5U9e1h152912lb+HQXnHBhd4Fx5rJ8LfhcO7z6ae888HB0AKUTrXO
iev6VFeMV4wvZeBvq2bYSB7kwkr0rJSZ7VrBZoRaue/V+zJamxReirD8DNRlgRxMA8mzCNsESQEL
H7utltWmHdJvpvrUp9Je4+XP3JgNzHPjed+GSLelaI0QcClZm2iq4JUx5EmAd3ZPMvsTR3IYMiL/
yaW64p+mGm64R3V8V5z0U7njet7+V5jvQpfvvcjWwtF8Dyyd+3HqF20Zj0Pn6NlD0H0vwbkX3vfb
frxwVi6gnLMHMsqymu+3QDkT0/qWxxqcX2tMpUsmJojqNOXNZPJ8GchNDVGWW63jZZZd+PF9KH1Q
j2S6nWiuARdkflCFE3XmHpFcWiq8Ha1DX/5nFAafWrc4+ZHwYNZr8PGl1bw3NTt70egmOmQTrdN6
vKSqp7xZKTsvHG7T5Gaj9DQxqZiz6r0Ln0FnjkbrVIp1dIve1sLqh6J6h6bsV16FC2k6pmh+MLlh
Qt84rfXd4fZBwUdDKvFlYqg54GTyzWehkX8gV3SC/H1tvvN66yZcDQDEt4fV1ZyUkZUIn6aR6rTK
X0XA4L348WgFPQezYHB0wJl8NR8oDE0uFoIkgRvqt+M23nYMvdv/abXmj+KvtTLw9QnlgoZ0kEmU
iUV2zvbgdiposkEHTplJOwFoTcNwLP/F7vYhXWgBQsMACxTMNzDHw7N5+aH0oWrBUEidU+u56G/G
kqYo/EENYDmGVyVz3wmSET75ppEJT4UmWt/q0v0p5O5pDDo/OhrIL/qHotOy7D5EdbE7RlE3QL3U
uspLD4FXvrXQ9Hm8/bMXvjcy2tRuNHMifpkf/FZOUmtUe/f/SLuuHjdyZvuLGugcXjsojTTSeMbj
8EKsU2d2Duxffw+9wLcS1RBhXyzWD7uAS2ySRbLqhOeU5QYYKnbq43NJXtIrUwBABARSsHyB67PE
m37RgdNoj+TZ7bRdwqoTW460q/+fUYQE45J4ARWoI8/K5IRkrPzCwaGjyOwB7vc+9GtUFOdwccFU
i9QUtSrtxJiz4ZyPzuTPuVn6hWUAqEuGNzsvDMmoVqrNEAjAO52jc3EpE4u+KPCOEPHKpnOCqTmO
R2eXHyAnrdRRjl1T7dWwtHbcpkf98MdL4zqw2FFvzaJRiJtP58z8GY9TSNAlehxhbc/chBAWBpT1
JjBD+dj2Nmr3U+OPb95G+dA+0d206Y5a1Ab6E6DsgHMbklN15dqk48sC0YTaHgjY4nNpSscW7b0K
G5b7TQd00/z0uARqYAT05W8uhAgHDxILj3ju1sE3yVUiL0pLGXPFHc/E+8RQTjeeB/NIRkl6vb/y
gp2FoqQKqSDodYuDsmYGEPusjrCANpF3vChDDaTp6ZNq7QYvDmLt++M5XNnbYC3DeY6rWKDNI1QO
AB0f1EXXx3NZEt6OSH4lla34tSmDPq9kqptA4lpRQddMJ3M8s+K7zj717vvjgay8f7g3L3+uckw6
6iG3EzRS2s6VgjvQFIw4mMpIgw96vbO2WIXS5wG/jt6+kG+DCaeFU8LDxE2AuB836Fpte3Rdk526
k71CVkoRQNejHIBmDj+dxGaOVoMCV6rDgDhTVH3g/TECS3VeZuHIBpg4ST3M1ibqOqSQh7XMVKfR
REhV/6pUP6pZpmYuHZRxO1N5pwBkMI/DuWx9SAYdrV35EfyITfw2hDDx8+GLFMoe+mtp/3pUfNRX
27dWqOfN+YS0v+yH4juQd/40Xzw3lmxg2dcT0kScFzOzGMYW99/mVoeNuuy9uJYirkcirPMizZLF
GTA/iXJySBW2lGwVS4u6RQsHxYw6RdZS1GUfT1jtU5FlKAEgJMhLqW9vnVd7a7tBCpBL4aunPJrB
TYPl81bZTugblRvjkB+tbceJRKBig4n9eK+vJa3rTyDc3xUb1n56gd9jeIVP2Ets6j6zt4+D/H7w
inv8OorwJNXGtnXGBVHIKf1gHQFdDCHJ8sWJoI372fQtgG/237cplKnVvQ1cAG9Xe6F+qrfQPyh9
N5rPneVTWedzLfUAuQwMMzc7uGNn9xWcepz092TEuw5lSe7XKOfDrC7k/8KINn+sjLuyMPrhTPs4
6EDijXPJ3XWlao3kdhVCOBK6esi4Y8OAgicvWaNi5W56f4yMwH1SdyRgL6m0zrC6dK5iCtkNUnxd
6ziImf8yX+BytzfwhOGukK7m0/d/iwyyJ8xKPfV2oELCI4oJ0/YSU5btydbajbs2mnlvXKplvnoI
Xn9SIc2lnkPjpEKkcZM/85YXXi+gqvKcGksxM7JvKeQ6ZbDdocrwLT3rQzI8u8aPWfnxeBOufzpg
h0GHUdX7519bgywyt/lwdt3x4JH6h6U1PxmaKb5tpZ9Mr3CDDBDtci7flFRGdF5foVfRhVxr6Srx
5gb8IoCddJ9shy3HFSvvrAnLvQWlH/pRMSTJbXXjXcUUkm3XjVPTWRixbQw+x71qluwIWZk4vN9N
bgiHnjhuMreHIRm0lA5x0Z6NPomm3L3gMx40Zf72ePJWjg0UosHmwIoES1AEFZjpPMwEqEUwOppf
RhW/uqT9qGUkUgaAwB/HWhsSit7on6Apeq/91MPGxp1apTlrZXKGpOcb1Qg0LJt/HofRVrIv95VE
mx+FYbT7hdkZcjxT1barz+oW0Iitt6li3Mnc2rfDLrR9LSBPaZiclP10lqOkVwaJRwF4/qC8oUEq
Ks4lLPZajyYD+jIDTI/6J53mT8YgkxRcmbebMEISIRrVvAzGPWevSZ48Z36B4qY/J4C4GcXHx99z
ZbHfhBJWopp3iWOTFJnRSgLH/EwX2SHDHzDCKX4TQdjCGUviykyK4dyUxkmL833S0Df4wkSeOl2Y
2sIQVC32bHFf8fCRLMq1/IHyMoyPoB0ALRHx+p6lFTGmTOnP5ot5KC7Nc/qUR8mG7rRt/gZCRH/q
JF2zlUI6FJWvQgoHHPyzG5dYpD/r2wKCkBqwyfkBALDoX0dZ9QhLuN2wazePJ3J1aV6FFY445sIG
0tQxkSQ+JeoHD0LfKBBLUiPfXHdzeRVEWJgKU3LWtlj/bZMFWVVtBpJu7Xbe2r0bdZ6sJigbk7A4
8WZQpq7C7EES7U3tnEOVJjtGZUwL2aiEFdrnszZDcgeaeJZ3MtgYwUV63ywNlLC7je7JzODWR4U8
yTtrACQIGSyzUtphz/U4tVPAUn7U6btWSNLkagwO3cUdVcefQoxhVjwKqRLoVjQvg1v5OnQ+u1p2
jK0lY9BiUM3jbWro/gkTxAy1q5oCHFbzBbXoY+VPB21jRtNPzrfXtgtYn8/JLg6q1/okA3OuFfZQ
KOakFSDIIQAoPA94XdoYRwYn05AF83HaGjsOxx4P1nYKLbBkksOws/aPt9lavrwKKt7KB61L41GZ
+7OGurTVfE9SiQD86jflZCN4BoNwD1WB27uBTVDnBq+6P9un5TvqlEeoER3VU3Wa3Q35kXwir/P7
+KF+YTu4G8lsVdeGh+4Flx7k2qpiORt+q5OZQtz0nBR10JVfWCzp/Kx0OeFa8V8Esafc6P0YQ+Ct
5+BfyE6kB3uPD7kFkuQkLd7wVCumq+tYwvsG7rcmAZwAo9nPIWpq5zLwIHAPrukhlhY4VhP/dTQh
8asqGtYLd9btvxd4ZsRP5sc0grjAMfnVhSwcX+qv8XnYyVTJ7gUC0StBDw2FUaD40HoU9rqqdQRE
rQJxN/aW7mGvtc1Pzq4J7Mn3IuVdOQ3HbJft8o0Xxt+sEH++yn7ESr7BDRPy06BRcZ6rsBcXwvRB
AWHt7PaZ77hvXXwxU5lR+2qQ36anuDGj1CjsjJg19gSFoA7Gfxd3hM1Qsi1R/3i8wWVBhMMgh+NO
g75gd3YAsWMZZETJN7TFJFFWpHfAoP0tWwymA4yShaXpkVyNU2PqeFfC3roHO5hO1Ydlr+2UZzOk
v5YAz1MfJrylj+vsO9twRRj6Ah0gyZG+suNvfoiwauEbq1bLhB+iOR/S+ZWYEqkvnY9E2ITcFAGI
AvSvcBIJy5M1SwUhsb7Di7jex0/tefpFtvWm22abMiA7Zxt/GZ+NQ7KjwHR5oYwss1bsvIkv1Kpc
cwS3cOk6bA/nbB/GffmSm9gYxrY5WgcrmBu/2JofHq+itSx+E1XYEI1WkcnwEJUe56M5QxWcfFl2
JTpOUE8JnXcaqU/ZifnFizwTrSxhj0s/AiQK3YC71yUkAYk5DnZ7VgzbN5fR1yYnWKhsp6x1n9AS
Bn7ShqQdGhjCzELkuxy9lDVnc+q3ZbMEMQAyA1SM+hkC5DQLlwGIFe9JsSY/myyYc/6aFn0Tl12o
9mAFVPUrrZ9K6Q38vkBroAHPuRDolsL2TMgT9ugtXgaHznP7mYGKOGyV2Le4TjW6Oe9L4H62N1nE
dsOn5psmgR2v1H8QG/4w+O4OgDTiCzHG6WYUrlahUmvBNK/5WFZQSJtCLVJ3VhapsnL3ShfuNiDf
31d1dRhBm0mmISDvwhlhFhba70OO+NApe3H21o/HK5vnv9vtzONBKEKFutK9F3o9T2lNWsRLoPMN
uduXKf4xVs3XXJqJV3Yud+vAsYaVzOHCwh6qNdQvOpfUZ7Z1mnCI4h0US3i5N92TXVGGy7uNlo9M
5nnti+qAvaHHCJA1lAOFl9RgLkZHFL1CH0vb2EEazU8kdIIuNDflJj6bEinmtWHexBNmUMs0lbiZ
UZ2tc/VsBsYu4Q5YwLlaBy42x1WJZKBoaUxhi5CG1QRaXXyMU9T+0HMf9PLIesnfkp15bLckmj7J
UJgrF3ZoSEGsnqskcqq5cOZliVPRulSrs2rBNNM90C/92XjKP4JIt6321VsW+2hJnRvZi5xPmLBk
uXYVQFPor+K4FfJU2as9/AimCieQ893ZNNsUBu1txDdlv6VbKXz5/kjlWlk2sDmgmUGjVvi4ucU0
oqQDj4dF2/lcr5m31+DdxZVbStzApFddvhfuxggsPRcLMO4lY9Ew7Mu0qqpzd1ASv9hrG8Uvo/yQ
QFRobgPrlEMbl0sH1IEx+TKq5P2JgxEDpQneAJ4NEErAr7tKQulACmq1Nj23/WeanVn70uuyWVzJ
6jcxhG0Cy3s1c2PEgGqKgZYQAA/P0FOxnuYn65md3df+ff6HjUG5STeJhMS0MqPwWYCIBmBk+EfM
RE4zL6k16/TMNCfoF+o3nqzHt/IwguYJilT4A1/yTtKiNWOl74qK4uSIdx5UoEakgGxHcUGQ7kR+
qRNWCyDXQCyBawspZVGtA2fzpE/Ql0SNSv+V7+IDjqjPQ6gFkMfbKG+PT4y1hArbL2wHAP5AmRZX
hzuaCXzVrBLQUlgzXzg0ut85gbFdguZHvpHuhZUj6iaesFJ6qMGXue6UaGuhW+olYQ6W9LKzL93G
2Za17xR+Feq7vwFlQ+kN1XY4CgEyAPux221QzMWUVQ7MFbylLgOqxcWOJkktuVveL0ZEwW6DQSnX
ixM115wJj3Q3GfvzoFNvgnlaMr5VRlLI3D7uP6OJRWJDvQsMcKBhhJdB02ReTi2jO7exa0e06p7t
eDgYrXnK2GAGjxfJXQbhJHOuMKu7+opxM1Y+kks51RccTH6tPE2ww2CycrAsiDA/sdMD+anHFdQw
ti1tdzl8gsBblAzlbn6EoQjHzeKmo1oSRHH1g1r+Y8U///RToeAF1V/gWdEBgYDR7SpzYjUxvHQm
Z31WvhYg4GpzGjmjjE55/7Fuw/D/f5XTIb7fNwogluck+UDnSzYtfqx9+5uhcBmS3yVzUYCJzWWX
TtOSn82h/Kwu7FSpw87zcsmOuTscYeILzWIblWsT+gKiIGLs1YvWq2V+JmQeodzu0XNFRvcpNuPS
n1mc7ZvGULapgyMy7mrZyXXXAeHhcQ3gluTavY5AHVf6ZEKq8KLk6ceReeGUlofcwEuog5SBZfmt
Bl11D9iieYj+4gNfhRbWIlXrbHAUbKvZUIKhG/yhUP2+/fU4yv2KR90LJUtkCwM1DRFjzZZ8gR2c
Ul1oUqM+b/6jWaWkbniXjPANwXpEzRwNFODYhGRkJX3G1N6rLvFIPpjF9Er08gu1nF8mQL+PR7O2
8HEEo1hhmqhkiYsy02ItRY6vLkXj/own+NdAuRicoWYK/zyQiVIoyMpc6V/0MnCqyh4TeBvhszkb
BqIZKfQNmaRyv3cVGHy76zjCO2pIjHYkakOegR7aDx95EQK+CUGxS15kZ+/aSsDLF/YdOAHv7cZd
k6BSMLn1xQA86Ag1127jVoZMjnFthnDMYlNBic66M5mDZt+ctnNWX+AIYAYgElR+WyddqBDy+fEU
3V068elw9nFBPay7O/uOqVcmVRuwFpLBC4d82IB0e1iULwvga81UHFy8Zh5HXBsbJB8hqoDHJ/R9
hTNqySlrjGmuLp3S7dQZ6r5zWQLdn1h/kXuvAwmpAYPhr98sO48Qdt3A+KLdVAlTQs8ZZaa2a5sX
KRAPEzzBwOoSTixTsVrNquFn4aBVOCQvS1lvFPJadZ8ef7v7WiOm6zoQ/7hXZ5a+wLcCpUZQRgst
Go38qY/JW7L8AG/f73MWVsoMU7x5Y4FxTrKv+lBtEgJohAdbojbf1noVqMYP7JXQnZKDgrrdOLn+
4x+5NsGoDLm4DMO+EJed299Y6vmkK1CXvdTx8DTCpZACvFBrsj2ythOvwwgJ002gYF/lBb2wpYXm
sDEeTTkUcjUIhFSQACFijsff7VgWK6uHhWTWcz/0ZtAxBRLRWfkXho+gCcB0CCh+w0T3TRiLBZft
HtKT5aUD2yWgXNTbDrgW9fJSdhEuQc80olvty59PFGfbY3S4k0Lx8nZwrhqrDkM/7Hkex/zjWNbp
ZU7t9Jvedvb+cah7lBUWLufy4G3J2TYiKaIH3bDnPn/PeIIaT3rXutXWzXRo8Bkec0lktqPTb2pS
2FA7SxJ73E5K1zaRYsYNkyzQlUnVoB3KFSPBBLwzuwdMrq69mpjPQMf7UG+g5Oefj/YmgjCf8DzB
IZuU1SUfdT1kBDKiWp4MTyjeKEGSZPlT2TZxWMMbPYqpV1wsL18kp/x9pRbVEnTLuL0MBGzuhAEw
s43qkdl4hoNOF6kz3CzQ6/9VVmDsAyBNfShnzJGd85yQO68zvKSDwVHJvpoGWTvovl3AfwzYKZx1
gNKx+CDXC9dk06iTZ87ld6Dh433rqV/Nvtb7JAvR1Q70DR6t5ameYbfrK19k8uvuSpLWeI0M7woU
OvAQu13uJrRHVaWe8zP0MB01YDgOX7Rm6GDiju4/9K9Rt0jqsIpJTyKwgqv0aHeO3gZstrN+uxg0
NcBFcytU2nszcTIs1LzCpaZtFNDk1cZjx5HO1bhNWTsasC+awIT9ZsLLVd+yckrdjckSkJlji6TM
b7oir4gPjdulj3305ObvldOq3HDM1ZcwmQztk5u2QB9SUykju1cqN7Qq3N9DG8bV+S5TYk99JrU5
oNhAHac4xenCaGiUS15EcwYXyMieG60LFLXuG39ymqX4CEJ9M0YlU1QnrJN+GN5zHffbTdxYxPPd
NHeKyFzwOvcdu58U32jstPNnZEcvXBJnBHOq6OdmMxt6m/uJHdffsgruaU+kBjls76njGJ8mVg4F
+DJgv49nRdHSfqO5vUlLvx6qMO48Or1B8DyvYLCi9/843thvzNzq4xNcD4dv8NctlNeS0XqcgmIE
B8df8JfQz15eu/reTJjZv+Xx2Oiwn8l6qwFTbiydqNMqOn0xZi6/U6feNPukMwzAXYzG0Y8d7SwZ
smbtrLtOa8LNU0un0aiITi/29LFLDpp6YrnkvrSSrZA5QfAEbxtgcfFtN9plozndSC9WOql+Z847
LR6+SxIWr1/e1Mt+p+f/ggj3isHWM6skPc7sz9b37GLsypMOSnT6pgXNpd7K4PVrY4LTJNorEKNA
VUT4bHZjxFVl9dXFBh8JGsHJcFHiuJQgTfjfIg4KOwyXBBAY4eYmXAAnJS9JupT0okPgwjYtv+xM
H/s9SptXlX7GL4O0offnhwueO/8FFQ7VMaFgZygN3nGxAo6QMj/lwyhDWK2kspsgwvcz9F7piFXT
S4PD0WqqcHDR4CA6zBYkR9nqTIEFgKMSOvd3Mk1DTwaTlbhlocl/SmcjBBRXUnvm03A3TahdQGMI
On13Qk2wysrVeazxxUAtT51in+lvELz04f3kK0xGL179dFfR+ICvbtC1M+cLUjm9pPNZcaaA2fAB
05ugGn9J9tRKJJy/OHzR34Ou0e+q8VUkZTCVEQKH7rks/B7Yhgt7pucUOo89EPMWwGPRfOLSdac/
Rkr+Pvj/CywMcaxTdIg13G8Gh32xkrzx88H6VMTwB3s8xJXFcXOi8qxyNUJYgfWePQ31ZWRaf4Ry
mLcfOv2PpYQxnOtzWxhOWs9GvUxaiRnr/SypfRN8kRxf9PFgVrIF+Lp4XOFfrhonpEANcEI9i2l+
7lwLdP3hBdxTX6MGfAIUn5LWb+wfdHYlt7SVxQ/jMbyFQScEokGsLE1lDXJ3hcRraeM7bhsfG+od
1Yk8GUq/1cpOkhJXziusRdwKYUoHgKbIFe5pDwsury0vlf3WZu1uUDeV2kuCrCx8vuBxpEDzBuRx
IQXCfaMai9jBa2bC4z79kkNTMCkyH4YgkjlbHQ6yEjeRhIySeDayZoLMZjwWF9t5bcYjMy5NLAE8
rBRIeLbA9Rl2SxBQEQZTpEuKI4MWl7m2qD/rzUGj7D3WOhYkk039hCUQp1I8GTlsZW9BZgHdCQ3X
UXRbhVXfFHpSOHNSXnrUUGH2G0yp7BReWfFIS1zSnhcD71Y8ce2iNWGZfTGWH3itBMqQBHFMNupC
g8T9gkfjoVcHSbZfmzLcvbmIEJ4Bqmi4ZHd919azUsJhHffNrtdjPysW1U8UQ8ZjW3sBYRkiFN54
gKCpwjdM7ERXKXHs30oSapRGXhak2z4CZ3BrTFJe633/HzXi63hCChnHBkKzwCFdzJN+gKDVseOo
g+ca+sUaRNKqEHqAJ5lx8foHRaMTHggq2p36bRJOls6txhzpEUJDQVJDx0aBHVgvKU+v5CnLwbUG
pp58xYhqRYVlpiRv1PKSF8lL0rXntrS/m8m811jxbDa6rK5/3y3m35KXdfnpibqBUEWChyVLOh0X
j7yKfQqd9TGuwBRskUVYCNUBn6kLJHSNQ8HqwM0kq/Qe+oXwqI2otgsVBzhbCeFdthhuY7r5Jdv3
e46Qac/akYYakDJgq2ytg4HTGz6GdhbIiMRrn/o6tDChcAlwFy2ZygsO1E0W16CFVTN6J0w7jJZ1
LPW+Dx8fffcskt+jxUMG13FY8oib0nDjyUoLhDS3xqbSoXDvVyc3nAO2mUKg2+vP+tOwexx07ZQA
a+V/MYXNmWsaUqsNYZFYid+8FDBQah7g7hIlTMbJXA2F2ixkOVB0hrrC7RZR0SJyqTXml8p77oxx
w1Tb9yYSOEirfzwo3GOB6UIbDm0cEUcBXmQHvYMcQiZqC3x5rO+SuIu6lH7TCW4tj4OtFdVQTkML
x8XdxMFRcTuuplM8PAIyeum64k1Z5k1TKR+rOH1S4ulAoWYDmT20Z7UoX+jmceyVY5ErXGMCwY3g
ihW3oWe3ohBIdssLWApYH/1uivdNlZ3qMgMiE2UN++VxQP4XCq8ErkKDBicgc/dYuazLSM96tcBY
fzLHjagl4/6sJFIbDsncRQYyvnfvEA3XMKfHmYirmHKsCyh3pzQrcDCNsnvzyg4HclX77VkD8TfR
erXXXLq4SU2eq5QUIZ36iKpTsokzciAu5Ez06fPjj7c6tKuAfINcXdSrpAYWm1bA9rmfYeULO6oT
QYHqcZC1UQGdzsVFANu4w0EbjI15Ycflxai/6M3HdOp2sXaB8bGvlJZk+a1cXYDZQIsBJul43Itv
qw6+92bf4xVHu8o6pVrfHsqUpOcBbjp7tZw1f3BRuWshbh3pRTLI1KzXPigngfJ3HbpmIkQBWvmg
mKCieiEgmwIjFzjAc3hZKknMa4v+Ogz/GVfzVqppN+LtA/ld+mmC14JVS8/ZldyIm9F/IxGWBuoI
NCPLUFzSX5ZvFyGMECJej/XQSOL2JgA9/9Z3lEK01j8hSiW446KBLz5FKpz6Xgb0B0CEymfzEKu7
f3FT2S8AuYEk9A6Qx8o3skvvalh4DSFfQsjlTkzepm5KVTqXl7h5p+3Wrt4a4+PjjXCPB4OwMPTr
/hdDeDPE+F91Btk/fNM69at/nA3Q8XtmoKQK9aBuX4IWLVkpsmEJFaGltzNHrxAStch+eUrKn+0o
KUQ+DnEHG8grSrO+QMovtan0WdOrQbkMJ2tJbMlgVpc9bgYunsXGvRKSaU3p4GqYI1i7b2173pr9
LLnPrl15kOWR5iFqBiaa2NnL825MRpgUX6YgeWvf2nMFoQv7dXxvfRrlYXyWCe2vD+q/gDx9Xu3l
nloURi6YIeiVRynbe50Mz7a+7q7GJKw7A5bLdV7y9weucaBGbvQLrGYD5cD1bmAhJpNYX8v4199Q
WHRxPLNcNwjkn3s9WjCVYVO0T4M2vRE3/jU0KJw83llr3xAzxt354HwMIO7tN2xny2xZT6xzuZi5
b1nL8xC7fxVE5wKEnOBwh8qvvNQbk9bwzkahBtkIhMdomERygK1tJguwCyg2mjZmnEOqrlbDkFn6
3KVY4gsUn1vg0fX30ZMoQ67G4NddQKZBxhJhqV6Wt6zNPOucGamfFvuS/ESbSTIla49sIIZBZAD+
AYQJsUBSslmvkgVHcdFkz8UwbxMQH3O42I/KYTDtp0TLXtPB3HeZArd36Jqxv+jn4heAnsvNJ/EQ
FsuQelk6k4Uu6lihU9TRfFdXxvvjlbd24eCKODjsOczuN9/gar4ygzlTjWr4s21UNVpp5EOWK0cQ
E18YI4eO1oGnxrZfw3JRkgzXZvE6snBAe+VcOMzu8ouTs/hYFdSLfTYS2Kq5Zl9/ejxM/pcJt2yQ
LblcG9hsIFYLG8whqAH0jlVclhJkhSmBr4oGgxz44g09cHyPg62kD+wwuLECT2qCjiIEY55uLJaD
Z5mXgSzlWNuqVHyTVAFLnSdXegleey7dxBO+pJGrzHCHJb8slEw+zcodGfLdksUbUgxhlvXQTk2O
s9eheSprgK+8lxAbqCfIoaB+Ij5BYygJAgTX5peeMJ9AZXyq7ffGQfk/Jn47xVt1KXaPP+/aXLoq
Hhn/7k3x82qZTVxc7PILepR+WsJGsnOfUph2JUCZ/EUoXIR5YZlXoYSHqDN68TKyNL+krRaVw9fe
fVM0ewvK7uM4K/kfsHOkS9wXuXecsNOnOXXmpffM5zEfQrvWPkzUltR7V7YbCsomN6XkKHexNRm7
8PlbxjG7OPXLNJ09NLmtRDIzKwv/OobIsccBR+ZMR4yu/14SN+jZt2n5lHtOMEvP6JVVcBNLmBrD
aQmSBWLNWhvB3SfK7czvzfQpk0Ej164fN6H02zMtW7pKb3uEyvaz7g/PXPbKDJ1tx5m+XB5KVinT
ZB9SWA8mSdBjnhGx/Zy89XsaNsH4jZKgwMW+9rlkcLJzv03Nds4jGU9wdaFgHTpIXZ6OWuXtaMng
FuaMe/5FLyJWd/12WuYn02FF9Bdr/iqOcKnzYjzeRnAVLhkUlcDNSbM9AOSlZEmu3YeB/gToFDJK
MBIRa0mtZ9dk0ofsAi8be+u1ofZWbJQAH5MZQZ0GOnh6nuLLnmOrM8j9eXjlEVcV4SumA07NSUXY
vAIYqIQblEes752nHM1sUjaqmrSSqtlqDrmKKHzPmuA1EBdddpmmb4v95JK3x/O1NiLOwQOOD0gj
JJLbdUFLU6Vll6QXVKlK36yWaIqX57RRv7S5c3TVVFaqXluIICejf+OC/wee0W1Ak2VLnOdWcuHO
xNn3JiirwEQVjgbQRCn+4V6h7U+TPNkyLQ1ZYOE8XQZoUSaVnlxsQOIDk2hsS43ueaD9Ipmz1dV5
PUZhmYzAC7ZjYyaX/F11A/ILjarIi+ivkfnsu+urR6j5qZKg68OD/CGMO/hM8oV0deVTFG8CRJkl
l6Sb/UTVlsCsq83Y9LIqz1qKxgMUYXB6QpZEyGJGrszENjKI6JWdPxhOYME8vUD1Q1vG7ePFeR8K
1WKg8AC+AaYNfZXbMVlzW/dugiYprVjtJ/pQHqGZy47EKZfNGHffH4e7/4Tc4AZPNficw+rCFMLF
hALbplbtJYalDY2PHmU+doHkHnm/o6GThkSPLilQ3Ogr3g7KRoEPjJeyvuR5HrbmZ2+RFQvu9zSP
ANEYzu9FnhIeukVvLmqsZwQcdK7pkkfxT+NDb4fpBNY05zArUGRjsZ/EUS+DmK08sIALxkMR3Sg0
Z+5gukDHx4y4lIA32fzjwaOUsxtYCpfQHHFldbmVKQN/GRr/vyWosfJvP+YcO57OqqW+TAktYUzf
HYBThPv3JAXJrqzFm0jCtDljU+GqjHENwQB5zgSAZwC5QWaEI4e6KS8ow5yLk4wsvTaV3GGCaxxx
xUfhPlROdEB9wakvC6Hg0jKtPBZLW/oE+OMQ7f0MT/EZMg+PN8IKcB+TeBVWuBtNaqIVbo0VxPno
WlhsINHB+tDR947zbHX+xPVPoNjgGb7+Ic0CQ/OXZofbYCXVVF/bLtc/RZjhHIVCvUU7F663feob
Gxh5hXiIzGowB1rAgeYzfoRUx4GP8PZpefsFhOmGzG3q2ujiYA/9qzpgX9ItUFCBvam3miH54L9Z
BnfhuM8LR5RxmZDbdWw2VdUNs+edR0VR7SfARDM4WwIfmkSQ1VZ2gMJktk8TkkA3CZUkWO1aTP9k
t14GrW19bDKfpl4/+vY0mX2U5FmrRuVsAZMed3g6R5CjG5IPCsVdIIyntjEC2Alb7ZcR4oZjiNJm
1kRlpzRxVCbGMgdNmmJykz42vk3VWJunou9MBvtkpr1M5hSnfmIAhSG5HaxNNgpZvEXH1a7EMqdS
QV+Y1AWQlv13y3mJmQw2tbafoPIG1SLAYzjD9fY7o0NWwXEnKS+6ORXax7JlVD3mrEnV82zYLX1f
XLv/1vbmyIhkju9SFWqPINRCZxTyn0gVQujaIympuhy0awM3486YIMpmpgpw3JNMp3UlFB7taPQ4
4IEAUCIcAHM5GrpS5svZZXFkFkCJo9ta51X0OE3cI0hARUKDE/MFgxBEE1Zthf80gNtdQmKL7p0+
qjp4B1dbM8z+Ib7xXrVhhv+yYTu7k3zM9dDciJnHxpEtnNUVDJtg8aezsxNHeqBwoZsA2G7qO8/f
bX+Ct8QzzAiMHIbJkMB6PO67o4AP+yq2kJSnGpzLOi+Ws9W90Fg9UAMZKKVhbC8SbNr9RN5G0m+X
q9q1o0liTCRZvlrda2x/sGWW86sh0KeGmyX+uYfKqGpWDl61nGNT8UeV+Tpg5yx/e/zJ7guSaPrj
TsWr1BA6ELXC+jGZPTfN3DMBCriw/bEmAQQyoBn2kZB6ywYtWIxJMk93Q0Nzl/uzwMkXShx3/tIx
5DHRJgeyr2R6WA7jFjTuENeD8PHYVnIKZHZxDIEthHqZuNvcbGhtlyr5xYIUhltVKI65fjV+IfOr
rUg7Qfy8uz0pPDBCgPsEcIPXsYXFZysA3sdOQZ6zvfV5eOEq7NB+9kGANOAuIteWv585tJx+a7Vi
j3OlodslCGcrkuNeRZ5nL0EdclTT1M9gh+z5qkuKfAOCaZ1GvWVi80OoB92VisgEeO8vlXzHQZ2Z
kz4xfHHQ6pyySQFt/Ky07odGAWtkQP0kG7FQoQRkO6Gu21FeqNu+y6OcJIGSy/Qt776D8BOE72Aq
iVdoSrOcIRYCZS1gnQq6r2kV0vyz1xsbEkPvb6Cf/3Bt8ahcPQNEO76+hExO3Rb418xiZw9ULN3B
ueFoPo4XKHZlYavrf9iDAa6X0+u4Lhw3QBGPx2QkhIL3PZ8gcJ+CcaW8sl55rQep3bGYQn8HQjUK
KYELa4rspmlxzdRUtPlUD/q27otXmLdv0Nl/zapG8gnFLPBvKDwjcUyg7SJWOAqW2HWNK82p6b9Z
6ve8ebOZrK0kiyGc7QmexMWisPlEsjFswGp1rSlY0jL6s9XweyjY9B6yGl6OhhCmX7Ikp9BTOXl2
avtlOk/hmJTgog1J75ulc6kyvd/8TUyOeABIBSJuwhnf4OmtD2M7n+C7sgX7/kiy/GQTazcx5cPc
Vn+Ys/8dIm5+IJf+ZnveppsamNSqnhCubKav1US+WhnrgNEavjwe1tqMYY3zpAIymCk+rPremAZ9
oPPJdIunqW/3Wk58uIhINtT/cXZlO5Li2vaLkBgNvDLElJmQmVVZQ7+gGjEzmJmvv8t57j03wqBA
2UdqdUulUzts7O09rL2W+Dbw5YBWGDge4FHxCgnZS87yJEkmMgJpVmHk+UlPcncePhV96wEh5t5f
E/8U10/DuzG4R9Qn8c/qIUpkcxmWyh5xCmNH6h5n+dd9A1ubxrWY+HwmAi/RPahtHpkSM7Ea3XrK
o89mKz8SSd1Zxp4VvqdXlSx9SsEgMBjjU1Y+WAxKVlbh9vJejrvlgVBCBuIfDE+YlRTukiKBfCaO
8ulJLsAqiprMb20ujnOlvnwU8sw/C6/gAkEOfUXQuN2uBxla0o9VgvEZQ3qKQCvlSAlgWIv248Nf
h8cDMpciBCXHe8h8tW8LEMotePKmpzhtNTfqGoTfc596aqLvhTziJ+Jcjqj/mWihA5YEUNntkqJW
b6iuZkXQZAySM2llmd8rFJ1GZ65M8udj6+LGUGxHxx7VfrS0hTewqXOwS3QkD4ZEiwfHHIrOdNWq
nt6QlHTN8b41XlC/vkSwhqI02iTwdVyCVjgXlTWPClVpEeSDsWhupvRpepLqUi5+mktTpz96a7Yh
k7JULS6ZpqXQ4bj/C1abC8g6SNugqoAOLO83325u2elahHAqC+SWHNtx+cZqTuQJSpEP+lq+VIR0
yKFwKoEfFw5mU1IAyqM8D6RGmcCpCH0m3ZsTawQIh+A47dxrMYJ6N4eyJEJxPnIoulw712ND06cs
aLM6RQwJPimLyhhT6UvQFLtR25fh0pjpG8YFl8rR1b1sSrzy/AfghoA9AJcDz6ewXoh4ESNa1Cyo
aqarfkHiKHHTrrAlPx/rwjx0SUeMnWrs1nlCjoz+CtCXeAOE80RGTGXXmKEPBqViumfktGudBQDh
9CtN7CZy1ShKviEeMpUHY5HHeqcJvbXriOVwlAjaZCttV1VhMna3mYOEpUjKVfvzPEB9we7cCq3V
1KwWx0hYiJRiD3S9td2Y0wGnBuoQvEZwe46VEcjCqhinIEe3IMwVO++cuG+IfUKRWO8uubkUez1W
8Qnkn/japvB20CaJ7RawnmCoKsc0ekdS90Dzq+sJE8DgafANeNRxmG+XRWottctJH4OZ6Cg0Uy+B
mCSz4vN9L7C1e+9cbxidRW5JhAIHZgMqUmfLGBQ6dokCzeCMUvWJGIPlalad7VzOjY0jCpEheGjJ
HIElfKxhWjAdnspjoMzDz2wpFqdKNcO/v6Y9I8LXmfIyBrOCOgZ0MD7XnaZ4Gon29II2Nu5mJfxC
Xj2DyFwyGtXKGEw1hHZ0B8n5X/Bxfk6aXS7rzfWgRcUZw0EsKqalOTga8Dax8Z0mooxwkZxYRr+F
gmMY0n2dr0xecdiTz9o4gBZyNE5lygd+RCIUTNlV2DarC6rcTv3WUKozXezi06hW5HT/g23spaUi
oUWrFpMTK6rIfM4YJD+MLuhyiIv08UGmY4gz5Cg023mMNvwk7hU4sgGUhLcUM13EexLcxdQFEjgJ
tJp8LZvlpbHlp7TKvtja8EDIXp92x+Q7AuvqpKBfatRVO3eBOsynwWZfOQ02qexDG7MXM3lKh8/3
t3Pry12t8X2K7MpgS1VkNyMMNn1y0MbZqajk6/Peura+2rUZ4Z0Dl0ZpNjrM0JYeCrl1Y1BZaFP3
hlx854Bs3AAU9gBtRU0KJ0WElfSAbCopQK6BAn/bLPRH0i07m7ZtAu81OsAq4hSh4KVUsRlTs8Nq
bOC452/N7mTper/AEM6ZqnDqEM+KF2rITIkye2SBmkzJY1tFktd2s+Rg7pP2TmFKU3y4fxBWCAHM
WvF41kRCgAR09YgswzTkdZ6zgOul9k/LA3nWAbj35wPvL0WvmC41d/ZxVUQTbfKNvjp9qCrI4OOC
zdZn5/IQnYeH+Gm6yDCJCv0eHmF9uRBYot4LvDBo01Qx2jPVOmqrPGkCQ9LfalV+gljdL6Bnvkss
SOK4c/tpF927Piq3NoWDXzREk0Do0gRMt2ZHRm5QzOme+jd/pG4TBG4EKQlmMlQuonC7jV0FisCy
zpogoqN01lpqeRSlk9gzY/0RZS35W2bF6i5qeOOQgm0RRN28yswnW2/NYoAMZAKY1AgUNv0xdQhS
gKcnVQwvn+PToMcOtHFP9Th7S9KEmvoDfvsANs+XNspfrJmeWWWGWZJ4JAYLj5a9MpK5OcANC/k1
seTcNZo369NnNUMdW1X+5oN+jFrVl6z8OFg6BANyr5Bjd4qq57Gch9eqhRJzng+/I/CFyi1Y4KvF
gzB9cQG52RA0RrIcrLlDi7xBzma0r/dv0OanRgYK8CNqYUjUbrcDwxh5qdakDpqk6FxWpAj1ok73
7ltZO2yeHf2/FWHTzW5O0qoz6qBYNL+a9RMqSRfG9igwthaDIwJDEJNH7ifEetHAuslifR1IVH4F
BeXsgPLh98eXwnvLMjjJMTSoCUuZFFAyaSSv8dilsyPlUnnIG9p40WR9tOABRwMuMrg39HlQJhAB
o9Uy5FkSV3VgIctxsk57yqToa1ZGX+4vaWvbMJVgYkgWtXH8x+0ZiOQYMhYdrQNZL3/Kc0nRA1f2
jsCmEV58wKVHy0WM8Ya0zQfbsKqAgazY05Sm9dNe0nbqhFu3G86Sa0zhbkMd73Yppjr3Wsx0WCmW
Myk6r4miU2JIrhV9v79pW0f62pJwDqSiR4mQwpJZ29ZhoDTyLSlqD1Af2NMj21oUL9mAigI1aygi
3y7KMtvGAr9QBaJq9BTRIwvy1joURvTQ18Ov+8vatEVMaJ+hQbQmalCXecxIM1VBlIGOy6eLApp9
u8zrT+0wYeJRaTqJ7Hy01RPHCzUERrFG8HKL4Guw0+u9mRRZUBA71VxVGxO04yBFDGgVikOD3PgZ
ag6qV+En7LUc1nk93h4slMcRJrrR4olhxUCJZpcBirI2RsVp+lZNzPqTVmkb0Hx+lRoMHUXGaCVO
xmL508f3G11PwNu52Ax81+231RIpNjhvZkB1+Y3NcuJCQOlSR2pgVHrvftgYGmDg/rV47Xml4jJ1
UkMKcykDIzKSg8FYdYmTTvsSRYbqqd2uA1t9WLyy1/aEOzJROxoqzF0GbUH/6RfrpRnxwOrZ9GbJ
5VkDKsZJ1OKjROVwm7AKjRz+RddSLlE9IIpopzJIUrC7uEph9sjCuzip/fvbuRV93ljiPuIqEgT7
a4QUui8D+cUM2WP6bJwkv/Em5qQ/Zi/344Ph7ZjkT5gQNUHyE9UFfl5QexPOSx41QKKmRYkiLnAo
UOMAcqtq5Uuqz9PJBE3JBZlECfHySkVcsuTDJR9ItqPtsvLluLAokL+jSTEMLV5YU8rrhQBJFahq
mgElwhBSuSUkez+cgb0Ti6NCznk18RQKD/qQFU2Dx7gMEM1pv/MWt1/u458zoHwnOZ/2JB021sWn
80z8bYhJMRB1+z1Rg8s61kR5wEwyYz4j+2yR5uv9L7h6NzjlE9ixeR8VvehVGpbGhsxs2ChV9U+m
D2b5M1owN/y6IBX9YCcDrWf0/9CKBsQBlTYxTwbrpDWU+pQH2UIwFlEqn7TOfBz6fI+Le+VEYYjg
pgMoC5gUEGG3G9em6lQzK80DVPkx8FyMqsHZzwxo+/axpg1epYPAxWFUySZHqlOiuk02ZB+ulN7+
DE04Lg2mJKrIKrC3hbF49SCbCOczyIY5cdOX/yyx3kw75ZbVe6mAOAyAUtA5KARYJiF2UkhSArPN
smCWlFcFlIPATRhjNx8GqwEfAVGZ/Xz/AK0gW/iqkKNBnq2BRAKdf8FkUcYo8ZhZGnQTlBHNQ3Ip
pBNEa5VguUjHNgRhzpOaQmHzozRiomHu7q/c3dKXGG7IaRpQecg9Hdmn30Dz1WWASe68VBs3EXQc
iOD/cxVFWjYLMnO6GcdpMJbG81Skp3rKdy7iOo/nnw7jeUBpoJ+x6qNgEBFEfbOUolKmyXji655+
UuSm/V40sZq41jTT1FHUzOpd0tk5oCnMrr5l7RJ9G0isEFczk7LYUVXYWDjn74WKlIKrBCLt2z2W
6gF9OcPCx+2oh4LHl4hLHt8/QRu3FfkeULKAdUEtV6TqLhMALHMqFQGbiCy5kgI2DXfqrHxEM10q
Cr8nk0KRcOrsd2fWQ+wUCIt2fNPWxQEnNCYFOIh/NXkUj8lcVwUrggR8K5lfyNLcH9qWkcnJMc2O
nDjO5cW7v/IVITEaOIB8YcmYaAXuQ5x3qsuYNfDxScA8zCtrbtW4tX00MIjpt0fJNd1R99vpQTEO
7Ifmp37p7sr48et584ILP0H4wnnW61qt4SfQc/uXUa8gTgPWMIDDu5MeJtTPJV/GQPO5O9ZH+/f9
DVgfL6wf9xgD06gNrwavYosWiaxUSdCDiFqNJjAr2uf7JtYf9taE4CXamtkSOH6TIMlVJ7HZQTJy
IO7bo4534L6pzYPM5TcBXTUxBSX4e6WraARa9SIoGps5GkuH01g3IM6jS33uuzE62moMVp9SJwB6
k0LaiYPU9VohJoBkCZuJ6hwRKX2yJBu0UjIKcIpb1Vc4m8SFmGv8Jhey6uRtM/ozVBVaQqHH0sUX
VmaVm6igMUsnOWAl+WuqLHUNEr9iTmDysoUi3WEZh+WXl9w2UT+tPC3C4hSqFWeLF6DadOpcqkun
+3v5Pth0ey75WoALQIMC7FKycC5LlFervFGARcjb2ZlIDki1nH4GaXXrGJXCDjNa7Jc+lqILYVbj
gp2x9jopvkSLdBqb5dyrpmcz7RdbCHUwnf9VikqQR+eXSY3A+W20B8BI3Qwb5HWzHNLMeFOV7AAo
949BVS4g7DjKRk091YjOeFEvnU2dureDgSZPozQe7Fg65G11VtPhXLXSOS6VS97IgZ31GGIopp1z
vA7UcI4xn8VjbUSf4uw/U0DNT5c8CbQ5kxw+ieZMLTKJRV/2BJw2XIKCaoUCggG0eFGHE5y+FJO6
7/ESdS0EKIcJEFAprXV85omAqlgDXAiax2RvwElc4X88LwSqMKcF0j0REAJZPSkakhqyEpE2QOOu
hqI6JLiU1I3hgHcS3Q1j4AS1uRQcz7NFBFenjlqfk5SEGXQhwBmFNHBw8l1y2i0zGA6AR0BOvaY6
BUUUauWSYoQapYcWTdEm1X3NlnY8z6YZECghRwCGcDW8N3Z2H7OuM8JWy72k0Z2p+qSW2fH+nRTP
BT4QAmrMH0B+yEDCwP/8KuAyJoJR/lozwt5unBrpM/lZ1OGov4GeZCfg2jKFDizKIDiHOBJC6qOY
5dLMMxbUSf/M3FpqOdoQ9Kw5zFlzuL+urd0Dixd8NuH6FyIyZyhb25hNGMsry43n2TPiOByM9u2+
mVV+zvfv2g5/Da/2T+8NqtOhNUA2tTAPtf7yUPV8PB1A7xJEzOgqe/Gh35tMXMuQcrvIVjE0gsLt
qmdDklhnRcuMcPoFRv3uUXVVXzlF3hKMv3qvDHrIA+7FFZt7emVTcN/gxKxA7A+bTfOlmb/LMooQ
e3SgYvTA95OH5SiqYPZnhVtkZhHRaMhxuUDv1ht/9OXn/S+2dQqvDQgHXk4sSYW8ghEyG2oVTDYf
55rVjjVCG4Kw6Rtm9nae8A36AqwJMDX4XjzS4Py9PSO5mbRSsUAfnAsN65DFjc52wCcBpGNxyN+q
nfh+157YhtUyvIKxrYfRP4OXnJST7Q8X7YhpZi/1Y29P9WvXnnAupLxXMBmC9dmn5RDDXvm1MVwM
5R75zB+Em9keHE7lW3YdSbwfk6stFXyJHDUYr0YEGo6X0QeL9iGlTvFEZbzmgX42wL7mgCryJD1j
Mo4Zrqk58k9pp6a8efevv6tw99Ey6eOBYd2tX5+Nx8zH9XvtTv1BcVUnfYkwY7n3afmnu7dufkWv
3I3ULUNZwsOGpWEBRz4obZgWbSk7mkTpj7paKleL5dArljT9o0uz/X3Uh2YHp7byAxzSjpAUI2vg
soKPvf0Rc9QyiejlEs5z78iT4WpaBZ2kPWFLsbSLYbgbM0KUP6SgfrEWjDvl2m8r+caqzK3i11p5
StPEAWewc98x7K2KZwJXW1tYgLETli5hU/02QEghy8/6sNcKeG923vuAPNy/stKjxW7bVOK+YMDA
d+v283H6GWmODnVVYAo0cCLmT/IDzm13SI/zqThQv5WdXa3u1XIhz43ngz/IKBSCW/b2h8QZUbO2
nPnhRUH3Eh1brp/tdafax/sBWg4nOaiv97d4w7kDzgnaIJmn4yuKRCPptV7rQAlpzYUv5ZFDd33t
ngnh0EA0AHqZFGR4tHLsTyAdOVCPfa39uccIMjQjMXa1V0jaeotvliWcHNYwa0EhloRa7LFH2Z9B
vhRGZ3Yaf7Ev42P7DLHwhz1SnI3Bb8TU/93MFWui3MrjxLlCwvRcf4aajeTwCfAM88fc+rP6rH4m
n9Rv0qV7UR+yT1BQ2LkwW1uN8UkZwr1QvFrBHhF6sWzKK05JTE7Q7X2IgZ39NzZQQgKvBM7MSmlF
x6VfoAQEUvepBL4sxUhQLul7jNGbK4GzQfn6nXVQuJRyF8emQU07yIvHDINy1TLupL5btw3ovP9a
EFxm30GsdYRyWAD9WbeAahYZn6mSfDCfxKuIGjGiwXf6AzBW3N5pYvVKnOQ2CRV98WL2p2xAuSPb
O99kI4JCLROVQ+i7gTFLzOnSJI1zZWQY8pdK+byktnQoraz72WQaeRj1ml6QR6ofrOVhaejRyihK
cwlTVazWVtE0QeZrVkMgXspHmg70oYF2up+zMvFbgA6PH3ZVnKoOjWG0+QEa4B/0yk9nRFkqPbWU
0B4qeohkA2F83uw1NcTiDspjmP4AzIOnKRgHEqyQKMZrXZM5JHV3yig9IZt40hfJnVswttxf0aYt
rIcnDmC/FR2+qnYtgONpHk7tC+lo5mbDQ2/UD8Vof71vaXWd+KquLKm3e9ctTVXOo5mFC007r2sL
00l1uisOzP+am6eUmwFWH1N2wDQi7b81M9Xj1GZWCgF7ZrYLevoQTXXSJuHtAqj3dn8zO87q0UnV
mdqpM1aFUfjtYnXLwY6KavQnwOvj1xzaK3s91NV1x09DAQJYClTakesK1x1ToFYS9ah4KPpvJQbp
BqsPOgrB9/d50wrgkOgJcf1DEe9ikBo8OGM+hlOxcKU223K6Qh/8Ri3J4b6p9RsHWDHgO6jrGgBe
Anh+u9mDZiX9NJZW2KnluTSg79nnqN9Xy2OrfF9y/QAB1IOcfsUMgdRYQdVOIZEL6jbl2HuZvhOB
8hf19tPzXwMcFh5zA10x4cVN66arCjOzwmwiXpa3T/PwUEfHrgSAwoBep2L5CDN2tnsd7wPYCmwM
/7RorGLE+XYPmrrNKs3IFVCtcKKR3JtO2TF+6nwLlDnsyfgu7e36KtznFtGAA3oExTNcqVuL4ISo
k6YclBB/9k1pjM+ktg4q10VK5UMGchkOQKssBiyqrh4n09z5AesThtPFZ+7QwQLdyXsMcuUFZVWS
4DcKJczIQ58Hdfea7KnQbZrA/BbQp6DaWLUaUfatYytCPp5GP7v+Gej/3v58//CuEwms4sqEEBNO
timZmZTCBI3cSZ0OiZ6HjKkOXhwoRyuBHH10MBKjS0j0wYQFzDBujohTzrQOJepMB1UJL5KMrROR
V1v+dn9dGwcSIQWk+7ifwVMi9sS1vqa1LPVL2DXySdGyEIfprM+9J2vNg9EVoJXpH5rcdCSqOovc
u1A8PBQlfTNn+aMBDujWwSTFGVN4m0L0eBRVc8yGQ/O0xqhSX4OS0SCu2j3fX7G69vk2OBEBHUOB
CMQsInxCbRo7M6KiDNH/1/xZjaH0DH1up4gT+xUj+MZZiVLNg+CgWjgLMBZnc5k+T6BkgprmeGka
6XvTLV9iEI4fywEwOqui6qHoqX3RcgpF1SzSz2gX2o5C2J6OwepdBGqQs0HgbURJF9Ah4TZncapl
CkVCqyD4yxyp/XBIzi0gIUesDHZW3KZbC4sZjZE6t0tYVoPD+29zaXv3P8HqvnIT6CDo+DeOOBFe
XShvSrWUIytXB0Ce5sI1pcaJ6J4EyZYZIHQRgPFRk9WHVkajMEGNPMPzVM4wgFMKIV4UTXs+fW0H
9VNUiGELfPDwQbc7lszqSJZKzcGBBv4/pT0thg/SCJ+dpJepf00T13CHo+TtAW9XQTQeLlwZ+FbU
39FaFM4CG8vBgAAqrq4qeSUrnrgYiNUup9GYHDvbO3p75oSvBmRhGRf2MocpS1/RB/rSWUPj2O0v
AuEjY4l25mJXwAewq9wsT3gqjUWpozSX55CeycU8TafOaT31IEOoKtlPwPdWJxz7vLfG3I5xsZgX
zW7/JbpQt3qp3uxXQJIu6jdQG3Wv+kPiVT/vXwb+/t7EIe/LBH0f0P4IjHThfU5MYxiVvp1Do8uO
Q/nN0L4T4432e8wO6/BLMCQElIMMWpdSxnEZ3cnzMGNsPqTeACEN7VJ8Ly+ncldzbF1iFUwKN0Mf
0jwvjHFGpao8t8EYuzk5LtVJKxzT1R2IKh8sQICem7D4hVpkTB2oVuk7tfPN68n5Ef93g4VAb5IY
6yesPFSTry3obCj71S87ddwdGyKkvywGKwUOvgiVGVy4ll050N97kzq2U7xdu39+J9D2RsgOygyR
TjXFDCJTmDSHvQTCbqcy29nGkDG42T4ateHLcQA8Fy6EQq1IW583UpSkIG8Nda2JH5txGjw5ttix
TEC98/ELgMEhLAhBCEBFQlqACpCWLLK2hFm9PMnVeImy+ckg80mlyr/4THhzkC6DNgnYUMFjwqU0
ScoKuJTB+B4r9BdUICBiP+28b1tfCWoDGP9Gvxr/CDdNt5MmHWN1CpdoHB1pSn+XTbkTLG3bQLiE
cRWEhyL9Q5IvE9VBnhfmGTQYO1J/wayttPNpto41yEXewbMYlBOzlUVTknYxJxiRn+tugvIN2q1q
urNdWx7w2gr/FVcZQpU1JikMBQ9L87KQ5oGN86mEzpo5fr5/0raXwx8VBB3oVQuf3+4gZ15DCio0
bZBHS62TTPZj11R/7pvZ9LSYHwEgGFUZwG2ElzI3OY3EHC9h+xeaDwDpaVDmgxME+OevDj4tpzsC
1/5d/heODjViaHICkIhhHPHYWQab24wWISRkU8de9COd6q9swEjA/QVunr0rQ4JbL0bwu1U84MF0
mCWhNzd/v29g80NdGRBctgQCjlFtGCK3pRtc2QIdcDUi2oXc4o5D5T9VfH2v9kzsq2pWSxWM6BZh
rXb/RFZN/Iqyy9hUh7loAOtMT70Glrz7y9vcPySGqAKAcQQP0+2BHyu9KtOxmsMRajEziIHset5Z
1+YOXpkQPhEbm7xXWZSH5tKdKSTMZ6M/QblxxwttBmnosP93KcKXgkRcBE6TEktxoUfzHYpLr+M3
y1HB612/6a/3921zUZjAwYwRSrTAit/uG6AsyhR38hIuUhZGch4a0XRGKf/bfTOb/gieG3AWjtkT
K0PR2FdDodlzKCnQwx6ML32yfKswCji1w7+5siiyY02oQ614LceoYEPXDFOY6d2vtrBUx1SmxEEt
juxkKVtnDlBKPnAIYq8VNVU/R5MOuPsU2rnRugyUKD/rXNb21AO3PhHhlK4YHrBAzyE+5gXgbqCf
HFBOYM/q0D4ubDzk8fDp458I5ShNwROLXJUIZqS5lZPCkoZQkqkzRt+Wmrq5/M+Y1P/iqoIJATBk
AoeKDbw9cj0l5RyjNByi7u0MpnqhTbRzBraOGy+9QNCDE0qK0yM4g4mUMWsO5/ovzSs8shfMOfp9
uuNUN+3gmAHCh5KgIVJglaWxpJmmoOVuD44EztSh+ynR8zTsqdhvnQF+nv/PkODeEiuRImus53DC
TNpRspb0NGskhfTiWPr3z8GeKcEjLIo152aqwBPIKZSwWOkk0KoE6c7vj9vBDBX6OLy/txJeKVS4
USuPR1CMxOeoo8dZom8dVXZq0lvLwag5VKJADQ3QuXDarKUYJWsmY1jblelYhTGdaW9W7kDV+Xh/
RWvBIUT4vH+OyPsdfiYgimia6EkLmHlYW/FDasoPUtRU55nqzjiVtZdUw0u1kIMZT2EKRan71rcW
imkpLBOkYtaqZJKi/CMXgFCFCdQElnHwSg34KcK8+2b4fgmvO9IYFRsKjhsuM3Z7ey3g6Mciz1HU
zHoISJLyzwL1tMN9Ixv3CkZQpgWDoYlJJvXWyILmwhAbMYzMhTNgDMJKGWDHDCDVbue53dg2hAu4
u0BAY/hLDCxBRTA1SCqxbbn1fa76V0h5lJ4ksZ3ay+a+XdkRzqE6LlHT9eYQtsPyRwJjlUMw5eLf
37dNI4AAoXaFJ2HVGJiKGITrvTKEiQ3sUWZ4Ta3/m09zZUL4NGplZSCTrUHVn/7QIU862OSbpLe/
pVT17i+G+zTxpIFa0kChHv9aZUpxbPS9SnEIEkwa6rPs6pjKofWvkX0HyOJfHANoDCKxROwI5ULh
6hrTKEHGZE7DIsex7qyycZNZmz2pSv7cXxb3n6tlceU63qvikMrbsz1IETBaVSNDpis5ZHPiRVp0
GTvqZ1XkNpWCpe4RbqzPONpFvMPMvSAeeGFx/agtS1zZE0w+DgYEHkBB+nJ/VRsmMH0LI5BZRdVW
bDQoY6uD2dKqwjaFUotmHwcQacTT3mdaK0ChJouOClwPSJJAjiC+Tlan2elCKsBrjINaucuDlgDa
G4JYOQNjFJoGByk9ZsXTp5qe9gApG6E5rIPCGQhz4GtWfgmTU0ubSwaAQ8D0cJhY2zj6mfnNOb/0
srMHYVq7QdT0wZ7B3SDgxKJvqtoRDAPJMIfDaHijMbg5mrtKwpymoDuXbSPBRg0H8SVK+8izcT6F
Y4lim71MyA/pYxIALBX0bxy86apn4pjH7hW6aPSfdO/F5If99jLAKkInlMW4/qbYyWwayPPCLeZh
Dxpjd6gk1SH9d7MiGBupTsbyo19+ZqVFnQXMzVpO3u6f2rW/BAQdgwnAiqPgj2HA20VPjUyJFRdL
CIDa567r3ma7Pt83sb4Y3AR6juiLoR8ofsPUzNU0GXJEbhpn/O29qpb8Md2L2jZXAm5hYPjQ4Fx5
/rE2tFhjiETj+S3rALgd9uiI1u4YCwGrNa+UAp0k5gfllElxX6NX0UU/uozXxxTfnE0XXsGPx9/3
d21zORg0B6EeyOHAWHD7YfqKUKUpIkRSkZo6SxudS7Pbg/lsfhoTnwWsW5jjEquki94rFshHy3BC
0yVHjjjE0Jky92SzNjcOH55PqvHZAGEtFYh/JilHG6TU/mrz6Jo9ZhAAiRgVtDNV2b+/c2vYNzAY
yKtAEID/s7ZSniRdZWS1jay0d/UjV/dOfOqRx+psHbgs8L/wUQjiUdcGGgJYMDEebGVJWpTCGEK7
+C5FGJs1I481f2uwHd1f2NbXujYkBB5lCtYgyUIaTCrrYs/LQSHSQ9ruMSyqW58LQBpkJKigI7Hn
f35VOq2jesZDRlLMEYHLztAfsppWh2jplDPRe3JU5Ro6QmbzpWhbL5shGzDYoBsqmp8js3sntpcv
alv/kiX7M5PRfuloe6raJD/OyfLcySzQLNAaluWByfpBHUBGGWGqySfansTfxuuBN/L/FyI8lR1r
lQJkEilcQuIm49dMv3RD4hLzo+QiMtINCEWAGVXGs7gihVjkFrSp1EzDXn2J2akZsydW/FoSeydG
21gQmicY2jBA8oSaFf/zqy+TgK+qUON6ea7G5JRT8MUk/2iLdqj7PaLdDfcDxSSgAVAKAcOvyM0C
tvZ5SttyebblT8P4Y0l36hNbry3qRhiL0xDY8kml26W0Szf286DNz+qxe5R/tIhjhhOa2i/mRfby
SxLmx72LurEmlN648CLAmrAoPPCFBcY8gFHS56FWIPeUeyTdk5rauDrvaDQkbUC+gHT6dlUgX1EX
zRiH51Z5kZZPJE48Xf5CLctJ273e69odIJwF0xNIDTnOzuB/fnUY8JhTa4xT9jwDZ8LYJ4hmOEO5
57vXyBZQBNkQsuMzmhh8EmWlFLuB5mGKlH5+QbvOzx4UJx59+5cOnBlFq5ck/ruKluVxebb+pHRu
mfl7qpkb5wU/A0VGoFGRDoE85Ha10A8pKOG8nq1/GH21dXLvlQvYd/7skdKBMNx5LzZb5ykwybcW
aQr+J/LZshESVTlrozCL7J8VJpMHA8P6afJX1X6yCAO/Wnu87+E3wutbk4LrpR2aEZ35vsro2JiH
Fiuc0EvXD4x49dveCtc3AuaAj8Idh7Nf+S1ij1HMEqV4tnH7xsXpIIJ0f0Vrj2WjNsxRxLhvnD76
9rOlVgW26nIsnuPmWTKZRyDMrjUSADp7iPw9S0KQMUI6o66mLAqnKPLNxPanrniYRs2xkTjfX9TG
tuGh5xxEkHnkbDa3ixrKLrbB9V092wRa3qbc5Bd4nD2KpW0rCCj4hD2nwru1YvSDKbe6AiEz0l4q
dTjG7bCTs65MoPaMEQmoCyAyQ0tW2DPoARKWL1YOwR3Ia5lsvgDEtqPHxv+OmwTn1obIkKsvGTSS
h7x8JvN8ZGV+aaL2QszYy5PO61Wpx9R/CtJLZecu7dkVqgxRCt2HuS3jsCziY5qAoooangH5VK37
ZU4kQCXxECeNd/9obFhFSo48BxLvIIoS35i2z7IcuG5IHU2JdLBGcHtHlvqpnOdLQ6GbSfqT1HKB
eXve6V6sQZcg9bw2LSx4aCetxey68Z6aT2BnTSEsabrEgYM81E/2buDLj7nwZdH2JsAcg5oPqxVO
DzUXaspsJGFcLrrmg6ChTN1MBpDwoCN0mE+WVjfDyWIWHc73t3n19mGtkAbljXAIWa20wJTZSDHd
STBNZbUQsUmc3MAcumHseK91PRttJ85AqYMRC/z34rQ2ibPeompkBfpxetROw0mHwvZ4Zsc9T6ys
HhvBEr+qV6+5XlVjEyuwlD/Or8MvyDBKTuvSg/w9eYsOeg9dY7zybkWd/rQ7c8czB+FLovJg4qXH
NBOn9rw13gBv0hrQZQeVcHxq3ewl8pJjd+k9eqqPibLjPtclLFAW2+/D/QCFcgXbW3MZbaFey/L2
OQIT7uizRjV8ZkRW+lTbmYkh1cxuP8/ZHJ1HQiHUmcdz+smalAjcEEnnjM0znfPGkYYKkqHNk1bn
ft11TePfP2Tv6e/ttvwvxpyD6DAlLXjgeC5yBOFL+9wS82KUsw/s7cmwih9oqYRSRA7J0PrwnIE9
dd/6NnUQ6T6iswcqidL05dQgeFGnlyKR/LhbHjpDPklz93mqJMc220dSL3/NLD7EaewZSL7HpHDb
+h/aKq4yPnZj4fRZ9CUeJM8efpX12yglbl3NjyjkP6Nm5Ntx8fg/pF1Zc9w4k/xFjOB9vJLsS1If
kmz5eEHYHps3CV7g8es3oW933Q1yG6HZmXkaR7gaYKFQqMrKrBxZ3Fy5E65ONSDNwsfRSKYWJsku
dkPCboCuvJ3IHGDF3/A+5yIaXGthIWjRFGWqNRUE4ezMpwe6jTaptfOC3K8P9r7sQ+npWgtV1waF
G7v32DTiQ5IThynOYRtUmCwN1fTkoGTKR1uTLCgDs3uEloZMzn4tVmEiGUUpkC7joSgcLsVkIC3T
k+yiKommhYMXNd/JPDe2P+ag0JE57fIoAyOE0rqGOWgIpAufz5yom8a2lV+6WPmGAYbLMJUfBbwh
+F6bEBYECr0qdXCGL7T2OmCCIewL/Fbj62SStC4XOR0P8xpAYpi4Rv4odsFQUQKFHtQDT3r6RcvO
mI7aRPpLXcpwDOKtjYI6dHOR6HNuMPTLhRXVUZe6WZakJzLFEGAcJ0t9IIk1P6mFV2+U1MZcZISx
IRxn3bqoJp0ll7foI//5AShbgpybD/YJ/hmzxgEXiJKcAC+fAnOYBt9WkKtAuUyGE1o1BZJIFJ0R
hVEouz3fdOy12uiHBPTaY7NjOgiCZ9qOOzdyHck5F0MJeCWQVqKermJ/wTomvPF1aD9EZdcVJ1Rm
By2E00/m1m06V1atEC9PGPIgpAIwIWCFQJYKazKgCwSWrSk7ZdkY5mTA3GfqN+m3Wn8dBn0zNPPn
+1fDchMB3+DUvSDuxRyAmJunrd4pNAL7Vu5MTbzRJ21KoBOj2vEGbwJdRiuxyA74AtEJAdkWui4c
anH70fC2SVV75uyc4bglO2uLPla7I2EdJp+MnXoGlbvP6m2JuolsSEk8g6JpIcsrTDTq6wym2eA4
IGQiA/uDUcZ0VzXa+GJZZvd2f2+XBtGoA6AWpx4xE6WH27WWageCPgJaSReEme3g7pwWt4TzBVuz
vW9pkd4B73VjSvCbIstwf+KvPyVMDzLrO8NhoNmvqtwVmFanDvth2GMwprLu/qKo8r6pnAIQFwMq
ee8Z0lW2R9DIdbLcyqHA2h06a48+HkSsko0CAPsQGid1i3w6Qbm68dunKmQgXES+E8oSv+W5sVW8
+hBYOagUv+d2q00nMXtGOpCkRo2+hdAXe3VaFxhWq2zCYkh0zOoUToHiVVZJvvLyBME0AjjOBDLO
haYU9VKbtCPoeZkVF1u8ixIvNLupeUGPS8oivmoMU9O8lAMEkajaVQ5VlkPxNgPrY8U04AI670/f
qu1uQi7Vhve9asV/ecue2+GyS45wmRA9xrxXStJTouW5bw7ebIf1aFdGWHVFNxxRjP5oZwB+jFuL
f0QdDg3EwO139FpmgV6CpSe3dv6U3oB6hKW0mG7W7LyTLG8Z1DFhr4HeCf0OMAWLxY+xY1A36UDB
WoKBnYWOzdKvWtOkMomiVTtgDUCxFpT5i+qbOZnGYNpgXC1Vmx5aN242UZkbkurEqhU88HgksEBG
zjPVq4MIXoJeTyInORVWrDy4ysBeAMiUlWrXrIBkHWcdHVYU74WkrJuT95d7cmItQ8FDbSr1Dfyp
EBr+uOshYALLA1gSUMCCHZYlvQtMaXKC4Hegzx45mZji2HhjMj7Gak52982tHSv4HKQadOCRwKl6
u3mJC334tDT5stqy2ABYAjQAtYY29h1WoSRw3xyPRtfPMXwjcG9hnp7f8qhHC9FqsmgZD0MenVo7
tSBOmcUHhr7mrnNH6DY4bHZ8jbbl5b7V5XEGKkbnlPGotnMGv9tFlmpjd0bnKcd5jqfAYP2DVXWb
jkT9niJESgobq9aAA+C8i6jpi9wBaWcpipqbyjEvHYqSBmHTo10Y3XeQ7WkX2jqD5BsuXROJBXoW
yJ9wDQH5c7u8eu49t6R2cso7b0C3Avf9tHOBZpEpqS+/3rtEJBBzwAJgBFTII/JmGgyQjYD7FZN+
Hut3mqnMvj7akT9402GcR5nFpXvCImT2cIWj2LAQiK6JVdRO1YHwFowMj0hElVAf3GoDVgLjw5ku
TGFohk8AvWNVbndRr9O2Rn0zOc1e3z4D/Z8lvuXNw4ejFa/QgBsa88yI+GLu3nVlHfVVn5ymOHqr
FAXUqp7+676/rzkEStsobKCYCLiGcMpyGo9AMoGjl5o0esiUihwj160kG7bmDddWhNARlSRCygsr
c/Jdp10M0dfmsdfferWmPh1lM0dri0L6Ar5cvLSQAgiHWK3Hno6GE3OxWYrRbL10ydmZZlU24rZq
CMPmeIqgtaK5wrpSKC5McaPGJ0Vp25MLIowGwsMMEzsf/0pIoPhkMNcGFguTVWWPQ2UY8Wns9fZs
Q/fuWzsXMlq3ZTQCBznAZgbntkHsFYIDuFmHhKVWfAKdPWpWirsZ1HjfGEntp70uce6144oqMkBt
eJlyoNDtGUIGiNwsw9ZFkV6eQQGLjptStFE4VkkvsbW6MAR1qKqiUoLy7q0tBkCM0vRzfNLSfg6s
FhjLFL3qzWQZCuqf85h8uv+9VgxCmQnFBRTL+T0i3MwdBt6MbOrjU09sE7x0QOuZvRIFTsxoOI6R
LCCtbCaP6+DGQOkaROP891zlNVDg7ScVZ/lkQczMp0W65VK9AXb1o8MMwI0h9gEQzaFRy2mTKhmy
yHEKeGLJprBrohQTNOyjtEfvVjDYBGe3OXRU8EQAu4banUh0gppDumlQqnD1TA3vf6SVw4vJ1L9G
BK+gaVFTZfYiVGHskp2HZGjZFvTLw4eVUrFnnCEDjWzkTo6Yr2cgnE/MLo5PwBK7RdjXSaZvPZZq
EuHgNS/g9Bd4aaELi2vw1gsyOx4Y9ezoFFUn1Kz9xoHs5vz1/q6tGuFqm8BagTZARDBWLHVBJtJH
J1rOz26jvWGIeOt47MN5GPaMnx8ECF55EcIDAUmABWGJ6DR2WY+SVdMHKVHtPMzbrgHqqJuGt3+x
sCuLwhkC6/gMouYmOhlp/5C5Zeg53bRDLlFsP2gItUcucQxb6PViNuf2M5V2Oad2NShHa7B8c/QA
ZbCnYzUO+e6+If6LbzJoJM5ol/GeNSq4GHe7NdQ25Ryp+eAdHTV/ACxA33ZW8mpXWRTOViRTOeZ3
nWANz3tQ1GNdnAlGWBbrMWzgxoNzZL2lhiwuvg0tfWgMDGNbmA+Cji/IWFXZnPTCHVHGQFxHlOAi
B0tEK4vmslUnWJ2L+gh4G90OuldvqyqTXcLrphDR+SjIctggAVE5NApH5xi1ecDINlJANzBKkFKL
oPS+nr9GhKCEKq2aMgIjqdoF0wyqSOvbfa+QLUP4TjhvbdRHsDC3n7xyn8yvsyU5vGsmUAVGeswn
kRbDy0UEriY2w4SedHvbQGOpdUOj/+goCyAMHIj5v2b4Xl7del1Z9MnQwwwngNVy6hvap4roktxL
thj+51dWMKnsQDWZ71cfP7k9favUMQ/wQNvf/y6Ljv5/loObFWg1KKSJx5W1ttr1CVwZ0gE/pjft
Kdf8+pgcrSPbqGFLwMAqY+9cX9tfk4K3FWARM6sYJvXSCyLw2eoJoHnzhwtW7x8KND0ogGK2XHwM
IiVzaoqC8rHxwIAHGk9gWrUXUATJOgOr68GdhNYOasmL8fW5HsA24LbOEU/tRyc/Y+oblKsysoFl
fR6vZ8zH8/kPaLqiZHXrElM8EM3KK+XYhdo2DooHpgQMHO8WxjICQJEe4n39yrJNWzxnNBw63+0l
d8gyTNz+AuHhMU9Gh7cGfgHNez8xjMCdicQfV01whgNMx+ICUQUTCmTdB5vkyrHQ6O/eQj+ulDVq
V0wgG0JKroG7YSkJSMhUKokLDFKVDadUi7/Es/Xj/qmSmBBZVXJKzdSrYCJ1frkp2Kg+itwHByg4
8UCAi6EKtPLEZuLY0TEBBSg59nG0Hxp9kxaT5GMvvRom8Crj9yraamK7MEERAsScNjmyEgDMsvNp
3/lpkUoC3QKo8b6UKzvCF5+1VjHMyiXHeey8MKLWYwSFDnAnQI1k4jCHJj90Gnk0ne6rYdJPdpk8
2VG3tRU99LxzB9qqeHTeOq/4df8jrm0AGtyc6Rslb8xC3Z63bKj0CpGKHFVobHs22GSnUwqts/+f
Fe5KV4G+rlUtaolOjuCd9C32T6cMoeXIZNRka+F/fmUl8dKEYoSbHL32mRivVvTsxf/cX8hiJIJ/
yOv94onhlY3YSPXa7OH0Sq3/4zXtdiSqb1fWLkF/S8+jw9BZu3p2A2csH+Jq2Hc03jou+xd+e/0z
xDCpUEjGKdhQbS72VUa2tl0fIbu1ub9cvprbxPN2taLbThHDCCB2lIyf6x4QHXYE56HfJZMkIq7F
/Zt9FYqa2pi1ttEb5Dg99D9I7g+nPKx25jftlBzGDU2C7i1+zLZe6H4eZFIba4EM085Q58HEAUom
QjLP6UzKclbIMc/mS+RG+6JvJd/r/1jfXxtCOjACvNVNRqQcvb1zjqDWBTLtxzKsgxHaDWbI/szl
rkXr+eR+UcIPi5lypwV5Ezh0AVeAyNWt00L7V6mdEU5bzOoYuEwL62yQwSHWjwaoTHm5E7mpWFmY
dWsw2lklSLLUYJgDI4weBur3obKrwhKSjeFHyRDfD+OVRWFT52wwazLB4tT9A8UrfwIN5/0DsEDL
v5vAnANSKxv/iuMbxBiz0ch7crT8YaMxP2p9bzvurZPp52/GH+1IfxdbR9K74Mdqcez+GhVv1qFi
dCYuQyAjPyai+QDt2R71W1ZCjiW+NIoucc/Vc35lUDgBoFk2c13FKjOHvrg9ZMP0GmrXxnPUDhIk
0kouDme8siV8tLboGMWIJneTd8W6cHy0DxnQtVpgBPmzFzoSlJVsccIVRxJ0jIcCBlUvDep4Apfl
Y+Ihmxxk+kergeRqaeI1Vwx5OqYjOXZIh4wC17ohDSQyG8JZnoipR6bXkWPzS6sAbTWetL0DFkTn
2CZ+dypC5ZtsZERmkm/w1Z2XaoMWuTbccezsS28bZzXpP/ys5U4BaBOOGPJisSOpZ4UyjxlMaFUU
eOoTpXRrux9+nt8aEW6zHq27KJoHckxmw59nTs+agN5CRrCyfnr/rkW4yrp8Knr8g+0yYt+sftZx
FWjWcwnwnfu9S+zwfohaN4f+HDrVaL2LjRKSUAW92oYczbzw9k3SApbRlk912T+Aw2EPAm8o4E1D
KammrJ4qjrjBw5MLRIinSitKKyMtVlmRxxgQKuvJmqJDksmg4zyVWQTDK0PCoSqaXCXthPVxMVOo
pIWFNoea9Tp1g59YslxgQYr5HvCvzAnna1ATMNKTGucrhOQX+OH+jG1YRX5pAFWEHxBMWzffonfj
BMqD8UcNzb0s/MtWLJw3aCAA9DLjiEftm5bRTZpBPJUcQMDss8yUuM+7fvO9/RVSSS82E0wBw1qe
PaGyF2TZz7jA3U2fafE6sMYv7V9Qt0C5u97d99zVuHK11cJ5xPQGuigDXCglOIsZ4N0/7xuQrk04
ikBiQkgTaOX3lKR6cR5jTHIYu/ZTdZZ9tPUM7+9qRMgI3tojIBf8Dn2bt/pbEWHqIHlwB3/8AjqJ
X0PlZ/90gful/O1CUFoGbFz3GQutbDz2wdwj3uCG1pplXOJd4iR+deKE5G7+vZpfy1w2yLj6mEWf
6n9tCTc4S3Wmdw7a2dpZeXW+jgd6zo7F8H6Fs1P+oocQct+1e5ms8XrqcGVYiDnV3CRK2WCR+q7f
aGGxyR7IIdslwRBml3KTvGqSa2k9/buyKAQfwFDjQtMKlCAe8gM98FHNtPTNC+YFDjGUm9S9d5Ax
rkqNCiEoi5IO3QUsUwNFJYGqcMwV5UK6r79OX8tTvR32s2Sh/K9cBoG/n1QIOTPaQRrVKV4IdPIz
/auX/468fxlb/1oRQg3B69ymHnaz3vSbaG9CJ8dH/0I9Kl+dbfbgbBDhCh1jVl2QZ343HPJdtbkf
EtZjzt+fIMScNB2zRC3gu133VSFP+fxBbqb/XB9//34h4kCoTVeojr9fqcAV14JFOZVNxi212/Gc
45PrKIkBwwU03G0+5kyTo/YTtrHdWF/zi7dNt/aFjxnNwRSOO/2RHoe9LAlc9Uo+PAkiDfShFshp
r+2yEsOa2Dnoms2ht4VmaQZWFy5zOIX9q/4lknKor7nltU1hpV1NmxlMOfyB14He/1REm8SS9ZAl
RsTXFph6+5myFK8tne6M3v0xeM2ndMT4wn3XW8uYrhZjCSG6UmfXSO2cHGOwe5cm2DvUGSK5zCeW
jKVp/WP9B0+AFj+mWG5dJFVNDIRlpnc0fBYWL2jrcki0sXMeosu8sffZNgplaomr67uyKcQQykB1
XCe6d8z1U5VEfmVAhd1+1ezD/X1c9X+w6nOwxPvihDDCWrVTONMCwgg9jE/FXkFo3Hmb6FDruGSn
A0SjnmkfynpvqxWOa8NC8MhzAmoXcMAce1Q4xrD1h988obCBNB9P6t6SLPQd9ilGZQAl8Q8aWLjV
hfuOgnJPs/vZO6r8vtuqcH7ffeviJzLv3CQwPzdkO0AHPFQC/dOwtbddMEAf43P2NS38JP5O1cCD
bs1O9sNWT8zV7xJuxdQgoza7o3dMqn5rDLHfMDxxUhLe/9Brsfp6+YITu1ATJzrTsPwc7Fz2Yy1t
rK+fk6uVCD7b2N5Ydw52mAu3Fi/9qX+ud8qm2VgP1T/5HjzDexkcW2pTcF87S0y7Y5N3jA/5YQ6b
C2YFfhafvYB/QRAuAreXbMnm/l7ySCm6EkdgYFDQwCSRSEjuGmBPxnMXLSdrzh4zMyEvXemoT2pn
eV9HtzlruQmXSse++tb2mGaQBL/lt+TEBSAEA9qYo6iEbwnqJX0o+0o7JhAVoeyN1W/3F7hugLcm
ecdr0ciI2pZGUQQDHti19fjzJCMDXmbYnNsBrSIUrzBaJnYmWa2RCh1+9UhmNdTy73bqBJAT9VFx
DSdZPWQZS0FUgC6rAcwHL9oKJ3+MerApV1Q9OjVen4n7CNDZ1qghvAtR+w9/mltbfGevyjtJP/WU
1pV6HItxrzrNc6ulEr7r5d5B5IVXCdDbdTGJKLwYQNPbj/MU4ZgByDk/e8NUsYMRzXV2ophSal9t
U7GKJ+BYW9lE4tI0MMtoboEwGiA+ILhuV8cHj80p1rGTheJZvtcXCQNOOrZJ2GMuKdlQ2umW76Rj
8WFAH7gz4exgA+NyaujP35pOQIHXelXKN9bEAFJe5L7Ty5Cly4MNG/AUDCrgXC9Q9ZC8A57QVedj
rjYvagUyUGp3D24FlotOz/wGzZtUAyrSLs0P11X56DnnugOUEAMsws6y1Jsyh9nDESpY6uOoqfND
7NboDmW0P0KaSKYUsvbuBF+NjpEvrJYTk93u55yUcRellccrx5Xf/jG2xl7Z9MlOc3xOJ4Dy8aY4
KxfKNjKdtpUbD6hTB2h7G7pI4Pm7NZ2ZIxrEw+QeTeMbA+OKab1l9vP9CLb01PfRROis4hkEGJuw
n+YwmuDxbN1jmewyM34spmbfgZihLv1BHyXGVsIlZkmBDuY0BQABCqlM35h1AqIA52hkT8wtfcWU
DQ0sQxioGK8scMe9CitlrCeeRR3nqLII+kef2OB+sru9Uhq7+/u24hc3lkRilETLihjTdoCmINmN
HusHp/Or384L/cLfJoDmobMW0mNV+tKiz/L0cb5JzuaE5hpwqEJOP5hJak6N6RzBDG6dvXN1ApXo
5/p7+5lzcPUhiTfljyaHVHkVJttIVmpeuiVuVQwxYMgAZKyYH7rd4xl466p2Ju1oRJ/VzLdp6bcf
ZZ3UAdfGUDcmuriq2UK+D0LsiaJD3+HYWC8T0vouezVsmbOIC8GEFWD+YBrmc36AWwv72Hdp5/Vg
7ThFluIdYjtlQdTnZFNPlScpXIueD/iuilYoYqIOoNHiKGPqT2NmMpNTHddfnHJvjNPn+w65XMyt
BeFCNYwRrPSZjsUAduKXPZjyLOxcYFmNVLGSn9PrvO59NZghBK8xwJqQrbz1gCZDtK3yobywbUp8
T/c1PXCNRzBNaFA18YJm4zwoyWvdHZrvSZgHumQ319YKt3ccMNyBsVHE6PSxo3isKdPzWA1valf+
A6zvJ01LP76l8A0TgZ+74OIW7y13ZF02cAKRNNALNQSCyreKlw9/OAz7gTRAg2PgVhOi/FhnboNQ
SU6Jm4JHMekLzQh6k+ToG1ZpI6vZLgIXPh46yyDe+W9aFOHjDUTJME1WkFOL150WgoutM/deGyhg
0xjC6J+K+tBYjDcVhM3BQBTeX60YoN+tAzOv4zkAlK8IHWxAUT0SA6tt6tbb16lahSSNIKdO4tmP
QbEhSQJXXIWv9X/sibObPd4geW0Z5ETdA8YSN3FuA24lk91bORAaZ3QGBMFC30IcpaxJ2bAOk9eX
ekgfWPpCMdxIq3lL0zogbReYjSwPWlmXAephTmMPymo8DW6P4GSAWwykd8Wl0JxNmeRPKMM/DxGV
NM5X4hanxgRvKcZrUQEUzAC/qitu6xaXuk+CCqXgWfJ9VvwBHVju+TgAy7JibsazPnVxdYnL8nfR
e4UfKXOOaFKZW9Vq2cfdjzd8IfKL7BUBRFgPUyCvM3VWcTHUt9osHmhDQ4f0m0KGlVrbON4YBb0c
71qIXJ/R6MVp3JjFBfPxgY5DVkT/Yilog74X2tBEFmVI0HfJ5mG2vZNnG0CBMVUJO7PsPzEMRQeZ
rQyv90/uooSAo4v5+78GuUte5VaYl6/awqrIKdZ9dxcHml/85pzlFDLF3Zvu00AJZc/EJaWiYFR4
ztgZyeJpgFHOWJ48GvtkN2yVHfhBYE2GX105xjcrFLyDsLIkPXA3pzztim1fvsZM7T8zzFpuVTwE
NopD+6e+akbJIVg5zJyKEDMd4IcFqZKQUUWNOxaYICEnTStd3/YiJegT9cHTpt+Sb8jTeeHmvrYk
hsOCtGmbm5Vz1krVZwbx1eKcGahaAjUwFG91/dXOSr+3yg+OMsF3cNz4GwZEaYgnwgoVTD7oLtj1
LhWlv2OSQ0W3pZ89K5c8D1e+IB4WfEQP1LcqZLVvfRTAQbfTmGqfS1V9iUz3S1UUD71HQQXUx36d
zNRXML63ub+tK4cdGsVgKkYyjMEwsc6UR5Dw7sqsuFSsd7YTGGC+U8cwv923sqgEYxNB2Y9cAI0Y
TkUlHMB+nuoSLPcu3MSnv8qDvpkxjeFXv8Y/7QE5XyArua4EZ3C4gJkFcEuMBy7ea0VFyRi5Duai
NfbZipziW5wMzRODGhsK7rUqW+HKRgJAjoOAqVXI8YlEOUWbp1ndd85J7Y1tNFtB7uUoLfxRM4gG
aIr2nCvGPk4Y9E0KcFvPYH2JOr9rjB1+4Fay3csfwwe7UDXEdACgymLtjWj5pHkQbj5ZfvVWvWQb
mgVzFY6BYqHgr/vxRqWbPpIUxpaxgFt10ErAfnPq0FsP1sgwM9AGmyfWHWb93CT7bpC0Cxe9DND2
wUu5TgiY/ZfEsWo5eL1ZoVZSPumBHZRQKAnHn0UwvyhH3szLo4BEvln4MjnCdctc38cC7puLW92u
DsUviATi9J6aX9jTHxyNqji+dQJNYBWHWpCivZ2E1re++Bfbiq8IpBLKtJhcEeocg0V6o2wzAyAF
zdeGPz3GaUvIMN/3GX5B3IZXHYVa0Llg7BrlKXEImlptSTuv1E4j83RI91oe1b57w9zbweh6LV5G
lZd4QcbsQkbssjyrsIicD41SjOUAz3a7s4lJRqydqqeWvs31Q9r/QM2jNnf3F7hyJmAFJwKlMKSD
nuCdYJmYJjMq1ZOtPzvWOZ5/3P/7F+AZuCYXMlIxTwkKVgS622XgyhtBBenMpwgMjZjHm9T+W5OV
9LtVqrU/qSpRfL1JmXVozcJ4MuoYfUw8vesmbNTEkw1ULdeLqh+e7SA75B4rJllpEttGWRnzaW6g
fFH04ZDKoGbLDwcT8Eu+mxBvF6+siTJrcox0PsVlP2s+I30M3iHVBKYtcbU43rCkQ+SR7DP/ULee
yhXsUIzgMo3LggTwpI2X2+N0mn9BrETfkD40FUjQzDEqmtU31fXBYymDhK98Xbyl8frkA9QrE6ze
nCk6Tabp1IX0UBQ+PXf7Yes8DP/oe+tyf4nLswixORCVaCCMAjuyyH5QK+AsqfQyvXjsSxY/O0Xt
u8NXzXwupOKdy5gNALquQloHMHeU9oVCkjUkoOhpKoCkwfxXR01Yu8RvJ1lDY+kpKLojiKEbDF4A
XMu3Z6OI8TLK8ym+eJ0TdnoREKXcOma5iz98ymEI7TpcDVgYrolbQwQc+K3b1fElBe6wqL5gKvPz
/Y+zPFfcAm4BlPBR3BbzQaNyIlfJyviCm/DJnFI/6WX0cCsfxQMHDwQXQGMIRxACInD1qgeMRXyZ
h3HfRMWxVLOXMpXd1ysf5cYM//OrV1Hi6EpEc+yVWac+s384NPbV6dKh73J/y2Tr4f5+ZSgfy1bp
eqwnzj5rDOMO5pOVSatDsuXwBPvKStUTZzZsWLF841f7wwjrHf3ZuT45JIF7rj+hT1ydofklI2Vf
XR24QvFaxgWADP7WblpklOkkjy+QlzMC0pjHYVSeaW7Om/vbuOJ5oDrwwJYMsgMoNwkLBG1HxjJN
iVCqMcM8ZT9dan66b2Il8oDgQAVxPqrXCHSC542jnnPltOiiUOsNRMgPPbqFPsOzK+j0mIZNgxBx
3+Tqqq5MCl6YFmZuQWYuumRx/L1y589WLlMXXwAhsR4sC3SgfHIRZNqCA2ZpCkywpkYX45x/zd6m
N+VL9rnZu68TCB02LuA9stt36RTwBeSq0LUHSfkiW2Rgp8ynSZ1PY00uM4MisxHtxr6XPL+Xm4fm
PecG43EChXoh3NV4AURjbpQXUtqT31njphlLmVjTSiXjdvsEx6NlN8TFiO0zd2Q3bYYj29MNipGn
JlA/jObm3wpvKHTzAR5Axiv4g5oVEUV7I7qQnIZsIHuYhzRUtE0UxY+jTnJhrOT1t/YE36hQARu1
rueLM7YYYZ4pGt3bkm3VQ+57O/I44pmhb1saRoglkiO9FrNQ5IWLIPFGq1+4Fxu7KBpgLOGYcxkU
47c2Sv2S5cFsyDpGS0/BMoEn4L0p8CqJ9MxWAtyCrWfRBSIBgIsm6Td7TiV5y+pqwNaEWhAqGIt+
QFs3IETJ8uiipzPkB4wUD97oaaDVU6Mf7keNNVPgKwEjGSA6qMAK1RJrdlUMs83KORmLjUHmsIiJ
X2tWCBIxyRlbHmUEdZSqUePlZIkiLAE8/FNvsyq6gNs3Q47EGBge9JfSjSTcUGuGDJQrkEgjxQRw
5vYi6SPIK+bQ5b3M9Dl1jh6Eykxb8oBeC/DoC+ERDeQtHEHYtyme7TZJC3h71v+DOkEZVJHWPMR9
BsZGCzplHpklCfua56ETxWlKeFFA3L9MGVuCedXoYuVDvWNjqgWkrmV8C8vymYvig23i+6A+sOjO
tAz6F9nswko1HKIc+D6n9qPyRXeg2BPTrclkIZ6/527fITcWxYLkCC1WtBhxHZuKGmhq9qpN1b5R
aKiTnaKnYaKyEMz5f+47/vIDAjTFiSjRgkKFR0zYqddYXmxZytkl+SOkPiCxjmmbqET3QUvRzqzK
f+4bXHAVo1kKnl5UQAG34IaFd60bOU7ejh0sjmRbtJPfu7Ufk/4NIieBTZQtmGjCfAYunTaSxHF5
yvEOQnTk1WX+buCudZXSTbYdK2yg3jkBX9XecubNWBmR70HLz68cWQ1vzRqPjki4UY0AaeittVyl
aakqlncmKsWDPbKPVCMQiyPNofPSXBJWVj4klgQNMjzzwCwqVs6dytDymq/NafC8o61vj6oPRcyg
9X6SqpYcwrW1YQNx1XDGtIUEWQqcMaFx7p2HucELNm6KMCZQ00IDy7eSSMayuNKqRanYwsoAhOB1
CCGW5blObHe03TNYUp/YJQ8L4O3Z67zPH9nDFFqBChqAR2j0OZ/uu+syiN4aFgLcUCVT0bUw3Ji/
EsCeFCsPtW4I71vhjiecfSwPlU58PWTJIq2jrVSqMk4Ez4q8TMJprLxPM9iVJa2HVSugdTFQ7wRf
oAhCZZnetKmVeWeXdf3WzKl+iHVXxhG8tmMATgJMgsY2sKb8V1wdsm6ERntcqO65UloWsLo0f7VT
0gUE4iKyitHaiiBqgw6AjkO9kEOuqgryHPXknglTfztV/6VIlfD+p1ldDr+oUVTU1EXxRG2ifLDn
GibMMrRy76Hoy12vyTiSVleCEXd0hSxIL4vfptVJ05Zd6Z4jA9LVY0yNTV3Q8du/WAzqDWiuAba4
YB6O+7QjIG90z+hr4UIptt6s7QGB+BdxFuVX0HqibokypnBoMOQdUS6Tfu5r67dpK4gQrdWElfLS
6N28vb+mlW4sZ8dFfMW3Bs5TJEVPvJK1ppFA3i7qt4wmb1XmfG5U7Ujc/siGpz7+Dvm0rZ1hKFzD
+Fg8VBsv1c557IZ9/PHEGL+Gc2mgyQfgpUhpY/aTWk0R/zXKq+k0vpU5kt1dc5VrC8Lzqczj3Ioh
SnqeEvWUx2QzAp1yf0/Xwjvcg8thAe+w6Khr+qzYrIQJs0PXpUw3MbMezbH2vXF339JK1gN0xl9L
/PhdRQtPiWqbonRwhrrdY2P/1K1D1f8saLXJBoKorr/WpWyCa+1II9DCOcGju3xMT2NfuCmAU+d0
es0gBZF0z4n68/661r3yyohw+2sp9bpKg5HiD5QuHuJfcdiChhjaQPFL8q3gjBxu4Q+yItxKGoD6
PN5LCO+IiO9156v9dCkaPx3EJs7WiK5VO1SfwaB6xFsx0KhyYnad7u8vdMUbgUsEHSOE6R3Ee/7n
VwbHFvJ0eon4CAqZ3u8IwVQQcWVzfSsOiTWhGIZOEhqxIlqlTExl0hLHOROIsJCfUQw24jYNTUty
RS7GiJGdGgCro/GCHFVFUfZ2Oa2dRBBBIc652dIn1CaAtCiewc2ZBcnO2tnbHmOFhywsf0O3S4YI
W9vKa9v8215tJesqr5qw0eepNz2fDsqpzeivj38uwN0AWMXtjHEQIXhYk1KV0ZgikWoA254LC1h1
qFffN7L2tfDoxHwY1E/wLhRSfNOclMIDIvisNz8ZkIKYDAFixNkohoywbm3LwA+M9xn+4++K2y3T
kOjqo1M75zyyjqWbH7up+nF/MSvRgifxvNIHRBuG3m5NWEPsjG3rWmczBolOrH7pLDcoOvNw38zK
Sm7MCI5ngsxBSSrFOrdgdveAbldLtILv23hvfQp5JidYguIgCmH8uXm7lsQxGIXmp3W26wEwWd/O
22IMZk+NTb8e9LjaeW41Vc+dTiv70BOtI4GLl8UxVcrELgM1mkZI9dBSj/e22bW/hxIFgG2Ogusn
AOUL9ZLTKk2P2DGtBnimLzCcplnJFFazx4H0hUfwf2or0nZRmQwe8+veTmPJ9bXyyfCqRWKI+gD4
8sXebJ2pkGZiWCbt0R6yB0hWqtuOyibxVz4ZXA4Zu4oiFeeovt1Nw0iLuVVU65yp9rEszNehkyHc
V1eCHj30SZCtYSzh1oQ7M4iy1mBg9FJS73CjZWe8xkho6qn6cQdE/xNdSfRB0SkUi9rJf5F2Zc1x
6mz6F1HFJpZboLvdbRNvseP4hnLsHCRAQkLsv34eMjUzMd1l6nxTdW7OFrWElnd5FrBU5Mys8JaY
73T6ZXX/QZKDqg3YFWh5Ah26hrSEUMX0tN2Ft1ZrD23UCR68F20ZbGzyC+CgADELWv+oUCKeXnfU
MmwocyTIhN3DsJsT54ofur1/mBIT7soAVG5stgvl7E/jrQnMgBE7wMdgPEgwHPpj90QB/CYHazc+
sU2vUutCwPT37NY0ZgocdMtLHcI/OnzXVeQ1+55FwcmNyfV81VxDHLh6IzB1niLx0N1uk8IvXO6f
fsD6yhUIDEWuQLYoNXjUZVyE3sGwusgNthioF3Y/rlwbFXy4OiGVXGX9dl3OjlsiYYWnc+Kw+4aq
aABr++tb8cIxxvFaDDaQQy6Ot5/PWI9kJWx1FSBiz3BT5EnbhC9fD3FhIp+GWB1jCGbbqga8/Za4
Ai6NPGgiL5vRtpbZxim+EP9hJARkuODBD1s39Wy/tvnMDP+2d+eENP3OIeodXKM6RpkNFBVX/vx6
ahe2gwd5NoDol3ATI39evVrmfSd0twQtb4a+HwyxQwwVW84G0+HCvkcDB7AQB1gwcuYiXcOT120Q
GCLO7J1kqstUD9OLVU7XxDQei7LbWxRNFrlFC7u0OwCbR9UJtUo0MVfvcskdpwKIHQWg1utPeUDo
fWn2xuPXq3gBD7IorYI3i1seL/Q6iQ0UN+yWIWRaZNnsGFrFV/LaP4AFsacbfYEL7UuMtcgt4nr0
UW9anWCzqKiCXQbCsxaNlXixP1JRNig3i0PWTycWSihLGMKNzHIod/0gKFCjlmNcuQHPRVxSw/4x
AZduHdxSjFtNrPVhQWQKKDdqi1CQh2HvuhQi+4VRVlV9WnRBuSurmjwIIKDupOmqf3kul6HQRgC5
arHnOuu1W3ApAnts6FPSQmYqK7AC2hqdBCFUnXz9hS/MCqxJGHQhVli8g1bBPTi4WcdHu0+BCYqd
BiVu7kXe/Os/GQU9dfDRACBYQz2ElVEvr6w+DayDmAHs/yc3H74e4k/H9O8gEouGWxJ5JNAJC9Fj
melfaQqoOXXIFcYwjCk8tFDouZvHCdLebCh2kNmEKlDbNNdi4vlRVlWTR8uZhhZFKSNQvEHftDhn
O6edvXfPLGXcOn69p0CxHYRhqr2nGkAfm0JGpQEtnImN7k8BYnwCP9jvs1RV3AwY2GV5dsycGapc
Xm1G49wAKx4InRhOK0/McHMIw7bmvZbSumlw+DaW+izD/7MOMJBbXJlAwFpjg4zB9PtO44sa4G/e
GpHc89N4HRzzQ34MD8YJjK/9Vop4aRdhg/zvmKuHRLKsdtoBY2JjR2H/HFgNQIBbSr7rO+/PzIDh
AtwXdc8zVhvAzoQo3ffpSLNxX06+cZN3bfsvn6o/owBEgToFENxnHQuF20lARh+jDCSBruJN7nov
rYVWQu7KKma13kjuL07r/wZcd9jYmFlGazZ9avHQjP2m+210wUbP+uIHQvEAjeSlKk1WxzzIS2+o
lcKNYo9pr42jVVtFVAdqA96/fnb/LB6UEBCsA9aAJ//zIQybzGqg94KNMM9o65LIru+NhoGDuuVy
fmlG6A3i8gJdElXw1YwqCKFapPG7dDa0GzdlYe0o1U5UmvmWMd6lD4SCI0ZChoAHYBXvEckYcXsM
xWpaRiGfeEQo2XhqLw8C4DO4YtDEWLes+94xPE2cLoUsbxnnhMy/dAWcV/T1NXlp2fzF4QyQPrAz
17eDH+RjX0vMpTX6XaeDX4Xt7EdziwB6aR/8Pcwy278u4270p2BiGAZgMbKbeQYLeadSv4d60qcq
5HqDBndxWsDjLzBSsFfWu8ESjVGgGYNpFeN4beX5ta6Dek/czNq4Hs4axcsWX6gW/zPUqlQVdqoY
kOB3aQ5/24PH5zTLqpSPloygwfU784ryvod/YVKyyYxpgMjz6094aaegiI/UGyogwH8ua/HX2jp5
CD+bdupSNXdvQa/ee8vffz3EOqr97zmCtohwHR5X6+i5bKSAJJrZpTUJ1c0w1vza1k4Tcd9HC7dm
BkhtAtj1lrTNW+bjovx6/HW68Gd8KBAgCkLX8axboYvKrHC6u5Taat4NS72kmHuWoOSLsxe2864s
6FYh4OIe+mvQ1YdtTV3VatC4UTJiHJusqg+9UlMS6HYrgzyLdXGXADqEPMgPcBmfLTC3e6O3hwz7
NfGmnR3bbzrOd2abjDTOkTPH8xPbt1sUhLNlXY26OpUAVo4m0mTocExV1EAMchjfbJEnIbXiRjcb
J+VsPeH0tXiCLMRbuKStEaPayOtRs75N/bysb4Za9wepw/mmV271/vV+uTAU6DiImHEaFoD36tOh
kQO5NqvS6VQQ1MYtSx6oYcDMuzC8q6+HOqvj4NPBEwJWqfALR4a5hqaUY130nBk6rW7mvbPnu+KR
x+ajf1B7+1cWF/HX453dpIuz08I2QgyKxGPdtDRUIRSKpioNWOX2MeHGkA5NTmXMfAqPCDvsza1G
6YXlRCiNJhRiHegHrwuVoKoOnQN4SNrq9khZEJNm3KlcHL6e2rmSGQZBiRJhAhq/iICW3/HXTdYZ
MMxqZinTxXS9yJMqoVARDKPyWqXkW3DH4n433NRQtqQ31e8OnqYxT8ok31uPyAmPWyTxC0sNB9ql
QoGAAh4fKwpSX2eDhuisTP3GR+JOhT+5kSBEmgmVtr633aH+16jTJapA+R7sEtjE4kJfBRfSyzPf
Gt0aa1A+yH15MI8AYEYtMKf5Zpnu4gzBgMQUQRGCJuznBQ+MLFTQ86hT4igFrfO5QPZslDXsVDUN
ivdsHP1x9/VXvnDpgMiCDYw+AixF1mdTzm1l+MZQp2wqjmPppu3IHubCusqc/IN1xlZgeD5HdPwQ
uON4gn9/ZtY9UJOXoyAQINJ8N7dD3NVFCl5GlKktsvqFaxxjYesCi4dq+1m4y3IL5CPRwXT8ubnp
FnOKOEjciJzkM7A/Edv0bLhwZMCUWFSjcGZw7B3n8xdsRgOaExVGNK5H3D7dIUsO+SH78CHqN0fh
G2hrI49cIKXjYYjkL5WEBwgfjlEoYjiWNwVYmseWPn/9je3zj7wEXi6Q57CcR4lkdQEPUnRBWxo8
DZn/IfrupvCDXUZr5Bi0ehtNuHIXNs+icRJp3cCAfvSKh5oHJ09n94DCd0kz6gPuo2uO1lnklz4A
Y0jM+7y66jxxK/zqgYJB97PpmxpgFA6jRd95HYbJ3riU/tRxPtURUM4DVAK6JfisuABXK6xy32ub
HlORL/mDG/d38L1xfshrNyrerCqy3ppFhpb+3tLCO0/cVwOvDiepOpExCwP70OvZuafhUIAyFw0/
nddFSzKPMfHE2SKUnN/1mC5w6AsiF8dzXcyWVBPNO4+npoDGb2MnVSBj6PFu5B3Lj1+vKvBxaFhi
OHJ2KpnsiKY04+lk+8+9T05llm3kAJeGwHOFOtYCmT6zcxvGURRhn4vU5e/C4bFyrY2r7OIIwDEs
WoIWkHHLKfjrvRrsNqS9H/AUFP3YH+Qp67aqjOe3F+CLyNERWQD1iuD78xBWoK3ZmH2ewjUSYiiD
xOEm/gP33OKQq3Lrs5wF+thz4Ng4S7MamOJ1o7pUJgIm1+VpI2l7ZLlXJ71lH7nh3/WMQUBCNDSC
vL7YQZ52y//q0lz/Hnx10nz4ItZD4fDU6lod16P5KrksImcqxQ7yHL+/vqMufTwEboCggDkH1tpq
NFTLnQqESp5Sz/yeha0dd5nh/QfbHLsbyTWKnQvI4PPnc8zCGo3O4qh/yPFYDRJk9KnfMs66NBVg
GcF4XyjMQNR8HqWBOuIQao3b1pz+gapUF42Inv79cv01hr8KhuQ8MOWPDU9ztQB2+riR5UYofT6N
5aXAzvPhF3Gu/ukR6ZulKnjKdLs4AdVWfRQDKx++nsny9ny+ej4Ps2zDv0+tNBtfUYZT20HBKOwR
yarIZU7k2TTKmHnF2x9fj3h+qpDyoDa1tPqRp6/lr6CZNA04L2U6hT8ce4SwJKrBEMRdJKrsVhwL
Yt/QavqXpIdF/BA+zrg3/ly06+CuK6bSaZEvpKD5zDfBs+j9IRa5+xM4lyyuezvYeiqXPfB5ZXEH
Qr0GGBQgrbDlP69sKFVLcliKp8rO6rsiWCg3NHD3/Ww1hxm/FYJcbnhglm/uJC1VPE/U/debCHw3
pCp/it1oiK2OdVcMeQ5mL0sb27ml8HiOoPkjNo71crF/nujnQZad/NcWCqZKVqGFQezMHJKWQVTC
6LunKpgS4U4+qNibMhPnuxb5EF4BhJd/JEVWZxzgSeZVOaNp73qRuyBStL0Lsn9K50aZe21vwTfP
9yzGw7dExofnB8oWn6eYW25fu2CvpgOUZ/Zj1fp9xEQAFQ8aeDvlVyRR1uQtecKLS7ZIn8u9uF5g
3Mvo1qL0A77xarZqzEkT8pKmvpFfUcdEM+/N6jYChAuDLDAjdIQRoqIEutoqod0PxBwDmlplJ08g
QpBkcEue2Lmxpb96frUBSAKhFFBYIWwLJOnn1ZyAznErl9AUCO4r2J9FpTVtlNq3hrA/D+FTJ8wy
hiEKA50e0IJP4NN38dc32YWNDx0/ArCShaDqTDE+M6qCksyh6WiKGECw73KmRx9aL4YsARZw3r4e
7uIXAnkejxpiRVTzPs9pACCfm8ZMU2bzHR6dQ0imvWbNv78zICOFViHiK/Co1tg5N5yhQ6o9zGqe
/lDPi33Ztlv6BhdO8KdRVu8OC11uOBIfyNLqCDzCre4MBHGmuZcZge1YLQ6D3H29gGeon6WXi+0G
OT1cy+i2rVbQYHryK0DmkGVlyWSSWDPzCJNhXB23k5rux+5qnixIxz71NRygqo0+08X98tfwq1uk
LhBkTiH2i1mcJltEjSiP9nxHFFQoGdmY7IUr69Ncl9301608qdEugAmiKa3HXw1k6WLPF9+y1oO5
oOb7qYZi4aL35DSQY/h6nS8ePqCKsYVQAQRq4fPQViiqcSbYqFB6uCvrHpoVW5nApbMAXUsIo4Mx
C2D9aikhvdsbpG5xFnL/yfLlPZr/z0VQb0QNl2by9zCrReSN33is7GhqT2H44PeOOBke7duNF3Rr
NqvDkA2SMm02NNVe/r2s6zdpWNf55sm+dOagwLGQ+22UgtfFWcOdusEJe8wGJaIEpOdEuk+1tZcm
28FlA04Iyth9vRUubXnUg1G5A7AJfcjl3/+1C22a2x1VAx5O+d401Ymzx1yQoy0X6+CXr8e6uIoo
B8NNAuAE2Lx8Hqu0a6svJkXTqa7iPJvizpkTYf5riXJcItDdRfiP4i8oTKvdXSBGmBRBLIBKyOs4
queWNdnGhjhP/j6PsXq+IPfGWcWwIUQwRaGt9kXf7uxSPHnO09eLdnGHo8LxZ90AEFnFFoYzZJlh
VDRtpf3NUfPPMB+3dKU2xlirV4mWln7ZCBxWvz24UM2DuvrGt7+4z/5vGuukAq0y5uayxnPCRDQP
L8AmRkt5M+N83+bNxsN/YUILTB6dqQWTj8Dw807josgAoaaY0Jh7sdnzep/N85Zv5dYoq7PTSz4o
5mV5ChuFDzeku4B1/37Z/gS2sNlGSf+Mrd+xYgHjhzQ1oGTbcP7hWq+oNwAy3yNtng5f77ULu3ph
tyC+RHyBWHp1QC0olhVaIyMShhsP0k5a2icEDuJz9vD1SBeuAoyEp9ZFB3Ep6H/+QJ3f61aNeB6m
ju2dfj50rbgOuPxPJoSCl4tEBPj8NfzamXRhIJujqTPA+7Wb487gUTUbUcv9jS134e4Gex49PBQ1
IDOz7gYp1WRDHyxv6iRiOcEpT8yRAJp3bstI569gaG+MeHENUc8DdBNYuzPON8lrLvG9cM9Rb08n
fpCumxCDX339qS6UlIEwRwcEwmwLJH+d3dS6JajtIlDpmkjaEfS8cpAproGcT6Z9aJ/8fwCLJjH4
O/EWff/iogLHC9YjKErg/33eJp4xZ12rcJVn463hWknWyF8SDC/O3VdL6+M0sY2L/dKZRiUZGC08
iEh/Vo+HIhwoT4rr1pj/Id4rQHHJ18t5aUrg/oEmgrrBubdF4TH47/XIjAVqOeEcXg+ZU+0Hb2AL
Au+Hq4wbFJusjY94aa8ATQwiAv5aUBGfF9KHw7nWNMzTwX/UzTfBP7xhI3i+dHnYkN5YTMcXnsDq
STRMs+91OLFvDQT8osxZbPCmnciMZPbo7utFvPCaoKywlA+XXQk4y+fpmGUxecZSXsis+U0bYCF4
UJJggf6Oqhw8ChQA+/9+xAXMChEALB+OwecRq4EoPxAkT6UELmwIXR3J3v0G1/gadOzmpe34/usR
z6E6EHNYar0oqSOdPIeR2GbeQbU3T40heAgVeMWAoeH1h+GMsxvL5mBDwGXyyngSzsYmPUNOIxH7
NPZqgZXv5p0z5jQtIR80kbcp7PfaEs8O5CXzsI3DigCVCmungD+U81Zp/cLUEYuirIo3Aq0dIHk+
rzaHcLs5Qcj4Rrosynx4yhNwjfr6qlIQhzabncQ/y5l9mPLm+9fLfp6WATcJXJIDGZ7FTWH1oQ0+
eblyZZ1C+fw7YZV/KEXTxgDcKqBbYNybBODER5WltxTlzg8QbvKFqI4iEvAgawhwpYfGLHWGFqOV
QkEjnuByKi0edd1W5/f8NoBEsg00OjTe0WReb2ZpZHMJoywO7Fdufc9mWB5HRsWdJxfw4i05gQvT
QsUKyQzOKTLONTQwVNLT01TzFA6M3RWTQbO3MzUepnk244HQ7PHrD3g+OQAgFkIrLgbgX9exX6Xt
ukNYhjff6n82gWlEXUNhE2FbW5Tn85l9HmkV/2lf+g2qyzRtnJuK37v02WAnI/v9/5vP6ijWQ1BC
LBF1v3F8FC2e4Ak0r3brpb04lwDUbUB18DStt/08ehPRMKZMsW3cnc7972Iwj4sheAyIzkbx78Jg
C9ARWx0dd8iIrc5YUEw9ehrIN7Iu9JA+VSKqm+kVUg15NHLM7+sVXFboU3kWTi8LB8REd38R8Fre
/L9yXNmD5lw3MrgBWN76x2QeeSlJ0H1Ht8H6MSGiu2a1Xzw7fNxSclr+5PXI0AUBixFVFjwey0L8
NXJTEkvVOvNv5GDVUP+puPHbbYS5UQU52/KYIJLqRb8AfKEzKWk+jgWuEwxTymCvGwNSNe0+LOgG
W2ix8Dib0CIUgwAEMRmgxOHyS/6aEG+CYZxxxm89twoSWxkfXqgfHB+9k4zgicoF3iRY1n24vHse
sqZIZGc+c9N6Run1xqsIj4Oy+1mZKtHO/GA25hRXAf0w5PDqSv6PPY9u7Iw1iYFB9bHX7R2EL69V
UB+MTr4wr79GjPGgve7JE86N7epHOWc/QNvwY1q1+VUFNafYpbCn73pqJXnID1y0NzT04T0FM8BO
Vb/coXglw9QlbGLPzCvBc8bf5L659y32XbR1FfVSOVFYy6PttldZT16aDvWKvBhScIpxJVO8QdQe
E1pPMqYlQYpkBac8y0Zw0LpmX/p6x3PDSQZBfgfcznayG6eE58HJQkISEwQPEZWLPQkoFhH1SYVE
Qc9RKatjJfiPaXCHkyisGw2lDcdZ1rfw9E5BZQE/exbPQQZgly8zmkdZX/qJORqIyWsaPBlVO92U
jSoTNlTtvm5z/0c98CAe9VwNMWEyfDQ1dZ5orT/McKAvULTOUmDz+vnKhxBotu/KFvbsJSkeOhJc
QQYpS3Kvl7cNkVmsgvm+8+QUOy7f237/IDPVxXU51Fc6LIaoG3IH6Pkx3xtj/9b0rEr61lMxdOZk
DAaK2o1UjLHPhmPrVj8Dk/0ccR7jggboE8nquc7rOfLZ+Msvujz2uPvNKBCHtLZxBVHnK0TuB1Uw
uZeWPUVeX9m7iZUGElb5U9rVnW3hR9qNMeIPm4Mr1Zk08ZQ8DMV8AoV+TNo8aHZFZgRpSKCYnTS0
KD5UCX9IbdHmzgmYfi7G1vqhaamHnTcY/jMfquGxodp6QCfQteLKYt43E1HYHM/SUcBnua5+bofa
grK5DoMrOkpslD4UgHFJYz6GmrSpoWsJ0yw9z2WEn2yoyBLAxNgeM29JX1GI+xf1dZi37A3giXZv
eYZ4wpG3v5WzcOG1NVQvbYbmTAL+zZtf2L+5Ra+oG75zI7u3VFidHKb6HSukThyjYomGFkeSC22e
xFDq2C+4HTvwt2PL9+mCEeroMzqdXSMf5wGt+NDpmgRMVCsWbcuiKhDVs2sqIya5ymHhBuDBoE3o
vSgzj9CjeHaBAYyg67ro1/d1JEl/RGepi8AsLBNjyuAhxs13rwnZFaqz9LYSE3i0Pb1zKubEtKj4
jrXwQi1AMU64B5gtesvQWSzNe9dqhghYhyKCD+ObO9lVVLpArPrjXeVYQ8TH4GMQ+cekEJHC4Dg/
OBJfndTWB6NgbtQkjzvefh+FrKEAvGQ+9ptnFsC1d+FxKF0/4uHw3crdRycrHn1KDyYd/KvS5G+N
KV6J4f0z+D4ERQB4jixv9qOigvTy7Ld9PKFZsG/NMoP+DRY21I6Zhg3rruDWM8aV3dBYQYc4QneK
R3ZOwijj4AUWGZJll5J3q+LDPmTidazKZ69XcDOkXn3XQ0fiYbaZkTgVdALMzoK9Tw/I1tjP4CUT
CNvbUw39ScfDl5veO1y4KC+wK902EJ8PIQfgVv3eGpiFWsCYwulpigqva5Nu5Pww+6zFPxc/q9FV
kRQjwV3Mm6RDPwmGg43Rt7E2mvKHzTg5Ohy9MqABSDQByLu3ciF3oBaG6UyyOpksOiZiKmxcyVkZ
Z6Ll1zSnDOComexQ+58TJRwjnhCrJS7NwmunYNlOWGP9LTB7awea12vf0XqXgSH6LkNFDllo6r3P
sEmNcK4PBe6yvchtlviTXySVGvmN8Iv2cYIK7t6wGN3LKvuhfaQnjR7EKagQMGee9aOFa3nkWb0D
aRE3ML7rtrePLmPVVTi3/6AO/mQ1WZl2pCpvQb38bVHPiEcxGpE3+lXEfPGUsQbmsV33AyS7PjLR
i0lIp34D8VtHTW91O7jOtncw250jUs3OPgBWJmY93A24gMGAU/jPssEOhm7DHPsegWa36xc7YYJw
AHI7T8xlR4dZmD+NYvavoO7k6Ghyww7yfXkrj+iV3fNayyg0zOc+bHOMbw+/vcFqv3ucBAnJvexx
dtkbGizuNQ49hciF2cQjFD6Teqjta2B9xuMA/d6EAwWKeRlZ9S2sxurARsva24za9zbpyV5x+6WZ
CBzqjRJiEqCiL2r4wZ6VAwcEIvO+2V457qzZoUe7afDfmMDG1hAg6zTDrVHUt3NVgmcYILnBH8Ls
GzfH5eiHw5vtUFwbJngRP4Yu9PdNWMPRk0x95Jb+Q8daO0K95MN1OhFx2pJ94WK/hoNln2bX19DU
AtQFFaKfJag/sTVp69oOaHdjTTmexXnIotzTeOf78amzqX7sbaN6nG2iormBTmtHzBbglRb7ISDB
C++b17z3gh3ut7fO8dXJJBDYm1AsTOYqs66kUeEz1F4WM4oaXq2KHwNz5xMP+iZyQqaSxsogcJSp
+ppxfa8c3LgU9+mpVpCYcVuH3bk5ew+6oY1ZpcRN1eKSFwXROxlOwxXixR+s0njygXipU6W0esqt
xkt05vKrqvXKqBJqrKLO9w42xzyMXPRR2YYNZJVyK+rMKcAWJf1DY9Bhz9E4TFReIzcwzWov50Lt
8slVJ9cRVlSPMP3Bpm/Awh3gIopL8JhR3GqLo1+M+65NyhqXSM69di+7EJjNbLgG7c18onNWv7hF
CG9gw8b/MOT1zcyCV4GqZBzazfOYzY9cLWhF5JM7F7b2h0F7425wHR2P4IpFvQjxcnO4thIyWm9s
BvS/CBh2FxlfKjgBx9YAHn0OK7AEzrVm1A68PzRu20WAOzh4mJAlGp1PEsCwisMcCHlFEXAdVTa1
t34d3hPBQaxusidvgBflLCGaAJUXhJW+wZMuqN24KpoOggqtfeBegFdvqj46mb1LzxuApCrnXTvy
b/g3v2D8AFvDLHAg2BnacR0W/cGDFOsO3uAhZKV0iTSZvpK+eeMZTuloLZ7khf5p1myIBgQYe2QY
1c6zM2unqEeujI6ph4B7XqRKCiuZvKriqdP+MxLiATpmmtGoHQvg5Z38t5mF/kszOuV30vY43qYJ
4HmUM2j0Nu1UJYsFEgR0oaT72nQz3hb0OJSEZlOmx1OVN+raUUApu0PrzBGzwSq8nlzyoJop7off
rWOBeo5qajSgr/0N9Da+J05NvxMHVqLwSxXXysUvqdBpvO4DAp8+vKAwUtIV/EYoSR0u5hOrC8UT
VxjIr/sQ6jWq9KEBPbuF/NbZM3BpavR6xPL92MehgOtKxz2576Fjfwg8WkeDtvjOGxv4lmlH4Cnz
9QikF6yAnNNgzWGcDZ2M3dryfksxqGubFuWzVHDriUoxTPsJbxk+SMvgDVqM8Foo3bnet4bD3+Qg
9RMvvenVb1Dvt5iNOwKE5p0zOyxm4Yjj0/RvDq/LY0dKUIvNKd/jOqlSUiMia5gNpzOB4FO1Ltk3
os0Oyh3KWFDQdonGFzdZicM5NoBTm5CfJhNiPHckfVLaEzsVqgtPsnEkohEDQOsZela2QnUA+K8P
OI4caWjnR9X2TeLM1odbO6+2ESL8BxQtmfvmCQxKF8LFHiQeywJXCTGcqOny7g6aAtPRKoYZphaM
OHe1bY8/oetJ5a52qZ9YjcwQlDG8mV3TGS/eYHege/t8X4xzfQ9bEWvvudT6VlaZB0A9A8u7MIcT
uGLiuhNQ1tNhj/XJCgIAPoqa7LaWdIqJCZGukvfZXSE5S1oAahP0d49OX9z6aOcdOaVOPNj2lWcZ
ftyL4a7Q87uXiT62h7qPhF09OpX5YBF4ScDEGMjkH7qekiJQcdPrN+UUt14ZPjJTPJdd82ST+qd0
oB+b2f4YB7N4lPUiYUsYYn/FIt653xxGfsowO41udpg9yLCWY5aOdXcDOMV3ZAZqx0L7RuvJiCrS
3YYDPqsE4i3SnYR8oPezQn/rFIyDwovcXLMyf/em5qnKXXDOy+kBZhzAsDfeGHE1obtiHkYLAjTM
gTmBZD+9IbAh8mVeTdYIPw4S3OqMmjvemK+QHwj30Las00KDNMDMEK1UfjUXZE7CjhQxnrIxQkR4
REnso3Sy7703lNCsc45+Zh8oEr1kCISF5Jj8M/ozNGhye4qVgZK97b91IjBwUtq73AAWZ6E/JXPp
4r6h9pT4ebgTSu8wAmQF2zqLaA9FNyEAiPaUH2Uj3j1XJ+OkfwelMwLTCdu7BqVku3yD2s432zRe
Gl5EymDfna56XWxyLEgkxRpwpsqzr1vi7qUnv/m0erdwtqhbs1g09YmqCpZhhndXu+UdyhvItzLb
jjNH23HLsjuraPfEcA+dqOFAM7KXDsFYNlYfwvVRESRpKZGvdGX+Wrfdb/gZ3RZ2+O7k1e+S2r9C
Q/Vx5o2YmjWpiHvmrdEbPzTcQ0ZwceM6KJ4m34NALwvuZlF/L63mUY761R+mYt+3swVxaQ9AcGEk
SBlPruqDaK6sF3fWu2mQd2NV31V+ljC/fuHuHMTYOU6ie9AMgc/x7kRp/Q4aIqI2QCXHtp/hjnkz
Z/JmrIIGGe2wDwYoJkzS7COAo058LN61S4+qCN8q0Z6o0zrQYyg+fK9PkRti09ddomxcdkUhCA6Z
gqtynSOzQOUlRpJ+UJSqBCb2VkxKlXIDPq2WRriCFnpUFRPkdEZnwIMM6wxBhzSY5zvK5X0ggvep
oleIbR8Y5JAjnFGOG9KB/qOHODc7mm3A8JI5H9Y4fzS1eKdzcVNCliAhhf+zgfdz3Lsy2AEl96o0
N6JZ2CjMqafZdV6AR5v3XahLvMjePbzw0HNph2Cf++WdEP2tZwHYUUNzEvcLHF8Nel+b8haa7fib
rBgSg1ZWwoo+3M2+xRMgtG28xqByz+C9R5BD6/B6TM/g650c1CqiqWG3KkQu2vM+3zk8TESI9CkX
01U9V98Fume05jda6R/T2CDYCMpiH7TiZybMN3/Mbv+Lo+taclTXol9EFVnileDsduf0QvWc6ZGQ
kJCIgq+/y/fxhJrptkHae0UeYMgYMUEnDXbtROmrWsRNLgECYBoS56rrSWXC+Wjb5dRt7EZVdh1G
P82JpZ/Thu0lklJe1lb9rnPzB/cnB/TvR4Vr16exg0InQBMQbkmOvV5D8HQKKeInsVLis89UsG9n
POLBvAbwVcVTULEYd2CtXHToN3jYUm8mhVmAQA6imuTCCsGGSxeOtozgr+UT28EJ92qH5FNsPi/g
VFL56LOw6FHhWPDYPWUaBLMQiVfGC5N7gBfhjguHKdG4MV+MRwtpvaUAfaIKEsu4dFZAYzzKtT0Z
CbVHp+fgFMZ9vatJMmzPMZHCFQrln3sAuHWxJc7cLENmc75EbLaVMkagMn6K8ChhwlCVXGMDhSWe
3qMR6NcjM3UmD+vYnVa33jFkUgePsk7cx7Yu43HlcE9WYjH1DUJA9p9jXXflckk/YKASc8nFvJzg
H8C33k5NK3LSiXtxJPz/oMASfHAM02ExkkEVyTSMV2mj5EuuShehCdZ9lKjgMMVxnTdzOv5OwYz4
vdXxJw0HmC28QPAoX3VMT8hO4z2mxhaCJ5geyJurF3qxq0uhNPTTZ581qmIarnjk+TXPS2wiOON6
z3uGjCL6ANTGgFlzX+51MvGPxWL4QRtQ2OXdiAshG7PA7YcJrsWDbZQHEF8vpGwdVN9V64eyLQLZ
tPveMI4NOp4qkIE+/kLXfrSoMUgK4wIAeeMw/fLeC1NsntpiEeUMD3RkXfcc1s2462F5hQqUpf9o
3yDl2DpPYiDdhpMOvXUoYogeonycaNQWmU0haAzVrL/7Lpr8PELqONjaoffBbKYue5mUhm1MNhZv
nFvD8Da4eemK2AX9l4OsTxR4yfysRKTtcIvMVPqKL/7Jj92U4vdmE8La0hisWUQmBP90gmdRPkmA
mINc5hKtgeuF6H6oRu7xAQbu2H+b2sy7LCSu373NwwZUh+n0SbLRPfIs5d900svNAzL9llGdnugg
9EFK158sdd6O00lw8M1L02DginpYGScS7vs6HA+ae+1Np6O5xJnwcFc6bwVaO3sZFqLA70uTpd5e
BmheA+C7oqu3C6olHGiBd5NiMY5FuTawskm/6/Z9ILNjgmSsMwKsEwSB0R4GoK6tZOayU0bEfLUL
Syu18gxZSxzMoUb4Sm2SroSahz32M1J92g4YMFLeG+AKCHn4GBPZ7GmIj/2CuKTkpxVqeN1owNpi
xMoDhEcouxuHYDgY1jZjLjYvQLkLso/2cxLZQ9foAdP8asd8DsO530sDkQ+APEq/u7BrXjCqu1M3
MSwUQ98t5SCkR3PvPj5gEfQ0en1jb0fNNO59f5rfO7K5ELpvoo6jTYK9dUFaYaMXIqfovfobwhXy
p+ncqMEF44jbYGrLE9HCxeCgFAFGUwy9znKHuErsV/52AmhALsBcXMGMi8sGUoGTh2a6B+Fa+8Ji
x3ss/muHQhnUriHkKICTUGoouPCcj8tFaSug3/HoPxOMbdmD5nsKG7O99gpJ1Hkg+q1iOJk+vXVM
j9Rh3/yMtpn5ReRbesYqCxDBdugtrEke+QawAYcE6btja3fsGAvf14nODxif2F61ju+JJkE5A7gs
8DePGttGYx78OkxQVV3zfm/QB7MeQ0/c2ji44E6VhctSHMZejZkYaxPdxYGy11SOLvdbsLE5ftxv
iB7lk1uzcc+2rLltEjJqErEQWaELyUes61XdOgc1YbIUs0+2fBVxsxvc3TGlM7YfNGgIm/BPSPQX
L9de/Y/JluR0jek+cUh4zrj/yk2PQpxkRTJeWONfdXMAORJ+dWkwF88t9nzf4QcTiwp2XPHtTI0G
0kDX87QBTcFB54q0R7GO65GImA0YQSad/a5t859psACxbSaXlFCRDzLmeWxwVys5ob40+eE9Og0l
6rhyUgs8kpToHVCmofQbJwqhEDhcB7N9xy+QYqePgH158RGHGBaftrWVJeFTNDX/zaaTGLUxiAHh
zyCrGsOSaGi42BBeLFf/Jf4w48eqcZpvy4OKo61wnAJrDRK3Rxfoj63FM4Ve5A2+bbKHQ3XIoYte
8c3UqBnDWpqHrSNA7Lzm0ESAeyIn132c9qyILdaAerSiWhXkuKiZO3XBEJeCrcvFGxgc6CHFAEh6
GrKDDu6dzpvVD8ZrfjPi3fuA+Wkj28Xv1Bt0fMnROFmXdZst+wQQ3KGDdvkwTUHzFKP28jx5if+T
Ljz6si1wXJNtrMAFAaefcsOFRVwfwTPar9plcLfoJXYvaZsiIoxCj2BlevRGwrGOdsvykDA4kovM
0UTkWQppolxpXHUe9syVL7TkM7pfF4kapXaSR7IZLDzB5J2MQQUtFr+40LKDqU2nAWSGfDyt44b2
xh5buEI9by6yxewiM6IeeJY4onEbVCvuM3yHSMC9R7UXS4pnb+6R9IuLDVhXM7QDYvFwz8Gy6z91
DQkrQUfMp+mMCgWA2DXbB2CDqiTtIdoUo3jSBJdeYQibhhzGH6areVDQf03DtkQF7HfqC6EaKWzi
bhRDXrO+/ekpwOk8oCKih2xplpmAkZr1sIcqWc5/R76E4Js0/7PUtvXzRDdNhPTdSYnSF2yjL4j+
oP4F5FgSHKXsPEj5YLYZANb56JzCLz6XDTa7scuzaZZP7UJ481QDg3tr47CRJwhLzAjc3x9uK2iS
QpiG7HBBLZfBWVbxaXHnvgM6mIsBwdjQd8QgVOJIsf9wirPvLGDpOfbMiMk9S+RtMY18mF0SnDo1
zG1tdr7WwOtPJtCNyWMv9JF0U4cHRert1kbd+p9Atl+xZtavvLm13+visNbFIbtJN0Wfbbu0RyQB
JWe5IoUxB1liMRRajkBhrV83L0weRbT6CMzhySlrgrnqQhwJfRxgWvAx06uc+K25oBaOnbKtHh8j
VJ89x+hRK9JwyE4dTVdMnSsGRHwMtOAMvSmpwxZMfZX0+Rhvs8nFJChH+Qdp7kCePQNPcg+eIts1
wDx7M87FD/16j1RGtA39DXXW7Xo/lfBmTFAgzmKrPKgZSj6o/rQlCDekNlsPGD26MunY8GdG2+sA
gG6bLqj6Y8/cw8oHO1qYvMeWyVfXptGfpCOQb0BlfZgZfMrIlWkn5hZytHMiHiJ8o8+IAbEAsPU2
AIJHT50oOcjqL94F9F+24Umt+oTytMAMA0i85aF4UQSWsBwiJ0DUiOVS/60o7vTKIW5AeDFEFb5m
zZDitEKAr4SHs/bW09x1QE1D0z6tvJZtSWlDnkXG1zvYTMLL2ATLNzKNlESlzyoe8TrHT3HdxhYw
O2Av8ASBLljnt0khYCYYS+Iz+O86wcSa2yyo593kZV23W0MVuEdAuU1Ssnm47zOCywdwoHO9170d
D6ZbxUttVC/PPtDuckA7eG4goJixn6LJqODhbPQOM3XbHVt3B5Bn5hHMVB0B0DkhdP1zq+v0d+Ea
oambjdhU9Ek7AOocNE7RbRX+tc3sDMrLH4/ttgSltpi9LlAWAC6nM1BfxBbCVP3iJWuz5QiQ8XAu
Rl0bgITGGIiQCC0JcAZhPWBFMxJOH3XtYGZs6MyAVyr/HwwbbVQIcHfPwH0xIoCS6peyTTX6dBBV
If+T3pKqXLdNgleGJQqx2kEPuNelzB2yaVxByWAeOKIr2HyQUA0vw2DM3s4hebZgYbICLzHIBQJw
uS+lI9ETFYl5a0zcKxyPrUtBcCXdE8s8CgEdkqB2iWk5O4f1jBOmc11YxtJkz5KKtM4RZi/MaYOE
QT46rCDTL67VESCTmtDr2KxZ3O8tvnPAg8aqfx24l1LMbO9vMaY2jeQQZ5tbdleQhU3QVQpf7xk/
RvwajXKu4tk+W2yGT8SDe6xZNC1rONcqbSZvd6fflodoToUpEsKnZzRZ1aXW4IpNgvzSbW3/SxGB
WUvMvpsYntla9xbZu7CM1DNLTgEMcFUdgzV3oOjyMHa4tomMDC7RSIZbESPdrFDeqG7tDHwi5RA0
5HIal52MhigXWPoAZdEhk6VAPG2+DrOqIK1+QyfZVIzt8jSbGrfVOI7BG67SKCiIFbZozXKEUA91
YkrLt2UBbJ+DXAYh3XN30sae6xp/kmzEbaT61qUbRgOiK5upZGf69sH4WBpisuNJOlbOpgfM5a+a
B/XOH+OD2rIXkJ57um4/2PddwU0E4rf9y2IMANn8jb0PoJJtasAY2MdSH0+kb1U1Ux+AH9yUuRrC
7zTG0u7quSuSFCEMfs2D44oFsHIeFTUI3aZHX0ePH3v0uCohNUJP/WDmxwS9MhVPrP1KIu6XIxJh
roNtWowBfvc6TTXWE5y0uUN+nBFYuOlGLQpZIlsBR2V5W7ftYVQMifQ6ebROp7kXNsc+k69Wjcgj
C2/+CorBh5OyxDkHRrgGQpP5ywNDWNzW4s+umcVTDhFKCvHWcySC9M9KwH8js/NASHNCvAot6rUm
2J6WB9BbuCvIcJBNU42B2gvME0kyPo+Qb9RpeAkxxJse03mYviQN/J+SVwvCzAtPorOZgOhY+j1C
TXcTUmTbGUlmLTAFhpXUG0YcpORvb9KL7TzMk+TJMFshV+oKlPrsI6YL49aZ3ptDN++y3ReHyR6C
qH6s0/rZ69ERCDf746oMorwt/TNsw8XfYIcOs7euR6A5GR+Wtt/VdQ3pSAcNiinAZVy9gFXB1H+n
LKxspHexw33CZ+gnMghr0g/OsBysk6/LSSMUwktBUk/udofEgnm7omRmhwyz8BiEC2oCElI0Ytl7
6wrgvYkeYhOeF6VJkXlbmYbrVfH1GNXjee4TfINdyUesrjKZCtV6hRygSW2T8WdtoxMFbpkT7o5T
6zXYbvjL0IwpZALjhF9AydOctO+Alqq7eShNVdEs9U7KMIczHvHf/XCU9fQ4tBxc/rOv5sOwLieC
fwRUeXXkHTTyztW0sLz9Qxd6QBfSHoPAJ/PT0gvapexrrLqrmGyZJvgNTA/ZgW56ubedL4oaidI1
X/dyTeFyTB/rZrozB1cv+QzJZyJ6YMn4csdFvvSWPPqxYjlPEOtGkeCFZWqblgJwy2NkySslGGlx
zPUhchDMwajhuDXtsd/Ia2hVYWYxwQDeHuR6RQE1fmG2Rxdfi+oPVP3F814CussJnV+3Rh5lE0Ll
IC54Iz5MmB3I8NtRbDMgcXBpLd4PmaO54FCu5LIdb8BV4Piyj0PWP5GVH+TQPNIazEKPYQfEmzqK
Dt/u1h24+ZABXsqM5MBP6i48OP0yiXknF3egAGpwK2vUlQJzvzNldlsPCK+6ooeoAmDwxMPdapCm
6bBUs+gTkVEV6j8q7ndHaFuBAYNZCLwOqN2MiyershrkXn2Pjp/z1sJOI4YnqpojRjvgXHeUGuDg
QXE8RxEHboY9gWj9oYUGxOf+eCOCB1BR6BmHRo7+TLNhx7GU5lEzV3q9Z9GtBhQ5y/0+PABhg/h7
2qnae8eSd0Ix2SFVwGzAhp1ETd+7QH+ONrhOY/aocW6XYWMp1jRM7hDaQDQAIUyPj1TorZA9ECk6
5IgQLUOPHxLUqCyKPSnJ/rWLgyympxY3xICtuLkEg83njR8wNl1QJwkWLlhz2mdJ5fMVQioMNnlo
gIWioxOWr/YBe2CppQdieOu+M5ZUvaMtVDjhf4sGbGLYTqbTB63XuWQDwrk9E7+Dsv9StHE5SjGx
d/j0MYz6vbP6kHgWrE5Uv7lUvQC8+moi/81kzSsejAfcsZDz1SMamIFEFR5jj0k0M7A74X9TnH66
Lm3yseFtEWn5WRPvvPHlCfjmQ9htEDA12785zXAnomnjZNap3/vGTUW0wLckbfiMK0ZASWTOmqGT
b0Ip7Ukr9S4bMH9ZOj8rAeFXM5RqbD78yFyneekvYRscMJd/AHzeN9v24nfpOw/9T4joqkikZRur
t0wjy7kOfxIqXmvfL3H/Az7ISrNkb6hWOyUB9C9xjwSdZuSlkri3beb8ck0yDaDtrm9CWBnY3f3W
+9XW6hI//R4B5/sm9NGJTncQ4lRhBJhdu28a1dXqx8/cVzfZ6L026kECpQkyeeXb3TgV1ihUd7dV
mHdlYpCJpCtJOHyOZDxjhivHxX43Yf0tuLgsIJvIAK1YLxwkEcMGZnH8lT4enGjojsnmnzef/THc
fGJW+1uz7WfpEIfVU1RvAZHpB2gS078AJ/8EkATmg0l/h0U+AnYrsHaCbf8Oqf+AkbD0ybgDqHnp
6VVwfOZig7gogFjIB8Vs+vUhWP13qeVamO1lokvFNvUSAk2Ilm8eJAesucDWun1at5/CW/aR+Enj
syTocMPCKkeAHMaUwdTeVs8cpH7hY/oGKvSdjM8WRPcaPjo/2ZGsqXza7yP3Bszlo+2DfdQiroz9
MJOCwvc/FvmdUEx/Az4pT0Of+By49Hnt/Iq4poTkEak+R61CbBUtdkwx/9mA29jocTI+aoV+WIRX
MURPqX25S2EMxERigskr3m/xmUaQivAHSMrOaZIVU8B30tErzX46gnmEi+4NmMsBOvND5Jkpx5r5
Sob0gkc8yoe5/8+LIWMxAfpYZSde/IwBZMHaeySwbZ9gg3kgrPkbUaTcTAwF9HWvX/zFex9t+BqG
bCwbvlVz6l1kKi5khUwh6KDuUDj7mvC2QgJeDODniwHcyR5cMCs3tTwFBtoiMlJaQRbcF14YnYY0
3Cde8g/Ki9fEr5t9CFDmgbhJ5lG6vXoi2MtmPKDY7IiYWllQxz8bDzhwaoakwGTrVyOI3Gz6ycwB
kQyFjFnRTkHpz9cm+0El1Ms0nEjy5BmvoNl7O/NCzfFxgE6nTj4hZ7k0jSxdMGNlA49EEQe+gR8f
cFZXzfrr9QeOIdbfvrbkuTXHNoIMb2QVtBsh8XIrjvOgASy7nLmfPtQfbRZf6QpKGLoOz+6iQYOT
Dp87MxUJTkkC7q1L9UMousoHTi6wJVoyw2qC16RnLzr564tP7T1vbtypBeY+fZqYf0JGfG+W2wiB
j48VgKXts4c4Lw7yWbf/HEjMEB9bvZ5Ri7YqdUqXj/tB12Zlo5/7DfiU+C/yX6ljtyaOj53/G7fd
hXgGeW3DrtHtzto/UG1U4IwLSPDzIEB5s44LG0bn0Y8qYARxA80JP/X47ep02Aftv777NwfpfiX+
iXpy75GhCCl0IfhqRnZdUW3CoPLw9G5pEejDns3y0WPs7gNgF5C0fCEa6K/Z2gYammgDq+0eonjE
D8f5LrBpFTA8YBPD6JjsvCXj+da5UxqpHeoPsSrpKlqaxzSxJTQ/BYXGR7kOK8/rAOoQfMuV1OTs
ovWFdPZFzOQJOouqw/81s10yJEegj3eQtgjJSwflehhixFG42WDkUh2kYllUeAD+QP0h5EJtuWq2
ApU4B7K4kgFoLBaw6THoUr3FxV1TtFlzSMMWUj9UxRJ7rAMfC3FTWm+GhJGcbAchWVdZSvHR3jQz
OLcVxEwzlCXIf43mnMosV0hV16rPp/YKeUsRgYOmEMMn9Z8E+jNBqwSqAq97YROtIjoAVAR1tv7X
sPsKOOZQ13L1r2m9j6n7/6uwA5cGjyOUY/g4LUb6SadfGa3fsjU5j4SdCeElus6X0iT+jUdkNwng
T3Le6UTsLFSCW+Z2+Pb8Bn/UR0x4FYd/nVn2qE+8AEJ/6fGBpneawX2iIusiev+cgehCyEARMvtE
VFNA+1N59M6wQl/sxE6L8dExV2KBRzHzYtC1Q4LCavRp1WFbDffrqI/8vZgi+A7YMzh+xHMsE8Qg
80lmAy4xibNpAwtuAQ8c1hQpWd7zhH4bsCvnenW3MZh2dSDK1EfUDFYLOlwb+qc2kPyH9mKHnzVY
DyEkcjV7QjnDFWzfqR5WNAO4KsYE0KYNVl2kya5lk/715l9mX3pyxxS712a7dghuMvyZGPbo1099
0BysYleUkO7Qz3AKEMOqvd3it8XMHteN7Sf13tL/ovC96zEGN8NppePzan6T+/erSJ6m5ExWOHst
XN8DMM7JXQ1QO0E9MFF91cRA9fuD2Qg0c801wfIz2Ax1bfTU+Fse9NPeg+5s7BtI1qCpadKSjFBN
pf9IuAvXY6q/BD07SPomcPke3iZGBBSxct+K9qZSkN5pXyD3OO+k3Nn7UGTIcViyKuxbjH075f3N
yFOq5ytcRbjgt3xM1yObtwJur4MAH9mAxO3AXfVg5DMiL930O+FidcMJVlHMlq70NJL6yBdwVFw+
vyTjOzuClADE0MzPywr4OhTI2kihuPHes3Y+9Mu8Q1ZWMU7+Uz0vBRR7BXfipLb+YVkfmjj49cLh
4JoQEGZ86Gn9bHxzgpqzBIf0qVNMYh07j6q7UteeYZypnKBPQwZhb5pcItHvgjVBtXtyhQEhX2hd
sSH6jPU3Qi2/Kc8u8wwHQFa/eSACJhXt/Dm9CYUwNhSv3bWIuMEKx5pSU3lV21SDG54hJ+z4XkT3
cXmqxF3ShF6A0qMLSBPYRGYH5eek5DFlySG2EPQI9g7NG9whEiUiMvbft6l71EjWzDXKYVBZA213
nOEJTRZsd41U8hA206NgGWJ5wuQPC1aI9kKEDXeD+pe165SzJOWl6Vj72NfRGyQGBM/ZnRKn0d8s
qrGzaSR4k4EXPp2x5EBuMjbbiQhe2SSpFB5VB2VoLMe7/glQI3/QjJeb40cdWwx1wZEmMHMgmHsD
OpO7Wh83wkTeZ2OOgvDDzPktTKYSt8xxU17hkRlnJwJnRZfz1f9PLn9m8wfKuI+s/TJe/Fbbppo9
evQ6b7/6OLJpic72qpm+alaXCpKdBYG08cgKB41l7vX800vEiUCcukr8Bx48bbh+NvTShtLkU7NU
k/aeTAC3TocOgdpZlw8Wp08cPYzEQcRCPJBN1AhAFNholzQA/IHGlxt4k3iXEVyEKg6/Mb+LXCAo
C1YMHhyETnvQK4l3Xud5vfWte/GgF9/7GT6rMOHfYlV/kBfyNVkGI4x+QjFxaSf/nGgwAAvKyyk5
KT8+Z5gieR2cgmXNhxGqs14fnEkxmWcn0fAyBrgAWexBJ2/T1N0GbfIBNBN6CiqLCynJ1pJDobNp
76z67OpDTxvB7VUzVMBb7EaQEmitH8N6yQfM9OsWvtSoVOv75AB+vkBxz8e9QH1b5G2e7i+6d3FA
6LGyPftjWk6hFLmcYeNOKKww9X5KQcbhFeWYV5sWIjcASyoUOMWBIK24zsZYFDEBrd7OwaGh3hVK
myO2+BNy/h5HDjZwjj9UN6KveImLmAX/7v3ZJMJd2bS7NTAFEplgCkFcnQoqrd4myJ/w6L1i0MEw
iVpH/le08Vs7O0xnupg9GMMCnrspK6OJVGINcFTcl4m7mDz80l0Low9Ipvguqe12Xjh9zanD6s76
e9cCvl4Mc1kmHmtvySH8o1hY1otSkJ82ot21kfvFhruTCmQlB1++kJsP8jxu+gIoayFr5AsbWnT8
yS7TuV4wFCxBRWqG57o9x5j+Qy7/2a07ujXdJ/d8XOD8iq4YNRAs1GIoMMNTGi1QDf6BSvSqiCv9
JS16txz6WJ+ydnhGpMZVrD1QLH3iozjMI6axCRZ7Zfh7mMZwaEBUJ3AA12K/tNljPE2FGf2i7U3Z
agojXJiL3tsnyAAcV4WHnX75xlSx2XA6DwVF89DSedAOIwweEi4eTsVQh991PJ0CsKXGF2Ug+YH5
UBZ3fTWo2OTAxEkoj3fNbrzwYoZ5EAaVAj1sTx5u/AlIvgRToNu1TNPpfW7XQ1uLE+Joby6sX82Q
4WqWeNb9YmDrGZlHaLoGqIaBpMl2SaJfJ98/RJFXzostDVsfu37Zp15SohV96efHpsHa3ZyD7WMC
y4/UslLgaIA5/rKs7RFxz4UacGMs/2A9KbmfXD0yfgWoxm7T4ZT12Cjq5DZNbyIb9qR9x/Rahe0G
kaxfJnCySSCDFMii3LI8iKCFEGBsKZwsAojS5O8C81+Ip7oxvIRYOoffBoiX2WU9vAwNqgt9cZbJ
sxnFCwQf5brAoSUFsA2A310iYNfA2wvn0llIch0CnEyoSbuNvt1jhgI3AT//ysJDjCmvH8fjwOHp
dHi8vcAcEKgCnVkE6htgBPjSX8Qq6h2MlI9DgxT8DfBnas+p2aBGRjk9jFBhtxu89GXKNqTw0vEB
0nbga2BpbmpW/M3iSACZAn1cTG2CO4TsrAqg8wavdWjwBxXs7pYbHKCYmZkNRidTeWsDP37micqX
yQlNFJdmGyB3oWCTIT/vj5D7znkH71hOUb0BXTxVVRK15DiHzD8Aa+I7GkQfcKq+bxpWKgwlcUGx
TRRrD4AK0OyHZ7MmtwFEo6yfOug8tldDOnkYYsz2Mtm8G6Tvn4B5o1/Q07h8UTaLeh32l41d1dXR
66DszaXt3zGq/zVKVmAjyiUN8SPBZqPSsIoahEfxJQFTMZ8I+UlkF5TI+T1oNeHfx8/DEGGOBGUc
hfthhfYyypZzaNnPWKdfbIuiQmfQ9o/sdZuXMrHQbAUell62H920R2/FE631m8WhOSW4+Mx4xBGx
U6LGfYG/oTW3OJ1zFUKvHs57mzZH7b9DRP7kNv6yMpf3CRjKHm4QgBrCI3sK2ichQ5JzZI3kzLAr
mJY88rxHZdBIjNT0aDbXms2PWYcBpQdMjZOkHOvkaaRTEWtX1TWSFwMKcxMOAy/Lt3mycNs0TxP2
UWBaJXQ9Jwv9bZT0xQzFUh7q1kKHz+8fxU3OyQPLEOjrRPvEpHxJEpDrGcxp2l7CSezXZTgtW/Yx
9/Lgev3XZfZGp+mCW7Ja+m5P6gRvNC6/hcLiCuaej8E7Gt5g3kEVcezLX4VnLhb+J0gKuHPT543h
Ccb/UTKsDFC+4T7u0DYXamTztzvadWVm6lwPbaGFbQoc3E/wcADVgN6NheCnVnsAl3zUFI4IpWH6
26parT/U6ddhWj7m1Dx6Ed35jpygd0HioPihHrS1dZrsJ4NXwUJ2rCDz3iDj9s1wSNr6YhZoRBNH
m8qsAHca9bcPphDOrTrN26HfWbQh5J7vvQNnf942XP9KZbf/cXQeO44jSxT9IgL0ZiuJpLwrXxui
XNPbJJPm6+doNgO8wbyuLonMjLhx74lkWGasSdQC9SkiM8/FrKz0lNGxs2OtIYbY/mOKP536JXFo
BMdFCZE3Qx3KCXPKTdIVbw0DA7tON7ZRf/cp0wSj3bsN0Yq5/rAmg9hOutZVDofUOQxtiddOeU3Z
V91Zb7OTbqfyaqj9VmsoAtTih93c+mqmJTByeV80+/74+pPZCtLYOj5ejZ5hW8yFBSvEz7riYLnM
TlLh/DMG7dvr07Czk7PVWWtt8QeNzjEnwaVV2P6mq3TdaT30JwtJpOuVcODrhgq9I7sbZIb5HXnu
1e31vZGOONY9rBlFCEdgbyQZb9Zrj1dfZ5amk+PyknbfZCEb69ZOXwdVq2yXVFAJdyt9mYMYTdFC
UCrkLnGRHhMFnW3x5yw+pzlYDfwszDmlkft99CuAKSc53c74NNpMKB7JlwStXj/PdLZdTcWuhNh1
gyzpLhX1n2zEWsXP0xT/0lFbdWp/dPl7LdK7VHiZSgydKy1vOr9clLeu1a6c0O8LzWRdVle3UYjd
qc/1tNwKy/0eZ2blXn+vVTKwffU0coNh8gwmh1YfNOdv0lNVYPmqXO0Uk0ozx6rzu1LlAken8NSU
9Qhc+q0XaGq1G8pm16t/BGg2ZoFEUmwdGltNQursHMrPq2cSs2L5u4PPMDqO2DgLLwpaZTiLqToP
inwApQu66/yoqA1vSLpPLLwvSRnRy76IMTokcvktBnsOvVxka6uWbIOYXOdRsUVBPxZMaNS23TiO
vaDOkV0pYq+8qFpTB04VCaq5hoM966dNWUY+tSU1o+ExWZjDIapenTR+UtP6BSfTpSvrF3sRn2mG
wc9TL4Ol7GOuZQZEX910yRYeduK+Vr+sNfQA8djzDscUdVg0JwZspwFIG5QaGh4i7tpEACOrqw2m
lg9ppbsMkPtGFNRxWaVrz3qmPqNY3tVlQAHKWvccO80uKdP6OvaltcZzALu+H/St1ZGNN6Q84Jvc
jku1vBTYt1VZ3wuVlXt1N63TpfsZU/a1epl+18pIXwmL99CWmIRyu9oS6uewT+ufQRShpQ7HibWH
K5mr99la+pXXKtF6MOafolbxPZT/SuACyI8EMKHrI9PYe6NOd0YmCKqlv1aSx5sYt/Yq6R/pvlaw
2EabD5pl7x3k0q5wPhl7LQFcO5/AjV80SRXamrjhhcBZOkdq2NiIzRiaN+4449PRkq9KekQPCfOW
7hav+9HoxUaatAKl4gvLvtB43YFxvihaGfu9cE/s7f5qG3Y+TP5cW6xMqiKum/L4cMcLLb03wvCl
1R4VMC2l2yPO5r9wP3AwMJ/NzT0TvA8VMkO0iNPo4ptQ1W8CC+sxl/iW33Qa6g7HDplAOuU5SHLy
EWzQix5tY8QUOjnUBhdLUmxa9S/BrLBqknfC6z5TnFDzWsZ26cbL6jPDpaMgp+lN50nDzMJXvzZ6
L/gf616pvPR06MKx7rwNYTNrYYSPCscOl02Nzz8FGDC1PDUEe4EzBYNmfmRxeRlN7TbwKrA7lKD1
19hqK2/cWdbaWOx1UhZPaaLh0tmY7tHqQ6dDBadPViiQLb/PnkclSCfcaqwLW410W6wYnawTcxY2
xBJI/xdTX8TjLUmTq76QsKm6Z0+6Nzkt5ygiEJRQVaV7j5QXuFDugNSEu0EHE8sBRAIXLEN/W0a+
PVzj+Ky6adg0b0X2Lq33qvrXmFlH9wnQt1Y2mNspi6z5rEcJkXf+ZK/YmUbj52juauuEJReLp59r
fkbcR/T55GcXxe9c9pBlcpvW4D16LDQrq8NbkY8wGXKBL+yF1S0nN37KrD2dqiVuFdoUUrl+mfgd
xUmdEUBG5p7VjlT6Gg8phV5+iInxpc3fZD++Nx7fKdljQl8N+oCp9augaIzwdY8nx/LCiRaXPM+q
RFfsAI6L6ZRjV4GlRJ1VOBwR9pWBiasS/56MAMfnyBaZsrT9rP6OyKeU+DiZ0Ok984SK/YzuNe/s
/Ty+enA7LM0MTOSjxvounG6LkYVsI4WuN568iG7vJU3bs+J2HzRZx6k33jFsb02ouKvZia+dOX+m
Cp5AedPEvo3f83JaaeSh+vxlUrOgqOeziOXJyyk96EdYph2OyZ+s3y2DmIB4tfWYEwCHopLBpLVR
1J5U42LVRqjJmz1f2uoJH35F/4evwCT8gc1iMfO7Yg0hToutwrur0Ae1It8lGq781Dgw3znVUUro
wFw3iJZWG18IckBaaHhdy8CZ61Bg4zdrsU+RIyt0gXiwn2UFY0Ka41mOY0KZiDkW37mOb07G3qVf
amVVNsUpnpWwjm6enl6yTFu7Y6aHpLxurWX8U+L+PcMn1zEUjl193bbat2ybAH8crS8B1lRL0TtU
X6Y1X4XR/2XwwNZDZm5xtHardqi+WdJ7daIfByyhaSjvdWsHEZkRP1/Ufe9qz5LAlxLNGybnewMH
WcrlOXYYOpzHQhK2os8ye9aU6eJKUDeV0ezSKf2u0vii9u+VIFW8dFqQtaCQsFoF6ZK5z5qUzLJ0
+TF7cRAlkXuMTEPuo9ySvpqx3bd02jcyxw7EBnsJLWt8YePtp8z7e0bWcTUpBJPk3JPxsPLfVDM2
fAKhULjNinz5osnb6pqzlV2/5Q/Z1qVKUtUNSmL69VI/22TpEOOQc5hfzBh2jwQ01jnj4qGPbqbH
LDQrsn9jrNd78kLJdmHmOmI5b8hGFIm4K25q49zAf7eadC+6jkn+W+vOvCKCgvGfGtSMFHqDvj+x
1P1RkaYhctwq5gtezFEEvaO0/+ZmSgmAmVj2jFi9m0g/av0w46AKtIyER/mmFS0Ks+myKWP29cj4
1Eg3ckmPfq+qZzI1hCpEdtEzvhseZyXPTlPsnsFZbCGQYnqPqH/1u1UNHzhkdnPVhlGe7pmU87xk
m0cAP+LPyh9e9WrrJupTbejP2aSfl4QtqynbgZpkR1T33OreujfzT5vyGZ4h24y7dDcO1qEqOiLP
c3mJcI0RgyZ5on7Eav5VPVIXVsQamWW01gO4IPw8/tj/RlglpnE3mzpq57HDyOBUMQMI56XU04Ml
dBJ+cquzzUHXsVqQqk05gomJ3KIivwlRPRcE9HL4ExkoHpgf69ppNim0SaLrZ6lh7mzj53S2qNu1
555dI1Frn5nH75H7/+Fdw6xRhUuib4RBP4jPPmXBI3nA1aD8sJjNb5T2gh36khAUYv9rS4VVhFmh
BaNNts8qs99GDsmWtw9DM89BKn6BgOAStiPCkWnyZM29x9ZR7DBsnfdEj0Eq20xGQvPRXwDcbyJP
7GsrfYL4swZNz6vvqkyjqCO7NlTGv5IBQ6NNwQzot8wPPVWelWc0ZzFbYKqTsOVjYBU6VPJJXj6N
jArS8hHORb9uGo/Of9j2lrHrzDrsNQP3K5eTQw8wNwzSxMyEeuBkOZlx8TkZna/EiAj0imrRr1qb
nn9+Hcx87TgEopdqHbFzouviwDMOudu+Rfx1EvJ1UAUUv9QsH4jCZtDmsE4S5gk4ERh7wpY8tdnd
FgpuA3Cni7GZ0u3MDEawhBbvzhIqbPQeqjycPJV+xjnVUnl+jIUtQEa40DZtGsQye/ymkGi+auVh
rLe2rlffykl5nzD+cFqRd0yQAXmz0SpoBq5ZVXzW3sfwGKdPjGbREB72402X/UtN21eyv9IRO7cd
HzmHgJwVVpB61XYWXmYRdvmMd0An2svQN/sTPdOdKGHxmP3RauJnkepv92B7vVkuQ66MOfhCsNUe
7kWKIK9Y7NsmohxAH17HD3nVc1+10fxqB2uliGTfZ29J+zF19c4U90JJ3to++kzwCKu8gwWOlznS
A3q2LZSAY2RwxJJxuNMUrdVH9pAxSb5q+l8RIfjUyX0SOZyabZE4R7st/5y6e8cG/1AiX5vE+L8J
xP2OpWriaHqdTI1l3eDByOjGVoJWA5KS8NNpMbv9DBGhEKyyE8Vm5p1YHjqQdaXkX8U4Rz1SQ8Oy
kHVgMo1bPSF0M3K0VXixrHm+YppfZ6CFYi41tYRUMjVryRynREix2ubw+M71HjWnUs4NAq4uzEMc
Ne+JGu9gxxzN6ZGyggnYFuW6TMptbbyoPUn/sTp6ac1ILXtuYndDbvl/hsgKdNWbtljYPJVnYkAX
YZrbDDkrTeerji9fG3HhFTa7XPXsNEbOe6MyUqCoUUumWUzN4VrAbXnRGzM0WL3a946/WGW6Uvgw
9McskZ3yB9cZQxm1DOJp/DAi5XgzdSXO1j3qp6B5k7PyWZtwpQ1r4kMjfNhWzR8JI19PuiPYHb+w
KkKPGb+UtVW1a6zrKXnEY+Fo/zyEJKNgZh9rR3gdmPhxzox4MEZnBphlfcA++qJb9Mex/3SQ/Iwo
OsUpJxoJ51corp9lNO5AUSGzX7uCgOD8E/EQNe0lzYjJj+6xewSE5umYa+4rnkJrDcV6n7btTfRX
u22vvR77JcKzlpO/yiWkoTQafhT0E0+BZeN5+FaZCjVLftfli5r2h2HA917LS6SN+7FQTux/PCZD
RwjeW3uesq0t8SRK7SlJMYezQVthGKpBxo9V72o1X8TDtFU+Mnfu4JisWaGEnqIYNyRWGWSEl/gA
wcx0OWEVfR6+HEFB3nnSc8GgqNGxwrd2LCzTuaTW5ASLK95KVw341NHZtOxS1W+9xB8Yz7e04/Zc
VHX/cMR13bWPTYVfb/JWwmSoCzQLE1qav3mNuxpLCBHNdAcBc2SCsEPOZl3UjHRFQGPfueLWqe6H
l8NtIAsPhWaMPpWq/8WXHC7GcE3m6V3G8tjH8VHa4gc9mLU9pvLajhn+wzrQFu8yYNYV0KKmiW60
oWtKpvSiqQnFgfypVJ4GN19qfxCUta5ju9hRMj/ulRMeYuB3wycTeOyYvGkk2IjfPmI+9TuJ0YcR
hXCfIx+Re7rmvK1gCKJ9qAvzrBrVIAu9lPllkmB4i5hljM45mj3Gf27ylfbVRbWTJoxToIalWp8N
PHi55r0t8fxk5NMudUhKy2iTGMk9N+5tMYc9pa5N8FSfxcWKsVQvpMBsd6838s5w/iU1m4fTtw3w
FL9ilkBMv7QU26ALfJ5chCROFKgwoZkbzAyHv4gZhTLiNO6+8HBu0zi/omdu7WI4eNDPpBDAD+hb
Fc3cl9joNOY+EEXGm9FibkuXx8DJ1nY2mfFpZJBqTtNlcpBJ1al/9UT1ncf5xu4ATBVfgia1xa05
jZ62Suzhhi/mhsJ16EQS1JV7Havi1hm4Mk0zDywCRrgV26vXa3uV6W1LUs9FYfH4dz3nuQ31HxFu
U6gwcOpsODRzfp2x85Ua02kXwRJ34LV0UgcZc1mZFibGpVxjHweRxDM6G1Eo7Q4HnDDHXYncnA7a
PrUYsZvFs2oWeOFSjl38dy3VOEKdg6t/GBsAJsNWdX4KV9uqAwSxuQM3Fx2QRfiLlq/Sis9agfr9
AA5mgxvmRglYzHtKLJgzRKUvppMeOFm2hLtfbSf/S9wljAeCbWV6keKnwhv5UN90HO0EXgNFGiEF
zdYZGIKhk6j84xHMS6TONHI2/4H5efbKhpQBdZa0vNcp5j9yCHXozOaipX63I3KWXil3hmHs4njY
e9lk+aPsXtlSjeYpz+TCto2YQixfO9yxl2zut64pjl5efhgFBSuYnHnVS4rFov7O9eE+Dvgf+4K5
UtyPr51unRj+llToBrm16cR0bluo2q2JnKsu4vvy8HLS6KRCOaideWqUGqkQ5guWECdCo6lNMhXF
gG12cF/53vASWRp1Qc+IYsGHYLaq8KlyUGkGBFQXjryuf+ItxYts4yzzEhdQQ0dZOohGf2xSlBkO
nWrMdpnixQV/TSAdHur1neL7vVtmfTumUpuoYjJqTZjgawLI8efM3GHXyq7zCafcZMmnPg0WU/pC
YOFN0GyIwZdMdFG8fZN9Sn/l6BR+EovoW6g4OANBg7JO2G+2kZyyrumSXJQCCWR5n9pkW9nlmWsT
OkveHDzAM48chzQHjO7z4ItoQd9ash3N3qbDXEv+lb3QU3UiCxA4NV1lo7cv9YR47rS8LrJz2XC7
kNhPB/uHiX1QZBpzEPnZaJhrxai/4Qn/SoUXmAvcQ0ive2OJd8JgOgKP/bvDH9VxbBpF+twlEYad
CK9FOvAsIUywAettSLs9up64zxNEa7OjGGWP4FuWmOcJuMDWjrqtoQ7xGWBlulGUfJ8pTGNha55o
XE5GT5g/sTocvg8DHCzFWzykTajQnGJ5C7IhR+kaO41kXxN6BW6eyLvNHWi8Vqlw6CRklDTN2fDW
vKnTp9rzHfTd1yMuVwoOwhrhuu+bq8G79tjtvo9rnNOOI36rhuBYtbTPTJpeARIWG3B9z4lYvpnk
EPuW3RMJuTCqa5dJkeI7HqCCJD2KsXaYGM06N+D4QYBKCZaaTUoaK9DRgsFRM8Imy65zSnrKq5YX
L41EelgRD9MIEPGDbJrVlSiIG6PlP2oOCddpvntxt1MHc4eXi1RIFgVliRhE0E4PaiBPgWLp71qv
Wwd9wWprTLQ/C1HfFfQBUGZQvv2RB4E4DSNHa4ye7YbnHv/Ge0VGFGuJbm9iIzbXNeRFRkzwpuy/
wZLvAJWJttAr8jy7DKyWIfZ7Lybf8VXT39v2S216QzDm3LSaEnWhXbXk4SDDVIQkkeUcv52dca+D
lgvGipsGPy3pctXECIT46Oh8cpX1QVW9jWX87hTypayVSznFjNsp6RTNn5c0cLGgdahiqS4Dvc7u
lZHcrEEGEfkyFuz9lGN9YTcPXpPsLYJ9QLjmE0jD3nAIyOuYYyrlzelxTxjqcbH191Thje+XTZdX
eyAUzA444hBokvkZhAY8FyAZdkRf7rB6otarIOftcAsI/CAtj13vZetZizZq791jwzrZHXsyKcnU
qHyPitd26kgLwPoaO8yM9YfryFeLbq+JjZ0K8Y4KAhgQar7TXEdMR6prnKJFPfPc8hInjFQ4hFzV
2InZONZt5MMmuQ+JvMfR4ndG/ATgYyO5ywZ6eyOir9Hnf62JStHnwt1yQrzGo/xatPi1coFmVTV8
2DpsFWstH4YYZ9gBCVhriJxipBKIKYKR2puk3pQoyrm1suPl26SUVkFoDUr/1JJpbWy0tbEIHUYT
2ZwepiV6UhTrSQMdPI4DCYtppzPpFwijgqPPg+E5ds5JXRaQWYMP+XOjLKAhxJM32C82Xe4yJmGj
DvQI4inP+0NBppGBI7V1Nno3pCYT6g8jUnyoO1cFIKk0D9v8R7TEDP0TcZ1kubfKR3vK1EONs70a
FRd2KewF8FNm3vgjJMVVjd5VHXpCs3nMaFsbN1nzqxff2iP+zN68AeCty+S3RfzDF+8VdyrYbLUM
rrayuVQWKnl1qI+D/s/jbTAdfWM3ChwNRi0qUM7IPA1atTGHye/Tdsu2x2PlGncvSfzUwRsJlGxI
Jw6y7E1xhk+j1R+GXshfXsvgfcL0LY56NPBB1NQA4KSHFV8QDlcIFXvHLJtNo8x8gOW7btV7u54Y
J4otodVNLtMPp8zD0UIYlsouS8nG4JdjjIqoq0buNVnw0dZW9a4W2pOWDGBOmcnUzI03vaSg0giz
TmntdyZefUduSgW7SKacsN6ED2tSNfeHzDnErXG36RMbcjYzsvM4IoYwvXMWsY5zd9W3vBtpevMW
4poY8wyHNBCSA9tUApChvhMXO9vBYUupUWSPZlX0oRZ7oe3mO8pF+C7O8pwUPDh2jg/w4eJiHQKF
HvQdDD147dYSVVun8rXQ9DMFvKxZnzxCd6NIjobX8U5Cobaz8oMULqVXJ7f4aqCAp2Hs4sqG1UqM
/DMu0607a5Ci7XMzyeCRg4rL8pgX4zuhwI2W8e3qIxd4Ify0oTkyy9sAIqNp3Leq/mdZL3Xs8Ex6
pOld66IW6rNtNK8Ep/rVZPTPCa1crcBSlIQseyahpXyC5LSZVG2Nr/VOfNnPOYj6JX7vHhe3zdsj
Umiu+KPBcoc5xuSF1e/ud6H2QVO9Av4KPO+tqDtsL1CWdMp4HK/zMBNXU/wGgjGLgbHCaDfqswDR
Muz1l1GZQ8TZdTe+ukwmPAGSoTnmC9qKQ7trkMTxMNjnbE5JBswNatiV3VbIzxL5syKQJw28wZxb
xFu2jNe/MIX+m90EJaMKDIxV5GHfHSW6t2BdW8feqbGyqcu/nmc4x99H8noX9W6oT8hKuGxLmhu3
my8AsYGNyl9a3u/O1Q6spMcHrk//pDefbY622cNTo6p6kCKz5g0+Xw3fnI5wUJLPLqbvwW1+TdO9
gn1jNMHqdYMHN2vrINaX5zwpQ8Hiun4S2459FjZ5RzfVwrJpmYnQingl05Au1AWYqS7ZPWYCeQ7n
WwM6ZIPhiuetaKcnW9Fuc55to9o8j6I8j4qy7wfrNBJas9I0XEZv4/J2uzr8Sz7xZEZJUcXBjQA1
cZ/RLDOaGH3dpGuHjknA0B9Snq1s+jBjlw7DREl/8ZIlsIYsaDrbZ0MAbBDWjQAPTRZ3F7MTy3M+
igIcGP/TogCrU+0QITR3VbydxXLE4bUnfHIgu3uqaV/1qXziT0bMdTczvfKM977EnGZz5oA9O0V5
/Ayae9s3AneHwHeFb+SJ8OJNq0uCu856MR2/HuPDQG4rkJl6sHvvsjguQcEoENJ4HzSAok4X1Giq
SdPsdWYIjEdG42+orcCOs2Cyd4XenDjJgXMAHvQsQl+E5srpmllJiGFnr1TLb5QIH2si6GgQM5Jn
seqqoF9KvynsI9nwQ1t156UZf0CE3DKgzY3dHRKMy9XD6hkb14kkvBsxibSYD+gT8eTMN+s86LR4
61TaOmZI5C3uwbJcKkSLGvdP1YbDIvNQGmz6RMSIWAjGjzsYyXzpvfw1oSvoyCdYpJqtwSuvS2NZ
ZwqyeUMxYTKgRPrpXTtUBbPL2VM/Z8H/y2GYmcbjH5Lb2hWAIxFlkhp1vFw+KmX47iXlLUw8eB5H
oQrIBQ3zMxm9L4ri57rzXBjKXkazH2G0yPP5VaeqmyyAJ+i6Ya1F2c4kjWKXsVx1Biwl0WA0JDC0
8prxOSoN354JVLl5aawko98Ctk3kkEVOBmvDmI3SIWI+q2yc9FM3F99rbEI76lk+EtymmgTSiIKR
yq6Ks7CqmP/QnQymOKvArR12UBeLerVy+WAR7hwtx/NwkwZXJ97wqpfvDrPFRVRhUWY3t+ivqfhU
lxyyVNWvibP+y1mHZw31eTJ4uFrEGTYP/GVR/E5/ekT1wHlkaF9633+DYv/RNP3FEOQfcOlAK+Or
XvXE7lc5dbmZcDRnFmsOyseT1K6bcnlyFZNuZwqyYgp5SMLYma+gKzYxvz4cpOiz5vsYZAlnNNHf
HG8+WJr3bS9I02q93J1OP3L/MevGsKvAlnXbbxGTyVeKIIc7vGjDpi+MD4yw75rH4gHFpvZdyJJ3
ocJ6IDLnnKXZs7NgXLcrY1umzWbu+8tgZh9da28yy4G9nY8+3IDzaBp3i6RBXcYbQSWU6eU/2Vgu
Lxtml1xP9oaev5tYgtm1HOK835EPCKFjkfRctrrifOeqt4pxsSDgAmPUaH8cI4fKmBxiht/N4r2L
Yn4q6votIQs4gfhGlCccUWEqM44VtwnVwdXOXf9h94PgHM5G4vfjzwCb0J29l6IoPkuz2i4wXRzJ
ngOa7kxpAg31F8Tq3ooEZkbyGBgFzOVHLT9z8ZVBYmRkB5+bDdE1VNrhPlCnIUH4Sce6Np76AUuZ
ntzpRzeW2ezlxNEJg5IaZc8uhx/SpocC55NOa+caTpiwTsNIzLBm7RLRi13SGjvwNPQ8BIiwJ0jR
rocx3Q2aw2nEjxI4eAFHyi46QkW/zFMZKN14dBydaOHAeo3yMTiBAxJg0tjONXU6sFHIFv6iaTsr
h0s9/Q/fqr+8jPPcraKV6vYfc4a0knDr9UChF+a0gOSmdNwWpGJdoWOJcq5Uqsci6n2wyXtZItIx
Y+uph7WeGY/nbCaPwQubDpmQl0Gfl4+E0LknSqAAnuC34OnWATxY8mjgphTuo0iITlDgPu3egJ7E
tgPvA+P4y5KgNeeIeCT9q+V5akoEdajksf1TQGkCf31QpvkOKgyHEzZ7gkWxylh3JpivgStkyz2y
pi15VAEJtjZB5uinZ7FGVpQH08iCrDcCBVuh1kaXphVnpc9emlo5RFPi10b2rgBDLHgNaPgeQcoh
yNzyhVEWhUyzcmG6zYvpZ9P8lpo6+Ip8PRotrvnigrVlY2sk2fSZ5OmcsvjT2McPnhtgaspSF2NP
HdiNuWmtq+v8TGCcY08NJJHSMkUmJXKWptUxQ5lyIhodlwosPTbdCy8a1s4/2UpCIPiSgCeYMYO4
9tUA8fdwWaLjuURR56XBRIHX2UmCsZsIRoNd05PUzxl8QJDcSkwz7OC6LpOKGbBc49NIVnz3xVo3
vhjiksjgjqxxHUrMamVjM27B555RnTEaHNtdNoIVc/TQ83CUPRZyKKhNmfXC7ivMA6Tc9B8Ubfa1
F1thZxcFK2jfrNrkk8IC9GJ/Zr84z8MUqi3pQMhkkjSbUOn8ZJ1hW0rYWCAOCAXuc14UWNBn5Z11
RkcP6AFOjNMMFnSIIhyuFj8cleTG0fGq2h1GWe83M4ygqnooKxpUbs07zDQnFI1bV7YvRe5tbXUJ
52Y8gMItV3NRQBex+DRcTqDBfkwSEdskoCbdLNaF4uyYQXFOTpi+muUwNhgvAOfUG9Wsn8ySUwm7
xSXNq13D+5mXzL4z45tOfasXyU4rcJomA/Y4bEAaiSO33SuFxzdEBWGwwQTsGNnI5VguyApLs/VY
7acL6w0YYoafqTpF3MYKYR48ZjelNVjg/fFA2uXGEAiBNzol8R7xTCzltq/TcJQgpZhOWWgCScf8
FTPSsrAvgQfAcmlIvAIQR7zRkuVDAYxsNf1F6wrQhiXDese3rc9BjffjpF+8YthMsXbSDDinib5m
hIT3ojiQLwuFJQPTqkND/alcez8mna8VyrUxxpNtu6tZmrfB846M8th4U4Vz5hBe4N2OA0Nddn0F
y5KswqxHG8e2BafIjb0Nfq2lV02ZA4e4fzIjfLU2SkfJWWEQDbfpfzTYK8yDj0Q7GOzKmelIv2m7
A2rVxkpnv6erSBKOY6IgRjTf8dceMoOrr16rIjtHMXnnPAfNMrLEAxuRZZkdiPJpvczWOdGrW9I+
7tg6cO3ihDP5moFUj0E8zVV5qbNlV1Ga5PHH2GMq17u17sHmNYDjk9UfzRzGDXi0aiO6Y1dGgTU9
9RaQFkUyQeYFL6odDzW82eqZ1ijQclqrY9ayW6KNtlgxfbXai3h6qovloBBZnAdkRRtqLMYMFS+I
aJdXDEq7LkVSkdqV/WJ8dCSPh/Fk0Fxn0d5GMV/Ipolx2TLGv489dKJZXko6KdI0l0Hf9ZkNJemz
Z9I+DAByRxT6tP0dqKVFo/EEukeP3RDMnulGxrDBO6xhT6uJeo41PBLGUZFRbiNzOQAo2TCD8nWs
yJn9VmkJqiIoonjYTsZZTURodY8qjiLDPCVq4Ze0E1EreeT+0v7sOOjH5qEguNY3rP6GMUUhndOv
aQYLTHgiC3icD+d3H/a4qHRokEv8UXBcuPCw4rnw58kMrWH8VDFqSe7MFtf+v0qilWjkHsppq1d3
pb331dmLvXVRGad4ibdsRgos0ldNi8d3mPb/bxxaeKKGmwVztzH/wTFB6c2/ICru9aT9TtChu1IH
FMDpQPRHEEeJMY3EYJJiBB6CuBtNQJ3nLnoQ+Y0x91m9FIziGfw73x6qRVeowVirv63afhajTcgM
ARg9UwZNrl+QQgFrxMqvmhWApIHSaGZGKy1fgXyCbl001tCkzT0V4yfPC7Kv0Uf+ZAy+PnQwmMRb
7Ok/uj0fhJ2fmWG9MgV0secL9OyFK6mgjSCl1ZhOKAifmk6xIYLFx9w90C/YA0uNXC/H0WK7YVGQ
0HKm/Imw/5vRPXYi4a9l0SCJIiXeWYn9grT/1s+ZR785bJQWU7tkvcaCToTtEjdql/xH2pk0RY5s
bfqvfHbXLWsNLpfU1l8viIkIIAKSISE3MjIhNc+zfn0/qmvdBSIswrLuojZFFQd3+XD8nHdAHDSI
5LfCorFvaLxVxR1gBexL9x5iXLnDE6jhPTyipT7Q30exjh0jzPwqKDBJAGS8UUXwO4NzahjFy0A3
k1WWP0BdQMFF9MyHG6XwKMH9qHVF97YcJWzL9NIoXNR4BqhUnEIvkTOixIDrFLUVTlM0J6ECon8i
reo73/bGTfyXFgMx2lAdAuOmEm+ycfRfnIaHbZv04LeQ910hY+0iu0XdLbfiZJ8VnXlNqTZ5xt8D
fGwLwzrJWnsXtlmN6hq3TJiNFvUO97ly8QbQ0urJV8DC8eTEXAEGJyreibj0grDe4baEpiVJ8yG2
KiWnYmUNN1gnTKeAljbAfxrVuETZ96qq8ajIYPWnVG4jkzoz/gQox+7ajpdMm4SPoYTAGIavRo3o
rtE412I6S/OcukfJDqIB9OwHNTxBXng0lakUjyoLRMfmbAyRkoysAEPOoH8zUtRiu0TcG36UrYWn
IJZgdCDh+5Jec+12e01T+8uhNIZ9FtrRfYZs4UpKFZidVJZ90gOCAD7jmCMQHdv07rq8ji4R27go
ai4Po33Bqry6SIypTUNzsfEbLD9KBxMPeIsOe60OUugXlHwB0fgC3j1y4x3yionmXtnInnpKsgty
lGFT6iZFdinqHJVV7G1g90WqfUdZGGSaDjgH9CloNBj8CjZshV7wtDcTd5mlHKIiQSzHlcUWtiCr
XCGFpv2Z8t60AgQvocRaLaha4bp3Mfpj6hDcoEuyzrl4G1nR5S12lAJ+BWNCeugXa3iF1bIXCgmE
TsbYNmDw7B5zET9zMbC2zS2T3VwIX71JkqnOmjuAg/NfQOOuND8x6JC5yaXfNfdBQCkylgrwweQb
Znu3PsWYwKebL1uMiGh91ea3VjXu44RyqCLaxyHrwACkt4Nu36hFchPm+W1bBXDGa1Qt6n7Tljx4
veDe1NtrRM9hBwKH741DoiaPGuIzOcQx8MVQJoaeCnfmaXuVclphiYU1QpaG4tVY4kYfCm5HZSJ5
JDUFeoidqERxTbvy2SxIi3hF6QXKwwnWCxZaEKlw3jUF3XHHMFEc1KJwxXqXlz0uLkvkdPGQq0Gu
OiXpFPznCywRo7VEEHejB73zVGqAHEdE1d4KEQOL7mxzuDSkpt2lSbzmdHdWbme8cZ6ijoPGB22Z
OzMq927D+7bNqK3DHKc163oLswzg7LedvEwD4NhGuElcGw9zA4WhJKbo42kq40KjWq1T5Eo9rm1j
Uw3xFQKdq9EBJZWCALyEiIjq4dB712ZGgwS01MaqK2uZtJjqNP6VFTV36DKD28HTw6K6Y9hAn1U4
k2iG2TSCXL6fjFemSB+8rKL2hEo5WisxYlqlSjUPvAxfwTQfDASfq1IxN5QeA6znECYreKhc5EP7
MwEshqSPhZpQ9d1CYwdWbQZdJge06kwQxSbnXd3/VMfkzhgbvMMqV70oTW+n146EA2QsLRNpkCBq
Nx0cvgqlzzwpb3D0u63xHqkchc6jRV6hUAMqVeW+0cVPS/NeikiBNwbMUTcM2oggIgpvbccF8Lz0
yYu0fVIpKDhRJE2011Kt30WFfJc+0W0Add9Rp4ZUM+zDIl2Gol5XCRhDLOsRIbtEbwv0kFreUBRa
ICIEiz7Tn6m5XaodE2P76a5WLP43P1v3HkaGlIzhNAXNHS7S2bKmI7FS3EBctnmjrW1DvIwODFmq
VyjnhioaF3BLY9bIDnsF8D0GIl1QbrstaNxmFxdaCeZY6FfINwxA07TGfKJfapMfjj+C6VU56gny
u3Fp0zDIdoBebnAxuqqwQuridBPaKSwKsqgUv07UlSkOoU3zcyh9hK9jrnMlG+5aVSPxCVzk4YZ1
M0ENQ2ePAnRA4pfc0tWFew9vrLTba90u26Xs8PPMyP2YMG9RFvF9W6hAo+zpl7ZAmLpCTjtRrw7K
JLPt5cFbo6B2KAGCtaM9OZk8DbL+WVBRWXQWGDqawo1Tv4WRsSirSq6FqK/jgeYFb+rvcZsCiAcE
6st0C5B0C37WvkQfl3apb1xbHIt900FymUCPagmZxhLV2hmqB01HTpWL8zGV1mvkdLd26vxqVese
BaO1pWbXtT3ZgdY/o8wFy+/A3zRbYLKU5y/agDWTwQ3Neeo3CDdeoP7w0BvyEcOoG636HejwNXyz
vddrtA5SZFYAdPW0J6tLB9M1x0dSUuniLazqbkFdalfo8lnJ/YcWpudFFgNltCwfuH0CHAtJEsNC
pYwiVQMEueJZ2PUIfMldzNw4MtjAO9n0taBi1u7rEoOAWJrT9hyeZTbcaJ29hzlJuWAMsMsRq1zE
+QYG4cWI8oMwsFLxLOhMMsq+R1JTaGACnafHtCYJuAVyvJYDAndasqVuu4lTyaGu3NWtRo8CTmRI
zy2pt02IC13He6wthp1X5BpgMnw/pYq+smglLW8Lm7zMa95sq38rHGqpZrWlWA3VvweLbjT0IrPA
xPcHeVzaEmjK0IoNSaovGqG85wEtAkwaxouRKhQKCtaVisr0EhgnslY5oprMwgIfN4h6XdOtFIm4
MuZS26ZB+qtJq4syK0FAeM8eLzZjDJDuzlIcWZ3sp2j8vW1IxEtNGnC8N3E5k2VHTTjUVq4m8w0H
dI0vACgFQIyToso46iutT+rvCm7irySp3dWI+6dwkZqHASrTB5fv/54ZlfkNq7rwCshkS8HA4iqH
PNbsar+V4JgyKJlFUL/XUSeec2tSjmkgHV10MW/SGvGQZTrwtivHrFqZZus9lGVjgm6HrSMn3hbf
t/W7G1xCqS8m0Lk0LbrC93KLsvGmQKVBDQWXU7brNPSjhuhRVYNNrAJ76wuKwdaWNtTOC5sSrR5n
mwHB5FV35Y2Nvi6j+BUI34OFLSrK4JTdE/hE2CBkwwBBxOOa1Ka0H+zGRtWUn7Fh2TgQa6u27R8M
J1RB36CLqgmNHUfPaOzED8UGUGpkU8Uu1bGtGW9RyHgzbevOrtufw9T1MIHi2TrGb9oYII3UYEPT
+rcyy56BH4O4q1Ps2cN4UVRKAR3QVUBU471WpLBglZA3VwCZF9huBHQWRxpF/I69bOUXuElVvXVd
Vw5g7um6zA+6PawBo1/aHsJhdU2tUYpiF0vxpurZPf5mT71FElqgOWqJtr2zCqgwWqLjWiDfQWVN
KuLgEIVJ6WHohxGjKRxhTQ00iT7IaFGnGgqMdf3Odrg19fKbyJRr7i7EICRNH4ob6zpGNiLBICSg
cdyJ+NFoXAXD4USutaze5igSwbxIMkpo1UOWKr+ckr9h0EuAywixiILUzMu8XWV5dwAErjVFfxBK
jqGNt65Mia7cUN70jnEXJxUwed/iOvdwXBhtoChZp3EypM80eseFr/HgCdMdldkH2JBXw9gvddW4
6uN8VzlOs9Lk4G26HHRIqNGxATGh4woRJ255DRPcvYg1++A1YFh90OEdRmJhd9Vq6sNIno11i0NR
VM8R6EYLvTeBQ5DgvkonBE1s0x1HMzTFKyL4GTkUla2Wom8xgPgPVJBPQ4L8QDmYyODiBLHksZev
mhGNBsozd/gcP1hR3yEG5K+qrl/grLoOIWe1kt4FlsCZjrhrusuFuhvVfIUj/AA4MkZtLHRvhaDR
23uXfqRc15F3b0Gqy9EHS9VJCx9VoxRhCdVawMGE+yGWZV8uhUV2xUqrKbeOfnuZ1cl3kxJPN/i7
yIfc1dw33PyJ6S2HMl1qFkJwOpVegPWhMiwrKM0u6NQLukVYjKXfEAAfUUHPnhXxGJT10veZkKHS
dzZtlhInAuajv+MtvVRJfjAV2ogkW7LFlg3YemOTkq1kqIGh0sRZ+IQJwFWOryINq+uJRdjhG5WN
LeqzOdqELtwznYYoAIzE/GUnJmoUCInyjHKghYa6eqM21IDJOEazoNRcHgIYgCR1Kw2757rF7FVL
robuKhPDzaAVl7lwt7r2G/vrFdthjYUltz91MBQCLB8VabgpSvJKs2xdITrdoO4V2A94fWx6SbsN
hLoV9k80e69l25P46GT+8UuYUWhsxKr1xLLCYS7023s0qfay41a3xFakvwpfwPdwb0Rz8JkaM4BW
K5cFTmaZlVzlhb+WZMF1bt519Gv9GHCEzL0XmeG44xevTeFe2zZoWDVEK9FpbovxtdbtvQZctgzv
ffWpa7xtlPcYlPFut6emM263Aa+wajISiRY+iz6Hs5W7/TXacusWYJ36goj8lVLhDIgyS2DbiyYV
t9H4iFI7J3tBtGbj0DoxadphIaKjWjZybENxX2vdrVq86zq9FfPFxYCpLJLvev4zVPyt3kcrQE69
DrzKf1PqraaM63K47ZAkUEd9qVHMoXi2nsDPfvVDwC7QtOeBlacb4gYN8buurK883Gi87AUK70Wa
3WeoHFt5sfYAG1EoUDprkY2oVpvhda/eyOomkf2PFmdCOSDWYtPQtJVtAL0ltyE4juo9gL8NKesa
0Rm0Ian4slyN3PwOc3TIHsLmZwG6KR/SFx8zJYEXY2qioFb/DpQHzbC3DtcAfReeu1deBN0+vpH2
PW/sixjBmpbfhVYqBiDhpd7aD2lP7Utt7jHNxHM72ZJ9QybObxwBWcSkftu+h2CcJzGMVlcvNa1a
llq8rWyYZlUERd6jwmjmCw3IM3c+hSMfHUNUuOH610g54E5pD0/YXF36ro/8cbJwlUcZj9hSQ/lP
n3s0CSDTljQ7JbCPDgJQRt/Oj1697hbHkIcow4QrieGkuggChd+06gYv7FUeym0p4aQ4UUxPcVzI
nE4FjwUfytmomoiDjRd4ZgMqZdWaYLpp8gYh0hG86QLLvEeK4gfFyrE8NPR3XSBrMkXhE4pZXiEg
j3giLWJe8pD44cD2ZEJZVSIpZt3wBl9mDd6JGSXT0jhMkn9tigShQe5qFlB+0L2rI/176ie/ilLW
wMaiJ9ssNrlGz4y6BZwc1YR8m/yuavs241Oj9bHR8LVwTHmjq+/10KyBflOnQGckRJLM8jh3o1tk
p3Z5y91lD8kzp/WFcOpVR+lhKO2nCkGS0r2KgtG5bQd3H1QYtyeKeKtGddtXOrzw3nh26nqH1yZR
3duyd3ciUQ+6D15Cg/PruZd9HfKyk7dW7YCZSQ+xn7yaKjd9jUIN9zhaC0VcgMzloW9HlJ6LMn0u
nexHM7IpCgd4jeoczCje29Mg9ZLXL6AAUAGVHq6sEKSdAuY8FZTGoYo1l40R3JrYtNtKctV06nZU
i6VihHddiklyioa6G14ZVU/hCuVwHA5BPar21tZArmjZvsvCOx9X93hEsNxHftOr7iK8c2KHWrYp
bkGzX/eBeeWjR75NJsGXNgLI2A2/jRBZ8En4f+OHdQyZjES4y2yq+n4OUhsmcubee0H0AOq1IGZ3
P2jiJgWbEuvFro3ca4QPfkBTfrT7iWHYI7JdSve96sjpUj1Mr6yG4laflRnqG+WWMiX404p+fw7I
taFDqNrFW2Zh2KmMV5zfSx+Ld27oK3JRjSpJSzvWvh5A/ja1cq0GurGqWu931gIeSA17U6bum9uX
j4iY3WRCgGjUlYOeeGRJxcje8V+tnIZzMmncWZ35CukPJOOEbVWROKcguDdT9RY27rPljN9aHBwA
BEJltUk2+DOdC5wr+fvzYMdj4LXRiZJkP8MCh001g9yRDM7Wx/4IXHqMcY0NuMe3HiNIJgsJ9mtV
Yq268MpinwJPsRD1tEX0Zuf2a4CAOEWxYN0NtLpcHiWIEjktGA4/X4BX2Fjh8F4C0ugRx8EmjT5/
JNxLXzNeq874jk4BVmi1v0PGk7KFgi5dbX7nw2MU2JRPSSMv6Wlth0psPSAhuc8RB2CYazMxXzXP
+I4dfLkwuGbhq3kLtI/Wo4XwOov3oGXFNsYFXGSDtfDocxiD8dIUKdrZzSFP8l05jnRbvPKuj5N7
Q0HawKelaSX92sF9IvHGBJlJqk25GC+7vllZUlmn6Neiw4FxfOs8eq1+qHMPp1Lkv4XdvBiip4Zs
Og9iQoXk6KnoRnCnN+o3iVls442rqAMvqecApwNp8lw38p9qnx5M8M/A76lrJskrs3jw3QGlUusB
uNsKmO8vzfffQTdci8x/R15h42oN5MeMZ7uNIqBC8wc4JUIDNKz7Mr4GgaIsYhuNwlD9KYXMtzZC
VBQu0Smk2vuqCjQe0PyBMovlem6n3QVey8EF1DsTm4aM09O2YRuquEg6uyx2wTr5LRg1sdJ18btu
sit1zAHRSn2n4NfVegOfQjy0yBoh3I8oWovyTTC5GPwIsicv1eqbwi1+hzklVQ3DeiiiTUBJo4aP
xIOhQHoxLfS11JpfAUm7VwT7LPIe8Xv4XkhUllWyWIxtn2XNhJQGGOIgriW1Nn+rwqdBJNCCV+on
P+xO7IiGRAedhbBKoknV+U7EsI0GExzAv/7rf/6f//2r/1/ee3aLiYSXpf+FceQtLnF19d//Mv/1
X/m//+327b//ZcNFE7bUHUdDFEXahmPx81+v34LU4z/W/gdCUAk+wLl/a3YqOvGOxY1h2MuucK5O
B9LORbI/R0pd3DQLh0jRU7ust9ZV1yztl/Cnc2PuyG3eJwWCW+f6TFTj0/io8UtbGqZwBHUtvDuN
2fhCDTpSIQ3rQG9mgdjfAlcceg9ICV50S2M1sJHPDVQ7E3I2UI2mVNwB7jvE2+AyvQe+eTGsjRVO
j+twc3p44kgowaczHU1K3XSm0X/4eokc8TDKFXnIwSdR+ENx63A6wuev9u/5E5pE8ksTqurIabAf
ImBHV7uFHVuHCluDkhJsN4Zra3j8B1EM1TRgtJhCGPJzFAJEolQ6+9DHHio7/ZNbBU9J2pyZrqOD
+RBmthi4du24A8XAxUTGRKm8nUwKOFZOj0Y7tgLQUTD4MqotLX02aV7LeVVWjXVApXI7/AiXyoKM
dVW86ZfnVsCxIVmmJBVjkTvs4c8zFwkN7X4RWOS9+Ej0fhDeORqlZo/u6frMsI7GslhvUmiOps+/
UglIIa5R1DuMuQ80tQ6BltDx0ngpe6njvfVhlHy31DTYIT8W9MsoN4MXt2j6BmbXgJpDq0VJMj09
jStAJ261aJCKz8585GN7gtfh//8rZx/ZIjWNktaSh6DsvK0NVmDVogt7d2Yypon9++D898awNc0x
dI3vrNuzbyytnJeRAoeTBvWwoGjG2RK9ly/jFcL5GG9tvAUwpWW4OB332DcAzm9IW1NNTQrn8/dO
w74uEauWhwk7Xom7rI5XKWTi01E09djodAf8p6oSR58m+cO2F9FgZfVQygNanagJDv67Wr2/09G/
dgt1E4SleVEl/nvQITp+OvR0Os7m1dI4bpBoNDSbeZ5FNkK191TNQl6xWKskLywtDOjrK5eX+YiC
KP2jh9Mhj6wYS7MNfilng6Xq05x/GKwVhr5npb0FDOa2tB5cfHT/swCzTTq5GAKuGiy4l8a6BKXm
du72dAhNPzZvtmPDajO55uYHNY6Rbi6pWhxAdG6MZYiR4EIsqX2u8xuxH76dDnf0K32INv01H6Zs
KD0PkhbRaKwvpn6Crqsro0be1nxFUBtjm7fTAaddO18WOmecrUrLYsJmywI5c5rZZW4dImBi6Ji4
yyim0jai8TmqGzAtZ/b3kX1mfYw3296W6UatlGG1dxET8MZdRW/JEfvTgzoWxBaO6Ugd52ehzY6q
Ws9o7mqFxNoCXcT4skRXimzlzI7669fM544SCUQ24Vhwpmab2fcrEsfBk+RAI5JQF9pzAjZsEfxw
37xr7M6+GVhGXfi8GDf26s9H+DH0bGuVoeEIDtByD6oH64rIoHOTauraFJgFng515EDm2CDLo9nA
ypzv4qSVqqqVoTxI/9nDFptvR5J7kcAdOx3o2OH4KdJsO+cqBNDWL5R9QitlrLuHIn/19W4NzXfj
2AINAjLbyFx2gbI+E3padl8+5YdBzlYMjAN6eiOfMtwm34KrcDlll80yeUPrY3M61rHFydI0KXTj
dctF93mLt3aRF7qnm2h39XtZQyVQzXryGBrOzOeR45f+meAAth2Tg3iWL2dwF/qqU8xDGaiUH3y0
YtI/z2J56eh4ecJoFoaYnR65HtnStgUoDC4UH41yowD/3p7ZaEcHYjkcUcKyNNWarQsTqjDmtYl5
gJP4Aw3CRyes7v/4ozCQv0PMvn9R+V5b9hJpMrQMaIpSkgv1738eg7cSlyENAmnMv4dMIiOKZGQe
ohxx93p4i+kY4eJ45p10ZL+SP/0dZpbJAB3sMl+J5AEN6ivF7O6he9NKcafC358vZVvTef7ZjEfD
A/bzUh4bszOlwoiwAbgGBEb1OUPtJdWtf7ACPgaa7Rnkr1Vat4Z5yCjMJBXSVdFw5gg4tsg+hpgd
5oWKrGxrZdXeSW3nR4egh7fLIizcz8zZsYTi06TNju6InmY3DiP7/6JdVnsqpSv1oC3oCl+mN/aZ
M+DYmUo0If5K3B3bnC1so24qW4mDZC8jVMEDbZ3mEHHt7gZ0+WWjYD5ljDc5xmaYYZyZUe34lFqO
prIebX1+c7ilzFW/K6xDsxO7bsMLJdgjQr0yF/6K9kV442+sYHl6kx1JoMhwhWXrqkkKME/XqJ8Z
bQXydh8a6kuE032L6ZAh81sUBJ/VXrlXa+SVT8c8uuMMW9fIBIBCGbNtoIR63+bSqvcmDY6kqhHl
hZyybEFw/aQwa5wJN32y2V1F4ds2qUuYhv3lUZ9qRTlqMTKK4bin3rQqm3dzCNZW78LO/XF6aEcu
K15FGvPo6OgAqbNdgRiuWcrMpneYedcCX0gwPDR2hySTZ/bF0Unkcc9nI2kj2OezRKC06DEE82Ch
m96BB/BLQD8hElAgEv7BoCzdJOG1VEv9a4d+SLJpbUkEONjqre/SM7Pf0I2+khKqwOk4s9LcX29Z
W/sQaHZsdT2Ot5U7lPv4uV97lxCP3GXIl+Ih2z+VgMhX8JFwNDqz6Y/tAUFNyXT4hx78bM/3KDG2
7VAZh5C+m97Z6KTBqtJJaZBikzK/AJ1yZqjH1uTHkLNcw0lGAWqNfLQRgXMxyPy3Els3Rd89dGHz
w27Hp9NTe3SIfEBqkNRYTXM2szkN0bBS8MBQdDxHEd8Ocg+jS2/roUHSeiMAkGp1OuSxrSBIgx2S
KQq78+JTkcUd0MPGOOiTekLxA0F0FBriy38SRTAuU0hbn1+pWpEEnTd05gF23qMMjTuA8IAy0n+w
BQTl/f8XZjZ/mevVQD9QLWo0GNXBwg9uPHnuoJoyjflBJSzNpBbOW0XVZ4sC0kwd2ZUtDpq96/v+
ukEeVXHRr4BfryoBvtbF+4hi6ekZPLoUP0Sd5T9O5UaylEF16KZmXa+k30BlX1Zd8N2AweXgcPTn
8Uwez9pUCgcbPDv99XCweR955b7lEdaq18YA4HziKrWHyjiXCB0bHMe+TjHFBGBqzb6bX2BLD+u3
2JsJDeXYifQHO4gCgPRJgCwYerr0N8fauz89xmNrXzpUqnn/UbeyZ3k+unUxlre2PNg9KJ7Uu2fE
32zP+X06zHSbzBeMZeiUQU1VqpRdP98BQ8YaqozQOiijeelnwW2IrdbpEMeuGbozZN8krSqn8+cQ
+MKqSVpkkmtmXcNC0dJxaY7oyyB0fzrSsTljCJZlmpolHTkN9sMtg/K56DqPPA85ThxDMzRNZFlt
AMGc6zUdmzYHDRFe6JyFX1agFYBssZTWPDQ2SIbKB7Ed49By5vzTptmffR1HJxMQpMlEEbPtjKU4
YhyyNlGjQ/mhECGyAlWTYG6r+d86dfKSwUoSZt8IPbsy6bolnbts3dHdyEzFbgoW+pk21JGRUyg2
aLSpLBjdnu31qsF5cRxjcukCD+cQ2uFonzlOjoUQ02rUgWBSt519RsvsLEvppODxqb8jXvfeCVwn
/3ipOOwtU7cNcq0v7ygdz2aMvoQ45Jb3jtDFg5HRQkuVl9Nhjg7F0gzLtFn7mjZLsSoTg91yjMVh
QKq5G7R9CsTqdIgji94RiGrhIGOqGmWjz4ueVllvQwoWB2rNj7UR3uqDGqOMm5z58F+vFr44HVZm
i2BM3uc4sbQk7LfMOCCd/ZaU0JHTyLzKdMQvTEV/MS3/MnJarDWU59MD/Hp+OCplMC40toHzpaZt
awqni+TizINrtbgCFHKNfwRM9z8/6fntkixfY9WR7s+Wdu0ACwVFBDW/uJPYPUbmfgDIkX4v4S6f
HtPXS4VQoNTJp3gyfakBA1nB8UwGxsEAWjUm8Ojin37xy29QV0/P5Ddf1+DnWLP6r6s7Y1cZxBL1
+NaXct3748Pp4RwLwWWlCRJgQ7XmuWFcuGYKD884OMNvNfhJhXR5OsCxxWdx2AgeKuxZdTYGL9HQ
fpJete9KkhiwMW78KzXgfDXLAg8j333Sz7Wnjo2JLAqdF5YCHZVZkmEYihqVnL+HsFZAiH7Tm9+n
x3QsAKePoJvJuHR1ttwa0KeBWbbQxLIxhNaWvdsIFJyO8fVwoBRA6UszHSoSX3Jb7DETaD+FOFhh
trXRSqpxB0K66cwVfzwML9O/ytVfOl2415RBVHtcCipUZjQZdBswU6uf2TVHCjnTcP6OM1sGeleY
TtiR3iKlsdSW1aa/RBDiwtlkS+XlXMH/yB4lmC1sMNRU3Oa1FDvoahO2WLl3hgTGcBDd1Eh+DRFa
czKL26WSK99Of63pOv983U/D+zvi7CjvJeWLXpTlPkC/lurQYkCHCPW1tFcmTTVI4mdqDUeOVk1l
46pIiNIaNWbZXxqpEYjaptxXJE2FXf1SVAu6OoDhtrZ//vngNIgQmqlbU/tmtp8ya8Bt2qrLQya9
pQ7vetsjQIaIuNiAhQTviBfOUlTJmdrskV3GuSSAFWBBaBr6bJchTRcoVUNBYIxkNuIyjS/oWlE8
JI5Pj+/IHjB0wfjIWCyKANPPPySfEpho5EStOMTiLVCTixoZNeMsCGiapdkSMXRTGJxIHLNfevV9
WLiaokDodO7LrXHZXyaLZo3P7qK98ZbNxR8PiR4yGAlQRRwe1ixzj8yoiDEnGw89TntXcTMC0o8N
7boLrfDMAX9k9siQyPdsSxjcjLOd3eRapQ0ZptSlP7YKwNxI28QFRe4L6MDRufLh0WgEE6oJdfrL
LDbqAMRWhaBY9DjV/6VthCwjUmin5+/ICUI5SAfQRM0Ehd7Z/DmZbFCIQ4kgzL2FNjzRhbqAx6OG
L7X48xP4U6jpaPmw+tygx6XZiPVDbNwG9QZ/M797+AejsSlw8bTRWOCzEEhRVVHORXlQMsR5IJWj
VrQYcy1/62Wdoz7nDRrqYYgzBWf28JfPRQtKddQpJgAhVOw/D87zg5bqmtAOPkujMNTLxKtWSXZm
A385DFl14FCoYQOfcPR5jpGoheLkqqIeorTbNJl9byGgk4l8kjTNz4zoSyzJPE4oRWLxnJpDbgrf
L/HV7bUDypFbNY/BfXvgj14tXFJOf7Uj55/DoWRTnFSn7zY7/3zpm7ltNURq7O2Q6ysRizPL/Mvn
YTAWM4ZiGAUL7a9X7Ie1l2hh12GMoaH4pzo3Dk8duJphUVx5utL+PD2cI1ckShKMxWTnOGRNn5eC
3xphF8aVdkBCG1cxSHQWFLwLlE5uMPV7gob6HJeIap6OenSEZLY8QADB8Zb7HHXIbMMru1I75PBH
qESivNXaBsxguBenI+lfn/zOVPGhuasC/eKI/xzKaVD76A1XPcAyLdAg1z00KJQ2jiGYw+5R1k2a
ZQFUHbMYofB0eD7ZQZH6t7jKWulusAodO6GoMZE91/BC2ESKaO51DSn+tYWa4riTVRNe89ZK1Cu7
TbMB9JuGtk3gehls3hJtrWY1FCkCkKeH9mXNW2xiLkj9L5zIF8wdeklaMMpMO7R9AnPFuMzc8jXD
gqnHt+Q/CzU7eFXbdTw6DBosi9fUQUcztHEkvjTt36fjfNlc05CmZ7dkXUg22eePhaBWlftNoB0o
e4mt5SbxFiL5OajEl4ljfyFdZwEqEFwl8y0MbhsFaJ8tbIWPDm/F1Pjhop43iD/9QFMc9i83la7S
vpxlg4YoCsvPau2Qps3O811sQnDCdHp099wzZ+2xDWWLCcjDmBCon37+4cjoTLJOzWIb24WHPvau
kN/i6NyuPQJenQb0d5RpYj9Esfsi6WuXKFPfF0vk9wliYm3SVfjjHMTkyzdiJZiq0KfHAktiXnrU
MQ2tsHDn8jBzNIQwVl7UavQydEENnbAuVqcX3pf38BSO2tWEdLemW+TzyAYvbko3TNVD2CKub6XW
zVABkBta57JIyrvA9l5VaWS7Ova+nY58bKB/tfBovFp0fWf3SRgMfhQY5nBwk+yXgOwRqjEO8ypq
ZnD/Tsc6tr0+xJpvr4g2u+M2znCISvtqMNJ3Tug/XYhMJPU5m145+/jLIzzM4wY7Km04qONB9d9G
fASt9elRfAUEEMOmPz71j6mQzNeGmrdD5IcqMfLbZiL9ybdS/WV0UDMnMaIE9ajyLlaKf3AIfgw7
22OxARigDMfhMLpJ+HOQAQDuLlJWPe7OZAFFdndmnF/S3WmckrOQkjhY2/lrcoApnhXdgCjuUl2k
t7DqAegt4zVa2ttIW3bPeXWBM/whfveyM2M9tlI+hp5+/mGnR3lVtG7PFGdYu7vho5n9g6XosLFZ
9BzFX5BdlTSrsLKSgSZGFEOWTJ1nFPTL72em8Mu5CGCYzhaIBt4LLJf5vg5k46Wx0R3qX+rO3jkT
LO4GvmdL/xqbtwPviHjzxxXkWdDZ24tuypDF0dAdXNwQBgirjXwD33jxH45N//yNCuy+RJkQBtwm
KvDuBnrmnYrM3Xf3Et+KxfiY9hfx4tzovmJiZsObXWuhDw1vUMbugAjL+Nxel29iVWyCjb/HypRj
enEe2v5XT+vTM30Wc7YekcetsyJQu0O5zJ7ggbm/m432HRhH+NN/Qn93bz21j/Vj/Og8nJ7lrwuI
B4VjOzzaeapxm3+e5ByhI7tpgY6inkw06ay6usItxDjX8z1yA/27LwkchnLHvDbgZqZaB06j7GVy
lbCxsUDcBfa49SZPzLTd1uix4xN4pglx5Ij5FHWWiGc5uISyTat9BGnVHSGZI0upKTV68nuHR+np
yfxab6T8wTlGC06fGkXzTlTci9YFSWGCUc0f8nV7OSFUrR2tgSW9tjPp15FPp4O31Pl+oFQRcPn8
6fwgQjQxTYeDU2XGdRWX49VolcO9b3nl5vTAjn48HtUOzRx1ahx9DoXPUai48AQPGCyZ3+zC9q8H
J1Y2nVoEWz/AuMC03PfO1NON8n9Ju7LdxpFs+UUEuC+vXCXZorzb5RfCrrK57zu//kZ6gGkpSShv
9QwG6ME04KNMnsw8S5yIQu1erlvfuKxFBMQS/BO1BNx2l9aFClQMMydPJ1VKLB6MIJ2a7a+b2NzL
MxOr8xf3Os8pYKDqlV0YgrBa40Ey3TjXzbBWQu2jiGHVAnVFCOTG8us8ty6XjQyPXyOaiA+eLYVy
i1RvypZLsFuk5o1p+QOkzkpPtydrtoHrg4LM4LJK39vrQttDwX8NXqa2T06rEQpy4gSp4ulNAZki
BDkZgddWVIRwS0B8hxdVAX3vpRfwY9AiF9Eh5MaLTqBGpz6OjhCef4Mqze+gMBpwHshvPchAwLry
rzaVYDPxogsiSsOXxrtU0jkjgH+0Dv8N5BuoG1Fef1LuBUs088hEk+wL5Jn2dXfZvk/OzFL7Goad
anQZ/GW0dA8kVF+R3ZmjixT4i129JY5x+QbxBDWAxjCWqMorIGGlzoZRAoweRNAB4vMdNFdy0AUp
868xDJrj9bVtnTgCsVYBDiBgEuoozAEXtE3JTydoa4DcatgBL2mDa5xxJW8tykDADr8hX4+uxDRp
A+WDBUjMWJu0r0pU+fYgYwg8d6WBSzKHn5RM+OuL+bIwSAUuCn5Fl6XI8tMhuwtS4blVptsg/vvL
5NIM5ZOTjrCzL1H5GaAqdJTAF7CbMG/COHfrDQR8FQVOHDsMYys69Z1qaFlLmYSuoy4OhMEM3EGY
JX2DJCOApgorB1l7Baxh8k5QgJwCuo7KFuUJYBEUlxpfDFG4ELT8YQCNPbjNoLF93f/WyT4KFkiG
VcBLUe5EtnV5pJUGbMjgjRNPg2BX+8oFMgViuTbklYB9Zp3kH+jh5eFCMZr8B/E6wiyV2kY5LKYR
gujRCcKmd72jv4d+dCfd9kRSwQRj/V5+zPfpU/GQ/qpdbHTsMuPa9SN++ROohyEKmiCvA/yE+TDc
9k6K8UJTdSAFctN6oRMf+b0MIqV95kDbwm13jO0mTn9tA0ikdpZxGSnAmLUK66MF0UZLMMEzb0Pu
2wMrhysxnvONGB5rBR5IgCw1vjKdWsJh5SrQywjxtO4ttgpBKrM7hY5qKx40+iAR7rL6/xuX9aVN
6rJWo6GfSwk2R2uwy4feG3aSJ5JWm8cxW23rY0mMIRKTcDIBNqTidkiaJLqcN3gFDR863GYuSndq
HFriUDEu6p8SOf3lCNBFxKA1sE80j0CNRkuqTeTLHaCv5VX7dDEhnSy7gYfJiAfIGQvv0UvwG/XF
sjIfgbVwrvsO2bhrP4A6qepU87VEHLdrK1OsIB+sMIakNvIvzJCfrZG6d+aykxD1wQTEJLzmqQZv
q1W4gR1b5S0/u5OT2wfouQYPCuOJX194xDC4GkgZhAdY5fJY9DPUyLIcTiODfiKSSqtUHwjbx/Ud
/MGNrbfwHzPU2Q91Y1S4BuuTveguvFF2ymd8r/nKMd+rIOp1c5u7wyy7yvhy23ZRdQNPg6Zq6Idc
Li/sp46DEia59vjvwBv92opsyJ5Z6lvlkDZ0aqcnVjS6efoxpf9fq9QDHEcQ0V7mKELTO9x1EAMD
g7cLXmvZhKy9nbrRDLolc7q7vsmbbnpmlXqPq1rmjFzGWuthvA14zk2Dz+sWfvLH1Wc8M0FdMYqc
hlFUxRHC0MDjn9PdclMfYqd67cCxwB1Et3Pip3YP+mu335W75razx9fy31zlaKqJJChAZ42+XHNt
7OWGT6NTcSs6x9iJULEDRbTtV57CuMg3j4euoOoP+BtgEtS5rJoSRLyohp60xTCNBnwD8x9og7GO
B3GI1b7+Y0ajcgtwjxdVsyTRSToVe82ND7INqgcLFL9WbLMeYsaaNOpMFKCLHUVQeZ4G49BCjzt9
q1TGdDXZlmvroQ7ACHG7amxgQvb0Q+t1u9GVXTYDxxpvTJDTaDKho0CYIH6u1bNHvTMCcQzBcwe2
D+NkvAFhZU27AuSVruFlkGa2o+frJ2DjjGGOG80mkEDgn3QfPOIw6KzHTXgKOZBMcJFVzU/XLWw9
4waGJcGegxlQfdWjC+UuGcAcF56E2PAzqCE3lYDj1ZePab4AUhWDtPcT4i72wA8+RNUhSMMiDNrw
EPR0Ma77HxwrnW1O2IB+qpLwpEBvoYR8E4ROzFlkuf26OIZQVARWB48PilY6dZuIhVJiSszgIKsH
kaMqsRSMdgngsYRepMCHjKxoozABcygiAYwkSqjjkFWfOYtRd02sBTjL/4kAcwfMdaWn2qAMucNo
pQl+5c6MGJWrjbdABRgEFQOAqcGqQReP+mwQs4ZXOL91JCTviwXm+wT80xb3Xkb2BGw8hq08qCSz
Eox1hAbDsKfpGFpfD14jz27qGtRrQB3oCM+wu1Vjq9WbEjxc99j1mfiZ/EdDGRXHNTgpUfSq1bRW
gXwA74r1DCLnmREDrj1FBdYKASC+HbJX2lN4iKhCO1er/a4MBAfMvLYRTpM5R4podlL/FGB//35R
MnCGSD1Jl42G4ZUGMHhchxEhsFgf+Yh7VceF4ZDrU4aQFvxOSAMxAYJW7KU/FpgJjYauqH3UB24a
cA/HtXAEIbPAeF02Ng+8JBoKY4jTFfTjL+30bSbwnAhMLeQnvLYAay+EHWT1QZygRF4JjHx9I+Qi
dFjAZioYIIBJ6nmJdW6Y4l6ST9yu/uZ+C7c9srvuBhyQ/a/JMrx5X72HqcVqeG3sJlgMMDcvoaaD
qU2yC2ene+STsIuToTqlEdinOdGWisANk9b9a79A+x/gQuylBIengqzFaDpDzYoK9Mu5I6khuMK7
++smtlYCUCY8A/AuwsxwuZIuaTGwkofgzxbeRlCwc8KT2taMz7RhBLhFTK2AvwwcVvQclbDUIG5P
5fJUgUEKJEZCAX7CaGLkNcSFL+MAnFi8zRrwnxqOEfVRDDVqi4gfytMMDW4e8gx9p0BcJTXnAuJx
+XcFQbTrm7e+9QC2F4DTAIjRQG2PflMmg8sLfal9qTIKf+K0Ly6Tyx1vQF4rL0VGeCiyzJFtPvM6
zG2F44i01ZcN7qkCAXRa9WZTY4C3WexyCJ9BXmy30BpUtbs0MHZpegd9xqMe/iGqcx30w0Ko4UH7
z46EChIoT8AWWWH4rkObQg55qx6QwDeLd32T1h+fbBIZV8LnWVe5lLBCM78BI6da909Zl6RmNQS3
SRP/vm5nffPAjohnCGQmgOnQiPQwm5qwMki7gZf8fp73EDe/1RsZRKZgMk4UmXHTbdToYRB+TYBH
BO9B3T18Drb0SA4r0K4HwC0kHLhoGvBTlvV0BG8SAGXjDNmU8Cseqj9olLEimk13OLNPx726DKWr
KG5OGZBVcZhZRYxiTDQQeTRGFrR+dclSwXAHcDXhCqEuIgXqZK3QiDKo6DGSI/XZTQLAxPXvtxEy
wQiBi2GuUwdEgjq/GEYUB/DxlL7wOFuBlztLFtky1OI5B08wJANNkLNmsg0xPRZAactHwQdB4Hc4
xQihLk/WEi8Rcvoh8NNchAyOPO/4WlOgY5oxeitbG3luiPIZ8KlnMSpY44kLOs5MG2Ww+JHFgrN1
Es6NUI5RaGoqiFwb+K3RvTZlbkVVXkCkIYTIrRT8kuqJcQ9uGsScLBD++HCr5uyQaBXaxBKwcc2+
1HwJKURmoBSoCTAYM4xtfqszY5SbjEOgJZjVHZGyQB+gA0crFIZK5bCAv8hhuCTZqcsnhTzyoOHB
bLohYojv0i/CSe9DTOsEfj5KblKD7KUfeag0hV4YKvdVnDwUpaJBzTfeV8u0F2v1UCQD4/BtLhhY
V7yfqPGu+o21koVoVuSBr0+qXZZNCNZ4EO7Hf42Sx8dDSwgTGmC9IH3Hy8VOI/rpGMQP/JrnvuJW
fZLk7CnmFEblaHM5Z2aoR7NSgHsucpjpJeiSSr7c3Q9QYLv+5VhGyL8/eyrFlIvzvI+wlnx6SJvI
HjPu2EqVe93M5nFGYIahT0zRCPRYi9E3cZ8LnOGX4b2efQjc9/W/v/nGYFpGBMQVuAc8MpfrqNMM
XUohDvzRKHadIvsAIN9AYD42sz4hUtEQUIl4aJw1C9R8ofL5L/bx3D6VNiwpx1f6go8lC78ShAmj
+LrULGjt1vVxboSKQfO4UfRgSeAR3fjGTSIqmDNQT219I0MTPG9Zk/DrQFHnz+xJ9G1vCEmpD1ng
F4ZcmS3G2/Bs5rY2Ly8JtCWh4PYqT2X6v22lRF39RhgCRVaQ41WUFqcL3jK+R23vXPeYLcc/Xxu5
0c4cX1YUDgqq8MhafEqgZxGPjxIw8teNbH4wJFtkVE0lBf1LI3XNdZqB5NlvINuiSWDBn6QStCfc
M6bJwP2wTC3j0t86aOjVo1CFYgrGrajznGatpvTILPzGeBbyP4v0eH1Fmy5x9vepiz6FiG8J5Ryy
bYU9KZGXiZDr9qPxVCmQiGRyC7LWQ51rLgLTKQ/hXJ+f4puIa1tTXISP62siv5l+vM73jD67RTq3
UD01fAmE/IkG9SJxFyjP0yLtrhvaXMzP448BcYSH5N+f+1w+1SKSH8MHOf+9HqZ34IRnrIVlgvr+
4mJwAtI6w5fr370emlnw8r+tgXKAbCxaJCnYLK45Kuq9EH1d//sbTTdcOmebRH3xpdeHYESLwc+/
1Xv+pXKlz4k3s1eiUGTWe/G2OnTPnG08CYy4enPrMBFpADCEdEWjboSyGcWkmhTDn9Rml3TasZkW
RlS7eemcmaAihzSXoSLYyjid0JFfhsg06q/2r8eoQXeBahyySMxpAQhIrSPrp5FXM133A7GsbvIF
ovbzEOl21scdY85oYz2Y1caMEaoIPOJWaj3zgviyziTdj8feEiATCXk2NEk1xqW2Ub0C3yYGfsDV
g779CmhVDIE86Gqv++HLD3rtPt2hZXjSnNEVnPyx8TsrdllISoE8p9S9cGGVOq5N2UWcCHJuX/bi
HZC3vGnkZpId02cMAuXPoScdBKd0s3tUqKXhvlU8Fh/uT7Xx2k+gjnM3Q95BFPETgmPgie9g4/s2
HicblExe5AoP7VG/g2TUMbwTHH4XeXVgBi5BQYN9zSw8Fl5l63ODtQtYXdDXAVdOeRYmvjjwrzW6
X0TNXV9Jnjoi9AgVxjWJXtHWzpO2ACHFwTegbuRQQVcgIN8bP6OrD2lQ9KlTCcGEFk86QZxMUSYe
mumhBNHWYVGP1cxlGTK3pJcO2WRomdtMwpA/YhRJBNsXdGFAq5kL/KnoIdh7y2HADYJ7HarJtpZF
Ub8Le42DWuLccryNXwSY1myk0myOkc6pTqsPQpeZKa/O3W2canzgFdnQVxbHxTJY7yaucQu55gqr
6DBl6gpiMspOUul676qQXilcELBHrQVRmCa8z0q5xVyyCAG/jm+LDqqrgxRJdqB12gLVQJ0Lv5Vk
gdQMJBXzXStkZbIPtBACWpAdSsrdqOStdJtAw6J220rgxt8QJGigjdQVA3cHQecsd+VKUvJj1YRL
etTkVp0gRRjKAmR3CgFg1iHuMwt0aaPocJWoQrJlqtpfwHVFqimCbnG2FLTC1N0IgXrDrXIl/RVH
I+9AZ7r+/Jkftzq9h86xOIXagEn8Oky8Sk/ndCeM2cBDkq1pAnMAqYt41wFk5KlqXGiPKhcGX9Us
9+FOxf+9eAKCvUdRDHnhmDddbrgQ9m5OUgqNWVfWhQFy0jmYs6y5i7oOyk/Q+jvmRpGKpqFihnEH
QbQO4HuuiIb7ohwiVHdmCHjsF4iPZlDQRoIFZcKhyErxBaMWiWBlOS/1VtJV5WB1bSAvD5NcLKUj
VyiC2YuSaNDbnUM52mGGQsuAxZpkJXFADdaUjoE8RnN5KcuWA9pk0OhuIN6im1lrQL90zEAU71Zz
toDKn281kk5pceYbJYDtEAVvDHnPIVD6HI2kGiykXlkP5dGFG62qMSbIaHdijW+61JXsCHOIPxwA
U6fugHROjUMCbp3FrscwKQ9lNNftTTEUUAEa01BUbCWCXps19VqDOxL6AosJLTydiL8q8gwodg5K
CAWk8YIVNWUC9eOMLx8g4NiJT3zcxOglQiqARyMiE3IIxnOlUqf7WuSD0Sng4agXRpLOHwq07DgP
n2rovQUSnPmtKvTRZ65XonHXDq1UfkRhE6tWUuhN7SRpWhfuDJm7Zpd3yLzA+BfkojnwZQy2v3Rq
0VmHilYIWaKme5dVsR+tqW7y6igVUg/RwlzkGwcCRiFEwMooaZwEwFPFE4SgiJ1yQsfGy/kBHPWi
Hmajmwi4G+4gHYoZ9kAHT6mUQclNLuZxuRt6Kevv2yDiy30i6803XhXEsdGC3XTbOBE1O4rVmJUG
bFXskJPiOQa0UNQVnQqahrFOJX5WNb90hrd2tAUXyMKa9F/+8KHd7otDabiGzYIRkWuSej1gFp1G
DKaRUWfKbIhQUyw6TfN1oxrtOTTAJglh+54Pd2OlvYxByZthP7jXIzjyV1dWkeqDvxJXBE8rMijN
wvE5+ih+qLwVmteReRXh2EP787qdjdcI/SwS6CDPAYiIChT1Shu4UhY1X5sku+7TOy4edxEXOdfN
bC4H/GyAZ6KAsZrekEdOhCDpovlgba2z373xHZRvWfZ53coGFBR7RWgIBWBB8cJQ30oKZSMGR4Xu
c7vJVb8htHsDhFLtQad4h3q5a1itzXl855RPop04mZeyoIpb+3n+C6j9zEJ8UDBc634NUlpcgF40
ho6ssKZGWGaot12IRSUqNSxUgS5jVximAIUtot/O2NCt73a+HKpYIqHgyfcysWPyh/YjvGmPhn7P
WeptfGwc6bA4tQslx7v4O7EMO3OWj+HYHOPHdlcyfspGNAPCKRlsghhnhLNSVYBhNrp24hLdbyDd
8dKGxfIl9+Dlub7gTSugTYDgBQJkYGFwLM+SSyWquHlGg8VPNEi+xsUj3n5GRXIrDkdlFdQZKPIC
Hk0D93CfZJEGiLkP/V+vfin91qot3c45gOjwVJmJOdTQeGHdY5tLO7s+qQ2c614JpB43iiHccTwU
0saKsXkiCV1Xl9aZCarohIhEQdAHE+r78CZgvk9+5l7LydTvoK5q5/v2qf0DifQDAaWUduXVNywA
3da5OH8jqOB6QR+i1gb8An2Zd4WgfnTZdLcY7cN1N/mphF5bKZWzScqCNi/oxHwiANY9iZZm5jc6
htkxO2IBg34Yfb204gPg5zZ/Ujz9DZFv+QR50BN7uoT1Zcm/P3PaeJlnPPv4MfrY2KP4AiSXeX29
LAtk288s9IIYdVqKbQ30m2RAS6CqGb6z/bqfvRCUCQ4AzA45t+ZH+6FEDGgut+khPuZvyYfocgdA
K6zCqhmp9+bbfmaUOu5Ia4Z2avAsyersCbPhLYPodJKG0L5NTHnMfrXBxEoAyRNA+w6qI2jiok+N
Mj51dy+qNmTphM8layU0q4dbaTReu7h+ypXiIFb9y/Vvt2lOQr6PGT+iHEZd4XmjcnWYdZrP5UFk
JVLxHgrzuwYJSak37kX5X3TMgFT5rz2DumeGIAWQhNjLDf6ODwqojHPqo5IkjHVtHXUMZoPnBmww
ANtR25gn4SKOIhqAfdhjNNuYJQezLJol6+lfS3CASYIIPMhoV0mAnFGPuqh3+tSDCcc3YrC/ld9a
xZql2jhghBCIsHliFGAlM4M8aZSlXFd9yehvwV6+F4rcue4HLBOUrxeJFE5NrKg+XA55SQJudFb/
ZusQYwYHqisQ4PjB/F7eE0qA+SM0fhUf4GhMotRW+5xjPrJxSDlFNBOneBb/Gs2G2BW+TchCwZVC
Q8DEgNOLqpcUf4DeApQ8q+oWQMmM4WwbF4WGfijQoQomCfCPy4XVfT32QFiA87fJP9t2+mVkEKsO
ssfISJ9RMDjmmIZiXIkbDq6ByQZD1pgdBGUkdXBnpZR6JNuKX8Ufenwn9A9DwohFtnxChbABSBUJ
VQRdIoLmTyPUVav4Et/H1qKi5ZvULWvybNOKTrRwwJSyVhOcK0EvtYjHQrKgM+uA+w4EKf03uwWK
UDDiQ8cOiOnLLzQmoTDmqIX5Oa+/BsF0k/MJZlg77/op2voo4L8FhBiDe8TQpRm1TLImCXPZ5zDs
GINSIM3sGCrv/5sVajGcnixSUsCKwJ2M4btqXlQmRJmcd+oZInpTKvkgyJVoFEoU8e0QAyfnJx2E
EsIeeI0EjwIkbfAgqazPs9VbvjBHbVwSJf2yiKHsl8teHo+1Ep2W6UHPbpf5mNXPOGBAsRX/winO
10jtY71MRa1Ukey3yV6e7pf6M5ZZZBobHoHLByoMQPMAIkyjlcDmBVmjvhV/VKBy+Lb8opV/3ZAC
0zNJF6CrSzQFyW84i7/mIoKcdx51pykfwW013Qkai6drHSYYhMzV0ACYRBJNs7nxcSemtTY2pzmt
/BHz5kYbPyVKchtE8UtUA4j1ty6ODwOgC5q6wOthAy+XVGaqPqIT2UAIDGjWDmUokw8lzakwfeRe
N7X2dEIagSllCFeA+57GqXNZ2upS0DcnPRUPuhJqXiTVWJiSf5Yh/3Td2LrfAWwmJgfJ5DWKRfSt
rSv1nDVSUJ+qDvImzR89b7Cw6paLBjuL8SIajY365N/vJrYQ5KBIkEE3snqfgoSvx6ZuTkgG4pdl
4rWHMA1+FfzEmsDeGOLA18KLBH4MIlVAJ+KCEXQZj2FizPN1e+4zdAyoHhv30Y7fZc+sgZ6tT3du
jPISqUMEWBJj2pz4yHKOYQvyCNDjmmDzYiDx1wcZPJBIzDFOJ5L/IV16JBDxstSVIjI0ubDD/HfP
yZYkMkVQN80gliA8EvhiNLhgFHoN05B1DSa03olbIGVtzV12g4mGzD3fA/RiyqipQMP+umOy7JKt
PrtDErFNRDBB1qcSVWqJ+4VHwYzl5+tGNoobhEzzn9VRoXIuBEJYxrCynEaHd4SdoZndTZ+YijM4
PCpEFQZCIOXJ6jv/fJ3L5+zSMJUO1HodN/wCwyT0VNzMDZ3UajG1tzid1+9YY9DrmObSHBWcqRV6
FX1Q1ScyxhT2EIVqHhlbuY45L0zQwCGC0RpVdDIwaTaIdvc0erWXHhfN1G87R3RFu7lvnpNn4auw
WFXMlWlgY0GmSDC4yK5WZzwVMHHJS0kJBol4l6jDvlFDF2mQE8i1VQ7obtUsPdGVewIOiFsFKRBu
aEJgeumeiwzlDrEEnp4Pj0X43kCDsOoZmP31kCdlhHKSTGjavs/HEkOeQmkqYK596TBo2RXm8Ajx
Mkt4WMikJ2Ep2CdmEBzBQWJ3x/GG2RYnl8mFu1K/hPKfQpWiuqh/fkl01/rTPnWW19Rr7Rk4A4u/
iRiX28pfL+xBF/Zye0OMYPdaCnuZ0piGeC/Ffz8ITUyAnAkS5UiSV7OrS90Go9b35Sm6TfaCK1vK
rv9CYy31gtuhMUU3uJF5s/5k8Wytp+h/DCOBQXkDXG30wH5dJ9yEonsJRoL6Jfkj2cJNuKs/Frtw
MT9rdU6lYg573uUYhbMbjzVDv856iX3MmpDJSTRT6IET0J9knRxyxakR7N7BOLTfv4/o1/zYHoQj
Ufxj96XWNx5llnzyswtdCgNJiEujwIQob4mWahmfwZ1hTZZujk8d7DNSn1WECHsIPQkkjjSl6CFD
Mc8jyAjOBbiFA4CuCiQ/ufTYQ0rFCaTAS9KMWU8g8Tl9SohBknGBoIgWVIFYeGgEC76s8SgAhJqY
sTPcVE71Uv6RvjA+7PztlYslgpsZkRSJAlYQmRyiWVCNA0Re9mYHSIbCXD6Dzg6eBB8IStQwcjs5
zK/9q1GZqmFft751RM+NU9+zLCARlHdDcSrweMW45hNWCLBpAdUZlTDAkMnvS49RY3lBd6ouTrOs
3hYQaTRwBV5fxJZXAouJvw/8ODSJ6LheSTVlXAwpPwXH/oUENioYE9vbxSET3/8Pej8SAVIugoQI
w/LoC0FnnU7IWz1K1FEXcoy+8la6y06pJYNYNtsVXr27vrZVMAqKXMwVwfWhxItcjwpGNVA+x4NW
5adG5/yq8sI/EtArk8YSll1jpmAIrM94/uH2ELaiItE4lWoObCf5KfyQD0VgLq7oicfZSsF8Etm/
jcFudKveCx/yDdTKreurXI/1UtYpPxSWSQ6kAtb79JC+VPvcCfbyUzGb+ilTTclKzNRmcthsuObF
kkl4cHaZFVUMCbcORovbJDD5D/0rA0dI5QDkMDmSAwxHcmAZZdmkIuJQTLqRI9vchq9Dc1vOASPk
3nIYDXOIiNQI1ywN9ZIbpeq6Uc1OS9d6i9SCLroxOWV4HOqH6x9tI3oC2fE/liiPwQskLY0MS2M7
vwgt+k9KZ5UK4wXYeukuzFCuEaZt2oOTPQPnSJodeM4RLdlpj+q+NEzIUCrffGsX9wWTOHTrS50v
j/IOYTAm8BtpWN6IMiWEDUueASplLo1yBi0Bq6zAYQeRHU1v6kGwu8f22AHb4XHHdHElZC6Bw6pe
r6mycNjAUo1gG3U4FHfosLeINTHjlAwvDsBcX6HD4foabelDvGkZza7tTfzHFBX8ClKLycIMKyzb
P0pwFya/rvvgVhx2sRbqeeHVKQJoDgbSbxXvp/gxesVj8gjoChhCm11vS1b4W7zhfuV2T6heWY21
zZvrbDPpGpYk53GiLHAT8V5onaWxc1yYnFPby2in7W4B1RCb/Gv76P13W+lXIUTlLF0krBrFeluK
+9tRaZ7SMf28vrvrzPrSU36a72c3ZFeogx4pP54C+YDKllULMsGIMQE2sy2uNtVd95zrJuuWZK2P
uloQTFSyXmNTJWhHmlI+fc9jcrMYrMr6urBEFgjQBcqBAhA8NB1e2/FjFhhYYOfyjQnADshVuAks
r/hu7njD4r/ZPA5n5qgDD6G7scdznp0M9CasyKh1c+rHiPGasqxQ57udI6DHGngHWLDMZCkBL2WN
BrNMUOcamM0BIGuYiHLNBsO5iTDprx8y9AcIkThyO/CQStQqNOh7x3wipacOvdVK65Pf2di5i5in
PqAQrBLZ2uNAr4AJRKKGBf10mpkogsZHrctdelKK5hnD5M9gSvpohfzl+on6qbRdho4Xdmhqoiqs
uT4L+xTVAMmtW3PZKzvhNUCW8d4/Gy740u3/nC/Dy/88D34OLi9dsGp5x7qaN3yf/BQDzg8OYNC8
Ug9cWIldiMEZbLA9EDU1q7SMBxlzyKU737AojNYOAyvQGgPxE5rZK8UbdAFUyN3xyYnjukeI39x1
amtf39utTwioFiYJQRMIKlJqPUEQz4o6dQlymdYSqweUk80u+frfjFAneBC1GTJffXKCGosVRQP4
UmY3lljaFVtrITSnyJtAqbpq+U2ZVi9GIcSgDPqco/u0QSDOxGFuxB9owSJKBCyMh2of3TcQF50H
JJnj/MaefnOntDUjK3Z0ezg0mRk91HvFSpnkwuvRCNAxnVmlSe47Lc4x3wKrhNG4+JU/hDvCeHif
nIwHszPV3hR/6fveHW1w8YJPLjoYGMEzofM4cnjBWSpnGwW6y99DpVh5n0CrLQg4TIsEs5k7ufep
5qBa1m6CvWaV+wYTTIYnOSSWyJz4sTmCAej/EUlsfPOLfREv0xGpKLNEIF+DhGWVa4A9yQ6fX+M9
53VelJpBbjJLguSepq6jC5vUQyuXQlmEPWyCX2EHi8JnCCLRaMc9/CYE05KzgLv0LbWDBz3CHALj
ihdY5smtcRZf1IAqguz2Z8l962YteDbVr+YRso6ooIE2UZjNdt//aStT+Wo8ZumFBIfXVk/dGF1r
iKFq/Hx5yQUvbf1ePyNy7J85a7Ckw3gb7fRddshP3F4YHNbmb8Sul45H3SWBXJQgW8PqZ0v1chUp
wDvEHnH/q4U1DzvFGSH6UN0DWcfvMCYcstNu8nlXGwDOC5BegDEJ1FaX+68PFbiYOmxAcJyBnYmd
/Gg43HG2E5O/6XfMNJ+48DV71IqVph1Q5IA90P+Fu8zNveqmUMwZw2D8TvdnZjFv49lBw1ACwRCe
HGXVhlWiHjOPIKf25bF9aYN3dYJcdlnZ7QDpSf0+iT8l/k0GWpIMY4jQYFNcpU+frr8Z6x9B9C4l
9LcJmAc/5XKXs1FV03bsOF8EWzwmXtR9vQSsAGbTCIRDRAz3oH+ygqErYhCLQcX5UpGB4AMForzC
zMa/WMmZESomk8ayF/oOK1HqX2AZgQxvZP8LC5gVxJMHFsKVZqLaxo2RQ1rVR4B8yJPeabGa6yaI
k106oYRIBAVDBXwXwIxRbQmg+oZqCHkwDgjJn7TgboDf3UsxhvD06vd1U+srnZhCb0LAbgBIQZ8v
kJVV1TgGvhDeNMNLUXmyxOgvba2GKHAA6UTQTnSFXM3LPuAVEHhArNZMgt96OANTk5qTzor5ycel
9+3cEnV4oUzT6WoOUoE85Kwpmqx4NExgAyxAAHrWsjbcGSUs6I4SyUcU/6kEIxXbPOIGLCsd60dI
S/7CRD4ryNpakAzxNNJcgCUaFN+03MRhSgs2NLG+jxU9OpTpMjyg6dCBibJu7EUIp7+uiIA5DncS
GXxBx5E+pxzwGCWqgKBmiNPQVY0yccM8YAU1G+VcYgZ8noSTHwEXFdS0YMytBh7j/oQxW/9YdtVO
WEDRPVmCpViocJLaUmJhyqoFOpx50W95JdGfIXxHuH5p+EtbhF2ajZiXFj1ST+72o0fUaglVsAzm
V2/cizuOXdFdv2dY9ZlZ4lVn8UTAV/k4CgtZNRGIrq1QsTnM36C/6lW1adyxyj9bLnRukDrgqjY1
Y9fxWOf0EUrk/VDNFpxlRs1hJnX4++sXZwFCZWiTgwOMhsHkS51WhgyKcDWdxL2oT/muktvFuX5p
rY8eKLAI46CBbs2alDUD6ZbeppPqD7FsFlphCuHrv7FgoMuAc4fOF9nV888k9FXVxr3qY4rAmvRH
wOEZd/x6DQRzBYYtIAlA/koD5LisUFpMDwCAnnGPmpxAFzdmlB437vYLE5SvhSWkKDIh0/xMUi3A
GTB+edtN3vWd2igvYiEyQjQidgpIOPH4s63SpVxdmgFWZI93Gigj1yAZxuSOjBaFYhnhPgRbEwZD
WXbJJ6Aue9y8SNh/CIHxel3a7dQSM5xNSIZNBJd70yGdDXYytEf4/XJQDn1gSh+l2wCm8NfwKx0r
BlEZ+BpltLhp5smiG5OiTALVF7nelpPfevSOnYas/B/G1q6TDxgC+SkIEAg7MN2ZHOK8MGLMCWBr
u/38nL8LHGhkc1N5EB87R7AEZzoq5UMl3uiCEyte+Xr9B6x9lBwudJjR+QVrhU592iSp5VTkRFAE
ABciCB9cxYCpr7+hjAY2kC3gJEQriE7vMX3Vdt2AYfyRV96iXrW6KnbUBAL2RvmhFOX++no22rAo
Jf3MKhAecYN+c5aZj+oukjRfSLR7FYC2PDDMRai/Kk21AAqG8mFuae1LAUxdPCqYxL8JJNbI7sau
otIENBhiSLAk0mQgqjBi/r/CcKkMiXkxG5BJsRhg148bKZn9Y4L6cGkcCX1eY51QmBWhWp/IkHHk
kKpWBYNWdKMAf2mKumTUKVdlxNxYzXFx1YNkV6fwHtnMvrX7W/FW3lXHwGe93uuDAaO4+QFuweO9
ogHPuTgpxibXfJEfGl+Lh+JmjKYSd8//kXZdu7HjyvaLBIjKepXU0bbaOewXwTtJVM7p6++ice+c
bkpoXs8BZp424OqiisWKazWDE5RmvhvjCWBdRlYLHri1kwWEC9qWgJZA1sY9p22iSdSaIhOLFQr9
k6Mi+zlD1AZIAK2bVyWQngU2u2Yu8DNQE1Ng2OTg+kelUZM5GGrTl49030RPauP2N5XXw7kmzS59
iEO3BNWc4Ildqb2i5fAfsXwZ2MqkCtRhEBsfEsNhwP+GN2zLT/vIgLOFhQ7mrS+9+aU4zptXRYGF
DwpxaZP9rPPfRYe5hby+byXDI3Ht5EDosYdjFqReO5kCI14xJ2RyeIpZrxGOiBNe5DIKWxU+apQX
IFPAcNbwMdWZW+Vl6DTF7KVmLDjfla96IZLLuNkmuz1b1PSnRPM0EIRbyft1w1m+/rBP7OqyRwqJ
JD86aPVx3MgFHo8yCt2Inkh4okoquA7rJ/cfIezfzx5/CRgYehhgB6yv34FN6gbDc5d9BFrkNON9
1vXef6cTdxcIIMgsqWE69ch/osExjbco1gRSVl4lNjGONgvGOVWDT1iLUVd7NTcgRe1mt0/UP3aN
oSfSgMwdJdCXLGh+/Au9ABkH9BsTgEd8MGiAkzLowEaBItAPQM8cjKHf2o2Ik3nFd0EvMMoxr4l1
Lc7M6zzOohDIoX5lv5nNg2TpR6PO3aYStfdWrQI7nJj1x1zVgkSjj20MqIGD2q/NBH23wUkM6SPE
pIdU3eNhH0P15/XzW/1i/xHIOystyTMamYjI0vJjjEwvI6QG1ox2W5TzDtN7u+viVi/vmTjuIIts
jiRbRuip6MMmqPRHEnx7OwNISHhlsDAKt48+C9P47GLpWtUBZgR7iXIiPyWq7pSztNMBrBPXk8Dc
V80Cq/0y8CF0HbIuRbVNTGOzgii17vZ1gM3UygYG9TGs3q4f23ITHkqBwxqDYgDZR9zHPZ6yEUqp
EvT4TIficdgUNyH8xJ6xVylu5DZ3ANVhDQ1zZ2y7d3MHLwJcbYG2K9+OXTTlC+cYGQvnQoKxGanc
E2CehpjAiF8R9Qp84ooxAowUTTFGXKDjYC/PM6dVTzq9Uv06zdyYIgcxNrFau4lp7rLk8/qZrgnD
hhKidGQkqBVy7wjSg16hRar65USzU1tOQ+EkU6v4w2DVm5TG5ZM66tMg0HHFZoDybTI+QIylw0Yv
dSzyXDKyyFJ8LKi7Gf0VGZqTxU+29HpdvZWvdS6Hn/YvAiXJA0lX/DBXnSy9NTMRgvdKi5FxnmOL
DESzADniRzPlxo5RuAuQg2BUsj/kT+ObcT/d00Psq5tpH7YgRHFEAexK1gzWS1xwGAoIURaLXt2k
lSkq8YgjETQPj1ibxYyTiZ5S7lf30UP8RyhxaSloosDgETWjPLPgS8CaIXKR4gtKYN7WB2WDgtfN
fFPvya64jR+NbbqZboJH4QrKqlwU+UAabGG1R2f/fubJ6jRIUW1EfQAR1kbLXoPpZ5a0t3Fu3EV9
/de2QZUVael+aHsnHT6LpHK7fABHYdJGzgxyHAdram4otwJHsIyPsOaposWOzWU2WcNM/Ox3SUpa
zAYmiv26qpyZVl5aqOCj/r43uBTDqS9lU5UoNmLLqjJue91CzJLM+qboysduHtNtA9CR63dmeTd1
VGOQUIPBCktHvP9BAS6q+oZofqL1TmJu8zje1prklPT3dUHLZx4NAwVzvxZDTzT4rlGslVKXF43m
Z1N0TyqCMajMj4KnIsxv5Cp2a3MSuB3mVi6zBKzXYccYdgzmXQzBXH4zq5hoNCaV4mdSfdC0+ReB
fbhWGT42jbUHdB3ooACK58RK/nJd1+WmLvTEdUXWh/ltE9XHS9HzkNJZmSSCxpINXj6F7Ds1v5uL
+WeXNB+gBd62I91bE30cyrkRfNJVvc+Ec090V6PeVIyx4he99KIQMBkNCUYOYok6bZ2D0lz/CA2y
pQz1TqA3+9OLI0e4CBcJ2E9A9FzqnbTxZMyzBRzezlZcO64fDGn6zLB9H1bFozrH90UaHa1I2wHB
40FDyOIECZDtxr56EvyU5WOAyAFbNMj6ERgtII91vVONKFYJaueTO23YJEh4tN3WQWzuWnsg5+wF
EteUP5fIKW8OcZ/NKSQCvc48Zan+p6LD7PRgNAFnQA1I+lTxSlpmTt7DUU09ld2xVftNnNV/80QS
fIzlzWZbrLjaGlJVpKtcXzDWqJUakU78EBVWmplOZezLrnArW9SdWTtqtluCii7GlRYrJrEsJ0qv
TcQHc9xR7jHiOKfk31wp1ioA2xJBksBvXxVZLymk0KDOrN1H7RTs5riavEBK4fiJ8QcwlqgIxjOw
bPX0AOhAUTq5dp6skGuBeweoBXzaNSH0VeRsJr4kS/AiIFqTtf0c3LbSn+uGxJw8f4nOBbHjPntr
GpTIcrkcYblZ9rOXwdNKMbWSPMjpj6j9N9/ORBiPZx69GNQBL4VJA7HyCZohZppOIJa7CbvocF0f
9icW+pyJ4PxwTOGc544qPh1fFKt2aiNwtYFsr0tZPbUzKezfz04t1QD9m4yR4qsYSkimHjao3qrA
zpwwTx+KKnsinbhSRp2YWjWnTKdJcdXQ9Cz9tZNEUGqr7wjGWFDPx6Y/AnfuDmdRDGyR0iBA0c5u
FSXxMdixrfDquLM6Wah7z8fBTjdVPb2PM+b6rx/p2r3G8Cj+HNI9DLIwh3d2pKjn6XUqBcSfS+sT
dGdbFOffrotYvVRAG8EyHBqBuNaXIpK00KcOLI6+0n9aCHekeXQV7IZp99flrFrHmRzONwMOFrPf
SGf9xiglp6iLl6zrnrKIPGdhfdfmgaBXsYx28PqcyeMCAFLXGiru8FaIp+6RdnUO+Md+F5RxaVXm
qyyNmVt034bYQdjBWOQxkIouDOzl8jTjyRyMEqjcftjrm0rTb1D7Np2kko/qXP6h8Zg7paqI1j6Y
Lov7fSaVT+/aJsOLh2+oT9Zj1yb3ijr46th9FkQLHTnojok1VS6122PWhQO7mNux078Nw8liS2yR
siQJWD8KZ61BXdhBmCuIPebhQIvxUEjKfaJaz9ctae1SnIvhvDMFUIlVT3jl87w6WFXyTNF9EERw
6zL+ebp5TKGgr/IklHCiFDDPg5Ue8zl8v67GyrTeRXjAB/4TVWhWMD0irba8MCB3atjvRuBLO2aO
O4JJOmAv62PomGqxiZTEG/XqR5j2iRvS7qNIk5/yDO5PvQhxa42jLXfHPitHNxlTEfLNmreFUWP6
w8Q+vf4FJXjmiMyBdlLFXkQb9ClhWhiunAAzoFOl39dPZc1NnAviLhDgKuRoagjxe5inDfoU2Yw2
re2T4RHb9d5/J4y7NzP2IMu+REBh9pFnJbWrNp8AlPY0826eBJ97VTHMBLEqASIYHjDPJHZEenBY
+DTOEHXa8W2dRxsksbMnJROcRSbKBdYlmhYyIA2re3z2ZdulMcgKgsLGnD/rxryfx+QYD62n10EK
ROhc1Ptae0rwiPwjkP2gMyOZwq5tZnUgWCtV3VFS0OR7zJBYRlEg+HDMCniHx5wsQE6AZ7bYz6WR
TNEOhiStTu+wk7CngDkJLXoYuvqWdqDRLO2P67ayLpJ9OII6GrLaS+XkHOFthNavP48mcGQBPOUo
U/AIRpLPcGgDJ1JACQAI8tfrYlfPFAr+n1ju2YxynVRyAbFmEP7CRN5tYqS/AsncF1r3eF3Uqr0g
eQCYK1r7C6j9eeznyY5a4seYeXKkeNymEx6LekgmJ5GkU28aIrDVVe3ORHIXsEnUVGv1GpdCmVXH
lIJbeYyfA7CutIBAv67eqgsDPBTqEcCIw1TB5QcMmsxs4rohflZNDjGf0/JPmwuOcF2f/8jgbgA2
ZCVpsKFPwZqgZT+/1r39JmXq3dDFo+CNEinEucpxbJoqBn+An7XqxipAXlw9EyL6RCIp3CcCNUFs
1SVUmiS85TeGfUr7b0+cspoUCBww44EJWn75sNKGUjLAyeD30eQ1Zfts9vRXQWrskGaxYFpyzchZ
gsyGGVd6x7mmzEWs5TByzKKFauppyu8OFCzdDPSbUOAz1s7uXJhyaXKJPAHGeyiJ39LJwCxt/0cb
m2fQGgjMbl0OSgwM5waFPe4bWVhSyu2ZEj9I9HtjSk/S0N4Cw0gQZ66KQTUHAS5Klou2JygLzCmV
cXZjh/0/pRsPINnw5RKBwPevqq0y9mWAgC0bkpVRj30NggZ/wpa0LX1gJcpjHBvXpaxcVgxs2zrG
ZoG7gKbC5dcBPmE14BLJPqXorJL63e6G2y4nz0NQHq6LWjk5xEyMtwauB007zhAG2xzbKiplXwPU
K1HDvxOxtwgU9tfFrGp0JoYLwIdOzqUhamUf+3luORg/61FFCDkSHexP5s/rwkQ6sRD6/LUvk6Tv
o1rGVCeei9qgd91UP6Zl+XxdzsoUGFC8QDKKjAojUjC/S0FB29FIaysZGapxZ9nSxjbbe1rX5jYM
imOrFTtKJNAYYL5AmoyPaDANB2Z60O1UMHiyqvLZL+E8Lsh+60IeC9kvg19t+k4wFW9R0Q7T6kc8
E8JdZqWypZ7Iuex35KE37zTkj7P+PkYiKF2BMvzsr9Z10MSGMm3/rk6TM06fHVIPwccTaMOPfTZT
Og1pAm2UnQY4AoKOtZcMm3Ef3tlYCwK+Q+RM5ZFB0Wz+S9HcpUslu1ADtNAAxj0Ch+s522cP9Bh4
mif/mrHT8MioogxUZQVPzMoS2oXBatw1rKKqk9QIOgOgaztgez/bKTFoouoTI2/otjqE77OTVW6g
NhHUWdi140Lj89uicdeS2uX/Cp/120x5S4R4ICu90Ev1mGGdXXy7KcwKI1gyRs3qg+SYstfdWYd2
M1DHoE79kD3lf0RjAF/JyjW1mJ2dCW2Av6uPNs603XbY8py9+gmze+1bH7j0ED0yKP74IX4prO11
K1o7Tox943XAvAVr2V/K7RVtCEC0hEcisENnikjjpG0ucKWrR8qq9wageYCwwje1I/SJCPpQMyCn
O8vN5H24J3swOTuGBGvZSMd0Ez6JLGXFAZiE7XKAzgSPBj9aodRaS3Tsp/hIIN14wJ6BBEg+ReQC
VjzAuZivCuvZl0OJ1ioSms0+0X7X6IDpNcAsjAA0m/nu+rdaVQhxA9AcEOFhbOTyW4VDHMlRFs3+
rKqnBBRNIYFBNgERyFn7XCbCE+w3Y3XNgFVcCjKGoZbtPJx8krrwZRl2LGOswjRepnipL3u1S8W4
IMxrXN4AEzBK2KEAPBQjiOGE1hmZ5abG51KD2SNDsy3l2Z0VMI9NwZaE5SsdX60pOxUV0MWi2Gny
wRvsf1EQv/wZ3BvYdxJoyhJ8zsjOvIBaXp6rR0X1bbDtypis1UFprRtbC1M017/uigu4lMw9jGkY
2kmu4wCUnenQR3Mb3w+74FDeGE77N/etLap0dyKIzBVnfiGVz/uNpFVibYBU/YRXxPqb7ZPEMWIn
/2m/RH57DJ81ICokQJVySeyYv68rvTTpS+lc+o+RTL0ra5w2bVqvCTVPiQDEF9mCwHFNDIpSKO9h
oNZcgv9JZWNbRjL5Q/nbNjvHSF9CXQDeKJLBPUwWmjModEGGbbwUCNN0UKV9HxQC2z/YZAI0HJi5
F3DgVa32mOMpJ98Kyn09gZO+p4K+wpoa5yK4LzIaUTQHbT75mQr3nNYOaaknaQ/Xv/vy2blUhItd
8BTlmt5AihTn2DYr+33aY93uuhDmMXiPcq4KF6eQwRitqi8mv0eXQIvVTZtVjlU9D/W0IZ2opL58
B6ASoFEBgQV0eziwS6eZZO0c5Sq+vx69tO0dtaJ9p5menvy6rtXq0Z3J4Y4O8F7prGHI30/KxDP1
1LViZXNdxIoN4LEGhRMQ5/He8I1ow+7jmSITAD1O5PTKSxZ1WP5+/rYQBc4exUZMc6Cfwrm7WgcV
QDIWg9/Vr4ENO6PvkyaovKwo8rWTgWIfcPoWW5VJXAOwUTJ6f64+mrZwjPZtpIKAdOW7KxjUt5HO
YuXM5l/lubZyNL7l3u9Ar23+1YI/GqCTxRuqK7qouPIYs8BnYWWQS/sa54pqk2n1qE4c++S5Ve6o
JIjsV0xLRRgIbBPgk2P0m3uCW6JIVWs3UKWJnKzB0xuKAKRWRSDNBco7RsEW6JZ1qxRGbNPet/Xf
0Ti6raI737YrFQb1fxL4hq8sT5IuRXHvm3nm2pJ6G6k3diHyxGtfA5iPFuorKiax+OBymppyzmPS
gW3m0+hOKTBtY1G/kX1Rzn9hBhpbmWhPY7eI/xx6ZhRzGg6dn3fvBGOg3Q8l/Ezb2pWdxvAi8v79
gwPMjKwDGBwxOu/AMvSplUAeOz8KZ4dRApUK/u8swfdhARSnFZv7VAC8z0DE+EV1DWwPM1h1e58Z
gkPB7+pgffZEZemooxbrzDLJ0L1VREwtK/cULVsACDC8I2xrsS96FqcrptLBcdqdH6SpP3SpNytA
pal+EToJNFx5d+AM2CQyCpYYEORCyMYOstEs8d2w83AK8hL41FIGZkO9uEFqeYMtehFt9MqtwuQj
5h4VDHjDHDndpKHS+rSZOoBAdDfVbL4jnxQ8OysGzxZ3gP/JRpOQG1weX1DMgAGxms5PsbgHDhcn
qxpPNkXx96p1nInhNMHWhJKkXd35oRYfsUtz08z9tJXieUOMfMSCDf2D9bPH65b/lVssbPJMKrOd
M9vIZbyqVtx1fjbLpeXGcqbGPwy1sd5CJVB+Alg90I420DXiQ4cxILIrpbzQXUBO9bY3x8Es76ga
WQm2GkFz5PZjmmLbOAgAxKYmZmw9pCkRXqQ1g0azGp4aeN7Y2eYCjlDNtFrtaOdbZb015c+0uh9p
4QLCxb1+PGvfREPezqbrV4DlehNYMOintT4mIFxLxlxJeyqDt2nUnWh+qIbf18Wt7PpBGIMXxI4x
bo/OKdZlcxdTq2mRkiQzSEHTbbIjD1IEfCVgQwozz6/+C/f1gUsOLEEw1qoEsrmvn1RTbkux6qug
Q6D7eS+TrULBv7iZ/fS1Oow7+ab5aVQ79QC7l01Xfc5kR9peV3vlc178Cs4GtQDAkbkeqaBkuy9e
AXhbaZErCO5XPJOB5wSeAug6AJvgLnExNiot60DBqnhtOijS33btdiowMwRgmlNZUkFAsYKcCmC5
M4Hc0VKj76lV2Qpqae1BvmNbBaM7u+1jvRMhn684KLg+HSv/mJ/HECcvipRjNw/QDTgDqpNO5Z0C
fmcn0UQgnyuHeCGI+1CSXA9yFkDQKEe5l+Ik3Q40Lo2knuq5+Fnmyt/rlrFSjzEvJHJxGQi8UyxE
fZ1i8wlkgf6J4iDTt9EdvABMJCVuhQhsa80nXgjlXjGdRlaughLYJ79m6qgeAFs/JMzqYN7YLStg
ooAo3HRKsMmoJ/XjusYrHgfAPAhGkH0gyOLXmmetspMgwz6PjK3DMMIkrPSWjsB8tAAwXwGSRdI2
1yWuWs+ZRO6jzmqX2UCBhqHq0hZ87UfN2NWRiIZqTS+ACDMfg3ormj2XngYtvyFJCBYGQjOkzjjm
x6ROQzeVpD2InU4kmNA/EL1u7Kdz7u3i5easJyswPZNLbefreKC05M9kVm5aAB5P2NpZDUPOnlHO
ZABRYFSz0nd+r+SHkoY3aSzKH1a+k6YSrO6gww1fzcfEtloZUz4mnV/O7d2o5tvMAMahXolatGuH
di6HUyWhaS5PYY5ocTrY7UOS/Qy0Pw1wC66b3dqJnYvhDGK0U9Su5bTz51Tf2UnxJIVEkAOvaoKo
EIMveOQWq5tBoRrYFog7v40ewzpED6NzxyxyJe3tui6rnwZfBkE2ZkMXCCjUHgGOKkNQXvywCgZm
QV2pKwQntiIFaCf/XCG+rYes1AJCHa6QHdBnMNzsLTvzLeFG4QoeFF4SPF5gdyeYquFxZEg+0bDU
QsWPbsPXBjs89+Y228Re4BmHfD8eI79/jfaohx/FaFArnwwjURh3YBho0Jb9+1k4mmV6ZHQ9Js0N
CqKELpc9MmpeLEWPfZuIdifXNAXuBwbomIFgIZad+Jm0MQzHKmwwR8dImRierhm7WeG2P/XQUQ7h
gaICzCr+AVi99+r9+G3+PwCuoN4AED5Qo2Gxh/NPZZ1rSVeEmClWjqUxOu1UbXRJhHCwYjcXUrgL
jbWhhLSKJPsjhgPN7Idm5ps5FhGgi6Rw9zmY7CGbmZQyepxASxbJnTMHr9cvGjsQzqHbKkALURRA
fwYFiMsPVoJpQyprWfbDDKtfYYhUzJez2LfIT4zZ7a8LW7FFcA1i0hyXgZFl81/HkgrKtjh9ZZaO
1vSMl9mT7Gnbmc/fF4SEGLvYMAHMxXBHZ9eGmlG9l30M4j6hRuE0wOcrA3MTGgKPuPaRkDSh6IhC
BBpcXBRM7RiISXoMSSF2aRNsjjhDUD3aVS3iT1xx74BlMVBPA74k0gtOp5BQ9DL6lOl0UppTooma
j+wP8KaAmXT8ZexhMUzoS1OQtTBp21SfsQWQ33V4ch2jCLehov42O+UerD8SJr+s98lSvj0qYkEr
uA1AMWHYkB8gT+2orksjkv0EHKuNbJZOX6pIJcLvc46DkfZcEn+GWh+TrAllv/irHaeN6iUbhufV
bJVf4T16kSB8EKViy88GkTpSXdS/LTxnyuWp9rKaJ1UxzX4/B45u3eiiFEIkgLvBeW7lszQqMyxQ
3tXFODqACxIRYi/NHFqgU4TLCbTyxeJVn2JtYrAG9L8ry7ON11Ij9+akCVK8VSlAm2cxmQVCRs4C
Y7MwgWFQzb7VFhuSGb+qun6pqkpQZV8pCkAb5OiYMEM/H0XKy2+iKlFmzW0BS2cLApqZ0s08hfVW
aTr5Li6sZ1OpmzuSjeO2qcN5F5BR2lYTUvliiuJvt69w52T0EbFxjOjgCyH77MmsbH1U+0RCg3yI
Aw8BFiC4E/3vdYe4drLwuQCDRO13GeqWcRJ1pMTJTsVrW4NyL8eKz7djNjBcIsJEfglGcOBEXJ4q
eg3NkA/a5E9pcDdM0l8A1nokKN+vq7J8sSCGQcdicoExGTNVz86rGfvEtKIJ/dd6ejZqOfXAa75L
qxRz+qGFLBJIkNclrtywC4mcWdIgBU8X7Sc/ryqWIZOXsex+fl8Gww4Bhg0AJhc+UG+yIK5CtMmG
diAO9sz+gJz313UZK8UpgGl8zc2wdsOibE1rLDOBUHjwq42xaza9Zx013WnAKOKGm2lwqj8tgK+z
w2g4+m7epL0nHUTghswKLl8ZDGSAthsPjKYvAanioEzSXpJAroDh7/eRyL3TDwnBoKL+oyVTddcZ
WYwBO1m0YbzyFVFuRqEKTzUjPOZ8f1WA66LQYZ4kTwev0rJhn0VZIOjcr2BuIJ/AzDxGA8Dvg1XI
S/M0K9OuKJVaP721T6NXftANSs2bdjN+6sfQTYAkLtqKXV5ujDGjLcjSC+zL8WFVKGf4L1Naf8J4
TYMK9/Rsmq/XbWddBqBJ4akQVPGX20jjAivFc+snsuWoerpHC8QBvIjgBVg7PkDPySgRI49grdDL
49OCPK+xo9YAPGTcUrATtIf5wGgdwSjLQPGjYgM8eMGDwP7opU1ia5RhUmPhAZTbfGiFAdjKkBva
AIeODZMlOxUwPeKq4tJz2RrITVD5VhivHP+8RWEGaFkprX3AMm5ndUPRhAgBNGCAJDMYBLH2ygeD
PWhAYNFlzEDxw6SFMkdZkekV5q5id45+2tWwRVPnulUs541ZBxmVUkCgsFvFX6o0wLwaSSwKMj6y
NUHCm7yUby0DGsb5SajrCVzxwntAHsCHEGwDKAHRPZdBqBhtRMEmo5ja1x29arZ549u57YbaLzUA
NGKae/9CQwQ92PNBGo3rzEnU8lgqKzulp3EEl7GiHVQ7cPLBvEvT9hD1kTvkn0VQ7wuae5LeKI4Z
NY5avAh+BgtJLkwUiuPNQwCm4pyxkHF5LyIU3Wxq99EpCZHVorE6jOXBHHWUM6NyUyjGWx+hdJsT
J0I0AwCHYxv9vv4bmAjuJ7DdbpiUgsEnmf/WITqtBZnk8GTjhers1xZIBp3TdILLuGZTQL5kZXes
t8CtcS2bBJwY82DWIVh62lvttT0VLuNI6zdR6Mx3krA6vbgpQKBFLwowSQy1CME6d7SWzcBegB40
z/WLJuW+WgzvNSUi17a4/njZGSk9rBdp1sKSsmCY+85uGCx34ld+/RsLG8NueAEPw6Y4jK9ohsU3
4Xt+JxyyXvlyKMcgOAMoOSYieb5a0rW6Paay4dNX6ak+qLfgG30InmeQH8d+dwhuomPzJot8w+LB
ZSMZ2FZScHtQYuUDW6uzE0TLheU3A6rsRP7IR7RDc+0uKoFwEg9bPcciW97+hjm7Qxlvx+qvJPeY
0ZQ31y13+YXZ7BEbpkKdF7EHlyLZeVQWCnJXv1Vuh+ljND/mSbQhs9T2Ugb797OwFNuqozZVE3g0
xhbA/I9SLqrvLtMWJF5I/cFD+rXHyT9TRtZUtgWcpa/imrJJMUibufLB3OV4E3XRNVxRCBxIeBKB
Egmgfn5wK8d2bjar+Hw5qGC2MjBp5hu6Cw/yVtkCxJ4R6wk+07pEpGTwMGwzlrv4faCUlh5HwGSW
7E2S306jiOBi+Xwg8MU9Z1iRGITh12PicpxNQ5JM4AG+gwbpQAGIKqHdpg5veverUr9No4Yg5lwe
+z1nRjGN4WwBRcBCSb7cS2DGArWCEw/qVhbiKK3YOAJqcKgxxgZtUeeNDKNXsqI1fWD/Ay9JBRS0
tQO/Tw9CMauSwu31K7XsI2IGHxh5BuYUGe4mH3QiFdL7yCotv/TSQ32b3hMnBty/5ujRF22ymPl3
6cWIomCWHDOE8KAmX1seAmMiNbA3fbn/nOaHnIBemB4tSzSisHKSmL1DSxuzEJhY51v4MpA9bdpA
jpJmBxDSeBTrj436cv0AV7RBJA2eazjIFaT1MGxsZDqD4efBAHTlys3bv5hgcLo4FkSCi+gWnh/x
LRuNBBTQAppyGoFeJUuN4Wfdo0Ty3dB1hzbCEj8NblJieGmOuewoE7l/5lQvwwW0JnF8KOaweIF3
ur1SSENT1AY2e8oDJkpCT79R9+0eexPbotsrYk69Ff9xIZF3wbkkN7oFReND8Lenjr0NDoangrZ5
uiX/LyrQr5CdVxL7IAznCQ5rgfIeakmQqImi42Ul79Yx2Tcvce4o98E2OCX3020LDrcYs8+Cw10x
UfNMLM/iltJhoo1JdF9KUB/LnKwljhGmm+smumzbI5VloywMpx/4hnwy1ted1hhWpfvaQ3nbfYKk
bNuMTrGzY9cGscfkoWPWOwriTuFbsAyWIBqDwwggsOqziHfroVBpnia638c9CJVu5DhF9+onME73
3RQKivhrhnMujIvxKWKH1pZj3a/jzCnTv/OQCfKWtbf7Qh/+JdCNuCJVpvs6ZtQ1qXIzq0G4Ht5n
GDAZkmoXoB8MPiSXaNgLS6jTExG3w5Jrj33OszPlcusik9oiVKGmepJdzSWJW0eOjHSi9Ao3PgX3
GqDXa9/XQzdOnO4p/WFlznhXuumdKI9bP3FEYphbwK3hYcmNPsUkmBrpflDemNjNAWuqd914vxB0
+KuJhfJ/RHBF3kHStaZuqe5bd9ZO2ZCbonJIuaG7cZ/AeBk3MCvG5EflJt0F7nAzfqQg5bn+K9b1
RBgM7GkUtvmQDd27EGSt7EeoD6r5QCcRydpSAPoKSJOwMo2ceDFeXzV93TS5TfwBVQSzfKvp+3c1
YOCpCMjYmtgyd+jmYIrkWsZ+OUDkNPKnLR6vC1j6sksBTMOzGAksISmQGBlSXf4RAOK3C+4aDAld
F7KSVF5KYb/iTEojg2yvkSClOU6u+o5SheW0GbiGwe/4QL3wJApmVwIkgAczmAGEm6jr8uFK0Wp5
lILj0cey/Cn6yLfjXv4YH5RT8hw78WZAt/BNoCRzIpcmj5cWXB7o5SJRX/BO5cUwhzVbUw7uqs/w
RvsMUw+gv2B+Cg/JYdwETvlAChcYc9NeCCi5rFAAuZQluKptfmWblyc8I8fSSYYunv00bDTAV6Kw
6ybPoVu74qmGFaNRAHnAYN5Av7agkcuDpkmojl2vkc0hVZ+N+quwRYhyK077KwIEBgpyBaLzYBt9
aCitBaxIAGA49YFmTps72U7/MbuBk4ReuROu7i6DJmCBoTqAbiFAFRexWiIZRYbVkwHlz+AYAopA
2bDVVsZ+Kmmo+7i2Jyp+KvLSapjrwB4I6ncMpv/ywzVm282xlKErUAPtbNv8VdAP0N/ireljTfHU
eeVj8A7QeZBwOlgD97AAJbDbZYSK/Q30+3BfQMazWKmz61Yt9S7o/fA1+EHAw1ztsC6g/5z+BJ4N
zPTsPnQBb9X7pSveWlwG4gj2UaPA1DFKpagqXqqPoWyLKjl2bqzA2Ifz/FYxOK2oDB7b0Hi5ruma
LAbQbgAmEWE/PwhkYPpSA8Rc51eFcajHtMR4eOl3mv6RaiQVxP0rd4TVOpghIUFb3BHSjXk9UtR8
q842N0NfdsB+JNWrkTcitNGl44HDgQy0dUC4iO7f5RkOuZ3rVYqmR57NdrhVmyQ4SNKkj7tQwsTH
Ic4nXX9uUaZO7hslnkUdumW0iGbx1w9AdshWwy/lZ00RJhY4nQDflbml/QP1d9doBidtOkcLRsGj
vpxygq2yGQzUoGGsKCZcikN4ZoeDVupINKpPzY2IU7yYj/I9AIXS136jwL2SAxnQ2HLC7bQXjtMu
Xe2lfGZmZ48ZLWJ5zhXIZyTO4T7f0sox3QmFmXbXvUWCltYyxLiUxvmHvs4bxZYgLUxMl2KETf82
bRR3ntznSwn6ge0ICT1q69ZsuQX2XK7fvCU4KSeDC37jqAhLGjAZQIgvt7HXO93WPLY783Bd0vLa
odQJunV4EuQuC369YQSGzBA3gQ+jVDw528ezNZ6saiwEWcvSmSCw0GWbIZSjDsOXy6ayNuZGJooP
LDAHPMJOpfyiIJaYilrgoFdUwogCBpxYgxpVBM5F9sB10GMj009RAHLOrJ+Ip4IHwiVtIrLtFaUw
H4n5QWxzgmXR5K4WKfO4Upqq84HM/aYG+m+1z05BBeCuuhYNtax5LbzszDcCoRnjbJfXSK20ts8r
WT8VOOMHUBYBjnlILe3FVLTgZA1RnDpZmBCGggpw6s11O1mRfvH52CU/u8Q2Zs9lvZsV4NVWnhyN
XtHXd8n4NEbUm4sI4Jb76wJXnCTCCsyZYD0dPUW+oCspEY0CswWmfWjvZsCHlel7jc3yTDc2gTDi
XvmQjEMMsFRo1QGFmkU6Z+pZYdgZegjMqznR3V4jmya+zWLVo6UtsE6RJO7xUdpo0uKmgaTmyQwj
T82eQJBsqILvtWxNM1d/phFnmmVZ5IQWrQoPEvpfy0TNLtlNoUcB6NIc0iN9Mj0RkgP7o5chPXtf
gKqCQquGJIJzvmOgmM2AYohvR6VLdbitDBVkrGZdt41VMcgesa8LSYvMASv00v+QdmW7jevK9osE
iJr1KslDnFjO0OkhL0LS3VvzTI1ffxeDc+62acK83RfY/bSBlIsqVhVrWKsGXKkeLu3PRG0xqJb5
+lBJvpTgTQRtzsRwNr8szahMDY6wCUaQxFp+PftRQJHfgvV8T3fJk6xSJjSOM4mcGY7ANaITkEOx
GZ57evXejJNf6yh7RF9un6AgSl6oxlkhiQa9HxoIwjKvPxvfFdnqhVgAMGXhjNAB5+lwxmwZxlIv
9TAr3gsHlGSS/qT4pP79+9xJDWNqNTmWFUFzcUrt+kemdVtj1Dy3Wf903pNdJOwi/FcT7qi6JKLq
UDFNrDuq1B5NXmj5fvtziJzduQzusq5zndlZCxkki5yNa2WLP2hrtUlVdzhR8DZ/gH26lpRlhZ+I
od0QrOuyBaBLn1fGDYD+Jgi162Zfxc1dpcwSJy78SmyiGbMAAIbgg37kmoC/X7Awhhm7kb6U0S9n
OBS6DFhN5A/wUNEx9oC4j+nmS00aEJCgQ5fqoUYXryqeWnR1ok5GpiaU8tlCwjYJ9t4552YX5Vg5
io1FqdLcDZYdGDPxtFFGMXKNSwODQ3+frUEwhlS+2tgVWt2Bc077ZKaewu6ueHB2iT/s4kN1bx6L
d2WX7Zun6pi83rZCkUHgZQuCW1T/8MblFFSS2aad2mlhG31X89fR+VOUSSgGBl3sm1rIX66sYXV1
bEeljRbmg+u7fbEt6RN2miRSRFpgEwvFAbbND+a7S2PAH8RORwbiLaU6FhPgfKgpCT8Cq4adYYgI
NQhUAHgJSj9ZTo0+Utibje8AKKYl2LaMp2DsZaIENscSc1gb9uqRN3NJH3vWoV+D5Ty9/bJGPxLl
JS2fbn91QaEdFwdgJOjGErBD8fAa9tAuVNF7DY16FNpb3/hHO3RYiNE27a70xyVY/Qf1Qd9h49ID
/oLjtS9pIJ1rEdQ8L34GTx2olaqJD4ef0W+6u8jympfZK/38Ltn3p+nX/4HpVJDSQm/2GAHdGLYh
OHNfJzJk8QRzNHbLZgH0k+UNOxTed1ZgnbAZEf+Yw/plubdRAN2Zwe1TF73KL6SzX3eWca6ERskU
Q11W8Mfu0VZ5pl+qIN44ASYHt8NdGTTH2Hfuq78o87OTBnMNSuQgW72q9Xa21boqRM9ILTIjwzdu
ZLmT+HD/lcHu0Jl6Y9QpdmngcOuNtpu3DXqc2vt/1aNfM5CEP6Nxs3HvpKVdQTC9UI/7rm4G562n
cABdkHQBhnamg/XE0jc2gFJEvokFUM1XtxWmNsB6+Fff9V/Fue8akbWhSYvDnQAgh7aVZzkP9dF8
7n/aTwRFQazyoo8zP/b3JD5IK7LMH3AJ+IXuXN0gLrQJeCqQbuzc7+WezaJh8M0f3429rHIgSo/P
ZfHwf8SpFUWzEC7id7acQrGNull3QEN+Tu7zbXqKnmU9QalIzh0mrj4kxQz1xm0ZGj6QRU7gqdwA
bnPHcBTzk5R9WeSAUcJmk8RILq58/TCTerJozQ403rsfaEGWr+luxPq5Gjj7+iV5G/bKn0cwTIz8
K5NFuLO7Qyq7NfUFMgtgp6AS47mVrAQqGAVgnMT/ymB6n8lAQjvVIDMDHsKuuFN+zg9q6pv7+d71
m43xk1Qb9sCJX2Tz9FK5nF8gdbLqavuf84zQJEgwx59jprC8K57tr+2L9q04kkfZdqIgKQBXF+M+
RF8Tk41cUlBgAbxsxhlJgd7e2cr6rYndX7dvvlAE5g8AH6UxEkvuRLXJ6KOFQISjl1vNSvyuiYPb
IgROFbMNrKwF8BOWIV5+NFepJms0R2zHLuZ9UdnBWv1q68nTjXpjWIWnLjIgJpFSGNNi9UGIBNrK
pcTKaW1Szfhc86z/TiJwlzRlLJndE1wxPBBRTWdvEaQfnL/Olrmm6woqpCZagAn+Rc1Ln5gvt49O
qMiZEE4R16iBvQQs1hBt9oDkYAJJt7clCLLCCzU415vGWRNHDiRMM6aUyLM+6Js4+ygq2ZC36LzA
xcroD9EFQ9H28puQyFBnqkCQSrJfa2K2PrX618EFDd1tjWSCOI30jmLco4Ig0128qPw5pZW3GLJN
UZFRo53HdlCwhYIuxaU6wNuLgB8JYiV7rXZl/UGW51mP7zTjrW0r3+gkhQORIWB1E8aMat81CNcM
LpN4XtFaj13j3ezMb1Wiyt6jouIbEET+FcKdnAYQNmwmgsWkKvz15xxEh/7NUbz5SXkDmA92v9Rt
vVXuFBkThiiJPhfMx+QittDp0aAd49Ctn1Ebizc5cJQBGPsLwD2B8XzbRCSn+YmCcxZGCkPrxojR
E6rlQWsrz1xkMylCI8QKAXvOocbOd7V7UDVlWMYF8Ubzu68Lb6apXysyGDGRFMyasxUv7B3iVcUZ
ISh8sBkCgqu+IYC7Tr12MYN5+FN2eVYHwU6CCVGYUeYfjhHudG+noEDK+i+z/Wah45aNP25/EaEm
6BAgtqMQe/VirIfJHDPgzIegNQYZG1bkcxBRd63ENwhNnG14A/mR9f7572KlQBYsWnCUJNrvsd/0
X8nP5hFoyafm3l2PLV4WGtBzlUA2qSKyOOBZgoYN3EfY7OKuVtxmoz6naLH0pQWMfsNLzG9/fIJo
sKAXDeRsw8YDkbOFtDLA7lmSEASoXmK8GuA8MjOZcxXlshdiuEwoWjJLcZQCimyiXYVx03nv3MW7
PiBAGAL6qHvn/nleiYcurBzPPtav4jxt3JO6BzcczM/4aoHx3Slkzz6BL0eijHoFQ+lEk51rvXWF
6k6qhSkiMn1Toi+qop4MN9k67l1uWSdtHiQxV2DsF/K4hGhIlbbQR9CwtM1j0hVbE6MvcqoDoRRM
emBgAAtxVxGqNvsIux84t774hvcVIBqxTGgSyY0SGLYLNHrAwuKxcT0OZRtt1vQRwED07qmfe38i
hv8Xhs22BjF3jFlnfrxvIgjmHQAows54SIFyqRf3tSbd+xDkQYBkgBGw1S/cT86VkrmhQ4UJ7zB7
UE7RoTrRvfGLevSwbNmbIg2KY3lf7/9CNRRyUO4D3s/VYGE8pqDGnUw1rOyfBUqyoDj3WuPP3Tf8
KppqLPUGMCnnGNAymYB1DSH5Oh7cqPPJqB/HVNa6ExkCZsVwVU341qtdhbbK+lVdZzVsl6Ouv8X1
nwNL4PgBE8sWLbENeeW7U9qnY5PqoFwInJ361b0n98ajU22HbX2nPjTHyNjpj7KK17Val0K1S7e6
NOVsdBifBhv6faX+cKxVcoGurykTgIiHXQgHO0dcZIjIopRRAXAYK9O8FsvFev+xWH/ee4QUgDSy
VVU0tvh0VVPjlCooq4Xrks2B0duu37YNNoAcJd38qVEzUYwuCb4H23Ccd2sJpfpsrACgyWdvzZ+o
eqosWSAXntonhRHAc9Cn406NaGWc5DVsoTAe7Pbb3NxH2Zfbeggm86EIqtRoSDPQBd4l5JVeaEOz
MF6RdN/r9/lhvnfuRt/ydL/90T4S4Gx7xav7qwluSxYr969g7qmk0wWTcRYEO6virdVTNr8lAL65
LeTa4UE7bEgD2her0ha/uxyla0FRIsJn6p/78S1dQcNsHEpL0ocU3R/kdAisaHmD2IrpepZqd5a2
dD3sG6Cn1TZy58BcZbm2SBO2LQ894BjQPbkUoaQWTK62wIgwfQepLHBbW/Kt1P7mCqEMgxwE26XX
GCJDUy164ZhLWCzJJjd1X10hjcqwbEQf/1wMp41GU5ph3xsQCknldWPjZeuyH3pL8vkFJS1sDaGH
ytozeMV+zuWefRi3IOnQVfqIN9ccaChKNrnv5JtyZwPvcwnM38WTEQXTXva1BAO/l4K5fI5SOrpx
DsHVg7N42mbd25vl+7iJ/eaQbmWzToKEFb1VvGlh5ABlAULtpXWYZdYps2VOoektfvZIMZdWfE6m
tcEUWKNHd7JiOvM9l9XsS4mcb3IarGXllTHhGQ3UKmD3OaXiZRh+1vZm3a/P/QAEKM+gBVAegPYw
l16kNkO+uX2/r5Na9N6Q/DFQOtuGI7vUOzWsaonyYQJTx4eJySPHTE6dum9bbMS4nq5Eu9vyBHYL
VnA2KK7qKjZguARKM2nZ1GWN+WI3ngGkhmTKi+oUpCyDsRQvfy6MAFz/c6bMvgqaLebGRtXNwROQ
DYFBs6+paxz7zJJUXQSeBWR8gDgD8i6WuvkIYBWz2S1qMoZqOh1LEJL4qQpyQQAAET+qwZ19WyvB
6xToImfyOFuNjLUjbhkDz/8Qvysn5zCFvb967iYCbtxL8dw9q3vZ5KlYRwDFADkLSAC8g45IOZRL
4Qwhsainl82mS3VGQqkptoyPVxALcPVRZ8amC7TkkxB1KE1UFzRwCTS1p2GHT4qVITJC7FKj1MyM
AgXnS6PHLVomTFTAqZnWhG49tfVfGm1oFSw97WQzyiJ9MDUG+EyQQiKWctJMwCSthQtkfKsCToS6
7GpFZhIChfB6A5AfTB3gknyXO27IGg/JTEOdFEMADuM1QL7oel3dyl6lAsfMuE4BwWFiUJPl8ZeH
l2cTsdo+YrAwYwDcDb9IPAWNFf2A/t+TIZnjEQQgiGMrGEAMACAMnyemlQqyS6B5oJU8BsDYmO8a
oKl6TmCcqneMKG+tb81rHEgJlFh8uXTPl3K1SzUjx2zyprJ6bOg1d8aGfEP7YX4iB92nPop1+1hS
mBFMxlwK5ALeNPdrCdzYPlypC9y4IdT7rwBd86p03A5tD04Dw8uW1l+NDj2R7AUVbBBH2l7sANU4
z4+ZHgeFoxwwZSX7BiwXv3UWzMLPkgClby0w59n45P0T1bp94yh+2b2nmuMbOogt3foejy7P6EEn
ZjVPEnd37XrYwTDIeJSU8GTgQkarul1GV60Pq+9a4tPRm9Brz17czdJtLG/ETMfW2mPc3/BqiWMX
5PYQzbYYcHNxt3ivZ2ZxqWDZuA97K/+Wl/q2J+WJdubedXfgLAg6Gj+U9rqNla+Gm/sL1YMxXg9D
haA2uYC6/G23w+b2eVzf9cvfxLmT0ejHOSK4EIOVoChE1DLo6wXkV4n0LX3tuS5FcSc/xy7tME7c
hx1Iw5ZfbvNxWxXx5WarKpioBa8GPwftAlzd0ADEwBjpIvszv4w3xrgfVa/51mIFtnpeZ38egtjx
pOMEQrs6E85ZdZyQxGriGQfZedETuKMeioDc28/oFe/a0atAtJkHhS+DgLmGfgP0C57y/6s050Db
SV3GYVqYA11rj+iB/tI9lHtd9SLdWwHFnmO/a91k9w3QiBnXKMAVpEBl4k/774/grMgpBhAZEig/
kb1DfiWp7OHIbOPKZ5xpydmOZXWR0tdTH9K1DnSQi1jlcxPRbT0eLO39th0JrgTeJlhaQ+cB8e+q
qA2ysdFuYEaF/nvMflRt7qWZrPwrE8KdmN4Cnb7UIARo7m33OtPnv8hLMJt4pgd3ZnUdA/whwn1z
1Q6tjdQvwLRaxbInqsDwL8Rw+eMKyJJmaSHGbBsPQWczF3kQFaavygCkhGeGmUusxKDbcNV56svB
XuPYgELro9G8N6j8U+X59scXtAVxamdCOHXiKjaGhkBI1tF/iJ0G7qT5CWbcutwEhvLb2rpe6QL5
L8cEtaZudc0+aJh1vv0zZKpyz7myLTonZ76yH5EgF61Hq5eskZUBBdcW8QZTTtjHQXmBL2IYg9aV
cwYphVls6sT9rqWJ7OaKzANg/Jicxt4/QeZ6Ge071+p67Jn34VIVtmeW6pe0nFRP71cw9xSSECtU
CCmrZlso22Py9FLYMuRm7sQt0izNBNoqIF2tqvt2+9MIFWLQBmA4Yi80LpWL03quyzLrw3Ihe7vM
0LdLh2OkGQ9zYcu222TCuDRuTqu66q2iD+Mu8wrzjuaxl9dPJXm9rZTI3lA+xZIneyW5fIvSrkm0
tmbUhYry2jiY9bPe1fHr/08Gd3CmW4G7s2O6aGmb+obBoObGsS+9tCZISW9LE57cmUbcyRmVaVRp
bM2nVXcPql4EKbW+pGv6qqrd7raoz8IvF50wbMTYkVEMRIGTu60rtlIbl6wmgO2sDZ6Z82N1t34Z
dkXAJlVbYLBawbRFAXcLllgP1GzbZD9uzA3+feKGypIR0ddkiH4MehuFav7N22SxM05pjUQIY0It
fXMGO6gBxnFbbaGrPBfD3bbeLVEuSUEz3AX0wdya+/ao/Uh9d6cF6Ym+yqYoWbziT5lx3KGjzch7
+LebUpO1G0p80WbVy6BNM8Vzeyffl1plf4niyDq4ddO93FZSeJRnQjmjrTDHhXgBdPkWi+t59hZp
r1kpKVcLyoUWxu8xV86A9fAM5iI1UfIOTWiDor+tf3fBQOmr+E/xrKArUPdHoBkCe/JlZUqRtzwX
y4W6JJ2KbHZtelr6zFvMyJsBX/MXx8cQTDCJx8DnOc0yQ891qgDLU42+9ck/LvniLDIIEPYzr+zi
TAanhjmleh6T3jxZoFEL6OLWSD0cMGFYvxsF7/qlaTy1diQdTrH140EBQHOs/F/NxOcKnvSxnSPn
9RUS2LWXsH1x5wctgqbaJKXX7Yrfxt+EbPTWDfQDoDJxuHA6RvZcdpi+Pa1jsyMzBtm6PKuDv/hq
aKIhhKLGdNVN6+y6wtCr04WtoR3nOnrJIitYOucvEm1MK+H0sE7BgEEvozVAD4cWxd0unNvyw05r
bHIBxWzFkKUkFgg9x5kgzkJifRqsrIOgdO6firwEop05/NAJ2Esq8ljM65/P0DL+dQfwMECYArs8
FxDyxIBmI2zDIr0RrLY+7qK4sLd//plAIwy8FJTakcexQstZIaVQSjIt4MI+Zbmzp1obxIVzGqms
biG6XxAAVHY213pFdIDsMWrcbDRPbomeAkZcjdeiLnUfxA4qBT9c1v+gtd4c7cSVAd+IgjjWjBlJ
JuY8sB95qaFpNJUTl24bRk6jb/RBeUwU5YC1TzMwIyojhRUpinwY82YYroVA7qutyrrow7J0oV7E
cIjVHHvE6u8IwNU9pVjutNpJPGvVJOv+ohCDPjzmQLBsYSKBuFSyA4Cp3igjxHZTdsgMGm0iRiRv
Y4j07rbFiDw+YDgZBSgD2uerrWm86rGrLfqpVYpgrn65vSTHE34wDJaAAFTDUjMfo9cZ5PTJHBkn
p2pa5HV4vOT5ewZUFA+w2TLUT6E6gPVma5OgK+Q3Z1sg5WlNjrzLrtzA1ov3pG0Xie+QyeDyyGom
ysTmKE5qSwPNcgNgY+5vfxWhAdgGvjywxFS0fC4NoHFzvI9I04VxXJueDeoZ1R8HRZk8u43MXhKS
hQqhn4wHDOuJGrxCamkZIInWTkWRaA8JMEd+dmQaJb5JeJcwwQAcOPRFTJ7A19LnUW3ctAvzOQ5U
LTU8Wx0/aDT+M3fd92yYv8Zt9BfWzRaW8JoFMCaM/PIcSdovlro6bZhrWfdhLZ35iHqELAKLvta5
FO78xrZwaV1qxqlIjGM5u89658TeEsliiOgqfdb20IqB5+VHqMg8572hD23Y99FxGMlz7WobAAT8
bBVX9mD4vPh8DuXi1gL4FZyfVywAnZmN9ko740S35VfMWKJZDVDbedymv+3QBh2n8bP+Wd8xmoPs
d66iOO+1+/ajPMVB+XH7NojsE8CbeFqbmPEDxOnlV9SoVdnTZELv1n4t9Xi3VMufNwURk89ksN9w
FjlJqWhxtkJGBzpTL10xbZdkklqE0E7Qk8Z8FYorQBG9lNEvJZAyJo3pkThHpNaGpzdWe6BaXEoM
X4CBA33OZLHfcqaP3jstcZQoCgu0vseoDgaCBv/6XemXx16tAxtpzmrbW22SzMkKMitMlQKwDQ1D
DHXwAbqoyYycqkLdIFs0L52thyiLn514fVwN86mJlB+3jYO5Qs5O2SICEG8ZP63No+WXle0m1mpF
YYwBFeD8+lo2+IbyVrkORgxqT5/13dIUEmcmuIrAe3ZYLRjLJFD48niTFMQ3aJS1oZ0lqq/ViXE/
sp0IR4vptrMLkkmCjlCghtxbgw6odnJ5j5M5rYpP2gJzXO022rq0T0a+li9qZbyZrZn/MRAUu2ca
ZvqBb8TGsy71Q42xHMvRgOMEjdYWQ/nNlpR2L3nmCi42Zn+QFGCbFh+QH4pJxqLOchtSmigP8gw+
5c8DKV4rmD5xCHbN2b7ypR6oqbflXA8dxhrrbhNX5mM+Tb/A6N4Gt83w2uxB+4gNCJZHAUGQNwhS
LGbfdLVxiuvfehro7oBMcfDa4RsYgPy/kIVRM5ZSIdPhu1pp0cWLXeT4ONGjCbZFtXk2sYJNGywa
FbpEsWunBcVQYGepCHuXcU+K0e4A2IrhxFNXH1VA8nbaG6BPdrc1ujYEuN7P0Ty4RdTLuOuU4WlJ
xshtQuD9ljXGdlIZha5IDQwTgK2HLRZdQVRbdmMZUWY2oa7mPlmfrY6A2kOVfBlB3Qach2dimKJn
bpdGWo8JK71B7627c2o/CVxQLitvxI/9mHhu4D7IRoNlmnEmruhZVvSd3YTT6gSrMviVsUss2TSZ
yL4BPwEofawSXZP1lGOsqWUxNWFE4mSrd1YbAMoVSGR95JSLh7KRugXVsikxDKFYNnmC5TZyvUKZ
5IDRzfK8OwHvI1Dm6gGTaoeBYIkYFMHglZfk3YKw+ckq+r/yWLQ5+37loIJAosHVWhb9G+ZuAWc6
1D8To9lWM30cMvPO6qPTWpoPdP1zn3shW+defSpqbmU9ANnQSNN9CmYMsyy+//k9A6fTf9XTucu8
mkYb0Rzq2dV8X67WvdXIwOCvA9WlFnzk0LplzdOpDcfFsHcpIz4a3NQKx6YHUmyZks1tlYTyEBGx
tgAiuiv08CmNRuSvoDLN0mSvJMkmXXJfi6uAZrLGlfCmnYlixnpmHElKur6mBQtX2XfiFv8Y8XzM
NRnfgkwj9pA6E1OUc5ovcQM7mKt9CY4xb0kxi6Pr+XsLxA2JyxIrhV12BpqIyh7nsWqs1bWtu8Ix
KoO5W5bMCZTCHu5IQ13JpxKLwm4TtmfgBPlpeV2PV0wrVm2o44m5t/saJO05KQ5j7yaSLFQiir9L
lQ58BSwTRqFaRV6pDYE7gKoFzvEvjA/ZEXIyVhrlI7Gu0CTFXk0EkNfoe7dW91WygmakSnZtKitt
XL+fcbGAZwNcd4D0O3xtL+n0fh4yWN+cAQP5RWlQs5wfFuJiJOhnnUnSalFEdlFgQ2qNrAnYyJdG
2JdgFpn0BJ5C+Wi7J2f+evvkBKM5UOdMAGd3bhuBIy1C3g46se9r6dv36WbcVx/607Qlvv61if3K
/z+gYDD/c/leQJ1cMzFrBew7oLoyyzm7XQPAzwtr6JvPdYrW74EUjxkYD0PYgG8lgMWXHKRI0QuB
7LqfCYxVM6Mko80nQlC+evkmfSr9rgi6crP6jYeBc999jIE0Ipvk+lwgvqUr57ByTR3bVukadJHI
FhAuW8wYkh1DrW12nWxvW2AxaHow1hY4EUAYcrEFYxiTHVdNE2roU636nZnLsEkFsD/I37B6jhlh
pKLYxbs8SqMpotLEaAXGPYrJ0rzZ0DrdK5pSVQ5pEhPMvRaRpvf7uaC6sSkzQASrU6/6wwTy1zk3
4m1nzUMbe11Jln/IkLLyLZCMKHLByQEiSg94DRSnaFduizjN06fbVn/tlhjHBtDwsALHCuecAlO9
NktiqGVoOam96UoTlCFTYW4w+F1ub4u6jiJ4lWLsAVhkaN9jrvryrBbiZGOXRWU4VKvjmf3SYWW1
/h7Nw3EoJln5RKQYYKexxWNhu+bq489pVw5ubZZh23+U84/UAh1mIsvhr5NBqIT5ZrATsD19nstX
g09NHAsqYRZeBfbz+sWMhi+r4jwWjf7TopKxVJFOYFVkXXNwOV6V22owYpUDsHBD2h/y+IsTAbyy
vrv9la4vDbq7mBFHrwbVarzoLr9S1mZDGlGtDFGEQ6uwq+91RZVtS4tMAaeFBjmyJHK1YzObTqRb
lV6GWQLsvXKGJRjjY1v2iZfCw9/WSHhqmKUGdzQqvViUvdQoTecuRyulDJ10uWv7bEexDzV0g+Qm
CXU6E8PFpxHTDG3aEYiZ7HIDh74HGxAKd731TV8XSTVEZHh43aOOgFcw6wdd6hSpg9KOSl+GgHl+
xpBP9dx15gPJ0NDIjBq7PFUm209iD41L1+1ihR6rahgBgFyehHWso0FTqJqGulNgDFt5qpuv0/ix
NodK+0Lq8k1xZBNmApFQDfsKYJVgOPLckTbZ0sTtsqSfaE3YM9zld2SD9tPutoEI3siAPlANjFAA
ZuG6TZ4k2JLJnSr9jEpq7pE16HeKn/pjCe6DDu9Xj2RSdF1Bd/5SLJdWU82MY1LWKRKOaVP9GECe
DsYBgNLqfrKHHz6asolOqUh24meh30yGFZtBEMnA24cnl3rj3vDSL6oGdoVkU/jSNd7ra+GgfgIj
RYMAMwF851CZh0obojkKO+AAZbkZuOuTon+xE+lXZPHj0kCZJJS7mJEij+OspZxtcGkaq3ECzqPi
dc2gbftC36uUHtSeHucIiXBdlGEJUCLgXEs6pNd+E9LZ0gYuJJJvvspMjXHUhqGbTkmXuvdtr0d3
sSGr14sO0yaoryGICqbHsTE6DagC12Hdfo3TwkeRJaiHxMcbJrh9J66dpuNgLRAcWChN4Q3LGUob
Nwm6LUMdWg3ZkdH1FfUtyWQ1ZKEUbMUxogjMMfOlvKXNl7oyqjqssvTObOhmqbJAz9y728pce0so
gwYo2pZoXl+V2oxCHeholDXaHIs3WS+jEgU27b21AaO6bexvSxMoxSBRHcZ4h9PjK9W1OqmrOZIq
zCaKfoqjHYrJRSDQ0+e/EQTKFiyvYxScT6gsUCtqhRtBUDnTYLGrIjABRe5XDs0lLlKkEyYEgaIC
nlogJjDDPPMbhbNk3ZDEVagZPaPeBQLhOBy0eZU0pAS7Vqi6omyNuglLDniLiBckDG5V1+wRtk38
Kpg/sGYDgKVq073KFhMEd/ZCGJcZaCMTFcH85ujUaO+k+rj9gQSB5VIbziVNa5W3dsQMb8Nw/zz6
mINSxwqw3jGi/orI4svapAIXz2QyTAvwO2J/iLu5TZxGGh4g9efrDnbX75ItNoiABQGBb7Ec6ZWd
Eud30cxmLDYYemR1h0vbIAgnIGUAdbHpNQ912GzjQ/k9OhGsjSWbVeYyhBZyLo77aNMMlKBxdCrg
VM6B4hWgj9N+mDuymY9yqifBjhqasHC3OhDDYXn8HYvrSbdLs2HSGhginuchMBviN3rPeJPbyDO+
Z8/qw3rsjuYPGbzitbu/eJzxTtgxFmsYnLUMpwFYq0vvD813QFb7Y/t621Cvr/dFJsJrOZpl2w5a
k4b2lGzi9FAsKDtIvT2zvEtDgRTsq+AkYZyqzVumiWkLRS/TcOjX9uiCLizfmLWlfqi9Dn4826EV
Fvq0rvpV2vAMnlH1uuX/haYY90BCicW6q453pVPbnWolCWm7ml6UG4u3TOtTXA+Pfy4Ii7bgfQaZ
CPqy3Duqrwm4f5qoCE3a/XL07riaa+3PWvTnQIW45/j7qEJgjFrjnwJ2sqRzSiCoxIRsbr4AiRtk
LMAsiGVcFwIrYfNSyK+w24JJfO7mqXpnKI4Zl+FsRfExMotq00Z7spJJ4jeFgjD6g6osEOIwpHjp
URwyJVRPoNJcqfkeVCjvttM/GXoqY8b8LIdyJskKv0CzR68evTjuK2kdpWWrpnG4+MWd5usBRs7u
cxAJ54f2ufcYwrHr6/f6R9tiARdz40Cir71iA7+NXYeddZ9s3MqnP7snOTX8ddbCKuD//jZ2Smcx
FwNPSVo4Oeg+yhycp1NrOZ5DMutpyOm8xwgqSbyxKbNvtw1XEEAu5fKxnlJLMW2cibGbvpoAHc59
/clBVRDwaZt4K3tXCpb7L+WxczjTk5SZmi4z9FwOXepp/2Sj32zbow0gax+VQbpBpqZ5zU76YLgO
/5eCOTOr1c6t1jiLQ+sp2rWH2i996vWB8rQEHUJX5Mvwa6RHy3nA2UryUcd+zOdDs9ynm9qPvhin
8Ss72mJX/ZR8SokJuVzJDX21nhg5NOwXD2AmG9jzwfBZyKR7svgsJUAGTNEFVp8lotnh3bhZLpcV
IPExp9lgojeqzwDRy0310IeJDxT6HdnNqCEUnrWHRQXSnqkgbroGOAPgQlDIumLVQ2M9z8Y1iUPn
bQycg/UObqVy9ub7bp+851/Gr5HGSDCJP8nIxAQh7kIyp/WcFNnk2nEc1jlV7GChc9J/mbq6GsFd
OvTpfqg7c/Ryd06iVzg/rHdrZq/JME6EhoaBdSSAyFowmMz5jpGuo0Fj3OHo6HQey5KYW5v9gmE0
ZThz2QSIINVlsv6VyHmNxapKd7Jx5utp3iZY4gzSjZYF2iNL3tvHePCWvTQZFASKC6Gc66CWWmVg
Oo3DJNnloA1u25PW/I0/PNeMcxNGQaip1ThL53Xdql/7HQOeb/a08IY7zJNtZRm8gMHh8ig5LxHX
lUkrvLZQVfbXwEU+TUAH7wE83Kf3FTaYgHvvgd5t/FptQPDX+foLIxRWAvNOcolZROcvMbqI7NWM
aQeM/V665oQmRBuWSDlaT2RrPrTAn/85++Y/SDQC2eqU+Fv+K4v7loCTWZbJcpUjRS97Lqffc0R/
9qMMOVroGxDv0RpFzf5qOWXOihTAQ5pyrAv71ZpSoEpEASrphresNLh9fkKVzmRx3sAikU7RFlKO
TRrjCRYXb6TNfjVO/+sv5KCpwgZjsRbw6Q3OIugCH1/qM7xO5ALl9NTSQ05k/lwULI0zGez/n8kY
aKYSLO3FeOWNwfigbfrdeN8G5i7yir0GLGLZ41zsw84kcj7MnHvsw6iQqD5NGxKguRx03wrQHzRh
cah8WS9H0BbFtTuTxxn7jLG/pUVJNlx2KBMlwEN4TPw89tMj5rNM9GOL5+rQP6p72YUXzPgwycjf
UbdU8Y8723FejdzOYSeJg4fXWqFJ6CQOCKK1BSiBGOco6uYRU6zHZLF2nWv/+bg4k8+mjTU8IXDf
L7/tOHdu50SGcpyMZWtPCBNm5c2ppLYjtCBsUqEohkb3FRzdGFU2STvcPEKf6PyTrrKtAfEXPJPA
fUGlBoZ30urK0Xm1dpq/3g1PWZC+VrY3++WXCFmk8aEEo+L9xfU7E8t5Ltup2ppaRDnm7f1c535S
fcXK+v9TCBeFonaKNCWGbiY9APFhbsLYeL2tB/udvLfHxjh6ILBBgDJzZpC6uU3qAiLG2VzvjUrP
fCxdjHdNYjYHUmKkPtIVR5KjinwkBulBgIkmAcZ9uMOLgZqsErrAKsyF+gA1fi1d8hHVq6Q+L5QD
pWDmYHO46pjh8sWD04/KMcr3dfeWTe8G/X37/EShBRMkGIjGoPt14dei9rzoLcX5YRoPK2FIcUdM
XM5VvJkBpLy5LU10nXA06DcAZx+ridzBZV2JVay6VlBYQNNIA1i7FNRaLAIsrwA5R2eTX5ABqE8+
REOHkJyPXqfWfte93lZC9FUcxiP7HwmcydWKOfwPaW/WG7fORIv+IgHULL1K6tFWe4odJy9CEica
qJmipl9/Fn0vztfNFlrwPsBG9kOAVJMqFotVq9YyHcaUMB2QLg7xY1flr4SjfPFf7AjhQqA0IEwg
RYYy6Qqtr0tslpbt9dz8XqNvSZN+Tf1gcT1okFoCGQV2MunGTwc9m102wAXiX1nXenlHQTC44sry
Z8HEOpjc8M4Q43FQRpO+fNR06tRjyPxUJr1vgxq5Tj9ub5fsyZ8W8MkxSwDROnRGLy8EVHSbuI/V
ESCAP2rxrRy4lzR3+pq2m7xbwoxAhKAeiHrS9aQEMus5atmI52m6saF4QufhUBhrWawuxbX/zwxy
PdTEnWsq7qQtITFvVeMpzT3jCN3Pn/FxeByPoDzK9gQK2d2P29u3vK7/GRRp9VmupA6mgou2GU8W
+YGY6pXaD2deiZtX0COsCuTeoMLAn2hdy5OgVtmhD5CY/QmyhdU/ctTFTH4e5A9ofjr3w5+68e3W
A4nDTpCH1oG6sq0LixTsv/gVGLvFjxB/f7bIvhvtvKdlD2Dy7LEe5LJd7dlrYLVrK0DyA4kvyo6Y
1pQHMuy20prYartTPNDCy2rX9dwWj0lweP766kcT4BCQJguHRJNLumCLMscMLQGpTqJ3Lfe7Pscs
m6KpoF+zYmSiwW1z8mWLhokJ7KQJFQyM6xiyhBG1WjoYnY7Rq/g9Zj+rPwy8jwPShvT7bUPXO4ja
MBoX6I07GJyRmwhG2bWTBb5mTDmmpuLTcqYFOBu0KAkYwLtrbDBL5uCOQOYjCqKiKoUOcD8O8Qjk
Ferex5l1PmnB1FutpVxXXSDMOInCOvjB8cnghrKZZEyGatLLk/E0b+1ts7M3bgiUJob/0mC1RCn+
tfPMSLYmHejaieK4HIS1nXWst/2+BS+KyCdha3f7c4kbTzYFbgRA8ghK3yBruTxWldG2Y51ydNNq
XaXHydBH7VEzjKR+AF2iZR1HQqbR06qqcjZmo+ntIeVupG9v/4zrGwAbi+iCSj/+B+WRy59Bp8wY
EyMxw4E1D1NfpkGZZrHXRAbzIZZQr9zP16vGMAUa81CzwIjgFZtDiVOZlshyMIP4YEc9EnUlPZaj
i45X7U2gq6n6GbLh+ppQzJJdDBl/yoihHiCfQlF8p2nC1DDtfo/K4KdpFFqaFST5Swx+R5rEYUbW
JA0XjaJpA8cVWBU5cjID3DBm3mOx2j9K0m0xOWhCMd/kdUDBG1fn+iFJ325/UPU64AgicDGeZYvx
YzmZizpn7CtrskOj0beOwg9McfdTmW7K0gxUhXxolfpc5/nWmaufmtocOt0KGgQkZtA/U2o94ifv
efJVZAFuLnCdatAxEbfIVfuqbbDtxI6tEA7g1WblG2CR6fu1Ts91zgQoMIojAAID4YVO2aU/T2mh
ggqiskKjirDZYKvU157x15EPw2gEmEk8bYFQlzESI1i9BourZmiw5F1N9L07FjizbCX7W/iOyCvx
vIDTLhyV2slcZla2GfZWovGNRaYi201pbEOmsS9itu+biWPCi5jtKjf69RIhNILTCSpciM7gtXa5
i0NEooKPJfCux+FXfjC3oiiThtWO+gP4ohwH5dA1BqDr9ULYC3EI07tirkEujoxdl2cocNPT4LL5
sZxbY+9YsbWbnZH8sKPZecJdtEaXtXRaEFTBKILZPJB6yEpYWgMdmhTnN5zQivarCCX6HudnO7ra
nprVsSL4xjrYLGvT2gAj9TbwGNy8Uf/Glf4p5tYcaCWSIkoy1x+y2liJz1f1dnFuMNKMagpuQsRo
6Z5ojKJvqNGYoVZXvp20z/ng2L42ZfeQY659qHNEXme5415j7dGarG3TzwdLY81u0iAfpbAu3d+O
MNcfCr9I1JGAhMZPsqUrmZepORt1ZoZ22oLAM7H/QTpo9ojaP0BLrPNLhmb7/5tJ6V4eahUBqUjN
0Omie6fUwnIY9zpTkkB3nNyvlXqNsu36BFwuUoojXa9Ull3DooFNznntmdb7AODV7XUtpDdQ7UZq
jYQNo6za1ddNQOrHMscI8+i3MmU/W1PbUpdrnqoWuge0guVr3fC3rNt3Te1fTd4QLzbqFeT0dRKA
X6FDPhxj14L9S1rszNBjdlowyFOqbvsM3Pw2fJy/M/rVUSJ4M0RRgPXF+cbE8udxPHtMtDiGvau2
ZpixfKOR2avxeAYxUUB4c1fPtse7NaiZyOcvEy1hEmosgrXHxEG6jGWaVYGzfxrMkNW449hHm2f7
LLE2o1EfJ8BRQLv0evurLhwQ9JHQcsD4H168cmpcTzmk74DmDtn80Cu/Z23Yp9AszlRM3iT5Ska1
cOEhgcMUIh5pyOHk0+jYCabMQegQJvoMfpZyUizLc52arHCMXfkI6nYYyEKghCSMgTkmeRszOgCh
aIZWdVLJ78rKNgUbPQTLlQVdRzxhCfmSALngnpVT/jzRy8mKYYm+RcUmmbeiq+zUwPT62rvqq9ZW
5OPWyhm4akOoeGgD9G6h2oKXLnzzcoHK1HE11iYjzO7thzFIMo9jsn0OihwciYixP7m2cdeaEVcp
ojCK3QTOV5Dby1CbQhtj2hNmhK4yPZlqEqSudt/wUKmd7WTmP8Z0Hw1rrbEr/xRGBRJGVBM1TNdf
rtTp1Kp1OhgdY/M1yfi+zZ3jWA07WidBk2hfvS9gDg16QMJAy3ENVCQKlEIHUDqE8/hdhXZd2bQe
L39YtAlGYwWNdTV4Jr7imTFZSTOKrY6nWoe1bYU8XwYZM/6e7IutG4w/bh/zJUe9sCV5TG/QuELl
1Ai7YAxmQIqSgGRY0y6+FzjW9KHsN6mzkhAsfTwxiIQvqKJSK0+56NApImYHo0Ob7lFJ3VaEbac+
21RD4vNpTXzuCrXzuaGYywA+WpTU5YhNrUGzYuGhQu+wOWI8ot/06LN0e8EiOhy0fRwF1e/bW3sV
1PAVQWKKwpeJsI1ixqWH2qPtTCVvsUirxmTNWzOucRdcAT7Fus5NiH0+u4niRp/TFCxD4Uzc11Yt
f1l5takHlBXS6t6OgdcYB+oVEdu29K8xuk+cZz/ssd7Y+uSDbmCTdWjcmcYGr+fnr68eWTAqy6D1
xc5LfpVNbo3XC0I6nTsxxLSNizXSkKUNPjchJVTNVEec2bURqnXkTyUAZ9PH7UVcNTvFBlsqeo0Y
IsKpl/P5PlUIKFEHI3T6FnrARRBj+nFiSBTdye/jfqNYxJ+Hzkum1fEX8fMv7nxhGwM+mDgQbEem
dFkhVawcShByxMnkp3Qj5OZtcMHmPwdv7eGyGAfOrUne2hpzVhrTpzXikw1QbIB7HaC+8qTdp1t+
17+ucWJcP1ukBUre25lkNvQCm1v8c3aGD9yTWgBEnwUmGIwP46Z6BLGknoPftw7XKlfXFWnJuFxB
neoBA0Ywno14D6qa7yhkz4thl6Ko0af3DU18ZX4aFIiiggVV6xm0k/OQ2olvqxMam8UBkzsBng9B
3a4NtHzqLN369tLbtaYlBmuE37FNcTL89iV1/cQvfoKupj+wHQag99MWIgSb8tX0nd/6bt60fvVg
/qp9EIit9MKvE/zLvZLHovI2wyxPhftIw02QaO1mGh5GAv5GU3kZIzBtVL/y9EkZIP9CD3xcK96v
2pdiSWcD6GDqn75ZHuLCc7/HCN/6brhnXDziN7dP/VJcwfMdQqKi03vF3Z2PBqscFeYKNfIz84em
r1FhXKXzYkPBpo7GNWZ+r/itYzXiQLDj81KQvzSUb0s4nTK3u1rJd5r7e8qUlRlMESxkh8LUkriI
EM2u5krrqEWtJENi2Ov/wB4ZZCqGsVbnmEWQuGVFeoMZWsR06uBej6b6uShnL7PVPRAbgZ6uNS8X
TKFGhs6iKIii+SedX7zfU6RIMJXldvrKcQu/tYy4f0Ccmj0pU+9ubzvFwgbqOr4XTKIFYsmP3ArS
5oQDExNOcXLs1PTDHSGVTOeVfGzJDHQJxRNPx90mP7smUJe1CWppQKz3Ya/ECC7O1lRWstkFD8eY
iGDcEH1fzOZe5g0Y1MhnziMSdnnyd7KsrZI1K+RkCy5+YUK6T+ZUq0gBGukwNZ3HjiFwZTqggJnq
26ZyiiN2oJy/fvkbgR1TDL6IHhIU8y6XVfWUQiUQx0rJnh3lw8rvo/7vbRMLmasocWAKHHVNlNSk
ZZVQM8e4HDIuq/pQk3urJoGpHRKnDKpqDm7bWnTxM1vSclC0cYzcRdY6kafebMKYlxs1tcFMrK88
Vxe8DokGXo4IS7qgP77cuKir0btsY6Qa9s6O8/vSUh9ZVKykhEvrAfuKhe4JpvXBqnBpBW/vOW/w
N2EEyftqz6Af+ccEUgw88BSDqmglxGSNqXrJDTUwXyH5B5UdaqOXNrsOhc0GnacQsnVHp3QCtwWV
gzGripegjNH19ltZ2ePKl1tKbVCKwkCNoNx0MId4aTaZq0zR7UoLyTHd50HxyjCu0fhRoOEpcBDT
ZhboEADg368JrS9sMiyDsUIMuV1XANx5qGjOYDnJO3s/6AWQuK39mDWdD8qBj9seupQfY3xYUB9h
7gyATgmz3+gJJ7SIEK54DfUAQaeX24pnaEpQ6O3enWeQ4FvmX3uOgMehw4rfLsUxUPwCkoWWDCb+
pW3GSCdvIvxl2GqWr0fci9S1RsmiCRSuMcMlDojMUYQOCss4aknhOD921puVr3UTlwyAkhtlIsxj
o90lxWJj0J05KTQ97EjrqdF7mbzc/khLHoHXJwDR6KWBFVk6ApSiNzINkAtvI2dj2JikQLXdZX/c
0tzetrToDmjWIUKqAGGjIiy5va2Wo81GPSxVtS69Asn9Ewp67ladi9RPzcbGAIeVotGOtnHoTqru
o8Afr3jFQjTDo1MATtCJQW9a+hXjrBiMYlAhHJo/ag99FzBbFGsjcwu7emFE/P3Z07tpqWWjXwYj
UE2KKkiDpTRQM9ES/HZ7Vxcc5MKSFJzz0WqUsmrhgdFrnx1re6XctLQSZALQ+kY1BvgVaSUpL4g2
aLMadnH90unaU0lHsM61ReY5KY2D26tZtGYKIRUxhIty2uW+6Q5kpEtrUEMkWke1Q/80oVq767Sq
9xStcFaYzBY2D90/NDrxJwhBZHkHlWFgrk9cNaQ5iGEKtR1BB5Lvbq9pweFEixFTB/B6MItKuSgG
je0Z0Bk1NGrXn6K3EWrA1bjW0Fy0YqsYBjAEuaycGlo6ZyXrHDXM9TcVyhhpA9KWFV8QviQl8Cb6
waJsAwKMK3A1S+rMAIu5GtozOc4g+ehKPFD4e50qvtmuVOMX7uZzY6Z0ecyqFmNCEDiKIg4TK9u6
4+BjcN+rLOiQgXd4lexwaQfFPYF2H+BZV3xzhOQuHwmH7xWGrysgLyGPsb4m47NoBVApdDMEI7zs
4UmZtBqQoWpYD87kOz0GicqJ/kpybeUoLfk2sniwUQAkAFiW5HZx14B7ljskLIaiPaB/ykvPGAZl
5f5YWI+FAWRweACTeM2cZ+e8mYdoIqFmxIepJFsa843Kp82XDxE4FIDiBH+HUBsTqz0LqDQ2lUpX
KhJajP3pTdSF+/Jnra2NCS3EH4QD2BGlYKBopE0zeDsp7ZwSVGXHh541vqpk94VSfEeJY01IZ6k+
C2ZmVGrEOwuNOyk/mZUpcrI6wZrC+p6/pfsGLHJ0V/1t9/1x2pr/IFe7K16s57WSibZQPESzUJi1
QOqB0dHL3Ww1kmcF02Y8j/0ozA9kJ6qIhj+9lg/VznpUn4fH9D56ccGta/rW94R67sftD7rgnvgJ
ghceoQSoN+mDjkNiFwxaMGFdmvd5jL5QApKtlbt+zYhw3jOvsfTJyVvwBIUsR1JD8y2faPDldcBR
wPiCpxGGvF2pFmdUfVVGLl6yhaL7VVX72bBSnFnwyf9ZQBItBcJ0ZnqdO7DQZFHYpN3JyaAcbKTV
v94sq5UdWzMmpYNNA6Xg3lVImEThPL0RQEZn66WO/t3etYWocbEmqTgPFZser5NUDaukDyY13ViY
mBjMZnvbzFId98KO5OgVbcsq1RI1NF8m39yi/0fv+t9R7f3JPUEbPaJASgPCfKPw4nJVplZ8fOnC
hHkQpEM9CvMgcu8TeCaTAc5KQrWJoLpuRpmH/PaZgeqYZwZ68+xv3VDmDcnaEOviBgMhBr5snDK8
Mi89f8CMD2gZhdMo9S+apw9aSt+xGU+3N3jRXUShA11lsEfKda+0MSIO3AcJWaL4JCEbCJFAcyzf
gsb85bapq5EodFvwjPyfLekwZzaAE9qMzSQ7G285f/Drgx7M+yiIoGbvjWDeHP8qq4jZhRgCwVUw
LqHBA5ya/AJzmdbaY29iiV29NUfjFPXFSl619LFEtU3cPGIQQlqZyYCg5YNFwqipfGVMPF2JfH04
3N7ApW8FtCA4KOCQeO1JLpFyNVfMgpEQyqaP46D+BdQBbMvjcSy+KgwqPpWDxBolclDdXQH6ad9R
B3JKJOSusmv7bKc188rRXvosqNogHRUIFBBjSg5etqh/KcMcmkl716bGn1mN1og3lwATwOt/FvOQ
9V5VEOLEJYna5XNo/dRB4aTqr5Xv+gX3lV0V0CBpXv9Dd0G0Q0ERCM4tVJKlgJUNtePUkTmFVo8x
6fSv1q+9fxfc4MKC2NizOxFyFmDaJrAQYezbjg5NqvlqlPl2sfaYW/hEF5Ykt04KheVWDEtZ+bNE
Hxa8Ubc9euHcXBgQSz1bih65WmRmMECs9xz0u9b8XatWKtVrNqT3dTM3rjuY1hQ2SCGyFCPj6byp
2fjlexdNHxe1SKFid60E0bUN6TLMDWIu9jvX0/vcYEe1nO/N7OOreyYMYQIOGnYAbtvSeow0Y4pS
6uhRkg+lM3yX6p4ar4F+FkqcnxVGgG+AeEUpXEqLZmuisdtGUzik33Nj9BApdhaogKuZHyp0f/oX
G4/tRs+8rJm2JB82egxEko4CKG+3rcOCdn6/vfKFC+TiN8kMxwoZXaunDn6T3wftQdsY/wQ7ZhbM
BXjZWOpVj62vqf5aN/mzjHyZBsAwHuWorqFnCC6gSz9VRnWmLRNHTrHUB5ewedPE3fxczYON9jWb
+MfEzfhHYXZOFIwaie8rShr08e3c2kWoFu9mztpHHhv5I1Hc4ljNk/2uxEqVegkv6ifNbSrHjyfO
XwprGP8lMym+NQq4KtUR3Ye8yTpjB01aFTNH1ZidZncYtgbp0sSzO6pBvnMwmLubW5Wybx2bkx+2
6yIhKkljBgmaXh9ZxwCcLHolAyDOTO8yZxyOnaJWxwHhefByqP8+1QNwxVaUGX7Sj4R5ihWPv02s
/xt4oPk2mgr6bkwu5rsMgF+qTZNwYwgct+dvgMOYd51h4ZVqdU7xa7BJNnopcDmnboiMH/NAhr0G
0Ngbpy59YESBDFCR88KF+rnbpaHmFNGRAb5yN6jzBBKkLuH4E/X9E8bhFctTcCXt9cRu9Me2VUzt
bs4YeDQjVSseJrM2sm1k93G1hYQqiYM0rmzu4+4vzYPhdP2zOc/2r9yMyLOVse69gyxImFppNHhq
D27mOo0S26sclq/WTa/jKNwHrWYMNKNyiinJS/cxU2ZHWOEUdpirMtpNqz27SgxxkFM1HbvG2hbm
v2HYdeNh1lhgursy+btydERucOXB//sJMuZsngClQTlfHB33obG8+JnuZ2/cQ94+7zzQuG34wdjn
u3jwIFKprJTpPgnxZfN4ZCHFJGJUQK4cNxFzWeLCfKv7fEM27p26zwkEgjftpjlE91QQAvrJTxvq
Noe29+KtcU/A0rJW7l8MIec/RLpxrExQokI3JeTaExhZkbg/pOM/2r0V6o+4CpPuaPEH2tteN1VP
vc78tu+9zs2gX782Rb/kFec/RQrkvRqZrdtjT5JMvxsi5lV8TYhrMYqf25BSxlqfEzOFHleoqB55
M/x0kzy0iaeAM0a8nzQNc2NgH/qt7ddi5tLqwMGIuU88q3EjSo9e0tJcY1YxhujFWRs+1eldnETZ
ytP6uqAJJhg0OJCqgncUsy6XJ2sYesVtu2YMoZfcQBndGr7184ORG14MlNHKGRI/WXZiG20WMVQj
Hn3y09otI9KQHMaOms+8/EGgdPRNHa7lkIteem5Jum+AKMlZOcGSIDjBFecPzv1o7gp6524AWMK7
t3hpeZBT0WJcWaVYxa1VSgmsPvWAtOj/v+3+oH6H/3tinfTlP/nI2YYKHzpL/4ArVgw1g6k+dQOO
qTNSdSsOstCzgoec2ZByWDhHMZpdNoZlXB6InjKvbgbI4GWPDkW9h6R3edweDcV8mqz8y49rPKNU
+1MXClwqMmBBSYGLKAdnCLVRQfu79PHc3mB60puNr4MlL01JB53m8aTwwoCp2PK0Qt/VSRvc9oyl
E+3icfsJKsFTVzprNG1Iwno6h1C+8y0O5lHMRdw2cZ2r4+EJUBYOMhifr0Yg+6x37YmMU+ikM4oC
JnjZBr9olZWn56IZgH0geYeSDpqzl343GNDN6hM8Cfoue7dKd/5ejOUh7ab62+31LGwZWm5I1DEb
DACGXCCeqjGpGpMj/Dbf4qj1WLmmK3L9GAQ2H6UH1O/RJr8iGtds3s4JpRNAJLaPGSyPaCcwY25s
Fu9ur+W6FAZLiOQorWMc6GrebqRKqVUiickOEOA6prsCBPj1bo1ndunbwAMwmoKh1GvWikrtinhU
TIQ+M/Is+3sDwbtsjaRqAXKIxg3+QyBH6x+DqJce4KbEZiWeNUiHhk0xe3xHw84rDsoO0wbHtaxj
aU3n1qT8L+HcAgmDOoZ6ilCjKkB9drrPqL0mV7XQkRACI2giislIqHNIlmKnoYUjPlK/7e+zD/3e
vlPwZgOiVDvouwJccSd9Y+y1zstei++3HWTBFfH8BQAIlz2m7uRolw65ok9uPIVAf/lD8p23P6sG
swZpu/LUFoHm/IYCuRiYJlCpBzU3jrC8SBMaYKbVN5AemRkapeYQd+VxNOIELJ2WwV7mNn2bugjv
wa8t8NMuRFYAsxBJzecYwtl1he6yPRRTVpwAhOGbXnVr0cjsAPbh+ehFNQR4ViwurRRbKSTrxXCl
nDYXsT1PIK/MT1oTQfRR4b0+B3EVZ6+V6paqVzOzfu1AWvrn9krluCWm/V1oGYrpSdRs5TkjirDb
GimnJ6Ugz8B1fBCnXrkbr6ZgxG6CGNNClQxwO1OGcUBNm8Rdpucnt1P/zJmhHYaZuwebs+xYuWWx
BWmee684kV2AjrnKdxhPt97xxLFX/HZxk9HHAnYGJAOWDMRvM20o8pHkiJs6wE2osXbvdWc772bs
jBBlH4008uzMmZrN7V1eNCz45UE8g3a1K77CmT+NhpuqYJnBDvSUvEd5Zx7zkjmHvm2mOycZxpMC
J/x926h8SsW2Y6oR2AwBoUG5+tJoa6cEb3wlP+VTod+DWIt/izviHOuyaF9dV1krv31epvJpNXFW
UTrBKBBg0ZcGId/jjG6B75ykTrXP5sYOWs34ZtjKHgzcKBPFbueDNOJI05h6s5sWHpQl+XaE8BBe
5sboEyCogh74S9YqDxj24Tu3ZcxroSXlgS387wwE0qirB+oChszUYsBFCIiGGQP5GlXKzzonT23T
Wn5hphX+NTcGokct8K/Y9SZ2zMaLQL+7zaZmCl2Tc191+s1Qtv9ctfint92uptO91auvoNsKMP38
N89LZTOSke5qEo1BZeVx0FL1MbbcOyPun5LIetQT85TT9mmoU8dTGzp46LBsR1xuG5fRaoOePgpp
TvpNhdCWBz0nqNf3bf3NyLjhM6gJe9ngNBvDjP8mTveWsInsenNwvKIiIw6+ne8Npyq3bK4w6U7q
YQsVqz8zzb/PSr6hBBvbGkHBrcmnFv9oypiL7uaxAHkSnp2BOUHq1YjJW6uq+aab+FdzOeFon6oJ
OKeYPJG5XlB413nvWvmJUwwp0kJ544S8Jsm4RgUu7mrZwdCJRsn9cwhdBsClTOlzs51xjFJ8t5bF
/S6GzNlHWeiK76ppeqxr8BaqaR8fvn6WLEy0ogFuo7Ahh7CGqBRQEyzRzKjzaKc5f6gStz6Updp/
i3EOV/LWq8eM2FPB4g6mGTwqIHJweZb61iob3vD81OllWnmJSSqoKhriKrDtuH5T+2JMAggtz3QP
Vfi3qG1RXON1t1LPkROaz98BGCC6/ojfYCu//B16BPlLeEx+gpRk8Rq3ltag6Ndrjo/xPLaCI1qK
WNhevG8QQkTUujQ25bRvyZjnp3Ygxje0q8wwGXn10sUsOgw1WRvklxPdz8XBaZFWY8TXlYexO6Uh
cVtlOYQ4E45ZmFLZZlofidKg+6Ei40BQmaoDqdoIaL1+4sFtr7q+fPGRHcxN6oia+MrSevXKHnKL
Yb3NMOOwVMBuv9r1OK7JD1xVGT4XemZISoItZ0jA2gFDxi7dF+Mmtl/SoxB9Uv3eCVqGGorvfKck
mO7W5iAW1whWJsj5CH4r+cwWk9kM2YA9VnoMoSog70ex+fY2im2SwwLo/KCeju6vDV6mS7fpmRIh
k4MJ0rCy9fvJsqkfJV20TaJpHnzw7JbfEmiIrDHtXhsGPxja3Lp4kAHqJOXgRqEnI1KN5DROwISV
rSVSVNd4t2bLPWaRRvzUTsD6fXu5Szt6vlzx92fJRIXaeJvVCj0BXjhtsjZOdwANtysRb+ngo/cs
cLcAeKK2cWllNhhotmybnjKwkE2+knJ0OfWG1s+V2jbOSoK0dPJxp4K/0IZCxxVRjmNQiO+WFJHd
cTLiafrcBgw7viNp1CBdZNnL7U1cXB7uEeRiAg6kS5sYoRjlurVGT5WbToWfOHb3g9e8MjHFxcoi
uG1t6eICQQneumhMu8g/LzcTwNi8ckZk2ZWidEFSRI8Rm56TLPpeNZHmWzHu5E5jb7etLm6qg0c8
lmmjMCv24MxRAGnROjON6KlUyoL6dTtp7sYpnBwKAAMAwYA0Mmet1n314BaxBuJ5SATxsMf8gmS1
5EYyzr1OT06jYsQVcy6g2XSHHznwlPvEzYv7Kq9AwV8lqh+5lO0HhfBQNRj3HdKtcZos7QGKxnhA
gtGE4C693INESyFhUWDnp5K5uV+A69jd4lt0ZVAMuEkDV+v06j98bqCwwVAIhkkBV740quWA3kIE
gZ56lqd3QH1aO71JkcyCNsnvHA7VoM7Grd4W1pp4+pJfi44xSqFwNEgYXpqeipEltKT0NNbNj5xF
j3rVKcHA0n5ljVeAC/GdzyzJGq4KVZ3U7XL6qSoRxX72R6iWWA/aNva5EpD9WoxYuq2BvMR5RYjH
jIr0KXPXzlVnzCgINcv4bkQ/ejR7MAypZAiMJKm5x2eeHYnaRvscrNfbr5+mc/PSR22gbpMVdUlP
s5p2BwiRDV4KuOkW1d74jmgj39+2J2KCfKuBgBIpF1BAKAlI5yi3rLSIjISeKEacKvRv2mStzLEU
ls5NiMNzFiDmyRy7toUJt8nVIJ06PFuQ/27tpi59LTUgrYURMF+tsn6lJrB4LAE6Qg1JVK/kgGhi
58BcUINeq06AWE37vFA8QKTdR6Mao52pFWuV4MXtRAnJgmIRkLQyxtrUcDFDa5ueUPfcjOxEaPkf
bkyE9v9rQTp6TYzXm0thoU0Uete4g7vVnKR6Lman3tz2jSseDBw+weGHwUwQF2HkSLR2zr6cDYqN
JM0IPXXb/KBWHn12t+kx+tCZ12/QeH2w7sh384vYt0+jGiBcOH5I5mSPhOyb3ZrWTE8NpKkf3Q7S
F27XsC0ocvju9gIXwhhKRf8zJXkmA5UF6K5wiaDVUX7XqOlsphbR1HMKslacWfBFMU8C8KWYP76C
9KkN70dgD5BPEf0uQhO4NM1tQZ9VNO5vr2ohgoEIGum+6I4DTS4lqtOk01FVogxSVmpgDmDPtStc
y7mH68JXa6hEmv/6ivu3rS54viCdwOowkgnckhS4VCfnpCJYX9bO6mkuzOw+F6Ndt61cAdWFd5yb
kdwf3J1korSieGN0B0iqgRTNs8xgMrzsQdkIiaPm3th2PkoW2TbXt1YZ6vPOhejV6tz/kveg4Ii7
AjOqqOBK+2xM2phxG1dTldRblfBtMtJtU38V1yhWjLejeNYAFQ9er8tDiBH/ROsSJTt1RnlvKvqu
M9KvxxQx54+hLhP0h7Z85zmV3iRJIp42NqoM3qQ54xjQ0a1+dMAlRiuP/YX7AGkSKI9FjQNXjxRV
ODqJiJ5IGB0loc/RVGrGvitnZgBuMxZt4A6z/kOpIgtRRs/s19seJO5v6cIDBBpKqUQo21+N2rqR
1vZJ0eMc9iDS98AnOEIJA1WyzMPQ4UC3vDGAJgZXrWKvIAcXFg50IuZ88YegIpC+pAX6nTxKcLdP
ToxymqqyfIdLMFW9KWbi9VMy9ttUM8Z8q3L/3V73onEhOofhEhBhySmqxkuFugXuQq2l2bc5dlrN
q7Kpu2tSfd5adRT9qcsZRZGkWmEZW4gMiNl4GqCkJp7O0rI5GBZyE1CNU5EnKHMyffSMiKb+7fUt
flfRKLKAqwNAV/yKs7sq6QsXgkk4Jlnq+CATCPqpuLOM32XJHuesWyEqXVzTmTURG86s2SPFQ9/A
mhILlBwKzx5aPqnB7SUtBHIXGbaLc4mm8tXLasDnwVFBgOF5pCPvBJXaDxsOc+gazr0+NpMHZSbz
S1uSZGPbhbGSPi0EOBAWi2EcXP5AnMmLLAoF82FINZopj2ZvdgAUDpzJoR8cfA1riIOlVF88JYBF
BzW/e4VqIywhkx5ZGR5RxPjVDG1uYuY9JncR6MsHr+8T2/bIjNQABLCZwAzYYBb2EtBG7nWForg/
aVMekNjW1ii5lw6PJgCbKh53EFqQbp1Ip61Vd1N2ymOth3SVxV5oWdT3oBxOnw0ICN+bQ5QeCsxI
/ofDg4oFggVqJBjckL4BZzXVe0fPTmqnK5t+bl9mSEVubjvakjefG5HyoBZ1JWZmJDvZmOJNNkyl
BgVdXUb6/xABRQnLhEu7mHyVVqNUeWOkuobUZG4zvqmifKIYFO3Zn6qdtT99lFuPdZkN38DDq65R
wIh/XI78GEgB1QEEWoV63uWZZZYzqk2OCFFXheAecpu4OmSVQV6nkhZ8ZanL1tAaw9vFwNkVLnUW
IXADaS0OV3Zy5jENKr3gaCVFQEv+H+q+ZEluHNvyV8pqz2oSnJ+9qgUnnz3mUIQ2NA0hEpwAAiQI
8tt61z/Wh8qqTIVnmKKVb9VmMmW6ItzhxHBxh3PPmTr9jsP33vJdhKzmMLeSu5jVxurMyJbDdbW8
R93wlnklwKlBcxn5sz9F/D1MjmtWVnXO5+FxWIDcB+i2S+yGoGbmLCzVba3/yrZcMShr05KLgt/r
KZzZ3KtwUNiWilTfqtw10pHazTvuyBuOObyR9cYAyh6dURejNCDSJdTDKJYx9hmr+JQAhJUfqdOa
j8B0vUde+lbRBf6xC0cZKHhsxov7UBLqm2iSrc7APLG4RGY3cRu46pY9FInd8yGGdYUeka+LZCR9
cDUz1/oruxNpUHB/WCCSuEzaDVUvxBww4L4dEnm1f9Tc2kzDr+r4wHeFWNAfw1wYlrlaORcmXiEA
1ylUJ6K2Nt65JN+eTgT4JnJgAEZdYgscVrLAI211lqj/X3lzYcfm7BoRMBUhzl0o9x4Xbmz6vYCs
LZGQleFz8PnnFvTN4/HDlyCvt6rhgKQYZcPqHIbzJHadNS3nfiUFjgiA72ECm2i1UVl45fjO4X+r
6hLigkauam2wwnq+HrroFSgybBhvcOVYQDxC8m/puJ/W8DQT1VozEOIVoNnt6J8N9JTFKGuax4bb
IiFww5Jm0BAyNRbkfeBSwCn0/JefT86bpvCHybnY8KEhYP0oNhszPvjDjc7HxJDuO/7fm0YQnIvO
ikRA+Hlh3YGEtGyQytDzrK3wbmhVuyeDFrc/f5TvLSF/ukRWSgDUaOHRXlZMOfea0RsqOH5i4rum
dadrYanp3AEYtus84UT+qMDAXw8SqohoZx6iwqeLmzJnLtyI+ItxYJ5V0LhCIgoqsYqCcb5azM/E
7cY6RumzOMPKmeeONN17V+Bbk/TjXrnYpsyWeQF6HmxTH4nFoZvuRNne/XyK3lptGycOyjag2YX4
3sV+nBEGT/UC0yKRnIps6rXBpiKGucTE6Vi3+flwb64I6h2wND74SBBTvh4vNDlbq3WIj9Gxbh/L
9p7ON+Anc3O0bMTKjPxbkO6mSB2jGFlfV+5d4W2aaVe+k5p487l/+B4X53AGDKavfNzCwPvsxZxf
VaazLxv9TuTx1jCgUPp9A174FU1HOzKEFMPQ5g5+4630/CvWeunPp/UtgwaXc6UVhgsD8/J6Vgef
29pqiupsdn2z5SaEE8NesaRrmL7qAqLB3kSDv7J1AOtBEQVULyhsvB7UCKylM7sBATKIab8Wk+G6
qT3k/YsjRfmeSNFbE7nKoqD4CBZxkPS9HqyCPAi1mFOdXTQHdZFoqA8h6dHswQhP5Xvh6fppl3Zj
9WNAlYJkKohfXo82t9wxgECE5zvMRVp607QXHJ061ZAPG/z+fNO11El9MbhVNAzV+PHn6/nW08IC
gph2rZDjz+vx2eRyuNlwOmqxfAbGN5q1ziY5vxOuvDfMxWOqsMJs+hgmD5az6Ta7oJYvpdHHP3+a
tzLTcJ3+eJz1e/zgXZuUFGzWGGekOzR1dejdazLvOVwiclc1US/Q1NCkNPlV5O3q0IC4B2hyOG4I
jS+nkdfjb5ftJBQUjAPD4E0iJzTpUbtz3qtFvXUIV68UmSofw11W+JhVz11L4D7xAQc8qEd659vY
O9E8D8GNYU0g6SLNe5X/txxiKLbCW0A2JfwT3qADCmliSuBgsGFG7x8hO6+C8WyapUsCNZIy+flq
vrlpkDWGIhPSj6Z9sZhBO4u69uE8UVBQL0EH/ecyMo33gvj3hrmwLkIEASprcBSpqCPDhNru1EYK
4L3/2dOsi/rD1hxbkDyaPbyd2oDfp4ZkBKld5/8qwej3nYggGvALSGrhKLweJs+pQmFXVmfCCpuh
Ybuwj1Q25Oyt4obvnLe38h8uSjEwl2inwK54PVhR8pa0DWIkCPSUGfJ4DjLuhoHGd9VcmW1h3YgW
jMelATDKr88mirCoA4GEFtnpi8e0JdhnnRkHnY9O3URlHtRzLPkCWCLYH4N3duJqni6t9EqBs8Lh
0AFxSdepkcizGJf0DDYE9P+iB5htf/15fhzh4nl0P9qecBU9o3gf07mKSYnCDH0vyHxrrwNJiJId
eGhgOi4cPXT/uR5MFD23pN/2QsejWWbVu0WfN3N2qHyA/hjgK1BKXWwMXbFFB0LQM38aEjsbN2VC
nlU8pOORJfP2vfLq24/1+3Dhha8n7XwYQ4gAIIVTxNNM4rqGGq1/8xfW6I+HuiQBdUpSTpCLoGfT
Jg/gG0xmr01MVrxzV7612VCHAL/HylmBBO/rQ9X2TCMhBHuk53a69b2+intuv1fgf2vKkDsBrxQE
bVYQyOtRNDqd0TEBay6YnVRjvfdIB9G799Bxb97IP45zsbEnRjRqjDiokILYWlGro+auPYXoxw0i
MKge2iDKIXL5jnl4cw4BO1+p6Nfw92IONQ2EuXQuPdfobIiWXh4oJy+/vh3QP/b7GBdnSc4Mcxv4
FM3V1gF8cFldzUk+eH9h1/04zIVrwRcwf+kKw8C4oa8eIHIwfQAak/6Fp0F9eG2bBi7tElCDsLRG
RIYAlsweHgVlg304KhftJm69+ytDoRECuw7Z68tKftU4nWfUOT1LMn+pDeubFxQA4yML8PNx3twE
KGD+Z5yLLT71uWEOXYhxQn3rj+Lroqv36JPeugGRXUEHsrVmIi9ZMoK60f3QONho83zIbRu9dyp8
bJzx0fA6N/L64cAAon7Hl3jrydAbh64W8PdDdfRiT0i0ykD2zqNni7NgK9v8g+2X7/m07w2y/vwH
h8Uy2q5T0KgE0rMOI89eDogiHn59iX58kNVK/TBG75ezMpeAnsWC9og2h/Rib/6VfPGPg1zsA6RU
GxRwsEZwZKp4kH3amEHzzpKs3/RPLgJS+qBdgFeOWu7rJzGbfhQgpoOLAAQRy1XkNFXckPc0St9M
60E38vdxLiybb1LJwAsDR2FjhFHTxi7w+TxaRQmDRCZzmZZdKnf5oc7eCzve3BA/DH1h8CpH9kY/
YehCkAPq/y32uv5V0crVf/3x+S62tjFboGILMQiixdgSXzowj/yFPYdC4srvDkHdS2wx6xcOcLRJ
0RAWeokMvQ+sgGDv/2yQi3SMI/2QkknjcvCq+kNTO3NKTfe9sPrtFfnjUS7crNHU0ECaZwr95har
Inasnvt3nmS9oP+0sXGNrpSFEK66LAm0E2NqqpvyVLZ9DUpu7zSLcY+SWY/CVfPs29R/Z8Q3fYYf
neGLPaCWUlR9A3cbveVGEyMpqqECmNSpkfaJIntDQLSEREbynnzNm4f4Bz//wuT1EjVisGXArlZ8
S6f9UsYOGq/+wtb4YZALm6eMcmzkAh98CYdvxuzclW37y2Uc9McihWVDXxgYzssEQV2VpkttxJoj
ofk32Y5h8ATdKgVuDEeY4pdjl1ViF/3NABsDD3gZHQ1LMKzoEux1tRAR04DmiMKYfTsrw1/Sn8/e
n7cjmlTREoS4Auq5f6Klsrp8IO4CbF7oBfSpDQN5qty82ZTgSTy2ypwPU+Ow9xLk60F6fQjwhASi
qivVK0Co5LV1B02Hp4wAQO5uQe1mypeJoLxJB+SuJxeUkKhd9CEYPWdibsLJ1GqXdwrYiJ8/+3pR
XXwLlIZQGyOQ64KZvDju6Fkv/HBB3oex8jYMIbVaTs0nH8QScW7M7ySU/2xbAFlfqb9WtkHE9xeD
VcOI1tACYUheivzrEBSu+chq320evj/U//qi/6t4Yde/fX/5r//G6y+MzwLJmuHi5b+u+Et3N4iX
l+H0if/3+tbff/X1G/91ol8Ek+zbcPlbr96Ez//3+Mmn4dOrF2k3gGDhZnwR8+2LHJvh+wD4putv
/r/+8G8v3z/lfuYv//z7FzauevK3LwVl3d///aPd13/+Hd16wDfBoV67EVBBRsL8h/Vex/v3L58/
tficuKGcv4iBdX/byeZT9/Xdz3r5JId//t2A8vw/EGWDdx21FeSEPezO6eX3H61EGhBoRhiOFDq2
FEjeh/Kff7fMf0BwAeuKNP7KyGnDk5Bs/PePUMxH1RutN2C0RLL/7/+ZpVfr+cf6/q0b22tGu0Hi
g/3VJ/lj3/5pGi6TNWEh6UhHp9qN7aF0wHFkvaAOFzkgBTfKDvgchGkJmZK5j+floS8ys0tDkUBY
LihjN983cHHABObHg5Oyeut/qb3IMXehd9v3114OQ7rhORyurb98CMZj5X+likH+E+Tmw5feubGc
Y17cq3xXFknhxxbgru4nWt4FK8L37PN9Tw7Su2bB0amulTzU+Ptg5IeFXkm9CYIubvKDZYHzDY6q
wSJ/XuJlAFvYpjCQkaw/+902z2+n8NGlV8x4gQcTjQ582jmSoYg6BZj+qa2uHbXzwI2WH1yWet29
diNQwwAwZVRbInbl9ImoPhIQArDAbFCNt+18V9r3i7kz6g/W8lHVO7885XLbDjtvPhTTRuBzJoD0
tlWzQRO7Z+XR0jyGbkLqeNARq6/0vPFo5rhXZXi0prRqDpJvdbm3p9OsrmcT5GBJWe4XBWRlBjKg
yFSZXV2jPz23t77aiuUpcYutoffrH5YtzodS34z1PZ/MyKgObXvq3LNw7np5lzenqtwablzVaRmk
0Dbv+qhekgFa3d5eGFuwbpH6xK2M8E1f/mavfsmO3LMWf/4/MA0oZP3MFNz/n/8tQA728qMF+P6W
30684/wDlxB0YYBWhRgHCg7/OfDE/QfoR3GogSWHqi7gA7+fd4f8A/mINWcKHB1ClBVf++/zbrv4
PLSAQsHJgoo1Erm/ct6/3/d/HHfYDWT90KUcoHgGxUHrT8hkMagRRewxFkE4bsbexoEZ/H2TewxV
V2oOKeU1/yRdVQF5EXI/GZRjAGaQN0CAmkW2AGF259gFvwJsftcEDwyuoLOII+WV3gcup1DzszTZ
mzXa9SwcQKIdJ2vbcdyHw3TojfKrCJoWQihy6mLWKjB26Jzfme2YymAGmccCmKsPiMO18Aswo42U
xmZrlZmtQr0pB/fm+w9z2SPEWkTKWf9tCkN2Q43GiPqh3VqMVoe5Jmo7I05PVeOnYSHMU4g6LHSw
cjsrTPNzN73XYgVk2hpKvp5fdPMFIUSWVtVOkN29dkbqUZKh610Vt51ikadBYNPWIPkThORnO+B9
aiH1mhrj9Jm6RXO2lEceSjV9HqwhHnqvuSODZSViouU1D2QH0t02OKAfMAdxkIV4S9bok1vI8fsb
u3Fx7vviRERnP2jyGPB2OFCddykPqf0B/XarQH1/w2c6RFr3c4zJIrvv7/3+sg07uWMyk06gb5al
K1LUitf/gye15KZ7aGq6h95Cf1/zx8kDrQIa3Kut5RT0zuF1uytkGNvMlVduNnptLHXHP7SACp/K
AqSKZt52iSQW24WLMrfh4E4J0Z1+tOeSZuB1tzNnHr0H1qa6rstj6YLd3bb9s+fK4Fy6UtlRh+Z6
tAHVXmYqSDgWonoaqtZOALDCx6Ks/kT7YE/GICldj+5yONiwrljcDesFa7PJyeekb2W08El9cO3Z
iCeb0P33lyzXQAFP+sYuHdCx27pLFDeNU+8uVRyWLQx7KDMXlDrYaxJdik5Y7xabsU3Rbb4/7FK3
5Fx59a4LhkMx+iXWFX0brpTlvlMO9nkFRFzczzSdirF8rhzRb+H6eKlbF+UzOhy3XVnRGWQMBrjt
iTLt0+RkkzsjL9ryrEWX8ZR4utvKxZ3ODvjHr82+jFFbgXrhGD6j6K+ONmTYU2txyYYMUOPJgFC2
YkqgXNkB5b3/vpSL4w2Jb7IkZIXxMs31Q2X2O7/Xekv9wT/ZoD45aUvfrf7Hxstd9/D9r8VUPG49
NieWr89OWdW7QfTsFJaFe5zGzO25c27bYToOsklsrsH8MzQDkKLSOIFVA6426x22HWXxSRvzsSvt
YFfS0D8NRulu6ACClVlXzi3Qfpme/P7q+yujUeVOQ60CKl5Sbpx86BNzqlSEHqOVI0TzZ3ecxtjv
2/IkGvtcGOHzEjBxtvNGXunRv1MzOE4U6rRQ+2RTFesvdknkFWuWWHCbn2Svj9Uk+tNoyXYbtiHa
fcUCYswp9CLfGZ1jUbpflSls4H9QvZpa82SP45bkFT/2jrprrSK8q2u+U434Sng4QNAEHCMNMmZX
c9HfBkH9qdeef20AVwiVrFl9LPzgzq2DSLmsP/GeDbcg3w12CwRRuhkiWvLJ7cPyzlkGM64QRh6V
Ch+UH4rHSvo0c5lND2Ii5aatwrsJdJ53RPAHi0+3uUC6nit2Cta/isWeDyAKjn3SsjMP4QyNM7wU
GahmB91R9JgChHPt6cW/1q5nZHIswkg6ektKf9l7DvNPxCBTOi0ej7sBLLS8Eta5HCK+vgATXNYQ
U52El/vXI3DciaV5l37/wArF4aQqDD8TMCBxU5bzzuys4p67mGjk/r14YeZ41Ex/DMwivFbN6EdL
p4ONIazgGhdNeD2wVYaU6yX549+KRoVboDEl6FrwK2DAKCI9ec5B5X2bELuzEeJ13b2helCKLqRD
tclv70MLj+rUdfb9h808lxsmDchkUbSQFMigfFyQx//t/377N21A9HcBpMs1u2wEe+u3waanBrl3
OGODFYuut7e/WeRQShC+C6JTPZHxuYU+M9h0J1DLkDnraWU/uHVr7Sq6+MiY1EZUacFvUQVjsVjG
FsrJBYlZYdUJg7mMCy/4UHp8SQ2/MLduo2BCtFORxMtDAx41/hqn7hnUBe5eU89OR4NsbGncDkVw
nv0mRTvjgzGEXUKC/gEec+j5ZeTw5Umy4KZy6KnN0Y0b0Ki3hv3clAdpE6hDz5uyf+yt7tZSBpqv
qnjx8U/S2ywlhLvZEjWduVWCRTSosamMTW/U+775OKjlBOakD+Br6qMuhHpshQ5qT2xHTTLQD8do
ekvnWuwNwqI2/EQqkQ05XG18FLGqBJLEiTX5qTKL1FU6rWwnCrgH+hogI4FbmMc+IYa1Mwp/g3pz
RhobN5YbLw0sPLhzUfbbmVO7E7S9Qf9RqlYpMAqt767j0WCEN4LWu9wNE1VEw+RewZxmtvA3o4mz
MeY703VO8HNum8LJmnw6lYptuZMtE1R2dZ9x6uO+nE9w9CJShZEu8qhmRlqVsZJOYud+KspyM7Bi
C6nqtA5kaoPPAt2e8VhOR9WEh3US14lYfOParlk8ju12zIvD6HspXVgiGQg+UgKagRCPp59AUhx7
9NG0jV0HRAU8h5iif8Dv2aaEpmttkNgp83iE4WraIGtqKxN9tuRQmrGmo2OUG+DA0qECpYdZRNOi
kqbBz2x9sMEdxN0e2uDFjs+o/Ro6acNV8d65yg2+k1qm6Ad89AorWRp2kovGOujjUC7xlEOYN68y
oZzE6qdjPpq4N/QBWluPggVnVfVQU25gZbyYSpUVfZdWIEYBUXQmexH514TacaHL1NDRQhSqFuUh
0Gw35l8blu8Utkvb0WPI8rjhXuSFYuvY7Q21Rbp2xE8kAaMTJOTHWBpB1EzLhhGSWVafgtx/06Ok
bBYyRfNJxCHgGiH4/1hiNBN7y/Q73BtOk4FWJSLKi3vwHZWmjttg5w5rEQp7slsS28CHwwdAKifR
poh1OR3sQl2RoEsbXqRo6ogCFdz2iAjJlDV4sE8ldAmrJjh5QZsFkAwHecTntoBjXbYsXscMhzka
bX+L9G+iESHa3NnkNMEG+zY08iMN8t0syyNnAlRNYZonQBxvTd/40k92EnQsCohIlCv2JucbA4B6
iqcqSZC1hnFNC/exKuRp/RR6L5Zqo/IxdfmtVcDjwc5p/NXqFTejRGdO6J4nobdDAc6oykmYMW/G
GgRJSiV1RbK8MO4U/9rLYFsqkfX9lOStAxYYuln3M5XzqRuGR7l2w9LluiHVHt886cGeUMu0GNo9
zWkkcI3mk9wo5oGtViJb4J/qgB37iuxab4hHCECVodhXY5tBFj0b+YSMQZvY3gzW3iAietiv/5Vm
cATxGhZvDVRObRfsbAcxttD73C3TjtXxykIqsJTrGkv3bPI24h5Nm2DeW/K4LnJOm51qOS5AiXRg
ebSbYVt79lVPVypdmU7ESbTSe45upYm3j6stbMP5zBBYyKcSPBU2PNUgkNHotzdoOdmOxHyeATUh
WVcwrMN8nsDhGFjpPI/ZbH1Z7VlzwO1240xeKpZwp0h7dIMKVmwEpN2IjNq9h9OGjAmC/rm+tmqV
mN4C/jKeTcS+dt0WssPhk+0ue1tXh4XD1XwSYZH2S31aV2EAVa1V4BM9d7NA6jmHXHkYAhcuuifl
NnAu4IFOeBtzro0SXTmaG19w0W7QyPIsi/zcoY0fug4P0CpJWwuMDATQYjpewUjEbUs2ohxwmHFw
CrnXgZ1Zs8iIr65cGMyi+2T7Bebfu9VuQJPOzs9lLpJJ5aexMu5ZvYE2T83psbOnDcOtZxr5rgGf
vJiLPXcxU2BDrfR0y/0gKbSd5IykXDBc5c7y6JpqV1vWwSagil/sbdG5z67yTqAsicHTQyS45ltS
gOAWyRi7Mz9UNdqxm55+XEZAnBaAxIYpSKd5fgjtB1nXN3muDk0Iom8fkzn5w8bXTRUhs7YF/8s5
oH7sDiPmynuqRN4luh6PtNDPA/avZ/Knbt7O1OEx58bel8GdHOlx6vyoKz7a8gbg7A9D6SZBUF6B
meskeu/QgFC/9PpsDrtDTkDtVrbQBTC6BwDkEirXTI5QG9fgeLfziVnFkwMp8nqEhIFXm04CVtTI
ce4NAtxWp7ZNXm8Lfzu79RJ5yGKjq89/4GWTdrOzKeu5jUThI0lXBNik5EYxmvSl2UbwkF7g6x/z
ZvoK0YSP7khTNSseuXDrJMEpNJaPtMrQ3b4tbJDra6e+eSF9eOxN77PXFU4Elq8viIyOhmNnfB42
sl1u0A0G9vBuOXS9sws6E7fLDakl+N1s9MFMvvd50vmd1Gft8JuCGvfOKK9zYd2O05ZK774Iyoew
dNKa11knQFerTPXkCbOLdM9vRR5bYOKFrPhyLObuhXfkI1ue5sV6NPngREqIj8NYHEVpfqJMbTxn
egQLUx9VOTsZtX8/eEG2lNBgo3yLMHsjINRgueZ2ZvYn5hefbCxfp9kGUhVRQeVm6Yx9taQ+NlUM
+a+D8vsnlJFVVPs9juO57MWdpuGztypfQKZzT7/2rDwI7mYd14jDoDeMMJvZj3WH8+6Et2QC0psB
QRHc2nNzGsIm8cvqK2iT96PIv5l1F4Fj8SRZde02aGqb+J7CHjK4ZzJ0j1U4wkmx9tq8d015U1nz
5063V30R3rqwf5O/7CAxvJ5OupgP8HETNEUnoTV8tSlCqdZ6DEFWGBmgk4nts+Tkgwwjd4DzAPik
trDWzH1mKN35gOBW+gOt+FMfqFvsmceB8WfLgD8O3fieNUBlcFBiFioeB7n1cPDRbhypDtG0U+sr
hBFbymMTuUaSf7Rm7+MYIpm4sK+TNDhyRgsoSmY37oM5Ej3dLlN59rqIcucqWCCjpXvj6wD/IXK+
DuhKi0cQmsRzYCSiMdFdODYR5G14NLEwcbBSjb3cG+jznnl5HHIYM6s4jYW9geOorX09oxC5iO6K
VuHJGbsyoqGxpfOGGZOZQIj6M/WbPV145HgAk4LfPysGOcEbqw8NMfYLus1Av8+ueOvA0iIA23Cf
x3Y4JcPgmDH3NY3GwDLSZYA6AlwC4F3BNelseUlx/MMPSxVuTZgY2rpbPnRgbTf159b0soHD9WRL
CkGl59m2E9TQcLmyfW35n0JDXjPHTVw0kvVwt4Qf7KSVhsj1Lmo8MFh9Zc2pxYdNVekkVMND4VhH
pfsPHmgmjW4zN/a11Q64ez/6RRgPeQNf+tT2qtt6LcPFxdBba4oT1cGpLwKSjFYfJEj/bUcjVBsN
sQ0FbiZ82x7E6OC2T/t2KpAM7GIg0WTk92BqAIlaRmA7M6/o73CzdzGo9u140t6XOgwgj1t1bVTD
MZkI2RhgPOg0jfOWQ8BBezhopaLomPdAEQhqxqW2T4T7N6LbsLm6XoS+0bqA216PH3V35yh3A6HX
K2YGW4hb0yifChYtI5gtlwNax3ZIcdwMfnejEbxvuorGPog5lSU/By0OQt7FRsXQHeCPhzqguGVu
ycz3RWGcFxfpmJPiEKL1sVgQPkuhDflNuiFD+0/3Ma9xpSDad0AP7zRI/MBWDEYdV4Z/Q9p+i514
cLvidqTqymqR6JTiUBbgNRpp1hsUHoG5awmN2fioRjdZ8voYTv6Gt+CwLlA3MUpQokzg7HlgPNwP
dZ64tZtazWcDl5A58xNtUB1w3PwUIuLJJ3ilcIsjNOJkfKI7x34QRZvKqdwt/DP4eRO7pmlY4S6q
/bQt1WaGQ2+JJpaevgOPbKQJzA+yp08jBVfBgLDKlAdL5t3G50Rva4b2Jdp2O+Cd0yEsUw7bnnaT
c6WQjInUYj0jiL0LxlYdhxBL2HdICBhFNs/+rcqLyHIl4pHq6EEBNV96+G5yMx1rPZZxX7oP6N4F
DkXgsIEweSFNZHKCq+YWmTVcs+hbM4orK2+zPvDuoINzheRuVtFhU7bhyVfNRts9rqBvDu79dv4a
DIgw+mWPozvEfdeBsMdJtZ6ysJvQ7kITZ/ZuHL/IGBdpBQdwyY1vHc8zUbMT/E5TfGJG8KgtMwMs
a99DuG+yqtRUduyBASxsC9xj3r4TPvALVZ7RCt2H3Rp9mcaxCtjGGeuddryEkereL6dsbNw4JCdD
i9gu7SPn9IvhsV1hWGnrteBuobHXAp9FaXEVwjc17WHPx3IDfeSNS2lG8+aR30j6eUJHgn7xhdqX
FUyFa2/dkG8HVI9XQ/PsFOBCM0k6um4CSNZpdkB6GYDjn/DUahNhIDmvRLipUHVDG+q+88gSURCD
JpNffPbaso2G0U6ZHL4JK7+dW+pFdvChUzVe852b09R2rWuj1jDajG+YBtEe8g7xDP+ylsEm0HKr
zXAT9sG3mp+89TbK48Dnm1yaj3WltyEPDmaOk4Li+5iXV87A09q+5aO3ISimUMs924s6iMVEPphl
TmkmUMq6rjzjkDckU2y4dv36AaSaR2Qkr4NgQICEA2eWxwVCPj2qUgiFngb1BeXKXanzbEHjgcnR
LTZWSOYEsajqz0qSRDgteu77rQj8dHGKfYP6nrRE6vk5Uhiw2hanacvIB0hRx04NBzrkx7IJ1NZa
2Ge1hpNgvtSOyGTeZHk1Jaj0zscS3axRVTQsaZAPadxBxYVpdUmdL7HT5s95rjMhwwOoLIxoGvmV
rRwIF9GosT+OpPmiA9hO6Iog5/HoOiyaCnNTwJbN7lcJefSymK8gdH9YmEqYo2H7vW9YRUxyi+zl
0uw60X2e3E++fgbfcCJ852tgDAfIGUa9miJkhbPWmZ/UVN3JsERS1LUjsM1lK8slLYwICfUoD/Jo
7iGo4A8fmAyTYkSYrEMkLGY7Cj0dG8USs8WDeFJ7bzj+vh9kpoWFJJadJ9hkqaW2gzXehSUVEQcH
K+/+L2Hntdy60mTpJ0IEQPjbgqH3FEXphkE5OMIDhHn6+bB7LvrviZiOo6PYciRQqMpcuXJlZuvY
VeLaEmM5A/XQ8aom5DInVTyfsN50m88HXehOWs4OyMDn+fNyNx7ZbMVHSRvoPtAWwaigDNdfVz1O
57na+3lnkwRdZMNL5Gm4HGRtMSbRfIiZYCNpzLhV6hVFS0dDbtwqtBeRNK6i5r5unt2Wdi0efOFn
+bIoBVCzv7tsDwLYu9ZGWwTSeEVp+nRCqEZc9OrZh4XDjCwrt1ct7UdE1ceO/iSwReIGFHGGMnDq
2SYhzy2Bce9GgLCDx2cUS+zDuWlqRDX6yuIM5bmCCQpXFDUvIsqaFKY9BKYyN1/3FXVVRy1XOkGf
OJ8WOS7Vv2TBdR/RjFfEar5MmPpUWZk/y+1dROb9WflDFXs00kvxobNDAhtgKvVOSWn41mXY3pqu
P199SdmwHcx2WX9JJ9hm2sOjbOkF1Kqn0QrX0NiXbvwtCZW1OPzocpX55XcPwpUgv16mJezuM1Yc
EnGLmcYsMn3elfW8nW2Gqp8zzpne4NEcLP/IuvtGDyWafI3z1/ClLWsCCedpSKKVxlOl3X27KHby
EHtx8tt2nRPcA8+MicelmdcXBLqwPdrLetNbbZhy2OkrdNRX5ytOHicBCRr5N64piaGJMP7ZQDjD
rVKnVY2ao7wYaPGSHtqL2E+rMtcI0031sj/pFW71tDprlEX2lCiXjhzVJHn50mDZZbvc1tW+Hq1l
V/EWJcO3VOucQAfS/pLVVRFKppQU5Uyekod5JgfLeOCGdMuJYqYoW2vEDCGVC3Rd8UMYAR1Cs6j8
p8IQ2JnT99GawMIJMEBqV/iIsBZjkXsomgNhPXv/2dgHiaOlMAcNpsnJGM2CiHtFtLvQ6tRpO+kQ
zwCpGckzvdjO6Ptl5hIbNfcov3Wt4kzDFNfQqJSdta7ZnuTKS6JNHdff9j33ahoqhlHjJGG9MZvP
57CKu9RpSLvl4zZVdA9BRv5jtIQeshN2RwJ4Z0wheOW7UyhLy1qmVrCQsw9Jucjxm5w8Xty6+XOf
2YfRDl0bV/C6y6KLJI8+2k5Mz3RraVTMLHt9j3ID1WgKqyIn9QQPm49uNM+xanpG+eIxaFBxuRjQ
wBraKLJ5EZzjUPG6PkY98mZE6/p+TeNBZJm5fYG3ZsoL7m8kR7tIN/jFtI6hktqV1a2ksHSJkkST
jo6aIWIwb6Qr1zMFhNAEnhFClDazQ5B9NtK7Vi7t+zrW0Hm8RtdsfjvaRAk9axbKYNIxa2krCvm3
vygOqHOob6blJfq6t+4O3SWXmkyb+ORTf1GVX0g72NyZaVCZ3tyYOuGF9I+v5FzAILVTqnplmQsl
qpcGVuQ50hxCeq80dUMsBgJII6eTpS+LYa3WuIF6a6v3bICsujNpV9V31FyTcJfnTzKKcXYX0ajQ
qt3wu6yeW3KyT57SMXzGS/rxCjOF/UNTXOROM2tOcUqQl/D4B2VwOii7QQG7DEJ+hoMzq1+EWdZE
+TGyMRg2qhwM8NmQS3mzohP6i2I00b10ezHUI82sSrnwKd5lbyfqIWfQk1IqmzAIlY1a2wsS0Q2i
l9n9GE6faCrPbIz2aMQvy0nHwnazwq42FZgBYFoFT7biYO7Ttm9O0rNatUW0aNNRAqZCZ+YkXDZ9
lYTrmRU7qqEDvZTO2CYkVpavMG/csq/0s6yECYoiItpak3Z2Zssbk0wJaRGkSJKaLcu+u//WnbqB
6nxnlh6lS1Gi7WQtVOaSWf+RthzWkoL2vyqCYf3vy0qlx3RC6xVQHz/996m09c+o1d+NSqmOcaen
KGyuwav8Iounr7N+5paabe3/fYqYeO6oiRW6mVLp61YLhM3c8/enkhSuToS/b5MN59uCTYuUjU3b
67lFx4aQ4OceOnHN5EGljOD9iqT0rNcgn4rKOGXDUC6iKMMllLPhsx4RUYwje0NnsLoo7mOwfQ44
DT23NF8rjFGkFO4gkr7r5zZLkBvdgw/z9dYP8HOSWbyEToxbOUaDmVJIrPf3hli+rvcI1gqmE0fV
l538aLrUwSf2T4hFi2JVpseu/v0rg9algX4KmjLJBYhuynFLxcaKZ+mlQJrtJINWO0336ujabc3e
imLdzlr9YgUtHFaVVetotP1M7iMGXP5vIt3/0T5gErEgoTFoEUrfCFu2/ucozjKjoOL5YrKjdG8p
k6NH+4oQ7nk1Y/qUalqIlaj7v6C4y1+QQllRJRu1MILNOKePOgUAOgnG2fOQvkZAUXJPvX9zMQcl
nF2Q7v5vVZ+z/5TFTpdLd0VjEuCi/NVId/0PTYg0Nmogd7JTqkEaut3oBF0x7qRGBh9QWS5LQ3bQ
u+i+S9optW1UxT5hdsScDl73tTE2ROt0RMXO+0OcjEemwgWFY2jlT5UjWDMsFHCIE9xOM9O7IOdM
mUFs7/99oo3ab6r8lyz0P1Sh/6Ea/E+x6787QqBPYbzMCJ5JjfifdxRkMyvKGd7iELVbmxo5wL6q
ucw8l3a9QjZBzSXwv5nDtRpFtJJ0RqTeje4toT8ZbsLQTzxYhyrR/qA2hT3/b4Ks/6ty/I/rm0To
/6nC4WRNkimE8VMt5f9Y8Vdg6y9pVslOwsOG++1fXqay2mrcoWVKRviPSIE3NxmTtQlfyPiGcv5k
9Xb/PgWv/22a37+ONv9xRf/UYBptBFApowOd9sh/K6ZRQhTK9sSP6jVSv1aRXm6b5S1U7GvcZMWC
xF57iRN2hjxb5YyKWgahnLhp8EwALbQtybRVxQCVwEgYi0Vyt2ohMXS7lK96WcJExJ15+v+v4v98
yFQO6xR460A8Stb+HzX3rKjrVE70wNWCI2l1XZij87/14OHgmpM++78vjU7kZExCeNukJPD/6fBO
7+TobgZk/VRXCVHLuLolhrduy9Cquhcc8HGdbpsva2mezJN1IUO2fC3yeenU88QzHJlRooNnrJpN
dEp36a5aFhdrRRbAvmUXCnCqpfGn/XUkIw/dIz2BRC/d7vUTkP1fVefyU5eczCXdsBbtNvOHN3MN
w+KE0zfdGa/9PFirYqmt7kdC2dWw0o6ueVb3w8rY6vvZEXHNDfHbrr6219IQr02+m/7OeKSLYK24
95W1Snfmrb7W1/hyP5p7eWUc71t1H28av3ALN/fytX6QLtapJsDcmm69zhfh3F60TukhtF1qc20O
qNp0q+A6mz83/Onyvg12JJX32nz0w8ts1bEEqp999Bf5OS8yYe60Q/QW/N4/wn28VxaJpy8yl4oJ
h55Vm5JVqNHGCsLVm3JRN9VPsDYQ+D7SwJeshTZ69Akb+n8fEX+iefdrjuOjX/guWs+uwWKEt3YV
X71luldt7G+4neRUXQBkXjeXf9VFOY9WKPSU9dPPfEMTz8apP+XfxJN/O974K/Vsn3G358J/uiWZ
W0dfy7/8kvYrv03WzZl5979oUe5Qf0m3iGZIzKBcVhedCc+7fpNpTr9poVRHv7jU8KI05Jq5zbAe
EE7c+Bt+T7pxVeFPd5391Y+WzTsIlMtoR8pduWNwtJevUi9ZxXvUxh82vMt78x692bvX2jjMFH/o
53k8D95mH8mW/+bGYehX6WubbsMzU4qiz+iYrLK9n69snx42sUhkpz7NGr+js1rk9pfso9sxYXfT
0r3AiT/GDVf8yC6J5Y7Wohs9OqXktpM3PqOA+A2yiXLkBIEgemzQAbj3cvqqZwQet0M+Ive2dBVP
Fu3RZLuW22mJobmxXG7m0kPe73YtdO2LpXK6gN3wgpxbyCBHmLaTyjS4ZPdcth7IjL1orFAg7OAP
+nN7JH8yLhW33hE7nmrY/eud+abVBQ7DGB1eQk0dAquY3FEEMyyiBUMsvcKveai9QXpySR5oYrHZ
z6tnS9iLCMq7664S+zMmlXrFvt2ajWiqeRtQCTVHysRHW4ruDcVny8SB1r1bOGIaDonA9jK/XJEi
WnDfrESeuZPdXqSLYYcy+jN0mAuwHhfpnGwZJf/Rb0X/1U70i9zJ5yPWIX17rZu1ubNc0ysWd99w
bUeiRin0A09Z1PPpdEsiPQ3X15JIzHldOBguA13dehscg9Xr/bWwHXSjTuijwvaTuaWK+0+01U9W
IexdsoVZYutG4oshmAs1EvFPdlBc2lq6htN9qq4tZg7djcDiq2EQs0o8l3CnHt/hszGH8hJ3na7V
Hqd4pYvB0QWdOt9KL3Ysp3VITHitd6cw2/TTRb/Upr0g3UY3OU0vgzdYWjzBF11UZM8f3XGjuD1f
3FcV5u95aJZ3ftz/NGduZmGzCKXLFBIanj6v46p02WaMIPUIEeILiQ2meRvEZwjgfqpl/FPEcAcL
4itb2qbAj9S9z83bfZ6e4p+QPJOwVuEPuv5ogSQxcqTUGRpfqTmGc2qy5FGom+ZATJ3APM4cznOy
rmUv6DbQjYxgMVRemF3Rnip6pPKDtT1z49pltPfGekSonpC9Of2y8JPjkDu6LNhpQem3n6Sg78vM
Xo3G0pTc4rUmOf18rWOmqvS+lrnRGp09NTfVT6yKqvVYusbheqZjOUKmCvlBSuNZbytiwU2nLKCT
ag5GRQ5hHsheE1EL6LWNb6d+X7ucp/pE4sotLq9NQPo1ndZiVjp2MM+5b57TlcQO1hCZ24CKyuHl
rtrquUQAvbpvFdJsD/jl6GHbIlv2rrGKTuGhdy0M93izz88NtRZHi1mNjMTmj2fO9LjJ8GeC9k2c
mGQ1LqJjdCRfyDnnODqQAqv4p4wcjOLz5cjXfhMsLPZDujMGlluoNzJn6WNsHVo+3rmqQ4rFVDam
by4KX19AyNASfuT8YKLn0DBeiI2PFuFHeqIKwkk8FmEVrZKVsp7eNOGom76Mj+UOfGbZb+/b5wY2
zWAmyl96tY72Ob1mTz/YRQ8jdJ5L3RbKTdpXG8Uvltb8NRPZpb3a38aKf87+lNDlSjNMNzUR2KZd
htsS6Y529eFBW81WyFDc5xJFoH+fS1QX1s7zu6BThcGeYDIa5ru55CdiU5c9NJ/9Fr4GDkCFgYdW
bhrq2I19No7BQ/m298ptBAVs1Fv6sPfGXDozavDW+42bbeLl5Eq5l29I842GM88203/pVV4lD8Jq
XlPhcLE+VPEmq8TDPghJkI/zAXBefMnIOTKe5Kjcpv+nW9ZvhF/MZsA/R7uWXywAIP1m8LJLyo2W
j2yJw9zTF3xvnpubvu95qcGbecm64eTVDwCEz2s/ubZhVd3UVhANakdtXm20lTXX/tprsWRawV/6
ML/1b6MS+ne21L9Z5w0A6ESl6c5YJSftr9nMUte85Y/pzsPL9Ozav9abrUbekk64c53lKTb9LVx2
TuFazt0L/MhP/NSv5oSJ7l/g3r27kwhVDMeAmFTZoDCeZ5v71uKCogfYAyZ4o37nV+ms8QNjPjjT
a5P8ZEePvjZ/Lvtbci3/jKMOcJFXtVd6hUu06ekH9WDsjJ16UJeJ6JzGh+g4Uj29yh/h4XkJD5Ol
o64Pwyn/0VL5+rwEp2xZbCoMEL/4XAYnknHX8ECKYg4Gwmb2vG3/Dc1wT4Qlr+R55UuLyq98ZZmu
6Zn5EXwhZ+BrvO385ZcehT7CJR9MnwvLCec0ot4ph3JxxDDxDd2NWRnJb1mEFhM9fY4dAyMd850r
1DbfatyXHy5fPlkdfozOZJN8MYrw3Z2RPCSBmB70MlHcTH5GjlU5ekype51W2SJAPh2X8DfGq/39
lB/jhvkCxRrY0l6DE+elc3HUsOSRQM7FGckNUT/qx/NSgidJLtjf9k2haSFyOWYwRVAFAnyDocI8
8G9aogGUpMoNf7BWygSdrL/wo/npl+ai+5TfZm/GQ7tGi+ynHAUQhuP0KZeiT5yeKYOfXSkKcjpu
xDJkYmQmkaC0OP9NfxPDsT5wkl/Ku/penYetvsHWDzbCalEfIcr1L9qJqGhVvmiLERT+EsjEtPRM
kEzOzs89X5JGNwNhLI2fZ4O2UkTSon4tUCIVtZNMshDBLMeCViSoQTiHkmNgiSiP4h1hJRHhFpGv
jicpd9thxXW2v+q62Zcr65ey54GBvupc12AqFtqvNq4sqDlFlNCw79xW/pl+JkflCxXC2AhreXdf
636yiJ815ZDpMT/2oajOsu6iRfmHSIlNIJLnT1xS2TudhnrBqxOCbiY70rTAtd/zT0YILxjwYTr3
fvH8Nn3dH67hT7qj/fdmml0yPRm0EwjDH7M3fnkVHFnXmOWgKjY9/ruy+g3yH+ngKLNeNMT0/GpD
27dVuJQW0nq2azqRvM9O/SHmLPY3e19fKX/wVFfext81CL/bVYdQZeSNiG8D52rbvgWrcD++R0d1
PeGw7Ny/w/S541ze2595LuxP9RgsG1GxBMo684kusdrglVU+CGs7rOjiFOyUGwHWqTnY62LmwH+j
3FHXPMijSvKAyT6lkPJFry1QQ3Pt8TnLRP0GwP9owJpTD3th7mEGz8yzQ8TBS5I8iq4xgQROcpcD
SZNdeGB7717LEtczfvH4TcYUh2heKZsbVig1kmNxtt/TRXeq8Wk1diIh6oPBvsYfg+d3HBtpb+7d
bjUcZ5/KUl+aH+Fvu6jfEypgPuxMAARWJQM1Bi8oHXNf/zU5N2fu+d7rVhPMoEdJTpO/LzlnLVGR
5OHw2914QcjQ7FHasQF1BTnhApVi/2UxTcnxg5Wo8U+q66s+B7HBVtPUYkWR/KKIyTEIUrIlqQrb
eSniToWjE/3d32yiXSJB1M0XEkvGCWUUk+ERp2VkDETOvb/NUjF+qMtyjfY0oaLqozRFvkby8cFP
9EJE7xrRJB4XKMettH+NG+yCh33mP4w+UMD+zh9a5+bXbOMOx3RdrlF3k7y3P4b3ChljzqwrRpN+
oQw4ZN9PW5SDUwUejgfZrrXl5ZdDILLOqchskiHjpDaIy7g2wxROzbCuwqve0v19Te2Fo65U8o+o
glCFbvKNTHYHMbIjv3df99N0d7rTN66CzczJ+/tdczDltWW7TyoZGc/08uh6pRRCPo0HW/5N5WMY
BtvRyI75qN7PcKuOiQRlvMH10hb3TVLRDjlGtm5jqkWWsCfhXeAfKFqIKSOLN+ZsE8EVDNiQTTsI
Zpz0d7jmd0V1iqevWG9D55bBtohbN3xRXrWyg0fRznsym3upFV0HTngVl7FimubC3N+P0w5j4CS0
YX5Vbqrq2NYc4LCU9vwb/7yC6AUTtOgbwoP9HR6ik9W56k1OFrXu2/WtYj5n1jBq0Vhq4WupyCLv
vNw4TKYV21sjX3HCUGAGysQjn/umv5tf1R5RkW/7nzWxXPeQbuEP9hzgGZ0mb8Bjbir3KXFGFhPS
yR9QH7gCZYYGRPSbcTNFT+WKHquL/AgR90ko9qScDPP1Xm7zt+AIlv6ovqqvAY3zxuC/+0L35H1+
s9+e65TgSnbaDzMRWUWL/3nEO2/uvjYjQ7pQn9540pbNoiEkQ9Lv+9Xe5P0iIA3KEVBBtnlu4k24
Uc79vt/PtvpFPpkX/RK9399mRzDZLQO/zhzdn1B/jSWdEJ1+Q7etl1uAYWoIRmvj63/6DQEoKl2v
nmMgIsTknOw1a2ZorvVhTa04qYOhhkDYp9d7vB8XsQ8N7swcmwcSX6blMZFuX9VbeFG/rSMaPA4/
MyGMz+AaXe0zG6e/yQOKXuoQncJaIilQv8ur/j0beEROgzs2BNCPX+QjNV27FRlPA53dPrpGHYla
USN7QZZxU76l8/1ItpiQWd6+zq+zvG3OJBb2OJK39M36MDhQv9W7HkB2zenVF99d6zBZ4m4u0oUb
rO+gufohfWfAn/TBu5OlywVNJAFBDyQvxymr8se7dRWAXAGMlVcgg3mTvsOfhA1DFLNrd+XKXOdH
Pz2q77i+d4x0Tqz9qXzVv0wxr+cFa69sqkv3KHfSzb7VkBVAZ2AG45USki7nbMNdja2wgdoI6BV3
oGK7cdAkkUOyQ5H8sZZY9ExFEu8XFHgAjwAm51pfd04KvESVnc5ZoGfr8EsEJzTKYYOauQDG0Gmq
PcHHtb1gmq0ki0nE1zv3eEIfUrTv4nVICXS+ukfrXxlRQey2uhN1TpYu897PBlcmZI5cqmjYs5z1
gQqFJZJz6RF+scpSOm0XQAlxFa+uvTGCj2ZAj4L85KP5yVf6V5II5Sv+dy7waXLikXQFfwACtF70
lxoqLzj1N4vqN4o2MIpC+0z+kDjYZEkq9h0iCiwb7oXScmH+1y2qJMmcYiYITLQjvN8/+97dsVoL
qm71TjiW5SMMj39fsai+w0u6tm8p4Sq+8TJeyHDzL76ekN5DgwxiYZF4kQt12siZPV6Tr+UscH/9
2jzR3OOjD0RReEPn8MFhGD4y6kw6p+tEjH1pfcpOmBoUNfvK8hsU2eTxFWdUSIt5OiaeIq/aobYe
WgV6xerEWDvsEfOrO82u5S47PFm3Y/CXfSMnRm/2gu3A6gElOKnMALoLalCRCSdryCoLMTNxqddI
CK2n62TAJGeW+lDEE3dum2J0UB7Zeqwfdu+bnlxxh/BLGAZVqNPm6FJkbS7LWVuTbcXUYWThLOIf
6y9ah7cGwYDilBNFoj5agxoDp2LkSCOGbXtCqoOKdHaFzmKP1WJGrp6eh08xXNtdtc8/eXdOQvJr
fNAtmaIebv+5rz+1h/oS8mRxZly+i4CdJL2uOrgGPv5F9d0f3kZSHVK3iD2eF43UEw6KuRGTAM4p
bCF/8rj1HwUUYrMDPxw0XM/PshGodvpOBF/FN5EK7hbJHB9M1sNboUaju0L+GP3qNUXICL+rS/t4
XbpPFqjdghEZ+K2JkBaHPk+HXcvTIfEMGtK/678SaEHE8lc+3Y4dCalAOS8EBAA0clpDKCm0Aaxg
88IHzLPafdbu2K5gethd2U8NbdluAXQgO46KrE0sPEA86B3EHpokGkzHb/DZti4LDQjKJOrs3Lig
XQE0pRO1Lr+XWCipfMZxm7SgjvDpHhU29n164gw1ywqXLQFW5B9srob60OBXOmHD+SH3w46mZAMh
PLpg5Opy6wK5cFh95AfWxo6gzl74hUUaMrbYaQoXumT4ZVI8jJIiu3npq4AzOkCU9EwnkcB4ebdF
ffUvCmAYeXcaHvHPv0BqEAHyMVuMzG6A7eAU9yLVGfbmjBk5TscYXKv1JYQfd8eO54gPOoBZL1Di
067//vLJm1c97TJWMwmtIJpOr9eENjKE2xloFmE4eU3hhwgaMZ6Lm67QRwLFiZgoIRRO1JtSj5d5
IXv0IcHe/iB1mPVLmXuxViRDSIkU07wp1Gpu+fkiHunFaw8TesEgKBA7FLqB9vP00L6lKJIRymTL
cNg8iUjNjdav4pwaApczjl4KZWsZew1TeRRhtUKzBY2Oji0e71EAFwxU/GL8zHqvPsQLeVNArQ8i
+umJPVHw4uA+1a16Mj6SX85vwlPJXbR6MpwIpgv7XYhCJ5J0lE9MkHbov0A1KuewFO1vw95NQI5O
fSxX3a44cF5h48bXFLfeLSe74Og52NBWmEp8BxZ1fP5zFAZSV58uIzif4K8OJkB9h62bnQPFe8au
mYnXN7U3jOhLnYokaOn0l/gG9RxQuww6SZyQabozH1uODeKC6pbSExG0lGRNpo9JD9rP0xTKKIA4
w3fPLoB4aeemcmwp45xmqOPzHGq5kNGrn+3H7FAR5aD5CEVxpvnAmuD9u8X79jciCOn2/AjWDbFK
3osa+dBX+3knMJIwu9vI9mC5+S42j+2Pf1PVxT32nvCMTIDNFpqxie9rLUNCMxnf5DP8HknTZD/N
S9AcIbTnLXkik7jcRwILjVu0zmxwCKSwODMTYIvszmmLKdZo4EEzJ0MCSEUrsu0vNuP9ZMaiVZwm
8bIesYgzEll/UVjB7jkz9SZoUeq6CB7ND+VA73jVSa6TU8P13Kbg5tLuul38bcG8FxTJCeOXZFL8
na6URbOWP9RA4ETAM/jc9HcKb5UvAu/8mK5e5zFkpjj7l79oj8PneFEud1Qyp/i7JOrO6Q5ELMym
KX/DPRW3X7Of9uO5pifBkYJxuC6eJ1z12Tp331KBNRV8LnPBAwuv5qe8T0BGfzwj7Sy9gV6/zTf5
oJ+Mg/UxLuptse/mqae9JWtSSaH3fM1tMdR+9FywcVyiJLVaRqkbh65fJiv57iV/Fg4Law7zF69S
ih5o54caHS3hzlrxYqvnHsj+rOZAC0AoijgFQkKjqpPWA9SHOuiFJgTDmGVUINto3RE1UMZuHS3T
cQ0DR+Q2CBKrZU1hB+wZbWdSD3yJRo5AAfXE7I9/UvbIWBuarqkUJ3AHJrl3d/whUhpVoapgfUd/
HQly1ULc31RSPOVV2ienZtnhLqiQUqlEURwVVWMnpiJu4tbw3G7TBeJh86bBr+G8oC4ZgLptt8UZ
7EVkgm2Fx7G/4HRO+j+EhtvowOIvRyOtyoUBbTh2DVIxdiKFivC5EOO45g9ACzVd3Ul6vxsOEIC8
0CwRxhWrNbsOV+mbMC3nqFAZ/43rA0Jq6DEezBAEVhFlwhBhi8h8xlPgxtVN73PRN7BLuCQsXdJT
Ik9cAp9wyOf9AuUtTtEkyu6Iasz3+jguuTv5KsGBwj/wftqR2MOtF+k78TXNwZBpWydkmenXtNEp
kh9WwamhYdG1q+FPmh+a7azIC5Sn4lBBfZSf2Tk6Nu8De1L9tACBMUcF1yFiHCVBrYhHlz4L2F6I
LTjN0c1bF7Sj1oTPUyZjwrQcs0ndKDTKDD7kQ/g1/NiJQA2JLp6pQoPmDYxqJR2kOrnuUdhLPSwV
dvWMCQ6i+lOO8ln7yb4Em40PyRQgVkzR+A4LllLbhV8GAxkOHpRzx9JXsgtLrsArTF9hfLpw0ehL
rDIpdtazS0Sw9uODcsPqVt+MEksY1imvpXTTImRMph5P8AGAXOANbf+w0/Y38Rhl4WA0SuvaIxCZ
QTm83ZRNpQYDeNkqPlkzFoYaoFCbI4m9X4Lf1ztz38AvPDq9ptsTtdEiesven+9oJuVWNIMzYL9a
J3j6UrTM/vRPE86MbiIZXIyQAU08ZJMrFMANeERgiIpOvfCjxAvyyWYqsUNhPzW4hARI61ld2FPC
Wh2i1QPFqFhjnCa+J/u5wwzcuZvsws3wTfXlvAyPp49L/Yf/8E3AO1JjDZMtOJB4SeK/NZUggCQM
HgwXylJ2uvxWnCE7q/f2Q1anjZENDmpNkxYoWNtO0I0AC3//yH/rt/yokYKvDs3ljrVhAipdEi7K
rf+G6zcSMduhcqUlU1l4/UfVCXOquPsXWZHWbgWxhEzQie9mEpTlEORz4MDdnLh6FK+f+Nafq4/u
s9vBPx7c8Zb/pUw+6EGjMDlIwi20iSxiJ9yKkpxGaF9Bg9t1EKrpH/YFiQHHOHWT0QHfToXcP/DL
JMlSREyZy/N+nYdfqM/wXLzLh9mP9gHg4/gF5PEVZFmuBDtLrTnMqI2G/pro76G2iJBZQpEp3ljO
Ueql2q4v5zCw+nu1xy3E38qFZGL8ARdNshlAnU9xLmCJ+La6zQonh0OkxPD4mtYEgTa2Lm0Exzfk
UkCp6DZYu/cym+7JeDfe+VK6gK8JSwnmuR0etUXnrweYI+KhjVM+m0iKD3J5YeORTSGuDmlpCX31
By1AOMeYTzJdRB7M2YP4iS82tpiwfxRkyjGKNn+gkpclz3KVj/1H/uUgrA8R9feC6uqYzBVRHq3V
sgkFwu6la3iGR5K6r3ae1j6Ipy6d+Gd4jBcM5LBNj8MvoBUWvsLA8B0UnxKF6Q5dBZFP9MAbQXCV
fWjX/1I6EMsQ77vdX37l/AL2Was7aZhbGAngZoAgUplI18YtNC8dPKpZFbLuYOgeQTpiATE7KR93
m6adKBopDW4mfMsoo/HzDuIgzwi85LST5o3EZkYzATAzOwQpeQsAmj53rUDahSWjsRsPbBAqm59R
QlhdhOet8+wpEBa5H3vhUTrYHwxMLb8k/JaCHN3p0YYqfqoue1VdVe2weTUlfbvT4xf7ovt8EVaE
S3rDAYIxZfJbfzau8iP8sScfUv5Ff3iM5EsmvlewNOB58fod2MuP/KDx0Dgfq3jdb59HaVm+B++k
2bmBB44eWqP7g5VvlukJv9RfZmghQW/FT/YxXkhpPNmUtLk5vc7S15C4GTz6+MVm74JVVa+r563M
/UrmBIGxaoecBY6eoIiqAcZHaL90gmru8+xAIu5JCCnDPyGyeCNehaV6flkXul9jXWELuKDBn9Hz
4Lu5hobfl7tCph2e0OmOA1tPHIFuDBY638TEMIn7f2g6r+XUtWUNP5GqlMMtKJDBOPtG5aics57+
fGOufZanV9kYAxbSGN1/6v532/jN3jiYV9bKtt3M9+GdVW8AFNEeKShVGtn0iRAs2jH4BMQ4dFN9
v0UYwqYI/83CNsXn6pNaMkfLAHHMIg+4FG0WUBBbqDIsDCoEVtDQWAfrS3o1P3PN1exdGqGu3hKs
4TCumjefLPJfdmzlHYBXZ7ogTT3zq1kLdTBMFsHAVLY0RGJAJIsOhJ+2kY7pCVwJUu/WtVsRfMCW
GB9GOrn608me8vHSFMhIBuDGiM77oapPaXFmZAVljNxfDUpjQhZC11qp9dLPFqBb4HUbhM1JulET
N0qCLvHiCEswSwOxfBi2/K387ZzTv+Wq/oQ/lArxY/OsHAsqObQ45gvVSvrOteWjoRlZDsqgaXj9
m7bdoS2tbBpV0bcZsIAhjLWMooRhriE6Pgzl6D7oOGhEHesAR9R2r22LZypYaw+MhepgwVJpEaF2
ENZJv2998tVyw6/UTfhdll4/P2MvnZJ7Knny93LNX0uZfculgR4TP9d3VXakIJNWV5VeqtwrAHl+
YNLr/q1oMELR5ruh7kfRuWnJorj9g+mCKH2MvvSSK52Em7/+u3/j7+HPQKwQHug35efqg9I04XTG
GcgSYp9ZVAsHkVrF4lyX+m/IeLZEKpVDWxt3S6s/JHv2a7spackoRSRD3Sll7OfvCCyk6GjrLIti
verLsx3ty/4xdYqNYn1UH8Yp/ymfwvqWaA+2zTKkx5tzcimp6Sm+e3uHjkL6rn+YNBoS8RsMpSsw
gHiDM2hrbQCSM2PfETaE28ntF8KsuoNRXtMYUG7Cs3HPf5LjeK2vyy81EfSiThfPqsbygCXJ5mzc
6AhKJJbSQ5j9lJq3lhsIG1f+hF4FRS9jzGG/tnMRHDQqkm+W28ZkVtynOSkHtUSnAA1S8RSPhVcS
VWA/DdG7rV2HceD88KE3RDh2uBti3/oZU08td/wjAuqWPowoOn0p1I6AZRjlTwsLR6vKV5Pzydwi
aDGAwoxTUb22/VNSPpoT11LxbNo3qQSGo9huwExhFzedxZ5z0cuDU3zmNm1RuVXvyQv7HLktQLHU
edSa+HwGews4bduvGaVU9VSOPEL5Ysevg+ma1qWVj2mPAoZlHJVX+c1WwEGtFyBDHBLSxvmJXkfJ
V0NPbiGvF8CWYUMLMvaBahxj59qGB8PcTRxXSmmJTBHZbX/NUOxeL/30LgNDTPuiDRpjP4D0qMeS
PE9Wq4p9bbZXElLM1JVsUe9CqOoWrRMISvMESGd/cuE7g7RdazcBmi4eyut0YZEaCLAwfnScVTHM
Nt02VlwaCbB6ttd/xFXySnbCXPefdvpQj7tm+B3DvzCOXRxsdXoMqfzL9DZgiq/X8CWX7ukwMZhp
eWvKHfuH/AR5E0bTZ45L42oU92i9R+ZBKj7H8rOxHoB4O4nlTuqgJ9r9UN2w7sQYqgAfqNEFdEl7
q7Ds1Sd52rEKWF+iFQKyJfehEwkMbBheVxyMk0qdeNTdHp1/u5FMN7WoeBDSeYb9QL5NqJC2dk3X
oxF9Rcl54aTATa6apH0iWRLbPs0rCx4e5U1VP6bN29Iei/CYJFepuyraq7W8GfF3NvE0M1n0zj0N
d83i4b0T0IG1JxpIQXnbb/H0FS/V3X6h6AAJTpdvdX0bQbd+hzvJBsV9eBEu2YjYASQe4JM0saBm
FGQhyFN60MajonmFHGRFUOYQAFuXWTn5fIC4NCp/qT1n5LhylYXbTttTu5UpF/cxnQMjJOZjL0kB
b4/SX+OJXAlSlzAJ+VCMJANS+lytY/3ImmJX92reKiScFoImp+vufq0vAB5wJRu+EBufe9R/7Zea
c/izvNVIbprP9IlK0kaCIqRWcrAEGlwTBcJT/hZ+GirTqV3oDBATJ/SnB/ATE9o7PFvX6CK3ZBlt
zQc2IjVABCNorNYHdziaz9qT9SSdLDdyCfa4EmzbBvN6GM8Nh5AW9VF9BSQsVK80hcnQuVm3HTUP
V4rxnj6DBwMkkvAUXZfQdW4Dq4T1VB1hjN/wce2jS32C7IFzUiAd5D/bAp1wYdIPZxTf1UuIAHk6
kPd+S157ArfOFKVm59t/6roFh7f/KHINv7mjiCt/bNghE/1HvVfearwCYMMb9Duch4tAFXr2NCpC
iN9v+nAaPmAOnCK94rK3a4+0JNrTQLvsRbbJKqq2NORll2zYoKKGnoyaxwf2oTljtcWoYGr/CDhk
dYtLwmc+n+BrUmQe7ypjwY/wthd7n4DNvpJb9FwE8yb1OciI2xZP5jJGEoXaBujKpbfcapTMFZOJ
qp2Q6HQHSzDmR+lIeKMvZNIT9xAiHPINN5wA6LKie43MSkcYLbROuFReBk9IhAbP2RRcoc3m64ua
dltsoQnQeZpuEpgu7MSWsmwDuLEh7MMlbmSbb25I7bb6UxTUO8srd/bJ8vDV8SvU57vonKANHncY
6QKByNOo3aND6qcuML6+K6/GEXkM8PlVgFtYhoIhEOU7OCRC89wFzh1g3qwdt1gymt9N7YMp+fEV
ZcEkEKUQrNW58/hE/9KL33CkvSr5GUiH4xdDFdI/g6yDOND8qtaJb7NfftrVDJz/4jVlv7FPYSpE
IPOOd4t/XN8Ehf7yrSe6M4y2MfoYtRu8pOt9QCtqLLbs8XXesZWMlAM81WPxDNbCZRc/xtfqHF8R
xrr4aQIiq3ghZGJ6vI3itu1/H6zO/3SmxRYZMwe72sKh7f77LR4YzURxjjxewo3vruJ7Fm1u537H
yOORkR6J45i62SF/xFJ9bLZP3QYfrC+Ur/Vt3PdP9S08dJfqvsJx17fqLn6CCvSUoG5GjbNDnO2u
CEoE810cigMs3zHzhJLP2OENcdEAHHm7rskh+kAT+UW1xMtA9Xuj2DwWvLXjLgvQ/+43touvKQhP
IWeAvldv9pO+r4+3L8Xt9/OJEcJPxhuXaWAGEdq0ZZvuzTMi/zdcYVymiOz4XA7Fy4j8UCjV1IM4
0YVMTpycFor6alPvheQQpe0l/RFt3alAi9I+VZfpc4GXXU/NRejixV/boYIUCnmCctB/an51EcI/
/A7QxeWT9ZbeCEL8pk7VbQxz2+aTnFAESemPhqRx5muE9K68FReJtREXTroHTwrEa5V2QownH/RA
qJD1A+qF7eqjRWsFHQwO3J7qvcw2UFJW06Ybb9mlP4lHm93x3wcX8Tf3E76HMBheKK4SOGz9z9lg
pN5QwaJUsnwAu81X5gFM8Z6SHu5bPu6JLV5O1LRCOqn44gH1gw4sJ12FyALrOOIkoA9eQY+2QEfN
uKJszPdmQDMojjxxWqhvo4sQeEJZe8YmPxEUeBj95aBd4z2ucbdB/icHBHidxDIyX9kRWG7EgjNs
X94Q9lmsEyht+Lx++EQ4YQgpcSyU6P3hDA/IG9C/1758FnYRY0f5Bl/fXikKkYt+fdHecr5zjW6C
/T0IxMqiu+qT/DPfpc/1nmydreEh9w/E4oJgzNc3y4/ufod+6BteFORHeW94gAM7MiM8jt4J0hYI
XL7KV3Fbf1i5j3n6tlireOwNao1zf+Bz0x94kN16Xy/rxTzhKHM+u/fQt7amS7bUBlG7p96SoN3V
r+hevpLn5Fd/ZyEXnDAqipu9b4/9rj06F4m10bn0KOmTs+SNG2nL7btvbEoBaYr0++mX5cHkPsnv
8nsMtvlqXKKz/K4AMpHJ9apd6iO8UDdt7CfjEp5aflvfU4pw4/Ku3f/90ohYrxR4Xf5KE3hqIRDa
ow4lT4HAC2R53YKWuwWKNdvtd78Fi/bv/Zf/9uOm4BWK18Wt4gvbvVOCHQtxm5dtHY+7ih+LT7HQ
i69+7+LXHL6GaBQ/Fh+/t3vAw/EF/35/xX1R8f7vXr/YxQLHSwKy43gVHBN8Aeq+PLKf7UNf5Y3S
3SiQ952PHWHbuP//ntTcbm1H3uH+QIAvb+0a1J64RXcb9HehTzqXr515t/iaCB7e0pHzAlUYbz1n
w/fr9y245Zvv79t/e5O8L3flbr3kR8Ob7+apRKMjPsXzjtvvxh382lMfX+leOSfGA283r6ffGJ54
XN0tOXUSvoJ/Zp/7/ra8729xBv736JyJvDprizI1AHfGASH+LnF+AqfxDOK3vsWP6p3uMoWFu+uu
vF8D85QfLWRC4hCgOd1Z2xu7JidKz3MQ9ejeHI4lWTOBOKYUPdubOPw2rox+J/4vjnD7v69IFeMW
sbmCrf27O44BjiOxo/823WzLQ/7exLv9762Hd+GUEFuL2G7ENsPpt6FO9VbcR2ITEYr3LhDiTVTc
XKAlF67QjhOquZtwkYmLlkSB7VOBRMdAfl9jWnKO1pHAQ5fktXNzkJ/F98Ichu7rsJytY3Ngp/bE
1gIdwwMJH5C1gyI4AE6wOoj1YQqMnXgKod0SH0KAT/4Ttxn/bhVklPgQzyLWFhRmO7HKiMcscFJN
lAbAxxvsKmhzxdaHtQxrlIYli49tt7kC4fMhvtRxrelo+df9v13vpJ3MF9zR7IQq+n1WVr6e9+Me
NTsPo3rC12WhnM/wvzhof6Y7iJWn4RMQHhbcN0eBUXf4NKoD+gG8MWzFPmayA/CtlxJ/2WzFkc08
/k1nUeiwBp7bq/zc88lfe6wOIyviFIxXcXj/PSxPfiYDceM7lGEf4n8ogLCSiS2PzPN98/nfqi++
F7sZbdqLeTBx0UnfYoP5CIP/9pmFUg7Ayi8ui1fvxXcyGi/zMAvXDWYFrAPf+ZNw29j8xuyS0owI
t0SMKgS51puQdwrDIAMlTuMpvQkLoXgyA7IohsoYZtAne9paoXNQ8RmBxQ9I4Ao36Rl6ZO1ysAyH
LcN4CdFxbSV28DoL+vGmJeoDCTC1UNsQH9JDu0qYoYpQI20lxGKTxs8DghJACT09RhlT6FybvUM+
m93TStkYtQD0vl1dBydQq31t3tKY5XZcd5n8J03XIX5uZNijaJvV9yVNfvTI+LVTzZOIzB4fZ1zC
UNcw2RMoPGG/fTy4WQZ5WX0lUGqaguBFukpfjOSBCk+PdV09xsb0KKWaK91l/WJLf7lBJsW9HX/7
rwq1IGzsYwkqbIdnPasPc/s6m0TzH3lSt22L555mkvj9XV7Az4IhkCiTowztNdKnDK4S4IvSojM8
5jNJCEwEgua2/NgCbtaGwdf71K+UatoQjmF/Me1edcuQbBTiPdeTpsFQL8alIoMujmefzNMnvCdW
Da58nwHwQ9KSG/Ws5e1Fnu5KJQumX4cNchasAmSIIAbt4ntHun2U+nJHQCcTOCzmITHrcLvgunNA
06pUPtkxlxEzgENgoxB2PEvoYwifivYwHxWz6qNgoE8urW9TDZTTQCsqCD14jrraRcgznvFUqhgO
i7UKJBNzyOKQ6noikmjHfiYz+xLe/4B0wpAw2Xy0ABqokDAoVfcsB5brO9RjQJyrX6Q/hNt5YnZg
Xpw7E4EdraIR+0kLaXJqMj8lN6L7iwJzX5yxMWbNhYsQRQjHbtwA6vbNQwSo6cgXCCKgrSh7TR3b
0xRAE7UxvKkAhdV5UxGT5cfwpWkvbfveZ/d4S9m7Va8qyor5YN6yBw1dGPkyF+MxcW5L9Ti3jEFH
00Od5gwTazpCgyI/DOqhjgKSuE1DuXYEkDtIVZxQfjInFeIoSO0vtUPtvXoREi5DwXPXv0nps/WG
D6+st2rphY7lwfzQrdcpBFIq34H1Jjg0K/2cI9kgeLAFm+o0t82U90ovHweOW2fVv7V05oIeT7nd
7HsNueMCIDUbJ9te/KrAlUogR5MiJrMt4yyt63PWfurG4pHMmsTafnKGx9CQvEVFEzrBBPdKzCh0
+1gkVJHTek1N+zlxFPSmClrGGM2BMgel9GLXgQmLX/4m2pXcUJD1hejwG+H7vHzARbvDujujT1hp
1qN6E4NHkQVnnbvlIZz3PSRsjHPK8tv2PHf72bwuxtPU30H5nJI4kWorNy9x++DAVE4oA0Kv0q9S
EiCn1PBSsWCU6qlFotH6ro2rBVA1fR7FhQV6VQZKv3NWnEXdbl1uIc4yfELKKS3vzY5XXmp3Nd/F
eMlXCE7N0yrWYypiAKrUem6zZ8Yz4jV/sxFP3BW6emd8i817kTIF4dRogV37TbQbgaY1Yg4383CQ
YVmZF1Eqtzb/KMj7KrIHNTqPSrzFLjteJPnfO5NpTxJxN/gixrue7ZsacLN9KaXnCRdf2MBXtJfc
2ftuKL936b6PvazzM/SikQclOTB6pHtQnC+IN8X0fMcJFP2vGe91+NXLr6Z8jVA7934O5Yo1Y/0u
cRSQB80SWbDjjQj+sRG2Xg2yKFI+z1XlQV2TTDYv7py7cRlAF6yTGzQSA6V9vTrNtm9YEDQe94Dj
9xdgJVbluXtVSF3ql+86fOcbkYKumOdqJF31mFSfFsXC6IFbzT9chTFlhS6oA5XcGIyEhJHMBAa5
k3Ny+uMI8Tc/zRbrURPw0sJoR5A3T+asLrIwgf5ETDVm8kTpTWTCSh45P+279to9k34cSjuteSXv
ZWwCZObE/AhZYp7c+85zxYW7zajsJDeqT6SsqenRlHaVcnTqQE9df8BDN++M5prVR52rQD5H/Umy
nyNwy1L/s7IPfb3OOmf7LVTfO+vIhAfOAobITMMpq28z8szhUOGaIAgO6wkGaJQC+j0fSGdDbLaT
1aDhsRbkoIpNlJlPI1nYaNo27TtUGc+/ogkQIX6bJSTN+SATtDdfY/VkXY0WVHYLd2XHv8rOzBjq
4KYwNrgqlmBhc2u3SrfDAQCu3un+bH1q4Xc9EIUSjN3blO5jagyRprIB590kR7LYIBOL5Ql2mrfG
+VI/OVRQojKDSzDjC5VWMFOFQ+OPzQ5TluMR1txqnkxgOiwywdHpTnOeY6rwcKO9knmOypR3g6Vt
Wa4rMbN2EDv7WLmo48kk2h9oiwj6JkAAiaKRY+1yTKBLRidI4rODX2kLsdzu0JqC1zW/Kt7pJ70g
E/TKfAvkgXni+hYUluFDN8nrlqh2idzR5a5WXhgSUEYK0QbYT34orHe1gh90azh5S6y2oyPoa0yJ
xwELS79Fs2ErgUnEnX0x7OtY+nHLonSsAEW4ay3eXFTHJOYlZD0WrhCGzm6MQbfzK3lvk/xeeijM
2h6hyQGoXcGvTRU7cAhunDdg4mt9VcYAOmywPbBwyPIwe6T4iCeh4YOMR0TgfFWZyxsh4Y2KmTPg
MaEvnY9DyPkK45OdwSYn5PY/yH2wfxHqNWEyYrqfYPNJRguQuinOeZb8VCJs2eWvXoG3MKZCGW3n
CQlcgEVL0GcEJTIA2sADh2XBx4Kckys7uYbuRaWLYcs4Ls8cGy4PhKco11BvFBhVLIJNUQjuodlR
RNiYUawvuHrOelz8OIxJ9prAxeSr4myoNmGTahdSEWm99DrejC+HFzWhdGaJFpSwEbpcg0IOyNAj
UNFl0xO2ZfgZ01Ig5L4UhBNQWvT7tcurgXl2yBzEZrbDkUzQYAmDZ90KWhjgeqYsUFjAuoaE3Blv
aAkaFgTzGHJVksNaHHQ1IK+K8xYtaAFUG16Eroa6wfaRJRFbz4lo4VguBJKPrSGin4pPU3MqG68w
bmZ5mrOHtmbhJMP+EvtG+xi+a8ZfVW03Pb3cUWUyOSjo1/g9m7dJ8WpGuPX0xFQ6I6/gUGxc29rk
QT6j02P8gacMu+pIjv506FmYtw0z3GL2D+KmIhPSzILQIPbTa23z1nZRuu9k1AmplZLqQRStN8kK
Kir9tpQkM07qrsbPmXwzy0xeCJea7cK+G62ZoTLP1t1DOZc2qXj8b0oW+8JQ9Z+QuaV5Gkquvlr0
tCrpjM051lEXqcSULR/pcqyUBZr1MIKvgIJXWK4YqTAQ0ZSWQdYjyoYvVCGpTeShPbv3x0Ji/UhK
guukN7b2Cqas3EnMJ01emvWOygZ3lNIwJuFB1k95lrooS2TQtPExmiDoN1E4BnaiwjL2Wr0rx9h+
JHsQzWB3tzkL5fC21uei+J3sS+p8ivjDqjUDV8Mmib+Rzomi19hl7PISNMPGBLHSUWBuzZ3p559T
eFDkh7Bxi70RbPVHw4PZIiJRQWjIjku21VP90EYEbd4tiQFN0E+nwThn+s7tz7JVXyZd+iQYX/Jq
BR+ezH4vZPeqKz9oaLF6lttxE4KzhIwR2Q+6T2ZtGSR+wU9e1+5AS2AnewKiJ4PBVKfMQnzmswY0
mDvXHfYR8nkszZ1R1UNOPSp7t/HVO5qz/A1iqUMEdauu46/zAysBofjdB9EVwuYKf609qvccUe4H
2pb1G53gs2Du7toP5wJaV/2DhEUCUhEQr9KOgF7zbh631pmXskOZQB5f82j88IJ0Jsq66bPxMz2E
H+ZhvdqEFgBr0QHQcKOmLIRyu4oJ+duaBIeFrpZ6muW540TUqyshdn8jbhhWrrppz90PYh+kJ4tD
7KxXNZ6wvNke7j4CBFu6eZR21sMQ92CjkfQ1mcVTrBgPko3STqeBGQlZnGZq9tiSUCD2FURTcpCj
+W8dEMxBOtrzcQmZfjuxZrdTzorB+JupvUz9ZdvnL1lh4dfMA6uq1q3lLvDe4UTMyPhi39ui84Yp
QT6ZuN2cuZlJG6H6a8nkLc+Afe/g7uKbpb2Eek0BVT4q2F7SUSFFGCnAUCHoUx1EYZP+XJESN0hw
sGl4KVa8GtNPZX3YUn4mt5lhV6Sed9JNaW227v7D0H5dvSZbAHRkxCh3VEgZkL8Ntig0IplybyTO
hRrTYffS2NJdGZRDrtkMd/wzZmrqDLouGRFN92jAS2T+Vd4RsIj428ToWTVEI84quJJmHp252dqS
+czQEZjj2DPI9JaSzgvr2S1TBtAddQInkXwjtPx0pcf1ViBmQaN4Vfr3Ai9rt6VWUNfd6lM85dQ1
JoIpb0Gi/mb9Rd8MjdJToo6r17W4xvHdqJ8oWCrwagna66NfyudiXvbN+EJguX80JJpTuMWG45O9
GSh8axstsPPX4Oivx4tW9myxxWkEwutCGNvwKZHrB5NMjaqLH4jwPDSl8RhTc8h666qkrNhj86tE
BnReo/wyaPA3W9ZDKlN/j7P9002iCphh/QuteVp1DGX4RxSp2I2O49tK+N3ZykPtMDaC+Gx5tppD
wr7exmN0jrsZ6WzsaP5oG9lJ7kkd63TUa46Oo47ILofEw22yqNuV3dWOiFs+xogTE7op80mOkEYo
IxrK7LOWX/uKIUJscGqeuZpZB0l9ScmD6a3Z1aneSq3dkVV46QqQI42ImQGbbpW+h1H8kYYxmdTO
3pprr9YkRA+sut19HiAg1qxjqVB/TVt66rT+3iEJV9L2WRuQVnbtY9YCeS8rAH95zJfmmKfSvkCK
3czGvCs1wnudNWAmljFhvkqtDMUqkgdi4HnP9+ssvzt4VtRUx8InMb6PRMgP/KDtUB5XEbjeD7TT
qzuuBZsmwk7fYMdq0GfpvMYBt12zsL7s7QVItSfqAmHEABuMDa53MBV0BSchnGWNTLL8FD8ysUUo
cPi5vPoTsiunZhRJQoikZznn0Ci2a4O/oyf0Q2lP+ZJ7ER1S1H6rJSnolEK9RnQRFR5RaBjWUCRC
9S6wuxHUdOL2pEEtIO5zPlZHUd7qCNEe9epVNZ/m0AZV0OEDyTt1pZIKsO3tnyLLtlN7t63HLv9r
hPePPY/Cx0pgS2F/2Z42cYMJzSjSbZTNt276tMEXDLjGcFqRa4ncW9Q8Sh2Qiw0o61AqkdKGEYEa
iOl2TKhUuQzk4Z448zNbLGDkiqxxXDeO9WzzR/SdwklHCUOPWZSkdACZhMUv+hZVOdidhjWk2o7l
aB2MHv3kOEoogd447Wi+jZa5iaVQy/BieldDmx4acFwD4yYjnmo2vlrlrxZrKZ9W35yLyIGO0Vk1
o/K3Ud6zdU9hwzREWHB04uOwp0QeKUXYKLtg6XcUHIdofJtaBNwzUBcVTipp7pCcVwvPs2axOykT
beqXpr867NXD9GLe2TfQgKrLnZ1QVyDr6GCvA4MGzJzRKxKnQANzbXJe1UzcpASeMh4fU8bcPfTj
IWtPCkCyfbCq7k8AN2r2Y1HHLpeyGY59+dHqJ19WCPnn6n5uelTzH4P5JspD9cFpH+aFUSz2tgov
+vKhK+iv0K+dTKh18ijy5VJHn3r1k0+WK1lfQ89ErM/ZeraQb6yd5ZNRyMVaLFeGl5M9fNDn67Ts
zDxQfrLBN6fT0N8KBfYpQQS0utb4gHQmLu7N8m+08ERXeGagZIFM2egRQxt+rL9ExUFO1CuxXATq
uFnxmGhP3Ziw0tmco2zMNtMffhzlxBpBcrFXhrRSoqGxr6p8cBjDYZ7U9ohCp+yv+vCH3mVAvKxd
OLs148uEl2KfkJcPJnYJURHgeHqKTHLA9k33bTGwhiNRBAuvqzvp7YmeL+5dIFN0MqzPHao9aLdH
PQ8ow2NtK8agZuOzEn3m5ndvMLgKXh1Kbr3K1a9ifHfVT0mRtlwGsDbps4veIvstt75rk72cxgWK
g/qQsk5PXkvtOyyQxqg/UxGjwycfYEy2K1e0m1bXhOMUoaqSoudseEntlw79bjzKqMPf5uIzjV+Y
lSXNl7Tda334bpX2bmZtM2bUW9NjiSCIy2aTl9dIebcWxjBfu/60ks4xL6/R8syocLO9RPatsBBh
hA85wRI2dlO00jV3cuUW2tDCkrJTkISWLSVzidbd+LLNJ336pqJGw9JdmX8gO4Q3xfuw7jfAYtbk
KfJfjio/LT4nFOEVUquIVt/WPqJuOrOQU9NFLzZiW4sMgQ45GQEEjCiAKpVea4R9GRtHcmgmpoLS
6C5XZb2N5fwpj58toFae4SCUBXC0KIHSvZkGy5+k/qYhnpbp1ZD/xvwz7d/LWDlWottXCwS5vIjK
LjeZWR+nLtq1WodlYGHeC+4nEqSyucfA0UXEXDsYik2TJjXWAqus9rJD3xLK8qXLm/hCRagsCIGO
k56zBmN32y4XjStEAndpxvVzQgc1R+9t09FGUiUpTe7Z+mGemGVwa/BEhHFFD2htCQylvTHfZHFs
+uKpqMqT3LaRP3QrlY2h3EKpZzSSPSheoVthoGaQs1mism9YyOAlJ/HXdbIfAAe6GJyQwa4Bwxp+
eyU3QKDIE1KRIS/fuo38D7a2aYFPcOeYWHpBb0fMw3IsLDp2CMsw8t4thmcWAWK2JnzVpRNrg1wc
kUKVzr0Md6V+C5MnLftKsGDPgZZejIhFgHMmemTXzsqHqNnFcmB1L5l9z0dwnemesb6m3jQNw15t
dDFH7pLUtXULY9RaOQhNBXwSzqe5NHcN7MPQoAwUjPEM6U9LmuI2sBvWScTTBaYsBpXsO5a5OtTw
yPS57qkhm9uYgV1HFuLCUNpLfR7I+dsa18lblPEODaHtbtNly2wLQB122wJqrrODMmpBAiK3qr1R
ZXYhIjwcBG1H1J0S+aZMv/k8OcdS2mulgWSKgSh0glwgWEtmbBuSoUMxiu1zzlUkr6XcuMrQ3SV1
rumtnQ+ES6v+wbhoBzlt/FGQnLAaoLg5o/MWsoWtottlKQULEWkSEXCm9KK39wibgqS1T2GePU/b
rsrvquogTA0HZJjtUSqH3SL0/Yzdkj/moXJjZDwTg0cIHzL/BUoCxmfc02Rmk/yXjFRCzDUxn6eH
bqRN7rRDaMkfzqwyLxQVpm127wlPbRTGZciTnRrpWwYIbjW9+amL6UfrGSOgnbX2SqxnIPmJVGR7
Q1eJ2La+tZ6Fgrbi1CpkIbG75Qg3c2oMLGaRUX/R44Bhqe1fN0afsd3Qr+nKTdVs38yQvYw/Jlee
GtP9xFKY7FcnfrczLHxxSG8HjG23t7AkWsH40VbzvQpZAepBh7cYnmqG9LUr7uoERWc5PmjWy2i9
RN0lta9lPlz0mWFJJQocZmLZhvyQ19Z1FEE1+tuEeUGvzKCfO2xGS0SpzKgNecShZE4zGYr9CrQY
yCvBRGui7hN92GvI+GQFwnsg3hEx/ZB0Z7MRbkhV/U266svukDoPzbHphGdCbh5sXFISZttlSI46
b2omdTtLxsiRTv6YV1fq0UvU4iS3xu8ey6xrZS6cVFyYXJUFOQWE2tnXPMQoZ3FiSlzghYHHIB4g
hPsFZZQmZsQWt7ZCe6FPYCWjw0zQnt91kqeu4eKsFpLguVtXs8C2qDWpq5jo4Upd9SG39atl7soe
HagqnaeW3daEAwQk3bKmRNuqIEN+rQ8W6sB2Vk4VvpGIYLyET8acBzG4Kq26LOHzJBUaeqvD5dyo
z0muP5qpQonfEaox1Jxk/bPZICGwmmCSp1vTjY9DTDQqFhTcOQx3yJu3/plQ66vTDDvjhAYNSR+L
ast4HQce8ygvNPH7GiyEfiRGUoKx7nOia5qtPZf/VutmP+0tV01wMNsJSafM0QMOUcgqbZ8Jd563
AHPfKhsO06AZcBIv75KNnYFosixkLBiwYf4X5vSpdoTHDZNLl76NZXMeEsoAZlNA4MBkmUDBfHbN
VxmRRJ4qzGZc7wxLu2vSgxo7VFIhe3LS5ozTRNDX1q5Ct55R1Mp0CAtGj57atGNEsBLf8+wDPAgm
JFX/NK7ymobHQSoaJzQCXAcUiCh1R+tLETVTMpJt0ZPW07A89fgKiAQfic6RG7Iwrn3HiBgu6Gj5
iNTGWyGf6n6vaPJTmRhBvLAlrXb+FRaTn6VUlTFmuHIBodJXztRh/j+Szmu3cSxbw09EgDncWhKp
nK10Q9hyiTlnPv187AFO43SYri5L5N5r/VH7Rzgx/xH1XekuHrxxJvndW8p5nrAuGAiXao3ahGwz
JP/90tPf59aV/RxtospjjZSARpRqEL6zIvztY3KzuCN1HiKjOqkli6GusgPJSv2XV4vQUnk/oKYt
npKBj4eStNnAoeTzpjVjdPIHPAtWcswQnnpG9i1UJKZagbXPSQrVh0UmY6bN46OfEYIdgbkVtuse
5eyY9/eOcUpRPtUt6RDucxArtyK+t8YbiI9zVf40lc1mAog6DpsRJa423sFLSUMQJMbYVxEvrWpp
i9lHqNf9uFfzmyLfrPIxr7u7ggG4rJW1zGnpVfpc4JSNP0P3GvkHJilwkR03Pm3Vwrea+mcmjWOf
1g+XmTdGIh5l4W8eRhsBOb6FMxQWpBEVCmmjO2XtO4pscJ5nrjeXjRzwPOFZLy3ftL2KP2vGQ14t
w0x56JFPoQItMiBWDe3nESEDOUSAnNJkk177tFyrpa26hFcZamWnpot5k2SBKgDmYVY32svUMEw1
BocTHTA+TGkOIbxIVXhrTyTBaZzJJVqHniWjltyL310Mxb+JHJpSOcw8vmxFB4k1+0NbWN8aa3EY
Vj/ltK17xVvPy2phRdTsmjr5wUGDR0Z375ZYv/QyWMb9Pe0vIRY4SFOTOUPmDMac9t+RNVaL6V1i
HEgKiKSMn1WloqcwKJzu8Li78i4N3FnLH3Wv0jpmrWT+uZ9PfVRHlx5UMHBd9eaDSSfseBnacw2E
iFIBYQSkAp8F6IQ/bHJSKAzIEdwtO1UmJtALT5JSTz04O6/N3g3rmM+7p3N+Wm55TQdljdveR6eD
rQeKtXG7/yCKIFqr8adamOdwnY7jVt7Eu2IzIpcV+IJT5KHj1tpQjLxj9O06abpN33WRET9t4UaO
xFtVggmm2qPiHwaG9SeXyr6aaogL61fR+70bFAcvpRRJi7GTyz+9SUCYHAId13ZZdPfElc5iCnJc
1F8RCQ9uqfPJ+ViQJCpERnls7CrMwSyPoYRHcOS4N1XaaLhK6BNw/9AsLDR0H20ZkHxMUCcvtId0
OdDBWxqSgToEGlFA/3FgcbN0L0N5V8k/ugXYtGl/418HQnAmPMJzKbQqTXyQZCwIiwzeOiAhRKoE
SmdR0nWZ08IuWVyfXjAuRONqtcTplBYt98sMY/HAShRzNUg88r7l34LI/Rsa/rOMQceKU4Uv3awC
sgA6u6JpKKiCuY/4vQxRDMquTQuNkw7Fym+hvn0eqgife02Q8L+WU7URqXNLeJW9fW31a5Vik1G8
TStMLKPmwJGXFe8mv9EKRRI2JhXGuxghtBl/oursAsP08Hmwt8Owoq6bj8Icdkp711mkE9bLkp+Z
yzYsET6iw6GSg4vojQWX/jjB39BWnQznEpNNPqVShCeLD7yxlXrXJJsyeDXZTcHqMrLrs/tr51Aq
ZvNS3AfCPrIER6bdqgNuFtN42ZnGNTAf7XCJ4vW0W8Hz48kDjSRhif83Kz0IcsqFMA6eEgYmLD3C
qpc2Qb2xrJuElSLEv67jd1Y8nBpOKVALtDPh3sITgwtwnrtWKW9Ry37hpu2iQMkb+T4iX0KIonsg
pfBPbGBgP2L68bGxF/Kppt3AP6sjOMmi96hPmUERcFBiNBmpje8w+PParqXQyaONgktk5G7yU5l/
+sCCbJDhMrjJIx3lrQWXL/kBcbihsCsC9RlAR4A/ZU/NXWfUxclA3LSLzH1xn5fXUZ4DJujSrtdu
Q/XHY8H9dEq6syqtUGoZJOpQCuI5XWUXyPvowSt2WKnkeZ5RtnKh5tYA2hC2bonZjG+ypYbBLzVC
eKBNKGVRa9TJrbK25PGgEs9p0WFqOhqDP3xLgd4AvkB5KFSRkk7PLsOPln5L6bdgcrbxEYr0X8Yq
RVn7iJgPEVXYcsST0KLzwF/NuMaONm+Ho5ru23hWPqBQusTJSXeYhoeS7b6hhBF0nife+KrVd1Ft
dUrTrR2X0PRElsE2Q9k8FTqfOuKkXIx/uPi1q2Tcpv94glNc6Q2atzEDM0EHbb6jTwObJIpsBWtE
+DsEV6tbq+c+iLi39D1N67jOMygb2Ut2atYudFmkCapZubQUDa3K6jjyOjD4F6az6YE8++TcqTuz
245YBGNn0J/W4GNO0J2w9S9BHRKjgU0Tb6kyNoyJARnB+yRZsSfX6fcoYCnuebiBpfMcsWF+H8fM
znQ0oCBu1kjEAIi2Pp7KBLNHFa9i6+MF0LxIGJj0TmKpOpkiHTU53Y1ihf+eejjmcDviYcjreGXK
K9naRDzffdDuu/DUl55jQlph2IPI1LhngTPaY5gzoSHWWI5GuU7jdGWbSAlcGZNi/lLEBLkNiIlg
sp5zJmkhgn3Lemm4mjDIqeOux4RUcCmL0qlUz3Xt1MVK7M+kemyt6hAARajuRtC3qjX/E/QFTFja
23VkD0jTuQ27/mXm7xhwtwCY4wACj9PVh1Q8AvWR8e2iVeF+EZN31SDzB081/OiYI3lxgSAtgbGw
tdviy6RqC/FQX9KCXu/T0izPg0wUT9amj8HAsdOJ72bAHmmyKKpChwGw2aPFSKurh606fOedrZvY
ZAfrV3fbT4xP2ZM02+QL1CK2HXVRUspqMo0btFUHrXQozP4muC4v3a/KRd5Hwhf5XViFiHvR2RdU
RvYg5zUok4UuGU8vbnFOet0mS5JrLUu7uAppHIhNCne1KANVMTBZJbCXgSdn61w3CZwKgN9Et8Ru
hetaH9p/Eixa15wHy3toGhC5mzl5h/I5KH3EgOXdK02gZjsNz5mxEaxD7fMnHH9c3PEnwTqbBvMs
gcgSuUEqOp/UeVgiwAteguh/tfE56t6usvOVc2cdC/YaTyF5rKCZExbU6xzd7BYNYxG82n/jewyz
kOC+13AoDenK6uqXG8Kp6JPmrkXgEub/KHX68fqe9RD4BdAPuQrTpiuuEx1XvMCmFc8tKABGw7FV
Nn7W7KmDWTe9AIJxFn3JySf1JL/HUsddP1jfQiZy3hkkTBIUKuLk0djoLKnZ9lBUc253zTB3mZ8c
+8g7ZhI/cqWyWkprNXf8lgfeGEhfbxYdtlCDAD5Jkv4UgeGl9aGHmOjmQ+bray3X9a2VE8OeyKiH
zHiOIiGiIJJIBm/SpggywVimQgi24JJQKK19o0wdVYQMiElICOmQQrMRrnJxU8DXtEngpFqzzVJ+
tYQ/ApYUqHxUPXSHm7pdD6gOGuDl9C/saa6gE0UfMIZ60O4cbR1EcNf5lGkRBT1UBB1AGuXvHozd
5wANw3hNNE0HMiXBIGlIUnXW/IkHsOAlEMMCbLX33OCM48OLwePhBuYmnq3/Gh3Mx9DpwNlMOhFn
50CjqEGoSFYDg/kMYe44rkURHp47wORZ6DxiulOnVT5db5AiDV+XGkDigJsdi1ytkughgz3T7j22
AFmeePHc/qya9Jq7jDUJbekBI1iOWi3VRqb06qtz7xrCjVDE556zkVZ5fks72tQM6dBIpT0O2lKm
L3PQgs08ELJbwk9ftaQ7KYLTtTgPRHMrGpira8XWmfFKWCwi25vJG55+Guk5cTAIK7txZfhnT0K3
ZkZbNylfPutVnlNTHQn71AWyp2sg6/ZliGzTR5LZYePBqgI5jYdXXhukOcEVCfIWB3JmJEyRJk/z
2rQubn4bmahN/ptBjpqUWmUmiIiR0S1tGa4no2xqTdhG9xHrs2b8AglbBE25Gamr6b86esUYuOPi
6pEghuOA6z++VAm4PTkUlvZOOmRByj+P/2iZPTt98jtKA+/2QhvsAYmqvzDlZ+0e8CdBkmCWJAgE
wcylLK8Kwm/zP4EdCyLHJYQ3/xMUP2/5M0UbMRHwoclz072EpNMbCLvYTTfNrVzVq+GnvE6h/H8e
AVg2drSW8A8+gq8dhc2rqWSFQOhFuUKFjpFJ/OAVruUpc8l6uyfhMCWfSza6bsKGJ4G/siS6iYSZ
8ILZ7kK80dPEm4M/B5fSXVj0m8kbB8Ay8zYoxsUbRL9w8Z/hs9qrt+rMTjj8SNuphWZywGEt2JBT
RfznF6QWAnwobNxaiLUe6G21hz18avE48asx3qVsU2/FDzpi4OmUJHaMo9fkDPtBagqzopfdWboI
i0vW7sfIYSsoLbKt8loQXt/OqwU6g5mWbNOUbWRTo+uf3yY7FZfSV5k/w+CH3hgpOONDnqyY3S7r
l3AM//9tUXZEidpHKU6iuItdAvITqAVyjmwZvAvImnDdL3ISObj//ytKkzgUB/gyK28JvTsdUqHw
0mV3Xt80YnbvsBgF9RZik5gB6neCZluNBdHr2P6QnnRCdKjkgCUvr1PHD9S7njSbTjLO7qS4itaZ
eyzJA6n54Fh2MtQl7GWrtgcQrrYVg9g8GA6JhPj5XFvrXGDgOckMWhIoaNB8bA2wvat4Uipv2+fC
RysSuzajKRRxV+fXUHtraFfy6uHVv4ZQE2InrCSk2r57mDbaNrYVynx1VLGgqJF0AjiEpuK0Nuuj
XG3SCHVTNCtMOihSHmbxbVoUCUpxf7bi+BEJuDnFYu3GpOZxzHG2VR21KXXilK4Gw1FNMTbo/aQO
C33ERWULWvBrjdkmDCNe774Lty2aOuT4qiDLjgCcCi+qO4VOeEDWUajrimC/rVYBJJQ+ybu4v70R
T1lhoXaTiI8cBgy6xIejfaibVa1ve3lfiY4QY4FuM6713v1EaddgMS7xrYN3irXq+ODQTVEseZUR
lZbAjuhGu36nTgcGf5Mn1hD3Sr3SxwXbUVUck0mvytGt03Bv9Hbk2ahcpjBePV4E5aYoLnpGqjVS
dpeuccvm0lnPw8SENrAIncQE6Y8rEZVJ653lNtyqxBEISntz67M5JNsBiVWPpsErla8C33hOx03v
sTLVP5L2K43iOiemqunw58berI2Iy4gRV3Nh71AZ6TnwXNL+oXDMNB5LtAcs/iy6yFD9EBngMYBq
H9t7T0BIhPo6QjAs1MlN0c1dqpULFU1PUoIZadUX4dfmyTBWaM0Lek/NX/TBy4SEhrxG5pgzHfEy
AFpYK4AantDpoxB1agLZv2GfCfOSoUEAmkVE2i6XTYJBIqrbeQDtIxEs2te7SsNqagkmRTSZZX4h
iC1hRfRlo7pbVcamRfhfhKRJI0JncPdZLv4MYnMXCr7Vqox+PB4UPjYkaRJxstlbNxEiDvVAfMc1
J/pDV5N1oAwo0Tl3qQZGyhGheohUQOdJhBMmyOrCRdGWuzQCfLCQ1lOaZRyCYQllI92R05INz+8i
0e1AXDKDeMGqt86GdR7LBckVPuUH/qIlp3tRfYhR9uihOw6UhHRnYt0oP+5rxyTyplTOSWm7PxwV
vbAEgcxzlPEonr9yiWlkBVrGlAsNBUQ4tjOjsxX+L7DRebZfkFEwx0W1b4NjhBqWpUR5N823nO29
fM9nQ4qRxRymgNdo87y+t9pK708ykNlXRg4ET7NFRTXTQISCrl+YeEgbQktgTpyweHpEHJomxj9L
/rJz6Vi7Pxk2S/53YL/VC21bXbw8dQf/abp3lIrMD59Cu3rJCkG9ENF5DW/SIXVSerYAaRnI6yS6
oNuZaDflVYRrNIZw1x31KSNhLK+e4qHMiaJ7lC4QV9fyuRrJaUPCbS0a2nXQPKYguMFTJ6rVcK+C
8KzAxVOCEzcVLTfZv8GTNxqRP1rMJA1+652ANzMgGOIMShKVtE37qxTuISrhB+zunD/d/ocPqy8f
MJbznFLRsDjF1TKQlpK2kuN3Wl3CclGKtjwucLdE4y50g2MuEDesMyvwVmfLjhotuGWnBvT0hZ2R
Isylv0o+eMNZJxwEls9/jDJIDh+IJK9JBqLI85oS7EPsLtS7Nm4DYozN7ILGTKuJALT5qUsuC1TX
ZcCa80XVGBlwnnySDZKCF2RE9ZYd5usir7bSvTlVmdP48CZkaJZ25C6K3AHAjqbbPsd0GCO3mLdH
W5gS/7KK7gqMWvXKkFnmWM2p8iW8gygQTlZUYwhQMDXnaMFqm90k4S+a8RWgZHMdAodGzk1MNBx/
8KwkHQLUDP3Ck9eFyzn3qTIOU0dKHzpFtDn5ivRPMVUQNCP+pWRdVr8FElgX+JA5xU2kE6VjYrVp
qw2LzFPXvGOaSHdNX0pTWDdZWdMyPUG1dfgah0dp+osmKJeyjHq5WHhY3UzjQV77QGSuqqCfdq2N
3oakP7m2WdwSBV3tlSINgP0xtG165sJnZhIG7kxqtXRvSBfd4EeBlHUB8K0EuYL+XRI2rRd/hbTK
h78qUBxFX5s6HCOt1yHriSe+WH2/RgJnI/2YVrFtjzqNCIh2rq0CH3E18TNA0BoHIHcgW+mtowqp
4X48j9BfWKCnUkCpVD5MWF2jRvhISJtI3zSb3wG5Sy2RTVXcujqYKwO8YOg7YmKReUHXwqjOhwnl
xJAXkIrhR+D9mGc4rC1EH5XxQI2X4BxL7BTZfdg6CiNiGyczxm50ZbG7RINq5K8q4ObGnjvsC3MP
WDIn4S9XP5kOP1MTpkWwvUJITFJuGlDGXOmpsCydQiP1n4+LdYICPBIz2rtSrY1nkjhFuNQzmQkv
h+pm7skgugl6IOcHnVrV/qYBgaNFFRHH3n9ilx92WPacB8J2FP/lGqmezz6dmJcrK6RIzz2ExlsN
WH0jymLhrr/hPg4qJph91HOWyKA1SkYLuBoU/amPIlpI2uMIGS2JR9PfKdF3wkLXcEErPUH36p9R
XHVgk5z33PpmqLa6DYtmjyHi2bBQi8NKAz7v5EOPMjQk16LFw49cOXl6wwLdjFluXcU2qCmR1jBM
Ir+ypKC+ugI1gvBoJrzsXu4P3JCq6ATSOgCIlaSPxSNohkuh52DfdMOcsZKvASStTw9Cd1G1R0Iw
Cod6S+ZmjNLzmI2rmHw6/5D3e0P5i9VPnlPWmx9yLmKXBV1R9Zmg3SwmD0llROB4aTzMKArlII+a
vwq1PxY9OVoF0kG2iKVslnT0GdRjCWSfk5CRbwp6yGKnpdYgdwbjCCLLvWxi5vNmineeIAaFn3mK
AP8W/Bd6EoAjOd5pWLH/IUjlfIuzmSkvAQeywA7SVRqyC29D/YiSx7cOQXAPuOKwBmll/Fe0nuFw
6BXCMR33YbEj7HZImLqvtBhbzFWQZgLv6yNWb4q/QMo0KKeSTAF+GFHauf1Cc3csdJBa8BsTYyIt
GIx7AavZQZPvWraTId3bS6CfkmDFfaap72kdLI7IUTVjJb6A/QD8QHjy3iExq3AX/H5gVtCZIbYj
FChsT3zHtzDdAnsP6q4ILy76FT/ftTBtYfFSuOZrLiHagpqVZP5IOU/BX6Sty/7h9QeDIAKF2dVc
Ap500ZokdBN9gLKdZo/auxnlimO9ZU/0F+MFIV+Bv3AHYEE2Y6wtZHyI5Rw3mt3Iy1BEUEHf4KZl
/JHW4nDu03Mf/+qkKATlImnIuVxi0Cn1pcptMRyxl2BY7fnocqR1C34CrWP9RTDF77a9xKajdJek
/UZerHSzU9HaruY09P+1lD07HoHddb7rUZFvQ7Y+86LVXMgrPdsn6b9Q/03DrQ6KKS/TfGcZB0uh
dNKJRraCRQ5EYpwQZrHoF4XT+suKnDG93sW5Xy5yEa1MjtXSMqvfqAcUvYFie/SvyrNoKsEhnhjr
MfLJD8Xqvjd1OxgFbpcZbL1Kj++PBwXww1JC3FyH1PM+cGW4jN3RL9SBmrKRPxCrtNG+RNPs2xZl
StbBI1LFOFVaSQAxK7fAM+9X+r6OOEQrxo+s+A1plmtfPSOpTopPsFLUI8H4aeMwYs9r6mKGZZ0c
GveOFjo3f9pixYvfKCt5PJcs6tVR1F5Kh1HyFr88FLQCQ9Y2zr7Ro2BDgts5IPzGxJ0iDJeNaplb
t27iJ9EkdnNVrih6Y2UqtZwEiTbYZVAxIWpGP38YtGCmDe9LqXLFwQhSYtRxMXRGu+xa3clynHwB
E57VAq0ECzMvlphouPfrHsI7yZYS72uTH6l0poAa8KPslhWupSnEWEAQRFA8dFwsQzYFsvcjj/Bb
qabXy6aqHil15oz1LkJRAQh1MC1p41n1qQmTbJMFeGt0nd0vdWWYhIp8Zq3pl2hVPDTJ3aVWiYGr
PR4e8yn3I0fdGeftTB4WuF9JfiRNu0u/lIKAOcKqKH2elawuo0n4AyBcTiuXNYTLCt4vxEAKjmw1
4lrz8QP4GJyrxHemX64tiY8SCSo1yKdrMPXUy1D2npoFRp6ODYy+S1miiL45VtpJmVrEpA5wxQ4j
N3hhzossWBhGv1Qb7FfQ0vnW7f/lkmEXZLsUFZUKRkhGTEcemsYXshWxgm4HlhKr2MmojwMAoAgA
KK0eEqg7vkGPbLACuJfORshM1oZ8/EJuUJM7Ip68cSmgdjDiFD0vsh+CR3w03DQjxdqvwrUzcMtO
XCE0TDiQzBZwTHfpjPUio9iyoI4CvaICw6cA3DYkYdLezrHJI2/UhygC8qZRQP8Ve1JXqnc6Dpi6
j1lVI3MVmaibp083S4Ijot5n6AHbrCFilZB+c5OqAqrEmrqTZttGtiEQf5U4NfiIaVL3js+kSRYS
okMt3dayXUiILceHx/wA7dI3u0B96c1foK2tKlwkAVtkM2LzYg1QjH8WAXQReXYIKATibkxlN2gv
i7tViw3IjIQlhLImYnr7iuBkzDMtXaCm5W71VjY2qeUrzMijhnzr0eVmx0vviDz53+5oQasHR8N0
amEHGafVPLffvfcr8OCYO+ZQz18hcN/pBFhhKuZ+MTrsfMZZF9DHkXOtNy/P340N8kUTOAdJvWtd
FMShWQpQ8YUZsqfsUd9oSBI1dGQbeVgyCEBQDuFK8xypIa5uhi4dYYdJ6UnQTrCPji6dbBtz18dn
9iocIJCMXg/gN+ymZ69On3o7xc/+SyzyUYJbpZ9ISFZCrH39Qq6wNUr/uvEJDY9obCfwuSeg+3Ta
0BiEDP4rEb8N4Z+oAsdmBnMlb8JNuw7oDCcjQs77L4j4OolBBJDdRLXkJEK67E1pPvpEbNULxT/r
ksO60pGyg7+cm8cCROBr8osDlU5GPEEEB87EsaNbNqyX8lja08NoClz7JjvTwTefEUQ2X77/J0pw
5uZzwMNujLBT6M351yalFEmwISuH0VGdUHRXI7QWNrNsby4x7qZT5Yt3wOtpCke+eBHeESVaLayJ
6wQr0JN7TqGB5C01/+nWr4bAZb4/RGak2VJhPmosIMne0s+jfzbp30C+xqAvWGuPsUsNVrWss0zP
TfGpQS4qf0n+zvk0jWw3Dns+gUa3E05HZK5msS2Fq1SfMHUn6UUsv0OytEdc5t4/iwy/7Mf0ePw5
Z1NMwDr6+WMPDeHajQImqG47CpvA3L/4JlguGi4hojbk5fT7qEAKAzDuLL/3w0OUfqBDygaqFIVl
QhyG/u5QfCjZVYNMlfp6NteT/UgtacXPUPBAxZ8svfWRXUJAecS1JT64XnSXGARz35GuAQfxFtcQ
mYGCtYPO0+vvCSJq/W/+VunPkbYQCt//aMPdYjlWrmMiMukQi1fvUGajLP1qpWPT/Gqw3tIDLy3p
m2PECvgj03XxpbwZ1nwGmJI/MoKyPSwt/8U+TE114pKFCkC32TcnerK4aoubHi4TkYagfE9VmvSG
MucVGu3iVJzombypwJmkZYVXhh3pr0HAiG8s3urjKkQIRCPHJyE5Dcs77xLSwykLGyMLOSyEXpOB
087xDazBiYnPzrdzegoP8qekCUCZqZLTfajCQehrTLI7iq9XhbLG446uH6MIAm6M2zQbz5RlfgVm
Vyliwa1xEonZJsq0mHOIItoH+E/0LwBKCs/LLeld2bIkzyXe5sQEsv+CKRH1RmQ7Wy7J/bQwxsdm
1yLHnNGD8FOtk7v3KbBbgkri7KeZ60w16Y5Q36y/hcqjp98+c2LyyEBYd8kFsLUlkWaYa0fXneXR
omG3xLc2OfBUdOoObykfvhUvBdo61S0mlpxiv3N5Cl+RPDkCxbVBQ7AJ1nDLhnlqLMbuJP9ix4EX
1O0hwKR+4KZV8t34mMZnYxlKRxV6QHLIYuZrEjldpOQwqf2gk0DQMtt7ByzXs2YicRfWZ4YbLGkd
/hItSI9ksQMKc/ArhMUKA5LQPVreLk4uP9gkzc0PjsyfWnvtqpmseNfOD3/jtKPK3SWRKJfKrx2A
Ex+l/M9CpUN388aubtKFVQ3KO6BsBATYDS+8wSphSP2apXT8Cd7VJf0OYJsr94hKPE+/teQAUUob
hMXj6c7Vds4RIGFeoIkbzI7Y28k1gzOnmDPd+eYKA0xZrmBlYGhQdJCXx+nu22m7xCcLKsu/O76L
aFmyT4sf8tiSWUE9XEyW9gAvMR8FB/Cn+yDuAJlz1y1luwG/c5z8fnqO0lXdO8IfhD4bSo39P1jR
90PcdTdMiBtinidl77NkD8n4R/8Rxap0+m3NBaCQCnwTrliRFBLHPTQxK2uwyRfApopYSw+uGHgN
UpISyP6veaHaCro1jSd9wc8fZEc8zEIxZ4+Ir+WjQsA9DZsOE1/urQJUwIQpAc8SK0aQfbNg0avE
s0QeYbcLpc1A5Iy8ZtYtBm7LXd3uEN2XzdPVXiphU96yVvasJMM5uucv+ZcF37vHD+XQndQzpCYY
KjbiAm3MF+Gi8K61ecn8YVbURs4JgTWiFAiULBbyi8+jpRAXkrStmY+w89H5GLjznnxjitopB/vn
sZgAuHZfBkPD3kM0p5IWn23mk7DlV/sbTuC0MvwColOn2mS/1a/wdDegKvXXdyFgqVEjHl7BF6h3
SCXqjvRmVxpo4YoCNbuuMsgNR+6Cgdz4HDkISaLKxvtr97yhiw9JKGM2m6tgUJbOT2SkOj4F7p7/
/kQoUnIZfPTRI4v7OJLEE+jBN9o9hdwJ/ceEz9i6dfLOuMe0oBdJWfHRmAB/IyUm20zl0Q8JNfcE
oOAuLi4GL2rk5dm2m4KHJhxkUF2+ZVElCVK5JWV5lJlDZ1HYfAQ0UQjRKCb2+aYTxSBnSEEnJPvN
ydKnCJK+jhyhYzIfNe1cXAtVkWxPgROXCncfFR57gEK0kAf9YgWVui8k4Q8Z/Ept2FnB9Xzp1qS3
jF6SHJpFwIyQVkT8jDRr0HxklK85qcNh9VuqwY+GFsikJU35tAUZyjsJVfFYkfs5LsrklZXHXLtB
oQIyJdYl5VqRuhu4Vmm8s9whPkcZ91X6L2oizBZbxQUtZDBVbfSrEuCG6+5jQrqL25AdW/dglrfY
WJbD9ErUIu9WB6hTgdwuVf8CdjEQn5JrLGDbhrgmQgzKxKLsaWWUHobvuVqfYSW06HuozwMxITak
Lr3ztHPqkMPuRNwww0f1OwdSa8xkJscgbfElYUZlr9cIapf5+npsOR24vMY0NnoEtsB3pEhDekQ/
enErQanyTdVClxtY23aNsuaIxH4lTLuPebcmES7bl1ani5QxvyJYtD9qJKVkDkIo0zoKNMwHG/z5
UEjboSeTVcGWbZB8gSFJ/85J46QGS+c2QMze09uJmV0NcEkBN1nXsdGZxwAXJBghOLRGo4c4Il9W
QIDsX6LhO4j+0Tli8M+GJLAr0vCF71AiECnui6ckETvg6tqJ2BhIaiV7ApML3aaz9kH/ysw9miJd
fw7JBpCrMu+KsQ3sNjvr6sGMT1p4tMaHLlF7IrSzLuWQJa3e/QsGTARBtMe79VUaoQyCzeS69Gun
KcuLxwpeon3lE2fWNfxXHtmw6oV1GWPWIqP6gssqZ3B4rnGtLJgnxsMNTqnGIHNqiV6HtLR4lPYu
I0SnbwgAClXEhOaqp7ZFHskexxSsD4dIXpreMIusp18fEkSfLfN+wd2nMIvjzM0OMV9yXSE7uI/G
26vPRbrHkFRiCZQJ/lZWlbzEsnioxT1Hc+5+MwDgFHarPd26g7iEpArT18gopdHwDK6s0PKCwHMQ
f1wJaLW4CaRaM5dIRBX0mjTXQ1L04CNVmLgO50min4L2Vlv/9PGcN4yu/LZX5UgD4gnI1olJnu7h
ca8i6gp3AC3wIPZE9oroJQ+vmi2oPHnyVR52TBUqJGT7rWP+F8xVK6zRSuaTQDo71PkBv3MqofAk
pSR6VcMLf6YaXtrqYCTbSNgiKE0l9DKbaLxi6hWkhSqA+iM4XSNVXKVkP0qrikIH5UQtbFudBsUW
uxXQcbNvJQ4RbWXlS/QyZXuMhFu/Enyn9nHoLkjYagd7DsiTcPzVcLCxk6I0cxcam3SVfuLuLlp3
VztxpXHx4YPdFOW2Id1FUElldFegXCS8tOa3H54rwNhgkb5Fw65oIDOdqXTE7EkE4Di4WA1AI+5x
jh1WzhlBM6gxQ/Rz48KQ57j9PYdMJ7Wi/mnEu7B3k10wbvmEZmQpMNxY6m+F1zSll2LZR/tcXvVE
JpPnsJug1rUsOYREBenHyxdJvkbj4+IkGEmsxNw3mRXoLyqpXh0WkbZhB2H36tu1Gfx1GM76ZdA+
G+8vFTYErLT6YdRfyFrMCOPPEj05GLMdoBvzf7ToWRHisJ5g7cZpoy0kUUIyT3/hZcShSKyBR5KA
dSG/m+kBkgEQUfF+iGfxxSMCXctYUgqcDqglF+IIMmgX41VtVxJRq54t5E+Qnf4/RhCcTxYWJIYZ
6Ny+LODHnyY+CurKik9RscUXDu1mSzz+xgpXu+rQWBNRNZx+xvJUSTuDgFD5FuQbBFS6tJ5P3id8
DIW+EfByGXN9PPj/4+i8lhw3siD6RYiAN680oPdsstkvCLYZFLy3X68DRexuaKWR1EMCVddkniwP
9sqXD8hZqnbhEHJJTdQQuhZAGONydENzLxUADxGR8fRPvyM/O8OcUdUXv4WRKDyBcPidxRur3vrY
A0JxDbB4scZKQP109VnXV/y75C0GwMa5oZoo2g8mvdVAgUHLfhLNWrOZse9r9B00TUV2jGHTe8yd
Xo7sdukWooOaYvDbMriKwz3mCBLD9prDXPfGlRBEt4byg/FE4n1Wvgtwp80B7c1twhtYnDOTr+ib
11zOPIteuEVmxzvnEREHxXKcV8AP4F+YswAHf7hZCOaTYc2O7bdDZ5ID9hyPJDjXnxpOexbB+r8g
2zXD8sAmB5T/pCzClZ6B32EioSH5BkTEMYzMHuZOupoOoAZ7RSAf7PQ4tYekjaAwMpYjSEH/M7J2
fjAHiteDhPJWtrLRgynC1Pnu3jRDNJXE0pQvoGCJ6oJUkngZcMzgFUb67Efrtt0ZqO1kQr/5N6EM
JjurWGi/VICOfiZqm5oK+YNTrBWEjMK5mtXZMJdevKJojR0qdhdtHDd2H1Cur5BTCHOJDEeXN8h8
ZAF8i1XIoaFMlBcKCOKYHm7ZgmSSTVJ3JOBBXz2RG5BmqyUPuo2IAjUKG0MDXxSCS6LHk4ns5Fk3
R6CZmWPam1fj72jj2FDznRcl2SGPfSQGFtvBbHjr9Tfp4AFjanDTzjbJzon/mUkdbIcaCZBifvjy
JfDAiUv9eitESYwQwtuGfXr+Y7J9DGiwjBrJELc0Pz5z8iGXKIjZRjDEECWpH3HYgoQwFEBYc5no
eaTg3RR7IfhPzUCJ5e2S8jewrx6Ztjgc87tVreDXRFOIc4zCwFtV8dPOd+34DHBBBisA7DQ+XBYy
GC5FYpnTM5xUHGsBfYg9kAA7sK/Me0TDoYMGLvf+UDIqQLuw0+pbZh5ttJE5333PxLQJtY2BPwOj
ds4INKD4HoNNSEBPB1sKTqdLbrF2yBXsBL9j9yvqo6a+Q/vlh/Eudr56Fta5hoQ5ZgP0o8i4pr98
Bcwti2RZOVnokdAwhqqHZaPZGZzI7NCAvU8/Q2dptMvOOiFbo6dD6aPezVMYBnQNaUMbKACtDG9J
vTqA1sRL4WmP0y88gbMwJE9AY4BEnpVZEOE8Ud9oMUu2HBJzJkEFUSItEgMzBDibuuIvZF1fUDzP
0UvP/HUwcp+kVrWQ80dHqdi07zEnXCePHtNNW46TooeRC6NZ9mEFslx2R3UhuBT3qSD01kIsiPSr
KB75eNQCeV4SAqfczf5ddVdN7NJhIigtqgrHHthT1qvGePOkcy4fy/qz4opmeIZLIZ2jp+Zc4fNA
zIJNT2XK0LK8l+QzpRv/qzhrk3FjYVwode3ibZXPkZyscPiz0eVlvb4DNlo+uXOT3gC1ueI75pyv
HAgjyqdS38rhX5L8qJyEk55GdfZdyvDn1erjVtPWleDChT0QJ2JhsDWvcK7YJoJ2DCMztNmKtg6C
x8hLofr5tkMTItV/Pb0xeV4tj04bnhqAsAkWi5xZjOr9dbFzUJo/FSZX91sj18rpvE3nYYSnjNyx
wnzK/i3NQVrh7ixGqHnl09Oqq+4/BGY+GAx+fkCX+kPIUO8ClvG8n0g7yvafxCBAtB7KELfUT623
05JPGftzEDCjJhYw+1L6H58eJqi+eEVnuv+vV0E6GM+4qucOOzXoRIN3JUFC1gkbxNs9FrdB/Ex7
K56XhJzWXIfdHTpbxPxAGlCnNHyc/a/MCuFqsobScbCmPPIDAvdQ/en0W4d2rK3uGlErCpv1HAGG
sFZgZeSKero79lBqa/OUxOtYIkTjbIaU9T+tEIsEREGMRtOzxQywSu7WxqH1nUVGBpps22svgoGO
Qp+ySZ4Cz8gnU3nBA/gC2NzQDeCegxfEt2AB0CkxgOubMiKFFSQNXLdwP9KqjO3brzZg4FR6I4r8
wPurNaIpPAHTjEepAAygIOkJVlK5V4GWaR0ER/MoI/dW0T7rYeQWUoh0ATJ5SaBZDZfTPLKOTqHx
pugZPHFxI6TwIDPDfZLuBjLuq42RfaaxAXkDLNd+HDZZc7CCS8wsZcAWFNG68YVM2RBj/xg6hoEx
j8Z5eiaCCUxa94uy+6M7AQiTkvv5oXB68JxL8vdY9bPJfRuh6Xf6hy09PApibTlk30oZLmr1YQ3P
uN7YdPjmMx0QPI+fQQUIrztYEUwaiIFDTiSv/zdotxZsEpycOl238BoCjxEAs+mQGzDmcZBPKT6c
iB6uK7WTFf2rzI9CvelWiQo9OZhgt3RnAk/RZcD9SzFKFKgLAcO5XjSssu4wZtFGNod5prNgrxcG
L0mVfDcSEsTUd3EatfpPyGy4ofJVDF5i/G7SsFbMfyVHmeUI8qSCRQNmM3VwpIX/Ru/b4xAT0duE
rkHMlLDeXm5u5MFmcghcTv41kx+mxdK06sKOT+BraaZbMaU4DTy4xEiJXQGtL2IphsiSSzpAHegv
UiZ+/Nl4HZo/w6Tqa51rLs5Nto2Gq5a+UKlCoWXmZ3nbEKxDtEUtWvXoXl5x4mY1Q92vENMdKpLO
XJREfLEtg77YnBuxLvQ7LQHHT9vdOtPt0SZolyrBj/cLGjnlSBP9ubSuQbpVvdtYHjT56EOOBpil
dDeEKAl6HukC9HWJm8YgTxySOEDbX8/mywcmSk24Uwn5tPxdnpAlmD4lZmDeAijVyaiXZV3QEpDq
SHvGYtCDDct02YNXhHlib1UwnA+MqNPGWFBVGMz3K2tulx9EtVXyWkZ/7LgyS2fzEA6wk5l57zJz
LVuIIB4ZfrqCYvLhJtLVVm8xIubCQD+d+ZtSXzMnGgFtK1doqFq/jHGKOAuZxTjCPc1byVCu2lXJ
MNpw6CjPheGmOYCGpdWDPHUdbZKuFPLKq/9QPc7gZ/ABURkrxDLHS0k8KmPl60yPDjLTxHjjUxIM
cKP14q8J1rq6s41jQESSuS7lj3rYjzFV7RGKWoSS3DQWUAxMf6sQnInvA5EdZleFZPADEaC/2SAj
8ZklOgUnGx+T04+ncuQ3pHwnHZg9B+MTYOLf1lj1RJqEF5/MvhHR2q7jgy6Fq7d8YOjK6AytS9G9
AipsryIfzWg2snJRMawUMuGFsG+llmkw0+kG3ZitrIfij8g+u9uU5HdxkdrJc9rpqc0+5mfI2TjK
8pfR0cfXbMEUfkF4zgp61/qoil9z4Ckxvuz0O00+FQ2zko8dNFrhjSk4/AfJn4mTkxSEn1Wuk5PB
XBqzDHm0HXyPDA1maL/i/pF38J8AWgYx0QU+Mkx7mGueAlSRG6EGkGvAXW8Q3/V/tXXoHY3QcyAI
I26UQ4dBsTZJXAHv58WvjEfLR0Ki3sI4Y1ugzMyNYIVm2CWt+08+/nURjaGB5H58OxZv7uTVYPye
5JN4GWmAzReB+qZE4kQM2HizHaYB9pm7JsUNElyYseXepePcKqpH2BvgdShJUZxkECjNGiwv6Ssj
DnwfSBH7aXtM6diA0DMWxc+YklJtlPcqPeODmTciWQ3BxpRXiviwGoHLlb0uFiRhQuTkehtPAZxD
U7sP7LRCfLm5/quwXW6QEefVAfGUwlSmb/j3wB3x5T3axoyqTDqxt+hxneLjR3TVuz5rpghFo0G3
h/dCkWB3MD0skAEt8GXRbyHnspFMYP/lR8RqLzjnHdpaAWawz5hiCrbz+RzI20pGVwgYAJXoFSnc
tNBFHU/N722A3a0GYO9d8Vc2N+C5jWB+UfBkMzoDiGfHjEv54nKIvynJqPg34oINOmBG52GzIknY
GjUSXaeJboB9WfSd1FP8RD5cm+jb8F7NeGl6wke/imCbqDu1v2TSNcrxZ7Lk4XILYSrKHrUqXWs1
xQCsW6DXEqLKhJw6GT5RaY1LJ9tYuXV3DKIzUjLrZJB3yW/0YTHUQ7WPeFknCIAhTL7qsdpR9OV7
BoGa82IZG/m/FsAsvN3Ow6GN9/dWcu9lV8/dyMLKOTk2/SoncZ65iVTSu8eKvQrx1ibgnRBOGXq2
gz4XrI2UJUW1EA6UYHwqW4BBRMGEFltWcrr2Rb+SGRPnAJC6ypgnzapARiYzv6AGp1rEp6lTiiXU
YT0Xa4Wvy5T/HNzjGB19b62F5E8JN7IhU866fG+Cl6fA1G6+P7WhTwVYSXhS9E0WMigYf3JUwkPJ
LALBO2rUxUJHlpHTgKihh+70t5KBIoZ7C6RlZ2tzK5QWWoyQF1Cfv7RClh9kg7aDerBa68vgG/A6
+n1CDrChZPjAzQpoefEp57BLKxI5xHRV4mj1KI5g+ufSrp1m1SVFf3p1WuRJ5756VsGv1ExVJr/h
AXAAC4ceLq9FOb9oSkBYn3r2gQGOfoXLm1VLIbD+gieqn2n7G5B82yIKsRk5dmgQJBQvJRKc7mIK
c2E4KrtJrGX2VmlXYbOunXXErUCRJ39jKtqm1UEadtX40nD5IMj1tP8PhxK1O384Ot9RvFEkKLq8
TjQ+ATvdawuAk2qmAVQS0uXEdB8Kg2oj/jKTbV6+kmJnEtGnOBv2Aa3Y0dqN3THP1/YUBi+9BoPG
dKt0yPr2pG9WAeNrrpryazpe2+Rgk4QLC8sLfxKWLE7/0/g6ScRMPKPjUJ8I/yrrnVB0tqTTyaD5
wR2qwyzCix4hZqgqwl7/D5bUFoyIOJYr7SfJP9r8mY+E+1Hp59ChW8jTpRcgCm6YraQzFu/ZObTz
x3DOWMBq3Vc2fAa+uZD9YSeX8kCMZP09Ogk6QHw2vrX2WhTZfPQ6EOTowpo/cmvo73rQn3SJ82v8
aorXPMaLZzAEVOO5gaXZsG+RtGrhZvg1wG7eQVWCK92zxlBm8GyA99szfx9TtTqYrQvax645AMDD
O3URGdrbf6LA4Bz+tDCzsuEuiNvuAKR3OkvBnWW+rXiP3XJA9z4A/K3ReQLqL7E1pNmvAKfn436k
C8qfAFSwOqAVYxTUN38F/uiBXqoOTnb4mJH96LQE5KIwioEbDbcUQZUSfZTwsAPd3GhVsEVyzIAo
Z2fpJTejowSmBI+7R1M0M5dValB9JPlb1hiJcL3bOCiotfhO/3/y+3jZmsgXAvRTdvMRBtdGf43Q
rZkKSDEi2qkyPcv9gWNWKQ4pLxiLQgkUtIzzmKRi5taEXFCkycMbjKZU7+z4tybw02WQMWNy3BaH
HGoj6DMK4C8l5D2wPlLCvcLV5HSmcW7ZgR4L7WV74VwmWJYRo3+ZKkBZ3KBDLXqD/hnBC6+DSWlY
nKv8r0f7o7MxkF9KwC75q4t/xjQDxrhP7SuSFeYQfoYRett7blgd6I4qOlrzw0AfPiYhscdPbfyO
SJzJvhBV7bRmGzhsmtpto5yi6ntCfUWAvPU/H6+HpGWT8myWPdq4pSIVCPsPwhuBnVLjafsQ+ov5
jd9KIaDHWmDEXbS92yM5yn5N+dB1bwvdzjSw2nQcxtotM0D48rqRkq7uB5aM7GsmoEXKBNLLGbwf
2e+P7ZQAK/dQdYyZm447Ob0hT02x7clzHCIZWXqgDcYzZmZKOTGTyg1naRbfWu7rcpjQEne/weJy
mOxw3V1T5tR9prSUuyuCii74h55d5MuZ8AlZXnkVybAJnvafGu1moZi4UpndQBu2t25m2xAdPuPs
lZMCandvIBmERnAgtRJjA//uxKdU34fRPvCOXfMOvG6RDF981nOTiWZTe4sqfcQN4Qg6VnD8oHbN
PrTisOUvFwCpK6DgDdVDhkRDY980eM8Jrl3jjDUQhZLdhGsUP3jCZCUdnrkJVxEtEqHEdfxVOh+V
/WlJxVGuoAywtp7Elwqjz8q/+8MboldOAhbSwPwCn0RrXPoAgGpCMKdmVttI+4qSAkMILJx4kYEh
IRMu8d2AkyODzqHll5Y0H2aVSftWUMrz0aPxhcDgKZdWe9jV3nIIGXYxWeDKNjEmRP4nNgRSdFR5
hwIKK5Q7dQoOGLxy71LIVM0etE57M4Ol2u46HhqkR1Zylrtt95Nlp8onMMg6xh6vzLY0Np5+45vP
lI0gdDL5HsHQ15dhXLpqtZdIexAYlFV8F1Z/E/zT9ALwcQhEvN7+r5BAhdhxXXMFImonslIhFAr/
m67cGarzspAmZh0z/TKF80w3b77mukqNf50MIMb+DMoz66jpGxqsnQKqWqvvVkbxmzDZIvGYn0hu
v3ged7J3pGTzzV3nMSXZygWf1N7UyS1BLAgLRXex4ua8SbIEIU2C8dessCRZJ6tTV8BtbyFGdqsr
Z0L9Z4LB9Ca8TUWdnzYz3SNszPIISSBYsFg73WcurpL+cNRr5/MwhepcbhZwDolykA4NYk7s/W6S
RUtNd3D3estEPTkefcZ3nAOBt5WzbatuXgKnbAklBY/WddoyJ6/b/oV6sx3BKAT3HDcMKorY/khY
JYN3Efp5RMNhqm8nplzaypfGO9sqUAaAV6NzVT2+ki3sE5OxUix2LNcbMJniPLk9a/GjiqeTM9oS
1U6V9mFxj71oVUIJlQaXijlmTMBVwp7Zgnslxhr/yluiJ+efoyufZAjo3Umz6a/iR4vsiHbBlIFt
DjcOUhOaaFCsrGmU2iLP+6eaCHK+6+LZqZ95+iXpJwcxvOrfCpRiqWt0Z7MmtERZ2gGEx9h31cFf
OMDJ9QIxjXlzG1/ZqATWW+zQguanJNZG44xNxgtpJEiRWXCGs810x4ApWoTDU8XWYFGRKbhZxvoS
d8lCYdQjgwLItk15zIaLxUoOCyRm2akXPi4CG17UCcIQ5MwpMR3Q0CwTwSEkMqMmWwAARDPjjvZV
zNeSMTea5mhF9qxXjhbQohFhmCjLJROlVeyQCR5z4nDb4wn+yy1rptQAJJPKTXJaY3PTBX82i/cO
MmBSPWSmNXl5r/m683sXPfWUvbO1C2V7qXjWDA61O0IDoDFK2HZr4Ln8lM4U6djU7M8KVDQlaQMB
DZ7WzMoR8RvYspI7uatIYSJVt0JY1hkDC+BwgwCUOCzJO5kND1PWfyTaS6OIyrPwPukK+9ZYTwIL
tA6ab8xz541KctLDTzKGvBd7BHBR+TDZgW/HYc8WMvZ5ihhXVSk2xW2ObUIwhH/72iZClyBw6A7N
pvGyS7uzFNTJF0x/cv8yQ1LtIMpKSyCZs5yeEsqxvKaN64i+4YtbdoyspfAqI/y0D+q4xYUXmVjE
qJ6Di0pYGwU08rp4mcqkOnyV+Zqf3fK/UwfHqVuV81b5qdSDhE48AJGASTpd2ligva1SrPMBwCp7
G/wYRfNhy4B7qbjAlO+xxBeg3wUBWjwULiV5Zsx97akka4McTmU1OBvkAJuCZTBHslBWrNVYdUi6
NtvkTG0M51XnixhQb7stfVg+OIPe/WfuHYIQ8hKjfxlVL0Yb+uAWDU3Gz08OjwNwh7eo+Vd4D7W7
mw14E7taGcmvYmzrHFjP2tB3jWmD+iOChTENkjQMKR8mYjSEGkn4aHXgDsVNkj4VbG3i2DM06OyH
gKQEOZqpF4dkp33iDI/ClduJbG5G32OJ1J51/UgaUG6SJPashL1QEywUOT2XhoydQlMBjT8RndP+
n9OekxExCoJXETMW22lR7kr0hcMESIg6uH0acSiQQjSk4KFyGOjrQQNlvOnqqka1YBAz4IMFtAQi
Z66GzPgJ0HCHX75zaAuAl8GH56HKU19Z9iqrq0OgUuVt6xILBTN3+6ZF/yTjAmiD3LqNnnqvUtFW
GbDCxoTCNnkPQ6YQ2Bf/mRABEvUh0NbExXeSfuARf2p8S4n/NvJngi7aocL2WboyUq4jY8YRPsTa
JktQynRuhgyGD98hpltdGwbBJMyPB5JWhnvvrJvhnvj/2vGqtkthHAxnF6saGiQ1dBkfMtpp9Hpe
oKgans2w80bkr/bDjN8GjCpHjtc1I/gu+ACb3r206twDz8gfanZKKKrylRKQS38pm6tSWrOCmGmO
buWmiafUn0KQp1RWervspH6GF7pkl2ijkh/EYwzu/AV2GR8yefBQA+ryplr7lIXtzNePPi7OtP+z
OlYnDeMmEIXtNsN/2cvPsveWszClgYp/YiJUiovOBlW06JwY3/WctF1+zYJJ+jQAomIZHSDPM878
orZlbMVymZ/irIZPqi2oHujuHWeFzJit6ZEqFFQBjtQwpDS/M45CiMDsrseK0N8k3rhiN7mgcdRL
pGJ8GMZf5N8TkyXRw/IuHsnyQC28d8udZ6qICFq8Zw1RF91Tr67tXqk2HWsBtMXQT83YYYO6Dfxn
zeo0JXC4ZeqS/Ajlm4fe0D5KkzWzBeF624inYOc8tCfPvwmx05gI2NETMy3UmNwiBw5GUT0t0av6
W0Xk76waoBym6hrkP6bRHImdrD7ZbLrNwEh7pTM9w/rYG4e+eBbpXEnP4NuJ+FHNM42Fbe975+WX
X770T9FOUbgbBhQm7qQdU2nzzS3bomm7oTDVU7Ork73MgoU8M7EBNl1oDVwYKFr2bHVxbYIGaZtw
wdQ3NeiD3Cy7wYyY9USLyBaSVkDAqQpgxH8UVXCqDV4sfWNJc9H/CjfpZwB9Tl50zOR1cUlpeSYl
dK7jTKSpW1bIUCMMMgSwt6zylS2rfGxwuB1ol8p6y80H5oylILyoAGbFsr2zJUTnQHhF9GBXgJYN
CDLfL67huP/s/vUAEc4V28kWISvPTWUcAYgiH4nGjzQ9BM4OE3XKoo8sBB8z+45GNsn2Ccv8DHWR
9rTTJy2NmkG/PqjA9zlwknWlrdiVT0fryYcDKbgkxi+ryvYKhovQQIWnzxx4042z91j3Fgmvk7Ns
60sdfciMJWLzZIbnLtzx9LvjxG+d58BcDT4d4kyrr1i+Mq7rw0vWgzw7Zv7WF2uNcBV9P5njYXDi
M50dpHzddcs4vjT2nvIKEvx8Sh4RcxMWVbyrOj7cP4MD159Tn/vxUqBkxvGT4lVJWAoufbTBTKHV
naOfUueSQLClgOPA10gXH3bduO3ipTwQZrGIBOjkBczapr1qOAbxl+CDRVchmLU5n6rOANL5NEBj
mgkWL5ugFwwGG8K6EPkgafbaN0MDFw0mA8Imw+C4atRNxWqxKoCKzpJuPTiIz0i6ZshfGTfXKraZ
eKrwiYycqw4H5k3zMezyNVWLJHkuEJ0ANcPzQDnyq+QnR9cWQfIU6llDhiWKZN5gXEzrZdG8FRTg
gIh8LJm+Ki9s5d5rf3KMJ2jhNSdAbAqDXiif+Bdug71PdGZ9013q7/nYzX4R8Xlr5jUuDx1jdJTx
RIvy8aTyk61ODwq5vZfDvmXRZ/fowqMdI6ncOFnlrXD29I4QEEN8bNT4RHVl1meSTIde3x4VhxXu
WAEPBAO5Npn46aee9V4VLkYOAtyv8XYEdSZn5/IHjItClRxE2N921bCEJYQ0xQwO5IPUKfaQDyW+
G9XK6inYy3PZkaFau2PxCobcbcpzL5A9AdND+sl/c31D92d25IU4L64KBj3ltKXk4dW4e6IICdrS
RYoB1KPiqTUS+n6aeW/6e5n+aRJyMm+t16eqefnetVc3pofHgmetqrF9MR8UjzK6KJgcpeLZNIcE
/bwywOJbau1v30Oasl6Sjwd3WySnACqMCoc8DLSFhh3K4cCnyhn4qKycLDLvFRVvsGuzIP4x25ds
YCnd0LF38snSKNA4eKfSEElxzw0g0VX5/+AQs6fUYKp/+eMXwYry+OGLZ6gc3YFVmoHNJFI3STUi
JcXM0urAAQ8Zrp36kpTnmpdF0fdldS9oF4j/ycKDyo0U/RQsYyyIfu1mMM/TWqnCBmL3PNK3qj71
AZ6t+IKtiw+RqOlyhZJILqAzfXn0FkO8VVC6Kc+UMI3Oz+YSC/HEAP3THYKvlCfdRmeHztT4aNiv
yGHjGsavKRhKLdgeLVlwz4R+qotbJBtwXzalc1S4QWCTMuyLGXxlPEf83SXk3JqLx/bvioP2euVY
19Fm4cPUtzQgmaALZoQGWlpE2SLurXXSnCBbyO01y38nwqKAooavKnsqOOCzYHTpdlCHKTi1Ag7+
5Dkqj7y91Uiwlc3k8V87pwxISYQSIZ6b2aoTByBrHsd7nrxC/dr4wDSfqVgV+JqydmpQDQ3Vj7sY
g51m7gHl0A7qMaHHIVN29VVpGGGYr1m/ElZcdU6VZAfnLH3XBBcPWwAmnWoee+Ot93BSekRwhE38
knWJfIHApVj9J3gkab+nRU2GV7UnP3Y6bq+9AJarMYYakP9QLltunB4E2xs2p428i5SDbQ5rlotQ
N/C8owoFIcWZ5XgXW9yK/LuIFnb5lTPPjMS6R7DRpRZPBZKHQ0beLc2B2SxoYAeZ6U2HZtFcaCMh
ya7ZXCJlV3pAp4Yt5b9Cxik7bJ1AzOCaqasp+lbFoaDcVRMPwqT4ddRzxL6dvsJAEWz7oFFoFVHA
MfhRIEU1R6PYOmGDhP5UE6zWLGXtEpcXxhkZ7XJjvDzlAA0gYEOHGQmHoMroimV4uc9QaeveZ+oc
/PyRKw+FmDL5jM4o5l6LGgTeaABW6Ek0e+sbi3q8Wq3LWJ/BGqhEKhwl3cTRJQJFbKxqE+wKSgjt
I5xUHmG2kIPVTO7XHqIHg69mxzUUyIyj3aZwq3E7mPLaQHNodf9gi1rW3azkWY6vIWx/2T7n+qnE
rjheqz+GzDS/Ajmwtpf7j1rn1zDRtfQ/K5WXefupkroknkPSzdUAIqKEZ5Wp2vBdk9U3ma2onWp2
OJNgXbIIrUn3anNvwdnjvGADS69JJ6QHx7Q+D8kb8dfMz2861heeoLZ2djm20bYIXFGLYzycDHaS
5bSmVG6phY19I8gbgTBU+O9hmlHqgMQGQMrYzq+ihgyIV9xZtQyoQfx7D35bnE6uhBfPkOc5JiBu
DjSGxdxTwRdxPl3wHo7dmY0cYUx+x/bCjRrogU3Hm8NcuunnaSdwpQi3UjaWJbawZnT/EKscGukz
978G7bMskJ/TMTQ7yyFOkeUvjAkOL5R8ZGY9kcjkKX5ufFZo1FqWbj0WCpvjTSLEkhGGHUEOpFbR
cXZKk19ghvKgQQJXWUzVfBYiMvBamwk/th02l0oJpUZ1qYxaWHoK71jFII1QGYJ6R3kXsjiCMEQ0
nL9il0WqY6C5tfadCNziCJKCeCeNv9NaWTS37EJzsCgcLmkVfbRV7kq09YzutdyaNSh/RgYOSAhx
HNE4gzMj/sJyzew74/pGB0bQ914WyInbrSmsvY5iM2C6O8LdrXU6IxLDMh2a8SEYNjJk4ESwpMGW
UtIoRWGF+BTlqHUZHfR2Il3H7LFic1lIf11LsSIxFFn6lXYow/RSmn88yI10btEmxcxZWVn5+T+d
yUs7+bgy1oUbn2CSpHjEfkPsDFsctVnWJXS3k+17rlDfVX+3vBd6sohejkDb2prko26AC4VtCD+F
pG3agkyBemGWp+knjeiTtFKaSzV/TO6i+D9FYqPxG1AV6rfyGBJRXxDtRg+dFROMqMHKowzP0vqX
6JfS+GexoFb9k250s+K6QHILGxBmuEhPwMUUqHrBMsc8AsGF+YjLlIHGx2OQXzZYUEfQ+XDC2aRe
oogPjlm+ssBFqsmuEwCWJlKpZw+D4B2FzHBTPByklvfW8a6EMDKU2NuFlUB3O0lEnQ2xXz6mB+TS
BgNxy17X9iH39yqxfhU0fvj31a3zHkSikYjBwCIcOCtVYDLmPJ1qKB05mimoNVnz1jb5jyykiT3s
RzTeDZQqBvjYa/Zy/ufRu0c9piScjqzLPXneaZ5bYOk0eYgrlUEACCDuZGlAAj78GA2e+QjlUDG9
Mci5aLyH4RXEx46OXp1OM0LN2CEhDDslxlNMSxn5Jyth17cL7otW3quEnXJ5OABiCJaV8odiiotD
FMW+IGdtAbKUqSxUUoNg3n6gS4tHEZAdjihMNlbVVu45kAOf7L5CZ8zgunEG84kAjcpl//ySR57Q
uehApXWI0HB6pHCIUumtQaNKzqJ8jW0B2/QnNf/YsfiDs0yhN47ytbWI56Q47gyMD3t/26N1jPiM
i3YDZ2tpCaY36Vokh0Jhvm58iALNWQRFsZGg4QFFVIaNzQGR848r2peWKChPXnlLAUVCQnJsen7e
/DgY8d4GJkJM+HBteZyBFrX1zjI29sif3eDOMBqm0VuuyKaH0+H2yrIkxtAJAHcn6rotn3Jgofeq
lmVztn2kX+gemJFo0b0s+fSZV21UuxkOdmGvJLTRHmGmEe7UNGbrhTwUg5usnWUZZ9u6tQgQJqzg
W+NQnNQ15BBo+k5qHXAD5NuAA6dzrc/S+G03h3yd4wFTpU0nJk3BBOA+avElsVS3ooI2iLntxruI
TlPSoMmHN/jPUHyzKdS6c+0wpISXCgLFf1mUzTnvrt94JNgCgGSRUsKolHHyR3P+nQgLYjBek2iz
r5e4rgo+u+KoE1dMUh/v6bSsHK1tYHFPlAtO6oH/e4qJIreqWdyqy0Th8vOe7NCK4reZpMP7roFU
IB0q/VWOj3684sfaxNmmzTfY3afvE6cmPbnyBcB7jXkpbJgoLKmpm5gcoDl21JyRRizOY4MRVru3
iKxaFc/hsjVOjD/F2K9N9TDxKOCmROSA/jFR9RrZrTiM9XaNn/gVC2cue+vGxjBde3Nbdgds4xNA
N1wNE3lpL0crrXw2Tr+OyxVUOWDWNg4kaGqMOGyHxBZziy/Ebi+T4gXRGuDycJyYMoZpvBScCP67
U+9tw4kPO/1Oq8YmqaMXyjeaAq0kPpONJBzUcARZl4e4/kzGgB8K+cktdrDiBQvL3OSLttrm9TbV
HpDNcQA07d6zAItA1OixZ8DFdBgikU5CY8eqjgGHzdw2P6BNUvRDgtmtSUBnnLDSgPYiVF10K35R
loLxwjilLOWE4X4HYv6CvtfCzIk8Jaz/1RVLXyifzxLWp8LmnjcSsga0fs6bFrjRocE97Yc79AUq
C5aQd60IeXKglh/4Mjz6Bk1i4KlrboiJrjf4NcMvelJa6v9oOq/mVrE0iv4iqogHeJUAJUuyFWzZ
L5RtXZNz5tfPoqvmYaYmdN+2JTjnC3uvTTLJiKHCSvdcYyWxRh6m4W5PerZofofhZ9ReYEfa1CdE
CaDfrglkLdx+QBlKGsBLq/zoiwBv3DbKtowoxCg+J5iEJUGDxLpgPotOdenyWhvF1jNUqpnvujvQ
RcU1uIurKR3EuEk0j08zOeAE9QdmBPm2HkdnGAgymx5FR/dM6IYeGm6EkmAsiOn0NGKLuo+6Rz74
k4LoCUbKvsekPstkH2G7jF5K3mFS44cmd0zzQhHeyWc13db4b/1Y87QSOi1fTcYUc5WjxTDpfUoL
Xeijmk6ZAimZPXiPOSfB9RNnswcoZLXM6exc24vykorNomJOuVEk6naTaQuhwnr6ukjBqgkJvPWr
AL3GL5JFx644ARlZadHC5XpxpNBaldJ+7q2144sHyhmengphJ1MmRD0JtojAImCE1Agr3vefVbvS
rbeK2SEHsd/95S9Z4XtFzr/QiYViM2NSGAUAP8Y9dD8douTbMLInHFkHR8iN2FYW4bUYfpQKFVMd
sQoFo9AxH9O3nXrGS0a15FiQunosY3I9nATdntAovZmvVQtmKk28zviq/MA1FNntAhye8vhRopKa
gs8W/hSJ73AWShZTAzoBlLQ2fx+T77m4xbiiBuJS5jlh7MI/ltulRi6V/fRhTZsE2aBgVM1xx7VN
2vFH1i4suMEVmG8VUgLsAmVI8B3xiSjmveKzjPMBBiydSraRVdCbZRARW80QAiRMj2zgmdbISzVz
o7MkHBfPWdltcdUwSZm2tX3WGv08jyep4LBhRa+ExV7E5hFOleW/WH53G0udnxFbColR7tzlf0W8
lTWECPPWSYHNmGQI6oBiEl2QCI6xpXJkcz2k/5Y4I5hQlf4AKtZAI5UXXUK4cnBBsqAK8ImX9r5Z
Vih45CHojugLZS7q7YRlrTnYHV4Xd0i2i6MeWhDlGasouyLNBfYE/ut8j6Vf71lQRhzy2xmWNvch
3P34KvrfITwVBnZCw2SGhhi+TZ0OvU/c88wFO6Vk9l+slWHbzxMQ1hPh4SPWVzeKvLZk7wl8iUeU
el67SbcER/wKZtUPnwXbQKvzCtZrGC07bqq7gSlYanl0PVK9ccAueP6YKfVpprYeWEVJ/2ps+h1k
xkPJO8Kckyv5xxnYyCa/6zbcJxJBsZuSwyIuuSU0xR0nDodoViHN3MmfS6oPUWNhQflWAl4PKPk0
09gI8WbHaHQ5+ioexJFokfQP4u/wraWFl2RMJDrmL3627jtGDjaBgQsJHw4dw/WY7B7YVY6YKjpP
5HXqJp/HI7h7KY72xUGFwKOAnE2VhkCukp4jY29G9hLFoFSVMH5ldkbKnsSRXKELZ5G5lNBJx0bO
dwSqv5GZdRSTFcVzuog+LPyuzQhBQxb7clocMwXrCfOaGkyR+P978ocgDbphIUO5W0YphElPaJWv
dn70rYdP+6oUbJcPMqFh8BKLE5Wxlb8aHbWWU1ZfSUlrGCNzjz8E15RAns1vj8EDCs6stywkGuZ0
Mgpp/1fvnjrBBB1Yp7IbP2QwdkEsPIUKRH2LogfJqOVDdm8pfd+45Q+Z0pWTox/zuGLLyjEyT/rR
mjViuXU27MozrE3pp0txjTvNVhxT9Hmr4JuMDc0bviKbEPoVHyXiTyBlq/BF4yzdszS7WmwS0Haw
I8ZQhQHxN8SBTeqrfOkuiCFVMF+bmAErzTRnzpo5yeCoWBHzPesiC7QM1TuaQM98YsDTDhYf5qn+
pSaQKJ5d+Z0pKYt7yiFHYQayxqlt7Yv39omHJDhYm/ZzJIdqhcHXp6Dl2sTUzZW7XvTqAGD3wnSj
Lw9i3LTjXOsEY681Absjfgd3utuWl7ksGwSedEf+Llz1Z+Fdb2pAQ+zJV/jBV4qX/sKCSd5A+jf8
/W9Z4TRfjFl1N+FWeQVYjeyISY7L1E377XfpuYHiTbIbSkXD1YO1175oeEr3oYL2zCtWRxwRqqsn
K3mPTz32+r9+WzcO9lvyzh3pPboTiskVX1zw1M4P+X2sdw3nLH0jTR7lyoMlQ4U76scutvqdoIk8
REDwV275Zd/MU1uu2eLZ/UqiUeQtcVbBHfWOyrTIySRCoRxW3/K4oVhTfgDr8I/SEU7oe5H96JbL
jUj9Nisu9BqejkgckvoECiw5qKhv0I1yp1I7JU+l96IOZD1HLF5olYSUDTV9j4eYiQE+mSY+VtVL
hBGpxp2FLtZphm2sARLb+OPG44eIxVGRL7nY3VLlyvuWmptewKMjG8QbGMCmYk9PjHIXBY9rVCMg
jnQ9ENwAHsMjNIyDY/lqKU1gnvWYJWx2plqiE1YJ6a2PuIUwfSFYF6BrjNA1atg7S7C1ob7qGSya
zk1J654kUETJ3Yi+pbAl6qvh3ZvOdgN0D2hWRaUacAi+WjVMNHWE2wIhi+/Kghr4o+g4N7EL6aQO
s8FrMFMJPiFdO3TZyetxu0R8QJikoB+fYvKOfYRy6MyW/8gYv2EFoftopM+pzmAAC3uc0/0v9qsx
2cbhS53f4kc7nFJsSBAO6vnSFntoNmN0nutPNnJpjXKCtnymK1LzV5YLWWqiA2ZCdIVyzVCI85qM
Uqx5VqKTmnCqGDVXxhVnMA4Yu8Xfwinc/+NjS7PHZDh18jkPjKMommpGbGaIXEZnfYLireiqrRZK
1wEDNdYCfpqCYUWG1Hysia4onGnkW8SjU2/Hyvb6SL0Ss+ksB5c+fE3JvqHWnjBa+BHpOn7Pssp/
5ih97N64iUqanKwdlkwCNcavWi4dyWMZofLdsgMV5WYWQI1qRXbIVPVif7hpZnVER41bfgG9cbYx
LkXM2Ys/rI5k2EyCVNsdbiXNcKccnj/CRgr/ZMV5jIxsUaRa7a9sHXiJW6YUaEf9T8X/7JurrKIW
QY13ZRHTA/dVD1nKay2+R9JbrKPOhxvIt4Q8EWtfUX3Gl946FsM5oWacsvfMJL+BUVp3sLNjpm2G
5F+QPunMmfX2hMtD8qpOQccswXqVg79amu5ewWI94OthiD41d5yDyKHBia+zmURbNnqhB4Zw3iLW
WMkV1kak6clbDutggE6Po2WR2CSRjI5TUgo3AWchZO1kl7Y4B+a4U+HDSbMhoHBa1G/caAPo8V2Q
aBUjlBzI2gRKta82EEjZ+TPn69MFIN7wDVK1ZUv0einVSMJscRgN3JZRaRxwYziDONg0V+OBs4UR
/ktunhiedtJhRAWiKvpGM65W7D8Ag27LVNy0uOPYYl3QMitxRqlgiIr7gOESWgSRUqeE0ICZZvI9
IlGyqqHCK5ziDg3cljQlhnEoBe0/GGz9G/LLSZzXM2mW8toi0NSV0a4eHGF5BfU0wmeSy37rh0Kv
R2CTQ3Ub/WTvlBT4vutHIK3pivHbfIF1a1xnVDyBag2HODaRJxb09ldcyi+ShsZjCf6pc3PcvQxZ
qh3LWfWdqd6gwqKiOl/z/fX+BZEDLunGZ19DqNQGv6LPsOBf8FH9rLVvpDsJfO1fUTijoIpbqQdI
IAb3CLnHYl2Bk6fznBwirkuPkhojYnatfAdBJLJ8XBwHiEzlJqg2ePw4ZljOeTNgqnfgJ+m0t750
WErhU8HwiJWQ8i7eiN4LLcD3aO9XkXHE7l2hL+rOEz2RAFRky8ax1ta54qn5k3cbZjqtGxXsLGi6
fpRxLTKvx/Yh2JNSaXiRcZ5gVnJGD+YnQTXUfTsmsOiMt1ApSDtup71abeLBLXzGG9wa3clOEXE5
sbmeenSGW2uGxOB1s1MhG/LXAkZkTVwUop8sqKpPcHJdbNIXhNjQuXj011562iY1MRZJ4x5ouM1R
T3fQJxrkqqlPQVBXN6IP2V9B/DLqTdpmh2pRE3V2DnZ3JbEsEHXw6nU+9UXJV7WQOXpgpRJh14xn
MxuIQYDoddmHckTkuMyvszxtK8EzxcpVQa02IVAxTTLVSzijLOIY4PHrSycIOMEX8zQLvobEX9Zx
9Mfx66yh98LFU9lMOlWm/Vxflvgom5Elp8STTVeVvU/jUaF7XZB/ZdPd1YabqXSaiKB7y/XRyokB
9cFJ68l7Zhz3ZgmeKfZaPePmSsxb0fW8TrQpPPAA+9gGf5UdoiuKRMKMADKkl5wCJpE8GSJxImkr
bdopESQRso2S4l7ynKnLChg1mRz+jdGPZoPhY0bcJuRo9L9YeFo0GkZz1WlM86g6yHHhZviRNP8G
rMNCMhpjiEtM9CClpblEhIMIfNcV3at5DvuWQGrWN7JfvPhJSY7kBM1hZjywbJxusTa7cJ/OvZwB
b8IPjks00BDw1adExlYiZ94lN/gOR9BhPv7NllEx/QEDLI5S9pHpvodVO1F7czk2PXIuKrGSfpxX
PGbdH8QBDCeK//h7AmFukzfW1T81l9OAdGAec7b9KL/Au/eJtWbJQ63xT6e8MyY+zVsA5t/SYcZC
yfvMQWxMTms06yJGEt2W4cemm/NdF6pAkdGMYYeWYbdj4FYy4QZAGyPd3Mu1wfs9nYvFyEM9Hfjz
W8ivVA/plvmhwzT0NTRwW9QwjUK+vJiZQRkcVVwHFmEZJUw1xSBIgOkdyciD/lFal9L6jZjJOXmN
azFNDvbEa4GKtQvwWJS1x0gZYbVG7nKODxR1wcPG+lBCHwqQOBUsJdJRZ1GH333ABR1TX8bBvgoT
l7f6IKLINRbzr4rYOGRmThhQYezHkaKO7AqTmsGSTjPmZptZeocjEz4Yip/eVQre9lTaiKTEoVgo
eMQ3uqOVv4X218io9kflpjVEK3H8BX9WRGICxmKNGdbEiRjZ/+bIBDm8NCZQTrprZPawQj5TTJyC
H5QZPGIUd0jtRwCtI9a+QwajZcBklqjzKnoQc7KSgm+eMr9+JhpnVbbkJFBavXsQKBOLsz1mYbG0
LaDSOPLQ2hI/sg7PHZbpXgSehHeQgcfKatSAsR7xHGa/q5biDkmBrPhrdU4dqWpYsR1qzIRSanm2
coug3Pb5I2T/VfxUubmWxj+d377hMuAAirjKw3le69ToZGTR1H3m3T/JwB3PWien44zbBUBpkUqF
KtTYaSRimHBpClyxUgUkBBE84q9ChAed9WYxM1WR2HyaMGMy00kB3VXBLhiSozG+aDjNZxi7LEF2
E7ztZlkCLhZ92asLh+b2TE1hNtUliA59sdctSGw+W2Okjy4D723Par5u+GTHmZ6apEvzd8L1UFjG
yuQRDtFTTay9xx6d00BVr+Jcn4PQ0SL6zKbwGq7ziILC6pMjYYbEZC4+6W/yOlwAdgW3VFojGVES
Uz+okbxLqxC2FS3mwIFmJTQVco+LRPkXUL6T6OKFUAOGVn0xjTctkpYscz+iEFi09PM2LFhmsSWj
Uyu/MaNWhnloUWdgZogIkqpNTB4WWt4Wxqxc2BdDiY01OgJMnybLtjKmfSQ5nO+IvZjuyc1DZtAl
olfMgiMPRr/r8kssb2KCh9dmG8GTQeotkjdfNz4bHbJJWotN12JXNod/taGhNc5HjBlq9zotmAVi
A5xwkk9FbBsru829vDaUVafMXhqjICSpGQAv7eFkVE8pzHYsWZjeDVWz1jLkrLOvJI4tSYnTKoSH
jDptTzV0GI94kFDH5sPELIGzrE27W8LCdCMqDL6kXa3gP/Bhnc1L32O3NUz5O+o0RFt6ipTsPDaJ
uc+qRzOWPdOMkfWY1Bw0AgFZT0LUtai0EsrjsI3zfTH5V3UMv/OguqsGVh6/VGBySFslsXmCQpco
ZJYAvf0vlMRmKvKJjrAERMMiWk6XNxoRVKunTjozqyTy0SOYedMm/XOuzNRNQ+xrqjU+x6BkIZOw
+Edvo45gw8kjUGqK/MYebFiJARbe0kTCgj9Ilr2wHpnsvtEs4beiqBbTLWFNYbbt2lB+4uFUYdKX
KC1RnPQt8ZrUWCkGF2SdRI5CZ7HlX1k94E5baL94adDJoTKkKjWT48jyHknyjaAb0z4vKgpbfQb2
qUKjg7auGWkfTOJ2bfDN6h6gPXo4FC79irUgoiklxL96VsxdEe3AaDLSBWVJbVbOe+Z6VHZsJFsJ
4C6sX6TrhDkQXRK6KEh62vF5aV5RT8kDb/6ZEi3GKwPrcaFk8y6ecsyH5QLCDgnuUf50edOysa5Y
abY2TRrJugC/U+vdIHS0JQeg4BH4z/mOSkTDwa6SplpdA6aRLRartntDsS+/WaDk4s7Yxv6+yk/1
6AEb1ZKfetEnDaW3JHA6cvwqSSQjbHP0Kjb3mKzg1E2Am9nH5SZT70sryaCd6yA0voecrb2FNP5o
SNq9ouDIUaMRosRVVMpfcpGiIquFl/UWSphe+mGAh9W5IVCIdIoaeM8WgxliyMhqnu3WOLH0KlUm
gOslCnvYYeYrGClzMhVoeCv9I04eUnwF3oH9plp58EKMCugywnFGVkI8wvJG2vckbsuwb4Y8QUpu
ScEzEhIa2dmuIdFm5oSXm0vMaMyMw20NdcANUL5bVgGZKNCOMp4uvyjw9jaA/+94HaPwUUX/qvh1
FPuBXrzChWI+uK22cRpuF99W0qPmCWtHKnf1+BGjfhyRsffqy8BwV2sfpEysCNypxdti8gyirYIR
tl97IACu2XjO59ek/GVc3WjMqvCcy0ShqsCajzUZlsE/lsnCGM41YjgWO+JgjQqqwvbLTLS/aag/
7UJGXz1tRfxMZ2An/AmE5dyqnpFEsEU06HMLW33nzNQO7fCuF5dxaQgWSXOMpTekrSt8+4JvGGKH
OM5NRBhsB7ZHkdjZyuOcXIT0K/OXLcYmlgL87sl+5jNU55ibs4emT1bJNkR1BjEeGwjhpVgQIAMa
OPvJSDfLzmnGI7riUGudEWIJCA0fvbjxRkV5iu1zlV4TqMTtMn7UGWaG0r1lCl5hI4RJaMP8QIwv
yb/47VIFKpAF8p9TeFiGiDpmMYRB7QXTfg7WfJz+wuSmJq9ddk3mCK+b4ajqreZFr/4EJg7pXEMf
IFM++43Tz96+B8pNV2sHfKhvwOuatnO1T01UOIyngxm3UC+dquVjkrbp8BT1l25c1fJVWuK5LJh4
2jr2qorVefwLE4bzxNxXm7r5iDuc9tJPiwd/DmXOiYNP6JL61MEFd585BNI0+eo5t2Q0uTqKvIb2
VbuTP+6lJN1o9bVDdGAxWAVwLJJDhKJA9H0OEE6BdkDGCOFKSIzx00zdbSg8MDYbvMlNykB6hxen
ks09PoTWuvnxSaKXZYsmx3zLPkMIvlM1rbxcllA/Qn8DsIUcHCFVRM4vux7MrRIqj+i7wBwlY85o
xZZB9Vx8WXg+YS5WrC/3lr/LiJ4hjLZmPe2ogSthKrIdBeF6doSY4uEYN5FfZEzSMacG8w5gHpkM
SbzlP0iYRVCEm1PgisKDEllp3pJ0lnpsw2GIISlv/b1d7arsT6FzQ/GZPsjWGrOjSbxScmBHOQVe
lewSSo56G5PWMrIK0syfGXZD+xI0l6B/On6+7UR09YP9MHwmsiuqV42C0eDlA4M8ejiqmJvji5X4
rMY3Zb5C0gmJyXRU/VDyTS17IoUxf8TdWfKUzvXOguMnQYe07zq6spzfsccoSR5yoe3skeuy/FCw
wmgEKVhrCo11ili/4wYHQiuPAO75zdmNTOUpUXh7DiEft1q+m+q/prmoy5jbzSm61P/iDaQ3TQrO
Kw8wHasS9kvg/ItivzS4iMlojWYfr/y2mnaBeZvGy0Q8SWw0P92BBQgfWxgB5wxQypEWBXhWgtse
dM/BKt6USH2pBuRalfGq08NhibPGXRcTbqA6vXwJkDTI8XsoWGBTyQJZcNGQzsE3P6VmH/1K2coT
BvcR//gd59GtvNeWa3WHHAuDRnQhzvaucwb5LgOSEUi+ia9hMCvvjfYodTdDg2q1a20CgDnZEOGH
/yqQ4SnfviWw4kCrohAe4hFTAAaEtIjeIv5Z0qWwUX9H60KmoUeOVW5MmfJwt1Sz/iRDPVjq1mVJ
tG+ZMjHqqzN4q4XTNj0PFREcVxukjJQg8f+r+f2bxsc7xq4Ym/2ksqGC6luh7bNnSg+NNSHK60Ij
u9TyWY6i/spFQsOZjXCQGXR2wkM2ORSvgB6Nq8EUOZitQ8t+gAzDPs/dlCNPk6+CPUNIuIDvRwwY
hROEGfJEf72k2srlodPjvdkeAvWMRcdUX5v+WxrHVcMt7rZ+e1AH6YuN2ZqJQPyL1BGXILmkrLm7
/kvz75V1Sko0rSpLSjzP2NYzaaMOxirFNyTltlvDukA1fjSGqxGwnWOxbCK/z95C5ZJ3B6nZWb4r
NydF9tizWN88fbX/iaSgNiFA6vBB9qb6lqpQlTZdsU37bEvbjIoS+NFbWDKy5StaxWIbiBXp88QG
F6hKDI4+7agFhP/yONEBAmXF8yQLdjhe271G49tgu/AT0d9nCzH1kKkoED2/PETyVynd0ZCVpduH
54pZ7rgbWk9wgUwbCgp4Xp7SuMS2Z9BCh+J9lo4Kz1LcrxEw7c3y04by3EcXtrH7lo4kH/aj5JlU
xNaKIXP9XNyf9dtQ/ea89D5zWnYKQLdRh7osKHvlRV+ArtSF6jqk3cJSQfSvdjTCiym2fbed4Ndh
K1YHLCVMcSApHAuABtZW3tssj24Yc/obqocR8CEiR9As1oa7YVUcx90SAtJtMm66OH3JI0IzEW1t
chbf7cZc7j/dU8pNq+9m7c6116T7CjNbEelrRf4nCSafKLBatykYsaMmoF6P9U16nlApKb/G9Cvf
w2euPWmKhktrHKNkwyWwPPfRLjce3G7pVX23ECyzIf5g9CHBohnXKHldkb9TuKLDT6RLFJ86UtSt
e8pMavzJP/FCHvhRrXA7W5ta2sr6eSFUoJ9RQWP1rkokiA7hxgmlB3/qnL3JJc0OAo+AZQTphMSk
Gm5Wr41D87XEkYEXr50laZlZbae4GmFIpTZxDoTNZYNsBq9V8RaAYaXzhc9RrLWTbq/Cv2yHAwPF
5Yf8IkjIqdd5sZU+GMYYH4zbx2tw7zOHzlMD+s9ehV+Ntc2gbDAZEeCMlYsDAJeqrfB2eD1jaXXd
/bfrYwQubBesGId+6izQhC2CWzBc+Ho0cG4oN0YHjzrWAgIDyXvJ+WVDh20rlFxehKX3geqG0Bbd
oIMdJIydVEF5tQo+NG82GXTipjqU9g65Wnn3lxAJF+8WfVXDz2qtao8kRfmfI9UuedpgKuwNP1zO
j8i9uEwQnOyv+o5hHpckCq9R8NY7Hzrl5E6ogYkaW6W4kp8espmAQNO73nqttclq9VAB7gCHzfSS
ShR23Tp+aVik6K+atdI+pJMAIirWABrYQnOFE2JK6IWcEgi0Uu+d6s237o21ZfXPQkQg810iKlrF
7P04llesdGyWWE7/W96ManmeAdMgFvjHD7R0+D6DpqXOT89ajJ537TGyUfjQunWyl1+1LyIV+cvR
rMifA6I4BRzQKgXFDgcYF+8a7TU+qZ5JFzanfgM2i6ep2tc/igw9ZcUpx0dFPc8cLMY8mDkSpoIP
7m+UuKCq11my6XDQ2KsJqCdMS+T6EA55LKZlWMioCMnOuu09ViqVvmggLfBbwdacLwtB2XJL7Bgw
lkqHv81eNvgrpJVLi8IKBtEne3UYu+YH+mZj9sQ7cyKDcNTv6KjjGn+iG2grF2edyeQr4Q5iWcwm
lvougFn1ViGM7jw2JNVefFLNs8/Lvk0PEXzIVpQNxBIem4zgvmmTcBasnOZiPuIHlw3QmM/ltbhV
XzrbFxgPTM9i4MrYhAAxU1QTL4fs1aQf4Stjt0aP+Cy++AaU7g/TzBKGGuFi3WB3S5H/4EpDQvWJ
VyV8JP+0j+AOELa9ZsTGrkrEqiSpLu3cEise7WPhMhMoyRu1YUOvMdrZXFI2hTzzy4X20TDu4BXH
QOuvVzOR1+CQGI7R3se/lFMs78IHzT6WAKh40JfXA/9wDipsHK6CvphvDX4aSwcFUz7PEUqtVcLp
wfifZ5SImgeyIVb0LTcdLcpzPDCVY6NbPhE58MJfqIF2tr7BEFyUHrMtU3ERugwxAO/VMuxe85uT
6APuffnfASLy/tq8VcxaOodMGxKZLRIh0MUTXK+SI+1K+pa4a5G4qODk0kN5UmNI0b49Rp9B4S78
TbEJ9R0/nWex0qu8IFvFhbrViC4gN9Jcc+5NPWqmV5Z4Te/CBNgsjrdxDQKB52yeT76Kr+JVyR6g
OpDq6uTD8cVQ+fTartW2Qf6SwEBtx1+sP39enYJeZ8dEATprP0O2j9trVN8Le4I8xP6cm5GCKmtv
MsHY6xmyJNpnhGpTEO8boz5p/+EYJgVUMkrbSQ+dqdT5kFseGna1r02Qej26155yx7ShxLGkH/0f
hMMdPD0FU5yX51Qy4R7Hj1SdrfbHIIxUI5J5juCBwf6qt8qSiNswqEN11gU7DU+yaD87BcxEeAt6
oi1KVPyUTOUuDl7NEtA4tm3EXBVdUjtfyadiiroQ4tzEfwmHvwjV5tjuEgWhLvNyYyIwtqVMI6PJ
NGk6cOWkBRrwUQvZtfXM7pW4evURHWhBi16nSZtNJ1MoGy1BEJPX9x1v5IAbFJqI1qCLAgNRtIMD
8iNCOtwxg0jLBUl2yqOzQlgN2Rgq49bIfifaDv9yT9HF6I9jX1auuD8tJh941MvG+Cm3gFJ1ZEAs
kxpz1zC6b6cvWfvFMM0GSkIZzGbPam9DjYEVqeUQwO1LLkrXO7JecF2n/bPNCev1x+4Rjsx/ArXc
Zn3/mTbI49UO+ZoRbTIWV4nERE+ft7VV4vmi4rV5H3Sw4/xcC5RjkuI3rcb9GtnadzKh3tIIqmyk
7CWk0DIjjXVBCBKKlAMekeJNHsSpQk0tCrwqTSovbmBuL+2rn54WFXcW12ttBu5Xh9vSWJgBXDNF
i40uFopTtw0omIF82iZ8kbTszazGhnZmwMsHeaYeWjApFUO8PN5aIsa050Mjz2KY2OFASV7G53nw
z3VhdyQAA++KJ/ujyEquWRWOU8amM8mwODTLKN2HUtEOBNJRjpoaM960kvaVrbMlNjo4f0GCVd2m
tq2SWD7rIsP2pFQqEwtYjIaVf2o1ABf0kanMcZ7hDOzTCasG+pDOQAaCoTrbxTHdwVDXwac10j+g
vhmFn8BQFiA6ZHRN5AKEJgOBXJapJwMsj3XG09DdAsH717WoNXFMvVdVBKBXa3/8oPxHzMWhqYxH
J6dUq8jYqljJdjPYi1ydwNHI1lal96gHggQVcex0bavZ6XdcfWiTT8CytIyIGUxaFTqIgHqLSdhA
bUnQR67yYJvqWSj6F9tI4dVaieUXwEBcW3xEIfMOZleBGwjw6lUkv1Z+SBHkg99J5/SKZWEwlK1F
2o9tcfHZvLqV3VRuIslnIqR9wI9A5ks2O5LRY89lO6zmxTo3+XmCVHpwqVeNrMEqpezQ/ZgXePzA
1vMVTMDo5I90+QuL5U8sGP6nvhK7NuNiDHzTjx/nv37hf8WTaF5ERt5hBBwHJ/NUD3QdsAcYJsv4
V+bxrEzRE0A1bLOuQh4Z2BtbpeuyhNLwcuCYgEsVD+2nodg//iheY0JAlowThvQ2lRdvWTmUz45U
YfxeVaD1iP7TD3VamuSGAYDPdj3V3yxFUMx1w6vdUGeoBbKlKVguZ6jUFhdH0bZMSvCjcUdykqHX
ZCG1BCXe2hYl67IELSOE6S1wBTlA5FQbS/ThUJ5EI4+EnuOvtUz2vlicLppMQD2TMEZ1hcImQhcd
IbWAgBSVtG074LryS3hcPgvecCcb9FJtKj1H1aDLF3B6AsifQcqf1vn4LTUb5Ule/vqNTQSNRhdo
S5BJ7PbWKzID9JoVs86ITcsjQTZWuIkRkA8zAu6gXrbLBcTVIf1tR3MdTO2jn7KH2vgfgaq/36vM
/pemQ32SdfOsNPYjMnN0EDMV0JD0CF98byqto8luljhL9MSYnLdx4T9JJPrKK8TyZAnrHaMclQBL
gWpIrsocpQI04Sh/ZEZJaiQ74lxBByrEuA/y+S3q9sVobgZ2zjWrMnkIKidZft1MEESkR/qhTaj6
J2QQsUToRmlehV7v/X49CirILpNHzyj2gV4zSFIodWqmDkVqP32Q/6ZV7sM/P1dVd9aBklRUqFlu
QFcy2F+h3TGjlwxH+gqrjT8C9IhaCCK5hcjAMgrPKAtqQqIu/Mj67WysWDuFXTCHH/JRy27+pMIP
KCjHGRp6dDI08DZWUQHqsapN2hXHnBGLzFhDBjg7q/dQr17GLviOiWHsdSYxFjo/sOnoXkX10GqW
n5xrX/aUO6XW/1U9toLgRc45P8r0H+jcTGJaVSvYwVUND1+cpZ6uUHgHYn4bA8a6Q8uMSeu+R1VF
ylHmZC8TFhfJDESjoVgjUTJ2CVsrdMjj6lWPHBK3KW27J3unrZ3U38Ow9fX4PSrVDigLIj6hN1gR
ApkMCYQ7oYxaOcnwrWAf3qTscZWWy6kxHr0dBA6nE6FY7KYxxE7wbRZAYng1mH9sbaOiHEQuYMjY
5nz8grlCmrCBrrxpKXHlhhZ9klD2Kn8RJapQWoy8sTiVGSIFSQdgGumcUQMXOdmooGt0Ut1pCSxJ
WVOb6ETPWGhrww/ZAI5e9KBRJNCwWkaoQN0QyD7r6YNvB9a2P8Fl49qUh3scz59pNV+sYfhTSLbL
huylC3W0Uxx6es2VGyjpp50V5ZvvI7yedROwzjw7AzW/qY73OJO8TqATSHX6FjPQjKMwOMJtXiBu
OH8BHGO80lWG4DgxrcwaV4qBJLDiqBzZgzqyjMR2DLKDnWN8S+TZuC7/Tbd72qiyGPdNrjPlUAIW
ZkhvppkL3NRgJpQNOnrJF88QG6bUa9m6lP1hE9jdktzLv0GKLOJBOwdlsynMTrkNQ52eO7m99pEx
KmSDh83Z6if5YimIKVMM2mvbsLe9iMZPo0neu8Aq/iLjWVfKxsx4pPrC8t9yTtpNG+nyWsJMM7WK
fYylzFo6UgGhkkODRf3//030+rFMOMpVO0M9oxcgQI30p7cX6nlrBz+NtbD9z5VM82cbin/JQiys
g1HF3z186GoMpw/C4I9Kw6xfVOhyTFlGtluUir1X/8fUeS23jUTr+olQ1WigEW4tZlIkRSVbNyh7
ZoycGhlPfz5Au/Y+NyxzRrZIAN291r/+EMfvtd/fKF/Kc2373q3QhIazlhkoug6Ppjlbx7Clneoz
sn2i0UI4SU0lqxg1FiPJtkgT94clw5dQOLCW+gor1Sqcljr6PuY+h3GOB03o6+zFWbKj4pl8XlX0
fyTAblP5hEE1qFwnVTnwggww7HKYc7yC82czotVYPsBsOCb2yIzEtul74vvTT4g6MDFJajTnR5xy
BCtvGO/xZJJG2FnOGQ6ifY1bCew+ZSFKOBWBWQakpVETM4yW703Qu48sdv8LtBsfWgcX/KJvQSPa
XvzJHCd4GBEeB0wwYOhSgb2s946gt3tRBRbzAPe/qZ0wJ7NzixkPDVjSjnI/55zldaz8m4rfyqZg
hjqmIn+Zi9F4Nz3s83NHbts0x90FyteZoLxbZM/6Uo1TAy0Q3ebQmsbHzAYF8UEXF9cqyTuIPUJs
CCYWTT09dToct0bVD0+DU4JrdUv6R2X02d6rK5LpMrwJuiAggSotTuOcvzHlyj5KnY6bcCaZIYqM
/DqVb6wo9zlxW/e5zUB7sYk76Z5jsArmEKYgL65YaAVpmu1MV5dX6rjuCUbkDkqQ+OOR1RTA7Tr5
VQxtRNQcE1aR7pwJHkgDC3kabH0R1kNi//CqLSrCUeAVWD2FXaxfrYB2uLIf65vWC5B3Nu6/6I9J
dJ/gBXsDsE3yMWTD9NMZkqfGM9XZi3pusSODZtdwwJ8a5gbr7cHBTQL3l30KLumJTcUqu2TTl+wd
+a669sNqrG0uGH8K39pbXVQ/8r1R11SbUdJyYKgAGw0Hgl4cmkRLjcG1UDxSShenxsAvIO0okLw+
GH0S2PGBLxN1nhouNzHAluEkN6mH5BbqskVJujxz1tiUW3PIzzlyfWvufBxguofjl38hAXFEBjkK
i3qcos88FXcIFdNLEbtAKobvvS8q2X5sTWpr47re1djsMaU34rfe6PSl63pvZ8wQSBoYghc9AVC2
xZHS4zfijvl9bonsSOF5hsXo/yz9P5Sv/XtXjOdBqWQb9WNwHuDI9jrKtjZZDUxPFOjV8qBE4BXm
ZOYA9uA4YYPsppLms4YZlTfS3wczFyapfRdwhryDqOr/tEOd/+NG6jNcgNB6TNCJo8Amcp3qZmhu
U0RdokZ6ob5y5wMsOX9vi6TguQ+Fvox29umPaKKaAjSZVsbZIXsrHwkg2JC1b560q9daopi2I2+8
F71NUyxqiDFukpNak/kzWw8iBfDTe94yn0Ku3T6jrZQb1+iyg8yAg6zBcqGemmRg2fKiR61ep+U3
THpklmZLfKIaxm/LS0uRdWiU8Wm6sjl7VguZZPlTIKdrk4YFiGMIo8GCc1VKklrmEQk/NTg2PB7T
kUFH9SWjevLYcg5D4WHM1+eUsPDPMl9Ri0zjW2jV9daHC75LDAhCHZ7NSWiLl8WGNCsskOzlpVWk
lfcWRJYYXe7NMfhtNUODOaT9toaoejdGRh/K0vsOL/fLJEyitiG0uk4xv45pPB+1w4cb4Fe91hF2
UINV/DcEfwU74QO+Qnb2IFb9SC1MChpL/8bQ4snPFS7+XWRdvXlq8D/Rb7VX4WbnNMavzA/hN7jj
nYnR72SyNJTrttwlbgjamCjg6EjNxa4p4fRkUVXigBLAYJnd4mDIns7KBXbSplZHHRORNQfkwdS6
Su6cguKFz/8hu8mE2dLF+4oW+IXugjTHobBoUWO5tyRNvqHs6ZD5PozhNoOaHcfEoGYtBVfak96b
mLcZs+OXNKdqN9u4PngaFycrgULf5UFI+ozon5GcBWddwxR2TSfZDX7r3oOqbPYGZfyPfq5Jw5qY
U01izhFEagtX5Zb44SRE1pi7eXBdX9IO1aXVoR7INVmd61rIKqDmmfJU+cF5/SnDbrCdAoapJQ61
swkOalpG81hfEJtJpoCLOB6YPRLyPakX2pJQxEIzejC68kNpircQNcMxcSLGoXHKvF5QuUkbuYkd
diY2rgmM0QRfnUk1tK0RcTTOXO2Ux4fr5dgg7R1fk8qbLkoWJ1HUw0uqATbrsn0EhVUezQhyXdr6
HOcdhOyu2mI00pDLGkfH0MrMP8yuoiSMPyzHPYTKV1Bc0+7g9Ml4DJ3uXrdEp3W+/m3OTOCc7ojh
eXC0RjxVwvg/w5PhsRIVEmNIWvfIz9CZzXzP3PV+Tv2zF5saLzplf794Y/FiZS1mgCK297SEvwYX
9NzxfPNXg9xQmsb0Z55Ir1VKPWm3tz6txZdxLqvhkmtff/QYC+NP1os2PymJZM1dXsIhf49iD3fs
QfsnFy+P0/on0QofkVuVHaYAn/iwgyQMNvj9UoyaiV6aRX89X85XT5wRZh5MX3xZY4fYG1dWVmxs
nJf0H1jEDok9vOhpcC4gb8D+wwJLZDM+tP+7qVACk+6XOXTCRb8YPRlYf46mOH0fJh6mb/hWHvJg
ZoDnBTo5u2HK2CYExMIFhcYskb11loFtnbG+tc7r2zBL4r2WGdhIUV3U8iKyOAO7i2EvR3k3QHVz
n/uqRIC4NHyBUB5OEKA0yuu9SwJ5d1vMAnqXg9U3BFxj3A822lIsDbNyJixJVOMFYdJI5IyPfs0N
PdhpukP7TzBJz3a9NTCxdR0FUl8Y7otNesDyBnynfUR93xzqsE+eKns8Vr7bXtbisxaEjkJ2pgmK
+wWOzwl7XUrhsufiVu0jNl2i6YCf3KDBX3EuGSuOOUPo0kk+Sy8jfoQ6eQ9y3laQcx2BIWEVIgZd
3xpY4h/7Jr9VLR8Sq1hqiuWu0VP+/y/f/w1JrNPWiEQmgS3UgHtqM2aHeUbtag8t0t+lbJrpD57Z
3KheGfl0vQ3hz8Y6Krcw5YSPLd8t4C8+UgJ9qGiOimP5vRyHRTKkzqXR3UOon/s2r5wPN7fGc0am
3CV0kTX1TGhF5vOVs4k5YooMte/ik9eFVMHlAFqdxAVmoEH8L3+9+pF6kLtzV3DApA0b0xQRw4HB
9A8jI+5itPpDW+vmlnqYsWd2dCVwTy7ZRuJUKni2fvuo5wnD60BqiBta32Wd2QRHYD3Om4CdgKLI
+KqLsjnMouMZhCX6q3TTy1xXu6QNcjR2hfUeK2KUHem9wDYHiY+Y5fQKM6io9YhEKxYTOGv2D5Xh
4aMgUY8LKxtfhcOA0CXW9RiFaDZVMti3IUOiFbY3x884w7yMI9/CKrNNne4tdrq9UXjyPnQQicxe
V/vvncfseerQ2bVR9JyGwnhy6zY+9LnJRMsATVG1Np6DwTSeDXcIjlOm/2kbuhSfOuKtmwDgbdPL
LlIZEsWwYh8S1BtpFJ7sGFfw4OSmU/KyVpylhaMsyI6JJI/2eeTOrSe2a1kNJIIRs4zKWyIl+Eo7
afYPkCCGKQH8SGfRK6oJOZAEB9zOdYC2RDRheDCVOsdpCTVXZ4SnwrNOMte8FLOF72dmk5k5kHhY
LW8596Znn/l4oEmK6jpszrLFzV05+UA6mONvorTPsQ7pFBoKgRFPa+c5Xuc4qZBgwrTTnFN0SDbD
OzH6GeQKa/zjNAxZ22nxYFkqfqudBc7n2b+ysMKb0GgZ1hufiPafQqibtBvjLOKIGtuBkwgtdCrR
iZrY/6ZpjS2GU3IJxmlRyq5fWLXQUNettf/f/VUG1s9eBLCpakr80sKreA6bRZjl4Y0UmefYDK9d
jU/ZWg+4i3GWC06+aePYvHjZhL2Dz2zT6UVCDqfWw86I47tAbG9azoEY5RIfF3qRui7+QpYNDwa1
FxhJau/DMM+5e5FZXopm3E4lHjzFrP/+Xy3YpRYFYdt9JD5e6wXI4CUwaboyWVsbu5Xo0TuXqWpJ
MRHMdnCWKOu2vqOZzLZ93zJ4YOSpQ1pqOqx9w+N8Gm3P2ygkO26q0Mfb2c5TLaqohJlDZPeYr+Jc
jWpQdPs4nW/0mN3dzFD8lDm3IZojWjOliEmXximaoi8shGFp57F+Sers6o/ExMUcwJtu9H66+SKF
bsarbbL4xiJrvyym6D2OG9TY5htuD9lLgioMKLgNfI3HQ6fJctDzMZnhpdiBQySOGUJwUEw2ce+G
rBy94Jn4O6L59IIa3jJjjgN+swNGetC/TT+03itc3ampyF8uTeJ1FHAsrBJik8DGVGxSZ5SBA56d
S1ZEaU/j3aDgTnLFQo+pSH5YZgH8aVuEskmq1BW2gIEMUm0+564FKZtxz9H2BqyCm0ie7dQ2z10r
EfpVdboLgHqW05+eIWrf5yC6qRQRz/ffApX4OaZFcW9q/t/MlspS62qnONQI4JEV8rFND9562Cn7
CkT5lJqwfgegy6fv9q7qILWuC35GKnQCBjrGDTuosmNn8/3YN9a4saZenVLEEt8NNTZBNJ9JflzP
lJYLsy0XC1D7RzginKtkPNx1DP9Rxv3PJG8UBxZOlFNkYvYuX5rMI3MIZJBWfITCn7UjeUh4+TtL
4x+JFCs8Jkk0XsT5hMXkHjuOR9e21dWPmujuQnXojCC7jpNbXk0jVPYBqnN1IlVjfHYMMtC+S1w9
p59xqN+/lzN+IlhINQQ895VNkqR03xFMkG/KUf19rJs4hI+J6PeGNAgzztwcCo0LiQfMjDBn3ZyA
TS6oQspD01Horm352L/PGdalY//CiaZfYrqRZ3MKTnZDDOKU27/IkIxwbR5YI7pRz5mCwpz1OBqE
Nms8jPXRHWbmMiai4hDzELkcQZ7siRom8ASWlv7hlelpYL0x7A6sKy2hYEdu5CmMZ/tTLYoZfzpW
RZbjp2uYF7OLESpiwYvvEbRV6AfQcfjLYAqAznTHfZu157W5MPLg8n0uOQElPcrf7Vj33WOqYFuv
P9vY4+fUJwAWzuBB9WKiu5zL64vfO7B5JlIM/Mz9+L8aRE42859ZodpubXEJA3aPwMOU+nt3n8sB
H6AimojHZCeKHPNnFHX9K1nt9+9bJ4f9WrX+X/0626LbqlGV+qKY4I52Jy7d8o+vL3pw6F2X0FjH
SccLrEWqOg9K8RxVNXwz/huOVdYhirN7yr58A/nQ26RlUrtCEVbnoTIGdOAED/hwvmBObo/MCKyp
lsfcpf4wKlfs7ThGjNOVN13E+Yssw/QRtrDO6ZW9rC8+hEN5GeVti6tzTzHtMCkGIMK1VnwWNcIN
tyuQvhqW1x7diYENDnPDc4wRzZSTgjyG4fm7yE5qXIQnHlmtjDejnJ2TKOvsg03fe8rHkFT1WjIr
QfdwCEJmrM1s/wp6gb1EUQcCL5g8PTppx+C1bp+TmgFDNmnrklewJ3xGR9vUrB9R2P3JmLbdBomU
qnHM/KtpcKnSTNvyifz3UtTHRPmLvZX/VaBnYgRKL7QCjBSJZJxCIj3XZXNZO/sOFs9a5DBVGbbE
C4V7E83NYQbbWYRd7Jd5agDYhFTejuqvNSDwXpUGIbvLWyGtu+qT6RqqrkeBYGGIHjfWdcQ77hgW
jb8fy3LRmFvq3BrJzYhBTuqw9J8Lz5QPR9SvlfQGJsUU78A/0DuVGK4NEQIxG9slHIpHjHHdI4JG
qefIupSiDwlsb/A9WiYFzcJRjBdKi21H7o+4Hh2sfSjy9dyCAG3KmiSZNnKYmuBjSEBc9Xt9wqlc
Rzw8FD6TGaSvfFEOLgsn6v8LK8N+NaoQKr+KvRD2BXzijhHgZj3OZweDFdx00m1Z+TBFFiG+nQfO
dn0upfL/MvpGs1/q4KAVguuScN+bDJyzg0UdnuwaxYUH29C1GxObRrKEjAl/S7v2mfrZqidulLKo
UHN4XNezPWnIx0tob5Rl2VHhIDUnYXFKhkFcogmOTOVRB5Woz44dbG/fhiP6jUqb7qR3pYmRgMpG
RvF29JVUVvYhQ9hJSmeSwTxcnxV1DSDfySlcUp68Je8P9g87j39iWEGmn8V8nZIPq8BQdk9g0ONP
Rf34VEjExW2ottbU2VcjLP+R9VRzFHBp8DS8zYWq9/Do9d6kHz9fUxi6V8AY9qPwbgk1PWwVMUXX
i/6PEfVTpVBS2usmWgxzujUGYhqAqMe7av6JDKs4tJMJx9qA4qbRNBOzCbG9radbDuKFiNWm4TWF
7e1iQ6YkieRfNPP5wzPErzSFi6pyV59mkhASNwqenVYdw9rK34oGRlfQvTJVfRQWIUisVCw28bV4
iNCHwxkZ/XOk++HKNPjRO+a0b9fflQeihcovvH2V4h/cihF6WAa/PB8CCsM5yRP8DyH9zwug0y34
zvonT0LVSqRzD0fkCLTKiNh6ibAs1NLaliNksdkjFoY2nKED+DTnLluca+UHkRb+ZhjRtjVLe9Um
I7EfwCQQ2eulIDSWgnBu+UpETY0Dlu1iwaXAKoYf6w+qzM3uWawI8TK+3F6zZgagoRBh5/8cYLpi
QQw1KIddRgTBBw6qZpQq1VPc1VitKDBLGxZ1WUkYhnV0A0SF/Z7H090WLjZjZcupCc6MBl0Q7e3Z
6AJ8QZcvxba3aoX4k65Dlh6S0++bVpTeTk5QoyLhy0s86QWwe7Mj2dyUImtVhlm/qY3niFLmb+aV
f4KWwoKC09uPXU5au+2j8GvIh2uG4ugLB7t0Pt6PsC+ZOAKObgfb18gQezZqQWqqiOpzNaQmPm81
5G6bVZOw9ciW9tUtdpLM6uc586C4TX66wRtRvQaoJJm4/Zg8918PiR31lcC6i0W8F27UnpiIYb0V
1iRy++TBrwVGEkz5xYKjuz7Uog3Ef/ZiuhEV5rlnX6GTgTDLpLE7Gn3zYQz5/MdIcv2oSwu2xdIQ
5V4iTo2/K3u1jJEVXKKFNmLYhY9XR+DvKVl+19MwXv16PPbABwQMoHTzgGc2VOIl1oad+shSinnt
0we6diU2Jij+1gnIPWbC0u+9CsDB1bhulX1SP6Y4eO1HsiHjkXmFFwQ4IfUaiBtnBb/ODxhYjHcs
LaprFxT966CsvTNK82Aup55kXzk2rjolLjcdAM26V0PHIEhS9VvdsFHxGrTx3uva3xc4BpHOSMID
LIIfORrAIxLcmvGsJPeG9ICyiOObi1lEVWqPXhNMR7s6feKADI5e+Jutt92u/1TTQSJzYwJgJy2S
K18E7XX5JecetCvlFxec2KdYWt69iauexD33J0hv9q6ZrBgqSfC3HegWMOmkdEUx4kGHXEchowuT
JSqj7mBAqIcZ55FAYBOFhzTPCA11rjNZXieH3JgCt2yrz9sf6yW1ePSYiDt/a22a9O4MxHJCLenO
sISMFEmQfov3G9Mh5Kh5Up3xYf1lGiDfXi3GS1w57KcWvXE1wyOvHPAycg2tIsdYw85OIoKCaBao
Z8Okm9+7qSMtZrDPgbKdm+n4jwJyHLnojbwWDpa562cqixajWI8OgM7DenYzBF3z0qxaS67GWLp4
5VjavFhkgvsqm89EnMBxbTBoNdJtE0MXVVS7ny0mqqTQqlOGq9zBqBy+VqnHZ3jO6Vx7OB9tutxu
nnzXaLHQlQXKyTw8JBj/HKJhkfMvM9OwtdJ9G9Ioysat79n8jY6tmJgbqOEghtfU6R9TF3VE+gKd
npe3JvLCubRQ0Y4jbK1useHVVYfpLeY1TsWxoobuowbOXggk/hHmGeeyaRpPU46RUM4zfaobmLO+
FMGxNsBZltZmGPAt7Oe+RM5CniFLWr4XdcvMv1dnjjOLNBVpHG2JcUEnGeMJkEwUOCGbCf2EZYlr
ZcQkoC5TiopiHxF62ZBbAad+AKqHhRA89wGEcQJWbQzSB8hu2Aw6pWUfyuWkG/EnFkyWzr0VyrNy
3AY7BFzc03aCDdvN5oHzu7s1VBcf0mVjaxWkdKeLoquDJH2krN4giole06xkn4ErbCb/VrVCyKbG
ZE/tg2rEI/6PPDjOrsYjhQji6N7UMwBBBD3cDtL8VGjj1CcoNPqFplIY9j/GbNFSivnTk0Z2KFBW
sykEpOV5+C6NXvrAaILUZ48fMpew2qTN71MqD0NaZT/rTu2164S4wxnv6Kmhl3vEZw9ze2HfAEmP
/uBJAqBArUn5AJ0vIJ0qKRE11uYJ77r2POERvgltWJtTaz3cMvD2RY5L/4yfdVpUX7Fn3AIQMgCz
5LUwveiPSwaNjQLYTmeySxgYwjT/d6Gn7LUKCC40xlfUjeLkWtXDz2HVi/Ld8WJM7n2nObhkbmzG
QlWHmLhS0mNhvC8zhNCV4k8AHwMBaFCDg1ETG/VwSCPI3klVMjJeNtO6HKODs4wy2nw8FbkvKDNw
HIpqRZ+i/HDvR6WBCwWpe1Z/Lmx67hYETo+sn+DRLPPNpkQFXQl5EcvNmZbblCTib7TM5daXWrYH
u4fHkOr6VwxrkmQEFDmzaYNlydHm7ksLCQauzw4lmqdsToOOAfM0ml+ZhxgEuHj6qaYID27PrZ/W
x6qqCnGFLQEayledavfNYL1foVqdZgUlyMtrrGNQqJ+tZThK5vpwoihmbOdee4Wku+8GcLj+1Pde
dBF99cuZI5zlhsrdWgJgtG1rZ4tqs3lei7seq/Z7RxKfjQP4a4m7+2Gk8tjFU20/r0eKTdrvLnQD
eBOV/M0l2tbQBLp6NF9NB4r2QA8L29fwnwysGbbNnCLJIlvhop0xgIaREjgAiZrxVkPqiQW5SGf9
9NX7xME1Cd1HY7iHrizMUyucO1qt6NkaoJetF6BsTPc1nzjcvXDcBeBvP+HMl6q5uW6JKG8582wo
Rhc/0y2TU+obOXzYgVXhIBy3Jzl6wL7U1YaYvE0ObeCpNdrmFDRIV1W5HaTffIWKWSabDHKyzPKe
w3zo9grWvDICkL610pui8ckGhtoUC2YPLk5I04IPZLHGy2WZ0ZvZfwMfTLOie7I8losyDANbqy6n
4dTJ6EXM0X4QUmBWGRDwHpfnb5BiRg/jjQZBA6Biwo6aX4MffojpH62TX+bo4Km29A5s5cEpz0g2
BJyCLjJPam8Z/w6CUIMRudXsUfwUYP80x67eWy12elVWvQxZis0ShAOmKxHs8oVBkIxzeMYvGQR3
IQYacZO+2cX8GRkopuFPaGw0Btr+QdLfrJtr9+xjyQDTEke8oLY+/RlIgid0MW5tGPeeTd8VcD8P
RhbkvyHxQQrtAdOd8neVxluQWfeHX9c3PRbV58IOMV3ffl7vn8bA2rUI/p6dUe3t+SH8ht2RA5r2
kC2kM8TOc+fg3qSm+wAB5J9th3JfKhwcYIXN5wG0dJ/OeCfVfoUXjEav1GQxHsQz5Fk7gui5XkJh
Ur8DPQNqovECC0U6BTEVX3s2DcNOMVTyYRNYbj4ylSDmLptmTH272b+7Yc5oqMSKqG8lRo1euZ3c
oDpmkYGldoeB1lpXpx6SQHIn4q1hBcXJmf8JDSv9bvTSut5MtjTeIhsPX9mb3r52+0del94tih1y
qHNsnJI/uvCGZ7+OCBfQcMYAfKjS4EVj7jzluzCMMZnovOYcVdRkJYjNvYZK1gszepOSig7S0HOk
SvsAgQsWfyYITazZXzyb1BENa/NBlMR4acL+T9XAwMDoeD4nfWKcLXHsLDnsGGYJtB1clAUFNMY2
uxPfyG/elI7dbeLlgO072vEyGrJ9vHA+BtRKc5eMfzznJ0WR9za5ITchULc4YPYkhKEP1dBzX8ER
SOzFBLIoXWRHy3qHnEHWIFlNgUrJ/QrhHajO2zszFpbdIKZd4OUmbNA32WXAx6lMUZrjkgII4Dne
pqTpxkuDghf4B9HFWu+HHop8xyz9W+GaxWawwK1Cnu4w9xlZLMz1COfX86CBwkBtGfSbodvvVKg/
4qScD8aAaBHG2nmc6uAcR90+sctTD3XIPiwUxkbyjPfz7N/EWKLmTIddtwwoVNjqbWjCiPdrsz2U
Rnq3U4SH62qxq/4+mMN4luRQ78QgcKO0ERtEybhrgKLzp88wR/Cv2mx8CZ2shSqHj3tWi1M1lH/M
IcxuMRauS9z2+kR3RCWfVcGMV2PvXsLiOLjlctWaAaPypaoCBFkssdpjHYXDW0fO7kY3/ZfLDrAp
0vGjiLH2naSRb7I2WbySHX1aH+X1IAtlVu16Ooj1sEhBAbMVnGrr7iMzvF/zPHBDLFhiHxmj4KVo
ET1sW+YJJGEtZ2XpJfPFktPZrGb/oyJ6FurYTk9olZZJ5gqQgS5+rmDj7Edqk6sCB4UgwRYgMqst
gBA7bm/CLiUd61CgNtimaY9WNmKjXYdCRQq5yRuR046Jj2dyYfAPR0DWTYfll9MSf2HIgUY6RyEa
ltOXD3yD1m63ti7GVJVPbU3duW7pdCzuzXbdR+uS72Z401Mi9NWF/3LEV0tfiDPC14SJQY3JoMKn
7J1+ESLf0lA1LQ+lP3Tjeb3djSWzDWaT6tX4N8kUlN0Cy37TAWsglmPniiY4SAftVJYQcETpS3/m
Y9PcSs/YZLFPGo1qv0yCDzfemDmbQHb+WVhf1uyQ5x6g6sqAKk7+hKDKlmjNVCN+1Bbjjg1uAymU
sQWPEBhr+QnM+Inc20sK3brOXJIm8vhQLrQ/w/dprt2Y9B0LR8kJIJCRRl+cjbLVP7rIoUcu/O82
VXnItYEzEOCEFN/I+wOSX1wDQuKBwa+BoQeUZfDjUWCe71XpvYo1n8Yt2yPrcnqyVfjK8VcvRUR8
btX8e7DwCZ9Lo3qZxii8WiW062/Yo+g0Lt7GUL9OQ1nsIjhWHxa4f2JWTBWjKL7YffL8PaBJbRSj
BhGLifDGUxSYASYsHqixsuorj1z92mhzGbGih1vulCni4QaFCFVu2DaXPpj+lgNpKhO2Ew9/FO8q
n8Xn7BhM4iGj991CZMyC34rCrh+d/rnqvUVpTITIYMKAMZR5zQjmGPq3Dnbnz7knmWiErPVjJb9w
J958PCj55QocacQsTprmu9cBOTByQ7znw+5LYpVjAeUTmmRVVx8D7nQSIG3LCcyEb+9nyXAbmnyC
DzsGb4AHMNgHf2PTbeQr8qdM3B/izv8uJpgr+s/pVUAoeh1YD+SEVj8HGy4TagGKDVcupbCl20eO
m45MEbglBfzyrjEUJh5+solni0QO0PZdaiMtzia3PZUVJhTrkQnDEEdnN8IVRgjsKsnqCfDAja1P
OqmOwyLFJEJBYYjDaj4M7UhGgud/xMbwEyLzFlYAEWUjDgLB+lN1WdscchQ45Ji8Rt7wHobYbGBj
o16TOHvKls527DJku24zHsfC+GX1KNcLChDIJXyhEVbcoWhQoDIHRwnhQF6viUgr57omxUGIozcm
TPdAV2BxpzdsiKLnbHZfK4Q6ehynx2TWlzAlxlZ1sLeqdrB2axVc2FjaQQ0lfRJUZi5/R2F0kqGN
sUmc46bcef2JGiajgT0acKan5alucf3ANqReCFdNIq8ibJxjbYN8OS6Uj/VUazPnagzhNWZEix14
DmF6qat0GDFnGaztMtG4FQ0FNHRkf2MYfzOHPLPYnxv8Bwfs6pzg1GfwdSxh/ylrlR2LFsa0lYjw
Z5V3QBT4GBrK/6jtaD4F+Bzhuk5C0EqcdKkxNzSV/2beYoUHGvxWWMbfgSGv00gHC0uM2V8aOZef
ZWekp6hp3rWPPDKdpfXZVR68/bFFaSgsfJaWMnUtG9b90fAZKM9llG9V5BkfaWOB5Mto/724rRL/
GND/ZzQl6FkDgZfWMtmpLYo/P8ROlfM2PXg2FL+11SH/D3FW7pnQ6fl+mcRtEZKm78XIzXKMnIvO
TTdTQDbs2vqZMv+t+Q7HAoZQwfI003TaiDGuf/nwZX88A9iUD0jlkJIUUtfvsqHMDKKEk0E+ErM9
ao0cHKvB6cSq3M3eaF8KKrPd+rBp7ZKk08MTm73wbTAxT8As7NaWaQKphnNIhsO8m5fpeBk7/65X
x9HAyxmUmYc9LIm5iiJw5ccC7VTfSJAD2RaOPUlX637dJAQvfyPepR8zuFCt9Q6LvfmREKEK5GJe
m9Bwj9DxegBGdFNo8paeBZZdjpo6BoPyBn8n6oJ4BZmll3Es7IPEtPIGHXjaYhoXn9Pqro1IPdKI
KbrbeldTthituv/oQpKwNmJ3nmsMeQYHNXDsextvcqa9zNuXmLHDYZ3EQlg76vrFN8Y7norTl47r
D+zdLlRc1S9ZVXAzUwVtu87p1DBS0ioN3tEcMt4fgxP4IUqswe1OzVQU1JilxiGYsYNPpHA+q/xn
gGZMhNml9WHh1L2LTAIt5a7qqukLobzuIVAHKfBHgj5wP8y98RImwJels206ZWwrK/CYehLqM+e4
6Hamtu+D7tHrVTWjKKqo8KV688mwP+PNav/oHZ9rWi+KmOrVCqf8H6tDGguxZZFGk/HGRpqc1kdh
Jl7i7FiM5s15zG4jcAG5IfGlbhqMKlYMf5gj4wQiSfhJkPc7Bwzpf45qmJ7508xtrXFcRNC3lg6c
3zl0GAsOUMVIWTvURJB3mDxga/k8YxVzEmEHrTquAiQW+AyvQxHAx/IYJWLTRv+PuytZbuXIrr+C
0Ka7Iwyp5sHRrQhiHkmQAPH4tEEUgCIqgRqAmjA4HOGNP8Jrr3rhnZfevT/xl/hkgfWELEAkRWRL
8hOlJ5GEsjJvZd68w7nnpijDFbQn7eCuHtamunxAS5t7GkP39iQA2elm0o4NB3LwRbSGktNPC9Cn
7j1nMFnelxceuUsOqOhzV2itQJS4dViv5aohA05j6k46RIVIhAQUKtRcETZ3tsuP6g0JYCCYAZnB
JTJCMXY6KDu79nalLO8jEtZl9O+8y/4gQFTGOpq8RgiN173yzmnEwOM2doc46Rj6OmhvAzQ8MlF9
BNDkvpf5GcFm0vKD8qaPbBl8LmEPK91bKG0lRN4wjVLnUUTLSxEAl1SWAsSsYLGpUtlE67EYkYu9
DyI7ZeI2Ue8oSyH4ujcCiuf3CgAEaTltpmVgz0kERmVB3yBHuaWFJ56z8j45fjAwE2eFdrxRg4hA
za/JUn5crUHyNNm5QBeCN3qBUtVPqCLwahsFGRzPNO6JiQRPFlFSTBM52wUQR0BmwTGQAVJfTIT2
HjczRgT/s5+i5BNGYrlLWaAD4oz8VHxU9EPU8gkgMVWASb39Y5gupMHCUAeoCREy6D5ASLdoClNb
iZH8sAPkooXU67IVyxOEP4ERXyPzVYcTENecqGw8LNwY3WzMLSBeKKqsOAaIOfYKIjiJ7PjVyNPM
cQRaooR2Roz09aNmGmJfDWQZ7L9E1zvb1e5eBG/XbQhW2rgsLoD3ccC5JiHMZ5ogPw+RTUaEZron
O5TQgFcii3GjMgqMfz5aFeyVGHRiW0SKHGLqfYfI6/6L26brUmcfGWPT3C4+Rep6V4M3iWs1QjPH
/eEAlu04gquJiqq2B+UNdwIA4tBE+g2taZYbNEbebLriSuwHsoDWgxKKOdGMrbU9gLdVRYcrsMyb
IKb3wGBLswhLeFMrHbVcqgT+Ah0EcgjspyNozDJqZQU17Qm0bSJgNIiwm3tSM4F9xqGDZblz3KSm
eNK+dzx7GYyoFbvICJjJ2rl3UwAyffiDVYTnD2AtkFGRuxaEh91y4nT8xP+08g9Oe7JZTrEaZwgo
UVxJlyK4SzR9PdYRb67vyjvg2lPYAkISoxGytESpibFXh1o0cKnFt0azr07ZQH/JbUgeDLQNoneN
mgpKD2CD6F53vLBe9sjcQMXqA25+ZAdlwW2CCxT3qh9MujHR9jUQtSFPo6I/iZh6B3gPEbpFRJtD
F/BCUEwdnCdnefBmihlMF0SBKDSK5N4LKfojRV7YTTYrpbeMha64Rc8SFPWFUwOpXs9xn+XVRv+k
AHWi+kvN1vfCmGYc0OTRWLU9sr53Qd2/qPSBtU/hV0FQPpDmNTHETYBKa9BLgmexKtKcIEprVuiu
d6DY0DREUDYGMlVwZXM02aA3m7xG5vIQrbQugFub9i50jU/pdgXAsrJwfhKSstcxRbC5p4mIPhpp
QvFKighqVRL0EUdf1jwBCXycgyXa94YjgzKXpqEn1pWdlKK1geg0NAWdskLQ3E8i8NQlYEDoof2O
kBLgNZwtwgzHTWzoOjiwRQ+1QYv0UUb2vCuvUQeBLsqoAY43fZJO0js3ImCr88uHF9MjLAMimqXs
UPeEKCkaPjZRzwpONUSa0CmNBK1EAh40ESTyJG0NhKJcb9U3U3L4BMpihDlhOcM9r6W0+mO7SHpa
vFaRNkdpyGqFbBlAO0NBR3lIACDpyDAFvxMqiHfF6UIBgCXQQc2JihT6Xep5fs9foRoBrqk6DoAi
rWkKsoz7YEtAFANM0ASF5Yqhl19mrzlKL6CuukQA5pRFvJgVHBafDAWSGEMFfVuJA5/ID1dPZXW1
6ztoDUwk1HTIDjLNCxlxfjkB25bnoBdf6E/KoG7FgcjcpyV6jqMIJgDRjEcWdztB2vVTZL7Qi90L
e8cgxMS1VhmcMFb1AL3z3K6SeHIrWIZJVzaawj7Z1iMafYR+lpErTo7hbfB9goYCHDXRDuYtiK6I
nAh3qmKOD0ihjh3d2HZF1B6ghnl3F5aTZLQC2ggUXJvDp8XKBAUDPgtSWfiOu0UZiM8I4Btz4QOy
GckNZPPFzyuCcGziCb39Iv58oDjErSwCBghW0c5Oj9IRKlisGPDMuu5GKMZXk/J4twVzPRLuDyma
lgBmj/KqMJbucdOj1UHgIrvuReS+DIbSCaqwsM+TEPSEgVSfYNBUS3ZA7XjtVWZ6iCYBE3YIhg1J
N5d3phei5mXpPkVzxNt2fReAjGMcRj64KGvxArWP4ACaqcRBuS0iIVdbbVGD6ABv3DBp9Z+jqwFY
VVLcSKtQAr3oYvGAi2EKcwyF/NFmN9BQ9+WuXLSKg/hUGoVbSqtnYYXKjoBsxdrO3T9kicpDTMxb
1w0+I/Wy7ZW3OpLl6CfuqWBQTfdKdTJJtbYLsG4bdejoonhoIUiAmP8a2fMw9dJmFkI+oB1LmgjI
BLorkEjFu7Spu/quGgQrsK/u/GC2BRPLJHS88SSJntB241BRU2k1WBpl0kfxm1YFpbaqTBeg0/Fx
vaGxBfrlGBt500dzmGi8DKOBI0TA5dLvXAENaOWd21H20qYOpejikgZxYjkQhpNdID4CDhQ3Y+Tz
XFP0Gh4Bfb2Dbnx7pJ/Rwnn3iCZqlilRdiggVaL0EUVCSKN71cDc4nCiXB8oH3fXLIM5RZ5MIHk0
GJar286yt6uhyUsNJDRRE+zRtclnEC8sEZOu7FpBdarUSct7kJ2a9oz43EBvqC1SD/rlW6+KAtHu
uiu1193tZ5RjT3qrJno4VEAaVlu11g1YATVUnfWbZh0shU2lbfQQb6rh1FWiilJVqmi72UgwARJW
0JoFtP2NBQxY1JaDkAyk0HvwA9bDmYi0v9fEj4M9yuarwv0KTaXAO6RWyNjo7ztgvajjZmmSBqlJ
rbAvtRC4vyN3KMqqbe8nNvCjQRfFxlV0mu1Kt0EXxJKt3QCllXeAFNL0NigdnLY6FO/Qi1oe7jv6
HSj5Ruhy0dYr+6paAWEE+hZFLfiZVbO27u+nKE8erB+dn9Z9B2T/m8q+u8dTy+1ns510nSZQBA25
IjShctOZcg/fOkZ4A/QQG4TgKqtx8LwaC53Fbdjb1sGoVQfKt5H2xIYzoGn0h/Id+OSG+t2+ozTN
YRlExmiW5/d2jbQBGSBtDqKy2Ky4vfBJvlv2DneHO/RwbUDPIV9cgXtdB3AFS3LaShOVqT1UG94r
HUBramEbfHDg2kF33AOpuKNDAymUO3l2QHdyrw7apRHtMGJWkmeUC3mYo9RBxXMbla1Nt7epl1sB
VlZuoKc0kh4OKEdRggbShopy6021OjrnNDQ8e1n1ulFHbAd1OotNfd9BEAz0cIC31na1A75wquaL
bjiYdOTeorvoij00x2qgSR9gEwh0jMtPYOzooE1gZ9EKbkEm14TX29g1lKbSTCGGsLZGc6x1LW7g
iX2t7/acdlRHi6VnOmmh44xQIdfYPwMytBnLM/EJxEfiE7ndjKXO6ha12DX8tgr6zR4qKu6xVq2Z
1MGA+KTf0R/tgHysgGprZZl34pPW3EFM+p3WNO7ddlrb1g/oaLVuT5oI72IgXJ/1uLbFRkEnkmpY
G68qaBaFf+g3SFhgXsc/cY02ojr9oh/eQDoIy1fGSPs0xbbSd5/w1soNpDprRhV5PQBoPwddcaDO
V59QBNw1W4eh8Th5RBq0FtfI2BzunSr6e/Z0xH3WaDtc1eCMVbBfEGy+VzE0Gn9U8U9lnv1t3KKY
rWXOgykSPf1yD9nINiC3mKqBswEwdpVOS8FqwX6O2hkYc7PkGYUTWB+cxOd1z7gvD8VZeYhWW9gV
EJs4Ozx54+wLi+/TJ9Kv8VyvLRrbil+FXV4R8AXYRg07rwuMeOvwGN1pXa+RiDK4/kUwQCUb9IZf
p+qDgnBxHfFYhC1T0L6EIDGNPSNGl1XUxOGKamFzd7W6UTXqMMtbRh29Qepzeip1FXRDFdpLAeQM
FSwS3Rcr2u2mu2nRs5hgbV6l+wSu5Upcm+A9GvfeePtcHvbpUnDWeyBDvE+f0ie/h0OGYwoVFCG3
+bTtoHc93iba6d6jQ8nEdnDAhObhThyiyUFPHB6GB2iSqFNuxXgS3k1DaIIDpY4D0QYdwUBt623w
pfXVQdKa3Coo+e/rNbWttjV0f6ghRay2MWtZruhzpx91Abnvmm330e1vu9sWeqg0UJLSQNN4CBMR
xSo4jSHGtBnerzt+Z4HyIkAbQlTHJSlwoIF2e/CktC3GyVBcIha7VQygy0L908YEA0voowPmAQFM
cCXAT8AVgM4o23IVDWc635V++PGvP8x2/7ywg0HggrrKj378K76fBet9CAqvuPDtj6PAw9/Z//P1
M+z/8WOfzBDwCp7jVz/VtINby7Oj4ofobL6OjKe/zK5mxRbzTd2PSby/T+xw/2BHiRu//tvjOrBM
OtAgQDE96M+LQ7zrQ9lqf3Ggkp0NOtqv7b99N0P/ipjOb0EC/7uXX7Xnf/tOFPVM9EfJf51StprX
RnAtLDqZY2hZ+B4QbEVSNcHM/jK+KwEutMh/rXxvqIj0wN0//iWfvuqvD7wgg9eXl4u6MHFmnNcW
cJQOFYFsXikBTfpe1eFMiKJ0XKLISKBsat9rgm6Kgqj9QUUgKcqVMpDN71XEzBG90AqLN78XRENW
REE9bo/jfjs5TL90Bphj9Esf+npQEHlx59k5InZ0chjf/EC+zc4HODkmwMoa4nfMR+nBOg7+80H7
kTlnmcY4+SVVZyffMp89ap+T3+bqJpvWy7NehHY+U2ZidXruIYT8hy1ih1Y4cwCYoYrqZVVU5f3t
u6rlW3PrVCHQ0/DzNM40B7T08cS9NmoztG3ftfx5PhQ9ZiYO/rUD9+0dmQX5OJn+0rDfrh12aEEL
lwaQU2iXMO1SH/g3G0osH5o+SRI4POnRJ7E9Lw1jK7YjZnR6Aq9dRxUDhJZbuvHskMyY1yrpgJ++
8gRM5l2vtmqFZDq1LUY0IC6STcMQ3hz/0gb+eszPtzWr43/9718EetwnpvkNnt8bP8bRjgsvW317
q/5+b+K4E3M1cqreXlGPZ6r0dP7/MO1YsV1ysPNdnSkBHqc0iGKr9FB8ZxxGrruloeWm1jwITyet
v3bw33numwk0lme5jFLBkbpaZ7UCf56EFqMMxbf379uX0C0EHFqLhJmx+KoSfKcsBrg0PXZY800R
n27Y+tcb+tJPT4wX5pTk/9e7fn+i+mCafouaz0VbaMK8BQ4n6MZfBIU9fv0WrwRxtMWeyUfK7iMO
R6cC4mHmHpbgel1rQ1SSMPHnJB+IzlXmMGzVseanYypi/t1FB/VdtsiDvUYVM5mVgucSOtCUUN61
YIxDhYPJWbO9YBbC252V3n4ehx1YhV0eBqzpqXDYLCgfRsqEUbPqawbbO3XhV5PzmVqc/lcZ5W+X
7h9Vzb/7+LuuWmu7NLbDOXMdq3Amr93wtSWZBknM7HjtTXX+9v2DIv51nE+PikHjMNn6BvdwAL3n
lpoJ8W1Gp2gctkkdgPqQHVbncFTrMdgt16y61jmczhGOfdPypuzIBgdPrWlN2UNocHh9TfTtZF6Z
weGVnW8E+GP5xrvixH3579guzf/UTgMSMqdOFDnMumv7e0YUwOdeP+kemRatAtBochjXjoLYYS4X
UeGwyzDfghQUDpdtHzEdMIzD/s1XnpkcPK6RvrUHRT67HVQOB7kP12JLmOnSSOK1yh3DFgblcIr7
uEhnhTCUymHz9q0E2tfyWWUm8riMUB1MtSSiWrlMsx2hcdhstwSGODMqD8WejVoQhK7mj/m4Vjsq
y3KFRJGV5MNlsjA5bLcHmPlsOFUSONiEQ3s/c9CeoRAyFDi8vSFMH6d0k1lvp+KQBA4bemj7NrrA
M+OKHK6mIY3UWqWeHfjMfpZEDppoGCDMwe48SeSwN4bJnI2aSjyu0VHAujySzOG2G375z6CE5OqX
v2fR8EH45b/8GVmzspY5yHqU+CQqyFrmcGBGln8o6lGJR2bjcXF2wBUOGxpO94r4VqlhRYyNISkc
VB4yPaRgIEsqByHXEdSIic/cr5LGQRo/nRn0ksZhs/1EvKk13bK7WOMgiKMOPT/fOgetAXaX0giW
EaNEVZnDyDfTvc28O12SDFEWTIBgTQ0QUeFt5+RS+PK3yefIoowLm4mPUqPg/31C9iZcUJuX9RJF
Dh44EEwkLahaDruoEloHdnPyuIBoVog5pzx8LXSGCoqRApWDZOuzpJhx4ZGUboS2P3NomKcQM+Ch
VhoW0Mw0092O6L+iUxNN52D5NZN9YdZAv+QP+bj1PoSDhNwLszVEADOu9hMHx1TRPh8p8wgMDpfv
wA4TdlAODuhjmCCvxUxW4nFCxrDXDwA+WKczlt4OG/x+1wBNJn+Tef0kokgOVl+LHEz72yB8DtzV
y7k/fc+aigicYZiaZoog+Abg6c2d+vu9d6DJkEH6Bq9/d1r0Wzhc0jc+EAEhc6o5hA5u6B4t7FAO
1jRAFwuSeKdbU+Kg4SvoZ0aszJ9t2eHBXgSocmNEInFQ95i8FSbMdcojrA2+/gWAV8x0ZQ7Trdk+
SAVWp7LWOMi6HUIMLPqPR6SxHsUg8GSEoHNwN6sHe+YUhuUg2wY5g0Dqb2rUt9OKDSsM7EtmGw8z
qBFa/sw+3Q4GhxPdJFPcZQCqnQ5scnhzTWDu/chmDKG3kThvy7hph57ls8PykANgsax0TQ5quBoG
CMMwpwKuey7qj9varcSHzmGEIPIICrdnZ8pB5BEUbseWy85W5CCFjh0WNpgocYhFdQCVQCrNZuA7
Io8bqGfFBTcfTSOu3w09EjtJ0TQReaB4hm6QWqvCBuaB3OkR6PXY9qPYZmFSYDTlIJBkZ3sAjoSL
fKxjjpWDiu8H7hwyYcZVOdj+/cC3imlLDkcEOdaYnSyPaO2tDUhXeBacEHlEP+AEbVn3Ga3ZcnF/
XGOibq1g9YimyGPYMEbjcCYCLPKopnhApqtgT6GA6foJ0xMNaCKzJyQezusw05oIAbFJEpHD3Txc
owYkXzo9yRItjLsWfjBMLTh04TwfKRtY4iHirT1nLw+Jh5M03JL4cDx17JQ5XHmP6DAPxBozLo/7
46Wkpkv8xTxg3UYeyJ8xhX5i34E9grEuwBycL+XjGgMaGReUDaKLfKxsh/DwaoZ2WEz68QDyIV5s
U7xtn81liwgecQhUQDEDjdC3Zva86OmJyElxuKy6qAdOGWmbCHehKWv+Aj7+Mr/8O1X/l1wzXZFR
AmmCdUo2VLQ6Ut5+3O8XWlN0Dfmma0Nrp/OnIkVi7vRH9ZcKiKyWgXlW/pv8h6/VGVYsh+qU/NVl
BhgHrV3drwsxHB7orqZ1sFD4F5I1M1+Bg2HXhtvODMoDr9KOQstmjQ4eVyLmumHmyuPe6gRhAVzD
RR11k61FYma2PDLvPRtBXhZcjGx2/piPK6A7mHP5KNlZ4AFuuAdLARO4ATF+/pCPT3VoJXNSugmt
4h0lcHDNhiCMYI1PicMhe7Ez6JxLdTQrPavglTiYoZ/sKC5VLJ8JyUo8Cig+217BYOQR6b0NSth0
f4pKRc8H19z1u6RJHarSMJnOCU01zJijqEhgFLj+GYCgTS/d2ahBBDcGD//tZpqU+knE7MiX0TnI
6F8e6sP6w7he+9cS3TwIiJbO9r8uqQKaNgLUY0jgvlSUP3JKVzYF2L/59f9afTDFycBDO6sNRoD3
Z8ftx2CGavU3PvNHoGI4x+DSws2CC/qy5HcWZ12uDkcvr7Nz8yvHLWI2L9Ru/LoR60kYsPjSY4b3
quUfvYlLZAgZm8dVY2fJz2KC/ohGuGrcFzz2OYHDEfB21dh39CSwN6MmGwY64xmKqsi6ARVxfrn/
uhc5gLkA7qbCUxTw/+igh5HQQ1k3wTZztgGTn+mJonfubuwZq7ARNUM2FMnAE4BfFA0NjUGLJ+gD
D+qj+GcdxIDRMjocWlU1VYMSHyF8KKvaqxm4966qby2c0J7m06Z2HLoe6vTL0PF6TB0sQ2L+6wsW
2Hsf9JXJo/QLoVZDAamHDPiPjFiYALT6qxGP42Mv+XiveH4cCT4QYPwmgUDPC9QMwvxhTXv5lQ3w
zuNzg0Df1CJLduDXzst7Bw5haRaOyvXThVG8cK25HTn5WFmojIMg+oAqAgXBDMvBxak4SfGlcXAQ
KqjOZ2HbMoe5ouh8GszZd8YjazgMSakHb4bRm+dWzYlOfuceg1nIgnd4pPRARbIodekfw5uH0+0g
8ijiagOE5duFCwuccfmDLqjydwoDI7OvTuRRB9Wx1qxqEHl40d19uNgfiuoMZQfXi+Fo7nWDQvk6
iD6vH/toll0Ym8OR7iIwuHLORcLhXPcslvEB8efrZYHwvBWcHREeSHqkQ0C/UtjLPEqVkKKek5Qt
nxQ1DncdBrb2xTPNg+jh1l4XMr46h1dHYe6A31yMdxhcxl+dmSoiD6TXAAUhZL2Gvw878+jcZ9f/
q5bwO9XnEJlDCw3BbWZkkcPuGDkWKQbGJInDuR5ZS3IuadRv5Uv4+GUysgiKmPNxjjYWjxmjwpGa
hUU1hwbq+bM+PufHw9S+IA6Fw7zHxI5RcZLPMZMHD1V3h4BmkJbaaLWarEs/lOpgdQni5OVknj5O
VCWBw0JeHthNfCtyUFT4Qyn/T3LpobrCA8QzXCNM7u4v6RvaNpLDxdwn8zky0nUrYoPDWRKzEC05
MTOP3urbSNAXqQ0dskIAwIfUvv7nsXLq9E0hroY4wGuhjXdqpOxWsfCCQuL+77/9R7Sy9lapGe5B
64EZtMBM41n5W2P0IaphNJlHJdCIgC2q3KMB5dMV6hJ6awocfC4wA6ysVb7dox9qxArQvw6rugf7
mMUm6HVVl3QOD60Fq3kAAY6sFdxIwlL4mbqmIJ6Tr/bjyqhrJSQkTAIHtW+Chv7Q1w8+sMouKc8A
Vy9HUZKPR7XSyzM4gDCAslpcGJmDDupZ69gpmDVH0bx5Cfx+gaWv5LbvSUmcqJizlMPpEuj2+odA
Im7CZMp42xx0LNIIBPWGWe1MxQqnILI43R9nSYoTIbxT4YF2MSEuW3fIwwCjs0VtLqMjeaCIKO0Y
wCdgAWWG5uEg31qpBW6aC3cyDz+2au2Rr710H/MwlqqFvceDwakWeOCYYMmseZgm+biXKQt5+IZg
QS+Sq/NIJ4OJdw5u8oRNl/FgL2oB7EJOT7bI46rv4JQU3h/aReSP+fg927dCyj5SpLTiQWpJYZkR
pRhibEqRBwxjgJKlOKDsz4yNI/GASxxp7LskjqNMV9/aKWH1Ew9H4viUXjJj4zQSF70KbDeZW/Ns
+qNgilRivlEyz4tHgcwInuhRPlXsyyC6pAwlHkWbR0GNCSrq0F2AQkMpSe1RK5wFMnjQ/lXAHkci
pzQm4YJcVPLAgeTy/PjBexy++gQO5kAFhSoFzkmJB4l5FRljxC5zEWRbiodjMbRYm0vSOeg3hKXi
Uj1BwCQmCXuMeRDhHXcnDKTY+fJ31/b2p1JReRTkZQvoW3gCCzwDxRCPCOlxAcdboPTnY+XqX04X
ISNr/aY7dGqU12HnHhunXPrpu2jX30pon8QuL6XXf1sX47dYpXYB+vHtrfISQuPbW+UlsNC1q2Sx
en8IHN4RewUYpeUFjKPLQylWUFpe9J853MlDym0VXLzzeaRWK0GS2vEln/RNBft2jLUaUCvsz10b
3Vb8xV8u2WM8rKMsPUzhsbgyKKXWpefwqLKlTXovjv1mjOttUXWsECb9hffAA+nfIEvG++ORcGyg
TJEi5fOWV1npGO3KeIaEeLV71DvDSC+UabR/5Pn4POxSBI7DC9I35Nzu+LhV/TL3DGhAdyn1F77i
dymIhiVp48FNhkgCk9g6x37++khey0a564uIsjX0ZzVY827+M8aQBcb3esG1gi3NsV54LSIPdzd3
qjKQjV/KMLSlEYID6CZeYMfgUYfcCRwQFkCT36ArOlt9xSNxTKtkaQDwwbafc9Fn2QMerI1d5D2m
8FbYgTmcjaoTInGMYOull8yDB2lgud4ejNLnQufRlu/I615w4tALNJfTx5XGrb0tVS33QrUsjxLi
W1Kgi+dRQDy2fLQwYVNXPNzlW5Dns6PyuFGogH+yAfJh2axQzXv9yxuQeIYwx0WjDdh1Dg+w1sja
0CVcaBHCJxvpFkn0OSh02GcRsoSXUUrnpSu//o46Rg5atov4/D+VbiLE5yK0RT4GHammgYJEpr2a
+A5j/6Ok4PqXMgpW4D9idqrEw0QfATvHzpZHvmiUgMGiMFkOO/MTXi/sWHptN5IYkJRcrllIjkfa
6BNMtQu3haRysMLPHEOJB24ASBaQ0pxfQShs4IKYpvg5mnvI9c2pyFWEynQd1R7o0QyogqK+TYdz
KXj021R6XCryuTYMcboaeh3/Q3LzaDSPwDyz13mALh+SqIBAlXjk7UZf/gdNCfb26T5BG+z8218y
Wk4l+dsGVC/VY/22++LS2pmw8RsfeNl1MxdO1I//BwAA//8=</cx:binary>
              </cx:geoCache>
            </cx:geography>
          </cx:layoutPr>
        </cx:series>
      </cx:plotAreaRegion>
    </cx:plotArea>
    <cx:legend pos="r" align="min" overlay="0"/>
  </cx:chart>
</cx:chartSpace>
</file>

<file path=ppt/charts/chartEx2.xml><?xml version="1.0" encoding="utf-8"?>
<cx:chartSpace xmlns:a="http://schemas.openxmlformats.org/drawingml/2006/main" xmlns:r="http://schemas.openxmlformats.org/officeDocument/2006/relationships" xmlns:cx="http://schemas.microsoft.com/office/drawing/2014/chartex">
  <cx:chartData>
    <cx:externalData r:id="rId1" cx:autoUpdate="0"/>
    <cx:data id="0">
      <cx:strDim type="cat">
        <cx:f>'Question 1'!$B$22:$C$607</cx:f>
        <cx:nf>'Question 1'!$B$21:$C$21</cx:nf>
        <cx:lvl ptCount="586" name="Country">
          <cx:pt idx="0">Canada</cx:pt>
          <cx:pt idx="1">Canada</cx:pt>
          <cx:pt idx="2">Canada</cx:pt>
          <cx:pt idx="3">Canada</cx:pt>
          <cx:pt idx="4">Canada</cx:pt>
          <cx:pt idx="5">Canada</cx:pt>
          <cx:pt idx="6">Canada</cx:pt>
          <cx:pt idx="7">Canada</cx:pt>
          <cx:pt idx="8">Canada</cx:pt>
          <cx:pt idx="9">Canada</cx:pt>
          <cx:pt idx="10">Canada</cx:pt>
          <cx:pt idx="11">Canada</cx:pt>
          <cx:pt idx="12">Canada</cx:pt>
          <cx:pt idx="13">Canada</cx:pt>
          <cx:pt idx="14">Canada</cx:pt>
          <cx:pt idx="15">Canada</cx:pt>
          <cx:pt idx="16">Canada</cx:pt>
          <cx:pt idx="17">Canada</cx:pt>
          <cx:pt idx="18">United States</cx:pt>
          <cx:pt idx="19">United States</cx:pt>
          <cx:pt idx="20">United States</cx:pt>
          <cx:pt idx="21">United States</cx:pt>
          <cx:pt idx="22">United States</cx:pt>
          <cx:pt idx="23">United States</cx:pt>
          <cx:pt idx="24">United States</cx:pt>
          <cx:pt idx="25">United States</cx:pt>
          <cx:pt idx="26">United States</cx:pt>
          <cx:pt idx="27">United States</cx:pt>
          <cx:pt idx="28">United States</cx:pt>
          <cx:pt idx="29">United States</cx:pt>
          <cx:pt idx="30">United States</cx:pt>
          <cx:pt idx="31">United States</cx:pt>
          <cx:pt idx="32">United States</cx:pt>
          <cx:pt idx="33">United States</cx:pt>
          <cx:pt idx="34">United States</cx:pt>
          <cx:pt idx="35">United States</cx:pt>
          <cx:pt idx="36">United States</cx:pt>
          <cx:pt idx="37">United States</cx:pt>
          <cx:pt idx="38">United States</cx:pt>
          <cx:pt idx="39">United States</cx:pt>
          <cx:pt idx="40">United States</cx:pt>
          <cx:pt idx="41">United States</cx:pt>
          <cx:pt idx="42">United States</cx:pt>
          <cx:pt idx="43">United States</cx:pt>
          <cx:pt idx="44">United States</cx:pt>
          <cx:pt idx="45">United States</cx:pt>
          <cx:pt idx="46">United States</cx:pt>
          <cx:pt idx="47">United States</cx:pt>
          <cx:pt idx="48">United States</cx:pt>
          <cx:pt idx="49">Canada</cx:pt>
          <cx:pt idx="50">Canada</cx:pt>
          <cx:pt idx="51">Canada</cx:pt>
          <cx:pt idx="52">Canada</cx:pt>
          <cx:pt idx="53">Canada</cx:pt>
          <cx:pt idx="54">Canada</cx:pt>
          <cx:pt idx="55">Canada</cx:pt>
          <cx:pt idx="56">Canada</cx:pt>
          <cx:pt idx="57">Canada</cx:pt>
          <cx:pt idx="58">Canada</cx:pt>
          <cx:pt idx="59">Canada</cx:pt>
          <cx:pt idx="60">Canada</cx:pt>
          <cx:pt idx="61">Canada</cx:pt>
          <cx:pt idx="62">Canada</cx:pt>
          <cx:pt idx="63">Canada</cx:pt>
          <cx:pt idx="64">Canada</cx:pt>
          <cx:pt idx="65">Canada</cx:pt>
          <cx:pt idx="66">Canada</cx:pt>
          <cx:pt idx="67">Canada</cx:pt>
          <cx:pt idx="68">Canada</cx:pt>
          <cx:pt idx="69">United States</cx:pt>
          <cx:pt idx="70">United States</cx:pt>
          <cx:pt idx="71">United States</cx:pt>
          <cx:pt idx="72">United States</cx:pt>
          <cx:pt idx="73">United States</cx:pt>
          <cx:pt idx="74">United States</cx:pt>
          <cx:pt idx="75">United States</cx:pt>
          <cx:pt idx="76">United States</cx:pt>
          <cx:pt idx="77">United States</cx:pt>
          <cx:pt idx="78">United States</cx:pt>
          <cx:pt idx="79">United States</cx:pt>
          <cx:pt idx="80">United States</cx:pt>
          <cx:pt idx="81">United States</cx:pt>
          <cx:pt idx="82">United States</cx:pt>
          <cx:pt idx="83">United States</cx:pt>
          <cx:pt idx="84">United States</cx:pt>
          <cx:pt idx="85">United States</cx:pt>
          <cx:pt idx="86">United States</cx:pt>
          <cx:pt idx="87">United States</cx:pt>
          <cx:pt idx="88">United States</cx:pt>
          <cx:pt idx="89">Canada</cx:pt>
          <cx:pt idx="90">Canada</cx:pt>
          <cx:pt idx="91">Canada</cx:pt>
          <cx:pt idx="92">Canada</cx:pt>
          <cx:pt idx="93">Canada</cx:pt>
          <cx:pt idx="94">Canada</cx:pt>
          <cx:pt idx="95">Canada</cx:pt>
          <cx:pt idx="96">Canada</cx:pt>
          <cx:pt idx="97">Canada</cx:pt>
          <cx:pt idx="98">Canada</cx:pt>
          <cx:pt idx="99">Canada</cx:pt>
          <cx:pt idx="100">Canada</cx:pt>
          <cx:pt idx="101">Canada</cx:pt>
          <cx:pt idx="102">Canada</cx:pt>
          <cx:pt idx="103">Canada</cx:pt>
          <cx:pt idx="104">Canada</cx:pt>
          <cx:pt idx="105">Canada</cx:pt>
          <cx:pt idx="106">Canada</cx:pt>
          <cx:pt idx="107">Canada</cx:pt>
          <cx:pt idx="108">Canada</cx:pt>
          <cx:pt idx="109">Canada</cx:pt>
          <cx:pt idx="110">United States</cx:pt>
          <cx:pt idx="111">United States</cx:pt>
          <cx:pt idx="112">United States</cx:pt>
          <cx:pt idx="113">United States</cx:pt>
          <cx:pt idx="114">United States</cx:pt>
          <cx:pt idx="115">United States</cx:pt>
          <cx:pt idx="116">United States</cx:pt>
          <cx:pt idx="117">United States</cx:pt>
          <cx:pt idx="118">United States</cx:pt>
          <cx:pt idx="119">United States</cx:pt>
          <cx:pt idx="120">United States</cx:pt>
          <cx:pt idx="121">United States</cx:pt>
          <cx:pt idx="122">United States</cx:pt>
          <cx:pt idx="123">United States</cx:pt>
          <cx:pt idx="124">United States</cx:pt>
          <cx:pt idx="125">United States</cx:pt>
          <cx:pt idx="126">United States</cx:pt>
          <cx:pt idx="127">United States</cx:pt>
          <cx:pt idx="128">United States</cx:pt>
          <cx:pt idx="129">United States</cx:pt>
          <cx:pt idx="130">United States</cx:pt>
          <cx:pt idx="131">United States</cx:pt>
          <cx:pt idx="132">United States</cx:pt>
          <cx:pt idx="133">United States</cx:pt>
          <cx:pt idx="134">United States</cx:pt>
          <cx:pt idx="135">United States</cx:pt>
          <cx:pt idx="136">United States</cx:pt>
          <cx:pt idx="137">United States</cx:pt>
          <cx:pt idx="138">United States</cx:pt>
          <cx:pt idx="139">United States</cx:pt>
          <cx:pt idx="140">United States</cx:pt>
          <cx:pt idx="141">United States</cx:pt>
          <cx:pt idx="142">United States</cx:pt>
          <cx:pt idx="143">United States</cx:pt>
          <cx:pt idx="144">United States</cx:pt>
          <cx:pt idx="145">United States</cx:pt>
          <cx:pt idx="146">United States</cx:pt>
          <cx:pt idx="147">United States</cx:pt>
          <cx:pt idx="148">United States</cx:pt>
          <cx:pt idx="149">United States</cx:pt>
          <cx:pt idx="150">United States</cx:pt>
          <cx:pt idx="151">United States</cx:pt>
          <cx:pt idx="152">United States</cx:pt>
          <cx:pt idx="153">United States</cx:pt>
          <cx:pt idx="154">United States</cx:pt>
          <cx:pt idx="155">United States</cx:pt>
          <cx:pt idx="156">United States</cx:pt>
          <cx:pt idx="157">United States</cx:pt>
          <cx:pt idx="158">United States</cx:pt>
          <cx:pt idx="159">United States</cx:pt>
          <cx:pt idx="160">United States</cx:pt>
          <cx:pt idx="161">United States</cx:pt>
          <cx:pt idx="162">United States</cx:pt>
          <cx:pt idx="163">United States</cx:pt>
          <cx:pt idx="164">United States</cx:pt>
          <cx:pt idx="165">United States</cx:pt>
          <cx:pt idx="166">United States</cx:pt>
          <cx:pt idx="167">United States</cx:pt>
          <cx:pt idx="168">United States</cx:pt>
          <cx:pt idx="169">United States</cx:pt>
          <cx:pt idx="170">United States</cx:pt>
          <cx:pt idx="171">United States</cx:pt>
          <cx:pt idx="172">United States</cx:pt>
          <cx:pt idx="173">United States</cx:pt>
          <cx:pt idx="174">United States</cx:pt>
          <cx:pt idx="175">United States</cx:pt>
          <cx:pt idx="176">United States</cx:pt>
          <cx:pt idx="177">United States</cx:pt>
          <cx:pt idx="178">United States</cx:pt>
          <cx:pt idx="179">United States</cx:pt>
          <cx:pt idx="180">United States</cx:pt>
          <cx:pt idx="181">United States</cx:pt>
          <cx:pt idx="182">United States</cx:pt>
          <cx:pt idx="183">United States</cx:pt>
          <cx:pt idx="184">United States</cx:pt>
          <cx:pt idx="185">United States</cx:pt>
          <cx:pt idx="186">United States</cx:pt>
          <cx:pt idx="187">United States</cx:pt>
          <cx:pt idx="188">United States</cx:pt>
          <cx:pt idx="189">United States</cx:pt>
          <cx:pt idx="190">United States</cx:pt>
          <cx:pt idx="191">United States</cx:pt>
          <cx:pt idx="192">United States</cx:pt>
          <cx:pt idx="193">United States</cx:pt>
          <cx:pt idx="194">United States</cx:pt>
          <cx:pt idx="195">United States</cx:pt>
          <cx:pt idx="196">United States</cx:pt>
          <cx:pt idx="197">United States</cx:pt>
          <cx:pt idx="198">United States</cx:pt>
          <cx:pt idx="199">United States</cx:pt>
          <cx:pt idx="200">United States</cx:pt>
          <cx:pt idx="201">United States</cx:pt>
          <cx:pt idx="202">United States</cx:pt>
          <cx:pt idx="203">United States</cx:pt>
          <cx:pt idx="204">United States</cx:pt>
          <cx:pt idx="205">United States</cx:pt>
          <cx:pt idx="206">United States</cx:pt>
          <cx:pt idx="207">United States</cx:pt>
          <cx:pt idx="208">United States</cx:pt>
          <cx:pt idx="209">United States</cx:pt>
          <cx:pt idx="210">United States</cx:pt>
          <cx:pt idx="211">United States</cx:pt>
          <cx:pt idx="212">United States</cx:pt>
          <cx:pt idx="213">United States</cx:pt>
          <cx:pt idx="214">United States</cx:pt>
          <cx:pt idx="215">United States</cx:pt>
          <cx:pt idx="216">United States</cx:pt>
          <cx:pt idx="217">United States</cx:pt>
          <cx:pt idx="218">United States</cx:pt>
          <cx:pt idx="219">United States</cx:pt>
          <cx:pt idx="220">United States</cx:pt>
          <cx:pt idx="221">United States</cx:pt>
          <cx:pt idx="222">United States</cx:pt>
          <cx:pt idx="223">United States</cx:pt>
          <cx:pt idx="224">United States</cx:pt>
          <cx:pt idx="225">United States</cx:pt>
          <cx:pt idx="226">United States</cx:pt>
          <cx:pt idx="227">United States</cx:pt>
          <cx:pt idx="228">United States</cx:pt>
          <cx:pt idx="229">United States</cx:pt>
          <cx:pt idx="230">United States</cx:pt>
          <cx:pt idx="231">United States</cx:pt>
          <cx:pt idx="232">United States</cx:pt>
          <cx:pt idx="233">United States</cx:pt>
          <cx:pt idx="234">United States</cx:pt>
          <cx:pt idx="235">United States</cx:pt>
          <cx:pt idx="236">United States</cx:pt>
          <cx:pt idx="237">United States</cx:pt>
          <cx:pt idx="238">United States</cx:pt>
          <cx:pt idx="239">United States</cx:pt>
          <cx:pt idx="240">United States</cx:pt>
          <cx:pt idx="241">United States</cx:pt>
          <cx:pt idx="242">United States</cx:pt>
          <cx:pt idx="243">United States</cx:pt>
          <cx:pt idx="244">United States</cx:pt>
          <cx:pt idx="245">United States</cx:pt>
          <cx:pt idx="246">United States</cx:pt>
          <cx:pt idx="247">United States</cx:pt>
          <cx:pt idx="248">United States</cx:pt>
          <cx:pt idx="249">United States</cx:pt>
          <cx:pt idx="250">United States</cx:pt>
          <cx:pt idx="251">United States</cx:pt>
          <cx:pt idx="252">United States</cx:pt>
          <cx:pt idx="253">United States</cx:pt>
          <cx:pt idx="254">United States</cx:pt>
          <cx:pt idx="255">United States</cx:pt>
          <cx:pt idx="256">United States</cx:pt>
          <cx:pt idx="257">United States</cx:pt>
          <cx:pt idx="258">United States</cx:pt>
          <cx:pt idx="259">United States</cx:pt>
          <cx:pt idx="260">United States</cx:pt>
          <cx:pt idx="261">United States</cx:pt>
          <cx:pt idx="262">United States</cx:pt>
          <cx:pt idx="263">United States</cx:pt>
          <cx:pt idx="264">United States</cx:pt>
          <cx:pt idx="265">United States</cx:pt>
          <cx:pt idx="266">United States</cx:pt>
          <cx:pt idx="267">United States</cx:pt>
          <cx:pt idx="268">United States</cx:pt>
          <cx:pt idx="269">United States</cx:pt>
          <cx:pt idx="270">United States</cx:pt>
          <cx:pt idx="271">United States</cx:pt>
          <cx:pt idx="272">United States</cx:pt>
          <cx:pt idx="273">United States</cx:pt>
          <cx:pt idx="274">United States</cx:pt>
          <cx:pt idx="275">United States</cx:pt>
          <cx:pt idx="276">United States</cx:pt>
          <cx:pt idx="277">United States</cx:pt>
          <cx:pt idx="278">United States</cx:pt>
          <cx:pt idx="279">United States</cx:pt>
          <cx:pt idx="280">United States</cx:pt>
          <cx:pt idx="281">United States</cx:pt>
          <cx:pt idx="282">United States</cx:pt>
          <cx:pt idx="283">United States</cx:pt>
          <cx:pt idx="284">United States</cx:pt>
          <cx:pt idx="285">United States</cx:pt>
          <cx:pt idx="286">United States</cx:pt>
          <cx:pt idx="287">United States</cx:pt>
          <cx:pt idx="288">United States</cx:pt>
          <cx:pt idx="289">United States</cx:pt>
          <cx:pt idx="290">United States</cx:pt>
          <cx:pt idx="291">United States</cx:pt>
          <cx:pt idx="292">United States</cx:pt>
          <cx:pt idx="293">United States</cx:pt>
          <cx:pt idx="294">United States</cx:pt>
          <cx:pt idx="295">United States</cx:pt>
          <cx:pt idx="296">United States</cx:pt>
          <cx:pt idx="297">United States</cx:pt>
          <cx:pt idx="298">United States</cx:pt>
          <cx:pt idx="299">United States</cx:pt>
          <cx:pt idx="300">United States</cx:pt>
          <cx:pt idx="301">United States</cx:pt>
          <cx:pt idx="302">United States</cx:pt>
          <cx:pt idx="303">United States</cx:pt>
          <cx:pt idx="304">United States</cx:pt>
          <cx:pt idx="305">United States</cx:pt>
          <cx:pt idx="306">United States</cx:pt>
          <cx:pt idx="307">United States</cx:pt>
          <cx:pt idx="308">United States</cx:pt>
          <cx:pt idx="309">United States</cx:pt>
          <cx:pt idx="310">United States</cx:pt>
          <cx:pt idx="311">United States</cx:pt>
          <cx:pt idx="312">United States</cx:pt>
          <cx:pt idx="313">United States</cx:pt>
          <cx:pt idx="314">United States</cx:pt>
          <cx:pt idx="315">United States</cx:pt>
          <cx:pt idx="316">United States</cx:pt>
          <cx:pt idx="317">United States</cx:pt>
          <cx:pt idx="318">United States</cx:pt>
          <cx:pt idx="319">United States</cx:pt>
          <cx:pt idx="320">United States</cx:pt>
          <cx:pt idx="321">United States</cx:pt>
          <cx:pt idx="322">United States</cx:pt>
          <cx:pt idx="323">United States</cx:pt>
          <cx:pt idx="324">United States</cx:pt>
          <cx:pt idx="325">United States</cx:pt>
          <cx:pt idx="326">United States</cx:pt>
          <cx:pt idx="327">United States</cx:pt>
          <cx:pt idx="328">United States</cx:pt>
          <cx:pt idx="329">United States</cx:pt>
          <cx:pt idx="330">United States</cx:pt>
          <cx:pt idx="331">United States</cx:pt>
          <cx:pt idx="332">United States</cx:pt>
          <cx:pt idx="333">United States</cx:pt>
          <cx:pt idx="334">United States</cx:pt>
          <cx:pt idx="335">United States</cx:pt>
          <cx:pt idx="336">United States</cx:pt>
          <cx:pt idx="337">United States</cx:pt>
          <cx:pt idx="338">United States</cx:pt>
          <cx:pt idx="339">United States</cx:pt>
          <cx:pt idx="340">United States</cx:pt>
          <cx:pt idx="341">United States</cx:pt>
          <cx:pt idx="342">United States</cx:pt>
          <cx:pt idx="343">United States</cx:pt>
          <cx:pt idx="344">United States</cx:pt>
          <cx:pt idx="345">United States</cx:pt>
          <cx:pt idx="346">United States</cx:pt>
          <cx:pt idx="347">United States</cx:pt>
          <cx:pt idx="348">United States</cx:pt>
          <cx:pt idx="349">United States</cx:pt>
          <cx:pt idx="350">United States</cx:pt>
          <cx:pt idx="351">United States</cx:pt>
          <cx:pt idx="352">United States</cx:pt>
          <cx:pt idx="353">United States</cx:pt>
          <cx:pt idx="354">United States</cx:pt>
          <cx:pt idx="355">United States</cx:pt>
          <cx:pt idx="356">United States</cx:pt>
          <cx:pt idx="357">United States</cx:pt>
          <cx:pt idx="358">United States</cx:pt>
          <cx:pt idx="359">United States</cx:pt>
          <cx:pt idx="360">United States</cx:pt>
          <cx:pt idx="361">United States</cx:pt>
          <cx:pt idx="362">United States</cx:pt>
          <cx:pt idx="363">United States</cx:pt>
          <cx:pt idx="364">United States</cx:pt>
          <cx:pt idx="365">United States</cx:pt>
          <cx:pt idx="366">United States</cx:pt>
          <cx:pt idx="367">United States</cx:pt>
          <cx:pt idx="368">United States</cx:pt>
          <cx:pt idx="369">United States</cx:pt>
          <cx:pt idx="370">United States</cx:pt>
          <cx:pt idx="371">United States</cx:pt>
          <cx:pt idx="372">United States</cx:pt>
          <cx:pt idx="373">United States</cx:pt>
          <cx:pt idx="374">United States</cx:pt>
          <cx:pt idx="375">United States</cx:pt>
          <cx:pt idx="376">United States</cx:pt>
          <cx:pt idx="377">United States</cx:pt>
          <cx:pt idx="378">United States</cx:pt>
          <cx:pt idx="379">United States</cx:pt>
          <cx:pt idx="380">United States</cx:pt>
          <cx:pt idx="381">United States</cx:pt>
          <cx:pt idx="382">United States</cx:pt>
          <cx:pt idx="383">United States</cx:pt>
          <cx:pt idx="384">United States</cx:pt>
          <cx:pt idx="385">United States</cx:pt>
          <cx:pt idx="386">United States</cx:pt>
          <cx:pt idx="387">United States</cx:pt>
          <cx:pt idx="388">United States</cx:pt>
          <cx:pt idx="389">United States</cx:pt>
          <cx:pt idx="390">United States</cx:pt>
          <cx:pt idx="391">United States</cx:pt>
          <cx:pt idx="392">United States</cx:pt>
          <cx:pt idx="393">United States</cx:pt>
          <cx:pt idx="394">United States</cx:pt>
          <cx:pt idx="395">United States</cx:pt>
          <cx:pt idx="396">United States</cx:pt>
          <cx:pt idx="397">United States</cx:pt>
          <cx:pt idx="398">United States</cx:pt>
          <cx:pt idx="399">United States</cx:pt>
          <cx:pt idx="400">United States</cx:pt>
          <cx:pt idx="401">United States</cx:pt>
          <cx:pt idx="402">United States</cx:pt>
          <cx:pt idx="403">United States</cx:pt>
          <cx:pt idx="404">United States</cx:pt>
          <cx:pt idx="405">United States</cx:pt>
          <cx:pt idx="406">United States</cx:pt>
          <cx:pt idx="407">United States</cx:pt>
          <cx:pt idx="408">United States</cx:pt>
          <cx:pt idx="409">United States</cx:pt>
          <cx:pt idx="410">United States</cx:pt>
          <cx:pt idx="411">United States</cx:pt>
          <cx:pt idx="412">United States</cx:pt>
          <cx:pt idx="413">United States</cx:pt>
          <cx:pt idx="414">United States</cx:pt>
          <cx:pt idx="415">United States</cx:pt>
          <cx:pt idx="416">United States</cx:pt>
          <cx:pt idx="417">United States</cx:pt>
          <cx:pt idx="418">United States</cx:pt>
          <cx:pt idx="419">United States</cx:pt>
          <cx:pt idx="420">United States</cx:pt>
          <cx:pt idx="421">United States</cx:pt>
          <cx:pt idx="422">United States</cx:pt>
          <cx:pt idx="423">United States</cx:pt>
          <cx:pt idx="424">United States</cx:pt>
          <cx:pt idx="425">Israel</cx:pt>
          <cx:pt idx="426">Israel</cx:pt>
          <cx:pt idx="427">Israel</cx:pt>
          <cx:pt idx="428">Israel</cx:pt>
          <cx:pt idx="429">Israel</cx:pt>
          <cx:pt idx="430">Israel</cx:pt>
          <cx:pt idx="431">Israel</cx:pt>
          <cx:pt idx="432">Israel</cx:pt>
          <cx:pt idx="433">Israel</cx:pt>
          <cx:pt idx="434">Israel</cx:pt>
          <cx:pt idx="435">Israel</cx:pt>
          <cx:pt idx="436">Israel</cx:pt>
          <cx:pt idx="437">Israel</cx:pt>
          <cx:pt idx="438">Israel</cx:pt>
          <cx:pt idx="439">Israel</cx:pt>
          <cx:pt idx="440">Israel</cx:pt>
          <cx:pt idx="441">Israel</cx:pt>
          <cx:pt idx="442">Israel</cx:pt>
          <cx:pt idx="443">Israel</cx:pt>
          <cx:pt idx="444">Israel</cx:pt>
          <cx:pt idx="445">Israel</cx:pt>
          <cx:pt idx="446">Israel</cx:pt>
          <cx:pt idx="447">Israel</cx:pt>
          <cx:pt idx="448">Israel</cx:pt>
          <cx:pt idx="449">United States</cx:pt>
          <cx:pt idx="450">United States</cx:pt>
          <cx:pt idx="451">United States</cx:pt>
          <cx:pt idx="452">United States</cx:pt>
          <cx:pt idx="453">United States</cx:pt>
          <cx:pt idx="454">United States</cx:pt>
          <cx:pt idx="455">United States</cx:pt>
          <cx:pt idx="456">United States</cx:pt>
          <cx:pt idx="457">United States</cx:pt>
          <cx:pt idx="458">United States</cx:pt>
          <cx:pt idx="459">United States</cx:pt>
          <cx:pt idx="460">United States</cx:pt>
          <cx:pt idx="461">United States</cx:pt>
          <cx:pt idx="462">United States</cx:pt>
          <cx:pt idx="463">United States</cx:pt>
          <cx:pt idx="464">United States</cx:pt>
          <cx:pt idx="465">United States</cx:pt>
          <cx:pt idx="466">United States</cx:pt>
          <cx:pt idx="467">United States</cx:pt>
          <cx:pt idx="468">United States</cx:pt>
          <cx:pt idx="469">United States</cx:pt>
          <cx:pt idx="470">United States</cx:pt>
          <cx:pt idx="471">United States</cx:pt>
          <cx:pt idx="472">United States</cx:pt>
          <cx:pt idx="473">United States</cx:pt>
          <cx:pt idx="474">United States</cx:pt>
          <cx:pt idx="475">United States</cx:pt>
          <cx:pt idx="476">United States</cx:pt>
          <cx:pt idx="477">United States</cx:pt>
          <cx:pt idx="478">United States</cx:pt>
          <cx:pt idx="479">United States</cx:pt>
          <cx:pt idx="480">United States</cx:pt>
          <cx:pt idx="481">Israel</cx:pt>
          <cx:pt idx="482">Israel</cx:pt>
          <cx:pt idx="483">Israel</cx:pt>
          <cx:pt idx="484">Israel</cx:pt>
          <cx:pt idx="485">Israel</cx:pt>
          <cx:pt idx="486">Israel</cx:pt>
          <cx:pt idx="487">Israel</cx:pt>
          <cx:pt idx="488">Israel</cx:pt>
          <cx:pt idx="489">Israel</cx:pt>
          <cx:pt idx="490">Israel</cx:pt>
          <cx:pt idx="491">Israel</cx:pt>
          <cx:pt idx="492">Israel</cx:pt>
          <cx:pt idx="493">Israel</cx:pt>
          <cx:pt idx="494">Israel</cx:pt>
          <cx:pt idx="495">Israel</cx:pt>
          <cx:pt idx="496">Israel</cx:pt>
          <cx:pt idx="497">Israel</cx:pt>
          <cx:pt idx="498">Israel</cx:pt>
          <cx:pt idx="499">Israel</cx:pt>
          <cx:pt idx="500">Israel</cx:pt>
          <cx:pt idx="501">Israel</cx:pt>
          <cx:pt idx="502">Israel</cx:pt>
          <cx:pt idx="503">Israel</cx:pt>
          <cx:pt idx="504">Israel</cx:pt>
          <cx:pt idx="505">Israel</cx:pt>
          <cx:pt idx="506">Israel</cx:pt>
          <cx:pt idx="507">Israel</cx:pt>
          <cx:pt idx="508">Israel</cx:pt>
          <cx:pt idx="509">Israel</cx:pt>
          <cx:pt idx="510">Israel</cx:pt>
          <cx:pt idx="511">Israel</cx:pt>
          <cx:pt idx="512">Israel</cx:pt>
          <cx:pt idx="513">Israel</cx:pt>
          <cx:pt idx="514">Israel</cx:pt>
          <cx:pt idx="515">Israel</cx:pt>
          <cx:pt idx="516">Israel</cx:pt>
          <cx:pt idx="517">United States</cx:pt>
          <cx:pt idx="518">United States</cx:pt>
          <cx:pt idx="519">United States</cx:pt>
          <cx:pt idx="520">United States</cx:pt>
          <cx:pt idx="521">United States</cx:pt>
          <cx:pt idx="522">United States</cx:pt>
          <cx:pt idx="523">United States</cx:pt>
          <cx:pt idx="524">United States</cx:pt>
          <cx:pt idx="525">United States</cx:pt>
          <cx:pt idx="526">United States</cx:pt>
          <cx:pt idx="527">United States</cx:pt>
          <cx:pt idx="528">United States</cx:pt>
          <cx:pt idx="529">United States</cx:pt>
          <cx:pt idx="530">United States</cx:pt>
          <cx:pt idx="531">United States</cx:pt>
          <cx:pt idx="532">United States</cx:pt>
          <cx:pt idx="533">United States</cx:pt>
          <cx:pt idx="534">United States</cx:pt>
          <cx:pt idx="535">United States</cx:pt>
          <cx:pt idx="536">United States</cx:pt>
          <cx:pt idx="537">United States</cx:pt>
          <cx:pt idx="538">United States</cx:pt>
          <cx:pt idx="539">United States</cx:pt>
          <cx:pt idx="540">United States</cx:pt>
          <cx:pt idx="541">United States</cx:pt>
          <cx:pt idx="542">United States</cx:pt>
          <cx:pt idx="543">United States</cx:pt>
          <cx:pt idx="544">United States</cx:pt>
          <cx:pt idx="545">United States</cx:pt>
          <cx:pt idx="546">Israel</cx:pt>
          <cx:pt idx="547">Israel</cx:pt>
          <cx:pt idx="548">Israel</cx:pt>
          <cx:pt idx="549">Israel</cx:pt>
          <cx:pt idx="550">Israel</cx:pt>
          <cx:pt idx="551">Israel</cx:pt>
          <cx:pt idx="552">Israel</cx:pt>
          <cx:pt idx="553">Israel</cx:pt>
          <cx:pt idx="554">Israel</cx:pt>
          <cx:pt idx="555">Israel</cx:pt>
          <cx:pt idx="556">United States</cx:pt>
          <cx:pt idx="557">United States</cx:pt>
          <cx:pt idx="558">United States</cx:pt>
          <cx:pt idx="559">United States</cx:pt>
          <cx:pt idx="560">United States</cx:pt>
          <cx:pt idx="561">United States</cx:pt>
          <cx:pt idx="562">United States</cx:pt>
          <cx:pt idx="563">United States</cx:pt>
          <cx:pt idx="564">United States</cx:pt>
          <cx:pt idx="565">United States</cx:pt>
          <cx:pt idx="566">United States</cx:pt>
          <cx:pt idx="567">United States</cx:pt>
          <cx:pt idx="568">United States</cx:pt>
          <cx:pt idx="569">United States</cx:pt>
          <cx:pt idx="570">United States</cx:pt>
          <cx:pt idx="571">United States</cx:pt>
          <cx:pt idx="572">United States</cx:pt>
          <cx:pt idx="573">United States</cx:pt>
          <cx:pt idx="574">United States</cx:pt>
          <cx:pt idx="575">United States</cx:pt>
          <cx:pt idx="576">United States</cx:pt>
          <cx:pt idx="577">United States</cx:pt>
          <cx:pt idx="578">United States</cx:pt>
          <cx:pt idx="579">United States</cx:pt>
          <cx:pt idx="580">United States</cx:pt>
          <cx:pt idx="581">United States</cx:pt>
          <cx:pt idx="582">United States</cx:pt>
          <cx:pt idx="583">United States</cx:pt>
          <cx:pt idx="584">United States</cx:pt>
          <cx:pt idx="585">United States</cx:pt>
        </cx:lvl>
        <cx:lvl ptCount="586" name="City">
          <cx:pt idx="0">Vancouver</cx:pt>
          <cx:pt idx="1">Vancouver</cx:pt>
          <cx:pt idx="2">Vancouver</cx:pt>
          <cx:pt idx="3">Vancouver</cx:pt>
          <cx:pt idx="4">Vancouver</cx:pt>
          <cx:pt idx="5">Vancouver</cx:pt>
          <cx:pt idx="6">Vancouver</cx:pt>
          <cx:pt idx="7">Vancouver</cx:pt>
          <cx:pt idx="8">Vancouver</cx:pt>
          <cx:pt idx="9">Vancouver</cx:pt>
          <cx:pt idx="10">Vancouver</cx:pt>
          <cx:pt idx="11">Vancouver</cx:pt>
          <cx:pt idx="12">Vancouver</cx:pt>
          <cx:pt idx="13">Vancouver</cx:pt>
          <cx:pt idx="14">Vancouver</cx:pt>
          <cx:pt idx="15">Vancouver</cx:pt>
          <cx:pt idx="16">Vancouver</cx:pt>
          <cx:pt idx="17">Vancouver</cx:pt>
          <cx:pt idx="18">Seattle</cx:pt>
          <cx:pt idx="19">Seattle</cx:pt>
          <cx:pt idx="20">Seattle</cx:pt>
          <cx:pt idx="21">Seattle</cx:pt>
          <cx:pt idx="22">Seattle</cx:pt>
          <cx:pt idx="23">Seattle</cx:pt>
          <cx:pt idx="24">Seattle</cx:pt>
          <cx:pt idx="25">Seattle</cx:pt>
          <cx:pt idx="26">Seattle</cx:pt>
          <cx:pt idx="27">Seattle</cx:pt>
          <cx:pt idx="28">Seattle</cx:pt>
          <cx:pt idx="29">Seattle</cx:pt>
          <cx:pt idx="30">Seattle</cx:pt>
          <cx:pt idx="31">Seattle</cx:pt>
          <cx:pt idx="32">Seattle</cx:pt>
          <cx:pt idx="33">Seattle</cx:pt>
          <cx:pt idx="34">Portland</cx:pt>
          <cx:pt idx="35">Portland</cx:pt>
          <cx:pt idx="36">Portland</cx:pt>
          <cx:pt idx="37">Portland</cx:pt>
          <cx:pt idx="38">Portland</cx:pt>
          <cx:pt idx="39">Portland</cx:pt>
          <cx:pt idx="40">Portland</cx:pt>
          <cx:pt idx="41">Portland</cx:pt>
          <cx:pt idx="42">Portland</cx:pt>
          <cx:pt idx="43">Portland</cx:pt>
          <cx:pt idx="44">Portland</cx:pt>
          <cx:pt idx="45">Portland</cx:pt>
          <cx:pt idx="46">Portland</cx:pt>
          <cx:pt idx="47">Portland</cx:pt>
          <cx:pt idx="48">Portland</cx:pt>
          <cx:pt idx="49">Montreal</cx:pt>
          <cx:pt idx="50">Montreal</cx:pt>
          <cx:pt idx="51">Montreal</cx:pt>
          <cx:pt idx="52">Montreal</cx:pt>
          <cx:pt idx="53">Montreal</cx:pt>
          <cx:pt idx="54">Montreal</cx:pt>
          <cx:pt idx="55">Montreal</cx:pt>
          <cx:pt idx="56">Montreal</cx:pt>
          <cx:pt idx="57">Montreal</cx:pt>
          <cx:pt idx="58">Montreal</cx:pt>
          <cx:pt idx="59">Montreal</cx:pt>
          <cx:pt idx="60">Montreal</cx:pt>
          <cx:pt idx="61">Montreal</cx:pt>
          <cx:pt idx="62">Montreal</cx:pt>
          <cx:pt idx="63">Montreal</cx:pt>
          <cx:pt idx="64">Montreal</cx:pt>
          <cx:pt idx="65">Montreal</cx:pt>
          <cx:pt idx="66">Montreal</cx:pt>
          <cx:pt idx="67">Montreal</cx:pt>
          <cx:pt idx="68">Montreal</cx:pt>
          <cx:pt idx="69">Minneapolis</cx:pt>
          <cx:pt idx="70">Minneapolis</cx:pt>
          <cx:pt idx="71">Minneapolis</cx:pt>
          <cx:pt idx="72">Minneapolis</cx:pt>
          <cx:pt idx="73">Minneapolis</cx:pt>
          <cx:pt idx="74">Minneapolis</cx:pt>
          <cx:pt idx="75">Minneapolis</cx:pt>
          <cx:pt idx="76">Minneapolis</cx:pt>
          <cx:pt idx="77">Minneapolis</cx:pt>
          <cx:pt idx="78">Minneapolis</cx:pt>
          <cx:pt idx="79">Minneapolis</cx:pt>
          <cx:pt idx="80">Minneapolis</cx:pt>
          <cx:pt idx="81">Minneapolis</cx:pt>
          <cx:pt idx="82">Minneapolis</cx:pt>
          <cx:pt idx="83">Minneapolis</cx:pt>
          <cx:pt idx="84">Minneapolis</cx:pt>
          <cx:pt idx="85">Minneapolis</cx:pt>
          <cx:pt idx="86">Minneapolis</cx:pt>
          <cx:pt idx="87">Minneapolis</cx:pt>
          <cx:pt idx="88">Minneapolis</cx:pt>
          <cx:pt idx="89">Toronto</cx:pt>
          <cx:pt idx="90">Toronto</cx:pt>
          <cx:pt idx="91">Toronto</cx:pt>
          <cx:pt idx="92">Toronto</cx:pt>
          <cx:pt idx="93">Toronto</cx:pt>
          <cx:pt idx="94">Toronto</cx:pt>
          <cx:pt idx="95">Toronto</cx:pt>
          <cx:pt idx="96">Toronto</cx:pt>
          <cx:pt idx="97">Toronto</cx:pt>
          <cx:pt idx="98">Toronto</cx:pt>
          <cx:pt idx="99">Toronto</cx:pt>
          <cx:pt idx="100">Toronto</cx:pt>
          <cx:pt idx="101">Toronto</cx:pt>
          <cx:pt idx="102">Toronto</cx:pt>
          <cx:pt idx="103">Toronto</cx:pt>
          <cx:pt idx="104">Toronto</cx:pt>
          <cx:pt idx="105">Toronto</cx:pt>
          <cx:pt idx="106">Toronto</cx:pt>
          <cx:pt idx="107">Toronto</cx:pt>
          <cx:pt idx="108">Toronto</cx:pt>
          <cx:pt idx="109">Toronto</cx:pt>
          <cx:pt idx="110">Boston</cx:pt>
          <cx:pt idx="111">Boston</cx:pt>
          <cx:pt idx="112">Boston</cx:pt>
          <cx:pt idx="113">Boston</cx:pt>
          <cx:pt idx="114">Boston</cx:pt>
          <cx:pt idx="115">Boston</cx:pt>
          <cx:pt idx="116">Boston</cx:pt>
          <cx:pt idx="117">Boston</cx:pt>
          <cx:pt idx="118">Boston</cx:pt>
          <cx:pt idx="119">Boston</cx:pt>
          <cx:pt idx="120">Boston</cx:pt>
          <cx:pt idx="121">Boston</cx:pt>
          <cx:pt idx="122">Boston</cx:pt>
          <cx:pt idx="123">Boston</cx:pt>
          <cx:pt idx="124">Boston</cx:pt>
          <cx:pt idx="125">Boston</cx:pt>
          <cx:pt idx="126">Boston</cx:pt>
          <cx:pt idx="127">Detroit</cx:pt>
          <cx:pt idx="128">Detroit</cx:pt>
          <cx:pt idx="129">Detroit</cx:pt>
          <cx:pt idx="130">Detroit</cx:pt>
          <cx:pt idx="131">Detroit</cx:pt>
          <cx:pt idx="132">Detroit</cx:pt>
          <cx:pt idx="133">Detroit</cx:pt>
          <cx:pt idx="134">Detroit</cx:pt>
          <cx:pt idx="135">Detroit</cx:pt>
          <cx:pt idx="136">Detroit</cx:pt>
          <cx:pt idx="137">Detroit</cx:pt>
          <cx:pt idx="138">Detroit</cx:pt>
          <cx:pt idx="139">Detroit</cx:pt>
          <cx:pt idx="140">Detroit</cx:pt>
          <cx:pt idx="141">Detroit</cx:pt>
          <cx:pt idx="142">Detroit</cx:pt>
          <cx:pt idx="143">Detroit</cx:pt>
          <cx:pt idx="144">Detroit</cx:pt>
          <cx:pt idx="145">Detroit</cx:pt>
          <cx:pt idx="146">Detroit</cx:pt>
          <cx:pt idx="147">Detroit</cx:pt>
          <cx:pt idx="148">Chicago</cx:pt>
          <cx:pt idx="149">Chicago</cx:pt>
          <cx:pt idx="150">Chicago</cx:pt>
          <cx:pt idx="151">Chicago</cx:pt>
          <cx:pt idx="152">Chicago</cx:pt>
          <cx:pt idx="153">Chicago</cx:pt>
          <cx:pt idx="154">Chicago</cx:pt>
          <cx:pt idx="155">Chicago</cx:pt>
          <cx:pt idx="156">Chicago</cx:pt>
          <cx:pt idx="157">Chicago</cx:pt>
          <cx:pt idx="158">Chicago</cx:pt>
          <cx:pt idx="159">Chicago</cx:pt>
          <cx:pt idx="160">Chicago</cx:pt>
          <cx:pt idx="161">Chicago</cx:pt>
          <cx:pt idx="162">Chicago</cx:pt>
          <cx:pt idx="163">Chicago</cx:pt>
          <cx:pt idx="164">Chicago</cx:pt>
          <cx:pt idx="165">Chicago</cx:pt>
          <cx:pt idx="166">Chicago</cx:pt>
          <cx:pt idx="167">New York</cx:pt>
          <cx:pt idx="168">New York</cx:pt>
          <cx:pt idx="169">New York</cx:pt>
          <cx:pt idx="170">New York</cx:pt>
          <cx:pt idx="171">New York</cx:pt>
          <cx:pt idx="172">New York</cx:pt>
          <cx:pt idx="173">New York</cx:pt>
          <cx:pt idx="174">New York</cx:pt>
          <cx:pt idx="175">New York</cx:pt>
          <cx:pt idx="176">New York</cx:pt>
          <cx:pt idx="177">New York</cx:pt>
          <cx:pt idx="178">New York</cx:pt>
          <cx:pt idx="179">New York</cx:pt>
          <cx:pt idx="180">New York</cx:pt>
          <cx:pt idx="181">New York</cx:pt>
          <cx:pt idx="182">New York</cx:pt>
          <cx:pt idx="183">New York</cx:pt>
          <cx:pt idx="184">New York</cx:pt>
          <cx:pt idx="185">New York</cx:pt>
          <cx:pt idx="186">New York</cx:pt>
          <cx:pt idx="187">New York</cx:pt>
          <cx:pt idx="188">New York</cx:pt>
          <cx:pt idx="189">Pittsburgh</cx:pt>
          <cx:pt idx="190">Pittsburgh</cx:pt>
          <cx:pt idx="191">Pittsburgh</cx:pt>
          <cx:pt idx="192">Pittsburgh</cx:pt>
          <cx:pt idx="193">Pittsburgh</cx:pt>
          <cx:pt idx="194">Pittsburgh</cx:pt>
          <cx:pt idx="195">Pittsburgh</cx:pt>
          <cx:pt idx="196">Pittsburgh</cx:pt>
          <cx:pt idx="197">Pittsburgh</cx:pt>
          <cx:pt idx="198">Pittsburgh</cx:pt>
          <cx:pt idx="199">Pittsburgh</cx:pt>
          <cx:pt idx="200">Pittsburgh</cx:pt>
          <cx:pt idx="201">Pittsburgh</cx:pt>
          <cx:pt idx="202">Pittsburgh</cx:pt>
          <cx:pt idx="203">Pittsburgh</cx:pt>
          <cx:pt idx="204">Pittsburgh</cx:pt>
          <cx:pt idx="205">Philadelphia</cx:pt>
          <cx:pt idx="206">Philadelphia</cx:pt>
          <cx:pt idx="207">Philadelphia</cx:pt>
          <cx:pt idx="208">Philadelphia</cx:pt>
          <cx:pt idx="209">Philadelphia</cx:pt>
          <cx:pt idx="210">Philadelphia</cx:pt>
          <cx:pt idx="211">Philadelphia</cx:pt>
          <cx:pt idx="212">Philadelphia</cx:pt>
          <cx:pt idx="213">Philadelphia</cx:pt>
          <cx:pt idx="214">Philadelphia</cx:pt>
          <cx:pt idx="215">Philadelphia</cx:pt>
          <cx:pt idx="216">Philadelphia</cx:pt>
          <cx:pt idx="217">Philadelphia</cx:pt>
          <cx:pt idx="218">Philadelphia</cx:pt>
          <cx:pt idx="219">Philadelphia</cx:pt>
          <cx:pt idx="220">Philadelphia</cx:pt>
          <cx:pt idx="221">Indianapolis</cx:pt>
          <cx:pt idx="222">Indianapolis</cx:pt>
          <cx:pt idx="223">Indianapolis</cx:pt>
          <cx:pt idx="224">Indianapolis</cx:pt>
          <cx:pt idx="225">Indianapolis</cx:pt>
          <cx:pt idx="226">Indianapolis</cx:pt>
          <cx:pt idx="227">Indianapolis</cx:pt>
          <cx:pt idx="228">Indianapolis</cx:pt>
          <cx:pt idx="229">Indianapolis</cx:pt>
          <cx:pt idx="230">Indianapolis</cx:pt>
          <cx:pt idx="231">Indianapolis</cx:pt>
          <cx:pt idx="232">Indianapolis</cx:pt>
          <cx:pt idx="233">Indianapolis</cx:pt>
          <cx:pt idx="234">Indianapolis</cx:pt>
          <cx:pt idx="235">Indianapolis</cx:pt>
          <cx:pt idx="236">Indianapolis</cx:pt>
          <cx:pt idx="237">Indianapolis</cx:pt>
          <cx:pt idx="238">Indianapolis</cx:pt>
          <cx:pt idx="239">Denver</cx:pt>
          <cx:pt idx="240">Denver</cx:pt>
          <cx:pt idx="241">Denver</cx:pt>
          <cx:pt idx="242">Denver</cx:pt>
          <cx:pt idx="243">Denver</cx:pt>
          <cx:pt idx="244">Denver</cx:pt>
          <cx:pt idx="245">Denver</cx:pt>
          <cx:pt idx="246">Denver</cx:pt>
          <cx:pt idx="247">Denver</cx:pt>
          <cx:pt idx="248">Denver</cx:pt>
          <cx:pt idx="249">Denver</cx:pt>
          <cx:pt idx="250">Denver</cx:pt>
          <cx:pt idx="251">Denver</cx:pt>
          <cx:pt idx="252">Denver</cx:pt>
          <cx:pt idx="253">Denver</cx:pt>
          <cx:pt idx="254">Denver</cx:pt>
          <cx:pt idx="255">Denver</cx:pt>
          <cx:pt idx="256">Denver</cx:pt>
          <cx:pt idx="257">Denver</cx:pt>
          <cx:pt idx="258">Kansas City</cx:pt>
          <cx:pt idx="259">Kansas City</cx:pt>
          <cx:pt idx="260">Kansas City</cx:pt>
          <cx:pt idx="261">Kansas City</cx:pt>
          <cx:pt idx="262">Kansas City</cx:pt>
          <cx:pt idx="263">Kansas City</cx:pt>
          <cx:pt idx="264">Kansas City</cx:pt>
          <cx:pt idx="265">Kansas City</cx:pt>
          <cx:pt idx="266">Kansas City</cx:pt>
          <cx:pt idx="267">Kansas City</cx:pt>
          <cx:pt idx="268">Kansas City</cx:pt>
          <cx:pt idx="269">Kansas City</cx:pt>
          <cx:pt idx="270">Kansas City</cx:pt>
          <cx:pt idx="271">Kansas City</cx:pt>
          <cx:pt idx="272">Kansas City</cx:pt>
          <cx:pt idx="273">Kansas City</cx:pt>
          <cx:pt idx="274">Kansas City</cx:pt>
          <cx:pt idx="275">Kansas City</cx:pt>
          <cx:pt idx="276">Kansas City</cx:pt>
          <cx:pt idx="277">Kansas City</cx:pt>
          <cx:pt idx="278">Saint Louis</cx:pt>
          <cx:pt idx="279">Saint Louis</cx:pt>
          <cx:pt idx="280">Saint Louis</cx:pt>
          <cx:pt idx="281">Saint Louis</cx:pt>
          <cx:pt idx="282">Saint Louis</cx:pt>
          <cx:pt idx="283">Saint Louis</cx:pt>
          <cx:pt idx="284">Saint Louis</cx:pt>
          <cx:pt idx="285">Saint Louis</cx:pt>
          <cx:pt idx="286">Saint Louis</cx:pt>
          <cx:pt idx="287">Saint Louis</cx:pt>
          <cx:pt idx="288">Saint Louis</cx:pt>
          <cx:pt idx="289">Saint Louis</cx:pt>
          <cx:pt idx="290">Saint Louis</cx:pt>
          <cx:pt idx="291">Saint Louis</cx:pt>
          <cx:pt idx="292">Saint Louis</cx:pt>
          <cx:pt idx="293">Saint Louis</cx:pt>
          <cx:pt idx="294">San Francisco</cx:pt>
          <cx:pt idx="295">San Francisco</cx:pt>
          <cx:pt idx="296">San Francisco</cx:pt>
          <cx:pt idx="297">San Francisco</cx:pt>
          <cx:pt idx="298">San Francisco</cx:pt>
          <cx:pt idx="299">San Francisco</cx:pt>
          <cx:pt idx="300">San Francisco</cx:pt>
          <cx:pt idx="301">San Francisco</cx:pt>
          <cx:pt idx="302">San Francisco</cx:pt>
          <cx:pt idx="303">San Francisco</cx:pt>
          <cx:pt idx="304">San Francisco</cx:pt>
          <cx:pt idx="305">San Francisco</cx:pt>
          <cx:pt idx="306">San Francisco</cx:pt>
          <cx:pt idx="307">San Francisco</cx:pt>
          <cx:pt idx="308">San Francisco</cx:pt>
          <cx:pt idx="309">San Francisco</cx:pt>
          <cx:pt idx="310">San Francisco</cx:pt>
          <cx:pt idx="311">San Francisco</cx:pt>
          <cx:pt idx="312">Las Vegas</cx:pt>
          <cx:pt idx="313">Las Vegas</cx:pt>
          <cx:pt idx="314">Las Vegas</cx:pt>
          <cx:pt idx="315">Las Vegas</cx:pt>
          <cx:pt idx="316">Las Vegas</cx:pt>
          <cx:pt idx="317">Las Vegas</cx:pt>
          <cx:pt idx="318">Las Vegas</cx:pt>
          <cx:pt idx="319">Las Vegas</cx:pt>
          <cx:pt idx="320">Las Vegas</cx:pt>
          <cx:pt idx="321">Las Vegas</cx:pt>
          <cx:pt idx="322">Las Vegas</cx:pt>
          <cx:pt idx="323">Las Vegas</cx:pt>
          <cx:pt idx="324">Las Vegas</cx:pt>
          <cx:pt idx="325">Nashville</cx:pt>
          <cx:pt idx="326">Nashville</cx:pt>
          <cx:pt idx="327">Nashville</cx:pt>
          <cx:pt idx="328">Nashville</cx:pt>
          <cx:pt idx="329">Nashville</cx:pt>
          <cx:pt idx="330">Nashville</cx:pt>
          <cx:pt idx="331">Nashville</cx:pt>
          <cx:pt idx="332">Nashville</cx:pt>
          <cx:pt idx="333">Nashville</cx:pt>
          <cx:pt idx="334">Nashville</cx:pt>
          <cx:pt idx="335">Nashville</cx:pt>
          <cx:pt idx="336">Nashville</cx:pt>
          <cx:pt idx="337">Nashville</cx:pt>
          <cx:pt idx="338">Nashville</cx:pt>
          <cx:pt idx="339">Charlotte</cx:pt>
          <cx:pt idx="340">Charlotte</cx:pt>
          <cx:pt idx="341">Charlotte</cx:pt>
          <cx:pt idx="342">Charlotte</cx:pt>
          <cx:pt idx="343">Charlotte</cx:pt>
          <cx:pt idx="344">Charlotte</cx:pt>
          <cx:pt idx="345">Charlotte</cx:pt>
          <cx:pt idx="346">Charlotte</cx:pt>
          <cx:pt idx="347">Charlotte</cx:pt>
          <cx:pt idx="348">Charlotte</cx:pt>
          <cx:pt idx="349">Charlotte</cx:pt>
          <cx:pt idx="350">Charlotte</cx:pt>
          <cx:pt idx="351">Charlotte</cx:pt>
          <cx:pt idx="352">Charlotte</cx:pt>
          <cx:pt idx="353">Charlotte</cx:pt>
          <cx:pt idx="354">Charlotte</cx:pt>
          <cx:pt idx="355">Charlotte</cx:pt>
          <cx:pt idx="356">Charlotte</cx:pt>
          <cx:pt idx="357">Albuquerque</cx:pt>
          <cx:pt idx="358">Albuquerque</cx:pt>
          <cx:pt idx="359">Albuquerque</cx:pt>
          <cx:pt idx="360">Albuquerque</cx:pt>
          <cx:pt idx="361">Albuquerque</cx:pt>
          <cx:pt idx="362">Albuquerque</cx:pt>
          <cx:pt idx="363">Albuquerque</cx:pt>
          <cx:pt idx="364">Albuquerque</cx:pt>
          <cx:pt idx="365">Albuquerque</cx:pt>
          <cx:pt idx="366">Albuquerque</cx:pt>
          <cx:pt idx="367">Albuquerque</cx:pt>
          <cx:pt idx="368">Albuquerque</cx:pt>
          <cx:pt idx="369">Albuquerque</cx:pt>
          <cx:pt idx="370">Albuquerque</cx:pt>
          <cx:pt idx="371">Albuquerque</cx:pt>
          <cx:pt idx="372">Albuquerque</cx:pt>
          <cx:pt idx="373">Albuquerque</cx:pt>
          <cx:pt idx="374">Albuquerque</cx:pt>
          <cx:pt idx="375">Albuquerque</cx:pt>
          <cx:pt idx="376">Albuquerque</cx:pt>
          <cx:pt idx="377">Albuquerque</cx:pt>
          <cx:pt idx="378">Los Angeles</cx:pt>
          <cx:pt idx="379">Los Angeles</cx:pt>
          <cx:pt idx="380">Los Angeles</cx:pt>
          <cx:pt idx="381">Los Angeles</cx:pt>
          <cx:pt idx="382">Los Angeles</cx:pt>
          <cx:pt idx="383">Los Angeles</cx:pt>
          <cx:pt idx="384">Los Angeles</cx:pt>
          <cx:pt idx="385">Los Angeles</cx:pt>
          <cx:pt idx="386">Los Angeles</cx:pt>
          <cx:pt idx="387">Los Angeles</cx:pt>
          <cx:pt idx="388">Los Angeles</cx:pt>
          <cx:pt idx="389">Los Angeles</cx:pt>
          <cx:pt idx="390">Los Angeles</cx:pt>
          <cx:pt idx="391">Los Angeles</cx:pt>
          <cx:pt idx="392">Los Angeles</cx:pt>
          <cx:pt idx="393">Los Angeles</cx:pt>
          <cx:pt idx="394">Atlanta</cx:pt>
          <cx:pt idx="395">Atlanta</cx:pt>
          <cx:pt idx="396">Atlanta</cx:pt>
          <cx:pt idx="397">Atlanta</cx:pt>
          <cx:pt idx="398">Atlanta</cx:pt>
          <cx:pt idx="399">Atlanta</cx:pt>
          <cx:pt idx="400">Atlanta</cx:pt>
          <cx:pt idx="401">Atlanta</cx:pt>
          <cx:pt idx="402">Atlanta</cx:pt>
          <cx:pt idx="403">Atlanta</cx:pt>
          <cx:pt idx="404">Atlanta</cx:pt>
          <cx:pt idx="405">Atlanta</cx:pt>
          <cx:pt idx="406">Atlanta</cx:pt>
          <cx:pt idx="407">Atlanta</cx:pt>
          <cx:pt idx="408">Atlanta</cx:pt>
          <cx:pt idx="409">Atlanta</cx:pt>
          <cx:pt idx="410">Atlanta</cx:pt>
          <cx:pt idx="411">Phoenix</cx:pt>
          <cx:pt idx="412">Phoenix</cx:pt>
          <cx:pt idx="413">Phoenix</cx:pt>
          <cx:pt idx="414">Phoenix</cx:pt>
          <cx:pt idx="415">Phoenix</cx:pt>
          <cx:pt idx="416">Phoenix</cx:pt>
          <cx:pt idx="417">Phoenix</cx:pt>
          <cx:pt idx="418">Phoenix</cx:pt>
          <cx:pt idx="419">Phoenix</cx:pt>
          <cx:pt idx="420">Phoenix</cx:pt>
          <cx:pt idx="421">Phoenix</cx:pt>
          <cx:pt idx="422">Phoenix</cx:pt>
          <cx:pt idx="423">Phoenix</cx:pt>
          <cx:pt idx="424">Phoenix</cx:pt>
          <cx:pt idx="425">Nahariyya</cx:pt>
          <cx:pt idx="426">Nahariyya</cx:pt>
          <cx:pt idx="427">Nahariyya</cx:pt>
          <cx:pt idx="428">Nahariyya</cx:pt>
          <cx:pt idx="429">Nahariyya</cx:pt>
          <cx:pt idx="430">Nahariyya</cx:pt>
          <cx:pt idx="431">Nahariyya</cx:pt>
          <cx:pt idx="432">Nahariyya</cx:pt>
          <cx:pt idx="433">Nahariyya</cx:pt>
          <cx:pt idx="434">Nahariyya</cx:pt>
          <cx:pt idx="435">Nahariyya</cx:pt>
          <cx:pt idx="436">Nahariyya</cx:pt>
          <cx:pt idx="437">Haifa</cx:pt>
          <cx:pt idx="438">Haifa</cx:pt>
          <cx:pt idx="439">Haifa</cx:pt>
          <cx:pt idx="440">Haifa</cx:pt>
          <cx:pt idx="441">Haifa</cx:pt>
          <cx:pt idx="442">Haifa</cx:pt>
          <cx:pt idx="443">Haifa</cx:pt>
          <cx:pt idx="444">Haifa</cx:pt>
          <cx:pt idx="445">Haifa</cx:pt>
          <cx:pt idx="446">Haifa</cx:pt>
          <cx:pt idx="447">Haifa</cx:pt>
          <cx:pt idx="448">Haifa</cx:pt>
          <cx:pt idx="449">Dallas</cx:pt>
          <cx:pt idx="450">Dallas</cx:pt>
          <cx:pt idx="451">Dallas</cx:pt>
          <cx:pt idx="452">Dallas</cx:pt>
          <cx:pt idx="453">Dallas</cx:pt>
          <cx:pt idx="454">Dallas</cx:pt>
          <cx:pt idx="455">Dallas</cx:pt>
          <cx:pt idx="456">Dallas</cx:pt>
          <cx:pt idx="457">Dallas</cx:pt>
          <cx:pt idx="458">Dallas</cx:pt>
          <cx:pt idx="459">Dallas</cx:pt>
          <cx:pt idx="460">Dallas</cx:pt>
          <cx:pt idx="461">Dallas</cx:pt>
          <cx:pt idx="462">Dallas</cx:pt>
          <cx:pt idx="463">Dallas</cx:pt>
          <cx:pt idx="464">Dallas</cx:pt>
          <cx:pt idx="465">Dallas</cx:pt>
          <cx:pt idx="466">Dallas</cx:pt>
          <cx:pt idx="467">San Diego</cx:pt>
          <cx:pt idx="468">San Diego</cx:pt>
          <cx:pt idx="469">San Diego</cx:pt>
          <cx:pt idx="470">San Diego</cx:pt>
          <cx:pt idx="471">San Diego</cx:pt>
          <cx:pt idx="472">San Diego</cx:pt>
          <cx:pt idx="473">San Diego</cx:pt>
          <cx:pt idx="474">San Diego</cx:pt>
          <cx:pt idx="475">San Diego</cx:pt>
          <cx:pt idx="476">San Diego</cx:pt>
          <cx:pt idx="477">San Diego</cx:pt>
          <cx:pt idx="478">San Diego</cx:pt>
          <cx:pt idx="479">San Diego</cx:pt>
          <cx:pt idx="480">San Diego</cx:pt>
          <cx:pt idx="481">Tel Aviv District</cx:pt>
          <cx:pt idx="482">Tel Aviv District</cx:pt>
          <cx:pt idx="483">Tel Aviv District</cx:pt>
          <cx:pt idx="484">Tel Aviv District</cx:pt>
          <cx:pt idx="485">Tel Aviv District</cx:pt>
          <cx:pt idx="486">Tel Aviv District</cx:pt>
          <cx:pt idx="487">Tel Aviv District</cx:pt>
          <cx:pt idx="488">Tel Aviv District</cx:pt>
          <cx:pt idx="489">Tel Aviv District</cx:pt>
          <cx:pt idx="490">Tel Aviv District</cx:pt>
          <cx:pt idx="491">Tel Aviv District</cx:pt>
          <cx:pt idx="492">Tel Aviv District</cx:pt>
          <cx:pt idx="493">Tel Aviv District</cx:pt>
          <cx:pt idx="494">Tel Aviv District</cx:pt>
          <cx:pt idx="495">Jerusalem</cx:pt>
          <cx:pt idx="496">Jerusalem</cx:pt>
          <cx:pt idx="497">Jerusalem</cx:pt>
          <cx:pt idx="498">Jerusalem</cx:pt>
          <cx:pt idx="499">Jerusalem</cx:pt>
          <cx:pt idx="500">Jerusalem</cx:pt>
          <cx:pt idx="501">Jerusalem</cx:pt>
          <cx:pt idx="502">Jerusalem</cx:pt>
          <cx:pt idx="503">Jerusalem</cx:pt>
          <cx:pt idx="504">Jerusalem</cx:pt>
          <cx:pt idx="505">Jerusalem</cx:pt>
          <cx:pt idx="506">Jerusalem</cx:pt>
          <cx:pt idx="507">Jerusalem</cx:pt>
          <cx:pt idx="508">Jerusalem</cx:pt>
          <cx:pt idx="509">Beersheba</cx:pt>
          <cx:pt idx="510">Beersheba</cx:pt>
          <cx:pt idx="511">Beersheba</cx:pt>
          <cx:pt idx="512">Beersheba</cx:pt>
          <cx:pt idx="513">Beersheba</cx:pt>
          <cx:pt idx="514">Beersheba</cx:pt>
          <cx:pt idx="515">Beersheba</cx:pt>
          <cx:pt idx="516">Beersheba</cx:pt>
          <cx:pt idx="517">Jacksonville</cx:pt>
          <cx:pt idx="518">Jacksonville</cx:pt>
          <cx:pt idx="519">Jacksonville</cx:pt>
          <cx:pt idx="520">Jacksonville</cx:pt>
          <cx:pt idx="521">Jacksonville</cx:pt>
          <cx:pt idx="522">Jacksonville</cx:pt>
          <cx:pt idx="523">Jacksonville</cx:pt>
          <cx:pt idx="524">Jacksonville</cx:pt>
          <cx:pt idx="525">Jacksonville</cx:pt>
          <cx:pt idx="526">Jacksonville</cx:pt>
          <cx:pt idx="527">Jacksonville</cx:pt>
          <cx:pt idx="528">Jacksonville</cx:pt>
          <cx:pt idx="529">Jacksonville</cx:pt>
          <cx:pt idx="530">Jacksonville</cx:pt>
          <cx:pt idx="531">Houston</cx:pt>
          <cx:pt idx="532">Houston</cx:pt>
          <cx:pt idx="533">Houston</cx:pt>
          <cx:pt idx="534">Houston</cx:pt>
          <cx:pt idx="535">Houston</cx:pt>
          <cx:pt idx="536">Houston</cx:pt>
          <cx:pt idx="537">Houston</cx:pt>
          <cx:pt idx="538">Houston</cx:pt>
          <cx:pt idx="539">Houston</cx:pt>
          <cx:pt idx="540">Houston</cx:pt>
          <cx:pt idx="541">Houston</cx:pt>
          <cx:pt idx="542">Houston</cx:pt>
          <cx:pt idx="543">Houston</cx:pt>
          <cx:pt idx="544">Houston</cx:pt>
          <cx:pt idx="545">Houston</cx:pt>
          <cx:pt idx="546">Eilat</cx:pt>
          <cx:pt idx="547">Eilat</cx:pt>
          <cx:pt idx="548">Eilat</cx:pt>
          <cx:pt idx="549">Eilat</cx:pt>
          <cx:pt idx="550">Eilat</cx:pt>
          <cx:pt idx="551">Eilat</cx:pt>
          <cx:pt idx="552">Eilat</cx:pt>
          <cx:pt idx="553">Eilat</cx:pt>
          <cx:pt idx="554">Eilat</cx:pt>
          <cx:pt idx="555">Eilat</cx:pt>
          <cx:pt idx="556">San Antonio</cx:pt>
          <cx:pt idx="557">San Antonio</cx:pt>
          <cx:pt idx="558">San Antonio</cx:pt>
          <cx:pt idx="559">San Antonio</cx:pt>
          <cx:pt idx="560">San Antonio</cx:pt>
          <cx:pt idx="561">San Antonio</cx:pt>
          <cx:pt idx="562">San Antonio</cx:pt>
          <cx:pt idx="563">San Antonio</cx:pt>
          <cx:pt idx="564">San Antonio</cx:pt>
          <cx:pt idx="565">San Antonio</cx:pt>
          <cx:pt idx="566">San Antonio</cx:pt>
          <cx:pt idx="567">San Antonio</cx:pt>
          <cx:pt idx="568">San Antonio</cx:pt>
          <cx:pt idx="569">San Antonio</cx:pt>
          <cx:pt idx="570">San Antonio</cx:pt>
          <cx:pt idx="571">Miami</cx:pt>
          <cx:pt idx="572">Miami</cx:pt>
          <cx:pt idx="573">Miami</cx:pt>
          <cx:pt idx="574">Miami</cx:pt>
          <cx:pt idx="575">Miami</cx:pt>
          <cx:pt idx="576">Miami</cx:pt>
          <cx:pt idx="577">Miami</cx:pt>
          <cx:pt idx="578">Miami</cx:pt>
          <cx:pt idx="579">Miami</cx:pt>
          <cx:pt idx="580">Miami</cx:pt>
          <cx:pt idx="581">Miami</cx:pt>
          <cx:pt idx="582">Miami</cx:pt>
          <cx:pt idx="583">Miami</cx:pt>
          <cx:pt idx="584">Miami</cx:pt>
          <cx:pt idx="585">Miami</cx:pt>
        </cx:lvl>
      </cx:strDim>
      <cx:numDim type="colorVal">
        <cx:f>'Question 1'!$D$22:$D$607</cx:f>
        <cx:nf>'Question 1'!$D$21</cx:nf>
        <cx:lvl ptCount="586" formatCode="General" name="Max_Latitude">
          <cx:pt idx="0">49.249659999999999</cx:pt>
          <cx:pt idx="1">49.249659999999999</cx:pt>
          <cx:pt idx="2">49.249659999999999</cx:pt>
          <cx:pt idx="3">49.249659999999999</cx:pt>
          <cx:pt idx="4">49.249659999999999</cx:pt>
          <cx:pt idx="5">49.249659999999999</cx:pt>
          <cx:pt idx="6">49.249659999999999</cx:pt>
          <cx:pt idx="7">49.249659999999999</cx:pt>
          <cx:pt idx="8">49.249659999999999</cx:pt>
          <cx:pt idx="9">49.249659999999999</cx:pt>
          <cx:pt idx="10">49.249659999999999</cx:pt>
          <cx:pt idx="11">49.249659999999999</cx:pt>
          <cx:pt idx="12">49.249659999999999</cx:pt>
          <cx:pt idx="13">49.249659999999999</cx:pt>
          <cx:pt idx="14">49.249659999999999</cx:pt>
          <cx:pt idx="15">49.249659999999999</cx:pt>
          <cx:pt idx="16">49.249659999999999</cx:pt>
          <cx:pt idx="17">49.249659999999999</cx:pt>
          <cx:pt idx="18">47.606209</cx:pt>
          <cx:pt idx="19">47.606209</cx:pt>
          <cx:pt idx="20">47.606209</cx:pt>
          <cx:pt idx="21">47.606209</cx:pt>
          <cx:pt idx="22">47.606209</cx:pt>
          <cx:pt idx="23">47.606209</cx:pt>
          <cx:pt idx="24">47.606209</cx:pt>
          <cx:pt idx="25">47.606209</cx:pt>
          <cx:pt idx="26">47.606209</cx:pt>
          <cx:pt idx="27">47.606209</cx:pt>
          <cx:pt idx="28">47.606209</cx:pt>
          <cx:pt idx="29">47.606209</cx:pt>
          <cx:pt idx="30">47.606209</cx:pt>
          <cx:pt idx="31">47.606209</cx:pt>
          <cx:pt idx="32">47.606209</cx:pt>
          <cx:pt idx="33">47.606209</cx:pt>
          <cx:pt idx="34">45.523448999999999</cx:pt>
          <cx:pt idx="35">45.523448999999999</cx:pt>
          <cx:pt idx="36">45.523448999999999</cx:pt>
          <cx:pt idx="37">45.523448999999999</cx:pt>
          <cx:pt idx="38">45.523448999999999</cx:pt>
          <cx:pt idx="39">45.523448999999999</cx:pt>
          <cx:pt idx="40">45.523448999999999</cx:pt>
          <cx:pt idx="41">45.523448999999999</cx:pt>
          <cx:pt idx="42">45.523448999999999</cx:pt>
          <cx:pt idx="43">45.523448999999999</cx:pt>
          <cx:pt idx="44">45.523448999999999</cx:pt>
          <cx:pt idx="45">45.523448999999999</cx:pt>
          <cx:pt idx="46">45.523448999999999</cx:pt>
          <cx:pt idx="47">45.523448999999999</cx:pt>
          <cx:pt idx="48">45.523448999999999</cx:pt>
          <cx:pt idx="49">45.508839000000002</cx:pt>
          <cx:pt idx="50">45.508839000000002</cx:pt>
          <cx:pt idx="51">45.508839000000002</cx:pt>
          <cx:pt idx="52">45.508839000000002</cx:pt>
          <cx:pt idx="53">45.508839000000002</cx:pt>
          <cx:pt idx="54">45.508839000000002</cx:pt>
          <cx:pt idx="55">45.508839000000002</cx:pt>
          <cx:pt idx="56">45.508839000000002</cx:pt>
          <cx:pt idx="57">45.508839000000002</cx:pt>
          <cx:pt idx="58">45.508839000000002</cx:pt>
          <cx:pt idx="59">45.508839000000002</cx:pt>
          <cx:pt idx="60">45.508839000000002</cx:pt>
          <cx:pt idx="61">45.508839000000002</cx:pt>
          <cx:pt idx="62">45.508839000000002</cx:pt>
          <cx:pt idx="63">45.508839000000002</cx:pt>
          <cx:pt idx="64">45.508839000000002</cx:pt>
          <cx:pt idx="65">45.508839000000002</cx:pt>
          <cx:pt idx="66">45.508839000000002</cx:pt>
          <cx:pt idx="67">45.508839000000002</cx:pt>
          <cx:pt idx="68">45.508839000000002</cx:pt>
          <cx:pt idx="69">44.979968999999997</cx:pt>
          <cx:pt idx="70">44.979968999999997</cx:pt>
          <cx:pt idx="71">44.979968999999997</cx:pt>
          <cx:pt idx="72">44.979968999999997</cx:pt>
          <cx:pt idx="73">44.979968999999997</cx:pt>
          <cx:pt idx="74">44.979968999999997</cx:pt>
          <cx:pt idx="75">44.979968999999997</cx:pt>
          <cx:pt idx="76">44.979968999999997</cx:pt>
          <cx:pt idx="77">44.979968999999997</cx:pt>
          <cx:pt idx="78">44.979968999999997</cx:pt>
          <cx:pt idx="79">44.979968999999997</cx:pt>
          <cx:pt idx="80">44.979968999999997</cx:pt>
          <cx:pt idx="81">44.979968999999997</cx:pt>
          <cx:pt idx="82">44.979968999999997</cx:pt>
          <cx:pt idx="83">44.979968999999997</cx:pt>
          <cx:pt idx="84">44.979968999999997</cx:pt>
          <cx:pt idx="85">44.979968999999997</cx:pt>
          <cx:pt idx="86">44.979968999999997</cx:pt>
          <cx:pt idx="87">44.979968999999997</cx:pt>
          <cx:pt idx="88">44.979968999999997</cx:pt>
          <cx:pt idx="89">43.700111</cx:pt>
          <cx:pt idx="90">43.700111</cx:pt>
          <cx:pt idx="91">43.700111</cx:pt>
          <cx:pt idx="92">43.700111</cx:pt>
          <cx:pt idx="93">43.700111</cx:pt>
          <cx:pt idx="94">43.700111</cx:pt>
          <cx:pt idx="95">43.700111</cx:pt>
          <cx:pt idx="96">43.700111</cx:pt>
          <cx:pt idx="97">43.700111</cx:pt>
          <cx:pt idx="98">43.700111</cx:pt>
          <cx:pt idx="99">43.700111</cx:pt>
          <cx:pt idx="100">43.700111</cx:pt>
          <cx:pt idx="101">43.700111</cx:pt>
          <cx:pt idx="102">43.700111</cx:pt>
          <cx:pt idx="103">43.700111</cx:pt>
          <cx:pt idx="104">43.700111</cx:pt>
          <cx:pt idx="105">43.700111</cx:pt>
          <cx:pt idx="106">43.700111</cx:pt>
          <cx:pt idx="107">43.700111</cx:pt>
          <cx:pt idx="108">43.700111</cx:pt>
          <cx:pt idx="109">43.700111</cx:pt>
          <cx:pt idx="110">42.358429000000001</cx:pt>
          <cx:pt idx="111">42.358429000000001</cx:pt>
          <cx:pt idx="112">42.358429000000001</cx:pt>
          <cx:pt idx="113">42.358429000000001</cx:pt>
          <cx:pt idx="114">42.358429000000001</cx:pt>
          <cx:pt idx="115">42.358429000000001</cx:pt>
          <cx:pt idx="116">42.358429000000001</cx:pt>
          <cx:pt idx="117">42.358429000000001</cx:pt>
          <cx:pt idx="118">42.358429000000001</cx:pt>
          <cx:pt idx="119">42.358429000000001</cx:pt>
          <cx:pt idx="120">42.358429000000001</cx:pt>
          <cx:pt idx="121">42.358429000000001</cx:pt>
          <cx:pt idx="122">42.358429000000001</cx:pt>
          <cx:pt idx="123">42.358429000000001</cx:pt>
          <cx:pt idx="124">42.358429000000001</cx:pt>
          <cx:pt idx="125">42.358429000000001</cx:pt>
          <cx:pt idx="126">42.358429000000001</cx:pt>
          <cx:pt idx="127">42.331429</cx:pt>
          <cx:pt idx="128">42.331429</cx:pt>
          <cx:pt idx="129">42.331429</cx:pt>
          <cx:pt idx="130">42.331429</cx:pt>
          <cx:pt idx="131">42.331429</cx:pt>
          <cx:pt idx="132">42.331429</cx:pt>
          <cx:pt idx="133">42.331429</cx:pt>
          <cx:pt idx="134">42.331429</cx:pt>
          <cx:pt idx="135">42.331429</cx:pt>
          <cx:pt idx="136">42.331429</cx:pt>
          <cx:pt idx="137">42.331429</cx:pt>
          <cx:pt idx="138">42.331429</cx:pt>
          <cx:pt idx="139">42.331429</cx:pt>
          <cx:pt idx="140">42.331429</cx:pt>
          <cx:pt idx="141">42.331429</cx:pt>
          <cx:pt idx="142">42.331429</cx:pt>
          <cx:pt idx="143">42.331429</cx:pt>
          <cx:pt idx="144">42.331429</cx:pt>
          <cx:pt idx="145">42.331429</cx:pt>
          <cx:pt idx="146">42.331429</cx:pt>
          <cx:pt idx="147">42.331429</cx:pt>
          <cx:pt idx="148">41.850028999999999</cx:pt>
          <cx:pt idx="149">41.850028999999999</cx:pt>
          <cx:pt idx="150">41.850028999999999</cx:pt>
          <cx:pt idx="151">41.850028999999999</cx:pt>
          <cx:pt idx="152">41.850028999999999</cx:pt>
          <cx:pt idx="153">41.850028999999999</cx:pt>
          <cx:pt idx="154">41.850028999999999</cx:pt>
          <cx:pt idx="155">41.850028999999999</cx:pt>
          <cx:pt idx="156">41.850028999999999</cx:pt>
          <cx:pt idx="157">41.850028999999999</cx:pt>
          <cx:pt idx="158">41.850028999999999</cx:pt>
          <cx:pt idx="159">41.850028999999999</cx:pt>
          <cx:pt idx="160">41.850028999999999</cx:pt>
          <cx:pt idx="161">41.850028999999999</cx:pt>
          <cx:pt idx="162">41.850028999999999</cx:pt>
          <cx:pt idx="163">41.850028999999999</cx:pt>
          <cx:pt idx="164">41.850028999999999</cx:pt>
          <cx:pt idx="165">41.850028999999999</cx:pt>
          <cx:pt idx="166">41.850028999999999</cx:pt>
          <cx:pt idx="167">40.714272000000001</cx:pt>
          <cx:pt idx="168">40.714272000000001</cx:pt>
          <cx:pt idx="169">40.714272000000001</cx:pt>
          <cx:pt idx="170">40.714272000000001</cx:pt>
          <cx:pt idx="171">40.714272000000001</cx:pt>
          <cx:pt idx="172">40.714272000000001</cx:pt>
          <cx:pt idx="173">40.714272000000001</cx:pt>
          <cx:pt idx="174">40.714272000000001</cx:pt>
          <cx:pt idx="175">40.714272000000001</cx:pt>
          <cx:pt idx="176">40.714272000000001</cx:pt>
          <cx:pt idx="177">40.714272000000001</cx:pt>
          <cx:pt idx="178">40.714272000000001</cx:pt>
          <cx:pt idx="179">40.714272000000001</cx:pt>
          <cx:pt idx="180">40.714272000000001</cx:pt>
          <cx:pt idx="181">40.714272000000001</cx:pt>
          <cx:pt idx="182">40.714272000000001</cx:pt>
          <cx:pt idx="183">40.714272000000001</cx:pt>
          <cx:pt idx="184">40.714272000000001</cx:pt>
          <cx:pt idx="185">40.714272000000001</cx:pt>
          <cx:pt idx="186">40.714272000000001</cx:pt>
          <cx:pt idx="187">40.714272000000001</cx:pt>
          <cx:pt idx="188">40.714272000000001</cx:pt>
          <cx:pt idx="189">40.440620000000003</cx:pt>
          <cx:pt idx="190">40.440620000000003</cx:pt>
          <cx:pt idx="191">40.440620000000003</cx:pt>
          <cx:pt idx="192">40.440620000000003</cx:pt>
          <cx:pt idx="193">40.440620000000003</cx:pt>
          <cx:pt idx="194">40.440620000000003</cx:pt>
          <cx:pt idx="195">40.440620000000003</cx:pt>
          <cx:pt idx="196">40.440620000000003</cx:pt>
          <cx:pt idx="197">40.440620000000003</cx:pt>
          <cx:pt idx="198">40.440620000000003</cx:pt>
          <cx:pt idx="199">40.440620000000003</cx:pt>
          <cx:pt idx="200">40.440620000000003</cx:pt>
          <cx:pt idx="201">40.440620000000003</cx:pt>
          <cx:pt idx="202">40.440620000000003</cx:pt>
          <cx:pt idx="203">40.440620000000003</cx:pt>
          <cx:pt idx="204">40.440620000000003</cx:pt>
          <cx:pt idx="205">39.952339000000002</cx:pt>
          <cx:pt idx="206">39.952339000000002</cx:pt>
          <cx:pt idx="207">39.952339000000002</cx:pt>
          <cx:pt idx="208">39.952339000000002</cx:pt>
          <cx:pt idx="209">39.952339000000002</cx:pt>
          <cx:pt idx="210">39.952339000000002</cx:pt>
          <cx:pt idx="211">39.952339000000002</cx:pt>
          <cx:pt idx="212">39.952339000000002</cx:pt>
          <cx:pt idx="213">39.952339000000002</cx:pt>
          <cx:pt idx="214">39.952339000000002</cx:pt>
          <cx:pt idx="215">39.952339000000002</cx:pt>
          <cx:pt idx="216">39.952339000000002</cx:pt>
          <cx:pt idx="217">39.952339000000002</cx:pt>
          <cx:pt idx="218">39.952339000000002</cx:pt>
          <cx:pt idx="219">39.952339000000002</cx:pt>
          <cx:pt idx="220">39.952339000000002</cx:pt>
          <cx:pt idx="221">39.768379000000003</cx:pt>
          <cx:pt idx="222">39.768379000000003</cx:pt>
          <cx:pt idx="223">39.768379000000003</cx:pt>
          <cx:pt idx="224">39.768379000000003</cx:pt>
          <cx:pt idx="225">39.768379000000003</cx:pt>
          <cx:pt idx="226">39.768379000000003</cx:pt>
          <cx:pt idx="227">39.768379000000003</cx:pt>
          <cx:pt idx="228">39.768379000000003</cx:pt>
          <cx:pt idx="229">39.768379000000003</cx:pt>
          <cx:pt idx="230">39.768379000000003</cx:pt>
          <cx:pt idx="231">39.768379000000003</cx:pt>
          <cx:pt idx="232">39.768379000000003</cx:pt>
          <cx:pt idx="233">39.768379000000003</cx:pt>
          <cx:pt idx="234">39.768379000000003</cx:pt>
          <cx:pt idx="235">39.768379000000003</cx:pt>
          <cx:pt idx="236">39.768379000000003</cx:pt>
          <cx:pt idx="237">39.768379000000003</cx:pt>
          <cx:pt idx="238">39.768379000000003</cx:pt>
          <cx:pt idx="239">39.739151</cx:pt>
          <cx:pt idx="240">39.739151</cx:pt>
          <cx:pt idx="241">39.739151</cx:pt>
          <cx:pt idx="242">39.739151</cx:pt>
          <cx:pt idx="243">39.739151</cx:pt>
          <cx:pt idx="244">39.739151</cx:pt>
          <cx:pt idx="245">39.739151</cx:pt>
          <cx:pt idx="246">39.739151</cx:pt>
          <cx:pt idx="247">39.739151</cx:pt>
          <cx:pt idx="248">39.739151</cx:pt>
          <cx:pt idx="249">39.739151</cx:pt>
          <cx:pt idx="250">39.739151</cx:pt>
          <cx:pt idx="251">39.739151</cx:pt>
          <cx:pt idx="252">39.739151</cx:pt>
          <cx:pt idx="253">39.739151</cx:pt>
          <cx:pt idx="254">39.739151</cx:pt>
          <cx:pt idx="255">39.739151</cx:pt>
          <cx:pt idx="256">39.739151</cx:pt>
          <cx:pt idx="257">39.739151</cx:pt>
          <cx:pt idx="258">39.099730999999998</cx:pt>
          <cx:pt idx="259">39.099730999999998</cx:pt>
          <cx:pt idx="260">39.099730999999998</cx:pt>
          <cx:pt idx="261">39.099730999999998</cx:pt>
          <cx:pt idx="262">39.099730999999998</cx:pt>
          <cx:pt idx="263">39.099730999999998</cx:pt>
          <cx:pt idx="264">39.099730999999998</cx:pt>
          <cx:pt idx="265">39.099730999999998</cx:pt>
          <cx:pt idx="266">39.099730999999998</cx:pt>
          <cx:pt idx="267">39.099730999999998</cx:pt>
          <cx:pt idx="268">39.099730999999998</cx:pt>
          <cx:pt idx="269">39.099730999999998</cx:pt>
          <cx:pt idx="270">39.099730999999998</cx:pt>
          <cx:pt idx="271">39.099730999999998</cx:pt>
          <cx:pt idx="272">39.099730999999998</cx:pt>
          <cx:pt idx="273">39.099730999999998</cx:pt>
          <cx:pt idx="274">39.099730999999998</cx:pt>
          <cx:pt idx="275">39.099730999999998</cx:pt>
          <cx:pt idx="276">39.099730999999998</cx:pt>
          <cx:pt idx="277">39.099730999999998</cx:pt>
          <cx:pt idx="278">38.627270000000003</cx:pt>
          <cx:pt idx="279">38.627270000000003</cx:pt>
          <cx:pt idx="280">38.627270000000003</cx:pt>
          <cx:pt idx="281">38.627270000000003</cx:pt>
          <cx:pt idx="282">38.627270000000003</cx:pt>
          <cx:pt idx="283">38.627270000000003</cx:pt>
          <cx:pt idx="284">38.627270000000003</cx:pt>
          <cx:pt idx="285">38.627270000000003</cx:pt>
          <cx:pt idx="286">38.627270000000003</cx:pt>
          <cx:pt idx="287">38.627270000000003</cx:pt>
          <cx:pt idx="288">38.627270000000003</cx:pt>
          <cx:pt idx="289">38.627270000000003</cx:pt>
          <cx:pt idx="290">38.627270000000003</cx:pt>
          <cx:pt idx="291">38.627270000000003</cx:pt>
          <cx:pt idx="292">38.627270000000003</cx:pt>
          <cx:pt idx="293">38.627270000000003</cx:pt>
          <cx:pt idx="294">37.774929</cx:pt>
          <cx:pt idx="295">37.774929</cx:pt>
          <cx:pt idx="296">37.774929</cx:pt>
          <cx:pt idx="297">37.774929</cx:pt>
          <cx:pt idx="298">37.774929</cx:pt>
          <cx:pt idx="299">37.774929</cx:pt>
          <cx:pt idx="300">37.774929</cx:pt>
          <cx:pt idx="301">37.774929</cx:pt>
          <cx:pt idx="302">37.774929</cx:pt>
          <cx:pt idx="303">37.774929</cx:pt>
          <cx:pt idx="304">37.774929</cx:pt>
          <cx:pt idx="305">37.774929</cx:pt>
          <cx:pt idx="306">37.774929</cx:pt>
          <cx:pt idx="307">37.774929</cx:pt>
          <cx:pt idx="308">37.774929</cx:pt>
          <cx:pt idx="309">37.774929</cx:pt>
          <cx:pt idx="310">37.774929</cx:pt>
          <cx:pt idx="311">37.774929</cx:pt>
          <cx:pt idx="312">36.174968999999997</cx:pt>
          <cx:pt idx="313">36.174968999999997</cx:pt>
          <cx:pt idx="314">36.174968999999997</cx:pt>
          <cx:pt idx="315">36.174968999999997</cx:pt>
          <cx:pt idx="316">36.174968999999997</cx:pt>
          <cx:pt idx="317">36.174968999999997</cx:pt>
          <cx:pt idx="318">36.174968999999997</cx:pt>
          <cx:pt idx="319">36.174968999999997</cx:pt>
          <cx:pt idx="320">36.174968999999997</cx:pt>
          <cx:pt idx="321">36.174968999999997</cx:pt>
          <cx:pt idx="322">36.174968999999997</cx:pt>
          <cx:pt idx="323">36.174968999999997</cx:pt>
          <cx:pt idx="324">36.174968999999997</cx:pt>
          <cx:pt idx="325">36.165889999999997</cx:pt>
          <cx:pt idx="326">36.165889999999997</cx:pt>
          <cx:pt idx="327">36.165889999999997</cx:pt>
          <cx:pt idx="328">36.165889999999997</cx:pt>
          <cx:pt idx="329">36.165889999999997</cx:pt>
          <cx:pt idx="330">36.165889999999997</cx:pt>
          <cx:pt idx="331">36.165889999999997</cx:pt>
          <cx:pt idx="332">36.165889999999997</cx:pt>
          <cx:pt idx="333">36.165889999999997</cx:pt>
          <cx:pt idx="334">36.165889999999997</cx:pt>
          <cx:pt idx="335">36.165889999999997</cx:pt>
          <cx:pt idx="336">36.165889999999997</cx:pt>
          <cx:pt idx="337">36.165889999999997</cx:pt>
          <cx:pt idx="338">36.165889999999997</cx:pt>
          <cx:pt idx="339">35.227088999999999</cx:pt>
          <cx:pt idx="340">35.227088999999999</cx:pt>
          <cx:pt idx="341">35.227088999999999</cx:pt>
          <cx:pt idx="342">35.227088999999999</cx:pt>
          <cx:pt idx="343">35.227088999999999</cx:pt>
          <cx:pt idx="344">35.227088999999999</cx:pt>
          <cx:pt idx="345">35.227088999999999</cx:pt>
          <cx:pt idx="346">35.227088999999999</cx:pt>
          <cx:pt idx="347">35.227088999999999</cx:pt>
          <cx:pt idx="348">35.227088999999999</cx:pt>
          <cx:pt idx="349">35.227088999999999</cx:pt>
          <cx:pt idx="350">35.227088999999999</cx:pt>
          <cx:pt idx="351">35.227088999999999</cx:pt>
          <cx:pt idx="352">35.227088999999999</cx:pt>
          <cx:pt idx="353">35.227088999999999</cx:pt>
          <cx:pt idx="354">35.227088999999999</cx:pt>
          <cx:pt idx="355">35.227088999999999</cx:pt>
          <cx:pt idx="356">35.227088999999999</cx:pt>
          <cx:pt idx="357">35.084491999999997</cx:pt>
          <cx:pt idx="358">35.084491999999997</cx:pt>
          <cx:pt idx="359">35.084491999999997</cx:pt>
          <cx:pt idx="360">35.084491999999997</cx:pt>
          <cx:pt idx="361">35.084491999999997</cx:pt>
          <cx:pt idx="362">35.084491999999997</cx:pt>
          <cx:pt idx="363">35.084491999999997</cx:pt>
          <cx:pt idx="364">35.084491999999997</cx:pt>
          <cx:pt idx="365">35.084491999999997</cx:pt>
          <cx:pt idx="366">35.084491999999997</cx:pt>
          <cx:pt idx="367">35.084491999999997</cx:pt>
          <cx:pt idx="368">35.084491999999997</cx:pt>
          <cx:pt idx="369">35.084491999999997</cx:pt>
          <cx:pt idx="370">35.084491999999997</cx:pt>
          <cx:pt idx="371">35.084491999999997</cx:pt>
          <cx:pt idx="372">35.084491999999997</cx:pt>
          <cx:pt idx="373">35.084491999999997</cx:pt>
          <cx:pt idx="374">35.084491999999997</cx:pt>
          <cx:pt idx="375">35.084491999999997</cx:pt>
          <cx:pt idx="376">35.084491999999997</cx:pt>
          <cx:pt idx="377">35.084491999999997</cx:pt>
          <cx:pt idx="378">34.052230999999999</cx:pt>
          <cx:pt idx="379">34.052230999999999</cx:pt>
          <cx:pt idx="380">34.052230999999999</cx:pt>
          <cx:pt idx="381">34.052230999999999</cx:pt>
          <cx:pt idx="382">34.052230999999999</cx:pt>
          <cx:pt idx="383">34.052230999999999</cx:pt>
          <cx:pt idx="384">34.052230999999999</cx:pt>
          <cx:pt idx="385">34.052230999999999</cx:pt>
          <cx:pt idx="386">34.052230999999999</cx:pt>
          <cx:pt idx="387">34.052230999999999</cx:pt>
          <cx:pt idx="388">34.052230999999999</cx:pt>
          <cx:pt idx="389">34.052230999999999</cx:pt>
          <cx:pt idx="390">34.052230999999999</cx:pt>
          <cx:pt idx="391">34.052230999999999</cx:pt>
          <cx:pt idx="392">34.052230999999999</cx:pt>
          <cx:pt idx="393">34.052230999999999</cx:pt>
          <cx:pt idx="394">33.749001</cx:pt>
          <cx:pt idx="395">33.749001</cx:pt>
          <cx:pt idx="396">33.749001</cx:pt>
          <cx:pt idx="397">33.749001</cx:pt>
          <cx:pt idx="398">33.749001</cx:pt>
          <cx:pt idx="399">33.749001</cx:pt>
          <cx:pt idx="400">33.749001</cx:pt>
          <cx:pt idx="401">33.749001</cx:pt>
          <cx:pt idx="402">33.749001</cx:pt>
          <cx:pt idx="403">33.749001</cx:pt>
          <cx:pt idx="404">33.749001</cx:pt>
          <cx:pt idx="405">33.749001</cx:pt>
          <cx:pt idx="406">33.749001</cx:pt>
          <cx:pt idx="407">33.749001</cx:pt>
          <cx:pt idx="408">33.749001</cx:pt>
          <cx:pt idx="409">33.749001</cx:pt>
          <cx:pt idx="410">33.749001</cx:pt>
          <cx:pt idx="411">33.44838</cx:pt>
          <cx:pt idx="412">33.44838</cx:pt>
          <cx:pt idx="413">33.44838</cx:pt>
          <cx:pt idx="414">33.44838</cx:pt>
          <cx:pt idx="415">33.44838</cx:pt>
          <cx:pt idx="416">33.44838</cx:pt>
          <cx:pt idx="417">33.44838</cx:pt>
          <cx:pt idx="418">33.44838</cx:pt>
          <cx:pt idx="419">33.44838</cx:pt>
          <cx:pt idx="420">33.44838</cx:pt>
          <cx:pt idx="421">33.44838</cx:pt>
          <cx:pt idx="422">33.44838</cx:pt>
          <cx:pt idx="423">33.44838</cx:pt>
          <cx:pt idx="424">33.44838</cx:pt>
          <cx:pt idx="425">33.005859000000001</cx:pt>
          <cx:pt idx="426">33.005859000000001</cx:pt>
          <cx:pt idx="427">33.005859000000001</cx:pt>
          <cx:pt idx="428">33.005859000000001</cx:pt>
          <cx:pt idx="429">33.005859000000001</cx:pt>
          <cx:pt idx="430">33.005859000000001</cx:pt>
          <cx:pt idx="431">33.005859000000001</cx:pt>
          <cx:pt idx="432">33.005859000000001</cx:pt>
          <cx:pt idx="433">33.005859000000001</cx:pt>
          <cx:pt idx="434">33.005859000000001</cx:pt>
          <cx:pt idx="435">33.005859000000001</cx:pt>
          <cx:pt idx="436">33.005859000000001</cx:pt>
          <cx:pt idx="437">32.815559</cx:pt>
          <cx:pt idx="438">32.815559</cx:pt>
          <cx:pt idx="439">32.815559</cx:pt>
          <cx:pt idx="440">32.815559</cx:pt>
          <cx:pt idx="441">32.815559</cx:pt>
          <cx:pt idx="442">32.815559</cx:pt>
          <cx:pt idx="443">32.815559</cx:pt>
          <cx:pt idx="444">32.815559</cx:pt>
          <cx:pt idx="445">32.815559</cx:pt>
          <cx:pt idx="446">32.815559</cx:pt>
          <cx:pt idx="447">32.815559</cx:pt>
          <cx:pt idx="448">32.815559</cx:pt>
          <cx:pt idx="449">32.783057999999997</cx:pt>
          <cx:pt idx="450">32.783057999999997</cx:pt>
          <cx:pt idx="451">32.783057999999997</cx:pt>
          <cx:pt idx="452">32.783057999999997</cx:pt>
          <cx:pt idx="453">32.783057999999997</cx:pt>
          <cx:pt idx="454">32.783057999999997</cx:pt>
          <cx:pt idx="455">32.783057999999997</cx:pt>
          <cx:pt idx="456">32.783057999999997</cx:pt>
          <cx:pt idx="457">32.783057999999997</cx:pt>
          <cx:pt idx="458">32.783057999999997</cx:pt>
          <cx:pt idx="459">32.783057999999997</cx:pt>
          <cx:pt idx="460">32.783057999999997</cx:pt>
          <cx:pt idx="461">32.783057999999997</cx:pt>
          <cx:pt idx="462">32.783057999999997</cx:pt>
          <cx:pt idx="463">32.783057999999997</cx:pt>
          <cx:pt idx="464">32.783057999999997</cx:pt>
          <cx:pt idx="465">32.783057999999997</cx:pt>
          <cx:pt idx="466">32.783057999999997</cx:pt>
          <cx:pt idx="467">32.715328</cx:pt>
          <cx:pt idx="468">32.715328</cx:pt>
          <cx:pt idx="469">32.715328</cx:pt>
          <cx:pt idx="470">32.715328</cx:pt>
          <cx:pt idx="471">32.715328</cx:pt>
          <cx:pt idx="472">32.715328</cx:pt>
          <cx:pt idx="473">32.715328</cx:pt>
          <cx:pt idx="474">32.715328</cx:pt>
          <cx:pt idx="475">32.715328</cx:pt>
          <cx:pt idx="476">32.715328</cx:pt>
          <cx:pt idx="477">32.715328</cx:pt>
          <cx:pt idx="478">32.715328</cx:pt>
          <cx:pt idx="479">32.715328</cx:pt>
          <cx:pt idx="480">32.715328</cx:pt>
          <cx:pt idx="481">32.083328000000002</cx:pt>
          <cx:pt idx="482">32.083328000000002</cx:pt>
          <cx:pt idx="483">32.083328000000002</cx:pt>
          <cx:pt idx="484">32.083328000000002</cx:pt>
          <cx:pt idx="485">32.083328000000002</cx:pt>
          <cx:pt idx="486">32.083328000000002</cx:pt>
          <cx:pt idx="487">32.083328000000002</cx:pt>
          <cx:pt idx="488">32.083328000000002</cx:pt>
          <cx:pt idx="489">32.083328000000002</cx:pt>
          <cx:pt idx="490">32.083328000000002</cx:pt>
          <cx:pt idx="491">32.083328000000002</cx:pt>
          <cx:pt idx="492">32.083328000000002</cx:pt>
          <cx:pt idx="493">32.083328000000002</cx:pt>
          <cx:pt idx="494">32.083328000000002</cx:pt>
          <cx:pt idx="495">31.769038999999999</cx:pt>
          <cx:pt idx="496">31.769038999999999</cx:pt>
          <cx:pt idx="497">31.769038999999999</cx:pt>
          <cx:pt idx="498">31.769038999999999</cx:pt>
          <cx:pt idx="499">31.769038999999999</cx:pt>
          <cx:pt idx="500">31.769038999999999</cx:pt>
          <cx:pt idx="501">31.769038999999999</cx:pt>
          <cx:pt idx="502">31.769038999999999</cx:pt>
          <cx:pt idx="503">31.769038999999999</cx:pt>
          <cx:pt idx="504">31.769038999999999</cx:pt>
          <cx:pt idx="505">31.769038999999999</cx:pt>
          <cx:pt idx="506">31.769038999999999</cx:pt>
          <cx:pt idx="507">31.769038999999999</cx:pt>
          <cx:pt idx="508">31.769038999999999</cx:pt>
          <cx:pt idx="509">31.251809999999999</cx:pt>
          <cx:pt idx="510">31.251809999999999</cx:pt>
          <cx:pt idx="511">31.251809999999999</cx:pt>
          <cx:pt idx="512">31.251809999999999</cx:pt>
          <cx:pt idx="513">31.251809999999999</cx:pt>
          <cx:pt idx="514">31.251809999999999</cx:pt>
          <cx:pt idx="515">31.251809999999999</cx:pt>
          <cx:pt idx="516">31.251809999999999</cx:pt>
          <cx:pt idx="517">30.332180000000001</cx:pt>
          <cx:pt idx="518">30.332180000000001</cx:pt>
          <cx:pt idx="519">30.332180000000001</cx:pt>
          <cx:pt idx="520">30.332180000000001</cx:pt>
          <cx:pt idx="521">30.332180000000001</cx:pt>
          <cx:pt idx="522">30.332180000000001</cx:pt>
          <cx:pt idx="523">30.332180000000001</cx:pt>
          <cx:pt idx="524">30.332180000000001</cx:pt>
          <cx:pt idx="525">30.332180000000001</cx:pt>
          <cx:pt idx="526">30.332180000000001</cx:pt>
          <cx:pt idx="527">30.332180000000001</cx:pt>
          <cx:pt idx="528">30.332180000000001</cx:pt>
          <cx:pt idx="529">30.332180000000001</cx:pt>
          <cx:pt idx="530">30.332180000000001</cx:pt>
          <cx:pt idx="531">29.763280999999999</cx:pt>
          <cx:pt idx="532">29.763280999999999</cx:pt>
          <cx:pt idx="533">29.763280999999999</cx:pt>
          <cx:pt idx="534">29.763280999999999</cx:pt>
          <cx:pt idx="535">29.763280999999999</cx:pt>
          <cx:pt idx="536">29.763280999999999</cx:pt>
          <cx:pt idx="537">29.763280999999999</cx:pt>
          <cx:pt idx="538">29.763280999999999</cx:pt>
          <cx:pt idx="539">29.763280999999999</cx:pt>
          <cx:pt idx="540">29.763280999999999</cx:pt>
          <cx:pt idx="541">29.763280999999999</cx:pt>
          <cx:pt idx="542">29.763280999999999</cx:pt>
          <cx:pt idx="543">29.763280999999999</cx:pt>
          <cx:pt idx="544">29.763280999999999</cx:pt>
          <cx:pt idx="545">29.763280999999999</cx:pt>
          <cx:pt idx="546">29.558050000000001</cx:pt>
          <cx:pt idx="547">29.558050000000001</cx:pt>
          <cx:pt idx="548">29.558050000000001</cx:pt>
          <cx:pt idx="549">29.558050000000001</cx:pt>
          <cx:pt idx="550">29.558050000000001</cx:pt>
          <cx:pt idx="551">29.558050000000001</cx:pt>
          <cx:pt idx="552">29.558050000000001</cx:pt>
          <cx:pt idx="553">29.558050000000001</cx:pt>
          <cx:pt idx="554">29.558050000000001</cx:pt>
          <cx:pt idx="555">29.558050000000001</cx:pt>
          <cx:pt idx="556">29.424119999999998</cx:pt>
          <cx:pt idx="557">29.424119999999998</cx:pt>
          <cx:pt idx="558">29.424119999999998</cx:pt>
          <cx:pt idx="559">29.424119999999998</cx:pt>
          <cx:pt idx="560">29.424119999999998</cx:pt>
          <cx:pt idx="561">29.424119999999998</cx:pt>
          <cx:pt idx="562">29.424119999999998</cx:pt>
          <cx:pt idx="563">29.424119999999998</cx:pt>
          <cx:pt idx="564">29.424119999999998</cx:pt>
          <cx:pt idx="565">29.424119999999998</cx:pt>
          <cx:pt idx="566">29.424119999999998</cx:pt>
          <cx:pt idx="567">29.424119999999998</cx:pt>
          <cx:pt idx="568">29.424119999999998</cx:pt>
          <cx:pt idx="569">29.424119999999998</cx:pt>
          <cx:pt idx="570">29.424119999999998</cx:pt>
          <cx:pt idx="571">25.774269</cx:pt>
          <cx:pt idx="572">25.774269</cx:pt>
          <cx:pt idx="573">25.774269</cx:pt>
          <cx:pt idx="574">25.774269</cx:pt>
          <cx:pt idx="575">25.774269</cx:pt>
          <cx:pt idx="576">25.774269</cx:pt>
          <cx:pt idx="577">25.774269</cx:pt>
          <cx:pt idx="578">25.774269</cx:pt>
          <cx:pt idx="579">25.774269</cx:pt>
          <cx:pt idx="580">25.774269</cx:pt>
          <cx:pt idx="581">25.774269</cx:pt>
          <cx:pt idx="582">25.774269</cx:pt>
          <cx:pt idx="583">25.774269</cx:pt>
          <cx:pt idx="584">25.774269</cx:pt>
          <cx:pt idx="585">25.774269</cx:pt>
        </cx:lvl>
      </cx:numDim>
    </cx:data>
    <cx:data id="1">
      <cx:strDim type="cat">
        <cx:f>'Question 1'!$B$22:$C$607</cx:f>
        <cx:nf>'Question 1'!$B$21:$C$21</cx:nf>
        <cx:lvl ptCount="586" name="Country">
          <cx:pt idx="0">Canada</cx:pt>
          <cx:pt idx="1">Canada</cx:pt>
          <cx:pt idx="2">Canada</cx:pt>
          <cx:pt idx="3">Canada</cx:pt>
          <cx:pt idx="4">Canada</cx:pt>
          <cx:pt idx="5">Canada</cx:pt>
          <cx:pt idx="6">Canada</cx:pt>
          <cx:pt idx="7">Canada</cx:pt>
          <cx:pt idx="8">Canada</cx:pt>
          <cx:pt idx="9">Canada</cx:pt>
          <cx:pt idx="10">Canada</cx:pt>
          <cx:pt idx="11">Canada</cx:pt>
          <cx:pt idx="12">Canada</cx:pt>
          <cx:pt idx="13">Canada</cx:pt>
          <cx:pt idx="14">Canada</cx:pt>
          <cx:pt idx="15">Canada</cx:pt>
          <cx:pt idx="16">Canada</cx:pt>
          <cx:pt idx="17">Canada</cx:pt>
          <cx:pt idx="18">United States</cx:pt>
          <cx:pt idx="19">United States</cx:pt>
          <cx:pt idx="20">United States</cx:pt>
          <cx:pt idx="21">United States</cx:pt>
          <cx:pt idx="22">United States</cx:pt>
          <cx:pt idx="23">United States</cx:pt>
          <cx:pt idx="24">United States</cx:pt>
          <cx:pt idx="25">United States</cx:pt>
          <cx:pt idx="26">United States</cx:pt>
          <cx:pt idx="27">United States</cx:pt>
          <cx:pt idx="28">United States</cx:pt>
          <cx:pt idx="29">United States</cx:pt>
          <cx:pt idx="30">United States</cx:pt>
          <cx:pt idx="31">United States</cx:pt>
          <cx:pt idx="32">United States</cx:pt>
          <cx:pt idx="33">United States</cx:pt>
          <cx:pt idx="34">United States</cx:pt>
          <cx:pt idx="35">United States</cx:pt>
          <cx:pt idx="36">United States</cx:pt>
          <cx:pt idx="37">United States</cx:pt>
          <cx:pt idx="38">United States</cx:pt>
          <cx:pt idx="39">United States</cx:pt>
          <cx:pt idx="40">United States</cx:pt>
          <cx:pt idx="41">United States</cx:pt>
          <cx:pt idx="42">United States</cx:pt>
          <cx:pt idx="43">United States</cx:pt>
          <cx:pt idx="44">United States</cx:pt>
          <cx:pt idx="45">United States</cx:pt>
          <cx:pt idx="46">United States</cx:pt>
          <cx:pt idx="47">United States</cx:pt>
          <cx:pt idx="48">United States</cx:pt>
          <cx:pt idx="49">Canada</cx:pt>
          <cx:pt idx="50">Canada</cx:pt>
          <cx:pt idx="51">Canada</cx:pt>
          <cx:pt idx="52">Canada</cx:pt>
          <cx:pt idx="53">Canada</cx:pt>
          <cx:pt idx="54">Canada</cx:pt>
          <cx:pt idx="55">Canada</cx:pt>
          <cx:pt idx="56">Canada</cx:pt>
          <cx:pt idx="57">Canada</cx:pt>
          <cx:pt idx="58">Canada</cx:pt>
          <cx:pt idx="59">Canada</cx:pt>
          <cx:pt idx="60">Canada</cx:pt>
          <cx:pt idx="61">Canada</cx:pt>
          <cx:pt idx="62">Canada</cx:pt>
          <cx:pt idx="63">Canada</cx:pt>
          <cx:pt idx="64">Canada</cx:pt>
          <cx:pt idx="65">Canada</cx:pt>
          <cx:pt idx="66">Canada</cx:pt>
          <cx:pt idx="67">Canada</cx:pt>
          <cx:pt idx="68">Canada</cx:pt>
          <cx:pt idx="69">United States</cx:pt>
          <cx:pt idx="70">United States</cx:pt>
          <cx:pt idx="71">United States</cx:pt>
          <cx:pt idx="72">United States</cx:pt>
          <cx:pt idx="73">United States</cx:pt>
          <cx:pt idx="74">United States</cx:pt>
          <cx:pt idx="75">United States</cx:pt>
          <cx:pt idx="76">United States</cx:pt>
          <cx:pt idx="77">United States</cx:pt>
          <cx:pt idx="78">United States</cx:pt>
          <cx:pt idx="79">United States</cx:pt>
          <cx:pt idx="80">United States</cx:pt>
          <cx:pt idx="81">United States</cx:pt>
          <cx:pt idx="82">United States</cx:pt>
          <cx:pt idx="83">United States</cx:pt>
          <cx:pt idx="84">United States</cx:pt>
          <cx:pt idx="85">United States</cx:pt>
          <cx:pt idx="86">United States</cx:pt>
          <cx:pt idx="87">United States</cx:pt>
          <cx:pt idx="88">United States</cx:pt>
          <cx:pt idx="89">Canada</cx:pt>
          <cx:pt idx="90">Canada</cx:pt>
          <cx:pt idx="91">Canada</cx:pt>
          <cx:pt idx="92">Canada</cx:pt>
          <cx:pt idx="93">Canada</cx:pt>
          <cx:pt idx="94">Canada</cx:pt>
          <cx:pt idx="95">Canada</cx:pt>
          <cx:pt idx="96">Canada</cx:pt>
          <cx:pt idx="97">Canada</cx:pt>
          <cx:pt idx="98">Canada</cx:pt>
          <cx:pt idx="99">Canada</cx:pt>
          <cx:pt idx="100">Canada</cx:pt>
          <cx:pt idx="101">Canada</cx:pt>
          <cx:pt idx="102">Canada</cx:pt>
          <cx:pt idx="103">Canada</cx:pt>
          <cx:pt idx="104">Canada</cx:pt>
          <cx:pt idx="105">Canada</cx:pt>
          <cx:pt idx="106">Canada</cx:pt>
          <cx:pt idx="107">Canada</cx:pt>
          <cx:pt idx="108">Canada</cx:pt>
          <cx:pt idx="109">Canada</cx:pt>
          <cx:pt idx="110">United States</cx:pt>
          <cx:pt idx="111">United States</cx:pt>
          <cx:pt idx="112">United States</cx:pt>
          <cx:pt idx="113">United States</cx:pt>
          <cx:pt idx="114">United States</cx:pt>
          <cx:pt idx="115">United States</cx:pt>
          <cx:pt idx="116">United States</cx:pt>
          <cx:pt idx="117">United States</cx:pt>
          <cx:pt idx="118">United States</cx:pt>
          <cx:pt idx="119">United States</cx:pt>
          <cx:pt idx="120">United States</cx:pt>
          <cx:pt idx="121">United States</cx:pt>
          <cx:pt idx="122">United States</cx:pt>
          <cx:pt idx="123">United States</cx:pt>
          <cx:pt idx="124">United States</cx:pt>
          <cx:pt idx="125">United States</cx:pt>
          <cx:pt idx="126">United States</cx:pt>
          <cx:pt idx="127">United States</cx:pt>
          <cx:pt idx="128">United States</cx:pt>
          <cx:pt idx="129">United States</cx:pt>
          <cx:pt idx="130">United States</cx:pt>
          <cx:pt idx="131">United States</cx:pt>
          <cx:pt idx="132">United States</cx:pt>
          <cx:pt idx="133">United States</cx:pt>
          <cx:pt idx="134">United States</cx:pt>
          <cx:pt idx="135">United States</cx:pt>
          <cx:pt idx="136">United States</cx:pt>
          <cx:pt idx="137">United States</cx:pt>
          <cx:pt idx="138">United States</cx:pt>
          <cx:pt idx="139">United States</cx:pt>
          <cx:pt idx="140">United States</cx:pt>
          <cx:pt idx="141">United States</cx:pt>
          <cx:pt idx="142">United States</cx:pt>
          <cx:pt idx="143">United States</cx:pt>
          <cx:pt idx="144">United States</cx:pt>
          <cx:pt idx="145">United States</cx:pt>
          <cx:pt idx="146">United States</cx:pt>
          <cx:pt idx="147">United States</cx:pt>
          <cx:pt idx="148">United States</cx:pt>
          <cx:pt idx="149">United States</cx:pt>
          <cx:pt idx="150">United States</cx:pt>
          <cx:pt idx="151">United States</cx:pt>
          <cx:pt idx="152">United States</cx:pt>
          <cx:pt idx="153">United States</cx:pt>
          <cx:pt idx="154">United States</cx:pt>
          <cx:pt idx="155">United States</cx:pt>
          <cx:pt idx="156">United States</cx:pt>
          <cx:pt idx="157">United States</cx:pt>
          <cx:pt idx="158">United States</cx:pt>
          <cx:pt idx="159">United States</cx:pt>
          <cx:pt idx="160">United States</cx:pt>
          <cx:pt idx="161">United States</cx:pt>
          <cx:pt idx="162">United States</cx:pt>
          <cx:pt idx="163">United States</cx:pt>
          <cx:pt idx="164">United States</cx:pt>
          <cx:pt idx="165">United States</cx:pt>
          <cx:pt idx="166">United States</cx:pt>
          <cx:pt idx="167">United States</cx:pt>
          <cx:pt idx="168">United States</cx:pt>
          <cx:pt idx="169">United States</cx:pt>
          <cx:pt idx="170">United States</cx:pt>
          <cx:pt idx="171">United States</cx:pt>
          <cx:pt idx="172">United States</cx:pt>
          <cx:pt idx="173">United States</cx:pt>
          <cx:pt idx="174">United States</cx:pt>
          <cx:pt idx="175">United States</cx:pt>
          <cx:pt idx="176">United States</cx:pt>
          <cx:pt idx="177">United States</cx:pt>
          <cx:pt idx="178">United States</cx:pt>
          <cx:pt idx="179">United States</cx:pt>
          <cx:pt idx="180">United States</cx:pt>
          <cx:pt idx="181">United States</cx:pt>
          <cx:pt idx="182">United States</cx:pt>
          <cx:pt idx="183">United States</cx:pt>
          <cx:pt idx="184">United States</cx:pt>
          <cx:pt idx="185">United States</cx:pt>
          <cx:pt idx="186">United States</cx:pt>
          <cx:pt idx="187">United States</cx:pt>
          <cx:pt idx="188">United States</cx:pt>
          <cx:pt idx="189">United States</cx:pt>
          <cx:pt idx="190">United States</cx:pt>
          <cx:pt idx="191">United States</cx:pt>
          <cx:pt idx="192">United States</cx:pt>
          <cx:pt idx="193">United States</cx:pt>
          <cx:pt idx="194">United States</cx:pt>
          <cx:pt idx="195">United States</cx:pt>
          <cx:pt idx="196">United States</cx:pt>
          <cx:pt idx="197">United States</cx:pt>
          <cx:pt idx="198">United States</cx:pt>
          <cx:pt idx="199">United States</cx:pt>
          <cx:pt idx="200">United States</cx:pt>
          <cx:pt idx="201">United States</cx:pt>
          <cx:pt idx="202">United States</cx:pt>
          <cx:pt idx="203">United States</cx:pt>
          <cx:pt idx="204">United States</cx:pt>
          <cx:pt idx="205">United States</cx:pt>
          <cx:pt idx="206">United States</cx:pt>
          <cx:pt idx="207">United States</cx:pt>
          <cx:pt idx="208">United States</cx:pt>
          <cx:pt idx="209">United States</cx:pt>
          <cx:pt idx="210">United States</cx:pt>
          <cx:pt idx="211">United States</cx:pt>
          <cx:pt idx="212">United States</cx:pt>
          <cx:pt idx="213">United States</cx:pt>
          <cx:pt idx="214">United States</cx:pt>
          <cx:pt idx="215">United States</cx:pt>
          <cx:pt idx="216">United States</cx:pt>
          <cx:pt idx="217">United States</cx:pt>
          <cx:pt idx="218">United States</cx:pt>
          <cx:pt idx="219">United States</cx:pt>
          <cx:pt idx="220">United States</cx:pt>
          <cx:pt idx="221">United States</cx:pt>
          <cx:pt idx="222">United States</cx:pt>
          <cx:pt idx="223">United States</cx:pt>
          <cx:pt idx="224">United States</cx:pt>
          <cx:pt idx="225">United States</cx:pt>
          <cx:pt idx="226">United States</cx:pt>
          <cx:pt idx="227">United States</cx:pt>
          <cx:pt idx="228">United States</cx:pt>
          <cx:pt idx="229">United States</cx:pt>
          <cx:pt idx="230">United States</cx:pt>
          <cx:pt idx="231">United States</cx:pt>
          <cx:pt idx="232">United States</cx:pt>
          <cx:pt idx="233">United States</cx:pt>
          <cx:pt idx="234">United States</cx:pt>
          <cx:pt idx="235">United States</cx:pt>
          <cx:pt idx="236">United States</cx:pt>
          <cx:pt idx="237">United States</cx:pt>
          <cx:pt idx="238">United States</cx:pt>
          <cx:pt idx="239">United States</cx:pt>
          <cx:pt idx="240">United States</cx:pt>
          <cx:pt idx="241">United States</cx:pt>
          <cx:pt idx="242">United States</cx:pt>
          <cx:pt idx="243">United States</cx:pt>
          <cx:pt idx="244">United States</cx:pt>
          <cx:pt idx="245">United States</cx:pt>
          <cx:pt idx="246">United States</cx:pt>
          <cx:pt idx="247">United States</cx:pt>
          <cx:pt idx="248">United States</cx:pt>
          <cx:pt idx="249">United States</cx:pt>
          <cx:pt idx="250">United States</cx:pt>
          <cx:pt idx="251">United States</cx:pt>
          <cx:pt idx="252">United States</cx:pt>
          <cx:pt idx="253">United States</cx:pt>
          <cx:pt idx="254">United States</cx:pt>
          <cx:pt idx="255">United States</cx:pt>
          <cx:pt idx="256">United States</cx:pt>
          <cx:pt idx="257">United States</cx:pt>
          <cx:pt idx="258">United States</cx:pt>
          <cx:pt idx="259">United States</cx:pt>
          <cx:pt idx="260">United States</cx:pt>
          <cx:pt idx="261">United States</cx:pt>
          <cx:pt idx="262">United States</cx:pt>
          <cx:pt idx="263">United States</cx:pt>
          <cx:pt idx="264">United States</cx:pt>
          <cx:pt idx="265">United States</cx:pt>
          <cx:pt idx="266">United States</cx:pt>
          <cx:pt idx="267">United States</cx:pt>
          <cx:pt idx="268">United States</cx:pt>
          <cx:pt idx="269">United States</cx:pt>
          <cx:pt idx="270">United States</cx:pt>
          <cx:pt idx="271">United States</cx:pt>
          <cx:pt idx="272">United States</cx:pt>
          <cx:pt idx="273">United States</cx:pt>
          <cx:pt idx="274">United States</cx:pt>
          <cx:pt idx="275">United States</cx:pt>
          <cx:pt idx="276">United States</cx:pt>
          <cx:pt idx="277">United States</cx:pt>
          <cx:pt idx="278">United States</cx:pt>
          <cx:pt idx="279">United States</cx:pt>
          <cx:pt idx="280">United States</cx:pt>
          <cx:pt idx="281">United States</cx:pt>
          <cx:pt idx="282">United States</cx:pt>
          <cx:pt idx="283">United States</cx:pt>
          <cx:pt idx="284">United States</cx:pt>
          <cx:pt idx="285">United States</cx:pt>
          <cx:pt idx="286">United States</cx:pt>
          <cx:pt idx="287">United States</cx:pt>
          <cx:pt idx="288">United States</cx:pt>
          <cx:pt idx="289">United States</cx:pt>
          <cx:pt idx="290">United States</cx:pt>
          <cx:pt idx="291">United States</cx:pt>
          <cx:pt idx="292">United States</cx:pt>
          <cx:pt idx="293">United States</cx:pt>
          <cx:pt idx="294">United States</cx:pt>
          <cx:pt idx="295">United States</cx:pt>
          <cx:pt idx="296">United States</cx:pt>
          <cx:pt idx="297">United States</cx:pt>
          <cx:pt idx="298">United States</cx:pt>
          <cx:pt idx="299">United States</cx:pt>
          <cx:pt idx="300">United States</cx:pt>
          <cx:pt idx="301">United States</cx:pt>
          <cx:pt idx="302">United States</cx:pt>
          <cx:pt idx="303">United States</cx:pt>
          <cx:pt idx="304">United States</cx:pt>
          <cx:pt idx="305">United States</cx:pt>
          <cx:pt idx="306">United States</cx:pt>
          <cx:pt idx="307">United States</cx:pt>
          <cx:pt idx="308">United States</cx:pt>
          <cx:pt idx="309">United States</cx:pt>
          <cx:pt idx="310">United States</cx:pt>
          <cx:pt idx="311">United States</cx:pt>
          <cx:pt idx="312">United States</cx:pt>
          <cx:pt idx="313">United States</cx:pt>
          <cx:pt idx="314">United States</cx:pt>
          <cx:pt idx="315">United States</cx:pt>
          <cx:pt idx="316">United States</cx:pt>
          <cx:pt idx="317">United States</cx:pt>
          <cx:pt idx="318">United States</cx:pt>
          <cx:pt idx="319">United States</cx:pt>
          <cx:pt idx="320">United States</cx:pt>
          <cx:pt idx="321">United States</cx:pt>
          <cx:pt idx="322">United States</cx:pt>
          <cx:pt idx="323">United States</cx:pt>
          <cx:pt idx="324">United States</cx:pt>
          <cx:pt idx="325">United States</cx:pt>
          <cx:pt idx="326">United States</cx:pt>
          <cx:pt idx="327">United States</cx:pt>
          <cx:pt idx="328">United States</cx:pt>
          <cx:pt idx="329">United States</cx:pt>
          <cx:pt idx="330">United States</cx:pt>
          <cx:pt idx="331">United States</cx:pt>
          <cx:pt idx="332">United States</cx:pt>
          <cx:pt idx="333">United States</cx:pt>
          <cx:pt idx="334">United States</cx:pt>
          <cx:pt idx="335">United States</cx:pt>
          <cx:pt idx="336">United States</cx:pt>
          <cx:pt idx="337">United States</cx:pt>
          <cx:pt idx="338">United States</cx:pt>
          <cx:pt idx="339">United States</cx:pt>
          <cx:pt idx="340">United States</cx:pt>
          <cx:pt idx="341">United States</cx:pt>
          <cx:pt idx="342">United States</cx:pt>
          <cx:pt idx="343">United States</cx:pt>
          <cx:pt idx="344">United States</cx:pt>
          <cx:pt idx="345">United States</cx:pt>
          <cx:pt idx="346">United States</cx:pt>
          <cx:pt idx="347">United States</cx:pt>
          <cx:pt idx="348">United States</cx:pt>
          <cx:pt idx="349">United States</cx:pt>
          <cx:pt idx="350">United States</cx:pt>
          <cx:pt idx="351">United States</cx:pt>
          <cx:pt idx="352">United States</cx:pt>
          <cx:pt idx="353">United States</cx:pt>
          <cx:pt idx="354">United States</cx:pt>
          <cx:pt idx="355">United States</cx:pt>
          <cx:pt idx="356">United States</cx:pt>
          <cx:pt idx="357">United States</cx:pt>
          <cx:pt idx="358">United States</cx:pt>
          <cx:pt idx="359">United States</cx:pt>
          <cx:pt idx="360">United States</cx:pt>
          <cx:pt idx="361">United States</cx:pt>
          <cx:pt idx="362">United States</cx:pt>
          <cx:pt idx="363">United States</cx:pt>
          <cx:pt idx="364">United States</cx:pt>
          <cx:pt idx="365">United States</cx:pt>
          <cx:pt idx="366">United States</cx:pt>
          <cx:pt idx="367">United States</cx:pt>
          <cx:pt idx="368">United States</cx:pt>
          <cx:pt idx="369">United States</cx:pt>
          <cx:pt idx="370">United States</cx:pt>
          <cx:pt idx="371">United States</cx:pt>
          <cx:pt idx="372">United States</cx:pt>
          <cx:pt idx="373">United States</cx:pt>
          <cx:pt idx="374">United States</cx:pt>
          <cx:pt idx="375">United States</cx:pt>
          <cx:pt idx="376">United States</cx:pt>
          <cx:pt idx="377">United States</cx:pt>
          <cx:pt idx="378">United States</cx:pt>
          <cx:pt idx="379">United States</cx:pt>
          <cx:pt idx="380">United States</cx:pt>
          <cx:pt idx="381">United States</cx:pt>
          <cx:pt idx="382">United States</cx:pt>
          <cx:pt idx="383">United States</cx:pt>
          <cx:pt idx="384">United States</cx:pt>
          <cx:pt idx="385">United States</cx:pt>
          <cx:pt idx="386">United States</cx:pt>
          <cx:pt idx="387">United States</cx:pt>
          <cx:pt idx="388">United States</cx:pt>
          <cx:pt idx="389">United States</cx:pt>
          <cx:pt idx="390">United States</cx:pt>
          <cx:pt idx="391">United States</cx:pt>
          <cx:pt idx="392">United States</cx:pt>
          <cx:pt idx="393">United States</cx:pt>
          <cx:pt idx="394">United States</cx:pt>
          <cx:pt idx="395">United States</cx:pt>
          <cx:pt idx="396">United States</cx:pt>
          <cx:pt idx="397">United States</cx:pt>
          <cx:pt idx="398">United States</cx:pt>
          <cx:pt idx="399">United States</cx:pt>
          <cx:pt idx="400">United States</cx:pt>
          <cx:pt idx="401">United States</cx:pt>
          <cx:pt idx="402">United States</cx:pt>
          <cx:pt idx="403">United States</cx:pt>
          <cx:pt idx="404">United States</cx:pt>
          <cx:pt idx="405">United States</cx:pt>
          <cx:pt idx="406">United States</cx:pt>
          <cx:pt idx="407">United States</cx:pt>
          <cx:pt idx="408">United States</cx:pt>
          <cx:pt idx="409">United States</cx:pt>
          <cx:pt idx="410">United States</cx:pt>
          <cx:pt idx="411">United States</cx:pt>
          <cx:pt idx="412">United States</cx:pt>
          <cx:pt idx="413">United States</cx:pt>
          <cx:pt idx="414">United States</cx:pt>
          <cx:pt idx="415">United States</cx:pt>
          <cx:pt idx="416">United States</cx:pt>
          <cx:pt idx="417">United States</cx:pt>
          <cx:pt idx="418">United States</cx:pt>
          <cx:pt idx="419">United States</cx:pt>
          <cx:pt idx="420">United States</cx:pt>
          <cx:pt idx="421">United States</cx:pt>
          <cx:pt idx="422">United States</cx:pt>
          <cx:pt idx="423">United States</cx:pt>
          <cx:pt idx="424">United States</cx:pt>
          <cx:pt idx="425">Israel</cx:pt>
          <cx:pt idx="426">Israel</cx:pt>
          <cx:pt idx="427">Israel</cx:pt>
          <cx:pt idx="428">Israel</cx:pt>
          <cx:pt idx="429">Israel</cx:pt>
          <cx:pt idx="430">Israel</cx:pt>
          <cx:pt idx="431">Israel</cx:pt>
          <cx:pt idx="432">Israel</cx:pt>
          <cx:pt idx="433">Israel</cx:pt>
          <cx:pt idx="434">Israel</cx:pt>
          <cx:pt idx="435">Israel</cx:pt>
          <cx:pt idx="436">Israel</cx:pt>
          <cx:pt idx="437">Israel</cx:pt>
          <cx:pt idx="438">Israel</cx:pt>
          <cx:pt idx="439">Israel</cx:pt>
          <cx:pt idx="440">Israel</cx:pt>
          <cx:pt idx="441">Israel</cx:pt>
          <cx:pt idx="442">Israel</cx:pt>
          <cx:pt idx="443">Israel</cx:pt>
          <cx:pt idx="444">Israel</cx:pt>
          <cx:pt idx="445">Israel</cx:pt>
          <cx:pt idx="446">Israel</cx:pt>
          <cx:pt idx="447">Israel</cx:pt>
          <cx:pt idx="448">Israel</cx:pt>
          <cx:pt idx="449">United States</cx:pt>
          <cx:pt idx="450">United States</cx:pt>
          <cx:pt idx="451">United States</cx:pt>
          <cx:pt idx="452">United States</cx:pt>
          <cx:pt idx="453">United States</cx:pt>
          <cx:pt idx="454">United States</cx:pt>
          <cx:pt idx="455">United States</cx:pt>
          <cx:pt idx="456">United States</cx:pt>
          <cx:pt idx="457">United States</cx:pt>
          <cx:pt idx="458">United States</cx:pt>
          <cx:pt idx="459">United States</cx:pt>
          <cx:pt idx="460">United States</cx:pt>
          <cx:pt idx="461">United States</cx:pt>
          <cx:pt idx="462">United States</cx:pt>
          <cx:pt idx="463">United States</cx:pt>
          <cx:pt idx="464">United States</cx:pt>
          <cx:pt idx="465">United States</cx:pt>
          <cx:pt idx="466">United States</cx:pt>
          <cx:pt idx="467">United States</cx:pt>
          <cx:pt idx="468">United States</cx:pt>
          <cx:pt idx="469">United States</cx:pt>
          <cx:pt idx="470">United States</cx:pt>
          <cx:pt idx="471">United States</cx:pt>
          <cx:pt idx="472">United States</cx:pt>
          <cx:pt idx="473">United States</cx:pt>
          <cx:pt idx="474">United States</cx:pt>
          <cx:pt idx="475">United States</cx:pt>
          <cx:pt idx="476">United States</cx:pt>
          <cx:pt idx="477">United States</cx:pt>
          <cx:pt idx="478">United States</cx:pt>
          <cx:pt idx="479">United States</cx:pt>
          <cx:pt idx="480">United States</cx:pt>
          <cx:pt idx="481">Israel</cx:pt>
          <cx:pt idx="482">Israel</cx:pt>
          <cx:pt idx="483">Israel</cx:pt>
          <cx:pt idx="484">Israel</cx:pt>
          <cx:pt idx="485">Israel</cx:pt>
          <cx:pt idx="486">Israel</cx:pt>
          <cx:pt idx="487">Israel</cx:pt>
          <cx:pt idx="488">Israel</cx:pt>
          <cx:pt idx="489">Israel</cx:pt>
          <cx:pt idx="490">Israel</cx:pt>
          <cx:pt idx="491">Israel</cx:pt>
          <cx:pt idx="492">Israel</cx:pt>
          <cx:pt idx="493">Israel</cx:pt>
          <cx:pt idx="494">Israel</cx:pt>
          <cx:pt idx="495">Israel</cx:pt>
          <cx:pt idx="496">Israel</cx:pt>
          <cx:pt idx="497">Israel</cx:pt>
          <cx:pt idx="498">Israel</cx:pt>
          <cx:pt idx="499">Israel</cx:pt>
          <cx:pt idx="500">Israel</cx:pt>
          <cx:pt idx="501">Israel</cx:pt>
          <cx:pt idx="502">Israel</cx:pt>
          <cx:pt idx="503">Israel</cx:pt>
          <cx:pt idx="504">Israel</cx:pt>
          <cx:pt idx="505">Israel</cx:pt>
          <cx:pt idx="506">Israel</cx:pt>
          <cx:pt idx="507">Israel</cx:pt>
          <cx:pt idx="508">Israel</cx:pt>
          <cx:pt idx="509">Israel</cx:pt>
          <cx:pt idx="510">Israel</cx:pt>
          <cx:pt idx="511">Israel</cx:pt>
          <cx:pt idx="512">Israel</cx:pt>
          <cx:pt idx="513">Israel</cx:pt>
          <cx:pt idx="514">Israel</cx:pt>
          <cx:pt idx="515">Israel</cx:pt>
          <cx:pt idx="516">Israel</cx:pt>
          <cx:pt idx="517">United States</cx:pt>
          <cx:pt idx="518">United States</cx:pt>
          <cx:pt idx="519">United States</cx:pt>
          <cx:pt idx="520">United States</cx:pt>
          <cx:pt idx="521">United States</cx:pt>
          <cx:pt idx="522">United States</cx:pt>
          <cx:pt idx="523">United States</cx:pt>
          <cx:pt idx="524">United States</cx:pt>
          <cx:pt idx="525">United States</cx:pt>
          <cx:pt idx="526">United States</cx:pt>
          <cx:pt idx="527">United States</cx:pt>
          <cx:pt idx="528">United States</cx:pt>
          <cx:pt idx="529">United States</cx:pt>
          <cx:pt idx="530">United States</cx:pt>
          <cx:pt idx="531">United States</cx:pt>
          <cx:pt idx="532">United States</cx:pt>
          <cx:pt idx="533">United States</cx:pt>
          <cx:pt idx="534">United States</cx:pt>
          <cx:pt idx="535">United States</cx:pt>
          <cx:pt idx="536">United States</cx:pt>
          <cx:pt idx="537">United States</cx:pt>
          <cx:pt idx="538">United States</cx:pt>
          <cx:pt idx="539">United States</cx:pt>
          <cx:pt idx="540">United States</cx:pt>
          <cx:pt idx="541">United States</cx:pt>
          <cx:pt idx="542">United States</cx:pt>
          <cx:pt idx="543">United States</cx:pt>
          <cx:pt idx="544">United States</cx:pt>
          <cx:pt idx="545">United States</cx:pt>
          <cx:pt idx="546">Israel</cx:pt>
          <cx:pt idx="547">Israel</cx:pt>
          <cx:pt idx="548">Israel</cx:pt>
          <cx:pt idx="549">Israel</cx:pt>
          <cx:pt idx="550">Israel</cx:pt>
          <cx:pt idx="551">Israel</cx:pt>
          <cx:pt idx="552">Israel</cx:pt>
          <cx:pt idx="553">Israel</cx:pt>
          <cx:pt idx="554">Israel</cx:pt>
          <cx:pt idx="555">Israel</cx:pt>
          <cx:pt idx="556">United States</cx:pt>
          <cx:pt idx="557">United States</cx:pt>
          <cx:pt idx="558">United States</cx:pt>
          <cx:pt idx="559">United States</cx:pt>
          <cx:pt idx="560">United States</cx:pt>
          <cx:pt idx="561">United States</cx:pt>
          <cx:pt idx="562">United States</cx:pt>
          <cx:pt idx="563">United States</cx:pt>
          <cx:pt idx="564">United States</cx:pt>
          <cx:pt idx="565">United States</cx:pt>
          <cx:pt idx="566">United States</cx:pt>
          <cx:pt idx="567">United States</cx:pt>
          <cx:pt idx="568">United States</cx:pt>
          <cx:pt idx="569">United States</cx:pt>
          <cx:pt idx="570">United States</cx:pt>
          <cx:pt idx="571">United States</cx:pt>
          <cx:pt idx="572">United States</cx:pt>
          <cx:pt idx="573">United States</cx:pt>
          <cx:pt idx="574">United States</cx:pt>
          <cx:pt idx="575">United States</cx:pt>
          <cx:pt idx="576">United States</cx:pt>
          <cx:pt idx="577">United States</cx:pt>
          <cx:pt idx="578">United States</cx:pt>
          <cx:pt idx="579">United States</cx:pt>
          <cx:pt idx="580">United States</cx:pt>
          <cx:pt idx="581">United States</cx:pt>
          <cx:pt idx="582">United States</cx:pt>
          <cx:pt idx="583">United States</cx:pt>
          <cx:pt idx="584">United States</cx:pt>
          <cx:pt idx="585">United States</cx:pt>
        </cx:lvl>
        <cx:lvl ptCount="586" name="City">
          <cx:pt idx="0">Vancouver</cx:pt>
          <cx:pt idx="1">Vancouver</cx:pt>
          <cx:pt idx="2">Vancouver</cx:pt>
          <cx:pt idx="3">Vancouver</cx:pt>
          <cx:pt idx="4">Vancouver</cx:pt>
          <cx:pt idx="5">Vancouver</cx:pt>
          <cx:pt idx="6">Vancouver</cx:pt>
          <cx:pt idx="7">Vancouver</cx:pt>
          <cx:pt idx="8">Vancouver</cx:pt>
          <cx:pt idx="9">Vancouver</cx:pt>
          <cx:pt idx="10">Vancouver</cx:pt>
          <cx:pt idx="11">Vancouver</cx:pt>
          <cx:pt idx="12">Vancouver</cx:pt>
          <cx:pt idx="13">Vancouver</cx:pt>
          <cx:pt idx="14">Vancouver</cx:pt>
          <cx:pt idx="15">Vancouver</cx:pt>
          <cx:pt idx="16">Vancouver</cx:pt>
          <cx:pt idx="17">Vancouver</cx:pt>
          <cx:pt idx="18">Seattle</cx:pt>
          <cx:pt idx="19">Seattle</cx:pt>
          <cx:pt idx="20">Seattle</cx:pt>
          <cx:pt idx="21">Seattle</cx:pt>
          <cx:pt idx="22">Seattle</cx:pt>
          <cx:pt idx="23">Seattle</cx:pt>
          <cx:pt idx="24">Seattle</cx:pt>
          <cx:pt idx="25">Seattle</cx:pt>
          <cx:pt idx="26">Seattle</cx:pt>
          <cx:pt idx="27">Seattle</cx:pt>
          <cx:pt idx="28">Seattle</cx:pt>
          <cx:pt idx="29">Seattle</cx:pt>
          <cx:pt idx="30">Seattle</cx:pt>
          <cx:pt idx="31">Seattle</cx:pt>
          <cx:pt idx="32">Seattle</cx:pt>
          <cx:pt idx="33">Seattle</cx:pt>
          <cx:pt idx="34">Portland</cx:pt>
          <cx:pt idx="35">Portland</cx:pt>
          <cx:pt idx="36">Portland</cx:pt>
          <cx:pt idx="37">Portland</cx:pt>
          <cx:pt idx="38">Portland</cx:pt>
          <cx:pt idx="39">Portland</cx:pt>
          <cx:pt idx="40">Portland</cx:pt>
          <cx:pt idx="41">Portland</cx:pt>
          <cx:pt idx="42">Portland</cx:pt>
          <cx:pt idx="43">Portland</cx:pt>
          <cx:pt idx="44">Portland</cx:pt>
          <cx:pt idx="45">Portland</cx:pt>
          <cx:pt idx="46">Portland</cx:pt>
          <cx:pt idx="47">Portland</cx:pt>
          <cx:pt idx="48">Portland</cx:pt>
          <cx:pt idx="49">Montreal</cx:pt>
          <cx:pt idx="50">Montreal</cx:pt>
          <cx:pt idx="51">Montreal</cx:pt>
          <cx:pt idx="52">Montreal</cx:pt>
          <cx:pt idx="53">Montreal</cx:pt>
          <cx:pt idx="54">Montreal</cx:pt>
          <cx:pt idx="55">Montreal</cx:pt>
          <cx:pt idx="56">Montreal</cx:pt>
          <cx:pt idx="57">Montreal</cx:pt>
          <cx:pt idx="58">Montreal</cx:pt>
          <cx:pt idx="59">Montreal</cx:pt>
          <cx:pt idx="60">Montreal</cx:pt>
          <cx:pt idx="61">Montreal</cx:pt>
          <cx:pt idx="62">Montreal</cx:pt>
          <cx:pt idx="63">Montreal</cx:pt>
          <cx:pt idx="64">Montreal</cx:pt>
          <cx:pt idx="65">Montreal</cx:pt>
          <cx:pt idx="66">Montreal</cx:pt>
          <cx:pt idx="67">Montreal</cx:pt>
          <cx:pt idx="68">Montreal</cx:pt>
          <cx:pt idx="69">Minneapolis</cx:pt>
          <cx:pt idx="70">Minneapolis</cx:pt>
          <cx:pt idx="71">Minneapolis</cx:pt>
          <cx:pt idx="72">Minneapolis</cx:pt>
          <cx:pt idx="73">Minneapolis</cx:pt>
          <cx:pt idx="74">Minneapolis</cx:pt>
          <cx:pt idx="75">Minneapolis</cx:pt>
          <cx:pt idx="76">Minneapolis</cx:pt>
          <cx:pt idx="77">Minneapolis</cx:pt>
          <cx:pt idx="78">Minneapolis</cx:pt>
          <cx:pt idx="79">Minneapolis</cx:pt>
          <cx:pt idx="80">Minneapolis</cx:pt>
          <cx:pt idx="81">Minneapolis</cx:pt>
          <cx:pt idx="82">Minneapolis</cx:pt>
          <cx:pt idx="83">Minneapolis</cx:pt>
          <cx:pt idx="84">Minneapolis</cx:pt>
          <cx:pt idx="85">Minneapolis</cx:pt>
          <cx:pt idx="86">Minneapolis</cx:pt>
          <cx:pt idx="87">Minneapolis</cx:pt>
          <cx:pt idx="88">Minneapolis</cx:pt>
          <cx:pt idx="89">Toronto</cx:pt>
          <cx:pt idx="90">Toronto</cx:pt>
          <cx:pt idx="91">Toronto</cx:pt>
          <cx:pt idx="92">Toronto</cx:pt>
          <cx:pt idx="93">Toronto</cx:pt>
          <cx:pt idx="94">Toronto</cx:pt>
          <cx:pt idx="95">Toronto</cx:pt>
          <cx:pt idx="96">Toronto</cx:pt>
          <cx:pt idx="97">Toronto</cx:pt>
          <cx:pt idx="98">Toronto</cx:pt>
          <cx:pt idx="99">Toronto</cx:pt>
          <cx:pt idx="100">Toronto</cx:pt>
          <cx:pt idx="101">Toronto</cx:pt>
          <cx:pt idx="102">Toronto</cx:pt>
          <cx:pt idx="103">Toronto</cx:pt>
          <cx:pt idx="104">Toronto</cx:pt>
          <cx:pt idx="105">Toronto</cx:pt>
          <cx:pt idx="106">Toronto</cx:pt>
          <cx:pt idx="107">Toronto</cx:pt>
          <cx:pt idx="108">Toronto</cx:pt>
          <cx:pt idx="109">Toronto</cx:pt>
          <cx:pt idx="110">Boston</cx:pt>
          <cx:pt idx="111">Boston</cx:pt>
          <cx:pt idx="112">Boston</cx:pt>
          <cx:pt idx="113">Boston</cx:pt>
          <cx:pt idx="114">Boston</cx:pt>
          <cx:pt idx="115">Boston</cx:pt>
          <cx:pt idx="116">Boston</cx:pt>
          <cx:pt idx="117">Boston</cx:pt>
          <cx:pt idx="118">Boston</cx:pt>
          <cx:pt idx="119">Boston</cx:pt>
          <cx:pt idx="120">Boston</cx:pt>
          <cx:pt idx="121">Boston</cx:pt>
          <cx:pt idx="122">Boston</cx:pt>
          <cx:pt idx="123">Boston</cx:pt>
          <cx:pt idx="124">Boston</cx:pt>
          <cx:pt idx="125">Boston</cx:pt>
          <cx:pt idx="126">Boston</cx:pt>
          <cx:pt idx="127">Detroit</cx:pt>
          <cx:pt idx="128">Detroit</cx:pt>
          <cx:pt idx="129">Detroit</cx:pt>
          <cx:pt idx="130">Detroit</cx:pt>
          <cx:pt idx="131">Detroit</cx:pt>
          <cx:pt idx="132">Detroit</cx:pt>
          <cx:pt idx="133">Detroit</cx:pt>
          <cx:pt idx="134">Detroit</cx:pt>
          <cx:pt idx="135">Detroit</cx:pt>
          <cx:pt idx="136">Detroit</cx:pt>
          <cx:pt idx="137">Detroit</cx:pt>
          <cx:pt idx="138">Detroit</cx:pt>
          <cx:pt idx="139">Detroit</cx:pt>
          <cx:pt idx="140">Detroit</cx:pt>
          <cx:pt idx="141">Detroit</cx:pt>
          <cx:pt idx="142">Detroit</cx:pt>
          <cx:pt idx="143">Detroit</cx:pt>
          <cx:pt idx="144">Detroit</cx:pt>
          <cx:pt idx="145">Detroit</cx:pt>
          <cx:pt idx="146">Detroit</cx:pt>
          <cx:pt idx="147">Detroit</cx:pt>
          <cx:pt idx="148">Chicago</cx:pt>
          <cx:pt idx="149">Chicago</cx:pt>
          <cx:pt idx="150">Chicago</cx:pt>
          <cx:pt idx="151">Chicago</cx:pt>
          <cx:pt idx="152">Chicago</cx:pt>
          <cx:pt idx="153">Chicago</cx:pt>
          <cx:pt idx="154">Chicago</cx:pt>
          <cx:pt idx="155">Chicago</cx:pt>
          <cx:pt idx="156">Chicago</cx:pt>
          <cx:pt idx="157">Chicago</cx:pt>
          <cx:pt idx="158">Chicago</cx:pt>
          <cx:pt idx="159">Chicago</cx:pt>
          <cx:pt idx="160">Chicago</cx:pt>
          <cx:pt idx="161">Chicago</cx:pt>
          <cx:pt idx="162">Chicago</cx:pt>
          <cx:pt idx="163">Chicago</cx:pt>
          <cx:pt idx="164">Chicago</cx:pt>
          <cx:pt idx="165">Chicago</cx:pt>
          <cx:pt idx="166">Chicago</cx:pt>
          <cx:pt idx="167">New York</cx:pt>
          <cx:pt idx="168">New York</cx:pt>
          <cx:pt idx="169">New York</cx:pt>
          <cx:pt idx="170">New York</cx:pt>
          <cx:pt idx="171">New York</cx:pt>
          <cx:pt idx="172">New York</cx:pt>
          <cx:pt idx="173">New York</cx:pt>
          <cx:pt idx="174">New York</cx:pt>
          <cx:pt idx="175">New York</cx:pt>
          <cx:pt idx="176">New York</cx:pt>
          <cx:pt idx="177">New York</cx:pt>
          <cx:pt idx="178">New York</cx:pt>
          <cx:pt idx="179">New York</cx:pt>
          <cx:pt idx="180">New York</cx:pt>
          <cx:pt idx="181">New York</cx:pt>
          <cx:pt idx="182">New York</cx:pt>
          <cx:pt idx="183">New York</cx:pt>
          <cx:pt idx="184">New York</cx:pt>
          <cx:pt idx="185">New York</cx:pt>
          <cx:pt idx="186">New York</cx:pt>
          <cx:pt idx="187">New York</cx:pt>
          <cx:pt idx="188">New York</cx:pt>
          <cx:pt idx="189">Pittsburgh</cx:pt>
          <cx:pt idx="190">Pittsburgh</cx:pt>
          <cx:pt idx="191">Pittsburgh</cx:pt>
          <cx:pt idx="192">Pittsburgh</cx:pt>
          <cx:pt idx="193">Pittsburgh</cx:pt>
          <cx:pt idx="194">Pittsburgh</cx:pt>
          <cx:pt idx="195">Pittsburgh</cx:pt>
          <cx:pt idx="196">Pittsburgh</cx:pt>
          <cx:pt idx="197">Pittsburgh</cx:pt>
          <cx:pt idx="198">Pittsburgh</cx:pt>
          <cx:pt idx="199">Pittsburgh</cx:pt>
          <cx:pt idx="200">Pittsburgh</cx:pt>
          <cx:pt idx="201">Pittsburgh</cx:pt>
          <cx:pt idx="202">Pittsburgh</cx:pt>
          <cx:pt idx="203">Pittsburgh</cx:pt>
          <cx:pt idx="204">Pittsburgh</cx:pt>
          <cx:pt idx="205">Philadelphia</cx:pt>
          <cx:pt idx="206">Philadelphia</cx:pt>
          <cx:pt idx="207">Philadelphia</cx:pt>
          <cx:pt idx="208">Philadelphia</cx:pt>
          <cx:pt idx="209">Philadelphia</cx:pt>
          <cx:pt idx="210">Philadelphia</cx:pt>
          <cx:pt idx="211">Philadelphia</cx:pt>
          <cx:pt idx="212">Philadelphia</cx:pt>
          <cx:pt idx="213">Philadelphia</cx:pt>
          <cx:pt idx="214">Philadelphia</cx:pt>
          <cx:pt idx="215">Philadelphia</cx:pt>
          <cx:pt idx="216">Philadelphia</cx:pt>
          <cx:pt idx="217">Philadelphia</cx:pt>
          <cx:pt idx="218">Philadelphia</cx:pt>
          <cx:pt idx="219">Philadelphia</cx:pt>
          <cx:pt idx="220">Philadelphia</cx:pt>
          <cx:pt idx="221">Indianapolis</cx:pt>
          <cx:pt idx="222">Indianapolis</cx:pt>
          <cx:pt idx="223">Indianapolis</cx:pt>
          <cx:pt idx="224">Indianapolis</cx:pt>
          <cx:pt idx="225">Indianapolis</cx:pt>
          <cx:pt idx="226">Indianapolis</cx:pt>
          <cx:pt idx="227">Indianapolis</cx:pt>
          <cx:pt idx="228">Indianapolis</cx:pt>
          <cx:pt idx="229">Indianapolis</cx:pt>
          <cx:pt idx="230">Indianapolis</cx:pt>
          <cx:pt idx="231">Indianapolis</cx:pt>
          <cx:pt idx="232">Indianapolis</cx:pt>
          <cx:pt idx="233">Indianapolis</cx:pt>
          <cx:pt idx="234">Indianapolis</cx:pt>
          <cx:pt idx="235">Indianapolis</cx:pt>
          <cx:pt idx="236">Indianapolis</cx:pt>
          <cx:pt idx="237">Indianapolis</cx:pt>
          <cx:pt idx="238">Indianapolis</cx:pt>
          <cx:pt idx="239">Denver</cx:pt>
          <cx:pt idx="240">Denver</cx:pt>
          <cx:pt idx="241">Denver</cx:pt>
          <cx:pt idx="242">Denver</cx:pt>
          <cx:pt idx="243">Denver</cx:pt>
          <cx:pt idx="244">Denver</cx:pt>
          <cx:pt idx="245">Denver</cx:pt>
          <cx:pt idx="246">Denver</cx:pt>
          <cx:pt idx="247">Denver</cx:pt>
          <cx:pt idx="248">Denver</cx:pt>
          <cx:pt idx="249">Denver</cx:pt>
          <cx:pt idx="250">Denver</cx:pt>
          <cx:pt idx="251">Denver</cx:pt>
          <cx:pt idx="252">Denver</cx:pt>
          <cx:pt idx="253">Denver</cx:pt>
          <cx:pt idx="254">Denver</cx:pt>
          <cx:pt idx="255">Denver</cx:pt>
          <cx:pt idx="256">Denver</cx:pt>
          <cx:pt idx="257">Denver</cx:pt>
          <cx:pt idx="258">Kansas City</cx:pt>
          <cx:pt idx="259">Kansas City</cx:pt>
          <cx:pt idx="260">Kansas City</cx:pt>
          <cx:pt idx="261">Kansas City</cx:pt>
          <cx:pt idx="262">Kansas City</cx:pt>
          <cx:pt idx="263">Kansas City</cx:pt>
          <cx:pt idx="264">Kansas City</cx:pt>
          <cx:pt idx="265">Kansas City</cx:pt>
          <cx:pt idx="266">Kansas City</cx:pt>
          <cx:pt idx="267">Kansas City</cx:pt>
          <cx:pt idx="268">Kansas City</cx:pt>
          <cx:pt idx="269">Kansas City</cx:pt>
          <cx:pt idx="270">Kansas City</cx:pt>
          <cx:pt idx="271">Kansas City</cx:pt>
          <cx:pt idx="272">Kansas City</cx:pt>
          <cx:pt idx="273">Kansas City</cx:pt>
          <cx:pt idx="274">Kansas City</cx:pt>
          <cx:pt idx="275">Kansas City</cx:pt>
          <cx:pt idx="276">Kansas City</cx:pt>
          <cx:pt idx="277">Kansas City</cx:pt>
          <cx:pt idx="278">Saint Louis</cx:pt>
          <cx:pt idx="279">Saint Louis</cx:pt>
          <cx:pt idx="280">Saint Louis</cx:pt>
          <cx:pt idx="281">Saint Louis</cx:pt>
          <cx:pt idx="282">Saint Louis</cx:pt>
          <cx:pt idx="283">Saint Louis</cx:pt>
          <cx:pt idx="284">Saint Louis</cx:pt>
          <cx:pt idx="285">Saint Louis</cx:pt>
          <cx:pt idx="286">Saint Louis</cx:pt>
          <cx:pt idx="287">Saint Louis</cx:pt>
          <cx:pt idx="288">Saint Louis</cx:pt>
          <cx:pt idx="289">Saint Louis</cx:pt>
          <cx:pt idx="290">Saint Louis</cx:pt>
          <cx:pt idx="291">Saint Louis</cx:pt>
          <cx:pt idx="292">Saint Louis</cx:pt>
          <cx:pt idx="293">Saint Louis</cx:pt>
          <cx:pt idx="294">San Francisco</cx:pt>
          <cx:pt idx="295">San Francisco</cx:pt>
          <cx:pt idx="296">San Francisco</cx:pt>
          <cx:pt idx="297">San Francisco</cx:pt>
          <cx:pt idx="298">San Francisco</cx:pt>
          <cx:pt idx="299">San Francisco</cx:pt>
          <cx:pt idx="300">San Francisco</cx:pt>
          <cx:pt idx="301">San Francisco</cx:pt>
          <cx:pt idx="302">San Francisco</cx:pt>
          <cx:pt idx="303">San Francisco</cx:pt>
          <cx:pt idx="304">San Francisco</cx:pt>
          <cx:pt idx="305">San Francisco</cx:pt>
          <cx:pt idx="306">San Francisco</cx:pt>
          <cx:pt idx="307">San Francisco</cx:pt>
          <cx:pt idx="308">San Francisco</cx:pt>
          <cx:pt idx="309">San Francisco</cx:pt>
          <cx:pt idx="310">San Francisco</cx:pt>
          <cx:pt idx="311">San Francisco</cx:pt>
          <cx:pt idx="312">Las Vegas</cx:pt>
          <cx:pt idx="313">Las Vegas</cx:pt>
          <cx:pt idx="314">Las Vegas</cx:pt>
          <cx:pt idx="315">Las Vegas</cx:pt>
          <cx:pt idx="316">Las Vegas</cx:pt>
          <cx:pt idx="317">Las Vegas</cx:pt>
          <cx:pt idx="318">Las Vegas</cx:pt>
          <cx:pt idx="319">Las Vegas</cx:pt>
          <cx:pt idx="320">Las Vegas</cx:pt>
          <cx:pt idx="321">Las Vegas</cx:pt>
          <cx:pt idx="322">Las Vegas</cx:pt>
          <cx:pt idx="323">Las Vegas</cx:pt>
          <cx:pt idx="324">Las Vegas</cx:pt>
          <cx:pt idx="325">Nashville</cx:pt>
          <cx:pt idx="326">Nashville</cx:pt>
          <cx:pt idx="327">Nashville</cx:pt>
          <cx:pt idx="328">Nashville</cx:pt>
          <cx:pt idx="329">Nashville</cx:pt>
          <cx:pt idx="330">Nashville</cx:pt>
          <cx:pt idx="331">Nashville</cx:pt>
          <cx:pt idx="332">Nashville</cx:pt>
          <cx:pt idx="333">Nashville</cx:pt>
          <cx:pt idx="334">Nashville</cx:pt>
          <cx:pt idx="335">Nashville</cx:pt>
          <cx:pt idx="336">Nashville</cx:pt>
          <cx:pt idx="337">Nashville</cx:pt>
          <cx:pt idx="338">Nashville</cx:pt>
          <cx:pt idx="339">Charlotte</cx:pt>
          <cx:pt idx="340">Charlotte</cx:pt>
          <cx:pt idx="341">Charlotte</cx:pt>
          <cx:pt idx="342">Charlotte</cx:pt>
          <cx:pt idx="343">Charlotte</cx:pt>
          <cx:pt idx="344">Charlotte</cx:pt>
          <cx:pt idx="345">Charlotte</cx:pt>
          <cx:pt idx="346">Charlotte</cx:pt>
          <cx:pt idx="347">Charlotte</cx:pt>
          <cx:pt idx="348">Charlotte</cx:pt>
          <cx:pt idx="349">Charlotte</cx:pt>
          <cx:pt idx="350">Charlotte</cx:pt>
          <cx:pt idx="351">Charlotte</cx:pt>
          <cx:pt idx="352">Charlotte</cx:pt>
          <cx:pt idx="353">Charlotte</cx:pt>
          <cx:pt idx="354">Charlotte</cx:pt>
          <cx:pt idx="355">Charlotte</cx:pt>
          <cx:pt idx="356">Charlotte</cx:pt>
          <cx:pt idx="357">Albuquerque</cx:pt>
          <cx:pt idx="358">Albuquerque</cx:pt>
          <cx:pt idx="359">Albuquerque</cx:pt>
          <cx:pt idx="360">Albuquerque</cx:pt>
          <cx:pt idx="361">Albuquerque</cx:pt>
          <cx:pt idx="362">Albuquerque</cx:pt>
          <cx:pt idx="363">Albuquerque</cx:pt>
          <cx:pt idx="364">Albuquerque</cx:pt>
          <cx:pt idx="365">Albuquerque</cx:pt>
          <cx:pt idx="366">Albuquerque</cx:pt>
          <cx:pt idx="367">Albuquerque</cx:pt>
          <cx:pt idx="368">Albuquerque</cx:pt>
          <cx:pt idx="369">Albuquerque</cx:pt>
          <cx:pt idx="370">Albuquerque</cx:pt>
          <cx:pt idx="371">Albuquerque</cx:pt>
          <cx:pt idx="372">Albuquerque</cx:pt>
          <cx:pt idx="373">Albuquerque</cx:pt>
          <cx:pt idx="374">Albuquerque</cx:pt>
          <cx:pt idx="375">Albuquerque</cx:pt>
          <cx:pt idx="376">Albuquerque</cx:pt>
          <cx:pt idx="377">Albuquerque</cx:pt>
          <cx:pt idx="378">Los Angeles</cx:pt>
          <cx:pt idx="379">Los Angeles</cx:pt>
          <cx:pt idx="380">Los Angeles</cx:pt>
          <cx:pt idx="381">Los Angeles</cx:pt>
          <cx:pt idx="382">Los Angeles</cx:pt>
          <cx:pt idx="383">Los Angeles</cx:pt>
          <cx:pt idx="384">Los Angeles</cx:pt>
          <cx:pt idx="385">Los Angeles</cx:pt>
          <cx:pt idx="386">Los Angeles</cx:pt>
          <cx:pt idx="387">Los Angeles</cx:pt>
          <cx:pt idx="388">Los Angeles</cx:pt>
          <cx:pt idx="389">Los Angeles</cx:pt>
          <cx:pt idx="390">Los Angeles</cx:pt>
          <cx:pt idx="391">Los Angeles</cx:pt>
          <cx:pt idx="392">Los Angeles</cx:pt>
          <cx:pt idx="393">Los Angeles</cx:pt>
          <cx:pt idx="394">Atlanta</cx:pt>
          <cx:pt idx="395">Atlanta</cx:pt>
          <cx:pt idx="396">Atlanta</cx:pt>
          <cx:pt idx="397">Atlanta</cx:pt>
          <cx:pt idx="398">Atlanta</cx:pt>
          <cx:pt idx="399">Atlanta</cx:pt>
          <cx:pt idx="400">Atlanta</cx:pt>
          <cx:pt idx="401">Atlanta</cx:pt>
          <cx:pt idx="402">Atlanta</cx:pt>
          <cx:pt idx="403">Atlanta</cx:pt>
          <cx:pt idx="404">Atlanta</cx:pt>
          <cx:pt idx="405">Atlanta</cx:pt>
          <cx:pt idx="406">Atlanta</cx:pt>
          <cx:pt idx="407">Atlanta</cx:pt>
          <cx:pt idx="408">Atlanta</cx:pt>
          <cx:pt idx="409">Atlanta</cx:pt>
          <cx:pt idx="410">Atlanta</cx:pt>
          <cx:pt idx="411">Phoenix</cx:pt>
          <cx:pt idx="412">Phoenix</cx:pt>
          <cx:pt idx="413">Phoenix</cx:pt>
          <cx:pt idx="414">Phoenix</cx:pt>
          <cx:pt idx="415">Phoenix</cx:pt>
          <cx:pt idx="416">Phoenix</cx:pt>
          <cx:pt idx="417">Phoenix</cx:pt>
          <cx:pt idx="418">Phoenix</cx:pt>
          <cx:pt idx="419">Phoenix</cx:pt>
          <cx:pt idx="420">Phoenix</cx:pt>
          <cx:pt idx="421">Phoenix</cx:pt>
          <cx:pt idx="422">Phoenix</cx:pt>
          <cx:pt idx="423">Phoenix</cx:pt>
          <cx:pt idx="424">Phoenix</cx:pt>
          <cx:pt idx="425">Nahariyya</cx:pt>
          <cx:pt idx="426">Nahariyya</cx:pt>
          <cx:pt idx="427">Nahariyya</cx:pt>
          <cx:pt idx="428">Nahariyya</cx:pt>
          <cx:pt idx="429">Nahariyya</cx:pt>
          <cx:pt idx="430">Nahariyya</cx:pt>
          <cx:pt idx="431">Nahariyya</cx:pt>
          <cx:pt idx="432">Nahariyya</cx:pt>
          <cx:pt idx="433">Nahariyya</cx:pt>
          <cx:pt idx="434">Nahariyya</cx:pt>
          <cx:pt idx="435">Nahariyya</cx:pt>
          <cx:pt idx="436">Nahariyya</cx:pt>
          <cx:pt idx="437">Haifa</cx:pt>
          <cx:pt idx="438">Haifa</cx:pt>
          <cx:pt idx="439">Haifa</cx:pt>
          <cx:pt idx="440">Haifa</cx:pt>
          <cx:pt idx="441">Haifa</cx:pt>
          <cx:pt idx="442">Haifa</cx:pt>
          <cx:pt idx="443">Haifa</cx:pt>
          <cx:pt idx="444">Haifa</cx:pt>
          <cx:pt idx="445">Haifa</cx:pt>
          <cx:pt idx="446">Haifa</cx:pt>
          <cx:pt idx="447">Haifa</cx:pt>
          <cx:pt idx="448">Haifa</cx:pt>
          <cx:pt idx="449">Dallas</cx:pt>
          <cx:pt idx="450">Dallas</cx:pt>
          <cx:pt idx="451">Dallas</cx:pt>
          <cx:pt idx="452">Dallas</cx:pt>
          <cx:pt idx="453">Dallas</cx:pt>
          <cx:pt idx="454">Dallas</cx:pt>
          <cx:pt idx="455">Dallas</cx:pt>
          <cx:pt idx="456">Dallas</cx:pt>
          <cx:pt idx="457">Dallas</cx:pt>
          <cx:pt idx="458">Dallas</cx:pt>
          <cx:pt idx="459">Dallas</cx:pt>
          <cx:pt idx="460">Dallas</cx:pt>
          <cx:pt idx="461">Dallas</cx:pt>
          <cx:pt idx="462">Dallas</cx:pt>
          <cx:pt idx="463">Dallas</cx:pt>
          <cx:pt idx="464">Dallas</cx:pt>
          <cx:pt idx="465">Dallas</cx:pt>
          <cx:pt idx="466">Dallas</cx:pt>
          <cx:pt idx="467">San Diego</cx:pt>
          <cx:pt idx="468">San Diego</cx:pt>
          <cx:pt idx="469">San Diego</cx:pt>
          <cx:pt idx="470">San Diego</cx:pt>
          <cx:pt idx="471">San Diego</cx:pt>
          <cx:pt idx="472">San Diego</cx:pt>
          <cx:pt idx="473">San Diego</cx:pt>
          <cx:pt idx="474">San Diego</cx:pt>
          <cx:pt idx="475">San Diego</cx:pt>
          <cx:pt idx="476">San Diego</cx:pt>
          <cx:pt idx="477">San Diego</cx:pt>
          <cx:pt idx="478">San Diego</cx:pt>
          <cx:pt idx="479">San Diego</cx:pt>
          <cx:pt idx="480">San Diego</cx:pt>
          <cx:pt idx="481">Tel Aviv District</cx:pt>
          <cx:pt idx="482">Tel Aviv District</cx:pt>
          <cx:pt idx="483">Tel Aviv District</cx:pt>
          <cx:pt idx="484">Tel Aviv District</cx:pt>
          <cx:pt idx="485">Tel Aviv District</cx:pt>
          <cx:pt idx="486">Tel Aviv District</cx:pt>
          <cx:pt idx="487">Tel Aviv District</cx:pt>
          <cx:pt idx="488">Tel Aviv District</cx:pt>
          <cx:pt idx="489">Tel Aviv District</cx:pt>
          <cx:pt idx="490">Tel Aviv District</cx:pt>
          <cx:pt idx="491">Tel Aviv District</cx:pt>
          <cx:pt idx="492">Tel Aviv District</cx:pt>
          <cx:pt idx="493">Tel Aviv District</cx:pt>
          <cx:pt idx="494">Tel Aviv District</cx:pt>
          <cx:pt idx="495">Jerusalem</cx:pt>
          <cx:pt idx="496">Jerusalem</cx:pt>
          <cx:pt idx="497">Jerusalem</cx:pt>
          <cx:pt idx="498">Jerusalem</cx:pt>
          <cx:pt idx="499">Jerusalem</cx:pt>
          <cx:pt idx="500">Jerusalem</cx:pt>
          <cx:pt idx="501">Jerusalem</cx:pt>
          <cx:pt idx="502">Jerusalem</cx:pt>
          <cx:pt idx="503">Jerusalem</cx:pt>
          <cx:pt idx="504">Jerusalem</cx:pt>
          <cx:pt idx="505">Jerusalem</cx:pt>
          <cx:pt idx="506">Jerusalem</cx:pt>
          <cx:pt idx="507">Jerusalem</cx:pt>
          <cx:pt idx="508">Jerusalem</cx:pt>
          <cx:pt idx="509">Beersheba</cx:pt>
          <cx:pt idx="510">Beersheba</cx:pt>
          <cx:pt idx="511">Beersheba</cx:pt>
          <cx:pt idx="512">Beersheba</cx:pt>
          <cx:pt idx="513">Beersheba</cx:pt>
          <cx:pt idx="514">Beersheba</cx:pt>
          <cx:pt idx="515">Beersheba</cx:pt>
          <cx:pt idx="516">Beersheba</cx:pt>
          <cx:pt idx="517">Jacksonville</cx:pt>
          <cx:pt idx="518">Jacksonville</cx:pt>
          <cx:pt idx="519">Jacksonville</cx:pt>
          <cx:pt idx="520">Jacksonville</cx:pt>
          <cx:pt idx="521">Jacksonville</cx:pt>
          <cx:pt idx="522">Jacksonville</cx:pt>
          <cx:pt idx="523">Jacksonville</cx:pt>
          <cx:pt idx="524">Jacksonville</cx:pt>
          <cx:pt idx="525">Jacksonville</cx:pt>
          <cx:pt idx="526">Jacksonville</cx:pt>
          <cx:pt idx="527">Jacksonville</cx:pt>
          <cx:pt idx="528">Jacksonville</cx:pt>
          <cx:pt idx="529">Jacksonville</cx:pt>
          <cx:pt idx="530">Jacksonville</cx:pt>
          <cx:pt idx="531">Houston</cx:pt>
          <cx:pt idx="532">Houston</cx:pt>
          <cx:pt idx="533">Houston</cx:pt>
          <cx:pt idx="534">Houston</cx:pt>
          <cx:pt idx="535">Houston</cx:pt>
          <cx:pt idx="536">Houston</cx:pt>
          <cx:pt idx="537">Houston</cx:pt>
          <cx:pt idx="538">Houston</cx:pt>
          <cx:pt idx="539">Houston</cx:pt>
          <cx:pt idx="540">Houston</cx:pt>
          <cx:pt idx="541">Houston</cx:pt>
          <cx:pt idx="542">Houston</cx:pt>
          <cx:pt idx="543">Houston</cx:pt>
          <cx:pt idx="544">Houston</cx:pt>
          <cx:pt idx="545">Houston</cx:pt>
          <cx:pt idx="546">Eilat</cx:pt>
          <cx:pt idx="547">Eilat</cx:pt>
          <cx:pt idx="548">Eilat</cx:pt>
          <cx:pt idx="549">Eilat</cx:pt>
          <cx:pt idx="550">Eilat</cx:pt>
          <cx:pt idx="551">Eilat</cx:pt>
          <cx:pt idx="552">Eilat</cx:pt>
          <cx:pt idx="553">Eilat</cx:pt>
          <cx:pt idx="554">Eilat</cx:pt>
          <cx:pt idx="555">Eilat</cx:pt>
          <cx:pt idx="556">San Antonio</cx:pt>
          <cx:pt idx="557">San Antonio</cx:pt>
          <cx:pt idx="558">San Antonio</cx:pt>
          <cx:pt idx="559">San Antonio</cx:pt>
          <cx:pt idx="560">San Antonio</cx:pt>
          <cx:pt idx="561">San Antonio</cx:pt>
          <cx:pt idx="562">San Antonio</cx:pt>
          <cx:pt idx="563">San Antonio</cx:pt>
          <cx:pt idx="564">San Antonio</cx:pt>
          <cx:pt idx="565">San Antonio</cx:pt>
          <cx:pt idx="566">San Antonio</cx:pt>
          <cx:pt idx="567">San Antonio</cx:pt>
          <cx:pt idx="568">San Antonio</cx:pt>
          <cx:pt idx="569">San Antonio</cx:pt>
          <cx:pt idx="570">San Antonio</cx:pt>
          <cx:pt idx="571">Miami</cx:pt>
          <cx:pt idx="572">Miami</cx:pt>
          <cx:pt idx="573">Miami</cx:pt>
          <cx:pt idx="574">Miami</cx:pt>
          <cx:pt idx="575">Miami</cx:pt>
          <cx:pt idx="576">Miami</cx:pt>
          <cx:pt idx="577">Miami</cx:pt>
          <cx:pt idx="578">Miami</cx:pt>
          <cx:pt idx="579">Miami</cx:pt>
          <cx:pt idx="580">Miami</cx:pt>
          <cx:pt idx="581">Miami</cx:pt>
          <cx:pt idx="582">Miami</cx:pt>
          <cx:pt idx="583">Miami</cx:pt>
          <cx:pt idx="584">Miami</cx:pt>
          <cx:pt idx="585">Miami</cx:pt>
        </cx:lvl>
      </cx:strDim>
      <cx:numDim type="colorVal">
        <cx:f>'Question 1'!$E$22:$E$607</cx:f>
        <cx:nf>'Question 1'!$E$21</cx:nf>
        <cx:lvl ptCount="586" formatCode="General" name="Impact">
          <cx:pt idx="0">0</cx:pt>
          <cx:pt idx="1">0</cx:pt>
          <cx:pt idx="2">0</cx:pt>
          <cx:pt idx="3">0</cx:pt>
          <cx:pt idx="4">0</cx:pt>
          <cx:pt idx="5">0</cx:pt>
          <cx:pt idx="6">0</cx:pt>
          <cx:pt idx="7">0</cx:pt>
          <cx:pt idx="8">0</cx:pt>
          <cx:pt idx="9">0</cx:pt>
          <cx:pt idx="10">0</cx:pt>
          <cx:pt idx="11">0</cx:pt>
          <cx:pt idx="12">0</cx:pt>
          <cx:pt idx="13">0</cx:pt>
          <cx:pt idx="14">0</cx:pt>
          <cx:pt idx="15">0</cx:pt>
          <cx:pt idx="16">0</cx:pt>
          <cx:pt idx="17">0</cx:pt>
          <cx:pt idx="18">0</cx:pt>
          <cx:pt idx="19">0</cx:pt>
          <cx:pt idx="20">0</cx:pt>
          <cx:pt idx="21">0</cx:pt>
          <cx:pt idx="22">0</cx:pt>
          <cx:pt idx="23">0</cx:pt>
          <cx:pt idx="24">0</cx:pt>
          <cx:pt idx="25">0</cx:pt>
          <cx:pt idx="26">0</cx:pt>
          <cx:pt idx="27">0</cx:pt>
          <cx:pt idx="28">0</cx:pt>
          <cx:pt idx="29">0</cx:pt>
          <cx:pt idx="30">0</cx:pt>
          <cx:pt idx="31">0</cx:pt>
          <cx:pt idx="32">0</cx:pt>
          <cx:pt idx="33">0</cx:pt>
          <cx:pt idx="34">0</cx:pt>
          <cx:pt idx="35">0</cx:pt>
          <cx:pt idx="36">0</cx:pt>
          <cx:pt idx="37">0</cx:pt>
          <cx:pt idx="38">0</cx:pt>
          <cx:pt idx="39">0</cx:pt>
          <cx:pt idx="40">0</cx:pt>
          <cx:pt idx="41">0</cx:pt>
          <cx:pt idx="42">0</cx:pt>
          <cx:pt idx="43">0</cx:pt>
          <cx:pt idx="44">0</cx:pt>
          <cx:pt idx="45">0</cx:pt>
          <cx:pt idx="46">0</cx:pt>
          <cx:pt idx="47">0</cx:pt>
          <cx:pt idx="48">0</cx:pt>
          <cx:pt idx="49">0</cx:pt>
          <cx:pt idx="50">0</cx:pt>
          <cx:pt idx="51">0</cx:pt>
          <cx:pt idx="52">0</cx:pt>
          <cx:pt idx="53">0</cx:pt>
          <cx:pt idx="54">0</cx:pt>
          <cx:pt idx="55">0</cx:pt>
          <cx:pt idx="56">0</cx:pt>
          <cx:pt idx="57">0</cx:pt>
          <cx:pt idx="58">0</cx:pt>
          <cx:pt idx="59">0</cx:pt>
          <cx:pt idx="60">0</cx:pt>
          <cx:pt idx="61">0</cx:pt>
          <cx:pt idx="62">0</cx:pt>
          <cx:pt idx="63">0</cx:pt>
          <cx:pt idx="64">0</cx:pt>
          <cx:pt idx="65">0</cx:pt>
          <cx:pt idx="66">0</cx:pt>
          <cx:pt idx="67">0</cx:pt>
          <cx:pt idx="68">0</cx:pt>
          <cx:pt idx="69">0</cx:pt>
          <cx:pt idx="70">0</cx:pt>
          <cx:pt idx="71">0</cx:pt>
          <cx:pt idx="72">0</cx:pt>
          <cx:pt idx="73">0</cx:pt>
          <cx:pt idx="74">0</cx:pt>
          <cx:pt idx="75">0</cx:pt>
          <cx:pt idx="76">0</cx:pt>
          <cx:pt idx="77">0</cx:pt>
          <cx:pt idx="78">0</cx:pt>
          <cx:pt idx="79">0</cx:pt>
          <cx:pt idx="80">0</cx:pt>
          <cx:pt idx="81">0</cx:pt>
          <cx:pt idx="82">0</cx:pt>
          <cx:pt idx="83">0</cx:pt>
          <cx:pt idx="84">0</cx:pt>
          <cx:pt idx="85">0</cx:pt>
          <cx:pt idx="86">0</cx:pt>
          <cx:pt idx="87">0</cx:pt>
          <cx:pt idx="88">0</cx:pt>
          <cx:pt idx="89">0</cx:pt>
          <cx:pt idx="90">0</cx:pt>
          <cx:pt idx="91">0</cx:pt>
          <cx:pt idx="92">0</cx:pt>
          <cx:pt idx="93">0</cx:pt>
          <cx:pt idx="94">0</cx:pt>
          <cx:pt idx="95">0</cx:pt>
          <cx:pt idx="96">0</cx:pt>
          <cx:pt idx="97">0</cx:pt>
          <cx:pt idx="98">0</cx:pt>
          <cx:pt idx="99">0</cx:pt>
          <cx:pt idx="100">0</cx:pt>
          <cx:pt idx="101">0</cx:pt>
          <cx:pt idx="102">0</cx:pt>
          <cx:pt idx="103">0</cx:pt>
          <cx:pt idx="104">0</cx:pt>
          <cx:pt idx="105">0</cx:pt>
          <cx:pt idx="106">0</cx:pt>
          <cx:pt idx="107">0</cx:pt>
          <cx:pt idx="108">0</cx:pt>
          <cx:pt idx="109">0</cx:pt>
          <cx:pt idx="110">0</cx:pt>
          <cx:pt idx="111">0</cx:pt>
          <cx:pt idx="112">0</cx:pt>
          <cx:pt idx="113">0</cx:pt>
          <cx:pt idx="114">0</cx:pt>
          <cx:pt idx="115">0</cx:pt>
          <cx:pt idx="116">0</cx:pt>
          <cx:pt idx="117">0</cx:pt>
          <cx:pt idx="118">0</cx:pt>
          <cx:pt idx="119">0</cx:pt>
          <cx:pt idx="120">0</cx:pt>
          <cx:pt idx="121">0</cx:pt>
          <cx:pt idx="122">0</cx:pt>
          <cx:pt idx="123">0</cx:pt>
          <cx:pt idx="124">0</cx:pt>
          <cx:pt idx="125">0</cx:pt>
          <cx:pt idx="126">0</cx:pt>
          <cx:pt idx="127">0</cx:pt>
          <cx:pt idx="128">0</cx:pt>
          <cx:pt idx="129">0</cx:pt>
          <cx:pt idx="130">0</cx:pt>
          <cx:pt idx="131">0</cx:pt>
          <cx:pt idx="132">0</cx:pt>
          <cx:pt idx="133">0</cx:pt>
          <cx:pt idx="134">0</cx:pt>
          <cx:pt idx="135">0</cx:pt>
          <cx:pt idx="136">0</cx:pt>
          <cx:pt idx="137">0</cx:pt>
          <cx:pt idx="138">0</cx:pt>
          <cx:pt idx="139">0</cx:pt>
          <cx:pt idx="140">0</cx:pt>
          <cx:pt idx="141">0</cx:pt>
          <cx:pt idx="142">0</cx:pt>
          <cx:pt idx="143">0</cx:pt>
          <cx:pt idx="144">0</cx:pt>
          <cx:pt idx="145">0</cx:pt>
          <cx:pt idx="146">0</cx:pt>
          <cx:pt idx="147">0</cx:pt>
          <cx:pt idx="148">0</cx:pt>
          <cx:pt idx="149">0</cx:pt>
          <cx:pt idx="150">0</cx:pt>
          <cx:pt idx="151">0</cx:pt>
          <cx:pt idx="152">0</cx:pt>
          <cx:pt idx="153">0</cx:pt>
          <cx:pt idx="154">0</cx:pt>
          <cx:pt idx="155">0</cx:pt>
          <cx:pt idx="156">0</cx:pt>
          <cx:pt idx="157">0</cx:pt>
          <cx:pt idx="158">0</cx:pt>
          <cx:pt idx="159">0</cx:pt>
          <cx:pt idx="160">0</cx:pt>
          <cx:pt idx="161">0</cx:pt>
          <cx:pt idx="162">0</cx:pt>
          <cx:pt idx="163">0</cx:pt>
          <cx:pt idx="164">0</cx:pt>
          <cx:pt idx="165">0</cx:pt>
          <cx:pt idx="166">0</cx:pt>
          <cx:pt idx="167">0</cx:pt>
          <cx:pt idx="168">0</cx:pt>
          <cx:pt idx="169">0</cx:pt>
          <cx:pt idx="170">0</cx:pt>
          <cx:pt idx="171">0</cx:pt>
          <cx:pt idx="172">0</cx:pt>
          <cx:pt idx="173">0</cx:pt>
          <cx:pt idx="174">0</cx:pt>
          <cx:pt idx="175">0</cx:pt>
          <cx:pt idx="176">0</cx:pt>
          <cx:pt idx="177">0</cx:pt>
          <cx:pt idx="178">0</cx:pt>
          <cx:pt idx="179">0</cx:pt>
          <cx:pt idx="180">0</cx:pt>
          <cx:pt idx="181">0</cx:pt>
          <cx:pt idx="182">0</cx:pt>
          <cx:pt idx="183">0</cx:pt>
          <cx:pt idx="184">0</cx:pt>
          <cx:pt idx="185">0</cx:pt>
          <cx:pt idx="186">0</cx:pt>
          <cx:pt idx="187">0</cx:pt>
          <cx:pt idx="188">0</cx:pt>
          <cx:pt idx="189">0</cx:pt>
          <cx:pt idx="190">0</cx:pt>
          <cx:pt idx="191">0</cx:pt>
          <cx:pt idx="192">0</cx:pt>
          <cx:pt idx="193">0</cx:pt>
          <cx:pt idx="194">0</cx:pt>
          <cx:pt idx="195">0</cx:pt>
          <cx:pt idx="196">0</cx:pt>
          <cx:pt idx="197">0</cx:pt>
          <cx:pt idx="198">0</cx:pt>
          <cx:pt idx="199">0</cx:pt>
          <cx:pt idx="200">0</cx:pt>
          <cx:pt idx="201">0</cx:pt>
          <cx:pt idx="202">0</cx:pt>
          <cx:pt idx="203">0</cx:pt>
          <cx:pt idx="204">0</cx:pt>
          <cx:pt idx="205">0</cx:pt>
          <cx:pt idx="206">0</cx:pt>
          <cx:pt idx="207">0</cx:pt>
          <cx:pt idx="208">0</cx:pt>
          <cx:pt idx="209">0</cx:pt>
          <cx:pt idx="210">0</cx:pt>
          <cx:pt idx="211">0</cx:pt>
          <cx:pt idx="212">0</cx:pt>
          <cx:pt idx="213">0</cx:pt>
          <cx:pt idx="214">0</cx:pt>
          <cx:pt idx="215">0</cx:pt>
          <cx:pt idx="216">0</cx:pt>
          <cx:pt idx="217">0</cx:pt>
          <cx:pt idx="218">0</cx:pt>
          <cx:pt idx="219">0</cx:pt>
          <cx:pt idx="220">0</cx:pt>
          <cx:pt idx="221">0</cx:pt>
          <cx:pt idx="222">0</cx:pt>
          <cx:pt idx="223">0</cx:pt>
          <cx:pt idx="224">0</cx:pt>
          <cx:pt idx="225">0</cx:pt>
          <cx:pt idx="226">0</cx:pt>
          <cx:pt idx="227">0</cx:pt>
          <cx:pt idx="228">0</cx:pt>
          <cx:pt idx="229">0</cx:pt>
          <cx:pt idx="230">0</cx:pt>
          <cx:pt idx="231">0</cx:pt>
          <cx:pt idx="232">0</cx:pt>
          <cx:pt idx="233">0</cx:pt>
          <cx:pt idx="234">0</cx:pt>
          <cx:pt idx="235">0</cx:pt>
          <cx:pt idx="236">0</cx:pt>
          <cx:pt idx="237">0</cx:pt>
          <cx:pt idx="238">0</cx:pt>
          <cx:pt idx="239">0</cx:pt>
          <cx:pt idx="240">0</cx:pt>
          <cx:pt idx="241">0</cx:pt>
          <cx:pt idx="242">0</cx:pt>
          <cx:pt idx="243">0</cx:pt>
          <cx:pt idx="244">0</cx:pt>
          <cx:pt idx="245">0</cx:pt>
          <cx:pt idx="246">0</cx:pt>
          <cx:pt idx="247">0</cx:pt>
          <cx:pt idx="248">0</cx:pt>
          <cx:pt idx="249">0</cx:pt>
          <cx:pt idx="250">0</cx:pt>
          <cx:pt idx="251">0</cx:pt>
          <cx:pt idx="252">0</cx:pt>
          <cx:pt idx="253">0</cx:pt>
          <cx:pt idx="254">0</cx:pt>
          <cx:pt idx="255">0</cx:pt>
          <cx:pt idx="256">0</cx:pt>
          <cx:pt idx="257">0</cx:pt>
          <cx:pt idx="258">0</cx:pt>
          <cx:pt idx="259">0</cx:pt>
          <cx:pt idx="260">0</cx:pt>
          <cx:pt idx="261">0</cx:pt>
          <cx:pt idx="262">0</cx:pt>
          <cx:pt idx="263">0</cx:pt>
          <cx:pt idx="264">0</cx:pt>
          <cx:pt idx="265">0</cx:pt>
          <cx:pt idx="266">0</cx:pt>
          <cx:pt idx="267">0</cx:pt>
          <cx:pt idx="268">0</cx:pt>
          <cx:pt idx="269">0</cx:pt>
          <cx:pt idx="270">0</cx:pt>
          <cx:pt idx="271">0</cx:pt>
          <cx:pt idx="272">0</cx:pt>
          <cx:pt idx="273">0</cx:pt>
          <cx:pt idx="274">0</cx:pt>
          <cx:pt idx="275">0</cx:pt>
          <cx:pt idx="276">0</cx:pt>
          <cx:pt idx="277">0</cx:pt>
          <cx:pt idx="278">0</cx:pt>
          <cx:pt idx="279">0</cx:pt>
          <cx:pt idx="280">0</cx:pt>
          <cx:pt idx="281">0</cx:pt>
          <cx:pt idx="282">0</cx:pt>
          <cx:pt idx="283">0</cx:pt>
          <cx:pt idx="284">0</cx:pt>
          <cx:pt idx="285">0</cx:pt>
          <cx:pt idx="286">0</cx:pt>
          <cx:pt idx="287">0</cx:pt>
          <cx:pt idx="288">0</cx:pt>
          <cx:pt idx="289">0</cx:pt>
          <cx:pt idx="290">0</cx:pt>
          <cx:pt idx="291">0</cx:pt>
          <cx:pt idx="292">0</cx:pt>
          <cx:pt idx="293">0</cx:pt>
          <cx:pt idx="294">0</cx:pt>
          <cx:pt idx="295">0</cx:pt>
          <cx:pt idx="296">0</cx:pt>
          <cx:pt idx="297">0</cx:pt>
          <cx:pt idx="298">0</cx:pt>
          <cx:pt idx="299">0</cx:pt>
          <cx:pt idx="300">0</cx:pt>
          <cx:pt idx="301">0</cx:pt>
          <cx:pt idx="302">0</cx:pt>
          <cx:pt idx="303">0</cx:pt>
          <cx:pt idx="304">0</cx:pt>
          <cx:pt idx="305">0</cx:pt>
          <cx:pt idx="306">0</cx:pt>
          <cx:pt idx="307">0</cx:pt>
          <cx:pt idx="308">0</cx:pt>
          <cx:pt idx="309">0</cx:pt>
          <cx:pt idx="310">0</cx:pt>
          <cx:pt idx="311">0</cx:pt>
          <cx:pt idx="312">0</cx:pt>
          <cx:pt idx="313">0</cx:pt>
          <cx:pt idx="314">0</cx:pt>
          <cx:pt idx="315">0</cx:pt>
          <cx:pt idx="316">0</cx:pt>
          <cx:pt idx="317">0</cx:pt>
          <cx:pt idx="318">0</cx:pt>
          <cx:pt idx="319">0</cx:pt>
          <cx:pt idx="320">0</cx:pt>
          <cx:pt idx="321">0</cx:pt>
          <cx:pt idx="322">0</cx:pt>
          <cx:pt idx="323">0</cx:pt>
          <cx:pt idx="324">0</cx:pt>
          <cx:pt idx="325">0</cx:pt>
          <cx:pt idx="326">0</cx:pt>
          <cx:pt idx="327">0</cx:pt>
          <cx:pt idx="328">0</cx:pt>
          <cx:pt idx="329">0</cx:pt>
          <cx:pt idx="330">0</cx:pt>
          <cx:pt idx="331">0</cx:pt>
          <cx:pt idx="332">0</cx:pt>
          <cx:pt idx="333">0</cx:pt>
          <cx:pt idx="334">0</cx:pt>
          <cx:pt idx="335">0</cx:pt>
          <cx:pt idx="336">0</cx:pt>
          <cx:pt idx="337">0</cx:pt>
          <cx:pt idx="338">0</cx:pt>
          <cx:pt idx="339">0</cx:pt>
          <cx:pt idx="340">0</cx:pt>
          <cx:pt idx="341">0</cx:pt>
          <cx:pt idx="342">0</cx:pt>
          <cx:pt idx="343">0</cx:pt>
          <cx:pt idx="344">0</cx:pt>
          <cx:pt idx="345">0</cx:pt>
          <cx:pt idx="346">0</cx:pt>
          <cx:pt idx="347">0</cx:pt>
          <cx:pt idx="348">0</cx:pt>
          <cx:pt idx="349">0</cx:pt>
          <cx:pt idx="350">0</cx:pt>
          <cx:pt idx="351">0</cx:pt>
          <cx:pt idx="352">0</cx:pt>
          <cx:pt idx="353">0</cx:pt>
          <cx:pt idx="354">0</cx:pt>
          <cx:pt idx="355">0</cx:pt>
          <cx:pt idx="356">0</cx:pt>
          <cx:pt idx="357">0</cx:pt>
          <cx:pt idx="358">0</cx:pt>
          <cx:pt idx="359">0</cx:pt>
          <cx:pt idx="360">0</cx:pt>
          <cx:pt idx="361">0</cx:pt>
          <cx:pt idx="362">0</cx:pt>
          <cx:pt idx="363">0</cx:pt>
          <cx:pt idx="364">0</cx:pt>
          <cx:pt idx="365">0</cx:pt>
          <cx:pt idx="366">0</cx:pt>
          <cx:pt idx="367">0</cx:pt>
          <cx:pt idx="368">0</cx:pt>
          <cx:pt idx="369">0</cx:pt>
          <cx:pt idx="370">0</cx:pt>
          <cx:pt idx="371">0</cx:pt>
          <cx:pt idx="372">0</cx:pt>
          <cx:pt idx="373">0</cx:pt>
          <cx:pt idx="374">0</cx:pt>
          <cx:pt idx="375">0</cx:pt>
          <cx:pt idx="376">0</cx:pt>
          <cx:pt idx="377">0</cx:pt>
          <cx:pt idx="378">0</cx:pt>
          <cx:pt idx="379">0</cx:pt>
          <cx:pt idx="380">0</cx:pt>
          <cx:pt idx="381">0</cx:pt>
          <cx:pt idx="382">0</cx:pt>
          <cx:pt idx="383">0</cx:pt>
          <cx:pt idx="384">0</cx:pt>
          <cx:pt idx="385">0</cx:pt>
          <cx:pt idx="386">0</cx:pt>
          <cx:pt idx="387">0</cx:pt>
          <cx:pt idx="388">0</cx:pt>
          <cx:pt idx="389">0</cx:pt>
          <cx:pt idx="390">0</cx:pt>
          <cx:pt idx="391">0</cx:pt>
          <cx:pt idx="392">0</cx:pt>
          <cx:pt idx="393">0</cx:pt>
          <cx:pt idx="394">0</cx:pt>
          <cx:pt idx="395">0</cx:pt>
          <cx:pt idx="396">0</cx:pt>
          <cx:pt idx="397">0</cx:pt>
          <cx:pt idx="398">0</cx:pt>
          <cx:pt idx="399">0</cx:pt>
          <cx:pt idx="400">0</cx:pt>
          <cx:pt idx="401">0</cx:pt>
          <cx:pt idx="402">0</cx:pt>
          <cx:pt idx="403">0</cx:pt>
          <cx:pt idx="404">0</cx:pt>
          <cx:pt idx="405">0</cx:pt>
          <cx:pt idx="406">0</cx:pt>
          <cx:pt idx="407">0</cx:pt>
          <cx:pt idx="408">0</cx:pt>
          <cx:pt idx="409">0</cx:pt>
          <cx:pt idx="410">0</cx:pt>
          <cx:pt idx="411">0</cx:pt>
          <cx:pt idx="412">0</cx:pt>
          <cx:pt idx="413">0</cx:pt>
          <cx:pt idx="414">0</cx:pt>
          <cx:pt idx="415">0</cx:pt>
          <cx:pt idx="416">0</cx:pt>
          <cx:pt idx="417">0</cx:pt>
          <cx:pt idx="418">0</cx:pt>
          <cx:pt idx="419">0</cx:pt>
          <cx:pt idx="420">0</cx:pt>
          <cx:pt idx="421">0</cx:pt>
          <cx:pt idx="422">0</cx:pt>
          <cx:pt idx="423">0</cx:pt>
          <cx:pt idx="424">0</cx:pt>
          <cx:pt idx="425">0</cx:pt>
          <cx:pt idx="426">0</cx:pt>
          <cx:pt idx="427">0</cx:pt>
          <cx:pt idx="428">0</cx:pt>
          <cx:pt idx="429">0</cx:pt>
          <cx:pt idx="430">0</cx:pt>
          <cx:pt idx="431">0</cx:pt>
          <cx:pt idx="432">0</cx:pt>
          <cx:pt idx="433">0</cx:pt>
          <cx:pt idx="434">0</cx:pt>
          <cx:pt idx="435">0</cx:pt>
          <cx:pt idx="436">0</cx:pt>
          <cx:pt idx="437">0</cx:pt>
          <cx:pt idx="438">0</cx:pt>
          <cx:pt idx="439">0</cx:pt>
          <cx:pt idx="440">0</cx:pt>
          <cx:pt idx="441">0</cx:pt>
          <cx:pt idx="442">0</cx:pt>
          <cx:pt idx="443">0</cx:pt>
          <cx:pt idx="444">0</cx:pt>
          <cx:pt idx="445">0</cx:pt>
          <cx:pt idx="446">0</cx:pt>
          <cx:pt idx="447">0</cx:pt>
          <cx:pt idx="448">0</cx:pt>
          <cx:pt idx="449">0</cx:pt>
          <cx:pt idx="450">0</cx:pt>
          <cx:pt idx="451">0</cx:pt>
          <cx:pt idx="452">0</cx:pt>
          <cx:pt idx="453">0</cx:pt>
          <cx:pt idx="454">0</cx:pt>
          <cx:pt idx="455">0</cx:pt>
          <cx:pt idx="456">0</cx:pt>
          <cx:pt idx="457">0</cx:pt>
          <cx:pt idx="458">0</cx:pt>
          <cx:pt idx="459">0</cx:pt>
          <cx:pt idx="460">0</cx:pt>
          <cx:pt idx="461">0</cx:pt>
          <cx:pt idx="462">0</cx:pt>
          <cx:pt idx="463">0</cx:pt>
          <cx:pt idx="464">0</cx:pt>
          <cx:pt idx="465">0</cx:pt>
          <cx:pt idx="466">0</cx:pt>
          <cx:pt idx="467">0</cx:pt>
          <cx:pt idx="468">0</cx:pt>
          <cx:pt idx="469">0</cx:pt>
          <cx:pt idx="470">0</cx:pt>
          <cx:pt idx="471">0</cx:pt>
          <cx:pt idx="472">0</cx:pt>
          <cx:pt idx="473">0</cx:pt>
          <cx:pt idx="474">0</cx:pt>
          <cx:pt idx="475">0</cx:pt>
          <cx:pt idx="476">0</cx:pt>
          <cx:pt idx="477">0</cx:pt>
          <cx:pt idx="478">0</cx:pt>
          <cx:pt idx="479">0</cx:pt>
          <cx:pt idx="480">0</cx:pt>
          <cx:pt idx="481">0</cx:pt>
          <cx:pt idx="482">0</cx:pt>
          <cx:pt idx="483">0</cx:pt>
          <cx:pt idx="484">0</cx:pt>
          <cx:pt idx="485">0</cx:pt>
          <cx:pt idx="486">0</cx:pt>
          <cx:pt idx="487">0</cx:pt>
          <cx:pt idx="488">0</cx:pt>
          <cx:pt idx="489">0</cx:pt>
          <cx:pt idx="490">0</cx:pt>
          <cx:pt idx="491">0</cx:pt>
          <cx:pt idx="492">0</cx:pt>
          <cx:pt idx="493">0</cx:pt>
          <cx:pt idx="494">0</cx:pt>
          <cx:pt idx="495">0</cx:pt>
          <cx:pt idx="496">0</cx:pt>
          <cx:pt idx="497">0</cx:pt>
          <cx:pt idx="498">0</cx:pt>
          <cx:pt idx="499">0</cx:pt>
          <cx:pt idx="500">0</cx:pt>
          <cx:pt idx="501">0</cx:pt>
          <cx:pt idx="502">0</cx:pt>
          <cx:pt idx="503">0</cx:pt>
          <cx:pt idx="504">0</cx:pt>
          <cx:pt idx="505">0</cx:pt>
          <cx:pt idx="506">0</cx:pt>
          <cx:pt idx="507">0</cx:pt>
          <cx:pt idx="508">0</cx:pt>
          <cx:pt idx="509">0</cx:pt>
          <cx:pt idx="510">0</cx:pt>
          <cx:pt idx="511">0</cx:pt>
          <cx:pt idx="512">0</cx:pt>
          <cx:pt idx="513">0</cx:pt>
          <cx:pt idx="514">0</cx:pt>
          <cx:pt idx="515">0</cx:pt>
          <cx:pt idx="516">0</cx:pt>
          <cx:pt idx="517">0</cx:pt>
          <cx:pt idx="518">0</cx:pt>
          <cx:pt idx="519">0</cx:pt>
          <cx:pt idx="520">0</cx:pt>
          <cx:pt idx="521">0</cx:pt>
          <cx:pt idx="522">0</cx:pt>
          <cx:pt idx="523">0</cx:pt>
          <cx:pt idx="524">0</cx:pt>
          <cx:pt idx="525">0</cx:pt>
          <cx:pt idx="526">0</cx:pt>
          <cx:pt idx="527">0</cx:pt>
          <cx:pt idx="528">0</cx:pt>
          <cx:pt idx="529">0</cx:pt>
          <cx:pt idx="530">0</cx:pt>
          <cx:pt idx="531">0</cx:pt>
          <cx:pt idx="532">0</cx:pt>
          <cx:pt idx="533">0</cx:pt>
          <cx:pt idx="534">0</cx:pt>
          <cx:pt idx="535">0</cx:pt>
          <cx:pt idx="536">0</cx:pt>
          <cx:pt idx="537">0</cx:pt>
          <cx:pt idx="538">0</cx:pt>
          <cx:pt idx="539">0</cx:pt>
          <cx:pt idx="540">0</cx:pt>
          <cx:pt idx="541">0</cx:pt>
          <cx:pt idx="542">0</cx:pt>
          <cx:pt idx="543">0</cx:pt>
          <cx:pt idx="544">0</cx:pt>
          <cx:pt idx="545">0</cx:pt>
          <cx:pt idx="546">0</cx:pt>
          <cx:pt idx="547">0</cx:pt>
          <cx:pt idx="548">0</cx:pt>
          <cx:pt idx="549">0</cx:pt>
          <cx:pt idx="550">0</cx:pt>
          <cx:pt idx="551">0</cx:pt>
          <cx:pt idx="552">0</cx:pt>
          <cx:pt idx="553">0</cx:pt>
          <cx:pt idx="554">0</cx:pt>
          <cx:pt idx="555">0</cx:pt>
          <cx:pt idx="556">0</cx:pt>
          <cx:pt idx="557">0</cx:pt>
          <cx:pt idx="558">0</cx:pt>
          <cx:pt idx="559">0</cx:pt>
          <cx:pt idx="560">0</cx:pt>
          <cx:pt idx="561">0</cx:pt>
          <cx:pt idx="562">0</cx:pt>
          <cx:pt idx="563">0</cx:pt>
          <cx:pt idx="564">0</cx:pt>
          <cx:pt idx="565">0</cx:pt>
          <cx:pt idx="566">0</cx:pt>
          <cx:pt idx="567">0</cx:pt>
          <cx:pt idx="568">0</cx:pt>
          <cx:pt idx="569">0</cx:pt>
          <cx:pt idx="570">0</cx:pt>
          <cx:pt idx="571">0</cx:pt>
          <cx:pt idx="572">0</cx:pt>
          <cx:pt idx="573">0</cx:pt>
          <cx:pt idx="574">0</cx:pt>
          <cx:pt idx="575">0</cx:pt>
          <cx:pt idx="576">0</cx:pt>
          <cx:pt idx="577">0</cx:pt>
          <cx:pt idx="578">0</cx:pt>
          <cx:pt idx="579">0</cx:pt>
          <cx:pt idx="580">0</cx:pt>
          <cx:pt idx="581">0</cx:pt>
          <cx:pt idx="582">0</cx:pt>
          <cx:pt idx="583">0</cx:pt>
          <cx:pt idx="584">0</cx:pt>
          <cx:pt idx="585">0</cx:pt>
        </cx:lvl>
      </cx:numDim>
    </cx:data>
  </cx:chartData>
  <cx:chart>
    <cx:title pos="t" align="ctr" overlay="0">
      <cx:tx>
        <cx:txData>
          <cx:v>Latitude on Map</cx:v>
        </cx:txData>
      </cx:tx>
      <cx:txPr>
        <a:bodyPr spcFirstLastPara="1" vertOverflow="ellipsis" horzOverflow="overflow" wrap="square" lIns="0" tIns="0" rIns="0" bIns="0" anchor="ctr" anchorCtr="1"/>
        <a:lstStyle/>
        <a:p>
          <a:pPr algn="ctr" rtl="0">
            <a:defRPr/>
          </a:pPr>
          <a:r>
            <a:rPr lang="en-US" sz="1400" b="0" i="0" u="none" strike="noStrike" baseline="0" dirty="0">
              <a:solidFill>
                <a:prstClr val="white">
                  <a:lumMod val="95000"/>
                </a:prstClr>
              </a:solidFill>
              <a:latin typeface="Calibri" panose="020F0502020204030204"/>
            </a:rPr>
            <a:t>Latitude on Map</a:t>
          </a:r>
        </a:p>
      </cx:txPr>
    </cx:title>
    <cx:plotArea>
      <cx:plotAreaRegion>
        <cx:series layoutId="regionMap" uniqueId="{AF4B4A0F-5796-4142-A043-DB9E2B7BF313}" formatIdx="0">
          <cx:dataId val="0"/>
          <cx:layoutPr>
            <cx:geography cultureLanguage="en-US" cultureRegion="IN" attribution="Powered by Bing">
              <cx:geoCache provider="{E9337A44-BEBE-4D9F-B70C-5C5E7DAFC167}">
                <cx:binary>xHtZc9w48udXcfh56SZIgAAnpidiyTpVVVLp6rb9wpAlGTwBkgAP8NNvEiWrZLWnZzb+G7F6gPP4
ZQJFggkgE/7n4/iPx/L5of0wVqVQ/3gcf/+Yal3/47ff1GP6XD2oT1X22Eolv+tPj7L6TX7/nj0+
//bUPgyZ4L95LsK/PaYPrX4eP/7rn+CNP8u9fHzQmRTX3XNrbp5VV2r1N7pfqj48yk7o2ZyDp98/
3otMPz99uNUP+ll9/PAsdKbNnamff//4E/Ljh9/e+/tL3x9KGJ7unsDWDz8R1yfUJcHHD6UU/EXu
hOEnFzEfI5eE9o/+6PTyoQLD/3o8djQPT0/ts1IfXv79i/lPP+Ev2kzJ+PQ0YjkP+v7W/srffn7a
//rnOwH87neSNy/k/UP6T6r37yN+EA9PDz+eyf/8RQTeJ0KxhxDyXPuH3r2P4FPg0hC5KDjp/R99
n97Hfx7Pr1/ED7t3b+CH+P2jj//3//9Hv1Xtw3P54+f/zx+9735iyMMeCdzTVGc/PXoff2IkxJSd
nrvrvnvy/3k4v37yP+zePfkf4vdPfrv/f/Hk//0H8RolFg/6YWnDy5tv4u+1Pz6md6Z/F6VOAWz7
9PtH4kPoeQ1as4sXu9PEjrL2wx0E29cX/mrz/KA0RDD8Cb4LFrgBox4h8Ko+fhiercb/hAL4o6HP
PB9esPfxg5CtTn//6Hmf5reJQpf6mAW+B69cyc6q0CfwA0qfIRyE1KOvcf0oS8OleH0WL/wH0VVH
mQmtfv+I4LOtT7B5nNSD2Eo8TGgIURY8Ugij9ePDDawdM/p/YUYKj03Gj8qwV+hbAphBRVMRtt+T
2k8bFeVp2FIeo7zQqI4JxyPn0dTnQRDGyukLvsqrlpCbt9Pjp5E+ytq0GU9fFqFX9l9X9bO41e3z
sz481DZWnnU/s+dQOr+f17j67n2flrp/Mxn+VvnfzRQfXu2/nyg/QtZ5Zs340yRxiPcp8EJY51x4
4zAV0OsscRCGd/YyLxhMGewyhv0wxEAFMGVe5gVGnwIa+D6slMGsIP8304L+PC0w88CFjzEKYHZ4
vovxz9MiICmfMC30NWucez0W/a7zdL9Tc2OpMuN5xF1DllY7Uq/fnXG/kp1tQ1y0u6RadFQ+tS7z
7kfWJodXrp85p6iemqH2T7qZq1plIow1dFs7+NbrXLwwrPdX7diS21C43b4fyeNU1FUbT4ZuZIf8
K5ybItaocpeBSUa256ahSzUP3vd53USq5mZ3bk7CDHE3LlDtLPMk6OIxcYpDOlByPWH5JNwBXUtB
i6jzWb03PQuW2h/S+97zykirOnlOv3aF4z7XVVdHeWPMnYvbbKVyL9nxqmLxm2n0q2/Yh2jw5iPG
DEGQQNSl2A1pwDCBWfH2I56MbAtZTPVtneNujwq2cVtfbUOd9PuEy2Ef1AHvIsvTXAApMby5FDcv
Qguy6tQdh/0Jw2bLk7kfbNqyV1vLneXvO7BedZJ30fterdsz3FKv46wH5m84yfL7lLHvVCbhXeki
s6pIM124Tsgu/azgC1FMyVdVNkuivOApByh2x/Aua5hZEZ69QF1H8kXlF8lXVLXLIamCJyePM1K5
CzMpunCmVBxTF5qiT/JjuLT0WSpIDvNqRlpFhZQ4lv30iuxdh7HojEqc8JLg3jFD1NdpuXREXsfG
l+mtbYiXHiSbqkvLBWTqN5MXyBMixW562zjO/h1COomMc1NXMv6F1vYgBlLI+Bfera3EfXUYAlYs
uXOP6cCLmKPCXIQ+zyLXSfkNdTW/KSpOl3nrT1EaiuXUG7Yrp6FYJZnIIMQDy4qa7eTIp/bEvyHd
osuyRavzGOelvLDwMUgSdG3JU5ONKg4LnS0s20V/P/N97y+BCpEQEdeDdRB5BLH3gWoomVRFFda3
GEl2kRCJg0gbtChSLQ5hXnhXtumQnPYiDFZpQLyrEwy+72Qtq0lHft7LYjnSfFj0pKYLa5Ik3Yux
ynMRDVR1m7NDq507mor8Lx3xgq3Yq7k1sp25CdGRZdvgW961/X4U6Xjgsh0PXZ3KXTF4CyuyTWaq
0kSWRAILq7VYK8pHU5jI8q/aNxb+lE+L0ffyeckmF/44SBFZsmE8uJBzYykWkBqfQJVr3LWbsjfa
KddCRKFfBxdaOhLH1vAkteYmSABw9llM8p7nebAeOi4PtjFj2EZkwnqVuKmTnzTSG/mFNOHGQjoL
HqkzRJavXf48YJmsA6dfDxkpdz0f5aWeG0sFXiUvZ6XOs2pn5Z5MhoWvpVgNop+WNAmntRpF/adf
tl00jEodLFuxPC5JE96NOpTXvsyPPnPrP/UwjhfVkKLYoqwPZ1DuyUeuirc+pqmIC+2HdzV1DiN3
0lYv/LEdo9Z3i71tTJkU+7pM22VKhDkprKyq22IfNNqo6MxbE0QSHCeJIjHPRLs0TQuvvwtGdbKu
X32fO7DOLGtN8rmrd16x7cpi3jQtXtLSd6M6cNqt/cW1Sb5kfelfceJ4f0AAtI8l5z255K3ikQVN
boI2rsJkUbdedeXoVEXaYV/51IsvJCl5rOpa37nE8xdaDcUxzR1n5dJc7RVsQbcpYsV2cNviUKq0
X9Wt5td+L5tFOQl9j+vOgwlftF8LRO+0zINnrtuYlUWYRmOYRMzvsu9h4902Mt9n3JW7qhv1TZVz
tSlaCoG+024Z95XGEXxg+bZ3S31DaMOuu2ppGWuQ9b3aaOHnsZXZRtDgEZZtvzjkI5XrXhqzUJXn
3aeYZZsmVGZRZ7l/X3v6LSu8lq68MKvWfTKou6QWkN0oqsdEsM9+K/EdkU2yRiMrNj8DhvrL2Lf+
rmUmRZFLW3lJSJgd/PzbG1FqUnk5mkxFuHPqFcm/9ZwX7tq4Ij8Y883qc6828Gx8tbLxAOJCqBp5
OEWRObqkNlhY/ofyFCuqIclfoggoktp9sTrHGWtUZyHeDsN00XuFM62yKZX7SvqOisYciz3JWrkP
siZqxBBeFFZRzBirFa7Ll7WfB7ADCUW5IGk1LsTUlLG1m3TP3IMlmWYyTly8otiB78YJ3HsBjzaq
JBPfl2Ggqu/9WOcRMWK6z3tfLYVfVYeS1OyCNbmzQhU2NwgeeDQpP70qWtWsfK8N9l4bK4/0e9jW
inDFOxTsrbyFgLRoUUNiNLq6WfT1sEQVl9vayd068qindudmcpwXdmrcKcpUGSwaf5xegL+0eaN/
Q1qfQdd+Vz4dooaW331HTDJqHFzs3FJ12cp30nLnJH2xs0LbWJlKdUtjSzaW1Ca9Yhi1EFnDdFU3
3XdRh+3eOGHmrUThDDpibpHttYgdqXQFW6lZdgKlCkg11nw3L4XGsif9yZ6xzNlW7bg0QaX2bzWh
rKeLQZRxOJpml/OprqPStn+l1cRCFvO+bnZh6184yMs2zKXNbgg4mLGybOrIqstcrFWe9RcMZSHM
asmqRYFQseCC+wcGUeQwNAGFSTvzblffSDdLtypUY7sW0u93Je8W5dAxE9G68Q8nMq2pv8xCEkYn
PreAcAaEtSOiJECwjI1pGvsmHa66Vg1XlnJJ4UYTKfTasiEsTUHkdOI7ZybZWJzBiUNgT2iOvWnR
xQli0Yrq1VSX4/7sz8odc5SdMZdnsa5gaWvqxyzw+je9e20o9iOd1k0w8gjpoonseScv0/oSZ/KI
iU9u7YmoS6tblLfBwQKyAQVL4aZmaVlJPXnZps3RQq3RK96KSp8Gy8TQcWmVFj/7D6ahbGO/lLfG
4S++i1ffFtt6SsJOGwfNN8/Jvdgg08dp6IzrJiT5jW0G3l9MeggPJ65u68ug9SGqAoBOZXHjSBGs
nXpo4rPRv3PUyCo8WKvhhyPYzgYLv0vGZZfwDRpHchBEtde2mUWJFuTQCNxeq7mZRXUT4oNj8BME
OxgdytV17jprNiMt6NX47M83zbLzO3M4HQzqAva3ZTCu7GHBNo1yqwNLmpMoMV51Om4ErlSxotys
nH6iLEIyqQ4Fkivr6Wxfzj6bGVeZGo4a1p9D6pUOfEcu2ezGdnm2s5DZlfVyOqFYN7/Cza6mhN8P
El+Ged3vaNEtm05U20SafsdKj9UR6WVYR0nidDs/T+oEdiVAnqTWyPKz5Tj21fakeGP04gWxrVs6
2Y6knrqCqdlGKCnZesD9kMLB4wfveoMhkWpadVUg2CvKMaHrkzAl3X6s8LRL6uK+9Eh3YerGuaq0
m1y1pke7gU37tnWSq3puLFUy2MjD9+ws3ily1G64Qv3+jGUk87d+Rx8sFBvIkEWd5+k4dFizst14
woUjUZ07UefCCqJFPuwt1QVqgMEJtWK9W0RWQbwBjtdWfSKxhMCGcz9bWaHqhkOhA3fTzm7Oviz1
TmawVqtkdp0lsdt3cT64wxdMq3HplzTfMRFWR0oRDCxNxWM2FMvyZ0QgE72ZTJPu3QkNke9V9Knm
t0meqEe/8EXMRe5DJKqrrc8rvK4MozdtToZISj94hTaKitjrVzpsqyGMUt3QhSKr3Cj9bWyoWiQa
8UOYldllWEsW+9xUjz8BiHD4wQvQlWw6tyqjvKceRIti+pziqd3zNn2SuKar2ndG/886LZ7qMKMr
RkhdLXzqq4WRbhNbcJLgXkevdhZouWpe9EZW/tD2Z3L2WJXUrIZ8OeXUHLO6mo6WqvgTKmh9ZRnb
8NHnsaGtWvMZdYKGfbEZ0hyWgtl86sbpaIJQHcnN2ZWFo6wborSc1OaMZBkt1kInBRw8SpVEbiaS
S9X1kbVtur5Nor7UWcSU12/7bBwjf+iCJUV1vbMNpFZeqClkZR2dNe/U/YSO8059/U5u2fe2Z69n
f1aWhKVZeIVEsSPoAeJLvu9hT5ZEkLp043Roevg2MuDRONF1SEQQnXgMKY3LhKZwmp7hI/X9o0oh
7M8uLGebs5uTW7dQL2463wk2ldIkckPu3/fcxK2Xi1tv5vRPHKvGOMC9uPVT17svghek5WY72qvb
UfX9JlUYArbOpoOlkgbid96WNXxcdJwHPh2szGpt47RgUYxBuNC66eKzg3c4wSsS45EOi7Pt2UHP
6qMziT+DQrHIJMLbKCKrGzK41U2veUyCsDxaUd7X/i7v0KFOSVTnwbL0MLtqcZDeurho1tUEWa3A
79Lb1s/SW9jvLgOs2ZUVnRHWwMpefZwRYtAvPl4R1severGIv+2l7rQfeXKoo7pz5SXt0i84xd7G
cn3Xw5GmnRXkh6JFFG1Z57GVnDo3DgYXLd4cS07HEaVLN9YJQYvTwYTkfSRZllfZ5dTmbA1VhHXq
0SoYNxLniykhydKpCP9Cx2BVMJ/fByaD5VdgZ/7I0i9J2vjxKJJx15tA/CnzPPJm+cDzeuuUPD+Z
o2nKorYdwit/wsE1Zd29dVsNZbEiZZesrdVrL9TD5QEJ5kQW1vudH08/9WLlthc4PC+9MNymsvoy
VV1xk/RZccNhg7Ts4Ai7sOxJMaUdJNVHd2tlnimPeEjDvWaPXpKSo5WOXeHtZl8p5Bwhr/fq58SP
vOyitKndbTDoYOmElG0KlR4rh6I7obvsImBVt4ToKh5yNEIgSfgXM7r9GnKm07pLfPxZVUlkAa4e
mmU4EXFRyq67I2F1TfKkeoBE0BRDdrs+OByNMMc7FVmFcfommpiLj1mY5wfcF0tfQpahmZR4+HkY
CBJqSyufhzHnuPfVMAwrzPhFXg7TFYXXdkvCQS9EjuX6xA5uussKoiLLMjolsC+9TWlObqykzXEe
F1Wjt5ZVBUYbSPEMsWXrIsPXcGI8cVZkCM0jqMpcKkQiMgzFpT83lnK6JxPyZG8Z2N++iD1ZFZfO
mF8FZsDbs9zCbKN6t4lMMORri31n76DRizPVh4uz4oxzKtizG4dV8dlzn46jGzmoC9c08L6fOzpD
HPgeL4wqt6fRpYFxTz/HKZv0MlufkVmT9AeVXJy2uEaorVNBJYQ2uEtj8cpj/CgSqdF4kLUDuzWn
pGjVO10L2y3WadgijmmMUIsXVmgbnCuGViGcuQuZL4e+GKEIEfh/ODxZDlyarwnFcJCc5fQnOWcg
t3jlQ7p+NJDZmY1E45mvNDAjFCvUuGVCn5xZ+dnotRMBZ7ddSUyzzkKpj9ivt4oEaN9zV8OUBNGY
qGYJJ0a9yArnRTakTXM5cojz+eSFkcVltUGR33rhyZMF02qAXbLJiqhgDIWR9Tr3kRYj2p/MZqcq
E81SUwF9zF3aJmzd5tIlXWw5wqcJpo8kUGUYgs9+2j9j7UBhgvThdRcEtzLIgs91SqeVX9N67UyA
qmQHZSiMIm+c0GHM9CEsxuLSxm9VVeOmG4WMkUFQN5BNe8g0LS5tJH+vTU39XtuTVsZQTyll/Oq5
UeEeC1nuw6HTSzRVYtHnrDqaQoijpTLxRSc8veqy8UXc9O5bqEVxqFsvy4nSuAu1O0SlycqD76aw
JYVYf41hW7UJtCoPoa6mbD0iSEYwDDnBGfcGTLPpi+5EsCphv7BDFHIzktOxjnrIK2wJRwsitIFs
gq/V7g3ZO/lTP8LMhIRSv08pNG4j0coNOg47XcjDW8VodKJPPEsqLRZFgP/Iq8asrcmYZWrPtzXt
CF1U+FFD1e/QTsS/9E2HLxE1ajeUJUQLT0aFCtkG9mLDUc/NCDNsnboBjy1rFVDKErC5jM4SS4WQ
8Y1QkXrrswLcDpsQweoQQHBd6wJnsHaWCyQoTSOR5RF8TSqP0mKhM5YWkfBWaFIlSAgkDErkphGU
TxdMDiWPioqu20B7z21R78cwlE9lja+b3mHf5Cg+Y+GOD7Klz3hoxdcAjSLSvR/CbOwgv82NiqEe
mqyGUOd3bEwjmxS13JSmkUp6//5VZ/OnZ+5VNyP/O7s2y6JACbWDcpPffJtS4y4UpKSufad6hKKk
+ZrCQStuqoAfJuEnVl704Yu85kX6b+XMtCe89UOw896PlSMe9lE/5msHZ1deH3j3xHQ5fKrZlTtz
dOZ+1vGQX6FW+CfkzJ3tClRckUl7954h+XHWlePg7xEbu3hqXRQbBxV/tsUgIpWa9huE611RZkUK
p7xlJ0yQRtMYQHq6Qo9VKL4rPDWfYdWrY8chw62TQZmcl+roD9mNjzT7XLRjGDtVWR993IqNL4zZ
6pJ1lwOU1ha5zqc/ZCKeA1h3vss4S9L+O9HVdzipd3/0SUgXXltWl/wapjtsvkbiH90sc+JKesGf
KjAPc7D+rgwsPilUCcqiu55I53+hA2li6mTNzdS3/SrHYbVveZHA/sN/64fgnP4ZiuHVD+pH8NNA
NgbRzltNmZ42aafLaNKUfuHDUEbjTOWzjI81+3LWnqm/x73T/lt/FscLD0r8fdAuGWZdlMuw3Nu7
CTxBb9mz1t5qaFvyorXsWes0xovCgiVxNuUl20Levr1o2nJxOv0qqMUGuoBpD2X/dYk1vbYNJPzv
xSCcneVMkdHroDvwsXAgIM9M4HUHqqfdiWsJva4aJ9uqDJvojQ1HaMlbB6rcs5VVSJeWse0umM2s
ou/L+65IkjfuMrq33VmbNuD9AZPxNBwdBmSLjCwif0T4yv3CYZ5dMdTgKytgQdlv24F8a/M+pydQ
J2D+QTHfLKpUOcUyY/K7mZxiO+o2KZYvPuiUZzR6tT9Bz6aD4y+CYNJb+EXFzjZ4TpwHNp3O4YLS
zvJn9cQDSLQno4QQKf2NVZxxcI2KXSg/suIT9B3i7MlSZ+/WyTtZP+AW0iO6PwZps7AJGJjUWZS3
fLzL4E7JKuzz5oJjJq6gtkLjchr1Q+o0C5uBqTTJooJOw50ssmEBteZY8qHYQ3lMFgtLlqYq9o3g
UDnEbXBSW5nV6o4Ue0t1fIRC4plPM3QhoMThcAd9Fk3VnSju1y9UNlODHNFnS1mc1ZpZ9g539iKy
+mLo2RNlJQQJqJ/BdtyBtddmZxKb0ME8deJucLxTQueU5YHiiYwkh4IrRTK8MtqpI1nhdkNm1spw
jYPLLLu3kgaH7CR2mzZcVVOZxlYxQFW+IUgdrE1YQjozZc6LH2s1Bhmd/Vgm68Ud3AQY75zrgPDk
eShpGTXDwO+zxgmW/ejX+yrXzs6tULoqOTZ3tYCSRR8i9Oxc1+Pw1qYdS7pMBFIXYpgie+mjbvsp
ollAt5adYBHeTwxitpkveLQ/a5n0Y13Q8mpIwhaOKv0drOdoB/WqPo07DXNmZuvBtNe2Ee70RmSN
FKCQi90dUbU6oxrdvxX97Iuqolw1KUKLsssvvXnpmkreHBvI5lgONtwnDs1LHhPtiSPCfY98tbO6
VyRUfNgi9yS/VG19dKcuu6OatLs0qdQiTKvp6yzXMsvuQpH9kbK0XI/SF5fSUS+N6aAoDdlYEsuB
O2501gQkEEsRen18lp2NHZWhpUvy6qS1Ct76IZyoasjLlqoIozMaYsJLf33rDCsT/tSTLHK1FYl7
W9EquRQeUnE25mR5YvWYXFoKZwPZJFw9vpNbtob1OIW8154TXkdjHY6bZCLjMcca9vCZoyPLQjwz
R0uV2VXYT+6VlaQExMaH6aAMZIbOUOOU40bN5hbyRgE7VF6USzf0cdjGtS7vc29QV+MwjGTOJF5K
IsKLdJZNVkZA1rIELoI4JWTmcVKqq1dZ0FZsW+foK/Gc8JDxcUcDom5so8OQLsOhp4uzzMfyD1YK
CUnzuRb/k5EVech/MVIwD3ZKBHBlYSGhGB2LGm4JwMvx8P5E0tzRi6YSffxGmJnMXw5hBxsfo/A+
e22cqbj24P9VbCwY0exF+Y5FqHe2vA5XVm7NT729c3fuPPMcGJdFvhmH7QDKP9chnAJXZU3GwF1y
uM95UTWELBw/CFcYkpl3Ernyoi4VPNqZ9RApboqQwQ8VFIo/qv3cOWF3QPkg7nwykYWh01tTk/Qv
pkXXTceiU089dqHiS1V/x6jxFsVYVmvLdm4P9wGxMpDSBq2fpO6lTr1ry9nGFQ+Jk2S3cMUJ9LCv
jc7ORINfnOWK93e/coaCCdLAjgPHuwku5EyIwC0FmBlul8LNsiZxw4PlS7g5HBGWoHWIG8gIvyos
JZ3QWZkGgv4b44kgcEEVpEsoD3cnj1bfIbhsM1BdrRLackjx1H9iYxS6rEnG4tIRFVziY3ApL8BT
cfCZBBLPJM7wTeZlw0YNcAdnYdU6rIsDLNR4R5ImshwfkN9fBLrVK5p6TVS7YXGw4Dqt2myNXQ9S
ujnvlqduTj1MzTANEZwG4VKqbC+mqvD6i9Z18bbjZHvu69Q3bIWqZdahJMpFojaoJVde3Zq9l7uy
i+ByuNkTlL40VuPOalo9dVDi3vWtgAXaiqzSYs8sXOVII97CMbeZAgCeXXV0uuGSyovel9U6H2on
wpxCrnFucj6Ux6Rj+9oNyO4scqAWuR4CM0UWcTZIFLuBW7nhxVkki97d5CmTUZ9W1Ru/lPGvdV5m
F0kZ+CyS3aC3g2e+e3PPvJplrenSCBMmtr0YMItK2PJedEJ/tu6tPzsAxnkbsRHuU1rWKqray3aG
meupKMCVlTFNIY8Dder12UHFlbMLc7LTOsjgrnDZr22ptx5aiLQZjk+5sCT3sqsOFmQINxBurXZm
LdaWiwPGTwYnhGVNiE8IC7M+zi5ffZDB3BVe4v4x+JA77RVO/6B9US8U7tyjEqOzgnQ338Nt//4i
c3uxIfmAL71Ci+WgGL2FWjzkElwHfyE5v3fccPhaVIWMAqbGFcpyfBzm0ktaZ2SNuIGipq3HdBJK
8ER0y7ZJfb10h/pAqan2Jy1iYoqth8GiHQnWtVOXULaFU5dvRn8FhVd19abxYDdvujJZ8XCC8q0Z
PwesGeIJpT3cEILUCoyl21vWUlbWBuFBetxsypAzDdd7AHciLXCcjXuZpRu3ETdnszeQStXDTsL9
EAV1WkgUwf0yV7ny6BYaRWlH029uS+5yPEHMKsJqm7e6W/W66b8gnsaNKxdNk4XXfZOKu6FL95RB
8RmHbnWXVTiAFBiSG6usjPY3RqcmzkdZ3WGTpke/AoeWmw1ezS3e11MQh01Rb1JIvUMSHi7hNjnd
MSdjN1AhYMc89//wJlR8TnWO1m2XO0vLZh7cpStEIy57b0zuae9HeIZJuMWx8ylkre12PZeQzo68
FHrwC9LuKQ52PUTaY982Pdx7KtiBOwHfW5kUmXssUg6ZSAVZf8tahXEgPnkp+lrNiNFp0m1b5l+d
+aKnvczJ66yGC6P22qg3meACwn+LY3sT1KJ4ObRwXQlyYWKqFY6t0KpPRgbugoTLkxvr8QywlG0a
6/TXvQjjQ96CC7iQN9rLTQ6Br3tucj5mu+GVLXsaLBJP9BCaQJE7Wb77P6x92ZKdONPtExHBLLiF
PQ812i7bN4Tt/swMQiAxPP2/SMpFebe7+1ycG4WUE7uGDVLmykWT1U0dLNap+2uaI+u8FwN/YV7m
HWqWAyhcuvWLGbtyIxtkz9N5iUrOt25q5T2v/fil+qS5bf0SqyTFeSP7H3losY4Og7cAFdfkpp0D
kHbU2RIgtjuxjfIpDic/B0ZKk0BBaYNZ7CefPcpYNud2HkhLw41s8SAN/oFw7FgtF+EcSwDQvcoX
F5bbJ+m03j6xVOeGHm6GdeCPQ3J2LGQ9Jz4Y20XY1Kib7YpRFa8G7z2WOfktFt7gJmfdZubeaazz
q2wNTur30iU6kJrJmaIsazZ/kPXTtJ2FnMRs886f1LQmzeJIQvKO6KLLjyBdvXXDEomwJEP2U5Xa
8CATfXjwRtM9o/HjDp03VYQMGmSRE2Pra9jnRdaOib9JNZ1tutmNfP/Jra9a+0wWZDtozEMe1mUb
CkyD72nueXCmu1VEtvNVyd1RiX7OebLcE+nWRylouvN1XrO3dE0/3shJSUlqmpGDw51p57A0WVLW
q4J81+Xqm3XyGxKF+X6qKv/1trteew2f4052BLwZmKhfd/HFg4xvPlruSg9VUCQn1wB/Ckoy2++8
s3QPN58ual18ntWLLiFY0244KoTLwyTiw64FnOrSzSWIKU6He889LPUF4IW8gPmR3AAEnG/5hD13
MFZWj6f50Zc1tFSzWE3Ij9uZFjqtY4f08EqGCmgALx/2tKSBnnQRs2SQ+zlS8vPTr2YOO6uqYYHh
9veuH0+nynXL+3XwtAwQjUSP9quMZqPbDkBvjdZ2VfSqqO6NKau2Q5pHIb6H1RKKFFzikOe7/Rjc
eBRArQBOXX28kU+67VymatyQnGJoPZ7vgZs92lPM70g0pWeL98W9HXNx7Vm0KSIZ3ZeeE93TLJLd
uEWhUAtHvZ/Kbanpz/iJp9Nqx9tmOovGvyTWi11008BOTYssoJt0yRBEbVFf18GQThYYRqGhSo/d
2Z40hi+9QwyQRFQ6r8ZJ7cQoSnP1uo6V+epHHt4kf/DeifeG0aZdoNfWlicxO+puyi8Kt3HnaLuq
vtDaLTstBHzRCIHvrS+rQhoanNc1qX00qJ1sSw95PMliA0xUtXFcXoZK+cghRu2Iqg7AWGc51YZ/
oCkNfmrpx6xFOXA27LQIhjRdTWgGfNqvEJbKGxau+tXc7jVoslTHMUTYRzJZrN+5k3TCcyPd0ZTc
F6th/gwkHCf9YUxcPGnIcL2EBjipf6D18lPF2NIYwMvtS4aNiqY3PQ6vg+ueadD0zDsV5gspRSoF
WoHwpRQBaVsz/jVddIUe1bvYMn+S2lHjlGxoOnn2tq/wB7KyvLk48zAfTJZBYsvopbw/3cgbYLLf
mS0Os2wAjDaIXU/S6eZyE9P1iquUUX7wWGmf20a3zn5l4GyXTL51Ru8ITtpxfyIFDasdLUvg1dAb
OPvdqO2iRjPTKJqQFBRvCX1juDqTzboU+H8ukDTJ5o/y7lO9i0IepCe3EoCBzWQUFzsG2FoV/fg5
Nd1sg5bf4ZTKdPxsNi+tVhcvWSLkxS9EgT4IiJGeerVi+NpeJs3uw9bDftkRbfIlznkfxJah7qKS
iWdWoyY7y21ZRbu6ytM9mZVlfXEYH5/zuG/uCiSlgrgHZqQYi3qT5+V0YonUP+fmIm6Elp6UEw0b
smKNJYLUszm6KFUTGr7TXsax/zhFFTprVNZdmnkgOQ0F6C/eLUmmR9iRz+fx1ewfbd3GTM6ia3F+
xqVooCvQtf4kU9WQHeSUPf5jyJuPVA+6sUXSUAWrQrezalMW2P5OzzxCa1WsquxMg1AR7rWyz840
K4fWOrhFsiNlJH+Z0VJGTVcDBg/hjRvJ/uSy2mWa3b46D0ZuHRyeLhe5ibcu0Ru7izQ1HvRO90+q
F/6JZuO8pJnAXbEKaL1Mb/Tkwxr/vbeONFKQGY21uVGQsWlhpx6sFySbm+VyqX82f6dnQ82RA4mr
LfD97hY5BFT027g5K+orGGjUJNoOSJoAKLDMFv0f19UcqWusOFiMcuppiA2JS5EDxfNr5Zx691Bo
DBlspg9H2XLz6LZOhW1LNMXXzutxUnvTLIakMWs/xRkumxYfktGgk6KoonyfpmMWZN0w7mI8VQN0
Xqbe3tDqY9OhF7DzlYVmVjv6m5o1xVOXRMAx5SN6M0Wrdul8NF/3NEATpOGYecNyZl8VaG2OQ7TZ
6osCtDFI/qa2F+FO21i7Oq7bs5slySZL4s+N00SPyHcBr1KUeKA3mhHSkhQMIJYw4q63c3LNX+zw
BPgaNZM4kxnJ2+ESdU36SIssH+2L2UT3g9DQmTVVmbYv+FQsYckEtAjdxoz8bAmbKl4D0T1WYWbr
91FXt3egOXCe8UdQ2z53vW0zN4fbcWldcZp81mp0jpPozb6eDRwQGbyzRxLbvCYje6Zgb/YsjcQd
rcjetPDHLvrlEjUbTLrEmM/958zv7zNnbJFplRE6SjpvYw+5BZRVPxlnGqa4NM9IxPZhp5VuuCre
GbbCyuINqd5JVycdfeFnS/noXkrHeFMIro3IxWb2tRPKuiqFTZdd+ByNQY51XRW0RJXXvUT8mRZk
v1rRLEqGZIf/EwtPiejHJCZtR+VDqi7S0FJNcS1DlnNtkkXDifuafVirkIvd6lcncq8z9OgTlwBr
NNToXICPAIaZuQbeTQdraDZJ7msB8Qfo6Vg4F/LS+TSESPznyLhy08R2Kpqis8P96IwEwJRuaGok
DyxPizMp7UKDfLWjGXqXALB484UDb/Fr66q83CHDOtT7pvIA2tf5XVmJ9ji5pYNKrF+iP3Pstr1l
FZfKdLuDVsv3s7RL5SKL32Y3duPvvr0hcaSo1Ldm0vlGK60IO3AdmUdfKr7Re/+3tXDnxFFRAbRH
9qmyQnTc+SxRz5whxSpQRaSV1gyocmVJuV2WzEF2cOo2me76QI2kMdCedSGPcSLVc6Ul5km6cRfQ
kjxGkZ8KC6eFKIZFqmHfSeHIotflEq4oXfVcT0Oy7Rl+O02baUeAij4LdHWzIKky/176wg/LotG3
Yy79e30eSDE0+g59K+4F+cpX0Zs/GazyNQYpugk7j0nVPUot/tCo09oRW1Tx1Aa8Lj8lvSP21Px6
0xtLS1KsbiSbvUY9bvc38nftuGTHmH5VAFkdKIjPmk+mGMWedIstTdcoZoytUdkOSPq/a5grCnPG
9sRHaoGj4V1THa292265pXNu1dFsDlRVTXxcOuoWGzb35xVoNfXRzast7FULedUf6CcY+IV+Z5/w
TB08Y6iXMt10fPOGK6QpGqMHSjB54m0PhBbwguM29o2fXAz213mC1Kf9NbPsn8joOh9yfRg3zuhU
R5wdrKdksMsAMOPyRyfEfTwkw6epc5ud1ot903AeVsyOrzQIbHp7gKLU69pNhbvpkoKDqyNNFpvV
epWtdlE81lsDd+1Q+UwGbed7u6bzqjt7rAFYpymzUxXYhnrVADaBvrzZhs0t56nQJB6JAxAGidpk
OSs/5LjNXlxQjyTzikR18yJ803+ihVmincOMG3aiJTpo5A7wumJbG0ILalXHh2JmmWg4a3fdiN45
IAOQv4hnkgou+q1p2h3KZZ64/jt9guv87S8Hehf0FINMxvNRXJl5Rd6R/zQpqzMUudWjVpvepddQ
mLF6znelsNgLLzU0BaGRx8rbITA800B7We3mV4d5gAO37CkBOh+I4QgUEUCyPknCKJhT7J2V0z4m
uRk/+Amg5zQzxYSODGqlSnHe9OaBFA5wT3Y6ocKNnGwQFbhOz0QVktLtxhy/iSZ9ccBygnrcvLTc
RDs1rnyM5iBMtkgdTdiOA6g+PIAvpNszpbTAczSk/DhL2H2mjqSM5pJ6PBfQ9dpR6HpNu8NiRm5t
jz8IOCPqKEjS1r1n2uK2+pqzm1M13YEpjuiiq/3/ILVwQfXz2/fJtBkSSCjvOTO5Bfhcfv+rOKmf
Zlqr+GOr+y7q9Tr6p59bZXwFOrn8kXn6l0n2xgcHtDR7sBRkB6NM+g//ZoAKTHY36lZzqdDPEHZW
KndU7ScYAFX3LbvLwyb3ut0qazymH9FN/FC6uRtUZV2fm7kBvsK/AWo2Q33u5vZ4Wq5a1B3dwDLG
wDVk9wByk8HWsqc01bMnzzOjY5k4PKAlKSJ7cjfA36M5dzYhmdbX362uac4kijoRP3h5yNDkJgK/
cpxzP6Quzs6YRfoEoXxbr2rRdk9JlfR75KO6879/c0B7BxKw938lhn5qi0GMyqHvGsy64dwpQWnF
K/QqvGia6oPU2akWiCLCypji3eKXhnAzWOSWkXzUZ4CNGF/NhtzctixpAk8W9UNXOpvWTGdokNkV
G/zLZvsSjcnPKFZWpKUVCCyS59qo31vkrVosSElmvTUWm9I10yUGXaEuraCUOzA/sPMws7zwiBdy
R1wvyzRp4n1qWeWxLNmAMqs3sFCh5HEcVWQflD+huJqZsgjrSIFgBF3Ph47WSrvLwJTwWPi9OFtO
PZ8BgTGLK8lfeh75+9FpxNZiMX9JY85CI3aKE2kBhngaNQB1qkw4YaUSDxkJvwy9pC6OcWmwZ97E
JZK5Lepgs7bHdvxJAwBy1pHEr7H75XXSn3r0Rj17Ka5nOgZ2HB22QmPGd5bQmhOoRsRJEyjWAN8/
r9GJ8vcpqYTRixPNxtQRRUDrZYp2BnHyKQpNKSownU2Yt6O/Ub1Wono56di31vZDMw9jrvd3HAXk
TPnWAw1lCRx0Y7NtUdQ1Nj+FDxi7lxzrIq2vfj3igWBFSE2guRfPzGr4WPu9EeBa8msv5Ac+JP7/
kLsCF4lASwy3kRiV6j514/aRCQO9zm2MwqgY7mkFHtH2sWKmIBEqyK9Wls/biwXHG9Gbo212FtJw
YweUe6W2etuUFzwyQEBhG/6mnXr12ZDAR8zETLmrPeHYWr6sps1sWhW9v0mQUgZ0MMXDumB/obvi
Kas8HFXN6YGrsr2iXCquplOiSld032i1ytu66tQGaIXendLFVJ94PwTV7Ep2djH8HCpf7Ifeh0I5
o7YZlMx3CuQ1oVvZ/p3Le3BscD/b9JOpvndoz21T0X3Fo83cOqMrT1VZpk9+NlUAUlXqu5uIz1pV
1R/QIh8dvFqynd11/kvNjT0ZrLFV7uKDoazw77EbTVWBLNJqN4HZdddlaK9VdlncSy+fLtgayU2M
pN93tw9BD1d8L31sdKas989e6fr3ed6jlKVH6V0Vjejvd2LzVE7cPIEC7HVGMhrU2Dhl8CebAVDt
4yT6e6+MzK3OKue5AJvIXdM7j30bu88kajvjUSj034EPw3nWDewvu9Q2t7Rs3Cq58weGhz2UNQdB
SO9Gd16b6jIQlRc2Y2ECRBb79QZsUQbStsK4sFRNi7osLfO0LEltFJZ0ceryAByFhmSLeonRzzgZ
LdXi70bdbSZ8tq+Or6uN6gw0w+g+WsEBgdzk0ui/cKPet0hG/qVFfRk49SCfs8KJ9qmeTAfUkeST
9ErsAWaT36PprdZd21ifLnGeR5tYOupLi0N03qgeZ/yE78GFdpgQ6LvmZ2MoUTW56pjdgVyKhwJP
p++Zl5yVxGY2Ra/5fiqdYe9P5sXtfOPaWkhxjpZ+16BAEYdKoJsnj9JDhATLI57v1WM3lfG9XRoh
M8SrKLOq9gG7L9Jj34L7mewPWemUAu1+hnPmfuWeaUaDVqJfeoiTDDioyHmnoKXjsx9mkvb7lHXs
mkvUOjJQqWwMzWJXax7AZSaB65qn1wkgjytZkmo1IscoH8Hll6feqw8ZOlWF1Hn3MjogxrAV/545
9RjywvXuk8Jzjv2YVntt1G0cJ11kLd3K/atQ2GXMtnGdv7dNXaPdoQx2XyX1iehoaMANeABVz8yC
NVogk5q1JCNtutLeqMqNT2NfLr5Lo+nSXkqaaOCLBhQ0J1vvUdlux+bUJKw5RdKOppCmhaZxA9xz
UNGg51pTBIupzV/tV/U788Uy1vxm20pu49kLyiKiHNJLMIsxp+hOtMxrdJKkrv6OlEgUbbX3mtgN
pRiRtbOAnLaS1L03WzxXC8/0vhTII4YzWePFy6v0A/rIr4NR5l8stA0PUQ2aJ2QDLKAgP2aMny1D
c7/ayGhsoqSvz5ORWs9m1zyT3MjwTEarJ5gJYpU9dY3+w5ntdTCkhAyV7Wvk9aAuQX95YPLB/dr3
qYWiSlndD5mX3Ze4wwZ8YE+8qo+eatA6qcX8qI/mObPQSIkSQHRhtR5d1iXNSJbbe9cHxwxZkTfN
aFitGnd8ymNdHEju1zjWuuW0RcJpCLNWpN+R0T40QtYvqXTHvWMPYBHT/fETS6JTWoIkJ7b2rlVK
7KVfogbpInSUZQOeOsk2V+iN0DTXQQLUk1/Nejf4TvHN1Id8l6V2dsQurvyUN+IIypPym+slz1rX
XFne/6jaCh+kM+wnQGbQMTeoL0okzlM3D/FYNOHIZbJDhg6JqQbMF0CQamdtspGumgf08UJI00Rr
s23ZuDpONL/Ut4YpmbsNcg2F3fzIEoAwlTmh4kVAhyo3THy3PTdAKwGOMw36Oh8USpQuDjZbskZV
/Jf1pEpzrxkxC2qe8Ciw7p27dOadwofwwxxblg0tjZmjqvVmuiqJdNStZprVZCPQJIkdorgnX1by
Qsf+87dYFcokRkAuXGGPRpaLELd9K8Dj2z9GbbdzFSt+6Bp6QJxhnFFOhnMqK83aWoCtfMFdcUfZ
A7KImFMil1dfkKXtnrjiTuBlWnw0wFT1pDud9gh6N6tyQBGGp4I8lE2fhqT8k8M4O2TggxOafh0G
/4C28+5SgdPnMk3g2mp8KwtoSQoamiiXl9WOZsXsYRSAGrooLWA3/isKKdZlDyZgoDJmteHUZwP8
R4c13mpHbp0p0TCLPk7h6A8e9/pXOAuL8H9s1bG1YFIABgaTwoR7ipgmtXXzLDv4pfBenAgAtDpR
D4ZWph9ir99Fhs9eSjvXccwGmobNVl7jiA33fONI2jTpzlGS209iis1HzZ8e7NbSPxmOVwI6i+MY
UkGvA1fdX2Bt6nYSLG6LXPcUHlZkV1Uakh1kjQ+MA53d/JWwodvpY/RcmhLNkijJySNZTBOP2p2f
1K8mFMayXEA/gUCIx5GrgFlfeVrZ5wRZiEtCJF/2zPs1FWa/GfoELK5x2Sh0gsjvWYqHOWmRXZbN
pudfa9G/+i7hFi15yNq7R59Atrfl0J+M1IyPykhDWtHQ++lwollWuv0y+5MsmbVkMuHsUgYt7kEb
w+z6gIToXMjKIE4bqJZ5XgNRIYV7AFvKdAHLpn7xjOSTa8b2nlar3JyVNzIRo1XQSpWxWxUK8NLL
6kYzkrkj8NRohTe3/w/GdY4e7ZlbekPGNxcfO45uTWHukigTeNgBVqiDhgFkpVNxLaWuP/WG/xH5
s/zr2LhqkzuKncrYtB94MYU6Y8XRKuzvRov9E7alr0vuFGhWEDNHkPlLZqNNBzj4mVzIsafF7U8y
4O+AWSV6oSLFnhpH953L+nab10W3fE9Q0R9xSsNvUU/Sk9dEoEAg3BZwph+YXsTnFc9FrkIBPb7K
Is3WLwN2IeRUN52zzxM1hTUOpdvMc7s9B6DzZbKHFDdZ27sDPyj/JNvPYhZ7SPZfUgtlPlek1svq
REvT1G+c4Gf6jXFaKpNU2fSMKkmPqrH/GriL6jJVKxfNnP2lGQ0ABQIL5HfDxvtdsRovzlTlpHrn
4mz7fNuVmQotp7JDbufOoe5b50NlgHnK7yp9m2SO88FKo/FoW6j405KniXVlsfeFbI3WNJ5EEQW0
WgzARByVaf+4BAPBAzD7+HXQ8v/HpUDNAZCxgSNnpS1Dk4yvM+QN7uoc3IbvRG9mlgYAmjK6bLO6
0oyMnRz7zdKLz6sSXCfRFNA65dkSeNWurj9KMCCGvAIi1610zQSyGg3k8VT7FyZS3KnRUy7LKEYX
4jydJm8I+xq9BmS3uOS55180P0ZxEb5kR0Oc5fadiww12u5AsHGjUGJ8dw2yjVI43FyHFHHXfY3N
LruzfJBitehmuSz/rObPCGyCn4AZzu6Z8uPlnxZNrsPejtDKQ1Z4mPzJKW6y/oiC4f/EgJ1sOveU
GKNtX8EL8ZIKR30YgB74wKxAWiJbFqJvv8vSKq6kAiVuvcmQg9nT0kRS7ECxFq2SSyxaUUDEKtAe
/YGuVebqO/jFAyMBsUM08cY5ofF6r1u4NXssd/uNsylaU/sAwBxuFEnfHnkn84/AeMdbQ5uKfWkl
+UeFTsud44x8WyRG9pHhjHdQPUDQtNQ9qc5GlqDrdtZqCeN3spIv5Ip+GvWIrOKOVl4M9P6wIzu6
kAvix4GL+irc9DSBufnBRn8AABjGY+LVxmPGUCTz6/wOkAnjkeTAkCQnk8XFjKp4NcPNQN+j4xiU
DrMsd+r+Wk0RCHdrbzMhJb7l8w5Jn/dFo2meOQejHolkV/OLEWefSEcDOXlpzba0xP94+5SgWSYF
C8Z1lOgoSKVMQQyWefUUqsrAmd6N05Aa/GmJT4L+iTl3vCy9PA2JGiDKjLt/T82a82sTbjKzzHBN
dH/atuHYFrvJzIq8c9wi68WnNBYj2AxVgMe//CzsdDjU1SB29UwqwnH2ZxaTnyPN7dFj2ohdpufT
Vxf28s1+lf9u38xx1Mxo0uH5fWNP8d+uS/F923q1n+MzzvKZXXc41qWoLknGUZBy4/ozB/hi0xf+
ABj5VH0eHL7PQGj2oXSBdhW+PnM3QB6By3uXlUBokZc58W+sR3+m4m79nAAUBthL/dkCrPOAfoV4
S0vN0Vgw9NzHMbGWL744kHOSjNh+xYPA/QKh+TiIDTb4+m4E3fYJGy/tSkPDa/ectyjWvIk0XeB2
R+t+zL8mfdYeaPVOYeIPsZ2Mjocyt15DoSBmhE6FM0Gs69isOhM/TMoqXxwdmRoRyfQOybjqBYdd
nICm4WPhtu6DMsD0OYtNlbWnEemKUMvH6gXEBhNax+NpTzGQ/gWqrUxyvEIAWpHnm9z+KxegCnxX
5FuKfgHT6vLOmHTw6dqBMy+WIp9VAr1kB6kVFXfgmRTW5k8OXCIb1Qj7J5p0OvRQ5cAFuD3oT1K/
kFrQWDiO1ZFtBoWRsoekdBg26hF48ER3JFEmPdgBv4KW39K4W5ajrIugFzoO3GOiBaPfsQeypvhc
ud12la3XoPBkhwJzck1Vc1xF5DBfJ5164275eMt1enRgrR+PMTmGeO3TXYYkVDHT6cUzPR8RxUpi
06N14Y4gAMpQAjkkMFxtVheSLcZvYWSSpwdd54vDu3irXeWUxclTINNO6skLzVb0G7CmY8MyM+HF
YDpD4zVAzGcaqpkUb1mqEpp369lmMSdPMrLnGEOl73xN2YcbOVlMOIJs/v1+ZNg3b2dgHl6xYngg
vMbLX1zH82/uR6mTdKY/oKPntZ7n1dl3ZxIM23qUAagykI6avuV2hCfbW2nA54Z/GrXh0yqiGTf/
5+M/CDXNX0UEF0g58KvPER0fqSz7slDEooNlb9d5tSGC11I2HqiI/M3C6Jq6dRlEvafOqHA5z9kf
jFEd39hE/1qA+PGdcVUdbSn0IxKIKF+89aKnjZmf8Mx8lVEzukBd8YQXkIG9ZG5ov5HRkhTkS3YU
70+y1Zeu0dcJXgUB3MFGAlZzNhI7HOc8ZU2Jy2zOa9La070qdFEg2dIS3X42iPH9dnF5Z13YfTeB
KBnmfgX6dWTTrGmTzIF+vwLFXhxvrrCEIKE5Z07JD2FCclGR/tWM5HcLSE10m1TtpVMA2+Qssu5o
0N3JvqsnV9vhnUEjeB+gKMw6sZapHJrFA68yQduVLet4n82dAfhSAxs4BwSRlwkM9Rzf75N4v8ZZ
gole3qVzQ4VoD0Xj41A2cwrSAH7Ni9NwcUcrsjA1+9WimZkIFRIrNxalbP8DTmKxv1VWHfyOXcN2
bRf96Mhg/l7/nrw+zSRv2UfXj/7nlE6nAO8f2LnhvZWg2awG3stw662WM3YWfc3OpEZnlYX8wWqp
szDqxv5s+4kUASnGWbusyZFCLGukUFDUQAYrWK5DqtRF5ydoS35do8jtn6MnQaDb6GayWT+BGPVf
11it9QQ1DGGAoAnJEBSpkdc6jrW7gIP+BDpaZZE2dkEn6mm7wocqlTa7SWETgMSXfo7eBlO1YIan
NVogsH+cbVY1zWzNnLQw0bh+xm5VNYFW9D3giDRP6uaaOFG0X4R+b01LeLJP+qk42ZG3YVZuX4uB
e4GDY+AXUQLoaNRCv5RCtz50Znocqkp+mVAo2hVWIfe0zKp225ue/xFU69a5EukFSZ2HQZ/KM3rt
HmpL1ns5NXiJw5iUZ61H1ThwZYGRpGjctlnIWrx6ZxG805FBO/s63AQjXcy0jemLPAOMBrHoGqh4
I9S6Xi9FM7IhLS3fRWxRhXKiqQr/3W51u7kGKUi2/Ah0JRLGPEfBl7U/abVoabr8aO8EiwGLyrBU
MtplOboU3Y59A10o36ioFBdzQvrPNos+GJTHvqFa8c3kZvU8llVzal1QBeN4WF6aOBF7bci/uxLk
DUQTTa+80bS6PqaWnQQrATUpZFF9z5IIHUYzComopj0GWvxCB+HYSmpNijmuXztFYI4eGolmwqKF
gkiicg/e5Cutsox3D02E90g4Dl4ag+wiyKZT/zPZg/qCPfpIpAHR4rYhOZCCR9gBuCjBb9e4lqo6
1MCr/qhU2d0bIMWxuFlcvZlCzuiktU+N6asxi1Y5UjjluyVaO8BeWPFqu9qRcc88sw8oFFpUQtxj
AGSYQ612pAR9e75V/Yjb7Eb8zIHWRg3XAR2AGtl94qEpvpFtfEgFEk4laXEceaj8rL96ru09jYDS
Hk2JDmYypsHRgTmvPAlWlDlANA3OeVLdD3JAK6r3ZFq6DS4Zuz2SBTqMtWtmqesao518E9vJ1Nhr
DDHS0QYVGIvC1cKuYm+DY2GGNyNY+mNsXMoErU+FFXWnNsUXN1jXNFuH/7AhNVkvcdb1TYh1SbN/
tDOs4rNRKH/7JzO8O+T1U09a+l0TzN7VmmZfaNAM7gB5FBfgj52Fg9a9yGS09jcmseiAHEtMWLeT
1h7BToV69a8oa6gbmZ6PTWiPUt+sCrrkulx97eZzb+K8TFdZxculaY3vr7dNhPX6YVfDXJNtCMr3
el9pbQFa0JzviUoOnF6vS9B2GsgWNGNQZlFxL+SErj5LYxcp6g2tSN40hXP6r63tDVQN9SPdx4vH
sEPU8e45vILy90c1sDU2Mp18/FjVmXcEPc29KB3zC8OnwTtYqvoxakq110uww0lmgQ820fX5SzN8
8FBMD3DYtH6AhyDEe8vsn3Zhh3r8oyzs8mxbG6ct3FOUluU5yRWqOmOMOjFNSUhmN0tNSdzrSUjq
1ZtkWoY4iAzG8ClsZazCZoZA0aDwEqlkw+bXXXHNSeQu9oxp18jhO1Bg2F6TZjVfbFbhaE+PdaH0
PZlMJRq+O0OglliL5wRseqcl+zznoSmFPctNvEAHkA2IaKA09pv9KqLZm5ziUIg3+Rqnohz52HXP
2XxNsiBb8prleKNUeUozNYSmi1dW4MFfgUsYgwbegWV2I8tSvCUpyAsN41gmMLIt1BEnE81fJMw1
F0QfI59e/f+8XmwpNkUhe89X/tHGTud9+LePRCbLJWeZX3K+jQa/Coy4Rvt/oiXLANx0XSPHg3XG
41/TVV/5eCOPwmvNVlEHroXzTRjS3sgkBU3N6r9e2ee7fzsVMgMbUrz0EUBCU7duUdOlMGyZTDNh
denKMfowTiaAbS7e/LJpa7yFpxN4gY9S6qOMRn7QjKrI9yTLu77f18L/MbVN82oc5dnccmsNHzW8
EONAARKWeKj8gNlXtZGDJCiAh2GBM/BOmCZoqvI2ukPfBAYjLQ4JijVBW3MYkpDUzM7wl/bBnT4b
34Yhu8XFd4bi0CUwN9CncmpA2Jb1kYX+X7ytxdCBww8060eeG+PlnYhMPJQl9ylKPeCIru0ryVZf
ksVtzoL/o+w7tuTGgS3/ZfY8hwQduJgN09uyshseqaWmN6Anv34ugqVCdrb0+s0GhwgHZlUmCRNx
bwKWwI1SLEGpnxc/Sg6YnEVUdjOyAFG9+hYVc9Bq5QR5dQqQTbvjOk4nPKuJHgbNqtatyObPYxA8
CgnjZgxii2y86RsQN8SKIfH0qW7iYDfXbDo4WfzmlMbz/JkF/BGoBX+lmZkeTHnUiPSFALhOZ0Uu
NNDxIil5NKNAEFB7K+qSzaBFzlkb5fFlz4H3nBdRve75CEBbqwKYbICCqLdL8Ds1JxJqGU7X6ErJ
kDi0cUK9AKA5lIDJbE50tcSi/r8u70wpotuJa2OCA+7GRQ0lJhC/jmEvdpmeVUhkdCpsWeEEIi44
3tBBX10xBZ3B+xUJ5lu53m8FtzLDJ3PS47OBMaodsXEZuk9tCOoxbEClOs5MnPDKQttZY2/GXAWA
GERuEgcQQoC8n6Ubxll0bZxsPeWTe6Le4qy1qGYTQH2nDfyhsziKTb16XVP1TjyJYh/FoRDhJu/D
Q0FgPl4rNwTqFOgl1A9HrPgTJ3DWLAEJ3Er1ByOt8bVp9HXYj1+TMaufY61jgJthxooAYoe2+Ypk
2/q5rzIGaEb8k3Xwt3wtgu7GHquTG3t9Fj/feON07CI6psDUxHaRzGPFl8nt3hogcAsASsn+oA3u
Ji4ZUAVl985QdZnbAkaoxhHdnV1aGSj4JcOxBVgidsPyzSK8GYb0+ljHfte3wVbdihpBybDPifQ/
60Mw6/m24HX9GGqsxiw/LQ9eBZJVF+kmi4y0cZZdA6AhAQJi7jy/ybJ2W6c4CyM7oBi1HlJCDhVH
Nd9i0nop/uETQ0mJjBwEaFpdhBcNnEihkbh7lGqjHLer7FXVVdNXrzE/o2RDfw5yE+BDgMhZhZa5
yDWdA/mqgFzZu7AHKd282Hf4na6QTikqq7kWmhN8LNO9h0SPT3M64BsWZ8Cylye2qHWqtvhWAeHd
EdYnJJ/ivQRU8XcnsnJC582psAEjVGms3Uu8+bmxEizjLfsBAIT8CyAbmlUJcIqnFBXuW12vJ7zu
QvuEFTfbdomWg0RJr0CMEPAvgRgPttYi3bJ0wPxUhl+BtsmRaAVRlmMLBEfv4caVXXPwigeRxKcs
crS101Z8h2T9+pKzQFz61uy37mTV/hBrcb8moZ0I5AwMwtiDcOD7zDt+yKkYhRZ/iVz8qYXisozE
4o/s1KKQbMUY3NqSVi4qrfcF6OJuWsWBbBUF63tcWqziGYhiGO3dDmVi6L/Ho0UqLUPv4pFFLXi3
agHlsEFtDh7RsgkNJ8PVoZ6GN4nllHgGg8kTySCNhB3U8LdaK4+i4tCr/p8iUERQoAY7/OUx1cJS
FzyA5vAB1FnjifY0aXdTiahkRnZd2xxOS0GN7A7SQXXJX7Nkuc2ffA1jAKdx1qY4hytLvo/drL+A
Y+Om/MLAAc8uijxjpUotkIqcriwHJxUkowaYxNt8xKnwIvoVSDn9MdBYIb+qTcyfOGHUjyUKoq7Y
1MZGmZfwr0CK3OhG5/zwmvbvogPAqokkr23sJsZiGkXpjakG7mUyRTXmrWk2de4VtYUhAJumu6hk
GiAbFKB9uIE4jus9KjgHFBNh6k/LgTmPwCfYoISflggpikjcFa0MblYPN4uN319SvLLCV1yFWpYl
tEyheLm6bBrwN5oVHnQ2w981KGekaI72CzWYl3/skJkPXqjMfsm5k2xnE0fLpMwLx7zaEeD+3+3n
pP7oVXFzSQ78YMlSirROPuim3j4yZvAPsfUJp8HVJwc5odeAY5ufjHiT5fvWtdJNJKsx6sEM13bX
88M4zOUn7hQfMh07NJFdcmC/fiafeQC/AIXoQD5xaIyg3rUh27nmYP3deu0eW43jNyR/hyuwP1nP
TdlPW5a3Jg6Ua449+bHb6kWpPWsNWI/mzrW/1XD3frkHUTLdu5t8NrZFh4pfDfsXAJ0IjoYhAI5Z
NLzc1yDgwS8V/AOL8N2mk6hAToY0R7Jr6g7g27FftT4xBxX49l5H10DeDHiEct2cr0NlgXgBzEGk
k73FMm8XHfVMhuPwkEUPmQMQSpkTeZMEOYY8P0sFySiXUZkw4PicOeYCAlv4SzolmZEFKVHMDlxL
00LuOAGzui1ePkg+AAk5ksgtY2OwL3zskSaEeSZhE2f1X3rkJT+yEu+hCuyhL71psS3+CNGps7Ty
knkTiJxnfuNTtd8z0aQ/EunT9SXOaBcOriGO5kcgsqMs2IqKbSa/fYMjiaOF8YmntvVCIuyBIieq
9a6D/AaCuCpD0gpIdknZBtliHyMHfj0EM9uYOjKENZG+DvJ7BXr38NgJMMhRlY/H+gJFFm68J62N
rx2Q0C3tQtpu+GGLgn14D0FSG0v1I2YawYp8jNotNtHY4CixKF9A66AdVAV7gaOg9ZAiIbobPawD
7sraG9Q4oIDF3ZOc6uHJl5rcAOCtQLrcnVzZxmxAwSkDSKIacRmH+jI6CkbcfW9N+j6sJvGqN3yV
YtMm8uVVCJr2+ytNlzidUotD97cr3US1STd0X5Hc8MZzgbON5gRGESwIDClcLkk6gHz8jfMC/Ikr
u9TBsyTNqVEhfu9CRrrkNc1iMGIJkYt9yIbmAR+2eRAOKGdKL619HIU3Dz2WFg90pRRkRx5K0efl
m4cKhQRpb0cKZXw3hjJWoWhwNa5pFGBwSqzmNBkbJn+9WecmH4bbTt9vGKZbH9o4Jo1BP3nUQH6A
zyw7pezAR2mkT56A3wLFAwAUmNrBPHpaWl6z2S6vgZMbh6mdHjsAU12VnK4AufSjaKr+kGKNHq5D
rzNO1Jh9BfQGK7D0TVk1hY/jkzfNvc1i/k/11NXPVmkYVvRXOTrJIRLtfEzem2lM56M9NIBaaMYd
slzb3Cct2S19FrM3F7JW6rswZPf7EKM1d7mv3MmUugCJizeoG+xA/xbmqxqHULvMTbWnJreDJ87S
a1npyYV60Wg0j01X+GRQSCskwf8IUbCUfQPK6hUPjga7sPjGUTUq1aCWCQsxNx3NPSlUXapS3MBT
u4H1Zj0ShDXFIWEVWOaeuiq2mcaPusHwEKsBuIf0zBl4W5N7qWVjhhZofpwZaVqleyE5ch9QDUN9
4OKmQJwBKhsZ36gbD1SY0o9kVfs3UGyHr4ZubO2k8j7nyI0GBXVnyqxB9qjXKKql1HXuMKDju/zG
wo6b/7CgGKBldfx4xCyztrDDU83RMfEKfrTsgYOq2X67msGLWqA84Fef1GR4JwuKYSqAvgtvatj7
VVhKDfWXS9Kjssha8TbKVzfDRjEq527678PeyMiGQtwMeXObN8Opu6EruuNA9GKbZcB8pg96N6Ky
u4mo1xutReYrALNLFAYOqbi0gDgdfU9z+qPw3C3JgsmpkKTciQv2Aly/d4tpNbiTcbE9DnY+uzSg
TVaiz7wTyTupHLAhMPkxYLGOmE8eozTB8T0ZL5chgPU2NgMMxl0s6lKD6mpM3HFCAfQMGVE2FIEG
NgttJXQNTKtzJwrQJXfOkZpunvrNmIMdxohMB//zvLdWdKlsUmQOGXsSmtLopl9yDpRXXkUD/o8y
6BK/j7E2BDlOnT25tVMvVGFEnhvkEo86dc8Le5ik2G1Rdte1nXsmwGOSS6vm3yJyJODkBRsZVsrx
PfwiQiXSoS+RpoCyTP2aBsD2x/SoB7ZjaFx1QOIwH4WZwPtONpZuZ9fZynTmF1ILBEckQE8peMRI
SC4Uhtc5iPdsCxiFcF2izEY+HAyveSXfJQwZ61h4owAuLbc3w6EezLkgx3QRkQuF7wDRsulAebAS
xtwBvNi0wbRTVMdWk3ynbT9lOB8FaMBRl83SN3vr1yWpqE9e1KUGuRI58jWGCWVf+N+59P+vkXtV
+Cm4CtfupLfL/36qQwgX1a3Z7TXFoGYg68VHx29g+TopPcluhqT+6BnT2mzKbqUy3x2U5Z9dkGSQ
KKRyIwvgDCznmIJQIn2RiHSTM1tfe1SdZExmfgZW2nlBYEUVRnbuM0zXAH81IKXW1R7zOg+fulQL
tk46tMirhYwaq0dirCGSv6lXSjPQ17mXDNuN5KRMmfW1AJL3g7Jsi/DZtIG7pCyFFjI/4EW1JzNS
6Pg9rOleKD4p5ijX/ngvddxrSNWr5+U+GpaF4XLPuAfLCMdzkHNzrydtUfgVBz5ch3pka2WFln10
ZDM7AVR0CSadylq1GeDFbhxItfQLlKAiPTP/RLKJgi6a+1CLjqSquRmKxl9uhe6KjG4GpZuo6zpd
jW76qQmiYm2MsfjSTqjsCPCweQA0L974rfeB5Jno500HYMN9AwijL0Xx9yiq+VMoaufohUWxnqV3
L71t0Egs3gbTPpD50Bgz5nTPBqhSV60D6igUYLfDqaZLPWByhwT9KsXmSN630E9SqDReZjGQGOvX
GxfQ1BqgT/6j9xIo86KfeEFnWwpOwywK1QezaI1ngQykhn0f8eZOxRQ1m6AzKpyKmTh36IA5N/X4
ivlMYDGPQ7odyQqJU6dMqKsaZVIJAV/Vv7MRiTf6pZNgK1sGpMbTO4DVLS2NoFQqjp1kxiYJo2YH
EpoOCbA5DpGigqFu1GsiTYLYBevRNBPwaEu9aRgJ4G7BncDh5UcRNvBRPIUVI8MEkEU1tOBbe2gS
p7VQlD/tZ4YZ7+KcIcfZQ2HfocjaqsTxgIuTOguVVCeR293a0VAGsQhRsQeDnguAJFZkvLgsLSgU
82i7WLZDE5/0dPhh5oxv0hE7ndQsERabf3stERY5Reidddpz43g7/K3zchPLDdEdp1herEFUNaME
qMUTbksAMbPmFpd4xmFBPMovQJN+6ZOgO5JygZBJRmsz1nWyXkBn6rwsZFXDLpomlGVKD3doY/xN
M1R/bkByiHOdNsk3YYqy4RkMFWdqOHbVz7KS8yxqjkxculw00lqrMxQZD/HQ3viQ2mh7kGMv7tIy
amD5+0AyOvkswXUvW+4CkCPmZsGRiktQAFNeIbICrasrG+pGg7t1cAKBxDwkNJKIGsbMfAskzAgE
C79sSUF2TeVssfK3Tqhg+enxOUDtLubfUey5F7pyHGHg6QniLqVgNHdnAtCxLIkO2KvEPL2Rs/jl
knymBj9cEgqpGXm+F1o8aC/NCJLa2gCETg9Wo1l3jKcijHCkAFYjMP4ZT0zEe8J0CVBH92ShR9At
YYKe1Cm/d8t3P57bJ1S+Ajq5AqUEEtLsIzU2796uxtyzbmRVpKeFT0Ky6dzU2DQ4pFoxAFCPvg70
hEsRoMIS6wesydAjUT23b1dKhmfeJ27wZK/1UQOWSljcmXWgdFojKXhEvRG0N0PMVfm5LlEfBwrn
1nq2gPboA7bFe40NbcJmEyBfwZXiXUeTa3hPmdpXU6+WrV1lm9X5jJMMb1psC2MAj4Z7yuO+eRRt
oh37qtM3QVBUX/hgonQM2EZAq/L8/9Gi5JPnA0XgzzGURdw6mIQTJtmACgssSTSGvxyglQV2pT5Q
N8QaFWw3PfvQZZV5r211bJkp41p2lTFpVZci10NlfnB0VNQo3/TH7OVsq34G9G1HFV6DV3++/Dzu
fkB2LNmFRFns7n5BTRy1RxP0w0DvBE9XfHAkKFmYJ9/NNG/3OpUyyG7utu0+Ar+4vrMnwGVIbS+h
zBwqZ5AmQpYv3MnIzSYwtCHvR98pQGREoAoTdie3ZjCDXcNAXdWxm1BlqFdAo1lwGLJkPfLGe8F+
JF+XY+rs6QQM2UOvHnP5Y5Mk4Wtio+hXHp/VQBE9mTPShKj7J6dRC+0NNsIARSx53l1soNOWjQBr
0ksDinechqDGu+yRw2XYWrQaHAevNCvWLvlkBReROu7sl8bY7g19+EIyapRJJo3HqQeStp2eFgdl
BwxJZIGKfF4rmfLV8yk46KN7XtxmU8sOTe49mCj+OscVSDi6uI3O1F1kGQ4yW0sHOrE0UQq6Usa/
80UuyVOpFdbuj67kpWJSOCSK891odiCa/fftqFF/55ragMhL8OTZKK26Ra11mrWjl80uEY21Np3E
2REdqmWP1rrruL0kqpGWukSIqrqUxqaM/798syJ2jrmW/SxMN21+Fg5jx3yseY605hqZY7O9v5E1
KLFEeiNeBTPOIErz2PeoT22RbQO3KK7C1YRCiBUgmNr5y4R9gjlOLkHosnHdmphG5chU3xZ6r18S
B8lr/jBl+oX6PAVakIVdFxK5gzsvcurmXoY9Bnsx7zwglSyXpJwzdziYpXP5nScFquOp3Uq8JMBn
A683MltnTbXyN2X0VB6vGlWCX4HVAsXzHWqiYuCj/c5kCRONIzsUArsOIJW+6GGB83ekGq/Tpo4e
End8RlJudCzmIcfWiZTNKbBIPMAqb2rNiB5IRg3gkJ0dOB9LLMLfrTUTf5Koxw5iFjjhPrX657Cr
o6Nyoyi8cUHqx/Jq0xS9se6xkYJkZ6ApVhKEd6riK/UIczESSGWmbumU1gE/unDVmB2oeUazfcr7
fm3wDixqvMEB+D9dq6mvd2Tbd+GtK+odO3Il5fvIU61FVz4UxSu2mbr1nTswv8HBJ0c2pXs9opr/
fWSvE+421fKvPU+nEzVW3L1dUbdk7ni6k1EX7PB/2bNVbf/oGgaVTOt6j6zC10Es/iNXzbxPVeM6
8CE97niezjzsUd1D3c1xxWxQ7NUfZgGqlHlyzUMUBqikisYLNQaesMsVdcNiXiwWqB1lR28K0mIm
cVogeEhGJrFE7OkBGH+QqTpvkK5dhE9K6htzsvSwr7KRqQYrFULFIRloh7KNmUhKc3mv5EaKJZaK
cP8B5J2QC5lgnfQW4XcjkYkahNxADY4T0BCvzqlkT307BdgvMy9eorMnVzYmoCkPBuCT/KprXmPh
yDLDFFkeNqAS8ZYrUZr6QD1wTXRnYOu8AHQNR/VdZA/bxs7ytXLIMBxY88xgTx6k+EMQMgBEP9/j
wT7skFXW78YGkKa2XLgxucCjRoQZP+Hlu3P/KSczUxY09cjBUfZxINKHAjXL/pyAslUpyAF18cU6
siqwQr6HI4Ua3wT9K0C8y2pLCrJzDRT4yJvoge5pAalLLkJzzKUzOTjZqYHU4AA4iDVMQYBpRWMq
G7oCC1+/w2FFh+IXfGakHybHGcvlHeN2gzlq2LHjUJZuDsIV+VqRfZzxMnC8oBkNe/JO2IrFJZ+L
Ayr//FZnDupWqSUjZW6AMG8VTQBymyTMdFho9g4c34/Uy7FsxjarVMRFZ9c+XVKDsjtzD9i8w40i
kRjVyiQpouBEspSchzhghwngL4MMqOwy0BG8hb53AYKYdUy6GO8liYGt7oHCZiCB++X4PnQ9MPfk
3oxRhMUERgwWjqAYm7BVSVk0/RR2/mgWIaa9v/JusCtSeti3mobDBOT7SGv75AVIIp0ftlG47dOs
8BZzyqNBBgf2ZVEjbY6OWV1HwC9yroWn2QSojJsBJsKwWg34zi4vzpqJdJs1XS5SQ+uvTedUe6ee
i/OU90W2vrksBYgdsfv/jyC1jERGFIiulAy1YwCXRy7ujUiFtcwwxHL7/d7IOXfEI5+d8OBFQERC
PgOyYUG3Bvhi+3QjiilVthLmBXi2OSiGK8MvxhC82ORBzcCczJ9Elu0CaWikFsgOWuBEuXVnAhYm
Nc8JZizLFaDrngOty0GN+EsEIm9giFdFAcIN/oVzc6NrKcfuPui+hwlbqrmR5T5153ngT7qFkrJp
9oo1yajxBmdcBXVf7ZSMF81XkUb1yeo1QIFOfezrfGoeycLJgBhWufZB2XetXR6MeQQvghyaGnto
GbYiKmut7gk74+mqBnPdnkxCB8DyQWidBbCUTvmsdfvE4XvqlVJkj6NZ+eaQdkhln9oTaagxSUOX
k5NYlU+XZMRB9et7ODLZkKNSqO59COpTczMsvhXtXh4a3ozlVkX0H29ilED+E9qAG8x2PN3lpsc9
19H1O2jg0cZBU8UEe+mAY7TBUvax76fgBxZY+1iEBQgrZmwqo9g4Rmr/IQSRaOKP3dV1zRI04qJY
t0Ef/O0k4BfjNftRFewJ+JvDd7PuvxsWq65AkflZDm1x1QG+hOV4kCIhpQ93ZYBqbJ72xTMOS4vn
Oqhm3xNCHHQ9L59J0Y27CAXYT0sHyShHxrGlrZwcjhlSXGXlNkW6tG93lblPOxY81Zb4ltm8OrEB
yU+rNNyHmHM8LTrmNOdEm54NPAOAYhkDrBAuRq8jCb7Mu1XlzG6yilxbW/VBy7atpKXARqP2JPLy
m+Nm4jTUdbHVh6pex9L33/Fx9PC8jM2Z+xbXYS+Cze4juajwNDqNIe+6GDj4BIAPLJJtESRgxDsE
tjyRcExgrulWjwJuN/pQdlazBl9VsIuMEiDB4VRsaxNHgtRNs7HbDzyI1pMw4g+jMAEdGTgMC20Y
hx3moPqsfdZ02Ruz/kmfAMUtddTwa6ub/JWuA/HSWmV+7MbqFE/DCGZA2zq2srFFCazBOcNs2a7x
z+xyPPtJU9ZzYK5wKAF9OvS1vicdUmHtI6vyhm/IbLlM5/4bcrC9zRJvsfw1mvK7GZLrLAaRJA1P
YmSZZ//1y2Dmv34ZjgU0ZvABAyua6TSHvYEyn2vAwg2g331xnQ9unLkJCCHlewIVIX6V8vhMzQg8
bbwxZP/m0hmz5NwXvDxN3qNFnREYjTgK+I2fGVYvUwnAiFbrkiXqb+2W+FYiAHWB2CsyouCDg836
9aJnmsANAbEE6KLO+LHBTHE/GIF5pmRRrQOnc2tPD5Q1SvXv3i/RkhxK3YYPD4rrnUQAvn1Q+ab/
jEOm3BNLaLsuLeAIGXkTIxFCu7YpfsNIwuJHANx/p54zN9NTEhdYUU4aaiPrBCBFo502Oy9uGxQb
Sg/AgR/qBvgdTaojFwEs0O7B1PIXB+Qr2q505z0y9IYT2I8AAxx6WbgGKrOGbZUouALufEKNd4JX
NA/1h8is9QdhJs2miMJwkSlFycZ8VZlZvyUZSitHfK0nOXPDO0JxjNCVkpVt9g3MR95WiZStkhGX
yUJX0jE8UAHA1YEbM3+LDNib/L+wxE3jX99dDyj8Dr60lm1Z/3qqp4JZmCmI6mXZrMTk8hRJCnOs
HawzXQFM9LZLChSQfus64D8uPWkraU9QzPjuW2rA5csE6rzeRXfhEuIxbwwnBxewA5ZEGUYPe+zq
hKWFyXcWXCJRfG4bzX7tNOY92yAu0kHf8IoptP2KSretEzflE4k8CznIsSHGM3UzlMKuaiTq76mL
XYx2C9yIYdNotfOqF6N1CAUgvilSb5vxtg30Ucs3LosdoO1iwzyWDV1RA/pU64iaC/uIgnvsldOl
0tAVychQ+VEYPBizwlchlN9dGGBNig2OHeIlvorFKAL5Ga0LtCuQeV2IISUrsPU0YkKz9Caur52o
Y1vqtkOaX01RLWwsoWRZaa02wV5VNJ6INaXFIx01XkDsJa1XiZe+deaDI5NOjN781uRgiRgnzZp8
HvbZtE4/sQKYTmRADSiw2AWTcRAXGUO5txrtM8mntoaTTq01FCVY4/DOUn50RX50hZ3M/3o2O+79
99vUTYszC+jHtm0x627Wgqp1gKA6ZvMy2bPrg7bGQ+pNFVxARjCfih4FmZIKXsnpihp9BFVfxe1i
p2TKzqskjZDmJEtMpVDG4ODczHlWn2hAJacR59qrQABf4bEj7+nOP2DdfGoGtiiVv7rZygCydupM
/8Pdjch8v/nEypcGk3cHavYapFq/xlc30cdztdZsUFGSjFzVXQDYYz7No7Em0Sg0zG0w48si79sB
x7ruN9epxg1SfgUWr2760pf997mf+Dc9yzu/cDT30Qys+MwtgI27c9OvHbceN64btuMWRaLWGolM
np9aZRn/5c1AItXm8TDQe9FjU3xeLMEYEZ+7KtqIECycjm4Z2SeSaXEz+EHFm407eCL+a4qBi+Si
CMxHbkWtPeF8qt7oU+VgUWOLfRPW30cN+EtNOefXTjbUnUDYi33M+EmJSN6OXn5tg9Q9No29JxE2
aYGYS5de5hVnI+hX1LsL2TRYP4XNhnQqrLIKh08RElYAh4aK8qKuBxCwWdPFE910CfBjusSVBmTs
XmRbUc51tSPNGLY/dfD+7gJtQC12E+fVuE7Z9MBB13Ygk6yNZxSpVcW4zrppow0oQnU9Xv2ytirM
s0F2k8RZDfQXVrib/yjYXn5rINwJy+Lw4//+H8vlLuZJHuiZdWDMofD07rcYOYHeID+8/Wj0SKEb
+pSfADv5CYXT4S7KsN8SMGDBfp+M0dmFcfTIG2avkONRb2JLj15AGZBe3R57abI3miVQYVrsjgWg
XtmTjEsLlF4tFoYVxi/4jACzaqJpH4BB5vQGgzStMNPi10C4fzfAk/6ER6K5zxucJVAXp8QN+O06
cQA6KuoT0uErKgWNByPl9kfBVyR1WMuvEzOWCClIivaui+MHUlIEPufikFUAHWxQtbOcVfUBju9F
krtIuZZHWdTPjd5dtgk70KL7QxeamxpVan4juYnwLznlpjZ8MmMBpoyow+QmSdwnFOO+WeQGCtVN
Fj+ZjX7sJJO0NWEblFXib1YlmMtgJr3GlmBy1QKJyGxPEVvZnoR0kdCjo2yqojYPVdLee7Ace34L
GczcemKnFYb20HtaddbT/FCDGfaBGpK3QPsFtremI2sDiqkS2qIN5Hw+KcOzknPk3h6xJ/BZl1Zd
37MVT/Icxe8i2/V24qwK5opnM03Fs57a4MztdfuAPFfxLOLJZ0FpXKdMyx9RqemiICHpdkFhoDYj
F8UjChkAcO1EZ7JQ8jYdXTDKiW5HZlk3mkBYt0G5iNT6ddIwIBGWFajU2qgAL4bnfK6H9tB7PPkx
Ab/an+Y2fgV1w7xrLYm7GCfeExZNOJqVJqmXrMLAab5RNJY3eLCzKTsDgqrYFDJahWgpUD1/mI0H
qKoyil8zWwOYei5+GGbztdeK7GGcZ+NjjK9IHufaS9mY4etsWKuyy42PoXdmzYgdahelifGEb6Bs
BtkUgwSfjlFaSr2x4Fdt5m8WKUsT4JZ02X7RoswP1HohTjerGMlvFIA0sRa9IhGVHxOJ8cWQpaOP
gNenHjVV3EtG69oEwrsTaj4ArQFWYGcTeABT2dfAdzzlwXnpvofxGsu9LLIgq7nfOba5U2HrIsB5
t6PtGGDnn8IAJYfIFdW/xWmxdbVQ+zlHyVPRi+lzMyRiLfo2fGjxIjrgSexJKKp7J5AEBT+dKHtq
rQllnbVjOLtkKv5uKrM+EAw++J1BP+VdCP+eGrATp/uxwUMl7nCIvnLxnfNT7IzhC5ltvSKzHvAP
sh6aoshOYA+6AmLQehCNYy7yEQQK25aF7UopSAsMysAvskC7CUKKtrX3Uy9TEt+DIz3YPiPraksG
KtAggOSr9SMDD9GvGyETo7QMwHuP7uZOERjtMwdyKH56v24Tz7PxavNvd7H1CI+vJEYdfli1wGIn
dVR34xogiLIu+Zc/ffxZ8J+1WWeHO7me7JF0hW38d/NKi7Oj0eQflYgiiMwZNqHLvZs/FCl6BxBb
vSWcnfJYPiTv13E2iIv6jKC3YKcyQcG5/HsouVmHOqq4wuwmOMUAxg8IPctmvv8vzLl+4lVugNfp
118292SKS1mv1V8KmOzJVmSggwI0A7vwwPumd9jRyesI01ySRYOBy/oz6l2GC0mGqGGXxcKugY8A
mIPPJMOWNLswnBtP6xm8VWtm9/F68SdH0v9xIBUi+ECDkWC5B3lzdEUD1qb7WQUcq04SSEZ47HlV
ehExTpX9wvgYeXp6JpGJwpF4N/XAtK6c9pIiBwh0jXGYXvI+wt4pszF7AnsYJmhKRXpqXPzO/Tq1
9Q0KD4BwrTR01bvhCVV2mFjRyNgwB2QmaUwjN/EWa5ZeFngrJKH8dDwr29FDn14E88g3BnJTwOaI
90DRgxbMehT1LI6VqL4kqdY+Jl751uj2/FjwqkVS1y/52Jsp6spdHCKRmVRknmY+5AB0l5IhRCnj
JJugAtuTFyMLWClopNKuv6hByEGO1IUzRnofPPQ8oH7IkSgaKaLaBTJ5iay5CAhljlfOz1nsTc9I
4B43ZhCCH9DG9jnJwmg8eNh0vVKvwFnOEQhxuU9dasbQzjE96sSevMBvNjxV7pMyQDJsuAOUGMhZ
5SjUIN3ok9HF5Zl6Wg0wgbxMX6lHN1TFwDjG5inqU96dEg4e5kJmQUtRb9tsj6IOZBnLLnkNAkVX
XhHlR5KlgRs+jGzYqRjqM6rP7fbTIc7628+Y4+jg5jMGtp6vTM8Qe/LScjE+4aGtBq4MFu60FLzA
aqgx0W8+I4ssBqLvA+hxhNud6vIv231xGPI1A8lwgXxwnH7VZR8sfdC3BzBCt05HMLbm5asB0r8T
apdxlLVYk2OHeHtmNjZYCY35tUG20ITziceI1tj4naFUEUU31PWcWX/ItHifS57SQNKk4m0IZkPT
ro7U9bDNe8hax/KRsQdmVD13N0aVVo+apD3VQbgDnAEGtHLpS+F4le5JSSNQuK5/u6FmQD4EQfCE
DjgY3CgLd4TDs6D0xO/CYer7aGOE/ZvRgnSfdrbwy6VS0+gngAldB25FOyK4dIvBO7R6u1dkmCRX
nJfKjKPi806evVNqkhn2nxDNEzdmYOcB1Sa50RBpd0EGljYNgCqPsX7kPDkSyGiZ6PPecqp+RV3s
dBrP+EIS4ihJMuAM+IHQk2M1gmk58bAddGcfF89kSk1sVYCgkfF/Zx+IwXiGvSUxS5f4Edjs6H64
EyVnniTPXWIF2O/ODHvlWBUqTIFk4SK5/uYayaHBkZpBGqd2N/ki7ma5HfBbh0VeRGCeJLdbOxVs
GSjSXcRIqAWa53e8BlGz7GKfAjs87GTLOj/WRGxp9PcrkpGW7O66plcKPzENFCpKj9/ZkeJ/HgMw
lc+TSNsdDdvYkyV8cvtf3AbZVQ3QRbKKHdTH+N2Iv5PREK2OnO02Of4vPoQyqasMv4blIyfmvM88
HCL+998y/H+cXVl3nDqz/UWsBYhBvPY8utt2Eg8vrEyHGQFi/vV3q3CM0ydfvnvvi5ZUVSrhhAZU
qto7EBtTr0twNgP301CN7IDlGaiNLlI1D7XPhh2JSHljRgo5KGTPeW7k83ILFJJPk/bd3eyFerTE
bDK792OvXuSVKdeTltz/fTL5snSkyuvZZb6Sm6udl6CehTLU1TBKvomMcGvXHEBPCvId6Cvl0TSK
Hx/w3c0WuBeASt3MMlYH2wTpCn+aJMpMW2p27C5SBJnOuWosW+vOogaouGGBRUuNgCrRn81utLoV
s+SuM8fPAHuKr7Eu4itwQousK3HOnJT3iZfr1wj1MWpA4mLo0vvyWL2bkLTulp5g3pXsWDGWG7vF
u8lijbNuQmtcZOrBRk2ieoFZ5nL1J3VpKirhKgSVsBuzeAMqZsT6nYhvuMz6pzGUe8MVxrc6HsAD
gi3cZRxi7ShDYa9qmRff6nRBBp0O0O/c4zXIG1l1QUo0srU1W/82OIjmGGX2XOB9CUhWu973mZ89
oir8H5oZJdm31PTtR5w5BntaO9esjtZ2GPvX2nkf2StgCcxrA4T2bW2QhlQXiWynpVHL6OK6qNAK
KvBeIFfgq1YaOByp6vaSlmVysIwcsD4yF5+czkwWQQKYDaMzJ1sA1jDgjkdvtpprV8tW9x8oWdNv
gb87Rom7o2GKE8KVCCQgeMba/EzaeTjIEGkh78bzXCTSt3d1r/kgIxJiJb08eO11YG5xZgIZ3Env
pJFy5PBDzoCrvZC5Xt1xztv7Vsu+l0qOxzl4T0FwccS+P/sM9DEEJSAvvZqv2zi0dykOoF+QXUNi
C5yUW2RM4EjPAf4AwOvKZTxa9p0HyKKVJbDF4lFj38m8yxmojuPqLJD3OQ1Jkypri6HQNdF0DVmK
ypA0DdAJjrlnHMgh2U1a3wJirW8wYwt2pIKDK8blO8SWvk6+qhxMDINTfSprE4H+ANu+vjCCY7Hk
BkIuTR3VD0Yd2btWFt6ChtQAYsxftEFi7jy9tFZZ7Jqr2gvNvWzDYUn/MQIEBPtGDSmpdh7S/xMN
6yD7aNz7YBiZ55J2NiZXpK3UQv+LuTJIV10bWvcmEm12nc3jLUJK8rnt/VUGWrKvgGhJVnbY66cx
FAgfAf4emV1QaHbx5PaO99jbqbUvgE8HjnvhvkYDSgegFx2L1n7aBYic5tlD3LO1iII7gBIOr7rt
4mN8kAyAs2Zy7+YStDkKE0rkSY5T2OhNYabIUiFFHQT5NIMHiEIxlG6Cn40VLARJhM7AgoejWOpR
Y9ZVvypqgTPPdwUi7P+ym4yT/p+oNLzJE5n9yedk6x0jrw9PZOVLgeQ0ks8NYNC0LXCoPlmRV6Na
AsdmFlJ3XZStd4D99o1dXiMZeqEnjXeJxJCt7a4qVlVkexdqEvzQL6PG7ruxcA+zXPqlcWz19kQi
mk69NNdxdxmtiQO9+FJXnWJgLkt9oYVILTGd3EuWdnMuAeSJKGicPwDaAuyfJk4Ap6GSOUHDcHwx
eutZ1uEr0O3K5mSrdBK7yKIL6vs2s0GgRUCYidtm2eHsco/EuGBp2WV/xNX7KFaJzZfaCcGbGIAL
VQqzuTqyRtpRbxgvUWFkKwT44mNsGMWX3NdWJNdHK94OYZFvCzW/wgZcC/LuSxbl2iFtGZBSldxF
MStq8sFrBgoLC1CduliIWPFZV6BcSUcAXotsEBejyb1jYLhIUy05e7VtG9jHVfb9/2dhKB/sNx91
f1+XSGMiKs/ErpDDnaLyCCkiiszTCsYX7tr2Rlcjnaf//Jdzgn8d2enY0zNXBzAlYw4AXm+OCYrM
YgD1s5PHRrJNhhzrpdnn/RdHC6xNmIpwYyMz74uQOOPwgae/I21rgWGkSg18nCqt75fPApCGF1KK
0Vz5Q9A9irHzPzlZsJjEncS2PS6uNGXE6/SUaz3YYQvePXDse1B9AaLrpLQQae6NA16m4SM1pVW2
S7+wE7D4QeZZkQlkjnGyoEkuksGXGp40uyHw+lVrFKCGNaIQJFD4OKCmMZCihEzRYTMraMODQLmQ
q1ld0QcDzenGIFuPAbY1upeUxzpoymOrGhoWXlGAo2KwrxYziu1sQr3ZjqaRrGucaKcN5mG2vTHD
OSV8kpoP7IoXyZvj2e5tWXUZlltuuNu4O4AHo3plXoiuOdGdaFOY0XhBXfV4CQ28CwHuLzaOHjXx
OtTEzy6tYjx6YTLbjT2AnaxqOJmp7y7rTvfXIHStsBXUjOw04LBhbDp7UwL37ESNFfIHbHwUaUBg
LyOFSoG9Mz9onq1vWZIfB9FoFrjEgDWBiFPmgzUFNh1BVZA0N3AQtLg1wFFXxnYkpQk9ouuyzZzH
isnojIS3rzlKoT5ZpZV+8kDB1OtB8UAi0eAnhoPqDAc+VfopKDmYxgALxjoeXg3VFG5YI3Rc1cuu
78MrNUGXR1ct4vdijHzAEBk5B2NrGx6QHPtyY4byAg08F83l7z9HEBXfnqBzD5jgOsrluOshtHPz
c+TFqGsoyAse8zpud1GrJ0e3qdBI1Kkup64azxo7jnHSDxhGUs5yGloesnUW8zTUZmCM6A7aqT/r
piWEMSbLmOn+cnb1cRbZ2+oS/uyFcS+NNmQAOBZnG2nV9BeUhW7tOQ7hstH0UTncZvdJ1H5N0qR8
abouW5sVK/Y0DNvt6OPsAcBl+UHvNCRBKCvkQyYLxQB2CSornWfHpYmkFjW7cmsN6K9BdwgKD5yj
YQAeehVenOKGdQDg1IHHKBBE8HFW4IQEdPO5cZrlglnlWtSeXJGMGq0a8XkKmO7SyAxwYCkn0zoe
sJNmu7THGW022ljnPRRK2lyXew4a69MsL9U6eAjL1RwLbQHaSOvEnGMdus5+tI3FgKymaR3Q+CKn
vLwLjNJd0Gl/ZLqPIcI2wNtO5D6zkHypGzx7lfF30tegAV0a/nAPjuvp/DZQB7uyysylyXV7S2e6
SWCCmxwWdJxLolJZ4JZ9s9D0AFvTutn1YzIuEpvjnJ8SM1nzE0sM1ykts7OxKfOGO4sSPXk6aFs7
bqkwXJvyPa0swF4018RmytVUCZu1Zv4TDxo7UPIlyX+5nSQM27g46u8o7ZNEOaoBJ9dzPujsevbz
u2uS+xG+HZAQyIml3KEWfCpDgwNCFPPV0R64UsZpEk3qBiV9J2oAQBieunJPgwJEBwvNzcy1C+DQ
U9cVizDCxxfAwpLTJFI9m5R/kPkZQGY8ibPoX1bzJJJZTYtSQupSM1RFfciQkofUAg8QDJ3+WvX9
AYSM1WvRgI2yzTR2TcEwukPyVr3nOiCNA2x2V0KP0mfAj30yhsLd6jkytXAsm267DiQ7OEt2Po9S
OJusSfR1xkMXiJZms0FahD9ppY1NdA0cso3mw9jUYntdFZa+obkgx8Rxpd31KxtQFwDHeGNiqAH7
johiAXYFEo41oHtlg+IWFgLPdzYsqwSGNG64v0VmQ3IgQofZZOqpaZ2LbGyW2Y+zktzVqKl4cyI9
gKqwatl8H5Dxuq6RPn/RY+kjQSA3nsSYa3una9mFmgRc8ZdELCYDsm1ypKWMrvWV4bTaWZDZmFqo
9e5Q6fJBWDfAjtdCmezIBt69c8ryFeDmUSWbB/0hdfP8M2u1Q6fY5IAZyVelkotBzz9nnndgusWP
WVmLlSfluAJ0incUoe9cZWKCvl6RzQf9+Kzjs/4RiZ763gION3himuzVa8PJgGaO+KunmdoAErra
jqJvVdw/Iy+PTzNDIN9tIhPPBzWTDGhm0cTNxsLeAQW+CQfkpfaP3RXFvgE6+5UaVuTa0cXLtJIg
LF8zpofYV+NEZTahXg6c7wA4End4sMKTlGG+HVAWgmTyEZv+yUbo3yrw9u5b9RImUVqm3bF2/DOJ
pqtIQTa6rD0kycx2KNpMLl5rAWRy5whsvSuQKWlLp+b6sTJSUMABbLRc4MNCL0EiBAFJSe8ASSgx
u2Y/iybr2/E0m6TkIs3Th0aFVEkESPdgnToMBwsKp4+ppnQKvhyQ4gGgyF8ywt2j5k8yAuSrY+9Y
Ba6/nZD7yI5mzE5RrFkuZ9nf/ZF2Nr7xR0MgJz4neCudiiJG7svopAbSN7h+ApRrfMgyD3xEGJGc
dYM+KUmmKwX1GiNODuBTWPt2v4jCDU9x4FjkQ3DskySceiRzlIJ6pudHYnGj/tOUG5nrdLEA0hYv
Ac5pGEtSk0fyNbp6vLJVJQaA8OsjNZ4qD0GcCfAs85jKQebhbB0A02/p8DhZ0TzbMdihwN7r1WDe
dxaG3aNkPn4Jxjgi0IpwH2pWQCxqVcfSs1Cikaa9SuxwHpxKs7bxmKQomfDZ1eJgrYlF137vNUCZ
AhWXTOsk+2jquoU1mSZpeGtqJhJ/AVL3M1NxtjA/wlMdJblsCKIL9UAEHK+1XmjLGwXyU4GBVbqf
yBY7MlT3konpPSH44p8n0RB1d0hjHQ89wnIfViDTeYWsqd9WmBW0Qjp4n2bRfF1YxcTW9Uw6105z
lPX9/jdkMgyWfo66iU1Z4Li41vgZZQThIVQQrLoLovlBNdTzU3dSzqLZDLWOk5JMZznZ/u6WlIBw
F3fUe1dWXDHez1PfXc4i6tFUNWscAATX6rl3MEo7O+GlVxyRP1OvKOjUWe7FqWXySbpReeSWi9ev
ilLlpncpAI5/HkLHW9JuL4j5r43f7Zi2dR82hjTmvquvLYQyECH8tSGd938kmzaK3GmSvWXHwHRp
Tf0zzasqM17ggDWOQN8cfguQaQCa1jry+xV9zvSKOzwwtGUqI+Mwff/Qp9CsdWWkNwvueZPN9Akl
37+OyEPCa20LaEyOZLJQbvq4YE+5oMTmqAR+jgms9XbdGWP8FHGJ/wskZizIiqNUf/unSaQFovOf
JvlqkqlWGi18tze869bzMYFEidTB8cW6pwNPUviGOjUgje3l61hFDBIkcIJND8TYe1C/7FLp4EML
NHUH6lEjEw0/w3lMvVgZggMRmiAegaQau1uaN8k+dMn8xmVm9qBkuvE7jad28jJPlZKbQB2/mTHr
k5BHQKLJvRUxelTMvGoFWGgmag+SYR9s45HJssmEZJMitdNjL/rDLOrlQctwfKpbdu0vR9dsj6Iw
/WJRF+AXAE4i0quDoDuWJCR9r4xSsMT6S1IZYW6vzCFs71jWbfNQAGsGp1PYZGmgCgOi5RK/FKTp
WaCsM33TjRAlv/JQAETfRr5PAtyJRRE4/t6P/Oww2vbH5k8yQHHnh7wz3uxoOE8jxY3Mw9cPChtl
urxR0LSbNWaTaQ1hnnzN1jaIfleH2IyrAwtGiVJWNZ66MnTLg8AHBCBqlMFsSsNZBkz/RF+SWg/1
+K07OSGrWycfrMzW23ZCs4/N6AZXgM+JfY2MhEVD31hKRoqExXgT4FxpW9G3nVJwrSjv9MhYOPTN
VitFxmxU59Q4hSEHQJGI+aIbx0MQIqk8SLV+4XJeXuKhuGBnb7zYlTkgFqdl93Xdt9sqS/uDPiTp
WWj+uDbEMHyKXQfPjjy3v+PYCi81132x9O7RbIN/ZML4rq8BPpwAb9NeZLX9fUzbeD8NSYOsjq9x
PpQfZahFf6nsvN/HXjfaC4Ib9rh84ih62tMsEkXY2V3qVH4e7Up7m08yr20eJVAMDmRLDVIJJNJI
2H0FrJxJDnai/8KsZRHJ5Yc8bezgHWaYro0wrIe+ecOsFTtZZyPSXz24rdUsEgAN3/X4Cr6TroYT
TZT4r1o1tPuiNlcAzU43bo+cQQvV7UiCVyrSl0gAAwSU8Y08WKVozJWXGRbwBsN9wgE5PfnucguY
NJkXefG66+yfoDaz7nTTurrA/DiYaqQpnniS1yID4jAfAEFBJPWkIZvCdK4mB2DIpCCZ39b91hnx
+xVuo2hLf7luxJcmYl6cnY0KrNeOkbwMXuGsRVWNh4pH8b1IBn0xghTvexDFBzeKTPA5Ixc6sHxj
71pO+YCqAzFZiCG44tkivlQOy7e+lcbYjJn1Ni2s/eBivwjgeOTvvzeayuTXigSNGS3jvneOpCQ5
p6x8HIG0Z29tWVXWr0hOFm3sGUcXCGejJpFMy3pQ6va2v+CDbBBZBaOSJB4lFwhT29YLUMGihPNj
k3pe9Crb1JmolWZGJvKUZ2OzubEvAbyyI2/TkqR29JfZCc4bP+uG/4krbLXUBXesG17KrudnR0lm
cdqOfBWKOlh9kCl7shvkNIk8UGMoFLeB13wVq0kks1jyXA95uicliTARhbb8TANkuvNDEokjjWjF
oBLBiswb5gPtjzQVu12NrolWU7+XaTUyJcWvSwRfVbfzgyxJkh0PEAN9h89Icv4tA849PsABpuEF
TXGPpNIJ+EJJugBw8nFfohBcDakpas9dGQbQ6/+Tn0i44lJF2IQXW210+Rn8Q+2dbTjNHSIr7V1Z
6fXerN3HBsW4wMRSWmqMChyTiQXMeLLDC/iX2tA9PO9CO0ShxS9fYS0RoeQ8BUh+wY/IclX827UX
VysjSOQ0BCM8UPwyxatNauSoYZ8PWMkNDVtSC6WeuiSlxknzj5YfHBl62++5BShCtSA1tAD5bhvZ
bwJmpltes1f6isOWKsM5wRT1IsnNpyB9FJKswvP63ZTE8xehCBIuVpkH5pKf4Rgb+ODsRa2f3DRZ
M5BZXQJvBBS9aoA7Y5/iNFp3vtnbC6+oUIgBKLQlKSR+7y1QAMP1IMsfLh/1Y6sYIUo9zw/CcZ9p
5DXC5QvmmS+ifELo5skqq/6TxsfmU7qkvqkEkQifjHTgZ8Pxu0++zOwl2AiHXV4muwI7zosFnuSz
HmdXU4AwfuniyBbpCIm1sTPkp8kYSXCDODATQAokGVDItg2Ry7ikYakMQMX2AhqI6EQi0wB7s5mF
T244MtS3Wo21bM2x2ZK2jwxjzVC3s8y4Fm6ZjwNsHynyZw949GdXNTR0whoQnqD2VEhh9g7ZKgFe
xO9qspk93Cg+eLD09N6IAqBoedFXxhVJtUozdTskSoNYs9jQMFKyygZANsjXr33WI4u2BbyDl/Rs
QUqSZSUyc+pY9HsNgbVFkAJ1I21SFKappouat54te8V8/z6ebeJ363lKYwBKYPJzo55tZg8c8AKH
sY/N9eCiHIsLP8UXjl4vA8Sfw2VYptnHsaxktm1SAA/7RLozjwGDXt1bspD3s49WMZtLViYbEFjx
tZa2uxHsVZ+RfINgQcvH1ehb+Ws0gsbJSuvHLDWqk5U1bElyXNY/GjKp7oPci+8qTwNTirJHIiro
uhA2ujDT1S5u2ZRgzMrF64D/hyVvve6spw5wDszgqxV2+envp07Aob/hKOQmDpwcB4dOXAe7p3V7
Cmw4ZdcFTto89JVEPNd1tUOhmt60fBTf0rgJhh0gijaZN2gHEllDqeWL2/E0Z9JN/cFOguNsRr20
5Zg76WmpBoSCs/+bKZM3WpRm345JQ3P+vTp5RxrC18bp643GRiSB+VWw0DjoG/zCNUGRTd0sL8A2
prrUNJ5AAYllfYkqE6FESyVzGgAnDM7UrR2BmWEWe9sxQ62XmpcWTVDdT7MLnIcMTrvpsaxctOWe
Z6w/1lk2ZN9/jSqGOgDs5F/tJsourZsZ69rzxI4F1fDcN9WhqIT+WDtMXNoQPwKSk1n1bjZo8mAm
fHzE59BHM2aC7knXEaOgp2hiBVvDK4uTpR62sXrOhqrROm1DciSPSXCBAdec7nyRIL2cAXVrURsO
fjg0BtIi+MbphzKPyZx+GYZZvM2hISlIFoV2sKDf0uybfNGQFGWGZJeh+2maQGi0sat8jKpG3AOF
YtEyJxPLsKv1FdgSAP6tsgASpQWg+0KaEbSx0tLcwEXYNykBFGOWwSMD/8Nu6JFPSEPfNAMck8mj
qB281JVFP4TNzu3MYklKkrltdJfZTDuTyKsse4e3Vzz5AKXRso+RZZoZ+bJw8/4psnpzHTSxsQ0K
o39CljBiaGnc3FmOrB5w86zFGOxZrifPYSbSjRn3+cGrIiDqZ+OI/1XcEv87izRwwt0gNf2U4/Qv
AQzTMzjjwrVZtN4pjLk8dW0KXENetk+R0O8tM3N/8FRMppEhw3Xepx9N8cyeTAvBHDJtWqRRsOap
0pixcZwKHIlRPlio7/99HPYCgBZhcdDwcbYEqL95b4IIaxuY7gg2cJ5cGpFlqzTOkxdEyM6F41o/
W7Pdl2ZTvpqDZS1BexBdY415u0bazc6IbHbVA94uJRPZ15TzTVXV2c4xACIRAEP5FJp2WKP0wSjA
0pntSGY7Lag4lZapHg11AyAsCxJS47TBNzZo3oZMSASwoHQx2m27QwaBqnfU4j0BaRD6Ru8DbH+S
0e0/j0lNhiRz+zxBohzn58htsOtdt7YOyJDOV7dAnV6QNcUemevsTfWbDmK33AmtGHFm5vXPON3K
Fn0XfTCzlJkPXIIPZhEg6Rf1EK0DvDh3g64jzYK57mfXEvbOMbE3H3VweUWdrv5J+n4FfiH+udZS
Y4tvQ39VDiAL02st3jaFkGuaqyeJvrFl66xpbg7Goo3f4oVP2kzgM0QCkmFDc20Hn7YgVS22pLXG
wFkNnXSnYQVwEACEljWytcGNwAog9NRxjfi/FanTNHUUYBr6r26BMn2x8NSJgNAMpJj72o7MyXCa
czudxnHg2Pu4lgvE4FEdMkGXKbyyVDURY/kGgT+UjSqMM5Ih28R9AzajMTVVLeXCsccWdzmqmlne
bUA1YlxohCSWZlt2jbdM+h6ViUpbv2t7pUW6mbck41CdoIsI7Kd9Yn6Yj3Qgb4mACJ5L795TxoNH
mXQf5/++PnmLrMjeFOKkc6FvQxk2T2ELSHhgwGgIoo/1U5me7cCXX7JyHC5Zr30laW119s6MHZRU
KyOma/GqYLGzn+ZE40MPrM/rmEvnkwU0XfKceKiLrgMpkn2GcnYk2CanvKjeGiFjhINdExQo7wrs
A/Euo7HW1iJZkXlvijfLzA1R1/ZuTkMymWVBaQMQJsUn0VBZL1ETDc+ZiXzdOPPzLQ05bx5EU/n3
SP2xr8qqTbvh2Qv0j1ahIyerIeT2Fayyky+y4jECA5HnDc/vVu++euWLViQrGv7biibnPLz0Q7d1
Cu/tfqL7h26vP8naLGxXrAIbyXyz0U063a8kBPEBbt1ZD/SvZuU3eLeQ28kySlm6GWKwBnW6OzyC
VPkB4CHsLEJ9fHRr/GsBPQ7sZ0pZj659bfNxFTaFLJdF0OgLlDRlB9J2IVJOsN0Kll2oTiVZUiK5
IUWOk3JlJ26xQsVptiXjMrHtU+Z0L5MrtawsEutsO/l/XnZSKosG0cQPS7s5l3t/AFvGdCXqYtXy
rUAKp10kzYGm/uka2mJ8oUmorhnnP593gIcVATKe+6QFvhDqy6gn1fDvsi5sEPWy+nxN0/5Pc/+0
RiHxOygSsI3eLO6UGi8Qa8UVlQDuXsRATz5KFxywvltHV8TJwgcEAR4zizvPo57riBePxbYX3NpU
ZZ5ga+sxYCPiEapjc/pAjZ/iWw50wfGujmKcUsoyPLDBwSsViMQPVejxOwuJtZUakQhRIOwJE99a
0PwUpCU7Jy2ilRfs8thBab0Ncmdg+Ljfi7b+KUKnfh4yKRC35cOj5uE68jQvL6y2gfU2VuOxM+r+
0I9OvatxgHvHHbw4mrTOHqSNPXOTVe6XuNfBXQGA3W9j750qP+XB4r+tJ0CQ+RhlUbIGxwdQ2+ym
Xw8q19KXIx571E15/N22YlSEO25xpIbk1GN5+MtuVlPPfbeefEkW9esC0NimjS8PQ4Tp1TFRPwAI
RQNwxV1xbXJmLptSyNcUxHp423k/RTmCecHqX4CZoi1DQDVe8Bcme33skKGrh8G26vINTpSQiq0a
AL16l9bWzDWgcFx8N/2mGJPotRsMF1ifv+RV5/un3334KggZeuCl7RSWbZqz7jyoHk+9cVs01g+Q
vKPUhmRkAqLXcaun7o+08+MBxaO/pknAQB5sGexpqrIgXdOWMJu9e0j2Ice01iyP+iHB0cu7d3Ul
ZJK7wGBbvV8Pzchp7dnD+7TEr4qFjW3vgCQ7LKQuwxuA5g4iorc/aPKX6EAPQYGLuwQwiXcArslT
USfaVY9t/+q2XXEJ3AbJORiRHHetfzWBkusZgXM2Nc/VFtixREg2Mc092VHj4Lm2ZHouNyjogQ0g
nMoNNgzucraJumHc96MWLwblnxQm0u7Pnu9tphH5N1FeaMR9faHF6TLAXvJkx2NwnMy4HHaW7lVA
2AO2M3jF/PQutx5Q6pHiHgk+Nlqf7xsO8KEbOU/wDClihu8rNSG3Gx3kHS7gi0Trecj2/OWFnCLd
wNlUQQR+uHdFE2ndts586zwaSN8bcyu+S3ULVfIi0ZZxnbBvuvXDsyr/FVANAtiifnbUXG6iQCM2
F0NnmN+QS3aKZWt/SXuWbX2OyoNGoJhIZ+1LqDwAKyZEPmYaPPo9YFd0X3Qbq27T5zhVgMPlP9iU
PLAotq6AUrGucQtQ0VGa4yZQQ5L1vTFs0xGBkLa3rSsZa0bZnss42dKI2cgoA6VEvnZUJWchsrdm
8JgNiiU1Jo31rqahWQ3BNhosMMX+Ng2ZaP/ByxhlcEhuPnQnZyiRyBHZ+m0qaXqaRN2sD+5j5Hdt
yE5n4icf034d+EN78MAFdnBV0wnwqi6oC551dEkfU5esaEx66s3TJ5tZPVt/0Ew+P6w0r0wzbxea
3VHPYeNPr/YdX1W2A3gWxEDBmZqad6ij62rQyNgC3AYkzN/VpvAAF5dYXnCebT4IQ6P4q35eiHrk
g72vM2uNkRsbq4qtZVkjG7gYcPchWz3cp8KItyzWsy8AIbrGQYwCsr9ZDNqYThZDUX228AralYkn
Vskg21fD9R5M3raPcVD7Ry/wghXOLNtXNsov0tL5A1LK5Qklc/aS5EWSvg4yBn5OK/hJOlq/JD+j
I38I22X3iV+C0MVAVcnkX9jhosny9H4wxhctjTKQE+rVgRr3vfcnmZtbDe4fZZMkxff/Egk0bnFn
gRPlcIBJcQPMKLgyE/npH9A1Y9lHnj803j2+BuoTMDTjs6sa6gV99NZDZf1DypChTvL/aGaK7+lQ
aUcySHUGpDCemfGZHIm0kocaJZM0muU33oxiTLdCGv9MZkVVdwsymacZwLld5XneLm8U85B6hrp7
s3DU1x+upc6Rn4VsjWLFe7PYshJs2XrvYe+HcoZ13KsXuln3D2kMiAzDPlJjBFq3B93P2lB1OSRK
qXaHuklmZ9VifFehbq0+RsYKdM/AuJdFMBzTOu9wp6guNcCpQMW/oX0a2+JNRPLSt7ahbUSHCt8l
PTKzbDBNoDARGW5iGpGo11AusCrwVXdO9Oon3vLNNjXi6kxa2ehVv6AxAzKZwjNC+Q457EUCjgWQ
V538ofg+1FlxadNMPO0Y0Y3jdXeJffM78TFbINXbAwMSxIBKWTLQZgAXO9zTsGKPf78ZrVs0QVN3
dQSjAV/mAgFZv0UwE6Uzgtsx4/c8dtPxS1tz7UAsOERlU2n4rMA2TGxnWZB5CtEL4PKT5o3zJhDA
EubmGSVkBgLr7fCKYGe3sC1/vPQgF1C1Zf9SAHi02sVVVWDThMjvByJfNQS0K6K/VKd+ozYD7OBL
y3ye5SXrg3Upi3DfKVZhohYucJSCEoJe39Kw84xq8/d/P/sWKRf/fsw2Dc9zXc+yde/mt2wXnRN1
1mjdO4F3n+CeAOltmB2dqsEhl43Mp1Q9rqlpDPy7RYmfAokbZZcGt4wvndt81QSwoHx8jXAjsIAO
2LIFkPbDR036fGO2OnhI7ag/u1mNs0xLs3Yf8tg+Fioxxa5C+WlzuhrlubkoxNlFOQM9kSpomu1G
ywyQX81s8KGIHulryAHwgzg/8rCIz6LQyrVtpvGXvIl+RrXl/9SKz2FsyR91BlA+xBwH1AkV44bH
2Fz8/R8WG4KbKh3TYK7hqVvTY1zntxjEaRjlfYUkmHun/NLGcXKHz4PyEIUuAmQFQr5JhWJyF5Vt
37R2WBKgVhr4X2RZNE+8R8zP1RNkLCPrYJGgIvdkRTri3H5eDtvETl9JRs0Hm6lb6i+NPT76KLzA
+RowIMPGx3ZCM76gTCPcCceRWxwk8aemzZAarmAge+xc8Fnin3Krdi/cNcHYlzEFpCe2SQIc2GVs
u8OBB+NwYKIcDooGpN05akxCarBx5Rt89OKUguVvU0RklxlgSmHYZH6Fp6Vy5EpZmEuvAyMHbj8U
TzeNPOZVfVcyR7sYYJRD+nfNIuwf8ha8HrafravMwBEZCFeBAYYDMMR7r43XiR2SIuViMgFzQbco
AxSSkB+yMUof1bAoBWyyGjy8gcJi0n0wfBfxEC0NzoCpqhpSTDZC97qFVfpyM6tnG+pVICWJOoBE
38hp6PV1dqg6Z08+SURNSrBUuhPo66LsQSf7vu5sQz181IwLBA7FdAFV2xl74Mb+4CjOXGVdbZ/r
uPofyr5sy1Gc6faJWIsZcYvxbGc65+GGlZXVJQQCIUbB0/8bubrsyuqv+5y6YEmhkGxn2SBF7Ngb
tE0T6DmRxBePUGARUQbGvb9qdxuwovueAWYI5jdw8QtLlQZfTCbgi0gnmirqOAXVnBgIGD4Tp4/T
BtiVRFbtsdIp9akVi7Ca2iPNUVAPRktIg3FXPSUDaPR2BtjRDqm1O/emXHxnLH2TIctRyWODNiLM
xtumgmRh0it2x0wZxKFjmPepanLEsbzqkYVev+BWQp+hDRtGaR1OR8Pr/dVoJO26K23nUDvWuFFI
6+7FGPpbcPOEW7DFF/vMz+ZDBv+L2j1UO6ZEQAb37wvy+9VuSAtlArvxtxFf/0xsLn3dQgELEvC6
qSd9Gb7YXANaFOfXKd0k49Fl6OtCV65XzatZ5+bXaZcFr975uXkZunq/l7d69SpXzUx/Xj316gWv
HK6aeq3Lq+T1xH7+qS7Gq5e+mnn1sf7xDV1WRoEb2f777dUKvK+3V2QDbDzyLVxwf/0KicNDsegY
kMl3fIJkCXgXWh9Q1zLbeab7VOWZeXu24dacrpUUQTSyrM/AXp+bcZD5VlxabNiSPPVA189csCV6
RsNO4CH0bxmOXGVi4ffS40digMv5PKg9hOEw0OVC95WAk0qb9MVJcKfh4IrFzw4LTSmTqHMyEQQs
RiY3F8e6KpxD4jjrBJX6OLOKHnXlub1QFkJ4+KqWz5QytAQRzxRYykVhyvoZdFeAwwSqeUbE5Tu4
8FDZPtZ350xUX1Sxh/se4DBhfacH1GwLZpuhk7FA8lSxa9fGstPZqqFOf87R7poH/mL7sg6KKY2l
9sNP0Fv0fiFBplWooxRAp3dBImOAvYbj1UUM6tzVLkjKydidZ2gXPXcaAOmL2tb6uUIY5P5wtY6e
OMxrX03sTYSl6nnxpIF6wU+ueong4o2TT+ac3UmiwQEhXQkM8K2BGCEuKty4QAJpu75oe1oJ7LJr
c8ttg7gRSUp2sKzwr9RyUfBkVNnGzSE33tu1eSMQDb8hgjn7JJtWX+y6m7j4iMSo+1hP0Jd2nqpb
1LawvTOTvTmguFT4jKHkNk2mSKajAQkYgScnwLxRGZTozpcisDAMolzjeLbq5tUQsnhN1DKAD7Vx
yKA6LwaUcBrA2N83EvXSUD9SUIgEDKknPVCgY7fvm3wqFnVreXETSrY6930uF61L+5OeOygkDeU4
GRE4YgBO4nb9H5jW4I9DpA3SYc90sEMiPsSUvmw8kQeAaGVZeCdvHFVjL3pK3IPm8AqTtoltQMGR
KTfcB1HbHrbSZYYwEsgitK136QpalDlKUZwRkzPVby3AUraF1ZSnZLSLUwsug23eqs/UTMuTtutW
S8DjP5nQ17DzyXeQCRzqcpH2UGW2QAKxktnwDcB+bEW1rYe2XRWJWUqZqFHudUtfcrAE/Ry5GLUP
xISLXcKxe2BGdgLln/PEDAP6nDI/WXOPoqfHoBzsPIEU99ZmZnYem3uN63prEmTTwsj9EPcoY9iY
TQ1IZlFn4CF21WNZBnaEO2D7ITx5mDpkSiH6dYIkSv8jSNQLVLnC18QEZgkBju4eBNv5alKVAQ7Y
Otv8+83Y/VqQbtu2T4gPMZr5XxB8+b+kzYiCRIjJ3JV+BxhHlKoEtSu9tUxI1oEMigfbgob1pi7L
+hbKqlMMrnT+HHoGj8Kwqb5DKW/RuwMAN84AgJ5i40cqQLRh18p/oBbyzNZofgsCr1uYJEM9SBhC
VEJrS2l1KPx8GhnnZYpvBRU71xcVds2z1tTZiZOqX1KkLqUxhB+CuUuec/EGPhIc87M22YW20ZyA
ocJexEBuvMpVH5+LQDQrFPIv6iDT1VVdiBM8//tf0bH/fKS5gQt2fHwOHGr/oNkIqaJQLnHZXQOJ
ubiRdXPbQXMxEQUqAjza3oZDp/YNnz5Hv/30fNf5cfRd4f4QRfbZEpq9VAlC7onb5LeDNMONX5jJ
Bjqs2a1JwM3hdwl9GTAVf+4wCnzpbBKTfBqe3b1ZIFOM2zYNtxKUmK99uOp80b3xQaTbsJfdUntB
nOapHWyOQIft3oQ2DsigHFY31E2RwxfmhIIcVoEBqyofC5G0N1XV3TVDCFHETBWPkphLcD3RO93z
Ofh8x9rptt3sEeKWvA6Q0Yn1BGMS3c0gmju9mJ4QeHNtQNPjZMBx354xyqYn6psCVX32hC2tNmlM
sQVyl3gQEF7QtsuA0aFuHhMICFVH3O58z8vvsDPI73JuxjOhPQiniKILmeenDHKwBz3Iuy6/K6gN
YhkbuRmEZ+ECNv8kslHNuc7mYe3jBz1qXRMwjTrNNFJkKSaAKRJigeQdPvrlbDKhBCR0usV5HYJY
C8jQRQ8AI3z0C45mnewy0389v5t0aqtjU9Sogu3UyVKGEQSLPCcbt5LIFWt2zM6uKYhHweymuTJ/
v/yT7Tz31zTNoenPZJsOM82VgCpAlHE7fGKiX7hVNb7aijhbs8ynuB0D9cpGgHkFaByO2g1U/gtt
TwvT2SofJZxmoXYX6K8GBp8xvm6Ag6VtDB961FND66+ChOWgXqheBLO/I9rj3JVdgXIAMHItdDn0
bHeAvP8ne9HSf7QnAQSIrR7sZ20BFvYOCgIn02GRHKD2F5hmmUCzASmlrK/mshzsyCIwaYebKSUC
ZTlzH2Xy6mQUwNi6Vn57tgWgPUK6vGYx6q6/CxywXsvBOZQEhCmGMd0IJK9eC0gvxDnI9o68ISmC
e167Kpk0H6kC1ZoyJALFtv3esSF4Cnknojrpw88BghyqSRsKyud0ixt6+EFDnOWmYgQrLJKQyzoR
9hHMidDt6hO1CUPCbjMUocQEEadtEdSvRYkChjos/X2m/J8tbSMUPGNyMB0cFv8e8Au7QiZqnnJu
ak/dv1oHanMLHzR2uMv+cqwlCjGAYQX9/hzM1PREdZOAnkg39aUtFapKhI8yaE1Z1Jjui2mY0Nub
Jm+noAwMWRfu73Q3FzkYeC79zJgZefrZ6ez5a06qR7TxMqy7rdci/da8NVYZbkDKVL0kk/eZ10V5
q2OQ3xlPiheGVNltGBaf2mYPTrptWKNiHcR0cjLGOD8b5wgnwXyoTxY/54++WyKZp6rbROTIjR9d
f6icHmFHJhY1BemCvrimZ+GwKOnPfj6X75WVgFGPV188LzO/DF8G9BK6e1l2Esn4HxotCPx9PVw5
oNcL5t2ZBdiv/TUqGLpjCtRb1t+ljM7yq9LvkfTiEhSFVizVkPwFNcfHtgjCl0nmY5xNnrENWnuN
BxgFhwQuLpHvUFDOtwG3f5q03WtQ4tfYA6QEfx/gXUV3SBbdf7ETl6a3dZLHCjzWB71Gy8ylk9ob
AF9xzBMoXEvKpHq1SdWtBmCfITuAbh6ol9BqIOLlZN19GZg3aVjL1z4FWnDixbTUXegHtxHBqffG
7mj/hLvmQtubUha7sctLiFJ58lUqEETkVeXv9aiXLSpsbV/aLu0OqQM2+gxf4DJmREEbK8vWyh7z
ECSyoDHPih6aVl11KkIwW+lL50BL07e6YSN9waFybw3htuflNz16tqWB+07qiu3O3dzNmg0q69qI
z2tdFuTgXQukyDcWMR9Z7wOenRr3zHfrY5tXHKhXHrwZDBnbKgDZCnLc412eeR+OnZI3iipCCL54
3g5yac0zAcWOnKbgjTugbyLJLFlbDItL8LylStzoiDnlCOv51qyeOtsuA9pZj/ZAgKz1wJcFEBot
oiJjSD8jiLxl9nTTzmXB+BtbEEkHn4runls9VGHy0BQQhJh5VeZRfWl+tXRXcaU2tiuem2WeWuX9
kE3yHrs9sU3meD+BNhZfqG4ANbFZ2Otz3yv6BSm77KS9UefSb8A/2AHQymPU44iDGzjAkkIsYm/R
2tucu33rikONyEEbaSfd160w4QhoEukADi8BLtXGs2dqddNGVimUEh3LWCYpH14hEbXWwN58smwc
BPv0Tsqs302ZWUc9dBwfsLnA/2BmBDeQIbGQqUGYwKE5+0YUh0ILSuCAd4KKNUC0m1CV/BnyfQft
MPW0AAuCeT0TYqPZA4otcf6kOASBwPOH1TSvZc+T14T39QK4Bue+DnyyBFixPzotqbcmiES3yCe6
RxfUb8sW5DAPfTCCQnGQ8o0hHiF7HDqc8HGY7HEt0oxsUZwQe91UvoL331xPVT2uUcbbvOaALHnE
7D56xDBjU0AlxUxrC/Bn5FnrovtQYgKRGgpFEPOg/QLPX+zTZrR2m1WpHRNXZTdhXQ071FHtWA9l
nz3i6eAjBPJlHmONpGDAdNUpIChh8lJwoERZbYRAL7AC+BXjdkrBgtoXYbkYHLu7aewEW74CVTaI
fNsfgTGeysQ2HkHGWm37SZQrzwjN9yA7GF5jf2QE0M8EavEoDwA9Fn5X+2y+BH1Gl7XNmygFg013
0iO8p5Z695M62+dpA/++LP2NM1mIPePxuxhw8hg8q1nj7DrNCdug2Y0tM5rvZup7kdF7yaKz8ha0
MB33H/Q4DmJw7fzi1EygzSuAiPIVA2As8zyoqE3fK074EZFv/xGAf7WoKMm350EgvJZAl4ZLIkb/
0XJIsS2bGiy6s7PHDHGEhBSedOiBziy/98FzoWdqE3Ch//5KJMTdXq9l/q9X0qsxnKj/1yudHSBS
cPlM0zB891CPyh3fXNnQiN6788VAicK5lWT5WEE+DX19OfcvThNqdK/cxbjoRrBOXxbQrSuvDGwT
kCby82NWe48+aimW4FAd33G0QXVhTp9bGdDd73bOHANinU36T/bGzwDGqyA5Y9X0E19RI0p96S4M
kmDVxHgVLc55YcPUIZvt+TSM70nD3kASNv6TPR17dd8A6X3273B8sQCWAqzeTF26KLAnj5iJwpKu
K32wTtmUryxQ/UbnvjV03aEbwIMa6ybN3O6AXAJHUTc0t7XNKaHAfB7mk49FvJq5+wb6Xpd55wHt
ri+1AyEKOTaoeJxX1LazDwA+f79iMaUfTp7k6/N70Z41YrB4MdqSddkk92eIMJ5MEAJLIe43A4q1
TV/4DD++dK9snK3pYDRb6A3dGxIltSKrcVYLm1cCgecJh0SUw0r3Bnc+EWm72xbOktgy2xRm3b6G
dYATNaJlbdv0JyDwPpApb1+FDbxlYrkJZF2xmOynV65G/4QcWHVvjf4tZNsZ6v7aciUyqNjpC8mG
cTPgJ6F7qQSECwrvqNpSIJtDOVEFg7aCcgt9MkDC7eJayhBEaL2Rx+dJ2pM4TW8stBOe4tX6Jwl/
Sfi7NVkVZD8HC2lDUazBWeHQZd9XYsHNsljp4csFR7gQZ7WmWtaycemSit6Ks7bqwe3ReHQ5IEG5
EFVRx8mMR8pRvbGWkMMmwKe6y7DOh51jyNRd6mEUoaOs2fhq7XlFH7WDnkBUgHBPMbXLpA29tRk0
/Z0ZuD8s7NPeOac1qHeN9qjJT7qyFvEARGzsp6S+HVXwLr3OeAZyn+1I0/gL3W1BC7EEzBA1kCkx
njsHfBaJcEExMTt7E4csVlncjRCse3LZrTc76QVL6r3rnl7QM0t/obs2cH3nBXXXqMAq2CGMqhfV
pnlRgUrZO6X68Kl0b/Qr//4uhxC7Nr3ol3epu7VPs6t3aTooIEW5w3lBFxlQWdGX398lS6dkkbOi
j/TxPCvbzyGHxpM+seuzv7ZfJDP+t03Jr1MvvrjnuovQ85AxCMUIMhNUtHWWBMqlUyjIHakL+VCU
VV1GDT4YbZQUmREv3LKv3gYIzm1lkwSxzGv5lnXVD8Bg8TRm43jKKmTgeVi9VR0PY2wMna3ubnBr
/Dm1TzKcT+epOA78gNyhOoEXbdgymlQb/AGs3eUyodYIIjM9tMK0ET9J6EPqZtpCJ+jx4mpZgAYn
LcKiJnifwdzRLEIDhI4NAwMdKSOB0O+ejCrd5w1+Bgfc/dN9rUyLrihHGaocw3KtyqC+dVGqtKEq
xXciDQYvAjqvua1kITcDB9lKag8N1MI4RoTy2g0yNPlPo56tvTMUq+NmDIpv7aiXUAOUMFSbQph7
QHCryu07XlbyZQA3sUajMKhlLTPT5Vsy2lf2bALKGrBNvvVn+4QzLA694zuf7dofhLJyBwgsOSt4
tKiLYrbhbDWz7YXo9krk45eLZriFin17cHiLnUOEat1E4r48ltY6I40fk8wiMfZC7alNnfYE+oPm
OPM1JiGzQ+AWMUDaBhGqwjI33GnAVcksXsdBA+5opqpDW4gCT6i52UPoatf7yNFpmzuWGAbHPY+v
PNNkPCA3DdmQeRiCGtVBj3717gnvQGUrypiWgJ5EevyqqSfp6ZYA2mG0v7lG6wFnPo4Ldxq7je5O
wVghveyZke6WwkcGgrz7gdfef/HHbtp7MPvgpz9y0GyBIj8JJeXJ7+iWh+N0S3MXDNNOegvhgulW
m/SFuCiuIaj7jC427TLZPsC8DjIieuAyDXfHJMLXFoziv5Yq5pYqraeuh2LKZaVWCfPWBp/KaFj0
5rJQzXxyYAiNX0y6RQOHb1vufL8sre2Qo0cWwQIjru5ODAj/yE5xOx6VN55X0SP6BZ1+hiy2brfR
Nr2WfofVyLZBbtPDZXliFsZNitPX75+Fg1h8x9zx6i+llzaSCpwjopjAEAOuBrOm4S4rOEDJKCz8
8Cdr2w9M4YgzFIuuodN3BtmzyDEAgbECQ8YBgL+nFCLn66ExwLqI3MOhsVu5Sm0kSwQZ5EJINr2Z
nXMvm3GgyONGqPxlICHyAaPJKv8VzAQjUBKWd9dnwl75Q2DszapP96GqoAoHOOpJ1TmLSxy1rMpV
66Kn1Y0LSnSQ28/NRhVQnOLQy7rY8nlgDEFVW5XuXrvVMwWZtiPsXUG5PtvjZDotQpKqZySQRnA/
NMabxb33RLXW55Q1OxGME4VsV4b4k3RZlNEfLbAcIFMCVXHiF95n0pfvIQ5u7y1oHlENl9o3NTgH
zJncIzBKqFU0UPZpNTWHNuY63G6ZN0Y+yV0gwSHizZdOmN5/5AZd5w/slAfQlO97AfjOQuuPTEja
ullmTbI/5SaCSvbMEVN1gOMkQoIcsjNzApAI26St0+9b2flBfBlO+JQ6SIs21gEnrdjLBrICrm6I
IULVP6SDz+9H6w1H7P6hS0qILyMOs/DqvN/ormUpb283IciQ5lEfEuAP4MUFT2oaHvWsXFRklTXm
M+LiWaRNoiyKe9t71R39OmOjrldNcSeIuQXSlJQ78iDaVrZRg33gAaC5+qBb2TwSFvl95uXJWvfO
fnqK7mu/YKjeRdrX+FIY46riYBKscNB8sx3IvEnevCD50e2awhwRpifWGzXGT8+q+Z0jU3k7TjhL
uUNnvWVqcBa11xh70Ajwp9wpN3odvayJ8pF10kPJDiz+uTGtMkgzHMbMLQ+GgdB9zfttA3ou66ht
+lJiP4ov7sxTMDuf5+kRPbkUjtFE8+wyD7vtebjKymAzBRXuTVy9oWyGfRtF20WIBhgniKF5e0Hx
v6gHSPGNTqi8sVmTrpzSc7ahmzkP/zCxgYzX3htbBCsrZ3gPh8+QhZEnJ3ajy2rkLIQArFG4gR4c
Q03E36U2egBEu6DR5AQx6t8Hfl9ED/phl3xdpHa8fC9I/u5gX6lQYfvSTSiuwrMf5+8ZWTrb+9k+
zHbym/3iD1jglb89uOZLNSEmbQTcWPI+PK9z8dfr+4Wb4m0XSAN6XlXE1C3XReqN4PfyAmuleWDI
r5HUHcatpnfJ2x7MtJ2DyB89gK29emlUOq4Ud+xtmVbpfUEhBMiUB1mDvz3CAFWG2iPBufO+tKaf
HqA9OyAI8i9rCCeLqeKHLAmDrd4AodSmudWtQpXPKC4JtoNlQApt7kJ7MNiqYQDTyy+XK1s277p+
TRMGBykYwcFhmeC2PwHE66V5DNZ0QvC8gI52hpqYJVUJ2F+4IYtb6d5rQpgR2YdTx1RxSma3dHbj
rfKOYAmjWDELRyAN2/FmFGFrPMjSpxuU6IfYDE6VsSO/X1wCdVVOm/XF7pYA4YHXjYI6A2XwO19y
MHI2u7Se2SM0Y6zGECczUYSv2Wm1Ufd1i4gjFOL8o8o2iWPlN/XkOTcZHk1OZITUjQO7zsG+D6O+
AHKJEUbWXl/nNzQDaZe2I9UGDq95Anf6Td8xvPqvhKE+Vpx19f7Q2Cs8A2qAwRAs//3IMVbgGa17
cC+kFp8LxKAOEE+O6SPTxqQH5k70pdH7C6gkGhEqHsCxTOojuAt6FU3EIEs7F3Z07uuhfhzro27h
XtjtSagWTHvrAZCI/xzVXZSv3dd+AiRwDnQXm3/486V0+rkANRnMBcqXklgbHV+wm74KccmiAU81
3P89HrHMzWuIcqKkPsdhX87oE2tySxRNi3atuyZANnsbP8EoTVJk6p1jkvC2BrcZuB8uF8QSZVwm
Xr6gxq/hlrfgh5ATNsfaU/fPrcmd1yiLR6On9ToE7+FuRK7dEggJBvsc/6UHc2ztQzkwYLp0E7EH
EQtpTQu7bbHTuxqvhQO5RZRIRFXSm8urcWBQ/54vOLsP0rHcXA3riVd9JE2iAaTie+7pIrv5LYAR
wj6/Gf2KEHfpdjR0kST6tfT5XfZgEF4Hg//2ZYbuVvqDIP9Cl3YJgZexATAJWiR2BMZ361ZfHLNL
EJBzo1ZV9tmk7Xlg060ssDW7DNSzi982YjkJVLkTCL74gA/BGECcKWJjD5TpvDKK22T07ziO4I+S
BJ+YoeO4nu370GH7Wh6juJ/bDYAPJ/CvoNASt51bB/iUWfhowL7Xr29kOUF7xG2yZ2jaMjwtS/Mv
GuwN1Nz8GPvuxbV8+mpbs2xShzsgddJ8wXNEst2x5cdsJkVVDhjdm/DZVKS96VSAH+Vs9gYo2+Cs
LVa6qyexv36StzZbiYKepzGATAnjwQmad86lp8fSvjmPCWKlK2yqUJCCwOqtvoSN/YZtQb9ljvB3
SVuoPaJjoIUHkwhCzB3EGnwQP+azmrYQf6E0q/pmKTdcBGU13rApHFHE6IxLwAWNF3yfD1qi26A1
MFqG/9g54+MIKR91hxrDYetZI3hXGZBBCSkslJ5MJiSZQ/PwpQu6wOk/AE32V0CT6wfEQiQdajc2
cW3Nx3hV4ZRYCl9x7CseFWrxwV9uHdJhgLiEM6hVF06oT1VMvpmts6SlaT353cgPDuBDC6OHWzAj
JzggMscxNEHsgeleNW0DVdjym0lr7GUVyjYD5cS929tPhXsA+W/zhpTsDlHf6ilUbNjx0iexO1nk
P76flm19ye66wVyVEHguyJys0DG/sEkOhudTkXT0MajqpdOxx444DDw5ZftATWeDmE7w0oFPa2d3
LgAOhgpeKNiA4xZ6Izs9ygjbsnqUD6pBfZqJ+mztVU/ttBkTkK89diBkOzXOVByoV3axycz0mxNM
kShc9y0QVK5Q2dVsFQV43WDyWTsIEyc6B0WCJwgnFHHLITJQQRrMNAtx7xC/vG94SjeBMMXiYsM5
KFv4Zl9ttIseGPtsEboWP9k8rddp0FiLHq09FAw+tYPg5QjiE2FFYcqaQ0gks1fIz6oVqKehAz+w
oY18ObyAnxkYkJL4byBPXGLbi4i9Cd2DwObd1qtH8uybYGqZ7WXvTksSth20/Ty+k6kCc4La5fMP
c5xEhq8Dzn66G1h1uQrHiq81W7GkDXghfdANFXTwnwFc9/CAfhlRDLG38WETlX9D/Q6tlqkDaGoy
E7YyP/kcwry8T8vmxCxQ8XkgCouqKjcfm8kgcQ9FntsahZprIw3CXTexaU/lUK0DqNifrNzYUxuw
BVrL7DCMcWd6/aHzm+GgWyh5+9nSNhRbI9Ln2mBVD4sWJAEgov/3+6arYYLXLKcuSGCJM9cWmrhx
/gEjbBRvRyGK9BFZ6WJfcs8+Bk63qRIT3FK6O2ageUyTLgUbeOYci6bdFKpo7nIUeNxC33MB4HR/
EgVRSyHc/kRz/J/plrZdjTZ+Gmd1D0EkuwgfuGiX7gwVgZLCeJhGwG0gw4j9K6iE1g0Qkys92jVj
tZAB2CT1KMQ690XhFveoPkS+cwRoMymsXcNs66aGitIDz4d8U4muX/hOlz6kdTkefEm+JbKMOLQq
n5Ku9u+4RQ+I9xrPuVmlh9zwgkh3udd0axt0eUvdrRHdRqUGgzzg7Jyy4S8JiUhQsqM3rwhRFLI7
l8ENFcJPdxXAbu1WJDONI8SP9RMBcL18QbyJ7H39DRuaBbC1xdMwsgC6bj70CPFtBRsZTtfzJM9q
IVYrjXbbBIObH5FrfyhdEMXSBOy9+ZjJHc5RbAWdL/Fq4efvjFA+E6YNTAaCLw4hQfUqJmBIzGRo
VibpARTycDbZo7rO21s9A1qomUQFPiJwKidWWKTxZVyU1qedVcD+WmFfQ13LW7vzxi+f/9dDFtR3
QU4+rCKAZNAvU6K8D9TqYnutialKwz539STt9ss0Khe4a53rG0sCYuOqH7eVoAI1V3gF7TzREqwE
YwE+ovkFBcC5qw7cUyuINkJQg/TfQ8OT0djk9MkEOGMJiE997Gja7RDwV2tImJR3dQIBxsxl5C3v
+A0pKusHKsmBF0nLz7wAzjsojAS6G5WxdHHOARRC8X2J2/RqQp733gsksvn4/n7MInh55gYvqV/u
8L/sHtOWe8euCtCau8osA+h4snCpbT4FMpaqwcKGmSz9ybFefZVJhPEyZyZCHu7VjypB6g8yO953
kAkuJmfwP2rp2aDectUtZC7ZDm/OWOVICT5q3zLNZCQDG7Rpg1sfzPlS1QQy6r3RIZyBm1EN8a21
7p1dJiRhh5Lm6i4hDgqCaGevVOF0sf6l6N+H3UKwsZbkBFoOedfq7xtEhaafRzWwBSyTiffHy1kN
rGD1CnXZw0Kf2uR4kw2eM6u/0pdUQldm/jK6Oc5WdmgI6HJUoJ1sIL9p4+targmV9er8Op7HzG3Q
55BYouCfaMG2GVPJp/sCqQjXkI/6Sc3dt4oUlw4IluSj3jjBTY+UgdMc/KKYfzAsDN5D4x4kWKAs
b1LowahJ/nBdHLAnsKqEQfnsFV334dXAlSZ5xt948gz5d6ed/EUo82rjJ+BXUkWdrCwJn6HLpmdh
sS4WnmXfDlCh3VhQM9sZwmBHhC7JkvVJ+9AJ1EBA8Ip9NIjkzd+uquf5XcUy5ynlBVgo/+6NZr4T
RWhCtGbC02E+R9sgH1yShKYxm7vOnLK4DEyEpzGeJ0hw9POJ/eKtHfUUjrpnlkm1HJC02JUiBefy
3KKyr+NppqfVYYhi5qTVwQd9OUclOnPv54W9P5u4XS7wASHBPuCW3ncD3Q40MN9+hGSY3pQ5sK0t
i2FppJX1lnN5NzmCPTSEmUcQ/4JVaHbmNU0X3ijUEYEx/oAbwymc/Z0ODwfCqzwKcuoBn4uIbWqn
1WKaUJPeqGfDK/3vaQNdHUtS+gDEqL3u+1FsfZy1SmG2eyNzORRraHCkGQA5uqVtw2xjs023tI0R
D9JiVNz9P/j++5rGIK9fUa9nZMZzUaTArs88xj4bh1s2tT97Mx2ym0p7k5ddEGkPfQHrWhpbM5vQ
xaZc4+Tko3sA9BtA/ZJVYDJGsFih6iDBMXEDXCTd2LkzPRZt+NYMsvj8TwcOfB2oOiK/tLPviNhu
U4kQOqjtAImwgvxgiyI5mlSW8Zhl7YcxZgiQFdn3oEbqZcIu664UA/iJoA+5VoVgj2EBdoTGSd3b
NjG9yKpbDwcPJFdYUYqnMqUObpduvtVdkys/5iBhWzOLVk8FTzLcvDld6VG38Ke154V2rEf9BFpG
PYK4i5KBwEcUfoLkDx6FFfbU+M2pEflDJb6BvTzqk8L/3qaA7ppJ7j8IQAvXCvSpW+0b5mC5DwAt
/OJbAUH7IGfffvYNQxn8R1n3H4qdCJ87HmjjPYsQP/TMmcv16gDTtRYzw7SzH87PNiTf1lWWByvT
61JoDENDA+oJ+V9j9ol6l/oTYhj4g5euuFM5EMXIbaPgRCp5l8k2WwRd0H6S+v08BQj9iHi58eAV
Leq7ldfsHDw6blwy5TFr6+yd9M1G+xpjeTviR/tNMShIkZrUD5ayvA0qsze5ZUFYBAzPJujAPyCF
89hbVvmYVChBCHFMXGq7DYJGiCx+DN2Y4klY9tsuDA4gyE73Q6LcJRgus5Ph1j9b42wbIBl7KnPX
XY5ziyZvwnaQPW7tbKnJ4/DdhaQoSq+R6fDcR7toIC8Hjjk2ILqq3abU7P5jexv+fqb0rBDFHRAE
MnG0dEwcwb4UydjIekFYRQC9D6wxMoz+DrB/f6db1q/WxdbiLYCEstz8k+/F7TL//8sGLCjSBpBd
oHPlU6ZrmcL/I+3KuuzEmeQv4hz25fVy9612l90vHG+NQOwgsfz6CSXlonw/90zPzIuOMpUS2FUF
QhkZoQqcyPZUT6TZ81h00fbGTxHkm6eR7QMdXK2ou4zTMr2rKqjUYpLrEYQJfl0ko4uSnYn4mxOk
XQey40KP1wVyecfq94Zjx3DsWx85fzXQtZODb6b3GBoBMYcLJYeXxX0ziwbIRz2AMO18tdj/OG8J
8cEcsUo7CKDSQSr3ebtJwdAalkOMc1a3RvmTBxqFosn/BwpmVVT125e7g+8i08Tmx8LZhGm4+i2n
gD1Mpl/ajXdfGBaOc4d1IZ38R1pEMfb0cQ3y58zZW4HO90PklI+mC1gpqvrxjMLDLa/zH+MkwXlr
XwjPFkOUGeBIod/nGLsmEQOFrwK6gdEBmIgsfRvINOi30ACrMMDMqL9HqmBqq1Wac/0AyrMWbGx5
qyPdUnr3zjB593Zb+HvWoDR/8dVNp12ScdoArCu0FcVBCHBrm5l1IYsaD+pWK3OsDaCjI++e5mfg
79lMTPhrCrHUJSyhefMlyEdx0pMPseICnzJjyzXDf4pjpt0HDQOic7BeJTe8fa+hJJ3MVGNTWHhD
dCTzPyehGKdbFZn/fWEhhmrm6HHnHoVj2bn05GfomwCNCYY6HM/i+KfG3mxd24D8AVPtfeZ1CBnb
+ssIyiqwMAzJhg6PUC38HRCJ4L6M8vweWTGlWY1DJZqtuLVQ/2/Z6yaox0vpaMDVFVX6YmHDucpd
IER7CLKB4sj+22+CB7fj6ZfJgIIucBb2PRRO7Z2s8/wo/PhtOs4936ZPXvOY8vzCCmRoQEL2YOhB
/DAkXvaScihbKXfSyfGC/FOzmj98rcTZ1ROoGGi08WIbhP8oCqXRLuoeLLWG/LUGQAurKOkDlFc6
LihMLKFDcFkCzmXm5RV7MSCy89orr31d4ZfGruO1A0zFDrwPUntCaQcYKCHLgAq+Z6aaAfiw1TBa
3bm1BIrJUCsGlHdWbCkkw1H5KcejClqqCAZlUvdk4uNGGRRfxyVOh1GKe4joAq3t91uRDnw+x/Mk
aIWDFlDPOvPOplZABV79KDwnzkKI92nnfuqnZ/xLDvQDBrNDvFOF3js6FVTTbV3aV1YOR4K7EyK+
SVWmKR7r9QKQZ1FSQH/slf4bKMCq/Xr+X5lx80RO4xf229S+AU2EO7XyoDl8AEcCGtNmxbGe8oNw
xZuL/L0yOUvw/+12YFKxcbaP6oxpR/8RRpFLJAEBgqf/kqbR2IMNJkWyKMKOhgfdH7orWTQ9T4Jx
np5LIQ8NPidWgS83kx8cc1HKp0C03R2vob9UM2v8XGmetQF4Nds7ql4MininovLFUwkU/R2rIyiK
2Xz6nEM37x/D4pqhgl5Nb9Rq+NzIxijCbxKz4nxbooLp5Ii69sM0qkC/ofdxBa5UdG/t1k4YCnTV
hLmLrcULF6M1LzL7aCavJCQZqfthEtluAWY4FyyNo+NeJhcqNyBk8bdehxycoxrqmRW0W9yu9I+D
wXeLH3z1EOnsxrgL8zZKNxSHnDVyMTQPoPbhYqmEBFYfvAR+CiHbBgHPWiCnE3qAVk3rhLMSEkPD
sIui/MciTVInOCICpTM4nNXWnwZ6oRerujX5kXzUtMPOyjP5MBtRlJ7+aR0R/+imqHn1zAl/55pu
nLhfNZ9aFE0DfFB/UYiYPQ+GfOsoE+fMd3anJU+g5iiufQGepH70qi/LdB+7xCdoS+1iUfzMuTcC
mAwV2yrugeQdcw79XBOp1cWmHsWoGVAunLYUR35uuO4KNNTjujeRXeBaFD1Rr6sabe41772KcXaY
Ihf8nTEvQNbU1jvsUKxX/OLsSC/VDUwzBEhfvwzV5F/FNGXgVcV5tVPbZ0u0HLBTP59ngiffemX8
eRjAK6fu/ubfsZg0ao4Qcx9AbpJNlXkEstY8BgkoRMOyKbDxyDgyh5OMEpzNYXx2OpGNIYo1FMJx
tt8mvC/jWynIXIfuB9HeEcdeg6z9ykyHdrtQ4RHZ3o0pWHpve5Dv1QCoHwSIr6hpQfY198gUZgu5
8FFebvw3sbYqg2Cow9qiMOTjfL9p7b1Ty+6+b8cy5E5vQduER89WG+3oMdqJKN/5jYi29LQNChMQ
Rlc8QzsnveSQLZyfwsv0xOujZ9Rm7Fj0tfCN4RGH2daLh32BVmUv7UejUYkujHDTzF5+hVl293mo
/A2gI6g8tv1PmTfmDwZQKY84Bhgh2wluHDKpqbSxCf0ui1Sut3skHyYNLo43gAJFXq63o1BWCU7+
U/ap1Hv2hCIKfk7I75k4Ks+sbh1jFw8SfKBlzg00t1s8Awec80ZxtY7NuAo1Zepjou36wr+DzjdC
yEdxdpv9Zufma4QP4BNF0KLzcmr5G998NRAHomgTbLirCSW9e+RJxhM1DZ/ANLfYJjHPLbZmjG+R
I5Bn28SdftLg4p9XCKIyxLH0V+RmoT5aiO5Rdkn3OAKIvgpSpzySKXSvvLdRIUkWNdDzqnc3syy3
/YszQIb1VY8XOaAaPOE7F8myDTCG3qouEu5cDavfJtrQH7Wu6cYjMvAb0PtVD6lb+E8KY4/0ivXy
bpnSNWcL4hj4F3+0lrH/3bxS1DqyThq4S3Qz+exBWpVZ8rVLjfySMZAzkLsFwncDuDMktlWUMwWP
ENsUD/hyko8u7y4UhU2rv9edTkMSBlGg0EuAFGDQU3pb2tYr+Wpr0dvSqL7KnkxtHE6jm3fXXjUQ
6I5Qgg/h7SyudQM7c/Uml357LaECVhtxeVC6muYu6JDearz0QhFzcBRn4jQGwbaYAIZdz3PrycNh
u5FAjZXpJuCWAzQkDM0MMzEZuIBam65fgKNlvvR8hfcLUkjeNy42e5a2w7ZvF8exiwO6PHmoWf/k
oGoZNZp+sA+MyFmPRmu/9pbUwwqiZEcIXlqvFfiTaRLEfJOHQppg0/7s4rtgb3Te3vNRVYyf6Oif
JD685wZ/MQEyzdOEIjrljKnr1uYZgBewG9GcJfx2jdkuIhaEdjIMILvBGrQm9awsB6pzmb6MvN/V
fMElhHofLjuPN9LrTjrqy4LsGkS2tlvIIBNFIkm0kTc+Grjxvc+vVcE3RVADtOpj7Keg5PYs694f
qioE70O8I9MEuuW+jN0SydGOg1cIIdQY6VhcgiDZI8sHyl3yxb55MM3cPw8efglXQZm9LUWr1BDH
Oo0ov3eC0toKBlotGbP0QdZ1gmJYqqz2G1QSGGC2UE2Qu/YJSIE5gvxKdehqZ/jPVpOoIX+SfK+n
2Llb3DLRznYfDOfFVemQqgWQEJB2tTwNjKIAh1nKqt1yXb2qnTU0LMsNKubrOLTU/ToTMDPLWnS/
+KtTajy/7oT3qXNKE/dh+WfJ0kNlUYdqr7R7jao++2IKVBKZzEKCUpmuqEKd9dMnoyrtUwd8V+gr
f9V1/gpZoeHi4DvjucIS5OdTx3c1mNa2NJ1VPejNK+8JdQ8ePsRce0V+lBW6oR3b/aGS0Uqzhv5O
w3HiHUpHmxD8Qfk26n343gc6EN+uDFlrOxrw1Sj1qt56cQpoKC+x5E9c5EWge3a+8UPkEYxpwXVx
x1MiLsJWQp64jfm66l7wSIlPQd1dzcEUF9MC1Qgq4UGR3n5syOf5yZvPt9ai6O3Tn0LLP8z0RyAq
hF9vl2WXMBSWGu3tVXvkQ3YNm/BZ99vd3JgjzaVVc6TE1tBAdYFGxb0PU+sfGWoFBhtEHED0piui
k6CG2CUmlFtDh228Ln69QcUx6gIn/GGAeoK4JDjSvrfzcxuZHhClFdBoMNwzA84MyP6Rx9veyMQq
Hkcw2phm455B4fXWDHFey1VaG4cBpeQHGqDZc/Rsyxr1Kl3/jXREtCmwHnFOQQYDweBT2zjNxkSB
w4Z87VDZoHuaA8hTiAlaQaambyjexjP5sUblq5IqqXSQrmUx71ZlN0DT0o/4PhlAb2XrTYbnGTD3
tdFi9wsIBTQo0eQqrp4aJPB7rdqSr3UBV8R3GibHajLE0mDjNDUBrbyJr/xVC/SlHeX8tDTm7yYN
BJHkp7p1PwsRt9vFtcwyogDoeRW2+Kj3j8vRjCWY5rIO0nueAG601QvseCTgCSDdkTvhgUkEXw3A
J0gNlfHgdi/Cwmmbh7awmweQUL75yKQB8nXNFow/+ybxLhOU0I+GasrIgoYPdamxBg5e+cSqo+Pc
XYbm0MKLXXz0jf7bAh+ixkk0O7U8zcFT3NwLvd3mjo3aGrxT8VvrWGcAvXDwRt0qSUD1USfaA/bh
FWg0EmCUfPCDreauCo9H8DG4SJQeU2j7ODLDaIpvkK3Z4/iBSoeo6ZgPvVDh7xvTBT04+ajsiAqQ
fg9ZypE8iJztjMR9DDSGj6BxMpBNrw3QX8OkXqlM6v3J/BfTrCE3clBH9K8iKp9kYRn7Dh9rV9/v
tXVj6NULUH54jkDk7btpNXhrgOhrJdN8N1Xj8E3zgWsdHWk8945XbgwB/vxA5BX0BFt/P2oF+OLU
Sqgdq14g9Ika1qyEmrbEywWCTPa56oa3BpX15iZpvXFFPhr1AHar1mQXKrADKceqGTNnq2sGfk5u
6tnA69R+tR6EEp8BWxRZNEBLDG2VIPD3xWenpnvNHmig2tKBrTD1dVfF+pnlsTxp7d9FgQqBFbmo
0bsyhX4A2xoaHthJVOln8s9xXNmgPMIUhgx6ABqrI/kcSHsmR4rkOEaJMHrgoWs34ph0DN++qMPt
j/gYB+WBU3TdvoU++BHolMiCktSoAtTYf3jJISbhGScKWJZZ4nsoJRshRUKegYejj4y2sIsWVBNB
MzeyN6/dhKKzGz+ZGY6hCqgXX5Z48jtO2p19W4Q3fjIh0owUVWI9zlaLnEgpbUj5hNjiFxemTd0A
WlgguQ5aOcoTConugH3sd1FayZOvGupZDcp2twBdiI82jUPs6K4VqH9y9KSKwBeJORRIC8ZIf0bh
shCNuLIMIJTya2KQgSllRTFzl2ZSpG944Cjysm5+A0QdvllRdXylV8EkWLOf3B48ERZEseh94Nja
qbXGPOwjaIBHsZBg6Mv5ThvrGiAxJp8yVk2PI34/cxfnheTJsEVM7BaUFcqEZnp6Bhr+B1mAzSCs
qpFuxyZptoDhnRckE2f/wwl1W59lBA09wJjYrlbck04BdklLNWRS08cgS/BVyICqp349jyj2SBoZ
OPbDI9FQLkssE5e1l9HlAssKw6AeBfPa6k4oZlSXXlbguvF56CxjRyQn/pCAmQ27rH/kMyG2E4pl
A3hFVeziollkztwnijeFzPdY8hNFCsef3fHtCNUV0OAok/YZpz7AMU4+AxAnCk6DHVVPnlc9F8Rz
8O4vjbGCeFn77JkOiCwGhnI2Fwl5dyrDrrJ3TYtPGCzVnahn91zgV1ozq9ViU2920vgyh8xptGqQ
MusoRX9fjAbcYbDe1qnUCA3PzsUmJ4VzazD2vmbO97T4b2+H7nZexhnwV6EHlh00YWrUBvpQFSKS
caIhJ5Ma4OjCSK/1w+Ki3gcmc7Lb1PpFUL7Yy5yF3Fwt2IreDTX9s4YH+6dgDDa5XjhfPBlZ21rL
jR2ZCWQH89K2Xlstj49Oh8Jp8o9m9mnCPvSx1dMYOvD4qiB/UZTgf4Bm3sX3DPORlfGz6aTuF88H
QKJV74reMK4+SFeu1RQb16TTf1ROIfcxnoMe8NaFcbQgQ+yqiNknXLtDoWMx4uvf1U1oEf5aIQ2N
iE1vYXZh6pvJ1XBmpubi6BA5LOp2qBNoUmM45j3O41Z0XaDtRmg2iu+TYkgVegeCQuTJvLPUnOSU
QLfhNHKzAmXKu03OIi2x+6QuNTQ8R5KNL4o6TJNRwT/+7RrLQlaMkzVLB3i+yMBEMGnjiuNUbAPg
WxkCHRJBB6FHlYfrml/6Alu2qNWtC+eBNaISmumnBPpZFFFPpX2hHoVQT47521JkUlNUD4n5KQH9
52Mn22vFxuwCBE76WLUmu0Pt0YbGqKnx9toXI5gHF187CjfsGGO7xff7QhC+6C9G4e6AeAMhEkfq
CgDmUy8DfnIlcjchdYUWjeWKujTui4afpgDQOWfMg/WYOzoO8vqPzf/Kh4TE21ya1h3HMcK7/33F
f7FYBbW5HLAz3AStBmbno9sU8tJ5ndiWLEHJGI/chy4SYpWkE9RdWg56Hqd/zctCbN1IN0EpZOD8
y4T0NGhx2TFpY/nMo6jYxlB43iSNA7OMkxO+rYYVjepgS3kIgnQzgLLimRqICRyQdUjvKV43GkDN
THxL06CDbcK8WsuD7hDnEYiyig4cNR7quE+TBmlZ6i0mAAQCEq9JsiGf6ZntSVdNIUD5VyeXdnSy
KzUuFCeRQ3+s/A65OXI1abbCV6t7nn2SNweUuljHwKqwu/MLFGJ5RnIidYcPcg6DtlMUHUfyl0ql
ZxlkhQ+i+TYwwgRshrHw2LeWj5DGjtvizs+G+lKgiC7E8zL5BmKeTdHK7LMoCrynXQ5dAB/Hr4yP
VwrwEnwQ0cwISN4k0OtLpYqaSwlh1bbPvmIvWl7ZyMrrqHqeVY6Ht1Qw0D+OtuoEOL5B1wsaGvXT
OGPrD74YSDmIc5CNwW6y+RNZWgJXR6Q3HwL70a/C2Jrk+sNQ1A31Pi3Tx1IloqlJYwA1h9Zxd5Sc
XgaoJ43mp+83fD9bivVsnqVn1dVqva+dxsU8mCqXA+pkKNIidd+644iXZhocC8drn6VjeYp5392M
tWyfAbkHAW3CxhWNZtCSeMCjJhxZNnUhMJhXvzLTu6gou2fbrYfQGjx/T7G6k8ldDczxGklJnLnU
7BADlluvppaZJ5KgvrVZ42UHHPyDwhoSJUvcBCriNwFrGrGDCkXtLmfnqNQ53qudLJ9NXquKkYKF
qqTtsjQ5+DZmU+Cw9QQqxDli8d/GSpBwSW7vchu/Dn8K+xfXsjtkJEGOAjnqyRlW9lQnm0VR5Y9q
LOS8iSGzViuYagUK0Sr6bwQDDvCFAyR7E7155UhngAjR9YJz20qIZRQOMv5tvoHQhw0N6imLznMX
zB7RmWxuQKVRS4Jj4GPnvKbJb+H+9BNC23w3m7TiPKwmU8/wmRXWcV2uaUEvMqqzDqqRwOzLFSp3
+KnDZ1cJ2iY8rE3hpCdyGmpkpCBy0nDmTD+Nknuq4geP/z8u8WG1uUuxCai516hnzrZQZf5EpS41
MwOUSNf5mXWFhpdV+4mrimSZD3/0/yGe1inf18msqTnUIBQEJfCwVhmHF5QaOcgl9Wui0H63iEI7
H6d5jCi0yfp9HpATN6ss89RYttOaeFqusVxRjS6x6vqL9T5Gd+MBKCLNAoTirKrXFtfEKm1rL0Jp
Xp2fhGoMp0jTbTdCU2fQp/xEPV9kDkoH3oOgDz7ukOO+uDTgtRMwZku4DgYWlMkO5drv+vZSWlJs
OTAFQHXn7YV81Btat71Qrx3j5qQ1+BBUE1zVUM+rs3GYp+n1dLIgmXWYfcsq1GtiMFzmBQoobwaW
a9BteHmAtL26jWWAZtA132+jCcBwJSuB0qVJt49G69T6nroWdQMR2GBM76o3Lw25UkuANnMa++hl
A6Bq1HUmvQE9IagTwqH0h5Cm+o3mQEFMrTIvqPsGX6Gi1lnFiv5d+jzf580IhuWxQhU4OVH1C6Yx
DYQd4A26Jxcex29xZFJDo6wBLYNvstPipzUDX2BNRTq/DKjYHFm2UzTh0uTH9+Gv6xNBvZxQev4e
t8x3qyDbG44hV3TVZeA9dvEva3I8sDemUrDUViY3m01PlfKgG8YvQOFVGzkX0kfqZOCDPaq0yZBF
a8BGNvjnjCc7EeOJerM5TFCCXEY0o4fOYt3icaQoeXmteHtVQ+affBTS2+PLTPn7HnszlUyaT8vx
2BU7UD4FIj3wKs5WGpiR8O3lXvyiYYDcsI/NB18fxAdm+XOEnU7QTYOsJ57N+Ot0LOepzEv9HkSt
G6repsY3S75qksI8zb5eQt8NWxRUMKPeWyNtZNRl1r6Wq/r15oLEognFTEDDTVVdwp8A9o2+LeNV
BYXYFjeLr8ox0ux1z4ryroDM6s4dGnH2zbQ5JLyJDr7UrJORdvZuNMARK0HIuimDsn8wpQlsQJF7
zyzxwUXo9/JzafNkVeSp+DZKfu3G3vy7g26y6Q0DcIf9J1dTWrp6nB+NXh++19rwTfe9/ksS4zC9
AK8FGNC8IGS4h0dWjd1muS2g/sRZDl493xYIt0H0Z2dvtwU+Zx/gQxM1TKCWOeS8cR9tQ9XS9+YZ
ynDuY5dY7mOtNPGMChWNWY7HtpPG5kOePtMYRaU4H9lwcGxtKIAG7HpYg+QyvaeIGJVSe80u25Au
Qj7m9C9mi6IYisde1j9OHrAMtAZFCFTIrdwBaq5kdgIC0AlOV5erOIUfr6MygUSgut3RaMyHwHxC
MnxEucEIbgxwnLJXc4zwHZ7qD0yxXOgMNKkyQqId73xQfGhtvnuPsIXMQlSeBdvezyQw6hBXwfE5
6lmoV0IUFrCOWgvJRH6+nQeWOIGyvP+BttkAnvwWH+wB9A+UsGVjEHoMNxhz/NY5vo4PhPvGSfej
jgJz08/6lWRZ9hUCb/fTCMCoW4P/dUp9BpzgtDaDPPkZefpnWWf6F2Qb/VUdCOvZa+S0FpPd3Oe1
7wEgj6I0zkbkmiBwfzD9kNcp2xMAEjjVVVplyauXpPkpY268Jn/T6MgXcNe+jlBReMyS7ImQPnoZ
eRujNSHqhsOk3IVMuQ128y8BCjg7HBd+E1AhWmsAVOPvfSzvhtRJwkYN5OZ0Alxs+lSAwAzfSvrR
yED2AyCJi1RqV9x5mnWXaoX77A919yzzMFMGeaTNzjjOje7K1nOeg6R9FP206mtWPLt6nF2zsnoi
SyiXOZpr5HabBzwL8ueeJ0BkuMw8NFZXPE9Z1u101LmvaYLHm3Gbjk1yyianvGa21QNT7OQbF5t/
ax1ovLyCd70PM+W08ulr6Rd/t9xmuVjlfgOK+VFqK71r9L1J2CTnUKMU9rFSuCM7stx9Wlf+SldI
JWoo3ikmfd/pDFim+lQZefmYTzhUGZECdHIvRNVhCqgx72aWVOJDJTPmii8V6Al8izYmuoUc/xal
QOWhIlad1ACNkrnM+0dzXoqm0Xqohf470H8KQ5FfQUHZdErvaASa+6FZfMiZu6Cn++9CaO6/iPsX
IT6YW3b4gD3/i9jlsu2E1/Zqtn+/05tl6v4MEXTr6BlddwKza3eiHjXcNaHwqRrqka8a7WCbtfnL
4rqZugzcTKU4vO5x2Lqs7MSge/GMHzJJmeLuRGkHSExQTYeGev8fX1MFaws8+Ifa6/5jOQi6uGAX
TvuN4el92AgW/CUldj3lEP0ULoMkQlN+8VF7vpaDGO7swcgPeLxW+0xP3PtiFNe8b8/ckVsIkIB+
K6mAfK41Rc/E9sGkuekqZvh9F8qDsTkKOlzbqgaRtZW5pwLc7xBjcB6zmMlvtTN+HfHA+ysoGDj3
RcQfsWsZthFS9BCP+tV4kNu8+DxOLsOXG+9iUk9omRb2eIytfdaxYUUzGZRZhtXbfJf8Ngg6Q961
hovERM/cDXj2UGbHNf1IdUayeHTxwfAK2rn6rGN/GpKbonzb/xs7XHeuRTO82A8jC5UUXBWuoVg5
Wkv8xHdO21Uv2gASAW7nwQZZy/LF8DxjJ8A2Mc9tS/etjo3mgrU3PUGaD9LMaq4R4FQpsj2cd6i5
IMJI8GB0/yqmIvhuG84dpI+TV+6wbDuhiPKI0y4fT1e7AjeL7X83xu0YF/y7kIMdVp10rlWrQ5MW
XJNrnHWFeHEOeK2C/DLQ8d7BwWlwj/xgfmU+2ywuiJUF4OFjm6bg+ZWiaDDSBVcv3+Gw+DQBOGCQ
YRMB/fjgnuLyGm9l13SLkOJoOUXtfQpK93mZ6qdudc/SncN96OTgxNPEcQs+W4bpIgPbxoZv6tsN
9kdg9VdOaoRW9MO6qx3whUJjYT3WOZ5Rvuyx4fcysb2NBB3kM3MDYz8Hojxi3aAm50RxNug9L2al
23vpOK46Wu/6cu2wNUOl9mfos+GX1+wEuN2b8XNuQtE0SwQ/kenm68At2WfdYt5pLCsBtGUFuYLG
BctIIvmx7VEgjPd5ifrMiIMyCWWrNm477kbrawGa3tB1AnG3xNaVeItlrDBeW2YcZpIFFHGl6zbr
wU2hSt1NoOGPAwDI/KKP1Xnw+68Jx2aYq8YrurdGxtpHk0YpjkL+ZNIAhbgadw4JanAHAdIBkMBF
/CxdfCj7xadcET1nOPRF5lx1GwsKThSRFQOIogETHrwATE8rzQ/SBxZ56Tro/fhCjcvBFbc2LL3a
2r4E/qwdu3hX1Tw6MNn6QFRByQ6wSQ4KQbOTJxQE1hHoIND1aw0J0mVotqvSNze6h3ulkdlJ8R9s
FGcLpFYnJMkMs5Eoi+DeWTDUh1k5Kj0+OAO786AphWFNmtAIwRGJu/O9yDwYZvBEaGN8gnSPtYfK
pyYSxkbQux5I/ItA9e2FQuKgH89qgkUbhyWYRkcNO9SiMY4LDrznNQ56OUi2UqOMPoi3E0qc4kzS
aa/ScljVEnjSxndD5PPLU6VqKZaGfCYVYPxpGPV9b9GRJyA4U04oTlYrLMHIdpx6bK93N/7bRXN1
9Q/TEj3fZn3P74sOlN8SElgVOloPRSwbtAP4yc8dBn24v99j1FDvucZrDl4tr9760vZXM6JSNn+n
3AZr0iLQTQM3kMob5OX73FiPyi1ZBNr8sAqS+4Df4ZPDuNqTVh9xMDCcqKksPpyy1HozxxKgMF6x
zY2fTJpAsTfmslIDCYN6RcPQrA4HqUEeSF0MOYi3S5D5J98S4lZjGJtueWzV31oqQDmWeoDMk1mo
P8JRJmCYI3vuDrXxt1l3cks+fTD3fpv0eyZRV/pBPY9s4GfqE0gu3nT0/uQze+SlvJc/RS4TGysQ
m8F1Ojw2UL+wlChwcOJvOiVdfjNA5uIDEc+mTWMLJxe/zdd4ihd7olapUX40r7LMRcqogaBa3kHc
1u8zIwSUrT173GjPYxWZWyuKfpJraUAz1p4Xk3qOmtBWGtugXACYdrXIMrCYN3MnoDVA2BmjWE4t
QJddgslH5jIQ40tqBXo6sSmKWlunYvKODepKD0bP5dZktcQmpDk50su+Nzm+RsCu6D+IAoK7kR+I
LT4E5avpVadWVflTBID1/f7tD8goIAPyDhgmqPCMGv5HwLAkAPEN7phQxARDbjlrNqA79U+RjINT
gPOwE5keNFygKvU+EuH879CDrWkJoRnUANBc7MoAstI4rnVD0wDlf5cG2HePUBJETY7zin/KxbLN
5EcbDN86sPo/MxSn7Gyr6A+QbM0eMjsDTldF2NpPARDiNxw9RKHb4aAm6dvoaMZSrsuC5S9j5Wl7
MzDskMwUtIynNnVMsA/r2YvJoX0+VvEPGoRaYXbf+shgqZlB3CVPwnJB3djlL+Qqo4uWWWAR0ED5
zN3o2cF55SVRpYx2NWAX0mf5rlNFkH4eaAdmcBBqq9E+B5WQO8kQr0EIzShkIiSY461Emno9YxR7
Kd5sgh6CAaZF8tn/640lM/AB/qLqMSQTh/2IbCCOAn5VlGktSh00L/K25KPGHew7QEeiM1kJy+u7
0tc+lKHdLERh0PiKPizUY/fn2GCy7VdgoSkALi+mVWLy4h6c5gE+et3orpdpc5pNnCJFwFnWbzGN
KXGcq2KcIAfreEV8n42Ur2PWj5971P0DZ5o9l43uXCc+AAWl/G2ptxttbCewtsMcf4VBnN25MjH8
hdNseaqEjm0Wr8trYkf4rs9T65gNzoH8NuMJdC548NpCrvEk3ALqkkYJAUlVP5s6nrnNpexm4ihI
fqch9xxzJo5qUn6oQNL2GAy8fiqMfEd1tBIlgiCfaoO56JbWYInZbYd+Kl+tgKdhGtjsaKD4DLvc
Ml8vFCqu0fa7ohGfosjGgRTRp8yUr9Q1KvDZjMDXswxKFRBEG+6pgb47GMM7UCjw8Z45aMgNJVtw
snc4TfgQimrKHQp4Epxs/YozkYO+s+15ErkdB9y3TdBfvWoS5xY6Sloydkfw34kzufAjwW+/jz+B
1A/wACcbJxLTTu+KT2TdxC0+GqCluCaTsOgcnK6q9ex4QGqYhufuMicQfL6F/4hZLkOX19LsE609
3xfd4rIM857BBVyzCFjnqtAh7VrcJ3rNL1CM7B67dGSX0bHvpZ6h/Ek1UdzXmzJp2g2Zruu0jzmr
7h07fptkAu92Ya45T2pSMES7gQxWvTqJp8ZRx/HUq3DOC31a72r1SMWSP9asFGpKFDJYZT3PY2Av
+a37PmlZMfJbJXsbYfenlv0whWKWwJ7WpUtw7gJllFu7D765S+Eo0MXNLDMFEunI+ENcceLdAZ/z
qMayuBUa+PicTYiPWBC6wailcn1kLqMU/H+cC0oiD7Vu5d4EVGczUC4kVVRGKG0APapyzhTBRCWc
tS3qP1C6tlkYiJcBimZqMvn+caBSlRTtBFK0BKm6BhVoPYCYGyojzS8mil1A3OW2m0bj+tERhXy0
cHSIItYk+Rb7WroC2hnHEy3ez07D3icOmeF9Tcq4myeWKBa/t1r/Wdd2adlCWrdECUafenG/JluO
bDd2+Xic9BjpbJTiCiDKVdds2Y/EjXXUGCpfFmhyzdQS0GVFLWQii80cODvfFzcmsOTK1mtCutZy
1SWuAJoVlfv455STjkupM56d2wc/BQSoTtRYQQS0f8plteEpMoaNy3UklqCIcHJoiLomA/fOtgNB
eNKBmns2aT4KjiYtXNZzex1ffXpZVRsXcNwVjczOJUgCQ3v6sEiQJJiEM6ldicOgPQV+uC6Fk1Ov
U7nth+mvgSE7aCpMGPXEf5F2ZU1y4lz2FxEBQiB4TTLJvVbbZfuF6PZ0s+87v36OLuVSOtv9zUzM
gxXSvVeCTGeBdJdzYgQAlYwhBWURLD2SSMnVcJDz1fB3JiT7X9jRXcgrgm/1H1fMq7BEwFhezeJN
7PVWlOxQR6pf7fxbg2qKFfTZlDj6NDSAlgJiBBeUZVKrFDTJ5V+VxC50jYHspPVAKIVazqgDkkPC
jwTfRw2h9YkPSD8luzOhIUpctqwS5jq/R1r5CgSobNPK6rcZH9wDKr5BaGgsLw0CBlddx4sxMzX2
DcRXkQe0yPkKXmbtpe3jF5IvuVXv0rFpjnMeagDj35PYqcfhIDrAPeXIcfkGELZzjBPDpzQUwwW/
RPjladWmHzfwqIWPDnxEz0tiIrMJV4NzFZU5thhRid3Ebyh6Wu2dKej2Laih/FIuqwOnDtGv5Eu6
BBnq5dtsu5T4c9asCvCPaZP7cxVrW2cWxWvAG2SI83UwGUX5yrsIzPdazX0yiLBFfESJ2qHlS/lK
opRlqVf0mnOgoZGk40WY9jcaUVPwLgHP4dKcacllMZ1jaQFxlLTlNNZPVYkdZOZ+KxxASi8EwhK1
AKMHeUTlr2MRoxAtZw0QVlmBqERXYdcC19MzYax0wF9OJxE9EthKKEGIAbKqYFrk4rY+LyfSkzxN
wQ8iE4l9kq0IL/IiDFk/npLRhfB43GZwlloVKhrSYAnOgAsKzjTsjEVSHVNLqlVvu+lOa/QFmBE/
59xNpCEzu3mvW+GnoZsRTZQN6LIsOGuQxgI4jXZnA7D4XRbyBBjaq96USdu91r3RRD1yOcqxSG+C
u3Hjar27bfORnxy8WdZmQXX/KcdZpAB2GbqkIRu3BGzmKrzR33Rj0GmYnlrKAbcQ6gDst0jnztaO
kJba5I+8mTLkdIrsusiGemoInl0OwDvkLpFdNdjmuKFuBKQzRw/y06rQgsNQs+CollOLUA+JfuAb
6NNHPcnAxCyvFTuvLHSLy53l3TXJXi1LvQQIu1MBWmvm2N2yad1ZIGtk5AfEfT/TyOKluI6WzhF5
zKe/Axt7HZEN/bsxqR3gb9KM1bhJ5yt2gYBp6F6QSlJtKHib6da1rzPnSxFZ3Nejvj+SRRX2FSA7
cZb9sODFzH1RslsLOg9jO3BNEi7u19A1xE+taU8++0wweysavT3SELRNW4Mv7ec6TKyrLSG7SQ66
Ghs1+A4Aj+V5Qwcv9J3ZIOUuh+P/38y4XI2m02q/XnScwm69KLAB3y+q7o0Wlxcls0ZDUMF0wIuQ
ttm0CYxyfk5mIwKQa4U/UqsWb8Jyj12c5vCWwwk4ZS5YbT8s7AzYTXUeOltKVG5YASQKG849lYE8
MXjJwf4LHEiZ2UxNAKRzvTDBiiPTm+cJNCujnnxVBjm+qv9hoYllqA3vAP1ngUT9mOu6xOYDbZMt
mz71okG0ryQZprzwNA0IkUTapOyJp4lMjHK1HzrjHIXZckiXvpP0Jua2xSf4Yyj/oN+KjUwSLwb/
6MO/GGi5NnsRb94NbBy4S+DAuPWIxAGEBF5MC8A5HeBZf5TOcrLbRntzwkXbpVZpnPSibJ6WHLyN
ZAHqAW/u0+AFRKtPmZkkl8oE+hHdMX0ULSn3AzbITyRCBi74l5Hh40cBCMhCxP93IkUlbSByfo56
wKtv1JiE1JjWGAABuTc2SkY9rZNTqPu7eaAFsbCbBA8eAAVANYgMFPa3O7XNgRiCVpogySLk5lpy
zO3xK4mQ7ysD9SIwH4Rh/Y2TQnMgXqGVYiisipSMWQYqGGxxQp+e2qCvwDNfPdlvxmUDVt4kfqAX
xPqIb8F9/o8XxMiCa2+N7qkyTA/I49GDSuuy5zRCEaowAeKg/cwLk3bAyApRlSBlTQniNYTcarz9
vR5vSv2hDcBrkdhj7BtNVAFCW/TptXAnPxyH9rTKkg6V9y0I5MYUWAurDPnYma/hKIyUMfPpP8Nn
Iwb6D3Q413QMXTeFK5iuu/e47jzqAGA1deHjMCAxsRDaAOJ15ITlzM53nfT752aoab4NNFO8OFzm
CW2utibYyUYkgjHtsnZJb3GONMjIGrxV6DJs2yfNKUoqS95TmgClBKhcgX9NHehHK94ilpt6asbd
Amsqwt1abgM2T+5E1xC1+3hTL/m3ux43h+Jb1ML1XYA64F7b1sXrFBeZz7RIO2sLD5A+UjWDX0uy
ExJWWoX0gzTckFbJaUgNN6bHts7ZE5tBqJcu38fajfa8s829pbnON8F38P5YmzlqcQzjFWqZZeoY
5Y9FxQtAXYwXkpg2toIABYZ7ThrkDkja0ig3N5SbNkriEd73f1lzGAM2M6sAezvpwtMQAN6RsM6b
+BGYn/EjwofGPkLKLB7EkK3WWZPFV73tPZJNrgtnVJYCDghZNA/UoKaaewtg/HdIj6nYBu7+dw0K
L+EyFf15IQVZ6247H9OyeV1l+K+bH2gGfGiBh0Iwsb1fxgEsQpamyISJahAfalV7AJxy+DC41XvT
4GAX9C0Cr5DEIY6kiECjK8+lG+nY21ZVdIxS5MpjY/w56erxBDQMZ4tY+PydT+Kkt3r5Gbhm4yke
gQdITEhSPrjYIbcI/+8b+fU6HMXG8KDqJ8RCQeyngyIdjjRA5EltFTbBc8nGjW4F2gtDwYZejOwY
dGLeilCPPbtCFYKfxAAMsbEBouhYZFTxuDGLxgRgRofiXFk00TkjLlTFAQibQ609ZEufe1qWW8dI
UjJPfTwCF6LtfBrORrgcmMB/azm21iemz+MFtcDIyJJDwCkWz5Omr7ZajPnZ3G9axHVfyGBkydeh
0oMrLUaXyqsOvF+6uNYS3pma2Q2XZNsj4Gtb2xT1t14LBINHZCp0jw5DxAkYKycS6WwEV5IGlMBz
lYM0TJpZEQPss2zKpJ7PCDWcSFT0eMJNXZwfAlf3Illfk6dIsdLnzHisQmNGJeBS7IAga4O7EtQN
tuD6xhgz1E4hre4tGMzlYksgfFEAxHwpgCJvIPOx9BxzutFaUktz9Qn0eMDOn97wdS8XQgpXc52R
jXjrcrbRjCJL96iyBfDY4IqdFTBEcToJaEUN3L3ltSznEpnH8J6RNqx4vI9tC7AZSbTsRREDlkpL
9C9Bbp2ErGvRUcznRaweH/RgQo1d3EweVcLMrXGwp7l467s8Rxb8sPjr2SSWBxZ6FVHDMw15bC1o
X3ZmJx+fdHQxzflBgHX3YCGQdkSa4VUV5sw2Q8yaynBA1Y5zvpWvWlWeU41pCoI17obXWkZolwg/
nr4HEEOLsvBHUz48qFfVMULp4eALKyv4qiVFjwrkwEGml7IleWA0AIKxUXdMQ9VEZcEB2IZLSK/z
MSqB4xcsQ8dKT2MAL2uJKkI2Y6n7wC2yjwOKWi4DMUpIeWU0YwGAD3RzkQ87K9eWjbJxiVxCjZH3
Bn5PpoFmHQ6w7QRKvlfTiuFqZjqwLjCihlvdn23rLBdkCmMLGFiLX8TNf0V9/lnEA96ydhvrOOBR
S7WwkGkm4nF6mwLjrS+Ci6PhF5CYxfTZQBkXvAr69BlxpffeImUdklZPXcocXxXGqTq5LJwWwGHI
kjqlHswemNSThv9LqbiprbMCoKG9m6uZKHbHT4Gz3WLEYMpJQDG2xNGwSwrQ32RLWzPUs0mhVNdL
+h1YmPaBRCkH3/wG1dTZJQr4VplRL0CVgJHggvL3Qk2bN6/VWDaHRIp6eniRQv0KP0zW35r67ZHd
iHqXph+A4lwIdgJlBzvlstf3mp2DtQrdVnVJ30Wpibhj9xv9EhN3kVzlpruudbOsWqbMi8cwtjX/
/ko308ka2N6nAQsdgl/pg4hDCDRQ+qUX82ek/tt7JaIeNcQ3RFNX7Tze20YzYECsKF/8SgMUsQbY
OnB6Fgj+pN9bAAR9ZuPYP+E7+0RSBFTdI07zIeC17PKtXni2i506O5BWF+AuHlGgDm8uUstd94WB
jW4TYbuA8y2OxXRAXg/DQC4HVlMChgF5hCatsmPWgpMHilJA+lmkuyhp8AjKyTcbPBaEVVL/OgQd
nfTcBo8sQUWkJ407YWcb17Ct9FolyJK2g7h0jiGeA4gs2dnunUEQNBfRIhHavHEGMyxBeRCoB8F4
EOVwxKN2x5ISjzVSv2OAAFERK0FFQmoU9IeS6dbobEajaHcrO7FafB2j5Ph2nVVIC2GfixI3C5Hv
2UpDZFzM2qkRQkMCBnoka5L4Tat4h3xDyBGPe7eYGA8KAHv8cxqfa61A4iEsb7pqbbXG0DUR/sqJ
/RfvJVROyQ0nkuh2iTGPx6LodGQ4y/2oalYhS+0XPUwbUJr37caM5mqnIPnu8PeUQmHy/c5kbJFa
lcK3GPcALGw165NmDMVlSud808lhnkTuUxWLfQUWqMHLhr+QQV+96taMTGkefokb4PeTZTvzGHFu
DUTNciKId+odwIoXvDMa+5OZpO3B4uBtz5Jlfkzt6BhPM7ARkLI3XmM9RdJkHFf+XAD3dJQNsreS
GYEKdJsUrzNSkzU1djskKBs3PodwGpyFDjcqwPWMz4Ew/xAtA2aENe61yUq+s6Sttki0rx7cEo6A
2uneahD8yiJYG9Ub6KnmRmbOrjemVuhZIajAbxT/Nhd4srdL/e4asx3gz09d7nc26krgxPvxXi7S
lKjXxfcB6l55zkCEv/KSsR+vudPlz/Fp5dapQkAALNH3oGfVbgLCy3koO+uRG3PqmWaDikgtrbyu
B8BqJrFVUarCDnObg0lVwq3KhnrULE4ytxs1pmnMsJDG+HPG76bdyaokfEqBN/UY5mNxrkFA6DG7
5m/AOQp3gSj0gwaSibdmzr+YY2rAraGVn8Cwhttvo8ce9AH7VAJYOpkAMqbsUdMCWWk7mWxYMTJX
KEyCu1RIl2requ61PZsEcvg+lrpB1NQzO4ZPBHUy0Tg/OfG5R8rocwWW9uefEhpYbdU+d4jDShuS
jNJwfp9FAxK7uVA2v6zjJs5nd+BNyOSpA2/2tHcfiTJ2HJbqPIv5wZAiJQcBL9sGRcW3PU7ZqB4I
3WvJwg60OYsNpHtuHl3slpFCDkBFCprS0EWFA06Qnfm5m/Vi1VLAlbR2lr5rE9R5VS5ga3IGMMyp
AmG8ETneemBAhsuxbmeA1CUiW75oknUcgBDWI5sMvjacRc+oNAZtwYfcBfvglVeRR1ZKPnWFu0/n
FIhlcrpSJH1keXPcmrvWKewDK7WvXWCyyBdBk5ydvLTyz5PNGg9QirgXGldZVnizCIo0PYAcoEax
q96fJoeLbGPEADUcs6DcTaGNtDErCDeA3wJo8aRFx6CxkHBsAVIsSKfobexAtmuG5rB15JDhUbMr
C4aSI5FEb0kF+CKnjPIrDbUJj2qke72a4I5+HUGF24DCIjY+RQZq/gEDN7BtmSCts8lRfjwMIvJc
6f9vJsNdDp2MB0iXOHYgTeLsqIsbs83VivSrKakS8vpTl4ci3zicx7tZzu/hC3N2tDSpI6DVIKOr
SnaBPWJjVxdzeI7AKmN7912HDNxMhOe1WyOx6ygQ+/+9JePamzvHojRftHAqgPsQIXWpCOH8XPRB
87AVL9NtJ5jpoVTTPFf6y9xGQMRaTPvRBpPX9xFbavgu6wVOD732wcfSXRiYSk6oHV72Ac6jT3oO
SsE8XMY3LR1+6Ejw+gvr2HmNFFex7WJQV8WgEzRkxoAcjUieVKOZpSh/A0SJLkthYkRtDrhHAAXL
IVXLgGmEb1CLFh9JxpE99eyAbLOtjMcF/qcMO0JExyO8x8vW1E7UrGNS3Yx7jgz0zarjzGbekOLX
RlYdPGhnZa9kNF0pStAvH500AlyBXwRAvcx0w28lVyBzkn5nRmBXXjRr+PIb+RgMwaMI03qfUlJq
JDFB5yWwzkCHs840vNHQeCn8LgcEDZnFQfE68xCVSh/2JP/tzJ/TezhGbi5gGeNLCxJjW4AFOtI3
QP62L6FZ0h8waKVc3QKRvRRa1rIHa457ZFPCwUyW2uHJ0AqfqqCrauj3c20+2IbzXhgNoLv8TE25
VHa5ITtSk5CG1CNZNIFCFf8XmEN10dSjxhmsyBNTXUTbZiqAHLxxmznZJlMSn6mpx/a9dycLJjs6
gzoOofO6rNDemZM+Yzqyz60A4OpynRvDdabbJF9LVMRK8oHZccHhkGNHj/K4O+pwI50yP3KmcVWo
R/9YJX/HyQQ+R8k1jjpN9zHPF+Mq18i1/tQlDXZAEm0B3vbm2rZBM8GjizGA8La8xQvtRkY2pDVH
p/SWGIy6XQky+k031phI+kFzsoMwszcynBk4hhEI+EOl105E2bL0xQRwkKfQ6EvE1WQ+rzKh/FwH
vvcz9VRDsnUK/l78rsvjI7CJ7/KTSLAmHjVV4Jwm9z7jiXKJWCD+BLjOD5S8OmdqMrt7793LYs0C
dAMqxpVd8avxv8+l5fXhhCc4Cujk6M7Wmt1sFwZlvz416C98fTKsTwn6u8/lA8WgZwsZNP6oDe5J
PQ7IgExvny1r/+6RIkLwUTUZ4qRAgIXvm4qw167NGWoRC34kmZvmCSocqHCbvlVnQDpOYbMf4Aad
904O9klF7pXoeu0ZcHrs7QWcYKSIMvtggg/vgUTRYrvXImhO8DoMqUeLgCzVq0xwsZmSFBMF0GBP
T51gP8q8RCDOy6irYV9JC+wzUMd0w2dH6/lTbmovoUyINDi4CObUQV2iUye7MjHDsH/ULBCDkNNx
iMYfdQ2XFzkeXVCyWEDf6W5kyjcp5V0L55kSUe9DTu5KElEj11b2alLB4CCLm5NpD5ZP8ey7oDaF
rctZLBdX7O8i7aRTYe7a7iIfZzsAyP8alld2pHBR47yhC4ZGHB95K77gn/EpSUu+w1Yi9m05DFG6
DYjYsfJI20a8fTBm4AWL3vg0gLbw0wxqFmlJksm2n0Dm6j7Q5LyfY28GLecxcjr9qTXAIVVHeAP1
+rijAtYE6cEXJwlBKYgza+t1LfAWA/2VylnbPkEUra7B1ygrYeEcS3wrb06JXem7Nad05e+zgQu/
ySNrBqAhittxf9ZVZaRGfFwVlIDq1lZ1zHRTxvMDkLRFtbbrshFlOU4XbEkY6QL4pdTtEx4A9AGW
NYjh1t6CkKG2U5qbhUgIdPjpODbOysugyBkUb8SdrESF/rZyAElPikIejKhHjU4HIzUmZgckYdxO
Ia3oM3vrANBhK5KmcI486JHqFjLg7UtazEIm91cxy60rorSVj81AuqmJK5P0tmXDtTLgEbuqdACc
AWlATh3L2TV8mlVqc7pZx7bkK+Yhwg1ziqRenHPCs6CtHiDasNVTY+bCbbNZdSQmgwmkf2f9O9Lu
7FNIG0c1z5aT12k0AZRufyEJI/bDAHSUPj1wBnrKxMmzkVv85FLi542C60HlNZXI/cQ1h3PUhYAD
nvrmlRo3jT9n1pBfadTOjrNvm8D0aMik2QBvlGEu4plEIECOdm2NKkStixGIAsPzIwgYfFIuhg1f
JnILN33EqiPJ6KI63MRsmP0QHkd4fCM+XebAtblvDTbqTTm8cl3qcLiqoSmiQiu2YZeA5kEHrJeU
3SjqvkexsBHNl6IKehB3RM2WZE0WIloGvnOBtPWv4Kh9clE39dJNzfCc8+EVtS/lV7xP7H2nAe8p
zZcCOwUTf1rBUD9oU6d/LqMRWxfMLmt3BnUvwDZoiBMeDgrREp3XYdRs4tipvqTZbF2DCbVbtFrI
Z8T6w7A40FDeAjLlwZUr5sUPuY0qQ9kU1YjiowGl9uB8s1eFBucB4iYZCqFbG7E8aZLY3GSb1dpM
qm1ZBhOOogmEap2lNTaWPkVXkWdsXZqUeVgMPmioxKbvRCK2KFo3Hnotf52X0cDzQY5oKatti+NS
xm90IVLQUgy8mzPrH0ve7+ogTq5mhf9rQzYBSk5PU6Y9k2gEtTg4LB2kOHZ4l2yVHfV4X/45NMZ8
jIG0+tjDh/wIGO/hgSGHggyUXOvcZT9GLfJlpK1aKAFxp+cEkeErY9J+3FwUTA8TKoEPZsCaM+AX
3xv48GWG0ceYesrGmOD8c0AsoETKlmQITt2ud2dH2jsZLRDWDv7rUAII7uSfC/zOjlvWcCwbsCvK
4g+ttaxdOsiUTHL9qvHqKAYAogXG8RQkvRK/muaAJ+sfMrLrsNvaasnQPpMxraXmzh/XU7L/vF6C
nEgPEUyUeYEb2mY3NFpEqGVbZnUOp8An4iwCbFuJxUiRcM1fzSTjmGLgGsD5q2apqdT7VUlLGk54
mBq3OqloYlmMIA4rdLjJf40wYsdU98AjAx9bZbCD0q4RRxqjIPx2MqsGlB2RRs5D/hE7IKzX9FuS
2aH4G4y2bQ2wwsS9jrGoQVA2BMDxkQADiQQToF5c6eAexEMKoN+3clJSkzsJkALupik1LUWTSRag
gGkTBB1Siz6uoYxteXE1NAmEgMb/enmUKWkjQmHK6maWWuruNn538c6ZXFROMySa/3obylgskwFu
wl/v/G6o7tRw06clLfu9Wo9s1bdBCpKV9C3+qzqV/w0c/w00YwECBo5u7YYPgF/s5PnRjCfAl9JY
Yx0HdKeUUnMzNshqtdWaXvfy2Ww9xhH0Q4F68D5hHdty7SDRAJW6TiOBmOwq8qmrLo5tXT1JylE5
ZV19nTLzGufSeRK7IMePVxTLQ50swyfTcGYPQIMCv0kM5xSFaYzVYDeUwzRj7QUcLTHAqrThE4/d
5BWOeNJRIxdrhg5kVisa0jhL2Ia+NJ+pWezgTUfS8VmJEsm6bYXJozZr5vNo1/VTwv5WeoF9EPat
2ZMSNZ3WHJfOBTJkqL+vzIA96+PYhYI1uQ4ZAwts2Oaj4yJ4iTsgBXccewPogeFAMpAf1KB2JE+j
C0bSGSUyNXx+MbjmHLyq13FfxPxsBhwOMCCs1Rs1JmHMBvPsRpMGTbatyqo934jIhBpDrkC91ZiM
ljnk+3d/keG65iYsv1jN4mKDV2LfgXwKcLBM1oTkynI0Nja42XY4vjsXntpldXKAi+EDUiNEVRUz
8tfMWGfrC/AvNRBdbAFXB1D5GSQ/lwhv1YvTMWeX9xLTQNPeZUpbjHkybMgwDBdgOQgTKTFImxo2
ZJQgt6HacncoL8hcpxVWbYOy+I3JJ3vX0x52cPBZ9HAAsbjcvdLuFgAItcyRtc0NChXzndGhXG7d
M5M+6OLoiJ3GQ5WVwZPRIerYVPk64v0SPM0tHsG1zlCQJy2oMQ1k1hgu9tlKlroMdaI1Nzya5gjH
fRLalJ7YmPxFIrLlA372FtO8dSSvQL2wS3f2kLOfv2LwLjkb9Z7LJ+Dx9h02svTao/ecmIzQMzQ8
C9R70/qQxTMIF4bUtRBWtSwQV7Y2CLniotnQ2IwNdCdLu7iF3GDQkDSDrJbQGmZuXOQQ+nY2F08D
mFtRRtUJHyFcZCvyagCMv18kzPhmmWPt2bHRvtij0frLXLYX1+rNU1VV+l5vWv2IDNzZsyd9T3k5
a3JOnVvekps6qmGRqwPGyfbRKJcbixgecG+SFjThwyJs7dTrFiBZq1QOm40h8rpk5gelg7h6ECPr
Jx19snnP/JCJIjeWiRkAGJbPD2odnGImUGtT5TWAI5hngJrq7IzLe2NNKeBL1XgWrD8jUZvMzA/b
m1kmou1aTBylE7J1d33HwWoQx8als0CuqefTiUTUgMgA+QKy0bhARhbZVSAUPFbGcLqRrV1geeb7
sULC7zMObX/QCTgvQXaWh/NR4HdsXUn2qyLMwrh7mSRamDQGqgc4Lnv8n7U6itOsMdqBRAAEraLp
jjRzPYwbyN4cXDCG3NR7IjkHp8i4QwaoAB/IWi3au+D7LHJ3Qr3xoqFIVOjDxUWN43k0ol9kYTle
SBt0wYCHBBrqLaCoRHURH7c0BN0j/nOVYR19nsumvFSTqPqti93RJonBw6tJsJ0Mh0lQHI0gIjNC
/RoUltwsVboPVDUbVNRG/MCEKfCuc7IfVbPH30bzJ8qgO3Bgzta+ZF2MhQC3XWG7OYMOqQbytlHt
E+RSIRMQqNykDUsAWW9mlAQfwDP1EtMQ3+C7mmxQl20AoSvkW1K4IMA4vCcy4MiCdGMJgyWQYnGk
7uhMcHHBMTVtIgYs7HVMqhRJmzkO7h0I4NreD4ciAYM2mgA/eUBP87YEKTa6fV8HNmIjuX7sdXtD
6iDIEPpq5At97aqZ82NgAR6EEgyLWoyXLNi9JxrKnEO7tQokVEjFnOLBK/L2Nhnxp4Kmr5AeU5C1
wC+szX2EDBXbyYKzAQAVn4V5sokiF1nWJGxknsL9OFiQqECaNIQziObQUCnU5DvZutZo8nkbWayp
lleUXEkWmaZ8dSPmWyLNT3E8uxfL6OoGRQToGivErqQaqBjb3WhA0sKGTW/Yy07XOwYuRTOu1/mh
ie1W36J6UC5BTQ5H9EaIvtyRM3/13q+Oe3L2r91/6DQjCPb4dk7/MJK7NSObZkTbZHdpzJPMJz6o
LA5XfldqiKMoB8A6XLakwCYf3zQlHltVjS5Z0njNEJGzy9jmYJ1bmHenUMa5ADKC9Z7gRlwPAIP8
k6c4XGjMQNLbbQIc6VM9/jGlQBu+1ZOmAK0vfEkIO9ITWgiEjMzZ+Lo+kNen9l2CHj3Pa6t9wwl6
3KuntHrO38nc1PBGMSAYliGC3LIR2Ay1UW3HJmyKDQmp+b+OdYkqp6b/T2sYEmuOjOgW0rE6wP+H
o0mg9WfFgnLHqULa/4Wsz9vZq9LEWElZiGBFTaPe/0mG9/f7eis3i2R6ybMcft/OOpL7UzlL5wBw
lZVjdTulALLVT4fqb52n5Fu91/CpBu1U08++UwzZ0U0r5yxkU9uauGl+J4tj5AaiCg+4Qf9m/J/X
G5zYHxrRAgj658UmEJNMOav/HIv0pZZESKVsqCcYcD6pV7kM5OKcCU/JUFIO9qM7Qz1D9ucQhEeS
U0PrGcSpRGPQnNRHsBie1FLUy4BF7zd91qPAHFDtLdvGMiRbWA32azfIQA7eP2OTJruMNGS0dgkc
KM3hTL+1l4vEH5PUQjcLr3OQIo/qywi5XHa8ZHgtAoe9BZzJL6xgsSQIqzJ3eecOozGRgg3lWzHl
gI+Q7GLrvJvub+eRniZbSzFbniIXA0ZUfwLDEgrY523sIoufQMcJbnyFDm9ciUxOAmpGQhxHyuIA
mgnqk5imAbJN242T/YNEBDpO8tVa2a0ro3wwin0l/ceadpY8OCVCzuqeaE01ZZIv3SdNRoBxREPs
l7phbRbvXRpTg/wCEJKQJgB67ZnG4aRru2KKf9zZFSUD4owS5sAa3b+jkhgmfxJACHnsu9h5aMF+
Kgc1dwGsRz0nD/xxwNGBFIZr62KTZAj+iQzESyTMA3ABGd1itfg7sXkF1PcSuD5hNWzp5pJKhJG/
fiS3QRb+hm5X3ZD6SNS7+cTrRyTzNJ8Y0kexKBnlSFt833qLHA5kbUjPAzgWQAUft6ha5ineiajC
XjX61E7dhaRkybUoO88xUFc9EoKwBonkYJdbGhQ8gx55POc8mMGajC2cGzX466FNmh0G/b7MQPy+
CtUWj7Z+dT7ZgL9L3N39RBrXzh9dWy4Xrcxqb0GJ4zZGndd5krHd1LEGeNQ/xtSjxuwbcO+4AEKW
StXQtEXOvZOpYWFPxQ4EoSiX/LADFzciXKJDaq+tD8MuS3Q7R5pvjaRTkTlvAIwohifaAKKQqEMe
QiVJenAup7L8pOYchHDg1saeDbieJHTiID2nCQOATG/Bzx6ngNdF4GI1TMiQhHAbAollNt8Ne9Bq
74IZBIUOAGIPYFB+uilfGWV1mAKJ+9VEyWmGTvBwqAFu90m6Xeou/7YUw6ksTfu/kJv5hRXG+GUw
Ums3cJudAWKuX6Nh1kGEB4Br1JIW61mrRAy5RMHUDB9Zkx/V+WvivX4x4FrRs6K5RCFjW46quS9Z
lP3NkEDyd1UDmx7Ibvgev7faOLzlfdFs074bHrupMLDxB7Zos+QRiI7KbTgNYN37DTkYAKnHa434
tTdEhiTmw2EY1T0/CcRoSs3scVXfKz6IvqpcGz26CC342yvJi6j7WC/8sQANaRW6DxqupGTrLUjD
Ql5EqdcVJI+ZWkvdB92qmksmJFMmSnv3uehCsfzKlOL+ah/fiVpZrbcaf3xgGiotLRqgruK42Dgo
fnwqdbH1v6Gmz/ZxoZv/G7WWutWbb0stpD4skKFBY9RIsNMPRI4QuSWoREMGrRSlCkFjBdMgvI21
u+rW/gA86nekDZp3Bw4CpBZE9GxkyAE25boMoDRF9jeKDiWIQT2wevBpbFFl0K82/1CTZeg6V0Ou
s04hGeo/UcJIa/5qg2y64CxAaAQKE3ctD1nrQUbUHGXzy8Rw8FYVIosUt0HF9rnd55v7OpOsyQGA
lwp4jmi+CZ5oXZ+BYWHW7gTQgCrDFgcY2uv93Hww6lJDRnWONBa6tzBJUBFFXVL3efqig7/GDwwU
8FkSWpnJHT317mRaYnVISpQ2AJbt953VIekMI2VHQySKvS9Fw/+PjIOSc9vA84Rj5vSekwxoWu0U
zX+SZE051qRSWTQAUWlvZoQZMmfSFpQCYdjkSMT/yG9GjD263KxhJmCoGCt8r6Ykf2ript67U/Ts
DIGkVZHsUWuX1DfSEfhpFd6TgbZzAVW8iYcdR9r3Y1QBqiMM85xvRFl9q1BvfiQZaakJAlZubRSb
bu8UydJNhxw+qY0ypp5myhql9ysYgDdOHLuuoucpj5cd4aFqIejcNlnp/tDhzfJJNrWiP/cSbZV6
dzIAPWPGOs+pQIU8zRwhCXeG/70ZkWk0IxV8R2NhmcF+aYc+2i0ZqI7u9ffjoe0Lf2lZ+DlY2mAn
jL4+8LGqvwFBGBQiM0AiSr06FygM84rBrL+BIWREHZOpPzQgmX4BTOoLAovOg3DqaZx9bSyRIQ0v
oNgXGc/PieVudTjKjzQqgB2ETBupmHMUqI8WE+VmVUnhKIWkIRmCHQH2RbY+Hfqw369D0mhFXZw1
lv6cTRNvVtcAFStQH4c1F16B17wWAHy6Wz3T4OKhq60rkz6ma66mdHdLicfj0ob5br2IXPNm+XWq
umcyWu9s/YjyouoTyu8jwfb6uC4RmTHi6y02KNrQIX94BRElsN9M4om6qRsjpTsqfdJQQwoQ2+Gk
k4sIuHoSjFSp29yONxX4sPzVhjRNEnytG1P4ygdMPfL4Iskcj6mgxbPrw2OsXME3vuMynvGTUioy
V7PvFOoCv1s2AF/ZptLDaau74JVU5I/A9v+rNk1tR/J7DkllR+q7uWpIPSKrpJ5cdJEPgDu5YrJU
tiRDULsCKEXY14AFx/2peSRz9eS1Gcvw4qQWfwXDQY3Ugqbaj1R+mVvG2cwLQCE3adbIXJUd/kzd
0xAYzwayxa96VO9QIa+Vu7YHwpIbRjixEJ6CvdSrOpLMPP9N2ZVtt40r2y/iWuBMvmqWLMtKnMRO
v3ClkzQJzgRnfP3dKDqGops+99wXLNQEKbZDAqiqvWkoFCmO9jMGVFOtUKs8gFJMrM05kab4lgF/
MgRI12l5FqSBfL4RQST1DI4KJLMMfiWk4MEBYOFKgwYvmMIgJIb2Hl94kcEvdAzKsDxoiGOaOUX1
14AON/TloR+1R4fBryMbYNKiDQ/ScXN3lnMdds0taZy0Hmgg9kOUYB+gwhveiJ01oJomLpAiNOm2
2VYXz1YxTieRPpOeEaECWte9FHCnqK4uYnBajJHqmbIyY5ODjWdNnVJJJaZHmi0tVYlQgK/KTM1W
N31WS/PV79HUgEXRZE38vFi/HVsNMdQ7wwa/aCOnCwAKuqunBsuo6s1Qz/3WdND0sIotUO8B6AqV
Eml3pYGcIw4swNYc2qM2ZP7goCw9d1SSELHkGPMAEA8MyDMeLkToVkQNk+MADT0FSh/pjGlucQK2
/w652ZwCIEgfkga10ihKmlGg1oGftC7kCvcfgLj0uurKQc+igC0D1ygjgLCkbDUAFguUAvDIowGQ
l/1k7dE8jwOt0k2xGW9thiJyG4Vbj9zv/McAPARbX2ErzMBFleD9cIFKJPDra9O0PtdJDpF1XrUe
gRPyaKTZagYKOF+hEf9tpnQjuMKu+F2nOCQC5rgjzs14LHIcTCHrIZw84QPEGUoySzS5rKw4KDZa
90fvgONxCkhZcZpzC9zjszHuLWD2fiYRu7dxbw4e8BaVFW2r041IVnuW4nP9XS+eqQ5m+hKFHxVr
2ZbB8sUS/CixF1bfkXzuvllB7c0U+Md/59iBWBXUF9Ny5NLbejoxjAHeqAB4vv7p/EC6MgI7FNjP
r39mX/4Vv5wcfOAAyTE89kXnXwbb9i8OYeSBWmHdKZF0ZA2DVDyi3mJFeh1AYgikMXXrbuzIELvt
YAOupjAPrst/3DnTmmOMpEQ2AiFWffRc4eonBNb3fph5g+cQiN+cAiWSuK5KLsjt5mwVqSkL0Z1d
V18SnicX1w6dEQXIqI6sZXYkXYi+h7cA7IudtdPM7oaUfig7c6OXLrA9W2N3U67pZ0wHpOWnMsY1
0C2G8OXuh78cp8gawEo/bn2u0s5mm1SAwzYWD3KrFWhwUltnsAT5D+DIAVUbA2RyghK8WA00G8yO
7UqL4z+rsppdPV60HwNizjrv6hA1ATBQhLaGSXWyseU8kV4v3Get3JlpMaA9ykZzMcgQO5WwJQ7t
JUWixAUTgOR3vxvdzXSJ/rUWLZPKCt0YFNw2bx9SZSMyVPM8tda6K/3sIGoD+LxpUFw7NdAM8Fxf
ozjNTyShs7u8Oqi4PlgNB8n9uxsZxqn5asx40fV8Kq6kqkMOiGnlK836UzR78XF5iusW2kmg9rKt
fHur3wT0QKeBnu/kYnaJoxg0xuVlQYZyeaGMMbqvZPlmflOqTyB3/QEk0qfgrf4k6+ApMwxssKwA
IPzRGFarRU5Ah/GY1bYlV5UBTqi68h5SJuCJtlRAmChzYDUJYOrsbkMiGZYQux+zB7fsdreL0edw
G+nqORFyf7Pa7A/oWwj/4fVftJO52VbVtNOh7Y9j2+hludn/kC/JsR/hD2v4fuPipriEalAHiv6k
vGO4yZ1qb5UFuPut6ImfqndDooZxAgdG2lV7kOoBN+5dTzPSMTt+YkiXMxSHBucw7aw1V8CysRr6
ATgzmSMKQF9DtJGtvTEIH8dz0tEwgGrpSfhjddAGWoVitaE0UC+8xN2tT96AZHwdowwEsoCFjzfd
KBxUomEAN70DXFa7fGjZ/zL2gOd7aNVAvjg9ojqZZLIw5AJWQLvJdmTWjlr0Kx8hWqYZDYYv+q10
4nZZUBu08xIch/MPcOG429GP5IkG/OxHXK0qGYDfQwFIHBBOj76Fqc0tqX45vxzeTHB1WNOuBoFm
zhvzEtQvS6t4WlUH0XJavPl4sizh9x9/59/TF6NQGvxoB7Tz+hQpDkt/Yb5EIc4pVHyZN7Jr5dMe
9H0Piy64c6dwiqEZmWmmDU4GkjRko7EuNjXAmKDpotVBqHNHp6JjfdJFbWkVxuuyQjXwTIVx/17G
ttipMG6UrjiVzYi/a9TFUYgumPtjAd1Ii1eu3wNcNH8A8MTLXOOFiRqV4cwU+zMxPdNAdM80I0ME
WJmTaOb1nf5PvrTckFjBBhQ4xupf17yLff86IIUoz+gi7YweCH1ZwM+42R6nHU2dKU/PbWGfwZrU
HTxejlz1uvI1a+W8kWg8AWuqipnNsUU6T7n7yCWkm9GMcwB2hSmAqWxpfNDLuSH+nsEjsuKF2ZhH
Z7TNFcpcI2C7jLhfQxGfvfFrNA4s8t0jKDE/5Zbtn2+eW/RUojC0qdlr/eCiGQj2/Mdllny+CdVu
FNqywkaZAnyXj6WH4fLZb5+ov8jigcwjLirw4jDwMF03yWw8ln55O4xj6pw8KQ5a7/ZJJFckC3f8
gFNCffxTqOgMcyO49FDe89ua5AxEE1svnL97zBx1DCvbZx8MtOgcdejysZ1alDf97aJngf4HXERa
wLTJPcs6oePOOk0mGgXRO4jpYiriHhg5rt362xlHjYPfFFsrcFsb8GlwIjPNbmKCqWfhgzYt/uig
XcVNm4QNGKhNG30WMQjIYxyYHhp32AI+pkL1IoamC8oLie9GctV6mpERiF7bOz2tQUa8SBbjXbgB
NrPVFPQCVab+KrNDfk26IP5YgpH+7LnzE+NV8nFRyarbz0YL3gHlQYPBJ4kDBBAVkRR88+OeeZ0T
0wabNNzaLKuvoTmudFBmztFxTDMc6G2RZWvgtNVbq50LAMP8WsTq8bZGm497pDgymIm/8q0qvQ7D
wPAsycpxAG23KnpECeV5UOQBBu6yDiUrP5A0t3lt78hqE6tA47TtekzSFvfWv0JcYxiCRzuYdjYa
FY+L4xLTBbzczMJtdm0Ug6WicP2riR7+a9WhnQYUWu2WdIuhGYuD4WIfrHWVY6UAVUiPWjWFnQ98
DReNnJO8kJ5UFiBaQT1ni2OsPsYH4pU5AmdP/WWwccrxUOimfVyAPGWlWx0sZUGybNqT443Zndlv
McyQMdp93rWdWviuq4KsejX6mGVJspgFjpg37RdqBfLRq/7yrvAt6Vu7JpvA6vZ734YKvF2x7laB
EbeoVHoHPMMVDUi98Uwm6DJtAPK1/VhauIX4HSGNRDRVP6PxKDqSVMkRd+WAsEMdIhD8t6TMjFIe
2qWG3cp7FzCwMfa9TnUJOy84OQoqDxX0I8imZbPoShdEISvUsy1+TpOGJ4qi4Q96Ur2vS/6k0uuS
bhHpEwGXCBSlB9yOVQ/gXWRPNISoJn/qdzQ3o+5Na4MD6yEIp4t2JKM1JP0eeNu4xnhfQaoob+wl
3iamtbkztOhUw3Monfd6dYowcOlXA3j0ARnu5lF0wWa2q+RZGjXq3ap+PJHYMsD+FsP4I3FY8kwq
oFGiDM6wbj3yQv4gIwh/4ufWQsEMrUFRiajch3cPchNVcu3QLVoDBGQABtzRzfEsoqGJrLeZ1vFB
JMDsQIkO6dp3lzvnqonKXc0rINC+r6cXlZ2jiLo5EK191HZSrF5K++lYpMpvvp6cppe3Wv+cx/0R
QPN4V9ALQw2pGsAIAWgxUoIHG++aqEaRI3jlF4kMLsrY8NZ/D9TrVOodRQbS3SzW6nWRR2zs9Z0r
Bd04LR9U+E9cgFIO1Lz2iaGN4pTUv2ZaZwJiZCPMHrw8ykUbhNeHxaIky535/6XTq1JYNsTRf7W0
CSaB0UhQRFwDhIOjHjrh0Ren8LpjNTC2Ldz20tVNfQZvypmwcfxgnK7vEsAcF4lgdJIYz+m8QJ2c
xceqOi59sMANevAGix9DkMyR6qZ9tm7tbxkoIpvsgeNkjCIzPOdiBvCp2qiOJOk3Mr2MTWdwUYre
oGTt15tdv+jfjaS6C//XZVkkj/h/anTHKA7bvSNndAWpwRzQHyTVQGIaTz+nJDe3JDFcMSx6EsmN
Akj8L3SxkzdAVFHLv32QDZkC9Tr60y0X2xMJZCAQPE2o3QFlSJjnEXB9HDPZzErXMRv8SMhT+A80
zF5f7cO2+KxVqGe0ks2yAk21KSvRkCTjft5o3Y37KGaz29HnoGx909gB7qYZIN4zjsKcBbaEMEg0
dskNTskd1In20SE0G8LoUNp+dSAPUt2Fko5gT5o7qBQd8kef96XJevcNRO+hY9d2vhF8i28P2FjS
lIYS2FP+zM8kVHVQD+ie9bzzMu1tITZTie4wHUGz+2U4aCornHO0272HOYGn4E9L0cc1rnyuFOle
G9bZ49wPSLrK+GuNZh2+tx2ZAf4Qg5XMycYaWLypcKHzGObmBGTfoAKpGAUW/vRVWCjFI28dR0at
e+Ul9l6kvFmH5Ej2Mxi8sJNYV77TnEbBDe8lB51ulYXyzBM8O2a36z9LG8lJJIqjn0D9w0kk/5nz
oF25SZh/qmVQ7VoAOKPCnnX7eOIS2IlGjhYegENtwdOTA+m6sAB71IFrHBi437zKARQYyuXB6BAL
f7vIyjtyU9TpOlW6KbI2uqBOPrrQjBspmq1QwLYjXVvVLtg3a+zDygqQgtpxsfQAuipEfxFqgUVF
KxjIx+wWmZadR+wYaYVFqdfh8xbMeuBvVt+DPojPAEvf1CLce6zlZ1CltaAwR7OaCcSR88Rf7o+h
dILM0FqIrNPkAAF3xJFWH0F7ay5xZkzmlS9itFGonQXtBfqq3WfYxDyRCpdZcp8x313r7UUCdJu8
bEF/q7YS5KHXoCi1Rqo8SBJBCTRg9SmmrfgFJTJodwVwac/NkwUUE9JT6RwVxtGgfX930x44MWcA
Q0IDRx8OwNYCq/MOpRs9up25K9HZOwU7ZtgNwKrcaTzkwA3Zl7V78GZpnmhoJxlOi8zsGtWFXRuY
AGDlHEgK717an8w3nsuU7GTSnjQL7bEOHrTSbvBeAUZS7O9jyztQiC0db+U1QPXVuZ9gLufurGWd
2AKgEco/ybJkjdq5zra5ifKOJU00FOC5HkS0AYggbjT8IrrooUYq4TGdX0kzlyX6f+cJdfBW1xh7
UrYeaIxWfQrKSqDHRasoLi59VJ48BepIAxK53o14p+tyvGL/swtFzGkHZEe96t0yJDrvnzlEuTga
tb8E/OvyeYzGIjFVYBlSN37gk3FOQn0hEi3szMqVttCMzORIIg1cBWuRrChqQbB2vItjA26yB5f9
pT3ulhIzww2h/jZu+821cQVHFbq6q8ozrVU+o5pj6b5amq7aqfH2lt/8oHrdRbfYW4EiZyF7MCZR
L1cH2ARQBCGfXBMwymD0Ald9VQKYoQpXDCMaPzekdFL8pe+QnwKLuKJOTY3cN3e+aipdvCgKOHX+
6sZ/Wa9v5l1mYTs91sB9ACJ1gTYxZJ/yqhkuicpNkWhaDNTZ2CNuSUdW7Wez7iNvLQmW0F+hNJsL
gJr0ZrwsqY20hv7AXngxKhGrYg8mUO88ZHkZ7kTqB2BknfcyS/tmg04c77xMvTqTq2bm9tacPLu+
jApgjYH8OkrmCfUZeFatzA601BRDSwreoQV9Hj7e/Or6VJrBVv+Sb/6mbkxuyL96UqJ6qcF7bU2/
9GWRuz+Km5jlD6xyAUFtxnO4EQotxclLwK54s/jpBp6/W0SyeF42nWkWKZgVEvO4wMusykFE8q4j
F1Hg+LWsGHNAyTT8L/Iwgafbo48cn6Qjmg59Vl3EJqPA64yVR6YQdBI8dbrU6E7L3wn9HQAOG62R
KSwtitBON38mswohOcPX2SYg2o7A24hGRtbFa9TC8P08R+0aOWDIBtIJR2AegX2cZIsLU2XwP45m
2MbrwRz7Sxm5m9i20w+2aNMPY5ykH0SKf1JtXkcu+hhokGwPMHT2SDZyZcH4Gk0sOi0e/cBmvLPZ
fKA1aEBROxK+YTvtls8SOENsBYollg8z8Ju4REm4smoLDFHodcDNqS9QLheDi1Dp/K6FQYk0I13d
4OJjtueHOzcyMhXV5c60HzP297+uQYZslNGKM3Zx06LHz8FA5Z498WpjZBO4BO/kOc9+BLyX58lr
+msr60dLYZlKJU1CYGsHdsg2MhebJxJ2zvATBXWl2e+zHP+d+xB/sHs/kCJ8ylsTpWwxyAKMWap2
XueMgvHggH0usN8jhfpNA8p82FlGab6LRvAEgxJCrOymtg8hVYkAGjrf24CzWRskA7a7eyrsF59P
wKz2PNx9DonzqagCsdV0uFMzoQdpGp5I5VrcO+e42CSJeHVLa3J2dt/hLKF4dWnwXNfHE8FDBYFl
YtMx5/WuR13dtVMlU3xkHfbYEEmHwqj4Wgz+c5GMeOErPal6B5yPsWd+ItdFpYwV6hXWtjHgtdiG
WbCSgRs9ZWtyGKYpuRoGzx9TLradbVUnv68fWY2/WzvMb4cojcVuACjs6s5gKj8zBEAvB5bXVlvJ
QCLob15s24oOtHAw+d3N6p3zKFzGHu/V6suA+uXR9kDhmKP5fM64D07mzv8AlKTdgN7fC0mskPIp
Aq8tUGm6dM2jGFnY3vhB/p5w/Q+9OcR7HPRUXgThZOg6kMLW2djvSlz9p/ivDeakOWfpiULAl4Bz
g+e72ygd8P507MY90TAFCbBfpXSBP4sZ6UQd/IMqr2lraTf0KQG7XfnpMJrdxd6J5KKX0bH/ulTA
8gBn+CIDOG7YAGqRWmz0MI7DGqQJ/ZFnFfqnyRCWrhMeqC3Hw81mtSKtQ9OqRTG21Zdf4hH1ymXL
0cykmreXbm2a0iBwxZhGyG9RFzepcESsHnHAbzY9ulBWDZqPwnlvx2hcxtuLN1/9fgISFAMOcStZ
/TUs6p9AhDGvEk/K61hE/5DaZK63ifvRO7qVnX8dtmHAiiOqWVA7AVKZTSVKRdPi2C8Apn90B5l9
DJvZ/Gh31UMXNfZLlgkOilXAzLp+1XwOQYoovdw8z3nAzuioZMuMdH5mjSh8/K5tViSabRiaJiia
2vJq1S8oiwbfjqpVjCQGy3bb7STxOCMdDTjf/LTl6O5rgHEdk3kAy4UTP9KABhLQw2h5KsfFBbxE
MGTvjn9w0SqapSZPHkUyvK1MK43oLZc1QEwAsNCpoVdYCi6hLpC8TL1R/COEopekTt5e0XOQp44h
XYlcpeJ8vi6xMYCnUVJSbW1LAPdVOtittCHaGyz8jwHG++zVlywEXgEQmMnFVH4e8i9bnBStraFq
FgGWUZjPZdOxYVtUJ9qwAxZmwqWqLPZFN93u9RMQDe7lyKbVstG/2d7TlNyHulyxcPpgAKEC3JTA
/jX8EPzE1rgnEGBScXSN7+pUthsSydDm2fceF1/buZ2T7WBX7a7PSvMFGHcnaxagBRwHpNekb38o
kjQ6/t8eAJmp1g4z5d7JHPOBBtkm1jL7z7pe8mck/ZubUDMyvjtGwACHy9+6pn5vsMIx/os1DNOX
eYicLbik7Yc4MH8uLbJh5PLT2KguZAtAhThLeWc9oO0Lv8N5xlXOhK6Cs2xBdQ7VnQeQs2919shR
rxO35b5P2AS8EWO6zoBD2bex6606JZIBdBvlFegUJMRGU0WowEBWtUzC9AC08U/ICj5b72jig1t5
KPUw0OP+rqNZMjpI/FmGCxj3X9DjNOvLbl2ByukR9E0AhvabEDiSOb8OJMooWdkChetcJtV5AgTx
uXS7ChmBZJMpFelRhlTmm5spjln+ioGUchN2IUzkmtaZAdAmzxRgaxhQCJgA6LBXkN7LTD36b0Rl
aPIo2fitEyzOlZAANSRvt6lSVAn8voRQIukCZgGytldLDp4TgohOTW+0DS2lA1gBVI03kCIvAnYn
3e0t947/Cp+s7wnvrhb1naBRYQOdGVGz/pPzKKx10OfNa5siMxG25kuYO964qThPdkUcjUAWqueH
OxoKkUl0r5agLEbPkBuuFpk8ZYNO8B1yPxLcumw+WV7+Iyzm6BkF+N2BzY65b4Ok+DxE1Zc0Tovv
6Kv/wafo3x3QYgC04dzdl9GwH9wePTiOmSbndrDQZKNmcRxkKC16l0nJBPhcM9/ut3eGiXcJ4GEx
kN9EK5I8ZDhfoHJ4P7RtfxiS4BSMDHdzDZiSl5T+IlNif8neUzbfaFhnr2mKZAHwFmi6VAcsU5UB
6piqKVjChg71HaPJImxR3gOWaW925qEvImx/4n54Bh4icDlASg9SeWBPtnIAyXnmbMnoTY39FNru
noxxAv8yc8Bdi7/5E+nK0PSPVRvYuDqB1cOWy6qT7c2ZOkpxEpceKk7OeOCaIL4Jks/JsCPmARL6
ake8A78sTGG4/xLI4klgLZQcnIt+2aFhCdV9GGvftAETjixMHAJMhdqcqMEpx9VxehyGNttW0o5W
JnqAQAQHEt96Jf3nQSIP5qJtZuUqfG4SZ4UQ3s8J8mzKSkP3PtMG8gv7HKDi/zmE1udOchRlNaDC
M55f0yDDhayoLhyp10sboHABMCWl86AMAAlFyrwB3eViHnGofMhhyMDssK/DOFv5QJp9sPOf1Oaq
u14X5CCNNvTL7QZciIwURvhDJOJyYFCr2f66xtbp8b5Yo5fzozEf/5QeMpSt8W+STjo4Rn7s0U9P
lHMCOeB32aUATFU4GRrSoky7rcvs4qhVGuUizC3V0lXNA3hvfgsjnQhdtmah7YQCWCpTohAVxAep
YCLtvv429qjw9XHPnay9uL0VU9l/M2fpgXUKfw/rd+emBEQlCEeEjq+tjH+IcnR5ces4hABXnru+
+suyfya9n/w9S7BNW7zxH3oUvFx7htrhym6Tv8co/poAc+HZwV39MfzQiKFHZRZ4x4ouTa8WLoxz
PGmeSWVI8x+3akG2olQd2rJ2I5IFKCiEaABMWfuTB++dG//WYNHOjVAVFoBH6WFs5nbrT/HLOPji
3GYm+yj9tjzzInut3HAu1r1du+sIRSl7M07MjwnwFz4iJ0G20eGAjVKd9hRJAyDRX2wvnNZV0Bx8
1f0EImnzgWZaZHOMrkHHdLd3Bi1q55Hn1SkBgxNVguMeZEam9FNq+SDG+CWJsp4qlJ6o/xZxvSYs
TSrp0HUdaeysPBvg2rqiRLvFwl4Nbc4U2cAMkgcgeEsZPg1qsACkAOhj4+Qp2ATST7j/fYgs44FU
Wt/ELAIHWz9uSBfOHttLEIVOHzIWWif0i/lbbubsFACP7TpZkbPqpFd8j7xkL1jVPgY9HtkLzQJ4
jrtN5IEFlsgSiEvhT9QKZNUuc2nKdZehekyjAsUEA0Ry5+A3jct1BbtkGf6mby3w677TlWpUIK1b
kIO0HKTeW5wGCKIZMHJVHeHAjq5w02scdjuZsuEZV+PDswQck0Jmjo6T0nkBKs7dzJOrxap0fOr2
Dohkn0hVWCh0x35o2pKYd8LFY1jUhy7BBXUbsY80DKHoduCMGzddUrFiXZrNpUaH4+NQNebH3rGB
MO0IfhPRhFaxNoFodaAFcJBKPqg1Z1ea6zZgX+NgtDZ+YhsPPBqzqzsV3mpEm8TfRpQgXee0X4wi
xYZB1vwASHrzc1p1V3IADaBcJaxxrqUT9g9tLuNtyYLk7xaNtmoFWnqeeLiZ2l7i5/S3kXN+XZ4t
cfjtXyUefmvyjl/nPsEzCnGm3f0dAK1h19Zg0wSEa4WbKLUpIpkGb46m4AxQlYssXHtPuqbvqIRT
bNvIKV/y8RNxfMd2Ik+JZ3OAq4Tzq+/7+bov/fY8gVH+xQluvLgbwKvn86uVoDtMe3X1Z1Kj6nY+
1U6SLl6yzN68ihDsRT4rdpMpB1Agc7SrN1PyHFm2dan7+cT8OE82jUK2x9GTDqHLsXVgxbxnff5N
H1HvD7rkIuPqxoXOriDTxv7OiM+JIrxAfgZ3GPkTCbVivzBrELUixQp8OuWgDaxu0WWGu4595uem
v4rSZpWi7XGuUDpjDltdG3xX/ivRx4sW9+nrXQkxBWTo0sRHpWheI9kvihCAlFMMdGkgGq/u1rpx
N2SyxiWbd6I4vTYSMeUGzXDYjub1uHLjnl8BJhYgfd0369lz0m+gO3ppZVE/RwVYtkrTM1HOAH02
V/t0CNwvAUotDhYweXY5mLG/yX4dyIH9BeQ9d9cxvz6Ahsh+wS3JhuxgBORbA5fEp6EU2acx6D7S
ek5cADx2KIrHUjje1RgN7HfUB1msRY9z7PIrmmdPZTEA5Ekice3W9fxadK23BeIoP4ROJl/9hj1Y
Mqqfm86ZntAXjfx2Yr+5zWLkBxJ/d2O5+8ERxQZ7gB0uJd1P/ZTUF1wY9AuHPY+QP43HMj7Sn6gD
N9CKmijCHaqNw23j2SvFl6SU7rfaB7ly6OT209iOxeMc4lFKBjfJD53o0pegkeG+AKb5fg698CWe
nC05pDXP0ANZyzOAVdqrUyGBPM+Z+w1Vvt84GqyfLTttT62HdDrpPbQiojjnW1wY3rZ2a//YOY3x
7E7dlwiJ9qTE23wCE93HzpHTug5Qls7fCe7nLHtgIzgQSNWVSX+p8UBKUws8GqVAMnzA73edgf44
Q+IeCxQgML5ZALdk/80CtHzUde2FO/muVRjUvMO+ugjmB1SlV4+9UpGeRBrSBu2gnT9Va62jmfab
ZS7OEwN3r9gEUTSe9CYTVOt+taH9Jg3vLj5xq3rEtqp3p+8+uMebTpWT/BNnHq5t3zfitCXnxOlD
e3Lag5NZizRbfPQOPs4jvh78KdloR4pzvAi0W0v+xzIAaeCX6BeOg7bZJqqjxlEdNamaucrgG2Cc
IgPpyKoNo2qwIZ02oIjjLSLmvir1TDOcylqnQuEfNQhZduavU9AdnjJDBFfRZuhuVXdK1oQbntEw
X7MqCbd/8kg8sa/RCPtqGx46mLkhNlHkWHtwwBzHNpMgGR4iY5MFib9NgKNZYE9cbwo/SK6iycyP
Q1Xy49w2qBshb5RCNqjl6atT3DvsY2yk00WtFc8l8lh12e4CdVmrr3OXO93UsnfmhJvr6N3qJx0Q
jbTj7JYXr0e9G6kCZ0zX5YQLUc9Bip4rslKaOfjj6ZAx0moQN6Cioy2KedNjt72e0EEkkS35FYYI
dNAhx6QoTUGpjHZaMg6TeIsQykJmMniFfH07PmDfbm7w+3AuhJCEmht7k7hGtsHx+BdsEkEiIfsi
ODCEyW3BVMqUc+Bm+YaUNxFwnt0oX5zNkaeXt4boojl2rdXvcQLHxi2V16Bwwn+68ZsfxK4qMh62
6LaefgDt6ZsbmMarQOPzuujG+FOMbR7oxT355OYch4i+dtHvnbUnBiqHg7RqtEEUItgOWTXs3KZA
8jQzQR+iOEQAZBUcayPaahXpaZgcf+pWN3I3SLxEi0etIuRlik0Y2sJQ8TahpRxV9nHO+AXfPP/c
GxnYotzxdTLS9ug7wtv0kxhfGdCeAQOdykcG3qHPwYRUq3IrfBcsRGkAmgijmF6rIEQLouEI3N+h
0+0YeVW0roC68JhWKJJlHA+7vjWBSoXa3yAvs2PEBNo6yIUGI41x+d9k9rr1WmfYUxzwNdXD3WOb
ZLQulRN+aRI874Meb01L9TLnEs9WEk3V6axFslbKOVLOTDnfxZI1ybINMFuQya19wD8sY4Kql1/z
0ave5wXYOzxmoRYm7M0HGmx19atFrbuNI+178PIZ/8tOTqnAkWdOsoekjO1Hcxpwf8jiZB+aAEDB
rghKGgIFgZujOLIzF4XWUslFVoPUJEfyHlS+f4jsRh93n+g0x8vy15JU0lHg8D2juh607S4gz+hj
tAu6ifk2dtD2M7pRtfaBnoesApg78joZnlI1jD2y+WEMDGMy0ICOn+GpzIAintRBf7iL4HP6muK1
f7wLiJEaD0ocjPUaNDNGsYv4PJ5JalMkNlfcz1YergQu2re0TFQIoQKn4wo1Xw24IwNEL/azi0i6
KC8UTq9SkvnGGxu4zgcd/TtbVszCEgSSyB0SeRYZeit87odEnEmF7ut0E/IY+DTC87e2g2QSQHmq
R+RF8DClqR7Mnu3N3KhOWkUzXz2DF13KblchQ6isWXnguMP5GEYD/u8bAhlhdbDD+WU4FgX2MqDT
BBlPGA4bE+2cVzr7MVzeb73EBzsASFyfHTMunwoZHpOhB9vs3VKsbobjUFnhqpvw36PILG9ftNEB
NUDJM0gWk2en83CNA76efeN4KPdvC/6UG8HiMcdf0Qnn5cCeiiIA+dXgDAP5TQTcJuahdL5i0Znk
Msfvrw/jYUuiBYZUY0fmGZvgDa52mzWJQZkg0FeBOtqvpu+OY4iDLkmkYsbQsvDby6pqj5cpilOK
jqX70UdXzlwlxlKu2MZgzarG/JV3Od4VQ247F5z5nIsbFv+goKw9kKT1xTDxI/43fGVm61wsNUTg
hX2MG7/4Uvn9lwxJL5QBrSbixqwC+7PAzuA16gy5tiw+fwBwRoh/XCQf+tQdwRVQGjuByA9oM8Z5
d67s13Jqv0xJ0qh1BjF5X6VhPdOVAuoRXhpnjHYk6UEzO5KuDktvoYi8c2m68D7eQ3VqD0hVOsp5
SDyNq+W4J1JjVQqUlpBFHwFxSeevIxDBKBqO9slyUA7p4l5MM6uhOdU8g5p4X1iArDBEEewXWogZ
/fExWFo3gFgfPnlzZj6mxfzKKh51a7xBcq/8RGwSqO4A4ktVP1JcKO0/LzMEiktKhPnRz9rxwM1E
7pF7Ep+tXoA/NEPewEh/mpnjPS8O3oDXiIcrPmanezMU34nn3afyECKFJ7Z3Gsjy7keqFsVhG1kI
F2+DpmoSUG6kztVWQ2nOPx0A8BxH37avpI/6KtjUXBobrZsrvDJDG79ZXB4Y0YoVEbsG6GNG0Og7
0DidebNQ4AJnc8IOAszQlvS3neThabTc4EQz8QdRu5AfICjfInRYlbYrkdjsqH39Ubwgb9vscBxn
KLb9/SO0H32iFml29y0o9s5vAgHcyh5EtfYUwGLXIotVlIG3c5QI3rRxGchKOu2C3xnwboRCBNSO
fAZeJq1AIW0n2yN+sSAjmQJ5mI16PjLhor4k7IZtGzIQ2TnYxdh2nvztp9ah92NQ1zoh6u0C0/0O
6mTwNk2+/bnBN92EeWhcaCVAh87HfEhBVRGWw9ZC8dslTPLiQE9+L/ofzr6rS1IdW/Ov9OrnYQ1O
gGbNnYcgTIZPW2leWGXOBYT3iF8/nzZ5kjzZp6tnzQsls6WIyogASfszXAD8PT3RnZ8uhS3LLSuC
ej07KLoKygybckDSWDQk/hhZK0uLi1uKtpo8WSYwBOTWNOgMMw0CV04L+zv8p6NcDuc1yWvQ5ZPg
SVi6b2aXupdEC417WLd3lRU90KXENnDDhG1uBOBMD1iDNtcy/17kqYPVKNY96zaAqvxclwyi7CPk
mg7wDUU/tBNXMnGCqxfH2p108S68dgLvvwruRGcGd14B793cQlaGqtTBp2xapw3jGxpl1664giOp
A5KHvGt0CribHrEdPlkFa67N2L1fCo+lG54l27ArjJNbeXLdc+F9H4e7ZqiynxxC73jHeXfhdgAb
BhPvPYuADTTctNqOrofbvMOxQQ3c2vEX+BrkxZBLJkwaXXIAM/gk6301DdZ7B7xtsxkJZw7S2OLj
+KZXJtYRpnsE30MBvdLWPTp4U/0+d6BKTXUb3iNr2RmNXzRAIvc9aJ1u8FZaCc48JoUjJJs+KtWw
Wd1Dx+wcpuIXjJXrp6oP6q02SQ/H5SW09IYqXTtuOLzlab/VROD8UqHMdqo5NO6LCRgxwQ7IbPWX
QUCTwIHw63M56smOJzLfppNpPU8cJyjTVIgz9eLTzHLufFsGJTorbqepjEBEVoJ70J3j5aoz2/6I
c6BTBkVNIPY/2lol1zfXP8fP5REKBscogyee5dXsNOA35sdiyn5WyZMrPfO7OWHJXsT5eBqEMV5S
aGL5FWTqt3oSQa5Y5YS4kjRnfYE3QfVAZYuoBHtRGICPxugvHR5llJY6lb5OUVah3BpT9RN/lQik
dMjoLBdq40oEN2xSb41n8HsvdQg9vov6NroxPCGR9u8YkjpQJDl1soTlVAXUAbVh3fTeQaWJoqlY
SDxVMpbAcbyPIRRW5chfKud45EjqO4VEndts5S+/tGFpLPat4SCdtcRQd+Fl2oXlIVBNwfgAzSa5
LYcAic0kEWet8io4NmnxN+GIP2rFOdHMx97Wml8lOGgrYLHkAwx55NYc8/yYJMgrA9v/ZGpDc5ZI
/C1vLY3yuWl5Z9RUOt6eY9l2+ec//uf/+d8/x/8V/lHcFqkMi/wfeZfd4uNtm//6p6F7//xHObfv
f/3XPwFlhC+PzV0P/1qwALdV/8/v93EeqvD/EaV1nedtYV0yIF93JLVDsjqGlW51AxzHpYmUd5bq
rL4Tw6cF9/Ktm7TxLMhDEV/EfnrOIfBq2CbQfUFyYg50DmJkFn08TpMTzpjxMVMRJg4JcGGIoSpd
YHWR+F2i38XStv0C+crv8Cj38ed3fkn4B62yUisfNeSgtnrD0oOZyfZq2QnuCSbk38j6R2M43cde
L7yZHfWojp1leJNS9nKpzw58WMkEq9CJoxsyx5PBZuLr+fknwkRsS03X4RlRApBI9VrVpZOxYQ2w
tHZKcHMD6fIu9zzzLo5ghV5L90o1K4vHa992vhsiYeD3kHQ7gjb+uMRbQ8Ju4LMIyjeFZE2UbTMn
KNY0AV3gMSTW5jg22+bjdXQYmq/MyA3389Rxbt9D5Cw90dS6YceXgcdQqOLRA+UX+qq4pFjJnqkm
St2A2w9SF24wFP7vv2mu/i9fNKBLPeAFHG67hmk5f/2i1SkLZRLy6aK7ZngkHyWnHstoNl+a3ZUK
sPviGMcrczecZ45Q0s27uR71RhGt/xqjT2XQbMHJxN2NJAx1PF73rWzDVSDN7JYUDakjacefkA6z
9kgXwK5JxsZG4ku11cJVJqT7I1cPMrO1y3ME6/ozNyy8FwAvAW9k21njm0VdfHGqfTGCkrULLSjT
hY1nr1uoh28t6BqB7VUJzadsE1RBAUmn1FJtp3AUldnVSZFmmWvQE552dZhWJxiHVpfWBFiQNnNq
91ZYeeXDZLSdt28fEbo0ssJPowa9dvzeG7K3339U+Ol//axg8IObgQXAB4fyqKv6P90U+l4bi8z2
xgtgmYE/Tt7J5ab2YFaNd5o8u/TLPjResQm1VqDulpfOSsp7x9SeqD2INLGZCmva45TQfIm0gz10
xisofcONjM1gQ1EOtp9OlbqbsGvaGzstm2sO3MlGJVp9qgo+NddIXbrE+txRgpl37iZkkGtD+EI9
cQM4323ysAxvpCit5yGGLiEH2CZvnPJJ76DVqKJkPWrwisGgoJtejLBpQQ1OAJ/Scd9Za1bNfVry
FtzDCWzEs3VjeKfA0IfXrtMCv3EH6xp7dbSH4xz+/NjN3hpGBe5YNU1vRRTvS3XzL3J2smW+EVqE
/sFr7rkTJavCa40DVQ0u7euY9TgYBR7dr70s3IHMEsDSqdT2mnBxYh6bL7IMxA9VgB5v8iNGYVAt
qkAtH125Pi0x6NoZeVodabe4XGjfiJMIdw3nnsKnDgu3mu3vvz22a3/99liOA4QCbBQsE08VeuR8
+vZIM3GTMGLiogFx51eOZ5+ZKfGT4vBebi3j16gISdREndRO1Vzo2dGK9M2XdqrSJRr6du12hTbP
+3dxrZHsRx2MkkK98jKUXkGOMAlyE+P5Szu9Bzf3+oMowx3rhHew1EXPkBsD88dxD6M2okhdc5Fa
qU4laEx4h6XtawxNt3RTCWTDmxDs3pt0iB7wczK376/3b6f69CaWub5M/fWVKZDe3Tw7hS/vO4PA
bKZee2n/FLe8yjLN0jZq8ZPTt802wEd34EkCQzgq0kXAO+mA7Z1+WNqo9KUN2fURigpqCrp8qtMU
c92tYig0tTiG+rs5/q6NXgZgQKzSv3RHEKlbVVqdbw0OfINRBH8Ac4d0JJ++tWkNPQq7HM7OOLkH
wDHh6edq8QPSANBJBGLgp7JOSVs7+MMoje/QTZ2+Od7w5yC1SKnKsd+2pXvGGj6FFqmR5r6bNxP4
Lziw03ItuiQDOxt0P5eqt+iS996sL2PqRaY4eqABUxd9Hk8RMcbrSMhtBy+JtyNgFSfXtFK/6CGd
Xcd4io9mAvstozMfu84C5KisXrE+jHeJBc72IN3y1cydG2c0jEcaLj1gG5gKW4Zz/J9pOLJYEUyW
sa+bgXaGpvM1TMXxf/3A2M2YO+rxDHNbuXm37u0ifdGb/uI2pvMLidY7Q0uGZxvCPJsht1toSufe
KbOsaJM1ZvrCx3YJrQQsK9rIe/Kq0r7wxoUgTwvdT1VL3cCC0NKEw0JHGroPUHy1oTjqoQvoY+Ck
Y8SX9gle474u62ljDsDiazJs5yzXkjlbElyDw7AizbAoUUmyOX9Gcb0FJF4XiPexNOJLckyNxRMG
BhxatCOrwCTTQJykYo/0WrsyWLhp2lgcqK0oOahv1FG6k7bHc8OBN8vESwBvFKO4YpVxoBJTVSot
HZ3iH/fEP6YiRdtEG6YgUKnBIF5GdlVariRvALDmU791s/YnU6uuyhjeL1Mfw1WJ6jrO+OpVp8wv
l/6xSIFsyICPyRWDgi6NokbUxLeg+gjI2soMdGeTKPjKEggGobYPcfA+/4/pPx97WNw4uHHMXomZ
+oPMfzRDvPfQXwp4FMMXrUKF9V1xzNv0/VIFHMrSS526panAqtRIdZi7mBssBOPV3PP/M8c8m9PU
W6HpVnL2sjLFsTGEaDXO+S3OSoeDgfXpRhoAcwCpsSMANUVU+K3cmh7keChCh4DmqqzzbA1kADtB
cnU/8L7bU40uXLUvVZAJu0MV1sC5gilY2mEBfog+bqTVVdWKtE6cuJPHuU7FqGJ5uaUiXTLkufWq
sLYQj+2KPbXRbFSKg1JBxtXsDOK+OGZ12lPeYFMuGmBl7qhneR0ag2PqGgC/QRN+PRjFnmCWEhIC
+8qFhzihNKlt2DYs0B+ozHTs7ijcUwLn4EB9Dg+bvvGdIC19yEZzx1x1ff9rMiy8EtbrO6IoxhPk
x6hqKKSz1djZplW9k6pSrynSYkcMRpkFGbTJzd+MXYJprMfMQxGm3qoGzfeYqO+ZjRN5uEcjiw/G
j2rVyylHagw8RJ/qKdiV4HOpLroIM+s3Q8iQJFSR1DbkcZhsqU6TLtHzkGDo179fmhm68XVpZntg
AZqmA99Gg1uOWrp9Wpq5eqQ5OJYwz4BviXbvverixXIrf0GXfgGlLmDTfxuC3LC2V5NEJn61bQDv
4KC/4mypOPd62oL/7PFTwoe7rBvbe2rqzLLYsK7pNlSljr8ZlAfyjgLo0qhBrhq0TPQxaLD7aoUF
ezpv+0ob6nNF6v2g/V8GJwnIpk9RtMJ9uNpTo2Hipi/Gvgc5LvO0cPMvNh542nDcLw8DmXoQHD4n
JDwVTfiqbV1blHig5cjXJd4vu3SxIijkcxFCRsGEJsidBZHvbRJ24amBJiH8MVt7JyaLXXvs3QFi
NZyncJQ1UnCD96NzIC6NQ+QQCHtvxYcdxw7jCJogDFqXXGQqEr62G+wQo4KF42pJUM711kTOVw2M
Yb79+y8Q/5eNoe05tuPpjm644L6YX06LRFC0FX66/TnkEP0JLTB8V9VUgfNapL5lhahqVQYXatfL
IfsFxgmUvksYqaWZvaZGumj4Zeo4XpqCNYxbGz8oDGvjMmvCIgk6fitKYIkOGspdPk0+VWH7CsyQ
ulD00oE/QnulkKWD4mjEMlWkrLv0kuVvQVMg6QkmysMQa7BX9mIYjTkOCFQgZfmBzsA/y16giFDe
MKTt/EYdv3YflilUojbwTJKdoxUPZKWytP9d7KeQNDC3/dBPKyFl7Msm00+lY3vfGusPR+H+UniT
HnIXGbtWuuMLRdXRoJ9AxOHfWP6HraIqCchcyJCQoyhsxZSsKeaiKMxFzUsUDaK5DGhtnX7/zTBs
9vXWglSxY1iGa7se/OiNL2cGJgQju4jb3dmeGs+flLI2XSJhwFLQgUbO0kalTI4+JFjEJRoD2ExQ
nIGn3Kc47MCyW7eWOJBqxKXz4nA/dHazKso0e8BvndLslD73sJP2Y1M4O2oDNl8/ub14mzPvk1M/
a7WlnSi2NSDBk+LjX1NsnVfVQ36aI4co5H5X19Y8T4cl3qkR7auXAEDpyzh78VyoRtM8emdOu8ps
NajcuPW6kHazbyCXDmCzwffS1ZJvOGfZFZUp34Yu+txegh5F7bzMP7ereKEn01uQyleNNQ8tsy+g
nrf32IcGt55RPMc4LnpxGrfYKfXBbWq01YsV2ud3UJSwbMDGwl8FRBvOhLtRtSkMgzOBcj762NSa
Tx81guR81D7GQULw0yw058c4qC0EZ6rloZhfIUsA7AxDgFjVVP9ucIrw3709erMfb4EiP97e5DX+
mHcghKUuU7bzZunCMNbTrlo/ZHBiZuVDiF0Vju7a8iHXnfe2pXcpUZzWN9Z/+C3wr0ed6lDdY65r
4FaJ4w/25afQDQDnh9mQnksXjDGj7bHMpwzUnJaCdNnOtNsJRgh/5qcsXiFLzsaTNtXIQIB94kM0
y3nUtDA545f1RygYe7SlF9y1zrh2jdR55OoCWjc8OWR2TwHcrX4K3anOc20E6bzv2mJPoUh9AtMY
GeGWqoaZyI1pD6/QKUlXUDO07rq8s+7qpsl2Y6QBVqva6NJGFV8ntdttljatCxJfRq67Y4y9xwHi
+8vsODt0louDZkBad2kQlhcalTV5dldgGaRehVpwEledAdo8LjNYfRoelneUMBYBohDmh0kHFbRo
GnYLqt2gzkoFTsPz6bvsgN9rgvSZizi+qfu42FWlbr6kge5TAFyyzfXIwDoYcdRyb3n42lAHTel6
vqZFOIhe5UHq7v/DXdH6elc0DdPRddO2bNsGN0BXX5VPC66qj8MRJkzaKWJQU19IJAxZPoZcz2xY
vbQvZJIvbbDnbteeF4LCAhbbKsrC6ZOc60LmiQqYE+jclnPv0kGasWYGSwQau3RYAOEYK+phcdqC
BtrctoRcLnQgnxIBrFSjijbQrVtuh3JF3RoOGZMdFWE3vQ/MMDzgvfUHnWM9kBVa+VJCA8ovYpZv
i66/FLh1/wpZ/aWgukZRNr+mqf3SNaJlUl1/iUFOJF1ZbKxu6o3Dq/JKcq0erRyqNbXMFWqvNwaW
6de/tACxJlaNroALBW/9XFHfM6V1RZd8coyTgNJRS2pWOJeFMknimj+qQnNvPsWpYS5AzpveiDp/
8oBGNura2AwxSFCW3C86NnFZdu2K5JFI12a5KHbnNJTbXuEFgrKOHtgAPz0s7wBzVTU4VtwEOOfB
L7lzQEeFM3OawspwAIa/XlGRLrlqpJLnTRC9EJ2z+drRy4fff8Ed68tT3zRc3OCYA+aaYVnsa6bA
aSao+bkAA+RhgRMiENqfhsJ+KYXpNP49XKjSxxiaSI9dboBLywQ7tlaXPSaiBNpRVAx6J6jqGhwp
gMHMAHhyQKzouFLEbHGoIFKdAw6SVDtK4tAFtuzJKarEkdbxlOahdr0s9iAyJOOdnopgx+JOa0sl
pbOJtF9ji9sS7n7fQyaQ3gX6GMTFjyr1YsP+vf1IEid/Rsz5YIqACvFdjD3fnIeBLpABdCZSSpS5
8azcOA08fR7pzK+3OgOuY/17r2hH49Sht+Kg3Pz+U8DJ+r98DBy/aW4aBjegf/wvyTXHYh6W/Dgp
6RN7Ag0RyuSTHyZ9E0EXUa/A0AnZ+LOSurjU2FI/mGm2gVYrbH0AQXrQysjCVqzrkX2psHSJjWlT
8NC7Fzk482PuWrAoaLz7pNT6U4LFFOQv+9yfeCXghsjNGwrOdcgOQunnpk+qMffrXmbrMg+D7RTo
7n2ZWmwLqLarf5/iXL+zp77dQgCvu5niAKtZiGc0yF++RVHZ4ih6xMl4PcgXcMlWKfZoc/sSn+KM
Z2n/azzNk3fJr8GDgQbxWXV4De9snAz5jLisS5268wyKfaw3A/j4juUpFLgwmcNQanJwEdqwL4p0
R03UuYSZKW6aQHwjzoxB3vY6LzkWA9OBZsTFApnm0hX6Y1kX/X5IRbljuYVtahhO7YqnenPyqDi2
qdh1sv4+V+HxdFdMVbiVKaT9VxpOFA75xPUDtgso2RyNVP9U/BQ6Fz8FzMPUBMtU81DqiZoOBi8V
UJNlZRzjuHvtZWRtW9FCx8mUGq7UAzCkcfxUn8PVGCrVFmQaBty4NnOVhs+TwKAUslzl6vdffefr
AxaKdjbzkJ5wseSydfPLAxbQht5gKfgO9ZhHExCT4ODBNa2Ey69hP4mPUiGj97al9G/jCtvGZxMH
/V0ePGLfkL5OGTh5PO7NbTIN8s2rngpnTF8N1Rwj3b3VIqs690kORfciDOCz5mG3UdrtN7vXAc0C
KTDoo/hgYJOwFopJaNbeDy9mZnJO9Upe2YTbpx8GsLx0tbA+hxkMqrnRWbcBNOgvPTQFkOnES/Oi
hBA1xOlvOxC1PnXQCHhxvY+QNiRNaQRQ1dkq7NExQfVnHhHA5/4tFQJTIb3x+8+Ec5XL/wwqcUzL
4Lrn4pyAGY7nfDkmaJneD5ZTyLNMge4xYcSNc7LYK450kUlawpEKl7QFamhFRWl0mzGHnxKFaFlX
Hh14PL2P+1Sfo9VoilyqTRC0WzvQolWm9Ddj5HU3hVsVVzEaxZVKrQurviIK0vWXjgnad9uoxA6a
OhK1YqASBAwBlMVWHMerf06VqvkiGcQHYY0Py+wUweFze8qtaftpDjXSweb50mW7JZymoTH1kPsZ
pNPhkJ0YR5GP46UqsxhZpwJPKicDZku1pWaTmivsWioAuAFJywykoYpMWr9GFq9qYdswXcof9KF3
XkoGhAzsSeCiN4B20cAKcGOEwRH53sZa13XxJoYBfG4Hd6Dd31SRYZE3cFvFyhDAE1+TcJ+KstLY
jdzUsb50dKhpKta30w4QrYfF4q6zTAj64JsG0Nl1joByiLHryklfZWOAWBrwMWryumnXQo7sMs3y
A5b10yUGGwwbcBQkjXxNYCLoT+MUjfBGVF+6Z6hSanXOVsOurFtBE3OCgCnkUCExw4u1R7y4eZTn
VscSydHXJuu5bwLje3ZNwLeQgarXfTyNPzpzTVjlTgXoKgCOvcHeEKF3JMQnbCbdLZgaeCiOCtm1
YEFngOgE31MA2ZExVkBaunwKjD66FxM36GRiHmGnoMfDNM3PVb4jDKNnLZpgCUA1e0KTunSUGJpD
QMa8McP0ykfLvU/rPIZFDUgNMseDeZRptRmrYdrIQXj3FGJOzxYe36uY2TcWs9hD4NnauilAoKig
5PMQIdl5GsrmDQJacBLNe6Q+87hbi8pxcLICwl6cQnwPkgzTYXT6W2qKOHyFVmXmtgebG3e49U3I
47lQjRMdv19GUUl2noB2WPL4pb1r4CkC+t/TpykhNgCyR+t9oxctyUCrxg1n36X5C7XNk6j3BaOi
fq8n9iuLQqhJNQ0gOrZRfe8Ve3AJA5I43Xt28INXPNylMC5YMZXRaxSfDW4K4M1pAQBHmuN/aacI
aktimfs9h4ajS9Q4aowU3a43YJGpxlLwp955sNO+j6NgGgaolOtDYC8HVziGhEKT/7BCBjOJrNOf
2qgf10jraNdh7Mbd2Av4GBfYw0JarNoJZEBhjzk2a7sNwm+VN8D6Ky+NH6lj3kAEKI5WXSVWSTpo
f/DcekmGmL/IfKx9J8mqC4iQkG2EynQRmPW+k9YzKUbTZaFuSJ5tdaQJTtTeNwGUfWuIjvla3tab
hbkxd9tdvXcD9jzHLfOpWfKuf5+FJduy2lFOW8cTCAxSN5irLvP4ZQK2lzptSpNXzucIp86DS5h0
+yUvrn1EUNtf56gVLaY0y18MTiI4u0iOwP/iGB5oZz2xwLzL3HRuIxi0249wi4fBy8rupQeRTKVb
OVjmBoyZ9KB5mXHibQrxyrk7UMKVqjsboZ2VQiFcd7Oz0Sg77CQz46MlcP5D7iNZDf9P0TgnorMW
AZwMBy0WWI6CCksX6hAmRMyjEAn6aRhwCP7Oiv2zsaDfgJlDI18Jqc7qqcs+ctCDZ6uR4K8uyr1/
ivTilInn3nM8snr3adysxSox0FAD52hAe7MVjOcg99LH0X2bQJWxivLHTl3cyniOhDmeLSw/H1sb
h/qaPoA1Y7X5Y22k2UE3WkhCqNg27aL7qo0B8UQnDfjrcC0GlSIOAc83h3QTQHTopvNG+QK1pG3a
jfpj0OnNBU+BFrJcaDdUmKfCBlVtaraNeaI/glHtZ1Y6nKC9CQEBXZMvOANIlaocv4nSZJ5RqBlL
J3ifkdrphSlMy4C2SqEBi+Ox/lHEkaKYl8+GxsJzgtOCle2G5bMZBvXO7XpnQ1W3sno/EMCIUNVL
+BmqOeYdzVFk4ZqaJRNQbFBzmB9zxAW2v7XmrKu00MD3wckDnUF0BRQ78NCfm5Z2HMRZvhGAKk1t
87nEmAG+xlj6PFcnGMBXzgD9ZZw8XktrnwWsv+S1q8N+OBwvXjKZh1DvcD6sOU56lS2+yyB3jjuz
AdJgnRaDAFm7DzdYV8CVJeqgyde74ZUuJjjON2Wjpasqi4pg7WUSf0nzpveG9wjeZCBa54nzHepv
4X6u0lhYqxlrYIPwkFXRfZxF86RC64Z9j5s8hS3tVJ3a/05sYQMjAx/LGtyNHYyXsBwJYUS+B5f1
sQf17hJoSXGZO7joS783PSStgSH+ZF3OAFIJuhKKhwQu/mJnPluXUxcN/IimmtlUx9oLvAPfWFCE
/URfp5/neyseXs11pF8th4TyUF5nbjr9rp01XOeg7Rqzp7AptHXdOgC7A7ouo1Xc2B0ANKN14xlx
d5a5yohqSFbSgYYlut53QP3eJpTBzI1mjlkOPiA8OO1wAAM7AYWhTxTM/osQfuENR4gh1ftF+Z5K
LSBLiq9xgFzuHVhk8rEA//BedAnMu1DrOyYfBybOQZoMV2pyWjP09bEOgTFBZwB06AZLNWdDvZOo
kads818lSwrI3ST9a9NLrLWZHh6LouPfelb4LZP9qyg0vmuROd5SmPDCE+7J4WPidOkZifFkDtN4
E/tj25fY3QXOQ5JD0zLHF7jUXfeQpKK7DyvjqZc6JJrAzbrXcUB1dnX3lOKmc5+ri1ZV+qboWbxZ
2kyzuTdDxk4UkXpgj+TwPwb28ziYOnsaXb199IxXqvSQFHyIQBigGsNn8gBMKVTTI+cpjozgHriu
9RzpNf097kj4ZQfOI3aBVQJtjxgchFKLsTX1ihwi5yaY3rSHTHQkakPcwq6tq01XmcEkIygs7wm7
iqdF4qEIEzyNSGxscKHaHdyQHAQcCVoseo3K2gEYMa2gQnmLnHv+TRSGQHoBGFUYEWv3rG2TFeFO
ksC5tQCw/BZCzW2OKGUaPlRt9f8coV4lYHDFMxO93EhQ11ZQftZh2t3AZqhvIQMUjcOWJWMItiIe
4mskkOSmj0Zxa0cZqImRJ267/di02pVa6VLk3NroJhbd7xOpeCngiBpXEGdXtTlOBGynQYt41eHX
U2ykcF7TLo0ONO0c54jiMBjO8xxRxqm1ygYNVhJg476/xaHuITeqJoC0yPtbnOvaoehi7bpMB9yC
talHHUlBGqA57a5Qb8pMx3Ad9m6104r+zTXwqCphXf6kanpVfaolkdZcmsw0n2w2zn1N0FtPhd38
3biPPqg2FatYaPuOufjOtcMPwXvsAVQNhvXhjReA+03VkRXfMg+polpu8gAHdVKpRvVNAX31oC53
vaIjSybxO+LaI6dcZh1NP5Imq0+t6hRh+j7h3DvYm5jbmKjUBz+HKOTOKXEfSRw5q4wueqNeI7Bw
LuMTKZJSe2VBy0Ev9GhDIqTUNvXpeNSc4ZbClvaP4WmggYSYlcPWG4cETvST9jpM5ntpaftSKqco
fJugIDeP8Orm6mbNsZ1KG17A0vwGrg68KbTxHpxWnNqMz26dmt/Uo/+2jPSHTsVAYMg6ptD8WDmO
yM9pZDQbYLvr+8IcT5DQtp9hR+fuZRRiR6q0jbXJS9dGAJgWVVE7OWLs7rO6Bw0X+ty2HpeBT5yo
Ef/z4CnsW0ALIi/wZ/ZUbeXJjXQhqokjKrBD9PbsqDc26BxQLCe6d+xSexLdjlpFVDMomWhXqjXQ
+D5FFrj9VE31Xr8pcUNeU7UNM2ODP34xD81ZiQxHXOoHl9XejeZgkwktHdNagcCABUUDkYcRQt4c
7O5phEAPzBGpWlsjv0Qm/yNO+HiDex64VzA1OfQcslpD3QxXC3zrqwB9c1fqsKzuVNvSIfERwnQc
aqZLG5XSamjWBkRA1186PH2ofem16ZY6ll7L7pVCMw4T6CWpg14NmbsfPOmqPbXHjjudPT5NGyZf
AwC18N128xOVGji8tSsqhh16Io7EysoOssQ3Ji6hdI1G6qaLoG4q9hnDwVzea2tLLwAnhUh241Xs
hmrhIBNoOql7N9Wt0eXHcApXseqg3hTqaf8ByGW6/OsJm8Wx2/V0xjjj4E19OWFzPR7ZQynjs14X
42pGUQ3wtcQCL98umKm2gOR+pQ8XgkxJ0C2VU9fbEpD9m0GAEjnbFslxGAiE2TpIQd5ddLZxVoLM
V/RzaaHSEhpA2d5bURiPfrpN6QsGDSppRtewdcPH0oMU7TRCEQDu1tEjclU6ZPMlwAOqd7J58ADQ
h+qiBoi/4mhDa+wDhetek+KeJvDfVeFw2uCXqnXOVKNR8AI+93xKgeKwjNUQihBGBvjKsyEPDjWU
6J8aeJiusUGOb1pVhRUpGNc2hPUo2ICv/Y2VS+ZTddSBMoidEVxEFVw2ZnWdcnE7xzbAj8CkcoUb
SDj4XYqnGHKo9/Qyk5E9MS0YLhTaG/jN4rGfHGkeJ3JWDRRbANuZYEGvNFPwSA3X8q9V6gWOzJx7
tdr9HAxK+ufq342tCqgXJD1sygMdS3vY/zyEQ8WOPHbrOxyINXeqiWUROybYVdxRe6mbcxNvm3Ve
JuAymS7U3iDbwa9DCNN0T63Ok45fJ3WJ4gI2HKP33xSwtGOv1kOmPMi21DFP8jF+CY4aqGuMk96t
Z1ioB5hNMog3ku+kJjDLDlpTF1cCiiaNBHA6Ze12iQdc4o1qVS2MO6sFqVCdwznEWydmD3HUgx54
8RRysWAIq9M3Cspbg2977H38roiyK+tK9cUp5FsDrUP8+Tp5haJidm3T2FjlCtPT4lB07qARMcTt
P42Ad7sEVC1zcAYX6TvS3cXxBhZb/BEUF/OpzT9V/uyhsEq7obA/x4xNfA+MAYe/DqDgkg3WsyFk
cagSHACREQ82BMWNaTUsOYtJf6HHP60MwAbeao4eXKmWg260oQtVqUNF0BKAFglgJhg45dGjA1Wp
BII9EIW0aPiYjl4BMoLv01FwjC/61Qtw32D4JTtRj19lZHj7rnVSH08O79EV1XTOrPE71aw+g4ak
rU9Q7XWDfazJ+LHXeh0LLAXgUVU7ycprhMVFXnbACSZTfE4t2ABYyMc8aqFZrmWWDbu+0uLHqYZv
hAC5dkVDrSTLT1KOa0jRFccwAmSoKgc4oGiipKoMTJyyaHme7X6f/zAo6/2X/IfruAZHVhySMibw
tl+SUlYpSgOnF3hIh1p5sExsXbxS+8UDbasNPQRYoJk6dsAdKh4zCOU21AYmC4wtbIh/4vbw3dZ4
+Gbb+H4ht8W+NbrASUOusQfZa9M6B87qrqz6cFt6TXcRYzBBvt8ReHhX3T6spvBgcLs/whlC3PSj
bmP3mXdbqWnFLQCw4caqo9YHJBnIAiw3fbce+2cP8GXgYszyB0vD/0vZeTU3jnNh+hexijncKsuy
bMtyaPcNq8M0c8789fsA8rTcntn5dm9YBHBA2QokcM4bjuiiTsGi6B7VtozQGRyCdeVluCvYcDcM
seTSfEH+c5pnSt7FKvGn4jS1fb6JqnI+KoWi7cJRayhXDuirzKO2NYNYQRKIQoSesOpOWyPY25al
H+B4ewvNr/UXc3SinWO0CmsrmqMKsDvpRguPW5pY3kOXJWl2kE3PM17MstLvZSt2uwVqo+aTXffJ
uQ7jjewOjLq8m+GeXl5gKLQbPEbN6rtlmcifLFodTUNKztSZugSZBgGK67zYWhT2XB0kCK353RxC
0q4kGc++n526MRtf03GAxtLN0FicyL3VsSZag8hMvlAcuNO0zv5JgusE7GF49dkVrHukX2/RsHBu
7SjVVoaAfw71sNWzKn+YEjV7MKDDQK+YsMS2yQPAAs4eFA+dVQOflK1syuDfcbFRdVtV8SOMv+Jx
reTU83QL5x7ZNJHSgOMEDv46KmHxrlqj36NEya187oSmsjSCMjzLVscy9dqy52BV4qJzcBPVBJ2Z
XKR5E5OnHRtgF+ntIb8dG8NejWOWf1O1/+eIuHR7iLGl92/XiNXZ/B9ICUP7jM2zPfAIlIwNW4OE
4TqidPkBkKX6kKSVigvXxoCq5FVYQYovRImWrGM37i5aDI2OIMNFZUEOXyQY5CRNM9QczQu0F2Rb
zmSH36HQ9FusARJ5tGzBh698I1APrjiwoZwPsgkGDNC6PJWdcjgBT7CycxvNLxFoGx4x8vQ68dN1
rpM9U6nQNEkDqOqkc2ZI4guJte0iA4x5lPQ72URbMH8Yk8m4EXGVjLPTKX+QcQMZ5N2lU8agtfN0
wehGwMOX7iC2CP70SwJVR6Opl7oWtEfUY0HeJMOlf4qoNsj+WbOGk4iXgFet1T72i3gQtF9DFuI7
u8y1o1KP2lGeCRmgY9itvXHKPnTjUDuTTI28fh9m9Z0MDRQfw0PDeQBedhrtaHTACrbufUa1dOWg
gLCSTXkouybbBcp0wN89f6KUNa9ITqVkxgeaOvW+2PO9RVgZ2ZPBZg+5CGtpi1g5AYzfMylQ+3id
nlRuupXxUxoqezRL36drIckPF9rUvqt7DDM6XDMQe1tladccVBgBE8VxVlFRbbWIuJivMqwfPWVa
KInmTwuDXSgLYZT35WR5+BDEMvVyMdknr3WNk1d1K/1V9muq0+yVwLxV+0IrUbZWmsP1YMRl+6Fp
yaY6ViQN9dU1TJ7J2EuEuMinqTLk82vImLAJ3LWVJ+Giz3W1XFwntrLdKDG98sJyaIpCFjVYKbB7
7R6TxDWgdKj9onLV7rERB+yLiqXqzMlONuVA0eGe0YaPcpJwc9iVhuUvZj3oL304lJigHuZkL+MV
C6V7q7mMuRXI8Ngx7gxWo/jPNM23RDdufMusg4WrslfMve5noILA7LDPeAl0a4ROHfX3UeUVu5lF
8JY/exfYbEnAaQloeKF8VSGDz+JpUJT+L0/33aeszuZNzhqWbQ+hg+EqS7uy/a+oxqzlg8PFjqSl
YFoPpfGMwsV0p9bul97s9Wc7QbmadcSX69joWV8q1dWfFb1EYuHvyH+ZJyJ5PMNPa8Jt4JgUc5xo
OsZIpEJmRGZP9l0HLDEqmy4Szxgc+ohlwUZjryYmd4Hirqu6rteKlrkbMHHOTZVXA7RLaLQqyi4v
Tat9a5vS/6uLykWYmOYPD4VBiCJFdPYN+z7vh+fQRS10MSkdKwZxCDWjuYlGCtmLz6dyHMJdc5PI
8cukKmgvM6/TP8TI0wgJkP9e6VmfnyaOapq2DiXGszUH1vsnPlU/2RbiSm5z22IPZ+hueJNrXbS4
aIzIdjGPf7erjGV1KcYn6kQnKSxipNG4gxq7qHUjuLCDXWVy7vrawYkyhTts4nuNbL9XLZVo8Fg7
KtBgl61pba47I4RuwkWSKAqPaDh0mR9H6Lwlw2UrBXSgeEArlI2SfTTimuqJcBL7pISI2cG0mTKj
vBCK3KtG4pVg5GPjh1Nds29iUz3893v5j5SGQ3Ye4IGh2Y6Ky4n26cmso5KjIcSX3b7rumkJ+k+X
Z5gb8NPLvczfoLbguYtpRnXG7af3p5R8dFFfubEHB3mNeym65Luhf5vwQFtI6YdAT5LNVDZkxYRg
U+MZ6MawBbybvH5++eekDHGe5RCOxW4QkFBfh3w+KEGxL4WCkOyzGqW+9FkNMkJyIDD+iOvE3Gtf
W+o1UmAh3mkQo9124zjkI70gewTbGdzl1eguAt6ftyxPwJAZrkulta0eh2p+kf1dllorspP5jdVk
xavXlcuh8+03rRH/GDnNrWyq6swu1opevVCtbiIwYSs5XbycmmnpY5+E4eXlZHyd4hIlXy7zwd/+
9wfLg+RTsspRbWQtPVezDAgs/9AYSvrKNh2I5bdePSxmz1y+a+7EenQ/0pQKPfLn4P1fuvjiLS/C
PDJCXEP+huRMfjnxvYiQraECF87nfGA5XdygRZ5sdBBfX5Bz39nsg34YKt4KthtUp3isiSgaoemV
f7FD9TSHVXMaygjLBT3cyS8OzGuVX+3MK8YlUu/YSGCgaSZ72URF7cMkLYh3haEoC9jy7Sb2BSL7
z0OjwUVayE7Mo7Od1Q7Hf4u79lVqfgScadpfKUINi0h43cS2aeyqfP4iW1cCvubghhOKQdZcX/CE
KO5k1zVMzpwZvPT7xmkEJLJwuztpt+HOncDBKvUd1TXjVi2NcVWhiPF9Ti4BDXDnZWhX9V3oQJz5
rwDbr8r97HmrCGqEmu3++1v1D4yhY2jICVlSZ8Q0DevT7SInf9NOrhYeMN6hnrYYov4m6xLtpTWd
hRur3ZOTFPPZj/VVWBrqyzBhxqpX+Xc/rtSXth49wAo5OihijpfBAnWdpMZsltipyvwVrxDvLle0
YDar1jxiucNcsfFUfV+9//1yqu+sjBGz0ytIPSrGeeWho7y+9qWebt+jziZ7rrj1VNU/hsoBGdoM
S1np7QdEGi0TGio/nxJrlNzE3bEv1QbeLbgEuzLf2p57WDzwv1CYk72oTJh3QU8uesCL4xUot7ab
NXSd5Wj65yVKR7tcotNGeQlNXDgy1fdLyDlq46iXSwQCHXH9KxK3/jWrfrC/4qGgyz3org0oSAKl
rhCq0NNTHk4mRuYCc3Ud0MPkfyRiXPEd+JiHcXguu6DhDU+zdRWo8J+bPbsKTXsu5+aGfBM8EJFC
7cSGH30fNvci39r82QSP+j5q5arxIbipze+eihhQXJr5ulXVdBP4nnX2FB+JfzN5hcJtnZHJs84o
qxwdq0UKUnRhs/keLwcT4LvHuI1eZet3fM4y4+5ywaoesAia0Osu7E7Dn8CPdpLIoqcKYK3R+Nqi
5XJfi4PsN+q8kf2yNVhpeef10dJo3XzjDHpyrma2M0msw5UCsQEo2f+VTeiGqNiu+L0wn8kS56wr
ibtO7J7UROeoNxRou22GE4K4HSLqYk/xm5FNjzmGgr+a9GtYxNlfIzfhhWU08UsKf3aVesh7Ye0W
7EPbUR6wuvjSloqDyoAfb9RIdbZFPzpfUhhpSj4mT0FsK//jIzc+E1JcDQaq6ZiWbuveP/HgyTiY
2pxToXJ7lzTQpBw7DZZCGrbqespdBd9O+q4HvxMab2b089olzxRS/isd4sRqKKaXAV+jv3rPx3eX
wv/CK5tVG9v+z6nWvvpBG77pIysU8MvmeY4wGWu6JrmvFdfa9t2YHsK2jA9TaGQk/4FMFv/jXkha
8dMXHbqtoTp8AQ3otyyePn3RE8voSYkW9cGENXgLVcPZdaBa921QBHeja4nVudY+KR6ZXDR64u8q
pnVVVXbkxcp4Rc1M+ZFn0Ib0BjyhbijqSu2a6j63y3o3Ta6LIY9THeHUmaAbuvk8csdcRJlOqnIm
XyWvFHZsHnDn/msushClHst9mQKrXBm8xQ+qPjhbvY/7G5JxOty3KNvYTWc9+gnGYD6A2K+uo91b
mYV0m6489K4f/vLS7HsYqtYrNmP+Ul4iQpe/vueX2GPvME7bArbz8mo5pujVf/Q1wpVMBsu4MsoA
3FrYnUHzd5dVHYKoGIf6EYyiNdf6yTeT+tHmVr5PVHxS5Vg4Tu5dOpIF46MsX0IqHUCkp/4b78F9
1YP7Wmjes69FDt+TiTJ64/Y/URv+5ld8T9hOR0uXOtEdWvnxMsyir9fFY9H0ABD05KtcSsq1459d
eQL2rEDOfxuE9bKoVL6Lf57FRgK9cSwqyD8aZx9G1+zbwMLo9dA8ym2kaCH4/aElx+SmMi/mtSki
5aby97xGbDHFmJwnx0pa/2/zfl/l9zx5FagM3t7rjHFdR9N0cDRlPJS5mi7mrtQvfQFkWOxV/z7I
uGtTnsm+PkXQm7zubsBgp4JywPWKdEyR6uj19SVuqn66qjPtVWfMHx2IZ9soDBuyCDT72csfE1QG
l6E7tzvZ14o+fgILT8/KB9lFfqg8RGbzQ7a6IIYJoGrqFoU70iEBdhoicyUPukxWydOGEuO2I0/M
BkvkudJZPapyWLY7LQSuPjURXgoiwXW9hjwLEthxCDRFWxPa2Z7UOulEsMBHG5LTAY1z68aqwwsf
sOiTYNq3Xaluygn9gsQzcGly2nI/GQVCY4GbHru8PIcm/g+p4Qbna4Tsy0QEgOKzjJcH7jv/eo3Y
Ke7Iej13VhR9N4xm5cSj+QX7b2szuKa1K2steS79/CQDQhzSFqNG0j6PHbQElTZaYbAbfq+0dgVN
zfySRbrNngb1GBYfMCKDzt+QcitYRdLUzCA6Z2Av3DoDgi66uCu+R8hB2fdnhLzGZFrFCvB5fVer
9hnMKOoaWkQKMW7rhxg8zdIcDfc77lykKBD+dRv4xvB0SszXxvfYcgqt27HNdlFaj8vJYU1upu1O
KQLlr9I0QYr61VvrteFqzK3pvoGbsqcKWO10r8QpT0waxKQWchs+kO2jDeCZDyZJngol26u5bX3p
7dTfJtYYbmqSjIgnzl+nWXHQNrfLk6uYr7IbapwCphHrB4yl7r10WKZG5Zz0WLFPbWE5N2Vh/axR
HowRr6jB66Ml6ruxuw9hoL0lOKXoqH9l5rzXNNDJKeYUb2qt/yzS0nhQyr4hX9CT8RJhyK9bKwPp
xz3MwojJ+Zz0r/+9mtfMz5kUF1Eai9+m51g60jSfRQN9y8enUNfiQ+v1BtIO2iCcKMJ0jbkZgiiU
rdZuOLo/7MRPFrXZ6C9qC+E/0JLxwfBCWHWG2Rz8uedAEmMrjLgfWjPFNmCmzKZnzbPZUSBEOT5f
QjJpnp1+7g/Un9VFIpqVAxS3toZ44eVB+9yq3XjHuvtVTnXzNn8o3OAoZyqmpZz81oNBycRODd1z
PvxsqeasmjB0VuVoFDBNOHRzUB76aCDxdW3rWQSv6dpWrPZWtZOhRtAi7LVlL1QvumjMHlpbz7Yw
AZSF7Lse9KS+Mdq4pJZErDx8iMV0/a5KlTfcs7xFXEdQfLJWDzdhEvsLqpbqxLJyUlYXCzmEwY1D
xf1WusJJWcirxYBsysNMZeWgQC6/dskJn2JlmIW76soaU1VZ+LXmPkyacWwKrbh1WTsomMXhkAQd
wUU7RbRtIAZr7hvT+xzH75RdpST413T8nYugKLUjOfmNvNhlDpvDZeAY052nBt6DHEDlOVqoUW4A
yno0W/gEqkQnDGRwW3t4vLjVyb4cNs3KytDs+9DZDQOUYFshcyDwDALnAHT/MvfaJfsrX9h6x47+
P1Ry5Y7k447FZR3HAhZVYJ0S8j8EmgYYcYHRTvHByTI40BXJZFLIGfvUsEILNY8eO0EULxRh95wj
HRd68+pCesZOnRn//bs0P++gYFZq6L+qHhVtFQ/YTwvLOLKskgQZykWOmt5OQBz4qnKQZ9dmVlTC
6KokxSZGudN0G88ta8rrE34KkMjvaiyyZet6cO3ulEUhdtUiSh5iKKvLOqZ8G2UGmeZBsctdDudo
EfU4pySVRwE3FTp0dTvqOy+BqFlC1NxIrpX0QZVnV4KVaap/hwgNfzn64SD6htB4/O/3Tbw5n5bk
noNCkk1GU3MtlqOf37mm8Ud4Rm11k9usfy3updbat9Xh2AiYKLuTYCGbbQYy1KiRITZs0uatgIbm
WCsvErigqxqG/QLxtPBYxC2FeiM7uHkdHmUXBTgQ3LJtZ8qjmozuKSx9bzvpfb6urU550dUJRQes
5PeyqThqskjMCRa4GE3xOSk9t36qmnJ+RE97Z4euQjZUhdtScGeUTTf6oWLltzPDOl3GDQQJG6no
+wJYxuQ00CVqq3/iR7aMwk45yYCgLxvMXar+IAehAaOGm7bjRo7OWqLB0MrQlciVBQTF4hVenr+p
Ke5vJGnC8e182cXczOUoe4ebqEzrxyDJzbOZO2vJpeB2hlmkSIjgBmwcQgiSS/QqFPMHhc+f8VDi
dOFhijZJQn79Gqe1/Sj5RQYiIuveR+S36oyV3aahwBG/BLahg4XKw4ewGFhMTUbwVuRwSSZAcHuA
ieGbAv1f77P4tekj7VDWuraU08kchMsiqyMWZF36DAZ1g9+h2Bgqwa4ffH6uA4AUc8AJYVYyf9dF
Q4qCOFrUF3kyrUne3KnMbi5YfyQ/o0Vsu/GiVrxyCzllAlRgnlQsWx/VKdAflHb8KruxLOs3ZpTC
CxM84z6zT0YURCxaiQq78esgJjuZ2W/ktbpw2vokndljCfZVk5pLRZiNh8KPXG9XpsmXSTZQyU5X
5tDXW9lUmik/AnN9TlQbj6KxU74Ng9He+sLqvNPUtWWjqj1PMbtjIetQlVFxZ8faI0KH/Pp9V1n1
lGtPiVCEUL1C7n/mvTfk0IWast9OA44nkTvdKZaSo9cejSYqvsOLP1vjgzwo2EI+FIm9w1fJvb2E
ZZEBQL4Np3U64n9UGJEVBSz+qxeH/e4m9zGKwl7Xfhvq6K/Ci5MTxiq4isB9WZhj47yZKsqSgQlj
uzXS9uxGzQNOgs5b5GuIM9V+t8/GqEeO+VleJooLb6sY9riRzcDg3fc097kFTHZIHBM/jAnmWsiN
ckHywNPIBFfeZvDyH5dm0JYhnpNIxxSLNmi1vdaFMPLScOIRrWlPRtd7u8j35yWeqtqT24TqUS+8
N9kyR689h+WzEhMpe/jZ3eKIod/LyZaZWos0r+abS3hm1Vjq9UuTIutaxTL+sRRUCQ0SSo1q/VF2
qXYw3uZq8UQ6TEWQOtGCtZzg2RV2k475EkxWvyBrwKsEeXRf6jM1qxS9BjngFIFxP0H3vVcb4+OA
LmYoCmZUn2ZcB2pxqURIPDRxuda9Ouz2GEFtw8RxN0EZF3dFof7jLP49Otppz5td2MlxAna9ZAlP
jt9vXmAe4LBV6cghJXVwIGdPCYy0Jh9worFTKsOfjvIXZG7/r5C6QN8n73OMAgI+lbmARVxt4ofa
MMdyVSzDzOucpE1+9FPj3ww+6eHWpZwDq97ZK25twwHDYLURpimtGyKYYI+v1wizDOyTGvmfI2pr
7tfg43/VI75EoT5g4mGZTrvpGpIijjadQexp9wmkl2Nn1zjDdJb61gQNd56uHI4Tu6Kz4c8PSp+j
t+7n09rGS2YXDjS9Fc4645uuGPHe1YDzyslsvk7opAfnQRkfBpAYm7QxOvhGnn0OND7yyrGMn3Z6
lG9T2gBUY61gPWdeiEfYMLKHC9X2QDFqNY3Trubbw/6OLGgvDg0WZxi3Wg+yy+uqYgUMt9nKTCcg
tOkwOWhhWIP2w/GceG2CHlxc+MeFsRttYW42wk1WNdIdDrnJ3YWq7KOzgcTAzvJQAwSojzLUbyuQ
S7sLRoHWFc4huFnCaDKGdNO2c8PfM8TzC1xL4A8CJqX4jxomq09SHTQ3zno3vTei+uwPtXBGU/Xq
e9kMRoVjkZPOL1FXlC95Bn/H6ozwCLPOeK0LJOQC86XPrfHO7pH6lN0OSiuIYCXZZjCGkb86xFvE
4BZnl9N0l+WavoLmFq9k0xR98kweWnN6GBLP26tpJLxwxGjoZv5NHUQ3l74aStvegiO803xLY/XL
XjoK9aeWWsFTpwwZFQKv26htDOnKRiBQBDRYga8c2NG3BWyZhx5O7zjGPI2VqjsP2dCt4amxUe78
cafpTiTUHYdbyCcqXnVtcaoaBTsDfJFekA/OeM5j1D4Lgl7c5JjLAf9yzSz+FaTKi4Jo95uZxuky
SwtWX9PoA5pi0RAl5cB6UFF2wFT6J7WB9zooibWSo+hF5jjOR8lCjiZK5T0GPYktMbUXh9AxHvqA
CgcaUQP+smRxO25bxyS1DmlfJ4+TsAc2FYitVYOagGxeBlxczuUE2ScP+oxeFjWgO9kaU1wIXW2I
FtQtUdMFwEAyP6ieUs1EhwiCqV/O+s7JC5xoBcHU1Nq/CutVCy3/7Oa2t85QCLolEeXfsHHAJ7vW
rBN4y3ppFkXzNc67W/xfzF8aPJmuzsIfAyD9hWIG5o0W2T8spbXOzveCJe5ZnnvBkC6B/Gd7Rwz1
0Tjso7ZAV1M0y0HtlmqnjCjL4OE1OHq/LEv2oddFsFzwmnWHM5uLkm2Qw28OSmjieC+/n0X0DUBO
ARjEwGrl2TXuz9HIrM2FGfbN1qkac9emyv3V20eeSR8faeuDmqGxrx1rF2TYpkV1DYZzrOGMJUb2
R7v3G2fdGLy2h93q7B1dqKZHb2DXDV07ONrJXDSrCAWafW07R7xEfmh+XL+O1vxktGpxLni/DwkL
t9VFGIhviTpwu59bjTpspoUrLGHj/QAMYQmoJfD4GhThV7ODMPs8Vvq32fHb9oxQNq5OXpchZEP1
3gimdjeXrrHA0gD0fGeA1cKJxkB9kuFLqvbaJ82D5BwZIy/hRpigBcKIvIptoPgCVe5VVKENCyKB
4VrhzsaFblX7mXnI2lUmvI5KcUfrxA3sU1MOXPvKERhrrvX7Bi939MAH5dkDDC41kKwGseM+MoKb
AUzZtd+fkEi+9rthvpNv2TXes5BCabg1ozF5L4VUAx/hDLca9rJLyqr+7h8pwO5ll44Y0kYVOSWU
w2KSD22AAY+enDRL/9bHU/WGaV+6rtOg3icy69RshhT7CtbE2Y2rqPNqFFFskuPFCOunrtHdt2qt
JN2tJQ9dGn8jE4aQa83mQpXA1rE1FloW9geJl5ejssmHgvyzCL6OpiJ4EnMNgcGXzcGv26XP57GU
C9O4aRCjTUKqYWKdOlNvOciFqWwWKshze38ROEM4Nl0UeeYd0oBkXF0ggBJVCEGgbGsdZnGQTXko
86pctJM3r1PgBvXiOiID5ZQ04JEbZ4XJytAo1Zo9F4azrxbIn6PiKQsHNOjKzlgySmwCDM+jGcUx
NNjAeLRtiuECo9BHTXwjQEArGYV6SrUq4+oBt51sPF2WSonqCnuuOT+WpMnXcBf1JwBc7UJVeu9H
F6ZLm6fZLwN8llqa41vbYZs5NlZ8ouw+bqGtdBhFF9/wSrZIlON5AIAMi7jp1lan6HsVTcOKaoXQ
LI9KPH/+DmjK2yge4u+z2fwRoCeP42xzV/G8HJGLIn8Kk/5efitVAx+Bf+nXeuRJ+N4Uh0bngxLx
8luvKU23Cl2eNIXvzo0OpcyNbgdlOJB9Rn5eFHxkJUh0GWkBPV96QP1uzgKelViNd3dRouuyLj+O
fsYWhlrqd2S/F6pA80FMbkEFdsW5U5RhC5O823tlkO+mILNhz1u1jeVeq5nWTenmH5/sejps8kbV
D9eHvXz2J2yAkKcuXmS/ERh/P/ah0upLHuXpWl4pd9KKG7A5LeT9x517lnc4lq6vlaNPffJGZP+O
k00Z/LmPJSa6MvCdC8BP+7lSvrEQbe4vmhSZ6JsM91/7BqG3chW1iKtC3frGuc/55vSuF39vWaiC
dbN/WtOIRM44e+fAbpOtmQgipa2b93gEzEvLLfdWbxkPGTieVT5V7QMcaJ6idoLEClq3N0B4FLak
U3KvpDATCrghT4gAOSiPT+3XttBPdSSW0Jr1vibJm+DQmX38vZv4z8JwcJ7HOX0ZfRNxrjHtthIi
H7a4UDQ4+2zlylA25ahcG16bEkDfxN578P/X3OuV5Qtd54Z//hnydXkL3bvLwrMhaQj4r0GtR8Am
gFbgZmnqY36EOvYJSXGBXIxkdpagsMeVRGV4YF8Ok9numkaxnmaNlFnVlafZmqynxkYtJne98bYT
g/GM5E/fzupONtHy5iY9luNaBnt9YO5Nv0T/T8zVhsw7pi13cNFq49x9TP1xIWfKlxIWzQP83Hfv
Ydt58sR2PrDYycszN7W/lb2Z3jh9ya7fUmtlnVSKt/RlFsA2kumIud6m6VXrBtyStcysBu6fWHll
jmFD2s2Lo2I30cvAX9W7qIOQkrP3aWKvLu8eD/tTMw02HKCAm6HhOPZN6PMKiT7H57xog+XgOtG6
KN2yJ5FJZOodTRtZhTIYt9hdJA+YnzQrrEPzF6p0hVC6qH6g9rwZAKFAJOmilQMI9WfhjWguhnry
GldKsLLwq30YnT7ciqLFYdCM6CCv6fb4ejeK59zmfgLH2ibrNLqdvtcqMjlU2uczZIQKiQ5+MBo2
maFeDKfMm/2l1WoHB6mOO7PCyU3XyxINOnJf0sVNHjQTg1XBBlPCsnr2Entf90F+kiz0QUWkEIbV
STLNB828jCGgXW2iFk4HSpXBOrWt7DAHpn6ybSNfyCJd7bk/4S/5j0YTlDeOM1BNdtvym6Lh50D5
T20g6KCqczKKVrv8pFCUYB0qmvKLL5vTpNIUj99rU/6kUEB0V2rYVpsixjRbAC2lM2IV2SffQDbz
6pPIswkGzhTeXtwZRajo0mAWQfr13ieKLjmRlGF5X2vRc6dA8LPtegiXelPEW/Zkf7Qj7hILpad6
psTbvJnIv+XT+8nvno8nSqF6MUtmZADM+UgKFicaHSSYogZ38s+Vf43sIg98F8g1pK8RIZrX/xEt
PxJebuBR90OFbK7QByaT6awwsLTXbYAw/Txo2M7p6bwiJWMNl8mmgJ42cb2eg364vKK8qOiq4aRf
on53yYnXNyiMqrXsCsXHVCkqaNdqXLLdMl55RGB5SHZwJ5uIVD2TxbMffJweIfCmG9mN3UR0WKVQ
Zu5bWxN/bfI4A4x7nLi37gADucKCM3mUhxRh12UHO2dz7QNy/xCFuQPsl1l5GBf32kgahJ8B4OdQ
V5YjhYRtVo3h2cMe9x79VJEmg2Ihcz5dkZ5gWPOFn8tmlwn+qiSxds743neluRpxTXJqlEKRDUsd
Q8H8ZyZBS4mjfmvjB5mGqsfMunRnY1q/wfeW3TKaZJ4rUwAqdOZI0342gufclVgYq3VzUAIl+wZ9
xiNVNo1IrDV8duzCj6XnhTdeEWU7M7Ln+8pR+5WJOuxLIyBUvWLZd7qa/IKPZd5NiPKREPOdrWz2
mY9xQaAo6l4f3LM5Ud2TA/Iw+2a6ShP1yS28+eTVyRIF+4SNJnrRsFEr7+ayg9QGb9tblnvZMiI7
GawumRD2MxsJnNUSx9vZWPIuZFMe7HR+77tC1sO8fu+TkF1y3mjcJ124q1XTAp9I0b/yrPhRHnw1
XiEOqN5fWgqiWU1onmQL67vksR1I0Y4Dqp3XPiNHP6biZ5BSFd1EcYs1rzhAX38/6yHdB5F1jEyQ
O4hkMKhDmtu6HkY419jUixjuSwoBubiUZcbjMh1SsZIVcmZ5no63MRShUqihTY0xYE7flN9iswr2
UsOsKUrisjBX104EMk92Jslkb3qr0naeE8U7s2TRos1qfXb7oj6P+LYbJZo6KdulsxGxBfNJ1q3l
YOX4KJuoyloOykkAkKOl1RjRXkYg2mighSxWL78vmbn+iz6CZ7fFCyjiRfl4bosqhxOsR+rCQSxg
VYVt7SwrUuQHpwm69tZQwvTg5vi/Uk2lVx5kp5xkFCXkO8fPk2QHkkTdp+jFZ7Ag02hTR1m7jkyM
VGeT2mNi+X+VmfVqmSpIUmu0V0oZB3dtoKJE1jtkuFylf3SzEKBhSz7DHsplJygf5uS86m1evFYV
9EA5KTd3NsnRyYCV1eCM9hCP1CLkQe343RUqip30yDGTXeU6S1HAcUkafAjVkJL1i1q7u14iTANv
HToDFDUR6wcWIGktwzMIMPO56BHEFAjQMR0/tH6PSTjopJs/WQaxqu/4+TRJrz/BZZ6RGZ/i44jd
4c2sFEilmcpwsoqoW2pZnX/NNP22UAPtlwpKAWKm9V2FDbaAdwxQLkrTzVzFBXYUfXcIusHYxB1A
yrF2w6Vn6sO3xip3vmPPzzjSvDq92y2LmrUXuWfrbBZxfINqL9J7oikPbXJyPUV/lI1rfFAq5lkX
8ZFGdkKOzoZ3bnQ1O4KmXs9N4t+bQlnPKgBMaGmI+apoSvG8ivrNgCH2vezyU0BmTZyF1DKE5+i/
jFZi9OJvJ67ezD2V/KL5lpK23dQJoNCsnr542az/xGvnpiSb/VYAbFm4QGgWBmXPXe30aA/m9XOS
+cZDoFTJUx3gDyq6G+zPD4rfD0u7joxXN7T9Fbk+i8cBXGdqTRVLFSDIrxALyCpo9cCdNnd30tjO
Sr8U5eC81kqu3fBjAsUp/O6qAXP5rHWbe+6W5gkM9KttlV/wYH/1zGT+UtgQEvAbeex8YBXQsn9W
2Hb9H8bOazluZFnXT4QIeHPb3tGKkqi5QUijNfDe4+n3h2yNwJmz9ol9g0BVZYES2Y2qyvzNuzc6
GT6xsKz7Imw2aWa0h7l/zPTQfpW3K8VeNFbMWj9JM3OCEMOC2dwMRmh9Kgrb+kR8PhyoaVcPic4e
9tL0abZLmibe6CkYXPlPqiVsBQUg2FF+BSUJ0U3V5eqjZQ3ql2h+lG6qmD76Q0yCwnNwWECH6eDN
N07Uz5Xew/lEmC5/Ns1q2jgcg04pzBtIMy7E9yVm4URsMVSx7gLqkRLbkLHU4bhC0vlluNcu/AVo
D/SxPN8LM7Vd84kAZ4GiVvRjjhXITIFSvJYepbrMpIwlGeZgo/h58CNV+PaiP65fSGXWrzIx0Kk3
OnkenZvarV9fyehTjVrqUgBpjBP0fFC2UoUyq8HbtOyrTrY1Wy9WeLCEZ2OWJNP8/uGejytpFuY0
PMhpdrY7c1fO8wTrMyvwB+QidxyWk21kRMZ+7auASH8YtZyCxM8yYx2QYJnrLKMyIBcKDL/i1tH1
yaodno2eJEpUDO+u3vEN8mNM8AITGFVcx9Gnxq+GW1KaW7PWuo2SmfUdkJ7NprlBbJHqxIJPd2oX
vb5lVN5d0lxHJfj/MBf5TfBlaxU15OXepSDWXDlxhSiXbAdg0gcpr0pc57rKecAzWVq4JiW4zDUv
cb64KJV5hlrz7I7buxWyq6IqkmDzVc+W8ZgXlH3STsERqsmcv9kuQnwZO0p8bkHlXxktfzyPhVND
2yl6sjRjnHwRJFOTzS3m7WAWpel1BZ/esnWvGvqyd8RTo2cY/6btdNK1Gt3ttvxW6jneMPgbbWxX
K1+lqIzEvLEBqwNVcEnloYdvH7yBra6M8rU5Rw2lFJH6dAy92+XYxmxF61P6/EXkUy7uchfZZnxq
HONlmiqf1I2HnnJpP3V+5nFgg+yz9le9XvUH6fTVsTgkvpbMX0a9eOryykeKGYMCI+D9WPraTeco
8Mmt8QTGtg3VBdOkpBAoFpwWP3oQtgiszuzoLGApYYSsDJKyqS7L9/NmOVV+Mt0+2vwrQSw5ZOkr
XPed6lZ8XHPLa+zYWkAKSV7uwHb3T0Po/Ep4+2zHn2r+Gvfvm8MWyTrYceeQE0Dc3yrxoqpL9fOU
lN1LW6vlSzO0X6S7JKG9gwtxirsJuTy1NbJPjRv0z16RHmzRGY5DtKuLybGXWivrHW/FY21H7U7r
OCUiEutYzvk9QyDoc13E7HF4H0eZN+KSnBloedNsM16FIwzzB42yB8q26PklRRU9lGqxLbURuq9a
ZsGTpzvKY+lPn13gPOe1CyHE4Ml3nH7HF3XYSZiMyoAxzGy8teGzCWQHpMkSLCEDqkbyYyQW5EZA
ppQLhwZr09mpBd2Q5n1as7SLZeRD5+9/pDw056PXIbBjJ6V7LW3Fuc5p61xf5HbtlOZ/6/tXiGnZ
Ol9K1L3WAff3o9e+fz2PHfp44lR/i3rH36AsbP6SOr5nnFLVzFBE8PaSU7r33dNNEh9GhnkfuncK
u0fmUK/fh4tQ8n3OmrFafw6p7umAgLe6afpRYxczBEcIB/Yrr0hYOWXd/QlajcwS+0obCRK1mvFM
89EubYvceIgaLQM7yb6wrsrgK9Swk6LNFrC/Mn3L9HgnkKc5S/0Hk1fQRpr1ZHinOCMXLc2xapN9
1XscZhZ8VN5nE4me2L4ldehcAvyM9wHiaFe5uCqC4oGTJYjrMzDYATIi0nm/vQelKWl/uXXGqboi
ZvBr+n3Y7bSDPhbBjsXXhBL198HJabtkB1FoPsgxSQY6vXlt4F7fpCtMAhPor71dJ7UDGyB50GyG
LxFQlJusikFMEgPVtGyrmEsNa213Uq+SdpkWFMQwu3nk8LKTBHFYd9NR+td8scSiPplt5dH/er7U
xNw6JgdOuf5IZlbj9FDVhxC6NwmOxNLOs+L9NdbV9Hzvaxyk9EIlRR0fDIJcJmt+DBfL3bgukUJI
5WpZY7JNMq/dD4uOwr2TlxuSCstFz9ptSAr6Kq37xHugjmlpr7nfpRVEgEKMrA+2bU565KHBWndT
B661z2wnCvdRb4+2tTNVFIn/CSwQMEHOCn4Z1Br5KGp0H0JyXSlOhaX9Bcx5OmJL5h9rXtpfUCG5
BJ0T/lARatmGejU8qv4YPBpTP269pIp+UBc/Qf/PvxZZEZOz8Z5tzQ/ZAyEUhY2L92woERWWwXuT
rqk/tYWXvEmPk2SPAASmJxkCDN5t+iFTrzJoqZyqswQXQxltLLs+YHQw72VUa7DLqdBB3MpoxQvq
htV1uLk/2DgDmSh952UeR2U/2llzg+WCiVFgPpd9OV4RbUHfCBztbXQXH2Np9xWPq5fCJcvhMVES
YCu44qpHabsqp1qrMEoDOWBydwZKP5ua1P55cjvrS442+UbhQw6QhWbcd6c8UMdXhT/MZ/5Y7GDp
rqN4enLG4p1kofUl8Rrv0sWg0WQwDLP0WFattZdm1HXlLojU5OyGSMklccxxUU0OCe4xe8GktGiD
PKKnDb4FvEqwUPr8cPpSt91iwVF1VzNq8IuEL/+BBb80OSVuAVLW17XfDkWmbhmtsjDZzyCv2Wf/
PTfrrfJsqOO1BxlO9Sbqpl+3vZtMFArH9gSM7CytFqZycb7HsEu93tPYxtyNh8AOmhffTeJjW/Yc
4JuAZObaBh1hPPqesVWWyrmUz+WSGWl8wWj9uJbVpb9LLX9b9oG/m0k4PLVgms2Bs9c2wrX0Eph4
HSSd7r/IxdV9Y180pbmLfveFKSn4vqnVk4TIQFuFl7ifqdIvYXFc2Kcua/+DZtU+6Ez1VS5KwMka
o94MEIU7Z9tJ8Y8jZbtHGfUryzs7WtJv1hltCrgM/QO0jKtEex0mSLhD0e3jQI+vUax9lj3ZSrn+
wLaWTt5LNyeLm9O/4qzOcvfgPaqNWnikb3R3rHa1kurbVVUZAB4jne6834HWBWan58r03CdncbSo
o5Bz/mwOW2tpSp+Mum74FxTB4rz2k7iD/xN7WwlgsaW8oY6PKJlpnFPz8jFXmvQy1GrLEbxNXu0E
2eWx7OYf6hTu8mL0/+Nl02dPy62noZ+MrRzcZGOoAy3bxWaPSoAKtHQdOIeUZ5+nyrtpAE5IUHnW
yWwH8xHXNW83uXn/OaXgvBnRbftTQycN4C6aJ+gnHqmyNz86RcfDu8vGN6WLsJ2uIRaasdVgVhjO
aCiy7YpRLhSkrVXy20QP655KQM8CyX9k27YgeEYqBKDMh7Pul2p+cVWj27oaW68OLeb8goUVa+1A
BV0d36URskLdhiZyNlVGKgf1Sr0FZI77bF72LYeL3O+2WRsDSFo6xwqG5U5db+uhcK5ykU54Fie/
ipSTdN2fJrf3iffbgISYHs0PNkKT9ebDw6wMe9JuDOudvmRhEXDrtwEr2V5SsdInd1GGbag+jttW
crf3lG2d/qnHOlrRVjfsnbGZvrldgEJumP/J+hBsy9RNn0H/Jdf/EjE6abDVkzF9XkiXV1+f7a1e
tfnjiODCc12nCouaEYCeoikXdURjSEuMVz2KzXuX9M+9v9E1j3zz736S7uMGhkR3koiqSB71ZLFL
W4Tpx+TBUofkLlAvPXJx09neVEqtHWw+i94OAVnjSOmm3Mx5Pnq7Nhv/uB96YkTCYcWU7LBM7qQA
ogT/pW33k7+/b0g6jnC7pPU/TywH96UFW/oy291XmcxD2XjsfoYqZtw9ggcbTWV/CdTozFfXuLA/
qo2dnNN5p53VpU9T5kDbrFkBnWDeXMZlPezPErLMkKdERlYZ9zzC7yevx/5/Pun+IwwFFqnOjy7K
DF97Vn0dZA5Ke2H6aAw4HyJf1NxXfThOF7XqrS8h/ipHte/0o9en0dfeSc7d5KIOpVcvhm/rj1GS
vd+Tk/2gP8ZG/KGVsw5OVPVOhhf0cHwrtMhjM2z2Kmafm1q34QckpVHdpvzpjnsYHWvrRzPbSvFB
S3lf3NvYT2FA1f0ev2MiLEv/FS+ICQhPxbOvP7qGOeMeIFc5H8tx2Qxz74iU95t0dV097ymP5PxK
kF6NAJ2iWQEBV/4ha580BXIhffhGoIX1G6NhtbaxkT75B6xznaZDa02cAmccri4tDnLHJI2Gg5wR
Qcb/kc0uAHj+Y69B6b1kUwpG+Y7MKHSO2TXQA+EjVKQ9TxABF04foDFt1vRHUMUvw9KSrkn5Gbi+
8ioNXvJgk+aivNMf0jAxd2GdJUdl0WWptf7mzjHpe3QzPywQiCxaDzGex7IOrAtH4KEjZw+8xf41
0DavMZKqA+vOa2Gm9svoms+h00fvtHDH8ydSKa0XvduFxQKcN+5tUcL9mmFVF0XvldJot6jVqZMt
c/qohcYQBepJRinps3LyZL98u9fRWmcwkwenecdSVjnivKy9WUb/DShb9idfkz8GgCJvMxTXE0Zm
M44b3fd82YFpflpsxpbTt2zIOqowiaOZr4DAnLduItG/7NosH9Z2ErnfZA76bMZlcObmvmvTqzA8
Gq3n3ndtZNaQ/yz18szrN2D718G1Qv2XDzUIg25gXzAGpDDbBauQRXnyiH73l35p+Snij3qSok2l
5MveqDpGZhG+yGCKNOymKOr6Js2EdPh2wGb1JA8yHGVY7MNgouUF9rspqBB5HepstzfB6OB99fvl
CnlNPSgu1aT1LWpUYX2L+OuDyDKf136ncKmxNtaDdMlbuukNZ8caXzyEc/U9i3PjCO6geGAblCSc
efHaGHXzq0T4y4AvHvAjB8UduypnG/bpd5/DwfE+IIFy6ROOvUHsfEUqFvXQ+xNkchAW30MnbUgJ
Z8CZgwyyv25O+bnyAauDd10Obb6ZvwzQJLGrXc6Jo5m+1CB32M5TUnc9itJe5V5ROcd3vlk8Yu+3
AAbKvTKOzOiCAp07Lp1YyK4xk44VsxOxdrl9eq1ddX7CJ8Y7elmWnYomrd88Z/qO3F32Z2jM7/XU
4m4M6n4BDnwIEJmaqhzf/TTNXwcvS/a5Y2KosVzkboLTyVtPi8IHGIXxlPU3yFUB7gM/qR+Qic7H
dy1Xqr3rgxc1NT4/hVMmO0VL9e8ezICy1OKfOLOD8PRK7YXkQHK2CxUp9lwpySQof+le5z9HPshC
zwm+BCiZfgJynN6sFtF3NdZRIebUmmCH2SCZyftrsMYLhcBH6UN2CqfZ3xenG25RV2FH+rtLwlpP
aXZegai3DBjI9ECmONpmV2EylSd/ptH3HqeJn1q1fMtGP/6kaNQoAmw1zhrlj2dcJ1ANc8FZV3b/
gMtW+QnG/dlbXho5Bi9nHQWBnTRJu9coO/r6VZpV/z2O++lLjsbBg88tHDQmQTLA8QSznKNEIQX3
1TZ67TlMbDYQzvzVj8ueoo3SoZTDHRWH/n6H8MPXQXWNg/Rboo6/hni4DpUbpZj6axYOybWL8D4M
svJUiWA16m3WBob4P9o5aYVd1AM97gYTmn/vaRvBdIZGOF8ta0HDL/DQtSnwUAmW0SoLDPY50Wfh
t8cYI8Rs1zjSQipPhqk/+wW5dxmUS/h3hLRM1NjOtqH+igjTtjslYwz8KJh/uEk1XB3bal6VsDcf
1cg6dmravkoXUID6UJV2u1v7lkllZ+/65qu+2A30ZveNFE76DLHffsuaHKt6bAdSJUdAFEOcrdKa
xlcT5txeD0cYkqHmHONibA58MwuUZNrwoKno3d0t/ALoGniNLL1LZgIEMkFiCC13MTwDGyuQYx3j
5jYiWPoF+Z/5iKPvsJdmsbySq8xqz9K0K/AOqLhNj/dgd9qEZMPfYD1Er1OnXDS/D77WnEBuvL6s
jefPJ63q//SNRMHTA/5jN3nqTik8/yiEx16JUNWS5kKHlOY4a8Zm1lWc4K5llb6uGy65Q9Ac15PB
mg+ygTPFq3AdiUgdUBunmJPWYX7oily7VtlunoPhu+374563SnspYhRIvDT6SzZrpoEEshoF7gtm
tdEVM7B4n/ds1GscR1yyDmqsfumsTHtUMHmlZuYZX21K8sfBzanbCWimTBCcmwb/Jk0m2X3pHiK/
gSqwnMiUUDEeY9SPpLUe0vzF7biw2DLd+5bCWqyNsEaoIPrIKZ/twGItF3DHkOxMzBvu5ADbU/Kt
bgfhuau+l+jFHUvskR4UtfZnXIG4JV/ebvu6T/ddYigP0qcXBq4xJXW/ExoDX381l+g1RnGSvZ11
wxXLzODgOkEPXa3DEMkryXTKrUoKCxg2l34Z+W99Q0fFITWn13/FlvIU6fSzW1nVLtB8/MIxmqAs
Mqlk17M4udk6zoWxfsGiGAakVeG41jvWLdaT/LnMh02VD9OjtFLpUgp9b1tlsJO+1puWLFLPUtiR
ty2aoLqOkqhd29KZBDP/J7m9B0W1seXt0gKDZ06gQfnZgCz89QzprJJDlU3jU9k5yqYsmuxDBVXX
k+pGSeYix3I5h5NIGxBjd7yNLPaYfuZ4Rd7WxVu612YXdPkuQKtquw7c1/sQ4aW/wc2emUf7rlLH
fwPKowWIvl7uoPM7ylzw50ld8oFYJoL1NXPqZn0Y71MO2E6xcQZrQqovifYfN6yya+0TcJB16kZ7
aa4XBw0Sxen9q4rigLPJkty6qGX8OodJ/YAhEWdddVxOuOOzp7U/tclxz6uPTKvg+5E6aO1KGBj9
6TlpTAdblF8z58HuzyYwL++oFW7yLbALEoZzVOyTgG2M44df88zVjkAI7KM/OOYXxU8vglzM2IBt
AT1gxGOPyeM0YqwlgiRqkpzZ+M57JYyToxv37bUzZnXbTs74HjZsdCHlDddB0ft3zBospXjDk+NY
6tHw7I3wXxdqbaKQWc0HcMPCx5097Xko8uJ18eViqU5n3oeIvn5RvPYHgmTtEdWD+ijmAjfT7oY/
7KVTr5r6KMYC36QzG7HeqXz4tdpgtQ8wohWYcmAdkEZq2PwC8AnHtv5st+rhDnpADP44qJFxb1Z5
cXW6Ov4E/+ZeQ8g49aC5ZV6kYhDblf/iPK7lhbEx+wtbjBjcNKvwFuYBfq6FW+8lvjHMEU96sbKK
qABhZmFfZhK+a4FU7tbzoBRSpVktKZ4QTVPBiK0/UucjtwNcpIJqpvIhAws+zF+AYtJFml97soJw
t04SiJk8qMdZYacL0DVxORNV4dAkX7DWDl6hfNzX7nCeDjF4wSdZtuvK6I5OEHjb+5q+LPbx/xIh
O4FqLNIbm4bbHW6c489detNzN+np65RkL9JtU0E6tpjUHYYCzYuFvb4TAY9pEdqG6mJ0WOP0MaAS
6ZkXYROlwetC+jIW79zV1IckGL8EC1nT9aNon1eZflaBbr53/cPcQfWslbA7lWgRH6RZWP2tSvLo
TZ8wM/MyCxbzMrsDDQznRa0fO3ZRr8tTy/BbXrcZlui8og+lUpenNnDYX8L2O4pfY+f0KuKmyFNJ
0xyL8kVv8egpHbjbwIxeXUw8HsXNsbXa6yBkEvRCDSxd8DCxPXc8FzGHREtn6U31Kd1XSxN9jumq
d3G9kVGtUuPXksOZDMqljpHV4eT+JC0+COBpEc7SZ0O7dW06XVPHNx7dqiTlFlawr4r4L+my9Bk0
gi0DVvYN99PwPOHrg7+D8hYEUVF9hsddbf1j2ZXTH4Cvq+PQmd3RSIzuD/8YsIr+QS2rOs4qcnfS
S0Ir6P8zI2xtl47XHIo2cl5g8yIG69fBc5wW5cmKCmCFKr/+jrPGDWUntvBjEhyaRoUvuAz0djPc
5A7AAZwDad9vK7u+pI4en219CFCaX2avc1C1MLLFoWAIY+dF7YyfgqhxEj/fuG6AKJlb51fes8Fe
MDiWezDcofgOeFrbx5ZRXBoApJfeQmcb3XDkfBcAORKwmzaq6h9jq48QlVL/aTJH8+xj/XGENWN8
ktiye/Q7PCR91cLNIMncm5bZWHRmwxbrjvFmoVtxM5aLPaPtfGhcv90A7QOa01ph85h6uL9pIdub
3urHHg0LiGmqh2edMqf6jT27jeSCAhLAaa5s8DHqkgGjnJqrtVz82rhE5CePkU/2a+v6dXwtlFlz
sTvj1vLDFi3MOqlPTY9CKz6qV3LUiNvIreWlHYvXXLdnSqEfsveG5nTXSdM39zR+svgkhlpJRl9u
fw+vHonU5DlGSjuFs5gFMxJknhmegEO8Z4ZVYWTy94VTbjNupD15lG3TnoqN1X8Mwdy5vs+o2inb
ujF7yw/T1mfBwcoOGXWEzknRb4sBBCMCBxDcqDAkNZPiLCCbTjLLqZflJwmUTn+BD98hOku0qrr5
2Vgy1TIql2Ho8lONfMxGBvTQOtcAvS+TqvaPw3JxAyMmo156+xQBj8d1QO78sLgkDadVGQxDBUvD
JaxVFftqKWgwLC3pl3hpdhpr1BwgQiVNGXCrkK9lCM2vBvH2BMf/C/4SKO01dfgkF+nPLcjRJf5B
YOX+OaCqxclKSmyOlwEJljsjLrNHK3/M8Wwz74PS70z5Cb4n5oSpcfpXHleOEGmnvqdUJE7Skst6
5uiC6R0bPPc4lmQQ3kwvyrb3TAr+sC9u4yS7YLaiRyUpg1vi+uWelNj8ztf84jZ+9FPrODIBFi3e
KKJibBg3MaYAk/7SeaO+kRBEQMnCaPN3eRqJ2Hrbzn5xLAJH26G+pHzW5hjn8aaLf1ahtYUaTYWm
BUaF363x3cwAwVe2oXxCcwLbgaKeSIioxlkZPZbG0sieUrWYF/jiOQjZ78W55l6FEtJOAhWMPjY7
twaGspzVJBga38fmXGvjpkqt/oI0lrYNLHhi2MZtha0C8JDzjdWFb7YfRMcAGMyF10N00QOqi9OY
UQ7quqtlY1BrLBe5c7U+u6Yzh/w8GR6rrv/VL4N1Z6SHWqV2Ic11VOYHGroBDbXowzq6PuX3D6w5
bnbsyz/ZNhYzjdN2Zzwwgm91jYpFMnzNWMavftfYW+m2eFewh/DqBxjB1htwk6O1SMB4I440AMFB
dS2z3TR6U1o1fG0qtC5MB/9UZwmzCsQS3Cl8knyIJDfWzMj/oU9Ccn1Wzk5po2hMKuWeJxm6l3CO
NSpp0Eishg90MV6o6LDntmP2jOwB0sO/ksl64W6TtNMe1v48RWRvqU7KDj6wlAPFu+oyJ3FX7dyk
dk5F6D70SQrIHD4qvKh64UXlHXqKVlqOh3ukbtlo2I1IYKCWOT1XdvtCMqe9CrVLLnmeJ3sd797d
yvmihpzdTEw7ZNKd6FUw1VymSt86VcPcYRcnvAM4n/2aJqNr3PJTW7U8lUjOXIVTV/oh0rRxUj5I
s/7dFOJR4iW/RqX5YXThDIubzjpXgtXMLh6EpbQGJ1rZ7Wd14n+3eAO7bImVPtx7iwGwtfvQCI/4
NmEM7saU6Eg8cHxPTO26XuYm1D82+VeAEPgdkxWkjLB//3OWAXXuo13eVA6EQJUaxUuoj/7FhMG8
Qwdk+iMOhge1Q2i6iev6KEfVf51c5fAbLkgmGZWL3WTpvm09VNd+D/RyVF7bEiiT29pAIga0LUKV
iA7Ui88atnX+iUPEi7SkX0zXpLlG9Eb7Mo1gHjbrgMQps+6femt8+WDYJiHVhGFrmDpnskFvgla3
F9w6yx1fjCZpScTRJGOL/axTvUlLLkgzUhqZMcqWWW3Rhg/LM9YIeQa6IL+eIRHLM9afsj5j/SnL
MyCnONepNP+j5lrw5qXuZxsQxAOucOFbVEGwn/q5OshgBFb2ik0IvkjLqPQpIDULahuv0uVxyt3O
aTSf+yWiRv2OjBmwXBmtwqJ5rhbTw9/T4YYcGwt64MLSTqu9b+XhX8hEUHfCwvyLGmsmRepWfSyU
qeTY5U2AjMr5iS8jlVgv077G8/zNI2V4MZECqX40ASTDlGq34Xx1C5P0lutPf1QGVfx5SnBZR/O0
nWPUxOYBqR76HcWnP23Kq4osCB9pNAM0w88PgglLY3ifhqbhnCsYM/Jg/2jLuGsP3lawZWYevIam
E+9As4zWxq+y8TKVwYvpF3xx+qjnFVf6z/wf1M+Dk3JSrm1jmzZ19MP2LN77vf1VwUr1mA5dccpi
K/zCSfZBAlrA/VtOwtiPYbmDcU9wdloYKi5/pocuxKAMcSxnn7pe/cWN56/D1Do/O8M+x2bRfHOU
btr5S6hmZ/N16vwPoaIV+s9Qlszo0pH7KPhQ3tyiLfeqX2rvAySIRGvjn65jBLCOu/wN8bnh6Ppz
dIZlZL6A0EEJaQkpE3eThs74PZ+tlO3PED6yEQzJFb03Zp5vqeMA1rP64g+lCb0rYt3ja6a65UNY
KU8WK/+rdCnYMexKx44Of0/I90Dw1CcZBbmItEwB/Lzo1ZwT3GgpG6qvxkmGTcPOOX98v09VPC0E
WYVNjQwGLZoqDTXqAyr70amb9QxUgRY/NXXPOyFJe/XWNihoL32YP/TmfVj18IGsvBwb4yZSeBfy
EQ6N3jz2iIr+iokyVWW3V/GRWifKj1F6pDkUjHZChOlurqpCFybDdLanBNnyQeNcvmSXktYsd1Vu
D3vFX1CHucp+1QVe7ldB/uSXGAjGXtE+o/gU8nXxOhyfaE6wmZ4RydGPqLoCvpbm74EEr2sFLg1O
nkvY0h+oEbq0GcyT2HUhJKp8gG65Y13kSfe4vgHd2OQu4Pq+89JDNbn+RVNn/9KhCgULfmmjm/4w
pHXD7uR3X2RUvwIlWuI+DFdUDpW9DK2XwjdUa+s1Sb58gVI4ORE7+zJxVJyvdcu92IHeJ7cQJpnP
h/zIyx7reVIYJCJY6LeTHgPQVQznQe4izfZRYZo/rf2pOcA7D3ljPLS4FG+yNBuPdpIb8y5eOjVt
uk+R1oeBQXHDjeX5w1FG5IlDx0nILqhjkzyLEUbZZsXY4f8ejg/3njQ3hnsbiEfudA/TMpZKtIzJ
pQfCyJjMW3vduSs5L3r71k0RPFUsiqxYxb+2ShUgDHQwChhJAOeQD/YDJYKlvLQVtf9U1qO92Muo
ryoKQ9didL43IcIfWw4aE7jRpj3Gw04yOZK/wS/UPRq4Mm0k6VOKnxqKIE9T27VXCWmX3I/Vte4x
y0P1g5yrPGWJbcv0Vywk9iv/F+9hbJMGBzA7ucg/RrcG7ZFKzjlufPVVugYLxhmrjgm7kH/ugEbK
q4klVWKXWHEuXYEDoMQF0rpZZ1GG/bMxf+btTAFHT/2XugnfvXZSv5Hc8HfWYKNiNnXFexZ/LvpA
+9Y3Gu/UBnISppPaN5IciC2m1Vs+lvNNi4x2K7N9o6BOAlfuMU+7p9FFjWHY3NFy5Gr5YAaOe+EI
rWy0hdsCjfJXU3wW16aMrsFiyuhEeCCm9QwZs5yNY5a2KqXpDsQ33LHvitnsWQn9/yjxhLj5nL+X
QYBoyJBSfUt66zyikrItZoASM2eVSz9a9UOUwDMOest5s9Oi2SS6F/9EMmDjmIX5Vxxrz86gVN9y
zdO2FTZXEKoc9eh4aOM7VgMf3wm6Cyufcg5Ss/33XQJe79LXgXL+/8exXSoOAzJTuHVr9QsqyLD7
fowC6mz9dGmEZTk+sN832PEHjWUgXoVSMZivy73odb82rXvrsDz+gGeyfrOftMS/lcuM9UB7x0Mt
AykrzsFLveWv5ZfhZ3iLh1APrL/SEENVKtzfLbSJt73VVa9tEdkHNbSaK2TZ/JZXSnbQyG19mn3X
2qgmGaZlugP2eU/FKT+oNqSPn7iqv9r4URSzZ53t3J8g9NFMEbjcpBQCHtnd1chqL/jipUq2XrSh
+xS0DuD7pb9MTf+Qeaa7dQJQHhZQvvumfG3Kdl+aVRJGDyI7sDY/jFKEfpDdv4z2hfrXLy5s4yjU
u53M8/e5a3oXJ4XGcpLbdGkP04gGhdz6Wez+igrQzbkkJYel2JhfBsxIckjb9A1W6F8AbdiHYhg+
OcOMeMNyMceETb7cqqb7q3Mdlr5BMb7pZatj5PH3tNaOYOmbAWaLNbuSCzog+JZ6c3sdk9Z+qpQU
CvhoZX9GDocEtTIfPUf/AQxXe3JNBQlIF9KZDTnRBsxK5zBwdAsS2z3UY6k/SZ9crDl4dG3O5FZV
8r2pR0V/tO0XiWp/h6JEDHHYnP9YZ8tgazmUFyv7tehqEqR/w76SFg+VPGlvd7iZNJeIDFvntkD8
Bp4WCNDlIqfN+8HTT3MKaX18kL41JC+pjG3WNtLQ8L1g8uwlsEIEmxLx5CEJ5oOLdNPCvOgqTEM3
L7L9kPg1svJJvF/dqsGOeE/9PF/yMleu6ApByIlx7DuZWmBCs+T1+58MB6dBMNyhX5bVZljg23L5
0P5wK0NOoReXcZF9GoHteMOwK0w//rH4SPQK0BTLBU+J9UEFKzVpzhgi58dR07U3s+9/SoTjwAhC
LP49B5Gyz8tCJ/OZd4+OpilbTWerr1gKwDQnzbdw3Mob5Pb6q50sDk8wtIxBu8QZvwlp/r9RETSC
d6RSf0VFi5SsRFGXq25gjuVZ0u0PlnbBbSREUJ9Hr1FV95xCYzsn0RC/KgCssDrQwh9uDgDHprrO
HjWaLyiItPs+aa3v9Wc1SKIfhpEgD6wb7sWcd3XEaR/6LbQ4J+7g6y3MO7lESgsxO1W8/dpHjg2G
3hItfUj0gkuUwLhP/b1fJM5xLPzP/6u2ed6rQL19+IerrrncIeQaPNwV0qMKzRiJiRdUUTcE9dVA
Nh1xp9QYgAmRnw4PzpKfBmZOftqULLV0hJLGjkpw7BhNOjsMaNG4l4x1siSv7xMcXYNSG+s6MOoq
12+ICB6VvlNPWq1PQGqXdDkCUeTIO1BnaCXVaDTWln2CXcb+ZpzeWYji84y65D5QESj0qgSvsDZP
H9GDHR/HxiNHYfTHcED+XjRDRBJk7Vu1SlrL/xUnIRK8xkmfBEvfxCGB7N8CFltj1uevz4oHbAzL
rNUpJqJfJMQw4ZDNiRbv2hyKtjRl4E4eq3T1fyg7r+W4kW1Nv8qOfT2IgTcTc+aifNE7kd26Qagp
Nbz3ePr5sMBWsXX2dMTcQMiVmWBRRAGZa/1GvY3+uAw1Kz/bjFaQHbqJ7S60r9i+djHi2PiK1e5t
IMLXEpMzOaj4ZTUHOTUija/fZXig50W9kS7NC9NukVT7wTKlOoRL5VwOiVTK5RQROqZPi6YbiM8X
XhoVnq8M/DSmbnzGXKbLmUyRs5/z1ilsAj5+jJON78XIq4NdIPev3MqIYjlXC/5AbnEJrb3Oirpd
bnwYFM5VBvFpve/Xfr5YDVl4/Goco22u+54EwOfT0TYey8jLjzqaQdcyxgizQr+RUy20s6tgjGYW
G5NTe/yvhFmzqXs9vBmiFnWdn2cu62AFKt35l3gsMy7jLnNjj/u2GpZU4s+rXMYpATlH5Fj+JlaR
z0iBLOIVatp00SFWHO+gN8pT8VPQ4pPWBXpRDGcjOG57eUOGfCN2vzJ0Ogyirsl9r9wcIegkArzs
NPwyBgCvewm62FHsP9Tboa6X20aBZtAGfX6SQiVqhdYxNPAmkeZQTOkticg/rDnrX4LSj1/YE0qX
HJRKe/OG2byVllwr8pUX1dWMfdfHyptdFdsYpPlXWNPxYZws/DvBY2JEoR8hm1qbaNl0hvEMpjdm
N8pDS72TWL9sSRWQEDsckYd9JLvRedmNZuxGEwR7cSlfNrtlp3WAZxkt86afl/Z4g2NJYJ31UTPv
5cAvYG/KvudGWWKOVpn3cxtY955v7k2vQoPg59gUmY3r1hyvLyE5M1JSYE7fYfm8jAUiU2KcZfU7
WHhAJEF86Vt04KYdmjzjrRzaOLBu8lLr2RHr0Ubk4KlS9ycDYDIZAWzp+kzLdrE9Tmdpxqb3NnZZ
8BA5cfOqFFfh4k5Xu1kH8s6poq+2G5FrzNBmnhKKub3Rg2n3OlZqZuvwvuUw1fGfQ5QaV9KSeDl5
2yR32cUtk1ADdO7IOOwby2rxE9Nhr4RagazZMl0mUDMeD5GO7KLMcNueomUSWmz90z6sznWOPtgG
v2fM0pfD2jbgk1sKDHIglXm6k571NJnDghV2ZR6sKvyeYCzJJmWJRQw6mGWu89ZCWwIQwJJ9FbXX
QLeqXRMjnnaJXdwORB9WhlTLkNnOuMfc8Skke3YVu7BQRdIbXOIXcCrpc1DM4U2GiSFSjuhz/4yn
DjJb/yGOylZ4E7bJXTkGqKo5kHU7V9+LGOxFILaRyqq0Tc/XcFPjvaeAgA+Ol5Ey22cRvoM84JIL
UtlLCyfTAzept1sz53vDTDC2otED24CKRWr+ITHR6elF5Kf2wfaak35j15W+i8vJvMJG4L0IvPJb
aJXrSfzXyc+u5QQvsOqbRHQr/2o5X0t/uG0XhGJa1+3D0hI0Y/631s++DHrm1uf/6bwCFYx8/FNB
HR8f0kXZq4hRo51i8zfBMkSujcdmfhK1xVhHchFoTVcvDHI/Baz/U1zxr7CMkdEygHS/jB6Hgfzp
f7+AjGxG8AlOkf9ZJzMrVxMKomuW6UntS1w4tGm6ljPTCOhdx+A2kSpbCTd5Yp6KQYGuwnCdyWRK
UtxWsdv7uOCniTLocrhcXWIQ7BAjzX6b/La+ilAD3UkxrY10QIYVEtodHo3PulreSjwcMwWMUBJy
i1BzMw3npvERwmf339/V9kgdf4knQV/vjLlqrxBKVn77LkEj5BNT5D6iDB9DXGRhy1oaKwuLfcgC
ankr9C8SzicoIQn05/X3lQ+6/mJyuv63XH6R9b9GQ7h/6xj8QjKoR5lpr1VNvsmGaGg382DWN0bc
uNrB8KovylSrRzeMmpu0ZHdio5zPOv+ACor1jDsyWueG52xAz1hnXLrN56mGoJ47drmV3jaC4NCV
exL6tldvEaRCAPxmQmD8RrN8c+v7jbWtDRXV4J8dl2aaB3OzwVllPjmBdhXgZ2xvy3wKrv/p1EU0
HzTzEBcbcP7z1dztJWQvcTmTS8hZpSN8ikYn0kAzmtwf/JcmOoCgU26k0igVyMjo7TNa4l9Nc2CL
JR294SI7GZTGfg0WSfxgli2GtqBxqx0KvZs83uUZPk0zUhjmJkS4+T6exz/41YNzM6bpfbUcLL5K
95pao6dgLZbzS9NpLbDaBT4m+wQwH4UKhxrwFBu4Apv++y+TKSvYYHLQe0wA8G+kVy5Tjd5WPoGE
SNmc0bNQbwxPD6+Nwl5sLLSHfiw0f+P65q5T/PCulWaaz+m2TMr0WGS++mAigviAhJQFlpGdX7/M
k8lp7vp3yOl8hGRuWbbfUmcor2SYHFzyH3t4JNruEqOeun4KUDILZ8p7HZsarV7PyI/xUrWp0U1I
y68SxXDlZ9Sw9eJroqLrK9GujJaxs94rj1iZ15umQOClGQf9a9nXt60TgGUoEO7HTTb70UegEECh
+q95p5e7OHaV+8juPbzuuvoqrFXnxtFrcBc4DzzLlcyGFWXap1UTgZgFSR0uJZMEm5qDqbjpC9ub
dLGGsb63xbzNu9n6NiisFLwsHu+bRXQ3ivs/2pGNYm3rKKKaNig+Iyof06JD/ChC4WopCOK6grTb
MkKaP0dISyYNiaHumjx6aDBFWR8NpeK/mu2cPfL1Gx6jJFwfDXqLN0IdqdZBNspjab+aWZU/RsBD
fxmFcpWF+xHuC1mcshpbnuVhFjxpSd6g1UJLQsbyWKd48tT1fv0pnvUoYDUDZgPDYio4TYE97Aa7
G2/RFx5vvQwN1zyySXiiOLnHZWgMMdhzHrvAKNb9yWUD8mlDEmcWrkmyGVlPs2Qxa6GsvfFwjt9M
cN8fape8nQqBbi8yombSk0HmXbvojJp1lyCSEM5HHFTHfW5o1mlYtLrj8Zs2jsZb5M7Gld1rBQAo
/ORCm3eIm7QlBUTNeYxMAD6Ln1ybWKAEBuXFsMFXGOSJHhN9UfJxSQFqWeA/qvzKq+5pikKRP39H
dOFjZOylHyNRFgK+apJ1FMwJDhVuq35v5p1OuuF25T2sFAftdbCb/BYvNZgRwoRY+Q/aa+hHOS4o
OOQhuncrmALV/BoXTnXvspfwN6Vb8Z5gvXVcIQpKF1jgrZa83apVG8fKEblPUBiend4Iewk8Pu5U
JC+eIjPVzpk9zAcYZdkbyZobu7TYc4pTF6oG5AWL4i2DUHwDoUN94kYobvrCeQuEEI8Zi7VFHqE5
Sq9tqfPTdzmVAwnbCgRV4mz7JqF0kajVG2kamJC1chObAC42yTDnW1x75r2nJMVd73XOdlD7RViD
Wm9OIucBtmN4pxlmtJW1X9LOHx061Y67gbXz1qzNCFPYRU+2qFDfz33tmUpNuUGG2vneDiT9i7T9
Q4FBt+2jjApkEJrnQpuLY8Rabwcrc95p+TBcm+pY7uTxYibVox4YzrPEW/Y3JH0oOP+Mg7G8RVms
fnfNNH8ri17Jz61DkcpR2/wWsDTCaYucH5m4/HaswYFJ2aCfNhbCMXcARfxrheWt4Lh+hXstnYEL
63whwlyQXtHglVcoSmQoXO2HhVulNpRkjdwrMULN49NYpvapMRp4wUjPoSFDree59kvkvYZRu3Nc
274tDUqjSgv5FyPGo9UV3Rt2Fv2xRgNpuXeaV8cA0lrM+QO4g2HTT2mxg9tuAlW3tTetem9mFa06
r7FOWTBOVPFoGmgqkTB2H4tFRKr2+2qjjRFg8GV2EyFMZEGF+SDtRpBQoKh0pzXLqlr5R3sl/fL4
/mh/Gq8banfSs8HYjm05IQgZg8UAkr7rdbTnnK4IDolT24cJw81XI9YoQ/AmPksvOYYE5fbcupVe
JzZPRp+UT9ng2Ahtn2QQpCvnQauqe2kZdjSBqQ6p+i3Xz/qaHGuK9m4OL6KznA7bBi97Vt8BqPbP
/XIwc+QtdXSqjtLsa3cGmV18lZZMcZvozTHVABc1xgNh6o8xMou7qPCME+5fVEGXOlxlFNAnkrDa
Sr1OYlKHGzwbyAIa8Ze4ooTaYUmBrraMMlZ68wTg7TJWQnnqg7mtJjb//J9vQc5/qfJxwpgVPAMe
w/HatCM8oagcjCDyc//OKptXKUFQofTvXKV8lXKFG3qe9Em1wlpGOowU9NF/mLdcRUb6BcRVi/rY
IVKzoywfZdHoKyjWO3YY38gyM/TD4Ojl47iTXlal6cNsvA06lsKLkLIcSmStb31tOF4SfjZ6fBJa
8314QXhYmfdHv/ZQsEmK9JTqxZu/MNPS0BxOfTvGoCDhrVkhEPIm1GoynzQhyO7NJupfcjPqHyws
JarodxY//g93+JEA3fieKbgthbNVPmOHZxwicOzXbIBQegusxbkibV59u3z34mneuYHdbJEFL4Cv
4t4a65p9dER0Bvz439rSny79XarzFa6gi/xFf53rvtgIIa8Ku+YJDxWePuV0K6FaKZBXjPVnIfDJ
IVgqr6Qh0YVdeH7r4f9zUhlSbByFjauG914x83Gy2NnHTeeeXdE70Du33X0wdHtA3Acn9tjdFW0F
cGVSvlhwqCX/a7u2eUZVZ9o1E2sWzBii+bUOQQemJIZ2In8i8nSr8F4/7ajR4rZsG9YRJv2zbRbO
bbQIdMkZvCnntq14+IdlO+1/6ZAhA3UW/JucnbTyDJe6dEQkJJ1Mex8iz7YXAoX4C3vmAcGRBoQP
fAut1E4N5cIrDcO0aXOBiI25f/aCMroS0NcsvXIqUDLSAID7x7/1rldYemSeXGpwYnVvYvvKat/h
JaUqYPmdqs/0G6N/H3m5IyJP5pOVBYt5Q06XRGmrFUgBssloAG1qmyaAHp71k75bbyZpj56h7woA
3Orx0r/eTEPS362CF9nowT3REPII+la5jmdNPXSJGTypeI/CxTWa3wfDfYpFNZr/v6Sw1D99p/9d
RZr4tzTM4XfXUfCYYp93HAdnOI2W/j6P3XMrSKrGbjAXobl+D61Yt647fXiOSmU7t/qqI7DiQUf+
vzb8LXm2yj7LVeLoDufadcO1xtIEyxZWOzUC4wbgy6B5GcZRfet2PD+NN4p1Op4ZeQekxDPeMMFV
D5HRGAfprV1stszQAjZidWC0zRJNhc6LUI4zsRtY7KZNbQqv7RbnWPnrS6yv43hj2MDkpWmozscQ
acpBrnIESjyctFlN1GMd2l9nbyw+UK/8Jhr5r2RbJdm4q1KErNCoboOjkMDlcOm5xORsEIq4nGod
BgmIHUNjirQrfXDOcQgXy3GNH7qi3iSVHXzPEyAwMDhBmiV/9Kmif7WrHI2BPk9+rwOo8HMLakxr
gBrBGItfAx8pv5HE9stQ6t7W7lKomjrLjTRlRzWHPBazcrzTPCu7owBG+bUOzG9p7x7TbEHzQcSP
ulr91nusy/WssZ8ALo2Hig98XUw84+2akrBYnrVKl5wVfTyJHpmE5JAt7kEXU7R17GImJOMG08jO
fZqcRNNMQpUyvYaD20Od6frnCapsl2A77S3WjhCekr0f+qAEliaM8vg+DfsrnzICwlugpiklK+RO
M7t/Rs+vPvvaUlRerlSSBWGfaCwuH0BetZ9A1wvkNagcvdrEYPAOppv/foG9ytmncQn3VYv4xvxK
xsRYdnhe6AAiVcJH2dIlPXJ58NW4HZYdocR0hCt1dw4fJcSNisRgxqtPOicE1W8g2L4iqZq/RE4+
k3aCN99HvK9cHTfbiTWL8KFynFm2YCSqs+Gp2UsE/vU4zka2U9RBOeiVXWwLJfAKeF+RdoPE7sGf
g+Bqjflp/Zz3g3HvbErDLBD+ySwsNGzKgcsazja0P/OqGEA3GvPDYFk/JEy1zOMp7ehnIy/Cl76q
jr/YEFuRBtMmmOHwLnVrOSCH09+NYYItrvURknhWBvqhq410yx+/B6K2WNQ45IxuRAZsdddy1RqH
GdJsW1EJC6yIp7id55sOcQfq5zDry6K+7WYneOApGD7Uy8EsIm9rWoALpENi0huBrVcXdMcyXi5h
ByoPCAMc/y/XSAr1j7HwtLNMlE5DH74gyWectB4mTuHi4Cd1mfWQWchiLBIackjsxgFY4pwvITm7
1H6kOVj6n7X/BGU4P607PC1M5mMejO5mRZhr4xQ95ObOxmis2aMRgwDkMrp3muOHZafBBgbcdW49
D01gP0fhb23jD08SSfNhBF3RDCfpC8opv1JKl0R4AMJy3UOBfZ4PF8hHHk3c/pe2QD0+gUPaJn+l
6BQcL0P0EbtlrG/SsxjioQNpAUV/RswWvZqgCLDkC9Ub6ct9Z9xN5dwcpTdyUa2Pwgm5XYDjL4ql
VndTpK1T60mrN1mzYKHHwNyiI5FTvFk8WWxyGufMTX6E6GI0e1I5APJj5Xb9P8Q4c5/OaJvWhWZT
fwaok4J5fCiDsr6LYa1f4DwSV/lN4KAx1kMV5NNYMiGfxvqLOe5l7FSOfwLxBn6MxJRR3MHFHo/K
pBQsD0npan723gRj9VCbcfcEjvJewlEdf4wS3IM+l59HGfq9hEOqFD6id7uwagxkfUbvSvfxIGV5
a4CfKJstGe/ya9CYN1mCcV/bDztDV+L3sHBnvhxR+JIlnbvHi7DY1hPqkqjZtk82qo3nsPOaxWqi
eZLDyMuVVUevHuGM4LUauxAjUb5+iBc0e2fb5lpvs2M24rE5zycpukn9TGpwHcDVEf2uS3g2/QB/
5P5NBl3iReSkew3zqt2lo8dq+6+iZtX4EOLKwt35oCq2KCBhgDjgsbCeadF0h0PsU2ohl3uJS6fO
PuTa5zYPzcWBQWJyiF04o52j/8netrvPHZCKpQ2rizzT26j28zXpmWSLB0f5Vo3ogtpKhNmG3RRv
MOTcjZOa2Y30BrN58LQpfuxSNDmtXVr4yV5SNPMQfrfCyj8L/0M4JTPsy4PleNZ2vSPdQLFv4W2s
E2RIOuK8rCBbjNkxZlK57Tu3chYphXs7BBr6TfHs3k7LGYkH93NvbL6Sbwq2mNSbv6FEshO/G5+1
6i6oR/dm1Cr93vXJ3AvdfFQwBqy15Mvg4obhN611CIBob+2+dc7g6MxtoDT+0Q94QfJaaG8GrJTl
3SrvzCiav6BEl99Ky1j8l7URXqG8X43FnZlPIH1ycDG8Ap4lriZDQvq9tsJjn3fGY7scbNfLMchW
7XMw8wbdNpl50wD3vV2bnnKmDOg/yFir4OXhW8NBphdAOx/nMgyuLW3842N4tPhZk7bcal3L9oCc
1LTXamSj/Wm5eqr46lY+gcy2q/5tMnQMKJYSZUaCbOu0ZbC/VCelJnlpXoa4TkLiU3qA2lAJkHqn
qzXabporfUmy9Ub1FqbDI2sEMtL1dIWJdvnnrLXf2nJEA6kyfWT5ExMRsHLBKuDHGdlVRvkVQkme
G+UTFN9qW3YOKCmvuNHmocZpkDSvzaLKOs6T82tFexqKaJcEPATlO3U5wF15YZtYXUlIvqlOwP+m
4X+XCAUeRAyDGlM/ffaKjQRrR9kNno8YljHCuspn3zv1aX1rLDqIyLlW/WY9XbsNTCl77gdUQZbh
MMip0sUoZgelE94bc1hvFKXUjwYCjvcDOn3mZp5QtIoNBfe4JbgOXM4Mqr9Xip4/fhosp42F0OOc
tLeXsY6rWKfGdb4IpEkgTHEWuNuBmvM2F8gTAl/xtXTLYYU1CcLpMucTLOoyfA3KNWV41iDfzS/2
DQfh77bs4yOyvij4jt/VZZcfo3GJSBO5hrsR+xDpWMclf41zqzk6Ger4ffgpD9xys9xqFM5vlcj4
bgJpPEpnLNrCcjpFenrTturmMvaX+U6I5ZVV5riF/bzwFIdnDZ29m8bplXscTOQZdeGndWE1bkrL
L0+XjobVxbEEt7CRWOd4832V3Mq9XsAmwc5revKp0FpXRq3Q1LqnGvfm4miHuXbz73/9z//zv9/H
/xX8KB6KlBd+/q+8yx4KxOub//q3bf37X+UaPn//r39buueynXEsXUdNyzVNXaX//dsTCjmM1v4H
oOixiII8vQLbne2tKIFC5/IlX3KjkkGXzLkBQ5d0tf484vTS6On4ovP2PuMa5u6xWZ+/yYFypbsn
RaGd47yeXjyrRl5nobRqWorCfzndaT748HoYkcY1Y/Ub6qdP49jpJz2ZbfhsA7SGK/TzzCsE7a5L
h7we9uWLqwA+4Rus6f2DnauKjtVfHtygDnmgpE0ZCXfcNUMXjD52ARUMcC2PerASSzNKkVtScYpw
CivekoqIcazgkEzoowMrS4/AHZI1Fk3Rra1w/8uIoprtuxHn48skEKTZSS6UpjjP//Nfw9X//tcw
VNVDmp1sjeVahsbf4+9/jTQxSLuAu7hKE3A+kxXUD6lb1xQMtWaH2265l5gc8I/QbssmXkPoyMHa
6oBf62YT76i4ou+SVsM9fJp+PWDIkYMVLXjvAqxG3CUNB1DKnXacoqGJ9m1TfUe3d/ch81G6jXun
tGOwDVWyy4hiQW+8tCk0UMGag+a+Xs6kQ6/ID0jMzR2ACF2Lt54E19ml1eooBhxTy/ChIrNhXLeY
OYoZc/Gx4VRa3vWpZnxsOJELjEEd1VcyVCZNZsOmM+yMK3kFwqlozpdLrjEumdae/SAtuWRXjPFB
muj5xfcoFq17VrmuXBKstLH+GLmkpys+Gm9senW+QKd//lMbqvHL31rzHIevHGliwwI5rv7yzVMU
18BsLA9PUalqV2PqkrdvcIfQUzSAcTBwd204gefxC9J10p661IYb86xPsXXXmSWGeQ3+uVskrer9
2vYipbnxEHZzou6vMXXDX2GM0cs18tK5C0F/n2otG8ikJ97L5CVfscmb3405e8FEyfsyIVJ2MJSu
P89VYD/yrOcZ5nbqe9C2cAPC5nc/pFI4k5G8xkrHR/ihwbhzHuZ35ObaYYrebd/2tlnd5Xe6P+I0
zv0OxcaqoRRC8jP5aUnQ2BvPGpSHOclTROmR9jC99Blp1ODKgAx3Lwe1Jt0Q5kmDOOnswqGFviUx
6R31qDt0nRFs675vF9tD5oUF2Qh87W7XWD4uzMte18/BMPa7ZEgi3v4pGte+3pKH4taHn44ajhx0
cgqNzbZWWrMzjLe2NV5fBK8tpPPwV+bpvV5kdCkzNywi9peLWAUaGEAQ4vXCaVVVZ3JgGW6CsUZy
EKcDHu8aZaRYK++yFF+iIdFLbE+q8q5cYi1sdF5zrv0jbKP4tI6WHrON33ynAxYic5cZMk2aMHLv
lQEgn4TWi8ipVjhnrW8NiCoGF5aYXMXTjdfCjo5WH8fX/QxgYfx50O0CSQMU5cESU0b/pUOaYdDC
oqmAFUtTZlzGmbZinDN0a3+JX5odSmeOh5vZf5o+2BOssQwApExwOn3ehSGStReal1o7O1cJs+sA
OVoK5UIQW2hjS4e/dFxCK6nMus1ctpDqV6XIxm9dVFmbpinHe81Mzdu6cvutdMzZfIc4ff7Fsebq
HLdpgp5cmX1DOFP6MYjvNlppnFRER+5IQrZ3zuhwAPy+N0Hlb62l6QKIMBGhp6StApw4WAHI8p3M
Uav83sAr+2y6rq5tZLgVsSMH5bRcTgJrn1/V9tm024d1kFwDL4L8AJvT3cjoHv72iY0x2X8yuvFz
2Z8cHeO9stNvGnLMKPm75mNiICCkRWsjJmt/a3TpWbq6ZZDd8+Wj0JfhfkZTYib7L0qLsJGlKR3m
ouiMl0ZKaptxEtPJfuBiP+Tr9eSipRawTFsgO8tPl7FDDFItaB9rY7ZAIhvzbRkgPGUDAZnIWoaK
jppDB9UOv9kZC9u4Mu57XzXu5azKzHlj6+50jJCls4GC0O2pxaGZHPNmjTlK3N6kLOClc40NDQUK
SLfAhuQHSFdjjTokYtwfpPnpp6QkR8akvhqXHyzxbB7gjfaLL5sHYGeJl8VEPrAPv68x4J23//yK
0F3vl1eErrquh1+bY3mcmtayXPi0OON5rzsksYwjxh8L4iu1tfQwNmZX/uaf47EarpDh8h9MBTHS
dqiyd1NVjxXWRr/VJq+Sqpg/jyDVM/5WZpiY5bXm8TyggF71IxrsbgMXeGHlzWHbbaVXRKeld+5g
Clu5anwa7Dko+vLVenBnpT000RDxJnKhgCdTuTxjXfRjqlF/jJfDaACIivHqPkksjOrXaKj169G1
/0igc14haaw/rgdVOeLAHt9JS4bLmVxHS1o6GIHgjv3AKre81hatd8MLu3ozx2hFV4q2vBNRfW8m
leB6urSDFAbNf+xBpdGb9c8DlvFy5Xm5vEySppxJTJoda8+97wdY1vz8CShl8J799MP+X9ey9OGR
EoJ6vFxv/XTLhM8f/vJ7FGHenFpDu758rHXKZYh8rjSLz3oGxC/2bP+WbZKxGTUn+93Fi24L22a4
BpHovE4eSHIW9qjLTONBW6gporL0SXtpVV3iCYdC8LLFuxyQ9TO2k+VW7PkhskjH5RKjhzrF4Zce
q2/w3+wCZ9vB73+we+MdVQv/POklrm+QYGqMsnR16yiLC9xspuSjsnaD7F9ftO5v5ETK0xSr4wHF
KoS7+h9Jpzhr2B2SfGdXtn/MtMHoN3OW4OQbjop3Ew1VcegX8oc04yUmZ+tIuyz9m1ajXtjZtXkt
b5bGqRCXD7Xj+p4RvrHV6cDII13/4U/q+NGzvGhkTGQZzbbuLCT7WHcdjdbBb9WI0zfbdY7dVJjf
bM9xt9geBrdY6QYPVUxWuMSF9JsPy3RA/ea5tUYsEbDK20ucb2nQDfU3CxOsfVjl1jk1zOQlUTL8
EudgP9eUh9gGL8T0BKs8NegaMBpIpa1Bl2/WdY/mjcRwVjfvWsNn6zRFqrfhUdjAziQo3VXsgTHx
gOVvzPWfMeqSY1kr/rVrNPFVUhXkJnq1ptKX1wcgpskjD/xyB+6j+VJ0mYE9hJ58tbPqFcwSZh9j
usPmb7weQ/xRO0XR7uxcp14+FizlPFW/W2MZW9JNNPTnmKf/ddtVHx31cmbmmMhDbuTuk3ESlHlU
kt6DCNeRqguDuzi+EYfaACVx1bfCOz2G6wZmVjlIExgjFKW6iI4zz+s7ca4NeVOf/Tjolec1Ma95
Zgukp3kQsOSYKPUuifPm2mDKyxIX5JLE46Z4+OdHveZ6y9bu00acNJhmqw6gPs1iM2DZv2z91KFI
2aT3+mHsKBT7wP3OWtsEVIRAFNkUrb8hZLVr+jj9YVvxj8Rsuy+xGcLKrjIE+YpUu3VBy+8Udxp+
m9P8jjfi93lmOYKeYLubKOe84csR7VFXzU7SNB32USHFDfKe9Bqhuctx/nsutUF7MkHUSzhszOrG
HGwTGTv+quWYzedm+hponf1Fc8f+oYsMxLrV8g3jVf9sDMhExEvGN1RK3JZSNTlJb9lHb7ry3CEY
9ywuiJpy345D+CSRtipRLR65sxGQywvKKGunOlbZKQzAeHt6mgAm/eswluNbxRf76CaoGgSlG6+d
BtptfHd+tqVbpuE6gnCtETj7yiqsjal5813uNea2ccPiyzBl2TabLfeVnIKOdnI6Y0ICLqTEcuer
0g7vKkDCP4pMfe4wU/3Og+M6VP3oT9BrB10dY/QQHMBwrMviTQwgb1Sz11ZN6w1+HcObiwQdlNQO
Tn6hPCFodZYwlgoh4GXlVbWam77vh+Jo2TMqB36mnZdYPvckQnUEoDZWUiTsdo5Kqfnv6JeTf03n
+BFimXeKUXA+qS6pIrcyVHQtOqTBNeTAs/821B2zeGNrJjj3ZTzshF/GOyF0ebm0DpnopIftx6X/
NhQ1I+sl6Nz3aK7VmzDrpr0KwO2Lkht/Fl5l/7CGVxwv8u9FR8YuTtX0GcpUvynn6MsYGmS/HN07
sxRMXgoLVcZoNoCbmWn60uNFcwdi/F41MeHCLjQ8NUpQPpTA6bY6yLtjM3aQIpThZkldXUvL0cLJ
2pRlf2NnrXGktvl7mirqK+DUbxbO3D9srL7cOjTf87pgo1130bMZV+6hUzPnKixwA7NsoEn5Mgnb
q2/OMglo4aYch49JQ9Dbu7RFT1hACgmymMjA57drC1bd2QtnvFYX4MPfR+gJxlaRUj1MhqKxOO1v
V/Ddz+aKzQvbEqYKOF8VYW/w56Wu9HdFpJWPJsUo7dgpfQYfqHL4bqj2vY907HXvZDcSSo2+pgSR
NtMejIi3jTrFJsvBQQbnDndomqWIZA5p42wGpQ6u9A4GNYTvR9ngDm5xpVoBxZMlpCgQxEMePpfN
rxmg49a4lIQvk7TJM/d10Bk7ialtuktGAwn3prtVTd+615eDnFV6a/Pda4wteSrtNGowJORJELUB
m+jRwQG6rMNnVw+rRyNCHXN5VsghtVNt53lkWGVC4Fblo494zWWEXCMrCmvfZ7DZPO3FRbvuqhpt
LG+k2bbZfT829w23aLf1wn1XWcmL9Jl28qVDW+ZOWk6NdD5OYOfW16qHLi79vRpU2i4fWpRx0Rni
RUGm/by22/x3a07ch8lUYnA95nwd99bva99lrvSmGAU8XeZLDIDWdI++z0aFxDNNrImHgo8cwzN+
apOoOraYuF3Ns7G48FCbzrEqfZsr61VuUJTUt+rPSZmhVk9+CvoeTbD7Ss+yO7tUUOf2zSc5ZG5c
7GYlZ3ludfWd1qXJa+iyJcOC4LkZq/AV7HU3Ja9ZqKjPg9Zu2SAmr3kwtY8z5ncyQQUncG/znoDA
h8AwIlp43ZdICs6IHEmzJNd8XZfJd2mNy4jBKjJUSKrgOraom+GlfGhdUKYjqvGPZB3jLYaKzrsV
n+XZNeaorhu11T/ls64cZajd2eE6tChK992bT10Lg970nedmkSqEtR9CjXe7o7C0cqBHgPC1bhWd
l95LM0M76fPgZS76Urcpe/XrumfDnlE3+d0w/GTLIxjPt6isn9kzP0hc0cZhX7s5dGywur9j3Ipe
arxXiwJJTtSmttUU1t/GQjlhzK3/WWELiBuE9a1JKmWTj5XzNHr1dLDGWL92FqBYN+L/FwXpKfKt
9CTbLdP1+x3VmuwkmzEIRsNurKeP3pRa9C6nJACrXE92U45vI+xa48uYZ8lJGfvPTW9p1qr7fyk7
r+W2lS0NPxGqkMMtCGaJIiVLlnyDckRs5Pz086HlY3nvmTpVc9OFTiBFkejutf6gP5dW97v3oyrn
VvjKPJUVi+MYu+x6BBkTO4YhiDHFWzLU+6ge5x/g03/OYe58Cr3Y3iVlSeKgacC29GQ4BWIJ39Lx
pxyp58hKLiX5ggJlor3XsvtvzKo+EbTDUrxPuk21VmVbBB73/eq/t1WkxZeIIyu7DBv/dRC4Knqx
0X5ZL13LrjdjMWEt304xCdQ8uZdXshDAdrbO3OmBOq4yEDqKFmpRvo41Jol4hQ7brtLKVwesiZ/W
pICFaJIXw0BjeB0WoYt2ytvB3Qxz9sbJpVOexrrSdhba8hxfrOlLl5BtUMAEXfRKLVH8oUMKfavg
INGqU353QAGofSn2LTs+ZsgOzyKms5jiFhOAf4RAemRz5l5kLYRrdAijId3IqiyUtnth6/gy85j3
m1j8kpLIPCDNi+QWymJ0Y0DlfXL8aG+T7Fo6IChUxVS2iuron1CqKv1ctQk7BrNWhj8tKxR+Mpju
J1UZpq2R7ExR2ldv8EykkGLlFT+eR60fnV/e9KPGWu2Hbbu53/BZPSuTg8OZSwy4NKzpqGNjB92w
P1miEPdJFLvsScXyCjfu7h1tP1agy8rsMw5V9UZL7JMRV4hIlFXxfRnKQzeDymEFu6/MEZSLmY3X
ucrDL4OmqX6Ine5ziQNyMLMfuYoJhoPe6Z9b9HyusmiGGk+IvG42H23yasFQYRHAmT/aJ6vXtgVw
1aD+M1/2mskZh5nxAZPr1PNhT3grj9xnt69vNKVCkcjz8m9CHY0zWqDLY5hAC1dMIm6GvTzKJnVC
+dvSo2Enq7KjTnS/x8vvqq3DmrS1D5ZJ0KQ14gG5YJ5DogdyWKXqVeV8dvZC4JYpkLVv8afYKoZv
yZRYgWK4zjme6uo6mqjJjlC4vqmjfT+Ftnpq8rbemWmIR43UFn2/hN+WHpoZqax/mbJIe5YPxdL3
bilj+i5DauRRdoiU4twjA7ktgOLdK3HtbOYcLYYlq9ZU0Z866FNgQw6Y/xqIhy88chR9aaef0VbG
njT3HgtvVp9a7B1Y+9LPqGVG986AhZGsOplGvrbN220xF9lnfMVJwkPnxR2LwbphfMEwc3iQnY5F
jnxS2N2k8a2A4eWrGKE+F606wQNWymvG5mw/Tzr+rYWWnxDjUA/5UOF8kdrWVlPn7lEssYo7o5g+
DypIVXVuq++KWRzSySEgneekiKpxlVoUD/qsVV9tkU/+FCfmc9IqZTCWg3NdLA/mwDiqd8uCCu8Y
ufGR/1x/n5Zs4qHC27c0tp3NZHjHuq9b5NHj9i4SKsmS9eqjcEKn3qHZWPutN+Auh8FbR3YnLYKB
85a6H9jvvterXi2BMK6DZGOdl0XQrI2cGLq7tsk/RWrFZxOqzqMae/bjgLhZIkYOMqT7HxfHGM6Z
lf2SNVl0bWPB0gL4KMenRdJdQiN/H68opfM4YqwKzW5K9pC20aJwq+nUpvUcqLVangrVHF6t9pCt
nLDW0sujN3XFdpDMsTL5igRlcXNSUW66yZp3IX5MPmeH8k2b2O/1NszACdbla4Jz1dq8IISPXyw6
Ze9VtfsVDeFwHRbF4KnU/CDGVb3ZvSC72abDMera8m2wtoCy1dfCaJCvhoUUyOYm7IRvDo5G3l6d
b2U2vma9inv45I53LgLZ2yUetIPgKP4ahnjhkIR/5ueFYWdGDNiuF+t1dFwR6A4SvAgs2K8zog1u
VL7Wg1qeXYhsCJTR3IYwl3oTxkqSQS+aCiXfhphsvEws9i8V+mI3e6lxIaeJ0Hp6p3O28mXVXcL0
UMRl9D4haROU31n6D7JXjrPJDu2JWXVgtJfXJI6nczrpfL/WIqsLv4j68kray7nZPaaRMfrqHwOq
BlSSU8Ee/GgLiWHuZncQQZ6RxdpocI8Q8gSFKO8iB8Ju/1Wi/HiSNdkem01Q6Pi1daaZB0Zsj0UQ
RuUI781G6h4us7ad83z0TVufCqynwuFOK4g67FBRPmjWMuFORduihbPyfinnhClEKdkj7yavRkCn
qeAEk7hTf40E9ORZiccvhiUIQtdFfIlGLbwWmolz8NrhJHzJHE2B1NHGw42o0i8DSa4vrqj6jR4q
2X3jVsqtSfRv7zdaJXRV8YRLZx67y2UoIDY4KV4HYpnIDYG40315mVbdywoQPv7VFinCOuluhFoM
c9GrmewAD+g4sBzdDOS0yBjcndfAbZQSqBrGblor4gepn/qnSbWc6MFqq/Ym21Wip3KUbFqsViO9
DtEJ8ZuS7Xir+Xq7wIdw8+qpUa38bOgINruOlgJsssoXTbFQf5SDHYLJsPi7jRP3WYXUrI5UpRiu
sldUToRGYp1tY6Mrn0Sc5o+m+fg+FLz8t2QeP6NNWL2/sjCa/mIm2FCsLyzv0JTV7zfzfkMtEe9v
RlZlUabNX2+oyaP2ACEDI+/1JeWd/vmmeqe/i7rofom97IoUfX5NVZPNA+EssN/QmP60961GIlqE
1e6jwyWZfklKkn/rMNme52oKX95d8SQ8Emtdx6oBDjKHGKqgc8Q9Ue/HErYSwImGbSfxoOQge2Ga
hQ9Yz0JX785lMTYn8rhYVuFFurXQFjOPom6mbZzGRIDBsgZhGSc7qYUmi4nsWVBjh/FXW+5p+Afg
F7orYxtIISYajTk1u85o2he7059qJ0p+mIkGzjcpiK7g5iHY7pw8N02ugKXZV68jRv6gqlS/ay0R
aUvv+gdPJ8hBOjfZJbauvJSpcW3SEWF6y/1sEZV8HrD+2dmiaXZ6YlxrpJIhwVb4Z+PH81ok1hUV
2vBnYzQ7peimr6MNf05nS3HT8jrcz7mYj3JSGmK6nevL8pozSboVD121g701/zVJGEm4H9dJBZpa
D2OiQh1fJ/15JWdGNSDoZjN/QwJK2+pKhhafzm+9hj6Dm0Umvo8R8p7/dcTMCCTJ/u97wA/PvyPh
+34P+OfBYkf5fVi/TbkirrLQYXlfa4jCQQlNeSu0zHVZM/r4gWHp0rPfl+NELLyNg8BUlpK57Sc3
MMsuf1FykfiFomk/0/wkCtP4ZWnu584qw8/WoqL3YoJU1gDpHTSlHo5ytvNntrfOVtVc/zPbc6HT
zYQ9ePzhu9zbji95s0WVgN1ejPyqRdZykR0yjF1NKt9ZXE0klE7pU2sbO6RgO0mB0x/bBEXNTN/F
VpsdVK3L3lz3WR5ZmokNTFmsNJHZyd7sv5v/MVqeY+TodNRsf2zrtz7qLPPI87S469bCLFehUs9h
T9qWK83b48AU8fhgf5flj1raGnuyH9a+Xk+oi1Z+d1Se4IM56M+ISv5V06ll8AHBkHHSXUfKWtz0
0/dCefI4ioAb0apnD9WhhTPE5yjKdMzc5vK92o95tiVZMB1kLzpS5MtHkEdoNj/pfbEfdM/+nBja
fEKMjZx3nhK3nGxtM67vVxL4JXdfFmqXdIdOM5Dx01bx98qwydCt9Q+mv14VLRo97F6tqE8JH+YW
AS4vheheorRvmU+yyZ7n0m9KUZ0BG1hPqhgwHPjnBNiPwSid6q24QTKvzYK6RPbdjNXlLgrjASY3
cqXye92Jp9HIra+AZ5egwx4XLaF2uPAFYMWIxRsOXyt8G0IeYQtog4Y37WTIUkdn4YYLk5/OFSvm
R6+r6snWhvy110j/cJLqp33fGdVr3Y+fgLU1t0moys11wutkVtUrmGOSYIpibeUoneORP8C6u7Rm
Bk8QLYnzOBuB7LQLSzmqjgvaab1jliskAEj0nGWvc/O42anW1uFECU8VOdL3ombzVPgfda20f/c0
MMd9eJ5iy+HfOX3MK9rYJSI0XfQCwVGUle0jCuHN48AJ6OaJxxDdn0fZksMmOhROmW5kVXYscYQw
QJHoB9kmi6LcQcbHmCaDfy7cft6Moi6jzYLK6RFDlMoHVZ7cZDG6iLWMRf2QulEVESVqxwddZ/Ml
q6hRlzugf+VGNVsrMBILrRI9MSc/rbzuXhZ1WfT3y5qEBKv1QzaF1dLd/zXOCdPkXNYArdexckhO
LOeYQo5OS809cVJcUInOQvckC/fP1b975PDYnvMNKqMIZ60DZZu8eh89J72xj1D3NaIyOUOJS87y
6v+q/r/avHRAmsKx0uDjfjDEoZpCLFDEPN7LgpDEeF+uEPMKTCXPWXf70en9GSbbZhWb0Rwwixwv
Z8KuQX5aXqpjnd4JhAHlWDl1tKI/+Hpy6sZ2MhoNoLCp3kXGEgZAVTDOTqB92W2i9r6TDIj4KbrG
tRxAfDB6H2DWpKZ/C1oVYXfPwUY8JqqS3cz2MUJFPEPKTxXHULVVXzdRNU9Z9ytMAPfJ3Bpbt3fi
V8SqyVU3HsrYBFI/Y2Lb8sN8bSItvSv1NVgZV8nrUIINVAFoHGU17Ke7XEFjogcSehsz7ckSnXhp
TZB/ExDRgryM3QC0klULC1zbD3vlFTVO7SjbnNEdH+CKMdiojgppjrOsyXYIZ+Ji4AMqbS+TpI7P
y4RYtqz2jesGlepaBzaqBilI9ZMHJPla4nFQOmqgzbl76YcSKU2Mj0IEJtrHBscSwkNQa4IE8Vd9
Vcj9ixQlbEM937Jm+NwPigWLdIweFzWECtABi3ejxyLJo0fsPWMkwMUP2T+ug+o+y3eDC6tajpAd
cXrxtFuVOs9ELKurq4/RSzk9Sc6KjtXupVXLnOguCc1Z7crDjC3OVla9NRABDsJ6J7ist3BsFW4B
xJ8t3otlYPam9qpk0/vuCb0HYJXz8HVqjXpjJUt5C6dIIc3eTcdEN5KH7M8kvKzfJ5VgM+Qkg7BO
wc5rXQDkiiFQN9S9WNxkzcjB4HSQ1MiHsqZYLvRa1cxBFq4TZFvRJH9NmMEWd7gfZve9KZ67KP0u
VvnBJguHjQ0y8j4ye+tGKOtHVevzF6SvsRFVUN8YWlO99bHxU47XO63ZRAbprQWnzVvtYn4uO2IV
E89qaqd7Lamq1UQthh8Tmvdx4Xo7TdqLrUUxRYgU9+QZV2exj3ZZba1yHBDJKLoALzIMt/85JgGh
izbUCKvbFi5KvtxP4FB5/E0Vm1zt27x0L+pkitd+tNe4ETvlWkPR3B1G9SgSRVwiJ+aQp6Xhs+ih
TrqL2/7sVDbIpvnrn7OdxozfZ8e2+ffsoYsan1PHHMggDDZD5SXBveICq07fKJhFBkM/QCyX4Zi6
i+0tQJ7vHTqEm7kOnQfkc6BpC+jebJhIqRsx67TeVp+8ybrMmOuB6iIcuzR3eexpb806cekWEoGO
83ti3M/D1Us5tk6uV55LfKQ3jWSzx3PMO0FqZyQEfXzf+0k2xdrWr23v+0M+4feq7MRv2DtGZjpu
7WILHNm52nYDrCLF+/Oj1rsBsHL3mk2ivaHp1t5omY3+czsm1QNQ3PSBs4XwjaiZXwnNoWhijxz0
1mofYjpI5P1JDgtLsoalaSJEjJvIJkIQU0LULMFnGxvzeCfTIMY/q7IXf6TxbsqKaKsbPSuAMF9m
tcqeyfeyswQtfsiKNP5UFcZ3aSEupuXFqPXfA3TFhryXGFvFitpbTS7rOndPdoMi+0fLED+9y3nI
fmqyq9X6cG+Ms+K7icNwm8BQMsTFIV8/CUsdfrdVSVUcZDX8M0626YlK9Kq+IMTtPiZ9fhorkt+y
hkmOcmimhCWwQ259Y43u2xIKcSd7daetkMnSCefawwxnhp3zoM7aUVblRlpWY4fej6rsLezdO+bF
MPSrFevg+HmZs9OAbF6x/LJJXsVeo5xF1B2I1HarPEvNozqNDxWLzCGxw+mTp5Vf+jhGUjF334rO
Wz7JAeoYJyjIwALhmPc+INfCt9odfw+Qd4hHPfNXF8K7/z1qUur4wKnz920cXsdAnfX7n9t8DJBv
pBXNF90Q1RMnK3vXtIrVEKtdwjPeDJzMdAu8hs326ywbs0nfVYVVH//VLjtl2/s0WQ9dfb8UKKTu
e6FpN00ALodorfjG1DpvlQe1S+g4y3oDRmBsLV9HQvL/HSCkq577L6qO6Xie5sDQMSxIIqqtu/9E
g4LbKmxbq6wja91yiDFnWDaeJopTy+ljfr/M+TeQM1lbCZwOxwpWjab30c7E3GGrTbX3qY3DNTey
gBBQbZPgHm1xV5R37VQVPhkp75PAHZGIoXXqHSwxNsIH2+V+kiOTJTk7Gsam+jqw7dwCpQ1om7IT
cT2LzJRrHmSV3ImyJSilbOXgZMLaxY3cNwdN3w20BvuTZc8cXTqi7LJqWKS94Dzt6qEhxbiO0Hiz
XRnn2GBTS4rsBY+o8iJr2KPHm0Q301Pfz3ASCZWfzMibjhOBrSBGTvfQj6CUvLSsAz4itDQ6NIlE
w7pdLqn33qtHng3rr6+OcvBSGRvNxXStRK/s2HdL9zwguh7YSSVIOFP1VKyxeV85JF7RPYPPiHbx
2CNMvfbqeR/uSjHWnHuoKoYS7qcom4JUUxMYeWhmEvVL7521YK+c3i+26p1mrw9kDZm03+1y2Ecb
h0NgfhnHCdcpf/alWt7Lwk7K6v3qo03T9OuUOM7ho4mAEx5mayHbkIqE08MziADGPzpkrzKHCcoW
SXMijGEd39tCxEe9CHjrYmVPCRzv+yKPQkDfMIl3Rgo0Xjb+1fNRHyHKe44dwWZj3kfxfgdDrOLP
Zn/VJv1371K6yBlFuI7oi1AfZ3SUarN8lJWMh91+js15I6vqOiC36+8a5h9n2STzbqWV3azVBkU2
FShVBJAkSbqvbV0Xx9dyqIKKLxjRzgcbusRdFI/jI+EoQPECPomsyiIzddBFjZMcUQ8dH22bA50Q
OCqvE2SBrBayS6zl6D/RBvlnfEyS6qc1LTiIr006ttCXGtdEWZP3mRB+2DpOWm5lG+IyhIgry9uJ
crl3EDi6F0nVP8aN1dwhHvEsa5WrAvPCHht+LMJcsk0WiEUdB2QALrLWQc49e1nzTY6XTdiZgNtv
nBcjG0kaqW77ZTB/KGNvvE5KtOD5B+BWwK7m267Dc65d9Tl3JiOYND0Oeld8sZpSOeElW+ydMps2
hegrBOjifqMt2jUZ2SkoxkK0rGvUt0FL7jVXeE8Jnle4+yxfwYC3+wYGHC8yLluUTIbDNLUxwg0F
9o9TdyKGgPPNlB7UIrLvIytM9xObajyWBufSeMZz2aDF4HYcMTzehKe1+bHFu2rrjTAGx0bsa9ts
75TiHtcSsR63vAHTA413NNoHLU93mVFlh7S2UmDkOWoc0exX8wINpYjtmxriem2oynQq4oSMpKu9
1M7UfUWimedLZaqXSqktQDUR+yC3ivam02jbbsrNB1C5m2rWo0dZIJKgHhdADtz8P20gLbNtU1kN
EMz/tI0ezvKxkodHnNzj97lRaxBiyPOrHKYCZbsju/3wMUmtlZFnT9ijg/yfSRnky42mOelets2o
jt2FsXceTDAavtHO9YmUKOY3sl6uyAtZl4WtAJWNZly3UZTL/fdSxyzupCEBccqUQVO3sq4PZnWS
V1DOGbqs/a2cJVt/T1WryQ8F+R+5EslFKkpDtOXXQrZ9VD/a/jUulWuZ7H6//Oj/uAU/Vuf3gvd+
KcSAMB2EGtxTT1Pb/S6SCAuObC1Sx4pzX9Zlt2yUVx9tHx1Z0iBe9NH971t8zP49Er3zfQ2zbxPW
iT9GlntTkA99SvLhiErED+CDy4M64A9jDpEetIB8gKeL8GnJReUrRHF+WubPKpoAPYzYzPIUj288
B81D5bUVTLDYvA2jwA0z6bIfhXtIDS39WYtpQOsqFE9KV7X7UsvNo6HkOgRNtPpcgL5f09kJFhX7
NMsDoh4haBBYaEOejaXKn3EXOlq4S7zF+ZDs3KgB9TdiocYE8sVRGj1rPb/Mvk2/deQBn/VBbB1T
GKQ78+4tW7Lt1JvK89gu9SFRLL+bnPFs48NyRoQ/PzfmVhfdfPTyYk25EvEgUFkEht14B0svjsmS
Gsc+QugBDFl9rmzjdQU9yAd7usYdXQ6CQfjM6jnvhd2hnKZoyVvakLDjA31Mk+oQozx2IWyKCYqZ
48i0zPuiGtO9K5ZgVrp2W4s1MV51iBsBLtsbUaSSAAMxzfcmO84KgjwOtFhEDdwcL/T0UWm0/mDO
7HDClEA/GGz7G2L7h7QkGR9P8XjXZ0AxWVc2QsESTJudn0uU3kxPMckhpBtzzJ5zBCu+csTappHb
+oSl80tZReMlRFZyg3ae8rV0lXOY9MWLjbbwoUDHb784HOEHgGxeQ17dTfrvFZgEf3Kb4QZV0z3m
czrt0lBTXkAcXMD/13eQsotAhIW5wbGkOQOAz1/VectTUNssgi8MunFeYMUQfGu93Lf1VJxzl2S2
U5cPnBWxYu6ifNPqhhlopJIeBs30ggkNUs+ugrG1jX2fmN7F1tVXcH9oUHRIKtaYlRxT0mWbONJ/
OPaUnRAYg4JmPrk8xpysLE5DCp5aqdQVUxdVx9IwXLRAk5oQU6UebEWczLHWNq1d+V6Sd4GnF3VQ
Ipl8cewkP9ls6KB9+EpX+55qgxub3PBzXyP62QnPeUqPCftKZMKI8zcemxNLEO5NgH6qrrGf0/nZ
6OviqThaY3IbOhuDbWRt8BYAnxMTd9rZWcNWflHcbSPYhc36AwbFyik0WrI7YgLatxL/BOJJqZcS
/lSbuz6dbrqdwqS+Kbhi+bOYEx73WX8HgSUK02P4s09nbdfiJnqSRe01eTBjnzeXbuojjtOd6gqN
91p4yHcV2cFSzF1j5rq9tbO631SD/aYywNGxAhrjJ3ZC3a7Wp/IkC91LqvcrWVUquzx5ayGrEQ63
PMb/jP5Xd06Ejpz/6BucKU/N6hPI0W4u3uttUX6LrW9ObfE9iJ0N/nT6qRS5flrM2OKIzv42h2bY
VaEPYPkLblJYvfMUARSMhTBkIm/ZyEtQz8+2Hle7uJqM05jaxsmZoWlCGpnAvx3DLPH8Mh6IkIwY
gKVC2ScWKXbfc7lD2VSbNO1Z9RswxLWLEDUOHLODbI6HLPSGZzxAIx7vRkqaehI3e1T5fqu+qs/Z
sWnsQttMuXhxhIOl2foOYKXZnlod5+65rorp5EXjdFLWwlODvI7RXSyH4hSuhVxr5BUqODEkHkKY
vh0pWjCOqJ+p6difCAJhArdeDdbwvWrKTzhw2H6tZnwC9brEEpWz9jMrAsZxDV/zMdwtSXZBulw5
Nav5oyzCBFkRJTcJ+2eo+7Xz0Ur4w+T/TzPrFws077YjzHIa56U4sQHqlXw4tXphHk0LgIetCc5o
Dtm8weiLran2qKEgK3oqPfHFKFtrW6jpTDKj7HBRqYuXSPOaE79SeHZ8sOaknO0UI89+hi7kOXv5
h8Uok22KSoD/SPTllNTdcrI6FKMIn6Md5lYn4hX1ib28u3fShA1JoZ6y1UdONFX//jH9vhEfk7zK
i3p4v8rQez52Bue+EBkP4Pi62ESlC4ZUbZZda1s3oxRo5kUeIvpK3J5k4ap1e+ozqFlYdoCthKTh
V2XpQ0xvTyIJv+D2dGtq8IBVVHebVNcCUGhnt+l9NXTPmjWdokQ8pjUoNAMcyHGImlNdEJbXHOut
sZXwPp2GZdOlxa1MxYSrifYN1XjEztvxLEjXogYfIYtpFy5sD8RlbSAJmdo91lkbBbbNjqip8naX
ICu9gadL5rU2EdMCNwl48WXWQ7FD4iUNEAdotpGFJ4WSjBEnP1jCSsUPzsx3Reh+zRQC4JbdPc1l
NQVTFblM8cJNo+uxby9dvos52UPgGp9ih+zqNA+g0NcA2JpczSwbw3QHcSlwdfigOitvP3X8edWH
6Cx9q2GdsEMuB7QVx6qAHxVcQLexDmCR1V3rdWwOLLfZxl7MIiFugD7xyFRH2NHRZB0gID14UaA0
VQS7hd+EFhbTHr0hg5eedFTj+HvSeCHeOWl+xBMf42Cdv7JnL0OUSYTXPIuQZ809ZR8l+XVKre7g
2t2dHSr2OYurY8qadUrCZN+LtOOjHBxkDrBQzbES87HjEttmKZctNBG8zpTokiWi2mRNo255ttpb
bKmBeTn5C76Q6tZOIRelSo2r0YSiQRLn29HTMaxHcnGbudGLMGHPjSR+IqebLix2D/yGmnMRYz3t
DHfrsupDun9TUcILElI6m8I1wI6w6w5c1SFbqWlfBheqfNc18Qng9sZq7Blb5BaNmiHJtk7f9YEX
1ZcmTo5FbIAQ8MwHDGIhC5WeCcsm1zduC5S8z9s9v0/0idvyppcVDIWm3fLPWg62K6x9bg/badRb
WDBm45NE4kst7LMVJ/xflTR9XAy+crpxXAge7jhMXNbd/12boJ2Wz1N51IyBo8GgkqtkN54tM9D9
noWezMZmrJA2tFDLOudq8iudewFWf1VOGlCoJi6LqaCJs5qKfBBQXTxPMxY/b3yIstnxLWVBKQL0
+13eX9sFay+14u/v5uyHVdXFVnMV416xcP0lAvPLM1O0s/LmmcPUeWl1tLstSMujqz6kKWIJlbfs
dcW7N/O43GRa550sDch7paEjk6XuLkPV/NJ591OkRehIx8mTU0whx5/cOrjK4ATEkCwoP901NV00
/Tif6bbnnbQEtfN4DWR7YXgPpRojDkJkl7pulIfFwi8LaK9e1vNJyftlD7n6S1lquu+yLb6O43OZ
53g5jLhNs+HTtuyjxk3TWHd2HlsHBO1RedWa79PMdgUxjvDManRJc6s+zNMDsnmWb0HV3jeWk57t
XCU9Ht873tAGBZnhZqjch3jCdcJounTfjSCSDGLwfhpmzn29qDz1l96GYW1q2HyxoxoH4QaRJ/RN
1xuVrwGA202V56OR5jzCONJAyZfB4AlnXbgtSPxOvakH/JeiGiNLQltI3ILZg3iF3GhvrW8qvcRD
cSXhgs5gFLZIkqD4mnl8T4RNalLJkohUn2Nv++WEVhp/PsTipXbjjbLAz0cosvB1l7CcZg7BUnkv
c6azRCMAt4+Waoc95hcdulcQLqRrEw1UaFkl+UM5gTUED72J1Knj9Qpg/oVVbcYYOALSn9lmJHSz
mUdnOo1Cu+pR3+wEy/OD8ApYFRaMIRaB+BpF5TOmlnfI3V16wssXlGNnzMVI9FXjLnQH72Zawz6f
WX9qURtbW1WREq0T8TArs+F7U7/+PWxFi9qed41aPgH8b7euUfdBqfRfs0J0O9utcHwSIC6MCG+/
LEYizjAnUIGcnPhHcNgPF3UEq1SieVclIzRxuIaZ+7yUpvLJS5UrOOmzjqr8PaGPYaerKQcgux0v
Wtzt3KzSzvFa67tkvNjCGC+qElknGxcW+M6MSGLQzjwhNjmMz0UoEJQ8/ZLEi34RsNeCFrmhjazy
0D5Nc9piOtJO4NaX+jUywVd3Vd2+VtU4+r3R968TTH7fs43hlZjuAHAyml4j1mwfHiNsSE4kfoIQ
zKtWzD1wB5Kb3pL1AFoH47XtbcjafKFfTUzpkAxpnFfgUq2PgKD7yvaD0w/M5mDqNATQTWIzFWj/
V847fKOaTvuctgugV8OMP682Ar4RiuGlimM0/9ETeG4SBWAn5qdNXz/bMIs3ndpZn+K+MJDaiKpP
ieCpPNvkzRwvLA5T26IAhBbKIxQ4ToCmGYHAuIcZnKBYB0Lb0oCVLY2jP3j2WO8iHTYobEQMeZJm
vvfSxNyneTfflU4zHkzsoc9E2etj57TaqQeWj7In1sIu4AH4VW54UOYcfzw7zQ/zWBunDjDlVgh7
U6eWc4RH6AT4LPCWYB+jU9Lm2y5ROcYm/S2f1X0ZteIKQrs5dEjCrfwPC+2l4lOTYeqYLtXnErpz
AEhI3ZQmvmOFebYT8w5nMY1TkPZ9aI0XULu/Clsh8MLmX9XrY8b+ARCwCKYaNsXEQbyP+YEv8fi7
GDLlVPBefGN2vYDM6Z3lxdO+ceYXFAvHwArt9bk3mbtkROilykV95nTipwX0Cs3RpkOBwNhmQgfQ
dw192szY/m6c9SiRWsZ4NEfxaHpvrqPqz4Uy/4wHTuYm39dYOfRKlD40ecFhwnNeQ+iJfmVZ/bMb
wfyCFQ94qKl3aURIV2l0YOeKwWG87S5DMrq7yCt037FnbFOJ3w76HdR6NIhWMYbUzV418ONB7Ymj
5RFbNwYeqImI451AOhRJzuRxJt3ua3n8UjktxAPfGBfwNv2pShTtECvJjYUrGM102mgzKkG62vxC
elmzm/J/ODuvLrdxLl3/Iq7FHG6Vs1TRZd9w2d02c8789ecBVG119zczZ865ME1sACyVSiKBvd8A
NqT9RUJ24GnegnJTo2hhBaZ1yGatX895l+PBXh9D3Um2ha99EL3BGm+QzmpfLEU5pU66sUrwkwqL
wHvVZhC7xrR4IwHAlhJJSBKCLinQfFP3abTVza96kRkb7o+vVZ/nSz2Lh3PHB56yoxGsECrfOl2d
HDMDoOpQDrAk7eFtTCt7G/h+i3VN/01tClIKZrae7ZB73+j354jUgO03KO7Bel1Tpf+aWS18IKN7
C/wpAuGxSGd4fl2NSoMS8WRSynJdtJqzTh0e/FWHBkOILwyEnTWEjvC1cTdVinlkofYe9jYIO3nm
ZS476roovMShN98KVtJ23P+h6EiQaW6CMqWPlI7tvGT6j9EhaUYtnBXn2H19csLU/dODkxZjYgCS
FeJEHhz8RksgOo14eg+z94Smo31o9elnPeXGNhnEGxK59XVyUPtbNhFJT3R9r4EX6Zshn5tDg1ch
oDnkbgeRK8iqZiBVRIoiq5dtYo/1VdVVPuCRx76jnNhy5CWu4ACquz0L4X47yW7ZU0N6wre1iRkv
A/cL/K1PXkXP1IMZZdPWdn4llV/v+06hblK7SxUaysHA2R53HqhpWqnaOwxyliXs9GWJtKsWxvbW
mNYJRaxnNG8uKRqiy6jtgHHlaNOOlB/foK7ikdPDWcqT9dBCDVeSnJslaCHyN1slt50/gpjaPxal
PAiKeWXPBTl8H6eNCJlnlSTUImkM9vnlcCzDdtX13Y3yWrnA1BIOqgbA1Da6p27ODOAhpQmRrF2H
wT4M0MkxUlxjp8SskKEQ/pBZkq0nMEHIqIXPRcrzCk0zBW/gybNbJIgsAz2+2l/5fvjaZajP6s6h
7XvtrUtfVVA5KC8E9aUrhp8mNd9tP1fxrlJDymcaz7cZaBP+ZmuomsayGIE5KMp08T0kfsq6eYv8
msqc/8sf8vxV9fvv7O86BMibzRT4QtGa72JZJhcbK5c9JrnB0rPtNZI+X9mHo32ddfO6c3w2u437
DbfQdDcreNsYcU/pyPDnRVY5wQLrHT5X9Xti2gH7p+ZnPWA/5cTzq1UmmyT/qIrQ/O5X7dmuK+ws
0L3Npi9BlhULNMextpyKZxyzuo0TOc/GmH4pclzgo+ZrMmpvftf+zFPWqV3wXY2mX25U56wovI7K
QRBQl4vUo6uhfGRF+6bqtqrdzd+rCF02H4NfPe1xQK0WRUsqRcm1aqNVRruOrRwefvRni8sahaui
PQ896pSZmsaABSu0PL1hrUVNs1L0A3WELMGpObP8X43AZlkORAJkn9Vb35F545MbOZghp2BQUf2F
g8zqowey4c2Ow97a/6a2g7EqrclddNn8LeWNwW6e/Uh3KyrD24xZGd780bRAzF0Kz15FbJw/nGbc
W/bgL0yIc1v0j98UN4uugka6jX2FR1Tr7UhHe1sevN8VRG0K1Qj2ue8Xz0Gd/IHe47hwNbzudUM5
/nC4QbB8cIpDQKlvgTQ/dspeny7dkRv8jlV3sk8S8zK4rLwKUmrLAstKUgo54FjV4CuBSURllPkq
QgeN2z8bqgj8zWYm5bJSdRMJt8IcL/LMaEm3OjDS1KGAV+LXPRSeOnrCv3wfNKWzs21bWRZxqVyM
gl/VwW/GwpaGj3BqXKposs6UpfIFCyTl3ZsAzFlpMov1kvJuzCp09cBOd7rVhDclLmKIpqGNTLGX
aldg0Q15FY+0dhDP9dqeWn4SVuXtC0gCtLzT7tQGPjWeZG6RtihAIn3aYGUJ0PY+PKs9d2FzTtOT
G9tQeKCyLgtn9s9w9letHaJ5Ww3xTxWiGKv1kNyfhvQoTmeRCaGwwv0gnChIkb9Q8JyIrYUE69RB
Vh+nBDaTZDQXnlsdO5ytFhLZo8Ykqh+DZa9ssqBcWjH2bymJXFEY7rEeCupsFanhsMlG37vaWvF5
GHz0DkCtPMK6oWH6OIMca+dZOrp/Dq0VjO/jCdoKiunocnc6pUIyhdwg4aPDd5g+GuT4Ka2516mG
l1hPyEKIsBxluywh8Ee7j3LZZl3nxnKfdas/yzBCUhfHo/KXwJHDCrJ+kloz3YC+a5okR1af7Dud
WsVLC5Ss7JTKNTIkRpAuwkFINsU1jETfQ9kPeVRbzk0e9OxnhSnZFcVxniEqfxMQA9HhMSBz0Fic
2XatWXIBUjFTd9yGoxYg5CCmUFjFZwyRCTklL+dyZccJhSQ7/mBVNb2U7VQfVNIud2lXzT/XqJp/
c8Kp2VToDO81K5jwiO3PfPbm7+GkDqSFVPOca017ddrBWcgOSCQfbtmcuxFAx+ThKpE2CfVJAM5b
xYu/9L0XbudYpUg0gpj08zB/N6L6Q5r/xREovtnsvxY6Sy0YxN0p9b9w44OPg6rA0rY7GJmx3ieU
A9pNmprORfYGRVefrbQ5J7rfJZCJ/GSreSrOVkKfwUTy/wKK57VX7ZUCPPO5EsipAglr2ZK8AtGa
6kR/lgyE3yM/MVb2ynSTaRW3xhV1adS4hKvF3cZitlrc4TIkuiZdy3efQdH/L+uLeLSjvfATlA7k
oHXt492hHD+zZksK/UV2wD8syDHCljreDcuLOYIOfjforgbXOd11sjUnX4ZNbRw/ZYP/aqJXjceO
7Wyaeuc4rnfzcSjYGPqsLT3RlAdoaslhKrKfj1AQIdMLb3yJEoepoNTCWJx9105dZoA1/5o5Nmq4
cPPO2lNJ928qmf/b7JKpw1+63MhxsgNlP5e9MGmY77EBCaQMs/EpySL9PMx9u8rIoK70sI6vmqbF
V3k2RgZS+O5ULf7VMdlzfkqsdCPjw5z05n1Iwx68yoETyYu0dd+ZC7+fEd1Ug4j0Gpd/HBRbbVcl
/JFF140/pQJ9Ps7WunT7BvlFIVc/6eOigoFzlr1V6C9tR+lfi7lRn9wuvkRiVEK+/xD0NcAYELvs
4rxpXcDP31QD8vbS3KzNSZ1GlsKaT3idYRSBY71pRWfZ5P056Z3aPcnWxOPRHt61tNeeKmAjMti0
dXGOG7QEpL8aG6JhbzRhsOrGWH0Pp7wnyUeFzXTtP3QPe5Ks6Sv+oOBXEJrKXpNwysDPoAaul5hl
DaHxURTgdeVY1Z3JJnWRu5FjLSP7nNoLUxQ5la3l59S+t+5T47HIXp3WsikhO87mPpasCUT4miKk
KBpXTqe9Yk2QXD13vBai5ZWR9jpnaxTno3sjy9U3blHpRXZxaJYI6NV7OVnvgFRNQ6uuZW+Uh8kB
TqOyCDuYeAEpwqtjNJehGtKPLNNC4L+tyxciaE/AGev1NI/9l5JPmoukx5//HGq7+ufQXnWrfw0d
pu6CBmuV7KKwBD7XBdUNHJ0NXKj4UxWeLdY8BWv2wNN+6CCCdb8Qkwu+lj3yVzlrmpUcJCf7mEjf
4LjaN8tM/zYZnum0l8Nq9qEWXimP2fKaOgzwhZxt1WTs+ipRlv4ISK1B1XSnRb53c0OlWw4+9eVq
1rc2me6fo25cvLmIvtaoOwhuTXNVMdtb4B1PHUW4lqj9QHJkHvSlbE6ZEj1b2IDKFvcR66VPhhED
rBked6BQwo2ddH5P0iuUswapRKPamYGawlrVUXiWQWgmsLqwzFgYuGXcB061iXXb0PIMh+S4CLo8
OtWDl70qQ6qu27hV1rKZNxp85QAUjB6P2StiNO6LC/1BNOQAsyRLR73vNOVNc7BUnHhg3cwfbcDC
u6lN/SAf0DYU56Ztv/AkqQDitfpNZXefa7NyAbBvvMV9/M7TSoG5S0v0YVqrXCJ8LfcVhuGrILEW
/PN/VvP8VR81n6W94ZPd702eYKl6mJo53OJNZz5bE2YdqdI1fxjcZLS8uZWNtGyNx5vprALuuski
11fhQGmSQjPp2ux+oqAKiDkPpZD/GKNiXbYpWw9HJ2dQd31D6r0RLDfMIdWdWpXZavLy8nj/UaYt
dBHxszFIEkmPotkMfsCaC84ylKOKuyZdAsZPfJF1W0pM2zMsbCYIAtMzaj2YkYZCNLz9FmmCFp81
+clL2uCGmizOSUXY/Bg7FyGVMH0vrM7dUmC3tnbrle95lp/JaTY/GgcYQG4q7rVJ6+rUskFeVabX
HfMeKoAkymCh1e8aLX3uu4wMuVP+Gqx8V+h19UslX/bPEzFGRkZOBge6uBIgg+fgULvKEBDfI3k4
oTsyraoSCbxWpaaQABFbyI/B1Mf2Kh7Cbi+b/xwG/exz2Nh86JH3ZWitIVyrY4JBlTKjCjYO5EoU
dsBCNUGi+OWZ0wbOytRUJGeQdFhRPaj3CMd7mJvm+tO/znh5nzEjH8qj64XpLVCCzcy+67nJdP1N
tBpDLZ6hlujQy3W8VTsANiHrHAWzZtN5ZdFjIU8OwqYQ7Iuwnk5ZCO7G4PN6bl1f2UkzHU3H5zpC
AHLDow6MSgfZ9kxKaCNNdyIVRd1EUY3knKshVjkIPE6LFn7Ztpm476D8APMpL9sIkAWYPuAarbpT
hpGtTuhSYkeVOTshHBUvKEvb5TShIelOwN84kwf2NePGLlEbMX/HHr1jA6dRZUu2lbESV+T7BYyx
t89GdMLCWkeZZEAVIgqi52wup2Nr78yqJVtcDxSrwTv3C76euGLruo8jQW4dgNfA8iAkD32DjCbw
kvhSm/N0eIyVZ+o8j6tJPO1lEyiTt+ucAquBwvWfcqPZaAMbwE60IireFywXKQTSkgcIK+XesEmE
PWJgq3JkDTnIWbLDJWWzUPOsQpOEuUg/pFenz9fuUJDj6o0rL1d9npHZ2rfo+ZK9KtRs2XQde656
UFA4rbTn1ETmB0GeXSt7Qxji60xX8DNkG5stxfUSPeyvCfDtVHGQwuqcE5jaqzLODryF3HlKNQVe
cBIBQhBN2TFiUctEP15badfGSyX0PVz7YNsH2IRTxDR95ErM8SRHe+Ja9lPKBvd+ySiPjCWsiWQD
RVQpWucymD3fGiv571usfQAvkEuRz45ImaJTUeDet00UJ1w1BaIZDWvClTOi1LByEKmhroi1WKb7
1f0wZu2Sp2x/fMQHKgD9qiyFLaVnFLw1DG6LiYLGY55v1s62zPRvj5A8u18mXtvmJqzr4NbqPx/7
MxnBzPy+PeuaILhl2a9UqobOOXYWlh1g8gx6Q2nXuobWjxUOyko6Y6CeuCfn6O8w9ZvJ2+s4nCZt
tWnMCSFv0UwiHwueSKsupaYHXyZ3gxWG8cWANXNC0LveTi2iHlK6iwf26/1GcLeVDqyxRR/efcsK
3T7dfe0sa9r36YjWsbA6B3HAd59s1Uozg+hlJnW9ioMh20aC2xvVZnTDyWMdSTKvLbRaYCV99hpV
HN98PqFybJqietN7Rvc3hiNwq36jBZA0JMOxETRHeSYP8t5eZ1+zYHLWCrnuw6gZ+rlNXQWeFUKa
WRZ+k7ylFqwO67T+j2ToyQxEvv0ckzfbIhF3bJvYXwXc3V9MhCL3YwBULREU6FEQ11pjmQMTfJER
8vj50mb3u0cB9xAVgfFOQm8IpvFHbIyIo/L7nZscMZ+aYj1lOUEXYV3oBNPfBvTtrJzNgGqRWk/t
c4PuxDK3TPKmQdAn++zSQUe+zq7J5hEUwh8JCWW4H+E3VBXLNTmn/giZIlwpI0a9PmJBrE60+iVk
Ub/zZpvS7qTZb1NnPZfzmJzclj14rA/NVXe6XiiLqVtTuL/Lw3/VIWOZhcoiFXJ74+Ye+pqG2i5C
dRLbZJoyJs/kQZlm9ZQGpgrQPOduTzHrPRZ4dMf+y542UbWlUkbRTXrajn3XHiIHNJccIWMOZg9L
S8DKFcf/GpjG9M3v00vdhMOrEmTREdbauIJwOH9Dj/gedwVAJGmUz7jL+FaMt0U8E/EY9dR95rRI
WXhBvAAE5lxKxHXfzfQLpBnjSzhEFgoBCLI6qQI/VO/xmkadb2uJpjp6T2oZ5PM7OQ97hT03dDRp
/qhXwQtWiV6KdlBN5rztYCjuQdN4AGOUsQ2o6rr2CVLcTFavRLDW0r8XeIg/103m/C3eZuo9HqnM
H3pw6XZuY2jieUu8odSvroJ1u1hd60ML1jEYvmVGhTiMXgw3s1P73WTXyg5De0zHHIufbqASk9hx
cwXhZR8y17qgcjzgkDciW2ogfCBjFN5YQBtNidKFmmDBYJbKnwafrPbVMVrrWR9YpHVde2eXAsxQ
j5OqxEu5PU0zv97Uc2fyXrEPpfSH8lyeZifZdDJ3o1m1d8Yq/kXju3hqSi9eSV9yJB1YOVGSzRNK
SggoUmgqhuBNLZwnN6miH6o+CreC0bpqaRF9MsVgeE27QG+NNZsgTHkcPMSWamqWCzRhlL2muvGz
PNTeyVIN4FN1kTx3nl8eba3/IbtkyHJaUeqAciKts0Md4RycTkPuMGN2kzHpxg2p5oemVS7cEyRX
vAQh3micyGagsjKcXUoRpYqz7T02F3AFwig6FCq85yDRrKfH2ZyV7iocS+spYAm7wlZgPsRTdok0
K0M0xUNwW3fiFeTs/BbryefBgxJQKoF9kXEhSbvUvdpHsIsVaRQn2tPUI1oQpka18U3P+OIJYLy4
4zxGpMH4OcIoavNLUhT3ETpFlkXRqMc+y0FbS8a4/bcjO+lho3lZApS5U0+Y/jSOStbKx7l9NqZg
H3T913q2jAvKmuYlzks6cHr+iXRMt6uiFpsHt/+JPkx/brBnbG1DKdapovRLl10UagU6MpbCpLHV
MCTRMrQP4xrGmGMYN/y5zZsuDpOPeWJc8lhuI5xw0CsCONPpNYwMxslD1Fb+JndNxGDEDBnzldGE
uZ4fUtMHBokcBdtLn1Tv1hWahGSfeLWKoyyySfVPMiYlCqVsYdmM7ZrU9LSUMR2fFTOzzepH0rff
3QhXPSXi/UixOAjQDkPgK/NXsqlQsSYZZXJvt0IEamelODQ6Zuc1wnBLCA44WTbY5VwjHz90afBJ
wYKiQNW7u3t3PSLxjhRfBj8bLrXureUaQYn75ukRe2RtCzGu6QWsVKZtcbn4bD/WFnJeX9a4+aia
e5P3Ls1TLtY0O2dT3MkKbzDhUpZ8n+TdbLLCq+yVY8OwNHet36I7C0wBfAoF2NKrT6EJF1geMtFM
QOAtEcIcVo+O0c6a+xCtH+d136EOMOhDhzTWtO58r34KE4USwv2WGVYRteOGtbSBqdMBeHr+OheG
vYFD6awMsR+nrFCdp7r52omNfCMOWTUvrKYpUfBjfKjhNQAqaRvrnQJ7B9x/iDDBbZ7TzzMZi0Vs
FLF4sIrNCATxj6oBE9x4Y3iwKi98wUa0OgFA/5pVY/jiWO1lsFQcroeBeyaOxNNZpdDQD0rAR80H
AQqreFOJrb3muDZSKyE+Af9sSlFYKP7Oehqpa3otfIteSRZUJ/qnTigNs5tCbAmRnZVsxnDFX5AM
oNKRIrAmqPKfzuomqAuvTecOR1++VBaYtxWFKqx/xYNYPpLxo6Gbuv9Plp7Ogjzb90ib3WulhMkb
AKe7OIJll5gMTtijecJfu6Pwt7YUjWqn0ErA/+I+qdW6/6dJU5Brx74Wv2CF4ItcWwZAifayKYVf
8Tf5bMrecPpHM8EI5z440RWQUUH8ntVmtSpdNBPR4p8+7KJZpFE9v6uK5cBPAneijFG2MbU52GcK
u0uvNOrnYiRBo3kor5o4Iv8o2GLyiMF/s4QTqpjI5lnFszexMvBEhwd5VcETR77EGb3nCz4MH/IV
Fv2sXpwZEjkUhTf0wP/dNzEyrEf8ECOHYqbVUH0pISWaZQ5VXy7mhzAA5D736l5qcMkxPY7b/2XM
FYUcOSTs7XbbD+Acw9UcaagxZ9WVHId7tUQVSp4lEUnsPAab968OHNbPHeIkx0e8AGl2NKd4l6GZ
IXOpMoNqGc0BxV3KCiJtGycgy1D5HnYyURvrbrcDx2Ms5YRJ6bRrNhmHOU/KA4rew1JLE+TR7SDc
W0prveS+ru3Zt6AvR8H5pShs6wWl01LNKqSBiPDc/hED3AvQJfgR2Rh3YSATDgiEqlHunSlwp+c0
HqqVk1NHaeXnv9V5j8Va1i6r6ExlE9kuWnIpK+Ntot7jMjTKr+s/Y3KYnPX7GnLsALLqfiFkdNbg
cG6ga0HuRvkfA9vwxWi1NYXPITjy2ZzXmYlxhhjRu8b1nhOrtXYNK208y0NU1OM5EAfZJPe9jS3g
5yMY0IUJiBwRxEPZZCBShql+6sX90AclFw7TzRSCezJMxM2c6daK7r8iRuVuEWcgTQzNiRUShkbL
e/5FLUtj50DLXMj0jMzCyMNo+VB14u7gT94XbZjCY2mS0Msj725HIauAupOufIrjF/n4kIcImlRq
NZ8h+ej5PfG+XRXNRm8OrV4DTMuU8TbW1XTTmwJ6IJiKjYzZgzbdoB1Av0latnNi3L1s64CsMZCA
u+j1j3HCOyIKWbBXqobPSFQc2FdFa5mDEnGtyz/jiZNGaxjW87d/jpfxjFX+DYxcvEhC9dSmofky
Br12ViZw8zLrbSsmCn2ek54QgNPfVBaW96R5TQ0bsZtxI7Pgc0XeS8Hirs2BU7YVimervjkA1gov
95bVirygjaa4ItZCbpU+32/Vjdq+oXqsPiGZic/q44xMOMLm1XrElZKM5DQs51FTP6I0/6rFevzL
7r+qXSogHsDk8jQ2vg86CI50tOzXpiuUVYGtykVRwOqNsxcLpIFBPTWowKb3AElcmK6/+GUS9muF
nZybeQaq1mvWe+jF/gYbC0jxsomLysrr3GYve83BQWs5c/VzVRbWu8C+l1ntPfduqL/2GCfKSSBV
s2sWWN/kHPhP80Et+25pwdu4eCFajU7mX9jKVqt+wC230X0A8zKotii4x0l9lS15QMuPNJqY4Rrj
sYp75fCIm2OmU5AGJ1GDlbeAjW8i4TRfRZZ3lWcB7jPRxKbvEbdaw9nhDRovZAx4qHfVxEFepHJr
ahlBdCM9PVUsAwX2REnT3UNqOFOPyeSqx9HVqi16/h917SLUNQ1mfYqVFEpFr3T1qQu8e3cyUJRc
yZgZQ9jdBKA5VtPUl8iHrAZdNQ+d4pOIjHs1Od5PU3E69F5ylGfyYA1Ampf3djDOfIPFoHsUdwLN
qc2DP9u83Nk7VqK2L58hwOAwU4qe/jNyf+SUv/poip8m7CrDJYNlSz5V/i/TFYr1uyhpMWho6vDq
pQjSxjOVW9msFS0kqUgHJJryEJvgcszZCnaURRZzhpB9Pg84AN/nFkkDaEift49psiNV0aW0w2yJ
neoIEF0db/JghGSfBxSiWnGfeMStLthT/HBOgSIQH0GAQuRjqhwspzpx8i5nTeJWJM9+T3Wo4CCh
lqATKae6rTbtC75xLOs8g5S44lA1iOP9valoxdXHuUe2rFYzn3nlCEp5akCRtTSfC3HANaErWaXL
US7QORwQQn0p++QoEHwvUATck2ypaNAfVb0Dwihmy1mJNf3KYEiSejD3g5TZqx24eS0yRlI+iZRk
+oJ+lOyTEcwqoAH9/4xP+8GHYRuNOwfAztoeBmujCz8223cnSC3l35uPXjlY9qpisCsGP3ofczXh
5aa4OnikyrA21tzqb/+a+2g+fm4YgJSudGcbi2x1larsAVtt0ch0tDM5+aZtoVoWgzllQPP9U+M1
7tkVcgpmbFkHrMWShSGT1aVXxUvkd6bdgPruk+n8MIw832kuFSmpGKlN39A4Uj66JPh7OAq/d5gN
fjxGSzXKIPz+r9EyPPbfYV7499Fm6BprNAz5RAud59gtvsDRea5KT6gTRdVbAD9Ahu0u0c/IvlaL
tivLL2DDne3kew3WQ13xRclCe3m/RvbNqXF4NhG1ipHS4NPemjAtrNaML9h14BgxaNabObNqRey+
+GmlL1LlM9f0tz4I648qSsh3l0NyU8jA7moSwnvn92zt92y7HPOf7viSp4X5S8yOESP7iAPSjHPp
JLcM2tpu6J3P2YEGzdFvyxfNGvDL8UMwjI4/fnU0TJhMXf3ZwNrjVote/ohp1KzV3p/cyb4p6IZ+
tCNGR4MK0GewKGI0JLoumpkrW1TQvUNrgslyYmPehqbRXlW2WaumTdLXZPriATNbxFob/4mKwALQ
q/LdiZRgJbKel7zXzSMmht06KcPiw3Tbo9v4wA0xq0KjanxF0qbcVnhhw17GTiQGTQAUMon3NjBr
anZleIwT7EgE0inVIucGJli/jYcI/zk0kLyWsF6+hs5cHO8xZHn75dzwZZG995kmuibFgHhIIudV
I+wiO0DPUjm7SmR+CzztlzzBT+1+Aibll6aqxjdx8r8eI6bPYtY/rvOf03+PUads3Rth8Gz5To+6
WvihxQN7ZjQqXxt2WUh4x8+yZSewhGLHzg+mHuevZJBZNkAXW7n+2J8BnCcrI8GiSXgyFm7fvfgO
JE1xR4gp27387qPYfO+TWDzZpzFPtn7PQ34DfMoYFUcrq5Jt7pNCAk1hvtlzc5Gbsrn0w2WJs8Q1
obxyLpApWwZoEf5QUR8hN9O8I1m2mAX7MC1G8BYFyddYnIGe/TyTMdkrxyF78D/0Pq5CUgfyUji1
+wnSOJoc2tfec0iY6lG9M6NB+9oYT1Wsth9hqJh7f+Iny1HV1H3Bqz0iL6H3lyCFhijjFG4aVCxr
/aTjmP3aws8aPC9CKarWnr0B02276JqbpdcKsoO5irWBWn4NSg1VEPydmqJX1sj0zmuvK+udrDFT
79gPNYnWHleBa9VX2b0UHQKtuw+TFWsxjGW28TLb2OfUCJ7ch80e4tCJmy1VJTQEDLPYFmg9//dn
//M4N9XUo+n7S6cxii25jP/9lRoV+/YQkSJkA5trg6/IskFtbVO0DdZaKQzFRTPhZyEhFkGY9Vv5
++the1N6pXpOh7S7Ia74w9Xc9mRU1DkNtdFOcHV/yAKPLOIEqr0PNQPKoKj5lILZaoAw2chyD+KN
3SIEbLWFqgBU01TzjSyzSbSqPAN9XVyg+dj4YXR/75Vu9XKc1pjrqUddWFhpeZpF1lixkvEs245C
DkCFJ7ZJnYKEKP5VO+ycg7M8FP4cnEmVLNXAQ5Hmd3wgwb3TjJrKRtScZrEYreS6tIh3vaLZRxmS
B63t+xbrczVYOQV2jo4D1BSTtvrF1HjPSGOgt1fp5U3rwhZ6Se38UCC/9Ipv/9lPL3quP8v3FfYw
uTEvnu5vc2RpV7Zz3XPRAymCLPBHpevzIrc7QQMDL+1tHjX4JtaFD5H2SxbeZdFehfWvL3y1TpaV
XYCZLf8q4j/GYCqMR3XhnWSpHiO/ZuWrib21/P5N7xzjfa5rfQ3GET/VklvREDUGhXVd+QCGdsTZ
MvuuuUiHljB3kHnMllZhNVd3iJzptX21qgFVlNBnIWzaarBtkBxdSslAKR4oY2mVj8t+CjfQ/LuT
Os2FdU76ChKpLO+gigDljR3BzpizmiW9Z9zkYfDr7jqbf2QjHP17HF3U91wfXXj0hXkfpYpVp1EA
KXvEmjZ2dwXF7qL6JTXvVH3g424kVrgLw6aESYlAniEOslt2RAJOrsKxWpZIZW6lr1fT6dpON4C/
TwJpKmOl1/N4jDTKNBKqCv74ljmedZJDIizbroODdIiYgKMQ0HMJJEKdrr3et/fTXAPZMId4fq+i
fd0mXrPBN3baz02+xmWoR7JxZqPSaqcMUsSpRpz5NKVwSbXOe8Uxa9jCZhybhYzJIbaEV2S1H+3G
znmZZJJGVxz94BoTsh9CydqzEuNg2cO1F2mZSscKJ9YSZGKWo+OFS/lOiHfMR2j2LhooQ/K9EnGv
QnzsEfo9/t/xCPSiTTp4iScG77rfN/Ml8QXVjhfxuyVewzgq8QIfoAE1KKA42k1mbOKI+uyIXbtm
Y/H5V4sqQLOOCpGdZ8lytW30CJQuwxdKNLMsbY8AS47331z1JwgXob+Xmt2Yo93usIVM788yB9Np
cAJCUmG7u5Go5+NZmrVOv/sEDIj+VgPjJPMz/KmQ0u/rUFgDFWc7bCFaytMxnpOVa/Qg+USPU/bF
WZ49DjIG8Fj1SKOJQSqc583nl7wJva8yeL8miiqoW7t4GMjgvy4nm574EWpnLkMSpsfHsKmr6n0E
/SHaasITNtbUw2Dro74XBhXrvNCpdN9ytK/Ix/7+f+BBINrT5/+/+1303xDH4fXoO1LV7h2p3meg
JKMs91Z3IDpJAWfXB1pDloM1nhyI7L539lpzfYezB6IjAIIzUfY4x3IF582mkFLWML5CXXeJC6a9
AlKjD99tPf0W6c6w6fS2P7Zj0h9ha1Y+UnFZCT2oxDVmmDV0cNEPlmePg+JTWLWdafcI/VfDZAwA
UA8ubIrvSCSJJNILn1s7ANmlbD4OeT61PBui9SMkoUsoN/iXtCmgwtQxUlDgl7rAtPdIWoBy8Pkr
xKZnLc0KQp09+Zaz0lvqd633627oG851uHYzRV1l3YhJEdJ1qjHa115N2+fZKNSDms/JQnbKmJeY
kFdcN9zKZjWpH3hYudSnZ68b7hhVPfDXlg/NxjLUHNMhdAtkGq4LAZNlqISfcwNnwMAtT+EwVCTG
FDDKBm52fjD5C8t2rK18IAcoQu+qOfnyeFA/nsf/7HzEq6He+BS+Dj3kzDtDxEC07azjlfHJHyGl
dpa90p6cNPffezvRfMyVvWgYvcxB2X7XsciAPgnnXC6/WH2TNgum51FBvDKI4j/jCaPauh/GYzCy
dTj1Q5xcLNwEl6wU916B/afa+BBLo/FrJ+C3ru4Y+B5CgAgav92pcTvfMN+aSZ+G6jcxyR/6o6aR
gZb51cF35vMYKrCMRRbkd2o2dNMfo49SkgzJQ/B/WDuv5cZxbQ0/EauYw61ydGjnuWG1OzDnzKc/
HyBPy90zJ+yqc8MigAVKsiUSWOsPsVhKZzOmNkY53CTesIpK/FWpUH7QUgbKKpaF34hcG4y6gglE
4xY3htNcwuSnDIY4QCp4/keYUo7aTSUAlz66lM54Lx858ZgIQzP/u2zJQ0LKdd2VQhFZmFXKvhqX
1YWj6tnhw/HSXJcm9jE+FPVLKll+iDjMX7I40w+hzA5lCCytZ5cE9vVzxpGhnAoT1T/xJzHryVv5
iuOu5DMcBtwtEAnMB/nJXx7YuQe9yCX/upER8qldmFG4A4VjXB7zsm/QWBTWCDxeVwR665ZoI2o6
1edaS+Ztj1zJDfgM6lnCQNyPgWUlU+9t08r9IR8MXT/tasrsR9m6rAPaePzUJ5cBsD/r5WCyqbiv
IRZCgFgYZu3iKTTY+8nmicaztn9xC8yjBSDg3yLwsOtfIK58imgaoSNqtSh1iWVNFCvuqdDUvREl
LGnkx8zneNekaHBfP2aZgVPyOiCd1z64MeHWcnzsYMTSJ+FZt5/dGN6w0r4PQ14/6RMZdpjmlEO6
pr6ldgvGD+sHsmjTAn7W+H1qXL5hdgu7CQNX0m+uveNPOt63/MMuIcIxU829b/LSg66LooMLN8Gw
g0WRRK+ZjqAjXnbtoeYHebCroNk4OIgizZf1j33Yj8cMT65FFc/9Y4329pc5wAK1iPx26aftqdHa
6baxEg9yvjqtbJNvWxCb6X0Nx+3QaYBT8litYFq2O1knQob+I6IVEc3/LSLpsgodg+7TNby5bNcq
TnFLMBfJ1tXidJnbcFwAy/r1rRK/dZMDIy6ZoMX6YWzuLqMdbOqVWSWbTC9I47Wm8aKgFLqMAzs6
6V5qvpgUn7Kp6J4moOm3ZNO+yagiKL2tZXRM4iPw0aYjDoks6YoAHwF5avcKX3tsnuC4CG8BtDM2
fSS46UJsXC0Ub9UFJcIvonnFL0sV8lSzPASuEnN5Hag7IM4WSbOV73jZyhtgCKepsXeswQPQDYoE
snMesG7EDAeSshAEwQwHy0UkB3PzydC6fo9GBir3TlC+DDnIm2JKp12Yd+WLGoOL0yJDvZGjoQV9
cx6e4S26t71pv3ZuhE8N5gcLtcIn1FZC76vl6wfTyvBSzYa3yUvTn402v2IyZ73ObdSx8jTbLyEb
mA1A2vDs5pq9d3NV3UX9MEAhMdKVCssgxudyI92ypEmWnubcVUUf2gesEfOg+WgPoqYnA2Wfjd3E
ZZ7s8+0BPQld7zYSKtGmYFL01mIh7bj+aY5m/zRVerCCTqssEYqwe3a7mXKSw5mOmjjSo8tJdf9C
Cc65vR5qq05W9oCFi+xzO3ZW4BfCE8bw2vEah4r5fMzjFrE55qepHS4K350bfenHqJIEah+fO7tc
V2RlbhE9sm7l2TDUyZZdrCtE5j76vFLvD3VsfZ8ia6kjIf1ENgMXkTky0avyxtduQiLV7C11bwph
dg8VQYS/Hj7AO6JSLOvHsrBsxPqWn0JwJ1uWFqkrvGK8jSwq1yOI8UyJf8qSNBaOX6mOOWdNHOSZ
2qqvfua1u5D8X7tlhx7u1MZ7j5z2I6JVq2mDVBd7T68ZdglbSBaMAyQLu5ioZg/aNgKTeb400ZYn
b1sU9UrG5KXT3Nl1i7NOhnV27js8gRGoG0M7e8unzELwYB6PdTLYz+WIimbSZG+QaKfdPCDmY+oY
alB+GhfQdZrdbDB1agJIm8iQ1pc2mUq+Rr5uPJi+9jaZlv485vOT0+hYrvfxkR9g8JYkvr5KAIec
rTF1jrOf61RvUNlSPcP08CC1KwUs2dhVqzHEkrlojUOX1wYgLGi9J24TyTroDMreMsbUa/sEc2bY
ciucoQmoyCHpZgTRu3hk3fiRvbjmK0g5J+j7AZY++erjZKEc5sRrFLb6vZ3yO9rOjhqBlEiwrTEL
53zphA6BqTgxmwSK0KLE2ucsTTwGfqKmUb8AO4huko7MuewuVYhjWu/0G9mUk0KtqZdWP7pLuXnK
nUpxvcXI/2RDtq3bz6n2kHKLf0hr/jCFiRyKAOj+ZVfGw4Q75Kf+Rjynf4+f2Qmv0t679E+oFcX5
Vk98yP1yl5uKPXD+64D6t9j6yiPMDQgvmG1s4Kcht2v3Tx2UlYOP5thKvpTW+vvBmYcnFCqrT/0i
PqQmIrDTzTmv2bQbvnlvOW74UJrTXt7ZW9ODOtc5gEap4b+gH92z52SXYZdpcv8BskIrHhSRZqVw
s3CQaSMA1YrpoKaTNhS0BsCyF8yfHJYHO80tgPKZXr37pePvK7QPVk6WDVtPCBzMIT7lU22BC00c
+FOlm94n+Eu2Rgf1T3SlWkWRjLWPjFfRatbr8pCSKDj9+YyRbYTZNBJANWqbvhJvVL1RlkNU6zfo
hyK5qMWkpS0DgInSDTvotNg6j7X1kFrt+MV3+VXRmCHOHxJV/5Y7ZnCOuqJZTjUOg7J5PSQU/8+y
ib8tmh5gG7coOw0QBVz+EhZb801FJWlPTebFGaOUH0oVb20Bm8uVML9TPYeNjMAAF4r+3tmdii4+
kA8JEr0e6rQFsVE7X69d8gyDnPGM9sZ4to0UFUPTvESgBPIQmjZ+bmW2b7Vmehthxa2AFrvnpuvZ
Zmqo6Ue5mj37pvqKiZz9nYoVhY3wpCvNi2YozZdqrFtKi8HPIojTo+wqsHS7bcd8M4sA2WVbvrqJ
EyVb5WFnIFk3NOtgLBNcJaxgKfGw5aziOhdP9h6PquYUIXLgLoz8u4JYuFZrzj1bD2dfRU63mccG
X8a0PErkOnCybmGL4gASbtxhg/AmyRtIooHxVKs6onm0DCr2lxbyTt+MEKme0Z8Q3JKAn4bd7GJU
42MY6vqXKQLm6+a6wBWDVkMNc18joAWwmGY0dtFKS93oIH8AYpI1WahVmC56w0MIcG/27OLIhup0
cQgm68U7DcMTsjzZbSczfIO2QSpS6Nrx15N/Id3xp6XhKeP2+me1yhGIsjvfyS7EfoJDkCB3ODVx
ReoW1E6O8wjIaataD5NTvinN/OYpRnsf1pp+6/AkWMh+tBPRB/fD9tDGdv7a9GdnKKs3x33sdTyu
wzSZXlODt65AEjlD9/WfkMe69FtJZe6pMaDREDursVDrm3wEH/ssbysB4hQS/aBEhcM2DfkLUBCy
RyIjYk3zNvMUh8s/BvIShaW+VuudHNA9P9j5lm8edPTVxqB6kvUbK12GEw25L2YEvcvqCUnK+UbT
gLuIzLdt3muBi08VP71iOxi4lDRapd01VZUKNd3sR43VQxaYP1VleLL55r2O6K0gO6mndx5aTbvW
MI09HgHxzZBi+4JJh3I75mhSWShjnCmsNqdyqJ7YHiLKqpihv5qb2lr32OJ9kQeNrIKdxPY5yztE
Ml0/3LmRpSdnkBza1szce+ga6q38Rsapfc/XTyXXyndQjMkWkDfvy6zN62DINrXFnX9yFCyHR9aW
WpLbhxx1qI1uhvkTpKXvg5/Z30XoYDbZsggTu3rH4CfZ96TCbgotfraqMri0cH0tbmT/KAatOnz2
qRfuZX8CjFhb2Mn32jBfam9ySMVwMHiGwqIUpwOgxSlQ+TvzAJWDbtp3MwAntVrpeKauCrRqNhc4
0oWG5yT1M27q1SryWALJf6TTTp+b11FZ0DOw41v2Y3DS84SP+9s3CJVuYwV4F9Wg3wdyvbzpvaA+
Xvub3K2P4hreVBebasbUru8s4zyKQ1aXCsqmMQWLFA7Jp75LTONku2BS3uSAPCRyhjxFFiJf5rFT
rru6/7hgtMWcHFRQaFjzu9NZ5s4XCkdh36AwKX6OUehgDuWpsFYaN3xSw2kr+0nfU7TCw2sjmyh1
HeI8qR/xIEjPcnrtBM8XAQGvDM7qoIfO2xR6Dx4QpRLv5WPil8WRLXqAdJGrAvTtO6AIrNQj0KuM
t6QPyoU8/dS+TPg05rmqvjCMstghqeneOkp7J7+XSdi5t0De7jRMGE9jPGSI9yFml2VleW7GnJ1Q
XS/dyrIecdZs7ktnRiEcisZUBerBJqW2NFy1fPFRBF63WDxs5aTup94BLpiPEsMc6551VyWQIf2e
Em83WXe/xgK/sC8trsCORAtvhhLqaFsryQH5dIPEg3YABW6hczsGX+Isu0klD61y5r3hA1X2urm5
cyuUHcwZT7tXBc3TBkXBG3+2xrvYznpu4eGbYibTney69CfdtmFLeA4pqF36+ajxirs9+SAEQM6X
Gk045Aet93cYeymv1pyk6ziPi5OHIOoZhfpyZVJs/mqZCOSGGVCCFt6cZ/BO2Y24Ox6H2tawFFwj
MhdlNVOPvruusmN15e8vy6DWMbw1izn/0ObhQzuh/rfWe9SXDLMtd5+2qhG52dE8zi0bo0M56jBB
rdw6GTFi1Joa38hbFDW6+KQW04u8RcmuQtUgQZFrvdzJNDuuzkPXnOpY35FgM97aOepIXDXBjVt4
9ZHZGOxAeHzG/PBNbgR+hVagZ1FRjz5CG98PNqORhM9ozV9Dvb5yTrOR/JArIgyqg8uyyDGVG1j4
zu66UpLLpcnWoKdMCez6X4yVUnmsAj+5lRwWyVqpHaNeO5NXgNKF11Lm2o2itO6u9nUgc05QIdWM
IdM6bBxwc+Wg9Aekj/6aBv6rYdj1D5Ovxw8u8MHM7gEZhP2DeLYu0zlyt7LpJSrOglPwVbbknKZo
nqd4is9ykpf5LWJzWbyinKliHzOra/LSwbmd4biQtcC9U5Rc5UEOyDPSduHJzjIYXZM3LXwr1r/3
60Css8y4QvSvN9z70oTD6nqAqGYVS7o0ZVlkDnm6TmpQ6rgKPcIQCr79doKZRyh72GlcTtyycl6s
NNuWHd7s3G2s+8RtgQfitb4e/DZ8r+Hxdi0OChZ1f4slxUG3EFftzPGHHJcTbfSxlmWjp7cI9e4d
1oZfnGDoHjQhnSp//zPPwhJbmIViN8VLNwvIV4dYgRwtUuRN7TbjBjBG0VOhmus2B48ECQ/mWbit
ezxyjaH13vTw0q0iw7pVk/Sjm+hZ8TFq87UBGbSnRtw52Ct0jzSkAoJsRCZKmrAk+liXI5KP/ncj
8GukKfEqur/wzK2uAEhnQ8jBJvUvN0VwIWGHc+Po3MoAAALSRWvz0W3anwgkT18tzScDM740mCnt
ZqqH52IArb6d6Ot4HCUkzx8nsEkwJsPiLFFqsoluc3GWKLW5RlxMjrI31TddnGQr08K+adDV7ujg
KfuQxcpdxWsqj1HdXZpa4ox/ybDCe1dnMDBzicasSL7yr3qjwqs9RlGP1aLexbuwVhFv9NtxZ5va
eD/AB5I7CnlIvcRa6ZVVbmrBr0U4eiLL+xFRmzYbDxGR21OJUiP7kNCpHtF7zu8NE22SxoiaM+ut
+NF2kRoWYiE4rJibpkvbbTODJQlta+Oy6oGo0nenOKuRr+vtBq0hkVAudO0GDFv4kJjsAXwfea6L
Ee/UKKugxhRGjkZiNFAYlR6+qeEGD3MTrOfKTu4mu8n3iU/O+5lKfbILU8RiDBW3ggsktUDsj5oF
bUfSlmQb+dS/23NvrroZlWa44C4ASLi4QamgdZqh7CSbEgJpYXeEz8CD7Mm8EkFLER+LeEvDFuIa
L0Pc9l/jjSxPFlGIHWgtLFx7x9BXSt7MJCy8qd9cMNRFMkSkRUWNV4uU05zm0wm3QLm/zVUv3ZVU
tpaR2O4arZPDy3BOcgcs97xOPuNKUqV3Mt7CLJAFi2nvbKRtjxSU3xBYEhhitXqMK7xsvQIELRKN
DR6MU1Kvc1Wbl3bDWu7yFvTMnqFhsEqRGUZ0nGDMIQDAHW8VsIW/xxSovncRIbnpU0dA23jfih9d
mnJQhskIJbNWNUzpbW3UcPfFwnKsMaTwMtNYR5FHbubX+lKe8SvKj75nwmVn3XlZcl6mTc1eT2ab
Cl8TIT/GX7OdAmjDczNuTBTRKWfT9+lQDKiA5V5zCbkOTCMKVwu+/8bJTM13P6PWLWsihRW0FxhE
F2mI94sBWfN3cgijcDjpdPxouETLaokc9kTxVA54GiZbPwo3rXA6xvLmFgUQcztYUB/kP6zFXvcm
LqI7+C4O6pZOuUFJ0Lr86xSQncssnMr9kIzB3RRiIjJM0/dQVZBZF2v4CEV/Y6XnGWLNL1EMVuod
TOIE04JNfsgXZBWrFJH/yANcWKRyuKGmeBm+JgdkdJXN6tJFZuyyPZhCpT72PDbly37aMeDKwoog
QvxGvhXXXGCdEmMrjyiwm1fKxrQRlkNXVWyxnfEbuCc2u5h7ahYc5aCyn1GcCdZj2sT7ARHCdSx0
dyQkK03d4AzmdjVUJQoMsqko9UpGpID9XTcT2rGReSMPQ9X/zElf7K5dKtiom2AK4z3UylfZn2ca
HAK7Foa+wdmtsvAszxD3mtdmhnDUtU8OmLoVLcuynDZpHmRHPepfr9/pJkO2DiG410j8ECJ0yiGp
Sk42hBl+vUrvHlG2TKinFxSBfLR3R3bzP2zExYvR/xFZUPLUwU2eBiO31nphNCdVAyramN6MzTqa
AJoxIWjh2vEFM+YhG3We4/pZAsokjMzHPS3LUfOAKDsu0q60N/kDAvghWN+iu82G6N00I7FUD9M9
Shn9SjZbkDqrPCjdnWw6vvLdcafoVrbyh9mz8CKUaZG5RxiqtRHmyQwd8zOhmzQXhYG+3J1hDEm9
rIR2Uqb10UEqK1FGzJddqG9UAR2TbAXJaJBnl0Nl4aKtRI+y/xqm6H69NvKqhuBVNDd42q8vhYw/
mmlQ7wbTy5Z91gQP3FDiJSWD6S+k885TEzaQXodw4QCb+jEb48+Un8YLxukFRFclosDTOlvETduD
kXgm/mk4pemlkm3sof6RdrmX7u2M1Gli1V97fRqHrzPAeBSiYEcKdAXLyI/DtVlEE4li2c79CVcR
dhj/Fif79G6NgkJwlvcpW9ysoJzr3ABLdyFvTNcbmByVzcAL9DVmEB8h14HGQj1EM2+DairWPlTZ
FUq0+YXzLM/i6FaJnPL22s1t6HOoMhP/d2hnpdWn0DaN7sCA3mCKOt0nvaJuBtfKT8o8TIdQbX2e
21gidG2hryjx9k99P3SLmRXZe8st/kIu8i1tYdh5icLt+M3FX+6lHipz2dUubgEkBfF0qOxlCL7g
XUGYIx1IQtaADzd+1Pt7vdDNL2yK2VOLCPhM31DJHx4Sr+z2nj8jAK13xmtnUhsRAVMM4xSPjvIG
HTz97Njcy4CTKyeXm+ZZEUCj66Fr37pmyk7XHnn2KRRW1wrfsXF57SNLtXKoCd5FdVNuOg+wimXn
80OPt+Odh0YncOb5YVCd6aFsrJ6dpzYeZNMulXCvs7YBFRi21dLonzV9qL/IQVPsRcaUbLdssmrj
Bjdb75dQv0WnU4F/JAdrhzVZmwVHAL2YV5LwukHCC2HnKG7RB8a/Gm4qSW/RmrWIgwiJ56HbzUny
XfZfDnIWhjnFcp4Tk1WVmh8KMFMLu2AL6Oped9vxi1zBsOlfELMGhRRYP9NkaSlq/hMVcsRj/PnZ
80ydRFBt3gDTw9c9Vvv1Jf01k47M/VUinKy8oXIRZgdtG3ve9EpBHtF4nDmPcRdNr268zkTU5GC5
fokS3SaZkt+jlKhSPl/rV9TcI+Utr/X3K9ZRuPIzeI7KtHIzpHPnMTa/dEUcb9FLhnIgmjNgoS89
THUcYedz1Pe0nAljNc0uF3jWwBZX8DDHA1fX94EYDoOhv9H69iDnX2YUDSY+cOw2KUqWzJhWQ48H
zoVHPRagXsoe05xkHMnhx+R7hPR7gaW7XAID3UefBiVuOZyK4dAPP4bJ+MCiFLPdCaObWK/ue6xc
NYTuWmiVAyXJP2oB4H2Ptt1a+z8e7ddaADYjxzLXrb1cL8iwKlaGw4iizr+VLRLNuJt7W93VuIEN
CxkC7AUXBblh/zUsB/S4KLD5EBUROYpQ5WXyREL47xn4rqLEzs4crdrkOAfodF9OZbsUnfKse8N1
UjnIc1MJ00uvreTEX6Pk8B8xshkoPeS2NHnLMq++fLShz38YMarg1Ac/0g//9pFFlkJN+/wySX6Q
a75CThiyHB1oZ0IJsgyEO5PqgkoIin0X6eERQNTHAXsORpF9CMLNtbd2Kw3fWhF6CZBDQjEmczD8
NEpr2wgg1LKb82fVLGxQ2q1zPyURBx+1cRaLl0bE9zZ2rcMl3B+DfI9MNZr2Ij4WB7UxSF21kb6S
M+RAECj50hEv01dKv/NLRRjngFsQjgd6c3TyFosYt/eRhnaNFoyP6M3sJMCpRfHWf45YMh6SBTWg
YeUnTXnbJkYFJiTOvtWU/vO41P8agFyt5zhzoSNQOvWAFu8LQ19UqhffY2lqADLCXmrzsb5Xhq/I
FyQvftKX+15YmEiJGxWfeScYs0VFmWOTD44PpqbOnJ0+pYe57KmFaq61nqIE97kRW7Oyxt6usG2+
sI5c+LUd38TBRfaBB7qxECYiIpHAwjXBJBJaNrmD2NdZnVVrmTuQIzSuI3+H/T0HDiApkCQ3KF/1
ghvajguJ3ZV06mqCLzpECJH7poBnjL9i5LBkYtt6/o95SJBgHW40Dz4pvUc7cF71qc6+eVOB3nvV
PGY99QswVN62aIpgYRUg9qh7RQcwetjBtZP7MuUWzx1yBDn6GAvXtob7/z2is7Knpo5bLC675vai
4TPCX+p7UCGuFgJiltI/og9RXeX0R5wq+nKM2reh2rC5B72/ybUyOIXKWJxYVDvrPqmVR8OAR4L9
uf/DwslbM34Yo4tKp1apj6mYM4VzcEKLpzj5g+kAlfb9R9gSH3O60x9z5Ot4A56TsRs9a9zgz2BU
tTX6HRh8iiJAN3oUAdDNNch10p6H/Ec4JuzNRMtHYGRayHls5vPTVGAe8ytW9l9CTH+4QQV077n9
TtM6+3uiW28FQkBobmrhpqnU6tgZQ4g3ACgNarXmmwit8nle+Gn2k8qc1+C87PTtFmXXac3TGrsJ
DSUd7or1Q1xbX3PNDd9L3OUXw6iV91jtDscAdcaVTMdF2h2lAeuvuDHeorg3wS1p0071EZaJxEMR
17OSNAZOCkg0xY+5R/5QiZt9oDomlFTKbzyxkIJvNKda2WHFUtSezOe2AwsN8htlwiJAVzGdMsQV
wR0mq0Qnaz5HCvq/DLSdlZyEY9tydkvrGGrmQ2P40ZcBut8taXzcW1DxfxtCDHsqf+r2smmXb75O
niyocjTRU6QmuaOEb+FAUtO1jOYcxa7xiE/OVvajUcd9MPHYRIuLiRdxQUEtEE23d3XR+0d5sN3U
RxTa/GhWUwzDp9Mx1/oVUoPaiFbuOC4G3vl6Kv3uoeHWcWhHnORkU5/1noUcXjFBotyAWekftKLM
sKDDTEcOYhdEUs6yl3JQTkp6PcBSTCn2vtmxgzGrka/SjEGe0ztflGpI9tArwm1YJc2zXbMFqfLm
qXf14dAI9zqhX1iKg2v70YEbRsqjwrXv5UCuKmDEPfQsNF9v4mUoRAoRfQm3l3bmat+TonMOvpQz
FPMQb16abazeyqugeKbfDHGxGZSu2PTQZA+4SX1voyT7huPAc+gX+ZPZV9q2tblzxPHsP9RG8W8B
1Zh1u7wnM6k5ySY1sYWF5vcj8n3wkx5YSLP3YfKnxns0gH3vgkh/GhpsWIOML0TMc2tbtrmO9McY
n5BXhytiDM39DNkcsJquv6CT8h2xguGmFBUfeT8O+25txF530RO1pgH1hKG7j8cnNPUjrH70AmR1
6r70tr2XHwomCjvhFDnkPsdZhNVZflIFCsGFnVSooXEnW3lleXs3shHHF4OAOdovCDSMy7EM1e21
D7PAP2dZht4s5AQZZo02fkCsX/7bWX1OSQdCcCPgpBSQrzMubfEa9dQduVv4J8CR4cNQePPG8mDM
qEPKghHPK35MDl899gMgQmJ1E5JLYQErICEjo2TygvtGWw8kJF+snn1HqA44JXXeKXQRteqFktSc
qhTFjDTB0ZIbhEGYkYbjpzDZL8O6DMkHqrfTawVAVoYFWvJxtfHX1RxxNdkUYSV488UMvPjsm+zh
U1mB5IHxYlMw2owOIlrg8dgKKKGw4XWDWw37gidfT5ey30r65jghKLRMQlb5bTtpK30qi70cHfkw
FWqVX+xpNO9tfwQWw8X0mLorpK9gLZvlTD1ccWv/KJtB/xPP2gr8Cm/ID6wVImj2oo5RY56DLH5F
TQ1pB7N+nhBWu0GUu0UqsIpe6xHx2rwvpi1yEtGr7iZvmmL2d07uUi8qk73sbrVq2mcjTi5yUhWM
cAlLfzzK0d+vrcYFS3bxmk1mfb42MvtvndP2d0lbDP92bV28g34WPMVf1+7yV3Ugx2YYp9kxQhRa
OKhq+3FmlNxHHEORImbhTTbmeDbKQEQw/FVqJAj7iWgEVhmRs0c3bfZR193DvI1uTK3ttJWcAido
oQyheRrMytoh5PocofqJzKeSUj5ELqlXawtvobbMd0pRsvv3W20lYyzPcs/6qcOIPTsamvuGZxZy
D2K6PCS/zszZTldkXvLMHDe5kF4KXdYuvRPeO+ag3Zup8sDuGV2ksEEmocQlSUI6qa39ESUnyygV
dXt0UB1zmXLPOrhV/T0frPirOCn/PjFJFcgeeTKH3Xd5ov19IoL/o5j/7SXkBUGXnvmbskRU0MJS
hnLasQAYX4t83KV5Gz12mahAaVG5kP0yzDcQGrBZPL3ycNmFfho/glP7R5gnribD1L77FFb1Cpum
EFnp69V+veg0oVY//n4111PbtXxRizLXqlSwLw4jjMiSCX6DLGTJpmW2ykmWuVJuL5dRKbdwHZVC
DpNi/7/OlW9DvpC8MnVx5XR93eubvL6uHB1+vY0pavstvEJnmVgumAnPO1vxYN6qim3eyrO4wQvF
T8wRoxYx0HeRs6g8XV3kcztuZaAuO5u6WqV23Zyvk/+vFxWvFhSpeXu9cJsnGNnK1/x14Uvff3JR
OT8FWHd5t58uqoEkVp3w87sNDRQHAkO5/AkusX9+/F9/F3lR11bHrXzj18/8P1340+vnvp2tjW4l
BfD7MHnpyljFthD5PcXFQ5dsZ7iVTchwAD6yGufKQcjxla1/X0bUR4QSn4wo9PDTdOw+/zHdrfLP
0xu7WMqL/ZqOA8m8KONGPQcdSUxbgJwT42s2T9E3qqRsY1GkRjPShU6IgeO29PvkIaDs/C+hid18
hI42fBwZOmnVj2QYlqYTpU9GYZrrdIb6gRerewT4B/wUt7rHWeTe6noa2JEsWm72Pwr0oOjJsm3L
8mihibLGLA5G2ftLfTAxFxN1EKvu0ShCDdDE6fVBhsl+J7Cw2VF0SqY9di0dqqxHeXY9GHggUHN0
P0KuA38Ey6bvGuUyc8ACUgUezolfw3gIvHcUhhuEUf5uxsC5C/CrDn5/vTKvCyoKaIikIIaifBJ2
kMOBxaP14KMkBlQOB25TiLkhIJl+ISkPGfknGonxIxTg9rFWnuW2WzZK5VluyAtUan8fSaZPYX/O
kWgAvn//nCMXmqZpNI9q8yIvbeeBu/EUB9376fk/mfiv7wl/MH0Zjjh5qmpXLOXTCcMCZYmsv3mQ
zzDEPFmQ9S/A0LKT5058OwVbISzNz1GadoZT27+wffmIUuf6PW3nHBScGiFgOWp7T/Wth3jwXyko
he+dCmRrNgYXpVPI7NOMeJ8Uv42LH6PqFn+NYiJ8TG3fIH7w4IbuqxwHyfJ5YhxU6OGIK/b5Tzlx
AAW7iYznZrb6Q5P4mJmjrQRuRoNYZfHIHP1n+Q1WIu97WwbJMyWCaq27Q3Jmt4RF57/MqcZnaU3x
a04v5rRhnpzHqsiOTmvMG73YNaaib1h0VLgJudaxz3pTyCcg517zGwupqr2lKlIuUFCChVcvyrLw
xffptURP4BWbeXPZq112b8xxsp0TfJCNTIivguUNHzD59NazKXwhxzG5bZxRowg+xN9Kcy+RXEqU
xssoHqc7lv3evkNXdpNh7/Rkl96rjNAs/bYwQGqW3Vcln4y7RDDd5hJDNqwAKN7Skv1FWGBMMPNY
LdWWZbqCz+TGTDV/KYflwVYNqveZcl/LkDh+GW2MvQFFxGejKex91QfqjlLHdGN5Zrp2nbh5bCZs
cUJQe18RHjoXtdifJezjTVP9WRbTs9Mn8ds0afUyBdn/JTD4b7aZi1lJ19cb+duWh9wuR4Rm+ak7
xbsV5e2pRIFtr7KAWAQkJdqHaUL137tVelJ578iTFqjUw9FcSF3bOO62kebOR0cyfVHDKzdOFyv4
YM7mDWVlDaXWKDjGNeDIqWuf6gCIZOLo4y5G0ezBcLUfCGQUd0GSTMtC75dQWynv/X5WmBMKQEHS
4Rkrzn4fZblIH5vIj9Hf4wq14fbk4pcqZv0ZGzIrlvN/v+afr/jfxQXlKXMCtXoHYJ1CdDHVLzzN
EdlrhhF1Y5q2lXW3Y4HPfYod6NKv5n4dsaZeD01CG6+0bcMm8FYGD1WAZpdKYrGuEu0LQl3Z1kBo
dV1SY0EY8SvJPW9dJEa/D7OwfNJn6wzDpvlquQkC88hWnW34iHf4PXULOZBm3Gyn0e7uc3xRT6WN
9bm8kuKUe1DgDXrkpbVrK7PfNKlj/GWaq7YCxIdmTLUdbZ45kPieyMAioZBW3yUkPg81Z1tk1ryW
jBG7CUKxv0tPEj8vJjUgpoqQqh6yUTOrsctZUNbwo2P6RtkXgGX9NJo4DXUbVwNnp49rtXYbID/g
1nEk2M+zbz9YFkVs2MgozjR+9YA3GcY41Y/cTuxvWqCcq6rhDl+Z/MR6A5TCBMQ1Tj2WEoGKp1R8
HI0SFIhve0v8IOsbaw7A7JPAWne2Ub2VZrjNs9j5NusKlAmnnL84M6rF7KO0bazV1SNe3j+s/2Ls
vJbcVpZ0/USIgDe39GyyvVFLNwgtGXjv8fTzIdlb1NLo7DM3CFRVFtgGBKoyfzPH/oMTZsgcx7A6
dN36pwlq8s5e7b74gZ5uh6op73Q1SI+6qwTHwR47dqZ2tLVyPXq1SgMbWf4k35TZx65zoKK9XKlJ
8/lD/D3CgANVtSZZ60Zvk6gaw7sinNDBNEf7q8XW1+WR+UaVvDtY84gdYtA47yHlKPPgZbcCvR3G
0njx7FtRC5YGMDYZmRFUW0Z+C8tuBaA7foz8a44OGROGGE/EZEQbpbS6LaUW/TNp9Y2wM4a6CtcV
Fp4P//+IOSryE8j6OmwRjlrhD4tZSI5hdIBV5sDfBEGMncul3ye4ELtkgNek5WYLlDEbLxFpNZzU
Kiw/VZjZ70ixdazYRu1JMZT0I6KwH9u8dF+xH+/2SUvWVKtN/9kN8m+XD+nmz204Dy8axdxDA0hx
jzC6s7YW9iAgv4fMcMKnwEmbx9YYXqjdlu+qhpQYyQnepktTg6+3GvLEu8vc0HqpSfBKf6FXznFQ
tBYGiVW+o1pACYk12llGvfcCPb/3TgMMUqm4xIeuV7x3lsjVteNR5kAn2+mDUr2wTSzvFRdNYWyt
s9dCG01IkwWy2Y+8RbcFHpb4n3I26wNnYW7/1hcnDXbsJVJx10IdvtflJismHhW/SmNS+JKmPRbh
ueteNKhJ50qfSeLl2Us3lhBWli7AzC11l+X0GnJtypmr4GTdwWvb/DGQqsWAtjom2xjdwgvJq3I8
IWI9npokGE+WC9vw0hnV2brSdPcoA9cQmXGJkxFHplzHr+EgR10kHYJh89u15dRLE2+F4uK0iSrN
OvFQsU5ydj1c+5IwfiVxSx3RqvN69beQa1/T+P+Jaa3gMm8ax+8t/M33GkuuCl/DL0Waqfel+Rgr
I/ia0jCPOVKYF5jW3GUY0CcZ/mBAvK6lXDmTviXCBnV1lnqu9MvhwzvgP6PXgT/Lxt7DB2vT8o30
SE7IuCjd43KJJU/rqptrXwd/CNK78lX/JYgvg42280YluSjrSw98oYQHctMe534RECZzu2tcVKyh
SfXpnpJWtbq0oyks7jSnLu7GXyPSBxs90HAp1Is7mROb2E9eOkNYvtu4Q2Mdd5l7v+nCd9cZ4q3a
InUxdt2AG1sCeRgM0yfLtx4EtQ7f9x4BpY/QNhlw5ghJaDtwRP8SWmuKvWavC292MTSJ9aG5t0LL
WjsxbvFXoeeLvjMpL3IFDFyD/xiQC6RFPK+bfkoQ3wetKDifAWjYeh7A3cINBJkonVe4oqU349oO
KoCUfwE4St/1CterClxocKbxxB5xY5Zpt89HgKeaa+dP8HzypwTaLf5tis27LCue3KTPn+r5n8YO
vAdpVINn3VQZlhaOpSOvr1NcBzofutuh7JRkTSX/2c6M4SyXiwB33kGH20lLLnD91BS4+7bqIZ1f
FfxF2v/a9IoF4+eZ8foq7S+jDSqUWeZ3N6FXe7BthbFe99Y3vDfSYxsY9srLU20n2r4d9i4XzV8r
aMw9skrl6ir6K2eXuO7WUofkEnrtNsG2rihPyctuBKS6TiYNI+3F2EyaXt02R3lJmsP8MXptRktw
k6vW0dGXpZ9fY4ESjj/APf2TGm3yHmWOtp7mzHz0tHbBrZIO8Gu3vdF9vIBDrAbRpLJNfNG68hWX
w2E1T2Pxz1RjsKnBJF6VNWWDNMLPR6DsPbAAp+lf0rnstnqXISXSBD2gdYoP0PSpUS2jGjy4h06p
+eoyeJlAUrzzm+kyXauCgQIlTM4sDLMHXYFLU+UVSs72CI2vwNmyzv0DuJx5LU3gcdqtbmmfpdVh
9f3cumQyiAwSTXspjB49Y1W/v0QnwGdzv59uomVQ78JqWzejuY2oCIiEgoVLwrp02vpGmlhCPBqq
FzxiFJS9xs7MewzdhaqP59uuoHIyDnPxKcdReu/NYb/teX+cjaH+mYdAqORgFG57HDO2jT0qA9f+
9FeE9MkowqXYaqq+v63niufSrxky8EfzOg0QHcl5GP2bP+Ik5PpBjg3yZpWN2mcfKsD++rNcP/x6
UbnUpdmALskbZLqXH/m/f4S1/LYdTDYkTTv87ECDNEptv2RTbq87Y9IOfaNYJFbUeqdjf7NVYa++
BJGiH3OeBWtpwtV3bxXdfpcW7oz2U9KrK5nZLtPVABR94FaPEqD4Pogl057O0WyhH1jy16iUqb4F
sr7FsA+jxSkLH7rlkAC42sxmqG2kKQMSos/9znTB6l0nhBrUa0qtkNuWi1wOIzJodZu3mKDE+UH6
5ErFfz5Qd8Jtf3ExGJP2jMhUtL6USz0XMzaqSuP20i493kKsq73DtX7aqNoZRDiCZks1lcxC9oiM
wCU+V9Cbq2L9WYqzEhA06OeRpkem1NKVOyhGa/bG9VmAregmL5LeZD9u2sq9iHfLqN72aCfK6SVG
Tn8FCjS2lsmXgQVMGyT4azhzYG760YzLHagDlBva4MYwAkxzmzKYTp05R+VOToHuTqdQ0SDRIz5G
Qg1B0h1Uz33hutC7JoVnAoorlo3FfIGQSRWvCmi1EUIlQNj7Fn3Ma9+IcON19Hr2f4nr/zJ3ud4Q
gMAQi+Qg0VFbZdsWlIX2+Y+zokn0z6NqZqu50v/X6Lj0zcvof4+TURIWH3F/fMb1c/+Mi9BgKxDi
X3KVogMyWu0GW4OIOjv5SrzXkw2sbrQrl2aTN7B/Ogdz+7DL6vUS7OR6+CiqItdguRwU5Y9gGdXb
Lyy4uodSM486vt5vcT2MdzA3vpXu1LxFeN+dVHtCk2gZjHDBO6qam0L2ZDS1E4eSvOZsZTT3LGz7
MhsxgCW4G+cFExCWNywp67c8VkB4qmPAY3sZjdsnE03eB2kNTQ7F2xqfQ89pX8HrSG+Rt/ajj2pO
N7kePFqkbBSjjnZKHnVnCrTZCWMzHJIoVD6pUcGexmiNL+jsnBxjMH8aXb/N0ab9BxI91k7knZ5N
q4u2TfC0iOVhYR7k51xDg2Rp6QoiKuAL4B9LO570loruFG8vzUVBRc6GUXFumsjYX7JLgTJMm3Ya
EIwbNJh7aEfjqdfdmdGMTOeMrmO0dkPj2XMSG4SaVoU70gcsQ2Wt5Svzz0zVvBvWOu2KfWZyEgcS
Sy2KXT3M9VaaQav0WIUOP2ecNqA0WSct88tn8S6Zp3sbgvZX22PpEFWl/RpnxrhpPMO6D8vWhO+p
WTdK0QVnKwSr3+pmAS2rctdt4YyfqtT/MSCf+70JirXrLdYMmjPs/bK1X4aBJbXrTvBupuIoeRQv
1R8QsB0fUS4tn+dcP4Qd8gSz6w7QHIDNSi5GJuU4Eyc1sNt6HVYpzu1lA8O71Z3bbgrc22uzcKuV
n9jtea4UcwbXSFwVB8E2sYxhXYf5sE0K1V1hWFaf/UD9bkQBzn3jjOm9z374bMvpZOslxslptU0d
fo56dG4B+PBpy1lRB/28/IF513hBA52aTltNeeGEDbRyjxsX8QRn7bv2F7utxpuwmf3HgsrJ3dCY
oK0q5VG6wt5zDjPUiZUZKP6jDDhp5230oGG/vfTJoazsapX4wOBG6jrxYpi4yaq4vg+Q3l5nKnd5
PZHIDMofDR61q87u7VctwWq7qtrkzkAr8hg3Fhu4kPzsJnTn6t0tnVfLdfOffQ34/ajEUDZRGZzR
r1BH8qloiZUWdnmaFYePjR9jSUU2AekpgMWgxa6hThoofE1j5ZAlfYgX6X9CuaqhuOlLZM7TKin8
YRcV+DH1Y52pUOyiNUokzzYWbRiYqPVWr7TptqXGgtRZZ+0BzRq8dRNr7fukeiG9PsKjMn8qCA/7
kdJ+TxdKSpKX1b6ptG6DP1nFPh5XWqd2a0iwWN5L+ibT7CfV4be9RgTIrPwWYZnuU8s/6zUfdJZu
+ILsf+MJURWA78EuEd1HfBtIC3/KNcdAgqhSNm2Y4gk1ZtZL10d8rxaNR2RSjVtuj3O26D9KV2Mo
2gYJ9XWoecEWSuT4ZBT19BQqCmkHx7qVLtCV3ck12u/ciEWGphXqTrbrNXuJlRBU2LWW17o0gniq
DoaOxr805aCAW0WhEWN5meT1dXzvYMtwjchrOKtmFYeXn0Pv3E/xApAAVtqDBrbTO0tTqrsGduK6
t6Lon8BXjiraEG/QIOx90Vv6nldf8Cl1gbQuATJz8AEHt+q48vjG/1fVVHSLrPVs+9VG4uTwm/gq
aVXjrJd7v7WVHbhNnInz6Den0RIvG4QCi+5GZKobBLoOECDVtTCKGvx0nmL4FllAAagHxoeSEzIq
SLsA0MeZfK8vzRJ30q3P84RHGrIq11HRDpBRVGxI1/4KlmaSNcWeZCiWvG5x66qz/n05yUHbykkQ
ZMFzntjk3lYRGw7b2hTd7L4Zpk1tHbOH29mN6jMonXjbR038uQEPMSiw68cY93RHo/bZ6r6xB4Vi
H8o6T57sHrM7CWFXikf77LzkOmsbw9DdTUTt4ZPhOcZmCqzpIM2phczTQcS8laZntlueu+pzoevV
s2c2/Jc05W3G+/E2xvd9JU3f7JuDXLI2+PN+6NhGhjucbQgLYAHV7tFOs/aUDS7OjR2q8ooOFlZX
vljIjGzjQYnIZFb5s2l4/5QIMryn+DWgbd29x7jaU2pS24dhOXRWjQSjW56u/WZe56ydYx1qBbFy
6MfIvU+K3bVHzsY0Ri6xguN5HUgpidzoc/med/q04Y/drvVAc+Z8ldYa9id1AJwfj3asPEIz2hdI
eQ/TDlyqtRIlYIRSplPgFK/SmrS4efx3V73YyCjDfImS1r8n6jFp9vWvScriRDiVo3qXxR+O1sjq
PeWT7h9FZPaqOet6s7+pMiSCZKApSpz9Uhs4XeqEfwaXma3fZfPXOCThbqiniyCAvMwAyNXZhiVp
glTNLnGHn3iq2Sfd9axTvZw1NYjV1W+nMhQNg33yqQ4eCrO5la5AATJqDaxmwkTF3jfqsiPqAAjH
xDQDm1eN+kZW336WjrntAjQpsaUbxoyFB95tY7gx67JYmdisnhI276hC/OsMa+uPPgA2/2v0OiPw
UyQb1Ql07l/ihvKhr82I0iMB/z1UPvAa98ePIx8YGNY7wgbjTeE3yq0cKg/5Ik1pJ+xXgZVcBy7N
cGTFmBQALH/N+COO1ykel/rttRujcWdd43TGE6KqYwV4QVlRqJ2qk5zFwVziebi0L6fXccwQ2rUR
W8Zljgy4KQnilZzKYdIj9xAV2qGdZ+++7M36DibDKoSjmW1TXA93UzTgzbzY4UmInIUjYp9IsBqH
60CTdJe5/XKla79cpHTqfP3HQNbXYKOWi8iAXL3qU7IWKFo7s/q5crBKjLOmPCR1WG7FSHFOlGLd
xJF6EmE6z8o2oZLaL4YJg/4vkyTKd4C/8O39f04KrNp8LG33B3UUbApcD/USqjkjFuRfYtgVG892
qltdHY1zja4N37xQ+2yM3k6du/h7WPPg6CN8ADTEwQ+J6iAoDp/jqTQSkKSa06ATks3HbsCyZVge
kXWTmfc5Ou6rUZ8XGaP+tgvs9E3VSx8YuKfvrbaf3izPPklAG2ThOs2i7r4KJ/us6kXGIjup/kGu
aJXzoV8osyvbCYrLURvG4JnH5Q+ZaS1UQqua1ae2L3BuHVsL/eqk/2Ii2yMRJLtqtC4ZhOmNTlAR
vsSjdXHAyLVoPGg61i/VAqKbddy2dBcOlj2o4UuXmAfpl7DJwMfKWqB6qquBuutwn/FtJ5Cr/REm
ksbacrV/h+lp9s7iFFNodi/3yYSwnFqN/QYnMegXklS+dkpSWXLR1wEDQDtifuSsr0lqL8ZEOqsg
w5sqqrd8VaZ9YdXGvkpD+1PUGVvS/fNXxUe9qYOwdVYVpXy0wqxYhc2kfqUKhCBBgUJup5toGIOI
28iMqcPdne/kO8XJCnWbm8ixfBRMbP0VUoV3aYqM17V5UYYy2HV5ludftLDHJm5u+uG5wd1r1cVu
9mCnU/4wJ+hZg+l+TdJ6urn2G7gkHiSWfyv6ceO/4i59nW58xAxZNUEhM6KtP1rg7lWoOAXvnvO1
GWO6J00vcnjTLodkzJpHbu61mdbZPURq55EFu3UsJyhSVtrB0krJHO8sL682QZt28XougAzi/FDu
L22l0r8qA36YiEc4jyy4nMcMC96xCsMHuSBs8+oO2aS9jGk8ibZFUPn7Qmv3alHOP5eTMbUuJ/1/
Tv73kPSovbGdxyH6zX09C8fiyL7uq9wQs7gh/OqTuwdDUdy7+Yzf4iR4aB1uIa/4P/QDTQHy4Tn1
pXghtYdI95dXsfYgNYnL9ltKGynEiqOvzw92T4l7VS86DbMyDrugL7R1P2TTSnUwNEqtMH0N4xJl
NmDsYohcIxdzMUS2dXU7hv6NfSP7lQqryk1vO+qt32ntLYYkbE2jLvxWH5G/a1cfL48CFsIhBsBT
rLwoy05Af5bKZNSiQ7J0BkmfneSApfPHmTR/G/5t+jXc1sJ5ZzZA4sJJuUWhmpcYdpDK7eyRdgny
UtnJiGtjabBxFhHYIIOzIDGXcBkvfEO7pXIujUuP4a4CBFEefBSqkNRx7oSAEAJEPdlW9+3KSahR
b97wt+p2EjEHY3njdtmdXqKRhF4+uhVLGQMVtP80F/JbFs0fTUHbXZuCkPst+NfcfDGcUnMzR+00
Ssl0Qh1KKxiNZTFP6UaL/AKLAL6DO7zw9FVSUfppwaTZR3PKyzOF4ARI/Bx4OyQs/rk09WUEfafU
PqL7huaAn+8dt3J2URBZr87sUwECg5Hp3Wtfu85r7IX2DjSRcYT7nT5G/PdW8YLnyOE3eqAIvgZt
gw5Oq2W3GvRFFJnGcROga/ylHZs1Pfa3cmpxrfe1/LEaMv3oGqOzm0trPA4tlJCqy7/YJA6+221x
GGzf/lwriFM4kJ3QGlXLU9ORCkM403v9FQrQ6RLamebfQw2/vFw1tD5CmyW0G9SPq5b2+NtVU1JV
7EFAOhTzeHYQ8zmwAnhCVNXLN9HSJwNyGNVyPKPaOp4z29hqzQhTZunSgwR65Z+nU7K4XkbZuJHJ
f7vWZaLLrvWAHc4adTts5/vV5AbpYjRovKb4m7Bl7JJzv7gWX0fF4FhGy85IzmwiPoJHv4w3vYPa
3fJFU0A+AhxLzezkL99G6czNYVw5JZvAa18iX04ZloOM/DHvtxjw8v0KP/uwO7qlbuzLBTaVQKDZ
u1nN4rEz1afLwQSsZ7fzWVp4QSinxki+XEBZUw8EsNO1aS+jKOcXT4hMysWkJ80zhEyrTFkj3qFm
IBDT1/rfV6u42gXSdb2aXKDsJojp8ToW/FfBxnrXuo9uMtT7uqjah7RGuyKK3PFtMuDmemFlfIur
dttKEdAO7Y1tVcF3zceItS51600NixRxdlV9yHMn21uJ2p9KwytPlAnqfevYMD/GAgNDthr3cqjS
ycF5ts+3176gdML7wlPcvR0jnvzHAHeTzvOVbfSvi8gEaWpe+hzatn+UlvS3U3gogNTcZIn9GEJL
adZdFRz0CHDPWCEGMrepyS7Iqw6wkaMXT1fi4+zY5VpGO9+pHvW5ZcNexy+RMkUv/qS8Z5FdAAwl
Pp744TE6q3cy2FnueNJLfu6kMxuM0EIAml3/fBkEvQzHx1fhmzK1M/Vgr9tUnKXp9CgIo9D3KK06
jD4ni3B7RMVq56fp/DiRd9ggjou2OCnjlY1IwhfWyi9o8Mw/HM1bA1OCU5SF0UpLB/9n2tX3ZZnp
X+fKrFYFgjhvOKbp4M/96Ym157j11Nq4w4LDRs4clb3aneebgXX2YfB85zZYPjk24Dj1Scj+UKHI
afSlc4dkurmvDLPD0I6Ur9kDmjRby7zNCjPeYfveP/ZhnG7cptNe2yRBb9/tqi9OMb8Gzdz98Msc
Gd6An7UdvyeeEgUrRTXvJq20v6KPysJGT8JPMbiHdRlr+pN8cpGBeFW0TN905MaMTcnKHAkPXpBq
053q1gsfrJ7isTIkPgVzI/hsRoVNZgaOel62PfD9+WDhlPw5UwoVHZgCrZUlLEcaTFWt6qmv8+4e
ejCLzKUfjJazyfRYPTrLrNHirtbsT+1CajO0ELxS2hlr4a1NBYJXkzbopyK083cbl+GF5uZ4fXHS
+tJYCwlOonqIiNCR8uLdwsD3VxQ1M2MtbLZrlFzLzS4MOrCFBfh5otCjVPdhN6bck8BB8kq11kVs
8b9Zltty6JdVkz2RrbsOSHCwzLgOTLIUk87yL5eJYQef4PM/yG7CthJnNTh4YwAlTN4K5ESk3+9s
59jY/oBqOJYhiDq2GPYG/YvpsV/1jOwJRnH/MmQhZFdV1U4y6OiARwPX0nYCBUCprT+idYlExTK1
NrP23rTzWxkMCkU5oJCjrVneOZe8V2763d6vnXkrabAx5aGe+tp0lGat6D+qPrHupGWkxUppwoyF
nOo8zhB2JcE2VF14LkMTybXCprpfORbLr7wNq1ctfvWpvgWrIZzuWxTrvmh4R6/bptaeNIgDu8Ys
h7OGFOANyrzqnl+wfTDaOd7ULA8+GX3w3cmy/N0hvYVDDpkkNNzXJHPmpl+5utpu+hhGlB1M0Uop
vA4VvCjbUV4qzg4CQCcSts6uxoviacZ9hwpaqSDKW954umn+dPQYSUO3/YeLWiuvK5WtM9sq3OjS
3WUlaW3ZsVCUwGZiLLJD1cTmWXYnMiBxDoo7l7hCNi/TnB9C3YLTt+xiZN9Tjxh/56F7bHsMSURl
zBERspqXwu6vnV0du6tLkMRfI4eaG8RT8vYmhxB436FZ+G/bC71AvAHxVLK7ixWGgaTcTRwPnyPs
Uw9uz9auqwzkAus4ep7n6dxHXnknXbVmfESE5iKMEVXquTGnj1Ej9IJDr9vmyQkjC/emRHvLuqI/
1JZBar801Ld8qtRthFvNXka7kHy6Y5j9jYxmUfkTdYj2TgZLPG+C2AiejQRZ3Uj5cblC0WTsMYrn
S0vjJY6WBJ+mUo9zaizakQPpbxQvS9eSxr42JY3taHyajEoa+7emJLn/MjeL+f5Jkvu34FBlab1c
KllG5YNybLz3IT+Kk4X2KVcoT0h1LsNFYAt+NzlISU+Ls69J43j3qlpFr07NqmPR2He9kq1fGAc7
QEXmpz52TgBiB4ouY/mkjot302h88qMSl63AzTcWtZ9PjuskCPOb/rGtoxtsTaEaqsbRsa3mCVZ4
+5TmYbzz50SDu0qfHGwz+KxGqneSlmrZCCwzKc35EuZF96C4/vTlpdXT8UuoDAgdGka9n7L0NNsF
/uk4hqBu1VovNl5Aq8oavR+8jVA7m9IhX1ll4LxEcOy2ST6nZ9Stk/OiZuhO8/2UOt02K4GoDGKJ
J+0yRCLosiktYz/dJ2lYrm07f8SJvLsTkcOhwAh5ankWS9OKvfaYe0q6FpG9HFvPR9/Wt2XMGx6l
xfIx8RbqsYnppvvL4fLqdTkvQAtNwBnBbGhb13JQtLp2yil5LFLFcpqzMrwEXa/hqPgImBhoI95Z
bMe4ND7pPBjXfqHOJ2lGabFBUsh6GUoUyNW+/GxFifnJVY3y4AXeYZrcZ6qSN/HCExFrIzmL5mkf
xl19e+3PVIAnnlHXv7kilabq7/xagbO2zJcDjArz3MfFjZthxRbGSwpn0a+komNunNA2diIqZ3ZI
dTaT9y1zXbhaaM9hBQItUUpD11iZqs4U7JZYGZSuEEW5wLWNe8+opocLtiOZWu8sSQQz8+z9PDfN
6vIvDm3toy3DnQGED1Wm76IaD80s3VKdqS6a36kDgXdV2/Fzzev/ptEdmmGWRmcNWzWZUUWWd18X
NYS7xqwP/Xvt5QoMn8F/pMCinXjzvA+F6z+CGvMfe+Q1d3BfrbX0SSzgINQ4CzvfS58c0Nt7Dbw2
RLCAC02hajz6X8IA8d2L5DqaMsk67Cr+KbU2sCDgrJjcYR8vZ6jTfJxJ33UULE+MGGXinPyWjVcz
1+2WjL/zUGNj8ODgEkFdu9dZ0NNHTZ2BSo1ug6o4ShciIK3CiwuP7k5X7y4RS6xRwrRzrbk5XvtK
sx4xC+dpjLEfzqqQoeP6NjOsCpMHtUYuYWlTPNNvejayv/VJTCUxVRC/uDqKl9JXV0Uzri6RQeGa
m+t1LQPX7QopJLVja2wqqXLvjewY26HKvvkY8iWdan0u8wznqb9EKAN2IkNkXyIalTsgZNH52HXx
Zy/SlbfKxrPNi3NkuGE13Ux6ABxe74rnyoDm6hUYRnjIi2ST86OqdPZpw3GllaZ7sSQQpXijZump
1C48HLmvpNNTY21lWdYMIQz5ebmnZOAy+3LLXWfKuEReZze62yM85NdvepBtKmSVPqWaGx0bH8Ph
zosXeSiRLWUbU0LXCxG1aQGsbqbYzM/gq8kYoxG5avIKOVPp/G1c4rGbIqVSBXvT1oejhFyiGwtI
fGKFoCmd9iQHc4TPsprt2CxX0pGpiCrbxmJiLZ22BFzCLudBMbUnc0i60+9jMjliG1IWenD8PT4q
OlTOQIm0p6Fm47uoHG0Esp0Ay0EhHWkvBzy3gLqlX0DcTa/uMyAtpz/6JUIz0QxaZsrgdXo7Yo2h
WN73wOu0k5FgIiVnf2tKn1I6lHLltEw8bxOH3CAyT0kHHIYm/4E3b38aeZucWiB5lzPpa5aB6+jf
+jTdwWqjGHd/xKronOjksMbKJkOstodkBlXN2jK/78zBOOisGs+W27tn1AkLf1e2IJYyXL7WVmuF
KF/aw3TEcdMiE5BP0Y/MVWPE9/R3oVPyrltjZZd9s+YFC8aX6QlANyxGcx5u6np2b+GiuRtsLXK+
R2a+KT0rfppb7If8uVJ3c8OKfF0WwZPSGDM/Qor5IQYn91UJ13SJlYMWDPYBvLK1kiYOzO4m7AH3
o3DJM3is70FiGK+VNTyzOa/v9WXRs4xJS8ZgWP7W+jUmkcs8s3Ju+35MAWAaw+2Vs3DlNyAK8yOY
1RFeDRFyuOrVSXOJaGt4+CQV/V2iu8ExdZo7Hj/6a62qGOcE9V29JJ2iucwffo2ViROfsQeAdkGS
1tJxJO5Up6C616K+Kp25kyu3ep2U+5G8JSwZmtcBS/K6Ki5sVpOjYc/gpUtOmyhgR30U/aZB35SR
1X7t5nHahrZT33hYdzwpg/pDxr1sEXgOcvsxgLl5wpMw2pYDZB9cLMy1gwrhaXRdNMXj5l4OWEc2
99LP9uR0UeaSgV99EnGdUClwspA4wSAFwdYc49P3SkOXx6vslhuUpuPYxyRSgbEFmfZQorsxhBgb
tmqg75149FCGJgq172Xb1HGL6THEaPULmTSESfJWP8mlbeS5D93YzRtrKZAWvXECBGKeKtPDWWLp
8tDvunF1HyEbuuTQLfXROlB7PI8USvm/Yskgq2uTbfYKFGuxjQMFCGYULZZkrfV5zoyXLLWmn3X1
xoaO8l01WwfWqdY/Q5hR022n9m0cgiUV5roPhslrYij67Fw0YX1TOkB/KMJqd3Ltso+i9WSH+fg4
OmF7j8ymfwgwmNkOPBG/kDFfU1XVPnGP+IdScdjq6db4RaE/LurkFmm2967F6KpZDnImB6dXVl3q
KjdigCVdo9mpKI5SGZtqNd3Jbx8iRO6xiruVX17+dqVfDccoGr5JF35CKqoTVqqtyyRSttIpB9Oa
xpUdZa8GUMD7ugk2rpOmt9GipSxdWCUARJv8AwqVprPpreEB4icbAraeDtDgaNgrGqg/UrY17oq7
aBwsTIpVsjRZO3z2qFXhL/mOLkh005g+mtOZ0n9ujPC7Ng7Kg6rWqFbUHav7JRylzHTjTEF0QpHd
fLPtaY129vCZ/I25n9Fv2sn0Imxu9FrtXsxKMc6QqKq1TEfGlmca9l+3RadEz7qP8exyWfmhlNyd
0U63dW4xrMEWreU1rmh4cy0KTnKAWTpjH/kkpkpjnCuHJEpwUfgV8LdJs3OZJFF+rODo4eYfk+RC
jjNTbu5Z0ete/EnB0fHUxH31xCLuR1pkzdeuc3A07zT1HscO99bjpl837Iy+xkn/lKpN9QJHPLkp
q6jfygRr/qb4AJeBgAX7qNeyA+D55lPepTuZZ4XRuFHRmTiFLVzzGQ3Hg7hSomFtUyKILUpf/7Kr
rFYOuiwPU9xU50vJGD9OfB2Xl6+6HGLHP3kAYW+kFaiuc25QxArzmLWOlzvbaQjwgVqatayus9T+
2nmqdpQ+HmHevavr6a2ZtlvpmpZlEttZNtmzgaOXggCU/JBykPSB3U1PTqIoN/LTXn6DICgOCaKB
BkIBaWi+CmWmCPzg/lernovwPqrsVyHbSAtvgUtryOZQImfQH/jFVTkar3qjUPkt9Ak9kcJ8l3RV
V1cg2CkwnSWX5ceetvFMZD9l1KKGe2ixML9kukpsHe7sEjjyQpKRA7nHNnOS56ybg5NdhP2qBRVE
6k1hF9UXKPSVpJVkQJoAIarnxOluTWPiJT6r9bM91iG1UFghMihhyb5EKBsRO65gB0W7mT38sSTc
KeLpzmvG8/V68pFFTPlOQW92iMLswUjIcg+5OSOWnXgvWmLlxzjGnU6aixz3GR1rMvPLqDlW7kOj
lwdpycEz946FZ540qJXeIUs930vLsp0Ww6ya1dUy2dKnaOO3HSDJpSkfPI17y3zv3RyZ7llN1H1f
4Jux4N4BUdaxuneglm/NMa7XWP+aLLcKG0GcRrnhq031AmJSgQBahuNN1yDf0MISU6oGZmpfZRiD
eMVpWPB1vMAffNVxHxytzd9qON9pobwVkwU/crTe/4eyM1uO2wjW9BMhAvty23uz2dxNybpByJaN
fd/x9OdDglbTGk/MmXAEAlWVVSStbqAq81+k1WdzcWdYvb6VZteFi2Mq2bc1dlkwGut7ZPX6hz6c
y4dcwRYTca9m39oxEMc4x1IwNEYE9rl4ZdgdLKyskFuLpierjaarTpGP+hE7HQgA5DYAr/AQoAn9
76MpqaKuVv6PphlpH8G/zJVgGe3z2MLQzaz3HG2zK3q66bXxrfTq1rV5P6k76Zae21i3BEgfn/vk
oGHavpHRX9a4xQFwy9Ab7vXDL3GD2oDGV4ZjFipOz17ZjmcofFNzbDWKJFL2X/Mvt85P4BM9tJsj
Ff55eYB2IUdiZAuE0VF2jo93yH6w/PA6zFmLUd1HKx/VWlqV6iUIa4z7EunWK4Qud+c41vx1yOd7
aym3prn22lVN9CV3vWHv1lp8XyjZtGtc869+sV5zdXPYY28Ox2hpirFRHNcvTe5Y99JlQHW7BqHx
IGOeG2IHJG47TdF9aRSwrh0+aLPjqe8FVP4rBed00+mD+l5WGZkzRTO3Mto1hrV8rsKDHdTae6Ua
GJo2jnKS0TKceQvP7nw/LkvNWvIYeJn3JINZcvLS3v3t54/rYRXySL/LXC9AF3Eov3R/efqgvKeT
3z+SUfpuLqL9s4UpY6y23U6aymRqsKZLEO+tVnxxuuEvx1KcM+VsZV+Oqb1zioHS42zmCEJ3ms12
byr7TYi8LYdO/AhxViQbGwT2Tu/OBnk9oP4ZRKIBE4yLFXXQhYJ45Gyy3Dpei+lKSybN8zQKZKX+
RcxZV/NWMK31Hra7TRJj+XkyNCLlzgZRKfFftRd17M66P0puwZ1we7SLNNh+yh7IrVwmsgcXdt4b
aRkqehdHuU2U6o8JdOG6inR9yk5Q3ALGs+oW2zx8di0eus/q6JrPXYYZcqar+qFMG3DjdpOT5/cS
57y2Mye969pZu0p035UNjIJtUINy3jrlhJhZ4VzX0LwFDlO21JElVi5IXhUHz8oLTDn5aXbm/oF6
yffRa0nUhPiio9xzjb20Y/sX8lpUg0w/aV3iPklI4BrBPuJXxMvXcp6C5bIQWk5DbeKLuqwiA507
+4sF5f7WJf1ayMZ071OZ+tJOcXWAMxDy51TzMw6dw0YL0PoN8/ROIrK4qg58H4M7AA7zc6Ji4EJu
Pf//iQgz2AlRxoHbcjU+u6qzSx0NYMt6ncwoOluK9voJ7bLe8k04FrkRXFa0i8BYUrtHQsqET6YU
Bx776ZttgEazkH76q41IcRf+X21hoZDe5N1v7E2B9/jk7hEr0y51bRWHoIizN57ZH5NsxGFb0//L
q2GvlZmK6Tinq31QmfP9UGofk3TFyi4WTJKVqY+cVnnISFDfOPq/8vi1hf4vfH/8NbN6kyDPzzdQ
ueepVu/8sLTeux5KtGkowV86Usn8TyZPDoDivipr95vrKcpm8oLyNe95WwDCQZ0u9ZHYd4fghA2q
8ygrwQfCeyRo1bsYgPJdGWrfy2Gqn4XdnC5dCKqsXWLlLVFLl7QkVLr0Dmuqho+ydE1Z/kc+4j4J
Q+Qgiapckl29pej7nM83dSc2cGvnnETf4rR1zrfc11Dyl7Z5egi8+q6wfX0AAGhHQD5XbQ681ZIT
ZsZHLe3n77x3I5zX+/k+ykz9yRmgucpAlEQhRH8/eXGbiNxSrRpIXzAj9XE6h1j6NRtQN8shMp/q
yY6+tJwUNDSoNm1TxJifG/1TPfdnYZ32C/W0wJmHNPar9NhV9ZpSynsQHuqUoBMCnbq+k8FqQAig
ykznIBOjzolO+K0DFl0IsTx93YuZobgmc5HjyPeOF2OrFrt/NpESnde09U/Kf9pan/rX92Bj6Gvf
iqcTmCVPjD/baX7LFYhMThuGV7lEkfK1qgrreOtiGxVep0RD8CQvQM6gBwCmQi08dMpvdnGFoRys
rs3uksVQTvp7p/jL9nmcDbOr7udC83YorMQvcslaHnZJEsd3zpLdkb7UOFlN0D5LYwq09BIO1p+3
OZM5/OZA7wj/TlBJ2Axi0qWU2hcNouFrpKdUCKDXIIhWsoEzrRLAY8djylTDV3ioBma2SUfmbxlN
pwoyiWGjJkHZsxW7W/ZyGZDLwkVlZUSd1umtH6lxXy2GQGPVB5vW6szfVCca9qAEnHvVhcujF0F3
yMIWsGXkP6AZp+/SuJ4O+tjBP+rq5NGegZItLbkUaWJsuo4KhzQdI/buYDiWG2nKLM3Wn5Qmca7S
1Vthd3QrF7z9sojSRjW2a+fJ7+aXWbPrV1etSN+U+r4L9OkorpO5az35mTI8p3NSUWmcT+I66bfJ
eKe1FKykWaVw9epFuvb/OclN4epNS5noNimn6syrSte2FTr7uOSCfxD3aRTQovOgpzkg+Bpvaq9p
XiFt2zNKOL/GDk0fnWdUErcBTgmvXWhJbBybpIE8mych4q3KTgW1V+VPQBTdfYz+4gE2Rc/DF6+U
xMUw5Ogs3impgZd4WtvnX/lG0qb+mB0UaJ4bO2ypNP4axG99VzTkQ/3M+mfZ289Sa8w6DXdUlWxf
K8AEHM7ppxXvbmS/9XNoP5UD8qS+kRyk23KL+JL54bgVGHw6xf7ObiA7/Jyk1jpmojkGddoc/zpJ
otwU1SyZFJmVtk3VfryEDgB6bUTwFdsTUvll8lov/Lwsz4yTQan1uYdxzJ6KEGQXNhqFzT88dTC2
DWbCj4Ue8fzWi/xgwLB673vvt0EJmh+8m8ndddMXb8TgN6kb/VJGBia14J92MX5F35cfTFWuOzkl
L3QnS+AweWW2tzR1fJ/6BOOBCqC2PuZI5NlYvGSN2t/J6NyjAGRGgX+V0UoN7hpPd59l0D6W09gi
810nL+zFzxJiVk3yEMZobTnL8nPWaHe5z5FNpsgPDztV31ZmfjLd1PhW+sipL6aUrtX9lVBY/q1w
c1RcfMe46xT8p2IIt7ufocPUOj98Qh2yJv8Z6uTqp1V/hsZD97Gq0g+LTp79adUc7V9dT8oXjCyK
g97mypGsJB7WoFb1MCrfwVIZF2zVDYwGh+r3LOnI6oZh+oAmTvbKh/hR4m/Tw4Ew1Oj/c3ptjx/T
DdNKZbos63sOXKsESnhT7PJ2/NAYEeEQz+hcjDzTV2k1um8aIFkIiSoD1kY3XGSgtWdISmPR4kE9
8Q3spf0RiCMfqgmvnybLnJ8r/PIjdVxJdwFouPV3MTOofzMV/008zlTTI7NFXe/X22Qshg1WtOZO
xjNNCS5yN+v6x92t79NsGfZcNAU+3lfgZneVm08PiR942DBre2ndLhYQ+QfYuOU+tY2JJxSxYIX5
DsmtU8GetKbwzOdpevg0LfYR9nAHMs1ApeQ97I9o1HgoTRykKQOCWseQ/vPA+l7OG84mXgrD6NN5
VTrdyPQPt2VlCXdZ+38xIMERT7nRy5RLpvvVVUnZIZWhfictueRqQXl1GZRLMwU9NmmquftlIDfV
6ip9CQufkFR+RSaKemxbwLTZyOS+wGplcmPUFpeq1+1yq38NdkGZ69a+xcA8RVo6jOt1slJXzQGm
NtIxixWt7CaQT1pMfJaNRZbzr1QbIQkP2YBIZ644GXydusH2Wkv9dWbvF8mdOfQHyLYNZTp8YcQc
ZrWA8aFmhWoW3jlVn+n3MryayazjdRk9dFCscQ9L9RCofx5z8IwwzTDIbF4Aann21u/olaEKiZIy
xu2h6yofOMgSLoE6ucpzMdYbaxxa+yDZdVNpUPtE6uAgGXfQ0VO3cZpIBfa8JN5vQWlvExTmToFj
b/09rZQEmRoDs7LY4zQ8t/pvt6ZIW0sz8yAx6gun5TYq0ta35urvGoWg1nPyKEhqFrn7ArU1fXdf
bHto3rXM6V7itjqWZty8k4ePsc72vq5jqr38IqbKn8HgjH7COaUmQuKKmU1ggE4YR3ZJy2g5knFR
9KE/ymiZuDz7nImtwzKaG5gAhaHf3csobJJ35BN7BMYYXCTo5ReLjcI7z7UyfIhySQ026hrkNiM/
2a/NRZjrQ6NrGXFK82OkjDRQoPylH52/CnndRqTwK6v950IyMpPl3K6eWUoM8x5Xa1P/7qnu82Tb
QGFqt9wZE7qS0oSTZD5ljeWeYpRoNsbSlAE1VTu4/X9K4xaKFeo78FXnTrrG2cI80cZjxiLDdwLa
61/swfUvulUioGjEA/AIkmAQ00eMkJc+VD/PqlX+QP1lK0AeVcmVC4c7xF8WAE86I97p9BzukOgx
vuT2+EdpacZjq7blb8ukoWqbrT225atVqjvfHYvvFVjlrYaw27J5AJZHhfigcyZ9U2M33GDb4y4K
HIRMdkfOFDcX/H+bF5g6nCoRpYxglu+LauhP/YThfINAUheW6Ze6V+JLHNvhTvplegKDJndiHfHm
ZlFcDscAGWoLuTVsbxEzc9L53fds+6Gv9LtYLTRuAPv5g5actCiB3i7p25+jPqiyV7R6k9O8jEpw
YI0NW4+RFi/kMI6hOL0r9QD/n5u1h6GwWXo+xwwApfd9quBEkinjE8malBKIrwGPhjzCuR7WVzLH
X7tQHZ/cys/8TQ06PTb0+Cp9VkXpAvjLpScvt3d8Q2UD80+VcS2Wmah8srk93/pjnhhXiJIYAVOG
vPU7frebwBLNWLIHHXJdWWImhzbg9J7mY4X6izpvmgXS8h8Ri43is4+PxS1CM1EC19NQQ9g3q659
jfbBT2KoED4Tv/D3aBvpK7v0xg614uBPNWqns5BIpZ/K/QQsJg8fYrP4EfX6/J2DKwSqsiqejKBX
7oNYcbbUsebv/jCcx6Qc0V/G4MUwUu9QW079u6uPGwlQQuysy6gOL6Ra1BctiB87ObOBtAGhXVXd
q+ZX30WqADJ7wxZfyZ7LmDKYb6JF1y4aBoPykjih/k03A29f9qN3Rsr8uPrYpwb1c8pOwxbJifT3
rAPCL8rMZAvN0vT+tursa5+ZzdemRUAiI7vzjMRGAqbNguWud/YlVrGL6TzPXhWeyzFB47WY0V6k
5Pyaj3q9U6zEPoTLedREWuypUkW1ubqm8dDuO8s6wWHuwq03+vPVQUYEiiLcP+g2/9l0W/0w8Jr5
LQEsiiCxPx8BwCTfcqSkEky4SY+mbK3R/JRuPowhdZ9vv0Qvn1EqrK8KBNTtkNWPqhXifz76nQe0
g4f62jZNzmKYYfWnGwAjDoq9jhPco3Q1oxVclwUyNVY2iaKrR2/Ss6dgcfsEsvbmdnxlU63J165E
7/uTO6AQ5485FUm+nQnQCVR1lhd9TAoQJxplL83bgDQjFODQyPK0w1A24WPM5maDbRHUY51CgZEB
ZZKmW+GSrST6dI8XhfElM3/MZBvevVzb23ZgNYgBRRpy79AnxykBcoK9zlGaltp/9OVLn7+ERI26
18n17YbF+bYdFB/uFfoCbmKZr9KHrGitNO6L9NSDy4O04JRoFeGT1vfhPVyw+s4GboZkRDl9s+z4
ro2H8NiYVPnemwEFCV3F9xUQw3REyDZCA1ZXt7MR97+HdfKUZoH59xhHWz30/D/9sUOfqwnNt0op
x71vwzQxHDPa5k2LR6dZPsSqjcsYpYlkE/hGc/GcsH8NWtM6DZVabP0SZPR2AD46gLZ/TjO7f4X6
aew8y4HxF8JGGUJ0QpalfLzEN4MPF/JGHojswN3jRjNshRggAyvTYLKdfeCMfJt4h18zb9yipM5r
q8kgXUJ89y+f2rXqU1awk6P0ycUqPbyyEj4geuk/erPF47SzyrvQmr8FVjI9OX3JA9cdtENI2ukq
EWtYzYklTnMXq1niBjvSj7Gp4lmsB/3F6VGpXj6P8jGUj2dsso9J9MQhgf/PRxPMWXfJmvxRIm79
bqypmxhk7/rJloHBtJLLpJ+8SLsjrx5cK32xn8wWddoRBB7lWL0bzuT576RPLsky+l8hA7XCexDp
bBVjyvVq8bByWDTko+7B6W36LvwDgo52KCO9XBRxgt+QnffwNyJBGyPW/NZPCzsot9/DpUU1Mn1x
oSXJmMTr458mWtivTTgob86UPubo+j/KkNMgdZDrqDNLuGpSb7eH3APwz1qqBo3VXkT5ZHSys/Dk
Zk65U0YykR+CIvNUhygn5Rg2KHix7GK1D3YVVOMriv/GekEwBX87xc0e8KGYzjLgN6pxvcW5IaBZ
o1Lv1tjb3KAtjm1uXaSAqpYqaSDH58GzVGSdMT7WWQsqQ3UcHrkmsGu6x6jVr3PfFxtpzmgzn6IO
mwFppiNgTWXMc0AamfZg2WBr/KotNrK/Z5uLPE1KHnCyIT6vzdsG/1P70/lgvYUbhGuwbl2wjEru
5WKm0dRs3LGiENS2CJ5JW4Zm3khUOnvX3FexYx49LYUsh+vfRey2wgjGEmifeCPNwYEHiGi5c+7v
3HmcMfZOzIc4LwNjU+CoAlCJ9410BjEjNaf5B6AVxXU1zR5J7XAGKn0HEzfnOVykhKelliB3sdQS
pL3eSm8t+sDg9sfjMkenVLf7YCrHYQjCguddjsnne41yyNHxS2+fLk1cmNOdP2XVeeJL/I5BfL7U
qearNPsGLzrQUi+liyiE1+AJukya7Lp6DKLwmwRBs0cLffkBIaJw5wKk88EDDoTtSJVf9Qbl2G3U
1BZMgO6LIOuUwSp3feR3px7WGaov/kfzNlrUencCHBps86TiZTB5tX2SjV2k36Opoj+u27ph0IIt
X8D6KHu4j42c05+suus2MqFftoMywNTYSgy+TsvuDxxAsC3npIZFVhXI1LD7PvkkcjeO7BhdnkqP
03TJ7ZoHWd9QjcW9HKfAbmdlU3IUM3NTH1zyI+ARDLEzp/6B/0IR7B01DZjaR6eFv4xB6PIj5LfI
/66h0D6tP8QoyJY7Fpbm8mvKL3ybtf6iGIPysPyT72W5/h0SFfS2RQE2NNe/XKZTGotOntU8p2Z3
jiEi8cJeZPBEEU8k7/Bj2CRQ3u4LePb/6OMtgRzulV2kuMPWAMtyipzOIJtaKoiCRWkABc1QynOz
4CJvTfnnyjvHXEcFJ3lryugt2OYV+sX13W+dVzlodDQH3zKx1zCs5FAOs/8HOEb2c8CIIJLDH6pt
s3lAmTY665Ubn4tuqB700MWrIDa9t6B1gErjXnfW/RQstA1z3Ezc+CrQUd9WE55waXIVtKiMSnNe
sBeBw+gt2ArUZ4iT2H431iOC7fUzx8RvcuppyVQA2giysz2U1e+DfUcdj3cbCqDDTrpKvDc3hh3b
Z11J3b3WOX1xhN+FCW5G2ZtD+8QcH+7gVONbIx8s+RSkww7J2vjjY4CzjUvhKZ8/fYwVUMAcypim
1cE+VAu456Dvs3BnVU5ySiaw8LzGdWS12L8gHTYPPDQrHTQNakkI4nX3talfQTu0hwiE/nqaUaMU
KCC5dCimfuWf1nacd9EDWHESuqAs1z6ZCDfpEk3fs0XAQqQsJqP7MnWASqUFpLp5zoLqSz7G1WWV
w3BqkGhL01e09Iw4nApgB6EZwN2tu8uUUt0IYuBX8ADII/R43M6Y9+6ACmlUV6c2LECF+zW2JJmu
qPseBbuXpPHVFwfCrub2eIcsraHkCaYYOkp+BXCRbRvW3YYntXIOKIK8RLnpPCzr5VjR75xhwNFj
h3cCALfEUZ84HMAZ0/o3uUCBPfSx6j1JyzEtfaPErnonzWBSrb3ZVv5emnlddXezMfMd9sLhTW+a
5hAPjXmnYwr3yP432I4hmW6gYQkYZ/rkAmBR3xeROmw1TYsfm9jGbYVt5nDuo+6L9N2CA0XpHrKa
t7ll804fkkdg1ePdOon8gHafYHsnqKJ+HM27wlKClTUm8CBpriCjxv482vy72S3NEs3kbW445X3i
a8n8Tj1T26Nwx7te8cmtoLuzqBn5zqFcNJdul24RaErA2BwAlPW8uxhV1JoSv9yag2pfrYdPPdIt
s2RNdYKvow0UNyAzgwfKEv8ahbZ3xaJKx8Gkoi4uI9KZKgpBdYIUBqSwi1HOrcrXifA2CocdECIF
2E3vXW/ryKipsnXljYwOGbGflpLbym+rTeiQIZamzJ3K5mQrRnM0Jw9GndMgC0kdwTbb7NxYtr+r
F6MlfwC/M6CwcKebLWe2aYzWZ/36AE/bbss/VPcg33y5qIk38LUox8P6Hou8oOPxSvU2CvMvHzL6
HIOsa2lq2RZMbn7qFpCSXCBVkvyZn9O8a1+SyikQ29fhZy8BCRW7+6rrXUqic3iuJkt5sdo2WXJB
2Z+Boj/N4PverSKPjwXC2WnuuUclaptrzDl4P6W2CQ7DshfllP673XR363Naj/FEzsLmR4MTC+xd
1ghbdfGpN5rHLuXLNSQqtQdbwfbeQRWrSmKsilWsg1OvAx9quVDI6tS9yyhIHLvBV5/h4rV4t3rZ
t8GIrnKCatGwKEzyIpYOLgzM4O/q0DZ7JQn425xsurq6N5wCc67vZ+A5c1cfpjYz2BODFl8KJuud
NGXgl77StxW0r/gHug1USu3zL7+sIPMoKtO+LXtbeyj5sb6Znm6DsoymDuqd0/xdBhgbZ4vjcbe4
G8+91x6zaUAH91/9fTCyn5SQws8WucHszYmD6Gr2aX+eyVCzJaTEIn1yKTgPXuUujT0Dy8Hhd2l9
iruFKAPV1ESt0Eb5ZZnbWlbgOTtb7wvydvzg28AvTW1qjW3nKOXuNqAGQ7Q1k8zcUZXwQQJE6Kjj
I4TmhY5qge6ZdzIgFxWWAkL4cpUOawmUO54wxaVCLtud7C087X5rqRygC+zHAQosKjo3jQ65+78L
dcgwsn8f0h+3ebcppL6jbRmCSbWrcmsWfNaDBs3Qhc4XkPx9Np1zrCRovs5Q9SLLzC9a7H+XlvSH
uqoedOT9dtInlzlL2y0wkQkgK+tIXwZvUJbGki/YOC4ghelgWb57B4ugvvglpWB95jDAsc58EJ8r
DzAPliLJcLBkhLR9dD/rKoDVS2dhd1LFD2ZJCmDFF+fq3+PYsZtdWPaprg8woP12RSZrvjOfMh0T
FhmllFs86J6yzowXDn/UX7XIMnZ9Wbg7/Lr6B9u2+gfULocHMzb/clwrP0mXufSvg0tYWu5LWwvW
yNvEng3OSR3Lr7KC5vPfRib5lP52djYnu9saSveOdQo7+uUMtZ2UEoEQA8vi3EIvJG/8kzZpYEAK
tSH9arhbw3iWjWRfmFsOwMmrHBl8PpTS8nvF3ZhaYPK/eNTbahugOQzZZRi99ZY6Phpb0rveNrGu
71WvRtH4FkWZsbmw9ZxORm8U2xsMvcv1/pBjq7A1MkAOtwE9x1wpLKtrG3avvQbfTsqKQ+tAs5ng
rKqhvkqn3fq1yvDulUhb+6UYKIXEn/3S1dYjCq8lkLZbqbZn3+tA1cENLPMfbv1TTzUFqM64v/VJ
iI5GDeAe5fdbv+eSIMK5RON7teBj0ZnXkU3Lk99tD5/krHbHa6k55sWcFWPvp+OMSmn6bpJF/LGE
LmCfT6GDn1gXIJofoWiQvZeFYUtoALL6wDej7N8x3IsrrbgXrJkg0uDTHEensq//7jIVtgiCPJN+
S/XWqFvXz4k3kNrSJRPnFDuVsO7L/TQCR91MylidR1V9uFmgADQer6IgJn1eYlfnzpr4NFMnXmfJ
rVyqKqrPoz881Ium2K0/wR7jAg9wp9R6qm78og8fZk5du9You8+d7jLiKmZ4ivr0xxqN0M7iorwI
c/ktfG4iPCBED2GUIigqE5ZL66VfNbbBp1t/7Gf9oVyyAmMXFNe5LUE3KcV2akiv76TPS+LF9BOo
wraxqghVAALXzqzmhbMpJkRNVSYFep4mRxmXyxCAdId4g546vNzrbeBjtll5p3zwod4E2yQKkiv5
5uRa9uFI5fdnO3YxGYMgUWxar0yuMjBaIQwFue27fJHTgqG1TqyXoClP8nanL98ipAvOfgonaF3S
lVulWf7Of/1YdB/qrKjvegrRl0mds0s3hdlFmnInfWxR0IP6rxi8M8ifGy24ZxaIRoM4ub2toLua
i7y7mVPsshEsnwftovZN91CkcByHLE3+aICXuo0f/bByz0bDRy2fqZM0ZxK5+dHWC/0tctIfEmHn
/qXUs+QrUuQo0bAHkpzHuOhVIYuDTxdnav3fTXVpgsL4GPUM9yPYsOv+jFKoznc4cvV4r4E6v3MR
wzqWeTkAz0upskVG8E0dnKtlkZKOWmVrozf2Z5toI/7heflWYVi+n7rUu9enCqDAul5j1OW2VwGq
uulymorR0BWpXenjQFWh47CcNMclRqlor7q8S2BTgxKQvlxiZA7pI6zSV7FVi/LkNvWaUNlRk9Q3
IAKVg76cfiK/4my03E3oH+4TP3I/Ag3kRk+qPv3JJv8jROLUotGvUZ8BA7R6cyN9cok5rWZtn1+k
Fc069NMmtfdtC61uBFN130UR+42iPWMHg6nLzy6JkEGMSTLK4i8Ze55D5lnmbh7JM2zNDuVPUxuf
y4V1MzbdYpgAphLq+DfoR/o2coLqqWrx0hxUhA/8rsG2JIqcbZBG7u+kUBHZC/y/QOvtgmS6z2el
xqkbYmpY1OO16ysUDIXFGqPVFZV5s3zp/umTQLkog/4uc2+M13XuukyGEMqysjqXfNpgl20FhyGI
jSGpPvCf0seJwWH3Dn8ONMcN0nFryp36OeoTsuMWhvbdbR35GVGCTGo06PPek6LZCJ7/zInF5rTB
H9yp4TYhCXiR1u3vAGU738Fp/jMy7yNdL96bqo+ezLz5ksVu8SUhX34OAMzsQNgWX+xmVEDi5hCk
l2ZnNfFG51zyIE0nvLI5iimvOcoGTVak8KzIOopWkzZZWEbU9gvPcOXRL7O/pbuHzXgYf0YhS/Qp
ShviT1F2SxY48rzpKy/AK5jkj7U6I/hb9J/WtfRRPZSGj1lRZWRvBcasOzML42PrVRkKZH54F2WF
C6Cc0b6rnGcPE0YZDJau1G3fXYccTln91QKzOBZJPhw7mOBvjTkHm35RLp/GEM2ZWPsKWb3cz3MV
3hdaEAEZa/kfZY/Td2gLayhSASiGJrn5PPUmMNCu8dmoLZsxN+7TTbXUvWBrAqYOEc+dUnxa3Ryl
4OLvAJ1FnFX75yIJw/04eB9388+72+jtDomi4XkE1b7/X8QVEygIXsNHPzNL/Ys7xluqQhNYRrDf
KhIQ2xg9o997LXtZcfJedZydsf87H5pvtYIZmx76LriKwH0q0XvHNxsaKdYAEbqFrFMoarUxs8Wm
t8WcY1P3wHgfO/t1LTL3nJAts2tRDU2a+87rmt+QFzqws8e4czC7Y2/W+sEFHvf7AlpqKy94i9Cm
vtq1T7Fr6VfTmbf6VFXAaYvhbGCb8jxP+b1eVNa74UbqPYrsi8CwQd59KoYTuqagg5cmNp+wXpTC
OErwVA1UaW0cW2Q0KMeXvA+7Jxk09UPHP/x70xfYVbnhG7LS6r3ZT27BTqA/j73Diyj31HvbMOeO
Ejlo37mulardFZCXph9BMtb7QFVPRZ3rh9aAzZd6WGpBANM2UeJkb7ZmjS9Vnm1kUKRxoMF8twIy
rNKleeAO6zngBG4Gh75sqq8ZRze37qdv4HDZSvi6dSE30jw248Rxy/WDgwHRZL8ScMaUJDPJ1Neb
lojQc0qrp+T+U1+ExNghRwjx7rNgiARafTZskz41sM+xQMotF5nnpz57GAqrFqd0bEx3xdBYb4at
KZfBSktMKSzrLa+b+Qm5wJO0lIguzKeLqJtfpUfN4jcVJ1BA4wzpGmIpjh0Wd7KW1pOOrPENPEhT
flIbRtCdsLKjohjntrqfKBffTJoSPD0zDlxg54osnQ/Q3ep7YFQuwmmLOhDeuUu9eBkf3RqV8KVT
gmIFjsxBXdrSqXfxR8w65xaZpzaJnjk54q2XXNJe71sq3tzOAZ9HQIHaWe/L+GQqOU0ZkYuXW6Z3
0kzdOakU58Oqmy9wPDAYl1soyTD7tB4f7Tirz78Of4pcb4fIUXg9TtNmbfuDMV/QapiUrdz6FfYX
mHidc+un7aUx5EW4K9IasFujo6i3lLyospbhaqQpbbmskXJb9xDXzGaON0K0kT40T93mgHTBP4SI
ABb3ikHrlHg+uVPyTZBivwiH6I06yeCKLbuN/hy4wc9ug2HmTqc0zr+tVpKysMR5io6pS9byOUDN
CnwQ2361Q/+T/JmS7N0m5bvTdFdj1MxHtQ2sR5hqOcmn8mGN0J0kOGD5Pm1vIa5WmY+3pVA72AKz
2FlzxpF+1KM7kxzDxpuU/s0ZnPQpLuazDEpXNxZ717Ob5yqe+zcvsJGJ8SBWyeA0ZOO+QL/g0I3q
8NDrEM9Me5EP85JwL6Vu/FOLB6CvJBOWOyu9D8YI2s82GHPnUVxWeg9YzFBOHkJh6IOJ/Urglegs
6p5+WkNkYONl3XD3YQMxOaF27jEzFtWxOCGhXgSJu5WmYSfjLi6Ceh1V+/TJtwftuYgU/dksF+6N
84++sx8i8rBIMZp9iMzRou8szX5uJ4z4IIYOkP3R2UYKOsz3IgW9hk7QXwDiT1/dEKlOQ7N8cpGE
/bLiEoYH0vT1JixdaogAGbHN9w2V9WxQqqtpGdYrtl4JJGuqR0Kz6DuEMVGJWQeDhU1hu8N72ZX1
VQIkHgwgANqFloGEgfngzcMVSWbrVbq0icSJp4WbpmDpcMFZ8N2enqASmmjqoaLjL0gMuZiq5py7
JPrr1iV36B3tGrPzr9KSNUp+0tZyFvbFspoM4L7nnK1G+SFdEvZzujGRmF9/MKLIhVbWK4wZ4Scb
/UI4oQJIXnHINzSzWibV/aR/+YRMvgGckwXqjKANCvp+nR3XuTesc5JRgC35YACRIuub5PeRNmuX
ovRQJEmXtLDmXZKlS8bFC9QrZnDw0mZQdauDVf/BK0O7rMUy363ffml2BiTSdbQa8rfOcJJzOhr6
c9PBwikXMLzUFsuKT1fjRP9q1vB2pNQowTIqpcZ6CZa5qBH6L6r2P6Sd15LcuNJun4gR9Oa2vO9q
r9YNo+XovefT/4soaajpPdox5+wbBgEkUL5IZH4GC2TAbQAsKKih2hAEn6cUCsyLUD/LVa8Mq8Gs
U+6OvYIdPCMSYvfD4jYnqdwlKriKSLvc5iTcWS39pEQEeJ8H2aPIIEVtA0EnjsLNjVc9t0UuSsSI
s9QcyiW7ruBnoGiLiWJ4zlxBowbwJlJHZkx2NrcpBt3kh4QckSsb9slV7PSAWNQmEoJFnSM/TJTe
nSZkiXQDd7XbPLTY9gD3DiK1I5I5cVVr8CPzZjene4qw/9nnGyHbTsWcvl2N3+wkfWpXf403ikl7
XuNj+8ZzTBARM31H2+QGN0h5bb+4DT6z4uCTDb9Ikm1dBtW/q3SlPGBNhw5qAvztMmC0srYV8tMi
WPSJsyojuRr023m6OLutWyHewlax3EQFSUUQKzyYeGjUyV5ap7lLOlnv/FWV5xpGdYaXk/CLsyOf
VnYUZ/OhcB3/5/CHmNIsGfFaJTq0k8jitMIcogWYpKlVfBLXpvkC1dTWoyx72f43Z2QxOg1oJHH2
P0HWE3D7rwGc4X7NmJeSAEWIGeK6iO5AtitVgINdpri4kkcBvstN/DwWaESRR7tYDVr8YyyrD1jR
LZXWVzCGS/dThvZJRBYV+cFoTO5FCyTOa9Ln5W0ehiLohCMjcxSDGEB1KOug2ShWbQzfWtktogJi
VCoQsHcmXJRoqjrq0JGO4m4mnlBQIHilluwOp6Z4uuWI6rJvj2g+BekJvhNII+TYwmPjalANEnf8
1WFX/RcXWuHmtyDFlcPjrX2LdFyuuEus0EJyXHKxtNRUPxV1r5/0GGO+gCJONrUUSeFlgZ/+dSpi
VPD36EbXwVo058lDlQftYu50wmIJ2MA7iq7b6BwtyUD9JEfh67+1BpKUDvZrJ9+SW8Tj3PZ2Nvfp
VQmfyYoxig5TvN7+GCgm6+2RAh8ORtNKHUIj+0GqBtT6G4SlDGPvk+QfkIWI8GUwzO52+GvUVbiM
UaNiIBSBIEGPMNJP/EFo1Qax0ApWS+Y/2uYXNQuVewHPzZUm3cgwN1diTByc/Ks8BYgG2rA/A0S8
p7TPpk+2t15NHPHF/KprvFhWepPgCze9HaBsET2e3woRaE+vTJyNqr1Q0Tc4zP23GXNb6bxV6SXR
Q2fayrBzhrbY1+l430oT902rLvFQJp/iBGfAQPGck2V59cmus3KdjXhZ5giRtWjjLDV8x8+5bRgP
7WA+IuBsvVFq9cDEjPa+g+//ikHVohpH6y3Jmn6bUCkBd0CYCa7OSTG7aRJFOcCRxqR+Cgsy5XNm
oD6J3i2JTBWlIxEPlTNEaTHqztjnrAYDDHjrBscbtea306Z3/GUuIZYjOm/QOvDN4e+ht15ugPp1
1MnSTtMxEuzgIWy0qWguyfUPW1bdO8UvrQdyRGfbacr7ykLt9OzZgQuTJjFPYwK6AbgXDPmhDx+r
ILUXmiNna4wRx/Qg4y28uaETWneg+tVrr7K6GCBWvoZWFKJUhJstCVftVasLe9OAVCV1TdPrtG5h
KrgDdaFBSY2L+3oItYl3T0rXb2ysp0KEwLCXszFy9xZRzvs1OKQXEPRaVEVZ8nC6t24bLbxzrNjb
hZRuDopvG0fwe9HWBSs+sUzKFeKb1jMCHTWKy6YENyw1VhCjDe5FWrKnhUL2CwkXHMHEqTiElVqw
R3KD1dwn5gSWoy2Kwm6WLkbR1y5S1EvLP9GMlhVnnez6qw4PSfb2v2C0rVKolw6RatE1Q2alIQx+
i0UbWN8X4A92Qn/Oy3BMdvzhNAvWDcGkbKc3uOwMSM3jWt+a8kqMB4ULJNK3fnzQuBPNeAyTdTKU
OLDOcBAB/nBQ1FuC8W7WoikOt5ih8bMJGvhem5XeksgBTOKb6tKd4BtxAVg6ZA8tBErFIX2NU1e+
zh0G0JWhaCUyGsihCsVTBB7Gpe/Kw22ePmmiAnQ0N6rfNnBqaIq+RI+LY2RJj6JLTIVv+DnRQ2SJ
Eg/UuG9LLx0y9JtxaKqNaDYqOOuiRYFBNO1KedYSN7iKlvOA4LL+ErlFc02U5rE0GuklrHrnINZD
LAW1Mh9R/ai7H6tW/jqdZJl3O+n/o+e/xHhdVX8KyKGNtocGf1i8mAAA1xp0+VNsdOnJjgLwYYCx
nivb/9o5yPhrcJdRAi++NCll8VFzPWyNWuiE3qju3KpBATiTqqWONvN7zjfbL6Lme1C6n0s7bS5a
A+p6sNmEh7aavLswvjF30ow7yWQXJQcWoBGMAN9lz3x2wc+jcNWiR2FP5jtlnL4Pgb7qgZK9mlQX
dwYY2W2B2sObblzFgqUkW2t9TLs9at39c+hDbpseKJc1D/WTssEDsejvTQdItoNE1FPk9fva1Myd
75vVYoh7trJVA9qnkfS1+DjFd0J8umy6N2nY6OfbZz19V4ygaxDK69Xd3Ff6kbfWB6rwsliu/Gt5
Yxwp9LjB/uY/NNcaww6Wlz0qW1E5nPtvZcZptBtItIpRr9HvgF1lq8qT8/MQ+/06jDP9ycqw85PV
0PuWkGHkD0n/MVbx1cud5k1TdXmZcvN0T60C5DM/kUNj6tEy0hT1TjfcZOG3uv3kge5Zh86YnJIi
CU6I3UhrW7bUp8wuqAIXhfXdWyFjlDyjdnJxpqShO2UTxxrdqoDk4tquY3KIrp0otxEU1WlbIrKZ
xFCmoHkieaIWLmWhbydZn7k0NzhmtK97GdYSZbe51paPOaWsOU6MzDGiiQHsr2LeXOETIykFuQWA
h7eur72lAF8IGEbCT2g12KnPb9SAXZdmOX7hKM8dRIxAcxSRDEbTjK6iqw+q6jyQlMMxz8JMhevN
jsuPhx9EHm0lXSkuaSan7TcplNTPWqK2aywVfdhYg3YVhxze5llN0m2JhNytS/TH1nAouMM7BZOa
tugydYyU8Z5AumyaLgYKJ6q3Ykn+yjAPgYfm9a5lL3K7W5MRr88IXCXXYdL17wa32rTkWpdN0CfX
eeDvsWJQ1gAHupizLEWY0qbQFaVoPCGyOHFGzG/ZpJ7TSXqOqJzUblO/bfda1RfXyCbpHqM8+CBb
ymPblc6hdCo1XViFA6mh6i13Ldfyr1MRcOsVAbfYmmQoBdKwXYlOEVS4bmkssQLP9jGyL7UfAd9T
CsM95fYjvCrnjDuac+49vHJX2iSuOihc9FMrxy2i7ItuN2rFJxHoUJwGgjEt0Jf20SvrAOO9KS4e
umBtaLxJImaESMn1K+0PkpHKmxJK63ST0r2lbYA2aJh87ZHDQhM8Ta4WehD4kXriNuYWIcBzpqX8
HpGDCV5owOB9qw0+BZbeTIrazhnr3u7FdtBkoJsLPdrhCvp2du0En9zWGFaF0zd7MWqo2p7vVvHY
xI18bfTwU5YFwSdcupRtbtlQtw2MGH8KMirBsbMq764s1Ohkl7290tkJv7dg7YQgkwTVjV2xD8+T
/4+18MYrmwC4bmhdeNH4KoXea9OBhVUmBrJsRB/Gaqm2Lv9tHt4c3UbhXhwHQCu7+Lp3V3uBTf6u
zy6mmmQX0S/O/j7oJY4PLGgKmQaQzbH39TRrntpVibLr+/jNSlGi6ZQcOXfQEc6EifC1EFur6QzR
VJh5le+sPgyI4KDLmi1WSNFinjGvMr2+U5R8n3v4QrQKSeb4YSzrfI+CWrbKSzfb49yISGYUjXd+
larbscrDYz609TGS82bb4wuO5iEiuDKv5FkOsdi2h7Z7z8P0jA3JJCf7UmCu4S1KI7rLU9l7x5hO
XZgg4J9aHX4L2GT2xOWiVV3l7naoZPUOX7lhJamNvvowEIEAh1JBPiWQHM2EXDZF2+Fa68Dv3fq8
1tVONiqsKJyqd5Y8YlMQSWWwE48kOgct+QoeJ18CngaCJgVRc3F5XnWqX25dsWsjyFHF+SoMvBE7
FpoIwg+IRaMDx+1xPAAPm8A0iup+BQqu8l8/tbqM3dx8wcNK4qsWgWUSXWLCfCEM9fjV9qJiK9L2
vqb+CBTMhkWLBCD3xeJ0PnwU1wrT6mflzqofykkGyMB6MosD8z0xZbIektHd67ZtbAfUVffm2FgX
ALAVe0C7/NTV0j3uUC5W2a6+9wBDpVXXfpXQzp42QMWT6mCA2GJCdZKdVj1gLwXDJHbre5LsqDEg
mvjmJSmygLr2I8QFAPHth7js1XMn7CfaQFl8aFaFn24dWU3IKCCoHpKe39XTX7r4Xw4nU8pK0Z/F
H/z8tz7HioE5FrWnZ9Ga+0VsFOAjaQd4L50VF/kk1AHwpUn8cWkV0KhE01LG4FRZ3nfRGmCBPcJe
f6hDeTi3bto+akYSbi3o4SjLM9iaaf8QercxGy7UcgTyuZVizbzDGGw16+O6lQFjcjCdJTV+OYYX
Mjn6lZF8KPqyfhjbl8Hw60s0eogN626wI22LT7GvApqb+uYBkxueRVmUP/vq6axItWDn4/i9mIO5
WNhu1J8EdKnJDBMXH+/zDfH0Ac4kgE3V6PHJ+e4N/zQI/BQJiDX3k+lCVN0lM5JgY47RYshSCyXe
pxxgwqNBXe/J67AxdcZQPorQXo8cyAqSMtF91DVWscZafCim3L5Y5tgeREscAMAoO9fkVc0f8SBt
nGrwUBAwuHrsfwMkgkOFRasA5rqhFv0I5ayFNsEUBZZRsXor3JOhtDDi6MZDoSfy0kYMcosuBN5B
ForCiVL2Vxjd9YOc68Ghtjx+VZFM0xn0u9xFDSOoAVzNwDjxSx3F79ioq2JDdaPDvuSv3/Xt9lUM
iZmGgmR1ZEAVnIrG8tj86I26O4kKMbK15Tq09exWYC6jLDpCr4WUNdWbywzxK8U9ZrEZ3VMCWjW4
oYEKsmJ3laQ+kKW/sLEzSjYeHvpMNc4CMktiyd+2QmeMW1lNgcwVT5YkguybnFS3Hh9FhxTL0bKx
K2Rup3E3CLi/mcJV1J2gvE+F6OmyZE2HorZTNC7XcdQbZ33IuGaJLnGI8XCe+kXDw8f5Bh0oHX5N
uTcc58PY5hDHQq0/ZmWTFVAHaZtdiWh3nh1EnOiaZ4gzp5epJOWXrtKCY2P5BThQxMcbEFNYwqT+
Jz9NPgMO63iff9KndKt86PWke/PtiYHnetFDXw7DplV8xOXrJjjWTrurC11fYHKO2NB0iCHNXKTW
cjdlkCu3AdEnRjPDHi4NzkMBnswr0VU7BpkxKvHbTHfSHdQgLLaMqrzPXB2n44669a10ItpRmf9q
h2WXHkTbKkBQLZMpXrSriaVU6C1OI5VXbAaZEoputO5bZeeIeaLHGMbtwaGC8LmvJl0S5LKvfTYq
+NhhqCzpY3D9+6R+Un6cJiXk9D6P0yTnHyb1qHNjlRDWKJOSAS9VSb2QqVsWOf4nspqStg/ZRCLC
4J0hLrEnnA6NEwPYNr1oN/d5wBMRLCq7legTCxhQtPatAau7mPaTok9JJ4tRiyJChYUCRFoO4kwc
vETDstEsuGIo8s8Bpfdk4Ay/muQUJ+XhbnJ6Ya4YECHzKrmRxItaB9g5931YJa86hEXyGp7/r4Xn
RSyvs6HRnuYesc78XItSivaBNl4/9Ecdm/8xD8N9MX2iujmBUuC63D5v2+1/b2psZrqubC4itlG/
D1oX3wNKbA85BNjFzS/TNdGsC/TWgjuJ36ap9uVVk/rlzf+yg1O46fTKWs0GmlC5Dggl5hc20/ID
e5m9lsXG/gaREOCJGwKjWGVIEd2QFWVXkipwlN2oBGhMJY6yCJVaxUq2Hi7zYey04ZJZ68LJgosI
FWOiewQrtA0LyCJzfID1oQrgnOUCJwEfM82fh8UKvb8Ry83d4ixTyt+X+/Bg85Kg8q/8JsLDrbIU
2o61lwLt4UN1StSiAIM+xCJgqm7N5akm0qW15zvJci5nzaO3atXcFqWxYIrWGldaiwcSo1a5RPTb
vUqm+8WMO+Vwq7VN8qOUwL+KLlHSE4epq64wYLpV6BDQuDVnQDe0YclSromXenejZPnPesfulEq/
dQyULHiOSoydNRgyezFqhWOx9sJS34gmzuzUfnrFWIlgZaSQLVllthSjHQQyIFh8Xb1pqbbsJHAX
BuVkWoUfK4+58VkM3RbDUcUZueaIVqFXD+JZxQpodhKUrz3fLkg8hf9N1zoZtMbUxMM2ON1OsWfi
FOXCkzhDizI4IQZSk8cGMJkZXxRfMw/QiX8etKlpjE2RAsClU3YkE6lXO//Z7kqv/M9TEXqbJRb4
x/b8SCJGAZqyRPa5JQnx6ylY4oFF27IGGSvIclFLrneKKmrWjt77p7kZTH35OESQAdX+2iqdvf0Q
QtExrha3GLGEmGP1WogbC9Yg09Jiihj8sLTomwdEHJmiL5Fma5u5PydZW92eZZ6048ZWEjREQdIc
QowQD+Lsn5r/S9+Hlf/7Uv6fnkZc+W60mJ/gf18mSjquJ/8U88dn46g5rNNhuIpZt4e7LQMN4G8P
/fvYPy338an+Hv/bmJh6e4TfesWj3x4RFzGYvaLjP57Tv3/c3x9dLCOmVlGDn8G89jwy9318Vr+v
9D88fhIDevj4Af3W/u1hfzsVT+uf26U68n9luQVb0iA95NNBnHWGkXxs/lOIiJvwZAdx9se5c8gc
9+HR/rjUv5j7Yan5mc6P9sflP8z9F4/2/77UH9+XRpLuEehG9Hx66//4bOeB//nZSripRDAV/vZJ
/4sX/cf3FHc/MmD/9j2Zl5nfk3+a+//5fvxxqT8+2j++H/OznN/5Py79x5B54MPbPS9lokkWRB6i
Lg22d/Zi4AbiMrB7XhpdhfcouHIF2CGd/oSOaRvo9lGWOGsRKPrm0a4N4TpMo/PAbQWQrIxoBojb
aRnEmn8uKJoeSj1LpPZwkxhzHCuqclVovXyWvLQ/RZknIT9hDW82Be46DdRnB4Nh4HOydtdOBycw
7VMYWyjf0xKHABo7m/5k2KZeOKkqVZJ5m+ENgNkivVFu0SJQTCEHQVUyyw/zAqbUeXdIOX9Y19FG
FNRifEDd3vFeqkoxF2k3Nsei0/wXSsAF9eTUPIV94b+Y9vAVtWY8haZWGiLmAO3wTrTAwaMcCKFI
tHJtJAOFZpBY1Ysf5c4JFhn6BJu8LCajKcSwDr+d6q5Xqsse+NDP3nY+FbGkPyrE5EIEYwJwhYDD
DXSaUZlY2aYrbd1Pnt1oLwlmztSF8sdWjrzXvrbtg++H+MCXGkJGLttrrU/qjRit8r5dBpGkHMSo
2gfPPQW1q+ma4C8oaipTOTRD4nWRgG5/h9j2FfEl5cGXQ1TU/WDyQki7dyvtl5Qmgm1S4oHlan13
Z6Fge4cJwyFoU/3oyLkarDUJaQGkZi5zRI4wzKVS3kWPSYCJnHPrHOsaQ9RpnbyddIRJde+w9HDO
JCZfXGAQuErJ3ZOLMJCUBU8WmQdM7k4kG6yNjun5nenoYPdqdPRGEjKWn5nPGJ2piDV2CQaBNE2T
dDQyUYCKpmbh2+4W2Lm6QlreeDYNbDIxaHF/jqIruR29KIUURLDWo6ObgMJdi+B0gCuDhJLxc3QY
i03Y9sFGBKcj9AEFhZaNCNZ1XVujYqDeRoGhNmvFaT0kYWVWlpV4HSMBshXBWVY4K32Qla14CRpJ
LfyUJG8nVo5Vp1qxba52Yq6ugc3OWkPbmRKuXUbhk/Hn6eLb1KannHzCq2Pi2mKzzRzTSHp0JAOL
xKnb1/NzqPfUbMcxfNW6KtgZURGvxagvYzUvoT6/F6NI6H2DbeNe9Czvzk7tXuS2D1eWrbgYgEvl
UwNZc2drHcI7UzPTauWSJvZV6ofySWvK6qkdkqUXZtFDWEovOlCzIzS1catnUbZsa73Hia7DlrxN
u0PkmCmWY8lXtACjhxqY+DaZwPOxmsPaC4Yu3IDxR2fFMZTXNkIbaVST8iSajaZj28AlUZ88dNwh
e8rgkuYWAO+8krInQ45QDEUE4RBHMLP4vbibIutNoH/aZYhLHS0iVb/XwPjuWxNxJdHnQzG+t2Sv
3RQeGt2iTxyyBD2qOnJICE1zRZxakJWnOB4jZMtSYkAtnbuqbeVT4IT+5HD2MGod0hYKrIvIOqhN
wNfZNXuSy07G0ULt/ygOYijgp3tr1nLyPlTYkvkAk4IR80QjLPxHINrs/qyqeYn7jNIHppefsyZ7
Q2YJoZ7BwIGnyup17enDhspCAWvmMB/UqKrwr546a7f6OeKSp15EDfpxvZaVF6/91vhtdMbV/a0v
nWRrliinjYGrgwBVVz4yPIqtnjB8HK+h0a+Cxox38VCVWyurvXu2/sZSlXL9msXyJYV3uvLBZW/b
2DyUegXNFpzEUouqcdfY2SHWa+veLA3rXoqAM6sjeV/Rp2Q6Upj85SwqfwjvFcXahugMnhPe4L6L
3T0akhJyeBxK3Su2kuUlC1QUpLNlmO2mD5tqAeqqrtHbhqNyO80yqsx520brGmWQUzOxXcSZiLHJ
Ea9rOY2WrU8+SQH0kHb6XZIG8lX0kGKYDE18CzQcAWKgdOQeEULUpUWfbikR5bkU84qpIt7rX1Ns
IS+z7b1Z4ysWgHlZiT5xSFMnvWrWM77q0Z1NGeuaassUk/AnO9KfQuQQLkVcl8/dBAM1IKSdpcor
n9HSg+kNBwjJIDbnbuZl945SZvdsO7ZDKJlnG0kDsADIKfKje5gEIB9ya1RXVi5LK3+qBo55n+4j
DwyG7gfNJPe7AEpYrt3SNpe253VHuw4PcdHb943t9LAlfHXtVkH81krRp7qQunt/KHkrES6lClom
C0WSqBil2oAi5fCud26zNQDLPFAD9nV51Xqj+d2WzCv2PchvJFPFsNSQsVf1fh/bpCD0OkwfRR/Y
rnOrFqgh5lwD4yhLd1pQjCd5kPQtZZHQ8cFyJIZ2bcosW6GNGLxYVVctcKqrQO5U59bqtEVpqx2F
kME6iYNc4RE4N8WZnlnJjqz0Y1o0yKCLvtaYCn+m1q9izbA2A65kSwjVw2mw8fr2HBVHSEuJP+HJ
tHQiKV0iaGvtosJUnvEeC1edhqCGp0vGvRtLS0yixkNrTu9QiRvcupDiZCE14fPgT1lqyrtq2fc/
jKF+18xGfc08B7xdHQc7ZFvSjQlg2OzvsELt73zuv/Z6XfcYqvvKKssjbWmiXn/WktI9DBWC9aN6
QsgXMRQ7fwxkfd1KFbiFwfyst1p8MkYyla6H7ZCV5em5h6S47tpufJVq7ByULVcSVVqkqeZcrVVk
9OZVnMOKda6FoVwzqTfB0dLy3JKYUHcWIIr17dw3lFa+9pRKWYlZYkAJR3nXK6hbzn0o5OUraI9v
ucxOOQeY9ezG8fc4aJTvhlMuxqypKH92zgIqSvrQBIic9o6M17tKJi5rJSh8kYOTapq+pZh35k6o
X1uqIVc7tr4PtpK+1Y3irVW97fZ62VI9yGv+ztwMQm+bPtSWoT+VjQ22CvSb1dr1pea2AtFt0HRG
F8A3j+psJUZTFzdzfyzUrdTV8VktemPRAt2sdCQ2zfagKHV1jREQehozWJtmYPRgkyx753eFt7ZB
hKx6uTbvenQkt/IYZrgUOyYubZCM6r7aKV2Vba0iS+59qIWIuaXe18QzD0XaNq9RXJLLS/RuL6fJ
8GB3/D2KCDkY7g2vc55lv8b0BVLRLlBy7wlp4C+xg6yelbTDBcv5cB1XTXhUjMq8r22Lu01E7L4k
Vffd0TvrocUThrtJRMhL2Sze03xj4ZC2UHAyfNK64ew5nfJJMVJlNYyaceZbnx2RTko3dhoAnPeR
zPMyrK7yrF8mlRV9SaH0TMoK1dUOUeOw+vKYx3VGMj9sNnmrVA+mr+WITdXW2+Cb17HyIQok5lkx
k/DHaFRfYH6pr6Nle6uO0s81VPGftypJ3qLYhoBGgE6jT/FFaiLI7JoC/EwrL6iW5z9abZKnl5FQ
GwxUqvLkUZFL87sRGWvL0pT3zOmKJY5Ryb1shuFONqxin2dqvG7yJlrWLl9UtTH03cRAugZloy1r
Ja2wkuoBRwBO45YPhdq4fOOzDFaB59R4YJflvmlZDawhJIHSKPjR30dIjD3BfrSQPwgQhCvqbK2g
BXGnZoOLmn9mn7wUnmPCJ3dIIcbzh1uAMu28K9rVwNUVdksh7tZ3RWQMGydAPt5zzXJbuKV3ttQ8
2WHw7hydLAr3pu/bhyIPfpgmsjFyL50mrCtqCirC73mxFy3RLw7dFDGHNb75HkVau5275jDfa5u1
E/VcZCvLeErUdFmMSfeQTi28J981Xx3OndFgZOWr5VIDBrYXTXuQj5TzvoyqnlzwdsuveKB4yyar
kq1oxlKTX2MVfKupk2KfIkSXGKSiD2ZQalxACXEBxhhBojTw2lUxdPUiqjT71AVt99zqj30TVj8g
4C25IAEmCd6UzBYqXMhHUMG7jmH9Je0UsFGO9q1BPdtKarSuQ+MuqYZr1vnOwesuBsT8pRyaD5nt
YS5IXdBetpjLT7A38MrJ1Hs75VIxLBNvzDd4nTZ7QwNekPV28aJaDroXGshc0XT6tF33FXtmX7X6
hcVdxb0KyeLehli3aBVj2M992Rh9aXrLOoyD292L/kj37w2zzGBncJFedr21i1EYPItBvHe/Ideb
AK1NEZ7vqvYlRhjk0KN0uMThuGIHHz53bYxLuzs8u1aWrmy/+iygkSicKYg1SdhIiLY4AFCjM/e9
be5rmNITIvoF1hLbRnuvOM25kBv/qEmgtSWX/17uavqFobbdxcpT6cEdzDt+08lb1qD8i90NcJep
6TTO2uWuNNNPkpkE3E2F/bAfA+8BK4v05DvfsyQMj22op6feKK9KmFfn1FMsPE4VuOqK/CyXTnzX
ZOVTbiIZ0tn5dezyT601KOfMyJQz5FdjHUpSuWw8P7x3I+0hL2Tl2E0tcQiHmNdntwcBt7KxM8OK
e8Jx5XFzMBQVQ1ojg7cQW3yeWBJbBr/4OuquJbb1X5TcDhYexh93qdt8agLN3Axp0/MdiPXXIa7w
Uxyco2sE6boo3IOuR/0uYudwzAzD2lY1BnJ9RC7Aon6UJ7a18tpk59TOfZhlzg8gPq1sQDn0OjgX
kCu/9rbGzhoY0KsJE3DZUmPamjwOyBA0cRVXb77oqfkqlUh0IbW/SPMMqVwPvxBVacZ3y5XvKv4g
H2zHRVrK4Aq7QN0XiOdQeMs2G+HuZiQVJ6WJtWSbFRCNASc6TS6PXuZSFg0K59Oo4YirbtIsaH9I
bbdO2X96Cyl71+M7eNrGURy6PjCP+FTzRxQW932HhPlYd/5ShV3yNUq0VeQO6ptn5mcTnXn2Xgjd
w/l3t2Nsm6/AYCBgt+W7mVvs1BUsc4tm0B6GovwCcdTdcS+n7PysWsRuG3zD4aJbtEHubQI14P1s
ivax78vPcVACIgVp+eiOqoT+FNa//Nfs4cS4O7ymsgtGrPkaXAwSYlV41eQCfQDVH161BIiio1XO
W1OU32pwP1+SsL0PRgseU5GoFznAvsYpAunSmnWCFFv8LYtq400LgpLNtuscInwErpbvP9loEuPQ
p7yUvqncAe97Ea2iKypuPuJ6kavZVFEs72YsUSAjhhpUabgZEu6a5QF3qsSXn3K9txdy4NTHBvOO
VZ26Bi41mbtJKygcGUZ2KxS/+s1Upt1nU4nT+dZjnXyP6qVraNYl80xnEZHL2jipxU0Lf9XV3dxp
TE3Xb8wVZdF8YSLph/0YKnoQp3CfbpDubYGvyUX3GeSo+Q7m4nYy9fw1lFmj8fcYOerNd4tg9Gj6
JZ4N6aVXe3/B7y0DO2Ja16TQv3aNW7zJcuivPbXq98LKCpK+WaJkttBbX1/xEsjwaKCjMLpu3b2P
NcFd2UMQQrzP/+KzK8yGwnk2HbOA9q4n2yKwndfEgXFflcEXEmj6El+t9lzC3CjLlVAcFjLE4kyo
EEtaZ57S7OVD9xzKzdMSjTQk7ttg4fiTn4fqkaJph2rdT6bldmIFfDXjeD9EcnJVkyK9RoGB225U
vIsIdrgT9d23QStCT0w3nubBz8A46OoWqkLyciy2fuoMj25RYl0/yZb1uAqqyZB94UYTkijZ827M
XgeHBJdjBeTdLC9/jdQkXLleru/FqC43L1JVs/0M4vAl7u5Fr6sWxSWy0Rh2mwzcB5Ib9d6pQa3B
ok1XbaJBTpk0NKFh6F9BdXIjyEc6SFy4JFeKtzzR7EEcSk3fDm2oXEQrVYNqg4X0LvaxA3MMk68i
5nufVW8nSX79Phoq8DNNUfaG7zpPedTeIXZev4Ne65eQW7qzPXjWaRySYOXZdfRmZd5GAJtVBY6V
AlAIFz/N4teFPO3fI0aDr2gXZMYB8uGzKgXqEe6ktsq0yv8SS68QArrPmh5Iawio5h55x3RdBo2x
KKFPsllLjWWLjfVjhgzi/YAsrC7VxmNj1dzSa9W7lhkAAtWyWCdSCsmZV7kYNIg+eSzn3AvY6HUJ
km8VVZui8g8KCgmX0XGql9z0j0BS+nu26vVLot+lXlo8WyQ5H/mFQaqg11Qj9250h8c85V3wzLhd
qV5fYDovJ/miVqRs29qFccSbOYX/iQUUbJQHcVAcpCqqEJks7g3baGlD1Vx5RR9vzPH/GDuvJUl1
bWs/ERF4c5uQtlyW7bX6hmiL956nPx+id1GnTu8//htCEoIkQYipOecYA3FM0acabPIaZXi+lsOG
Semuy0nCHvl2NCyRYHjHYxkyCZGz3QXcIjBaYkNWXXzxE+ffVZKjMx+kIi6AI4fccsmIvkSJj1QG
hK1fRFuuomn9qST25oX5sZ9UgPMp7HynTtI/kVBt1Gr9RnKG+IF0TAPfZRLvQ5AUB20hLZiHOLxb
+pKhEbulOiQHQ6A9NptFgEOsFAMsanTbFTskWcVVgCknjR7Zef2TKFl4dteS8176214Yk+8s8Yr0
gYzpaO1MuAl/ZjlOO9lPzGd4u7PjVLKAK00dxdsZUgxrjorvS18Q5zrrwkWhQwICo3U6OeaaRsZ1
Z84P0A8PzKuwGg0GNFb6sqP+3zvEEWokP8R9/BZaLUlFUay9RnCHHUW1yVT1lfWOeqwKoungBb0Z
9eqLRA7tVWrD0i1KJf6Z/jJKTf9hgJ5ATZ5lRztH6iUiM+9gW5r85ifzkxRA16T5w2s+M100rd7D
69I1ez+zX6NKtkoQkiGS5pKsJXd5Hof3Wlo2Dzyb7izVwdde9qmJpmUTsFQ4R3b0VTRlYVWeQh11
AcYlL2ZQ/kCuILpLlEi/UfOiw1d5HcxuvIsE1BZI2niH5g11skcuEPmaGS/bMUQ4CyI3fOk1iFpX
aVkgHpg85stEtmS/AEYiFRJovXSqZ0uJ+qMaoBCUAd6/xktSnT0BLxqkKYe0gMkbmKD6Wqq95Q25
rhyFEtoEZbEnW+hyC60zsXdcOstL53rp3DSkyKvJGD04hd9cm0A9jVYD0cnCeJqNPlqwafoY1dCZ
MmIXzarKuoidZD2TjtsQORB728HJL3NTwrK1HOr0RHFgqHUbv9des15KD23apCh28NQhXswOc1CX
+8JId6hkMl85nXED1hKFzKUq5jBZCg5wcQ9X0ZQFfeMloc0gtRbumQJokKzEzaPc6x4fO/V+Y9Jb
moIg1e5LyxmuSZC4sgmyFFdN/jJiqz3GGtK3IutYS/03qbXlO33JO9YZgF7ZaOFRVEczSi7iUGmE
eS4HXbsLQRDhLZ6TW1nTYRfe6pnWzh75ONAfLLu3HZGWlQBGoNGWLbQ6mjiebgwcaK+GwiQMJzK+
Cy1DAJWAZ2mV4c85+K1YhfQrBTyo5RIScW1LTqwW1HfaFAU3qUUmltGE5XNWJARJZzP42Qy/26aE
9+4/x+jZnO3R9K7v5LrQzlHy2PtO/ciyrnTRhWmO60wv6opDRly77HZ0a8QsmUdPa6bMk3UzOogM
VLEhaAe9UiP/aRO5paLfQNbVYV4eh+jnFywtVa0xeMGInbqSRC5o7rfFS6CTfypK0Xtp2ysNRCX0
WMa1CpauHTr7oTQKB+sp6L+nuoUzoVHf4hb81NxFBSa0Wb92tY/LnQ6jhZAeHIHB45gMBZ4hdPEm
I9L47B1EB91XJ5jhcumiWy/TIqsNCpwAh3ZGyzBbK6KZ2ER80gqdINPSa+va6rq9i6MyPYod8OSj
2peii1lqFuIh0pOwV8WN5nHaN1oPLHW5r6JdNEWN9bTeelE16CF26oskuOO31o0PqiHRrFthC0WO
Hl58R3FcUVWtptg3EBmchBGkjWhI6xMYULHX7n5neqC8KpUzX6fOeM5SqT/nTgTyOx1gHQNVUOBt
RzPYfy9lrUzgpdZuRLvYbN1ENYsTCJCavHK3HVBCpkctmtOdIMINOr+/I8C5WwVRRZvgxOVbGRH/
hupYtG077BBnm0nGvLu14bSVz0Mcfyvg9VScndzaD3qLd0WkoosMdZGwHgHUu6AXeS+axE7RLkoD
0Aroe4CBfKB/fj9CdMnUItR2W+9q6S3OpfX5oV7ga4J3cfTT6qJBF71ROor2ROhzwb1G/jdoNvI+
SZTFufsTfoH5OKLReuz0YPyid/NxdUuScu4GUWLc5V2t31taR1Z7qaBjZAW3M1lkb3I4xydnBhio
984BA0m+ibrCPuXTIN9IffB/Siyh7dPf+gVGcNuKb/UE1dT4iPENZ09xKxXwIQmDxFriEr4x+Wdh
kJhRqZ8CX2lcsXeQLNjnnPEB8S0bLjO+FZiTgOKXqvh0ACHsWGNSFR+WMY97t2mQWdDSMFogKKT/
S8guw+UW34qfMCJZOqQOc4vYqzlVeo3k7KiXgf5gEAxbGVAn/S5sG+X2DwEqVYkch1uxU02hAJ/g
WDviKWieOqcFXJU6IWxqVGFwap+K5JHAXv0oWpK2Xb7nsNuLfVKWQVTrmFDNpagCp/q/DTH8Yt+r
yyLEzoKzAP3n5iwdlCjvQKQSILESHybxVte+FFEIC1rUv1SyBsDc6L+0fqV9sYaFYDDV4n3Q0auu
2w6P4qBV39dPOq51GYqDqPMf1+Zc0x6ySp2+VixTPT9zqpu5Q/46rOKrXBg31R8e13ThLzBmJ79X
/E46VtZkHmKCwF9tdCAHNKbNsdQO2XS7qhvGPeowHcRmcZ0Ztw4IVa+IY+e10GE96rgAFMJfBLES
SlHEQvR4rS37RE01Wu31vacgWdpq/9mnKoaORAwkQkKBSZvM0R0zhDQr3USAsius+66G1GphGheb
AWv1Tw8QnEhUwv/TNfraQxy0nUMcYEnQ97yfY0p07TqqRA8V4AIAhpKLFCvKSx01896XxvyAA0SB
LWKqzqSGNK7Ya5Zjct/3/muY0FdGH/FFsfZil+je1uWD3Fvpw9pbgZtGg6v5IvtuEC68ROgt7lpr
TE+W8C9UBtBYpZObg7EA8LRlUy1s1kNojzcYVK6oVQuF9Vpadopu+PHGG0D0f3os7UkVdbsoRwp3
ikrbrcIKNnoZqb3eImFgsutv0MrNd0aQy6dpcF66KZXvRJMFWmH0jDB2oNqLDeabCehK1S8Og/IR
dZgJqGIpy9mdeAHmqZBusbAexfgXTTC+wV2qEvfZXpq/HERYZH2HRC8Hycu9L4/tXs1xzbr/rwNC
f26etl/Zfvn9ICsp+lNTMQH1WV5edJCgl8bsy4uoarKK5HQeNS7hBB2x5hEDsZnyvcnI8wzU0/Zl
CJMIjlq3AF6Z7QfewJ3VaP1JHUfVwhkZzfeS82utafqU3dpDf5Zxwh0CNePyly+6+HqLj78RKdmu
ympu9vuOcRi6+54JQ/TQUwiUItOJDx2xres4jsGBwaa4s0xUo56y8Cp2TJpxRaU1ulEmJ7ovMuLu
/RRd7SaWzo4MIWKkYR6PS1tDNF9xMsftYeBxK7Up7AvcCsTesqI9BDJ8sl6s+fJdtkBIoiK+sTAi
oHLQ8p0RsFb3UrnSbhsZ2l/Qan6PGN/wb8HUdKsDPvbMICV+XELgQwzBwoObVPdiIyFAuZbaVj1a
ARhDdbJHFyR2fT/lBh6V0AciE5UQRVos5zzAW/V9G6CZAxgJEutemr1wrKtntamQefbl8lVStdgN
dL3+UhisBDF027skjUI3bBFmiEl7I/WjYyDrE5LvNvSeOI4IJvlfJwSDvEFXyjepRE2han74hj9f
tVaXjzZEGQdS2uydPevdXeJYz4kJgLgZy/KY4yLy8iZxw6CYwEyySTJlPMgRoueiDeGp8Snzx5e0
iGViUsisVgBxIykm11Bu6+YB274MYivfI//Q7SNbSrxK0lht+lG8bsLaOYxW799OPtrnhoM+lwyL
+kVsUhKI4evMirsA3J8nd9kIE4/hvFW4QnZKUmd3apD7b7GSHSFaDUA2MgX7TuiJXoGOZ6UH7bjT
CsQfA2Uszn0xFeteHcAOKkzxiPnAOepEsXfWMFa7TE1V11Ky/BJAVn+Bb+pPaWsTO+JiAWeL3ZZK
Kh05THQXG9FzO3Br27qIEtT6OSmJ1rTv1P7rpI0mrraIsxSV+b+LRKG4FDsiu3ZesqdFXXQVJdEm
TS1A31cgx+1RdaLy4lRjfzbb8kXzHfWwXX6UhKNbT/BStQVJiKN0o6uLxBfpC5dhSfTXllRwczZ+
FopZkrwRGjvHCCSXyaJdZoz2UjU2Tr6tHjcmlBR5np0HUh1w86IgWMvEsAU8QJx0mNW4+UdZTk0k
jqhxSw7KpVSm+4aIPuml1b7Www7StS4+WTF2XVyQ++Eacw5mwAxKkL9IC+TrExG3TtxisVk7+a3K
I1nLoln037qyLjRPo4RqWNLn2alZ8pQnxciyk7iBBVNrC6ySBzB0BH0RNV1uOxwROapWuVZdJ+1u
iDpiBEv7dvvFwxRt6yPadm97tjZR2jbiuWzVT/26SOaZt6Hpn3RoGdCwIJzPA966SWJUiHpHVtG0
XnRK5ufkEtmpYKVJe3JYueJts127aAu6zv5zoKiLO7P1FqVPh3yqfvjj23FKX3PxyBGyck3Gl1jX
7HkvRkBrqens9uD6PWg18EK1xpjuxePC2Z1ftge9VUXb9kS3qiSVJKRtD1zs+XycYzteXgKZigK1
IK9GLmVCrG0B/Qebmhgd4zmTmtkVDcxE7Z+inpHajDLLy9TjFhyLi8HcfakJ3zM4l6LYoDxbfaxn
EZTQXQsdqXg+2+368JqvxfXu5rW57x1/b6k/Jhtjvw/4ai+beLkf2vI7f6v+rU0cIXaIw7aqaMMj
9udU8kBwWJaG333i3K5vqngnxaZbJgJRsgRoR9TFi/y3Pn9rg0qCx7Lt+fwLYo847foLU0ZuYF3F
Lpl2eIGWv709U/ESiwf7qW2ritKnw/7W9l9PtZ3+02GhY1W4bIJ+Fy1zZCSjOfmnuNT7ZQSJOfPD
npJFdQq3BbumLKMoDhX19STiTO+HT6RboOb23ihKal/Nx6ZLT+LkFYyh3qztJegu1/dZvKZi6to+
Cp/atjd56/e3tkJZkBtiKIqO22lE21bdTiOG9FYVpfWN3xo//dR2mr/9Uq+oMAYGr6nWwsa8fE3X
2e9zURz7oXH9En9uFR0+9BLFrVMYVf28TuSDmGM//Jbo9fmsWF75ufd/bJOGsSSFbdVkmVjE7CLa
RFWU/n/7iWPFYYmeenOsNqd1Wt0ufZ3WxfX9n6J4HpGYyUUxINWJBJ5v240QnxoxtjsF5R+tB/wu
BwGDWUxhKQG19kZMEqKekba4JFC+T3EVSiNd+7pNreJcf51ulw/19qKJLp/6be+Y2BEHjkR8e5LX
j/yn9/jTsX4m4cWSL+vFm/mPqZSL82K8zy7kITDaDQQu1Dk96DhaKKNi/x9j7YN5EAoDQ1zIthFX
bQUxquLa3iS4cRA3Y5v5RfVTmyruItlrwjhrwlDei3c2F0Wb9OiTjvfrKI3614nE9tkV1hYqQhJw
v+WtF919p3sZQlhVo8b+YIOuVy+eY9Mr0h9TMxUG6PpMhQEqiutg3p50gyyv5HfmSQwayPpST5rz
CfLQ9zsi/vH6KEXjh/r7YySfT6vn8bwNpnWMvdu84vTiZ7fRKkqiTez9W1W0/e1Uqdro0KZ4+rK2
FxcnurZJ8U9ANixrhspbp1utYoUHsYBDFi9LuKSfdtCn/OoW607MRKKEasTHahFm2d7MlN+BplaX
pMMLSWZedfFh1Dz5EZ6Gu76yYd8JicEo0gxnQl+dPnzSsIr5um1fSfFpHIs4md2hKAC5EkfYkX3w
Y7sxoiQ2jUH2v5a3h0Z96GLQ+9s3WiKR+UCm4r3oKI2G4qHbyzoIODWnXr7KKVmFpwaoE4xc5Boj
lBBF5lPVOEDJx+oo5py5TjFlChDk+55bJkaveLMdo+NjNJsm6/wu+FeCtQ4JzjLbdU1jeKKL0sDt
Dw0iH+B1o9f8fjsqnriTYoMtBHeGdRZXKZ7MOlVNCOTCmmc/i7YqjpwdLparaUw/Q1A1Z4779GDS
QcqIif8Ur3hahHsl7lsuxHHlUb2I16R2ulPS4SKa5/EGQynDK6eivll854uR7HE3wia/PO7t+iTy
nveQXHxDD+mV5A5p3yAZMbstMhTnWMZdhyZYuoPK9t/RcbS90UzVBUNP3zMA/hEX/2FVtxrWH1rX
V02Y29v4Hhq7WlIl8Cy822zbXVSshMhI257E67XesmVtKca2OMmnOWh9v0Xjp0NKibBtWEKPyFp8
QuwJyRthmPr5odBhh0Ydi9gh4lJM8qC/dtlgd4dpLB/1XscPRJYosP2TMWSPBM52Clw2WeDfmnHi
ZnP7aGbXInKsvfjVBErPJeK4gy79EJSsuxlBDJbl5YJWamcYJcJ96kkqGpYnqX7Ww1pbF6nrKna1
LMSLKN7zzTj41KaJ1YLosxY/7RfV/25grMeIYUD49iAnhX9souEAisxal0v/1fowtRre7bw5rhOt
xm1M/6nb0DhuYzU3dZecoeEkmoio8z0Rc8paFK2iLkpiYwYSnQIULLAfh4OuzpBvoOejN8Z+mzhW
M1iM3neTWy3M+pzUY4E+Ld6Pdz+EGCZjbAa7DmlvUDPphxdwm0XFS7naM84sxyfmFNyLhutk4XgS
I5IEmAmogepCNOEfFSU9iNdPPHEibTu1j+yTGHrt3K8dxG+nON28vKjn1VQUV/bpd//WFnbOEpqN
btueL7NbjqZ8IIvrYZ3O6qE/wF15FZctzmY2QXHM2j/uFHFGa2xkXEjhVzXMlXlvSTPR/PQ4w5Ms
9n/4wovrXj+U69sjvmrr6yT+oaE00WV+Nmvda2upOG2ej6zXVK+blXz3wSCWVRQwS13P12H9YQh+
KIqL15O88IJW68xdAwvcqcgsPhLkHBzSmFEovvFi/duo+NQkotlBGR3AXbbnuH+u5sg8po1+0HIL
21SMJqtJQ4A3LdTp7Xe/XjRIqkqFbX5ZWYs3QvwwMpUzgR+S8bbhJwbW5yHaDN1TVvge8rSnuQ4X
5N1/vFYf7uB6R5ePvyiJuyiT6L1rxhb93PdpS++KySuqiGnv3VIgG+nS69kXZnp8QTCsLSaRkZvR
aSShAP1IZmGxBl2LwtAb9dAk3LCc40Nx9kucBJUfIeQXnXQYLT3RW4zgMKi4taLeQiK/oN5WE0f8
3odJZ3vra8w9LxsDdb1J4tY0YdR6Za5Cby1W9QaOhKlKzj1oudnVY3U8qASwxeuqZe2zocckwqzf
/gEXAtoUXz+YXBPpa/ukg/0Ln/Nkug6BYFy9asPNMFEEW/7hn1vVfWvnGoZcYYOKYSluM1d1CeHe
XxQFnO643X9HIZAUL9+7rW21Zdvlf0GOqK4+kFypfhrwee9T/GznPHsQQ0KMBsmZZl7rwR1mQEIn
9FvIBmJGEr9sjla0Dy2YHj+8NaK4bgpjl6qVdcqWEYNHztlXqN+cS+iLFwNWquWjpgAGGifc7sjO
6+va37Ay0JShjFW2THLicYiSWsPKCGH9+0y6XpTYtw4aJZHnvSiKRrERT02UNGLZrv/LbjPrsewK
jwj4v6gkqeuizo70nHQ1qRxICtV91LeG//jsrK6Vjo1Vdqo7QEUp7sxq2Yn5SK9IXD+J4uqoFA9/
LY52E1wM/Xvrp8N5W+uheIAhppvV7tMicGp9SFnnFBZNZX4G/5ntg3TapWZG2h0upVD+rYcvIwHP
03Q0lucItQ9JBGKciGlrfcQWebi75KbTF/eDsAEXP2q6bPJlM0OCt4+C9E00iY1e3fSoAZxF9zy8
Og6XnC5W8Li8kWZbIzaRvcrztz68HesHFQioF+eHvtQf+lYjs0UirGpZ5EY0yugqJjAXjIUgrU46
+eDQboY7vWbwmAT69iy2up1UK2hnkk34oNlm8tDNmnaGZ/UaLEpcUZzPR1+KfpLMZnq51EueU8EG
HJCYhDPfagi1B8UL3KmG2+r1n2pZEsyCi0hzo8DwwOWnl7izw5OmadLR9KMMeC2BimK2tceurEu+
lxEB1KWK0s6XSDXqgzpHO0RC/es8vcwaWnk5eX/XLCXdSXYyCzUewm+9NHFCEvOcQwRk8TmZfjfk
TV/LvjSvRstYkdK6A7odwdRsR85bA4TVI+tWZoaTdqseaBX4DKkJHKoUAMVsp1t0qm9yFg+NDLmK
CgtAJMk6eQrGvR3PDhfqRc4Y7udOO0lBHX8t9S+zFspHZH9NLxmkJyUJ4IiTwM1ojZfnpfbFDP/t
QQ41iz2MghJSAUtQE1lbAv+/myE7Qn8J1ruvf2vIyklurGDakmnpkfA5e1CaBW6VxpU3TwclUeeL
bMdvUTcCasqQRILPXd7VcTEcTF2Pb3sF5epF0yeXTN7VwrzPg2BXTkyOnWlD5m/E7VFBGtFL41JD
uDjIz/msvHA92mUkreDi+IQeef8KvweBmYktqXASuCDDQWCt5vcEGFFshpTE5GpWe9dcziBOY4ne
dvtzzkEqINmevjrFt7EEmDM5g/UaNdWbobbgR9s4e2iHkQzJcLbvzWHKXT0ymv32gV+XUZDgJ94M
+sHtIFe1ujK/h8vNHQJuAsq/N+rySLWFsCKwwtQT3+1O9x03M7XJNTtnvE9DxXd96CI9e6nKmnwF
nVCS4qOepQwteFQPCXdF6rRH5Ed1mwRYFtCFjmziUjmoORySM7IN1TF30l1qdwp6mUl3ysoeCvpo
TLygS0zPmmtgpnK0Q8E3uN82Hdiri5NnJKnxdCudmBnr0wVzdjf5hoIMD1xuvVQ/IgQBjq8eNWTK
XNi7I1d1jHDX2uaj0+XxDdEVf0daLpnUUg8ewWoSfNuPfqvEoDvGGDrE+3Yg23bdTLqJWmxxjVPV
QGkremv7FOHstjR2lZ2dEytBBCCw0EVFoYS0eim8t8ugfZz1un1s4nrf95DSiZqWj8ptNmjnrKyT
22TZpBa0+PV0nQvgPLozkosb/CI3JH+c5+RUF9Z4GRNl/8uAU5SEMvscq712AyF+dYJsfzeOVeEC
CQ4RYDb4BhG5OUw2A8qGHMPT/XLcSdVs3Bt1fzStrDnXQ0FSGR++G1HaNqUfgRTSkr3ZoZ06jOPO
hqzy6lNrfVn3asso4OO1XwrEgshkSO8do6jd2oZd15gT56RUcuNBQQi00ciCS6j1blDa0o+kcC42
yqMTlB2t3Po/ILhPSEGowcwUU6sf4zg+akUBStfo7H/iJHpWCjQ0pTnoUa1rCOpZcA0MSFhAsFzK
u7YKoRJfSPClvDROaPARqoLJz22LPCBYN0FAGJWoVZpScEm7wM3z+WvdKv4uTQEXhAPUpZX+rBt1
+QIeFlC6Awi15DFmnRnsLd/XdmXXfe39AjWjNPkq1fFeNscKCo4It0DSRfxt57aMu296VEQwZvgo
y/iMJdMk5h7l5nmsIBZmiBbnJFMbZIqcpzBrH6Zuak8dID93QOLgFpTbU9UThJYkZxcT5783FVna
ZR1ZsaB6F1oA5mm8JrJrIATbJpLlJibNkUbgswaR2/5qlcxVWPCBTiNdLPbtY7vYAQ1UwoQWFogE
SRAnuwIC55DvAiseYp56iyRkImteGYQ7J4byU+ksQEPLYCQPtNupkPa6pN47u7kKniq1m45O1tY7
syCXRUULN8ktg6A4t0/Js1dy6jOo5VG+M7w2S1pUocZHXK2jbpl3je7DVNgA6IFTO9qpqjG6hk7y
WZPdWVpcvoVS+0MBznbjU9dfMX+5VjT4Kv5u5TOZ1a0E92wjDWSJg5UK1MDfJ/mOsMAul3RjL7Sg
Z+0/GtE9SMVOHWFQqBu3T3RWgUnpdUOPwzQrmLKTwnI7Cdi3BCCgTyt1p8uKcVUC84vj6MZFairj
itr4716Om4Nl6ugaJq5WRfqpzvAmxNHPAUZm5DGyL2Y11Cdjuma6rRx0FEhcwl+8pmQ870AcaZdS
nVW3la9pWbYu06F9m3bK96ifYIPoYpLX/CbdF3URv5qzz3qD8D9+DIWAmKKVt4qJfnWq2GfSWPFZ
aFNwsUBj3cqKVCEhD9Ox0gNXmoG1ZLiFVOVpWuhsuq6+H4tKecrHoL6Qmvs7gSCiMNwR+NWxM6V7
JftW1ab8CrHudA6zovJMRRqOiYLz0Wh7885aNrnePdZddVP4oXpu6hBUR6JO5PTJ38sysIDxKNq+
ywm2Q9q5k+uEQDlJcjdGAw2EIcWkbtaRW6F576YaRK1akTsu7zKIXMP8Fhrm98IP0kPi5MreUezh
oMXtaTbLwjV6PQSLN4wke7SVZ2ejc87q8tjUWGU1ID5WYicJWvdbjFXfjdXpmppjiyJ20qEXrjh7
OYYhBZh1e2vxJp4qyXxt+6p6NEMJt9Coeikwm700oO41t+qXBPFWvmwTuZM6mW5anTR7xkF9GVoz
OQW5tlfxjEqBoe6dVH0uxn6+URGF2qXGKD+mAXFWv1Bv8xqBB2OWBkYYondpOYQXS/0JHbF03xqp
z7pRhnsjkUe+Av0XYLNgeiP7Qmo5Ggjvm9gu5xrTk8bJgTOJ8wAqn1/y6M0fpn6nNbF8yPxAuzUm
VFmbachcO7mTw8a5zv1jqZOT2wBzILkWrw2iE15f8YTmUesOmBRpPrUQ2mtopKEtfAB6RczOQHWq
D+1nG9u1kHCIRg30Mqr2mvYItnf9YJ8X2UuPfAKJQZyeC02+l2qr9tJKKncGSjk8neAUye5Y89rN
CKB5SqndGHJo7EnrccH3I/tZW9GxIOrVNcUINEH5PTiDfki7TrogDjV5SmRDJdos02ysZrvM+UqC
hNvoOZES9O69rEc/WK6YEceiPqMVAroJjS6so1OCkpibGsWz0sSTl+GZtZzqe6zo0AgBUtk5ZX8n
oRdWaz5YYbP6kuoyQeg8va3Lxr5D8s5G2SppD2EDNw66XaRTykNJ3tO+Ckhzm4Lszh5rANa1PpSX
adBejTrsuRJ9BOpvlvczOcbncLJIoTey5llRzPo5we6VMzV+EE099hr03Mgfi519mQxPvgHJT9jD
1ODEkhs09oiLiiONbJrvJKV+0seufib3Sds7U4BF5QDSCJQ8ORSlhKYJMhTV2PlnZjR+mEz5JR9f
uumGUb5vYp+kfruCnorH54nOok1TPHPUHJJBQaFBlPyotVJ9to2SqG+bcsuNpoWAo4pDrw3q76OZ
w689Otm9WfWWvBvlACmMIn760CaKVprOFy0sLqImDuMlR6PJnG6R1SJ00Q/9EaCD/GTK7fhkeaIs
NkbQwKM74Lrb2irF/KcL/PjWIYfrqYrkEfrR4XXrMPRt4KU1BFxbm9kdfiKVTvJ4Tw68Lcv+RXWS
XxAxBE8kQgVPHarYhwQ8tre1aXUFeK0hcS9X04hMsNo+Dr7d3Isj5kKb77G1jqImNm0z4FWeVJ3x
agdPpm17qpVH176GjkM1teSsgnF5KvxUu+vM6UHUxKYx4LatQB2cRFXO4+l+nLnIpb+qVsFz2wFa
QIHZOoo20ATdAxCGI1b80oNuU4WSEhjcYu1RKVl9bXQUzNZz0IME7M7TB7S+RVuaS5WXZ5K/r7rf
pdRZTwBCrSen68e9nUUNYu/ozZCRP6KvI4WPokuUwcyb88F25VYlx5z829smx8w1yXR7UpuBYA76
ZzvRed0Mw0IinvunMgBzXXTa86Cit4wR0LvWUh2tLHou46M8mNpzgj3zLM914CKF0Z1Fh4FF1Dme
JcS7l/6iC+wpie+w4A1G/ZyZavQklU5+USboD9Kkjp7iZVMuqaW1nhV4qqiKjR2yQq1Iq7zgESsT
ZGWg0gBw38t64ZJQqL+UiLe4maZiMda59oIxN+wNBQVQsZcb5JwWaL1bOLP2EiRmcVeM5Q/RF4mj
8cmvwnVfMvyUuS3THFZIepvJbd7GvxMYGwBI1+Gl9q3mgRCX+jzGYbYPAbKmCJ+48VR2z40xJA+S
xYJ/qYmNUyyqmX45rG1+oGsAWFl7+Cp6ZPayadXiAPY7vq5HIY60Z4Ke9mKnjCzvtULnfTtl5+Tm
jnxS5SzaUPWaLuHC7i8OEG1+D8A/BMG19rAJD+TIVO5FddSj8nH0QbstV5kjnfmQSdFJ7ZzYNaHP
O3eKLj+XLSnxssbCrLYT5RmXl/I8OoytXmsfRZMZmQitz2Z2FAf4o9nf9tr4HaNIeRZNaezc6SUv
hqjZqmWSwCT1e1GNTG6WXPX7qohPlVord47eDE/6MML0Uar/8nEcnsRmtmOUYYxWWT6Yf9pKx3bn
Qomua4+psIkrkGevEQs4xhYEdGGHRLWi+OEvrb8TjCnFJH8HmK29cQNsT9Lz5F6vDCj+QkU5AsNu
H6UWlbmiVZ2vUxWe9Xkuf6NcfRlzKbobnPiHv3AxO5jZt9ayMSvL31Wgih80jbhJVRXNc1fG/06l
xG0LtJlRnkPFUZme5EShlwNNvk92wkUQ1rB4jEpWHWRJr3e6kUknu3bzUb2vegUyuTpyTtZz12V7
R/pKnqL+gNxiTYAWoPloKsVboztn3s3gYPlStbMgduhz5cmyIahofzQpkk4DLF2QQ1u4P0L7Me8h
f9EdrYQaOnBO8pe8IXE4kL0J0eRn/vqhVszoWjA/zon6RILn5AG+dVg6OuOdMVfKPpkMmELm2LVD
LfnaJ4N5GOoYd0ORE341rD2qygoijvhc2zHUbzSwolod/Ro6Vb4EpfXDbpKbuXCivTrPIGjUKv0S
mEfZVrHtEMsq8AK7TlzJb3JqSYcwjixivlny0EbSTxCPsMlUEUx/FjmW4Q/eDfWt8Mer3lWvupJN
L0WTSmgpVt/LMZPPySICwXoSlU1UJM+K1UJZBjUaxmin7uIkia85kDFytmX/mzNcfNOE6qFPs3Wj
IBxcSSO8YlE574Q5nWp1jjwG4cJonF8GHV5DC/HXZMzjezR3YixEM98rrdIcTpCMRj8tyD1cuYzM
hxySjCUAbGK2lT+1KRzfmsl6Sgwj+Klk8Vtu2MhLZfB/AS35H/bOq7ltZdvzX2WXnwf7Ioepe+4D
AoNIUTn5BSXLMnLO+PTzA+1zj0TrWnMep2pq72IZJMQmGo3uXmv9A5UHtQp3UjX6Z0Zfp5taHcsD
Uu0FFRRkONmHBjdSpuVOBAD4yTKEO6Mv5x8SwjPG4nyU+yllZ7QJcHef7CEu0zuzmlR3jsJmg5KA
ZGuEBhiyVk19hvQgW7NAxJQkKfEUDP3+suu79rb19fZ2WihietZfH49SOSckDcV5dzwcZan0Srns
VsfDAfOwbQpDwO7avLtN9GVBgz/6r2+rcmGVyIZ2eTxfigwdi1qtRKuPpjQ1yVbhEI/e8dCCP7rD
X4PYcfk0rFn6NW1Cu4ij4ws+YwdTHUihLW9xfgtHAIH646HeDlDywLS7x0OscOZ9QAb/17cZmbqs
YMfPjr9PK42HWc/l8+Nv9wc9dnuK7z/PmLKaKNyayFIsTRWsF4dUy++OR20/BW6oJqkdTH540eOs
dgFoIbGzuM3JOvDe8SXufcmVpgDIR60L7gSbHl9DMbjAHBjNfRRULwRRyM+MSr08ef94GMJE1fp5
2vctSQL7+F7Qt+xUALavjn8/UPsBY2/FXtdX1mEaK3Fdj+QdG8VgQB/fPL7gLWf3Ig/2v94iQWgd
CgD1TjvGxs8vOH56/ECBGL9N0/4RV/qDWJc9gZVcKFTQQ/3QhtPtZIrz9s17ExylFREtggPLKblc
6wepCfkTA3CDwb57//OQ6ASnomwIN8vyQxGo0RxgHRXR1/I3SlP0B/L5x4PjC+I/fIgkCQZzU0vB
5Xh8/EiepmwXwUiSM1k/qMvLz68CXJzZgywZ6+ObHfp88NObfhVX6XxA6VY+g62GxSlHx7fkWt4E
vTZfjuG0hWJZobMzqHdQ9tkHdeLPI+z81uz6/Ks2tNS7RItX1awX18czaynz5nScfx5FU+U20Wz9
PCpB4uJWVdwcz8QJ3K7nerqJ/FK762QCR7Wzfn6W1t9ln+B0tjRzhxxQeVdm0soIR+kqHcziToCL
3SVxc3H8DAlSNMrwzj6v0zJbqQnlBtWsrwu8fnvNjmRwiopugu0UkoYyAAXqNDDcqC9v4hlXuyac
lWsw7UQMsbikPqd6g1RF7qD3z/hn6KUEdxu5J68y9VJgKyZGR0pZVFurm1gCFVG/hIEk7bWxOVcW
/nQymcHZMKLdeTyUikJGVkZns6YB84gxFxwRqnFQVjTdEOjoOkHGbC1MX+u4jl4C9n8OOmXNpYWy
oA2fP0GE0CjXPED3ZoOmYCHEuVdKc+fk2UJuyfNdCV8ctSW0QeKbSuq0F8bHlqBKu+tVcgoB/Ngw
TYQHAP7w/PAqnccuj8gpT3Z8MGVTDeweh8jalMXXRBDOLV+pXzIrfqyOMmQTvllNhl0fiVVlgzHW
C+Yl11ogR6gOVwkYASm5CBRfObdKBvbyVry8HP9lirGyhggS2z5ML1SV/BsYXLYwNtYaN+v5diza
y96qiueYWiKMmEyyFcSVHCMVWtT0pHYvy7XhzoqBaLFRTaAGhYjsfP1g6NZF5q/1LKlBxPASYSoF
N8ktckHAdEvJnbDPbtIJsktRYj+eqt2qk8zSy5j7nKAfho2YB4ZT6rGMcEhRr+oR09oh98O7vE+k
jS5D39enPsEso1qnWRd5urIty6G+RViKNaZDtBKJ1avjUWv5950wtgfd0NO7KUIWCjYShO3lMBHC
zlGlcdqOExnINmD2HFLxwU96ZZ3PWXcnI+bhNYqugY0c9JsESV2SHUvEXINR76+ySE5v5TGI1oHR
p56eNqsvf/3Hf/3ny/i/g9cCbdYpKPK/8m7BBuVt848vivrlr/Ln29vv//iisYtXYaIaCuaShiQa
8vL5y/N1lAecLf0v6sxwLeIw2nTG9JCK+tlRyrSaRZMelEffZnEpMM1djscgzPfLOXJUPAXazLpW
VtJVwMTvFtks/vzX8b1CzXxgFHwa4rfHncR19HgeYoVoAsN1/qm2My0aOyX6t4RmWrY56uscX9g8
sOnImuvjGY2p28cL/493V94ce+KlKCfWPBi07w//a/1aHJ6z1+Y/l7/677NOTrotMv7/4ynn0Utd
NMWP9vSsd99L679+nfvcPr87QL4qaqer7rWerl95/tt/3sHlzP/bD/96PX7L7VS+/uPLC6n3dvm2
ICryL78+Wu64xB3X34yRpYVfHy998Y8v2yZ9/av48df580d/9/rctP/4Iqh/K6JhqpZpqqKiyKIi
fflreP31ERo+piaKlmKqkqbJxpe/wB61IaNN/VuVDMs0TFlRTV2RzS9/NdBmf37EY2GYpmJJksQn
0pd/9sGvUfzz5n08qq13g5oY0DRFTdJMRWNYYz+tvB/UiYaibOwzeOW1v+7W5CPW1bZdN7s3HfPB
wyMt3/Ovh+dXO4pC4l1TRU05fv7m4dErpIzyiGJOveo8bZWuQle+BEbmzh4LqztfftIeN+q0PckQ
TUkyNUs2cIF8f13poBuDn4q+DeUPmYDBE+zz8sbfkvpE9AJBl7PJhYW0jp1PGv7gQt82bIjvG24a
fAbYivm2KZ1RM7V9v3Mb6z4pXtVwExpXKctZi0GmMTeuWcDman4+ru+e1rfzFFPR+5nq2NmSISNn
ozJjGQyW97/Bz8WwMBN+Q65Tix1emBsq05NJ/4UsdkFyWVgP2LrN5rJiX4X1I/KSWwXFE6mdnGm4
ntghttRL+kPQHuqSjU9EpPFSKTtqn3WH5dVTkmw7/cYqH6bWdI36vCqf1fLBh5WsPovtXTe6snYZ
5cyVnWdSAy3uSmSsUZLJN3l1FaPsVvvOGByEpdrc3U7hXaDnTgqCudNJN+k19b0536HO5cVYGOj5
dqi+pf6PNHcrHdvromePiHQyyVrSP415UylPEg7dnY89cSZ4ePcSinsSGru5P64itfNCPXOxBHMU
QtQxK1x4KZn1MKBZUTZnk+mi5+toCvLYCPMI69ratGhZ69sYwWZTuTXNh6D8rmbn0TitivnOnLWV
3t9P9bXUPRSh4YgAGhNDAiJ/UMIfEjRXadgaWmyb4t1sHAA4F/dldzal5xk6byVbavAMKzzkoUyW
dp7O9ijTAQv506nBOFCK3picKCg2JhPAfh0RUEPGHqLE7hrEamxd0YmupL7iomCjQrvLh/tYbRHS
RmyUYDR7bmSsKuvUJTlF9rO0B3wMZ8FOe28Wgh2gO3sBEDXYyaUVGhWXgAi8fnooYqQzkJ9QXrvo
hzL5HtBysMuXIfRlboYfHypddCJzZY6GI+PlNfrfVelgAUgWxa/4bNu13DqsgFqwZau4K314HCZS
s+uu3FokJi1rm7brDCXmIriEOomozeAAy0KdW3OMbDpMuKobZP/06aqotKu+MV9hR3h6H3jRiAjz
M0LxUqMdKDV4qLA20bOqnreTfpMGbunDCtWlrRnt0mLX5J09BMNZ2QluhY5jjvwbhqfY8Y7uBNRe
EgnH8OqjlyiZcR/020ibbvI+uxZHhuiUrkxVd0nbPM2FvzODfHAobXtyRlguTjcCxgIhmn2Y2qvm
E9IUdoS69ewPFM5FO0P9xJLu0e9g/L5oiJp1ACeC/dAaTpxtKJ3E+s6X0DPsQSc9hfkqUSJ3JpHU
qV9jFZtGc9UnaIBlF9g2IbR7JijfQ3PfpuJ1Wz2lEqWVdgBIe5jCp1oS0N9nT77JesaFHKFxspaR
36Wktgr91DOhHY/KJSmHPRxtUgn7sBCpyN2bSuWVSM0VgboW9JJSZs5FIgtOPrt8iVA6LhGfsDgZ
xwkSRg8tJYkey1NZ2ZmISfRHq0GvU8NdLJH+DGVbRN9Jyy7FrobtDoUjpeajKU4milCkronvQLUB
D2keNZ0wvW52Vh67ZAHtnByTmJRb+M6OaTRXmhDaIMGdaMFxp9pZ299oVvXSd8aF34bXaQEcKNqU
1nOU1MS11Nqhh+uFE5Hz7aR47QcFO0vS3cqqR2ZUi8+mZA01iGAROc1Rc0cTDXep9aSgswsRV4VV
RDlGMW/T6hzogTuUr2ZZ3yCk5fkoGBdtHNq6dusH0wW1Z3vUDn593aOiHPj3PigyUWMrawVOLVIP
63UMUKt10b7gwbFboFVt/2BkvpPxxKnDV1EE0ineFd23XP6RCshABpspf20qKAQF/hGKBI/nfJTu
s3SrNYcGNdFqBt+Ez56xi+cOHS+kriZMzWPVQQp/u8gn9umz3F2KqN0jwIdqqDP6tR3r+x44Rz7Q
nTlVuW+qcNkIm954TXFIF75n6YNECldFSqcP3TT5ViVnpPLdvEU7Amwc+sDKxdw+juFFGyhoSWN6
vcigpwiSnKkDqU1MZM5QSd1rabeGbbbtENmHugDZIV756AArSvocmA+9aVDM38tNTBAfbOtu9mKL
QkDsk8+YpVXiI6Sudz+ipMPfoq29EanBFuSf3Xd0B5aWFzIhE3fI11wRjS7HT6PUy8fEd/NeOi/b
CRhIYz4PCIc7SS47YWysO6F1Sn+A81119zoZi41AjnqtzLGGwt70TbAItEuz2Qyjet4jKv4wZuik
jqNJsCXiUFBbyImGicUiqgiZg7bbV79HYTYS2x+VFCWrsei+V0Gf2tNsDU4ryPepbuQuQ1JZd9PY
e0ok+a5QdcN9KGZnyhCtQtYfurSd5bsJfW70W9eiOjhRSOVoyu5n7JDl5qaQ82uROoDM8y32G6k8
lAN6BaucKDVQ933HoIov65GhDzIA7SjzYSi2aoMOe7yhjJjkzYUESkUyHoyoXpvpXgqAe/ry+YSW
Rh1f9DG+48HLrJwpM0hJX77Np/JMUS/GSnsszd2IdGtdscZUd2airTUJdRGAkjFzNqhMW5OClaa0
m7AmttoN9R1KdzB0niOmGx9UxxDvFAr0gTVRsQVJaj7pighr4xBowqrP5+/qdEN+eCMZGfLppOtY
hOKdz7MlsxXouI652A9FafMD2U+sLcPyjOJ7ZF2hHemg4OqQXrTHrrUDH9hn9k2zDjxiK1mUt7KW
uWm6s8x21WkbZbpI5UdtAo/EMxAqV6hC1BW/UPuK/YjXLc7TlPpMFZ1xNERZTQU7STp3EEiUlPdF
JC7Bl5NE+blhPpSaaWuTSHZgXehenWVbXeNfEzmiiyTYFdJ9PmylESx+YKyU7iXpgBEAgI3N/dxe
99a9IrL5iu3WrJxItIAePOoV9quXXbZHuAY+VDueSTDxkPzzr0d0gBMxtensJDnvak/WIndIb8f8
TkMdAQifuPd15TxRVcAKI8D4yTFNyUmU2us63ZE16kTlXkOaZy6fk1i1KyEC7XGpUlPCPwD47V1b
oXsgPbaK8LU3koe634PXREYQRApq/am0DoZV0xy6kLQC+qvykn3Z5u1lt3DxTGFb7rLorgi+1T0d
GflOGP1o1HAfAJ5WLTAmXpTFTjHvq/K2mF/CbsVShvKF3ZSweMRnqx7xb52AQ+yKmo0as20oYncs
nbGcy+OhSlTbYoZOccSB7d4NaBeuU8gOQrUvp3atJa8Tt9CvxV2Js7uVm2dywZiaSneUt351Xka3
ooI/iMzc2zXrOX5FAn+jBZETxZuI0aV48XgjCjvW582AgRUiE3Aa3bbDfbxInQyrDdP8luiUbp+U
5qtgkT/Ov0VwUJQJEW7xqc4BEnUoqrHtr8x7UMQS4OkMYp6OLJIMBgYBw+G+aWMPYUpPQdKyBFdj
vLR+aI8ZooTYQ9NV2GkGINeiaOnsKgrcWvomI9tdCcD9BcvT0UvOSx3nleB8mvFMHh8U4UAG2yKn
Z6K0XVW3Unwok62uz/aA2g0cPA3wZ1s8WuqDYt6JLVjRy6jbt+JjLt8HTewChygCCm8Pc1PZVtq5
Y7GO86eq3ObxnSTt2vnJ7O/LZqWDS9AZX6IIRn2+RpJ6EbPx9XN1pptvZCtb6ck2E11rxnq8ACJY
DZioaWxPZk80iqtKJkeSJgehU6nJApA+6MrFWNya89fOV6mndHZSeGSubbN6UbsnydhKLeouGxHH
0qg+C6GQGIfah85lwhnjmlU0HAcV6C9G6T6Fe0G5jkKgNOl+GL4m6P4iKk7iZZ/wwJVm4iYRKozA
DlhrZRHm5UQ69DtI4V2ONnxqEGI0GJNjHiTNQJQAm4gUu6LquxqEayVgYsvPgyFxlwsIpUtmaIqs
ySJZPCHBUpN+z8jDf/eBpMUyq08pnFWGuda0ZFfiTlPFw0FgZ1xpIlPCjMtYsUN8eieYbH7Asqap
Tz8hfc8uQVNICNYXfVKvqi4BwTLZSR47I4Dmun8OgRFMD0Ynbmpg0PXZ2D6nxTch2lY6kjGIxWCK
nQPY8ouWKeGpTbrtAJ48GF+ArPTJbhwmjLGIulY+Vf85uG5QE2XJk3bJPKwjkpsmdk/EZov01GA4
IHzWKQFJh5BzEt1yMXbdAz3sNk3KZM0ZUShfK9r3ri/oaIHVcN3qG0PID7n0kKesnHJLnnBZN5R5
E2vhapzFlim88YrZIOeyT8cGbTWEM7m9ibiv1cfW6G206CECi04KDwUBPBsa5VmHOE6prsbgVu93
mY6MoMoGSMDlfbIzkepK9qyypBabeZQcJGFXKYJ4yjefqxrlc6N+VJPqs/CbfM5vmQfyDpKFRh7p
G/Ek80Ah0S+DXgHSRkYF8N+aB2t6HFzZnTaT5f453aB92Jgp6pZBYgU04/tIv8hqKfUHjUjfiG1I
d5Tn3TD8/udGpA9bgfJgapplki06SRJhYE/0tFS3m+Ch65476Tr2N1JtMoGMdtE+g2CJNB4vf0Y7
a1/pexNgr0Ly48+/w/ogtyJLaJ/zC2QZLs5J1w4ZSs1+G8Bf0LRVMGLO175q8MiwHFhFwUWQWggS
77GFdq0B0OzoFOO1aIGvSglcZEfVdjHZoOB5LipbkCVXzWWql4GXKLeqrLGpv0bQOlTPk/xmUrGG
roEyPlkUykpWx/xCzgV7BIAe48SWxBRf5fDQ9TtJfR5QAhszjBtg/SoF4NAavWiUrQVPlHXCoXAd
lohazw+xxuwwzU9WdZNnLzp7AyNYWYQwKj8aIx27Bpoe3sjYQusB6050X7b73t+Yw02d+6CXXFl/
NMwreX4Sm3LValdifpi49830TTMPVn+btxoeE4TcG1N7sPobiznJEM6VRWmf9UdN7rrp+s/35YNc
29vbcprymiBf4DvCbamzpyHaaOJz1VyN4/rPrUgfZLVkSZVIV8rWIua2PHhvUog+lYGhN0D7N560
0p3I813l0DudK3n1OnUKT9t+0qL8+9NFi4YlK6T+AaScjPuibBsrUbiwxps83UlX0avh6La8atdh
ZX+aOvywOU1SyFhKBlSdkwvEnrAmhRIuzeXb0VW9cVO96DaJSif0sodPLu6DeUqGzqYveV8LK4ST
qaP2IyoPIq3BpvNmt3HGXXsmrnIvX1ebP7e1PJcnyV+aMjXFEplEgE6/v3OtNqW4KNKPHWtrNz9a
4d2ysqbDbGt4GBUvvuD/+xMjncggAeGsavzzfZP43s2BBn3DjntYNsjE6aItlJ+UhOQlmXt6YQx9
WdQNVTdk/aQPU62e9UiiD4EJeMpqWMer4Dx2lU3sCs6LccXz7IDd9MbKZlvo/LlXpY/GC3M+/gK6
SO7+dLxkbeC3aUvuXlzrV8EGfeadfvNzvEQr45MO/SiDLzP3axS+SCvr2kliu830jvT+jO3favLa
y2odnGfMgY6+EjexA/vvkxT+h53LGiqpsioT0pkns32bzo1vJMyJCMCvO893Sjffqh7Ohw7kA890
2See156xLtz83PT+/c6lJqNSqiDvq1FGeD+AKEUbWJExgAiy4U24CNrY+TfVHlx1X6/jTya3D54Q
la2CJjJkNUs8nWnqeED1Uol5GKevhcq2C4+a711wNg5fw/RykD95ID+6mWjiyRb1ATYqvw0d6Px6
hpeRYEs3/aN+Vq4Cz4LxZCP7uSrc/x49/1YN8X+s/b0rKV6Ur/lNW7++tufP5f8LVcJlavnvOvIH
NcL6+TV9V1Zc/uBncVDR/gaVb5oGU6JusntjgflZG1TUv2XmFIvhr1PCUWWe/V+lQUX5W7ZERsuy
CWLK0fnoV2lQtv5WsQKU0fpeJnbLkv+d0uDJ/GLIVCbZniz/69JSijx5BPB9abIOfVTHaJd6QnJd
rvrNPLmB6ik/sL55iL696ZrLnxPnu9LV+yX+2CK/XMa6kWKp/ttCUbZsnmUSFs7k9K74TNCzC86F
12SfbUdvWZn8z56E93uXpUUFFhaGE7DtKO6fzuCoDCogbxS2ilbTeFXNLqIWyIMYB6mfy882FO/X
i6U1TSXnYoEhYFniX+8nlbqVW80YCNfVtfGouOMm3RXb7kJw/X9vbTi2ZMCD0I3lETcM/WTr0mYw
yRVB6x3/XFphdLsJtp3r24Cy3cDt7D/ft99vm2awabFkUcQlQT7dShSCMuPuko4kPdXz0tC3dXb/
5xZOQpCf1/O2ieU+vtv8qYM6GTShrpVV6ZrrYCdtDA+H0bPeCxx9g2/rZ3249NG/Vvff2zzZQ4gA
DuPQpE3za0vA6JJ/uwpdci2I1riZG7mfrrHLN/6pRar+b6+yHZQUVL7eOyILHlCXtrfn0I2/h07s
1jvzRgJ2rl/jms2j8Onlvl+Dfr/ck/W2k1K0ZgPwxP1KWkW7Zj14koulo5N/az11lbnImG9h+Tol
arWfjCDpgyeDuA58Daufwmb05MrJk+CE5h/vLztfBymbLanGbXrWfLL0HWE6p338tqWTy5T9OKyL
thydgTmGlhxKdWCRiKy8YXR0hy5eV67kwNjv7Cq0U/YX6VVGFle0P3twTtbhn33+5sfoJ5uqPkZO
JOn5MUuEIQHoLVfZmjTpJTwDm552Pt82/j7jafQ0CQMUEQ3NPM1P5JniG4NYj47ly7swyqDUeBH1
UCMbP5nuPhpQb1o63vM3z2ygGXOb4LfsTGfRRtpAasTVF87fJ3f0JDBcOlGnGQAsqgGOBS/L90+N
hS5LOvisU7C91iKBWuUEXrkzzsWV7Mbe4un7yWz0ex++b3GZEN9c2ZDNEG+ZkLhtFPsWhGZgNzyj
GTtT4UpDIs9WnCS2p81nodQHE+H7pk8W5bCx2pGlc2k6uqZiu+5Lr3nE6YZdaeQmD+qayvgnN1Ix
f38837d6Mv2WgZJUeNDWuM7WheqWtZ/8UHu0JwrQXrYMHtaNkry2/Syc4G6106MvVcNekrMZBm1F
tVjx++a1wxAZzrUZN7ObJVZ5jZYG+nQA+qztpIsdFmBwhi7rFK5/qGjyU2jK6qUVTv02VfNnHybZ
YUqyEesnsn0rQbMsw86lQNoUmt6cqfDKAJ3Gg2eBDF1XgTHu0rItdrWlQT2cgiFflarmo9Cp+k9z
qCeFCwlPM11N9SmtQGZpZK+M0gwMy1DvUtkf7vukpVYIOBbFCoW8p2mJEQCGFqaZgjC1Leb+hBKI
lKwTI9U2QzyEl0VgZu44qDg4gTHLVgBymm0lYnXdh5pwiQK9wBRrUjuVzUA861Hcw7Dd1PGT7tTH
dFIkw9Yy7LtcXI/j0AGQAoeunWr5LCe5qNpTlI5PWjaW+Q63RuTt+jS+mjQdCwjKzq3kYkc0Dt9E
+LoeznMDapCJn8ZeKWBij5GpX2z9BpruBjeydKKMV+dXZP46N679GMx/Vs+zLSQhth1S25Pb64QU
cH6l+wpk9yGL1kONJfu2x/eb+DqHqCE2w/SNAtUZ9cN5O6VQqErDwrMQn7BmD8mbkmGUDRnFT71F
igpe/C1aKz2AiQApikqGg+B2qMWfC2UUPkeq6IukfzG2lrJSemhbcOckdLUEIgasx7tY7/lFSaV+
DzMkC0jIg6YYfAT7aozHeq+Rs+aqLwRjny3OWSZZuMX6gsKFMBgPaaBMqzjSkTAUZesWux1441oY
vfZBghpfaxnTXqkQym9LCb0hLJbLVVdnuWcqQnXbBpq1R2movk5F6w59XLQ/oVGOFGzA9nq+lMaj
G2LVmm8jWTZMu2nDhYcvNDkgob5BHiGHr7Jppmh8bfXWuB2Rvb8I40K/G1pIM7IUTU/4zCU3Rl42
4Lh6nbqzafReDC55LVaYkWLkDDxkmLd6Kvzo9RIDvxIsiJ7kk9vzmO7kGCk/GSFKN0ZVxoUeN28Z
szB+LO5QYmaZayTtfK4qdJooq0Tavfp11sh2sg1PL2LdByUhZOB19BCMcZw2LrCXEmdNad6Y6ngF
eEa6NyMJyZOSEvJcgJsSm/jMwpnMi1VyqJqspS50wxSyQa5CJQDTOqErfTYUwdfaF6Y1bg3Srks7
5XaGR2hboNe2Wq7Mq0aom7NiVuAi+um8Mge5tyUKKbdFiyO5JYKfKQMRFjP3vHYV0S93WopVnmig
9JgouLbFJjg0P66tqyKNEUuxJDnZ97OPnreCUeYqDTGNLWHXK44k1hPPQd3hu1DFepPaRh4UT2Cd
p4dKXQpsoQZ1Ws7wnqw6hfq+mfhgpaz6XGwCUD6DoDdu1gVUvliqVn6OoLykFBPqm3JFaS1q57Vl
xlgLB625Vka/OZ9xZQodn8Q6dGfBR/REgH8EBQgedjCJjRMwB1BOSUWv1bEXMMRl2hTh9QIQK2Cb
N3Kwwm0hWVWoXOyQArPYp5g3vYU9pJ0q4QArREhzywaub6Zrqyna9Wi0eodKUz4A9NCqYAfG3zwL
k7h0hlojrRJUmde29VOCiAEkRwAwGGGzvBlDhnxZ9aPIzeQig9PmdMjyu7kZd9SVI43SfF89lbGZ
7zu0Nqd1H+eURC0ypUxck50Hg1Q7vrkgRSD6ZPKVjAWEbcTJj8FQ69CzQoB7TkOsVq7Keqjrw6B2
AOOVwoz3tVjGdwjOMUgbubfqVzASOngw41LCbHnVzhOzJD5o2I8h2wLzmZI1S3O+sDwbRJNsIzRw
lCwHGalVKnu1kDaX0IekyxpdB0eWIw20WtmUj3043mq5z/3xRaFwisTsnkHr5cVKjMYSLEj5rOUG
pWsk/JB7TuGJfB8h6PcO5BYKbfhjj2etIU1f/Uw3gKYxs63hnhVci+DX5FhFYTK3IxXT8KwHDIOp
cc7k4a9byexTpx5M0BljYliaE2uRdZ1VGMXAMpHEhDI6iVT/QcbO8FtsAkXE78gU5kOK3Pt3nEAM
HVrvZMquDqAcoUKpqG4tXIgweLaQxIoQJLm2eiu7QEXl7M+bog/3RGzGSIQq0pJber8nCkU8VTsD
0X4MNzGittvikKbfgvmTvdfvsSY7EaJaydTBQJunAXvaae1AJg0fcuFhNG6q9hOk8rJ/eh8e6Drp
YvL+ZMVFijvvL6NRxMoQWaycFLOVLnjwLXCCxScX8VkjJ/tHFo6KMcRFSNJo+2rsYq/rCNXXP9+R
DxI4XItsaEuxjCyOdHJLyrjAWiZD0Xdat4/1FlQWsZx8MbjDNj77LGP6e+zKxEZimISpqGnktN53
nJzPidDPMqYDrfQiVMpVPKU3ZZA+T1V6phry6ycX99FAeNveyUa4RcIryCrEdAjfVv0SyKU3gKOu
YBY5kmqr+9D7bN//e0Dz/hJPdsFTNk0spwhiNF526Nb9BmTNXt18GtB8tNt+e2kniQdfKhPsz7g0
dY1sm40vq7eETuLus3v2YTTxtqWTsJulxSLdwE2b2RcZTts5o6tTCQImL6UuokziI5hNF/zxJ8mV
j+4eRTwDkLpG8CaejhZ01lgCucRMuFSDF025+fPw+PD7DeY72VLIqZ8WD/KhLiGZDSJarQ2o0BCb
xuqTS/ggeNepnqnkRmFiKKZ2cpv6DuqTjvwbCRNcd73EA7pneY3LJmgNKOvps2zBx9f0r/ZOblbm
4yE/zFxTAPIusa6H4fHPnSZ9NIe/vaKTCSMZ5wkFwePAszqnqZywtFFootYSNF4LQPFFdpOV75nE
E5/15kfzx5u2T1MhWT+NozrUolO7mEI7oVOtTXcIt5TU1tp6BgVHfNs9hN5ntZcPp0lTovaikIzX
rdP7CLnaaA1YWU6+R+fO7s4FL3HIWlBYjs/C80/6WPlggXnb2sldjHF3C7oMLXR1DenOMb6pvae7
SDFuUTLLbdOwjf2xyf9ffPmi0Hn/c+0FEeku/x69Lb4sf/Cr9iL+vbCyVMuAfyUbcGX+WXuhikLh
g4FgaKJFRWApsPyqvQgybK4lqQ4MBmNbRguj+FfxBaaXqlMtsMD8qPy30Ln+DWKWIr/fJGi6afDD
qH6avMqydEx7vUkyEYugtQnqdIJRdWUhxeQOkepfjCwPE1mOHl498nrGo2/109o0pmJXDXnmMtfy
3PZdf5EgHkaEKC4AS9nPX4yhDb9qSkmUZSRAHbWKzIdVlspVIASFN1dit8UqGiz5OATbrADlLEP0
3EulD00znjF4qZSxeeiHRPEmNBXssMuAR8vibKJ4F/TTtdLW4WZWq+Taiuv6hRcNObKeNBk71N3Q
s6110oKkxDg2ANFTMyvvNJRnBPSqrSgFVf6CQZvdWdG6HFQ3hHawC3y8CxPw1huLiIKic+c/A7bJ
ycPP9b2MWH+O7FuudHaYiPI6QNWmcozagE6A1iCOqf+HvfNYbl07t/W7nD52IU4AXZAEg0hReUnq
oLQScs54+vNBe/lYomTx7ntbt+q44XLZ3ppEmuH/x/iG5N3mNrrt0GtwvndVvOPgkTgq+rJl242I
gGyOFDIsr1I5dEUpE6oNTSze0p4bpiXrV88/l/ceZojG3rOHNr9ZUxdQU8gmxEic9QglbkP/RzKZ
+Yq0HAQ5IbGo2hZ8ubzXimD4JkikXPt2Ut13JhLcyJPwV0+R8oIos36g2Y2aqgnlayvxFTbPXqKv
8nYWrwlvhobK8KZw52gkOrC/eib+3cKNkGHIptnUW2RVq7iKBNitF6tpvYvMtmWVMgKipCoKST22
BITO2rOhV+eKPDlqKvBRhZ2e7Fp98h4l8FNbzbIxYNiMrRno5Ss/yi4qhWRS38THFSm+trQlw3cD
UBTUoOTpObRqiZB2Cc4bSu9uai+E0ea/SRIgBa7hfCrnTfZQcLUEcXrw8YxaW2mjJi4K6olbX63b
I0RE7YbjSbnsJtSVkmnnNByILrluJK2YKbLehRz7wVLxA53QO76LdKkMpX2b6eQt6FHoP5eKGWIr
SLUeiXagzwXYhg8f9WaAJLWPqmUd5dp68OTpoMkDO5sKpsh1r0BxQ94VtA8ldT3NVSsCz0m+5eTO
tiHCbTV2WriJ67BZhJVdlk4AgnNNpQNdSQzEvkEgAKMUzbIWC9eoreAhhjMnnDSQzAtJn7JvTWVW
P4umRepI/Ee/KM3aeJ49emSvJxN1J+gvw6OYKhhwiQe92Kz1dmvniOykFDKiUSUQyqtUN3eWko+D
UwLHPUBAG11D5GhLLCse16kUg+HQfP8a1XywGEhZe+BbuMo98iCdIdOrK1upzDslhFLcmYX5qIdN
fSkCiPh95GlLcsONlYY3/1Yt9eJgUYOhDQHbw+g02dWrInki4DH83lO0pWA2Tj/aXg3XJgepbzn1
U7cOQPxGg+bxb2Nxa4Wd9c1W/fEZ7m6+x69YXE8CnV1Xm+VaGYakXJLgZycLmrPN/WA3AsRGTFaq
1kRrKYvkS0qz5U4EuvHbyE0FrFlRvpBFjBjcg6av1LK4q/tSeenaBjLDUHcIkMGL5gheHcNTOhfk
Oe3PtqIwABT/2RYef77soeEBVymgzUmBaxjZ+L1PzPC6FUGZUIIesrXQ2/AplMf62vNnYAe9cN8Z
Ldu6Lk3YPJ1UDmvDD+rL3AqyFfQo5RjQ3nU0GZlqbrXWTkFF8yy8ylyAwB8odPj6SNo6saaKOUkX
TTCQMORHyf0EXWAHlhEeR1Li2aJBvm+0uqYsnA1LUyU8BB0A55yo1S+E3JV7MkqG4zAI3lEmTY83
s9fF41Qb4jYNdXVbGEWg3cCf1eEwpl0Xb/1C8Zlv2rKwF35f4EjqfDWS3CzQIIU2U9z4dzn7oI4I
iSk/NooScwSgWuy1LrewqA7N0GHHmWDXr9KOjNjAxEKjSUH69/7ofzcr/wU/4Kvdyu4lfQl/vLzd
rbz+E3985Kbx17xVofKPEtFS5t3CHxu5af0FpMPCw03jVMYvzjB/9iuK9RcFVmoxmoKRHBwG/9Sf
7Yoi/rLZwVAToqCmoRT4Rzby90cTS4f8ym9QVEs1qMlQPXl/+E9EO6NdZW+V2rJbMftFfXvmgPD+
bPJxCHZlb3tuReIP4WRhRgVftJtSC8TlzdAdO6Vevrntn6hQ3u+7/h7Iki1d0QTCPm7q+4F6mQ88
xT296jI+dHxbDRAdy0v/UaHp4zAn5wBdgw9eo6dbRf5VR4128PHq6OdKQO9PG6+jmAJlETtaTZ7V
J+8vZqhn+pkvB650kW2rn+wMlxhQkbAWlz6N/HMVklPR3vwi0FVGgQRTwFCRL70fT2g08ZXCDtzO
7R9wUdDVXuIUAlW8gKp2hS9s0T1QyJ91kf4yX7Fp+PrpqZ+8JwDCdAvTP3t4nt/7XyCpUtklVhW4
gJ+WaEVcuDub6jvqPVc8xIiG7cXollvzBTLuLkeUTyzWulkj1778+pd88h69+yHzN/Nm/54CSTQH
qwzcsoQrEx4K69pEaPT1ICfN79cH/G6U+Ve8HYWgj3rUuFxYK5t4lx5w2lSraSGjUAmurZW4l/4+
Tv5nwMC5Czspg9Gp6lmcGVIc+pW+AOrbX+ZrsdUd1CE34qK/PV96Ozmk/7lOjlazBFUgyj59rGao
ZEbRBC6w2AUB0zT5u425AKe5RFJw5tuc5XVvqsCvo81aZZlPB2kYc9r7uypJmG5I0QjdehVfUhS4
TJZYoa7aa4S9N8Cj1/GVvCRJaE1KxJ21Cd1z5ZBPJlTkVDP4A+2pqp+WuWvTUsYAoqFblHdtf91o
Z8oQnzxDZO1ALrFaojx8vd1vX5s8HruWDoILVQZT990wvIjxnKrn00F0mcUJcyHVvpMpO6smtQDK
H7pG3z2BTlrJOG2d1FLPtB4+3iwUQ0w8vBmsdkI/KVvZfWXCp6wIzSolmvZMNBkt668/tE/GYCGF
5UKDAz05y+W776yYy3K4WCM3DOwLNYbYhJRvODPIJ2+5iSB37m/wTBAlnNyxPEmMyFe9xDWPcwks
WQZudUEXzyXt7j5Yf31JHx/PPJhFEdOybO7cyUI3iSS2pXCIsCH/gErj1HzG3a+vx/g4G7MaKDYb
A1NjVj59j6E/GYNqeJDQhucQR1DR3Fra77j5Ayn6j5PS/Fv/3baZP1jGMSj48h91vpmT6WGI1XDK
BIBrHzulWn8vB5qX0XOU31rx3deXdFL3/TMWmlx2XLNO9dQOVTcNwMuKsRQoq2t9BU4E4xvSH+EE
N8IdN5jZzwz52dvHHs5WDdukL3W6J7E5qZVIXiJmP1r69Dpwv2xJjXLsNQDmRbY+O8mfG/FkBjTU
0cyqiBHHnbpDWxA9Kc4scIL6nq7kZbb7P5jj3/dX/r6xb6/y5DvWJ00UIjEjF2hktJAM8Y34nnVB
jElg4W6n+2s4PnKe0RSuWQHrU0d1EQdTtJRbY5HFol3kWXdHBWWdxPqN1wNDrgOa118/jTO3Rj8R
7QVBSyVg4NZ42KW78JtlHL8e4KQt8+dG0LVDdz2/2PO2/e2iDoDMDkhMitxmaQULHUrJUvoOjmFp
rvJ9vUeAglr/rAnhs28VRBXCcTZOnChPbn8oxrqksMN1cWgNCFlhflgM5bCinrD8+go/WWBNA5kZ
dVcDfQ2CxPdXGNgCd1UgzVdY7LXb8LJxvWfzMVgoTuB6+2F0/DWZAztQLgP63miVne04UI/9OGe8
/Q0fJlsdKArFG3aKINOX1oK7TcMtgsbDnlVahIt63+/tB0l2zE3kzp8bv8vckUFyLV0p2pnX6tN5
5e3vOZnD/CZto7Tn9zSP1qufR1olF93rbhXi8fpc8+/T1/jNI5j/9zdbANHohOEkPAK/xD2HSbtG
4fr1Y/50PXt7SScv8miUSUiM+nyLrV3melsfBTE6IydeJouzCub5gZ0uAm9HO9mYqj4gUB348J9Z
MgOxvCCgYmnsxCY+4sj++urO3cCT9VPV4yYlNRb5jXLIgwepOnN4++QoY6JqFThBVI5ULDjvnxCM
SV+pZO5eskXhhD9608/OiH21nbM8nWAZruPQqQitMJ10u6ddtRod+ZvFo4SJcLZn+9n88PbnnNxe
MNwR3FR+jmYzRxiNW9TlTs6SXSNlZ7annxxr3l/6yb1NJaW0rGD+Fn7MR0gUvQAmtuZCIfnZiZxg
J27E6uvHOd/N07fn7eWdrHgtirCyFQxpAqmQKR5KJN00vnnmxPbJEXm+NIo5+Hc4LJsnl0ZyB/Rn
nXFiR93FtUOnddi3l6SCAMWbfMeAwBfxCMkhcyw32dnLczPNiQb+7/Xl7U84uVRYJ2aRTvyEi2AL
lm0JEmwpr+adTLDU6UV6ziVUK8eRDvjWndT1mRy/vtmfLHEADNmvySjQacKdLgAFjJiibeT5W5UX
zRYCLEqYZUN9QMFS2K0RzS70mzODfvxiLZ31TZUV7oGtn65wOnVY35vd4tVychU8fdFxroeQdLXw
F/ltsj5X5JnLaZ+8Vm8npZN7rUilruiRxg647kl6sboUeIoaXxCoQHAZJB8tMu5x1lArCUYYFpO+
04eB+97SB7L6ubUQ1BtU3+MC/uoFebdL0bdLA5IeyseFrgP0iH0F8TIePlyvTmfoqyqD3h2GvUNw
dgMNfvrVNv6uENkB9ukqMwbQ8VK7JZgNga+AX2Fb8H2j6phpXbgMzYy4I6s/lCOS5Nx6VowAcWQ4
bFK1uk1M8g/tIvomp8NlP9nPQzBcGwOEhTq1V4MJZsEngQjSGSF/CEVlAM6ke24mJdAI1ogI7tOc
XNed2oivzGIOnfSw1TSkewSVPC7ywPJQsWG9yCTwYJV2X5XKbdQC3Zii6nuqd9KCHMWHxgDtkooH
cumh5k+PceBJkPVVdCsZCDbEY3xaPnE0ZoG6OJc3ppmqy96urwXJFw7iymLbqeg9W0vfdIG6MvL+
qAa94tYG8VY0YYgsatPLuDd2ZQK4aLDA6BkQOmxSnHy7309GuG1MGi6JucyxB5Pglc3dmSldRrq1
Qmj6HKGKX4RauiUZ/DuHsN4pkHYuPTDRhKvSADLo38TdRFxXL1GZg+Qu+dJ9XwS/FF/9UYeycLI5
2o8gCYcW34WWmusiG1fwlh9GVHKOpgSXvSIt5TqJHCX3DnY+zn2PrRGF7RpOAVTBTt4heavh0ATh
egwll7yIY2003+NU6Z1kyPZTKh8T9KnL1ByuvUKCkakL7CfoaAHzDTQYpbojCl1JQOKV9h4Q1n2t
4gNS8+5QaeWTYcD78UxpZQWRDeepvR7S5jddricRetKBlI9NJif6Mg9sz9VzE795TIUwV9IL0m8S
F1vBHSEH0ZJWkpuq1iJQgONl+T7XYbbTO7tUgmhyh0B7CayuOcSqcuHl5ndC0QNnVLpbkr8Nd4z8
cTuWkO1oeD0CSn4At66sUlDaa8pH8cYO+k3d6r+RkFbL1LZzvC+DtDBKoTuRGR5lrAa+NK2LGELo
JD+BRv49CQ6TuSxv+paHkNp+vlUzed3X0Isrv7iU+O+dGhsRrcNlro1Xujr8EBEBTRK8STwR5Vq2
OCpUYLY3gV/14Lq6OzTrPwHQu9IARqmtgZfkRQ3WYIxumlF6BCJaLgY7vo8sHVaXAQPbuO/j2HI4
Cm65wnLNI9HJdpN/1N2Q0HRSs3UresOJVbGdcnm6p8f0KyF0cJXLheYj2wYZY5qh7CQhMmytELHL
d0HgR0NtpkVbDUmPf2sDYOfdaLD9HGV+doJ0ymikxgkBVrhTq0gwniwgj3I+0dVtLPCc/ZPStOo2
IdFzUzTmLsN9eKcNFbFmg1quixqqdeTn9bpNTBWNuqSsPWHsbCBrB5q6NvdXemn8UOPeIDoaAzbg
Cq00chyDDdQYVLMR6NH4plG9p75gctCm9n6E/JdW/c6q9Kexap7SYAICxR6BOG76plDMbgMFYbps
/Qq0BGSpadzWPmF4EGxuBzHeqgHYnpqERzyuA3mw+jwxEO8xGIB3IOMOLrLKcFcpgez6hOctvQKh
dG553n606Mv3ur3JVe3BC+aQs5LzaZRhYqs9CQpA30zbKjZSImxH8OoB3pJ6oK0mU91zxriYwIv0
xQal36aX40PfJ/swszeI1t08qRZmqbu5Oi3lonwWRrQysv4ltszfRV+8lEm5ktTogKSBug0xtXE7
YxKN7FcXRHtzlL4ZOVBLr74G8m45k5kZOAc9zjSRvy9T7bs+DWTozBpD0gJWNZHs8UJiXgFlXq39
ZLgHwXih1NPRmqyjp09HwisPkbDgtinNAcjRShlMTqVGeJPH9iFS2o3dhzeyaK9LpVhGAHhiyf+e
TPIVnKdb5qKtno8H0683cq97LBVj7tpF/mS0/jG1hkthT8tisi67siaiIlAWegu1Pc4rhOMtuVVx
2cGu1FgNY/FYjAQCGlO4rjrluU+9e6tIn4yq34gk29hSAirOj/2FQgd/GdZoTlCsXuK42KlFel9V
ZI2FSnw5Bf1TbVd3iWJcexbtcT8+lgGmksRvbvViZu8N9/oQ4+lK5neqrPe1L6Es8AmhkGrU2DTL
tyS4f8+Seoc1wNGb4girn8BVrVwIb4Dgwk1dRn1NILex87OAHCDjaFTUiFrJJhEtgc4SxGRceig4
WHOap0AbboRd8VjToL5DCQBLBvb7cdKk5ELXm3aHBQaOP93nVSEKyfHr6qoJ8ic7HHU3rjjosLMg
gxtlTtoO323PuuoLgwBvFfZYPtW9q+TsOYOCzm/QZc+RKi3NUL0O5OGyKSBJxMTejGEAN3VAi4Oz
CuG83d3no/JAWJEbihZEm6yP1wFWE6dIq2WhgQyoh1UqjJU59Rs8Amj4OM86WLDWfFlum+ffLOKy
NZEcyiDpF1NnbUZJfZSVfDPia7ENrVuPDUqbqul3uhXtBqHdF2PwfWSKWpUKB4Bez29wY1kgqQgt
iKwBjIgO0hQcJiggihV+NGWIovxNoKZHrbBXkaEvUykhtj35nZn1VS/NDOKSADgkLMOakEd7Eu06
8GaDQss0DnQYsURCmnDRZ82it+Q7I7IviKW762wPZUNrbsmePUyhd1Sk8Qef/HDwgBIq8JwD7CyK
n2xUvdioiQzBn9JNi5oXewlPN6iKn2TIYOlQ0594LwqnDsGBJXq49UP1AXPFOlcFFufMeBiTequX
/tWcVEwuj9xCE5rYhk8yTFpJu0cW9FJ19SWtGKxOOcdA/nrmVHXuahMTYlC/tOF0O4UQmck1WJRp
f6wmDe5Rpz43xsSROAIniUELUYwwrN1Ahp+jS9VNpTUETfsPujeWW01UjzGxLZ7OuxEjuylV75tI
DcPp++oh0WHv5egQCHiZXgy92xKlw7Z9Iseo7DR7mfc0NrsU/00n7mRf/xlLCZ4gL2Zpyex1KioK
PP0xnyLBlgHhiOfD/RrVFKhPNvQrj5mqFFkI9nIs1nbbUu4MUz5Qtefm+XW2RLjpbyJYYGvKSVey
6FC/YOQV9lXgB/CEJ1YUOerWyvzyebrGDkBlEae2uM9E+CiE32HL8n/VYX7ta761l8ZkbRb1z4mq
tmOBtKxTZdlJxi9DxDWUv4nblEc2K2KUXCoFYd+A31PkcFIHTTsijieux/q+ickZtOIMQ1NGwKPZ
q/eN8A6sdMVOFuFDPk9SfgIyrZRBFhrU/ffy1MmbQCLFxh8q9NizEqdBL5dOF9UQPb3ex6Ley7H1
4hGBGgNEcvzKUEFPc9mxkrheBMo5DO7qLL0eYv8+0DAUZWm0Vo18pcfy93GijuorCJWwWa0C/I4L
U2pufHNMwFrlQDKrtOct867YZV/rcvLdHDN75RX5Mc6siZSV5EqOq8umKYlmMifb0Qc4cuRZ3ARS
eOvJGSyDCUdLq/QJIRXVsxwSUidX9cvoE1JJelEBsdM7jLZ6MacpkNWa33lle2ym6tha8X2qEbBa
EW24EGYYOmXIbqC1430YzYS66qHSg+u07Duq+8Nt5nsD/k/yQ4tGwy4tQABHUgcDZ2RvQYjVQisF
uw3vAsvHLomM63DUNlPDMuJH6qodqwM5vYdoCCDtVYd81HY+BOVAir97uK0c+NacJmrzStKwKoUC
ww5g1EFUBx/U7ihNrpj050oDTTzN+RyQXyOCeOJLfzIpJ8oQ9Zj7D0NtLlI2yk4XpQR7SuqLFkzH
Nggu6gEkra7E7Him+ra29G3RDAQg+4SsYwufLYj7JhPHOLR/9p3EKzPa9xnHGC+VTBi0M1Jc05cy
+kcMN2iHm4nmgxFVMaFP8MRx5ShYhLpiKwFjJ5DJnaYK+nR773UWdL1ArfDnxr8m0NeYhS7iOflE
8Ru0f/Wg3sOt1rc1WG1mGHvRlFq6kMbqmZ94UbThhtzN+6kp7pqOzaGXtRd0u/WF7oGSx4BHBnoJ
pX5lyDnzG+RjuSdrhIxz4rOMBE6pIs9rarccLfNZILpaQDHkmych9UjhBEpoMjy31ihtEpRoaZER
5hiVqpuaZAvKqvWtCgz7myqp/tqMIw63HYVq85ltl7kaPPR6kZQRgIyLSnih60cxxvCqrkBzdtWi
7NTYCaLioKaaWLcdTt2sjzdGGt2aJl5bbJvJHi6haxZs9cbpQhT6Qgtk9tQsXpLMQW4ak23ZDt1m
DIp0C0HyPgIV2qXhUXgqUTqpJTll6rtWWD2FXfoSBBNaCKsqeXjqjeKDd9bR3G5kL2NvnrQ/xAgX
WiaEjF+s/2oL6KxJcYjSHD6nvSpny92sLyU5OVi13aQvRDoOa+xv8tofs/Ab2U8ILElcX6i+X2CC
sTeSRuEhTXkqkYeYNM0EZs6S6hIZPQrOI5aeNk+Th1bIt1LVX8sVRFXf0PWNrPVAtcOjpkD/luI8
OahKay2iuQpQjjIpawQE8o6E1KpEeSA4nAwmo3pqRVMAOSaQryZHkHQdL1naRqqyfGqeOxmJCb+1
0Dd5ISDksiARlAZzQiZ+9LIT5A1kJKgu0jIzl2gdzR8VgsINXy377KgXD6xaI2ceVrSKKhbpQPwp
9GjY8Zji1jgtW1cMBnjP3gBdnTQ39RBBg28kwJmxp7HSS78rXT4OFekB+FIPlR9C8c3GQ1smBAwP
5csoNaTqDMM505cyV3pOC4wkfeBOQyWDWOq0v6JrPkBhqm6d21FyI2LyvtwhCr6fGw3ZKlzaT7kb
L0l3PFNs+7Te92Zk7aRjNYVUfeqWkZVbG5n0FTrXVbhCpLOYFv1ed8Q23nUb4zLcas/eUV0CE0Ux
nDrniHqfNvj+fQfmLJS3LYeKaoYnz1XdWaxSr+N17+rueZrW550UVE+I5ejKo3N4P47GmVTyOL7N
/bPKnYeSLo2VspYfy7t+e37Az2p8OuMoGrw5ZE8n10WarRW0rNEufeFNHfFsU/VMs+HTivjbMebm
x5t2jWcFAacomhvRFiaMl1CyDdAyNSsTFM0VYi7QPudenE/7N29q4qcF0zrwBYduHtjfBERq43jL
eWmQI6zTxjHuvi7QfnYf3wx3Sgyh9hhpXspwRd07IryczMf/twFOHlQqcWwJ5/aFqWLdv47wLXw9
wJkmwusNffOU+pb6BCFPvHkR+yjBxiQAWPzj60HO3aaT1xtBbytNc6eCADhHNTiHGuf6L/OfOJ2r
3j6J+Se8uQ65neCZa/MQ+/BG2Ue8a6/6hpreneycR0id6S29tgvejDeB2Yz0kmakET7r6jcze7QL
k0qJcL++da+e168u7KSJhS/CH8iBpYklucZRvHqw4pV0WV04+pKPaT31S3utu3Scz3Zclfn1+mrw
k9aPqebsuEKuMtuPqzltqXU5lXBLi8U5E+m5d+Sk7YAJnRD7nqH6NNp7HkW/rMKZ/fXd/LSF/vY1
OVnSCpvcM8QQkSttbFIZNjCfNfc58hxt6e+85bdvMx+yX2pr+zJeiGRhr4lfgSGigZGSltrPr3/O
mZfotfP25iXSm6Ex8KKwvDT4ZSNqbgrRUjbmzzPSznMDnUwj1DGLzusYqCsfVc6uCVEJBtXT/sw4
n8ok3tzfUz1YLUF2sHLeViw51MU8A0Ftxq01VnOzEMPLelhpqD2nysHNM6s+ZzHQuWXg7M84mXC8
VMfnk3K9mDeWwU//YiYshYfGGV1pR8DEotuZa3kJFndFAPHeOpzbOJyZVl83OG+ebIJ5QqkK7kMn
ko0+PHbpJiuUMzLC+et7/3VaujbHrqGBsdGlnHwylM/CyjKCxKUA7kQt6VAPsbof67tWe/n6Rf24
D6L/SMA1KhtUkfRA38+ukUWLKNTrhH1Qs/17HxRszm9LPmuyIrxE44GkEKHaqVINXoyPFFpP3GRf
PCLBWBcuE9+NQVUC0e7r3ote21lG1cfFw5ppXCQFk7/GSexkVlCAD1qdJBJ6u/2KOoe2kVaQU11l
oaymXzCUzkxDH98OzNc6oYyYNRHtnm5vW5VjOg1StJnkQ/UllO6hWOqkYH391D67nYJLwuMJfEPj
wt4/tkkWcdrMc+rglg/jqjqGqxSV0LSo71S3QtPin92BfZzGSf8DRIt4X0cPdrqzHHwf613cp27K
5Kq/lNnd19f08U2EciHgZCHTNWFgnsxktUl0d49v1CWRe0P61FpZB5vUNbdfD/PJykddTcZfDa0Y
YespS7QnuYC2EMnz8cPM9ysP5s08ewhX/XbOz/3JJamoM3n/uGl8yvPb8mauyIUorLJtI1fU7CAU
etV6c9mZFNKy20GtN6EwlnHy+PUFflwRuD4UDagZeGAf76OVQtpROibq6o7CMz1VGjRhulKlMwN9
nKTmgaAO4G2QcRqffFu5aeUlQsfIrfDeKcIkMHvPmdwxBfV15YzU/8OHxdcLGIaPakbOQkF/fyur
TG0CX5dyNzdlN+hAqjXRTftPYd0IdvE1QWJFTYsgGWDD+2GMXMrsNgtK19Z+YhVcEjexhKF1Zpb4
8F6cjHLy9ZIMTM1jNIr/OXxWq/lV/8cbL4uLwG/D+gGZkNni/cWoQ5FEEMlTt1fXlRT/kjXr99fv
2sd5iCFUpgWNL1b5KNyOqZ1H+JuJCFpZu2Q7w9sRZBHRsbKBVY4XJUSh87jxD1PRPCrF7Fm3qX+U
csMOGjMkEhnimVdE5yKwHGkxE7Hzq24NJnOlnZs1Pnn/3g05f3VvPuUKB3RZJN08O4nfwRVFi519
KT3Mpg95gxkS1eY548WH74urnG1DJlBJA5byyewhh/TVsHWHbhSp6UqMYTTnthOsYVqt4ynpQUzl
t6+f5yc31lRVaMC6jQIEXezJVQpq8e0QFMS77NX2rki/f/33X4/N7zY27ABY/fH7sWaxipzMGUpj
Y3SpGSDaeusMGHCNAapZ+2gwvx7pk+f1dqDTJIgirGs59DBijOVlNn2v033dXH09xMebNcMQIJZr
MrbFD05DHB5Wk4RG7hqxQcLSoYnOqeM+uV0YL9Ha2xTqZCbakzXRn9qS0DYVQd4WFc2FtdWPFuTk
al2eeTAfbxc+TkyZ6ADxRoBpfv/gRZHiADKZ97ziIZNvakpv4v/CTvv/HVJ9Nnf9Z6zHZej/qt7Z
ZOf//982WQWXrI2hBUEhnhN2hLzqf9tk5b9mxDpMdHRf5JLzffNY/9hkVe0vSoWz6waSzytu/d82
WeUvzgJo4bHPAu3G4P1PoB6YcXmk//4UIaOxPcBYBllEBvf+QdkfEqMX+mW+8vxEJbIomnL8G/IU
ky1WSqVwqdLK5kbLLL99CFOc/7eJoKnSOBUHio4QXxq2HbVsU+79Z9WbIp2uiIyyymVukpEN2mll
TiwEchzZWzJ0Kjri+BDJsjHsSo0vG5Lbin1d91iZxqkYzX2rZ7FOuywrtOBYGkYn/8rKxC6ZdQum
Qqz6YxhSElEmuaKsRVj0c2gMfUUS5DihUSWBokWvkRBDVnWOFEx1YDi1ErYgRIuiSsp10LV1fFtW
AmmXiXqgkZeiqWD8bS0lUG9Tre3k3oGHWg9brUKo1i2G0OzR36WpoSBECFIW1dyJxx5yx2byRa29
VEZpIqFha+spGzuuhXyMTTWrrg27QMMoirEzlkbVtD96rY3FepwaW9vXiYy2bfL8FpAgqpCX0jam
bKkPVUGKfTAAmq3C5nrIRyLO9LylwU3z1/MXYxraMbLgMG+QPHSmtzPaKPsNWNE+JrUdkAmq9QXy
sJiIQqeKB/1Rw4XWO2VvkvcTxfIt0NwxIuFQleF/BE1z4RsW4rQ8MdLaqaSUiNROMmt6Vb0X/8wr
X0kXeSGXv7XWrxHC1Wo8vfSx7RU60BErpaHnNarACT2Uter6Qh71e70cY+T2nYybr1cyiz9hwjH8
ofnEF60S9voID4NmUh5ImKw6xAW9N8TfZbsyaCBbnmoW44K/NDTFRVDnNoRKpUdvYd5ZbRz3e7O2
/TAiFbQ1QnGtWhD0S+SXPMP8Nx0iOErbwLTbNFqZiNeTcFn4uaysUWGaxTYXbMztQ2CIur3QoZgO
5sqrssFS1oMc2wlYTzIAVPUp9DU7ni7TRM1rA8UbYqtvUcFtiW4Tspt7UlVrQo2lS2S+jaY7Xjna
+U88k0K6s2Ulo9+sR7lf017KEpI7V6beQWB5HIe4lZeykvaJdJQI64uHjQFOtAtdJUzb0lwB1lGr
cWFPhuibKwmijOQdtZyGbr20G8sacgyvg5r8jNqIbfjgJGlhWh288CkzNIrWVT9d6Eaq6PVKb70x
virzRJFmxrghNARQfmPszFhozUHmvjYrewKHeiclovABOaDojFaW5XvVqh/iqStdyJQewmS76shW
68OpB9jB61MEWbcGrzdYy8rPIacTRzWW/c+ul8fwqo+toXkssjzQXL8uIukCYVOeXjB8yOsZjZZQ
8q2I26p+mp2mtWMWEVZigvDMEBrVWHCdYWeX+mXQDUFOyqGkRccxV4v0oI5K6R8gTqYQe0bZVHZ8
cbTTfOH1Pol4pWk7ht6k3+m09rT4E7mGquKUWd2U+CaNXAnGYxvVXYuDDtPeVjOjUo+RuZSK+BGq
YZS6ZL/W8b4vfaEgQ6LOPe4VS+kVJzOo0qzktC2qZxbQ3jpMreGjZtUkkv0kS4piZ0LNER1LACAI
kKYmKTbp0Oe/Tb2ooIQKwK6LVDO7SwsPEq3/EcC0fSjMUE/RAeJXKh8ryoj6UzC0ybROpiJOaRgP
SOQaMED66nX1+l/ixX9R/PlyIX8B0PVuIZ///38WcgGfAi01vTsO1Zx02Dv9vZATbPIX3mwyQmi4
EQ00V/j/heeS/+LpkCDAvzixYpiZnXP/4nPxP5IHpdr82bnoZv4j4MUrOuPNSi4MDnnAToFxYM2R
LUM/2bwlOiJ3QR7dVezEjv8iVvaRlr2ja+s8blbanXYsegfOS3ghLhXFUW4BVJXQmpzgQNbjtcr3
8tCm+HWsS5hEcX4l6hvJ3FbNuGgjEjRyd+JVm1y9Lv+bvSvpbltnsn+lT+/5HU4gyEVvJFHzZCke
4g1ObCckOIHz9Ov7Asozbb/XX7r3vcEhCkXIiUQQqLp17xqESkDXQ6dWsp62WBQyoJBy8lbG90a1
icM7LtXjZ5m1cH6mid9f+XhXuuCSxZ8w6tcEdNMbukSawweENR025Nr4fQtcOMCHKKX3XqKFd4Gm
Jl5gd5GZ+DYpl9AiyIG74yCLaIHKdS6udobcoO+Eh6GKwL12tF2sj/3SA2qZxigegewybX/qBNBd
0D/XOli0vyF+hc8gQIJ9S8ACAR6gytj1/ESAo0zZT84fnHTPAIBKdwbWhoCtkwYa6McWmOMWyNnw
wQZFBCvWjbbMUdoLjHzoAi3TzBN97ZSAifkpm82weC2kOHSeXh2w4RqH0oAc7LYgxqvRAO6lHwhv
F5XbA6qoL2wpRo7dhRk/4xV1AIAkPxrNpcJ/pbexUdgaA66/KiBqPhf79geIytpfqE7oSrAdL0yU
yLzG34rvKXhGk9n2/hb2M+2lZTy0/WyO0or5a/kgNUnXzHqLgTN55b6Gytl0A07Bg/mC+NqWzO0d
X4DPy9snG/uXx9bDLDFO0D4WB7KLVxZyUOWLu49+DHtJwDmeW7pnhg+ipJWJqCPZi7fURtkK5FYX
7aq41uaG05UHEobs1TOQUDrVh6BfVm/NBrjV5Xis12zdgdFzUc/TJV/0QKf45hYkVNh2oMLSubqm
P5LFwL7lBfCzcz1fWMHcc6BoCJHXN2BoEFad9+auBn4WMSEGPJgWgQVpbVprcm52eH3wa+hAivyb
jp9czJdlfj9UO8tYmkc7mIV32KyO/cpplrjwtIsdNnfNLpoXfo138v1vibv/X1j/05QcP//zCek+
4/XPt/+41j/qn9XHBVbd95tQSC6jSAoglG2DYND9sMBSEzJSNmJLksgFWovTAkuNf1lY6UDy+5uC
6C8yIfdfSJrI2J1hUkTHkSf8v1AffsE62OAjMICSgTCKzJFIvqPPB+PEiMrM6GLys7DwNGS6dd8X
CYg+wtFbge/bvO/swlykY+mt1KjuasZt1Cwz6zaaoHr5NvpP96qplPM/3Wt4P8CSFoL5PC92qnGT
BHjdqe+hCmZHZfPFFgUjkvI3o1btnayG9pIN0N3UJLn3sYtth7YTAKYWnvUY5Em6RwQnAB00usUA
mGbXhYh4OYX9aNL6Lc7q7hQAxmmEoS8ogi0Q6h2eSV7Ms9rwHls89MSL6hq6gHSUtSMj2w1DwXbq
ysk9sAMy4DpmUz9mhgUu8ggnLD3wbcqGWV1aUD+AvACW68SgxdKAXNdO9UMHklWC6S95DNnsIbKz
PYpwxD6RTch6RNoBy5p/GVBd1WCPLPZxHmuV3C6Lfb72IKW8V2MJ5Hv9IOwjPwiGdtlbKAmIKtT6
Bzlzj+Drb5dj3/czKHqgJtpYicqqHjxEhc51goqHWMNetc9bcWxlwwBcOzJaDDOSZyi7qbugAUo/
ddJFXgQAE9f1EWjH8Rjkmn01BK98s2XBsuxLcg2DvDuAEv6+SFO20EOdtJc4jqottoygDa0ujQ58
Gf4d7TrjUJNWNtXIZwXMbFGwUV1nNIPLv7tJTZSQdg3VBrHpQJoB1WfeDLsOxH4fGmXLTaiaTAPK
1tqg0bx95651HKJ2bQN/eyotHl4Z08iqsh1jXtpOeAVbEGoFu6qHLnVXr4q4tnaGYTbbnHbt2jUK
fiR95PhA+4qL2btgSYIOyGOcgD6/6712l2eFvkBZIQDDXRU9qKvk/arqNICb5eh0BWYQcw1hU8c3
cLieGyhGWXkhggZ4f6IPBDtZBSirWrfGAADlCMUADeygV9rH2Xos22Id9Lp7yUHdicN4CjksQMNR
H5g+12wwFqGNgh0C3M0eKjWyEACy8Qgck1maA06OSgVQ7uFHL5Y5TpPHELQ6Rx2SKZDNRVNQFEz1
Xpkv1UDpynO/GtbCGkq6Rf5Km/5QsOTZRHE+NE28AlLe6GZZ2wLCBy6/Lc6+z3g88Q9675bgW7yr
xo1hjeluJLUFxXkgXncoDwKRK2ggsUXskLVXxtt4VBkvONGEa5oS7osQxVoNMAYQDddetTrtDzFl
1jHtQUYWoaLzAaJHyUwHm7CLCE9QJzODgBg2IPFwxum1vzXQVMEd/KMFydmZAHfqitlwRa3DvLfN
YYUcO78TDHUK5lCmr7wL1n3U9I+kKo8UUaBYriOqwarHdkSuI6qbqsVk6uMLPLEROGJaGkAvt4iZ
h6VNF3jdjE8B0/dOZTpvIaoTbBRQPqbgHPV1UMTsBTBHBw5Jn5trm437yE7FH6LttwzMFIMDSS+i
eUhOgycIgUK8aGSM7kNWgRopb0IndH/GDk82COtEKK30eL7VckdsEX9AX11+7X91/dD/2+XXe6sB
OvIakNO+bY36fVMEl4IM/SnlPLoHKShLqxQi7eC3S+TXrBoD6HKsYWm8B5L1ZgeMPLRQ7w8XV94B
ul7mK7/ptvc7Jjsxx8ACovN/9RlFVh6KrIMItlvGs6oVHarIynLPHFTlEeB7fwRxuw16K3iA8A0K
u0COtwzAhfqjxXEniH9UqaiWNRcu6rHi6kHT0k2KY3k31tc+GLOz5tTkkobNIRho8zQQAs5g6CH7
Bq2bp6wt0llaVuEpJVWwLgMK2EBpALJQDuFzyypIP+h6v28zd7imcXGm0o6tfYiowMg2BSfZ49jo
oACGHShlugTm3Fwx6G08G/WpG3pwJg+S268pbZSYwBy09qaOcn4feG69q+0REdYu4M+WGS0+bMTO
t1/ZJ4lL1/wUAcavD5wnWPFwcgStKQLUcvzDr2+MLBexSoe/RUZsxXyOV1ekx+OzrY/OvBtM7Bly
Zl2a0cWrXAzPeoItuBbU1X4E0dslDLTHAQ/s0ugEhOUTFu9LiF3t07z8faVsmpueY1SDr7/YlW/f
OGDFV37TcOQU59Iq8T/+D9Mpm15FUOtp7kCRJfy+abq9XqdkDxbcyE+hxvBUO9GJyoebMHJGRa3+
qFxNFHjeXNvR/OAqaELfIB55jvLUeHTYIHwjN8JFGdYBTmearY15dnabboNHctlFdgScPK5QRhwH
s6AJf199Hv3qp/U4uMQCd3z2gzaGsTXLxp67maej7mf82HggmY1Q/bT5Yp98Y5bre9V1iNjXfcrW
PIY6y2xyme5VNiKgId8l/VrdqgaV/ett4NC8aLHZLXoBsv0xGb7h5RnNEf8qn5yhRiFK7XYvQV4f
RrAiByh4Q2kuh3bQTIoz1YjzXxDMRGEHye6NqI9Q1K6b9++90QssUDYX92abRidD9uSY6pl4U02e
/6v7RvkJ77NMnxfgE1TvfWz6PDk29d7/MpIldBPn0F2MDB4eUJZrz3tiChSlA6mvbOpqamI1ECSo
hTAA2J8GvjiHPWPrf/8kk8+QDxtnJ9CmIgOJKBPoESz65UHOm0FQ/HrdNy1ABak2I0Zh+upIIcA/
1ZjaN9VBQXRHoFqVc0dc+fADqnk7VkXBwXFK7CfeuznTsZ+IOnYb9Tgt77xgWKCkak3GwtxbdgIk
e66beyKvLGlTV8o2jQqwba8mP3XV8e5iIKu978AsNQd6pl/WKIY5xWPwu1EDovF6HCf+simXEcvz
XA3kJOnJrJT3gaTx9zTKWzl68fAnNLXKgH54Vcv/Y+jkygwckuPyYPl5sexDrplhaWlvPNKvKBFz
71waRYcqZu1crZrYdr02meXeYXvJD8W73YW9ere3I+/mojAHuU177SmEsiZ/ZbcC+pqwH8CyXjyQ
saO+100NBKb+WhluV9Kmj1XhQzkO3GthBdYO9RyrYdWoJ1pdKUfsQFBeYdmYURlvk7sG0BrFGOoL
TeDgUSQoAMtaL9sV8uCRCktfhbrFF6qrQ7vrrpYaa3JQyMZiQT7jSITsOHlGgBv0tAPZJUVdnTqU
Rs5rHqevBb6iiDn9c4qjiD95OOSNkW3Vus6GWlDGgvYdfnhTP7f+sONyZChUJEMgss3bf/2nfFKk
wrXtIiRLkHylX2AcAWmhZADmhjeSoSSv4tzYN++NA46LZqb6dW1jd5gHvlXzajuZigyPV8JbIF05
sY8aj+1jDIm2CMwoB3to7KMpG2XnEDT0vcFAHdrnATXae+D3BnLKrxuUB27EyGly1EWLMnEzfSpQ
77whglSnqm8qZH1wJe3Cdob1zTeObBRYN/GutVvUx5nCO4NRYVd2uXVvxYN7lmMFoEHTWCV7tt19
E/g/8wX4aTdVl0c7dRV1w++r5P1qGp2ugo5Gu9isytW/X8Xcv61iQBKBMJEgJw2tKGiKf37CalSP
RUOcsdd4yBaGQWUx71jgzKLj4OIYbrpT3QJ06iCij8aFGLFLRlQZw18cUQQDlN3NXTn10kl5Tu5q
StVVU7o5OSUm6tl5VA9HDr4MU4ofgA5ppyxjZw3HWJmRoWJIjYJIIsEjaEJqEXeoccSxmhmlSbwa
oZt4vA3/ngWqxmAbRrWXLyAKW7oNilC1ptwbQIOlKOzFpWoqLWG7NPBVBxQF5f6D8+Q2yJEQ6Ykd
qsp5nmM6ZbpdsoZjYaUodGNVIg5Vlg3LHLsYZNdacVA21RCctUB3JH3cju5zfSg3Tgi6jpttcgy9
+vcMyublxPsD6Bms1n97OqHtLvFcwC4iHvg3OkMKFrxo0Mu3uM7GyvZp7i3LcNAOiVuccw0pcdW7
majBxlmZNVCBB9Zzntz60luNQ5Bk2Ha03AyZqx2sNCTtCpnZD9OoAeXLHRMVF6JD6WgOmdBIjNp3
sBpdRF4awQwRsgHcOrMysM69mRXPHQNLR1Jn+lUPR6jBC40dilyPNibPio3rhNYhxq7JNyD2cLXS
LJoPKF96ljOGMSTdMKPNgvjiWmG5srUcOY2uSF9tXV8VfTc8oUST+aNGu62ROKh/lh5J6XTHJIpA
9qrWK7k+9XajIwsuF62uGFBsawVAjL+PTI7CbBJE0NtsnnVWdef1YpYUfXi1Cy+8ml1jLrjnVktl
e/eo+yKGtgW7FDKAAERCtjRRvbGoZFfZeELTZQF1iAUIQhByCN77GY7qd8pR2TQvAteSEVV3amCa
K1WRi8xEqqDS6q1dhH5Ru9mxCXoEROQVNVNxzElGdsj0+l/sykMNyjuV63QTgI/iWMo736dVHsqu
3Eze36ZVpi+3f5628sQfNm1Q8fv6a0d6UCJZcf7HDxRQxs/rXeCNEQAiNeg0q9ivEbsAJ1XpQvBb
QCtUvSOmd4nbev3RfVYGDuFdC/KLeM8MqaxvHsff/sqm7gTbQn9sX/FDkrPKt9Rtrs/z3z6UR/QX
xQIW95CpTWXT0ksI7Z7zbecnt384gk8WSArH5zza240577EK3cV1Qq4eaAcWlS1QUMk8cs1GJ9o5
hQlOKTnaGz25yhtAN1fdbkDEFTd04yypqmyldqiaF4NPjLhirbpQ1QPbRAJeDqiEWvch+2tURd6n
URV5V6PI9vztXiPWs3sBvd/NmPe/GDgdzqEeZrdGC9o3ZNWNjTKpwcZN2k1klr9So8rOiQ7imx7Z
YfxLUpE1y8gKFq3c1URtFc8HEywqqEJudpBSyX1SseC5opBFZaH1NIIhLQDGagX+FRRKIud/bQsr
vBpx70N8VTspU897gU1WHi5QFY8lDlomvlc32RI8Bu2cgCLlVEA/6kTlVU6QxkQ0JdlMA33s2YdC
gyaSdJvsapKmzlD9/j6AWCG4E6AblBw5yHR2bVkguhFjTx7l4qxrzms90P5paEW2pAYZVg4AD0+s
ESencbtLHIZ/eA6ohHx+3JIhKqbbQDcC94a0DQTDPz8GTQfCG70Y+5e+RKQfxWE9SBscuycH7NPu
BEkZpE5r+5fVgu56jPT2irBttY5pCuoW2VVNm39zsrG4qI7J8bsBnS2qvKVDCL72QxCRO9VrWNZe
W85+xUnR7ExQGRwRW7Vvca5h0HzRdeDulnGtW6wqcSEiELZJPJ/8LBXF8hrmA7W10JKt2oSlHs47
cZ7oC7XvAmTpY9cbvBQsIfkSBGjkYCXiqoL7qgGu4xy0ZX5UPYavwE8AA/Rv2QCwikz+whiseYsN
6tZGQTrY6nCVOr37rRjApyDjNMpuD7G99Wrmfqvd/Kvd6nS8DSNezjsDEqN/2MlBYOFv3ymKbsDn
Dv5e1DEhvvn5O3ULs6qHyhEv1dC5C5AAlZs6bY4Q4wFVUZ+F/SEQZX9QVyLOqo1TQr/GAj/fVjnL
ruSfhaqMherYhIJKjkNk2fNCUHx26YFGo+PTLO2v2EdBZ5vz9AdNe7BG5AAnlImL/H9svtEB2LMM
Uu0mYoIHBPEzRLjcAXklvJCKUQcxn5MM2Tmj8QwcIqsmZSDHASED/2kis7nIBvDsAfxQ7qfGCXm1
d2Uz2dosR31HD4AB9Ch8D2/3+gKiGRA8lCAq7K1HaEADDp/bZEMSzXqsHXfPTKjON8nQXaKa7bAE
xg85PVE6xnv8KaCLeG/csRyqWdTWO1ElBsgDMVp6LTJEZqCvbkc6JJ6+JXnFQM6G6JE64Klz49RV
NnUmfPe9uckbHC33GWlRAgZSwN3UQBFo2KUJRH/T2lxbVoCE/DR669MQCSuHjaD56+zT6HSLJgOX
miV7ylTjrbPT6/6gelhjfttboXPw5Ong3Xy3KRfkcJ6NZqhWHWK85UsEKSO/q3tnY2UOjl/5EADy
kFlzxC6HnRjS7NEA4krZBYOgPDjbIpDMBOF3S1SIRaEOCJy7mXNn2PW9I+0Eh3dwnvUAoWs0QxJp
CMcO4I7eGHZt3znXzBL8vhZLFXiygSGVHRU/skM3fO8k0i1oP7gFfFlEXnhDZv2PpPJfQT4oKZNr
I5gbqYvqJVlK9/mR6q0uy0Gqab2kIZ4XyO+4e9Vo7ghCz0HSRL7b7LAG04+JQPjNJ0sSfY8nj7x7
KN8vXeVPUFoBICH+SbSor6E2Dtuo9RAYlc1AIAQLMafjZHJ4pc+GAhSgILa0b26hBTo/R69cSXZp
n60uNhakkOBMz+2lDGq6kZpp3wpH033HypHRld18tMt1XLtQV5PdaMiQDwQubqa6Daj2TxCOP6ge
qNbFt4DcblSW1GnXLIroOfD4a6Sn2S51EHRubOjDqRTYIPefX2y6tMWf/SabRpC5vuXavtzXWO6w
I50JgJ8WfG/iNH6o2lbzDTPEK2UIGGoz9HaRkBi8jWOw0Y3GefvsGlO8fWzpSoq2XXAQra6gFUOR
eWlD4AHRFDrCuboezkOehEeHFNA5VKOq37kgwsJ7daOVZgIBROnjtWCnRKlPDYKYIfM/3FdoJl0l
LnAARRgmJ2usn0fq6Q+Rg22anSJwo7qAadngsIGQmOpWZsJ9y+3Y6uacAINrJm25U91AK54oCZuT
E5TGQxhXc9ciPxsGnjiJOL+Cc5sfcsd4Um8xZUJubofjDT9R4dF9AGp8COQhz6n240Y6QjLPQERw
2qhPu3I1ahYIC37ZrmsMtD69wd2tNzKsPnUzRNuC25uwh6JIZIJUJZfYH9kEaV4hYYirUcQCq523
mEzqSrkpD9VVjV7TaseYgfrYGBwuUdCAnZ1RyxeCg7lLQP0M3OKAznUBe/CGU0hb/qQzwnYjy7K5
6ppeai+oo0tQMkahRbhrM4NdojL6zirnB7gi6QK41X7rhSKV5D67MmmHZ2Xn0m7a+j/aKWLqW65Z
AN7JdGjveLGvuionqrKhamBKm062ZqzX+ahvtEq3oDIfiiVefjqS3uhOjffeZToqdsEuyVdqNMDR
d7h5lwVIIEe+YXlhHSIvKvygtzNo5VouOCwzYAy7rviOc+M456HDdi3iy/d5w/Cw8+K7HWv2Cni/
elmNev69MO0DKqCbq2uH3u32Ubp9uT1tgEaTdmyVbJ/waM8LF1RyEhKhGksAqBel1NqqLnYCgOeC
+0j1hozWoG7ELtFtwLdIm3veM8WHiW1CiGTjouea5CJGAgtxqeyMelJkMOi916D2EbSZf7ll5Cnu
cPKZhbnm3dnDZURwT8wNDxRksQlCQgJarqvuFUwOFhL7wFrnj0oNMj72cSONCm5ZVgIaUIs4BKfK
z28IaIVlRZu1+XPObCD8sP/a6S3PQK8KwaJydrt2GCG7luZg2wwde07U0M1BDd2akkDToYMyKZKf
EOhLs+SWTshl18Vv01dHLiacfCW0KvHVgcxpxe/RqE3FnYdHVeEXFJ5BXTVVc1/Shm8m+wSF6P4a
VP4KEzG5eXp3H43VRZjZbMxifh9HvU/bdHwyjQTPFE9B4hCUw5PXjf3MQ4z3CErTm5s20vaQ9po5
Vxse7C50kMYb/JYfU7ZpJ/Ql2j45f9lOfelOM+M9xW8R9mlSs28hpBi5J6+vjyovmfLuztDi7tFG
9QiEQ5N672mxt9eCIfQ1LUqfKqs88gppGtQpIECcBXVwYXiXzoy8Lk7A9ffXztS3eGsPT1ZF0nU1
lMj6yK5yMwFl2udGC15E8CcirN2n5+m3HAzpPWjd9O3txwy5k35tpTjjKhfV1PKHHzrivumEvp3s
k6+a8/bQaETc5ovEABKpMSznOKTGF0SijUVfEc/PPRJdVGOm/HlM7WGneqwz3DOLn1RH3RNSZm6s
2qsAlsE9/zRPn8X6H7ZYwEz/7QGyAKAmUIwzoaf8t1NL3MdVykKRP9cg7dwiCh0eEtsLQJo3pPMY
h48FqUhWLZTxn4bVQJ2T71Vl5zt10KyBxQaz40V14rKsFib4k1aqq/WNcdBZf7kdcuNY/1kIGuxb
cD+sB4PwOet70i1A5hYsrCIXi64cnDWYxR45jj6+4CEAPOPonYjdGRTRcuvRzexoq2woq/BOEYSX
9zpENlVvHOxGYu2AberavLoMQoC3OWOefeeGo6/+qNRE5EGPndBXp2UmmvAOiey5I4LuqjzA4oA0
XJaIjeoWYBjbdjLQo7qGldggHufdKoHi7D63+0WN3dIRVVCIkRc1ouqgMO78oIGsb+ii6mKhhipN
f/Zy8J8PHvgxAdYO12LI2kUAOvdLSEHONyK4cwmgFrbo5VUkbYK55gEKqNi209jw8I7kSKUn4ZmE
JtImsqlkllDZceg7q97IdR95bG/nOjE9j1r7XS0dFWprlm2upSuj7IJdU0fOBrD6uxrCdgcFWatN
SBOHXgl9Y7mkq0ZL2V0c0+qgepOHgrypu97nUB486EFaiyd+Nq2LarEzjSo81Ozti1l1aWuGB4Sq
VGdaMtX6qMZY8zYtluqqsA9t5ZbOUb6scjeK9yjiDrc4NwIME5HuAL5bgGXcpEe8LwQKG3D5hya0
21laF+JHkdZnL7HZL6d+abPBAQrCyH0BBOFbBdnnzPGy70HsQIEG8e4tBDmihalZ9DCYEeiZaU0P
nFRikxnxHchHLejkSZsayNwrtH45dvOaPID3QTTPWkDfp9BcDxp24bUH/AruXEgtv75fgEroZon+
upBDtUFPGlgBIEqbuActrJpx1qH8adYQrcRRBEbPAIJzUdQsX2YdFHZ5RMg21yGHGza1DpAgaIwX
Gkq/UBeI7QNWn/IuGk6J5q4KgNj20/pH8b+xxH4P0He1X2jhHbqaTw3ALDtIi32D/5PB7Oal4U46
a0EYfCG2V20pyM/9okQKgaLOTnmgro8vahBBH1KQ/h4dZufzGGSVG80VeOmCxGKX4+S6K2WjulNT
FqB+t5JwM5kaJ+5W1lDy8cEoq2aF9I6P4Ft4RCmTfe6RZT2jLsnBkWqkq5aCAxBs7VG7DAvI+qph
WzryHtzdIEJEIrOIVi5PvJnVWt4qSspxa6RZtk9iyBk3RokfD2TQ5hVh9LGg5LUfwfwNyvoZ9QDj
A3h/WGtF2b/EGrAUkDhgiwFB8ZnbivIqQBTuoSL5Lqnc4iqihvs6KvuWatDiNT0xzVuqQWUKjExD
+Ueeb1RX05NuRwLo66UduJgRp0nuk8hKDmMBpuucAI8LpQsw4vIUyb8wQSoRbALIGKpLZVRNLIdv
VyjpQbEJShVv7sqoulhunZVr99oWChEmnfV2ybchj5560XsnVqTeqZVXBTi15iAsH3w10MWiX7My
0GY4vdB5zDiWFbcfnkwTiZOePuatyXZBn1fzDCGeIrWj8WHMdB0/XBP8FrKBBkPDCnbWEHS+1CTr
dwaIT6dxq4TAQ5f3UpoA7qZe/XBFH2GjQAEwWyUDR14wyH/UJAUBiWOKPe90ikKgoZvjl5K+/oNH
HujGsstROIrj2SVA/BOEo+a96kVQXZ96cgw7DaScpacwNH/qybHBceKfKYK4u0Q00bkBZu72vBUJ
gv49IqG37boCHmdVu2M2AHssT49DbWgPxK3mZTm23xhEHy66kW2SRGgP4KXu94WVoCJPeqEek66i
Isx9NZpEIRiwqxzo4hxAEDW1CUHDM4QBPhwO2q4Vq5JFv/+CKLDSVR3E0ayKXQvK1ualSemY4Jvh
id86yPSh/LS6qAbpsmOfC+LXrDoRBaoopbBAyGsE7yVW42ZMBnCBtiYyaSxAYdDoaDibmXF2zq02
AxRW605RuFGWyTy5hgZJz2ogSY1euupU81ZtjtqINRe66SNGDt0ex0nAG73swT/8k6YuiHOdur4n
iQfIvtGMe4iCGzsKNqJmjk2itrgBTRJwWDhje68HtNy2gfvBbvdWdBCjeEmD1Lrg5TPXE8v7piIt
0ByYe7zLL6oXMfpktIzd4jImgqDztinEVg22Qe0tkHZOVqrLLadeRZyCM0PO5gzlsKWmRmfEZdWy
NUSEkCaEN0ZWkr1uI7NSQlt3htri8AXP3l1rgEnatvACy0GWu9S5KA6DzHDhNL2qSo2/0cSCiCgo
bK9sDLRVEw7DGgiZ9pKMIM1QLlGMaAtQIM+QOcE30oYAr5lp+4cYuP0Pm0loClHDBTWEQ1De/vk0
ZgHXGRhenjxzHs+ctmjOhqVVII03421excUMGJr6omygv4fgcpGAul26qIHRol/v6jVjPQiv1q7E
aWfZOHd7DwW4djNdILWe3ll6YPqIRiEjTEGrvVMNS0mxFET/MWpatctAhg++RmpWO102ykV17azG
fepyuvnDPWqefii//3vwB/h1vm6+Kd5DqP4BDhrI1L/9f1WlXoVdanXfzTYDx1QAQRdL7icM2air
PEzwWud6fSk5jTbKxuWmoisIBpAHqFYUtcEzZWxi7h5ScCns45biCCQCHEYd4/TlqjUT82ZDJfXv
q/+7X2eCj4AE40rlKQkAwTOI1kQ7dSxW3cCO4p1KaqpubPfRh64anZyne2vRurMvzlM3qEp8UKKB
q7k3QHYnhDi5Q7xOZXJfNYjXW/PUs6wVArDhNRm97ORQa26bevFSxoM2A0a5vkOdhrnOIRCyDl07
xrnAAi9A3zpv0IOo8G2/oT5bm6UQI9jmBpZkJ69yUJIn2VMwYMnXwt5YqW7W02+aoNldZiIZB+TY
0fKs9IknogKffINSA9WNQMjgdGw4dJDneLCyn1E6Zk9dkmU7y3blLxtTo9KAL4SrV1s1Otga6AKy
EoBRyEOov0BNpqc8WKq/4Na1vW/CbbO7xsuKS9WSYxqExCdS96MBPHJR9pQgpZGzM48kRjYu+Ase
ju/cFdbV0iNr43AjhPJSVD679EWrafjy5UbWGI9/+P2DMunzikGA3XQpaoItkC4ApOZ+jfDrepEJ
ysMKiE2k7po+Nedpx7Wt3pHgiaeQLS+RyHap1NWwsW9V9gAyEEuEdowlaNXDJ0+H1g9wBSj0TZzh
Pi2TuXLLIMiyC0IP9NZyNiwEzaKKOn3juDyag60y34569yKg+/grzY8escG1nQHwQhvmfk/TKp+b
SMZfbIYQXaoXxb5OWro1qqJb1aU9nkFoFSxQjm8+ynnamvFf4/h7HlPDjtKZaUGO4tYgRB19K6L2
yKzx4AaxwKENzDezwrUbwD2C5jBq92XXgIRbeimz6g5NMa7tVv+h7MqkBlUztAVCiSA2mN8+QRkr
OWVl9O2sybJgpWwfPsyl9Qqx4mr3wZZi9dnXOpQau4L+/qPUR5Gs0VdmUkKrRs56sykfjZRi0ZKk
XSjjl7+67FpEjAF4WmXQ+9kEenW2EkiTLSPbQMWRmyD7BGoHso9y0LAUscHyWdFo7U71hSsCKP8Z
3HetwU8QKBZAa8bDvIPc45o6dXqlTUgPo81Ojh2iJ01NAohcVetkw0F4ftX7wN5pdvpr8uiI/qvI
Ioi4NqA7UHbTSSEogkqZmZrDkxOB4eLcOA05KA87KeJ1gU0lNlEYVDbUOflVpoXn2yel3rBMQVKP
CCs8PF5sWDQCil+uIH7TIygLq1m5mS+lp/3bDIIVdxawXNOk1Bjx5HM7X6lZ7TFnR54EW5cgIzKv
aQ3ukpwNayTa1U01pPT2fZ0+KndlgqoZAOhuKyO/+EyGdW2rGXjpqa5qigBFjolj7tVdgRto6zLH
d6L+KmWzzGybgYrnqPy5zcsVwIfgupZTDmCfkenFvYsChFNZyCSgjXyGbKyxR2TasDy/dkiYoTYG
u3FO0zvl8t+UndeS28i2pp8IEfDmlp4smiqW1w1C6pbgXcLj6edDsrqpo7Njz8wNAmmBYpFA5lq/
qSfH4E01R8J1vVjrsdlsvW4zWnX6HSZVuhkm1PBNRS/f0snfabATvpvCr5GqKfQHo++Gq9J1P7TK
T74HeQ8WDbrl2Q285IIOD5u7uSG3h19d5ShPkV8kEDaadCUv0MFvB030MRbdeHZSrPcc3h1reZHU
fylKz/gcmiHdpmXvbWvAZx+g4BDXEP5GT2sEsVFwvCrNQx9XU7Vsh5gVcmHFew1o27My8pHhV0Me
Z4jUCi4RQVctyJ9kq2ZDfbcjJdjKYqh45rEu0m+3qQTf4QoI2dn1WvVZRzxk4+tTsZZFmEDqJY6s
3a0vYhnpotImuN+18ZeczSkdBdJ5by15CWvPujKY14wM4nxbtxqy/GgbhcntVl2lyQ9E5lV8nOhi
pBOPCY/9rcFqbIjqf+65NNtV7E/hVt5HW6gm+Pf865572700bZrf7nn+OsDew+FEXhVjHcySHGcn
S/Iq8r5Nve9v9/Xf7lkOGmrlf91zkAgEDawivODxt+mVxNq2wtuXCWDytdKW9kFRgO8s5OmYQi1a
tg2U5cixcKSaW1wFx4c0TzFOufVsSF7ElgvADkWjgxzYqw0uuZH7nhghdj6yTkU3JTzK01st21cV
7QLC3bgaEEPSRyN5juuK0ICohpVQ4/QZYGT6XGXvLt+nJ9mhdXRjrbqFWMtiqSb6lcGyoxySpaO7
6kME/mRdDaSS+PUSRsi4L7p0+TWMeeuwSVZ2W2XbSO/SZxUpmMuo2dt7j6xCoQGHyWIn5yLh5RHL
I+C0rMqSXC03LIeKYEBLQB3qvazLB7U/jmb8OVVTu3eNKl1pqhtvzWawDipuOigaiHoZDCs/Jx6B
O9jrpOKxk4bl+DOcNikeT7/GdPqrVzP9zS16xA2En5+hg7l7sK3OVtOb4GnwsbMk+JV9Y2n8kM+D
CINseSLo32NrdjxspuwqrzyMhXWIY1AQ0LG3pWuLbaJPzgMudT+NXq/WoaWou852rRNLmWBjloG2
VnIfHYWk8paq77qvSr2uTBOHx6jXvruBei6ysgkWg/qIrTkfcjxUmzDSi7+VNvirUjv7w0YNaWn2
o49bXaAQbU7Ui2tMX9cOcr3E3+t/XDdqA/fJtyZv6YRh/9ZGBDZ0zf/jen0VOdjE1eXGG0ttY7Nx
24iGYLefYiiQd5qzsjCW/K60mIN0ev3p1bmzCcU47NSkKN5QGDxU2Tyr8LQlDOH2ZAyddsmjBFsn
OXLGrYXV+OyjQXFwzKRbywFZvoX75aLtjr6y1mCINkPQXibPfpTt4BbzpdBQ0A4JD54dhUDfbaAX
PE2a6bzws2v2gxpit6wL/5svNreBOKqu9XZi74to/XMfio/bjWSThVoIHxyqYd1JdzDCKeZbj3oF
06k2f5vccNzpLmHFrGnbT8JHC9lBMYQLL0PLZnprdcUUE5OmeWRt1Q2iYbr1GOAAd7Q7FXOguUGx
6o3HU/O9ZV+6dUsxbsNkUN4LNKBkh7IqqtUUuukxCKb4yVY6CN7zx8WSn0ARy76rrbjtg68J4zal
iDN+cHX42Ux2sB2mUuzs3h3fpkLfy5FJZmDp12ezIKXiXfIk1hcTr6RXK8tfqxH7w8itsl0RJM2N
zSApDVbT5As/tLPdneagBc6zMrj6fn6bCiW2ruV8cFPWdpURE1uaX64RKIdr6f4VQh28vVDLLJq2
pHoRsJv7y15dGj6PLCdPsmQPrXcY3DkoVhS4z7SxdnBm0RncVF9TU1GekgCXQb8L3gen4MNJ8PZC
/yl4F0Ibti0Gs2vZamdBulLMsSNoQ2vXm7/S0lXPsjTPqPdu8JrPM3YTkgxzJ6viulMmLHIkoDSS
tel27pFMlHtsrY7VaVcN+q532os+Nwjfxajqt2ZlKHc89LHSLGNwPVqSgR6z9H9Ox5DYbTMNfwfa
t94M4p3fdrjDFp6RAD0IGyg5tbGtQGFC+w3SLeJ9xrm2iuw6CTUEGq9evjrnCuCKoc1Wt7KeG8NC
r6pmD1qDyer8GWW3+CmNvPTaW1bwYIXez9ZOadNbF4lhvF2QLZsvRDr8r7ZsNMKBgHyiNgKzWNjx
O3aX9jpTPKJicxENOItvQVIeZXEw9F0Ef+dqFv4MISbhMObJexASHzdKtZsX0sm7a7nuFjfyr9Y4
HRK4af64l62d6nw3i1Bc5FAlWE+GOrwJRDMeAY68yutkuVkd5E1l8/xQef7zTclWpIZuN6WgMcRi
IanIVMwgu5mDJWN9spj3EbL47GRu8T9Zh/kd4HxkQiFdyZ6Bgk2Y7OTcmFj/TnTrJOeM5k5Wls3p
imCNUdqyxYD9GZvg6RUY2Jpgd3uVJbUvWKJF1pMsoVO1h9Gd3ErA4Y5GUPSPss0nEZmOhXuRJXCD
z8BFi1sJl6z3Fg/Ns2zLg+yHFlrR2Zmm6VX1wRvXqYn+xHx5VxXpgt+Gf5St6KvjiumNzfF2kbZA
eEdL3QfZmvOeJ/BtCuQFGevbFu6SOBQfwFuor4iAIzWpnhpbJHs4YcXLZDsxuhmqtpLFIFWbkyv8
DwRy8dByK8StRl+9yka14VKFUXuHvFaKlyHpik0eD8gQzzP1voHg68gT7Ta2WTmJm77IrmQvsDtH
OvAou4Zt360N+J4b2erVxC7Bxaair8+pYYarFGfiFVTi+mxVGE8u2vk0xvkXD7DI39wqqxCi16Kq
tcc4g8GtB/mI3sk8h1oFi4wQCAzLPUmXaZsnfv6seX12xlHurCqaUixFOrFh0wxnL1utqG4e/JE4
Lo69xbOsI4D9DfOq9iirIq/3d3IjRIKXCUat3tV6UfP0ZfZBK7GoC6d2JYtyBCKyYdKpV1mjhaz1
RiuF1DtfALfv/rHtxlt32aMfHL52pZXsZNENm+4UF911coZviOk1R1ndENJZ8AXtDrIY1JV58HnD
LGRRHnqhvxhNmp7klZAYRPactxd+ztyoPKjWauizFV+U9LE3B3VtqG235kmDuFiDKJQc2JFauPY/
b39tTUZuNYJ42sgJILLrlyTFWxDQ27PsbuVTvtTVSf+6fTcw2QNZ7/ALAjJFk72BJb6UuS6Z9UrA
wgHAcA/3KnmWDHD2dRQvZOlWhfsdFpF4doZV+5VTq5PIALk0ohYakCAuEZNElQ0f9RkjdM8c+rV7
VaPc/wJdZDVEh2HIv/oZXttvWsdp115YRqseK/WThv/3yUrCDI/FNPzL30um0L1dNbv/2i7H82rO
2PylxSbrAJlVUWGS3DanhQS33ouSjn0vSrRrMXdubJXOMyH73irH1q1brARom707lN6lNrRfVWiM
HzYWURtFCHtrlSzDWLWdRpF614ZVqOzlx84rFt6gwrLe2wBlZIyuvXYtiqeoRFVPKbbqYZqMH2Uc
uBunhAnW8ur8QIJ1JHK4CB21ADBGJgWZTFgaisiOIVufJIlIA927RHMGJRnCajUgH7ke+wIcrOPl
jz6mxXuLvN7pVlflbn+yhwaABpa37b4chLrWQchsO2R0+dBiCCiTqW7dvHNXjd8Zr7I1cZBBKV19
kYL+2wyoxyxLpccHUsPQ+oQ5+VoTzfhozAeUW8dHEIU/Rl0kB1mS9W6rfw2VdfKg2soAYjxySC8l
HRRbOLkjkIcXK2nrWXOm3vRz0VQ0Z2/HQbSUrYUZk4UUJtQ3GmVVCbwUgwLtSZb8MuwW3ghhN66D
32cj4xcFwn6S6QclObV6DkRpTkj0yFvtPR8ZvXvOwg6UfAmXmYDQv3kMLzk1otVJlWfn+0B7HLBq
nueRh/tARGnJuzOon68U+dPXleSAOMt9/KxdNz3nrBPyngSWYgbOTlFyHdWoHsX1P85Y4UOt8N8m
tSF6RCSNKIWpXm1Yyn3VWUdZagfFegg147ssyQMOB+MyVnNja2S9du06N7h2xFPnwXIaHByV+dcd
rWD8TNlynrEJLesIUSS82uHGUlLMqbLpTZd/UjzqNqYftrtW5z9bHmIhHlLDUE6yBCsiOw699iZL
Ar2joyhcBD4hwByjINRuB5DqX2dW5LXbJqk+ZY9Uq77qZXFM06VllvEJ1jNOmrMG1wSgfuGlinPu
EVC+IC/eLLK5AU97JHtVEsBh0ZO0HrSvEXHs/ZpKfdf5Vrrvmqi5GtpkPpnJ1p/0+prlbXN1eLTD
+yeMIjvIun6oYJiZ5degGhb5k+NtcudkWwOGp3p0tJrcPMtD7w2Qo6c42HQCn1dZF7oJOjLj3GJ2
2nowCKnJfrJV6euXLvf5b1vJcMo9G1kh233obaSQPA2FIQx0aZDluVXxg79cK+iewhDKVe71+vP9
LFDGcFXOdUpAq5l4v7fe+w0FmoZe8yOcIasEZ3Go4d9/9rRIv1al9yTrBYR5wmZ1uQNEUn2GbJOy
obTfupYFD3k6ttxz/X14XnYB9GwneWx08jYT3Lx3NhIuSyTOxFwnz2SdbJX9+k6Ef7YiVPQ1thC+
WHp9qG+VyQhOYDMBrYViOIxgEGTVvV6eFXYTnFrXrLeelUwvZuqflLIa/p5PEuDT8iSsvmocYbgL
Lw465dnnP9HGbXhQhPaY+uwhIvmfk6e1N1WAjMaeAAn/bHs+yAbU68Ec/TPC5S8921kGnhG5PbFz
HTA5ejE0296ttBf+lcq2T4N8JYtpbTVHi7DNQhbrIWGbxkohEJHeLg1F3/R9HD/JRk/Bn73il/eg
NIb2IicWcUVgdS6GNhN7ObF2nwjviz5Bj7eg65WhPpwly1GSH1UgQJ2Jx3qJdpdpvKtxPD3USYaD
KVCod8XOidaCst01fmW8i7L+HC0jfQyIfyKb/L8GKdqornKMtE95u1IAdSaslSAEdpwo5iqSJ/20
4o1l77BysTaZoudbvFcz4uNgKmTRqE12VvPLVxabBsfnKQurp3FMTbBunrKUoE9VbQtS71aGosHY
vWvaKTfN8UP2CkuSZ6L0hg/PHYmgz72MTpG95OD/1MtQKtRaNTskGpJ07ybE6nmGsmm/LiuLf1yW
XnXaF5tK6bXVqOvgOP49xAjSElMBIvZPdabxHl/AeQPkYZVH2QBNIj/XbdEe1bJDhCnjt8x75jVq
UnuXjZW1SUzV+uiAUqa1iH7EDggqJGgQKHUc/TJ0KHqi0xf9mEfiAJG8okbxNVIjfS1Hyg5Qxr9G
Vnpm3EYWmhv+qFJSokWzi/y4+j7DVCw/xKvVJvpSdvarVXv1uuj66CQqJXkQyqBvgGMXz0RayG05
HUIgbPjkqKQYP9twit4bgvGr3OrDc2j65UGziN/5DsiwuIZUEWRp9SOCK0fsPvqV+CADlLL+mCKv
WsUWClRF63R7VxSfLPrxPh9MYlEQGZdBM7rfWHBiTNtGvzRLOyax0D/zTJuZJFYE5sXXd66b2LvC
0EgSRcQCLb0fPk27OOFgEL9riv/Z8kJoNcs7+5VWvHRO5C/LMUl3mlcULyqpqh1vi2lZmmH50o+9
emkA2/GTLV5kD2twdwEuxI+yyhYeNjCuG+5l/ylAVa/KtHQlWwniI3U4OE/yUrLKDYcVsnntkyw1
oeEtkkgNDnLuKBLKxi5iayWLdoAQZxeU32TfocjEOYssdeFCeQBbFWUvhK7OuFAX34wIuJkJifcg
XLd60yZsamqt+Db6aJvxLeZLUebqR6n+kN0VzY22g8vCXhZdbeMUTf9ZGG21Q1ASgMo86dilq8aM
s/dcZPq+0MNqLSdFm/9Q8GOEhtp469jAP1sUyTUpTAct9ZwFhINb5rLofF6FFe9qosnXsinSSzgi
71vg+byER9Pu3K5XSJDO5f/Hwbep5qv9xwm0oGsWcVPsCXgQEm36Zax33mus5fWp1UprIetzIIEo
5PfGrZvIh9+6NW76ezebxdIeKSJxwsKU9caCJOLfUdJ4i9rR2mPbTOY7CHwiA3X0pqpeeLGxjlhM
80OU9UG39eIchYO5aGPzsEgIFBxl0Tdeu8Bu3kJQbechCxB9myfrbGvhQP5OUFde4DXd/lXXYqXq
OcEJlv8PMXqw35DujmedQvVa2g6CnUmjPPgeLCtBTG5jRKUCoFMT4M+S+JvVtWddjp8Sd9H2kfi7
xFNoMThN/zoYIlqXvof8QDm2GJZHoIj8urlko9KuyiT030gQ/cziLvwVqDtLN7iPStNfcScYPpz5
t6eUhfEYx5W2NUy7PTThFJ7qLrfWEWKmL+r8oCCNOfxQ7HqjVMTEzMDrdomhor6swItvat2YxXXd
XVkRhJDF0eAJiLJEfCsqum/sdK9ObsU+4Fea5Uq6UovYfE3VgWy5kee8Xyk2VjxQtItbZ4d09a6y
4+rWaoug2SFOymc6dw4Lh3VeGja31tIme4JYZ3sba/hDtvNNwFNy5sxqkl3rquC853v2vDLaBZoy
3lrTmQMddBpaz3PrlMb+lhQ7CLD5QgIvvW1UGcatFX64tUVly7oVw0g1tmpj27ci7zZtO7W1exub
D/201S3fu7VqnT6g3VmZi3Ss97VbIjI9ojrWDGi0Vl1Wn+SBf+/XWWygEDcNxz97yG5hiLgZibwU
7W2G1mWtLvPQSlfF4HuXzNQBFE/NMu1K/wLjArBWSHJzUwXhdKuU/eQhKOIfTmRpe1mSI2zFJ/Sb
9ZhjMP7eNU6JRYFeZPsyX+Z+aHT1Rc/T/iCHy/p6ipQHN0Q+CR4/AKd5gB/n3qoSPoqq88RaxsMH
gE9xzqygfrhfzC/Qgq+U4jFhQ/7bZfqElyqo/Xgt+94v5ujJHihmebzXt4GSHWxfeZNXvs8d5bq7
JDCm3eZwnn1HK4lpJ+3toERmewy9EJXdEpWEf6rTNLSwlpnLeqneTy1SaQUvXgQ0lGylAgs53k5l
16ZMcbhuau/W8l+mw6kJyl5AamG+xDjPYwctuyJZNkfFXQa5h2ZLjJWYmUzwiDRvXwV8y2XRtpAa
dyHInSCQBG8CsqOs19Cl3Vf45qz0fpw+tLpBZKt221NYtuZrRjRA1ieZN2CWDV//Njna1eRI8GQh
BsKCFob9UR7KJvaOYj7IYtOA2lN9ZHtkXV9VJKnJ8cM2R0yUyNQ/WPskrVetZ0wPvIRNYmNzg+07
3ZrAF+8VCcCX2HvZokFtl73vmPz7VJjYfA2TA25jRWAdkPYYUtZG9XYcdeUIpCF1zQxtHg4Yluan
fj7IM1kXkTBaBY6KyMD/bAh5Jf82LFbQIlDL4vBHvZxEDiVN7m8Ey+XbFf/TxeRYTXjgRNU5Mkfo
NwVgtlFn8r7URborJ93klFJMmvZ2oK6FlGK69+mNQF2qntJv9drBJAQizrOii2DvlFm67cMgfYv8
5MmAQvXXVPsxX4vm9x5e2PxfevhK1azGqUHz09Ozo9c2BK+aID/qqoMoa2zu71VOGtsgfP/tch8h
9KTdIdB8wrsC54L5cOvsjKqz6rJKXVpt2zyOJW9owJfEGomYYIgyCmdXIAO1qEarebxVljlsex0K
p6wr5oYaz5w1e2x1Jae5NWgOuFS4y+u7jtagjOoyTf12ea+7CXDJ8p8qXX8qe/3WLvvXNYqpf0z3
50Sy/N81vaT4l5T44lfHi10OcfNqWHYbpKEA8ZBxGRbIHSAMMWoZmZ2iUh8qHKNVI6QoW1q/1ttV
0AjI8/yXN7LSFrZBWGQ04lUiokVp9IB2waUukHNz9i4OUNesF8mT7n7INllTeX6MdIOXL+91thWZ
iyhPZ/CMJa4hWIFrcZXd5QGQNMt21XVu15B1ZqjGy8QJ651euP0Oqy0wMFkG6yHq01NN7GMXtuN7
5Rdaz3cXp5qFbJF9YJk3y1rrjJU295YNDhSUTdEZI0npFBcGK+nqFz+Ls7VVqTAG3OAZFejhU8sS
tmlW1pCHrsQGU28AEnk9HkZcQLcsHINHBDMFQmam9pawdV70cPz+NmLkWzyrDxYp8qnOYHhglkxt
gX1W+6L4JPE6Q6Tn3lHTvZom8V6Z111qgTOZMYzDS1mjCRPZgDA1N9nfZkJDkuCK3/zdtfz80iw/
+1O2KgyMogxLJ4/rjHj93svyTB7qqC52Zm2czSoITva/B0JrwQkOhXLMIlffqm79KRvv9X/0nYYq
nLFt/3GO+9AwcbtDk+lrOfe9Xp7d66bSjY6R+3yvuXe918mbSaaTrrgQ6+ablb2g/EXbys4dkg9W
fXJDr1goTmBsBjer1wjlFaspe/KcxnpWisZ9KXP9sXTG5IKXjPtSt9q0mJwmfej6zHuZ/LZeEXfB
RHtuNeve3hgs/6EiUfTG0dvDl0uXcqa4E9oJw7HvstGCRXb1+bmw5j6KxCr32RhAt0nk0Y8yWDVJ
B5ZBluVpxpfoAKK1ebCGwXvNfOcbP8oe3XdKeqs9Z7naX26l0CSw5Q6Pt5Lt7LKpUJ9kyUuIkNip
ec0N513Vi2md9c10kQfowUjI+4YKRIG6vDK/GgSISiSPXXfdqFaLc7ps0US4CNAe3N1nqJIY6FkQ
bnOEH4/3+rYvvXVugL70+ipfgT801w2aOI8NoJtHs3BwJDAdHdnqEmjJfDCIipyyjESVz26EVSl1
rRFsDTEh7D6XZN84MvWFsKNkZ7dx99i2KztWhqMajf0qI7KFRw57Z/uHaJt2pSYZgqxK6ZzHjrSa
bKgwvkmMWv3sessggdz89DJ4bGPdFIfM7zBy+O00toDgktatp2Uc6KiOa3a5ZoPi72fJiAYuxaNt
ifIFBaSCjFmOlE9uli8ZC5ytqO1mJVszZ7BOos/eCEanzbKFe+e2UY1UPtnZPgpxd3N61IoCL9sW
HYq7i7zN1UONiN/tkOT978UfymRny1xTggeiQsGDPPOnIvytKBv+qMPgLHgo3RyPPjlEm5o1zxZr
J8hDDWFIxmPM0IoLVfHQYR/3pFlYBYZVXf2oO/vFG1TjBccvE30pLALTsvPfUT0nLFCKH9WUtYC1
xuaMvohxGsh2LuG25ZchCtV6C2d1XOegvB7tvvf3Wo3Qs1nr/qM+H9g1VefeMFdVTLh/DQaWRXrd
n2Wj7MYr+ifh6/gg55AHlGQBgQcb0lTg0kJzehNTtQlMY/xmlGW/bkmk7wenjbdRByLcn+U/YiOO
zkWF5zhiZDaRCIr3hnAuZmYD9MkYgV78O0JBX+SkANx0qhwhj7x2PozA79n1COcBzl353rc/7Lka
xVd7387BQbIE1QIEc7DT1Ew5ujiSH0skeo41yOt1H6BXIhtknWy1NLa5MOzoAxy2WnoolyhQ4y5e
A0Lcdczohzqm17qqkCkG2rWrJwTG0ypXPlBeXcoOqM0kq7ZKzKMc6edAdYKWF4Si5tdMU8nv3rA2
XmPB60Tb/BLbln4hItlvgkzJfquTrSIOq+UcztiM3tgl64SdUTcOLl9MxsoD9pf62SteZMEoeEAs
MkB/+6Fw/nbE2CZr1t24VTVutrqPqubxgVF2i3r0na1skLfig31YkIGOFlIOChEVAJZ1+DaWTXLp
SkQnSegTcBbTuHWq2lnLbq5PigAvAd67c+v/9yjEb6vXtq0XiqF3jzjBdI+wEbpHJHj2Hpmk472+
jXISxdPksh2km2xIUhW5SaipcpCs5+8dd2ODHWCEV8+FbDcR9t6131VL/cjSwvwVe1skyZyfSlCH
QEPc8s2pFXuFn19/NoKw2de52+1AZhkXq6y/RvOJfoAe/mUE7U+mC04o2cX9wp1PnSoLsW0U7jLy
0wRbGOruDU03XPC1UGfVQMDAtXuSsj9S0weOyzZQYQXJkqyfq2Qvbwr97S3xq+cFgL9ZpKMcdf9J
ya6AhMNneYA+o6xixHk3sghclIgAjo/bKoajCJsdT7FmvFhT1r20ZN2XLkjAvWyMsOjZTCHKOrJV
ddLhIcuNOWnBUJG14XUExyUbZRVMC6C25niRJcsnxuDXR5/tTY7hUJ8dpNpAB6B0hS4/sYhZquCu
SoBaHx+ZLA9zn7qCbz/5Zr5QHXfYCyjzz66LcqSu6O6GJe/0rKjIdrne8DrOJVml6vpbjm3kSfav
+cpuEenhrTP3cIERPXWhSQCfyTzIFEJfgRTTl+GgR2cbqZw+G3j64OU2qjarRzM6kZdSV9xQ/zRZ
OHwgbcpz82kQXQm4UkdQMRuRS1S6D+DWHwES8o/JweZh8+SgKJSOI9nWNHO26AOi24Jz1MYsUkAC
pQJI31aWIenJHenYveKI6MnzebhjT9B/cwl0m406ItFkGquCrexZnikYp6+qUscYzObfGiMutxQG
/OGUtD7xJ97ShGKJnPFK7lUfy83aN1duoRPFTWYk+c4ZnkZvXhF5iMAFXH+RA9U9GLqYlq965D+4
cZwe+P3DDhXJX7NA2bVUjWCPjOan1wXfwzjwtn6keajxK8S22A7zloz4Fk2vVjSmW3sGPMyOtLEo
+Vs9e+VGZ+Dt1mLMyvCxrAxvE7aPOvRiiNzaS2to33AbcRcqiLAV1p9EOyFZCsxhluoI8AfvoWXX
8+shSpCHq6nBRU8pW/XR81SMXMgTLvQJOX/QNc0a0LOjHEpku1ZkOrCAankvq2n8MABbXIRFc2oJ
x+NpEP2dWLkGYNBo1kGhVRu0TbNFbwIwRTNqqZcRQKfoU7Pb6XtTtVvfivb1ZF2MUqgPHjr0C15O
3dqLRL5APPmX334XeRYt2fv+jAeNz6L+zLF/ib38vcsAk+hluzFgHeug1Ra9KIuFrrwHebK0YMYv
2GOfRBGa36GS2WWyMfhkck+Ql3HqnyrLhJVlvsEGqA5AjtmdiEhdmNDRNqqCR6o+5SkAK+ubHukT
gG/WlF5UIGPejZ9oW63LnBfsmHX1viqTc2SDrJ4C8nZWUm/EUEDl9LvvSp/nL63/q/ISAomiflWI
jrJOmM4lWiNLiGto2A0pL4/JwXZOP4PH5C+ZqniHlu8IRLL/mcaBOGuj0a+69KXtOu3VcA4dCMql
4ocvGryQVYG0FhKl9hzxNPeFyM/mNBwKFE2vU5Kde/Sn1xoUmfWU8M8g0dtt8UYRhyjYe1WzdvTS
3PuFMGC+9E/oEWAxbzfVNrLDctF17SPQj5Upxh4UsnnQCldZqOgtgrRrn52pIGE5FtMK8Q9xCON+
L1qwuSpWA4gVL2OlVXd9D8eswNt5bYLr8guPbH/kvAYFtPe4ad1D1lktj3P77DpTdXXMddhW9rZp
4SfnkYqQzLAMc9feTRM8BhNdFrQTcu3Attxd9hATwQejWg1jzayaERSHeohRxD+wioj0dTVWKLgn
9iDQaeW0gveWLn5rm3SVirywuy1ozX1REugCHUlXOYsmm28TBLlAyF5fZMPUbyF75IdemAI3L1RO
BiSrD6EX6RurVS+qXlYHgOQTv7DIFZeU/fGqRtJu2+rjT15iNjSZyXuqMRhbKqwMFrz9goOtbxIl
D5Z+6azdMHX/vuZD+xm7bOBGp4oWuf4DicBnLKsWOjm9fWAgmuDE3V9lzb8n9KbH0rSjg1oi8k8G
HpWWJbBZ7yJS/F0adwP6NXzJo6lapy1AZNH+zJyEEAYCGmiGleV6UiL30gl/n03unPNfhP4YPWhG
+5pbKCDGZfnZ5CliF37NPy/TwDz43Um1w44UPolqrS6e66j7Fgiz2aQYM28Tm4RK2bcbvxP5kvtN
HrJs2HoRH0hWZt5Cz6zuVBV8WFoavmQ9eX29Yuvih9sE/92JgPLODutjlhVig43aa496VRj72WFy
Sa6lgVeS0Uw2TeEfsfJ+HrFzW6ta91j62kekO4RqavGgst9YtlPXrWEuWgdFR3wi1BJzn4ZqvxJN
9SvUimJhIp2nil86Rj2IPMTDsqrTlecHT01uaLs4O4igtVaiWhRO/aym4VtlqhEqpQNbXzc7R46N
Z5vRI2gdgE0VXraHEp+uEjf5aISHIEnijkunPpa4ZLn2aC9CL9cXTla6m4J0z7kFsiiCujnncJof
pqzc+ANrKHg3Kj6VKGQR04+RKLU+jCKAkUXI6RKq3q5Plw0R+kOhjD8xW9QxYfu0+uyaWEa/R1cB
ED42zUtezsNytIDzFTiJLAlD4wGT8/V3ZkZ6mlUPcd/wDHYHc2P7tr5oFZzcEVp4S9NyALuKdPno
equ47NJFn0BODfv4QR660IofyI4+pJmwD0CgMmC83bObQLAgsoQKp7JoG/ErNqw3qx//EnpDDiwy
j4CxH0pYiIi1Ii9p/x+6zqu5VSZbw7+IKnK4BaGAbNly2OmG2ukjp6aJv/484JnjqalzbrrUDcKy
BN2r13oDCthGLL72SA2j8Fq+udlg3dBBirFLKMW5TfrquVrA4aEock8hfpsDRrMVQd1Bh5h1QDIK
2y5tAktb4Vum9VXY6ZtETeMWZ1G5yUOeUmXrJyO7rl5lXWIiNbQ8Ci3KJwOGZlav1yYvpnM95wu+
JrZxwuBweRyzKiGYhdYKPKY7jtOkA6nutbDNURGqZJKFCXZVA7QeM7Uppi6D9eK1hMR1Z9TnDFUI
1BdKL5CFSt3cBBJvpan1ZhveFEx4zb33/XlU7Cyo69x9lxTtA+FYwxeRZ4qPqmL61VhGy89B1H9d
O3ZOWjc235SOmqhXyPnSWqZ1gJza+5Lp8ttswfTJ4LV8g1YsASeDfQCnip7mgDY1C9iAnXmnfZvt
YUAzIVW/NZk1oMUAgDOxKvDNzTp9I5/Ohq3oxm+aF6MNBErqm2f15BZXV3zD73vy57jsvkEhm31t
NMVzohhRthAhYVPokZBw4sPezdNVv9UKLKI5+7bKYhO6wZIkWRJ57MyZRdY0o8xmTxwn5niTMptu
Pf/rdXbFEcAZe2UWoEPrVVAtS8d6JNYmo+Q9K6tQ3mTBVzaZwWjzKds4L4KhmCe/VbQiHBJjy4IO
gDRTAew36blDZlMLbCDjR1VV+iOuVj/dsaTE3COs26mIM6vrchzzRCJI3tpBR4oUKR+jfOqsyfGX
tDDCghSwb2AsoDeFd0czZzqu7WYYvJyHPo9vK/8LajsPIBXfyyxOn0mkIsDFJoJwQ1GftGTA3bhe
n21zYcFucHsnkQC6Lt2C6pidrDrmQwCZQR4N1wqSAS8BUzWKJ3samou3am6kZatxmNr1RzM0Ryma
9dT1ExFF630BHHwYxJRDfOH5j1cQv0vnpvwrNtgQd4I0Aloblem4yHA2Lkm04mq5MOVDxspzKENp
DGUF/8ZndEtu+jZ1JyWJK7saxCbye1BaYbFwpxAfSAgE9RBbweBVjq9WDYVIlgeJ78vL1Hok1a3q
2A9G608NSY3GS9xD0SS231NZDvustQ+YvI0R2ob2Y54i/9AWK7iFnnSZZjKh1oTQyIbmD7XRAdI1
HhZFWuFo4VoCt6PDZ8ix+GRPyjh3Z20pbqnSx1fJo+o7SfvbdNYhsKgynkfVeMiynBTy4uBiLOPm
1CRpGZj5e29r3XOyYGBNRu0HszcV5ildIuQrx2XE6KZPlCekB4bbbONaXFOuf0S2AlFUXDcHT/Wi
DNPsuiHNU0jxTLYbcMMA8KcRnnmurTY+OZqGDgOWNX4L/V3Vihv0xiO3xHyTPdXGAlRilMRuHVSV
+1iqRIGJUvqjq6L518ehYS+Lr0klkl7znqa281BL5a+Y+aFmSzMezbarw34p/vQG+B2B68KhGJ6b
QeQP5TjN+CQvyBd505Nk3XegniOWaFdRpZpxuODDeEhHmNJDHEf11Faodil/zdmcruj2G6e5zYJs
mK2gT7lPhhaZPGS3oIAaJEaXubm4yzhB0mm6BxTpbqpgS2UAFTGQiNKVHC0/2IVhWtlXMXtzhAeh
8DUx9idItmE2owHqdul6rqyyB1rZvmFyf1cQzgzcgbKj0/fftbTUA0NoJk9YycPnoTg9zLDkUNl1
k+5mbznRAamkcNrwS1DnF8RmxqD1sjSCo6RSvVp/9D1O0hj4iQMPBfYcC7PyOs/pwR6872Vcm750
RnId8jjNpbjOvY2mq5xvMyDDmgn2WLrJFweZ5HD29DbIEcRc58RmMzzyBeHGebSxlwxTp/zSVPN8
6EiZhaUAUV5moAkbJbmtld4+1HO2hn3MElXZqGI5sVcelXx0AlnlqOPF2YkcXBkVa32xVd2+EuNj
TmvJs4mUnaFpyqnlQfLj5bkEwDFVeXrv2c8mFoVmDCdY8+GVyK5nx6oiDuno7OxaI5lPVWtrhxyA
jZ+6gWPlTxjdWoQ3PcKhICQPllPcMy+9YtUiQulJpNHMSj1iAmqdV0f1YPx2WKZgOYsne1EdkZ4K
18FujhmVZz9R+ObiRQ17xxU+dOXyiCUEM0mcJqHM5Xdt0xfshn561SrSQuiLQqXUU1/1vDiQhk3u
Kc7nQ6mLV34qd5P5+0n6s8QSoT0ki3FwSjAyCUk50PqOCKdS5IdZx/zRQLrsS0Z+Bp5roIANBNQu
RTASUhw7C0XTDiUI0OGNfOlKKFwGhUCPmr+YQdCXs7n4KpG0OeCnzvzzC5mF6Zrm5V2JuzUYVS1+
THvju21Sh1/HNsqHIr2gEm/6pgKcq6Ga0TpXh10m1NPriMO7tpIO7zpNZd6Loc7F4JSKPpLomKIY
VvpA9zsfapR6UtGti8bOEh+NtYKCMJtqPKAhcI+9Yj3C0ZwDjHgrAlmFnfqMTz15y+6i5dMQzVM6
RvurzyaxzSHC8ZKMzcCTOTuk28G3n5a6dE/8uG1klGob2eS7jnLFiXYu1ijtWBjyik2bBy8p2K/m
SooBQzmfOgqMputdyV64Pqn+W6p5Iiq6+otwKxIotTmJ85rhcsRC/UN3yyVCbGSJJmOowxG3Gr+x
tQoRYav2+RLMy6iUI+mF07ysdcQqUrMJmuPQGpovdgYqQOI9yfVJtfQW+s1mEyhZgw3N4sbR3hC+
Eodmxc0i7X6MFVVE64CxTjlZJ8F0GAlU/dBaICz1O9G8YVL4u5f18PFd7a/2rylbLY1IJV5dn8Rj
eooRumNHyz5jf+Vu3ZkdB7/3QbT1zIemsed4iuzkHVJTy0QXakNjsLugKus5OdI2Sa0FvdoVFylX
Cu7rATfxu6Z4eVjP/GMU3yyt3ZQgiOD7Po4DJqntA3QIyvW3QmG6SHOOF0uMspUaI8Vdduep7zY1
29j1kbWZJLxEhWANGOxsRPsnQMyDurCzvlO2ayMWhk1VZ3uJlH3L9jc28G4ERIlUCPTvt6b22FpN
Jvma3tUigA56lMIxD1oHHlv3y13LX+RdXL7ZeObO1S2X3TH9Wh99vPFSRHP4rVp9biKxNXt3b0zE
PLjN/7/DcYvT7efZmP/1xwXLZRcktNZOQTfa39mcDDBKS90ObcVEYKQuznizehR1OCFpZbSiYujj
YusLT4DPTJ0OyB3NCOLvuPxJY/SiEDjUFPmApVd2KZUq8+2noUWVfsjGex23DwXzQFRXRhmUbfVz
qbBzUNAa8xFmVKJVf+orD1eRVXFDpxAo+tkp5YQkX1+Q/6uZu9cKJ9Tk7lAVi6vXzBnfheoap3FL
E6iWVUVz4vmzEPp10dYDFH5vcl4HwTPsjS54yap583YapEMKMYFIOU4XpbELHh30U9MlQ5TGUXqi
JvKMHuIN3VhGaHarZ6xkCKsgY135ai5owSiWv1J19pUZkJZr6H7hJebrbPl12xaR16x/+LGdYAG0
ejEn1KpcPZeHjBKZPknvNqWrcSKp3MIaC3K2EAdL9M2TWkFqHNlGBWmJrvZQJs2TlVNxbhr8Aof6
BNF+RUMTENrYZLFvzKkWqD2l47X4BupfXOMaJdkYbY1Dr6zdQ4FwhqGh59cyzR6dWbiXUsLd8BR2
yqu1yt9zkZ6cVZ5GwDKvjpM2Jx6B+hyTR//S1NjH17nyc9hEM01XG0GMpuVNUdn39N4YtmWW/kzw
0iWTFDTObH4f0Qq148z5W6Xk01gX9Fqxn8qY8KVO8s4X6nLuzN7+RWbeJRfAHOWocjiTLHmhNAjH
ZeggWpEtOTRJX1x0hZqmU5nreYi99bRSOjiA0jQOqyL7kPDx0LRTflK7Ld+BAGhfk2mV6WDfAPoj
jJmOL7g63I28yb7H+DTDBKeYoL8Wrdps5BUEMQ17fekn9bvstW/1JLtrPEKYpNpPHaapoDznHjpA
U31ICpi/aV5UkFuLhUkqlEtVXruqRSVzy94tQH0nQ3RnbxTKu7rkYeoZpFRh7B3ioQzRYU3eQQr+
SqW7PpoC21BDxe5wGZHrdYcKZKPVZMdSzO53Qf5aeC7Y+j5eriQ+E1SRkVMaqSCfjYUMdc2Gqvcm
I3AKR3tiB2BcRJv1px7u2WtmSljvVML/CvVsWl7+RyzcMKRYjLvXlC2KKZV59rD8uRs4nAdSSevf
ZfsXWYGMGmnW+quwvVfQxvjwZQ6E4W6tCaiL9YkUw59Fl5d1SeXr1Ev3PiBskdXgmZeRZaHMBNPR
Xv8u+bDRXvMuqKWV/mf/4/B+5j649/dmP/3z3Z9j/+cl9sP2Gu/zfKxXygV3Cgf2R8aq8vGymTSC
6K2/v9rXmzFTOWnv/8fLz+Ofp+9je/NfY/t19rFFk/XBUNvZZ29Xlj6Q4JZFdXupOoQwpFP/PWqM
JgHBdrxUgOyG+nZ873+89aNNF8qAiqUckyLtor1pt2V2MrGV9Pe+2S//7iupRxQ54qm+6MmLpak8
Dm5lBICIkpd9rK1sZvfcnE772N6ocNPVbIofPoYqu3hOmMY+3yQnz7uYOjCfzzfV/Sqo77Dh/4+x
XEFpVxvVy+cYO05stWzjqTFLLczcNjlZbYKmtdJZN7U11VuMUSlL3yx/Clf7UgFEftVVZY7WOK1C
u07te7OsbJ+SxUeiv/megbg45UZbnCmMwFqGnTghNafp3ngYRUkuJa4f7WbsH9B9PrmssVdhz4RI
a1FeYI6dCrb811o4/Qlxl/dalM7m7aGGCtsuppXEfpzknBPhq4/FLCPEUKqrNxF7dmxuzqCoVpT1
kMpclAr9uGb9mTpGEvBFe68k9B9rKdTv6K3Vh3Sy61BdNZRY04Et5tAGdlPMWKF29ckUDZUeFUEm
TYcoR+h9KMZRfe+cCcCoLDY2BZmksrLAw5uJ8S1v/xj90LNTBtA4JNaXdTLbQwV37qXMEClo5+YX
uXwshLYhkejDzUOtf+/tDUTh5NhD/T7s5+9jctDfPWsUD3tvzJqVCtP8KOXigVOT6aGpiumlTuMa
Gmw2hQrOEi/7WNYQ7AKOuu09b+i6a9ZVf5Gh+dcJ62w5yGGMYFC2a+xNpf+TTVZ63y/jtWt2UbGw
9T9PGId2C+9FednHOp7bB6nENw/f12bBJQL27rO2Vlhlo6h4dNxkS08wbe9j6BPfq5oK6j5kNeOK
tnDze5/X96FsWpdAbTX9tHfzpW9eUK391xXq4qjoAJV2zOsOcgUO+py3uXPOe+ZXJFv+Dbr9OKXH
9MbU4q+f4/99Hil+PBRUQz/u1/s8cdSy15lqHDsbvNVQcGoekQw0L8a86ed0+ITuY3szNmrzKLcm
yRWMWvVlPf7Xgc+TtWJ1kGxVnz+H9lf4vjePn2NuXv1VPUH0IzLPd0WPBK1OyTids3+9+hyzFQmI
QHjRfoZChenjtDrpyrOiA4aReox0fmvGm3qLfE9IBIUxMcNx72op4ufsSeBdO1aPtWC8gXy2XOF2
cjal1TlPkRHeu1M6tJc5A2eCVBN7r9R+N7wSfBt2vB9dk6L6We9B7stpsN/nWkxn7Pu6w34y+vHF
WYp2OSQmXPlR2k4UC4ISuyA7pypaikhaab85Y80WzEu/7D2r0orXrU6w9zI3tt/wWkMlSVb3fagZ
EqKJql0f9i6IKTMoZut7h87DQZ/xULIyTImUIVNCy/PcN43Q6KzWBHV7t0HqBf01gpz9ZIPp4hkG
w3U/GIPoePuqc1uPwbQYPFdt+6xuFy0k4a70vPphP7FD0DWIl8HjwbJLfx+bWHnCFD39o8f+3sva
ERINS9y8L2z72uTqTky6c9teyRG6SGDY+np2yv6IP04J9jPJTjVqIW/JdG9bUR09pSuO5bTpXk72
K0kCi+KvNoQNqKx3pRjJTpXqV5xcWN2Xunq3tHkhzmeW8xy7JBY3nOuaQXd2tu6o4MQxePEXZHfL
dyDC+JUM5mnvde0k3hzjwuyYhfbanRxQQQgV6x70rUI7z3WcvvczmayyoyQFjUY/a0jqBik1gS3L
5wQjSJcwK83hSBpry425hPNoBg5GjfZqlZw9/WBvLFRbHcV9b/TybJjKk1GLr4OuZCjzd8sTHxoZ
jmYmX12yd1EMaJE5xeMgsVuohjoagqhmNT9lPT7Hcae+5QlKkyBufGF68WtFXqvoiNVVpeP7WTTQ
RVuzv0q3GMNuzMekTsqPIW2Os0gxxpe8L3+3tmuce8OAKm6hD7cQ4l6rrvpG7N3/ds30Ns6V9leg
31B4vcVm6alfVp+AvKaGLSVwCQtXPR31qWTDXyPd6ieuZr2beX/JAPL+1iqE4ZTn0rPQbLKbq9DU
+tho5GlrJa9DACwtRe/sK0EfJjQI0wap9FI/htn1bCIgTyLAzn6L9KearPbJ67UNnV+7KMyTI6xx
3MOw1iVpq4KMxbcA+8epfpuGfGMXlmm0d/GAfKT0oj3AvLef42GhDjVMHVwNY37OhLnxy/L+CCo4
P/cdGiGWUp+NsaiDvLTFmaSfCM2NVs7O3Hgh9OfPr9QgKVAcAEGFuUKhn6IWFuG6zEje2L6p3ydF
viQrM5DBVHtMYr1BCbcG9YXHwrvuyP4Jvf+7xW7tfVxd7S57/bgfQ1zUuw7Y6fqz/Wdgcn43U8d7
xdXKt23deh8tY3ldUfXfj80IwZFrVoO9p6K3+NKNZO639+Gmub7Ueh3uPXTg25feK45p3Fq423XK
nfz+aT82eJZ6d3Ay/Oi1ZneX03ox1UJF1kI/F1253qqtkeqEQ6fUSdfQa4d+PI6uYqNlpNu3Wdcc
9rxL5ZPRQTNgH8Ryxr7lFmvMslTXSseuQp00jsaLXEMzwwD1o78f2hsKmGbfjLe983GpqusRce8b
0qjVlJ6nEVlsJuMGnwFLpBCGUA7bu832BygC2Lx7gz1TtQBORHeWOmevrrpe0Ax/++juRzTRjlFm
FbeqHL+ZTd5cKjJet3Hs/tWggOmEbWF3wX8dmFRvftT5KJ/nSsPRDBSVtc4HQI60yHaVTJIMmvUc
wQCMI5+Mwp2P6QiZUivV5IknCZKAPa7LQwa8ah/bz3OXNnnau25nPsO4I8uwvf9zfO165IuEraDL
mAhCuVg7pEucwjilqXNZAzCGYjmVLUXkbSwzmT0RAkqAc9jyrbLq9zbu0tve87wl3qCVNZtdDk4y
V07KZOdspOvhTbVr/dFuna8gRiSgF87AOgKQp4lrDJ1UUGOqRLE+7F1NAuWAjFdihcPRdqnzSzx5
IIe3LjKe1dM6ZR9/eB+yrSXIRJngpMMJVjWRYp3QRNm72YQblG1uiej9b9lWG8HFsLGk4eRSd6xn
AQV37+2fTyb6ubQr8bx/9mrDec1WruBow/ndBixadOxO9m6bqiu3Zr0Z3Gyfza6QQcoRgtp6+9Wy
eHwuW1K8FJYprVlarQZK14vIplhAInnpmKtNJLBVm8pQYmvluzMzR+dJ4vwEQHwVvEphmDxj5LT+
Q97iy0Im9HuLhnVAUT59rdF187FUbfyR/coNBEd5bhs7jqSxpljTKdmZOmR9bhDxfNKr/EuJPNsf
rHzx10vnL47b/qmrxvYbs5gjrc3sJzcHfUPuJ/tzoRDfk8FnY6Albn4r5zoHiZMkV0qkp3xe3+y1
NnzkOIFvtKX9KNehWf2q07i9eVLHsnraGwUbgieyoQaAqp8OCo/BWMBAd6eOelrSjQCugJ7DoVPR
2BxgsXhyvgKWXy+i7361falgalwtb9bQcdvNz1os9C/2mv6uVxcPxOJxXNr4mNrp326oiqcMJ4FQ
Kx3lCE1f/dJauUbQKo+aq9vvqX2iJFZ+NdZ1OhpKloeuUl4TxftNuK5G2Hf8NbPm1zCnJuWdzjlr
IEapsrlh3iI0Nou8RIEJ8oOXGsWPiSIRVg4uUKSOYqXDg110s3fQU8pLHUCAl6Y5kZHPKfnheSHr
/LWUqBNTJdC+dmvinS2PyifA9zLsUuQxTQew0gQWvu/H+MH64cL6vk219mIgdw4RvcOmqUaxviEj
ZiF3SeJlJt+rEpsLx3ia5x+6JEi6N9J2z0s1IH84A1AWAXlG5awp1NXgNHVHuPM68iCxEf0G6qHe
SjJgB/SV7ENt176BWuWF5RGJTTv53lWueF11Fm2G9CeHwj3gbiclY0qjmHP6MHv576VWssd5Qjt3
Xdt/VmgwrdS9H8mQ9IGFm8Kd4q2G3LyVRolVk5XPWveQ1KrxBeTnLyyu239MVDCpBf3NhgF7cCcl
Wd+0iENMcvBVROrwzU2mF7XRsucOlMre25vOwnUG4jzJse2MvYlbHaTL7G3OIdMLMioasL/8DDYi
zO2JgEcz1deF0mro6dS6966FkOKtyr3HvTeCLnydDMjYsz0+7EMG7IOTk9ndoXcL7dUbDQnKEwDR
1tuHMOFD8E2WRbS/YVt9LgYrM7FLdm60eFP7bIfXJQbSambtfe81lZaEpRvXx707s7OhXi3xGuNU
T9eG10wpQQg44/Ixpi+edhm92gbJyyl7Q1By5NGonvc3JK6yhEWHHdp+kKgalxWd6sN2NWVr5onE
nwJp4LKfQap7iuIGFajPS+ICFSG+Wnx8ZrzpmiDzltclJ92xWJr+2scO2nIijcoqZaVrZP6PLW10
pYmdXpzUfimnP623Gm/kNIPFsOYX1gnjrZ3b32mB0MR+jBStGiBO6Z1BjJpvtibBc43eFO7n1oae
RB2OmsF+dFKp9Kh9Zp1i85n1vgUMI5Yq8lIiCKho2cveII7ShF0RN2Hxv2P6klV+0nmId9t69rIk
Myiv2EP72zyVaWa8us1gvBarwqQPpuWyd3PFGy7aCjxkP0WbbOOVBWxxquzj/LqnjDyj0nq2t7d3
iTgCd48RRIfb1imD87I3Rd4z2/XTfHGS3HmRaKPf5lyBZo6xGijIBHZ0tZLn2d5BRjC9oyXHniaW
dQDqtw/5guYQYPO/rieGf5pKiUOY/QCj9EV5gUunHxWtHz66+5g0xUForGd7T0365rR2AOw+unrM
u9bqFAPceNqH8MKinDfkaoCvffK6jy1rHGk1D8beE1IZz9ISDWfwR/dmtJenFnDI48cQLMjLRPzv
G06dPTsuj7lEO8tedNOntkul2JiSl73x1PSkNsZ623tzjH1OJtxTo5dZEaz9lgUWnePvR5uMVb60
dFJnfZEfP8cMr/jrqSqL3tj2dy2DW/bXGY7W3Ksve8N9hILHSLX6cyw2p3eBY8QDij7qy5jE+YPQ
7G+fJxTsU1De6PvT55h7IO0/f1y0HycEK5ARCqzZXh4w0nqWGK/cWAMrHM2raIQEEe09G3sprJu2
A16ZvmjSlJf/GNvfZvXNLyHj5KC1XQXIp3bue+MKsoQOhAAY6oy1qgJIl1qMmA4FHNVXkcfta1y0
pNe8PDvtY1VWk6vMgZinddMGSxfjxZxV8WU/2TTcH0mDSrFhAv9pVVuGJdMsznuZeBVr+yJJFD6i
94oTV4HIrZluRiLQQfF6mK7OYI58ARxMgU8dKKSClNJs8aouIn/qc/eyH9yHMMHRSN733kVbpva2
mPPVFim2K+tkvPfm1EbeLAZQQUtSPYqkDes2VNSpPfS9Iw4axikAj3AAMjevl3EzbsnHuHioTDW0
7O5rb8QNfPjxIW7HR2tMUGxPqUnBS/gVD/nRShE8KCx2Og0RgNdq3XnOsFt2axBs4qKOCcwJJQXT
rY76QRKDBD3RR+396HO98ldQwgFOrxBJY1bzvdoHPgZ2vQkGXVWmCMTEuyac7JSwIJDgVoGkA1Ie
R/2qrmjNYUFlUFyAneQqp3LWv7DvYrIBvXBoDfVWDeVlURzloRta6LHj5F6qEQKcYbzn/ZSz/XPZ
J4P2rMbUfV0rS4sWKtrkOyTJRKPxq3qRcKZ8dTYGNGnI1kMn6g9eOxa+XFkj2Qw/quNdS3vveRPh
WyAx2EtnwntMjAezx+9UmZALbrIvaLq+URE6ZFJrj40t3etY4QJGIoCXn80y2REzYHdFtOwrCIv5
EqtyPLZOGvsgNeLbWP/hMmmE3Irho/s8BQ7GTMelUbSHili1smb1bpRceeqqFZs29RUbFj2slDVs
Ch1OHj41vTaJSAyxCFXTnQ69g/ll6Yr1oEr9azLjHwBiaggTHHs7dW3vFvCPe6eb70qedecKtcYH
ZBLBlbCmhGXvyIe2aciS6BP8rTUOkm4ZHwASnAeBIKMURVCL9uRVs3epjaXDnxtAlD2aKRa5cCPE
OJytbkMEJoMWmhMu5gCEfyHV9JNZrjqbVMkDvq0xAA43BKizkcHjvrF7BbheIeVVo0UnAbgWWhLs
2AeD1d6wYduov7pCX+DVmeI6ATS4KFvCw+jve0StbWE1IQq30UAdBG/KDi1WJCOySarvevVztJVb
WcLzRRwlKPM76OV/VtfoIupvKithIdBcU6Ol6bQXE4aHyW1PudcWUwH+xukCo06zh6HukiiZiTAq
jed3SZsAemeL3N603b0tVnmEHmhSONn7gj9AaBTkUO1OiFNqL7/czT5+dnEXJxUoU1KhH2CHHoKb
GG3nkowpjhAJZBoNXU6tEVum5CtEgDqY8uxPX7URaWTzzFo+FiBWkLcSR77Qf0SJRcxMGp7qA6Yc
srOeSYzofg667BDn/St+a3DM3N7gITaaSyqYB3PFxPNv7IN2ICcg6mc0TdWHMcu0B7k1jrlYlOqh
dtR+qidxaA4g9VJNZ4eiOANzr9WHSVG4AaCsY9YkfxQqDygxZCgKkcr4PVpT+0Uia86ifR7qGN8T
F06TnlADUWfoqR7h8WPSA+RZ7+xIZEDds2vNm5jLylfJQZa5mvLnHWuDUB8WyMVPs0eCXejDQlU4
eUFYheVTdiCUYpSiW5SlHmaQl1hJg80iGQtgXIXDY0qS12uZHG1vU5/txj+JG1cIlBnAG129BMRg
1gAP41O6OujtQ5j3Bw0qk/w7QRrMgP2GvQecT9gOWWfHx+dLDRCabkK1GUAoDwoGLJqqIB+JXkyS
xBQWWvd16ZaXObX7B1KNVbAOC6JolXyCvfxCprn3LfTkL96Ci1+mx9Zls4JV4tGLlCJ2I2vD6eBW
+7N3vYc2Y5o1e4VprOy684rCktTSHxNA1FM3DD/wPjDgBNtJqLTF8jjhVfTgkDxuNgJxUuqvpeNe
wT8sRNlzzDc4/ZjZtZPdSIAv5TjHGQNmVQ0kiirvSFTIxKTq1lrnzu0a3yqwngO63gCK8yxANywG
R8jMkVNTlNIbNLeQjn1trcEly9NohyLPT+0izdMoOu9b6b3BZRpUGf9ebXGA885a6m0QGeV3ZoxB
bVVJpM/JHOid2h/YqXvnEeDZyQIHCu6EkpQSs3kbINw7WAIOsWoeiAAfPQx+n8sJjSKHHmIyRSjN
5K2uFPv62XRT43x0bSL/iy2giInVulkxsaM3WeAY3QqgZ+d5xziJvSD1UF/TmPoCtsy+riY8irFp
XFeRUzYl+vhT1npY46YbqSvyTQhF3bEv/WttDlFQdR7QLd5vRnZnLMRbs4nnmPWMnbAp5H0a5XKT
+TZz0/PaRN5FRqjbifLUJo6aBqXDzwgm7KJI9h/DWBJ5WNmXotTROTSbZ8uY7eNcZ+y/tyZ2H1dv
gIcmtTzsh3vp9EWUsj2IytjJDkYDAQA2dna1bPOuJwbsDW/mjsLCfQJxRX4vDydF3Fc9JrlGDob7
H4EzrTrvGDB7q0hDFQaWaFqb1xUIzP9tlIF6Eebl58bDLsNIkdSKW5Aac+VJ0iz4NTjInm+FAGXF
YjuOlA7DLTgSQ1h4cKyTETTWkkwLO86Y95IaeUBQ+sKN2lx7c3lW03WG2hHbhxlVmmDZusgULMFo
8mOZpQvQzElLeCUDKpKrBrrIM5sriIzztMBIAa50G8zhrkj8n3B4Lg760OEAuGPm0o3Ab4E/C51p
qeEUrO5tLjWNUHConjxKc1Hed19W4EbveG2ANmx+ppi7v6s1XjCe/OM2MTf3niVwtlSBWHV2OiU3
lOO52uPeLCxhAKw85RDvZ6MBnhBU7q0C2DMGKbCI2oz2yzSr9paJpL5UecuUPQ/OQVg58BBKCoDg
mjVoUEzLnAZ3YsUOMMMzHycNSq8AKKAMAKuKnr+H5Ej8mJNgPRdr+iVFCg7x0eOSxO3BcTCa3JBz
BwDah0Lj10X/t1RQ3xL/sK+RVzlVJzELlklQgYVTxCcVb1nSjlAFxcX5H8bOa0lSZEvXT4QZWtyG
joyUlVnyBquu7kJrzdPPx6J7k5On97G5cXMFRIDjuPhF+L3IS+MrEvIoco6f9CSwLumgfJpZBFjo
req5MhfjgfiH2hmX2BtDdusPXjx7mM1bjzFbaftUR760VXOE/wwQ4/bNNfXpXkvjt1FllhpWATKK
IZThxaSp8tG1SRquBxToy6oAEWR1d7LZ8AbLVdqrcEQ6/e4GR3sFtusija1MTARM+mltwdXnad8c
itT2nmEBOE/q9DaD4Hs2ACPYeYDfbZx8LRkYIF8ZAa0s2UyV5JzqGWO+MgOgqSjnpHNDxk9GCvzF
OuRBZ+yxF+8vsCOKt86sm8sIW2QvSR1va/DGtbULG6XBXLfi/7SdfdDL4M/JVqZzEafzDeGP534G
7G1iqv0UIOXyFDRazc4wUphO76RHq7arcwkN3AhgZygJEnMZP29hargDUsFOyCZjEeycecyOzKKf
DNY56MUPWfbUhYDF8LR6w7SsvWYLZqZccHUhCIur6TxFC260Nib1CjAiXJCkEkx69EVRDP8Y/ydL
8qV6trx29V0ZcF+9FjrdLitSQgF6NjrIaa2ugoN/mlSDgWH4FjcgBfzXsQnSUwCd124NuEXD+IpQ
OeqGeN6tuhqCERLcUGYyYXBjByXvRXtDCjo/hSQ5/jG5TXAHLsuajwxW+SUSlTfaquCSXSSazKwg
wcLi7w11AdrXbXUUhErlPC2QQsayAId64NZBg9eDv0sUbVlHIDcAi3VkV+W7o+SHBI/Xl+lPsx9A
MS83rlnOKLENn2hriTofBaoomeOcTdlFamKpyZ1BFhFvdilrl5NIDDf3aWc7WXqQX5mgNc0GLMJn
i6vfOWjUsyiMON4ekvtwBcP5q1ue32hGziVHjVr2gCVI5P5LNGaKzJYWxneSzLLqHJaKjv/M8pty
cJ8BDhsXuaT8DC94CqNqQJykr45eWf4px6VjAMd8eYzrE5ZMwUvheh8zu4Q0uuWNpd6dkVrBkwnQ
x4r9ldYA7ZYd6nFKx6Oq1z8FDyzBAIy6q+HXsZ6K5EhWDTZmRJWT0se7zVE2vVecV6gGP3qYi0ev
CXmiNhKipzZpXuXZ24n7NLDuc5prg27dwkX8ynLcslNW3KUO078WZ2FAk/88NLDDOhDqJjjI45Kn
ITHsOdnWlai0AivUffaVsR8p+vwOX0cP9JlElwAiAm1DOVcasyj0BZMZIAIw55QZzXx8F5WjHRwp
QCK7Rn63Rue0Bw1lRxe53tg0rFE3h7hNvs6jfid3br1LUEt3hZVOB7nXcleStmD+32qIrywYAHkm
coTEJG9tDpKWwEhxDGm6EIgmoo9D90ke/No05dZsrUFKalY+dxUY9oPcCvmRel9zf9qg0PesoDPK
tao/2sU2BLnL9f6audPPAK+MU8ZogFb3qlV5C9M2POUzROdWnz7pS9chn+0stp3zHMwggXHd26nQ
OVHCbdATspK8+H8u/O43SBTbK8jueqivNdenh5pMDtLE0A/SBcj3vUNu/GIDyBo/pXB515u7wine
vTXvQBUf76DBNl4RwZqcG+y7c20+xm74Q+ky9bjdYTrBO91xoXRvnYvaP2eYWJ7kt/R+9ZTas3pC
o7Gf900W3reDrgDzWPqh5bWWIyX2X/O8rpwRDgiTg7SEPk5PDGGYuiwNQR+RdjLhWG/NZ6lgVzMV
TH0/IMF2kRY8dtZwmXKLaUl1zJ0B4yN3AVf+1+vaRXr1Q7DCXm4AV1gAKVvbm+MHV18AjEZh14u8
Dd3b0i1LS5Lkllew+rP0SJY+O0ffqQYwK+mzEyj0kVJfgu1tfddE16iUz5U3XLzG3EtLWA/BVuCs
fGkbNgikL2TC3pxR6L5ub/jWliVPksHSCtW+PzWA9M6hE52kzJTGLjW24z82QUnLU5PYeoyk1+iH
ckl+yFubbVnh9b52PdjKscGfmtcArtwuBR5TpIDcehuE8/Lh0D2IpoHORHXST/hQsE/PuECe+GDr
GIM6T/ncvjiMDZgf3uusWMxqsWuhTuSAUoa6u1kLVnUey5d8cLuTac4MJRpdPahBwdpNj8DMjg3e
kzALpnyxizTnoT4EUfnkZNW7By9XlXawvk5bWjK3ZrK1FalSDGl76bEflMYoQb101xLTE+hLZgzn
Se6+nKQAzziBWaHZ9T60+r28JbDayZXou9zBNb7lFiJKMm+ZcA0+Qqr7bguXIuSGdbGSXlkHhxoS
L/iGMdE/Rz1wd2RMjnKPJZDHHi/DE4RymSNP6R/5pN95sZGd1Hm8JWaJQJnXXaST0ei1Wzi7Jeq5
h7AI1i+A0f4JKT+7ygnlyUuMnr5d2DB2NPw5D94z9nLuiln2E/vVx/PslEuL2DoDVVOdK8dtv09v
R+3QTxDvt7tYZg49abJ8ZjI3sw6+BV1ISCXwAr6BSzYYiXvIj0oV9tagnBjoooyadVx1zGSwBV63
Ok+uc50A5rCfe4YeiUZxZO8zHMPW0dU6i4q0oGDPTdfWThgu9WNtJMZJzi+/y7ej8drqT7ORtyfV
NF7kqW6PVmJ51/2KjSnajUWB0j8U8r8naFvHoci3X9LrwI7paYkjDdMHMP5HLbNz2PltPjwgyG5e
gKZVd8LaGaKuuqMt/C7DLFufrzyJrY/ZHgwf6L9S6Jnm5NUHC4I0shhYfsdqwUvg0oMfUAg8ltwy
eTLSrAOVtUcLeLBf4Bvyn85cKmw9+vYk1wa99PfbTdhKJSZV/v+nYqw2wl56kPdJRgryYyS5jsW3
tMTWzDnC9oMBLcIMMtBVOvui4rEoVeSy65BLojhs8qqtUfa1/4bVrx9K+Z3vRhnrsWXu7oEF3LMh
iD0GH3oZv7I5wtK1vCZzgRzMPpjMH2itsJ4c9smlaMJQPUr1NeovX9AIMAje4es4TlqqjOi2YMub
5owtBw2lSA2Y2DIIk7+zBStKUtLvxrLrry/nESbOw1ig69YTb4Cnn2x2qeY9er0Fm1B/uPJDzPpO
d3X1KjdbBnUS2+79lsdGEJrXAQSQrbJcfUtux0pse4xbwXa+D8dG+ecOoQ76MPpM6TiRcANbJGl5
87jjCdP4pXz98XOpFbtIGdR3w0h5hGvLm38GEO2v0lwjXXUATS/PIOw6JDekpfx7VI5euypAOc3F
LdPDRypIAFNkm8J94IQIwUNKt4JtDigFEmz1JDn4vwatzq/rr19a8kr22N6ZdTyzNmbJ9fS8Y//k
P++dxNZaEv2YloPWs76r9fECH49SNDY2WvtNm5GalX5lGz3Isf+Wt1WR0nWcLdEtkOexJSUmx/3X
s76bzkhtqfjhUv+W9+GsH64ULB0+RnN1F8LoW15xPJzZq6jmda4qL7wELKVAzoRGxOR9WWbbgi1v
zvAEhX5Hnao1iK6VpLuVk29V35VI1DcDEEJswa8tWl6W7Y3/8FJtL9D2oknedpgc8V/zPhz2b6df
X9c5X8j9RQzabzy4OLQxrF3GwvLh2oJ1Jrul361V/Fv1D3nrfGI57XoFOc+HOusVhsS715Tht9p5
4V66BpmDSmz7RksfsiUltg3Itsof8j4kpZ7fIxjQ/9JqJBGSwobIx8vJ3jvDW2nCa1RyJT2zlM20
Oquyk+4Vr1v3DpgK2viWVuaFRi5p6fkZCwWsKFmZ5a5LR35gtfNeugdW/5FkbVAG/puutnYatsoa
gvQuRTlDwkT87SBPUoKtu5WkNAVHJv1bna0ZbHkfmtB2mjFoUpYsXJhegzqbh87R03kv898EgAHL
Rcn4FrRDdFrfeLkpW7B2q1tabtd/TUrB9upKMmAh5e/uW9IfziB5c5aAndASXqOts18H1mu5PJ/t
yAavEiZv2dViYcRYVkjezRy3anKsBDIw2JIS+1BPOtEt790fl5IPhwxepRxn4wFU4HMNlQLXAKnB
SrmhgeRYPlwljnjtq3RdfpZk2UXuTJn0eXaZVWfXZI51kSe8PdH13X+3mPluqLBVlZg8/KjoWdFb
K62LXLmD6IkRR8ik6GhlD7NXsh2Dmos2Pcoruq5TSgsYZz1uvsmL/PeqVq0GR6yz2Tpp2BzM8+ya
IBEMSxzSmgR1w27lbkv7VqCgfxZau3LRHXZmCwMyOuRt5cPSteBs6v5NONsWGwCRinaN3FV5LnUG
lUmvircyhmcifHJ9ecBzi+hOu65nfrj9clPfPaJ16rredZmzSHR9zSM2J2fPnI5yl+WyWyA/YEvK
jf2Qt87qpOQjmXOrKcXbX9LDUN/bWOvtsDHEKi7I/S9dEY9nAyHAow5jliTUMwRIiys+k5RaOntn
hoNMz1LqecA89STBu6kOXiMtO2vLOdSkzh7KoG53UmvusvGizKV5UPsMkN4wFLsm4lWXwMtcc297
ADw1MEX3aeKe1Ci08iOSQRguM7M/sioJanhyro0eNE9wsthrRjQW4nnm4F4Uq/epP74tiPZPAaSU
T/Bv6gOqcSOqHCQlL0PwKEvYnqhHVCBiu0o/xZ6DsqDZPUwxWggOsIWTzt7+2bP8+Tmtml/wHS+9
qZVfxtzEVSv1f+QlQ/IaH/g7P1BBimfNW+/N1k+P1Xp2dv2ADQetRR1nGHZBU9df6xlML1Py8rOu
pvYeRR3gVRGyXWqx2AKYLCXPuVWh36SqSBnFbDI1JThujBirx3EpYSkJM4EBR4Ew0c5NYZeP85RU
jxKTICsKB92zPEdYmEV4q4iDQ1khP+RPw3eTzbNzqy5SfplaGdiRoMRxWBaAd67PzC0uYlSvVQif
ho+RqIqC4aHNCjBBXjswH24K9w6kBttrHovtLapfUz9Fz8MSQHSJnn01+YGspnKVrDLDpBvdRVS5
CoTPDIvdGid4blDDflbZCX1OFU3bT+MYMIOgILY9oFWpzb3MsRTFQ3Y3DUP3qCWd9zQvQZ0B27Np
W7CrqbEVhHqW7rXSwRVtYHfGnDCbG0cdXRj/rymJ5sc1BZoD5V+HNrcdX0WW94TKTLSvwnaH7qlx
dDTLPExTk6PxBpi+MDTzznaAOgNr1Q66rSftDit4ZDBwAC+9sLyvoNrdN0uwJWmf56RgDXVA2siG
m1bqd/lspsZeMw3tToJiCv7JLPpK2U8eLHcvTFlsRtTgrfcBjLr22H9PhvybwVY6uHDo/rxbJnxm
kImgFYoKlZh+/ovtzq9hnujfpyYBrYAgzlswZsCu0cF6mjX2kq0psW6Vm/d3eh+3lzSNi0cegQbl
v1U/NaNC48pS80E1+rca1aAHN0qeBrtqoL4q9ae4Z+PIQezxKEkpYCv0M/Lr+bEedz3GHbtpqR5r
KaZ8MViu5Th2sMlyFGi39BmHdwdb+Q8nnc2bnKpuTO3R8cIL5DCcOjNk0U58cKrD9gvaIPkdhnOy
nrc25vap6dpjriJrs/exWO6D7BWjwplF+6JhrmybN4gWzSe45/0jS8dXSWG0237CtA4yVDYi1rTU
kDzHKD8elLhvqoseF66BALWh/bBisUQVGHT36Kf19/XAsnKZonYiBQ5KFldkMBPQbNwK3VTaM2Kb
2l6ScnuyVF0+VQ6YsOX+2OMI0KVaBnrx2R5/r38nTXL/bBc1nLPl/iE4DSIvmzz86Wkz42CinCJR
CapghuG+paW1jS0Sku8ypVhKOsgdh+EJ4AwIvACda9bqf6IfSqek19/qOggvvT0EaLyH1Y+yPEl5
PIT1KdVRbapmxWHBWnFxC2c98NoEUXDfLcGQoHviGv75XUHfp9jJfAl8Oz5CYYhv5ZjhYbgEEpM8
k1l2ASkARbVYixr8Bv9LRTlkrb0d3Y2YA/5fDkndAXyFqp0/nqbtCkRuX8bHUmU1cP/h10ltuchU
lHpzn7YLj4JtR9NqYcCiSPkQLUGOwMSDJCffR7Ew8gfI62rM4vpSXKool++2ShLDQe/Gh69jH5mD
Y5dVlbCsPDwxJkW5c75YQPFRlpLSD4dKUi7cojp6cRACXw+Vq707ItPNY1cC0PhYsPyqqYwhO77M
hf0txZ4U5NLsprd2qtKbO0YATjSUN7uMfUaV3YpjUoTaq1qGw72r13/koaa+Dnahvuph/djRwT6y
Nw3TBdFBvn69gf6XU7f6zQZa8sXNOBWbOeVDiprBl6hSvsJHDp6k0CyDB7+I7WcpAyl8TCHUfcqX
mmP9JRk0803zo+KzllylCt+c7FVtGuiXj2GdTvd9oKUP4xIg7qcPOzOpidrNvKPPBo23JKUORFM2
cnz3LzUZcC91WbuEuZR+ybwaHW3NaPeSNPpmuBi4ph5K00IRf2dbXf8J0yuki6xRP0YQKr80PbYI
Kny988Kv/AIUrDzYmW9eRiwzn0t7fANC0323yp+z27hfLcVt77IyQjrJ1rvvzQyQQnWs/BkRHbR0
w/534NjtdyBb+mGOcRG3G/9NA3yGhm07gPckFoftccYaFr7wP1nQIv8u/JCnWw6o2Gy+LwevPuLX
VqIw5xRvmWLZd03aTWhu98WbDmP6E9bvOylUgLG9gcD4CpNXfZAs22/YX3CH8izJETWJq+ZNyV6S
deyazzO7dJKSM3aD+qCi9abDiL4F0wwuobBC41ajFQMtuvZRYbPzBxbd4+4AFg9ZT6Rlj5U/OHdS
0re+dzS1waLd4XYy+/Q8CMZEX3q16vdwfKI7STqRagNTiPqbJG2MiPCB1P17Sc7K9NPlm/8oqanP
numv82cjBt/jj8EljAblJc1a9SHyoRGHPnZVQ149A/Q5IjvRv5Re+zmJW/UGWGF40fWWVyVGVb5K
3HupIPnoIp5Kpc4eJUsCE5WjyIbAUHc6hqsF7rGZHbxI9Rg62nNuvjRNcXI7t8KwsD4iY17e7Mkp
blEHWW4RCy5vikrQdJWLzKw6HWIPFy3djpqnUHOwAp+sNxTC0u+qVXlHdDPLiyTh6ACp14svpTki
SWn0YAmWalo/+Ts0/UDV5CPuymoLULxKv4Oizs7Q8Z2Tzt7Hd9sybrmrWK9mmDkPZWIBsFiqtZP6
1wRa8sqnTXtgWKfhRkTMXYJZS/09K3gN+N1/8rYqErOU9q+q17Xzvx2vtwBgOjt+qse5eRyVCrh0
4SJ9B6rL5Ev0V676n81xsL80zog+UK4X91lo2CgbVymIuGH+2lfui1QdjfS+jgzvW93k6sGtY+sh
LT0MWOoatRR0YT9DR/qlIH51jIu9C2zoXi15qdwx/tlpAMQsw22ePLML7hTbSc5RGqqvqKrUOzm9
M39TS6/51bFvBIzIjNFhnIwLa7Ylqrul9eLZaI7zujsIW2r5LsnqAmVcNKruS/rUe7sMD72vx3c1
4uR/F6x1pLjccuGRAH5Gxv+gzoEaH6Q8BPd4L2eLHZdMu4JOWDnmdU1Kse5pyXji1Y7WmoGmv1hm
Yp1Ve4C7vZ3CcsybDbz8zgkt5ZhqhY4t1eBcLPC+V7xumnvNMJ2TnWTT84SPy6Fv1eYzb6MK9Md1
fjB2fkGbR/ndeG/ukDAkHQvr9PJqt4X5C04iYpEm/Tytj5c2SxxIKsF8rKuqfoz1tr6YRjXcRW5r
4e7rl9gSdA76WIBV6fhgZuolslh+73+Pg/FzEpnKXwpIy/VCWa4hFVdYf07p8DNUFOebZjcZasfa
/BraaIMzRAmeoFC752wRFVcVP731aWydWQ5In1yoQGCcG4v1Mzoy25/D73TAPyAfKn/qAT7IoJMY
YTMITwLX/CtDGVnv+rcAa46m/dR3YJbRKW7evJY5YddX2hO4jQ54Dg5L8K6cA4trvn/RdQMPqtFZ
JA3UNLvNWpfdJOY4NVuASCA8dAmyLvjXfNKcwXvLU++bNsXKg9l7HvcA+d46TOs7SXYGynO5E3dX
Pe4RptIYl127Eqhb0bje5wBC+q4aQvWhr0r/c1TP33Ur0B8lNS8IcEe3nqSqpzm3SLP8Z0mFfXBu
0zL9ZBa6/9mf2UssrOa1NBzns38e/cz5HvOpPLej2p6ddgh+FPq5Hmr7RwkiC8ucqr4MwVB8w+Zu
31uR+4l55D0mD8Vj7SuI5weQN7o+1HZr3lIQFew446y7MFnGM2JHEy8RwmtGZPwldocWYmqhE3Sf
twqNURuHyu6s04Cl4GO3BDSM6dDgjXyQpBSwYVs8NjNuW1hW3wA7ceWgq0A3YDi6Y+2ueDSWwEaK
9+YqxkPuVPMnVgG+dWU0/ZiiBejRwudABwrJvVT/Fs/D9GOsI2s/LvnRkv+/67tILm31fdfnPMDT
9k3gIvj2z/m3/P92/v9dX66rVwPMbc88mrkV7wcm7C/lMNUvumPqZ3vJQy6jfpGCnMnvmidVEIps
Xsol78OxfDmRs1K8c6zzTZTAWtiWXtWoJ1pG9neein20l5unrZoUjrHn7eoavkFQPilZa0GYhPM1
avUQHB3e9UOPjs0hG7XiSYLR5HkV/Rd9pzXVUQ8T9T6oIOLRSUkChXb1vl0CSdqGAul+TWfVoWe6
htbjP6WSvyXlCMlD2+6WRwDatqz1TFs6pdObR/ep5Hb97LH/QJHM+57AZ6JRlfnV8+GS6qPzabJ7
76eBAB2rhd7wZLkuhqMJeitFqkbsvsImhnh8bUrlZOje/BVFhuHccVYRPP0CLesq1wgz4Hx91VoP
OGF7j36nsdG1nBvziiedu/YZ3IiF64BhnPSmHe/0OkSz+z8OO6u5jhUWkHOZfEmBBD1a3UcXkBVM
9N65mqlZIq7T+i+ZkygvCER3B/3iYSOWzDOaLgbaMYiQO+aOIQi8mHisz0qV9Wcmf8jiG78rs/2B
xMjwNYpxgk+6tn+Kml67qHGbXf0xNR/DQMcTQynnL2mY/gZ0mP3m4BA7+DvFNFHHwvr3BT+ZszF2
wWNVNM1LsQSGyvAwLJBLXCoY+kJFaoBsWG35qKXw4pFMVo+DV3SPUl+qYfB0xDRywgANcZpk8WQH
Mo+XbJ+8BIh1HPGlTJ8RHcIgwsIYzejU8YQPWv1oBV1yrqDWPCQZpApjNOd7xwVZDDvevjnZEF0L
pIxvnhlZV5Y9ijtvmoe7rBrHq6JG5S0zCox9/D66TxofiafBce+TcsLrtWaRJOoS/xS3rYoDg1qf
XK8YIboiuowAVP/M/kR5TGOne/FRe0I3GOwgPQ5ooKrvX+cOqx/Mnce3yEIeuTN3fReyKBUU6ueG
Peh9OKrGl9F10fJG9/Qr3jP9roqm8cHHhwoJ6jw9VFMYoYSFfhzfJggffjr/kTTu0ceP7Bu71w26
NtHCtZ+jV7CkvyNbnf9QEuMPFn6hl1sBC+WBq5+ylo+zP5jnfjmDG+PfAQ6sxOJhZEJlT4h0AjH5
owCXqHfmTw+sAVPAbLihjTo+14mjL2r8M6Jr9YNnTR1SyLwBzIzKS9ZoCMkg3jc+xqi1MCgfL7mp
RG++4jmPjgabVozgQ7OHcmf5w6VPh+mbaTN30rTgzS14U7QpL5ANUMdvEQDAY1AO/UWO0uPkWhuD
dpc72nBgLbG4gxEUM1VdkMGWhyGH3+7WLHNCEFGqSOxdpr2USObHkq36mIk+IRfYziN5VeXCQ2MD
b5/hGPholS1Wjq3SfekwsLwbfTVDvoJbkqG3zbrlANNjSaJo5x2ntsDncknq5gRpybSKqyT9tNZ2
sBPjHSYPkORsh0nBEuh5iN9TaU7lbfSSCgcLYhJsdSQmeTiNU7vRgSgNOWis/8NxM4JRJQT1/3Vu
Sb67tIOPwJWR0O5d3naIXH+MyvkuS781Uxi+0ef6uyJ2rKvuw63oc+NV9Rz/bAyhsp9zHrPjFfGz
XRUXSclBpuG9tl3mPViWckG6aH70ugZKYZu3X/vRqXbG4AQ/20B5g1Dk/Wlq2il36Q7QAd8HWq5H
VECUt8vi3yxmPKEOEv9RRXXMZ6dpvy129/vE6soH1rlvKiLuDxAFqodcq8ITcqbzLjHV6mErkFIG
WH/XM7HkKVpnr3ZfgMjg3LycQQ6Riluyt0dn5ww1e5b/uciHUytjAl9I97+kYFQRzFwusp1Akumg
Xtj8iu8O7qA4990YYECEdSiOL0ofQiHRnWcTJcfn1F56X60AYWCG7poH0xdLpdS9OCwVPDgqxiWx
itT/mlzycOoeHqIlkDwgmNoRXzR2QZbSrUDqSV5Vq9nJHHAFkGRrG/kxQhbm0MUTy/tV/UcEccEr
1Pq7FkzQ3/py+uKUTNrrqfFf8znvD0DF+he9i1HDdMbsyTUQVYkRcXuYrH64FKBqUXCMwOxjW3W1
Ug9NkKUXHxw1esxTtTplzHWfVbR2WTFg9Tq1aoWF9SL7zK8L96x5u18TGwUUazbNH3iKfvOb1P5V
Wv6dykJmgBIOvKakThhKfy7K1ka+j0UGNjS63+Pk3ft5XvwymvinYrJKTW8JgB7UkGX1uGGZSC1Y
SHpmczZ89uuhQdOcCYSUjk5Y3sIMKqCU5lh43vv93OykNE7DDM9LNOWkdGrt9LFWzB/JciZ2PPKn
tK5epSw2XdacEFpiTB49la2qPMY4CREPrDl6kpgEahZ8n3W1um5ZEsMNNTzE+PisR22lqpM555iN
qJ3kOU2I3KTbwDtFHHS/1duuow7ZQ2MW9p0/69SdY1ypYCK9jolXskXks3mipdrNczvtpsKjgrMe
aed0RipGCiQYXVSD9spSp1aUqTptx2i+8qucS5Tt/nOad1UsJ4ZDJiffztZj07Hvnak8rOeVYj+N
ucS7mrOtKHvssMyDYXsQwZbTK0MNRRAG67sDpWC9pPzAMFP9k2eaX9Y8Q37BdvHJS2iCvtOp1yZs
D//6n7baf59X+zML0G1Yf8NyFyT27scuP279TVKyXrQrs6cYYVeo4merddVbsVSTCr5Zs8wjUSmR
YJLbL1HT7ZBuGP7w2BF6ULrhxGgDO7WxeWiSqNrXGFgEEVSzoMl/WkUzoaEHprFXr3boz2fH6/4C
ljsdUoQV1ehXrydYR5o2fhQe+mDe0F3DtP2zznzvxJjp5iJhGlV6dNDsaZGy9X7ZChbZcbdTajpy
hGZN5PBdjzXGBncrt06+MM+8QML7bDa9t+t57dD1mN5qvwJc3H3WgpGTQfNDETt57NXm3onhX1ag
nljQOaasbhWm/jMshnuFXc+pwBJxQoKhXDb8CoVNhwS+7wUeMdNUL7lFivZSt4nyrMZMeUv8jJ4r
/2YyFsFebskaxh6aVJo8rHkaJi67uRiy63ZUwEreIauRXMI3VXmWAjhoP9sZxlXV9lA559emem1S
c3geGAi1To0Wes6UfJiBjCBeFvNDgs9KickKDjnYHlSdg7JDO+5GqKamB97QSh97bcQBbAmm1H+p
B3j8WXFzgsEC9U9QsFq8h2M2nvQCrTHJy1FgOM+4rLFg+k9eNzOQQNJUP1e46BWu5T9lS4AchVc6
1XNrI9eUtujijIxhnucliFKjvLiTM+0kSQ9iPMeoUUAYatasLb+xza+R1Rp3kuUqlY4u2ThjF9oU
R8mTwNB9nW0iNBulyrsCFPOMqVkvLNmWXrC/OxX5VS4seX447GyvNQ7tVLNjvfxIKYwSNb9ZNgKE
S5bFsvqj4yiHIQjjl6I8FhCCn1tNi17YM/89RpV/HTTjASHy9H7ErOpZAndG6x9ZK+u05aVTn2Pi
hjJ/oiqxAqXRN/C87u4SK7GeWey31mO7yD7OhY/7Udg2+zx3mbT5KR5Ds1W65zWNQ1J1qovU3IPz
pTwsLf22DJ7jxn2aPUYH/VyxV1R15rPnJcqTFd2CJWFE8d/BaNXfO1Yt7yYzXaaF8H1w/wOYsdUb
E1SO0pmuV07kqIWNd0X0jOFd91gW02FtUXMZBWCN2x2qyM1TUWfBi8ki2YseF6+lH4w3qSYBQzJ9
hy1QeZGk1NVQWT9YFchxOUryYFSkUBKSB+Zw495TA+85zQ3vGV3u+c4wuh+BX6MSsuTrTtbjJBXv
/NiF+S/VUMC8snMfPkgNRn7PaqQZt2im/RVT1F6UwLOfIYs6zziIVUctdPEyGGfnWQq0FnFPtWRz
RpJSgGCK+VilDBhx3lBQjg1btpINY99H9L9Jb91vdUPWTjEza5xzqlfxyZ1ATCBnGb6UsCEO2LMk
R8NBGW3vtJV/MjwD5XD0W16Qeo5ezLaBG2okrB+MrIe6Roqp0OJlIgFjlxm3LNw89XlktFEG2OEp
mIX4i1Kfj/Dw37Elib7e17zFyw9vDQ/83WKt4mMOfScx7Joz9q/v2oUl1C0QRolJMAhQcgmY1AKc
lEyka7uzp7PjPcYIvhTTW7gCrxact8qwu/6m6jPLLC2z2IX4sAWMkaE6SDoT1kNvZl/NhXjULUya
evkJeBPBPLKFf2RVCLuhBsmiALq7dxLoVTvOGBzVi/7Gf6J66v2KEh0NjCZH9lGK+36GISrRGNkZ
JP+TmG0OhPPZtENlb71j7oQFSYLOSOzabCHKXVyLEXu5LasyZ7RPsDuAYQZ9wTwqk6FAsev+mjrz
Tx+1iLSoziP2XwdLew3wdbwruv6bw229RdiBnVrN/BFOpnccF1RtwmkK70aPkx3l/253W2LyBNjD
Co9mwL1ScEm7qZ1+qJPAvLQYtd3ZRlFebSYJSRXXO0XtzoNpf07515Y1wtCH1KHyhGkCWs2Y3EWQ
flasQ1xDYl5IafmCuHaWhyWxDNGGY4UsCN/dXrtrULYIKpuNLqNEiS9Jx/t3NwaKMvfN9hokFB1t
ryiZz3o/C25VaP0ys1A5GtZ9MdTjXRPawxoYZjTe+fpy57LpR6bp1R2U3+rOyytExyWau16vHSUq
1qsSkyBx/Aq0k4caxoKdLxY7ltKoIOgw6PjXhlV6Tn6NMoQAFo7o8jclkD+8JbvMQFlGwzfTXzhM
84JRlNtRCOdUou3MgleeOdNhezLSTrekxDxtwN4KAi+dd4FOIIGxwP62wOrM8NyZ1i1ZsPfSDiSI
luTAFsdpjpp7ySp9C3OHwGU0IrYGvTga2ErP8+2L4lOqNTXuo0YOB2xhja1Rp9OHa4LIFyR57umi
D1GZ2BhIIMk4QoVYi5TfNUPK4YYxZLubG6fHFUWJx5vjFgcDm662GKddkGGtG+JPfVDdilmMrvpn
1n7+9NLxTSsXYV3GI/jGFhjOQaWf2Do/6lkPbzR5yIoq3KFRxkbpXIb3NliYh8Dv9uy3N7thyh4z
jU9E7lXWwUNl9aZW7Z4uo2QLnZXFsuquyA0sU9tZfYF9r1/mAQch28WT1vna1m1+MtmEAcXe9Xix
NMEpajGixAlc6TP2R4AJHvjg0mnET6au2ftJm5Sjr7T/w9V5LTcOa1n0i1jFAILkq0glW3LOLyy3
A3MOAPn1s+Q7U7dqXrratizbEgkc7LPP2sTCzPYO9j94uvXZEeWxblv0OyKJskG8d6ojs3Apd+CX
sq3LoF8zTqc06c0NmyOTyWnTRAMDGel0AvyKnySnpWuYtF6THFGFWaoQKFu2U90lI3p0cOEiUdCc
DtfWVuQb+0PUgqgYfLTGWf8OHi+MPwdEpfD96xyckqXIw4yArbjOTbimRJRmFnL1bAK+dcg/XwjN
7ObfPGYi28RJFerV9fcxrBujHQ+jnfIiwKHLhOSVFimz4oMS+GLUS+BfpEuCIKnHhm+PrfuytlgW
7BhPHuti7xgLg8AGfv9JGXsqijWk//hB8Zxu/YX5/daQBWwibDr+Su0pmM3xwaNh3+QPT+pgORT+
vQaBdKDjaZ4w05Ke4ZPAYNa80S1TuszMTwnAYD/xTbK2JgFziqmn1PgdY7Jlen2+XEF2Lsdzma4/
Ll8M64GNsuOQbXjxTWNPX10FHcnmFg0tNRPWtCj6jalHYo6ZiwhB9NQUAwm4kjkxJrijEjnBEQyF
r4VZhnK8IEVgLW+0Pb7G7BcRlNcNuczkg1a0cHx+luyCDCbEOoe4chaIXu556oxdlQzx/QJxfe38
f21Jql5iJp/LbOxGn4OgsuboUgDO0kmv8crt3CD9NuCwbhpNNrGl17egQ7BAgLSMH4+IRLhGTnZ0
LJS8IDfvIS74obOUUZzOT4vl7wjCxT6SYsUyhEm3lROSUXwVnTXt1k5P0ZKW7c7wX1KjrjduXsXb
vqzRZ+Z650qjOa0pT6hGlMHMsm4TnY+gKZfjZH5y8k/DYPHm7dQ/DgVRrT15Xej5Wxm079Y4g2cB
kOQ7hB6P8wuOXAfYUZ6GpHhWG6pBK1zhr24CAlM346KrTe6lB1cY5mYG2SVz8QJIrBOYJMF8ldRH
nRnVOekrPsRQ05oOlpO4fG15TYL5M066HqhT852vb6tdAF8r0y/MuVU02M9EKD7P+CXpukBLVdcB
yNRLb2PUkx+htell8pDMMAHL2P5FvgFhIt9z5d40mqZ9GZyEzcMqS50dk+qfNT3fzqQOj+1witeJ
ANl62RPPK0mXrdPD8o/kbPTqp6KePqyJQHlzXO5ETuU/rRdcb4MQSDQ6jT7BCl0DmZzwDAM2TLgm
wr6ZAILlnzMv0qZvCQU2HOPYaoqsVFhdOO557c2o9BD8iRS4dtpdX7nxPdmG45bWTh7qznuWuoqc
emIhMMDQluUbGfdlZAU0vId+zDbDUL3iF2XIceQMrYuMvCTcm7InSPiSE4szWm8Ho3wB5n8POs3f
DK+zhEDXZQVz9+roZ/Z3YxTfVWZ/DZ1DWGAPmd/kDIXCva/VtOz8imZBZuFl90t8ROmSvFmooLoC
9qeW5tHMu5vuIlTVy6UR++MMHtELil84xSo7zGID967fakNexp3b2znNN1kjUUsuRt0u0cfGYlOo
8AhJ4H2wXlg1ZRLm1rGvslsPI8amLZubqmh+K8c7dp38HDIOXlrcpX5ZRcIsDxhV0IPikbwWFTNX
76urkTSzBFR11OFA305ODpFHzUUkDdLobWNcNoZb6yh2jC8fslEazxjRM2crCJWyR0/uF90/EfNG
G7oSe1SAvbuiZKb1c63NnSDVe+enEv8wnpXM5TIzmrfAbPKrOUxS/8IQe5idFNp4+bKsYxnBnwEX
vn41Wr7azXI/y9CuZLeTiT6voDkLCXluIH/SkvLcgLH2mwHOYGPTURPDsYhjbNpyrzIj8jOy7t+X
rP0IkvJJttNJSzyNpnpJx/Iw4MEpNNdEPg47kGygaeZTCjgQQxtgtL50o6LlBG70kdNzf0KVd8tD
NzQKEXeBGQcfGmgA2RWJ+7GM+oNs6mrjlcbz4AOyGTP7faiKLwVOz+n0O/NlP9h28cU6+3XOjpOo
nhbGyMPSbB7aCXh5BodpLnBU83o8CkLE9g1tADx/DtrRsO5pQAJTG47JNN2TaUSGoI8+rkbvZxAD
aAp2WDK2iXqvBchfAMobQygiL80abFN5ssf6vgDNs7FW5W5FEOy1DI7v1QCgD9rQsdHuCG+/wCy/
YI9IydEkjf2aUIzmhrlhLHwe2HSbO7KNUXZQhUf3y6zGU2Gqt4lfiqPfa4YJA9Jn+RL0xjUr3yPm
snYzTR4vfXJjkUzfuPZ+zNVBN/FuOAyq3g28LCwSnPzpHeoNvb2M+l+BAvbamwyV6jCSp2YOBIvp
4FQ0sD4np6CfUu9Uxt2r/PinLIlQLvCn1bp/ldN4soPxbvLLkDyH+3ZMPtyKcyMjZEQ3qPLdY6Ye
Pmkzh7RmSHkQRH+uXBt0BMDG15QNvaWoaPTWd0wMxtNecM44BpyWm+qG6NGeOiAz0aq4XaZXOSIq
r6WvN3B4bstcD5vOgwhoCgxHTpU8NbL8aUfdb6qxVFEXTCRGMnTYp+ZxNoMHz6GIXFLI2XUyXzsD
VXY7xR/TyH23TvZOAvP2hvnsoN5BTikiEHfSKOmGdjEoUbxTIHdfYRBidEqQ0By0w352eJE9XkYi
T1YWdKuKJtsLGPj3/c2cqyqqHocKRtRcGObOdmA2DH32QAD8GMO2Z4OjkrwPvk09TScLEBmnMffg
x+OTIRawm8H0IUZI44uR4XuZPvoh2CUzSNEhI6M4KIKoRCLoaXCUGOOj2jS4eSjCOpGHXYIiMJlm
hWJdHKp19o+ETL56GfAedvBpbr+tkdp4UdyeDXydPDsJoyFhTsFQzLlcuuzBYvmJmE7C1UR+z5p1
pyRrfgkZTTfCmmgrOc/x4BNUUv+zINf5a8+UhEUiWJz55HPW5ynpriXFYjLWN3NA05B8EVBXZwaI
Xqi1X3yaFqGbXLIibP21uJwACn/WN37AViOXqPCnS8Igu7kkQCof4Kh2r4XdcXeoUPareevOlaYY
L4uN8KnBZIlvI8l+Z/Ts8dptLoQsV8N70+rZbdTWsl1NYUVoRubBdpDTnaF0e8yM4s5JKMjJpK1t
t947KFNdtyoK2nTeM6TtDLKKEISeZZr8g28FO7XAs5daHXcAF43xi+j3mTXFMZaOJhl4pFt5U7Vg
zEDci02J2/awukkfDRAxA5WH+eqe+ynAmzr9uMYVUcunjGDWGhEa4CPeu6LdMsp4l89C7My6ewey
cDXVK8Tn5oJo/ugEwdU6sBjWb9LnVnhUQnigfESCTWcm1J1NBmYSC3rt7zEtuURDeirMJcM9cmEq
xP3MJxCQs1rIbJf2TjjLk23KU5dzB6a8woUgVIKu5I/rxXNUjhCHq21qyX0m9ceqr3DOPJc4Ujfk
gnTbyuJ1Ikr8hkkMbCMr53XJrNK4XCR499WAzHfxtoXQQ97s4dqwdpLAo03gGo+iEbsZwO1lkWo2
cFAZhVowUO8vdDnSPwoWNsO5Bh34PqfOP1sayy62Z2DJjJBCNOR4Wpbg7agI3YCrvzGYHaAwITYx
ZX6FGn/MUhhJhfPryLHeSI3c70JNYt1EQnTBC9rmfeabNlQ5LypIOd0YAVeJ59qfCC4/ZCi313NB
19qmcb8QVVTY1gPAvirCKsMApWNFZtG4l2/YZmjEkW3T2PeLvXDh0lpaHzxr9qkD8jYENTdATxnf
cqsDRz1eGxlXW9OLzVC2z3lZM44krwBjRmtD/azGgFRfRIqNLNO9InEcaud6I7Gwt+J7sYKvtlrz
CCNby2U63Xu1evcG9QVJ9LAuSyht66PRmQstWYHoZfgi1r0Ln0TVIX0QsxWPc+HdT4PPWEZenWd/
ooHSmTSyg/fcHUm0r5yneHyYhAmqG4YoCWIk7pheHOm0PpeuOAlLcusmI3lO9DF607ttOXXMTa2i
NDPvCBx5tmdSMYOp3iXp8pDG7owX0LunoUKASx7DbF7f/ODBlwYmEfvC4qtGHY5jToFNgQm+Loly
u4kWKLbEnG/mfqLfkO6Ntj7X5TPYvIBmZ3zgmgz7NnW2Orc4ic0WD7WzemvY0gn9qyEB2Inoh3eB
bPBgwnNSe1vVmW9GWdJqmex9rGHu6ZgwvBIMWudNYTKPX2mH9d51jtQXQ11SYChv41JVcvpSt2Zx
pJJ2oQ6XpFRlQWg1s+THkIdQBkYY482tO8cKfT//Xrz0LaVPuSxTFRozbMA8sJejt7w2Iiu3sb0v
BQ3pmjlUZlCTrSQHphHTW1EnF4Wak3+c864Fsg/ZEOiV9BZKK3l1xj5niHSRxbPW7N4uqd67VlFy
zHKkTTjQHk4JiQ68AIbydxuTkVGk7c2YpDuHIJFdsOjrtrD/lQYDu2kO+f3CG+rGLxxJzzTEm52B
R2XTccdvA8PjbBhwKyk13NTLLoACvCzI7fi5uiguEuhsDWOBHZMIJV2tfGD2r4zRQrLsu4nLk+kZ
QM3zlmSh2KX1lA2HFMDGBtOSt+kb+1s5YKfKZ0t6NYlb1odnGQdv1egnAW4ep/1uGlCn8Lq/4c18
UlGrXWenNyvIYci+RRGSBguFYL3tUyJc7zS7KbciA4f1J5YYrN/zL/mWN3FAxHLGGmURdF7N3ktg
6eulB0YCZ44seae/nXvxWfNmgUS5z4rA3huXyOW0XU6la0J9z+ppl2Wc00xq/7ZVL9yj2EAw1V+W
Q7ntk2XP99EFnxLAt+mRWKHnwrKNiASs/QuDpPFGdTHuoe9Av3a+84q2/eRVE9UmxlR3xXFGdDWj
E9dlEXBMZYmKHQpe7k1Mtmi9XY+95t2U9kdn4aWq8Ewg2D40vHibWjn3RlkgGQrnbaZvaSVqjkj/
ufBUguSUuuIpWeXBKinQRUIoH6sTFQCkPc6wvg27tZscjMaQhBGs7oI0uW9/WHhjOj+KyUqdzvel
4KQme+ZpckUsijDf0p6ghsVuyINSTwBIyx0errvcm0+0FRj0M8obUSZjxCHwpC7k1sV5tD6T2v/0
puFlMLkwC/eF7ItHW9aRSMgpJAIYCjhBssvV0HO3MNaFQ/wwOObbNLr/DG9GV8bpNjhk1+UmYkzO
/u+tmcPExHzsppuigwPOAoAN7gJvtt7jy+HVN5LTCqkQpPapsOWKcDd8tZ3edZ7xUhJJvPFSR4Wq
ofA2XdwMMVcLVcxUNwGj4sLcuKK8auLxXy0YoUinFSgl9qd+evRKce1UcghtY6KmqrHfmwCqdW4Y
kbjk806BtWUUnCj6vPlKq/QAuOKqz9KdWbjfqd+jU/V0AUlSJUox29tLe1NIAkX7rjy2M5Gpk9lu
cYV/FtaAXdQmodvNtnlB4zkf8b/FNeBgd8uvcD2lt15WYxJWp9qw4DtJK90w9Bgr5yEeGaGI49+1
Np5sooS0bNIno/iAmVi7qx0aiYkbS9k3C+yxyBmtL28aj3aQPTaKzjoTgN9jfHmx0/JjsebXomau
mrQF6FcNf3OmbpZCnZsce16cfFJCfBKsmm68Zt657fIxtZe5PJON3KgCHIFrA3vcxm1HbX5RKvWe
Ll4aOQvSrJnZBMDbqAnpR+CSSFEM9akqiVNq3IfKV4IOuvG+JupkdiCkg/pss4QLz9+PTeOHlQJy
V4/bTGVvWdmL8Ldz2y/XKf/FbYvX0m7uK2iNo1exuMietCV3BI93vdZqG5Mfj8uJWW2rvWbO6NE2
ZszpTP4yZXFYFFjClGzQPDcR9aZ65mrEc74KJzLpqcLgSpgFqVVohuOqc5ISs2K3Jt41E5SfUnQf
5breznC+aKvJM3fIqyygtRlTFNQNHkw/2dt9HnpqwnBskBaVrzcML11BrV33netsXfAG7D8WeZRl
6NvcXfNqzgcyHaDoYwPX/gRknT+qdYIH7SHeeOgpG4eKjqu4PjvlyySKiADVuz4d39KZFvjlElwX
IqYwlpi7RHKhMD9xs5bxHkX8LfbGG5Tb2xhQPqcE5tDKztqSQnRdiupxTO33SkvBQS+lrGWeyg+g
PImRjbHOHv+sAomJKIN43B44jT0Sqv3WjvkXp98npkDHI9h8MpXXOGLu5c1tT30bv1Me4MdIKVFi
hPqTQSOntwhbmRa32PqVfcBlhKyXLw4lQ5eQD2mcGq81bjhrvuoKbXedvB152XXUuFJxptfBrlpB
0ayiLA51f64bgwYBT7D1C+OLc+9mYRZCZLF/0KvB3GQFspKQrET7ydWcKQ6NkBPo7Rthm7vEFi/u
fhkq68oo6WB1TCLQifA4qPmpyXiGtV+WoDsyHpdt+oUMJm051YOxDEDjvWLY/334n8+Boc+5L4cy
jjxGOADxtzZ71UjYuFc1ZBlc0p/0my8yYNwEWEhPL2EXLMfGYySdIacPiY5sCfynnjMZB/6e3WpR
qE4iRukDYs/R5mUt+2E/U6H3ij1s7hEgs/GRfOHPaSwvk13sPquhjsKag70X/3pkdoZLaX3iI2Ov
GbC75aZIyDku340JoGrjUNpLZf3Etc9NQ4VdxfE/JxdTiETkR2ADROAAcTZr/ibJsuR3V5m6lGyp
cZ16ePhi7ysN7K95wL69sAjHU3yExAwgHcVqDOzXoAD67e7axTh3lx+XXTowjsQ+pSDfB/4L/Dyw
hzXJEmsdzkt+Wk35ULW3bS7mTV6qxzqh+1z6/rFvBZKmd1vYTJN7/nevXSD+SXe3uOV9fmkdBEaF
bKj7a2EmKhx6hzsiIAWeqbIr8jHqqEs6TQ9/jCiuFbe1c6xnQaCOy+nt4CSpADaBs8OUEAksr4WJ
WjgehMak3+Zue9vn85uuLkGLOp/3sVP9qmwdziOkjQR523Q5KTtJwAa7OPQHHGcbpOZbtnjnIPm1
B4eebE8ems+Bs838muUxf6zUS+xk0IV8zmhp4iQbRqw3eoTloBsd+kHO2dlz1Yae6j7PTOu1CFit
YcdyukVi0RX5UFZ2LSbUFzmLG87YT9KsXofKL7dGLzKMFskbjBFG2H17zzSTGWL0YBm8mA49YodQ
DhGppvAie25nm2F1m/fYvnRbV4NgSLco9gSZ8l32tUMvbGf68nNlkr9SSJXxTHMFhAoj7nTc1ag5
wxnkLvl16YeFlBYTTfOTVQIENB2QL3PTYqtCsHLb7yLvYL/U6lAu6MxW6QZHWxzHapw2S0JjalgR
nzyv+JwQ+dhtGmNTY3oYyiY9Jvl8KaDtd5cRlw1qZQLuRPd3ZlXRWLHdf82l9RR/dCgsoVUY1K7j
aUCzxCbbXyWMBk4UI/ex5KqsG8TOyWTuZL6Zma8L8ai026B2oaQvtD3kJbFm6lD8snVS9Mu4YCAj
FPs+hVJBebfRfTHdd2SmRwPxRhcg/zW6/Dlxu7Cc0G00RA1LIWtSS7XHfO4gfrAjpJ2Iw27KzPOo
zF1FTblZPCans5XEcmHeBq1w9sKcuh2EyOPa5d5GFvU2tQlsWRM2hyQRw7VCby98DO55oV9kjcnU
HJ/pmvH+1yvWHxTZOBvyq7JBVufcCqc2l0SvzDtYDFAkujo7jR79065HtG8dbTAUCw+yDKrtOjps
xmp4A9Gzrd1L/dkwGrfOR7dgJS2z5qWWq3Pw7AY3s2iWKzFcekI9dhriN/DweUVPXVuSJ87sxlak
XBaGEgxgDwiB3Ggcs6T7UpV9FXpWHYcgV2q8nEy9tnlIZFsNAOpyS96Wmh9RLNzCTtm7oRDikqfQ
nVyRv46S1za2RnnIswIDE7c9Yz4vveQv7lx+JPNEKDGJZFmjJSP9+dUNXIzFRXUC9amvk+beRELh
iqo3Me/KNi0GcN9Dz3GPn221y46gkZmuM1WWR69nK/22CfNkPggO7sQLV0SsTqLe0yx2YMTsgvnc
pIS3MCv7aUoxPlR2vJ3z5dVRTF3O3vw8xMx6YgPq9zVBNCzR463OVh5k/ApSgpB1kn+tI6fI86er
hB4qwmFgA0ZJFmRz2X7Db+YlWvK72ZwMwqd9JmBmn9iNmsGErsVPa6PQ2YSNTCRs1lzJbgxujRuJ
qf/2LJaR5UbX9hFQSbNSVrhcc6K1vnXifpr276zXb9AzhFsACne7u3WQJmScGB06/gS+xXcLW+7M
kgkKWobQawaGTNA9DDXfKHrMkhSfPJ23Q2q8B73wt5PVE7iWFc2Zzp+3LVefdDxBT4e2V2haVDqc
cxjupWLlXLsH7CNCmBhFxLZ9zJ14uZKxSW+Do4+oseR4SaN3Bix4fMiPo1Gau96/g3FBYWguL7O2
Dutgogrr/nmc6YhINYZ2Ug+hVoFFoViu/PbJOR3G91LSInN+7Tm78zntcwhmV5xnjdWI48CkaUCn
gUHNfuiZG79NyCMxGsKsCXeK1GB898387iTkepXxuZjwVorpW/kI+m2OBI+78mlEFCDvLYD7W0vE
D+d5jjke5tAbtgzofBqX6bXUW661R3RBlef3hmih57sLl9zaNpsGK0pkzZz5vAsTf2jrH9NR/8bZ
pGKR6mCx9uwv0G3VlP/wbpBeCf2Ufi8nY9vrH/iLcq6qNEd+cct9CgIXs2FUGPmhMgl07mPnrhuC
/KoZuLadLkp4kTdLG2APpAludYG7TUelblp/6+CejXwtSNuYPpeluWWHzamCnY1oGZ/rmxofSLtb
8svA7si5g9A2DPJr+50zZMVRIX+0zSAO0w7pNW3cjP8hnJRJM93Wkslc4wutXX0YyYHuqwnaSdzM
A222VddfnndhswiORv2AsW7mXbHMdZ8E63CbXf5xUd8qnLRXf5+SZUeUEcpDW0j+2uESQRPrQ4X9
EU+uzVpKsLpvBFD8+3mJ2o51OG6tp3zKcq4D83UALxFZtu2FiXPwpXQjsQavSZYKptzQtJuhUts+
5iBTKeYg8k2vm+7Y6eFp9tp1b+dOtp378kZjGaN3THfO6ctuz81DsLE/FXCENb1aOnGUcKyxTOmD
qUAd3jr9MN3Mrf9Q1ryg9Vpuqtbqb8ZgbMnw3vls+n4Lk2WkvQF17LaPF0R+ZMYx1f/UZEER92jL
55P14kiche3w0XaQXJjoohSqtkHv3VZ0xKJ2FUNI0bqNGR2cabHCzLkEbaifvF+iWM4j8YVXRT/p
HeBvnIvxTbAm50RyVuFYtivsNg2VUaDHWOrKIn+AIkf/sOQCj/L8O8vp77upQIaRyUu50P8U7EsJ
BOneWH41+cF57Fg3mevM0VhXyc4oSUboLP/Xc/FoVuOLHud4I8Agh95iht6wsD4767fQ/qF3iMnO
fz3JBbpW5Venma01vZHazyDEqF6Sa+W0z32BmWLk4rKHJ+Y4roMeh08Sp9s466F4TPbGC8TXZeKE
Qhw6yRDYThjb3snGeV3Sf9nOiTwGWH6uGFR8ti4x40lr0G1veAE88T2UDFsyR9Qgvu507AO1yUvy
kulT2x4ZRbBArmSz3M4O3QNXxO/pHQ4UVpUwVut2srHuz/15mYpyjy3juMzxLXEhjL6gRRSWxqrj
8ZzJsrxWtfvTr/osxHRLlQq2OL0uYh7B1WlgCBp2hZi4ui/VGX2UW5mngnJ2qFBOnEPnjkdLk4Ne
6UdjWa3zhBfIxge8a7JD1VPijoHzYxfOtKnl8Go044rOVbAZ8LrZTGZ2mJ56P70e6aWhuX3aYhxP
FmGxeeovO2Mcg2hYmzAQKVdLdl9CZggT1vqm34NVOuKZZCsvTJv5/vajlMSJxdohcdr4SdzpsxDF
v7FPV65+e6863heREV5I3vpOrsNH4iBC5vllnD6ng+aQ8WQ3fhIKEGUoDHRsXV7muZ93GJ9YYa/y
MX/m/X/w/vVtH0QJegEyLaL/EJgbQ3GscpMfPeiHwfZ+2nJ89ZfhkS5EHNq5ASffIzgrgCjVxRwH
hHVx79BHNUgNlgJLNpEH/maq1o4jv0nX2Yuda0Bp/6xY+WFX4xO7dLPqkfF8TmplROzOcdYS+MPV
4ix7jzuoTpp9xcIdS+PNmbJf4GY1ynOn942JrY3x97T/qb3hlZwp1Oi6ue3EzorZOVnToSsHh0rM
0I/rf3bh403X28nPsNSZoiWXgbnT9hI/YywY7GLr27N/aGj623QNzhpLWlRboBGwXmediac3SK+0
u1qbPEvPbWOQWulUJ8m0WlF31X5cXHOLbc6lulDhVMu9pXQCbaztiGDpHmyeGMIat38hrnoOpQkT
naQ7pgxeB93ICr9f2vwnbboLdGo8OrXB300qp5CoOJS3HMIuGWiLerHWNLhG2Qj1QPa472bWVnv1
U9r2d85EEASYan6NLFIVXlcftZx5b/csC45CHe3yMFtMgquc4gRT7x77N9A/3dKx0jQxNOFOOKf2
3Wi0W9XejqtpXdfVvFO1kURdQVHWDoemtqhb0YSzOuPd0/XWT9dzVrEAxWlXb812vEp8gtsTk9gF
HEdWYAzboDQYV57fSt1v+3mgBBiTO8Oi6Fd1853Q0OtywiiDxMgiY7E/5djdCnM8VEG5bEeLercc
C4ke5DAsVEJkidXdmDj/WnGdOKya5AR6tMN+AzwOjXAZc5+DHzJSPhG/ROe/0EHZa2LgmGm5djiU
pgllhE7sWwZWblNl3mZqwu1hHdukrHYW8oCs5J22g4uVh3K07QhSXPC6tr39OujsCYcl5SgcKnec
GdSo5U29Oo+xkz8I1pSd7037ol/3QWtdxezkDIuGU0ODjGjKbZ6jRpLYmWf9xu60E2Gj5CM/odhp
8cUMFao5s9xZk+6X2dp540hVgtgYkFmwaY3yJHT/HefzdzHQq8jXjdU9lN00cdMw8hc3b3YqvzPt
/kxzA6/fjhyzbPfA7+mXLYAVOk7tMv2HJEvDvq17xDPj1mnWp9T1XnJPH0zbOXYppaox2ifwO4x7
CDw6ExuiO/jT5vRrCWPbmS0bBmiIORA7t2OHNdW/vgYbWPwTjiCHrTgi6t5LDyWuHJvXNQ6iflnF
Ph2t54Ac1q4L3tPp4ojP0pOhMFJgtCMFotIntyL3tLERuCv/2YTiNsXNLcCjGefV/NjNaDFjwjBs
48kzg2ME2sXtQ8UgwyZYl1M9BVG2uqQo8RA6JicHTgptVn/n+v2D41af/UBWmWF6sPYxpJnzUyCQ
l52AsQLXf1SjRcHmRiy5dKBhJGDDFc8FAZ2Mm4AXc53+szanyMCl2pEaqjP7VloemaFwA3M096mN
D5ctj77A61oX7kakNbPpjPrEnXvfOcON22s/pNfIsZvQuo3ROXflJIdtjadH+Tgf9XhtT3SDE9op
vfEFyYGoR7TVjeohSOJLtT3eWkW/vCwtzqXeEQmetTGzWva1dT9Z00tlIoFBRbpMpO8NBruHQFKU
UCgqplUubUB4UhnYCTNZEAeofuPho/Ot3dSL0+R58FBakiEL1myAFl6DoDmNZ9WK8Ww12XRGgFhp
6ynjgH1EbQaj1cdqEO1DLozigWP15f9/n2gG5h/hFLFtyhgWZJwmVti75rD/3y/zQEPPW2INu9u/
T2EHoA/hivf/Pkmukpx13Ndbdx3aB3SY7gG72GNrAu/4+5RDvOtNF5iH/zzg8qiSANMdv20a/feJ
ENKZ0le2cfx7HGZrfa874usvz/r3D7Mlh5SBStrW/GZ/nxvkMIY47FwwLv/3uTLzQwuoz+3fI2B3
LbhdcgRtt1C3Qs//+w9nu3tf1Orq/31eUBuA0lE0tP7v8VYnoViIE31S++a/ny6JVrtJcBj9Penf
58tmIXoqde84i+xau4vvcjI9n7oY41TTqvHq70MZNMUlA27dZjqfnoI+Ka/tDi2xTtTEzjH692Qg
hCXjN2NYe/qsTBbfv29d+mAIE8x6x78P8zLI9ww2iOg/T5zE6kRWIaLZ5cf2JdS5wvrPQ/9+lB+0
r3RdxPnvJ6mMyMY19hMECR6upq46cJw2wr8PMyZPzyqwn6vO4PcwzVuns4bHv+ex+E6kjL47/T2R
W2Pq6+og3v19dczdcMHTy1RN2dz//eOWXb8rem4tUFlpGk6ygXWhqiH8+zKO5uaeH5gdejKYWcUv
j6myNcV1RVPrv89TDIvmPFDvESns3Tg62S0Se7prlC7vaMFfnANtew+izouaJJsfCpCa0QBV4XHp
OxnGTN88UXv1YaJk+TKivnHfueo1XeHZeaXrvdXarTelMTUfom9/CJVlXLKvX/05r770/xB2Hktu
K9uafpUTZ9yIhjcdfXtAb4oskmVYpQlCpgTvPZ6+PyS1RUn73H0HQiAzV4IsigQy1/pNnkIbDLVv
6QiQPbaz73XPiiKhpkKFI5u3cs6NY5RPbs+KZlY+kK0CkpugQqObIfADrIlZ7rREj9napxbyQSFi
r9Vj8S0urbMFwv9L0IXvduqXn2X2BKzeKuddpXY7i8J4WAW5hzWKoxRnzOTR1YwtbkGT4bLo86Ic
SuUosfhpi+IsBhRPsbhJuPlSNMVAGZAcCr1YYrnDpW5xudcvTSBmC9Gspwtklmov295GUe/na+D1
nAGfpo5mdEXmz8fSkleSpqBCPMWI6zvUBNd9YbS3tyoG0spt1mlFTUuEiOv3kgzOv/Wp92cFeDYY
6ZuxjbCLpAT6iFtQsmkKI8QSNPcP/MykZS314RMiBsG8VIz6UxJLR9XIO48a8Xm0Xf97kRifAXg7
185UbSyQa2iznRWTVXGKvZRm2t5SO3vF5rXl95+o1MW19q1z2zcjQ8rFN5awB/gPGqPxnFq5+d6b
ajb3vG68OEqQrRwzQW4nqdod6H57jWuz+4itabXQikh+BVEYIpjknwo5uqSjqh61PEFoQTM7ShPU
ApvIL458cSgUeVl0jNg6rTW0Fg5RpMfrpkAlJU4pcCVRNxwiQ6vXWgqqINUp/je6khyUZlDXKNt4
B8VRzTU/FOshiiACZNxw+ZXtUkAn6xxq/0YzQv/MaoQlnWKZX714h66E+a1mHz6ram+4iNDAGCWy
Mn+F9m31R6gGzfki4/G9bmuDu28TPYGeCh/wPlt3LtqmqC2TzhB9JDzXbZF3/rLDLnSRlzJVP7c7
J2qFs3Lojks1GLuzOGAva8015CRWoqlMcUoLE9fTcmOdc2vDuDskl42qj7dVg6K/zfNDksq26pY7
iuDfRtz8EKoi0w/W/1TnDrI38JTYDdqbDBcVMJYdZGB4CWcNVeEFoJ1+Kfq6zHbPrO7B6KO4SU2I
ONFnddqiG5BnEq3Od5MjEmUb0RIXgp/mbELc84Azcw1xMHTDxbiZ39C9DzxnSSnXVLfNzzjqHwsV
abtH0ZU7doqkW7nJSizU+ziuF7Laga4ggVKvpFDn/w47SH8JGxE+pjRG5LLU6tHisQAQYOokNxnN
b+2qKBHgI497ixRNhPNJNU2H+yXEQGZ49aNJSR3NaRsZmK56VNxB3ojEfSrFvAm+mP9Np2eY8kZS
SPGLiSJQHMQAPFTKwdPkccyBj0eOufWmDWjhl9qxJf/z6CUFsBZUAz+RNawo8hjZSc0RqjBG+DhZ
Q8FRs9KPVM2cc+BBvHEK8umiP7GcJ+Q+5CdnWu4WBbQYyW+IT7N9lqMKZQy4TbtDWixFf+OzI+qa
/EoVx0KcqMdeNaR0mRhYzip+J+0ri2/TTJzWA86lad8iZW5Ie9FVhhGjon07Fb338daBuBYn0vc/
+kXzjz5DtZVtUkTLziaHiu/VsPfV4cdBlqtz0PC3jjp48cS3jDclhHwg51H+iaLdN0PPzc+Slb7W
ilJvdVPT17YS+ksn0VD9QAP+Vc8UymcwPFLV5n7qKegylXFwxfESU2NumKAypGWlDXsblS13CLUF
qHDuf2l/HIoi+RhyRD2bSn3zjEoGQZrZ7Ng7adddN6rSIisqU7qfyZ3mbdwkZWtdQ+2y1eRz7ijv
+JNLFwSzs32qIjMYWCOAhL5ZFUkeX1uZItogxcpKgsL1yXTnXCBZNte29PKdUpTxSoYgts0aL3m1
h2FLMjL9rHRaBuvJdfeJ34YXV/e+i5cbVZv/waLPHq0saY+uR5WhnyZM7wMEJTWtEGxganr6GjnJ
LyGSpAdx0NK+ORR6A7zWsJE4kNilFwAkD5oa6P1MxMDlnE6BacOB0/c/mj8vIcKTPL8mSZxt7peO
NWDButTWy6aAGtD34xbdFucoWmkEAc1qkb0XzbAExQI8ddvZ1dGiIFhvKzIgoMPkYJ4VUnkdWuqq
YaoX79ZI3Tro4+pzFidXYB7dVyyaDw3r0Y+qNaFkpR4O9tk4y2xoAjOJjfyUjnY8+C1JD0LG9vSJ
bp/AE6/hKU/icplVoDCnKvkswFp6LZr3gSiWEnyQwVm2pLsfg1epxUZcQ5D6wTb9wllVORDfrjer
ra81O9ESBxFiTHGiWUzsIr3zyJfV1jnoZWmb2vC6Eljq7NJbRBRUyFeLYBoWMaXkyvM4JidaGgYx
PFa/sqWXdrcpqhLPS9UzHm/B/D8dFZwljNKwzhCGuMjP17jN79yk5JvFa1RACvZ9XnereQ0O++JF
SXpxpy1HIJdgdX722VVTLyJSYEB3kISDuaKeStm2Hwo1LB/gslzZExvPMrQq9MbMU15ZSMqG4Mkt
vogPYtBA1X4BDiTfyDk4wbrV8nVqgXeNa817CdzMWuYt4ghq2MOjgt6JeU4L1a1PzOcxBmXjZJ70
saK+5n6kLUtSrayN54RrLQHIRg+9ofmLPIwhEIEUeCKbuey51kkzNONpLF0Sp5bKDhOSHXtzRN01
vQ5nYtTSqHQOteU+UJ5HYDQI4mNemeXRArFGCb0MvhRWsivT0HgttdyCU+EhBzImwTWXSCBMAdbv
M6mlViTVbf8LeJHbTJM71jwfKvVEbYmMu1XEz10MQwkBz+Acui66UUqdUSKJrXU3mOo+5BkBHCZp
qGiH2QP3t3o9JLJ11Pl8llYUaecsxv4ukCXruZ8ki9DjnRWFbq+rxh2HWTJ5MDTWoBwodcYkLlHd
mrpSEPyHfDrc4upSz/C2kH7MECP1MOCQ3OkuFoSQ26lxL0EkNhdTa/yn3ESzIkDobSma4kCAbpnN
hZX9xAJCeOgeIPoIUHTSgWRAuq3rNDrOtK23N9O4PHR+lyyjJK5f1SD8Kv6rFe17YHT+t5DvKsn0
AaOLaY6NVNFen+bEFjmFMtSr11Gbyged+6GntzmpEysz1U5+zClMcClRnO6hVDl7pR6cPSVP6lud
SkGiCFNvFfFsKHHDZigVQ3+esgjWFlITrOK+SBpMCnR4fLjqzir+elSe8VEfPEQYZoZsc0ynjvuh
jgMMgEG9Po8QaZdNj+N6FfTaQ5aq0TIwQukKSf6x41v4zQjak1512hXeQkpZvPpbqJs0j2Lpqvv9
KXeCH6F/XFUfZTzWsyIijfhZLVPtRXbL/Nlrf2kE7WelNdXbiOL8MvLnnNzJu3VVuoBQxqLFWbyS
e56xMP4piMr6UpxGCoIAwXTInRCFSftRRrdrX0bTfk2cpmjQSniq/t4r2ijDl7tRI2XtDNIuNbw9
lBF9HVMq3lGVl3aiH+I7yVPRqSS9jS7yFE3Rz0lnIqoxlcbYiIBK9IpTcShsg1qZ1YSzHOWMH/Fi
ZFC8T41T+vuB+/zJ46exiXsSc0pSpCc3VdKTOGMV+lpTTN3d+3vXUza2RuFeTP09FrTpj9ga7d4Z
GgcNssO2dxAHA6FPvkeJvrSKBO2SuoH7LU7vMdVAuePPGDFsygZiLS3GMgEwQ+9ZQvx9n6a1TH56
OlUlEF/iTBwqj2cX8CR/du9rVXsoDvd2ZI7RKkzQMROToTii1PTHdUhXUqSpKpPblU2N7JdrsHCy
5unQy+BrcrhayPW1TnBCyCA9ebKfnop4sOCIu9rCGdTk14FN3SLgd+/NNc1aUGnVFmKiOCCtnJ6q
TTlFio6qAx9msuRYw9NIcJq5jpQbD5ghFDPRhMqUrSsNpSXRVHUooxJczQfRDMxgwQNSfc4dVT1F
if4sursA7dZax0MuHNLhWimUetlCWFsxKhnyI06a4xmjbP2pSsfbpZ1Yb/Zd2OToKTGJisewRFeI
/ej0tpQYNcHMkLRjh6/SVXVxJvn7u9Wnd8syzF9RSeqv93crLhnxbpMKgeYClv5aKKEnPC5WdeaB
i57E0m/q6JOe+r1ZVD5MNAcIjRgVA2Mfc2cX7VhO32MlTjeiNSTFnlslFJ9YWToha11ogUFwQtut
X1Tks5d9ZQ1Amfxk7iJUcMxYCmGd5BqUH0rks0T0baKl+WCnC3vy9QhOhlQFJ/BmHluL7hzhf/GA
gPy+kXr7Kqu8/OD0sI4c51S00Us1dacOPJsyopxeN5F97WstnJOIDx7EaG2GeGIM0aungJ6udSx2
+k6yryWksVVahv1KzFLVjnRkE4ZHR4qd1zF8EC9pS638gNIrFcDppdwwpJBbptJaNIdoeB/xnUXD
qsqfK89dipd0ampjyojzddPG6qsOaywK7EMda1Q8ZBlyMUZWB5yyrUNXGNReQsV0wYXqT8MQ68gN
/RzuJTAM9ynjOA7cRJHYN3i0agasE7998vymfcJoidRhDDjU9WgieYOBTDd8vkcojfvShVp8EPG4
nlRrrYVoKZrldMGpijtdS8zpysSYoynirB3NWNfNUD72KXx7FgBA7UuJX6uMSGajmd43/9z4bfYN
D6cEnKA3eQ3osG3H2obo34Uvhll9cTQp/Ra5KvAXs3jTVKNY1igTPpCNNA/5qBR4IDnWp1AqFiK0
sKnzqZ1sX8YYb7hBDniSGGV3GXOnnYnXMyEpxq1ZfHZzoIpS0bMYkyJjX0GqXGaBaV8BDhxEaB2q
760tw0FUTYU3RUZH/A2Z2xVzi33UX39DxB7q9jdkCWsq8TeUsIZegrT4Any3XblFpK9iORo3gAOS
hYqwx4totmWULlRfVl/0uvoxOjqe9ktTjtRiQ9EoWcF2pk6iSeGrjE/6Qh7k8ggYvtsWSlRtkE1G
R1QK4oWFbt7bMLRXIND6d7vaV7E0ftQFtwlEyEMI5cweHbc8VuQzswbBhU5LP3dJ4a/Ry0qQv4u7
/IHMHJZR09kfzQaRZ2yG9XrOPoDoougG2BHYQLt1Yh5jRVu6vRQ8UDay5zF516XoL2wVLBBE5/RB
M7JlVndYRngNMzQnwPjF6e3bBbqtZum4aimTvZ5lyQ+6DhZ0ahWhB4onK4fbYFv6yrIsWxQJpgER
IkadVs32FBBQ0Q8pUKEEtopLzzjo5DcP5nQQTT/uzP2IuaRoiX4RoSTUjyj6WChTpyHU92lul+Fx
5BvJysf1Zi4E2GG6vuQI/T8FHoDJSgFnIYTQrbF6MR07eqKc7t/689iaN4pafUJtA7Z5+w21cZ5h
wF/OXq67Gw/poLXtx+lT1FHkqCW5/aZ18hwB6OazjGrTAhlH5Yh0Kg5oTRys+kKqXktZefHKqENS
B6OsIXWuRoiHSqhY0UOTFx0eINqAav/gndhjQMZOvTO08u5BU2vzbEwHXQW3aGTnIQzMSVGsOQDB
3MP/A2tZ6lG5VUeWFff4pqqClVyzZRN9Ylrrg8IfgiZZi6YYkIPyA9l6Y3cPs0BSWVWWPELeNM9x
4VaPdivN7wEoy7A0C4ev98tUmlWs6xFSn5gkBpom6BdR7LtQLriQ6FPqtMfsOki2otlmrrlKgxw0
hIw3juMZV5st3b5zAAGIZjUM/hKlGnkjmlaUvdSUu06QqdwnGOqrqm6Maz54ENici9KH+oHSBRL8
nvwdGJa8DsucLY3oE4cgSKsHOFfQlomVx0xbuWOZb+s2fQcLDPXccdWFItvhpRtS46SrXxpyCxBn
sKvYImMG5XUazMosush6IC9kqkNL0XcbcPN3bVCVvWghpWicnPSLCBc9gaHIWxatv14njDMZVEQt
LUurbSGS1tW7B4fqdg02F8C1i/Ed8os9Lx0q0yGlf2W6AQXovT7dW657a4l7VY/KxX2s/a31c564
yf2MFPOoOXVPaketeroB/oy8vd40Ngnu/Id5Tu+BfvS6rdcN0QFmY3QwIvfSJEO7QY4lOtz7xdmt
r+gpmHUgGwi/d6cld/qZaFdj+zX2AObjz3BwEyM7iDNxqIoBTRU1bjAQ+2vAVeSg/6WtW8Emk71k
F3b4UN4uc79CW0nDUgkn7b7p+uIgrsWioJ39+1//+//936/9//E+slMWD16W/gu24ilDT6v6r3+b
yr//ld+6t9/+698W6EbHdHRb1WQZEqmhmIx//XwJUo9o5X+lcu27YZ87X+VQNcxPvdvDV5i2Xu2i
LGr5xQDX/TJAQONcbNbIizn9o2pGMMWBXry705LZn5bRybSghmb27JD620VirZ2qbcsDBnitCBEH
OynseVqC9y1mUtA5LFQwCYhXXhjpx3I0tNshGZWjzq11R22Yzxq1JP0IKj9fS4rXzO5xYoCaGwaa
WYBkch6QFDXSTZHa3cFIk/4gzrSfZ1MEyikpyzhwpz5bk4OrKts6aLJzHgCldfXhl5aTylvDd4bV
P3/yhvPnJ2/pmmnqtmNotqVqtv37Jx8YAzg+L7C+ldi4Hkw1yY5dI8dH3C2mc9jbFfWNqadYGgPO
ZMA2eqRDpsOP7rB0kA0sKvcgUdxcJLpsIHjTV2cnsEokFOjrXdMATiq3Pqy+v9p5U34t4rLBfcZ/
LYDrPwZUw19l9TWO6uZFgzR1icByi167qcOD4kIxFM1YoajSaxLi+dMcA+7B0ourEvJ+Y7yCtYjn
o5XGezGaZtEv1+/zX64vafK2a0qIlq6C66nr1oh1VO2B7PM/f9CO9rcP2lRkvueWbitQvnT99w+6
sVObBauXfpAR6dCL4fMTn7CXOHyoBlIWEPtQyxOf8X24y5BFrdJ0d4vzqwamMDqiO18fywfSOvBh
I75wiTk0mGZOna094YfFqevq06ml/ojKDfOjLVh3FV7ubNGs0patXY+f63o2VOTDRwxiVnKiNtsm
0e1nw1VOYjxhl0PGXM1hcrrmsUTeeF619vjZraLnnhzzM/eAPy4YAz+4yI4G0HDex+iWjkZ/ai3L
f2i6/CBaiAQOpx/97QmfZxT42jx1Z62G8iMwF23h6vcQptZ6epuqSnq5GFmfbLIQlIePdAgS9kF/
kd3ieegVBYO3llySXU9/iye9WdZyaAz5XUb9fwNYyLw1zSE4pnBYnzQbk6AgMxIMU5n9n646TS81
tBD++auhmvJv3w3d0izT5GdmqoYqq7qt/XH7o6aMthq14lc8T5PxVVdsfVX5IbAQL140bePuJVNz
935bnH0IMmvREv110lioX06joh1SrgY2nWubrtNZTKBCNkvBwUBFAR5Hxnmstlpr9JeiMPMT9Jk5
sjfDRXRR4G1XrYT+rGiKAV11nsyyUR9El2V17UOFt5doiUPvKjkc+1BeUe91lqHqeivWj9Y6I8kK
JSDXrpk9iabJZBYM7p7XHmq0ZCfDS9DixVqEFlvXFlr5WsfxBEysZVMLYp+Y+zH7RLGNDOpsrevl
3msQyzASL1mHUxGZfPmPA8hMILUxFID7ANRtypjTDGuaIYLT3PyiaK7JGionKdV6TbGXJzuG+udZ
KUZEG/ch20Y/wQLKgXOuCJR6+Yi22klYw0RD6h/E2f0g+tDKGdkMP4juzAVWfg+tMb7aQwiHJABw
A10JW3pFkfSTTmr+UbSa+hG3FPsFfk1yli3/EbMBCWMsv9/LrKyAXTXSqzI0wRo6yrLqFLO9FKzh
LyP44XPFfwi+P8YTNsfGU+Hj+gndpdiLviR31lmdDGsXY+295EoNnI+h3Tuxaueze1uc3WPsKVo0
vcg8+k60VJEsxk9cIpPlg3ve+W7+cn/+ijPdbwBpZniS3J7CnlP9Emdk5M0hDI5rZHz0R4VnIeo6
tbrUpqY4yDWVm1TPzxlFi91QGoE1q1s8Lkpw83+EhQWaZjKCM+1FHl19H1Wl/ygOaEdFR3s4icYI
Rc5d2Lr/mjXquE3HLtFnYsQKbH+hUGTGFJqpDl+mvc0zB7ZEeCG1Q8UMyIBo5Vi1PXhR8CJa4pDE
TrGCWlZM7IrwIg56DpyvyaF/R61/SMvhW+W22gtCb7Zoiad8KI2/tPy/WhVy2y94XP8y1roYVrIQ
ShZebo47SC/yTpzVXT/ezkRfNHZoD3Qxu+UmLnaWYSM5mCmuvDStBs7Y7RxmW7RO0H2BPt+qW7ug
hoqGA4JiaEGtC2lwj02XjLhdON4F/n2w0FO/fkkNFoRuV4bvfRt8hLYUfjVSha9zD/MKgg5qrMGA
NB+UTyvyEpA2MUqhhWR/Mf3qOwpU9lvqZMhS5kryknH/X7hQbpb/fEMFLvT7DdXWNGRz1Ommys2U
4emG+8t6MjJdP+2KynpBfVmeiRVjlzeUeWEv7MRispcQuCDNFO/EOlOMJkH1Y1RWULISo/e5YhQp
py10/fz8n+bfJ/hq7ZFdKNVhnxZoRKY15M/E0r1DqIBBF2dmg+0Scqwt1upFr1BkDx0AeWpQzaWg
6V5yynJzlLm7Fz1EvqwZFpKkPup6kF9HOxh3eIzKcAZpukhjL20P5L1omp7Fsr+oi8NYK9nVMLI5
GFfwQgZlP6/2zY1mV5hVt6r5Apf5og1l8nWoMeKz66B6QjXS2FQeZDWvDq0X2BWXQDLrjWf4+gbK
806usvTdkBBwZP2uHHQN/VpI08bSycz2lTTsq1Wp5refocnkEClCoRkqt1Ab0ZGsy6WFUavWQafi
PC4QFYQ/nzV78PrTnR/534OqhslBqzv7i5qMF5Mf5RdItx+W35vvgKWamZO449VlfTLPTbN9QWAA
fp2jNk9xCGOyaMr+LEvQNFHQ1B/TlGRWZ5X+kVqPvO4bvX4wO93aqFLv7BybaqQmZXiPdJ2MWSKO
OYOJPq0TZMG66XPrCM9eIt8wjCdUyrxlluE6lYZZDKLSrp8rUtNzwAzdKzcuDQJFr7wFFoJZVd5J
QFfGN/6S8isLgANFeuvD6HB5aTJ/57FM2xQdf05L8e5xyIbinObFFxh1Cg4vugx1XSl2VNindHlH
sor+pK8tNGqTbtUDA3j3PWMDFdV/7ppHXOAituRDuCG9M56xUoGMVrXRV72Anopw+cdQAEJszCan
uBx7K5X0+x5aPbUXz0iW2L94+Aabr50zNh9SFK6aBoawmYXqZsD3DYWaqLkkmauttEZu91Y4RNwQ
vRzcsZ+jPwetN4aM98UoxpWSk7hAFgzNMgDU5NAl63YQTahnYFRLw8dwkAHFUkhKi1M5CTkVQbdT
Z5oO+jHdR8EvlxHBdlCjmCpn8VaVcHbuO9a47qTa0aCuDGHETp5xUYGALenph+a/d6M/fk15MLOq
TeWzWozpBgCVvdElTz1JiKBMKkzFl8orSY0yJ7Xt740qZy95okerhq/e3tDy7iApqbWA5tkvMreU
eSyGCfiG/kmg3ARXT5tWKaK/bMane9e9vxqVJ9G6AeTioLpd47/tExcRr9C38VuiUdw2A9tYWLLm
PTdtUR3rBNaoFPrPoss06l0VKcMjVgv+s+2UycJA6HAtBkPDTnZ6iOKBaMIULZ4yc61bcljNKyDd
cBmOWjyC/6qlGnkNzBOQ9nkD4YNwpoIESGv3wxv7k5B6l1M9FlgSPKmN90tYM7Rg75yrFlnDJich
j2sK2xW1sNnDGMOPg2gm0cD/HxvjxWCa2slVMuTogp1suHDTRBfM3E+a7NQ/+vBphs6HIhG0ayaw
ysj3//w8UdXfd8m6rRs2yQlSDwY/ToV01O/Pk4Jt+5iFKUK8ta8VpEC1Id91o702G0M9F9N2fUR6
07HrH61p7N6axkRkPT3W+98i/z5PRFKd1V5+vsLPeUEkleuuTMcZqnY52lwNzn2m8yBXrXHobXPA
+JAecRjifFhLpNBmfwxUZswuYCiD8dW2E3kBRBqwp+EeoMOGF37gCCiV7ka0xEGv0GTgRlHOFcMn
5dfWdgNrxB5AJaOCbFo2xkaN82gNgbsLtPAcpKHzKLrEmYTB4aLxRsSnfg4oBkgbaJEgMJ1qCYZN
xc+CBSt1Nuy9IwmjFSs1nnywSXvWDxEKiuqXcuzi50CxP0ZIri+lgv7WAP9rp7iRcYQ+7y/U2Ku2
edY5iE17W0urjQtqLvlTlKfrKDGzq5l24YPRYIUjmsCVVe5a6O2UfZpfh1EN5lipmlneHKU4pdhB
yW6BnILJz7wzMmRCMe+q9GNcSbAPyFxBHVO6bD2M42dDhYc+REC6PCOwX5pcvQiP1aQ1J9PesHzC
mt3cUBTj4fr3iBgVXQRfFeAzXa6sRhxw9uQIkkOITswSXcfklWfZNwHmUNX3pm6qE8BXS9+4FurO
qp4bkEpi49TFmbILy8BC4KAy3mQIsH5vJF8VCSyPiODdy7tmAFdkmRZaiTnUID+JWILn+fDWkX+h
amAZezUPgrdBmweS3e1dsUxx/cZ7wCrxoZe9AilmMOy1VE16zCh4RkOnfvcU/djJVvSlRHwNuX7H
vdpwdOcsSqPnoQ2Uhcsfc4oDp16ljtQeDD8ZNn0tq7sBG+q92xvZJrNBEwKEjVdh6QVn/seaRasN
AIO9xKxWrMHHg1YM4yJTM23rydLwhujz3Mp756Vx3fLQU81DnZx+3UVIV/N7wqYbV19AuP0ZJkcF
xL/pDkYBgqvV6O2JsChC1jlyvvNoj646H6GijeW7F3fxMjZtUhEhBsuxErlzL27UL+h4xZ5sfg1k
9OVHLEYeTc9Rd1VdBrxZtbji6XhMzMj8msTxRyp15bNVFPn/tPQ1fs8zTbcqR9F0VUH+HZkXRf/j
VlX3kWIh7ju8yEbigDd6tbWGG28KA85oJ8PROCrekyDMZ6ZUN48tamrnXlWuoj8aIzhX6CfmJVJ7
eR9txUZENIPK+LUpRs2s3hdBfnZGO35wlaBb+WUPZYec5rwn2/GuJSMo1Ry2l2Nvc8Mqvldm/hma
on2VbIVSf6ckW1jp3+u6kveSXKWLvEGcy7fSS6U76lM59fvkdKHua8OnFqFQiGSdTPFF7OhBG2B6
iljKXOz3xfYfmfn+EMD+3ZrY0NbgAWQ4mIYWrq24ZWVpgCU/YGRVrtscgtLG6vCIrt0W+6uUpC7G
nN2DaLte1j14vdGsahftrD8GRIiZm0wRgTWM2mVi9xRizBO6YtW5TPXy3CDKQN7KPElhW519eKsP
GRKji1xW5YNt1ZBs5WkzJMuTNWTQf6uxnA4ALX637OISurb0loAimEdhqZxGa8K/ITy1u08HHvhj
Op/cbbppePr3EkbLqA3eI6pL3cYKMG9FtgKsBcLgb2UZwEoEsbiWcHB/8y3zvXGx1AoK7EwdnLBE
9+Ck9iaOcCQVk9KB3Z+ulu4D8u31Ncg2uuYmbw5A6v1g+iXqJjR7aXiSxvxR1BLT0j1aoVE8e2jr
7DsFMrzo91Lv0VWq4llDvD11IOfCcVzpdc0SnJX8QzV0vx7ufZDgu6WeldpMhNwHRLOxsXHJ8YZY
pF1F6VBN4rMD2WjJckPmQTlph2OViiky8jPYsya7BKuVvcYPdKOFTXPwSxgYstfCCAsRnh2SsL+g
G+POczutXlApcmekB5s32UdNJUEX6bPqVpfazzPIOdVqQKkcXh61UMNDQVUbXDJYHoq2CHfvUZeq
vzZe8KS1Yxp+R+KR5epUrOqraAdTJjrLUyuzAwQIzOgsxhJaYkybik4/x7Sp6P73eU5UYnzfpSo+
rmA50RyExpSRJdUnpOdUgdlluY+nqoCBoioN3DbOa3fGN7J5wiBqyzLe+25x4rtZ8E4uBE44HprH
2Im1nawBBEhC1XqyS+qxE4HrA61sfv0UEBS00UY1lS62AlYH/Z1g13uuffQK1puFGg/vWeHtAyeu
D5UcaWuLTN6MxKf3Hcx9MlkjY+DxnkW1crWaKF8UdjM+alY+bEZNzbeaC8AxkmJkAUIKyLFfKXut
VIIDfLd4KeMvccWTFFIN72kcGsgzuv95iCyFneHgY17Qc6cpQOF6ZaudLT9CYxbR4y9W94klM0om
mGVhx4k2C6oZfd7tLUyNutTv4dgwQKrvx5muDP2sNgBQy4Nhntqufi9zp39rwaGvrFQn1+iVw1ut
6AtUbJznIe7Q9LGzYC7XevDWZNgoaHw9NqLpjCXYbK+7IMpbww6JnrBnD/hNafEmqUF1iCiSd2Q+
Jf9ranTNUadGtYpyRKnyacVmjnF0GZHlApEXqBSE6RMH9OMWaNV2j6IF7QPKHHK+dgaxKY56Y5d6
lrPW84o7gwy/CzhX8wz4ypzB2O0+1V5+Dvl2eJCWl9CGMn+GeOp+0FrvSz0q+A56gf4ij8fbwgBf
Dm7Ury6an9e8VsZNk6QoUUxNx0GOS0I3cH8b5c/qUs88/vM63fzbs8/UNBLEODZbiiOr1h95dAWp
EnMwC+kZ7BtCry6GZEMxto9yl0S7qisnJy4/e3bxk+M2lljfcrz5vJof8T12MKh+DJCtCoNw4G5w
xf14lmeaeQ9PZCyJxaVjCXWZW+x0aQNlRtwXa3WOyr8VwypHUDWO431NxveDyvWub7LoU121+hxM
e3oCoqBuMvYdG/Rmge7ZUxoU0cZPyRDuPRblYhLCvxFZUFPGw8q/lZhzIwmeoRfORGnax9n1OcL1
VBSjxdjPFrLYf45N82qnsv6HSob2940SNBLN4MllavzT5T+qXKRvXN3Me+tZUyU0rZshyq+xgWyP
P0brrkCCG0TSmKPh+v9pO6/l2HFkaz8RI+jNbXmrMnJbfcPYlt57Pv35iFLv0mi6Z/rEf/4bBoFM
gFSpigQyV67FadlI1b6eDjdLimbtXHR2cQVF0DjYcy8xerROxqNKCnOfJ6m5F2fl77O/anadASHh
WKMzU/Nr2urNJJOTtfYjNdcsOu222StSYR1gJYDMyVT05yCBjXXaBf1McogbM+OHGJRIAYMsmInh
jHgfhPo5P0vf1p6tOGepH59UuGJ+NF23tNWKX0mB9C34hvRnAJmhRQXdF/ikActrsnEFl2cssygw
jzVF1psxj+RtJEf+0RiMbKWPlM84vv7iI6m2jGGXOhCiQyhtCsJIydg9pQnSCzIy3j+hPgprnS9I
RlSXzAyUIDD1LlEfeh9EIDy4DWLbWvweNCiZ+9MqIbUtgV7eBkGnUx6mbdPtSq4qdU+ya5IisYN4
3eoQp1HY7gcvY+19VQxbOXRaFO7GPHRY7BJlrFzWslXfexsRgyzAMMyMYnBuMcgEzZRpv/mco7/R
yZEM04kClXj7q4rb4Q/gOP2qJJ6ysY3QmroLLczOnh59gULOfSA5XG6rSn1N6959EF3iIJpOEq8I
vIeHT/16parzJunKZTpco4YqJpESJQNSHsTZ/SD6Iq/NN1F64Allt+zb5McUnm4EIFzjoEwAccts
0XaxUxMxKqAJwjo0snEonUev7KutmkTaazQ6K5J05qOMUPGl9LvHWO1JglGZu1FAtoI/VrWl1PTB
KsvLdNMRf1+IX61iD+nGGdCUFU1hTUwKr5RhbeT1L2PamqF5ToZWCk26aEqhciwo2Ly62Q9tsKRD
haLRUSxwfWUVWHJxvK15VRs5C6LzarsgOM1yBvbtZQd5OZkS/1ksydhletCS+f4hD/3k0RjDj/3w
SB/61EgeJ38D6fA3XT3Eg2Yfk1pOn6MGqT5xR0GSb1n624tOa+WNORr8AxKfErW6BhAa+dmzVMMw
PvkOaZNvE+LD8y5Sm8eh9/N1bmvhSiQK3SjRgCrrqIPwkb2m4TmXlWFK3j/d1u1jkWuLUUPngrWx
tUvcRkJLrGZ7GdbFF6OOzt4U62zDfGdCL/TWRVSZUmgSnArk7rYQm1TrwHP0a5zG0Erl0vijRpEg
qn6lrmy8pdmVYDAUfb9PKFj71PPRBMokpZzqg09a1NYbZKMvIuUAmnrKEYFZFEmFtCJlpAZwLAtr
W27rIhu+2bBnD+zVXf6dc3Bx9UMMPeuhAYS8jOEpf2uSEgwybMhJRqWFowC3jlkkbfkPAxMEyfKc
1O2T8EBCiA1rED/XOeRcQBACaMCb4tpMwTfhYUG0lhvtcMx5pi2Qk6pO5XToZLND7S1RFrbiU9wZ
mSGdlqnB/miFz0kfPGhqXJzFyweif/b75JPF93ay3VvUL31o/R4Ha2/7X14+jmz9+/vfMg2NzI9C
ok5xLPVfw3SaIQHFlfvhaXRQ0VQQUA6S3ps7jt4uAMab+2SoYCmazrzGZQOkq3GwCCtXmnWA41dN
6ho7RFSKhUJsYl/AxEX2XH6KrAgGSB5VawpbwpXpos59r5cNR686IeAClWcOPEUeq73Jk/UFMMhL
akcwi0wt2YPmMQ2fIgomz4qZujue2zAfppbxNoAkthIjueROJT1EY9tP9aYQXzsS1FRRf/HrtvqW
+M0PA0awt5LIGrIh7fAaQq2EBEV8jgave8jgdKWuyM4eSsdyN6HSVduS3SnszhJoh6J97FV5PMQB
ml4jShZDkarzEL2PlemQVch51/1wYLHU+Ow2kRIi7eLW3wZI9K6JnlA9q3tggRSn/Krwa0/V3HrV
Bx1OZt1M12aRNxffzI8xWKy3OIEWZ8oryXXnz4cu889WWFw6yQ+3fR+Yezc1jNuB16eXf4XCg3Wm
xys0y4L2V6fyviVDExTOFx/E8rLW5HJPBWx9IiXGq7QJhiUFlOj+Rq5+Knk6AeEp7BVKJCQfbMeH
UKKJrKvtQkWhNONXxaPwKJu0B10L0m0WF6tMtl8htmy/2XaQzYqurJbh2IRr6tOUOU+A7tUxKfco
db/97hnDuvSKzp812lOb6s4vo5Uu7KQ3Ndn5xWA5yNBE6ryuFShZEt9eU3Lo7DNIuDamLaHrniE8
SQHVGKPfIFMSAa8M1HNtoJmrzG3Ygaf1Sc1t4mjpEHxrou5sk2z9ScqJmI3lzKF1Q+AGJrIdKPSd
0xr+Aw4JfNRZ6yOHMLag3ZBdnqSZxaEoIICSIu3aTl2RJJWQEFJ5JirYOlH41uVfejs/oy+bP7VZ
+aSUTnwCwCQ/Z5LyknmK9aCGeXUcjPLchXp6yCFxZAv3M5Sb9CAH3hU632HrWQmC5WWQ6QeJ2LOz
HNEGe+tMosaIopUr0ZQG82TnbA9Nte0eGhM9bg/RvjddCif1jsbfq05zVOrG3gIPUQ5u6sgH3+Gs
8LUfUe57a6CP7/3CGBHEJFwzuYi241d/SBY8ja07PJMZSU9FHD6zOqkeBgou5yyflB3Ur+2LbPOk
NuU4WRMk+cF7t7skdqsd+97aGLHuwyVglgT0dP8ijGi+dJe2t6xdPkbfyDHi0SnGsHWCCCpL0Q5U
tNqoYIxhfoOuNCey/MIypllqlsNrbWqamgmlh6M029Qb81Xg5MO8qyspIxWnpfvbKdhxtkmsuNAt
nHpRvL3GtirNfarvO9/ZpdVwLobQONlJvWb3ieqX9gOZN1Z4Yf2t0432PNYIelKiUq7K4G0s+R2G
7HSGJqx+dfoj5eTdcxX5zqFwR6g34Ztc9BGqNE3IIz2QGncjd0Eyy/k5n5EKys/pdGbpyjnhob8X
XcLYwhO57qjvnosm4KbkQVLKb8D29tlU51pGcrvtKBeFUZKmFXgjkbfoayil5lPQDN01gewunlp5
hqxi4LUwG8i9BG02h8xK38/iSEOR0De/3rvubndfR8sLUhtc/fdICxmCIYh/QWpi7/qiCrd24zp7
4pfJJtAV79gFQbX2Sy16IJUIK26uFafRLi0q5WXqljrv7PBm3mRJluxTe6x3Pj//TRNk9kHLBlQ9
BgQ/+qKGqwvcxxVaQeh49E5+yuML9G2gDuwxgeokDDetXpbb0HPqE3BzWOqcuHxT3fQoo5H9E0Ls
baOk1R9hiUCLaWkJpHBsDAFSyZs2b6I5euHxUiGKulWQud90hjS9MijnsGF3/AoYdqnKpfnTzpNH
hTXEvCKoeO7Qae4gx/+la+WDz7PwzWu5w86PsjNSBs2mHOoHm5/SOlLtbo1O4nCWLZvYgumrr7JR
fVPNJPyVmkcZ5hK4TnzzbJJ7frN8mNiKVqmuI8wbqwKKsIMNWTk6HlRQeFJ1hmepQb2UTEAB9Tdc
ifFPGdYLiNBYk5gQKq1aOAL346gZR8oZlYXvdMoXHTITYiA2iUpH4ZG9qmQKXgLfGCFCkIsdYUrr
mlbdTwUMzjfIHxJ2xJV5Saom3GsBFFN20g4PiTNtXwzjW6jk3pNDyeoGzd1mbXoskZRguDRD6n13
gMlBYJoM1yGhFCWOISEp07Z5JTxBggSPYFo420WWXGC9oAatrzay5cVba4SoQhmpPeZ/Ga0HuTZP
jk5pStAVHkWsAFQHNYDLLO8oMg0c98nQ9epsUf8Z5SElK7B6FRMvR1/Hx2As1DUZ5HopwF2wiGYL
swuKrYB+NeEEzgCJ+SCsVUNtlmXoT7LcpgAeEVrOobA2yjaea3rbbZsGhdHRVtI3J7Z+knXpz4UT
6udM838E0zPXQBkmbyVEf1XisFRRmts2aId130bp1VM7h3hlU303HVhuIZn4iU7Rz0IOrOdC1kc4
b6I3e0AhJJtU6JPpMChUZ6ohX1QIH1UJHhMoXMbSypf+pE0vHB3HhIIi1J3ZvS+XoI0sDR4s0yzC
LTZ682zf5r5NFpvK2gPV0HbjK2wdaPFmeQrYmAAgoS/Wz60WH5zQ+cOKNOcYaOyv/epx1FD0VEf1
MFbOXk9Kd2c5NpXdeaTNR2T5gJ7U/caJKxXS/Hg45dMh2KRDkq7YHAebnJ3CAuy3+mrCRKiVff+L
/NxIMTYLFXbbpRSjllQ72bIj9s3jMvZGtBd4UOuScel5jmzkQQoXcWEqz2boWRs3QkGDrzy/VyX+
AmYmXox2xYJLRtdndEGPJJphrULU3BYdAtrUcw9o+RZN085IyT0a1MtvRN/9oFT2ny6VrRJXg5AG
1tcKMuyqerUrpIFTSw9e2hLp5jYxtHPk+GxRwUIA51+H2jgeeq1NwffE3qZTiw4ZHzjiSo0tIBGq
x4Q806yAOmEr+hB8MGftCBEO4L8zPMDWT3JRC+jsa9ezr57GKjlQ5a+yJA2AlLNxp0ssBCEA4+k+
TKGJQupYCEZfKHuM3zrZVwEQABKEn8MmAO7vZEtt982omfOot8uliZiA4QckJL0EIYa8R9ccjVr2
a7IEEe8IPaLvuNfB6q6e6R0dw/TgmQolAixRs4Z3LLsQT8surKVhDFRqaTGarJq82iufoa4Nj8jt
sciL6/I5yjP7wYn0J74/ECsMczik07PdeNHJagj2DOm5De3kdijYxS2KlgTwMHkJQwgK/qHOv4uG
6fvyMrO6aCIxGM+R56IToNT9uvG18Xzrkw1zrcY22IvJRRjYLegnQzqInryDkEk20IGppQaYhGMV
h6aJ389iLY+WWUvelQqGaqI+w+d2ypOI71Ust6uYN+GxNBCdgMsVrijFcY/iwNfA2Ta1dYJccDwa
pckLIAkvkJuibJDxWBSkGcrYwx3NJ7M1JtYM0Vfb2U6NKPjLQltF+rFCwyY2ycL3KDbK8DpnBaVv
uqud5WEw5hpkgRefu14P1hBvJLaWheqNZxuqUEIIJxCsi9aQdV7TIDedXIWTNdRR3Wujo9/+GLSM
RGtDQYtjE7jNg8jaVW7FWmw6o3awQppxOr0fauuBLO+wapugXhI2JUWRW/ask+I3N/KjPwyJID+k
fvULz3tlXoeu9wgWJVjCUOmeTJkvRRB9ZXNFAr6Bc1RtDF4tU1McILoDVWs4RAdmwqT2lrlDd07q
YvWsVddAr7xwLpuxTDjJOoVOCEW5jMIfSo3I1aSjAidZPhIP0CMjhupS0i7iUPgKywLfbFbw8r/3
lXVDpUmvFts+LvWbX6fALN0TioK9xlnlsLPB4KHoO4g4x5njDtmT4pvVtasQ/+iT7ElH5tqJZOky
LdTdplJeNRCrBwIE7q1p5Amk2kMXrhI1D6FoaHtpmWc+RPRyHJOLzb7DtZ7tw5QCf35rATtmvb8Y
1JIhjhaPa8Nx7X1USi9+SAFYhyyF3pTVE4ym5VMGGimHSvAh96TyydFQdG2RouMJS9MmD7xWWkIz
bu0+wLPbHdsc+Gkamj+UcQxfvSQst4EM3W7heBH6RKR79K4KNsIa6T3cx76eg17B6krGgoiLBOmT
Ll95fwBjobu32vQQ+1QKmGw095Y0AhhsDW1jaBV1tK5sPhvkOTcJACa0xzPzOSGUsAGJLy+I62OF
eXedZ7zepcgyCLH4JToWSrwUY1Wn9da5kjfL29gG0Blve+J8kzMrvAo5ApDxworufbDSqWK9NYFp
8cKCGGAlnNMuJr/ZI5QjnGUPeYwSruH1bWzfo8lDQnstnLW2ViE5td2bNTYrtBXQlUVLj3uWA+Rg
i5aUkPgTohEibzKs0RpS8I1hOe2p9QZrBXVifrCjPeiT4Anl6laRuydJsdqnpOxffGqUj5me9pui
1UHua313Qp9nCxGHs7c0KTBvfbXyFS7B/OHW1VI49KCTbHYhtEEbjB0zQHN/BzlDdxJzpCWlvuyf
g7Wd9vMEAUmWeIEFX0sY7z2vV66J0n9PCU59zXNfnYHyME6Ja4SboLd3dT0m58aInhs58l5NJ6XU
S0eTMKTW7rWMYNwl1j6shBXwAMyRRezshDXTy8ekytqzF9jaS/O1KhJvo/oUGuYdJOYwPKCXKhXw
eockOSFDGoedk8Oqg2SO9ecp3I/DTofoQp1/cPhwqicKDOoD4QPPuLpD572Y/HkkZIHx9o73ovFt
u7hxthMtyej0UwjJnmiFY5o9oNn1XbRK/uiDZgVoDfWQdo1l0eztnhydmDWsRwo1QaYsQlQsT4Mr
vx90aWtJnXe6d7Pgz3ex6z0Lp3s/7AzK0h/IFH8yZF4oQxFOtcDdWbgQj2CvY9qI6P15Obdlw2iU
ivIcRdYq6OrhzR5NdzHWgJoHJZWPskq4C+z0wg7ZI/tD6UNn7WcP4lDEqPaJM2ixbH7eKe9wq3zv
QybxT2uWQF3UUlAinO8G4RxP1q6RvA/WmGIpUthdRVSC2Ott1qqCkbqCKCtsoM8nwDKMKWS3wfuB
ivx0F08HcXY33P3uhk9+/8DlPv0IID6CopYL38eJ5t3nfqV/4PJpqvvYv73Lv73a/Q7uLp+mryBI
fb/9v73SfZq7y6dp7i7/u8/jb6f5z1cSw8TnobRDsWr84Cq67rdxb/7tJf7W5W749JH/76e6/xmf
pvqrO/3k8ldX+9T3f3infzvVf75T2wMzpLlaNs+HSf8lmH6G4vAf2h9MpKIYhS7X+6hbGznB7DbL
rX0b8GHYX15BdIqpPo76+zu6X/XuI5N3HhGQ/df7+b+5PpsZtt6dHrI6v1/xNvfnz+Fj7//r3327
4r99JjU1EEbRobj1+6+939Wnvnvz843+7RBh+HDr9ymEJZ4u+qlPGP5B3z9w+d9PBaa+gc0F0jw9
HKqHpvetZQkiHgkPmmhYVQ+9nlYgd2iC0YIbs7DdhWRXGdrLcDlSMuWwopzMwrEfPDBxgFegIanL
nZrVvb4QZg/NMUR0j2B+qaATXe3oxPvCYRWYq7mKYCv8UDpJJZSaijlpBqCXBKf3BgHXfdfDejaD
oZ58ODI376dGP0aozE294qBa7wPvXbfRk4eLToI0L6v4Kyps0hYOcWOeJkm0JidFPEpOsiuozI1e
pPWDZpvpVSL6cjCc+ixswqvglws9ctkvlMlDuKlwh8x8gi074QLVI0uklKUpswqHOM/AcOkhYMHp
IsLwD68Ow+nZMlSXIOpfXNkZvEOrut+8VCMCN5XsjyCxwIFN5fqijYidTxmz826+G/TfLqYu4ZL1
uMAwfhsmxoqD8HN+z2IgzLjKdIp3kWwGgFiGZAHEqTgQJbRCSmcw3Q83p8i20Wqvh/WHMSBP/3T/
0Eu1PkJxvSaj8Ff5KXtN3XxAnByOxOksruJZ28Jl+qmfBVGwYH3Kd+jTgL72D23kre5zCA9xyNne
zhpkldb3PnHmx1a7oQzy56d+MUle2fsyH82dMIouK+5WiTxMtECdAWaSPKExHbQS/jSzdG79wij6
xdn9ALzO3Ivm2AYptUTTLDbJFLcM38eKYRXCqotAK1EqSpJ+BQQAcstwVJ2ZicT6mXEESSBGlPjW
AqEmbGf2q9DJ6nPnyfW5VHJrZ7X2k+i699fj+ASpkM1eA1dxSIAjr0zdQ7x0Gin6btcQM907xXVs
yxtu1xEGOR+/wAlUwc1Jma448wf/8l6v+6l01wRrn89uttu5qNkV1bt+PYB2qBdOgao1OdydXGta
DBdckVQ7qUBFvpi5klz+y3mNyJU8F+5uXbb9vlagEoAgAX7UUHuvnY6kBjVZeSqjvh+0vOpXBtF8
0fXB5XPltbB7oU059gdXTXI7MVwUYhcO1NFuE/xB9C4HZEyhdBXb5t6fQBGQ48t/JJmE9khBicNv
D99UFLR4OpTitp9AP1EC+HwlOq3Rzw7UvxoEQBYoeb5jgyoDukDTI3M0xfb4pVwDsqj7e/TPUrJk
Y8Z1OxN9+QjjK1uK+FqTDbv5AbXokIatq4VR5dUFCfJkFdRluPCNECIMkIIpcBBUezrXKS95N5Rw
yNOnTH0NRd3+vCJGe2sL86d5ejk8wVHqbVuz6g4ttc8Hp5uIeEQ7dH1tb6vIvqCIuLgZCD6BB+it
5puv1QGJe7Wdy5KXL+4zNGn4PtenPgS5tL2rPnzqNuVAWksq2jS/Xx4f3iu3tw3VROOcGILy4Q0j
Xiz/4Y10e8l0biDPPUBP6HnX1tyVyJgmUFRD15GhZ1RGpFc4xL/PBuD21ezeFua2i24jPvWLJjvo
dg3y/0vVNTakyDr7XZTzkFzXA+l4P6Ru9d7UvXrWABM5CKPov41tqcaZe2M5Lu/DiKq7izYvlLku
qD3Q/oGUFnT6QtW1IAAErEA9blVv2gBPxa5OLaTSw5SNaVAV23CMi22kxbZ87QxiBzKknnPhU06O
kShVGCbq14as217tH0SX7SNDwGK0k9x5pcjJ3IEqZzb21rjhNaecKGZVT+IMqbyFOiIFc+9XDX4F
iWqsRZcjA6qdKX1urFFy7yjxY/z9QFiPvwTU9yKQnCkzMJkDHU0g5ffVRF81XbLPkHyfrna/Ab+E
dwq95dvVPvSnMXKN6NZQwapuxzgo1sSp4XFvEsSiJaQJVNiM/Cbpvtmw6s1LivrPiM69+waaNX7y
7awvJZeJC//B9BRSAE0l++DaK8JJqbfRILHvbubCDIhIgnR478sorMr6Il6JEbfBYh7o/gnqFT5c
kNNcZQaOciFmNHt/I1w+D5nmprQ22IsRwgoB+SJWLas34ame+Ocr1D/415k/TFQacyUqvvpmCK+H
UcWnooyqXa/6SDZR5/IkfMO+/ewrt6NBmgbog6RC7GkpvJJEzUClthLFMBHNqaBARq3sZhXVBsJq
2QAdhFWMzRrykO9ELi7zzHXy5Cix2SrFwzoR+AL81L0prAUUJDdrkuX7oNQBNFXKOgTiAd0PXP8Q
lVDBM53dDfc+f7KC4FDWyPwhPDr5iUNXW+8Gajd+jGT4xq4jiXofIC7xaSZxiWESCxYG4Xy/djzd
FOir6lgAa9IsHfGTATheYPbhG3VQTj3Ibx4fAMnCQF8CwFfeCkMBZJUPj0PWUZ8nRTGZcA/SmVS2
SH7K7tGLR/mqBHxhp+Fi1rROy21PvPefzeqi66T0kmRZSMMmW6OzEcZ2WyqzwWchkyW1h0ANvFfY
67ZeQbS/tsPxKSuyeV8r0gv1c9mDCr0n6qx4UbTI2tlEnUVYHWgZ+VOYUljFlFTldQdhDXT5w5Qp
UqniSnad/SClgDC5i5yyrlrNVZaietvYvrlKCNi/SGPwIN7Dd48Y4Oc2Dyxj5VcGnIt6K8FgBnNW
sRbr5BEBob2OTv2ntTJFlazAR1nW9kb4bn3vE5agKj9Yhp7Xz+y2VCfhs0GHBDUjuBZQaoNFR692
qJtJ3cPvJklR7ygOY2ptKY7Oj6bkgFXr7WxTKXZwFQcHgEcegcUTLbgtVOQA6r3W6hWK10PSr5Om
a3nIMmDk93+14Ome10GgrLOQGqH5UMu7vG6so3AZVLd7MO1xfR+gwiu84QlKVb0YQCkzapVGEdx8
btcdo1OeZf5tEk0pq5M/kPgUd2EBw984hWvMhK84gJqOF2CbupU+TT9KNvxNeuQ9SvFCDuX2MWuq
7hEdeHUedIa/EX09iNsDqKgfUIx3j6KryHSoghL5aE1dHeh0hJlMVpFTM2fThxjbF2ET7jqE43Mn
oWSnll19NyTuG9wh3d5BEmc/uD0odHEqDjzeJane3x0+e6EE8T5U+Iimm9VeMRNtmW/uUjUQoBcD
7z5JFg6okP8eLcxGObxPdptCtPPEepK70lt/cjErmTeq5zz7RqnvnMbRd3YrBWAHR5lTcbi3hV14
CrMVQyZ68xRt8+55MwlXEhID4tvwjAgnMYc4u1/SHD1Jm//l1YQne1R/5kPhtkbTrj9ZphQtEGWI
lqLZOj59rdafIOpCdQ4OitUng9vFMNiG8fZzf9bv/DxRkNguUZEWk/T2ozrk3YOnejXgpMRaOews
L6aclDO3HLutaIpD1NgwQLbhQbQK9FMujdEv0sj3T9nUcnTPu1CYeR9SwMJxbKAmdwdYYudOU8My
4CRfFcq/gzkcLyM/ERX6VTF8unCv+92qChJwSkUJuVjdXUpL9h8pBABX6T6KgxaaNQgiw93FU59d
AVQdR1jjhJVsfXNKPXVX6M77ALUFwoAkDD9yuihFS5bW2OYr4Q/2Nj20mfXr7k9pIPAus7oIh6It
hrnX+sNGNMc6bwCjmcFcNCU71q5p/pJE8fvV4AEvCF+a1lZDHxPUTaYRtLEnvkU1ADmSwwu7kKo4
O4q+ABWenq38n219q1EodxQd7jRIeImmOGiBGYKjybzFJ8O9CQuzvvINpIfKF02x82OPSuaFqmKS
TfC6zQ2Aj4u6q8YVWXj/0UWD9SIH9gwO8+TfrGKs3jgz4RtrtvcoxlPc/3m88PB1/l+frvD7+sJ4
nwNQ8Iq8fHVyjID6AB8OrwjyYXdmUrxztKV6SWWGB5GA0X0v69DbhRPGeia8GzNAXdTX+rM41Fqp
H3O3WqplPZxTkyKPJHQhf53+wmho39zKKA+3lk0arZIQaonEx/HbKu4u+QtrTEjsw9hmGosqjf+Y
Qne/IVeNpGuDXGgZ5eUOuCDcUgBgr70/j4Mp4T/1ZHLo7Mw+/SVMN6dJ8Sku7GB5H+Mhij4bWu99
HmGQ4/+f89yv3f/3+2naUZ6jKlYsi9hAy6FS1y3sntva1VhvxW2rHYaCaVh6xdohNrVw11MCnE4G
0dUJ681HuBcU5SyV2qGWZBoiPMXcoin1owxEwIPwqY6KYSk6hfl2ReHeU4S0pPgKGS87QJlXPEfz
AZzPLNe1YdOM9VLW0UicE9TQdwECcUC3eebXHq+8g2g74vku7MRyBnuZF3W9eV/XuH2wJconPfAD
8U52E9voCtSQtP7ukyeDGZRU5pTqrT+FeUe/nSbZ+KVVjXwrxotRYoDC12fBNwValGm8MHRtYh9M
dZCQJeip54DqGqxEcRh/M19/agqD6BtGAwHkkdLa/+4rJo4D76tlwohWmo85JN5zcaYDWrmdpVNf
HkvGozj7B362ZaMrDumob8fLT9xYoqkC45XSAMDsb84s0V/6rfeBRysGWhCjmhBBcX5ULC9/pdZ4
pusJGOde1wAwh4/a1I0wSITMCyFR0TQKSu/hSJIAMI/Zq6oQhCcKZB2FlRX9bQ4kGfVzaPmPHsVK
rxwifrbIxjoOQT2kquR1llvXyjXL7Ycm2mrbFlVHcBqVc7N6kJVdQlM3DoLxEi2PizFozV6QYLoT
zWUVSMFSLgJ1cWPB7EMzOqAVcxsgRomDrcW3oaIlxvdGFC4toDSL3C5QZy2bYZ0pgXbJKbRaNjlx
Mt0wkMSZ+lwJ7vM8M6ubizAMTICKkJPucnX42XgIjhMa1i5yme7k0JePSlPbaE29DtSKXerJNDS1
dFTMflNrlhPMeYQOu0hSf908dYq1QKfr2Vxc834zsdcACAEWk4Nh34v+uHYmZdaxWt+mut+MMIsb
DK34diP36bJXxYmsbRoiMxxMO0ahImcHUrsB6k/d1l2XTnQqwwjuVuwXhTuYbzwHFaWjaYN5n+Ju
uPfd5x6naUZ+pwje9C+E0F4pqJSe6mxAWbbR802dlDGKI3CWAXz8/q8OfWCf3dIjLCOogAaZOhkN
Ii9BBij7prYwi+RjU5+awllYhfO9KayfxmYm8PQajPVcEHsnEXig3rW/gG9V3J2n1Dm1CxR0xmUO
A7ig+ya2qx2Fd9UjZlVq3T6rf8WZoe98KJ72VJLyryqkHIIdqcvgUZ56bY2kEiEhYR0mF3EmDmVF
kdTN8rltBrW2M9vvObLb1EVPfmI60SaI1FAKDd/y4JnZzIvahDJoDtqo+NKmLwjYj7xH5q0BofKv
ONYTdPzSnNBnkCT7CkTUHCUZZB2mQZUdO8ugaQLWVqkl6ccil6la7wYqACcy4qkJa9Rwcny38ecW
cjLCashteRlrOT5SgPfKrjP70iSTUHcWuK9NAxxJabPh1S0CYwYle/rqWrE9yzLPeWn8Ch0Vg5rd
RqOiibSBs1OsSeB6YmzQw9C9NRVB9ZDDOyesonm3Cud/OjaOvWBudWzJ66n6U2uAx2glYlJB4FhH
c2I7IX0Gin0gZ7jvvGIp+noglyPqLZN5GpK0GXIE0ww6BV1LR1HLpV1K+Qb6FHsZUbb7pkbhS0WJ
wUVuC/WE4kI8E/3IzOuLBLm/rTOBeil/ZmmmfHHHot7xAVQL4FrRG9Vt1azyHPcBLOB4zaX6Ivo9
NSmQUdYNAmNcJKjqVaMDJ6rh2XwN/tD8sP/RjZ47y3isXdq8HjcBhL8bWU+8K9tBMPRmimL6H2oN
/4nwhN5suJghtDDvK2v4Jql8Sgd/AYVFTA1UTNSonCQwRSelBvFyGKz4CBrPOqUFGgmSZ/A2+33m
pYRKRV/w++xuvZ2FfXZsUsixAs+8+Kxet3wXtQdxoIhdfzBCV16bsZZNckcfDaKJ5uklzxN7K3zv
Hr5G7Mw0wJyir3eF3C99VMo4XLoysP+sonAslPJ8brRW/L3uw/moD/0fHqKBy7FEHOTuUU0pkv/o
IXiiYsRUk8Af/tA9iYKPFKrNNew2Cb8iSfZP7rQDqXzHWhiwKaPkW/tEYsXmxJq2IcLuIngPOtDY
O3CGNggbYRBWJ7b50SBRNkh5SVHItKf5MGyamxxwv6/KYx1EyXe1JeCrFU5+HQAmooAoqat+zKUX
Ilg3D42in1kyQDxkhpREpeSHFU2qrhCYfyX1rOxh1q2v8CgOD57Vb7SU257L2ZCtYD/vFsJXHDQ5
/gqFHfIC0/CiCUZqKuHoZ1N6ZnM5b0fE2QDE6Yt6sPovdUUcLtOIjoxVPTyjoLcQJdDQo7Idbnx9
IaqcbdVSZrZpQvAO5Twy2630GLjDsPRsKTOplIEWVxx8U5Z3kjEdwJonPEU4BVurq5QUNN8Sno1k
CiaLcJ9q2v/uNPUGSF4oh6XutRj6SzA9ryH7MsjhoJvMI7eq05+jW6doM3oDBK4cRnC3+xHBitge
rI3o0jSPz/aTSxpq/T4efH02wsKxuI+9+4kzL6rW4e+pPrlF9klylAR9LihX1HBRJ8YCseH0/D+s
fVmTnDoT5S8iAsT+WvtevbrtfiG8XcS+CBDi189R0u5q+/p+ExMxLwRKpUR1NQVS5slz3DrHRtPJ
IOnIoHEjWIKdppmjcL43p73rtN9kXYQbNpjTkhjms7EQ92TrwmFa3qjn/9Nm6rGo8ENp6s2H5spb
IZc9GMBXlHi8EUTPacsPeUzel94mkvKZspZz98wd/e/zOb3p2DaKhGnKvuq9zVD1z0GyAvnlwmVj
fpZqGPg6M1DqCer6P5uZrjKG3kZxArv7llrvrp1+jtHD7N1OM1KL7OTx7k926KqK67s/XZJcw1ev
AQFTrVmr6VDVkbcWQztBGO6Xjc40f+aZVSFobMnHDcBLiHr9t3FdIFEURJ4ya+LzKDN/DcW9jz63
GTsQr22RjfrhDY13aBr3Mn8f1ATrFcqi8QXc/iJk2WY3MgUkcfw+dG5Szx82RHy/RjE00CwILa1F
hycbsQvUwv4BQP1wjQEtBoYVlPyarFzETQH9HvCEkhcN8uMB7Au699+DOpGd31IlVmJBfd4pUe5W
Z+rcOnGlFlntjdDSQDuekOcfFFKJZDO07aMjqq7XeFpp+Q30UDdiwhYyi4i/AXttg3go/ekg87Y3
SmXf0WHqBn/lS4iR3WwtyuuQQjTjRVFCirCAXvlKgjn/SgdEq4GRaBHzLscIDI5WFV65l9mXdnwl
hw/mfrA2oLMtlmS7zYGYHHBPwvfnOajDK63wzGIsNfWl+vfrAQWUb6bJgeLC7x1Yc3xH6nWAnjI+
B3U2IX4GtdPj5gvZDgxKoITRtGogNWzvbVahztp3rqIEyVqjD9qBTORAh9T/aCJXPRBgZXce+Ptc
t+l/n0tV3ecwSa1DwPjC91zxQIfUqpxtbEU9xNewWFx2FUiR2BQ6+97Mu4dhKMK7oeA6RjXlSxlL
ZxuZ8J7bCFwhF19ab94+ynHuKmxl/vS+XY9GmHp+silnDO9GzE+tvrZekoK/kK7tKLHcazKb76lJ
pTvh5EM1FWyPVMNTpCHElKwjNciJg5ketYzOUwJBv7nQB97RNhuAmmpdFIMt+wBgaUvgl0MjaCwq
kN8udZtKX8pHEPdMblDi4/dRizo/PYeJyquTxGWKUGe2IOMMRSkOkAVw+ne8GKC7kqsjmehQg9Vp
608ZA5kj3Gb1xBR+pturY2b4zaEZndRvNlY1eDvaSmT0iqNTOoDDMVp1ENha0DaFbLQtobOb7Tbi
DxtN4CDrtzCDql9zFIACMgRasA+kYSgW9fetmUOJQdOJodz1jTCsUu3adRkoMgfOio2B+slNqxOk
U1YXG5QZZJtGZ1NvvSpm30cLCBqk9JIl6pT89R8weWpSb42U49x7Q8MTnB5ZWj6P/aNjnkr3ZhPu
5DDEyy5EFVFduZ8gwd4vIwuM/sFguZ+inr1GYF26UmffsQVI8thTU0DbQzG+JTMvAna2JepwR5Z4
n8bKFPsSOuQr6nVjYazjMEUeTV8g8pu3C8xTjv4fF0Ay8cMFkkAEG1CZAvWKMpfu5PJsiSbCLtQs
XAD6lMWWeTYcDFUGpz5SyUq4CWSJUcgxMfCf9q7hbCSrPJBaVNnzaLT35AAApQ+yi9i+3kZOKDT6
1ljYBIeR8zmfCnfTuTFuKxes9VA9BT9Mgttu0GCX24Fs5YgobxqW25s9TFq5aQCURJwrQfHN70Op
aRCYUo9FnW71Yax6SBPcTG4ft/Wi1/oUdPCqHoEqOm1TQLA6fbh1k01NMeSkJQJB1PHnFPM8EKVc
johCr2zWelBU+3WQ/SAOQw3o0rspBhrpZI8g2lv9OkXJ4TCJDz5Vl4zbrAu/kXYNuJLZuTVmnZtZ
usbTekJkb4otOZGFzkhTCFJD7Iy1zc0cW3YOTjskWX+b9MN8N/tvk8YQeRtKkQT+kqFySu8paAPi
RoG3Hcfsdd6iaDud/bH/QKHw58GbgKfVHsCXsU2SjogW6+bN19ezNTx5nXdA1DvvZ4ZGrgBwCo6p
XTQI6ZTto8hRwGcaE4pRisYHj3DjPykPlekgrPkn6+rg2cLzEzE8KzpNadsemQ0gZDb49iO+c7ng
Rmf+MLor1Nijn3qM27C3MZFlRCdIibbHKasg2iXVUhUVdsWIaL92eD4vBpC4XFsxgM7DjLH74sX0
KnxwP4AvUi1zAS5HX6pqhYxKegX0eNx7gTK2DHJ394EVNtj5oA7LDkG3rC+vEnk3DoJ9/mOQ1bUG
2Fad6r5rwXsQKObvHRmqAqoTWECiPqj1N5lb2p+ydrzkKsi/Z3aGSkqs3h7Ar9mixhQe3DDtT60c
LhQ/+5vH+xz/6YEiNsh7oQp4FfTZM3gpIFysYRD92kR265OrRIsCMP5EgIqKm95hBMfWDHMoahtQ
T6hhbOwR7FU9+Ha3tV0OUDN02IGQEGmZzJPS+G5FkyqgJWlSwlCgsNOfJ+0tyIKlEC0BtBjLFNOX
kOhtyhO0DbADgWLV3EQNvbgn3lgLJsROwLCiTWTXpjY1yxNN8T4PmVIXvMepYeFrBn2/B9AjCq9A
8hGfJo9lV+EGYtlzXn7v9T69C8NXBfXrVY6N1uzhduaw4ADphEDabTyRooDqPZ4KOgBxrercQodv
LBTFT29GFzzYi8EysHWh0UjaNAsGzgf9Qo69VTVOCK+porhCG9lCnTX43vomHQGo+ndH6xnYS+iO
GBG1eUQ2hLiLdUec1s6J2eAhPo8IVRWVMMXjW3xH2n6xGZGgPo21BQawQZlfu+wljVNwEA3cXCah
gsQm8E0nFLDfHMohWbe5ATyfkQZb1fUb1+z8o6ci118hXJJtShApAmVkJXN3YjD/mODvAf1Qlm1y
lN7tc4YidvrLALNe20D/v/QjmD5udnDjrJ084y9/8fe0nSVhBWSjABdZBXqPPGvxK9UxSWqbQdwu
kDZ2d/qdsAxra1w4XtFB7LKxXwQyL22HICSCAxfe9vWCWDZVkIHSygDfITUdz/nfgxrLATivVGcE
qSrQ3+qDAZ5KwAuhn9FNv2y6I+WOB0UYCdiTCSUtsBvXVtCcUshS3nN9KEd3LeoK7O66RQcA/p1E
YNGpLSFk4q89csXUAocj+DiA7DubUXy8mdKxLY5yML+QiQ5eH1b7wGTdPFIkLd+XrfsTEj39Edyf
kDHqx2w4unHVL0GE7iLHJGvE27WResiTzmZ3ajtx8bPMTRN4mWw8YctkrZtpkAvCWloS1TdYl6OH
2uRDZ3QASxp4C7LTzQz6XgA4675/G9CKGvWzk3nNmA8pI6MLfTyTDYZvrm+jtWriYJVmtnoSA0cc
1Q3vmQksFx9rsId6lnGkzkmaJgoqq2ZLvUHgNrsi4tGSegO8as6e8r+islg9ueCCfoQcQNW2bb+s
WuPaSHCLkWflojq7UVAUpHlYi5+OcKVaUy8TPWTZUe8KNkx8IuA40ruU1QealjyAhARhn9E8UCsp
QUSJLWdzotkQs+pBYt8o0Gh51SlxICTtWgO2YRNnzxGKWZHwSEATlUhzJ3Ej723Q6J5RlY1HcxvX
Tw3IMRambJJvFb60CAGfGHJBYmXG6bjr4xKACx06xXYa6qgJb8CKh2bBKm4vgGbIzngpga+ldlBs
Yzj+Ku1Sa5lHxW+O3IcIQNQUG7NskgXXOnSGTsFFWqQuRwwoHMbuQibq9AQIbMzQkRBFhQd1eD2I
nGg82W6TWG4PjG7RX8huCkNCkgaaWajXt05t35S7mkf30WQ4oP4iSqu4YCCyssCROkXp9wLvcpCr
6B4uQpxCCybbeG0J4JM2grsZ7nQ6u4K6ElJ3PdJSYRutwvCFV5263kIAynBQFhAlxo4CB9SRCGdc
g0S5XeEBa99RR84Ect6V9QKCjPzgV1WJB1/Itk7Rh5e6g65B4SYQVIimaWm2fvrSyaBa+FMRfW2C
5iIlAvKLcXqtseHDt1p1qCAZmp+ZU3xyZVa+9gb+tahfVs/YDxQQvczFfT9UCAg4LoTZ+TjtVOz3
h8YM5TFBguzPK1ej8/HKrr6ywetLrSrEWar8FUn7j1ce+uxTWhfmMi2d4Tol5QYkZmDjnhxj61TK
+GpL3Odhn7FH0IEEa1D8hyfU/A8H5NGtrS1T8y4DodnSF0392RX9iwZtY/w/oDZCpnPKvhqWYb7E
g5+tGH70d3EeGVvUb6eHJEvFeeygnu6GU/Xk8wiE0dyxvkFI4+1jWPgYRhTH33obQcA/Poaawn99
jMQJqt8+RouFzdnGOnnZj/g9NxLyFUhCFE+ggq3u7Q6PFd1yQhMHYPlKSNRfyITVlliFwu631KTh
fAJWiZqdPc7DUdfti6UeisIA1JiDFNmfnGQ12Nx9jCqruMdWC8CEzn2EnoD7OMQ6CAMRpCPZ2jjW
qF/NdQWS40cgjIp7L3obDkkw5BMTF9EEpzdPfee8HYQ+ywB/94wB6FLd8pJhQmwltxE41T0g54Fq
DxSDTbBUrkiwwbEQXUAKZDqBDRaaeuZ3MgtIDx7Ii3RqyKuclDrVjXmPdUu0TOoafJhKOu1p0Awq
dGDdAOlMKEntE9A/7m8dkEaAt/nurcZ2XXXRrquwc7YRP9tT8i7PwH0FhokAZKjAWVMvOK/DPWX6
Cjb1S0gQLFAjH61n4MAkOV9ARjjYVonV2ivU+VQXSxuhqRBsTR9F8Eof6Ix6GVjcFp3ubTpgZ3rZ
VfsSJGHXidtPjFhqdUt55hNR2FKfbt36tKf57vn7uPHXLLXd2igkAywskq5aZx04lGgJOK8GyTgm
NXRC9GKRUuV0mL2dzkaVLzLst0OooC6saqx+Jfd2qWPYACkk6hXArlWdh9mLStoapX6wEzdtloRg
smjy2R4ozTAWROpV22/+FnN+Yvkm8QxD7GXUjO106DKGahHZJwi3wXbrjbVf4XcTwA60Wyzzgl9i
Cy+urpOotNBpnjCM4tVoF+xA2R2/upsmJV7+8JJ+qnOLhxy7/3sD/7Te9pC4CBLfWQUlR4Kz0Xt8
W4z3jcK/lNIaA8OejdJr0LL173PHtB/BsrM28L6BZorbn4wc+zVSqmG5heUc4ygi0jo2kH0pAU3n
4ki9HaTKFWgrHuKYOzQHmQdIi554gTloShtxMOCRsmJR8CqDglXPH2vVNKDfAVCpsRP+WIG4H2Qt
wXIawT67bOwBmoZR5G8ax3vrzbCtpqFk+tt47UGdPgrs1i40aSAC2/pdrf8UMROY+5XTnPCniJmz
3HR5e6LeSWfGqRfZcTjrvPmtl35N1OQ++zj2b870W8NTLTvJY5n447L0QuPJiNW/ztTI3mzy/ewP
PyONjcUo2nErysw+8jEA6Y6+aYGDeFD1qB7dobOPda+gSq5vzhZ03zZ2Lx/sdDNHv/xlCi7Qaaik
Z65rz0eACCQmx0lwdlSs8yClnNoLst06/tZELAEq1jTu1m2Xk7fqOESr/+iw9Pw53rirLrAh8WVY
/EqHosqfUL/qA/H4y0Rn4HULl+CUz9cV6WWSsU4FaFO8ABRov3snHGD33Pt2M9sqTm5XKPzq7Qq+
C+yWZo0Llyzm+ZpG3Jw9o3iMZbE3DLBsonopXTTFmG6goowtkB+wfTeZzcXUqVqDF+HR7AEx0Jle
vGnFg4CsMmQWGui2ag/qKISzt1BDNg9CeXG/EhA3U9YUXSBH2i2MPKy/dDXSkS4r+LGIhvoFemSz
vVVQKYIgkbNusrb5UmOtallV9WCXEdiKCgWksbYPejgqoOLb8AaSq4+x13+CyEW1gvZe9ihNhFvo
jGxS25S20dn/Hz+jQnihNEFdPo7cWob2BLp9/URzt9Ogus8O4+qoTGCWyZrlhbUcJZ4oNbehX7Hu
J5BghxDhMUCQt2lFam1J6GLy7YtrVeZDVozZXSLYDzKTV5AE5rZ0HPVZe5mhv7UL4GEqw3nEWhPV
zC4eAsjHu49kqzhfjShyvLdd6JOkLqhgfaCut+RBAxyFcKcWgH0kmx4weGBvneMAAYsTgPiyNVi7
+Qvg0u0+Glq25jr05cPudu5He4Vt0av2/5tdTjnUZ5towUfeX7JSBpuMDdW6KnnxDBpDewddynDJ
o654lrxF0bIf+wsjRDOdIgQltM4ROVs2+HyGQl6oM6vT6SEDCVmMpZOEztaqiCv2xHqZ3Eu/k7sh
8wITYTivO9R4WeYLacXR3rG3livE8IM6jAp0V8eCjd1hdodsH/RmIEIF9FQDFpapHi9OUvUv3cob
HfliGqKD4NSYQ80EzbjuNcOkARlY3YQqaQ1xBZSyULMYoWAWu/IRmenwPui9M5nx7YKhKAbIvc5a
TBlABa2AEMyOen1LvUKlvttkOfZ3t9ctoiO5WiSIkEAL4MNrmN62t5dvNK51Ue8HB+rjpMCCzgky
L/O7mgYyxKATkCGdHLC7Yw9pQUVdZ9mKfuwekinadD2Pr2TqzQB6x7z9QX1kug262X4f1I1Tc7R6
+YP8/18HJZQApKv0IkCc1B+vYRoD6lELaTffVBsfjRSrzccy6qqnMov+sfSqq/HbZBFgMXkGnaA9
N73fm9R7c0bESpxvTZmh4szK42YVGvvI0ZXFox1Md2jFVGc8/LVl+2W5kLnXPAASwpZuwdl9wCy1
gax0ewIR3HCQAmI5oR+IK+LL9soAYOJ5aiCkoaqm/RY0fC8s4G0XFeDcICmAUGhhf4PyDv/sMZ8t
M6Tb5ikHQ9M++uXblHICYKmX7tuUKCk/xbh3k07Iz0bFBlAz4kyhBm8BnQP5uRS4Jp1JbfurX2VP
oIkNQVi6HLuCb0gbLEJY5ez5oLhoQJy8pmbbtxAKhyInKYWRZlhdMP/8bidpMQ8BDLyMsxRrwXNQ
QjZ4gRMnwvtnAamO+eRj1//wMQH4OQxTYm/i3u5XfPKjfRKG6rMPOeteVvUnYVXpOQdD9GKErsdn
ckug9LgHRzB0Nh1/UbMh3KUZi7YcxYorFCY760TW+F/X+dSv7CqH7ge1Vef0oBVxnPUIUSHognrT
2jb9LbBMPyJXxXvirQfoqrvS2bv9ZiL75Fqzv61hImRy9dkIO96q8Z7sZKLO/6v9j/lxj3/4PL/P
T58zJETH+9ySuZsQVW0by/CgFv5+GEBkq1h/7csMvO+NDJC6KNNvre1H2RrYdsR/2h4kI3rA7GNP
KYReUh+qMCme0v+e6mZ5n24enoLS1xsLKIRrNQSncvVdJOplaAX5hmykndCD+fQic3NhDwy82HiV
2k5s7ZEaNWfcmAxyZ+GKoD/7YJl/Thr77QWc1m9uM4xMu4Vd1Z/BGuI9Z7/cpm7812y/u9HwKorx
f/Nw99sTNsZQYLp2tQtNervx7xOROPdAe0rUD+NGr8xT3oHZgjyFY3c7z7MDcCUybEq0fzsloDrk
LbhuyUcZrrdoBdB0DDmW2UdfAezL7ocrmKvZPZfRdAJtxB1507RjiOeWPSeHTDEeRh+oFScyil0O
HcxPZo2URORH8ZmaoPrbtkWXPBpQpHsslL1SusY1y212DmpRLag5TZa9AxmzOffmIwcQZizLHfXS
lByCG2dq6ilVDk4+mrIEvU7ex93ZjSPQohghghV8yShuog+iLQAThxzciWIpfVxP0MRL4g01rYzL
IzOhWTQ0vHyKkTd6dPI5lEIObQPK59twIRpzGfr92upsqBTGaXg/NihVY7EqvtdyAO2E3wFo3A9g
f/i3hwy6YzviVf+HB5BTCIvrlMdf5vCxf1+NiQ19eKxZCrYGEgchFc92cJw07f6QGhsi0p9tcz9I
9UGy37RggXVLw9q6jYOsBAOrKdJpzcmnJlImc5MQNoSp4dKdTTdMzfsgQuuQ17uJWuT6PpChHOHE
Y5RSp6y69nl2hPyg/whosP/oM/YJZVztGSSxPiTLm2CN+Pa4ps7ON8KzQsiq051kKsv8Uvk5Ayst
RmeJm65RUt9uaHhgCgs70fbbPFoPgpTGFvD+5I5MZjBgUQXi5y19gnEI+iOHHvCCemkOhhxcabLh
nkyyNlBBJP1sRx8B6trNwWWeCQDIr08EZh+ofhkPZOnMAqpP07coTYY9BeAECHK3U9PXcwBPJnZ3
wYv2njrpJkM2FqLvKb+nG4xnHco+fh8uirpecY+BvrnMgn2C9wCwu8G+C5viyWVp+VRgnWSP2XiN
Gxv3uMucpcu42FEnENLTzgZRwpIGvA/H86oAiavy14FXpRfbfiTQBMNLaAVI7wT2HfDdZw2Syq0c
k2+gwf3q9dD3AdFIuC841Bj9PLdeMZD6aaCqjWDlpgDNlCvDTNne1RB8y2jUDmlxS0MvxD3ywu4i
qtt8E4C1QEIG6XOfJTbYTnNkMHRmsdNSLtoOZC37YP/dHznDMwtb3u9RujwCwpoBqaAjf3/EAGs/
qZd2goTGreNDsLClSKAvwapZJniGD0MFLg0Z3UPFK7r3LGRZsDwOtwNkbO/BEYCYv4fSLxmEJ/Jg
UWrdjf3XSbluusxD7mn68J+RL7106Wp24FZPSb40B03pNi00+/QVmoEheNtDvTsaUPSmd3Z4LnmQ
8Yu7PTVbZq44WGGfE+w8sGz5txu9KgYXCtph0f3VrdGzEZD53U3vY+bZyE4XNXpH3C5Ks/UDGJWH
TAI4AWGybTdl2RG6YPmxsAxnq4BCuHJZAcZeWcFjHyF03TC3+sIS/iXhsv7ZpNC7y/yRL+wREOiW
Vz/7sPmiDF5+KZoyhTRO5j8qhh9zbfD8CoGKt6s01vjxKp6TpGvkwVrQH782tvnGGgOlaXkEZos4
Yj6YoQ0508r8zUaDNAVHEFuQ2AiDdY7Y2yNEYqqDi+wMhHlc55FssfjcSWd4kBZeB6EL2eF2AhfW
zR/SV4A0ChOr1NZq7+fDy9BNEC2tnDtXjd7B1otVD9iNjZWpFGnsSVyRbB/dxR/GWTyejLb2TNfO
YRRB8KPKzJMJlpPbie9ZsyX8dfKbT5WG6lPSNa+0RqbVMi2U1QCxeRGZe7LLMLhyOwD2IZ++9DFk
B27hXQoDa7vDIHbuePGGKg+U/FTHUKqAVIS1SpBnhORcOl3sSJhLcnDDT1nXOEteoli9FXG+FJMZ
b6bEdS4GELfzwQoZP4XCWQ9FhPAWdZCLhNzSssSPbEO2AfV/K9NNYgjT9eI6SNCFdG42bqpS4Ptr
KgMBSKEOWDSqz2DP9SFR6RqHXjcZ2zTh6L/UIK85ugHU+7jWjraKyV/2AhT+k2+UYMKqf9bKNl71
SZDVbycW+HEzAUEQ10J2sbRy61MTdN2K98K5SgvaAlmbFAckDMDoEE3humZQRUitqFzmNch3Ymdq
cQfirA+A9gaQB23TQtIvHU1r/d8+5EiHNAXbCdfet8nojBdfy7ILsd2yT7TlHCo+3TFjOpEMWZYy
daf7aIdJfS3D3aI3p+99/2sc+FDAcj86ry1kGRYgPuKP3I6CjQqAsZGgMTyzNEzWfSOsT5XRfy2q
MfrJEvDgYVX3HXTP9mLUgwz2axDAt+MZBT0pmDUN89M0jvMgyKrOg9oKAS3ATYxoyI5J4xrLfJLp
EjGn7BhHI0jaqaeLUvV2Sl1TZiKA4hbTwR6RQCt1WWVloBA8sSC8Di2w5BRGYNAwCtE+GE5aL6ta
8FdVyKvvotZrMcivgwi6nyiZ+ocHbvDJz23wMAejc818M4Puk+AHfLP1OVM2Wwsn8B9ZKl6SKN5O
On9EB1mpENgajrpxauc20sWZOx4sykB98Hnv5gFXB2p1JhTnOxVOW4IEVSN0yocWEb0ZIaThQ6Bk
+btNeGCgIFFqcia/8X0soY5oPvL7z/nA7RWfg6w7gX8D5Smmb6xuEZbBMZ/Akg7MjQ7SlA5AgZXr
gapMo6P1gQZF0HZa32xTGl4s47XBtvuQBGGNXbJpjPgO49XcHGXhXZUsUlTuJiHCBSBOSvSBOsBk
Fy1st+TbD95YLa9alQ/nm7Pra2LvrH784AYh92Q9ukULLvAXEMSEZ1HVrr3oEA/Yh3b0UjMWXZTA
vmUF+P3Gs0E+Nrug5mpapElk4OmiihXwRBA1uD2fRpbXILhe04OpI7ujeudS5l2xktqZeqIcGbiF
KQAQTMXs/MfDj2YvmG2BbBFl6Zrt0NP0iDErUZdJpyYRH966yCit1AGqD9gMPYQ08D748cGq+Ioc
3cRCeZBd+/aeOXK2zTPYqt61kGlz+KKoC8hNWJZzl2RTs3OTLt+XtquuE4QgoRGXNl9GyD36Rmz8
DGSz8yrmv3Z+MS5pUOGlzU7mFphHwl5dbUw5DypM70xPBKfsdogRefOgCLi2uzBVawaFvkWhKwQ8
XalAh3pslghahWfbkRZwNXprD64NDvorlB6AkPHND7smMJeIugHeHCGfxftgs0rkFvpokDdGOucK
zPB4LTLZnJkHhXrBCg/iO+BRMZNWHarQvKeWp010Bt6SfNd7ujxBD6VJqKM04mxj1oDf+VFbvs0S
5nm3Yj0iqYkVRMm6dLDRHDMGQsLbpZBbwqcBgmZHs40q3UVpKi4CpArrIJDJmn5Rlf5ZmUn5aMqa
najVRmF3LpsevH/oo0PYmHLtAXGxTqvwzYbK1fuoMoL5t4iq2vJcT/aV/OmnCPJ4sY65bNa3iWQk
7mzIFp9pHgSHQb+h/BRBJlCq1Jr/ysqSf4RM/Tt3gHi3iMBaT3bhuf7Sai12bONyfGYp33YqsL7k
0oKSddmqLbllSKHnFjb27TSww39NOzGjXngSNFw0bRHJ8mATLLA1enuHqsFoXbhTtyEWMmqmiK1/
aHLdJMoys22i9a03kghKmOU/MV4LzwM0hQ4iw19JTYcjWl55AQoRdG/qao5IXgOXqJtmCuyh0DT9
1ETKIDlndZfNzVhJ8xzXxs95JmQ8LmlcfqVWLFz3MnTmJ3+apueuFN3VgI4Y9XHL5ndtHl6obwRy
8a5VNjgDcEUwajT3WGDtIhCsPCfGZABTpDbUVwzMevBAGEjjerdvH1WXLKmvnuLkySv+qXHnbWUK
rHsflcOjLMoMtFz5cPQ0uRNgw/YuZU4NLR3wRc0uqKZpbNe9p1Za5gwYwMTaUHOwxupSZuGFWjSo
xAJ9gQDBcKQmTekH/b2fpU9K057kQ5s9GDpqW9bc2WKBMUDuhtf7EbX7F3JBUoZfoEGxvw3oCmFu
UQgABIWehA59kYh5krhohr0N6PICDBMhUtm1t0ibEGjm2nGMBTNcDpEtEa6cforu6ryK7lAtme8S
yBstTPJpGMrsyrq/UC8dyFkdyjD27manrMXDpcU9MM+bhWBKMt0s3t0G3a5V6stYKShsw6x0Vyi4
AoYkjE12dPHlvK8FCpkArU3tD2//MVH5uvcRBK87c5v2+bDzUC30GHP3B0+n4ntphsgc+NVzAbq0
vzlkrf8cqqqeHfDiHXa1wqZLz5Bjs/Tgg0dmkXjQtC+tuD77uWG/MLGZoiJ5qZuxuYxJDJy2Nvel
5NsMwPENklH2y23QWxOr9RSRrGmqjvObcWQhfiMJr1DeB3mkD4c+AuCNDwoqv+ho9buVziDz7l+w
4UnsMVyRJWQM65ysqrZRXkINz3VCyLrmYu0Klj6LAkvBpIu7HxViVQZznH8E0li1r9IvboegRg58
NnbaPbaHWH4frLpFsZ0eHkHsZh4+BWb7jJTHsE5zrPZbjYXwND5CtA5el35/oZZvgk1h6jKxtJQF
fIfu7QP51hvHKJdv3AqIKT30fXwYjOXGDMFgmoDCGrEAFMIPukYlt0Grgh/II/L2AbiisBcYfGa+
9vKJ+iNwu62YHU5HGpjrgR0Vt0zjU5Mn6uDrsoqmC8qLq8+oGXsRfqfRcLImaG2DhQP8jE0lT+RG
HpMRV9uuB1nsHuCjfhm4RYOMpzLm2oAoT6tFYpnyzhqC+gLsiwE0K1Knnqwr3J+1Fif9NcKOs/Ae
hIDgMM+d774IxJFeTn2bhBfIoG07jjf9smXxsAGTXru6LfX0AE/m3ZFMEjR9GzOwAZJGeFSk3vga
5fUexDvGT8u1ThAunb4IMAssfdT7X8GbZezc3hx2KC8FalMP8l3ULaZms59GXl2nyCkXmSr5OddV
qVkCeLSEJNDcere7wi3FqpDFobTBpXgjmQEsFLo+Ru+DXdUsD9SR4/ZaV7mDHD+LoOTam+rcgCHt
pf+nllb/ErMxBkcuWNHCJrRfBPi/Nqklxw05gbX1bQzzGufF+u7E+U42ZXLfNzZ/ZIUNYHxugr6q
TZPHXFTtCU+cL9Q5cV6fQVF9LkcvP9kqy1dQxoXAom6GPd6ACzqlQ2SkeITpHjVm6PEh3KmFerw1
GQf3GyBx+b2j/OaSAz+66IbQ/Mzb0VhVDSv31MyQsYA6pnzOLL0FA852wcEM8zlKmxHYCjPY+zxI
j6g69ZZYDi36TIhPUxHzs2moEAS6gAFASLZbGVUQHyrd1G5Cu5lxw8+IV0ITLW6RDAMKawUqG36g
5rubpWcDWAzcaAQqmNpvqOwAw1ZdfQ09xNR1xDw1WwmkVR9cxrCsTqiI81bvHkhJoAQglXLpaY+o
A6U8eUCTqPoaN29zkIcBxTlwEYEjGQ8k86FDMm09NagBGavGekApvfWQi3DTIkp5JY8iSW0gDsJx
gegUeHb91JsWeNqoPTk7NgqzhWqBucJQGtHqORGObNdOJadiWXvGZhzcLwyaWvsMdEyLTjPDuFNU
H6kJkRr72e3FWzMeVbJJUKq8Ghvh7eoSgmG0V/fwV+9EJZMVbeSpl5q0W785O52MjgjqpAvKanVO
B6rgtBw2SRsYACkX/UE4dnA0gdqas2NZBEquERlWGkB2Sp21aky2ChigeabbgD/nRKQIqoSrjGPZ
w3IA3XgxZHdhhjfa+H9Y+7IeuXlky7/S6OcRRhtJaTB3HnLfq7JWV70ILpetnVqp7dfPUag+q+zP
3Y0LXMAQxGCQykqnJDIizjmDuBaehAk1BMfOdF5nUxNxSCLYabv060RFSxGk1SrS6ngztXN/GDnL
Q2s/tQ0PL98ikxeaIkt5fNt3CvvDcTDq7ab5E0BsQVLXHZLwmPptfMJq5+MwOBGKfX5vB1kO5vXy
SHYaUXuuBRpVnahmrIsYi82HxoNgsACW0vI0c0E2Nnbgvz9bShRFrWcaEDpDGB1pVFTaBWF6P7Ce
PXQVymT68EaBcu6BLJY27EEfoW6r0dRYerGIciWO5CGRkViVFZTQSq3kWFEBKlkV4JCioQGkZA8A
Y7kLagISa1z+w5WEVajbECUuJbLwrkoYkNJDkR7r8RB2FtqqD1LUDA3pkc6oO7NVB3JiqwNv488x
PrlTP3nmQw4+n99PqV8rm2INKa1wayd+vCLd8H06osNy/E5WZqm3Z4UC/DNLkniV6KZ17Hj2vfJi
dTJa9XHwI1udyMYd8OsxOzlS5zB6KLA1II7204V6OiDoQOkMXrVUu85pqqERwVHvi5fqJ7LcRpqB
TJSmooNWg6Jy9KIWudLAIaingVNG66+55ul/nYvsP684z2X+dUWa2ZTSOgKLjccnHkZFDOQtVfA6
P5vY7piPUY3HytyL5cTnJvUiIR4kZnm2mdaeO7Py9ni1HWozQsUO2aZTBwUq+8gwDmSjg+Q58Mzj
ATADkJQ+BzV2EODtqkT/qKH83om057wusjdpOc8OfghvoIKeTlBPOp380qV7nXiCVMZh7JbjyP8w
xf+4DyTAgPICf/eaKcZORcftBRE9pEESbEro1E7sEJaAskue6+xS409+Mp2HcDCt5z8N8hyznNgh
/j6oi3Lr2bfs8NRKgC9VqnW3dKhDkUArczlbBgTibnk4LsjjYBR91Uc2S5kbWyPEHpW3Rv9paKKW
mldk3jRlY4CrQ+/GoMR4hTGmd1t4gbGNPRDBks1GhnJR1kKCGlTm6wZMpHtPVMlTrw1bWZgoah3t
uhW7s731sw+7AGPbvkB93RPLsIf8aZ/9f7VnBfBrlL2aEl9j9gqUl9Bk7qdkWQHa2pNyy4c5f5Y0
ZrFtmNMt5/xZixQmorChs5mTYsr2XxLf7o5kmuzBMvOAKKOc26B58Smw8of50goPnG1RBP1ynqb0
ms9TU0dvJNPUNJEOKudbxc3lYAAhWPEBgcEEJSmXJOd8qZVVChxA512mHjyh+j1wLY/paCO/0vSg
oIgKki3NMI2lCX7O0oLdB4CmcdKfByxPp5lm0zxnEcZbvG/EkTpRB3YXsUSdGsD4V10qsOIeFzLT
ygMvvry3kZodTQ54pndZ0oOqa2zScoVJH7m21ouPZOMOCA5QFH5DnZPbOC9HKnwz26T5Y55W653P
09IgV0MwK2qrGPsoLINo2gaM1tRJh/rntF6FrUKfY1XV1Rrb5zVWdrSecXzUQVCT1jPU5E7TAoiE
1MTcpF5g2XC/xCfHx66nAYJ463XDV7fGlsgXenMCoTjWeNQWo5HO6BB6EhKxcbmloR5Y1vHaGIdQ
e57By0DwbzXl3W/2aeZPF+kTN1wIR7YbhDiafSf8e9Nu9FcBIVbXY+G3VEXNsuwi5wIJ4PoEGg/A
CfvM/WoUZ3JgUCVeZgKc8kWX52cJHZEVdfCtBY2pNyg7FytetOHZDfz0EgyoPUBqK/zGzYcmN4av
FkDpK+jYynHZ7G2RIkbsoYJwJ965/Wuq29UijC3/VkpuX6gDWwBgK8YODRC7qSPXwL/smcBRdMVB
GEEP2qKxBKqr2juytTVDlV3f9HcFIoMby9faGy8JzBuj1K/VuKiNkEqiVltrwUYDYz4UgQFo8YUw
D4iq7AnUMgNdqAl1Z3YA+fnUSf5kp0OP1NKBhXz3u32cFuzQ2iEz6t0n/5/4mXjQgiMAOVPnb8OB
3kX+WG+njzfjbcgNJZHyOOTJdp7WRE39OXLaZaFV3ZlzJHQ61OTfNB5e1wCahXdV7KLsN4NiQ1e6
cmnYRv4sqhIwvrZMXh0HVQBtK7+5MciTJFc/lC1XcZwK6IfeIRkUYZeSVMvctbwfSJ2hjDuJ37rw
HRi94tFWql8HeDSeCl1mRwPZ1c3g2FhUgnxg4adO/c0y/aU2JOkPcHA/Kdbbz67WIbiPyPuFa7q+
hyqqthXYk10j6TTLttaN195u9i03kh+6GA6qd4tXFG1CoAvsh0JVi6BthnvdlNHWs4v4UIgqvrGd
wF8ZbtO+opJ+2+dx8l3vgy8qifqnpu167D4NeXINZZ9wZ2dr0YjsWSiEA0dXqx72oXCCY1GGbJn7
kQIFNquOoWMM93Vl3IOng71CoxlqTp5dn6Aflt+Bpu2N7PhjEJVpivYsQVt3LasAhdShs9JcgOtA
gOlftFSG58IIsNm3rOatZGsehfIbimsgkzU6mBXvt8BQBuvIjOUtwC/yNvMA8ELAIUe8nqW3BrTX
nEWe4hMPyQ2ZgOHSkJluXStYdFq287U62rRj0Qf+q7Wr6SThAmHj9mCN772pwwNaYPCyW2oF3MvO
qRmc50FJhrd+H4Qg8fw5kUTCeIWbKdpoVCKCBfXHxOQjAqNapE75jcjehpGPM49Vf6zThWQj5dtE
/DYdyYcOn9p55w/HCrWuynAOkLBZMA4WjyyxLlPNwgBpDAQHog3VOPjSrM4AaDxRJ5l4YJxNq/nw
r1DhjjSZz45a6bAl0VHYWfklC23jzkTQ7PQHe1PIz/bIrL+wpPrwL1AAtCT2CvxuvrheZN51PtBU
UyRLek31we+KJMhJcHCDUk0CQdVS8C/UZQ3uCc++xReTPTaQZNrVgHBv6t4yvgx48PpKBG94hYE+
pYq1U6/YcAOVagdEGQAkjyOR080eu3FklSEw5PN8GkkOzAMIjEZaqKi4URFEx8VfI+maukCJIo1k
gaN/qVB8RA5Y6QF74a9Tv7TvUCEebfCf4Z7aOATfMMSrd1Zl5cgLBBbUwpUOPWoL9KqWGX+DdNGm
z8XgA5MYrMHRZXyLbCALUTEbPbFBb1eu2Zo3Wetr22Zo6gMv6v6EPDvEx0VW3BV4zAOe18gXLCMe
vBjFvYvgblAlGMNykY+qIvZLpely+afPNijrb5/Nz/VPny3UNIjsjtgvgm4FXZUuKyuoDxM4a2yi
oL8+EOyrMrU74Eiqfd7GcbtAZBUUchSuc0pRrK0QjAGTkSNtu3a6QFsgjS2xa63FpoOY2TLoPHzr
ZKyyEO9on52GUcWrGw9S6WJT+RA7F3m3tTohDxpKQs4tV92ZzuigogwMZR7nq7mjKLy3sNK9RVqK
bmNFvrV3RB7cOf0IaetB9YvKkxMgnvkzefS2ZSK/aT0C/dMuocfuHzo8Sqw5rf8pxj+dktMAJ0oB
iChkm7YLsO0HG12P4C4TDjAoXrIuxrLiyqrqhVGjMrBBWdADZyiRtuPhC7l5OmhOWZ4jAtdgrxGG
dX2pR7fGB5ZvHP4ntw53/laiFBEyVkI9lmm6BZQbeT3ceRuTBcM2HZttki8j6IY8x7LQD7HJITuu
DfqLzrrvfeQ6t0g0dzdg0wZiffS3DJcvKyWQuRqnTZXckn8fiY9pM8SNd0MKZDuotcGwu3FQM7ZE
djHc09aWmrkeRftp4zv2ArERfmoilhnuo0JHJroAutShwlU/ZM3CMBq2dqWrnxhVu+Il0fAN4Bm3
H1eEOs3RrxGnSQazPgFkAnqJFETVJwh0eubGzwEqz0TXbqifDpoIv0Y8N7edNBUwLDiE0m/OWVVk
gPInDAwyDu8WZAyz6sPH4kot86pC9nf0pg4l/A78l1BaiHMkb6G1rs6q9VBMCH0pkMpBorGNUc2P
1D1OsfKqN2B8qxcOQpPdgozl2ENnDipl9lkhbmZ7bpig/ph6lbUychQadlgZMLzGjxXdaLiFgnMd
27jn6DRw7nMriaBwhrg5HZCjSlqEdP9q1+AXkuD1J8unkdQe4tCAZvmS5prHQEgIofjxYKbCWttd
wpML6MHqjQ4u8EtueNZZV4/GWO5FBzLT2RC01pJHvVyHWKkI7EE85zT46ZJcYrL1riyh3xPY63mG
MtQfsTsJQNPnKLnQoEp2cMcDnfkxqyWYFDiM2M+5a7LWQ2mjfHf0YsKG0nnV78iHTDbL/hpNU85t
8qFmlqXMXs493BDZyuAQlCxbJIxaGX4cIkQjS+Dl0U46pwDhkP99siXUQ+6sFNmmSbUfFIH8FKSM
wxAqPwHI02tUs5+wd/wczfwtuEmDHeY/aqH2hCpo62xq4AdsraCHUnwfnYs+keBeUtoVIDRzWdSB
iRhP4i/AGCnfOz9eo0hRovYjhHAN84LvKireMp/XX8oeeXuNB/odFjwOuCcrHf+PWbzHS6sBC04J
NL+I1xwvV9wPTOK7iNr+NJ1qltIORok1lYwLIInGHjrwFpVZPWjxOuwG69AEaA90GC8ovLxCrLO8
d4bcPQEsWC7JrimQL2ZlUNzEnjXcuqzD+mUcEIArABmjjB1t4IsfnAxyuq0uH/1sKBcdGPlOdOhb
LT3p42G2UVO1qlqyxNxkAwrCW1mdK+5njy6qYO8qx1vqZhmgrmVVcpk8sq7OHhF5RXljru7I0c+S
C6qknBtqlVH53sminyaBXh1oVZMA9+E4ZzZuaPEgavfUTAY2rFALZG+pWTs50oMIcG+o2Ydehd1Y
6ays8aLgCg33yG5YS+pFJl47FBnoLajX4U14rmusUKlX78zyBiGDK3Vi6Rouctbru1TTrAFsy3EJ
QEZ5qLE4QCgpjb0zflvemc60Nv8Cvux2ZxoZGxZm4TUIwPdggjdSbAxTKDOPZ3TwoQpw8EIc5uaf
/OZhNIJcaNjc/O9PNV/yt6l++wTzNX7zow5RtWrfGPdeAJFlDSoh2YJO5wOIP9gqs/JuAaGE5Dh3
iBCU9EWW/jWE2nO3M844N+ns9wskNTKShgDL4b+fJih+fjC6Cn2SyThflYy8LOxswW3jOqgQe7fx
Q8xDqDm50CkNyfPoGcqbxV6zwuy2hjQkQyroJEfGTjrkPUMViObly960PmwtnUXxRoOo0bkf7wDU
RqtqU6oYWImfY2lEFqFarhPmebYPOrDbQ4InEV117uhBr9PyNr5IJ8DKXAUNX8d56C6nK/6cGFEq
ALfB4d3StRMlsUsujGg1TUWDA/WSiDa4maZKlJGvg1ArJhdXcy8WSIi2YJhQB650dZjORNJ8nP3B
Ri6dY4sENzbG0UH+PJttfJxmnpU6ZlsBltBlZOOOB72be5c3AtxUAZjUqemx2L1TJiS029i8CUaP
AvJqu6BmzZI6C9tx7zLEW9Ki1c/ToFZBKRAgHkS+UCIqVSVvHMu6gCaleM8HdtG4nr/bSlwCgRMJ
i+NF1UmECbiZXN3bi7J7pIJ0KkP3x1p0RAIm+2wiD7KnxXADlPlC77EhSFh0CwI9+xqFkbjggbSm
Fh20AWzOiVW/N70fI9NXoyIvd4tq6XAPLAYi9Y9lYo/7+YK/1D/P4sj4sNFZk9j8JQj6ZKFnqXiZ
ev2tbrj3sVLxlTEWX8F7zU9VPRzJBHGI+FqjEP/Gw7MMqnmdvyS3prkGIGO6JS861GW1i62sPVOr
C6P4WsrsORMSTBrjzGTqKnBWcM3097Otyaxy6UR6vCUX6khUCtBFBhAP2WjOoICcqF/b8Wq+qi+U
tY07MFDP8/lWYu6F0aFey3DwgaNscI42r680jP4k1EUUkDnNP81uFKDhjaaPMP8JMXaULdi/LrNJ
euVt54rgNH8yJbxwYYAmEZhUfGHkW/HSW2gaF5/+qsL0UEZqgq6KXOjgDuAAqYzKmP4qmlQ0LkT3
0lQt58vqtXR2WoG69fkvbcpGO+hO+2X+4hAgBe+/Svbzp+skc28y/4Xmmv4P3S4fo679zdQccvsA
ho12BNO0e2FCJEHL0u5rVNUPZpLGDxEkGw9C11GhO9qhZ2dpWX0ZsA5H8adTbWpQGe2dNLcfFYju
yEnnprGsuV6eQ4tpK41l6UJBgO++6Yyntu7luR1bPHeHDWpFwJxcuMZ9ybvy1gHpVe3Exj2ZGgPU
Xn7qh0eydY2f79Iw05fTAGb6952x8ZQywMSJEj2sq5toT5ODEzc+ICpiLKhJA1z8WDRudFcyNQNC
iUnXlFuaHGiT9BRZ8jt10sfVQuOIFK5/M129tlpUm4V8TZM5Im4vup1fyJ8ObhR9zWJhnKjVYXm4
9YTZgE4Ef9Cgdf4VlSor6iRTBonMhV163YGa8ZBbOxEiWEcu9BFaIOP04Z4MmoDGi1sM+o4+AGg9
9IOvOmwlsadqw2c9tJrrYAt1mw/tu9e67hdIu/drKAL2O79DM1DaCqRbqNGMXPeUlykU+ICg/gKe
QhuUuGl9zJsQpWvmdTI3UOBTRQG+EMRolh87blCo7aY6vbk2P0bq49jIfPGpUM+KKoiJG9adho+d
+94z5a99Xb6pSmUPOZJsO1VB4gdRWvdhdKDUNtaAb3b1qiHI+RYxFEDGrf0jtpKbOunNFxXVPfRA
TXnlVthsncLsDl7BY8QpYh2sgXb3EPdQxpUQ6Pw2DodGqf0jxHCRIhiMn6i38awEP41EByRhxJGH
jgZmCyMG+CwJuidoVIDLGfbZrR3R54krkEZEQG1y48DekxvQER+z9aPbPFsYffOI6ACSxz1ovgHv
0BZp/56KANWlrvkM2eECRYlGuqu6On4qGvskciN4A54nWeYoj74oYernzOiRWrP68O3nyDaBGAWN
zLiPsm3L0ldaFCFB5Mvkic6kz+PprP2D7U9+vm7oeG7myac8m8at/ghmsN2nrN6UY2P9vcYGvqf0
2tQrkCVbM60AzORnjo6caZakqHZk76JkIQckdi95k+dbDvqBZzPNJz4rnjjGOracco8qJIjzJtnE
Z4W1NOxRDQJt09WeRn8HcTKg1FCmwEhA3Mxbcz3Wzi8D7oIHuwjif9Ful5FaeKHyjm4M2RGUysTZ
JR0YEi5Gu6IO5AmzSwgNQWsVDd0KNVTecXbzehZsej8Ry84GmrNFocZRpU3zELSmXIOlrNtMzQFE
bDYv8ZFM0Tyo1hhA4JqcqJMOrQBhGEBdV2rRbF1sfMxmG+3HbL6l+ZtGyRoRL8eMF8SZBfmhU+sY
5YValZ5Uu8hNyyU16YAgL4g5/epiFy4KNkePCgRiS3uUEiHbH+aYPMYBv87xp6tYBbRf8wbck0Fv
5/dabByJm8GDOukuBtZq3Y03BTT6wjEW3d4UEO2+t9vhqEP8dY2HozgGlR8sa2ewT1WcWU866NIn
2jolswNYKPOVj6q5L+TmJYV9MnR/65hZA1A9f6M7pqogXFEgZnGtdb0+1n7jrHQ/Dt9Ues4Ky31t
YtCuDvUQHvQ0kffjQOov4wwaOibKhaww5vs4wTy8Mvm7j4BPENTtG7Kl7bKx3eA2dgwDYq4DWEat
bICIcvzhy6DIoiDHKFcGkqcNGHrB/WHrq47OLGxVW6kchAtwNvWOZ1bwldUdVNwdwITGA0gxlb+t
UNC7ZbWNpKzCk6jGMgL8/mLYunjOXAuB1PrIlzb9ZwR1v6o4gq70f5kETXSFstyowXXLXJ29JuDa
hZhi+2oOnb5UcdRCS89vdzVvtJ2OTOdNC0j4Enm54aXouhNxaLsS7J1h1r7qRQI5SOAvtDZKHySg
94Bu48wvc8iG4pH8oEXqwzb30pnU9WrdyhLMQDYelIBopAf6yB5PkhMvyq/TJx7/FJ6D7Is80kDt
oFgQPbppfsoyzX2IQPh0wBNlvAvb/nW0JzreFmYQ2AcuQJXyq31AImORGVWxw+OvO2PB350Hxlvo
Q9vZNjbzcFHoHUQIqEcE4bCoCxZss7aHrpkGHQTHHYNaY3O2iTjpd6htK6/NeKhArI/sBWzUpI7Z
llWi2hSe2Sypyo3q3bAHvgqbe3uqb5vtmoiGrY7a4UVCNK2zspVrlVfk1qq1VHh6+Jph3siYaetw
PPN5/3FGtj/1orAU9DmoldxG+PUcHKQONtUg8seylO8WoozvYVFtEIhrX43Ui1eon+ovynEQ2TOy
aiMTwZemHLSF56TGySFGBAoUU5shIod1jn8gEx3EGEWmM6QpoOWaDxCiRfHqJhIKaOURcEdFXGQD
AQD0byx+RiAnu7jj41cq88WEstwushkeybnWxXtb1/CWKGJooDeVb0NMx4jePdwVjsnZ19wNopXB
WHpxY905BkNWrTslFbDewItDzfPdrtIffdbUD04Q1lvPy9K9nzIopY2TkcdgQXE9rNhXhPajlScG
uRK60+9AIUg16nRwpSzWnmDmmpotwHt3/MPBttiWpynKxfv6fpAeoP1xmO6R0wDAEAoPVyiDfNgK
cda8aC8Dvv6TZoVn4VU7dg5jKl7IQF+hZLHV7hFdw7fQhn6+Iux/jNTVDrleE68wUV5BpFheAwRj
Jhs1qQPV7fXOWmoCBAiN3ZiPgIE3B9vMR25qB+HDEtIQc5ODQBHfq3WOLB8V0g53l/HIMA6p1ide
lf69YHVyavrYWxKjN//LrjIrOWXWKM+ECPwaXL4JRAnzBW5b4w18Gwo1/2ZyKxTvwfWC/4iEhc29
7pQgHBoftX3w4dsEYDS2TBXcBQbIq5WHRBb2hsOrrUOZp1P9M+RiPuxUiAGOzMlO/oOMvLWvDcAY
1HW8s9sw2CDJgbyeM+C5iFw52G0AComTZGfEaf2FPII6tLcRxPkWWGyly4l6vtb0bvvHNhHPI18G
lAxz3J3JQQ0X8ArqZ/SVqvJzk3oR8W/39P0XYfu33t/Gzs7NOFXhaGo7+MOh7ZF0hRR6cewQAdjI
0rDuJUrCIHMsh/fMu8m71vtuDcUPiznOo0oM7Cz9zjuhCrycxqg019ayB1KJ7je9t8ttpAUZYk/j
GkiNC552PCTuYC11/euMmZ5x1TnIJPZpAXEfG8jrlqcVBIp79YHEnv2gyYC1eZM+2nql43faluCm
Sa1NwlBcHMZFfgYIXq5R9lQ8lcL4RtBGjX/DYyt+n8fo4RCsNI+9KI7/TEKtocK42MxNt+qKDeSR
g00ifP/EekCvWPdM1e9Z1kCaLvD6i2M77clU2MiEhWd8reLJweru9c5YIFtQoEIEt0SGFSbCwnZ+
IhmadGyysUm9VgNsJ/Vir2g+Uu+fxsY8QOYilSBQ1eQFywSsKyFAaxadcyyUjqXmaG9LDsKAvn4p
lJNZP1QsnDvo0a7AcOun18AfAQwqPIGpm9nfJDDEK9Bq2DdaDtW/XhPxo59k5RpKUsMZkK/kwPOY
b4c8s26tKGfLhvHgpTHlXZpk9g8A+1Hf6Kr3oPhruAgUyjea2ASRP94V4EdwEYpx0xOrGw/VA90T
3f5kN23JtyIvJ/UhtzfTW2C7j1JCGGkWJErzoN4yFYAMd4Ag0dxh5DYEP7RbMNiAiSpH1T6CK4uC
he2RmnWffTQJeoi3w+fe/tcm9UY64GH/cmw2oEankOkK1LYnVgm5d8cFFqoRocjmFGlwpjYdRhcv
G+Q+ikV4MrD4JD6DSLXfPZYFt7zt7Dt9iC9EhmDJ1tqibDTakFefDt+B0vNvsbadvMhs9ha8ugRe
48r151zgr5i8ZJXzjXIqa40IJQqEu1J/Di1ww+G+9q4yqMDHjYf/GRgZ5KC8JkDQpbXOA0rFIY5Y
WXd1VtXLzJDdl8i1vjauiL+bRY3hYx6KJQW2Snr8zl0IrXY+0yHI5uOe9itwo7Q90iSNEZ49Q/ua
aJ49LSib2EhPWRR8pWUabRAcoFwXjtXEB1qsuTZ+gwDD52ti8yJeL9V5yVkr8aoYmb/IXncK0I7R
brfOcnYlO2Q6E7wY3GIBwt5hC9BM+iwgLy4NJ3hLPcCgBbjYLlEStBcHAGqUGtTBWwRpAKaDe8MU
obf9dWRshMOtTK1niZXNGRRM8oxVrzxjBxLtWKc9OVYYHq0o3PhmWtwnSdTc8ligoKWFMmiHmMuy
9HR9R71aw+qT7zuvU6/e8/cK4I8jFkfYtXBbg+QlImTkSwcQ121YK7UbaoWFy1f//Mf//n//91v3
f/zv2S3KSP1M/kOq9DYLZV391z+5/s9/5JN5//5f/7Rdx3IYs8FhwVywj3DuoP/b1zskweFt/K+g
Bt8Y1IjMe7vKqvvaXEGAIH2PpOcDm+YXCN269s5yR1YFIOnv6rgHDFcp8Y7UOdLn8lujraZ9rN8G
8RGIlW1MK6yWsWaHUjOWXPgQpFuHeOUgl2ovgr4It5PKYBzWv7SBI74EKISZlxlRzKIVsjEpBELA
TEQHP/Y+28i5SJOVjt/4AfLEqJ4dD0ym3dkaD11Ul5sMDz0wMv3Vm5TqC8j00x1rdKzYWcpL1CM5
zeRCY8mZJoCagr7491+9bf79q+fc5vhlMYYcNLd//epBj5dpbSX4fd2G/Q5JYB9VU8awTm2teClj
JE3G5UQ7AAddOHZ5Sx4cmCdAtXWUif3Zq5SedkgD59M8rT7SbFidglixdmCsCl6SsDRXkRW3ZwFJ
zGORgyejR27qaQDpM75e/j66gn8aNd6jq+5BacRP+hPdZkbZ36ggsg62beKZC0iD+A+/S9f6/cux
dUR98e3YKA3hjLNfv5zWiQsHpfPyflqk85wBl5/ZT8hQZFcoyjZXQPUf6XEYVlLb0COPmqMXyrXk
tc+hVWwG7lfEgNWas1SCNQ0PpkBWEGtgrP5iqvIsxjUiXop3MtKzZ6blkAzKW7j2mX2sxG2gZeUt
Cu03SNiz+2xk0y/AbQu6g9g7kg2UYfG2zsH/SL00oAy7DRt5+RE1g2ptGdrA7VnpEsGpaD8ICdZ+
TwLy2HngzLDauFxWHlCEQX0P7Xp2/5uvbdxW3Nw7UO74bWlPCnOmYu5h7CT5uaHxgU5qEfTA8lc/
GXb4vWzd9KEeD4gU5iWLQACGRhryZtEAenhI3Vw+mMooN5oxZGvqpdFtm0yjM5D33kzxRjs39bVp
1/EncvmmFuNT2ag31FGYevAffhG2+8svgum6Y+Afg2K2AAxZWOPt9OlJhSeL2YNKxr9neEVBPk7v
Lq0BemXCGYbFk+FW5ldahNla05185nUXLXCxRNNKSEFG8ZkkYCeVWBKPneRh6bR08zxf1KPaW4gi
QGjvFBHEZeLiSIOog5r/0jZN5uuxt60qB1U2veUkO9EOxlG3HeNIZ3YXW8VChj2qrZAo0ne2E+3n
7r/5TAa7VNv/8Oz59bE/fpkggOK2zh3XBBGdy3/9MuOg1I0k1b070VU9UrGpuzCAX7g1Q81F0Xdq
rJvElS+Zzta01iWPsgyA0mvtFgy3IJ5FGjF3gD1u8l2FPMP4nC3Hp+unA0BG50ZBvA0OZIbGB4JO
RoBwmj/IZRkboHc19fRquHG4oGALdeip9tGB7EyIKAFo3TVbyWWU5+Cy8dzkylHn8u+/FVf87Sdm
2UJnwjBBuavb1m/fClZUti/rhN/pkMs9W6NgBqhNYpSwCfBWESeqz6No1eXXkA/J6hP1cgZBA6JL
Jhv48wCMdUAlT9TKnuhRB9fxelWVkQYu7rRaUilgxkDPASlk/8jGisHI3wqVi+fZq+KoThM6pBvb
MTSUexFIMULN31FTjbbWAUIp6K2/2cgvH0NNk/PoR7a+crDUtrWXcqT3Xgh/sO/xGIauiOlHYOri
xZ56wgIaW14JGS7q/eTt2lUFgVzbPQXKHH8C/St+TvkmMqthJxkKVUa7nnUczwgEFcGagh0/CPsd
FOMzZ9FUbndvjgCSHEBkpG6xUxpbY1/bQ0EpqRGWg0RY4EuQzreGt4e4d35RdQia+aH2jk4qviRS
1XdkyvDqWiXIYWyoSR1GAgiVbnz9978Rk/3t1nGht+EaEBdwmY1d+Nj/6TnUuzped71V3AWBMUad
5XNUleGbbFF06HVcv0XmJ0R5HgqAwa8XvOVgxEB+33vJkVbaQDcVLBmChw+/jnTLRscGpj+5qRYC
4wouFt5GJWJSoKulphMO6yBXw30TCLCK+HITjsJ6eaZlZ9DEotR0bGKHUe8cMbLcjM20BPlo4bBu
R00AjT6mpCakkNchSs3WjoVfOSGCQs+s1uHA60/Qa6DFsTIqywk4hEDVsE9sQN0m6DVLQSQBJTBj
gl5DbS678Sz2CXqd+121Vm2qpkvQdXoAc1D3bcbixTSFunLT9W/iBvjXDiCeF0uZUArX9fSECgXx
YPjF3gty4wWsIvUGz1RvS25RBP7zHLmutnZQ79RgB0F2btdf52ktf0AEeBxO0+Yq8xGKz0+VsgfU
jUK6sS+a4AGc6zbqcxCtK0W17ytkBAArEEuwX4TvWD7JRToU3mPcDObK07rkRqI2dKeyxtzTTKxG
BnCeqdVT/87NO4CToZPVeN3ShGgcgtPAJjvjgeysrPt1xSy1NPjwYaMO8uswytJ1a5rDCbcQsapu
HB8RFGmr9BUE8AdShqyj+si6wX1BESNfRqIPgJ+AfKqoS2PXhQjYG6Zl4RM46asTVofKk48AM8Q3
Oh6H1x4bI2he/H/Srmw5bh3J/krHfWcPwZ0R0xMxXKtKKpV2S3phSLLMfd/59XNQvrddRTIK7jvd
HW5rsVIAEkAi8+Q5ELiW8+4RdS4fcnZ+/pinUw2ZgKJzjx8qZdJu6w7A8eOHEGEWb+uad6JWzO+Q
YSdWzifqvVDmyYEvVZeMg3p//NQQeo3lCd7kiPRzglTWUO74+e1en2Q3QpFtj8laiAaB3TBRtseE
UXCskNHPNYMKbHTHoyEcwZIG6rZXLiN3YSUjqZfXW9Gryh+dEL+L0aSh57X2TDzTpduSiLUrJTUH
PNAEugZ0cTpF2Ob3az8nibdDWpQuEhadXXaQxMvC4r6g3SiAQUIlmTaiZFwO0cY6ybCl8LnjHzKE
A47fq0w4pbSwRE1+GF+0PLemMR+fohgNGlqpENRa8GJHdCuhQSPHRUrJDeWksNBYNOz6qqlQgeu7
Pt7XUV6aNeH1O/CTBq6oFSEUZ/LxOhaQnQckUX1QBBQKlDzQPtBTZSepL/3wW/2qa1CROf5zwAH0
O8kPQheApsm5fBKK89sSUYPEizwuBoUQgjPl/CBEGqpshIHrIBhPkGLtPZSXji0DoJu61YOWbEAV
hozI8XMdtKOCpnucGqWE4A1Y8hW1IHdRlyEe6Mv0M4dXAlwmffv1HcDw+yhUe+FGpRQrR56VFiSr
eP90un0kVWl9kB8d/wYJRwjjmn5dpz/jCBHoY7OVxvimDRrh9vgFHhWQ28vTQOZxKZ0GmUfcQP+j
KMcX9sl9oA4DcN4a3978iWlXddpJii3PQ/kYJF5IA4jCBL7MX5s+8UVLGsRyfhgc/0WRAOR/3P1B
AT47VMoi8/KvLJFZnKMSjWgaVk7D4SEtXp7oNCUQGgyjm58B/eSpFZjQ/fANOeGEJuXBthO7pe7x
7l+fPt7xFQGUavlpH7yNPz/Ni234BqmNX99dR41qyWGZgaPJPqY5U1UPnwQZXC55Yo9BDeJglDys
LCbBPeeXf/4NQgiS1bdo88h8Ilkj/duv78sgkcd4jh/fD78yITLudDyDJTwsREWXeHx87s79OA1h
NcnxZvTQ6iWbIkRZuglS2yoCTSSQ1Pt+6iGoSxtO+ja+Beitev71HR4nTagPCYPR+x5UGwW0MoTD
ACmnAATTCe4cdIHmwYPMp+Wup189fnj8w0cheFQG/zqQeGhV/fvfZ70co0+YkA++v7rsAwLNLpwP
F5tXU8ESIgmqip6s8+Gi1SIdUcnyNz97uMTC/JmRQW5f3wt+hsIlOFQq+kc8+TV4wPH5bszQ0waC
aiNWwOLotx2I+XgVaWtfEN0RXM4B3gto3T35+NfXjz1hWvXTm//rLIdVH3Nan3kxVqEfNLMP/8f9
ym/e06/6v+m/+vd3nf+b/8F1hf9d/JZ9+Fnhwv/RzL/r7OfC+p+/nfXevJ99YGeIQMe79qsa77/q
Nmn+ysXR7/zdL/7j6/hT0Mn49a8/PnPALuhPQ/iR/fHnl465u5MFpz/9zy/RefjXH/+b+F9ViNj2
54/68/u/3usGWT3yT12Hm+uCpIH+D3HQH//ov+hXOO2fyACqyAryeBbKRFTwJdBXNsG//hDVf0Jn
E9lADTReioAI+I9/oF+Ofolo/9QVjUgIimU84JDU+uOvYf+Zgvy5XuspSXJ+OqkiEXj8fjKo4gSe
4IFK752TAzVC43E35eX3aIvSfu3m+9iMr9Vd+xDsWGkmcp5mUkUJvy/eekiCqgQZp+Mdd2LL17hM
jBps68YCVaMJEtIrkBtJ296JNtVeR52Ase/Ot93S4OyUaUAAmk4DDAYdMg2vIYQfT9Z5JaPLHBK9
r06GVKhNLsYh5IfQ++aAgg3EuIb0Wtn1Vthwt+hcY10nLIvS7EWUKf7QVxksQg+x2BZOt+G/Z9/Q
hnnd3AQ2d8tcNcYkHu+3kyECiZX2BUSQDW6jucQqDpSr2R125bZzfQuEW4HLmNS5T8785JjLPbFI
wi7NkNNLDNnoLPTxmYEDqitHcQpXZmQhyProNEFWFfQnSSr12RNbQ4Bju6y6xJDcaguGn+4DMjgq
xGg2jR1ssjtk0EF0hwD374wRCQcJOVfscTLbd5pQZzm4/P4aI8T0rNBVXSR/r1jzeR4zHXcBQbCk
CwhAiKDwMx+N1ITvqwm4clR6N+gF3vSO5AibesMY0sr2JiIvgN+Yl4mAGT2fyqCSVdUjEPaiy8YZ
gQm+Qs+SjNbqr0U7fCCsYJCmpX/dqj8Hdmpwtr3rHukj1LfBg2QFt8I71QdzY1MyeouCEwzfjC3U
bRlnytoGJKKgwFU0CJahdeB8mJ4ORSKYpVu+tyWzNrnUaAx8aPlms/cdkeGiCw8VUPbBySnouAbg
orPkPFptk0KN6gQyrbd1+qoAMnN54YTFfqMWQL7OI8+ioXxOv36yB0oVOgMpyCAMUEW67Vv2gMLp
5IIZt7jNHM4m99qD9gLU+rZVMdUAy4B2l/G+Ief1GaylICuSLgv4my6rsjJz0kYcy8FLtfjPWU2s
9AtAVavcpk62z79dHvFxd515DqwpEnwHRSpcRMeCyMmIEWur6CVNcTFs62fBThzpNnngbMlqrW43
mZJTuUJqeL7BPE3p8TyzrOHxjwccNghBLHg+13mVihMa0mODtJ0JEU1XEtordBVbEX8A85OjhM3V
CL3XDi1ulwe92C0C0CLAyKtEUTWcdTPLwDxxURm3sZGBOiXQ9uk4GCpyzJetLLfHzMxsUwY8EAdd
ADO1PTl0g2Q4wOX7eEvs+oGzWoY91qhmfhMlraS1UEOCvLlvRCKupmov4yV7eVQMK/M0JI+qLVIY
sIIc7djf5fVGSPaXTaz55On6zHdhnXparvuwIbkAoMWWb4uFrdogwzAbc/oCjm3DvYrbfsM80Zb7
XxFlbD1FxMZDmnW2//lQG0VQmwKJfJ3cprZ3C3Zes3xsXFQAGBNJnezc/WFKExH3ykj6I+48d/+g
G5K24GGqQeNHVwdod7CBczBG+TuYsBi+seKLsAZsLMrmNNLWZs6hDOj3an0wPvM7SKuYyaE6IJtj
qG52jy6GJ+n+8hIKSzdRRCQlCEhBdZHIGv36ybFSyFTq0Uv+spc9VJwpxPQo2+m+EZuDSUykhA/8
1Vib8QOkL016SXHbkdiEcW0Q1i8zyxjxeNOX0ZBSf+q2mdVw5vDBv1bfRDfYpAcOeQPe4F41+/Ic
LAMqwApP52B2zCRjASxCBLONRZxuW7sIFwNpq5vQF7JQvtCMsnMArWSYpaOZORaCKKC28ZyRtEU8
BXCll4SAZBqdUz876M2wh8ZQbkO3M+l53oGW2Uy/MYwKDKOzsw6kFKg4oXvQUB+II9jTRtiCKM4S
IUvjW5F72doyDkBdBTekDgFSiV+EV2kdQaQIBPdGQm56KTLAfcSYxBWPgYVjmkLEFXF07xP3DTKp
x9bkIoMPQCOsmp4iGoLAChNXjoAzKzO/BEqoAMoDVkTFrVSAGp94/inXoY0i3iYtirjeAeBRY8Te
SYPrUn0fuBLgyYPcOOBoZ5xHK3GHIosI5Wh0hfTc/NRFd8FQ5wRLyO+wS5xwl5pIFjn11jf5K5ER
sa4MncJ/RKIiclQR8pyfD1kCTNCYaRFa9nm7bK9zvCtIBaqM8l4VWM65sppnxmbznKQdN+gVjAXX
jSU6QNc7AAY9Ejfflk5mqhZnsTb/ukmkO3XkLJDqnF0kSZb2spTjTS8DQNwnoPreewVzyVZnERVB
QBRk1I7n7wx0bGdt3MkRDVfvKii1vqsbYuR7ZZttvAfVBR3aa7ePD8rN5Q24dp0gU/nL8Gy71xHA
L4F6NPwz8g8sDXdlYpRb3M0Wy1uY9mbX10DaogGKDQOt8KKSNLN5JBsQpNEnFaeZUPhsXJV1bayc
aeCV57ErkGGX9Hlo7I9IZJZg/kYgDqj/de3GroQbk3N5I7RYCRqRDmF2bAOPhVcp3h2ijBTU+Y5I
omAArb2ILNAdOEpt/54+qCIH+sevxa244fEFg3c+yQY9QAf6ciV26sBxzc5Ggc2A3q1JttNLu9G3
EBxwEDVZis1Y9pXwSNaQnhPxVifLWx0qiZWARs0ICZBiK9n+ztvU16iVmOzwaO3SljW8n3lF0hAN
Hp9qJ0ewrIW82IMBCJG5ET4PojlY6KeKTaC9N+SHXDmjlVqQLrAYY1zbU6d2qVec2K0qDg0OA9Tn
aY6g34dX8jfdxkveFQr8gfsT5JOGbAFKwjS9cnOfDXkWElZiIk3ciCFnL4rboXXVTV00BDaW5Ftg
JTLBOKFDCduo3PZvXEVnpumVezJqdPynQs/DNOj6KwsUL1vJLM3c1CykLiAdYAy7fMsJbuqwLnPm
Qs+ugghSyXGdwXRHjPR9eOw0w7d1UyitycwfUc61CxfAFVb8vXqm4GhGfkYUkUEWZmdK7QFBzZVY
aO+J3gqpHVjhU/9aW+oO2regrGHEFCtRi3xiT5ylKyVd5ECCTx1LQiYN2m9DnLDucOoh80MEymN4
zuMA4VFROl/GKfVGPpAgXSu53h1xagNdoLefkiH+0Da+xUzdre0VaAaKSMLjipPm+bSsrhQSZgI9
IXubMyQ7fpMdSOc5sQmqwvBWRvg3ftPuOYexSdeu1xPDZDaXTUNSpU5guLaD2+g1czzrs//0nMkc
LdGu9u1GfLxscm31Ti3OjmdwY4MjToBTyOCS8yUwwIEe67IJsrb/T23Mjp4CfJzNGGNUGfr57NEc
7fgKKV+r2sR74fb4agAd06Fm5PFYQ5sdO4PAQxiKmo3SN1744qUDY1zLa0ODb6BcTbOFKhgPz71S
n0otaFBPPx6p/LQL7xRLdhMo51xxFvMUZVmjwz05ykQJ2qBCe7TWbHukQyzOjLeK0wcGZzFPkWUW
63xss9MLbXGt5IG69BgkgARtE7uiW2/zAzMcWfo8fcwJPOqmiBNQKjsfV46UYKAHGNd4NznlPdlI
uQOaseBHeS05kEQ1SXNIXOYAl055Zna+1cZGG2U85aFreQ1YQWJMuIazB85ULOkQmvwLvYaDO1YK
femTqA8j0augHEiBkbPtBn7oQVc4NPBUEHxq9n34etkn1yZTRT4E80hrLEfU74mTKG2tqmDgCY22
f5qamza8VzzGtjrOzPlhDNafXzaOiL4TG42uR1MhwEa/K7b8k7dFs+sNwuOtxjr26cFwydJstjIl
HEkLfAOe/CQ3dAcduSa9sJHewNuGdWMz5k6eHVOTkEYlRVMYUioARPOsF2BkDb4uL9Ca26m6CKwj
T5APP+YITyZPJl1ME/Xo9k13FSiF0i5wk6iFeJz8N2YPzRCKSHQcTYDMzGYPJCQSGpvha8BpvYA7
5dBtkBm6F83uyUd8fXlcK459Zmw2eSmUqQI5hLFovMqj21F6uvzzV8Ip7czA7LCVgQmbwvrodZ7b
3Ka7wIpN7UHHW2m0eEvYtN8k1nNwZbHObM6O3E5tkDEhGBQ0LA/oe1XMCceuUhhA0DjVTX8IHXnL
bVnxx4ojnpmlXz/xESiZQQMF6rLGOGUG4e+DpjGygBEas4zQsZ8YIRzgFopOx4ZUTDMi26R95Pw9
Y9VYbkEjrRMrgGxN+og3j8G7o9lPZnOLtl6r2XxqiZmFpmAVkF0wGEZXbkqUJ0UkYGRe1Bf1NODl
CklLYJQ+cJst2XgWeFBRnoCixfb/aWs2jZnc5n2bwlayLW+qB9+mOWDA+G/TA+t8WonsAQgReUXV
EXLg+Tjb0GKheGQYFFweSLxyhryBfKarWIPZovpa7FnV1zUPocEvuiuAIlnkuiUSdyOAJSFkh/cZ
j0M49Y000xmrJaxEGvKpmdkMDqUcg60Mo+rNCn6iWh5UD96B6KdlV9+VA1MFEZoR3A13lCv6urkv
XFZwJdDjaXbTnP0SMz/tPCSdQ8gYGMUnHk2tKTu0Xq/ailE9c56pPdZWbwkWfUBBfkI2K/M3Yi7W
LzHLPk1yOeqQqKXXHbjfoL6UWOiJNxWj1d3UwlnzeNl51zanAHYvcCSoCoDJs0ErQtTkHQd7gv84
RiAcYJyfNHKbTypeoYBzYg8Ki7vOI2mKEEWk8bHsiBvdprCEymXFVKv74tTObN5qvIUHYO+gT4G2
B2N8DuA7KC2/cKM52RGWjJXUWrcood9HQcWVdvycH2tKGyh8LGBkaEtx43vB1D8oroqigkBlHNgs
/1yZScQKMgVT0srL/KVRxgAcdzL6I5LorQreeHXT9ndDgVcbYjxsTQ1ghcu+sfJoQxHixOTs7pMC
NVJFHkNsXrhPyawOBCq5LTaFsh0/px/ld6W2Ijv5GpnHN73JZ26jAGICj8TbG1lmOhkndwZYk9A+
102hIT50FohjkS1UXsU7KJ8a0S4xWZHLWjx7am8ezwL8HnReC3s0MyZfBVZnxNto83fwMwLmFAPD
vGoagv/Zhuu6qC5RsQShL7K9YB1s33IzNUscLdyEXGdh/p2tcWZxtjV06HWg+R4We+QZBWRee0j8
mKGpuxk0LIz+ivmuWl09gNgFHWl0bVEhiBqRB+fi0SJNoYPn/40zP70DbigTYuQWw01XLilgxJGo
QW6TSOr8QZVA20eTuxFuanUWNoiWoMnEmpBNpighfTLT1uAfkUW2GYbXxqkQTYKTCigtzY+AMvKi
tE6G0BgOnTVYRADaMbCEx4lWgCGQ6vy9oZ5YnF2UUUbyPuQwVMkFEvEptNGH8BCjmEVxSdpVtPMA
aDEZw6QOMt+Mp8OcuazcpAH0OmA0flZfpGf9I3C8xw78hCh2d3Cj6V0tjfhBug/emKfsShyHw+7X
FM+cF+QiIMiWYbs3R9O/Kl0PIT8IfJxox9woK1HIma3ZoaMEuHqhpEUnd0BJhD4uaBlduGJaWt7y
Ol5+KGsJEih80Hp7frwNJM2hPuuB+AGHAAUt0IjYc+i4gh0zo7icQx3JFRUgZAHYL5w859b8TIIo
NoFyC7WW3bYo9ny2VnXzG3Ullik68JNzm8vrsJ/QZW6AB6sCbpWz5ZswACYAGjjMiG0FhXA+MLo/
T6xlEKhDDRLW2t2+s5Cedb+oT2bPntEgOGPuPtboZveh0OhZkvbY7/rDZCkm2eAheE3hnNEbq8i6
El6cj20WXgTg0BmaAmP7C4Do252h2lCn3Dau74wuY5Ovjg11T5AnIOuN9MP5XEZFOlXTgLFpe21X
m+HuZ7JPufKZaK61scGCIkk6gEhEmcPRG13uCp7X0fEP7BhdNrqpxf0ACEfqQCb72+WxLWNcneY+
kFYEQB84gPluk4eyVBTkSEPhlZNxQMavlw2s4AvOLcxOqTLS0RHf+XSxBgudkcClbFRgYdB7icVi
TqCwvHh0ET1iEu3gR2vNHM/cj+DLDiQU67oX6FBZ5Rt9IwQoUdd4L0xXnlVFZmIgorciQ/hQVTu3
o13JG8yizMpBdvaLzHYE3t5ouubwi2TXo417fqfb+lNrSQ6/6Q35+9+Y5tNhz/aE3qlDU0LcCgd0
/U7nGE2BNs384GXE3u2sSZ7dta0m5i0ehHjq4dgE7SD3ESHd3pmDDX3wv/mIOV/WmaPqQVNpmQYQ
meSm901wRQyoDWrfB1R+Wlz1xTawmZHv6igV2hmChiUFfSLn+z5Qk1AEMNlHJtdzkdzaZFa3gV4n
CvK544Pn3ry8iMtgDWNUVbShKDL4EuYJjDpAx2vBSQDdVoPb5Jyp8dl2QFPsZTNrex7ZH7w5FeBw
F0nwQdT8pBdA6ymNqaH3k1EyoZyrM/fLxPzNkIcCz5fj0Rv9jQ6Ge5QGpYfjpkdp8CMxOVbWfXW3
IRUjoEcege4ceQj6lDHhckBgGyt+R8sEcPAVFNGeiQ2C6Vv9+vIULp9/si7KgPrT/0Nta45JRyUw
wVcGak41wk24Sw4Bkq3q3nvorX4L3L3J8yarkWGZ5YU9RQC+EhhVoDnn2JTKawY+1ZFiCX+0NiQT
jHqfmrGp3tE0yLEkw94FC6882tQBIwU2XhXnmCaxScs4h3AkdoH4WI5GeCPZkRPuk6vys89hlb7M
WMiEhY9SoxJmluL89AUsRpdrXvdjDFQrmkc/j6jimXN5DVfHhTVEhgd4tAXgPhk9icsKCKr53kMZ
bArhVVN2/y8T6qxe7aNewstoITZok2NxL8cPSceqstKj9uwFIlNCJ7wmcWSge22xPFI8CHIHT6zt
5joDxq3aQKYQIUO47S28Yt1oz20GFqpBWDOrAOgK5kweTTXztzof9A1ENtQftU2ArKtLEI8avB3b
3YZ70ralOyBOemqdyUb/dWnTgJre9fIhwr4wmGlmevrPJ0FRUDAU4KH6IhcL6c0KxATKD5AbW9ym
x9Zo3W4TI/873ZVbCpMa3N+4IFZcCG0Uv8zOrkF/6PQWLO0wS3EQmQVZc3oLcm7pBBtkf9zgmjnU
RTCK9T61ObsISZxrjRArP7LByTNgxmMgGfk7ThBMPnbC5lsUxh9o/2VcTcf1nM8wTSMgIsXBA/zM
+V0IWYs86Ij6QzwgbeGKjmIW6d29ZqFX0kxuQOwdHwq8K1jdDSvnAD3P/2129mhqlAYKB4n6oyQF
KLMMUksPl7foMQNyaWD0Kjt5KElFyynKhCqL95aYoN1JjPBe3lAEVgJ4iXwju4MNNQCbtzq3MIFq
Zszs2gh1FL15XkUUjuPu3L5fgU0Tym0/Uv4ta9/b5O7y+NZ2xumPn7noRAK9reAuCUCpHtmG/q5+
rSC70kF47rKltcsJfQa4IxAwocN1fhJlPiADYOTBkRA8ci+072X64JDU5u5Es3yY9iEbibS2AXUV
/0XrlIh2itniRWT0IUWiwORPfG/oNnazobAPfqPZ0Zb9vljMJ2hg0CSG0ImyGS4QzAkEmkidTz8A
l6Q16qQFy1FHSSX2YsoIMo7QsDPXpLbo7STjf/CQ2Z5rINcmoFn7B+8ib4+3p6s64se+c/z77JY+
DHNXN2tLa/Ge4czc5czW4R2Qpe5ls7+WNvED98hYYjqfl36j2Xac9Hry/Ur5kvaD429a/A4QgTUa
mzsWYJgP/UXWSQHjB57ctGEa1cp59jIN9RaMNdJX5+Q39EAX0VuA4pLLKh0u9uDRDmXhAjIEazo7
U9FOXCZ5PX1N5aGGHm5PnhjzthyIQFCVpKUeFdt8nkFo9GYQar35QpP5FnLCbn4dbADVdZj5rEUY
rAi4A3EdQ5QG+Lx5JSSpiyLgZO17svU34xMt7KI4iMZh2mPDmrUZqQMaFeGbqgAIuoxmV0C8ZrvP
U2ollor+u7aHRrkT49GZOfkeIGU3cqBKtZe2NAWKVBrEuG7KQ7Ajt77DSsEK8uJGRLZQA+oR0yuv
1OnA4OBVaYwQHNxw1XMrhqBBuhdIj55RxZCnLkSNtJq43H9J/VGJqg2kebpSsao49tIUiQmh5SLf
ikewGVVfI4bbSBCOBWWtx98STOg4XHFJmfhgDVahKwJUSjuGvfAmD3oJQd2gSvQgRl5dGPrBKJuh
C/xtDRrj4bqbuKkEMU1UKmirkGtNfB71FDzQJl4PqaQa0zhBY8+EVkygNi9Nn5dAiGrJCJZQQ8qF
EsIDSigjk2AJYgNtYiEpA1DOlKDRbV+FuhnQrJ0GouhbFXRiM3uSoNx8paRcDmRtHFXgTjWGKG7B
UOwXkGirLF+KiIweSFzx4WsrBRyUZqYm4oZwG1TiJIyAVUxqfYXSXlFtATfFkReaNVrJdNmCeKav
g2MXSt+ZvPcFKUpAjxQSFQK9/SCS8QBJW/Q/mWFUo/cCerQFVJ2NilMaHjSv2qbGQhSbvpO99Fvg
BRCPKeSCj1MjQbVE246qJgQtJKwz6Bo7qj/GfmyI0GDkHOhw89OdoJFcuBk6iDHoRi11AWpDkU/k
xxFrIG0kiM5VDxqIfJVDpUwEnOJyXsdDaCcyJ8mFETeS5CdmHAltmJojWDiVZx51p2EL/fYKFXwx
6jnR4arSB0t7qee49NW2FHIjRSttiPdy0MoK5H3Lfkh3kFgnzTZoda4tDVlMqiQ1Ys5Tou9qpQXk
dqwHWbsf8Q9IafAQvhwPIlWUeEoCVc8OXefH5LnNoJsgQKytKCZTrRRfc6VwBBnzBrJ4ddMaoVro
4Lke2qhuEWTzBHyJvALFj23DRVVSmioXj01o5vIoxDK0qmWfVC6UMOXgM03aGMsQ9JCV5vuii26m
vOKEG6kB96tiC57YcPdjiJ+2bbUQW8lSphThI9Qci0QEP/PA97EVJl4YlFdp76U8BGqEiONqo65z
X9wFUDBQbAg9p8O1DkBEd6V5otA9lchAg1wnhSArMmAZ6BdjQ68Tr4jstOS0ztGKcup/aDX4gqF8
5LWN2IOvMC5L/LqkbfFgUkWcWk3Qh5A4aDvPysa64cC3TALxW8B7SfKQqLmP+nwETnzF6CYlQ7VV
jIkQvGDFAiqLM4Fy+CtSIL79koi6DkAN6OxeujKKu9zglZRXcHfWuZReQ9ogwfHfhwRaYFkNEtVt
PPKCcpNFbTTlyMnA12szT/tM/d6WDSkoCm7I0CqOTiOvhhKxUjcPkIWAcKwSe1UmH0qe46TwLgH/
D38VQ7Zh5IxJq6JxeMxiQY7xaNMm0b8Bm6dYXYdFXSW7IgoVfc8HSqbctF2nRo5cJrr/I6NqOBk8
N9LUrQBeSP5HFWJFoKVQiZVgpIMGmQUTLYC1IBq61kRRcNNmU+ZD5FbD3vEcTeqG/hlCTVpgN4Hq
Qc9myvTO1FTNm+xWlnw93fQQu6k7SyQQG4Yei4ptBc57SFEFstFE+AlONgBloxrwhbEEy1Liq2UE
ds7OjwZTjnAahyg3hoR2XzqjJoxjpjuBVhX50MIrIUZVV44OPVh8i9HwAeSvUSsDZVV9DTJIVfku
esHgO0AOD/JNo+mgBJLLPvBzY6q5AazYsaAX+yjn26C0+CblBEcS+q4Acxo3xQ85CF9A9RCQIix2
kB8Lya7FBvPueL/Xo+cIvOHZIQQ9aHSTl7VaqNsiRKcAVJxqqBY+eVEnTmhHVTMxNVROLcEv7tWh
DOW1EESFNiMwoCnE84AK3DZowaAksxpwiLPIIwjLTiNjDPYZ2SEHaSeZwhfFfodmYyOyxIvH5R3B
oG09rGzjMug5Nz1LzE/hJBVSAOKb3N9DCnxHmKmJZbSIKjd6qgmaC4kEeMb504YbB5Erhvg76l3X
UBq+pxVg9KQaXGUUu98ACC1eA6BtPLVHR3zylIP4KPrvYE9yCyhG3yRbKGY9QSVhp5vARwTmKJkx
u5FlJfw4s0p/qxOrNZKONXrHv9MkQAt8tgI6H8Whrf6sp+KKsyDPA2kd1CrRP6nMom85jxWuDOn4
/A3aio80Jr/RFLTiGLqIbjTQFYkSUqmzZ0cKofK+hjYNfeZnVr4PvdL0tsrW29DGSfRqpxBcHUzG
TlgklOjinVidDY5Xq1ZMxAjOglz7O68YGbo1aTMQ5wI+qGwUBx3rLiujukS2zczOfFSYQIQRR/F3
2aBZo9oId2i0MyFRt6XoMjDkuqLdABAMtVI3t37DfZYRO0gNdVVAGU7XKNv0ufuQHOm7UOY+Gwfq
q0igBY5uCwcg2tDllzOy5MsNQuGReB9AowZlDW1mCxzLHvphtU8d7Jtmh2AKzbE6TvnLS7lmhfJb
IRhHWRGpyfMRxTH4VJAq+izLEWwmvtCCy1hujazVO+OypWVWShH5U1OzHT+UnFKosvqpvNF0uPSM
+5kqBxmq2YdGfittUJCy4gyxucEijWCNcrbtBzKEONHVT8m7zVA4BWtqWD0whkdn6vx2wPBQdxJA
/qsgOpnZGIMwQz1I/aRAXd4mxjAhv6i/Q3EdzXG6bGInXra4PGEAP8J9xMuaAlKYeQqniYc6Svzu
k99h6zsaTrJ6y35uL8EJWLZTM7O9PqV+o6Gx6lMenPADryoH2iIHgBM22uCM6HDlN0x8wvJQQ34I
qGA8jcEEhd6Sc6ccUzK0YaN+Rlt0B0lGcVBvum/yTe8ITmJ3aLO0wGn8H08mEgpI6xEQNy9hA5VW
ctygyZhMelzT3l1g9NisU3SyZk5CuxmxWjSSQC7sfGS53EGozBc+q5d6NLrrAlnLvjcKG7dssPkN
HMuKjyCvAOY+XtWRmJznMrwemYBQ7gEELp+lZ+FOcWnLsnfrXddoV+3cyW1QdavAHvCfY4PQrXFi
el5W5GK9gIBv95ldd9cS0g00u9E9g/rbYCf6lunMmbGZx1RJzyVCR8epuUloxXYOlGcOeCAdZvgi
K8ZvLOYyUYQRovcFFEVAm2jzsooGeWpJrAf4zE++FtWm+6Has3I3a1vwzNAs+ku4yh+4tv/U3shw
Bcrbq8ghKmi8kNXEwxriad+8G1YyfwluoVN6MrqZq0ZDpRbjOHxWuGLfpCfHR95yutNxsYIBlBUt
rV0Op9aOyPqTwCwMIUOvZQSnp+ZO1/lbYKEbpv2kDf09ClOylhuV6Tvajb65vPFZkzvPW+p4EinQ
tcPrG/AILgWEzbfRQqLu0ajawW0CV/lgbY7lAYfUIirfOOFwGACufn4MyGWYBM1Uvafcc4gUlawF
jGt9ZfWoBfgk6hTKkrxDl0Rdqnz+1XtSXM8V0TYiPYbXCOcRq/gOq8R+nKTzcw1tgOhoRt0ZJGX6
nClJ4aCNKTXdKzJglQHAbHIrYQumJo7Sa8FOd6mrmvlWNKF7q5m6YvwGiG55/9JfQSdIqqL9Aefr
+ZxOKhmUVIzfaSQMiSKKRASgtLqmXHftbbDj1cfLnrMMKmBQ0GmOWJdQZ5stoi+h/Q1orPeBKLeg
ufPHyu75yr5sZGUhz63M9j64svFUDuN3PkBcEW7qPULeB6RKdyIaN6C7wrLHGtVsGoMmyuOEa1+V
2PBVnKa47y3Obl/xpM9zg1IcVGa/Ye7/5cMMbspT5mmgO5fAhSoG7tOrWziQ/klvCx2q6ka+zdEq
0r3+51OqoeFBxvOTMlfMOREjZSBV1KG0BqyzD5yQb/tflImR7o3xm3zLMLeYUZWn9Sc8GdDshNz7
bEYnMPb0VU5egcYF2LID1eOxY1yyoEaNQQ62gEG2zArf4oyBWWxHZP5pELXYknoaZSmSJq+dIzo0
aGs2qi3vO5tGbJ7JbQIWJdwitpkZpL/QyRHOI/yFJmT9qh4ImBpyV7ZBDGEisw18Dctf6JydnTcq
IFEiNjrCGgQ2870Xi4GK5GNC5/S6deGfTn/9G+HT4kyZmZltvjqTAWSrk1ca0wevKQATlV1eEzO1
INvGrJ8vuzdm5maeUqfxmMswF225F5ozoMx2NZjtWNfPMlyCIQVIEHgHwlAwPZ8vleajfBdKMGIP
Fg0ItQFzCGruOwq/xz37QHqzZb1XluhSOCJ9amLjgbt2USGEWIYIGajo03+XXyjqS7UrUAXBIQVM
JtMdFzmKmbXZu0UcVQQUWfgpGjRFQPuochACH6lrzRCiHwagUO7IcszleX00KwLeg6MFrTGzNayG
MR6HJPyEZ0JB6zayaFOMvJM6IwL0ir0T1pwGs/pvgzqNUk+2HVQk6zLwvQ+6FTIQLHc7CI6C/Yhj
VLiZhmYxtleTLGgwoZCEdArke2pQeXiGxH4krZxcIKJAc9iRimKBc66CqQDlmv4BIVeXf05wPsem
v9WM/hroe6A6WFXJVcc8NTjb5uCwgz6ZLn4ILnlBahcNN5Mru+quQesLq06+MjhkBeEZCMFwOkuz
rYemlxx9keJHLiGirSB1smVcNyvH8JmB2WCKamojPK0/YoSzlAgiRs9SZ6ZIQ2RfzJf64tpGqf90
NDNvH1Ql4YWMzhzS4bi2PSfd0o5S9iKt3KKItEAyj+COwgzpUX3i5nqUax3h+I8x2fbevYw8scJw
8LWV0XCfAI+OZArahM8tjJFeeP9H2nctR45j2/7KRL9zDh1obpyeB7r08iX3wpBUKloQNCBI4Ovv
oqpnRkopKqvvfZieqJCUSNjt1l6LDAo7AxYvawjm6kRG73OogdUCENRdiPVht44LCL2rK0X96dm/
HoF9o1dG0IXmQ7Gx4MzJBRR9yplb9vrITKKXDOgCwG6czwRdqZVxorHp2XksQweyyHgGi9iLgEMJ
6qs8eSGXwFJuf6O/6wvDiYHBGA77gs7S41fQmFWPMiB77Fkw1mhjNYIy8iIR6nWy+K1FcurdXZQJ
vpjqf0Y8fgYhGVl3qp6e53srAXlqNN8Zu4XiPr1YutgLMN85aKnhEK8D1XazlXBhu9g5c2+6+FSz
1+e2Bniy72a/6CG8P6tcSZPRbnqewmY/hnOSbp+dcIyLqyYq4jRqd2PURf7yxNTBdl79RtLui9uC
DimYWBfu0efcIMRGDKNS9BG0xnXiODhnZeReiRBC3CSEXurWjNCgdfO3nx609AOl68MGYvOPqa2I
X9N+9L2HJT+PNBrOWrVK13rSxHJ90q3+/PSg4uED4ggwCXTXPgH+iQCeI/eevINKbLCZevvybHFe
Fr69E/P6vJqGBYwcqvUI1QlQqx/30wIKAfQV5oNlAELug7/9rT/yRUJQ4If3M6QGf8epy/vxIQce
iCCtC8QzYGWgv4GX9nFUaLGqVA38fsHJwknDHs7rxadu4iI5xS/1cYZvY70JNqG4sQxlH5/YlGhk
Muf7SiDxqe3KTMRtfSoQ+mJCoE200CoFqkACSrePE5r7FKqqtX7vXzvozDJ289oOFJQZ4E3vTlIx
nRpsee3f2QvIv9HexmDFbb9xQKYMf+W+29RxdV6HfzNX9nP53s/saKu4VxqVTfX7csOuLED9JvvC
P5BtE0877WYMTXICq37ksXwe8AgpanM5lbLS761zZwvujC24nq6Xhcy3v+FhfnzMPw925LKggcgn
FWbnXi+tkN1BC3mgHRYYYb79jSjo1M4dOTAjsFGib/T76tbZWpibF5nnC00xmqP+Lg/J57kdOTAF
MzUtxUIug42rYgthi72EjeLIrfzGUp6Y27EeylAix6FhKYvbRQ2lPF/4e+l+SapCweaUJ3hi344v
NZtbiLBhsOypB1nwz8HIChB7RK/F6VfyY8D111IuhABw22F0jl//GTAeGADjnnpocV5Ws9FCLGdY
Utg6GtWPfrTOQZx64nH+cpb/Hfa4b4PLjovS0+/tlXaf3nZIOtrfa6SOOPj/Am3DT3VTfHQ0/j1N
VL/BbQUP3jo6nswee2PGeCZdmfZ1CZDh3oAA5DAMwThbpzKrR81Lfw0HvxEG24cTc2x7gLSFMueE
uCSoKNJxSxxbZZgk8qk91pWHFDnA5jTH6kfz+nPcJSaCH4P6EVJyH99PrroCEDUbKYIlm1MmkJsX
4RQZcb6tvOTEHn50vT8PdvRYo2EBcBDdvodK5hQrBOllA7ocHBwvMKP+8FsMNV+dm/cTPHqzmVeW
czHb91kdeOB0gT5ghUKcd54G2nZpQvl/OqjvBzx6sz3IMRaabd/LlVddi0iPl85P/YKLb3O82PRT
bugXiwrpeKjWEdQ1YZ2Onm2PDaRxePHQi1FsFpo23Rmn9Ymd++LSL7QGiJqgTIv/Hb2fVTVAZHKu
Htxr+5A9LY7KclhQY/fd0LlfSt8lyjanDO4X7gpKmtApQ2wBhZDjmo2dC9FwSu6Vu57RD51pT6J7
PDGzL+75hzGWp/ydAwHUTGXzkdyDwAgdwUhnWhspNt6eblDheFxC3HkKIAHjjYnVBicG/+Jwfhj8
6PYZU953hUPu22hEiu6NVDndLMRfBAj+UK71k0w1X1gm0Lg4JvJzyEx8yqjOdl0M85w/yDSWsYGk
Kl+j/LZQHvwOBcHnDXT1hTdwyU2jYfAYu5BKwxv1qntwvDsI89ruU5GdsgufJ4QhQPj1xqSCbMvR
/S4rdPEo3iNFXJ2Bv34hGRUBRCxi9fgbl/vzc/lxtKPLTSU0j/JxGW15wKBbtYNvG04QBDqVvP18
Ll1jYd2EBVoYeI5zt0WeFbbPsXR8z4y9W121VAa2hdYBfupQfLFLyK2j3wkkmaBfPs658BGjp/Xw
aPWbIpcB7R8qeSLpcmqIo5d/Erks83p68NgqnS/aOXbzE8xdX/jKwGoidEMrBxQpcLQ/XmQlM9Fm
1YStydYUCrDJkojQaLyQNIC0W526ux9hAYsxw3gLiY+9/PcTV2UtPOkBQ/VQ++dVdZZRELEB4HTO
2z7o0LDSe2HtmfGvH4zPbz3GRLODs/TFILt09F6kpawFZf2DXtlrP61Xpji1ih9TSW+zQtBm4bIu
zVufzkInYGa0snrqYgHX0bz0Aztszxfw61KMLFZ9rGIe/sbN+uIefxj46IS0WEu7T8cHHjl9sJQN
fCSDoU8bQHr6pJH+Yh2RM0EzDqrnNk7MURw899AabrXqKUObOLsp5amH/YvjDtrv5ePB6oii8dHn
55ULpeN0ftDkDhRI4dxd9e0pudqjEsTPrQLuFDUBJC2A6D06DEwwp6+b5cBbydCjBl+tgBtcNgj9
p/0qjakf/fr4nRzyaJNMCL16czch8/OTB0hfGozGZIZkLogGpzVvTriMXy3k+zkuP39nnYlRsw5i
jw8Ed7h8YRXewlOQsK/Owvshjp70HsDecRqmB6u8ylLU/Hzv1KqdGuHIQ5PDlLeQGH17mQQQE2Wy
AJY0EpRnS3SNa3zqcTq1bEfBi+EPtDEwoiw3UGUPerrJ/FMyo1+Ogb5SwFuQTYK+ysetqbiLE+5g
VtVdxa4cACTKU5mkrx4j0CqgA3eRT0Iv2cchMoH+Dz2TD4YPOYL+Bo0mdywUu4XGS1ogr/gJw0+v
TD34m2Csn7fr/dhHx6JxJ96CYuthgFcWjbcEvXQLX6J+nl6jpAM1pZOEXssn/jeL/3nEo2NCrAJ9
WVQ+eLaMtG7btuAQS6HuRk+djqMCxV8jQVwNxhKQAfTpflzXynbKNGMWvHkfJOLueulusDcgFEcZ
ukSIcnIxvzor5L8DHoMEPQuMXryRgCl5qwUnxEI5b/MczGgp8F7itQlTP+pOFQu+nCco0iBxDfDs
Z/yV5pnFAPljoE3eVGNCC+JioVot9Uzx2Iblt1PJ3KP2y58r+37Eo0vR6KSZlWYCSWDcLzo1WszQ
4w2ur2JrXU0J2kfC+lHEParEVeTDwo4/8stTkPIjftrP3+JofyfqzmiQNB+yKbK3bZInZEzQHUbR
rhPCOT6wDUgoDlZQ7hViNuD8min8taX4asPfrYNzVK1uG1s5I1a+MC61KcnTu9I6YRne4trj6/J+
iCMb2wOIwwB8fdANbdU6/LoAWFiVd1W3Z10fSdVGGZsD21yhryxgaFP0f2TTGaEgQhtlYtaPnPVB
Lbu46cN0ANeAt235SrU727+oDTsqsr2ezetiTobyFtJYbnWwzMtcPOiqSjSXxJNrnli1L+3r+zkt
TtI7c1eAuJFWjvnAQTT2xtzRbrNDDxfWXudzQIAl+v8d8ciJqEqFJB9WcanlLPK48/MCkfJAIcOS
IjFOvejLx33eNFBBozMTpuMYPT96XeanMLYL0qZY03mziOPO4eRtjNCCA2E0JwKPIwzMv+/Cf0c8
esc1LggruYm3rkdebVBgHFuABnUAZubipl73CLNPxW7L/fo0SzQJIHOxRCPHYa+k40CMcWFvk4/S
urLNxB+yuG2LWEccZ1ihJ19/fd++cjHQRfKfEY8OjmZkQ4uK3cNUmSDYfSryE8t46vOPj4lfToaJ
GRmgR20d9L0Opw7ily/Guxks3+Dd0Re52Tnou3ngLz/xDF1YHIp44apAVPVWTI7Mq18v2qltWr7S
uyGrWohW4eyDk2JtQC2kh7j26SLt16/xu5kdnUDDEcBqSBM4xOrMfjJ/jKssti9QJE/GJLvsgTXT
VtCiWKFoRf6uaMjP8//Ghg78BnomjyG7DS1QizOxrvcl4EJrd12CMM06s1EnX9AI3V4Bl3XqAhzh
vD+PerSbXdGUjkYWy7vIOcHhtc7zZycwQgKmeeS10TvZItLzI/NUAPv5hcE0wTUGFmYCXNaxb9NB
vjCtZveJJypR6BDIYmeTrRbUJ5jQN6fQUp/vhbcwLQCBDXOzCKd/PEK2HFrfUtWz4aJry7sj2fWv
j+gXFgEDQGfmTRADNENHFw/3Dro2Q/e8dHYU6zqC5/Qwh/nVG1dFpJ+4EV9O591oR9tGhQXNXc4e
Oxed2P2aOCem89mh90GlDFcMeszoZHOOroJEiV3Olf7A3Ckuuzbk9biflBWjynTheOXVkEN178QK
nhrzyK02GB8bu1cPQH0lSFtvy+8/W0bgEq26/SLYR8/F3yfCWe4AJvumqw2MBJoJj7auGUlrsVx/
IACBnMu4fljg+c4N3YMN7FCfaUjlrZ0TG/iFy/tx0KMdNPjQ+ULVTwgc6hsVzddLYVWgUbIAF3oC
SM5J4snPD7dv6OC+84BgILh4R+sLLgOrIpN6UPmVHIogtV77/ObXe/jlEItEuOWB9fFTuqYUs6NG
vX+y+yRlT15xpawTz8ZXI8BaQ6cCauTQ4Di6x37f9FII40HwbdOBDt9NKu/EJD5bGx/wEgf5VaBy
gWQ5OvvM5VruwoSy6s4oLvIiDVMT3Qvamd3h/+jWBGT818u2fOJHN+TjiEc705Q8X7hHHibIlnTi
MnVWZXYAZUr062GWI/WrYY5iHiYqLUOz+YNJr40U78Zo/pzH/7zM/yd7ZRc/P2v41//i3y+slT0o
LfjRP/91KF56NrAf/H+XP/vPr338o3+dt6/NNe9fX/nhqT3+zQ9/iM//a/zoiT99+EfccLA+XI6v
vbx6haQMfxsE33T5zd/94T9e3z7lRravf/7xwsYGpFBXr1nBmj/++tHm+59/LEnq/3n/8X/97OyJ
4s+C1/qpH4fjP3h9Gviff1jmP8HECLvgIjmyMGVj2afX5Sem9U/0AyEBvnA1oi9gKV03rOf5n38Q
Bz9C4hMiqtADX+pqf/xjYOPbj4x/mgsSyQXHNxLagN3/8e8v9mGH/rtj/2hGesGKhg9//rGkwj8c
C5xxCKnDNvq+j/7Apenro2nsfDXlBcaJcCRMiqbf+jpvKdg4R3kOfGYXWJOdrT1d1WGmNZdubb6o
YvKDyVUsLEm142ZrAF3t82A0enNXK7S8F/ljavVWQME2nbSQHfHma6333B2ZtLXnadc85Re1dEjk
+VfQ2xFhaskUGjA5eEcKKJxDgMIZbCNQRHserZ7HWfNsjsZ2VuAaZxpf+TJ1I2dgLNRn93pQ3Iw7
ZtFoahFfMtNKA7+dytC2xkAr9TR0TIrMeGPG2oQqoWsMd6Zf5kmNBzg13FsGarZgoryLedfwoJcy
DSvo+lnZY9P5QQqt57h2xffuUtk5krgD+vnNwlwzUq4sb4JuVESmMjbcIRno2EXS4d87Un6T/XAx
Nc+TMxqoCsVw/IDrB9VbnE8sRmI/DXLLiDnzt9ZUjOEg5jIcJ2utxkEgpVRHvjlvLVslpaC33HGA
gB4sRM5uzHVUUHK9BTDWqkNw0W4H3Whju5TbjBkdaEFeKocFpe+9goVAi0Q32GGuL2rABi+cABTE
G7DF3y07UtfpD7tx0QO7yLhyu9j22cLO5k6PtrezkEOPNXHbGOrHva5x0DCjCTlsRDBIGkOl6Icx
ExrOIwx2O1z0njMHrXkx5RxsDh1NY1/r9wyROU+7VZe3XQC+czS2t/Pulgo+xI0hhlC6dSRd7UbN
ELXugrE1wQ87EiOUE8sD15nuUqe9mlm6g34I+ud0BfaVAWwwYPsB7wv0VvGLQaNZNzO4XjxQouQU
cj8jecrTalzbfbctJLhIxl6g620C+HJup8AttQtrxl74jl7ELbhAaRZOfkq2mVUK0NN4hzQdLjKV
n6Hvy1/N50w1BDQcRRHNRQ9XfQLp0FCUL23qYUP1OkgLcPd52TmVOgiWJ+LuOaPPLQFdDskvmomV
Ie9c9Dp1Uxs1RKBy3UNFAgnc/ZxjdNPgQKxl287NCrR9MB9JtxwIYbsOB2tqgkmr4JuPt17a6HFe
4N7VOXmwUu/ewGlbFZ0Obix4LZ7RPhl6A1x7+TIaGynL73OfibCys2+9V41B2RQ3Rs79wCssgNKV
ty98kwaek7I4m4gf58KeQ17mNJAjkgykXo6TGi+HnK+12qWh6U0sbIEnJhOHxNJsr5RXw0pOq9zG
ra9NcOMMTDcDkRMVTXrx0hG+pLmKIRCVbiaadF6kqLyd7ytz5zxKt7D3YpzmbTM2cWoI86wboBRj
Ks1PmNQjHYLP5zrbsrLVV8A1Sui8WxHV3e7SzhPuFOyi7yWLbTGVEWuQreCzsVdGcyksiAeQtgSM
rK5ZyKdchgMnl/YE2iSFZyDXWJl00rrRHTmttCYnceZ413o4DY51PgoVFFXn7xwtVow0MW1/VEOW
njfS2M9l6ZyZFVJ3yr5bHIsYtEs7TZPZjnkaWMHkdOM03jfJOxrZjDwXSpGtR6oY2pskqszpvvUb
ZwemIbLDkw9FXc8uQyOftB23Rm+NA7vpRcn33eTPW1kaEeQzZFRZdh+1Y10Fuj+YEckAPay0y9Zv
2VYJg577PehUzaxcmRQ4lzLro6bCF/LdGfJl6gfpDLVpjTmiTpNHTQq1wG469CwFJRcDM1HNqzLU
co5+oNbswnas7rrl6DZFd0uk9pRlrQrAk7QbDC1wvGncp6JsA1DshQ2C6XVJkR9z6j7pSN6Cf4mv
CqO/ye1k0B2x0hjds/GSpHObYEMsHS2qZfo6IcYKBRi0gpZAno74vQq9PE0M/EbE3fbMNHJ3zTJv
N0jSRmBXawIfGLBQtdY9OI9qHHiVrhKUZ7NdVtIb3TK6xOi3ro+Xuybw80nlhJ7KX/oMJQl9VndT
2eMBpCzyCty3KduwmeSB7RV2nPdqY9nMDYjRo56G/p7Qqhkyk/1jUXYiBJOXXNneeKfYfCc7ewAb
lA5BmgHA1t6LZrMzcaV9K9SHrE647O9AJoY18MHuW2ZjkDflDIOlx0g43WadU+xSPqAmnZMDjN8Z
E2A/lvVz4000BK36dIaa8xXUWrYUW6vjEVYeNQKH9oH13LpWhtwZ8VbTErZNmjaFWWeOG3dkawQH
592YOhdo2v1egLnBmt2Nh612tZEeaOo/DUqACYQhx5/qTVDlJZ4G22zPQSbZBUVX3XbDAL4A3853
nWWtB+jThT6yaBF5FuZYhSnuRqOE3Pkl/kVXfltal4Zo7mt3Rs/j6O8Gv/diANNhIPAA2UoO4VhO
epxS6PWajbsihF2MbsvXLAU1culJ0F0ZeAGljOeBzM9gJS5r/lz5vRMVcw00SUOvF1rRVenaqy5V
GUyvI1HWZyjJDAPAH2a2b0XfbtijhgOwmwwRZlZNz7u0I2Fn6uuZSZAe++LSTjN6MfrDyvVrY5UR
qiJb5i8TyOZCQ/NeETRAMr4et1bbmivRjGszLd0VxDYf0r5FqbWdL2HfQGRo8SxuRo6DqY9gGhcV
jydPD7MhH6LU0RNY5GGrDFhhNIvshwEXuCv6CFxrm9mYXluAMIJRuvxGdahHLBMiekpXIBCdQ/jf
5zpYtQ6NSzqgyPL7chwiljtJDZMSdH5XBEad/1CpG3gTyhimsRcFbLILrou4JWzrt4IdqJNGMxht
tmAzdAMzN+Z4qGgZQVM9jzozffE0KpN6dMUubZouHCaWJU2uh0Zmfsd799Cnuh0PgDmEPZrRAtOJ
TJc7UZp2666pb1nP7E3Xde0OXIRbo53Gs6nM+cpiNgc4xjKiwS7taMyGe2PCG82Kag6poE6kNVet
50H6yFLdJtezlVHU9oU3133gQ68bq1BakS9A29zNE359aOu4bUwe5IyWoT9a6LKqcf5YDwH44mwS
FljAnM4OiYayIKptAWcVsnmO2owaND6rucM5H2lcydBwxotKVehDHvzIEHDs6PLj0TZ/QHx83PhS
X4NMMNHsBryHLlgKkDyfE553XZRanQfLmw9bQ/PNpJQO/AYFEslOd6Ku3taWsIKUyBsheplkLrod
GZi1ilHC3ps/qGF1mGAnE1u/bGZfxqYHVkXE88iPiepptEDFY5f6UmIfQW3otCJ2ZxOotwxIjGFS
a0GnKlbg3MN7ZG3m9rwGU+M5nDMwQlVDGurlWjVGtZ+tGpyQ/bD3M0CxoOGFC1IewNHIAlEX+cXk
EHB4ziAvtPNhx5iXeLTKt0rq9WrubTd+Y3XsECaH+liDj9CVMekkDKTgL0MGJYFaM8JC77qgBJAt
NLoB3ZZIvQTgJETbM56mmhU0sBQgfKq9kbDzYeOuTdFUidXAGZx7sNmorg6cxcLUs/2j06aLqWr2
oNA99xkNiKjOhrR9nka7jus+csanqXJVjCu+0SwIj84u2aQ+hZ5dee+VB1Wk6brQJ2xx3uAAZCzy
CzysgxXVObSESJVHNR493qcbsMDCT5yfVDrTNSm0tQLEJ258TMBOpxidTY+1UYjdfGPLDg1EZYdm
sZFcOq0Rt17erTxlV+Dxk5eTq02BU0ZDVpRbEC5eZZLLZMgJ6n3j6MS0mJ571uahBXH0xOI+2gT1
JkZPfB3qzdzHBUdRzKVGlHKvjzrB7/sBhKlWw81kKt3QZyBxVKk3gOoT6MuhRQHK22iFLUJTjj4k
vMGICMCJyNIIDLdzXGbdRdOw4sIYBid0qIS6GVxjqnnNdmbmEPDMkEGewQ9dNHdN5pmHIqOxNtRo
Wp+92AK36YpVXITgFCz21M82Wk4WKtUKcRNUOCJQQgSuKupozJvzkSgr0UURuwraZYaZgmEO8K+o
N4dsNePE9aSVaMNvQ92SfqRbbRaCd1aGKc3PlDfvi7nzQnSxkKAXfDxkJcgwG5VIC/yuqefidLjd
Yw/JtCCt+zQsPP/MFJoZ9mbbhxRHrXFdtQcKLFtVBn0hrtrO1EEH3FSweFxZNThhoS1FowGoHI23
RiQkaK8yW7suCLtLswrkYj5YLNVYPYPtNJIEB0h3uBtW1I0tjjCsFN1qzPpvlOgN1E0mK/Bmqwo6
xAWRYm4XIRyrWjdMxbo0oWltV9kqHQBkBSRpB8avuFPddKWUj94UPge8M9Gp3891UPv8rvc8GkwA
boy9BZ8Ex5E2nbbmpMgR++V2zD1+Q5k+b/zmwukHtob/FQ25gXthajyiN6CEZZGtCHxPxz8DrPSy
dXzoDQ+9FwhNnBVaIgp/iilietDqdjdljXvf0C1UOu5MgLDCCuxrsWMhBs5Q4KR6TaNKr891O+rg
PkWeqYBQ9eDcAgSFKNajawNpLKdC3+ZIi2/Qu8aODyyEdsp3jXQN3EsRCUP6gVUDrSx4lGbqOhfy
nqcMmg/tQTaQ+TKrPfF0PJzqxvbTW6+UfTjm/AoUIIjuNBweYW2lY7UwvdC3SZszvyJB5qR20JDu
bsisGXkKbeVM5WoYjTqUkqUxiHzLtkqIgJtdjdcFcqWh0Cc9kmMOukNaZsnkIf4q6A7MBjbklhow
NNR+7MEWlrW1rT1oMgmwqwVZpgEfb7lR7sn7FPSkkTlM8K9rgivvxXKO0Ntqx0Tat9Tnt47rIR0x
WWoLh3HDRtaEnacHTDPQ/c78IqIle1oIhYO6mZ3Itzb2DJVBr9SCTFCYFGP+1ippBRYzsaCC3jle
dYVn534S+3zy9cCYxJ2LCAOzK/y1Ltwt8+gLrhACrnZAwFCDtBUO/frtt1kJwtaU46gW+jiGhVkh
4VCw9uAJmL/aLUQ4jOgY1fCeIThvnLCs2ngjRp/utWFCC5zu12tN+AgMCz8w5hyBSTHj7ZhKuIbK
A8k6u7F1BOS5507BnA4HpMCC0hD0LC00jjtr3+tj0W8oG74bXmcHIMrIg2EC03HT58nAG3NtV+Ia
D8uKCJusCqAAq1SRy6Hl1QqkyEh+AD7KbIwEWyDOXk0qzqpskhccBHZ1qR2IV8XNlM17EKfttPJG
oHgSF8wAcZI1kMASmKarsRU4Ws91B+FgXnskajNQPle1fan7zaruLRHxkX6H8N4YGkWxZb0Zcc0C
HHzi8HrTJoLayyUoPppt7vPLIRVNrNPq0prohe9VLDY5VmCCZSlzo4in0cjirsUjBuxJ0dTrrJNR
M6FNxk0t6CPp1kNbgVNWg+eW6KQeg9H0X1uHW6ECv2w4zyWIkXphbH3xvah870xpxppUVRaX9mEQ
sIDKKh7TXkb4m2xfj82hGlUwm6CYtVh5QxHhgWIQwZPMD4YBCCcxv2mNq0V55X9Tg7kaldLxwoxw
hOBHj21SIWUTOgpvil66ftCY5aFM56imZhbqmcESe5Ir3BFeGngcZV2jwbW5yRrjhxBdknI4SxVb
wZHc9Yjp1SgecDvoQry9nfCDitp6WPfoVmDKQB7tyZUpslFVl2QGd4De3bUQY6mE4cR96d56Jmqy
XR3mhiWQ/DlHaBgRHR0xgNSEKOQHLFUhOHqbEFxkiCdAgUTEpZWmgGmUGsObtrFzE/zmFt4ju/aQ
GfPcsG02TG97UNrFhAEs3BtjDLlI8MKFgzlclc6ISBWEdI3qI5E3e6ltFJXpxka+DtzoUTaB1htE
y2A689iaWQjEC/s2pe3WQ+Jx7VbD3cB9GsBz7dZZ05YhzUYXcMYcfgJSYGVNQU6YlQjZ9bpZwmio
7LiLsTGaCskU7xIBbH5m20ih2BPvE4dlF6CfZme66e7qkdbnk9Zf1i0kzBzDOSggxgPQi9RgJVcb
3WzVzugR9lSQ4YLwQoH2sG6s1g4pt1CE6AN8HKpPioBYHd9pN84+jjIVKz76ejinLg+JApW2Kvrn
sRpUMnswSrVrPrkpna/JnIdDqVRUTJ0dgVPwTPAKbSe9PcfTkM4xLxsNuT1LbKmU52VJoSRXUDdU
dcoOSNiC1tnIDTwdDdRW9enJ7dIL0ZRaMiC5i5Qw5YEQBZxy+Cbu4DzlXSP2Nd95s88j87ZtgRsC
4fr5NHb4FGJRHAdBo9IxEaZIL93W7i3S2+JgkvyemjiixNQubQRXoWHTCwNmEd/TCwly00lpYvFH
u8RDjHxJNSK8lcpZg+kxi2yKEyGq7ODph3FWbNdI/xYZZSjeCyTf6hY6QgXNN4VpHJijDzhzfURg
BwPLbQGpMSA+VQ9nILJ340KlWyyTc27gW6oxMxO3z7oEQsUIrZvpCS+yv/WlWhdCHwNzqEFWDysR
1TbMlTl4CD/saVdDayooUeJJ+tIC5TfqY1ZdDus+zZEiXESsgXlzE5R1ROAQbKlTDfCbcZzOWi3b
5QI5jhm3YzV7xhMTdJ/h60Q4Ytf44zTy7QwRxiSBl4c8WiC1mcSgz145lKtHbaBnek+vO6dCKyp6
uGjWAzboj3qiSvtKQAY59iG0F3R01VfET3TVQQZn7NBPQ+jOddvhjNj0puPfdLDKQqtd20FAHLBv
WoDJ3DLXDU13EmUbKPE6fZT6flC1DGSUGc1iVT1JwaegKlqQN4E6NTRhgYOctImnPLVTRpZgQsNB
1+FgA4UIeVu4LbF0xwnJVyAboQt9SG1OYmVuLc2QF+lsRNJCHtJJ5y0RUB0wlQkrhqgtdCYvgIIf
Ws1FfusZHMUJNm+mehgvUmYjouMkHBp2Ac6nDNw2dhs6nES1g+45Voyr0ZQEYsIgqCYWkmVDgeqH
IumlOeuX3WVvj9NGQ66wbGYSmHqjImBfsJ56tm0147s/TDceYuJ6sn5ocHZoqqYDkAmPpuvQqAVM
NBX+rl+CVlC1D+uOkYPr1mIr+/lZA8K9tFF1obkGpxSY01Vvg8SeQ3SX9waaB5DzSQbzvgFzeyRn
QFobZ85jWiIV0hcNysZ9NcRmc2M2ur/RrYvMnOFiWOamsTU8xTMybL30w7rg6gB03lovVBVR0Xjx
XN6AXVffXBAJNxhh1nneF1c1zXai5oj8LXFmIOgN29a9p634MSB7G5C67iIk02HEkB2w/y9H57Hc
NrKF4SdCFXLYIhCMChSp4A1KkseNjEYOT38/3sVUTU2NbZkEus/545r1B0MURlCTL8lBlBNjMQ1A
Z1ma7TWZinAzN7bHTU2PXW1n4Yz0JGKLDhTC3/2m7O8LwXTBzH7bVcalm8drlmT6jvD/J71LMrxP
sx105mo+Nj11J4tS2+n6R7cUrxj3YM2lfXTL5o9rzIxjErCRe2/bdR6qRJL+98ZAJ2CTK2dbWCBI
c8v5vA3BVncxo9zE0TeY6DUSEFWmi9Wtrx0kDWZ/I9I8aCHZt3tOuf/KQT9N5jGz9dRPvSSPtpTJ
TTfMKZyLjZHQcj8BoVgAtcKvWhfhwKwO0F1+uqVa7LX8dfuwHVY7smD+g9H4LdxKOfDnmLVRxLZ3
7EoIDlPlXGBRrPdE2Hf7ds7/CK2cTpMjjzYDDXei95v3Trln5rlM1SDjym7oebEl01/Jk15m85PU
U2LFMjfZeYixIz0H3FS0gvu/LdKdrLkIIbUuBBadCkHhJHHyLS+FujM1Why84e9INR8Lb9KFlOUp
2eQGrlUmUT6J74ww1qUGf1wILwFRc0iop8ULJCT3VWYZdhS6Mv4t299c++2bH8f9069fzEtF9WSL
j3aonSB3QeHqXnJ/0rU2e0oRF+WHU2TfXSLc0DC2nLmVJXbRc+uMUe2jFjAGmaHtOqv729cCuV7l
kSptic3nTbs3Hu+3WtrROikDaK0m+avzSjcG51VvGLuu0il1UIsYv/wkhpNwFlST9rfTT7/Sqv8s
1jAG6Aw+7c3Id/8Ns/48ritppZ4Be0HrQ7AoqQ0qNsl918kvLdvmV6/4lHVOkKomwIRkuez1rI5X
oThHp8miXGoJeLv+sxk0DnDqGXHVlTFjPUmlarfLZofFY/nrDgzNlW3M5zJPJGRoRzaWlORI5Vy7
1ZxWlyWTEWK4D544bqzOGXyvy7/yb2Aev+utV6Frv0B3fA7mn3XMP8Q4+V6+IMngztMWfrwp0Y72
JpzDxicimqY8c5wEDUvB29imu9rJ3mq9ys9Ud4rj2KVt4AnlCQAd7kWIu14Wp1U1NwiU9F9LpUNs
9WPQLH3LDzhpYapsauy0w39N11+NwnyqreaeT4Ptl/0q4R29qDI092i01bWs25FzRfwDH78xGhvU
v0HNuCYn2zZ5+55MBe4AeeHvSB0c1N6oo4erHVBqsXIIK8Wuz7zuRKfaXgHxFYVZ/wroxqaQ52VJ
2qNVAv1RBgHW9TxJCwC/oNpD6bWAkYvSloYhwkwCc/AAJYAWRnW+D97qXCg0riO2fkY9tekuU2YC
R9DSHE1by/5p/ZTlNkHmyPVUFtC4dcWx5inLdVj4OGbdDOyy5r3rKx1SDFugK6K5cstbDcZ6W3r7
OujenuaUGox3zgIFKOXEhxJ2S2e9KSAXJ0fz4rJe16Dp1dBcTC9qeq6xJbMs32y/R69wXhNdUF5H
wovf2WX55JTqpXRutWOKCzl53XHY6udCcdVDkzaXaWTYzi1uyUgbpzCZWj9JwESqhYPwD2DLWWuq
2Bw0v+F3Hc3iPGfvNp/gyGph18OuTGWcpNVPOq8+nOwhXYAJIY2Wi4Ovnyj2yMk/y/K9AiVu9Ws6
Gmc4g7B5aHiD1oaHU3R/bCtwBpn6gzXTPcPIQlNdvjoQle+F+OkN3iMG3sdNKGFiNVj6asZV+ZzU
X7P9p1GI3KyLJzQcsSaKt4UvdTLs/daBLXOR7rdUPyqacq8MVNJzEbRKru9GFd6OZJXG19YEygu6
3Od/IlT2yaGGc8rbFxWgizdt4zqzQu7or9q1/3k1pSqFEz/+mwa3PgMr9s1rX2eHocTYoraXdOmf
HKymAUhOvBobLMZ/g8oNWCIET8hVnf56aw3VSqEkXAPUr2/YOG5c9bVfUqpa9McccmuMF7u2Yllw
fJrid13/tYbNJ/Gvr/+UAFq5h2JDNHEzfebTWV2bUE1BdgWNK8TjHChz8nXlT90kn5Zehj3ZvJDV
QGXvGvA0copoKY6oI+aJ6tqFyAdpRKmLiqQuAwf4pqjdoJjTYEtUDtLE51EJFMuIewduwo3S4lcf
j7KK+tQ98Ly+LKt4X90s9twsWpv8qZeshwpQJIikiFRqTnOWnO6DxpRoqD9rj0I5yJdWqw9q3weE
JvtFDWPT/hvbJRyHva5P72vKM56HtFaxbthHKKUd6Qrv0HE52yz0CTyPSLvdNOrhWhQ726ExUqhB
0y63VEcYRm8FgBpOX20mT0vj3ZVA98nLqr4atfQrY58KY4hlO/pgT2HTc7548+sA2GOSdAqTkWKr
kcbzahCRIZKTYa4xAwgnWgkGiAJSPCU63x0LgHa3B/fB6BwLXcbd61q/gtu/GPKpUNAtwFfK9uRN
N0PnIR74VJt9bXxZs/Tn+tNtXyuHClinC0uljdV2i0f7OndKoDKNOPx8ikhjS2KTzi7EpL8UUBos
Eahkqaowk1DVKKgcAXTbzW/q5qAVvwOzF+/0zrS+rbnzxwlC2FHfRsFfAZRwOE6aFynap0q9pmYA
/NNONOtPRS2DSSvPdr75plf7WX6H+ogyEtdpyoLBVP1t+PegCmwQbmH1vtpPdwZgmEi+DiPoO2tv
e8WpWUkyztugTC5zc82m9HdkIeEX3eZx8TOlOBV1fUJzkiKE1/jlMBlu1GhXlrg5K/0ChVIqUd6k
w6s0WB6r5FKZwnzruRNvdaLc1LbonmTtkjzYF/xYi36RPCMjjQ2HfijLsOhrSRmT1x3KcVpfAcDI
pm4G41AU5Tm3Z4p+Cy87tDmZ7tNPlYS69ScR31tFjh0gwTbKwPQOa10DqyBIkDFhV77UypPeMUm0
c9IEIN78uEubxummnpmYYBQszYp6zfyTLQv8llp8NkBNQSaYsS2hcrgPBBKYqfuqeAKYfUNrZDdL
JJH7maVHlAYPjK2O/5wtf54B0HeiZR3f0iaUrfuocs/DEUlN2ohTfy+X6W9Rboel+6Z5ix5eN6yM
9necNI4bnhWqyQQXk36vO+2UVb30x1x3w3JOdjbHLZcMF4SxLaHU1l2+FN+KhJI1LMDBbY3S3ASb
pVoqmWKq5Py8qA+VrRxolDP9NLNAVKtT5bBA5S8GvWadVoRJfS8/3M26dqttojabzl49QPgNtNXm
jm/abG8KZIWvJtSl8fuwMlVO3Ht4lLPNCCFM/N4xXmHzDrNhBAu4EKHEcToph2xxPhZHoDfIFDhj
/aJUp46xd1bTPSvsj+zoTPdW3yk0HqXlNCVyN6brcfSs0JbzTw9QvOT9aXWrl75b/puOELHvsiPJ
qMLy62HqmpEhLMgCmAyq9GfyGHXHzIohY1g1TdsXnUNf6nhfXBJQGrFHhwGKbEWDtlS+OWlnmPea
CfPBD5FnxdKE/okJjxzjUY9pgduJVA/5Wn3XQQsjP8a+DJ11OUhFYbItX5nLnzSWB0v+mAOijdX5
biXv21KZfIozE1y6gUfVX0OVIxqrQtvVnnqRvzZUaVXtagXNOLIkevUhNYa7uaW7zeLR4kVHYb9T
c+OvWn03WfOtb/YPFWFcrA5g0hCV7mIGE2m6eMzUz8VEAuLYbViJBj+Xcra4gw0vOTkpb0SbjOcx
m7QL8gl472FufVmaH7XivrWtdmnTcTiVHXqMpnzJitWLt44l2uk5KRW+ylEN2kz7qLquP5VpagcU
ba0F+OfMwj0ZYqf2NZFLWvFpiTWobf25KkvtvZagP+lN9xT7OJXMizQbklO7QdKV3sR3zyKmkGzk
O03PMjChu5hQTdGMxuTfWVHacJfN9bUfD5V+AIMMLDUW7hZAtoar97qAACrFdsvVnt/D7q+mYrwb
iZ4e2zmjfbqWl9LIWuT2yeIrCa9Jl1t5aHq4WNOCh8MIC3w2nJ8V+E1vFs92hkJoXg+z5sD8m8Hc
9aFaIQnjz27nD8uUoWuS+Jflr8b6Y+g1hLuyoxHYNzgqZqdk8q/mXVnqPqVkh5YSjM8su6rdpZzJ
dSXDzAisZgtGG2rNC+B0Vnk0bXOnDx/Otu8nLxyWFs1bHrvIjMR4WaevfOxo0etBBDH9WtDM+Raj
13aXCTUXE8QfqsOjzrRnP9eXq6FucAtq+JC19aUTjCQfz0C/LJFE2bZhVkn7PFY5rIRY92upexD0
ajTbCRxLUv2OMBJlt9DZxlR6bOWITzZnJOz7b0V33stEDZKt8LuVuVUZhDwu0OCRuYqnuhS+XS9H
0dOzWYtbuRUXpWkU0LnSPTZr8ashyKSrUOVZsbOnmuhumax2MNfWk837duwcheCF1lqiavHCatTO
c5k/kVb4snbWlb6+m0i2uFv1i4MCqG42iO8hO+lJa8dj/qdxmyPo55fOpN16sW32MQkIgcmz5fL9
qoPf29tNbiRd95Rhly/66OwRYF0ey2fyVDQ/TX9erADfxA7RAFgad89nmTLrT8lxzdyd6WJPXIZr
A0/GZb5pzps53HNt4C4lj5hRr5+9fZLduocwrv6njslzIbZIs5UQc2NQFSyvGgZDsLtJ2aJtQrho
bvEq68hu31Slu3jwe4Nm3iW36ppVlwK0LJAzo1fzu2R9BMK589yXZjopk/uc1Qg4crD58UdCJDBl
7DaqlLUNsnOQyF4/Bx65Ulxt5aWelli1hp26rFBfwBxbyr067OUEkXf3VCXKWpLvQcj1jDDPtIuz
aeXifCfSNVKHuCOHqEP+2YyxLt84qfyuIIYM7ZoqrJA5dBZjbCqUVBkPoJyEuS3drwwVXZr7jPj8
Hok/oPWaMpb6KfFlDYiyzOGwKfQ8AkN0+2Juo5mHBPIz6NAZsHs5ZCx0SC2jboxaVIAoqOYMhoMR
vXPuoj23EEuP4Qvdct0b+1otDrlDpag3B2nevcipfBb2BaQf/qE/u5h7UD9H6WbHArpSlofJdN4m
hwDRtIps6NoE6K1K6c6clJgYmmyFF0Qe2tr/VZm2W5UpwNAt/Y08Vr8qtiPMWVQWxQWmiL4SOlDD
ykKeU5r/lcpy7Jdn5mNQqvpMo2HG5OWFecbqtqmr3yeslvyRUl5Lb9mNs3xqcg1lMF70mpNx096K
McexJqY2dGcUlfVgUaDZPecpIG32m3F3SqOl8h6tg3fJtxeB5tI3rctgr1FfF7zdZVQVXtDWDzDC
iJ1mjh6wdNGcUtfbFdMUdvWw7+fh0nYfqwXrM6GrTdsH0ElJ7lZEc9Ltvdwy/NnK1lAX4ykfEZLL
ZPZVo9POSoN+l4vzb1kwMsj8qbTcW2IoZzaN0PG8Z8eL+hIRgi6OTKrLBJ2DNq5MnLsHkeZbDMdp
p/Fjflc6oiPDbV4Kj2HVRUnSSl/2Wuihscy7BHET/rn6BeR7z8uFFelcdEwX9fwv69BXN6y8iZOr
56aved065oA6h65bRdT3OQlhbvefqae/stiuiseTthF2E0gHxmNv5e6/VPbnHCJ3lyrpe2IaNbrk
z61Vnqek+Ny05oBcIVhyAAMlt47z0nd7s2/xRqtnmUKx8+iLiRgXe+qvPdqbSGR3e2JpE47Cgby6
dMhpR2WU1o4gmjXISKvyJ70C1/MWBMNQnom6c73iTXRoI73qw5v+eOWnk8IFozUpPMC/+cxpvVuR
KLYu93ofWAISp+g+i9yJWuhJPX3vVwpmNv2CBu0hJXOUlxHeYa+nOlXyKjrTddTQYQ+XCqQ56btT
Jfpb6YIrqB25e0P7a4xjdexnxsY19fO+J1QYgDrPt5/JNDnxMnMEUsxfi839mw7v1iZNf7GV61ZU
geJ8S/XcNqgmNZir9S+ifp5487G7KWHntDFhP+96Dwjtyj9aoUSF2e5NKAi7y2HifhfHuJdVEVtb
CeMw57vG+2/OUoVTf2DA1J4cge+w3w1JAVVHvwXR2T5E3wVwXaCZ8fZaUUSrtsQ0L78VmvhZSc/I
E7q8VqZyujq7nK2yXB5JQrtyzZ7hgSCE0Tq6szhvyersM299UdRi9RmfxEnReFKH4rgJjdWePuNm
mffuZMZOn9w7TzEflc1Hs2Y9U1PlYiCqGRW7ihuOCGhN/cZ5+ymWhLkn0UBMZ+VFDmxlFiqsYSDI
2ZtAStLT3Aynut50v52711RQjpxLeWHFOOhVc23NFEVDv5DGWO0rV/1SDJO1WfstBy78ZEyRr3ef
6gM/KZedYWknN+2fs8LYouUpq+eDEPrbMq77VF1jo5W7rEERsFECtGQnZM9+Oxqhg8YGvdRXvbYf
c1tGYhjVUHHW0Frkbdzqg2HwjBnabzdQSTEYd/5h8hnrnSbsCLKRDAICcGF2fNpvkeLaDdpLp/3R
56k8IYm9Dp4auZLxJkkPrpr92TzX8tfcujEzn+3tr2tnSegq3TOenmetSEwfy80LX2ts52qYbdN5
QwC6K2AwqH0V/NKB69iAU5qXRn2GOT9pVk3/q3fuUvk1pduKfEWegExuIi0BR53nodIwotjPUk6n
Go1xYz7gVwlLATPntQXD8mFWEIAsg/e6zVhvZvOaFT/oAcLcWYAtRfHX3/Qhrk20n80YggntmLKf
kAWj1OqNk3A5XS2LRG4P9s2ejNeqas665cV59reQXdRAFXTq+4pMehr0wNH5+lkYVQq2TTsaTfnW
qN11k/PTAsVssjgPXnK1sc0hC8VFFC5i3A1mHZrZsqeSN2g1LSjb5GowjC1yOyrdDyKpabp5VH5v
9rwjPILtgrGxsL7digZUFkVjHQJj4wO0PgwQoApA2FAE3H7vy+lijOdcloFhi9BLhe8Y2alR0mNv
8kLyS45oKHpGy+Q+CfXJE3Pcc30U+tl1IPECCqh9gjYPPaSuNJYD88yLsRrnweR57dRhlxVAeiBK
eReNlaR7mT/UyZ6FDiTYdPEw0dc6GzdpuEgKzGuKkjxdVOLa7jmKuIDTYHCOGZOIVFEkYHhK6n/t
YD1toEHrY4y0zWsNXhVpW3PI1vcyMw9i0Jx4ra29qf1sCc6UdQaLs9z+mBNgvqY7IUx7VxvWSdHT
21T2D1kpFGU9pbcS0bkvkuxVEc0a5q+qW3zlzAVT2rzp8/CpjdlZs7dmJ8etfN0eOTZLcl2hW4RK
hnfi3UShhIkDrLAimaXPOBJvyYJAKYd6MdfufYXyjXKI/UQ5deOvOii7ZPpEcLTzYA60VImbxN3Z
Cw0mNfeT3YdV1sdjh6sJ9e+2Dd9O1dLKjqOTtxqQJ5N7dumTnU87pGj4qV1xqkH0HKEfV9NKTsmy
Nr4th09vsHcZMsO+smIwhSEe+F+mjrljMHazNy6f5egexyF5PIw1cnIqm33N9Q5StRNA2uqoLPft
AZn2vx4GF49NCHfzOSmR/sniVFXWtfXS49STzv+eTtnJSz7kQlqJgsNFYLZatPqx+s6s1LP+O3jI
F7BmHbrNln49e9FIm5jU+Xema9xVG1Wec8Ij5RFegmAyTGQkl/XCmNkirEaMBu/n7OpRUULhuHee
kSJ5MTWmA4lmK0qsIRoVT/EdTNtYIQAkLf0waFpcZ/XDQJGBy20i8pz2zUkfWFiBHnL6O9Peaybl
dlot79jnEw/waBzHzflZXfFbyTw0lAqFJjfeoNsy0pCfoJ9lckT5t00QKUvklenFayCUsMED3nK4
u86ZzwR+I3lbGs0KDG0MTRQ8RZF+ajoKxc0ue2ZlpOzlFmuLJM3DKMZDWtpPzHRoyuwAuW1Qax1B
gNkDDOExVOrAECiUdHOMHE0skSPbUMeaEhkG2x7kbzhuw9Ea7OVKD/rdyZZ74SKPyLaICSFlT0UN
n/Qle5vc2igxt1uCsNKxl1BfkADahvXD+XGfcsxX8s9iuxEV5LFZ9bssT2P63gMJTtRgDwxWpfxB
Bq+iR9sZrhI5o8MinEsumR4m2k3/digBYdu+6qZ5tqwxdBOBPJsYGrEyjHvPNVSzPkuAMuYUaepn
w/auiSL2ThUv4i09VlVx9Erv0psYnBgnE314XS3QM4PO8Cq/S1t/Wotb78xvyQDY3y2+1jDqT0kw
zXK3DupJgwZe2+wu53vnhNJeDsK1XmaLYrk6f3eVtYLCcvem0p+7UnseF+25YNboaW2C+m13LueR
I34s85I2Gkvqf7mbBVnZxYv+X1EdVxTctgurbkKdzHcFmUAH7TSXU4AJPGBNb9nsSQALMiUDFAKe
qrcsyrzCDHK1Q5tr3HKjuxd69ZVU3lmHm1Eb/VKYyLjHFpoibYvIzcendtUwISXvorzas3NwiiLk
wjykffK3yZE6OFpojPBjRvHG9o8gJ7/NSj/6TUansjLhkoBziau2Q+ukXrTejguMQtNrqrjHNl/+
891nDKPowFb7QwEeogfMg7B8yOuts+J0M2hZ89yrBACwhzVWc1NNecQtv19a683WitjLUWqmhsAh
0W4Iuu39MDjgFm0jHkoaQuIw0BHJfcrdJfFr7ecRgoFlBDFROjS7QctCq6rCzTLPmpufRKVhnare
xQxAoerFE/z+B5jp2e6t76ofHhr4aBjUa6JW0ZwCobJxc+DstaGES7V7xCqlCCsQH+7UCGn4jlX3
IpKOqxNFmeH8phrr5VIXb2qSxKW+HHAX7S1mnV75djKeJg4mHvjn2emPow3EO0NV8Gpo9TsoIw9+
ectawdifpBHtmoFgM1usaaf1DlDvV5muP0VHMp7GKdemvwA3h94oL4z//7qEHSBLK8svH6DskNx6
rXmdWhJsZf9vyrcLMcnXFfEgooxY6sptYbQYcyVWZcal05z0ZQsq7csQGIZaNzvkWn0UOSXFrpj2
ie5qiDTbHxTB3wg1dlYHuWdhB1Ayll1lMq4gJ3pHNlNW/unLefPHon1bCi6zCmqwmOv/xFh8JrL8
z3Sbf+5CXmyCbbHvHSwYHOW9eMpnaJD+mqYbvBIEV4btsBKg99g9dDxJD+i80vZjBjCbNh+VpRyz
ckY/y/cE3FvVFkuATmpTruwV/AREaWuxYmcIHHreGtfTngYx/1sT+8eASuqnh5C6Ud8U9BfdAPBS
JGfT0T8Tc+yBxdevrGjOKwTgnHXHGnschmE+eHTs+RBuhuFnXDeYvIOZGyYHeEutYPE+qmY54vHD
o8vyW26ssIV6SnQLtZvm4BzTSYJ/CHjRXnZ8xoaB+gRZixAO7xWgNHRCg4VxvZVMfGlzSCbuHvFX
d2CHm2PH6TBn3xsQaK8woqPJE75alWrYuIP09c7469jA6pZa1aH95mlSDWejCxyDI5YhtuuLEN3/
GVzgHVgw6CbmRV1gHdODyQUeVJrdrPbfrYHuzdtXgoTBstyrgCaNVF6d2Q1zN4/bco2gj66FU93R
b7wVDV0nKzazuUa3Xu8auLbOHFilHTeUTXvtiuJVU9aP4uB2cgjGvr3kS37InF/clUdpJldppmWk
PyilhttaKG8oYPZbg4UsTac0Wq0WmXwXO4n+1aY8UyAMe2s1IiSEha9V1ql19lYjf3GtPOFbQ61S
ym/2qrfGG5toEI+h2uqDzkt+u07sc5m8buPfHnlBONeexmANcuW1vJk4u+gqvvfZdFnTMlimpgpw
PaOPzZK/aIlJS9u+nCL57oHVLAn1g2r8FW9yh9c7wedjGki4DOOCqemcre5/DrAFPk2Es3binZz6
nVz7uPWWuLU8kn/c9r23cxC8PNDdu1S/xtR4MGG8nDzKwmn2vad/6raFVh3qVinqaLCW13S2njHI
HwsPGcxKvukI0WaCWIghjTR3vSdjVE06NDKml81s7ouFrK7XU3oYMwsJbot9Z0sgphb3pjP54FN3
PluIi7LiVbSz/5+mf4f1t/YqZPrti9fKA5fVt547u7QoGUKbJzcjOK8C064QQUqxZ3TrNAWx2njH
YXaVDniNUa5Ht3fvwrgnSv7sbU7lV+icB1hCq/lxJRwY8s9K39gttJ0DlsMkPe+W9uyV85upEWBN
TDLBTSgw5rDq2mCE2qv15Jaxa2AtfnPz4YKlHYtKz2tgoMXqlJ0YFFqmC+S+mnreDPHUlWgdlYzh
CLO18ZrpjGamBBFO/BxLrDCR5+Ov3VdKcazt3MBWUvxRlT8Z0HVrVXFmfMPtnZZ5Dl1wD8RHx9LD
hSpMPvDu1e6QPRnO82MMM1W/RSnuOdsHwHLXAXBv+WFM+RTX6pgw80rVBfy11KjkZMuc+kmm8HTu
2P9kShqkBqXKRX/L+GZ7KlBtab85Lr9Dtp4r/b3d3vBDBCo0Ymchg1CUm9D5S1vmX/hLn+/c3WGl
xXpY9QFjKOxGiSBb36WdGaiZ62MzwRg3IC0vVZjvDGqbU6kd88B1tDfF+JSGfms42RDFhC3+l7IE
utWJT023BzyKQK8ad2vpfg0en3Q9XnGH75q0CpNcEWEt8jArsfwMT2VdgsjkEJPwPhvlvL63yld1
lNGMnzsFeU5GJlHZF4HlloSc3co5PxAiDP+z3rB2/gy1vZsR7lJb8Lxpw2sjjty5IPXViwraY5sT
CoUlEpaL/McDRUcXp5FP4aWHFkNigtTA2nqeJQft/Oiru6Kq3i3MI1B/QD3JRcGf0GcVnmg82mZ/
nBvvOmmv/fZiWvp+Ho2Tjo5KuYze37JSgm7xGM+6nfOIKFBABhBXGB0C3xLD8upCjHaxrbUYip3v
Tje4MF4z2d0tQ/0cNxBiOxnjVn6lZeKvD3GqKUfwz/lMgsCR+aQIy5xQsqW8GcDYoz1dx+SoNS9W
pV+twYioPA+7h0Q8xVKvo6HU+Z5dciur8WnpUD1YT4phHwgg+YVm3lUDEDsjuYlwxKzKY9ZOL61k
HdpIuJDkOHT/DQOocQ6RUcn1nBtyZz441FLcahNd/Yyfm6XcWPTR14DXglV1Yki670alVpkdzXDU
MxPCW4Yp0gfD/HYZoMnF8/rsc6u0YJTgveMivIeQ+BsBpMamFszD9IQsl8qy3AYxxWexKmGb0tfC
bKWpkBDrFNVlEz6cZX2fnlfVVmPTSln0zAzITFy30bmUS3VrVoUcPkj5bj4liXZTWEE98ZRt1aGo
ceOtv2NHoYdlnRcUcrlwIdAL673VOfbLjhgNOBHcfTHXzn50Ecbbyam2j0LeJVfFmFDIO9Vh40By
68ZpmoZg6BVMjOaejCRKX2bvbgwZp217Whk10saIsHvsbWWXqchBkjXfCYQqOkFXRfuvNZUPz4CF
KRhUxHy0zW0/snoVokr9jHFn7boLh3UwuED2RTKEmrfehyT9Y1briwS/UHhpUr16pnUsbnrlQOM8
/Nl0SJMJEJr5Sc4llENiv+qAmYkAW80bgKp2m2ZUG8oQmW6ZAGKgkVlUNxa6vl9wrLDr4mLXlv2M
sKHM7Nd5eq01zB5F7wGQlueOg9HosciX/yPuvHZkR7Is+yuNeS4rGDX52O50unYPrV6IuCGoNY3q
62d5ds10VQM9g3kaIJGJVDdueJBm55y99zokjLDDmiOPYTnfxSL/JE35tswx4IDbt8asaC4Xnijb
/LBVQZx5W1TzaspR3PogRZGda415eFSeOyFOrhmtNOO9jd68hlomLT49ENDsRj+2c+0nUt82jKg5
o5Y/pa1d584LpmKDtXvNKoBwHIKCcWeu56vEdr9bSSaWRFu8Kl3tPukWjPQdY5VW7UI7D3Qnj9dO
qpEsaLwLj8jAQdCh0RsfhpCs6q5xEaTxLpQDclFmIRRbLHRDVo8e6RqCNqfOrcI7ObBLmNY1izQK
Rs19zONiK1LgOoPLtX7DhYiZKVXHLOm1mNL7PiQxj9uIcENNOl3vvph5Lqv5hstB+b0dwIVZnF2x
VQyARWye66k/ED854C/dudgHYuhwU9Lche4PvjUG4LlPaIeiEjwpxZXbrxJFgM30kVd7tLxZ/moz
rv4wObW9ycvg0fdHO6m9uuZE0Ab/VLpllIuzCHNUvg5j1PjsZsiM7ibG7A3WgVXrGS9pY/tUYFb7
EvNLL9Upzb+K8NlJd8gbPwklU5lVj5K6N0mWfVSU23QqrnK5S+fukA3xtxDGGsPpelT9W2S2BxKe
+owjpiwtsCSSmuRmMCzlC0iQu6zyLlmW+pNZP7vNvG64BIXAWh7pH7dt47zzJ2XUGzt5j7rDRM4z
5IorSQ4Tw4lTFv3NTw6lUsH8iCn+sEUmoQQcVjMJjqES64eEvDs+tzUDjo03ZAd7stdJYR77CEmh
6w4zrml3KPeJxsuE3BWGP3mhtp4qsEt9SzJNRfTgtL/gvgMrT1YpYXpLY0HQcu96wx3b0HW72kXh
r6dAWvYOs2nu3i4whs8x/XS8bNPyWjFziewIqxZRiVTj13s0Bwj5Yh213a7hhGmrDyOXgH8etLh5
trNbvWldRUaQL9ulIO6jBvujlvOGmpZHc+ftDdwkq3iUly6RWJmLTSk5u8zcGe/Siay0AVhtcEof
NevUuebGKdnIwzriJbnwIQJywHPkfSBgXIrpRWbniCtZ3CLBvBl29igwCI3mSGfCBMsYwFINGxAF
u3R8up2CibNax2JeGyK9d/JvLnhCFNOym8ffoiq3Aql3KH4bfcIfUPtTlT0Z9Z2Tkmj9TdA7dWPC
rXKsyoee1juVf1x7B+pgHZuPvVVuNQ8+MVFsmTzZ4X2KwZzbaa2llW/Hz6PJXGi+UnPrKLFtEwUt
txC2WL1lPICX0WiLLMhHSXUUk3thY/cfzIXvkbL5L1sw3In9yH2z7u/ZHwQKNyU3n9fza1oOv+yP
cVbEVpQP/iRfu0wtdkb+RecVwV4nU8E0Al8rOlvff+hDaj2Pk3uBWrAdiLSdnJHw4KjkJa6q+0ZV
9sqLmrd2iG0/sgr3ZWjmb62JJmzGpMTCxPNt1lS/gLbZu9Y1UxaIdegF5DD4bHVpvi/58pMCmolF
zy8oqMY6UkpMHuNtW+rYOpyy2pS8vLabaIx2rHxf6pq9nxiQMVAZviQh85U9y27nVA/whOq7In9C
bZ8DJEoMs00rd3rdFbAVni0O1zn8M3IAQq2onC9m0xWbgIadaH707Kkq9iP268J71jEpziXtcFgE
JslqjfFF6DmrUv7m+puay4BpWStpmMq17e1bG2xYFkAdserPhYN/QFaZcdBSR/JAdhsHlM4SYKBC
Eu6xZlYmxkY+9sg+RtYb6UQ33ekpJI7masOXCBlCVvcjT7MwxH623EDTtzUCAYdQXq+BoazjHo9T
FRDmpVC6b0emg9eOxr6xfvAUmynSPbFwe3jGKerhcwUxoWfLesEjYT6XBPzscN+WgJUiSBDjprPx
n7c/KfaQZGm3hEfXlvfbChU0YA8yPHNFjZTV8dz+TGXk3xhm9s6Mectl0DrUuPjgWpzZt4424jjG
5jN5P+l41uPnXlHqJIc6/u7bO9G4vun+mcCEDo8Z02AyJQdGRqmHCVADCuCCswyfwvbYhCx/RTms
lodaGRgUJAOYYzTuXc7foj2QXvHH7pwSslFzs+ovarmLh59GO3o/w0zDqx14U9aCnY71W1G3WLCS
U4mSV3XpsW8vA7OfUL2W2ND0eSXTgVMUpFETlAPvFqNIevVVA00hlK8A8VZO/d6S5RSzX+Qnj7Lb
TJqgZ25vxazNYiJ/8xJoKNU2rW5lP9QN8w2s4+1KMvPXo0seXlTt+QAVQR4AhVlFvPEoZWQMXYVJ
m6ZFT/EEQU/9/OvJYZgRjiQLJYvPC6oG9xYo39nNgLfLWFX9xkkqn0DnyKizrwjOaw+29RF1rj+a
Ww/22JLxHnAhecuVRgJMXm2cbG1r2vfZo0kasWkx6FCALOkBwBHZhIU7f50q9tdzSyMeeoSPCV+h
kUPLQWPE12Xh8zvIhbA3H01BtGYmvd0teA+8wtdT3Xf4aLLqzb4FeMMnb2L4yyAtoh5Nq9dKn7Cf
f+QG6QbKxDa+j51TKbuT09HDNZyVYh0P7z2fssklpXNI1fx1JKunnPvIIulaQfpyVkp2exczUVm/
YvNj5uL2lwEHeWF94hQIJTdEQ9U5QhJLSPkS8MhgQIzNVmein4xBYm9DqsiG9ec1ghMeGJpE0GtE
7Gwehvt+fA4BE7Rw1Ir6u6zUPidmMFofbXLA97IbrXQXLd1qaTCbYBzFDwMBJYJQkgQl6uftgTF9
12ZUXO0UEhOx2nVifTp8arWe+vX8KVu+qeWhbM0VOAP2Le+U+TxwJ08pz8zwi00TpwkWXEQmdKCS
44qlWLzUeK1RKnVkVENl4FhAIM4givqDM4BcRMdfJoxVCf7yeeNatNecJNAe8fjRJyIwz1RphIp0
htJxTDoCd5tXPVVx+dRqt+eaWKlVUoRomVwPJfY/1Brea8lvIRNPZQxSaIwyBHY3Znilqz+9sAGC
zMvdqDMwrPyF+WWNuFOraiX0RwueF3JEQHmXtBsvrMmhNGEJIQmzZaEME6QTUZ0ya/3Ka2+TSAau
YYzFwIwnFaT9jbUxF8a2STMiUXyjqAS+YJF4mYD6jaI7Myn9dpQeK92oGqKyZF9YO77CsiTw2X1V
eU3dLprarzIruSRKvoSPYW0opI1UvkRZh+svzZ8UbdbRcoZHAzfyCHLwBlNJbSaXNgovrlnMAVY7
UrC+ZlaMI1jj3ksZHDF0xs89LAKw30lLr+VgYsp3tgY/WIUGR8/HqKhez+60gVq1XxCsOEywQg7H
OL+vhzdFkDHUL0b1TTJuFZ1V+IIT/SDjDA5Kx7IXEA54w7jqNvCxl5VGbFBaxauhQQYpnDg7/fUn
A6E3mwZWZ9PAaajknkH+WFbmb1aNnV/aOIQj2caQDbU/0RgNgdUgIUUhBCRr9B6kbVHdJ+23R8u3
UmXnT5o+3N/KM+QBMLODXBs95AzBQrZG9zC8ZlUSGE185xgZVXn6ntn4LGqToCPhOxLMytjwGKtz
4TFBclphfqTQq9qEisfxs4k4SFQt9WNbhog83BwOuafeYXR2N9cIRrLlBeyZbjozaQEJVsq5RROa
mcOiK+b1WFmADQfijkv5ysblt7GfT1Whf488vi+C7CYUuWg723lyFHV9l2ad+eo0Y7ExRXaCjkQ1
sB15nlIMPmT+wRLekJYzqOWmPihFLEiS3Or8DqsW77BnzMfM1Bi8cSJX8blfmkdAuHcNdbll8rNT
J00CacNJKmP3DfiNRkxHWy+iUOvQsh5/kbYucnloy+xcFpEL27H7M4dHu5k++nkImjy8jw11Li1+
lk2O2OigFrreD86dfhVhtqsy49QYsX3DnFxzy3whMHrf0NiZHA1jBaNSOw9UDD3flMX8vMMJMOHA
JksiIb/Fcnyfhu6PbqVYZdlGqMu1SdSDYDR2BZQYHtaoGI/6YD2WMctEys8OU2XT8I8HLn4mhZ34
aU11P9BjT2TFexLvJTcG9zRT458i/RTVwywfkv4StkmQS5uLLNpr9VPp/FE4DBu32ueSzYzlnpyD
ET02hBpI/PlWnIIX1NddcdYytAl81HWEEatCJMK2Wfu1AY+db6ixsvuES5rkFMSL55zZojcz0JPo
UzGWxB6D0ZYar+KQv5ne3fJt7Jj+9+rFED+T+bpE/KYAINnyrceOmZYsBlm+ecsPVWxgVyu3LwW9
zZxp25Y0idUmz8XcBnM6BkP4XWbNpuipVeYsDW51fxyEUReksbVvuO3KfL4YIBNW1WgEZm59psmD
odGDcj9GOCD1GgdDxnhcZctu4lodZ0K1MyAiCCXN3B9yKTctn+wyOVuVo6Yt0npPnOmhnOqdZuKw
aqzwq+rLQ6aGp9SxVk17RtD0B7xLtZu+VPpRY++OS59gJtKf0BwbzHzN+xy+t1X5Pshp7YjisQ0h
1biIfIR7mBL55X1BWj43orWXJeuFQWht2g8D7TiaKQza+6WDFpf1zYEVLddWe0nS9i2x4HPZ86rn
8HbAYjR/vCLyK728NpV9gGOzrjI6TgpWwdjLSEgRu4qJwkDR4OBgjsgKY0IYHYbuQxAl+1gM1zSD
gzf7MqS50M1LyzDLRJY3SXi60cXuOLq0cVNmpGqV30biJUT50Jt6V9EQxwCogIL7Dn4KJRgt0O5J
pnc4pXMYO4CTz4l5b5XddtHQnJSf84eIr6OXwNYNFKuPqx7cbUemr+spqCCIk5irupFsx9bqGTaB
1Oy423Vr+BjMeZ1u4VNwbQ9+7jkQfOlL9JCkMPbd0jZfMn4AJW2s1d6ASUi+wluLZcbaO2wzmZ4N
mnDaJAHEuyjazdB2L5T4noj5SI6F3vFY9Yeb/p4OiJA64+dhoFLIQ9IJHVgZcjDL9zz/oGYeMhni
/DhLbdglv79xavA/cxN0zzAINnGBwF4ZpwIraW0eY6FD0+Vhw0aSD/Umjr4tNW7mkskYVKo5feb8
X3UufPHYe+/TxzGnBMHHSPbjLqRnsfXpTjEdMDP7Ht7rRsTE7uyQcDr1+lwhuuLIaLkdVSjwhqCW
6tn7zfakpLa3nXAzifoUpuXdLT6Zhfc1hMeKs2xstT0WWt9dQD3JzzKb+bqYdKVYnpKB42AZD6D5
3jRKoVTgmTCQMyX7BdnrXHqCSHn3MEGY405pJm/FuIkxSYfAZcTM7OTx5pKW8Z8JioA90NvEzb0L
JmOYgfUY9xXBADIK+y0AQt+b1Fdcto+30krDcLKOQ7VvyN94QuEOr6MVrntf1+3DRPi/BAUg0qOO
XbeP3D2HC88NwEQR8n8XvP/DEYbOueMdLmEROvGxsjAHQUapXHNfNNbWws9Mj9mq9ldgGEz77pjp
2mNHLzCH56i8upBcJ5l/1ksZmN9TfDW7fu9O6lKWsA6JJxEkHXnj4Gqg2eAL0+e9tMSDOUxHdLZT
R7gi7xqIYvrKCNOeypvNUeOOS+vqaOa1lzS0CgDp9Ggs4BGywf2JaWIT9WpbLWdlFsCGeiZHsUsw
SvRdMDEYtWgibe9bmDW8J5RL8cBMr/SMoNTr53Scd+NXZThbhwAQMdy9rXt81Nm862wwkU77rjxm
MQtqzcskdx49SWE2x1iroHEYQdLep5P7ms7VuTHYXXn7+cBFNt2D5b6ElJWTtlydW1LmpunwerjM
t1BNStFfhTv6ufsWV1tz+cnnIhhQK+wYCENa/KSqfDJ4+AXpBl48SvW9lFBS8EbHIG6yudvOcsFD
rQ5aj0GrF18wVe8AKoH9fxQZgTBzPGgKDw0YTG1IdoOJqXbIL31u7zTE6AjbKgGQc8Wc0q5w5aJ6
p3w+TWDE4ikeARBZw3YwdeJgRILMHFt+vNbKu0IxM+zygAgSOhd8hIPGJWD8ROMNL7EyaM1tEW6y
9JkMoWs4u6yGUERGxQnjJ2/0tt3QXIb6y22ZZMW8+rQHDbydIdvrzL8iKlqjf+jr5gq8mW5UbewO
JoqmrXJjvhZa+jYs15ZBfaX/tOo5i214NdnNh8CZutXj+tCbPdy4Go/ChEGW+xo/r8zqXUlfktXR
d1RSWVP8eMXyGi0Xp5A/VhsAvt7myYI77MUaTIDlOJb/YNAAIBTeLbkC9xx+p9BPqva9LP4kqG/E
k2P8iENSXmP4pEcm9Ls+KtZpg+8+oJEqyUAn9cuo3QOXArCKXIP7SI/enfnWcLEs5o/I+q0C+iPx
lUW52loJX1v7oOT7aKjRCT4S8IEeTvaxZNRZMA9ljo3mx1V0qRaGvmJe4dwrzJ7h9kdmwtYrPvSK
XGnqvEoHkub81oY/Xan5PY1z2O+87k9WT1uhKKqlfKBK1RCa4HDvHfsVo1bQVsj8Hh5iyt7bEsz2
fnHyB2E/jq74FPZdPqkNwv0qUhhjnN+stE6QalakK+sm+iyxyeoq3chaABMGrC3G1cwhFS6/Otf8
lO+tCe8O0B7K7W1j/s6xIHUq9jYxukJ/NqongJVQ/ARO2BA8I2ItaEeYRNgLq/1AHwp3Dfd5Gtzk
+YEkiNdcbjE3W9M2BodZjHc5L8rAneHRdelnrEOjL8aHIkrXloOxCAFC1EE4IinMxOvsx67kdnPv
jNy6v+WWygZLKpr7BBJCVl1gJc0ODMxh+glrQJUK8EYydX5EJEFZrS+x0a0QI+HOmAFWrn0WSUZ9
41cCKINejyxy62U4C0GUQxTcpcNZmvv2GaFFUIDmu+Ge32m4yON0mUgFO+ldkt9jBMd+KhqLccxL
GF/TARDet2TiFgXMbEfvKR6uy7Ids1MSk3fznQ+vusG43iuMeapF99SbjWg56Q7QC/cGJ439q09e
YKKvmxD8O24sdz4NmlrbIJYH9qkU1zi5ifXeo10ykJqyE+rl3KbHxvS24PeObsc8yfrGDsDDg//e
ozwQxmpoGUp29j3vFPXxwHsVb9kuwICmu5rDbykkro2zyZ0GE4vew3iOtXhYje2VlQp91B0dLvRm
Iio7rnVx7eM6mHpxcY9p/2wD8cj054i55lw4e7z6TnEAuOinhYZ0dGyRHAskUffS89WndvqSRiG2
Vqx312r6KCI4Z2KKLtgkSl+AKrNV6636MT0Oc6sfklixsxQQL9dCWEDvomp3MCTMubWROFiGee5f
In4nZGsZz0OGmpU/MBqCE4SPI0sLfaeN5ZPj4R2WTeIvWVtel6iT97jq/HBpYW8QudlYae1tokyD
lMj+USRZ5iOdBu0qIyXuu1gK8K+shVduvA4Hd5Fb5P1hY82At55lvSXz2gMA50ToXEc/TFp0UTb4
sQlKG0e2MBM/jprPHucdynvxpmvhEnTWHrZOEoSx8Ysm9KlUmZ5LqNQc+NFBgkc/hZAUEe88ukaA
67gbDgmAr2MPPg2LeF2fY2EV7KHocmQd2lwjHKJXyxxgAcIl2v71t50Dcizxapyht39LNmCnpbPx
wO6G4glfu01l32Ge+UorvADakM5X0E/2MetNPNGi5P2xmINZt5UdTl/eZ/Qpe3Ix0j3EWm1f3Qwa
V98vaVBaC2Zlu9L8pV/cbTV7TDBK1zoyAv5OzBl6nOF+aGxpoLwa3Y00pDh2dQwEMVuidcM2Cvhi
WgoLpbH+jKwrO/ZIS0evUr8loMygU7LwlZZiHl1GUp7Qmkh/edOurekiZn3pduOMljd5g7XznOLO
m+aGL2rBKHWjMBgskPyqwZGi425km1FOVVw3uG7b7Gh3aU3SoXaYvBjikCsl+AaH+9aYqqDoBp9N
7NMpvs3mpAtaNe9n/RDlpb1rwdFlhbCPDtmFWUFOrhzrWGCT5THs7poyrgj7kp+kHgU9k4xXoMPu
oW+ZfodySqg9dHNbsOj9FCcXa1y0Y6VeEteuTyAYdZXgmjEMRb6VOZlWAsV2tIS5Q7hgfVNNsy+j
HTQ50kCEjQKz7D68ZACvyoXLfldUsChp167Ngy3RIu8Wdc8HZx1lu56SpN0vPMAQOiHq6y6DZ1xP
eV5aZ0v+wjfhEKvqd2zmCw4YcdcB36QEjFD2lO7uFodriHDQeSG0s4gg08KvSdZwMHt6ybgeD7GZ
cZTX1UeC1ercinCnLbctxHb1M85M5PFrQwwKk2M3iYPtEPKzw6bapLq5KWGvbmhVGauJPNv2xXDg
anvsIeKIEGZGLJHO4iGLjwh7MG/A4HhG+KLmijRnpuhr2V60Umr2cEVtl1CFu15QsVfmsVks2Pak
3lDiLVxYRUhlMGGEANc3LdnNVgjVIG7zfUxGhtjXeCYnTeCJnqHZtzlzMLO8jdsTwoajQ7Aj9yQR
EZT4uZqWFVgnKeeQ6Ms1QqvcOTr4ncJ5728Ub/cWYTSX5skSzQ2lMxjbqemeXYMwW1rUV+h+yAbV
JOEcl+bJKp876Nj7wca4yYBxW+WM1yrwi00FRi8yz7mS8662mCAZA6RYOPDsTeAWZcMFZ1Vhor8K
AKnLQlVkKyARE4BTaKYB2hs41DmemNpp2EATvOQNrszQDNtXm4JmJ2PLH29B2ETR7GVFclvqgXQb
TdVFz28mGI5kGas4cEZdXYe4G67Yir/MNs32C2iOqNTPRQvHpRhmVo4luLwSriw3v1t4GFb4tLx1
sWDj7RK4gl7lflk6J3oWa7fOkSW5acEyncKBVg18CEnWvp0O+VOrihewbSibxOabuJ8CVx/J3zsx
yzvE+KrHqQ2zPZOBp57qRDYXI05+zMxMtpJsKa5W4fidsgCyZQwqZAUEQCXObia48pwRPvSccfF1
UZE2TewHTyCiGbeRRe+9JF1rb3RTfTf5gB49SJbp7DC/Fmsj0yxfYh0rC/L7oMqSYGLrB7WTx+tb
KLGRufhmYwPjAp0sIbCKBGc9hpRulgBhQ4hss+G+6aonLgRkfB/aZGMZ9a3SgwDKdWKQ7rcKAccr
gRyavf5sxjapDG9kLaycvrXEgBiXlDZu7vJ5oQnLGdRCNeJnVUbtVixnraBdG2uselCaSGGz98dQ
HjH8GjrpX0z7UjXHOp4+3c7JCY3TnrQG9tXiFg5dqvF7VFF1Rmuuzqn2O0WTewi1yd7Wi3OnTVl2
cGxQtkKlJ9E2zIE0YzMDD18lCyzfAQGOypgUt5rHPTTI48zQ69RgRghxh4SdfIwZfe+9Plu3NQH3
GlDPyvxDeMld3Z7xJhy/M6F9iUo7GBF4Ybez6/2CRp3hFYoy6xHrh5XBJ48dwkC2mB8wlZn3XvMx
R/qOOZ5J+BPmWzTRs6lYs1ep3m5IYo1QH9tw09zC69HE1aSKrWb0NrA7eeBnJjeeLHPfZc7eN9Ul
rBtc61wuGwf5XDfoXeJCseYKHnMyYguGembSCLTDIbZhXxSY1px08YIo92DDm4JEOeAYI8sq9iRM
3TrJxlVsV4fbQ35ZLLBdgsEWrrSO9N9DI4xoJ3C0OTVw/yrj8M3FCTfou+vUjJZzb71EdX5mFDms
De+aeFZ+bLQQQXJuGgILbPdoJawE8WpP5qEoK5e4lcNdEPVbMM20AkJtvHkMQc4VNV1t6xIQUVA2
HZ02vMLb5Dmy3+ceXsH+o68d82xW7KnpcKyFTn1pXD0lrUxhxv1U+QhQBfP4KNrkohaHIkzeLW0g
6ZtzcibiFherdPh4SDnt1H/Eff+bWw4VdGkCBC67nZypLAQJpA3I9UwHR9Z53aGIcGmz5jbZePT7
ZhnHgTTsnzpyXtNW3/Cv4zVnvrsNJa63vNBIcSLPkiJ9z1t3PC69+4ABzyK+Bm/Udj0Q6xbvkhpY
i5fgAPQa/nmPfDm7NZcnSUYztOxVk03gKqBxkFMhLe+6Hf1f3HwzULrP8htAaYqsnSqIrmWiNmEu
ODUzRRKuMQTSrxn21i1T0xZYJONsvBtU3W/jTH/q6sw6l6xUAHGDERZetmQkhMZ4hy//DNraeA4j
lNfRAoCsOvMPTCptX3Wky6cl8s7LzYY90jxYg77L69A4Wrh0Ur7GqcZ5sjb571nXMve7mXsTW3Lx
ApSwCBqYvyTSoqtsID8u2cKPpoanq3d/pCfeonSgrIEAaFdNix+COWTbTEFjkN9gj7JaMbcAMq1c
IPkJVGF65m6w+gdUh73GQiwiTN4hTgHwGwm0L9p90LO0jn5T2CN85UkErWvd4G3GSeIJQWntV1Bj
6KQdbc9HiPmsRyZ3kgRIZGHHvj2FJF4znh5gvwQAzavG/GSV5Ak7LiO7CLT82ja1+dy6MNkqAKuJ
LtLNTPnzlsmP2Jqmd0b3gq0Cvqywn7X50Bz6EreEqesvhAIeG+rK65IlB4ve4QIY/4LyMwSUas+4
5dnkpuPDqjp+R/XsBIuNGwAwN9A82+l4tWw0gO48GNVpsYhTzOBX1460NXrR3MAVLZjHhovxAVP1
c5pfh36yz33q9D61e93o3+VUyPOMiUGzkC8tGZ2hR3RHCyKXZjfYrSsb6AeNQTIlZ8dFfLRy76hJ
8R5OuPZoMpklardAgvc8q+I2IhyhK87ZA2MeBpuyOTl2CBcRXhywde9QR3I/CPoWfMhqo+fcRGNm
HKepz64oretGhO81ZHX8OJvFhqU3QqdaDZ7A55zgloPD5g0e0wq24t05y4DDPYnexzEsTt58z2bC
CB/JbTGKw6SpoCFPM0/3zbYnOSviYZ+4uW+CxMLndSIsAMdHG94JwO/nJDeCLpy/SymsrZMcB7Zc
lSZCTu8aK2XZyOql+mW9CpmWhCnTgM+3tLHsJArnLz8+4BB6cypgrpKdDMd1ZrQfo2vSYFQhoLPo
Q3fnZ+7ObUczvrNnzq5RgUQzepa/6WWC+byHX6oPBFzHrhbnFtWwnLIJxrW9z9uZEwtTr3SXR1ur
vGsx6T64RIcLfAbE2zPMB1jCyieqlojV8tYC1wqDb74vlHvzRiTvsYqMq4PBqRYxwLZWm3dk1yCU
GONL3RPKTEzgMuXN5+hq095NAe+WbjHu0CS+e8lAH4MImOpUs/2McI8Wdw8ogECTAEXuRn7QZPCL
zulPTqgCI+G3y/KBs6l0tV2UleL29bDQpPW8E0WoEes0EEwsaj4eZZavSWNbqjSo9Ufc7jhI8MCu
sib7g1EchV54rJgrvGtrZY9xi03V4JDxYztndUErQQZOEAB1p1VbNiZ/61bLGDMu4bc33omdmQ77
6zK/mXSW09qse2CaeYyMvn5P8ORlXtPSBOQVJgDvTheCLPx+EoQc+h4czMJOpqnFUcgk1k94n1dF
eSNXZfEvW45gl6SYlBYHZu9EGnccu62D764xzEs9dS8yEmz3qeN728SbmEUmgjOe3d6ZxlcX0n4P
B3aM0FNogthroXUTcat4DPBKE+8t21On8K/odrfXFvu3heDmRwupdgY7fuQNA7ssaVWmSa0mr9E3
9DPYONPjOPewd+LqAhQyBLKwzWaLkAuZTZLuX+zu8mAZVkeeEyP4m2RnATt+hmgTaw+acE418USi
c35LwMh3lh5fTHIwWzUGI6fkrsJe1kFp96MZIyW8md7Hhzyt88Xb/a3KUx2ojrn4cA4Sv/MoKmoH
iLUFptzGf0sitXdwS2fJeyke6hBjSpV0LCDUn7zQHnd/LS/9xxrVf1kS+vXfrXHFHccf/3Uz679s
dP1vN73evtA//8L/+ML/X/e3yv/jAtfH22rVf/v33zb5+vyXLa63/+0fa1zdv0tpENZ0balJhwvn
f61x1ey/m5ZlaUyOdMtgv/L/3uIqdP3vZG9JlNuGrRuS5Sr/49+6/1jjSpH4d2Y+7CKXUjqkmfkF
/x/2uOq3HcH/sZD3tp/WNfnFNQMxxzJYGurYNr+L+uvzgUOera/a30J3HkmylAkyszMEsh66XWLW
nI9xMdyNTo/XvzMrggWVeY/v5hW30p0yQKJ7uiMoDUNvNxn1H6oocYldopRVdMrt5DF13fnAMoUy
AJQH7ggBfneDTLlYix4duwwv2syKSXQ15/+yrtjiw/mv3xJbaQ3d0B32chv2bZ/xP31LY+N6YWWj
4GJ+SlfKsB/awh7WeW4mxyjM5auMzO1oTOqxYR854R61XOCHIDm2+Q/7B7ba4GBKK7JLTC81IYT9
55/KLB/J9aXPjZM/2nnvnf7606I0+xQ/YH4YtyydGq5hPAm/68foqQt1tjNXtbVenC7bDQMl0Viw
HXrqGMqz93TdspzgrqUqhlyG7WapVP5c9NCaHYedQ5aY85faIa08mM3EQrZpT5VWH1MjTS5K04t1
zgBr89ffYpOVh8XKWe3BnjpqDXdfRObTX3+XWyra/9O24n+87/+8BJjH1blt+f3P58eyTc91XU26
uiU9HtXbg//PHzZ2fotqj8VNiTapA0rwtszD8LGnXghmr32soux/MnUey40r2xL9IkQAKNgpPQk6
UZSdIKSWGt4X7NffBZ737rmDZtBIagoCUbv2zlwpL0UgzaPJ9UgZLoaDwGzAQe0htWpXRaWPny3P
W3010KqnUlGVVrtO6lAfgsTCsMajPoz9nZFiVSHxRNlVZfLbhpa/7Wd6cUPYGUlgpMrQA6e1QLrF
Pq8z9Vk6VoALHQFJ/3i5Cvqlb8DYDzT7A+F8NE+apjPlZ7806EQCBaIohxC/UZTW8RxR3iEXhc9k
fYUrjJPoL+m5PeeqplwqYo+43r9LBT87VLWRjaeLh9lxiuCeBNIHyQPIpxzJLG51Smoddwm8Jsbm
PW7iLwdMglkntO4wJ06hdVOD2LwAhaTmRhiANXDMrxM80quTArtO02yHO3481N1bJmjBW/XYe91g
916k6KgwsI/L1mR0FDCdyM2x2rg9k6lJEWWy0seUBYjBc9Ow4iIoeauYWrIXHc17HNUpjR8d+oRS
W3dHDn87v8tOLhjGFzqPy0xR/ZtT5/lLr0xHvzLNc12/N1XdXNDHESk4moy4OUabzm3TlUYRt4lo
rd3ssVwTy0jOYT6rIiOA2U6BpC8dS8dZpDQOr9lkvVtVnB8wwpu4LfWvR2vXnvu7Pd3Ukjwbm+kv
hKC1pXXPoWqcshYb7OOGQMuLXpbDubYDcTAMfI1Rl16VvjZuPqPnS9/EP+X0E6I8RMaAZBNbPBIV
fuV1HRjRzpd8GLvQdz7a9DlzmXFhSYW+RrdhWjkEmXMZZGImFGGfWmpBhd0XhZ0k57IkY0If8uG1
LNQXZyhuTbdu+7G71YYVPictDSMjPBWQaM9TmdGYow/93qiooEDbk8qgV68RMVa47uj7JvNDggwg
sxF9suQ/PmngyiBvc/gOxnzT0CzbKTkBNLtS66Mn8l0ajoIFvjMY30D6ZJ5OmUW/gjy7NNK3YVHl
3uNmRB/gjVmY0xrW0f1NbPLmlWVNJ4GrikYaxdruhQ9Ij2bg/zxu5seih9Jt9u0ztUl9fdwANVhG
dp+cnSqrr2m3DprUoglsOTup9bfR13tP/e8Nnsjeg4c+eI97jxf+fa4t4/ZARGbbMTBL+3AX+ZPv
kdPke2UFTma0kcybfiN0gjCabRrTsItzM9oYYWZcawVHS+8ryanLoy8wu/6JHSuaAKN4KqJKuWbz
jcls5lr7h8czHeSja4wv9joC6mkyspB1FaqwGScVgZriRQsNvMyQWI6Ppx43lSqrfx5yFqZbIuk+
JkLF2NePdHftxKFKDIYBqOH8GTRLQc6rqoSf0RgkXLeA5em93q3sxiC+Km6zc2zH/3fPJBltPQwa
HbAmN9XF42WgFhmjJn52TrzXP8+l0hfsryHwx4YoYTzPXTN3iMFmKEqK8b3rmPehQkT/bxp5/2SK
NuSvNlWEcZYGtgktQ62A5sH+76vDf18dC1gXRVb8WOU4glxW3JMe7fvIfUoV592du1YQ0opzVvoB
ULxU566NhK9ViB3EFsjDYbpPEVHtLF3HCuz0ubLsaq0nOdd1u9/GZuh8G8HoEYqifZBMgxwLsvqd
o6VtYtO1DvS7GbBF5C5U2mcPVNpZqJOTbkLisZd0aqutVVCfSJmMCJvQjmsarmTowU52JTtjEVak
KTvMc1aT7YMb8IVPa85nlpr6c/XvMILZloGydfFCDHbT3aPa7O6mq+/pqyfXx1Oljo8rEEZ4CMh5
2MHfhQ06udHpMcdTulouH5nJj4f/vuAklQaZqTv7gxV60AAiT8vsggrn37sZ8VRQ7BhPGWnZADcs
9H3r2G9A2F38xZo4a608W8j5romatS/CpFc6YodcGaNme/NEj8NqrpWpaD5yvMF9Nvnfqqow3xON
vHROFR0rw7RWsinll4MNdFxrTsQANtK08Yh255rFFg97qWu7Wmc3Bz+IubKCSMJK4X/KTtpwjWLD
PxhVqpkgPbirKeJm91aze/T9LewAQOXJjC40/RAWEhnS4zkrGvQT2tkOPBuJAf88N39xkqO+sF0W
pbhXsLHhDTfQscB1QndWnhBRF0eI9QuDZfsiYuZyLfzRTk3lLaLmwF5RgwwMUzT7nRL+7ZHVeY9X
G1ftlqM2t3jD+tOGl3LHwTHd2KIuWU/N++MpFMCcolGyZcICyHleuR6jaqOy840Qslg+nnPaFq5h
3dob0575Ae2kMvM3RzJPkmxP8lj2ZNC5xZw0nZKkBxQDdP3JyMilD1MJ4Xx++LjBHpksW70at4+H
OHcPoczUY5fVr+WQmu+ZlnebqCzb7ePhhG80GzVwiBYxyci1iHcyfnTNSXEXskgA+dXQTHbpe5xQ
mUI9kJeoxYumdtE/z2sZYRhVzm748V1uV2PryA3pVQ2thgSB/LlhwjnEZfU6+iLmLFMacI1d9O66
arjp03bYutKN3iWdGmJL2ysTsuGZns1ONesR93DmgDFkLlaqtNBkoqUHS0FLBanDuTm9Mgf52t1P
qx9c3WoPEIyhuyuNe26B/ydjybVHg98N/UOnQz6XVaOM3HPPq4Mowmezop8WYO1YISPF5WwUAlpj
gSmeccUCfR7NktRKvcBlEeUtt/sRHsbdiuTVR779ZakqTbliLM71YDjnKBlBOs0vJGV7dwMEsGGu
TmdBGURDM8JZZjXuvS6mq62LTzNXQTFyUJBaDM1G6yz9JQONuu7zGmfQXBf++1CfHz6++PFqNUnz
xnViQ7pmwR5dN6+GQ71a2W688/06uKkqv0LaNt0PXkOfaJVdN2pY9GxQywFdLDQXIrixraJ9Fmnl
15iiN0+kOV0UvxZ7PY+PSRekq8iZzHeFJO5Wk8nfYQa8WlH63YiR0TlTs1sdsn1JC6050Gdn1+Mf
esuUe8sXPQ07H+xPS8MpmDLpWdBidkMdYDBkaLQl92Q6TQ6JIMTDkGkEznhTINfybWUugPTo4vtI
wKJ8Mr+IW7tNA7IzpMXOvoETtYrbvnmKzDbdDGqsn4Y+UHdjMraHKDAHz4ScvUXbBNYJerEITXKC
SnPcmE4W3ajgk1EXq6DCqSozKV5VXaWMrLL3FNKXgEuB1soY32m4Yv5LweKJoB7fs8leAkkwXtgv
4XaViFYLaX445auJYe8LDi9kkQZ7WyWepGrhlahH8UcH8wu9OviEvKSsxmyoj3aGsAsjRED4XITt
Ti8mjFtT77V+jmhkqOSJYjFBcw7koUqCtzwbGrp903dZosQd/LZ4KceEeaYSKL84g2llV59dX3xq
4meK1e6ZH9Q9l04Ac16GIxZ8Ho5arXvhHN+H96R7jpjzpA62y962pk3o7q2W/yBB1rUSZmqfEqc2
j06a/k1UxHWMUbonzohunYjCviQGJymjuPLsZti9WzvFTZWk3S6ny+0xSzIJDodJUNb2RYvr9vy4
meZ7asLHiRMR85E1fgq1K387tVr2yNTDRQA6lrZd/cNl8HdUYuUtkB04V3w6N1N1/DU7qfFkdw0g
HHJqV3lskjAlAwWQ2GR7ZhsC8fZb+6yPMWjOYspuRUkmqhoJ98UFYrWw7Y6OreCKqLrtj3ASkAgd
MVGMrs0YdVRL5Inlq9pPpIi31GpLIFFcHVitQ5RQo3pOzCD2BDzJjZ/G5Svij9cmsYafxg9PHVOK
dwxASNtsIkk6R0tOBMqZK4dr2Efe9/uaLfVPpcff5tA2L53qD5twarqDnhJZi2wSFfdUMxtHevPZ
o0Gh9BTuqai7/qmJzJ8CjNOnnraEWRlFcfQ7q3/WavGUKG6BPNFSV2pt6geu3OpLE/S7x/MV2hfA
SIxbQy52uJr8lx55VRGL5Mt0y3LVOZHLpU+rbqkWADCbn290H5iCZZ6JPg8R8hhMHMjJ/NJV5Xfs
7fDW2/kubAR7Pz/+NHDNvkpSKD28M9kSoo32Wk9ShRBVV+vHq7nPLsZQuBQ9XkXzStVsKTpYIr44
VM27D+nr8nhkSSIkVDt8SrX62LVwlCmshAf6KOM0zexDarL6hEhV9lMcOgfOinRfmboBl99g3qdW
+rH1I21b6aZ2KpB1bjqXRaR5hRjQLlI1j7y+HSiWoPhUSzPNtXXdxcWNNpi6D2dLTdX48tiGaDVG
Ws8H0ycgcBi1/KUegz89rrIf4Sd7Ux+qj8IFFlvkeXbyB1ceR98moH3GOShafBpdEvVq2yFUysXq
EAQNe4RA6l4QSGMFVyrlQ438v/E/jYSBpD8G+YHz1r0Npfh9vA57hmrfGqObxZD5QNjV0nAjhWAK
tfXCPNY9Rtj2RrU77amaLQFgcci8YTftO5DBFvUxCwuu9PUUvVnJNL2HQsU/1ZmAcPUCEZ9ftR5C
Hx10FPEvehm81YpZn4ceVJUVAAnLkkZspSq1IyByLM9dZXtFrIZ7ZQBb6taN2Ps22ahRwQU4hN+0
J3U+95wicXdJBy/LGDM61DVjkEyg6yaUO30WdUiCY6HgtJ0fPm6aEWnnZDTXODPTZ8Ih+g0VF8v0
FyoF/xnMz3Ru3f5aC4l62lWzuwYcJGc/dCWqi6cmmJMEP+qW5l/y2q+2fWBp3qB0+kH2aQLZrDPP
LZCjdY379pmmD5xFYr4/sFp/gNyvfrOePGAbCA7S1Gql1b71k2fZd5BX2nvUMLUtmix7Nmipr1H/
UOoYvU0yBlBzdWBPbJaFeYgcXGLq2EVnUPTkSRLX8uT3uFzM0j1HFbYH3QaJvXLYXvdocNt0bWNL
havJtG4quabl0nG57Iff6SCUSzyF/V0jCvjxdIuY8OAPYhMMrNqWTLvP0lU/zMaob0osnOPYU7hL
PGGfza2MiuxgNO5W0/G4b8OIJBH2eU8uAw0Gi1Z7tzRQ+foE/XLVcFiPj5vASK+9VUN8BNW302o8
IeA8uosUZnvR53uW7odb6wF/nJ/79wWupym6XMJZH8/9+0JVu9WaYTGXY4GtxzeCq+jV7JaPdYH3
D2D04+HjZiyhfaVcUosiyG+6S9csNPVtQ9Lt7fFUolFR9aCHJwyMUVMNZKeR0wAJEGwJMs3D4zlU
+O05U8T+8aiNovFGfn03pwTA656/4XEDMMVT0H0CW+IpRa8XvuYibGMyeoS/pdTucSL69J+bvCLc
G8C9UNayrzOvwRWWpCg3ImwgKxORK1121A15/Ku1FsOwxIdp1JfoVqVRg90a5CFLJbEnfBKMdkRD
5JB91wTj0Y5R8Wso40xyqkHi4KR9aWaEfkzP9RKpRJ/GC7/4hD/hGocuP9jTS+S3O5fIHyiFWwHx
EsBxECSLnm+b4wpNrOXls/Jl9fA/DNMrayp2tWJrGixN8ymK4VHqn2k62w9vzrEBQQLyENxDS+Vt
MviJwldVgbCikMWa9+vERihLB6CflmH7OkBzLZy/vfM7JAGwxnifDxeXN+5Y2BwRVaoWA27tKqHT
/+H9d8i2jfpiaW/6QIuiLrBNDGtFvkLHWabq1/x2hP8+6eTiAdhv0i8xfZTZz6NqGfLVELLjJ5Cx
SLnCHITYGhjYQ7/Y1tBqlJZkxoJEaU+aCUFSCdEhXzUBKVbx6TrFejCapQqwwkZt1nyFNYEvpEHE
+q7o0ZtbHxrG6UB+gOVepRznTpLjwyrMG53J4u6E7IBfV6ETcrVo1BP7SLQINtoR+tlXy2+r4fkJ
tCN6llU7kn7dsHPCa0bGHUrPU1nfLHFV+23JEqRrb7nL+I3kH/5QLfHjgfOXUgd39W8mGL7ig4MG
hR96YeZ/xujbqjQMdd9ZVm3ntJ1YfUlMlMfDVfCHMfV2GbJ3TgeIrfgUjUPaf/bglUFUAoIcl7K0
mKCSb+p/qrjg2vkEoGvViquS/4GpvnQr9rfLhGOG1gD02k/DmFbZ5vzQadL/BlX+66j4X/gDdDiA
fRhtUpmnLME2CFE8/AmU+RDGmJ30/G5oOjYMA84+IcOlwIP+brlkj+HWKOeowHGhOHA6MbJxunU4
dqHwuAu8WkmzM+JjV/2ZajKsluze3BHB4ipTFs6PLlfDd1ytQazTx5YKigjYX5uSZBgkjhjtYX4u
htzkeExI+DRD/2s9Aw2wxBpLnwAjR8Q1k6V4BY1yzvsE52gAFpHDmgiF17asT/R0IrkyfjAHt91+
E1KJueUrKH/CufycNgJmxr1GIiBOFBcVWbckZBYVU51t8QVMxTrq1g7csUXf7cBnoGciWyHV12Qs
E1+OSER50xM0vq9xemlxkEAB+FVMgyViWUQe/UWBBtzGtP5qtTu7pkGKaW+lhRsdLiB2Ov3ZsI4G
AFNWzpY0n2VdbfGGN/hE9E1iLCTBaWyr46WqMCVjL0gEdAlsgFgzFJsn3NA9qFTG4Az7+zl41frx
iz7frRmww4+DK956rrOO/I0Ydqqyoo+MDBAAVBWu9XEDvkqtnpp6n7TLOWuF1EWSb+HyZpfYZINH
d3Adj+Qnv7navaqZLF2FdgD/kkIc3PORyGj81huUCTSD2+JSKQddOfjFJSeitfsqG+IWqifwAKpx
C6pTNV0nJKNdvJtYdisYjmtONmE+yZE/ISTf5tIaq9z5qBQ2bCtx7uxRLsjamLU+dwXgvH+fkG1J
7YWYqSjeDjFJ24cywj34w1yEFLTBXyK3i9OTSeEgyKXqd9ZwkOZpDA4OTWcDJsPKjS6N8lcVz4Zy
kxAeAuImrBab4TY5leqiVLyo/JK4e+gSc5q77gbNIROdBWnsvn2tNTxOtAYWTMMxZZvgLb6tEK35
iinNfCYTCQMzBS5UtXXwQSm7lD2r6/k46cDx8LGiUGpMrGAcbuJlaXYMXDXpWNGYPVn5C1qy1YC0
s6OYQGsXN9th1hUka9ykuXprWXrkME/io0VpbZHf5cnFKNhQoTtjZIpIaItvSu/3lvFskRVqqjej
+WzV9x7rHYLpDr7JudE3Ps7c0vjS+r9We8nLHZtln+SdYN8Kz7UuAM6B7SN6nJpipSQkaD6xy+OK
35W7cLjW2FHaOPXo4aDWINlK0i9dUkZCcB+xm/LeYNctGmyC7kumHEwEwT0DhTNK3dHamZ8d0lWi
oaqVC+mUiQLRT+zbgHOWy0zQBtkB3oj7P3x2MfxXRC2RSCG3itiwa+B6MBNTcPfDLi2w7ZIRs9Pz
o0onuNsgV68AtxZznOfCpp0tNRRLfDEgFj7QDOuGg0uyX7Ccz4/4T/zMivJdQCIwOGEXnEGkkc23
hKwQmtyQv7Noybaq1VWWrAzgPOPR38PRlgs8x1G/Q+htfMjqecgWw7jifWuuh0UFh3a3EC551lve
bUwCSe2Ng7Z0KL+kgr6D1tQFpaqK2kYtor0hQWzTfHa4eMrgEpecR4W7aydPHxnmWMVobqbIJXZy
vrH7OQNmJeFBiyAoQFUQaIebZ6ll4z5P19ShW2FYW7UpdzqWgpqrWh7GIORe6rJFIK3tcmMAN8Hk
HfH8KYw0NIFnPICVXaIOI3a2rtj6KsjujJhZR9Z2tHRyy5toOq8ixnqL4SSmSXi5zed+iJ6bqgqx
feEWoAXnpU357QYoAGwF59XQ4pIn+wEKpnXBSht7RtzRrhD4rUw4/+CzA/YoBafQ8CdwwoPNbpo6
Yw4TNVCe3WVnLkPES+CLZHFochQ6oKDnJSuaBk+YY7oQNZ/UaDmY2s6WryYrbpoZ+5bUzk6TV8ar
i6hhQkKt71vUU6jko/jgAJWHW0NQI7iG6FtmxXepVJfJrT+LKTjRuvI3xTSw6oCwU80c9lBTHx43
tN6+B4BVRcqpgC0z9UJa5Sb7TWmyKMV9eRa2iZ+snQ7gEP8ggl6WbL+FCtMHQ0pMlZX2x1HCeqxZ
fwk19Bx5D4358wgmAQ6cgYBIUoGoMdpcVaFOWZvg8gccQ445bDkMmv/uz/1XNMesakgcWbvBiABY
wDgc7oWe7X0KrC5SQ/D7mGQrV7ybajtisLC/B3TF0xMBdBI8CZkJA1knzA0p5RxKj0FdC3sB/nNH
CEAYf5EpQjRdtg3soxN5uOi+uTRDATNUfgmfBlTH1EB+CVqCK9td6b4FeHEkLEvzzR+DWZvzI8RF
BVWjAKQLlJ8SoJLO8zmAVgcEKf/cNNybFd38fnz37Ygc6/kVI0mx+MoESRe8qjnnwEBaObW/eqh5
U5+hZyjhqje7Kd8FVnDiFezjr0Bij72uU8zxJf79cbcC3Ugf/ohrkJVsRPoKBKiypmunvYgyusU1
YjOrRhZMJkprEY/9bhTaCyRFs7oLksEri4/xoJIXfteHPn3qlCzYFyPngMJErTP/1GiNZcpIXwu5
xub8jk3BQKOqfZXTP02fzHFaoq3Gp0dVBVInBVWo6bSfHPWn1yMbliOZd6iRV1yny6RhaGDWDls4
YlKZrySmmy37zFf2ZmislcyRAHnIkqHON7h4hD3K8DimgCB8UFkyTUCeYOAikY2158LXh8MrtpHh
VbaYUnoiw5yu7w61fy8alMBV1RIqG5TawWz5akPPv7V8ZufDHSdJmYHAOim2iXIWgH34tC4a5Uzj
EQxKgNXfRZSiXpwaVrp2cpk/3FHWU55uS3fPtzHKJ5KX7RDdmqb6nYL+oyKjXqQajCdMM0m/M6MM
EOKnEMZa1WMkpp1nA+bJ6aabDSTFs2m9RmjwreK5Udca6AKcCFb8t9beQowFAefC1LMKbWOqdSlW
Vv23Cu99NMHNIe2rHT7GfgQ6PG5G8E1Zsi5O4XOxZEO3AG/A+b0SbMgjrk8Li/JsxPG9k8WuEzsW
FpuMOYyXBBKiDapUmBUrTewUDm571ftFx8fJXhAC5PyQ7OJWW1tbI4/lfgFcjfyahtSniZIeNznc
z2VVLdINQUUTcKldahE7OqF+dODiLhET4bvxMcUST9RBUCRHakVuIUA4rnLUn6xcabVOesq3FWR4
7L3GxGfxrNTnUBAGvlYAga0UyPYtzHjMNesogUqxCrTNUKCv3udccYZX6tnBXyXwJZgWhuQpYBSJ
6w2/iLOJZtoK6WboUieapusigbu05PuCX5Z/XkV2hNp8FWqL6BAhN1/bYsfnwNE2qYO14k3XvNFY
QWREaZsXu6pdYVblaJCSXGOPb2KitInKOAPEGHuSInaNcmuMVSygb4Jtu9jUQJW8mMlTr2Dde3Kp
65riqHbInDeDsynINnA2U/oe+iu6S5oCRxQewroHEym2qECcaeua+xnQwRE2t121jYKDwRFoAEUt
JxNC5MaJaUTvgm5v3LtdshVnuUMu8jN5g2ffjCszifmPhEGIETF+mnSIhyPqSuIgIB2utbHCPmEk
h5Ieay3GRZqHa5pCT4bJn6rDKETLFLU/aNPBY3wt8r9ntTwNczF9z4sfaal7TEd08WP+HLSg8gI9
fVH4gHDoMi2lJbYW2gzoZR2EXtc5Sc3ZMPpMdlTU+OBj+e07Xwlp4doBkYcerPTsUo+XIGYoeqGA
L1oU9ttR2bDV8SnQkvioKpu23GTpq4w/3PhCzWqB/KyOU/MWJ+maRnE1t9LPWWYvRXZSrJOavGLT
Z9MKcmo6Is4r8m/Asm0E0uFEioTR7xGHxzFImI6Lz4ZaVNCbIIF93q80L/PRi+054znf1u1zNN1b
ncRS7WDhAhurW4SCIQPpldnngQMp64Ne3TL54uIQSoiTVVYYdLex+9n59kKtbq58CxqM7XI9wSX6
bSMKQQw2yW/dEudHFzHa4j0KIP1LUEap+gsUXKnjXeicSFJU/Kcm/bHw7ozTPaOXAHAp3LfEM4Z7
Mi8oP3Gz6X9UOEJkIMJXoxjENMzHlVhx4T/5HFNff9fHj+F5bIh6BrdAqYxVrWNG5oHksWuxivVb
6X6G/NZJflCs7ZSxtn9XBe5r8JQckIa7jMw6nIXqIcj/EHdr8TY6BNTXnFPNn+46v4GhRqtMv0T0
g6Jy+8/PQhdAZAUii6ckD5ec9azsGF+I0FnWH1glHW2nZjuygGr/DwWhSq0dpzfenpK98Fa4P7ID
6cIzRC4+rzvIEDUGmpzTD6g8/NgcP/eyLNWl8wVaciTgzF3VoPEmIrfovoTnBprPMHn4ckWzFf17
DXdMg6QF2bq0t5X1gQJqmZK7Y2/neCudC2eCBPzA3Nhd8d4mFeF7+Q41yG2wO91qnQE+no1Wo6PS
afmZYawJKSna2aGwN/bs3oDetQ44DIq/LZ32XMrYXQHm4srVdksn6tMNqZIfmhUqW1wkrNYt3JAP
ZExwqBsYdkOWLdUJIK0WgaoaGEiTbNO6+0YHuA6vJmwtuhZIJx1I5u3kQJMsfp1BHMeI2k0a8XAq
KwxfkjARjJAlCZv5UwGm7IJh/kMvewKz0MtP+GGsPeLfBAcFuy1QbZvARaWuXnN6xn1nPOtM1ciG
ZfSl2PF739XGW+cksOjanyhlCJgb40Dnmfldo1OQ+aSqmxo45rz9js2/NRgAAiOm5LW1ih83zuhx
tJsm6omQxf6fhE8j6peyr1+tGQSnCo0+EsOdvL81s7s9SJxlMopNOozLlAYpgaQhl2hUrXSM4PLx
7/8fF+IQ0hgx7vMTjcuYjryEjdFPoJdUPVwGBXtOffCP5PhxRquXDlXVOg48n49TIRyaLhyDRdOG
PnP39hz27tmolXNPsTBkEFN8e6up43s5w0MmOFe8Nn9Nletem+4qoIKACgFCG+SPLKXTYMReBDtU
8SKkRdHsO6oGsjkWyc132Kq9AACmvXDVwUIY4oORVjt8QailIXUL2TKi8dziwrSTo8w2/KnwFm46
kBxJRvc9eGKGy5z8vadoMbST45BcwF2RvFTVVfgvJvOodMF57y720n+xEzZW9zg4N9W158COlD7T
umqPQrIZPk/a1U8PYfoCgwIP7zLhdzb0bQf6lkfUSSiao+rM1wTKWbFu41psKuVZKhcSr4bq4uck
HC6aAHYLbmYO4oxDgD0VXENijgc4x4fGfe+1i/1uYIFP9zSbbnwR1x6GO2wQo/oamkcp92rpuc09
5+NqrTswL8RRE/cQVMvRBd/+VBSMNUByw1XAXJf7+47NmPo2RifV2hT9t66cjQGDza2rLgCX0Htn
6V51WKL/JP23JvdD86Q2P050srpvHVftYC7gCBF9ThhUBN1py9yi0ChL/b1VADpjFdGvEwzq7OBo
n2FH2OBv7u5GfjZvkPer7UF0VBM74Y1UXrRsw53q1hTrxFPD99gBbROTXhAtX/N9kWpPoZX/tZ12
q2flVQ2nP000rPO+3YWZs7cHCumm+FN2HEyHft7jJs0xH7nde6/7G70sfwmmXxVgBOhxzsFkw3Mx
OV7c9H9chonLvNfekL/sOoQuBjZDmCKIbRws1io0Fvr8GZsNu9s6uMqgGq0aRf6AJDsgAJJLJ7Ul
4APKL8O51XWEl55Cm4QRpFSjSTpBaL4Qbcl3KNEF+QnEt4xIB5GMe9PaRaM7nMsymLZW3gGeZb3i
v7uQ9OXs47A5hGJYuY2ALC4nOoekImVD9xEncFC6+JqEsbMFwbjx9aC74/TfKgFhzapvLhHmO214
NoSRQPOUCmMQtimpVtxmS6IGvM5F4LAuY73dFwN7FdD7MXpnyyGdITu1pvmnQfrooBpYNXl2Mx2y
6SrbJl+ZJNuN0rP41r1FulG0NhIsNpGbWbAqSJgjLo5loK7emyj9pQTYdVM3nsY8YemP1GFjU8qi
iSHvOPZMq2yfZ05JOP/UgmoUJIaFSIyTFrb/h5G4CybWdM0a3Eo5QpduQJuPNtc1lec+EGxBPIz3
8HwozlP2yAdibumRznBKNBqU1cg8nyMLTUxM7TYneyXlTPhhKqeWpXLDLVY8oRFZ+IrtuajRzkYK
QsqZVXqL3P5J+tC/pMpL3oPdblDTDPZE2C9rqNIBikna9G/YB+a2wCzHFsLexC4lAlTJiqStSGEY
FyPOYG4oAWDQiCYbYAL+h9ORxJ/GYDvTZWyi0oBYTxG6R7IoUTBmEVGiKi5tGyIQ/QP0Fra+jmp8
Zmk8kScQGgrEMVx60u5XrtqwUvebPPiTeC1opUVJR9IdGYb4aXY06u69tAkkiPT0qhosLiqiNcLh
DMuikBbZQuNCqbX5doCVmLARwcqwpMh2XqeK3hUw9Nzg8r/rYUUyXj/ijp51Jm9EzjwZ7bdOrMTa
Kki75uoXF/0NJz4dRvD0CCloZFV7KZxTNH1BInQPvh2s5Fjlh4jB97EhlNBDpWiKmP/SnOH5Ytv9
aKtaa2mvpbG2wIl3axLf3xgoPj1NkdE+Qcg4qvywx42Q3VGqJpkZST+hFBBrggEvet1p2wlR4RHJ
AnEXBOY1pb5MMeUfSBQBGz+Wu9En3HpyB4JDZQLoUrOzVRbqL0STtqkkl15BPoetXw7e46Zr34wE
b2vQFCe9E5qn5O3/3th90DCBK9J1PffB/r3RI0m/9vH4f+4SAYZshV/6GznbWhQ4OGxOqiDTa9an
xlh33dxDS0GBOPhUkvJbN/KfiRSBOpREhLk25Jm+PEm9FPtAyruWVONrHABmc/vmQ+ZJQEbm2IN8
UDKiOdzyA9fvxWCAdg2BkUVQHIVzcMjzxvhLsovtFBi4i26f0N8e01Hsnbwg64FMgIXQfWC9KdgX
TbrdUQ3y/ljHrLRqZxcLX0QfqJfQLPkMKLrOv/qSj2Uxuf/h6Cy2HMe2IPpFWksMU4NkkpkyJ1pJ
JWbW1/dWT16/elDptOV7D0Ts2JYW4xKP48H8EFJYHJCZ0yWEWMmUso8By9OWP7CkXod+2TGUEId3
VrOanLpjGtzCss0WybyPFyMPNinj61Zpt76lpTcSkrN9WzPoMXPdoEUpbV/W9GuDjGEhlbEC6XLA
nR2agH8F1QcAhLQuhjOUlMwSQJYzGld3eqpoq2ZoDxNaXSY70lHtq24vl9K1D/VHGTEbE9nWZzIA
h7bEpR/J76YZSCNILBJcheKdS+a0Mz2j3vSxEB4bTIuk0KtLOFqjM4zMikRCC4gwBy8GyA3Ngj4P
kVRjCyV/3JMdBJ86Co6sHA+lSBeIEQr6RlHshVL6kLocynGE6L3N0dCqTd6SjopzXQZ2sgPhphFz
U1II1eRYrLVDNaGbSREfMokZTbsf9GljJwB00cCXqxT9Mu0SMcqIeG8SI75V4vcsgWQ9O7P1wpxD
clOr/AiSJtp1PqPban0veLRfNYmiKB+VbVta/sqM1IlTxPwZhG8Z7v86K7prGPo0slrP7Zn9MjKV
dmpntpdh5AqH5/NJUs4BDw4GX0v+bK2u3DQiY7C8I5ilGaH7h0FxNdpEufRDJB09dWT0MLBlUSoX
fgX535lZEPk6/hSDjnxgKNUdPtSfsgmGS2XVwyXkNt/mXsyKqVGHS56m6wLDGdMkphkk8NDq6c1q
LKR6XZyI27SRwpoXxGnmhZzvin4xDumyuMrb2lbDInSSoqrg/uN71jXApGGYl3tFmZ7CdzS18B9j
1fYU5dfiVQTmeVS1hQLFhuELPythGqJnX8Z8L8pCySVRLjPrHs2oSv+fBko4TVhV+Sx8InMliMhs
tCM5zTColhqnT5BeRn8bl+SuT4eyd9FALeDlylm2qXSqPpWFRTU6bcfAcVAg5FIchET5oBncF+EJ
Bf7CKNnuE0+NFw9s15UrxE4tTLA++AllU5fvYOS83NR1slbL7Vi4Akq6nhu83onyPGZU7ZBquyoA
TiFurkATb+D61yoraVRimIl6PN480IDWtffI4ko1Jxi+UKBpBoPTHPNSKRLvG1NEJqgJs59W3uuZ
ZpfYZANxyymajQdrmpYy+e1gRmReySNkJ9foX2acppu8DHEP9fcuBhuj5AR5cHEZxWsEBCWKZBi8
C3lj0adkw2cGrl58cKh14q4zj2Bmo/iGhh/Izk9qIMckrZCfA9f2GDA30HZD9qwMHErxv7B/hbQ+
/GOgYGlDcd3763C0TRDC8cus1x3s+xCc0XckXQCehI0jyxC9vYVsuQPZLb75iFqAJ+1SJURCRuJL
5mdPDAR0WINNniHfu+iVFsiEXqEJdhomDtwxgXV2IV3y0h3iW2UdDZbpcQ3W1wNzsq3VZk4GJr9s
C3EQNQGfKZ7KroKkISPz6ukyWFl+wSGm72Niw48jG5e3GuhPqRzZppPDSa3bKuD7E7cl3Y8tkBzI
q967Nsw/LSaprC1ze5TshhavrfmwE1ZYPDzDqtinxLMBa+f00UC5iFDwDjn/h7K/eDNDyrv6Hdo/
WLRrkBPVRtK5MMZ81hVOAD0bAJLsIInLUUbcxyJyjjXFzVL0iMT4LMLtmHyYIlOOjQBiWrmqyrkW
IOjCgNoy1WtZg5eApRm3i60rMlPzuo8uOnnCdc7QG2F5sZ0a/9W4QZLMTcKceeyuUsnAgWyovgcw
nT6ZZehOeuhZOKubtrIV40ggG3IQFgtW++fVplOxGhRYcMiPOgd/QeYFMOfZa9RU8N2xCshHkXu8
hn/YdlB+3NiRgTP7fbsKmrN5FyGHiegycvQZSV6CrTwn7Br5Gs6PaRmyS2rS+X2gvuFxCE4jY0lu
Wwla1OStG1CK5iaCB1vB7Rbd1DvVdAye/OeBeCjM5cAxRCBvKJ7r4CrR7Y+2FMBJR4VhhgdCmHii
PPmHTqBv3ZFFNT+lAhoTtEcf2j44Bn5Dgo8TeneFaDko6sijl9q1nuqrapqu7sOfHYgsZhLnbbKh
38Eu9ZFvxsZ6Xt6z0MHOpob5nhVFx1xHJxUBk9cMgEGQCCccIZHiUsBuhnEzwJfvKp4S6Z82AIU5
lJ2yY34K5GbZM4SvNHDQ4wZeG6ImhmXha/TRRii4e8CgEhG3FNI9w06/gk7bg51iN1K4xpxxZUIw
Y4Ou7X35T8qrJXnSRCSRiQpFulzNdk7UNL7pWFIOan3NVVTw5jKP4mWi0jKItZs32h2BgJKxDKyO
8Y7dsCmWOV2Zk8UqD1V7yQx0e24vHdp6101bvu2x8qvnCkKdp9wRj6Dphyb7tbKfORuqlP6EpFpJ
1tnEfJK7YWYudf0hlKEtBg+LyASTmhVIVs1mQIdnXkCzI8DB85fZ+Cm1Moi6y6C98a5u4ScuJxh3
EPK8uePfSyPxOypwvhpIHG+yViwm3l/RQlX7g798TV41xzp4c4lwhS5GafMZJ2zevH2tHFnOxc1H
NBOzcmhyxbcyEDnBH/3WJVii1g9yKK8kggPyInEIWzXQOKkVWYHcH/BvFiLU0S9ROggWLiNYbDKA
7Cxa8XlI1i0l03NomICwzigS9hcHS4U+QsclZkv8SBdE5ivgKoynKMxAPCuyvPIU+ounPOzl6s5L
lwwNyw280b3QXKPkJU1bS8RsihyH9VB+JLXZOxJ1m+Lg8ap35LumQRrGoWOaACgMotP80iIX3bkS
XmZcOLkd3SXtthxxkeZ6tMjZlcA3eSD26olWZKpumuaWKqEjttiglQfEkW/zfmvFEudNjEOL1E34
ovrZzO0qvlf8GTZf1uyVYhdgeVVXxZzPcQv/WH5MkXns5gB5yZbFfc37huJP6HnH9rn363vXuMWM
uDGDc9CPDPndOoS5CEnmUnEDscsNEJ3tqsKRadwXWvxvSvctegrDthRI9aySopvcsUbGP7Wrx+NI
xHe1KUsXqLPeOOpcsfLY7El94zEr650hHCKyuqS/JjvKA4Opv8B7gTxD0MNCQfbcvl6jqG+jx1D8
Hs3xpXjHYHho1Y+mfETFkYKt0fcV2F4ph5IOWRq8af3uOpapz0zDi7nhC8EUhCH4AZmTn17L7iK3
9bIOz2F3D4p1JrPdmKMK3FDC9gYt9jfmBDSHtyITcQx8OFhmxiUibDTd8pt6ws9M+EnLT5RTGafX
fJFwIOmYOymjAd4Qq4lzZ+kpiIfaZzDvLfa8wwgHOuVktvch2w36vbWuAuFP8rFXzmHhRqqdiVS4
BZIrVxZtTXU7xEVlyYyPEmlem81mwiX7Ot+EXUbV1dnw4NHtnBT/I0neMh5pE6cgKhCBKL1+J1pX
JWOziv0Qbo9jpJvKsAmG5BS8kI+HC0epcLoVfEbb1tj25bZOO77yp1Q+jLAOGa/iB2Gi4cn/CFvG
EJTLT0+9ajm+pkc2J+wc6gkxTsdIcivmp7Z0QQPu9XondY8BxIjHYWDETP19vuMvidU19LiKYGj5
Hwj4engh6AiA98TbRtOWkjg/LREwEpVUgfAxxICQWL+qyxg4jTJu0NGOxqOHpKdSIW5l/bssXFWn
KiRgIlllODPrnTkAEuH3Y6aor2bIsHT3zFMmXboa8g45xs9UQNC4E2M7NR3TcDREgxgLQcGdp+xM
PpV2VLgRKszWGdvcTSIi8jhLvIH6qjUe6NKkiPX4TpcOUfVd8JAJdrHGHzR8ltkptVyTLFXvbKiM
ONfaRYg2Q/iaqYZhdBiN7YAKccl0wCqwtMU3n/sRebC/4m+Mo08WZa3+rXjrNKT7vPGGwz5Vx2Mx
bYgDDrovEmcbRr3yPw6fKNDJIUZqvcQ9Ihd3kg66kZ3LOS23A+JZJCgaMFOw90vCf0gLZLnfojNS
onelOjnZPta/aLwa1V5sNy1pB8jaghN3vo5EEFHDSapg+9gjlPoDOjKrqQmVgj9zYGyr7ZThO+g/
0QijneWvR9gxDkcLoYS/5qrTjKOoPyzkTcaWN1GUf+vwk3cG0aMv2LwPOpAHzs57W7hp44gnOHCp
Cnb/gRaZ/MMEuJKgf5DzSjQ31X30CiOkWtsaEI+PVJ6MPH091cdUvlVBD0ydbnHdBLYv7fvwybZi
UabXVuahu1gojSns0eCcKv0SGk/0voj/PJrKmdUNYuaGAnHQ9vOtRH2sTa4XzhT2ZxVvanPryYeY
Lq5UlmZ5ASkWBquWMEn5ThOLk+VTyWBeQe/e8b3h92dJiSJjQj9UHzxrp4SvpL6iPauDx5wDmV+q
+J+qb4VnLzjAqaTxewDHKH6YzUfVPS31M5X2ekw2HHKxcw5JVsSd562QYer5QY+eauSE5lpHYNzl
2yG+D8klrT/l/s6KWVGZcPsI2x6J8uBeqId73bsxC+pKvObVIxv+Sv/GBcFetcS9QDqK/N1Xj0KF
iAoeYZ15LSIi5gD8OHHW+DtQPe5IG0n6HUvyQ11AWbCcMgKKYUuGJ5M9eWDr0dFkhuIR8TPkW3Hc
ZSrESnNZRQDVdmRTBCTL9ciCE5brjTKmZEDCDgLfn3MaSKjs7hlXEym+5omnoZjcJNoIw5qyZohu
ccLyYmGx5Slt1dpNhMpMwYuaqUDrYHDlI9i20JzZhXDg0e8bt6BM6jM7bD5ybdnqFCm09zwsxjPM
HrOCN/7HcRfx894ComIvOFBxU8mJeJDH85AdaWOKaENYm6HurSFbpMVlQpBqHuv0wze/uLQ4VA3z
lVMjcpWhC0a0K3e3IflTrDPHUKlwPy4Y+TRz+oK6k8UnxFpkJ7BtnZEJRfea+s/5KDIcn1W6debH
Uy606jXnWJKehKIZHUrU/EwxdMk4JQvh3EefekIyCMWEykWv/IsxAATzs8iJrEqspKSLV79V/stA
Az+KShQaqOTgWmRx404coMU9RuEfbhlSImk02LfzRHqQ8Rx5q2d2EV3G4pPxScRqI/zpEGukV3hv
8K8L68OS1gZD9OEiDKRbr6f+z4/3SeWIPmM15L0K04Ah31jg44l0Q1apePADio6iXOQEVdPBAvDb
M/0m4i4xH4bqqKV/LWQkAkDL8yr8zvjBOIAYywI5WUihbRDj2hO0043RCeT+ZkyxTxXmXkPfwW8g
NsrOgpmVor/qvdoJ608IOC+ir3uAPT4BERklUP2Wmk5n+vQ1G+8kK3EbgvV6vmYxEmIzACJqmngA
SXDj6GiGazUX2iRAhkhu9URZtkjgmakyEEHvBNcq++o0A/wgMvQawwM8a4R26rIovYthanO6QL6T
1FBkkVzUYB5CJ+4+1CYKV81OY+sQ10R9kAq67Xni611er02wtaWxPUT1tZpcdHy066rxqKpFNVIE
kN4i3bkbuCqk/NnxSOeeIzA92JHMWZCI3t/QIFTE+0gL1NQz956crXYtblH2Zs0fCu9AQpgy63N6
uu9wb7R/SJIdigrGqRnaxPYjIeitOekko1/R6GDQphmLzAsKpJ4JQGQWR8Eqm32SzFptMtL7dstu
v2vShRZeSuWHdNhC7hYScUwiADvPNlg0l1YLQPNYv/OEBf6KYIDuBqOLoHEmTT9VcFKwJtTiPu9h
8n10FbK97FCMV1KpAGz3TGZqVEjZAYbMqqV7SIwL43z+lY4hRDoYujG73pdU3uA6zc0Ef6gSV2jO
msGWzjikzamNjkU9I6spxs7GeNXGa1HsRoS5PK5A9NTigbxZEPYGCR7yqMfYaYT80OQjit3W5Kmo
uEQzstBSY179KXRJOTLtWgmfOOrwLEt37jjE7Ea0o2+GforwrlwBq021bzXYq+1WqUDRbxkrltFR
U9lrfOrdHYm2LN/GZJql9fGwm5RtgtWMPd+HpSKI/u1UxJqADpj9VP2hw5ScLimtDU7Mye04CgWF
Dt/GdQHRXUR4AnATU3ZoU3GwuLdM21t1L6UtPqJkeogGgsguAwgaZJitR4pJNIiI//IzNlxVCdh5
YiPzQCGc2E5w8pjjkfpq4LnqX5nIUm6PSj9K/o3WzhpOVGV943DqZeZtHq9F2V9WsMWcx0j5GRRx
0xz66mJl/8aE6eZnNW9x2aXcpeqHZI5GQPkP25tCz5mUSzIwmToYxVEql4qIYov97Fk3fkr1YP3D
k89/hq+zm9YcNcVAmCmFiE5ovWOSopDa5OmSoCISJhdeNYGr/dbTH8h3uX8hnfVKhCg2c8S4vwXS
zgjuJUN6+dVRIcSuSZcsrQtkZwJ8Ry4bbe2hzYUFBPqpp4bu41+xa3hES5pxVrILoXskkpNR28zG
a+1Hrd9ejSbjJo2fafQQiPFTS9fKf6OAAX+wXsx2EtH6QoleSZdJtRttT6vDO6gPx050qCfbj16n
KtSiZaHRogz2zyApTtHTauBN3yXZMfNKDp1D3b1anEYZtSXeiRHz5KmW/pEfnmQsmKstkSqd/JGK
Z6v78qfXMDwK7a4zOImvUu54zXaiKPrRtW0TbENtY0Y2WCGkHllIyjzLzU1VovVHCnuAFloaTjKu
QLE09OUoLj1CFbax54TnRtyE04v0aXYCkfohxwervRL9IBcEdO0D2dGNTSKcG6Ipi7NBCeQRmLAy
0j3XDsWeZNywO2Fe0jWsguw9bTE9+BywSFpkUhqsKxBJYbiO8ovycyicVLLzgQi7jBX2Epy7Ja79
8MySQG3dQXW4OeD/CjU9G+6ZLdrZMXyyt23WsTb8Zl64iZHMLMcg4vAxjEfqQZSE9fqpld6K+fng
ZjHNKCR1cprF2jWKK/QL+mwQi+TNSlTsmejbhVrMQtRlNbWL4mkEMm2jh4rSpG7FhcZh7RWcTcx4
73F7kUcJR4XxNIAdrxHELOWpXJbab6tgTliY1aqtiptnMrRmDAeqcZVawNnB0VIEKdFLtljHIjpZ
JNM2S2m5jlq+80D7pgbuXG3lK7alO4jYVQ5jJCgB768Eb4jk2QZohgTzWe/3zINFrGMByRC/aaUt
2XpXF1NoaM4fZi3+8wSV0GUyZKcUTWJThce86ZSF4ULK4AXEpIxoi3DLTC7AjcP03JRpgbEj++En
VR0L+65Z3KcW2QMiSbVi9sU1avG6CURZUYOY/peUrnv9u8h+e9YyePM5dDmK8Jp4HZMPoi6c4ikY
SFcUgAwLA5L+RpWxk8ADQiJkc3mT7NPR0fFF5u4hkuJH4HZhhwWjkmyqP9+KV0DK1mWmLOeBW22d
yEvQiqNYuRUo0hT7bXEmAT6zjpHqVNaZeqhnpCq6A1JfP1v0uIplRtojUDVfv5aMgkZ2hXo/LiUu
TNmsIQLq6FgpTPiizQm7Bv/0hsEO02jZiZStiGZKjl3e914XljXHB16XXSnw7hOhI+JdqhH1Up8V
z5LwKO+M75tUbQXNGDTeWUA7IXzPeXNsme9XJLw1ybcnCThd92y7Szm+JyzAhbqOtLdR/KBKz/tX
WQQorzJSbr/JZCyNr7Z8Mw8juX2O+uIBdHKlcSufbu6mp49xjkeWhv7gwbXF57bPOCe4CdCGWiwK
YDEvjfLbE7keRWONYotIpX0H1n+E2TeNuMGQLIxSAYj/s2QLLPM4MM/KDea2d+uYQBVVA+5aSkfV
KVDCEbQCA+DXrDZ6Kq7TtF76FCmZekfTANEa/2+GQyIpnIJo+2LflOcy/NI4FHDsUPVTTTcGlrQb
ZzQkXCtA9k/iYLQuEXk681ecxgolobGKsANiNB1X6FICxQmZRsXCqlHeMfLAOgrsJCw3YRQdc0bB
hkbmuL9cwoFaLA3uLUwEG2R4rJ2rDf9+JgzZBdVJYDCKqdaNhXHNb9bhR5e+OuQqBDg448C0Gm1A
kAFBjXedvpd7/abXwQFyIkukf0Qj1ExlfXPRVzzBCcHrzcGIN1l5HBLSG3lAHnp5py3f4lTjvCzK
M4sRLEMMVjyin2arEiaa2vwh7bCf3XWGtZGYmBSaQS5rZJNjvO9qu9fxfSN6MvpvMxVWeXM3JoUN
fbpVSxLQWMMhvkHFIb0qc0Ta361b63OKzZWkg35i6UUrNOKe1PLvbvBcI/fsNsUiWKLGLklryAdM
YAn/czEaqRN4bEfrVzX0W1cTVTD49XYIsZCCy2QpVO/aLnwEBDmkhUhUW/CpEQ+WIvWVUXrl3o/M
Jr/QLp6arAspXPuo2hKWMxJSuE5yU75rYCS2aYFe39yL2d2AUJuj68jQqGnWlr+YaImK1qDcdqin
Bm0OoA6+egwyk6XZuow/E4Xd/NKmGG7MrSbJWKdmNIHR9168ok9iIh5THLE/HsK7RHJWR2VL2ZbM
K1AEnoRfC0TelD0Cb3okQVnNfpDaEkhJ8xaC6rmUW0rPZ9Oqdkn9lm0Vzv9U8PfsOQST1h9Fuygt
E0Pa1424G1WB87qnrXsmjM9bGrUqbVZB9SOKBTYXuIn5UYKJCaJtOfbapjXhItaoN5FZhEjMVdIf
lAyRT0pCpEiRoDwKIiYDdqti/jZrGCwRHPef1kAkSiswGggWFW4d6neL4PKFqsl/utjsOSF5zH+a
gvexcKjs6li7V8K4bhoFsoq8VWVOKY+GdUDxPk/p6s5alPWbCVQla3bdSAvGc9I84B+OtSgvUgrH
ev5K4m/q6ZiYVWd/kDQWxvBt1vWyFL2z1RZM6GpE9p8ahDKNGHFLnR0oVntAM4ZE3CAcgI1uhwm0
U9cHkO8LXAHkuywr8zY72PokWs073zAQGUOZNzBu0zLfNnOcBesO1HHZsPbijxFVSV1fsLxsLFzA
ClqEAJ+fknxAWXNHlqzlCq+B4J+m/qCBpmOJuzASRqxshTUs3Wb3irrGyf5perQkOocYJ46MUEFd
iEGoEy7CvLHX/gxNgXd3jYh8ZD3ZoV27FV1yhd2+Etvg0LOLkdmwsh9j7+Zx6cvVyZRuxZ4bLMxN
PiaSMJl2KxgtUSvkin4eCMOqETt73mfkA1XE7xobAfuIs1BjJOt3EfzNlRVFhPiiDc4ivlpGj2Bf
S3U6N16aB6Ve59f1Glcfjwna6qSHu9LrDrN1YBiIzUWnZK2gMG/N42dBpkQkBa6BHIY4lYVnuTEp
bZ2c7moknGDT2Up9JtT1wRzt6K9TzjKKhYWm9WuLmjjlIvGkDVX5kJEMk7rRrJ73DQQ8RUrIRi/q
2QL07Te4T1D3lHfMedAwfXlMbKOeGxVrsh99tdEcp6IsfeYwl/mjKGdfG1PV6i1Ci9a0vSDelebB
+I9z0cCRZGb1Qf0NajCidL3U6OJOkZGWxiYS01xh/US48gpl7l9dcNorTYXEGo4Lpj/GWMFKMDHD
RF/ktPPWVH3MGnBdCS+F6iXiYlDZcUF0Y0VvVAdN3BXcIcqpUozFHw6tlagBJdSk8Yz6ToDCRuIR
EvRshSYa4D+YjadVj0Adq4Va30lSqLrv3vgxplOLHrhHV54GhMF+i1yHSfJKKzfScnpGIVoGTXVL
DNYPPnFr4KxEecVsjjWHPHDCuLK3W6rcjhb1SLAcASsY3LOKq2aYAaf8O56ygt2xnEFS0k5lhlcf
K0hWomPWgGcY33NPzozKSlnXEyXYc7DTUKFe4F5Od33LC6KqDEENkboWt2/0kwIGVcY9yNsJauo+
657oBF4R/TH1n0pRjlYK2e0xV79FDaCnCuWLt9siT1g2BYJnLgm5niAqpmgiQCQuV61YgSYNVxrW
2wrUHTw2TvzQYDz9neK2iHr4PblOR8nMkO5EZDUXYzldVDH6ZN3Cr9yIfX8FH0feGALVKJG4+KPY
AdtGmO4YITofFMTCLMhECuBBl9UVl2WDYXYBOmnBl8ixMjxk6Jelwpmagky2ndrKX6YKJ4wQrQmF
p3kf57S3dcfzLE1MwZGdWkw4I0rPCXOvga0/tFTcNelP2h8pf79Tuirpe+o+zPSS6UzAxIPQHkgD
b+FTtK/Gxx1Zhm21HhjTdLnFEEWL563deJ9S3diOVRsuq1jbdT77yWwc75Bq96kkHbye/EKtR4+R
v6x4gv3zyffOFAlXBe6uhMo9TOXvTDbm8TNffU+onAGfIKKqRRF1XxF4CHZTxqIT6bOicfiAiUQe
O2Ax7L86WZWk3vr6yac4UYc/C31bUP81VD6GxpZLNlczv3Oq1A196Yh/g84jDgyGIDqKiZGvkNd5
1kKBqoBIKcSyxmCOMZBvV3Ig4Gwrf3g6VfDcTbCqzeruR7p6ZEarkqvGalLb1APwFetjTND/RH+e
thH1gWfvGZXnQYCYv9b0o6yfpvYQ+smvYIrvvHINHjV1fiYNEcMZoNAfzx82UDE0TCXippgHisn0
Ew2dm5bjjQIhafEYgi2mWWdaSpIWWQ3jj9k/Y+EDw8VqCKejFY5O7xV2TeZfzLRc+xqSc3ZJGSUm
xznCQhzkhVHV61q+9uP01JTwUIloaWQ1fZjoLOxBEd9SKOeuX2eIHxC5fIHXUpR+PYT/NNzVVYnO
/V1xxWNPfZjjHlbvUqwRktSg1UrdAiwYN29xhhXLWPBJ8pEROxRE5HrDBpIvGIckRn4sMh7QpvEV
cVf2g/gxTBJRQmJvrHQ/3MrxJ8kCfLW8oeEipLvpqpAjo0XJHsd4cgt1ZNs4vEeNvpXNTlhVv/UQ
PmvKrjZ/R2W2aUscTjKPnf/Pb2/FuJX6ZtEdg/qHiWWnwjsh7hVFbL5Tp8gt0H45raH7mNmtLSxb
tA1i/cp9ido6KtjD6dG61SAnxYb4Mar+Jk10dO/SLvfk5YTP1WxfvnQMhVNR/npMWQGbXRpp21f+
5GaK+Rp6jtyy0RCc9Si3a4BphVaiLaZZblpaatPkcqoF8RUosKbHsC13sUddp7Kda8E18srMRekB
TU7RDxCEjJDJn9Dqe8myrhiCeSsFa6JRngXtQ0eh7zX+UsdBAeOV5lPAdomEYyO3r4yjKp311eUs
4ukWy46m01P+NaRPDCSxJtGtbZwwBPzg9EwKfI2gdDX8MnU8+YMpYM0M6Bw74ZUO5UZpmEVit21p
b5OTojCxI9ILSDsSi+YRDHCcwXW15qpL6I+lwdYtcDvpfRSEHzOiaZfmkj5Ko4AGW3hlgM0wLTIL
j8qrJsZffh+shbwznDCy3ESST51Y31A/rnIoSL5PLPxaDJFxkxDSllBWfCcaUXeW567bGbQ0iFpZ
LhBa3XzX0Tb/10vxue3wq40jqZZKaYsqINI6rf+KdlUPT0jMXudoykXzbjF/U6RgvoWvEuqLnDej
7QlF5NhaNu21rT6E4AKrYHzlwfA9jRaoCmFp+gfFf+m104tHvvhLemlmQlQHqnBS4ItF4yWLf8il
CIMMJf62rFBz7n19k5Rn0XJDfgK50vGubDdm+CNFjO2z66DsxdoJzL3K3PNYYbbrZVYZ+W8aGN+j
/lvRZxgUwhAgmC21GF1nZ1zyI03QAXwqT9ZI8Ddt1Vf+egodUIQSOTCqebNG+RGr/o/ScVFxG95q
0JicPyFLmYBUcKn2v9SIYB3VCr7EwKuWkqn+eAyrguAwyg2xNdswfg8oBOTTCCUasnO+W07xT5HA
kSF399rhAT6N9Dimt1KxEyLdMOloGeLG7zK+IPoXgo0mcXU36a01UlznQvuV8SzQzbKQ0lo+WM3g
R+ntm47aCRP5Do/7a6owLMOmBz3SfAShdEhUp5kO+rTu47MBLyd8a8GGQzNIdqZyHYc3bKDDJOxT
j3HvX2ithAbM9w4OKkZOES/nyC5yZ8UXa7pGA8Ovl5kAJPsNurPnPQlqyWoEEtrb9MT7FDtpt++t
TRW47MbZlUMvtEMZ6XTPAVN2BuJaj6l4Ky1DfzpVtbCH8jd9YbIbFnLPjC0YtdMoDxsWbUCrQjbm
/8tYTBv/C5ydN+5XNu0JerYA1s8W5Hih0YeLblwc2TFdqYuYo/aZybNpQwp7F534J5b9ld8654uq
A0XpRgKdk73a27GyzhsUqeeCPtN/Gv5J178q3S6Kf4JwlqPHnNzDOyUqv2wClMhlHzh8+efC44U/
+oLD7p4oTiqcqJHk8KAPdkwe0IDkgtdot/1sa1aT6Ag77zSElb6ckgIeXAmR2QDXUAaMkwz/bBIb
XUsN0PXFasyegQ+oztU19jBONaDJNlnYoVDunQmEgvyogr9ad0gnhkLYYIuZFGaFNURlXfpKAsxl
RTCiLrqL0jlrD/S6EClYRyLkKRRrWz3lwPGTQ8qKa27DA7Lp1lOxD6pzKB0bkTnXRiiWITpW/8rv
7KvHoHwpwrttF5WFTKnRiiWj0NF7IB0h5xf4AlNUuIPxTD9iSBzmp8h7mf1NQx4Yb1jGo+4RtWto
fLOPVzMEDi82coJ0qbFVAQyTx2PDhlb+axCcsHSHx4Wepu0JinUi1nHajs2IkO06vkwzHF45juN0
E3OCB9gohx8etV3Mvr1AY76paq54fKvtRRFfOt45YpMWPSehmhDV5OJXVsSDSehw6KpPQb52phv4
z3r8AhfArnOtF9ZKQaVHGFp15WOXGb+x8epDvDdgaVMV2IuEgI4PUR8udmVce+EcyP9kn8GKEqUv
U12VzO8MKzwAOhQX4NPvpq9syDXg4uFryBfO9SI7mh4qVJzSZqxv6HvDYP50NMJNTzwU+5fUKULA
T/2IboR+KmWStwB0qMw5oo6So02dy1FihUf9FpWYcfToEY4Qi0shXWVa37H/zjGPInBzDNJlmRIC
x2LSRhXnRmRe2E2ouCSbskdqPnMvZCRxZug6TFBC+JgibgEtPqrqYxjhcl67yQmqQ2xuLP3N18uw
9mGUf1ap9quFEvMBZlh9EyJlTI5M6DLzP47OY7l1JAuiX4QIoOC39J6iSIkUNwjqSYL3pgB8fR/0
omeiZ56RKKDqmsyTqOxuMn+M9AAMrsrg5PFW+pAc7PLHLX+cMd7HYfZe2NanUWJ40Nr6Eilc/GiN
MmHY1A5i0zmPMko3zAxZr6GRylj8TamUo34tQK3Yl4AtY+nuDZWf7YZM3aG8FvJmDOHVD0mA1NDQ
YeYdjkRSF/p+CPCvyFMR7lrvEqmIGZA1fifTvgMXRMHYshrAWcVjgGLGZV0sDstWJki+g6cSdvSh
YP+wd+7MsviWSROukKPmCH4yXBOZfzeFp88rM/pWLHkIS5e4LjP8ijIESJrLAdbEj7xI2TrLg57a
7RxbYbiUoqpBgdJlZ9PuOkFpXRcMsz29ZBz+B6VFmdkG80SfB/3AnGKw3nui1rI1CU8xvtTplxLo
e9DSP1ResUMwOcNUX2cfj3AsUwxMy1K9Bk7LfYY9eSaN4oQ0y5iNOXaLnDLHrsEhaRodXORX2jwK
0P+wu+e1djiiGrr5IstPLSSMYG487XDBlqCTN4VND9KRAvWxa7xN2/ZyPop3nEplBSpwYeJndRYY
P+Aq+cUK9kGrbYcRwumSb9Bsj3lCf7TL861F+2PQ7zOj25A1V0KSRsPDlAK9LZGeTr3poDASbPuh
h7uC74oklBIJxIIvkoKPZbupLiNkOPAhVnGhLeY6+PZRC9Hc1mx5YPrgUdz46aEX6yFcMnYTzT4F
DhBcehvjBx8a16ncD82DPRzqkCBWD6Rl3gjSYFjDplGN7VdCiLKJ9U6uZl+qY53tmmFRS3miEsOz
Rc+Irsl6s7tnbAIHRnTGSjTPQactdGPPNes1uNSTi0eaWT8gwl5pOsL8fm2K7awgeyY54TFTvu30
xHcHjdNo0CaiYN6Mcbfg9njAUMhYPURvgLhxJS705Dob9zXsgqlZyAzq3NzkcCWyBvGO0XMyB9l1
zF+pC+fBmgViJ71z791FsFSDKasPfQaa+mbDjWrVHI+4eKk8y6PRXRIE9bU4NAhuyTCaIXmbAbxY
24BmH36GJL+eYV1hntp/2OxNprZxZjZ/bT5f6ZSM3WqLWC8/yqgdQY5r7NhzpEfHuXMOgyXGwjb8
1I9JAR9T35JvWdJ6QXl1cRK+9d0ni+chnvviBThuWZLuUT7xhIj+ygr8N/EY5RPL8iUZz+fmP398
1P61q65W9SvEFwbkYfopk28Ec2o/RD95fQ6yI1sTztnpU3IKkEJndTs6FViaf57yNN44EG9ZJZ99
szBBcYnxLW7Zz656XPiBflfQVTebwnsr5S34CwCh0Re357jdJsNHjmYnaRAYXzRTWVvO8GcvewGf
daUxsOBvyFYELM6icRtbf+40SPki/UQkyUISiwdM1dAAQQHQ9zfCfVTV0Yr3Lg5x8cNVF3fgDT23
v4YsEVPmJNoaFI4W/drWSUO3xihKASrC/qP4SNo/Nf1G+o/iY2a4v1QOMxvVlixWiU+4TT/O0392
91W4D0/78ytCXheKmcLo5kJRUjZYPTe97OJDJuJk5jbZNapQKxrFF+FCuCgkdz/S6oH3RfGNjWUg
D3FAJDQe+vOIR0LTbpjdJtk/0klwBavftoKH95HkS3+4TsizmmEpDJhPhXB5iZhwyWCgCziG2nek
q1WPOGJYmMm0Tp0xgr9JC2f/t4V1CvOycWsJHucOrPbkbm9Lm3niScHslAfvFWqLcTMqS/FVdOwQ
cQN4TKciXNc6vumEv7BsFjV8EwPle/hKEZJX8jXvRMFKk4zS7EA4LeolJgPywDA90n9alxSSg24g
AjCuSbUqreDQAqLV+jBY4WL+8Mx4y0Tu00peKZIC/choR5+JUrKnes+c9aKSR9k8SrjGHTAOR1no
rQx4jdxlyrYLHRhTnIVJHJVpzbWYA4/mHopWxmDebf6IZNwqTKkyeALNmCCR3ceRXCpMiWv3L6Wi
I7pJ7YBCo2maNFeYXvQIEkcQ0gfUFgup0dU3fnmzTcDSIanBTHE9M1/MYzaejt+Pa64pzia3RDJM
m+TY2VqNzepdHZpik6ZqOqta6nyxDnOj/hzc5B/TqWXVfqe98zt5iQguG2kFAYhFzYV1Cx4CEk/8
CEnGi/aWQPiq/lYNbY5gUNNfWk94ukcpbsEX81QghmqOKFBfIR9lCEGH2xbOkc5uIbUF6ihNkD7o
cXGG8A+40VyUPJbdgeJLMHOkJG7pEi8PaeIkh6HhM4Il7oFWZNxSGTQaE0akHhHLiGd7ZukA+YZg
eITEsTEJYPxcNn4yzWTTEtyoqBXIgrb/bNiW8CGC4GsLd65EO4wcJfM329HmAt58i+WEARh2TOHw
vLcfa9fh0qryR2Izq2yZDqmOwZmrMnGAhvxt0SkUbvfMkGtUNOYH6hOcbZpy1GL830HMUtSWwyo1
7IdW1yccc609kFgbWE8yi049YyEW2li164jIsgbNp51PE11M0bCGUY6lkIRqyFbOlJxZmXvHCv6U
BB542zQsJYNqnZvuZ2k0CuVk99UM9AROA12mIGC2buely9pwTJQXJtIPL0dUq3Y6pm8QfCzEg05g
9QBcZMN4LYm6BQ/3qRTqI0GWSNxWJ93r4D3NcDpAlHQWmiKaKzRNUCNUq11kEMgCqwhYV1OfBAck
4tYCV5KSIMxWBiZnPvP3QnHXadHRBIJC0tkRlE3D392KWxXl3do1Jttmha4jKPN+HwPu8LyBNJS8
xddLVFVI0zwr7eLKyPsy1r09bwZ2P2VKMhycYJfbc9KsC4k7qR4+lKy4aImhbRLt/3FAQ9lQROqF
h9lUbaAg/oiE1HF2vovsigSUX9lEJbOusofPTnOXMB7VS8wOQZl8VM6D5S5luijuuVZoq5io1mMD
DSyOs18e1QwLSZwfzek/iOFi60pyAGtFDhyGTnl0EZDMIvMr6UAruvS3Y10vTkqsctoORkJpTrJw
r1/07r0RR7t0kUE4O+ETNTEN8JxsoJnjxmlNaqGU2rvtsRQxOyreDdYRWdxCuyENjDgLClKLb4lV
phbycXpVBCcZQf4swM+9whk7NwNiSBXg1R+eEGLdDyN3xfSvCTGH8Ei1CUceHUryENaKtlO16htE
+4hNJz8a5RO9ZDviOfguLTEbAOSpb5BycOF4b81fT2iKD/XWyI8eX0Jp/Jr2o3kl3cvSxcwJlGWM
1rCr//gjiuofiElk2uaA3AaJdYn7vMQFwhaWOS2BbiZNaYNOSzjWviS624oPXfets/00I8qqnP34
LUVYP9UyXcngAjfHPvRgvHJJMYXEk5IDHGJ7sBzqbe52QGzFYkTnbWbGhuYJmHezwGc3HUL9LBwG
3pXvgBi7WH1ziht/WcpChWPeHbd1wCCGOxafHyYia2HQgdbWhiFTGcGBNt5bqimZQBNrG0y47Jby
k6lvS20P81TSwCsV0jm8rwUC3b+kAa91yaQNIzrmdnVopt5iySJO2Qrlr4dVagQ/UID5m9mx54w4
WccJtC26CSWMVGTU/BnaNFEgqNCgV6yYd4llMzybln1CltbuWhmR5CgqezHbzsk3jw6Rzr8Mk2pG
8aeyrYK7In50liD/+EjZewa4smxth2CAsqwtyOziTwAEjKYSH4jh8wMZtyYP2OTKiONnW/lzh2c9
4YeSI6NLQCaV2I1D85+SLCj3o+ofAsbpYwvFb2njHGWssXR9UFpQp01zhSzRz1npqvz88G4VxUpi
lDOjTWdg39NYaOe3gH2xQd0Y6g1Ga04ZFcuGte/HIy6jSDsa+sHo7zVPnMvrIsIP0JGzwL1SRaHL
MbWbnSGYWRF/XnZbPVmO4zYw96gV/FkTccUcvH6ntH9mzYcEyUyfJflnmWOp3GTFHuVl3l1ludXj
q7TBJr6VxruUe5RcSBjxI9bBG2bpRn9qVGQK/9RMVxSbwJefRKCNrPeJDZO8ZWpgXVLt6rTbEl8t
oWozCSpgTEs0Ly/XQ/3+rVUH/NTCOVvZzVORea41xPXqJY2+cWoU/ZlTNbQOttjI0Z8PmMba+tzy
B1obsKqDOOQWokKYwO46Dycp9wwkivZU++skT1RvCJad+ssboSpAz0HMS++d+9eSFPokuXrFkZex
/Dcbso80PKXuHwWTrV5C633ZZX+e/7LTv8zD+kFdegmkMde7nz4+RsE5Mh5dA092cjaVnJCYf4Uy
rUcBMPZcLjfZsV87/SMa2+tPvvFesn+fiOkw49F/tYJPGEuKxLYA51Q/x8pa50Ut3dcwnHT1xt29
7IjtqsijSt3fVFmzEnGNBxpXDYt0QCd3iMQ69o6iekrz7oVvunjxkAfyk//F9vaTq3xi8Fr8uo1T
bphijdoOzzoMXBjSOO+EfhL4+n6j3DrzfFiOh6Cos/d99juxzBH6Ixdr6vcUc1L7URc35tBpd+Gc
NIKTX1ws9ZcGjcigCuEjakidrdbLtZ558UoLTEUGzqqjMN9SIMot8oh4YFVkXwSbhC8A94iUHdbF
GPP4Gk37Bsv8jiOR3brukS20KZtd5T9YwmzD7KyjUU0PafYa5MWVvCVY+O2UNRf6aI3IVGbGsbsO
Ky7cfVgxmjqMdkEjfmaJhqd8Oh6zBLhEbc8CmllfxxyW3wPn1ls7iD4sJWYRfEpIBD7WZt+4kxKp
FgcdQ0m70NPV4F+FKWdRjt5na4ttgYSWaXHLcik8mwOw/F0qt6Zc2fl5rOn6d42+rJV7eHKQ/QXw
Uc6oJc18m+YHI9pb4sSWyl2W5SIEQ17vViC4dg16Xn+X21z/67JirLauoltR3PHMhM6+9Lc15IkG
Au12rC6CV1XndF/3zhb8UZMcNLn3srebDRA2QY2JnMs/qtGH7h+Dat/YCJKP8DAa56Ky3wz8o6X/
K5WVYu/wSBXhhiHj0phhVJQMJXusHRtz5OHdDfZ6hDaOYmNYT5oVl0HPsijZb5w10lo58zuUrPlh
lbpwWKZyfx95FzBZKVmqFonvFyK7ZXpSXYwnC0lYZHwylw2yun9vQQjN0t5H9FD9nQbqf0m44Z6R
73LUhcPeJyer2qbZg5pxD6Hu0WlfIPCTe49AP9/l8laxMw33mCOFDkZyGZgPimBsUXG7brUDj1bs
cf2c+Jp7E3DRyXMOQPW6bgFaaIvDzMre7e4PWj1tQszPAr0RuMxwqVvHdJfZR925yWSJ4Ud4G1R3
bMlIKU+tuz9sJYMgMLf6wXIWst/iplHEUu02yGVJBkNE2YZrxnM8mMyW9DVnUBqxNVtH0TlUVmhQ
gFRAr0PJ5GUHfLJCv+J3kwZV3yZcIqwTc2sotxritrazYQYJfEKc4fhQ7C3+fZVcy2rPKFnTMVjI
t3gXAL/RR26HywRVaf3dFEXYuuItIc126NmugWymgmQErjNowdufnY3A2/WEVvgtwC5rLL8KP0VJ
kqQP2bvwTcEoKVB3YHNgZBhZiifgV8KfHo6WifC32uG5TFjIdcm4DJPbYiaKcx1+dP6xIUejYjYD
AdR3io09RR7BeckWeZUspy1HUKsvL7OR/yNfClNaR6WaEggbfkKx4T4r0f32/ggmOVYYaaZVt+tr
52bRIqcC1Ufuw9oo+V29+93i90SKTMVhauvwxlxR477EKtFdOoNogbeCuOGx1WaRklmrXpjTCRAC
bJNryID+gl50Sx+iNH8qo0CjOa9KtnnNmTbw2HtfiYOiNHq5ErtQLwdQXHEwTX+CjUBe69pkucmi
uSLf76qD3n6Sher5u67YhXJpqno2y1n3p05VbYqRMiu7KMFg7bVsg/4Q8wG+JEd27ipyXMYUuA1R
q+fbqtygCjG6jeauNFTS1lx+DMYJ/bfMzX4duFB+sRCXo6NtbfIGdGM95t14EWqavxu1iHemgCLo
/eSK/ITpyGF6FG2yxlRmavJYjPyeBpdNF0Nfdr5JeF0jBUTNoSlXF7vcAsmb61F8+sQDJOuGxoqE
qh6opArYyN1K89eFouMjqTWYew6YalmpNvkpFge858Ww6bSXXzEWBub6mWMS1rXmXWJ8tbxh1lT6
0avWTbIXxZahHVHNqEgh7aMA4yko8h+QcgxM9Imy22Acug3Ju2UFUL7SLUp12KE1lyrvHgtqb7i7
I27knh/d2un2Poa3hBhYnchKOcPLkysrVYnSeQtheh5it1Sdz9jfkcXII86MkMVVKb9cRN8sR1yY
g66nvSmGYj1H7btuQiRLDyvtL6gcZMlGEFaz/5k1l7ghLOHNgIGoYy3d60QUQV5Mdi1jUwM1i8JY
14QKNmzddN0iep/2hPGqA7HhupRmE+zChK3ucbTh+i8xQ0jsthFW7nS4o8iV4QcStC44Z9k2Mddm
8KWzt5HOMosDxNRv4eCvE0RUCaMWEFkZmyHOHIX+cLwLH+vhplQ3Brc5ZCjSSpCJO+xz8CM3MxN/
QNi+IpsvHtA5OXt5GN97kb4rffue0HaWUtDOou8qloIGG7whsTyvGNUgjT3DOhvmLcbXIx9mmB0o
a1bR5LJMjxUDiK7/a/tjnJIIQnXxFrTLuv6024JTDMbqNhDsurb2yHOrpO8urJncxSGJr7xzvtiT
sUDNhveohiW07Zu3UvmpWCEV1rYI9l3HHGc9+A/LZnYKYFA49Dq5z+yu9bDNGsgf8qbdWnDLsG7p
9V7j5E5jnanydxd99cNv5n+AjiXlkXRTWjCN8NufAqncMKL86lcdakUFkLbF1TCVX+yaqr2ZbkXH
lnoX4EEsmIzOTOdSlMsMCooMdmn14cltxYwUBHBhhaCrhzrblyE7kTheVXcUSvrSqpbMXVku1Ja3
d8fi4mo7CMWyYkf0xcXg+Z9BtpEDOvg0WXkaehCAAc15yujgVYo6FrosJKxFmayd/OoyRUeymWrb
oL5oCGuy5CkMA84kkkc07f6xqttDqUi+tsCGu6g/GzQGLdGp2SVy3szoNzH2nsvMdlOQj4b6kyWq
TFnDOSnnpdYhNPBsua9j0qHs2ken1xySdHJ+uhincY1rV6hAM/biC5m9K34GIwBZoN2g+8U/a6Z7
qVwGug+oC6rXMKrapYBBVfOHJSN9q7rs5RFIPyH0bv+VcT7ljMvIw6ONJHuQNQgjRy9d+NQ0gwm5
nkbQ8p1m17OiMU3roSQZFByxqUJaSjNPeTLZHqeMs71+eOI4m49zI3ra1bdlbbhRU29DSRPp0GWO
KtAk9V1MMoGLX3KiX9G+2h56mDVDEjQ/8ML2ob5Gp2S4S+tlq9DXEQDfM+eY2zCTHhlaF5OdZbcY
q11M8k2KmO/ojM9mzOZt8QO91scO4yEJxNSpNWt3sLjjmJzt2vqbjaAsftEkZbGLDiw5Ny5WWGT8
bNYiMa8r+y56oFZ9qcxz19/3lstkfJhTM5n+Iyt/UFUg8VeqQxJdHIp+zdvjyECDTlMOhY4QrqUz
7kv1qoCURYQ38y1rVulfoTeD+zVv0EcmfGmNcmj9f/wZMdiHwUUDlr4U70FMDeDFWRgSrXevyWnV
RnWRgaQZwqeJP2zjxGgls3kYFYtBYrYifcdLUDkWcI8imtwPxwjOE0qpGb5VjvjaNjlQmnnM94db
1AqZYwKoYSykJp8liiEZPlo+eNs/MVWaYzpjuQ/iOVvKBvKVjgUhriFlkU/GdDr0fyZWkE4BJFhB
5c6JDk90OMzoQBziTGLrDmO06CwkO295+y8hRjPx+FhSHGBGyKQajz8Dy1kUmMa2TJR1T1Hv44lV
WlYnFDi08NC9C17qdrxpMIFW6QS6rNDFQ6pQzPeo6Ob6w7bLXa0na9//cxokTLriTrSxca5yl7n0
HCrNDtJrGs0Ye0rhQm3wjVXrW4fRCucDejNtMp7DaA8pDU12rYTekevlMhJ8OO33oJirlK83Rc1d
sbHKOdJ7xkwVloK0rqjYajpkkxfcWgBRn3fjSYwIHkOeS1IEVexlYTuvtZwP1UR66vt7SbwlsaBM
d7OF4L3TQdc7V+Ssa0CYC/KKFxAbwmECWsJfyEzAYLZ5xG4ZowrkpduufD8jd1L7SRLHR2nuI38F
IqiTQtMTjoXYWV0UBrDPz4yxm///6iD8Miv8V052sfyBzg2scCMU5vQUdb5+Is1PHZYCWikr5HSj
OQHvLlzZCG5BZBOtNGRfebWtYtI0Ie3our3JgMM2nbrMC4QRBbyOegj+RSrPsc/N1bf5TxbJfWc1
bDWbU1zxfNOAjeVAnKhzCLX4Qx1ykIHGH0C+dwHFtRKXTGfiQNzCaibOYqK4RVm7AjDIgzn3xk+7
0zC6qidcZ7P6UC0rp4D82XGOpndiaUEWwmpEpnro4H83wJShQCeEBoz8E1RwUFLg9MOvEf6qAB2C
9Gws1YkNJDp+kioP+Yjpgzgt2fHT2pXqvm8+Qt5up5KLoT5Lhnv1PmKmEifflfxFAaX0vA76ihWs
l2ytXc5cLi5+CdyeD9wGbU9MJ5udhn8C/GIK1pTG5unpkWRUnyhccxCtQ+M+BCJyWus2pA4cvB17
zdFimUAhJqLhFOQA+zKshzEWUApBW1mqxFowD5NaT2+9lxQTKvqYYQubxA9xjAc3EwkVVMsxulUx
pv5pSIJeTp32vLQT+aMeL+34UpFZVMnLdH4G16AGm8ZbN6V9tPBndYUE+jCjZvD/BjI2wfI4lxG7
d4rDwXdIToGJ4IHB6Vj9C36DwY8pDh8xulYlDjZgUk9RA96YeCNTwaLI53T1bO3LtIkS0s9WoSJi
7Bl9gWl9BR1BbeXwdKIJj4UMGElHhGe/j87gsWZ6xGjhOKg19htnif9+Z8MeUKnDSkYddpRN7+By
Ev4P5THItaXOVDfOo0UpTXw6NmwTiAg9IXvIFByAw91HURAJW6UblcqK7MEu3sGeaIgg76ydDH7a
9llZy7x87wNszDOcy00L6UHXF1VQnfLkJ0jOJWLnoT0PAWe0bc9K/Dgp/irDafewhkmh0FjnhAcN
f5wV/gs8Z9Enjw5MXggLvtuo8J1U6iOOMd/s5lbpsTO2pykxB/Q1fTZIuFovxruD1btiBeXtAq6O
WEfFyfbLZnyZGu8DQY3Ifefm6M51/RWhm6g4bL0APJU1K6uflOrbQIEc8bW7U1pZxm1UoNfPzWFz
zI1LH315Cmy1aX9KVE3sA3Anr1Aj+CQVdyp7YFxkOL1pFkEZ/r8K00xXv+XDm4o1VNIc+F2PkO2j
YeE9+CSsifhTRxXbqcUit+GjCCovghX8ZhO45iPA7GAMLWwB5xoUzRuR0AeCUtcafc3IZBHXCSXy
ro6SxWSeTbEzZWjFMiIlS9gedgDqGxeqTh7NtI2JVgZ+/hqp4rCSpoZ97Fa0LGNb9pXPf7qmkvvq
4VkfFwk4CoLtOmwZnvNXiXBuY0PVUuwg6AjqXxJixUkXJoobc0EEpiRLUYeL1Hc/YUlan+3MTfVf
F5PhIfJt4PfrAarOuckfed3cKO6VGDknV6yk/QEGWYIeEcrWwM4TDuQAAJjC722CFbVrMffx2yCD
bcQwmdZgp9yZ9Co6vg17y5w8zr5iGuauwasMW6mw9kzeXb9bFLCCmLKRaaZ2d3ewNzZTNMpjO5z7
iOnMal1qBZ93zECbBwRMp4jfVE4YSaUP24fbzWxeUcqZYnorTuAkaOYaDhCSoaL+o/cfyaTRfTaW
yrQBpdfUtbAnKRTJhzpi993lPBVAs1L3U7q4Zb694Cf3cex/poRwmpBMJzt39FsFBGDC46izYRW4
1SLlXq87jHLxcCEJYK7jT51CQvDBsS/57RGDEDNAgNAXi/S2NRel8mxB85Alv5a8paHy1ChAknhc
STeleGbAyYtq3RFwRCPP9g6iKSRQK9jnOE9dMrRU5qBIEvLf/6c4/LFJCZqOn/9AlJy8Su1XCUnc
+Zck/EIXmAGxkxhAiGBgVgVKlglCTTZYzH930/tlGptppsr/R1bdyc2wHXvPaZWtDGfXpyuIWoiG
OhruXy6iUrv21WFUd2n2kUC9VHDXjnCqUCzTKY9Lk0RbQfPrDk/VtHbjAMiZIodg6YKFk4n/TOdH
r1jdxmSPAxwIbTK1FtsmQ3lFExPlGAuFbfc9KPdp8uE7/xzWJXUZAQJ+FtO7xA7Z9uXaKR/QSGVP
6I/J4uWiMo4XGXcMGrneFhP/TOsWGdWGLBVsxeeSxa3PLVMwStI7b9HCD/fkwJgSCnl5cuIPtvDw
SdF7snJKtwHJMPltxK+NVREv9IYEVp+iS9fPHZI1lASCKqhEAcRrGtR3u0CRYrMZIZsGdRgD9Aad
2URmNh2WNFDcY8b0JVsC7TeYal9E86rHaCkATUC9Cx6/d4jmKSgj47sb3VkoJTJlTUYWGWNi564P
R/w/VY2t69VaTC2qfxNOjjZRx/lvz7PqVZ5j65XU5rL28ALWP13waP1urbTkMozZ0kc154hPBKhK
pVNI/jFgCcuHTn4Kop5UQymorJsaukqKO9l4G5QL8BWfIib1SR6l77BmmvrtAi8UPtHbBCmBVMRH
jggC4YlTkEBG01RwYhvYPFT7zbV+ZXAJmbwJMiRTf9XqO8e/aORJj72LhpZPSqcwLvfsR2DfVbRc
6cYzV9zgtbpT9T0JyysHC70zvqL2HhQlP2Y2RKQw+njerx0aCAoqq/hg4tDan4V1aem4Uz5dRtdh
8AqVnWAapPC5TpvJ2IXvyhhpXXrfhXLV5lV6Lwiq6FwcEZN3syJ+IO1W1PggCoA3quXcYTqnTKsM
Rj8RriN73MIepwVgzFh8DQJ9YrRVHw5noddRZJEoaq/IvroBSR+mWCr3xrwks3Djd3KRINLLc1ZO
cBWAjsYFctTg1w4RApYg8qC4+MisKjxy9MIOZps4X9mAYbp0j/YQcUKhmq8EA3KDatFvCIucYjh3
QsEMSIPRtE/HZnvqLjLUm0q8V+qWfaszD3QCbu6kTvYmepiRvpECUd93RMQI5Pes26vRnhur2mfv
A9cLFRtCC2gAt5qv3mQzDm8UrF3xJ6qHVlLNMH0l42CBl3/W8jhoABbDdauDLXXBdvI/RJAiuOYn
ZjAlrDJshL6IyWHqrukkvRE/CRt4Q/w6Bqgehfe/iJsGnSO/ihC9sd80wxHBx7xXPDavPCre2Qtf
iT2sxXBNf3KyIELvhYutRK4zvdxxilY1+xo5YGxzWKTlxVCZrzB/csLhVCGvHXCWyOl276+EndP0
lDMm9izho/JTYZ8BBAXh6dDsFPzpFfaUgWJ3asMCD088eXHLmj1QRV8cO1s5nhK0p/qfxydUMLZU
is8GyPu07bX0H45Qv7UXiU7J7EAM+D9cIVq3jXnTrOgX8arTQoqIxdnyW203OP8oMe92UrlI1y+5
FGytnq33UfP89hxZJSVOWPQdJbq5GQcMIHjSyFyD4xEF3dUv5HuuJIwFCh5zvDz4nVm/5P1Vrw8W
Tsl4jhVilkAPYqjJxh0ajCrU5agQkZhanz7NjqnRbwHXEyr1tV2vhfFm9ASB5vlGFM6ZTIQRaUa3
N5D4s402MwZHSsrt6NDA5qBIO2F96pJntMJWm6DOc0PvO1MpnmyPaVSfVA8JoSXaGcahST16X2dG
8cZ1zf59Ovk8PoyUQX1JrVUU1boLMmSxXbZXrRxiTtl89WithemHa8MGaWvpQbdMiu7Zom0GdGM4
l4yl8EBvz3XxyutjP3Il4NxSuUmWdugto4x1LEg2l13rn4paSpMIdbxnnnKWZM0qqy18tAFi1lUg
MDRa/qUIfFaegwkQgewF9MATY2GaMibfjoddELeE439l0chLTMWWlwwxENEySmSAqGevHOg4si+l
72bOZGsq5IRBpvZf9ioCTTtIPvLBPRFVpEDuwOMWoM8bTZhGjVRmMmdQP0Y/rYYTzUipeCcMjZOu
DPVXG44WCVaon8M+gEA9wZLjSeuiZuFCiBZ4QmZ+tM2IuqxieymwHlcX6TGd6tNJLg3BG5lK7PxZ
PumyEc91d1aDmrSTfh0VSKW9ymDDSrpAozibIvgX9Gsbhm+uBuvCI+AJmo1Uvpw6/bMDYlGL82B8
aCrhrDU5EqX8B7yB+TbQGQckijaaS5WIBF4VcB0+k+oOWlnQqNyVYcJhQsSP1hhXRBSqN35E07Ej
rANbHHaNpAYyTMzs5J31iyZa3J2ttZKwHaiztFWqwQOXjBlnQvqHdHIqWeOnuMvmahNb4Yk3VNJV
8Z0YDG8ZBQw9El+RsSK0RtSOukur0Mp4lzXt0hiNtS40GAMBqSKpRb5rjnyltYGaFwqLTHT+XvBN
tsfG4lVEhAUASJPmPmi5OvXEWcV9/HAckGrDsM9iGmP2RXtR4y+tCVOACOklB+N7iHymr/omGuB6
Q4hoPQK+Uz450fYzO8TflKW7kibKwkQKf58dijHPKKb6hMhSYf/rSbXiy6KfKDRkcdW0XbM8dpNp
0D6JIRU5ad2VL1d1Xb3hB911WAyxLRJUiHMWjDDQd4SJ7cpSseuWrmSzxKk8TODIrrnmOh7n8CPW
r4TtfAjpPmgHK8D9Ordd7FVLixQcFkCEH6rJtYtiBmHffqu8ZXV8N/TxPffRs7diFbKTtx9+458K
6QZHw9RoRZZNwWEnylYeBxBSIBWod3VSDocAtTP5dzpmleFRMcfw2qOXf3i0KJm/kNEbGr6Mwa/r
fqW/Gr+Fb2ufpID5u/i9jmgftGaWKdpGGb4RV2Sg8aX+ygZsQKYCx6PwvuAu4CBt/rEHo/iRfNMY
1fd1EZCXVONNrSp8Sa2qHI1BMYhwFrNTfbOLPYedcUDNRsxJAvnVyBaWynL0x6s2YOktLIFiVgBY
RmPR0y+lbQTqpvncpSgIc2td+gfb/wN7AKbvFsMyIBcy/KmGnWz+I+q8dpvHliz8RASYw61IKidL
tuRfN4QcxJwzn34++szMAbrddttKDHtXrVohWZaJhtlNCu7M0kKSxmlAkCAO5zF0ynSp68wqXQnH
NMM7hh5PJ56xwcA3VYeeLvFEfQe0YGm/bZSRWZG2KHS1N2QUc52RbIrOZ7W/JVO8xkaQa3avUiQL
/UYt4YhDGCqcUnEjb2/VHxTDmXFUOizljLtBTN8EnQItiTzXfbCEiQyOmpukgz5+jQP5OdhVRNxF
ObLkttpM7aXAhoDK1oweE7ufxB6E0V92LHvj1OW4pFRZQ5lU9DguGLCB9JSyqqOYReH3wuNRWonj
EdpjamyarUFnXYXLFnd8siesDa60WRpqTq+noLKoILIkT4HWwGgTPVrF/wRyMwkexrwdV3gh26DN
pYSkE+IB7VZBil8jmdVT6eAZjMpznTjoEXBIzNc6wppQh5icVPC3GO6UTHT0Zd1WVJfWGu1Scr7H
Q7seVLLCPI0uL0NHHK5jsNY2jdaeblwA43z6pYxpQEo4o6fsAq+4+ClEivoLnpWs7tsiKO2OmhgL
nHXE/h4H3EaKZG6FLiNVvn5UPcbRzH06dHnKDBh8xkPFxJEs+pjmOxpS06HG6lkUE52qLuygLFX1
dPWnZKtk9zYIn4TpbBtMHxobshj7W1hj+pTPqlplzwfbT2G5bRN/laGeE6D09cL4iMviintplhSI
IFE3mLJ/0HWcBKEZjAk06NDrf4IMGmWGgy/szkKIn2Ga7GFib0RW8EjZwjyMR8sxZBMSNwU2WAqY
qQEn1TK6gYYUNo6VvoUT4VqdAUPNK8lKwrlqXj19B0eSGMZC5PYG7UjzL550XO9E5lX994S0aG94
lJAkbIVO3YE1Yb2NAxPZ58bgk50MSyQqOCId/nOCkTIiLKvBqXxQTN0iElouwRITyUJ+l6FSlLSG
UBhUFoXGPvSZZuHdS4RTBWWjJQPNt8KaFWuInS7w91F+HcnOQn6BTipLr4UwELTRHAZ/JIBRP3hj
QPyNvhVnnkPzE4b0lI2EujIirjUHXDK9V4tJIoMDLDvkFBlEa+dqvzbww+mIxcpzca1kV4LhQVw+
IFyeJcaoOCwQNyiTM0btVLgBpFyx0fZxGn2GtbbXuVg19c1v8qUOM2PE/IwL02KWTRTEEBlrUZEI
cYJ2qz1FQ/rpII1CcFAo8QsRlYV0aM3pNGSTrWEBj/LRwAhelyAcVCXICP4sERk4VTgO10Gn4o+E
c4cenrw+TPTk1xRfS3JWIic8KBf8OYWCnCe1OguPjLwrFGggJEaMdtCyDlKeyJvaA/WSzcdYyUeE
0bDFRO1LZ75Rwlhnhs4h7NaeBTFp/KZF7gmRiLAvsv7NbFKIRT4ybaDu5OS7SVIj8sllpu+Ryc2G
gad/iGOUgHuzWssgaclSh08Cs5GR1n78jDAwQvVm0L3++J0LOF7RyiFpwh8n3ZhM7CIHFtLU32R8
sYSdKtD7fJPRCjtPUBPH1C66YXTLcEp/cx0X/QN3fvCK7uQpAEyDlkEo8EHGKu+Uht861jLjJR22
Ur5l9oMHmKQeeo/uCX2IDO7kjZ9/AV8f+LdX5nL+36SEs+PJBLfV+X5hZOnJ8IodtOuvaTJf3mQk
ds6q6WquYmLdXA84LpgDgROw2Qjf6L6NVmy3gzbdrYaLwO/HlzaeildZvIeEIVPmQVyyPaarFYIQ
7utoQui5MwXaYycgx2X8gi1C7+Vbl6TVXAkDADw8pxHXbntSdyNtSEDOsbzBQwujD4Rxa4lMBeET
Wy4x2wNVmuGNVBQLFmJr4v3T/Etb6z1g36YtIJqXvbKtsgCPw2LttXMfJuDeOgx49E3hwRw/jUQw
zthC4q0EPqMjnlA9U7aVXiArreKqbjK5xMQqvBLvkJ2GhheCv4Fj77LOxQ9FmgZbHRjEJrMcSgPH
CsL30oMk7hhTeCLwHitudrye7rzY6PPIP7oVIe4zqk+MiGdVb1UUt1s1oqLQ+mJjREDWrcH13z2Z
5e2U8QQtfpWN7fcg4znUJOnRgPpC/sNMmeQOgHiHNhVXE7g72tkY9gTBQJbhCui7dcU1LWmrodhy
xfHPBFatbtIUGcKFFFBVrR0QxAZCvLVQ1XsUlG9pr13ohxx/O4UoR3pOiPk2Cxx9LAHQGIVLVC29
dpRSFMKOaDKEdsR+HUT0I8NvrwsYZEvuSOZ1+bSkrzSguOgParCd1DXrQC0gyEbGuZTVo5Egm5oH
odER9agShGcxZfHu8+gIR1miw+3laK2kLoAtFFKR5FQWZCQdBG6kdtGAUwQ2rtTs7NWOfGLZ+0nA
5qCTpqBoA/NM9aAV92bYg0+3vorhEOyJhY6AK+kxIdl08pNk6ZTavhd+wv5NYUHa5C0SD6zLyvKB
qbdEjafJz07+GDuEp+yEZEZOX4h9wEM/eQ4jPtQRBIePmVTbmjBONEw37RT9uGZzlaOHGRn5hifs
Y3gVAr5DemJh9ppv1MPstzJdSIwA7xL/YeRZemvKsdxbk6ST3KHdqSyjmNx+z7kKnT2IaG7SHjKD
h8hPzZtXZ10HH4X62GjMhA5+4E7eWcCoD3Zxiui7zfHiMKf1YoTnb1AAQ24HLo3elHJwC/HDLxDa
WKjLxJT+TS7E0U7zN9VbBgbCVj6N2+gI4GiVMxN3LdtKXXxxY4FOuNpocNoBsyvqI3HpYzeqUlr2
NpZCjkcHJX0gZqIFY4Y8g8QxSxdPGTXnvi6usin9WMVPmE6M3GATIEiqwHDfBRSz1mqI71RxWM3g
VMXUk3kk2WcADyTDSjj2bJAGs11+WZS/bZr6sFWsG9uYZhMc/C1U0jrTmTH7OZuXPJyVwQSgJayx
lVXSgVp6BoaLvk/s+K1CmSNpHaJxKg/4UWJ5bIkD0EZtoRTWAjTZ0WZXhz7fpXJ5lbLuMgn1VUJa
5wX0D5W01KYdbpZnwcgeKVLDoBLZO4qlkbEg0DVLA4pB/iXIDGu47C2Th2adjbDtK7n41tQemQ6+
kFm3LAeMAHDy1JCGdOI1Tu+IfRaxyDGXcbgLBg37lFukDq9EBAMUwzlsDBIFxn70sBXIcfA2SgJ2
V2utvib9kSBmM18p9YaUNY7yto3vbYwZn2d0VxUiUHIo1DZ2RflzSmC++F2z9I2J9K8PmboriJHi
K9M9zLSzwhvpkAk1o9fDb6jguZR9azeN9N5pGIAWqsMg6poR2ZwZkN5y5sJE7aFQYvKCfs5EA6RV
655SpOOJwf0Tkx6QYiZNrjWTRxEBkI3jr45oL6UDxp0C4yVZek641Y+mDgx9zvB9kJPUaWYHgYyt
WmZ5u2VAFjHxhTkiHAGFcNV99vjLxPQs83htvjwG8UeTDaKVgHLsVuxU4EkLSZMuQQRuXFE17oku
0w+0TH5lWdjmlYyVSXcgPSplg8XrqY65Dn6bKvjXa9D5Y/WhUlv7O0XdE85N/GWAszdMSLl+T4bs
MI+JM21P+G9O+6v3eCQq20JGXpFZrs9JQA8tOjUPksh+i/DQqMed1t4rWOfwSuLuorSrQCUGJm8R
P4cfMvCyDpRVKb8jwokGonP+BgRaq0Tp4DIkjzkWfMpSoEpTsFHRyOSbfdvFvezpa7H3fkK/X495
+5Mqwi92Ns/Uw8rzHNSMjktcAmtxLUQQjFXJqSHgpMZufAFHm/HW8Zk45G+x8Bmxzg2XhnItIf2D
HgCXdMw6lYvHzM2yisS2BDrpiOhaTVVtL5TWqkXEkwfv78G16LFKj0wcQFvNIXZjGe6lGWPmXyMK
EnZiZXwkUPaQ2i01NFQtJpwVeiRdfHQm1uYYJnheskNg19Gnqr9eCHqnVuu8S/eBKti6ZN4L1HJ+
jMBMwoGLOSrXkiGkOjxEyp0cu4S1WEmrZU0OacaodJJ/63qvRcPTwjHXr0s0HPhNMxbR4berQYD2
SdypXKB57i97t+UgmgWCljrbKtreHHJbTSBBduystw5iraK+1JeFxZbXqN8NHgT43hDvVh/MEsJU
skG8xigdc5pzmd5HlDMAg/ioKrDISpx0VDPdCpw4eRrp7OX+ETXy2W9Aen9LSF+oMFWFkjiGLDyX
m59B6Eotpt6QceMKlU2/LhOD/hDDbVruYPxpvQkeF7UD3F8RxHnieI3IwZryAHFIcpsWyFH2y72f
z54A2tKgg8wgvxrqTeEc+Jqy7weyGvAUSLtLNVKFMwrB/W+wlhVkhcCgrzNikEF8BwA0lQH4CHRo
NACmyYTB351tu9W9q2zMYg8K0hpuK8SNppNpRmGaxMFmSmQLk2rKU68m8ywQ8K7KlmOJH1CBvxLr
kvwYx4+2eFX5v0Sblh49hD5HOGEeoUrCqkjRgAvd1gJ05d5fIYF08mG2hL9gcrUc02iFtc27qOAs
bzSL6ksVtH1QcJN5xj5LBs6KdPGr59jcalxNhK5fLPUhhKQfsdJSSiYY0SeGBz1r7/nzpCRf6OWv
IUqINhtXrf03MQ53WQQNXSGD2ZUDzPx9g8AZogshjhl4czXZ59Dsqmlfaet83Og+63b5j7Q9lC54
qmqvmQjTYJdb4ZwR4iPoK1sJIFVBUKRyU5Z0o3YhCSdh5IRXx5CdKi12VU7eQlMszSq35ZeO5mEK
oADkvZDRtkoOXrULobMwqTSRU+PAxfgN+ihmAUS+41Oa7wpZtVm1UhrOOnrV/UnKRgBeeKqswoFh
2XL5zIxuIweQcD10NvVTowkJtN8eUlckq4eAm4klSYW4Mi0FJcAZjq607JiIpcV4z6oRiMMRJn+J
8QUrYH2xUP/3aK5MpsNsmxNYm4frepVOJ66/tZH12MSUp0JXtkHoYej5q75aBTKg+guk8K0Ktwmm
LelTTluTjgEm0KxDqFzekBxFbgLNm7i6yW6YtvEk06thSS1/JBrOo2FFiaN1Ti7DFeNhZoFsHkNT
QmQ3cvRVd2+tdzHiN0TMLRWq4VFmxDJpTVejuQr9ubEe0aSRPIfJJ4J/urcmADKPLrqWrRtOpV6c
xSFZLBUgqgJ7kcHa6PNYOMs5Ni+VUAnVGB2rfDNzaSlo7TEOQ9XJ49g1ZRXenk97POYfVUNgETKI
HGvyFIptDlBOxtoZoBr+PfAqZ6gvvrqGpk91C5X9bIzR0vWHkAGhnIjg13V9TvH9V7s++MiQ+lsC
bXRe+5CXDEh/pUo22Ti8pjp1TCiRlUqcWbDQCMalzYMZrWswn7Gxvsof1hSgEEDKHez9EditXJeP
ajM+hCC+pPXNKqdzOcp2jFJhoaVGw+nG80cSL1gzsQL4K9Frd6KGBa/QHtLo2NTNEbMe/PplzhKJ
85mvsRrGG6kzd0PaLyPGJjmszFy4TMy3p4CrPqckLVBmKC2jse6tDg6JYpxUbzaGo2ar5aUuiDBI
2JAM8eZjFDfDzhHhRBEfV5j0XYqUbLyMnePlnuEyP+uMcjZrtB61Nh6GoR6cLiftU8RsvyfQPicd
TWoI5TPQdAUnCVeWgqGwGqRuWH4IhZv/mlAxLexLgvqaipEIa9Svlq3QX8hdpKAQT6mB1ZixqPnw
WW9F8xJ1ERhWUshthnqTSZBTfVZ0Mdd+cjzp7TQId4iW/E9OCPLJNoOiBt8LkaWPGWY/oygSbHlF
hNzEgVJG8GOReDMayyiep3EigcfMkGV1XAowK/X45Kn6IRLQOvQNxiTNOlIw/9O7cyX16OcHN5UE
2EhwE2QTuCyV2yMScTpnTrVEMp+SzOzEJS5LtumNe6Nn3cyFZyM/i+CfOLxpWrmlTMRlPYLnrR+V
SJu7OLvtL4++PFsgFQlsb8q+LAg3bay96ZMSQtFH4VTXd3U20bOmZF13XcudP88Rx3WjDhvqx6Ym
GAqJja/jWCBDDkrBk1X16En1mhYd+nUWfkmSuQ7Zrqws+GcmZD70uGgQnoqQGZPORQnhrsCcsYKn
7PH4Ji5cGHGWLsNHisGTqPqzrSRua8iBAUmtEpY4VvsUmCZ3mfBbM3mvPBnfw9we4EgA54Q0e/4/
cfZ3AayxaolrWWOho3re99DZWtj3xNGDhi2I4kn9t7IjiB5AgHktc3Vx6vGu7SAmyOEjbogDsYiD
oIFVBLYVi6VTvtW09QlVp650x9686XpLnV/c6tA/SAWjVIYKczRcXgcOjgBpf2+83inR5dYSFvPp
KZpyxnKmi/pqZQ6Jo2MOIpFRYoQ4OaG3yjoTh2TEeplAwF38zIEcigTlkJlP5GnVSG1tD3QhxIal
8ubYWGD5MTwFNPGZRZmlAyRg9Wpkb5b3pjEvz+46QkdYidTgN+nuNyCi+eiQltYbNw8f/MLMdyYj
3GqmbLftZ182AY66/SoX9XfIgWaLtQjJ8iumofduEpYSHTzntq6GW63cZWO89ioDqprfvBnqJ8Zc
CLxnyz52h0XArSmF+pc0ioe2HnASsLytTxC5hxWRwFFo46OIfDLgFi+N4a7DqbEg9ff6v7HGJ7vF
ukXzu3NT6lcFo2WVoHOv/KepFJG5soKe/IHJ9rlXUMc0ZMmllyhCGD9tBT9GVYG1A0OyWtZdoCeu
EQUIN1K/e4AKPapZav51+bBXCeaaWVLZNOwrH2F05FVOo3aOOmsyCHcJJyIq1N9efATMBuoc07Cc
yFT9jOAq1WXGOKpTy50tzGEi0U+VBwxWfLdJWPb7aONkjbVUcYFImbAMyRKLVppf/rzOkYgqPxOT
Dca7myAXtgW4da86kcUyok3kNQg0VzqJrCI69FWDNGPwqK3r0i3wB2V7UK3ItfiwoaW8yeXMeFJE
nDCE0hmI1ayYVfbIt+Ja3UVkjhD7eAloBggCWuZD+45r90GhRug8QNvwSioa5gqtIylgvyTUoTHi
/HWk72HPythDWnqiCJkL27BwSRuLhtS40EGwJUX49UKNCErmj6KE3c4gFx/VUK0UrstqjB0+Tw6/
dhsU6VuDm26Gv1H3x6rztg0UALH/l7CkRxLp3inarjk6JSJqLq3QPAk6uTLRbshjbNzbI64aVHV2
A1SW4euXk6S7tDyD7SneJmhy9GarW3BKacZ3skajTsxSpRfHkf1VCxg6tBX2pdl41qPmKw1DVyR9
1wqlJ+wPI06Bt5A5pfFML2ScApXXyL/nfxQ4pqNpPeBx5HsE3HoVIW7C1h7vHeyB47Uap9uhbxi0
e2QbmEfQeIxC458EC+g6rr+iEeK5LyDlRAerjcs5aXQaDmKGe6fXbIjsNllrDeQnlowy2zTfM7CC
klQv3PfcpCN0S2ZZtieqRTRKcxC3bjJjwFa01yoV83tsS159q7p9LjitGa7KJln1GIEUxH0NTXpU
rZbgtvtkobKZrfjNkDn41OfXKoN90KJsyPIrXjCHSSY7WXQrupyawUlPoH04I1Cyhmv6RfGxzZg1
/D54Iq4sxDwh4RdwjO2NnFSecJVR8OcR+jS4ZBORkaFLncuUNbNBZVM6lH7dV12H64MdYqvBJoAf
GKphnWAO82bhJVQkOuRsRsPCutMffpS6KKuLrHB9KVmpDH3hK6xzeBVFJyynQFunGmF15Idk0T+G
LTNZOcgQQBYDdKyOvCWSYLNp33bcHI0u75bw/Z2lj7kZS55UY0+V1WG27TWNk1gzLU0TgRY8xnxq
wPUzJcn073estjRPf9/+fbF+Q6bi21Fv2E4TGadec8RYQZbSbIt5KYZemXENxgkXIqHMyNXmu//+
aJTlRWZy3kvMheL5D/7exd+fog5IkA1svFzPt1NknRh104XPb0mtmnwbJyaRqfOP+P+S+qCmvK/8
QHwF0+K/Z8hjsulGLIThWLfltquT//3iN9JekSQS54p+1u4LOr8QZXKQZaZPf4/9ex9/X/77tlLD
R8ucWw6hRG0HEVsQxy/ambM4oUUYTXqs/xyH/z5uUASL+Gd/l4YmMmRCXmP0tE4XeqeiAYZmzCKM
ZNYI/UiOtCooSzEi1bWHJFTM56MZMmcI7mHOcG++fTRzyvEbvk0Nrh5NaoJWllDyp5YeXRmO8/NR
cHKE5i+JwBQmgX8TxdXEEBmkpFJDY81QERmRFZ4DjSTGapYoWZWPrYe0D1WPBkPQ1vJ8iD2olVkj
R5soypUltfLx73j/fYkV8J4YTwZ0OfRw2vxeJjMstuhVUV7GrzEakPMEWieDmsr/1P8/BbgOm45v
LaptC+8AHnVVbP8e+XemzQbK2hg8aqVi+BcO27gkODwjfjkRlM1/j0waJLrbKtq9z+NEcv9Obiax
L6QKWEfuRD27TNJXw7bUU5JDW2Sxphly8f49x9+XrCNZVLJYzP5+JJvIBHWeD/7fF70jtiAytX6h
Rp7OWU/x6xlC4GrVelL41lvBNOrt33fp/FHwJ5DKJHD9gl2Y8tUzLAwKTJBEiZb/P3eNqcMNGEhC
QnrM+UVhmIzmfz4X/LH/feW/l8+nFoGiVS2LUPy/t62ZBmhiTA/wdyf1WbVPvYm083ZOR/WDjWjl
V4hf6TZUiGBIC1awvycb1F2QlGsVtgmoGfZ7kHaOYp++0dlBy9cvIocyFlnk/vv5hfCKIOS9iFrQ
mYqlosP2KPVhLHDnwYi9iaO8JBsGOGdYsQpcTYrsrOxwxgpjg0/vwfrrZnW4BJROja+S/73OKqiJ
f8tFpKXj0l5Uu2rnrfHOgL4Aq2DprxDKwmeiEek21dpfDfY/ffHNqJNqZ1TcocCCxdejZdaBI0bN
SexRiGi9NzrJMcG2/TTBJUpXurDEDAFgQnrhcXqzoI+mDvgJPGf+KauN9SC9d5yOpuTgdld+Eoeb
+y5sABKK5yA9uqrKKc0VjnEkpOCCZTY2T4dDo1HA/YYo6jCkoykoVdwSwK5IrnAUw0YJHkD/IpU4
sNHekzRYI5eloaz/5d/Kg3YIkCeV8fLSMPRy5RCnR2KITWFsocxEt86H/UjfTUJw9wpufLiZv8eU
CRdUsIsE2qid0HZRtyuz0aRAxI8MvIz7jp2nNnxAtVtgzaJREzjz/2OTY56AOk6HtAx/AkKEDX6T
/ow4FYDIgN384M2Gll5DcYkFmm0cMGImZiPQQRSxT7KHJ+Fc+2xw5MZVuK3h02cuMRdiQHiRW+D0
YLEmkpfiYOUGBQp5O6ALi8mebY1aDrf6p4/wb67xNxAheP/0lnRw9I5otDjWfrgQwAVwrSC6jjk2
dZpNxhoZ1B18ZcY3lQsuEsNtxVbaifLGGW4ePmQQW2FPzC+HdpzXMV7DjTCEHkCFzMR/zZOqUuOU
Y3DGXMGGpxj+WC9IeM1zFlakSwSRtOr4RSHfICiXUWZoT8xEnhw6jK0EwxFe/TuFUko18IOIyhOc
7mEhl0Bfhr82JmQU7UQJwUH49dCuGQciXeYBOr0PiwK4k6PR3v0iB1WIQXz4nyqErW1ZOMMvDU31
1j2kw3BkHBvt+s3w7DEvXcOMhl8uL7EYZpj0nt2yJ105zRUfwPuunuZ3/s4f8Eazi/aK6IlukKA5
CvJMmFtUWCiltn8OLtMrf+cnQFVyHpLSTp6cVK4ErofqOY/UJru7Mcsa0bcv1G/tIX8P1WJ6hcgZ
5flh/M10K47hmQuuYciBo+X8//DOMHHWosFqbUpe5t7Fhb/m7fE+5qENhFAMxJ4Qtfl1gJshylm6
HYrPVwae17jEBCCFe/II85Mn5AHVk3SZot3z3IJJ9AvvDLOYZ3aBG0m/FkEOflqEsi7CMyeHT8rp
581z0pESTIw97KP5zYPjdx1WVbJQPyE4dU/lxX/UT17A/6FdS+ffcrH4P+FPc+v5nBzwAS68TWvJ
QRDNTdUw1D5zkcYMiYhrGV2+wdwXDjAgCA6NtOgarLL5NgVdTG5yMl/JBjZSrD0PZBSehBUnjaCN
uQwLxbDVHgFFgrUwr8lNeeMvile4ZxxZfyY3Ha0JTGtXP5nXcDN+61fueJYU3Ozng87nRSywh4kq
v5skFFxSazEC9yIGh5u/C4kLh8HNxBodMEf2H7tF9IrRHGRb8Rx9YcmC18GHcTHP6oaCNWKULNrj
P0FDqIXdBT8DdVsEAsJ0y5FAK9huZb35Ej1s/5HE74wZsC9rdI4arnRjKBCGiSeRPEB6aFpzFauN
us6zllhcWvIVKXtQeqzvymWIhBb7QqjTGx8CXQw1GuYhv0hYGAALUDdnrQxwJ3TMRZnYfGa6Be3A
JrLB359ZGm+Ai2tBuA4cUah1i/E9w/LzF1CDH0BBuKf7aalgMQzXkaFa7RgDqx48kIXCmSttqwSc
sDm7OLlx1bhRqxDXaPwGzRAfZZx0zDw+SlUI7N8HHG3eYNXH97gGBE2b/sdqATImlwuHLYQrp21x
h2Y05EopaikaA5vuAaI1Lkp4Rc9aOrIYWKrxUEKEl51m3wdirhjuK7xZt4C4jR57RA/k+vWJUPFA
32pwA0AY/anBgiCSlv5PPTY4ZNTIEpWkRks4mRe3hvXNvRieWZDbjfEyP7sbizeSwz0WSBts5T/1
z4ZV0Xj5PyzsXDjzEvGKLmLleN/SazY4deKz+g1WcS6O3BWQLGfecb2cV7p4U/D9kxsIgi4ONYSM
ggrZbEBlhUSLmIN5J2JnMB79Z3SzHuSrY6+gvBGyHWmf5IL32HUgwJjeoltyA4UALZ6FrBtmeXr1
iS9WMzpA43C5RrDQUKy2IXk7qytGqeumRWO4wFXDJ/CJKGdOeuxglIDKUoP9I66bDGTwzF1Ppscj
bxF4X6sPNL0jjFzBgQ1uwEhlbmIbA6tsRxdAPTYw0WJwgMXoSgC7QE5FKC8Wd+iGoWjcpBurOhrN
fF6L8CgPHHWZ/utPXreYYbOTd69P04f0QWoBsH+2aE8wEGs2MowXyU9iXsZRulTPDLOAeUnUP6cb
qAlmcyx3fCDIsTvox+07q3vnw9tIrBzNPPp7p7nwC6w5f5SbsJVu9bvG40D13rOL/t1rLmsa5naX
+J2jOJsQ3rgd0o0GIdZl1ZG/1W//nfWI6pWNIXgCMMnfJpZpp8bFWIuNFMcHLmcKlmv2EhDsIG78
1iGrk7HEgORUWWq9CeBRriyPqXhFxlnX6pBSx2Btqjn+CV1XHnG+gUBQYGRCpzWo5llJ2wIhzESO
kEmCoTzBsMqb+kuv6LYaU4xsRWl7gsFx0Sddi1nQptUZQ0L0hCzc+S25zOCxtTqtzIBbQtMMFYIa
7i6SZu5yXp3NSy+WNC84dxzatQGpOLdJpYMSDnwBQhYzyR0W6J6IP9+a634jQ1rtVt0HSjSAwcLp
YofoFxN7b5Sysh1+Yzrb1U9iD2CpW/riKSblEaI7Zbj6pUB1uidvIK8htM0v9mYZjbjLQJUkkwSz
+WwxQRBi3XzrfocPvCmSNxEDQkKP6LCn3/rKaxXDQqfAZfeP7e6D52g+9C/IJDi3ciGCguKsov1S
K5TX7m36Jfeu6pzmMf2m5sILl96X/9k8CG/S7ykXdfRQ71Avv0KKCMYHUHfERX/3rzx/f1fO1QcH
qfPt5hddJ6FyjGwhW+LezyHhXRQH4Z9HJsvkILjKMZkHmf0FYW049CbsaGjQ6BRRP+CpMr/BKF5U
v8EDrQVFC3/B8K7nA0D4AG01oe3BPMOXnNNii9gU/o4EMXOSCybU1h2tALUdvDuR/FcopjCjocYs
uk9x2770B5Rt7lcKJRTzbJj8jpsV4B1RyD/rvaNtxeUIzeV7BZNQtOM75rsZh5aAz9+cIMK78K7M
NCEn+mXG5l2A3vEaJg2OK4EADMIykWdxBUYq9is8JvmQpCUWLb/8CbSuHLlX4ZpMgfiTw8R47FdG
cYiRNi+pRQ4DlRa5kmCL9+aXc119DMAsBF9+cbE1Op3zghtBx+IMGW/vRlijjKsaZDR2Qm3j6yul
36B052hyNZWCHeNQP+6T3uWsyBLeqzt04LMVNYcutiML1wKnxZPz4e0EpgUJsYGLOdQIyyZk8B1a
fPxYF4QUsXupxgnTeOUpvofTLqpgOCwgpYc4HFBZ6XO5StEU6UtWoOhCKRb/hOfkGLNkEPyJaotK
ixIoS9bUuhOuEFSPm8mafvzkYRUlC4cMlzGKNTRFva+igh+Y8UXVtSdE0KKLoudBw0etTaWjYR5j
958jpWAFe3HLZsDaIjy6cpBdM1F+a5KX02/QVZZTqHbsKby/IHPKFknyEjkuFapsbkzF7o113oKw
n1kYonoptqiVnHm7ufEO03P1pEWhUqOGpUjlG4V+5EWZ0L3Eka16/gVF4gTeZhXLqaXlC/pXWpnY
+y+1V0flH85/Q7kHnkPr9ElFxpvmW9RIwROBEjGleLlSYvK5AhuXN3rstF3RIwHNjbVbgeOo89dp
xJHboQ8h1hLTZ1ikxYsV1gchp5kcOW4Og04qF8hnaumI36G8QPmKV4VBbDXPjvKampqQMc+du0DH
67R1UglEoMYQxtDBfYunFsrjNbgRDlxRknIIECcw9KLaUJc8AeTQt4IWhM5yPFHUM5D7a+d45/Rn
vPkZTqygT0I5ciQqQhNqyVycCo/gSSMrDLNgitKRbzAUQtMzzootCsQeYxRtfi1+ie+uNcca0M1A
foDMtKBlJTqS3YOqTSwd+Zp/U06GEkGcVJhQCGSoffjQ/vADrtyAm3NJWnNvoubiYv2JvtK9WYrw
2k6+pbOroywh1/1bpxb0oM3ZHtiRpRTncgi0jRSjcsN9DQ5ReG4VOL9RbnT7cGCEGbEMRhVGeKHB
i7QGGmOJ4VC272KDqHrRejR191OqwivVC9kxe2FXGqPoaMagY76Di4TiSSt1Qs0YV52wjjXGFh3A
beunG6kEvWoCGKitnnN1tpSAkow5OYzvbzGLom0RvUdhHJM6iLJO03xK2JiVupeoBJjbkKaMnkdO
2+MgFJ2rROpXF8IjEb2vUSMtu1Ch6wQMBXNNXleRYNlSiD6gL1qYvkRTTq2VudgpCCDeTl+pZKMy
t9EMSG1hggKqnKgtK4/cvrHkIkkmXOXLBtQmziacLRe86Ujf0UjQI0DjoleZrwoVjuJ0ZqDYIkhB
Oczyl1jyToh56SaqsPWYqMykFl6JEMPKSm8QFO8NAOLG8O4YWJEvgln1wiMisi64jjJPrRxRUN7C
Pw+ICRsdEU93xo04ZmgUugGFVz50tM9NZO0hxV+snoQJERicSBHq8eoBU2fYefDJmN1LJw1bRLXW
4EqQb+cm+mTBb/D65TTCIAs4A8FEiaODKzPhffelWQlWTrsmmv1+U/IvBy355JqbcC9+zqsC3D0o
Ly/+C4wl+rvqGBB/OILZ7QIa7HyXN58zxFKvVWQ2o0uKCJEq1rTuMb9sV0yylRdLahysqDGZRrbc
VtjAYi897PaDpP4PVW+2nLrWBOu+0FaE+uYWEH2PwUzfKGxsq+97Pf3+htd/Is6+YdqeIEAaqlGV
lZmFlLd6DBb0cPPFn6ieCNUUcMFCGV1TxxHOZQ4Hku0e00pKhmgdC+MvBva2wKwYYGbLvnUTa3Y2
cBC2qldGdOm1MFuN0lqzAz6RR3aK7g7tYSBtO3zUJ62E8TN6uPWY6ULylfFd3cTp1GJvbRhuaGIM
2I70qztUOghJZ2FMqjb4+q9iNzQF8KKRYjXbsRy5VAzO9Gr8EJIGsjd04chSnq0+UTLBn1w4DOob
fcg4qQfCnfRAuxP8Y1XvN7WD6F2q0rdkOh0rdPcUmktKeCp8c9gxbAhwhUsA7CNKaHvui3SajQkV
IjW/CRbzSysWAIL4BXhGlTrih4lfClstvvn+FncFze62ygAOletMordCbMlAajL/M41JqiKMOqta
bhaVCi1/pPlrxDZKVxteO5q/WYfP9yZtIgseI7e2POz8/J8KOb7lmjQlyKI8tchlJkxLQ2kVBD5j
PILvrkKwb5bOMT1zG2b5KvePE90mFDTQmT4VxOQxmuld6Z00c0f1xF5he1vPeBFxUXaxrTAJjGjd
S7Y7IkMeS9qOsmncJ9q0yP9KN4kDcie7PZVq9V7XTs3wY2tZUVEGrugVUoEhyKKY0JhtfIrfxuju
1S7YgwMuZtAmc1mxNQVctFehOjvHwdz5JG8DuwJjY5GH+QcsuL2Ci1e/S7pJn119GyqFYedgeiKw
U2gn8DLUjZofOmuJS2bVLrHmLZuTRYuAJClawAhvjH44GMNIPe+SEsAgTlBFOdsOBoyE7Go1tbic
NUm+h9V1N03j2vZQk4sEsM1H2ke96Q+EcMPHot+u4wE+hHHpGFuhM9BGCzDh62WsSnRLwxY3ZKft
aa4bhs5u+in73tYo0LGERbGo9xwSBEq6sGaYdE3eUD2aB/dl8Wlt9Sd0JLZ32nLAMoW6nfoF+2H1
iwQHpC/AvQbO2RaIkCnl+j/pOiSH8G4i2dHyKdz0UvhWFf1ykCTDLQbolGaHhUjCKUcZis8CcI5H
WwxKKYP8SNzNtAlXvWzdO4/B5LqJBL9vu8+wVP31oFT3LIEaikC5NZBFTUP/qVvnyFQBMBqUyVhT
7XCZAIhi5gY6HH0DdZgRDn8j1FtukoKZJcSRTnLt2qVsZ1mB6oIeKSkriAKJdBkG+pKshUDcvwj0
gAXah0G/emmqzHWcp8jRhyu22DXur429C2Q47GW/riQQlVpGNJjJ48ZIh2VZoc4p2SGInspGNzDd
V3R71WX9j6WYJ2aL+qPT0hqtOiRu9aNQqpzlYTPjnKElLcC0XVku3l8gjnD8n0xi2yo2JhrIEOtd
orRcMf3M/QfqpUu3Sm7XcDFYmQCcJhrJCXNQKrPhOioyvpvkSq0CBay0NQYElbG5yXXJlWisUNU8
EvMeIA6GyYiRb6W5tDWCiy0cJ5kyZOB/HsCgZLT0qD8ytTewiaRv7bB/4JkXXQbTMNZexS0U4IWj
S2MD9wNEX7G72bVS5Wwn+UyEyuIruAEKDpEsQ9QV3QFyPiInPvMED/5CUqfoOE0uul+Y/+rTfPmM
CvgFnGJ8E7vzIzqqTxAmMMruQRIKrvKQUU79fzg9BTr3hvjzpwI0AwLPTkWw5KqT5JL88kh17H+X
jOx4YC1FqQ/SpD/zvXkjD5cu/GH4DY7kqDZynpnyKzY8rEBBbf9yW9te8cwXua13y1WRTPPBv0vG
KnAwPjZpfNDfgyNpL7k7mKSNlzbvGLimM+NzcpsBKoH3MCUKKKh7tPvpEa2dLRCBCRWXc8zkXBqs
OLKMz8RYgj2I7gaNP/ZptGSuE29B9IEF8jf/H1k54DnzVDFGA1QmU2WrIxEHqg1F+upyvtk3ORyG
OfyRD0qXhXPLc8CXqC3ivb9xmqX0M63ABZNfMu53wiwQFKAo14m35jMLUO7i3UBN0S+/rA/njnhD
+hycHXouGdkIdSSFOwJg3EDTWf4av4EgpR/5FvwOV29vn9mBxJggqk5tbVxxfmKUFNI8yRawY6dP
GBsyVPrBOSdx3fKuQL+IDhAcQOMmNIk8n/DDhYNhqQ67Wtr65lWceAc3EJf0g0cxQ89YCocpg/HR
OyFa+LvNOSrnDKyGNdb9kpJwVdXnXxUTeywWTghLh0jA2uRn6YM+Ca2qjhTcIX2dkV3QcrIVUWlw
CNpVnDkqAG56FmvA5gU3GeEDq+I0PqkDcISmd51qF0fvzwklqFEV/2DBv1VfuDAZMcDruvN2Pco+
aWYcq3f0eWnJqI4Z7U1MLSTqZTAPTqmEranYviMYGMT5r/rAM7RdzTSkbqlgqIIAEjkEZblEMw5y
K50V8WtMbnfyGrJ0kN758J6c0rt0TVFokPRCzMFnD5C6AFYVzw4wJIhdvayQoCekvdxgZjDcMRxe
dRBoToqSPWH1fvOztbAHwCfYqRLtMITdMLNOnR9Zm2L0Txkq1jJX2Q6wKJslmURnDOqRarb7jIGj
fsrn5YhzG/elzt94XoQNm2CvwRRiRm4fmJemgGiv3XsVQLmHdbsJG5qDdgF9dyyA8nJ709dgDQvK
Qk41IDzGYe/YIiGrcfx1+Bar4m6QPgDiHAYIFAcR1rEHx2YczHucy+aXlD+QTdF8VMZ5LdycW/kx
yS57S720MCTcZfS6ZVla953KDdkkdMTkeXNsN93n8FnS8aYw22NCwyg8h53lCOWX8GL9UlTTtqE6
prkl+ifffgMB16V9Qy+Q/zR+5XZFPiuaYc6KZ5RvzuRW1//SOG4zqk79JbMbXQgbrKVf+cn9Z7Z0
V82n/93QZCGaqfVa4BIhJP85cCYjo8J/hBMbYFIER1qFJXcAf4BZLTYzDkgs8W7OIXuwlXO38J+9
zYy2OfcZQAPnjKKHenSGqOOMT+S1jeqXCb1zbgbfQ5d5SPVll1TB+C0+/X/VMTqWb4Ayb86l3POW
mRuf9Be4KVlDvziixad5RNeSWe2/+ouQFk0uDaFlNQdan4N1ipctAfTmRIyZLSKetUXGOpeXnuit
6U/9meDiuKyOBn0JpnD8da4QSs2CK279m/iN0HjRtgYRN2O5zbnmf83apmXzicP6bVQIss26Gm17
Z3X9wXSkguZ9fSC6h4ZLN6GLNrgfEVmCfkF1HmtYuCChnbVP70S/KsmEOw/xmnYGdD0I77lDQwIk
jb5ydLWS7RQcHMoKQgITDzK3w22E7pY1SzXwv9m46Nx2iZ72SnN9O2292/iCSA7I8SIAcQX+K2PU
J5qdxd3bcRrHp/Sh3hym8dUu4YdeFyGJjaYnBWbJgOzaC64xIa71AcUWhQ1cxGHGp0e2TKFFtsx5
wK5RLLAZIa/7JZsWuPY0p1uYolz4a1CzWoCaivQ2oOBkn+Ti8wrmhVDd0qD9A71octOW4IVikA7O
Tyz0at5dAc+4DWkSZleeKv2q9poeaOt8YV+BvUzfbuXY/EdzIIYXHy2lfq2nBx/ZC7CrAEVd5QeQ
TobDR6yjQsdarV/2NaXt3otPqFf6HTBi+5VQD615e1htV6ucaXfIfRopDKK0YTb9EDQw7c1hlvjz
8lZil4Svwbv6VQASgozdrWhm/LOv5Vdy+O7XzIt/NyvuFFxyZvrRIYn5wR4byXR0J4vsXb1DdvMe
1fd4/HFMLB2PBuPp4I0wkjOcC6uU5uGQGA1HLECqnFjxbe4SwmuIjwIoLZqqtZXAVsRmGqTohLSq
5ofg6KiY5qtQTLO5TwsRdtMso3SyaWLGKXZn1o4lZAFxAc/LB+tC3tAOO7XZqu2KVkytnIfyHPtn
WjTNR40SWbny/fMFzgQLa+u9zKez1VwLiD1aFt5+Gi+yco25oDTKI4YcA0UjqMGZy2dILQJcZLK0
Qwp5XreA9TMs+7rEZR4Zoh3pl4jESAXMhuQ3XcJZi5YO0PsAHt/dqQ4xGwlVIs6MD/Nfv2dI1wAS
lIPCAVleIJrgaeD4XA/AffVLMQkvi95ZqsbJzNdOf+ASMmMofgEAoQ6t37wnq8h8Fp8RPXTDWNLu
A2TvZv9IutI3le9HWsT6J6iyUClSCKP8wG0JFRQJF73IYEGAYUueAuR73B9i3YPr1OOS3Vzc7ZAJ
FNDtDTYipBJEQ57M7aXqAklgN2GzB23khgGB5H/pxHHbkbERGtgz4J14w5Iq8WIcgIFIAhrPBXGk
y0xbDkYNvte/E9kFXqV0Hp5UDf/hlRBTfGnZ94Afohusn3VsDNieaQogOGcp53O2+Yr2B2IwrP9g
Y3bZXuOqUALQU9LUrYEDJTOSlPn4Sj0dYdd4G0MuNjbuX1MYUpRjJkTqgeTs2/nGzwi6mPQWN7OB
lQlr9AtvYlB4/iBbM5o8yLTIo0AV5zL2QMoSRRj4v98tp2iBzwoE1zBcKvrC6da1RxnJFoqZ1az/
oluC7JyUysk/Y+PUFlDwZcQKt4A2gw/yL1YFCQsdimmBS1Dw0fyA19MqYTWM1rZUXdB8bF2yj/gF
Tt+zTDgDfHEb5hJ08xn9LvotDu/C4w9rhLxpvOE8cw5frFW8N5qj85g+nV+oDAlUIzD6bnIRAjPX
DXu5B+1nfEutX8IzqX/zqT9BlxRlpT610aXUA3NmeUypSzFfL8jZSAZI+qhwyZFZMl6zovyTq7VX
Yrbg1v3OvnnoOUWb2bxx2UnqQKELz/VZEWKSw5zNgjo440604F59+8q+6PfMDGjAXTF6hmdFu5kJ
75NK5w+GLJstGkptEQGGEnoQr4ZkkKrNVUsChFsuefrwS8lC/U0OXC+hlJBKEINBe9iG4Gp4L2Ah
iiBuD0o8lj/7UsaY83YF1eTve/v1guyADn3HlARGtpi8AToefBmwA1s2HUZjDKU54JbNRTBit4X/
C28acqax4JqEtJUOdQgrfFA/TKzQIye4VXh2I1RHfVLPAZUbWjzNginBUgPYs0Pj6dOGYS4noqZp
oQBz4NmQ09VAtbEYuk0Uu8bff9UyOSqGQ6wXOO8LPKpYMfS9JPoZP0TjDO/Ck7UxNiP+UfhZMDCW
2gKAlK4THhaYCrQL5CINOa26S+LVpCL8XKSIiHWcFfetvEgcVzQE2XhAj2uZ/v/cYILQcXKDHdtN
jmSK/jJ+rpjS+3PUSNpAy21hL6fpztZN21LxsoWvXXX854pZtCbNIiZmsouhsDRAqnM785/u4e8w
o3HE0NGpZtWuuDtJBYUKR5+zUcMNYxQnYoLyjUaNNRGlVlSjBK+2XtNXAoAj6VMEC4BGEw1pDOTS
NzZhKhJaK3Rkwm+aSmzS/rdzCa68kFKJld88qG5IOVjV7NhPqjrqY0FPUAU3h3QubFyyyETekNQh
nSElYGvpfiEREASTaEOkAxukS8PNQKZBDU5Vh3d/+5Rpvlj0OObkKCU+J9iA4YWSolGbB6A91bz/
Rza/hZJtVNQkiU73IjWomyUp3ua66oKScCDuKdow0o9TrJjAHH0VyaI1mBQYBfRdsk8+K98gfFMu
4gO+8F+y1yKnAAjR5yS0nG9OfQ0fHVEuG2Q4F5IM8hXAQvhwtNhoj5WApi4pV3QVFf8DOes3dlac
V2Sg5DDcIqQrNaeS4rteNMka60uCg4bWbhLpGfwyntzZoLFzw5lDfuCChNkyJuNEt6fQOYd5MEMp
wJOjcQGpgY+AaRbrA9f5HCXXtfkMv5Nr/la/xTgg/bIdcdFIZsNZ+Y81Md7ClwB4iznfIgAXZPwe
0lvYMcqan+u/Y9ndaqwXtr6vUb07cCoo3Cas5VQ0TFjRYoKZRstUBlFDqTJjq8UWmRu07Jecbv2r
+mliFy6HrbrkEhGGJvW8V4GzlvqXmW96cwVNlNha2IjoILmJhjTBmbZpFmxL45SqooVaxTtDvynt
CQEs8xQPYXohVosnqTu64klM0F9m8QNzW+5GX3UzaOoNU+IwkHA1hTx6lRv4XeDF94yc7F7le8ly
0QPChGXtM59HGEZjbIAPHVkCnLhFygwfkuSawc8z7dzurG86dZiES2fn2zziP5DNtXNZuNm9f5e+
g3vyQzQgCPTvJsBnP2en47f8y7/VO/uo/aMrzfGie7uT3pxvuMRkZKo3N68Gh6XrXr4HdwtDCphU
ONihmTvwL0eAZ5VTOFKElLPoo5XFyaIbLe+SYslmxc5E6jSYKDQ3RMdgYG9wc+ydBshOIrHKm3dm
llTTqjVXMT7bqguqJy4Wlyk5TeGahWM8+j0ZMyJbfw61ACoAMYl0zH6vPiA0EIRrW7SuB8Ivw0YY
ho0+g3D2QgEK9eJH+BWjHmgxJJjD8NDiRXn7j4jAxeUAjAHAeFQBEgA/+MB3l9fJ9oxQTjoGf4GN
1cbFdMdmS+jDKot4aDczUnItdvtiwUZ953iwFKofU7tzdqyzf5LfOS4pMueGxr7kr6OP+Ia9IUGa
SNx/cfKsM+yAd5Rd0rk5tLtMnNNgEPyO/iu758iiZPL48b38iul2YAH0Bg0BszLSQ646HBN689rM
tOg8CX5B+h7feBEH5gLrcIm+Qp7GQsJiJML7dUEikuDr7oBG5YPIR0xtrURnJ6JbsdQNukE4L0E2
SBfZvaDT8IEQljYtBk20+gAchvnoUK0t6ok5eevWWQU4d0wA1C5sWvpzHsP9tH+k3kBEugjH8LTo
lkO3zHFdRFv7sjHOwN57gb+20BOY47uOzTOspeQIcLwytu1eoI4EqF8+hTcuicQySiG675Tdv1iR
Eu9oiw20vfwViWshQheIJoTeQcf6avVf954wzpiiJDsGFW6CooUOFVMAngLRyyBNkKuCavF38hYy
XLokpLrZQ305l+IBfPqWfOb7PzySNDZ/Y4gJ1r/SkuIC3C88T79kwBAN6EQjFvvAfHL8gJ2LDCee
ud4z/hbQxBmDZEC5bJFq7IdijK70W3urAKcNpUaRCKFzpcJAxl0D+h+oPvaTTHehNgRBDzCMca3H
ANu0gSkAgh4tmbIjxS754EC1ws/tQt8VF6YxeILDE1D4qATABYUL+Z71Y7AxM6mJlBo5JVABzr60
LLCU/ZkOGnMFqE14Hk4n3IpphjxyqaJZixcK3o3xgvuWKMkoL+4viMKWuoySMysfakg0rK3Y1eKV
XLoGkfEHF3v6t3B6WCLZR8UNRupAXl2IDIlC02YgKbwlGCV89p+YIGO7k7HgKdUwx8+FSM334VtB
cqLCMuLV8FPBbOHeY/QbU1YCcZfzSWE1BclKfNlyyc1pU5wR1SEn81Xv3pcwmmpEgUb1HNBUZ8Iy
tZk55/ZuzxgIkkmYQNcOCk+xU5I1sKxqqOKsTaAZ/5I4gpfOH8WFOxbqCp71SG0PXIwV6RmUSLQQ
tV+6Kt9kHvoTKAh3D2BV2tRwRABRzBcwAAknBRYpBaV/zyuhu/M/LERrQX3GwWkZIm4VrGbh5ebN
EHcz3phN8td7ksRwl4gNUWANbJab8Js6OF3Bo+d++A9MF1g1RLwXeYhxATni8P4C6ka5ANozy0W8
Vy5w+wGvEKeCSjPXtg/3zh/DM3eouuf0NMjPbwE9AQ6GW7YQJEDPJjX4azRkoolAysM7eLdmZPyw
yzsCxUPl48Pymkggv/YJDEiJtxTfdAQ8AH48sycXsJ4QUEsHjOpIygGSSdB4PZU6CQz4UViccLwQ
VqXgIjQuLs0voAvdbc4GyEl6BtcBiYSec9W2ADdX5swgFOCEc2hOYpHRip1nFhMB50YNsxZDauwP
FwnwgrLhQjbm0kB0yTkpTqF/BHWMQxdnIxrnpoMQZJXDxQNLS7FWE5ecdzODhfM7QiWlQKph+dBi
5RkiJeJKnlv5CH8XkieLosR3k6aEikYKjo5LqwaeO/1jgUjqr+JzYC7GG3MpXzS0u08ZRyEuFmkY
FTj25U/Wjv/N8uJyAmVxPL40TVa+LdQh1kUu4yYqSnaWFVfDxi6P+ivEXYh4DCSMTTRQpwiK/AA6
QjH3xrqI0Rj8rTmAD5I765fS3/ZXrHPIxnSfoYIUV7BX6ZevZ78AvIhu9kt+5sZ1AEJ50SNBtUHE
BO8vQDwZrMiXf7KsQcpEWfeilwuVR6xzZUG3mlKfBsvIeAqXQq/5ZbQdCIEqehBgozRdgBcpKwEf
+doUoeGGp9XJ/B0VS8DC/E3ompInx7hDiayXuPwu3Z1D8FDFurIIVHAkMIehGfdGLGG0aasJIhBY
RUMCr6VY53jATCWlZzAgxSx6yrHe+mhU9V+Zd//iPdxAHMDR3hD6P/lirDk+DVsEEEa+R1LJd7hM
R3rQwj0XVS5It/aX4D+4I6DtbPmVD8ZLgYs0kgkXCj8H3LN/sHQ5Uib/YcEwkKGR0JcDr+KgDDuC
01aRpNOJ+xb6EYqGkmnyrvmi8UR1XT7RyVBNcHY5jXweLgBwCX+UX9zH/E/F0URLBHyEq8HfQE04
7wKKvxgXTpF+o+zg0/EaBb9FgtJpfMGg/QNR2mf1q0IvTle8Na8En0k+xTsRtohSf5EB8pTxIeyr
P8Btb8knjOg9zTz+kxPG1+BnKh2O3VgLhisIfUW6jx7sg7SZUD085Ff/BP3mTAz0+itRo3UPH9c+
HwAqPLO+6EP+QbNnWmPGB1QtKnuaP7wIaACQltYQH4eP2LHV03uZ8Q2eyad3C88xKDXwEieIpYa0
IQdI5ow6s4j2RoD1kmipFw9ipnPhFSf2cxbVY/rlgD0ZwbjkB17BpyZPYBDRhU0b59KHfeuX8osP
pJ7aF+AEb8wzEUiEbxxRf+VipXKebN8Vn00w7tHHzSC50cQUl45tgWtT49UrGodTVDEhml2wgs0v
QZkXdym3Gju6qJR/SIbJB0lFA7w47iGMyUdPRKJAvobSgQgpWnBgYgSETxUPKjRB/nf0V6+xBYjY
xJUFfSZCQG/f5wwKWrCXMbCjyF1qNXjciNH7ffkGfDM8CGkeky3n+TfZANBS+LQ+KZokwhJuDjrU
A5eCjdflzBnziAH6S/SLua9pOiCGpsNquOyJFHkDDPng2DzYASnQKA6Dq/eioGaxc8dz3lf1Pjm2
C6sdGORoCBJiMRoMD04oQaX3AsMbc4AeJSdjei4dNC1G1WBYPlwaixvI5hW4HsWYIPsLA47CTJ8I
eVobJSQjJGl+kR3MhFHuam3sB63ujiGjM7jcHbVPS4948lRvhSUR7KKvzK+jeeWbmzQZ9a1pds5q
GmymcMQg/2HQ6m+TzJy5hmNt28AJOKHlT6DU5r6rbaF2pzlp6EO2Uz3aU1iA0VqBoLeMMdBlhh4q
Og8VN9BiY2wrhWmRWcuAV0atieHLvndpK8fedTlcUduJ689EqleOHUiP1OhXRUORFw59d6uxsjxB
DtsUqs1YsUThLtHCgwIOnHsh+F3eYXPqyfVPMU1PJdLLf75SoyGTfM62ipeBojGc4e8BUbq8Vi00
NCZdHCdCpF2nqnpHlEo5rDfSpggj7Z4X+f9+RWLa7ao6AH3NR4jZfiQfJFPv3kESw9HEEmwYsLQy
B/SLMQvPl+UJxxGsh+3Acaj8LQkVNr+OWHBe8Kct5jDnMP8WfyvEg1OTiBZ2pC3//vb30MhlvLDL
Ov7//W1KnXExxdDS/l7297wqLQHV4d0qVSJD/gmMWx1HApnqvhQE2NVcN8bNUJUjsw8a46aZoQVi
EXxWSgdGnZT9KfXk/vT3kzNk/7hUMgqP/+fvbWFunS5t8J+wkKVn0aNt4dJiwcWeF5jho2rBcDMm
6a4V8b912EOqNeQKCypLgJst+k5LC4657jGcQ6pWf78NuTUfbE+6qyH89AkrBOyyLYixSflR6KH3
rw9b9ICGZm/h1TFotm+WWBd5/wZJqZd+BY3v72lYvfVhBQiSBtba8UvTBS8CkvB8b240Jc5shX7P
SjoFo1EWG0dBy+fn6kAcyPVbqwPBj1FmfFh9fMQzIHxkJTRyS0XALS6K4TnS+e8hbFIdnSTMypbJ
hF1v1TcjC/wb+f7fL6acNbeicNiJHHJYrUEqXeeWvmNaQbLrfaZBtHEhnzWJOUxMN7kYSqivS0sp
736p48WSjMda/BZikY3O0lb2f/85RTJRssILajIHfd2kfrixmJbABFbZ3iXV0K0y2Y5PJT4ArtXp
5rVKgITDWvEeYYt/XBvi+BqH6tlyzOGaJayZxkZXk3uFicKLCRAQUr+pCvJyoFYzrV3RZP1Lg1Ru
RV35ofhjw6hJrXwHOgYxxyuHfieEnKksnEsTYRmkWk53asvYWhKA8oOhmc0aFC7daWaJ/lmxyo0n
DfF+imH6SiW4h9f31qVxYuvS44KpG0Wx7jJu+bKyukceYlMTttY/p6uspWWr4+rv10xhmAexcpu2
jJlzJrW+tvEILpGo0fbv19gJnFU7dt95UL37Ce77sqahysglmJPJoLwlAdbqkt+j+/QGWkOsFyWT
iSDpSUXY/yYz9ZUPXP/6lubtJl8fV2j8r57Jb2HV4j3bFLBx47o6WuIhNRk/N9mAYJmlssWIv5k9
YOXs73/SRNvpQRV9MrVl1Rk4s8RMMoBWqg37rtOifTK4TYONbKpMEA+67KImNoOzirQE2RU/hn1w
qgpQQ2zkmIlcFpcg6H5yI4g/LAdeiJFoEu7sGD7jGpAz7kO905RmxlJZMvgX/sQBDwZjk1fROWmx
pIKZXeDRXYxHHLd8TNo82Cahk+HfxnCRMmfMqN+G1S0IfQP6dzES2UKvxSJMDrA27VBs9E7xBc/5
Uw2V5qxqFEgjdkrLoKxgTjJh+Gw7l7TK8e0SDwNeTRvPpjCvow78Ez+Bvwd1wCRAFg92zeLjnoU2
bS5HyBXHetSyFa5A3cGTNJnms2XvIz+8WbHvbcbElvc1X2hnCyQpc+SDahfeNk0wCMqhGjMuLYPa
CrmbDMuf7h7qb9zZTHUI3K4Lw9PALHO51OQfz2xeJpNySYnAzmh2rUKMlhZy1OBn4vi0gbtMYXUa
5Pa+DsluaKaVlEMX7qNBZcp88Yxx1QFqr+2HPTDiPXdG9ZyythOTqbdpi2WZhtPsMq5VGbGKE6wR
ZKm7XpdlCPIVyP6Y1jsP+aAelPrabOtppfjEwcxixi8XMv/CD5QRFQwr4cvfsjA4YCLirTVvCk5/
D5ES/uOOhw3bmtIlrUkWOy81v/v3YhyG766mnmQ04ngZc+unCVrM2GXV2uiO0Rx03YIIUQ3mTbYk
sOghVlZE2nJXiAdevmsG9d0uC/9eOLazNCQmTddBL71JeXe0aB0iWiIoO0G4LDQ5eVROoW+DSsGq
J3vVnRQdo2wUVA5lHEgWSFv8iba2XPQXAqS6jstGc/G67/+lSXkZNIWavEG8A6EXsBVZ6GSY/YFJ
kvJSzYN+O3Wqf2yc6CZniv9W18lqNDU0fRZYDdmC8RjDfAPtE4ZDQNtQnRpQfSmCbGziIpWlfb5y
DFna4tNW7YkF+bIwGulKFgToE0ZMmu7if9FYtIypxbw5iRg5pWdhf648yr9GqiQsbBRjPQYp1pey
Lr0VGJsntX9TBs6z36vcl6xUBtwJ7cJhsg0UGg50gHSSjZ0lQQTKUm6qpsjSo4kaACKb0i/qW5Xr
wzGIGiaMige518aj6ci3TM2ETdlHCtU2ZXhEkhba02BG/LruTQeKBbdXUCq0TVi6V84nzOSu7VYG
/o6a35J2W56Ny4ecXgxGJ/Y5EriQ9sjanlJIVL7FbMN4uv095Njy27IcXcY+/YgDpIO1pLDMRj88
YYQP3V7rtn9/+nsYJgUXnpShWPXYm/u/h2Qi9oUKtsZ/vwZ+5SzTCoTcj2MmtXnFPVHq7OzLwf8e
tKAF4mWa3rrKKm9nyMbk3jxu8tNUoc6AlQviz6zelek3Gb22hKYSlZCm1fKhbc3moLV2sghlent6
pKqYHxLCbN0MMEP2/vcT7HMyXj9c272N5VQp+P6O5iylpoUUZrbYMmhJLIzMzOlq1Q5cU8s4qVMq
X9OyaDft0AMLiv/EAlFfmEMnzWvcT3aqOtlUruLHSUSjvI3gwRW6svB12Tz2lh5v6qHU1mZlXpQE
Zk+dWTZEvzHoMEFk0KXS4QeWTAjVRt+Xt4ZW0ML3oFJl0Z7skVs39pSdjGL5XenAmFrVu1tdjOK4
hxgx+RXDFhVg7c7K+03oFfFuHM0B2NxKIdjRZGTzGHAGNVCpIYGYfO1JIM/SvH0fIlXaTW3CKGq9
PPpjto56TzvkHX3juEQKoKmjfqin/H8PcS0ztMljQmYYTNlBagA3aq2zN5lHOSBRSISGWq4rDe7T
OHnGjmQIQ4SWBH/q6rvj2NGPBFG0RQINpmPPEp2qNq/DfD/EoXUZ9DJahlrYQAE3T1obFLc4rhn6
WfjxuS8Zj6UWOn6Y+tgrK8ZwIJgEFTPJWZFBVfmS7Ug/TMSjEQ5HXh3kcTHomn7wWNsbPaYUmfzC
getiSqueQQRHP1bXpElfvZ+CIzFfvJ/9n3LyyrgfLLwVBueascMWE3I6gLNADhmR3pxGM3ipFoOS
vAQNDhvxJurTfVMxvMZR4UkX7Rp7x4yGh3nVQKY8fIbrTc7kb6x65m2rriQ5Nth0V6qk3gotQ3H7
xgXBdaAH/VE1+or4HiPcrKbqt8OiBs7GBORL7pQl5mfkd19Fq9OLU4avqaB5Z4OLko8quJQe0e6g
Bc5MZMAt5sfc3fnEeOah3ymtOQPIVv4lQNr1GXPvplyl/k/aE0dPoX0v6ldQvyI8HIZ31CZtfI+U
C6NlE+Ueple/u6jhQ2N7TbRTVV3tdO9Yb2QABYQeagokTQIa1aAtrMh//8SKIH+fKAaBDdWO4cSk
CMLcJE2WQJd+uyKnBaejUQlCk+JVJ7AHamNC1p6/CwqZJmA4jtbQGNg49oLDy0/p11mBqOXPMBSH
xmm63ssaxnLU4fNADE4CmN5gRAMIA2Q2fnMRzZPeCjsX594yDhofGmz98DRD5yZtcSIxgPfp7Kx5
Nf8pESwOcf3kxUSGtN3Y3zyHipEKe7hisIBrQjrMxm/7NVzJYM8gysVOixCWzJnV1NonPk4GoFfv
HfWEPg+lEEx/qTpCmIW83J95bzzOgEhMrNHr4pLjevcJWm6Mri9h5foDwsgHxrYt3MMuwrEf078Q
QQ1eEMl8/MZ9AZ0bK4rW2kGaD9duy1tKP9Bm0xlHLnY9DEpz7lxbJoQwJ3ymG/Oa9hZSNRmW/7J/
AgvRycG5rj/zTrBFbJjU/MRbYEWGanid/5jn4dr7WFbTp5xP9EBDQSidOP/J1X6lZ2tlHIa1c/X9
efWu/huu+Q8OAtBKIYAIK5sF53Ng9PUqx8iBVJEPigEakgRMvJRlla3DuQR7BXQGLuQ1X4HpY8U2
g+7rb/lYb8Nl/NamDRm2dugAl+xoYaF7yUDMYWiNuGrNggKKDfYLi+FafNL7mkxmTi/GZJk/GQjp
Tdo8c3ZmcDWwbHDo0sxHvk+3ZhVY6CkEBWzVq8dOPakoyVlr8BtAyJyb4r1XqDFwzAIfaVYoNTkm
7F2ybYk1H62ZZEMgx/FDWSbWxdfPUM/hQUEQjBZQudkN5mF5yKJN8ttiEwrj503N3rg2kbWACcaq
b0N3TJc0CbwYuz/Gh26K8mVO524LDMm8KKYh+/7WSlzspZSSEmjpMC4bIgtvwHB1wsKjm8hE7rKE
0nUeILQG1Kw2HZMu8yUzXtvk4RlnuNcw+K6kd4zLwtcS5nExXDVmVJRERMYoqjZoYXxAr+U0xwQn
xGwTNycvW3IfcMMxkFW9zRg8wQwT8zEysXKW/1j6alA/B/0kItmw+r8snddy41iyRb8IEfDmlSQs
PUXKvSDkCpbw/uvvQs+d6FGo1VWSSAB5Mnduw62mSTb+kSNl+DDBWqu3PLYoBJoTXAYegembe58w
UEz8sXkk2QN+OA50pJFzDz8H23pexoLLj+gYmHCuHlp+FCC7iHbc7EX8AhDvvDa/OC9ygxBS3oM9
t4RWgBQGRI5E5QPTiapyperNUt5j1U9rmz/AjcWf19jnlQY5NttJXa8Fj3vduUVxmtHSpyh8rOqt
7M59AkMHpQPKy5JPdX4r9sX9ySDtrbZH+GSs99K9oiEh2siTpxLQyB5hI/8bErLcNhMEKahaxrES
thFbe8leqiAR3yX+/rfERm509OxVjek+9AtGW1l/xp5z5DEN75p+FuRvGPOYDNPbCVgBYgADZo5k
OH5TIXCINrbtcXrGmDyZ2FH5/DbigGnzcihM6PrlMX7JHmQYK6BaERbV+5bckPScfMqcof0+SQKD
u64wgkE/St89cDSxCHL8K5ZfVX6FK8q3rWUwpzeWQVzYTT/fW9EeFFs2bWz/G7K99E9HtA5j/jMr
exKm9Zi9/Qh3hb5tE127NyJBxBR30XPZ+3KNo4jBfSm+6IeF6Prhjx+CNK0s8ep7dNon172a4Hlc
caDMuIL5rSKWpPiKnrdQdITsSvNYVk6u+cZeOcD8y+PTkGJ9eGz6f4Ok8GI+yuzbGP768stqXrgs
qrIfJfJTfcwV6xxnGK6Swg4AugybIBbRhPG1BwG2lUEbhBzN2oSvwlv/4N0kBZm8dkxrsMjYIg8m
0VgusYAyPvLsmufvOp4JKo6krJmvmfmuVR+MfnV1CdlUDptoX37WczA0L5AuEVCQvk2MdZafnskf
om3V4wEeSq+j0Zlv8fzdGPdew0DgvhCOql/Ak8yQJQppA+RQ+nqNReTrUr9huz+mrCiOE0lHHJg9
HpGrllwSDpW177Ij930NWWGGS2ab5zC+ARSzUEq/DFSCnxwnOoFrR1XAv/jNUH1j2clAJpWvSTdl
/it0d4IVmRFa8zWVPo7TuHauvptm9JckZAP8qP1unl2Sjyw6DSKkY6fijMO3gbgnshYKyEK7jh0S
XvmXJXYMa78+UeFKDJEcHlAp20oCDlw2eW8LW0oug+SVYNzHb+1tGRx6PsjRl/QtStG6bMM73zh7
jJBYc2wylRcSxArxOokfQ/WDIF43fEH6CK3jNDyq7pZnnrl6z0Kb2PTkQxr/Wh5nzD4/0/Pk5d/k
DVEqajx7oJSlm+KNh0gw7qLG1Y55RL96jCjCHUqQgvX96BusdrQTl49X+yRI6BbTXaqXRvbqwS7j
33zEDSu/aitotW0mGsDxR4MQdLNMh+ZQh0ZiGgdOmFZxRgB6fn5dHrBIISSYh9ccEO7IL4qwsrMd
ggmFN0m2G9BkGh8dHypWQUTkVvsUfcxNZm+0mqDBw9mi8nYsEkCHCzfnXY6Dnr6RezyCxoCbQY+2
ZZudqI+862GxzaJAfpGY+Te4M4gVOkla0lSw9TYgcTHJGSV0X9RhzhzAWSPUblMwT8E4+FiJ1zSX
E2m49vRN+mCsHzvVmx+EMKDy0eZDSkwcdJoOpz1koNTJHSXtSZylicMD6+Z2ITUvHS5ycrWmf4pk
txB7eDDb5D0d0p2mvebyKR2IgbJFWmhhZF8CHsFpxKHOZFA5T/3Eu2hGKBeDfiSUzi3bz370EmIl
KZfWroQRhCRQfp+VIMHgczg7UWiCxL5q/UVNmm2JxlLn15KXuxF3fjR5z5BnssV0IbwU3SEuf7ja
9ImkPm3qh0N+b2YRLjFuJH3clrjnkEORkfZb4OcxHAy4hrnllZG/Tj2iuhoicl6c0nmCLaQjDybW
pDrDoA3fMgUyYocSCd3KFBhPDgNieiPBi1j6ZxwsOPFgy/EuiI9meLoVpjhC5T5hHBXZeyNfI4To
OXRXq9iwqziy2sYA5vmQtRe5fEH5tEHjjf/AP1X4k/WLjEyR6bN/L7ubmb2E1bxR3qHNiISqRtBe
pue5EI5GdhPziKBzfPgqcWdCR04wSBDQgBvRPp73JW6TKmuuUhbsBdBrYaVUQv0o1G/xDxCl/2zx
hNoML/Nx+X4+nn/xC2IwTmv1o5l3st/sLVvfdR5Cnw0mW/Z8mnzDGU91kL5be/gOD3ZbocqUS/u5
Ud4w/9J4wuklSIWFs5g6xpv2Pf5xNbS3Du3ucfGWt/ScCjvzb8Cdib7T15zBX5jGkWlgyOtXLJzg
d2WbCYv1wZk0NxvtXLbjl+ltIiKa4ZPoxnZt9pH9mtLeUDwOR13wTJpAdfc8FnRZpq1zppsO9ymf
m4MXZSQFOhjvxv1JHHwaYLodTcUwZocNftVyZ2wY1UKQUbjyE4lVHs+cZZPpRWtIPLVFFZx39IEq
uqTU1jOm8PSj0l2B9DRhG2OIgGW4vMfc25BtAb4ctQuWfn4qkyCiblSUivVjnV0oyBZceVLGEPhI
jim49eCR54A5cuxwlyz4tLerEBLydD+69LxAFfidMcOXCJVoEpcj5HGx9hbDoVJqIjbYe/4YcWCc
um35wIWDfQFicrQFGFFJjQOHF40ppFeV2V48lqr9bG16UmHmDH+oZCBKgaiSRO3qYYDBMYQXA9E3
CzkgiUY+42f/Ib6AQ4rYv2F4/A6LdyYkiLQW1uNHZomY6w5lEMwNFhU8Rg2Rvi/QV41HLiFHL/+J
rintMWrYRjlw5Nr7YiIx0OlAkuTHxJsWU4ctom4+5SaiE0HEKL2R1UKgYsslNw+xcY4xv2OfzMFj
Fq6GvJZiWn3gDKcR/WDucgJvcKb55Tsa+/Hx/GSu46aevpnBSRk32ROkGDBthVcz3rDvfJJ7FO2Y
zoDEsXHgKxjqIOrGBAGUk+mhbT0Ifsil4BjE/7FC4A7BboZH1GkIn3ZMXOt0aGEOsKEn5xo8I09C
v1XZarGdUE6M66jFT2Z4YljUbiB6vCOGSEbTTiR17yB/4QGbEOv2pSyOCVnkX0QOK0lR0T4UTmZH
uAx5JIgj0Lyu/6iWrR1obEykR9BFcZCKkACsj52oc3RuQ/0iEe3c45dCJs9uwDx9x3lEYqaIDyGY
6Ljl3i4BvhLaLyTwu4SczsLBSb3m9hZINd52KUUY6TzyFdzqN9RQkBo+3hppS6YtDuy000JJT2Uj
EiWTpRZuuFjzrFkh+oVtRLugbMzf4ruW9vqHprkcacY3JYeHw/rmUOeYWyBTIDv50r8oB80l/Dez
xsICjjGydw18PvBIx/9/3OXQh5CucQcjloT3sXIvN929uiz+yJrPsfbt55I6fYbJxJYTFSb4V15s
Tb5dBfK2Rjpkeyy4B+il4Efuk/Cr2s5yu518rgKdsAbIEKFE2nWYH6z2DFuiEkUaqxfhmwMJCIw5
iUyDiRg6Osw0QkoAARAMgid5R3OdvotHTUBlvCMYluM0Gw/DWUl2whtQtCbuRlw1VSwr4QFtil+k
+x2Yrumt+zQSi8QtimYaXXT0ubLBe2BE6Fq6Ubrlbyec4MOuQBK3sgTt8pOHRM7s+lH/MZ+yAFOo
bSQ4IZMpIYBtI45U6AgmK0k7Nq8VhnS1S+FhDsEwsUPF27z0wj+TJGrNbZadiHakpbCAKDqx5soU
pD++JuAsnu4XiU58W5W7ClCSsF2awsoNyc8uAotoSZH5c61DbOUoQlqxdmcIhiZuvZBNUuvPXQBV
Vu1dNXfkeAc7EFwEkpsYfvWmz9MGr+YuhHabrw5PEO0guoXWF6J1GDW4XGJAhZISp2BgJuQH67Td
eBhmUMI4w8XJwbmxEw5KGlAZG9WZJ3iQbiEcVhlO5mC7IIvOEwwytUu432CJ3O4IS3rMGhB/bCij
2Mn12ococ6YNTBa+JAfQa7SRNm19+NmhIyfFakYI3wo5WOXeP/ySQNghspsVUHK1xU/lYLbOREWr
/NzVB4TmxmGoD8c9HutGe6DR5VVEcNmsM6ajGS7fUrBIV8IRs9kBM8AK+UlvR43F2WUXyYRdeWiC
diW0LWULQgYXSMkCNfqqc4eSBR0Id2Q4a0Xmldgo0wby/gBwznZCYvMT877NfGbmrJVNmTlJanP9
xguAEZoyOmzqEc2w+oHr6K/I0QFJmkscQlwEm+T2+VA/oj8qFl+FK0GfzWlZRx75DxQTygjs5W+q
HOOI0GxNwzZhYqO1RANwTT7Tl/qv/xtHT/mujwQiNGfaFJ77ayfceb/2xn44G3vt8KRNsQUgJmL6
aNn20328SQeVUNpte8uMbeFUL8Z34ZBd5k0eUnZAGdMvM5u+S3pLPil6uaO8EVZ+TM/1EY90TnJ/
eIvP+mU1VGVt/Ad8A8+Ntyu565m56+UrdpcQ13rXOpdPTPdcNQtEySW/buKqGF4DM7MBlNkIZx3M
kPn+XzIxINBVOkQjhrDL623T2h38aLh4uHEVJMdhLr4Sg5WYCOLtKMJ7tjsXVVGTXwx92yGV/0RR
90TMh7WIhFAE+P7SNb6p7TXzEeN5hJ01EhEkuzbNnqBsDahPOfBRoboxD0YGBxnV8W7RPzvlKxyO
PNMZcwaQ2Zoo76H4r/+en3R3FK6eygBECtdxIS/TFWQ6x60IvV2zBUjkvTsh+ZJ3Mrw7rJmxCEXg
w0tQ3c6wG3WnsPewUGPZkrQPkWjhM0jfS7NTruKLkUaF0MzYWQAgOE0+WOVAQXnSq8K/IIwTEuy/
jCWZCCgaQEkRV5rryL5xqyAxicjlfqFosX/PBdzDVqcylQMy3JfiXmw/JHG1MVMVSO2egOvkQpqJ
h0kb+ZsQ/sDGsPkG8Fmtz+CpAQL8hE7+BvAUwvOkZnNEjp41OOAo6+G/3rakC9tiBmUDXTYZ0wSs
0CgTD7Cl5+OsarlZy2t5hTv0KG8TlD3B1qb9FHEMnSfTr2Kw1o3yI84sdrczj+eTXmOjf6JNan6Y
S3ILN8Bt9K95D48xlorY80GlZHYyMY7xzdlm8MsgySM9Rd8EjxHpPQ8phDNcOIDLq9ti/Rg3LH44
kTuyQjhwyTqjcQDc/gt9njfGUv2DMZZ/um/OZNoj9J8WZI5uU19Hzr6XJ10O6PWWH1N2h/ZfIuOD
tEHJUMuBqu+xg6mEwOAARbDAtMzty81Blh9MN2Tefn3KbullODR+cRku3Qt9O/AC71mLWgms7IOx
2gTMBQ74aL5XNfup/5hRslirDP5/xh9cDrbIgJ/4g6f/lM8c7sen8RBe1V8asOq7/NO+2XG9c0QS
rgT+Ikbb8VMCoLb2Da2uaJsLz9CGQxe7jze66V4DT8bk68giQMECgx4KLxAyC1qIVgBnXvxC4sep
/Kl/KJXze3I3XKjA8ApZUbSH4fV/Ni5w+LSgvBsBgtL79Bp9LK/irttWQVQejT9SD6EBKXaOL9Gv
9ApHGAI0rPXFzu7dq/7DtomziToMGZVOOIU2fV6uOnAfDxlRgZvITY4MsosBqHKSP+j38m8wD/23
8yQQTowsSX+NHd605MEH/dJ9xy+MTGsfiOzH01TPKilL7DTJUoZbsJ2pGLrbIlSfNv1DqnZrGX2R
/4iSfJX/65LwbCvZqujMlTtqVgrbnqBRqMOsNqzNyO/439P9/2gmhHp4TGg5gjTZhZjOE3W11Q7K
If9oLtiogKkVv1rs0jVhqEKjTf0YEXcz4YF1Vjvw64FhiR6hPzEsJfRxNImIwpAFf3MlWo4EBEJc
Gy4mgAuLkQeTHCMdjT51mhfLK9HaF2YAXopOM4VvK8mmw04ZUP5t6cW+NBZ3A+zKrbowW52tZldc
6JjmV15rjBoMXA7/DIaB7fPGv5C+LMR2fSJWUeFcxtkxISSQqF2MV7bivxpaKDsq/LkWfMi2AIcN
hviiv6IDCBG8HqkdsofOKT549SKs1WrT/c4n9dG3jxFUdpVwrP3g+pTJtlHbluqxLKa49g/xb21p
AVUgXAF/oUsB9wIqDA+wmbiD4xpO5/oCFVJ0Ua7/0W8mNOt0l9WO1RKliSEn5LTljan/G3i+83P/
qM4LEEazzfbRvrh0d0y3oKZipgMVGGNBfRMy+VhudRfR/zfHGU/o5S0nZ8haIY0Fp+3OXp5OrOzo
g1VI/9GmuuSskzbKLvPYhFqO+SrdgbbTn/CVafyy3NUHjEmBe+7P+OYizfqWkjn+8akibtrIr6JD
H/ncizEtLooX8wCTqs5cLdxRhloGOdVXoWaizuOVgPnjpo9B7QuNd/refHCrNZdx2uX4RyNEOAz3
xZ+PTy/xxlf1X4WEBA4g0vXMj4pdxY4VQvA7X8DEinOXrQPVBDHmxpRcjkcdZMnJ/Tk6cnQVvvZD
AdUQRryD2VNmgbAorZzqnHB8UsNS/ym/hJ/otjj9q3Dm5pBwKfOHQ3p5nqiAxV3+N772Xw2OP2hf
eNP+yTASQJnXt33d0gczgQPgL7yMu4y4hW3VL+AYo6YyuCz1vPmUf+ivTDEyjqii0/1y5VOFQbS7
mF/YanI78FaYr02FKmz7jNYbd50FkLSQmxvMX81l8KuPeaGS1w8AzBRAH4k7lwFnYaf80Y7puqzU
eEa99HtdEv/quOj8tUAwXAnWn43L5I2hGAFZnKtrZcERBegGURR+zKAyFHPgDhSEbwDG3LqAwv2V
EwOuaUF7xcyEDOdDfC3u1nty+28JAh5OSwg1HNp5IP2Qpx7x4IV2Q7371u7QYHQwPqxFR5zCsQXa
1W81or5Nq3gxh+obIj5UeToA8ODwUSEDDztpIEJtu/ZBnG4ntJmGQm+wasQzRpPUxiJojfgEctwh
+GzZQw02+ksBuR+7RHGVXmLEwV9CyCnzrdv9Lz98TAgszH9TombrawixD7rya4RXQ7cFl/tgzz6u
n5uoo34WmWBQntZsQtKyFjtaT0iaXI3+VH00H5yl/QME5/kH0Ju2e+o6m0YFFuZg192uBINAm2Zs
WFHXwx3E7JtdmmgeTJyJcbTgkhW7NvdJCTYwlAKPgYz+peLO/joSUqNBXQ2I5npOh9Q4aMn+qQeQ
YnBF1lHHp2THI9yFnrDPnugX9xAy2uWcc0Vo8wnsRqwv+vGyh52pWJ7ReVWyi0r7CRCkQqrnft+L
EzQPF6NQMQn4VdZaf7OwL8QmrPWG1hfloAdcXW3aXV3bdw1xNxcleYTLMctwed/qgBrtzcQ2Kecl
YCTD1nADj/2JtjBz+AqdXoIfgsIKfTd0tgTlH8pIcS0XV56YuxFA7RimdVaew8784uYaE7AduyZp
NyOwz8sWPzceo+hOzIt0CihvGow+9pK065/cxrzJBLtsaaKiGh8hkK/1oW3wfKdMGPgxOFbkynQv
BGx2fsi3vS13MBEqds1Av6wxdZzBCySL8fmlIIAcGHLSLY3eZ31ro+uicDOs7sHbWsTZw4nyN96P
wl3R+c4u8FnA6mK0Wd/RXHPQqbgSpK8gHlzqaPWW3q0tSB8S7Mg2bdZIqkMMFWf0W0llEXK4iKpf
R/NeshqXfZ+kf7S6B1F0J+eTW3REpLFoewLJZvw/rbp9mf0aaCefuFXA1CHSzDoOUnOOwzFoiiNB
6H+LlZz0ND6RUBw0rAzMGkE6fxwpNNkSQ6Yeh3mw5SeLNHV5bQjV7Pg/bpNJYSCu/OsNXDWQSvAm
mdqLWgmoGPP9c3FFLtVor/85AYeaGgNy61ch3Pk7S8thhrTIUk9r2QiTbdZ/NolJE5w+WpwAsQV2
iESLUPmQ3jP2FhEAoifqxm7lTjAWrsJOCeqOu6gswD0+io26V/PbHP9ICGIH2guDxzlivaeQBD6W
+1nJjqNJo9sCKiQUbEE7Whz39VSvzA7RN2ZwYE2iIFnDv6EcGsxMepECF9SifLEYr3LVurdPFY2b
cqpMChXDvC63r6xIBwJf+w5iRNYl6BnQ8GAaoJTzJYYuyyzXgDyliT0uKQaS2K+kQNEo1SNF2g4C
A2HT0u2bTT44VQXEl+nBmLfXJifkOgF9qIsJ2FBxdSapUIpudUhMcv4TD2nodxkyIRShIZOHKMhO
1WI8G/P7BzO564yyY9ic6md2JVoSK9YJ0eNZ0PHpGts2vFtiFuhTdlHmotpJliPRNX5FMEHBXgNg
UwacmPQxI56cSZWo9NE8+RCY7NIUfLnBBUFvVn/uCuV/nXf3GTP0NOkvc3mACegUMxZpUn6eUzSk
BO/MKhQ04NtGuumy6JaKzn2DRHAjC3+N+pXEXhxCpzp2nAO98taRrEcktXiLMITg1EHahXuQxh1L
zoO8B1+o85sR7s3hYxG/pfSeSy/jsTKDsPyCE9fDmUuFfTu/Z1SavPxTVSjuO6s5tMU2v6joUCWf
Isd4TFfCiId9B+tk5LMAdbg6F97whJbuwwOZ4X+jLwRgQV2xb4ejnlwSehSOF8XLVjMDG+AZ6YKc
eCFQKwgr2DRc6pMperSATK5KuzMYeHO6KnAmQOmFJbMfdzipHKL5XguvDZvWlkHDb58EjLkiDGfR
m0GMxGNj+jqG5eOuh/8jBzpo8my9JMIlNvHzHKjJsKcx3S4vHQh7iJaMigilC5u8BeFjrxQ4BoYQ
N5AvAVFCqmFDsivzH3m6K8+rsm7vKhTFurvo5ydy4Jqdq1PmdoHUWIgO7NRH6pPmP4tvgeQR8xob
wcxlMJiLCENm+duOkGGAA91n+Ko1wKMxY/qxld5xQJ62qeBGDWuul8LyMeYmYj2NXGs+reTyyU5Q
Ms6Q4lgsOZW4j2LcDY3zAnuIt8e6WuJtyA7jM6UX7ljiC+PJKGIATxlZTXZOpHbeabLwkTeaZ4La
OZPFtszLI2oCyYa+rtzTzqO5FcVz8WQI6nxFPZSE3ZubGC15bNPsZqXLoxnBSfSWe3dRxMOEd1Fu
E8vOpCTOV/xi5eowqDDnERD6iohQcBv3Hue8STPJvDsd+D7TLrnxr1YXpM09b+5AslnHxgc2yl1/
BovljYorLkRB3eTR17r9gI5c3rO2lUp/wYwOQ4d2V98keksJq7Jbv3i9vUS21G2TJ2kt5za74pE0
KC89A7xRM8DQ7+ut8SARkwz2nl3alGLlZPUBHacGrLTwHCtl57MhhOadZ2fabZMfzjq/cRVuu36v
xIen4iryzhksN8n8IWJVBH0syPS9QrR2dNSqu5q96Nq72ZK/vOdon4pzzY0nL8c+CwbrLAbcjqgv
ZKAMvI+SL0E5kLio9W4oB5VwLHPsqj2BOJ3WqSx/Dk917pUyN4lngis0Tj47EumoptuM+zQ55NLO
fHqa4bYp6SROJDEgQAKmqarBl0Qz+ZneEQ7xbIryI0NTpgQ8bmN9ii2vJoeKk4BWB2sl+dBgMizd
W2zOpauRHArDi6GuO2AlkcIkGeqsQ7KevgZub69L0Skz55sAGaN7GbjrWVxCSzJ3aNx2ac994xfl
h2H4kXx/EpbQEr64TYlFk3S/q69aGMgz1s/XuGQFvG0a4a2QrNfyOpu2Ag8OO0zFFkmfwqKPORsY
ERLi4ps6FnVekgWVdYaiP+5786WSDmXvWAXLAy9a9xHn1a4tnW+yOt9FopAl/gevErcL8zuMtOuT
6OjBtbAoY3fOOgKMaFcrLHx8+AbZ5E2oRQfEmpNHJYcF2uas5u4Tx4UFF4ZtnqNTFNF/g0fnHiSD
RQha0bcgSRHj2hJ6kONY+qH0xN3j32H+I4tUbg9VCHZ4hHYryOCXZB6nvhTZFWRP6HMBF4+vU/9t
9s7cR8bAUdSWPxYZlK4O9ypL44U0aFjWlldBZJyBxjdgfYnh6PrL0L9Q1JfGpdIaegDjYGVYjZ4x
Hzr9GOlvonGBEDyijND8pfL4OLHHYHSO080SPljsLbhbmJ5BAGB9HKY3K/tsX8XlPAjHRAkk8ZQa
t+QZiMIpJTtZdGJMcPWTMJykOtBQp9AAYhnO6PmT7FXbcHjYk85JY3etMQhi6tPMSqLch/q+EIK6
fo1Ez0oeZUTxwVxqtIjPxlQI777o2KUPgW5/mV6K6SWpfifEp6VU20e1+Ku6oFi74ijeptOeEGnF
9EXh8oQ6iz6VnAEiHfYkN87WaWhtqEpV55KdGcMalJVjHzuq4sNfip0Qm3HlXI+YstQ1g6ckLhdD
7I9aqlzrQDKOCc5UZIDRRz/HM9E7hYqAA1q/17UvlG4WrtYTSvv0R7is9d8JAV7GAQ1as+RHpfA7
ChZ1EUZYadeSFwaIyfHkw3WGv+kgo5hBJJLcb5KdQaAV2/yaFTE5J+wisFV+KYQPqYNz5nH7zQot
y/U5Y0V7ECw3HcjQcsmNlDA8McO3p3iUWFVnwYhMlgms194761guvjG8WQB9Vs3S1C6Xo5oGpewJ
8T7806XZi03haOKEmd6qeS/GR97GkMWs9SLIB2V8E2Z4Hu6rKgb0Iktrcy8uzVXSfjUWEb6ZY2t6
yCykNS412TBvJGyKCez3A0WmUkFToaggtnXawpUxYijwyjQWEP2GgzUgGNkibEGz084G8aWoyv+d
RXzvpQ8ozfCdstkjdrWuwb/o/h4s41rjTQrh5NhSwnmBcZkLwBGylaRopvwixfNTM3yTwb9Cx7CB
tcMcyxzMqGdE/EH0ff4cf+SPMj1rT8pG25bwEsKM/Ohq+wkk1jLYLS7kEIU9O6xC2KL48Wc2Hd8d
WQFcm5i9OXN9rzgKLBS0mazm2uuIU8LzULZfKeAmXvQgcquhvcb20a4tgticqnjHM9hIz016NsTv
p34x2ZDh3sZirQKUGpZbXUQ7XfitdIDR2g3T13kk7QRuQhIs+1BGws2DVeT3ieZiPE79STA+NdSZ
xhkdD7h/i4gpk8+Djp+T/1SvI0o1c12jRLcRJ5DIjVjvlXeLN0rw9fSaDl6NguhtTJmy8vcWg7WO
dFkW6KKWu1W0XIsY89UB2YU2CB+dbwYlWyYlYB88w6XShIfUv/XXBkgWrHnJz2n/tg40qQBQB99A
3vd4/P/N0UteeRP4y7T80i4VoYN0jmauILY9uqMykfKDspq53DT1YFb7SA24EGXyzkQ/5ygMj+Ci
zEzruFZpuB45GHmyuEeuUg+3stqu3ddZbdj0QjFvwhWaWwhQU1H7uxwgIqbQ1FqOjn5rGX5jeBMl
xjSYV9esu9Oss5fD1JglxGSdWf0o59TaFBNBQrdBuSXW2zC6cu2gxw25IpTYjzQ9aNLBAHBTDjqS
IruIEpYhhKXrgY4lTa586cUtXjDGLFlgK281fjNsQOC4sR+GWsNhF5p0q+8QYdvtszlorRtBOmdl
eFuiVyF1lIZu1+mtVy25L6Wty6eqf21DL1ddtfdhPQy1ywwkDY4YB3oFbdhjvY7sEDg0UtwO7QvQ
7Vf1AUDSvBCzXu2KDOkBRMFXtgraN+v7Ut+xCx/u/X/PvgHrqHNTSC/sXiiaRoo7oO7loPASYxTd
oIrtTPjdW/iFSoGaYMzawyXqxeyvDAZ5CxzB6DybF4YR0JGZpSfGyxeAZBgjXI4CWQNwH2T5BhOo
FeEgG2HgGVWP8THWLgA1WvtBvRkiJgZXGF96UDjWn6Mcfj2j8dOMcMEEnm3VjxLeekx8mGrsV+YZ
/qQ6t2gv+WkOX/DWyx+WelsAc7ERGIeH9vxQJhbE//gSdwJYJd0N2MhYknZ7zbGTYk0sXSeWBxbQ
dh8W6AfiYz6/5ZbP4wOnUC73FbWowE1KUF4trJjpzDoH4sPa/4g4EWJXAayFjzT7UVbY5lZA0iEH
Ecx5IMizGgekCWjaMcdelea03SO0y8Yr5KhxCkzyA5/vz8ln1ADZKsRdGXujYcv6oRhei3VBgL5r
PDTjQZVPsXHvrItiOBppIr+kgNB1uwJk9fBeTlf8ar/T1e2osoeeyWg1v4jYXKMNUQHF91bK6BYo
oo91S9i7z7bCIu5BRLCV+GjeCy1IwQ8qtx/Q/X7nGonCXkYiOpwIhlp2deVZ1d8V5U/XmS+/Ypwn
BEwOjmBT2oyE6tE+GTB2HeRUy25UbzKv1D1ReRGrh24coOwiXH1mvKW3ciYg246rIE7vgoiXjAen
WaeBmgIx9IbYgbK/MD1iJw9qAL6nc8Q6XL+n6A9hoKb+NL3Rb87dgd+BsVCa6DKOs8yoc2I6EKVg
XPwkOo5PoBqbIE4L+m8RuQhpkB/xfO5khUnjnI5+RwUWtWNo7VoM6Yod4ClJOOVs4v+ORetIxhh8
JrmGXbmX+4PVeqx62/4Qr0eyzUpbl6DzOU8SSRqvabyWsZiuDTRGYbYNVPlqVpeBiI2BzJ0Vk45D
V2uOZvdt1qC07eIrUwzx0c+nPYjWpamPvbQevua1lO8t36oNDMOdhGvKatYwWWhpyWlhNaTU15a9
6vj02trpjTdtPCXWnqLaI+QTHslw6OsT/QfznhqexAz17GHA5jLZpvRzhGBInjP1wVOwW6KEx30e
wrR2EXmWoCtNvPgD2DK9PJhMpi8/WWG+djK7XClPgk8RS1CFfStjNBwD8TQN7wJGYgurYRgKc+0M
5m9bH1jQQNaVsO6aD4qB+xZhHPsn9OjwtdLOESdieYPOMMqOVdlQYebh+pxcPonSS0W0YPsyjZRt
SoqV3S313EcvCWy1+BfO6jgcp+f7MLIxYFonHRRaj9G4c+LpmrOOVY3XWWfgQzgEQ3VNQ7o8ajPL
zUJedoZ6K/uvEa2AYg+Ca8p4intLchrVT924ioU/Sfsi8jA5nJmldWoxo6ENSy75q6fZFS1m2Kz7
lr9C2e3wYe8Pz+5nzj1JOLMZghRQjitdyDCdsTvnCn1NoIeebrHjLR81d3/qOMC3SsjMgYWnO6lw
tagcbpt7WuS2/wEdaWxr0HIYhoRDA5lyKR70OV2yl6MPQ92hisH38JQ1bzHdhnZR9MNKKUhLaM7w
KXnWxNV2prvUFJRGBzeH+K6fYuQPxtGKDk28X9rj0F6rlGfyuelYJGrJjZaQER71hci5F39kCIXD
AXg5/htY/4F5yMp+zt20PkckfHTfmkZQdLROlzRleeguwk6f3XT+7ccPLbtLXKEVIhH2TCtLfp2j
QIMaBOBfHGZxbz3Byy9R6E3TuQjJ3dgVjVOzW5XILgOm3zX6caiDlQJWuawSs+So46pEVV7mt8V6
aK0d4xpmFzw4z39d8pCzFwP2cDh+YqJQjPuVcAjWHh4isSJgFksXFRedVt/sctNrYMr8H0fntdu6
uUThJyLAXm4lVpFqlvsN4bbZJPb+9PkYnCBAcrJlmfzLzJpVYAoJToZ3EVQllf8YAMl7NM61E4rj
YIqXFaq2cogFxxBPQ8HtxKvCA5jLYt4kCwVJ3wzrcg++Ov/IybZBCsTbaT4fLnDUHPT7gYlilR6r
0hngJ2AEBkr0Pw8THXfMRzUN9VMDs90f5pNU/JOYqfVWmKVwELNQsz70ihlKVjgpkLbB6Ma6y34S
vxrF1ZBeKmHjNZXrZ95XnDoxowCNrsKAgxHJuq/0v6VxNftzWrjybJeshERgUB3/j2EtkdHcDAhv
D+Ztyv1fPDHEzKI0O4vJQZ8+ZtJkxFve+Ftu3/qb4eqHTQlyNFyRxQiePVXL9Ad6wgRTofZFsamH
ddTghbpKCP0xN5r+B0X8BymgE+N+MRiGFxnDMls1iI3yEQ3rGBzJ5oLtYCfiMYvxTybJdFWMuu9I
QUCbH9NTTq8k6V8JHMMuOzDIHwqvb6lxw6GKWokpJFOA1ACxB9WFXJ1Biit407iyH436aKDz7KHZ
lBDBJId52b5Wb/mC7vtgIchCptadm/7UAyg9uNACy/Cqh6OxFPE1svbTEwhgNh8TK0J90E0OFMfH
PWBI0nXugzSTxVlj2kFb3MLTxKvWsMSxT64x9ePmV1Cwf1fQxmLs6SpunfjxTSFYmk96+5sydKMx
A6hYRy+jkntEd2Kf2r+4e6W4NQboRO8gRKka1fW5qsK+PxwFNO/UTW6VBV0b3cuowaOu84sBo2a0
K8Z73baHatn6waR/7iwQHyiRWHlqPUrYc3z3O4tkgPdUvEGClYQXM0F9Emnwwpu3sj+pYyDm3l0N
RCVEe3AXzn3xoscnA8+3IQKmWpJnw/RXBWJuuJCgK/v6jProeekO0nqcGh+9JSua6hV1HDWQVTE7
j2qMdzSa3GOzHiQL7qRvpr6G/6T+NijbqAQIrmfvpOjAkUHjhoQGDTLaITNvquzPGfpZf6kOzdsY
P3X8sqYVWoNPCIYJvLPgTXwdDc4UP/EhIbQ9wwS7N/1Y9BsTFjGYyUVCNtuuJxXrhhjw/2ekKMiG
SIeGuLrjQmqaVyQuEyqAfTBNNgrsUKhyTRrANwWDaaRg3cwHvTg+VXQvd3LtHNjDoATr9Dqpp8aI
UEKWZWAogZSd+Tew7JlASbqXQ+RimRZfY0y1fxysvcCsGLZQkCyIq30qmTYBAd3g33mivDlUUJ9z
P6exlg/cEEWDoA64DmMot6tYK27/uEIprUanmD29jMQ8RHOSlsfuMwaT7zyadsaS8RJklT2Z7iB+
dzkpV5FkRInpZqkLXtxit89tP3gZk9XZ7icylgMIskoSMgQ0YEMw3kRPGiiGv6z+XY7SxW07AEbv
0boihmdgBjHiS3ddwkm9iiCZI2S8GRVMqAjHeYMevJgUue15+SU9Gj5F5DDutMrttxByp5yvZYl7
Byj1VWWEw+trViXIbUH7RNfFCIJYnCF+fXwydWdroVmzUo+SLLeo2OgTuYYZnZ4bgozN66R/WrlH
uOM0nEizwZ0Zk8ZeLI9lSbgue1ocImZQw32b1y73Q7m66+DBvWKutBzM3q7XJ6ENFUyI9eEolb40
RyrE3QExyw6pHaGgjjF4ML6S9cw9ktS/Cu1NM72M6ZcuX+PmlaTHWeOcOIxJSJ2U6a40vENca+qT
rLkQr9Mk5OkA8qQZaz6qCbfC3+kBKHuelpeMux6LaQUqqpvdHYghMYIvvo6wc5mOMiPN9WOnveW1
n00fJo7cMQEFpS9m9Geh1EYiXnLLZzHfhMalL6C50PA4SGkBrtY27zyj31M4/1Ha4bva2FVGm+wL
ta+mt7p6n9ovbD1qGuHedWP1as4B+D9TGVYxeKm0hloRuavJ8MCp4WiIXjHA0xueS8CNscQ7U74Q
vQl/UoPCms7EQ2Ry8pW00+jX03ORx2gMFloFcjTH0jxmWFauDsdLvrr0U7RR+rJ//JOV4kUpzpYW
uLP8VHA2Y5iSecK4dc/33+HVbn8KXj8BK1gzG9EwnBT1ZOMRHSvcmjknZgPe8ShktswkvagjEq7K
gBC0lNK/uxnAKCE+p8mPkwUw48LTsdQ9tHnwKniKJhpY0NkFONOpFlvBnj+xK+vUN8e+4qqwY/E4
kY+43ij8YLGM8FWSsE1OeAoJrCzdBRnVklM5+Hz+kgZw4QeQ2cmdFBeehN67jeKxmCDm0FsUd1/t
oym+DfWptbwecB0O6Ss6rkxxUXVkVrRop9yixHiSR1i8HokFqKvhbE5TCM+5kKNaC5np+uOCEuK0
ytAossucP4s5USX/UE6a8vaDa+Je+d4Cmtyfu/67KM/TCu0VqDZQmmM7M/nxYAYpJmerx0Yb8a/8
YkSMfqBMbXtGUY0zDqG6ZDzWXo544UWBupMKwyGf9vecvurQKIGpsvdJEQCAgt2viRBK4T8oDxNh
xlRFkvmDsoJJvwJmMK9QEiJxYVr1Prcc8CDqlmvBwRSAT2w0WyWBALn2rxoiFYKC9ifhXGjMITYv
DYk/THdJlNgc7RFoYta/H9SjqJwLdm4bGsPxsdr3eS8ah/JOF86eIG26+gV2Nrq9uoASeHBS7vdn
xG9UbrSezDcsA/4Hg9+Dvvq8cy7fWolAT+DzWd01hjxPp4e/MrpdfCNzG+Yu3uZkJ1RgwmidTNfI
PKbYoop2KWK5Acupqlu1vM2D0NkFuwJyBQggGQUJ/8GB+hFkSOHXY/CwowGCkLdVGFA4LB3Griuq
G5dlYwoTCbIdcmqwJn6dcCeuhsMQRJ9/BtPtjW/VjKNSpU0kwsugq1NYXXlzVTvr4z40VD9Qd0US
tx0QmC4L1sE3Ju+arZg/ceGCuvVU1x64vgSxlbs4gu6VI89BLrgxiJz4BNdo+jeWFoTFRIaLByS1
Ym/90L/WmYHdlRIK+DEX3JGhk3BQCZtF54MB7PLe55yEh1W/3IGtyINYmyaoCcWiTaYydCTTRUyh
Y2wAGruhgbv2F+Za8ZU8GEnRPvBdMU8NWhAYRfgZyDbAxhTy6C8g2oykuEYOrR9Eujhc1zfuoNYd
l+Fbl45qDRcRCn5VOTOGrqvd5nvci+UErsoQINpBrYakEz8jFzYgfM85ebrf4RIAifiUT6p87GfS
yRP3Pl/QswiQZu/XQXqHWjp/o+zB7hXpIkEIdxrlxPKl9mcgNAhYYPHRpeslsRfnOT9vUq4MJBsX
Bg8cD8okEz7HkF95H5AkrPeE4HAwT+moiBchhqJ2ze4+llbZSnYwUC7NJ5xIdO89rF7yNKNM8h8Q
PWH4Qa7/0e+21mDSYT8s2yztVIZqeFQ4YYttpM2IC/ms/g/Sj0AiOfGWtbMippJCQmX0QymF1vOE
K7aCbTa7X11x+yIx0a8fkSEzYsDLN2Tw2MIeEPx8ZqJNQXKqsZhXZBCfo1Kd6bEkTG9wDKZ0/aXR
JQZpB0xWLYhFolUkTcrBGd5sHOzDscPXv3ExbV/wgF/gSjBKUduL2LsimgWGS2BWGHUk7nB36AmL
AkFgireOnzfoXj3lfuyXqCKbDzf7LoSORwInSAMavi6gTGAkZUKpQsYme6MSccXwvOWv7sqm1yp/
ZGZfMCFliEcGOWHEO0q+RPQYPeSlmysXqlIz+6v1s6m4bR9QBCOPq167FOEgU5T9NDPE5CxkmokB
CYkDQbWexR5b0delhAZwAgNNiSfsYa4H2cNp37EqtWqKB/VfvCj4isFKBQoxn03ygM2IxgqONigg
+19JHKhhOBnyR5AzAHRpbZBhWs2w225WBz0EOWgbvEUVtmOKhbiLEduoOvDACnM/g17nxPxFGtR5
6WItN5OoVaQZsq1jHfx+JysSl4MyB7nZcF1Fiwbtat1fHovN+QyEg2shbXkL9bdARonnVjCh68e7
Xdobb+Yf96UOsQKBIM7RtG86YuK9QgI3gSI1C56E3kOeh4N+6On7sZ0YcMSEuY9nkvqUVfcL+D9O
CjZ01GI9o/6AzmHuW/qldN90bsNomAVN88KkH48UhAh7RWfGJu2ZG15gpOKXV6y+/ghr9JVYvtzt
rjjQa7ZJOD1Vc5CvkQ6tAMcN2VXw34UDLyDjJtGAiVZAL7BS43J3Q4B7MPTzGjlQ6fAMyuUzU82x
fabay4WzTPiRZQXt6or1yVoIVnUMTjfD1yWPaQ1zCtG0obQyatd1+45byIkCPkHnB/FedHLu5dnN
svt1SiS33zSb8Y6yG9at2LnpB7enKZKO64/JCYTZMdF66NxJlBYBbJCScU0ZiKnbb8pCSDxnfF+h
g3oGIAc0M8XlL86lKjuOj0+77wGT3RS8HQ4bKnH2MvNGwZ6p93J3rYIC1AmdMRW/sbhcS4LhwQWI
QTER4kBkel8bvjvG0hCvvb3c3RQ5NAq4rMQvtsztYWfLsW7XVIAxdmKBVri8M9YGHsYVVy4xCscM
eAXfRdiALSY+4YqFXOdwa0I4Sjv+KD4/NrABBXi5sLJdk34atFUMKtFPRfJeXdiKKOTLci8RSFPb
8AGr233JT6IDTg+D0SQKEWuA7I5K72CMboafSuZQQdIOeToHKibW8CVIOSceqvDL/pAIzEe3H0/k
kke/lyXvevPaqtGDGLneNbnpGBAYSJt9wH/zRZ/Vn75tgnv2mc5k4UXYBTB3n/B5wOoRtdfiWutF
I4tSD/FVhaBBtC8zjTu8Ocao3CAPDZgHAJqCBraMThY0PHHkZBYOLM8DexuosDi2ysmeJFRTwpIj
wRBwq0bJiQwJ3ylRu8COBHXikXWTDUW4kJwNp8SHXEPejT98ESdcruBeVg7O2Vi/XTX9bY5dQ788
Twf5Kx+4v0ApPB0vcFgNJKYJ7pzx2+4X3G9FeMA7WKnc8erDawjREGm6bCJldDWQ6mgRsFsGlxMp
mLBw0oNF8eoH+uGnpv+mB6ZkXDa8+4ctBY4NlWm6I/iEnU8yxcnENHP84yNVSK/1c65yuu8Tzvm5
T+6EaMH6FkVnyPpwSpe9tNKwqXNRuthZzriN3X8oxx8w9WBi8g4ktB6KX96AoPIHULbH7cZ+SB8b
B9dNkMvgIjdHq+BjpvmEG+YXY1+AOVAk/FAG04HGPAcusyVeDyqj8QeYSaaJH3ZM0vQ/JjKpFjBD
a29WiGBUfa1O26Ik9x0916ZsJUN1N77hEuM/fBpKN/lSbjMjRioOgrgQJo9uoR+pzuTMXbDWoSYE
wRIIhaCq29NYzniYIQlYbQXZcLdv/PliidBzdzC0Ge21LnaWoZjoBCZ1ibegkaVD55y1ZfEgPsIY
PqcRDKxsZGEoe1DQYCl+xHUhrL4FX7vxj1BzEXesfGfkeBurr//NPxhC8IzYf8iYmJMqbbBpr27S
B2Ps+SWRdjesqcES+YuwDglJK/4WMG4Bf2MVbn2lQATU+8JGcsGkeg27/fA50Qvv2ht1Whb2z8Mr
Qrefxs+pNThpt6g6en11RHGKXL5wm1N5AcC44wLBoCyKr1riTI5+gOjhCqdYoj7ZFV7mKZ+YI0Gu
rb8xXILvZlBu7Aj+jJAXuOXP8qRgnfGzicOgJn+skksZA5KLuQb3bNE/Fdwa9BemFx8fryqqB5RU
MMR84uFkJ65d0JFj6Q8gLh/LR3qeXkx+SIjvFJkSV/lYYsC0rxzrbPxYN9g+2b/UMy6Zy6Qj/j+C
j5g+2XQpSnYrqem76tUGP4cSAZZKL0y3RMTDO8Ylx+4Pqgg9+6z6sA1rt/C7LzCQ4bBeCpj62FV9
mIvdGUgB9lIwjOTBSY8AhbifIUZvnlh36msPecQvrvkZE/icto/caMT0u/qN8OY4oOLBKuEBoWUO
li/oTDav8E29QBq1nMyxQhhAsDsHp7Wt0gU7wG4eYhWyfjgTjvwPUHwcDqXdHDEfggBrhPdL8Qrk
HR/J3EHosKMwabWj4te/jHcT7IXq3XiRX1x2gEPp4BfH+MJx69Zu4qgXbIAvGX7Fu+kv/RFfUAlQ
SXwPf8iXkFBuDpMIB69obNzMlx2SDh10W9NHle+AJKM2rDzJ77zpCPzynZ9JcQtIST5WLwP/pjkq
TzhouvGZjJ5LFmQeMJY33ljcv9pPs+yYqD9fm+9Y3Gtsyf/zpLTLfF6eHt9Yu6N4g8gPavBuOlDk
aD7+4re735OUpHykL+wmngx/sPIRIWrv/UUlF5UvKx6zEJQksusACp89hPKbEAiR9ayfhnDif8Vt
8eMTVT+N0Zph/nJDRHfmpfl1kDwVJ8kllu2QXbH0cxV7OCXhihoQnsVT/tGc2uAonNmL8RVWwmX+
X5XUnJpTd2KXDPxh4cZUHopd/Bm/xC+vom4h6NnK5Li4Fj5vCJOX5g95BQtwpeTlFtccCA8xbTPG
KS5bQ9+MzJ7BTmZ5n3deOmGUhukceFKAjAztvonxrLSfvpIv2tlq2R4TLreUuUSgVawXyaUHNRtv
FOg5uXAeGdcavhSaxeDnYHIlIl+IX5Uk4sDKH2foTp8L3A3E5FgvVAh53ZFZS42pJ/ojBpLI77EQ
AO6jmuffJQwuJgetlPAGUwuuoRZCnXpcyxtEFWjd6sUETmIpVVgaLoT6vAIgISqaO2duAxQcc+6Q
Y2h8JG+IKhixTtKhT5+YCRtEA3BFk88hR7BUURlG3HEljkHVzl3fkXPC13il3ad3Xa1DiimRsdOe
sbhBWm/Kr9YCO75MVnwpjE0y81CiiSJTB7E30hY6F3mgxfeoqJNbtA8C9ASUnHON/EHJ3zppj+ky
moACgw2yY5+wXPStsAihHDllMMD62MX/0MbCtoVfdIQb6yML9DEu8dG3h8tJfhVf77/V0/TFXXpc
ro83JgtErk3bXb+7/2kot5NN6bOFqTHCA1vFMsMlXlerjn10fxYP/fvUPyVhh7vXU/qcRvpTeSwg
23VChe0AQJ6ZPVeT8vBlabr1w/CuFJXupBmzyawRbnVCnlfGYfvR3/BC43xrn4sQdhRH2mwzPecc
ExXfhKIJV3WFRxz2lHiB8rP+WoaTenU0nTaOwJaHHj8zAuf0wtMGIlzzZHM89z+UyUAV3YHsiTMq
I/wsjO/HgePhVYjPEMxyC+nDrkfR5pgfiFI9iHJP87tE5jiaswzIeG+d+/f4c1kcpCCb9QkEu5UO
Nrg/11GJ0B917WIP3/BxPpd/czQAqe+Qi9RnhPu7VSIXlVBcG3Qawlj6wvCXK5WsvKQ+CNDv//DP
e2v8/j2NGk3GDcbEUGb8IG6LObq8Y19+hZuWeE971X3Fx+6AFgKFpl/d1AhLrGBpYhtZ5En+GwPJ
Jcfoe3orj+Ib3O6fRDURcbOMHvp6y0BEsEEkU3pCurGsM/BMxkuOZ7w1JAnDX1E9WC3ZB+n9Z6xT
XHB0RIeVXiSnuGkYqXUFWaAv5kM41nonuUkmvoFSFdJL33w25kdXkQzJCbDPJZKaHfioExuGtouf
gbMKXG+PFwrUU2r7uXUyslN/SmuHYChfAGOxSDloG6Zxyhs02XCxIcdhLnow0he80Rm0KRlc/vPA
OYvVOxIg02ayXUBBTEl12zN2Yb2K4YTOR9tyiLFXNh0AtJEMSHwMywh4EYNdSQxr6ggVl7kQssbM
qOzOTGx5pPWJ7dwL7w0gZ1WVlp9LIWZMuKlaXCVSZ321aD1Q+SqKbdUyVA3ahypVkFJBXY2l6VBr
2htV0FRdEEaNLA5jT7mlLtyQ+3E+NMMFcRwxij3i4l9xs0TbX1UZ36e0Lb8X2GZUcsuqTyfKNiwl
0PtcEGDCIMICnJynq/H4ZPrRLjdReU7U53L0Zn7tFYmY6FcbhEh97TzIjHWAdFBo6cjD8ijRQ6lG
Kas98aBRtGxYQv2aFThU3iCd1IknoA2iJ7Lm27yegIXi6tKtR5osDdcUbT/mPCmv4tgk+Qiraxb4
dvGDATDprmO/oI58vFnTYSxd0iigx4/FqZ8cUadl2nXnFUOcat9Z7gJhY31ildQ2TeBIsCjHF2f+
D2KaWIlq3UVPoatR8YiENEDcPWY+tEIQI8WIVPCk4cjoU0AcCiqglW6HxLLh3nBi7DW3AFkn3lu/
zVv1lhJTptpJbGOCwJhW75hynhONxnAMAPsGloXAccG5Ifui7Mu40Q0qdeyZFkjH2EA74geGMu5w
J9Yav/qN5GETWXlR5ZfEehatD5PKaTkUGfSQHSa8OxDTdPxQlDclPw0IUssqokVlhEv5bgn+ijJN
Oy1DaM3HWIwkQru2ST2GWW6n+i/DOSHCZkIuf4WxiX3UAqqH3awegbfi6agyA9TQgIBD4PuCpI1j
OXhoF4ZZ/4YuaLpjqR7Ge3BXIIl7pMc1z52JAPFsKR95cxH0cC49HGfbh1NiIVgcCwRyRKNjIcjg
7wdLgByl3luGHo8lCOps3HiyRY4dWrSOVy6t9LdVbgx88YqUX7T8kpnXZmTs4GvF9zw+Gxmg5GXo
TyYlcPJLyoYxPJMbw3ScPrtQfdyuxyIUme8T4EflSkO0EAAdNfJJeDCW9BUO4lPyC/Fza5ZtNbFN
8EDMsaz5rAhRVj935bnAfqR7ItxmC/IGe04w+vpf2JlfmCOyPJGS7lC81/Uhxk2QfewmM/ZhIXZZ
fRXOwqXBMYaEwQA8dYW/wIAOoyFQP5LjUbW+9UfgXOOonh/I7cy/LkGb+ypXRwGnIMhtDw9HXKPE
+8AryFiRIk0Eg7Ynsm2wnTpkpd8tMPDcTgtp9TUZa4qOyoXAnCg5dcSXFNuJhdafY4wmjZqu2jdu
U595PWT3jUYIXbY3iZMP9dVVV7c9meMWi7ZwBbiYwtntMf2TLmJxzLPTUL4OWWD2Lzr+ZyzX6sDj
JnPHnKNYv95f7qMDgcc8NciWtsA2bHa34D+CFh5uDLzkzEfhg10zja99+UXn0GJzhu/UFry664/M
zk+YKjSo1ueQyPZ/Rb0j2ajWMbmBsUreEoumqM/1l2kGmAeZ71PwuOEuc1o4iTmx3vVj5WAauKO5
2+HWcCJNLtX/t5QGaPxdbvNLR6da2QapD/vamzldcVBO3JHyjcaVvas4yNgMQF2s2ibHKDAzdmq4
MgU80N2W7bTCuVqK46PTK1clcaZbiMbC0QOl8b57XmARQSIBWuWOL6dd42v2zJvl7KUwfII1d1Do
XCl8Ifxiv4v1unwRhRSQ0Jpye52U3/tRbwTBkSp8NRXx1HMaE6zXOYACd+QKytPcvq/1dYCgKtBN
0qkTZojREcyQ1S/BELSfTL4i+WnouHZAfwBDLb0s/GAEegRY40u9Z1wJmYfKEfBpM0VI9+N7S0iS
vJdjykK2JSjUtHHSKXWBh+8wQ1X3oaJUgn/jYL31yI6P5mRZHrxt0EfqboHIXzY5tp4e5qNqhW/Z
QcUfBpC89RDjMXx9+JAiln+4DkJsgLJgSBdpQa606fbMr81z4LzSl8FNdLHdU6ngD1ysoazhr+5W
2BXFm2wAyMGm7MuB9qC4UTFi0O1Lm2OsRiH8SDA9OMRXRUYCSkXT/iyjDbAt+GAPseoysIJLy9/5
Paieqdm7L/1hqwcmjCfjNr7zqzPyKvHJJFIXgjMU28j4VT6gjeEbuyOse1L30kt6LW75UQlInoWa
zfFOH0Wjixx2hxK9nK5iDaHozOneGQTnnGi229lLsXrAwgV/mcskOcwsVOijcdjAw7Zs6aL8L3Cn
/arBJ6GY75L3jLAwNdTNXQyhiN4I5OUT/tEUrC/yd3GT2UVecyYeU+CEIz91iwVVv7kFj/Oputyf
hH8ssyYoaOeR67Esep8NzyesENJm16rgJe1JHrZklzxmowKNwhvSnpPb8laUcOz3AxfSGwU5F4hf
MN56qt407KMBZqsDv+02x8PXbmSYuOnujQlG3Z9CPjfdKV+u2q5xX4aPiY9hvAeQVf8v72FoclMK
ecgPET7ayYFyXh6w+acp6ne3/JO2QAiwbFa/+78tj/gTBaODnPHGJa+8jtf5i8p+ISr0HymgT3if
SqbNdq7QCmMzBAbAzwJXgkHidn0oJHgE4anqlEiZMXws7Gl0+erlJ59/7f+IKeIQ4rfM3mKsiYhc
gPLaBNnq035OBjP1aGFSTeWRo6cGS+Fv9Xv5o93Ea/lDjQn0trW3/9ALAnpTqXQHLUi9jknf9snp
FKTDZlmQv/CoJgQIOOxZtvDLBoMIJJFqu4cmy0FCAQvJnP6dNmhbXBhF4HUAVyq2DQNzRtBi3o6v
N3j5OjnlDP+GJub3EabRdC1epZ8crfqVhQ2BXdMgPTiJgRXJztrVzyBmOl7P2PtQf0EDZASyY8Hj
AZrXkBB/qS6pW/lCDKBplpl+2zgvk7JMGPOWpzweEe/gKPTdmC6FFdUaaBWDAo5fEYkXR+tvA4TH
XWPik0tRg+fgs4lAnubUy9407OBgip7lGpD+hL5aGRyJdUWkIl8GZtOP+NkmT2xNHqN5TF7l03rh
Uxy0WM4S3E/3p/SpByhc3NomKBL+NglGpA3gmYXh475obZzOUJbcn8pD+WfBBthpL2pqGyk9/Inb
s9Y2w8yUGxHOJ2ZNdCs/QJk63Ldt7OYsXHv4UrZeaxJmuYu/t3WEvSZ1KPwRxK8p9LSD0p+l/DTP
nnCZbnmIuRGua9X7ILio3I1/hKm2WHX+sRVZaJWwn4+cGY8lRCHBzZA2F6T/lkw0rJ9h/0GIJCuG
dTtM4Zz+Ua53PuN3JYN26kyGW4DtCSgmjhyBav0jb35yO7R5gADKT9peV7dOULUIFwbfGyEa12E0
ytzEjVeqjFqQ+FyHOAQSiHuX+ZVMMB3xZqbXGCDKCK9xWnIhbllMG0ssRffEFsOxt/6llUfbh7fO
znyrmCxCQejv3r0qbbJ+iH+jXV4JbGlRZUIJCjTMD6CbcPPe8dLCqjgUQGQI+yp+yUIi5ZgYEJaw
Cgzy8BfZH43XDIt29hReXYNbKMFj+JM6CmfgUo/slZEBeszP8iQWj2g3HzT4PymIHxebugOT1sug
mV7bgvJgr5tuAvtVDXoCqjnGcHIdHXb4nTgpLE8+QBp0mFkZqlzIMFFcHfh/+OyEe0umu3Bk3I+n
oFXfuvRDj/f/oHeq6E8sl/IzNp+r9cmMwwXX/NxTYSoNbqUfEv2wdATdhUYeNo+jqh+LKgBn4LXP
Ms80qPp9PLr3JIgHpH87Er0b3N1e8T+GTynkBxKvjNLGDAEXdzxtcUyFKMWoBGxBlHCYoR3AF8Ku
kAkRTtmwU4kwiChTKUStYle+Vh/ry/r/w2DqgjHbgqWKsF1RM34L3NYpLhVg11BdmOlvweyFQLkH
fTmSxSi3nG2N4iEOfQiTxhHHkf1qnIw/ovZoNorqYAw+xO2GuvzxZCmnuG53dsmSvx9rmtr+PJEh
UISxiYLSN3BegcFdO4kC2cyl/4NdQvuMAwP04Rkg6opeqW2QGoIB2LDbZXh1FCJYoOi2BTDQ76jk
gYR+UeExHOgMN4tDBKqslmyFAuvfvXQ5pDBf50NPfjWtHrYUWyClreJ4Vjix4vejbwnQf4J8PKL8
lbIfkysnfjBLRnfs8PqAB8zKTisXPW6jeiwSLhg+iFHNNDKw3HE+TL1H5C3zqCpxTKYPtJ44TmAI
U/lg3Qyc1hbRV8Aog/MTbxYqy0HGaAeC0Zsu2Fj7Sat3X73Yco3qSYbxxAbBSUMAebJnyxlwCC5O
dHZwvuB7qTi1YwQvhKxznr04Q6PAduZKfqQM9zQPa8QFFfRzqHDnVvAINazQB0g2hd+YvQjJk9TS
kfDJtLhYrtDGI9YI4OxUKpKJg0IjOpwMukSY4Xh3Ullh9f/wwM8ZsbMBt/oDL+z/2zHqH52xEF4J
Mm2Kx+z2zkHPE8u9bHTZ7O2RUkRaDl19oLOm6b3DhClCnr8OrJemCOmvGgbl+vGhn+vlijU1meed
uZtqkIOox8ix8juNHinKzOf7iGV3lFDZbDWFk7HFaJXXMqqzS2W63LgN8ivs7QTWfHWUFx/EbEwZ
9hx6zCzKlwehG1mYQ+RIDishEL3dcYSYz4X1nMss1Ws10J+/NQInfCjiDBjjvtKHi3EQ9IuwkJGw
J/dHrg7F/diiumRIYGA+e3nQemaYe21+0rjp2jxE68I1nmp2fj+Vy7OCdeOY/2sE8TdmC/QJ7JgB
OG4WWQ08CPYl8Jl1nTCJWFC/ye5Uvsv6UU1w/jMjbb6K+CGkXOaOKNorJMWfAgG8s2agn2Y+XOUK
6qapkkerOzm75O7DaWJUr4L3g0jisy/5+v+YFDSCabLLxUVrC+9Ahb6xOFbiLGXIRDSWDkIeAb9Q
Ji3uUoUogO7DQUEvRBncOTlYju63eOZ3ZEBAkkLuQBK8x+qCnMTjZ/osI1E2/Bxk/sETwGEPpDrC
ImdNnZQsc3gb9D2mjdqgqP6h/xjK0Cogn+whS4C6pwOu3vLNEonycwjsFDJHxv4HMSgmP4lT/VNQ
/uEuxPRU3f6suGkDqXocpm5G6f5WJMjQqJVMarqw1C66Ci9lb6Dlv3NUBYpJOAL4TktXfJqrY0Lg
R5uFJqi3VB3J9eo/eMfq/WhgeuJU+ATmTp34FFag0LyoOgeG8Rhv4spK6WIrH0bAACY9Nm9MQP3+
hcPhwTjXGV9EGsx5BjPZUYMzfoA5Ms04Qq+IyCpYnHOHiq+v1d5b1+RTaZND6QEWEobID4SsT9UU
nyb/cb494HYxtuRsWfdU6KClzbPsmu54UsP5ZYZOxBn3kib0nkkwMCcjrYWGBHhMTj+6zO2+ua4s
AlKWSLChUljPyeN4R6mJ04c96pcHRCAmiJ94eNBDvPWfKjTtHaG3gwMEhpfuT89AAaz+c8Yz6MC3
sPQd5lMurQc2yrUv4x3HrsKew0VkiEmpOMK/dFXaET5AJQ4CEHeHqtzjOjMxsd3EL9w5VX/YRgfC
ZWFxQFiDe2KutnQ/NGhhW9tAQS8ii8NM4rL27tQypd3xW9IR5M3/vQSxMTy2+4mqoc5QIdrW3720
WyyuCl9p3R5MZILK+BIPjsWL4cERLjUctjjVAu+8UqB6o76sFmS1rXpaYT/HkC+sP51Art1jaQ7r
qobaWIV4FkRdIvzEeQ+/o3M0yXDjavyFgFsHqp59Zrn1+pspHAtnWSUR8mUYX63hSBWANp+AJea2
JqYg+FJXDLiz80q+AUKbUQob3A2MjZZGl/fIkFZR0BE3T3LGQSbPBmuayucukzVokF9r/tusUMA8
g05Mu7Vqsp/n57KgZD2pHCfFvj0t1PCiJ8snoyUO/ULIE3lKfGdMyakrJaJJyJJbmXlwILs6fga8
oceLBVW/gcgfJQb9FdbhwF3UBOluA2og4Km2NQSwEUXpCz+SMcb6sb8IQ6CAXDx2Cz2uEvALI1yQ
xqBkrpFSnoJyEBQFXdXDtx0KKjOGYl8JICtupgeFBvB01PD5gkcgsKO3NoLCbyOBoiLdLAcC1XTJ
YJ78wTiIy29c+U2CRv96tyIZ657Oa5mj/sfYeTVHjmRZ+q+01fNiBnDAIcam54HBEAzFYERQvsCo
EnBorX79fsiq2e6s3q1Zs7bsyqSKIAD36/ee8x216dSWpTGE9FRtGbn2dJnve5AtWOb4dQ1zfASN
HCJXsBMCQtqIkNiQZtvkR724urTxs6fR2xrVDkdDHmzwnpbwivfTd2WuWiahQrt11EH1c++4Gq6T
LvYQSIimhUlPWUCtsyzUsVbXvry43ZOCx45CKsn39L5EetdYpx76qWbv0Wto6rO0yI6ic7o3gdji
x9LPdXJNsg+FVI5W6h2ldcEAHRWN91A2zw04j/7UEZ8wbYtqIRlf+sfYf9RpsmKOwOD/mVfLvn12
hTrHbn8wquZ50OAgVgEtag6PIUbyiF/+V6IX4S3NN0AnJEaYm5SQG83Y4eJiWdOgui5axkPDbeoD
sJNL4syHdX1h1yX3b/LOYfo+AMTAF87hrSEFj5dLVg3hKtNet7C53qXlRp+emPF0wyGE/ISeJ91Z
c3QdTVomec5NfFEvVEkiXNpyyUoS1wg/Zuw9RANaLvdRJDnZAY2eMgk26xLE6ZNNblaiX4pp6AHM
p6+aQgpbWu7G9MDHyAT7O0fBOnsO0pCq0a9YEEyN6jBEO5ZX5A5YHGk0C4VIxeCReyl9Kdw9Lrio
oOXIajqsxvJFt0cm6ZvkibPXJyrPsT15wXZYV0f1lWsIXZYdpyl4hTsHBY2kskZ8UZGBsq3gU+qx
dRMhnhuKr3a4lOAk0cISiZYsPSQIGFIBtNfBcrZIEZXg7MJ0o0uiU149hO9znJ0zjbcNHBnG5Sjo
2GCNFZ4QJL4ohTMynigBtA2iLKJmxDWKn7ETUuAD5rbTe4k0lMnWZhoeS+tJLzQe+o0D/qg7Zwgc
4mJmt2412s1IzVAnNU8SHEumbicA4DzlgX1W/n1eXonpdoxtHu8TdXABaZAMX+VrIr88pn1s/ah5
cWFrvFL6ytraGZbFRJzcnbgKtVb+WUvvSjbw/tOq57h3LNecXLuvwXlQ1KeSiKDpXMm3kvPrsJ0Z
C8GNvY/v7PlXUICaGQGbwPnj0J3M+RPFeYgOMeOyfb0fUmRKm1j8oI8jgbL6IOl3A/YCHkCG2Mle
jjcj1FxemFoDKeeuylqEgQT3EapYLQv7OPanBiZOspMIrpbJD9dcBshVOfDH2huAQPUc0SCFA52C
nmdWShESLcuSVCZOB606hc2RIA+v2knz3sqRHJnjtWv0i2H29rpUPGOjQaqKmp7slilhs/Xc9L6E
MUzxCJObHgK5b2iW0aRVmwzG6Gt0eKD5Q9tppuTFR7o004VplRILx2bSuaw9WPVI1vDwbdL0vnCf
mxnIs26rbeKBuVvq6tbwoGaRCUmziPPClq11TABF3DC5qSFl2Eg3b8wHue3vxsuImixZB/6qeau/
gi94xz2ou5CGxh4no9/StGWqQGfmLQFk4W48vLv5WoNjteg5umxZCW8Xwcp8HU40vQq61YoB0KGM
rl3HQvneBFtGqoryNbtTF6ZrZLgxbOHAic842ytzw0ZodA+KG6nlxHczoBREb+wB115kBUFjRxYi
JFlUuDQdFT12eksFZditmR8wZGWo/z7pprICOXMuD822FaclG5DDV1ktAww+yCdhd2H4Jd3aPEbD
lqkp9ne67yl2StgbzcWDxmWvBbvBhMruwcZDYxtr1UxPo0V8Qg+7RJBiHOPTD2QBpMRDf9U3gOeE
y/nOnpKbUfRMqxII526VPRol5byhN/DXEN3Tx6SZeximJSMkGjf5qzctXAwQw200bmS5zwuO0+TQ
YL/Y6d7arjf83sdLg17QIz9pPSb796C8l7iqxl2Jiy9B6LokwEXRCC9OXrbumZEiRWLPQ9rGLhhi
6KM38mrGL0lz7MWlsal05gCG1rrlKePJsGndF5x5Dg3gIO5pScA44l7cJQ/TR+0uiddJD/HwwBqD
sZvIG5CVNTPGaX4Q0KgZ1k650AFoc21jQVm+MIs5abHBfwfoAwInKsd466LpcDFV0UbG7r1gqdkO
CGOcjcxPgdi7JHbr6I2ZeS/4MvIVsuxEkGRmEjWwneqTGV7TehuTSwXh535I1wQ7aoxsbNa0tSHu
Cirt6eC78Mi2He4OiaJ/mYs5BYb1WT5qyLz4PWegOTlRzqM4zdyYKEgdWp/wcx03QkRoYaIxsWwb
i9Q4ldMqLI/MOgEOge+M7lTMYP+Sp6v2y0HKh1Ovo5y+NZDb+ocGDp9/NOeY8Tt/2LkhtAyMIAtW
XYdDaLT3ayrHg+5vSXuU+jYHeQEUqjuU7CYZRoQjEUKkqsFDKpztJHHHc+VuPbIG2ldST/XPEMZU
Dfd/Wzg0DmkUrATDonSVYaBnMMTNgy4E4YmxqYpdASh2WjGNS08ekmM6+fXGZCfjfuYeMcxVHstX
u+Hg0SnQ2J0/02hdbxsYeLQH31XLOuRbDo9hyRj2Bnt4T/dyJGV9I8d192ZAoyTvPFmSsbjEP858
mEEFuzsFHrhKaiJoj9q4bkhvRIuDzANekUIduqDbSlwQZPfaA7MJMoklT4wJTPGWBzk9uYk01mXA
YCTqsBh2Wn3MAh2ZlQNiaJrBoZYRfHolCNrQx7kmOSHZAvd0xa80Kvp80VY+1x3K41TrP5x8XEWJ
h1Cws3+YsZZtq8FCKYZbJScGe1UVx0YUzxAy8UXUEiMhBY9qxhqwbf1d9N3EBA3YddyN2kqJBipT
vasErVCfng9z360tScl4yhHn2ixTyM8b7AVIm3nHwsBrwpOX23sT1AJzM+49e8KrXehLj2y+ESVE
YXF/wefPS7pH2qQ3hx7D5VTjLmhSLebwbezDdOpPanQxyTU7ryM/OdG/XfKWoIEpdaZqishuFvIp
Nk9p/lY1j4ybXMxu15wgBBkesuqzFU9Wz7yxPJT+wRmXZH8Q9ElaKQASaV9j86J5YLJpZes7hzSW
+tagVcli3pw1TkSieNXtc99fcmyPVH99e9d756J44jkRNnfnOt5bwVkYNPxm40SLSQenevQRKdDD
PGKjtuXaW/bZzhiQ+e9WzpzyLjSvFly52qSpuendR0/uhumOJKomg176RK6uaCFM7CyaFIOjqR0D
Eg4hIQeMsn+JirVLlsqPIiL9fOFT1XnG1az3HQ6s7It9O0STFGBw9r0lLWh6GIsqkCjqxJbVE63T
90CClXKDj6bwPL5Bj0/At96tgumInwKUd6E4csbsadunFVC/lsNrkIqa5t8Hx16CsODViOCr18Au
juZsHOU8qsiksGO+PAojtHyUSrGHcFrocEhIYNC0wmVOzAFUhDtnestTIPsIEok0pvFhv4HSHKuN
cCik48mTt2N/GUhbICXZUwUNFftDBqxDRYIqJfRIgBQ4/T9q75GiZTp2+rVAQ6H7PxR1vtF/iWgZ
pndm+NxHJ917Moh0rYksC09c46Q+a95JVhhFjkV1YYEnTywPtzUgHySObdnO5HWOuXbJ0WPrOuyp
3a5CuRcwsHNfNaof8DuiX0Wly8FBkhXmkc+nBCKOXQf9peG2pwL89jKNn6vDCNJm9wQTUgcyy1HP
H+lZNyM16UOEnqV/qARkaJ28RhskF/Omojml+IaGtwpWBst/hxsDfNFLj+eXX6EKICX1D3W0js2j
Cj9D/+Sytxj5V6nh5zhq5ortWYVfSh5NJLV9zqdf2+qNuNxC/xBz5ovJOFyDrYkQwnY/Okr4Ebf1
KkNqnOnXkilV2rzSxyiLqyxXoucSTg1AvWUsT5n5qPPkqvAHbqrcTasbhvQqz55Do2k3lctAMAwZ
hGuAV/zx2ZfaIagH4Kv1/ev0oymfigg1EQtqgetBitfSodYBd6R9YjZgxumTF1HtNPs6OjT7b+G2
2VAcQ/0xNezTUMUsr4f6tR+PXXGcim/ORSaPAYAEmjPMusN03fbrpmAnXEXRte+u5dRhmPiRZISU
RLus2gnUgV797qXHDNiAdeipC6qUCHjnxmcgiau6IB6a9TQ6NHJrqKs4xdm5MJtNy/ed8+O76QMe
pWe3N9J4t9t7E26Ng8bhJRTvntjE/Tar9y0wv2oHXCFELMXYojV2Ll+flAMRJA0TGYh9yXRTOK8p
eiKInBZM+p6ZxaMfq0cSGQdNXWzyZeU1jc+DcTDSSy3oPr8r/zFGYdYELxnjPpBgzTXkOqBOmd6y
Y4AeMNoQoD0d42uB77jnB1p7BEgzWzvFw1PdGVujfeRx4PcmgCtDzRmDd/hRTnuuzO2gLgg7ioIg
1kV2ZPpmu48dxCUEx2lB/UArdTXDnLxzGn9QcqHZpXhpWDyj+JLkn7GvQojBydbJehLRNCjDJk8y
016mztyPcB1d4xRml8k4pMGOs3QKBM5kPJLMXTlGQKMvFg3Po1/vNHlqKbRYSwftYhS7BPH2wKwN
jSlWx+IQIpu2i4OlHq2eOuTGkFtJ4heqenOTZHeu+iDi1Er3ZLPLGW17Nyw48iTpWnyp/pDUz5m8
z7DHS0bh9U6Hjz2B/XkZDQQ1rWDi33bQAHxgdcRfmD8KlO0tjEYukTDP2ncQLLFX67sbGxJg5F4d
Lnbfb4MeQueIboatNHtNozcbMnZMc5nhzz7ipN49j+ZZZCtZ7iRKN3kSLV7maK2pe1dcZIazrlzV
6esw3jUUPk37aLrPSftu66tYAZt+ZKNTdXlnEAJR+DSNuuqcuus86WdPboEQ1Aj1hQtAs/SXnqDo
0UOXxA3kF2pkSpvR4KozCCFuZlxC0zvHBkg4XeMKiczbagrRWaeXCF9fjWpgEcswjInmLsCIRYWK
7VLpzUtjr/pgRwFvgs9NL7F6T8yHYXgXyT7GH+ZwdO7Bm0KFScWJw6IxvuUj6OSVfGPdqvLPVjHn
By4Mscza68Vd45xs+6BVkj7qA3sJUotw41WPMSIng2XH189R9djhLbCSaxUCPLs1k01g7RPq8X1Q
M6NED5Hdci/QBKyKRSWuDAJz89PSHsbwVH2UzipgDgQnn4HemkDEXN5CJWlsKHcvxoRe3TLwKT97
44dRXuIKDFf/KZ3XuEcEs6JN2HqbTBxUc7X8udGQR+cmOEz2rgA0p69tJmxM6tktiycHBKFMny3/
Lu12ZrlvAdkX333yNk5Hp3yKa+i8H1m2daY1dZeT0N+AsgDwBkbhj5b5dJvQFkPewJG4ZeZjb1rs
geGK/EjHOUaM093hxApHDhvKX/NHkO5bnumYdQedPXIe5ppFsIh4GTkSCWpHDmIEh+8b5OXousVW
WEuCF31/A+yf3Nd49sVyUvbLNynuCTd0YdLbp8J8R9ToZVsefSf7DqHw+acmRS+xKdWbD34mifiv
/bQu/W34ERekJQqduqhWS0s7iIoSjHDw8L2rPmuHEst56dLbtDooay/9i299NekPB7d89Ky7jxFS
3YoSe2bt3QX0qknjSrcysyEMPPiQznEJ04nQEG60e94D7Set3ud4RxO8BOWEWpm2fJ+KTZV79qq1
wXNqnUKEKfY/b+U+ZfiWUM0EaHyd6sSxJdQPw9DeJBKNh+2foe0nxY4Occ2hQtsa5NnRK7ORvWgV
ocL+KzPsqXrs80Pvr5sShjpiEYKQKHCIDwGdMe3j+F67zdIPw7ro6QMK04jdkxASj4sMKvtHD7Im
fKDZ7NYldMuTvR8Ei9A2iR66Ggq9/GALUeXh2avp+7QhJ3pX+NRJcM0Z7I1b5KrC3dR7dl90mS5l
vKxoSmg/WmI4++LOLV4FVj1iHJZePBuANn5+bwyPNnjFul6bw2s1rZmu1vKx1q50znMKW1aJ6tYY
76WGzyDsmFE/6Hh3ze/AWvDB3jjqKPKyW95MGex0UMJwbju68SBQEOcvyx5I2KnqSRHDEknIC82U
ioRAVomfx+Qhf0omMFMvOQzH/JTeifqFte7GmzaOd3TQDQVo4o3jVK64je3+EsjPDitZ75KWuRjs
W9VvLfOUm8eQSSiCt6iFuq3DfVtY5Rw7quHq1E5J8kyaoIuSxT8FQOwi57bLkcFu0Ztm2qlVqAZA
gJjbPl1FxoYzovfOi6xsDY7GDv2o7sILD2/mFVxGr3bbnerI2cb3DLYbCBL4n9EF07Lrj3l4BDLq
RdiOz3gAi/ipK9iA5THBX6emjj7ya9Hej/NUiLlSc5fqpJFCj7zLApRuEFyxWi+51ZIKavZCz65W
ubSHk+U/UCNl5otgNGYfO1gRP7g2/EITse3Mh4iu4Pc0vk4Vj1lLpZkdBLY67D/hNogZau5T1jJS
UWL5VsSn0kUiAv2Dqltth2kbTTSAH0b9syP4YDOWpGwiXZx7aMLbJM6ieUin/YjYnlgjTPbNwiI7
ipMurzUusOyCVdpz49PD6fAkETA1LYeOKcZNUp5FSgn5VJWtwKzxQuvFQAPKRejfOeqG5isjQBqc
Lg21csFb0uSKr86d84iv4qW24JqsJ/KYFLEIyxvQu6ohEYyZOLyR3/727//1n5/DfwTf+SlPxiDP
/pa1Ka2TrKn//pslfvtb8fs/3339/TdpS+FYnmnZjmXplmE5Jh//fD+rLOCzjf/lOo1rDtVIclu8
KlyIAYvxB7YTF+VUQhgOeYMg+1ZgSeIMv7wBva0aYd7e0Pc3CEy2UCqcGENN4caS9zVpDtlLMa7r
n6wOXd13KN/1hZnBjvwfXrmQv7xy13BNXXcFoHPdsj1LOPavr9zvZR87PiP/OCxLCHtzeLhsHzw5
Y1I6jckD2hI/DMDJdXLvayDdxGSYLzoRFblZ+R+9ZzJr6CcO/pWnoUZyGF7pzdnhDbZRdd/FrnNq
bAtxHvj5W9cMvHXd+fc/r8C//3IJ6p+X5DMvGCQHYfOnv/7XNU/533/OX/N/PufXr/ivg/qs8jr/
0fzlZ62/8+N7+l3/+ZN++c789D9e3e178/7LX5ZZQ6fjof2uxvN33SbNf99K82f+/37wb98/v8t1
LL7//htZeVkzf7eAA9Bvf3xovvWEcP7pVp2//x8fnN/A33+7hu8qec++/uVLvt/rhjtTl/9mm7Zr
6KYuHNMy3d/+hsebj3jOv5mWtIXtmnySZbt8JMurJuRH6v9m2abh6SBEHVOakoehztv5Q3w3Q9d1
z3Z0IR1pu9Zv//3W/3iKfr9m/4+nan5q/vFUOa7tCdvkppxfn+kIvtsvTxVZKYU3DRoxZVrCAUJB
85i6UV/4WpwfA6tDrF1ynsmie9kgrnAMVuguRVQRT779NMUcGOOC+Uuhvw001Bg14h6VXXjXayDy
dVkrVGXdY6OUsW8bS9+7I4P7aooWU+Hk66HjAFhqXvkWX3hIuqtoUsp6xtv6dhKDu6mwHw1ZOBwi
UaBlGVCXhQIlcDLuraGKqPkauVIxSb8K99A/Xcf/y5IjvH/55Zim7piuYRmOYOXhPvjnJUfGRdhl
SdgQ80LcQ2u3w4Gh2NCwl5ZhN+9/Rre1umg8KQ1zhJjydRsYxLg2AfM2q8d2VzXpGkcYWXkRkI/Q
8aOV7Bt39fv7jKKAuq13AyYFVcIza4FtzWboeIBAtvfhL2eBiAC0zv9V5/7NX79DY34H/3z5HakL
3bGY/0uhm671p8vv5F3rdG2Ov2PiD8fuCoKFw00BEH096erZcK3idUrkLuesj8wWzYGMwmJZ+eVE
o90MDpKuAvAvF7Zxb4ud8oIff/0a/+UqOFKawtVdU3LnC8PiMfnnqxDTsxFZGToI7mMkag6Be/XQ
1vd5kGA7TzQT3VNzb3cKhiFvZuELA+102rxTfiHRlwIVs2kQKT1/qse5wrVL77GL+0Vdud2qHhN8
+7HOySshDDiW2cjQTUck53nDycbwOGgTBd3oof6zE+vhr9+eqf/LJZCWIy2XZcC1BZfj17dXxIYr
R6FLLGQ5Ya96RJJSk2KmrSqVXOoWtVXkBAHWTK06ZxkTIj2b5EGmiJMzA9GSU0fMM/Uefc7QfY2R
ke6q0aPxJFLAdg13rNN48VlLatQpdrwzpDCJJiBdLLY8nAVdZO+0cGAwOzQ5kFMRZ6dA0Uv86zdq
zNfpl3vNFqZnukI3pKcbjm78+kaD0pIid+Nu7c4QTiA6bWmGl6iK1KXNjQliZw+EzZeLAGOlX44E
ufjqq52c+1aU6TMsK3L4XM5IhuaDwPQ7De4cQ5m/fpli3o3/9DKlkDzxnrQ92/7zI2F4mWlbRdmu
zcDoOeKNkr7sgHhAA9H0cw2wQ0FZESYW95oWNW8hGs6+4pGPtG44BYP7EYRKbX9/xLMRyCXcYsdA
bBWWY3LUZADjiLzCkrndxRDesBA0Clc/14F6gND8P7yjP6/xDluJrTvCk4Znevqf6w9RespvBqyO
bQ3sRyp9RPsadot2stPPaccMG1LJFNSEFtNSA/PRIAZOh4M7hZeqXY27xjPJE6spQpnKhJvJC+z1
aMzqDreiF1nJi1Oo8u6vX7Y53w+/Xgh2QNsQum55nu65f7pfehlWog31dp1ROtIqZagTaKApJOOT
tGwh8blt9RjacFT0ZILPbT9VQ6b4hOzD11DgRZ7m78OWOjofx+It12FFEvlocWA65FYfomVCR2pz
NUKHiBGZAnzyevtJjFX6mXSSkiugv98aTEuZKPql8T/ca8a/3mts4DbPgnA9KoM/bzCjSqdiGttq
bf7c9hAJqMh89NKD6EfjzFfVyzFm3FiOdQYAPB0p+guyeAP3gV26XJcZ8pksMR4Jmvrr377xa9FK
2WFz+wtTSt0SlCn6n5Yl8DWT1ZuYDdnsLfj7CVGlfcOQU7QIHrLY3GU2RnLNIvhnREBlm8XLUIG5
GgaIx4mrkH+iDx2K179+Yea/3s3ScTxb8Nvi/z1nPif80zkgsD3DaBt8JUMPN0c3ovqhHjKElWTm
xcNh8ot8P049vdNcIGnJqbjmTFeBivEh13p9l8TIrkfLm94dXJRdIjziK/1sMcgRRmfp0lIWFTCi
dMZDdwCE9Fgcx9AcTpGHnr6OGmYnGskymZM4XxbiKJA5vpio422iRf/67RquI359EFzLJjuQ+0RY
PMG27Tl/2gDDvvTZu/NuXcG2a/vb0Rm3ag5ALPTI29IXvOnkcAkLXK19i6PFd8anNA7pZpbpnR3G
8AHSk+1V3cbSUU9YodEtCjFbnQFa5blO7iMqpRu9G5+EYb+EFl4uI2Bn6XHE1BUzKQS8BL7VHfI6
RQyKCh0HbL+6pH0D0asIvq2EEOV+dB2AJjP3SCCjMT1Uh52j27f17M7SRHTI2/Qcx6CqQaFjIfJI
5lBd+RzSJDXL5HYItXtaWg6kj2hpJsVsSyOhOS/eIiT7ufDu227qQQ+Fe8fIw6Vf6RJoTKkBlDHk
3hkkIhmBLtmfMctRWnLIbkJsCSEoKkZWt06SyJWnglPY8aNlWn95Dfm42bQNuJsWifVlmzk48IHw
nZFYObBayumtezmdjLkj6scwwWoQkVkDUsSOIE24oUHzfxuczUzDMN4sREk6cDsqIsxFumsbfrQc
/IXZARpUOWB9W9Cx2jpBTqyC3eEl82lvhalaVxUQw9BhwzYrsctGEjVym2InwPNJAFWDRQrL94TD
T3UKZzfFWobvXNXdRz/Z/rL1IDFhoFGhgRnZVN06i5g5h9W7XzEYpaOPHsopkA9y9SL9QDWHbFp7
1KX30Rg0z/Pv0icANhD4BoaxvBVG+xzZtKbzzpoIrPc+E0Q3Bk/MTcW+BcefWy6u803kgMJ3iCfz
c9A9osL7mEn9x2DWaLsqIo+CCsMwPBtfEE8d2AjsXBkBb+LJCcfsKWp1mnjWrtP7K6OdDdvvyXYd
3Asto1orat/D3tvaMbBXuc8YwSHz8A0UHEaQF3AiuYVdxeQY9kPjA5SzxvmmT3BhBO0bHVk0rCaj
uQTAoC5Xid16UIgYYPHA1ohdcVuAFKzB3+iGdq2ttl8aBX0nXzNffWsyFqomsTcsAbWHD+OIoUia
zBlMK38bMRDlHUPFsIZSmscdMqAqxnqA5VdYw3NN5T/Un5aFEduU1XPJauQz4FNQZatSArtT2WNp
BG85zqGKlDXOYkvPkExQc5LkiuauzIuPIG4xKwztc5Do3W0FP9sebXWblS2oxMSDBAjFpOyREOox
jr04bVy0i9zqJtIB38NqXFM6N9mAOiNiJgInO+QVbIdhZyjwKZ6tX5MAjy9CWWKxW7KbJvrSLjE+
qYv3ZGx4+R4dioXPY7khfFxXxEvlTrauBesDAqMXN4kbEgSfIgkBF00jF4+xsvJeMg2TnCVx6nKE
Y/zD0ai2PylJgbq0ARhyMr81H21j741nxyCEr8jlk6UGQh+mGhRv0KAgM5z39KArPfxo0yxftvXk
bBW1MkEWdMgGPChaH4j7prHUnVHpNZRcTceqDuamznR5rQFzU+rqizYg/reai5a4sq/GvBCxbmgX
SyGhtETqfOkhATx2pD7KAei7itBMDATHmIX9IvVzZonxOVeCCaE106R6035BqAJpN4rzvW901lMr
keOyh62MBmh0EDB/K5IJRpQqjNeJk7DWRuG1HENnbzZwW4bA0V91gtBu6opsk4g4LQRg7mZMDPPe
dXBB+F71MBZut3O1+rnOmmSvV9NLUcbGOWgR5DphiTuqr8kA93eOCoinEX19r0nGIFMSPnJOqGiX
8tsbjfHdS9zo3iqtgTnBIDm9q6dp3qmTwIRu2zf9q6NFS9k5yWfvYIAqarWPx5hESQMfMt2sCoRK
IB5qEO8l1+4mzBtEG0Ol3cW+8YFscpupEI0jfOufZwy7lSb4vXm26qB988me6bS22o+9Ve1RO5hR
z8EX8uTI8nupa2K90sG8LdDjylkpFceksJVmHT1UcbWsvBILx2QAOrZc7apZazPUxWOOhb61QUuO
WmXfmrXuPTe9OrPRN9+a4Wz6ovZ3ykLb4YiU5gZHWyJ7bPMwwTrGDTPkG/Ioqq3wufX7BAdoa/n2
aRqQH3dRjX9wQuPYh3F6jV3jyS2M8EMqY3ZuOsPJtRxmWrlHbpAGeaJKnfzgkSs51qwMN/os5C4G
55lz8z5xWE1V6hQPTZZhWhppmnuZpa8bdjfypkZcV2n2PtYiWbrUn8SxNREUb41MJf7drRmSRymD
1jLEI9nrfn1vJUWNbQ0fWK4wfoTexMWPZbJ3yKtDVtychMDTxfEJ/KRfNad+/reSeoDMOPPZnfDC
JkVOxmIZuMdk/uPnfxW09qF3/+MfqgkVH+sDUsdJuTd5WAgk3X50X+rTH39MXtoveUgMeHV8wBAx
FPc8GZalO5GImJfjXlh0nDFvA25STbD7+W8Nj//vH/3HX2Va3npJXxw0PPN1baBOZrutgLOeioY0
dGrn5i6KLd0nNLKiFsCOHMXu7c8yOo0Mzg7MgEkDNshlkeXFKbPmUJMHmYfKiRZpovBu9YyLyyDI
8ToM+X0fYr1zB6EevBzlcJmmc/Yq6YqVUT0UGnvSz6J2wBD588DmlGl4qBuI+n5ZvGqxfogngPYi
5kbU/RgyhOMDD3YLfFWSxNCybHH/IKxxWsh57ZQ6V2Hh0u7GdqMNBYB53c0erbmE6LKTYT3SbK0f
LCnByoAEoZsTjXQkmBHp0eH3v0W9m21SKoEmbVksNNvkPneFfafhpVOdY+NJzonVCPGEmeFY7nhq
IJg6KM0w8BDP5vp5ufv5x88PM7vlr1VZb4NiYMtjc+tSQ91M/D6CMFafuV+ZIDRz+xS18rnvtWzX
R8xcnKD6TsPevS8xNuW5LS8+ZvZUjpj4+oJfnfAC81G4CLwDMunikUmWMf2+EuXWOJyY3ENwdazg
wJkpW3Iia5hT2OJR1+xVphEGanuwx0jvQOUSlGCsGGQUHJHOWQQqZsRIZZG22CAhDwWJCiKuz60U
0ZnOLHPVgTFQ4FWABstBgB5Pa+Y2hLLbeHScrEUAkpn9oWofp5/nh1pjzmObbXgx85hVQ2OsmWqw
cn4uN36uvql/aZa1APjzqLzkBdnNLvrIPJnPlChyt75ki4gSGAhh2tPYjEcNOytWAaQVZXen182j
VTXTKW/0b8sof3QtaP2xU6iLRmKi3B7p2FB74X0bSyiLhYk608uTi2GJtyCKcPPS4d7YnXlp+jB8
0Qqzv7Uq4zzRUoYq2+VHCZ3u959dGma17fMc9o1OLIUz9O0zeXT5gCXZTCzY6zoK+t4HVVoknBx+
/rUL0sffv9zMcPQSgMhxi9nfcgg8E2+bjV6nikbIYkXOgFF90c0jFXL+m+5K9GtDZsGA07HxoRi8
YefywIUM2qqpYvM2zVpQoH561g04PQ3+xdpw4WkoF9YiHA97HNRLZn9J3Z/WeZ7YG8pGZO1uNyxg
oddaG0I3NW+mWKlDZXXYV/K2uxq8Biwgs/288N0j3Zs/Wmhl6r0XxHp/WX5149gJRV9bMISu2C2O
D4Oyh3PdBHf2vD9EpH//8ZvT017te9t0FsJu7Htj1MMFsF4ujHiebDEsOhmla9ngTG8a1zqGGX2V
eUPtvBRgATfqtRtcRapbAPWv7IsnC1B5nc5s4C6DaxPfsahbEXajOyszYGXE/5ut81huHdmy6Bch
AibhpvSkKEMZykwQMlcAEkDCJPzX94Kqo0c9eBX3Vj1JFJnIPHnO3muD5UpH3Gg++RWG1LfNIqiw
fB4Y2GMRKbyMf7RSu6BPwvNAle+3SXL79w9XyIf/+gk+0YQZr5JCnYfPTcz7tCmWuJi8gHrmfsrQ
5Yu9INv3tNnWVocGKjHpEd5maQ8Lk7bjUUOtNdrmlHRvzeCk7zryYK4nRAr4dfOT15MLnEpGWzcO
4qOKECFPEmWQgEtFVXP++/wz2/y1ST73W/vahC64FhPBYzTleLvoL1PFOcR/tECbsvrdt1Jm5gkI
Y9ni4dWNGk6uGF2ykhJnMzd2BLYTl1aY+s2FugOjocY89ffXv+X59++smSg+J7TFus6j8Rg5MOHR
dmnqjrF/HeaZ92QM34DljgP84akmUosPBhshz/R/f23KNseQABl6GPy1job8+f/7Ey2tF7dQPjEp
nMFOF1iHMKn1zcjbbqfJJcaq6caVCXEKaY5bh4R53DtL8ZUNLna2JvchHLXFzVxw2YtVgc6qnl6k
YzgPYwjmmTYGIF4b609p+OIFpxQmoLQXSBrwrOgi/d8//f3X2//25rzOABk7fURp5RSn/xrIWZUB
1VcAn5MSD15cyIpRqnApQZYRxNTj/Ki7DFzaEJEcmRUFQGdARxQZeUPgOAND66zMAq1m3xBjZfu3
RaV9MgeBmpfg3v3EAQZuThKAs+q+BWcFPTuuwrc2A+LOLMkrZsBki9TggKxh0y//zu6I4MhwIukJ
4q6c6veC6ROPUxszGkJLyjgFCu8yfZktriDKkYukqwJYVtTqwQ0IAah7biEV1+a1Fo51phGrH92g
/OBKPJzyRjPECEm3yQj+yBFmB950F3XoEv/+kUYA4/8a5dQTJFS407+/RrmaG3z1HgwhKu6nkb1q
U+hMogyVp2wepg9VkTn53wrnznhR7dBu6NTgF64JhOYmLguvfC3z1LjLauOfWTSQg7PAvJ3ctDn0
pYsiMGF8Mpp+sYslWiaE1jmLQzNSGXEaFgP648EnUcZgxnXn25gZhtKDIt6A+kbMCYpdmkkKwyKc
n0P0XHV2CbX+yYrJw/TD0ZX1oj+VakL62Zhfw8j1UE7VEvYTIL32IkDoFWTmyiQ2LtcJxcmA0y8X
SPr/G0hkpcNuPc/hfR65iH8X00JNxxX/KegzQcZUPZTVQXYohUT/ry9U+qyC5H62antfZA3RBlM4
7/JWc0yiW5M4y5aupYFMuv0beA0BzPXWaBUHU8IHaqOqcK3lLh+P5V2f466WobrPLXTXON3z1V+t
EPuljydQPjQuqQZCgUCxBrLlVG1PHzlsLV0gM2tL90U2Y7qd0eKYrdWe86TXt9U/1HPxF+0D8NV9
ex6ET8PQjXr50KHWRMqefHEIzptAh3dlnQJ+X7YbozXyjZmTiluxHtuVp3pKt5IHsl9eajb2T//N
8PBeKIWXKwoysGqixNq6TJ8Ku7T3XFEBO9LbRRFpbPl47Bc+zn9G7LpPashx445EuzYm13oH913W
yeiYBJrj7u/dMoeZCNISUJtrg/9aqk5zDooECSzQVvCgGEOpaFs/k48MkUGx2kDcZW/Jzd+CiJT6
+HsDh7kUZ9WGEIUsCaaowHT73/E7pznivHB8rHwM4UVR99v5rw1ty/yY1j10pywhstjyy4z1r4/S
9sJbBh9XVSK5ae3xy3SAzFn5JM6Ivx5RMxId2iBCbpebrGsZ4BpmwtmXv820IbF0I5cNaUGcSHkO
1l3UHPtGG3ejmf9EC95+TqzxNP59TH8zv/+WTlSOKMArhH9/36qxobjjXY9QGTrTx+xi9RlDsNnC
Hs331jN2Uxybp7xPuns3TE+W52ckWjNPkJl6ikrnsR8QuJsdEeXZbDuvUytvkgmpZmmEz0U0n2yU
LeuxI9tHOINxjYS694oov/TegibwG6IMdZkRul4N9Dtk85r9ZpMixnYZtZWZ/KqTSJ6SmBRYZPIE
QSyd17+7BS2o6dDn3RbpLruoMgpnX9mvpcdlcbC8+jHUDWbPIn5W7Cg7g0nZafIZOccNv5ZW3mmY
ZgSmy59U4IPZ/b8/GSXYbV/jncxN+l91NjWPY0HMcMRHu+9NfDK0dTi8lvOHK1vBlGSY0vwldZYf
zmAOrBf4Lk+ntNLiWZ+G1iNDshtinlllDtcwjqxj6/Ud3U0kz+b86EYpqI5RwItkC1qVGGKPf7+n
V7SE6+Qg8pN6fPkbsjpu+vB3BP39Y8j4SW1R3c662TKWdM7x7JEIqOnQDjgkV4PrO3d1S9isp4yd
/Xf399E8ljLnFsN1JUBKsGt8PzinOnCOOVaDSGn33vcUZM5GffAuOvdGnxEna6NmjhNsrYZAR2TI
MDnP0iiBNQ0ruWzyDiti57sLSYWcpb87X9cn+aEb839BatO3yE8GTQMZ7OoQgpiKEzo9XCSusPhU
xixaFZUD/8aX//un2HLXWRUxXPTtEcebMW8rDqOPkJtnyWDuS2b2u5umwSENnF+jm03UlolGcss1
il7UXZHL9kIT3ljLeCQpCQr0MLinNI0WDBk0f2sqXiuRtBTSQb8OuqW774dkswi8snnjbbNmBAgB
Ngg5GP1Okj9cLneiseVZDM/x0NzMTndlk/v0JdlqHEO0bkwCy+oUYhCrPEJKJVSP4cQjq4D8O9HQ
4BzMcJUvUjZ3RP/qpTGO4lrhk+cimsSkpPa0S9oQNF/hfBqqGbfJFB2zpaHhDHQLnTj/noU6WSLb
BHYutxnju1WegqU0wBfbeQA0zUgweSA8IT/NVL2FPQCNOiUm9n+o+iWhun6oi5Xib8g/83uCznCn
0hLl9I6xDAySPbwiCIXjTO6sxKLhluKpqKJ/Fa92W5uwcEcT/aiRHzKrgb+bJ+mNgj4WhknCVGB8
GhxyYnJYR7BtjYiApLEKbDiXRMOazECGyt3UDKcCKDtZHvI9IVnTjFs2JwxbhUHzdgonTP2aXD6Z
f7omhQ14agBCP5ap7WPnprtWa5DvFopTJgoUgc06JZjHIi66iyx6Uhkkk8ncy7oqtp4ZkgMgNGAx
NKOl9KN1ETcgkjJMMvTwj+NPPsEg7JmOjKmttn7zOtkk+Uas+FVj1HsXH4K2rimd9dms4daSz2ll
82MX+9RcdvDCPSHd9DMRa0EOn6As1CK3L5HH6xcfmYQZjsbdADw8TSJSXfOCTPa5PqXE9kwCxKuN
ur+sPyIN/6dHpWxwIpnSO4sg1PBCiEEt+DquXSCultOKsdprn9q8nXpkkKOODdK5a81gYWU24VtD
k2bfTtGXCxNSuClNboVvNG2s8TCL+AxJ+HucAMtNKbE+WeBuOPitQ25XBMjS6ldJc+dUZruvJntn
2zaIeXwTlYf4KQn9eGfG1VUT0hLH7R22LnSCRzMPrkXq4lQu8g6mrDDwK1I3xdRwoZuTven+TIk6
TGOpN8xnz1hxXx1vvpns6Z1GXGklDypMxo0lUkzNU3aNiu7LSvtpY/j6U4oEKwmN89R3o10AfLIs
OnIViyLfpaZ1qq30XY4RTsdpZlLHW19oLKaF0d/2MvlipvU0Jf+WZ6XjQAwiw1hl2GvZMiNMPzIg
wjvdV7RrZ6v9jXOf0RCmhKSfPoe0+tfiJVwbYctcLoBB1bWjt7Zjg5RDFd6WwZKOF6RM8KC52z4b
mleQKjyMm65PxXOP2Gk12hCNG8oRLzi2s5ezv9WvssFfZ2XNoyjCY9DH8mlaogzc8L2OMK+Vpnkp
BHFrVv8LftSvfNBUFsP90XWzpQIF11nm7+ZESRRIZ4cHsJJ4aWNLPXlgIiiGkEbmat5gxIEwGj25
BliRKOagmoYMft/ffD8pwF8IrByl9WHIYB8PpGrrHP2wTKKDA34uFHRW4wVk5jDpK2PRLvcJf+Ml
0dEOqpocu+KR+7sizSii+Jq4no90cna8PQw8fQhVQogNB1S7t9rim8cbfCux1EHfdisayaCafbru
/pgfLVe84xSJP0c0JdyD0bgZNc6a0jwWzIeCmRh2q15aKwyo1n70iU8RubSu6HS4xXdvQ8TTpfnW
DlDjGoibZQ5NibbzNTGgxiUqO4jRP9t0cTY6le92BkUvUepTL6bGHM6JxFw+qZ/ObrCjDhUsBu0z
KMM62qbEmITtws6xqZs0ya29ST+8c3ZOzASMbpHggpoeqPRezFOfO0T8xcWxUxnYeiZGq7kxMPgj
iGGQBC+2NeR9Unng7Bw2phQ4EUoapnP0JVchsrZF+LrJ0dvM0N3mQj+OLqdoJex9ZmYuiVosAgdS
haBxOz1P9QK9GEF89d99KiNWJya2ol7Sr7HYa/pImwprfmNCkh2KoTlriam2SNx034eQaxynYxkM
k3cvw3urIfAAyFrVdWhnHcC+RodZclL1c6EdsmVytveA35rr5l1gX5j6kTnnlz9uAMzTTNX7mMT4
GMg1zqdsOqkYyr2WvQH9l/uGTNwXxD7IeUOAGXwc23CAhGnTO67B70ee8cJBguzfgrButNxgGn2o
ysq4DA0DmCAjfoeARkKt8+A9HW1jU8cw0gwmwz4UCb+WH0MCHV9kKQ1wc7GjJOIjt4gbiExKHp6K
0SNzzqQR6yHcKefJWLlDDyAwZCbJ6HJoGnJ6lqjSntdBZXdXGTX4q4GKwkbHHcYVQABZfHs0InWN
w7KeBYRNmtVjl16bghzUgEDaWPvvjSRnvXGWcMoOklYLS2EiXceEYCV95587k4k3QrStlAfCZiZH
zMC5FnXVQ4zccy3CuzQfzHOSw9KlDYCggfze2o/aAwvmOPfGpkkbXF8uee0tLEmzBVw+meFNbhS3
XpU79xMZMzNHIG1j/UCfDee5h/t/jiCEgzmQBni8uRr/dbDk+p5Et2xQRy6NySYzIgvOiTyjX7vI
Dku3Tq19H/ckSYaVc9LTh4wZIc8xVnxeutlnMUZnjKAO1gFrpGVXTPjHBrc6ty3ujMQdsd+Q9JvD
9qvq9qNgg4ywxsJhz5mMhOQg4NU9pXFebYK6x3sVX0SQFdvG927Krkt2bdWcB4aK2xHVFV4ZuEcj
HIe5G+FHZsOPJAE4Mejo4ICWisj7AS+dDs0PJqLtvmlgdzgdoFgJ89MJ8wk3A3OmGJjRXMuH0Q7x
4Yrq5MrGO8RhT1vD/CpzZyEL052bc6asdo8UzykwDujwqgmkOKWNxOxCf8JCYZhh3vKM0t5Ntcb7
XJBVGNaXYlHKzBNWs8hjaGxAei1i8G4hxu5usH4G206g1prnUBLmkuv0nxlZD5lhGnunZF6dSAo/
0UZcccAVUTm8jiHlgJhYqobA5mOKow+vKGsY3QYjQot5IRSlC5WHBayTzNvIDu+PqCYOWAJNDIxG
h4ETcF8UnCqNZ70LRaA1wQFYoSBqZJT+FVfh7TRWz8ilz+UcWkBFarUyY0qbTnOclqskgFPQtwaM
FiZ10KF/4ir7DGxAii0SNlAKdIgmLkq9LLEhzlm083viuLj14y40r9UA3CENCWHoTMJDe5/0wR6b
ymRmgBqqsVuH4ctcWeOjeqZDd53G+Zaog7il7o/cS5s4e8/jNi0mmxMUACZyDcDh7A9mpm/kRGPP
78x90ND1L8ZzYZkWJET7pQkXgpGQlJg2Wy9iVPxXkP1xoISNezK64s02iuc4ndZZmxlHN/lGP/RK
TY9ialsp9ywW8ZtISYK2VElEqfKjV7tXzb7KJ8j6mI61IBm8LdL3ySOBYNExnUpjvMQgdEyv50iJ
dLKhC1UGHDlmiD8ZM7rcRE1PkMBYblQ2fk7EqKYhKYV2OoMvFzVzxI6/KqAJLepgQDud2nTcNOQA
LoAjErfrAmsyNXmg0Y0RF+85sSFt+27Qh9t0E07oUI/BOndtGixcRp2lrCnZb/faKttd7qenuAUS
GzcdQAq/pcBoAsYU4LfCQSNbgt4eZ6wDGWOQY55XH2z9Fcxk/WKCyG9u6xJTr7SqZFv46AcZ2i5D
Mudki3nt1oTLen7EpaVK2D994rod/UxDxVsHUgdHw3PfbSa264xp0Ga0piWDCd9H0W7bfoQySVjG
WIzQjKKc6wXQmDDsA1hoHCMpbMGuSp5tDtnluKFj6j4qltKhHliQtEXfvDITOyeCqCPd8rFJxEAP
CRihVxqn3n0cbbdfzx1gJ87QXWyTT2VO95KcEMPFLjd6/Xm0IvPeBa3ncjkhRdemgzPbah11Pu7d
knDYsvL7Q4JXAzAX8diqhXRtZP2tU9Cn75tXayKYy0DFVCU3IULqVT0NcCBJrlPWeB2Uz4HAxGhu
iQVzkhiKevvaigVMEHyldvhexMhJfJwyEUp4SC5EVFKMHtwmrdZhijHUgmqleuermwnvmVsoS+PE
bdPIT3HxRnfNuXU0VjkP2LzCYEQpYO0ddlPCOepbN7w3mqg6tbb4devnjKr10FhiwR95CPwi+kCd
N+1q29XHoZ5hlRAWFZgbPw7QMQFao38/7Aw5+itHaXNnGTEEv+5H9Ahy0s+sTAEXF0y/3Mq6Tm63
skiDC2689LcLSxLeSVEEJGXq5KgGViO4YOStFGNkf/HWjqSr9U+T3a78Hk8AvnQU5OtpOkj7h37N
HkXE1hzTnRe8WaRLivbKPPdLJlAEvOcgT9Y57jcfQVF0CttqRfj7pBCr8fh4CeGzuEyLctUQ69dP
7qH2Tfzu70V73UjeMCk5r6hhQvu3xqLphi8hsAUFGho0mkTqJQdvXTMGriLceYZHpKVDlCk2AMZu
dPmxkKE3wKNqGT/1NAFQ/52bbivgjIatXs/QbUcyQRyGCxEx3X7R40FYJsTlvkErZNXErVhXG5JD
zzccEYjNBWIsQVXP91+mBQso/rP2QMjjyhzmd7zAW0WNZSbomCihrEvgXIrhy096pJr3WCDFpdbf
kt/X8BHLR8+V8ZxPr67trbsB0SF8aK5hlIBqX3vmRvOyjDkhzrUCCVZDJCEU4aFxrI3LwcMAMRcS
0BmhbyhULIRkaZNuopS2LtEKJRcVIZ2NLjyIVdg6c0YtQLez8cenTQWel8kdb3BJkA8Ebmg4DlNK
hd4YGr6as7XWXxVKjkxjXCBJcSgbZEjutosIYVyYSzAlFYN0GOcX674p3gUStaRz0azlm9IDn9gj
nMOjWSORNAQNDTwonTOuacnS7EOaK26Wn768uYEmp0Dww/PNxNB1dH5upuFbwcvyy88UpUF2GW5r
bjGhd0+lX82vc/jFYktQeqakksJ7SaeXHhzpCGaPEkeinRbEeo2Y5+EwvlKjEuhUUisUO2Qou9nC
r042OWKmtctxwv/q/FX6XJ6f0pR0InXJ5JtP+yJh2dp9up6g86PWXfvhN2p37H5QPJqHXL+5eKPr
iDrADzYWXAabLklZY2alC4X8cANQ5FjBIrOBFFSaRIPCXzPvAAfPkdUC1ozKbZE/deIS8wsGEN70
AJ6XboxBDdz2pM2TEuGBNw37JyazW8N0V77zU9Jc6iHD9OEXh+u9iIDQJzOhnT4J7w8FO8VIbsTE
Hl2ROzX9Nqzz5QEq6LvV+orr5L303ivuQCNYsIk2+whcrOVgju3nsH7uWVdGSdOEqwVVtzk8MvNc
Z8A3lsAyWb9nHewtDEFJxjSQGyJPZUhwXMOR3wGXHGpIVn9PV8J1YAjeSoMMCL7Uw+VYodBGdQpJ
6gNPQ5BtkC6O8pGhz6om5M2D+YECy2YltfNTXrEZELRVu7y+sGVnZRDdzkuMxruTn7lf0nwExnEn
QBkHyeIdL7eub20tcPnWvDMa2tFM2xGbcUkVtLJmDouM9mdv+nt7L5wefXKI/RhMd0QIgAN/lC9g
q0o80id+SgtSaBiudHO3/P6hv2T0vpgVnnweWoeAYuKhdNKseg6JaIH5EDk5h5CKoZogTeiY+SwB
Vyz+kUnNYKXYYgmKmBUFubdh3rtJVb2uWko2MNXYA9e0pQh2wHXP1BgzAPIlgss0cEhUFeWSL0Kp
jwSXRCuxC8hfdZEOatQHTc12T1cDXjAjMJS7x8yCspRGr6oh1ozixTDeWxTG6JAAUJDqwtoe8nZT
gczQZOnNAJGpo0Zdb3K2oslGxUG0cjd8sVfVHhB2qtwauz/9RGfUq+FjAOLXYacb2vcWFAstVRGj
BvK5wMFnrGuadMTxmKlFCLq1NjLaA1zwBIoEAAyU6ortBNQ/F48ZlvBgEpNbljy0UKmGOzt+6z77
iIZuCDQYtpMeaAGmFh+yUF+BX576GqpfnAJn4sO3CceSv/aLUc1MVHjQeLHuEjZApEY7/3hkB9YB
zzqbqygAgXUJiuiExFHAWSJCaoa0NAtWCbw8lLJrinxg982dwrJecz11Y7E4mLYBqJkAW04QUqmN
PqHZdKDhQKDKUGSRbXL+3pmkIldkPdIecjn1BZ8gZM45qQm2qY7K4NgpribeMK9cPk+PzgrRqvzK
TO14rcoCgIfr1qOmS9j8C/zeXQ5r2oFMTJiOou5lirPkWjdUbUUTbxOkPcxesarDynL9j3Swrm4E
GCU0K3cpIhlm5F81WssAzg23VEKh4IJ2Bn15kJHxR82+5PCpA3QTCCUnEvsAjPPpScDEBLCvUQcH
H23zOuj3ihzylOkgAcv2cGRk715vy5HsxuaBndnXi0QZEZQA3ZOCZh4+Pa4lcYfFn5vayKaZN5fG
/6mMYKBdHR/iqj/VzceQ/ptKsqOfsza5LTVJgLAqul+DxNCE+QQPNCfn4AqyNFfSvMtdVBVoaod6
+an20sXgLPRIhmS4O6JmHwnAiZN2SyeZHqcVbv4WIbtqSTCLN3WrlFuM2carRoKUMJfPSq1NipzM
LJmfkTsE44KRWFv/IhTcjVG17wRBGbFJPjyjSBpUgKCCfLP8aiayloAqZoqeyh7Bef2uspkAjmqb
SKrG+eTr251JRhMmwBUfIhr1kIqSZqG8pjXohramt5SO35ZLJ0iFC1mXjhtsEj8Nt8uWUiIe1fSf
HSqOOiNdSl5KHyCR3s4NKaEeMaMAFDWo8YYjryLcMJgIKIsgULTvNelHE8f28uulbrWrm9f4s6Vd
Uc03bX5vM4ildmIQgu2h9DkX7jv1XZWgTLg+tkwflg21oAMQ5w/LUqmMNSC8bQWIxEIDlTCtdhOf
nZ97AWvKB/hVJmgRYgDyFvlzZr5xlp5kkf3oqjymFmHi9bWb3iKgTA23mMi+6/txa3QPi9Am2fbR
Z+X8msYrk7WluGHdDMAjee8MH5lATQHnbtqpOFSEBy33gflHm8THhSzDVK2hWRFUWKFAMcnXiG7y
dUOuUxREG5umfll+G+hNxHwQ+b5KonVUZ0svc9UKyEGfA638NqlXa1TSdE8NSlWuGR4QL/IcwnTv
41RLY9C9zNrYBiaYCw2PqT2BoWEwr8Q/kVHAzyFCYfJ8OOziONgKHPPCuv1bLBLKARGfuP3wyZC4
RdAFEKHyruWCq+bXYQlS4o2PCptxirfyOYUjuBZuo/dJiSeQN21ZuBnxCEL719iigh5W34rCospg
uc0eQd6AWgPjYDuclm7DY47GSX1JoiJse6IFVTy7Xv8Pcx5LyrLJUsPEycNNZUEwjgHDw5C7IPnO
um677PaxvOXIXh7qxmRKEP8m+rXvT1WIS+1FxxZ2CQtKA/iyhoUcLOPBB8KoA1CwTx4lU0mpObYj
lxAKIZYvFtJtwu1CLIge60MGj5ZvvdEqo0ziITmC6fBsjDxkZbS8mCV1keYofuSCL8iBVnJW7+X8
I+n6VpRlefacDGge37Vnb3ixkXjiv87k6hKfs0Qmkmcb0Q9Zaj4O6YGSxGWToLviUdQvB17i/oaz
fanDibHlPL6i5WAqaIPlqlGTEwSpNNkuj2XFvkB1t1iRBSDZjKatafMhhXqdW88Arthjhwq42tOy
RqveQNgM+hoVgsl5mfpPMh+2fws19I5oQXUvr8yYLZ9yy4UsUsu7BgVMouIb2eicD0YytCTKQ1gJ
B1TFAM1A/mE7T91UoRkDhxpc8bcohyrXfU0NaLm/FuHPgIP9BXMbaiBGzHQeWmYjwZF25W3dpOvl
LWkrvUnI7XQR1sRhchdYTA5/bfE8zeDBoiDcKJ9oYH5VlgKrY9n2lx3M4/mq53hrfrrWRMcKzXuC
ebZ/GcxLSOSrrr5H9aHxxxtDvgMBu5/5rJU/U+KiYQx3BQ/KxL6ZcbWHNsL+CbLJu3UGUBjAANyA
dHDgMculK2G85lHMNiCgiEwi2I6yDzcT9f/PoG9iCQVwI4wa2Qlu6+WNwBKzfMbLw6jZVr36H/7R
Vcqi7hn0JvLFnA8e+DHjqXSmm6L9GgfgRuygKag5Hl/gm3vaQOsa1sDyk5fftIO5ruARXhW4m5LT
I5Gfvf1YWz1cUPRf3QyXlOsFU5GWH5KlmEJ4mh2LvDP5UQ5ff49Oa/PJY6mayaac+b3i6i5sSfHq
XnqHk/xRERhiBbAi+VJrIeBy+g7cXHwL8iRHztDB359a7pjt2m8qNDt3bfDIYdpw/Rr4XcfmEgBB
X+omt4XwCtlq+RrF0TbQj2baQ4P6YKnnkS5gSnsxYW6UROceOnWr35afp2A8Lgc39eFmarEM8W2X
Fx/Dr1k+Nofv6xDUay2xfA1ju2HdA5ZZFviyDySQheeMO75P3AXnQ0AGKo3f9XJ6LCdKgvs3n3+S
pl571DucJtug4pHl/7Lc/e16BBHJyoy+e3L0Jg0WCClm5lzYSGqZUrWpgw8JN4Y7X07D5rEYJexF
QdoJYUndB3qf9GDk/qNpc7hhu9o7lbW0q3lLBVsX9Mgtqv4Q4LBJEpyK3z2Axxhcb4x+AbVkT6bk
3oNgxepY+3HUPOjMumGtk6GAqoFbfudKurw5OQsmZzANAKugtw9buTOgUASHfqTnZBt8gtjPgmGd
OpfUSndmT4h7l5/GKdrnvNElFb8PqtcALTzD4dZMGEJWSAkTFx5P7Z6qhHUmrsjQaFRIqAiMMdL2
jJwBrjksRtlNH71khOKGBC5AxUuiR2tKDoGuNkOZP/uBQX57d7ccHhGVwdIp6NNzUYDu7/Ymc8jK
Da/UD7BgESwgQ8OZWdPPZUM7TnP1ar0FcfhAB/8nqa3baMiudC1fE2BOkXqem+Zit+0DTcAn2wkv
bsLWzjx9p1S9Sbv5buajRju4N2F2Lx9iB3zCpOOFq2rNFI61ZBn+PradrWMk54xxj1okXKY6h9Fz
kVfPtrsphYfepj+ZoD5SYq9qZ9o2mMAKJI5jggLFIozxJw2mfTeEl0gyekRTV+bdzngbJTO8MQXP
AQcV+DTN9QCtcUsbQlskR5CkUCbJyUayn7LItRPtKBOeptF7LOb2Sl/V0t0paml/MI9KnOTcCrU1
RUHJO+4Me0RszogS7Egd72oDjxJ3ul1dBDe+Vdx5s3dQJrJIcbLd8FJYdNEjlNTa56KKlbOHzRlf
A14Is18u22rjDgZBcjRwoJOYRLxOzA90l1x8nTLZCC5mXu7JeL6GPgCzkUA/BYsC8J3J+879hEHs
RdNhnuN9WqEPy7NLF4p/TOwhnGX3CBkyVV6Hyr4tpufCHmjsjFzTDOBeXhh8QiZvKx7r7BZ9/clU
Gpod0X0CVBsoVDitTChnQrGamIAPk5drymrjzR0DoeagyFpJgvxupCyx1bguhb9DiIObFp4/bew+
v28qXW0LYT84GVGisIA77uRjz6WsH23yA0vvqfOgRzvwpBYcFhjOuTrU0LmaJiKSJTp5EEsqyCap
Td4JRMnuwR4Z8BfzLuJOA6gDOm9BYbyitbs1fOguKGYV6Ri5NZ6XjSVua6IN9jQrHhtqmgK1d0Fa
L3SLTbrqe3B5Yrle0i5xW+K9uo1TTNvI/gjokS3g4VQ8JdMZPQ908oDKL1M/wXIDY16KSKn0OZOc
BeXsbwr31SAF0JnSxyKmthCAuxAsLD/RRYHc+z9+B9E3ocuEBWARUU0d0/33OaK/PIiri9/e8tGf
kFgTUT6N5JZP0WHg5tG4+2b+6fNnbNbb+tbEs5U44dry9FG7wyqmHUR/trFB6hTcgvAPZWNKNFm6
aS117uoI/vVDYv1A2GEmEy8tGyZEz75HCingXExvh2SGsp2HMaGeZD9SvE+kp9hG+diN3TYQwbeV
3KHUWdnjxcEmM8dwB9kHuyHfRDbAuvyWgfo+Apys8/BgOOIYR/nRSYcj/bZ9mA7XwJ32efMcAM9q
hNy25FlbzohCXu96Rz66St/3TnMIXb1T0afnIuQijNkKvCfXwU7qAFc35ldBoIkramBz0wH7fxgT
tguttHYipvEsTvT6Ld/BjMJtq96DoDnOJqx9QzzkYXeukG1FYIF4W/5h7VnlQfPALPon6HDHhMXO
KsK7oZtvnYCpVL2XJF/CZC2paTNgpo4BYo2TP2L4tnPy+6oWcM8dcr9E+KvIsCbNaYFAlJoZ/1BC
fIkYZg4Oja7mtRhIdXJeqfnWlmtB4idnpn8ohvcadQ7dvAJtC/It1E+ZMZ2HEUSspg3kMhRi8MkW
wpWQ5DfoGW2Hd3pG/7LgRMn14475nMiKQOGrvaRnufYxFsYhW0KdCWWcURzU3lnXrr0dTftUk9Wu
xvuJhrqZ5d9kMGy9xAMan1xUGUENjQJauv3DIOzvuX4SkntRmDmPgW28iyy4tPNw69/h73+NeeZs
9alsjKW9uOv8+YGh4QZGNujZn4l52miLgyizQ8UcUCDgNg0f1qe56sVHYXzbzoyQCXH++MYkNVxS
hRA+EjCxriRZzJJegbhtqyesug+L0C20uea7jGIBnBb0OQ3Sref2t9MkDdjMQtkIOwIv0AqWgpYY
EKluQD2bnTIUhkGW7SwT6bdlfuKAbBoimml+l4TQCUHToyN8gwGExY2EH5yWt9B0QxdzPI/+BIC1
jeKtV+kr9HWkEDDFH9Qk6Th82RYCYp8xF0MTNTBXY5gnB/9jLo2dVY8UtYhu2LRaSi9/fpHdrq/+
h6Pz6m0cSaPoLyLAHF4VqJxt2e4XQrbHLOac6tfv4QK7GGC6x62WqKov3HsugOYPNGgEG55CLOcN
xmpbIWbCPpXZDUlV3R40xHw2EEKMU8s6ZxrjRQDT3yvo2CqSpix2MXODqud6cdptPuDEazcOoWLp
m1WwMtP6TdGGq9RYWwg5aw4Vo8Kh+2dm1HMhjj4r3SHIX+uluZp/oGeLeYuPz5+cU4+GZ9ElykEd
vgxov8Wgnm2S/zKccLJTlr3b7LCdHJCO4tjgXawK8jHVrVoRcpPWwP8k8PPYDzhwBlkSQcDMZ7hU
2rCuE2PZdbgQDGfFT2YI5u5AH72wFe5yQvJgjDPtDOtD0JgfFkhCsp2ZTqIXsEkC5GaKSLFtGUhI
JHCFcL7YI3MEritr/GlhE+iReZUEOU9pv89F7A+Jd7KK7ArOH7cqnKkpWCt0x2HTvLv28B54Yg1J
5CREd4tS+dDr4jrl+pudybPCjSF6Up/K4Fzq9iXBRmrY4avOlR+R9fdAdTdIuCpcmkUGGIwm3e4S
bnUsmGMJD3/cMufdyQHZdr9tyUkfw+hWDwIhxkO29q2R9akfepRnRFV55D7l43oQ4da3PAjaDbJ4
5DzS656xEv7FCfG5eAMQJB/mJ8MyX3pIXCtjpYp/ogZfKgSrDaQkGs625SOaH5D52jagrlqwOXUH
6XAeHt1RPTpT/1NP4j0LwSlGjrFkAXXsO/UU1BOJFNGbVGx16RTQKRMb7ivnnUQrvYiSdVVPq8Bl
28Kq82OYPLbhWUNLLhe10B7Ut59h3756RdLJzBErITzYoCG7xqSCY8hN4i6wyGnaWx4LvbJapqo8
IIZ9Igzl+VIacJGlhgQWmHPffNgTYXACZQFLEkLSeezHzcTiK8+9VT2SXZuRS6a0ZJWXABnNRRpw
yMf5ZX6yylg/xu10zuyYNazYjo62Sqr01oFBHcG1m4r5UJoQ//qc01nSLoy3fkwfVZAdW6/aNY3Y
WBMYVotuiA6YxuLNLQJGHOGxKmmVNBIs0OyVOSwvArPrLl413rysQoeUNyVwcx5J0apMPcL3FJZc
Kgm+Yj5uhEA+mLbNH8984+ckjXS4LtLkozMwY/RgX421EuER7lUUFv1GGcaDSkcroOE4418o819m
Vn7B52XG47sMhQ+u4+gYyS9Dw2ySx4zMnPnrp09sm4KpvQgFKQ3JYu5g3oTlHdCAn5Mi3EVexY+d
mGWfy0JFd90AObY/wkTzA9wsXONPpbQ/+JmLuImyJWr3jalCQ5jzaRLngrPv0GR8AvbGrFEReCkN
VaF0f6Cjd8U4YMzcAbWjiDbuudpfhjLe5x57b15zrEDGJkaQTar+ZJq9MzoOTuk0a/FpDxGDvgx9
QzwwFhCkZiqet4Ves5LD5zRNqxEJtZkGq8Fx9p40j5gnj7LFG2+vJnXaIxLY2qN+qr12rxrEFMbT
ys89IhG5mTHNoycTR5Grm7ABLyTyZ1r0RypWTm1yOTplZC8bHB2WJBH7Eigwh3Qi75kVaToHqUAt
UZqdUiDWqQkble8U/yONs1YZwJzJ+7QC7eg5kqyt4YFJEPeJQcijTmpHTgy73p2bmWlSmB/DIP+/
CvPqYg+L4wzQYdfYHkm4wE+9HcldK2kb+5ZqSQTfhZZeTdO7tcW0zkpt3XUOqhDkLmwWLHIs2Xus
cWqR9ADKqox2WWPxlGZPHdVwJh6ZHXHCqHu8z3d2CXsmTJsp+c9ogjeYQ1eZGOz8673ijHs7IAGq
N5F/e3dbQHrVsHQG4wqCm18q5r0Io3tqmcex0s6hpkIyGDhFlFM6JI+Ez6INXSSMDxVkem25J70j
g96bZ3Ugqu10F2YAm5VMxOupqSjY0xbjmAg4xZrbDBZKRG1ga0BFjOP6Ehrkv7Q5yN4mu8V2fLBr
wqpwoEx2+5KKc6ySZ4RlBdPoxWns32L46sbiNbXIeRuQ+O1wqCb7bFnusyqMbyzv3yl0f0Ll3DQg
Q1a+Z0PytpANAjLLQSybO84/mus+JQaSWIN8wraQIQUn78X7U6LwSx3rHcbTTd903MMjKzbdw0Bi
HpKEwMkICac8RPOt0ao/FO+3Ou2ugeY8jCj7SGik8HptYSah6HIzdeHdgSNCWe/TnWOieet+Josl
N/JKwrrKBLTeIA9Z4d48DH1x4SLYkDPhZt46O0PGFaITPeZ9YZJAcZ+s2244WhYl2LCY+VvLduT+
rmOPKYNgNJPiVJhZgEuZt2tstQvIQVxljDiXhsmuaGK1aucFK+9aI/XXCP9SFMh271VsSF0GNyjR
lyOxhFNM9DUSYDXULrEh122tLNWgvsW5cuzFlxsqbwNKf8PMkJeLXT9Gp2py+OYz/0QnBjMlZq8x
JGfEk4sslf8ltlpi5UQ70ZQ5Ho0tpjtQ4nD52jp6Yw0knRH9yIS3LGZIwDGxdHR0HvP+Drv52RR4
JLjw4z7fe2XFX4XRsRGUoMKq6ZorKyndM//pW0rOQ6hVj06J2Tu0DYsv56Sl3Q3xZ7Foi/ot15xT
Phh/k9hPeGf1gLxvGAH/JoMDoWTuaNTjeTC9OzKDL4ssX7qTu9PRritEW2dutM/t9uik9UXFIYO6
+JGO1jdROGPM+es1p0l3rm2Sg4L0mlXiWX+WjqQNESfx3/IeCvOVR+ZaG4OdqzkfOC+JuTfNr4aU
EMNOn5OBOHEsaEmGxv4buUrU1NHXvP571aafDqszPELHqbefAnhdWCi4ZZNbwSldVeC0AkLRKf+g
mJxVLby2XfMXuQxEo+oA12zdjdE31vGOD44HJFTNzyKqlz3GkEQ8VdHUR7OLjkXcfJlAg3xLgI7u
B1bF4bTgpOetCacDh/ZDZPjPGkx/bZf94cT9cax/NTrsxubbUDBNYPsBgSdleVzrm4FHpkz17ZSg
J5nyz2Hk4Zjs12ChWZhShFB8j4vW+9RUlIdUE5Y57YCzcgTa9lvn6sfGbH7CAbRUVsxHM14P6ZKi
PRjFa/6MG/ICyfLIqz1QDyxozWoKlY0gFbgMqiN66EtAiIZe518d0ahCNe6ZFf2n5cGVLSSxSOkN
u3Johuv8MlZr04Zq1MuN4nJoGGFOGSvnEL4Q+wEglGl0N1ANGVwQwFbYILdKSahPStRwopMswGfU
0strLHGYEF5Ld26RX8lk3fFsMiVn85vqhk77UGcrm9caVO+aFt1VVP4FN21T23+xo//Lc/02gjxw
kADJor+YNYF2SoQAAEHgCgpGtQQz91dLb5sY3ugP2JjZKL0rID0Wne09XapDFOWcS179ARrtUrSf
ZRBA1WBwExd/IRPVCAzi0FlvSeHcLCLuEhVxsQ4ff5aNvca4j6kLaZRZXQdE2c4C/4mc6ETYu8AW
29pq99ydl0SPX4zQmXfbF+C+F4tjIDe0XVJ7L9kxEjOLu5WqSMB16ASB+4pZFmqeBZy8eSbW8Gws
8dWpCtCli6IHp0Bm9Lvtc7TTk0fxFcXKzahKTKUYJnrPvEmC0UYVROmpsNiUImJIkCGkXe2D0/1A
BHUT3bsCBr9wraecEAsXIYrVyN3HYjjUbrUtGpSDqoDhn14qoe7Gg6RnzZWQpYX29JgjlyEp3u1o
gSjqvyt1fKuVg6wGskO+1KGHVSzST8HsieXqiOKYtayHqc0kubJFlNxNKamuZMd6039DMFxYAn6g
/D5M5XRi5wpCHxyw1cIxGrtFFuRHps2rRaTPDeJTSuua5uOqHZKVTuJCgbKnm9yLGdpHUiWNwn13
8uKBRwrNStr+19gRMWacv51+VIPpCGXkpIeWP+CjLnNtNzmvrFD3QQqk3km2Ex6IwZbblOBTx0Ty
0r7CrPWZya4YIyFqqtZKJrcV07iwHtYGgHg1LnzLOsAlo1sYz+ST7sDJwFRrt5Is+ZJMvckFX9Km
BGUejap/U3tnL6CBmbLGBt2fEfvd9JCHNXPWBUzaQjA+i1xrFyLziWWzK/BZaBGoG3VaaTf8k35L
AHlfMi3MQ+fdCAUfmLc1DVK6PW7kgMS9yOCQdvR+Ee48tzhUzo5N/E6LMZYoxaNKu7MooaXGzUY3
lZVQXSKKu1Oi1rfIaS4R4ViYsaFLx+v8CQS9uTbR3em9S8bgELGSlxEzpPPGTdab6L2bAdGnmSkL
2XBJ6vrJXcvX9yTugW4cokA52UbFM5I/OCw3iRRHiDtfUvHWNiFDQSi+8vrXYsFaDfpabVTUdcTe
a8z7sT/ZIv2eqmQTR2xHsFIgWBGM9Gq2401gJHwS/QWF53YUBZpk77g0suE2eMPec6hShMpKw/VH
Qp4CG+VRx3AbPUOLzDONpmdJomSsjHdOH5Sl3jvv0kJvY/K1mnMovbe2N5h4FQct3ptldUIDj86t
xiMhzqm7VIwRqUSJxjFjg6C33xXp9r057kJbXnIpTvKmmWBr0LT2U3HqU4abxfBDaEiTW2zF/1OC
dQQucQE7xyMEhi94qWw1E60DOdVOBcOQDoEBD9FUBvE9H56N2pA+mpVBRmZutBpwrMOC+Y5sK9mk
OVOLDveQ79EbhZie36rkNUMPZzoWK+eRt7MgQRkHFO/mRgzJGsTzhr28Hyhy4yQJwvNxBQ5lNdnd
RtNueClWuUtus5Ks2BCuMpj+FXaHzqjXCk4USvalDePjmFYEQPUt80Pq46BhTCS7RvjwK8+xTTKS
5hIhYE7uksPX2qSsV0AYrNyy8I0yRhDDxHRb4dCYtPG/EOf3qkc7bRK00GfmVhtrkqDGeZnmY3XY
hh2ltHcRlj+NxsGM3VOFQ9Fr2jMcRVLCBCNSNE7o64sSb7aoEA41P23JLKL31ga1i5tzq44tQp/l
5BpXtTZ+Y0hS0fDGLVEv7LJEtG1+lfb/g89b7gC0XoQZW0SuxNZNBRCqsb9MnX7f2e3B04jzGPya
IOV+NFHOUHz1CVgmZu7zr8OD2BbheGCdsMvdB4Khddbza8ooTnxljRx71YhYQ0mJw2hwrkCD+S4i
tptpiaK3ZceFPfUzt4rvfnY4pb7mBcsck5nwQDK6g3VGtHi1Wht8iPAdA9E9sMwkYUMiPqeympa9
EV2A46/MaJZZKg9ueNvvEfRjDxsUfds0um/z1YYosLK5/fKueyORrbCrM2rVo51a/N87GzkpMNDO
dhoUpgCueZYRWEElRAI4N3WBmMCypr0s9ffEi6mo8L+x7+AAM78jIsp626NrJ2HN5QxKJDm+Ff7W
Za6qYgdWnJ89VvsgXoJmW0XchnejK4/ztAdTgcBkPiBNLq+DVC5jPt2NoED6pZ/w22wsGD6JvS3S
ALoxqOlR86vGPIRmfbb7DhoVPmscAMI31O7dSEhWBzJ50mDIA14eLrwUgjPlVqZyY2YJI0t5dbz4
OPTkaNXZuZyBaDEK1/ybPe5m7rNdgjUDwziO/QZr4maoxAbixKkNGn+qnxbAlYDXaJO15drN2RqZ
eGfTJeK31ewHDd65OhrWQ2juKg//GHXWyKAlG77Vuv5EX2obDJd3hls+sJry5BMD6sdjstP4Gg2N
pL8CKhAge8xNPJNTCCd7HmL+9WmNhbuIrpwaJ0rnAO2cdcgMa9eWzs5urRNwfGu6OEl9iUQrFpIV
ZdM6sFwxRWEoyUPNl8keq+aQKujY9HUGS3VojL3X51s9SzemW/n0WPSLvzV3mTEMW8c2tyJNNsLV
NjFpMj2pojrzg3Yal6xN9ippe8i2fFYQJzFOGy1sj145veFCI4bqPxuqJN9xX5H6fkjcnxE6jtNF
Zx2fUudZ7xP6VekGJ+j6lEzZNa2je9RywiOAMh1MgbPyKMiZ43O278xovBjs7jSIWG13xSS7kWHK
pksM16QH8BqNX11ZXBWTgR8pJ3F2riU6u4aRo6D5gxiiMRFPN4Aj+HPjOb7GtL5NNAFjfnHT9tJ+
yJqEBCsn9Y28mlIPwYtCVDMxJmTFssA7HhyjmvAZ9juhvSYvYh0mwy5ugrUZkLmZs6zb6l7zoRpc
BKIgIrgDcArWFTkiExP8gzTLXvVy5vjRImaFF6roR1oVHZcY8k/p8IKd0Q0wUuWnCe8zkm0PcyCr
B7V5OG3zDxTWd5fHTyxvx2RMTnGsb/OQ2T4OoJL1ZqkcXGq8uIY4zYjYQIJR9c0yCVFw018VZKw6
LNtKho1obQaYd0wWPd3HiuDWqyBDis0n3+jqukA6BMyN6RG+owvk2FXcp5Cy7K2BkhFEM7Pq8k2g
aS5RS2WSq19Nd2DOllwrdNoAu8J1K9qd1SQ7xUm3E/NlO433vueZZ2Csa7UujxZ3W9n/qmO7NNR+
60WAXZGP9KganYxZHGWlgEJXjCvQEGutuab6dxk+wTMzoedKtA2si9AlO5wFbTarI1Y4B6mFUQGy
J0nSlCgY3nrMZGxlCUmnCIz4zalNgUR6buuFs1f0jCmlOWgmnfZwHHJcqTUOIlvfF91XG9QHJHEd
BXnoEKZtY7AiSlMLFiNd7dpy2icO4Mhn0GFqE2dteCjS7EtvThZ4TDKx7C5clt5na6mrDGOEi2Ld
4qCvBs+fMMZXnLQNicsMPcTs9fBdO9y2JhV9eSM3BA0nFFwz3oPjACWYnhmsHmrBotszPmoiiGx3
AatxVwbibNRgtvRU3WgFTYJJR8SWDtimGXTrIGiRRMFhMw17aQosCTV6yZVlGiqKZThcVYgxwv3u
0czbNvhkFcktAyRrFqwOL7aEmwFuid1P57RwWH3rBmuDxRD/S7pNh14DKRrKXDJLKoP5ZOs3U712
XHDy/YchxMbpwtdi3KeEY03YfLz/TP1stARgxUfbgjUJ4MtLltlEvNs48byzJixfhNqsYp0mrn5M
NXtG9RMoX25ATwGPmKAdgQYGsV74StmuBxoc5NGbNu5dzKeY0iCSvNlxSnFfoR5UC/bug24Cf2Tv
6K1NbV5XMfGNGXgyXw8J8tW7o2EaH1GqcY3vh346llV5lV1Pn14zkpLIvqRAKz7F1zLtQlDa6Vl0
XbpOTfxvqXPEbLGyR4xRnYJ+2qrMrSJ2ctTWcd5hXjI3mJJQf4V+q/7L9RypEnEVS2ypp0j21240
8w2JI9z6rPqkhVvBHsdmXboD0jyJQUIJvjLrpy1+R5IlVU/ZDirZ7IgD6g6FN6ERRUOSJELFZ6zy
X6uhvDmR857YnNBjSTuIf3avSgJmPKBvhHzH+1JXNn3pbRKgs/C7QYXrofuS5CqTIq8lXIn6QtPd
h+7IW4U2XkGBhdiup6dgPja4us+h6ReVfvJK8ZzFL4aFSZHdg47lCRKXUNyrHjNQjt0RA4EtGFEm
+PwUNvZ5/VT5u1WE+CyshFg9hO75kQVI6+216Jwqf7iCv9wqu0cNM2rm/R8dKolWb46dYYV8J3WY
EWibYu29eBuCPRGnIcMli6RokGZOfehnLQVr4kGuM+TnJCKsQEwy6RqRW1pJh9uUwaOC69rMmm0j
4j/Rw85uhFSWALn6ZaU+K6jrwqgPyqzZA/gzLBw0MTY51wu16bZ1Yh8a5ycLEdwDh8giNhmcPJMK
3B1GTpdRzQVLwTffL01KMuO7Dm6MzNH+pz0Cegs5MiUyKSUkYSbcCF9hwheliseFcuuL38Sie/So
A2MiDiq6JhDprfQdoEuCjevAQhujWvJeWF/RxLyuREmCarVnt/U09PHi6dolb7mvG40JV8nibenN
MJQeKkyuFe8/KKxD6KV9+BlxWnrqsE39qkju0luFeKEUi9/2nqOu5ER2O/DnExLnihGlSSWqi98C
+rGW/9j92c1uSY+z8xef8lLKLxKJLJOt1alV3oONifRQtLfQo2F8A4kxEFXSMqdLS7aQNFlvPJNs
trud1dl7gcB+0eqHGB+B1IAVITo0WXgOZgA+pDu33rTXBYc4bJ7AlZumbD9jRjrrqEs+raz+U8Or
4w4ETcYW217U+EDHAW8tK9PY1ykrdFqYeRAf4GroWyRYEDGnTwVnqYZ/tgnbjc3633EZ1xOxhmI4
fSjk6VUF7rgo+HSd8L/cqiyfo3UPs/vQOfZ+qL33gthdhNggfalDtfbuar+2yvzLz6oAgbwBEE2/
qDr+sQgsPPVIhqWoGNOQ+TNGFxhWCFkie6FqJDyF6Kzb9FdhGZJQEbnR00JvQ1gmfw8kjVHkHHpa
LsBsGvB+JXEWiVF/TPJHRO4qNucO0mU0IDvQHkinXQLYAGGSivuSOSpmSB3HahZmEnexUsUVTo7a
IlBkNa9Bfw+dhn2liH9yV/1Pk+q/2Et3QALEOh+YPZTjKfCjwvxj0MHoiXbD8IK7QWQHMLeyWuWo
wsM635iFdcpmzDhkQMzM6TRsAjrzmtdd19+Goa0nth45i7p8YSGzRzXCQfCH6mI1kykt/abRzWnl
elZ3cXM+aTcarErgP20FOPfk69JaxskrgdpZXN3uWbgzjIVxMRhLv9evPHhGEKClajNUHXW4aYYv
fFZWTqwjro8ezLKOwgv2M90MpfF7kn3bA/+jkhgjvDdf3swZQbqr1fiEWqRV8shWv8iwNoEq0ouO
5+tDB0pfHmwHLQOG6DK9SVyx8fCbdV95tpM3O+E8YTnkLtqBxuVIU7Fo3M+SoFkcH+rNbCPAaH85
w5AETBDG7PVs9jbaha4T9LxIGWT9tNXn7KgyQxqR1lhH+ccw5rtQ79+7uHmZWfgDfMcfnOQwYoY8
yWxj9ls8uGQZWC5A+T91uPX5bkJlmjlHhR1k8uU2mzsWcxbsVJL1uvRbZAheQwRqCwKO0gVcDwC9
PF+QL5v2n06HrBuWPo6MmNBMu+vu48TddSeXVi3gnd4tY9f+n1LKmshnb4c/nvGHvRrY6gbtyur+
MiaV6A7+n5dsYaP5JwVdSfToWeXZpJdomXpx2LQraFsk00Pd+h1pvJLAXKZ946eutpYMY3PBnFsJ
DuS3EfK8aYxHJPddvzLjQ5+gwMSiZOYmsKlDSHCvYZzYT0cMAA9cB0tjbztbiZfmQF0cDgh/uOLb
06R+TgCyqhhpPr6R7A9R+0ISKhmmFSTEDyOW94gyuYnPlnOGKNwI1kT5gbXmTL1FTGYyyD77qXXK
460LZDvZFWIzoUUuFgO0cOHjnB0ZghNc9h7+xvfwlNxm8wOGrLhmILexvFXQdNCygGGlYO8xjDKv
dFvz4rZUb8tlbX+o7j/H2KvBhZBZFvwYYCXAaj0Bd5CB3EXANDjrkTHZjEgieRKOHjgPJxZXkKb8
6aQhBMOqqI42RyHXRqmR/KUu4Zovowoqb/lIh2tVIdYl7/UxFX8xA6fqpZICX+Wg489dsRmKX0LA
StVapN5891AhIC5P4g8TpZOqbvGNDqg1FOOocF8nBjbOdt97rzj7189OKHPahPw8iQCw1M5ecLKi
FR5xep9zRBE3yJt0cTVoG8inFi/yrTSearp1+nPc7bryL21Pnvrjin3ZPEZ5VAiMJEmdkiBGwCDN
u0jfc/vZuFejeajGAenTpVIvYf5Q4pdi/rmoYKvLgGuJJGXk0Z8NNWHQEuD4L1H3Lbeizv42HL9H
9aeas7h4tP7p1a+HAa0HLtm+5Uha3LU97KR9Sr1/HisnNf02NIZSHebXHW0CYnXySylkOddK9x62
32H921dfAcMly/3FyseofOa34bs4OvxGY8TBmt3s4MOWX652ml+ihvDC8LuBL9qv8YHL2FWO9kSg
m++HFtbgTZVudXFzwxNvT2Z85SOc0CsvtWAI1V0HbJaavW3a+6h8i2av22+ju+M/q9HkWRzoLdf6
vah+hvRCW6pNZ8/55jZrk3dMOkuFVS9eArP8G5jPoCfwvEvUTIuB65sV8tT+FMTFaRykk0ORh6zc
C16VNPwRJYo8CvOvDZ8+QLo+2xgbE05DTIUwqLMmA35OsceY0ZdvY/EG64xV7m/Ypoj2E9LJ33j3
gu7Sa/gGuBx6mwHPqcICg4CAxG/PPmnbll9UGOcwwUaL6C4xRxMhvkSuuhTJq6pY7tHzEPaxKLAr
ytkUQCFcm9SVoth0/a0eaUQ8RnfJsjN+atTkzbeJS9Kmy00/G1jA0a3BEzt5n6Fz7qr3Mn4Lx52G
+5pPZTRfjvKpI3GvUAOi//dz5skZIkk33MqOrBezhnUBEztvYeU1IGcc9mnHxENlcrf6zxEBBA0Z
IxPsAsozpBytsm0079B583v8xvlYIfSjsaAyDMZx1+Y+JICF6fZ/Jddmwfyu8a6q+u1CeqokjEwX
Wy2jcVzkwzPDoxUxoTSIpip7Y1mNLo4d9O95sijJE7axLJkBkl3Afjl69Kj5KwJ+GbZVXW5N94gC
N1aPgB+AWjPBjIieGIN1xkaqo1GYRmeRDs0GxfdKlxEK/nILhNhXsaXEpCxPrESw4ziEBLxa+zlg
bZS0H6NdYhdlvgFfdJWad/Y6S81ce9OZo2EXSXBZrOgGajeBOwgrFQeKxA0MdbwYWO7rgI+RFSo2
sRJ/Ub6fvR/1r1sdjYLOkL/ayCQAVYIVflVgE3lqFWxJqlzXPecWFZbMQM9faudP/Pa69iGrL68/
D7ytsX7FUiSX1Aa3xKRFlD8mUldn6L9ld1DSYoXS7CyYKmkWGgLBepmu2eIdbZMR9cQ5LhmhCWIT
8YbXYMqScGN68T6m2Qij3E+UejdBo4JBsLIcsSyJiYu9d+RZS8CyQifC512Z4NKz5HCoYZM5R2nE
tmaYC234gIq2EmTEa0yLYuTETknuQXBsmsgP6ppOBnI23K9zFpAFaPRr16ZbHpF3hkuJstfDjD1J
fUUOmKq/S/thV/NSNCQTSaOEhzUYo5TAaTRYh678tV12w5x3g2IwHMIOVOGZRIJhZJjF0FTkAyJ9
TQf4/tVSoyYNvq868uc/Kcdup5UAHrh6VbRhnol9jz9AA7s0ODaHo7meHOxptjjliYr4Vl74NfJ3
xl1tQx+oB0qCactaCyOWtnaANWI7hYj4SdgqhpLQT7DhqBnDfmLQk3hfcH2CnnQ5jUYMXEDWAwKg
RxdFrFOtneY26Rp6J33jhM13blRLICv7OKbrzYETJHSIAharwMsmrdUwRX4fDUwaJt9CxuQ0/XJO
c2EIhtEONXsrmNSuVaX1VZKAJpIXKrPaBuVfT4hjin9ShSpNI6YZv+zFlpIJENg3P9H6w5jj77PZ
AXa4kQKPBQsr62LejjNA1c1NYLrXsHwqtYGTEtOig6OS2PQRpimSD/duQ/iYf55BG5B0KUQlBlwq
naED58aFKtC86RFLmv7UWtuGpPTyaoxi1dABGTJdJ622jqZo3VRLY7JWBpe2bHDPax8ePdzsIgDb
pZbmrSaTJqo/e42cpuRbILllHg9dJllKLHYefv4Cxq2HNLYj7zARa163HjwqN1hWQMbCcOnW3Q6Z
vo8y9urh0h1rhopGQr9Z+SJll0G9eNVTJGAZye4lZa18dcqzdSJWIRggEZsyKqHfqRaAbRZqcgV4
xjWLdXVUfcyUreA0IPElhsU6rOpsejQB5nNqIxjqx14bN0ERrCsr3umUGoSg0cWGfindrTGRkQam
c5he7uiiUWcF9gonZGSnOZ1XA4+oUZk3TvIu23Tf/ScYHQ/wdKzsbeqPJtY7y7kTubmo3fusizPA
FEwYh9TyP1wLK1SmfHdVUhKypVtSQ65G5V1JL1ZJfv1Sg3qBrVnhDllLbOMFI0NLHSE8gS1NEfxh
ooAKtNChgMw/BahDEqHkysxFKZJdP/Bb4lGh8uTby2w+qv4NdG6iw83HTl5pHl56mZpnbe8q82Gj
2jbB1TQ30z5gMrKzQwQYTVYcq57JCLhc+6b9mMpX3XI2Osqq4TJTbJoPlKt9vWaS2Wt36B/cOrqf
T8/M/URVTel+CWbPY0eoFyVsTV5Tkb3mf8TxV6If2uxUtge3/xoK2immDybDaT2xZqD7qorJSbHg
Gc8dfLQI7yEcvazWNlY7HTX3ntlfmXFjRQCqB64Iq0IZzzAU9OJYIomU43xUT2QALTfM8v4N1afR
67A5SdKYnp0NmjahNG2VZYT6ikE2CsCQPDSUWS537Iz6MENgHgwCM/7pPQIvRsRE1EGLcArsVQ3q
Drrqhiiu5F81vhrnmCKid7VPXpkt5wneIykxuvRQbbD9QYQQS5dkMaLz4uBbc/VF1TF/gKTslgdF
uajZQzH44jT8OcW0Umto7XL28kBAAxdjQCKenycGK+G4cOvvFOlN07864wvV1qGk4DD7Sw55srQv
ZvM715UVk43MtNaiwTAY7LhT76TIwsbg/QytdRFjhefTmBDvee1VDP94UPiYS+Old28CGZsORD9O
g0XZ/yTZ3SsfIfVJiz9hiK62shMYfQeQnlrTgE/Cwg9KpGt25O6QK0KMYB8xcGN8y8DsEfIvDPWD
Z2/+10IMYI4QIIpHnzq4H+j+Seacj5R+HekVkDUW4Rfdvnrmhigg6MggXjU5LoN6X2h+B8KPCQLa
yi0zV695IDm2xiNCdfoGVdzKDlm6b9j3mDgz9ey4O1NPLwDrSAJ26IJNb8TF5HBmrIv+666pxikd
j6p3NytSbL7T9GP6H0nnteM4kkTRLyJAb14lyruSVP6FUDl6l/T8+jnZA+wA3b0llUQmMyNuXGM+
JWw0LaukHWCnZGhB2P9SvlmxwsrNj+eKHY6aNLGxhWG3hNQ9B9kjwX5q2NZ5+MSoFcPghZMGCKt+
vBwfuOhgIZrxeIsczCd3n3I2ngoqam539HWhP5xG5j4lMGmK1o+eg+aJHtMuM24G5vforjRilk3D
WQeR7c+MncyQmfddQLuTM8AOfGDmm82pg+JXo9YzV246/aCkuuN1y+Sf2VFHC1SDwYwbR+YEpd/C
ftSIjM0MmJpth1hDkVXLuAJ2CqDCGc5vJArYBCiqU4v5+SXHVic4Cx24jBG1PGfg2tOK65wYP4Wp
LCcKT5XPH6MCxNWIfZDjEZjD8zZ286oSCBSHHLIVctoJQ/w6Rm2GgQWPhK5XvjWRxbbQgVmsVsLA
fN44WJapCheoxQM7AF0hCVH/iHHAV1G6KxqHaqQw35bAC1Adlc9MdoJ11OOrPCESkoMmtGwC3x7L
xMQGmYELdV5ilUjgZOG5x9eMShC1CH09dlnIv3lK2eKFfWmB7c36UPdS+P1d6mCoXKBa1ZcBFUVb
Q3DgvJU/MT+I3lm23Xsg8N9DZVDSCQPQXyae3pFKPUpfYIcz56tLcxmr+r7HflUkkk/xRzhMzTrJ
RL2ZlW3JPQrm5J7nGgaxlNP5L/+Dr65q2gWauefL5ePWf534C83nKngB4vbIV3XLn1jfrmcIjMkf
RLFS/8hSUkjYvsU3f3eJZtA/NBW3F6KS5gcTDoixr3qzjuOrAik93JXauwMQHbOB8w/C2/KylFy+
ZkWgxJwc4+lT1z7Q6UzJvVI+RXGxHIxhX0gbZghzz6dbg9xMkbjkjlcM7KIZqMaQryaYTHmI/3lk
0Vcd+Sy89URRxGfrADpHAOQ5/CECb+Ggi+edhHvxJveY43gDtib0rwZ6qYYZe5Zgeqm9hVzZoTk6
MUWwuYpwXaK6rlU5lesg9OIKgnABDaxKcyj4bescE6BuBOKYja1hvOBtQ7n4TayU4SqgzqsGU9Vy
k5r7buQe4v5jc8OlAY+8qpb2NZnPZsxQkZMPF8XlbD9y/WDxlZmqYhASRWd5RRlAbAll8aN2K92V
qPV65zVP/wb8k2IdPkItgJ9A3pVPt+BdEF9h+SUv4CQx+qhDGOAtZN1NpYQKCjnwxO4+bvyYCHJ5
N+FFlFT/KJsp5ZsVbv8+17oBDQXr7EM0dw7m3cat4bdghZmRrEP+kG/iTGG2eKcd5HpsYaW0GjMZ
flFpXM3hpb5JR9I+PIfdjV/B55O1KldPb2MO/2JrWvVKH5GTNw/DaoHUQiA3m9WOzqv51pDXqxE4
EuE/8H1Zka8NsmeoWPhQpBjDqI66IMllgq1o7Fyv2DaCIhmWig4Bp6fjZ9yAfQmXXsHsMAca8jK8
bdaYcjj5p5c2fsEAc5QidE5IHbBzYGlM4fO67L975yb/Js9pagpQNcTj5sGkgjSubvAaRvvZeBTI
EMP5IZXJZJSpqV+PmFiCds3Uoa5xx5NJFjsEHwfje4lW31R/K5jg3QQOp/Y+MgK67Z6vuV3HyQZd
ljd8zsE7zr6erG84NUivpnDNFjswv9REuPit00EgrUzMTwMM3RkghLm/Sv/jgbRUlDqYSC/kNsty
Socv7g4PJ49tFq/WslTHe3BXkgpneM/Y7qgN9gyIfsZnozuw5vTuw2gOASTo54kA4wip3Vi3Kzu2
iV052FBuvGbXOAfiYBdw93xZ84tjiIuWYdKhsk9VlrK22QjBehf/ZmjDDe19E7B12+yv49qdjFVi
4cy0ocqFPAPQ9SdLE7P80mVdJS4lvYfcwhNmMshp/xUgEzU7Ng7cEiHXBWwys2PrZdkqIXJsnpjC
Unw/or3F3sOF8jU0y+eMxCd5PRxCDtz3rHuf16m6a4xrNd+lpA+yc4HnAOSxXk4smDF/E/2klnfL
vHhw85OMBsV/juxLmf7ETCECBz/EIPdz8+NTL/9kPa5IP4u+x9TzC334IjNeB+e9teGrMosHg+Td
ygqVSYHhDA04vA8IctvAZiKOQCFpBNu5WGK39iiD14pBSj/x6KY/7fxa5oxvxB9iPXqEcxn+eTqp
Bxdr4K7wgyHtS5XBqMUB8cuOrl76EsouHksmI9x09cGzH27yN9vRUhBIOzWxH7npkg1nH+qnkmk2
5p99QHIwo0UGFfAHF5r1m5UnHWa24gm/IrSJ0mEc//JGbl2c6Tad0W4SL0AQnJxwr9q71/+l9ls5
o5YFUpXTQg2fAyZ03SFPV4b+cCHCw/ZFyOY3aJtVRgqQhKn6MQo0LfggJwyG8u5ieoy4GQwXn739
x7kk3YP0A5UohYV0Iyznj8k8S9jF4FTgmUuznyoldNm5OdTZpMqwOnDJM8CPCCdCXpWocOlwY8g9
HBExhps7JqbgXgYo1KjD3dM+RIdCQeNIb6DanEdgSffLMb9HyQrGFi9odT/VnyO+moMt4PBGk+gr
hNBodrMewwdwVwv5o4Eol9HTQSgQJEP1HiQpVDsKjWxC59I4T/pwk4pVvR2hNa6C5E1xL4I6Oma3
cqa15kp4pImU5TiThY4rUu9Mi8SAPQFvwcsl1+SPhopc1Iuhx2+TugMh/ei8ldYyTqMzrqNo0SRY
dg0wie9md0lLQnXBa/7+mVpELnEFayTdBPAM9QOpC9QQafdCcDtzkAHW25defuXVejDvreIslezU
Injm+hJEj9kmyGCCk9Vbr/tB9ZQUV6bJIUZEU0OfQe/FQAFSDOPYL7f9YgvVNR4ghu5cTxwX2Jcn
1MRBumfcyfy3ZVgBAYFrFDLwb81fF4efjjhuw/5ba9jTJvj9lXT4VI4zQxm9+kMhFFaHhtvYG7gF
fSreXxlNzM3oVd9wxvHyI94JvciXAdkME51HMIZ+Os/oLPVlCcE54ehyjBvymFVnsefLMq9+t+vX
2PiIiheyAln0dvmbOd8oEDIWiLx0c/CylgEi0/SSeQk7FG+CXl8H/ZEG4/yTiXuGXE4qA8FqwAqv
elYrilms7tXy0GvnnBpWtZ7Fk8k+YlxLQCx5aazmSqK1ojxS501eaIwC1OlT/s5IeemobnlpZP5y
deQt4JLzpxZD2PnSMdZvCU8lbYe1xcrB+D6cPmrym1rQpYnhBcZN9EiJxSDiBaLvv7vMH1swr/qR
22cdjwy3PMb6vXDIXvwYSHQjvws7ZPLhsUo1zHVKuW0RZaJHT130S0q2Xv81/Sc8IJhjS6d/jTGa
KLiwnXEzzbv0sXL5uZyQn3NK7dLML3F0TfrpUObmlfamBI5CMOqZhxHDbAsFZ3IgDmktTLGRa5dG
Ats2qHX82abH6IGDcTvzVbLZiBZade2wstQvkT4H1rnTZfaKfCxFzGAfz5J2rVNpqjZdqLOzJKWP
rYJAGr5gUs8E3+EUEh4ovyZbUJmRNUp4NUTIBEfFuDyaHCMODCGqRELNcCwTvjowxubrxvFZc66z
c43Gpz6F1Iet4HhLFYN7eLDaO7nLbH0IyXNmJFQR+BKCaNvNTy2NVRg1VaBs+J0AaVKYMEIRr3wS
pju8nAdScW96C0GXaWcDvXNduAwSqbapYQOH6Rtado6yyvtU9Cc3YN+D44ol2WvUpIS2YQyz0NQj
LjH99DPAKsdLA67JjrsAt5SDc6EVGjPoR2SFa+xhG2UNCXMZWS9F+I1XCCPoOMdVB24UR4DrLuMp
wDGQFF0qNbrUxQSSAUozNM1hKhwY7URHdCW04WgbyhgrppkTR0YIpJeD57wTr720LNKjmEnKpR+h
L5XPNmpuyN2kuGY/riwvuB4lnlJRgyxcPTOPrgyQt8jvuLyQOLjQjAqC/MsyXrhCC2f6kXfKG4JF
g1uEgBuqEK/GwARO8Q6PEjuMF5X5wNxwEXuE7xCOI57klRup+2LP4jbS38pRjw5JrqY8Ngg6QsQW
wuHSahtbVODSXCVv4j44qB2xU0r6szNSxHGlM+jMMf9MKtmCMPjOAMAh3QPDtxh/l54H2uQYaJsr
jyTPi+F9kEK8JCNtKZ8tuT9X+dUM+AgJ5nXUyoBGQANQhlgt+Lc13lHuM/LXycOjtWAZrga2VRZ7
1XMXdczjp7+RvqQwX43pLo8zpSBZ1wJavNnOQS4irpTGKWjTqkDA893pQg4SZzguJgy/RimAIm9X
Z8ZveBcwAwDsvqWkyXGgDPN9g3ND2l4CzoN6DyVlkcFNUFvVLzm51CZdzxSZWmD7ms2LdwSN4zXM
R4AQRnByyB1oJbcDK1JvCwmNy7niJBHj6791VqDeCnEm59lOE45MnAjHEuZMADUk/q7DbTT9RBZO
9O9586LxnQuVVEYe41n7zq+1SzUMK0DePnlwyUuqpc+9i+cBQxIO2kK/DaxGso2o3QuMciP2snDV
RxWGz/iLd75r176cStoQVHh0WIpMA5ISfS6kMg7EivXZ9+88TNC2lk2LfrS9c9VdkI2Zn9GAAFwn
8VsWRFBjb/Isd3J25TH4DBhwKndCTbFqjfpTdC37p5Hbn5IiFSm/bfzUR1jqLiw4leV7kPyov038
Z8CuM+kxRfrpRS/u8J06z+68c6JbF51czD4z77uMTzEv7KoDe705VL6CyVmENcEZi2B5JBZAhBgp
p+1RV1GW40VGxwPdHZk9GIFKvs6RRT2OB+NdGjoPvJnL8QSNGGDlvaZaR+MLN9Xgw+4w1T0b87GK
q0Wqvcd0NQ32jx33Fs0sn4Y3ywO2h/gkxzAD7xO67ziNtC507BbwE+rMU4EKTr6E694hVUpdJELr
xPkzEpiG9s/Mucm3YrsykDyxw/XEY9ENYl/FrJHx5nJW1km7tzVisA9E92IP9aUKPGOvM+CEFvT+
hGt+i0UEtq1BjIORX8P7v44tnNgBVIlNgMeOjfL/uo6sJiLkISsDdmFJWj+SmpKvOdTVWzxduHUz
VV0YHIYMzxH4TGyqliH2DjRy7VxQuk3Tw0zfmhSNJC4oKIpV3rsdsUqm1MinLZExwnkaKXLazOag
+Q57scFwpyKGE3aJwv6PhBU0TUbMSzPR6qJFnAz4Nk89qpyJSTqNLF6O0WG2Xr0CQIdhXrnCk220
N/LqZXJPlDEv4sS1UwGdVHgTI+FfNCMt4vFdwtjEcfeWt8EHgBBSdd7Z15G4mKcRpHFahuZ7TACq
fcAuJlKg9h9FVco7OTKjCcDIi/qSNM8pHDwN52oFG3M7nVdNBD6lk9nm0HNQ4bjOISZ7zVCQ9Wqp
do6HUzS/stWPTnyW7h8j/oXPU3qYJ4R4VGW445kzJpbjc4iCs8ACuCMUp1yk/Vdk3TCjyqaDdEOj
OpKJQuEtzu+6qixQPcBZNPzeYjIFzC0/JgN++kzGNtoTAU4Ho8Z52ApCzB5AUTGh6ici0lkvNLc5
o6tpK8nnoh19F/q1h9QgEm8J8/yIGWwOfG1UYsFQ0FuS9MHJmK7yxlwYrnpUUwajYJmbNJYnLBLT
Z5V4DutYTb8uqL7W3S0NAyLey6EhE+mFOFk/fsIxRc2PYfLlxocgdrfRQ3Ue6IlzGCOAAeGEBZUB
m9702enTz8Y7Edq8QKPY6FBObrnxFjCvq8Hh9JAxVQ+s4RErto/arvanutrmpY6N0xb7taX8D0GM
D03Zt+tnTbzic9I0V6O5eTKirFLYwB5T/hjEpyzTwUOfY8PFZkTA02eHBUx9G4iX0zBZfk+ALAMX
c+sW5L24Vt51tE5u/CRfGbtoiGGHOlPJ+p+m5wRFvWrkD9ehEwjip+RP1XgpOD4nJ0og/BdRc4n6
S5tPFs3jaFPLp/A5gDBgJDIQ+GtQaijIDw06wBKvA5J6Stgp0P7jae/VG9YLS78Ag2WqnHlfWXNi
RQ2/6G0Z2aDBNW02X4bzxdHUfkg8hpgNrcGM4V2XzPAOUf8iUujAd0Oq7E6V+kh7cGCJNrscWORC
waUbQqrA3aj4WrCR95RMKQztl1Z+kn777S4ryHNrXjE+4MP8U1xcpGqthz3Xehy1QD0oBNDao3b6
pPNyk+/WvVKAsvvizw/jdygf2BxF5hJHuRa2Kz2D++VJHpPfcXVZrdr4TWFGb3gr503MtjZ2aJ5f
+cIVnt/mjjkX76z9e3B4XNkqtMhcVTlGtAy6ihg+xPQ5oTFvD1WEJL7CueNOCIsljpHy7pxR4i9N
cunIdoaydosYM+kRHFW6aX2eVtg7tgDFaqIuRhcPZ66OLGqECVQNSENp0msvov8JYF5O7EBNt5uy
mys+oS4zkXJ87dPR07XdbCIejLbvQAbwHwY+NSClu8Nba+VLvYHRN+Nn8uX2dEnewUFmLQUZRfcG
SXYqbwUDJx0ykpWe5CINZ8cnF8IfvJ/OfENRyTHiEZwJqanPrvYcHVzzVnsXXbunXP2y3Zfew2xP
8i8xrMm0v1I/KO0LXNsoxGHPDi601TlHRJ2+OOV5aHEjPjFaXwy02Br2oGX82vUXRSXP7VXU93h6
J0Zs8SvHoXoAc7J8abKH7f3l2t1LvWUTo2MwD1N3cpvBj+p7VX+ryadWf5XBjR8TvDiigcCMEaOR
xXwLogP+FvJ9cu+WlK8dRowqnmvTsoZpU7ADwx0n38sKDobzrAwxApj3QcH8b+9ATYCUj0Ixek2s
vVzhjnNm8owHCS8rJpyaOYrjx6oTz0Z7s2yGZuUPhMVhQw1UbhGG6dG+t7Zq9tQSP8rnctuLUshl
HU+7QTuMxg5LrhZStmLQvnsfQ7RtwycB2D6/Fzq3Om4XnYTbmoOL+hfRmO2qPPQdeyBZFr2itSdj
BOSuSip8oULJisuXiHIjvVvJjwZZKinunvie8ZlNre9/og3z24yPSppv4n6eT32UsSF1/brHxoL8
4OyQdWW8xuJG6R8tTypDrymTEWYYWKVUuQkHU+gxWxn7GLp1cJ8pSifIIqXbrqyJQXkHZ4oexiNJ
1rt7Nr5k/A0ZLFvSsG6kfcmXh7Le2MYMd7KWONQAOmOW+5b+lXGiKhM9BFyz0bs240kPfkY4dDbe
cgKmI9bwUKdBXxkNe+bWcbfNvAvcsyu+1foJY4MVfT2hAYKBWuJ74Knoj4T+4RToSH9H3H9JyMzx
p++pqNttDT9RZf0ikcd0IeEBV9F2thUa2ozcFugr5Q0GWiWD7+ZrUN4c41JCDpNrXsUtr2qe1BG/
ymdr/IN9GfcfNTlvTmtuKriukfsBX7ZP7uXELD+9j+bnLmGcLyYIJwXDRQ1jUyVeDSjDBve1LC9a
+cPqtuNXzMh8Ba84hHRpZGF6RQahBpMH93G4QBilYbKrUMgrUNEU+rSceKNq/NO7C54lAKMUPJJs
y25vk7WhceUycmrivuBiMObjSyZ8ABETOrYrPLpyvmtMJabZJ9XC7dwIvjFDsoZPC+fmYiAighE0
n2vUv1qo6NLXKYXaNv8LdoEoxKRDerZQbpSg6CWpdfrLFFDhtLcBunONdVpjYMXAEFd3MZ/k0xYu
hoLecjMo3+AQh7j4AMVwcZsnmGjTRWW0Zmsdkc9DnufsSd1+TR07rMp4NQZEHzqjcTYaHCPK5E2E
/aoqD3l9DVwIAJRfIzdwUUEFD6orMnkeZB49OLdD/MeJgVOrn3TlNm4+HYb58kYMWvqZBQZiDNkD
GrTpP9VgrwXWwhnWnsy5gC4hFtEuK53cAX46zceQkaZQWQs7XDvFrppggBGupZFlIYntHnGtCdd+
yBH8j/fKO1fDZ8C8t8PXGv38MqJ3QjeXMecmfxYJYLLK6nRX9Mp6dqKNibe9ADsfoP+4T3Uho27+
GXQ4WbKO4reG3Vtj0dbJN1vwx2ic0qB5yx1lxzut5d1nXY74kpAfhx91smrSb8y31P5r7bTAZnSj
Y7+KjK8hzyG47RwbxsEerCez/gKKCHXwLrR3J800DrOWrfQcmLe7ovxIIQJrIb5p43oyMWWz/K4H
YVfSlSdmqvMLJWLV4DsYZjvb1H0ThqmbCCz0w61Jn+dNzk7g0VciHZKjPToZPOKcBVbG+4lgcIHj
cFpDxuJfsb1hhti/youlmFRSg3esOmwLVg02oWBfDPoVX+84SW3Fh0jCAJCoiq5bOjyerFL5gBjA
C7mBki5v9ln8IS+KTB+I6PsZAFNZMjZ+FJTn69b74gJ1FH0xRoSgjK77Hs7PmtJCTgVarLq17bxZ
gOAuCAZ/xDCcDeQL/tJZ3owhpQTRo23cmuStmb8iq5/MplpCdVARaqE+p4eLUO85ecViiQkg0Zau
qi4tDSnMC7GXqFiAWhnBU+iYgsiWirkZFxEHQTCMCTQUwsC3Au1eNQgSdMVNGNDggM1JUr+NbGSU
W52zRwTMcq+ZVMpfMTCfMuQmQNJSQjAEXiIOVzmquRI9QccCNwXXXTthRKGpLRiH1Uvc9/qVaJ/k
5tEl4W499R8RYlRH38pnRuMRciOWcx9tFXovC1Mk0gvqDzIt8XT8qUBPVGFuhU5pEYcbHDRwTIDs
hbdqmmPVBIovqbHyrvYMbaUJPA6GxMbTC+tLvYa3wmi+MpddNS9HSlDP+vbQP7ktY/wBVTVxGMwn
SdbsiCjbI2LSIki5Zag91a+yxdFnTuuOHlfLDV/u7yhdEV/8NfUrt92t/ixu+Qx3E4hiaQdYrdac
6ohfWRu19ZxTnonJubTBpeFZzsWLBrc710JyXnCqs/IDtmOIH9AB53sCBXA6QkKC1NLhhuThQPOH
S1yGIrF8SqLpPATtD/bOhdK/Yn+2pCU4YXboNTWY36S8zGkCcZrtVPhK6/ndRDBnzZhYnSFTe2zd
55CcOuMov4RXDhyRcLYAyHr6e8p/mTnIyL4VO4Nkvjhh6sB1cSmF0F8jWwY55OEvYQhBULFG/T4x
tCR8KWJCM+nlKrNvGXeJwuDEmLc3XjjS2PAHHiEkNjnnnmNijz7tB0zOx7U23OW8NgXPd751HJSE
d7EgRJmzAs/phkM5WJODGBO8qU79PA2ZAmbj2rSe4rxcxRwWLk5bnJ5K9NVF+wEvzyr4t13IBSHC
WXascrDNM42PW7hzi03blEdPiCe9/UpImMwnzoFvvNDFHYZfrH8CsATMpqU6HEYJLXjI0/TeFiq6
0hlv+b8mfNanl1i99Bmy/5HKmCaJEL68GdYODTATchlrZLTlWgc/LpFW6BL65P+q5mFRVftZf5F8
9gE+Ae6/K5gN8tuWHxp0GK3GTeQYJ39ym22ALsGrcsgOc3JzynfbeqZQwfNwkWO/Nf8KHCVc3HQ7
cBhiV6Lpb4je5VZZoM+Zc3mrUwisE20n7ui+CT4Fl2sZnydp+SGqNZ8O9e5tit81vrA0NYwmnDO4
sihT9fCZoL2+ktXXs6mciRVZmLD8W1QhAiSzqf8S8ulFxdEPG3Owz+xilcVxBakooUdVCH1jCMXd
wb6PVIJHjaizDnHWdhd9i9kv3BpV/0jsh4VijF8ysVHJXXNML9p8m/FWJFwjxuekVGR7fZEPmPwF
8osMVbWbDGsl125sXbkhOQi4XmLZrmHo5mwNASKZr3nmcqpboGGjlZfNrOEcHWfrFmd3iPed9m7l
awDzJLnx50TFNDU/rucE1n6IVEq/xeC/8tcvB4hI8taK7EUutc5kagMvyWsxZGKNZs5vQQApTPyU
++ZgLGefWQxoWfhsgBMW94SvykfQqo+E3NQc6QVNP/+x6Dg6A/VdnrP8SctQx7/Ib9kTDY2//opF
pmqf3Cd5Z0OLNpjVmAv4G1yStcvwOZsZZcLB5Ls85ELjZ7ksfNYE+jJ1nZrQ60CeoDJlYJdQudn4
WxLNRevVR/C0FNd5bnJ2Y+Hi59Olp37mzIWxNxEggfC0dmPS1DVywhgUEDfsxBe0wQvTrLZNMVwj
rHyykAzdCZZ0j7FHNCNQ8t57vSXu7DWY0m0sgjNBJu9hI5jxR/Ao0fIZL2rB2Lao9qnd3cE8LTan
cposOg4yrmBqKfDH5jv7em+YZ7zdNyIztrPTbeVyKTVtS7TakCDZEiUmxdJKMBqRKlslaiCSMttR
ebgBnsp6FEH+KhCVzh1Dwh+NLkLgvOYY3rIU5P1qEE5sRrUPs8QFGNM1LeqXOVG88sx2cOsfkpeK
6YztkVDamVwWgbF1gHErtH8Xv3Y8xtfZQCApDVaAJ4FbE8E6beav57EZ2ZC0Y68GdBTkvSIXpVHZ
juV8mXOIe71K59EuQWUDoDdPK/YKbOeembQ8e0dbW+ejsSFrdZe18Q6IYkSnT6LroY7mo6kL6h8Z
oj3Teg3wGyh6IKyIimRwfEYjjZESuxka+pU8zqtLWCIghPdbyrq/vcMRQtkT1l9KbitwrcdvUac/
BNAx+jCI8GhpwWbF0PZT6a28WX2ClHSL1fJd02po+/O6Np2fFNebBZGl5dpFB+AVE3h+mSMXbPfY
0EFMDWqaLoLL+/gnG6l9ij74cg24Az3G25y2zCZRp7V2nV8qETAzBfvV0+JsqXR/NiyB0AX2nXFM
b1GgpmgFsEmBsma3pHNn5CvYCiJI7g9Fa/GNdZYj4HEHmDVUM01E2+NzO4yMSdgh7vYU6VsMepBh
uwzZ6gKaTOAEE8mt/VqJkZBDMCadpQZf9MafyXryOntdRY5fD+kpukQOJjod1tcp1HpGsELBzYn/
LO//8ZHDGsBQjCAiARHdQqe275mhOTaVMQOo6EuxoUHMkN4DhU6OeIeBAwQDCExhT/hB0yVLQ+8J
dx4oghQASLFw5TO7cdmSmhbNnB4NSy5vUdVCrCorP8nq3cDIxYTSM7dr0WgY5pPxiwl+nWHkL7w9
MhKSeRFf1v22wrc5Z1BU7uOKIXHUoA1kXuLZZ9EMN2apY7KKVRTwcUzrAWl/QBnCA9aC2/4IuDJJ
hDSrbbLfZGB5KwE221by0iso75V445WobcvmQZrlCq9L/FSlu/iqLVuis/rncZJynOTYifSpCIf3
lNO469QDoz1kZ/pu0rmjVe2cQprOoY7vNDi3Up7LSobQo8RiONeqJdo6/HRUWINK/jGOYJqm437r
CoOjpl1NMWihoe+UOltHKdF06ozJLg2XJpQjcU5M+1ztrvVf9T+KXrQJUuM9bZRrSuqv3tNxly99
lOPr54L5OLtior/BXx46NKVvLCzUTnmxbzUYKep4wEQOpxi9JCe+TNekh+EYxZQxFKO9U3LlZgXe
xXTVvaV6P9qoyhnHm5KPYjkJc95ZLQpSE80H8DYTToo4J0PxoxNXDBmVX+dBe1JhmG2VHm611+X1
tjfmX61ejx06jR4o5ZJr9VJHBZw7Yb2ZQpgNIWVFqCUBp7jGtBTbHTyGINRpmdi6+MAYoKL4O2j+
mJpfntFcnanRfLUCIRpDPAjDfjvhQbcsccTg8eWkR9sVKQAqGEGY/7qseYy6rRpQTLUYgIhuZQqx
c9IyI2QSvuo8Yoqtmq1DqE76XmAEBGK7shWCk1wTJDfpj0pgnYxOH7dBfTdSbGNK07vXZNbg1Zre
tdwmJiWv/VTj1vdagQ0UoAwZgTSIQbsOR6AggnShxsQjU/ZqumYqLg2Ol/q9OyIBztNN7slMPVAG
KyG9vCrns5NVe6fAjwAOeIt8iXwWv8POA7ES0puJpotaBzW9QLW/NHTvmgIGWr0drrRQ+a2T6Lej
ng5VMRw6dZxWtpd2y29vJlVO8wxQPAHx2D5iONOgBqevV0cNnsMUYfilE6Ex6+tYnep1Fcy/nQ1I
HRsthtoUm0uCtJ5zj2kZ6uMOi57YXWNPjgFYDFMeBT20Hh5wbKxM4APq+IEDxxzxbMOp3ap/S3t6
CKXtTo4Tr7rE/SY15S9lhjblpbexmt+i7F4be0pxLhY3Jt9rlgqRTVgVFDWIbP7EvnvQegsgvBu2
XS0OcdtvgorQJM8Jn4vm2LvTVyvNJbMZD+ZJVqIj5Z2OTadjWwFdsXaMekkCtqzfZrZdGgnZ1al2
ydkJwX2m1J9a9TkanQgdYTivhe7pG1fpmJm5FT4nzXdrhao/eJ26cARD8TT7gGL7NBn8QzREGJkA
44UWtnVl1xyDgDFi/xlE7PBxTWvkSm1Q5oSs5lKN1rk2oy/g47XaO/hQunEgynku4S2Futfx01iF
HGC2Jsydo0Mvy7Rio4I/tPVQQGQoojO+skdlrpW1i78gseSU9pJJFBdyRGO+2YEt/4bq4SXLjX5j
F+sxj1F3mP1vHYuvuGe2bLpxDHWPUHToKoglmmPW6eV6yMx9W9hrIsZXChuaP0NQUYS6DnOTqA+9
3+UaJ1SB0P04hM2+AxE9pVA4QukfjHd5tVZbSFHWZJxrhoFlGZ66CY2+lr01Yz/4aZNg8o/AEnIT
c399Tnb1BCsngnNZtpgChYrMhvWNPqw2kRKC3C1xPVB9I4smaHXlum9QwWhDz3k3Z1iFAbphKfue
lAYGDzwsm6EF+RERwu88RRqgc6DHUHajXtvm+L+su0ycG5MhhoLFaj00t0pMO9dW8GpImUVM7S0J
8TnQBvJ6RvukRB5G7ta1CWLcAezWfC6RCCFzwMlDqWAViCHY1hI24mYgyMNbZwbDiKbqrSI52W7j
l95r9kOAiD5tkX51tY7uqzIYcfBy7Ao0XPIsFMB6BBd4uHaeUHdRhmOsylPQz5hAppbTb6BdRcTh
bk28ZTIXMVdgIwcfC/sUK1Xpd61tUK+DJNgNjMYeNWrMAxB3Vu5rDanmItk1hLMwNWcAFpYRZAau
EC0WIwqsts25RwmVoqvU0/4RWNPWbdu3pMaRBFcQqvOAVJaO4nA0d5qV6JtA5FRRDlRTD8duf5xB
0xw9f07Q0u169B0OtCmvyRqcvfGkTpR3Ixv6U2N954wIJByegEA6mX4dceWTupN7URv1louBeSbB
TCXPQqXp41po4dWDuOfnjnpTNdjv+VxspoDEi2xyNqP1oYUsWmsGlmw1ZjOoO6q5eXJM/cUMw55J
mfXT6YEDqEF4lYDz1noxkmBXf5v7Cqu+hECMyQU9iqXAcnppzOnTCSGoV3p7azKQErAIqpKQTn/A
oC5QoRFGPUODYgBCC+LkLeHz0I3BxCuG7Nb3th9IjroTOefArtVD1mOmMbcYrKOmxaJoFUlrONOQ
noRIPWlW3rUG1txQXnJPOVk6/e2kzcDQwDpZSIlPhQs1SDvao8ASw4DYN+DjgzMCKKrjstskqep7
ERqeoB7oUjvJRc3xvcQwGSMl0tqBHkeNnnKquoCwCXK3GG21TTVv0/hRjiS6dTTLncsPq1aPpYse
3rOQepEQElR5jvObpKGzDVIkbIkkw7repm09OBwdXKOw3g6Z2my4vZAVR/ytVJZEoMsBXTInW6UT
DkpzcUtGZlSR7IdjsrAnBwdb0xzPBF7+R9SZLMfJpFH0iYgAEhLYSjWrpNI8bQhLshgTSMaEp++D
/0VvOtzdtlWuonL47r3nxjTZYkZWsdnppHxivVz2OedLf/oHAkpdmtDHk5zmateqKMYcWq0ZUd1s
tT1yClii8KpzuGLnzTociiHDpMtw0WvHp58OlNe5RKniPCIO22/z2Phb1UYcrTPhHVxRUu4+MZPz
wq1l8LgU8YvJwxV8kjJwENVhcmYqbFqhNqPTnYraugyGA3QEu/dQMYbB6tNsmnW63jA5TdsrtA4Y
LY6FiTEvd1XANbcfaUWdqvAsyEGmYZZs7E5+N5I+8D5oOBtjHkik3Nsu3iKQs7ddgspkyac+0gha
M3uvP1IKRp0Io6e0eIwk44GACnt7jbaJrGbhoT+e6sg6j+9TDoDMXTVlAA1LbrO6WtOVG2LCGegE
jObBjECzDHHGxbL382C5qAHDsPNB5Unqf1rl7Ih5YPBL+N0JexrxHUJwbRAZcC7hprMXsKgewB8R
PTS5hcGQObUv8uCKhMssyCDZWf3sTMdQJcRwC7POkfWbN8eAFmwfgpmalo2cFdbN6lPaXANLOTOW
aU++wBhd4I3daQOLTy8D8x3/A7DR42xoua0jne46kntYTOlDrXsQ5rT10tw0zrLcsmHuSoelS6Xh
cZwhk+Udka1a8P2N83OXLL9FxcDVl8xjtXV0Go4QaRV/2ZqJE8NigFDyUXRI682IPytmzJSmMcBr
tvMAvn3dudxFlQQ6W/zS8/Qct1w7gyZlH7DJFUofFGH+HLv90QYG7iiEH3eskaFca21czi/VFJCY
ZuJ1xRLClRP/TO87a9o2/7JqFFwjGW+jZpYdhRyE/23m8/shz7DlyU8nEcO28XLGzwIMCQLzVScx
ASXFim2Y0eYBmh0dzmpNBAzMnnqOfAEkMHv6y+Capkmtt1Mm7rDJ3AoQX9O4Riu4mnAszUOgBW4E
ZFlsm8SfthLi/nXrz7eqGxJ6xecfT4SvnlxCWi1J3Dntcq6ahc553wNJGHjvADeTLd19v2FAVN9k
Um+1PmGi69Rt4dCeIBJ4xk3L9ZEHSKR4xiTsR68Z9wAobqcsvhcEXtoC4iFMvWVj+erMIKhh8REn
gOGcdUYiEaOdY3bzsNlFNWtFVwJS70t6mczrZOZli+v/KXEbFq4JH0mQ/XV7OKp4tt0sOnVV3m3B
VFKaURUfysOZ0Ys7Vslpq/TwvPTTt5s5Oxla7JOi3zeLT5tRDbu1Uzw3AAbfWxsyT7Og09qwNFms
8QvQgINhhLdF9cyVG986RKyMyppjNJ7pKTaM563VaBu2TKYtvBojE5S28petXxAm1ukaI3rqnYWq
JgUtxXCNG50c+rF1H40r4bXtcHmXFd0cwY1iRefITlykZr+laoL1Hm2oHar7eHVFC/Xco9Yp1zKn
YKzbK/YmDq4F46qEUc36kkYtCGCFWHn6FBUt8omx+sUWqCfyfB48NmH06FYDYa0OOaZgruVMJOjK
ouCyTVOi4wTIARC2WuugQuetydrNUOijCyfDD9NLlPLlUK261BlWBPpx7ko1vw1aQs26DLJiYFPm
8duA70KnCkRG1vLFGo4FLYOjyweXt4QFxSRfvCXcimR86yp8T4XFLBLg6pUTteDD+UPSDYC9W9Z3
glzJEPB70lxC3WViyDcOhO3g/uEzuami4LewyemkjOQo6XvtqAvepJX/VRfxPXxnAv0t4/+Ohcwd
7VtV4KU2+ssPEF1wJshMvbQoZkuHnNPw9SknZvIF7h9YPYRRCAbXOS3zvc9M24dOpvRdMDNOt8f4
MjKpAQeRw/+OfqwyvCfbS8YgXA3wqGOtnvcVLk+be6ajf0XGJiQkB+XyoNMw34x18pzMOPQc7y0y
H3U8nSi1Y3oQsj3WgoqFJmEpjMsXNU/9fsLFcGxH0hEePgjcTsWn0VDQvJwR3ghmLgh42W5KO5UJ
4QB6UP/uPNJoFpqkv8xUDik2mZSN3WYgOFT6x/QN6Zwu+8jkLf0ZVAjF2Wdv+gNG56PFVXPovA+I
MJh7gHvNkSJygjwxw9S1+SqmAnve2DiXwrG+BFpmGmFpjIvuEztPSPYH+jB+O+P7MLknrMpEzUGa
dC7qQJA2YApnx6ZhhJkil77t2q2Dnko9xoIrH9eYsWD/ifZvIqtnP5mvhrn4bgImk0HK6pSGcbEL
mui2GNx5NyKWjzr+7EROLLEffocEO7sFvVv7Pclox+KsSv7zisHYoW7keL2op0BJkLIVsYvkPfb5
HYQKkaDD+jnOwLOotkQappch3zQiFzvZMIkL3PzVV9/cBS/dKoB4MXZ2WH3MOAexEbjmouQQ8P/g
EmEQBtX9qh8oExF0Ji9JuGx+5kLfDxysN03iXFTRgJubilOZprdKqJvJrsGdtvoxh61dKQ56SSV2
zdhfEom9XWcR3IF2Pnc1wz+0BOUtQN+rGyJLjccEP4HPOTbD9SADrgkJgM85ZuwfB+ekSS8xLzTG
uGi15rY2xEFz9v8UKMQmwdpWhZT3qSjBo1jnD5LzM6kI5nVpe1d6LCpDWbBIG+eSJvVbueJxSuBT
FbtAjzA0Up/QTe3fhQt8Lonx+Y6O+FDk32jOV8IVaws12kygkA18GpxEdzdH9i6TELxsxtVqfF9y
k5FJYZ9zdq7EMev1wBNpK8GziSJVTODXjWvuW5vOlgYOW4oxVlbqcfHlhxUhm7ppTK5SzluTT/d2
MdzrlBWybR0LihmONJi9bpjtAsw26zyLeC3PZdVyhvXjnmWzJ2w53fAewPkkGWKP2TunoUtVMrVk
W3uOh5AonAEOZ1OjZ4bhJuMAPWb20VtenXlFk4QpFxXOJKS8LTZ2+OHoi2VByFWXLzAj7jnCPPiZ
YVodcCmZp2NX+y9Gt7QfBjeu414yq7/PZvx7lmif1dzfNlb1xWT8we1vVFS+xLqlliLyNiWjnoZz
JJbmaVjbvsWh12bXa4xrvbtb2upnfRkRg7FWyV8ZcKwWlrfNsunP0oy30TAeuBMDP1qeK0jt3gxX
1Xbq3eL728otmAOl35FlsKcCAsNw3ZQ+FzUX7HT1aFjb5uLB1OLI9HLCZt3UfnpVj+Fzl2a31tBz
xYj7N35fas27vMOXVvovvOMvOTNfYzEwbjqw0EJRBk+Z1zWT8x2G4w9jeUzIY8R5F6JPYXrz1jP1
8BW8K5MvpzBF4tdhZ3DFtzgxjrKjvQajokrmw1jxNbWNuLdosbqi9Ws4V+764uw2v/aH6FaTsMFS
wZA3YcQZ5sy8cVdIE3zGUcKpNZv+VmX15QwhXeRJdrGxEiz0TUDqVB1dXp0S175Lt8HovwcjyHod
+yeP1lOHau0euLWJm7doZGLvknumv1YuuzmeXmJV32e5OYyGS0hPgmNqm3d7sgGhivccZFFtJ99T
zhiBPk9wmBiCLZSPOiWjht1B1OazWfg+2t2t7ab4mllk9JSabRwkKIJgh0OwfoKJEGjhK2dmsXKs
z0h723yi+DgcoG93TOHY2+Q2A1lq4zFgTTx2IT40KX/S1HpUOfC63vVOuVo4oBQor9b08e8NHyPM
/ehrB87h+MbyijaMdblo8UPicfLHYeOWwUuL4bOi+DWwD9nwu7QdkSGCibp8JliUQxhmREqPIMkZ
l4DR3TyMx4SVeGNNy7lNqSAusIAJ0kw5XSj/fvCkss/CpC8jF6yrBuNOSENJ/+0OkLIjlMIeV6UD
ldIOQRN4Tf5gNwsTlclVmNubk6uqxwESY+YGh2REyDeCvZteV67x3MiBzyjb/oo1IX6lBG4rYmV+
i2ighTlHKzwt1T4+NqMe6jVJHRccA1O0wKBkBV3AKgIv47g438cDZn8OqLcpQM450uq6iawXK88W
xnc4f0nFjjlI23k+Lm1z8daysSDFyuOhzv+bcEy9+rC9eJum4s6PW4Z2g3uLjvUFMpy/un7vUNLU
MAREKdCsJxszkClnbKPsW91r4o/IrUHyGq4iVysg1YMRgBR7H1BMWIQG6xs8kDQebqpMHgaJD0dL
c9SJfMAaUuy4lQg/+pt0fGFqje0uDL1vq0XgY0bwUnB1ucbtTX/0wyiG23Q1J6gW+5IQ+R352LYl
omyC+Kmx0OB8zQUqjX+6fKk2ADOlfMnIfrbaHBDObrVCGyYuOJUtmJTKvFXPnZQ4AYmmEB7bNB0c
TR8kqlPjmwG0TRAAf5RVVg+VlPoQrHaG6mGyszOF937u3Xom/JpWp7HxFvaOT5taVfhvPNF0B+Uz
D2xlqmeKsQc4EOOe2uD82U71pumdF+0r4L0NnhW/bk4+5McmrehrhMd9XUzOc6Od6UZKWFfwEuaN
UBza+HqDMa0zcRLYupiyjh/j0BxDANlbohV4wWoRHd1cXS/uYsNkmMCyjByslO39uj1vT9q5DvB9
ZMxovmnnngBY1khCnOJQlHDyxPQns5l5wIT728zP4CCZ5jPMupai/5UFtZ200+318tQz1aGkK+1u
OqRJ7f74lgHvnKB3mtXOmDV/NbjaldB8N3XcHkru5AGvA1OSg1CiEPUFM/nw36g5vfWaXh+yxXl2
O0PQQqMftBeW5U+3TDkttl9pCtCgYzvb9ky/r/vS+uwWYlpWcYo8GovGkMPpkj7FuPtw7sdnKYy8
GkKWC+7laxXpvixXR1qJRip7C95A/EtlOFIqmbbZMNNMJvSxuGBELdsT9AF/Y/uolrNrPc19ezf6
2tqzmT/kgMfSwL9Yuh23jmV9LiMWYmwDPgdtGsV1wHU9uMWVSXa70lRTU1Ex3U7CfwodBf5gGs5R
iEzbtWTMOLbgzoqSu2Wyd1awnikoCoCOwMaRBEDsMtKhnCyuq2owx6AStzWl6Qma8IFPoLC5Kno0
AvWI43EAHKNyBux7fUZhZ3YI5LhnxST7EbRbKXBAZHb8GzRYQUi3lHvH4u7Uzs7Bt2mU8Tq6V3KP
EZanA5wxy000gJJPZ7A3oE9tnip+RtGuJySbQHsXEnQvPqrc+dsIt6TVYzoY2LsUH8OprCUmLLSy
02zT58OpDy+93WyqNRjnoXIzFPSY/sFIsrsBwcFZzoY9AwoVBLAGbTpTt0MPWG1G8bLznpEG+0yO
mNaFvbzlmH7SYViB0MQyqHw4/7b73Pf0MYm2fLBsBBCRXITkvBS4HPhtH8sxTO3lBCfh3p4MqDIn
6DA/Zb/dbDDQcTcUNd5g372MAU4x4VJ50AEfmZV6Kursq3bsvS8rBksqAE/MRkoiPswOMQqdReNP
kpF+hJoHja5wLyG4LBtbXz0752FJvkRX3nXNRBEr0PqFeCjEPqSNJbe+vZTABh78jmhjMHuMlvP7
fuDxWtqUegjKXjNQGiSj8B5r6f0KGyRehveA6wl07PZoJTzJsqztfROmNyO9ZrQcwOqwujsTj3h1
EWxdIC0MqRQc4PTDqjid1p1mWlsRtctLalo8U78VLQ0yXcbO14ZIi4mFeQLvExbT9gJk/7kLLc4k
lPptcg8aRp3ed2yxVFuBwLcEDAXZfOCGYO1kzEJ1dLYxnv8+2P5dsFzGYUjpS9C0qKSPbtDCxWH6
zdll3HoIhJS4OQfdxQ41U/oSl2phQzNHYKek6nooK8tNYTEqWGFGeS8ws5f+jMZrfcfOYDOSICyi
aDQJIVFI3HRKIRtkfl8ewxmajZUgic6Z74AeaB6HmMjfgs32KgdFs5Hs4SAGOOiM2FtzQfStMp23
G+P0wuzkydc0NkPt0uFLtsKkoGgsW/qOtgb1mujgSAnEpEmSR+WHStx4F2uBOQP3Rht18c4A4G/M
hNVTgk/uJ9mRJyyuJ8tiaZzDPdwt+GFOfGPK+q7ssJ66QfDJRB2wQFJw7iH7zvAZicivw+a6a7f1
5J+p/UupJeW1pvBO05k0VJOpYtfn+lG6WDITbhx5ZuE1D85N42AlipgZRCgZU6Ee3JAsFG6aP3Xb
5nihrZt5Wl7wmT4Mi3YudbzrO9jalWx+5zG54GBnwR7ekdEfnKm/zMbHXAZ1YR+6PdagKX7JxUrv
S/LTSOByooQyTtvHeooAK+Tx0V0DSs01mh2JaO2IK2Xzz6/r8QeIPIMx1HsZtWt2wXg8BxaJJ0KS
URJFO3TaG6RvQRdYu48wInlh+Eqd8CZdaWgeHldW2l01+Iisi/XrhvqPCDhQ07axHTJxcNzuZWSP
2oxefxkJP4ctw/+pm7yN2zoQlZK/BV3LY5b96QV0R/ZG4ilJj71P/+Toab7OT6YDKG0XsGGa4huF
jnfD+xuUChdfoFGClj+2jQfR4paOwyfPsk00zvrBj1Hu6OcpQ/PjO8m09+z0zQHm16fWq93o8sgX
/HoZa8xPEx+h0Na4k9HapVThBCe6t9N+9t3Z/UMFiTpklycDzajHsf0AP08Aba+OBFE193OEJd52
PF0JmidZeEFslil8Sb2jKKj21OiGYJ24LWetecLzdA03N+KmjfzXLXw0bHgdMnszR+w6sE/RW06/
3PlerdBDALU+lsI8suQQpI2RambR4WFihuPyw0tsMTKJOZmE+q+U1h+2TrIt7ne7+NOudzy+FS60
BH94rxggKKfFv2kNARl0hClfbKQ/vHj9spcRMmecfDhx9zx6XNkCVgbAI7gms/Jvp8u/o+KNaqn0
WW/8L21VfsZh9vlSBzzRlKMxahubjzaTpCvWEK1ahz7kzjaJJHDn3euGL1dLSSgJ/FsGRHCN25zl
YMyfkWOebbpY/YgSKurb9pTgJjspVEKbQvzHa3hkkjr6lQj3fCzqxLlYRBYI1okbnQhzrjPs7TwS
97IMW2b1wL7Y2p2h4iZhgTdXYjkmIYmlUU0R3jt5mNdbkGYOF/jNp6RzGPWMNDFKxH5ciF/FayGQ
YHOhRYO5xrKUG4Zyd1UeqA0zFpInTrtKrcX7FCGExDNycDOYS2+jw/sh+6OwgxcnRm6aVySTlYW/
jkdM1s9oKfUGEL/7NpifJKy9dMBcMC8hytRDyiV0Z8VsEpGX/3FtBKOlyT6WcDVzZaTxolltVVac
4QUyWeerUkXLlwrHI0LVUzsBXfVGXOCBfgq6+i4SWUViVlMJaf/ErGGTI7LtIgsNOrpDNY3w/nYN
z212GJw4OKnvzEk/xDBbV3mwSgRogleJWuBgXlOnebcUcBxdhrgM4xmm1uO7iqktYAjGkvAchDzn
c8OALuEIUcTIHGMjV9dEtMMzeOHit9eK/lBsqAwPkdmWmPQDEC45WppVkgsvyDOD2MvICYopmsSX
MimMdsx7pgE4JyezXdY5UAfVtEJB4aMeKwIMGkgcabaBCQF5IPejwAeK4+MzKxzsjh31Gbr/oNj3
O1p3oFQslEGly40uP0s0KhC+7I0Bk2GgK2DpDpMhxkEWbbqu9fQyUlGSCAdvRljexclN7AUOVmVC
mZ7b7XNykQ5/C7KIT4aTmE0Xir8iO7Yl/gy3YBRuu/7RC/uJtvbHmYeTmRsvNodjFbOpOoFi0kTx
p592920Cl4u6Mo4aDukVzpbZrDj2pO5XzcWLL82Aa3xRybmrAj6DDgOwVEpehxahq0CZh0bYE3xs
z93VPcetBNqa5lAUo/bO1SrIQqdIWUtAn7u0HnCQ5LR6EjmfnRVM2Lyys4lSuZvMty0C1pN8HX8K
DoaRtNDV/TVC6pUvjZg+2sWQEQzn65A+yc1oAIOXeE3wAHJ0pAgH6mUGDtTgOxVdf66KLNnObvVG
9+NGYq25Ht7Ssn+rAraipgE+NiTtzSwRa5I0sbe9HpzdiOjMs47WroM5uI5S2gELmpMxYqj9Erhy
O643J66FduwGDHmZuWN233RF4B3qlv54cGQ0FLtqw2rFj27ba1GDPutxJbcMbTia8lBF5OPgzqip
efTzgPbn5D5Na6AC4F3rtvmWa0FA5IOryV8p31vOERbJ0uUGkkdE/harPs05lpbBx+ttW0zbvdol
/5m8tz1Vt4ZMriutx47MLVWHyw6tr9/03l3YwGmY5uQPM5FXP/pZxjFlUo85ji7qEeptxJEutu4D
G3EOVPqjEP2LbbePE1XUV1WAIOnG48e6aHgk9KiNCJ7KPL/IRH1bqf2z5BxDRIGghZzUgzMmyOIS
W4rfnJFBWUntbZxNL67Mcffp+aBL/VPaQbWtBFHEtvwcQtzt1cqBsMIp2hR+9d6tPCvhdl8+Q10c
dHTWIwNLrKddWL05QdqB5XjsFnKI5MpfHBMYjlDFMTV/HNbhrBofpOyo7vZO8TqTb936T6z4SrSe
fB3XRvjMCgl+ciPJ/eCUdG+uD74QCkFA7SZzplVmQ/rsKZBr8nMBBddeqDiOvBUEZX8pV5/yClHX
jRGtQj4j2wbEylexv3Z5TO1qr+z8rhDWjsknw5YR7pFflwe2bFalDIR6Sf+FB8ZARKxKnVP+MURr
TKdWtgOyK0HmV2MXBf0fQBBFgY1JS9ZE2K8AeKBhKFntUxhBs+oPc0iacu6Kcsuc3x8s8vrOJh3r
b0/BHaudZJdrfGDBYIMwtIkvVOMTjZGEMmT4GE/9exdOXLJtILEOvV1ZwKWDJ9EJgQno3lbbCs+L
oYmHkelv06tdUY3NlisRZ22h+6sRRRtsiuDdyr7BO6VXqQ2kZW7bQxc4HIuwM+TVH7drH+QoHsfM
+unKcK+YkGwdiRRXN+PrIuHB5yS3rrtp+vYX6/Pff5lSH59oS0O4oRTcdyeiu15z7+FeMS4Cmsia
cy248hczuxm+9bcJe7scnQjrjMbly0srkjLYcx5HrC+pZiY+YonwC0vXJidULEXAdYSBk/GoGZl9
lEKuHWhQYvmyUDTxaQFKi9rXdmju3a77u/So++sL9RpwzPTiffocETaLxzprVfE2qsVt26Hek9Ow
QpuRtrZfnSDpWVaS27LH08Zzf5etL9j2wgPZCu4rscOfpme1QKIv3VMa96/UVqf0Nmm1dX2gVsG4
obKR8OnyVHvwNjSRNfJe5qTAlsw0q2115jym3CHgbR5JMYGWwMK6aTyxF359h6nur+TmeCUnXkMe
lAAHm5tyhmkbTBvHsCtzCsdVsnIvG+8VejdJQHu6hC26CeQYk3xWc7JsjSe+R3IzS+UsFDVCRuvN
8CajZZuokA2XIZ4Vd2Lv6vkctwFkSqRpO+FeaekG76hH+Dl24xsmW+mVAbdbUgGOnIF4zN5FTcaI
3bW7tl1eZhzSD2+jMk8NXT9FPGxGamfhkCaoMGwnwcLVlnMR7N/KP2tx7dore7PHyR0nNUJlzpQW
IVHsrMT9jQQd5iFsFmtIvR2a5cNEvekQIST6dBsxTnCg75A/6bzslblQdtaUM1TO8yJG/E29efJr
uRniUuyjllyQWyhiuom3Tyq6umVDa7JfnOzKlNcrysJjRSf5aKl9tFyk5U+bmSs7fADYWCUjRlNU
+AgzPuUo4zDsedUb04gZOsoa1Vg+23qi/EjSTaKGdYK8flKKpuaJ4AIpIBRKC/9AaxlKiJzx11p7
WOZcbFuDtlPXHyKsj7HdkjanuSHpeXXJzPDPlPgGEiqSrTZmHJ/6C05Ibp9YOfe0DQdeR7JoYU4V
Wbm4XmywZiPPW59RlOeyDNCG/SG8eKQjBYVk4L13gv6NHKO9KSyOLsSzV1bKV+Ory5wvemMPIj4u
yJ2WnlmkzS9epa+00oy9TXpYoU4eDeKxHVGro5nB5Ry5LF6nSY5ae6TXLXK7Yho2zHPxK2KzutYp
fKW2Wv4kU+jvnAmMizf9beypOSS4iGp78SHT6yNDJnLiAZVuFaYiPEXtV4eOdeUsUbVjTR8tfHUi
AQGR/CQYotMSzTmbYaoTornhF7dMqXChzQDnwuquabZtASo49Qbacjw2bc9E2HwAxmiOe2QBN15N
wiDWykJeW81GpcOnzfQ+w7B7Fa3SU9fVz6L67YfKR60ufosUAjNewF2UGDq7IUgH7Rq2yhzvX2/h
YBbCF3yTqEBupm0muKpE7GLsUBTtxC8Tk1G6VPZD9iKGENZC6D0RdW9A2W0HcsR8/vlbqasn7iW4
YXkXqPUwc7B2SO7auYYu6We7uQHoRqwBn+zgnLMUf7RvWMsbn/OwZOrOWWsHJ5wnMwruleNsjaaI
K4OIDlSGEa7tvCzKJr6kAM4I8WDmNf7bRDZ92kRckv6mqmq8ftnbkHGzWOK/ldtxfqD4SliQsUr9
JpGGueVOFAH09TcT0q96XB2krs24tD8psgA7DNxDiQc8WwkOo0Gw5zrexLwdc4nChT4RTnw/E64D
WO0BmdJIRwgLfdBZMvK5hcWoKs8uZV4PWzfK3OuA2wPXtamiqLZzHvXk/ihyLQzcZ3BvS6bvhSyD
g72I8Eo2Ni0MnU+FQCT0fWuVj1ZO2E7W6FUVnQhh1sDh1mTL1cyiM7PiyBlRWbvVC6P0aTMWY7gf
kkie2zj748jgtR3D4TlZkCv60L24cT0+90NR8PXCwYuD8chNcHxD2bsZeqtn0iWzpxyLrlvOI+/l
5PDSSMhuWjpNtOvunSIwn3ZIR2LZMSJRufNBYL99mILBO/o0bvHQusfOow2hkHl38UFycsFeAxYL
LXknWwIkWYb8Bz74XVTxs6t5+YkMitLW97mNBfgbXhI5rkOv/jEKDWDmMps7OAD0tQmr9zdVPGnC
oLi0iCU05CiZdQcovU6YfsUFoEkqe/Uj/7A/ppb3kWvHR3QpJKk8D05Ip/m5xv17Tuf5ox4XWhg0
nN65yiN5skAhTWFy++8/HC9570YP90Vsx1hdZZ/cZm5r07bEgTxdEjSTyPPhLgYWk0x7WJDZ3p0p
7EjCyHkfK8Y6ONIZ2DgqIV2Atpln9Tb1FdUf4/R3ZJpwsBaRUOsgA06QA8132qFLmv+pcC1rbzvl
kzZRftMaVdxUPgNqLKIl30RIDu0hdhZyHIO39xxzp/y6PsXUZlazzHPmM0mzc2272gTaIm3LJOzB
DVzIUlnm7kJ63jcWVN+tJ+fxrqwiesYcBCfTUlrXTwZjaSrWE8e/j4YTRrPnUQp2A+79o+eIfKs7
mQhmj3aM1aiOb5pEr3Ex7vpzZJoPyrhhAfHndham0rt47okCkje5LoJ+/S0lzmyJjh50uDXspMi+
KolU7s3e7r83fXG9+eafR0YEQXEXgeLy53Q+ND1pZ6O6h7ZS11PhjqdiCnKumVF6O/n0B/37lbe2
l5oC8N4IsvxjdqyrscjiVwLDlEULO7lxJrluSJBEmOCDGAgyQOdFNh6ckgtb483mXmjP3PPRECnn
A9j7dN0ys/cDdujinY0pB4ZmLQ/2IuND5kF3QDzfJU7IBbXFkDtrGjxonKqeZz9KntWjXje0zu0d
TFKQ0RdYijqomMYNb05itOAOuXNCr8EAwloYrU9i4qbFTUdCvx3s+i6ZMJOrNveOdot9dSowivcc
vE6iVxhVKNzVcF3n196rqIj979lVazZl/asK0oqHJvKeElmYWzibYi/XJxfbSn6e/dy6K037ijV6
vs9Vl90GYYE6Iebsa0JhgWCHbwcTYH2A79/eVCZDs1n/3nmk3UoRK5k4psZk+2PgMAWvP8vT3X/f
fSvBhZo5+JCYDOcsa2DUrITGnn8vkeZmWmvw+Nw6btJQ0DLyLtYYgRIoI6p057c5QYVrDA11EX6Y
jrzI7b8HsfXXTgLPUQe+zSMuT5Mf0aEYJsmFzk5vKLZWXf1Yec8qb6fe8/9/VSUFppX1XeMLYbZp
wslRunV/mDr9EwCg2CpFGNHhXxkRITiz11b3ftjq64Vw5yFtE9B2zjcihqGsvlE3iqYPUfvdJXXd
p3+fEe2mK3eIyUOXFvV5seHuQow4WmnjfIwB4OHS5hqZYQH0+hueiJrgKYDw/CUfW28bjQGfl5eH
WBYJY7t25T+bfkG18HwOUIwMwPt54i1V7rUEAHNpRwi/IkU7FPrU5nF3UQOnjzDSD4RUHjmoy/ta
Bv2L5gqaqoa62Ra92UehM/7cnv3QLs8NNmVMQjusyT72gVk/yaw9aKv5yqJoftc2xYlNNL02LPnb
rEsY9JemuPEFUPnS6/KHINJ37hhFW8eO6wfmn2QD6JzaJN36blCEtfftpP03gL9efDndkpEFSDiG
xd7gAnpsp/ChHZ1T0xDTLIUjj1zZMWcVU/OmzG+cLlAU65X07z8lceQ/SS/kwuLnn9IYSh0trsBJ
r+9ChxC/50E88/qz8F3rUrFmbq28RtNfo8KD51TnuKE6DPmU7uKmsO+TBSBpsCwCuGc9rlW2+o5x
BzcSRwfNLnO/p0qkR9MSVmokWcUxqaaNjASkpcCkOztI5s8VBb2gi+/rsCJoSYranVtF4SCllbRB
O7fCochIGf1G1K8+cWLgauNjz88ZyT4pwEVXo6XyH7SD/WzSU9s38kXjrgUYIdz7qRgeVnfqthgn
ekBJBeyAm7THkR6+7b+vxeQW2TmeF/s8WbZBroHbl7QpD83oRY/ZxiJ7tKumsLhjVmXt5tbPqGWH
s1wC+3Ta2d41pQCMl0zBDWQV3PZLq049w5aTmDHTpM82Y7L/sXdmu3Fj2Zp+lYSvmz6bM9k4WUBH
MEbNsi1LeUPItsR5nvn0/VHOSoeoKEVlnasGGqgEypAUKza5h7XX+od1lBhIqxddsTN1s9ykeQqh
IsVoQp/QZXkfbegV6tsxsqyV7iHrAoHsopG53IS+zDYPeTC0QozfWnsfJEp/ZoUUBLqeyZm2Vz3I
RkcBIAX/JKU4j8XNi8QE4EXpUoXYo6vo4Hrw+fw02cY9/XTof0sRi3N0yqVNXXdiO47jlSrQAikF
uM2AZukKDDOLqfPOwg7LUNm0zWVR4gtU1bW36hX4WwZss1Aqr83IpvsDBBcPR9zo62brg2sfY/m2
9Mp6Z0I76/QoPgfDZW8jzlEERgtjC1Zd3/gBfA9O1GBLj+HcKvx2a3kY+iW0sLS4RJdGSSZRaPDR
Wevvozo3t4o77rO+JKlNLK5C6OE3FmLIrjudTu43qUwQRSigUydNtRoLHV0b29sohq0vbKjwZlqZ
2zoWD6mCWF+BUm3u5tZytAAI2oq/81WWBsyUAsZBtE2YjGnoyRdB3xroTBf4FCu4CefijL0t414G
vCiVgseEE0qvwEVZMml9WyUbg0mJ0FEtb7LJIDANHuiDIeUkVDhKEC4HSf3UJNIfwbT/DZV63bKJ
U1gtrobIuPAHGvrCF6OjtuJOpVq1BJ0+Yb/MCJuvc5DH/R1fh64gaJ2sVFaDlSqITmnXZjrsLc/Y
c6uhA6Pxof0k9A85hkoRgEFYPdoazoHj+RpKAmy5KcwbM5GeMwnhYQjmKAZ2cb3K8Mbqa5CgahCf
2VLr7dFre8hJ1AFHu9Cma2CPeZY6YhwgFY/PvZyYq5ewnE7rwIS0Amj3QihQyYKx8i8tHnCAErnR
jevM7Li203ZaCq2nhVdg8QqyWHPD8szWMfpQIDZaorgtcOkl4Z38mcsfJeV6M9apqoFEyg0JKjW/
puu+taijxNyNsgW8tbjXMveqlrsfbgeJtKqMP2wubpGln/FGa9z0oq3cq8C/zeHO8mmRylGHrl5b
7IJaoCA1dSvrRKZeCyK4pBBc6+hIhy3sgxqaD7d91I5rJMp60BdLb1JANeT83LIsf9PqAvkf2iOr
ugYLq9KgqNSIKmeeOFzoEWmYPrQu+rt+MlNPYmw0BboVyzrY252gDachbZHmMGaycKPGqP34eJR4
3m1i9PV5H2i5QxvnXMvSy9rEWgfLS8yNpcFpx6skAeJfysM+p+26wTTlblCU/csXiUbUbVMUJW9I
XMSFm8qoByAwLmRKHyToQQy5n5Js7ChVe2NGPGXJKj+pHpiApGhvIOPHDvTsfRr1d3Ju9Ug+ISkL
ixQrikF8CtXhoWISO/XEW8F7D1FOCmJADKOHoiE3MpiFeoTno+/fDJnoHowQwEv6PdSpAraRjBrF
CFHZELsIbaM6G++MgfMyuLBkPDsqP0dfZkBAiJ14On3v6QRQF54w29hEXaEdcFYjYlaZmzFAokTr
oGtokn3XlDE6B2xqgOdphRQANvzGv0EH5ZtWUtTqW/wgYAk/pLoJSSyRr41BfDEkYKhcpKj4ZPEf
gB2NVWX+oWNemJIdIMVAQQjjkzW1KIueqA4A2qKoHvjcJaSQ4i1uMKtiK7nl9womiTfoj36WXkdm
9fL8LB3ZtSgo1rYK86xirFFeUJDCZy+l7/KyyLKyuKGHgi7hiJfcBIu1fbFLU3DNOgJK1GLdW4/a
UW0ET7nGHQKbv895GYXnscYdRMsEYD98ID/89l//+O//+t7/b+8pu87gxmRp9Y//5t/fs3woA8+v
Z//8x+cs4X8vf/PX77z+i39cBLgiV9lz/e5vbZ6yy8fkqZr/0vRt/vpkov/57ZzH+vHVPzAiDurh
pnkqh9unCv28l2/BOKbf/Hd/+NvTy6cAPXj6/cP3rEnr6dO8IEs//Pmj3Y/fP9gvj+nnU5o+/c8f
TV//9w//J/Wy+HH260+PVf37B0X7KCzTUC0LgzFLaAYf1D1NP5Hlj4alCNNWZV1mimjmh9/SrKz9
3z9I2kfVlG2OVVlF1t3WZO3Db1XWvPxMtj4KWremLcvMKVXwd/8c9qvX9+t1/pY2yXUWpHX1+wdV
yB9+y3++5mlcOtdZ3ZRNkxiaKbD05gvm3x9v8fXg1+X/BQ1BEiJuvxlD6RsLBQbUJwT7OkfrAanp
rdQAjzVVq4p+tKCEcCS3NN/xtS4oqifoQZac3Q/1UFhcamJZPLWay62WegaNkYgeF47NHnB/RCDg
+zaRfk33qsrMfR9LpbFW8rSgugRKCUlGZE4gEHQZmeBa9QprWxRKSHcq6uLwCygMAPeQ2E3Lh1pi
SYWqDysMWnH0qCcJFiX/TP5WAkgwUGUYaLMlZT8JQCnJLY1RlicrrtTY5Iq+61Bz4t6cLxo1xT+Y
ynuiIQ2kupHdnHc+7+XOlurY27APWdkNlIHa3wEV6gE1qxCVERI3VNdRIfoOgBYnIniRAdvaw/A0
k0c6Ot/hRbUqQgvwkii76OYuFhKKOOSJhmUgyuVOJldSjiwrMsvqGGlc5PXIRrzdAnq3aAo/OAP+
jdxo1+KU5co9DYscHBh2sDkqnzYcBp6K4ySAW9AeD/qKNkabYmPPJjDs26RQwy9Sn4xcs0FUdNqF
NNSYkLi9r58h91ulVwWtuV0nDBs5+syOR0x07DzX77I6oXuUwd8A06rZyC+ZpqU9VzmmrF1qC3Ba
qloi3sJeB6hbSUyMgOA/WlinFvrEVG00e8DsxFdi+9yq6JHSUBxQQZYqoU+28lKa25h1ST5004pr
RHwfqkbHPWgUqrEBEWPjTgW1pYs2naIZef29yfGAWrmKpJOdZYEVknOrGjDttZqBfxnPSqganDM5
LeoKE6M4rB6atsiKS8TwGuVq7PrEOEPwXMtw8tCrClvBULHKDQpArrUxRwCh2LW3gPVWXcGddd9x
RVtGVoJwjpHBzNFG2plbOaPeJnxKKWvyDgoHUZT68l0cdGbvDHJm2zRyospVH0Xc6waVL71IKBJg
BYSgYeGBHco66BVbE40qCqV21qfbQQF1WFrTGp7wlq21r+K0QsPYZ/3t4JkFgn5LnU88ljQvqQtr
U2ffRsRnfEoy5vM2KdGeuTGNCrVklJGROCG/yQH929CkZRC1aaICl3HzFGnGwIjKqa0tiyJLzxUl
EWgxa1LICVKUVXcZtE1Y7pAVKDeAGIZi6ukk+IjIZofX2SRURDmbTU+5DPo+K2AQYlyA+wanE5AB
F9xnR8tBKofgh1CbxKS77CkjLLOutnybvlGpNynSG03CdW3RQV0kF1K7MipR6AsL7zZmmZRfVWaG
wlUQpS8L82PZwbU6AqQlNxmFRdhcEdVUu6+seJcn7qS5lXSlhhwKaE8U77LMdXW0/ooKIy3adCOw
ZNkL225Te20rQN7QOfiBKXZJB7vOXLWmio0nbI7QNl++u6alY7a7XrGQHquaqhjwtKxbnSUdZC7S
75C6R/NbV0GqRnynpnmLizHNK1FiTaBIrc0yDsqIJKO1pK3pth1ea6FKU2wFNThvPlE0alXKmvhg
6jB9zBa+PawV3I3gRSniURh5WKzd3qikVavC3LjQUBjsGCcd7/hRVxtWw0IdM25P5MF9gLcHffzM
xutH9X1okxGES2ks4wLxhAj48zMFNwEJ0I7K7rvVp1gxVEpqWZtMQ8R5j5dMJt2oslzaD1pp+AMY
JMqXD5bd28GmxdpWcspsoBUnusliMxkGrXb0WIUEquRZXj/mmlTgtFf2CqLAHSaKw12qIQLyhGJC
at+66titKc7q2YMZ6OVasUfKoUWSTw09QekGFQjFpaEbZlAlkSlRtVHfpiW2OCAnc4dX2vbbjE0R
Z3jqcPVVaSa1fwfnuGsNWB3cUpZFYFkIBVetD2UiLCVt67lq7kKM6QofPNeSZjzSGTn0gMHR67qq
3MtM6Il1QXE4skHQjTqUuphyc4N4QdSUGKebgv+f+zkHzUGy8OeZfHgGc5i/OoEBTatUmS3KQopu
KDqJwOEJXFNG7fTQuwwBbdn1Y9r88f7nK/Mjfh7Aeh3ABvTPvkcAGMdUyi6x0jGeqi/Wg+GUK3DT
TruhMvQNLUE3XiOc6tCzW77/HeQpjThMM6bvoJPOmDZkMNIN/fV36BuPygVtcO/Z3agON+nBWI5f
229i1670JSjuG//M+q6uAgexYvtn1voqaT18wlO+9Dq6iZ6Oasuaosja2ySHOy5AGz+9gIVCIdgJ
HW9Vn9FKdnDuW9KXdU6OV3k/oixejzduhkKis3UR7oJt9SW7QG9q5X2WV2Lrf4m+nni4xptgqqwZ
4LXILykFqrMZlClZI1lJc1FRRVsMe7FUlv4y/CQtIew2S9AFq2w9nPmb98Mei2oyb23FMgzbsGdR
AztvBfrYFymU6mD4nKFwEZrndXH2fphpZryaOSYbvCLr5NFQfmwxmzmhS0WuzLML1X5EWGFJz8+Z
0KXvB5Hfvi8VNQtdtlHsgPE2T4PrWg1FFOYX6Xm5C++DFYzTc+6ny+A+3ZgnpuN8NmqqRsIESMZW
bUWnNfN6bqhxWpiNa+5y/I0LCDYQK08MZ/qEw2f2EsG2DPimgiC6+joCTTCK/RYSJ6K8jiJ5Mv5x
cILGuc/bdG6ye//hHRuPpUMtM0xbkAhOz/bgClFVlWQhygSEAH1eKgIux3x0/n6M+f4xjciCU8N9
B+1zeoavY/RpImSwQjtgzw+9jaXJmFMgViXas0Z6FQ/VWW1q9iIG0fB+4Pn0ewlsoq9jGDqTw5o2
14PBjUpridSF2ZYn4hwabPs1aelzYsUBpvL9UPPnqPLp3AQVQDIyU/FlHz8IRTO4Q4JLQYPIDPPn
Ju60YGd72WhfvR/nzWT/OSaN2QHYklvp7M7Xd1rfxraxg+LujA4pZ7V0HW2R7YwtDg3hiX1Cm86X
V7NRUwwdaUGWr6qrxssV9GBcYZDq9EzNdV2a6aMdNu3XYQCP1XiSO8FoUfBZ1HZmGNo6HSXymXSQ
PbGl0GfhsRG3AlsgEu0hwLC5ayDCNGVe+44c0iKYbpqjRXGWXo2xcl0JLZ2F0gK/WZEnqN/DLrDG
vQC3m9HySJDok+OmQ+11DKFao8oS9OckdmH/XA82hOAAbS1ZZz0KyFMQRIe4zND4CiooKikQr1Qg
ud5C28Hnxx3/aJCUjg3qvbZik0j3FjfHc16tH6zjsIFjZCs5XDy2RxKKAodF5F8+FaVWpTvLHICp
nXix8xmk6SatVkoG3JIswXn7erLaqWmZNtzx8j7f+UsE9L5RcNwAON/US+RtHd15Cfi3ykH/Xq3n
Kn9KP9Xl01N98Zj/P1DwmRIYCmP/ouKDHl7VPaavaj7TX/xZ9LE/qjoz0lJ1iO8Kmvd/FX3sjy9H
GDsl25gmFF7QP4s+svmRW7RMloIZgmnz17+KPorxkZ2VBcQfmbpu6fbfKvrIs6PbMNnKTLIhVqOs
24o6zaODFdlZNZqV8DgALroWuvgl6QUw30BPkCcIKw0XnkFkBuY9emU1110+0W9gbA4yly9MJFGc
EDaKLGi+Wztkejp6zw36LGeNn5vmZ3ywfPdeNrpi3AeN3NOjLaowRTuos34MXBvNry7sLbe3tEcC
D7AX49DHcVI3Rgw3a2yZjVIW5YVfGED2gFJRKy6p+O5FB5hsY3UB+stKaijKmYsvsr5UyhhhKD0Z
m6mo6tKrwl2KqyjLwW4cALjw/1NbH/SVJyPMCACtMVBMgH70pfHoKCOa13tY3dNTebC7aniSTWh9
vZ4lKEI1BVQB2wTVeI9eW6dchqLpYZCDxFRXPGSBVkxkYKKWc3sY1jCjkfNr8hCMoS0zZKdSscRB
xyQV5grFBdiDljbWKO6Ghfyp8pqeKowZZsYqi0rkbcsMqZmFkdrqZ5NGePtVqaiGIcPWYU5jTg6s
plDFc+WG9VdT7uAMWUNJq7tWQVduo7oR1hMN0dh8DOJET8+pm3VYZmf0JvZWS5/rqfQTCDR4CUo2
X7KOpK75VmFL3G4QsfegNieSFeLdVsgKajI+XDuE7RCyo0Wi+3VYwpbGMPAmrsy0AYyI4Fg+aMoD
8rQA/4ZRoprf5ELOt0rr4UoSpArQKrdHX44zG42l6i4UyvjdLXXehSs1Kh1FqhvWstWi4K7wq2Eb
mjUCGx73OAoZGdIyIDQ8pFiVpE7BQKVDrVwkdoDtIHTWau33LvSyeJJsCdUYb61aSZ97xRy+R55f
Bds6CGmWhOg5V1dek04eRH2K7q1madF1aw49/Q7Z54bU14qGY7cpwwOMMwMtDlgY7kMcR8L9WqQ1
zj8cKaBtVPjBoxOpmWKtZW6iX2RR291S75q8XQmtMMonuAM+hpC9led3YCtIlpeIHaMwnSD4yRO1
1R59orQD2odMnZdsMdRKsn3XUGW4S9oSuZgxVkJrH0DHxwpacNXu+29h2IzWjxwQTnoet1WM8WqX
6RwpgNT085TVwk0uGUxYlFy9R2qzqhcyx90xQZkqoSShX8i1LPDkKQYv2kWpqZfUdBHC7YVL61dP
3foRFVr/Pug8FZuzUNLcfKl7vtH8qIvOjTboX9qoMqRFoF3LNbjRrVapen8GlLUiY447pKcRhWhx
+hSDcOtNaWghTfN6iI01yiitfwVYJqs+x5BzcLfty1667VEoRGRTtimg0bdUgoY5jSgaqm09Xmq9
kdXBH1puqdTEIjS/l7xJkKCNn1Z/9H1uTfrVCbJXURt6/s7UxlG5rgGOQU60Qs8V1xmsNYyCXL7W
HrwwrDbUQ12qWCaLEsfyRu/PRw+o/ApgT2TsagigA4SIxKxkGj4S/Yhl4yMfcRa1EQ4yiTyY8r5X
c2jrKeuHsh0CxXhSdbDjEKdAySK3vHovNzRgZYhByPWheWtplrfz9XKASSGrbr5RAMzSr4LpAxU1
TCO4RIMNaTDEMhifMDvxs5WodKv4JNFPBSdfj8qnLnRd+5pEhjZ2GsvUW8NaisbvoSdibY0anS5t
WsCW4UUQJSjcD0EXw5dpWAlQxgg2aQJF3jZJiyK7yMA7TtgIP/e3ShcjCKy3vjQ+2k2gGd1e0eUA
RYW0ZdEU5zk2YZjK9pVZgOXaIi0oxeJTUvn0M1cSdXKUDNmfPTBdnCRVa90phT+YZ9T42b1i0Ev+
bSI6+4HGM5lZT1pDN1kt8JewB49WmCLoYK5y+OmgqtLavOXWEt4Grk6NFsBjDITPpXG4NJAqpCHm
N5648L2ukhzDK/OHTvXkaBkEoa5+qtXI+6yVRf6lViu8PKfOQ3sWi9wInBopq44yPlN6DZcYVgjz
zcSWEllQd4uISpWjsWwmIJLrrA+aDcfiKK9Gekgj4sHgFja1VLQ+nBwlRPmBm127/P8pVj1MvSdl
Skv+dY71KUse4+BVivXyFz9zLF3+qFET0Fkf3GYNVfkrx9LERySbFdnmwqYjNaeR3PyZY9Fzo2dm
yYJClEVbzuay91df7aNhKLQ68Hgwmcy69bf6arMLuEHyR7omKMYIS5aN+Q2rkdTGgFSCLeeomhta
6lG80dXuM1DHrYAfc5aFimyuD57P9c8b1WGZa5b9/wwqa7oF8vzI/bHtyDnLYqIkoxq/kPAewwex
PHFJfZM7vgyNMhoNTUWbOlevc8emaLKBaj5DozrrmPcSjJ1rsUIV9qt0h1bhoDjlJdxiR7/+D4Z3
EHi6Zh4krbKEPm/qE9jH16eDGefm+/cjzNPil6FRpiT5limaKLN7sZEqve9qvDVR94BvWhJkjxdG
X2IysWBL+x+FU2c1Qk556GykDtDHv5gofgLGG6zrUBTb9+PIsxrGz4nxa1zqrIahtHJJQ5Zxtfdg
v61nsOLmtrokjV9hyoxkVb2Cb1B/qU4Enlee3wSeVYZoA7HUxpfAwzNa/aijk2moMKi30groIJil
RX2LGwZq1BM86lZbU49dnyq4yUeX48ED4Gp1OHWkRBvUNufoDXfizrjJLrUlNeB9dJGvqAFfew+I
6y/TC+vECz66IA/Czq5ZqpeUSdAzfBs5ISM517FcPvFqpyd4UFt584RndbEkCVvhIZzJUsQBEOV5
hoVQ6V7dR/f+6uSDPL5C2G8p5KvU9GeLX4xNMsgRa7C+H9foHK/kLUyJJRZvq2y3x8qLWvqfRYZ/
Xb2fpufbMf4KOl/4aj6g4UhQxNPznbZydzistEt9D411I50oNB7f39Rf0WabADefJnW5IIC3WZAt
OPL5pK6zTjaa065ses+fp2HCXvwPJotN81sFJ2Kab2q2XGYTpFYGWrtKuI/RWmDFrk7MlmMT0tZt
agicghyas40gSgK5LirWgbJB/fK5usRgZuvugiX3qjXCBWDEToQ8tvVQUqeoQd0ChMlsB1AbzXf1
SeoAJDFw4ItOe06iU/XMY8v7MMhseYe0pgva/8xK2BlrdFexR9umV4g8Y3e4QKU+Jnlf+Nt6E12d
qm6+1NRms9OiZmubHIgAaMxZ8GqqtARoYy60i+K53KXr0ImW5hewH3t4l9tTS/DIK3wVbranKMOg
ZuYUrp7c7ewrQyeF+ivLOpJFHBuQLRTakSqtuilLer1ZwkR2JWtyckKtepVf98KJ1/gFrYMf1Y/4
RkLYwHk/4pEhHQY0Z+dgqqWAdGuGBHrmTLTizNQu349wakzmbOJ3ONFIcUiIaeIjm4qy2l5z8jvb
WlIZpeF5at7Pa+zTxvxqULOJjwi5aeXN9J7W6W5Kj0IHAdPP2Q6VnT9ORTt20L6KNpuEioUnSY2m
Le8M/uK9XG61fX8OVNWRVsY5WVn/PD4PyuLSQzJoSWv7729e1JxljQ6JPBW5Z+eCEYyabifEL7Wn
iIDixK58ZBt59fmzI0DHAGboOj4f8IPjKhejPjhSciL9O7b1v4oym/lpnVJgwLVsoXsOVgjWs4vr
A/p7W2mJfyLmqJfogunpCiGPTXMiV3rpCM/2EYJrtEioyOq6mI7eg/RWjXXqDCXBlRq+HILa3L8d
icqqK39Sod8Y2oj4ACXF8O/n1a8Cz94dPCujSKZn647RF0nHaCk91Y88usIPxjZ7faUrQzxoCSEH
IIQRe4ii2xMr/PgM+fX4Zu8u8EMqqFOI8Dw9l67ia3jJi6mPi1ntxOYl00SOb/N+1OlD33ln8y5/
LsqEeUlQwOzbdN1u8SfflZtTYY4+Pu5agjNGKNy6Xk8NU1MHJCgJo2M9gERMuGq75tQhOm0Rb8Zy
EGS2YSl9FxeBQpB2XTwGZ+wcy2g54iS4ABa3wJb9xJahHsklaef+GtVszwqC1A4N+eXhAaNDME5F
GeA7PBUF0caF2OOHeB7vottka37qVpys1/ln3E/cPaYxfDWylcSpdt0VuHE1h8Kw8pH4oOC3OXWN
OX56HHzT6f0cLE087L0R/7zp/mTCpUD84cJ12qWxGMeldl4u4wv3xMM5/mx0ReP2oAEMms1maZwQ
WNPpIRvK1qMQPqKFkYhiGUcnpvAcmfPzoNL+CjWfw16XNm443Y1wwnjE2WnZpxfZJthUTg8yp7+o
79TH+FJfYs4MaP3bf7CADoLPZnbQVlKK7tW0gOpdcwG1cG2stbOTb3DaYN5ObrIzm4zGss3ZBuTb
FRKfcGOJg1ydqVDtXqIHXi6CM8QcHMPRb/xJwcZBwiJw8EE7kQYfTweAHv3zC8xeaAK/LE1wCFh0
+6k1i87/Nl/Vd/A9lqfRR8dnz1/BrFlChQGV26vTyoKDBjVMvs7B3FqqsYxxo37/BR7fmn6Fmr1A
FfGViNVBl2RADjl9st27/1mA2bYUuXEqEP7DhVZ271Gx/gzedvd+iH+xvn8NYrYT+dzL0QchBlrd
mNkvpupEu1T3Lo7UwMPiZe68H/HoU9MVWUakQqZEOR1mBxsKvmVRIqEBBAIWuU/UOPDOfj+CfHTG
H4SY5shBiDTrlLSaQsCDW7e74DaDFd8ujGfkl1bBRoZ/iUMbJmaoV6zq0+nMlDW8WXEH8WdZBWj1
vAIpOm0rHk4T0GEwgDYWBtHtVXEvvtO+gXBQ7bh2KttTCbE8zbv3ws8WPHgLO1FeEsZlt2Jr2bRb
yk8LbA1PJgHHp8/BUGdrG2OMqrJfYu21/QS9K5bWNUZqi/IRAc2VcSrVmab8O2PTZ8vbhX9e4MNF
PYRKluqMW0D6C/V5Kkv8G8jNo4nVr9HpsxUO0LhR6+l21mNBTtuI/iojhBBnk8tZ0bPXlYgcCQfQ
wgKLr0tDGEv0JMwCXTug+u9P6xMLR5/tBr7bjQ31ZzIhQIdq9Km1T1w0jh+HB8Od7QXojAd9OK0b
OrNX0aV1Y2+tG3E3vdRkSohQUL7SNymOi87pVXP0WVv0ICiXqDbQgdeLVkGYM8pqdlPaxJOvLDwK
GA0w2//+U5TBk6CspKm08GdjHNtORlSYMVo5zjuBnPRAL+pTu+qxU0gGz0L1B/AKANHXgwniDNmX
KUovO8q+d4rbaV/FmEzES/Mm2ynTObvEbN48MbyjC/Ig8rygYMVmX0nTbVjaujfuXl6EJLPiCsD8
Mlx5jnFir516TW8WpIyEsODSb8iaOdtrNVxqym56bbVDWQ2L5iUecNZzcBmBXHeC22Bbci9Z28tm
DRHZ05Z175BXw/Jxos/jnbJIkLk9VU88tgFTdKPbNTU0ENCaPf5MCq1xWreiGy+a+E6yzzLsg3UX
yDtewe/PqKNX58No08I9OG76FvcnEREt3JEiw3Ju4bmQpm+Qk1yroF6W+R/oqNabf6MoffTxWwp0
OnC1b9s2iR9Df59SBJK7H/qV/yP9Ef7AC32t7b7DQ02rScCwvK03p3fHY/uRYrOl8R8Uunnxz/fy
ges6LZy6vvfMrzF2RCce7LHBsYBodepUha353U/lmpTB05nmVrfq/U0EeD9xctTKH7W7YumTuwLg
MpFbXEJmSNanUudjI1QFiFsZCCeExdkqrmCqJ7YgPvvuQyesc9xoT2zqx/pT9kGM+RUEf2C/aF/2
3O+uvyx31ab8SneIHUJccclaxSv39tQN69hWexhzdqx5XRCAOp/G5X7VvM8q+ntFe6rsqBzZGFQK
qaaJnbPBC3y9KuLCGq3Gm/pf3+0ra99sok2ECds5EIsz9qHb9+fK0Vclq4pGgV9V1Zdt8WANKlkq
115GtAryc5PdKv54YjYem4x87l8RZqvcgNlfDgMPzZuYjCFebmTLVoayPGyy3tMXJu4H/7NBzY5E
YEqAWu3pPaFCjPATjpLY7oUKQs7vBzo+Cw8GN9vFPVrPlYUoCRkzsknhuXHjbdVtu63WaML6y3FV
32DZeOLsOHpWHT7S2RQxUZiv0p9R48/5dexkS+NH5SACdQ1pYys/nBjlsVNZ1YSpop1LMWnevveL
HMHj8eWs6lbZc+twRnFQ0idxP2kLwDDL7tPpDuy0S8xT1sOo08Q6mJo1VS01NYhqRuDHELn065UI
RvEVJxNuIn6IwYpdNytwt/Aq3ao/kdYdXe0Ho57tYgJziZ+7WKIjcmEgMAYoTl2//2zfrD+adgB+
qX6TvwlNzFaH35S8zMjmxAVhZRTbATzR+xHelhGmEDTwNF2oU5F4thqagWqjZ5jTTRXjD3Mtb/Oz
YGcthnN4W6f75kdHdBButiQsCxFJdQpXrbrViDXnSOUiAVCuwyWxHNxSlunTySXxZpeZDXK2JGKz
qpSoImp63t0F6cpFRdCJbpKbGjh7sMuL5aqGtpiTYzDoUwfe2xU5hTcUMCCCrRuO/eu5KvJUyjv8
OnjG6bl323IcWY67FffjqlifXhon482mjRhkyrsF8SZ1XXLF7mJKV90JmJHe0q85Wc98sxheBmig
C0Wr+W052TDMZCxGnm9k5+cBbFJk1FBaPLHkjs4dEAI6CgPHSph13nkYAkwSlv1C8ZIFHhknVsPR
ifIrxDxvSPBuCMdpwRXPw3MsXQhMprGH3sk0bCpHw1XSdPR0U6r7qZDzH2R/Lw/yryG+FCEOdjVw
2hhZBMRvsMRzy33nf3t/hMeeIdhHUls4AUK84FoOAnTjKFd5gO0DcuCXOPXu3fZUz0uZ78yM4TDE
bGdGB0qt7ZAQ9qcJWzFuMXtaIIi1RQtqfQoQo5wa0GwflofYiuD9TH1KNhRr613218am/mzf402C
bc8ESTKh3kFUR2N35d+GqOMCCuW6fXaqq3J0Mz0YujKro3BnS0wY9nyZK/8aF4k94vxkmzL5ZrA+
lW++OXdfP+c59EKWbPDwCB5Mrig7POGi8Idandto+rw/Zd5inWaBphd+MGdaT48tzwW3rm2aO28S
BFuXP35eFIY1FieI5aW33efH022q46Et8lwuRNpbAltXoRLQgXnnuGjukB1fxeuc3ne3sR4aRKcW
g2Pe5TfTrf/9MR+dVQdxZ0NObQW1J5e4iowK2nB9kkL95i49PdODALMjwci9PPdSxBS8/lGtHnKJ
NrCkLvEpX5TKCb7rS5HnVa40CzaN9uAFZjBHDNwvMH3aSN/b6x5tjlsJdLjulEBbzAUGfI4FHqNz
UNUABZlQou627RdlXPfFOv9yap28yd2m78MVDy6pCqVpnnNURWmBhubp+pXxVRTnWWmt4/FcEbJj
etAHA7GpT957j75Sm3TKIq5szYtHtkgkRQeNvoBHsbMacUkf4BSU9W0Miu9okVqcgRO7eJZM6XaM
3JcM8nHI3XDLvQLvECRUTkzOI+f76zCzJErjYuFlOmEseDWPYhWdyWdoDHzHtnpcJQ6Vn837y+Fl
43o9g15HnCVQsiTGFmuuqWaAFG/vZAZmYBDDu5VyVy0qbYFb6xeEdKcK/BpTK7Ssv576Em+vU0BB
KDHy8rg4QaCdrxmB0aRvq1MDIFtcTGXxFFAy9wxzI86VBQLKt+8P++0OS0CZXilMYAVa6+xsGQez
8NFTIm3kthbk/UotvxrB5K35n73SX6HmiYdnBkGVRDzg+BxAbd6SFWML68j7DoLZslyeruYd2VsZ
Hc+RgipyhW/JwfihZXnELOqW5XlPKZpeSroyz8YtDhZOXSz7DQIOOmYYn/+NEtvRpaILbjdsBKZm
zZ4t9jYVXBQGLPb4uPQIq99W1J4sJ7yzrvLHEvHdk6iHtzXFaQbpk3aWBVv+DdJcMfVA4KxHAfk7
fK1SmQAC3hnvdqXfhsMCJbTxrruKfpwG4zBdjqRFEAIgA8AUsKFkv96E3agewc6z/9SdhkFpb2C9
ECAig+wQqn44EMMOMxBvxQO0vdLdtq2+6simsB0mHVKMY1OinoLuki0eI7RGdwjJ+PnaM8t8WEq2
11Ib9by+pzapGY19VQfCRgsxk8YY4edOwfXOb4JNmeVyZG/02I9VFb3qCuA97rzdGGrLzG+AFztK
EHhIx9r42qm9Y5voz+CJLCQ2c+zz6MkMcgtpL8/wKg5HWMcXCt3gAmtiJRxrsbbLLpWRremisQsc
XAR7WUeQq7bC3tFbJc2lZUKJ08B6V1Igx+Bgj22vuaxlLaSJPsqjWcrLqUaKGYInlLR5UiqtGe67
FjAVFKaayWPilBuZOjxQIQbrnttHj9ShlxgugCbIGxJeE1lYytWIyZ6ZtR4OQYFtlAvXGmxeNfa6
Pn172OUZb6Er9J5Tr1cDD2V7CwHUAvBSCCwZ3fFOOgMIN0S4BSMHfCtXUqaMTqJgfH1m5GpuXZlA
hZpvaA0FxqqPCiGXOE8kRn6J0Opgoo8+FmJX9Enc3CZDEOkNEqp1JtaGlY/Juukm/E0jvUju0OAI
G0ag4HP0R+GFndg1qMEC84ZAGJUPeVNAKdTLvLiCS9jp+O8EmOtYg4vbi1W6I2q3WZLY2NL+X9K+
rDluHMv6r3TUO/vjAm4T0/3ANVOpTO2y7BeGJEvc952/fg5UnnYmkiPY/h46oitUpSuAwMVdzj1n
qcF3FA1adQtFpjj5DvEDVbKUSoOoUx2jtOgMbZeV7hzm9Tu4uhr5PSd5Qb5WwzB0X0cIVSsuxA+h
IriIIHi229YQxwcx0iCJpmB0Tr3p+6kml61Rt/O+LaeEioFqy5xCGgni3FDlStNMAx8SWHq3YTGB
0H0eIUP2OM66PmSgThLzjoAss8HkWx13wXxXlPEyHxKFCNMhTNWceEYIJfdrI0+n+aIbAxDYUtkE
kEPgQiCMwMCxGk5UVQqa0h7YMXPtoAvQ2buZVQUaAHYuJM18kRZlgUlOMIqJ8U5oI7RebAICV8gn
xlppQkYNiZ/6oiQE2pkQVRgNBYKs4zDcE9A0yPdRp8/lDXxZV/qJbih+JYsq5EjMVIO+8LKATDsY
sknrPPS+UvlQVzIm8hQ1SGIMmIJV9AkKUZBBL8HCdg/FNPN6BI+3DdbXBL8wyiW05YQaSIRDqU/h
dNGMzQKNRQ26RvNUKXPvmm1EDJWOlrUYtM1NnDxwY2S5jJrJYCYo8GGqL/fiXIs1u13ahYpy97qx
6WaQ6l8VtYLxPznRxdAjBmSGIBmmmmDR2ZF8rjFkO2ZRqXqVVGnNV60Y4xD1nxzTj0AJmTiON0lD
JOFNFOoygYI7Bv2+lWqSdztwNA/Rawct4uDbLAVhmGwFGTUAEwIkQyu2vgShSfB+9xArH+ebMQAN
w3hJciI01d1sdkpsHuAjjDRAK3SMxR67LHQYlmnaXgIRLbiWxYbcd5i7Vpdth6Crue8rcIvNd3U5
EdRsYgV+SgNXc0SugIMgpPOXLJyT6iIoZhA0QFmalN8xsagbIMGVywjkWwshIsQ9RLJo7X1P9E7a
B5kpo3ApQ+SgMvwArHRNtym6qiJ30HjKQpBmjkOnDV8h+VPE8uWgxaAuv6rjRA6CPeRPcqC6sI2Q
8OYEfGvlFVAq0owdc9hov50+HXXXxl3UIwETqsoqG3RnlMKZg5fPo52VsBLUMUdmmLAyFpJqiDqY
gZ4KOJBntz/0fr4PIDdlh7lXevwRhdWMWcdVAc8LWWl3gYBoGADop+l770bf8aBddIg+oB+1/wVr
50EHVnhkjf78KBFKxEEuQT5G00nwGjWDDZZpNFFBkbbYAP7do6Tjc2el1lK9Y6Ps10tNSGK0MNo5
zSXUBM2XCQVAkHzvDQfqyzFostFEzt6a/R8VHo9NM1/URPUYOOeP9YIJXHZr1B2nCxRAtlDfxWAN
L21eS+x0pD6YowSH93lrsQ/CODNhD656m7vgyXXTaz58crXoc2yHTc/7Xi9rA3ZQFff1JxO8/b2N
tBatzADzNQUA1hpma6rYHm6DpwXj47WtP5Kn8rq4CMEH9vnFOT9VGqI6zEjSIrqka0zjL1fNcQlF
pAkYz7JiyOipE8cBrAauGkh8NRAWgQ+JnZICN7iG0gBMQKKghADX9bifEKaHgNLWNgQY7eVdsXOn
8OPuTxZ3ZJmp5pEOIr8jTUxKLTpM4rxp4qc/2L4jC0wm0C+oTugB8pCwkzHR14aifpNNi+h9bmYt
mfu5harIxN9VkZsZIPHAE6TRVwnq2kIGevAkt42QVzCjx4/Nlo9NMQeiHVoEAQu+Fu2wSw5N5QZL
35t+5o4bZfv/ty7mLmTAA04Q50VqIMnPk7rVBfGaivDNGac4vraBGLeinQwNzxALEhtGEJrPVEYK
jKNW0SNrAr1gAk2IkHPaz73IaZbGHLm2kyPoDtEvtaX9UtNVfOL9QjZ4/qye2mEOHmqLQhFRO60b
Bodum3ndpmlQqgZT+F19SQAb/oXmzJq3OMpBNfYcgo6giEFXYJGbNod6ijPcS1ijetOCqhhYfMxa
Hjp+6ru+WB0TeuCCAGsh8wolUt2jqPKR7ctQkHuXH9ATcl/JnXnTPM93qWNuW14nYH2pP20yzw/p
NLQ1MxzNYvaSdmuCgBf1ePBk2smjoKH7hRE6lwuM5q2UqVX1zSzIBV2p6C9ecT3cZU6QWOZBt40r
ER3GpXfCKx42iiWEpHyFcP2Yp6DFP/kMHDUaVR1VPT5r42h+g8dP2pS2YFOIKBRmLiACwbklXItM
MCPndUshf6iibvG467EFNhrPAAVl9hx+V7C3gvPbc3XMIplDJMZZYMoxTGbjbI8I2MyB89ysBISn
+8icGQVnpo7oPnYOKGQ1r/JAl2aPHkSOwK+Uerze8OppOfpuzGlZkkoP5AxLiiVg+PtdJ/rawOtS
rYTWp6tiXJoEmZga8QM9HeVzCv6mG4ySmsiTYwvC6d8NaMn75ebzh+H/2EqQ24D8C0VMNi6JMNUp
qHQrR3twEHjScSJiQUX+HfS13ChovTyr/TTHPEQG0ArQlYS55VUPfXrZEVxDzc+NFnt8Wmx5sKZ9
dCHzIFHn8TXd2592ldOgHko3EjS0YBesVTdxbJtPyz0kqx3T7tzkdnhGJwEEEr9QQV19EAGhUzDR
CrJ7lvNsljJBTj/iPmifR+mzMH7XutmWs98epMK3A3bXwPSsompn+R/S4UjqIvhRYw/+JgfsxVcR
RoIbN9rEmMnnnta1O2ESDf1hIiKo1Zhr3qlyCaUcDKwnW+XVfCWFq+FT6q6wn95RxIO8kj9zx5BX
z8+xVebmq7NUYyYKVkcA7NPb5CtEmVEPrtGYkoCNrnu0j//IiR4bZa5/EswJWtVAuJl3cKL5oT+g
lQJiR1f1FZTdCdQ3beX684u5dm6ObTLOIElKiKFQygMBlbghOvTCBEnNTSHx+n705LNxqIlkQQHo
BHw2LCq7MwZgSdGQxrmptu1GuVIzj4aj9G6EoEm7Qn8q2GZ3ghuOeKkwmuc1+/ElL53PF7zqiY7/
EOapqgawo+d0l8nN5EDc1lleYh/1Pzv/KnID4rWo49gYc3o1JZkyGYo2lpKj9hNBDkC4/3w96/fj
574yJxXF6l7LID5kQecCFJ5gdxdDObBAgBdxnkPeWpjjOSGQG5SYfkEFwnPFVQ7ky+dr4VlgDmMu
hGBEpHc9hxYaBOS6NvT+wIKqaeAuAocjOIpP/TOk/bQsCICCrI1ioxbXkKhzPrew7jrAL6CJiGGB
bGE+uVTKyMArLKK/QGn0Gawl82HEHJSrH2qHPDXQDH8q3njR0GoEBsDTf8wy5yBaZmlsGphtXUxW
y7g/duhiJt/KnktgJFBi+YW23erhMygqHZuJVhKTXJbQU5FNMAvCqHmFjgpiXGfa1Ch3TI+N4dBm
Ib+wcz79RJ+gI6vM406WFGKFKZ6gNCLL96FOrqFm6qAXAVHA0Vj2QVVCDmzU/GEGvaMmpi9zCsG0
P/rOP9fOPPUgqoRoF1174wQ3UBuEnCpARS6drRsdVbyi71JgT3/0/h4tnt6ho7LhoCptSSj3FgUt
hhjgE+3M+9uo/EF0JG7+KIs53nD2SLeZmfZ0w4k/4xxltvxO+5SUVXlGDSgHrT6gknxa/dU3g9aY
AM8Ad5nB2A16M8rRfqFbXG3RVRgPlGZCt3XwLVpZaPHz8NUDfWSRuUXNqDRQl6dJBXBZhvAGtlM7
ru8+PzprQSJ4U/6zLMaRCtPQRDKBETF8KsTG0qCtnKfLTSFvq4ATeK8sCOoLGN8BJy6cHsuVriwx
WHcUfDqAmqAlWdgDYKWyef/5ilYc94kV5lBKkA5vU1r30Xsp/1agme7FYi5zzv66FVCkg/0OszAs
yEzHMO6U5LAiENTlpYNm/NEy4LMRRxug5Gdeh6o1plGu6GYpRgFds9kx6tD4/UcO4CFQ8IELGQUs
FqIOltEiMullAqdP6SpqXOL/lW9/8EGOjDAvqZTLDaRZYCStAflrJbR0OQHdWhn4ZB3MZqGzmqKb
BxPqFaQwXxcgutz4QrBfzb1kaxFyfur8efXtlbtzbJWtWCUkRluPfqJGRoFh/hqhGTk8DLUNimFO
rLD2zsCWQUBJreEOsTNmWQhND4Rv1O3Vz+Yu2HYIS9EbpcBwHqBo9Wwf2WJuEPjWwfNEn2+AfhOr
iLqbDHJUnx+KVV+AmpspIfoxkLydPh0yRKPSPMTeBbq0k6DBa5FRuiwIGOo+N7RWYpDFI0vMCx1L
kKVM/g5GptKC/O78iATciX0qQb7RZOdP5pQxinlsk3mPpagb2pzajLbtY3kLuIZr2sDTP2OUFax7
vMR0DYZ2Yo/5YgII8BOd8lGKF0LvR5A2e26Q/+4Hp7oH1P3jdQwEbxG38bwLQcP0C5EQfY6YpApI
F7CBAqUNtnM2OQ77MciSZaRUbpICNrdwN/rtW/wQ29Ghvq+v0Bj2+WWqtRD3xCzzSoLoWi4UGqen
79Vld1kf8k16MW1MW7uTG2fcJq7gqNvPz9Tq4TUxdqLLBkH9gXE3Y1jqpULznBrDw9q0mdLFNqCf
97mV1ZOLm65BiQUzbWd1KlOoqDwbwivaLum6Tb+AHU+wgdD2htJHbYVPIrd29WXwDSqo3cAimxmT
ZILIyUc4kOV+DHSfZsScZa2ZQDVYAosW5Sn6WPVR0FhmbRuakA60tCW4zCqykWeuxsxKsCaj9CUC
VoZp1TPZDcWEVmcfY+4if4yRWLutT6c3o4Mof+QB/OxjdVE/DbI9IEmpMGdFDQ7Bi1KElpRwnrh1
AxBWMSQV5a4P0OLRrhlROYGCGwaSLLcXklqtPPHemPVd+2mDeagHQRtQaYKN+QKAsBxXyI6AAujc
oPehp4S6Oa/MtHaRgCgC+ljChKjOBtUm+EzA+AqLGJSxxeleHR4M7ZlzjXhGGA8hdLpegHidBoQW
tKJRtSOa1d8sO8CUHB3oQuMp2qHr73HpNFc/2tHymOAaeQopcjpe1b5LHpCkcM3eYFUuqLZnpzos
++iGm3vzVst8xH6WR8gJU5sucHzhZkytprCUL8ZW8YvnEAqcLw1U9RzuG0TfUdb/H39Lxim2Ullo
Mf2W5KZ+bg8Y5UqsPoEIsZUVIP6JgWKCytOwWP1V5LaiVYLtYbrWr3kdJ84GmEwfUUoiEW0F/B3Z
dKfVl8F0Pf9J+QkkBBAPAWkwQWjLvO8QE627ToAPE+rQLjDN0/O2c62GcmKCnq2jCy+RzMiqkG6n
L2QeJFP/Lk8ad1nrFQfFTe8Cm9cyWD+vP5dFt/bIZhSVZT1HsNmV8ve5G7dD0fif38b1r/PTBHMZ
I4g1jqGOneu0ZhM17T2wbd8SOXc/N8PdPubqVUYi9AvdvvlizkDwZ6mgJ/CmjU5piAe/vEaL9YJ3
+eT1O/BzdczlEwAbzzGzA7DcDZrJg9NtJ2jl2hUEUACfrW3pUrLoSzQ/NRhxNH3wRCqGszz8EaRL
Ozk/zHVszAJcgwH+FOVuQBwk+5SA1rRbL3vWqw9yyl8wStd35gOgtALwOrrbEKE6PUBCqhMoP6Hl
pH0DYgXlxuFefQJU0addPVu5WaCQZyuPgMZegeTsD6IyiDX/xzhzY9I8WqQM43tQbDW3vQKJxyl1
1ZxXGF47wQYQh4apGiLgOcwaM9HojVzEyQLpkq2RG1H+Hms8Ix/1g587SYcPJBViz2htAVeiyyyN
KnAeS1SPokh7lOAUxeGNnA6gfIO2CTz8f0vDUJAd3Mfb2YuvUeBEDariCugxMej530FP/JFLKNve
zGJRBS3hsx5cVfc0dTLd5WLBDDsYxH9Xso8alOFSoXOIgSAUnqg207HBpauzZsLJtcjQWRKg+kG6
/y3fcG6COShNAfSv0mJvjb3h/y+LVO9lB7yXIG0NuW8jQ3VELdIogIpKYfpJBhrudFERhgrkpE3Q
+nUnB0VxYFtaG9NlW+Kkb8RBtxtaRHZ6ZV5r0ArhBNxMl+ncOpNrN6HWTKXYa3hKFE8yLBzbr6o7
OqCxor1Ds+IZpL/w9PCiLmaAWAn/Az8Ge0VmCvgmHYaQ0kcMQqESE/riE20b8iNIJvX9WNyJLeZj
Eknu0HMSK6S+yfcwtIAhBWmlech0KwNkKXqU3jH6QcnldGcB2Wxn8QKOlbuKyjtkT+nwFXrDH1//
6I5MRSJkRRJnFuS4oY7oQfoFjtYu/eIu7OHtiVVfRjH8XrYBFHFffxG23G9MrwWz5XB8dIJHAZnV
WUSiplUq6C2RccIQu+te7WNQyIUCDFw9XTwvPqHPx2f2mG3PkxYtnhr2KB9rC7aV0fsVLBoNB1gz
eDAhIgKUN5Ufwc+PtlbN85qqu+OZrIzALVXU+wWDAKdlEggadhkvbFjbRtBKYPAKUN3zxDEUSTxo
ioqq2pP0StFKuY8YVn8Q9oKfASIrclNVevXZFR5ZPHMNbRl0IikqbGS3VXaAvVn5VvOSC15Vj+HO
+rgpNCSQwbOAW4nVMXspa42oFTimox3cNBFY6cXGMl/TW0AWB0eKnHgBSae6qyk864u4TbfNYseR
P9WYV9k0QIzgKP0uAO/8z2K805L3hhaJLdheX0cgDVDjgGowkHC5n1+aN0JjdfDJ0YMo/va3xowd
7gyh+GQQirGJQtUE0MAKNZEiqm7C1oo3CyQWwMwSOaB3QouSl+0yQSmWCiEXTQXjO+o5KobdmC8A
Be4qw8wKtM3RQ6oPyxZ8aV6zI/BT4r2x45clzp9vxiKzuXpap20yQpn8hwApNnfaxH5Pmaz86IKH
uf0Yxzw5zVTTF1PMKFBAZhtEp6dnDJUxI13AUwoW3cURSxlPgIrxmk40nQiq81ZeQ+YvEkSo3E9+
MhHey0PDEdY+vJ+pogZJmWFo8HbkL+aEVBirzEoMWlnDtOtAUNFtlBtF3Iv4pAV3Hv40GMQXxXqP
7TFphtg2XVIuugGyN8VahBiiyaO1KDz3Tr3p6bIUFBt1UNFAzRJgJyYoSiHBO0YTltWPsq0n+w43
5fOg6PwRA6zp2ATj0DslGyZzhlw4wpPYWpzCSScUgGo7fRAfYle/1e6gAmfPhRXfBe4wYZjQ5uVP
5xdEg44UNGwlIkNb9WySGdJekdi0svIBdapvlwDvGPKjixnC2hGQlaA44Ye452fm1ChzZlq9FBMl
DaofqHSMM7mpH/pUP0B84Xlhpl5Nh05Ai4xlGojtUfBSmRSxUJMOtXqJPtSSh/31A7hjp9ip/uzU
nmJ3vumkPKAR+3XPrDLZoJKCfhKXFn0wRweBCqrWFznQ95lkZ60d7otNeL8cQDY0W1j0JoBqkWLV
ncUV0WEOMv4OfFXIS2PtaAJDE/X0fk4hbszS4T0fvMEZs40Cd5RClc6aS8t4Gm5SJzjEL5yjzVxS
GnPD1YMYE+B8ys/IfOAqbSbIlsgA/m7692473JlP5EJ9xWwcgAP67fClszo3/DqhNEDu6m2yAew0
fEKbxv38D2G9MZVWB+oM5InwGdBaZ7HmbQjY94Dzj7c+0cA/lHlgbXTTdhsHluhQqRtemMbET2cW
GX889wMJogEWi9Kw40CBz00uRshfZQZnuOPjjz/yUWemGFcYZ00Kb/lxsA2fYE7fPPTe4ixboNo+
uLNGh2aMqUe9cHvRuyLAp/wazGkJAo14Zo+Z+9WpJkZ+U0Rw0MJtpwysRINL9G8Laq41MazEbDkV
LdZp/W0RIj/o1VNFYbbo0SfopICZid6t6F4CkBnDTjehW+Fdn7350gAkxeW6ESZQPTPKuOuUpECj
LPiwo714+YGA5bz16svJpdESn+ecvUIfu3q0RuYKLRgVB3UezKmVGV8O5UB2RjnUHgmU4Y5zSxh/
/GNpeL51Ajk/UBKc+oiItM2A6hW9JdF3ujDUOqisxK8xuMurVwQ6dJoEwXQFVatTc3EagxAzhLnY
sFPBhaB3b0uYfFms5T49mFBEB71O4dEKdo/v6YCBQUUle9nLsxc9T+AV4bNAsG4S242JOXSuaKAI
fXG6RUdhzNDnmZqn8Fhamj0LknybAkbJ2WZ6H5n7ChsgsMSbpACMw2yzYIBHGLB02ZJAvgwJbiDD
KURvAf1i71TuAHoNSuEb8a7Lyuc9scvstx63bT0iQsbJnRxdxnRGsJ2vFluxl+kXRjNWTu6xOcLE
3JjKluu0hzm5EHahHD3p0LG35FHjAILYGg89tieGmKdtANFzBalU+rAnwRUVKaFVulFywswbAnex
Jbzt+hb8ZX1j3chckq21hVJFTYyZonwF3erTM6PW6pCTEP4XfNQ3RTJcjWX7ZYmTR865Wft+x3aY
WJR0cQuiwo/vhzrWFpPhOahmJny//mre8I7LijvHdOfPVTF+juTlrNbQtIY2uAT0UBGXV2Up+EQf
rhWlTC76bAYXO+leP18lU974+JjHZhl/F5MelPYEcUqcvi/ydwhYW0qL6b7xPQ2kb2UTPCqawTlB
a5f+2CbzVgdzO9WasMhWInwrYigSQX3781WxlcCzZTFvtLGEQgWFa+ymjGk+FbKi1baJ/UL6ouqP
itLZEFr3tUxwhfahiebN5+Z535LxOGOdZkldirCeVnehVl5GEWqEXSJvRlX3swkj32bZu58bXXNz
x7vKuJtASUAWkWDJ4nIlB2+4JlYaYHYiUW1IKHM2mGOMpUOHxDsYUyTcQfBn+9DYvsjyDPNZEowW
EjQAs/b756tjyIo+wp3j+8H2CYJUncqgpl/UoelE7I4jwEYd5pl65EwQxdsqVmFHe16mz1sp423M
NpKTEWw+VrO0fhkD8jCpmSsa9X7Q5Qd14gkqrj3TYMXGtJZO5wvOZjZ6XEhwacAgnYLpa0z1id+m
zs3qq6YFa8WljOkUVOuIk28lVBdcaXjRBTfuNgOKWK0TKKDGhGwDv8aythMEYBMMW8nQ8WNx55kU
xbPc4lQDnmEg95cOrSrsSbtsQYTiZyXPI65lEaixgOdLx/AARIWYEz00yljFDQwOTyJK+I9Uc4Mq
SxrNRrJLrJCblq95QwyGo9cFflE8c8zFxYhZuug6PBNSVQxwenGyzVERRHk08gDvMu+geQeouTq7
tMhPK+2fn/KVEA0MvAAemdBoovXt06cNtEKSPg0jspi8/9YaqqWOxR3YFqwBKuOfm2KgpH9fKBWV
B+NjhgDg21NbVYf25QCaWPqM3xO7uVqQSUCQgqKuFDcJbeCjAZ/jNRHWnP+xWfrzo4hPH5NUimeY
zdvCIWLw0I0iDwq5vo0/l8ZsY9wuIKxZYGOWb/IZSdjYWBGIjqb89vNNpL+IDS2PF8O8ZFFYJEA/
0u/VKzehVG5NffCnYth+bmYt88K5+LkgejWPNk1LO2GoJyyI+gQ6PpV+i1LbgGAYHYwrvZ4/ps5b
GnMVErVKhFml3ymELgvZS6BrqhZeB23VigTBFwmkArTIeLqwIUh7MpSwEkVD7M09qASMcL4OSPPC
2cLVM3FkiTnufSvFKljO6BbGh7Bwmv5CfPy7Ag9mWMWGD83vwQTGhxqu+jH1yDRz5I0uJlknwTTx
F8CyQIgL2Q5HLq3gKbQp2uyP7hhKiyqQOyC5YzM9MobdYoI4zdKbGuRTqdMNGqe3vHqNP1Th0eul
Jf7TD6claAN2BT5cqIJKhwieSngxxurZMEAig5RVlFF/PjUhBN3YEmUCMWCZbaQoccq29cH5ziEp
WF/JTzPMHR61NM5ijCBYySh4AjA0pszjs1j1tRTNrqISSjvFTG4Geo4alMywQWuh4N/KQ6+RD+BH
i116iWVwnCEB3yZgsPyjdOnYNpOutRp6Es0M26Aa28ugwysk4PFKbsVzLTw4tsNc5RmTxCDzgx0K
4q2u54OY7bJXKs2l+vm19Dyh9fZQ3snoS/ucu732CY9NM3e7WYomBtcg3d7A767JW6YBgAjuHzzT
o+iIMtJ73h1bvdUYxUbpBs3w89naudOLpZVRqZ+8wC9qJ0KDCwysl4od9rjTEeH23xW6hexzc2yS
cSRVoS6qFkJGebRFm+I5hJ18MbuG3150kJkD/uh9chbM93YvVH+7OMzXEzZB88wb7VK5kb3qAmAQ
3vbLq1/+aCeYi6oncttNKnZCtTRfeEquzavmMvqeihsgelSvuVt2tODSvQ+P7XV2GN4VPwMheI1M
On2quPrgq6fh6M9hLjTAfUNTpXSXyIAI4MtIeBVgngXmOQ5GrW7U+OO8YWBc3IgXipV+ycBLrb2V
mJAD5qVEJAViQ8yZZZ5e+MtjXFnahu/qV0OD4zPBvNNGC94R0wTwM7ssD7L7IUzl9l57GViFS4eB
eJV2+gs/O4SM51eKPIjyCNubSShy5190M/TS9knuALadauQfnGrB+gplZAF4A+iQGLPbXTDUwlRj
t8H6+9z1NoVh5PtqJ/malYDNHQpQXN601UUe2WR2VRXbJUnpkS4wagHtd/Kgv6it099IO4oA6Z6b
xaq/Gqktp3Zy8aN/8v9ep/8K38rrv3ez/fd/459fy2pu4jDqmH/89z5+bcq2fO/+m/5n//nXTv+j
f19Vb8Vd17y9dfvniv03T/5D/P4f9p3n7vnkH9yii7v5pn9r5tu3ts+6DyP4S+m/+as//Mfbx2+5
n6u3f/31WvZFR39bGJfFXz9+tP3+r7/Qojry7fT3//jh4TnHf3f3Nr9Gb1n21p79R2/Pbfevv1Tt
nxTFAFZAEQMpOBG43OMb/QnBT6gfRu8Lc8oy5uL/+gdoXrvoX38Jyj91+APFNIG4Q9uetirbsv/4
kST+U0Ynlg5qUmwTQuy//nf1J9/p53f7R9Hn10j0u/Zff30wfvy8HCr6XSgmI9YDrk+EpBHb9uvi
JCZKnle2JH4hUn7VTqT3VbO5lHLzmyYO+h59lYek1TNrFlLTjXrzGyCWoQWRwMt0iemY2FOQPsLG
FZlRSJXn+8FQDgH4KS9A93pvyI8aBgsrKfOrWH3pE7iURRdBRKCFTppEm0rPryIZvzGR08dmruyj
7/FjxccrZIAPKkH3B2qCaO5R/CK+BePs56QJs14oUht0qE5SSfdGN+wxHG7Vsr4Lw2yLJBoqjSCR
RUDzue3TEJ6apn0nNJjWKyPZ0CUp6F9NSELJbjKgrSleq2AbrYbN54Y+0BvHn5G1xCwyWRqtysGA
as9p/o0ss68v/V7JAOmoEjAO65ikk1CEEIovmBy8UEjl6lK9A0XNhZ6WHmh+vbjzQxk0vmryLQyr
nZxtjXl2iQqWgFG5SkdMK/SL2VlV3+5HSQUaIdFdXV2eiWZ6dTAdurJ6S8t4q0XztwpgiFR5+HyR
H1nA6SINYDRx8jEUC0QES8sQdyWZhwmienJTb8ZRfZ5qKbRarQqcetTDpygyZovSVoYTupt55MeZ
7I3aNbiXD1mvOaZs7Kq5/w6VQrCe1tMuXyoXHAEYdwa3rKkXjqnUsa2Xh1iZn1Ip2FRR5oUihLhN
w/l8MSvHEjcfN0420Jk8H7BJGymJpQKLycZk37TxQx8J4LoGVw3Ay7GZuCLptlGBYdJC4YSfp+EP
PZYGprswXUzlNSka/DRP0aosAXl8l9pacqEHL40W23KXeAA/OK3Olfk9jT3OrLGpRAkZB1FrYK3p
VUfWutdC7v0xTiqrFseDWD9nE2At4Au6HPJat+sivJmEGDMyaB8MOchfQAEDXHwiybaRpruFVBeZ
Xn6flw58MO2eyMO2rxSIaiUW8EBWWKPealTuAgoXKynU+ybX7nS52Rnm6Imj8q7moQvqbW+WBRAY
Z8RXB/U5S/qXaDCvskAJLTXTnECYOI6IXkHm9B7vusKkNbo5tUhLsQ9TdglffBAnslVDXlbDs8Ik
NQVUT1Iyw0oXOdU0bI3xXUwXzuFd+6Qoq+IagoAYjG1M+qJnRtklJEvtAFojE/pMpXnDuR70V7C7
RQF5eOPQaT1jKJ3DshxjUGjbNAGthguzAh5luUXj3jE6tzQufjsy/fukQrgFYGFghXE1mbitCcRs
MVPYpNlKgBjYaeFP3WEjgPbM0TrUrG2h4mZJa9cRbg3Aeh0+7Yzif1EMAp1W7GaM9mecK19DQ3c6
sfG63PSblEc+dpqT0VXiMURpjpapgXViV5lWphmPs4jCkQMuFq/wcl/ewv35pSdsa85wJNN7PbfG
xKVLM1Qg+oc1afqiVxN0Oyc3LS5Bn4+2T7KVki/mHNtzdDvp6M100OeIhl0iqlu5hNzLgHlAGf2B
pRF2RVRwXs3zY3y6E4wfNI1ImJUef1s3Rp6wlK5Z3n5+jM8DgGMLwDeeetpw6IR6nOhetw3mqjAH
kr/L4pewGznOhUnu2X2G/AdjKQ1bBCOwhApoakl9NUKdR7ucCMb5TPChlD14cHorB+VP3fSO2KOL
OWJkBaWGz5csUUunN/d0zYwHIoHYdIuMv6SSm42ZYNRIJdtabqxY2FbRhRiEX5XsEcIiVlNxtnvd
Nqj1gOND0I361ekupC24A5UFtrNtvFF3CbAhf2vvDm+8jIsZb/ix40e2mHWGBualdR2H19hLr+kh
v5XdoAaKN3KUvaJb8PNg+JEvu9TS38hG3PCGqujNOdvnI/uME67jBpVAFfabNi+tUrgVoG+Tt09p
VtyAudHruLVvBiH5Y8kyoHAEzS201JgLMwQdqfUFJlsXML3Sqq6pplaxUXzRizb9Vtvwy/rnRnFt
qOouIDcI/JD5nH5TDIwTcC3HEB6JGydPYiAkO3I9D6DYmCUoyY5K8hBAUTtQJLuWxF0o4C8D+f2M
kGBEszWQvyGPsjin/Ox9QvBGR0oQxAEzesapMEaSPAX6AknUIdlMZPHUpnlZenkzyctO6uJbUepv
orjahXX7ZSCZ3wi1U2YNp9bAYPvwSVDNBkkH+HHxICvA5p7uDpRWtBhZeWTrInidzCa2yqzwBAJZ
I72yh0ABZDLyJPU9jlKvMgfQy93FqWE1ERoXJtkRUbCVIrGb2h+nbD+DL6XI8l0xw1cb+reUZHiW
uFRRZz4CfzUyI2RmyGUBqWXuaTHFRQ/+7Mjup4eqTW0AcVQbI/p7yGMPi6sPVyWPC5qezZPrYgJ+
A2ArnCABqooNvzCsAhkKPQztYeoP0xDuNdV4rcnroFbPERQt1JZci3nD84ZnLwDMYoABqB80aM97
AksoZ0UG2mYwJ7aFPZrxpiWFM0oY8YzdXL2a4tvQqDa9Pr+Z4ugLEJ5pzegxJ+JD28k3acd7/s8P
LmpS6NUaoHnCzp+5yLCR+7zH3AEFeSmDhW/gJ05qD/bk6tqvlKZ4FhlHqQCuIgPNBjHDMfAGM0/s
uW6eSPdYd+m1FEOSXTWhlT4OuyWJ91OvWK0YuELOI9Q6fyPxLY6XztyVJgzEGNN2gtU2qD6nkjNV
94Ve7IZFcoZQcNIRbOdCchiE0lrq0ksbY69N0+8Gz/SvoIcCIz8GoP2sP5sGOWxb+lcYqLcum3Z5
/9w3rZx0OvSG8FwHjB2pxKlLUOqgGMTBFKwuFLb6aHpFObtdY35Fs8eN4uQKHIBI+CbOUad/N3PB
oJIrUbUPIG7PdL4jIwkHvEiCBQYWO1ISKwezbGlEHM+7Yga8fmgRYs4XcDpW4awdsqIYcpiJ5juh
bCH391KKHafFtnZUQCUnowQHHgEwITEfaS7LsCSNiXpKKbbIO4NnRXsI4qcAuGV9Tko7aLvn1DRc
qal2+bhcKV321OTi9eefcuXvwNPyMXSLlB0QWCZ8ztWehM0sxTbx4TlsqbN6v/SbzQBBjMzVAofH
9Pp/WEROh7QDDwpLPKaXAhbemBHe+NGlziElluZMdnpPCa3Gl+nr50s8P610hT/tMSuU6SAUhcIj
ZAs30oYWq6NNwy2Qn1fIzFM79O84QiTMVUVpYGBngN6G0KLkNyuXk5ZCrAiNJ3Fw5qTeGFHglXmx
yYTWCiKwa+uvfYnJ4Lj12jy+GjAODOEHS6seonq2YohTieKdpDjJBDHKZHYyHSwGS/ytqKDeJUte
oI6gICq+asp81WDuPU9uZ5Lv5Fb+7Vtxsjp2glBfRAjt5EADzEa/FdTM0SIdmlAxx3fJ5778fzi7
ru5ocTT9iziHKOCWWMFVtsvZNxz7CwSRhUDw6/fBvWfHRdWa3p2bnume/lSA9OoNTzhfZ3FxwzJ8
LGoJCTbPyQnaLWi1JCFVDMASMzeB7xYxkiDJMsRRCmQ4gOHiIY7qjRD6W1NU+1yr3XysdZhMAtA8
aY4lyvdSg1GxmEIixU8/b6613byEa9BREUwg7H+V9P2NDu9Q6EK3G7pNNoMEWscaIGoB+5sTsvM3
tLhkGtNMqnREutrFhptTwzO6KiCyL5m/VXRh1U9Nyw6RUfgG43cYChzleHqHxZVvTc1nlvd/C77G
ZL0sVWwT5nPzMAFWlMqFRBHcuOZ/DKKzHIqAHvMSY3xM+7z8eNfvTQxch0D4fShvpMfi1liJYRdV
9mLxxQGnY9fz0ShQD0LwP1b+VNqa4csCrTC/czzfbGUw85fmPv/52S7jJNLHEUvMLQ3x2ByJWz5Y
b7OFeMEBVoj2DI73kqNsV7bXRQ22+Njzs38LKr3RTmnTITzPHSM83vCsOPVtD36J+ksKgVEOupAE
8r9wkVauLj27UcAA6wtqdb40sUwAGCVzjtNzG4e5Nfh/1J8bf67eeoB/hnBucXLNlc1/oQ+1GHL+
9z4H5BMZBlzUL+7hrhhrVnbWP+tPwHVt6GH2pRqAEoJYQ1M6SbPaKrvypQk6V/N9AbzhbMR7/tSS
XlqKVOOpBZx3GSZIMEN8Uq3GaS11M5EG6jW82pAJBHuocFRWvrEVuGhI6HzExf1gVh7FBPjnXXDl
BpsTOQ18DdvGXbbIFaRUk/sG9G23YJ/4Vh54tn5KRj/H4ACE0V1a2Q6v7LVQfHmu0OZAC5YA2qoC
1r8INLA9bHMzRwVK7su7BsoVk5e42t7Ut9B1gMDwTBj5EncCbSRtffbYuQn8xcNi7fhdZmRI99C7
BL8B3AaFLA5BJdqigmPlrEgHghNmgCbdDpyt3HDXrp6zZRav2TT6uuHw9nTFq1I59Dg+87DfS0iI
OtAEe/8f+AC077eR4ijueMMf1lnFC+jI17ZHbjtrpiLVxRBqcQGmSCEmzC8TVw2jMG4ddcc3DTKl
dJOAkdvt013/0uTo/Iw3BcAcXheWIObToPmcNTak4Oetd9nwsudU20InAtUcnPAWkc+KKetbHT9n
DkAZzOjAIb9ptv39/+9mO1trseF6WnEWpdLXWqNTwPwWegQnmC32gG/A/tRpD+Uf60gh57ay179g
zOe1xfljLrfYQMoK3hXAD3UsBIvXzYXlDu2pbfQA/pRONonDSB9NBYoQhXIo+mKnSVAWZ0jDIGvb
toOTVtS19d98xAjThklw3R0Ac4HCQ0Dz6o9h8cHpzM5y0oaWfk/2oo03UndSoVhrl9mD1P9SrVNp
IJwSGMXZzwOuMRQ8jh4n0BT8baBfP3bSViW+CnP3ucSivUkhLQVphl7ZUdrCmbFwBnM4pFrrcAap
jK681Xr2pMCc1SjLlZd2LVaefa/FgakLqZC+XhqER3a4nEovu52aEG11TDPACSod9VO6y/5FlL5s
75x/rrkp8u1aHHS51jQJufa4i8I6SIJ6Y+yMf4UcXRBn/vtAguCJWwhF74Urc5MolqhU6GHOUDo5
duN3fQtz75DDGnFkrr0CpboS7MF7/J/llkIRrBv6xoCRuTsWm6pNXlNrTxJ7Y07ZLrEeR9X2pmpt
Xnvtrj1bdBF0JGq0lT1i0c6DmbGA3JRfetFsF9M6Mgb03jyYWk9lryT7MypkBjuj7Yph0flnRPsu
UgVX/gkuGIY5EJuaG+ocuyf+VYfV2rDo2k2CNi+6vbjcwWdY7BtmkqEXHRaUR4Qz+TmBpJUZAeDf
/sVd5tBf8EIMVk2Hrq6KgI4O81zza4vKUK4Vk8Hwe35Mfaei4sXt6YIYvSHIZOpd+5SHa6oRFyM/
hG3ynyWX1Mda1TmkPwxkatC/E6p+U0Wkdkcc0nQuTTPWrqCfl/p3c1lytuJiCw12BESthS3UB1og
vXAfIiBP0LmqnTqYPY/AEWlxawIlpv1JvdzVD/bjWql/pZU/ywtgPDOz/WFDsRiwFp2Q60xUqQuX
HszeI6eiXuWi+6w7UDnwzQ8OUyukdIFYqUGu1YEoDfQZ74RIQb5ez7eIpFEdCJkGUSJLHStUvPp2
VpQRbk2Qq/4bBfKrNzOS8FkVdq679MVtqYD9BeQaVizyNiRV7JkSxHvK28aIdhMH8ELjjp1UvmVG
fqMUK0fp6p7+tvriwkz6yO7aCWbghb6LkiMzw7RdWWL+I5Z3MqZss6wVIFYgQ5xHB/T1maJy5J+K
9KmXtynGjivJzbX4A3NkBfxvUJ6BQj9fQeh22ffQjkdob55HH/Fnn0EpzDFC1dOaf6GUenWbfF9x
8dokHTNTJFvziqM/vo/6V7xLjhZ2ibXPhLs2RcQNdeU1fl9ycUtLZUm0CM6bcL+EMgJGprmQw6Id
HaGIG2VsAiPL3MqAH4w0+lEM5rICxmTLnGnUA41C5BTMVCeCdG6T+0DQ0YG6I3Rl07oLddr4ukQD
mewJvevH14i3XkvuTT07ZAw4PyV96WrrYNjdIZ/6GzaABU0HlzWVl6KdVU0jLOy2WSxvp8Z8qEEO
HacCjd3Ia2myUcXgyW3kGhHkDiXFi7rqQ5fZL5IogSWjza94QymFiVwGBHJrDVYQmfmuGp2vCcsR
0HyeIpQMKcrlkYYWp1CCSOV72Hb/6bLiblDNYIJ+KwMTyixKp0jk+0rqMbT+BXkCN64kn5MylKRq
a6QMzE6YC0zKo5yojzZaUXqmeyY8yU3euUa56yPeuxmEgBJu+Un8bCn2CfpmgSpN2x6T20gxN7Hx
LGmoZYfkTgIYQ8oe23JE/lfOjCxfGHglNbvJ28kr6voWJvUbzDN21ETVMZnulMHGW409qWnntNON
jFdw4/yobT9UW93jMRB8WHwUOpUhRDdwN4d2li7kY0ekO2U85qNxwMAMLurFwawP0kg3NlV3alyB
Okq7Q89GDz5OyHGZr7XNPkZO23RdaNDqI+LC6/X4kBAA4FrJCGMB9o5cOLKySla+jC7ot6DktYBu
BoRVW+xZFYkY/nT0iCFf6htB8nsIs4e6c5oMRtjCh3edcG3j/+z08k+f59u6i/wgGfqsa1WsO+ys
kG6Ml65z1AeCewtjvT+Sti7QOAex8yA3Y4FkzFi/atzlsKaOeFQrMXKDzus9Ac2qej8GJEju10ai
13p0GtQoZ4CjhQmKuchCSIW2IoMnIEocjGBrsZFMxRUS7MXRv9Hi6MVIG9eOmNu2JzmBQJCI/HGA
i5Al/qht5wPhejR7EPryDcO/JZVrdO3/JThCpWd2Z4PvySKFaPqkyoAsStzofS6KglnsFBJ8nQ+N
LRd+MetiG1eT+3lIidGHZmoQVz+/AaD5l0kW6eZ4rASQPto3T7AO0Xbtrv2zxgr5apicf2vc15h5
YLJkzqPRxWKdSaU4BlnFpWrp8RpiIuK1Zwe7/1NHVZi16qZTYYg+py2juZkbUEP/W+WWV0C7SBge
3BXdiAA5JpqNqZbbXvvF1G0JaCmlOSyIMXKQfhvqfdQWLm12DUc4YNOLRulWlrcsrvxIix7MDM6M
gCq2yd6mrwbrgNlpcIiPlGcBNHS2GnRzcej9MjPm8Oco5hA7ZtnuJak8VqzbtbAVX7mJ5zbCxauB
f9eMyMNgyFzci41ulkVGoEY4F1nM4YfK7R0F/JwqQAvubWW1y/AyT8yhsgtwhQ4D8UV4AfMwy5UB
DTUwHyfX3syiRWg2VK4oHITw0seY4SX27N8/r3ulo4ploRQCSUtLxp4732xgDdYirfH9SXSXWWia
orpP0EFQzYMey67AbOjnBa/liGcrLl6rJDrw9EmPEzW+a6CbqdqdHms3Stk4IOB50VDd1nZ5346w
lUj59ufVryQes33FrDODNhZgnOeP24EWkw5Gg8RDql27mkHH3P15iWvDkFlVDNNuWCPIkPo6XwOA
8njAzY01SHScBxvDKDl0pE5U6+7Yg3XQao7O9Z0mv8GHaG/y1FeN+ACCgFsCyGtwelC1fKVhe60O
AWwHpADIEMI1Y3nSzWHihdy0kBTOxB7gy+fGzN4kHrSjveMtd+KSbyeE3byqJqc13uyucAc+/LE6
62NIS3/lLc3X1vnpgow0vgX483MivRy51jYf1MSarzWQpRUoFGC3J5isoSwTruXkABG58oate4le
HrTzhRcFfskKu+op7pyxzkA+01y7xqeJ17RbL6vdeRkNdwM0k0CbXpxnMgH1PQ2oPTOe+WyqPYmk
3gA0uG02/np6cnmO5+VAuEGZB3mvJTq5Emql8gZPVUomen36RpR+qctHyxBeaZXPpTatlZfz1bD8
gsAk4PlQrtgw2Tnf55Ns5FWjYRgiqX8ZvOabaieDhc6KGNSBG/j0eRzTQLup/DZbWfvK5kHegCwF
ioUoxvRFTU0Y+rK1iqetqx44qjtFf+05QI/m/c+79EoHAYt8W2ixWQjR67Hgc0HbjM/mPOHOKCj2
BIyByKKPuiZtmqjK3AGYXaOFPJWGWbi616Q73S6eVNChoyHFRdU5lZo+5fax1iIXkP8wU15//qlX
tvXZL11EnaSpTcgqYr/JxZ+muMvkztEFWbkTDfUygOKFwMwGEw/UCWhqnH90weM0Gat5sDmqG6OP
N/UESyOS3hcl6gOi7ESEBnl0UPLyt6L9ymu6z7uHZuoCqkuOLv/FZbPV42aXauKRoZC20t/mBGls
QXe86YKhe6/lj2i0woYWN9mgwb3Jz/gxkvmtDoyjVarumJUbPSlucyu7RcC76ZXKZbzf1UYRajQ7
AOe9KYoeYuJF8Z4I4mdl4WJseaKgCkrqbyjHuQzIQGL0QR1Jt7aWu9DsgWfzAIMSmd7xiBxyg7h5
9GjbrAbbJutd2xoek/Ij5flDhgGrqd1NthnSZAoZQA4CpVpsyQEbi+2ELjkX0lGuuaOyBqA34o68
2MQpdwvzOPbcLastegmhpKfcyeG5asLVeEQWilZ6ecrSOpS0cUvG2ukrKFkrum9HuV/URVCzucy1
Gi+ugZVP7jiPtniNL1NMPEt/jHp0Dkt5K8kTfv1tRbET4EMZQbG/jWtEBDgoo7Bt8l3TseeyYiC/
llDHPbDI2pbKXd3DEUJPwlG5y/AXlW7FwJxC0/YxA0cYD6wqwmFp5df2Q2ZxhzSnRIdPeSb5RIk3
bfpe5/2OGnRbx4YnVOrVJgZV9kPfRfex9SFz9KmzLYnYpxRLBys6GOqdbP/JjPqtYNqJ0L9koH5s
j4cemndNW25UXrpd8ZqqkmO3YHXKxR72Roe8OFAT819RwYOqTt+aWcK3flAacJ5Qmyv0plL2BrRF
lV7zct47XEtdYd9aAOM3IIpkyCBleizBy/mId2rWORDwcnv4ZgnAXIgpdoWq3w+peRPjTMd0Z1e7
UYu92pp8of8W9jYGffgehu0Wue9LiLIU25I9qCOgfClE7KqbCGDkMvqU47/52ACiSrYGDH8IBxYB
pkns2a6etNpRIjS0x3R0Eu2P0VuOKczbBPtNyiC6lWfqa6UGBLzCGrabOCWeAB+xmDaFnW55jB7i
UAIH/T6Qj5n4VY/yUZV0Px86tzAMPDMuWL6XBNs29KPgBWaVOuRyI5cqo2uwEnv7N3xWXLhHOLx9
ierXoiGujGGRYg/eRON7O1W2vLm3WynsEfoG+28TN0ErTwhrJnKbMrTsDxXhho7J35Qo+JM7bKl4
3MrwvnRynhyT4ciVv9z2FaL5mhZBSVeBFDPT9kIwJzGJV0D3Ve4LtzFF0HEQXSxABQXBW/roAOxR
kvEka5XbTe94fTBz9xRc2CmqEmHsh6rGfArE/uQTzCZ3KqedpsHgo4puSFY4FTGdLMKAFpqug9q4
ak93TMpuDPoHtKsDNKKP6kj80mJbUT9UEzu1s7mZdYs6jDoiAk+EDKe6abcZhptq12973Kkc143a
1l6Ccz8pH4k0hO3UHifD9kB5cVgNbFc/eHHRemMDrl1mBDIQQnaluwoqrXyadgOUolS5d2sa76qq
dtToLQ+N6kAdtIwdwc2dNnUfnfbLxHE31WcV2h0liqtkZE7eVbeaXfqFWuKwyRRGX2JT09zNmwGo
Ugvygm95Ud8M3WM1yJ+xER2QBdxX8V4n7xHGgaOh4XQPe338MAfdt0b7Ra8scADLwOK1kzOEqR2k
PVzLwvlvWxwK/F31mDaDCyj6zVBoe9K/DEXu1UUblKkUFlZ6GCegEhIZ1sJvEo5eQe0dKqgtq2sH
0jF/JrTxkhjOgyYYOAiDNLMd4Aip0F2tSt96at0hCMBaVPI1ZGeTZocmizw1+sTA09Vpt68LoL4J
WlKD/NJM2a0oxElUh0YHiBYnIsbV2hpRoOX6BgiZsO72uao7zATnPuJe1ukPw0DApfwQEaAx1VFp
e1/CUl0xhSlXnAIBuRyRtkjwhqEHpt9wmnmNYnt2obp6r2xbBReFNdxYHaY1ZARoltwwy5KdvhsD
C6y+VNU9XuUYlkHahQCNMm0znF04wMG/PfZGmfuqqHwpG2/kOt7gHXhMjGg2xl4v862N6gvtkG2r
NbJT9JXq2AXuhQr/Y2zxwW1PHSHzCc5mLh6HCFdPqnqU8Geg/Xx7jLclT1uHlX+JBckczt/g2+v0
OfTAZeOpMio8hO7GJtCGNHK5Oq0l9le7R5r5hSMFVuMLw/Nt6pAowFGmEXIz65CeeCideNA/6xBV
WJsnfeHYFgkoIAD/WWmR8lQjoxBYR8qjg6AWQwq8VE4dWAFG3bimcUKv0y3suxK1DaDhXqSifxM9
qup9jzdsCBKkxq9EfRVd4dn5exs/qMqjEhGMaO4GcGXH/oNkx1J+H+0Tw99WADACxs3t8ed06D5X
0S3F6FyNes+aXmg6+V30XEjoYQ/gIbSnGXaZx5M3tp8sw5tOwG+DZHqcvPHmN0t+1zHSRMBZMUIo
tccmGXHX/8kaAhzmXTlZCMzlSvZ2ZaSK5A3edhCWBWxC+eLFf/s0o44jQUcMSIzuterQ1hg0HEfr
XUf0mXSA4QfT6TMYRKGPGUVvdl5g2g8Ol0TXauSraeS3X7KojqaqlBpLxqeLQfzNi5PGHuXiLR4x
JqvxX/vMbfCRqKheiDiSSt4o4Ea6Vk5WEvxLRjIae6jRTSCKMCa7mJEVNu0qVmP6iiv3hos+LKT4
DjR+CEIiDg/SMdHil2HOgYAl/zljv979/Lb2IpdurKlSDAj2uZo6wSMVWSRNYkh0lKh+C+C3qh3C
apBJgNTkzX2nsUOOyYKe2KGhBl2WYPKfeJWGfBrAo9HKDg1Zg4Rf9sDwejCbhiIDEmAMMs/T/cyc
tMwakKZ3lbxXMunOGuotsUHo124bDG17w8wcq4enaQQgMLaUng1ru/ZKnXn2GxbF3qBSTWL8a1Q9
Q44aONkQz4AFJL1da0hfKdpRU4JtD2V46BkuRUz4qMQijpAzGdpvPX7UI1hEgDRIYM6Yr4ngX+kT
4d3OWAMM1+ARsVQ8niTYgeQ9Pn/nda2nt5hSz/M+zXKAqdowGiCGKm59qrwBEISVMP3V7lkGT/AW
oJ4CqhnMAxcnEBd+iqwQq9fJacwpygLtjqWW19Sqa6D7S07CSl2JbpW0cSbRHZURmY+eIb0b3BIj
nFaXvTE5ZlGC/JsdEnDPfj4f8y+4/IUosefeK0Cfi+Mx62zYnTy33mHQobcAvZkSys7B+3mZKw1J
iN9DS3KGJqiAAyyuEcFIo4h6RKeGPImxDKBTtUHfKnYHCBJqLLsRiXjS5A6eOCrcWcpx7QdcPWRo
9FsgtIGmZS02eAruiJZ22HVWtvmCDoGZNHBHC0UOi8p13ZxrwXeeL1gz9Rrxb/7n364BLa0Loyjx
6XO+NfLRkeLVHuj8bS6+3QwWhKcCUMrLdhRnuARbHU1eESRsC6RuyAZg4B3lLxTLXUzK4mAVFri2
5uKxuJqkRpmhlT2PrRQv93oFKBpIr7owX3mCWVKxskGvdaHAm0cnC4QjYix75zWen2cNFoTebBBb
dy2KGlmR3Ab5+M979NoXI1DNAXsQmi5AVpx/MVanchQZaJbS8qWwDxI4Bj8vcAVZDYgxSJWI9bPT
ybI7HJspJDgljsgHn8gZ9gTu8uhTP72njaMctfdiiyzy2LrQtbFW6HnkSvMSRweugmgn4icsB44t
HGIVZKOxm+ewRKAhwtZzl+eoo2s4JzY++OSnIilOgpn3NC92XR4fGxG98uJVLcmWoTMQkwFexE+9
RrapaTu6XbttDYeYcZdKqOoxRIkUOWy1bAoSjbae0nxqDWpkLXastLpTSLXPkng/jeAo1Kcc/3+W
C1emmgNVhhtDkmCUjiKgkyK31aLfiVKAggxAkTz4TWH7Q35PyLHu3qwyecqr8UXqCXd6rZVco8jd
ugZxRp1OGcwY1PJ+wEaB1OXWap4LwHpVhk5NIpyoygOhP/z8ZRdydDNWEBYewJUBkgMp9os2LYDZ
ZTQSFayuuHiNdBAgcGV3KvO0PN1qMDKw/M6T9Ce5fNOSN2O6NRnE9hsUgbOCQayYO7NudjEfvIYd
LHnf5QkmJ4j94rVqoQtXlfdwWQltkv2l6NhUjeIO5qpyzJUkAIN3yDdAdQZPshRwINSCjF+NgML0
nahmQmu5l9LeRa/NSyjseMrhHTHeyfV8i4La+/klXjl/UP1AEgQaiY1fsIjQpBckrTWcDkIfkgFQ
f3MtllwZz0BCE5pYQNXPvOblvKBKGxKnXS45lTl4KbN2RY4mRgbvG81sTlZu7Ytk3I927rR8CFOT
+Oak4K+wPdKAbrdBEf/5mZeHEu8aCK6Z6o0hBobfi+vX6vRhhMhTBCHpzNGM6raoJ8eeuDOgGFIL
I+yxmX9echlQsSRmrYr8D8ji0o5HrXMNkg4RMJf6NkMCbgDGIXWodMdxBRu4zPSWS6nnETUrmFpJ
OZay5dpn3ckejgMcEdFZ0OIVuvqVF3n2VIsXSeNSba0JS02oHI0GQqKNBFm+e8hIcV2+1Qbj9PNr
XO7W5bPN//zb/V4pEhtFjwXN7BQld9a0dluoa29vkTxGdWl1nYIVxhgi45XRPZU6+ZCxWboImi6Q
8vdHqYC4mBzE/CGLqd8Wt1LKG6fS6wMFDbfHWCgq048krp1BvmfdbzXjntqAlqjnwdjCCQpbjfX3
Mfzpfn49FwCLr/czk5iwfVWUfYvTXIETGcUNfj1jp2TuEIKTHJUfExEuhyfGZpzgL0tOUvw3Irm7
svh8VX/PjJaLz7vl28dh1VAOsaTBUDbMdFfdwTqNfcxi0dlt4dZ+2MR+sQVQfR73I7quXLVXP9y3
R18kElJU9CLvCGjpkc9EfEpFtLMhB9URvuPSmu31tWdFDjgbzSKBR111/qxxKmDipmBXlDQH9/xR
A8Q5VjyMf1xreOlU85itXXfXlwTwF/qCEE1fSvuRqYoitQGcJNcgDdEgL2t1gOJGGM/3bpVm9+2g
+DalwcpnvXbmELj+Z91FPKFSVBVVrUeOSh/M5CazEbwStqnKv1oMDa+ObCLgllL0RKkJ9RQwpozq
syjS7crvuBZCFQhIzRg1IHuWaiUsQaevG1PJIXrQTO5sfJUAM59YIKm6syzMF6rzEwo55srSF6DO
eWdbeO3GPBZEPjd/mm87O22SXFWaASILvXkUHfNquKujTaYeR3NyDUB+0fDYprMfFYPZlhpSbdpn
/ecAPROaGxu7C3Tzr6G/JD15gggkxhPjM8ssH8XnFIHMlcEyWEshz4d2jCieTILGLI8f2yH1bMZ2
MasCA1a3qX6wFCivsWjLBQnlHPgSNLEgGd6y217zze5JwVBPLeGjFAU8QapX7jkxPiWzB0FaeHFr
oauaSSvY4WU9i/eD14PJ6fx5Zg268/dDWkIwO0bY0ZpN1r513d/KXrtBzYvLBt2sL3qcjXQaR2AR
28q+7pgBkNE8/oDCXZ0fMchsnbIjGjTY9Pciyh+7qLydePRQCT64ZimXnikXaD+S+tjp8JmCVocV
Z0dNYVoYS8rRaNTIV6rivczNDRWFl86RXyYfwJo4nRK5kqke1Z40aB5M4QCr9U5+6VJ1E03VSzpm
NxPBXCtJpTeqUmlWa/RjqDYyzD96E+TFBArD6nSQeIGhJQEIv+hBq4Z7iIF2pDT4zDY3mPFiglfp
R8goNdOnkYGe38pHs37m5rDLcuHUHX9BdH1KTQBjU6eOUUTb02ZsMR4y43wz5OlnJ9+kUxaYbX2Q
8z4wlN7JiYG6fgjBsnOiMQls0GlWzuRFbNAgdqhCVkD/+s9XI+jbwWhJbmdgk5qOKR+VgjvYco9V
TzIk2PXtEP0hpUCYeuRQokzyMZygtNAkLXVG4H1//ikXW3DxSxaXDyntqAO4ECz5+k9OkfjY0BC0
nn9e5KKhgnbK2fMuAgGgGSzB/sfYDYJU0mfs2y65JUF3SHarUPJlXfC1FvzCoN1IYKV4UbdOPUuU
EhO3uegfjiA4hDqinOa3T2tYya+G09nVPT/Xt7UWMV7n0K9EJDfhrDcFqqtBwrsAGxPimWG+6Z6S
lRT16rb5ttwiXlg5CLZZgeUgA79l8Jyq+Jp8yYWS0vz6UFaBbgBsKzi1i08FechcoTK2/mRiBKfw
GzYCpjSWpHW5PQHuaoJQRsDvQldSkiXHqpUnVW+dmpFjLFt+WmOeX1Z3djOEeVLhKOlmqDdAjkGe
q+2OvAAbrWMHNoiVLO7aVgZfCpI+OrovuOrPoykM5FiGM4tNhoE2Bxe7i9VQa4aVAcFlqos3NFup
ofhDOEOb9nwdNGMGaOfiK0xp1/qDrt/Z3YutAKZAFEfgouCSpw03E79pSn6MbYGa7YGzJhQt5pvK
HTVbB6KmAoRRS+ndQnkukVQKcg8UoiOBRccQ1CalX6HsXSR6GkwlIHuAHjJUY9QlOKtupU5XoR0L
LmYwAaMV4SP2JOgliJdVnysHfn4H5wcDi83FsX016UJPs2AUEipO9wvDsJ22qdMAIxwlhLjrTu/A
xC8zb2XN+bD9tObiMJIJ5aOosOaMkibQt8gmONsLlwRtaECPZ+V9Xj38AANDTAIgysvRgJUhcTGA
CcZ6dHLr37PmHfHolgegPUcQHlizZ73I5LDxADkHKBtXOjiti5u8qWNpHNlkOjL/sDUIu2Ftrgtg
adZMhvRrkeb7UotrwU4GodjmaIKIYt4UHWyrEiDekgRJ5L5Xc/BQbnWtDdSsOAwSYJm5FFIZ/gXw
LdEreKPzo0y7+0aPXV1lAHw/q013M+hguYAUQmSB5C+DgjlAFXRfC+W1FF2oRtaRs5e4N3ANgrkO
+7XqM+XjjQHEbBVt7R5FWJ/8gcjAC2OAiKcx9Fbeft5Faw++CH+92QFtQ/Dgpfas4yKWVv78i67O
HF+/vVlrHpZ/u/pLZpOmMLBAtuWgb+i+tk/Q3UfMhFUn3uS/sJW5FhiB58dQZ5baupD+ngqRl1DD
xR0v37YjWu75Nk9+//zeLibJ/zzXfxaZN++359JyQEO4hkVmnzdsgdl6S+63UFd2FEAi/AwtUXCQ
/JVlL7Pb+XX+Z9nFmUBPQWg5xZkQv7pfSB3jFxCF/HQHlAWmVBSMDF8P4jukuk/jZu1AXsxrvx5a
h2H2DFBHdTXnIt8eGgFQ08bi66Fh5uGnuVN8YGLnovVGn6ajgDxV+qi5FWyz0WE9rBVY1zYragjI
6aOLq19oqMVMHkQTA6E9gYHEZXTip5X08FrI+b7C4quWZsdyWZ9DzljgJk8OUFTzDXA5zN5YmSxf
+5ImblY0PGfxNH3xLiOljy1NxbskcKhXJj3DB4QUuSp7DEVR2rEPaj7+vHu+BqrnVwayN7R7Zhtf
XI3Lvk/GKzXKE/STuI4GfJ63zxFNNE9NItWvo3uA+yAkOY0nSEMaTmtOutNbKagQjX1gDfdJZxxZ
Md3phe7XYH1xmoPmlm0YG++nfgjHwVDcctAf0mE7AepP+JbWFdCARv5JzewVyDI7Te7xFTdT2waF
eZ/Y2YelJmHTlDs4n21/ft4L8RConKOTjJIToP+ve2SxX+E4khNKdMd4ICGUhrVNFhSu3boMs1RY
B1fQ65j1zaStfoImgtv4+3VC/fVfYSJ/AukCP2iZYrIGUljIHnRHAzJdb45jQ8IOQETIuAYZ1Ncb
uYI/R+fIjN1rRhvGxrTRW+qWFmaf7K8EcwTcBUF3AmAL2yQ/xtlTEw//90iNl/Wfn2ksIvXERdfO
UHNENLj2TG77Jj9NG5Atg/KD39Qn/qAzd+1If+nAL7Yk8jMMD6FaSMA0WgS0thNWG3O8HC6/S1Ls
V7r11umY+PfsTkAqS6MejNvdvkISaWxBvWzUzzh/kmEBIJA/kqZEUSk5snhWrM80eR/GXyq064xe
Rnl9XyBjTau/cac6E8zt1wq9K9XDed63yI2LyDZi0DDhobTNH9kOIt6fJDQCCZq0M2UNfUwI1Fg3
nY88Ycs9yIkHxW15iFbC1mVDd052v+Wfc+T8Fph5kcZtnUBgjdzD5MmbOXrEU6DPq/npw1oZeAGB
n48V2HJQmkQHGft58c0yYo1oW+CbQUvwxk7v1ORGld+kkQSlfpikQ9yPXioejPhTb41gAPEtyt+l
NPcpSAKg0wZJPzq0j/fKKJzB2BKo7lPWuCOgxz9HgCvpx/lPXSR2gNFDGD/V5iT5v0g7r+bGkTRd
/5WJvscsvNnYmQsCJEGKlLd1gyijggcS3vz680A9Z1ti6RRn99x0RLVEJZiZyPzMa0Za4gAQUQ1e
LWIWb9I17nTRPKlnSszqJ9tiuQkJlpkdk/zy5Gyvprm3lUTWVxVtVIU2YfVTUfFMUa6GdgEqQYYG
Dtn/dKTpZ92+CHDKoilXkhjdIu9x40CqLUBgWYrWSiVWBn2nNPsZKPFazPSI5dYdAny1wk3WYtmS
yFtdTbB1gGxsvZT6zxCips6Fhcj5DmW+l9qxb8zKJjGQJ09Plb2G/64fOepL3FGWUmNQvV3nqzGG
V7OzQ+jzxeSMmYdynYc7xZoPRbfUsBPjLhiKtRlCuR2oXjqGl2njldN0m456Yq+q+yb5UgPMcqWS
D6SLiohcOg9zRs0SP5Su/T7Hh9J8HJpnk/pl9GOy6nXa16uhKTZWqu66/jWQ/diBMpMiJRhujFR4
SnClW7EnzzdzA4GceltVf2+5WPp6Nzsa6DF6u5TJ5JAJKuEIh19aA5FOss1ogb8bDwtot6iuFeNa
mp+S5KIWfhR2q7r66lSbwHwthsibzdmrTMOTzY7mDAdS5rhF4KBnCFq057hBrd6ONlN1l09eoOfk
w2s8Reigvwxps3F0UEB5suktx60o+yI+4QXG/ZR128o2XMu6tiKZnOJFEVed85IXd0rwM5Auq2Fe
CXLFTDrW1eiWVbpq0HF2QI734+NgAuQHHt/z2Xoi5UqwKjMue6Wm2f9Nhmk059mqwgFFH/G/NK9z
uu7a9GOclJVOj7Yg+W7FuMcskMLhlzn4GWaYq6GmrVxX8/cwKI+6zr8cNEXN7xa3UKu9lslXfJPW
QxWvkyahGBJuktG3ynvArttBu5enW1xn1hEWMs0PeXFOqFr4GXQtE4LC9CWoLtWAc1n93jTZ4wij
WRftSoFiX0nSnn0KtiLdj/MdzjQXVnXTqFQ2lW80v2FfXrWWWDnRmWgLPCNH4MeLBk8l8lbiAfxk
fmmt9nZfiWEYEd/Vkt5DyO7rDLPJpYW+iYLwQpWabD33UrxXRLHtaELFyqDgK3LXNla+yQbH3kC6
2A+y2Cu2fVlZg7JlRdke7fUU2FtkyoDGKhdVGN3PSDlTq89T7dDK5rqHW0KJNYldzYwKrNY6uN2R
dhciZL4u5AYuTavI95ESXCu7NItpfoVk1Gnd3SdZHrqzaOJ1KtJXicALbiooke7Z6hET2TYSSWKs
rdV62qdyRVNlEihhxfqN0FoeTgWoH/00ZOepVm6SuM9cte3uotx5UYo8X9sSoW0tMx2y14F262wO
x+CYRsV6xqIFUFv6baZZhdjRSh2uR51TM4J8ogHYbuiD38nhq+MkqyQndZ5bUl30D3Le9PDeDnYz
TsjKjKlFti3sK6X7trjdzVZ3qPGVspHGqup2ZQz3unOXdpj4ooJdLRLmhQ56meovTZOa/LlKvuqd
r+n3dQily7R2mdLjkIESEkIqIeh3+hiL/QGiaGuzecY1goT6IDkLUq/0U/12bq11mlwMSrZWOGYt
9ejUyoUyy9tW1IdWQd1rBG7Wa8e6l57Duj4E8eSmNbgfwXvexMTKbe8Vje5rU7hqK/vSKLdK6HiF
9SJnxnqU70v7wqm6bVbXV7ltHbMeTDXWqVbb+/KAyI/8E0UBN1API+oNnTN6tahXJXGo06tuEHGW
tf2FUTwbIUJAGDjFc0RGMFTHzphvtDJC8Qn7PpM0i/ZdViU/4pFjQGjronZcHX3TYiSVyMFBcOVI
bbexHXq6UrVJ9PQmuUy5MnKxDkp9o2SqL2uJF1rpc2GpL5kqVlQ8VIy9IgRQcnnVhNVlx6mwbEKg
Jqss7DnsnpxiQmr/p8IgVg7Kv0JeUXumJrwpuM5K2XbVwV6r1YQLE7NEkib66xStnSwQu1ZTPbsB
VAx7IQlv7PCxscpbY+pWdt1vK6VA/Sl1sSZW1cd8xNe6kL3cghNU7RvCPXXTqx3MoGkVGFeiy1xe
cjfTn7gA3dzOVzbv1WA9Se0DWfmqmM3NDLDJyWe+7kWkpKta/RmaLPgY7uLxJuaZJ5pp5iIr4kBW
OKRWurVGSBpjvk6RKcman0H9EkdYOhTFyhGZ24IUyocnJVVgPHzPxqM+Ps3BDwswrnENrnJlkTca
0WMRbbrS5ly4jORmJeWXermd4tsp+m5EXHQE/rJRwTsA2wr1Kql+VMWtMqIjaV6L8D6Mp33UaiuJ
ZFBbVEjYeGlzY5eHccIZOuRwvU7jH4Fm8qeEq8XKZizMVQ9EBU0Zt+Xxk0ZyFeeJS7ewTZRzJHcQ
1UpzYFdAfliQXQ7XmWFwzKrFSkprl8r4eszsTWYjJYimQ94OVHYTghJpA1HiICdcu2WOsK10sLqv
xUxOByw1b+91o1nh+5aP4OLoNzfdldBQxrOqJ0kf3UjPXXWCOTdvJCjfARJ+6lRudOOqmHXPiC80
cRE3ASRWePf2CzHsanR8w7mA/+fkvoQvgBjyVVfzyPZlM143dr2AxFaVfjCjR4MifW5Dn0YjQYeh
NFqPuoJcdhX7BU06TdhuNe6LsNrSjVyVUDXxvUwhwRh+pLfbYf5aRQgZzE9N3a1Fq/MHn+uidUP5
MsSy1AxXYKpahZKqjlRWEe2VHgl1EwpRN14N4iGhSBjYP6NM80oajkZxk0s4qprKto/Dl9ogDUi5
YsLp2ZopChtfCjhmetfTh/2ezLdTjCLN+AjFDE/fxpun1rfLaSsX8UsCPAKCk1nNK4OKZ56GuzA2
+O1uNQ/Q1pTbOq/vCk37PpVq7s2K+RjVwUYMFdIwwJPRtNgMMVYdOaUpYjteiT55pLJE/J3Nd5Pm
PGUN0gNI9N6pLHpd9Oeafp/ct4C7uWpliLIagrEfUxIlL7Q4r4iBExS+m22PXcii8H0uGfm1JqTT
ObQBbTIWiJaTXITehDZXXU8uEg+HQtf8+Wzh+9d64schTnKIsY3oFQuG0I8dQhjputxqt+nDd0IJ
XM11SgbqOe3mX1gZ4Ac+fK1ldt8ldAmWJpNWM2a0a3fNNvIoFyBefX7+fsG9noxknqT9kaRWqlYx
EuYIP9V1cZVuCRgS9/ui91d6/VG4CbU+57o/B6L6bIdAMzDp0dOP/yWNzCd6abbckKwvXiVxua+s
ljsvzf0qFq6QFLL7+iqGtfs/Tgqpw7wb+GRBJVOp50ph4C71VXKIPLzpSBDakrYp/OBE03etrfIo
0Xd1fjKD+Ag48UbKzHUanyOYfLa5FjWOJZcGOnIKV7H0ahiivKZxk7G8Ub+SFBS87LOoq1NS2rLM
C7ifyJciD7o6JxvKrOfJmhinOMQI7gfU4BcGCSmjf2Z2P+uFvR/pZHYVNbPCWWWkxnlGAX2cm1XS
EvIdhVLjqdDAP30t0YRHyEY1Lwj4z4z/WV/s/fgnr44c5klW0qgi5deeZ69AazA/Jj/lDXoQ1VmR
2l8rxh/m9VTT0ejU2syX9VOJZQfHIb34gvkZrLJzS/gmvHmSwbxfwtOqgh3Ps1VVy1A3yX1xL23q
Q+U3a9mF7L8uXclNUQfwvlNesbx429OUz5+TS3SLNoNPCNpYZ4orn27dv7aUftKAjEThtLrFRJsp
GN3mPswSTyfU+v9bz1NJRbUaSju2+dr6tvvabUEHQmqY3fhF9Yv/udjY23ui4z2FZRCy1qdNx8SO
U22IGc26QjeEgpHtNcdlRGerrbMv9u3vv90nLRX2j64BM8afXUap8uN7CWSAPhYQPb6dLi6Ps7oC
G7Re6F2AnytP3nTXXblKHNfeRGvnRTrT1X2juvyyqd6Nf9LxwMusioEjci6E2Eek39F3p2DwQNyy
7q0ri26mgGTeJIqnNDAjim+y/KIu4WNZX4R17MuJDueYDKoHQBRvrWbYD2m3R/gFwumIsGhXHvvK
emrCq7iqXUMK7ifJ8pWp8ZSetIIQXyIB+/2sfhYUvJ/Uk8MuLFF3yw2h40MRrir10FjzmV356Wv/
btpODjmELOQJSXrU1rs92dnOzl8mCczhWX+dT9ruywbBxoFaIoKYbz9/Fwn0CpQQu2AklBfgdQQ/
M686Sutm040XBInuv6G/tpQnf90Tfw15Uk1GCxN0MET9t97mor+GRxOqX+gNXJ0znvn0DHn37U62
P75uk21lfDuBjMQsEMvGruLcHbss9+n3QeALgJlB1Zq+18d3LEnThD3HO1Y4VzFQ5zYvPQdpmLnS
XaH22//55gOeDx4LOoNJYPpxtG4aTL3t+EqdcpRF5bXaObjCJ1Vtyv3vhjhZoHl26sS2WaDBVTZL
VZvM4Zod4embZB+4pR96yf/ilXo/5Mkc1lo7BM3AkClad0N5GObizAifxrzvhzg5ipxyjmZ9aWJE
u4UEOPqBTzlglXrNGRzqZ8fD+4FOjodYikNNihlIdbAjrgvyp8H7/Sb4LLZ9P8TJ+TDMgE6TiiH+
zH5aHxEbcDnnsp/PjqH3w5zEOqoWInO0HA5wDfK4gcM6rCrz1SilM+fdp8fQu5He7rF3x5A0VEkR
LnCqURzFTvPCvXJLWYj0H+FR9Zk61JaK9e8n8cw6nUIbh6mb7UpnTFOWvbJGgULZ/H6Ezxtnf71J
pwrRdTSGPfhYGt2b3gt9a4Oezb12QynbLYuVcf374T477d5P4snR0JtqNMXU4OgEQ+tAEc121oV5
pv107nR4a9+9Wyp5VKe8WEZx7pL7+TBsqd03q/JorKtdjjeTW9DGNX78/qude3tPqQ7RJPW2Stef
QCZF9cLejXv0co7hWdUL5exQJwcFDPw6qEeG0jBjUK/a0KJyipS5iQ5v6dbp/JJm12LQN72YKaJp
0PEmt5Ye1NHawHk8ir5BR+Y5ju+U4qEsnuASUKqEb5IoK6OjRmcCaRGtO8+XekHFWxe7QPzo+tar
YA/itOoX8bjNCwSDpNvBtFd2Vq/U+KoO8VGyH9UYIfnyNp+idSY9dsWdHN/HE7rLqKuk9o2M6ohm
3OUkCWnh51XqGTSzSwJnkWtrBWMJ2XnoA7D53baJvjn1F6VFZG0muK8pyUWbRkNly3E8DXE1qV26
WtVtG4FMSx54gqMkXU2Rsx9ChHpbEM5ZRTHxUKT0EKfHMOs2cRlfZClSg3I8IgA1vppt1nqiJsFP
xwBF0y7eT5107NIQDVR5jWPzhW6kazvNcdEYv4v4Ww8UoUnIctS7CWZnLWBDauo+0oN0bfDinNlb
6qcX+H9fqerJgS3kxgrG5WZYuLntPe5023qt7WlmXmTbczfdJ+3tD7frqQFCb3WV4sy8PzjrAhtB
84SW7aVzpbrIb/uUlVtoyFsknxbDF83Nd60PEnYATRKtz0GuPj0C/0KxnmJHhN1S4e15loI+UIih
rejOZACf3lR/jXAK+7DsBuSKwQj6tt5poMf/vTrdp4nOezzuSU9cCycVnUHGWXDqybXmLSbC1U28
DjxjbWwnr1iLo75Z7vvirMfEpwfvuy+5bLB3R6JqJgXKkQyelvZmVGMv6g4aikBv+/Q/vo//Gb6W
13+GlM0//4t/fy/FVMdh1J7885/H+HuN8+7P9r+Wj/33r3380D+vxGtx19avr+3xqzj9zQ8f5O//
a3zva/v1wz8AjMbtdNO91tPtK64C7dsgPOnym//uD//2+vZX7ifx+o8/vpf0dZe/FsZl8ce/frT7
8Y8/FkzTf7z/8//62eXXnI+tvpIcfv3x2kSnn3n92rT/+MNR/w4hykToA8wIsgvLLTy8Lj+x7b/L
qg1UApAv7H60O//4W1HWbcSQ5t8XChsId2uhlWGl+8ffmrJ7+5H8d/hDjkPZ14BZbat//N9H+7BG
f63Z34ouvy7jom3+8cfJbYKwBuCwReOYcSAeo9bwcW/kIeJnkYRF72TS5mir+CFdercWClzTAHUj
SPRNIY/jusPtirZIZP+5bT7smg9PsFz7f+UnwJZRiVhSf4QUsLGznZMnKDSF1mVRhD59ZIQhFGeN
6XV00zaob5hauZqKacRvwSbrc4qcW4OeEBU+YrHGaFcNTgzvVu9fU/T+gZbg9PR5mHMSJorqmLue
hClqYw8dZ07o0xooMYYGQyBiZ6adWu2Q1Pgm6wjGdh1CYb8fV/mYqL1NBHbJmkHqRIkSt/GPS1H0
9TQLU4391rOSchPk9bBzZp2eikw30xnye9IQNxjAOMRa7ot+eK4Dk1pNaSND30t3RpRcTF3XP9z9
/slOHgzUG3vUVB02HRqjmLJ+fLBOnq1Bslquax3YCE4I0kHrRLDOsV10sfkY3KTWzwqJnazD26gL
fMiGUYhAzek6gCAxmyqaqYenaBx2QWeCDZWsdetMz4nxSmO+uJwiO0cLzUQ+zVSe+1a8GJkcP42y
WXpaF2R7JAiRKJibvaoBQEhzOvW/n5uTDgJqHDBbFw1cJkahgm0vd9i7w9XAZWXIDLv2laF/sCMd
xvoAcQs2PwyYrBFAGorvzeCH00ApNpydy1b7Mjp2uxZhaF2m3mBGYMILLCmEftHiE3Quyv94i2KH
zPJBjlI4ZTCM5Bk/PqEjycgqylbuW4Ewjlb+xdSrDkUjJG+GTu9cmbZdr2sgrZBC3lRheV+KYrzr
5+5e1omEaPXvzkzap48EOJ0CAaQR6lEfH4lEd4ymLMipeChPWdUAynJAwuSOAXynAB4hw5PXwKP4
+hy8jE30bKPO6euG2Ohxecd5eSY3eWNfvnvr3yaJ1dOWIxfGzJux2LtlDKES59lsln4AhNirS6Vd
zyO9aUtCK7RRHHHsuwWlHGh4iWWm9b3F5AxAlg+iuP5RONs0l+/SsW4PrZZHoDcMdS8crOh7B3hT
EteXbRiEfqZlOFfaTYlbtGWv+XZ4dvTZM81h60ER+7Qs5hXuzOAYo7beRThUubOC3HAZp+M6a7Gm
t+dJ9zOFBnVSzY0/ZwoutFHXrKUu1ZfrHVVWFRxVHkf0lqM4vZDV/ElB7+B6DvBVMVup30uV8MYi
Hfbz8h8nqLN1GKCvq4S2cjGW28aejSujMKTNaIKD0Cv4mHWj2xtcTdUrgoM9LrNf7cKcrjQFG7c2
5+xOi/HSKPRh12cq2vFGlfhTlD/FUnVOYOjNn+r9cnFXIpqF+g7sNTqsp42HdOgNDgSl8quhfzWJ
WQFwwasyunzchUL1y2COLyTEokZtMn3HENq1FSAn3+BZnD+qUvmUTp2FyLAOTqK+gZJPGOs4KRJs
5nDAB8Ub7Njy1Da2V0NCXbOt0mjHhfwMDqJA4cftbXbnLHJgP6XkO3mKR4oMbKQTfXlpCj9oe3UT
KVXtyakl3yWt8a+A6/99c37sai1HD6xS4kYHbJeGbsbJWxQjvIBkiMwk2FG3CioJam4MRO+rUSFt
3Ko6inn9uA5s8VJls34GVPamAHKyBja0Qc4VYhGi5JOLW6pbmHFt1/iREMlGsfvxqjXV7SxweqpD
2rZ1Ii5FNyKoaYHGCG391pwt8BAFmWAU6WgtNxOiyybeHzHuHo4t9pLcTbteSx/EMH2znCRzm+K5
ALG5xQOVpLWqXK2FyV5W4Qu0va2md46vZvNWT0hAira6VbVG8X5/XL210d9/0+UEJW5TVNxf8EY/
zYlKQ07iyslL34m4iWddfjAcPA/LYbrKQpSba1V6nibVFYBhn/thqLYiqAEl6e1zNYnxcSyzeRXX
P8asK7a9I8JLAL/c8HYafou0qNroFDVHAhoVoFe0D2j5oGqt7K0ySo65HIZAi2Ht5kNlQW5Ddtlp
Q5h2aaGsQzVVb8s0TLwkd77F8C3tTKFm1OOTbqdJCqqFvZE20KI1vFSyWd6rUYEJWOroG1CTrVvE
8THVh2BdWzA6syRZqQd9braTqKRdaYmNA3hVCssZSWI79n8/tZ+FFkyqCqeG+JdO+MlFMOgVziNS
4Y9aQfpTSKqnKIXhTkNj+kmOBQkH1JmN+1Y5O11OgNuENCiTEUufBFplNPE6TKIEEh9O3+rJxgAg
CMRdperNBmjjKm1DZatxYKwSIfV+Ftb+nISYHQnjqWuVaRcLy0C3iRtgjLJHZLxrr0l62EcDYJO8
UmGz2Wcy1bde+MlTw3MF4UcotCRzJ69b3lllLXVB6tdtka3LGShgWCYzJY5VLzBiKdWLQa/bvaoG
M0AiPff6YAo3oo2QNElCbMsneVXL5ryzJmldZFHmlo4cH6yguaqUcOPUGpw+4yW1kejovUAL5YtY
Q0CLUl0whNN1reeYzOq15WUEVQvyTRfOfBxz8ZxF9YUzCO3gWFx+kOEn5ICbBxGZ6W4qzWBjJ+jC
W3Fp7oVWfhunLtv0s1ptzDnxCU+yg23PmzGt9Os+SKJ1WIiGBdAqL50DlG/zVr+wtQFIpyz09Twg
DpolgwqWTLsCq69cgIBDyyerCIsnYO55n75EA0yioC+DI3u62QHcU9dnNu8y5adLgtCtwiG8xO2n
EbtABIe8K8791NGeegukrGHm8kEE+oMWW6T6XALbSkuEO4Sic3sNtXoj4FzW8uA+mutqndVm6spC
yrDKm8Y9MJ55NZQWiKUQIFXcZALaro69lpRI1N/4yubcHDvK3lhw3gUOMlh6a9Mi1fBZbcwIqHkA
SmOxc1UMLvx2zO5ieUJnVsrw2AngjU2OylWdKXRZjdDTnSbe1SmQtwQPB6ubFlsUfMNq+4banryN
kGBcdVVi79IGzFxQa+ajJsJNGinxCl9J66tclwfNqlGsrbP60ioqoH3VoF8SZ0AEBgSZsIJ42WaX
Umzf1RKWgG2MDxglYGeTqGnljrZz0I1RRgsZPG7TuL9fpiW+/WWVLCy7kRdXaIGdvO5Y2gSpLUWZ
T8eWAZIJahaQNtnmTe9j88yJ9rGi9BZtY2Ulo2OlEeCSX3880WwjtbqR5wPGM2MH1/X5WkplZWUF
fQrYXuX+0BzpyJMGXtKQT/3+y35yoCoyblpLRkIUe9o1sMYlZ6oZXsOg+jhWjwP8eJ6VE1+3QTif
DcVOCu7/+sLkPRrGI5xOp6XvfFSLUAPq7ve461wo8Rd0O6+twZSxfTRzosw62cZZvI1MC9rkTDQc
Bc3eGUruptKid5f1t7OdnQHCnOBF/nwsXCqw4FEwu5HVk3UAk+fIGYY/foaD2mHWB9dI68Gd5anb
QWiI4ReEAyrwlbmKgMC7EbtzU5LvoJSjEEZIjj97W3NQ6r1Ih01uju1BRe0EvEdxnQgzWmOiZ3qT
M+JcoCTGbemA/VRl0MuBA2qx1IczO+vTmSZhoppkAM/4JZGToEMkvZwKf5EXb1veXrPVsDKmd74P
EEYP1azeSQmq/lbEiVKGqNFXHTd7oWTHppuAs9YadLqiq86chCeaH3/ONm8Y1EouJ1k+zYLVHKIh
fj7CB9l/o0kAZQfpoDcyoYpTb2fTzi9WPlZ/w0ayAaL/fs+f0JH/HB1x4qUYtogDmic5eGHHVVPl
qvDbqg6OXTciJ69rF6yCQxq1zalsgYhgoR0XwJ+9Dy0MMYqhFutaOKmnxG105jU8IUH9+UjIaELW
XQSRzDfO/bt8srLTbDYG8oCicAZXaM0mIWMglAC5bfTP9tTZhzi86urROnKeFO5oZcExSm7CNjtY
xSC8rNKwJ1H2czgEe7Ub4m01ONMh7UhSQoEQozZPB6Fgpjh0D10dnHmBPp1UKM8Gqk6WofwSJZHb
Bn1vGwKvFdmkOCcjtdGGx8IYV3EmjmVnuOGwlA+SutzrxTCQdk7hQa2b0QsgKEDRkW/+FwvtmAYA
N9kxFy70yeFKSCBXDW9AbcEmlZA5R0yqxf6gkEq/xDmCqcmw8pUdjNSEsdQNG6wt5ZGimqNnqH8t
5E5c0n//XMsNcnLDKLgoL+KUi9fvafFAKFBc0sEufauIOdWpV3iiyHcZ5AY5r5+KjgR/sKozhZ1P
RlWX2qlCJmir9mlTOne02pjzSFBaEg+TmSkHy0wBfmeSgyFAQlQ3DgTuzVlM2id3DABShYSIfAYF
4ZNVyDjEJSENnEPDN8m2tcXHAFOkrNL3CvTdVdTV6YY0bysUbPzUdJLdqOk4EUmUwxAwuiJjnhBy
5bvyXL3WUnLuQPjkEib2IDWFCeVQJjjJjOsSubcRRi+2kM110NAITRUBT5ZKqjv0suPjPhHf601z
4chFu+0kzlO1nXdj318MWaEdUtO4TEvF3pULh8xSsYko8xAHL8n8+vu980l0AlgL7aJlRvGkO7mn
JE5vreWS9LPUlFBVlfeRUNZTmW6H3rbOhEInHf+3Y4nIALNNElRVdU53aq8lUdum5DO1HbVuN021
XwxS5EndZVRY93EqXdnlzUDhHR1srJpySXUr3HPOLdBSMj55Y9Ckxb9rObEX98GPLzIWBU2rF3JJ
cXdU105t7nVD39daDeSwlQcvqGRCNV1/ScP+OiKwXamj1u5p4GrrMMqUM/Pyyau0nHMUmlUKktQy
Pj4OysjChkSV+WoRh97Yz4/VMDpU3mBIOOZlEjrfHfmsauAnuxRBIYrbYLMY/bTCPckVauLqlPnF
DO+os+cbc9K+Tbq4qk3nqm0b1Lkk+AzyyOv1+11n/PqNF8llimic7SaSGicLAGVaGuQxqP2ogqQR
tA70RBx/pilKNlU2vfQZ+Xg8p1/1pku8ejZWjpFo+xEqoGuE5IeRQKIe7ccOvnUoR/mXDOVcOjZW
dqmypcic5QZaYNSudAxCv4YKNAE9HIvbKS1xicvKYJVj5PY4m/tB+27gZ2IKamvhYIW+1AQG1U0t
WDtKvbTeTZvwNTGPdoUnbFLnPj2rVUZd4Ro9umtzlrJNlsomJiuFfaMncK0FtHhi1erQxIN4IqrT
8FXI5ZLfUZLEH3BJQgJwV5T24IlO+/H76X3bvx/395vIBKYJKvYSAOE+bqhKnxpjovrnIwT9VE9d
TQye7ETkSCj7C1R8mqK7lhXh5RRfjD7HQQqiVBmDsLBLmHNNYw3rukAFrqtmYx/JFQlvY1/AX7ou
CHd3qRJIrt4aKnFsZ23UiRSjhMey0QJxIP/gYrSbL6OWHueiuwrjnBZ3jw9JrmDihCCdsY2SgCQ/
BxvD++2ZcbbrZAlCNBkY3DcZB6hocvzaaLdhKL2A/ZAOZTAcA7tB5M883/769W0gRyNWos+kcZGe
dpkUMUsElnbhG0v1ulpYADSZWi+tVZQF2+nJhszFJRLe1hKG6NbcPCddB5cMCyfPETFC/XGb+InI
LLekHjZ201rtlU2kDuOZ48sC6/rhAKMMQ/FINWXUysGm8gqdHNvOrLZBGMKwVGICIit2xHXWUpec
nX0+5HfOaMS3pVJIVzHeHnVTib3cOT32AX394AQvE1h5+MLWo9Ybw0Uboc45lkGJQw2+2rayKRyq
iVdRcdN00qMQO5Fd6a+S8AYatbFvz9si3taoFtIdy305Wip0/aVmXqW9J+bXgK5S7LOu0WrDfBxs
9ThXVxvMEzI/NSnOTMP4kth7J1V4jDqG/pp0r7DqfqIx12wDuVhpskTrtTWGQ/lakuNcZVXhQH6X
EQevsx+4p3l6XsGfFRjnqXaNkueFkxUsWXlhVNRySqyfKrijcjMLN7avAyVfidlZmVp0CVAPc8iI
GM2JfLuHV5RHx0IJdq0MJQ4BYFzPXWOwn6TkTh83hgPDPbLWAi16vTsaOk6842PZhp6a4mekdB5U
UM/O400TFVeJYWDSFm03XYbUibikQIq1DuYqRbNKxWUn9Zjx8L84j2iPr0QpoytC1gduqexxHhav
DbrTrlUj02ATW3pOd6zCg1IeBFdDdVNr7rS3DFfNj5G2sQNXMXmn/cKhK+tryTrtDlPqAQAXKGM6
cNY3qzj2N2Fy9GwZE3bflG+s8U6z/XnaSOoKiZlA99TB3TQQ4KMbTcYM94ZEc9PlW6wUR9tvhgeB
d1A9P5bx0XIenATtA99Ekis+kmse2RiNgfOW8EfqvyaS4b5kHHTHiwtfUQ/luEb+wM4uB8QxjEOW
X3lQojFxjiJMCi+6+WqMtrG6i5WjN49PSXUzNJv20ORrPZdua2ee17rTrXlvV030U/HT6b4QPdJy
l05APxF4DmAwW3su1B+WuI+gwtvySwCwFE6teeuMMsUeUa11Uam3dmFh+pM7V4kN69dwEKMxXK2T
njQ73VIqL5zYk0KgRBLWeKbuIp3tTVSLGhWOaP7TnKFrxxSxZDy6DL9tofiG2S4oxSYYVxH6DCkw
MUqS4OrHda1g/lBinC0BzW/cTmrcyYT13keI4x5zA31RrDnzrlnFBWpSAmUuVGjDiYpqkbheazEz
z6EybT05FLti2JcmlgiD5bYS+H69r4go5/WgzKtGDa+FZABZkMGFBra0F9i+GVJ0iNNmN40QxMN+
x/6/bxTb23heLoHm6vZFRZzHVNVV9yXOwr1UF8dM3ITy9BBWgML1eT9PKvxFsd00unmM1XTTw58O
65ESbvESN+iIGcItZ2WTMu26b/8fjs5jOXLkiqJfhAh4s4UpX/R+g+CQbAAJn/D59TqljRTTGnWz
q4DM964dXKJyutjB7K+N5hXXT8OqNixqV5ZXmar7kTTmotaifObQgQrQxedMsoRO8Jr0LptAG+dz
LEyPuQ6McSMF+/vS/jSnV+XtG1yqm1PEdvceuxtIprxfN/rGECUs9fgwFqC4dhi7xuMaD/1vph4R
JFrZl6sTKYXhNq3OVvppEsDUCP4pSxPTvq5wmcuzh/uMGpRwpkrcdg5VjejPgRE/NOJJZxiBAJ2Q
DXYgLLYg36x/WrpzID+K+Tu3rNPs/ur9XzkWYTq82itzx6iiGmtxm61x2RcUiP8g8wvFvIZ2+aCI
85lzCDP3RtNHpd4nafm4DSZmaQ4K7OkesU457sYt8sDKO+sZ071Didiijowqf/70T5nWaRo4JjYz
HvMM/7sTKt85ClvEDbWNzXBGCr2vV0KR8YwP+mtkDe6bc+u2du37wBv2apFX4nGhdr8wY6dHAnbT
Y10QKomjPDWpbZuQ4i3tsZp44ytyDoWCPYKdDsw70Hnq5HatR7BBT8CJj/ggZ67R/6uuGtWCq+Mg
cWzjcSR6viF3t5P8oE37BiMfLehHcXMbVX7XE1fdbqw42VfrBXtt4JwYmsMkB5o3u9hNy6OHSdms
X8UW4yb46n91a6VAjViACQvL6kSLW8YkYMN0p3EBBVyRYlsvHKv1LTXTuwZKw+BnoRt1GDEiLxUY
4kEyaPoGJu1if4O9lc6dlABr+xQ1t08msecTggBnXWwbtuOR8VIkqz4cbt0D89yGpXgvx4cK5/ot
HLU1/2Ns5fBfMewrnmLBI8h1avMsSI06cQAzyZto0OJZp/t5C8KYKmY6JeqwKtGYqBAWKsSJNMjz
kpFhUN8PrcD/3nB19ZQAVxHobmTwOXu/bRql9h5/JhGb7chRh3L1PMnnDhTb1F4W52qKF9rVVqJo
WzqtjXLX+f9ldWKKU/c7Mw9HYrPOxq391eD5r2NhPAV5R8gq/5UnjfrJ+8OkXmZlhPryGnsszYFJ
OUsDriX1sAf3b8cvJyNfQhC7OCU5WTYtP8gtinHncYS1uNdPPsh/CXlZEa6TkleSj/fOiLjT+B4Z
K7P3ar3zludq5LoYzpENxdrKPbxL2L1OzMxSHuh5jm3URqeaX83aqytpJprPNW8iNXdhPnaRwxMG
zLo2kUy/JxIQZpq1Cbo23rjfw2x44kN3iyOATWqdHO/JGa0IkieuNJ7b4jU3vX1H8bhdWtyx5Y77
Jizc+2a+r9Qpa6AzSrhAUezcrg/zxgxXgxcqc++VeJh14yS34WCVE0d79rjWZShWZ+eT5a2Mfo+K
YLfcMhHkelz6U0Wv5eeY/pXyvW8+BvMh8gmpMS+1kxjjW7T4/zW5gnBhLHBQY6JHE2SE5LyGpvdS
Wvepe2rtV00yRWmUkKHTsncBb8tY/GX9sGv1n36cHprSj0uid+zbY9NEWkW0SM9s68S2svdFsyAh
S2TaRaZTEom9xMN8Sq1v1Bn5QfgOb+udlt9NC4W95MVZj90tjU8mtOOU6priFubbznaq+DMxeemy
+qty/zxt08XNcl7MQ+amxyZ/9rS31PpPqpeFAXJjpre1JCiscCSqHlUBDTdon7klh76IM/45R2Ft
rXclURP2rMKaR8czYrc5Ny5t6X4fzh4NJEOSeVrYeUcjraK3fppeFPvegZ0lHLO3tSB7YzXZJenS
zL9trbifqmOvX9s3um4jmh9yFj2v6MKdt/015dMsX+r2QelvSlwYiwywzeyYZ7QUiEOxubysu5Iu
FF5ERR0ei/GHyJ/4BE3z2BDzkrU/syTxhTy7gkgC1nZSbmtus7FbjteM9JnBO5skKQzLxSQRMx/u
C+esw6T2zm4jYajlUSTpx0ddnQsuzXjeUaZ7insjMfI/UZhE1ECgk1jB72SRuDCK/jSVRQQLc0sa
N5O2yhYyN4zhYakeAlnKC86K8ZiN7mUhd4ZYc1XEwyaPfkXf8eYEF5XVzWnYMv+q1bfqSpSZCelF
jPe5Rh2sRVmzhZMpN/5Z6EMvkw8owIC6tGfLN7h1TSa8V9qPOLS+9fZJcksCdzttf3bcbxY4YJ7T
Cs52sObgVGnNF28kqUSckqb9WGdW0qZ+JL2vyhujTvnHPGA6We41rXETHy1oOBqjir1SZ656TP35
VoD47E4/6+wm6GRC2zj0o94k8PqMkQ05oOvyUw3ZXbVzRj51875faLaEgtWIHHMVxUf2cueMJt9S
lSoA+hXWvSET6Nr2l1vXszQe1lhbrYiwkFMu6S/QyZEeqV2fL7O2Xg3uqaElBOs6qrtFPC+2E/n7
evmOA6sIca3yzZ0cuFaT69YLq9k5FouB5qHuf21pnpGz7lyLEKkNfnP29gbhWO4/e0ty5jiiI0Kt
eJ3VbpB/RoGw9zKbLFGPjBiuekQ9nWTMBHphhv6rW53qTAzU0vBGEupDexajsP8Fk868HTBM2L9g
33zcleJifXUhrjMYhx0ttmEmSH0DnCi270y+jow+M5DptkQ94lblEDQ1kNDP/42nrfCjbShy0h28
FwXnPdbXfr3OXMPAH+g/Q2+IBwJMyl+D7mrdWN9s2sq5WDIsUMK5pLyQ6ChDn+8v0H8m+kp3ahqT
lPuBUO58C0VD2Jr/4Ptx2u4rvk8EcpGVX1K/+c0sxGlCAa0s5GGVS7nRdFZyCrp3FplMu0zjetg8
grdIXNvsl8oN+M2ylLCRSuwDi/gOIFiKgtY5oV/Pvmv74UFI+Ege30c3m/5oNr6QxHHHdv9p5MGd
ZshxN2VZu8uWN4R1u7EXr551C9GpLtpAGxBJRdne8IitSmmiD+vb3FmTZmZ+Ixsojku1HUzzo8w3
6zgTcZObgpwzDVTcIM6gxlIVetZoRC1/jbIwE+mnTGGKX23yONvwGpcd4/pQEQNE5ZLtsYP7VCIr
nF5a72mRbrdHOaXj2RjcyGLuWj2GPAMg07FpTiyrCmOl5jw7ZeFd4YYuaBoKpmFWimD0HqrOpwi6
5kC8uqspyB5V9AwP+ssobv2CnpbFjUXWo23Y+3SQGI0ZCZXp0QrdLg9mdzt81HBx3fmuGOSHxW5Y
p0PEnJpYFd4Zckp/DJdxCH0cUcvaBYzRwtGzwMbcviU1P6SW+tCpKUNILX58DdnRYotjn+uPebHL
c0I3SU/xvKIhiWreeV11ckztYtj/BSv4RN5X/0mThU4Mdb6bZwyrAuA68lpFNk01fGKEIQ4R3Zbb
lhWLrROO0sRclq5VPAAGzqHRrE0IFH7IYBYA6hgn6hIjRJZlZP3Y8qTn88dW0/pUmnvH5tsqjPaP
hNOflUZfTxUPIBEPtm/WEWMsLyMn8CtL0gcdnRG23rtBITBDVFrHWi5flFzOegnaN6vyV9ABb5Km
F/ZtR0C5Mx/NOcfCogDAZO+FFHR9Lnb1XFruCyFq0dYbD9mCwm0Cqd5mcr5Re3ITDWxLXJa6DyCF
SKmvf5Re9MwOOgFebfuC1lPE+uzg7C0B3QScZawv7muQmfNh5sav/NWKvduTRxf2SXVUvddDfSGl
LanqLTgGWhrTlWRF8ySZ/gqEsQPnjzZbf5tr//T29A5k+6L1gs/+dgvNedhqak0W3eUkcIoLghG6
JErzIKz6PIzrMfCbjyBrn2xw/XAqHvNp1hPNIXXSRxUtb0l27ZS/UJgRaYYb+cRycSYFD21q8G9Y
744RjGRL0XBNyfhLN9VvoPXkORaCwCIztBvttV2R7SKp+HGNG/xEDY+3yhfH4TvUrOar2Lyd7Lwr
mq6vJRB7GSDFrPnJu00/+ylPbb8WsUgnQg3PclsoC1+Hr9Qe3jfNP2pDywoV5J+KGdEVDwIVbWh1
5fO6MFzZnX4kZvyOLC7Xqy89bA9SCOIaYYi4p9ekp1rZ7laCgczf3iMK36ojr6MBZCxuxYqG9SLy
EkbL4N9K5/O63Eml/It1m0izlNFpBnSsDWgJy6+ASywgH8PILzayDiJVjtompoM9mNe+Xd8mY3nl
Pez5m+X7Wa4XrWwYSfRHx1CHwdZ3qyhqPO3tP7PZaBoFDeyMsgs94g91MVF0b+9XlXG8WvKa29YU
mvSZmHU+7bwF/RBdjaRelm95m4HSpbob3W7bzsZY6Y57f6yf1zl/n1AkJCmvU7g44EuG3j8FzUo0
LLEWoW8sv3bpnXsVgBVkr8LNqv1WkcUGN5bHIm+QlLobOccKCCD3BLw1OJyTY5RbM+u2FeV1ZC/F
r74iuSpTD7pgOy0NqrnSGBfGeZ+bazmSHHMyx44YxKXEQeePWqyv3qmU1Z4YMBk6Jmdm3+RMeA2Z
U+MUTV7jR60LB1X7tFMHr53ml5Fna6RZmt64T1Xes3slOSNB6st35QMD9ytfY7G9wyo9KbWmQDlF
v59H1I/GugL/gaYEONvCcaSwvhyqe4pfzaguaX701MmnwLPcxt3ScfTWYvtvrLrqmDcltaydHEM1
zDL2BYFSkwmO23NH7FpVHUXn/U2yAKseGTSdZY0W2nHJBPesiB70YzsTF9j4nogyJ0dhT0zgiiRv
R95gEw1BsVAEBe6W+UK/bBS05+LOd5drWyo70blf8nzju3KbZT/PgBUZ0YTkcfErrnXULRUZJQIq
kmSnRDP0cMtXAKpBa6PVZeB1PbrMa4rIEbwThrpQtHPDqEj/YWEmx9PUK7Sh65rGWSYeZNO1KNM6
g7ixuWHDYoxOi+ba1fpyvo2+Y3uoA/Ldh3IG5WG0JK7b8vvuUZruiLyUtEJHmk+o/oF3uzRLzG5g
BuiDvTsKyoFIJms3slioWjy6AwmnlWyg7Svv3AInOl2JOlDodxq+I2NWJMZu6cRegbjbhl5ys4ex
Vwy8HN7LtkcALs8y5VXntW2y+ctBRnpW7U1yMnJPBiBeoZ7uSblbD4tl/rL1VP5tzL+l0K6u917m
N+R+Zpm0MutuK7VfSkUTlVn/Ze1XO7c7qRcswWPzPFSjwU7fPLmi3mEBOPuN80beah010+tsL49j
gd21d7TjNFafwfwtJgYlTXbstStVyXq9y9VJgNWEsMwEk/F66EV+L9L16JH2Oqz0fyOuIo6u+wP+
plBDnnMksElGvPD3asvgDCs8QevrL3ynNiBPl6nfdGH7zpYJSMBMnHU7B6sKq4UWPTTrjBELm4VU
5nUO8pv51v/g7eELIQA2P2GGO4+T1GLVCkaPbIsnD3Qt0DnBNCvsO/0FqiYPC2F9TVW/s/rlg/aq
J2E5v5NBRm+nydiUXEyr7fwWusUk0iTVVJ91V8M1S3quVx5a0d9nOFwY9ZvPzA96wJa7VaPbcbHL
faOKnxQXMh/n3fJ/7m8ghaUd7wSm3rlVnOW0qkRc6IQQTkRWWZW4FhVdOCqdfYAMrMOVBXVtmY++
1vyN4wbJEOQQPwEOhTR7mAfOMvjI24Sd9EP6hzYDfahr0CxmP+qZtjc75khXm571Wmv2/jws5FyV
Phe3DvkMR1JDdUlmEZIwU348GLy5O/ma9rq1+zX17nuT8pmJjhVdOSaYxv3coFi11a9PuZ6+FVRZ
jFY8t04VwhftGAquQ7ZpodFq76rUac9q21g65X/54jyrxQS88lAlB93vVs5HldHc5fpcDVrwmToL
izSh83GZB3rMT17zl3uinccjwLSub0vbAlQivMRlxmkatetWRXR9sPddDlhe6NLlF40gf6KMQ8PL
ywY5ju6f7wGYrV55p3LbjApPnYPZKSJaSTXadLdbYjzWPRhV/165mDun4ehOw19qIJ+jwv5K2uC/
yR6LeBX45u5J+uqgDXs77tbmJLshvcjKukV/oriz5EWjkK6c3YPZ1epit30SIIzabZzK/NngYkNg
n3HpNFT3Qc1Y9ZqfXRAda3DeVXYjbQT33tKDydukazcHpKrk0Y4EBWnhvAx/9mR/W5VjJZ3TnCqj
ePEDfut2y94bErHjZeK94ayTz2M6Z8mQNqgDhftuNMVJG52X0gRb1OCGQ2PeUMhL90dTzq+scztu
tnILR8/7E50Rt0LX4kn19NkVE0PUEHw2IHiAEo6rFaHumMPuqGkEjE4a8bSy047ZlsFtVxVKfk70
JSPqvvL89poKazu0g3hfPC5FWX1yXe6Uap+dJs4WENausCeAbwYQYwAKJUkSg/8bik4HwNUGWuA0
CVuzuAQdh5JBK0XggzqMYn4t7amn9WD7RshQ7LMS3qmRBCtOJdmxbkSI71MtTQgRe0mqNEijuVQT
6IjzFNRkhTcA35zw475k7MiJ6RalkzRl8N0DUsdZPxpgSNNjlyGk97LlvltZ0rYiO6BPtsNMIwKZ
iFnM/agsJYEBRWa8F6PLOn5pBgCYuQD88Mr8x837P4xeEoFmx3wnuZ5Hazf6+svW9AGgFUHf29Zu
UGvA62nwufTLZenYmuabMUNfnWEna7BhVAxHc/ODWKscFcEIdlE/iOeVmuVkyFcK8dYbmD9TFCcz
8eSh8rxTZvNR1uDDxCj3UaE7Zy7ZW5EkhcZF3R51WaLq6iFJJvNPEUYbB0jKMGda99xz6MurOPOr
cjfi0LgN6kwENwo7n/O9lCa3phxk3DAEDCxU4M6oXPC7ObtUM4ezP9ylmQNA4nP25tXcRgIhBKKX
6r1Ip3+mwccHV7PXClOjPU8Yu2DR8X0sXVgjU9rZkKiZUPZ5KjLGVE9RvSTVw8RpzXpuxduornOx
JWKsbHQCvGNGl/8aIkedPLEMioIEegst+75cL2xB3amz+4dKdVmSDexrgW+2d1ZeP5v4v58KELex
sUDVU6iopoiV49SnXFsOjZ6bka2pARBhfqihqI7p3BElPrjPzcLOo2tLnGO3gm91bsladnWuYOvq
lIVQeO5zTtU6wBv91MOAGcCxZgAy9sAyqp9yr7EZLEDji7ITxzTLU6BEntlg9v3nbZz2urm68biJ
aKHS6DltqJGAi3sueEKEYTHmIwVFfsz4CLBZz+ZJmOgx8RkScF4bv3mR/dcr43Gp6npngKnc6x0y
w7zJ96M/9OFXBUu6OepdaoSVnoyydV99b9ySjH1vV+UTaG4BiM1zFvrCeNwq+eVzFu3KjcFzGof8
RkbtPA6ubqFa3DO20zAw9eQeybbFS15AQjW1E2kLoRxiwfhcZNzhqWw86FbLSTDcNiqo4b8Ji5xr
927W+R6Q6/9BmJ6MZg7CoNi4pmR1SDXHvlRtz2edLwRl1aV8dAf7gKw/O5lMd5eVaol5apM+ndJI
l5l97jzrQ9NNEqWr+rJ4A9q4SXwGmjVAMW63jnRQT5ZjXrz1bqle4CJhkW5qzzUn6d7T38ogIGdF
4Cwc3UcEENUOg2AR5sAz+81IX/Olf/Pw8IbpuAC2TtkcSaPBPya+WoPD3rGqKepHQrChWhKtrRh2
5XLFJ2AcurQrrl1xNzfluM8b8YK1YU1WySjhd8Z+NdnYrYDcWa8Qu3wDbLaHFh6yQklrZ7ip7eG5
KgJsJJ5J8Hlmsc80bMIBO/aNN3Fme8NvMRAFolOcHGz4GteBDPG2iXBC5ZGpsyJYKR0qqLSeOvoV
ksnMzFjm6UK28OhSktW/5zp4dWrvJm8lfpYRt7BcCk5uViFHpCc5zmAYyHAy7ITDulmXfEIAbKEv
wjWDmmAVPByoLIMnjuBE6CkyThba43oEM3IupOO2q9G+amZz364ddNT8mTIrP/t0J1PXPdK+Op0z
u2SpLG5f13RpZ9zIjrnZ17zSz0G2Up7Qj8fZrYZ42aDGRUWxlxGQglzY90VdfLAC9LsVo1CdDSTl
dt23to4c5ma6oWtFnQKKAT5pwMVm9YIgqMMBOIHDGtvbYlZ3hk8qSFmtHrmMxs7xs+3EiXFCSEbY
cmm8KKUOCEJf9PG+zYeTAAuibLTlq1vYx7JkztxHpjIQa3tpzr6srjqAe1Gw3fJ6ByV5zNiDrFgN
xbnBgAWCvvIQyWwLW5EPlzFfT3oZbx0YkxyYsDrceLEw3Y+6FduzKZLCFmBNffMWyJHT2WFOV9Ub
iWj2xZ4w1hmtQewx4n64cW/0rJPnVx9mv+42ptfUCsKqK0i3b9ReVRMFkB7c2JgT6w7deT+x4Xqt
tkt1Pb342h5plhHWLMqhrTn7Akt6ZLZVfTA2C6jMYZqxve1LGvB+ounbcAUXNs0BFUxRLwmD4HM/
MQmv2/g2t+TarDpAp2s99MYZO8/XWs3azqvm+/SzrG2xI+6U72OCHCu0cjq6lf3XY8KMK7NiuvOt
5jQDV2lYYyJ9SGrwqUS3eKpNo+r2Ww99BN3Rz4hVvIl3m1LUN9i5jELuTu6MfhwPnV8e5sn0r4FY
0mh0N8WJ3hMvbtU3TtUgA0jPWEPs9CSW4NBn/BG+Wj7twS3OovZ3bi7AIyUaxy1Tw642+7sslW/b
lAxOMT0Wrffe5Xwx6dLem246I+LoOPa8162mOHv1rS7O26I4Dn0fY5Xu9mVuGkmPYUpqJFVYfX6c
U/J7vKElSwj03QoEcF95nkqS9ZlZH6dUmVGrTRfd7vEE1Vp5Zh/fB5XGzFNXS1g46gvBaBK0jPoi
NWE1PLDRnGHRH7uYaE4uvlzt5sa/a+mrm8xmOGHzZw6fzfSwDO17Zjj1uanxhqLP06TsoqY0u8hv
pqSQmdw5g91Ei5aiKFinOAtYdBjQ9YdpEUykhh8q/NTnshyNo55qYBHIdnfOisZnJdUALTtBfm2x
futV/Yea09/pUrnHm2jSE1pwdY10vlREbCuJA0HN1ffkbcbVMUn16HVuFrtgZsP8ru/dfgnr0Riu
xZIPV1mjvemCLZF8OwhAdq6joThbDVA7mBZk9Vkiix5cj4Wy97s6cmoGarNC2tRfnKpDdjcfPGPN
TnPQD3HjAktCjC2ngr/MPredh82V7d4cbPpTeRABSwL3ODbukMyFPRBcdWvJZDUbJ9VAhd5cZRM3
KUPMW3BVOSKOdBVN4iwEMHGC3bxtXbI4zQNp1TSyrKtMpgY4fQZBVLzKJYp8guKsl6Fuvmn3Eolv
LgxG6a0PBfGdP98v0r93ptFOHK09ov7Ld5siP6oq7rO8246Wln3Y/dTuCgHy6FdUIq5IZGKJWaNw
mn9pXqCbmARQ8wIMnJvbRdUelYleivUNcazmo8TS82W+qI4JDAfXZTU29E7o9NTYjw++xW26TPVN
R2jsRnumVMVFZJYJRjQlPWCoxnOTsV3Wa9m567VpnGd98FgbnS0xXLe5//9/bHpV3mf7sVrzBLdo
z/GuYt4+4ynzvf6+n9QHzEd9dQIQtz6vnV2li4FyHKqbpaXvC21sItdwclz1+F/JTaCsOGOMZy/o
k1n5L6hRoHnaXo+mIYh1MWpwC8a2o8cRGSNAWK0FJ5H3dHtNGpmMXEa4Z396hYRCrRoTEdwf7oY9
i1uVLI2H9DHATytNQEOrrY0jfXex5tX7oO2sI4NU1OcrUgG7Q9+jy37Hd26FJfCcNkGzwwZAU2nP
2Zjt6lZaJzgi81X+2oNsE9tdiY4y6NciBmAw/VNbjSesqeu1F+pcBUhbdDv3uO6U+aBv+VddEyK/
BR7s8DCdb2pTRfzjqfMWn9HMGWjJeedZ527y5cG81aUYitQKRLNRFS9W+7TqPs2LUjaQy1yKaY/B
iKwzPqlG21tV8E8fKGWv5v3cTldM21B11uMM+LdfC+BfP7Bp4dVSuacBDMTrpufIm+2LWe2iBsZl
S8of/gJpPGvisGydPBI7+yYA2k8CWZXfEMkwL/gYNJ1hJrNXG9ylRyNFuFnZdXeFo40UbVgmI0+z
S00IXcq82ARlf56sgNy0tgTLEPyxQD+FZl4ElEBXqEdRN//Mm1IjG3IzpmySrbo6g6k92X3eRuMw
XfwCQRxStC94AtoEkAw5NQurv7hv7poTGzfFXjNmz5mXIz+RrUlJ1nZybZoAx3ZM2EIJafDeinoD
JZopFtpAdUZl6aEljJeFWvkks0nXRpnRU7ibFAK2Uyr+MmMj1A7RHSdVU7rJYu4IsjP47d0gGQfY
zxEeSKs8dfAn677OUz00xkkA5KO0t6kSIgAn4xS2frPZSIiToXzZ7z2ETe6HwVMXbjf5j5ejeWJR
oze+niiuKI7QwjClfffpeS/VZjM8aA0lRq12yvPg0aumdS8cJAyNSuPpppkUxEr4hNzf4voyek45
G0TzTIlIMvj9yTADgvUQrtWBdzdMf1Yb/PpEwIWfFeLGQvjXumM0YHa4ekV9p7c5AEoDRVFxsrAw
JIGwL4ik3/nyYNrX5cNUxZMs6b8QQIbh1lkbnVPxkgPJ1Is66WP/1HRuS/lrgWCSCBKvL9+kVZ+4
U4LTNotdabUfrLsvqCGoKrMR0HZSXDHSP+luNj9WHbSs2ewXfOeh5qGJI68ILZDwvQQeDAVQxTbf
tAbr4OiTP8vSUTXvs9L/xFrdDT2FIKWZ49YsQbqtNiEA34iHlZ+nmNviIkcvSFqPunSUWFS2WNXB
8zL9VNwOaDjCC3xUngy33lORy3d3IfXDt4tLDvvjDEyOvYZxoVUOIYEmZT6+fp4Z0FtV382IQcxc
zM/WWDyky6OQ6xaBH2KW79TrXEIRzf32OHBtSYqArKFGDJj2iKvEpYG7pWVq0viDlsvWkApgTQDo
5pC4Ln8ggU1g4lX3uXTme0oO22Hx/F+5pclsmtOJ4nmZjAByc9Mvp63Q3xZruf3uzgNumlsdYHrO
JuaJ1EtfaqSa45xSVlsZ0y6Xxb6y/v3/x+Pd70LBwcS9HDxMaEo5a6vgBRaJxCHXRLYtd4HmLHx2
xXOfFc5u9B63ftyRWskTLEAL/EV8K0uxlDTaWdcstestH/rR7vR9WXqfMGUQTG566FN0QQjb8FAn
NGfClVABo0w3GSYaYDSM/Vn1o6/iOyWs6UOvTgy9NXkONujhxFtlsDWjmEBC5ytqzWYML6P5ydXu
RYM3/0urYDxTbc0A5z9uOjCe1Z+XhZen7gmpnPly15UobSxvc92SF67T/ZI6TrOXnflaQlFCzM9d
fbVG2mL8mvgT9Ha5co6NNoEY92Ai1bcx9+fabf7MonTOkvqzhkCRU1VV6IY7/xscU41dFQr7o5m1
YDfUC/nMsngCOxqAFHhBOrv4barROfM/3SCBMi7tBgWlj6cdsCuawN90JOyhMbkAPQJ5nCpPoljp
3nGrP8uz5b7OWiKYFj2xbvyiMn5QLpLC5NgPfMZUkNbPSzrf23MDbIOLr1I13aUI5dzOeG/X4lVl
xTWV418uQOB8vfqD0Hqgbhi+rwfZalsG5WpLYfWbZ02gHNwcN6lb62/VEgz/TZvOCO16NoV2Pjad
/lhV8znzXbSvmXzBMvJK4gT5Dqha9bUHalkp2s7a77pCw2WZhPBzi0wLatmUpi3TBGsN2NmReH8U
9cvKawrp9sGJ9jX3pAVQZq9CrZ33zmDeTR3vKxGD/wzjSzdY9wfObfI1kRHoDbP0fNOvWsbJXh6Y
ngknGJK2vxbz1sfLYENkLeuH1szXyhn2CKX/CXHztXR6spQtUZVp9i581cY+mwnwx6Zo+8lojsIh
mkkUOG6/JrVfYnpqWgglp+edpZ9uEo9+PT17DkJD67uHwTivExFBfs0wHFQoyMYPe2GU79wS0bVA
YjnPQEoQ4UywLnX09g0whsJme1DloZTUzAwGn/UydEmrU4I1wEPWpYiUUJ+Fl8cpY96DYpKttHyO
Sct66IUw7hzTOOateVg3dvD5JrdD4PI/ks5jOXIci6JfxAg60GzTO6W8KW0YVTK0oAVA8/Vzsmcx
HTMd0y1VJgk8c++53Ul0Z0gk8PA7NEWl0aj4ihH8aNqMvLnJs4wTllH+hzFWuWueje3yqDodT9cN
modUZJztfeOl3UqK4YkE3mxfVBA9PSASa5mhkrbYWo8qTtAW4hW3afVKK2MtHZas8MAITHCM8PmS
9taScK87iXDGtu6ESUg2QjveW66/8RSwlJESEfXRRbqRYZ27PAVdxcPBt0lj9WZ89ERVLM2lbauI
pTo7l0UlHJeZWzJURBDkrnRIzF6N7mWb1fE6KNnhWbkVrHCgcYjcNJbDYpgegudZRUmMsqD7wwSB
fLTF27KZ520qF8KFFvk3SQLUl8h4mvitaE+hFHh3CCh0IGwrT6yJM0LV0dyY/v2yDwv3uW7sMxPa
tbGnv63tIlsayk81IYDIJkpx+HTsToz1jDSYWbsm4Lup/jZTT8ERyFfR6Zeaw2TbFR6/i+v/VL79
LHqSg0OVf3qO2uQwAPeOJBaJYnXv+zPf65A+GlO99W2AgyntJojjebFWkb4AeNzPqcXkLsB20Eeb
PphfgTvTigRLf/TF8DWUKZxGJvwteW5T/CASTtg4md2za1w+UBi+bZu/qGzYuSW684oqQppi64GR
IcMJQGgv9JYhhtx5UXH0ueXA6Jn7rlBXLvYzaCMGNCG74MXmpRiLfh3r7mf2CcEb8MMoBzEMyl61
67q2XWcTqToCt8EYxJ9dxtouD/MSEdn02o/4PCJxtYQn9ng9eScqArUJTAeWxjHhJmVPoqUjdnmG
1NnY1PVZla6tXuPhKJFUqkKuUgZ3vMHvlSDcCpHErBXK2aXeDbX/O3bsWWbz7CtunmUu2RirV8+b
t54M17i7qMhjj9GxvXEsb337DxuufuWK2Jxqjogkdr5svPudGdBuBmhssFJBVpjCZ4GOL0OLfkrn
/jtSybkLMKMME0+PvISU49x33YOBc7GxgfEUyG+e88q5cldualVt7JAZNlLTRsrizluij2x03i10
IZSCFSVC+8+d6CsVS8duQEKYhMElH/t8x/VHtXqHAqZZw4o597qcTs504oU167jg67QsUFOZ4WR3
kuDTTbD5+UdX+FeE6mOePLqhQhAWMvBsLYuhRvjmWy07giF7rAQz5dlNqTVf2m65toV1hl63aYv4
qmfvyS8S9BtdsrOy272lw0tWlRBsJLcD+/FqQPiufe5G1y7RgeQJpoQamUr/XSEnxJXRcYrWnCUa
KszOajMa7ThU2zBI1oGX/uCChmLlqWFLEttr4WeIzBmjriOcXvucybfLp8Jl1vKaE6Qnk3LPXIj0
xyr7wk9J9Lzqul1klWTIWtG3sPCLela4mXJ+Oi91TrreT1gi+G9r7a7+5qXyjp3ZxylJannyVVMo
R31DuW8HRK7V266J3LXlC2vbFhJG9sCUD7eSDYZhFRcLEm5mpCZmtG/X5VlZA3/H0myvOiUZBPAb
+VX17KfQ1K0K4bstfeJE7ZZfbzjbqh+3E89DScatn1279nadJrs6Gdkw28PVX8jXbOX0abz5njyK
Qx7WuyrRdwSQfEOJCtj829CCUlYDOXMjUfSfJjSf/sASJ5SvFeXJ7SMZYXb722HxX+ahQcYUlt7K
VhJZXRo+9EOI0M5i+RP4msPRvvMLOvA6QVxqHLPzivi7m+td2rkUlWj7moapEU4kFlsS/r34yFqY
Cl2b7OfBPlWpv2cahiLdDBt3Hl4orrdT3H6KrHwIPVrTao6/ipHH35ZYl1wMkjFzLbYv833qLq8o
nxFo1/JlRtLZaWsjwqlCesEgwsEk09eM1ttq4/vTXgtw5wNj1dDqNpTLH4ZinCHkyHfqrBChBDst
7Jrk29baCVPCCa33wCIuTtDfNVPksMhLP2yYVq3lfTsDmz+nYEVpx2m0YQncNuOzpycuC6PXPhoH
ZcxnZ3PdtM45sEjwQ8bNKGat+p4JuRGbhfTGxG+3MW3Rqi/TxyoLLOTpPR+o8YaVRE01VwwNF8Y5
tcA9Zc/9cigC/swhss4hLe91wWBEKfUylww/BT7dW7Wuon5juY1gioWeidTtVz/ZloFTbjspvtyC
XbPWGTPM+SGoubaFxnVaFYpbsZRo86b00SqQBqHBuacCs7i8WnT7ARNlPb3jy/nyKvXelbh+Xasd
V1kc08YN9cz57RnQJYwa3fwuLbOGJdVyHbKkoHeduQWX4bevOvyUyXjEvE1BAhRlF9rVRcjgoF3k
wAXL5kty27ph+m6D6sjCh/OC++s4u9l7zVaVIAq9m9CwdR7+Ob8JvsuY6Zel+FsW8PYo651rERvc
ymr6GJYLtIIcZZ16HBfHhbgVcioxuZs7DxO7aO/UNPzLobGt+12WCw+L6s1rkYacvWW5gVWxE3PE
AI/rdVuP/ge4x63sy2Jn6xrzHBKplZvhw43saaeI48gCn8jE7t30br2RaK6y2/ytNNG8h1eyNgn7
ifmN75tw28QNNiaET9+n9ZdfCG/vBTCDZ4T8u8ipL62lz36QBNRRxQlnwHXK0eQmBPbgYuYfj6Kd
WHUo6vbY4mnalH224/lQe+iYlZkvbLhrHrj+2XNwRValQ828SJKSyn4NHMGgRBm2Tl85JGb6/D4L
P5yT0Sn1dJj4HtbWwsfqBwsWFd5tN40AdA2d2c4km28yseyy+j3KvGnfzIhKBJHT44zezi7rT7eO
w01D8covi0rFMflWy5vyBF1hE1q3a9O8WvK3iDp3Z4f2u2z8bdW0McmVRYq3sjuqosR8mFtXM3jP
vZ28yuU/Fzr5z6Y1v7P23xDKewDp+l/Yw+s65PuhrV4HPYBLj4Z0YqJwmOfuwECeD6xESlYzElkt
XfurU6QTbnEu3QUbysjQx5mFw86534L8D46JjSy1TWOCtcdsPlVL9S8w1auU7keV2eOpf21eLBMj
Hi4gJNa3sU3aTkjr+mRNbwykLETol6cGebhB8G7G6clt+vZSTH8qPS+blM0dccDOH+X2BDAkBLuK
JfpnaubmFlSEXSkS9jpJgVl06Yv10Lu7fnTvl4zvuFP+j28PLHhR6eLEyemD5RVFuYIkM4ExaZZn
lJsVFIMNQ7XbBh2vQJh4eBrZAAUMLrtc/C4WFW06ly6VEEnh0t2UZaA3rU52g9G/kj3PoQRoiJDk
XXlUtCBsTmbgoHQAJq5Duzh5LHGeKIG/sL6kK0uAS0TSAZ5vsJDQVRmTwVUP02Ir4+C8EKlsleVX
yQeiJ0seU8fjX5gzMxw1PNpZeYc55c7p7VTvZh2/snM42eNzMY4OZyLthFV/NMq3Vpm9kGual0Cr
xgflLh6UMETOA3OjXQMHwhVBvc11Csh2aH40sX6bovWPVDTsWWvJasdg/ujl0V5iJtlj/5rLjBlp
zrsTsOPraDJz65PI59xeQBmGGLksEiAsj9WT2y7HXgmfNtf+CEvzQe+LPqdLMA0jNDgsGQS+kUGg
tLtjUi3O1kcIv6Gq/8yK+k+w4FAH8inWTlG9a7sNNoFMW4acFpHokstg9LqjNel3EsJRz9U3M7Kz
B/5J5U849qb2HnO/vH1g/ls1zf9oGxG+Dm204yO/WIy8zrbn/9LJ7YIYPZxiKTX6F9PLfp+rW7ay
2ELNJx52+R0DXBuxkO9VzQi2stQrLLBpvWgIq5i2mc05oPmKZ2UCdk7I3uCzURNjwBUqZYYCY3Wr
+ZduArsmdLvFcOUH7kfNbtT3aHy13b8mjf5YsuwSiqncwK3Yo6T6SJzmj0iGBBC2tW7RIXr4YzFl
DYDIhmHc5Fa2zby/rivnQ7a4n6MWT+M0lTcFKD/fobacQnSJ03xIMvspj5Q4ttPEHE9diHXF+VsH
NkjKbGO3w73dzAT+duyHxMIbljYhcceUoqfWnl6cGhmpkzhvYQ4LQPHHn4KG3LXJemF6um8H1taW
6ZJVjlsoa+WepBLilCekN17a92SM494pB6ASQbWdqhjRwdl47h1Ml27Py0HYc01GfeeVp97ptsPI
LiNwNm7OwKBA0YkD4Sja5buqbm8VTpCmwm/sJHh5lTt+VukL8NEvPxowzhhVrCHUnHybeVmGeOii
bZnc7oF0zRbrakXXDM3rjk1Vs5v6+RtktkKQyxmlz70n7uzCqrDCMClyMkCthUO3DHsp33Yenzo7
pGAT182PgfH8Ui+AiZeOqUDoG1a6eYg0dVz2Xcjbp2eq4qn/nPQAwqVhDKgTa7wh1ud1K7DDBxGP
KMTy1zrSdwRI25SwY6Kjow9A8izZa5XJkpw9DeAk6UpopbhV/bg6OFMzrP1OLRevTDcNlNItgJzv
MBqhIZTZnUnZ2fdNLLaaMTEwyIlVklWzuswNDrJwGemMo6/R671tUNp3EbuTVUaswVpMDAi6MeVS
5frdizQVm0RLKOsqwZMuSRbowjs7IzRdFTbFW2bsM8qxw80BWcyxPM6W+HESSqbK53wmVR6bT7VC
SJRtmZL27CbQdZcy9fG1VlC2cAxlpAPus7RfL2HT7nFrWxQbRJ+hoXuoPPFH5LfZnryqFt1y2Pof
iCh/UzbTbJs4tY3E/sQ6dT9Ae2DOjKKsD51dmyLIYG5k6QXr7bTsoNWJi5VWT92tOETF8Tk2sAqg
hJNmVMpz+6T1kB7l7XERpU3cORde6VAU+qMlt5WNKxdw32YExXVqY3mX+Fw3+cIUKffXN0BNM7+X
KXQEbSp2snP+0VRevV+mCY0Xxs0W6ynpWiHfWvxIBQE4Brye7rmPw6nA2yEbluTDATMURsGyPlKJ
0yEM09/aL0g8R4rO/PGUDOIFx5O/9Sv5mIbjh5LsshilkcPtK+5Z2W/6Ot5VFhKgwfao2oaBYcpL
K65QJN+01dLCRQTJK9a8Xn2tZsBI6L/pVSzW1BNM3xXnx0fmurDpWEPWyP83drRbyvzPMGLymSae
ceQfyX2p+tesjR9NGYiN9iR+s7sujO6G8p9pcZEIFA1qkPetm11DIbAURuRwdaaMTwgHODqKo1R8
4HkVfrmo/BkpzCwxx6xfN63PpDcYMZU7NxN+RK0U7AhNUq5/QAMFCTeY7+uUvjtb4n+Dw1gQSlbO
UIbc1ix7rnkhNnXhSgZDxEePjb9Bcimpbm+1BGAAkYdPs5o/YoSwa98jn3106+2oujtk5bh885jK
f3EZQrrJGQG+vR1qz2ZZzutvhw35TkiUq+xfoi3uF14nOER8dQhki80c9veUij+1l1XHXL1rV5J/
7jFpoae/bWL/yBzOUFYEJNvqL4OetrRGKuTwTzVNX3HbEskgncNct192zhwaOZOgBKl+ptgBrHHT
KDV1CfAW0jz5g+6SbJVfENrA7HfgtWQqaB4GqDaWXOWdBoQhAX/TZ3nm3qK1E1N476bDcaRHvAnX
H7m8HiW2bDlmu0wpFPBUxbTGgaQr7kimEC4e+Ro+lFr+wMLk4eAPRzOCST+/Vq0LuzSw3gP32LTs
ZRMfyUvjyd8yX5C26PnODHF/drzpyzjlcUB7xaRZ/UwwDg6zx9xpqb6whshtSQO5riVLfN+Rp0Lo
AOhobLZa89mCaUG+zo+Og3WccxPRXtcyYuBpyWRTh880HqBbCpBswYIfLE4fCuGINcIM5kI3cwBH
dj6Jg+jYQFWyvk+6GvaBsA/h8N2ugoQ/bjHiBLH1BxA1hDA2tx9nP+I8/k922F3GIXu2bGrmniMu
LEdM3xpXiMfgyszpZvYJlwqtf9UsPyzJ+CDPp5cuJl3DFp+5Hz7VaORZKKKvl/OP1LTQojoHyUkK
eiJTb+D48OBBnlp1dvbHZ6+4cnWPxwgEg8m8c1qkW3reP0EcPGjyzFdufJyD9HuZaY+ZxIpa9uuk
LM5BHK77qXzymkxtYVvQfFfpKhgfgqA7Jfh7VrdHh4nZuK9ipGsezzFz081kqXA74QRZDZCMaBaT
Drn0/O13ro06C/VtluMub/sNS+N0HUz/mHCvOl2+oSgDG6DzX52BqLAXRMYiO/Ypwto5v8fbysb7
Zt9NgIhKzbWDxnZGiO5He1uGTwpl7s5zYWV3NwUIAlA3XcjFmrGpG/k9JhXOBAldwvKzHl3BDteH
M35wb6xUrJjz41PI/LHb2SjmGav/hn7z61j71rORwgY3CZ24SxBAruap/sRn9DgFzMkTJDFj89Il
QbDOvNteqsez0llhiSZ1AB5gIRVym+Gn6Udng7jlYFMmblziNwjWgfPRF/NTd8SJZ2DpL4i4YufZ
S9vX6q8J2nTdNExAxcAxZnoxrzQjqWoOr046WtvZSx7nuf7oluSep8hsaF9BjNCE6hjkQexS75q0
w2UAeal12eeOizqWRJOvmWwWPCdII6ab9CNzmmNghz+wT2h3DSdoMKJJ0dHuBsLDVNvRPOsMNX/2
N1cLfqZoNut6fBzjPttQjVy7xvozkf0Y5yV8oVuc3BLqjXLtxx5k0Gpo9aYLyKDM+DgWrDgp3v6q
H/V2HFCFL7i6QZ1o/xFNwGPS8BEaXlWC5Hh6uuYYqek6YVLkq4rrO1pAw+oDAikW4Emzk6b/9MPx
OxEdDYXuI/7Yd1ZvvUxDUu6yacH+1z7YImNHYzEMKmLS90gQnlCjFwMLSNXTJ9p/VVD+ZBELr8nf
2Q4g9eXvjMNKu3ec9SHIGNYzLTYyfMk9NxHPYNzxhlfeGOP2jlCtBfPftvwqGB2u5i57w9zKfJIN
/O1Hh4H71tbhZRRDuJ05DdZTGj+M4LCRXh3DjJYgi4EsOEN85mbLMF1l/7wI+wE8vdRD+MOJcB5K
2e5ExTbXHdVW9HAvBvuqAw+rW/0aQutHvj7geWEIzoqQKfaARjS01b+CnhOXyWtoA6LuhfsG4v5Q
ukptKkVKBV/IgvNy1yv+lLR3B3zFAMiw7YjS3KGx6f6PABzEodes//2ohGndvbbG6TYNHhbqyumd
HAk+i2hxkBisZUetYEb1GA1ttvVviDx5mzG5Ne1LpMCejQHyi9LH55ficJfxFkERS0M/eGy8SWya
rAV55UCj4EP5kAzcVpEoUjwVe9b3+R5tKsw3fKYIo1w4M8VuphGXFsp5t8bUU8NJCZo7t81/y2b+
QbZ/lT4mn7Raoxgfrsrop2oo7qM6oNDCNRfzPq88F1Saj58budLtdUe4POa7NqxoSz3VbfnjYToR
CNK8hp39fNfN8SmyZbtnoEMsDfipZZs06c+csBcOU6gAeUaCKP5FiWpgnAuQU9VDBQqkjswVVT00
qvI+t/r3UoT7tJHVHn8K6ziP33+goKV9yfe2B6nSlAfPapGeD43YDiFWka6sEQmLv2x1FKhQl+Xb
WPXbEClSPheERs5NfDDujWYEIXqVOODBshyHTCCybieltYnZacMZhLFTe0DuXVFss+7bBMvfiJ11
Xxc/juf2K9oeBEICpm7U8W6A4qXY6/FyzGG27keVbe3qJQ75MhzkuqAr6BgyTRvQCv/HUWCQ2iL4
CGaMtCjv+r2NhfHaoHUPqtBw3UbFdiYFRlppfPRSGDsQdRGnDksCe6m8dlhg4c31l4GjK3Usede0
LiKuIMpOY++bpwxCGz7lmhFmGW+tzh72YxEc2w52Qdx28WYeYHgIeH7LCH3L6uS7kmZ59RD2cGTI
3KMMbt1xazFG27mDes+L4mTlMvmIzxEUi32pE/80w/PZlM+95/V/qyJ6yLUszsk/A4sExzLWUOQy
znEUrJt9636CDNhKCzFRnVRbjD07VFrpRXfxWoEwOPmw7pCHZM62FsW10bKCocBKLsNrC9PwPdME
h/DBe5Tp1r0nmHQ7TX2fevCWI22yW3iR3DNSWsqerVfODVQtaCSyyUbJGnhET6Sowx2nPeJO/4dm
P+Z3Eq/06gAEWTWXUD74xLR/LMSj44j2kmIO20DpWyAERwU4k+pFCVr0Cd2+bMp78qH4H9P01Nf1
+EJIWLAmzSNk9VQi1c+D4RxmwZ1N53NBeLVuRGrdVTE1D6NT79x3ajO1+p9HNMqUYEGLJBP93kj7
2rsUoAieuBRTjPl4GMo1MuPlzrVpKaxlftXjo2ZsVxb++6LL/pkRARblMb7ITvK0+9Yeh2m+6UNs
UZYqp33GBnpy3WU9K6kujeN/paP0D5ZXOmg8E//SoABaych/8Hr4SO9ZkA6PLFOybedWZkt0mFml
2q6eMyTzdSkwJeRx/TTRFncVaAsBmPLsTuxSww7GHP16dm4cyUk6vuR0MdCTQv+KieFk6fhl4TU8
L4zaKic5VGyyidNAE60TdMa4K/UDmY811jAWVxiT/hbFdO8LM5EiAZxqlEh8bmR3VZtkEw4MTJB/
s2zxvWtQeR1lCLMtNEBXJBUJE6jkK9KfouN0sGIFMqmzV83Qxkc7ghmLejLdlk3F3j0YxmsdiJe8
r5OLdHK4bGn2py9YD5FCRc+2wIGdw4h/5+AzVBuQbA692A+CwURG6BNbyPkDPMlDnOvqHCu19hIG
OdZ1xB3clM54Q73EG78qvoxcHrXslkvRcM6rXAbrZPa2OVLqfoJrmkU8kq4Vzkf4SdaFxS204V+I
sd0pqJntairFvdNMEiX+9NE3SXEv8KvtJlEPcBGaKtp6Ua0OuGfRPLth90TfytzVBzk+2PU/+CQj
x3McXXfQTv8lC5blGhxo4ZPTO7OH28tY35JUYsx97gepiW+JiwrE2P4F3g30DgkRtcicejPfoFxL
xAmb5Km/TbsLr7090tyV82Q9xDWGLHvoz6bMrlRhybVKLjk4gYsruvKcU2zz/QYHLLAbx84+k7F6
TjWGIr8PIVwIMuGk8X7tik4kt/WbZ/fmnDkfanYkENlRv5ceeIXShtJUM5EPIUFVtqvuSCTY1viN
1yjc1DGIC/qzpj3VjdB3RvnTo6gz6hlYttlEOd7HdJk4Z9nVtyOEBp8VZW37IH/a8MB16N45YzQ8
YUE/op06ucw4vcVpPu0MLN+fMPrCe+Tf2xZUAssB3mDGorxnwFiAY9+KvI/Zek+8qbX4Jh2lO8Re
tcXUKJ8SUdeXEdENDAlwUYw232KrBTM4WHCPmnLei3EJ7yObBxIGjANwZpk2ph9+jO+8s3CPjqLq
GyhzTNlzcRPGFwi9FhTZLRKXaG7Te+Rm3yqpnb0blHetWtL7cP7uXct+tBoHdB48PHdhzpA12jn3
FsGWkhJ4tcibp6tpHhkOfs/Sq54mK6VLi2eDsWhE3OzurBJWn6OKlzaG0tLFA4JwC2wAdyc3zqku
f+RSFgcKvwI7oFVfy+Wc3hytkVAIYah/V7WXjte4aM+lZd5YZ5lDHvl7u5Dxyb15GGMk4nRsxdqr
FiQHkMkVRV3HI7f/LdW0qnuPCWDx3Q7jeA7snJJYReG+SRjtZZ413ssu+7WDXt2NwrNfIDzgP1k8
puGpCybJ8Y5CtzwBnqBeDGANup6cj46VYda2F+ea0i0ZUWEQZF8KhBC5rI8AZl0y1N+Ywvfug3aj
Z5M9zWH9hD8G4ShqZkpyIGn+Qnn9/6Emw76bINUZUmy6fbJyXHbeDKeumA/lLoqA1QMXGEkos17z
2yp1iboeHRx3mVK+fVHR/RCCcgFGCE4/f1Shie//e1YcEgqO/zk5hRYosQjZHvgvIDX+ciPtIKZE
6zqwvB3r73+ux1nlKEcf3TwcT7aHjjLLRibzDcrSOUMe63ELxWl1RPRdUYUut93VNJ8IwtulaJ3Q
+XhvDfanxb4JUEDKP2tE1cZ4T+kcul+URq3bmpPfEu5nj2sXzjDP9uLHy1948LcYsBQkWyJ/hhhL
fm8ADAW90z9Wc/HWLfWqWWxw3mzm10Gr/xQeLFid4IRswucxysRpWZAmBHC+FvkPHJS9d9ixgF5k
W1NUznBcxuKwOFKc8Cs7ezV6f6YCapkImxMVw7JJWvt51Jj8nE40lzBi9OqMrtpGfvruToRPQgX7
il3J2kpilQpBh2D1Goc11eawUiVjlEUGxR78VQRnBdasaVGkNoliHCV79GNzfP7vL5hSt2ND3Igb
p95rrxnolZXJLxJ0Xlu5eAYtdBjgDPutmYjKsu2h5ae0wbG02MclhY/WVN1AoCqeTsY5uqhTDkmQ
s7678VDsGC9rA5kFDTETWgKv5IpJ8SuETjSZU/6gB+UQT2oxDnHqj6kao70ffauAqwX1SoggLH6I
x15gKiDgtWMOOtcqAIeEWabjnzuUdf6sKqsl8K38M/faeuhaDs9kSi7a1M9BstyEuZNP/mKu2Jo9
5M7A9ncpz66qv6Joso+1k4JQYe5qBnMYYuADhRn9vZcykYfj2hzINd3HTJevYE87VHnRdA7UDbJs
0vOQob3ulFOdjNv9cmbrypSvvm6yXT3Rnyg/Pk2p8+PHKO1ZMQnIe63a+mpi3NpcpyQyDyX6UJzZ
+y4u2EzPeHYBXSNqQe6fEsx1yDrxmShAmyWZMncZ8msCGXdOhe81EghOEGxnFSlXWLTi+Tete33T
DtVnxFERX/h9acebaco+lRO+WyFLGDL68CimFPUqjbp7acx7HyN4D6FBxq75F8bocNC0VC8SqyeN
r5OeAru5FJpmIh1k8OiDzTMUz1NfXKQ2X8E4/q0ryPhMkscH1N6TUeZlpJ6du34aMVU6L7qtA5J6
hXfRozkXA7p5EjJHIDPae6nMqWNMjVZhQGbljMt9EnHnYtt3tsLPfYINgbKGCSEqGCTR5U823Eu8
VesJt0lhSo+xr2uhSw2iMw3pPwfUyNjo+FhPHT25tm5pilb2d4hQyqBT433PwrsBWRaInc9MJm+1
Uv3e15E5VoJVoBMGaP8jknIqj5MniMnrnML9hA4ULVUn8fCVgHgf7Xkhy0gw6I76INgPc71VEME3
hoHldSy9Bznm/jNpT6xjx+XSpANl4XKUXRhu4sWZHpSImp3bhhkCByRcYfnpUStcF6IHqeqEfhME
h+CigEs0cAmvEDzdjzbSXVi0nOPGjKcIPxi1VHqKnWwHHOZhHDMEJcV8ZSHMVKjH2WIlQX9huXbq
AyvYUPZ2p6gDn+8KKeH60t7mM4UqnpHuoou82XsOP9ZvHaauQ1ddwHqkK8BOcg89ARHN5LUPwNK6
h6nEXRum7rOjkXX4Bc4HnSf5Gfodt+c8e6gRSvuMplFDVHceINLKk1c/lvXcnFPohaxQ9W2Br/a2
L6eVtdQK4fJLmBHqrEp0WGEVfAoIsxyKw4kk5M3MsP0Y4IFYZCHPtMI8Lnb1bocwAkRZHkTZ18jh
WQrciodgqU+08vaR6Fdv52v5VzqiukDZd47W6OzNyIYT5BILyACue9biP8PZOa2qGoWMF1+0hi8n
VHLNY148RB7kS+OPu6OhijZ9nGrWDc6yaT3St2mkcAp2NBcq/Ku9/JnRkN4tmVr3rJ/usLQ+CjiJ
L5SVuGmdC9IYRBRtjeiq1pDJVftaaxJWgznmxHOS7Jw17XeOKR4aDwQNM2GoKL3wkYFBepKB/Yct
ApNUO7sUc9W9BC62AWTxzWyPh8qSJ2k6WqG0vc6Jc40GFXzN5aVCyeqWCwvl9M6XajibRT1gzIYO
MbrvzAIPNYOuEo8n838SLPpAHKdwvCf18Nx0xXGZ426fUvGu8R6GdBBnj20oD4p2T7ZjDoXr6EdJ
kapC53kAMnly5vLoaZoYZ/QwvGfpRZYCfJ+hypCTHB4DpAf42DUyjQTzXhvDRLDireaMACsVz3f/
/cVzS2tD06cOfnkIJMC2KYD2RHJHdhIy5V2VjF2KbHwJkh7MxXBsCjKG7d6Z74LULnAv5x29IKuD
rkMWlXjzBev43i2Rq0VBOl8rzzZHhw/YR7eIbwkWrXEByv/3l6Tv90kVjEcKEXkp6gUlVIElHo8l
4WJFeJQSv72c5QwuN50YvVcP2BuSM8kBr3YweJckN3czwdEHn1HtgQDUX9sfwn01kQe1WFg6lV10
bwxuuQjDs07b+FPrboaMefDzUJ4TdRMWs4Hd3QK/iRwhpqMlBmfqqCzH27AZQMEWDSiTeT9yLoMg
UHuu2pPbwphuYfVWPvZwPFkAES2KTTzS4zpnb5j18yVBamFuSRHonMHfOk28j2sYOkkav/hkAD2X
wHxxg/+PtPNadhxLzvWrTPQ9RvDmhHouCBI029Y25W4QZXbBe4+nPx92t2ZIkEGoWxMKSR3VU8m1
sEyuzN98BjZQ2QXMq0NpInNirHB4E+8lgepOZ5ryahgxrnMBhHL48G7XJ1J8qx7a2I2epF7BVIBm
PQUvhA9URAwHjX+djNyj0qzg/VcIoQO3wV8jk/6iZ/rLAC/b9gfVOwTT419E4dUqpQBhAlFyEhXu
tJxgPGD25Y2ld5mH0unPwD+ECXqmqxRlHyNG3S4wKnFP2lqsJySolo6bUVNfRqsbns2BdzK9ZP3R
qCDfu2Wzd0EqbxuzHz5XYvSCHZD0QZdvoPRUB7fwNep9RrGLdA4oP+9bWy1Bj3E39UDQJOjMuuUf
KA57UK1wp7HgPXwWJbAtPfcmeBis/ihOPNYJLCTEuIP7pOj956prOiTgJOR2lAHksQVMl2rpT178
0s4SofRUWpOu5SJ8pfgP4i6Jm485aKM7/oqdrGW/YLghfl/7E+Ag6+/j9IECc4GVAfprq7Ady3Wj
i0Bw9YkFosXVSunQGACOdBiKAFKkOnECII874kB7ph3dT12M1JhV+DhZJTBJ5Yr/JRpG/4mHLn8h
QsWtWm/lsE9eVFpKnc/SykQmN2ro9sS5AYLTC9HiaSRkbdHrIhxoH7PO7sgBALNvy6wGk4HgCgD3
dvzaDiqUtfZllLCU9qnv3dbDJJEzgGUJATe79LE3eEZiBD/UiE/7mmc3aE4e3NjD6qNHGwEq7WF0
IR4COceQ2EUol6b84CvSlzx3qlYvv1qIysNgELEhVrLqa4nQlgnj3pBQpwkRbbP9ENkiT+l7eK2S
9hUSOzKIrflBHFFhkkdklPomoEylZTIugroPGCzXP8M/K6Ky+IJMcbPXDHRTenxGFZ4cXLXGyGOg
AFpu0pZoJLZfLfRkZbn7JufaJwMjIioCvb6PfURrxTh+HNIkf5BlS/zgeapDGcWxNDd/8bqaV/eE
OyvA3YaFET4JUCZSGRnhPKJbW78A+JO/yCbKvPJgvEiJ8FFtxE+WLFSPQJhQT4Hzk1aysa8zkKWS
a4U3eYV4p6eV3V7ri7sxVoTXCQRn16r5Vg6GeGdZbbMOUzSDkcNGnLBrnhM4JuSj3HpDKNwHgc8h
UeEy04UwTQGD35si16JklqD5RuhkSAmX4w9NliVbQjPpS1fCtw64h4IoQ2eph3pQIjdgQ7QAaRG6
w0cZhRFQUZUg+Q/v/8sarI+uBCaYDqy4lkXMQ7lcdwKIVjIZc420IJ0toAuHiAbCg4tXSOmi9N11
WHTBbgpBPICGEGgDb/I26vaJ6u1NOlBP7AoqJDyeaBfRcM8sAIS08Le1gt6h0LA/Wl6Ce31AfUZu
30AoVc+5j04f/aaDpwYyAvB58QXbLnp2poEsXS2TIcJzKrrGPFTBKGxG/60xtPh74AeY3E9SR0aj
dDsdfzMnz0LYm5VQbAIh/0mZozp0kZlvwO61jx4yRRsN0tYWHAiU/0jOXln+6PFqL4OSCJteZzP2
TdOzz/1oL8WZ+kGCQbQKZdXaAjiS72TEllo1s25E86Cog3JHnzW/HeVhZwUasCyTO9QTFDxb6m8a
xmcv9M9gtxTD7TCm1loZJGvPsxJaba9/H0JDcUSvezI6pk3WC4qFCcRao22+61NBp0wRgDBDfLC0
Adk4Ay0Quy6S/rEy7hQ5KW5aUNKgWckcfKpswH1eSaR/JDBptmVClojigkQn9iEoVITckA5ay6X4
oBaUpUka6NLiiV1/q98CrQNQzmPvg9H0e53m9F2LMBG2Oo+ZL6OlJOhgLyT0rqoKtWrBHXZynoIF
gg3MQ/VeGjxUwaqC14iGdbKE0FTmW2+amupPLYcwgDG6j0B6VmLpIt1E2umMYt3eB3LV3Uit/5hm
4c/Yw7ZlUE0yFF7MUAQHgAOluAmBg641Jdhj/UDlPqy4hEEFKAXy8m1vbsFLdqBJYwxVxsRzsqDZ
4dUOAk8J48F5N56Cz1Xc1mgT0YeDyglm4ZCbIpr4Lg9A+JJPaRO+amJvvVjAQynNlyrpctXQzZdF
ABQS4DWUL8GH9FTW1hDGJnwaNG6j9OVHkDA7Tld/XfFPFMLzX8i+hDc1cJSV3sj+C7UkCW498omi
FN2bhuby7vITB777pqEP957jmDICAvhJ03YTR+VGKAvQT9P/h3jvp6arwp0zGpzonYS4tSBwX4kx
khgNlMiDSNpO0uDSJYK72AbgWWSNtkTkInWLY9JOKrM7GCXVwVJkPqe4RzUheZKRs++5fR5kJEIh
2MFrHZVg14jFff6rzcPvdY9eMpYpAIyk8kZoB6jl/JRDqrcO1dudlwvVZ60FSieMinnwNU7T3GvS
Q5OkGzlr2ke/w/IoDUPI46BxAgUNTAG7GRkNGsvPDBtHLveQudRzKxU5GrxvsWJoDEiuI1Xf2gyp
WZZUg0PodDI5wre0BGpS99k3WggpNkNp4QgURm8Dts1NKIqaI7dl/gQFfW8mxfcaeZYfRXIXceS/
iKL+AcnV4KGX3K8uSNA9zm6fhCyvYS7V1T6M1GzdtugiBGVpUJNAF0Erxeq+kazigyErP0GwSy+i
W+1x08scJS30TZDV5kv7NoyavsPDJVhJQvqapc34CuwA5lhW341ClDl6NXp/OAr+14/+/3lv2eMf
Xm/Vv/6bf/6R5aTqKOrP/vFfL1nC//z39N/5979z+t/4113wo8yq7Fd99d/avmX336jKzf+lk7+Z
6H/+uvW3+tvJP2zSOqiHDw1X2dNb1cT1+69gHNO/+b/9w3+8vf8tL0P+9vtvP5AHrae/zQuy9Lc/
/2j/8/ffNPwt/+v4r//zz6bf//tvdvMde8w//qL/+bffvlX1778JhvpP2ri6ZlmSLImWYmCZ1729
/5Gp/nMy8YSyo5CdQGrgj9KsrP3ff5OVf8qGrquWamiiZUDq+e0fVdZMfyRZ/zRlnTqaohuirqnK
b//zs06+3n++5j/SJnnEr72ufv/t1JxO04BHYieqahongIT+wmSJemTnC2OJyl6Cm3titDvc5Xei
wLFMwbXSi604EZRHEmD/y9Hk/PkrjqNOLoH/cRE0VdVQdMukW2gwMk1UpdOogKK7ogXS4oC1tVEE
BnaO3Uzz6XqUUwfS8ygzO1dTzNADjaZ+qHBAKtDbjuBevfHpepSZn/CfYSxDQUeEITGXp4NxuS+q
PsTbRR5sdwvK01zRSZdfRrv/WD34G438ZO0uGHvObfqYQWKZIp1jRRQVbfIhPfpuXqdIkRZM73zf
ePRTaeeXS97Xp06a7+M6CTH9hKMQciMFYRDQRABpt8rB5YYC4CsgOTkEv0R8BkxyfSaXxjSbSLmD
7UcNgIA+0AyZmniz4P387hI/W3gnY5qWzNGYJu0jHotTYwQx7yfd7l7dgwLR+4b28L136z6D/UG4
L7nF0eZAcrVT71Nt4dPN7M7PJ3a25waxFLCV5tsVG3MbPwLwv+FxGx28Dc9qR9oI3QafuM31yZUn
a+CzocucNhwo6Oa+G3sfDT2pKUp4eEw7NFZpSkL23taoSK2QUlj7jrYxhb3rdJ+FrfsJ1Yxd9934
ef0XXNiOBmxyfJNVw2Dvz5wlES1TyftRlQcZcZsH7asIWBeN4I2VyzfXQ104XwyRM43yoSrLqjg7
XxIF8wq3asCoGTupucmsb2G2sO0vjuYoxOxwYSJ9X+ZR4vTUPPQaAzDhVxglt6a1cFZe3IZHgWY7
3WozowRFSvrc6F8nZHpTSLvRRM9G4LUvKMUOWOP6+vxd3IlHMac/P1orPWAz15oGF0FwSbtHzH3+
jxFmex2B1TIQI0Y10gArgq943P/fhjDb6a5bDlZK08dp+09Cd19ArL4eQDp1C/9zG+uybljYBtLV
nW3jIJMMFcNgVoCjH5r7ZtxQilwndmBbd7AgoMPY9T3VOzBdxd9Z30ehZybHWlp3ozISGtSPu9FF
lPjL9uuAFOxqYZAXd5Kuc81IgJrw8j5dCQmMJEEthwiZnRauHU5N+LbBT04s/B3HH3L8U1Foe2IO
xTBVXL28GOpXgbcx+pELv2XatWcn2NFvmX1SdMB7LJb6yAEYqR640DeC7UlrHksbAAgLC3Rp4LOv
a4SIUKsCwVSMiCxoyhq8gBxR3euDWgoz+5Kt0dNwr5jf2opt6i52CZd+MlK+HubShqbVqBoqOveS
ZM4+4xCCUJIGhLcp5j2GSIPrarJwIF46p45DzL6OLOe6oeWE8KudjE+klrQ3k/VTi6yZbPD6zKKF
LX5p7o4jzj4RarO+3td8Isv43gh0vsoPgbgwqunvmK85STFlMm1JVWRldvqitQFVp+P7iC3KjIhT
UefDj6xEK0/OwxeLBuXCp7p0sRxHnJ29UHkVI8+IKAEs09wbn7ZTGdxjk/Q3lsTRyGZLwoNCkChQ
aclXi32mh7sKjYDrIS5+oKMQsyUxZqZhokZIWyGsbS8y6ER/qVnf/7cos2Xg+U1jJi4LLwQ4KOHV
MRRfRjT9r0eRLpw+pqHAwsVHSdWs+RaSXcmKEELFNcwod+SpO5Henoy/n5Y/B3WwHSeBEFNAQ179
kLnB3fXw51NJFiNNiZtlKhLvttNzuI2jLMwKYD3K5LvdDtWwTooOfTpFA/Hyd2KRIaIKKJryPFHj
pMg1HBwTx/M52rN+pagvOVJz16OcH0mMSDF4dxqGYqrzlyc4jcBEkwnfERr9g4RH7hj0w98ZCikv
GacsaefbN0MGIYkrNDQrf93qb0X8vcCP+fpIzk8+VdRM3tCywgNCmScCFWUj30SLzPESiqqWGX8y
dBjKeM9pk45wq6OVbrxdj3lpPeg6r03FsCAWzM8lt0akKNeC1MnRzJsIS8LwITCjzfUo52eRKupU
GSTNYBLB3J6uugJNFEVFHcFpM+2L0omvcOZeke99zkvx/nqoS8vhKJQxPV+OUk5sR0EgaDGTqGUf
4wwxCZrl10NceHhhMGcCLpUtjUL0/FnQlCqHt+YWTvRR+zyuMT8O18krCNa1igobwvlr2NnCKvl0
Pe6Fb0XY6T+WbKhUPk6Hhi1cYxowZRwJD0Kkkuw4jtYK4gPXw5xfVaqGBolIHUJSWIWzc5DeGHsW
UXFHbvynDNqpgWOHBqyqzz+6+rfrwS6M6STYLG9xvagqcf5OnRCs7x1azr4Ty77rDL4ULhwUl0OZ
FumDLnEIzq7gpu5jOEA9GkHGd33Y+iPedgsrYynE7HRFgR3l15AQYSBssNv9kGjKTV2LzvVJk87f
4NMn+s9Qpt9xtMiLpi5jFUCio4t0mb2k+pqJ4VbIA0SE9XBfB8pTLQsfxWCywWg+L0Q/v8FOo8+u
Y3Kzxo80hFFcGQVzNCZpH2+y4VsW3Itx5oj1F516QIV0R++9XY99YXefDHy2Nru8QzMX4V5HG3+i
LYOKbrMwtxeOKu39rU8tTDXBSZxObdVrfWkqIqtfb1fIwq5z6XszwjcJi/X1sVzcZ1NV4c9I8mmk
Jg28bARaQZsHxVshd7puePO0AAiXfpfqzcJb78LtQpXWwHPF0iz6zbOpa2Qpc5NO5av5LeoEYud4
Y7R3reyusoCGZhCBZBVL1uuDvPTBKMziBGOh3qPMN12pdwLOokRNu/aHn3u3o7b0Qr/0xTSRb4IV
iWigh306j+YQyL7uEkKFVD2JdQSDZPeoPOTGQqp7oUSrQiOlyq7LpKMkG6eheLyPYQ6V1qk2Paoq
4IHt3AF7Z+tIajjFI5K4d+H2+gxeDqrLMMC4cyzinwbtpZhejMbGcr9CVjIP/R7q9FpfR7fRiwaM
YOutm4Wv9v5ZTp8rDJTMTeKkRCltnrrh6aV5uZth8bY2fkiwyF+p26IQaPfI8a6tt3y79IC99BVp
arA+CamcfUWj10MLpkjmCHKH8kWI4n9Fv1UQhxe0XRey4AvByEJ48+kYi8pnw1M93xCbrKALJiPm
KvrhTaoWX3yY8FbWhruFD3jhVjCmC9tSePlRtpxdPCEqwIYpgN/AGAtF6z0IwZ1gI5h7UPfVOrxX
NsI+W9jtl2KSmZh0iqYSvzWLiQGJN4z9BHjBg7DB5hhJajuCObAwtkszyUNiKgZYKv+Z7QgN4R7D
tcbM6Wz/EYVx2q3qJtviY4Ec1kPwkq2L5wCm7Ar89/XQlyJPXTBFR2cZmu3sPKvEpgWmJ2aOUXpT
p5L+L/xKaGxdmi9swQuTacoMUdRZmKY0n0yswkq9xWbZSbp6pftowJLdNSixXB/RpTAIOspk4Xw6
bX5WCn4vFChPTiAlMLj+DdUWuBhLFdOlKNOJfZQ7WG3X6NYAx76s4++DMWGTzI1oxguJ3YXPw2n1
n8FMP+MoTAY2xygLwkg1FMMPOWC8urnV0Tn4q5MGkoo7zTSnFzXU39M4uikj5wuO12nwC9PwlW++
Iwm8uR7k/BbTeC+LJq9mLhptHmQQyhplfh4VgFsR9nktg7/+wDyNIJ8OQ/ZxbUHaEbWlKDjIIWxe
obtJ3KVNc36ws3xV0UIFRuLg0+fdmyJAaTvHC96BGbTJ7qejyNxjm2GPG2Srbqqls286Z04uEuLx
ZLZEyeD6Oku6h0HrKtjIJecDxF14Ibg1bJO7fDNCKbMtdQUzc2EbSWeZjslW5SHNA4YXLcf76Vz6
pa9ZrjSpSBwA7OD+jrbIql/l34efYmwLdwilrlELpLT4iFrHUk1dmj7V6ZCnk4JzCdUbWTx7HYYV
JGXP60tHvWs2mgOs3GlXwlcKLev/xWDPJ/g02mzheCObUPE0ntaO9QMIpA2kn3Qk/4bplp3aS/3i
s9Njmtujwc3uFc+I0hFpd0SnOWndYRuh9ZbVC5fX+QN7FmV2RgU5HKcW+VLSD/ND+hjcdG9Ylz+6
O/zCnOYRDmqwWKi/uGwk9oZmgpPg/84uFOxZkFL2tYzkDuyMOdmPrXjX2/FNu3FX8kr8ZEBQ+VXb
wdp9Kp3rJ8yFeZ1uaZrwBvDGsysGbedY0KwwdXpz3PlDv1ZQu8rd+q/eZCA+FA4yNqRhUL6YjbHL
RGBc6Bg7VU3zVhkAORqZrCHtkZr76yM6f6ROGTIaFVzRMr6n87SnascqRbihdMJ9S8pa7yCbOXiX
HoqlQ+bC5LHb+elUmEDAzJMQUfCiRpPD2inZBbq0dQ/whO+U0g5/NYOjHawD+clOW3qGn90K70+A
f4fVZqUmURvrsS8DwnpIoKSTrq7xVxPV9xCKBUrHnDLWWXqVK4A0w8GDvue/yuVjiOtRZegrdO3t
61/r0lg0CoGWSSXQUObgk9jEFgu+VO9o8o8eXzb0sm+vR7i4Ho5DTBnDUUbQQDtpQj2u8R+SaPP1
3wa9jbYKnCK7Bs20Sr0AvSMzHj60oxWsTMNf+AWXlsnxD5gtfjVuZWVMkA0tcCirsvjG6IpbzxLi
hZTkwiUrk4+yu6izQ+mZv0hxesTXDdsARwdvWPhDjNNFRlvOaMFZ+t2tpXvfjQDAfJPlEhBzUV7L
JiYDUVrs4fEvrdOL4+YG1qAr0nGYZy9NonTdGMpIMbQWYGOeWGqAF0GxML3njWwWq3YUZ3YV6b2A
9pyR4RFv57doiO1GKKrOuFMfkVS4Cx77b0iMbOPtEiRl+m6zC/ck7uxOUjKQDGnO9pclSHIwwR9i
sQJKaiQH2Bl435bRp4W1fOHWJaSimbzLTfWstVHodYeTfAQV51f8E6nmZ/elWkcv7irdoPJx4y8c
A5dH+O9w1uyk6XsZ+2SRL5i62YOb1w+qlB4Agm7GznM03Xq6PrzLCwaQDUUHGcjhbKPgJN4Uuabh
voeTtglFTyO/lsSFW/5SFN45FBogVPKCnP786DyAd4YSfYVJnIVKvFhXYNHJWdJ24XZYCjM7dkq5
hiEwedFBptwKrvGUBdUnyt5//QI3j0czn7MAPnyQqyWIXnlXjj+xJkJKfukhcmkhHEeZpbYSluW+
gC6/02MV0rjhIS485i9c6S2eTOnCspumZr6xjqPNbh+tREVQwEvPwfdvck/qEcuchGapbv/1tWCR
s2sqbS9K8/MjCvGhREV5CqS+N7kiqKseG7tS+ltRUA+RFdw6oYuerjgA+wCgeqL4mmBPUmpWfRuo
C3nPhfXGUP4dZL5XjbqOrBGSiTOgRVd1uzp+luXvf3mD8oqTRJUKj0jNczaQekJhREXMTSY8evWw
xjJ+ZcByvx7lwmIjCg07XdRwBZ73IxGdhgTd5Zyr3XdkpVZlGKOAiIC3+OZq5UICcmnaVBEMFEcO
qak426YYUuDbkgkVui7RVjUijFNQBFgEIi2FmW3T0MeV3gyZOdO7MxEtRUd4hT/bwsxdjMLvxeGA
pWbNa+1FF3RKk2W9gzbDDTBR9DDLbhvWRrEQ6ELaRm4I15/+Nxn9e+346AzN9CHrYpX2hDY+y0gw
e5K/vb4IzvGepnwSYhrrUYi+gXITAe7nVhft7iN0crTWnqOb4hUvLG0t2JA2bXGtfy+1ewhzYAmb
v36Cn/yC2dIoMM1JghCfgT78iidlpvww0S+8PsxLr3ZL5f1lAWPn2TJ/Q2A3zTyOJPNNi7NLgSFh
bYqQl4ovOITZNfqIytDt+nz8LjXo4KEZsnOz/nnhV0zVqtmJa5GiqRNKjrfg/E6Ug9rHfWNAMMkZ
Ng8PwQZ0nIMs43apMDNdFNcCzebUQs0wlSxyJm3SM0fMDIv1tSh+ivNvk5q5iY3j9aGdr1SIciaP
MzIKDd2X2cYTvTjS+qpuQbdj7Zs3u1aQXq6HuFA2YNJkk5I3h7tG3jNbqm6Xt27GC15b4Sp2HyNn
06xi8H3xd0YHjNJG+ELxdurT9cDn2524GjhXGfQ+o5uyxaMtUuoVlN1Iz5wi+4jXFXKxHvJEC0HO
+0BUHoHSUFiiBg2lY1bp7PXGk2iTZFNFVXlO95oTHQJ1ZX3DOVd0alveCeu/3DMnJjgxHtVku+ZZ
o6RFdU1MB4OaSPwJTeJVZwgYVy+Uis+nb+qBUilQdUMyGODp9Kk+JUk9l2onDxE/t8QdfpS/kFVc
eJ+cr0DgNcBsQe9Qx+eLnYbJmlLBCXVoeP4k34aqupGiOl5Y5ecZ02mM6TccrYQgHqS2UNvGkRK5
geVqpaAn0DkotOEpt96uL7ulAc1OZrF3BdlvosaxfKpwhdd/QUNl8TF7fiSdDml2UqCAXQW5FxSO
ug0f8R7dNU77EXdTG9TLwuxdGtCUAViKwmc+W22Uq8vK1IrWafLRxikVIb7v16fswjH/R5LxZ4h5
dhYbMYRlBCsoFOHdvkufgaYFW0CYDiXN3NEXNu2lEVFuowUnS6ZMwe10PeDi1oLsLHEIqq1X3Rxu
xSF2FoZ0nqZNJQYqelCwaBLPa3qDL+plIzMk/1Y9oFisVBuhWQU7aWc+ushgmbaKPoRqS68gXB+X
vtmlzUu9lHMCHhmoxtmpZGZhleO+xLmOFow5IGwR1DtETBc+3IWJnNIQeaKWiZT6ZtdHVIYFEKSw
c1CnwE/VxXQWFdFkc30ul6LMnld1hNRYgXQj0h5WZUdmLKyQRf/LDwSqeUdDma0JiPToBpTchEUr
v4ZYEstN93MskoXE7cJ9QfMDEwAVipw81X5may9ou16OplT3rr4t7lPHd7CoRHBqM6zR3n2NbZwq
r8/fhcXAQqdTaoL4nF71pyE1CT/Zpht6MFyRLWff5Opz1MsLQaQLhywIahpxoDEVyZpf811X6EUj
kfS2Ti2vcHLYtDUmwh8su7FW09iEdbXzOsdUdou9pemSOM2b6M7Cw3wnO5JqzEaYjr0VTrpsZMOS
o9rNVvturgM7vPdsHPCK1SL640JAQBH0UXnrMej5rR9wghSFNAx/NNBWaDV9FZ4EGzfDLYW8zl4q
pl1aNtzBQJQnrOs5CrUOe1OMDazqeydMbM1RaBCW5Up/xB/KZpQPmG8sVZ8v9F5UGqwU0zhBSDbm
FVO9H/EqQEHc8bsbt98b3Q/Pva0t5FdeUsXhv7UdjdcAZWLfRF8HanzZmmsXCrgY/WpH9Iiy9fWV
LMvnH5qeAm8BuqT0ROY5XWT2I47o6R/zXiHZgbQCfTz/OxtohQsEbpFraRMhM+4ggmx7qKlEG2u/
dLxeKKqSynK6U4aDf3OG/rGMzAiNqBwcM1r1zrhG2BQVM7uw3TXWegDwmvW4qbf6E9Irf2e1nwSf
3f0D3h0pKlKD035m3pMnbedPi/3b1EbdpodlOup7Q2O2v8x3DjHLgcLDfCG0gZp1gcRw6zUyLF8y
bHRVW2ltWgMNYsjbciOjaYAaL4R8G4Se8RY4i8O+cA2c/IhpbRxlcaEkGbilsxp7pPzizVfcQd7z
Hsu3KyNZv3dynb+z8U6iTifBUdQiLeqspJrjiIcCTwIbNHuxAm2+wuxnnal2vRUQqV9a5xfSu5Oo
01wcRXWlxjCzKWq9xgG5XXHljU76qNvZFu2Sbtvv0AJdo9pNTW5jUgRCPm+FxOb17XYpLzv5GbPL
yvQUsfVMphyZivXk1riNtvUKwXfMLXfe33jXsKsmqvqfy2y2sKuhwyohYmFXvbn2q5uAbna0xBu/
kJjRJFBxxUWZAsT4LGdpGikHtchaDgL87KH9BDidUlC1W7SBiuJ5YQrPQMGgVWn2c9eTO1MQmk1h
EfWNUmp8yRHZnj3MuX2CU+Zmqh6IxsIdfHGHHMWazV+B4Z4gmcRqol3gQzZuE+f6cKYs6OwgOIow
mzw1MekORrRvJdRlk09ADuxe/OLqeDpgCdKZ+ipaKkJfXoRHMWfpHwpACAorjAoNUKeylU9mu4v+
nEJD2C09DhbjzTJBM5MQAY3baceXe2SdH5LtD+OD7sBlWet/lRdxujrmD58y9/QiQtfHMfF5l5Hk
09Ts5fonu5SYHa9Aa5Yc5XFgFrHArqrXY2N7GBWtJRxQi5VFkbC5hZVT7b0fJVZjzhIp/ELmaepT
4Q6yrCWz4WbHGM5C6DP1HNmyiikTqsFevTUxUFgY4qWFz00MQwfTtHPFiQj/s1gr2NO8H9GQm0jv
3qZG/HKVi3ucpaeHsYvY3t85H4/jzq4kE/sCjEsZX7zn3Wo54Vq4NzbZPltbKHcuykKc7z5tQseq
VET16Zyc3Qq52I06cDiaZnl28IPy1kR1WTTbh0irbC0OJqg4pcNmfX16z6uSp2FnRxhCwx7WOFbp
gEfZFsWrN2KrhqlgsW0S0ZalcWFaz1fNabzZMVZiIE/FhnjxpMWVj2vMl9EGXDgsp7/l9Cg7jTI7
yrAOUo3UIgquRHdCoTsCykSxmz9p4RLh/gLI4jTW7AgLQxAWTUosmIOaj6OF+MADwtb9fat9jRNv
pZnd7ZC1m+sf7sJRNsUFpEL5zjLOGnjIBSEGmQTT1kd1QlknG3c/NQZAHHc/8+1S2nLhlXIab7Yf
wlA1plLbdFRPdZycDWGuUUVehTuQJB/SxdrUpaUiG/CGKMJKPD5nZ3VoWGoayRX3kTus8GxZ6fJt
o7gLS+XCEaohr26AZuXxMb3bT88xv0wNw+84pgVlUzrKi74NwPT5a5yxMQ4//NEMUITVUgJ2fq6d
xp3thEruDL2oufpE41MaSUi09wtL5MIEyvD/J44hiT1Io9ORCbiPoDVjDk7iPYx5uQqE12aRp3lh
qxGEGuI7Ne8MxtSKCXYlbjJi0oEXUT2UB28qI1bVvsoyfeFjned3lJOPgs3mzJ8cu6EStI5ZKbC9
CgyHcztD8s5IH4tFoPNStNkpUieDa6ai26BRHq7R+d8gcraOknuxSh8rhAKvb+gLF8DJ2GbnSExz
qh8af3RMqcd6+Kdgoa/36uIiFxXlJi3uhr+s5fTexZzQNPTmMRiarQ9fr828Sq3G6cpoFenDJut9
p0yX6tmXphGgpaS+E03O3vUZ+qhFVnlYC4qF7SWyXWAZmoM2aEVx1bZLlY13lOPs8KdMxEpkT1MA
PnsEFOg3ehC9HDX2fLy//BSBe69FeUJsfiLRLX7hFNNWUtNH922QIromBQPepv5Y40nVUqrmBsTz
BEM5ZYcPi7gOBXwxM73V74XIHA9WJklOOzmxSGWCRZFRIc0cauFX5GsbLKixstzFedO9IWVsFXYg
WvVD2fj1rSzm6VoP8LappRChIAn1wOuL6NJcH499togU33SRVugAEJTpM+aA2gol54emwbC3NQ0c
Y6IF/uXFgHBX6cZBe6FkcnrGFBgijI0Vj06rjo6bWTZ+P2RnAuy2eCVYH68P79KJBlb339Fm+18f
3X5oA3MEvBSv0Edfhd2Iv+xSUfXioJAEA+zArQAvdzaoJpH8yC9FB83lTRFW67ym2Vd/doHXaVa6
vT6oCxcBHCWgbcaEbDt7tGZVIwtYedeOx54YursJWnI9wvsddrYljkLMlsUoGzmeCEnrBDhK0ufb
ptHXst/nxisGyo5WP2OhvcJS7KaMNNtMAeun3mrUviGcsA/irYC5TwvsycBjELDNSsqpjOAYkcTi
tsVsqRa9p+u/+NKtMnGuecbTvT57WWN5hbxmaYC6KqWf8pjjBTZsfLNBZEX5cT3UxennaNLR86PX
OwdCxQ0S9Hkn0JfPcxaVoiHhGlm760Euj+c/QeTTFVUaJnLaCUEaWcHPFOuPUEZc+DUP/86lT/nj
38OZPcsad1LvjivRwaNw5ZYYxtCdKtVuYUlNK+ZsRR2FmWb1qIgVDdiZNKiGO4IeO0bOLdXoxlZv
wnUvOUKmf2zUdOGCvAA2QHXhKObsrAl7QCQxC+a9WBDj1llQtOpUKnaRneyFQ/JDNlf4CS2hYS6g
i0luRAtahwjg55zC041ekOARDjkCkd8Hd5sjdm/Le/Uhve/vguelXJtn5qX5BQAGKQK45vnrOseX
oewlq3KqEf/5nTH2nEZ9htW3EPmW7+Bh572lATDujY7R6QYPwQTuGuinTwUl3dE2yiQ+6FDodomo
iDtZbJQDujseblIaolNa1OysFI3wERzaSq86xc6RiXBaOAzrWtP7DZCxEEM9qcR2wEgeNTmPXyCw
yby2ERnBjzYXxX2TDu7Oa5BJ3ajYXAQOvbEAi4Ao795caE/WKm3gmdoWaj/1DpfJaIefVq7bZYBg
isPlEWFRrOMCKAvhfjCN4qasAnGbt630zcwRwcU2I9gZbSXaY89PEzGYWEuaCdQTM9mt5+PQhqAb
tC0ftUWchTC4LFd+mIGcaAMrtCPJKDY5Z2zrYBPbbsNeDp+FKGkwEpCBC1JBuRuzXrBrT/wh1+qP
zjRw2Gh2fujvOivEqiXRcbqCHtuCzFpBG4s3rRmQ3/a4m1ie9LHVs3uAFJ+bXPqsx3pl52FrC0m/
xfT3JXfFZ5nDy5JwwxOr8LVUg8e0izdRK21NY6Q8iXNSm5SvWRU7Vak+tUG49X3XmuyBPnt1gPlO
d49555vkjfd1Kd0OQvQ4NsKnNIme3VDb6t74rUvqvRbi7dPlpDVdJj14nXqLhdZzgv263mZ3nlY8
tNhW2ZaFdWFTyVucM2jn9IW879sAbet00jyvkPUErhsl0T6u1V9SbmGGmLmPdRjdxGpyL9fGLzUa
7EwS90wPxsC4iJeu9zXth4fREvY6XqN6wIsjaNKVlwlfqzgUD6Mee+sykdc4f7F4w7Ul+Dhm+rpO
VuRlm1Gob1qs+FLoF3uxqZWV4OKXTYaEv075nIip8YDlmLGOAjLI0sKy2xVddeMKjbkPZVFdIR8d
444l5etUUoeVNekKCYXWrUo9u3W78bVLxi+DiRB7EvrDOuabhHoNjjeh1yYO9X1pGd7aSofCLk39
S5JLxU7Gf2QPfOFVbrtyV0fpz9CF9xrEQkAHNEH5tPZDB00BeiV9qSAVXeA9YtYokfBUZu3n0qZJ
UZm2vG+N3n7rheq7Jw100pMKRlWaPudRnhwKz2zwd8bboi4BEqhl/2vQUcZ2maIucTedyI5Rczi9
htl+VCg3UDoPIZ2JUY3hrnpjImFTpPF6tAzYwNH/5+jMmiPVlSD8i4gAifWVpaF3d3v3C+FtECBA
EggEv/6kz9uNmHs8426QqrKy8sPK5DqJd0eXx35tSYztLgEuhfu0CEDh6lLsBjxCfQgmatgiYxGZ
nUv4gdhAD4mOYH7ISgR7tulm70jDE0L4WQD3BFTB/OGH08vsgfwVdi9E+0+e5R+MKu/RJh9wD+w3
K7j1zYD4bXkF5g4uWYRi4aiO+qQng585dnsczTIigBpc9ap01hOoBXSPCHAc51hlkMjvFt1w2Nxu
X4EgSqelWHj9g5SIOfZdgdfQSoG1Obtb9IuP6B9Tpgfxbz6jwkl8S79gXA0yxkb/+cD1rJ25V/CZ
4AUBHmH+XjxzH1rrTPq12BbvcQjJG0Kg/B3TPsCzyGVgXfvqzKCxbwTRZANrPuttyukUPq8GUNxx
gMuYADAWz8R/dRFVmLQCxGhlLwdsS531av1u3fjYTN1hAF00bvz2xmygsEhnq9Qp5/04r++t7N8n
Q38JKE7xyhHbbyEDJnWqUqVEd0Nu6xGnpywfVcee7QDfdKjJmK4hxPiIh/pQalHmgeThzg+7OwAC
CMMJx6Jr5ZdvFjxQEYLx+SK6NAKfMPGXisVY3OoS2xGPFc6NsfK/BMBdrsfxJwub8wG84JE7ebX5
Nz13L+B0xEDM3LeVP9hkvsEkd0cGaLK2dU7+ch9shNXAQPJCjXhtmROPAJeZiBWOBBthYfZ5Y9Gj
0NVxJRBwhOu+jc2cApiZ15VJUCMUa9edN2iPf4notgDnTK85nelOROzJROLaBVWmHVI0DP03tqXC
qS+E7e66lWQKm7vUcoAJaVNcUgAJtMBsuvXBGuRl0+E9isQFXzzkdxBQYlKxB1/b74B3n2yHHHWw
FgBzf5ZLLYDg3oDy6oIHReoGj1EtEoeVdTwAHs4q71OG/EGBgBwjpaGAY+bR4FeGJWPXE7X3tu3d
c1Ta1VViz7QovTVVFjkCzXwHz6iLIxwEtIFnp+2Q647l/cb37kKFJxCcMqO2U+UFoE/2aW+JC+Cn
e8h+r/9jkeqyKLGTljhj+YMtqv3K5/1fskFonFS6UeL5Vgq+bTIgQ33dgsPSj2k3mLetUc3fCXOZ
grqLa8Syx+0MTBxsjiQeCIDwXWNdVxaeNtY+dpa+b4O+glX/24MY3zmgXTXmIZicvaz6HEDytA6q
r8kDqIGGIMRb3RIDZlQmJcA2sWUUxg4WvVbK+p5DB40MqfZB5b6RoeSxdEcAIdansuk/ZDQ8S1nf
+To7yM7HPnADFAyoN62IgdSoE7dCtLuw54dymV5ax4qwne/nfiSDWK38vrmwwZHw11O0gCEmqTjD
mLrpD0DUvQAJ+joY/+wQ/xyFWH4K1JFwvKudq68+GX/RCF1UjdO7WR85gKQ0rK9ewFLaj8dtox80
WPNgFeDqTQkstaBi9BHWboMOlD182coB3qWPxqcpGPDVSzCoANRN/ZFieXW0fqtw2EfNiBXasVWP
IFK0qVuFrywKDwRiUrwMDGRofEiJ12HuC53hQKQ5Sc9+W5U4N1odNh6RpOSNdTSlNyfMXWiGohRg
phn82Rm84WRSFR4paG6mHQMQmqesC8MjbGnn9Y+VNgNhCyZ5MwOUDuqejwPWqnDtewaeHXXuouEr
GPxXEGusmDrLOzDP18Xyc1Cy38My9O91Z6oEhu1H3tU82boZE4jI+bKFdJJNbWEytj2oNgNoJbU9
v5rBdo4Eq62Xv7+DAxvofXcMT8qmanYG8LR7BC5iSTh4yMliBYjPr7YDmZBVP4U8hI+iter9goU8
iSZUy3tQGpCCHFb78VrN0dkiFZD0vt7Cfdna9rvfsDCPkEYBXZiMJtjJpkTSR9P2M3Jo6GY/zmEH
EvZEbBSV5exmY+e0zxWt14OrtuEwuwyX91SNbr7Vs32VnmVfwbSLYtwdMjceHHVha4mvP3JShsTU
F620kyOa+NqC7AWvApTH5cL67inS1EU5DUeIVX3pwHwj8WfXMkDtrTEeLIITRCt8TlX/ajfLWyfs
f9xvdkT2gCDSjDn1J4LtcSa609nnFoxwaNMlAIOpmXDhN4P4Jmq40m25wIWTqqU+cJh6M20zO7as
/h2MtQ+rge26kspLFVNWzgKi4zHC3dM3IEJoH8dsj9Xuip0DZzwaV+9tWV14rYAa6kEpn+vURQSY
T6qPOgCuYLCLrVlApnEpSIne80RCkyDg5OTJ6Vm4wQ+qN0SuGbfBoLsm2eBPwM4607OH+MtYbWKM
Q0Ba7L4dMuHb0wE0+3wY8BJM6Dawqn9zli7vty3f1gXkkFAierefjsGMbB3Pymv8xSjocHD67ZDP
Ul2QC3W33ajOytYArWQxkTeli81wwxUuNI8nmMR/AJ1xHiSsSQDrASQacBC71QivEKtuyvbPTTs9
I2Huud/gQe37n6Hp5d2Dyl8p7zRzevUpeQuDRWdgRsl0IjhrRBc8db4PGmYbBulm4ExiYGbEQ7NO
KH43+j9T3XJh18FTBsR4DTcVdNxHn67B1xTOdoqQwdSfgfCQC1qUcgPKde2+RzW9CovnuvX3YNUe
S2A3TTDNieds7afplt+qEc9NYG5gAHYopcUVE9IaVDoYGxpHu+lU4WzVVf1ll8uTMzug/oDORMth
X5P5amnhx7CVIRJhGX8ahfRwdHNx6QJx47oFhNqLvekj+E6npoTXSwLJsUxDPHR6P9f1sxqrwg74
l9bum1rtF0a2TyBz+nhb4K4werx6ymxZGKF6QP2IEgncSLjwsUUU6PnJ7xGjiOjQjHQuZg/zgFlR
gCPQmYKzRCWD6ljVuyV05r09ljZyzcFJElIfpGXtqgZdXG/PR7IYFO+IIOCBSXkPJ1YwtiB/EHQf
m5+36LL0os+ONRVCB/8EgbaijXOXqHPcwT4NDSI/G7nDNlBa+cETXdkzSNvvpI92zgrvNk6Hv1ZR
X8aI4OqQx2Fkxdzgol/D8EmFDa5erHyaCUO2ihxaiVqmlo9UIYzKWOs3OqY+3ZoVXZN4kBL2KUDc
YItc3tc5TGprfKIRzqauGfGp6Gu/1J+uXf3tKCM9S5zJHL0jOeMC+tH7tNh3M9bYand0TpeaPUtt
+UXjjoiqbRX9JGH/T0VbEIu5epmNaXYw+KmEI2DmQfGpOqGYgkcuRDkzdubViaanEUwXvg7fWzRU
6UStc4RAwW5ejmQQAKj5eF6D5s34M4+p1zyjucq2as5Mt+0rqvKuUSZ24fr1W/FcwZyZbnx4qFmZ
IwvkRy3LDyCgt6EFjTkI7p50b/7a5/UW/iOdNcc1fuS8RsiT8u+mm88MOSnxVKP6r8h6tMoyaYcW
l0NNd1ACVLoxEO0Dcprwp7Pj7NHH5ryVF8OQZs66KoJWb9vAVZkHJYMnDiJdYVYcE30AXtnIy2c2
LR+Ast0thrCVjualcl6CvsQ7pesY1Ggnxh7Qc9erB6cRWWs2lDtDYq3+ji/RRyvYmmic7m7Tvkzg
rYKcfp44B0QXao+pMoN/FBhUbexay6/jGPCH6wuIPnldi6d1sT9xH/2UAuuh5bqdraU/hA22BGFs
SIchenZwWsXexgvki0FrBJKy3QC7dsEClg2qVN8vRlxMVAa3CMi+bkIyUSDhcV3MEazgCwfJLpBD
zmiPnX6s7FPGDp0TJbyqcg1UjpbBiWzBHpD0j07MQSrBvhVhG75EQtG7aCnSicEPxlsIvsxCpkfp
6lvU0TYlsgQpcAI03HETXyKNt6nDX2AaD4KWcKEFZr9idzhZ/B5mE6f9OxFp9YMpyk9Ytt+bY/06
vf9ol+0rVAzgkvmzNYYArFdp34AbrdvqCaD3s5wxTGldfMGAlsZQ1sH+BAa5H9fXcHBJBlDbCZ1+
2gfLqV1Ckwa+CuK2p2e8Gw+TUgIkNbuYdbRmm41/z6Bb7FN5ZbyE4CEDkFi78At65HWCIpAO0/jd
teN1swHiQwHTxCCNPwBDKLHxGl5tBKDFAzCuCfDBT2IiF2tBCLxX57yjmC2A5lYCRgpMZjwN1sWS
wyvomjd81leHi3ycuy8UK2cPIG8d9ElHBg6U6XZnkEeqysmWnj4OxvwEROWshm+VByfDJUmXCtJE
0NKji0Ie0QXHgGHt26+DPUZjr+7gfCO94YnWOOFtjB9ZpA6WP71HKxwFIdVXgR4vFn75HYkKRGVc
clHpvZWINELvr652UD0yMrVgDYjdbKMCCqOdjpwXguxBjKjml67E5ybp9OxyTDfsMnhCT3hsFH+p
+yaf0ZyHlbgBGlwMEqKJUwUPIxuSQdNr1HgIMQGKN7K8olvgWuzmbgIycsXBg08J3XPOLHe/ee19
8LudWq0Tnb2L6MjZrbesnmYAJiUWj7HvevR5iW6vzVeKi0GQHC89ULE6W8Lh3dTlo/ijrfXi32Ik
Cj2OLmGdnwFdOwIGfOg5FKeF8wxk5C12SyAd3Cq49BMO8NBUh2DsPh1Tvk8O5vmk7MHP6zRJ+GBB
eRPC+l2ZMIldL33OXecIlFublKsP7cbFKMTvlp+xr0mxgBx46ESA0sPTD/Za4umhzkEtwcVzsX8G
wvBDqaMvHdFnRe0nXZKrN3mfGCrexk4+88q6jEOfIJIXj4XB8T9/OMr5wKzls0HhGSN8BtxcrD3a
Ag/cEld2VcCC9Gqp/htaw2VwNXz2TB/8tjvbFtadlvVFMLFHDGPi6z6hSJcAXAAigwEtp85WYaHv
H9HZgZUSubt55WfZW9kkvCPK96Iiv+j5SvfB7xgaivaI0u2xFdGZgk5tacRGzycvrI6Cu5i0RW1s
BX+i2n3x50MIvF41b1nFVDwGY4ZDJubGyUcWxl4nwd/Uu1W9UfPQTadwHLMtWPIQy2yT/aCm7tZ4
079pZdGe2puJ+4WBTjMzeJCcGVA4SxblLEgSMlKnjpaYVJWnnlQHe7EuYdj8Q5jGFHcLfdKWG8Vo
l+7+HJaZxUWFBTAgYqYSfhiNKP7J867ag6WJiSDb+vHaQEIN+hbozXnMUUFnXU9vBlEopYSq0oyA
yy4fHVzAWq6Ja1VFA4qex6PCQIzElXyapuBZ+i3GX9Uu9EyB5x49EeTHJvIvyzaAR4qhldO+DFV7
7Ql7sLw5J2xJ/R5R1nWXT9vNIuOhccxdYFcd0h50kgcXFESUsodtIIn2/GRaxV0plgzov0IXXngo
gTVHPOqyZj6QM9Ua3R1IH0lJ3oZlPLF1yCeLX3zvR3uYBvgUCX0WexyirQChDKyO5tRv7oVu7h4l
TLyRLtfrnMBr3uL3dgromw/SVG8+qjcPbVoUfEyR99X2fWHjAc4Z+TQ1222YE07CuTAjWMabAH2z
TKO63jvqNRTDR6Tlg/bCdzP/CNUnYbhkouq/Ir98gYT/z19MgcN+xyESmpkmOugSwfDKb+516c1+
RjiLWfFQ/XWurVXQ0iTl7AOMyDNj+hUP0PTo+Pgnj+ZJLGHhRs1t8NTZ23qaSNLhHWKFqZtdD+d2
Yx4H+a9BJTiRBxtTYorOQC84hYko0bw/NVzG8m8aD81N4d0RjXP606m1geju+YUaFVS595606Qyc
scdhA3GWw4TPHeFDFzWYHLP21JuCtA6nm9csiXKd88z8FLpmCtcW3N0LpEGsGm3OfKSNOI7lXrcy
WTFKtieEVqDuAVC6TSdXnzzUyDyw85CqNAJfK0LEROT4aHfUYdyaPRZS3x0xZ9acI8kn1u6HmNoH
5mZgiICoOAGRdasBQrTRI1L81g5cTOuWjZzEYXsOA5X4AYt79THXdlKH787qxN3f76hCoCJHWO2d
GKsPUDd1DpjBEaNv9E9BtgbtvusozhP4whd08xIZb7PJIu9u1n9hxRLNh9ypYTkdoTaDWI7zFAYL
DCD76qLrIHURxmOguA+W+w8nBciS+KbLpdmjL4cj/Ft59AqVL7GXsz8f5xmdletC/Wz3bLD2hJt4
XpxPq3yD/J9pibBvfDQ1QubYOiY+3KC2go9Db3FrEDS0QaIHCApV1cwhGjVAX49TgkXeQxfwFPH1
N63rdAIyfTBfTdPHzNYYo4HmR89CzgWgB/iyH7zuPhgNZwziLnvTvnW8ueq2kShe/yQfeR1LvA0u
Pbf9l6/N07iqpG2d5A+DHGBgZXB3/4HrN96n0PoSANl2pGe4QmTecAftth0zOaayR9sEJCOduqyP
aG6NFYQZ/knd9gSR4zXyijXCV4npToNNDNWwg1wd9IpvGMyktgr2jdWf+2F8F/aStVa/7xv85Oan
Adfbh0LrjlsCn0PhLQ8VTsXFD2OLWagTaOou7sFXP7wDPcq+1UNQTN6HtnGWUfYyQYjrqxCsIvfI
g3nfYr5a4v6Bt6OAujmYe9dUrxtpdsZCEuhwC80E1+OCVsLGTal5JhY7dqn9Cr5S1iB+sA6HBNml
UVw53uOIxgOndcjPY/NqdSiTJ6QU+l3M5fdGb9FgxUifjkdbPtGpGMWyWxjO+/YbS4tpsNXFyMbP
MvDSCb4TZfwL8acxcVR0UjxIhb1CuO0Q7bYdB+IWHhvBA75o/zC1dRwFuemsh636tTBJnp1rI/Dv
qXLVarxyJlnsHzDnUhu+wNkzNjQL4L03MNjbtn2LYA2K9czHYwRNDBUxIwyZFjY085AVqzu7+C5l
mK6ie0Trgwl1VT/Rge15gEoKY6Ya6lXwgZgqiot+u1pcJuEQZcMUVclIsAQWcfcrcLYnDO/2fVs+
aoyfLNy8dJxSGWITXakEcQKHdeOprss91PGEwGvUi/JnlluMTR9UOwiBIhE03icCAq8B7lh4y3Nb
gZztAUdc850D0QIX0vjXlkMlJuJbenVmewx3n3Uq+SfDVUmgA6He0YOdm7ZM6QSJ3N9NDHqzv+VW
AJnLp3mwNBkdIHDXMHaFFSwHLSjk5ruckDtpkZi7SJOASlpznTJSnghV2YJbJHa5c1OAt+kI9O3Q
+qd7dnSmZh9ATtoUewj/niGrr9FCO89hORyoqLJQMeQhBomt3QMLZe4w+xPTgftQ3UE0Cqk5u7hF
w87dsZLuAX9J53KDhwXPsr+gLw0lsnywqmvj1Qwbc49qc1zstmgXlVamR/DOVD9YcjpwNn9NCy8Q
LoJdHFVCesZt2kVJS+8hn4vBaZ8kmmZG6N4lzQF0nmSKIJY74taGaDJoCel2LdnbRtkJUQ1XmDUz
u2yScPqJHJmYlbz2g38pt3ZXlW7qcb0XQJJbVu4YL3X85Yn4VhZ4PZZH13vQ0zvTS5eAePyxrvVe
DvBSQwr3fX4u8WMD7r20w8VVcGSo09bYd0VIXrd81yuMPv8wufV27jaZWShQoufNf7W85QQ1LFnG
OeVgfxN3+6O7wf2Nh21k0N6qA5BiYLCLk+M+TRHZO4jBDq1HNCSEF6rDJ4przNV1ZslDA15yoM6w
sf/1KtTcIubetnrIrQl6JyLknTpEw1DFTl+mLHjH05TCtZa2ROymie8hRWd8dlPD/B06VHSHuhis
I+C6+0E9hg7bsx5RnzTHxDTbuuZZz+yAHnw/rhMAzdbOmtEVLlPSlrgLuP0Mpvpeh+vvihEg5rI7
X9a5Dahv2cj9tNwQBh+LERGl8nuEKqkgn3fNcoecjiZ+KRy/3wuNUULlYjcKAPbaOvgGD30D9Uh6
znVV7OJ2cGqgcwc1Fz/WZNU0hckQ6Q6vc2/vaAVbSuk2CJntf+to2M98fUMaV1r2Sw5Y8TNCpjIe
tCU4RXauRZSALPBHnn6DYBImlFVnz+Fjxjl7R1cGOgQVEcIv7PJifNF18eigR+K/0p7tXydgLRYW
mpcSieIJaZYvCfy8iqqcN+RejvOzUogfGdFRQCQ2uW1Fx6mJ0FvBNEE7zG6c2cYbNv/rLBs3shtP
PYduIWgNC0Nbe+RuWqmvA3XqvMfPLbgeMXGnCxD0GR8dclgG18n8GfWQX2e6auJtOCL7Pxn4AMwY
Qm3qdx/ek0hNx6i+9uodpXp/gEF/F/VuMoTfFto3awPi0JjMU6h9Ow817m9H5tPf+LyR34ZgMgFb
dgcrSAl8kBoujfzagjOUGBCu7Yv0vH0PkbRbotSaMHof4hrXxzyQXVhjw9HXh4qGrzDZxH14A8Ey
9yUMLpBWR4Sj4ZwVXruPLCSakBUyki56TF4kqSAvAjCsX/DuyAkFRzvuOIbFOLFpYpi2d46ywhS5
GJiVB+W4C4WcsgaJBefeUZhuWch6RBbGP7vaxGMZjR2OKUenbu1jaM2V3E0Wql4z9AegHWJ3in7Z
XEbnKvCitAmCbV9uDJE8Vgc4fFUiT4lJjCr7WRx4U/PUgiF8V46YHbOudtMSdWeMf9aUUsPDh2Hu
tgdfKfvEtQGrs4KEn2AMrotldpechF14gjWBAuwH91/XflS1+JW1/UE1aJp6A0bO3YY1qyufJINs
b4jFGw9mtNE5eTijMZ1Zi3nr2rw227jnsKffOhsXEy1RHIUwvZ/U1FZZs3b/aqnpbcR5l4u+/R70
DXoV/I86XeArS9bVREmvp6QLl/egZTlV8lWO48mfUCBP9Ql6FfqGP9+iKQsVVGXKlf2KTK0y9nqa
zYQc/YrsfKH2MBpmlEKIalrqpLMjLk0D0RBLR/+2mliF4vAJl9F3ZO/k+hssJFnrJl5nC2TbOZ95
dLWcjcHSQ+0UmtcZSmmi1raLO+ofanzgSQWjDczI+0XJfFk5zBMqD0uwCko/3RBR5w3gnE24B8AK
LfsHV0NOD7uMDIhjhnxODIuVIJCmTCqnZY9M7JSP1c4Kh5sMpjPb7JNx51xONjadFEYbEJwb+EUs
YaeTExwB6y5Q6id1cIUXBC0a3XsVTlz8X/80u6i2IRo91cM3pmWQvCGgj39XxtXTAfzm8uCZY4it
sWH7lVP1j9r61LMhI7WPhhrv2ljlzjAXUEBP1GMF4ShlXP0WsGiKTciyFg0MHrST7ES+4EWTeBTg
WMPWKrwveNFB2U3/5g6La302tpPrak1Hf913zVqISh1hQMiWzkM+g4dbjh081GxWVBeR7q9Sm50L
QVwv7CRGcsXSWe5DQrQZNOsRSTyufIPkXcaOW97xhO0HqnMeURmr2X0ctLlYjv+h5xJn2w/gLfjL
x1cGuPsol71Rfx6pBILEDofdQWFZwugqWyyMzAehUp/1RbOV+237CrajJPooMOKXY4QiaXwis3t0
JX+LOJpDeWVzlMqtSmsXAx22fDiDPDaNujVO+665fkb8Y17xv5FN6L2hFEjF2GVDeLKm+gWNyQHl
QIaY5PPmHhsZ7gh2XeBzif2hQ9Bgg34+wsFp74Jl/sXA7VwG34B9xFOFRmy7bXY9QJ9BEiarir4S
MaaB8OhhTNtCG5ti18W8wngq3ugEc7ZTxa33O1unHi+sxKcSbG7KFxQC3fhK56aJx5HnwwKx3bbe
zABBW+G5al1AkXtcDm3RtyqrPXSaAvOk0EUwHj+M9SEyY87h0F4WcefwaywEToOwffU2XbRy+yF1
mPHBjjsGuNz86q924XfQ9MbuZKOoc/BQq9CKQ8FOE4pYAwL9QhEbqOLFhlAVCkwqEbgNJAAXbzbe
W1t86vkWBWDXN07qBA7uzc+lzxxc7nWVrao/iFKfzV+YGYQDCcPKQopaXEYIfwDO415LhIUpR3Ob
xg9CPchXSIc122e4wtZk/ARRuVBprWMEJbX+phumOxoV6QqwJH63maQhBhpNRfbNXO/72rqJoDy6
HuTVXkRonptklHOqLZFEkHkc+rBZERQ+a82546QdBnRon+BOWS7RhnTBShy9YEom10lpgPTh4TPs
Tc4J5kZ9bFfswtfxH07zQwVHf7eJVCpYYlwUyP2hGWrs3zTPKEmxZjFiShm4VxFRjGMhxa4VYOMn
vFjXDnUVVP/EbiCULRfj7bhvn0A5wuyJJkgQyWiJgZdAL+zqndJ43ik0DF4dphKJthvizvv1Jey/
wrVKMJWArFhY67GxQbQec6hKsSrb3B8Rq2aJdFXDQ0vxyUFLZuWFDFfo+vE47ZuR4rrt0sWA3Ex/
+d+3QaYcN3BC+zapoGY5Xxt7M+EECYumsxhQdmIWiuQb4b3RZoH7yI6J1/xTAheA+wSzYUoChrRt
D5sWOFGmKPWt7abY/D20dK/okitPx1LSR+qKG/UpRmC4QUUN55aEDLLuI5heBOgyWu8V7/aIUMRu
X7uD89RLx8nyU9NExdCjYqUUrhj4g8L1WCJNOGDN3iqjdB6bDMYWmMcwtjJQ1Gr6b+nOaP4urXRw
Jxs8yHCyALzabKxgTnhogjHFvf9SYZFWu0uyjb8M9WVdwutmRfsKS/NYjEKDtMUcazOO/hcEb2XH
0k5MCfzJ8azqGEiUZEblEqHIFX1UIN0Cy/zBz6bs76qD0b98dKIBkgXSwblJaIRjmslLq6KDgYNt
AkTeHUMQw3UeIJiggQC5Si/ES4No0CZKOlamfgVBdHQeQ8xhVuaqpBzcQ7UNaRM6hefLUwsFOnZb
AuOjeafVeEbaGVxdMnFpe7GsBha3Gbe5ExRwuT3D3XIMtI86R6cr/jfWCeJu8xOMLCA90az0cSOI
t6Yxxw7DodV5cxk5YB0ttWSQNobGQ49Ya8xH1/o4YTLMcfCvIcoR7DH1fnNw3CCz167YsA4KMzDa
Gzg+klHhpeNrHxusqTAHF6nUeWT3KVrWLJgG2G46/NkbjDAQhzChao8u5EbiwsC3qZRPevcH5GZb
hO4HosU4pMBynuhYAhBEHmeyNZCSRcE0LjfUEaWGycf20XqwxLhAGzf80gUqA3M7hayQYqSfd1DU
XXyLOFFiuMJTXn8wC5r7ikAI+ChVZRfSzCgxonen/6IuqEAiumL5DyaZB3uRCWLLsyl6FXii1/ml
5XfHXk4NJIUWgbJiKVzY9GOrU/slcNOlbd4nHzZMCbuFwH9hkYzoISkbDNnanwo/llWywI5SrP0t
81HietiImfljaE4YPWftn5Q2zenfnBfK1a6e1ifL3ORAkzLyU4u4O6SNZJWHCxFjgFoZNHthtw9t
8ixd+8Gymyfbnc8dIB/z30qEmeivKD26l0t49TwXAVcaO5lr2Oc2JF9ignR2EQpZ0biOkJfeOwWM
eQSPLDIxA3d58JgF1w1uov4/js5jSVIkCKJfhBlaXEvrqtbigrWYJklINCTw9ftqrzs7oqsgM8Lj
uQeiemv79mIcjK/GM/dBlv1y4d5oh0tq5TrdQK8fZNx/h1ZxGaS6TB1da9IU1cJVBQJJ0nwJ1GLW
va9EWq+L3Lz59RWS52D3tGpJt7NCYFD8R9++staIzLhj2AWX89iY9bGjzOY639WRXtuIHHZAOFIG
vsSuYDfq0G5UjcEGrsqjHqiz5FK4zZPoxM3EGNYH9TmR9reANem4a0T05k7uo8VUvErUVdasRama
nRnx9VXF1pUpo7aK8X4Gv2bf/O4ineHJqKJjoMK14b+z9PQgIna2D2ppTTdRnsnTPpQt/QVLnyOa
bfiVY89t1Jpq13DrF0B1LTPqTk5I2OrOP6BL+r/WyPVXIdHRcnX3hqh4izO9nSTm9D5kqbO/H2tx
zDUeIsGTGR76xHgq3B6nHzmlWDcZ/CyHIl0l0Xs09o9h0H6USGMVqOTId5ACRfUJ8TMNxCS70rN2
xlKSLfPmU9PZpPeBUQssq8VKGzFV5XAkT36JPL2IGlZGzNHaT+vXKBkAG/UitdRSBPmud/SyHPJz
brjLmrKgqpF9/XE8ANE70NTjrkzlSrvUqgV6ExO0ZVGwoZoTNS7kbQrqfRaQRuqz8rROXEJi0urI
tHWh2eeT1qzNqtm4Os47kKJV4rarmbrKDYjvkc0JXnOl5cXqxSVOCEEuSvHCAbjPlbuI/YdBpQdb
TVt4ALjE7lSw9yiGnCrY79QW21LSDDjQ3k0aLbxOPhcqPKequQYxQrD6KQnK6Ix0RT37hzhxEnP+
FtfR1e5PXS198qPTW8aQz4/KfgkxQZjSKA9eDzQbmazGLkLjFA30ldG4bKorFukDide7LALbNkdg
5fqfkxUMKJiwzM4KCg3eS2xDRjxTta4pdksvP2Jt3AokxiH0Tn7EgoHKeh17vGN1uDQD76pj91sV
3U1Mw1XBCHRmv1ODfOrd9tI4w4pItaeoTb9YxHqN8/aBDMx4YZrQt3q2mJYPu5QqToKBdUFw7jgM
fMlwJ6W2iXNb7cos+Uw4Cag3//Apngab4bflNAjhYpwXJpH1uw5zAeyiTc7R2EHJIi4bVnweXfHg
ddWj8O5TyjDYxhaQbRcwJ7FTfpLkajtsYssGiqLqgK9mEc32sgpyqhUvRpc3lrUeV633OhSo4hVH
p25IexPFe0FX6WiPC7J59lP9GmfFlzbVc2jMC5XIh2hMd6XGSWduMTg4MmUyzPDNnBb3YL+aclEo
vR5i8eo5Fg3oGQ1p22L6ifE5RIPzWA73qRlYpYYDiqc3dh3H5yKRP6w3vEn220JjFujr4QPaFo+P
wyyky5911+6nYL7Y2ag+cG0xUcxnvQi13vahzSjfnS7xWBuLJECJ0WFir6B0qQDaZD80PJB3Acgc
Q4k2FdeHLCoDc1G6otzbkN7Yly1/Oc5m9+a3iXfpONy2rpqIMTbc+Cll0zlrfU3zNM3zNTHUMbDj
jVNU/3KnO+Wh2a/iUXYIStaj5RkrQ94DuPp4V+cCPSBO6H3b+hTNpL+5NihfnYm/MubBFkV1UCOG
BFCJRTvwDtmjTFlPqNz1LLPyiJZzyYLwE7PIESzrJiJIV77lbB+0dkl4uK6WQRt/9/Z4QrvgfSmL
/eCH/4rQ2czBUFL7OSGjLJRse75L4KE7LSdaMFbn6YXd9evIxR1WOLfYjTA/xDC7dQ00JweXtcxV
T7UYp7+TwnTB/PYwk2387M8Wc4p8jg5NFx4T9szGAyzPBKkBe/qJi+R10CTu6TpbJRMnszc7Z2El
uzjpXye6lN6mQJCOfAfQfx9GkIi8vjoqeJpwN7LHnQ3DNddsZLCehWnuMkiBN8qUtpAAQV6CGDg/
mTRR+lVxdTInOXhYBym3rZM5wppncNZkiMIap6yTCJtjkQn4WWu6m5OSt8E0lqpKP8zyf6fNdSA/
HS8aRANj5XWOpECjHjenbAiM17x1yMr0+GqH6FuYBd9zwRDatejDUku8s0nirWwqgyFw/4+oS04p
9PCnwOj0LSjDfg0fWKNt07rrgit8UShH9muVWSY6rmXWv62ZynMg3Z73l329XQYUKSN8UQtbpmgx
NTRxMPN/9zMbhRmVNw9+4aKdoZU6S6vr+UjiTHKT1GFYffS92T42sH+Q3pskKv+KKvuV+fyY2txT
JYf+Cj3iMdPxIQ/vZ0Ldv6iWCdw4MYmJYqS42Cr0Lgx9BBorSzdhkh0nj2l5ar/EDoSx76Z/Sd7O
i3pwn+uB78VIC5K92U26UBAYm8CLtzUoYhOSU9QO+3JAV+rlGyDPoXbiKwGXOy97VYl9cZx2Z1Ug
DVMIK4P8fOWRJZkRhNTEuVJCtzXdu9N/+t6E4cFd5xRXENnpYizFyYiLs2QxGk6bjjcj99p9PHbb
JtC/5fipR2IXmmvitEs10ZFER5VFG3yCxIOuzWJYVtN7IlHW5o9hJD6G6VHQy3U8mt8B6zTDLDvJ
kAlEGaxyEb3ruuWMbxivzl7NzMBDZVAvbof40w27cIyeLF0sZ+63yfQfKNnWd1scSQOCk2reWBbn
Ag7EEwTENbEYynODUfwtayWXSdnfjKR7AKvam9AfFaaswZI0GfMKPuW7mbunFCNcqjn85izcOWVx
aYXnbWUJ785J1J7vu10WvuFvrAFZQpBds9Gd5y/GdGJeRe4mXYfBwz0Lpz5EgJC9xatM129CwQ/s
NrylHufy7Lvjssqag/D4l6cBrySLrz6EPbK9Ots7Nn6txK79RZ7oPzcGGJAgDS5wuuzYNWE6VPbq
WkwM+YnhPidt+CLc8DQkMtpGCkmwz6lM3LZfAYUzqDN9ABL+tWsTCmo5jNVvF4jjaEb7fMgoAuVw
7flt1E9yF3i8TDFjwUlknOpO/m60ztH03Xd2g0yr0cAv0NBSxXF4qdXMBqtGvNEv5Gtjvv/nPN/n
VtPBxmI3xnojdzbuueUErrCKunkNXrttUpyFCsci1vNMPhh+tPNqFEQDT1PmGuO2JL57PwSltRwU
ZBMTDxnk/WNQOxABBrsSi8nY+hzTHGW9/TqOGYyGEcyHsPLs9ai9+CbYQH8069Hdte344QnvFMYt
+lTxPZRi57lVvyDxLlw5ZYYbterowLW5J2EGNiGbAPASFgGa4V/S2s96BDdxnbq6YAsMj0MR/DUF
hip8DuT55lmAKSh6LzKosxwYcqG5qnMnbJfS4eGz5txf1KYmIkeGL6N2Eq4FRwK4dpdJ6uBTz3N+
p12qHa5L1K27TGNiHtmFsHNLNEU0PX98pHajbOmdY1JyBfsJaj2YH9U6LcAin+TVMCPQlQkUvYmn
fQ8ItupLH7yHeoQcik83lP9w6+9l4b/NmffBnjPvx+SMXjgs8LyMyGA0Xmx8neHpIqdhC5Uqlzi7
J6roplyVuYo3Pf65je12NWCZ/CF6ArsGSOhM+84T9g9zObdRXsAW+8EuldMlKTR6F7vOlnVkPqeh
mawjPe+qstJLQwLQOSJ6DsPhRbfucaJlGmvgGyiPhYN/JuiTL5lOq85kwjY5+LMKPLemq59zpOS4
7j/ywPE4T0lEmdRGNISkqGIVdOmun/XRb8Eoynzc1jjwUJI5BXvQ+H6eD2ZjXjF9wCLC1QZyj3/1
WEgxYE2kp4vV0Wi8x4nl0ctehbvG5f4cs3LHqmM20Wnz2amRX4Q91GvTLf9quzYXta/drwxvIiKn
0awKPR8MOX63MzkOkT/u2VcaL7WEUEkqb9jhC83uLmljZWW0/KKsWubzyTvM/qvP2buMMoTrfr52
g4KENwsehnz69XFoIBaC28Y++hjNcbLz6zK5erAjp2wS/jIogg6Jr5IXAZCxMNraezCx4t1q7ep3
kZE/kir/yTDwsynPQ1iTYYqYm84HWTHTILLRx1mijGUWpT0PS/2ivHnnVdzUQQmsGknjZCvGtpOQ
10EM1aoN5AWK318ag+jWg0dMmqLmGmsUp8JkihF6e7s2KoAcE3nV1/BbqkOohgD0mI95Y6JemwgC
RfpVsouqmSB6PCdAW86fG/kbF6cLsCk/MSIB0mpV1Ou4HvuVZZNMmrXNZ5xXf71tP7n6DqGG/EoZ
rULTO1LIbBNzqnCX1tOCPFWuc48v2Ugd8LzyYrRiPyTT2Zk4oM3oX6LtESgEY2+fOnwufkKlUDe3
tA2+erYTL4lnisi9TXHhGEx0c7qidBa/3YxdPQ0HkE6/O1Z+ViCAJ9YibDv/1LZQ52PVG0sA0vQD
J6tY+TFuiqSybvlQBRdi6vN1WbJbIGxppAC9yXit8UTwBuaX3NOQ2nOzNq34mcU2OQW0iBA7UryL
uEjMjCbQEevWbR7HatqLwLolTeoxYPR2+NOPDTTJOhQR7oTO2EcFWM5ctlg62wuoJ6NEd2V340ak
6VEqbtMit2b2J5XHqpoOczve7BQ3qIrjdT93cAHIsnN28escGcc9jpagF2mB0Gx8oLWN8VDlbyMx
27THmLv4wDQfRYctdwSpWmTKfOWfCcZWXqu6PDdRvmWm+OOI4pQYaM2Nk9k0/fGR0KVpJSbjNxna
x8q4f412SamgvWXWO7ibg3WY1ucQDgkaaiMS+ez6wX4M8q/SvqdCCOdfnOtD5Ok74G/ujNDcZ/Pw
GjAuX2BTAylkyk4L2FABdjUT3wCj9rXJ5fQ5OHiX+Ya5UqBmWxawpB5zsch3+h+VZM5WCrTdXrtX
Wg3XX6QN80A68/JZi57mR7kB2lEAPjbOrBJpBr0AwZx2zKfibZwa8aEOfDiaUYFycGct88hv2dnW
U1rWugoe6XlAPVn8gFMji8zH3LfzdSd7l6G1nbxpWxs7/LrlY2rMIbNxaaL9GqCd93l5D2cT1IF4
13Mmz3CS/LwG/+jEi80DbYXYQlmxHa5o5T7UFgho32tmTZCiaxmVFALYv1HAgjG+mrw7mzgYqyuW
Ga5LNLWaeKSsc19nt0dpQeBW33Q+pbG2dMxzahqvuus2ZuE5ywBTo6q8/9e5qJXtAIMUwLpnC07m
NNdD+5V5BXnCqgPEsyW8oxlA0bSN8NeGS2FEaJ55jy5JNe+/bH+6qnpUBLg9Qj+451K74dnBB7fo
dKDFQpGzhJ1sIA0oIuPiq25N+8vrG/hUGLZdToQ9y+On4WOq/fZS1L730foMpdxqLE7s2wpvRRUM
aKVztGRT6bhIATsexFB0eBiz8MEV+T0MaIq2VW5YWzsPf+vcNlgXypmn78P2oKmc1UQUEvW60lei
2hlEdmF5tL3OXLRFnRzCOFYfjuYxdwzPpXNMqp22/XLdjpNlrxInGB/nxJIvHllRPgAgZvJgxJlB
HxvdLd90oHrSd12PMOxed1vd3qPCVDRsWx+5LBmYqohaz9txDvXB6lr7xa51tGkMD2C/Hd01xQHp
Fp1vXfyYef9URhcrQk9mvpk2oItZroiB9qKSew0zfzRn06PpFg0caWJfscwgdzQWppx0LA410Q+3
vsEnueL3eo+8O86D1RTtn3aD/pFACDGyu7lOX3NXd89N7Fp4Hqc6X8iwM1+IBBCI3Dp8KjDlH9m6
qZfT2DJnt9kNjpUi9NbjwCCBx7Xb2ew13bpGkF0bz3J2iXLds8LRDBhKCeaFg4scPVs4VGNLzb/c
a18wl7ZcsgMHvjI3jOi5b1N772dNh90GeGWZ10O0wc0L6FPHzplSwTlbkwC/wArhdVvA5gRUqdLz
a2X+H6EVDaifvbcUjp8unTmSFzfuLcg9LUfqJ1/eEo0hvxstmR7DyS/3DTzbJs+4lorZI2Y5TiTV
eYXs4LMgcl1jzgS068UOqQpxPGni4b2eAywstklpX85UgThPWG7mpNpaz6KE+nXZf7oKjNaqV06K
eFrc/9dmDNrnoFHde9DNLf41Fxf0YgwYztK7DOQa0ZL4370bYr6by7m4KDw5ZEqMmqJmZr2d30QZ
MQ0V463ArFmq1+eMHPu0+/a6nKcYYxkn4ghfRJMBO83iW4s1RnGGmRtjNf5HaWzSiVHCglVOrg1S
xdxMGTFJHLT0/kL50nwtdJHs08iNCdPrBRBArP2jcgZj6wm243ptVh2n1sCoM/sOB0Hm7ikHx4fS
0tmezfAiAVp2YhxLRaq+bL9n2tNkgL6q4rosVUfXTd2Jk7SNmfaUOVj/wM2ET64rgdYt9ysxHOtz
yjlpC9gmSvaGpD0rFycvDkGEQvSgJonbg+khEY5jWX+xIEg9JOVQvkwmIScue18YL40kS5OJnyxy
YPwDd1yxd4zhV5GT8yJaM/tqR9spzpOXmVc7kvSY5EiSCxFN3q/9MGaNdxMt3WZjmQIWK91Qvz06
3VAee1WES4MUoKVszPY45SiL/dhVB491X4VBSGvfPdoyuniFdYucii6hPJtyoIBv56fAJdxL2LdU
IuFL1rpa5rxuKo1kTfnLjqF/zYyG3TbZxcPav5j4OtFksmsXm/syFXtFAMJi8lOkztZbi977dfPp
giLzV5bOq995dG88ktp7DuueL7NneO+XKzG6F1977xHW16WVlr+5rI8Mbg8Bm9lQAje+mvbB7KnF
3Lh35rQi23/2njsVjOhu7QuQyzUYKfnb2pgYSnAbtbpBHHTjdG3fczjE5OJMiu2HVuTZgSwk6JhU
qWUjza9smhQ0k30tG2/P/QX5bDISTMd+a2ftybPa+zxheJwCxt91VXLH+/kxQxrezxppWMNq8UyO
/d7pAGNST9EqZPMirnhWO1XsdAXbXhmI8V5Ybfu6uJDotp7M7BBAJ/Wd9aSIUFS9etFl/ICjEL9n
s3f6gD86eqrL8FhxgLlD9BYKaG47gA3VdnDMyM4KR/lMTCKsq82pFgSE4mrf2TnUOVNlIA9mf8gU
m7wP9q7gLxwyA7q83k+2sZ+yfOsp/cdwYS/7/mEamadNI0eyHzzYWfkTBkBKcQWvRQ7H0vD+z0a5
SBKcckuSWZHOr24aPXUFrTwTxdOU+4yhbC6oQK2tXl+DoUGh0SQpuHEOtOOi5FfBPwpUluj61sbD
1RHnyaOM4lsociZiyr0Hdtj1Jgnx33rVgPZkhl/IvtgCkIvf28ltjmEuN7PgriX7aUFnG67KIBwO
QxIdZ1slx1FbBxptzJi0mETCLNueWCu6colkjER1bC2k3Tx5L+bsG+iHDqy5qtnZgRxdUnwwOAX8
BCQXA58fNf9scjzu1vhHY5T5RuL8IGYpftG1uapt7GvWqB7zpnlkKFIsqjlBCBuC71Tqn7L296bI
k40vIx4XGdHsdJdQJ4TzBz7G+ugZ3SzCz0KhHYdHJ0XLJKVn0c7jrzSSc0yVak4ZPGPNvIwhQeR0
T7OXf1qqIWMpQu9Xxi7GsMsS0GdIwpe4MvcINUvsgSfPhGh1bAoD897GWR3fTw1mp/j2BJ4DbjLX
n495ZKGNtEa1NygqyB0Z1mmMiSHteSICEHqza3dOXd9wEBlbFwP4oulDLqNZjsgHxNDknvmbsKOZ
KQRupTR5SXR1JVYrWREsttWp/RlY1bOX5dQRTOOH5JcGjGEgY1aiyh4Re9BIRLpMHckIvzdrRBuC
aKyAFQbZmDzW9/07KLJJZvIjmKa3aIT57IbFZYrmpV9VWzeODtboP3S4y5WnEAXt8a0czLeqjnes
ZFvarbwN1fxBp7+RzrzOQ7w6uOot6AKnzFdSNFtOHEAO8eiX/V473vPQRu9pQCvYtd5hGrB71c1w
nVyxuYd/jVATeZCy5pC3zWzeSoMQjrSFkMH4sy+M2N2w9/E2e8EV5By6YPAhVKIEE3u39CHXYugr
UnAXTvnbt8M6AOqL5VGF3zbsXEVuj0j/1c07S77Pjf85yr2NUOgm0Vo1Ppc6Ps0xpor68yvzWA8P
JZ8yNHPsv2Xhk/ap1PCFUHyf+jJY3C1DqAMP2BAWTc4OdG/Vx392/TjrGGlqWvc+Xw7UbS2/II1W
M6afJD4y/uQusNbMGvwu3ZZJsBRFv1TNU2JW60Fpbn66EF/tppg5GmRhkYMvRfdLMkVvo8PovjKu
fRFslEJA80kRAmsm6WdiTDkA5PTGdKvzmvYZWDsKH+jEF3PwaZfhNmzsNYH5n17mHX1oEDH85fGJ
IcGK2BmvufUDc0nvVdXWIbCfjeEPKa3H3ucIZ10oUFJmw8RBL1jAueyRmEPvu2v0hmwImOmfiiAy
0lyEDDee/Vzg3/TItI3J+XIYmo5YC4YxfCqBpFoBxwWHbuO/cTBtOuZz0oJJx99VipxsOWRkUHhq
RhkBqH+kgTOambnxuzCq42CXSzqOl4TReWbEaIopia492U7gJvd5emoXfz2EV6gWkwUQU7JTxOyW
kfOdwS3VPrAyTiAGMh5ZZpLMuyil7spGdL+SRugroE1Pjf7KqlMoROJv/pV5fmyqN68jZLYwV66y
ztK5FoCAQmzs6NR579aAeOS8T9gMcaLcmWimNLRFWQhrd0/uAMwPI+TXaJ/iiZ8Esnkk1611I2dk
abo+wLuLFKS3s75m+UNtJft6ZC1J+FpO3kryMFcJ2Sx3oZLEmlT0iC7+UQzOc+DA3iTEDI3yOic+
P13MH/gW29Gat/CrGowz0YTrTCWH1gmvadttXD6PysYmPTwavb30bfD+vMWrM6+t5KpN3ILcoRXm
IUttetdj+F3CSHcM0/DlZNM2rdtb4QJmi5lVGOLahQ99/17ZX6hiJ7x2mBL1hqOYYJ83p/mcxVkY
v/74Vlnz2vHRmRiF5Hc6tY1vOquxy5ZLLyDxpsUbNVoULgwzJ8kMQWr2sCA3xuOKQOC6f8hSZzlV
H0Jdht479wA+UwJrEJ/RnVZqvAz5M7mGSy5MxL/X0Iwxp1nrsHyMqPrixrsA6iYLKeyrdJ0Lstmq
i0PA1II8Om9Ri0sdB/QVT4l6j1HKEOpdOCzupTn4tayXKcf4wFzerA+4gBai/21lvfL6hza7+taX
zy91xVviNatK/klsHHGTb7S/VlpjwPE2KchjX7yFOts56bMiaFZFX6kgrd7M9/HkLgxtAafv09En
OLjEec4YCROYoWyqwatSPkXYG5j50lE8yeyG84vlaI3AvvjsRlbWNC9hcO3TXwUX2PLMNOOvKI9l
iPecghlKxMyvw4RZlyV5CuU/hkhyqz/GrMvaxXNx6GEp2pnPrcB0A6mVzGypHPA11zU49M3lY0qw
GRde99Ml/KWZu2gbasO6WFMiId5J8jrSRUFuWpuvkN5weGK9V7+V86NqgieLS+70rzqAVHwamb01
vJeOEXGJ78uIOq7ceSZQOSFec7Gc1MMU/IT2z3xnK7ghp+ZktT44jHFS96uNdiGo/804ZZidbKOZ
UjWdYVwkgUg2u7WtCyGfC42kMHMQFcLalVO4Y0H7JkDYSXGKNeUreSW4gxZqevarc8FYXHJKo+jU
afgwqva96QnEQspMyveYjM6ROaKRwDCa74aHzd0mGpfypmVuXk74Zbge6gY33fTAFrM7CLcqsieD
uVVBTE5Duplj3wTDCB8D9pis7m7wKXrPvR/IvTXM3NKciDnTHwPW7sZ8ti2GC/Zalpp0MjATO151
KbeBhdvI1W11YE7toti5ULjmfGqi9rED3NqVjfyu/l+6VzArmJGMswfduM+Gb3/NDDJJxSh/PTP+
Ej0aXBvrb9NsP/MxWze5xb3NwpTC3+XeRxOzK5LvdM5fqvw1dhiNsxx4IAK+we83pLRO/j+HzezF
e1p8xNhGTLtDT33E9ANefy7xwTIYX1nDizIH0oICAu0ufXPReH5VOqyt6uzML+P0Po64mT1Yc3vG
U5mftGxPLbMh7JyIKhlrFo1wU+MY6NLsQARSuZoyngLkMAQax7tNDVfEXI8LA49EBRWQkiTcc7PX
SU26unqbcuNmi+gCgwKxAAhVx6fJ8Xk6Zpu0QA1W7p1nP94IJLHCTG5pUd4CJ74MInzPKhf3ZO3u
cjPdW4G5wrC4cZrwG7PaOirDK4gFjzNKZZM8ARbsK3PYNmN7MVR5LJJi5Zrp2WQk2I/hOpj1i+3g
hysYby8DS6ELpVxiiD0pM6n5FlgcGmnbU6J664TimFNg+NdpdbREhUGsdS+JxdmgneFNICEsOlvj
fTAQRYlxRXsX8OFusm0recP+svZcTRNFtVMNJNH2PGntuOubkjlN4PxUiRBbCNGlG0Q3bdOt1F6A
qWAiddR2XjJBx0myRNgSOTC14kV1/msSWU+kNv6iplLk6m1myk1q2BvhyoOj0HmNUA+rMc5OUz/s
mcOclYQ+lsaD7MqbmJ2LnMpnV877+j5lcgaXgnVMn3Or2Bt5SpWXIIfwpG7Tu/JQigfG81dyea4D
hp0hpk1Tg/folsFDk7QPpZv8EA/6NSfyickl8fPVNkmyS1aqP2w4GBUC61Kk9TXq8AOQipD2Wbw2
jeJPWvGPHsaUIB2QFc+bvoPKksshavM1rdxtdmyceTUBCh7pXrOe5RL5qyUHVxAM0mFcdfZ8xLvM
vJOzikwb2/pRuXqB+4MKLrp2oS2CfMsYuqAbf8lEQeJ0axxYtvWp7u4T4oV2QZOSagh0kgQ0A+g1
vD2p78OQ02o6Pe61jOQrPAjt1TIEDuFeH3pWakD2zlfsHtD0zdbK++8xNZ4JTMNZlCcgNKHFfh7i
lb6akqJzZfT4b8GG3tM8CcBrwTE+IZ3scxX59rXvuApSiLodUqg4xo4FY11JdD6o+fVc40Xn4Mis
q5B9iY3aMDCJpdegM4kA1t1T0o5fs0px5ZWH3sn+JUH5wJ+Eo4CGUc/FuwksIMKOOUM2YBF0+IPK
s5Q54QKF8WzSfW5w0dmnJgk4iULmeaZzsm27WTg2WayWEYSYKYZ/voe8zEgvZFOPZa+HzNtLNYZU
x+pt1jjWM4GXwJSZXrNByVqWTdhvPA2VWofUVqmtV3oqH6zBXzRN+zNAUbZh+2jkdnIWdstPGTCM
tEqHLLWhO+K4+khHdRkdYn8KBw7cSgkntlCIYg+rwzy+jy4gs3D7Fy8lS6lDB1uGNRfzIEoEhQSQ
1MqqaVW4M8aS3H3NO+OFt+Mj9cadjD2PmATwJyZQwcoLRoZsWhpnT2fpqUwI61m5ume9lGHZV7Jm
mU2HCQRSSyiaMPSnbwbGGt4HfLqxmh/h1SYrQQ3LG69FRULuuZ0KqlK6zh2RCO5WaKc7IHkV37Y/
96QvNdmhcVR0rpsyfbbIdVmJimSVTtzj6mfmfbolQa3qa4Bkt4XEMXEqGhxzl95JqSi7BA5Z2NOz
28mk4Ac0fwu37u8Kaer9OXk3styokmA8lrg3DTFS+IbkEs6Jbg69+ma4bAtajslAIlBX5Rw02mL7
TOS1utpnIXA0PD8cQVXDrq3Kuqxnsh5n2ePhJdBElzVuqIbD75cBoQABHhlXkUs707cUxdHNuuKM
w0Y9yhKSLmjacpeC3S6Ro6sdLgGS88DB34JOzLep9KvPumUTJxoyYAvYKB7IhByHOGm/1dT9REqy
2kiAxDsdYdJxPNBVjMHOzACHur6iGY//1fN41iGEQJshmhnRm0iDXTugsUl3Zyv9Yg7zrvdoFWOm
D6uqYkTbce7v2xiLF8pjs0hSUre8NDggjEOo8ibb81U0wSkGcLXdlguAl4O6yz079EvZrJ4nQ26s
BgCY97e19D4Qxtax7bPNKuilU3nY4vxQX1Iz/QoyXG/xPL8NMfLvoB7j+3VeOMzlgwjUVxGNCqJ5
EMxr0RFajK9yzN9CrsxDDEY1Lf4j7bx25EaWdf1ChwCTTLrbLsNq76VW3xAtR+89n/58nA3s1cXm
qcKsA4xmBhCk6Eymi4jfiNSxUU2QL1omTTKp5lvWcSSRh22VZHRFh2mQwZvGa4N36ExoaMgrS4lR
+wt32KfdVPabXZLJtfZvJzHIf3UAGwi3bCFlbxW4NFtuASQ3cpr6mjG8eoPxq6RSHGTTc+OH33SD
ipAaop4db+w2/V4g2kNv6zpThnuOULhVlrYP/XLc6ZOpHBxh+QhewIHVy7w6TNYI30kOyRaa1XPU
dk+16b3lcQHPZrjVFe8hSfr4wq4aiAAYmWynyvnganr29RiUy5vM032UaW7aDAcoQT165NW+MrNw
IxT11gh7qk38+TIbHmzwldLQqMMW6aU5JOK+VtpsH3LKwgiEEB+0iYBCA1gDncXD0KCuMoY3Dk8s
gFkHJ05+VwN2sCDRAr+6kwVkd7OmIauMuzELfrRC/4MgIMUSpAwnpAjMehuFNCSQV2pDdwi+pbBE
rC7hcFHdvrPfzCG7r/HToC6Y1rDHFRQ3mg9wGO9a7ZHBiGtVSFcZPLp62rinf7RVqukw1xf0QnlK
ZEeDndZYqXFtlKlwUxAMvfVbAxdulGV423Cra53+ako4DnPJp1Hj27CM0ZtSoA1xJb6WQfFa9uTM
dVI8NCaNUHCG90YI2jJFVurCs6ObSU33GhQXztDopi+qO0El9SJLNFAMiKGiwvgeK90dHs3lDmVK
vDLSm3bW6rT0W0QEr1Gk2PtZfihGugnSmG5i1b52Jp6YobNPrHSfp+ZrE+bvgJP8C8oQDy0fMIJ9
K8bpbfI6KGo0Q53xOo7Na6XorrLSdgVC6mkO+KPU4UpOl7WK/1LpK7f+aLkWEpE6BfFShdjHTigN
MF2o2Ff+Ze3Qt0TvJI2nbaFjH1ZWl6aFIERgQxEMY+HvGxk9CT95zrpgvOjzWkczpsYTEmkMvJ2Y
UTImzcOTqHb1uKUAOaMH6ewpF/SjkcrQHirLvNQyKEatuY17jAhT5a4S/Q7B6IsOXVLD6K6bInrx
PWs31LZ+aZXTfKu4ZRengCSRfZ807u4KLZFK/1OOyp2EgKRAvIH7RBrjj5Ae6tp6jYzyI7Ocj66a
5g7Ro5oHiNWl6c8hM3/wopZgEkmVU8QcdhZAQbZhBTMtqscLul39Ji75yiKcbianvFOo6yH2O95a
ddLxpK40OF09FbcUKPDYY/A2Im2H4w02a2q+k579rfVjV7b9ZZPWV2YS09JW89eMzDfzZz0OkJ6d
VjwXoj5UhomeVAklE0X0R6Ekz+hUXYZakgOG1K+91rtHz5fcQu2Nu4qirWtaiK70SCRC4qRrqozx
veM3T8JqD4of9h+oYJhUNOg/9aXzQ06ljhhgqIOST2PaKdq754wI3EbdxdQXP7oyfom9DMCsIV4C
awSzO7XWhaH1Tw0NxQcZK5Yb9R50QKTAnQH5My1TbjM7pVrlmZmLLJL4Pmg1Rg5oMQUXY2jMDbp0
AvpGKT4C5OgrElWctLwa7JJLU1WcB9QjjII6ZSqUq74EYLPtLTX7GXRznw57TGX4puYTC9yLAFQg
2V4fwrxhiUWyiqj1Qr9Gv0Li13zh42jkv+nGoA/A1yaR73NP8IcqJE9/pEniwPz3G3Orpq2J6imK
wb+nSekOCR3+H5EXBcj0+1b6U9UjWKkc6TgIwd313qogU//WRukUV7GYdXamZlJpH3jAUw0reVX9
AeqiAhM2cfrIpQaNTGaWzVsbSfeuiQCXjoPaerf088v0ECNwdVlX4LNMMxAXGG3wlLbQmJgG9P+Q
JcwOGa8FtAtRfkHJIdmm8QiQo6YHjkxg8hQblu2iPWZfK0mv7sx2VG81EeEl6g2xWyBatxUVQF9l
RNUDapRS752G6ngFfOp2mCQQ0g5pHStMUXTStehSp471M50GOT/H1U3edH98wPS27pG/OjhI3Axw
RF4qSy3+GJiycpEU6UFGRXPNwwaZ58SNp/6t40WFyL45vHiUDciz419xE7/WjXNnWfB0Sy1EQgcN
Qnya/NsiSl+iwfsV+Y3c+VqP9O9YUHCAuNEkw2uUSetWDRqxNfOs36BWwSu5wXYSSVtMt3oao+Us
+p9o0LK1YnyqZ6XypAz2KIi+e3lNftqRgbalXT2H7NMtwiwfOQhdKp7jR6Jy7Zd8GxCeXnbIU2SY
PeQI6a0BvpdJhmvHBCJYTEDyZJRrF70DbUnFKGje8A9aTZ8cYN/PIi3vq9L0aSSylXwNYidJ/u+6
DdVL2KuPGhoul2WjfaOQjDeFSgMqpy4k0U9v0ga1fNTWoTv1NaebwNDaBtmGAYuKMkDwk2dAtytS
4y6mD35h9Fl2ZYjse9XLhnpUCr+y7Yr9pAAQygvcm0LTB4HVdu8FtYWNMWbfoAPpAFGxvwuKCHGd
MASHQ2uALQio4h/SdBmiYpFBBERBu69hAY4hysZhkb6HQ/Czz2BTt5OTArmO4W5KtB2KGAWEWs0T
MsPgu55Q9+6aDmaiXgiQAGiBAIBGVxpJEf21Yr8dIpEb7aZta50X9oywd8bkLYiSYdwlMhqvghrm
aCGs/GCGOSh5K6meaABTdJST/TCayq0k5T+MxfQdw5PsEIuuA54XOr9qzaHprZUWNZVeK9EsQ46T
/tIw/vKpuJh70EYgHUJeOKiNo/kw1AbKOlmsJumuFH2VXodo2rwn/Qjj05IljymRaPEVpSLWZNPb
NQLqVG+11KkBwAoyyailixDyrvWaK8QfEQhBHB24D54l5owJ4VHo8lymJwoLCzUrLDlkATNRpKHJ
w8r8CXEjovc4/Coz40MJWKs1AsUbzeJ04fSk4KVlSJY2enUFGBtVWNBeF20bhdymgLfsnsw91oPi
zq9AqTtekl13tT9teprKMjXLPf19+poB5hq+WbxJLaJuVCuXfCQqNXUODq9xSlQZ8CbJAHrM2pi0
bhSEolhGL0bSM/HzMatzylEVdJoHI+aGrjvJmW6Zv1FawwpGDK9xw9/YGNazNcVQMOGm70d7qO+t
MgYDK9ml3PxvQc9a9WX127EMdtwEgicxwX8q5fTGk4uFm5rg12v5d1ASaNrDdEfh63ukowZiaPKh
zjVSc9wVR3x+9rEo/J+9F+sQcCg6ewK9BkGfcisC6yVUDC6Rsv5LP1jf02bM/ziZ7dxWfZ7dltxB
+6lA0KGL1GGTZrm1A7Nl3HWA1rdhplBvCu3vEoVbFAW0P94Iijof0bETI/LIZFWIcCKluNVTE4B7
JLEeQSc031GMmXi1o1Xg9+IvDb6515Yn7z2sNmRknYhEHNXqrUUVhnu/iacNR+qIMsDQmkCXqecG
BnI2JiYdm8hUA0Q41Lm2HvTaQ95341Wsgk/xa4vOlV9QdET4DCMIB6BnTOvlPYcydx0ZhYpgpAX0
T1rNIe+K5FYgRfrNEGKg/KuYL/7gRT8MjJqosOHHhYpQcpgwgdxXeWF/90c9O3QByCER0dGWY6bc
6WoKxpht8KeruAnsiW9SeHV1W8cOhG6zdp7kgD5gGCSwgH04GJ5dlS+9mVtXpLDlVY5WxlNV2eD1
e2l6AFIU1DwngRRIRQXiqUqS5go7zenWaSukNtSMcv2YV/Qrk7FNZ5n3FjMnxdHNfRjoINhyBOrg
FGe6PrgaTZl3z8sH6vFlr7udMCvQpU7zLdTg/myKeqS23aow4jwlooBOLamnqgU4eYZUYgyC2FTa
aHOrju7JnfRZBDwx8r3UWMKBySsJpxBqo367L2Lw934SkuxaAJ6BYVtuHGoVT5AQR42qMl+LGnB/
Ywx3aOttbcO+GbU8e5kaD7pZlwj+eFVYBy+Pb5vIuvQM1JNjP6/ug7END9wud50aInw0qyhktCM5
Yj4SlJF31DLUO791rhEvp/nU138KGy5ykPS8cyBloB/4ME1+/JAnSA13Bs0zvcFoXm08LK4C7cZJ
1Os2sF+Y/atZoyxr+0ejhDMQ2DkgUfRT5PAiQVvYan49FSQE+AUV6OACW/RbXmlFACtYT2hc6ZvG
Q73LiVnbEcSkOoOQ15jabZf6yBxP/jNk8ssW3UESo78wiNOtmjE1OLmgbR9uuK5bF4ZCdWh8u8BP
xYROpppPVGika4xMVWwM2rsSxDky9k1zoBJwCdcDpnEW4TamKyg6gN1B2Mh7F8U4/emaHq+iIQh7
Uh6EpnrPyA4KZ9BTmJXacyT78WBaY/JXRkYNg05ni236KoToF+jxVTsJJl8JtRslLvs73c+cx9wq
MeQMaonQCEhzyvkIBMM48lue3IMWA4sYIeSH5LzbsR7GTdfaETAhdLBnMNxrZwn5iP6v8TH0Ho8e
NfcL2qSFlet3Q1LUb4msG6BAyqRxLSvTg9HY2qEBOczL1479hgp9Ih569JB3mtbIZ6F1vLxHg/4L
m6Ao0Hrwve8yyjLvQF4RuVNhm4+dbfZ7P0TPSCm14K6Z0mpro0a9A/PfvenqbDphdWrzCMvOumUC
/a2PJV+8E6qvX1Wtr3pIcpdgYuORk5XyYmZc9UGC6ItW6ohyt3bXE1uEJWso0Xh5wwIRVymtzX2Y
CwoVvNIePG6mX6qSlhWqLaVibNDELf6kKe/NXZFn2bj3zUHPL5JAgB3S9Eaf8Tb6ro4SC1aTNr4r
MQhIS0ADmlKYqr6fyTskAqpLaQwzphTNuKn1itven5CqhcLogyucwn2Xthl43kE8hBbSlF4YJoea
7KrapaNZfXMUmevb/0PZTyRBglacrSF+p28UuC4JFAOMJS90NFgVVKtIrrAS2uaDvJSz3IWFugfa
EPNd5SHz7ukcAeTGYfgUofQqtBe7RtKRpyLC5KctItd8KD87/i0cFafM03S003A3NFquTZCQUIGS
f2+/rjkSL23T1g0HxuaxbWOlZ0VbBz46Ds6tLH7m5i+p3vwX47A1WFqGhrGwsTCg9HkNJ+Cu1L2J
HgPovURcGOo58+w1P03culVVlSZmS0tvcKRFtJ5LEavJ4FXoQJaBnHLZAmM6514sVr/Lf0I56vGU
SZNqcy4J1e2pxsLK3yNfNm2V1+AJQvwefwQDmfEziwGTbv7apcHmpxE64jis1uSQ1+1RQJSO3i1/
NiyOoj6mzo0tQ9NSFdwOrRq9+RTXeT3LftfkQD7YchQFZbPzJcYoOu3yLRVND31iXrpJIVseD8Ov
rqgBHNigC9CLqox+N1JcqSqJTBI5yS60qd2x7fGFK2hEoH9c7UzUFsG1eW+KOj0MZcuwy+Rx1saR
tjzMmibkGr9I/UC8G3icmuNTXgAitWQIWVSL/xYoc7Q1P2KQin2rB89hZXq8WHwElqzhQNJjXCBo
SbpXi1dV2B+5pc/KQCEuJcUHsrPf8xwgN1kfnRhErsjR2r9CkhkYdPGMFMY5voJ0F8lz5FTBwUei
HN5vA7637n9Cgr7EvbnbpcBX6FHYPJAngG0eza9GJDelUz0hrHijUu3dCMN/I1fgZTrL0YXJuC8D
NCUMylxSKcq956G36CU29bD+qjLQ8yltTDJ6BKXxQS1+THrxG6wZ1b6+jbemNfyYpdeDbtR3RkmO
KTTg1Ke3nVjzRv68YBYWs6YBzroGEo5JqdjTI2Luk+462ccuqJktHdugv6mfcds6c6SINeNyjJ1s
2lHC0lG5O16pzjgpmM+1Yq+5SONQRKNe+dz+UZ6wubl0XISB4412o5I6klVe+Pv2zMjPxV+YQhc4
OxSRx8Cla1+hJXNAWPamceszFr6rG/LTMBdHJ8a6hS+8RgDu5ymE4VT/XJGS/Dz9GVei6KogB7A1
U5Wqvjg947SwgyboxH6i8Tpm6Mbdnw4g5oNjcbAcRZh/gk/OvbIxKBSNfr+fwh6dTSTElJCEtxPx
LsRUj8ImD0Eb2YJ0JBkzxG8p0uszP8M8iq8/g8MJoulSk+ricCuVFtpDXQho6TC/MKTzleDajF7h
jVwItKe9bxP9mx7yT+vrKOWCeIpezvwMq/Og66ZpY1DI6l3MdEPNsBUeLm5BYLyOckSUN9ddpW7B
INIYbCdYBR4lC8QxritpoOHmnVlRKzbjuorutq07Fl/bXsxCNbRdgpanAHPZKKAv6LPa9Kjj+nc/
1Pq+k9qv02NeuTWPAi6OCKPkeTQhV7SPedVGHSwQs0IOadiaPMVPh1o5jY5CLWYXD80gseocvHGK
AZ/rCHkH8uDudBBxbgYXa7khc5P1fPToz9kNkIVLRPnvw6t8Y+0Ma0OxZBv/6G6TW6xSzkQ+N5WL
Q6/okalUffZpvaMo0G68R/8gDrgIX1R/b8IXlDzuELY/s2C0+a3xZd98WjGLo86BpT4C8BF7jAZu
ANEazQ4gJa1WfZu7zka7n2h0w5vZcNyb7Sa6iLfnD/zVoSN+YhiOpmr2Px/l0wHipU6KEYmDPBe0
8QZSjLq1aQLZ0HJPT/LqGoKap1PsdqRpLE5cIEd5E6Fyvlenl7AB7klrK/ovYggVoBO0S1PXluct
7foRrxg8OwqHNlpefkPPYQe0oDkTZ8XPWxeqYWu6gUuWuTzxwgy2fB1plM7KIURDerjkUYISVJfd
z3pkoNhmU6kyejg9hWvXidB0VdWxa+TX4oiZ6jRDS5ZiWIR1TBupLoIH7ukQYnVon2JoxxdKr0cK
0hTEAKODLdBFfeF9o+khX6eDve029oX/Y7otnwtrE++jM8FX7n4AQKYlLQZnkj4dx9ZGJ1IBBDb7
XsHUCm71XkvEL1MdL8OifollfZkX4z4bujMnz+q8St2k6+RoOlWj47hZGJMnG8q09/sYkjXc8/jc
Hbk6rSYXpCFIouzl6ncSrMUwuQEvfVvxpJtFErYtZlAkIPal/ohOpAZ43zokd/M276/BP53+sKtz
++kHmH/AT/s8L2RhVI1JuS5OKV8IPEVgQUTh95p+FTXr+xLKaxTlZwa+tus1IABojGi2YzmLTwoo
mxJ+wxlXIitqatZ+AqAQWtqZ0a0uW9hZKKZARmcFLZatYfYjeC3eIPKxxPzpN0XZrbPL/hp3iN2C
kJ8ex310iK7wvNKjC/336cld+7qfoy9G2aDuLEXC62NytAPmhnRI+Z8YPelST2mfowhHX+x0zJWD
27Jo7yEoY6DrtHzx2Gj6DYoc+30RcXk8xbr1nKfojdv1mV15LtC8ez6tHMPJC6dVB4pU7c+xfQcF
jU3U7xiH59MDmv+exXVoWaZBEYAj3DbVxS6kbwWvIBk0biL03j5McG2nA8w3zNcALBJVtUwKDfPv
fxoIzbihTDEB2HdTgP/ug6RUHUzFBqEBCspngq3d7hbcEg4VRxoQShfRClEGXR53AFgbFaswkmW4
eD3I9BGYJHoPD04/DG4mte/A7Aa68zBIQvlICwwDIPSgaolYs4kRcTTeJ3lHJq3oeH7QGIWiFG9O
T83q3H/6YRengwx6+mu+2u+9Eb8uO/+rhADkTsdYOQroxWrSETboacoGx9Of+KEDNR78VCH/1A7/
HEBznw6hraQBRzEWa9VBnGn0QaftaVqNu+6GmmD1kO2zZ/8q3ACqfwkfaOjdAK595tePwj1X6lkf
JG8pyzYtHcDt8SAzvTL8Xh+1/RiXH4HS/bEz7yWedbBPj3T1g1Hyg5QthcbRehwHHYBqiFoqx8K5
FFgbJk52ZkmI5fPUNugmktMJ6gBSIIB6HIKGba82recDYWhRpfI18LXwp63m0ahVjB2tm9Qv3v0B
0aNCnslrl8Nbxl5sHlmEFLZxOHaB2d6IwXmYwXenZ/BLuvE/MRCAsCwKW1/WYzearWZjg4b8wUX6
zSi31KZ2NBD2xl02brBXkfdig9bAI1zWc8tkfXz/ib1YpyBu+hjkauCaynOY/kCr6cz6+H98vf9E
mBfqp8NuAPOWFzkziAAj2J9SfAt8mtD412yxzTzIBJBtXt8OJe4TvfV0Zm5Xx8cTGegmJ9+XbZDY
Xl8lWIm5mF6Mm/4bBf6t8zTdqe1Feil2yPxieX6mVL3cev98T2qg3P8GZg/LLZE0nqw7g5geoKFw
ehu1ej8MxZmJXR2ZIUxqZJqciw3H84rFI8DWJArcyPydIUg9Pp6eutVRcKHrBvonPEUXK1/4dWJI
pKzcxvhTDX9lc6XQTDkdY31xfAqyOO5jG0pApxq+a1xQab5MnkN3/izR47kX/fLt8M83MTUuXB70
XxMyQ6+x7OxZ5wMVWyjBpnYda8Fs5dX2mw5fjTObenX2eDtwAJu6sJdvCNPujHAioXWDCloHHJQ2
2NgAWc7M3/wRPr8k5mGZQhWYgdhkY/Zicyla0QXqlAT/zN+0FSgHutVzY1/EykF7iC/lXj2I6NqX
B8QfnZcz0deW4Ofoi4O5yXDqCKKUwxG8boBQ7MVwmey9rfagw0ChaPuCm/vW+H0m7PJuXQ56sTLH
AcE1VCiZVJcls52+ywfjUe61Q/TnXElx7TOapPHsAWslW6oD+tK9Qah2xqsrKTh9a+ZkV5Nx5sUw
r/QvX5IHJ35FUho8Co+3c5vRQNBLLoESFeSdFBKOrYbeo28GuOzFVoYS3aQ9AjRRL8/M5+ogee/a
pmkKqS0f8Glq1HWlMshm3/7V97gKartKbGAPbBw32dUouOMBuT1XYF9dPegXGPMTW6jLLaIHw9iX
uuK7vjl+z/XpPSvz3emhadrarP4nxj/nz+fLJ3GkHwasUOmGT8azdR+QkIkDLu1off+B2iH31VW8
hT3nX1QfqOFv/K1xpliyesg5JuVo3kg0L5f3AXbbQ+OkzG9o2jgzDHDHviv+Ha5TqA5DFex/m7ja
IXF35nRYm+A5BTVI9h3whYslpeOvkOLyAuQEbfkoAIKs/st6xbwT5z6pTTVNo7e+OH7SOjW9ZmRk
lsNOx+BoKM7cpatjcGzdMqk3GY65uOXGOmojGXOONsmNDH+pcBFOLxGxtkSc/0Sw5tfn5yVCZy5s
hyxwUWiJXdvRmt9+JrytAiTqwQ861U370jhENQxXJ+NU84LY3xfo0dxPQDi+n/5xvu5FhND5VCaF
e8mvRW5SKGpbDlNFaTscIYUFj0pmvKGKbZ0Z9td5PY4z//6nUWOVY4qyjCJ83+1NUP30xufTA/l6
4RKA/oMOqIc1v8w6B7wMuNlRaleTIkI8EzZ3U9p/W9XBH8J5Oh1sdTSUWi0yakrIy2tQjwopQZVE
rplgJ2MM7wgP/zkd4ut4WOqflskin0pbGKxdBpyM0pXYBnhZwBbc2WPlDmMRn3k9rF0Gn4PNa/bT
1zF7uDYjVjCuoyAnDLryokMdDZDZLpfdlTrEVxipndnLKwM0VAHAQqUL7nyp6aa0tP0w8cDLFYTE
Z2SKr0IfmTScuf71VBKJxBuoCOnp8uC3I6kgsqfxPvZvG8O+VcSPrP3Vm+caYV/3kjBYfBa1cYof
X6qptdfVtWHnocsb7doovpuQX8fSOTNv61FwyRFgXyjCL07Z1q5M6RtQkXzFBzj3mIT3aGtsT0/Z
uSDzgvm0IKBVRqbmYd6oJUCo0ixuEXP2rptx+vfnraFKnX/okEjePMeB4rbWyrCuQw5C2BexBCNc
o4d4ejT61/3Kl7HYrboBfQnlp+MoeVFaKFKwAgx8am/iqUFZwneGZyib5a0RtepDBLsYCYhagUXT
O56K+MaYXxUCCz4v8uWlXSBuoiDDiEU4BOkyKfqbNJOFS4s5RcOgq8Y9VAIBudKzTPzRkuqHXons
pk4RTUDRzIGC0Rp/kzRFnqWTQv/bGjq2EF4p0GLxoTUnqYrPGMaz+x51rDNTsPYoOJqCxQHcVfQ5
W+SWXDp+1SPizsNrAar4qoCbjkqmD5oWzPDB8EtvZ4wpCkN5sD/9Gb707Lm+j36GedV9WlVjkw+V
htClq16Fh+S+Ouzwotip19tzVYa1s4UcxSLzMlXqOIvvjZiqX/dRz04MxjdImhlMiuKjlxo6h/Tm
zwxrZXXNb3bL1EyKX1+untRTwJdGZsiwEP0AcbnLN+nGuA2eoJpvw+cWMcfd6ZhyNaYJ/s2UkkL4
MhtH9C2AgOFBU4kA0Q5mhJQtKmxqlTyiH/JcTDMZuRzyy7w1d3knocYGOu4npbxuKqSOmjL9XU0o
4VgorgOwgv0WRdeWVX6ESFNDTVeg+lRVsVWyzHpUsxQJmb5Jb9K+o3/TTVg06RYoh64VbmN39baH
AL8Rs5RBrQUbcONIUrfDY2oGP1sDrFMQNG+YDoMHqIaHBN+ooYNSLe17FVHoM19kdXKoqBtAEngs
mot1VgdVrVs+H2Q0ryvIDTHu5Wfmn5W6yJ6oS/8nwrwAP63kqWtMszSQidRQEOm756k0NqcjrJzA
RxEWx3zKUQgV3QjdNrOv9FS9iDXzAaD3fzMQx4K6T9PYUZe5mAa3wcsydgrg5AYxM3yGGts/1wJf
+yAcaY4z9ze5tRYfJIj8loIIdqrq5N02o4CqkElve3rG5hlZfhObcovgJkGCa5nR4mBRInBBRpta
ips3v0v7e9tLXAUMmB3Fmc+z9ow3P0db3JBBGJmlZ1DgmTEMzSX8NMoQ/d7cd7f/HqvAwWnSSSGV
44AhrVucZ7oR65Uy1zSnDhnlGgigeIudZwPI8ek5XPtQZFeC54WuU8Ncpj+6D3PVnEeFjlo1fivC
6cxXWlvXDlewCeoV4dblgmuHRCaTZ/pUOGrUX1I3tmI3Hyf39EBWXrQWZSo6O5joOQzneIOKMCwq
fNpJxDUUhN8i550D3B2U6aZO5E51zl1tKxNHPMCD9COR0V6+YwobQX5lLk3N8FqECDEPhEdsbdT9
9IErTXCQB/oVyplRrkwmr02NwPMvddm/9xMdrbyQCxWILVpgeA14H03y7fRUzt98sa8+BzEWCSuq
O2aXNwVpPfIZd76ZkYkMMHemYDI+Kkcoe30afhZOUX9Uvu0/nY6+NrE0zaTBvjZM/nX8IbvQVAdY
foHLOfUygG/3vXMYurVZpAxFVYgbXKP3cxwC0pUNz4ZZtBFHgC96oVWPnfj39XOH3NTRKZzyuWiQ
Hkex+rpF3pw3KAI9kLeIiOOEc6a29vVbcUJo1C0Ej1xKJYvZsrLMaRUVQc0JDSIFd9xG/ykGMd/T
GwVEa8hrwI/+dc+KoDr4P44MHl3L11aiNLnTByQLbYNkookewPPpNfD1OXccYF4jn25b0xhMJeZ0
dwcAwRVG0AMOQNK4p8R+5lj/utqOIy0+UqUpQ43wCsx6nae8mC2Xyjz4fno4X9fbcZDF40GvzMYy
kOF3qzrON/j0fUyoW0FoPQf6XxmNrdEXMlQwzSvYUFLFHoXNkEZmDePTyl8Dr96eHszKijuKsfg2
GDcqWE0mCcVGyKM5SiwXQCbq6xSXvhIZlQtHJHQ8xta86GLgB6ejr0zlUflqUSXBfMUeJJxWN9Uh
G5GB3/hW9henKHkm0MoSPAqkHS/BUZlMlI/QJ1ZlOW3jykGrNH9PSvsZUOzu9KBWY32qLi3WByrp
+MBbM0E/ge44IbTnaS3U5kJeK1Z07iVzLtriyAiwtR/DRotc1Wt+qsFfDSFBHAO25BPu6XGtfqxP
41o8mbrBcbouRF9wqkw0Wx9wcUC9IDvzpVYX/aco84L9dFgAbU8tgJ2R62Mt4HnNr1RD1u70SOY5
Ob4SKTbasy48BaWvHVeuC8humc2cCRNFM8pk8Avtn7U/XBXRvwSS2cZRrCVxp2iRUEavL3JFCVHH
QrMRz3MnOHPwfcGRLcMsdlKhOWipJx1DCmX6Bg+l2OCKpW5UA+PIFGr6LQBla+/rWCINbYT4ioHE
mtBVE22l0bytQB9d602TXttdILHkQKAI5JiCY5FzNvs9Pf3OYjMq2HvkBqRj1zS7DG1OG7NWVZyZ
kdV1hOwbXXz0eb50MzIcwhE5nfB3Ucvw0EkH7r8Jcer0Svr6TqXGyxoC/TkDQNV5z3xarQI5bqbd
i1wY6KhBw0vZ1MFo4r4C5RDfr18CXYRtl5fG39OB17b958CLQybwyF+auo5cCJk7hO4vIsTpqP2n
0jvzJlnb9p8jLQ4YnKux3IzC1HX6hwBea40U1bm8ZW1Dfo6xOFoMHgfhgEgGFuX2Fm+gTZLUmE58
GKN5k4fNfzMiQB5yJlxQ0dKPP5qJhF/sNRwxpZdsm+FPYotrdCP2p7/Q2s2qf4qyuFl50vcahjCR
62QZILixwZlCVX9YuC0ij/PYD/EBlYRqgznTuelcW/sAdk3ToDRr0E05HiCV34FmjRq5iNmgY1Rp
+r2j+Pbb6QGuLUEJoIRcncfqlz5wCAsrzqwxcrtA2UGY3ab8N0WsrTT+dZWZlPNTpMVUBmRnUe5x
uGGEeWUoxYOH9ubpwawUWOe0ds5RAHNKEDLHc4bPpqyok8fUmOvgELdbie5KYSPAYkE557VK5nSv
O+2fDovmM/fRyhZzVBwU6eHAxIGKdBwbh7hw0nI9dHUHXafxDwnbVYZJ9ukhrmyyoyiLswqQc6RF
KlEUVMVHs9wlor6oh71ZaXuvyc70OVbW4FG0xQFl8UgwMWtGq9/QL4fE2yS+/u30gNZCUI2SiB/x
1aCCHE+bU6PL58z1B0etsq0BavUHTiPWmfRoZZnDUKZbDV/CsvRlBgss0m6SnJPWxzscV++uvxSN
gz52W+PjgmHxmXgrV8pRvMVZmJlqWYoyjqjLpkgrItRS49lE29+8B1sYIFIRPztc0afncm1xADf4
H4TrPKPHcykc5ERSe0jcUdEvcy1DlqRyLqVsbuOQDodqeb9OB1xb8+Q2AhAjdV6w08cBh7AE3qCb
vJI7rE+h7rxEoUUrpShf//8CLV4beSOtSYuD1NWj6m7CNwuf1Nta6Z9Ph1npjsyA6f8MaHGrhGE/
jaPJoZvJ32V2pXpyNg7c9aG31R1/l0E5rYJLPTS3jaJvTwdf2wkGMg+8QiTlgy/oXQOH8C5TYxfD
FgTVxV0eJ7vTIb4we3lhOlCg5gIIm+HLg0otsxLNbIHO3GO3TYtr0DcSu/F35anFxeKmurNQ8+3f
tINx5rpeGxzIOKCuNqG/kJYwt0WlIsT7fFD9X343vLRO+vf04Nb2OPUjDegdgjVfYCNTVqNvlY4U
uO3npANAYR5aVdnWbPPTgf4ppixSD4bwv5GW8JGsHy011acShJH1y9rr17yrpov4xrpqNvHWQgnu
9+mIq0OjUktva055lloLCNY0uKd6GbVnrJyyS6/wN1X6QDHhdJy1/TyDloCwCodq0mI/68YkVdzH
5yWo7LPmTgDva4LH00HWTqnPQRZ7WcNZSK0UguTo6bUoMRvQRzOUOKnkb0QynFnz58a02NJGHFVe
WbPylFxD8xitk3tdoPzh+8n4dHpk66GALAnD0WFez6/JT4mEmoUtLuLsLoSb3ER9LDykcsP/oogJ
sOF/oyxrwQhK9UqnM38tHg1BdV3pZ2CJq6vtU4DFKgiwdde8+ZBwSkyLQqX/UJRq02X2PlZppJ+e
sy+rwaQHIeErODDvaIHNc/ppzsC2KH4h1XwGH1yBGcQtozjoXXAdIs7nV/WZQ+LLJ1qEm8f+KdyI
RLtVSqN0Kbm4WXkYk9qNgzNP3S8TSBC+EJbevMdmJsZxEButVb0Yqcf5LdqPSDTC+kr7/0valfXG
rTPLXyRAC7W9ap3x7ji2E78Idhbt+0r++lvyh3Msc4ThTc5jYCA9pJrNZnd1VUU8ElXFcwtaNf/8
Jp4mvu8WDcvWbR2Phvd7bbMseVJHEGIii5raBNnaUmk3UaUzzL23xdcl15vrIY7fIGtZX+ZFbYXL
PBnB+d+ws2hFRvGeWKaF7JvvjyXa0BoKaL3DtsrMi7aANEtcgvm61ZLezweTCqLwrj3ICSMgAjqL
qc3Pm1zXEnQkIaITShUomZf7Cfo/vfViiE7DjscoGNH41856s222tqrHvKBTVIcjOqheka86ejGD
5sAyRH+zJJQiDMDVwQ7Pp1P90iYYZ5zrUMVnhAhRep/nTeEuEn0A7aQgRT25kXEJA2v4rzEuDGdq
UTYQZliLxpXqGJo03kCksRRY2d29jRXuK1VVMieo4dVhGw+WqyzAGVQNSOKTyRRND5+81dcFoU6k
Ia2xiM73XaBe2TYQWaxDeZKB264NHxLCD1DWeMRYImQLWHvTLQXU1fL0j11fWcclVBt1SDyheSAI
rXNpZBioD00dF6ZCbfAhmmMbTiVUosqlbLzzR+208Y2pBjQV0L8FAg2NVS7R7yqUbcESU4YSyDZc
dcBcTZ/0QRaxS0ZSP8ob5SgjyZprNTCH+LW0QMs5ke5Pb/L1ZwAyhrUjo1R5KHAU6U2hAE0VWlr6
c1ba2wgE/0VLvxNSha1pCsLqCX+ShdRUxwaDpEnHdcGfj0UZaA1ynwqQT2/yVFfvwyywv0BHwivB
8FcGg1uF4Hk+v9unLgyrOI/r2PuK9uOiebfilPWqrsIa8xQ0BiX7l8YSGdlfG2YBUOnRddxz3EGZ
p6LTISEM8TOohnqQuHHyl9IFAqx2mAv2uEPiixBapxEAC9uY5CIbMIwyyKDKKlQgnZRl3/Na1LE5
IfR5/2IbE+veboKn1VTQuIMAaQgtKtn9BppwEIu7K6lG3HkSKhee5YDdv3LcxAd1qGiM8DS5WFeI
QhA4cIDi5vPZicyKTWV8urGZLssFJofoQKCgOivggqkH/y88BZMHQHID73ByHhSFQb4sAm9haUJs
tEeJS3myKBFkmafPj/UYbMysN+NmU/sBQlbJiJtvdgt2M+ZH1U/9NJxAKqjeJ4dlcZpQSM206yyg
DlDlFf9/MquCHuOczyZ0UtCV8lREcU97Q63LdKGB7sQuy73IL0WwvtM7HgUboPkAJrJQYuADK+Q7
hsmacSGyVm196NReEwksacwuLtQKVJLnP9/p6x8ba5gA3iCaA7PGo5fkxKyiNKd1aA5Qk1WUJEhk
+txW2htyvSC3jQsC3Vu9yB5INVySbhYk3rtBYPsDuLLROnrRgr60D6VDajjqE8jhy96BzPkhump+
ZxX4IcIutARuu+tQeFquw9Fg8DhJ3domzUyoR/RwKNmFlL3xlIHrSwnBhfbUXfz5nPIaFfBV0bfD
exbwfe6BgYLUlOozHFg3ayXUR3Q7wWYuXZTtMgqu5r3gDdiWucLeMAjIv5yhSs6WBsWvsCtvB4be
bX9pDdWFwHFOppXfF/RhhftuXTQsY5PhKWEoFzNa8OnyakHZTmpRVFFnPNI6LwM7ZIM2ksDyei18
KkXAso18G1SMmFU7wW4vZqW3Y2SVoQI2ZA1abPfGXAYWuCg6qEFKELCMO7eb46CNlwAKua5JHs7/
hL0Yi6IZkq+1cIA+wudoJIO1l0I1ASCy5FptJSfqwexpvKpRAQDg4J43tntCNtZOOrGZUtlFHCHl
eFwzgCZQnhMPUsxX9XFwh2vJEwa+vRi01vQ1OM/OOGCdyiVL1/VBO6h0IUT+CCJk8CMVz8Sx0bB3
VCf1ChfK4eeXumMXgDJg5UGGtzMciKOTJzKORlgal3NbAtP+og8vrHo9b2bngOCmAj8KRpfJ6cgv
ojoGxkrkHdCqdoflKcJUV1SLDoh66qafrHAHhEAQKVFAbRxCNOMb6K1A3eilj0Ase1HpZhe9oF+/
l3d8ssc5JdTbAe8fsCpIAqdO0jjUhzaiR2+yB+OnbDtN5euu27j0EN0M16Jip8A8WEU+n4k8A9Fy
PGG5yuiokGXCGy5QXcnB3DvkauGvdREwaHt6SN4dafTSQJTbnVZ6Vxzdv98Vszeff0LbL9NQTtgB
kLbPPo4l5NxzBwIWazpZBjEYvfBoAFON6ITuRCQYRkRSEOPxNFgdbpOdpM04SlkOHhyz86kbQaSt
dsqL7hmiq9lBcePUH0Lz+BdOrKF5hPI5xDD52oNqxR1tI9iUwTGqFNeR+SaLJp93EiBMGHzY4LLl
fqliYNFhY4qfou6CiqcS10/CxfJPFridGwY70xCuq9COXhoTLCgvpL1iyW1BvhvtY6y/qd1Xmtii
K2QngH8yuwaizQfTEyOW+xjOilLD4IGAbrqFiEgIpZv+FxoFmMWBm0KbC+xbniqiitgNP5td5V6y
0hyNnQU+/bCC/KhkphAFWFygX/48mH5aIxd/BgxU94zh4yVlgSlPyVEV7TBaxl2lSqJGsMhRuNiT
4PE6aQtsWSYacMrVMMuCMyawQLjwAhhAycwUm9YXF+aqRCOc1tpLCbFhqGDi2wDtzocPS4OiCrIz
bBjo2734QG8KL/Ksrw11IIT92oQiPNGuF+rAUa9v+1PyBHuSCcIV6UO5BQW5+kKH62i4zzVotWY/
z0eLvTzfAHXwP7beq6kbjx+hgLHoZluH0XX+pQmWQ+NTSLI54A0X5g+CdfGV2aa1e2iRGn2IYajX
gb4x3XIUC3L1jBxzCGmfX9rqWychZLOy9R7erMywKEqzVbcWKxcngdQIG1FHrHx5vJbkBxRSXQix
fT1vU7TC9ULY2CwrcOb2HXZzknDDxr+HKXMsbQGpMnOmQUAGuuv6mwWuf98Yk3uz6WwZxuT+rY6u
2j4WnK3dgITh0fdqDyY7uYA0aFMkJw12UKvNVQ5YrUHKoLDKtydorQg+106OB0f8MMaFpbq3x6oC
ZCWMZYQk/Sbp7jR6HBbRu3LPDqBZYBck8kpqwS0KWmezBK6lBjls+WWa8Hj2KiPEs8t20yP1IP6S
A6DgyM038WNv74tpa8MZVCUrJwF3qzWNrCeA0iIcqpmbMQZxHdHDfd8Ebn4MfWCIim8FFLkhTSC+
q0I1LX1Fua0BTz/v4yILnNsVJBm0lkG4bGnvx9jwqJJ75y3sfiIgsP5ZA7dNELKqqrHCGsbuZ529
jEjbWkh9jcuP83b2/HtFev1jh7vtVej7Dfrq31hJJa8Sng92LInyb9F+cQ7XddQG3zmsqPeLB6Gw
y/wRCq/yT8OZPd3tQm12exH6RbSD3GGiy0jrIofNaiFBMqFzbZLDoOa+xDLBxxItj7vi7Rgcf5OO
pmWBEc0kIRA9EtL87GWDmw9lcZf8AFJHqx7hEMoQFuTRwnuh6iHF1TyrPdTU8C+oDZnScSxFGaFg
I/mq6TJh0hQ4mxqA/hojjy/mjJyw/z1QUSf7HXbFX1dAM0B+GCBLdKK4R4pZA/gFygBY6pO7uu2d
mmju3E9gTIEo/ICXm7EymWAiyITOc1VC9f6rNslOU2SOkQAHYfzsRkHHavfltP1R3B3axWUOeTz8
qOZH2bol1MBAfR95faC4+u+x96m3Mhz9ee8PvBlgukNLDhXWE2Yci3R4L3Yqbu4GxSKzcOtqgsgm
Zm1qQRtl9/N+WOKzH3uxmgnUtjgnSnud4bGkfWVkOc5DH5wPNbtJ5GZNfO6TTiAxMQyCFm3ijH70
m/hZILkykG+u5pZe/CDaRKFF7tuhT4PcOMa3mwKIasGhoMzmNb5EXeqZTx3aQyKO2XdY1okPb7aT
S3+kgRrZiMZUqMzZ17rQvssKOH6G4pjY0IaZfrFy9GoZKoqF+qOzbR/wly+xhg2BOqEBoutqsK+X
Hm2eUi0P0aQ4U1a7bT8LbrDdpHf7MdaYtsmcUqjyaQYQqmGVlz+jClJmXR8Y4xWDTk1isJvFxI1j
xK8Fnb24FBHG7iWJW+vc9QbZnToFnwl2KZbdwcSHyX9ki+VB29hNmt4/73kiF1//vllrlkuzBgQ/
HK/+HtGLKXqQ05uBtIL0ba8auT20PKyUoe+plC3cTepV8CGNmBb6XZpgt0oLZyhuIPhbyd/UKEd7
ZA6hyjtjXD8eJcFtJNpb7uLL2Fho84DbKFtavClUr6H2ISn0i7FlB0kRrno3hdh4PHf7QfU+oRgr
WftP0q3tGOCFddL7xEN3NNB/04cUTPHT9//0Rd8JbzdfNBpqSLoS+E8DxacFJaUJ2idNB0U5SxC1
TvnDUDnbuOr7gd+Y0gkEcfQFyyMhqLLBFl15C/PM59iHSCZkF0cEr85da74lNM0VV7LQn+1ceini
L1y/25nI8v5DNz+kiSCbxib8kHIa4TbTpQKN9kaF9GhUvhrJlRFXx/O7vP9lMeeLJBooYv7xA0mn
2dLWnCOHcKAKjlXzzRZdP7u5Eyra/9jgvFWf7Mlc0LcIG1wDcqK76RQLzuWuCRDkr8THqGyf4PC6
HJrHBZ478tAEM4PgfD4LLtHVx0++DZAXGOpciTj5k59EBiSAC22FgIJ44DAcVtoBqOQKPsgJkTNa
ZQYAwf/a4XYLcmpyUoEkMFRujVBTPRYQt/LaxwHqEAf7BYKCd7qb+eltCtAuCrqHv3CIjfl1GzYu
iN5AB8FR1oSsmJy2TZx8kDB1+fW8ld3v9WGFP9wM8FZKRliRSX6tVeRIm0WUa+4f640RLtcsmkKu
4kluwgqp5HcIsAXstlpb5xflr9xPPChyMpzstZsDiaFA9jphjWv3Wtr8BC47karWLGsd19LcBYw8
2il0P6ebXhbNHO9eCBs7XErSAT4wJg2WamcJRCnb9hFJJWiaTftutMqvSQfO8fNfkLdIgAywZBVt
VguTzie48tzOwZUc62owWknuJGQd3jbRhoQO8dSlN2ahiOhM+FD1btHE9JcOGDsQZOvfN54JkYhy
wqzBHLQZTkT2XbNmbzLuzi9LZITLIwYWKTII1OeAxrHTsOvYvG6qx/M29rYO8EVk/kAenPIkGYx2
s0nAPN/NxfBDrjtgYyq1vRmkwboiFPMpMRAIgu+1tzBbx5wSqOjBec8/8YYCYr5UU+YAyhO/uiS/
Ve38ksTIzc4vjj/Z61cCIhXoSQPf6CQSd9Og0QSkB8FkvcnS7579Pv//8yfq/f9fkXeYP4EZnvLD
ngH5i0HOFBjN+Cwr/WEZdJ/l2a0kiV7Fu99pY2pd6sbhopF0Na2xZfEy/Mwb80qGUKdrxcs3W009
Lf3T259fGufgkEAf264Dhf/Cip8EuiQy8kg5s4NWhyQQFOUwogeGsPP7ufO9QI0BbjzU/FdECBck
q0LKFuCopkApMXOoY65YJHdyEoexLkQK1cQsFgFemIfTgekI09QYPgjAfA6C5LWLX3nFbRNoV0VQ
P4Iliziw+51Zbn8swdfvdGHliohodxwHvwKzMFCwtFbwxOevGZu1pYECfQ5WNWFwIenlpYIiaJv/
RZz6ZIgLIVXXVH0dgUNA7+7n9Ec+tk6t/Cnr6/ueQuQNnBbADwIj/Hk1UK2fIcg84DjHQd0TR8cT
9Lxj7AQMC6pGQECuRxlF688WyiSvptiAhdF0o8rPZ+Ig4gq8b9cIYgUUGkBNjDrIZyOsytSWZRBQ
6GfmNAqDjuST1LyeX8lJfed9szZWuC+C6r7UW302Q/nKvpWf6EvyI/GM78mz/aIUTuVX90Xusb+I
uICOfqyN+0TMphNkOKCVJ9P4KNfQpM30O0oFaaloB7l0cdHo0hEIsge4b1ybXlXSlS5U8zmBN6w7
iCmrlcb5PfBya5niMVOiaaDBWNm3DFFiYnpYZ5Asm+Or3Lwx2xgSDflR0b/FSXyvkJcaeb5hvoJM
wymnb6lBj+piP4AgX+Cm71O227yc/2ncBiRFHdGoq7R3BamVCTD1Qf3/Nl6bh+Vr/4J63iMuCLdD
VS9zZLzt/CrU7ubGZ6KEcy+UbjeJT51JxSoJvYpgUFXqkSU+sAVsoeedee97b4wYXJGYWa2cQuuY
QjYZ8qKGtsj+bCtRIE+65v83U9zVII15WVklPvpCWJhXqK7V2Y0le+etnHBgvH9AFTkkphRXFiXt
cwyIB9mAxGtNg5QYqm914yVkWh0T5LTZcIi122xcXNKnh0i/N+dbtMGPNHqZyZu+yAh9MaB3v6Zk
ENSE+dce/6O4u7+lxahPSom1Qzi+nM3KAYcKKF+nG7tpro1ZOUoAqRIIwAgi4q5hoL/epSxUXM3c
buhaDD7InAaDAhofs5OOvTJ1jq3qr5Im3SiQ79B1dgVwg+gknZRS39eso03+Lmdx0jOkcmOM6bJQ
0F6XXtopxzi9tlLjuqlrT82im6y5VTOIsNbtpR3bz7X8wxLhKtfDenKYNz+BO8yR2VvMtmYayNUl
KPkDMFB9k/vJHYE2jpkRdLGICmQvLQBDGKhwycoezOfFpgRamaleNNCpBWBsvIumy6rQ/SHRA4Gf
733Zlbl6FYvAjcrDJodRxoow6xnYmAYP5afiuHjxpQadO3preNOF7o9BeWxuwFkHlXrRKVtPEb+z
BKKw0BHBuMzJpDjAqUWtx5YWLM0xU5ofeZxaTlGNYYJmCyvAERJ7jamH+fyjNphbtCNEftCUOL8J
e7tNZPSjUUCBCAKfVBhRJkGDWlsCs1PAizaXiSPLi28vul/Gk+AM7zo0phqR3gJxLIP88PNZ6pV2
KMAxA7GDK+Bx40vIwgS5OyD180lQB2JIy+7yPgzyY8KZimlJZdFwGUuQv+3t11ST3LyIbyMzFyxu
77LZrM3k4oQELlqpyKI5GMZnbfhZNZXIY/ZuGgJOz1UVAyN+JxCCIUpmnRJY8FAo8RIAGZniygRg
xtHD0MF16ulLKNJR2N/CD6tcBEjUusZMmqYFPSAMkOEeFrdMlO4aIn6pT4cpFwFVdw/GZpmck9hW
D6U2sPoGS0D90oceU+yMKGe7i1979NBlXvz8F4fgwyIP5tIyzHSjOKAFdWQ7UUcHx+iTK52is9xY
zeG8sd2oA6S4atgYTzkZmsRcbS0ZPaJOZSWP4CicHUgyQ3GyPcigA8012xls/VZj9ZfzdneTbhR9
/zXM3aCQmx+nEWOPSLqb4wqGJS6KbugGqsc5SA7Wmxi5veuxG5Pr3zcP9rggMZTriiWogQHos7uC
1M6sM0FatB9WcCJWCjLUOPgns84sCuFFXNHJMQoBkwtSZJh9oIfJQb0sfrE/L0lBLObDnPp5VZUV
9Zk9ImbaNQiJjAr5dNiZInI1de/q3Zrh0rAaFHuyGsHM4M0+uxruCm+5NA9D7moeCaMQstbX5E7+
MXvLTXLIvmSH8pb9ilGAnp/VZ1EtZP9Tfiya8x4UwCkrJwm1F9AEkL50QEjqVObDeSfdDTabreUc
pjfjasqYugSVVnqZVvyagFge++mGDkYruPp2A/bG1vpbNs5Jk7IkAFksASt1F9TSz00B0tPz6xHt
GvdMU7olpTTB3Ec2YTCyeS6bb5SIkFEnfeU1T9x6CheiW7Uay6yuliB9Mi4qDzPL4QCUj/IEbabw
/IJ2H56QtsHEC8bB1JPaUZalOYEsAg0iHZxiZnepSq9pVzlyVDp9MntVQnxTl1wo4DhdHjkV+5L1
g6OltwOkvLXfKso7oEgJMbh6PP/Tdr/nxy/jQRXUaGbaDEioCG1+pZC6H0pdAH086Ta/7/TGBnfJ
NyO4mroOO72qI2NC1M0XZ5UJRxshAnY19WIv+vXflsVFGxtDFG1HEdzAUgf8fgNB0L+pLG2+6Xt8
3ZwEKadWmS0wASnZqLiMMSBANdEYmOjzcAGEKpUUUVIT0ELfD53qgsfbO79Tu4dt83G44JHHibxQ
LV8CrQSX/2wEOmiYSCvIT0RWuLAREUT8Wk/gAmr8UzMahzXkYAyiudl9M2irrMJkeB1wkUNdlDmv
u34JwBY0OHlv+2ot37GiFTHXnkyy/8+nPyxx0aNIOiJnVboEJJyfuu/pRfGWqg7GRDAQXNUuERCa
KbsxHk/af1bG5XcL0Ngdio9aAA1zn3kx+CncyDOuFgCENN8MpfD/I1+37tfJc+vDKo/lUxPGNEZx
colWW78js1Adsyy7EIpSwP3gke1mcvqnlNDc1vJv2W4YjTQ1lSUYDQ3Qwbty+nXe5UUfz+Kiw9Is
JBokbKZ+W94QvAjKa8ziB92N6jTuKEhd974cVC8hTamp4OPgHyCLnPeSKY/Yw+ouLju3tFrXGAe/
1AShfC9HBsvAyhaHibiTKnRtApigEASkuMkdyT5UxkuqXkXVQ5nd5A0wl9kPwT6uVTrePbYWuVNt
yR3ygbGggcpSf6GLo3SdU7ffqKU4NVTqzKV3K6sL0lGQTO5W27aWuYOeWawsZx1rlaJXJbkDINib
1UttOi7yjQb+uGS5bcjgsFRxmAyezQ7kbuyXnN+k9eTmbe7as+g+2P9NEBVfxX8BruD9tmrlMc9U
VH0kpoZ2IzttQS9IDF6HDhlg1dgOaWQICmAkabgpkQVP6rMODlqF3GEyNNQr+ahkmIhJR+tR8KH2
4uIqvorZcID2T5hia8TFyCzxpGBSMHnUcMYwvpBnBzvkTi30ML0BcatwDf8/GuY8JI+njAwL2i/m
w+y3N/N13zrW9/g6ParfIGfoNpg0kh1J0E3Yze226+XcI8+hraY0/RxIWnc7l5KfWpabK5qfdunj
zIojSHuPkjodISv0oE2jKLncu7a39rnbIWqJPGUzlo3S+ejoVvetrSLBlfqemvGnz0RrBqQGK88P
35BsoHE+VDZUcSiznqVRf4ZUGcDj2vTa51FIIu3Q1vrzUqK5bBtP5z/sXlDb2ObTxlSyjMIsG3SF
lgiN3RuJAWwm3UmizHlvI7d2uNRxTgijUpmjQbgYISiQL6s+FTiLyAR3GehmlzJrsUCWntq+HWmV
Y1uoYZzfL5ER7lmaNXoHQBYAGX3VO9IQ6JLgDbjbngbJBWpza1v4hIdFlaSK5msrNTmCggHFrsyF
FBPeuzhxAPR2l+TBwAjccg25+oAhayj8PKifzy9zL84AEw8CFsydn/LwMTbHqRHn2jq1Pzm6lr40
sgHs/5K+nTe0mw+BGUFXVHNFnfM4tj4HBl82sVzrpfg63tDH6S36mTyb16Mnhc0FuUwf2rdFNCK5
sz4QNWFziY6SkM3zeijLYCpDIakBftX1Mj0tyssiW39eE90a0bjemM1GW8naegkwvXM1kPHIWiqK
HatTc7Hjkw3uXBWVkRQTur4BxgJAm+yOoXUkeP2SyZkBihWKqu34/8rbufYNMCIAbujPZYNEbnKN
TuhPoO+UOpCWx6Sd/HjeJ3Y/DpwO8I+V2YnvOZWppKlFTOZg6r6VTexENrCGnSAR313IxggXLWKT
tM1IpzloNMNdhtxfxvrPYwXomD/WwcWKyhxB7kvnOcjL1GuS6L7vMFFyfq/2KhKfjKzr3LxeyZCC
PTwZ56D8rf3IvyxX8WXuD4f0GB8zMP35KfhxmD+Fw+zrmaP9PG9+513xyTrnDlpSxsWyWs/n2k+s
1Inotyayr+uogiKa6NTuXFafrHFJCFjGJCbFrRYodu6kVHfzbvb6OPMyYbth3z0wqgg+bci88Mn+
EFF0G6DwFNT0dTG/QtRR8OH21/JhgMssmlQbNVKjzl/O85U8ak4np04Tx49j/Hb+G+08J2z0E8HT
pkGdCr22zx7SLhWG67sONe8sBulo97tsrLtubC9MSU6cgZqXLB88oix/c8I2drmvpVVqEnUK7hB7
JCGFLlVCReiDvdsDawMcCKPiAPnxg5cVOCdptz4Ae18JptvurrqN1oZQADH6O82HVooHCg7Bo2Uv
PuFlsCJPCKh9+BiI6KTrSoY3SzpdmRE5tAnkbirh8NLqAXxo35rh9o8B9omvliC7XnL12WKx5ndm
KnuGEWlu2izWb5VGslMVch80dFXylsayvhx0vFx6OzF+mQS0arKk9Y4q5b2/DkMFTSezR3mRRf2V
vfOy/bFcoh4viiSndkwCuQXZyQzuzQ60NYIzsxdtoHIJiiggVeWT18+S2f2UKi0J4r7NnhaSKT7r
48LLwZnlZvUsHw2VCueW1L3vsLHKf4d+6BOT9RQVIgxaNo2zEhHYr6MHBEr7/2FO2d3LjUFuL5lm
pf0wwSB6LD+Yp3npSx5Wh9GbnvDw8WwgUcLzIWKvh2Rvd5aLRgntmrk0ZkjPurPf3TUPCTAAo7dA
mbV6iW9FHC2iD8kVwQDr6Fsb9MdBY5mDqwyd7rZaRt6WJi5uWU+QxYCOwT2/yN1j+7Gt/FNHTlWQ
8lBsa5J+of1rpSqXbBDlfHs1cmgNrtKGEBk+panTKWVxTwggBZMOYdUOnCaZOr0VU9SCCai4byQj
YAqmW4ypeWARUjZasyOaJJmTxNNvbRE9L/e8CUQT0L9FMQOk0Nxe901HusjoSTCbzZdJaZ9Tsxc0
BvY+Jx53kELFiwUEXJzD0nqSa22toNOIAITTfJ2WyI8G+yLK5i96SUUwzb27c2uP81YQnaW0rYGG
KlKIvIxHUDs5rf2oktfzHrP3Mre3hri9k8kwNOA3o+h1lq5Zda+tRt1Cjq6qsTsuGDSQ7B+EHotZ
O5y3vPfRPgwDL/L5zl5iAwzvKVZomN/mBKRpk+gIiixwDweUOZPBjmEhX4bbQVmAh8Rcyn9bxRpZ
N7kpbqyUmTKOuQIafCOXfasRKYnulYCBgwK4HxNKIPXjmZfwipuHjMBG70dh4uYXUNNLw/zIfHIY
IS328y+WtDG3butmSUm1GHajZiTQwSYMRXsXwpSCXRMuiUvYIFCQKWRdEgnTQ98G63TXAIjQYLoo
CIsZYnZdYbMm7oLDrOpiQR0B9HwgryqWpwXi5Od3bffAAvIBZQsMk51gd4oR5TlmSugEDIWLp9cF
oYnXAq7DRP2VvVAEuLsOUBl0HqBG+fn72NMQWUYCt2Yo1+YomQ+za7S/2hZkUnUteH2LjHHOoElx
VmnrKSVW5vapfawH3bFBlafHT0kpev3sJrvbtXF+wUY2tdSEX8wXUPJMMOR9KLwU1wrgCA6jjtQ5
4xGzCte17IjGFfZ8BJVJ1IPw6oG+ERcJa52mqSoD57tkJRjVY8dAeeG8k+xenagWgFhaWxncT5p+
U1VUFgPgcwC5Mrijk4NeOcTyATxNoaGLHMG81uiFqNa1uzQNAMhVKB4eyrlMDuWHWK4pDazkaNSP
YKMSLGwvkYe+EOpo6+JO+gntMihqBEB70Oa1XXvEzLvLtsvJrwRT8C7TqeKl0gBePt2UBaZP1wbm
LHBGo2ID/c8T/tqCkNYEyY8GGfhpcXumP+qR/O38d1s//ed3yicbfJmrL6nUom+2dlCHYx+uk6gk
UA+iSdCdsLhSfCKKrFyqAK1y7p8qRqzHBtYihyxQ/ZUSI3lbA716iFzz6/lF7WTEn61xQVFeMBG6
QMk3aGrHAIkjVpYE5OeAvqKnBmWQV472/bzN0yj52SSXRi2sn3G7MBLYEbnp7XT0Mbp4pbAidfGY
Fi1w1zU228klUVOjxgzyKvBK6k9eQdzSz26hMuhao5uq3v9GzIW4312ruKUVANUQTvgHu1GQodJm
3J8D8ZvjGE6gPpMqz5b9FiR/sQtqFeKYotbtroturK6/anNrQ9Kga6JFJkGu9JjxasBKa1TeqDXf
lUK/b9RUc6K4uCp1SXA2To8+PunGMOezXQyJ556l0GMzGsPRqXZEYd1XJL3w9Ar5ozkPQR1PqeCp
s++9G7uc9xqxRkwyYpuTzqtbV/ZXrCMobcZABjkENILE8vQ7lcjPa+XcF69kRccEFQkAj1JNp/FG
ZEgXhpsFlgcdYPaFau99SvhX5vx/fsHu+dksmvNoVGVGvUB9IzAydjG09u/YXBIHHZt7MJGG58/q
ztPg82q5CzG21QQqeDoJpJIhPKxN8zwrgkrSLyuNGRdGD6ZCKWkuSqY9d4MkegOtnnMSdT8WyyM6
+pk0kcZUhvz9cZJzr1aAm2cC991JObDKVdMe09VgAuBbkxBmpGkCZFmg/FgBFuYBlKBIqMC0oV1A
ceE4XVPH/B6JqIf3/ffDLv9WN7UkNuQedrXb2R+O2qF04+vpor5C4Aiza+V4/mvuRqWNOe4x1Cmz
VYGhnwZ1rXoTPY44sect7PrmxoL6OQI1SqFMVY7PVZTSHTU1MCUgS4s6nMlq1n6cN7brGxtjXEaT
DG0LgQcdYytdB7Uu8D2WSNhAjnjezP6NvLHDhVV0M7IYmmdISFE1Im7iskvbJ86EqlETWoJysmhR
XCiVMGtMIJuI8g3rcSMTJ5IA4ZZUUegU+QIXOrViiWU9RhbKFMcAv8phuk196Qu9kx+Kp/Lr/EDf
NEFBWXTMTpqg6aDZSo8U1HzIMdYAqRRw4P+qHqI7E5CwbgDcw/8fO6iQsGp3W1G6MZHWg2uVH2C3
wN5etpGxBOCS6QFII+74iKEKOQPZzOi1X5XrzI9MkH+L9nnvRKw4qpWvAdot/MhwlHcZ7Ud5fbgr
gY1eouXYXdhBRPoZww6u4tY/i+S4NK+gmxHY3lszpg+QyaMjgjYmd1O1OhlkwnBR1KXttiDZZOy7
NeYCKzvvGWMVycFDBmS+p9PEadZ2s6ZUOPNHELcTgDKDGqSoHhrqIar6k4cqeR6Iarm7iwMnBaAD
a42cHwdAlX/K9USiwaT/6MsfOkGLoBFV4nc/3sYIF87GvEsBfYPObEWXV7kZllc0uxtXggDXzWLo
omtI27ns8Hr5d03r3zf52zzoEqkrTUegYcFytfLPmDf0rviNCwKhJhHt4e6B3BrkIpu5VAsIiHMl
UO/LVz112guwNn/pLhlk6x2U4d0ChXjIqP7NEwCCRlA5wQSliv7i54VacVK3SoR9HfToeyYPj5ZT
xfc9FUTunekKuObGDrc+FUxoZRtHyNWOTdpbnj4nUzCk0sOgOvMceSyVD1Acem2iMXyftfpl+yAh
sReMLUtSEM12UGCiTH2IqDw5alWCD6tTe6+nD6qT+BYyzb94yW5/MRf+MdHd0T5hNMi6bAlnoEpz
pZUDwY2262joKK7zBGurgMvqpDJNJrXMFAQlLUhc/RkyLBimwXxZF7bP1S/LPW9w77BC2clQkY4j
u+JxKCyJFi0BxC1IWhaUZoeJ8CrQoYF63swOjs6QUf+XEREgDQmdsM9+lfSL1lgWQOHyBfUTN72w
0CU1Q9WTL4Xv9L093Nri0vButtNYZRMLusZyq/g1xZRAVmLy4zVrb+rB9Gz2al21njyF0yKIFOs6
+Kx4a5v7flOv25bOZhbozb1KHAitpMuBFYdUF2B7dnOfD0so7Hze0Yk1I8A3soGQtLzPQpStk7tg
vrgwDvGtqKy56ycKLuiVxgafkosLWj+Y0Rz1APUD+ZCvtC/lNcveznvJXuYDZep/jXBBYTLJVJh5
Lwdt86vHvDs03gR+uHdtYAgPPB4GeJMQzj9vWp8badJZK7K5u8nj2i2be6X50qWm4Fjt2oGeCGg8
ANY+4WaiqY0gBr8JtDq7LpPiEYJZyOsBSIEqkH9+13bgwv9H2nc1x60r3f4iVhEE4yvDcGY0ylby
C0uRCcwZv/4uyncfjSCe4bd9XGW/qKxmA41Go8NaAD45EjZ/zNHl1DGr1nsTwrTbzit7G4lZ2Wuc
8lJ7KZzwLjw0sY3Oi+4qT+3hbLUzd2nXMJ9vaDP5DrKYwtEGNF9l8QHikb3c6zjV22SjX9E5Z5rt
WvApOwhwtLcVpZdW+FiqcMgTy+JAHoLUCsmjcJu7xf3sMNNrjKsmzCZOeQMasNBdOwizhYgH/Fiu
YEEya9AaOT9I5bzc5XJjG02xTUvMBFbnQ2ig/0hHl6SytsdLfuUTbgTzKEAl1IUHYmZOBc3yEIXA
lAUbpQmD62AimdNGZn5TRGFgN1a9TeMEjV5D/0KG7ACbeQWTFnd4Nw37LtckV2tTyTd53l6ibdla
+ca1T1S+m2FBrKo1WtRYSuVdIfU1VTCVRb1Mqt3KbP91ry34yZDOngvLWA3x3up1cPT2dYQ7SwF8
qtEAk2INQ3Hxzppp0MhcVoYY0bA5taySJxrG5WW8Lck2cDEt72HYc7+WH1z05seyBHNWS2oB+Aev
/sFRalvxCBIOpYeDO8MEr08GL0wjQ7Ej3QQzJloTTqUEeXPbJnF3iTtIn8kxityYE18yZ63Rdung
HEkU80X6BMCuurEwOdAzD/LPmFVq9thom0LP74w2qjCJXSsgAejXZt+WLq9j0cLhsSaaZdSCspFM
DkOV2KVxrrTk4bRLWlIQyAAKgBUA6UxF1NQhbqak5gjZQdtpjwp/4pW6q5O3mmU2qEi9XtfOlWzt
kbfgfQlBTQdMR4Ai+lHbidO4TxgQJjYyGBcTObUtstJc8fn4F1weOjfQUoJqJmAqxJg0kwo29KTm
m9ayNcXpX6uPydMdthlflDcJNBeDyz/QFna23u27dLcdyxbZzvomGGivlHh0vZqRIw1nNZpIMQBy
U/3ut+Eh4VtFwRzslqdbQFjgpKwRaS2uL2JxCrAQdK+IfZg4JUpVANdvw2pzJ08tKnTb03az0HA/
k+cBawUlY2BIiskXPSnmPl29/nxcdvdA5rhQ94qX3+q+tmFu5JruuAd7NHHym+Gy/B2vUrQsZQrA
7IQgZG4c+plmxcSmZMYVPiE/mHvrbOZ3m1EtZt7VYpN46w5o4UjidQn0RRA6wng1wf/IsVmqAwKX
DVfu9fRCTxNnKlcO5FISFyMEFt412DsgyApCglhmEZ4iNQp240b2chTs1J2yGx3MOG7CDVnJoi3p
ND/cAJ6jYyRcEe6LHNgqsZlDp64mW+CewH1LHihlN6ftZVEtFSVIY8a7Q++JEItPbTVVZIRaqq/V
ruLxsxRsfPk9AQ9pd5ufr70Rly4n4FHh7GMqBNhA4jxakedpPljoQmqBvqttprsIF+FcZO1u12kA
FtVD6gHrZwIVCJgS3+OIwAzDhuOx/TnkjWgK9J/bfjsPmAFaex4p+Dv9FAM4w6gJYqRA2Lgpz6ZG
w6piQXmIQRdghjuNG7des1NsQBq7pzdwIXTV4K6xoohfMP4hiOtzwns0O2E5m1007Ap+l+Qfbbzi
VpbCF2SsLFRPwMT78z7K2tSY8hLrmE6oHs9ILpiWi+3Ra4HUvabTgu1jihL1VBANU+sHkFHBSmWK
gxLtGahL16DilScbwK4rz6p5ZYSbCDzUSJiq2Cy0SwiW35SBkgcJOiitFq2p5IbHv9i04xTh2Zit
yFpKwX0TNt8MR88qqwit1Iw+rSLcSoFdUm+MPOVzwqXb1MCEIrscwJ1A4bGDtfzmUoD2Tfq84EfS
YzQY61GB3Ruc9DkgPt2gPL5pzc0Y4ZgHIAZB0c+xXL7a5TMv4s9FRuoPyduZtEiIlsYQjPVGhkWW
99HTJ1CNV/izhyl2UQZi5bV8zZLp0LkvSwXZi/ajAJBNWZinOoo4TfuihQeil04UvZ0+cksuDH1D
GlQCERMFSsH35WTMzKzMglJ1gcMA4KsITJCY+XqdXGVrPa01Ny7r9CVOeAshtTmAbQ/HQYlGeyTZ
WTNgLlZaw1BZthIDpYSZpwuvb0GtJg+iKNfIp5VcBHet2+7KTYKQAQNLg4shPR+5UG9lLRcN5Eio
oBxRlDieCITSW1QwbogdeupVeOg94lW3QOBYOYg/EODnwAjdlf9Rcv6eo6Mw8ELJcftg79zqXsIl
pH/0m7kfpiiwpo7pBtveQ3dDC04NV2ntuT995Rvm59ePM3H0CYIvGLMOWNIKanIqK3d86H7ztr2o
GfByU508VSbYb1X1YWWd5wzeKaGCCyBsGPRp7gtjhxoVaP1qZi4d0GC3uqPz54uSNNSJwEeNoe4f
7KGhDtyrLFPgV4k9WC4G60bgm5EWtSJVcbR68397hS6dEg3c5sjIoQj3Y+7YSme2qvmG0knoxvFH
QhED17enl1GZzUNQDnzmmJOhmFlHgko4I4hrm8bMsYyDA2IXAqCYyonvTb+5SPe6iyHWrYwijvkW
w4KLN2uywbKEN/fVak1nPhfih2g6QbmPzPCeYmCD969Mmxyr3DYeMlabOYrC20l+K3aKO51la0a7
9Hia0RXnJAmaC394cskc1S74FOjS13qnI5jHq6n2JD8/U2FLc4sVppNSL1+tcC69KL7JFpyEqScJ
R8fmnyhOAVu9F+57myKYm7yZAS3yjN77iyjkm1DBU5Samsvcmt1hiGkv9L+otd9bf3GXoFqNwBRW
i4l5cR9ZlZuKHEDKXDhGyo9t8BSN/nSPbeF8qpfTFrx0eelznXquj2M8X7TgGBjoRtpjLf+0OTRO
PHhzo5wygzam3pqhLngDHVLmCpSKoQ2RWKDJUt2KE4qtS+vJMUAroHO+FuAshHI4igBax7MCl75Y
aCy5GQeMo5xmaHdh9oymbZtSbo+a7MXxWo56TZjgvks8QEFzO98gxi6XQMDIrxieToURIXKr/dPb
tbh8R5oJbrvOSZfEEfoK9La1SX4fSr9OC1h6IX1bOyHh31dlWAAn/I89sCvqNipgsNjZgKZJWtmS
u2aBayrN63t0A5eKlgUshQGCPMOpMIFWxyud7AtXwTeVhPznaFb6CIoIVFfV+7a7MvPQscI1RsGl
SOKbFOFpGSYBPn6+52ZGcK2wVadxomofwFE486sWDN2lA/IvdEp4aDOvHTlebY9Y2z1dKNxFtCdK
J0FVtjMKWz5P3Azzoi0DpgLzyrv1xsjl3TNBQwF6jZ8P6qY167CRYJDAaQS8bOto9OG0RS68aLGu
/5EgZukwHhon6QAJQ/lm5dfR8KoHl3xYe5ItKqJg1BazZMixiu/0JG/6XOcQQ2NzZ/Fol0V8Ldm5
dEljxIAA5VXGIRbnDGJaZ1NvGd0m1Xo0VI6Hvkj9BIXPhh20OPa6It7RSLnm6t4IpXujZCvuY/Ek
fH2AiJnLQWyJUZiQb4zKcsca7fq0v66H5O4vtuxIjBAVBYlKBqmBGN4h1djybSlFV8HI/URZ43dZ
3LYjUUIoQACVrxW91W04Rio7+ZAANPu0MkspaqTc/rNrYld3hcdyF4B+bqNk5m3c9NtEHfZU7nfI
x4PuiNoYW3H4pN9lVmkXeuEV/LJMQ0fFZHiAzoegI6A/Ulec2rLiiEhklEaR7RHcZl00iRlYMRir
TCnxqiCQ/Tzha1Szi4cPias5XYa+HTE6UC09V3NmzAj4v5tu24SxG1iWk4G9bGWVF/U5kiRsZMbj
UksqSNJsFcn4x8hhbuHARFsv1219E+1xi69FsZ9JHSFsnqlStLnOh2BWzEc0YEsPwirr0f1jeQk7
qKG1q/LSlqoH0JhvsyG77Wm3V+hgS3ni1OplwFAPVDU3S4yzQZl2Qa/ZZbQdpss0vRuGN4Q9m7x+
T2TMUcitRwvdQbOSUwH7K6hbp0l0G5zwaAi0NsRa4ypcON/f1BEWMQ3UItPKUsavniSn4qTdKRiQ
8cyh7leOxcJ+gd1FsWZiJQ0BnXDdlX04WdHcxJwPj3zMbCm4OW0RS7qowFFW0RGCwrRYueB9jU6y
ORJmBuh/tfa+DeMbPVbWJrMWTBxEV19yxOgAPRsKGNHg+KeRP2SKeRdpQNutA36mm2sVn6Wni4F2
cwLkZBOtUaJWBup2udK2LeL7mbqZuWZyAaDJ4DZAH8N+5suQJxDUrpyuJR0xMgihyAojGS04ZLVr
hsEyUNFOQyUFp1fR7OE4qVNEaoZsYxNt/v3eAa8CjDboDUU6dd7bo5huCjNLT+tMRtddGtpD3lyj
OeCCRWvTWUvlrXmaDjVIgpaDH0lbgwwq2FSxnK1r2ABtBSMti+zxBVhS1XCNST7M2/jcAwW7395V
rZ0nQBjwi9ZW/j0cMDg1jr5kPi9HKgfmZMmSpLSbPL5Ly+fOvJxWuwaWjsRnChzoEIhUxPjBtMYg
NcNc3nQajCR8YhlaRMKVnMZCOgqJduTZ/wgRY4S0t4qmy+BDFIa89EQcym+51DkGmOC64FnnlfsX
xnIkUDDOLEs7JPwktNQlyAEDqvEK5fQtSeKVHvslj3WsmOAciyxsLJBPt1g96wVw/m9FrK2osiQC
0Ago1CPXNZcFvxsBmYuCfKjRZAZkGGamV4OE+dXTyzU7VvHKOpYh+KssyslkjpAR1NJFHVieVhcA
c6TnusxuqZbvem3cdmQNgXdpJgiziXOeC/clZhWFM00yfUoS1hJQLElgDAfaO5jSp/Bd6p+DzvSa
6LchMddYc10LNo+xYEzUIceEEVExIRJ2lhlpukE2ozZym2f0PJGUX13KzJV1XfCRSBSCdYkiNkd2
XcjvVI2sx6PckU1NOjx24/6FBwGxs67eB0x+Pb2JS1qhaIxmL1MDPLMYVw21pQ5tpJMNThqKBnm6
n6S+tTN5WDnNPwUhIEB5FaxfiG8M0WWUWoskaIpJrgTT21TdFky2E3r2b7VB6QPmPgMxwULEt1NH
IyIDYxX9ctX92KQOkDztWFkLxH8a/ncpguHnEwFOvY7+ygo9DWjlwVhFWA1XkT4AEBFQklqIrs4J
jr2sK++0gj8e9wJR7Ccx1pF3H2s9RwtA04LEofBGmbi59jxQzQmG4YJN0U2sKl7TUD+xLno9A2+x
ZhforO9BNElRZCOj3QWRb6QKGO9bu8jqlQ/8Uaz584F4hMtge0HycLaDow/UIt6HY97iA5MotLlq
OTRkttnyQxzxK4xMPeWsQe/rtazGmNh74vqHWb8EVnIZymq9cpQWvwbkf8Zs2zi34piGFlA5N0fS
+nodY7D9wmpDOzMqoO++hkMKlha0fyCcDosNL4tXSQrBfBufBfFzK5UrKyNazbwwx58ieH1iDEwq
dHwK13svjzN7vssqvGWq8cpANh5w37Ye/zptL+IdKgoVfIkZJYMcTxIod4t8GN0iVjSXWkXgB6aa
uyrio9buTK7su7bhK2/8H45aFD5fUkemoDMjCIAp1vpZ0O9jkHZRNbQVtKwa7SGp4q1cAFVhnDyz
eTit9apkwQhTnda5pfHWDzD0m1d3XK5s2mm+IlkXbdU6RWX4gNJy2+T+tGTRd3+qDM8NB4GkOZ5Y
gsqtViZVP6tcNAQBp1bp+9YwiIPQvneiSTNWAtxlVY8kCmYFRICsnGhU+ZyMPiM3ifFYTHudRyhw
JXZIr+KysTN9DWtk+WQdyRUtS7Uw3I2ykz9dd572CP70yEFHVeKgXVdD2UWNEW7bceqs1fHmvTsO
O+YlhtWg9wgzFsaPxL0U6G2Q12D9JhNLbE5KDlcWXHehsjZ5KQZRoqR5s4/st2vKyKwVCn5lAOKj
fm938ttpc1nTRQjTZM3qpqCBBJlfmtaHGpxL2VqYtrhTxwsmXFesZRN4NiCkxOQh6I6oi/k46aXy
LQ/9RnsZOze5pb9Wplo6CphAwASUjJaEH3nMfhi7EdNkpZ+GyXtnpLtOSlyusoshXCNfXdwoHDr0
jgOeCMxV3zeqTMuw0yWI6qTeNsPn3rLWLpL5GIlW96c0DjY3TLcIIlDD6VXMH5Q+O5Q7Fb0iGC88
p3vQ2oOOI/JPm8XS0h0LE3aszEYjbIGb4IPKDLRUqa2Er9Jwp5ZrrRVL18OxICF3UlMVpFuZCneF
Sck4vGjU0Mkn1QmnbltUmSMVzcot+CPvMB+qI5FiYaCsZwS8AbpFB+tScegBiCymLT8BROq6v6nf
2d1a59vSIUNiBcjfgCJGzU/wyWpZB30VJpVfEtWLxncqDa5SrnFpLNngsRTBDzcgQQ+zCkvZ0JEe
okqyLuOBUucvLONIF8HrTlmkI5KBLlpqXBcF2xYyHvdZlT11lKxcLWvrNmt85P5i2ZR04AVWPk1K
J0brmYSJ5RIh0mmV5pPz42RpMy0gRhDwV7BBI6PojVIhph4ArtDNCDpZXXplZ+7aCP2X9ZrTXTT6
L4FiXoGmTRgZcVr5xOr8qfk9dTuaYGapv53Q1lf928z1p8EDOA0Zr5nNSHzOgb2uDsIG+o3tIwsM
J0r3YC63w+7j9DouGOCM5oTuMrR/IL0gmIYm57SdYlb5SflkjKGNOciVnVqTIBjElEZ1yKNZQoIL
g6cel97/Nx1mkzwyOZnTlsUjJChRuE3A3pRS/nRaxIJVG+g/x10BkwMCvOANikRv62CscftJmIzD
fPNEHZ1MK0u1LAVQeQawIDGDJxh13TWGVVCj9XuiI291qAfDSY3z06os+VLo8h8poiWTyYgNbkFK
WU2OZCLO0zJHi722fSb6szVN4K/daeR32l502oc5aiiz3Z3+hoXDhI6qeV4Cc+MYVRJ2LE1jFvMu
gKJImTFweWeajBcWQOw1bZOUDAmacMUvzWsnOAyI1DGsgf1DClsoLdNBkqSpBR+eVJzT4UJqrtRE
wUs3tMMIoyiK3Q5rU1+Llg84LMxgoVz64xmZNArPa0Nqfa0dZ1IfTeW31VCvId39qJrDV0C1+dWM
agOydsIJK4ueFVKX9H6ECSWMROyr62gTO6AuRXHnDzXlWpi2aKlHIoUNVLN6zGnFej/uTdSLzNtS
lrYqS7an7WRp03D10s+IHfUa4UAocTFlPYYofWriWdYh97XrcSePdh1hSmpqct2VO0b3aZDSs2Io
wjVc2oVrZh47+ecDPt9RR66FpJNW6nlb+U1JbQz5OmRo7ESJnUC+6mGvp9VdWtVjaYKXycxGGYgM
aXke+GE8bGIr9oG3vzKMsXT6jsUo3/2l1hcYpK9x+qzivK56pzR7pKDabd3RTdxgPlZ6Oq3XQmQK
wm6g3KFvAA3q4tmr0On7x1oCdlvc9FqLawagIvrKEV961X6TI6xfGhtdrbKZ89KMH8xUc2uNAAD2
NgT3rVqg/TYPNiXoLFJFeTut4eIZPFZRWNOuRR8n+ESB5Q/un9hyyk1wpYAMJLAlZs+tv2u13yXn
YmJ+WgFNM+IDsSYGRI/EtLhW+RJtPat7D0GVcFqnRWs8kiCoFKZZbaWdgbc6nQenMUufS87YVyvP
lh8tfLP7OtZECEF0rucTkPFxt0Zz69Gm8dNz1BSRa/H0B8ldA6v40fr5KW8eKTMReSO+Em6CSBu0
JNJS+K573Z88ZD59/aoBlFVr9/bEnOxX65QY4rfxdk9A0LByGBaXFS06JtpcFxg0ZLM3pECFuhMw
n4Hye25y5lV6uFIz/S9qwibnrmWMDgi3AgNoXllhEtiXcoA5xMMzL9TWLgf2zvTYk0Mw3BHtNaLN
YVTiixITLLYlpTHw6BtPz2IMTDeP6lD6U5I/ksbwThvXomcHc/0/Xzev0pFjxUiyUmYSNqEyS4fh
XZVEL8TYTMZNgI69vum8plrD+lxe+S+Zs5s6klkCM4HDP2A1kvoaPG5n2qj+qjSQV57WbU3OfKkc
yakSWQWO4qzbqE/2MAVIOCH33gz/tiT4acnA+MKE5IxSIsaLGA7Oc83ScT1Gvhq+FRgs+gtNvgSI
oWJASJhJIWw1Gs+SlvvTXE+VyFpEOnsSMTbDK+cfPUSCcjIg4m5zeJrytS3s4iLfxKqt3sZv6GpA
6dvYndZq8VI/Eic4tiCJYrTsQSvgbNtx8hZUzJ2AAJDIrmnenJb1o/3qzx4hKJMxlbXAgmHphTHp
c6Skw0k3/FcGZDZ7UsuNXitbLSx+ATz1opENbqP+8a5Hpe7GnG/A3XKtToFXq5qnpLnbsLXO38Vb
2fj6MsFBAG5/0MMOX2bItV0CUa3pgGoaGbsp/XV6ERYPhIEZI4wRLhC2DEGox0kJO8UDzSvT1EHn
hYMZLvd/EzPHPUfnjjcWT4cIYqqeoHs0Hxho/thbXxfPpwUtrZyFXDI6RjFbhEHF74JICFonYiIX
kA7VYxAzXzdjP+snPNii1/9NlOCzyMACbul429ZD5fbkuQgurR6AgdYaVMqaToLTCopcA9UqBMnl
uzaFNkYxXaMFo6PGVoL6NUnCNtVqgvoeWOX9xprcIJN8uc99E2OCXf92evFmCxb9yvE+zZfQkUGY
g0KZYkIns5bmgLMZVRTL0JH7F27ySI6Isgyj17KYQqNWfU8AwzXxyim1tSzeijZUiG7L0ArAXzFr
g0gl41fZGtLGwsags0vXwUYkUyANCRszIAYzyxjRgpmgdSa4y8A/C+CwPXKk//6kfpMkbIyiMzMv
1Gq+idFKXj4E1k5S1/L7SyWMYynitqSZZmkSuEj9AmhhkZ3v8LSx5wlAXt2WHrhBa7SxJyHeciuR
88JOQTDQaOSZj/YHQ/KgdZbahxJCPND45iTdDGa9soJrIoS96uYhEXUIKl8dnwFkK+srLm7BZX9T
QdghdQBASqfi96OY4ADKFlCMgxdML6cP6FLsj5sWrTGfUIwIiL+f0D6EIegUhhBhVw50a7qAIOGO
/kq8bMMc69dpefOvExzCN3GCVkYWZ42uNL3PMvTUUf2BM/UeDPVXIdAytCl4HgxpLQCYny8/ZeJM
Ac8B8+Zi49GYKBbGa8Pax2TbDTmgtWSfOeM1VnSnHvJzsvK4X9w4EOT+I064MNQiAD9kBdsbktTV
jQZhDTimmrWOjXmlfmpFMQkwZ9/xBhU2box4mgdYyarVUkwKkcwueOA3U3BF+/AKtRo3NdNtlGXe
6S1cSl9iD78kCwq2U1bEZguTaTx0fhgb3MJ3aBeZHO7Udu7JAJxH08BpocuL+iVTuByJNOWNqbR4
3YNxGKNbdmVQm6yF80ux4jfVhNOQawN64kssarKLtyCi57KtGfZQ2u1HtNW3Jaiz0cDu9LljgV/v
4bSOi97/aF2Fs0HTso9DCTqWAXeBC+QkVuZLQ/WQKvoahvTp9QS16HfraYs2soZpPof0YybvbdPz
SucrXvhHdy1CbywnkoIo7oIN4DNnc3T9R0aIPkDAZfitWx+Ce+OBnM0wVaafPPGt5em2aQ+H1pHP
NLfaEeTBI3vtqbGUF/r2DbMfP/oGLWAg0B7xDaqfXcjPjVM4eOLe5jfVRgYB3loH5/LCfqk8//xI
3GgxamZN3vlBXPtRl89M2C9Waf2dU/uSIxzCqpcaXcfot6+mNvhAXPM+BnK9wz6KHSbEQA3urdVj
lx3Ol0ThCHZEqqWcQGJsZHtaPFoktzX+1ueTTXPVzcuPim5Pn4j/cjt9yRTOI2ca7VAExkoWtnFb
zvgBl/WWmSA8Uf4P5HLLmwdQHoCqaaqqCyrqPM+lNKl7P5NKR0fnT58Djn+4Pq3VmhRBqTrswI3W
QkoKcBWKTHb6hI1ccZj/xe6/dBG8SQ/mx5QE8NLGbYQpzPI2VDb6QX0N38yzyEvu5LWQck2imKtI
VL3R+6jsfY3YnSc9atvKAdJi/oHq0q96X/qrs6aLMRiqdP9/v8S0BbIIA5/m4GXYV/ccpBF2AoZL
bJtXWs6MjhOuJi/XRCrfzzcbg4wRihA9lh5I3jqYVFjbuRX7ECvPyRSh6pLDPnL0SHvNxXCX95u0
3FjeuAdS28WYumnldQ98JXD5L6cNPUVg7kQyS2wqjrvSUlqOkJO/yqYTbgmghuoQHfVut2vPg4u/
i5S+5AlriVJLUCoj5LXWHVcvx+l3Fj2dPmvL2/UlYo4Nj9xxy8MSeWgEY3H6LmNEhoShd1rC8iMH
4Gj/rJpwwXRxalWMz0mPyS6elXuQrJ2zM/02B/BHfpPva5/5awQ8y6HCl8zZhI7UMgH+M2GmBTs1
5slOVWXu5kaQuWoQtXY4xdpfJAhxi34JFK6bKEkVAEpjqwqvAygjeEvcaDNcZTtwbm7oiiEuH4Av
YYIbjttCkXXJwjs7jX5FU76ftHQ3cHUlQb/UlA2QBAr0AlDtoEAsvOcHUrYaxqlQrQJEynl4oTjp
Fj12MsAmDbv10sDuHQPOhHjJPm4R+YXu2nto+cwdfYNwBnoeaW04wYVNEU5c45cYy+cQDsDATeoy
p1srWy0u7pFA4UQwImcm/cwxWOG+aixPiTubhvG/bOn/DP2OxAingmd6Q1kyYW21jyB+ZdYjoben
T95iQHIkQjgEJa1BQyUhhuXjQzduSLevjGgbyvel7LP+BTwVm9MCF52JPqOkqET5OZ2jBWWqhCqi
kbxKkAp8kqsVbzUb9o833ZEAITKQOHiQqAkBclO7armdpt9N8K4PzJPz3Wld1kTNi3vsQUhulFoB
UWy6bTJmy8O11N3V7I2ka2gaK8v2eQyPRKXdNFIWQ1QwXtdq5gzdXzQJzEC4/2yMWIrFQzvnmVV0
Pm1xHSfZ4NbUNO1R1S7ZpG4HtlaZXX4DAxvokzSWqJ/4bEc6TaHEctLgrZaV+mM61DeaUkxOWtT7
qaI3U5se0PK14cOIu41t6zrNUFLjt8j417aq8WAlZlhc4qPPETxmoBoYJw4HPMkr7rTNTRI8njaX
xQvnSIBgmUmDBhqS98gXokvckFTkDB/7CvxREVt5NC5LQuOzDvhBFf98N0zWhUUxWazz69AHTeSW
yx6t36M8XTnMy/c23NQ/guYPOdpCC10QU8PwUhscsilyF5RnlW3MyODa7zgAtnHtgPUkKhzydnot
Fz3wkWBhszpakT6Ik85vtcaWtVuzvFa7h9MylnwjGrgBKIduewJOSkG5sGGd2SGGBDiKD7IopMNZ
cx7W4TaS5B2PDRS9AbaIp9yKJc6GILow3M7obkO7tfqjnTFE22TecARcJaaGzMGOWYjSHrfRRzMU
l/l6G6om2j7iNwy7A3jItPCHiK1sTaChgKyGmGfUm9DD3J0j0+ldssaPoY42mjQRr7Bay8/T+m5U
6HZklgp3Z70MmEbFxN4OLC3BdRF0mUNr+ReaSEK3NcbABmQJOi/4XdoYqRdH2ZkmZ4ZNKiC4R31K
ANsgv+djfWmZ5aHs5Ks8AYiVSoG4FJcblQb7wYo+pHHUHUtSnsZiOBh9jE6DZPLTTLrm4/grnobL
ZiofMVX6SIKpB3biCJSAEuR3KNBv1c7cWqxu7IGTe0Bw39fMfBrU2jGjYB8o/FJRUSTSC/OpiFUZ
41ADQFYpIKrDKJbAjaKf5YF+GSl9s+OKnDlpn2JgoWty2zAS4uhWrbhaFPlTOxA0lgyHrq1lV1aS
3ov6yDHTJN9USqK7UQbouiIq7+DVGgez1D1qldGex/QKiAHnphKfoRXGchilwAXWuAEgHsysDUr3
UVKz2VhdUbjAP2RnNSocKMYnvW2VqquTgToDMd8qpbsE0WDkxkHloMnuIldyp24NoIPS4GAm+UUW
qbGjZ4bHE8B0Aw2BJZKXacpHTcKLIFJsrmv7QO0Put67JIw1QO5lHzE3X2S5f2s5iGfTqvaA6504
ZY2O5Th8o7gYosZgFymKIbaUyrc6AXpmW+9b8JxmiezXxNjrU85stS82VVTfIIO+yVPJoWzyS7mw
NXS7Bv1tZAKwx/oAev35QN+H3nhFzud6GtrQ6QbVDmXg+lbaU6c2e0kBXpWSXpmR4ckAmdvEvHlR
muBCCnonLStg7aTTtjNlyLB2pEzuOeGo07CXFg0ACnkPFXboowOpULTTJRcDdB6RqQ0UkwOrwtyN
9doO5NifWLSpG/kVwxdONl0NerKVQ7ZHn7uHIT4HHT+uklj2GDFXzaWNFI93LCgOlIX7miebsoSG
rLYVehF0QNLQfqPJ0mH1bdRgCoCSdzM09l2hgfSGAXUp5fFGl4ydMmiO1BgORoGcKtDONcz2htXo
j2N16GPggyY4OROS8AF7qUvrVa/GfRto15y8Tjp4GpA923T9odOkp940fxVy5CghkCN7+mAB74/I
AY5z6hAF7GPqRVrTMyvSvTS542nmYmTGzzLAx+nE1yz2nFjc6yj1+35y2qzLbVb+Qm3a14b3yWp3
KeYminxy64g86V3xDnKzCTyw6nU2tlup1B/kEDatDNuxLfYjMT1cGOdl2bmFfmGYYI1UjJumsixQ
ZTWNDV4DPDDTaKcWKZio5X5jZsU5N8rIQR8KFliV9mYAViseX8Bh7RWOGjzl5+ZoPKKMhTmlge4Z
utthUKHmllGpgrzBPMgazR0pGXoP2KGjPWXmTUKTyckz+dcQE89KeWlbxYBxVlULnCyMntU29QJF
vVUiMHqOVnDJlDF16ki/Unu1saVRbvxkzOGhG5+WzZmmgpdDYk3jJCa7ZqpJHK7ys15vbwZGzxvL
uqib6L6bMKNWEsAUGikGQxvzLDHAjNaOae3Wapz6cNQVfBh6iSOjRJ+2pdu5bN4YtST7baLcFApa
nJlsYXQJVBimFN1jCB0lp6HYNKYk2WTCvCeNlcekZgcmNz3aPbtD1cKx5mMYAj9e/ZAmOcA4YrnD
XKaXySbaNiLO7IZJj6xXb7o4fwgn7tZF/EhIMR3UabzswXINFrkDCZUOvJPGk6qAkcZo0WOmGxhl
5ADC8QLGVL/mmon8aZttBoK3PK1vh4KkQMtWuY0y2o1kdOdq1lzLJlpR4+hZyjCmmzBFtlFiVL1c
qkxbmYy7zCwfa7kqbKI2Xt+qFwkzHqeepttUpqWtMOUQDzNSrmVkHh3jd5Mh2VLgf/dWcJFo/JdJ
hl+GlRz+H2lfthw3Diz7RYwgQYLLK7fe1Grtlv3CsGSZG7jv/PqT1Ilrt9CMxvHciZl5cYSrQRQK
haqsTOC0joEFQrAIm2UU0zeSzB9Njd8aTx2ITYz8m6QOlWNU5U2cstGeC/23omGKdyDBRxlZ+ymZ
3rGl6NU03XPcNbuhiz90RX+PlHqJeFhe3sV2kFNnDhWvbMO7UQJXICiCiJuHym7Iizc9T3dlSnVH
MVJXUuIbXZ1O/YzLKe4Nv2mqFPvJHNlIHuS5YTiKAU5olxyKanwzgjDySrDA2EobP5qjbLqmCtnF
sqOJm0jhvT7pfhDrzKEsgZjWECWumg6Y/8Wsq2+QInlOc4U4Gpt7xGVLdisFE3dWXEj2pBevfZbo
L60cHTKU3/3UwvUSq+XtUPYvLcvfJ2ZIQPuw3Fb07gm0MM02qsL7So2PGfIDREsE2HKcHVkyEFIY
4O8gRlLC/lia6v2k6sdGjcFwPyuQNavoVp/YfSSpqZ0YPbPrWtsXseUbFsZVo8Q8jBNwfr0cYHo0
fpGwcqufXqyyP+px9UuaIp8hqJV9DuxTB/Wnvn4tJ9lvrPx1KBvH0OlpmhM3JFNuZ03wWEFGEjLm
zfc2GxyppPd9U290I37oUj3wjBaC4AF+BgsbHR+NDsBMLsNFRfVs0a7GLT/jYBlRB2UJfbSrTP8V
W+SkRxAnka0QNe4eArypTXXiRbL0qDTagaSJ7sSBpbhyyl7G2fAlI9jrdXAX6+1eqY6EIVno4u2s
KY9TPNzE1Qelbwh8zmTMmVcAb2RrhvHQAoSh57dJ1596VS2ddh43cjiB80rWE1ubBj9D+JGL4XGu
k7ualJvCII6egju6jjZDBzIWwyxVZ7TgYx12qbNuVExPYF6h3Va9fq9a8t4EOZYExVcn1iLTmQrF
dAIFvL+xurFUQJBQJwvb2A+0pymWdxPIl+oJGQoOLs1aL57Db3oUQs0EbZNY77+xkB4tY3Ashfhj
Me6GqHHHDMPn4CB5kIbhLiBZ5Ax1HGDoLt72mrWLE4PZRtLeSLg97Dg0HETgnYw4C73K6QkDxyca
F3Ycj69dh2yiKdHRq4sydScCnkc6LkUMZVOl6Q1ubCSR6o3STtW+l/IbFiFPsgCXiLSjROvWwySe
h8DuFtK3emq9aY4BpUg9zOpDlIr6RDfdMi1sEMv6sdpue725ibTmODL5Pmle4u5FI29B9t0Km73W
WS6IOW76Vt90iDOyBFZ56GvPuKjnttvp5lsRkB+WqudLgHWpJLljg9RMrcubyJowsaQdKhmba1hb
Oa1vF9KjIDpIU7MHaH8bJRHAbMUzqcsXucIZlv0wlLdJp+GLKqbdmuONRSNQHEbwl1SNbD2r36aq
fkvzHuqT411Pc1y3tcE8rVE+cFBvp5IelCgGE1b1i1UstJXO+k2t6KVO+r2WFtuo6P3SBMVaGRym
fjq0jeQERLKjKv9I4ho8PwVCUwX6YtvqJUDhQU9lh7Qo7Wlgt3GdQKfMlBy9To/D0BzVWd7SanwO
y/ZeCvKXHleB15vNaapyuGlZHKzM/OiNEVCWMT5FxeC0Ri7ZeHQJHnX8wxGkp19oMriajRqHcZWN
0Flqpq2kgyvim5X8Y+n10wTGBCC6pxuYY+aqgwpAblqXgUUtlY8aCpGatTdzTfBGvHyxYR1nRpY/
P3t5B4bWxLUCug8Dr4pxPEWdiJabf4Xyy+Cev6WZBbHSMM0nVaU4JAlvOrzdnLgZJFdi6a9KxeRV
VeeCKsnKwkAAg4oCBFlQUJa5l32Jx0AzKBMFOS0FK0Sa3lUYxXevP+35Agn/3uXqFjAiBWEIGiLK
gpc0t06Vnrhp3r7WlDxcN3XpcMvTGrDmRdSAgkPt60Y12UJc2Bmtb6rf1QZTv8GPfhC1FhaXOq8Y
LOuxZIxPAYy/GOL2qmu7Ecros+zPIH8mToH3D0QYMYzgFMUTiAMBKBENTy37cM0k9wmHiuh5wKwW
jOn6x4zk1+6MHr1K81aKu6dctf5/18g5Rm9kspRBGAX6nMGh03snSXK7MOdXZcx9TIrvshRwhE5F
5J8wgjfcFOU7GV6u7+ald+JDQ7BoYcMDnc9n//bs2I2sAOGxpGHVlG2ioHS6QkSWIjKx/PmZiRZz
FSSWQWI259Nj3HZbvUkFhes1nzxfBecuw0ibXGsiMB/1gZs1ph2Pld33369/q3UrSxhBYfmyFVoO
8qjSDJmRPp9o/aiWd7MIl8aX6D79XsEwxOL+i1rO12+F6pw69pYk+2X2PUavyZxLp+6fu+QUIc1q
MDjYC2Q5V93+r0XKgX6yYayoEYH5K0ImLBm1U+kPw/CRtaVdidDM6x/wz+ooFzoMvMaDEkPgvh5m
G8aYV4z0NpOtf6wW84GeO8lt0GLoPMRVEsuqD1pCX8tKDxQxTtM8XveIi3Ee3hR3hsMik5RoKBbp
EXRbXfpqnZqfzYPxhlT9I73Jf2a/wOVa/8ifA++66WURX8PV1/uSK75TMhtDS6DJg0LLYZTooW5z
sLUEN4VwJOFy276a4pyyHtpGGxf5n3m6q7RDhulcXTR7fBkkzm2A3umr41soyoTmhD1LMh3zXrP0
ramD3fVPtrYO1EyQ/WPOEsRlnPtVidqhCgxS9ca6NcPfav0esvvrJi7wLotDQDEXXCmL+NwFs5wp
ETNvCjxc6SPZL73bwDU86WhsFkGK/4MS1Np3O7Nncd8tjvOxL+JZ95Mb/X7Romdu6MVHTFSifecm
wPSI7smL7jS3RL5DbsTJ3OoA1IPcv/Nkz/Dje3jdTWAndnaKngUflFz6OXClBHV1UAVhfmPZ1LPb
o2AdawY07fz0pdy1p2oDTiK7c/GUJPZki8D2F+hELA5SF6A0BVYX/A68AttARlp3cjGCShU9kg0r
kHiMO8lfZIXibeZVTuC2qA/tzJOM16E3bc0H0QjQyp6e/wYeId9kZZ8ZmUX8Xg28rPrepaJ08bP5
yUWPJZcnFEMF0PXgU3qQgaTVxJB7UAAF8Qpy4tTWS+xk5Kq3+W96D6Jht4lsrXECDzVLJ8Sd+u36
1q4t8/w3LH9+trNSYKCQgm6DT40PozB2rS4L7raVA/9llZzvSDp6wKySej8wZS8I3lv9exol/vVl
iIxwt00c9xbSAhhJleYuQk0/Rt+knUWiUxfd5cUzddCLYXxhweXznhlrZdQbqTp8CqCGB+ZH2g7N
DxtPGfAiOqGrfP/3hMcgSHaWeQkAYS6oErK+ycJQ7QZUi9WHNpBumzR/CqkqyIRXrrIvZpYQcOYI
BLoJMWGYACchlJEzTNVFEDIYUE5homHTtfhMQDSmosWL2T+Ff1gUaZRmGOIjvrYB95OD+Eyd3h4h
VQlgzzP7kAR4otW1YR5tITiFahCfX7Mmz0ZoqRK/rWiCwxyftMLya80En1pJ3q674soLl4AmFgAE
sJpiwJi74MYGeU/RGcSPFOslJ9ADoFX/o6DBISLmtpHHD5I2Av2BNfeHZ0LsRdZVbCN3xgoZDNDB
4v7ErEFwVU4/5VRh9hjQl+uLWze0MGnIqoFnNFeFIBOtJMxYEag1oyKko6WASfAQtIP/wQxen0Cn
IzhikPCrM6J4FgThhA0rm6NC93EPUmsBDGptm/Cu/WOCS930Oiu0slQg5qah75JWDL0A6H6j7Jaq
mGzXBlcDh9f1Za0F23ObXA7XdtIozV1H/A51nDZCt0mvzH9/S4DN38L+QN4XlKE8VlQngZ7mVTn4
FqCBv7qARMc+oe2OtjPkKUwtdZskNQUnbG1l0IwEdYCBiXqN5/KVSpX1haLhVWb1tjagdzm/Xv92
a2f4zAKfY5nSZHZxBe59lrTIeJBCPs1R2xHQfGJJcgMeO8FurQZ7C3Ee/0DXEHR4X71QkuIG6rel
4rfvGUDMkdMc4+fkm2ZPvrQpfPImul6Wv5BPCM4Ncj5pdKCLkToUt6euAGBo8IE88LTIwEij5Oql
QGdi9YueLY/zxliKNGME3ZkPnYTI0cCCZrOm+6mP8XPFBhHX1VrkOFubxuXI4VCPstJj/8Dddcja
4YcUJdsRep2C0CFYFV8ZS4Mh06rG7P2RAPvRO2ZyZwSTO7Cn6/4o2CuNuy/HGvNCaWf1flNj3qmG
irZxzAzTQ496EtEYrZ6uvzulcVG3HCEf3M9wRIUYTe2jNAjBDC2Mxs31NYnsLH9+lgNojc5YmdDB
NzT2rqITHWS5aH9EfsBdVcBq10EMqTtfKQjIzY0bKwNXHDSQx//iCDqi0fIIBA0M99FMyO1kEguR
qrUPU1jZRT46mC6x+2Hw/sNnO7PEfbY5G802lwiy9ULp0GMK7ydGRWMjK3sDRhBwrC2snFgNF4zS
oiiTkOSDP+jNrVant3UnvVxfx4pLwwSaf5aBycULvFYLuugKrewBb4FdVdzO4DWNMi/WLSd8v25p
xQm+WFoO8ZmjRbOsZmMNMkIzGLzS/FUX9NBGv64bWbnhUcIDZfYiZEwuytdRDla9OMsGfzLT30lq
/C6HxgXh0lsa5sciUB4YYSIm87VdAt5VBogVY+KgNf26sDHKW40MElxh1lzCZC/5d5m9Twa8Pxa4
TzfkupWFWYDcuTPBphS5FoSar3+4lRC6kOz9McG5WjWVRlvNeOSotH3M+vm21DOAdZIfUUn966ZE
34u78Uhcp4HRLq/sER1qKS03WimpgvWs+fX5eriLTofOURDEYPCqDXl4zSBJ5wzWlDuFkZtOr6mF
i4dKIFjZ8pdyd/n5R+TzlQZfMcTMzuAvnfIqAmYjBwSwInZenvKpupky5oJAwrn+PdcOlmIs70Tc
AdBn4R4frFNoT2ZEcFK/m+BkjJLCKUORl4uscHdfGlSZ0kuj6isl20dBiA+rbojWChKUCyAwskkk
WH9Xw4VwTa4YEGaqiiJX8YKBq8ZeCmvUm/eDW7jVU+jUG9H5Eq1t8diz0ASMiaYlXYiaNTYO6ATl
kbFhKyup6CJcdRAUfRbuY8PATPpXQzGpQIWQKaOP7s9tCjweYA+Gbeb1+2Cp26YzNhFtgHkzRRxM
a3ktSgl/LXMhpEvlYmJyon0qkWZe6AH4WR96p9jpmGyBpu7bfHfdLdd38swkF1KsOtOjIYbCA14I
m7J3cn+20w/D0x8heOln7wAuubII8by6lWdGueCikkbJiQajIf1uAWrQA3c2NYITt/o1IdmjIV5a
QMXzCWetRpEW6Jbqt6/N70VfOvRCzBi7tQeR8P8dnNYEejdrARq9bDwlwUwLFS0uoOWjklfA7YKS
cPxRZ88m+RU3j6ks2LQ1Bz2zwhM8qlUXDIWGjkPN6DFMk73VA+2kn2LtVy+DdjdIfrNApHN2Mfq1
nPlzq1wEi+tCbaYYn7PxVD9y8hNg/oULnDowSvAXG2U9J7+XdgCyAfjXYFBcNIe1ljec/wIuumVx
GcUUxTafostdjc44z55ESzsfjr2leXohrIcJ9pOvTwUE9GRyAYuDI6PA3UaYls2O4QaZ2LGG5rKJ
GjdG4nPBo120wVyoi5BG6FUEswunAt62GwpewWQvetUqq3YAU4BAGZrcECT+GumKOAD1Okjzsbze
BSh7391Lsj1vp8GeN9amcOPINg+A6AKB6+ZCfYO1HAMUcH/Mc2FAKuZGCpiEZYbjcZFwmkopFqQY
ayVN9dwIdyQTY07mLEMPUr9X/NmVB89QPLIboQurOkbhyIGriDhR1bUAh1qjZckyhJSgOff1w9as
ZHoPwIxf6r/ojEXlQJ1BoseLkR+WvQTcJ3G6tkJo1QClfMPYiR1AOk1uI2AqwOzPSqAdvyvytpox
QIRXZdTt05y4ZTkCJlkCgR4AB/sI4KCj5LdA5bTtM7oJKUhma0eJHoZssKM8d6/fFqvHARRi4AeG
FJrJ34wFVcADWSLwTJO+q0r6o4xUX0+xpFHEQ7z6Bc9McVdhkYbNGCeh5neIpw6UHe6SkRxmYFC9
62tadcIzQ9wZCMioZ0Ud4IhP8cfUtofCiv3rJtb64Cj6/f1unKNr8ZR26oj2bbQzN9PL0ifTBkwJ
2OHzO5i3XEC1U7t7M55yYT9ybXnIKSBKAbrFhbLoqyda86ixaqxGvEqCm7KM/Sr/D8VTFegtPH3R
GsQINZcMooBvqLPERr+dU6cFs33GRNovnzgLPmlXNQMdCcgbGRdlTGq1iUFAyOtTMtS7vrTa5xDz
OD5ts+w+K+XaTi0N0wXIzGw0nDpf1QrJm5tWOeCrBBugEA03LlKQhNcEcN+Sxvi/DG1Vc8jBuGDN
cvory4N5diVj/N7qI1TSs0B15daowMEbjy2w4WX9lBUAsob6NGM6DLTzcpRYg60mORQOZ1I9jWVZ
PxdKJt+iNzTBb2l2mIw+fCgzkCAA/t5Gbi3H2q4bB91lEq0AMWbZTjbD9iEscgw+MUCtpzIvb3SZ
RreyDKhmQ3Uc6+tOuRL7l6YxjjKCFMI/t2uEMPR6NG0ENqNFbtRuQTfsk62wZbxyaaOvgwIJRuE1
GZfMVweERJphhAbs9H64paatNJviNjyMj2kMJghb2Vah3f1Q3vSndAcgvQP6vqqzFbIZYsB2QY9U
/ygkJzuJnhOf86acS335YVw2oTapkRsTftjghLcyBmHuMg+vmL3ltB6b7Sxz8IpxxFy+Kyfyi13u
w89qFuuYPKXAIADUlmcuRkz+w9aeffLlF5y9lOoskCjUj3HmN8kd3fbbzs/uQEW+vW5m5fWOhaCn
YSyUkvj3q5lILbQUUxajX7W1Gza51w3WjZw/44Vjs6l7vW5t5UL4AhTlAlnN2hIX30jBL95sDaZA
zbuHrlnTlpvrhlYPxhkilbt5YiqFAKszaGNOlcMq3R5AHWKWGEBLBqeKOlcuyNbEtO11sytuAUVp
UCqgj20BdsCtj5E21LMI92nXhL6ugJEl+neAGaQ5QA0P9hfsF3pQXzesLsxRHRsE0Uw1v02RdIjB
KdyHoaA6sLJTuA4Am1janiAW4xx8HGYzqAlV/dEwNmal7VNtIVYbBLfq6oNEg/ghVIogxn3hf1Vf
m0OSI3vV7s0N9TOPfgvv84UtCznVydonW/NbeKq2rR/6+SYStOXX9mvhO8Jbz9JkhU/xBpID5QSh
Zz+MY1tqH+JZVMxZTc810MpCCh3N4wul7H4IgcgOIg1KuyjGgu8P8yWvzUbyGndwoxCU32QL+WKk
Do/Gz9gXQZlW9lGjFphQVLSHcLFz+zibEYO0G7IWeXhWNOaM3dsoiZoBK0EERsClvrjLImj51SeL
YGRBB2k8H1HLifvclufXGkzqgYzxFl0QsdZX9NcYF/IrmiWqIiF/RWvSDvXbEhiAmgn61yvx48uK
uM+Wp2Du/3ydY+rDH5WnpD4F5TMEye0wYU6I4v3QdYIH49pXXGQoDWjTA5vF1x2irgES20LvmvV0
S6THAYLxVnRvhLWN4dt/DlSobPyxxVcf4uT/gTqjkNm0f89nUeVm5Wh9scD5RBRisAkEFZo/aoVb
LGMHmAG/vog1TzhfBOcJRr+ESFz/fmucmNY5zfiRUhGLx0rqA1YogNUwCIALhedloIWmINFEmWvq
ksQpguIpo/keg32uUVGvLs3bKsNw3n9YmY6xfrTFMdvP86tPKCBKPcYy/WR5T8b7ImmcQX67bmR1
ZRBgAiIeZi4a8HJCDDanE3YoTw8YF7SD6o1aWxI8zANSp1q9v25vbbsA3QHr6sKED0/+GiWaMg9K
tniEnk0vSajcD6BAFc0KrRUMQb+AQogOQ5iYX37FWd40K1YAhBAQsNqmv4mc+iRH28CNkQ/KLtjm
2tIXZ4NraSiMQuGHgCAHy+PDRW1Jg9wtRu97d3ZV13rVMcoR3MmnbJc8JLaK6ThXFNvXnqRfzHI5
YjP3xMoCxF1tswAoyN6yoTW+KfAASRzNXRiczLcchLOV/e86ICglQicRvonLDY0EvhlC+gmjbBQw
4Lnfj9qrlQo1O1dCCCzg3sSn1S5FDNGzMmI8uHW8uMme/YKA14E+GEc8MRzdbzfhqfh23UNXIvAX
g8uJOfOdAIOx1qAMul+GL8b8Gvc/ZSvxJvac5SIM1pKA8g+X87VxFa2iUkZ1An2aH+lvGoJvVg32
FEduJxJnXDnlX1Jubk2sHiW8SGXqsyi5i0M8ubv+NkuGwS7HtIL8ZHI/N00puF/WKnaUAHwLMCcO
IUhRvn5KMADF84DRKp/t4lH/Qf3ch9iq5aFdkMU/qQPY9oeotPx5a/Ef9cwof6t1hgLcWZ7OvtFU
tpZbDm450JVYto4Hq6z8BnmRI9XPlvR+3W/WGjBYLdIswAMhGc4XaMKubGO5hqeax3IXvUqAVH8U
qDCAPQJAbszdQVvMDwJHGAGWwHK54r+GFzc789isz3KzY4CON57iR69gpzsZXrYj7uxBS2YzC7tb
a357vlIuiOd1rWZBCr+tLTt/hwZ7cRs5Y4l6iJ055eAGoEGwF+Ln7bAVtV/X9xegO1QuNV25mOTC
g66NkerqIGcB7UiKqfkcs/YRyH50h7adbTUD4JKmXc2t4EJei/AUwf2PaS7URqmMKRvwTCDUpg85
MEkl6Nwlh9mDG/8KHeW5fO5TWwJJ8nXXWv3eZ3a560yKzEo1BkX3+0qxE4zOz/VPNXjuRhHT9Fqw
PV8g50kpmMroWOh4mpNNahJPEarSrUXXcwuc60hZQcIIclU+C2c7iSdnjH7nSG5L8FPq878n01/2
iwt7WZu2ZoHExy9p50tB7NUowzPqdhrklYgI07HumUBDmcYyNgcA79dzKLEhlFuzoX5wNPfYKLc+
LKU4thfVa1a36cwQt65+SNQxKXAEggkUlES6k0C4cd3l1qZfKHqufxbDxe5sArYLZO76Z1DBlNKH
hHmUYmduySE9ifpXKy+tc2OfBYKzCAbIcxRQOZjRJltmicwd3UDc978AD76Y4Z4jGjESA3uk+6wk
HpuYXyjKbZuI3o2r24NiBsjHMNKDf7/6QYQEImQTThFIOTxFz5woiwUR4aJkgrqSgmf2Qv+FZ/3F
k75gFkhvRoRgEKy4fW8TD0QIS7pZ3ban+VAesl20zXx0/ICQivbJsRA8ji+C4fILsEgDiR8C4sVL
NR0M2qsWfoH5Y/al12HD/OCXOnqDL7vq8zK3nN/UPhEhDi5ye84uf7+XitSlWYKRHv1+gC44ADiF
C96TGFyl1JFtWXGa0mu/Xz8O/JZ+GkXzEc8wvFpUHnRGB8IwlwJordkg2kMqjkb/WGvjLXChV5o0
Y6j1WvXL4JQ3j6N0N4n4Vvm3F2+Ci08EQ0hWl6BviSh8QzqwqhmKMzX/ZSUQ8yUWLmcN/sGZmceB
JbNMdT80Diw7RmnhzmO4ub4hF9nWshiIYy8vSQPDXfwEcQFmsRZiOoiBzz3oM14WFAOYyY7hcbmO
55/Itu5FT4OLtxZnlB8ijjprZjkUs9BpCO4nD2ApFCsTNz4yN3Ep8tpkG3zLTujNCU7bmv8tlWyw
y0Fm9eJqGQnGH/thAugxex9A9Idu0/Xv+flSO08iP5d2ZoG7UxRQ0xl5hO9JbQwQ6wgoJcQt2gP+
26ZQt1DABhycpM24qY/SnbUbRVnlZxHl2i/gbpxhSmQWEXzcxpNO2m2LAx7cL8NLzB3fws28n/GB
VWRbDPMBMrgRCIj+2UaUbH0KDV35HfxlFA5hGcQSbollNFLzqg0CrD85n8TPfuA2z+PBejAckNpt
iF3jg6h76MW4pWPtKtkWgZLXDq21qJYuaFEoRnC5X4lHRVdgTt9nc+6k7Y+y9qdZBI9ZjuTFkjG6
hZkqzPujF/T1xkrJpAUMrER+ruTObBWe1t8GpW63xW3F/rHc/uloZ7YWVz+76002ZGm02JL0HrRC
JagRP6778sW7kzfBfTN5HqOs6mFCfey86jbdY9f8eFMgTvgLLz55EBgkl98PVX0AujV8QRxQznUt
HJymXgwGIaiGXosJ7FjsJtiz5hsFHWATe6p6q7Ef4fAusLziHueW+YjUxLna1C0sLy661H/AQeQk
vuU0/iL/OiAWqYK7cFkM5ywEo0/6gjVCes3P1PZZacxkVFF9USXH1EK3jhVbBe3AAP3OPjjK+c2k
a55goSsREFYhDbZwneL24HK3PKGNRfUZA4ZooUwzWFLieB9CUc1FHw+wHB0obY+B1869bnh9tX/t
Llt/5q4gg+qgY4S4mOzqXe73W2UDmqitqIktWh53AlszneYCKrp+Ub0n08vYix6v/BsSZ+LL9+OO
Hc1YEGdtJvut9XMOdlpXbZTCsKmwD0SWn3rpH3+/GHf6siLsoibWly8WbEbVnSnoJN3ptvkRe+lx
BqmCTV7D7+CoBl+foiHIOFli4+GsPMtvpshv1g4IpN7hpkv/DWN7X/evkVINtGSoyqin7JbAyGGS
7NSxfmY3+UP/kLrRffQcRs51r1m7Tomi4gGwQCWQNHLuKtO8nJsZ59KguReP5BvJdFcPa8+UQOoT
lW4Xd3dRHO/6ejg0UKEdtHkzZ8FdFxt+G6oRmDJRQYnnoLBNKr+wogVjYCWjviGbu+s/ds33cJJR
LIcY2Ep7sB0a0odwcTU1YexmDJ+uG1jdgzMDnO/NjZzUdLnDrPExSYCySXdT//u6jTX/Pl8E53Vx
FhSa0S01qUg5ptPPaOn3M2krsZfrhj6f8bx/n1tafslZRCgbEMbSBJ+r9qFYClYBzVO3oWd5sRP9
NBF0gbH0Md6zFdhdxveu2eXy6oRoLDAJVijv420JrZcWU5KK1x8bQbK59rhEnoXZiqWXIV/MBrOq
S8tAxpnRNuF2OsZoP9ryjj6U3ozx8SXtypF2kSN7nraBJ6zgrgUQoCfgMBgswluLW+jQT20/4tf5
wQ9zM98sAwmp0+/J6yLHm29E9laSH9xif81xma+qj2FbLNU1iEBnVourbJ91p8JMUUpkG8Emrrrp
mTE+HE1UaYsJmwiivMJmd+Nj7mPeIrTpMXrJnqB7tsc8ibwVVVhWj+Bfu/riXGdOC9SdPI1Lo4bp
rR2V0a4Bpa7GFFewPpEdLu6pE03Kocf6RpBp9O7k4X10ypzpDmOiOBr5vvsmuqEv0BXL1Xa2gTp3
RefZYJJJwgaqjy2AfF7ugr/UbZAKke/zPW68xi636h4HZ2vs4rfrKxZsqM5d3BK+J0NrBQkYA++q
/pRPym7MdVtjIgKO9cBztodcGK2zvGi7JXNeUiDwiPjmfhktgSYYRCuReEIYjHmRJ8LHKMueXQSe
M7tcaE2VsWTRhO+7YOeVG3Zqt9lO98n/YTBA9DW52KpWBSUdphf8yVJa18pBuTmrkOYmham5YR4W
/vXdW6smffEdLtboCS1VTVlm/TbSe/u0xJrp+7gv0F4s3NqZvukP1y2uHRCCkgVQ1yagVXwei1w9
YA1Q1/4Mws9shrRb9xPM6fZ1K2vlEXJuhjsTVqX2RrvEUG3T7vJTchoL3BcYz/VrhzqRB35eZygE
p38tVz43yp2FHC35EuzjOGiTeiMlHcj8c68fggckAE6hMYDmITIUygKzqwfj3C53MFpgZSCtihu5
fU2eslvqzzvmm3fBVt/1+/CpeIoOxal5kwVbKbTLHYyyVfMgXh5fZGOiUgFO5/wU+bhBNktzuvNB
UHJg+9CXRF677B5/Is8XzB2TSAXJitEuJ3I/IgHJ/RFqZepG2mgHserb6vk/t8adESlhZmXOsBbt
kEJ7IG/fGajPLzxfolguOh3cXSyllWQNC82XMk33Or0J8/IRPalacDxWzQBQQABCgcAin2GQJK8q
qcHGRdVJ65+65GFQngUncC2Lwd//xwa3FMWgc2vWcErziHm8J7DLu/QWVP8OSKG3YozfWtEDsgJ/
7XGZBeBo4LluYW8pW8WHDkNyxoO8w/CP335YdyJFzLX6/7k9PqNIlTCxKpCJomAY3kZ3xFsSGX2X
+Ka7jOTEoGu4t3Yis8tXu/D8v6vkw2epscakS6Wl1zwtfR8aYELlCkIWmdODRRTjc4JtXD1qZwaX
Pz9LnDSAmaDYAYPgVHDSl5QcJUzuDM1Gm3bSeBpqj5jfKT2QPHcEptfuXRVsDcuUODjh+NKfNQeg
aa579PRvOm+B9hu37GX2Fii7qOi5REj+s56b4gJK1Q4FqSCrh3u3e+rCrAkdmhmQeLy+JJEZLpJg
GJsBazLKfg5ieEXdWxiuv25h1S1xYwOGiq4Aum/cHRQWdTxOcid/hkbNGcBRTrea5TUbywNfuGsG
m7TaajiSG1HwWn79xUc8M81dQ6rZgfcKXCW+1OBJWPX3RoH2YjZqdhXXN40mkmS76NEuie/5Wrn7
R0tQeGwNFI3SFwNok+dqIznyLrol/jzakvDsCb8t5yWUZa2Vpfi2kIogLlQzDJy6R5w+V3OLXa/s
ZOKile/EwoHRtYB9vlLOcZogiRLob4D4lh4MCaK71l0H3Ml131mLLRgyBvYW5x35Gfd2gRAHywMC
EgMr2MtZ56Tj4Cfmj0zSjol2GBNDcBrW0qVze1xoSUwC6vrBAtJsLE7ySPEwayDrk8w3uVm8AdNz
mFS6Hf5dAPt//ebvQrkzAkGXnqJArvoQfvLK9jFGBI0jEX71Ag/xaQbTAyBdhjrNBQoT4lRo3gWJ
gbegvu822abzF2wQwSvs+satWkKrUSGQWMLW8eRsbanqA5h1DF9OMleJoc0M58zBBlFSIKCgd2B0
76mRuUkvIqZZvXYpHGZ5g4Jrjwe0hkYXaV2XKb4KlJlT7+oTGMkxuwaOOGIvc0egbtBEQW7tUjo3
yuUWSYrLfmhCUJImGWRUwmJvkcyDnuZWbvUjs8Lffar/GKYud6JFQkuh3Q+wYbxd/+zLcefjHYrK
ADgYYM25AH8i9hSSOkUGUAZpvpmgvbMzQggnTV1NvLGMVf+6vcvzAkZDSoDpBb7LsPjG8lj3NSh6
QMiKqTw7Td+n2lPKn+Zwj7lPz5KJUwuF8tZN4iKBzCEGOGTuQ2dMa0vD6vCi0WZ1V3YypJyaDU0w
5atUeuT0kwVtmmLaNbIiWO1aNDr/ulx0SBMrGKELhKqGNDudDl0nEB6ha28z9dBgPlE0qr7qyecG
uajAjEpLtBzl52Q3gmBXPaSbcS+j41ojoAdOKXDitZB+bo67LYuqo2krmaiQx+kWrDE3cUJdCPTY
/0Pade3IjSzLLyJAb15p2473L8RoJNGboie//kbNMequ5una3btYYAUI2OxiZWaljbiuNDwxzBtZ
CQT4kFjT84EbVOKqsAnWg+hCszhF07XHH68x9gMMCdrC9hmkHACpFYDkfKWQRg+P01FU+yDXisdu
0B/GqOXMtq36PGgkZiCxD2xe7CSUozorA8hBYA1PmZj4qjXb9fLLlO+K7EZUf3dd6Urh5vrXvLQH
cGMoWD5TKN/oRfVCTsayrzLR+C4rIMfejn68SXe8rs3qpZ2IYXS/t0jWSSXEaIBn7+XHqfkJoiSO
ZqwYGF55VH9o0xtE6kxMUbRNhvGmEpR2ZgI2p0EBON+ULs7QKereKi0lIMaS2Ms8ThzVXyscnIlm
3EqWkJiIWm/6luJJ2LEEEvg3rTQwnws7/016J6bd29QWMU3Kq3f/D+nA3afdahlA4ecpjZkqY6OO
YMiZfMQ6PmoWt8mvaU+37SYMVUjYqHK1LbbYecdeuVZgq2GNBotoKH6xTbEM6JxpBpovaI/ik/tk
v2wAZWlLu262JUfx6mMf2Txk2rUoGVLxXFAEmcsVlwYbVXmNwUyULw1bdmJHek0CI6DQMXWgc3Bj
VkaE8EhBDg168CayZ+zVZelFgnyx9Yw3K7GNVyzVIECu7fF9cGaAKomb+HneErAQpDZ3EuHyE5+L
ZyxHCNuk6IEzjsNiUm1xs03/K/rQt52HmuoTuS1u+Qp1GQecy2T0qZ0kgcwYjfItQC0V+Z1uBH0E
AHONN/tHn4TzgIMKAkQpUIB0dPupdzrJxZPBHOZRQwCwgAixaXu772OOU1jJcc5kGEyjRCB9rqBX
ggID9oRc+hAW99mz5fTu5LW+hhpb6v2Fih7naAaTe4RgG5U6C/iTym3/m9xQPP3ObiubYsCL0FRh
y7PGVYnan9CG+Zj5mKpiT3DQSMyDUU5tAsiS66/FSnUdH/OPDHZW06rMrsVzgdbaoTuMH9Zr5RiG
bTyDslDfLF6GZWJ74mHRrV/hiVTmWxq5rmUZ7b2T2TMDwTY2iVc48p2Wu3SOjZo9rcr+/Ufr/LCM
6SnQTQlNaGjnfBM3O9O8rXnehXNnbHEjGeXG1CacDJyNrp4/mzpv0/F/XBkGzgxUnbAVzRhzXpe5
JPUQQZGEqgdtH7rUR5cAN+m3iAR9XmeSK5Ee+sSqrX7594Qbhio1W/OlTeFgEUq1AabhFn6/KY88
3V/1ktiI/s8h6d+fiFTxAOfAVdB8ogMU6bGU3yPl+bru80RQp3kiooukCGgx8FU5MJjy2mvyXVvy
5vZWxkygc7oMEB9EMhQo4lzKmDVim9PSfLott3htMD3vRKjEhtvaI9ssqL9HJsfYHjfm97wk7/ZW
NRIkIGjUIyRU2RWvQY1aq0D2DxbYOLByACQVVfq39+d15PYogf5HCutHCLaIs7iAUkpf5o7sJJeg
mm7cDM7kxTeDDaZUQHyknvDe77lz7tRsLx6dE9nMJxbkvg0XgJ9g7ALDqN60AX6MX21lO3Nzh1eH
XX1KT4QxPiQVy5gUGf2c1rwjTXhjWfm+tICIEOkcBV1pEZ5/VMbSx0XoiSZjphiFNGSxw632Grv1
67RLPyVH2EVvmTu+8gIU3gEZY8/1eUrNEf1W0ow3WgcEv0X96KfmpaqEn9ctkHtAxsrFdhxDXSCK
j61U5Ut4A++Hp1iu/oRwM78Zt+I+f7aeZl5ecZkJnn9XxvKjNLUABFSC72w0QNg6LIcuA91mG1dP
YhbuU0nnrdmv+hrAQgFqH+hQyD7PvQDd0yFkQCsG6K6OKsg2AWpRzkPTXMkbKDYMJoMk5EVIOxlL
GIa+WTJhRFb2uPjiS+3bxBEewif1MX+RnJ3mVI/tq8K5RfrbGfM7E8pYBMI98EmGSAWn8U4c9pSL
naMmPAmMHdRjIS16Ecl+mtgJlha9JrarYOxc+RGogNjqQwFfcDORJ3fFFM5OxtzasoimWeuqgQah
GYgeMK9cLKuChhW4IL1PPRr2tn/x5lXWrAIbBMA5wdI2xbdkrALqUxa9RB8moJ3gla+3tR+7WVDR
JxdzJM50/AvdybXDnkpljKJpQ70Rc0j93lF1ANALUlU8SneUlGTCnuqi2oCKtgaPvHLulyeayfPj
BIhWevgtevbkT+0AHMYjXcwjB7owhMrJK8jkeaEv1RpWb7EKjClpgMog9WS0CivRwlJRgqz/ZJ3K
D8roZN42SOvjHe+Ua0p8Ko5RJtGcrWlI6SGJ9VmXqqOK9fv1D7n+Hf+ciFGc1MwUlNAsTFcYqT0a
4iZHX6RGaNGNnFraSspuQEf/iGK1hajdFMV47+mkk+TCNHzjRgow/B3Me4kDssU7F6MfhVg3TQtc
eT/sa7erO1BD4jVEZF0Cu+n6J1x5Gs7OxdR9wCyQq5OFW4qaGzk9FIJl14lmqwvAzAlnoYz7EZkE
r+7auJboPvrojJ7qZF71bLo5djiJb73zImrOR2S5J3JZGKeoQf6atb2zGBj90QE4LKeBLPDaZiuF
aqodoF8xQXmPPI95h+S+iKwZC5aoX4WBsZH2w6u+pUhKEV6g8ZVHzbZqWhowUgBBgUCUbS411ixb
fYFLGwaACMRfQsHxUDwBjLZbYiYoSorzmNJHaZW2WvC64isTvfhkJ2dgdNySFzMiPc5Ax8H6o1XY
UAfU2t4kN/EEr9x8g1e+TS/GS/dLSbnzBauKfyKfUXxpEpcRaEq4sgygV22WuC3IHLRKye0ur25z
YH9dt7TL4u75gRnl70mVTRFCLT/pGzc11YD0tZ1Yqav0id0Dz8ki4v11kesvKzTEBCIbsBjZ1Fkg
UpW3Mu7x+42Dj3xQ9sKN8EBXVMDi/iFiRoabMaxbw4lUxvO3glDNwM2kZl5u5RzT6MsmwXZaEaL9
+Fd68evKdCKReQjEUdPIGGNIq8F8r2Brm2yyJ9Emx/6X9Sp4xJUc0R3u9T22HiQnV+2/v8iKyz35
AYzByPVkxo0Qaj5q3N4CWI9OBTRi12z+nxfKWE0lSoncxLjQAYXy8WF+7iun2xtAcRd2yvNwFPfl
ceK8slQxL+KGk7MxloJNeCHqsGDlD5W2nUvjPascdSp/YwoOmBoyQJ3bH4Q8ck666oKAcIV1fxPd
XLaO0AzKAMY4mIt0a9wSLDJghwwls222jd6LrRB0Aa9wsJKz4A7/SGTi+jQC0BbWxDQ/ToEaUnW2
1v4Ka5MTZK/6HQMzHZTQXb4Aza3kOJrTDl/TkA6Z8NKGWHAxzC2YJ+2kazg0jOumCG4X9MhAa4z9
5/M8bLGA+FhgGwgAEPGd5VcPCcazDUfBHqDd7PhTW6unM7FmhCgeNSB2YGVui2QQCeQtteL0RYbB
fuS4y2GybkuVF5PRH3+hmCaFmqLH09kdx5i01tgryNz7XedGG2WTBdqN+ti78Qb1VIfHybgevmCN
3AA/NP79zkZPCmhG0gpzMeBwozMBTgt4Gmg3qi7ZDtgBUbYcA6Dqdnm6P9IYswPuXrvUIXwaJQqN
9tKmAgHrV3oju/ydtFXVB9ErAOVUSGTxIVpDSpRsRiAdY8xuGVO7i+5Ni7c4vPocAf0MO8Og+EOt
k3kC57RohITWBgdf8kesTQNBdvqhHzS0vrRf8sHNuOO7a24EtiaiggW4mgvoU2JYVVGmLZgFaoD/
iqZTg/Hs+k19J07sTUHbKdY8SoIX3UsNMOKLDKJ1v50KO5mf0Chyh8KyRw00uVHxOIT5PcV8mQ0B
0zCzO0uHWvSHOtuZJVb1E1SwoxrgXqCBT2UbgdFGUFtPndRDC+bPkXqIGR27XrXsDuCLGQhkutoM
whGrd5G0D4s6MMWKkxishc8aCPA0VRIBvs2WUUcS9SYQIfGk5rMTA55mFjK7C/f6ZHAetdUrAl8X
Ri/QiL3AdE1zsVOjyUSwKfReb1Y7g4ScHujqYTASBOxCDH2hxnHuBhOUg+d2AlgG6F2cCKxj5rL4
ldA7YSX9k+9mqQaWxLAsBoM6F5UVhRwKCsxW7cdwnyxRcWeqN02+kcVk5viINW+LdpmITjJl7mKJ
aadYGo2QVtlMdR8rdzAtpwFOv1UXNup9HDVfuyZAxWIrEpcEjlPmKRk6QWz6GQ9XbG77GNhI/et1
O+IJoH9/4l6tUQj12kD1VyEYsSjeZ17+uebldOq6AQeLdI3VgrnuerlXkVYnaLY1H3kFyFQjdK+f
gieEcdtWHc2YSZUXP9faxMGO+HseV59Ll+mc+1jrUoGY+89xGG9q5W3Tq6AY8IWNvmsdP/MG0IZ0
HgWBiLGNdf1ca2MEp+K+Y/CT6wGGndwC0hxVukN1U2zM3s3dGaMSr+J7tAVm8Ga4z9zpWZmD9Chz
7HdVNf4c9bvpdCI71skcqwKStaZqXU3MvuqGvHHOx7m4b37yExlzlUxNS88nbCY/eyg2xobOESdO
CzAfR/IyH+RhnBBm1YBPzsXYVG6mZal8f1PpTuhvDH0TmYcxPCJn42gL73SMcRlhFXdxhsShKz6S
HDmZ+EiWB84nlFdClhONZH0fSHTAikA3ySjFc4HGVHSgK5ZobzuWy61n8o7E5FxzV6H2Z+LCWg9V
1BcFiPe9TRdzk4MRhLbxEgqU+4KXJvB0kXlLBiGb2p7qYqW3rtXcjWTi3BXX1BgfIiiZruS0IE7X
Gxe3RVdjeO2JDXYJmkeHNqrEGfZyc9DmqLzWJu98jFuJQvXfHf1OnJ1ktux24o20rIvA/giFpaWI
ZOeeXhLaJY5zzCXIKRHsJkHDa5h4uwg8IfTvT+x5zEMrHHR8RHU4iMCUEOLE5eg7vQc28EOP67/n
oBp6IiKCX1J1alTmsX0Rj8WucsKtrjnNXtxGR/SCkZeDdyIQ2/3Im5lbOR4mvEHZqYJkBDNIbMlR
EuQaiZbhj8q9Kf02Bk7tSKH3zBwO+LY6rRqJYBhng3W1W/JoMGrTJ56MnT7JNfbRfr7pj9VO2xfP
0mE+Cj8aPcAf94anBcWdDK9iT0G6S26JPxdAI8q+uiN49DahI/im330ktxqnVL42WqMYUCKQrSED
BPrW+R3oxChAdIHRQRmoSIBgcywQMWFscJ845EB8SvnxGL7yM921ZEYxkXWKFO0OfSvGTkxAZIxy
hiG+l84vMZ8M/D4XzSPA3GhoPDZOeeRd+dqLfyqSpZfs9Fqzongwff0oA3EBSM6u4aSf30P9TsmH
cV3xsKho4+taGEvBCRlX141JGHYChkLLN3C5eNGmD+zKSRzrQ9nNLt225E0brI2PnIlkXN8kZw0m
vnHEznW7Q+cvd9Vr7ZZbw8/uq6OWYqd0uclt6V63bMlrjovGid/XSiYKkO5RyQf1CJY3GOekqqFE
11HM77xbpcOZe8HJnAKWnGJOizcMumbHp+IYN2VWVmQNaWP6Rlj8FsmynQuJ59JX8AgAinhyJsZR
CWEV6aTAmfJth0Vk4aZHZcYBvPMR0K3YmMJ2JDZTDMxSkR8ZUk0OwNaaHp2KZ15qTMKquVXBVOTx
eclulfFzyjiR1FpxhnY1aUUNJLwXzJqjWWeghMYkLy2X0GvDkCsoo2xKNZd+8ABJVm6N0pBgpBb/
AYEF80GtYhSW1IRzNKfMKzQgkS4B53FZCaaAJ4gDYTSZzlEwjq1akHEJFLfiX5yIxb1g4ECq3R9K
L+9d3qzgSihKJ88xY4eK6+X3I2XdLwXcrD8mjyXJbEW2HLU7FjJmbmruuPnKy3kmjdEI0g1CLMWQ
ph8pzIH8ou0pg2Z1iOmQKRpn/VO+aQLB/fuwhcaZYMalDUS0yGJiIzIFwgkBxK9p8QYWV7T9TATj
wgYzEVUlRaKclL+XUHZkLXZUiQdDv1LSOJPCPD9ZNGhl3GKs2hTfSZg6C8kcgqJrlSj/wCOeiroY
QFZDMglIqtFdoXVPzPNN0MTBSe5EAFKUgfbzuupzPiA7eTzXutAIIzR/qt+X5aFW30ed04pWVgz4
7EzU+k5Ct6qX05wUEdaLG+3TrMTYVlXMe3R7U/0tK7MjxkFP0uNstbtWy16HqdkQvEFy6gKY6pem
1aqdSV8TkL/trG22kVEdQf7sleZ7F36OxcsydU4UamBKAQFCmzq9OKFiMqOat9iNbD20Q76pBixz
XP90a6+XjpErDavTQM7CTMf5ucJSrsA/B8Nq3mrk6dmeOITY2OGgEGfFe/eLC3+7qognEpkHLC/U
Sl1maIeQV6ZdReNDIQ5+UkuPszL5nONRp8cEpWfHY/wu2jNqFtP+QvbSvwyP054iiAwE9LC1w8NF
4X5LxknN/YhVWBMmlh/0nbVPMXb8NUHraXQXcUMfrjjWNUXG3C+zJuIFGz3aXhiqbeiS7ymCFs80
8XgQf6uGdnJ1rKfqJ2HoE9QPaySXfbID0YRtqs//5M4MU8ImKsqhFxH6AJ4HxUqAvqvZMvgAcyDU
R0ctoHA9vCKVvKqMJ7IYszbiMa9KLF7ShvdWilzrVr5H6yvQbPNeRsCDOQJXTO30xxLMkqscMdD9
JQSFK2z7DY/igvdbGFMsU5IqYiphREhO7uP5axiIt4iTU2qc6tjqNZ4cmrVAhAmSMgjQ06a2rf5m
ARViO/CGSNciLF0+EcPYniyHpjQsyNrLQ/1U7cJt788gvF4wxZ24vBEX3pkY28OkYL/kGZSmVCQn
Gw9S8opoieMteTfEWFwza42a1rSzPTcYOC63QocBagQEoslzzDxRjKnNiiCEWYzzqBhyWfqtEh0a
wD429cN1a1uVgxI92g8SetlsVlpVPcAIChTRQ/KzNj6MAtBtWHDpRV788V0PvXDFAHrE9C0MCiSw
5y9NNtYoXFIIRf2D7iTRKX91G97pWyCg2ot3iLz6VT9U28qd96HozMHI08jVIPLkFzDf1CjH2hwy
gE0IeX7IIsUL62kjhZNbTt/79p6WLI/XP++qWp6IZKKuJVNCUc+hMUo32n280Yv3tnq7LmM1NPkj
g4WxQQk17TAjoPjYOvetoriRkurluojvVseVy2MHp/teF/APLk8OmgPZq0EYSIcS0PXGw1DY6Yu0
gwXkuzwYeN3SlS1hROAnx2NcdFWZgI2j4IblAbPNClhRy038kL3z0U/WakNnohgPLMdz0+WwE/Sb
KfAf8PcwIhDfCv/OoujClcjFzV1Lts+kMu44KcHGW1Pw0sbNn+jCHhaiv+vSDYZGE6zttVvTltHr
Fra87GatQnQmm/HRplTnAHPEicPjjAlLihY+bSwUItMEW2apF3q9w1El+hGvqRL1SCeRtN6m1QTY
WVqsHlzFj53+OTrCAzgIcG8t7q7wCpjvuf4wfoe0+iAl2oQBmjH3emPYxGa6EaE91n3TH4fxprMm
O23ep7hysiFHtN26swEaq6FwkNEHw9zai1zcihSjGcPCRho/yWCWjovP619m3RX/10HqjHuK0F/O
wFkMjFn5N7CpnHY+qjE2RCseLNNKpfbs0hmnhKREwTAlgp60flKj2ykr3UQJQrHfC8boWXnuSFnk
Xj8cxxGyOSFqsSJwhTAeEE/RrdhEQadkd4XOI+xaqweeno3NBbusMlOMbH1XQXpH87NNAWYnir+P
5s7vIsicDLtCgYxq5Nw6wMHKHd4kDscfG4zDqntMXrc1fkKJdbam/lVmvBo272MyfmqwhH5uQflN
aXoCpQAeBEaLwOIOCmK/2Fq5TWSwZsXE5pVbeUdjXJU8L0MeYq/Gn9OttHxlvJY+72CMOxqRghud
hv9/N81OK2ys6iYHwOR1VVxNnDAHTam3AIlyMb00J8VYxT0cLvkdPXRbBciDaEjch7eKQyezeIPl
a+am6CCKBykfFvjZEAuU4wmAj3EoStzcteAgEm8F/VmSf4zGbMeSaFeSwTsjVTLWy54IZUv/pJjI
0g6wt+GLUjm2TnmbPStB9SQd/0JvY82nn0pjao9xGUUFQVOIhgfAD6I8Jrlt3INm1sF6CpetYC2Q
OxXHWBjYIgWhUSEubBJHN15JonmR9iOOIm8cZ7sbZd6jtVZHOJXIWJwYGWJBGtyhGpg78Zj6mdP7
7bZ/5GMRrAY8p7IYIyN9l6Cmj9PRSfca0MMDPiVwkTYKx4+s8IQYmKMysQwHPgLlAj+kkooyVmtk
aJTua8EqQoy1pupGKe1kA0wNsFdLaBlljhbUN5VfBxrQq2e3C9LIlvfWO8+7rMB0nv8e5gUMhTZr
KxUPU1i+RO1nH2eelL0lVqBKsz2Xuzl/yuOjzOPz+J4zuDCWk+/APIhzMyxiIiJEQPnGW7p7Oe4/
lUn5XSYlGNYxWlepbjamW3GooWeK07aDXYXtFgAa90Kv2d08OJiNcxIVfR9xdDId+p+oGOF6JaWO
ep4K5lIicJRy1a/891cbongeSJlySP41HYlgwS1M8bcct8CtFLpfYwL47R7otWprvkWGwvOga5HK
H71Bv+9csoU1GRPbEApWExRbiT6IAbRALXVVkbvaSA/xv6/GEBlTX5qlAYH0v41B2ceoqVUHioPN
69Cs5qenh2JNPK8bUzXwKtBlI/lzOFBmLuMGFaCgD2JXByao5ExB+SDb+isgyPlUtGst4hN7NETG
8rsGFd5U6yR/eNMDzbIpXUfsIz++bX6bj6BOQmrMe51Wk57Tc7NvriqYiiBDKAEVAIUex4MUAyC7
dUW/wgxT7hSPye0/KSWeSmWyAGHOBVVQkLRqnRYMYfSZYfqxToeP62/9WsByKoYJ/sdMVmplKBR/
0R+GOcXqAW9Imf4fWAUFfBUo5EyA90kspJtkkgJ8CsB1jOXwvR3BHireo0HuiwtxJosDmbW2uEIH
SBBKgF6ddtnPLW8R50oJBw27xG+UJLkDf0PzVLqULoe4zWdMaXMAESK6lZ9+8O5s7WOCZACcaGDD
vVwji+bEjBK8XD6JG3vsj6R9un5bq7poYD4GC6dgdb9YdtAqLVM1IaFAR8sbuhGb5L7eC6CqMgLr
d+fEuzjgj0msebNToYwqxi0pRXOAUPCtBkkeuVU4O1PW2LpW+pwDroVlp7IYfWx0EutVndIDjlg8
ap3ql+ANDoU4nl+17XVpa8kQeA3BiidTeDAM0Z9rC3APsYIYVqYfIs/ZVr9FRwVbqS14Gja1OzSi
vNA3MJsR72PPctUH+V7ihBgrKoNfYMlYApcUUHEyzmXIclInBH3vSqhtkGKAVIq3TPk/TvlHBnN/
y2gmMakhQwVruXVovcnVsROuOsRpJMe6MfF9jxQ0R/0BJMtngKRxfejKK2WK33se6FjAQhizjIiq
mrVY4CcExUMfZMAJzR/kzV9AMl959M8k0Q9+Uj2p5RokeiEkdW9dD0TD8mAGyWaGFnX24HV7yzHu
o7seE70bdZ9y5jLW7BOLgUhioFKmeoHYJ+QiICN1zIW0XlxgqaV87x4n7Or17uyWXnaXPQ0PCWgz
OHpMPx/jYyFWw14SKsdoCTGfV88HIxkEzIMMfrSR0Lc+6ingM+3wJ5Yv0VAY0fVanMUr/PFVeFJ+
kh/Fo7XlefqV5JRuRYIyDGNc4gVyoIIfKNAtB7+WYruWJ7sJSTBm99cPu9Y2QUROiRIBFGZhbOL8
hpt2tqJMz/81mDJsjxTFUgn67Ublo86ufVhQoGL/CvUXNGuYD9uYbWK2yvd91tvyZ/yVggy68foD
+dnc8y9y7QueimOUl4STHJkLxBXFa4dGWljb8fjO+X4rDzIWyuiIn2YC1JZdRDGkEASXPQb8lFvM
0X8p4LeM/fRHnjpZ0GKxM3KMyhk3xOM9zqunw3ifamioUygG49t1gNYtfQdvq3eHSnyzlPtI4Ewt
rTxVQLQCQr4FDcGWHqMbidZVeRXB1TVtNdvVpOcoSWZPcj1udWysX/+Sa+ehO+qY5tRE/IH+/Ymr
UeW+BWArJqRa8hKKg4M6sS2EX9eFrOV8FsCHNQ0dIYqOxHy1NMMQUWTCto3bMFA2dCVhclS/3JUO
dx5yRTXOZDH5ZSoLaTqoowk4+vB+cfuHDgMIgBSgapFvyvvys7mh2PTJ6/VDrryCZ3KZa5tnRBXf
o7Fahd1x9CntJNF4jBAcISx+QTtOY6/L9EMWYJXXt4rJUT76Kxkv/M1mRQMJsLiyE8SNJiid3EEf
sqw+mEm2E1ryq1MWT6vkbS0QTxlRrp6zpuBETStafyaYyQElFEQWAFKafj9GpHOThcito1qp9dQp
Q2wnRixurl/YWiZ2JpJxjKC9DqephBNpvVzz0Heq72hPhgLwl4lTdB7FxebXftbi+zO5jIfURzHG
w4NLNDPtvisWxCpTfCuq+cGMBy9J5LupsdxSMw5DCIKoBDsgtXkDCLPSja1+3xhY/MvDbN/08YeV
tTfloB/NnHA8w0qJCuMZwNCly8+YkvyeBT9xDWknKsKY5JiK29K2kbRp9jPgaFIuT/ylDzoTxCp1
00bTIkkTfCrGUvbAb4tdA02RpxIznRwt49454++kYjajWcb7nlr28jV60b72AYRe2FVKcSwxI4He
NBBPudHjSlJA54IkJHSAXUZoce5oB9WKUe+GYMqELoIRPNvJdzqQbPMNn6h+5ZiArQXSHh4qXQPU
M6Pa5Tg1max+z/bOL3JrY8KEljMp95b4pL+2t8ZLxkWWXGk0Imw1qeeQMSN98SprU9rlKY004i1e
xwcQnNnFUQegBYiZFSd8lV+V9+s2fOnszyR+6/CJjlZDOjT9BImy8bbMsj21j5Z0tJYHReKt+Kx0
FM5lMQWxGuj5czhCFk3rFpcyags0twpKr3b6Pa9QumIVpx/zO4Q8OVqv9NXUyxCHdYytrGednRQK
8AdknVfpu3xUcDBsXosKckXzYte2qEAH0oWQNA+lHSq/6+H/K4HxeFVpzdqoR9gZaHvtxyLWC0qY
WsMZebp8Qs7Pwdi2bpSYYNDxhEhCVX+kjRiigNtgOV7JZXiUIeJ5yNUrOvlw9AedXNEgV1Kqavhw
FP+J0sjGSEetB/GRMrjknri3trzwhieSjaS0OJXETjD8RftK+/sIbNuGzsnn178jLSmgeaajG31+
LLNfFMAR4rZava5tKMyNao63fdO1dtVmnKHb9QP9Eca8+0ssTKaA9N6PgRGfDcpjsyT+kLS8dYcV
JUcfkFaRZeR3F1F1ny6mOQ2QQ8JoV/fVRlWqx+vOaOUopyLY9nePwpk8p3jHWrV15jgB/dJ93Ga8
J4z67vMQDS/In5Ow3e9EbnPQWVMxHl1tMvY5hlcoyaritUDrdnkp8WVIeC6PuSE5STKhN+gNdaIn
joijRbLXxKKwNfDdOCBjqG1dXgqnBGnR9S+64t7Pjso8Y62sEHXqQ8O34vJ+FhS7MuB4tdfE/Dli
p/26sJUs5SwOYbOUeQAR2pRmgIUANRmlJxdHOzrMPsA1NhN3peiyv3kujclTCPbOuySGtMrrsauK
BDa2LayL0QAUWEQoFuZYFiOPJSgQrx909av+CezYGH8o9HTMTRQfrLIbn8NeAoTOPC+3I2owmPXF
FPqdOSYdx9B58aTK6FE7EmQXVqr641C86ToIiWN00NLZMcN4K4TFdlbVm6Wsb1qNU9Jatf2TAzNq
pLSFjLoIir8qAcZqqiYbwPRyHp+1kAvTzABcwOol0mm2MmAUrVhHBPfZN34m7UqA8NLBYh2l2GJv
YjENRYkaC3m8F2HtNjUJrzagJXSsc1GvdPIIJa1WD8CtBMlOOwvb0IqwmZ7MblrpSRCZkenKYVZ7
1zVopX6FGSWQLlOOe/RE2FFB0mbinIno7KBvajoysLywGGSn4LLe0n04nsZy5TG6gyYxAMRGfNzJ
18Ef4kc7zasOkpNuwNbp/4Ng/fx4jMIURkoWvYc4Cla2ANMg3Jb7ycEwNQXV5/R71rTz9FsywdGo
T0BqwrCWn5lY4O5S5cmoZQ7m05oPP5XBKMk0RaIghpBBxw0ARLahhCgNFy1rZUn9/MMxEVGMtW0S
9tCLdJuDRvlnCWAGe1HcegCw4/DNACzKttKBhtiTXprg73evzuVTYzkxhqFPyZhLOGchNq5p/NBS
HpTHWhpwpvqM387UBLo/QsToNAfNBwXC6Gg3ClA/1U2p2uEDz8DXHgq4J5QEAOuBySLmTEtWlOak
IQ9XBACzDrdgYHCjLP9YhMHO5eihCk33unnzJDJHVMtSSKLFMv2EVBPSDjzwOeYW7aIFZWef3AvF
8A7CLt77uxY/nR6USZG7uaqG2Qxxefab5OfSDV2vAcg+SPuWfJNrcCw/f14/qbzmPf/ItNj5CmMg
RB1iKCymgu1wzl6qZrEjSXP75UVs0ZXvPnIxmMWDBk8qYn20F3RH049aeIcpNgSS8BCCZhfxT7Mp
f04DRgaGyS36na7ij6r1KOXTexNqnBuiPoGNAU9/NhOiT+OYyFkk4Ia68Escq9ul4nXVV8MhAGSh
bQAWHAW9inNbMg2VCHOLTzM6kj89teh4KcF8qO/5vIkrKzqw2xNZjN9Iy5pksoarN7Qkdsks48LV
tJW2caGTyM0TUPJsxEUry62madOzJhAwyrVd1j71UqXuq9qKAHwlxsnXVFnpQyLrwtc4KeS5Aw9q
Y2tDmdZ2ONWgmhOFaP5IxxpFxmIOgeWcqaEtTYXpTWMavpqy2r1d17KL28JDiTFERCDIcwC8yXzJ
tijGZCrzODBa8yjHICnLB45CXJgsI4L5gCAfL5uwgQi9jvwKs1sNMihVP2TAblOkjTBzjnRhN1Se
hUkuZIhYKmSPFI1NPKRmFweD1P2uDWAB6MlX3hnPZR2CjVL+cf0L0p9/oe8n+sH4wC7vSzmh+kHK
yO7BIqqkhqvC8+pqxvmS3723C1kaAOlAV4bqJ9svi7GtmBFSKb5ppo4I5l4S184sVIemmlyMtPhq
jlzEJ1J6v8iVk4r1bgA6Xq59LqPhNMOvMj8U5u0QJl4ZElsQu50QdwuIUN7NVCg8YpovpBxem2j6
1PL09zLInIhiNdQGpNl/j0AV8uQZBJ2kaJJ2Uf1pLp1FUDxTJ84yAOas20mAv6myxZ8x0qVwwowL
RRdhxidyGUVHTbBQ4xJFzrkRrdoWpk5p7JaEdXBdHdYqjWeCGHXXC2MR43nGyE87eLEq3ghYSU8i
a5sU2b2qV0+TED+2Vr4xyXuWHUWp2xENUPkyXrHrP4V3ZEYzLbMmVZ/glyTqUw0CFXPI/esS1p0j
wmxMphloCbKlY8kYyjJFMxLBLwDD+k/V6Z3+t/UT9GtPit17dJ4Ls2t3QHjL4u/N0N7P8G4+gfzD
/ycRFiDskG3gnmH3zHlRCKgnQZQRjYShF9X5Vh6/OOe9GLQAuKBlYJZSBYKNiJHVc+2dROT8aVFT
hsfqJjw2h1h1qgfamsFwl9iD5Cf+7F7gutvbEhhS4SfHA1xc6bd8inGCDB3jV8wRxTGMBNBgGL4g
JK8qktMQYH3Xz8gTwURYcqHrlWZ0hh9VRWDIgHmteCHChctE9w6U8fDNUI1LhjdiKLUQRiiqtdkj
qnlur9ZuOslOLggca7yI26gksOpQ5uMVvjOlTvIkJdiEH7JkG1bLQcnBWRA3HDugn/3ML3+LwYWI
EoCHL5rImRCNxdRDLeZ6X5iPSlhvTeXFEv+PtC/rkRtHuv1FAkTtepWUqax9cdku14vglaL2ffv1
99D93bGKSSSnPT0YNNAGHEkxGAxGnDinBPWAaiBNsj+gx3Ydz0DOjRe94IK9XWOez89xvdnAM6Gr
cQJTiUoWSWFEbF4wWuS5bmS4s0e8KuvtU597KlYtWV6wW8jvJG93E+h9S+eUIC+YNyPMmy2ayZoH
4PBBluu4wNKUmJGfti+X3fv8vY70ACxeYFUEFRUa/8IDekn9FopECZ+x/gcClwDLg3GB9qq6ppH2
ctmcxNVhzQLjCrhIzllR8q52igqMGjHd6vmB5qMTW6yvTl01zlFRuCpPPL9++PIwYATwjoepWrH8
sfkFigONlsb8OW3esBXFwn9EC7wHgPibqPj5r1+BgkmhAlKnXa2vescw8bO+Qs05LIrhNmmH205n
90lV4rYlteK7Sg42uhsmcJo+6HnPkEMb7eqRdMh4oNEdbWl7XMafXmd9urx758cAD1vkkbYDSVr8
S/CVknlbkfl+HhO4p5EchyQPL1s4Xwe3gEaogVyVgOr1/YXSsSZ3XYxax1VvR75uhZlPbhhTTY5L
zUBRExc10FZnuo+6Mbd6Xgx5nLlOYI9a2Fs/iacfLi/mPLkDrav+x4zYZljyJrMGZufxYI9PE0lu
+qJugyUrr2Y6vmV1umBUHdWPLXmec6KiKpctEvEXMQV0r4CcCpHR7QYrn3R8S3NJARJZHjItP2qZ
oSjZnqMQscqdHXGVNsUFgEYHPubtGqKWNLZh/lU/9LH1pX2ti2P7gkHrm+xNhac9jyXv7Qq+kqED
AIlkBtplIxu+l1ZJoY9YGqfWn50oxQhvpNhO2QcF5NDxHHQvLVN0zragvp22UxqjzABEK4M0Hrvm
RIFA5r+UETKcfw9yxLfdmxRiyVxt1O7bEeGrZqfCWR7HDkrlU/JvU2NuBmkilCZw8M6odTM9tYsZ
YOjY0xg5AmPCUdfDoEgLJN8PSqtgICaGD2yZ2M0ot6ZyixqBsbKsY+c20ah9dJmj2CaJFQ5Kxe0C
STEEfCEnzPq1dBavYXFmkirSFssOcsvvg6peVcKgEg98Z0rIDftiTfCSX1gM2pfHIZ0CszdCt4Br
pIp3oiTyvrMknOVsY90I/gkoeZk/KGkCQluFC8iC1d6ESBA8QYAj35oZ3w1ZyBFYoymadEznDmNz
NaUGCdKtv4Uu1WGu9Y9OSxTbpviW4uEC2adfbHRgsVcn0dZ5Yb2wq8LB8EuuShlVpoRDtSVMWybW
sji3syyoqyy2yYw8ZLDQC94+XY4a52kdefdZhTuT4cJuuxXrMjFZk3duNLN8Bs2LMweln9yZhfXL
b4aXy0ZVK+TutMsl25Y0A0C3OGnGzxmwXm1ZQm181qvTZTvc7d4n+u8Xx8/izs5UmKmfQkcktqoh
Bwns/H2Z3Dgbx2Pp5M9zVT0CuP7dNDpVjqVaIP/zneGiNvCQ8XHIPduKfAbCO49AkcBLTDdwam9V
HA7F8ftdm96ZSwrTr+d6wkF3dcjMFeZpcCrFQ/P80fT+WwrBZFgWqykdfMtyMEqM/Cdd2G3OAzVK
Xqogn5tMlRyrPqIQVJZ0pcNgwKKfayxsKo83LewvWup3wTTUV5d9RbE+k9cSdt+woisqvwVhMake
ZpfdrMNbl3wm/npTz78um5JuFzgkUZvg4xFinuotvpnhP7N4oBgZzc3i22DUXy7bkF4zHvJg/IMD
Lj4sek9LMWZWa8eqYtfDUt5NDrjZKJ2+X7Yj3aSdHSFYIYXMXaatLO60zbvKa20N2nHbgt7271F3
txSerjInhKts6WjRGEw7JgTo4cRcnyB9feuR9CPK9qpALHUJ9KV5pg+cpThbUScFS/Uly+IOHAoB
Sdtv22LeewxyedqUf3W7vokuf03prmGczXAxzAGDQnLgGZqvJyX67cRPHicg6JPWOKxEVyAoVGaE
s5ymQ5GOWZHFjVeDSyW7oxp7dubk6X9bjXCAadqTxhlhZvSaAF/4kBd2aG+vl62ct4qRsHHRyX8+
GtCi709ustCEjNYC6b03pwm34xaBoeRtzqOmB7PAfOQUYuUH9+vmBH/RJ4ZxmETnApMcQE2IDgm6
06VMc+240PVDkS6vaa2iU5LtFqSuTRN6H9C2EeenoZFssbQYWQyC1dMwQoKh6oI6VQVAWVTamxFO
cqFrDGS0HouXIXukFTDaCVWkibLTaxp8HgAjfhA0ExzC6TWjtFYEvp7UsbPR19Qo7tdev84t+umy
V0hXg4KRh5TPw0ESThLpUloaU6uBBJ4F9XrTqSaHpLsCojiCeUXsjThllmsFrj/fy3BfJOGC0kZq
14e1do6X16Eyw9e5u5bAZjVvuZ/m8VKQO6MHWzqB6h1IGC6bkX6u3Wr4z9iZWYuOZJAPzGJUZb4X
rflxramipaNaCXeOnQnTRKmwQtiJ54zgS2FyLkg06KDNXjqEitXwt7WY+KHc/5/NEXa/KLa5r50k
iwdgulE+SVL3GXom2l2bk/o0olrfhWVPNEztYmjgC8u2Imqzsg/TPMH0RtMDsrdp3ZtRw1tDb3WS
jy3q0ceOddZV26flsZ5xL9itbvenodWG0GbT8liiA3w9t3XfXlnFoF2v8+qj9r/kz6Akux3nJXmr
t5oebavt3ir8NSdD85wD6F0zHIFhfENt1YgW4ndR7Tckj7xhc0OK1bSBntSqjhM/bpe+knANrF63
lrW+ZXFCdf1Q1n16pAbLDnnvgWImLel4PVcJyEHXeSRPoL0gp8v7dA6B4dETCgDQBcM0Ax7E732C
tiu4owoX+xTxaeMeClRHLqgIGaAyGML5hv5rAaXfFsHlryMyoK0phKCppgYovlgeF2jHOFu86e7B
bH7ppeJWkh4orhr3jx0xnZwyd51I7WQxXQsK5t8fUFRVmJBuH0YydF7uxM0jODkbsjqrAWeIsyuO
HuJQLDDXKvt03AtEL0HhFpcP1LPRMxFCw7ytZVdZMOMDb7Cu/W3dVb/stvhk1NqtwZoqKAdVW1YW
Kyxe8HdsXh4XozceFe2qafAL0i7xMJAPxCwfqG/9jf/t7fC172JSNfXT4umww9nlNJDWu0gZDuBc
wuzO9JM9KPGAPMidfczdwgT3swjhjGM+f9JDRCv0UpCOVQB3kupkgTKEPqZ9AMxFHq0n7YfisHF/
uGDbE/KktXdSM/FsvlguMg3qZiDLtUN3gK5X4H2zv2aH6o72oYcHnSogy0yD3wZ1SYNfyIIPuTmt
qGcUeTyv2hsrm194/qsaVFKfQW0QBW1kz+SsQoM2vmnWNI/98ouWfMzLL3n58fInVJkQUiTij4k5
ajgKfVuHZvICwr9wZo3ijSM9cLuFCCllQzTdLfm5dos+rugUJ27/LenJHUilTswEWUhTKg6CbGG4
LtHa4E2HsxdpO+pNQ9Mmj43tDbJf8bK9tNUWXf56spC4N8L/fHfYdFr3dVvXMGKl90XRPplbo9gg
mQnoZ0I3AYxtJgSg35tYsnHKRjRpYn1tH9a5fk0tO768CtkJ3psQQsZmo7hjrdxEtd0ZxhqS0Ysm
622bdIUfyM6rC9UJ9MTB3XLOFWNB7MoykfohiXnVczoEjmbPUVauJzufH6pWSSN8zmqE25Gr4SLe
u6CmEGM9HhZDs2W4HTktxvjsXFuYCiE3dRc2R3LjH/JbwEHKV648jv+UR10blE2kGpD7fVTFSLX/
GUKqyBgoX1xMi8QdxqGqJGj7YF4we4348Ugx0xmjAoRpx4hG2xz01+5V86QebpBu9O5bCL6EIbAk
ZXWXx+3GDgNOORQlgpV87iZV40HS5H7/2QWfyhgm3See5IOByLppFwPzKXNHA4Am3wAshZqKhdHz
xW1DNreHcpxB2OFrL5o+KZxb7nJ/9l+4nhBVXQ05bh7nBpdl/9andwQZ+2p9HUivCAeyxtze2UTU
gpkQq0pcrJqz5BVZMH0AMufavl+P5GB9Ht7ADxj8F5B8Wdq0cy4RyADVMOiyc7PL90ILkrsFAnJf
+LSMi+FSEJMUwdTE/FIcwuKt+Lk9Xo4fKvPCHTJ0C05C1uaxl/gH5N/xnKRfp9W40mb7g5bMj17W
ZYHd+c+X7cpCvItBfAB48D9D7G5BCxZkQiXiVl7+KrVPDntr2q//mwlxaSCTG/2Fm8DYmmk9tLQ8
Jman8BtpjAdDkM3rcucaFGiHG2Sdeqgxd9Wz7+FVNLejgrxAeg52Nvhv2F1Vy0xXEGplsDGPDFo/
1WHy1i3Y8oYFBlTvw74Z6N+cvZ1NvoE7m8PYpqRbsK62/57OZTSWRZgjuSeQOtxU6tbSBYKbGi1V
qK6ecT1B/89gc+3hEPRttGrQnBjLoDeqsB/awGeql6Y0lv4xZwupZ7WZnY/MBb1+tn7VyxHEm1Ab
pJgvilLoUFx2Q5Ux4VFpL8iXnNQFF7ddHL0tZpmNwox2otPPy4aknujayDegIQ+IH//Iux2zx6VB
OpMW8QhpTXfaMHKzKHIAlQnhZkCg2rqa4sOV3XRD8yTy/E4RGPhfcXbZupw9CERCkCUT/A5Vssbw
2zGPac/0p8HTUGDsE/A0kSY7ITDZN/OwfEvSvvpw+fPJ9+mPYf7nu8+3GB2mPh04PKkf1toI16wI
EvJIyXi8bEi6Qs+GjLELjNWZRMjWjYOPsSV431A0QeenYKGkYdbfVH4G9piZ3ox+rXjxSBeH9zLk
D3C+zpQS9NL2c6jbIdntx3B2zFC3xtdJL1680lGEXWkVBUghjjA3sYtiWRU0FLk3jkDSGHcOYGTD
wzxG7M6KpkP7Ql+hTK6C7kpga8C0Oy5eCiBoOudENhgKK8NUFfFgPZuvoPQIthP7WN1QTH16cfaM
9DBWGT3fRQ/XFydNxCUGwTLhtK1L4/m1CzyNX3jIB6EfGWiz8dit1ZHq/a8aGh6FBRbry75zHijf
WxUPoLtmhs9gtW2Mj51OPmeu8Uuzx/vEg+hFX+i9wuD5iX9vUEjBiMWa1SxKwIZa7w50LnckMQ6X
18RP9PsT/86ECKXQQZAGQvC8iBO7ed4sINic7oA9jf43M0IcXjKjW1qCleROdu04bVBAzc5yN8VJ
U+zQ7zfNLoxMjZcnqYUdwuRR4CffHMzzDPZpXJt4pakilMh3x0aBAZSaNqLJ+5jF9GzzE3/Gp1vd
oBqHoCxeLn+18/FfhGACvPX/NyGERQc5YDENehHbaK7H9pFddyf/ObklT8PBdFCaqg7radIUbifJ
xmHWNMG34oGg9EztXV/7FUi5BGb/T+GQfC6f5hj6g7EVGa/QmwhL/6h66p2HyXdWxTJpMy7OZi78
ew7lq1W1D3OpQfw9oTfGgCn9v/i0aJJBd9NAfcgVi78utTI7aSg6aTZ4eYYILHbQm4dEJZmi4WD/
qqMmLOJsVniobJEQWkQjGXNOeM6LTlNs62z3iJa2hamLgh1W8JYtM0Jlp7D0++iKR3tvSnAebbay
JK+GItYpa7/6Wl6FzPWa2wkEMPfQoVtukT5bGD6CYnAy2uQuX4wkBqgQXNl1a77Oc4s/oQPwW1k1
uy+NX2vRhNQUBIrLdtLrOn0AhiZRgEtkEWn/s4XYTtYy6/W5wLfPQEeWml3MpubDXKm4EuR2IOYL
6UuUCcW6sllVi+Yx7ARbyK/OSq68yUFGP+XxZU+ThQnDdW3M2TjQRhXDBEjNvAXlpzTOve0OUpvX
1raoyoSSa59DIv8YEfY626oCHLuO9pu+Y2HRvJw4eBxsY48Y3TPc/4ITT/r9wMsEJU+0HM5UQ8vF
nii0PNN4c08zZSFy38RUkDBLqiFY186I8T7GJjTT80xHJOLjorxOPX2md0hKYyh2PhoKzzt/jr83
Zr43llL0NlyCFRVuc7NCd9HM0mjT46EfkV6g6JMwVPpKxdUoSaDem+UOtLu0FjdvBzxdy9h7o89W
CE7mD8PJvPuHNNy6WU/KzgNfiBgZUBQF0SUGcUHFIxwx2hpTpTVF+Tu+c4kHExSwpwlkrHrUfpg/
/2t9OlxjEHrlpJq/4UHCh6VVSy2NTzYMlnFKEzfMrRSJsB8trFC81n+XbM7X9seW8DWJWSSt1yGu
z9ec55oEIJe/mlFGyq6V35F735ktjCyDp5iTc4gty6asm7JDdI3XeDnyvlv3jTw5gXUsj36k8k5Z
HAGE4T/GhKMwr5ObuT2MNS6EiGhYYYbocqT6ve+X1iPs05YlK0YechYj0x0CgEFvVnsbAuJvLDQ3
660tC2iLWum3bjWMEJnv5zEpPzTZ+rhU631rsYg25Xcn04JJoyrsvux08tkAXsyH6/rCzZm3zWpN
BfBQkE1oG9Ak5JAldx7NjuvyMIiCgn62vTK7wAwheDUHixY4qoRcmpDtf4QQZ5t0HdG3MFk85ZBi
5xQlzU3XXGefebmQfOwfQYeNy/yg2BjZ3u/NCgc26YwEpL8bnBrtut8KePm9G07Q0n4gYX2cT000
MUU0lMbevVHhueMTVhmZARCQ3rteAC0I6ImMzkfmQ529YV8MOt5ZZnPUnOm+1Mlprfu3NMtU51l6
xiB/jaKKyysTwtLzwaxdQsoy9j80L2lYh84XcBrfdgHq3qj2X/7QsnclIuJ/jAlLtke719dxoXG2
mGkwWObDRKzAKKrHFOo+fC5KqaMmu0b3JoU3nj9UQHeQAgDQMQD1OETUJhccD5/BzFcHbmwiwbeT
00SvVbhkac7wxzJy0vf3TqN5gw2a9fK3U1U/ONkxmg0Nqt3Vc32kR7R/L39d2VLxovjdygfeVcy4
3M7wRtNL0cmvrYdkqL86HS0DECcoMi5Zjo36jmmjsg29A1E2KV9a38hGnBbQLYdFq30tNjtcl+4w
DZ2qmvmbsFSMmTtjolwS6TRk0RkQ+indML/RbDYNnWWbDouRbQeAgMqgtGeoHDZoW1U9XtalPyCP
cXonZM0EkVY+Qu8mrgUiqc6OMqNqH6GDuTwmK33FiJl5qMvuRXcSCBhWqXZwZqAnq6rPPvSGSzBt
UziBZiw08L1FD81af+vqAcqfTTsGBQTuQtAjtodCc51jbY/TAUM6Ruhx8F04muvy0Uk858PljZZu
wC5UC/eIZbBxI+BWiLXFCdKq/dgwaC+md3mTKg6sKjAKtz1wX93cWzNAsrSNLO3o+VQRe2VOu4+C
wvmsBpRHgNJGxCd1pKdox9hTQFZVg/fyQjAg/P4wQkDCT9wKPjt5TlDlfUBmXXH8pInmn6UA8fTe
BmQKzXFoMQOkndaw60/VSw9qyTzWpsgYQ/qljqq4/nzZFVTrErIWDI84dMlxidTMvXJKHyQrluqR
INsizFRbYA0xQeQrPuVrs5lLp3cBJf3NXdiikQE1A64sgDoF9Fmv5iEwH1X4bGm2tDMr1iuqlBZm
YiIh0ePkrv+0vJRPaWRc1bfTtX7khRkdUoFapEoGZIcLiTSekig6ATInHK50QzccEQQD3qZzm5F7
j6BXTIvIWf41QhcQX4zfo7iFmrUjuguZLBNdPBhKm5fNOVjkw/RfSGhJvXJvRvCQwc/6ovW1f3Zv
YIe6D+wTPUxBfouiNSi+aPRfCLbK0gp0ahxw/QMsfsbc6fUgZPFcWKX6eCClS24ZK69rb3jW6Xbq
PTD65OVtMrkRGTBdkNVljjx4sp4vHw+p64KPwsLcqwPvFbKbEXQ4VYMRk1hHWcVi313tc2IWioMv
yWqg0AYcFGaIUSQQ793KsdZ8y8w0Zhq5TtrvXgr9jxHtNpTNLagLN6ViVbJH2DuLQh4F5bPamRkQ
j1A++1Qdp5MVjAByejf/BfE5/0TCBQxbaD/gIeuAMIJ/4t3zeSuacTWtLY3bX16MJ2UT1Ahqn4gZ
WG/m9+mWcI2jg/1m/Oh+2X3g3g1llMfrwxhpcXGY1a9r1Q8S3gg2yBM9mmHxPBwBpQ894OWK+gft
kH72kK9nQYs6WsyOKnJnqWG8RQFJwlDpGXJLL7TO8I0hi/WsOo7AILHmi4F/DR5eQ5WySizxXUjH
QSEIYQJymCLAqvPszeoKPjni2ttN69YU6gFdVv5aelLGbVrrYdkV3qHqJjPg8Nuwa0DymrKmf2xa
Oz1MUNhxTAwYTrkiLZB4/LufJvhfS3IHbBszNJ8062pI+ygxtXs9976Tyv80LdMNcw0V5lBy04FE
BCmXZdt4pP+WCtz5IcVLZTRB+xZvzLvztvrrlJofL0cLqQlOSAGRFxfTJELo79YezBsjSePVhybJ
ClpoonhuSS4XvKZ8zNAAOol5NMHCrPUjXT2DM3uACBBQ8C50B+/a2wYWkLFzgssLknUa3tnjK959
tLrFBVdSrAgjmdFmBABWQB3iwELQ5ncHB2/5LpzsaD6pXj8y58XkCR/LB3TkLP4nqI0ZGwQBYstn
NMQY13ZICzaBVlJXZZCyXYN3o+eMOT+MhwgxPpnYVG4L4oFRZUFXbjG1VTgYmb+DKsfwMEUOKjix
6+vTTPM7UgKdNeGVwYYVzSjMOaAMwg6N32PqaaQQ9p3G6PL+Sb8ihHCRI5gW5teFpelOVbSeP+NF
Z4KBlxAIny2BN3/6CyuODgOQr4HekJCCd6aWjWaCCA9Bh2gYQNvgPE/052UjkuAJUIqJ6InuOXQO
hKWwoRq7FQ2POE+Hpyk5AvcQmOsYmGMRVqlqSlcyqIaZAw9SfJjPwXkTeRBr5OErGO3w5fJjcUWO
zaN529+VIWbas7B/1V9BO/BUf1hPVajicJL54960cD+NbKtWrZuy2DHaNRi97tOSTafLX1NWXEBP
DYNdGFJD7igmj+Chmj3amQC3+1q14dFUOmHnr8adnvjaUV8zcljTtI6SBkz3I6vS68zuwR0LrNdx
9pL5q+HV079PaN/9Jp4T7oJNBrZaaB7pWVw34D0wb3Tw2KVzESaZYrxJdhz3ixeiqG0ky9SZ2FzQ
wsd9/90bH5hX4DUO5TNwpzSmqcjw+AkQciCszAXTKOBHwDsLJwRI+iaxZ4w9ehQd78x02ph0ZXGt
JxaGCDA+YcUaKQhIDhNgeJ1lOl7ebtm1gXlBF3h+UFKiY/3+yy52m2XQ70CIAxh+shPky3PQLvqX
SqsVIUdWgsWUEB5eeARx7K/wcafNWAYbU1wx6Iq4QLXGMKvBDpYVuT2yzBLH9lDkUTsEKs56+Sr/
WOYHa+c/no2To3nwn7aGNnuxToFdJnVAtOGTB4ZKxZ7KAhKIi8Cpgg481xd4b21yRq8fNezpnGAe
iiFVn4djNh5JD234UXXxy6q9LpdZBA4QA5lQzHtvbjCzISkI6K6MuLlqjlzvvo/8GAxbgFarvqTs
3gApDVwClQ6cFMFfqJ9UGu0tTJuxz3aFHg0IOCfGFNmF7BjurQiBzu7NAQkxLt4ZRyfU3eUBiOYx
0A3tC9GzT5hxBNurxvLD5cMgX5zNxWNd6J3+Do07NyFaZTfoWeK6slngN0vgzl+9vxhxQf5n/LEi
OOOWFI1VphjYa6324FJSh/44nEjiqPZKfuB2loTNSr3B8qYanjEDyHvQ3ahf/09fuDrpzVNuhXao
n9KfKsOq7yhsX10CMze36BoC1YPE4oPTAZ6aq/i1pId6tzrB75HrOkTTsFv68sbcY1l8GwcSVIsq
4ZTduoDUYLQdcBMPkev9+fLzEVITK/aLNsvjPGZvpG8U1440YoDjEheAAdU9EdbdELedzIL7O3rk
OpRCkiTcsjnINgpSwzL+CzffWRNuUwj9giSpwFwtzacbHQ2henJfy2lTvEik321nRgj34AmHyspU
YpQreUi7z0X5/fIyVH+/cI6cjADJlyCoV/PPakKmsmbRZQuqbRHOz4i53cSkSIW6ZgqcCTme5Qf+
ctWzF78fD//eGFeS5HB4jNOKYRwsXEZTMqDViwlhdX6jnRbwUsC24f9pqbAmOzx7azwC70JdZ6em
l+cZandaG0w5DYflR0u/asA1XV6WrKKExPzPuoTjQ/JtnowK3la4y3oojPkTWit3ud3fA7P77HDI
Oron90vjslCfstc8R/C9/Bv4PolJ1u4niDOT+sLI2izwxL4GBArw1qz/lKhURWTOsjci1OjxqzWj
aBlq9I2LdG7dfmo5ZA3MijXRbLQsWtr+x/+2LuEgu4WVkAVwuLjfoOjmNiYNMtJ8ATyKHi9bkrsL
6kUE6DbwV/AvvHMXx8hN8FcgQC1r/6sc8MZ3zPxtzOrbsnL7/9EY/zE7Y6CiG2hmYQbUmqdXOpMS
nag76LgxXX++vCypYwCyZkLeHEQ+IsLLHNOu1FPAJvwG3DCeA2xGTX/17aQYF5L6BuBqmO8G6fUZ
4mq2yEZNimHQxjeaY40X1sH2y6uEIGUroZAyLcPfuPzOouAa5bYmtt3keVxnDhRjwSdsPDSkTx7B
FeqroOv8Lzs7X5CGRuXFs+yzAtpU16vT2viM9pqG+VQ+AGrxBlblOCmyw2zQ+9Iv49WpS4D0yo9A
7h1Ww1JVUqR7ufsRgtdonp9uDV0zzAdUjyMdHsjS32cuKjeXfUa6lw7I4F2UDM+5YiB66q5t46Yx
Se24p8M3Y5nSaPTbp34z3ogxqJ4T0rO3Myjcc3Oy9QPI4fHqH/t7zfFidNLCXvd+VEmpmlSRL84x
IL4Aitczlpq+olCp1TAsaHf0fpzHr8Y8vmhd7gbGon/c+upvIhiQyv/fnuim7obXMUHtZnbGq87y
P0+lcQ2okIIq6Xf1U/RQzK3DDKAo51O4dsHyHHLieQwMjF8GmVH3erjY2/aBsnWMhpV4t5rVDU/b
BNZZ3QKBP7HzIbIwLGaDXsScrkYPQ7I+buXTaE3LjyHPkqt0xSOdVRON7aXygwx6N7dWRfVwXO3h
ZLebHdjtOhycuiCP4HEsoTFhTVGJm4FBfqICSV9hbJjIxejwyS0cxFUyG9XTZY/lDnK2eMApwNgD
uCdAn+/jadPkILrXTEw49euz5tU346ASLZJBll3Ez//YEDayqswh9ZmLWZIoh5rjoUsPuMb7MIsQ
XO/aNNK/Q34xau6/YET0Ti0ZIjv9e/tCsukz5BmJx8pYs7WjVuahN38o3b/pFGB81uecb5LxS7Py
tLZjrnakgx+W4HMZqAqoJt2snQnhQxq0muvcweAA1brlq+dUS4A59VQlwSlr3oI0HRrc6HlIZgfX
PDOrrPO044SC6YECIAUYvQvSitBwP65R+QO9tkbZAufJ3pkrIkviLF+yMbWm79PV8ItYq8bHxfme
Y4CQWE+2dWNCQGgaSWBTS3H5SkhHPTDCou9uYyz4fIor9+yiLVvsmldkD1lvXHlVEtnzGDAd09np
s76N1z34MmavVNwV0s38Y1mEGI2Y2aRrshVxmXzA9BrmMqnCgtTvdxaEsz2jWjGsEyy4VfGBtsud
qdlHBJL4cgiR3Qu7T+gLXrmidEfTYoFXOnUMANJh8UGlXhs3lr1cacOiqKDJrry9OeE0jznzM0Jx
COrqZmyh7DBOwWKMQT//1ffDhQA8Bg7CGUjRyoYMEl5GEVvWU5kCTD3cgqwyuvz1pMvZGREfW2Du
hRIpguOosS+l7n0xJ51GbtbcbABzKzxCZUx4b3nmZK9Nh2/XjV7o1dvJXKs43UCDM/SHy+uSujen
czYNpNBnPUfD7Cy2kqzEePP8WfOyH5vbP/9vJvhP2L0FWkxcEDCl0FgfoRjX5EHT/rhsQdrJBAzh
P6vgR2xngrSYN9VWoPibV6MDuSZuLfY0BfMXFOTmyISa83zyblikAqFLjy4XyPEBQD9H6Yz94qVF
UlBQ3eT+VbFNEAcq3QqqNIptklaId5ej2GQYygGv/RT+V1z5dWB8hYBhxEL64hfB9lEN7JB64C4X
EBBx3Yp/QMmrHbvuqlj1Z7Ja0QZaeL/9q/jqEx/zWD7kcMTuRatVGZu9isYJiFIP1VYagZuvXy47
iHSfoHGj85cb/i8Eo9mup8HcJkxAtiT2tfmbSedro+k/XzYjq9Z6GC8DFZjvm6hA8xi888Mx1VhX
oToRV69raHUBiSrQqG3WnZdFHBSHBDk2/U8qN5RcyWiaorjJtRB4I/q9Wa2rO9saahqTKWuPVQlq
GDDqEePrpLcHpiMl7YsyRWCsFIFKVhnyII4Knj4wGMC0EKkWs+/SWSeIvfF0y7FG3QG4+GCI1W0L
2RHY2xIhf8NS1HUDLS+8hyHMPcb8AOhFOCLhDusoPai+qiyqwCD4d3R8WvT1hN0En6m3oO1XAEvU
f6IAR/SPvR/yHQUDEAp7SDzicTxswNbEqiFrWQ/Xgzgk53pGngXkwvs9NdY21y0+Iokp+TUsn6tj
Hdo0YKETeIH2S21RcuQxJA/HxRUKUIEYYWpM/m1rjdWuZo2u5RoleCy5tRU2SauKZvzHCzkkbIEc
Cm1LHbJQ4pf1irZZRiyu7wKQOSJt9Z+n6+5mOBjH5W69UW2l5JbzwAthgvaM4JYQz39n5hUBLhtI
P3cOcu+0oRN1+ehLIgwsoCEK0KDB9+39di25yRpMvpdxtS1B2lwV+QfXfLpsQ34Cfne2uPQJ4F/v
jUDGoKmWHOMKVgzNXOtQo09ofDCv7XD6SCNV0UL60XwoAaPk5UMzS9gk04TEnZGgvjyQZ8fNkWqr
KlxyJ9+ZELIqa6BzBYA9H60poJiFmSLI5Qb1bX9rhhy+q+oDyQM00lKLS1NitJtv4y5AO/Br9Afh
CEPERxqz4zTc02oMONNl96wDj9iZgV0fE3B0X948+df8Y5kfv53lLbctNlop+P21B7181te/qJAD
e+RZ8G8MqmG48L0BLS9A5bJgVqdo7mz7pKEpgFLG5UVIvXxngy9ytwi/62srGeHlG6aD2/Ta8z4q
JSwkpGMeZBo5PYhhQW1EjHz+NvteyQDtbmrg0kwgDL5rGQYpwhw3qHO78GGvA2+MZzfZk3noQhvI
LlWJULZScAljTlwHL+rZdGGHK09nBJ6Jnn2Q8/GJbbnrF1WDTXZzwwjCPMe8oWbw/oPSVF8B78OJ
xg9ZUCZg23pfzE39y9vMJCyT5Ieuj+apSZf5AcUmdnV5P6UHEAN9CFw8uTx7OxVD51jjjGWCcCbq
Xpyw/5lGNcQursYXTvpVKo+8gRWJoX9vUTjyblIttNQqjjjvrhoDM2XQqn/x4/rYWUH5oOI1UK5Q
+MLmAgX3MqsxJgrAin4ootwKpqCPSKjfDjHIKl4uf1KZ4/xZ39lgV9eu7kQdKE447n2rPxiYx9RU
cDnpRbA3Itw2zLLbhiX4iMbTGnrXTjglkRYitY27605NMyOLXbzig7uNi1aKeLk2Hz1Q3MJLDOMO
ZdbQHubD5a8mITzkGlt/TAjhcSgKRpkNbvU5hBSsHyT/j7QvWZIbB5b8IpqRBNcrl2TWLlWppJIu
NLUW7iAB7vz6cWrmqTOReImR2vrUVmaKBBgIICI83Jvgo3aAPiaEcg5leRiO5ksz302xddCPlR6g
zvNTeTvIniWnP0K48WxnWle7hRxK8XGJMOmZFAzFtP7Nfr/ELZhgddVUkGpjhcPQcqviBp8gTwIM
Tk3GUMdE7fWd/V985d+dFQ4AiNlmztL5/46vGpERVD+QGR925XstUk0c7T/44nSjt7iPO0DyU3xE
Gswg7TjqSIBmjOM0XtKx271/s1avW5vHtHQV16r8fMMzcZu7uNDFh5exkQ7jW9jC/XwDQlIFEITN
DzuHoB61RqCVgWpQVW5z70MAY4QTIb7DaANSjMHADbXe5h/M2DgCjBbb0IsHu1SgKR9iskKvZ2Gi
EhxW5j4TJPglLYy8STPMjlmJT0J7DC0WosIRe1EPmaBA5xFfIvOoykGkh9JGZWPPZ0FCKq6zNqcC
rLpY587KvLOCr7EW0EPzg9/vMok6SEfD7q4OCA9cLyQfMfpdQnI9uu7BskOCFBM8V8ipIfUnrL5y
bO51++Sq161IuWByUGB3ZDH71IJwDEurbrpxyoBNJUChV5gjCLlZ/tBz7/UvloIPCIg/am2XrEXI
vYY5xeAT+JiAI6xAk/TxugXpcbcttIn2QA2Qn/AMnCzUDCcbWlWcjPegVSMhy7L3w9QeaPsJvGt6
kPobOPZ53BcYdMyz2PQqVTYk/WTwV0BFoZAOicbzZ82w9D1muRnoXRxMw5AULP99ySzFa1RhRSzN
11tBNb0DWY1d1NFY9O8ZG1Up136TigEN9FJoPLrA91viYMk4Nl3frSjOY0Z4fvCnbj0UacUDC9Q8
wYjeYtSY1AuMafTjzNNo6Gij/7KhTqEKdLKHE0asQA4IGL5jiZdwn1pglquQn+u3Jo6iyaCe7If7
a5h9xotf8TKU7e0+MQEhPoDZLh7haGS27kSA/5u3Jw6+93ncjtc9dfcBcWdPLey/4CSX0LpqBtMV
UrHyht+MSZOMB/d2SEaFGemB2OlPAA5BwQHv7HM7WzpvZcYQxPp4jjGSHuU06I4kme/r2zoE+9P1
ZcliCebskTOj3oAntWAOJCHcbgAET+b+2fZutxykYXr9N18HpOb77J0LRg7hfHm125oadDLA1gVV
DPMu81VUWfJl/LbwqyF38nXcraKMGliGX9ivDdfym2lsxqApuYqCR/ZkQIT4n7X8KjGeWJqnxRgm
YBYS38wCGzPrlYnBo3cbaUOPfy6JCuQlq3Od2tvP2Ym9nA8ArPWwNy9x5vtvVB+ifdS0IGrGkv1q
uvDxk7UJwRg9ImdyPZRQrITfsFsW5hHt4sqIvKc1At1xON61gNu4QZoFqvKNdJ2YRMQRhh9e4L2q
WnNw0yC1BB1nGvZTHc3b+Oj4ddxtq+Jek5ZK0QD5bUx8vs+p2VML7rJ2ob4G2z3LAhZCxLYKyQOz
Y+3L+uQmJoaJy/Zw/cBJX0c+6gQ+wBEYhRRD9GyvGP2jyPB2wjyExn0eAbhbF49csEjvQ6Zd4KlQ
NrLzAYpPd5ftxQCRmLij9e7PjQG5RtQWb6ze/Oy1w8/WchXj9RIHglAz7nJMXRjexWxJy8re7Ty8
bkGf63QvkBYM+WQcLPveMLO/yBROjYkCvRsDRzEjMLaTzhsRptfq9344xFsMKZr2plBRksiqcTDo
g+sQzQPwswkvO2fy7Gmc1p0ERQ+7d9uhfZyT6c4N0yEZPgJidsxWkAdc9xfJzeZjSMYEGtzE8KFo
FPjtBuSDuA/GzYwmAz0E7y8+2qkF4TmZb9NCe+oWIGe7WdYpskcj3ECPnWMUGG08xV1gSC5SLGhX
aLHR4oKGz3lAKy0NbfYF5vibwwP22D+7b+Axi7zI/mJ8Ie+3cLxpp8CMMCfwCrbM69spawH5GOS3
d/EgQM7EC68EFHIt9vvVStJki8jRu7ECJF/36oRE+ukAjUP1Fm9b6Jedr7TQmIYqBPSeunyM9XEN
Z8NSHALJuYbAPWZwsJHu5Rj3zLwx9SiGOS17eLWA2WZj9zJkrYJQ63IlAJJiWBSjmRjSu/D8wXLG
auTdruVTHVOtiXANKj6MBDAHG6gqYk4LXYmLuTCft2VpldCE9ql5Axax96sDEgn879IHiJehPhvH
ck2DrWve6iUP0rmLAMKHNPwUTGl1KGgTuHoGKiYDw+TVT0tnyea5oW/m913LP018Dc3efwCJw4vh
V04w67MeLPN6RH78bC9urEOgdHAzhcNL9+5kXcJd06DApqcpZr27waaBV7IXfR4Ugw/QX7+4urF7
wMICKYYYfzElZczWCHfHFDtaWMO9DR1XKEixMl45K8Jp2VwoZZEx+6lnFuYIgO+sm6CmKf1SmsYQ
TVoH6iGIPt8wk+fH1aMUpC/Gh4licI56KIUswOMEJgQgw7bGfPfSGPqB0Bb1ZvazndmLt/JPTdN/
AFLxHb6IDioO4gWj1z71PrS9SVMdmlm/G11y0Ju8iJiekw92ttIYecxx7X385i20cqQkmLV2A8iv
jSFpkJdgBu2DOY1lVNqTHfhVB+m3WXtMoRwOSqJ4mepjn89GlOXrXVPb94BXlxil0o1wdUYcbBvs
NRt1/Whsm1ekRjd+32GMFJzQwbiwPNZ0kBinyC/97tmfvQNdgIiwc/8zYLePPMuenKn+5Ntz/2TQ
xorykc+x7fqf22XjN+nofYcanbvDnek9n1+NbIn1YQII/9vSZ3dWT8rA4jyPLK/i9zbgyYex9d/M
tY7abGMHtzOaB2PAswpsovdmOoR8UCldXgYJ+AYIrnaF8r0uI7zx6zrfvGzR82Qh9AvHwL63jwiO
mpLl5vJtvBva0SXo7KCkJgQ8e9QzguALJ0R65NwRiGR4R2vPYVDgcsEhBXxm+9msDxpQLjvznnJY
UHrYcEsivEOmzRR5JpaFAtAw7vQlTuMEk9s+puX86foVIrOBs4Rpy10hF42I87Cuc73JvBXbaG3w
lDkfcapbR4VVuHwPo42OTB6vVIxHXYjI+pvZzMUGXHSV1pG53Aw6KILSG8YUq5E5x84bvXew0FgR
Lykj9bQK4w+Q0uPtm6cPwGZ23zuuffzzTUMB0nGANAEGUayK5T6tSGb6YCJyvLtZs0B9qCIDvnx8
AuAJsDWqq4B3XzSH/JUUbtlgdiqdzKjn36zWC4cR073VvW5tiutKAvGEJ6NehJKVg20TQSx2MerA
YmPuxnI81Dbmsg8tstykDg8Hz0p0dNcjAqkp0E3qHrykUrzaJN8NDTgACPcBPggvCWct5y5vGIMi
nFvqAVAEodXXMa3d+Pp3k5pBsXofw7EdMH2fO/vauGzMM7RuapQAc+1+6gDYhbbldSuSEjX6p0hL
9rEYlG/EMuBsNWDHgmLRr0b3/ExpoD0jZCQ07h56GmQHFcTif7EI1QMMyAAyI8Yq5IY2HaGwnjQQ
/AwXB9wvxpaMbfF51Z0jmZsvFtsO48rizEzf+3pFgAc1Elao9IykO4ww8v9+iFgWzPWx11xGq6Qr
IJlZdBqI+Rz3o8FMQ+GzkpCypxC/LQn3gNlVdueYEM7Yevs4WCNIAjuaWDV/ZrYSJqwyZp47Dp7f
5TqbSHPH9kfVPA5WEZoLpFtblWir7CSiyr4TFOP9s+dn55bqzJoJGaH6ZfYFihXpY2VoH5axgWw5
3755FgVsglmR06dP1E5/XPdcyZV3Zny/LE7KM03jOVXD0T8dwcM31K/NDLHLBcSN1SvPs8CpVcuV
usvJave/nxjMvGGoWnsfVbPvNMd/6SuIpqfjt+vLUlnZv+6pFYzcd2zF13NWbCOQVcP0DChxdN2K
5CY92zwhoe433jHbhmwYUAvh2n/uBsWtIz/lJ7sl5LYd02otM2CBR9DMJAcSdR4S2wAkX4kRt+kh
V2pW7oH3vIiGUHZiUgjM1owGHHyiAl9BfZyJEXObgoVhoxgPg4CRgd5smh21dfnwXzYTXAnnnwwZ
b1ltDI6ht9mXzkdC1Lcv/82EEEBYN1eb0SFUjS6oQ/qGvU1aoSnugutOgUfc+To2qzXmwYLmp7c1
Q5iZ0EdaClOxWQrHQOvn3MqY9QgMFhxDy6Ia5N+3JIKkWhmBb9xPsv+/vqgsJKKNhsI+KlNoOQtH
d4B8GzowUEyaDuSw5Y9wRrCOHXCUUYCwjQerCNihZvf/Hy1ZqWmMKjooW6HdLaYAdrvqHDAISBlp
GjK9yf5n6gvQZVVIpKsc3fx1fNZb/2jp2tPglrfErN65fMUYZ2V82nrtbrWMx8nWjn/uUCYIRNCu
wtvzQu2o93KQZM+4hNkGUBtkZRlTkaXKV/7bhHi9uimoSlwOE6tNI33zApLqQTb5aLar5iAkD1Ak
BEg60O0CDFGs7JLBWPxp50w1wD6RkYcJb0FjLA6rcwM6dsVlLilkgXrtxNq+8JMQTXuDDPouQYEU
/FDYZuTO/VtvGLFfsBvQNX8whnWX/fqmIyMO5yVXTDjKzumpfSF4r1OBTMGHLKtLnFjz1yfDqBS0
4rJb6NSEGL07jbiaiW9X1Z9Y+THVHrrxj3vp57soRGvKs0oDxxXQezr/7q7a/CnNzPF+ZejRXvd1
xWJEPHjWralVbFiMi3NOxyVAsSEaF8XFrfgqRAjRWd2gE2XBChTmIjvLw975bztGhPg8pJoF1BEi
J+ZKofPWhqaJnlCriAyKsySiKrd6ScGdv8vl5jU4zr1yDXSn+kRm6MvqZhUMZHDi//aB9q09OVCV
2TLM7CNGNv0h36yw8h7wDFIcW7kXAKCvO+CnA2Tz3Ehp5G7eZDrWVT/O3sc2v0/dz9fXIWkh7z79
rw1hIV3FJ0/fIDwAoI2J5lZx60Tt/VIHu/quGqUsjbAn5vYln+wbQWmwa1YTFXVjntEEre5SI3tn
OcOLO1kqDnXV/glRj9GyHpgO/663d07RQn4M0bzgCu/bA4v4hjvdQSG2GRYG7GvNAO56mELMgT00
rXuYMLzE/DH0c3YoIZNz/avJD+6/H02IdbhTHKsvFzx78velB7k/VfYn3TnwBuPdYWPQXhwP6Sh3
nMGCV7QTUMiT/xNcmp/1ZlOEB+k6wF6JCgwG6bGec29we7CbZTPMdFl/BJ4n5uNfVD4sLADTQyj4
gAj53ELeb6QqNTyjOstAobaNipHGnHFFz0O2X5AoBHwF/Qj94m2iGz1LOwM8dSVr72kDUmuL3OaV
FV3/7rJAd2JGfJ/Y40w2M7MBgLLLh3ayQ9p9bO0ldlwHQqcKv1asyRc+ju/NM3pvWFOmpWGWvUzZ
EoyNClMiy4BOlyTcEI45rta4oTQGNulnd9RDxo3EKL0vmg0W8hIzLbRzg63wFV9MFohO7QqOAeBY
zTIyA3kHSZeCFFAap7Hbp0jGFSFWtY9ChKWlna+83UuNBgaPQCe4sOLAwLNw3TdkYeh0QfvPOIms
KdKswSphBi2tOSZTOsf6yJeQ2GkRVRWfA91em3eTAdTadcuyU3xqWQizRGcQgijAANIN9ecut6uY
e9b6F3fhqREhylamu1m9DjqtcXvSV/TeZgIiyO//bSVCXK3LuYCsB84X7ZevgIbHNdEUoVvmDS5Y
lslesb/E105jZ1a41rFZTvEe4y7QLzC/p1X5F99kx1VAOdjwUUEXtksbGrDAajZqGT5bgpKNYzDl
lqowKvvyp1aE/doJX0cUTRC/7e+u9aXkX69/D9kh3dm5PFA5ghBcrJvnZjVPYLhHpbd4bYtbrewg
G/yj9TtFS1S6jhM7QhBK7YkCjZJhGtIdXruF/TRBf3R9KdIUDF8DQ5UeivBA+56fz22w+6r2sFeZ
bR+mjgRa30azxgCwLMxH14M/18T+NvR9FnO3/DFNKipO6SpPfoFwTqnZgS6mgYTvbLTJSPpk6EbF
KqXefWJCcDtIpOp+ahYg6MkwtmE1qBqQGcOkE6rV1/dTagmc6FAGBjgDXbzz7QTMrV3TBQDZfCnf
cs6fm9FywiWjiltQumkndva/n4RVNzfmtuNwDbyT44nYYe4uf+N9JyYEz8hp7mukhwz7OtUh8143
NFyvb5b0HJ1YEL48pl/HtPXKGrMY30sXp6lLbPoPFG7Cv7FjoTrjuOhCirp1k+Gmjc/Aw5bV/RT2
MyooGyeRq3e38+Kr0r5ffUDx5b338FAhs381Ps+/zf5PrlrP0PZ0LdwKpQ31P0qK7Hng0/pSO1V2
12Uaxi1Zs4btoLnvSqJvMUbPti6A8oNxy0ebg5NzRPsobdNo80kfLC2Yua/vi9xZf/9QMZ33KS+o
O3NwZLXTAxC279x+uW1zS/GmkSZzoGzYgXvYkYuxVrMv9clB5E+AEeC3k9c8WuDAD23KdzqpdLqv
PbsL+75wHvmsbTfLVljPXZ55x2XaDMXJkTnd6Y8RLod0mPySg5A7wQn64juQldeML6vu3a/l3xQy
Tk3tj8yTQ7rpK1kqd39i+dmuzWCwgPfa3yRFe9MI7P7ezjEshJyi13KXufsjn5KwXEDYk+nHhanY
ZWTOAkQ38JeYibmE5bPRrAukyfDq+lNnrDdV3wXZNiu+jiyunVoRQgLJmDt5e8bCFoLUP+1QK1nH
w3W/3z+xeEBPjQjXARQerFIzYaTQ0NvGTMg4vacEoK0OGR8LZpCSXTeo2jvB5wzuLoStMEhmALga
kBuMWTh2qr6ahGUfr5H9nO24ERNz5OcOB4idu7XMK1Gd72764QAZIwBV4ube5wdUjUPrOPah8co+
13FxUM1oST8dxsGAiTR1+yKn7dq+dgn3aeKz+t5us+MCvlTFRu5f5uLL7Sh/xFZMLIvDbswdKo1m
WpMUg/WCKnYTtDV9mMB+BRGIuFtVFQ3ph/vXnojPdbrR89cehJBVv+udexF03oLZaxWBWBqTTswI
340zVMJdArZX1CJvu4E8m1SP3VWPuWM//4Urnpgyz10EcGPuuQtMLYWTBbxr6c1SZj9nrlNFSiH1
h33MmeDiBQGMcMraSh/1ahnQteiLkC2vVaXF19ci3zZM3wOpBcSWCMMF1aA9mNylyeLyHGthrz2o
oSKaDY8ekr/oujXpUxkFG0zQuLtshkhpsZg1b+1mhvN1TRYMlBght7PbLCvfZqofet6HFDwDq9Xf
Q4JrDgC9chS/Qer/AN0jgwJS1hORv1q2OHwtUZaAtMRXNzM/1MRN2m3dohkZFeLlqri7pQcA+DBc
2mQPK8IV5mNwvEYvEFEfN/TkWxFvE7/65/rOyjxlR6XDBAAQF1z83crYYqM+njRDAX32Nl7ZqnCV
/XeKgQMDgMjVHAICUjFlY33Nm3yPjOnqhngKhlr/oW6eSwskpCu/d0Eq3+vfry9Lds2gvgd+ICTU
l3gx0FpOVekC3lSYbZwP+e1aL5g5NtoxWMstBBN7OHDr/XWjktkMPHFPrAp3DaBOyOBMhCweNR+N
A2mAXdzH1saI0xid/LA4qKa4VQsVnCQt+jFlXY6Tbm7fjc5ugqUebnf9qbycuwAqjG1ATVfRWZOd
/pOF/iLXPHldLa4NkAoH9XcJsc+I4FUXDMADlWQ9Ds2sGtWQOhBaEh7GckHEKObJRrqNc+VsFARx
5XyTuv6PlNMpzE3M305+hyeR++wy/uJ6GHa7/kmlCz0xvf/9ZKG1n+sNb4DGGE3t1syAs21X75UN
adyR4XDdltx9TowJUbsY2o4yhl1l1IrsxoM8r/GYtaAJasx3mDfKA5uyQ1V+Ybp5n5HhTafej6bI
D02/Ka4qWbDbu0D/s+WCJy91btpoNlZJfjO6bxCUfSiqLx3vb0ipyoSkACygOn/FdYT3Cyid5uib
C5mxZKv6CJEltkr7i9a2jxvjNHBL7w5DH3HntNBwzxRHVvp9/7Utls+1zjMXmxOamIY+RT1Q/IWP
MRZoYAczsT5f/8CygH6yULF8npcdyFJX3P8cUPq7NpvMmDJveU8GT4kv3d8SF0F3J3TxLQzRA6J4
7rh+UVKqOWiAApH75B42DO33BwaioR02rRq+kwzEIfDt46ZAp6BtI5ZeVmeboUCCpq5jruvBr3W8
sWdkYKjHdnXcEns91rNW3KU9r8O1rjtA+z1yLMZCA28CL+LCBtrN3DhNqtlcbyjIxv/inXf6E/eL
8OQkVwTocnSFaIJJFVzWzhMz8EK3iiMYDRUXnvQ7n+yGsPdktVOXZOgw2cs7ArDrNH6r5lQRmSQn
lOCwIK9AUQXYV+HdSggroQqLahc3AcIpMH8e+BxcZjpf3iyonAZLZSqqUrIAdWZzd7qTPWwn3x49
ApuUt3qgL5V1B614YJ50sw3TeWmDejSXEJpwdZiv5c9KA4qSLstzCuXVEBnlAF1pQ3UFSs7w2a8S
kvAOPKkDIRxMzkuf35Q1G+5yPaMHj5hpTOpSxecmuXKBgkVt2Ny5eVG3P98FdPwGKEOhh0x0isHd
BWut0zDt5thznHjvuURaNircV/JOg1G8fFFnQH3z4vVpjf2QNzDqQbzd8kpU0RR9UYkF8GhZ0IqD
8JlzgUjXbc/ZSgs5Q73aR6c0H7LBUaQlki91ZkLwn9xws9rdTQxdcVtXIGchDxjXujWhpHE91Mou
lTNTwkcayZbSdVjxQpnm5sFq+XyzQCot8oCr8jQtJr7GXzUNjNHdxnlUNq2h+Amq/RQCjrb2SzNv
WKxtVWHrg1Fu/XF9kZIQcLZGIc44jPHa4/sXo1b75NfW8uSXUMDTU+YGmPVkUe+XnWKgVPIYg1EI
ou3DHqjrCg9OrZvtNHU9mlCE9djyy/qt6sYA2laRRh2SDKVND2vD5kRffV/x7pRE1lPjtgBSbagO
VP2WtUnuftvcW93+NnVfr2+q/LP9Xp8txFWn1VsbLGXY1CWPO1sPp1rFCiY7BiBnxfZBIhkgHmEL
GeaP9KVdsQoPVG8jXxOmG1DzqN07h7mKLFLyvaCpjdovHs8wJZZtbGPV9LGrwag850/m0pdRy8md
xnsvyGr7bsuKF6fMbqZmVqn2StwTln0IKtl4tF+IkdLGBM2ouZ92dzvo+hhl/Ro6GKUZciewyKY4
b7Ijf2ZPeLM6xbDMmQF7GsQWTXafa2Zo5w5Y0r+UM/Z5erFRmS3pnzvMmVnha675LgTU77Bcowx6
+pUVqp6q7BMSEPOhbWsCfyMWAiiKy7m1L4zNTayvVWyOLGSIKAvwZVBLiXj3nWr+4fpBkHgpxuB+
W/213SeXfVe7jDk6rPJGOza7gHfdV89GP4Y0VRE+S871PnK3z1WDgOWiN10aTeetDR5n41Ac8qk7
0qV4GOb+8/UlyWDbZ3YEF4EA/EbTCWtab133mB2rW1BU3FVgdyyC7DNak6+eImLJDgGoUsH/itoK
AEdCjNY5TS2DYbqEdX4XpCb7mVUpLj5jAVNXbWkhSYnCIaUm9ykBEMC6qFUJV98ABtu1AKdksugg
TC3wJOyhiW6BoqJ576a56thJAiYYGyDhDIpWNJpExFY5u25quniZ6LdzHSz3VtjcZrcFih6YdTID
Htb47/p3lLnLjqsCksGxLpXHxp10re5xuRupG9D5W9E/TErBMcm6sBpgsfH5dnop4SIwNQiNFRpU
9Ko5a197v2YHxxvozR8v5cyK8CRqSLGgz2hjUob3d62+vNTr0SjWP394AUr3a7wJHZyL+biyII1p
NVaRTIsdFQba750VYJYkaCxDETZkHUeg91A8gM9j9FQc1XQa0y+syQOeE+KUc2BSHynQ6vD2c1Ol
NthSnK3/lBmF7wTuOo+RWU/Zoc5q9IKIlRYgMtHrTLF+CfeGD8Asyo+gTgFTuZig7k0NQGJ4l6w8
0H+Sw5zQF+3Zi6bQfz99Lb41h+LgKbxU5kAIoLa3q2SDg2c/pycBtCon1yopADd5s0Eyy/UalMeV
jBSSs4CD/q8VIaRpmCRF08xANuLRW657H2rafqSUK/xUchucmdnvqJPFtCVdt2nOUMTFwbtFHj9H
tu00gT6BAcFZrU3xxaT2DGhk25CKxTSScPpsK2vBhAdsTN8BqFTaQxNU6xrZznbv8e4vavv7nPRv
a8Ip1GqQ8U2ps1feMIe3UeMFhaE+BMVZHy5Eu1tqFVGl9LOhsQReRR1ybuKzbNFqSI3mPuD8rvUR
qXwPUlPfCN0yVZxHmSFw0wERg54kGIaFjey8FgLRezFibB+97qs21ED9fbkexGSefmpD2D6vb/0l
d3CtVnQMc4sGjWrMXHqAoU0M+XKwM2IVwmHats0bUgY3T7/UeazbB/ZID3k0BFoV6O5RS2Pn0CW4
5BpV0WP3bKGShtczPhEGrVHdF6vP0BTjhUFhWTvW9cF/qp7b7ZcMtBbPB98L60ceaz+Gn9ahOdBQ
RTEq/Xwn1vdzcnLuFgAD62LK28Rcntbh2wgy2MVXMAvK6jpnSxQ2d9DAM1W5mCpYb+sPDUj/McxW
gXp/maPmA/oWSf2qsilfF0E8Rr8aGYLwSDHMvJ3NPc1qnTXZ5p80p4etVqGjJZyePlb2r5ndc0+2
j1RWjaFdrGwOUdKlqF9/K/OoqT/Rd3NSV2H1MB70+gAezF1GYkrm/qaYwizsQrXil+RddvZb9i05
+S203KCYjDdZkuGqd7SPLsjXdTKEM3tqU1XjQnok0fjS7V0pBm3Tc2OG2dkTROjhtZ0eVwXEysGK
cv3Uy9aDgUBoceBwALwqrKcap6GcR1QDPQd727PsbQaUeRjLPDDt9t5qfWWdeQ8k4lmEw5h4bHo+
QJOCSZQ7Grt1NobPuVO0ohvzCsquwL6lYPd1nq+vT7aFHgiLQDvhQn/gouTW1gTZMY4e0/vXvhwj
1/sLFoadRw61c4AqQH0inAIXoNy+tAucNlC6U+OfysYs1F9EZ/R2XR/ZNkLnBVX+Yg+LQ1IAPFdP
u6uK9dAWfzEYACwhSvZoI0O0TPwu7pjhzea0bVJY9fM8DQfXah/Ywv98OAQkxCZaRMikwAgu3GVV
Xi5tCw2iJM9AWmutRX2nr26q+O6S+i6s4KtgbBwJt3g1Z0yfMmJQaKDV3SEt9cgsrWh2oT3eg6QD
JEJ1oyqVSF47EF5B5xjZhnfJdurZnE05GTFC7Dg3m2d/q+f0HhWZ+xEEJNe9WhJ4YQpvUgALsEZx
D62Mc1PrCEts/aVueejXdz4Qx9eNSELDmZH9HJ+Eus3gxJrrAeprvR3jm0XrdDdkTyZfgj5XcZ5K
jSHMA+oCANQFT1pPzWwzNhyiBUDmwSaxTUGTtFhd2HRpOKGzdLy+OsmLAE2u3wbFKuRUpiUoN6Y2
Qe4OFqzxBcweZQhmxjIYBvM+dbSkqbovTq5KFiUR6cyw4P8bXqetZ4ygANa9o7+Y4NlzFUmLYjNt
4cuZE21LzN7hy/E8Dai7POUkfZqMtQ9G6h1Mp+4UFmUOSXSoU0KfEqdNfNmlJGdAEWBRVWUYYb3W
H6e1+sqdmsfXP5us+oNkAsRO4Pbe+Wj2tZ94ZYXO39YY0MUCucjN2qZWkNsbCj/Ii90GjARdT46l
438AAezNkK3fDdp9WPvyxvFSRVFWumYI5yAi40lwoT88Qx13QWrIkCOPT3SaQ3dxHqb5zwn3ges5
MSM8Hos86yEipbeJw7pDbmX3DVO5pHQlREcxBvexhy7w+Z5CoMpCA32DxiLtuiD35wcMNXz121qR
YsjwlciWfhsSAdOTN4/OZlvYsoQcTDCzF+CTfc0j95k8mG+lH7YH7aZMtHufhiqCb9kiIaeGL4Vn
Djg0BceZ8pJWDilxvWXWsVnBgt9aI+haalMRN2X3wKkhIZmv2Vx1fECuwbUp++C2G8d0ASo7D56+
zAe2ZJYizZavDEVXwMMtpJr730+OxKjPdk9srGwBpYFGoBzYv69VUyaymAJCfbylkMpfcl0NDqpc
6YquTcmP1PCDzAZ9vqeHZfE2tavifpPVn3aQmWUgt/bMC+ZwMPNhThXglYT9nKLiaBy1MD3mX0F/
FmWHPLkeU2T756INhkKhbQH+K7i/2U+Z26QgMsz1zg5bO4/XAkrJoIf6/OeGdtU7dGeBLwYJx/mH
MoeRV/O2MyZu4Bs024NRQHmrUAkByW4YODlIx9AKxkSa8CD1mFk0TQ5/AG9/koKNesr0t+sruezT
oO+DQK+Dqg0edyHZnXXT4tcQEAPeh6Ifk+Yb5gAWVIp75gT6DBHLtXDz44w0KS4JzzCFnk2KS+fi
oP36DZDGMj0IqQIlc76dHugbW7132yQdlyz0GktLtrJtEouw4piC1uFv7GHm2NhFLXYW83N7Xe7X
ZTqvkBHW6mCCivZMzZ0/qNfa+Pr2XnzBfWUICQY4YkDnKcYqcywnh0ACMqk98jRMxd1WDn/q9IIJ
IUoVheaN45ij3ILtiko6deHitSQuMU2vMHUROgRTwncq0dDrgG6rE98qgyXjRwy5h1WXhw59sL1K
8ZUU1jyhvTzPc1fpA0QHJn2KG2+428xPVZsHeM0FZPjTN8D50sTCnJN365KuUCc2x20NMmf7CRrg
j/5cK6o7Ulf/1yE84UVnd57dNBSvHqcuIjQ1Qoe/J1sF1lNFdqYyJPi4vlllg+GqNvFWezs4o/uo
jzjWYwPleqDDfvwnP/f2c3ByczX5VJpNCj/POcrQmM78Bzh4lQzF7sln9QbhGwlR158wRtiZcD8j
7W/Qm//Su2681dkxLZtbjHa+p5vH//QNINjct/lkYTSryrFvMnDH1+bLqHt3IBl4py3syUagvL6H
Kn/f/35iCqoeptflFhIZp8JohRfwwQo1ewoMcrB0Fb/RvlnXNlMIG2a6+ajc113SIvgFAGc/6fow
hgzsjYotVMRAEVFas3oo6wXronMfVa11l5X2p+tbtweeK4sRgaOkacut9vYLxC8/sla/AZneY4cR
/pmMX013em/pCIuIVH/MjvDLPcCDustu+uiwnX+zdC20ctplWtfNQWQyqp/23CDVnctjNdL3ZM38
MONZEazG9sdFRcG2eObcOkVqXyGUVMv7wS6OlaMaQruc9BBsCEducAdLa2uHQShluedPaFGGFjRg
23f1rUrxSWlLOGoYzLZBLAlb+q2Gkr7xz27LTZYkv80V0f4y+dzXBeAeONSgcHDRh6FDZddeib2z
Hoy3NR6TogowXgq++jRwWaAmEpSFY4JSnIcEEAzy4tN0oE02zPtl1iAs9tZ716eBNd/1TDUE+Qtq
Kp6FE0siUiTvLYeCoBdliWCM+QcvQ/ElHJ3AeKueXbzjQvbK74p7/pENR29KNj8eQaEY2YpoJjv1
pz9DqI5AXq6djAoXHbTDolTbQjL/ca0CH/HUhHCXrhsZbbRCu2TBZGQwafattbhPaM+ohu1UaxFO
uWHVqV87GM+u8Mw3hrvOV5XoLjtqwlqEw1x2bFg5R/neSrLxPv8+PrP/Q9qVbcmpK8svYi1AjK+M
NfRot3vwC8vTZp5BgL7+Br7n7KbU3NLd3s+97CyJVCqVGRlxyv3Io07haK+tdN//xKCi4BsJnPL3
j9rcOB0mP6M+XRW0B8tTlud6PgHJ4bamIBfZC8/bD8WdbL2FMp+17t84aki4a6n2ina8rfLs57jQ
cGBQdrdA1uVUi3AKaO+e29rmblWID8YUCgHIIoNVoSVxmeJmYD/2DK889sfpXmNedCdCG4iscrfr
rHaSwRjSyXTK/cmsA2ZNd1FRi4gD9lKi7eq4jFwfq96yJ6REeWY/mGbDHEYwplFp/UOsqJ/RSHw0
yCwiLxH4DT9wVMsTCqM5/MYCUsuYddfIZDeSwPqYCjzn/zgXSJgxOCYDvsJ9vkwxx3wi6yX32H+r
fQbhZP2Q3Xer2HsRqJBet2JH9PU+ypr8Po3vVrnPpzFDXqhKinBKW+kLsJy6p6nJ8oDJQDnowG/p
dVC993oGdTI57WwHXMzgDdJjVAN68pKZqfmSAofxqJsTqjlqC9RVnqQuMqD8BsAA7Xg9/9kPUO+/
l3ODKCEkK1UcMKWazyZTjpGi/8HDBaMr//0Q/GtMskALN5X4ENXc3g0Sxp8QrgKtBrUZVFgOf7Ie
CF+gHoFKH19fyYjSmGQxoJDL9OMkqce8TP66bmL/hL6b4GJSpS7lIM8a7qe8UdyYRaehb7+iaSGq
Iu5/m3dDnAdLRZnIcteWoTrUICqtq+JA8nISfB7RcjiPlWw50diAHRuNykM+iNTHaSLR+L5oLZyf
VdEM0Cg1MeYyvALBa2WC474fWP7eK76X0xN5TMz1/y+Z6Q7J4ORy5OqSjTqe6IzvbhigwoBEo/2G
duxl5o520FKCnQRpkvV9yR400KouGJ657mS7+7Uxsv59c8HKS2Qv0WpEQyW8eKqGH//u/18Xuf3/
pz5e0HPF9wCdQgWWFJb9Y47GNRRulsCdE5sAmJhXKuZ5sk8lPejyfTeH11ex+9U3JrgTMsd1G5l5
jHFy9bE3ZjeubixovEvR8i8/B3dICl3P+qTFIZklyxuMu0Ulgrfu7sNiu13cCUloaXTD6sHRbfIg
vdIjRmtexsAO5Zv0FahG/19tHX8TK63UpZTqRVjbd+l8qyjTqZH0sC5er9sRODI/31bmOmUahSPD
3UINw1WV1gi2bv/h8u4Gv9FDG2fOLK2zJAI36H0ZwuKaqzXBhIt3OtI0yNE2WFWVMycP7Mwr6+OQ
e2kUYHxSsKWrE3x4P4HbxcCwPyT2eBQIpbk5zbhOUcqixGF6cU8MIM3GIshYc0Y7+WZZpD+Je6tU
oo5RF0znc4+lRpoNlNqHMlSU9i1R+1CqlF/TqB3rZRKYWg/Tx+W9m+IeTWDJ6hAS6wbgqtQFtWtu
QTe2Nz1lPrbgmLnuNrtBdrMuLsjGgw6uCw15FInPiflkV+DdFLUi1zLwtQVxMXYA10mzTA26BXn9
Y1TMM/gOVWfuhnM3ESDJ5PQvFuF5o1kgFcleri9wt2ixomz+++W4CGxANovQGVQY5ZIqQTTKmV/Z
5Xg3Qo4kGElje11cZn4N3RWvZcriNC2wdXOKGcXrv2T3hG5+CBen1ZzpdMqtImxM1OaVwbFV0Qn9
2Mxb74KNDT5QDzWt52YsQ7kiwaiNQEllILAcoJAhgzAvw2vSyQfVB7IExOXNLenSYG77w/WV/sYg
XPviXBinrTIkI0tKVDherbB6gwiKBYQbuEBczDgEQ2iguCI3XuqdRb3n/fi+2QIuvseqMUNrBh6N
hESG3oqLJ13v1i4oFkt/9JriWAaiBQtO0Ydm+6Iu1dAjMA615FcjCNFY7beZ9O8OK8823lAKxoOI
lmE+M4fk0MuJnydFdEPuh9e/DwzPOE6kfrExTw5NsRIV084svhbMqr0Kw1QUkKumyXw57ad/uTYu
ENmV3bVJnZZhzPKHblZ8zYrOVkZ/XnfNveCKSUwVT3K0usEVc5mPReA3qYwYsajRM3AKYShsSn6u
10Ziz/dDrgrKmHtnHgA1S5cheQSlAi740C4poHeEAhjQK890jgtHj42/ri9JZIOLK1E1dQkU8hBe
E6V2OsK+16OIIGkvAdyug9s2zRr1HCMpqw3TcrR0+JWOdgBK/ZOV/Umjb2uLCx5m2tpLVeETxdW5
LVUvh5i5ojeiGLVeo3yM2prh4kTUZRjziawyNKDD7Iwx0QPWjvRIoTCNwbMiccypBC09CNADkmbU
kWr1DdODmpOmJPP/1Tfkn1XxkNFEN6oSAxVQAQEmOHOMchS8QHevQuQu4N0zIar7YcJmsSFBCSQD
nD9ZbkEx9CVOrO8V1QDEL8tPU4IZgX48250yuCVRKQpxw7d/vs7tL+C+rTxIM8Uc9rrOAWrQ4GmK
RP3AvRO+NcF91y42lkoGPi3E6wQTn5XD5NFRx8ehAJ2GqHSwF/jfjWGijwsnPZut0ujR2rfkVxPK
IxPpPvVmLxiq2Dt+WzNc9mn1GOFL0NkPG1b5iakdIOnndq0emCLI8G5hbWuKyz6nRm1Aq4Dtm4MI
vANOH5p39KQd7dIZoJuD0qwTvaTe9H2QnCr8kxxpa527BQwVIPgKrRgM0ap3y5A91HUfXHfBvett
a2INp5tHjBSxlKhQrw17RDJafrfYYcm7QLbvK0l2+lEw0Cr6dNwNAFXDRslsnLli6Xy5gVaqnXpg
HHDTUTpeX9mOKQNqjKC8BOMFzjEXpHsziVIIpCHrotlDCpp+jMhj5Cdt7spsfLtua8fxYctUFWC+
NZCWcMsiZlKlFlXwSGGZ5US63oK4MZL8tMlEMUNkal325oOpai9LcYf7bSHWZ5tJ36IiOk9LL3im
rHGBuw8uVsTtHkBrSWanGHksUrNzcg1075HcLM60ND+miv6YSfKEdvwZIA3v+l7uRKwLy1xQZGyu
ZMLw3Ro7/kWj9mjY0g9Qoz0ZQ4YeefnPD8CFOS5ADkCxo+FiIos0oNTHDqktA72MrmOtO90sO0ls
/8FduzXJd//RZMzrDi4TljNQr3E0yb6UR/Q4IVYf57nQf6R63QQEk7yfKZ3TAFhFUHzLI3umRiyi
Avo4vwVOmI3z8sRSGvJZ4FSwA0AkvOpa+jXvogPQx56W5R5aXT8pqWW3Z2bYGv3XiOpQNMbIU5Vg
7KgdhAn33vcnMhDBCgQ/Ic7FnSVlsrtRAS1CCI6L55yNfkkIyAowgDgnWaDKwz8FsWL5W3vcgdK0
sWprEDiH85TdppEFkonhbKizf92t98LR1gx3oKy87QyzkZtQ0fuglsBcJT3OuubQOBVY2osQW0vc
AWqGHvqsKYKRnkJnQ55Sh2bVvQSKo3+3Iu7k5EpZSbRYwOWSRdFDFg/mF9toEC16rZP9QqobUW1X
4Br8w7IHNdSqWNKEObPOSjeeNHV+GixyM9L2tpBEaahgI/kHZivLcVckAImlefzC6jJ3NQbqXxDW
EEHME1ni0gyp6gHvBOQntKDc1izGYzsbhQP62lhgSLSDXEYhNUtZZT0OVyHL7TmtBmAQGs2+hTqP
7BrMLN02nhqBo+xl2tsjRrgko9D0YSwY7cAH2B0ly4FSakjC/jgqjhgkINrL9e+bC7LLajmSJxy0
pJT8rO0ORErvx0Ik2LXX6f2tNI6OH6qvENC9tGNIiQWmXLMNF0wT6ikQQN1nEGiy2Pkh3bZP9eel
8VNPBIFYt4q7ly+scltJooEUSoYCejWwImgLQ8L9GCcCN9mzgi4KiJrwggN7LLeHet/EQzJj9IOp
/deuGWJnJqUIP7iTYmAm490IF3iBnxhKENcCPziXkdNZ5K9eJoc81l4LkO05EVSRWR+/FGoneD/s
GUaepqE6qKyj7dzqGFXRrqsB8OuU6Xui0FXijXwumVx7nTHbzsCsxmlSma4y9d//cdA0t7a5RWt6
rGAwEMzHqhWRT7LFspPZpyp12kZmhZNJaSP4lnvlxwuTa0zYHAjFqsqhwfRXOJ2G1Jm96udYeVaL
Oe35AAD2t6H0LEeaPUze54EQJbceA95htwvmbqMyt/q57XD2oZnWHKH67IPXEcMOy112hxExfzqY
qWDFO0HOhFr4ytgB2pwPKi9DbqGIoWFkNYYUwUMU6+2ha5XSxThB7iVpWoNTsZyd6x9278hsjXIh
fOrrSCItjELNhNyApat/tkwqIorHaNvefm4Wx4UdRc9KTKWjsxVPkWE4el+9WKm6PKV6o74lvY6a
rmY33iJluSvXLShTMj2y7m3wWQXgqTMxZNtZjpmYvWfkU/0IWpWfTNJnj0TqBG3SBQBs8yvFRP2b
WjDAJiy7GH2FjrdyG0vetEhv+lg+t/JyqnLlwYgkTzPAw6wsNyxClb2u1dOYdrjFcpgCMVkTd/eJ
bfSgy5zOoyS90TIGYYo8VU5HU8zNL2A1ievadABbPsVVcg8pco/VQ+/UILYw8U+dwtSDugN/rsLA
Dt7l4yHtUslhS/oVOo03sjI/qUrta3l1MOrsmMpG5hC9OOEzdM4cJWHPsiCb8gPGOV9MUt4g9wxs
XO0OuELDxMiCdiUC1/vpMMfNwQZlr7kAnNSoWSBX1clYxqchto4tI0Gu6SfoOh8gIA3Oujas7PSh
ZDQAdftJgnJwNWbHFeQ3Gf1dkremx+Shc9q4bpAtDyAMtV+03pbRLTS+ZHS806EAnzTTLwBAAbEc
yH2Wotpmd+WbmbToS+jyj8Egp56Bl4yw4oSvPweVXv/KFGa4NlkiJwa1VrqMrZewyngxey069FJ1
zNUm7JPEcmsto6DntmyQjWufGStvqyg6TvV8BGwFfPJWFM6Wiin41jqMun47E/2gWv3jPFHzAQOy
JjwpHnyaLgv4V2fDoVEO9LDePUqdBF/JFFexhu4LRi8DOqqJE0s5SNRKRFDMU2meVmef6CxhfNc0
mQMOvsGr2QjXKIYfCQpzntUrYJYrhtLFlHMXmpqknyOIEjrLAm7QMZcyr5ntPkQtLw6qQenui1Jl
7mRl4wpi/s1RYAd61qReGcdYIjr0OOl5m4COpf41FCmqNZJ0NuT8NCtj70wNDbLEeKn0woey2Rlj
S2+Fkh87HFvdahUvBufPQwueaCCqHEtJbuGvN8YwY5RE+gR0R7yAFCuiHZjUbPlZz0CS4hUQ7rxH
w1JXA71JmOqAvUt9nuIKVO8mraiT1wxOPYFFaKDtsa3Nc6VgYKkzqQeOVi+T40CyOjwNJmtx6jR7
gqgKdWjf3xaYuXZzlLZROh9aEICNk9dGXevW1vK1z0vdU+n41JfgQIZqjObXMozotv3NSmbiYtbA
/FrL5Q+bjU9ZKamFI9lW7ZQTEpZ8SoljoIfbNKntylKhuFpq67gA2dnWl+pWLim48qFO4cyWdZwy
7ajP9nHKaQX1ubhVAHgBoixpcus+MjHFbLbDN7LMeAIo4xKgtNk4MwTKPGYV062l1rlDFxUCEEO6
3HWlWXqNbH+2czX2jSYyjygq5+gW2QDUTJPuT33W3GmJBj5rVr7WZpS74xgnT4AtoLE9gvAJbfFj
TKUGjb2hPgHDi+ImCWJL+TRVy51SRtNjnZvdMSYMBM0dJJfiVh/corZOxIzDjCQ/1aLWbqZuedZZ
/HnshTqLexmwaawMbhA7gMoH/8amQPTIZYV+kXyab1oML/4W99CCznQTX4QI2MmAL4xxVxEzFbRr
jR7DLbmhOmhoHxPa3s/mJOJJXe/uD3f7ZlXcXcQyMiVJhLuIRN/SHFrTkOYaZOIoLXNj3DxDpgge
63st3Yu1rdfwJpkZSFRlpMBGTu7sZcWN5s8H01V0pz5OnZ8LASu7S4RQBYiWMGD+QRbMaFMkgjrs
ZYvujZJ5RnfpRZ1BOl030Wufq19bwxa8l/byF9NYh12R/qJTzyVshGZWkcZIJSIz0fxh7jrHbhvU
LyXQokr0Pq7TT9eTl70aEMj+3k1yWVql6DSO0gItW2/yW4hXBvMBuik3oxc5sjd9Fj/TduohFxa5
6oGCG6SB3iD4UUzlpNPuhHnls6VXT6ZkuNdXt3ceTAsjjbIKmhTQ2Vz6DJIQg+p5XIVm/m3AxaRN
D7UpolgWGeES+4EkYKlDJziE2tIhQfIBUIN1ohA4uL6YvTxzuxjOObK+njqr7QC5aYkL0g+/iUSp
7G8UFn+utzZ4b5hke5TydY7XBbLpr/LRcNNDj6Blu4WD/AvisG7m214TDmHsiTALe+6/zaS5I64S
1isTy0EKYEVK6liatDxAf20O2jEaHsc5Mh8MqRaBFnYP+iav5pwkw8bKpYY1Yzaw9iAWk3qGUtyM
envXs+kZrCetu3TS4frX3POa7Vo5r2lYBjVAE2S+hl0GChuOyFKeavXhupU9FAheRKsmMihgQc/N
HTaQpw5IocGwoxDkolKF9G6Of5lafFKZ9Q11yXCy6bGKyjurzEChmq6/42Y0bcFJ3HPeze/gG7tW
hiyliIEMSdPOSTHIj+KdwMRuKNtctfz4nlRVFtN03H7x8jVOXcPtw8SzXSD/ZSnox3A6oqjvi+C5
v8eU+DOzMcsX9eshlTVawiwF0sJhYzK5fW5BulbTvzFdxvRG3xyg3BTgPv5iUCE9yXqp8/a3Z5b7
xJY8TqpcooE//5h8DdIx+ewMhylQfPNXGog6k3t+u7HGy2vJ+RIPWB7aytPZahtIEL90wKZfd1uR
Ea7P2+c6Er26b8M4eklASDt9pcY/70dC8PHvq8HkUiU7NVui0dUE3lwsflhk1emLm1L/58iXCztc
plQkGY16mveYDQdfcNcT0MIMIkDDXgjbLoYLnGiLp1EM2eawKqZPrJpPbV7eN9H69pHN18zNivSo
AElcgcY3lfI7NSGBXkhuEaPJAsU5PLVrt5HjL8hjs+P1b7mbuG1/HBdfZUPq025txyrpl+bYBMhO
PWYGU++bJ/p1koVDMXuxZmuQC61l0eakWjJcyHXhWHEDuiMRW8jeTQVBIbA5qYAZfuBKHhVMSlVz
0UPfp3bMWj9qFkWS+G1B7aNWRGnhbsZkgf0B2egOqWlWmWD8rFaITnWW9RZUuHg6qkc8jQQhdH/n
3g1xhwJKjlFnQ+wzrPS/7DrDfSFIN0Ur4U4D1dV4XlQYyMzD0qPMglejrOQuLh3vutvth5D3pXBH
opHoMLAelvLqL6ofM9SziGiYe+/GwYCsBqZIC2SJHxDYWjk2gMuiJT+59fPko0pVOTVOEpoBGM9V
bLdzpaMmFOnZ2cULs9zaupV2uiij1ay8OChM+ZlngL7oLj3NpQO8EpgoqY0CayEinNs7zBemucNM
KnNMh2QF2YFOSWud6Lg89N7sK9/KYEKRzbn+FT/SN6kKKGV0RYM+kA7OQ+4mAOFeIVUdljp4doGH
X+KqqCK7QK0Q5wdgmTOQOEnnrtlohULDm8D86o/c3WqBNIegYAL+lQ8kY1o/QznckuCvN9D9VUMz
yO7BHAm1p2PkANbviU7grkttLXIZuBKlep9BAAeQYfZqpoDstrlTu5KrLFiqlTolrKKSIVjomiR8
XKhlAtGKLAUDBZcvJSAsSpIpQCZU3eKmhKBaOT6qrLvrNHICLWcTDFn1S9WTc6Krz71CDi3IThxb
AlzemN5ImxfOAmisQwp6iu3Ob/Lev/4bd040vsX7T+TCutItpYSJaYCt6Bdp+kUAmVdS0WNuL2G2
8FREtgxJVFDFcxEK3FDg6RtS6F7gi5epqx/aXytfcHq00VZ3xXUGoUXuNNOxkRYthsXipkuxJEdz
FSfOHbDM3pTHzobNP+nNXKyS+9zlyhelWrA5Ysw4kH0tdlNfitwJClsecSMgwnJfpDa779ubveW+
YJElSTpjng2HGfrateHkGJCVwJ1QU2ca15kZ334QJazr9n3w7I1R7tlc64QWdMJSGU6TNtpOTkVR
atczNya4M1uY0Js1S5hoIoCyzpb6o50MQSQULYPL8s2maRKawAYqRKDFeZzMx+vH6//4OvpKzQsG
KEDauBCAJkxuQwoRt8qyOEoQ6wi0IMpzk9LTT6pjfccAs0iEa3dZ6NSBRA7kZjof34sutosOPHkh
Lb7E6o0mCxKO/VVtDKiXq1LNFoJREfatejVC2R+/Zl7uFiYuDuZ2Dvlle/MfXRobk1wIKaWFAVeJ
NRmNG4XEI2CEj12gqam7KjqjbzadxTfzrhNurHJhJAWLHpTLYFVb3N50smN8GKlXgOz8B0bEBp/5
FZ6G4lAissuFEtRP824ksJtBtxpPqWClLjAMTJpEXgM9qfxgBIuEYvefXZWbFXPhRFVlatYTLK8V
YaAR9cN8WJlYmKtBvETFTSl56XfBKdnJ/AEtBWwOef9aVeHOYZaDLGSuSmyz6Vqh6gPRAmUwp58d
BDL0O9zFG3/OvZP5I65rX2B9Nx95t87joFhZWcOk5rDewLquuXAtP3cz7DjIbizNlV9ENve/798L
5rFQNMriKK7UNiylz2NdOgX7ZolwGXsJ7WZT+VGbEpmDniYV6rTDcqeV2XOtdDd51Xmt2YhOp2g9
3OnsWrWYdB0f0FQQ5AxXRwL5IwWBifxzvfqyBSTukFwXVW9FS+SO5yjZNvIXfLlKNj4XiHZVIr2B
1vZUWImIpXA/pdi4CX8ma0VmOdpOIaOfVy6R4kfmQTW5cTIGAlsHfb7Dn13uG5vcabT6pDH7CTbn
YC4C2c1tr4BRSAnFHjh9XEM/oBr1bw8Ed7tnpLYJtFL+E2tLv6/XWJvITupO6GAohW8fS9GltQes
2QYBwl34Rj4ye5kgjpY+Az2DkttouGtvz5NcDFkYTuT0qY8ucAiwgSifEX5cLgI1jUJSq8ZGF6Or
BKX/v9cLlrw+/P6zZOH1Ijg1GjfgYdelzaw1CqTy1xnA0tx41iIBOutjLgB6T0DqDBP9GhskkJdX
tQ26eUmbCQg+iwoQ8/Ie4CVRpexjAIUNPNZteyVUQIP40kYRTW2ZRbDRxOFQtY6MukBN71vAVfoU
kJfybVAetPpT2UuHhNWOUdXe9Ri+02O5/Amc80jdxBayaEBo+EpQvMlfCm8+5/7yNfXpoQ+Ye2NA
0iJUD1VIfl63/fHyujTNuU4ytJYVW+MQliXALw0MSHEQSxJY+xRXSprgurndD/q+2QbnNG0PREhc
6k1oNukLwK2vUqsLAsBHv0QBDkg+yBToEIrnxZL0zojb1kracF5GUAtUj1WrnqQl+XF9JTtppEog
WglqNyhjoJPC+WYhtzKBLhNYN0MlsJ7zEz3k7vJj8WI8zyJ/eREd8529W5mBwRptYPN1ef37pt0d
ZytPCqnBOQXpllIxALoJBWvaOQsXJta93ZgYcoCoB6UdQyUGXZGGxr2TnkYdGdTkATxF/z/Z4v6y
MDmFKdCVLpjzQFLmaU7acVyDl7w28mMv9e1PrTdD4atw7OfOzVBVcq8vVWCVb9EoRBpBdkhHoFrz
+6HQX4yJCDptO46Izfx7YR8csZ7ztCbqGFrVedaJQ8abuRQkn+vmXD5l1QsbXOQYUB8zU0sZQ7u+
l8rxQMFgmmVA0CxuDLhbWY4PCmgcr+/dx8RFhWAKXH6V3DFRWrz0EmpUDNCLmYYWiY/5fCyAKFPU
EQLrgvC/c7GtlnDIFAwIf+SzANdQQdSpxjnufkqNemD9U1pjdtF6U5bW10xU+5TYicaHpjI8qf41
McH+7oB1gBOQgdcDZTuESfgxRmVWasheURqq+fBWyR0opSXppY1aP6rjH5mxfF7SFGNlYEbEEPOp
QF9DsNs7ngp1DQvcrCowEMi6L3c7xexyq7UNDec4OegpXhipKljljqdemOCOoJz1LELRiYZL9csc
z6r5JYpEtYSd0IKmCCSaCGLyR7XfvhjMbCibEVx2StBbZ2AtS58dqvMSyONJUo5dKKxp7Tnqxibf
YganRGGUCWxqIUOHCaXizNOg1Qk+FgPP7uVJdogF7IJyvH5Adj/Z+1p1LoxWnWlOSy6vYRQtAFRr
gadxrpvYu362+6lzyXVjVeaiJ7CRHXPzbAbsYHmkQFlyQZs3B54X72vRi2X3PJJVoGkdyDIgdHjp
i7HWgs6hnWio31soYxRe7QIeH2OqyM8OmFi5G0Q08juJNQ7gxqR6aTJihEmNAZMz/IY+SRFKUOin
fAf0z9PVkxHkXuFSxRm/i66Ife95X+zq0ZvLsB9MZYgKHP2+A5lXh0K2BPhqQx21F8057h7AzSJX
h9qYgpp5nFsNFtmQJnbI3ICSfD6WffvPr6SLzeQcs4M4iqwuHQ3TIcVGqnKYa8a5l9Pn6965fwDe
t45zTmraMfC8Iw3NWD90pZ+gO3LdgmjHuKw9Q6g0TRkfh82ND9hqAhWP/qkdRTsmWgkXfaUYEKSk
xF1XN8qhaKoj65Yvf7AU6Cmaqx6hDdjy5ceXIHNiyVI1hqAehzSyGvlZ0VLQxItqKvvHd2OJc7OU
zDJeN90YJjX4ddNDE6DE76YuQckfj1OxcOnO6wI13Pelcf62zJ3eRTUCcCVbt6bc3Bagthkl0KWQ
5gS4soAfav+23tjj/E6fCrBVVLCnzpgn1xCN2k5/6iw4oVZ689R58VR9phbYQMwMrOFTK8Ckkt2g
sfkFnF+WSzPJ7YyPWS0SphgK9WyOmWcrXyYpdvv2E/osIcpnryRrvZxOQW4rDgQ3b7rOcIG5hlDi
/ZzpTqKM9xFaL3atulFUuV25fLKa/DhSIywyBuA/C4Ze93rTOMb93ZQBjDpJoUXXOX3DRQHJ61Pd
LZRekI3snrvN+rjzkKpam4HGZwxl0h6MwnrsW4Ddq/j1+pnYv942driURG26uiXr1Z0uADagAQaw
/Nr11N4A4+r9+sE4o5YlCI87wC1cNu9W+edp1EZlP8/IN3vKfk5af4i79FTNzNW18ovF7BvbZt9M
dbxv5ELku7sJ0rttk9/ZbEnyusCF3vsYncHcuQOqONfMHb1zkMl7hQbODlEWITLKbbOeNhWxV6PF
EUKo6SE9URSs1ewGbQk/giaqp0yCR+a6Du7Jst1jnow10rLOxuTbGOrZJ127z3Cjk5R4s2K69gjO
M1U0KSw4kh/kMcDfz1oVBqUKfRa5P6R6BDHpxWVz+1ngtoL95CUy8pZNNgoDWJxDPTNokIUFcXRS
30Zv8YzzBIiLwGcFB9Jaf9EmdShbNW/Ltu7DKo5DKWu/FJkuObU1M1+wNtE+crcHUKFkqlu8Z9cq
FcgK6k9juKI3HR3kYRE8dHlhGjxGhAHevYLfDwYPRJjsakiYDrtxGzsj6R1aifAz+5u4lnFwARMo
CV1uYpLbUdxluOUjjKDWRDurk+bTWhN8q/2VQKoIMrwWRIu40wZ6idbqG+BOGShClQotVXq4/pEE
FmwuWzYwhJBXBny9jW6apHOiTBCYdw2A6BIKd6jLqrz8UMQqlig5dqqyDKedMjeWFIGj7QaIjYn1
J2w8Gmvo5W4tLwzWPQPzRpU/Mdn2lql1lR5qFFPyJ7mkroG7GspzKyP5pUFoQvVKbw2AAxPloJiY
zatbb+gELCo7QKl15ODdDJeczF209D2DmWW4maD8TPMKfFbUaybMXE2fm+RzC6UUDcSdeIpjTEpE
/7Sf/r3/gN+5y2ZjwRGdqA1ur1CWw5WM3Bq9DGT2Ye/Vif9bdFoNRJKa+/7y96J5VrmkrGO1tGGz
ms7TpDnrqNl1l1d3k0wdsEsbyo9AYHIpF1DqTdtVDOWoogYSjPa+KsnnqbUftJWWRLbZQe3YJ8Wc
x2NUDC9LjwdrGs2PKo0rRxnJARopzCkyDNOVld/GM8DZAF6CLzawB9BxqreSamDGT23vCEbYwKtK
b1Ok0u71hez7PUpqsg2qcpNXTBuiGcfNQsoTlYQ+JimJTxGbWs+c7BcML39Rh+Ze0q1KcNw+uoWO
0egV4IG6jGJ/GIEviG4tVl7RsHyOoGLmlZqzrG1rG4W2MPeQfEoHUUz/mN9xRrnDUNdM760CRldQ
FUkxE+vIX7IgvQUPoO7IGLfH3OvkiCoYH3wFIz9Ew9QYYKCWDJe5POpLg0+eK4gttgWJ1fi1tM9m
f1cnd5b1dv1rfqQL+23K1iCvY/4m3bw0pVNDLQ1jQoGGGC4xxy8YgT2byxQ7C2Gh0cs+LYe/4nYI
WWqc7RoD+PV4JIWFMmNzq0B5pGhQXi0nTAXLr1FORXnRutYPiRgEZP7rb9y5iWuTxlRjqE/PODeR
Ctq5fvTbRfK6sQoaWmMAt/DlQv15fWd2L1sdhWnNhlo12DIuN6adID4r2Sh2TKhXVfJjiVTMFlUg
do0goq/9EnRLeBRRHhGQuErdiEkBoBcRS6f2rSYiIardLdxY4W6OTE4rEI4hurVV5pTG58X8vtQQ
AEILcS4fk+R1VEXp8+/b6MNnQxUVqYoB5WU+imP4lxEKwlOkmCogc31QskOm+xJx2zvztfWp1x3J
QfKjAxh7l5/yK+sDlfw11qh4lh5ADt71z7m/B++/h3MjPTPNqlfXMhltamci/YOxTvhiguqlVNRA
UvNbIy5dlRrBdcO7Vwvml1TVln8j7y/9yJpHFEE1tHDyZjiUMwBGSTeVgtV9jI4qIsa7FR5fk6Rs
idmaHHRYnK/6a81kaPwoQc1zpfyDYE9TC1a2Br+Pn/jvlfGXJoiz9TmjcKvc8OS4CiBvU3bLjZa3
grtTZGi9kjYZQVuZGvpfq/+CAyNitwYt3VwtfDy8BZY+XG6I94a8areSVdtX5ryksPu46GoFgReK
fjEGt/P6TipkPKxxn7LSb9VEsInKh8X9NrnKFqN9st6o3OLiEdCs9aEpV3d0fKHsTk7v8vbcQFMG
DAK45G4UTDTM8VNkPWMgDrRmrSfPD5X06bqjfohFlz/kA4yyWTowKcmYqpdOzGT+NBDgNUXDbh+O
A2eFC6s6aSWVNhluVPOXtBwTlESvL2PPAO5NiI5BYttAtnC5n0kWLfU0o/9cZeX/kHZly23ryvaL
WMV5eOUkSrLkeUheWI5jcwDnmfz6u+CcG8swI2Tv/XJq13FVWgAbjUb36rXsuAhtwXw4b+EPWcFv
E+woWWhkuShTEyCFeIYFHTwtW9OdrgcP6L3SJUAh9+4/5hDFzp0szGC6GqNYSGHZYOfaxgcNya4h
QPc3IIbgKgLRd+Sng/3JEmLm5y0UjB4dG7ASQDZKrnwonW0zUltO2snOZFWengD6UTQbNdJ2UhXy
HiD0Xz9jne0khsMg6bFgdZsJsnGFG/vhT9W1Nmj7PdbBf/qSCguK7HvwY2Qa7t8aXXyfEphdlxuh
ta3vgycntuzqPyw3eTxvde2gfXxIdP4+b69hNqNkdDBqTKnX6IvdhpM7gcrmvJm1WHaSMLPnWWnB
yBZVKPKMpG5t1UB3SOtQzQVofvoOpAkSPIkTzNbP3u8cndWXKFFXSkgOkyHum1Z6EHROaYK3JiZ6
RFJYK1MCAz1p9+OSfFO7+WqyAJzT8ewmk1vmJmcb/3Dafy+KZU3rzAzqjybiorgTHyIAsAH39023
dTuUdp/1/WCCDoNb4+VsJUtAV6gQgRomqUXJMwqgd1mDep/qQlY3xVFzxIDfSPz68n8/9h8LZdLE
ESwoGNCDSQjkBaVO8S3eAFjwPDhtYUcuF43IWyP92if3ejFIsVgYJjzUoQPArRPf9njcbhpP25l7
wGnia14ayFukKn+2GY9R3iK+IK0X9K0Wp04jH4tecg21vgHpj2925SUxpU2WLa5lolBohXfnzyVn
1SxaMJNqsQXp9LARq8xpIO0sj/90RPjzh1TpLzjZ16lV6oEynm9IfdTT49gd8LKoS5569MpC8Er9
eDoyN23WlhAXo8ghtUH9K+nC1B7UmTOG/DWz/fxAZS+jFIwjZVwvmEP20cz3wemAfoO6pYI/hQeg
KifCrARnlL8MlNgwTYZ3C+OTBlHzDHRoSMdUoXflxHrKpkZyiGm6593gaxeHLkwDMs8EQgmZH7N9
lZJWpqwA/VckqE/KeNwOYXklEelC6Mn1oEB4WSMuJoB8ifDgpOur/G37fdNPPKS3ujEGkgeIJYP4
ZVVeK3H4I5d5879rsfN0je+MlCd2IrHSJvCV0WJ8+TyBmup++WEdO7tFnwGdRg3zgVy+yZWEGoQN
ogguPcw5YDDws/dbAB7NFmmRvYy4W5VWtlxLNFW/M8lDY2Gy4/x3XNtKtD6BIpAlOubMXEkVEQj4
nvAZBeWliC5K9QbY7fMmvj6m4SqnNpg3wgJJqL4y8EYYlWmwG004tEODIdkGbLmR+GY0eXKsuwIq
CNWk2iSyLDuVw8EuBYzj1VOCgY7IQKEkVI562ff4/4cLuR10L5ZQZNRVQXKFcRn2y1SOaOJq2UNY
yNJLnpe8pOQrUIZZCnO+xgHD/Rg0px4B2p6jeKhQhLgAxurR8shW2DWv7Z32Gl9zAfer3wnwOMUA
JIiiiT+7RRnmgpiKNVweKjKe7OgJxn3gf16TudomTRzZrZwKwz+cj0e/DZPOUp2S33aZY24OjdlI
GsAsMYaMOyCSGtEua/TMQXKgCTwg0lpMhlYmKgESgIga24VqoeqBLgSqDUlG0WRL0AsR5/mzer5O
TNC/n5xpTVsEDBgBCRvKw67r8mvU4ED3X+3kegrOO/5q/DhZDltsTuWlNdQW0Vip3d6jxIcOARZE
Q59FQu03Dtp28xeTrTQJ+PrNfu+ixVygzdSLid4gPPb5m5F+U2Tkz+otyWW76TtHym7DXHOIPnhG
/xIiTzm/auqJX61jbFuRwKb1pf8mjL2VS2Cs33ThobNwPnXL1iFPPKGMg6dlrnFeXNQDv9pDDETZ
Q1K+IHvMeRSqrJ1QAgbh4yRCGeamR3VbNZ/runJSDLiGCo/wdN2JPmwyEU1SO6iGldhhWboWpe+i
cRFRUS20ac/vpcwzxBx7MIvqcakhx6Q0YXFqpz/LXaVuwQ/5MrqgvCq8xoncNgAeEeQDEFJxMEzs
gB30LrnlTaTxfgsTCsZaTlopQewjqvFWtrJnDspGjMdvIMngnBx5NRDoIpiXwUIAHCRzLUVxZRXz
AmxbVGe5lw3JAiWcRnGFpNOdppgvtFwGXsMwCxtYvOo2AuWYnYjRwdD3U9GJARKEwU2qvgLLpTrb
1gR6qQ6El1upzgU7r+vObpKGXBTjtCR2Q5rWjcuh889/v/UIAHS1LKEsB9EbphbRZYB4izmcc3SK
bbipGyfD46sDFMyhheK2QueHB6n8St5AL6kTo4zTCMUwG8IC7ySoTTuF7ObHaF/4oZv+wO0pC/6j
6usBbTrR1hxXBI5+my8H8sQ84yfIQNWxCuGzjTu43V3hgqIpoMMN7V3jzME/ByB/Xi5bkNAwxiFE
IFDbqLo7+d1WfU283AFz2ptul7mzm1014JGXrV7HCDcyBipQamVVp2dJFITE1NDWQXEzhxZNpx1i
U+Yl2atbaSoS7nvLhBcxW2lN4HpUGnSPstI2NxJeshTq0rmUfsMEk687BiDk5PjsSgVLh8zk/xtl
97NcKnSwKxiVRhO8pqiMK43Xidn9ODXAhojobyjQswP4xc6kaAdyCN5EwkoF79MvYE6N2JFqqnSc
Gj2VrsAdmjh5ZuyUDJVjI7wqlMmVzNrL9BLExxMHXLh+ZD+Wzz6xl5j0GJbApU3RRdFeV+129BLT
Sxzz1gQP37BshCFYfp7f9dWAd2KVCXhFB57U2qRnVjH3Y1MgdkX//F19uqvsu1ov1QY2DABjxthN
h9ZWip91dMTIKseDVi+Kk7XQw3OSYgmYwk+a9+eZmVzGZeGlmnlbSqWvLeH9+W1bP4e/fZUdPgCv
xWioFaoRZgr6t7RyFyEFWl5yzptZa3Oc7p3GeOSkhXkNVVQa00Kw0UDTMfHSW1Ck7WggLzxTtMll
4fBqTKu5zcdOavLnnZyjvDKEIho2TZY6xfxkpm8AuNhDXflmdJ/PGNkqef6/mvGf2GQ8sQKjQQJy
zQEzD5qforY0jq0XdUiu5PuIZq8b1R+KGqPaZm2Xza75zl/3+mkwJUtHY1+HKs3ndWfdkEqCALRJ
hnnNGgTNCtlyvijdui+3lPlhgrkkR61vk7YWKSCDMifUzrSHfJQz+4qXfefdUfQfO2eMieN1IjdC
To1pWXFlyc1g65H+SpbcT0WSus1Y3tVawQG7fp14pRcjJidF01Q1C//9eRc1oye1VuLdPTxlP/vd
4hu+FOhvgk08StA4qL6xAezVsbYGOJV8nvOuns0T8zRMnISBoREXHaQNwC+GXj43Tj9fpRAF4HzH
VXf9sGJQVzq1EolpaoEeCxmW6BQ/yU4LKDUDyG22M3gFkBKDM1XgVn9Xv+iJWWZvw6KtRLVDkjPX
wGkuqpOkh2J6CSXBFUnmldxyJWc3DXY3o7Awq2xoN0vzZNQ7qwBIz+Klq5zNZGHDTdNRT0LrDMz/
ExhFrMFOB5yOocDLys4xxbA4eY9b10v8njt7u1osPXFYFkQMdqhxaQVUfsUdCSrB6ZrJNoogwRSS
5InBAA0A1D14h3M9uH98SxZPLIZFZooDzL6Tq8XbZP6WXWqdHWLQy9jIrhxYoHoDJo1P67mWbYDy
R5TwdsVoCgbwP7uv1aK4WvewrRNMi8zeeKgdzbB7H8P+AFDbiRtd8g7myv18avN9P06ODLp3Sqn3
GSJ8E+RWCGzLVaWUnqbecs4mvSqYsHdqiG2oVaRZ6loFFDfddts5corL0FWOAxCztuaEYKDEuBcn
j1rrkMAmZREDeAfjpMz1FRetkSwFemxRDj1tR3WWO7IzPDFyEdrRYbvlMnCs3CSfLDKXVVUPiyxO
yA0G0G+Eb1JADsTJL+aL0q8OvDb6Shg4Ncb66tBkqilEqK4ouuAvYhgYS+uFVsQhbFi5gA3UUnQ6
D2zKKguinktFKasUgUBKWsz0LM13aQ5V+7x/nDcC3vXPvh8Xywg2D/jhQip7rC7b8fW8gVVn+FgG
6Aw/W5jQNUqnArn8CLo103RkL9pJN/8jL2w2vArJ6mlWLEOlwA3jq96yokHUndBJj9GJy2+zpz+0
my6YazCxCN0Nim6+ktr/AvWDb/XbKJsktto0LxLtQ8axsZeHH4rS2WmxF8LeKwrJV8tHzq6u+eCp
Qcbh9T4RjRnyGhtA0QCm7u4wVYULArIABhIckO1irAVMMD5vSPvL5BmKirSPAD0NqDeArJ9Jo6QG
HJjlUswQHn8qLcHTKugr9cJdr9+DTNyeJbCaYlw1VA1vICInY2SjJiWiNDC9III+QQczL2McTbW4
Jyg9+ZkKphmZeMX8s20CXWw4GfiKIQO6pjpuWrw5ZFYtq66gmVPKw+yDuzeFXshUxVtzCb1ebTjJ
E/3Jp/EZS8K4PfRaLQPDEijzfz4ewjAtcafni5/NtSOiUqpUEgqnxbbHbVSIi2eNl7IReRz/YbOM
d7OaBEoPA6pQFlsUM+WkXxox1Xxhb15bT3RgfLLV7eQYzvwkbFBfcCL/H7fOWavMTTs3aq3P1CpN
FMGuf0B+gSI8GJL8Oag5JYz3yfAvW0sBT1QYy9RZwpseuvVqX4eq3xpD/Ab0X3aDS7fYW13c+RWa
edvekpfaxkSWhp7XoAIQbDV4UBJRukuWcPJIXaooP0hRfmilPjuEwlABUjeYwWSUBuo+lSzZxizi
PWhNDfFQGjFqZ8SrrHAEqR6O6VzLD9CQ1Z9DSL+5DcB70E6fQDIpWjNo6cY8PlqzKrvQ2DVsczDj
IO1rIPQaVb9JM2N6XfSx2umNifHIUrWe+3buXKUsqf6RML2CBK63LkyhSS+EEZJPi07nxhVNXFzI
fQ2aPeYduQIsePI6uUhum1iY3RH8/vacvOhK1byc96vVcwOgKhjiMKSgsI/GqLfASlXIs59IWxBu
1VEEjPAxyp7Om/mSpb470okd5uXYWRXJDIzowJHMa8hKObjx70104SRvuU+4Lw32lvxlDg0xC0sC
ppM5pMoUV93UElBOtT9q9ZgbN5z1sOGcNcBcksVkQkootVSsR97VSvlTwzOxe6SEfkO5PBbKNTRt
3L9I99nEiTVMf9hJHioSTY8jM5X8xqdkqNYe4wLyrbbTwN9cHXLetUU36suRBJgbvWiMHwGr+tkc
QNOJZY0mnsG3zYVAKX5j13R7NwJ9H5qnf0EqzLPIhJxCS5oiV1sdO0sRQsSbQpdgEgitG2d4Ffh1
k9XIChZqSGRCY/fLHQX8GngbK2n2QUNnL2h7xXHqxRoI/Ur5Wu/eOJ7DVorZD0hP5MkHbKpo6EYl
hOaUh+o0SC+rx/CC1ofEIBHt88ZW7yrr4xgwSUciNVEojDjdtXxnQEsNJL15e9Fqg2OhB78gqkhG
wamYfpEcZRfIHPWShHqDoKL6KmZ2rGurIXvNR0GjtpPN7GOsIwgX654S6BpXvFfaH+LMx4qZhMNq
9XRIVELjDGj9bnAqbbIztwB33Siv/7yiwayVffuL4Bwp52JCzU+a36QsquwuwrBDPwSVAjBGJEQX
aa/457/qF0AFa5U5lIVYqFUxIbr1u/gO98wuP8Yg9gMZSOjLL4vTbjtnus/uuU0yju+yDykyp3oP
Tm3Nn3f1MYeo1cvklHeyXTm8XhEngLPDwyjDpZoRdTpkXuJHo5oB0us528gzwYTwvE8Lswnpt8tM
Ow33vc456quB5eP0scCMCuM50IVLJJ+UgBf3d2o0eDNgeXLWuoAPbc57BW85TFzpZwkTiFKMvNQY
HSpGnk//eHCBdTwmnqRlWGlqD8cTApqEql7mLj+aR3Gr2+lReSjd2MvuhbvzC/vyQGStMgFlgopn
o6jvucMvzCiJgy5GpalGecJ4IxCYKB2ZN/TI208mkshWosd5oyB0gVqrWIog1KXgX6xMhng8WPsl
EImxrEUCoM1tlqqa37nFVnbGDaCOl00AFSDJgYQ3ylgqJ3FZuxFOLTK3axmTWIbWIJiPFyimxT/D
1k3CZ80UbLQpTdOeTcM5v0jqd2wGcWqRScW6BGr1JEEGoWG4cCbzTV60DyBivuc2fulv/2oJyEpJ
NoGDYtGVeKtNdSpNum8eqq0KCi/LwUE7AuLh/gWSeX0nf1t7x3qe3OMdEWKtGhaMK99mYBp4iXJb
f0123b7yFuRGcgC1aAFM1hE4ev8Cr7CWgMqgu/rfYlmMLLgVIrkns05v2c14k4Pk0TpgDEtCJiEd
AInPoKQcc2LMl9oQPYqnVhn3CUclJiB903z1mhzNh8wNtxSjXj1bD2LAqwzxdpjxHNAoSSnuVd2X
N+au8Ic9VWPvNryrZt1BP3aSuQcSsui5NSqi3yV4T1YRqtaRW4IbzUp5MAGeKSZ5z5JixJCkgbKa
9RibN4uYOSq57zTJPn/m1m6e08/E3AX5EqcdMF66P8yPHWB7MiG+pt/qOOa6lfGi2FrGfmqNuRXk
wSSglMC5az1ylNx2k/rGTbRF6dipfeGK9yah4f7MMX9H8pwcvLzDqLIx4eBpVoluByh4VS0oxsXu
EwsTPIUnknp7fj/XDxuG0CHsQv+XWSGUotERtKTFj7W3LARFk3XRDZxrbu2+AZwYby08w+mV8Pld
MKWlUXQavlk6SrYgP0cDD2S06hUnFhivMMeSUDC05jfiZJf9qylHjtRfpMr3wuRA6lfv7NPVMDtm
SDV0bluc3XgrvrVH2jxVt9ZhceptBEZvSNJwrpn10HSyOjZLkAW9k2m0aAAbnVwdCXHqmne0F5Xf
cttfqz5/Yo3GrhMnXCxNGJp0wSt1p+6Wi3YTusWjccAIIOgix0eL01pYdcAPcyxko8k0nSgNHNAc
Ly201qSDlbyc93GO/7FoDaWPqsXKsCI6aFgDLRhaImcVq6+zE6/4UnVXumIczVzyKUxocaEX1H3P
NwBm+ppjNpuajzlbjbgnG0e/48l36rNZsFDC1P2yPHbkknTgcRLujPjh/OZ9mex4vxhP7DCXCPgc
FnmMsbJkafZdfleatZ/Jyr1epV4qx/shkg+mgcpJl3CO2mo4PLHMxA29HkJJjHAl68q+bq96bfBB
QW0r5NaYSjsxVV64X02zTgwyYQTsbWAbjOAo844cIZF3CIGknV36CgSyjnOTcTeWCSRJLHfTEuED
qpsJ6gAAD26TbbuVuaIAvCPGxI+FCsybaC74wjBibFKyTQwThyYnyn8h32AdhQkcijjUMRT5NByB
0YsCaDq0TguCABdyxl72MFM2awi9iDeDDpCr4HP8lHMeWB65JcykRdZwV2cX8VUievku8sK75ajf
Fs+zW/r5bfXdSm3pG8cuJ7qwrBdx2YN4c4HT1B55Ro/PQXHdiGzLoc2EKLVb004uue0LTpTWmXSV
hGZe1AqNaUCC02nDBPdQsqkwbFgD4yLf/MdVMtEmlsyoHgvYS7f6rriCgCU6EnYTSLvJ67eZV70q
vI3lfVAm8FjtAmpFgIb89CJ61ndJMN7Ht8lBOVqHwctazDOLQXjUfnJWyttZJuoMY6zOKqgtkPNR
VQkoyMpQBOihCNDY+r4xPd6Ny3MgJupYbZ+Anh/pUTZiLFc29pAy5Hw+evS+JJYfgU1nQk2aqxbI
wxFqUqDOgUwIpI3s89VHeF+MCTRKnvXzWCLQDNGzIP4MDcuu9dKVrIfz34i3HPr3k6svb8K07+pf
y9kpAdkomx5xk/dhOGZYZgSdoHc1Le8BOgqUwPIU9HT+gjKb43EsF4LRdhiNluEAdIpMdQpfH+3B
VlEpCW1QzLu8k8W5Dwwmdmhxl5tzjM+kRSADahtbyzvXVJ7PfyROTs42qtSqMzpVxTlqlMgGC2vS
d/5oBAo4vEpAms4bWy3Nn+RfLO4P9YKGmD215pobQsXSXSuCeF8GyNZ7A+k+PHJvcI6/G0yoSJtq
hJAqdZBDdQGwz87aS5KT3Ks/TckucOPlbvMaDb5xx1kt/UJnzjOL/hMrgqs2hMeom/gKvulOAbBp
h3K7HAT++4Pnn0z0KIpUU8MBgVg/ZHfzEfzFnng7eMKmRmdHcDWXszpOQGRZWWMpVfAl31enQBqq
v48v1W8E96nsd5uksLPX/3qdGkxEkZum1wiNwULQPszefFh+AGqhHcmF+bTcxziL/3S28Ve2BGkB
QNPoXBNzoQKJnMk1hjn8SrifyKMRcWAj65v48e/Tv5/ESFVvhzYskDxLS2RP1tEiHefMrYfHDwuM
90v6YJidiD2zqmvL+JYvoTOlihuZ35WqtROoM+RS4XN8Y90XP4zSI3myLGW2injqceRaT8+RZbYb
VCIR/63r7gHnnK9nwDPIOH8ICIEg9zVqMnjYJYGR+AAaefGz6jebsnWyVx6s6QtOm/UM5hYVhGGA
mjG9RV+yyEMy/dbXDhVSoHB7zDDH6MVnR6HxtR2E0ry/qMCuNcNkKnvxP99kTkMjKw2x6P2aXVAw
fH8QvM7OL+JADOJ7zgfleNH7bpx8UBOj2hmkUxBcvvdveGQGWoDQfcREbIRsVtrpvriHuAJGGePN
fHPe+Hr8/r1OFnlUJmamDTJs1+KBFOgrRQDDFNcJsThH5Q9Fow9LNKCfrNLCdJTQ/irga0+Sq13Q
mTTjPt+SK0xxevF3bkTjrY2JL02ktzMml3D+6y1Um21w60JpXnZKFCXAoqbbHUG9qgJlAe9a5H1R
JvKAMdgySALLU3yzYJpSzcurrhFsM7kzW0hIdD8Gwoumf3h8fmwwE4xMFRwkhohjSomSQWH1mAdJ
axdXlC5ZgWiOI+KH+HinODN6ycfMOe9Jf8g/PuwzcUnN6k4U31MBzQac5BJpnJve2gvwelRuNLOH
GzngNi04QZ6lYS2GdpwKGVnPCA266aLyqVSs6RpAyGPawQMlIq9zwfVkNjp1I3qxUq37SWT0YHvR
IbcpiaR9zZIpu6inXnY1IW9cIC+JY2gd8OrzWAWi1WrOiOGUTREnIGLOuvblP34CJmqpiTbkFq2n
RA94eJi7zL8zt6o77XCo/fwu+ovbgXPI2NnIVFEbIYtE3c/NJxnEzEPjh/lh4nY9/lAC/u1erPyn
oCqpIGutBvfuLmh5MXWhVvFd9ksf7wNO3Y23KjZYFQlI0SAU59fKtxSJD4YD3MKqbWLwBufpqfya
x34siwlS4Fk0ZqkEFgIKGXabgtYxvGqEgRN9OQGJZZ9qinquEw2p1mQ9iwkmKSRSumO5Mcf9vFwU
ZAjqWL07743rr5+PlTHxyIIUbz9lEk6m8bSkG3HZyWAvmZor0tyet7SKmTm5rVly0kTKRkEVEASg
MFLuyzd9Y9naRXkwXUjnAD9H0NVBq2DmdjG5lpncqGtqskBkiiZjkg9uh+lWfZgzm8JnCM6Crb4U
x1yCSBfQdNwLjgaac77DBCJxwuPcJAJNzH5VwHrtqI4HkGrmG0wG+6WrVL7e2friVq+FzJdc5rkV
E28qRavn1MSzCICs2QP0HHSwA6j9IDuK4yl46NDrtoxvIsPhguEhW2w54HF9f5nuZ7JFlka/FMUy
jUQc1uZJ6+0R6N+XGCWEGGfpUfneC3aW2RAp2csiSN3Be8a77f9Qxv7t6SzSQ0wJtqGHp0sG5FJs
eNugXxbdVRS5TbFrl4Mafjvv8e952ZlPz85kD8MMvekUHj/54abBsMhhClBkgG7nIfabPTCA4Ke1
zaC8zA7ysf6h8acseFk6S3yWgyp8LC2gVanvg5PiEmP4bvuOIs3oWD6dOaQkHBKqpABRP3L3nRM7
VSbNGuvEkMYOadboDC50UzGCPHR2se+fRLSniWtdyQeeqDon32A7uaVmLamRAVCQin5ErENe5Jy7
hxdTVCaR0iQQsVu/ShvVdtrK94ArQE4YSNn3pKa9zXbkNu+Qt3L7rJx7T2XCGd7L+lLOiCjdUwd6
NtR+d+MYxBj7y/ApTR9xbLz8CwV1nl0mkg2aOmSziSM8OtXF+NweodGMar58RxLQZFg7fR971jce
2IB7ipj41Y9FVxgGzGZP6jVIyI95APKoEhPtOqr7gtP69YWGB6bxsDzkbnLJC12cK5Lt/BaaPlQi
deBJu0kbY9NHuVelh8GAjmah+udjBi+DYpvAvd6ZrfoLytE+qLihLKfxlJ3sUsYcbpZMU6QzEYpt
BxtpKCZ9XqGrfWi20MN+lSrPOI6+sGk2bbXj2eOcS3ZyRxwN3ZoFHcUkEAPI5WFoHs5vH88AE2xq
HZQ4OeYD/SHF5VaQjSSO7nkT3C/EpExx2ytSSfN3/boByA0lzV3noeQHUUV8Ic6DjRM93wd2Th/k
QoZZRyh7+VImeJOgBhmpQC8pcRbFM8OElHGWimpq6QNtGd1YQfM626sKD6fEs8IEEEOS41Ia6V1k
qUhmyyS1DWL9rIYoDM5/JJ4fMDHD0MewMOIB7MLdHOD+8ZWKMyr1Du87c3TYPq6Yq0s2mkCnqptu
i5YfAn++FS+IPwb/ClN/kjqzvdtE64yooYWuRCncEUMgFV7uypFEh7oHPy3axdComLudrgSz8F3F
/Pl/2k62i9tH8VAPVgf0VbfT8rsxyTkGeHURnXlhhYRAcaJFkKVpivQkgoPavMJUl+ZJud2ghq/u
IzdCwrLPdvyrjeMuOv37p1M2TC00YHS/l6AGeFCnn/9t/5iQMUdtW86hjCusLfbJYGSOmPa8URPe
Iuj1fbKITG1UOU8ADY9yxRYjzVvCgscLyznBbIPWwGWR6gnui0wBh68NNMhRexQcA7Pctg5A+KXk
tbeCy5vd5ZllAsdgaNUyUWSZMR/l+DWEgDpvQp2XKLODsiOmG605ho3qSbuEABwK2bWDKAWyGjf0
N1TGrLqB2uCj4P7kxBLO8tgGbqtEmAEOYTpsDVuPZlvI96PBEyThlcTY/q00hpWe0hK2VqP5OGy1
fVHYyo1427vxjeSZj809rzXN29UvPVzFEmI4JsXXW5mj+NjUTRUUPiU7SfD+S10DCnGTR3lT0QV1
eKRcvK1l4gokRkUlFlD5SsKnePrZY1In4T7xORki29SVLKEIE1AC+RBvUHfpleqpJZ7WYEx2lZ3q
K8+YPaXDiHwMPOfMf+ns9mlb57R5nS+VO5EYqqI8zCrXbZi4okMXrDJjPJwpF3QH/ZgpMLetT7bF
sfQjN77XvfPRkredTDJCRs2aBvpsbrsbTO+ATTizLQC1dZG4Myb3z1vjXeRsG7e1SKyYI8puHYj/
qp/afgjIhbABVz+fXIhXf2cbuBVE6yBghzM4g+tTs6MbAZrVkTdJXlT6rRteKo5RQ93K4U4iclyF
HZRLpiabFHDN+9F4DwU/D+P6nO/G8xSWCEfIrXwsImTfv2DoBL0jMbVpU05HUyP3s38Lvvpd1WHn
4fSyBVFGhwtp3mnyBQUN5ZtlM7zVI9AiUJ+cHGFT+urAFa+jGeSZ9I8djzPVqjLBOIabMBv89n5O
r0zNy8YLHbRf4T4nvAyd9+ww6fc9ud41kmZKWCDIDBg7nj1avCwC6V2cWbR57DCcsMkOzoFvryz1
DENKk6H7hTZuumRwTf075+jR6HtuE5nQsvRp0stqSGdFRw+1IafHNesO6ERJjhzbIJrnRTPewpjY
0mFASStIj4DZx0+Y/gpmMt60zfivnm0WhhUkTEHJ7ElI80VckrBc/FSA2nL2Mmn7POfNx/0BzP1h
hb7uT1wiU6NZq0u4RAHPl1wCJGmyIcDmgh5tM+55z5Av9La/argf9pjLdKwriLwW783LcJN7iRdC
j85GY83ugmUvEhsy6D/ocV/glqkX6ZuxdcrHSbCjf5fsfvwU5jTMpJzTIhHxIskqJzILZ+4Fzjf8
w4n7sEF96WR71biYW63BEQd66WflU+ySbsc3mGZw+XPMfyhzfVhjzsJQj6M2GGhSNCjQUjznsrjC
jYDybLQDNAbPIDD5IwltHOEKEjaKYPf4PZzR8fVL4uNHMMfDKLHibMDxWPrdnFS7qOg4ue4frtsP
E0wuD/iNpdUG4Di0Hry4irvsq32+1X1yqW058WUdIPJhiykD1JYCLS1MKvl9l9nRnG5zc7QF47sY
XssxiqXxsJ3MMdCkXRkVvIXSD/Y1uP02bomf3UfEv653MU09M3sCo/CQ+ksgOL0fQ6b4rTgqjh6g
YJpyycQ4H9Giu3Lit4sJHXZVx00v9e1mnDV34vLEcJbGBJ4uF+JQ6yvJF0nztozlbaGP37NBvT7/
/Xg7yMQbEcyvpjIhEZyU2JZT8ENpoy/KxFUznqwK77Cz7POmMI2WSVvk/y+Lg871XnXLbQHSQP3m
/ML+0Iz68A0mtMR1NkJKDSvLtBuFaLY+HTMlRuUtt4n1o8oSb05v05HXYeZ5BhNjBE1CGQlC1z5Y
EcrkGKY8pYkvzO/MFWExAaQL43bo6BuTnm4CNHL4TenscUMBH4YHbhtIdnhFsDRo9nUb2bBBEOtN
D7lvKRDYtXnD1rwFM8FGLPSmn0JkpKmVuEMq23HI0wlZzyg+PiUTY1SUdpQs7jGFnF1KseQW+jGL
uZPV5xcC8PHnM42RkUXIaBN3etF3KiRdoh2IHbfyE+acbeILWy669fy6FJZ3Bq8+KTF7jfbtFgVa
ou/dYhmDKQugQguEO3JfqSHpzkN9Uw/5c9hUWGpJSWtlVU9xP8x152aZBvE0aOR298L4rLQV744/
H2JAJ/Z5Xy3BzBRhxkFEfeJS8bULC4SheGZWwLXHCfqiDZ6dNqnQxQufOUGA903p30/i9NTrpTl1
sL28CJfDdj6EW9Cyt0+Um7lz1H3/SB7Pm+Stlgk7gEsuZtMgrR+nHBlFbWfTN61R7KL+d5n9/58K
RWQjTS7kLQQ2UU1z063xEgVSELraoXtbvA5s+rwSDG8rmbBDhizrddomGQcgqRTxYIgjZ0k8v2RC
CaQDq7kMkRoVCRhlZdWFTLenqz+z5gKMRpyixPrr8mP7mKASq6YkhCh6+lIKVNh8bw2JMwrX4pI6
Vngkwrcp5sGk10t1sgI9ZAnjiRCz+eyOnVJIokyxn+NudsKNClLXSvby12rfK/ayWSBKl+EuDG/U
H/G11blzxFn0asT5+AFsoxU66k3bg/APCdNtXEAXKCZupqfu+TPAs8JmR1Jm5YrWIJKCgg6dDchx
QM5zeflvVpgMKQcLBlSjKOohwThWfKtaxE6Xu/NG1gsuJzvGRK9anZSw03Dbdn5zoT6DsdYFPeCu
fqJ1gfoyus1/nLe4GkBODDIha1ww8iAB4ecbY3RZR7E7pfU1FI/2kkZuzpv6wm/8nkqc2GKCFdjH
01mXcBEApOkUg6O/Zd8y4JVoUUd/Wh6G4/Kd8AkX6ff/cv+cmGUjl9RqtUknFv9HuAi5qmijbQBb
+3ft8BNTTNQqBN0siwSmChOaH9a9nHMcZDWMnBhgYlYZikvedhh1RdPGTiHzXSeBMhG3Aye1Ve7V
rnNMQ/L+44djAglG68YOGnvoM1xGNySyy+v23vxW7bOH5f9Iu9LexnVk+4sESNT+Vavt2LGzdJLO
FyG9ad93/fp3mL4z0WV0zX53MAMMBgG6TLFYLFadOgcyTtb4OHwBhXJvhZzbbbu4+rFctiWryH2r
zx0Mt270mN93D6Uf+8OhPEo2yN0s8eb/ry7EOCnbmZWTTplFiolR69MIWeVUF3b9Qqyuy/zrn5Ue
rSt+yfZgp6jWup6+m8FR4YuDchObA+8D0qh0zQYTT5IkHRW9ffd96DZ9pcXUzuqd/Efn8xF51Pmu
GWNiSdPJuU465OZkOZnBtyZ5WsTjAvBSutyQlPcy2S6WrZyDCSdZV8l5AKYZwK7Ns/i07LOH5psA
l1RemvtssgjvOuO6IxNJBjETY2HB6auryFeV+tFY5JvQiG7KSJR2QzT6M8l3XTHcgBTkLSwXp84A
X8b08ryvmvE5qXndMJ4PMQGH5AmBF+GKF4QvQgS9QkFwrnsp53ZlBf+UEMSDQgQLUfhWdsuxM1t7
mRVebYUTpNlmbQX9rQpT15RoqtjrqKuEfvJGk3V+YY6zIrY5C03LWG1bnLuyvq0NvFsxsD/+uP7V
eM7JtmZzozXDokXxD5TzxEkLh8pP6V+kQ3pRBqsIUc/lpczbdwOUNgC7gRDqO8Bx9fqIx9EkOc0d
Bo9ODaf+X6ivHWdp29/vww5zB6WNWiYTrQgk+9HFLO9ueg5Pkp/vKeo0ceebfsfTcd7MUmSIsICc
HXz676XW1dKGYTJUwQARXzFJe8F81lEyCsfOrkSeONHmgVpZYtK8tAAlUUlAOlJEPYSJbrOc5+n0
Yf8pSq4sMCG5m+Z+SmhSHGTNYptz9r3tgBOOSyXxiFS4eL7aZInvJwUcpmnNvcx5K6R/X31LIhtt
CXZWBfB10Z6D6LTANwXwRrhgEpXqk+ikXlRbvPIDjUTXls1Ea1kTQ5jNwNw4zf7SEWuMMSvULq7c
g6u4K5zrXrpdfV99ZiZWm2kzNyUYFTxIsi1WPc/gni09eQaiN8d8UANAiJbbpdAftGk6gUHMk7V+
PwVAlsUQyTMb/KgKApl1eYLy2i5C27oto31dkYyDweFtCBPDl3DJ9XCCyzXLT305V7wUf/vaWn0K
5sDOhEwzKY3ZG1MTSrcoEozI4VqMw6OflU+qI0x6hMfMmDhp9a0xb/VMt4RWLvF/u4Pe8Njhtl85
qx/E5JOqSBpJzkFnKx4UTfDfeZ6/dVbnyoQ4S3+Pg20H97xu1/b748MsOzTVF1OpT5TItvw1OOPi
tnb+CjWVEIHShIQlZia+Kx66XF7IQ3hvP8VXppk3qjrmciQG74cOkIR+2asa+EvrwZbxv/OTBAx9
9612FntEXk9FIMdsuKOcD4gM3O+wGcChKa7g+S+bn0Q1JKWNsiEBrmw+DM7sZt8p6LqzorfRSXYQ
C7Ezv+ZdGpsRXNVVIhomZNJYBUG1ijTRoP1TCgeEbFmhQpQCXIfAuBsPGh6EuZ1YdYQ5Ed5ytyvY
H6bZbR8Vg+CMmeixa44sWWVmRZXVnPvaWp6zs+l2rmSPjzTT6C3NzWxizU5X2SSzuycq3MSDn29D
I1c/iHGGtiq1gWjouuqStbyMT8VXddeHGJCtXGJa6akGMTfcoL5U0HGed+aP66FxOx6s7DN3XEvC
wdCLd3xMets9QlPIUVRbAoU8DFMSafQhzQIU/hbH8Gak0xQZ/XNFNERWCKwyhVQzUlSg1XOSQYhU
9xKvL70G84v25MpUyLzwxXuOVXqhfrp5NN0gUFlTYJ25cIM+M6FFjwyW5kUgdX6IvwQAO8moeDcn
+aJzGNnYRRqKTjWU4M6QT9d1dlRFEYxGwKOLeJk2ibY+Q2goLzuHsyj2DLNWmOttMQNVlxcsip4n
48mkA7hetVN9hFM7fRhOfFL3T37D2mQuqrpoojqRYXPKbOFBpgTkfqtYA+aeyiPxJFedrMjlpbVs
4vDbqgqdFejmoJTJbF9CisYMBqSbowgu3fHGHG51BSKYaKGHWseJU9ub92GM/n2VHAWBFE8apX5S
wwDNLPMgKhWnI/9pcI5dEJMJVVlljhqhRaLMTp9Gd3HUm+XZ+KpcWlwA+UW/AxebJe76G97o1rbT
fKyOcRpwaf3F55gsw6OpNTkIrZenEgPEnJPOPkXYJTKeEkiZrOg1lkiZdCntU+/Vf8Avx14qrBkm
sWnnNhur7N0hDavLQUgBkJ02/epbHvzn03uONcWkLOaA/5i0c02pkiQHY1J/UcNQ3jwj5OI2/uGw
/Xev3jOKlScaczrEoFr8HbXEU/9luTHd4EghI6G9/BQuGq24caIK+wpnVsm+s0BDSLpyxr7Rnvk7
88fBOOq+jEcdLyPg+CKryTYlCoomE9bXSqekv63bXdo+cJbD8Q/ChI6qqotON7Fpih9CU8Zadrkt
3Ra/ejACglvxFNwKXvuNl3B8Qh6wX5EJIrja41GkXzHZRxdwxRx0W/ZLnGkKGOZNYPE8kzDhBES6
shBTGsDkqBx0Lz6YbuXSxzjuAdjjveM+wX3Y1TFBRJnCMi9o45qK6UEf2O12owcp1j+4cTjRmGWZ
aCc9k3LKnyqGiy0UrZWXtc3xEU6oIkwMEYxWl6XFoD0qK2gsyRkiy4zcorPVZ9p8AYMkrtbcGs8h
xnufGhuyQrw95FxxbHKcluDhKyhUZVhMK4f+kUR2Bblrs69RxKNn4nknmw5HY99KSlhKaPY7w0u1
l1GYMt1F9OnkOp8wknPOWQKJUJ9SwWxwBrPkK8iaEox2kpoXt+hBXqd4jE/K5O/XNhRKqsSgTX/K
lYTqYWrTQ6dZki25g99BOpuTJ/BWxUSWaOhIPFDsdRO/aeZTLx/L+cd1z+Q4Jkse0YELXy1UmKDB
q/BSv3EpETJvoIMXP2QmfuidjmIUnRQMTtFFcmqwwVY77SG6Ravfz7813vVl0fP0eatAiyMqkANG
2/vvWxUQvda0upE90WjtqUrsOgusKT2XvbozxtFqgJa/bvEfPP7DJOMdhoEGv0IUggcA+u8OiLMf
BHv+Hu1yjz/rsL1tH8YYz4AsWCOUUFjFthmH1k/9HsGx83l47u2r7cMMc8dIpEzFUqtlTxZQLmxn
u0/Og/IY9DHv622frQ9LjH+oUlZ2PXnH0Yk2sVsrcyIv9pEV4MVe+TyI53bM/zDHXC9zbHRG0GFh
SzA4gQhAUvTC8QeeCSY7LUVBpzc0zXLIIb8HieENHrwnwzIPv+9o7p25HS4+FsVcMvOiQCCvx7ig
8jp5kHqxKsxJpV8oVUP2trh0zp73bOKZZBLWQifjPKkj8Zq+CS7hHAhuiSfWQ9vrEueDckyxuNgx
mMo5lULMgnXjXh/0+z5H9yaqnOv7xtk2FgUrR9qgFh0QSG10t5SHVn27/u9/wnD+vkX+u0smEyeW
XGyjmaLvaWaTOVBCwHtacpMDL+Z+Kk6zlpggIZtlJs0NlkI9EOOB4HDRXwCcBnsNyCb30yMdITJt
/dVsLFmz+giwPF6yz/uc9O+rB0aMkncTFybxtOVRkSJLEri5FSfWm0zogO6J2maQGIVigXnWDr2d
7YMD6MZBzJ3cIkE9QWoTRAiAILmcrdx+yHxsJRNFtBBBX6KvC0jaq6e2Glq3gR6u184J0mSklZaW
mr1jxn1x0kOzxWxRUnkpptg51x3vbDCxJhbmpgigSeSVQmurRm8BCmkBwmFfXzBvM5kA00PgVIwW
mOmBA0za+z7grOMf3qMfX5SJJ3EhlzM6j5iohkCadKxvC4cyvsX74kbGa8pRnkMuH9g/vDX+Y1Rl
QbIdROmmUCxFT0mk3urVCDKa3UHoR2LpRnAsq/gw1vVZ08eHrDT30ZQsHE+ijvLP6Qqaj38/JaNo
dkVhYNlBlhzL8BzPomuYujUAVnp9C697Cnogf7dEljaYmyzGYSnIfkjzN2kef5Vy4/xvZpjQA9Lv
Ig9BAIv52ec+fO7IY19yGlqfqHT+Ht5Qw/j7Urq61PNUgI3WjTUrvwda/BT/zJ7D2KIjpoWfnkcg
RvMzL7B+Kq2zlulHXgW1fgDd3/x+DuzO6TOrelS/k6fCK+0K0JD6JXmrbo1ddDC/Fne8NwHniKgs
RLZNyV9HJH0qHpejeUMnhpud8JYTK8RsSAypCovcX9/PT800dslMhBG0fJSSFrmFasVvyq/6nuZn
uqvflYMlHBobAY7jQv/wZPg4lky0McEU20ZCJQNjLYL/UTpSqSxIVlHCL2LFjskb8uOdQib41Hiy
ypWCcF6ZuaUEv5rmaBi3ZddwziBvZe8pwsp/skRU45x+TMUvbxW7PODtfyb74qm5xajBq/6Ds3nX
XwvqewBc2etD0yxqynBdu5R0St7R4mLmlT+BSLahvO1R9T/1kNwAF7nn2KYB5Upoe382rWzPSqJG
c/2ehND5NMmiAzKqa2K8VnB4AzKc6Pb+4VfGtErLoDyGN9hUgLu4uVHQ4KqUh+tL4hlh4k5V6UI9
dDLUzSByr+6n9CGZH6+b4B239yCwWkggpH0wSVhI+LR4wS/AemxlnzwpzuCSY+IKjsDpJ3F8/72r
vTKoz41GEgUP5hpzC2Hysmhfp/pJAHCcszIa+a/5AxNIykoFe1SO9Bc0WLfZpYU/NM+1gyoKql7/
60MPY7V/D9WiHIpjGMrwCNB8WihJ5U+qlHSc/eIdMCZymMpCBnUEbJuS+sg7WquU3D9gQ+R8PLZc
P85iXEIrC5zkO8hOur8JcVVXwTjPnwyXXs+sQXz7948XQjBw7EvEKTGarbA+5b3kioADz5PuROZN
3gacaMHxws/lenFKjDGA21cpxNVPKmgbZO1FbjlDGZwjzJbspTajBOBIHbK4t9roRxh8IzzyHl6U
fx+LXh0powsLcywRdSkinIAwGcrNlG1P98G193PkIi54i6J/X9kDKXViEB2QL6HZJwr6tcpxiQ2H
c355PkG3cGVlGXujIiZu5dYVzvPkNBdgUm/QJh1sKBj/wsiXkx20XXMCpmTisSduGod2gKQpGkF7
nzlnRhe1VTfjnA0efoA1fgGNVfRQPFTLj3fG4BOBHtlS2rHx2ox7Xt73XuD9FLs+zLOTJpHYh0Qu
6XTG+5SiqoA9EXUxcMh3FQotKihpFDe9E1wQ5dBc7Ea/yBbiHFok2U8wlIIo11lOvckFe3xC/ryn
Z6tfxpzUMVTqSgBKwMv24a6p9kl304KW9jXVbVW0zNvwIDfoow+2eqgOg/SiRzG6NjwA0nZKvvoZ
zOtCkyejAGXV7/7lcFTcCgLNZyoUV+5x398Bo+oUPnB/PBomjmOwDIF5rqMXhlzZG4NLNfpiV1iJ
8ShoD139nMa82c1PGC/2czMpgL5U8yjTbhjAPoOT3y6d3X4BujH0SxNjjpItDtaSAqZQ/OR1cbZf
q6tvzBzztlj+UnGjvDPNBdn/KUSdFJDOO4MDItiuIK1sMYc9BkhBbnC7eUGZv85TfTJqY3IKOb3J
AszgN8+VMuyrPHjKeuy2oy1f8m9EU88AHx1J256BGf+5SPqzaqLpJTcvjTaHnIBEP/W1M8nkE6ag
lpNJGxg1ObX5W6LwJgA2w+rqG1DXWwU8LVXyaBBgYIFQcNbfCJj6F584UXWzkrQywgQ2QSmFVOlq
ycuGvMLgl5zbabXsCqH3BDHr96mhQ7BXEW7UNN3XZZY5uoZ3LudXcJbKDsIEUpvMOT1FxDfPwzHd
jafsLLiIGn5/RHHiJrnjwtTo/lzZP3YSBgXKKa8p3YH6AMjkLW320oaojKqdZBcQKKSlUUAfeIno
J1aS32dYlVWiyBrA3ozjqEXfawoFso/25EjH4pwUFnCaIvj+78JLd5t6MWg56d0NQnq3hhZbtqv8
P5jn3Ux6oB77nx/COJg+ienUUKJa+VwgesvHHFC53BfeWke4m57o3Gv7TDhHe/uFsbLKeFy+CKM0
03OTP+Vv/W0MEhjdFl4Nq7pVAUdES//f5HYfBtncdVgCDU8MHYQdGeacTDC5kR917Jbk/0sXymws
m7XGQRsX0ztJwjLb8wKm7HqwjKnlnBbOtrG5qqjLdTpSIb2xuo36wU3yH+D6t4RY5ES47YrP6svR
V8EqApEl+Qta2Dnyi5I5lHI3uEB7owLtwzG7HfwJbC8ej0N2u1OxssvcctPS5uWSIqFMWshgNbKN
mQlrCTF8kZdWot2lRmTN7eRpKU8Gezuo//dIsGiTudC6ca7xbXshc8QKx39Qu4izgdsd29X6mNst
HEaSkAkYhdqlk8saOAbTLzHoWCEtck545Uqa+3wOdB9rYuLNgpy2W6iEyvAyut2eImgQ3O9EMDTz
p494H5CJKV0qCyQwMH2kLvlTP4oFJgzTH9evi+3b4mNBTATBALEpFe8HoCv9AtI3Yqzcaw3vTcjb
JhZKMhoZ9F2p4E6OwmaYnnXxqREv0/hLzG7MEu/eOrdqHbIEoJfVxpTjJf+QA0HiF2hi01RZTrO8
DEa0mLBvij+601E+qjflqXzF7NgdYL7v2PLeoRIECmYeMQzFxe1s7+XHD2DcVArDIUozyqghgoif
FK+alP38N1v5YYLxTR06vS0xscamfOxKyRqN2u5m071uZTuQmaZoarIMlK3BeEy7ZNMYDSoFkQ2o
BQKhU9qU2Wh0KmtCQRCUXP9/YP77dfBhlO0bK10eL1WKBMPswadEXPmMsm5tp1RpnEL1ake9649U
BDmzUryQll/dU3YvvzV3/4LHkf0xzDutTogyjAEKHBJmnCnMAbP359ye7js3sMZ9d/qDOvrm22j1
AWhgWl0fsjyEYRnjqxdHSsSpHKKv3UWy8i+0Qyp6/R58QdNr7qFByin20f38FPJWlpmLq5KLLitm
fPrf4KJhJwM4jpFETmaxGYhWZugBWi2w6CG+lAsoU8WZYhuQBinl2IqA477uvpuZ6soM/RkrM2Ys
ZEmgasQzm/Fx6ZtLSELFkmWocgjCrlI7XujZPPgrg8zBr0ozlowWG1ei1YFngBVyZRq308CVDfbk
FxW6OhW+3fDyuzwfutqF4gOyW8XDY92WeDWczXtwZZG5mqYyM3pjgUXVWrxmrwFEF54UVMUKN33g
dcu2o/fKGhNyRlOOo1ZBmts4kNLxUjfYY4h0Fx9iqOgk9/TYm/sGb4DQzv+gInLdNXW2tTyrhZ5r
A3wmzHZkOqC/bUtN5lx3zOsHXGe7x0bfA37QKCBuW6YT8CWHWehcMW/AXt8dc1VxwWXsXze5tS4i
ElUmsqjiv4zbyGbcjLlhEI+U3a4PzHtFgCRLzRsi2ty+tR3GWYQpm0RRgbOYD9lFOnYQ3bwd/em5
8AIEL9Vv3qTGii/Jrr+kzggJKHN3faFbWT4RVVND6dREw4U59Eqc6IGSLMSLCJ2TRds8sbpStsaa
B67YnNggoqlgPSoxdZOJltogEa2jyCOqdtdBpwR016+aUx7l+wrcJZKd7Oaduk+O/ChA/2k2UK9N
MxHUGJRoDpGhghCmc8hTZKOmuwv3FH3XvPIVOLci6doc81ELYGS0op8JxkK/5bm565rYyuIffftV
azVO1N4KolQDQdeIiFkwFvUsp6QXxlwkXooHU6f3Vgn2kus+spnXEMxjEVnHxkls9VGJGz2SOtxz
7zqFoLuOoFhfnky7c9Vff0YvsFnxXdtktizQsiAZCpyM/hCcehdD6z9SV/eknSKjDNm4I3LS9gK9
Lh8Hcy88Xl/y5rEwJBU0AMDtfuoMVRhCDUaCHZzS3A7Uh7Ez3UIvrSnkFd03bygw4f7XFJO+kDrN
5vydJd2h0pe1D37FS+2g1A55ZnNfuirnhnrv/nw6DSbGlOAzqHaxZx6qxbIESVPiFSATVjEmG6iK
0/SLQxYcwyaw9Wj2UuiBDbEUW2I27I1WdKJRsVs9eWkkIO367thLECobW8sYanueu32vV27coqJk
Es6w/5aLy6IpKrpiAmHMDjw2ihwjSHWg1ZxeU+UuHGaOg/MMMImIvhglKdHj9Mohs0h0K1T3191p
8423XgJzn6iS3k/RXIheoKg/+1i80UNdtDuzcjq1PkRDRKxCqUJrljBA0Weos6etYDWT2HMuNt5S
mQtHTqdebnt8SzIRWySVVTaCe32xW3fneq1sSqKYSd22wA+0Tadbitg+dfWcoamaLJzYt9krWJli
SUgwrNAmXdRD20PFVGrhDbscX81dXFCDoJbJWRhvF1k6kmQmprkUMBftMX+ON0bsanu8qOz20nFH
CrZC0HptTFxolGocwD0HcY8e7ykMseX7YnbiMIhs3GUtZ22cTdOZyxmMIWOt1xEA4/GC9wVG50E7
aggyx8zWzbheFHXP1RvDaAdgETsNb7XoC96JtqCAOUaX/ayOLXQ0rzviZhtrbY0uemUthOqLHKKp
70EirbnHVNDoanbmma76Wg/Ps2f6oS0CacWN6byvyQSUKjdMEf0OyQu+6Gf67mj9yBP3wO4diydg
DHbqDx5FNdc5mRCjZX1T9yps0ukd+vSOX5ud7qOob4ceLz/erJ2uPy0TRzRZKwNTgzWAE+8rL/eD
nYkaEb++wTsGTDQp+jCehimXPbOLXG0YL9ECnDeYPha7Gice2+NmqrNaFysHkQV9pcRDrXtqiAfV
4khWSRVJ28RVLOE0glV2ROvb0QvOFbS9fZJqSqaiSBBuZyonxagQvREQNWnvHdsHoZQIAjv02YiO
MucW2MRuyCtrTHCJkM7FyjKALcVBNLN7P3BoFk4fjODedngUdO9ZKJtyrO0x4aWoxlwadayuc4p9
sxdNCpQ7JxeK1tfd+GeEj+oPbn1J3AyFMskNnsmuqS1Mx0A9Tncan9eY2zyiqy/ARCKzK+uhGMGk
0wJXmnW3FSmsqfrCiUCb8W5lhYlAcpCJmihi3dmxvBUXS3iuAVPov/bO4g6vhqfsyE14Lnxe9287
9K0MMxEoqxeRGDIML98DaBoFT7lbf6EaEqKXmXZy00HT13RKl7PezdO6MssEob4Vk65FPxJhAe87
B9oAz+JoTTci3lqSC6rI0Oqgaevzejm83WTCUbRUxTTJIGPpRcFKwRihqZG1QLX++vo2s6fV8phg
BGTCgFwRFas0KbxWf8KDlhMHOAt5j7urK2vuIXq10ORJLxI7j+od5Eacsi2d6wvh+QcLmTVVsQvS
DO4PboFD4sSoLsQ70XBp2QETHSD+d+LaiZ26OpgcKCZviUzsiZN2MFIdOU2lRqOVgVfGzqcMmDGp
5NGEbb4iV3GHBczKYZkMCsHnVPzs0v2Qd5FHNQm/y3fBSwsQEyUHig0rsyvMz3APIY1qV6Le+9Nv
tZmaJIuCISLKiof67fdgkmbFjzO4B6o/aIptBxsT71VFAjENy/4X6CkECWnGWAdjeZh1QwQnlTw7
UWNGjgLWChx9bXq67knbR+K/RtkUXErQNIUGDwahl58j+qY59IWuW9jO8iFIIalgYJYIi4rTUHrO
CjppSPVcmnNpp/b3xS4vZPevEjdVRGCUTR1kNyJzwLO4mo3FxLufVjpAcFSAzvoguNojVYMWDJDy
a8o+s9F056yROj3rKivD7LlXCiWgDTqqngoc70Dbp2gctQQ34J8gXzcPxtoek25EZqB3E4XCyOfA
R0R20hM5pDtJtBqMcWrW5BYuJMfxvKfgebvlbepWEFCJYSomUEHGJ5rFANPzUdUjNc8Vw9KbMLd7
Q3PDlMvfvXUjrQ0xN4NcCXKMtxMEr1EdDx/Qa3Uq9euiRS5nB7cOAprFBpA2mq7obJEsBjeWEGTv
oYYOc7S+eS/fK2d671W+fBH2vE7D5idcGaQ/aBVd1MkMtbrFcV8yGVlEM2uW0U6iVQszb25te20m
UcHEJMmfmCMbWZxyccLaAul1aFNL6zhwne21fBhg7oTWKOQxonG6JI/x0jhRD4GB4N84HbiP6BJQ
/voErxWJEmOqKpO9SQqgX5njWY22fjGrv677wtbnWtlhcbQB6LNGfQC8Q6wuDaYkZ13mxIt30g42
XqxNMOe3CUdNSpURr73eyvb903CMd9m+vKlOkU8wIwoojVc4oUtww5aH9Fjv+4d+X8R2Y+WAqPKU
b+gpuvZzmP0rwPaczdGCU4bsMghrOwALk1a7GFw9qMmPWufitOkCr1lkXhRGYBZCnvWip5+rfeWV
vuIoL/Re5ZfzedvJHDQZLUSVqKPoJeRXVoFh8d+Qna03k56O1Ukek4gUCU0rq7G4zEp4IlH0dt0l
Nx+2axs0Tq5slNooxqMGgs7uXUcLrI1fWoxHd+hZj05nl+Br4erT8j4c8xoAwbGaahHyHyNBexKz
p/UScA7C5rt5vS4mvoe9lA9KOYie1HWKHSdBZxWptFvE+CLJgV0nxbdQke7DqL3PJ4gOVJE6W2OR
j/71D7wVwda/g8kcigClpsA0kHzpI3FTsUGyMOi6l8756F43tdkyWNlicayjEfSFAaVkZCkgnwVV
N0QPgXGwMasIgUCH3KCkxXmX8L4zi2OVQVccG5OJBOUE3TDgKQOPNmEUr4HAO3c2khNPWFb3vCzL
sB8BpsxQLYDGjt/dgJYJ2XuKnhOkKxHCKE9y94UHtN9MNtfflo0r4zD1ShDLXi5oRy3KkAyF1R7w
yodsTG8kJckhSZDcVdEMDo9IJ5aaLryzuvVuWP8GJuAIFHpmLAjuv88qmsEjcl7FoqRlTQoo5PL1
f/QoJgLNwtwOdQqPCl7VDvqrYL4W3Mbt0p1Rn5rcAZenzcfPbHai1gtlglJdpyY6bcgC5TMoxF+E
yFEDQIYoVHexKWeD9KTfxT6Qy7mto3SRJ2D/Kmor5dX96Om8cpuwAt6ZIldxK0T0OQx/A98M1Vbn
vy84QYKlgY+TypxkBXNZ0aI6JBfvylnYgyqOc1g5cZd9COqpMshJhFgfZtlFHoTMUkbjy3WX4Xwx
9t2nzSZKPUErenMcHEel/AGJml3ZVX5fk/0YLqgfVMtFaw3eVvGiH9uFadAn1M0Yt8p7jQmgNwGk
nXTOV3ZHzYfMLOdrbr6VVl7KinUvTSMtVYLQN7wEd9U+3qm75piAky7YD9DSFe5omVZ/Km6VY3Lg
ZVacvWQbM5UMYLmkt7qHyUHQppXBFwOUBt7/tplMwOlnQMr1BpcXukujB91nrJXMjeNJsVZZYymn
u1oyy102SItz3TQn0rNS3YKQl6OAf9erBtXqlYey75wSY29BqYDZF7OfGa/UToPKlbOuM0EHpaYo
xXHHgJ2Zv0ii6ctLvZuayI3l4dv1xfFuE53JgJS5L3sITMNXS7+OexuoIn8AgqEqfunBZLVpi3qo
CWBoOs+8zIilyKdYzLXbMplRIQCHNkdIW/P+W90MB5JjzDrYL9MtaIwsXW8dDFRaA7hnry+a57FM
JiQXpSk3JYJ6qjmiZNgogvMSoK1K12ppbJdmmuK6U5IBzMd7inmLzot2EHRLHO38Z3CcvWSX3CWp
C5LBBqUUzqZygjjLvZZPozxlA46ImKZOnoEbX/1ZGTw9rk+E28z2fZLwNs1QjGKg3gZP+B7cKanV
vevCpndAo2NqqfWF+9SO9+mlOVRfwIkDgoNdY5sXfjq2ORi6/t5MUlSngl5pKp7nlKqC2LLTPylo
pAZfB4zFYqAJaLXBzv3JKjywZmAYskM2SqXNcVeXzw2olM0RfVYeMJZ3vFjx7yAP1DqgWtxLuUyW
uuh3TR5fagVjqO3ghrXpGOYEaiJwbMjExVOBN2PBiSUseL5d6qnrGlwNddd/66DOE+mV3eW5X87N
+fqx2r5wFVQtJE3VP81zhVkgtiBkgj+I3Y2oBkchjn5JSXO7gI5Vz/xsftO1lqf2vO3sYP1WJdlU
VYMJYCQAP55kdLInaXuNHIIFouo6T2Zis5uMf+a/VphQZTbS2PWUNCE4zW5kxwf5lg7GRXf/CsKx
tsQEJ1FX1bkPVPp00nwMvoEvXoO30jZr5PLmSzkfj4XmG6EhB3USIkxpGAmjxdzlbLQRJz/Zjrf/
/Xgso1saRWUSjLAydLV0mBUS20rYGhwQFm8t5O/1g7gcE3POYaUCPznJ6je9bWNLyHrOarbd/GM1
TKjp29yQ2zrBav5C9Mg+DSQ84PTmKPfKEUwm5WnUsSmkUaGOYADIBjAPJvYwlinfZ9Bpp/z9ILYH
7Q+v+8VbH/3OqzqMJOvloqRYH6XHk6AvRN+z/669vV4ek+QIXdhGEpj1vciInmI5NZ1WUHJrSvr9
9bDE8z4mQDRtmMe5HOClLiUnIVeepkx8uW5iEyW9XgwTHmpRHOdoinQPYwj7wMbg+WO1H/aRXdu4
B73FptO7yl72/+yZ+g8vjg+fZIJGRrSwaSBLSLuIjzRo1HZ8ql9ED+oHuNaCWy4+Yzt3+49FQAT+
7iVKNMbBQvBV+0baRZF+Vobq0qbZHrM+0BoejF9DoP+SepTVSpFDHrJd6sEFQyToBCDqM0cwCmQp
rxSVuujgUCKl7lm+7dzsnuwCd/h6fXM3b9CVMeYcqg1YgNGNQV3S+BEJt9MABEoLWKr587qdzfi1
ssOcO4gEVmNCo2Q9ln5A/FlNrT4enetWtrO2lRnm3HWEjGAYQlihihIyMiOjeBtEa76gkBS+ygOU
zf3oLOqu4sweFYuubP2xS5wMIxSiE6Y26W6zglNQ4q2dOaN6bcZZX1FvIq1L0sYTW+GsDqJ/ffG8
rWSO6RAiG+tRNvOGpLV7KbDFYHDT5hzwukXbAWH1lZkDGUYdUM0NNrNxRjd8644EWUMI8ELpk6+t
I6JMONnhhfZOixOmKnlwE/rvf3pCfthnC7DiVCfxlMG+QkKn+N7nxzjPHvNI34Wq8V0EcZA9NVzh
xM1Qu7JKWyKrqyMt22qSMw19iH21X5zqrLihSzPwxQ6/tiAD5FU+OH7DVmFR2TQ6HUhlzxh6m0A2
t1dxMDlwkO0kfrUsJtxAJ3RSFynW0d5v9hRTO+wydKDnY85la+MtiAk2gEQJY1coSC4UArKsHpT0
B2IU/+YBvFoQE2rQUxSWfsQ5AEDyYe6TVzExD9eP2iaAT1vZYOJMgzSpznVZ98hdcPdergXjbXxs
S0BaRDjCfM8xSJ3rmsszMWRRyzZSCyQUFJ+o4NEXPVDIJ8juPZkzoMDbJSaOiGmW9tMEtyOY6x6K
OzPRLDPl5LPbDbHVF2RiyFITPQ4yuF3n1E+mpeBSh4ITQJcpSonRTnv+A+0fmiRf+Yhs0bRZGtlM
CYZa5gOkNL7TjJNmm+3jcOLXLTlBiq2TkrEk6VQWCFKgvv+tZIluDRdIuZ0dfXxItjwqtrqZJDIW
1TjawRxfMlqTOUi6pWnH7Jco23j8pB4PqsNxErYuOulJGQ0p8gaSHEgMAoUavYGBA0vYfiWs1sYE
jEhIAk0PEXIBJ8z2BlpQmdPt9NceJDaF3X2jTYnCTV4lwRJ6l3PkeEukf1/F+/8j7bqW49a15Rex
ijm8MgwnapQl+4UlSzaYc/7625DP8dAw9+Bc7xe/qMprAC40FlboVpNSz2fa9yTe9ZGtYDiIdgVb
XvVee8VuOqpbNJXsrhvl3DFscjSpzGpQA5y9LMzccN6BjoyDjlx/YZCkqLNMb0vAIyWmae5pQ2zk
6DZ6B8CtRvviFM6a1gNaBXOWFuT6IH/KWBykoDfQMPfzJCQeiA1EO3ymBkU7fRJFzhOW/nd/nHIF
Lf6iZaJlhh10zOdM6QzIg27a+RCCe7xvTpqs2K18J0Q8jajV77WwxThoJ2ak6ScUrtICq8mIQ2Se
G66+RRYmGDdsMjHQkcU2UIuNtvm5BmfRsCt9y+Vxqa9/JxXN79g7SNtZzHcyZlSt1FA3NgUIS8od
ZDROxj1VtETi8YnXAL7aAqsvrDHXDJqBakVJYK1+nTS7RvAheomXnVDxMBIb022SU9vqIcbstnv9
kK3fPQvTzN0zTD26AkZcpvSVMH/aTb5Pt4pPO1LzfYLRG493slej81824Zy/o0mp1OlsligKJhhy
60CXn1atHRu9HQo5x2WoR/xxABammEC1VisxxCAfsFnam+lNEezH6e76Fq4/ARY26FW7AMewL7ug
qLCFwRNN5OVu81TYJZisSnRCSQfaxWhpNqg4PAmSRDa/lrt68hY/gAlba32MJmQ+gJT1d1ONbGt+
vb7E1YHpi4PiSPy+xAnNeGFCYWtwrLPsyF4KjQ0NnIy9XRxBG4ZRCcFPPSQgOAC2DtGLtTFHHrO3
VaubWBstsba37QPl4A6O6LqVnPYOyr+825xzIjDu+vtawWhRVzVdq3JW9xPGtGJXRyc/hKPqZ6qH
XTpxxT2H65XdxToZwIlmIyoJjaLjY3LT79IP2YNmxF6/3ZmPtXeD/l/PgKYtOmGjB66g8Oo1sTDO
4I/ZN70sjMCfwdHQgH7sjzShZe76/Xxfe5ML2isPS+fqZvBOJwM+tRLHokE/bpqDNqk7Gd27kP3V
c+GyOLafuYwGNYwIjmd+pPyhlVM49SHbUTUkXssOZx8/35cLJOjHsY3GFqak/gGNAVBjPFX9Azq8
bGJOfxVKLNbFwM6IEkkyxTLWldS3qaA9dkJWO1JaPcdQXW4lc7TJpJ3nEV2ysxi4c1k/SPnMezPT
b3QFYdm5BjMl9SBSgXUjVgrfDMTpXo+sFDSCo5Bat4WgV8Z+HCr5QZ0lcx8PVnZvZjFozszTjCGW
j8QaTDDbp3HW7VShyDM7qot603ekdfq2mfeKpZBhex3RVq8gDZquUHVFl7TKQGZmxhrBvDPk9dJ8
U5EHVa6cND9ME5fpkf5Pf+zPwhIDnehgiExdhSUQVuOGQ61y3NLBFrG3P5mQHG7ssholLSwykDmA
oyVVIlgUmmJjYonySWy/Im/tKkrsjMVOa+9bUKhe39HVs7ywysBmNpS5hikhZDXrcqNF8ovSZR5G
ur9cN8O56z7vi8URK1u167QUF3pTf6+Hp8zi3ObrBcDFsWJ2ry/VeaxQv91IZeYMcn/Ti/fCINhV
ADaiPUnvG/FOFbLH68ta3b2FVWb3BHXUcOdgWWJjbop5wOkINtkkcz4SJ661WCrOXu0NmdBIs/Ew
9A8GUDS43auuhcs7TLi3Gu/2ZjnhZ1DGplkkYVl3ydvoKm7+ED60oFIMZ1vxaowD86S5eP7BXClF
0CTVZCHBrJRKMnlqX+sgKB7VmldvXw/aLw7PylCPdVXIqgmHp4/H+nH8qD/yDWZIbxqX3AqTPe1q
ggZ0mxcSra5wYZf+fXECkjEQSrmA3dKIXlRrfDSGhKebsQrqCxvMIbDKwpwFGe/GeFfcdJ+id+UN
n1hg1esXZhivJ4I+jmGPpRSzYTlC1z8UVnAcu4CXJecZYqIrcxwzc1YCDBkrx27aa+ZLOvD0fnh7
xgRRWQ9C4WTGYmL6OP2PviM/2OfcXArj4EKlFa1olsiEQ4Q80VC0CWJQ+ojHyvhxHZPWweLyeVTm
nZbnw4S4iUByDo36EgbQDbCgIj8iQ/+QnLm5Ec5HUpm3WtAOuVEFWFnjxbfTD/lZO8qjQ0nea2/0
QrBPiTDMK79z9lNlwqiyqfUhAuvJBu9gJ+iFr6nZ3kcZ9Kc1Xjae4yEq44WSXOfVOGCBVmcoG1S9
XsCltO/C3FcGiGVihsSR52rXguzr+pdcjUs1S5PArYXvyU70YygtbTGLhBeqIjZeR4q3Tlb9Ku++
aOnsy2LKnQtY39WLRWZXwVhUCiPNnzSe6UsPEE7+AKGQk53UL9opfjZfg4P4wvuU69fNYp1MVKcj
Vx/XKawaDzpGCFPwW5u79yRCuzqYltGpX3y7vrHrWdmFRQaMO83Iw47ep5Wn+6KDZsYDjmP5Iu6s
r9VR8dRvuWMdrQeuYbqBf4aVlw1mEHrOstiMBDw1pj064KBJbTlgT3qXbVyqINO+vsz1k3kxRr/2
4sopQ1PHPCHeaUYEMopQDBpHraTUVwol5rjqP4DOxRZzSAYtVKLJxPO7+DF4VP7aVAA6GACAPgnq
SQ1vnGT9Or3YY2A7aEXZMHp8wbK5E9DVb6D9//ru8c4Cg9ggvjIMUcansprcCZPa08X3RHjp6sS/
bmg9dr14I/vUFaPeaEB6QJ0CXcyYRAu2P2XKee2OnE1jH7rSWJvTTA9amCDd+25JPCmA9ariYikM
gICQU4mJiE2jyvXacd7q6I+jSZhiZ25LfiKUA5HsM3buu8loc6SWcY+fCgU0JDry5NqwDzNtnzXl
F86n4pxf9h3T5FWpVgOOVP2aH38qGVlPlN1YgzQTN8vLs8agRdHUaTnRxMTko16/I3vVrY6gOfxE
C96J4sHwZ+S8hIscepxVAGuNp73TLkrA8G2/70G8S5x8z6c3WL9Yf51h9lWTC6JYViXckRYzGz86
/RSF4qYG19/yFzsMVhgYtZKFGSmXFsLT6L7yQagKHmMdWV2oAW54ERHvlLHAQVLIaWVY1jzfFqRF
/PON44Ucr//MSi6+FBr/k2zoAbbx0QJNsr7XKRvOxrjPt7od3wzHApJ1fKmw9Rzr5XR/ptQXdlES
yIe2hfdTvdzueTrFm8wpt/KZSrwXGxB+8embeJDCygjMlWVaBW1E7DcB5Y08WcRWd41b7bKNUNrh
nncQVq9NXbY0EJpaoJphvl+pd3LYTDCYVoUtku96AcG3erSvf8RV579YYSv5E8mlfKSZY1pc704t
imLqJt1zg6tVDFnYYcLzQpZLSUnpN9vr+2o/bwUHGgwnwW/9/MSLONYxZGGN/pqFh+T4kwHhB7Bf
PWQ3kjucIi9z5ntMlu6GRyDkLe9jrbvHwiITPILZOpyCHl9Lg5BU4EtuDrpwNDDDI6cdP/fNtceE
jqYyqZIp4OxVSMXUj5S5rLWzo+UjhvP5GMm1x9wBstzrQ19ifXRygtKJQcdra3yClwJiL960GM8t
mZhx6uNKIArMUbf8OceobvjP4fWYZ/HZmHgxn6F7bcV42wyYQG53lf9fSUAe+vMWxIB/okoFSKXw
vVK0Syd7aiYEZxbvnHFAw2BAIzLlSE1orK1JR3U45dJdb/Jy9qsZ4suesUNLZTEYZZQh2CmDrvAU
aYJSKTFiWwz1yhGnDlW+SpMOQk8Ai3oEoWs6wH4dtngfjh1eikwpESWwB2G27kfb7uoYParh17o5
tGnvzrVX6l/KmfCsrt54i6UzuDIWhZaEA6zO790P5eGTsAHKCLT9XUjs9C25Rd4OnR+8EIzzWU0G
XVIzN8YxQGiehRi2azo7C1IbYwy89a3GDIv1MaiiC5S7KhdQyz+3rqbdi95PAu+h3rUCini0q4VX
cZCp6//xGF0YZaBlquuyBPc7Kg7gbujsBLc4WtMzHyxokMZ7HPzgM9Os3VhQPaKFRP1+OEi73qOl
4wlC49kLx7l428Cgz9i0fTnTV2R6JPfJdjMfLEc+F7svVCFwOPC+Lg9c2eGkTOpVrQxgT75D0tmJ
vORU+ZGv282x2mRn6ZazvtU35WLHGTBqxlowNQsoQds2MmKjW8TPXwRIC6voAktc49Z4CPe8Za5P
yS/MMuBUC0lcTnSZqj9VTnM/nECd2GLyOAtddL2NjmlrTrKRTuGd4eqnsXOsLVro+S7H+b7sPJPQ
yTNpRITGdZ59L3V12+TaM2ePOV7NTjNZkdyIE+3riJ4HT/RSdL0FezqcM8V249IZx/lEGU35HYXr
SZDLPlsMSvWmCYnRBqaFbXGjHWjFEByxe9mGOCz3+HKtMdgUoCFHzkZ8VVSLN7I3b6H5g/YK6DRA
Y4cXZ613OizWxiCU1agg3KpgrX+ljyjjQNur8JR66k403tLPgzs+S6dyn5whCb7lfFTOwbEYqOoa
U52TATtLW8hoWKKByD10TbffixuwNaPBQridDJtjlgbHVxDSYvBIg1ZKC3U84IMf+CVKwP2eBnr/
iwwP56ZhW9eIZuVRnDU03bQtjNpOs4c44fFdr16jBlppRYPKC7A9r5SUvrdCdPRWddfZ+dxCyUjM
7uIGZAvg+3QKkzeNt/4isBTT0DVdgUoE8/4wp6AwJIL6inKWQPXgYNjatRC+UuW+cJuh+5snALq6
kwuLzCkkZZ8mEE+QNoOaY7opdaDEbAn+dddYRZmFEebwFfOkS7FAWzTN6XZKy+dpFlyigs6hy28m
tE+4eVq6122uoufCJnMETXEuGqPBVopgnI1TyPtGPBpBngnmnAVBHuriiLKKAd1nSTtI8uv1NXD9
gTlSYDUzQWSf0Xqb/GO4oSTFkTNsquPotU57opKS1y3y3IGeicWTNBDHEqW3BAErIkVt+jDLxhn7
3XUjvH2j7rIwIkaRpqhpCQ/Po3ONao2skbfrJnjrYC7xfJbVXCYpqkF66wfqfV4l7mTe/Ssj7AXd
Jn2uKBXcuorkPRIU2DRFAk1RwYmEOPvFXtJJFEHRtQIQFdLXuLjlkopyNou9ia1uQuK0Rdt9pstu
D14OB6SEX1pBNzg4wDPE4MDcjmKcEsB2ZA5HDNScA2v2ClHlXIC8/aJ/X/iXRcrE0AMM/VbtWNuG
hFg865+uf/v1MPGCL+wlO7Y95IQkfPyfDOKyVx/pNWt51iH9HGsZHRSVkXzOb8JDua/RwT1xtpO3
TgYdBK2R5zkF/vTllySC2OzA66X5LH//cacvVsngQR5nihbRci7IVFzo6oQf6hu9lOjEn+APj6NX
OORuxiiK6qBLz43s9jBCBc9WPcmeoYAHZqe7IQCvKcSczySm/WCn9BR6vMwFz7UYTEkrabQECd88
GiO3CT8yQvyx+iuylcV2MLBiNkqSmj3gsSwEEYPBUYhm0pGDwdc/6x8qXyaoJ372tlldmdrD3G0J
yZ6vuy/PBhNolGneg6sV+KgKL4NV2Cicu9ctrMfAv/YK1b/fT2Gr6l2Xh0jAoNXhUX6jgyeJ091R
jUtM475CX+8DdSBneMm+JRue9fUxx4V1BmoCRYZcQYybM92VjxlejqUXnCcICoSewEs10c3650Ni
sJ3jVRM1mkBv6bEUXnKQW0xuZYq2rN70Q2dDYWeravupbdyMcIbHOShkiPRYLKAublpdGBqYxqw8
qguBDUVGDPYQUCk3N3SrI6f35hxU/1qF6fnQq+/LfX8auB1bFAiu7QGDRVBVQipbRPfRXMueJD6P
celqauK2UHNFno1zRHjWGFiSSFJC1gfB3dDrrtwXN3NS7sBImduzNm2jQOCdyevwYogMvJAgDdIa
POobtfxedecueJISzi1Pd+jaDjLYosxlFLczPqWMdl2zlx1SPEya4UPS2rt+NDm7x5bQtUmLRvWz
JQ1t07X4DobmwDwq7Rt4nv7dh2KL6KSX867KEbrEreKoEToGle9d+LWQjmMccWx9diNe2cHPHMDi
MIS6NXVJg48E6nWkEUCseE9bVsKd7kOByRuexyPwwE2eKHsnBE1u1Fek6+3qaCCmHtxm0xsu1W7l
wxEHbj9Ta4tfNolxNQ+1Bfpc/a1Qjub8fv2LrufmLnD3+ZBYGOhChdLRw3kab3Q7SuFJyTsph2Vx
24VUdIez2esJlYVFBnnIkKpxmeAGoQI45DD4dFDGQqkMtHlb3tABD87ZcntVRlMwl4hDfuYWQAW4
nx3lU06Ipyy/nuldrIwBl26Yxd4IEdnVGK5t33tX9OZd/ImlgTt9pz1eYM68oUQAAeI76JhtiiMd
DSqJY3GT6hRZ/nRqAxE3OPlNkaXjRxdKPMYCgDUM9H1kxC/ZbPm5pHqoUx7rof4aiSYnOFgHu18m
WULtoakTRZxxaGXTfIFnHVH6xaxDUfzVO/BihwlCxi4WphJUiBtlAi/4GHvVxNNJXwfViwkmCAlQ
BZks2vIi1RhQETPHgvBMFt3EmGHmHMHVgpN1MaX8fhWraSQpXUsTDvt211DZi+IYHuJ9wRulpxfB
FY/QKNgsz3qLV42g089zV4N+2NO26QPNC3Tu1EP1uXfoIFO2IVxXXEexywqZI58bgx40JQwLdYyh
RugW2iAi5wALzwgTSHR5FOlagYZcva53iV44YMLifKr1+++yDuaAp/PcpbqGeyIg2WGUrcNAwod8
7LzOMLxyjtzrnsFbERM7jEE9D30DpBRMHRxeVucMVPnw3xlhogcIoBqTqQroVsvIx2ilk90L08N1
G+vlzIuLs0Qs8aybuikI4maU8x+R1vpSmQZuldaWnc7a2bTkxG7q3rA7LfohmpBI5fwA+brr6wxi
WNMADmiJEgd/TSE/Tpm4y21d45qT3f+hpYwe2SsnjWVkCSawMKYjblXIRMaPZAuuvK9iadPB4epx
9MkD7+7hwJXOYEiTJmOcQpphE6sz+nV6Ry0EJx1AARI2j5y95KC8Tt12ASOprmSTPn0mMOR9dB8d
0LrsUJHZ5tjs6BDo/1CFWX8p/Tp5OoMggyk1SkEHxWgjA51UjMA3TTU7kvPfJQQuphgcqXNQO8aK
KW6KOsZgU/hgtrs2VP8qaL9YYaDEqtWiaBrEJUKdWyCpGOx4CF30z70WROo21z8Z74sxQBIXeGTi
XYVguuzBvZalmzos7+YofbtuZ33sZ3HOGTDpi3YcUeqVNpXVePlYetms2rmSOobwZUaQbAatbxgQ
gSjkXSiKflVVkGlIXUmrPKt8CVqe7PJ6D/rlF7ENYEiABJMiYulgZd0oqkfHumJwg5Re8jhsAEj7
Ztci8OR50T+Eub8+MEvrghRGbZTGfwLr4h5EPKC+U890mIyE4A3g7DznE7PsLpGomkX1M861LNt6
pylF2oNm+FXnpG9UQCv2ebpd/1BmuCySgR0tTMRKp5OigxPdKPOm/YjA7mWAbcWg7yEqScQrNHDC
WoNBnzjDIzRo0cMhaYVjNIrTjrdJraFDXdsYGLId+9K5vreca5ilvp6sshulGHhnVuFJ7HPfiHkJ
WYkTmrF8Lo2hQa8uhY0est2i1x6be7KFEGF2l/mVa+yT2m2O4A2+k1t7QE/B7voSeZvKoNFsGUZa
zog0pDDd6SWUN6Iba3pIgnNntZ5a8KhXeMtlAEnvtCzoAjxr83pylFh6M9KO2KZaJ7ZaR64SNMck
mc+JVc/+9ZX+w4Pw4rIMRIlK28dKSABRmUcbnIhXbvXKRT7ahe4h51hyXIftJRu0NNcaCecjCuTU
TsLgBqTwoXt9STwjTGwTa6EckwzRdZKbX0BF7fVR+e26Cc73Ykmuw7IwlFH5fKJE28qn3DKUv4y3
XRwQY/vAphrNUlaEUyCCUb7BoKAs+BGEma4vhhMrsWzUch3UWU2rYtNs7rvhpW4wI0gqCBt/uW6I
dwewtNNaGlmZEsHXqEwdZei0buRdhw5keVu9CJxL/h9SOb8822QCF1UlvUkqIKPqK5tphJxncOwd
cL9tMGblpuDR3F5fH+9zMagxkFjLqh6oUcfaD5LmWyWVZfTtiZxTtPbBUM0wVNARSDoqCr8HnKMe
1PKAabJNp5P9rOSzbYixM0vjgyVHu///mpa2GGQiYFbIYvSsAwnfGvGgC3vCbbNZO7BLGwwEVSoZ
xI4OfvebxnRClE6PnS94+UEknvo+ucqzzB//W4ugF0bZaYZMyYRQmZHQEPf9rrlDrOkku243PvGF
uFaDrqUtFpFqTWohdodEw1fyPDnxx3QTeda9+qjv5n3+Nrnxtn8SXJ62NvUD9tW1NEsfgYuHSWnV
ZArTHvs6mMdplnU7I6XuDmH2LhjdrVHFT//KWT6LLAuDcWJlEYEg9MZoXtXgWZjOrfR63cTqqV4u
ijrTwkZvFUqR0xE88mwgqqPUcoKjPnYYmnDppDEvvlqtDC0N0lO/MGgFYjh0Jryz8fB8fMYLdnKE
1+ZNcuszHRk1j9rdeBftRi8o7O42v5O/pfwRh7UX9PJXsGDWBlbdY8D6MyAadykoYxM/PTQYAvsM
oLm1uDUwWxpkQGaCDJ6qD/RQvjc/wg9wkbiY6EZHw177oYHih/aj8bLTa9cqqn6SqQLaIAPCbLUQ
6KEVtWhrAP3Jjk7FK2CKkre8rvl1/LyYYfZySPLG6iKYMWTQQ1e1PbZvItSGSMi58Nb38GKI2UMp
LkkbZPhoeXo06pfeyO0o1z3OiViHz4sVBqKHRq17EDDQE1GiQwufKtkHbtJ7rV3sAojOv4d7mZel
XTdq6LKoonVYYsm2hVixpCRG6g+7eY6y8BuoaXkLW9++iw3mqLcQ4cssmj6nlALzY3LXoTYCncaH
AYDZnGl3Ok8kZd01LibpT1ocdvCPqN2Q4QqXu3sxJDYU1CxbED6ufzLewhgHTMbIEsDfS62QTQeq
xSYSfa3lDtavn6fLahj/i9Foj0ZS+uYGH8Kb8d7cTDfiCeOxLqgg4hsIFLjWXt1WO7TX4Dn87xbJ
uGWPdF8D6RIUJWbFVQeyMbToQMzv163w/JCJHUhmNrGcwkpYqKErC0PvNGbNWcrqCCLK7v/1djZf
axKrnUE7Ru8AaWOh9AnlrsrWbyF2TKUE/ejciDbv+v6Hq+5ilQkbZmjXyoEGq8lzeBtt5227DTYz
6nXglfTJhvfo5Xglm6Qd894cRDSTbephcqwQF2rVI2fKI7bgbiaTJFGlmEg5ckEoeNJWeZC1hnYB
xKL9uZPb3Q6oYTm8p5S86iiSCtokyFFbpsk4SqljJqvXgMUWWPpDO3mWoE4U7LVt4ZOTedR3xO9e
jbv8IN2F9yDxBgFE6KcnHlqvbvLlZ7CtjhIxpMIEfdOmnA+dEtumsU9bzrVDj/UfcZ8sKWAq01Qd
lPK/g1hfdJECwhCMD+minSXQPU738yi7yYA53ZzXtLMKmQtrDJhFYpmoowlrLUjtpWPuml9oFoGc
qFC94hQP8V3+nQcuq5lVA5RJoqjISECzZLVIuEvGWGCKqH+3jiFKGEjmusHOgjAZ0BR+ROOT3OFN
L6160cIs/fvifhgiKw9bcCtv2vZV7h9F4fEv4Ew2ZUVXRFlR2LrMDA7jQEKzymYuH1vlqes54fPq
x1Ik3ZDBFgOpDOYUkHSYdSPB/99KNy2x3Fr0e/GrYOYcxFy3o0kiOGREEApTF13skxGjDdZMET0m
4gn7JMWQHKGNUwMH/lczroaCaFGVZcVEC9jvhiora+WaKDTjOnizm7rzNvtsS6GJZfFg3PI8YFVU
bGmR8XddKYTQEpFWaMRo05Wj3Y/1Xm5VN9da15hLb2gHVzI+IPTgkEZ1Rf2mbssTeAfQBoDeVTk5
Cznk3dCYFJTy3oxeOhE8B/rodMbgqVJ9zDM4MM4qmhScGLopiQiagiL3Z4KJe4s3Er6KSIsdZD9V
P4RpFxt4CAeY+COVK4yzHQZ/Q2yy3DYmHKjVRgySEh4RzWddu5HawK6gsVHxOm3Xr5fFehgX7xPT
QA8djqgYOibGs0HKWj0pmT0bTvlDtOzR631rp09u8Hb97NL/+A/YVSXLFCXLAM0sc69F4JRQBXMC
JMUFXtqvqnyTjL09N6BWqR6G8IBz/RepeEjb/zLJwFHWWOGsS9hUoYq7TV00Otjrdd4Zo5/m2sKY
MyZU0SxkUIDaZD+Md/RnP0BF2c0Pwo3+qNIibokxTfWbDmcdbYsDiOtB0GKJzHFLE7mc6wm7SrN4
uZuezY9op9v5fYxyCoSyuaXx1fOgaqoEfJQ0meW/MjOpmglB1kT0hQcTI1915WVPutu5ya2+nXb6
Nz6orO/wxSaTqRGMdkBanB4OCyyLyRza42Qdm7Dcl1ngkhhcoHX847q7rkdEqmlqsqRqisYyToi5
gT6HEHeB8VBN3qyAHO4spnurR9Nbu9X8+F5Gf1/lGDhEH60H/XF0XRjJFpI/DiWO4g15U2f9w800
Gb1QkmRJmEf9HcqFNNUqTKOZeBXVbm5BIyfIN9fXTP+LayYYEEpnIndhYSGbieJrGOxqTXbyWrED
4RBlhXvdGG89DBA1phYWoRphPYVuo2Zk98X9dQurrqpBWFEUdXSMsIN1s1jkQTvl5qbLAlsLQIus
ELtIeONZq7uGMNKiClA0P/P7hyGhMJESzLQbQqb7ITBAkGal504H8/wov41if3d9WcpaBxiePb8M
MsdhSPVWiLXE/LzU+52CpkgMQe4wQbXVd5FDttmelgHpSHi6J5/DIXSoT9gpHlX7js4yR1BjdaMX
P4iBdlJnRp0R3CnVGO+g1WmPfeS2vM9JoewP71xYoQ61DJo0RSaShQOgzqeuOgqqgW6gL1nyeH17
eYuhf1+YKVpBbYwqNTeS+l0NEV5oP4Lq5boNnsswqC2DDcIgNF0pQ9FRS++QTvQKQ3DN7gHyhfZ1
Y7x9oz9msaCmS8CdA3Jw8BfH0HNVG3fU+32qloWdCzzO2NVbfvGRGAgZw6qVahGHQYghmZq/Ev1I
tKNaxV7Q3SqIOQye1Nz6FbgwyQCJPMqiNqTwCzoh1b0pLu2bDV/o2PV4E97xyFjWI6iLPbZtVQqk
rBtSOAhlY0k8xR2eYjd6avfFY++XT8ZuOvA44tb9RcdjTsRlpIrMEgfIPhIhwYnX0ieJvKkEugGW
g8qQXSeFd91dVnFZ/2WL7dqP0z7pxwJfMMhuSbbtuorjj6u3+cIAg5fok82sGHHophN3VfhdhroV
gd6tmrrdSG/2gKOqxVsQA5dqKVkDUfAWlqfMzsngTCpnPOYfXPCyZwwAQgM8rdBmbCIoyqGTlO3n
Q7/VvGin7fO9cMt7Bq8/73VL1Q2kahSDFSA3oPkhTjm2sN/ofnVDe5SSyqaC9bIbuTnoBhLAPXfY
aR1JLmaZwz204TSTLqOenx3ix/Q2Ay8oWiMP+rl5zXbxNnHLp7/RDTPwFBcxqC7TWOx3+MLkuAj5
IgQlWnG29H0I8sqs+3Hd59c/4MIIA8iqKatdSlem35kYMWycGVoj5gNlWEnc+CuvxMK1x2CyrsVq
TaICB/pMCcDGQ4bmqxk9/uGW5i65UxSrALJYH/PlOkXNq76nl9p5uqfZoAYhQ3lIEihWDm55Q2l6
UDJ4UjmRwerZW9hlgCsh41gVeA9u4gBMLlBunwxONLSqp7LwDxaO1TZJhGmmcOJkqd1nzvTUH8VT
MdrlN9XuvdB0ky/9Kdo0D9GZdyRWg4XL+jQGy4R+0KFYD7+RMfkvD+cm7e3c4Gzieo11YYVBsFkB
o32qwVvyo3DOtuMhcaQ7Hfk8PJ/35Ikq5NJGWto9J+wE3IPSTvu4fkI4H5ItaIHZuc9EAgWEavg6
JR9ETjhvdd6R+GPcwOir0KiICeLJyh7BZVKgT1iFZGR+XzuhzTuCq4GKoUMJ11J0EaRbv8OK1glK
Kko0BMtCR8g7Pw1Me5YaV5F9I0LT5VtjPF7fw08qxj8i2IVNusmLSKys/5v2G+6yZzQT3dPyfOSr
kl0faPXYsGsve1SgWS5vQdp4mmM7jl3Oj6AL+/NHoEVPs6Bkhtfk7z+iavqsyQjqoeKesrYIHiVZ
ap6k2Em/zdtwY2DeiJKx6YUrPAYZELB0Up+XJ1z3p8uvYFzanCN4U4pfoWn5Hs0Xm6npP66vdB3z
LiaYL9xJUlp0Wos+oCR77ZvwXBrBqTfn0WmS5muqprvr9lbjGlOBvjK9k2V2gkoNeilHcx3Gc8l8
q5MCE4BVuzOFaLb1UEMrf4vxLavhQdC6V13ssgAozSl4FWgZPZrQgiE78W7yys382SQUOeENcsuP
43720+fpaH4btjwJstV9XthnHEruiQD6DkptXwx2lyh2F0OSHJlfbb5TomRzfZdXe18hZPTfbdYY
zykqKS9JjWSQjGlLAuWseTugaBvc5ltxI7rFOf/eOhNVefd5JLKr8c/CNONRpYQwD7kiNCyI/b0R
SH7ZC9ser3wHlKW8/Miq6PRyoQxaRKQb+oogARXuuh+ISjyUxFDhH3yrwQNHub/VPEjfQFBqOhSb
Zoe5QD+/K09bXjl+9aguVs0EYEaAAQcSI8XYy7cSyHTi4Pv1T7p6iS4MMMGXrswiGl5hoMgkrwg/
amXaF/LgX7eyOlW03E/qxwv0tZTW0CrKBolW5akgrtqbtlDfW0l3tNL3rNM3ofGg5dLfPD8Wq2NC
ryxrE9IlgIVES+4lLU0cYsmad31xvG/ExFkGSYNipKCuiYlP1DCHFmDwcN3G6o15WQhb5a+KvotA
Q4qFBMSXVONeLgeaT9PdvprRV187TZU+oSzPifBkDsCwVb9wMtO60uAfn+NR2WRbW2Nnet2+ehZs
SE7RMVlPvVURQAvfK2jatXaaglUILW9/Sz9pmLpOO7AMDWnw3/2IkNiQKkr+Skhth9mxbFLblDgx
33pT5MIK4zbh3DRBTt1m7mwUzl5/skDKuzh06EyyCqq81C8Oocfr6PsHgL2sj/ElTK+mJK9Q8XLB
MtRMdvKjPSooHJYHC+pndBZ5W712m2LX+/wW+HWI/WWc7TvN1WbQJ2gtgZUs9LspdiUxO7TSAE4L
njzCuj9fTDH3lpLVs1GAqh6kV8qm8/ttt6l2Mlzr+rFZf6BcviTLla1KQqKoEb5kCo33CBU2+VuT
WKdQ0I6y+mZ1e8sS3NSMbDP4mkTlj1Z+LKFCJNatIxjjFjxGdpHzmC3WUwiLX8XcZWMytrNEo5XO
Mf30ttpTNqH0TPtM6KBcfUrewQLnXN8L3pYzV9oQl7LYUpiy5GM4fRdU0VaTg5ToTmlNTp1/IabM
MbnKD7M4rmy7x9RqXd3mcGehHcgzwfXtBLI2ecaUoAKdJoj+6xkCzFVVHjOwG5hg7TVi3RmtQnat
Nu3wj647IHsSdkksRXYcjclzH494ZbZl6BKpULyqSPXz9b1aHT1Z/nDmWjTk0lJlC/4ZnOpHCEed
oA/9WLggVeSyLHxuwh+PgoU3MJimC2WJsAo5snYTP0rH6Snaj9vmewI6m+yeig6gFfuG6oT+H2nf
sSO5sTb7RATozZaeZdub2RDdY+i959PfyNK506VUDVPQv9DinAE6i2ni8xH6vvwpmaPL7RSkmJiZ
LeZpUbAHMvuy4zjEmUS4aEBCdxRBgCv4iSd9YugisxSvecJsPbfLMIAz7Vk3lPkuKPSbF7XIKtwA
5LhApnnI3dGfX0lnmXaPhcFwYQSpN7FILW/HDr+x6FLyufJNBoxUrbKAhzFq4LUYQGJUceYS3eX1
AxpQwAXFmCdlgZJEgR/fxDmvrcDZ/KB6s82Zgq9FZrNrPMOqFytC5lKCQ5mEdvXKKhfdZL7QIEyg
S7okSAbdyCylWVbp5GsNn981/gQEIiPWA2dGu8Iq/aoyfyY749Rh4jL3k3Nq9S4C0gfJRKMwk63+
pnthqIaiaPhRmOv+uz1f66GXxmbGrwmV93UVDmkCG1cO9mS0r2jXZ7kzBFn/8dau1qMCmGxpwylM
oYpIOsJkNI7rmObVTTH2R1/wBEuxlhL8CrOT4T8FeZ3wQX2QW2tlFS5vOo1XP4QyAYmq1dxiTPgh
nO5M2ocSsnTcbvcfXS1BAb5k5JgqJ/IlI1Q+wl+aPyMtrh0vGQazP0Y42m3UvGlhrhakgpW21Uau
RvMbnm8fCGgJJQoO7Hnd2zXYq3UocJYncP+thNCY30Uv1Udrizvxl3KOVLM5ZRhqrZ8uUi0ox6qG
WZ7ACXbAZKQ7iMjYjS8SOgTYKM66yBSIF7G4hHoDEDf61hQjzVQ6T0++R/xLuE7/Jaq5+n4Kp+VQ
FZeJwz7PY7mby7tcH47bJ8m6nRQQd0a5Qg4cz7JcFEx8g8PNYARNN33Nr2+gQTdrBVnkctz/bKx+
oLP9HMbhty6sVTMqWI2tjK+h8bZdqjCfBXwNJhYx2qnk70XT+ts7djuFevVBFLKIPVemxgxc7S5J
PWUfx+aIoRTitKt+3Zixt73i7SaZqxUpCAmz6X+F7MVa3doeHIwceYDw2kGssLyP4KmUU1PwQI8A
4gzjruDNEsLYmGh/YFWeb5rQq59CQ03YTl2S4UVOc2HWHB4iWEbLrvEH6ZxMr13CbIW62YdxtSKF
NZE8J0lH2sv4nWh1sKByUASEIISVq2Z9GgU2kzG2PZ8S72x9lRLRnxvIK2Cyto9MgTvx4O7YPlby
wzcsFN1qlKVLvA4rHka3Do2VqBUa6Dq0Dug1g2OIgdYShSI5lxLyeVzYONB3ACtMuxqgMGW1Q7Me
HwUlUjVFcybie1pZNfsccjS6xNgyxhHR+p5tHydq26MtTh4Jh1VWuJm2nEZBh3h5bSWCuFN71qAr
45hkynGBMHQ6RkS4QOXke6h/9GZfJo7a5O72dbg0Sm3cB1rXMxWTJQPvDwHK5wphz+BP0a6OD70W
oC+3jDy1dDgBERXoSZxONzPNDBcnnOHIHFTtWc0wCKj/WuZPZP3NORvB6eSmmUdSxbFdgcuD/9UL
rvo6aL6R+zrhPzdbLVg1v132S7GPOGfC/z84reFKUPfkvhVjIPT7an6UpsMkN8i/YN4k/V4LTmPI
Fidi+K48h9lhzH4q2V4Cc1qEsUT1rsoOS+tloqn85MbXMPPL5lszPMvrp8FShmGdDgWNelkjwp+w
ac20PKXF7KqS+NkM3Of24TDutkzBHp9loRRlMCy6DGF6XY1yK1rWYHuR27noL6iji/AdGCM5qQPU
KSYaDj5kZ9m1AaRl7NiKvmkPiJE0pA2AE0HnG3bsRG6DlDSGDJj6e6xtpbBQ5Mq8zUk2ZYrvFUHc
S31pLiWL94H1nClXKpVGPV3JDHnWIpUYK6WTFpk3ipiDUVBZ4CfZhMoD4ygZ/ohMoSFUEoVpJDHZ
GJWBKs3BMnewpXPyLs7c2/aJ3iQb0K5OlMJEQ627YWqxjymgF7o28FRnuAkoFpHSIwMdGZ4pXaLi
IMWrNcRSJmioa4p93lvr/Dl234z4hfFdjPtBV+R1PZZHNGIS/cLsxAGG99PP6tj6RPdYjs2ms9XX
mjlww1qV8ryUXmnjuMJuSvNromvozz2EMauRjxVN0UX4uMIohDjBjoELszJbZCNQwE28JDDuke1e
IQLPFlti4Atdlp/6NMw04oaHVV2bVS/Z4ZI8bx8aaw2yu9fZj66d5HmA61Yo2bM+zEcuTRnxyu0e
iq/7rlC4USRGm2kS7gVc/NwMvSY3eU9crPiA/0kmYyIng522h7foycCWgiOIDIACyPztj2W9BQpa
wEeRZuIc45Vz3zA+jCQ791CAfxfMv7tZYXEQSqybSYFKktR6nYXINrRgtAKpCGaFy7f+DZ/f+Omh
DAwyGGarB9WuHWkH8+i2TuJwUIeVHjrb8NI9EQNJ7HbHMVvaWQGLQoFQVqZyhoku8uN0T7KLHVIh
PZogVnSwlfcgvmKynjCuGl3EUhV9rUQStyumuGtOZG6/sNJX4z40KzvDcQuMTBtrQcpJQzKz6TpM
3EBjfjHl+tvQM+JkFirQg6mVqvEC1wF7WogRQlvJjh/Bk6bbssl50nN+VN5ZcM46N5o/UFpUPWwa
fNS0W9/0neSHNnSO7o0jnow7+ehb2X4zrE0k/34FEC1GPMBKh3uSz01rpYKBKTKJlQ5jbiQFQ2LU
YIauANRNVn1QHoW3dTQhpAc5Vf2AQax0tiuXVR26VH82fGuVwiWBK5V0IFV+wx8cVbfgL6LvKfE6
N3MiJ/7UPJhk+FGhJe9VlyA8K4hnbS4FSHyqtoNErEocZo+VsXi5BB2i/9sBUijUoqwiDBxQaBGj
nTRFh0KQGT7q7YrpF8LTAzsaJFVHjGeQ7Ie8Ex5Huzh1hEPZVZzxU7OKg16ZuZ89svpfyG/fOEGa
M5BLc6NriUfa9kc5xRzxqFhJlZmxsKvz0ZH1kPHiWQtSkGL0aRSGpEaqNPdxdOhT1EVaTGApeoC2
alucvm8f3u1K1NfO/oMt0OiEvhjwhYTjZTglOwG1IDDnuotvMOalGdaRntlR526JSwPxYTPKnTny
xSnJIfUeTZjfWyuHb2OGa8rCMpohsO91qCfrl2szOdxoCvvoqILpNd33x9Fjy+0Rm0ZfF52XdBFN
qxh5VKjnlgyJWKULesWXnQRh+dGPAqL7ywKWm991vQ715DquzYsqvvSIt7DyuQtSBlCxzaD4yp0w
tVjzaTcjiusFKWPOceLEJcXlw5ANtOtLY4ZwKoLcR5fCw/advOnPXa1GG3LJSJdG4jCmQDgn2rv8
e/ZQ/8B797RT6BeH4SBZhb34jTufJluAjNXiKyyLwThKujGFy0QdlWV8MZkEkSB72joYtGLaiJs1
yetvpaKLJeUgbrDgKGeobfdvox2/E39VvZN/dK5xXz8gufts/Nje4VvR6PWiVP5CXKJQNeYYY22N
uEMLk9W1/qRKtsY1rCd4ywJdL0WZd3HCQEsrG5e4xkahHirRM5FOR0QqWdMTwrYsNjXW6bFeCD0c
n4xGOBcprpB+JJ2ERPVMfiJBMNGLYfeKs24LZekToWrBFITbAp1lfNCznMHVLRNT4t+G7HHq/Tlh
DUDfcv6vN5bCmjzEYKJAZkZl+SniSmdRUV2WWNMvrFUopJGSVFvyFXnIPDGT1Zoh0zB4+vsgmQrI
NR45L/ue2aqGevZ/8CquP49CnGVsyxAtfShCgcAJwoyWMr9tP4LbNxNALYHsSwFbw98dz7QFIYlc
6UQ6oHHz8Yc4MxsOblk88H/8XoK6FtMYd3FqwAEMIY2O7pKn1U5TMLkSnYsSkpPmghzpAC8QsoxM
Hb5brsT14tQFmccGbLViiDxXsaDbQhyQe2osI4nczgCtusCXx0qIg+1N/cPD+/pk6sJw8qJGqgg8
y4MGRHEZxL30QLYV9B0JP9mT0zcd++uvpO7JpBZJwad4BqMLefhARaeRGR3/0mufvTozI2an002f
6WpNurg4caPeImcI+OROnPZRrz/C+bVRU2fV74cSI+KahZ31BBSqGLtLrME/HYzfu0uXGhW+6vq4
wKxPBgKhaE8kInqMUQiWeKg9FgvTbSvxtRhlmvRGyLt8xmfWVW02lYMCpDkkH1L9vP1VtzHmax3K
GmkllxsyhyOsNX8BOWnYBpP4ub0G47FLlBkKBXFu1QQbJ82P6gLRC1YUdDNEub4UFJzk2VAWSg1D
t+zSu+Kjeekx+3gZwlhPkBfAJGTyA3K93rRnheys/aNQRuc0bZZ5EmaGvdMKD3mMTL7MisFYO0jB
iYEpIcFocUpxFP+MZM4vx5qRT2F9CIUdstxVc1MDsYpm2a9D9mMNlaO+iAyjdqH62XpFFGagfAPN
r4iYTm9y2iclyAMZk4EVRuvxcoPlWUDSw7AwTO0QJSfywiZMYY3QHByh2MCa8mAANV1f7FMMy3Qi
pqOSRbZrdTC7KLFnqL4Mj7z+noasvCHDKtG1xalM4nrl8flRCUnbsbHK9aU29jVEO1fj5/a7Y2AI
XV6Ua1WR9QX0AW2iWOPT2H8UT1HOcvcYF0emEGTqKiWNOSCVpqZwRRKn6HS/USVn+2NYxoYuyE25
oEZNjZ1Dk+R5PnCNE59BwXoWdsYKG549aikzrcnaQfLtV/mxppl4jiPzwLHWW0WqOauCnrL5Nc1Z
0tGsXaRwRAyzmKvRReeGqQpeZXBoch9RwRoRvzljfwWUMgUkk7SUdZ7gg0gbl+otjnSQfBjSDv4k
7/bWUNuTLz5sHx150htPnq6/gURgrtQKJ1cLnF2mj0X5UiazuaK+PA7f6vC0howVb85uXX8nhTKT
wktSSQ6uc5IH1YsuAu5ET7E5inehO1u62d21xxzNmDx6T1mNJYxXTtflZDkUIMkLVMmkxZ7RdjnU
DzPIoORM8SQoK27v783m3quvpWtzJXRFWiFHwBW9qLvxcQL3VHue/fVhtrK71krs6kCY6RI7PCUu
C0GZq1OuijKrqDE1F0RvAwHxZX039laEWseUWxgw+CF9tFZ9DC3V0c7tkZmQIX9/43rR1TudE8Qp
zHHWJNwULe1VQ4FltZq71pt8lqvBsMR02S7mwiZOBXzsPHdmLd8r5fP2YbIWoCCnnJpiACsbIqN+
uG+02YyE7Pv2EgybR5fslBEOtCbhusSFYFZCYU5TiC7YXz33U9FAwD/o5vaCN7uidQEEmAYyc2DV
omxE1BLhJzKWP74VJ9kiCsSEU4uUBlEktPiDgISE+gqCD8bTuB0SXa1MtvsKwWcEKAlHBvTRdv7U
3FcWTIYJxqIfPZ5FxIz7bgPP1XrU8elLM4Y9uR+NU/kQyPZqOFRm8gyzCI2dPfqwvCUgJBLNmbOV
d3Ya9LaDdfULKEuC0KhR5ZLDBToPL9+kYL8f3Rqx2Ypef7xOe5lAw0AqICSBuOx15A/sHppzFih5
XFaH2M3hwOuTpwyOgTaaqiYhImmH6KwKFRiJjMF4LBWE22nSq++mHNgxnPkcLFskmTdDVS93QSbm
FAeylhawahM3HYOrxSj7UnAQjUolfBaf/zLkb/0cQasFLCgTo6mdcX9FnvRKXt3fWIjbpMiRRSdF
SNECCc9shog7IRZo99/g9DAezCWK/Qea/v6yf/DQVWo2KGWGBZF7TSxf3yf2YJI2bP7eeOQt2SoH
s/IMZwaTs5efM0+NzVAwm0D2QzN6wrCnM5mrxEKQ7Q0XaTVqJNuyZdDAORZ+W5FTbHYVuGCME1rk
EB6oru6PmVn+pwbHr9sr8hRuFTqUDFcZpiUVpD2/am+JxqpjM0+YQihIXCrcwAGhFkuFU6aDnsHT
baLs0ns8pF+ZBpvxUsDi9Pc7JUqD0HAkBEsDyE3/JEqz+pnQ6/Ve4iqMuJKB/SJP4VGa1HwBMgKS
lBoD1dE9ohsX7UDPAE5M3iZ0vTw6BNgdNszvpLAnTvSykCH4fuFzW21CCpEdZfReNC6wl/Wd5Jy2
Hg6FP0Met2ouAHcXqwy4yowt6VN8/w6Hzxl/9vf/4vvI299akQKhMZSWeewR3+X69EPqtJOQgXNG
kX3o30KjsknMMO1CU1tat05HRrGUBRQ0nxUPjnckivG9oyu5sTU8E48vf6z96SW21gMaYvayHd13
LtLHiM9KdDEqVv+iuqmDvfgB1ryJKaDFML/gMvj71UYvZaIMCXhjyAzQCP6NIzRWXMOaJFAXCMcI
lw7uhg3hH4z7AeIMpgfAsHji5VZeIXakDbWupLh1BtYYp8laxe8GJJYV5Ea52JzmR34RzamUX7ad
rNt++BdyX4DmamERHM6LImNh0SOax5lTP6keDiMog8xPzwVnkr4jCcRLdQTpI5YfTlBj4zZe4ver
5UG997/CYT6il01uQPJ81P4L79EVIF/i26tF1myYk1jEN47a90j+MbASbQwzc6kYXv39lkuQNSFF
ZLHc60nktBNKL0pqouLMKMiztosGp2IwuGmB5IOiPSwgWBLgDK5v21eCtQYFSXEblsPSwtFP03Yw
9RxdcXVV7JKKZ0QUNyP8q6tHIdHMFwNXxhcCM5J2zbzpoq7FYtNn2crLE7g6HqFQ0kIWYUsIJSG0
FW3J1wMSQRR3hc0WhrmdLvn6rgvcXK1npBVGKUCo4xYacFxSrREsN3oeQypUgohAkgjmWIcWuCXv
dGU4TR3EgLRkr4LYdp6i3slaFs/0JSG58czoqXfRyMOkUS9GbbT1X3CrPfU4OPqvwql+rS7vlOfY
iu9kuIqpy1kNqkDEX8TYDtrGEWL5yDvmjrSa6y8ywIQffFKe0QblbF+9mxNMVy/10mdwtXXhiA69
mNCHkT6C+Ue241XTcCGDbiU7wPB76qp28hQbMA6gtEHuDoSdgCbDzl63f8ntKv/VIVIO1iyDW08r
cDnJ9FaIl2ZGDiih+O/dQXVrT3dmVHTaI5NCmtiarZMir/NqBzBtXHdSh3XTIPQKzOGunrIj+gDs
PnCWq3OZM7haK5pRZ02Je5wf0jtCKoG2JTd7QgadBLmMs2W5dBdikavVej2GrBgp6MheddI/at2M
ccUmt/2o0BpCSNPyHdEzQ6TpMw7zZrLn6jApSKulMtNE4rtCP80mWn6YrpZOZAQUNh2KnIxw6A+I
IwsgqgZZIVhJ/n6IQjaHjYouO3RkCuB+ahDBgiDUjh8IGXVpscKvPzgwX+uR77/a2pwfx0QgiUvi
wPDOHAyICprVJM4rHsxP0m4/nbPzx+LWD+X9fzPiX8tTAU+ecpMoTriz8eJWECJCFroaGJ7y7RYj
4WsR6kG2uZSn9V90l+qOe8vfw/vmpIKIafYTq5Gs/Ndkx6s5nzLcptDSHtV9ZLN06i9Vx38+z69f
QT3PulFAkU/aRma3DVp7tEnXWAciqMwZngtv8BoPk1CeamseGRbHtLwzuCoZ5DD758gerPi+B2CB
HJDxvG4HEl8/jAqY1nUZwzRGb0S3SOYaHSE2wYqmb7+iryUo52PhWw08MHjAnYMufSJSXO9Xb7J5
qAWzA07mgVOPdoTaqqyTR4SuHAxYzLZsERJ99dgGhYO6n1MEgoNZNltE+EDaq/mnDM3xDOi4HS59
fTTlpNTToAoqh8YrdEeciOMgeV0AWjOLVRO+7UT+XohuXG3jlqsMgzipgmAlkNhuXuTurBoMp4tc
0I0LTEtbc/wA5VRCqI12VQ6N9tHHmjFiituF9a+nSneoGuC/K/sUSTXe6xykbpGgEJ3OGsEEtZfP
k10+NG5/nHxW7zRrCykcKuNSF1HnxhuQ9V3TN4/8lNzVHLSlZdFl3IvbdvrruCg4yuNqXmYJ+zhw
h0oYTG0I1OpNKTFSXWfQtgZL5oJ+q+y50lnVBNYRkn+/QnujaqdqVYH2TX8QSsku0SSUsqKA2875
1/eRvb5aZIaMxZREOMM0WA9E3nDeaRgG1v8Ls5Z+dVcoUOnrmevqEPtIbknpCp+93zvkPxmFRfC7
2LxHTCZTMpLcha13QKGLwKGEDwEx4hJMcArGoDnqTyQtWJ/+zaDk7UL01XdSOJIbYV0pGEZDvSm8
n04NkuktCEaIh61iTAOEvyynh3FNaP1qrUoSlSvxhVVs8bv8iTNzwkxtSd/CQ3boDuNp8SvGCDnD
CtF0prIQ8RNEeHW3LeJzl1YHxN0e4+UxbqZOOTuJAapYZLdJOJc+hbuiQRNZjNGC5qf+zj+uKF7O
R/U1fVBdfs8yB6w9pRBmKOYmHWt8n8odImghKrxfySyqKQaM0RrXssKNpU5CAOWxP8yPxPCRIrT4
hPQu2sZCUzTbZ9Z1+UPo9fvB0zRA0xonYyEgGOC9wQl3ZRD/SPbTUfAREkK1FlJL98i7PqrfZ5R9
SJMNF7C5AVj7S6FOz69xBXZsNNYUkRkPrSmEoaUws64M8NYp0OFirp2VCoZC5WeLmzA1nx95ba/n
ploOlpD+mtvvY4/oq2R16LEuLwU7tcKFyHjBf1wFFLZTAdpL93yyj9vKmlEjGcu7dr3ffjCsPaWQ
ZxmSSFNCmIuwwQyH5BtSaa6sxC7j4dNSgYk+VXxbY5FJgw4PPDa5YKSOWUGOQQVVSgb6/abG3Yg+
+gOeBMlauKnbvk5eck+kVgYbQ7f3IuZExc84slhRzh9SAr9fiEEBD1cJ1VhJuDW9vfxqFnQ9mrLV
vmNi810O8D7UffdEWor+Y7FHUzQBnPu8QQvhCYneNhphnwwTZQc51tCsU+W9gX6bySsziLK50R3D
ITVHInneKW991zRQYpI0U+hjhgN5u5dW+P1r6F7aBL3CgyFcLHbkV7vKwqRuIGBG9F94B7et9Nda
1JkLvdZAjUVDucAw5TUon2oMzmgoPGXNkURYWNLZfi3kAf7TL/hakTrkTOX6rBzxQNVsly2jyUEH
WYlAxpa+jKW9VqW9vd4fcgVfC1ImJeEbCLTkcFDrt6SxkC6wSbe55nC1hTSyhPIaC+qZS1K+q8JJ
VdWQ2aDOQQBtKeCwr/cyqsOCA/rvPSv9/gff5+sTCUJd+ZJtukxIXMP3CZ/XxzqQ7AhCDtb3MMd0
x1/yXKxginWKlB1BR8kypBwUn6OyXu114huzUPgVEx79Mef4e1QEfi6Rxrg7N4k5oK7+/x8qTdUT
d3kpNSTPNKGahxuLASgOmaZ94TeeHPS71hkUSzxDltyqzstn50tnKeCC5DUqTVap4A9R2NePoUxN
p2aTLPHoCSIZzDHoz91zLpikrkWoI6XEKs7JuX9mR7K3bdzXwpTBkQY1XxuS6GuGHCQ4gymKT8qI
o14e6tDlcMurlje3n9Ef6li/F6Vbcku1FiHhga3n/NVN/PqpMxMnw+DuuCfOy7ozLGGX+nAJcSCB
+rC9/B9y/l/LU0BVrVNtRBoaIPo3BYKKnTkHyU7GsjLnTvb6glKmJUPX8XF73ZsDy1c3ju7WrUJZ
77sMn93bLYwi6dFJjuOZqDUISFaANtTtDqkvHPN7I6ic+qfytP0LiKu0gZd0I285K1yLajnedrgs
5qJ1DwsfWcaI4kIsHFMuZ1TAWOtR2IVKTgo2ZKw3CffZ+pFXL1JUm3kVmV3est7z7eTP16lSwIUO
pHiOiJhceQjBiIBBlfiRtIKNjoYi8bgXg94ZgsKeOmvpzdAZ/tNM1RegyBSOJULMTwsUa12MPbng
6TT1WWC8HNaGUr5wkmj/61Ypktac+gH5i7sUUpmC/q5wv7Yvyx8qDl8bSmFSEyYj35E+oaaujpze
ovESugQTJ89mnlZvgwwm+E4aBasTwEC6rBh8qu+WOqwYH818NxRGrU06lUp3KXLq5iKktrhOnqq9
zVlsd+NnWB4S8SHKSz9fCysWeztpGxOBiFF+KwXeHWUkIBPUxvl9KyTuHGIisuSD7d1i4CjdD7wo
dThGHXzqrM3MRjwPU2z2y4uK9s5eeZV7dEIkjCw7a0kKxmaw1vfFCjjBhQeRhBxM7nJoPZZ6+2VS
bwM1aNkIQKWS9cRQdk7ocYm5BrnNOaBxgiNZoOlQR40mtJPj5E6H3krvp32EZNCc2izfhGU36D5g
aMVGQtpjk3sk84eT6IUezLal3xkW6AMFOEUFaJ4xrmzPb7zPCgdZzjTdGZxlcdHyF+3pXP2Wz6M9
LbVgztXiYGxsxKlPT/MAAoimm45JkQRpubxu3zLWm1QokOMKqS4HnZgQtwxqd/bFgFBUiiZvsmuO
5I9tHTwFaFwBaXuFDIq3I2eroYbpGWhYlCLDq2bdYwrUMCvdKRFpINWzOujE8nNORnsBWWOxLJYu
jB7yOIGoZp/be/mHGPU3vikUvq25vM4LeT/DLg94p9opj3mQ+INHUiijlTwZu9rhjmQGHvPw/7Vx
+Wt9si9Xnnaoa2vOo+kfWVvFVfzKk3wiwFAlJkSEfDggrJQ76wKrxIRerdjrTSuqKw502akgjQwD
0mXKeSkq1swAXNy+PHRZdW3QJc5pBDWau6QqTGn0V/4UtgWy77D/YVAsfp4/DkllcpLCMhnkam5c
XZrZp5XyMio52GI0Z7naG8QYIfKsHFJ4Hy5KG+AYMR56Mwv4g+Z1d+m9Eqiv0aPurx2SZawwleVw
0qQ/08plSmHg1xDvfkks1CAfK5R/CU+WO0GgqwBtdW+ySs3EvdraBMr90tOEF5oWcCl3z4vamdLw
tP2EWMEpzQPQZtzKdykcvM4ZXiCRSgq8tZM8FSNSDDUYd1jlFFZ4SpP+yNW6rDJ5tJ0z2+oHJDYL
hKdoQNxhvAAqiiWToI61ixQ8QTg6K8DvDTZlg0cltatf1Zhj3FfyN7ZOioIiRZolRU4Q/tV5kVha
LDqaIh3lKp/NTorOiSEzDAnroyjskWS+bVoOjaX9NLsgd/8hrRrDPWHFtHSRNEOv4sDFmDddMSTk
rLZgrp+Q3eOtCr1dGM8ifYpFDcZE8Zvwvn0xWZ4CXTlF2W1cIjJOO7pEaRaioqhVFU7sRs8k97jY
hW28Z2dxH4FzZHnYXp1hN+mSqpRH+oAXD87G6A0zalbZ9+aYsOQ5WL4ATfgzQpBJX3ugeawNd3xo
uPjvU5GVfdbxbjxJ+7iDLstouIsyHZcs9qe+ZZQ/WF9KIYzCZSMsGH5CCFpPXsRgdAe6GL1kPA8W
zmiU28M3uaHOZBiDOH5/cc/Frhyopm4KL/D0GAfI3FrK81EqOSx1gjI8pCyGU/3Yv+p2h4YQP901
n8Xn9n1hfh4FMXGad+lERHBHlzwUoqEK9m+0pZQO7+ceK+HGOjUKbeYylOOxQRazmnsTw8q2mA6Q
nqsdxmex1qFAJhTmQp1Jqy3KwsT01m51hMjoGW3rM2iFwHAbFGdWwpT80Q0opSupwlqUC5/C6BGR
RgH7OIFtS/T/r8tQwVcpceq6KLB8y07fQS1hn6E0zK6xsb5GxNdeeWylok+ahBF2VNz/YjuQPPlf
LMPyUHQqsa1WPKjDyIWfrOxEpJEVF1PDxBut0HvbBSjvM+k8GT4aXTrN14rLRZ0k07sniF7bKypR
DZcBKmMWfpAbvXUpKPyQQy1XcgMp5h5UnvE70pwKb2bPeW1zJ+QbEUFpP9H7W+lmAk9sz7osDGur
U3CSco2ElCd21xAMM+uhS1L2jMfG2kwKQvK6h3zBinqXofS/BgNFEE0PkdlMmkMlK4xM5h/aQ3+H
LjqFIFIbtZMkYjXQ6UJhTXSy+1K0wjvVJgVn6fnSl2Fxd6AbYc0bsvL2OoUq/CBP8KbhuujfIDNk
N87k65aRY24NjceZWf+I30OvBMlX4mmewQeSaoqPo7OiDs5ufGO8T7qUqicS5PU69L3NLuGCHn3J
4zz25AXL7aXrqWKxSlxHDGDyMYM5nDQ4k57YQ+xj+NtlNuHeFA68SlXT5dMpztLB+MsiYagTfWGG
aBYIkyN/DjInA2UbKe1BRPNQfyyH8BWiO17xxNsyKLCZPj8BuY3XS88Wg2aTExIy5JBoNhm3Bemu
DV3a1hTd3DECVrsRy3k0KK9GLNtkaCKs15NGQqdP0D/ZedByGE3ZJuNFJOECnjNb3i+P4Pi1GHaT
gVYGhVYz2ErENkEbI0m4oY4JdSPtWLqFR6BqvbgELebpSmt9Z6xMYH5rpymgmg1jnnjSMdvbUBVA
nEryeqU/2MTo6CeWm85yfAwKtaZQ5MYWWXs3PdRBuCPXWrcbu8G9/jevleGQGBRsKVPaSGEB+k+t
H3yt1p1p0K2VJV/AgGKDAihJnya9JAPiHNrmG82wi3myDBVyDP9JivD3MxV4enYYVRxZKQmHVPGS
Yepe/ZntYpsnTNBSiyZbImwLOpP+mQXC2wYAC1Puz9iCcKYiqcHxTSe+AhHh7tzi3jglVoVZf9Fs
YmQk5QfebxihK7kTf7yjWJpyiUallOW6R1g5ievHEsm2yGcWX0G3VcmCER/PeBObdSWsR7lGZVM1
Hd+hQjp2GDHMNCuJvHl+miDxmTZ3IUQNwupnU79tL7uddceyFAgNVQH+wQI7PCF4ho4fnkYINb/s
WDWmdkpfSQZ+tVQXE712fJz2yevgx98Gn8X7vflm8DsoMFI7MauSHLe50d/EfrHDHu2QKSOO3PY/
sQoFPFM1SFpIuhx6uwzk3CRyZwkUCx25MksHPfjey/32Bm+CLFakoEcZk1lEr6vodvDb+eQkRp0l
8aVZLruyL51EYOl+bedDsCKFPrVQ9QJW0l3hfBGOP8bWdGyeOVBkxB9NoFjyZ3IujyzWfOZbpfCo
0Iyx4onvoB5JvaR9RNTXxyaUjkmiWzzzb+S9Fo9Q7uwrq/rc3mfGc6WHiGtpyatszGVXkX6U0l2f
dmaqnhvuXkSDw/ZS2/ltgb/8+1W0JCl8yCcSgjJ+Z2A6O39MvAotmMhve8wUwaZPj7UoGJIknWuh
EEAyzJpZPhGlTd0GbQKYV2swD4mvLMxlLUjhkFEXs7Hm8ApiobEWAfCaMcz/TcMlkregGAo616gn
MWtir6kRrIkw/xL7hzw9Y4bE0lPGy7t9Ia/WoR7CIPQiFH4uBBTZgwGrMT8NP7mTbA92F6R75I3v
qsf+PrFZCfHbXYFXK1NPAeWPNFZJWhAD1IdpxQOI7eGdxCyEsgWWGm7VhIGk7Xt5u4D9e1mJNtOd
LuSjIuDoiCwrIUeA1lRAchPlvgCxNOEyQo7C5P3JB9Pr+i8GVm5ntK5+Am2wO6GoWuLQT9YCnlkw
9Ox0FIwnGzypO2bx5+ZdvVqNehxlbVRDRZIwotcGnVWg8XDgTO1SS+N97mAETNeVtST1PDqlSLqJ
eF3lYTysAWmqMS5638RZF/fDnhmW3LQgVx9JftEV2kRy1cfyBEeEuOn9nfYKMfUHpYDzRQYFehCg
S6UFchqLXTu87R1crU1ZZUOXQZNOOh9lD3xgdxIGF4UncGM56TuZt0qs+FQ8ifYIE1qf6ofCblDS
xC9iXe3bRu3qh1CGO6ybfgBRDolVjnNlir/yHzKud3hHWm+qg34WQBlr83tmLZN13hRYrRFfixrp
SgiP8yEx6zPG+izUTmfn9EG4RlgXbBscJdp6S4KxCLKG09bFxc211uuyYT/KJ565peQp/sPBvdpS
CqRCpQb1EGnJI0+VyCNKUFEWdvyBvJxtZCJ/amMp2jj3SZqvfIV3+v9Iu64luXFl+UWMoDevdO27
xxu9MEYaid57fv1NtM7ZZmOoxh7diN0nRUw1iEKhUJWV+bu82Kx7N1jHLqv+tfzOuyyJvpiHThob
g0CjWozvSG7m5hYE6htzgBYCMLMCc0CPFXLp63mI+4CDZBZqBi/xR+cSfOf4C23v8+BSs/Pc0VXu
672ymhQzvkuc6D5gYOBZIff8UWbxodYKTJiR8ne0KTAFSRJaIiHwez6cGY1IfLu1lVQ0EtpM5zDN
Rjjy1O3wCB1sq/1BmmwktUtWrOFaxlUK+vXr6CcLgpILhFa4BLJ+q0BzxcNkT/EIDUfd1h/B87of
YrvdseRgF98joizLmNc2NJVuOXNd7nmiB7vSaJhDgcLe8FF7LC7S5YNxsUKFtUbWgzYk0/Yyb6w9
41cjPujcD1165o0AELS7KBwZyetyPLtYpOIZWMASdJrJHGYxmmH0TZDc22edZYDKuiBI2mUZuZP1
8aRhEAtVVMYS/nDML2ugIhfEyASt1pDndG/gHbU73ST6caTdigIpSrMr5hlb9vp/LNI9Zr03uHQa
ECsN6GFCAq0B7DPJ3zPgtTVwHB8TNYaq7YcSuBKkK0WFET+XS4UXb6T7zE04ShOGPUhjgZC3gXgj
gFPaUOmrAkClTB6SvQ4abbYvOirQNqKVB6bBmUwqCpJRfT3+lw9BZVwGQDVRXmEODXqwkIQnD5EO
ZMsEhREyRQlZG023nnWu8EOuhS8RDoNw3f8MbMh1oxsrfRAgGmtScXnebfaZqeA2gnLFCwf0G0gx
RLbIFL9UW/xBhHbpTx/YbVSi7Qbt0tAltcpgh2Hs17pjI3kWX7OzH0JFvSQoIz4ic021U2yCwiQ8
lynGBXpM+/VQo4FWMwZg6zUr6p1v4lv7SwWkEdAtKS/xxUnHheizq8Smk2yZdzXLk6hApBSR1qJH
hdGtY4dhYkJqkm5IEk2qMKxW9B8uyYvfUlGJK/I8T8gkYwToXXw/mJjHvtdhLXLAvcE4rowQqFHx
qQt4T+cwooSojv9Twyy7kBEDl68nYNoNRZZUcBBfX4thn3txRfZpSE69uO7LzJRG1gDFHy7fixXq
PMgo02k+KenUjnjIAB8EI9M6w2O2WoP9ZptvAgh5MwVk/+CEF7OU9+uRVMQSmTMn5Ezorq+hawMn
jLasWsdyJUe8WKLcPZPyYQpJKcI7dHtIomAepwVzxb/iulm+Qy62KIfvhsQ3sowQwFi8VaCSA+Uz
WzgiNXQiM/rGWtsf7oyLPcrl61qT4rjDLSmZxqn4IT/UjpZDvURx+wORLtGgPiFZgWpmRxK+/7ah
Nvu61DkwmkwoOhK+yWUB4c5Dsy7fVJOgEdsdK3ifp3m+hq5/1ktP+3QqVLsgrkweGUj9wc/d7Pyt
ePcDQ/WNOfbmeDpHz71xjK3+R+MQcBYoSXf5q7jqf+U7crVWbvLNcyobvTh5HWyVu9KRNrfzoz88
ZS+/kyqRCK1RaKoIvjZCF5Pgd4a6k36LTmqPoIR5Oyu3awAGOFOQbVY5cZlA5bIl9GyQ4YX/ibqk
x9quArd8IIRA3Wt212BCSN8U63DTOeO++9Yc9DX/KvUWK5si235ro6jY1WmlMvjjeaOaDZHHJYeb
jWkhZ/eLGUkXdE1WFUGgB+8UPpLBWIHyX+g9dsW05vQjKP9MCZ2y2zsqLrykDUOSIRAkCAav0LO4
aizwXJmRt8IpPgb74Knb5N/CVevybrXL3wQkDvpJNz2zsvpdjwFclksthJb5D6DHbzO1EUZORcCs
vLAxoVhpj4bybYqlrVeV62yUX8PRW6uh9KgmnsNpwO2hNmr2mvgXDRbD0A3IcEKOSZbp+ZSh1bww
IfdSsJe3AZoA6TqEeNAEnMjK2EZmg6cpO09c3ICZVepIBZAC58sMRfK67++NKXrk4ulBrkCaM7XT
QRjr2BT56E1u48o2YtHxAu/1tg8sXZVXW0D9BC/teknpzrEu/UBnSf2pvNZgIHKI/ggkhPq9uM++
sUt0C7nGlV0qIe80rfwNkRk03JaDZNVRyyDwOLsPdZIMA5upCTwUaFQ62ZClMRTqBskTQbnLx94i
vdh2BQp0p3CiwKw2IyQnDSxVQIlbB7wKlQBQgX+cB3ldVpK6kBxf/Rw6K+lqT0MgQ+M7FzpTFf3j
xCXbSEtWeiyDIEllIIwXci3Y09Gv4AUZOQ+1tSqw7eVI6FClIDG7ABTV9cEwWFGEZYXaSKMRyryP
8bKKRv80xcmLzHMP+qDeMxyV/Nqvm3lZDRV9o6n0dSg8kDcODxHI2pxA2ZVvRMwzMYunCzm+YSj4
aKKh66JEC752MggIFAOHgjzUa/A16k+NGR0rBMJxzRrbkhatqZiM5EmNT6Zfi7Xv14lA7hXQV97V
Dhq8eJ/quGEwgLL17MAVH8XPzOWcBh3tchOZWwJrKqx2Ld15xwJzZMbfSPdisFwHR4OugFGKp1Kg
UavSsSac3H09WdwIdItaMl4bi8dBA/m2rkuCqGhUXumNAx43SQFRlOAhL36Kyp3JxY2tYvSW4TqL
18zMEpVRRp6c6nFF6i5u/JB+aG4OxrVqBEGSBF67+MRKYVkroz5eNQ0xrxOBS1kerKb3TbCVOLJc
mXwXbJhPxMUDeFkdjeiV+cDPhxzWRqt1+snqa7PBHA/e3SVCeN5ZdQ2um38hfkc+25cTOTNMxZfE
yJK04XDyayc+CnYNLDj3Nm3I86AEffugmt1K2xLqQmY1d/H2mJmmgo6XJjVQJzBNaAtJx7DHVJpn
axZhjS9ANc76yqyPTEUfz+PkqSTUXprxUUnPo/jLyD/+f25KA35FsHV44BtAiZPbB3lkjb1iud2P
QXTyfpslr4H4OCmiPaSnSnu7bXvZYxWZXBcIQzJZ/qwWn0xeVAk4JW4ovKejjXm0cNyGrYB6HasC
sGxKNyQeo+2GRJf9ZYOv5NzDsZ/6cmcE1dFI5HdOknZ9WT8j6hjW7aUtpNMYHbvYo27dekBXOwtg
r51OXTq5pd+Zjf/Rxk+37Sy9j64MUd8wGsS2KP3/ZhugueKd+p4IvABh/wZ6FxS+mpWPHjfD7uL1
QW4pVVNETaV5ypoC/XOZRxINuRMUG0MIC6T7CXIyKdp8rHOwePBmxqiDB2LUTpp0GFPxAKtPQsEa
9VpOSGcWqJOWi6ANaoMSmXhogtkZ31HoAGmFjICyxRXpijt+bWxYr9vF8z2zSnlJNIzKJPCwiiI5
J6Ym2hpK9P32TrFsUA4SZGKJugI8UQRwDcoEKaZKZGE/SWJi3rbE/IhUfQigIn4Q65q099Jo4z+Q
MfDAHd/VR/1xGs0CGS5pArO8YwmHjWfUxRepO73kKyErBXxGMleWAvberOXPytFRO8GuPflu/spY
KXGHL5fQzCJ1t/NeOMVTBosJaC0G1CXIvCMwRh+/+4is7vNCDeBqgdTVXpAiSECKNUUA9Y44WWn9
9NAE/iGL+tTMy2jnQ8TOjMTcub1QhvPQSPqgTUrSssUF1IorLc/XYfQh+axJkMXgfHmQnmPc7B7o
IjwHxRiJbz1AO9fbi9COyxKzxRwpBB3s20tiGaO2TglqAZ1KBExf0gdLEMCaOSGF8AtgtzJA0ngm
HngBqzp/5QvU7kWqGOWKimsu1gozNyTLN36o2toTV1Pu+MVJSjZTx3i4LHvMP5WFc7lz9knDXI5z
jzD2EwwBSHdBS06oulk551Lxeb62c7FnZmcofTHFt0Nkvh9QEjaOvZsdszML+e1tW/bEy4KoK8Cv
hbLoCZFMLh6k6cGbXlWZhQ1guMa5HDhbTK2IRccP+GiEO1+wQwcKqeBHTi1/Fe47x/iVOYWFsVkW
R80S0PbqK1L3wBRV/wGn90CBTTa4KhFSAsixEiwYWN2/Jatxdft7Ll+pl+9JXQtNrOm9EODM6eWP
pvnJDy+3//4SGOpqTdRlgHGJhlcUeAb5mIrdYsgeOg42ZxIolPFKZNFqG4gsK3ZFlwM1bgoJKzZd
xlIv6+p3kE2fbWoDUS0Ua87tkQnUcL/ViKYV72ZOtlIYxQ+WB1HBRcwBkGhEHHXRjy2ufWm12uSG
+yJ1mRScS2Caq4VRYUUOQNuQiPjARW4SFvd85W3jXYIXe4eryH8nMq21DS7XX8FaXbe78d5vGDf+
Ugt4/hvoUqqolEKkkJYXYcuoV92uBsO3d9euAB21JCALfSt10aBEtz1xtN7Mscf6kUXlwPBliXoS
IrZqTc3Dl1PIrUSeo2clI91dTOcvN9S5mDJzIi7IRRwlfOt+Kh258O2g/s7XBTRqWM8xxmVBVw9j
JB11QHpsJHAru8HkrHjTbsQ1i0GI9dGomDMqo6RILbr3cZd+S3llLSYGI3tgfTUqxhTS4E35hHga
+/59I3QvnuC96Kp26LJ4fTvcsI65RIUbJebxmlTQL1ROvSM601pzYrDw/CZHZOVjjGNON0v0RC8E
2SfNySjPLMXDW6uq7DbhX1S0TvSUZyoHsHaLCiy5h8mTbMSnbNzOJvT9wZlRmKi5Acjicjb3xPig
rM2jwouqg+Q+juDyDVpvvCXYyjoEraZhSSt0vFCvhozvgQlgW06s/7mW6LZkU4DyQiaA4WBPoDvD
Z+h0a0KIA2GK7pCs/q6mcznZMhU7BiMpvJpIDRJNlQKSxKDFhVodqnRdaCXr+jSumYB3kqt8fT1c
FknlMkovVxN8iGCUq40um9L3eAWimZVoa7ETMqXRGDtJEwwmbZ9lBpj93QqakXqvm52sWJmCPiZL
RPcPL7HLyqigkvAS7/sEU4/oVWNM3Rk/iESdR8h9waHebiMHPM3c521fZS2QijOSnoI9kkiQpkZt
GZW/1jBBWFbapxDWP26bWq63zPyFijNGHyaJ2ONjkoYAsGWW9IrGGTIah3uGVhXUXIP7GiNDXc+4
gsgibjkNlcfwXgG5ZYWgrbpnFXN80DAz9WJkhGzm+qhAk/ppng0Djr32KIKroVx5n/zG3whgh3oz
gKTiNhAZrX6wQeusTaTiTS97kz6SeCNkndkOiR1Gz1r4KIcsQCTjaaRQp8+rY/Q+NMKyk6adWQ81
KsZe5u97FTT/hgYuIVNR6/q1zUTRaTmllRlZEyvdpxnzvGAKmp6gSsUV+s2bsxdhdLt/l03CAj0c
kCQxvGdpdnyeqdE0eaI39X4IVny3wLhLDmVZ4r3JE3Rl3cAuduMhX2GQGjUacJyciUCChw4q4oql
lCaHWcbbx2jRmQ2o98n4DwAL6sQqUYBSEUKgqwlgpsq+98Jg8h7z1lxMpmZmqMOahnlVBRw+NKpR
awKoIZgWyeLXNaPpu+i8hipAIUvWAbIm19osP5SMMEqVDOspM8PSgGEb8s9aOFZcxfKdRe+dWaIi
LDQsBS0pKgTz3BxfUmdqEAXMsjcNMuSmgw06daPn8Xu54yIzAYsTz9IbWd67y1qpvWvERkwiglMq
fw028CIYWTIOYW5psE/k7tUaEmRNxFo4WdiX+DdbOLWXVZ5zYOwgZp3pTcIcfH7wPpUDeceFUIMS
mfwgy+XMmUUq4raRpnA8of3Xn3Fi0od4R8amiF5S7QYQdbGqY34KfrKIqs69iFsrpUJwnOeawRnI
gQBnxbu52SAI28U6BpL138zfL0Hf0IC/bCgVefMgUvWKMLn+hkvjnvY3XGoCK02md4xn7tsErsVA
BZVbYanSOnpm5dMMp6YpENN6Gj1ewZcm51Rak3P6r6pVDNel6Q+NsO+H+qwR+1i/JHdEzQXIPsff
KKsBcjmxze7KLs1Vzr8uTXqohGMWR0Sjs7fkrXrPnaR99hjY+r4FvPBXhhq1Bq5H0uIvFEbQX34U
XXaWpjgMs9xrayI0MLhE/3l4JLPFtcutync26wrjgKpUZOqUQk4wC4uOkPJDykr08phT/8Tzb5wM
esxEzzteC0P4SZiY9bZ58+5lwrpy33wPB7PYhTiT2TG/g3w3z2QGZYR4lYo/eRN54lDilKTTScyc
MrkrWuhX8qw9W3xbzvaMijrAZGAEnsdn7H4EdwOGJstjvyJ6eEScY3RHgLDXyZq9fawzSEWd1G+y
Ws+xvgTq5ODOWiurvwURX50HOtpkQqZ0hO60ehNcCBlsk+/k7SM54yvrobUMNbx8S3oQJYzlJh0L
2NLJGKQKuUP/aEAOyN8RVtfQCqG0glHbY/ei/yAwm38BV2BsJz2LkoZ8liZkxFdUMXwqtOu07Z/S
ECrREibCAt2SeyLb3FlZHz+rEfcatkBVc51VgjeDM0Utsrxh+HY7/WL9KCoFVsWqb7wBPypHxygN
PFuWXsIJxWfvaGQPt20ttwhmm0DlRqPXDHpLghAZO24BL4KGwx49aSY+g+HBGhWABPTItJoM2xEh
NGFHPJjMTbJyV0aco2kPdU+rOJ3Hx5t4vIryoECnys82jK9GtuBGqNOocMP7WZ0nJAkgLQGQyEAA
FTD0Le9KKFuz+tDnFtQta1TQUQWuK6cABa3KHsFrEjpibwaNWb0On+grkjRAux/BNm12voU+dZma
Q2MzVsz6rlQAKqpWjkYyQ6iYyUY/TG52FwNVkP3CCBOQDJhTW922yDJIRaJRAyXQQFogIJIwZaEy
/eHnbQusVI5GSfmep/+myCRNEKIMjcS9A2ydwCT672gHak+3LTIyHBqWkbTZkCI/xy2VqNBzAJR/
Mswk+XHbCuPL0QJy4Ezy+4g0ykTPB4QWjW/+7bYF5pejokZQNG2bhPhcHDgpIXgz7JSjvg9DDNII
INvyHFbazVoT+ffZEw5yw/0YkyfcEBfArd5rrEDIuo3oR6/clKlXkbFIDVcQuB4wmwsOhlXr400R
Pnt78u72LUkGIx64275rd6yhD0aApBkPFXFKapFAPqP/XPHxhiAkWMNqLB+kgsmUSmWnEEEATw1d
VfmlaLzlpyxpEUY+RrMdxh24M5QeVsBSZIrCaep/Vhjj1LKQlZEth2KMjqmqKBgK3ePOevBU+kRS
nUz5EULD/GBYPwgPbMi8XJZGTpAeXYxRV7PXIQryPcpgMsIg0hNXeQs/PMgihz/BVwzAOLkDwE2S
oJemn4i4PJltZEJqlvfw8jOo49fG2oiuPjKnzpVccUvwyOUqPoQoCUkEVHZkk7f+4aV0sUmdwLwP
Ar8lw+sjOA1BcAgiGNkh3GnQs7hPjsQu2P3WOJr27WDDWiz599nRF4xK8TqC62zjx7Ct7HDIrNRn
waMWSnDAkaNAJOgYkleBPb42I08yNJxIa692JJfb9xbEndJXDVLj2QZ6Aza4n1JUUaSdcWx8s3UJ
0ytQB1vjxfve71gVwYVpvuufQ923XZrJ+UgKKkL4EFWPXLUNg3tD8l0/vdP6FuR4Bqqjd03KBNt9
PVDXlqmLN8x95Testd1mezIbEa78fQvYMKoMDmtzyVe9Tm2ujNG1BXUSwqQlDZ4xRK/lqW1HW1B2
vPcdMHxGpPgaX69NUb0kYMvrALOzyNnEcqX7yqY3vKPE4WnTdu9iO7ldjtxfTda33fdrJLw2S4WM
Kkj+0/7OIGgT15+t9zyET3zPupIZ20ZXE7Iaw94YGiC84uWpH9ZDuqnSu7p/H73CHLinIXnsMGIi
ttmq/ou++PUiqeBQhko9IUcDTBldCe17AJ4S4z6BGhkLwvE1GMCQIIkYTRM0EdNC16dUTdWu8Qly
t5BffKk3Pf1hDBmDX+THfvHJmQ1qMXGmVUmEsRKXH3MzB7Fd5aV/4xQzE1RMm0K1zFUZGT244B1D
PfD+SorNTNAZSfTy51I1UZUNjA3SJbUyqePKqOAUhfY9ySCTB6IMKD4yIvTCtArZlYsZysdBtRtN
AvE9QuzmrYgYergF6eymP/AQLt5GbmpBXxt6daUdPoHeKDFJLTpw+l1uxxgrN8edFIFyiomAY30A
yl8mv20Sj8wjVG54hFLiU+jom2ltoM7Gv4l7kC3rD6zrmWWT8p+urAY0GWBTGV6nCGJxo2iVMgOK
sgAwuv7mlAvVWYE5Nh1WGrvY66tkFb8aj1DbAKHMKV3xd9pRfuxeKsdYRUduRWJ3/Ho7si2kzNc/
gXoFq5CLCEXiXWS2HdDsAToDBohNgVhZ+RgZJay/6Ag8Hrl78ioo/+e2DsyL8DtRhnsjGlzHAt7X
A04c8QWyAfh9IxYMqyoacJr4k7YS/LZ8YKz3a8PqyiCNpzLi0KsEHQ+r9NdwijYdwICCqb22P/nI
lE/ZetqKEtjLwCLwSapV//vr8do8dYGNXcP1iUSa2/LT1O/9Zp1Xj7eXuAARuLZBnWQ0cUCZXSGQ
B5vgCe8gR9j9Bk/XHZpXhEuAifFYvLgu20hjqiRlwtwnaCHPCktEn8vHpMLv8OAz0RaLsX1mjDqb
fSMqYdEAGl7Iv7zm3eN/3P6AJC37cnfM/j51KgMOcLcJJMZuMIyPZRXsUg3TiAb4R1R+pTey23oF
A9W48Bi/3jPqGE6eiKI7D5q1zh2dABmqd0faxGTcozm031ntoDNg79YaqUx5MmqpVjP4Ye0Edznk
6VftenxIX3Snc+Wtv8vQuNHtbB0ch61qh1vOCl6HbWai3UqQnSjpOtmBJQjC2liyMbNXQodpnyon
GMDAe27lO69mBDvW36eCTZAlcSjG+PuK8jAmH2HKyN8khgEaWzXGqSwlMU5e/CvaDLZgDyCbvZMd
7jTsM1vYZfv8QbWix/ze3xV4j6AsDNJEvKcnH3DSaNc85wh9pSWayb3HvNMWs9iLX9NArInzByXI
gG8pdM/Mo9DOsmI9BvxKjRr39hFixSCa12ESIaZsEF6m3/5cnSLUlwhfkezquxFYWdaFvQD5uDpB
NAbLQ0Ek6js8DUbFhEbguwReythqnGTHHQZHOGT3PZOeaAGde22UCkXqaKRcS1JZ5QSldYi929L3
AbMAGm5Q7iF5FZ+yV8hT2uDrl+3qm7YpDtGq+MnkOiYp0I3jTM/5BVMkTWOPkJjt9S33GmHlskmK
84SHExImjFt78Rk28yQqWsmaAJHUGp4UjrI9dvUxHHo3j4JN3Su6aejKQylC2y2LMoZfkbB0a51U
2NInYVLVEZsco4jQeaqttkCD5NNaEEun6mrGKPNygjZbKBWR9LwX1ITMMlcg/BIesz3mjB3vHcpr
qw6Ef5k5bX/zaBAO22BVA3rNlN9k3K0yFbXEEBOcU4g1VxAniNcloUcxJ5A4dqtsxcKeLJdQLitW
SP40i8GFJEydEcGTxFVwBw0zzHkN21I29Tuvt8IV9xMTPZbsYqgAQgyeZSAjVB+C1i7X8io5MBfP
8DSFypdCxc+TasLPkR5b3FTtMT6SseDI1R6SXedUx3RTArwNDjRm84IVw2gYG9dz7dSS7DyHRPi+
e4re8SRywufGVO5lDPp55r+gKGDkpzTOqVfFgpfO06YgCVGkXaFF5iju0vKz4n+iPGAnSmHlamXd
DtiMg0WD16Igb6qQ5OHKBJljtdwV5Xbio5UuQya+GhjWFmATV3FToVIsmZsCJSHph3pfgBZh2GnP
E6BVxKuMzf8+vHBtjIpWfBfFhkc+KSqPVg2JjYQFKWB5KRWWxLZVCzkjicuGsBh169bVtn81C3a9
EioctVwe51ON03Cu3q44pwXarjIbKIrddofF5+8sClAxJ8omEDwWWJCmJqYfvehaYiUCI5izYg1d
OGw1sPMIHZwuClH3z48E+iVuc6cfTdGSbGgEWPym3me/tBXg8IAP8a4CYofzvDV7xpWxZrrOIgda
5BUS4mwHHixhT8SdNUd5QJV4Je8MBDg24mWhIH+1oTR0SeeUYVIIfFJrZbdrYqvOVCfVPDdVDKvp
OCeoIqscyxUvYjK04gBFLGsrzwOXz2voE7emXkUfdZLss0x4vu0DrIyKrkb6g+gJoYLtIZqjw0m9
jx/6Vbrq35VvKlRWmvvY9ZzbNheofcgHkZQzk7cO2pTr64fjci5PWjie901wQf/wXPEmOCDctrfS
Z/9btYa+1bMMjBW4yMwaIgfA653y7747vXuGza/5xoTQPavC/Yfn2eVnUQevU4wwlDEgcib+7ED4
G2EIzHd8PIUkR8T0xPr2d1iAC1x/B+oAZkZlILnEe1A95C/jCwyiR1Osh3txAzAqf6cc/DtUvXfi
aCt3yudt68vPmP+uFsII15vQVU0v9BzSO/AXWUqWW3F6f9vCwuzifH1o/1+bqPMp0CaNYO3BbAqK
/DVnxh+SS+qNolNa3ga1PVcEgbqAWRjfgmrdO+lNMZWYlq/by1KpWkmXS6nXk9n93A9k1+vG3J6k
LLYrVf6QUz6GPiT8ies1sEpJvbAqeSZxxnKbSNR4CdLQKPLSmDs1x/CWUmOkg0AYxJ9AED5oTr7J
7S5nK5yRD/slg5Ykg1cJTSdC/PWHj0NNE5oaniycAkDUQZbj8A5plGsHAl2UTf+JuFq3jR7GR9Qc
3b9zbVAwQWQGZHgSrawzjZoot01D3kwA3n6rD/nWQ8B30vt4RdqvDdiEHf2H2oH2krM7FsSR3PZf
PsDMPJUN5NpUoIbTgzpZFlBn9XxblLxXrzZcDOuat918Ob7PjFHhLEvapgtJCklmDccBq8zB2RCi
iC6juSIoJgHLVyvD5iI2beniMZ4Zp4JW1SRdC/5cUo1InrxtO1jof+p2D45Wk7eFAw8SOohw317y
8smeWaUil8BVE1f62N4A9O/To/7Nsyo7eUI6uQbTYXwwalO4R/HljiB08DR9NdYp2INRlGQlmYs5
7eWXnGFzs6dM2AUSSNiw/uZtegOT0V5bl89pacqb5FfxYmzTAqSaoWt8cozn8WImMTNMnbGqgypl
QTwc7G1Wr0pW1oaWzGzYMfb3nGTP1qdHHQYWJ6xvcMuXCfKIpRUfvHVve6bkpO6/0JFhWSRliJnF
UYrScQyxMCPgTkCYvsVTc1KSNDBFY+pMfeTcMBrXvc/dtzz4JXoVPSHO20F3dxvILN6V5VfE7DuT
nzv7OaKSd43h4wNIp2o/oCXUmdk6+VDOb1OWY7M2lfz7zFiQ+thFD7k3XkpW3J2yMjbldmBEDHI6
bkSn88TEzIrB+/KQ9/jCqB/uIa0EtmvZTbasICySs3/LDhWYeIVrx+6/CU32mYKEwdtkr957deqe
ZKf/Kbzq7+Q6GBwAAy3uvTq0j6S9eQ968fj0V0+02U5SoWryhaGM4xahqvqZavug+bsOhSLwhPrO
UHi6+BlAsnuKi+53FYXw8U7AJ/8ebsme/y5fnFmj0oo4EWU9rc/WJpcol4YOyRc1xzup7sjUBlwY
MEE6NbNHHUytGbSyzmFPAFfUuYEYYn65QLYsRyakCTcC9FlT17cV0EEUK2YaRdbzxZ1m9qmTCPaq
clAV2M/2w754JBe56LYQVakszuYfGFfM4hU+s0YdRUiq1LEvw1tqR90Gn/2H8iaEZnVXfxuPyZP+
CxQ3hxhT1MJoRpOJRCK8UwAh/izu+1Pssnx3AX59/fGpjMJrqiFNyc8huWxzB5LnDUHbx4+sTvhi
CJqtmzq0Y1a0ikxYmEa1eGg9sOiKvY/ypyTZt7/w8ntnZok6j6PQjkKcgmcKDKu1023I/HQEmHC9
RwPx7W9GI8gnlBVCAiZJEBe5Dq5q7HX1yA0kTyII9ngVbkSQ6bDKGsslvYsdOiVIjBYgbELFl+wL
0ayeMjRhxDu/hYhDcgzWqWtsmAnn8q79s7Zz+j8L6X0Sq00HMjeXKw/V+CPxT7y8YuzXYqozWxcV
b5ohURWpw7o6F6e/eZLB6wQVwMrRtlNlpk/KS7MCwM1J9qyG9uJFMrNMRZ5srJSaK/GAQsN0MxSC
2RfAXPO8OdVIQML12NzdXivrc1KhJuf6LpJ4GJS7BG+y5zw/eWNt3jbyhwNw2TQqxLThOPJ8gaNG
RM7En+F9aqmAD5+ZIN6LVfl6294yDGP2GakYwoOZXlZFcrS3AXJ1bVc+Z7b2mp38e30DDgo7OipW
Y8mCNT42hzAzWWQlrM9KxZZY5aqI5+Gl1QANyeQphd8UAZOydfmiuHxXKrAInYgkkeSsDQg+ZQz3
5wcVTVADUF+fCfVdfn7NvioVVpqg9jADja/qf6Ck91R81vdEII80XYOHaN2BhttMoUAau6xQvTDa
ehXRaHowQ5AMjyfcQf22dSZ0fyNbfff2HarcvG2sSEmjX4Na7rYfLdfsLis++9ks2Hg1YHegqcU2
vgVPkGqx8u3wXX3SvoWbGgttDtq7/HDbJsNzzj20mUmjl/1CPh8V76hUr0lx7P4KGDBbFRVkeq+Y
sq4SNZeLIEjQFXYVO7cXQaLG1wTmH788N3pni5B4IU4iA9vlKcnBF7iT0PusIM36UOTfZza0pC3r
UYM3piPK3fFDADHK5DS8Fo5xX9Qm9gytWtYIzuKDQoEsC/SyNfxHneta6lu+IohZzgc9WFA/xqWC
gad2QsLUi7mJrNE3+ZZbe5X6efubLqdpF9PUWW9FUIoGA4ofU/bkR4ojx5kZy5XNDU+3DS0/BGeL
pM65nKgN10iIKuIqPWafCQgX/H3w0G7AhrVlwbqXXeWfZdETR9NQS5lX4YmWBdG93tcvbeW/MxZE
duWrO15sUBWEpoW0g1hjQUQeiFA+14f00Jmeq6zk8zh+v+aP3Ia1tOWy8+VD0mNHeacWEkdctLfU
VbJPj6DthSLGNj4UDlF5qmLMxpbhGflZMIU4lg/IZdXUMReKpAi1BquWK7cMUZ1UfnKGwQqRiyXf
2RrJ/s6OYdT3cd+fx4wBlHPA2SE/DUP3c9S1yRYjn7e4qEg3qlJNZloU6prTWp5RIFp0IRVXgCwg
yRZU6rYvRV8PvRYu5AEgZGSdU0oSY5mLHjQzQZ37TkbjvPbwIuPkD73cGJiLDz8Vwazjt9u+urhp
M0PUKe/DrIga8rDOQCtdFYE1JNty/PE3RmRUiwW8nJVzujbbsz4esR0VspMc4GevfB4yDKCPL7eN
LO/KxQjlGB0HteIpxDsOQmg72cteGwGqN7dtsEIVPaLW9CMGVAg5qvTY2f4aYgC2uJm2BN3LZvz5
QxZyOVGUo8HLMCpDOKRVOT8IbbDNam8LFM2+lEXfjGTwYSnDYA6+YLZF9SGLyloPwcxZ+ndGEoFZ
UVM3fm0w3J/5ESjnBDsyxmJEctDvvRV6iofGDDc86WWjdMfSYfhDLn/5CJSHejVAfzKxFgDu660y
19/GlueGYPsgDz4WOIr50anbqMZgFx+mCKJtFebP4hhUpu4L/qpQ8mCnZL1senyvbbgB1y8HYiRz
rGtlLfGJtK3aGF6RQyBKLxJw3nU1GC26KXBveyHZ9i/Xy+zMUp6ugfMeLPukjquJ3JNWp7tK8wxn
GNEDg8ZvYd82t3ywLuGOSnxC3o8LQyOxSIJ2oSJC+WdizHv8IfH9Z5NpHuW0GKVATLAk/yN5AkP7
ajCVB83irOqXsSWssu1uYNzSZB+/fMXLRWJQl/Sg6nHQGdjnBJc0oWdXwC/H45V9++ux/NcQry8s
8L2VaXlWYtmI22FfW9M6OBEuosGJ39g6Vcugt9m6qGt4LCLZyFSSp0JUTzT9h+IzsaHFZQMAvMaE
4kY5Bh+6WR3l7+2OW5egRGIiyhevr9lvoDwU/GhlXJHtRNh3ggLJTwHxgkwCB2QsHIRq7Bk+ytpM
ykelPmigJwCDpFMHWcFVvCEiYKzNXMa8XI4ejdQcJAXZB3+uXfbQio23ZO4CjAB4Ifog8J02/jfS
oiMvRGCyX+M7fY0RG7feNECO3nYsxs0tU5eD0GtaWDY4lhW43KOnbjq1rE7Y8rGcLZeK9GMxVYmi
YLngRMOoBXpUKwKiq3aEcXK0h9X4ymKPWHSdmUkq3IsQXGoqQkcs9ao5/h9pX9IcN84F+YsYQYL7
lVst2kqSJUu6MGzL5r7v/PWTkHvaLAhT6M9z6OiDHX4FEHh4S77M4mtdHRf9x1DdTJLxN4dmY4rx
9Jk2Llm0Ukk3fdznBCNSM8TY43e8N5AA+JGSXVoIIiF+tfmPTRagmUX9UNoTdnQ5goof1GB0SiBF
6VLU8OK/0htLjH9rQluC2DXOx3L/uyxboKoOhQNolyNR/bueycYc4+Zipc6MkYLoOj8nnh4oe8nN
HXUnv2Qnxf8PJRrBs8RCLa1YjZtlxfp6D4Oj14r3kTfeoERzt3hUAvOvKiWbFTJOrS3qkswdPl0P
FRiVqE6UPaiZKQgxBdeaxVbWpj2Y0qiaQdiH3tQ9ydK6M6WHy76D/0hs1sI4j9qu1rSiHa700AZz
EH4oeswYGfX13U/qyyyU9Sg2er2ZZAcMJ77IffGre5ufwPgWybCmIgPEgRa97wHP9rTMH+8ad97L
B0qUp35r7sDk8iQWueP3ETamGR9TLVPRqhpW3/1SAs0tjtERXEcHqnJPiXvFZRx+Zr6xyLgaSAD8
E0PluIAupQ01oF54QF0xMCDKBET2zj6Ut2g7BdNeNFzBL0//sc4iNduBTNpAXcH4Uh/GgwLigOJm
uQP7Sb3v/XRPQeHLQYJ8S37Qv0iekD5HcFdZcKaVhd2olEDttN6M6Yr2C2D4h+4Fgx3+uPsvSxaF
yIw3Iq2MJJ06ByUZERNHfl/7bX0q59q9fJMEzxWLsoyTEF2TEdkJVGriIFFJ5fbd3LupakCToJZy
F2rN9e6yUa6PsHTQ8tsGlF8/opRNPp1qCanWkD7L8QxS0maS3UzJ4XhtLRasjw9vA2nn/83dmchq
jNKiBfIaCzz2GCamUzlUYHW+ofMDl5fF/2h/TDFOSS47xe4yei3jBJq5kzPlr49VKiJG+X84vz92
GM9jEitcdPoGY3ruCw0X4zsDBf7sqYY4NBCqcAWrj1DyK+acfBsOEoxOl1fKvw9/fgHjgPR1GtEI
hpNfh+bGGpsf4DQRMMjSf+JTerP5bozHiTPd1jsLEXEYVid1hChU30FBVZo7p5HH3JXrCNchEYzc
CBbG9k3idajAM42trdr3bMKASfG/K+6gM/NnXWyLZJ4zEuYFDokanYzyWpEeFev58tfhp2wbG6z3
aOywrGhRjKoXrQfKLPZjdosvv7lkRMeeX3HYmFPPM8QkIshFaehEVZQty5+rfawfCvR/KV1t+7a+
yZkL1tgG6hxC49x66sY4E9WMmPta+wlrlY/hUd1nuxU6lv/pwRdZYjyJoqxyldKqOM3R9D3Y2j5m
3MSDFlz3uFkS40dUEithF+PoN1nlpyUKZMPkGwCmCo4J3/f/e4tZNzzqUhd3K+xA+tyHWpieOAZG
/9f98oqyUHUo/fjeihz9Sd6LElGRW/5AiG2egLhOhmYIUVIFB+5BgxxbCBUxe4dJKrf6fnmdArfM
Dvkvet5NhD5x0LsGA1Dh1/11kTeeHJO/edf+fDh2uh/YagtMjziL2jI4JHo01NhZTQECgVsq2Bhh
8yK9/Q2txTHEWG8AngRUErUrEVhFcDhYRZRpjgepJMhjQ3BVFvppnMEYKK9O3rbgNXq5/In4wTRo
wk2N0jFgRPPchaQz6h+djaOYHsJdC+Le6ib5qTnFtbmTPTCiQjjI9AzwIojSTO5d2xhm7lqTxFaS
KziHpPCxXFcG5rERBiHU4X56zCwiy2D+0mTorpwvz8TsDNQU6WN2018TyIpSpq0lKE4EKHMRupJD
8Y8nZmONcYllumZJSunnJ7d6BlF3j5l6cBMCVz9MTu2D6YLy0P0nJgZ6+C4tlPmO3SyPJaCA1Ef2
B3WP2Q0abbngXhXWj4TLZD6dqYa2HTcIyjvfvLN2VPqpu1kzl4pjatBVrm9BOp+/ScLqIPcGbvaX
ib8gW6dqSQTDWTV6SXIsS1+HwIe2115n+U1rDUFcyQ1KNvaYaMvqVUByP4qDa/qe2rZP5OZJcAFF
H44Jt0oLAyi1XapBigkvCfN2cY86L6itUvlegTRgbByUwdrVteaZorFqfpnuzwLZ/G6ys47o6ceX
bK+7WzB4gL+Xnp3OKw72UbuWKbePYMXcAHNjlPGjs5kY5iLjTio5NHEhl7ACoY8o+uZ3tbn3++xQ
fFE/0NzCqIXrdjbGqcPYPH9RRWKgcxAyzT/Swi0eaDhBSbZSV/uCIZjTdAhRzAAX0rtg1YKzy+Z7
S6Rlc91hqykCavq23hm74mGElDNyakujLiJIH7LUyQZIyXvi2IbPWbBZOeOc+n4ql0nCGzm5SjDd
1of2kF3Vp+w+gUIFlGTA+wU+WId443N3smSnBCHtlZgAkRsUbH4G46gSM1MzBbM4QWz8sKunLrK8
1HoRY0O4QePGDuOkCtPSQI+J/U4hAxK7ylW7Lw7qf3jIBE7CYJxSL1dzbGpom4R944dW75epKfBD
/KBtk7czV6bMp4LotC3yoXjuz3vN6f0O0vGZJyyv8T/QnxoBc0MsAkhUDXoqQMnMu8XH6L0N0DwI
mWnBuXqPa9f8hddTDJ3jv9V/DLNvtT6kqQLmYDxhiz9h5uBR8mm7QHU1iPLsRTpcfE/wxxxzH7IK
8TkxcBCnDF0XTTu2ZvNg2M0q8Hf88/HHDnPgpW4u0RdGFFzUCR7lCQ5Vy/PgsnsRLYY57VYdl1lV
I3020/lKShoPDBZfdTP2LpsRrYV5EEOMof+WElpa243HwgmzRXDW+SYsy1KAkjFli3kPlUg11LCh
gNRqcrr0KRsNwQfhVzVh4R8TbM/YBkINlSmaLezC9GC9gcGezkK2AIWuzvLW7FQQcXsJpiEbV0Pq
nrghmEQjyh7sX95Pbqy/+SXMvZ6yNIriFlGb1eWObcZupzxH5ZNkPSrT/rIpfgNpY4u51+NKQrsb
YIvKENR3FqQ56lt5HwXCN5b71EGqTDFtRQd8kzklJK272QICF653vrZurB2Vq56/t/sRPIKGo7gl
Jph/65mLmoBc52Xrpq5akIi3PqYUN897q+iaulK9EzlRb/ske8mr9YoM0sFGwUxwjvjVno0x5tLp
pCs05Lj0RTV2NXQ6pxvrRJG+3Zf1Rhz98r/gxh7z0iT1olskhCeBftbeCIu72ZBOsW0DcF8NX3OS
3UDt1p8s6UbSUlF7iX9rNtaZr9ovRm4nFd65yYXWw37GfFO2N6+g5GU4GZRn1VuqkqTcAD60JI58
rYk1kbm+YfMTGN8AsLqZKj3GHeRjtk9847XeDz9WF92m0r+nFCkCX8QvsP0xyNYVUj21p0bFmnsv
vJd+xKoDUCYySKoYAkoKZDoz0hxRS1RwiD9I3DaHODJSvctoLdQmHbAPPTwtcctQc8r4XeAU6KX/
lDZuFsg4BXkyBnh0LHAMzB9U6RaVbFAb/aaPErWTuN5uY4x54KFWlpoJZasaieqpcexDRdAxkvdB
WhwlETXpBYflg7Rts4t9tszLpOB9x9T7yTBaXyW5oGgtupEq87bbTUFMifKlUDJvhCzhQT5ggj9I
Z0f0VIiWwzibpZr0dqJhRD7KviHXu6WcBQJkou/D+Bc5LfsuGhbwP0TxTpW+jQBOtDoo5pu7ou9F
d0tkjfEn5dBqqTVhQR0mJewXyencAoMZrw3oqonXgryNQmGiQDgSSo/ZpTPPeBEpyewyotxSfaAE
FDIWHUG4emc5upvfD/tK8PDyP5ytWLZlqKC5Z059l9QdyWKss1mh9mhYx6FdBSb4VTz7jw36GzZn
3dStKZYpEB66p/BVdM51HEEnm3q97CTXDY5k9Uo3VFxQ5j32ikzAuo62k6yzHdou7WPgSeGs5ijZ
VdLsq5N6iuzyVlns+8zsTzNJrtulCi57Lt6uQhNQNhQLw702W1ueI1VOC9r6MKrvejU7hqEIYjPC
OyeKAr4M21QJiofMh9PnzFbKCvkIhI+foZ2G+ei8d6OrxEeufKTCsusRNCyoU8Sy2z/kx+W7cSsi
ZuOuc/MjmC9L5HJF2QCHNW1sR+3AW6+M7uWt5FaBVBSADYyJAJXOLrQ1VFsqdJwe6ybc4UI4VG8c
j1zQXbdOBXadCBVggU3eurY2mXWNoZqnekIvIRj2pARntQFoM7qhXJGyVx/hQUWZ7Ufwx178rU3G
W3elOcpGi6NaQuFxF9730G7DYnFLoN3mdrexC3g5lVsE2Cl5re8xPN3iKaTz05Lo5eCV/ba/hXHn
TQoGg6nHb0EzAQNxyp7WX3ofHTQxkTbP06qWpppQRwDTt8r49TCptF4eYEt5TJ6VPFiedZgD+6jb
P0u1Ow3O7FJMtHQSYrB53kHD7TFtlXzE5OeOSSuieNJolV/bqcECatvn6S3ybQC8mmuaAZAXxc99
7XsCaMmb8IPzakAb62yi10WVlKgGrccf6Th+tE9TUA7NMUpuFGM2eN0hOcV7a4+7+yiGtgkWzwKF
MUc6GjkxzQB6OwhRizwGG8jwGJnDaWzSQFOn12QxVseqWsFLzk1Ntitn4jpwXWu/Q0jEdS8g2oPS
d+epRwUUs7T9IBog4kWsGtiUFB28/uSTAAfQ0AqpaH3KssZ9a0Y3eRY/VT157SeAiQWug+eXddmS
TdkEdfinltVgymW2xh+FzNFrHn7z7hlIAtBLchJQHfyNPTAWmZZhKuqnioRUxwrEU7A43VmDaK84
K5rd4SONFygZpi1yDTzXqGtEU2UNJQqD5YWqyjAjMcWX0yxnABkeNMJ2qw8BbADMhithPMS5JZDe
sUxbtujs6sfzsAke0DhrRygY03QdmBZ4wwyIdlA47ET3kQefO7PEOL2urTVTppEXlGYD6aWFOEt0
7OF9rMEFhB4FFlHK8YEbYXz+mUnG90lD1hgZ6DwDq6rcNFyh+2d4tlV4c/hF16NA62JoGITBmOan
IfoeTu/aVBxJNBxmvT0WBvBEGrRxkGNHveaXdrcTnC4a5n76gSABo1/bBDUXE2WEg/oPZATFKGCk
U09Hbzm+I+Dv2HUexXGU9+BZLY9isD0P6aurNqSiMY5m6yDiP/fOdlgtpUY3Zzm2B8rBBnpbn3Lr
xWj7ij4FL5nW8QaoqqFphvXpGcrKLNNlHSEbCf3sVg8Kn0ZSpmu+xd+0l/YW4kdAhumeYIM510m3
LB1hnCVrIEBjXv0kMhIURnHoqK58sqf0guB4PNnojxrBFEODW1gAo/8k+00RkxIUMHVCdYnO95VU
8tpOKvZV1h37zjoWx/G7dipe7JvRpxFjeZ8/iRQdeMuEILchK5qNdX6Ubza3mMi2uoQVgrg4/NaS
20oXJWxE5bxnug2aDlPVVETdrMySnGadMkFzMkCmsbfAcRWPud8pppMY0PxsT1bm1OtV9nO1HidZ
9toYDrI8YjZcjh9ro3D67K5P/Kh6lpbbpjmlw2Nl36fFVzu6oYKPJeDDU5BN4IGrvufTq1qYbpN8
zbrQK6WjhHxm/d4TP1wi9H87yHLfk+4xUm675MHK7vL2Np/3RvqAl7UbYkfJryHQJ5nXVpk68ewk
ZGdnrqR4ygmaHrLpSN1LPD0qUgZlswWu4UZJiUvSfULuzP5lsZ8lsIR9GxQ3ng/J4kTLvouPJJTd
As1nSXJRYRuryOlUb21+TPl1Azhy49kT4DzFzWy6EPAzW7cwwkDuJWfUDmH7HvXfe/W9xkC0pR2z
BQSI9vfZ2kkTcSawrcZevHrSeg2uNAmpLyCaS+/F0bVKMCbmhL0bhj+n7GRI4FLDybWGvWbt9ORu
sH5Zchek0eSAK9Ytk2GnTqUTo7maPllmh/FrUHXJvUt6y+36Q9Tsm+owJqsbATE23OTGgzz7bbSv
sqO1eEV/FVnXXfSwAPKLCSoCFIH6qBEoOqeWMy4vTfxc2U9adUys2+w9jyiP6S+y7lJjcFpp8aLE
KY3XNFOdcj4YseYn+pFAQq6v7rvlPu/3CqIffbeqR7m/wt9qQmcun3vU2e0A1JNa/ByXV8N0Vxpv
kkTctb9NlV0VrY6spI4kHyM0v7rXNsHl7b9Po1uFQdTukt6XLD9dILBt4ElRv2WV16wIbpfG7fTj
NL1PVeLk5lOfvUkhOiVe/9BE+xElvfBOGZ4UYIeqxHSiCgrdSiDFX3QQQTbpdR0Fc/VdKpOATL8m
nM9Y/lVlpSAl4lxgQ8cL8EGIo8M/njuNWCEAW9OMgBSJO4JMCZSwAlfIqfadmaA/YeMj4mm20ypd
qCucfM2lLDgZUEwUcAY1H8G0J69gbBiImjSEah8qL+fWjCKLBpXOGeE2uenJDoabBuPsxuu6H35S
CQRMAl1r13OGdC/2uysRXxQvrz37AUyFiaixlJgNdjR5nj3ihpmfYPgVDK7F9YhMa95NkgfBF+/y
LvO+I1w+gQPUsHY2fAOjy0IWFZuc5p0bAT7b/LxsgDcTYGwtMGFU0yxabY2wQCF8lKs9R5/FQAKd
PK277Bq33iuC5lTdRYFoTzlPwJlpJpyyW7mBd8GWpmh3qB9KwHRc7i8wcGdmmC+3llbTWx1WuOhh
0IG4TP4R1tY+i0FyFMaChII3m3dmjQmDcnNK+76HNd2R3S6BaKDcOmDBtzFo0e0KV73NnzFucaLN
aLtx9aMWTB6GPgPrO9RT9qJkihMR4udYaJ3ZEHfGg35+bwjmgH/Pzq35dCfX075sy8NIosjJ0xlq
YOQB1F+CMJRzaM+edmbDlzYsrbTG0x61pqOUvbsYh8unlp4MNibaBg/MJksgVsgAp0UbPASSXFPV
vTSmdyDH9UmcfpHVshd8Vm62YaPqYSnITLGRzD6mBoH0+oyzOrl94qSvzT2YxX08FSDUeNGukbs9
Ke+XF8ndRgNRpklQEkXIef7p0JOz62TBNkoaygvtftJE/A68IpaOkB2lVlAiKIjFzk3kDWlDgz4T
5TUIm0AlU9ygXPfYzY59lQdIcih7Y/1MJ9n6tzGCREITZJ5121yJAPXcxW5+Cf3zzWuSd+NcRHQ4
CKSgVv2GErToC3LfK7SFIIipIEFlY9rcGtQxo6gG0NEFFGZIa4QyGANUvFdCZDRnPYaOVAERu2l8
rveuWflPNqTtpJfoVkWiQMmbGlz1/MH8mQSii85JE84MMhtYjnOEoj1Oi113rtV3LmRynWQWdY5E
Zuifb75TPJcI5T8GHwwQEE23Q/OSta+XDz6v4HS2FuZNAj9sO5QRLcrUrpq72UN7F74C9WohEs+O
+rHCeJqYr1D0yZjnKB5juTHoAem9WXUTUCtRjcDyanpJTsNBA3xNmNtxqk9nC2U8JTFrNdFrVIPS
YeodrU9+dkr7mFoDsPxEc9Vl2UeKeW2mxVU4pxDwGG7jJH2OIxE4lQcKO/sljLNpGlTyIQdAR9VK
p08Hp4iTPenGval2PjGgP6RB+HVF7DWaTixqHXP8uaGDVFVHgUpGe4TxrmpSGPNY0K3PLGdeH3KU
kQfrxrZvNOE0Ofczb2xRP7E5wWsRjWjUaHSavHhWguQqeqMahb8nydtd7ItuJn9vNxYZLxv3eHdr
GucsR8ocMu9/9D4lARTjIbm3EzuJ3B27aLJPBmqpPTEHinfKg7oHNbbxrvSFe/l6cuqzMPGvEZOW
ADcbKEVFY5q085EMpdPUvYcy7UiWwFJW/7IlXkv8zBRzLhqjNGpFw7eiQPTyLtmZ90ZAlbRF+YVo
TcyhMO0uxGQ/vGcq55VjRpOfFMpVl2lQhqqFgkTcp2izg8yBsIDeXYsSO0h5G4gLXMZdHMDSTvGr
R9FsBP9u/flczMMwWUmqSHTOsNeeDfWtbLsgtPdm+qKkoXf5e/GCze3JYB6HQerjNaZJmjWFuqOl
6ldTQxGuaUqHFMSrZZQvVHN/2Siv8Ai3oaBhgKcdUS7juuS0K+xMQ8TdB2ugB5nfX833wEIfyD70
/8p9bKyxpz9q4hzs9LCm7cAb7DboQGkHFcLnFMZaPsFicHl9PH+FhrNl2xZaIjIbo0llHBGF0iLr
3YtZZq6SC8NATtHeMIBvU3RU43QoKpzfaJLMixZOK335Jr89FQ/rIfHnr8ap3Pe/aLfJX/ZtgJ6e
l3yVDqIcl+e0ttaZu1cNepcOFKFkacA8l+NbuShvWhneX95HegyYnOFskcylazqoOat0GDuTUTds
Gj9RND+Kr8f5qz4d8rX2ZPnbZZP8ogHFDppYIEaimJBiMMJuBdjmo+vvVwrK4tUuQUS9Nx6jU9If
jIBqZtblX3hoXAUDZXjcJ4UNdZOEpBixxVJtorg5RGmX9kUvvlupaH28C781xHw6NVpHHE5chvSw
7DDiTpw5wBCin96NMaIEx/Bmt86grWZcicEivNEh2kbDYwdoLy2Qnx/bYp3VtrdwbI231N6Zqkuj
7OKYHAsX2dLLaFzpv+Ir8tU8CNtcnPcCI+8Q0sZQLEJ8lmsayjOL3lW5iqqJ/Kt7gNgMWuCdR1ui
A6QTMJcF6QRh04NzT2HVIipofIEjYXl/aj3ReiCO1GAOjCNluO6gK5UfxXEEryqETEmxMVNH0B5l
D662mJ0yFLCkPCIWXvSgj8BhTPkS5HcAGiwnfbYXkMSj7f8beytaK+e24geAiVzTqN9jRwnjwtSl
SE7xA8wf6jr7DQrWpAbk3XzJDF8FthozMM7l68p5KdEBhp4MOKPgDNlro5QFSUu9wUfNbNcOlfuu
M7+aYX7M58mPivhw2RzHsVsyze51DXXaT40dCKjmkISCc7CM9qa10Y7VGlHWy/GtZzaYCzr3kdab
06wGhQEmrtKrySHJMoG74fVF0Q4zUEpAPwe9OMbNrVZcx/WiALXoQgwoiV39FRh3iDDlgVk4MpII
f6WKj/vmVH8LIZgiinF4IbYl6zI6nmhWYf6UiTwaO62HnP4CbVeD1mOGeF797Tc8QSQJwzklFq6e
DrElU0HHk3lHDFMqbDWzMWOXk31tv0ENyY203C3lEA0aEXCMlwufmWPCt7Eco7CLVLg2xbN26HH7
6OGHe/OJghRQat83tiCK411+mEShBG1kXTXZojMpmi7V6taGc0tPizumDtm11/mprJ3uDVTDEMMd
CleRwJuCNutOmBVznOuZffrnmwSjlk2odZLGxpyt+VI82EHyFnvm7Xwf3y5e8qrt65/GrSK4jby3
2lJRslE128bCWdU44FVbJW8blGPRz5DzvR7vMghufNRpj1noZLUztWDGEYU/vNLimWG2CGApTRkv
+MJr42n3v4d8JVeyoSv1z4DDhPKm4M7yGuhnVqkD3mxyMw2x3aFyGqBLaTaHmVwbxQ48RD5kUX0y
PS6gJUm/jkDP/oclU7fDxGIb47i358btuavayaRLnq7aA72vxvUAHt0fFDmW70SoWcEW62x9Ab5r
TcJIUwNQjmTKvbUj/nolH9bQV0YPr5i0Q4fUs79cdvD8u/vvkUJl43yZQ1R0TT5hmVr3QNabGm3h
QPWqneFFXeONfvFOxJwM1P9c2lvGP4Vzoct2RP0TSJY6zZEbp++dDBA1itldJBdafOrp8kp5XQ98
UBs+0UaQ/alPNcmhMQCdZQdaXCENwv3N0SJrcGfyWoJoN7QJ/BzQGHRXe2VXkzV1p7oyH8PFKAdn
yeraU4x4frEUApaAJZJcXRrrfTmSfp+N/XiQi7kuHLw/djDZiewtWoJKitmWpyZuoA5WpPZtnaug
OZxVXUBiw0NEn62OdUh1P4eGldpA5oMibEWUSZVxJNkFH8sCYgOyH7R/wHCRLAhKeC/4dmeZt9XQ
pEU3ZwufM97JWed3C2bja03g/bgud/P9GB8kU7e4rLggerbct4sJkZF9ng+YCZVFRR1e2LNdEON4
ithaZTPCgkzJ6ySMyU2ayLfxr8C/p5HN0bsp6sKQSL8rAtovqv0ZB3HvKLvwR3u/7BPRR/oIDT9d
OgPH3wAzhElY4BVZpb6zwpDGH/gvctH5b1q3vYv80ZmCGsowdzEyBNrnm28X4svmUfqr/MBCSvLv
r2BihdpayzmqEyNoJOVoDrFfhMCU6E/ofTgZaBS0pnZ7pXSUVFRC4CSCsGxAjtFWNGSdTCqWZIaC
kZLZDopueVY7E3My1S7H7K8LQuzYieLyVq87kWQyT+n1zCzjYMOJmMDEwNf1nunQno6aBIp9XwFJ
hPGI9A5demn1VIDrryyED8QFUK+4AWlM0ASxerVMp7oOWlCvZLe1qTgG0LxQhRBBFbkR42ZzGI8s
ZYMNbTIJuYzRBWOY7eI1AopI9nrT3ld5KbjL/EhmY485Bk2nWvNQwF7ng8mpcZbKH55AHtVhGCYs
UMH36jdxA4r/yG7MMjF4vLSWVOQwS7FxqGoCiOk1s/O7sjl8QUcvn4R7Kzp4jGuOZKMrOgWxYk5i
E0+bLDm1NHVBqWfmlTJW623fDAZ4MOZE4GW4fswEIR1gGQQ3nnHMUiFX4JNX9GCpDW8llZ+A2ezy
s8r1/ahwAMCDKVQoGZ/HD0h06kwxAC9qh9YIqkYDhi0uRkcic+P/f5n6qMRvwkGl6Y2hhjYhyPzk
yZFlgJuWqjzpfS0krBKs6iOX25hajMmakdVIQd/5xW3n1HepBEGdaFddlxjo/TbfJGDTKQQIIpFV
xlXodm+MfamFQWrulexLiIMh7S/vIa8gZal/vtdHPLhZWVlZIZLsVMINaK/tysmu0rvip6U6S+3o
94o73kY/Yj//qZRu8vWybe5p3Jhm7rxZr5ap1dhUcwHbtvVjmt8vG+CV2c8WRzd4s7gkT2VS6IDQ
tCgSKx7I0cG/3HjddRNEgSIIKEVfi7nWrWEXxRjhciXSSYpVtxslT4tE9ABcx7zZNOYKD8Qq87EM
saSG+N1YOmGCJTXQEh5P5vxyeQO5IdbGGPVkm/0DUUA3kwaXWW0aJx5+rt13ucncWKRoKloU4zRC
E+HP2Mt60IJ8ZgoHP5QgRQ0OlmI6muHDXyzKBosCBihQKWTrLnorSZBRaySoXut+lb1P4byrKqiM
QzzusiVeL9BCteVfU8yRyPqRlEWV43I1WviS2UQ7RLPS78Ns7F6HqsDIRgWo7ljpaDkZw7wLSWns
Lv8I7i3b/AbmwMzSqhZ2juWOpunIkLJXni4b4BayUElDXRuQLYuw3Z6kXDq9n1uJFpbdxQc17125
rw5UE0A0i0IPAhuzahZBwiajxquw3qrvVVXqmloKiPlYoIatXsXkl9LdtLTAG+aBaACeb8/G7Atq
nobFDgj0VVn0DYG9vDB/VBp4gjLlB1mKZ3mo9tjaXaKbXqgrgm/GjUvQN0P3xdIUy2BJQEZZadQC
pQ54ZTt3ZwzI5YjCvGRHCYdlDWOs6Y2oIMk7KBub7LCYTVqznivYnO0V0GR1l06HyyeFd82hYQNm
io86OUtOUSpDsmphjFgfajZqkV9XGnBpXeyEYN+tK1GAzz2YuoLhVcCKEeywZc8xV9rKzJFb6M7i
SgCLrXvtsAA8BSFDwTtKPSF7MHWUWDEADHOfRkhDu0zDtoHzn+2idbIoPpFyeGilNvPkaPTbLAYv
Y2wcL28o78nZWmVeUD0yVGmS0zDQzGX2+jF9tdLqZQxnUZuB+5JuLTEvKRnyomh7bOWooaky7Iqd
Vjs25ENnXxsdsV6EaGWM58wHzZKitsJRycefai0/NZpeOIZcfL28g/wzsvlwjHtcNdKkrYwPR2r9
2E3Vc1ZGsWuGoLuBvu1hVvvaqa3uqh37vTyl+0qvRaUa3isLeCZ6nzKqevCk569sS6w6lOJeCqpf
1k712tKpEXcNAVJAF7o0fpi63Zf0GLpC/Bjvym8tM7vcr+ZcGQ08t9p+MQco482iKgPPgRpEBhQc
dx6EUkweGTXodY4lLLRdhlkCuU2DKQF9imq/p5N0VHJrcWedPAzSJOLZ4x2hrWnmcjSgDx+TBg9f
EX6N5B08qtMJIZoiI8y3K/psSolG374CMH6gXQfrQEgoCCS434mArpyipBTgYs5PSCi18tSHsFKt
izdFa+apwB/4l6/CJxcG548ZZUBNZTQxPzUTlr41zKyepECp70NoAlsQlZZOBIKJdqG64Hj7XzNF
ag8T97T+QhCMMUdDt4wFdNGDBHBD7aYD2LXj67YVrerT5aJWbA3DaMBBa5AfPd+6tE91ZWywqmoA
w1ReOmb4MkOZqqsbwXp4llRElDSuVOVPwIm8adJGmug11sELOqxeY2MUKtTdeRG1mz49pFjU1hQT
lzfJkBsdvbeIEaDxLeVdkC1jf6okw/DqDEpBYztHAj8lWh9zCBd7SlY7olc5Hx01+p6YmtvGL+GY
/K+nHaujAoHoaiOq/PRsQ1S1LDW1g1dKHkblmw7g/+WT/unSfhhAuGoiOv8MjB91RYPCGE5ebx3G
+b1fMqdLRHOXvO3SceDg9TSKCWA8w7DWtWqXOHilDUJJSa1v1i5CglODLsOoOsHh++QhsCSgUW2C
lBkgShb8oM5SMxbg+QoUVDL9bpgxXwQ/JIg3eOcOeCuCsinqR5/w6JiLKBWduoga47JR5BqY71wh
2jYYIFPAHNrlz8TdQdMwEHmrBiU5Ya5uESZG1y5Yk5buZeBXHNNarqSyCgptfrtsi7d/JvhUsIm0
F8/icnSSVzGYCqXAGlt3xfRiJ+rI8A7d1gI5Xw06uHZqp7AQLsUxG8ajXkJVQJ0EzAd8M5qiKDqw
KJ/qb/2olfCHMJO3sh8Pp8xeg3oQiXfwPg1UdXUN+6ViypeJmkqg7+I4N7EYpfGzqHGk3HYilUor
qv7ffJk/phhfZ0qTVJXVKgVL1b/WIToUEbgCL9vgLgfqlhgCV/D6sY+E2SchJop1pJXlzu5yhCiJ
OwF0muL/ly3xHlkTGra05QCEHZtQtmAyq5OihZJL2rmlNDj9+t3KKoz2EtfqTtXy/bI97rnGsDK+
EuA6KotJUu0uDidVkwJ5SK+ledpDu+jhsgneibNkdFCJZYHykHV0S03iqV2wJETOTlce21lzB3Cm
XrbyufkPD0dxa0DOUYQX6+EypGPyUtYmILPtAR2C4Wbe67c9FcoCz3e/K06IlB9mURLJOxqWbsFZ
YqwcnoiuflMCU5NaXdHNhctrCgxOFlKyX8e1O4VFXNzq6jTeX14n74Nt7dHfs7G3gMdqsSTcX5JU
u6gpr8yh+psPBnQuVmWg8cXG5FIURkOGFyOYyzsNHeqs+WKoApgldxkG2FA0HDpgxZjmmhXNWdNq
cBByfRqat7wUnOvPCSk9DoCpAlYIXBPChPN9iiQjSWMkiUE1R16f57tUItpd01g/u3AGZ+nQt86g
508t2GedIZNWJ63GhyHVRf6J/0tsAwwimHmzVdZ5zCDJwpAdzn/nz57iJb42OSZUKjUAZdP/Q9qV
NseNI9m/sjHfucv72NiZiOVRh6TSfdlfGLIt8wZ4gOev30d1t8WCuIWxOmaiux2yKiuBRCKRx3uv
IkaotSsYfdUmQgoLY1p83zNNnGxSe8fcZBhyadRon4BKOUoPIct9MxPGYquHeyFOPV7mxgAGvFKa
2Mex3sSpel1P2SspJFH774d3IrbTQdjs4KmN3lTeLybAX2HaAA8ss+8GRblR36rhhnSSO4AMJ7Ge
pWTcnj5p6yJhoyYGCeH7OQsKyzHXlAH7Jk8PDn0C26zbpg8msDtJH7oYLQrSTGC1a6vpyO8iubus
iPK8yxpqbaRR8Uvnu9obu04IdKthT45yUW9r+S6Fi5vUqrekLIan7D3pKtllQQlkme3whtVWV260
EdWp1mxyodZbr+XCZ8Ugn5hQfrM2mhG6IxpCBzLtmvAhxixcLBK25pAdfCKe9g6SzfyN1mdFp7cN
tq1lwKbJsm0hHYiFDF/7eto+VgXhSFvwXkhe8OGnAdroLJJnT5xNgazW53XGdl0jo+Q+bT4hCm2o
yKErGJrnPXJRVBHwnHLcbT25HgfrTJXDS4auI0mDKZ6W9eaPPpgHcFneeh4QunF2r8Rtmdodg3mc
Wc+Kb5zP/BzoCkLHx0zTZN8K5K2soy0DN0pX4Bs/QhJXNV7fcd0BVfOgerpHv4It0SS3JvJqOzzJ
bwyvQKvv1wEleIHoleN2JHn+Zgu7ZFIx0X6CprlSef1MAj+cj42olVgkhVtPRyI9qxLol4eTn6GI
1OXnNBNN5K1IweTDnF3GP2a0yWNdKCtTMypbNNMm0mWYRm5f9fssIoIw6+N4NTrtAL2lKIC9mocx
OOfhEMvB8BXWrPb1Mydxe1CHm54ku9KtvLev0st5UmAeZ0s9w23PWbXpDurTv4eXu3a1IuGlWRoO
huN8MFULCCcddfBlnOIraLv9qLpQ6GOlg2FzBGgMOJuMy2kC3Z1pB2GuCE7Kxw6peS2AeYb/mYih
+cg20Xo5cXSseROgy/Sh3SY3jRfugY8S3bMzG+LBejk3f5aYNSee/bU5E3UpfsxP4ztoGt5yuKRk
A/WF431vNEYQrJlgNS36i6QKvzZ5ubMBOT1QKYgVBjwE+YUwkGgNU7qLnWQvOL4rt8nRF+AOUWbm
NO17gPjNNXTdy4KY7p2gBTKX4QG1MNqwVGCDa6a+VJk7UDINzapikJiGyDDR2s116oaaiDldpBh3
GWs5MceJFtE2rHGFxJFEn+1KcfbKYAAvh0XqLUnKFEiYg+rULqCwW6/tJ9CAWm1/aCNqnjVSOIla
TVa85dFyc+evk5uGZiW8CYi5b3oSXvaqsUsjiu4IdGec3tuVxyhkAZkSmRyE6XwGtlQzZJFVCRm9
JGueyjTLfYeQ1lf0pNvZlMkPuqMRNwnl7Pm05HUt3yXPz4eFZ05yta3bHFs8YHSbWMxV7asBYKMJ
Fem46kPgQUwb3ky1AMB2LIqqXa+FYxptWdZaF2OUSj+IJneHws7bCzlv7TOC0c9AlsbmWk10davY
eX1rjoXsJ40ub08r/nHuZD7PFgbckKvD9Ak/sJMQCxM6FJozx5V/Kn7ldTvngVHfSD2y07ZzyWeG
AhzPARg2fFEjVzQ3vO5SkPl0ALin40tw56tVCsRPXRxt61SffsYq2PdkPRuD3NainVZlQJtqqLPr
4yY6pJbV+SiddDdGRJxPJGJR6ZHtecgRwNB8gTZC7AUecRJtAU/X3EwtU/xRDbVroGgKo+IPg2jz
wi9kcSaXlpKKh8XsVcCHowI3JNlqbyiPojr6x15GSEK+Bc9BBykXpCqOLa41nNJhkQNJFzPsUqf5
QNjadpg7G17Y1+wa9+f2tzEuOJnqsUyA/EV2R0MLHcrTFRuii0FO8GYTreK8SFzseKQad5jwDreb
TMYiZpjNwpS+ZYr6mz62PnCacPuUt8ibS3BW6I/t/Ey6lBsXMIn7MiCVpzp7BqAQl3iiTVu7czDO
hvoaLlr0lnBnQiMItOMqAapMkl+MKXPTDrvXCUooaw53KYW7cqqaJHpmpDOG/bDRuyvd/unUwCSR
LiZwHmcCaWtOdimNu0rypC9jKYJOSjPshlQ6T7ryPHPyICf602m3tmoX78vH86jpSGvqYz5F25Sp
d1Jpbg1JDv6eCO5UmUk0Ur2Vo20CUsMfJo30u6HU281pKeuHd6EJd5AGADJVBY2BYGTuzLNpX4HV
z9G3RgaU1gbcVgGY1Us3uhMNj34c2Jjt3kT1EI2zxjyZeHyCVa3MjVEDt8c80I5xZJ8pXpVeg1Fw
X+dudxmf2V56kXrqpZ3diAqKq4YJeH4UbCwF8Jnc4rZR3bSMAceQUhMp1ZhsS5J7SRRvQrBjqz2A
qpvm5fRSrx65hUxupR0gNBYdZoc3MpAISXlNna9W/P20jI8Y9vOqLoRwDos5Eu5BdL5tbNSY76Xn
EpB/wHbHFHL73J2V5/r1zOoVuqlboF1N0lzpPvp9nCPuS3AubagZqsUZLgRgupVu1YJbbpRf0zgV
lOdWg4ultpwNMRBWlEj7Wpvyebah9sGZ3WcELE7AvTbAvw5rf+bWVV6quwSYWHUviChX/QDCOhRL
UEv58GCrizGttBSnB9n0K1kG1gTmKk5vqUgE50OtRtbYlGrRNmrs6kJiEhoo5VGyBHU0kRjOeaam
PCAdOUbb3tF/UJZu0HUhaO9e9zXvq2VzI4Ud0ttFJlXRtisbeJgISJ+Iujf21JS+SSJg8LHokg7J
nsQKKLokdMuZk2Si3Kpsa027SjWtcQ0tL/zTS7yWIkI30q9t5JPMJuZfWDNv4zwWIUc3GEaQ/XBf
+b2fqgdj8OJAOFK65g6ATjA3CSG78QHVnIylnZl1CP+OpND3yZ/xPOI78g34tMn9FJi74souXFE6
ffWNvxQ7X6KLl4gyA7QPBYHFbvG8xSt6bzxNxDVk13iK/QxcuToQntxum3wZ99OD/k3yK4EdrN3T
y6/AxR5ZDcKjPrdg0Ulq7ICXom8Qto8eUeLct42xCE5v75ppA58P/9dAXPKxig+yPDOxsNJW+NA0
V80gCutXBdhAckXSBBXBN/NarOl8w1WlCgHAWwee5BmdRNayZizAlLAcvOnmcW/uvkoagtQe6ljb
0QIdY4fMpXqBmSqBN5vPOB/t2hqaAmaYwY/j1azI0ywKIUUvAA0C2MQYQCjojnWJUyIh0LoTNYJs
uj29Pau6oaiOJhjAhH+YSy1s1lZdl8Qg3+gmv8WA6Iutkn47VKm0PS1q9aBjTPKXLM76tVSeFMyi
IgeS++3jTFOX225hePYVYJ/PJ911fFHH5ZpxLEVy1j6QMdVGBoKlsg0fw3rY0UFELvJx35CrU3VV
Qe8vOiH4EkEZAXm7iXGg0lZKfByCc9aWt6UN3Gy9+5GO6ZXWT0/VOHlvy/lf34f/jl7p9R+m0fzr
f/Dn77Qca8Q/jPvjv67KV3LH6tdXdngp/2f+1V9/9fgX/3VIvte0oT8Z/7eOfgmf/6d8/4W9HP0h
ICxh4037Wo+3r02bszcB+Kbz3/x3f/gfr2+fcj+Wr//8x3faAjIAnxYllPzjzx/tf/zzH6jJLSxr
/vw/f3j5UuD3/pewl/o7S74jBPzj83790utLw/75D2W+2/rX+T+lt/8mtGYx/mDK/wkAAwBhWQaO
MubSYC4Nbd9+Zhv/CZBP5D0N9AkCtQLf4S8Nj/bifW/+g7TFNU1A04WvfHSYZw4ERVbmHkpYBUDw
+VxDmQACCwyn5FAo9p1kqxQQ3eYuLsCFs1D9T8FLQcex9J+CwDUD8kdAWYM86fhG6W0M/sigzT5Q
q/sKwICvVEd3bWhu5VY7D3MZ4Nry/rTIVd0AQ4g8Cp6vePMdi5xGZEpDfSwO0XRQBxfBZccE6VKR
CPVYREgSBEPjVBzk6NkYbnM0t0c/PqEFCm3wRsgIfRjuiMuaGnackINugvqbkDOz1Xy1Fk0oHl+3
f+7PQszsoBa3Ewi7lKqMWnIgkRSULNBMzF/2gKJPBY8PkaB5SReCFLBKlaatkYOpNDeqau6nPPNq
Aiz+OJf9v7d2nCOPCmIVSWyQQ5XuwsrVrRer/a10wsd14+xatRoN1OEjRBQ/UBjCpbxzJk81S4Eq
8/q/37of5XAB/hAXZQmeXXJgkXVuaoWvRaJuA9HOcME9GsoUOtVQxTK+9RMCLcPTQ79tfusN8acm
toHkJu4hFfTVxwYQqqh6VnEDT9CCESAxamNXm3m1Ob31a+uF2jH6Pg0Uj9Fadiwl0zAyHA1ScVAB
H4CUQREif2v1glBhbcmAyY1KGHw0Zq+488/KEcNBA7qK3UlP3Sk/yH3mVV9IIcgKrGqzkMM92GUl
zKO6IzidpfIEItug7QaBKiIR3LboIKR2cgWuDHBBoeKHhcAbzweBN2As0txWggbMDwFcKFuFbpd2
cSirZytxK9BuOKjdVCieJdQ/vflcBPeHjS2FcQcfGA6kAPYQlAHA2tbaAP/Xt4hfoaCvb4oN4jfB
a2XtIgC8GhDaVdBPfeiUbQDoGw9MBgusQXbosLoDXrtrVkSQy1hbxKUYzt4cwBqr1EzhBWLbpWBI
DaZJfwLF1nmZ1aZPMTgpuLdFinGWlxDSpVqakUPPwN9Cqhz8Ij2gtrVWNHS9dpaWunEGyPTSyKVO
BUtKrbjIoqPGGnRoi/hy2jZEYrj7p05A6NJOOvDR88gNnTtQNszjKWG8OS1HtHCcCWahg2HFCRYx
jJdR/6UuGjetBP3Zq7pgvBS5AdyUHxqOyzG01aSELhVTx6Cq2nujaphbOsjrwc8KTGHV+BbSuCtI
BmEN5pXq4qBpt0Tfm3UJRNjcbeiOmHFwevXWvBHCX7R/Gw5Q7XnAhCkxxxBRaHoYESH0sXFRf8ay
EVpbSC5bDlKRfMdPzcYhbMcuPpTjYLg1gTpWjCk3wNc7gpVbsQX06uuY9YI0vL24Q1RaQzj0tkMO
EchknClz9al2I0dg2Sv7cySFO0ANevpawyD0gDeaP2rbegCoESrJheQPyt3p/RHJ4k6RnU2G1jkh
OUiYgmpQHta+GtW3Urp2EgGAAFeqfvPlR2pxN3kUxYMUmT09oITn16DewMijfJXt507S30WX+EMa
Sg0oQqPegGQQ92ioi74wEVeQg4z2it7oH+JpQqcs/cT6LcVwjlwbaNnVU0QPkQ4IzuqMhomroIPf
AMGpJTq4a+a3FMaZnzNXUQCXSQ4lyuvgr4riwut6wYldEwJKH3RIYcbiY/5sMgcAt5gqORja91G6
nerbqRW8tlbcnbYUwS1aajlxVOgwuoyBq8vwI23wY9un4+1p4xbJ4dbL7tC9phQxPbT0snACVkpe
2G7HXBSmrC4Zxms0jH+rH0d5cuDOKNGkIKqzX/LoYoyRYe0E27Kqy7sMfn69UdWklWKTHAbnMNB9
bWZBk17ljQhLfsVhz+xvf+nCs5pOaheSWsH2yyBurfeDKDwVrJXD7T1yRvqApCTeWeo+k77H2k2i
Wu4n9n2hA7fvLSaR0fyB/WCgxKjig5L9rJwX4ZaIVOH8dJIZsdZFOPtpSi/QrL9TxioYSL05rY1I
zPzzxUPbIloU5QRW7Bi3Q3qvGqnrAKLvtBDRts/mtxAysrkTj0hwLQYQOzD0NqSC56LIgOebaCHB
GpsYHJs49MoAUGYpUEf0k06Xtvb7D/kjA+aiG42WmEhVcEer2nOrIYCaTApY8VoHeZ1DhDnm+R7h
nkNH4rhbrUcrAKUjdie9qPcgqz2XQTWvAXswEbJKrxoC2m5AHYtI8SPVPMifAVSg48E9Hcb8KcKM
lSU6nqt2MNPTYXwL7p/PtTGnjTW5kckhZuG2M6a7Lu52p02NKwz+cTXPddq/ZHAugI66VCT5AD1+
zj2X4Ib22TfT759n4i0AdYPBOHo6LXMtzFmK5DzCGAEPL1SQdQGqZFCb/WWeav4AFizNSs70rBOI
mzf9g1EsNOQ8g+IwolUO8lU23aDBdzd04CW1kk3ZB5UiX2gd0KcsEf7IqnkshHJ+QmWjYzYGljUr
0GYXnUn0O+sE7MUiGZybUChLyobCPFqgrFGwyEaGm3SZ4HW8aoRg40CqVAF+KB/RZ11RtE6HBBYG
cc1w16jeaWtYdUUzRhwIdsAcwVdQrKkxp6HGHaTUYeuVjWJup7QmO7AcfbOTJBREvquLthDHLVpO
mNFJc4zdOslFbT46Oqaocik4rZRICudfjVLuimbApWcBFVpPDnbReYWIJVYkhHOuSWHJtDfhgrru
acz3eYdqYbQ/rYhodziPmlEjJamKqyhStmO0S9LOLTOQi5LPXHnv28JHVC1VwzSrcUitOe1Xm8+D
pYiG/VfXC+DVKPgjefmhH7YcqjwkPZLkPd0WcuQappeKuoBWT8tCBudOu67Iu2LCellZ2KDvTk3c
2Omz7eldWdMEI2zznC36B9FDeHx9AyIWTeExdl4PR88g+WOOTIVpDjenxaxt/lIMd1bKvrQTjD7h
kWjusiyw+9rVZddh939PDHdYun4YJnuCGCWPPOTI23QAWe7VWP9+OhGVvfdV486LaaAtF7cszguG
q2rVdUrQFr+e1mV1ZxSwiujA+lc/ZMgJidQ8zFN6AAH3OWztFYN4F13XfkYVTGnMGSqQ9fFTXOi2
VBQ2MBhA22LcyFdj3VWc4LQuq9u/EMJdnHnYoB+iwj0tOcyV4zOKAkmiAiXs9rSceX/5CxqDQL+U
4aw5Bn502swvBGW8luhVBSKGpt6F5U7VCoGbWd2ehSjOosOMJaod4jILFYy0apUPHd26+EwAv9SI
s2ipU9p0mjXSJqAiHHQRBIdIDc6SAaRJYiuEJ9OLYqsa8SaSqmsn1Z9Pb8xa5LRUg3f+EaWqQlBU
UnL5MSzZrjDoTa0DE97Mv5lyvG2LhrqaKRqXXXOiC7k616wGfKaoIxF2qdAyQCoxf4pFfUOCFeRD
awnkzO0QQ8TQa+fIJCauke9tuxREG2s1E22pCncfgPcjR4MIDir9OXrRbqa4BUD5nl5gmstP/N9r
Vvojml+K40LrfFIbYhgQh3l7GnnMOEe68rRRiFaO8wpMAUZh7SDqdJyzOPFLdZezzWkRq9nJpRrz
d1g8T+NQNiuHIe8R1/5ouCU4EKIz9T4cNvKG+tmVCIJ63dCBJwH3D0g9Pj8pd3XJEge5PCBMPORl
j8KjCoZAx53izlWlfHLVST7PWC9Yy3UP+y6Xs45syKRUGZAXNTpgkw3Wbqq1wMQkuikLeeBEsjjT
iCtHDWkKWeq2fVR8WH3oAU7vyQjCu/EidTGujabHRpT+WTeXdxU5c4kNiUaxjHhb08ygqWWvBLgk
00WzHOsu410MZzE5RqDQboQdZOGVo7yU7PeLQjjH75/PXRyAIsjjwUBmATUUXzeiS7MGUYTqNG7d
yLp/2v5Fa8ZdH+NQAbSqwpqVQ+328m4wSle2d39PCHeHTGqaD3UBIQnbpBCgZK49idBuRJpwN0hK
tUkCujs99MnT+JWi3zbNBKksgYg3up6Fr0gaOyscu6CHcrpWOoD/XfSOwB+tByi/Nv+tF34hgubt
CCgdhhpQsk8MV23BWmBtgZFNhBlfgTb8QFeGTlRVCqGNpf5EfpFWN+XvYbL8eUdg9sNB16IJUDJu
TwYjGoqyQYgKSHMfnjxDkzcY2npdsDGrDuddDk8zwTorU2cM6YOp3jsMbHfJWUU7r+8zwXFZ3Z6F
IK66ZLS5HuUNLHnAa2vKN6PzSOrQn1715lNhw0LUvH0LS5CHLnaivqGHMLsrYWzO3UQ/Y2waqIUA
BSEjsucOf0j7yOqKih501GNMcyOxxzHvvLbY0N/ErfzLFN5lcT4ADRYpKSIUN9XmVqcbrbmliUCd
Vce8UIeztj6P8jG2ce3U9IpN+KfgCl09MO+fz8eKscwAsKfj86Pyx5jnbmZnbqz1gneDQAs+XIxG
VU/aWUpV/QAz7X2f2w+fcMcLPbhQIA+jWEt7nBZl3JjFbTn4qSJ4NK6fk1+7rXMRgBrJU9lIuMOs
8r5md03+rcGY7RhepX20Pa3Nety7UGde0MVBQdpaH8o6h5M52Fs9SG7YTrlMLrSzGRFZuh8EcbZI
Nf5cdlFbpcBAPGj2FpNsEwZ1ovDMZAGzYoG3Eao2+72FagDvk8skgrvJHtN7Y9NsJY+54zPdhxjs
SjaiaT2RgXP+oCROPBYWVOutO7nwif5VkgWhgMi6OTeg1S3tEnOih0GJPTX/IqmCHLJoezgnICU5
8AvQvHXIkK5wwnvkW9Gs6HX5dhB19q4WNIDV9Zf/NLjHo6pkipOaOEgAjMRkmte4ypPta1+HW3oR
78pt/mAHokY1wQIa3A3UNLENNETIzGTiauzFVIPT52l9AS0gVIJ7HaCvnH2PMRAMqh4pMtt5CjHc
za47UEjH5blZid4k82Z/yMYANuAvUZx5T1LRI4mJDGbIjCt0pD2ERZjikV/5VFV9SeuCPu62p9Vb
t/F3mZyNN33pRIYzzlmznZXcJ+22qe7+log3pILFqWVypdmJg2vVQlu84iQBowwoZorgOlq1BNCB
YSIf2/QB3lHpMWHVzY3YwEw7G2nuJgURxFUiEfPPF5rElp43QElBSkEtz1CC8nJN9B5e93ELNTh7
G6yylJS5k6Z+JnvJVVz64HgJdYs99ePA8SeB/15/8QMoEAMTABL9yLEdS0arDjhBQ1v5CZrXk2bw
TLsPaGHuAO19sMtsQ+3qGoSzfpRle1JbAgtZXdfFV+BuYCUsy7EC4d6BxFtLP3TZ42kLXD1Yi8/n
rt807ZKazkmNJrvL9ReKcxw2X7TmYhpcMhmCI7W+hQtxnJkURpSxJsSKOjvVcJVNCZI3+16+YsEQ
9PtYSDW1eoYX8niTUWo0FNQlnnrFz1aK3Cy5ZaJeJdEWcb4JqKBkAlwnHsbmTxIdtPrh9BaJdOD8
EEumYVBCREiNdc70wtXtnSrEOZw/5IODXSwUd9uyIovlnuBCt3O03un7WPs6NymNqlfYnymrAXb6
17HiLt60nfK07yCLdNbBlAl6PZigCr2yJzpo1HW0QqAT4gO7sUpS1tY1npNJeR31d46yOb0nK8fm
6PO55UqjkBUDQdVGxTRLGOeuUj2p6VdaBx2QEmgt8AJr5wYUApihUDQDb7C3ny/cq1okSp+XqHqY
hz4wNsoOXL6XdWC7UwDuTWEfyVq8MtfxQFSiOOCj51/8VdRYTTkgn6pEQb5H0bNxcz/0w022lww3
fxx99m/MQM8nhTPCI6mcswslfTLlCgFFmpNtVT2yVNk67Qu1Bbu3cqKO5HBOr5s6QOlOIzlM7Ll0
WjcHZGPSP542EZEynKvrHTmcWIIlLO0rK99ENvGcdF+1P0+L4fBi3p7LR8pwLs4KqZaN81Zpd0zz
UEEEV44fgzyjB+FXC5rcPADX1/601BV3cSR0Vn5hj5lCQYNu4dro8g2pnzoae5L+TIgfjp8YvDkS
xbm/ropIpozQLwQMSFR7ap37NW6pToQ8JrIK7kxrUW0XRO+Re1RuMsNvmjMh5YPIJjjPJ01Wl7cZ
bvOMYIbIDJLyAQ2bbldKv58aWC7aGwnnYn9Kq60SSYWF59IZ0/c2E+y/YK007m0xjUMeAzOIHKQu
3UlD7BeS/Tw48e60ma268Rl9EHDhGh4Y3N6rcS31PWsRgIXUGyeQfpa6wLWuarIQwe06Gg5L3WEo
TtkZhkTGwUsn4lvq/WlF1kJJPJHeNeF2Xi+IqYcGLgx9i4Kb1yBytR6UM3NTorHIFZJnzx7sgyd9
F8fjEVW2VSVl0kHcYcg980wDesV4bRyAtO5sKcj/RCPngmXkAQlamZTgYh9gEOpPp9TczvBZL3iw
C6zB5K+HZOhaUEzjUrL2TrcJNUHQwEGs/+lKF6vG3QsgkorQWgRz629AbI57FrRLXoQShC/vccez
QNqquyTzsGOnzUOk2fzzxXGF2WVUjmZ3OtyF2u0Y+qc//63ecMoe5u1bCKhCc8zDAec13oc3auH3
XxXmhr7j1UHv04shqK7yB8PrHsGxG9jBaelrXs/C4DnGmhFTfGg/wVAH6cIG09nSQEx/qKvJKzL6
gungJ7UzSoGVrF1NQEu10Z6KSYgPlQTFAgNZ1yL0o5rtlvd5emWZXwYCUObx+bReaza/kMTXEqgx
pBVrYY9JulOKjaU/S6Ke/jVlQCyARlsogtQ7t29Gk/SSLuHCwPMsTL9pSA1UWuKW+qVdDoJtWpOF
TiTUE8HYDuwIzvrDWkZDoIM7A4yhOGBs1N0itb61I45zPihfpa4V1C/XFnApkTN7NW+7vLFCDOiB
Dy9KIt/urkPry+ldWjtbM8nNDIJl4RbhhFQZ6WXGCjBf1d2MJm2OgB1yizjTBIdsVZuFIG6vzFSR
amTLUTePXgpc7PTVKm5P67J2kgDnBZZJDfxACm8OAKQs015B7wvwbu0tZuVI09deyjAJCKA7gVNa
1+ddGBfj1X1HlbFH4CVJX0stMNBiiTN8WqFVGSgfos0Ks9sAzDr2SyiSxlI8x1xGM3q2Xfkqi4O+
EgE6ra7bQgx3yYORuRu7ORPfh71bRhe6/FhPV1MkCFdWtDFkcCAA4QNcgR+g2esuSrTKtAqwTxku
zXda2rhyI1iyFV0gBNM36E0DkwqP5+oAWWQCJhY95EkKnj7fILWLeCX9xJAuOlJB3ORYGqBJ+PYT
hulZ+AF4t6xNwETl2+2NqXdBloi6JFZXDUQ6NqD3AHvMl367prcMmSF0GOSfND+bRuYmZPPbdgbo
aKA9wQ/gScvXL61+alKnxTT1oDzWaqDTG0cEDbriPjFGiOI1oFoghwfLJqbcmHHmFIewoh6Ai6YR
UCEvOQ0qJspLrri0I1HcyUwmTQK1Z4nCX4D3+dyIBFA/d7hJH/PH3jcAr/qJFq4jidw5LcAYliYt
JOZT5rWDJztnDv1EHftICHdKbZtJIISgqMqqfhL9iKr7Ebb9CUOAPQFSHaSMmMY7djitRNMYAKTF
IZ6uWzvQ7DtLVCtftWdbccB6BvJVlafykOt8zKoaalTFTyX6ErVbnf1+0RTz879E8OUkgxSgBDXq
GcunfTUqYMJKuSd1z1KRX1JVBEWw6nFsA0NM6EMD+L56vGYRYDnlqS5weMbhtWnyQCrR/agDH5Tk
gnO6atkLUdz2gDUQtZwOF9zYZ66qZXsERgIR69vzrg0XD8gYXwT7I0wZUzexfhWFV7kmKIasuoKF
FvNXWETbZiUpTJXh0Vi2icrrtDmPn7ruwRoEoe78aOSiepjBuyqcHzAKZibODOkETJ0XJYsbdyZG
YIbtdtV0ntSojmEi2JV6UauvaJs4dwD6JOmP3JaWPDD7Uns9fUjX0p1QDEhIuHoAWs2P3+SyERZ9
g3TnjAWrgVII5TF9z9wuUP1so6AVUuBS1038XSC/koMkqWWPl1+ZYGQual2ppUETXoWN4OSKBHEr
p0206PoRF1EHBkG6xyyo52S+molIOVZ3CPQVM0MUHl4qp9BQsdTO5uwjNdg3TDl7qdyI+k9WdVnI
4HQxTFYRZ4CZm1Yf1MVza16w7qGRHgTWMPuXD2a+kMPdC2VECyMf8ToevflRDgYGP7xQtirgXSKf
fjstTaQUl6hR67YCSjoWrrSmLdF8S2v3pnSmq4IJ91Uf8a4Un6ED+3cSt3oOQ2jOCrBbAAqgMRrX
oZtGFjU8rp+nhTAuXZemedI5c3v0oLjalXM1+Rip3AAoZwhkcMZnGxEcu0g77spooz6TjBDBI+jG
8srHC8VNbT9OLjJ9/7f2ix86ASpXzpwaV+EgP9nqd8e+07LLXBbZukgh7tZo4nQaQU6D7crtXV3d
J9T2IudVBWKyE/48rdLqDbXYLe76cJgpGeV8uw+G4qX56KrRi1U0wd+TwnmIltZRWhI896kiXxcj
2v9ZdqXmieCOEinDO4kCgDXqgGgIBLBosu7781jUaikSwfmHBDhUIIPBUdIU07WKTZZ1AJ0S2Nm6
AQBd0NAwYP2BjJWkSd2FEu5aCajOQz5sHG24UVCIyKUpUNkkeEqu++9f4vjRQzi8KESLFXKdZuqa
xrfI3H5m+98FcC6hMIoJDyKEQdp4LQN8H5gBRS2QsVZGBN7OuxDODUxZUussxaKh/zF7JPsxUMCP
5pr7DMRKGggh5t4n5JoEidx1H/4ulosi+7hVCbD65rgoO5+c8Tqb+kepUhCwKv7pZRSqyDkGp84w
FyLD+PqzCKiQXgUU2caLN6aPhAytfbqfQxYRXQPHYfKWqj5aWc5HjKld5qqECKn2B39258M5O3NQ
6yNb81OO4n01OUeRsyoDHREQ6ZTqoFoXZnimtoLwa/0Ev4vgnESjS2C8tqBNmKEzru3dFoMfcTa4
pzdLJIZzFF2DGVXTgDnGzlVuYE71zPgEOsKcZsBkOqg/Ld3kNElSJDgQd1mxi9OFnkLVrL5akSSq
v665h6UYTpMJ3J+AgMKFrunlVney80oTMkHMh5MPu5YyuEiIWLRsYrDeHMKHNqj3ZNPtmi+NP/p0
M+5ENYK1rVkI43PpTWnLmtGiDNcrW1t5sl7GXuAURBI4h5dSogELB5uvVt/U6WweX0ny+9MGtuZ4
llpw/g5YSRiwpgh7yiLZ6i8oXm7ZdKWyn6fFrMZzSzm8g2siR+lCnJcm0DYYQwvQyOz4GGPwtWDc
YSJM+XFaomjxOC83Yqh/LGMs3qTjgDbbkY1eqm5OC5nPxgmDs+YvsXg228D3LyoZq6cBn0ABDQ3g
VU0bqJG2K6ef6IlcHlSL82p6qfV93uLFN3b0W14536iee6f1EW4T5wy6sZ2GBPS4h3RvbAaMWAaZ
16GX2esCBN1+860TAbsK/ILF+YVqUIGmr8Av5NWXjrUek0RVgbVK9tHCcW7BNgrTNEOk7NVtuSf+
tCOh12AEUvXHXZt6orFbwZHiOSJolxp6NuDBzJqgMK8nY3IV6bKSRZslsHCe8qHL00SNc3i7iaTo
m/Ethfi5yMuJlOH8g1IxB70eOEYWK1IP8JTfwOUIIknGJlCQyZbAANfFGWCOxEA+xki5A1UbUSxN
HZxqC0jkKrvGzbTV6KaURJDS62b3Log7TJOpRrFNQ5hdeKjmgnn3ePooiTThTpJdF3oSoo/9kGSI
uLWLUVFcXf2pirzCugt6V4Q7PxJIaiwsGzZIeTTJHUFJl6HrSPKJKbiORBpxx0jSpB4vMMTfyHl7
8XTZo8Ol0m/T1j+9cv+PE/qlEp9oKHRA2WB4E4Ikm+w79NHvSOxsbFlyNt21mW6bJu02aW/ku0bq
umsNiTA0wJA+ADbOt9NfZl1pwFNpGGkG2gl3bylJlY0tiCcPsZm5cr4zp9gjUmBIgsfaipNCwWqe
VdNUXLroHjq+SsawrQrTBiQr2kS2RUC36bfppt8MwRwgE5HXnffq+OKapaHP1MG/gbEvH0vrajIM
pQpw1s6+SizXBAeu0l9IzW2m5K7cnhnh7nfX8Vjg/5H2Zctx48q2X8QIDiAJvrImiVJJsuX5heHd
tgGCIziTX38Wu3tvsyDewpUc/eBoV3dlJZBIJHJYS4llnMG2GcCu83PX5CIya1uEQ9B/s0wGeV6g
gyd6ebwvxSluKzF47yRLYSY2mvuYJ2FHjFdXNRcRFBTQFlCVPTWNM1A3LoMYbt4xYaQiCC1r/Iiu
kUc30UhajvDLzfotSTENjEwXiVjwm9PK6cO0c78QLgrAbPN7ryK3JQWmSElf7b8u1VM8sdcNDYjv
YPiy+OH99PIq9NEEQ05vMYvfqi3HbxVAjYTlpaTwXun8OLkPFsCdjGHf8/JwXc7Lu/JSG8Ubs7kd
FqqJHExIIIa1wkEOYa+LBnVCFFdMg7bLGu4B2JtmYd7ey6ndoYnjzzRRvHAKa2NTDsxraX71+u8e
8Khl+6bD+r9dUYdBkzxnjFoDoJvBomN6u9Z7Z/u3dvrhj1RRp0HxHERGKgcQulfcZQT0rrfk9U+o
i30nih/IvaDIpEQmoAcVtH/wmoOpw9LWnE51HDRhZJDmBNMyMhugE98t86MAPIOke0oOhW6kSGNj
RPEF/lTbfYHezDMb3WRveSie1R4/+qAcu7452x70tw0sP2R1MuFxZjZMcDoko59pbpLQCHTVwJeX
6+XuKKe/9WKwFTfwMSm3LUBj5UMoMtC82HSc7yXtf15X6WWoBHEElPYEA2UO/rxUSTYJm11R5oC0
pYeq4rcy8R4mFBiaLj81XqVZwY045lKeslcALWsbL0WzGDl3ePU6GIFgp+qwkBe2u+SoY4TcNI2V
esqOmZ3l55OH1RwpiPxuXETQhq7FRquTsmVml6J+uzw6+H13WIB4jF115567PTmm/x/UBVp5iuMO
kMJusxrA+wi/7HfVrbMXR/+hHMLmi3EqomBP3l83ku1VBMUyqrnojVFfVZhtxPgQhROX2a8Z7WrF
QxL/57qI/4dSv2UoXslJqjmfRhzi9i9yWvJU+Ynes1srmg/lPju5++vyNlVCB5aJjkIQHKntHakn
ReAIiKtJeiplDrqw6anJjeN1MZun+bcYtcXDGgG/jxaz/JzR24Q8zAXfedk5NnUcb5ueCd1qmC0C
ZTNRmzs8M8iMskMZqAEgvll9xKkOr2uy6ShQiQblEGgzXnTFucLuCVh+l9jnZ5Y8zgXoPwU/SXMf
WJ+vi9pUZunAMn0U45Alv/RJeU54ZUk3BzbYccbNMXy4/v2bew86PKiBKSxKlXAB4HoFuOFxlXd1
8zCm+ZPDQVMHqOLrYrbV+J8YtfhD5xYzwTWiEsxn7cfKeUhc7+d1EZub8lsTFcQbrZ0eyYI2PwfL
E2wiOwCjPBe5oKGf3TnN66EB4bxX4pQzWog+tYu4xwsJAMjdMaiPky743ajEgNDRRIu5BV/wEhO2
mdMhSBbs+yllzc0sydc8q4edsPjHGqk+sPqW5d6rgHw4Ns/McKZjxSck5ersr6mf6jB1a9DO+92n
6yu9tZmOtbRRergk0XZ2aZNc5Jk/2j6wZmqffRVmjBplGqeaQ7YxBrbQWf4Wo5h+RlLhgVMFaTnb
N85k7s3bqp6+gg/A2aedcx80e86sh5ETe99mcR4lhTnsnKmeD0HMpoOotCgrW7EcFHYXlhw0q6mu
pSTFJFEmWSa33pflXQ53mX/PJ7nzyX4OdKH8lsN0HDT+u3Bipq2ezb6PST8bmA6faiPqwJk3gLF6
bCxNNL91cFZi1LPpNpbdCt/Bs0S234Zsiuo2fu8P4HPoit2oq2RuOZz1rirnJikTtNhYcGiVw8IK
jSGOders79ctdHOfYDkAO0NHJJpwLy20wrlMvTIHf001/ChqgMwN3tECeV81kOe5fprfgCG+GCuI
bsGRDKh9NSwoXSIKO0ebnwN0OTPSQgVsbtLq+5Vly0VcFfUAW7AC4FVRZ27vqonyvYeq2RHQQumz
pNnr8W8vlVKXMbXtucRrD/fcUzIcOnnrsN31ndo2h9/rtvia1TOCG32VuAt1HxKi1W3f98GBBZ4b
Mo++HsLoUpvlp6xEycYtQOKFyC21PkzfHAB7SPr1ujabkdvaDJYjvZLh+JUjWwv56fFvvpfiGN+K
z9YceqG1W4jmTVOzftu++Pf6LXazEsgzsP60i1KBKDDYXFjpIevpX9fV2hRig3/VAg0PQl5FiJ9O
UggmEST03QHx7xlkz5oclk7EcqJXevgzy2g2pEjAtGChA8ure7CqwtLcKZunaKWIEu24ZjcOPdza
GcyKZG/M3A1Nn91isL6/7/zuY1txHcjmpivCuDlelZjVwZzLpWIcf++AZA+XpWv+ar5nmLQbzY+T
EdH2iesGnjZXcSVM0W9KiOzNDgGDRb8ZbD6CZVzT7bl5Xlc3oHIpSy/3wGqR4I3cwZ6DeY8z99im
GoPT3HxqLDemaMdN2yIHInYaGvLg8se4/ODRd9ftelMZpO1tEHe6YPVT7FrIxi6aGjdfl8ehNPmN
P0/HTgyaNdvM3TsrOYoNWG0bZPnSmdQc+ntvlxzyHfAovvMb8ybemZpW7W2lltkTXEYvQcvtSsZ+
EgwokWVxmKR7C0Pm0n/LcQWO63+FKH6u6EcvqQWaB4Hg0Rd3iQ6ISaeEsjNJN+bSNxZyuKbaF2MT
Fnn1XXDn+boBbDQd2cCox5gWqu4ecdS27JnKoZRLO9eIqsryzq7FLr/HAClKv8lbEjBrYcqiBe0Q
gAAe5tZWzi7JMXMStyFoizVXwtbarcUoa2fMtd3RBda58VN2kxX2F0fmAKMZhvfXV08nSDHrKnUm
r/Ms+GzbPzHXPAR98GgIHRHultNe66M4Ndua5qzLXCCNjf0XtyqjTPY/0CZ+xKMDUxXzxz/SSg2H
K9ow05/g4TzWvqtlcS9cfubJqOmW3nzewPPgIeEHoNVTX/aOAZKucYF9bw7tvfe93MV7dmK38w62
8QXIGntdh9Xmdq0EqiFkn8nB7VHz8smPOP7kS4xY+q9nC8SBWglxLq87gD6LaXBgfObCUImxbOt+
MjW9ddbywFQLXmshyzW4ChZyRAcCk0p4sXjdO7dpTsVoHFKZnkFNd8YD6RT7+deeW9/A161jA9m0
RptQCvZFbJz6KAtGI3GyAR0wsyDBbpSNdddPQx7yfixuqRjiUyPsYX/dJjVCVZt0M6tx3BRYC7Qs
8iPqsgchvPcGM5+pV0xhFsu3+BDkz2wTEMhIcCk+hJsSeVWKQKll5XAUDvsxSbsJy0k4h+uqLaf3
xV4SG2P0yHIhm6DsZQeyEEqZL36K+qb3GwALo5tWhgEr933c79ykDltHaNZz+dJrQpejsjIgBiY5
z5inJVf0RByBDl7NxaIToLh65sTorp7gs9rZvpGYA/c9UxPLbh7n1cIpWyRsEN8MHu75Ni0eiAHc
dMqHUIpZhyKzFYzBSwUOZvYJklHKYs2JPRlg88Fpc//qyWMhorp6aLuv1+1gQ4plLQgHJlhTkShU
pPAgb5Jp8Dmobcle0uAw2/RosvFOck8T9m1szoUoZXPyrmhZ3M38DP5ZGTbz+Cx7cniDOuCARYp4
wR5Q3QQcCChVx4GfhVHurBmgGx6/RQbL1lFTb5iBtZSRLIK5dmyOYgYO8doJ9CX8jOaQn8OE5kIL
OF93jmG8fgoURCsmtSm+CXPaaquLBLwosWJIqgp5RqfPvjKyL0ZNNHa9ZQhrMcvuXZzNmI1ma3E4
9zSsvmb9FPbGYdZBr2y8yy60UeytLFLfA7MtPweJe48cYh4mlX0/SpDvTP43J0tvXLCZvd6tXghV
Lc8y0QZOYOR29nkwh0+OSHYunTSNWJsmYbsEXYuYDLcdJS4rAcYLcpe++tZP1s53yp1X0J0zvn5k
EvawEqPEZXODGyE3YeKea+7k2N+PqXO6foo0mqiNBlUJCBE6TfxcDvXR988T2s6JV++vS9m0uN+K
qH0GZs8b4I13kEK+yD4LfaSG7M4KbVOTltwWRIE37i1PDhWAYLDbipAGpk0zHubDO3Oob2xrR0au
WbeNS9WyHYBPEPdvjF7FKTRzS5Igrjko6+b7pK73DSDbp/rWct8R8a0brYVg6Poibm7VSqRidIyI
vhJorz8L+j2ley/+VlHNPulEKAY3mk0GHPWWA7K9PBhTEtrSvWGBTpNlcZTgADNRdoCZaW+DmDwd
HaucksXoaif0inuX78fmwWVeCIQajbPbuoqQUvMCcDD6gaeWXt0qB5+7AI+30Z0c477StYNsfj+Q
AXzUkVA/VG/V2gKntw0KoTOaI+/KAVxP8cfr+75p0ysJiktbCiJlEuMyHbr8YPfyWZrur6IyHpjt
v74pFx7HB6O6ZyP0Br7G5dUgu3aBTmuqb3UMciTR3JusvrmuzvaC/Rah2JiI084uS2zIUD6J5IP3
+uHOCxVUGLPAGqq4GbAheL58HycZdQDoC41mPiSdbiB387ygSAckGhugDZ6yNQjpJmucsVypnRwp
d485M8Le0/V8bJ6XlRjF2dTSZMOMBOcZpJIAhzlS54FbJIzbw1uyj5YDCBdgoPqovgaKKMHBr2rk
8GtmelMIGcZkR8WX6xawlcO/EKJYWY+EQ58Syc/TyTstwPP5zj30GO0DFiUgQqnGcW4tHwpijof7
wKdoJL40ah/1D3S5wXECr9k4tsx/ckrjY1bG4z5342eEd7fXFdw6sY6NiQeMMTovEbjQeVZUbg/9
rOG5lZ+TcQwTEQrWaRTbMj90UQUUzQVok1CvVcFaKYUJu+CN+xVNxDHIXMbKOl3XZuvAoiS7vFIX
XABTObBB0hqkqpcoxPRujXrMQmoUz9dlvNQEbJbI3y4dMjYCX8Xs8He5QT2sWOUYx64s9ryhz26S
avIaLy1hEQP6I9tzIMpXLCEL5OTPWQlLcNwdHXezTHaFTcDmHebNr+sqvVy2S1nL56sou0jATD1I
yIrt4akyP/uz8/m6hJdmBgnI/GHrTfBBqts/CClGXlaIdWcbwXUOcHtgL+36sdqZpDpeF7ahDmjo
sS4A5COAeFJ2CISTXtlxqFPTx9o92VKT795Q5uL7FZ8QBICwN6eCn3PAbeX5Mym7my7dpd7rKQ3R
UrFSRDFnjwGtsfchyJ2fTONdo8PRXH7oZXCz9DfCzwBIEFhBKqrlxA2PMB+7YjTFoRo/J+6+El9i
sETI+SHp37ItK2lKylGQpjKLHv7ay4Ii9KsgPyTl2N1c3/ytzYHf9Jd7AUML6j2Xp+YckBT3XAxa
iKHsQruJhMAY3I8/k6MYWda5aTwmcAPp+I14Owbiug6DfLbGPy9brG7RWh3F1gqzzZnVYIsaGjdh
Pn2Q6RiZaMsSuQz9BI8T0teoXesQxje8HCohuGWQmzDh7JTSHvGngkx9xs8s/0XT/2RpHDKz1QS8
20II+jJggyZgcC/9TjnOPnc7HFRO/iI/3ZSHra7NfssXLMB7AdAyfQzKKEZn51XrzERW38rU+FQZ
BIkxdChdNwWdDMVVTz0dXVpjrer4bIz/sYr3179/Y5kA7AaviYQoqpNqA0ubVylgkgIGngZ3n3J2
qM3y4LPXdxihWOy76LdBhgoQf4uaq1ug72hL0YPMzsLqspDEPcrh3ZPVykdrqjRLtnG7XchaVF7J
ArA96EVreLbYevTz+WvZCdBajs6nOs/l0ZW+7m21uYYr5Ra3sRIIwCriJymUazjCxO8lUInE64E6
EEkBzhTL6ALxUY0+2tlvakwBgSOB9SeHmg++A+TKpsX40usNAlEUqg6Aj0IjhuJ7cobTKb2JnRG8
HQUzw5Lk71KpG+fcsGs8B3+LUXxPZtcYvWohxs76ves6p6TQDSRubctahOIB0D0DbIlmZOei5Xtu
Y2outzEHkWiiT40mKpng4FekjSuLnY18vAlK54Ch6OtbsinBAsRjgOcIjpDiAzAwVJG+b9k5IPPj
2LBbpmtp3Sh0OTYFPh2A6pbI0FK2w3GzdK76ufwWzP6ejuzUe84xDQAtm2LdOIYd3fYpHqr9xHWA
fFvbtBatbJMb8MyOOxzXSsqz5yXHjgS/uvb1fGwOMi2BA1w0G8kqdRF7yxQVA1XHOW29etcKs9xl
I/raqiTRsR9thAl2gMwB4G4CvLPUgqs/AjgMaPW4eqj0Ee7IPpxpWd3jBTacEjYRTZlhawXX8mzF
/1htPXsB45i/fgz4o1/ckdcn/6HLSiXFBMe4rtselHbn3O6joc4eTTcJa9PRnKUt170Wo1wTk42J
hGDi/Jy1AKqj9o8pbj6nLv0yzW5IeXe6frC2xUEgOs4wkKCWNOwxRsndjdmZBWxnu0dRfSbO+zF+
4uWrM+XL+v2WpJyvoCbc9RqDneesQZKP73BPhtLTTSToFFLOEkDk/a5OsU2u8z7NQxrzUOaPYtyP
oDh9w9otdwSQoXz0jStB3CAnbjIDl57RYrzHPYuxCO04MsZ9Cw7x67I2DXwlSzHwfPQz0WdwEWPV
PpuJ84zOsKiYYg3e1ubqUbTyIpZDgGorq5cW1YShaMLOZARVEP/kFw9tA8YvTCLnry8NLs4BBS5g
US8x0fJb1jFDT7027inuvzy5KcXZLk1NM9imNqgA4KVCAQ+kTlbnZoo57pyU36b8FyNPKKv6/AOL
T05baU7tpr9bSVJMYRJodp5BPXkmtImSUXycEvc0m/1Dn8jDdUvYFuUji2U6WDz16WCllRTxYnVp
a4CjJasxCl+gKX84gsb89f1N2COUiP8rTDG7oQyk2RQQRhz+fgRHWVeKp86cdeC9G0otFLQIhkBy
6CD/c2kLfIjn0XTd8ltCzF0X7IaKgNHuWfsk3zhGF3IUJ16OdVobICY9G5gHZuxnzcof45x+ub5F
W1Lw8nddhCso36q3X+AnbdJJnKKSnafx7JEk5K/nDYPbQasAoBks5ONUdI62iplZ+g5De211Nw7j
oeavxwmACLT0I0x0gUes+rfJKWpjpgi4pzqn+zZ1P3dtfCesyjiiBV9XCtoygbU0xQQcQWvGZiya
RfMnW7Q7C4m/ds4PuavLlm5EkxeKKVYwJi1rLdovp7UYI4wWGTuv83XdS5tWQMG+sASVAVVTjGDk
qMuygRSnNaO5nE8IL+8G5mmc3HJvKikMBK42XCm6alFZXX7Gyo2mpENZznPxWsnGJyCQ3M49OVk+
MEF6vouZOFqi0vTTbawfYDEoMo42UoC+mqP1LV41rQXbwyBBSFp/b/g6yHCdCDVaKAGCXzQ2O3v5
netFlo4fdqMb1YFhLziZqN4imaUsG0LhvmMVjFsa/c5ArMX9IGL2O5fdZw4Iymy2z0cnagEinWh2
bKNH+VL2chRWWwYuV0bLHspV2U58CI7iaOwIQEFD9tSfilOpkbe1lmtVlYt28syE5d6A7eIcsbgD
WAddu+3GTYtHhUeQtsdl8XJSl1KQcaTQCC1lZ7lUv1uQsPdDdysL5yBYcrjuYTdVWslTnMVksSQR
wwzzaJ3jZKONLcv210VsHN8LlRQn0dLGG0jbsXOSZecENXxfpJ+oMxz/TMyi6coWDLBXpxaDmKl4
6NKwHR+9N2QBLjRRTJ22U+njKEMT0keoj4d8LG7SonzLgiE/g8Yy0Fg4fz+wV5pkBgh1ZumU33Kv
DD3P2OfDENZzoxGzcU+g8vhbjBJqeS3JWqeLjfsM/VcJnugGKCcBy6OrqSwLr/jVCzmKicWBcJOp
osZ9izHucLAxESitv16/+SDiwDQbCUCHoRKYyDiu0p5W2Jkufu+Z9UObZU95rxtV2TqdazGKM7Wq
QQIRHf4aJ/QDL7sHWgD6eqrHMJuLG15lp+tqbclDWyGeEEhvoRVCOTrTYMxZNcKmy2JOwwxvPG7b
EXPRQSL5kXPdm2/rqPq2a/4dpdp4vFyeITPtiphJyBtmB/iPxb5Ly0ebvP4BCx6q/0lRXxPEmBnA
/yElHaxHy//hBeMX0tnh9bXbMjtE9R5Ka6iiErUDVFYssesly4kk5HvH6X70mfX+uoit5aJoNvbB
u720HSsnKBFWbbYMZLN2iRprwgC5hjK4ewAH0aTRZlMU8mm4YynSturOtIJkSdNBm4SCgeqJOU3Y
xz+vq7NlbUvO7l8Z6r44Pm5v6UCddm53YgiL9o5N3oHJfZvnf6aPryxdbXq1aAsc2GAGV4I7/zL5
JMLe12WBNOvm25cWDYYWxHWmRE3CSJ7oXB9j7pzcefpwfek2xSDxgwgV2FkmUQIRHFEk7k08uzqr
DF3+NZNpGIg3hB90JWTZv9W9YPX2MHlGjrsaVBZiznZO3mruhEsTwJgk6ls2QaUL95xvI7i6FJET
CTDdhnZR3DV3Led2WAKssFnmV9rgMJTZ6977LwUup3ilkx/7wk8F66MY3N2VgYx6a8S7jtZfpl5q
cjKXAf5LWcsmrmQxHKBpjIMh4mN9GO1P2fAwp96uqrwT808uErjXjULJhL8UqFhFYadD1bdBF5GF
zyJuB29nBb29751uuBVO90u6SHhJDGB7lUv2sdV/vv4LLs3yvz8A7QVIBlgL7+Wlxq095m0r4y5K
G3mqLD/MGPrdTF0vqk6Mci0KvA7E2Btd1CVjiBLnqbDBptr5r4rwXmqj3E5DFRiT55ZjBPy7pwzE
cX4sT8EwabZtMbnf8coLMWoRxusb0Y4OFq2fs0NZu2fUAjRNM5siXPhZ9M0QoNgvn68scR6Rw60t
tIfbMrlxvOyUSx3zyGV0968WKxGKsY+ebaaxyMZIdvanfpjAJ2/8yuLkR+3w5zdY2UqUYuZtjEcE
UqpjJNCji6GOHSuLOzrHmitje9GA5Y0MO12ahC8XjcwjnnvGNOA0idsaNSU7+PYWRf4nQe1z9D23
w5tfTtGcpHeBlaPAkkS90Zz+TIx69zFzamjp4LhM4lTN/F2blCBft/fXxWxbwG9tlKvPFpZgWWlP
kV0m+xm2LBvzmDQJsCnr7uN1WZseAJ3AIERcpndVzOgxT7ORg180ckDXUjnxubEwEJ/oyDI2PfhK
jGJpUxezPEdDc9SPD07Wh15fhsKzd4hnd0Z2Q1l6e10vZeDx32O0kqh4UJDuoZQofTiD1t0DPm4/
10D4xrxFZ32Ye0QSGPforSNmJc9zkN7k8WMgP/Zld7j+O3Trq3hYv61j4FrIPgL+7nf0R58m0iUY
MdH5vk2bWamrnLG0rqe+GeH7ait5VxfvpiJ478gpTHn1Fo2WkSkULfwA8zmXp9mv687p06aPqJXd
2ax8yIP01ul0yYdlf14485UYZf/Ahdy4Fe8QX4DvhMpdYli7Iae7ku3jctScuM1dWglTdqnI7GEo
AuxS0Q9hCqREp3w2pC5FtCUFXYoYUKG41dGCe7lyjVXk/cxQO026POI5UOpoTXaxGH+93ubWcpSl
o4ICpa6fe+DmpqALJqdcfPRb3QZtefW1FHXNitYwPbjdCA1DH0HO/Wyhtfy6IjoRilFLJ4jJ4Jp9
BBikfckqFmY8+flHMtS3Ex+7uM+GHouVdGh64HfTrKNx0ey7+mQCYPM4Wu3Uw/l5hwqTJMBaOpJZ
99LccgGowyKPhTQKnoPLaq5iEzGbXRlYWC2LpM9tzN+JIPheN3PIeh0G8KZGK1HL5ytRoxvH81Ck
c9QOzb4OrFMzFncV2Iev741OjHJgCpFZMUmhUSw+46IKjeJueB0M5z/3xHrVlMPiyZh7LdggIuQJ
PowiO7Rmja4QUj5gZk+CVZkc/0wp5dx4NdCbpe9A4MI9HExxtWsCsgNYr0aQzh6U09OA4jQlFdyN
dOd4D9i3D3YqHuYWkItNUL3Bg66WUU19tkELpoEsmYH9HCClnzfAOxpx62Y0/n59/TadAtBt8GYn
qFuoTyMwsRFpOjhNLS/DNm5urERXLthcuZUIZYvc0ilH6sInJCk7Dqy672nxbDMwDgTupz/TRtmk
uKz5wEt40WEK/mJFfGKTrmF58xT91kZ9FoGNz+5Yxs2o7B3/3jHYs99207NlcN1wyfJj1Tt7AR76
d2vUqu+QV5nMUImNujK/N8w6TEYkVfoEvdgeEmztR2l8KFN+e30JNbulwuSlSVW7pISXAI/jyU0A
wmqSb40/nEHp8BYrXymoZFmEHYjU6GB7rCM/Rp59cvxs72t7KTQmbi+fr9yrnIH8R1LYn1nXQAsq
TgBV/vqGRXOBz0vxjDUxoH4pAkSxceoJLBog8kIHGby0O1dBFVa5obnEl296YRQrSYqFI4HbyCZd
zivAIsu8Ppqy+8LjJHLr/DDxe7txPv6RbqrBVz5qwG4HxzeCYiftzd08VB9kAFw0INRcF7UVpWIU
4O+xV7RtqDShSTZ3rW1yuL2hxEiluAl8zIqxIGyBKeD49C2mvhKnXFZ0chpuxti1ouYoLuVIJQO+
oAn2rg4gQaeYYh+SuhOmdqYxskDn0gG4JW3MUNbyOPtP5di8Qa8AmLOYBEDsAuDZS2s0cKx6q+dJ
ZOTGozc4B9qYp57lJ/wfGnPc8oZ4tViYtQXcCBBiLkXVk5AjzdMk6gZxAjHzoWoAhZNkh+uGoVS4
/4kr0CAA8vflVYbBt0s5Y2c5MmhqEWUxed8N43xLe3s+UmHykMXjjyBNxGEsgKc4BaDQxtSuPNWx
TU5V7/uaH7OhM1YW3UWAVwEqnKm4LVvOZt73RhLljRFN/oQxxixyha4IteG2LsQobovT2HeSRrKo
mfIwKPJHryo0fRcbzuRvG/GADwKQUkdxJrQv20EYmYj8ke78ID/OnbEzUvIMWIpd4s/3TZN80ezk
ktVRHNhapgoLYLLWzLhsWTSRAE2AVb2f4w+dU7yzujls0YBf2u9zNz351YOXvmoS7G8rslAbtRdy
FEyVmYoVTcHkljSHvr31yeuSfWLWB19+mjuNnE0LwcQAynuYDUf346W1Oh6aWcw+FVEirUMuQBKc
V2iSeCWZzr/6EIrRcKhkor3yUk48ZnU1shFrKZowcfOdF5Aog4sJ5vtuLE9NkaKLJ/6YiTgcGIgL
3CK0SPaqOubLX6GcByJHKbISzC8toPfpJHZjLW98KvfXLWdrUW0gYmCGEzED+mwulU1KoH4Wccyi
pPZOMKGjaRj3dvY6fsl/tHGWwXrM9WL+VZ26D2IAoUEfDjJGf8/H+JC3+c0Y5Dev12aZfEW/KvKp
wN261MYjftE4CcRkLTmAXzysgfYgnfx0XcxGNLcMCprLnMvCcKRYIiXVQDO3SiIggN57yEmn3PtQ
SXB8G+wN+wMRmON1FlA01UWLup+aTmRpZOfpLA/eVLTVntRm0QLflNmvmxD6Z5+AvgZADnTCAdRZ
0UzUPG1Sf+JR3sLa0gacUey2MHVUGVsuElN1wP7EOQYqveIyZm5WseNaLAr4dKDleFt3PGyQCSJZ
/TGO7xoz1vWubhk6bJx6ABpBLKRWRXjttH5tNSLiSbZPgMtC+LDPex0p9qYYzCOhLAZuKpTuLy2Q
DCUdqhQMy1MPAOw23zdJGZmgwbpugVtilhgfhQpMDoH7/VJMQgbbGmyPR35S7eakOY5ABYvfkuUH
KBMQm2DkQINU4SW6Qqa8NnoeFdXZAwsHOI0IDavXtbD+Y3UrMZ6ijTeKsmvsSUQDQcLRpbcApf2a
DM7jaEsdDNXWygHaEkx7CHoW87tcOVq2wKn3ehEFVT+ig1kitQFgsiOgqnUYdX8/UNRbGY12aJu3
XECkq10iGLOYeB4THrXzYO8N6raLgTsh6NfqPSgmpltgt1hIq5hA1+ykHxZWXx5wL7EwtSon9FvT
PTEj/TmyMrubhwVrzKIl/rNXjgb+e/CBfwF8JDBf48V1uSw2sgcFceskAiBdsxut4sFd5mqtknx+
veVCAyz/ApyFmetLQbWcQSEhAx6Zmf9Q+N4ulubXUuqAujdcNGIvjNO6aNPBI1rRx5y73pmyKb5t
JeNPY0IefZHE0ZDk1mGoXzez9ffqIVZAExVaox3TcxQDTmvK7GZC8FpIsR9HskO3y9HGu+fVawdY
QLSr+/Bj2CXFdlPsPUvblEe8Tk4Jp39lVbcj1axpBdk4IhCDRmWQ+GFsWMUpCCw5oYOUMSTlCKgp
QKWX8+LATe1ozrIJyvlY3jeQgL4jzJ4qttCZE22TgLIIeZj/DMnohZ5T6972m9pg6nl5s8FXqh65
ssQUl0YlomIAmynhp9kyToy/IWW6gHyiHQzWhlKlYgJ2mXVDZXY8SjGilSV72pX7V3Jo/2NnFkg+
0c6NbAVymZeHp/K43yUtnFffBSiX5PuATe8lmQ/X7WyrtwR9YL/lKG/4rk3arI0dFsUYR/eSm4Y5
iLifbOuzUwzHlJ7zZtyXXNebumUPGL7G5YxefBeDpJfqtYbAjGICcj5btnuzBp6toWP22fILmEo2
l6b4JehVVrCuCOgwjBjuP6fk0/Ks+elUlXwQ6LSrwyFzqa6vdzFi1cjXEhWlZCcHYG27LEKN5S7t
3pvlfQe8pq7ag8hrl7I9Ee+ub9+WxdvI9HhwgMicqVeck2CqHEw9PIo9c+ea864t2RGlw911MVtL
CRoOQKoB+tAHWM/lbg1SlOVMGY8YWvjDcsR46lA734ag/eW2Qlek1klT+hqKBoNwMTUQiiAFI2b3
oR/su5ZW91Xmasx/a/0IpiABF4hWEEeljY4HkdrCbJLIB2acdzPiX8p7GAbbU3Rpa0oFG8LQuwd/
jl5s+EDVPbkortQjpoSiDvDA5XBuanCa6MATFhtTbJAACXNpnwAqCGDcLreKN4YL+NUULBw5/yT6
ORK0eqgDgZ4q764sKh1my4ZS9jIjhrkapLAQp17Kg5tM0LSVJBHQ3I6lNwHvs7gx2HS8boEbakFM
AFw6eF0gDysWOCVzLSeJ8DS33k3lLvfTndEfHOOdNDS2vuWZ8KDElPQyC4mS8qVC5pi7sq6bNBK1
fNdU/jszeR3K9j++3Qdm6QJEhRtEHeqsipF5c1oghiiTUyCqE++9fWN4++trtqXJSoxKFSxipykT
hxu3+UA5RSvunIC9aBc0QsQfrova2B4AmrhAu0H4i+EmZdEmAYqtgcgsGp083WdO/aux8KIs/F1W
ph/LQldM3FBtLU+dhCNxLJq5KEVE0LpCm+y2TXRA2xuGfSFi+XxV9agrzHQWFIC/nZEfh5aENSL5
5JUN2X/bwgKuhX+QnV0ICi/FOGY7ZM3oTZEsxG1J7M9Z0T3a/0falSzHjSvBL2IEdxJXkr1KraXl
RfaFYXtsgvu+AF//khrPiA3xNUKesG+KYDWAQqFQyMqE+11foLXRYAMhJ8JtX7eJsEAQw2KT0/dI
+s3Es9ut0ZzbRnIYrcRtDOUfG+CouxwK4GFDkbAoO7a4eN/xKlZPva0kX9XC1LYlOgif/suYEPAu
7SWjO3CsUHakmbJRHbolQxhM0Fi7bmYtRboYl3CsQ14rVso2I4extYPI6oOO9T/i7CPKtB4xlZ0z
6nsH71Y1bTbXTa+vmqPPCg24rYm3ZatkaDS0kvTY6maCvaWeorQnnlG8k7L5d0hCOIIf4gEJ0LvL
uWxStVFAUs6Olv7Qad9K/daaDryTdeivDAgcFHMfBbocCBK/SzPFgD6heLTY0baKIDaZP6L/RKkN
Sc1kJTyg60mHSCVOWjik4O2guqjw8mqnx0gjbY/2qqz+aVi1KYl6K6OZmbcs9EcTfW4XuhwN6Ysx
6g3cBd0RlzO3vHWNZF/1+rtETV7WxpgTB1w2X5Q35xLbIhJZwLYMqJKpRzU/9m3rd9VtosvUgVam
DOnP3D5qod6piRGcor8U5FQaPcZJE0AHAqSF+q/r3iy0eP49ENw1TRzjL4yCwnzxhpoNzo/wgDwE
XbDkmJF0E1rMs6NdCIb9YbjVB8idTHhtQ7HmuvX16PS6lwTjbkzyGsQu5MDKel+4uWfY7cNAH3uQ
DV639BKzxRwMd9x/t62wYIUZNzTLGAJhXm2n0DnV0eMQJ3uleIZ675bG+W4Y2F4Zyl1XbxvebWJp
NXltspHZ4oaFkwXZmRiNFWLRrnFCfuytHgzizQN6130lygJzGjeqnR0VFgXMLu6zUH1Wrf58fRJW
9oaJ5EnDgTBTcYgJW9uGREVZCflnoRwm1iIJoRsHMkPXzayt6tKMEFAaKwRzRoot2EOLR8/8Tt11
w/dcbSRrumoHpZCZul7F8SnYcaOOTMXIk2OuTv4QuoGS46mtBkoqjiYJfFxmSzjXrLTE8lR9euSK
eUB9zoem+WNjW/7o/AGCBIWfWSkWWpOWIRaXyzDSY9Po8ObQ9X6sJ0HKjKDSZN1T6yN6NWNcRjBu
WNSN4kQ9OloeuFXoJVV4mECOUboyefZVv1uMaI5zi2AZJpXCtBCTR5QU/MJREFX0FvKgm+t+txIu
cR0B7RnmDE/Z4sTpvQI9gCGPj42TlJtG0Qefqbasu23NCnYvHu1QpEMnt3CO8TLJCk4aegT8/iYC
o7DC3yfR9nf+uTAh7tM4olkdTTEK1+iX6A3os5V4a4Wq3gRsVFlah0zT63pTKwVT9ir0ItQ/yExn
SIKqg1tWI5owxiiFZo0KmsxjWirx3hlTY5+ONA5KPibb64u2GhMXtkQoTjvEtKljvPeiUHM7tg6U
VnZG9blSjU9GFt4ahbZJsy9NV3oQKPpx3fh8voiHAnpVEZDBDwJBU+EGq5GyM+oMjSBuBblzJd+N
poHXRO3o8vizbUDv4bq9Fd9BBoT4q+FSTggRDiFiZFlo1HFytMDfkfuTpUHMfepUWRfuyt6GhwK1
hWwOtz+x/E4JeGLAfq8em7I+OHw8ARIUKGkRtFEtSYQuTUH/Gd+fueAMMB7Nr7HC3qZjFbGEQpiH
5PygFfxBa2wU4FnvG4X++fr0yWzNcWYRR1BsSBnHheZUFPFuUvnOZdmP3v2aOzKs6uVCvR3V/EsW
llwy1o46Qd8Ir2E2e7BlSsqrI9HQGUHAqqm/YY3p0L6cJrGSn3S8urVgNLC/qvovs3y+PmGrw1iY
EU6tYUSRwQ6hcN4qD6p7T2Xl3PXvgxwaJD5guhaLJrXppvWQQ6h97t7fsCYdfbdDIff6KASg1O/V
0GZokmajrU4kwQLQEQtuh/lpPLo7fRMfU19/yg96QDehLyMkvjys3hoT9mhRdW5uAxtxwkulp3Go
2k4+JKeuD0lmRAiwSdMCPawmEO2KviXpo6tsuS55RlpdG1Q1HYhYOagPC5uFZng1qG0ov9rtgCLj
dLTy79cHserECwvCJilYpvRjHRWnsXgg9YfK/eJUiedm7wIe/V6QhRnhkpC3+m8nK+KP4bApqh9V
9K7z7q0JYc17PLMjCkN1US0rrvucqc1HYpZtvu8Ui0iMyRZGWHvqQpGO6GgMRiWQgPvD/KyopWTO
hOvOmxGJPSs8aQGB07Blum2/AVZrAwbLG8dvNkj6t+GGSOBSlwfpW3NCKj5v3TGCxs9JqRmgUkda
3PGm82y2nYbDda9bnz4UtmcsE5jchbzVMgeLDi1GlhIDQvf2LiwkFoTGwH9G82pi/gnL6G9ZeQP6
Nqiqf8xiL70z/drPT+xLxrzyFmR/O/fOkUzgakCYy/W/RyXsVp2GDSctIulUGshaD7HNvE6VXGJk
Uyds2HSwSyVJMS6i0EOoKr6jyrJj2TiEzRolupM1KXTmIms6R31zsMr6vq1kqo6roQeaBHODNd5T
xIt0piHDV6FwDoqJMtDIlnexH5p/6UQSRFf9emFHOED1ZoQ4CiswnDQtyJEmehfvFKsDA1WdGwcb
PYE/bZ68D3342wEXZgUfr6t2yKIUPg4YR2BDpCBMzpoM9rO6VAsjgpd3RVZWEwCyp7D5rvZfUv02
MZ+u79X1MASMGQ4zC/3wIrUJmmr1UjExEHQm9xv717hLtmSTlp7a+9qm2vX7VhJdV0c157xzbkWQ
Xl3uXdIkk2W1yEf1fFdo3HemL6yU2Fj1voUNwSsYwwt2GqoQIKSuZ+CWaTxE+qfpfSCa316AmQMt
CO6EbyT7cltLJzrM25WcCjXIYsgn43zl76fARwr/akcEOUbchupwATsTORnJvaHUHjMloWd9yv4d
i1irQQOWMyZTM2+kp0z3xx4VFKA0uliSK64v/6sdYWkcO6N5k/cQ6ibHQgmm5Ml9XyH7zbKIsoNl
rKQxDycojkffnPrpndDjt98X9mUMIHkZoXPtVMXKprP5MZrqE+kzySknm6n574tDbhyjzqBaVJ5o
/aHJHvP6xMvz9e2/et4sHEs4b0I26bxrsBikenSnHTS5/tv3hcPG0MsIZXieQ4X2zpnuXRkgZv3i
AZZzSFXNShTiCwyJGitOgK4/JbcjsihtD36e2/YH2c1y3PR9UKnfC7+wJkyX24ZjmSbQGDcTxK66
36W6te87WSf76pm2MCPMWjkCHjK4UP0O8xtq3dqq5SlT75ltUIUyes/Vbb+wJSTWfFJylXGoL9c8
/VW44650KtV3R82LYyhcXneHVY9Gdf1FAWFGF116NGXMBGvtWJwa9tCFHi9Tb5TlhqsuvbAhbE61
tPo+NWhxYpYyPWhl5TyXlNLg+kj+j+O9DkXYnDZn3TTECMn6bgh4UASlr/j1M9Ac22zXbK9bW1+k
V2OC39lKZGV9A2Nu/jO2H0i3zcsvcSapRayvDhoDgNOE7oYID4AeUmEBzFieGpNxD/cF7iuFejA7
078+HJkh8QhwFWMmIixOWq1FvpqAaLEGbWloORJD677wOiLB35SWAfPoYkRxWt9Xw3CKxofrQ1lb
GeBogSPDA6CqifUVm4STMVALEaF0Pw/T6FUaP8ax/Rl0UBInWIsKC1NvgClOE7lF6+QnjT/Q+pmO
O1X9FPHGi8z99UEJuOy/49zSlJCihcaodNSBqf6I2AOalwLUzw/VtvTTXXRbQh80SFF68XWv8gs/
kayabKCCe9Rdk1UM5J4nB+qAFI0OFVTuybRD35TXyArMa74IaDIaEaBjhDdvIdZ2VWNWw5yNAlz0
E/JzHsn7n0ko66pe88SlGSHMNjmuSOiahJ+Ylj8pxq0e1rJVW/fF16GIZYsx1cYWD24n7QmkMaNv
Hw1EpXSnH2bQoadv9X0U6JIM4vr8WWJzm52TMjW1qjxxOt1Qjd2rzNobeiZJ6FfNQGMVlXnwGwGk
d3lyTLmqgGkBCb2m/zWlfuU+ZUTidjITwsGhtAmz0AeMKx3aEFPyqRk6T7ckvY+r9y0dIA4XC46a
rHjfskAKl7kDrFQ/hm1zyDdJMHit4Zke2WUbJZCRnc2O9fqA8nsrv9oTy0w6aaNUbW04Xq6kHrOq
DG0w2LNTgq1t+wpRz2MviVTrM/nvGEWulNyuOGDQyF9GLflJQFNhJNa3SioPJTMjxIkYL8t47sJj
Q8acwFasfaZ+paZMq3R1AgGGRoHcmbHCQoCIQN+NJ0YUA0dKAEBFE07Hi01SpH488XvKOq8y+Lfr
AXh1Jy9sCtGCDFXKyxqV4QKIonKfUnXTfOXElnj8aqBdmBECRkjBG6eFaXma3HSnhWFQ6hYU51FN
T6Ibbqqb66NaXa9XcyKSNyl0Y0SMwmVjuEmNDwYUrXsZrfL6/loYEY4uu4S2XzPhxpERLwOB8855
4SUvEw+1wfygBs1Oppi8mgvqC5uCI9ZNpZVThD1ND9pW38w86O0Xa2dvq13msz8JuAtjQiSsRhXq
pSm8Po7RT5mrh2zSA8YcyeVT4oIiQlkH2ra0K4zJQLdyYu6H+kcM5PU7OzZ+x6fFcGanWVxy2YBU
nZlYL3RtnCdF8RRG9uXAJSFJgCP+Y2d+yQMzgeuogh0z1oqoreB8WYM0os7MKsgsM9xoo9MEodNA
sMp0z9Gg/0WHWAeBefz9uvevZQBgToSuKfrqwAsorJs7OGU36RBvibXJx+QC0SHrpFhbs7neii5i
AxhssS8JuJracXuCUJUkX1xj2sdluAPhqFe0rvcHowEc7QWVP4vsXC5bOGlo4kcn7C902tIttEPb
U+h0MsbB9YiBQ3LujAbzizBnNSgHuxRUkKcphHoPPZrGRqOP10cisyGMBIbDjAwoFinJbQXZWVr5
g/b032wIzhe6IIZKB5RZ7OSpNx4ZMpiCSTKk/xOFXidr9o7FTqJuxpg9wMHqfMeO1QHJ3665oXyP
3s2g2skAvmv+DLmOf9dGOBebyDYmivviyWqbTU1Nr08SSUa7fj69mhCOwVrnaY4qC3IXiFs0dGcW
t+rwBJCJx5Vff7BCJtpZkJuhueDlWFlMXmknSTpynLjcngJ06Xwno/XYcFlf93yiitkYasVoCUJE
QhQQHAGtJzFPxxHZ32CrO8tpzy21rDulGsvb1Eg/VBoENV2lyX1oGX15/xCXtgX/6OwWNx1iFKe+
SxrPtMdzWscfK4UE1+2sOQba8XWQ10FaBU1kl36oW2mWjFqLTUvuuXlQFUkKvRrlFt8XN2wBOWAy
wSta8jCE30ZIIKHRD1y714exFhfQuIUmJxNgyDdI0DpES5qZ4WZvdTtu3vf2d4v8/G8mhLxBQUfn
RMwOoaeCKkPrJd2vMfyj2XodhrAa1TjkuIhkOF9p8QAc+UdqDqNPEurbhb29Pp71lX+1JaxMbJsT
5MhRemtC55AZUQfM/ftZ/zU0zEAiHK1gAOqK9yeNZonpzE8uY36DKcthZKg+Xh/HahK5MPLm0kR7
zWoqLAx7HJ4bRNLadw/1j8mPHuYE0pLkWmtxbmlOyFnbmqojWNFRbhnLk64pajDqEABwMtsjTv+N
57Iep1XfdnH/BILVdt6o0+NOA9iJji1UlndtH1QlPCO4Poeru3RhQojdNqoCZmubxcmMjS/Ql/xI
SnOXDMrRpZNMJ3jV7xa25qi7CN48z6Dg3COqlmn1MLiOb7lM8sy8PmPArgK/iv51MX2kalUa6OeD
iajYNgxkA80Py6Sb65O27njuqxkhRqOTVJlCFxmcA1lyQKmc7XQzRZ6p+7aHh8xNvK1kbxqrR9LC
pHCOo93YQpcgTPKK+Qar/d7emupP2jleQj6nzaGSSWiuuvsid5znerFcaQViWwN8CngUigMy3dTT
M4sTPyT3tvrx+oSuLtvClDCfbCJZiPYNRIvyJs/PpXLMyv9oQpi/EM05nRPbqEIgq5voJmWT1yuS
w2h9yvA6P1NCkDcKOy3EC8GZhQhhGhXxs67xNAYZbCA3ehp+6tv8T9wdPcv/2BN2b1fUk2YxIA/q
/lsG7seyfa6rz9fXRsAV/30lm/mjXppu0XwrGHEnBviJ2jJUVRx3FxtDhWovCMwjErC890Fet8/x
Ewbe7cIxvUky2bPKWtxY/gAhbmQF5AwozJwgCriLa/U4dqN/fZBrDrgwIWKn7T6HKnGuFiewqHXD
p54gBm6um5CMQhdOjxyZ+NQjZTxpuZ35VgJWEuJUreTCt3q9WI5ESFYGdehcEKzMEE/yQ9/UO8WP
DtU3dCVsgH6RTNv6mGYBIRTXTCBFLkOElTDkX0rj/AqnMYMUTm5t+q5l++szt3ZGgcf7XyvC1u1R
K2pHs8KVvB5u0JVz3+nKHY2qB6IYknei/zN9r7YEZwfZk5YnYHs8mTsj9vLNtHdxjbE87ldesRn3
ThxcH9y6570aFJy7UZGcqy7uzty9h4JwZJ5HKvEJySqJsBTHachIK4wpcT+CIU0xPvynIYiQFD2y
jKaJcDWfOuK5OVKvBJWZ1pQMYy24oocTjA9oo4P+seAGpHfHsbI4wISQDzJr80aHDpNXqvmW1Wbv
RfUgGdfqvC0MCr4wTjn4D2s81EzGrzY6x7I2m9WlX3xfWHpq8WlCIylCZ3abO7d9e7ItyYEkMSHG
tbZpyyKcFFSoQfDHouLLWCv7sask+JF1M9C1MIGRRzfG/PdFqkDiCgtWIYtkxuBllZc0htfIej5W
jeBpCdSMQGG/0bkNoVJVdHgUOTno8qY/nPwv9316ML+PuoUJIXjq4M819AYmIiP3cW2pyLBrqde5
P/9gxyzsCLc9UHCgGE1qpKnWsG95edCo8YHZ+p+s/sLM7OCLZRlbylVlLswUILtO4zzI1QFcMZnk
FJAtjLD6Ydy3HIwIeDDos83I1L3ZdodaisOXmREOmzwbhonWKEH3Ds4Zq8t/TSm6nJxp+vgnqwMm
E7wE458r7MsYeh48zjSk2u54Y0+Z75bJXavEfzRt/5oRw3JkTErigFoPCN+byA0MBgyuxMTqRQXF
nX+GIoZmyFMY4TQDlfuj0nvhrt/RrXPHHugnfZtt4sKT8QauntVoGAffMjrg33SYlEPtFCoYK09V
Xnp5aR6ZCpqbBheIDj3Q19dJZkuIz0pGGxZZuBKVGc5qm45f69kI7Tvbi9JGUqFZPX4WIxO8Yhg1
ZsZ0jnEKuAppiVZStfpAKIilooh6OGQ314c3f1AsQoLi8fdUAl98uXv7DiSWDriuT5DXOYD7+IQO
lRElVWPf5swnZfHBSAD7aUdJurV67C3sConqUNslcOLwy77pzKMb835L1eHr9cHJjAiRFozNQIQT
5CRc0Z97Fj7FpQzavmoCHWEzXgSFQbHACaLrTLNG5PTmdJ+6GzuUHHqy789/X0TXSInRsJogiE+j
5ZVuf0ob+w8ePSDo/e8QhMg6hQnurW4I9FodV14LURaryCOvi2W8QKvOvTAkxta6agg6i2eAab0F
Tt7jpr0HtmdrjaB5dPjh+uqvhvKFOSGVA4MpRwN9iYrq6O6hK4FK0OSbhkwMRrZCQoAYGeu7Kgfq
lFrNZmz6fZhqwfWRzJ94s0kXIxGiwpQD/D+0uJtG2uNAzpG9Jc6Hoja8ON8OseR2IhmP+DI/dYXb
9CkSbcBvPlY9uzGZjCljNei4YHyF4owLjkbRqQ3AunhsMCQ9SXMsjfwYRSWkw8ZtOWi3Udvu2DT6
aSITllj1iIVdwdMNPBUoeawXp9RUH2n1xTTqv1QpsFU2OsHNld7JJryI4CZ0sLbtLt2NW3MrRxro
c/72xivweg1yb9UCdlEI3fqgRUqn9jzyojZGc9CTE39QwGAeGk815N6hamd3XzI38p3a9vJ0kxlf
K2Uz6sxvGNt1uh505nQDjaGNFTl+ZHIvjk69xSUH6HppZ/E7hVCv1K7Doy4FgjnbJB/S/bRXHww7
cHZA8W1lwLf1JX6dFCHkk5YTqxuxxNHAPcvZp0kJGKYkKK/ux8WI5pVZBGWHZqWNFqPyFBYosCTg
T7KaGr0eWuq5zhBk4XAypMQ/q4kIgaAtsRz8f8nCFkYpWtRrdwJQNrXiGkPTgtzUt13lJJ5lDLvr
EWd1GgnK26DiBXOOK6xZH6fgoRqxZjWY/2v2nKmKV3eymoHMirBYkeMOkVnNh2f2RMOgclq/aEuJ
/60ZAR3P3Hmm62hrErajShi6nRV0i2rxsI2yzO8TcteTant9xtaWZ2470DUDZIhv2n9cbYjDAs1n
p7qG7jT0mD63k6l6lpK5AXN1SZ64Pqh/rYlpvdsWeTVyBwgWBRQ5vcf5xiJ/XR+RzIbgA06Vd8jN
AC5SqnA32NZ+MqaD1sj44WVmBCcoXWME50Oen/IhvilDJSin4SOd1D9IOFHOwc4xUGO2RbpUwLCL
iUHD4tRpOu6O8LRSJou6GumAlkcvg2FCKF5sQCknpwj7CmVR3nsznJNui8/hnp5nyIUs0K0d0zbk
V8H5gVG9aZ/oKwV8J31TotLrmpDt7oLeRoHqugusIqWWVoST2mT16JotrsOlUW/0adjVaT54Mc8O
CIJ3qV3dtSR7oKT55oS6ZEetRVm8x2Ct9JmQ+E0LAgrXap7ihjwo5o4pbBNF3tCWm9T6URVNUMoS
uVVHXNgTHDFiRV7C91CeV446e6bpwZG9D60ECagT2AiqkHV42+5Y125MjQIOorbJLu7JLantZ3RF
B1qSy87dleFc2BKGk4x5F6ktGtMgtO2b7BhGfdDL6BdkAxJOQmuwhjGccHcwp69Z5w/OhwEluVr7
dt0PV5z9YiyCG/bNmBeKg6psbY7ajuVgjY5iu5Z4++qMuZBYwH5CD6cYIhqF4WCPEhzrKj0VLVjX
ze4GGFXJ2bri18TCS4YD0SpUL8QrI5vc3uUpKgp9ZniW9RyHP8f6ALWAUZuTYNkNdW1US3PC3OGm
PdTMdoARnbKzYWU+d4AIq95Ht/5S1STgzHXQYONAkEiERve8Tkw24LZVRK7nOLGvRXyj11RSbFqd
vIWZ+e+LLKhWptxtdCDN0iIP/QT93VAV/DSajy64juqi9RSLMYlfrNxb8dav4V3cnJvjxMzLZkiz
dQjXnDT3W1ZBM9462oWXwk6t/UG97sKWsFpm3TFAUWNsKAi3d1lxpNr9FMrwTC/c58LdAWYsMEkC
dzaTHF1OI5Tb0gyPXC+glkCHrIA3HOKN4sf+sHGfytxHy+SNeycLF6u+uDArxCRgtfTEtvE8yceb
gXydht4P3S/XY8VaSFoOTQhJRVPGuVpjaNhOHq6xOsJfqHqajFNy7RUPVOSA7s2U/ChWCfWFdmqB
PpqR3sN2CLQg3Qz76Nb2lF2Orj8mCRqrM7cwJvg9r6BdiisbLpXjkz1+rIbcK2VJ/9ppfzEioc4w
xAOr+64EQgKS9TeTEftll9/iDcEIQpfikEq+qMT5XiW/Yk4kA1wL8YvZFB+R2MTB10+RprN0DyJa
XQmuu8ValXo5OPFpHGqmOWiJUHEsf+m/on2LN+vK8ayduU2f3K0S/AEmFvYgPIHDRAOzs+CHYYPq
vl3MzWQsxm23cq390Bjj5+vDWp+2VytCvEC5mADthB3V8LsJadL7tKh+h/XFKGa/XMRbyHASvYPa
3CkEPBVPYUrtm9J74OqWRZqJu6aBECte0fDiXhihgjdQihYX65YWfxFtryiH61O1uoUWVoT9muYl
6WMQuZ1YC1Jt6gRWGx0r533Ka79nbGFG2KlGpfAYtTykkUYQhanf1seB/gEJBPCOrzMm7FRSgTch
HRiKjo76AZQddy6Zgi6JJJtGsjCGUGKK9GTC+zcOddoaPi8Sj6unMd6ErYSWbn1pXrDWYII0RVq6
rMvHAblx/IunacI+WQ5DdaqoKlp8GrXYkuER12MBao84y1/sCV7N+oZXeoPpazfatr0z9mEwKl7n
oT687Xat5rcSDNX6RL4anP++2EY5s2LKYkDKaxW0fuMJ6m6eXVVe2Emqt7KZFJy8A3EHag/oUNOz
8FkLlS2IT9Kgdrr3MyDBAV8HJHg5SJ06M8twWRpzuqN1HtgpwHtatL2+Z2XzJvh5Nk6V7gyoqlRM
C4zssUU5L3aAvv503c76tM1SZLgAQptImDasTKXyBIQnY5p+GvESq4aTNwB4dt3M/3G8VzvCtKnF
1GDHUrz66sqpHV0vsfK7tL5L3eFxmMLYG2uOrjt6o1E3SHvUj9wbxfqzsxCSm/8MV5hWPCXUZjU/
oDoowQfuDhzLNwpy54/zBsi30TaVHFPz/L3JN18NivInaekYEIXA4Wsopd+SjW48VLoJIJJf2RLP
XDU1M0eDWAKFuDcxy3HokCgACuiIV8Q5ldBBbntfVc9hKRnVqtcsTAlZ9Jg3NAp7HPFaaxzNUH2A
cNPc4yrxGpkZIWvupiofJg5oGqhDv3A3if280x/UCXxJ193zMpmwHfCzaehGU8EAhelDMfMyShWm
qYDso0nu+sn0nBDSf5Xs/na5of8xAR0+FK3Q/CYmzRDbUDIIXKGomLt+x7dpskPA8kqyvz4UYae9
NSTstKwbigbErug/CPJv1rbe0aBUvOnIfXur3thnmYdfLtJbe8KWakAuplUpet+Rw2SKP7bHKpWc
xhITLw9Ci0OEd2ZnGOMETo7qVNintn3O3il//bcHzKqxLogobVvMxHhpNSU1WHHfFg6znnlkKsbO
0jlux16jxnr6jRvlGG7RPKW0T5Ilm7fLa5D4PYWvxsWWRY0DyhHGbn+fVgTi23Zza4fTTUWyJMg4
1TwbSgeaoWzSuD03jJxr3j1e/wmrGwBdSrO2K6DIYh6icjPiEQRdqZebE4+2LToX6H1TDxE7XLe0
upYLS8JWI0ZTxbqJItBYg+u3K3w2Fueymf7EZRZm5u24cJlkVKlCXGDNXGDAlMTcgAz74NjD9vpo
hMr3P0v3OnFzUF7YiSMeF44BO5Y3bnS/9fleP6jbuUlB1iBzfY2gG3ppqqMZmvYGbDSX3JnD0yTr
8RduweJYoNYsGDCAh5gYcoCx6n4wqGYBc0zT/aBVdwWpjipYGf2oUvZFDpq3KOUyxJFQWHj7A+YZ
WExmqqkhMilWnsi+KIGnyjflzg466k+bzk+3MjqSN66I2+msJaJqUJ/S33RDsxEAvrJHpGSmfbCM
/hCTOMCeu+4ib5ZNsCJ4Ym/YblMYMYqrrt1vLbXX79W6eh/bG6ZOsCL44egyWhSzv0c1pPcqJWiY
TG/+Mr94Y+JlKyxWB7zjOh+aOQqzBpo5t+Do9Em+0+wH6evLfLBfBETIP2NVIC8ATiGUioU50xKt
d3s1SiIvd26aWv9KGnIzQlsgjZ1NzhO0/Vcbu4K4TdHdNW2xIW6xee+yXf4EYUJTfXRIPYNup+nJ
rfeVTBXirfNdfl84po28HIyQoebuFiinVt8stBq12XvDujCPwtms5lMcdqVWnkoIuE13muzUfOvb
F4MQK/ohoFI6UYfylNi7JjkMspLCy0JfOgJUhfAqgYMZLxOOCH0ejXjU85CbMRDvz4rNd4rd+Erz
3OZnrQVNEaeemZ019pi5CBbJ3TTTu8Q3Eb8rybnVwHEQmduiCAj4FIzwc5FnHhsTr8m/DOW3zHzX
HXTeIZe/VnDbuEUBRMkhjO3ZfHjW1RBvT9aHIifvgmHADlREHNSw0ZKLvfEmXY3Uvk1C6pRf3e42
ig1oYp+7KvUMspnCc5jL4GuiqxL0L+MZEpBTTUODoVjQmwwLCgdNbp1Bu7CFrNTBGdm2jUdJqeDS
maD26+DSMuvNaLiLQttz/vsivujYbTjicF2x7Gby3ESP/b7gkvR4XoJXh5qNzDKAyMJtULQ7RFSy
R5tQEWVFbp47hfu61kJa0+y8gmY3ceWcr4cQ4TyDbDReOw0I187N9POCCQeqpYOuyagM59xuulsQ
wm/SnfrUB3zT7aLgfXn4izFcLJC6obEevHWmEFBSSJUWkB4wz1neBrwdfZqkIOWVvfVfOgPMYN6g
oQBgyVzkfSsBrTZI3BC5z7Vt70MnvGlYsjPb97En/TYD/o5Z/B11UUvYSkarqh3XW/OsDVYwNPmN
GYGVIpdJmGjicGafA9pHBYgbVAQAc186HY2plVVRbpytdGtYe8K/Wy5aTdNjM+Q3Y3ebJt+JfWeA
AJYBL9dqT0n2Ga9Kkjgt/IpZ/VIzkQjo2GoQXRLByE2jguto0MuvTv0YjZVXJtskflepEdygL2rN
8HmIbUATRoQ3mk46tvY4kbNdQ6L9lsd+JOuHEXYwdhNed1FbQahGiyYEjy4nsy9SpQJApPwKyhUv
s9RbvXckoe9yplC2xEYCpAnHDoStVaQHlyZwElh4rMb+TXkV0NHAyZb5g0m317fuZZggIGyHGQ3e
B9EVrA4R3a/pa4VCWvmvhPNAa0bHUzP7rubxYzFUkrqN8CY5v6yCEAeqqwCEvoD6BWM15yQiXd1E
8LFY2VMGJHKbxT4pmr8qG/TDJaBuraZ9ynP9V2pkkFuiNN7yIbfuHaX/psT2rk1r0GPpOHquT8S8
ZK/xEpI6SJFBMQAxGBU3DqDwLud7pK5t8F5Tz06std6oxk9RbX9Cgfo5Qy9sYdcbxWp3122KawxC
7HkruHCkF/iLMB9hZ5iNGZvmmargR6XhaG6oEn1leiir+1ymtBgd2EcI1teGNBcSFVVwWGBVysjo
3eKrm7bQJj6MymM8PdHGTzvJ7hPYJGdTUHsCDA9HKWIz3nouJ1JLeF7ovFXPROPmxoobEDy1arS1
a6MO2gIoVTf8ibeA1B/U7KsDkauButOhbPt9zstfObScfI7Hjs0Q0dQrqa3twaQk4wp9MyHIJhyw
kmsog6DvWdSmKpy0jcs2tc4pGN0ti+5yZnxzaLfJmO2nuiI5Id+sNGTqEXqRXYBzEvBBYf6x8aC4
lajGWVUUNJlocRUBsVu7Xy0cMZIVuLT1+3lqUbMUDmOWIu+YHHCAoAa0GVTnwMLhXJSapCvsMga+
NSNuGLWA2iP6CE51vO+KHZNd9C4j09vvz8NcZEmk6lKmRuiLaFr0RaiD3zeV16U7l0jSMdl8CbuQ
FRFHb3wyC7MgEbMg7Eg2dixDxK9PF9xgFirD9hBWpcy1sgTF2owcTFBCoel3gL7j7fWAIiRi/0wa
mVnPcLqCJvty0niUWqEz5OlPNHls20K/4Szcp8p4MLJhY2b93UtZo7S2CuXPM3YnzGU0TusDff0J
wn0ycXNACjvAMlJu/TSp+5MkMqiEzISwm3hUF6HK0PWjF4HT3raGpHQn+75wm4xzPeJqB4h5Todj
1qCPpXYt5l9fq8sD5/dSgbcNx6+DXMWYf8TCv5WuTHrLmNy/DAUTNOV0ekrcLqS+2jqhl2txn3oT
BxPawK30XWnYW9vC3jJClbux+z/Srmu3clzZfpEASqIo6VXSDpZT293u9CJ0mFbOVPz6u9QTLNO8
m2ifwcEABwO4dpFVxVKFtTAG0urWceqPegk+0/qvywpKT3GnoGCLURMlSAfRgkoactDn5UfRD58v
ixCy2teKCMZWpm4euQO6TvzonNzPiZ8FScC9/GZ9HIJ/Gl2qzrxKL8H6Ykfj2eDAk/vqNEXnSkXX
Kf/7DBN9oIEA9pH4gFbWMtONwc1ImndtawcOMQPFuW1n/5zt/HtuzzKEaIScL6pKJweVhZWvISvW
H0C/cg/RaM7XDMtIeBLpyZpYcUQ6MXhDubYe0XviVxh48Wyza082ct6jAXA7r8IXjCIbe/k8v/59
2xntnKMcgBmO3UE0xNzxnjfJjzWrrtom+dkZDLuKKihFoZf0Wp7gELampQDVxJANvU0/srA5AuXw
Rj+t4XyowWr2pskh5/n4BdfANj0tFw3q4bEIcOgoMieKK1ZZkeAZuZVjgHxDG+v6q8V616uIxVUW
JHhBsqzuSBqMac7zXV9fb8mdYXhTrSKbk1vCb9p3dHuJiKGnR33fgLIA5UOwNJbHpAbuvnGz6udW
yV8rP7JnUcKtRFOsAzoTDBxg50uTJ1t/S6KBSI++KISABP6lUS99ZCYRwZU0xk+ue2ueeMQ9Kjx7
89xXnr0TIrxdecxb04hR69ewTIwdhWqDcffR75qOxu/Gv+qxlF4QMlodAcvEx7BwanwhZUbzbYEg
GoK5CZ3i20TxBXXfqDi55NnNTpRg02CqZRm1MPjZBTQkhyLYyHj92a/uMEVLPU1xllJ72IkT7mta
gO4PDONtPSHM9FB7A5QPSL6fT064Ki0rkxqFCgzFFYCBtLmXsj8qIvwT1p4l/G6E7cKo26TljO9+
YJ3E58W4GzQ/Hz5eNrjtR4r2xggyWgBAIpUREfpWm+RjrKEfk8S1gyIjf3QmdE1G9zisqG5GfX3W
nSYc6uHpsmDZ7ewEi6h9YHvXuTMD4LIYT9N0Has6ntvtXlBMhDWfxsh1ow3pC2i3bbCuw43u9Ldu
/JWPhl8OTeuvhapXIrXwvVLC2z/jyYsA6IJlcEBJ+/yqfADlUBgnKKUaZzdQedT2rF3SUUgDli7t
7bnHjBdo7U9jhiEhLfanWjUSohKzXeXODEGZAZQvhhmvxXyIUkA4DoU3FZUiod4CzSVlhDe8BO69
YWxDNPFiBKy0PXOxjlWrnypDNWgqzTv39yQEvdla42yg+AJJE99+vx7tY3oofdJ48ZX21Th2Xh6o
mTJUCgrhL2nnrDQIjAPoFJlZekt35iM23VSlMNV1CXEP38JjXTmQ45gfnOhH5wTO+PN/c14h9IHv
KM/GFM5rlOnZmtug07QPbxABXmd0CsBSS4ggQk+6hOUb1cearJWXonLv0zn78y1NlNX+E/IqwOYp
iJswxHpLMV1a0f5KB1GFvpDTZV2E6Yu/Aznq2g7qzegXm45w9S12nRNoAOy64wb1HIfVub4yPOJp
wRv4WLYS+n+ihNsndhRhFVArbu0W3zdz6XX1HCQYFVuma6Phh8uabT/8ldPupAm3lK3WCMwvvLFp
feespyn/ETeVx+p7M7UUoqQPxrMocaM2apyu6TrsH0wAgsPDNKReu76/rI5KhjC6MligjaBRXN2a
6501PK2zwhCkrrnTQXgfGu6WC55hcNV2XZANH83+pnD+qLn7ytbESlVhojqpaeCObReg5o/Ur0GB
Cnw0hSpCofhfOfBPAAuhRWltuu5eha4Z4ylLAWLlta7+6MQfLHQ7zIkdlha0xS75gW/A48SLa2LG
6BQ57VOUg9O8drgPMNtrB7BDZe5eL3r7aNSqJpLcLp9/nBDgsTAfmWWvtUBJyd27nE5fDC26wjyQ
F1ldUEWOIlOTv/zGs8DtB+1Ow8nXnAErdaO2a67mq9ZHHSO0sbtSBlqgAlyUmxFGDRxU6R30f14K
M0dsNuUVpv5HfLOV03lMP0WqXSO5KzzL2P77TqGUdwBVTjGlS6sD10OqomxX6SCYTwy8+GSc8AFq
D+MTGCZvwFHAPDs3FaUI6atrPOshWIJJG13rNgBy0/7larZvU+o1EwDwe0MhSZpxYvQAEJhIpPGv
lyfWZVaPahZWCAghgdZ+sJL4GNuPTmdjPs32alWrRnqCO3lCMKFgjyL5Rp4y22Ge3ln6aVRiWsjt
eidEMLUJzfWutfBCLg882D5Hy1M9+fpX+2QeljNZgssBWP5S7uQJZgfmrahYK3z/RtS8Kqb2RxQR
P8qj0+TGuZe7lq/VGjnM1fjJ1COflKrURvkLBMNsHM7NIcWxgksNm5fbpGRz3tR9ExYKCu3PFiPa
phFV6djBYtLe9NrOTzvLK8zj5SOVmwm63Fj7xUSEONAN4KOuJiSCoxHdL5vyqNmAZoxUc2gylm8o
8yxHSDwAghOv+VaDY7fpo/EEim+fvF/9JTC8HDyLaA8rPhikMX4nUMw9bMKqykBCkGBiijbTgVvs
PBrJw5AOYUsWFfKoNCI+yxNb+sTmTr3WW8lMywbPSPi3tVgPb7gspG8Az8SUFvoKL2NIZANB10gR
rbRYO3QFwPrG1q8TlZtJVdmJEbwsAsJKoRNs0/Tr7K+JgQE1xeVIrW4nQfCimg5DnRdAv+jj2VuK
x6x5F6vaZVID2MkQ3KcqpoRNG1xz3GN9imGMqB2Tb26RzJ7dJF2gwyYuX89vZ3mV7wIeAgPoYM8D
PtbL+7GijmMUw0JTxPW6zxtf1eolQfTB+NDeGlfMi7z6uNwYZ0cleLv4V4KBW2Nt8KrgVBAMQ8fq
oGt0xgboPBzmm+qoHbAPNBx1bEsAcfswf7msqdRCgOEKOHYkGYDOe6loUWhLVE8ITWX3DsyvIYxV
MU4isxAb233bqB7wQ8Rpvcg080rfJoGLvPvZ9u3Jzcl7nU5veJX3YgRT16fSmNoZKBu2fe9gKXtu
MeBcB7z5mHm58XT51KQ6YTwLfWIAv4C/6uWpVUkWV7ZDUeHUP9LZM9cvo6q9tBm1aAg2AJBBGoXq
I4Z+XopImsrkbgLXdQp+TrIk6Fj9Lls1VB+j72/QZidKSDA67jakZgiwpMbXimmEdtq9L2qnUFyR
9NQw4b7NVkApsQZpr8WI9mmFL5aEZmEf6V+6cuEYcxsVFXxZwLCfBb2qOQI7pATDBZDzmtusCazp
pqs/5j/64ecbDm4nR7ijro8GbTLQiaji0ucG2Ox4eqT5m0x7J0a4n8GIy6kdsUoaj8773GD5OSqb
2iuSqTvabvKQ1Nl6IIVqFEKaE+6PUYhFSUY6rKhhOVc7z8cNQU/zo6N5AuK3nyq39OXGYVE8iGg3
v2I/wXBdNwFJscKFVb9I4RyXkn9NDFUbRCVGyF4ikCl26YbFPCIHG6juRSxDfeHxsmHIPhFsTPb+
q4yQsvRRas9DhOzW6Y4jH47Zgu4O+146XqFVxyQxgsvy5Ab/nzxxlrIBYfiQFpiN4fjarrDonmio
O8XaTWZNfu0oRoqExZy/SwKYSnINnaH+9Ip3BaM4EyUb4IZZa0GSNed5zFeUiuuHdXXe4zk9NoQ/
xml1l7iq8rH8Ap9lC8mAgb86TxuUbE3163Q0PVYOh9xoFSFEKgY1QyCeYeT31Uh7bxF9thK8ixxz
YIvZenZfeKgmK0Ki7PnF1Pd/YgRt8qZHuXD7luTOOvlgzap8g6twzlW6bNaz+8THTBmAcyxw0M3x
Y+x+zNazPirqIioRglu5LBodBk4NwFZea+sjJnNAAqVIVVQyBKdimb3MY4YuyADiuRSEA9YE7BXV
iop0xmB3JSKaJ4+XstUbfBfyYAwovgvrJ9fvA/dkBMSbzvrVZddVaGUJb8g0OhFALHFyK2+4P8z6
Y5fmy7FQZ0jSL969ZsI7Mld2FtESUanpIu3BTDUWDCY4reoVDJ9Wk2u+4UyLx4b1J2GDCVwb7gZx
XKnyAIXRixlhWQ+ZvoCM+FZHe71wshtzUE0lykOU61og78P0LibMX9o8xrY4IhQq8VHffEOD8IkU
6PkYs59Y9V2C9YAEkSqva+RulsKnpZnbTvSm/s7djMjuk7hC5jZGedB9afryYGDnOX+Tyz1ruBnW
TgydyVT3NYqDRX8uzKusOoCa589t0yGAdQemLVbRRcKXoSQlYE0TANsS+jlqjsQNqfsG+9/LEIKT
xvRp6LcPkLb7gW6Zn9KzOTz8b3oI0amcYnAjmHgeSUpzj/IFUqazETtvGOnd6yJGqCktl3x7NEzn
nrWAkbvpVUmZ7KXfiRC7IwAeX6qxh+/QqBmum7JMb0iWp6i/9KRKvXgdwSBJV9WglyxK7cUKUWrU
28ocXdQr+i4/INm4pwXxYls//U8X5QoRKi5JnBQtLqrFVLGHGfsma10v6zuF0UmLWHt9hPBg5aS1
6xJVb0Ah09AMsgDL3x/Zl+pae9JO3UP/SYW4Jgt6e4lCVABNU5sXWM7GVNHHafjSdoqkTHVDQjgw
zJJZa4LGBC0a3WvW5NOgYVwUpZOfl+9IltvuFRFSFr1Obb0uYvSEJ9DwNE9afyiN1iuyzyk/zK4b
XBanOjchPgCmfm5pihk8PPxJ9H5W7UjK/z7Wj7AQgcEoKvhsCjSqukeBFhyCxbl2kifTyRW5pNxn
/xMhZhRj1Gv5ZOH7uqeRX9EbfBoHaV57tekVRal4feR28CxM8NR2Qg2k2MYrkv6ctJ9QMJvewFPg
YoDs3yOzBC+l6eIOeoUrse1zZ151GH2NFEcme0P3IgT/JNlI7SXVMNuQ8C9jBxCK4t2kcX92P182
L5WgzTx2ryjT0gmfavgepBlQ4Q5W8gXdMK+ffl4WozIBwTurNmNgh4cJuEYZdK4GCI3JK7XQ0s6F
qieqsgDBQTOnzRcLxLK3K4oS40fNOpa54tRUIgSn1NiS8GHCXDLpb+b8YY0+uao3W3oxOiYVsQlF
JSRTJI/NFNibtx3/PBPqO/N7ClLCXDVjL/X/nRzhtMopzdxOc5CtVctnrGNkXl2uweXbl+vCsAZr
YoULG6svjcxFvLSBZNElSLWroMDewBT7ll5cjyrWLGmO7+jPogR7LuMMYKIFgajeLjEnBmI7fp2x
B3zSAIPzZxw/YVcaYz3nJD9dVlJqEzvJgokbQFk0sKuAKKc/tGnuNUW4qC5L/m7vhAi3ZYxObBYJ
yuM8sD1sQnoYcH+MPjSHIajuigP2m4j/BrWwbAhERBt09yL0Q9vpZoEpcBzoMpTehDF6k3i1qsUh
fVR3UgSH4p1W56guYBzYcA4Zu63XW2sNgCpgJL2vqUjHpV9HjmFiDdwE7Owrzit0bdZaqydkkU6K
KbxqwQLNBM5tP2qa+MBowZ8qR48Out4kZ33m3XuzXt8SQ55/g5jJjgNNGgbAwVvbyfrjks7YPsmN
5WAx3h7ecodY0bCwoAuNhQdrrVPDXldgcHsVMNWwrmjNXvumhjJ2RP+TIng5QFVYRAeMPYMXMQKS
23gmP9l7Az3R+EgVXxrSiLKTJbh50mArjU4rPm/nHj2bynOW7kHrCj8aVWBXKlGCXwPdzAEnK+oh
kx4S7SNg9TG98WloVAhJUjkm2tfYsgSKldhTSaaZsYbhy2Y2/0oty0usz9Pya0kUo4C//47YWAEQ
E5acsWaLFeLNFXcvPmbmuoGsBhzaTgkaopoPVgq/imuPYGI4LjuPjgcQfJzS6b1TfKBujsrmh9j4
q6YfXbf12uJoJueGPaXmGUUTT6/O8+KPsa8nigkvadKw+6VCappoRt+l24qeYfFjpRVenx9KJIxd
7J54psi4pOEbkPgUMy3o4Ys9Eztz+donPT69ihhh7pQ2t7EKC04lQ8hNC9K3JdbPi9saTH5Me8RI
IWYIz29w9p0igrNHDZ3xDCO2AbADV+z1PSKoiptJaqw7IYKv11GfDnqPeD1X01W1/uSFfdWw0asG
FS+c6swET69cA0N+G2AjxnC9SNODuUY/mKnYSaW2tlNI8HILfAiLs/VF3MrxaRnozm3Jjk6B/2Mx
xSfK9pNfeSAWEYALgjf1FVXb7Lg168FfcUsxvH+VxJl2piXokS7bgfSKdlKEg8vKYlmrFThXA7AT
AmvR3zVx8a62o/cNXoDLsuQPKsDOdUz5YMNCxELrx2iYM/SgbyezvG+SsTrkGKoDww2K+YVj0BNA
PT47Mdbq+75c/WnqVFMrUjvZ/QLB7Fdbi7DOjxchNamX6HdltvXzA4We8qt71lOw+yImuTXb+PhH
eaa5Gk7pg+YXmY8P/8M2TN8AR8b+eVmmVDGM2RkAgDM2AIyX8dpYR7TJdeSVTd967FsKOlj9TRa5
k7HZ0u5NoHO5Mp4i+DFjroJ2dpZD0WhvSiV3UoQkT48dPtoLCsOT1fjO8H3hyYGtx8vHJTX7nRDh
eTOcDoUOinXeqXuc3dNsrh6NPDNSRNntz7zy4Z0Y4W0aDAtMVDnENFhv6PiBuL+yrPfS4VBqP8pc
8WgrbODVSNaqLWmvASthW8Eamw5j4eFsfbp8clLbflbJEF6nmLgFRQEI382FQ/zMzn6wlD5eliFX
BMnNhq6C/QDBf/Bt7kYtw7Ex/UNZPRrru/Et8zYO8Er+FbGpubNlLO6khrYV1Cm5bTHDgd7lqvo4
lx4V3A7sWhYFepVw+3k1R3aiI9VF70Fbbt80Pw/mb8AGuwb6zLbgKfNs5i7H1N9tCvI4OwFA/Lea
KFJouQ7PMgRHqVarSXSCEa+mnL43RfnBQLJw+bZVIoRjmrLRHp0SZZK1u4qd+1bZ5dqC+isvfD4n
R0Af0nLjHzKKDT6d+dmRmB71pmDjuerPqcJBpMa7kyY4SE2tkdsLGMzBzB6UehEW7jVhLLh8aCop
wkPWdGY8gbkTpT/idt6cZt/1Uj9U2Gf/3+QIrkiMJKEtw4M59sniW/HozcnwIZnWn/+bnM1Idv6Y
cKeMihxhJbPLdzMbuY/5E8szC8s4XJYkDf27+9lOdieJt5S05Yj7iQBl2/10Z3aTZvdtyRWZleqG
hNcS+FHZXEcM+Zv1uW+/cv02bU+XVZF24XcRQNyk0qMl5miE4wP3Kbrd5tHBRPKOvC8+bgyearA6
hac6QjAozVwHlgyMAZN2X1JSfdh4Ty+rJH0xHQNLAVgNszFY+vJ2WtTGMEuFHKMr4x9LSu6ccg5B
ZX090fi+Sz7UlvMWT9pJFO6JmgP6TVGNKaS58uhfBolBn67woi0Sv4pAOxlCpG7XCJth2yRkPDxZ
/eeZ/2UhDRgLYEN/uHx+0ivaSRKuyBlmbMNkeBPmbWrAxLeWKrtV6SKEa70DwtVSYP91iOKvkW0F
CQayAfIBZBQemMC7vqyQ3MafNRL7Qi1KSXnbI5nuD3OgpV4OnkLzjr3nH2Ofn7K/lsfLAhUWKI6a
9KB/LVoNTZV6qQ+Dg31sal/rk3tVtmsQd+3R6guFCUpD0k5FIZjTnpucbqBNxnqVOMfmXDpPpoqr
XRqPdkKESM5pH5VdgYwnxYP4wFPW3C8ZGT3DBa/b5SOUzkQ6O1mble5i7JyTsUlSbN2t933iN1fN
sT7RgLbB+BuBJFLZyHZAF/zr1fad4YDttQJ8V3HjnMxgPef+cKyvYj8P4kD1JCotUogYWLSYHVqg
SW2+X/z4XB2jwD6sDxsZRXYAIej58mnKL87akCaxV2iLeKSsd6gDFjn95xLl/GhESewP62Qc2dKq
vvDkjRFQz/4rS7g4WqUVJ1kJS2z86FQd5/N6l6cewDaC9Kgia5Kb/bOwTfGdlQw8HdFUxjnGThGg
qgjw0EOqv2PjW+YHnZ1WwoUNFi30JHFQtpmrK401wTCoxpnkcfdZFyHCRyZbzGnDILKdqT+wIgKn
QqTacVMJEYL7wkHmSjqkLs4QH4w4/qlP5C3fkI4DDEEHvEavmJRXiiH3ebAhYjkMvPf51zG2FeFB
btDPMoRwl0WmRusRRpbn5z45z9q7SIUEKn+knkUIwa5p6dw1GU4qMTQ/We0bW19Cs41PRobhqapV
jJXILflZnOA2Sdusa74g1yuL9tcaLfieZLbpOXFyoBxfG5cDwv8TXp/FCY4zpfpUVyWaDciQnRM9
ZIHmax9jMBhYfnOyg8vi5Fb3LE3wnniwRkCG47pW60dlfW5UyZH074PomG4Uo7A4wXW6qMjyucZd
5U1sBgmdrFsDjFcKLaTPuou6OQqqAFFwhTNzzQFgJBUW8lKmg1AtLW361NNOr3wMd7IHqkftD1Sr
3UdjGd7CFwYFweZtbsDfVDB4s7IGrMhmIBvVvmY/uoaj3K5oTMgscC9CMPg5tqdo6HGIHTpdE4Ic
EBySqwz50mVjkMrBJDZ4p1zMG4g1DdJGZT5vqEVTmXoOarQ2xRqlp70lW9kmvv+R87uUvHsb8PGU
EzIsiEP1O1a3QQnYp1g1JihXBghWxEBRH2Xhlw8QXta0TCKgQxiN/qtsVkSKDpCc6FDUruqD/aUs
QF1gVe13K9nBNiN6att/3ynUVU4BYuq+Dou+PfI487OR3bsLlub6TjHzKhXFDHODMHdRnBHMbbAW
bV1MiHKAAYpVAG9w7vn0bSk+X7aFl477j0rMBay4SwBfLsL8z205VwAwMMM8zv0yKf9KqPH9soiX
T8XfImx4zoZbjhaIuAwVWb0DOISkCSNtCLSa+6WtHUG+qfjqlIphADFDwxPdzlfWBgPR+iwFspMW
n7KGeHPe/FjJ8P6yNi9j0N/aAFoMYcACID8zxE8n4GdajVPTsC3/KvhVk+ke2qcJO+rxe2NSbBTK
rABTNBaA37Fh41AhIjBtqnpSUxNWMAAGKQYnavVung0fTaxPl/WSGcJe1Pbfd7YddzMCNtfr0Kqs
07Am9z1hirxEJUJ4JAqrzetptMywG9yg4VjpqqvgshYvc4Z/bgd7VeiebFDiIoZp0XcJ5n+MOlyN
m6X5piPcaP1NTs+WrlrWltzNtuQJkhTdxD+i54CpMC6A/taFulaf+/YRSyHePJqH5s82Tn7rhDkB
IOiCvx0kWbpgcd0QOWlWWk2ol9qhZ/N1WmUBzYyHy0cn8Z+9GHH8hxS54+g5bcK6mk5ZoQdgpnpw
3e6PWv2vtDEEIzCyHmiAqLWH7njd9IExZ/6IHq9WfjdKFV6eSiUh145WYHivht2EubMEaQT0fZsf
+DIqIo/UEp4vSAwJmduCu7jCBbnl/aij9uR0v1bafi3s7nj5jqSSMNqDJWOsawPw/6WTIhhMNK/a
NiT2+HUbGE9NkDOkbXTVF44iS5AeHug6yLajuO2/vZRVFLQxrHoElWzTn3oCxumM+tao6vpLPBZr
KyAy2VjciUWFuIPVPdRYk7INm+lTYWGZyroj9seVA25uUiU+ktj9Qtam8i7GAfowr2yytCFLmFeN
79bsoWwe5vq6mx+WTOFPkrsC2YOJ+R6g2+MABWFmlIFCxs6xoTjPAe2K3NOmItAm+1TosaLDIzlE
mMRGbgj0eLxLwiHS0rU5qboWWJfNg73SziNs9somOmtN8WhERa8wDkkoh0DUMUy03/RXaUOyGqtd
jSkPUel9Z0/uqTZUELjS80NSwkCcgToyEwJFNBlTp9GmDVf9r6o5Zx0IhIygV32PS8wcgGzPYgQz
t4rUxOS13oZuFvk59lWBsoR9DJXnSm8I017Ewp4xkkeho0Sbxuhdo27DsgXpjXvSzDWkk3Hi03Lg
7q/LYUIuDFu5QO7ZIq5wdNRt48KmCBMZnfzcDZwJ6FVPJv/Wqlo+Eo8yddg2qE3gw2i3v/SodKjN
bgLCa9hU9zlaPWkS2OYt737o2Q/4xBusbi9NcKk27l3gn0Iv0Gz6ZARIhUU/XT46mWHj+5IQpKvw
JfEVBLO6k6JLhnuq42OVgXqBqeC6ZYYNyF0kD4iuW4h4eWalNhRVHNVW6JR3wJxkfemP6RXwa/78
WdrcE8QLW/L96rFgpGtr2jc8JNXq1+O9jp2Mtpw8s1JkqTJzMx2GaTrsZW/e+lIhtOGdsZgbK8RE
kMsPQ/1UoA0zknNG3TdYANrwGz69i7j6e2p6F8EzLETztXV5mIztbZ5k7+JOxbklux74KYwaiffG
GfJSGzea0LlcOyu0q/uV3brt4JfkWIMT67KlyVwHFEj4vEM9AWxOgpykGRuS0LgLgerLvNYa7wer
uWl7fiS5+5TPQ1jp0R/VuH4nX2D2w3MEUhkUU0UwnqodOWjITR5qiXFMhnDoiWc43wz++Q26mRRT
5Hj+GFR8eYZISEan0RgPu5k8JfbMg6ai6TkjLpBdaDvcGbg7r6zG6eqyYFk0p8+CRdJnWjIMO2CI
MCzInJ6GPspOTYYqh9VXqjE0WaSgmCEFgRDokKDkSx3LjhdDvUwcH0wlD7dSR8CALaIw+O2knrsi
/9wY/f09awOJigqhPJusqkkZrDFFxUm3c4+bhW8CZzFaAEv4kCdfpoEqLFOu2bNM4UlkaD8mI4Fm
qW5NB40ie+AgwVFoJr2qnWaCjdgcMCKTi+1As7EfXCt7X6fjgzbUj5ctQhac6LMYsfXoYIzP0HVu
heNQ+QCYsfldxntgnYcpfbosSho5EGkp8lg8Hq7wxteuVWgtkGXCqWa3I0+OrYbw3tafWabaFZSL
wqLyRt2CbRtBlNt1k5ENODwtqTzXLa9sWgS8Lryhrt4SMxDY/xVlvLRz286TMQJUWDiR22r9Puhp
WJYPPFHR90jtYSdHeBb5yBntp6HDV1TtYX/wGosYnkPTw+VLkotBBAQxIKD+RBioFLgDKYi0eDg7
jBwdLa6CWevPVbq8xb43cKt/BAnn1maLMRk19IlB56sPvxIg4mWlal1Zat6AqrI2qCHQ6QnxYYl6
M4/61gpRlh6c6wKsg1X+a00+d42lCAvSULQTJYQFohs9c/nCQ3eK368LcPxZejb7OWw4Vq6MyQ5c
Hj26RLWCJzQ0/4mBm4bYy8cgofglWqYp4SMBBJ6e9PQqXzDk7KbDyeJamJLmnKyovGhlHqDJehji
hR0MrVZYjfSxxh7R1tvYFgeE8TOntFp9MEgXwmj8NYoPTR3dF+ZwwJCYF4OGVePF6Q2GCvQXCrZR
NPFEpJu8YpG1OLCfmZ8K9wjST2tWuLY00CP9QFVpS0hF48kBSI0dkbELS6DLzL171Q78DSIsACsA
PcdyKcrnL6MHtvQmO+41PMh9TI6pZlbXVAPG6+WzkilibRCDOH6QFIqzAzbDx1VmbhbiJFd4sBt/
5OQtrrYTwoSYS1wAlW1ttHCj6vZWghw3jfpfydJ/T2egiTRNq6oxKvQS17mWVq8Zi228kTo6hGx+
mjUVzq/Mqy0sI6F1B6QfjJ2/vKAlthdzyLIhxBSafmhZ/quvp1PvrLo3a/r1WA+ln7jtkdWDwjRk
PoVdQ3Q3tjSYiZXAaZ0NXhgzlEuejPVQ1o96cm84901xXnrVVIQs7O+EmcLlVdlqZ3jIEI2NUOuu
gbOwzIrPILkIzLtt4NHInoQY0QLkVZ9mvQub5VdpF+/T+vPq9B8uW7rs4QfUy39CBD3iGQWGKV67
sC9Wv5l/9vqvwnwYVcwwUsPbiREer6RNnCEdly5ssRsAysPzyHvFccleLsAKYk8Y/K+gmRWek2JC
8mw3RheuJZbMTP4wY4LApJmf9E+kThTG9vv0xUQaQrBJqKOtZoq3k1VTk5kVvqoMzfpKMqDKZdGc
BA2w7Iyu/srL1G/7KYxT4mMd/3j51qTHuRMu3JoNsFpMgMM0zPV9b67naZwU+klPE4ngxmSKL3Fb
yKaddUyXbMUD1er5HSvN2F8NVnkZxiQ4CXN8UCtCrtTanwWKA9k9jJBS0g8oz+VXdHW8BoDp7rwc
Lp+c1N5RX4RD/QbtFPIb7E5lqUlKFk5YRgbiOgC2Q+c7n1UjitIb2skRrBGVu8XCmMcQFgu/spvy
hhMVZ4JMFdTjtokcgu998UF32MRmzBDgg9+eDiU4Z0uzP7FkCviaBZdPTaINEnYQhyNVsRjs4WVQ
jxhMu+rNMSypnn2v+9h6XNtpUCSEEoUwX4SdCAuV+2225KUUN51dbs+oJjhL/snIfiUplo5td7lj
kVErzE1i33iesEUHul4gxLNN413hZ6G0A9NbPoa8owdSYyUeyJ0JKZ5Y5Nzkc6cCF5HKA70XZdig
ZdiVeSlviEonG0wUuHvswrPpsGg/pvqDQf3C/HT5riSOhL10VLkJKGp1V6xzT4vNmZ0iMNkdqDqm
JuqPcYy5x7R/g8u+kCTopNEuatM5G0NcKJaL0rn1rKU7skaF7StTyURVHRMZv3dmhKRvAhI+G610
DrW0Ptob6ZLOrk27Ov35yaHkCC5UjFSi0C3YRGVbrGiAqhUClM/r1ghIuF2w2Kq8T5IhbaVADNPR
bUNHfKjcodCihCZzWOXGsanYYWyzu2zRr6KUej0pvoPPxdft9esbtMOwKE6RgNBbHDapipoavRZN
YZLbR11zHnr2sylUr7D0qnZSNj/Y+RW2T9IuG+M5xE5iCFy+uxwBKXFrxfOkEiOY3qBrQwVgggn5
RH3laOOxpewdL6Pj5TOTvfLoJGKaBUVAfKmJTbciSxqdu/UUjmmceCOfg5ImBwvF4j6zDjzTT26p
3TnN9KFOe8WFScLhC9lC0M2yZoUQCnasVsfmZjwd5ig99Gv8Rc+c95cVlZ4nCrgEm6Jg8BWL1HFS
FaXudBsqvAZCkHLBv5wAHv3tz+VgB1bH22tstX3BkxttmSsWLzPerPoj4/pHAuI2e9Cf3iAGhr7N
bRC0WAQxCBdxlXGow3gWphytUuIcu6U8XBYjeRZR8cFOPIRgjE98sLKasLh0VuQs9nzXgjIFVD+K
d0oigiFMYFcQ80Y62kgv/alLajfrlh4vL2/1QE+i4TDx9c9wJX9XRPAk6eCo2f6HIbGXUjiQzPEO
8jGkTjQfkolHR5Deqb6ZZLogsuJ1hzb44hByysiMR5LpMQlZmnWePazsbgF66/nypUhMmSF2EzSS
Ue1Az+2lLrPLKkcjAz5A1+WazOTEx+axnifFQN32Z4T8H90IQ3fAuQbyLVP4OquSUWt5iiMr2RRU
4DwoYzTecs4O8aA99rmKPUJ2eKir4B/YA9XFSSTwIg2g41vHMAP70sEsdP0GQzWFwqJlh7eXIphb
GhekoWyAIXTTjUndE+YJQXz4Z1jSf9vbXowQ2srZbrBSk66hUbQ60B6r3K/dMOqcN6Qo+HbBNZnM
0BFxhHeiqsu6A1jJGOo0+VZgq7sdsts5+jOc4L/1cX8PTNgmvplMId4Qc8r5hGJOaBjGl4JhBBa2
5KHa5l+2bZnR7eUIfgqev6pvSjaGXWkcerCWTa7f8W/9cj2pVp5k9rYXJVjC+H+kXcmSnLoS/SIi
xAxboMbuas/jhvCIAIEQM3z9O9xnuyk1UQq34y7uoh2VSMpMpXI4p6gJ77nbn/HICFkFlh7dfHd7
NVvKthYhacGQ1zXmiK3+PBMHBbYMfU6gRZuqZ7jQtRjJIQC2vLN54yHe8gpgVrY6MGeA73d7LYsi
ye7Ad5BRRpGSID8onYxWT5mbezgZeFAAUVfRUO3bdg7iztpRAyAWir3b1AR0OKFjFLlcYBZdezma
IbPW6pA3pgYPywHUmcO8m0ifo6equDdjVW53KxTC+pAQsAAztPQPXkuciNk3duaO50aYQd1mu5Tn
e5YXAXzVkdv0VDMjnJBf9ib/5e3N3YiYMdEHODt0BaAAIvd0zYmGjAfDtIYRi6BJPtYtcAzyrx4Q
vrLODaiRhFqiaqvYKhNAKnragWKOp5Tc9VI1BsED1JrOtbb0tE+RSH8Y2ney4Aj57JAAArmY33P/
Ey1V7DMb2nQlWnJbDR1RZabGdE67GUyYP82mBkMCAlCthyppqDaqHiVbx4uzNfD0WRoB0W16fbw8
Nsaxw/P7nDTAcgLpTWa+t/s9XllBQpOXyFAGGu1Cu1XRMW54gSvBkhcAdISdpIY/nkXslPvJB6I2
oR1ImMZWEXxuuDTUtAC+Cf4xvO9MKf6AFgHD2yft2cz6fRZ3L+aYKkYuFCLknMxswdV4LF9KSw45
u0llPoxGZUW37WHD+F1Q3CynhIwZ+uWuz4rmKa8dHVJmlh7yxg+NmL9pB3Y/ze4ByS3FrbO1KAt9
Zj7anwDpL6fmPI62MBBg92fU8O3Q89v8pdkib3Z7UVt6gEgXgRtI+5Yk0PWiBhoja5dX3TmeX6VJ
kGrf5nz3byIkVYtT2i/qNizt719aLt6bo99D0TMV78jmAYG3BxzouAqeRLp1YmXTHLdYS16A3Kts
grq2Hqap/uA36S4bO4VCLB8u3T4Lp95veTIEmQbWFtrrCEa7gY4hQfmUAscLAQj7OjDz9d/vIkpw
SNQZ6AwFsOP1QTWGro1eooFmCXhM2TQFBePBMKaKa3tLH9ZipPvGYaVhjA7gagB4FUyAxfQngPXp
qqfPlhgHFT4TPE6odfznF1cJCyomfx4SoztPwn4ROw99VbywqKI2sXU+8Deo3OsLcqS3WNhKiJUl
Y22Df+Y8MJRXEIN86ucXVf73Xbt4HGB2ABME4HOUXXhclS3LRAU7BYKWeaHozEpArOi4Dx6IH/pI
tEP90yk1+8ffK8RarmRWk89B3Ox1A/p7SIS+2v3sDRE6lZ9hvQ70DSTsaK/F9M/1Jua5P5GO8/Gc
+ikNsrG+d5g2BLo2HZ6xHqgeQRYaLVLyo6GNc9spB9KckfoJmM3DQa93PWgzbovZcqt4CuOZuiRC
IOx6PZbbWJ5gGTpH3H6HascHf1ZN7m7GMI6PZk0k7wEJJE8ZxoldjoVfDOeGCG9nuCUNDeGk6CzL
3ZOf829lgp4i4jsfCLLTwWxikNylRq9Y6qaRrT5DsuVk1CtHi1E/KIvh+9zT0PaFh35yVVVOJUey
s7KkLeO0hwVwDXizlf3NytsCYZqrig5Vkpa/ryw6NbmBOnrZnivfAZ8UqMyQ2wr1olS9XraukvUJ
SsZl95x1Xj305z4bj3qcvezjU57ED8PA4OXHThHAbHkqpDUWx44r+ImROXwqMvix4VyXe8vdjSCS
npPQ1FQdFlv7t5Ij45L5nQXK1Knoz2mhH+zGPo3e/CbLVOCM28tBHmhJ6SNXI9kY2Kp1THS6zbnl
b100VAoWFfFhVHaSb50Sfv+PHKkgK0aHkSnBZeUAdktnr3TnLZ5hQT0gG/TjttvY3Dk06aE7BWl8
DPFda17s9DT3DTTbCg+5QGpFJXBUi8k93hazuXMG0ppLleJpyy2QPOoUVdQGBcyHlh6YVwJ6+4uD
6/62nO3l/JEjnxBnAP7Ueiyn0gpkAFpm772iKIJ+7ovotqgth4tkrQ1YdCRTnzTKVxUfx75H2Oxp
4mDM9jv8W8VFrxIhHU5axObQmmhtoYxGg9/tidcqHsObG4aCBJw6TgZB+fX5c1ePPWGZqFK5ydGi
xc4cnRMzG8VmbWo0WuQwYgtGXF2O8iZgwWZenoOiO/2MkqgXfzfERyO573E2t49lU9NWkqTLgSeJ
GQ8N7sHY7yK0IweTmMKcPFjW3xdUMM2EgNVADzmS9suHrHz2CN5k8DOawI5KR+A9k/g8ZhZ6kbV8
32V/hyb5X0rwStiyvythU2y3XbW80Wzrdd4+FARgtyxEe+HtzdvUhtWapEyB6Y75NPnGcIa5Rl5f
hYjaj+bo7p8hBuMlNso2pmHI/cFtHNuuSXFGbsrPnHpfx46HKJmfbovZjFfclRxJuYmNGkHX58NZ
BxMLsMuyPTAygWW3awFioeqG25YG7hLT05EcBsu0dEZzOuYsqxAd7cx9AQypwQ6NFxg+i7STayoM
ajkJ+Y2G7P0fYdJJAa+s8HiOGMgC1Ak46cugs/gZcLbHuDWjEbsS5CxXbOimP0J5ahkahDrKdb0y
dR1/GNl05nr7OrbF+7Z5Rhuv6xn4/WUSDVS40ro4y3WMZpTDuS37oPbScBg/2uZb2/5A+Ic5OwlH
UXnZUnkUdzArgSSObsiJyNwYEsRZSH2iWfeMF0BYZPZbK7MV56USs2ztyoCp3xtzh8ruubYxjg2k
r6hynnFbYJQTXazwRxgSk7Zu8mKH0AIibHtnWh8r481tc9ry4evfl15MLt4vrZUhceNz+6Fw3Tf+
4H8YiXkSRfFTc7nCSWw58pU4+Snttz4YGGt0GPR+jng4dgM26DQwm+5FLf6OxO3//nUtTIq47Cmj
4M9EZX7W+i+t0E689QApz4ZnlJCQlQJV8VL+RxOKdGsYZT23RoNDGhL62YnLuyzV96lQQUNubh6C
btRHPbyU5OYTnwqS1hMCbzsluwaFsIlZd2Xd7KZY9fDc1GwHeockIrqRZIgTNrcYDkwMDBkN/ltC
ins29gIp/eQ5FrSSI+0cSMBrrUp1zP0ANa/39EMSFy9Rjf90W8s3d24lRvLibTskaTpjjqDV5kPn
lBd0+34qzK8uKIYVoYpq5ySDHX3SNLoxtmeL/TQwcWYC8d/rqUKKakGS2SasRHtLzHAtieIeIeXO
TvsPVVEfXGc83t47xYLkaSbLpAJ3ElQhHdIX+vjSZca7mmuKBW1LcQBvheABwaRkqzPVO0RCuIXG
Ir+bTeedjQSv26t6LlVi5OBBj7k/dwImNFuX3p3DUvgJMLxtRaZ6+3welyMFrK0fm3auQU5viyWV
Isb9QAv9HXg4htBhjaJssenF0dLwe/eki8gZuedSgYGpzvZPGCQ9IqXzWlgN5v69O29KPz5HJR7F
Lbu8uvdyr294xdB2NBQ06MDq1DZfJ09hs4uhyMEQhvBRKUe53DZlOCJtmMnkNYiOq+YjGdiJGc6e
jexOYGi+NQng6vU6vL2urW3ELestIYqxdKBcr8sb2iJxmqVljEx3nvu5FE4deA19zXJjRA1xUA0k
bqkJMm4GOmuWQo0v+SUO70eyehl0G62o8t9WoxbQ6R0xFTA4W2q/liM5pSadS98b0exUjmZENBp5
3viQgxz29v6pxEheyUdNcuR50p2bpN8BeDyMm/JuYNY/iUFQdH1MtAI6TcwxFePPTth7RmhbNrAt
fYU2LEbzRAEtjNqCyQYpWDkwJo2VtBbBHJFjxCMoGFHeTJP8OY7PX0mRVMD1umaeCw/uNftglyfC
33aaImG3fSyPC5FOn2Tgf3Ia5E8yMZy6BAwnhv4wlUKxXyox0ulPHQAnKoH2/BjEPf3wEw4vtGYV
G4jiVORKozahkUGkOgbJ4+mDq3WY6abu4bYeb7qexzPxpMvI9oipOZj3O48gLtTc+Fs1zKHP+Z1I
m3c5kOyHEa2/t2Vu+p6VTOlmcoY8sbwqG89drZ0b8+1sHok7H0w6BqWxvy1LtT7pdkIiEtGDiWZp
1+53tB0CG9k7owgs83uLZglPU0R5227ujwLK+UjBEJ1QHRkITEQFqM4UfRmKeucrjUmCuPx/yL+y
JhkhK3a9mQ7NMJzNSY/sdghN6u5Ru/VnmoY1EiFBMg0gIemSYPSnr9QTLyfDUFz+m9trw2OgwoYZ
ErmNuvbQutZgVOE8lp8M/QtIxGqkRvuYB37FwlL/OxDZX4teyZNcCHW4xZ0E7YwTL040nY9d3+9u
a8ymdq5ESC6EaUAptW3Mqjjtl8yMHDIEifelBl5JooIp3TRwzCYA7dDCDspUZbbfdQ5lKIznuhG5
In0YQGZ0ezUqEYu+ruKXnjX97JcYQBS2dkiAr4762+m2iE1niE4/nD5m/VEkvBaBbrI+9fKiO5tW
/aFHxrLovc9tShRiNi0LdTvDwqirj0LktRir71pQJgLrfprmLyZlkWWLiAh0FiJ0UVjx9a4BsgDd
v0t5+jcUqrRryN+MZqUDChVdZGW86/r97S271rGnvy+psZkyTCnZYMni3puBfcDIczRnxyHep+nf
PdL+L8onAEFBcdXCKILkAP1J93mGp9OlcYZXdm1/8/0srB3teHtFWzu2FrP8faVnHfpgGpB6gAVF
m4+FM73i46wwzGs9e7qS5e8rEWywWetmYDCzKB7PzgAUruQIDA3F7bS9EqQekNfFDMATLKnUsIeG
mMCJ5UXykNbVfCr17NNztutRiHQFosVCd7gL/tE4A16/YDvTtRX2olqHdPBspHOHnsjiMgr2zc1z
N9AbQxGeXtvk7yN5XIZ06qUxW+moL14FdUSX7kaXHXr9FVVp15a9AEXsz5lIR++YOVhugaZ6SXka
AbK1qN7ZCY+M5mglqhKzat8k2/dzSpfaCKiVkvY+jtFiw6j/V1759775y9wR5jIADHmtyvoYd+7E
uuk7KKmPLn2FTlKFsWzv2KMEacdyUaVJ7AKFGFyoOwznJN2nHiAmGn+vVYpC0vJTj4+Hp4uRNmyq
JiuJSyjBgPL40Ox7qwibUmGVm5qGVls0WuEKwAPyesfSNEl0kYC/QMz0obRY2GI1TQJs9Ek1Sbqp
ACtR0kXTUl6OehOzC/OOVnqfq5z/5n6tft+/Xoqvmf2IQXOgeZcv6zjI0g+16uWg2C25jExaNOKZ
Yw8K2XRnGG8M/mqed3pdKZ5Bm0r2uBIZs6EwONILE67Jca6DoXbeE5vf9z7Zzxx9wp2dKZRAcTIy
YIMwp4zTvIG86RtJI0vF6bq9Hgf945iYAUiZZDTo6S8RyeBksiS2QBZmDpdZS9+XBut2CTCu7mmr
/V3rzC/rwVQGavDWgrAtWc8ApF6KISTcavNJtH3QpqD0+377ttnUuJUMyXj03phoqSdw05n/zm1E
FvTlT1IkihhgUwxw6n5vn7SUsuzdmuvgmW2y9/rwWSwd2qpOmU3NxnQZKByX8R9Z5QQrtbrpwD0T
+28G772bJwEm5EuiemhsMoSjgQVPDsAoLFzC11ZagBq1qHzQVYwvpjrIXlqhCMc746X2vrjXDt4d
OXqKhsXN7TOhdxZSgIALkWKCllZJA64/UCQkATEe4EIHFeK1SoQUE+gECH9eAwX3phPVX7LxNe8U
SrB5QKtVSFcbCFgdhmYDhLYMwHBp4GRzYFg7rzo8Q6dXcpalrqJBTehuScCKd+H5zqWYUOahMzGF
g1Ptl6TRRLM1HuvgXwHECgs04EmOU/6KDJNCjvSY/+UFVquRLDRtRMNnH+EzPc17dy8Ofui3+y6a
Ir5nB1PFK7NcYU+ubHTGWgSQO4Yn98ZmfK4T8HwgxrGzUG/Csbgj1ptsfM1ECKgfhdveVolHadIu
ejRpmUhAitahd9nt9xMIlb3kQCxFVLXpvlerkjaxqVhX5eAou+TFj6o5WcNpcN87vAryTuWGthUD
T3ekswH3KI+4zSWtC4+AfzPOkZ0D/Y8RsfHjbQ3fvO1QC/8tQ7KkrjHEVFiwpK5wgDw37v28U7wR
Nk/GIphhAvuyj06TayOqY92fBnthxyvrKHbueOGFc5UFyqPZXMtKkOTb0MUyCt0B+YZAvuhsxo27
N22ucKDbQhZeHkhygFN5vRrPa9M0dlLywx2AOhFONuv6CJ288bPiHmRsfguS3KhVIvM25vA9zKWn
vCTf4VbjwBGDE5Z19SWxVQQwm+q2EiipgqMZPiUF1A2ZpLueFoFbpX7A7b8bc/zlhlZyJKc6irJ2
PR00a+UEpq58vtQgTb2t1aqlSM4gQ9Yy1hJo9dyIu9wGyLqPuTXH+qu+wKcrkXzBpKdMoLEAoaLR
3tXfpyI9FLGiFLnpRVe7tfx9dQXhzEs/ifFS1OuPFd6/No7nhJ7rYEh3SfV3BbSnK5ICEpQ4MdSi
I6ZnGMDj9X2DzHLrfiyHV7cPaNsn/FFuuQjuVm4OypcOcpL8rqC4Vv3yvjH0MLZjhS4oDFYmEoxz
4YLUFIdkOFkBF9f9BOvVcy6fx0OSa6tZP1UV2BdwKQwdyCtbO9+1ny2AN93etc27xyYLDT36Y54M
zqBWk5qa30zfdeO1Rvc1gh/fvmPe/ai0oOWgn1zeK1GS0y7MlpuZAAGZ3zuWCFlS8/3EfWA3OoMZ
sD4zD1qvFW/7sRlPTVX6+9tL3bTglXzJzZaFY7DeRu5qrt7q3XdziJr8OTq4EiE5WEO4lPgpRFQm
26MgVep11LpV4KhG7zc1cCVo+fvKhF1azj1AdhBzI3lN79ycULLrUT1RdbGoNk3yrN2U1/2Qwlf4
Lgv0wM/10IkVxU+VDkquNTeBR5X7BIkY6vGANdqxzocyBIkUAJ2ybq8NGPb+N12Q3CyrDT0nAw5K
s8A6tOQYwc5Z56oRz02ftDomydPSnNtoAcfKSvMbKQ8tqIh79y791w2UXCxAoHXAHrWLZvN5p6V0
Cro4vuscJ2ws0Z/tjCg84LZaAJnFQdcHpp4kRW/q2fDSscLFPog7D1PsIWZmTyTJv90+J6m599ft
ATze34IkRc8BjeW1Ezhitb7czT4rA46pZrQhvchSVwvc9jNzXCADA1NnGPn7rrYOt79g29IeP0Ay
AHtwKsoWsufWE9rRb2Z6tmslB8m2FKC2IEGw8MhJvrETpOVdi4xUOe3R9sTo8fYqNs9rlUmRFLGY
25H1g88umim+F6QKbaLlUT3SN/8mR9JEYM5MJDaQFWqMfVue9R+p+/a2hE1n4VroUgZxmGnIhf+i
G62mS6vsovcfyv4s+pPQk8ChB40o3NLmmawkSfeFWxaoPTcsuxRGvu9n+irprNPtxWz6B/RdL/jB
SC5Y0nZZPS3HsS2yi+m/wLwROn60Zj/9HY7SLxt6lCJHRnFjTHVZZPCvxD9izDngXIs0TUS3F7Op
Yysxkg6TGXFEP2G/bAN0ztkeSh0m5MO/CZEOBWePIVzQsV66ztR3HJW7e1omLBrMVNXqr1qP5OO4
rTdAURzZRWT5bvCtQ9m2+8xUsdarxCxquLrKS8024nbk2YUY7euitPeV7tyTolZ4AIWqPUH0taoy
cVmbXwYQfmj2KdYyQPkOQENTNLJtm80fnbal29yJJ1obcZ5dEGzZu8IAun4yoHZ7Ww9Uy5EucNDT
15U7w3J0Zz7G7Bvr2q+OeIEBbUVyZvsGgn3CKYMkA7xX1+eTCUsb+o7x727JA5tlewIMAM8PhfUD
c0DG+G1i94av4VVrKNa4qRkryZLT9sZYzI0bp5deoz8x43RX6OZ5HFWFw+VnnsTlKzGyEwL/hpW1
NLsk1AiM/Nz2eyaMwKou3Nm1z3rgPkqTEbdmqrlFRqAeVkJDkzmhnsfgwFIhxG5qIcbeFr4KoM3I
XUa50wj0h2npxXeaYKRYiK0alFCJkBQdxHReby3OmzpOkM1l1A7NszTgcRWS7ukdxVsIjf4AuzqU
MF1xwdio4gW4rWWeDd4hlKpdudGi8NlcG02K4NGikWMmPCC5/qV1PYUD2t6uRznL31d+Liapa2cO
5KQYsS5YFZrKLqtlO55q8qOIZakrEV4Cur1icPLL2Bj8IEpTC+LKfNXqZArces5PxMgTRSfZpiMC
a87v7ZO0wKorzAyjz/9C6hToyi8FzUJ/fNer5Ki2T1aFHjU4mqAWplviW1aXH+NShTOgWorkb3w/
8cwM64GSma/c0d8TX4tS2nzJPBXlkOqkJJ+DFDS35wm7ZrmA9s7fzsV3m1xGf5c7iif5pnovrNAY
FQZmpdwWQzjxB9B/5hc2GPHJAbW6VncmKNwHI3rGlbSSJIUmjgA/lNZwhmaPJBDDrukAJ/qlQu/9
bTmbe7eSI8UlpBlSv/7Pg3of/GJfg4OxaQA5+5CqhtRVkmSTnVO3EC5Mtpz1EAiZgWuDX+NdVwFe
QleEDf+NaT4xXgB0Yaz7P0BGScFHXmAcK5uK75nj7UqX7V3t7LbiZOnHmnxNxcfObHc1sQIy1a9q
A53e9Y4DMX2kH+rqnqiIGiUorV9R8+p7JGsgFU2RuqwRx9huEwizC+hgRxhNiERjnm0vC4FD9UoD
i56mWbvbR7xp7CvZknmwwmnjOcXVworpo6fXHwZbVdxSiHCl7kdjpkZDC1yQmeUe5thG2kBVhVSJ
kB4EZgE8Npxqdpln775oCbpSqGKjNl3W40bJ8+2a6Ec+6yK7pN5DjNOZP1lGZBiKq2vbDv6oppzt
YL6Y3IxDChU2ut4ePPaFo7jutbu8VIjadlePoiSTy52xSBCaZxcHM8Z5CjCXSX9BbFWjqGrfls9Y
3ZSVMSIj3A9YUfbZ4/fEu7jzMTPf3Fbjp4vBQDExDBt88phYl/tS0B3mtHbZQcda4CikP5GdQYHh
74YaFkO9liLdwGnjclAAFenF7IcA1DgirFP9zuBtonC8TzftWpDkoayqb4uR9xBE34Hq3UCHWjWG
E1NxnD5Vt0UOCps2/sPGSQ4+1r0uzgYgUZfiZKPeLD6Xw2cgjhFgB94+oI3HzbUoSd1Gv/BbpDnq
z2UMxAb9aHM9IPO8r/iBZXcms0Kj/0H8D3mtghHe3szHRUoaiDlCRkBIkV5yZw/SZ63aAe050G1F
PU0lRlaOIW5Ax+3Ri8UfuvTB0KdXXRxNsa8IM576umUjMT8BLlDUvh1JTtZogw1iS/65th0gMbEs
SBqheqmphEgKaFYj5mpQxL3Ynb83RxJVTafQiOVWu76FsQ4Q/iy5QrwFZIDiik+MgSux+qwBzsqh
+U5jSejPSTA7GHhx3d1gJD9vK+Gml1iJlDQBYLh9lxGTXlqHvJ3QVjhrTahbKl6A5c68tTLphJo2
ngy9gyZUnY2iXZyFMVrX9Oqjjo7cnnn7KdMjk2iH26vbNjG8DghCAzBVPGmP8n1zNjWYWOW8pmjq
6LwoH1CAokFSD6gim1GlH2PgZTbGsL8te1nS0yU/ipYcie9yezTQqX2Ze/LOQVdGFzDmkhbRDG7/
KHWsvxsj+uWLV4uV/MkwlRlg3Rx6GQYtyL5prI5qN9QNRcfEtso8LkxSmb5vc5GbGl1aUfMxiuc7
I1Gc27a6PIqQ1KXlKbownBhaSYqXHe2NO5Za1VvTq+ODhXm2wE6oduapxiPh8iH8t5OTLF0A7k3v
O0gH8AcAlb/G9sspbUJHNQOzbe6gYANE0PJCkjZSA6W1U83QkH7wUElx7pK+fhhjAkhg95I1+nFI
yd8n1BYX8yhT2tmmmgvOO59eeO3PAatomGTuT5Hr50JHcJDyJog1GuKL3vBCgE0t/uvu/+sPkDYX
tJWm0ef4AF9PkQPNI4DxhsLxgL81KMK5bQt8XOuy/6s4CwhPmulNAhbo628642PTxWetrPYuIFhv
a8zm3bDaVenJgAYbr7cJAsfOBgNdR3c1GxUitq3uz2LkJ0MP6gXXb2B1rcZDql2SxAvE9Ob2OlRC
pEdDQutyKscJcYHB7np0CgEcLfDM6nRbzObBAOgGOB2GTwC3eX0wbJ79VmQuRdZdIAOhGz8B4ZKE
WexG41R/ui1s82wMABYvnb8uSj3XwoRmi2Uoll1owc8J5fukV+za9nL+SJCPBk1lyKdYyKcYpD10
LYv44Jy1JN2Vk2oMQLEYGUQqR39sU44ku5REL/ejk5ODydAZ+U9bJj/sBKuTesSw7aXoOfDx2jD2
NIUjUi1EUgHSAL+FFdgzbXTCCgXkuFB112wq8+PBP2XkAF+UblP0q/I4GmZ0ySdlGoik/3p7t1TH
L7lxkPS2qWCoIXmiDcbhvdfCRl+W/MttMYtjfBJPrJazfMbKm4HsnSOm8PMLeqUjVuwr83NX9KHo
ELsoHOfmxbQSJfnoweNi6puhuBCeBwN5scxapzxI03ejF9VK9DqVOMlPO5yCSSxDPwNqEz+ypHvp
AO2hMDwkqvMO9VLxEgp5uL2bKv2TvAKKTXSBlEJm0qShg3g3dfTdbRGb+gd0DhDW20BHljtL/Xlu
NfQvTN/LZtxXroneru5F4hiK3N3mSlZiJEuqQBjrjD5qOqI3wiIe972tAjLcPKCViOUTVqrXV05p
8pbn6AO5A/TxNJB9rbdBXr0oE37Ip5+3N25T01fiJIMyhdAGjeFsxHzR5ohmb8fyvcCDS6l5m6YL
LjnQ9gCUDyBv1wvrepZpLBXd5yypALoGEPhqF2vR6CtWtK0Kj3Kke7XKgGGpZ0jG1Vp8quNvpEeF
PlVFIarVGNerwUr0tkvm7JIXwBFIac4CUmivSM2jmKfPeduvtk5Su8ZFwbakUDv0iSDhfuqLH3p1
l1cKI1KtSVK9NimY21pldplYtafj3iqGk/9DFIqIRHVAksoRzRo0HcQMF7t/Q/UcDBmvq2c9tVc7
tix1ZUUeSnC+OyNI7HvDD0x3etFb1kvD7t/eNp9ta31UNsl7twivWzsucFEUD4nDHziYBbFroFM9
ioLve/0f905y3x36SVNuIlcfz9qhIdVnIEgFpGkVz07VsiSP7Y/C15oaWdOk/1LQMwNni2udx+mF
A3RLDP8rYqBtJ/RnF2V05Q7NVAUpkXY2sywEcbWtv3MzPRzsew5C99sntunCgUWLLiRkftGUeK0Z
qMkD6G1w2GXy7cAQIMMaakU/1aaCr0RIvmHUuzk2UwRDmE06uLwMG6M71M9oQ8LrbiVG8gq+X3Mb
UNsMGfTu1KVeRFwrjBPVY2jTK6zESF4B6pbP4I7GHBfJ90M9B05bvud6Ax6F5DkbBwRfTCjiljBl
LrSGzIgYJ0R3rttHLRuC1rBD0qqGNTZVYCVGMiLWxsSfoWqXPGaHFPgEXVscb2vZpgGtREgGNFM8
hQmqfJcEjSz6HPZcCz3tles8xHl3aLSP/yRORvhgacqM3mxQHSKmHmQTPet1epn0ctcWyDoXgLf0
/Oi2zE2jfVyi3J840wbAx5hFuuBij7rxlAP0DxjibX6KG4U7UomSDKpIrJaidwxFHEaCzGbohqWB
k7xO+zuMeIS317WtHa5h2sgNA2VXMitHo9SfKEqSvQ2qvK5ECsBp0A3+b1Ikq+qNxkaCO09Rjko+
dSY9YRhccZ1vuiEA//xeiHTPWnEZu24DERVGI50fdlcE5o/bq9hW80cR0jVrFAClajBAcfFqSsOm
bb+1pvspAeEjoPTcoE+Gu7n0Xt0WqlqXdOcWjUnb3Ma6SuAL0reDFhmlotdlY9wTvnW1d8vCV/FD
UlspYDohI2UBRsuPzYFG4K6bgilqw3TvKmxp08cuDfJgR0ITlNweSwbTKAGfgn0s38fD0RvJjk7R
4LgKrdvO0T8KkjtkRe93wH+a6MU4eAczSs7lkZ+yII/SSNW4uDGgjT1cyZJu2lEjuS0YZFV+oO8v
xW480q9+HrQ7Z3/Mozi0395WjE3LdcGXBbo3A/kuSeGdvLThJJC2872T418mVXy8qXir35e0PR3t
psprKAXN8Ghu3OSgVSZykLH+d0B8v6oLvrewFdkAvJWLU7NLzRndipi7au6dygo6LZyqN7d3a3M1
KxnSbtVjz2urg4zGJmHJ25BXb9NRVXjdPJOVFGnPNDszekCPlJfUJfsxRuEzKQ63F7JtrCsZkkPo
e7QVtzGGpWsWViczyvb+bn7wP487HqV7qhC3/NqT3NBKmuQa2AQEhY7S8pLpGh6xxT4z9J3tikMT
v+Ol6p7Y9AwraVIgUSR1XLmMlxfhPVQYM0dYEYzpEPoqVDWFIJkKzq2AO5mJury4MYeyARuuiiPX
+jioNGL54hv7Jwfg2VQDI2jAiuopdQIQXJxZnb1sW4DmTyQCgQiGdbMPQ5V+ua0mCn2XU0Ro0i/K
LsGc4RzP3VHkw0943G/cia3nRLGPR2ZJAUSWl/nsNJhCsMlLq3pXGD+dTH/OK2YlYzG71f2Up6Qr
weEJJdS+jmLIAp/rqnnWrctdR/0KjBqAvkOV/FpGZnTgOAHr1HdbmGFcm0f8EwCGdJFlheWE/1XP
KSKtJUqmxWcMocxpPqGrsG0Pgn5n6VuflABPVOTxtpR9LUiyqoGI2NJLeCWv0J0grusHUFV/qZ3m
YCYfb6vdlgNciZLTXtmMpsyp78tLLyqgb1f2J61WpIe2NHstQrpoe53k6G8Dp7OYF5aGT2U87OJR
UUvcaBM0AH3yRx3+88JrlWudxE1b+D076KP8mJyrI9mbu3Qvjrd3bDNIWUuSDKhF47ybTrBU7hTa
sPNqkty1XTGIIEGOIEkJqAJFxi4Yj3Es9Gygzg+S4eZUak2sSsdueXtAJoKMAvQNPlAgr43ArEe7
aH2M5RnNl5xNQGB2wznnRw39maOq0X7zII2F64XoIEySXaOb63Ga+hjBm713DMAfaJ0Y6Nvbu7u5
oJUM6S3VcxspdBu4Y/WU31uafqax+4Au8jDtyLFSJcz/ey3J3h7YPH+WJJ2la89D7AjMn1oH71zs
+KHBNM6rMdTDclce9Cogireiag8lz1g2pef3LsM4OTm2dCxB7OA/WNNw+LdtXD5jZQ2abZVFzzDj
7ZAiA7eMcP1jVTX8jYgRQ5GCaD+FqXpyX7utX+CqwJgGzp7juah1XAstYysFA7ANrvgkj1rtFSvp
earH/Zio8O+kmOqpKMkVTwUdACzsTecMFI37Fjn9fZJmZI/yqxm4VvXDI1oZUW/ku7bjD16vVXtr
ZmOQASprd3uvr4/06bdI3nr0W13UrejOvbDv68E8JcwOGVGZukKMHAEBmdpJbAOMroK30QTAeiOO
g8pXTedfG+B/q/HADv0/0q5sOW5cWX4RI0gQIMFXshf1Yi22Zcl+YYw37ju4fv1NejxHbIi3EZZj
5mkUMdUAC4VCVVYmmPIgCsMxBnv5EQHNolFXgbC+BlY0Gt4xe8ehoTEB1Gv8UYr/n6mZWwEAAAvg
VMkUayzookMuQbf7+1jrd23GPvY23/3x98GK5lEnAo40sOVemsloUtgAnWFFRrLXLf+I6tdWaExx
5Fa+z4WZ+XQsjhw4ByBuwmsIZ5AfbZSA7ennVKka2ZfX9e8tM2dgl2FbQAVKR4yxitHBhK5JXmt3
OkqRY/lnBabXJqSjpWFWvgEcCUo9htadWRHTcx23hSJDXIkVoAZ/WYj07QeoKIUjo/2xhGZYFgtX
F4ZrJxtuf77+9dcNzYVAlC4M0AxffpapBFa45GB8NoS96flw02l2DmUldoBS7afrtlZdwHyxJZ0d
s4hHO8hAgw+a44+syZ/tQHwGQcnTdTPzF3i5tP77Qi9mpEsroK1WiYgOkMWOyU6DMsu+GNrEzdCr
RyV17HdZEvvbMbZbReFpNTgsFijdXqWRl3GaYNiDhk+ls+/Dahs6T7446baqxrC6yLm2QHUgdcAN
fvndKBe00AEEO2p++DMUzZcoHrypY89RN2xjXXMTjBpc39dVV4GYOa4wKHPjgF2aZFXe1kbWQRok
w5vom0EbL7L3eauaJpSyjt8fkBFw9CJhRf1TOsWpbtXFGEIESWz4ftqku8KDtrBwLVfbZztAR1TF
rtXNXBiUNrM1SVM4QYqbuao3uoPqNL/pOuoVGNkXkxvnYnd9K1dPAirUzACs1nDkbJyR2hzB4t4f
4/pdYn6AlKzbxSqx6bUsgOsWAfOFA6FzUKldfrA0ToaptH/to/lMkb1pnywXE1K7ZONsipvrS1r1
DtxSuKcMCviwdOr8PMydxsI10urNthoL10BNIO+cQzkV76+bWo3ys6giyNQ5eyVw3fPGEGCLhwgA
if1NXdh0h4ct9a5bWT3MuHwBSwGbK4gcLnevNnWqlQVu+qrGTANIPUtrb2vMFX6/icrNdWOrDrEw
Ju1ekxn+pAdQG+hIsq9o5RIoNrSVqiigMiMFKEGDIo0dOLoR6fa+9+sYSGvnu15b7f7vFjT/ksV1
X9hlbRQRg7JKdKbBMSNnYr7B41Bzx/HBfW9TOZ+OIPytW5BoOJq2tauAWktLBgTyYxZkf/RE/zcg
LS1JB8mH2gmLtbGFAODoWizcFSl48f0cYsXXd23tEM2C46h/z3Jpv4ryi10L0LlntuZA8iu/18mJ
g/rQNA5Z8vx3ZqSPA0mnLDVN7ByIWYGPbNzaaW6KcNymjUr+TbWi+e+LFWmJYWTxgOy/rLhX58m+
ZOlTYVXnUqkmvebckNWkDoZokZ2b0qoGPWlDf9YMmlL/1Of6gzbXomxDNX+8Fn4gWo2bCSUF8HtK
dmqD2Xk7az6A4GUbO9VNIvj2DR9oYULatTTTTCvPIeECggBwIxmdS5zq3omqLTDgqkFd1Xqk67bT
BHdMLW+PoEreRYTsrEzFSrjqBYv1SAeo441JiikfjtYAct9cuHywvmJ2361iFaZnfTVIUqDHgIMv
PwG0aBQFGkwtpGEmb0qzQ280h+tfR2VCWk2ABzvog7BhQxPuiKV9aDVHEXFWTVAoQYI6yJolsaVj
4welqOpwOOZ4YHh+1iUHqo2qZsjqiXmxIsOx6xA00BDY6o8RqgQJ4Ktp+r3uVUp5qx9/YUV6YuDZ
n3Z+K3rMiaa3tZ3coXVwZwr6gUR/Vlj/HagxIYIIgMz4lVy5VuCI6BFCADLi/VRnZ6do33I0kRFA
f33WMJHr6mWU4bVcoM6gj/q9XXYeesLfJ+jpZl23eYOfLUxJftbUug2sE1SORGZ3rjME9cmEGIzC
m1c/z8KK5GrU9gPk+hyxJkkeZlQsCnCfgOU5d0an8Oq1lIrMw2VwaRCiyTUaXwfxxTzddhRDvU3q
T1n7rrSLUyS8tvt2fe/WXBuMb1CAsJAl4oF0eYAq02763ET2NowF+IMH4zNgS6c2T3fX7azt3pwd
MgzAgtpC5olpBc9jPzWaY+O0Yjty/m0EFwpUB4wSXeyxUaRVKnPSWXJmVfEpgWBdn0FOHuwLtceK
qb+dSqa5GFZ6+LvVSTmwZld5MU6QlBt0q9iC/e3R9+NmR83k3IcqssPVtVnQBkKv0jRxui4/GVQV
QjS1oZU29eW28LuHOO8zd6zjUxbkz29YmAW/wLdDZifX6nNidy1lNbiS084LQzDKROfJPBKV9OSq
Gy7sSBsYiQio8x5XRWIl4pSbAm8jA+NbiZ3+vL6iVUvcIQ4nBtUdNt8oi0TLFsWU5SE084yQHGzj
PRn9pymxbq5bWbuXyMLK/CsWVnwn7uPagspuWLRHJ7MPNu0UObDKxOwmCxPRpFfRVMHnqjHJzkAl
4ZVMVILOa74GJWzUanSoLGOk8NII46HJu77sjkVa3dWmI1zS109lC9qiXFOVDGfHlQtSS2PSobUC
sylGZjXHop3ciR9SdleJzyEKGbW5T/0f1z/RWpBF5RBJA+o0NpcjX29qUxnY2D/OtWZjj9U/mO57
1wz+/GDJ3JqqXhNrnmeidgymQxhFWfxyL/1kgLYCx6NyNEPDNWf82FBFpVsTpvDxNdcwUcoABzCK
Q9SRvhrxA80QYTIrXGIUxanvuixQXFGri1mYkL7V2JRE1JYPMlK/rIcDq/3uvRmHabtv295WrEdl
TIoOdGqAX60IvBBgcC9imFAqh2gXFSocisqQVF6gegyf8I3umDntpiJfQl07UWW+orIiOUJstmNL
NIgzpvVwhBD75yFod4TGf9T+/zfJQ2qPIqTOkX/Jw8BD2djDVCHDJ0J8b7q7cuhL9zEtVZne2nKW
dqT7iGnCwXhN1Rxp+Y37oRtq95bxeP2wrtoAnT4uPYugcCbZqFHm79L5zRoEce4mSYCelVmE7sij
yf0rUzKzYtrGcVpC4/2o9QAW2+a7sGhOpIsUVeK18DMLBPxekcyrGKdNTTAqBInYpvKBbGFNHLjm
RMTdFNjJdqrCe70bVWUGxT7KJWOBUnvjC0g8R0OiuxV0QoEwLs6gbP4jeNBv55sHoGy0TDCtJsWH
EO1pbmc66loAx6bvRHEPxZLrH2p1B0EChqcfdJzh55fx1LCj1BA+RcM0Zh+bPH0MU3aeguQwDuPg
JnmuGDBduwuBVURCjmKqpcvAS6CydR8QaesY8kcRfm7tvQXbnWJVa7F7aWX+FYtrvbVjLaJ8ao6O
YMANmAHgBJr9ZyDP358HA1XwP8huww8vrSS2cKjG8KJNA23LM8BVJ2NrD6r5sbUbndp4087EjeRV
96XR/ZY4omuPWpSNXzjr7E1DtPQgUEv27IkdG1KHd8UQqGr6a7sIdji8VZhhUty2l+tLYzB8Wmnc
HYOsAobLoWxb07xShIo1j4CUJdJj9CcYSuCXVjqzA1mg2XXH3jJOU0x3Fko3Dbdcq8w21519dUEL
U/PfF27Bh8ZoHTMSR2TkLpnEyQlUKixrsWG5mvnvCxM5No3Xmt0cmYNhAF3fmmWyMahKRHHdjI22
ANqo+D5SKO+0aNDQi8B1wZ6n9mc0POmD4lG7/l1eTEhPdWJ0ehNA0OPY2QffAs3Gz3bateXT9U+i
WIisbgdxg0QfgYE8ZhgCp3nrOu0/PcBMb7CCI4ozBEl0Kqep0A1Je6vJxHFivWdofIM2ztbgquC2
2kxEJR1tRBRr5p6i/PWbIdeiBP36Tb+lHigHvGTPtv/2EtEGU9wPq/4MXjRiO8hSQYt1aS4F2m2a
SjzQfaN6Ltv22xio3skqE/P9sfDnErCo0ooG5Nv6gPkGCva12FIJtKmMSN5MzKl1uA/m8pTxL5lW
Emh594pUYdWdF3slufM4pUk25QhmTsSgJRXeREw7R1a+Sy0V6ffanYo60H+fRX451LlGSh/XHDrz
xAVuxC1ojCTrULZ3fqE4P6vLcqD8BcI/9HgdKd7UQRJrXKDt2tkJaPjuB4DLo8wbEoWrrZ7ThR3J
1eqpyHPL0JpjzB9p8pVHj2P36c8PKeRA0c21kOpgpubS1UiJD99ZOKRxWbqp/jUDMVSI7uTfWZEW
QvwUaLkI102TYRwyhEyzH5xKVt5cN7P2XWbNabTViAVIlZQbcC3XhiJqxbFJjb3fUlero2fTDzxR
RT+um1o7PZA2BkiCgm7tVeed91GGObRCHIs4/JgM2aPQVC2Vta+PZjvqCoYBt5b5uhwwcjlmCYSQ
Vkb70Rg+ove1C5VEj2sHBzRxkGrWEUCR+F56QMrjpi0mCyupUSNJ78fszmorN+82taXAKK+u6MWU
nLsB0JO2vgFTNYeOizXc11O9G4WvcIMVMw6QTqAxsDAhiPTmckUFVDLEjHo6Bn301az5aYJKrBPp
KgjXig8AfA9yFihcQsqMzH9fhOl0avsqMFCHsbLJM33bs4Pqz0tlMMFREmEG/rWkmyAGoUYGtvzh
GJX1hGkFPX9AhTpTHM/1hbxYka6CKRW8xIWDqr3fnq1whGpzubt+Xla/CfKmWYuPzn3Vy70y6llL
DGyyx3qeuQ5iyA6DGDtUXWoKM/L8HAYq7TbBKOqxNfuzOYmN4MMhd1RSCasb9rIaWXdrGh1KtNLA
I4SFnmAOZJYGRexfiWWgg/rfhslOrJtoQzGC0mhAo7uRM5en/VfLhEpekOzf8G3YTLtm4jkKpMXl
t6FlogtHIN3I/WRTMX3b4LUz5qoi6eqKFmYkLwuC2rb7bG52sRAKPXdd5zxxkDA4SlX1VS+AMDgA
r3jAA197uaAxsUDNXE1oEhb61umTh177GDn8z7GAKE4hMANUC5iSHM00sNRlfpOhSVx+DIFDAKO3
2X/J2E3JVcnN6tZBqxeq07gJiKylGwH34utDMhxtrb9JAx3UEmOI8ivGSSzjLd7wYkvud01V3fJW
oP1J/Rku8lQP5W1qqd5SihXJqFS8NkBejZQAMTreaxrbmma9J5BvKi3VYV31hsWCJG8gCdrFkQ5T
fm7uujjfYjjlFmpKuzecIhvoHVTJLcbkJ/UwDRBOMqPhmI3RKRXZBsu7y0Fcf93MauhZmJn/vrh0
WtYULQ/QBTKBFyni5BaY8TdcB6aOYqWOyxNsIfOGLkzUZucUZYbaR29aZ4Y5LK+PTdXlOQcVqWXi
4FpDp3gWHWJUWgfEWcKgtcfuaOcR5oN8aNMN+j7sMzDv289CvKF+CDwPuiWWbuP1ziV7et1pPOon
0LQDSzZYkYep+31GVWzma8uiBiq9QKeDvFYGpyQhlFsmH8uK6bApEuHpg/1Mi2aTp91NxSJFqrPm
DUtzUkzNNA1NJmfCIy4jOwOsKTEA3tcdbnVFBP0mgDHxTJBBwWmQly1hQwc4/Keg2KI3uPWNszE+
NsMbAJkOKnogf6H499VLfmiZHWhmqCMokHgTTDT+LBLb+DFmfer1ROu/606dKkouc+YhO+IMJOJg
JZtF0SXHqBm6kH0zDsdwgiie9T1Lv8VABmMMZAPQhDv2jZu27eb6pq6FP4qLCVgJ3LgIGpdHzAG5
TVh183eL9S2Go2/qAGrvdRAfqZg+vsEWA3YBjC3AtMmd0F6EPIGo6nTsMTfT2vxQ0+lD0BjeYNAv
102thVpUmGdmDkDWoZZ3uSxM1YD9r2TdsRyAMnHoJrTg9Y2KZWnN65dmpIgeWKxp0xi89JhEdInf
op/mH/5uJVKBNHTyoa4NNO6ykJ0s+tAx/3ZsVGhd1ULmvy8ibTx2uAc72h3bEqJNQUqh4WARFV38
mpX5HcTx+elr2p6BhagAWPgqLfV3FBKMJlWpHK19+KUJKQ5xNpkg7LZQT7b7bd9krgFBEA4Jn+tf
Ze3YLM1Ir4gmBSNC28NMYGpgXeB4CUVV8aUYflhJqEjvpDHXX50G8Jj+b9vkakLEQ2cSTB+O2jzF
GpGdHzxUZu/aWeJpluZG5eiB2uls2/d1/oa24YVx6SQlbT2OrLa7o+F8a2lwcqwnkiaKJSq+GpfO
UZpDFTsK4X4FY54QxIXkg0eISn5j1QxDRmHqCAqv2l1mNdgF7bEW1vut11vjDzFLZYq8Vnn6a0tU
n8mjEX0w7GTKL3IueG3TxAFwZbCOUQ3AlG+/K2zVcOlrN7w0M/+MxbG1Oz+otCTojl0mnv0kAY+5
LzbQD9s61qQIqfPJubyeLm3Nv2VhawpYX89CxEdhpIWblSa4gVFAC+xhu9dDFzyHf/zwvDQoXU0i
NaD0xrGHVl57sfaQUO1Q5Y2nW8H2+mlWfS0paNgV2pKiwoMQox4PZukf2rHeAtq9e4MZJC4MzXck
FTJZix33RTq0BVRMwNg6DPV+aM1tndR/fGNg3xZmJKfwzQqTDBPMYJ65bDGx9TVWSqStOt7ChuQM
bZP3UKgLpqOFR9rgOrnD7kszNscbXnDqu+NIE5XWw+pXIrbB53kFncllyDqzzMLJa9yEOYbrutBl
hALW9HT9I73OMufde7Ei3beW49tdPM46qqN24vx5DNtDB5keV9PbTT+OCoTJ6qlamJMuXsidOgXp
BE5wYoauP3HXp3btDk2yTTH643TFOxoC5nR9katbOdfyMK2FbEyXPh8I4GDN0hHU9bxxI/uJzm0d
Ck7963ZWN3NhRzrCppWKimV4hFRZv8sTbdPZ4/s6KQ91gtJ7WSmukdf5Bb7dwpx0jg02gSywarCZ
IfvUh/oGjEI311e06vgLE9LFb2Icx6otHK6Z+cbmk9sljRvXt02l8EPFJ5LpQDpjMCoEc3h77xx4
HLvFUL9H1WxzfT2KLfuVeyyiOgo6dodaTgd0aub5dn/Qu0kRxyVCkDl/ufgs8ggipr6zsNRaJEuj
QGnF+OgEBijmyHiftoc4oZObl9rjWLENtOI+XV+fahul44zBD4JxfXwv0+o9M7O8yJw2tXIbVWak
Y4yqPOm7BrEJhI5bcyAnaGSA/9LfXl+N4jwZ889YfK3AGJ3Cj+AUjj5tjGaTUohxNNvMcFuVqvTs
yK+u+xdHl5vZE+2rofMhlZ7R8cjKBkTPfesmU7MLKhCV0vhs1PGhNZ399SWu7+Sc7qIGjE66lApq
xE41iFzgLq7y01AxcpNW6AKxXldVl1Y3Ew9uC+IWYCaUR1JyoxdZn2AyO5qIJ2ztnETGIzUhXiI2
uf/z+rJW48bCmJRGT7wGQpggmWHal966zxyQBA7bpFKJSK2e54UdafsIyyuNBuVwhFrfPcSZ9jZo
cq8v5XLfZs65GRTLMY5GZmSQLoXAPoy6KAyT4F0p2E1VVUctBdB4bMCh7fyjFyrO30uHeGVODoSQ
kcprMcbBuyE1nvKA7rhjgIReV/jd6qogsDpTYKCZKlPKWlU/CNKHwTvDCdkOyOy7JhWmG/dB71k1
t+5YPz1f38jLb/V7ZQuT0nVlpnnfAZSnnfFIQLExv2/bPwsY/5lA/EUbEoQvhmQibgAMa/Wx+FJh
lIJ/sqZD0ddum35MdFVOcenhr01JbhFWmlYPoLM5D9qxN7iH8K7Xeygfba7v2qo/oGz6e0lyFSlm
UexPDvyhikAC3ech84y4HDbERx31uqn1D/RiSjq0uuM3FM1vDYLqgO1rLP+cVSoyGZUN6cDmesKn
esC2icbZBUP9ufBLRRamMiHdgWlaNXPDXTsD/rD3++lu8qvd3+3U/BMWF5NmFomR9JN27oeHqZk+
jqT757qFlfOJXjoQDmC6xEisjIZNYgBsKzFo566Nd0mwG+yPLQddrfm97Ld/Z0r6JLbRV6YRE+2c
4xlYluQmy8JvQxp6ut/d9kar2LvLm/bXwblYmfR5IPmnAQFlaOcirl2/yktXK4xPoJXZQMzz4wDd
5CkyPyOqq8Zf1rd0JhFByAPGWDqxph7UScJH7Zz1Jcb0h+ekGH2vTxJ9S3j3XqAAo7g6VmIEljrz
KRhALEH959JNykFgojnqii/Q0tbEPYqzXpI+2D75SztS2AtyqnVou2pnPSGPycSPDjRDWflPZxcK
YNlKNLpYkbSHrWFCil7A8Zu2+wA8sGf1wefO5951l1w5wkszMpwArPcT5N067QwGqHSDyDcA3m78
Od+5CeAimu+4APEmlTFYkMvSAkyGIIQ3ECTn4ZFnfzbE+NvZFyZmD1kECm4N4Ck1hXbWwE/a9Z/A
iea2kGw2Fd9l1dOIyQ0DsBiGYvOlHaajqVuECBctKrReRks8c+su2Q7AHbnoMH2+/n3WzQHoYyM2
4XKSbgpWZQmPKTCFJDJ3LcY/DTp4cVTs8kpF6LJ6amfqPQAKMBksu4JAu9Sqh147p+nwIzGyY1hH
J170X2ukK7RQoabno/LyDvj9wRbmpJVxf+iNEefpHHV0U7JpSwP+kPf8VNFgpyf9rplUScvqZi5M
SvG3GCLDIfNmOihstzXu+DMGGEAYr3iYrh4q5K8ziyKqIDKBO9A4Uw3mM+0cd/mW8erGsFUA2hVu
axyphQ3pYixae4jwitfOBouzTQKiks3UcQBCc+2piUNjP3BcLIbGDLdMjGDbGmnqNnHbn3q9RQGj
nfQ9ZFQTRYBcDVsYWiAWJsvBESgdw7QvjCn29eILz29pso9BWPkW7tl57S9GpGhfmFPRtw1cR0uZ
caz9KD1oNE9V8G6pvvDbRRd2pGiP2bYwFjjmZxHnewLmLQ4tgyGqDn6XWF4VkQ+V/tXw0w60oM3u
+sFf96GXNUrxHzj/oXEGrHEM0tsgsL3KsPd/ZUIGFHc1GQISwIUyp9TcAYQQ2yhgQnHDKDzCkc45
SA1rNF2wiRYJ2SYuq4d6EtGtMcRMkV6tb9k8v+lAhQ/QjsvQrGFwAXz/SK+MANG5+RR1yde37Nj/
LMghEoplfqt1uJS10f8AodK7rOgUB0ixCBl4V3RG2cVtop2BMDymPj2G4Y/ri1iNgpiq/b1NMu6u
0XMtK2NEQZBQeTSuD1EKkjK/+ADByZ/XTakWI12WgS+mLsLU1NnWwu5QlVq0DxL/TW78sp75Ryxu
ft8QZTbEOa5IMcQPk2UkgKlOKsjt6u242LXZzRdWBEQR8drBeaSW9okSqAhUI+iADdPDJNWToJqu
cASJ+uy/6POyLimUmn2fM2pVSJpqEYHeRK83VVDnR6MMq8/WSIt3oHxlXjD1gErx/IeTZI5Lm9HZ
a7xVuaXKaaSQO0RdQ60Ab4lUswGvuBlj/UQzr2wUbQuVHSnkdmiiYkIQr1boKWcbLeM3GJTdamXK
9lH1Z3Oev3cYgzU2ODYgx8Qk9yxT3F9CIC3V83uNHxhYzFvfdAdyHLm1uX4UVtOdhS3JS+3Uhga2
htBhiHQbhnsyPuPl52YtMpHQnVTEq6vmbBAd4lmLMR5Lirp+U2UjZi2RpkIeztM7fcdtXP0Rhud7
xwPp+FOWqq6stUj/6wWNNBWgH7nSldaTxUtz8s+jSe+79kNcWu8CroheayFlaURyELDWYHIIL9sz
jcXnrhbffEfFS7nmg0sT0j0CMY2qHTm0kKMKzuDve9RULbbN8pvrLrG+X1DXoCY+lEGlkAL1IhZ0
1MF+2ZGzDXPUbFHl5HeWBUe8bmotehnoYP1nSoolgkRd7qe4VeIANOVFoO2NJPnHjO3aSwt2Ki0V
UbRqbVK8qIGQb8oIQVm3Yu5OTpjuQY7yA+1rX3Gw1r/Wy9Ikh+h5jVGrKIMlnn0YdboZcY69tCWP
BHrbin1c974XY5JrlBH0s50Rx4okoQOWId95h3EAaEFd/1yK3ZPzDNtvzCm0cG8i6m5ZCVIXZnyf
zPb5uhnFauRcw8y7tspivPgMAabwIUvFXRiSt0S+he/J+QaDg/Ws4v65ov5tF3c7VloPgltngAY/
s+FG+KpLZP4K8tNyaVGK6wKa44XocYBNKI5TTTvmrekRU+x68x0n00NUWx+iblI44vpHs8DngHCL
2WbJEUXE2rKZpuJLU3xz0IlGc71WdR3Xv9iLDcn/CKvRhkE7BGFd+0JL+x9b1TtYP07/syBXwfOM
OmNiUgS/vvg0RdFhGoxDaY9fAVvYXXc/xYYR6Y4iIYg24kD3z4OV9+Aybh4yEY+bxLQPf2eIXOZu
UISGlFY++uc0wDDG+FNvq9uaqNS6V3fORM0TrN0YBpbl6HroeaSGAT8HuLZ1B1adtDy9Da32DlTN
CkDCqq2ZN3mGnHHz1aC2kyV9a8HXRrC5QoUshJxtR45NobAjQQT/TZGMhSHJ4aBqQa2hD6wzpf2m
Gf7JjFOlcw/S9HBu6GsXn5PxU9g/OL6K72X1yqKYbgF8HqQLZN6CRcKdDtBTF02EyqRZnMbgOcbU
waactBM0OVzaha3inbp6tBb2pBsrBCUe4DkFwlTzTa/JfnKGt/g7ZmoB0QIWG8Qvlytq0jGloBLB
iqx0n9rvuwiChU2jyCpW1/FiRX7VJwLSDRaYs86MjQ+QKvRIpL9/w3lamJAOLuD6eQ6wjQ8phPyQ
OscI2rOaqRqpXS1xoX6GzAhsEQaXSUrLJGprMXdmSodG03jTmU6ZB+7AW214jOuoA1AhHDNNv6GY
9k++WlCiMNJdBJhudts6Tpttsq7UAt3jeCGC/SYtgXj6EKMg1dR/NPj5+5wsfqvkrXqajW0RpP5Z
kMbNddThaLrTRlVnZTVkLsxITsqNNCunMPfP1Be7zEgOSbKrLJUEweyIr+7PhRXpJjNLPWpExBme
7WITBC4ee5vebu5yvrHEPcm7bUYyxfGb/5/XbEqHY4LMWKgHJH6Had13cxuiMMLvhWWhKw8S8z76
GESq98pahDENQk3iIFybMmlMQ4uBRAk4CBODYjZnEwnups3PIf/JtEKRHKy+5pfGJAdJwZbMxpyw
czvmG958bcPJy5MHo+o2XZ/eCPzXNBY3BJqz7QA9bx5/u35o1zbYdLiJnhww8q+0CUtatYE/9fRM
Bd305Asfxi36gBs2tS6tc6/KB8Wa15wVMECEb4J/TJlOPZqEX2eC1mdALbC/H/uIu/nwcH1Z877J
frM0MofDxTXRJqM9Mw2TE/AvenkyUQdn+g1XcXGac854zc682IWdaLSHsJrG4JyO5L7UG8NlVeel
FdkO8T9drT+1sfhYZ3RXsPyxFsCzm/QGvAMnsJ/+zAYTkLTHqfkKfnRXE9HOMCKomzcbTHh7AwRL
eDntu77fhn16n8V3oTbskkTbFb196KNkXwOyiY/7fH3vJGKRf6PW3OsB0xX4P1EnuFxU3NO261Fu
ORn1Nj+Q7XQTVG7kmaOHcW+PuNHmz2CBvy1iBgmNdkzPAJh0abHQq7GmkBc6NcmTSD6AGlqxpJkB
4dV3ohbelw4m1jELcmlgQvMxNQmUerU02qdU82qHuDaBoATZoliyyfUydwfanqDkoni1rZ0wujA9
/33hIjTXo3SqbXCaossJbQsvE/x7OAHKGfwIAv3dlKs4nH5l469Wa9kYnLfBGAWqpEuTU1aADEs3
2Vm0udcK6EsAwix64zaHfpeD2rG1jRs9cc1UbIlmuWmYbPKKuLR6aILSTXr/MBg3Dc1cEMGcWPz1
+tdYi7DI3f7386SgF2MC0exbjZ5L/Uw6fZ+Y0I2MvDqgGwyT7q4bW91+zF5AKg3EY6+6bkkgWltL
YSzR6hMjLitrdMPa57J71BPPzFU0aip7UuShIPzxIZBLz0ZfbNAYMsPPpaXvBHs2g7s2U/VLV7tR
FJOdzAHOAbyY0tEpOVTf2ha3smZ8N/UPQEC7nG/88BtIj2+K4UMep17DVaoOq/H1xapciuCxXtZl
Cw+bWOjace4VebypymOkvC5+ZfSvnHlhSkor/ZKhPplYSDsgiQiixzguXRulMJBGuLF2l/rHIDQ2
RWC5xfgo7H8iUOtOgOt3DchoMzwcywqv/QAkL7Vn5zcOhYNza+ukyc4cWo/x4anoVdqva7kSyvC6
je445plk0CLvx8kwB52ei/6LXWc3E51A2mZ6oTahCXU7kkcnarbXPX31VbYwKkMXQVAYJyUCwnmq
zS98Ipug/AD+TS9ATCsy7oE7fl9anVtNn8Y8UYTYtUO9NC59JseqhqqIKyQSReKCp86NK6ik1Mm2
sd45ra041YZig+Vmemm0SQ7YCD1Xte3VxbBPxKcKrF4Vuw147llhcR+EsWtXzNWMr3E6bZDJ7JEW
bOrwQz2CwzWF9k5oe12W3Fz/DmsJDtpwYEc3cN8Au3oZfau+zWjdo9ndi/hYTUcmxlPif75uZH27
X4xId3ShR5ORopp1nvQw87j2lJSALmC6B4oX05lQ1eCIalFSWLOsMHESYvrnbkTdsYpsV/NRwR2c
H9fX9aseJh/3Xzz3gNKAvVq+u0iukyppe+eM6ZtdYVIXUjhb8GtC5u9HIHxPxJbXGBrYV6Fx2KSf
W6PcDwNoz4Jz2WOsvUPRGlJOG4N1b8gpMeGLqrwOXSNgkS+/a9iGEQApvDrrLRm3SWHFHgVA/nOX
9RHodLmqcb0a2pcGpT2vxypo4rLxzzx3vppjtqmZ+Y7S6BOg7B+INT74bfy+wp0+kLRWHOf/xzg4
tzGug6qEXLdiJB97rpHuLMAnFuedF3XvO3HKikcygfulAIJD+5r73xWffz4crz6/ZQESBfpJkFdI
iZpOBSPAJvvnnnDMOIOr0RVl7GkGjdzEdnTX1vMbjRbTpq/j29x2XJz6Z522qiG9eXNf/RCuownj
gKfhVVkGYvSDHxVMP/H6exW8j0NVNX/1BL8YkCsyTQhZTiNO9RMikZsU74VgUJq+C75NhQpYvHp4
F6ak2MwTkYSVnegnjX6dplufY/RLU9QEX9mYOX6hSYA0CyzqQItdno6hzLsSAtaIetC5z2/K4jZV
yd+tmZiZZxxzfq7isXppQmRl24VNChPZDTGe6mKrC0X4eZW9YRUAe+GFAFFhymSm/r7nEODKe1RQ
u/5sYLo+4fom0LsdKa0n6MJtesv40+tiNom8lOK6wISEzENmYwQwiHhZfHHSXY2UG5m3b328fqxe
+dqlDSp/nGnqWp6z4ssUcLfLgFDoHyryIx0PJvlw3dSri/mXKUAiZvI2cDxItx8DWaw/kqH40qY/
soiAtumGk28pveFx5wKF4Ee9e93ia7cAdYZOUCmBaBGCleTdAUuZ5pssh8Xea0S/TaH50getopb3
OiJienFpR1oZbUF6VpR2/mWoD+3/kXZlu3HryvaLBIjU/Cr1KA+x4yFxXoQkTkQNlKh5+Pq7lHNu
3E0LTTgHAXaAHaBLJItFsmrVWuU18RpfZ88TeyL8jrFXa9zYQjGZ76905zZlHrQ5sb2kK3h0Laak
CcfMuALRwCfmNO62cjTuZzZCoj6MN8zDEWAM2W3TITxfnmDlV8gbb2ZDMsV2fW0yKNAaVsAxw7F2
S+gTGbN7ncGpBjSvoLBqGgoO59VpR3/sH85o08Cd4HzXZ1oCcCtHisVi2RVzIz/xwKcbpVvIXwcj
oC4QUNvb7SEzEsW45SNgIbtFRgJHMF5WNuo355ZLyktuMJDSRiza0M4O08j7dnlq5XfUYgLtYFBN
9sBFAR8+N2FbqLP2i7ZgU9o3Wd59siYC+EerP01aur9sSw4Csi1pFYG2tisx6dDRcMwghvhacmtk
UJIaN42qx0Dekn9MLfSNYGq0zfeneGc7AqpyduiI+3q4y8XPhvy4PJr3M2cSEJDZtglxBpAsLJ9w
klZpvZF0Mwd3n2WIMqyqutihCMeu3XqkgXAahbn3kwdzFuDqGJEF9ltp8vLJLrO+G+uQ8enrNI+v
Q8SOqTUFozHv8vKjZSfHODMntyUWbQKCHPTsh6gYHa0x+90VkQJT9d67z01I3h3ZM2jlFwWcLmPx
AbnhdtMLShWX5veegLoPxE516JbR5Ug4X6axHMDS1A419EBxneflMU5Nn+IOf9kb1pbn1MxyKp14
g0bsvh1bwwyzsml9AvWywhBHY2ruayv73WuT4jBYGRYFdSt4d0GT7r0rQ3ozzRqaV2bYQs1AZGJH
msyfCP3gpQpucGZmGfbJsJwUIkwtupnDvOh3BR1urNjc67WK8mVlLwEOpjtoXIDwHziozs0UvVEK
NCriYQeEuJ3RwNMr4rPM3HCaf/noSoHLD9llHQVxoMH+hPuTIaW807KqKWnYut882h4677GJv6MO
4btWsr1s672Ln9mi0vQJVo7T5JYiNHor18COLNhLVreqcrjKjBQbxpZ7aVlmVTjZybxFHwh75ISo
aonLr5w+SJyFBPFt4uQcOS4BfScA9QxjFDO80o8NN+gNiHUizOrtg60LRU/Lex8/MyirTgqbd2Nm
DQVao+8LCGoglKsIGxRjMhbHPHGGvETql9OZguj5YNEnU5h+Pz+XyM9bbg1lcNW59D5MnA9Jcoih
BbFo2fUFtNPmDfOOkOzGHIqAik3NP192vveb6tyW5BVpzPXBobDV9E+W8R34wR3qGsIq9pftyBfu
P36BEgqOJ4iavlNs8LTCoNxx0Ret1UEhsqAzH/W+29h2UFTuBhTQyHkLxeGx6htvRmWyTFxn+iot
8jLUi1999SW2fg7D6+Vxre6qExPLv5/4Rlsg62uSrAyturzW5v6mz8fjZRPv7pbS3MkunlsxFqhr
gOwVkMfy9pZ7M2RHor04WnIAa+LR6Y8p+6mwujxI3u1kgLBRdoVMNkLu+cjqUhSZrbkk1Otd7z1S
5znSDpbzY4yvq2TfcjOoARdC38Vlu6ub7c2s/EI3KzabIvJIOGiVr+vHiP2KnWuSHId+Pxmqlp9V
tzyxJr3KFvmu2o1hTV/oc9hLqkOiwtwK87aqjm3jx7mKM3p1w71ZtKULTTaZyJblDjZ3kl3pKaBI
hfUzdfSNGan4/Vd988SU5JtVXkSJPsQlmF/a4+j2N1rUffjoX54DgNNQtIuhg1UKVZphlnpUod/O
EumtzX6lo340ahVy9R2aZtkBb2bwwD33RVZFpac3CQ1pTzdtfcNZgkrhgz4ext5E/9Tsj3Phe03q
m+3ol+1vx/kyJ4qO8bVocvoR0nT21dT3NLF5WBi/2DT5GS/9mrX+Zf9f849TK8tXnASUWEBhmJcO
DwEJ3pHo01w96H26G62Hy3bWnOPUjrRyaNkUQJVaPHTT4qHIvdjXG1MR9BUzJl8GcDPVE8dlNOQg
DSUUtEBbtKQpJmz5UDlOnQxEPp3nmpb1wOziD7mhALuCliLj4KGW1tbfa9ASKey9Q8NIzihX6auJ
V1aL+2cIUboecIdm3OKCHJb8u23/jPpx2xjJhke3lWH4bqFKc6iGKx3YExLJwHJgTns0Cc/J1kAR
sbO1DUNdpee7y06yFoxP51Y6A4a4BTsQxb6rmA0G7cofyyoAtXaQpcOWVzdsUpXMVl0Gskf20gMH
Sm0pICOjSrIC0JOwtrrrqvi5sOaSWZVqXt1kJ1aWfz/ZZIwJjjnzeNjHFZqhWHKVFeVXd2QbV1cx
Pa0dMdCmRTct8s4m8ATntjB7tmaVOGKMWARj88BN5y5hTzN96QTwM7QCpkZFYLu2uU9syhJC41SQ
yKixuY2u1EFamt9E8awIhyob0ko5KQE0nsA3mL3PiztPSxQbbc35TgdBzycuHkFSlUEiKywHupny
B57G20pnQWPZPnV/pugJvuztf+ib5FByalFyd3cYgfcHTUNo97lvoBPDTQnuwj/FYEOsZtyxAVJ6
4IgR6VEkD3UU+xbKyNxmfjEcIJyj+J41Lz35HJmLKXXcJjIj7AUzL1+7+L7XbAj6NTu0I14e+Nqm
OzUkLaWljWk1uFjKVjzm1YMzfRpUgq+KxZRJ/z0IyiKtF5Ewt39k7IvhAuqWPI7tddTXPp9UXNWq
EUkXBjAaZaY3wJzV7iOyi6ed7Spi4/rqALZEwIVjIHN07p41c3IwLWCP5UB89JXwrQTc28lT9jEN
Y4su5w0Ym6mHLCVEreSuBq1NQdxBtKVZ/NPEDD82f9u48Vx2gdXRnBiRXCCqJjNiJSLiwFl8n3pR
t4k13m2YhhYoITzVNXg1KqL84iDEA/ckk56wpB2hDV/wsNLpTdXUD11hfY7BNNpkzStwRLusRrt6
1f2+PMzVoPVmVr59o1oXgdxFJ3hK/Yxzxx8q1fVg1fNOLCxfcHK0dBkwpWhf5uHcpbdzwm/poIdW
ptI5W91PJ2akUDWLyRgqDgfvwPfZGDdWM17X6dd4MjYgYzykXrG9PHOrd3CoGv//isnRCJKv6dwB
uBPaT2niI225STf8po39ofSnTeoDnBekwWWjiuVyJK908eKwcwBAQ2NOvjuRPviEN6oer9ULHc4R
4KAoqujIIJ4vGdQWkxLBnIZGNQXDeMwNBxRKu67+lrT5UfQ/tOZ2eK366DANs2JaV/fdiW3JXcAu
nqYUBdUQTGVbZuBESchmAGwcLLiX53I1jXA6zMVzTzyzHNMuZSmOk8Ea6WuK3hxwvrSWzyugBuye
39ZGmh1jBoxaUxgzIGypivljdT1RDACgGlch6DSef0I6lSnukwYJKQmZdUPT3eUxrs/m3993pUfN
EOd5NGqYTWpdldneI0kw5fd1+3LZjGIYMijCLbUkyaCSFUY87jajPhvHxCEfbSL6E/fR3O14oOyx
3tH199zNxwE9IqE91EZAMvrN0cq7xo2u+toLGm/4enlU6zv8xKC0Olk09l6VCTzmSyDD0ThM7ave
+OEW+s6by3uADD4X2XNvF8HY9z7kjH1DewCWUlG1WF/Ev+OWGbi6GLWalIMchRWmtzHdwTmIfsQz
QOOg8AaLgMJpVOOWI1tPJz0aBCGhdhXdRPtur30GctNo/G4HcOC22GuPo+rV+g6+Lq2uHNoE+AeN
2sZdM5/pwZtBWq99B7n3Qdg0yDWKSxESv0104GYXEOMnN3N/VvFBLTv+3X33bcHlS1lqJwPTKmNZ
cPNzpM/fIKTri1YFNl7fLn8XVN71U0l0Nugw4zaZBoJ0z8yJ37B2fLzswOfD+UOpiwi+sIjbaLuC
YNp5dCEGH0hTpNHRYyQKXDvDMaUZeuDNpmKrnD/C/2PJQLnQAFobFzJTeppEsdHV7pRExxT7fzLu
q+pbTPmGDN+NUcXwfX7S/8cW8LkukNPAh+syskDXEyuGinIKPGPmOwXZ5MCmtClgHeULab4NSv2O
tWmErgKy9Kgkg1tCOid6KKZ2dmXlYUytXZPUO0GbrU5mxdm+NoceWB7AUQTBH8h5n68W3sVl3hhR
FjKiBe745Hhj4JaPtXnvth+qEf13CgGYQqMURaZSFn9KCk8wMmV6OGnAuAsPiOx878z55rL/nQeu
92Yk/0PXZ4u6IQ7YMkvqTYEcYdB5tX1ox+Y1aZSaqqvrdDIqaZ06NyGMirgIzR4NNhwcvW1xlTGV
pPfy1W9B4s+oXEhooisFTTaov0qjsotsMGu90UNo//ipwx7rufn84Yk7MyGNBMf2f00M0yfkc8c2
8XvjHn16ikfOyowtGwh4ZEcnaENYttrJDSh2jd41JqpDItrZNiLbOZyGQ6MiWlSZke7mTGRV56Km
DKbAX67xkBEWaMqwsLosLjpLAV1xweAuXXXyhGmm27t4W7h4EsbfM7yoL6/K6jBciwKwBrVWtLGe
z5Yz0RjiVaistkbmdrsU3arNrrA1zq4HXcel4H8zJ81alRRQp3d1HeoJOZp7XtoO8jHzz8tG/iBz
33nz26DkMyJNba2PuKWH7UYPQBfuJ1v3yO+12yQ+4H6/0zfZJu8QySHmsVXYXiLaJdvLhJ+4HzOa
dga5nh7SPdlhu+6zfQM4SzBs6IaFJPWjRuHwq04C3W10URHkIuTAtyBlWMlSPdRHeyOofp20heK2
tnI8oQHvD0DMsuEskh9mzqxNWRPnIHmKt1Z7nDMQOZEvzHjMoh+dSnhnzRrezx56OMC1bciJzQ4q
pSXo5TKkKdIjqJV3tjb6rJg3DfOe8gLjbBUVrpVjCg1/bxalJ+icJ2bdAn4OWqUHx/mlIcsXRzfE
vI/+QR7VRElk6Wk0gBgDi8+5f7hamht9lZGQi9smQ+vdvKXGv8RA5NahFQI7oJqTnDD3IBZnxQUy
IHxfJg/WOPtdoqi7r63SqQ0pcthp1GsDVJdwg282Ri2A/rhpizC2Pkf2T7CGX95Xa05+Yk2uGJMk
jsHQlpMwHsVGr+O9wyvF1l1zAgspPhdsEkBdywBXhjbdTncnElakO+ImDmptQIafPQATDRUAcm3y
QLhuLcKlDhJSkhckem/mYsZwMtji3oPVXQ3VtzYa/JinIMtU3I2WsCoHJXSyLPqyCwZS5hFjJKk4
bRAieP89tY+9e2/GmV/S53bc0jHxOxV4fXGwdwZdvGwWdBXABVKc7wZd6wSpkdYvUr+vbzJzCCpN
cblcm0QbgnYOwbt5wS+cb6VyzmmcOawIcUm/dkSzH7kI+so5mnS6HQZ2XZH86bIbro0LOm1ISQGU
j4AgOX3UkNlpHQYowcxuJts9FE2CLlqVlsHqyE7MSPG2FyXgYjXyi1Gct0HutugOdY42rbfIrNyL
nhx45f6D+4PF5A9v8EIRJM0mTQFoFy6GlpW3hruPzAffqg3kjFQKYVIq7j+XzRNLpvQosPJcSwYj
JaG5N3bTbRXwoBl3YzBtyl2+Nz9WbfyvORcQYMAKQRwsX6JQvdK9UQjkNJEyIq9Vt9UixY1jzS3w
uAFGEm0T6LSTnoqirjnFlQlBXX9sadA7D06scPZVEwQlRlD+AWAlc0HEluMU1IhJ6PUPSzW42DX/
IEDigoxvoeRDcwE8/Hw/peiqAytZUoYzGtmMnO6jwkNLbVkeL2+itVgO0uFFRxnrQeW3ZzW30M2o
kSDsskPk/hqL75d/fy2QO4AdeOC/XuKP5F9eJybRkhK7J/kC/vi2yb8XxRVIDOPB+/IPpqBptvR8
oKNbZjHM+8aq2gSJTov8TrnxaS7NA5/nDVD8h8RTtTqv+sCJNcnNBpGVuskwcU7JgYJZ+gtde/pm
OqNKKFxlSZrCooh45/Y9KLa1cWuyeke0YWu0+r849cmAFk85uSwTpHEX0CViDhRv9A119o0yI77q
bTj5kMXBRseT7NyGNhstSIyR8Ox3xo5v+T5xtmW6qbc4+lDPsFJAA3aNMsgtPyufgDjY8QIE64GL
7oBzs1Mc5UVtT2moJ+YDKXTfA2olTbPSb4awog1ksN2NAzXiNHK/FqmqdLS6B97My/el1iw6bxDe
DI70w8iuOu03/tcmS3aa/Xx5C6y6yoklaX5jqFaAylNPIbeMltCoDIiXbisqFEFjma9384nTHjkK
REAgLc7nE17PDVIjYZXqtQ/dEN9J7MCB1hSgLZvLI1pOOskUXlOQYbIhRbxQpJ+bqmrDbWhkpKFH
X2sv8tF/6kP1GGpxIEYt7ygHX1MfKV5xKwu26ByYiOyLBLLc4ZP1Y6k1HNOo9Q9T9Tw2tm/bhzh/
YqrexdXhLcVmG2ybeF8tl4+TTcc52rQ7Ckstf8nFsWTVlk2pP9hPsX47QNiNQAbo8oyu7EHcKNCt
gkhJ0GIknSxem48Vj8c0nJ2fIonuC1d7uGxhxT3OLEhrBgikqc0ZikIJZE2rGBPn+kMWNPb9ZTvr
I0EvITJlFoqJy244mbwO5CwkwSRBHzvZ6djCutF+3NOXpPNfE8tQT0zE01RUMUcueBD2LVAU8D4L
ZHJprjqH1+fszdDikieG0lg0fK5dJGd7Z9MJfQfGZjBFBIlQLI5q0iSPK+y203lC8lDnXRXUNO78
tq8Vu1ZlZHH7k9HoZd+LPi/whs88FATj+7lKFLIJigmT3ZhH7YTcCl1CnZf6eW9tyhYo9zozAx1t
4Jc9bc0YJLKQNoeIPWqDkhukMXOFBtmYECi2DXJxWyCXXmP+WFroP79saiWEo+33ryk54TLZOTpX
B5hqS/0lhphyJ9JvE3EUWaTVES3Vdwo+CrQ1S5eKPp+MGFwGHGbGX/j5q2mq8BBlh0xX3ctWR4T+
OMRxGHqHPAHRHXMrgvuLnSHB0jC99CGjBCb52WXby5O35ndolf5rSnJu05mcAk2BQO5kot1CRcbe
d0P0Dxkd9Jr/tSKf55w5LJ0dDMgajU1Euo2pd9dNWSp2qoQf+PNYOrMjxbc8qjrUopasjt5uGSqW
Vr2n0asLSdGseImbr3ny0DW/L0/hynMX2TC0ddlIvIAOapnik62LVK3TQUYGV7R8gpa39azP9ob0
GYOGuffaGGILpMHhss1VDwH6FNWOhW2OSsvGO2SvwCWLno6K6xTdu1GW7gzueMPGpCxR9Q6vHbrI
ZKKFF2U+ihzq+RA75Cwh5scB1jQzsP7yDa1N30Dyp24dkL9A/mqy/LgfVC3Ly+/Kd5lTu9Ke09M2
ErY5YmtD/Ccsdmxnbcn9GNAdLr87FXna2tN+Sdj+HaZ0pNSapk8VCHlx2UYD5CHDdds81r/NHd/F
u/nl40vo0qUajJsF3sXyraJL5qRe8H+8CB1glJj9oKvO+9URuaAdQfc7TkrwJ50vXDalQ1qkyAo2
W7Kzg3TX/qgP8x5NTTv9MKv40tZC5Kk16RrDQPMxt10HpBB3f5lm2A/13qZm6RtGrHCNtU3nLlrw
UAFCxdSSTLlZKly7MUkojO6a168ctHOR892a49BkfuMpzs61/XZqTtoAWU27DjpRcMRuP3X36bgp
bMX5IpED/Cd44WWNGuYiaoTX1/lajYlJe73BJoug6hMb2X1GH432oUY7/tjOPopbYRnl0G4Cj/Ov
y764tnCnpqXbR0cmnc+ZjgyTm9s+koR3mkBi1cHSoa3++2Vja8HkxJh8Xlep07XOsAQTlgaTR664
PQVZrQdFzbcj6DKb4gadztvLVtdW8NSq5DCgwCaZlUDfozDsO0Pvjw5p7l1PRe/03i+RFUeYBBgC
3fToaj5fRM3NiSdQIglrcLumZRw0/LbV6RWLmqCcmK9/XG/63KC0dKJxMq8oWRm2c/rVNMu9iPO7
YVb1aa9EkjM78gsPFwjegCG4CpMoxsv1jmSfsuSqN5/NCPgjr9x22TduTH6P9zMdVEiM9w66WEcU
Mz3wrr2DR5itp7PJBP7RKm5Ec4v8FDUOVvvhoAIrAJXgXYl0Cx5I54uXlFMj8qUZCAkdwm51lu4t
Z1cRtmly8CN1il0nAayWHX9uT7o5pGyOepZgVPaNex8fmr22jQ7NV9s3d/Xe25SHj26BxZwNlgzI
OKIfThqel7cuejkwPNO7NRPwoF4X3vO/mMAaUXAX4c+yjid3IdO13DwvUhpq7dFOcj9pj6gEKC78
7wPIMo7/NwKQxLmRphizeBoxDj1MDuQQ76093YCUVhEx3uc0LPTWIwGLvDUBYFPaWRmkkgebAVzA
szCHsksUv/bFlWa9NKaiPLjm3bhjm1gaXOaAATof0NSN8Qg92QIF6mSbxgAtzumDPv3uTLH7+Pqc
WpLGZGVOM+QEpAHERpP4lQuOlHxSPP3ePykgSvo2Ghl6yrth7swU7aOCRVcJjR7t0f7fhiGLntlk
7HRaItef1nQLvt/bLo0CIkxFYX11JGDPc0Ba46ErXJotIzNy3QOjA3DGn2YbWuaK3195r2CqFjG/
BWCGLKRkwKkqCBPj/hzqpD+w6FMbX2fRb8eMNrz2IEd1Z3UvUaXaP6uxHPV74ItwLQR3tOxv9Zgn
IH1BnHtur81tHLrXCajTjiQoN9MBcpT/4HSANIH5Z8HoyJL0VLMEnc0O0Ad0wJI+8XX3h20qYvf7
8x1bFKqIFLiLRWNTurujgsZAkjEWYVeR7RAlod5XuxlV/Y+P5dSMNHWW5djj7CAo9KjQtsgT24ke
1POkiD0S4Pc/RwN69pHERQpg0bk8DwmWlgmrQx45FGRT8MAMmiDe1gf+Nbs26w31RaBuZVgLQxYq
0YCS2IARyGHIm1PqlhbqjJUWA3IRZVdRO960k3uVCVVwXVsuEFQDJ+3ipmTJXdlD7dkt6oGA2aeH
BABVct2rWsbWdu+bCTzrzqdwbOgQQcx4eSL4xXTIrbuPu8ISrPH6tkEUaUmbF51IfG4dJIRIzX9F
rfNSz+UrVOUUHrf8zPkb2AJzFuBtgIY6MLSs2smRauQVpIld9FaBTR/ss2RLm2ehgVHfeJ2M1I9b
N0B5QbFlV13hxKjk5n3X9HbN0G6X9IZfzmHWP5rsc4v06uU5XHn0nI1ObocozLkQo6ejNboX0FNt
xPypg77pdsr1wu8E+hdd1osraqTxpjPMdGtg0wSlx4z7y1+ydtpbS3oDGBokvOTUOPh5clwC8MIz
ky9NXfh9UgVgS/NBvNvO1v6ysTXvxx5D/RiFjOVdeb6mpd1ZxOY4WHjypZq3ZdP7TJU8WbUBIklU
kMCHiIaucxtan5ezbcPGJMoghu9E022eKt7Fix/IzgkOr79GpIEwrfaIcHCfMKxfZbq1slCgGAkE
fYILbK1qXFs9L0/2ghyhUmjxgiwCizSD23+Iv2ptdBQ8QXbU9Amx/I74LnBPHftxeb2UbirtddDY
luk8IZY0jRPMLN605k/ktx+K7tB1L/lYg+Hdtr5CU9yvbJVgniICyBcqAkG+htcuYDvJsB/RWizi
a4KsgGVlB862hgNUOqu3l4e85j44RyGNDUzNcis9dx90plvcSQHiESXb1RAzZOi3rCyiMLMeaN7M
LJ9xEt2qiApRLw3EmXfrZpuhKf22ejZbFcxUZUfaDbM1diPrEay1+DNrA73VfXTv68PPy7O2HkXe
hiP5Cc9au411DGew291k7EgX+zgdZtv1Qep+2dba3jtZIZueTx2tIHdSdSM4zQS3rG0sjGTaxJRN
RWDaRfrYQq/a3eNAycHjXuaeqkiv8BC5NWd0elailxQ0IK2xdWJnb7rdnUlbRWBWmZFzwG3JY0sg
T4q5nXwPwlx+k1fV1p401eto9UF+MqVyI4slujKvcY0M3flFNIcMiamhRZbbmX0dHaWj/qPNvtga
Okk9sY+mbs/HTuFBq7eWt30nn0Mj1cZOGLRARO2fuZHsU10FKlmPJ29HnbS16zxLyhkp1dBIm8Bx
uK+XtwCZ+V2KzDobAz7gZvHtsrOu7b/Tg0K6UNBYc9q6NkWYgY8auaK03Lukmm6GVjf8OnbN3f9m
T9qIE4/KjEVpCczcCxocrOEbGBooUFSXzaytlodMCgpAuEriEXe+B6t5dm0e4zmwQIjHajoWca/Y
5mv+70Ht3Ya4KDg65fuf45p22s+g79LEo119G8lLmqg4ptbC1qkNabZcEtUA+YCGKbKGOhjj+Gfa
agGPNArk9YR6d6yCEK+9QQkSpbjTAk8OHngpH1vTxJvzBm9Q7arf1cdi1x+mu2YzbttA7FWVnRXv
OzMmhcqp0+25XV6grHgZsqsSYgZVG7Dy6bI3rL3aYMcDHwL0Cpa/zt2BZEYH6D/YK9Pr5Dvas/ds
Ux+Gu/keLAWH+ibaZl8uW1wdGBTc8DoA9Ab3yXODVpXPpj5yJELiz6V+TKFFgwKWX8yqFr/19Tqx
JE0h44wOmmYgeXjTbWOk3XgQXfPracM3hXK9Vnwer9C3YUnzaDTxJJocw0K3753GH40ie9LB63N5
8lRWpDjozFlSVBZccJxuSfNgGs8pVYShlfhwNpDlE06uNwZDsnmIMGtV/mDp99nHMZXLc/1tohb/
OPn9sgG7bcYsGs7lIxq0/VILzfTl8jSt3DNgw3TRDo9WLkPu0Glpo5msgg2tvzLHoHNHP2GbSHsl
2RfLYooZWzuDz8xJq6KBXow2YCDGSyLaG9Xerr5W+ZfZPOb6Y4Yb9/w1ah9z7TN1PyEgK1xifb3e
xiqtl4BIJSrOeI52k7GtY7JDcV9xZKx7nYu0NSBYKPPJvo27GoF8LugsyzvDfTEBIc+/Xl6x9ajw
ZkIK56DTzSPmzNCyHx5MDmbT2Q3GJKTiYxJ0f7JUWKu/huSCCS6frOsmJN3MIdsaI7/KIRCtpd3x
8nhWV8UD6GaBduvApJ57eWNWNphhbYp2331HHgrx9PHfxzhwI7JQTn4n88WTaNTtHPNVuiaeBfVu
iunhsom1JVlovJf2M9R4/4TXk42a0EmMhoBjjcZrPD0W5CnHuQoWVYUDr3gXclJomgKVMtDw8mbN
HbTAlmWM9KcVfcZTVIe6SHHUYuP1w+M5syMtST9Cu5jRNAtbh996Lt/TamQ+8AZbkdWKDNjamCzd
RisYWgcWvMT58udmXrHG6lmYsRve3VTRjXCfLw9nJeosHaSQxEb6GGI5Mg/rzFNjqlmph4Q8V+ZV
7KUBlGt8aGY+C0v4ZuNsrOJH3omgibt95SSboaw/HBlspEIJWpjRWLf0Op2P00LLEU1nXP01cZPb
N6P4aceKWP5+Ks9NSPkabRpK2hOYaAQwszG4ujjzXYhlXJ7O9/fJxQyAzp4OPh7kRs9H4sWFZpJ+
OVkBd4ZYd5F8aqLWZ/zKJipKtNUhgYxvOZ7QLy1fgRKIAgq9QmG67ume967PKfLkkSoJs0z+eabL
QQV66SJdmkze6XtGeIoJluMUTNDKnibzwUZL5+VZex8jzk1Ib6SBN6bea+BpHCk4V61P9aIJPew0
pZLi6lhAnkP/MIPhXXG+PHMaNSweewOtZ2SfoZxJSPovYzkxIXlAYTOtS/qpDg2wwKD/q/+Zp028
T4eM3gORVClOiPdOgKl7MycDDGsvIVmipU2YO43pOyT+mek6B4W4qXoqKeZOBh6hwl3ZUYy5oxP5
BNnZ+wgvict+sGYC7EMGOudRhwERwPnyRCJCQ7QBE/MktpBEeK55rKhdrLmaYaHLyF4gfWhCPDfR
8IYW82gbYSSuhI3sBr+mxde2+Zhm53JBQGPZiR3JpXU+stjVSRkKLiAtneT7aAYinJPhUPXOrobG
ALz86R/mD61mSzzAf+TseiLMgg24TYSW/mUu3C3emgp3W12hEwvSsKKCAQFk9TV6tNDOYbshBeX0
5UGsrhCOIgLdWR0gOWmFLD0BB02kG+A1ZXsB1h0Ix0wgN438ugNq+7Kx5Xvl4LYkF/7fmDQex641
6BlCt6BBMt3KHgVqMWn3BPBxhW69SQU3W9utp+a8c++rBpqOmT2WocnbwwRNw7Y0g6lS3U6Xn7kw
KjmF3fcdEW1sIQZNDPW/yIr93inivYFKv2+LdN6YU3yVtpBKNbtOxZK8OqfAJ4KiBthg9OOcD5KR
nsZJrqMfERlneud1jS+azzXKhcMxrh4uL+DqjIJXCCQb6JlHsujc2MgYcXI21uHUQ+wt22Qgci0M
hZH3p/pCg4haD8gNl+ZHadnawhw0mmVmGHX8yDlazePxV97WgejEp6oWr5fHtLYDzAXpYyAYolIs
7YCEdnUH1SYznNLGb7rPVj8GYwZBNMVOW5s7KNpCrQOPCxRypRyKM82GlhJIkPRzG0CGadNV1Y45
zf7ycNZixqkZKYHS5GQ2sxEYFbzTA/TXbUn0Me66/0RbKI8s0l2mga5OaYG0qI/qSOdm6Mzlxs26
rRs5ikixOllvJuR7sp2gWpRaBRalJlthJbjzJ/Wh0KzDP8zWiR1ptjgl4DtzozJEFD6mJH6OUu3D
zwr48JsJGRs9pFY2FZpWosmwPeZFBeaq8kcVTZ//p5HI99MSBBOGw7Ao4E29p3OLBq+sVZRhV3fm
yVCk2bKtzGYALpohaNhYsudo9yvZXR89AMGkcIAVU4CjACWCVywigS0dFdpcoqvfKKsw6oER4T+a
9qWO0c/YvyhF21YiKN76gEahUo4ns6yAp1UAATbcwo6JrqP4qyi/as4uh8BE2n+zP6aS8WfvnBkz
ziNopqe4eXcArTNk8mc731vRuLvsCSsB7czEEiFOcgC6l0VdBWq5sNFvsnkPPdCHLravWP4xptz3
Y1k28YkhMzHiFjKqIizAbu/zCFnofHpxOQ88N91eHtTKIQvBFHgDyh8ODjvpsqpFvCTQejfDegDv
unFtJPOurqdDP27i6ssC22AQRr9scyWUntmUIjYEwdvWa9sq7KA7beTRfed6irNOZULaUdRlHplR
dwz7OtoXUXvnpamisKOaOcnjvNxkDXVEBda8OqB1eczGMiimOoJej/Epyiy/NfotrXqVIuu6YYQ+
JInAueRJhu04BwDGdkVIY3I/mdld42k3wGzu3QKSYpq5y9JqZxTp0+VVW40cizLWf81K7l8OOM/z
lkGiTwCveTuCGyT1brP6AdmC4LKp1cgBfkDcnAE7hO7g+QaotJnlaT9WYWGx3zGjjzU1D2k83hdx
PPgjR8nRc+LNZaPr4/trVE6GWmDINE3Gq9As7ma+Q9Obz4tPZbKlsaXYAKuRBEBKsgj8QmdV2nSJ
N7WmC53wEBUn5lv2s9GiZw+0NTqo3mOuGNjKmQ8INMBP6FNDAuQPKucknHhuk+aaSFp0lP+Op/wa
CiO3vEk6xaBW5+/EjLSrcy3Tcm7YIoxcPbAm0F5HfNpNPdlohbaP40zVtL4+i2/jkvY4koqFPg5p
FTaj5msWJDncT0C5QVBYMbL/I+3KmqPWmegvcpX35dX2LHEWQhJCwosLLhfvsmzZ8vLrv2PgEo/i
b1QJD0AVUzU9LbVarV7OkS2gcODKQS1aNOTTyBvxzKhUngb6VN871cglW7W9hijWAGYFI/KucMZA
LE4AWgkbdDJAJw8fVfqFT4oP0qeZSir620q9iFp+ysoqWmLUrZqSJvKSKsgzzP/N3SV3YkloIxHj
CRophDTD2JY4VY4aNLP+2RsdvzBzSQu+ZOHEjGWSqzrAA2HjnKXhpB4H74fWoG/UiHoZy9222f1Z
OPGt5hrjmCpV3kVODPzi9DipoJ2p7jmXhNCylRM2iGFavZlVtFyMdreDi7/IBgzKa7Im9k0xjgaU
T2SSgAi2fL6yg7wF8phFWBeBe/kzCOORT0bRdi5nWW1uc91QL0PKCniS4BM/FdSCxmkC+TbYAU0X
c1SfGv2emWBQj/8978d/okYKeQMNxbn/BInv3NjQYifrVRa5tOwbO0hR1uie6sKkJTDVVKfmNrr9
jE679GgZDx90t7M9PaQA1SxGNI7SPrkBDjZv7xQTZOQ+YAe76s6q4pmGYA5Dbc6fyiJWU6CqVG7B
geOI52/ia/PUWgB+SLtxvNQzLQaBmdcA8OirWQ558dBWRZZcegWesoZfolXubVOOv2kcVmDLwlkb
VYK01uDV0TD0SB/Qy9Zz/bZxD+cX+HQjX4sRDLNrzRYUjOjomrq7Kn9sVCUwlO9dxyVu9zQKeC1H
MBimcIYG8ImA/oIUAe3sjyZp7oFZ7utqfaREve9IsT+v26ZM1BBB37GQ9v7sEFmdhmFG5G2gKTaq
9SmMrb3dY+4vd3aW/rEYeJgyid/aXMuVPEFHdMPRYbbR2dIO5c5J9SOf6uuZ9X42yYbATw/67+Vc
iRKyCymxOtXhACmZ+3SXp14YJ8oRoIYSh7+t0TKHoIGEAo0tp8fcbky8wkwOwLN4x7S92sAEc1i9
rEa1LcdFeQo93wuw4KkcdJ6DwBRjI1GuY/g632fpY5Ic0vjxvEFIxIhJSGeaQNRug0Wk1u2rqnrM
q/hCJyBadordeUlCk/J/G/RHI0vwxOOoqqWhFTTC0NqF7ihhXecXfZuEmR3fjqYVdYAVcW4GYOK/
cTz0l2xMmOuYlgPQA6a/Tldz1HgOp1nad0OwDJpnO7MLO3+ZM28P4xDIQI6Wr3tx0a/FCZuXa9rk
9EDfiqY5vRlM7aEsZe21W+a+0kjMdNV1qo1xAxFGaoBHYJptdu+YA2P+PNj60/m927KStTAh9tVN
QhEwtHCJhuvro+9ZyU7P79ReBpayvXAINi20DaHaLYaiiWG3nYq5m7ncD/aVyySnd/P7NVwT0AYh
gRiuFSmo0SkERJ3eXDaZ6hNLD9+xVujSQL1vKfmJ13NnYFOMDCpM+kdXS4I2vyfNnRwje1uVP3LE
k2uSpFY4hSq68cDVZ3W+O6/HhoGh9RGYWTroANB1LDg6poLUiqdAS0hT94lZqO7o+m3sMkmac8O0
1mJEPiHaTGyoaK8hPrs35pu5HsOGXWvx9/PabKzWWoxItJ62U2YnLcDwxvbB9a6nt8E9/TzxJ9+/
yF9drMQqiAqcSjTwYyyBBR3m1254A7CJAxLQxcOQa8bbSv6vRQobZM4p6zLMG0WJV+2bEWiitSvZ
HNmqCXcqZhbteZhwp2IO1B+m9NiZjuREnjezV2NwqDJoVp7AjJX0ziVXI/leFm/rwfi9UjjyS8Ua
wPS24I4R3nqlxyiGpwZwnGZ4TMdI+/04b2HLcgs+3wC45x8hwlrltJ/i2uBo0SHU78sjKEcb7wcQ
hwO12dWyhq2t23QtTnxKI+dQWYmWwFNqYXJc+pNnNVgalMtdRXxZP7REOVdQTrdqJfXMFLZG6oDV
O2+qg7oLTe+6aXedjB1o0yZellKcKKIzn0FuAk7crjTvbDf9N6Mcb5L57YH+egnFylrZFFVVYdQY
Z/bD1D7qQ4vax5XLH88bhjAW9tv8QJsAgEU08KFH9dQ3NLozWFUORJG0s8KmpnsHpYKiDikeo0mL
eMeyr5T0oqLxxXnJm751JVhwSnRyk3FcrohpsHZZ3ges79As5ti+0gAx4O+ELZu68oBagn7SgcDD
psjtGKhXIcve5J+GUXLONo3jRSmxfWIou4o3BChIhersKL8s8JLvXFWizabnW0kRnOtcYy7YVRgQ
gftLVfliSnvQhJa+V1Yhzud2M+8tpkKP+UP2SC/oPg0B1UyCJvQO9Z58siTGILTI/yfQ1LyFbcAB
zvHpBs2amcyqNZl3yaNyv3T/m8/9s/axudJ26rGXEc9tb9OLNMH2JgeNnfkCUu4yGnLvi+0ll8M4
SbZJGGl4rZRgdRzIpUMMzO5ovp+C8iENmiANbcOfD9VFc4FOybD+/B47/6OYmNzWGjIb9SJR45+L
MYxtM8j+0UpJ9LVtf3+kiHUrbWJdwSrcvBiuDPS8xoyjIXF/21cIOrh+G4TYK0ZKNjCaNlU0YrSR
1DhGwKaahg8DuhTLWgkm0HJqbh7YsxLGlayNTGaPImpbkmmKQxbxqapdZYT5sfahRcdxC9HOVAaA
Lti12hgMleaXGHUD8UL4V1spupI+9cqsyzC71KpFH6Rjeuj1xEFdq/frspNFIcsd+SpAWC234FKc
yYoHntQkmomNNibLCFkbB06m7fUk3vO0+dAT5djO8cN5LTfv7pVc4e6ukiKr+ha3QGY818XloHxI
+5syvu2mSBufzsvaNltkF80lRemJE4qK3atJ4QHQreuT72ZbPapGvDsvYtux/BEhlgfrNIuLdML7
KlHUL25R7OZJfxwyLqnRycQIWUDiVgXJCkTXKmmOWfJZo/Sr2sj43f/PGXzRRjAKvXErNemR5uH7
4obux+MyjBX7VZiFiqSRSCpLMARiONnYNYBud6vb1vxeeOauoP0OXOiXHq+vSQ7SzsK5a8BbQd8I
u/PbUQMP0kTvOBLxItkvaSe3sExYPyDU9lPND41qS4xv2RLxgC0Mb2gTdBaeVf30gstQAywSFWE+
Go32DUICjRhXJdMAchZfKpWMlG8rulqJE9mdkBJRBy0D2QxA92j8gDKuM1wn/f68uW+dqLUUwQ7n
Mi5T+Gb05REa9MQI4kQ2frhl6uiytZdWQBOgJ8vnq8gtiZtCnRQ0zGH29dYt20PV2Pd6q+7OayIT
s6znSgwbG5OaE8Tw5E5nfpJ9qWSv8M2gaq2KsFoxA+BJrUMG2/FQ3ZVhHShBvC/95mIByTRkMdVS
yX5lci9LJ17TiVMDsE3Fo2/Auwgo3PuK1QF1rvvkn5p+GNzpNqYf4uzjX62kWMoftaK0+gaxFTEA
iGukmXVdlVbte24sG8beNPIXBcWhj4TWXV70ePi1eNXOxcOoXk/9hStDHNm08pUYwQSNloxG1kGj
qu8DMDNfD63sMbTpHVYiBPPTS1MvU3iDyClZaIF6alT0Gi1i1j6bq2ewq2eH87u0KRAFAnSkArbV
ECsFloO2XntxRyr68C/rFmXBkaCB2czQJV3ypvK9FpHV3wkVfHyiGLgaaxgkN64UjNvmxRObP3sA
qmmYhPdo0zRe9PMEUUMClkF7yaqQcfSV2nfLbl882aNspOG8HPMVUBJYa+uha9DPC6Lu2CzB1wcE
0rmr9hj9k/WmbTqpP0ohiXvqpNwK7e45SC7xVj8AUUTJjuPboD5/3YTouf5tF8CMPBWRJuiCcGwY
YjlVn3TKlKdWaW+mxh3fXnwzQNOimoA2Q4+3WPpGHK21VMcFVWru3TiyXZE0YT6lhzKWDRJv7tHC
xaHZxkLhJPjdxAJOy1gii2ub/NiPU5jaw63ZJ0HlysjGN4+VhRgCT1g0eYusME6cYeQflf6Iu6D9
tePQrr5QowvHWAXQtAzId9MeVtKEmGLkGqeja6vRaNt+Y2YReJACr07e4ytWYgSzm4qpBTEB5vtw
F/tGfaGOT673Sdd3bXw87yBkCgmetukMD7gTnhrlyN0lFxq7y2WVvk1jeFFGhA3M5xE8ETVgzjl6
LnlxFWe7xOt8dZKkjrctwcYAD6hE0PklHKTEaerOHDL7rmn3fbHTdHqjmleqMgZz30v86vJdry56
UAX8J0tYNoOAvSnNHRCfol/JMelFX1OJDWzvzIuIZVlX8RGvmT5NPXamKLowc6bALsYjJmb/UhPB
bed485IGNVKQ3uqBUxqhMsnYIiQbI7auszGdf11Co3ZFKoCHAVm4NZ+0+nJQv583Z8m+iO3ro6lb
hKMOFzXDN1qh1daSsR1IlLGFnXcapTI4Yv2IApbD1T7q+r6q0n1jw50+n1dmUxTgb9E0CXAO9KKe
WgCZYkamcrLugM7sD/w6dZ717oDhoDn957ykzSO6kiQ8O9Ny5LampPYdHQtQ7H0D+s1eq8IB41Tn
BW0a9UqQYG3GSGhZ2EjlM2W+R5FxP2XZp0mfJc3KkpUT4/BJ0SjA1maU3zIOlvcfmoWhQe07oTda
mv+dSmLarEq0jBgFDtCAp5LR9Z+8MgXLQCwJryQrJ5bCTZuOwDmE3TXacTAtH+OpXvc2SPzfscjL
9ohFZJc4GsE0sYpW9S9KcVWSC1Obw5m8rXn2tRzBt02OiesNxIhR6x4z9sUElJNpXmU5CSi5O29x
MlMQLC62dbXjDBHcDGQ4bmehXY4PPLFDFfhc85xKgizJNolvsW6yTEUH41NkGixiHT/kM7CjmAw4
YdPPvWyUiKY21aqBAAsbpTCOO7XblYV6cX7hzvuEV5VYHaCVVUERLqKMFaTWTnV/KM03iDsv5vyC
veIaG/Qas6McN2ncYTqHYWbulmR/5d4Akn3qSKexZ30aL1Gbw8O6+J7ZHnr6K7/n7eEd2vzkHAZl
1UJhcSqJtXUzovEM7CqWskcnXZBTY98lbnhezOb2r8QI56d28sYBJhqIr1P2XNdqUJJC4m82Symg
8AN8wIIWhnHbU1U0sLk4VQza3DYcw1+IvnoeWswfAy3AXG8Q3yjKu5bvRaawUVShVp7GMAabFwgR
AFuhfGuAIHx+9TZNbqWZEF2jKmtYuYdWlqlmiV8S+xqTd4c+l8HSyuQIxlA1mpl2BYBaAJ9xAdju
e4Nmy/z1ew7qizpi2YIrml3aCSpQjfc5dQ6WXewAYe5y8z0ndSVHCBKSOXG512YoWFijPznpLpnI
bvIsSRi/6XdWYgSHXVTT3PIRnQxNkQAiFSM/9/PU+XUtyZpJ5IgPx6qsWMNt5BHUId4X2XevGZnf
ZM9OIuNY3zitSFMglboMMC0J6dOTBGMbRyuFJyXjpVZdEtkDayvNeSJgMcTVUwGKoMWsh4CF5Lfa
pfvyc6X4xmEKyc67SA9e9vYTdCJQ8D/27BXagCo7UutfKeaFLPKj1d42NvQzSDgRstzsK60UIzG8
HBDSESsSDHl5/9QgA/CrHK6hRrvEeZ8g2yPBuGnZDHNsQJgOAPF2+uZNtsS3SSSIXSx6w+rSNOBP
84EAmUwLeC6toS6eS3iWrpdMbGsbjbYdwKiylL+7MD4siH7O3fCsfxjCpao/y7Dyz+sEztfTLWKk
UvKZg8yOY0QuRy93B1S38xuz4URXKqFP/VQE5gc6iy1ep8utA1Cvw1kpD1lKdn8nRrh52rap0xJk
bOiemyLPbA8ON24cvZQU3WTaCFePU6deq3pwOmaZ+JSGDNg5aiyx5Q3PhiVzXPAMegtet7graELv
XYpbNO0PADMZ1WRPpgOzZcWATWWAtowBfsPDY03wAhhYqDTawNpoiwp2EntfWlt/SDH19I69WckR
HAHQ/OBcMjwazSy/Qjf3vlCmj6woJAdUpo7gAkB8UQ8GndWowqy47Tzx+p+yfhuy82+nttJFuN3y
MqmMwsGUh9OlV44GTuTR+OxanT/Tan9+2ZZleeUMXkSJDseNWUlIhadIHkdUDWf+WCpXKboCpc1L
mwa3kiSc0b7KFSDAYOXi8YOmhA7S8NWwj52H8wqd36BXHUt5bFVGx5HcceZby3me0h3NZVHvcs7/
/6KBdOTU3fRaojRcwz1QPnUh0noHd/C5r9114NXTj5MMXnHTgeoLawZYezDFLJiD0yc8jTHxEWnp
tMtLVI6zd53SPyLQ6C5oRGozrzO0DrmJeURWcc/L+MqzleM7NkeHswGfLgD8xSh0zs2cOhRAkVrf
7BPDCPRGCc22lBj1pqmtxAiHtKopcTE0iheCifY45d8EA2mFEQI+8Lw62xvzRx0xzTeRjgxgEAfZ
/Kx9s4HKY43N362YLbi12cliQ21gamaXBb3XBC4odWRtyFvPOJStFlCrhW3mFbidVlueO+WwsC7U
nlAC3+vOzg7BaQqaSDiCLgBN+XsuuZVIYY9c0Om2DFA5UV5TvxuKyHbSRyUtJO5gc4v+iAHoxqlh
K7FCW7TSovKTaDfx4PmuokjcgUSEGN8oBmvswpjgcYC2az5Z+eN5K9u0ZpSC8ZjGlCgm5E9VGHLb
GuYRL8TSszGNnH6sNe2GZ3HInULyrNJksgTPpsdDWic1DGEI1EAPAJn1YehDoEwl151v+0hj71tg
PYXj89t1BHGoCYQ4pBJA5XaqI1toPViHaGRSWFBi7CtQk+zbqHafXRVYH+eFbV0RCxqEjoKgBTw3
wdlRTM+hmgqbaBhSVZ/VNiTO7ryIn2RG4hWx4LuAYR0QnLo42evauRMzhsZZ9TDvrb12VDBciJSi
D5KPUA/TnYYVBpHCOxLN5kquaCygflOSDI05Ea9z76OHn7FHj8QQKP0gc01btoLtWnBSANGFAsTp
nmECcOzyiiGLWURVemTOuE/6XdnI6pxbvfAmOKMxiA1keKDvCT5wrOeCAiGmiNjQ+9wt/ImS0MFz
v0juSvSaTvxAVfCzkLehl/6Kw1aCxXuesKopMuoqF5o6z2YWMKOup9kfy5ySNmRgz1Yk52DTNJER
NFxk0B2wlJyuqTPYdZEooEWtivIa49nh3Hn/6EQ2Fb0V9aH2CUMBDxwYzITjZtr1VKneMgjY9jdV
ll6Taj7QVPuCp0ZYY0zaP38cNk1lJU/YwYz1Rdfwn8wrwzeVfE6m9LKtytsukYF5LdfGq3MHvlkT
BqHqcCanC2gprQXuwYV0nl1l6b3SHGj92aP/KPTKVtvgPWq9CBPuMDZ0cdFPHeKM+Fbrb4e4DNpx
p+YyVPetGwbt9/8pJb6hDLXL+gZbGWVpdUjpjJTX0Essb3OLAIW3TCjjVSg2fmR2ZjKvhgy1Lgxk
7sCCrY9o6k759AMI6m+vvQHO7UWasE06V4qYmPAd+ejeDACNoE0VprXe+H0yBbRVK8lWbVq86arA
QlY1B7DIp3bR0A6wBmOD10cCaAol9IAXnKPbk+5nsj9vFZu79SJKvMsq8PJaQ7noRo1gzrt/SKM9
vkMEiCZsHVcLZvKF8zvzBLA8TlwhETGECcr+sSNLE216IiCuAIHRg8sVi0dxOllpylsSWV7sdxXb
x14VGoospbYtBloAQgmUGcby+Sp/N8dKBVzlAs92g161rPxEquHAjVESRm/uCUje/xMj2Fudcit3
QbUVAYHieq74JZmZxMI2NXm5pUR6Q3eaNDdzMLHVA1JDqe29kTS+kVkS65KIESsuSV+380yBjqDw
cY/2lYtcV3zg++zOW5hMjHARZUWKqxhEDVEOwF4CICGHoRoqhd7b3JeXRRPbiG0l6we3Rbw5j5dM
fUz0T+fV+Imo+eo++HOh4gl9al9uq/OyA7ps5Exa2HnzfqALTHh1T7kO2FlU+lrN15P0mOhsX6Dj
qBsm39XvFmQLVNKDvPyuG++oLSGg+e+Wx+E6/VHUVuakLdwKWV4rJFMRZjUL00x2F27v4YsY4XpS
KZmbVDERoHXuZQpecM3jkVW+zyL/iHEFZxQP4KIZCw9jRzm43JRkZ6GcSW0qOcLLrz2zkyJkPq9q
Unc1drJvgQ/WmRcYmr/ipRcM9o7X5qVdxJIy/ead8WebwKZwuk2l1wMJOkeRabTBeUY145Jqc4TN
A4i+ogbGnEpU3KzRvBgGQKwFidpA45LiZbJMpi2JpYUgVb3ngXIod/JW9O3T99/OASr5VFxil+mk
lhCXEB55OZCANO9w/gBu2qC9zDgD4cQxxYZfbivI/zIYh1a5/2a995FmGFcsuWx0cDkyonUAeMB1
QGWGsE8EaSDFZDGap/BX7XGy90P3PODtRWUvgvNiXqUTqtiMh8JU88hs3LDyLvXhoausezOXISls
CMJMwtIfsKCPgAT4dGtmYiVzXGYwt/Ybz3ZzDfizz3YmCfo2DGAlBXt0KsVG6F+arjJHU9zvKKlC
3Zx35w1g49iCStIELRYuX1A6CSKSxgZLFWjuQM9t2v6QtQHGpHZtyfcmay85iZ+sJvn4VzLFqVWa
aGaumgk6H4ZvDrsE67nfxbdDF0yJFfJ3vIMRuIAvbRnjtyxTOLRKwY3YiEHP7BgZgLE+1Ynp98ii
ZpI808ZRAvgSIJjwXgMgsjhWAQ4IRQdh54wm5vmAfpgLwM2jUcmUbJhMzPL5KiJTB7tPEXfO4AC+
QK4wsnLnyFVFImXDt54oI1yBpT5MVWFj0Ury7BUBKAjCzr1hxq7U3bcHZieihKNkxCUv8iTLwZP5
re3ptTs/qiqVZM42z+vL5ojMkXle2zH6ivNIjYvPA68+tc0cxim5ySYptd1WQmStkRjUsLYYvboy
5sgEFKcd149JDdIyEP1kc3KTZDD30dX8FtO54DeTPOU3XcZKUeE8I005t4UGK0QH1edCfRzc8fb8
6d02QNMG+LPjeOCeOzVAa6Rjora46Cstx+BNHWpE25WODHtvW5E/YnTh2BZtGvOkgiLwRbeszg5z
LuMgkIkQ7ldjKHg1cKDsck0DBLu566d39NvAFIBQDuJB8D+I71raYUaoqWgZkRbPAXD4OG2267kM
nnhzTyxteT3DxeFWOt2TGTermZQ4rlzxAtvxEA2Zt9x+GzLmz4QbUrImhss9z4ORCWJU9CY4I4Pj
BhhyCGCUvWq0O9t6R2cKiLHQPmS5HniARWTMidF4MOtcjaykDG2ugZR08g0px9fmoq3ECI4ntrzM
JXqG8AooiRpn96ztw36UkcJvup6VGOG8MCPvytaCGJM+psAdtB9y53Iqnt5xKtEtANICZKKQFji1
ACNT2orlTRlNicIDIyGZPyDy94uufEe3pwfUNcDioG0AfwRR1tw5eBNWZVSyJqwKsFMDeBAe/B1X
EPA9DfBwAd4HFAWnGuVId+kAnowviuwCoRwg7YKs2znka0c+nV+75QcLwSmYvmBtOjI2aFwUKjg9
pZw4TJuisvwyuqD6etbIjWI9JPRIZISdy26/yPoNlP6C9Cm2gNcV6Ous2jEjBSATTX7BqmOOzmK3
TcN5xujOlwmsHefVOzXA1yKFK8EolG7MeiD0gjzDp5N2kU/5h3HKdipBqvK8rNO44bUsYdNmDt4l
nZEG7KDDB0cBKGSs3hmlcohV719FNQeJvFMX/kseQi48LQB5AUQz4ZaoHMpHWgGh1Sy1nZeTq2F6
GzjBaxHCLdEWZTzGaQEQ8ZhlD21iK/sq1rV7MARqkrTrqSH+FgWWAwPHagGiXFZ3Fds1iOvcfsos
dMvdz9UnXjwk41MJgFYNoHOujDl82QvRFDXU+i0sHRLKP4uNK2k5qafRaWkTjRp6Qbvk0JY66Ofe
NiP+W6kXMSLxU9/TXi89iGndT0T/Wqd3Hvl63uq2LHyliS54pFSvACCQ9h3IdpMbqhj/xIRdOel0
qfRgzj4va3OPVuoI7tzEiwm8YlCnUT8CRcUvMMFa9pcFHS7s+OtUSuDatg7USjURE5ImqWs3k2JG
RXyjWreO1gaVnoFrgwIQWDZHJrEIQ3CEINYxvbRom6iij073Y6IPPf9+fvm29DGR4gdTFkaowepz
auJDqtbeFKd9lPR6ULL4QkHRsHOAkBQr0ZAad+fFbWmEx62u4S8UQ0XL8IhmtGlW9BFFBNmjwd4Z
lINXsU/nxWy5obUYwShYRgiPudNGzVjs6Eyvqta5eIeI5Y5auJbAoCDEXlPhOSy34VlJDTozhOWK
r2uTLPQSAEV+ndYl+YnHMqqctgjFAnhINe8MZiFacXxVsXygdhpFvu8TgBGa8zHJaaAVN2M77Fr3
x3kVN21jJVu4qFyYhqGrwPVuhtrzrbILXbe8L1lRBn1eu6Gatonk8Sm81V7ruxjQygmahdcC0Liz
Io/mO55WaEvmR8ec/RnD1ZX3NbEfaw7cCSlMjEzZxaetBGcuRqlHLW+jweJf0K3o7oBXcBzz+Ygc
hp/gapaoKhO4fL4SqAMaigxJ10W6DjrthB/Bi+ebaOYIdK8ZAl4OpsRkt9zyCtVcfJUYM7Woy3E5
F+DQMjofCDR+lx1nR9YxsuWT14IEvwWYdvQ6WGkD2jVAIH1GV2kG0qNCHUFUcavIaAgElKtfNrMW
J/gwU2PdgE7wJuLU/FGgGm/qFDlgYvul4eGtmgdmA8ydkdwpXh3ycsr91KkP5w/L1uKC3AtODelb
kB4KLscrPAbHRluQIdBgynIkh7+b7CmbZXhsyxeJYcJKkFg/MGpmNcRcBLlfKbt2s++NcpFOX+z4
k0kjpX84r9emK7XsJUS2VbQcCXtZ4j9VvR5aUO+ChbCfDpMla9jcvBRQZ4YjNZaBDvHogRLG0ipQ
11XxbctvVe1HkT6f10ImQjhsml7mpt3qVjTn3OcDA0HoQ0EksYFMiBD2KPloFFrVtJFeLkCUwzWe
S8BLkOmyuSOr5RIsrXOtijiz0kV26lV3GiBpv2JC8m0F7d+O+EWKeL+R2aLFPPVtlBoJWKpV1Ghv
y0nW6bLlKZYWg99bL0Y4QwsAlyZWOxB18sF3xrYOOoXWkebW9I6Au0RhuXu06yaVZIcli2gIPkPx
ehMMBEYXaY2+q53qNkO4+lc2J2KSDmXjTRl6AqKaf81JE9jkSzFK2kI3vc5q/RY1V5fIbBh1PwxQ
Y8G7A40r9fN8JiFYUnw3laEnyIQJdzP4HacCcBCgLRnScOita8BDgCGUfKzUQXKUZNsjuITZVkDm
S7s26pzUr8YcAPbu/vz2yEQILqHyvCyhA7ZntB4tp7sinSspiMrWS/AHVWfroFe2OiAuFbtkBG2S
mjwPcfzFSd8G6v76tAo+oVHKuHXTucO7uxz8qXbtW1iDjK9MclpF0Ali89GlI2ujBA0C5RUYyol5
DfLHvAXY4eif3x+ZMOHiyWoMksbWAD4e+4LY7KF2laWQ3Y7hMNZlMPTaRT+2MohdiVWI1SmEtb3F
FewZy81gtuvbpKqP71BsIU91QEumoiH09MwOnPQJ5iHwOtaVfWvm/jQGzPvXSDTf9HjIZIa+dS1Z
aHsCkypaUEDZeCqvzhm4fU0YOsU8RD8qz/XwNBmTxNi3Fm4tRTB2jTlun3gOPBHXO4AfpzdMtyUe
detArWUIVm4rTQxiOhsHiuUXatFlIWqoF2pt3cyu/rZuxV9HaiVMRB2o9LRUeAdLUBTtYk4qv7L0
YZe4lc9KaWPPtmYWEBVR+fUc8a5QXKdF9zP8eKqmQeXcWhOLQK/mJrIGMpmgZRtXFwa4SOLCzRHO
jdkXz70wWtsHK55vebLju1iVGKYCyeePRsJlYfO8NtR4biPSfGzzB8J7sGbgjYqUZ3j+PG3b94uk
ReWVSqCYYP3YwL4N51Ns3Fv9V5JLamzbxv0iQjhCtFNLtQExY0Rt0JUj2cSt9P49WnhoxlAN3VVF
KDvVQXd4zrBeNKuj0rjNWHvVZf+eF7IckNeb8iJEOEBsBI9ln1Q2OlhurEL1WUZDz0x2FOPa1rxL
URdVqKwhfXt//ggVuy95A7w8VkKo116XOo7PvJ+rt6Gf/D6tGCcEb+VS6xevJixpMvMMy2czGxya
PX/QOX+c3eFW5c2+s5T3bBcAhICCir5zR8ybFWCGMewC58jMkCXIqtvBVq77LP54fsO2DA/Ackik
IzUHHkvhEuw6c4wrRHLR2E+BUfNd2qiS47PlEdYihONjxbFjs0GnUUUumXUTm+kOeHwoaknkyFQR
zlDfl8aYtjWL6i6dSnAsak17RNFR2v69qRCGYgBNCC4KVews5VTXhngEVAzqG7o/m/Syq7vELzCm
ObBc0siw5eYwhfNHmLB6KY1jN0PJOSJ9cxm334skWljKgee5o9PDO4wBmFW6CSNf+lpOHZ2W5WOR
tIYZDaCLVUh3k0mzmttrB2iSBWcFORXxFneZApgliEAbCCgdDzqQ/wH3FSeyh59MkOCJ6rwbOWtB
tkyG+wyQzAXzbeKjxen8km35ngUX9Lc+4iVOvEaZcFDBg6w2F86cf+BNGyZ9Jklrb/lVG8EcrA3J
WkDlne5M7HX2oJQQM5kcHY/Oo1vMFzU3D1beYqICRKZjzO7YIMPk2lTPxlyWjhFRIKAKr9iqTied
WEMTufYQTr2LGgT+LTxJKL55dFdihIjVA2IeY+CbiBg4amKTHeZOtlGb52glQljBJvNAkBqjKApy
Qp865AA89YBNtu6zcQwrO5f4b5lKy8qugoaiUDEkaMwNWOyZb8Zkb+QyGjvZ5giuoUGHBHg0LAow
1fo4kjmsM31fYor3vInLVk7wqwi0pjZ3YxNATJ/S7nPvFkFuP3VAGk9yyW0kEyV4B0RZce3NrEGX
5UBCggbF3ClAND+4aFL1HLD1yhCFt7cJaUHwOKO7QezXGc2219G71UTZVPmgxwHVhSxNsynCMXRd
BY40AGWEMzS2KgHJWkwjs7cPWVzfj9ySZDM2nd1KhHB+qqlzFFKAwTbtGz/jz5r+wSXPBvBkzpuC
TJXl85VRZzrP5ynBalWl7c9Oc+zxfD4vYtOoV6oI52Ych9phBNS1pveEofUv3AKb9izrANlWBCi3
GKRGC4hY9WqUhhJl2faSPtleGk25KUmcbZmygyYFoPe6APQQJ/hpBu46DLcgkq/pvdm6h2pOv/ZZ
Gha9fZGZb2tt+xWersUJh3RiaTLoMyzAJfeDmlxzm0ueKFs2tpYgnE17TjMgzKOcZCYYxcj1AGen
8svSDfvB+vZ2I1jLEi7vMjWKWU8hK9X5o9HND0afhYBjDt8jBi2SuFTRcPSqLpA5ozMpKH+jc+qY
smXijV/yRAbKt2XSCOB19Nv/hIsQVs6tDTxTpxw01nO+gy/rQz7xGxXwnZLjuWlzK0HisumKSsYh
sSKQctYF0Hrzb233FZODjTXszy/dhjUA+0LHZDiWHbA1QqiYmTHAnRW9i8r8qulDA0G2Ri9tpJjO
y9lQydZ0e+EvRELLEJusWw3EyGZHezD1/I+0K1uSE1eiX0QECBDwCrXSbrd7cbftF8IrYheL2L7+
Hjx33FUqohTteZob0TeclSKVkjJPnuM9D9r0koDeZYO5fN+1xX3eaiqAkcqglH/mQWgmlKloOPAM
Je5fSEF1/mAmnwx0GK/7thIX8A06lssCOsChnWdT3Szb0jWzHpST+UPXj75lp5nflu2n63ZWkt2Z
HSn+hqbmJrSARJi68be45DGUe4fDdRtrvhDgLsCJgAkJVyYhHRwhEpE6eHzN+Q1FQzshxhM67dvr
Zta+zqkZ6evkNhuTuoiGsJ9eNOvYJE/c/tSCYcwix+uWVA4tG+DkqIt1DHVilKSFZsfnGG2pFMAE
1If/mxEpAvKpYe4EcrRQZ8VxLJ8ms3mimqVIc6pFk76/QQHt7uOoC3Fad4FOoyloU4YHa1W5X5zS
st91GvUUt8blH5UqQWBpfQ0IKRdlbhyBWWLAa2V0Al4AQ9exHw4q+oYpbpxEf0ajR9FyW/9kICQA
6zJ6xjL1sjFTC8TyGJ3SLL73Ymg3svIDKqyKy5bKjLScjSGAqsAjJZy1LyT53iYf9fTpb+Li1RNp
8cbRGxqCwzYkMV6TfASUYux2TcXKvwrAP4YuEBtRr01x6qEWHL1Y4vOYPWbD83Vf1gPh1YR0UpQd
j4VdwBeQgAXReBtriU/qYzQ+D+azlyhuKeux/mqNnG/bLCZuni29a8yzoNJZ78xkvk2tbOeROGib
v0t7r+akizcqHFnTJkh7SfpC4tQvqx8RSkHXV1ARcHJurUTN02iOWrBDjLfRkINg0/kk+KxIE2tH
OtFffVl+xknGMwzwAII7tg+NrAlFZm67EcXUuY43qdO8/ZaP7PBqS8qumMOoG2scYavnW7s0/CrR
7somU2zV1WjA/KFl/O5NyYO9hWBN2QGpGebsI6epn2qlHwu26SDtGv+8/pUUtuT6ujWjcV1Mbgug
48di+FgPbSDcuyb+RLNaERCrW+rVLfnRimmAsc0T5NbOdPZsgl5sJj7Hs7PXRbe1pv6Wd97bnzOQ
Pv2zknKNffbMSG9cvQ9dr/pA6/nGpnxvWMXgt2l0A03e3fXVXI35E3tS1qDenHlpt6zmfAcpHL/N
ICus6sWqjEjJAo+Z1KV5IsKxIlsn095ZsR2UUBO67svqxoL8NghDwKjkyVM0kQN6mpFobag3ue8O
tx1gcWDMSc3H63ZWwwLPDNyTHUw2yDLcrtfjNToUIiyazNeSXZ1BS9h56uJfOcW90jxcN7d2rSQn
5pa/n+SLpB1tPk91H5JZT3azrVe7ZLJUbb7Vb0SAAzUABdUtuZmtp66GTr2BwIuouG0rARZ9p023
iUa44jupTEkOGTM+/wSywnDKyYiRPeqzjHtBznRFmUtlaPn7ycpNAm+MocRmGsYi9CCsoXneV4Oq
1GJVZpa4PDGTe2U3gagGL/a+AG9pA4QVUqBSmXs18QHFC2CdB54k+SkowGqekY47odHdt+Jzajig
Ft6P/CN4bRRH1GrInZiSNqxpsnHua7wGifeiicSv/2rJTgxI5/kEoQszS1gXYoiz7u4070U4f/Px
T0xIUdZXRQH6VxS4kpEEc2Xgpf4VFRtFLK9/FA8FbyAqbRCDnH97mjZcdwccsPYUvZTevEf1dHLJ
cZ5sJJ+RKI6HNVg1BfHNH3tSvi6akSYk1YYQnUZMNuXTvYEL/2a2ymYfxUm8wURIDlS1eKcPrnlo
huovwJFnv0CKjcGYHcj7cGA3NB5Gmr2BdsSnYoy/Xs96a0kWYt4o46JhioqutHfLQpR9Hi/X2TrF
zeXO6j+De2JC3XXAylbR5+vm1vbwqTlpDyf5VPbMwgsxRdfeKkSQm9pT6SV/cR+zkV0hbY4nvGtK
D45Ei9scPbgJUML46ECB0Kqj/QTOleveLL9WfhSemJGb6GPXQ+qnAeQlncoArG2+XUx+Ej/T/vm6
obVlszGEu7TOLWiZSZts6jOtgVAlUFamd8iSPhQz2Ztuub9uZtWfEzNyMAgi5rpNJqQLc5uA+KcC
s5EfD+1d05cKl1S2lr+fZHOwUiTzXGSwxbxAM+qADxxUVtVetxsVrcZakGN82QMjHQY/TZmwoUlF
NnJAfsM4NrvA62vgUugB94tt3rNbqCPcVNWsWMu13H5qU9q/JPFik7sIQcue3wOrEA6Awlz/XKtR
gYsEptgxUoOb2PkSplPvmnFaT2ExtDdOXnoH8Cje1hDN3f03Q9Ixkjlt3DlO2YXc+eZGzCfJx0io
ikerAXHijRTjNOKlaAoUyWsRbXQShdo43XGGBirTv/+NPxhrB+mxjluYdJrMSRw7vOpFWGs9eNx/
ChrtuzFXZIe1M8uGyCFOK4wiWURKQnMR60Uyo8HtcLBPDO5hStO9mHTL76i+oe4bha1+N03AQfbH
4AUEPZ61YoKgcjgZ+b4w5i/lHG2S2VHF3fqXerUjH44t7bhZkyE0W7yXhq0NZSun+V7lqoehYgVl
0Lmhl2TGGP8A0Yr3yLJ1XwTR3AXoO4Lf4282k7mM7WO6DzVsKcbtIcrywa0AcM/SwDbyQLOaY1Q4
f/GExyTfHzNSlFvcq93UNlFHjM0iKKpmp3HykXZ5CE3Rx8YsFdez1TS0HIR4RS1E/MsSn6RZN2mA
nY0QhMnksX0WW8a+c7CFr2+o1Q91YmVJwCdWxl6vO2MyBhzpP4vig9XddlClcw+i/3nd0Gomhx40
+HDAiQMFz3NDk+XkJI5xELJy+lSXdMPEcPCYwL3WvhliHFQNUdWrVsN9kR/CmBJmlSzpk9mV3UBe
YsQVqX/UyT5jaNx7X6dE1apR2ZFOX6vX864y0imM9WmXuTWakd2WFPyAYRBFalKZWv5+8r0KL7L4
NFkD+JBtPwYNZ2qHdX0/eaqC7HpgvK6dFH5OzytMXgqBOauXfnyh9gcUDbZUC2rVNPh6ZLxakiIj
skHp0Ojo4EXFTW5T32j2dX8vmk8m/2kNP66H4apbuDKjW0h16slsFeh71zpvEYbujOjjW0M3MSG1
T8Vd4SaH67ZWv9WJLekYccpqLqBTj6bKQB+iHK/RCXXMOq53c1Xvr9tavVH8a2s5Gs/jogQnqMU8
gCCgDvGOz95j0tD72In+JgmigASgGVD2oIU/NzOkRV0KB+HXO+C135jDc8Tep9Znl6q0k5fFubih
n1iSjqrY4ibpgaXGSZ/dcgGKW8f9GlfpQxT371tIVAExugNPlOKbra/jq4PSzWyedUhqgBE27Hj3
K+UzYEzklmS1Aq23HhqvZqQzC6IkXQ21UcwQ2EOQNe/G6nuVFIFWq7axyh8pBQIiga4/n3HiF/Z7
Ok8Hgv9qTq9YtvVthU474Esg/ZbP4DojtZ6CAi+MMABE6XxknG2K3AT/tvVolplqCkhlT3IrEhh3
F8u7IEoPg3ljgpQg9h7AJjiTVpFx11fw1bXl7ycZt+KYS8f8OcokwKIWI3QPxnwLurDg+gZej4hX
M1Jit6OW27GOSzQeAjNBom19RvZTpXpRLStzua9e7Swre+KOS6qcQbhsCkuSBZUp3lFPxXunWjEp
oadunugACw9gjujqgIm5993W/GIyiG78t0WTMiwBycJUWPkQAqp3k0Sun6H9PnkeLI//zZTcd7C1
eozjphvC2HU+tyL+MOgF9AHMdjM7uqofoAgGT0p+dDDKZExcXJZE6x0G6nUbBuTOJtZofcDvMBRp
fe2LoauiL29sByMFUvAxhzlkdGwB0AR9V+lfxEQ+GMan6x9LZUSKvEinaT234wDCR+eTa1c7k5o5
IHX97i12/uEKozihwLwB2k8qL54OUZzSyB0Wmlq/rVwz3UWx/pk3pYrX4HwrXRqSkniEpz2ryjoL
ta5Jj1E1VgHTPBXcTSLG+L8Zz8IzFPg9VAykYBhBMhNHEYuObpvuUUiNUoiG6wxVMe5Xc7ON4pus
vRFOtOlq1Uv4d1fjNV3AOHUwsuxSE3Px+I8ssdC5k9WMGV49kDfbj4m202j/oGXO3qHscwsGGsKh
neJFybscNMX5mHx3k/o4xYbqjn2x2NIPkZKK50xDRWu0KkTRBIOX77ihyvQSvcJvZwEkQ2tHB82O
C6jXeW5MkrFzu0lYD7w58CPfpZss0H7aU+DsyYbv3e31QF1x6cyc5JIejboz12jz2Mbk53ZyGL3m
w3UT53vuwiMZVlEJSAVmGYQqZpNuBy/agzferwfx1i1HHaCKQTVIwGoAlj5p4XJupEnjEu3YshoC
7fkBgKJgVs5XnZ/6/3hzamZZ0JOzq6pBzzIj/UGrtN5H7eRbQ/VQ0ijg6bhpXJXozdriEdATowS0
cO3KcAde0bKLK8bCeTY2qdFtij7fltabaUh/L96rmeVnnHhlxxNopFmrHQe93Oij63dGuxUdUxxg
Km+k9NsWAKTYFNFmTclhcgvcm6xtF437t0ccCMQg4oU3/oI6PvfGEzOzurLRjkmVPdsjMCjUrd8P
hCnKI6vuvNqR3/bQB+v7vEHTd+DNl4lMj0LvAkPvvv4nd2Qeeui6xEOKgvpRT9je0fL3IH33I4yn
/YUZDFcBYIqNBCjm+aoZAL9V+mxpx8jWP1SGsxNUf+LoHV03s5ZxTFRNIRkF8hFd9sZh2pjnQotB
60xuU7N6X5SNwpPzd9s/e/TUhORJ5RDNyUb0QwtR+FHUBqVuBZQ9p/YnENsDa7Dr2Zv57OHNqU0p
tLU0GY1C59qxy9vATcgGUw5QvogVrilWTx5RjAjmj3gOWF8jpvdtL25cV1OE27I60nF76ok8olFo
PbWjhXTdah9wR4+NXwQyn5biuqf4RjIVJCZweS463oNGqAR/3HisNG9LR33veTzInB7iQtEu7VS3
9fX1c9BbAaO3dYGgKNqiROJGDyziXuyXlvZMYl1Rz1xfwFcby284SaYEcCSSln0cdg35GvGx2Y4T
sTY85QxMg3asWMm1LGRievBfl6TIc6DR0LMEXdGezb4N5coW2EIvpYfr+1bhlUxJzOuS1DZduPjH
l4j98IAJKG/jTgFbXQ+LP84Q6T4LZeGOV2NjHwk47CeoYbjpj76HNms6BnkR+Yn+I1ZCyBQrSKQP
ZmhohekgsQtLftTdzi+dAARl/y0qZA2jysyGujJgJDY+l8POmm0f1Gpk+nb9M636YoDXEvOJGCuV
Nda6xCZj07sCkyn3vPzRWodZhTtfNWEaNvUgiUc8R7ppgVK+7nO9iMPEyzdOQbfjPO2Mvv+LUxzi
TdikmBTxnN/qKSfbiIvUWMRMvSPaVreVZ29cp7gttXp3fcFWM8KrGTni6j5xY05oDBFG80ua286x
HFoVkaXKiBRhZDDtrDQsEdLC9CPOtprIj9f9WN2fJ34sX+1kuQg3NDPrRHRkIN3K3b7eV7U7BYmI
Bp9Du+q6teVdcHFInFhbfs2JtZITbc4GMFiS3rhr9eMU2ZtJn3c8HoLR3tRT9naDUMpcONHMhV1F
lmqgHXQmIx1jDjkEp535BkSFGEWpPDwCd5YKMbGkTMm7M2NSSoUcPXP0Cc9dg7Ri6/StvmFRAjDD
pGd+nhbUT3DdV3h4qW+JisGpi/JbjObg6KwMEbaWLQLPzt5RGj1p4H02Kqv1RTIeuwEhNOpb0o0/
LTYeMg3zTBZ7BuwjLLXhp5v0T9c/9MXTf5lhoWBVB0LZMj2IsJ5/6WZyjYSBMvPQQvCbRI+0MbdV
t4NceiesQNfywGw+xNFXiDhurpuWIxqWUccFcmWZDvQu5JHy0WLMAuD/MPAuYduYeLENzRkTHA0C
1Axx3jyYIAJQQb/lI+i3WTwboCGFAZ4LhydNbzxchPVDaRabIv5UJuhiuOUWY0U+AUGWpv1kxvR4
3Vc5p/426gE1iGqR5REZN8hnvL/6OpoPrubk4A7CGWFZ1Uez5q4izNZW1dJBLU9AMQigonTCOnpX
aBqxpoM2eRCdGnZJ08eBFjk3HJrI/9GYlPfMZrCZlcGY0wwvacdB3lHf8cS+z0WmuDmo/JLyX5SD
p4FazXwAlSfAaG5q3Lsaz+9R8YNoW4E37fUvJucIMEfr6IxTwEAWXKH8xUa9zUfWeuOhyOs7EXGM
c/QPud4ep7a9c4e3VS5tspizQfFDQJC9vNMl9+KWjamNMYFDN0ePGMYCQVJ32+tvo/f5vxlI6qGM
gm1PLm4pkBZzut4ZD1Ui7qhmf0T7NagyQwGRXL77aYJdvAGXCzFsE+TbVGZgmnW3AvKl8h6SWfiQ
J343YGDy+ve53MbnJqTQI0Y9dLTpxoOoMD4vcv6z6LNNNnXPUGjVNpjj74MmGho/yfuX66Z/z8pe
uOfijevgpAL6XMqZCG57nLVxPNSZbX1EncK6mdgQVo0NKhEH1DVohwWAVHAfc2Ebi/HHYoz2TcZ/
Nmy4AebmoYzy9/MAXsGSfeibYpNHPPKnGszASEcPZQ8GD0ubpkA3ijQwRV7uo/ptQKclFlyQMCHv
GnhboCgvnYJVWdKJZ8V4GPv62NjxTpTjT29oH66v1uXGdZFlDdNyTAqdbzmyrTRzjRz3hsPcs01e
3OqoIC+TIg5RVJ8ulMQXh9AbxGECWWAQP0lV7EFElM9p1B/meNhU3idn+BGBp9T3WnDdNd80D3Wv
KArKpPOTsn2MWxGkqPAWier2dBmbLsQdcK5hzhplPfmSPruirGLH7nHEML9yDD+vjjX/YqYveXHo
dO4zrmrCXhSWF+dxjgJxALEzPH6lBIIxAbsYXOY9tNv8ydzU+yxIPN/yjYBspkM5KBb7Mj2em1u+
+skFMW3LGWB+NHkpB4mXdyC08QvtixPv8unT9QBaMYVMBQYdzK7jEJYfCm5ks8mbsJoubwK9eIyL
byT5lsZZEE+KvHVhCukeCFqPAt2A5KVLi5jSPu8RPGLvlXrAO+NY4rLbmMPjQBLcRC2mOGSWf+8s
kZzbkwc+ZkyW82YcxV7Hhd53nDQO7Dk2N7lodcUHu2izLCjQBeqF+WsPiG75QNOJhr0TJWLffBJb
NzT8OnDex+/ExgjcAzoPCnsXR4BkTlpKLNqYGODC33taYLl32aRIK5cX199DdeAMc4GzAdBPSsIZ
T7NltA4yJlq3yXGNrKsxiMGeAWIsf04g69t/mxK+j2xICruqXq38QAL6H+n/j3UZTsnqsquioQX+
Ko93mQ6JQYYycb2xyC9OPT9pjOMbd8Fi0CNg2MCIg32heD63aNEZ5djuR+u7yLONXVO/6A60v88H
VTK5SNnLzWDJXwZYvxyUAM43t9fMwrK9vN3rOfPzeEP02jeyI3MU2+1iESH/qFMb93AAK3EZN8/t
dNWYx0IXdqgnjV/b4BqvbrwCL442CZL8XVOomt6rBkFCAHIFXLWA/j83WLq66FsqOgwTgoMS9r9o
wtvlnf0ticH73dghXZ6A17/cxSZfvHw1Kium9RRqQ2zCnOmcV3dxVmwxtv15crjignxx6EhmpAuR
kQOmwM0ZLuD2iOF3vyEf+xjCsi2OPBTKx+jZ8vgbm38ejC49ObQTQJoF7rbzBeUQNKhZHjegW3C3
gzbuQd61Twd9f30J177bqRkpUERFCQUexw778k7Pt8KGCBjz/CHyCS5PtfbpurmL3PXbK0wV2osk
BdTNzr0yKtbmEO3uwop6fZDFrPvieIQ/XrdyscskK9Iu08GHMKMngyEeU/cF9bWyvDPBvhDTtzYv
/vlKDh40IMldYAvn/sSJkRZcSyDrUvMbsJrtBo18sJz66bpDaxG4jKH8a0aKwLkqSESSHl9pdPZ5
aaKi+64SKYYK2YNJ7uvkM5pQimNGZVP6VNo8j4B3AGwJVv1dwdOPCSgkAQxnPoS3QMNZbecxxxnA
VeWctV2NZxoGzqyliCGv6ZiBrgXPC9B3lakvKuFH2hct/nF9RVeNLGUDtIYX9hkZC1kwiyQmPtxM
nIPGk60x9T5qjYq31Fq8WxBzN0AOhHqvXPtv+iECBz7M9BYgdab3BfVS1VzAmito24McCu17zLdK
qZeTocqyCaRNTSU2dlG870e6LyBM9/YVOzEjn8uxZjkFq0FAVhK6NWgCPZfiKAhTJKS1vYvrIchE
IL/jonByvqP4pM353IDxygOkUlj8MBPtqRt136TJ89s9gvrhAhZBbRR3uHNTGZR659ReBDky9wAi
/zQddoWpyOOr/qCnjmDGvBBAQOdGwEZQ1OOcWmHSksDSD57bo9N9O1e76878Hhk8u/Ei6eHk/WNI
WrioBx1YPNpW2Bk/2j65GemWO8M+BYqd1+PWm+fAwPlV6enOnSO/ripcQB7h/t6O2+31H7PuNAIe
BQoA+OViSG/N2oT0X4UM4AsK7rWSdFkw6c7RbeJf122thT+e3P/akisiOhk1ZpN4oRt1/A681z0E
rzrWKr7j2kF5YkbuvlsZL6e0SfnShbKBmhqG21r7IlgU2OQmNo/XnVIsoCXt6XkYCdLGzMMu17f4
WXtu8Y8WmXzWse/XTSnWT0YZcZdlo97RNswMlz64JW12aWPqB53mX69bUjglt+CzdBSZ58GpZnqP
KiaFXgKpt4ZGFSfXikcWiOtxwcCWQzF6+ZQnL+giie2qEIiIAm+VlmFSGTM/1qyCMV83g2L/uRlo
naYIvATuaJ7uxygO+1R4G5IJRUpUGZJOfy0XA8oSmRVC8viuqAvf8MbnWai67ytnFbjlAGJBiREg
Ohn8o/e2LrTCqMKufYIGzYfUqJ6uB4DCgkwtgSPXGV0MCIeQe/TLcX4qG+PjdROra/XqhMz01loV
yJvZQoGOZp4o91oVbWZVa2flanS6UnJFiE28ajIBP+zW2lXTUdPij6Y232pzAYSj5xcDD2tWKJ4h
K9vnzOry95OwHvEMKc05sTAQ9dJaIQgjA5PsWa4a3lDZkQ4Sp6N1XwPvHTqQiPKqZguIzgcbVJ2p
q2J1WjWF9GUuQ2WoD0mRTYwOxTfqQkgHz6rNWC/Kn2hWAvybfi5yQhWvYpW5JXhOVjC3aErjHomh
QmltbB9TW/gVv2Oqi8WyQtJRDAHiV7ekBOTRJk6HCl+qaN954ISxCj+rjzEGKpnqCby6pU5MSQcF
ScCgO+Qw1TL7JjHcYz4pjqK1HeUaqP0CLYApeFMKB61nqKB3tokiTA6qY7HpOu+xzbMfb9+4qDfZ
uIshci+kJTKaN7PpjGaI+Sd/oO5hbJ5NNr2JoQDrBID8qRUpAnramkzQwQxbOwrwlTZGq4U95AWu
O7MWACdm5HnJPBV9YXSkCqOxSXxXG2/KdP5MG/tzUXsPQ9upJDgVBuV6T9FosztqmhnO5nfX3AmN
BSMwQOlw0Kov131bjYfXDyXv2TYdaGoM8K0Gd33Bym/TlG65oQJnqTySvtTUgtOSTMhCpjUEgqKo
Wrv7sk52Y5L4uGAqrnerXlkoXGE0DtzoMlReUHcsl6G50M5cv3GybVVWvhYTRWCsZSAXMGuMpuNh
a8ua0RmdYqs2XHDF2kbp92m/q8j0HvKpv4b+bQLO/4/1V1vyDDJPID26DD2HvPw8jbfccgKruZ/n
VOHT+tL98Um+biV6ZniitEzUGrtNhyIfHckhc1XC3qtmwNjgoCKFgUh5zGUBxDpurJdhab7TjcfM
3IhCkepWv86rCRnRZEFIjibtXIWtw/0hz6GXa/l9ti8LRYldZcg6P4jMrHLYxHTI22iiByOsO9Np
eM5IUXRmwJNOVL9YiWnX++tbd3VPgf9/oePwwNcp7amK5xyN3dIMSRLvtPLWzZyXqmTOtkV7JC36
vyguAgoCal/L+N3QlQ4ncNUmjLZzGSbGU29BMu+GOU9sukvMjemoZuNW4+PVmNzxMY3GnZrJWljF
wWwC9oLWzneZnSoEpFbX8NWMXJdlgDjpFeFtyNyvRh0HxjzsRZoGmZ37PVUV4RROmdIXo17ZTqiS
NKGTJrjSsk3tdDc8Sf7ixXTyocwlXk8uRryd2njocfg2Ot0mQg+AKQ4wMPcfzSxre2KmbZNmYNFs
hmBc3gAN9j4VJkaqyeF6mC+7R7p+oayzNBkX0WOoq5yb6d3ObMHMboYGxp4ab741Wn133cTKdzkz
Id3wmJGVo1klZhgZ+ibS+10zTXdtVvy6bmb5Zy48wb1rqbstkzmyGbvoCq9iVehWz73xgZkfW/ou
iUJSfEGWUHRTFMbkWMtmL+JTk1chTTvsz3I3JN09QZW56tyH1LZeTGFoiohY2U1QkP/joBx4Zabb
kes2VZiBX7xptmVNfMuI0bI6uESxcy9ggrj8nRmTwm/OjW5uogwMqMaPYoHPDKDMMP2MvmjsLuoh
DhE/u02xs+02iMcbl961Dv5fJtmW86frH3YJwSsf1pQ+rJM5mk6X+KFx/t50Wh+P70eToCHI3zo6
JHstJeFYY2WaJEUT9l6tM981hfPscN089tpQKLbFWggRDKGiemCilyrXiHk5DKOb1bgb9mD2H7Mg
j28avLVoqm817/2oemit7fRTe1IJBtW+ptUTQsLWqD81kfmtit+mAPT7FgWoyatL0lFdeCMfaUnL
UBseTetdWb90Zes36ffrAbG6crh8ojMMhASw2+c5qysN6NsJuw4dCiGwwtR8nRkvkSP2pSt+lKP7
ohcq1a61zbdceP+1uQTpSTpuWAqmcGqVoWc+GPwzunF+Fj9YzvdR5d1augRichn/A6m2Lbd0Sly8
BUY5ytC2HrLyAVfeSigu8GuhgCoCyGJcoKttQwrzuQb2vPJwPWSF2KQxVOJAW3T9G11uWuh0gXbE
QZcbh4vMXzWN5sBbusj+8mjfdju9dv0SsKeUKLbRqiH0cwC6QlEE47vnH4aVBUjzdFEu6ocF30M2
FVLdGz15uu7P5VehFsgHbVC9AgKEr3NuZnQaCL54dhnOEENgnt36mRZjvoK/+dqJCzu6eaBxX2YS
5AHTmOUU8wjcCLP0ZXSFn6ITQkDFZd5pLFccYpcxDVu43qKcBIwF9KbOfTLrziONkRo4xF4y60NB
J9/JfDFvOkfVp7yMuDNT8mtBb2ua4XZhhJ4GIQmzy0BGY/WVIuhWPtKpQ/KIDeVa2+A1BIdiTOZW
IOwDi60nVMJWEvXmkufOvZFOpGaGNCV6skZYtxARIOImRs5BQQma0N3HmAAMMxZBWtu3omVvLsqc
m5a+GY0sMhYRXCzpofWCZPrQku31UF/7VnjxAJsCjDj+x7LKJ6kOc5NebwpXB0cz+K0HTHc4Kt7f
SxgYVvDUhrRrI6DAbbOFDfsxf7J39d7d5DfGPb7cLtule6IoB68Fxqk56TZTclGXDtP10DHekfrB
6FO/q1VSTZfgx3OnHCksclRftAwv/LCvN3RvbYGzf2qc3RgYQbmF3I0K/biS+vC4AqIO+qKAUVNp
ETOijZCgHsoQM1o2RsRz2/d6bW8PTmBOSiYaaQ2hT4iOOd6nyBNIgeBqOw+LrAVMxeqtOCysdmt6
xTFPh8B4I3U3rkGLRKELAXl4BPyofLiTYgZeuBmjo942G41RTEQgIcX3muker8f5ikOnluRmHs1t
nml2Yh6J3u3bSr+npf1kRPav62akryQ7JHfyImDqEzqDmy2rfiTV17T9po1BocpJKivk/OuMRZZA
Bzo3j5nIAbpyHjjFI4SCu7vKvc/XPZISxG+PPAiNgEEC8BVUic9t5XbrOjXzmhA0r6nPGuenZqOA
et3IikMLUNsBqhL49gupnrqIpzZyMWkGXmgPg9VdvoECiB9H2fa6oRVvwKG8kMRbro0ri3Syg4/U
xVBT5B3ttoZUmPEer/u3R9qZicXXk4yapbahVXaPqbmSbJOq3NAWDHPx9Lbjb/kuy6VhAXujQGFY
kpk21oxqsMvo2PA+sEZ26OvY15Sqr2tf5sSMPLodsymFNDdG+Au8fak2Ow+tU/2I9bhgfpma++uf
53KXYjgAnPdQmFmoDWUdzqYHRnEE5S+0X9od76fvJEUfsXqbks2SdhYzEOrGGmIwRVayMUtgZQsX
YocGmO4jbTwkuXacDBVi5zLYFjPg1gcADi79fnafREJFOwvEQFAvYQPbGLn+w56HN+9OmMCb0oHE
sIFZOikKmho1BO6k3rEnUAjT6m0nVBx8lxFwbsI7j+fKLuwsLqH721buS1+CL2ee7gZN3Jv92xS7
/v9d/vXGuqD7G426tbWSe0dc6zY65nL7jO07PiiSwFWPYEY63IasaEXh1t4xTd4xZ0/1we/iXW0r
+kGrn//EGylz9m1VQyYc3hQ6BIWbfl9a+t944pg4o6GDiCeLdBDoFp+dKUXhpgEmDE3prJw2lfku
q96IHPlnx5wYWjbuSSib8wi8ngEhIyJy+iv37DT1SZu6VZBYU6Rq0KytHOZ38CCC1BkAgpJbjp4j
2PGEOA4YFcuRoVtBd9czjcqE9HEyGrHCK1kbugZa63W/d6Lqbbf332uG1x1aZ0g3uONIG4f0eWaN
eGIe84rtBqIftDnelLaK32ktZ56YkRnzR5GaA9EM71jhn9e64QDsN6Dz+uYvFgwsLpjXxSAHDunz
CEhpTbTazvBN6LQZibGdchWPy6onryZsKZlBTihrmrbFhmGoUuTVRljFpjVmxckpvYT/+S7LVRoF
i2V4SwIejlZrxHHbOkcrTUs/BbFXQ3UBrnwryC326GpCYXDdr1eD0tLFBDyLUY9TreAtrmvVLdA+
Kc5qS3GLWrWDBz7K+5YH4JO0bWYaidjJ7QYsuh9seu8Z980bB6P+WbsTE1LqHMu8KVwL583c2ocs
Su/jGNi7MSnAXF8eDcdWAFNWt+mJvcXlk7zTGH3ENTpCpwgXBj+2J2BEuflyPbTX1w0PGjAVQalY
xiI7sc00TMlbD32SBk7vz+zJ7hUQv3VHXm1IC1fZ2sDKmrpHr8BgJc0hoZEodujaseZi2vFfN6Qw
G22nYxAE8Y6ksqbPWjNOqQ8BNXf2dbvR9r1ZtAqemFWLFgWCG3VZaFtIO6nOZ08bhO0eda851qUJ
mB8q9o740hnG0198I+v3uCVYwxGH54HAMKzWxIx4R6uuAuGx7WDOG+h5Ko6FJSeftB/+iW80gFFc
BG78YsKLG2aSRTP7H2nX0Ry3zmx/EasIZmwZJkmyFWzrjjcsR+ZMkAR//Tv0fZ/FgViDkq43XkyV
mg00Go0O52hHI8rvNO1MzG8FGwOUh90aBS3VaDzevDFfJgoVG3X7WuvDxsFdxNrWcY2GopeDz9l7
zAO8jSoIKXGtirECCVtgSBnMeMwrTD1pd7jQ0aX+GTk6iRsSMvb/qrMStByF1Zk1B6PvWr21j2Fc
zS6ZFB/cxvcRECuzOToPYFDoq3x/3Tw2LfFF5p9szUpmHzltkvAEgVBlPUUpsJ6KlrsNTTGSpBz+
myxBP3R0sDSivXMsButoRR8du7wvMQBYde8KUjDDrNvIzwGiX/B+Rk14wrXOBAjAl9jubpArkWSg
N13fiwRx2oONBsvnEa97ZNZvmc33Uz+7GBH9cn3JZGKEmylEQzBi+9g5Ngp6lSplZ5D20Ci65PQu
Hu7V6X3RhgrrVeSsMRXAPB0pTx5i8sS1NHeBR30HxJqdqveSyopEKxHerirCKkauvUVK7iMz7gmA
jd/GVPrviwgdIv+zABHYXRvMKbXYbB/5CHI7hQ++wuIPTdRJbHpbFaA0YGCeoqwnZDNNFgM/HpWK
xy57Gofcz8ndmJgSx7B9SP8KMYQ7EOlGgGk3CqYSbab6Wpnkbj/bB93IHrhjSDRaTuErW6BAG0eo
ilHPV1ADU6TmSYanUVk3d53t3LFE8vbeXLMXCWJ7V5epNWZJC3qMR/JdD0lQRuov3snAYzZX7UWM
mIqliZ7Bo0OMmnY3LdNcbkc3BcH0KsAn3nFMV6IEz1aiU1JHPIxX3tg/hvWNHiX3PVAirkuRKSSc
UjQzKxikHpEWydkHxvQAhfDTRMlNImWgWcxWNAJAYZgIUZbpejFJn6QlmfBsbU9GX+1rSrzRtiy3
onBAU3fsezsw8/Z4Xb0ts1jJFLsLNaOJ6wrdKcdhKPGKqd0+yT8UsayXZ8PXAZsArCPI/6EWqgnR
ngVmLs47qMb14W4w6bfCTvd5Xz/2Y3osijCTPGI2du1CnuAh2h6Y0xWHvDYCyat9n9eZS2zAk79t
MHCJHtZyxE6JIbdirZpCNHahR0kl844Vb7/zsDjAiAE2FmbbxaoreERH9Lrj/Uey8Tvp7kBlHXmW
Qv6jGMHb2Rklqe7gMrJQOqna0UcfEeAh354HxnqttBFOU2I3YHbgFkw8Aygtuy3Vb0P5dN2kN3zp
hYzFNlbRVRROVmZj/umkaMNn3B77xCBvdz1rEWJiXmWknfAKw1MijDJwl4BN06qI26ft7roum+fm
73pRMSmLwI10uIlaMCl+z7hP+g/T8KMsDlT2VBYLx/9a8kqScEKHyaS1PSTaMeEAe9Mjt2u+RU4c
hC11NXVy+/yYASo+S8jbHexqLRGBXG7XbHbEJilUzPpHk99a6q84P6CpQSLmulW8ev1VTO0I7XGd
j1o+7DvLVE+lU/2+vl0b3nSti/g27+M47BUbutDpXsl3SZi4vayrZNskAMCiL/8w5XW5XlOaFOXc
GeTIzOpDM32mPAwUK3uYon9UwOZdV2h71f4Ks4WH7GyTSI9VA0GQ8bsDXjXgmCQX0LY6S0oY4IYL
AMulOikz29lM8/aUVF9MzPeNn8rxtlHvU0XGRLW9OX8liXeQBhiUmum5c0xT5WAarY8LCYzwMiyB
zasHYP2ABzENB8HwpULwbmqJ4QbnCKb2b7AGNM/ld2Vc7oBkINmdTY1WogRvCthby+xD7I7T9j8s
LKOrOOAqs2RQYptyKEYdMFGxjBUKVlAn4BWwptE59hY99ejNC0m9t813RNwEjUzor0DTL4QJ6iDc
LxKWDw5yw9md5XR7JXJ2VklPplq/vdoBUbqxgFAZgLETvF0Z2rxAPxY690sQlozGrqOy4u2WHSyw
eCZYkHXQNwh2ULczKbJWAVsmO5RoAisUfgt0qn1d20/XD+nWEUJ90EAmaGlnE2O4sez0CS+i9mS1
j33tKt2Nnv22+SmRkXxvXhIa6C/AXmgsnIzCDjWDMdE8oupRR5eZHbZ+nrSHGFhss1l7iHWBjxkF
utX4E5UhQYktLH8uKED/YdhlwQ1DWu3yXKEvkLAotuzjEI2PaA73R8e8Dbl+M5vNY6E9JpEapBrQ
jprejfETNzLZN2x5Q1Qv0WeH0Vpgn2iXn5DwoiW5xttTk4RBlE2HFEhG1/dy66gBLwO0pBhgwi0l
GKYVKrPaVrV9pGp+BpKBHyvV/YBerutiNp4aZCVGzIVmZjdRtOhoR7slbkm521q6y1jpKVaNpqq9
o8uQMDclgmAOZDDoE0cT6eXameg8R1cOrq1qNoM4OTtIHmqNCeSpDGhvj2rWB9dV3FhJNNyjRQKP
DtB6/oHHWoWB8zyiq0prraNeKh/VngTdUH2dW8mNv3H2LqQIagF4QuHZbFlHIIt5GieHNCzPtlH6
Ea9vpClsEcFvOQR/pghMlOnR6CQCCtRhSdHY12lH84n9dk7dPvS1++5HdtR2vdd60Y5+ur6KG15s
LVDsRNJCnSYYgkX5CXiYDKs4jvRTr+q7TsohKhMlBDYp77J2NnLt6JS/DHT3189tfTPFkjSYCIv2
ZwkxUYKaEy4ZdFQIfiRJWF3Ns0KOw44Hul/tu9HLb8x9GdT7+I2cEn+EYVALXRUweRPNmZdW349l
G+a9YsIINaDNavG4r3k1uG1i5JIC7qZiqKMhWCPoj4Rml7J0stBP1zjTcaSoFVo4hi5+Ui11Sg6l
Myj6Uw9C+y5wKIpH+x6AoAYoF+Oa3gD1yhgPtV0otsTNbG0pbiUgBVJ7WXFhrSu7GpzJSM1jyACx
WJpowsm/WMzxhkoGf7t5NNDxhesPDB7oO1yc9+q8Z2Yc1UVjExwNDOv2x3IHIuT76p/qdg5ML/Op
Xz2/8WyArGvBkoSHcRDuicGxyuew76OwOHVzflNHlVvMyYMdT25ecP+6qFduRhAl2FESzao69sN0
1MqflO45q1C4QqnMOSpEl0SVr2655XKD40SDDjrXXwEk5xUaDXM6Qi32g/Vz6uaqJuuZeH2bC0KE
e45qaTViUBxAC0PI/Aks1W5kGOwhsdQT4PUmf67axyzJmDeNzdck0tFT3MRf8yorJUv7ykaFLxEe
IEpqji0goQtMN570xLcBm9Yod5jDltzsr4MnCLLRkgjgVdNeaoOXBkqBZc0jYPscjbHOTnE6q3uA
VyGOIsmnOrSSHbBJapemxvhkJwkIWHVF1uO1YUbrTxCzs0lsxiZKTcWpKW9SBxPFE9jL7vXEKwBl
ft1it5Z1pS0VjqPGYiSaM7U4tY3tJ9EnnQ+/eGl5SSTDVdmyV5sizsY9b6P9RlhXwmclpXFRnLLB
9sIs+0AcmW/dVAYQ5WQZ66G2qAwrh7azyro4GXZ31nnj8lG5Z8D0aQATcn3dtrV5ESW4TJB7lig8
kuI0TX2yJJrNo2LKXgyvYqPFFHEHmqBwxxNFhMwCuVFMBzMbj8RKv2pmp55qgz3rQ0IO17XZXrgX
QcvvK6dcAZIzAQZ1sYDzfzMrto/s5nNoWV45DRKDWxbmInsOnVAEBzQXumWRYhbOMSE9sQAEVpx6
Db0XnHnZcNdpP0cyoUXioe4lY4hbmi2cZADe1Q0wgQhW5yjRpKQqjlLnTOeiNLw676qg0KadAVAA
iVFs6rYSJixj6bS2FmcQVqGIGyb9pzozXKWeb4g532ZzeZMoti6RueUr1goKHlrVMTc65DDEBO87
MwkoAIvMLGDOyR5l03kSWSIYRZqi9bTLteJkltpB4+mzTeovCbFOmVKjwVrRHq+b5dYhW+lmCps3
2hm3nZAWp7zq/5nN6qZIZXDCW0dsLUI4x2HdEm0KTbiMyT61fQcq2czwK9wMkn2SGKIp2D3rtayI
egjS8/HTyM8pTwl4GrjltllEg+sLt6UVXI5m4wGOOTARqjVMCtT+zbY4RcXs9by5zbMcsHCmIxvS
27KItSDh+sAQZW+PA4CY7B4TKxX9Po5J0INI3qNlfwhjRzKGs2URa3mCRdACjXRWDEdVKZ2nLR2W
wCy8vnabAcBahnCKATKvpU0NnTJ9fFCdmzabDW/ok11WJLfjFD6jRFt7ZmsezME6Xxcu2zjhNNfa
pFtoIIV3RJaQh0ZQhvSBKgB+vy5Hso5ihDHMNdrui+UkV2qgd7YH5maJo5eoIl7GpZ2VaWUgsmis
7qGKnwAOup8HWX/acmzE62S1WWKqy7CGwUAwOh7tstwDMNydVYApFLG+763ZYzkYDWzQ4igzij/X
l1Bi+mKjBjXyWTNGLKFePwAgljSaywDXGmcfOtkLRrZbglVkVtvEWukUJ26PD9bseKOj7K5rc10E
eDUuI4BsaOsiyfFIAl5wYBVdQBWZr7huELZIzmtUZaFYMUSE7BHoAMDw+KJlb64oI7xAcQoBJh6z
CDHE7EQIfGWlHYoTrdPAsP3UBEW46pb58/X12lbmRY52uV66Ec59Yy0elmQ7o+G+AcYGL47jN4Jb
YSjhUiH9UtAQIsPe6RCUkxg95buS4T8ndyMQ6WmyAGbrklqv3mIlqziQVUWXx22C06SGe5JZC2IX
OHfb8bkwqWQFt8/P3xUUoWdRktfVZoSbVbXKxXyWwe6U/Bcb8NyR9PtK9soU7nh7AH1Qk+D4APEM
GJjGx3gu3HiOJU0GksUTb/gws0oSm7jhm1S5Cetop82dz2Pga8Q9/3Xd/LaP69/FE18Gds8zpKYh
K9O+lnPuYUQ/uC5hUxttIY9YQI7BxHRpCgogkzqHpuZjg3HD2W9NzVPzHeCLJNeERI6Y/0ULO17X
E+w7hVHb41M1nUqAlXMZJcbmir3oIxYw9WpMMxBjF6eCaV7OhmPRvjmLuBxVDUOs1h9KH7E7bND0
iVr1IiIZP9QGfbLtfgceWYmdbZrzSoxozgq6DcBYAhfH8kC1o7tirnzeUImY7QX7q42YB6nDsLZm
jKGfHONTM9o7oBdIIi2JIuKcmWMmdaoOeLpg6FD3eVKeWNSV+26QlZQ3XQ0QkDEG4qho21o+ZOXW
iopj+ifCirUqwG66XYFXrT1OXqiDzkbWqby9bi/ChIOTVLoN6ltopY0aWOcrTbkleZ5JuuQ31w4I
rhZStpiDFwtQyqz0hpa3xqMaPiVR7WvIcIyydrDNs7kSIlhanTiDllQwgVi7xwXg0+w4ZN97RZZm
3JYDYhDMAyNtIxpCEpE4RS4F3qz/Nie+AaQPwwx4Kmme2twZpLeRU9EW4ozl95UZNGZZJAaeYUgh
JjvHGXy9lWUpN7cFHbYgJwASEKZOL0X04F0HR4gyHGOneQCl86ewjA94hPnvcM4rMWJQoHUKsVN7
OKp26ClZGoDUOffikN8YOd4m14Vt6AT3D42MZWuI6NaMyuiZOenDUbGiA3K+QagubDgy0IiNQ3oh
RjC22UzQx2Q2iEDbQ2X5pWIGThTkuQ+grOA/aSQOa3WDFWmd3SN5p8zBoLZ7HbNhITLKbxeDEHRp
CsTcFP1TClnZ2+BEhm4ZSEfOJgElcMO0o7VU3JnSyEZMthL1BsrQFij3FqoPMZrSs7QHzJRiPPZ+
uC+CKEh7N/0+eKOvByCYf0d0sBYnxh8FXjt2bCbD0WybO7Uu/QK8OtOUeLk0Ib/su/DCW4sSyzeY
WSE6m9XhaAyJN3dTYIRduyPGGLTKGCSmfofBUdl88pbNr5ZTRA7ttbAdkmgYjk5XBEbDEJnod1GU
SSLTDY8EMCZwjYBhDUYiYueB1km1mjIdMMCVekCEuzUtJrkoJCJ0wekxs4vtXB9zzIurZ2TNv0b0
zV3xi5G/aCECKCU1m0obmeIjQGPbg2rOn6MylvVybtwREII4dkEjRfpNcHljOVA7NJXsVJTKqS5U
t0i7wDKbnwZL3rNkOppnQHMALjoRFSXROVo++jQ/JVF/GEqCqcpcElxt2tdKhBAklNzC8UH9DpWD
3k8xooWyGvX4UMpgBje3/0WQaMiYrK6TMARXa56CSEG/A6LAp+teTiJBbPhx0AeEN2qrggq99Wma
7bVS96+LkKyWI6yWqk0D+LVgw3Mb+5kOupXKR1XnPwkRm4VrDejROanVI9FhxNa014v7avj134QI
VpwAqx4lyyE/9X36SJPIs4npKaMpMa/Nw/Ky62LuLVUcXS/yGDcP5pA1jxa9R6qbmUeS0GBTDs4k
6FyWIR9x/A8Nx/mM7C85dra6S+uPFBRohRZo/D36AFwFbUkA5X9F/DSgOkRKMAKfwuJnlN/MeCBS
J7BkTFabdgZkNhTWNRQpxZ5dzsdRSYwKZbB4Xw7cLfIHw5QEodsyFn4aE+yyqEtdRog5GtbQnYtY
1zGaYGLGvh3qXT3Zu3cYGviw0c+CQZ5XyGzamMG/2bAAq9NdzZmPKmG3cxf/vC5mK2jDIwS9oMuu
6GKIoxvtpJYMJ9PRa68zHvL8V9rnblMAaEXyWtzyMyjKgxYFdCMq2pAvF05JFEur+hZeufxSgmdC
NWT32JY1ryUIEWgXk76caiBDNG1mPie0o0HhZNlhXprrWS9lUpdoJCIcNjmA5HmJ90hJDM9GZ12u
5m8vf6KTAQawkC5hzYRFS5uqdYoIi6bEX5voOGIut2BB9kZswyVJuRYjokF3MyDJwwR3gJkzH1eb
z5zC5xOVuJsta1tpI6JSAEy+DAs7QjeKtatHsiuGp6REMqdyM9t6+52DGrUDbiwV8xyveLPp0BO1
dVh+YpQGWVv7nRXeAx/6P4pZ3MXqjeCojI8ALclPjTr6JFZ/8NoKUFaVNFJvmDZIN9Hmji5q8CSL
N2g5W0XmcIUd4zA8ZKb2nBRgR1AyN2ShjDV4w8M56EK3QckDRsxXbJhcKxIdRFfGI2eK2xbGsafE
Lbpe0ki3cXrWYkTuGfQOxzTqtPzUzl+4Ft11vYyDbXPRXhQRYQwTpFgoeGBy0Af0u777x+ZoCppu
qCq53SQLJsabZYoq9JiXkGMNv+t+PnSjGsSpDEtdIoYKN09GeDnaJMabZgB4ujL/qPUByKD52y+4
9b6IgboGnES7TBBx9klggvIlqYEo9/P6tbPxJryQIXhqu+iqambV0uA+epP1aBSRr1PmO/xJA7TL
zD5dlyexNSoEoEMUVRUaGmFr00+lygsXbxEuyRZcszZccKKr7vOJ0mH8E6nf1lowx8Q1nENmMYmc
a2awyBEqZFQrQKZOARbS1se8fiZ5QOiv68u1rQqayNGdiE5X0dt0XQFa2oKw49CMz30F5CAjvQVJ
y+eilaGZbu/MX1Ei4Z8yIsVSaBY7YhStwCw78/os/f2f1BEPjmqPMe8x2HDKugRzG0CFNYcsdZ2x
2yMDuLsu7LpCmBS5vBA4ltPqKphBWQ5VMKDN8+Nszu8o9+IA/W/ZQFp8KSXr1SHjsY5DSn9g1PNB
b99Rs76QsNzlq4stTUw69hYuNru26aEskOf37VzJZRCmsvUSjmYz52ZmjS0yUUuljSV83idVXO/f
sSvIBTg2/sGgBW0SYkQJ4ivjsU7KcGfEbfQhHIpMImXzaP6VQkUXQMg0muDjZMcwdyIXVMt3fJr8
ETWE9/iAF0HivCoIprQpMWx2bPnsoz/Db9vhBqAtknht0w9YYN5emGWXPqRLGyjKWldCC68DzVa/
ptEIbB36MTLYPubn6/uzuXIvkkRQE5o3lcr0Pl/Yd2h+h5vNZYDDeo+Q5d2GsAavRMFzjnMTkVmp
GMaJxyDWuqMZkR1h+fEdYsDs/efphjkqwQNEbJpLE533J6Pj7hxVfgrUmaGR9YhtHpyVGOEObcas
z9oCqYiBN+Hot5aShHulDvm36+psGsFKjnBAe2UKa1YhimocJfPbmobeHM6hzweHoAIzhJInz4Yp
0GVihILnDkl3U0ix8DqNuD5HKFwncNBWPRB34oly4sSRjd1uqHYhSlxCsM3qpp6yY5SwT0PVuKZa
cs8oTT9Bc7DE+jaF4YUNvizMSb2iKLfqLB0IBi9PFam/Uas/lKT64PTTvuTd9+tbtrmESOugvwCF
MvBgX55bPaPVPPAwO+lz72Uhcq3Wd9ORPX02grgF0uJ/UsTKP3iao9ZGBumk6PMhdGhANB9UY24b
Ps9m+MGKJD5iw+Av5C2/r26kselbPS2Qc80YsONBOsYTGdigTCXh6Or2nJYZ0WAQJris0In+GEV8
dEG8c5u09lcliz+lbXa4vlvbegGvV0eVDnMuglBe6DXtNCM7aeHwUA/8RouZLI28aXwLu9S/MsQi
TGSif4JSnp0s8wbjDo2KGSH9gTRvRhskKopXgI03F8sAAvHlHmmtgnHLQbOAcxIDk60cupxiRMpg
qqvREPzy71i6lbhF7ZVJ2A760Kbl2nCA57LvM3LMnGoK3iNkea8sbe+4Oy6FxE7RW1Fm9seKJ0Ed
qruEapKLdvPA4lX//yLE7SGTmjl5ZGcnngJTLhp/hawPSNW9vVyF3XkRI9zn+YQRhWoM+6M22O5c
9MFIo931xdrSBG00mPyzbEDyiYXF2J7MLswo4nmM5hsZyGxM/tCR/B1nBmU3jJZjBAGTb8KZMdSw
5WmMSylMnqfsoZeN4m+dSYya6Sj+AvMe7vpyz82hG7U0RKjAMUqYG+Oe6LLGwM2VWokQNgNFVyRk
ZwZfkxZ7rqg3dTZ6oUolMalME8F6GVNR6WV4/KSt/VFtc98eK4mI5UuFCi8G/P8ultizObImrXMF
IxN63pXHxs4bD82i2W0ZR+1NbhW962A28+1Jlwuh2uUOATBqxng10kfD+KwrtT82hTeM74jlUPcH
iDayr8iRijdpC6ze2gav0LFlRoDyfFApE+oW7+g8uxAjmLOWjwVaTyrEWAAejsvuSZ3GA7KJ/jsO
J/rfVQDEowFN7AnsJl6XtEcapGeRl1XlY59ifsfqJFtzaQ+YjXWwXigogyPiz3+CNrYJQLcE7uGs
mD+NaV/hLVQ3N0N6Y8aScYLXkgDhBT0Q5aCAASbcSyOYQcWnoYBlnpXh2baRVqauSp4N/buB7Mv1
tRM6NBatEEnhGUThEQyAxwlaOXzKDIZSyjltpx1Xfmv9I+IFl3XDfoiIy9sDs/addhiVj1VtSDz3
ZWDyWrjgjxJFY40KRGLM8ydepTue3gdO0ezD+mFUn9VqlmzhlrxlzA8RJHgRMO91ubB2ZJSqmkJe
Zbe7hO/REBd04afEfKzZx0E6C/t6HwFNtoBO4EgDuEBkTe7nnCVNxdWzNihuGt1EPbvRzMCafpRE
lt6WyVpUX8UMpcqpU2dEPXcAK3Mwym87u2QYMVX8s24kafs/pFAvrvHffVsrJhhoUmL0o8ZU8Vkt
v0CWzahrTK6R8oXA4JQON/WMPp803oNnFQwXgWN8xZZmxQMhNyHGRm2uHfT8R6XL7unFYF59mAn2
DoRqgLwWWyrHPBpNfZrUc0zv4sTv+tArS5BWP0tOzeX18/8LsJIjGO5SlNfKgWFnR4ymD6M3dl8a
Kw9mq3bVirkaezAqLdDnE80VlyvERQ2NFfNe8h3Lq/GVvhbAKkHvgSK02DJGekeLYnRYnRPUS6oY
9OylZ8+526leM0/A4piCWT/U5QdGE88afzjmo+QLllLdtS8QLiy9Wghl+1Y9k+auzD8l8Wej/8ib
xrctL3LOAAb0dCkY08Y2a1QDCQBw85EvEt8WaQa3FtNRO9vD8wQkhrF1EzSCj293TxdihF0eZmbo
/Qwxetu4Fg9Yv2uTj6Oeukl4R6lsdOcydPpjVDpCvyUltXhiMeCImB11BpryznHbH60YVFiG4ZrZ
JInKNxbvQoywY10ZomkF/ciY9eO/lXJw9cj40aJuiWWV3Mwbx+RClJD00J2qN+zUIGeAK+zHsP1U
45173QC3tVmolVBNBn6R4IrapjDMEI+289T9E4E0sR9cc3ic6e/rYrY1+Svmz3Teyr1Wo9KOUwYx
7agFYW4eLVs2crC9/S8ihMsJd1ZapBX2xYyqHQ+V5yZTvaio3vTG+J+VvYgRtp/U2TJjBzEqAzdZ
ZPpjJuu/2biLdJgv8C3QAw7IgOX31WKlE+hqHcSf5zb72jS7KDzM5W8j8zTZMMDmki0gGmi9A+ap
6O4boKrOQII3H7XhFk0SfqN8S5xkd33rZUIWC1xpQ7R8AUMCXnDS3Mc8c6vwW6LJAI624jCs2Ysq
wpqBfBtV446Q89xVu2hKT6TXgo42P0mb+jEbTzSrPufx8BGwzwDupwGXTrFuHqXVJwghxKCYKYln
Ts4N8OL9gtEfXAtVzwiNRz0zSsmybhvJi8LCwbWmvGtytNieQ/UTkDNQnXeN/BvnNyOXNWhIdlCE
IQJNNGid6omctRBPkNotGfC9Cvc/mYnYpaVZSU5aNpKzEX4II3CB/2Owt8EJ///ZfdkhEQYr57pa
zxEUSdBvlH2oi+NMjnX1+bomkp0RU9VRHSK1NUHKVOieaQZDdA7JTzV+NObH65I2LQ5ISghdMM6F
pPTl0TL7Rg/DoV2uIssjZXEXmwz0vZ1vGlw2W7yp1UrW4uFXxzgDq09ZxAM56/WdmvlG9XlSK7fW
MYDevSnX///btBK12ONKlFnpk5HhMJ+Nguyryb4xmtQf0OF0ffU2zXolRnBMWpURMy0ZbtfmAw2B
6ZMe51aW+ty8+FZCBL/kcBNV86SHL4/UvT0Ph1qJJZ5Apofgd1rDqubOasgZuQ9wLJm3s/6gKP3x
+mrJbE3wNxXDAHtEYGslvcurozUOHnAHWmnz6badgcsJyPLAYhfB8eIhYxYwncmZjhXGOn+q6YcQ
M7KsGrxouL+u0+bmoJ1hQQpFhlpMFBQh00eTl5BVOwc9ih+pIRsf3RKh4z0FT0yAjiW+YQc2d4BT
SCCiIC6N7Q89Lz+/XQsQNQHpEpzXNrIRl8el5baWVSwmeLqSPajDDxmXOc5lc4VXCqAXX0QIR6Wf
xhbjTxE513n/D5LJPleVozK0foJs9ORUx5SaQGFWJf5ty7LXYoXDUzcDsdCshxOa5h8SG6+z4tPI
ZGm2LcteSxHOzxyWvMocRYW//lj2XqP0Hu/2mSrZpuXPXFtD4QB1iT6Yagpl4joOtOZH03+sy9aj
+WGsH0CufN0oJEqJAfccRXEfcewYuFndNGd7xyo+KPW3Lrclm7Rp4chTArJMs21gzF+aH64lZewz
Rz1HpPYLJEKpJQMul4lYfl9dCAabiTqMVD2bmbabaRXUye/ry7W5OSslhDOUMGsupw42kCmNi+dj
lN6k+a8iH1yQsqZg/bsubnN3VuKW31cKFSWQgwtkZM/gcnETXh+ABefGUXEsK+f7dVGbZ2glSjhD
ZV1VVjbCEPTG8Rw7DWiJ7FYmu0y33Dbyu1SjqJ2DgEZ4fYHXnQ9U0dVzMzI3t9Boz0CD9DAbwHP7
57pG24v3Ikq7XLwyzvLUbDT1TMOvyrwrzdxnikfJ03Ux2wv3Ikaw66lNs5o0JjIzxnzo6XfDmgIt
77zrUmTKCKZdKNEQtxxSqizzlWHYlXr4A5Q3sArZi2FbFK66BVdwYWq+XDfa5aPWJCpSnPwjSiOZ
82VqflDQ3lzXaHvd/ooRXwsAXp4mO0cmFROUn+eq8DDF+H0CuN51MRJtxPdC5SBzQYHXe640xx0d
fwIkaho+5+wdwSgqPAu4GWzBEEeyR42XCD2xas6Sm5z8CsGILuOk2lqztRDhCmK2PsxtAZOOZ+2g
xAVwQIw78ChK1mzrkC7Q0aiOangwiBZgotukB1An8s4p9Xq6j+hjjFFj81fPDtd3RyJJNILOyCOw
K1XqubByX+8OpXnSks8cYBBzJckybq0d4CwMAxUfVH3EIK5zSvBAzqV6rrV7C6/gKQw9gormdYW2
riD8cfSNA+gOpd/lK1YeOwbQcGXbuXpmBvfVetjT5G2l3z/PHrSFgYWXLBHpq+pKHBpgf60hAg0t
bhvngYZIhKR8f12Tja0BujulgGD/U7QSPHXfWQPjJuPnIftc4fmWks+hPgTcOGqZrEC1sTdwBCjq
wd0gM/sqkxXno+Fw4KIpJeYSftogmxwe3qEOxtQA8ItaLEhuLjemxQhvmiYDRCRf527Pox99egRT
UG9J7Gxz3VDBRPkLqqCL5VJQAgSvZqgLfqYGEtj86LQVIGBu6bw32dt1QvVlAbaFoQEpX9CpKDqL
KR0dzzP9mFj3efME7HPXKu6KqpDY9YZWF6KE+2cqLZ7aDkSx/hvaK2vjo9F+1Nm3JJM5n9cnaOlL
p5ggQSUPSMHC+tkJGcM4Y+M5jfZ9dx/L/MDrEA5/Hw8gG23uxHlla1PSlGbbFeM5np6AWVg2AUka
sFpGrlGfwkZSChWvHxuOYGEWAKwyXqmv2jmHRDVGwtX+3PMbK2Geilgk01CEldQKxRMEOboK48Yw
OSS+urSBMzxOlNX1Oa4Md9CZ57A4AKrD8fop2hSDUjZ6epeBTxFooLMZGrr1pD5bU+nGymeTAFC5
+/QeIXSB4tYXJnrBh055pGlKASEApfDi1glAWHAYKN29XQxKesB/RAOA/QpEBUhAiZKMUX2eG/VL
nqg/Yr26K/Tx6boY0Z6XnVmLEe5sAGpTpV20cQbDHxh9xoSUJD+xtStovsK0MIIP41V+zwAbgW4r
tEKd2Ac1Dwqj0pmbTS1WIpbfV/eaHi2EC3hSnbs5nAJ1pOUepVLyxij3z1qtpAg7P4ydYc09pDRz
6Vbmh2qe3LbZTbKwY+NUYmj5ZcGW31fa8HKmdoVc3nlm5LbuQEDvKG4PGsSpeGtZ41+V0PlBMHiH
ZnjBnQHdsy2sOa7PSgpkI67ELtiHfyvWILl2BOBK9Isvdoag4H+ChOdOqLWlaWswZ9iIVyitS9gQ
BWU7fi/t6VymxT34bfc0R/7f5LOkPLhpgZgxVDUAEoH6Y7k+VgtaKOXIEGYbj0YNfoq2oukuzeO7
AihiEkmbhriSJBwnFUS9FhhOYOtV0nmRMURepZiyV4NMH+EN1FqlWfGWVOcofx6dxrP4k6LLEGLE
O/XPjqGsjusBzUeWWF4nyUjQ46ZDiNl5qlm5Om1c5Bai8FtsS8xjU6GVLMHiaydTSTpDoUltXUtV
7hWATUS8l8Tzm7uDqU/kMKHQq463wa7AZFCN1bnMzb3BmR9XYXDdn26dXQ33AsaWdBM3uXCgusyh
TWjCzvs23o3DXdYr/tTtTBl0ytburOUI50nLa01lGPk6W2101KxnoHB7mtb5PcsCEslK+DKt/o+0
K22OFFe2v4gIEIvgK1AbZbu9te32F6KXGXbEItZf/w6ed6erVLzSc9+JmImOcbSTlFKZqVTmOUIq
12k1o4gU7Juj/VWTQ46x437amdHLpxcP1KULixdBNzc84Pk5bTCCV9Ia+zPOup8BT4N1b1kVaLLM
VEyyYNpo4CVAa1ikAN/mXE7dtrbO2459S8y3Trst0MTRlL+YepeOh0kG3LCydhCGbA7hD3Zx4WJn
dYi6qkbU4CnuW4VrsHeMhe80U5abrpwiDDYTIInrDsbAxP7kmtekR68FyGPSrw7jLmbcifr9+hYt
ruW0/oulw51ORzM3qgjIGwXXo2Eyb7Czuvw2lfdQoh9bdywDO313bN+a0EEicagfXfVXBIrt43Xc
YsSobMtv5XwPstbtZNzT8m5eZjA6L4o7VysOtnNjxUcjVr0mOyZq/HBd5w/+QPEbdGCno40BnSwX
8aMsWanG6VR8cyaA4TTVFzV7jdLMVbNq6zi/YnsPhFof8z5eGD4mQ+WCZWo/RsyjZuynuW81o5/Y
spv2WkzFJe73ZwnBxsocXqAUhs9KVDcpB2/WW9fhILwZXMfu/EpX/bxRfQoOwesrcmFpGF5axqZQ
g0NmheaO8wPElsEprvHurWP3RrQn8ddKebwu4qIXggoyBO3mEhfLlECGsetvQPqwib4qL+bO2hZP
udfI5ucuXALBgIIBsjXk9chTxCaSUknyNsopf+tHa6OZj7H9YDZ81w1HDdhHo2yg+sJ9C+IWp3GS
kViGkyVjDXF6aXsFuIPQZQtyZXee3bKUNSVceCATDRYO7l0ol6E9RhxAzJzcAYDpzHaUO66V3xMr
dJl235X761smkyMoNfUU4yrUyvbDNHZBlPLpAQXOyo010m+asf1cb/4yg2gAxhANy3B6AIP9sKCT
RdRLo28wksp2NbvDrsXkO+5lQHXY65asK+/CPBZRoEnEnR9yNBFGTB0SgArmY76Pp6dhrtyszXcx
/VbwQ8LtzWRGkjTi4oAt8kD5BCwZUOggapzbR55MmTHQqNpZZeL25jtlv3j19fp2rclYeIdQnIEr
V0UgpsR0xqi3smpXlVuuvDFzb8hi34WZQ41TEcsnnOxQx/UWNCdptev5hKrCLgEuWr9cykvmZ73M
K63Z36k0wf7m3GlCLYO0hD8q9F2t38rskJbzZ53fh1JIUWAI6JcXmR+olcZKoWPd8uho63fj/KXR
X/9ka36LEDQpCw6A+gSaTED4ib9N6p31OZDWfw6PTVT4hWXwC5Rw51sz81AJgTtc7QbrDQzaeOa6
7e2X62qsbsiJDGH7h6bRiqnASk3kmTrb2uFuM+8iQ4KJty4GzUNLKEQ/sCAmnQA/Xo5QJSUvbPii
cQtQKIlLwDjyJ/r8FiRsC8lTUDvMJYhLmzdbfauaH7q2t+NPvtUsbg378a86QnDtQWVi1xFWzXFu
zfqVja9N/3xdkdVzeSJCiK1m0qHVV0mgyIiEJt+b4TGPv3T1wyDDqVnW/ix1QijFLWghVlIxR2UL
ZqYCC0Wpiw6OzHzKk+fBuDE+yfr3YcqQsczKaRRvKGJDnJrgpcBGoNn1eoI8CGiSHS6Px3SQ5IEr
q4arIwIO2rJhZiJcJYtC5kwzeGvBr+WR/DCy174vXLPdloZk+OfipoplOxUlmHRecNIPDkSF1X2k
vWi6pOwnU0WwZJZmKMjSpABNSIZe9tav6zcbraagsaXKX9eNbc0ETnUR7NlgU5p0MzpEdOcLtQIt
exq6z5YYheUS7BlvGV2aLztDm1tu7Gi2D7lkR2QrJlx8CpOXGiju831Shz4PD6H2GsZsa2We4vy6
vmASUSL22jTBMWcWRLHwnnaBzoFOUhyT7LvBZJQU63uD0wGYNBvQgsLeTJbZNmlCqp2JJpGQfbdV
tA1psgltmRRhe/QUgKJKolY7PQx0FgzOl1nGoyBQV/7jBDBgtSQygC80RMitCZOFpooJ+n2akUNK
S683iKsY+9H+1nSFmyvOplZjLwq/OrrENNZlY/zcIkuqRlRhFfs4AWIzcHH2fVv7VR0MSerx6qkY
n9Be74YAtssm3df7/QROquu2shL7libDf0ULS6vWxdi2Bq92dvZkZ5vWCN2cb1tMXl2X83/oCOAK
tBku9UDBkYeThpcvBVGp3YQ780bb89QbvfwOaHe7lvkSaasWgy6c/0hbfn6SOGJGObEdFZE2r+Ot
YRXbUf9bz7MbNSF+ZCh+Wc6e3k/PM4ZjNGWfAeJTTyc07/V+NnPZ1yzlLTGIoWz879cI3tJUgX1b
tXm162Kv94nXut1X24/R3n1o7opt5GMW/PoCrLqAE4mCRZlD0miNColG99Wo/p4rewPeII8UKJXL
Wl0+HpevqSfYUA3eNAckXFjsQ7Q3MLG1cTy72Yye7S6sp7nlfRJa8H9PqwX6b1xHwUMsgvzUrap2
PUP8yfVfGtvXzncAk1xfwlUTwgAOEJkRsIH3d25CbU1TMs1wOiR9SjCzhSHFYXtdxOounYgQYoIK
KrNuHuNinxR/aeYuxkttEduuxV2SyPCKLgpvS4j7jyxQSC4jeCcnAiN+PWNNWuxBvxsUm34/BsqO
7M3DdZVWVw2PtDYqo/CjYkDIndrmqTPBFpT3ngOW9zayJCIWT3FhbicihI3BrcAKdRJWu7KpXFRB
vG78eV2JtX0BnYaDYTDcCTBGfb5WU27XoHezql0WPXRp6up0a4I70nzNE8kD+qok+F/nn6uUWFoZ
cqUdijmqdzN5GcgXMm/0oQQH0sFgklVb2xgA//4rSfBBc5cCFGkyEKmNXzHgowwjceeul/idVV9A
NPTAIo8G/oRIgYzhFdJWdVbvzLQHP4zuonV5k9F7NfoFCpMNeu/cidduZ1oezrY70S/t/OP67q1q
uhQXUbBCjU/siVNHkxso61Qo67xUeJVk7Nsgy+bWwiYs/F8Z5NxCtF6fUVOGjLb+2UZPYcoQpsGx
yCTruSoHk8gAhTfMJZidy0nTCYSoJuTk5KXOj3HcbDIrcakUMWt10U4ELYfuxD04XVaC/xcZ8DC9
p/OjXT0Y8bc/2JcTEcsnnIjQ9Z41SQ+HqqRfa3pjj0+FLI//QMkVfQM5kSFYuaZl5ZAkrNgPXva9
OrRu7tv3TeTq76NXPJebYT9Ebv723ykmBNvEcApqJQrSU+3GxIC+8q5UkgfOxadd00vweW07T61a
wA6GwvHa0twCCAcdKq8RJtBma3CJIrO8VYMwARaOp6AluRcMAgikkdnNkNhU30j5veGPOWg3ri/c
qnUjTOjg8jRMIhIckiGxJzDE17vErAB1fDCHm25uXJpLEmyZHMEqVL2jbVrCn9fhvaPdL0/eTniH
2VKJPqu7BKqLJSmxVEwCnFt4EtWUxVFS7zBONS4vWxqG6KsBfTFAE0ndwrF2n15ALB8GR1HpBbKI
JQSqjkRNGKZQLHbQ91u/pvWPvjqapQxXdWUBIQcvdwtq9IKLcK6Yog9NBIw2bFSbu3G4G8bIS/PD
nEo2aiW0n8oRG2ZBh2tZqYXoQdu32DhYraQCI9FDDA0tCzN7HPH762pyk+HLUN7U8eNcyAZxVw7P
mR6CIRRAkuJRATmZ/i0nX7McKN5cBnR5+bS5XFPReLOQJVmoKwm7gqcfpyRtW++0J/qFvtFtson9
xDN85XZIXGT7+1Rib2v7cyJR3B+aZBW1M16jO+pHP3taJwkRyxcLbu5UI3F/cIlgGjehkflF33a7
/pgcaED2sgaptSzlTI64P5aBKb4KerSbaaP5NXJ8tzqigW2jb7KtdQfIk+sHVbZwQhwnGq8NPLfW
u5jpHkMDuEMkD91rJne6NYK/7tho5eGEpSvtfeH8lTZePEni3Ef/xLXtESI4cJ6yulcgQ9kDjCQ/
ACHUb3f2/Yfd7apNRlzAuRK/2kWyCRHZAgouPKI25jo7xFhe6V5Zx4FCPkcr8XGnhFFgMMBE3rg0
QZw7ubLrbJOmXb0ztAdCjmn5V/fZUWWU5s9ECJvErdxImgZmUNmx15Ita20M3E4uK0rvusGthCJc
j0EogZsrNXWxyxR9V+gb07BVeZi75vSC7oemCvgMXg7QByc/r0tby7vOxAnbQ2mqJSqFOO5r29Zt
vdlH+9pmdNUnZ8e26Xu0tSUarh/iExWFtIvk4HYGGiSibQCurH2+te7xDgVUPTfekyMSI2sj0XJx
Cxf2fyJRyMKauhv63oCW7aZ7MTbp1vnevqlb4k9H0w8lnTIfbCmX0jAtu1Q5cB0VnBSAn4jaT7BH
NGZss73yU73Nt8m+3TFPuSP36k/jDbM4z5VX7tS99UiOpqQqvizgtQ8QDkSXGHGcLy6lmza5cRgx
GUwf9OFrOkjc/urhBv70fzQVjkWnsqIvl7CSVfcd/wJia8nGrcaVEwGC40pGo2nzbNEkMILwNtqX
W5CsVG5+HIPeQynQU93qNvWK4//DTteP4m/thLNhapyqiYZ9LN+sh2g/7JJNcvsY3iseJgO9yvXq
Xw32MHuVKL1urb/lCudjGDs0qi7+rN2Yb0Dn22Ue+vteiKu6ii9jRF9PRk6WWDgb9sxLBCAscX6T
fI9gpTOwkHfspr7RNirKTDDSx+sKrkY89JUSe+ECUkVyLj4Ybd5Feb2zmxuiH4fyG4AB/0AEMNEx
WIPxD5Q1zkOC0lCA/ecoz2QGc4f4yVIztIj9QdILqKaP2S2QzYlk60PEgWi6JCNcuW2T96h5uq7E
6ukCyzGYXtBMoRqCHZCQMbWNcMuiYXRskvmWY1LjvxMhbH6Px8BcCyeIAOJGFI5BnYeS1B157Zo7
OtFjOeQn9QMUgYseA7b1rkB5c8NUvd/RvEp9i1jVwcbzkNe3fX0EeGjkqkNZeVbJEq+0J+JmmaNu
MIHVBckUZ5vGiYxdVmtmEKZR4gJTKsndLgyHfVqCExHIvLFnAMLb43lf7tUI87skLYiP+S4AaRZd
c5vprN3gpkTdWA3xl8nQlXdOX76OIGwA3jgH+1kEjiUjTWZAppWdPwOrxivmmj7jDaisMQGYAg8s
Uo3S0xLnWe1VNB0VGrCv58lS99pcDbs0BSCbMuXGpkQ322bkWe+qfaX8mOL0Lrf7xO81rfCSWCVe
34MEqwa2pD/RfvY1DfW9Ee92QCeZZ7wzMIw9ulOoDd5UMZB8dHnhM6PJb8246g5JrY1BBZBkN2Po
Pxzziu1TuK0nIM3PQPzWGp+bw+g6/Vxt7Q6vJ+iFrncsSx3geZDiflSUyUfPX3xrWG206+YuOujj
TF6bugl9qypib85Aoof+B8urYC3QpCoBLpdPGCDTOUf7I7BNMNMDRNTCIX5SstkHM4m+t3O8vyn1
mB2Bkqx4jNfNhoPfwa3SNr0Dx9G4RRHXviOx07wiI7JdveDj66jYryOa0Hc2+GC8suE/i1KVNbmv
nS0TvF1o5cGFHwzM5zapaiFGxKoZvl35EtaaizYv9/rRWrN6E5kcMPmXiUuxOWUoSIexGqy1WWxT
ZB3zNh/f/jsRYoBKIwpIG4jg5MVIfzjsjhd/4KtPtRB80KS2Y5qEAOW0p2kb49jgNhtYiYz8dvEz
YsZyKkbwQyC5S+th0WTG4Ev4lalvmXIgKdJRHHOHSBz3si4X0tAxjS4uuCWU1s833+p0JzEHOKQs
e52zZ8vs/Xzcd7kMxWLVyH7LEd/zc5Aux22rIxGMRl+vRr8o0+3nTYCia4gukDNAPdbOVeGYULdw
SHExmTKvSFJcGUZvjmVdsmvGfCpGiKclzVAFXoxZaQ+T+nemYN5AEifWRNiY31vmRpd+IcGYHX1W
zSJkKPGYVeP202B6Y9E3j85Qqu/XF21t/09FCUYdEVZE3MG+OP1rMtyAMVhJDrolCd8yKYJNJw2p
EtQUUXuLbic0qmuWy+2bVDYQsioGgwboR1xe78SuxLgdpl7RK9x+GfPUzMWNxMu6IJThVqzuz4kc
YX9GQy+jujXqnUp2av+MJ/qCSUohy7qL59LGXV0DNTXg9sXStd6BpW9GmNgxnmzr9BfTiJtW92V9
x2UtXWvaOBjVwT9LB5nYudGYMZsbs0EJDuPQaeJXiukmVKLPmlc7FSJYABDeK9aF0KdvTPRZunn0
TQ9Nt2XfOra3Q+MPIo4DUgBiLBcytKSc+4KkZSjCJ3a909N32kWuhQrpH/QOg8RkgQ1H4RK5iOAI
Qp5ydbChEkrzvuXEfjsxP0TEv35C1yzhVIxwg03rUG9Hnda7ibbBFE+BydB9N0fbmFi7jCE5ui5v
1RxO1Fo8+UmK2oWgIcwKLF2XapuipZvUmgLCre2nxaCFEBPxS8MQ6r/CDtFBazW2ZMItfyTJvaLc
EPv5uogVd3AmQohtZpJYTlYisdFD7o/RDvginkH+4jLw4XU5mAAh6OLAygk7VM6hZiUD3IHZ3rb9
w2zfRfWe6bIRhpWNgTp0qaKglxMFlfONMWY7LYkFdUz7e0pvrSEDz5ns8XulynAmZPmIk923C5IU
IDirYWHNI8CtG9cc1Zc5DR8cGr1neXY7OOFTjpvD9b1aVQ7wEsRQ4VhRvTyX2zQKcGUbxCFwRxe+
BZajKbRrTBbF5ufveRhM/C1J3C0VIwx8KblRPdV3TVk3B94OsUTKqj6g58EMPppyMSJ0rk/lxIMS
xT1ObVdsFHt2ic32limD+ZaJEU6RmVd2kzKIGXX7JoySv+xc3Ye68Xp9d1Yt/EQb4SSF1dAowH7F
FaGi30fb2LUxWTivDDRKyggtJCqJ1xECN2dMIWQ1lhNQdJuppLsBtPf+Uyqh5gLeZRQlMWKyxAlx
gyYex6FjZdkR/ZjDcKgwLzZWR+D7fc6dfsixCUaqFjALE0/R54bQh1apVHOZHUv9Hs18bjsDjV6G
6ies2T9CdExxWg6wBS76vPSw06hSc37U4got5uSBONG+6rnEZwuhaBEDv4OkBNmVY1NxHHoE+6XB
1Kw9Gs2WjTd4r8d1zyumY5n+uL47lwot00yY60OIQP1fnMxYOKbbUCPpsU/eB3pfdOgqk6FLLP7y
JMWCNnjkBjMyOIR1OG1LODtOpiRcMSCj03csDExZ6Xn5+8LvBxYzpGggZcKbjPD7ldRQGgwyNMe2
tvzKbN10wr8OajOcePlUuKod+teX7XKDcO1ZkhECXI6Fv/zc2FSqjJrWpdmRac+W5erW7IbaX8Tw
1MaS2PXK6p2JEhx2T2dwxhWLKGd8pAskZiRLsASvs2wQfI7z4UINZAnCAjp2o1QGkGCONUh6bIXc
5eO0Gzplg/bnzfWFEyctP2QBxmwBAsEhvez5GvSsmIY8OxqoMDWuvau2qZ8hXfD4i+41O9kr9IqB
0wVkEfkpJveg5vlOlaydFccY62PY4Mlzx8FCdRPRhE7oW07RPnddvTW7AMsHtTG8hzNlLz8/ieqh
xSsVzJXZ0QKsX3ac0MEGLG83J0c1qz8X+f5ZyRNZwq616mQMTINjxcTL1jCio8ISt40KycDT2gIC
UxHDiHQBtBCNIwknNuQmVBpacF05ndsQ5jqjLB+SiRHcdzX2xB71AmsWwSqigGE4oM9+XN+eNUM3
dBQybbCjWOg6PN8e0wKfDtBB2qPDHniMBpXBt4zY7W3Zi+qaNqeClg85sYPabAAbN0Ibzb6daeji
Su7HpsTYVrUxl9CqIv9B++m5kEYfUq0aWXNs6sHVyHcL5VBt9FvZjNiaUQNX/185Qj5c2e3cNNnI
j04SHhumuWgjOXJN2aXJW8PV/ef3yAScBcQBYhajXOdaZeFMK9ADpcfWtA6Woj6qqubbtbLtks/R
zFofJ8ixYNboKMPlkgo212RxODesbY9zvq2cY1q4iQxpemWPbBPMPxRHCOMiokMAup6NLpghO4a9
EmC63YPX4P4Q3/R5LJuvWQ68EAfPZAkOYWQg0OlLPT2O6hiDkEV/yejgk0q95z06LxrN3nWtzAut
hCdUT9DC62DTLgdUU15M9gzKeUyVh55Sdy/ATZBU6Vbs70yEcJgo0xUnTFpkkI3SuUaLHmtWB2rZ
3TV4UZgKWSFgTSXQiqJMD3hEjLILZjGnVQXa2Sk78jQZ96Mzdz7uYt+um/maUidCPvAWTjyE2mrK
PNVaduwG/ZDGyaEgk4fBOIMNz1EkK9mK/Q+LqSOXQ+0EWLMAHlAF22iMPsdUEmmPcVUedZAUEUX/
wZz5iRr9dy3KvAwYl+j59rVYwwCYthmNxHf07um61svSCSbqLNBsBtINY4mR54fbjOLE7BhLjlnM
/RTg66SKtmrxEqct5qf6t065VZFLXRcqjhMtygOCB2jfCF9AnxNB/60i0VKzTIpjPG2rQ7dLfQdw
SZtxA0rhhz9IOM6ECd7SIhHp4fmzo20DyojmG90IbFU2R7Nio2dShEgGNNKuiDmictJ/tfSnKPpc
O8fHkgG3Bq2pOrL3i5kZhWmpZTEEMJQm/Ni6TdIfIGZTzUdTNky3EirhgPHyhrFAgL2YwmljaMwZ
dKBqHjMMwSquWdTp7KGXmERumecghrtuDKI4PJguwJco9+IQ6FR8pZ9TDoJs2xgCij4j5W/FfuJ4
7vkDGXhJBrGmjQk9MWXKUOsvUzLwYABvBmSM70P/13URovv4UMOylqiFpTNMwSfitPZOihfLAFwp
QVipd0WavILP6TBy65Zm2fa6ODGMfYijsAXIo6ghivcdjIlzZlAejMnXOnvhAHwpaNCGn2SKskQ5
QvBnrCY8JHMXpIPmm/N2tLKNXX6rZV34q8t3oo/gh3SrG80sNHlAFqz38nbMbqd2wDz3bWdKCvKr
BnciSvAHRT3zerAsHuBJxu4P1L4LR0nDv+gM/lk1h6Lub4JikwjOfe4LACmqwxBMExgFrbCJdg7p
DO+6DaxKsUG6beHeBuJL4fk6VPKxB0rOGKiAC24Nsi3L6U/M7ESEYGad3vMxV/su0KbJU7J5S9rC
5WP2Suzms6Wcj0U7kSWYmo2WC1omNg+ULPVSZt9lgIOb7VJyfVo9OTZyTQK0XfTdL+ZxEuerRgVC
GoWlUdpvMDJ8o/SO57Bom5X21+sbtGrUJ6KWTzkR1Sp2H2tT0gUNeenr8tjGfDfM2Y3VNptaGlVl
0pafn0hb+lJ0q4/QJMdeOvaoJpHfKu8ze4wLGUH6uuX9XkPBvjVrHlOrNwDzwxOXoSekwSPQ9bVb
3aalpodrB2YWxLc5yxg1nucgvcJIRsB44eLRGHdQ3a/wlnFd1KpDOBElaNOWeQZ0dCxcTTqX2vnt
WPyckkjSxrj8ltNMazFvFHQMFfBOBhI/IazS0jY5MEQwuNmkmynbKDV1afXqOPc0ekikrK5rW3Qi
Tmz2z/IywuM2lOJO79t0+GKT/vD5dUPfDHquwbVIgO15bnCOouRcmZIxMFrDJ8m0V9L4PqSTBBFl
XZPfYgS/YClRQ82Od0HZOmDOaI+4pW6ua7J2dCzcLpaJUfDciCOj+dxjHsjGg3nRNLkb2rT3Hdxk
rLr8YqnNJmeOJECsmdypQGHpaG+kUQ7/HbB62DZW52ECbcPyRqLX6tKd6CUsnV4q00RKiFHnyOc0
2tRM1kMlWzohcCMCgXw5y9CJW5Hvc2X+sHR1T6P676bI3EjnuuSwyuQtKp94uWQsGR8tswsAu+BF
1qtO72w8rANfz6LP161izQWdbtKyiSeisjHmetcPaDtM6YuDEjY4nd66Llk4sCRarTqHk40SXBBa
E3jRaeUYOIQfQ2V8RVk09GI4Jm9C1LVaHaNosvLEuhGCdAC9Nqibi1TwCosxqF7DI9Ge7MJY36ka
8D9Cy7++jDIxQlwKc6sDPW7WB+Gkermlb1oOTgBTVtiRiRGWsBhRlKgIvFHaqUHble6oRg+9Hu+v
a7O6U2AI0oEwDugsEbtAz5zSrPOyC/p239DOZQA1o+qDPvpdNboWkaEMrBrhiTxh9YC9Ohp2iUQ/
mfcj22f6zwx12PjlulYfueJFdDoRI6yegol8MtTRGFjTtAc36He0lD5nrY0JO/1YtsZGQ4S3NeZb
Wf96XbZMQyEwzujf7QwAHgWj0nypHboxm25r2tGzkctmQFZt5LeWH6TWJyc6bJFsDHXIg9apPBRD
tsBa801DRki76qNOxAjenSXqlKutOgRFeU/QppJnz8VQesw5GFxSFpAs3scYyolGEY0KNEth8Xjl
bE0UZdOseXJ6w8UVVXJvWvbhiomI1e0UVO0VV3FvYhNADgjozK2dljw7uOYmQAoxD7EMWkemnODr
uTnZhZFiu6qyPGaG4VfjsGuofW+Vsk4WmWUsPz9ZxzqONEZmMgSZ1Rws560x2bGY/r5u6eu+w0Ae
SHSC7kZBnznPq5Y4fAhyUj8UtbZBu8thGuJNWCY3Gkt/9N2Yuddlriv2W6agGNocR1AlYA1L0PIM
RNl0GtmzUgZQsnz6pXH8FrNs5cn6OdpkqCOrUSewmn3boEcd5AayMs66PfwWIvjCondoUzmYA2CA
4E/CZAcYjF2PpL3TZEnn/+EQf8sSHGLKnKLqTIQTJZ0P+kz3uVkfmGZyv0lw56nbJ+yll0QoJ4b0
5/U9W19MtIujVgVbuegaJ33XI68eglrTFF/RGvOo9kRWVV/3Ur+lCFtWjp1SDB22zMR92xia23TO
H+qEuTWm7FH5868rtW78v8UJm1d3k827oUUpwfphD3sj+TEifBbObUR3eJ3eXJe2biq/pQnbZ+jZ
YCoGigmzjo7bCRS5A155ut4rLJlfXD1h6KegoG1HOV8MKkOm2GGfKzyoq5eGPiQ1arOSK9CqCOC0
YX7fAJ22WCPVcGYt2iPJHhGJ7STZxpOzrwYZysyK3aHEjGIiWm8xayTOMjVdaxWZ2i19w31gd07j
aRxTwdd35lKXpedoQR7F5AXqL0Jw5BPNFdYn1uNy9eG2HdhARxtYKrlur4lZyJQA6OCAT0cX7iVV
SacWuBrWI7Cql4fRCBUE28zujbqRcZ1ftFAA4B1lCkBWA7ZzqcYK16yUxarm0Nl4RA3L0yfm1dOT
DuNWrGM4fOup4U/h96Kih9bJXEPlD9dXVLuMzCBpQEsXMIPRMo//njvfqWGLqQ9NjKN7X05PuDy4
YfZFnxWvqW5J/0jjx7J6GI2vDZ51ap24TvqzMd7sIVBNsJlr7TbOXyQftQg9jwjIjtHfAYxwQoBJ
L3xUyLui46lhPHLfCAyv9TD46vEgd5Vdvom2iuRGfWm7Dl7UUGz76GmzRAq1JK8Sp29r55FG02YO
k5ucyjzYmogldqNmuLyOGILlKmVVOUqs27FbWOTWqFTUpl6vr9qlT/6gCoDZojyJ9izBSQ5dBMbT
tGTv1PxZh7hPlM/zvJ+U4xDJmhVWDogFEgQ8uGBCEvDngtEWIx4WlLRg7x37WUSuU+duVm8+rw5W
DC1mIB0zQax5bpgNAW/wrKfWowLQBN7uR6PzDEQYDLuZqeypYk0hbAolGPgE3LkuKKT14TARvdAf
63k35olbDg+FrPPiQgben1HQxzMSxODPQszEo3dUAA3MCEbHChjKRFEy+EkjYzS7zD4WOWjxMNGv
C65LURc1zsfZ5pmD9vPvNVzwlAR1ZPvZ1Hstjm8+fncqYOlySYp/EaMXsVi7BY5ERx1MiJqmWfRR
hbaEACBcW+C5bIdy1+bpVxplu8GcQXAgA1VeW1Ad3QoQiFkPTC+dWwg4BO0mSUMrSConckFT6g1l
uMtLRTLttS7HMfHajJAA4q5zOVFYZXFvRDQwq4+Bz+JnFBXbMJaVwy58BFYQ9VACcDETb7XitFeb
Jkke4/8HqVYeWjpuOvXX9TO1pgkY/LBLGF1Eiih4IW5mtR4mqRk0jW7Eb6AawCAeWMCZdmNHTiKb
J7nwSAiiaKlETRXlDs02F4VPEvu07OEohokGRtpXyzjrxtT53ibx38DiASRFv72u3kUsW+QZOMHo
DQA+uQiKpNTKWA+qSn/1sPOyqj1Tj7ahpngdK7aEHuxh9NOuer8u9XJRl6dhzVhiFToyxIzbbJq6
7XHkAvDv7Qum+pqiBfjA/R+IQa8yGsSQJ9qidYxDCs1IbAX1aG60rNrE6JFvQrL5vBg8pgMB8eP9
XrxnFrWqdHFYhEE2htts4O5kKDfUUCRi1m39tyUKZ6q1QsthIZ67C5X9SBr9CIv1P6sJjtNHbgUC
Bhul+XPrU4xqztt8pkHZO75O+Z4U477KNEmyuKoJ8PkWjhdYgIjt3VlKAwgeZiGg9+NxopH+quIN
X7JeF3eSxTecSFmM8OQoMTueQXvQ0oDGke5Wof3eJ+YTr/LnwtIlN4bLY4scAtEdZFRYN40KgSqv
9bEw6hgtAZ1z0PvBLaJ0Z/bzxrCiHzgLkjLUasDC3QFdnAspIjDsz3VDgFBBKAHdKnsA3QdO+Aas
Xu1L3CXDtuPKLzXNFE83a2PbFtXkKyOm+6/bytomopUI74DorAJEsRBKRpvm6RSpFDX0XvOyfDJ9
zPPMEinLJp2ltfBPBASgCxUIaGHF3vbM0bmiKqkV9L2COX2+16rWtVPZy81lJF6m64DgZ2BwAqmA
sJ5t0SlTpExm0E5pMPS5R/P4tcI82sirW0wUfwmr+q/r67emGRhwHNwxcZVBl9H5FirOmFVD24SB
PUZBX2g3YDp9BZPU85+IwVUJgBZIMcX4NVlMbRiFq+067g6EbTG+7idRdrgu5qLBDtEKuNhLro73
PIJk5lwdBM+aEzs38TpZZUE9F52bpOnfxjw7Wzz36V4+Z82unGrDVczxLSQ025hKwTwjTMYt1bpP
wv0h8UD/+TKhC9Yme3kIPv+ghDaFAmoBO+hjNDbYEWB8qzZyW2BI9G3xB2YKgci6dbRy4b59LoyV
PNXAVYW8Sm0DGh6KBm8vqSYJ1msmsxAEIsNfZi5EKwWCbKnxyIZ7XjA46DxuGsX4DkJe9/pmXnpO
3OTRKoiSARp3MAh4rk0OX1mWY6QEWsiPyBn3Bc83tQG2wL6QhIJLxwlRSwgAMIB62Srm9E7MhmgO
g7xJDnjgqUe3B3/6LTPzrvZ0pZy+kJzbf7CQuB5h9AduezGScwXtbmZVZNphwA10pSAVeSk1839I
u5LluHEl+EWM4L5cyV7Z2i1r5Lkw7LENElxBcMXXv6Rn3rgbYjRCmpMPinB1gQWgUJWVmW180rx+
YCXPDElxQZDUl10QwD1ex6IEH4U3bu2qjOpCfy/QBvF+7pP0ls1LB+ixLPDjBkPJoZ13B4+3TcSq
euc01gcyq3Njy3l6drcOngb+ouXBxK3mJqncO50maJN5799WAMpiA0M8cOmbSj6ltTPZgjE9nurU
KyLg1Utr63jTzKPCtlqV8uJKMgx6CoBk8axFwijP14rAzAaTVHOc1s+M5ptMvyf2GNpGBvrYIepq
kDAoheXe3qMo2+COWxTWvUVV5XIpzV5DhDaVEWOaYcsS74s3VUfNp6Hvp1vbLHY07W5FMkROcZp7
6L+5/UMJqD6puvevNn7JgtPH5B1EXqRtPzFTiMpvjJgYOshyvlGNRE326fqOWDnDlimkZb8bOGPk
hu7QFZAMGvFJjbQHwQ2YeRutjHxTNeqyamdRkEeZykLx07pc1lEvO+q5iQDsMNnmg3kTzGRbu6oH
9UrigP9/IT8HFQQmU6VbfJ5EYlOBkMk1eJI98ekwsz9n7hw843WE+Pb11VuJUNO3wbIP/gQ84GWk
4+yOFunMco4b4kMV2YlGku04WC5E6oYJyp2NfzLZqLC6tpbnVpdfdbbbJz0dB8PkegzmkwMpzKgC
V4ShJIJdyyHOvbOkAHTR+HZ7Au9aa+FcL6Mp1/cQzkHv2IX05MIA5YYm0bajnWwtDDemjn5sqQrs
u7Yjz9y1pCc/bXFIVGmnx05R7VtTv9H0fvOfvqMcNrUDZFA+w1MO0ip05Des6EK901Hq/FbVPiTi
fiTTt+s210IVOw54ONR+UFSTdgSh3KqKBDsvzfm9WaVhTp0ny2uiXqtvNJJtQa2luJPWAufc5LLS
Z4FT9VTLhIbAcawJJF4YMarNyAN11XXPVs1gA+IQxbgKGjaXZvy5tqZ2LkTc8XQLdcntWPFNMxaK
j7YWF8FvM3JGqfU6G7XFG7cs7gBVetVJ+/57dXkLYPgZzSdcRdJlUPR5brKGWPGoa96euF7HN06u
YeTHhPJ995F1O7Mm3eJmMlPWgAUitodUu8tmfYo5uEk33ty0irVbDb4zU9In4piMLtMSd4vuD9Ey
+BJAM3AmkUPyjVv9Wc9/fSAkftuT61ogTBlJ6sDeWLcR1W8YqITnj1yY2EkYvUa6YBsyItNCq3jA
AKIRu764cVkfCtIdWPr+Yhli4rcV6YrRfECS9LIWccu9jcmSEFi1O/R2FcGwhJb00raAUll4y6Hr
CF6jy01UNUHttz6c4TkJx2rGUfSpxfU8JxCoaYz3XykLEfdCAYLEDqMvl9ZI0Xd+i4GYuGP6C8NV
UpH+HiU2xUtmZcti0Boisz6oBDB5JeXfohIec7PZjM1EjwQjWyJyRWSvmkANE+ccOhEoeF96gqFj
MACJzoj9bm73Q+p+g+OD4lxYeZGBtR6Fe4juLc4sP+LsIDV7DNwnZWPGFkSvMJlHQR+he+WmSFUy
Aysb1cKzyNNRK1jYraQVcwbN0XjXGzGqg7fogxSCx0tykedNlI9JOCQq/alV31AxgGN4AL4p8Zid
Q7skNXQUHa1NOmjbNi8eqiyPOjxf3n0qYH5jKW1inBdJt3QFNl6OmQdU+WM/y9NtRjwzbEeti0xH
qN7qa2Fxbkr6Yr1rVlNGEOAGEonc48/Z4B2ve7O2Y/Fyhi8AQlhvLovBZ9Y8YIYSSO1042Sfuf7q
8eyUeLFAJnHd1mpYoIgEckjEOt78lwHIvIEmVdKacarb884CEeXet2tjW4FndMcqo0RehmHR2iFI
1z5gGo8FaDcs/P2yttTUWGUP/hk8S5wkyjCv5CR5yJIfCZqc1OLbxlU0r1bXFZkEDkEsK1pLl75i
drEC3SYMzqwLh+BzB33TYYDX41OLYLnu3Vqc4JzTkdSDuPpNyR0wZH3uiAMMrc/vRp5YWwzDkv11
IysJEhC0CBVMvwa4p6QrxE6En0CG1AT0mNqx4U/+XTtOdpR3lGyum1r1B1r1qEsvjRcZIZnlZpd7
pW7FOsnTo8Vb/0Yv0lpxWb0ZaV2KUw6qtaA8wXGK0qP0jfqemUkAZ3CJtFHtNUM0l563ISz3ooqz
/L4fpses1B3MNnVD1GKuOPScTP923d21w+v8d0i3JiMCXfDeQQqVe3fg/wbcQ9sFOTJ48oFiyIXL
0hbMTA6AdNFZMao89EA7c9wUGAg6TZooD9e9WouXc6+kbG10RaPzEYnh6LLXpmxC0nSvBlcBDNcO
FZQaAE1EFW7hpJA+IvdEtTAFxuCcNLajp52mnBxwQoepS56RhWrg41V1WNcCFCcmav0eICwQark0
GgSlcGgJ3xqcXK2VpeFEIAZ/fQHXwuKXGhB6ClCa8aRvBWrVPhN9Y8VtOWl/Fg5I2jb2DGuhwX2o
jE+JruonrCwmGgkoQGOGAgUPeY/3NNETH7iVGFPsh2qYo4yRJ56CKHniAB256eMIcb7rbq7FCZoy
4LNBZoLq1fL3s7QEpFkUJc7CjmuzHCMfuCeP6NMmIO8k8VuK+QC1oPAN0hKcY/J7uaPWXGmCWTFN
MjtK+inbASDWRR06CIqjZe3ToeoNnXt0nAAtWOLnzCdaBCV0VUzEB57KRRmEZgHZYa0+gupKYWrt
ogFjGw5KPMrx3JPSESubG1FzXOADKji6fgsIIIIx3wj7C6lbRUiuxAce/T5yO0zDwT3JLyPQptxw
UWfUxnpjD/cVWLUWFNIwfG3YzulVJPdrsXFuT4qNCZN9gVFMejxQZw+2h23gj1ttKHfXQ/BXA0t+
t5zbkQ4RAqL20Z9bZEEF31fUOdo+v02CT1BdBi8VCMvJhBHanxzoApf0UZeAK4Ym29YBNZEJLrb6
e+VYu6YDMsDVo8G7S4dEccevLgUohBaWFQA95ej1raK1HWHrsZYOuzq39slk7lGh/0A4oZ0I/v2l
yIOS5GXkQqiwAwmgMGPqfSuMb1Xwx2A9mtbBahW4pZUtAgpnvKsAvgR9vPx484YELaJew260HCzu
YD2JvJ5CPtAt99nz9Q+8snhg7wR3DBj0MPUolzwzf3SaBHLDcYFqXD7aKMcvaH5yuG5mzSfk6/Bo
wUW9ecvXBUZiFmhdnA053dT+7Oymsc83eld5YWeM9X+0J32sqa/Afqo5VjyRrIoyqIZUrHjCGNBN
35Z0c925tTXE+xH5JTJMNJyXv5+dadnk0AZkflbcDxSMek1qbvHIc9FDoKrJhJVjBnrtuPPwkMPA
ty9tx3T20hb6ZwaIGW4a5y8kR+HsJGHPnj39flLBjpdERNr8aGtjXwG6j48mI0lA1JJ4GdPNuHfT
LGonC2qZDfQlzalLQgiTDlE2ViTi5TTtbL2uFC+wtXVdMHPwFKwDeDJfrisZGVIJG+W6xPP3Y9du
kiF51vJ30wIsiIQAQyzA0+GqkAmA7SKF7i3Lrdi1Cd/4ef5olkUVOXx2d3VrvJd9cWlkQwppeekB
bYRm0KVXwNTV1A0aO3agGNKH6QTthzbn5i3wNlME7E66TRv683qIXu4/qLItLWe0NQAIAg0jqmmX
RnPuVGz2WRFDIIC8zmT4inkJ80kre3MfiFJFYHj55f42B8gvoCVgZkQzSrp6HaCXtXJwu6NIZ0Ds
2kiz5k2pqW745VL9HZ//mEG9AYi+pcAhoy8Gs0BfyLbz2CVQqLDLo62pNA8uk4i/TYCXBIkKtFcC
OHS5cLRPaDq4VnfMszSaTQjJ9l5ote4ubbzIM8i7Svr/mAPuB9AV+ARioUtzWY7x/bw18pgP2NZO
zRoIceRT6E+tIiLW1g5lT+xsXJqYuJAOLVt3miavWB4TRAIw/sLeDvmg6qiprEjnleZQ36gG+CM6
tuFJe5+75btOiX+W7MwR6QsZOR+F0SIIbL0KK/FN1KDcG56v75/Lk/CNEbl5azRFn1hOWsTpzPRT
PZXolGXT/AQm52pTjb0TWZWoH8q01U8AJLwPrP/WvLR96cCCEa+cPK7H+6kRJ/CVP1x3cG3HnoWD
rPAFidDAp76fx4mpOVvdBKOg1phsR8rO2V03tR4TDsrFGFDFAJB0OLCs6n1TK+2n3Ix170VJ2Lru
yu//f7F/dh33THi+m/R53GMux2++E1v7oxOP/80JafugajK5NfpJmAP/Ok3ZbS5UOiWKZZI1AFNq
6llFf33z4BUVpgDiOpa+f78b2OoAGC6lOE+GgDh+RkeoF+VxYIv51Oe9ceiNUhFba5fPmRH5guX6
5GmDP/VH1HO4/WWmGrr6ESCOrrhz+s4ITvPomfzzdddWrQJ5bSzJLd7t8p5JMdmrFUUeN6Z54GIA
SE072GYVmaaK0n3tUwH+968pKdskljUOZo5TLm380HSnTSLeh9T8+wQ4NyFdDDadtBI16jw2+WBG
pd3cZ3XBToWlJYrUee3GO7PkSb0jxyjtggjEnQ2VJjZsTOO7nn2uAIlRzZ+sfqEFrYIBFAgvyw+d
ucKk2dBgoxrGS8sOHbi7jeahxTP9eiSsHQj2mR3p83QBgH3e3OVxV9lPqUi2XuE8JsDC/Tcz0rnG
QfdZEh/ukDrZBmbxaGj1C6ZS31f9+icUztyRzjeu8TFJzYHG6Xhyzb2GMb0AbJLpR3btmRnphKtR
EZoXibJ4AjE4xhYCch80/VbvUsW6KcJAbiZDFa0A2TACLjf3Rf+9MZ578IsqtURWN+lvf+TzwO0D
l3BhIyc1tU2a8qPQVTMEikCT53LKtrAwzQKArjs96x0HZO8Y2GxzPcxUfkifP+hE2nbtlMc+VB14
395pgaHIQte/CMZmAbfFw1buCc1z6o99F9BlcupnN7M4yZx9PbV/WDlKWtfdWbe1HJ2QfNKBEr+8
rXWWiJF6uf1UkH0FpdSyBktj++IWqvqNytDy97O0QG9yPXF6ZPI6iJ34UN6LfkZrcmahMzDFGboe
CL+dknJS3vnVbOeINStzMEYd3IIO56i5zodC4beZpVpw5hIVAXiDNFxxvCgiOpdb852Uif8/bH6b
kO4dMnQJOO59Ghept2Oe2EMmtIka9i4Uxhszcl1jTkXfDgaCutWS8pATA6NS5ZDdah1RVU5X77dF
qgYjqYCwy+kn8M+gMS4bBBxkHECZPHZovQP5FlR7W1P161YD4cyYtFk59Qy8UPGFSGMZzz71GI0G
jdZ12LLUUPHDX1aH/lnFM2vSXjLxEC/nguexkxnPpUHumEe+WKX34pX5nWlP9wbRFa8v1WpKuyq3
0V4VAY4KNt1z4zgGPzXQ3tv84E+qFGj14PvtnSynZuEVBP4vPPTAmRx6qfdSaYbqblXZkMJ9Eh7p
x8bEjioZmu45vTP7af+BE++3HzKZXdeiretksEGzzzZmKwEoTZ0vfvWhtAfNPwzBYnYKgOvL08EJ
pq53OKIhgSYnwQB5D6VvJ9cVh9BqiC8wRIwyoOEnPyHMrOVzAP7seO7tjV/3YWJrOzz8PnJPQK0E
TVpMi4JD49Kb2hF92sycxh6/zQ0WNiBmGx+18fX6x1mLZ4xKGB4metDQkQtlrtMBbqzN3dGeq4Nr
HG1iRmJkqI2geYTpmuvW1u4kKMoAngAUlePJFU4G1ohKrzsaD+wY9DGYdSPXjph4H2/O3wfDmZ03
NKF+NlRAL+SxVjlhISjYFKDV3TsfyBvOzSyLe3YfJXXAkxlE+jHz+qOwa7zxspuRplu/UUHPfokp
yLU/lPwAusBLfyErubTVOgFB069FSYT72i3GT+tjAFlYFvGCaxvLaox8k/sFVOnSTkyhZiBn2mWT
XzyPukn+qMC9kIRtMBVVSKZ56LazXTcv7/28y9QvSpNgUF7QJ9LhaAO8SOvSxOetxDEty4deG6AV
C7YpYhTvI8D75xsvaDw8doGjlWuumtUXPSqHKLXxae8D1Bg6tA2LGjie93qFqvWZIWnlUzaVo5bi
YdAZL6m1Aeg5rMkGuODrZlZ34pkZ6TLrKReisAge1fqD8J5J/2yUP1Hb84w5um5p7QRDX8padLUx
yiD3bywvLVFtxe5gE9tiJvKRzCaI+X3F0bJ2t+BQWXJcPEMweXMZsYLk1LJqZLqtz3e9pt9C2O4D
a3ZmQn5RF1rT1fNo0TgRx4G1oW6MYaU/dxo2QFEpDv61w+vcmHS/zOCjCRgZaZyLQ2lBTKoOAZWx
+c/rX0dhRq4eET2fSe1oFK939sKBEGu1Oc4cKwQR+/frptYCYYGUoN4PWh/Qp15+IYd5E2TW9e4I
1YdbG2u3fCUD/37AjIt5W/Rh0MyTb0yjY0KQ0ref7HE7BimK1qGvpMxdXbYzI9LbYLCbpnZAiBk7
2j3XgEmAxHdh+9Fcp4rts7ZR3TNLUlwDQYmgXm5msKZFhRXm9sNkzhvPDhvj0/WVW3UKUkseRlrR
y3pzOw8Z6weMpMRV8NmYKGhEH02+Z50qDVTZMS8DwQD3vj4DPB8LjDoIq7mt04cx6PdBkyvQkCpL
Usj1WTmXZarTmGdHnt3qZbXR5z8M5yNnnAsaBeSWPsa25EwjGJK28vTafqr0AiJffjdF5ZiJ56a0
HMVHWnuFnJuSIo+3YIYe+YRdNBP0Rh7mHHQ5RhalxhTlthcOUHW/HharJ+uZc1IEFlbgYPxmorEO
plRCoXWqJYpJWoVTgVwVrSdX72ecrGWZhcD2aOaWQ35Lnx/M9tZT4sTXwgKpLsjLFsg2iPcvA7BL
OSGZhzWs3XFb2V1oem2IqizEaali8dYOPWypZbbagjH50DOtoWJ1jVgvKIgcelFiPCq/9d3h8/WP
pLIjJYckKTFHuNTj886L+iTdzthbU6kiTvqFxLtMDJF0AYLuQyHDA2m4dC1B08P2a6gUHMfuBgLc
nyBitSEDNIoJCUXzyfM/JRjt7pIfTvLCBvb0Xi8vUj75bHfJVPOhAM1BlYDoqBm3KU9DdC931828
DcdliAAIOkgygKlNfg1Ny0iECR29IyZvtmN5EGBtmkmFcZL7ktz5w8t1c8sGktf03JwUjk2dcjyL
G360gQ90q581m28B998a5hezeoTwz6bUje11myoXly1y9pggbdsZc4vv6A454O+f+uSgVT8s92Yo
O0BrDtetvY3OywWVopO15Tg4ZkJjEwCzw5SK4dRrNmClTqkrjpJfwNsrqxlIx1WKx62OGV1UoqHU
HQzjZ6u1gHB2IKmQAXOJ6UxaQ9ut9w7VqO21QLNDazIecoguzILuWHekSfOR1cZQHOb7ANsAmeHl
aiPFKlt74uJIxikC6Da052ebB9uirfdddsv6SoFye3tmY8FNA/xSFkBhGLq5NCgwSTIRt7aeGlYe
ymLeCPH1+idVWVj+fhZA5qgPnlcjgAr9r9q4G1vFd1T8/3KVnFZJACA3SqONUUFlSt+hmK7Yd29T
q/NFwkjNpQtC5FU3lsh9ZwAomaZ9zrP6wRsMjK9nBbiWVAxFy556E5n/fhRkWZf2Wt02J+BFQNJC
P9H5ZNAKXP5PQffl+pdZ3WxnZqQvM1T9zLMah+Q0sqjz3Mju+gMdVdWVdTMg0QHl3EIEI+2zEqx8
Vgd+rqe643Hrpc+VaDGqUL3/Bl2+0r925IJe4ow+a+Yyi9u5PMzWcG95r9WsEjdb/za/rSzenoXz
gLKUOfoNbpbmOcsOQfWiFQei4u6QuI+WMsLiDNhZ8VIFYY8MeBLUyvRqdm2ouTt61CxyKwT1l7Cv
eAbKI8eKRF/3PLJNo9ixpCKPmDJQiXuvfTmQ92BoAZq7i77Ipa9W5XDaZKhlpDWNeuIBvm0Al97v
rsfh2g4GOhyfDqzRePpLh/44MAadZHRSG6vbEtLtna7bXDexdosByADahyWVg7bIpSct7wcITrZ4
JM9/ps5Nln1nxk1m/8zHh2F+vW5r7ZYGaSj4ovA8wQCPdIYLWnlobCBpzDNjb7W3QfqlL9FR40EI
Pqstb+6rQKW+vBaV4I4EZwKI9RYa3Ev/sJX1VOjUfhqDP/wfNd7KU34c88frnq1bAZ0Z4PUYoZXr
l+NCkKC5WEWzQgGTanuUvyoMTdb34J1UZHBrtpaSOSCnmIBCrebSo24uLWZXqADrHBxKmMuEMvLd
LIAsZ4rMW2FJbnzrpCgsn3soDwKFG3J02sBCPwwH1tbpvnN61bdai8UzzzxpV6HGBZXGJe+woDFi
DCwMxI80FbeO/axPL1PL9te/2tpZYkCLEaMXIAIyUI+5XMoiKSEWWdjtMahsJMP2qSvIgQ4iTJkW
thoozSwR5vV3z5kOHzFtIY/BKIaO5oSUXjQgWczTXpuObW/fltPncgLfBf/puE1IfT2C8EM4DntU
MRXfdKUuvRCV/DYsb4iODFnVwee+K0LWICUfvs5+EPY5XGVzVLQReqpRk78yDTooXdznz80sNiIo
ttfXYCW8AGwG9xNOBFDZyZ/b7hM7TwOaxUGlnwB/jkhN0rCjt62vakSvnNcXppafcnY3NZxRYwYF
xtFJaT3W4NwocopXv91omL3RuDnkqoV+e9ih4wRSGJyp6JtAgfvSZBrkQ4MToT3SY3bg+2zv7O2d
fvAVi/g2A8OcJUaZbdwRroOq4KUZtxiYN7Z5Fts22J4szDw+TTkPx+xJVx1ybxdxMQWKAFx6SLRk
0mdat7rJqGM/ecWuG2+8LEpU2HOFCbmKMQDGiupwAeilOBhsX9DjUO+uR93bO/XcC2jxXC7YbNVB
HzQFRtu9IKpM62g1vuJcue4FpEkuTeR1Xvdi5Ckam8fKexbVPigVb4eVKsKlG9Jd6pcBdYu6bY/i
fo7aY7VLN+6RvsybLsp2niJJeLtTL41Jiarh9VXPUPCJJ/okemOXlTu/cKNRV3il+DYy85zezjgO
KE6EYTb3mZUfE6IqxSlckSH5AD7aXLgjHl0tZEfM0IIMg6G9+NxWBMG6oQWRj8YaRCOlIEiSGXw1
k5nFJad7v+ggtlsSa9PZWhvh2lEN0/5KOS+fRvhGC04eU4uYMpO7Nxju06wxN6djJdyTM7kRBJkM
537Ugj+ZrW9rNCbo8Hmwn3GDb22mh0b9VVjv74Jf/AqZPGk0jEUairdH1gR/NaN5n7Ze5KZNJJQV
41/b6I3HEFPGpBGE8d6M30BE0KgqO22PyWf9pxamEf2kRXaYFJETlTuyed8c3/LyQC4OZgxQo6Fl
Gsjpq61DltepghEipu4O1CIHqA9GTaWC5KxubUy7gocNpHDgR5YixxdDQ2hvsSPfOq/WhsRZFNzy
my6CdE2kuhlXthzY3pYLGG9QvImWv5/djBPGRHpm4azSMShgz0YkGmXFc/nB0ofyDJQ7F+YSjArL
p3pPeGX6ImDHbmPsrA3dFPZ9FvUbfUO3Ad30SWQosKFrXoHjAw12QDHQ4V4255lXgJy1Ja85iflY
74UxPtRKDaOV/b3QiPzfhBwNiUh1AbweAUVKF1Xe3gO7aFH/sFJFHUriOvgVdmDZhQYCmiPIUmX5
bovn84iXADtazhxOwx2fNEBYrAi14WMqvjXTn4G/6d0smub3yf/9Y3phYFxoehZ+18tlROHAaRiy
sljXn+dqn5Fj0GWh3Rlh3qi6dGufDDPz/9qSEpmZiJQZDhlwMC+18B9dzRWp7/I/yGF4bkG6MoOB
+HiupyQ2+/zRXrQnKTqdYadlbZgaojmMOvjz3p1tQFzit1fSzYnZKGoOdToc855t9WI6UC/9bybk
nnrDkqbTQGgac9CwTL6/B/2FKgbfvsxQI/jthlypopwNXlIzdnT/9PfebvwKNcitFs3ftT/HjbvL
NlXUhvkGrOGKjaz4Zo6UrYm8KZe5QBJr5g1JXsA+E/EOTWkIDna1Ij4UESi/BoXrFAnWEvFB0302
lY8gm1bopqxkhufrKBNSpbleM9rjXBqzRwtkrRZ4Lqr3130vPpZcIKAtp3YVICBa71s39i+p8D5d
j+qVhzOIC5BoAE8HSgYUIS4PBjAkNLNvdsPR0R6n6VPj4O1YfLezhz7DiLt949aHotZ3162ufZ8z
o55ktAP01sXMq3aEAs8jSbrIGlWs0Wvhdm5COvBM0umY/PL7Y20FSR/5WqdBurBkPPI7z6i3zojM
acMFLffXfftVtpQOJ1xTC04MC4vhW8m5VqtLkvkYUU7SNJqml9lrnrqsQu/sa6Nj4M2ngPiNu6CZ
EPpDcDQnbZOwdqtZrAs9oBr9lj1NjkrcYGXjX/wsaUGqoS5tew66IwclnD9tvEpsTPTxPICRu5Op
15FiHZYN/XYdcLOi7o1xfF1ah94jpgueResJ7CzHalPvJwz23NTHejMfukplbemKv7EG4jY0sJdp
Z7mYnLOElsHYJEdTY3vXjTiKAmR+5hXW0/rJjD/s+uiOf133cVmzS6OgskId1MBU0cIysgThWXIy
tF0N0bcS7bU5/eoi2DQCblWUdqOaDQplgre2lo0KrubFPx+Vpktb9TBPdYum6FMvjnP2ko3wESUf
5/0D1Zd2pDhJZ1FQzRtxz4FZdG4+FyM+W/DlvQt3aUS6wMGNabu0pSTu7QxssHazmWu2IT1mv6ir
UmxaiXzAkpEXQxsFPBfyV8JrgFFiIluwQY/CmtBw445BDIjf6H1s4R667tvqyXNmTkoUpmpqcmSB
ONzMNCqMh6T+zAo9rKpPmarsqTD1Bplaca/tUPc/5iPYGToPk8IQP34FNefG1p6vu7Uaf7/dku+i
phlSQqZpOAaAwlelH1rmPRmCMBffrxtazoXLTYXYODMkxUbBDLuZddxImn8bWDc9mtSBr7i91649
sMWjyo+yJQji5MJOa+HS87wEPeGSREiI++ELRjuPWWVF1vCZsS14XkLqZIrLYeXiA/ITXUIQ9wIC
Iz+qNQ8y0ZY7a8fJyfd2gsTYnJmqSbgSFQt/AGacfvE+6Mvfz06l3PbRZOoQgCK7IToUMF7t9l5P
b0z6+O4vBQU/rCMOXPftfMtUsaE2anhTmIRDnOyVuewbZyqF6pX9e2FG8qdNDd5rBGY6/z4Ijrl2
0NMHlEvxbora+X0UK79eShfWpO3r6LVLCowAHNHNTYcfeXBsakX0/aKekkIczYLl5sC9iHkJ6/IL
ZTYpaJs7DRo/YMnOwmZAi23r8JwHz1mloXCLEVhe0ycHkKLicWa11r6SwS3KF9HmVf04zUmRLCqg
mZ0lEffqzLgX2eiYn4aJL/CjwMLDEhQ7c6mJLLQGNAzpHaUpIGU8qAl50kiVNRvH74tko2uGzXe1
1Yrm83sj5OKClFGU+cRY0tOqOxLd3Bgt1KiAKrGD999ZMAPyzF+pBi5jaT2NzOfFQJBqzB6NGvpq
4SWdKd4vb7cuJAaxqZDZoSr3hp6j6ca8ncrcfJqCmm6Qq3m3AWlUfeK3h9+FFZnYNC8SardBiUpY
Y+2MEeV/ME25gwp1KklfLlG+2AElAvhhQHoslyJSrcYsFSZOnqzpj9Y+1BPZlMUnoMVp+8lyyees
NcKOO9/QgD/k9MYp74pBD7n1p+HuxPw6t+4rEpI/rkfL241+8aPc5ROcHVy+Oef5WKfdMRNDdtDQ
jtmOU9YeW1Cu7pkA0VcflNax7hvVnX257ODiQXUO2QHUKdEQAUPdkl2eWe6HujHdkncnDwJ+bvu9
HJuDTwbFs3TVSrBIBC3BCpLhSytFgBkpKsryRN1uBP7Kr/o6wrQj/5HPqa2A+64Z89FNgmAO2E8t
Gfql1xYEXB2bn4g+I6UyQSlCQNluVgffa1Tl/svk4O/1AxwABJ4uRrMwYHvpWT31ZdtXpDvNtn8a
oMBcZ9qxmdw7Vqs0Hi/34VtT0vlc2JA9nPWEn5yg3QuPfoKwlIo7eXXt/nXH1KVw8Acr4PWo8ZPr
9VtIO259o92S4X2b/R9XPCg4gjIiwJUtmalaaCTQ0eOnxEp2A7iLZpMexinZXt9Wa96gCL3Qcy9T
qDLxGsOPN3Ars1NZ6PpOpJUHQfgcTN168vm6pbffBkgeoFsMiAEuXXjp7VAaVtYZepKfelp8Lucm
j7y8nhXuSP2RZdkw2YLO96I8YpqQLLsMNqe3x7QCOPrUWsmn1P7RuHvSBFsXT71B35BiiupEu3Hs
T235NSnuSdaEjat6cL5dVABRIEoHzFDwi9Pu8kfgIU0c6JmVJ6/uyD51zXY7QDsrzEEwpqrZXb6k
/3YYY11IVxEoiz7hpa2W9AFhDYBSfJs+WJtsG2y1H87e2OqHRCjOqLc72dLB+QYgOPAvaA9LZ5RZ
A49Ch4qetKavDlmBCa+SN96TO1Zfmd6qasWr5nD6LvhpwDPlg9cd60LMAUMBouwexTDeOszairTZ
Uet9hFd/r2IARrIggArdWza0PpgY5UGJ4JyrjUO9Ten0N+Bp3l3fA5eX2D9mzAUwAJJBXKzSx5rr
opztPnWfGs/fUh+ChZi/C0C5W1fBzujRLSknRT65FosBcHSL4B1udlmBbgQ/kCdo0Z1QGI/AiPZl
8OvQd5J3VTt+eYZuJMjkwZNnAMJvXoYh2NF0zfKn/IRjyg810cVTOWzzAKSA4/h0fRVXThLYcqBw
gjc7mMOkVeQUDMlUL/KTSUEgZwXDzvKV3f1VI+grAXuFJPxNN8sHoWmVa+ZyzLdfDBPqRSOwXtcd
Wfk2BhBr/9qQyjZlanazKwJ6KubODkuImYQmaBsjnbcqBlWVKen79KXeWMQSIGjJqgdf0zaiDe6r
rNxe92hlyy4Uf2DfX6ZGjEAyM6ZB2o2iz082aWiYExELqDEVrl+GszAUy7d22MMaZtgX4B+4exan
zzIztPi7rpt5dbI5BJLav4rmqHHMZPti5/Jgk6exkxe3Qr9N2hPjmMNNQiu1FL9iNVDOfoQUjVar
zyltfH4KODLS15opEl+pUfz31lrCBCR5YOQDNeSll67VmkabM3bC7HdzbHZkO4STtxuiaVttq72W
ba5/w7VQwU2ClABUqcuBf2lP9HpmM7vkp7TwvoNXYQ8S8gcxqMC1Usfz/379tiNFv68VeFANLT+Z
TZTs+z3Zupu+gFfFNtul+//mlByYLXeaFPFyMlorSlixT7Rhw8zucN3MUm74/Xh/65P02ExJj4p+
Dp9a49uE5mmXA+pmnogJ3i+uUuxai7zzDyUFBoOas1MWU3dCd19rToVZje7RqJx8/EhEAKLg2YBF
oB8kRUSTEp2w0uhO9QDlCaGHoGm7GTP6gcMDlyMKRgDJo5QtfaN5JPYsMlxVWhuELaqIVZ3GaWFH
Fnkv2SrSRAwsQQYPtPToCtjSdxqK/5F2XT2S87j2FxmwLQf51aGCq/P0hJ4XY6JtOSc5/Pp73B/u
TJXaKKFn52EXi14UTYmiKPLwMKEGaGXbk7IknkPdXLNdxbkrJ0l4tnWWzuUIW4RTRmvdqPoTsfpg
6NTdhDdWTfXjdbPbcruIql9HfK9BvOCDuN6jxt3RDIGZOfmlVj1jqj3IuO2muLfnSVJt2Fbqr7T1
EJy53WKhbYdBe1i82InSRzu1BswsIqnevIyxKsU8yZQT3o9OBsYIR8EtqaE5iYO3oLYmN58aJTCN
UWOeM6TKx+vr+fq6Es/xSgWnowsJTlCMqsE8DbJmuxlP5WT6XfPbauxgtobAtp7GzPLTvAkAD/J1
U0Fb5JeOR/tu0V2L8GMZA52EnExHtGBQOUimHw3Zdq/P2GtfJ2wAbpwMmqMyh7e1W2JwJXeeGXPc
vhm8Ne1e2o071Y4kktzah/M1EfbBVPMmnmmZncx8OS4dDZZsaP2EmYHR2q13fQe2HOm5MOElX41G
3/Q5blXu3Dd4vDWM+dn4acx+m+z7dVHX9cJg40tzjkGCY5URwsk6q3ZJ2jxQM3kpWe9nsSIFSa0+
7O3WAdGPDC9A/Ybg41IQkxC0n3YnYz8Hllft44/ji+HyQEfls5Tlq7duCATjaJQDa7aOaZ+iauA1
xEM4OwHulXvV3PlMBWz4+vptuYNzIcJWLWQmozbhGprr9JAm0R1l5nGKq4frYtZvfbNyf3V5rdqc
eZ0Zwz7Vppua05IVXlENn2lW7Jdpdk29RZa81MM2nvfXZW6axplMIURRVXXhxdB0JzA37lNuYDxr
5SPzcJrGl+uSJIv4GgSeaTdYNZ6EaDM9VcjCl6o/KY3bysrusiUUbj02VqUF39CdsuGbnh7i9C5O
vg3xzyjBNApZ2nTzBDvo3QLn6jrkcF3bM42Q4ekmNYVGFNMW0qc5/ZF3v4t4r3WyBrutXUKHmAUk
pY1ua/ONAXYzcvtwh6ljPPbL+BnfM7rJ0NwPRSaxiC2tzmSJwXFvLUY+6QjwRmae8h9TcVTjKsz4
vs8kbmnLIkC9jcVDXge0MIKnqHN4Cicvu1OFUX1q6un0VyEjt1lXRjxTyDUj6YHJYiDTEeyb5po1
F+vK2c0XNbpLimer+shgHODaLE50enq/kZ+LE1Sy68ie0KOBpxJ6irWAlCdqSgIuAS78XwQOqDBF
LV/HQAnR7JyIj8W8ZEgBN8eIBg6ITRi6W/j3jnwerQyl9oBEN1U/e7NxbNBZel3FLY97Ln61nzOr
zyPDzlNwIJ2qlc+87CfV63RQ0lyXsmmFZ0oKft2KeZ7z3GlOY2J4BWZSztXHhWcB7d2FyupBm8fr
TJhwvMZJzYZpWZpT1WSule2VUfdBjZpPX64rtWnwf+WI5OZd3sdFN8zNyQEjok5elCV3MQFBsnSS
DRIbvvPKJKXO8LpVtJuZ3ZmyIUZbPvbMAEQGczPpWuS28ft5c5sMzwPZl0CxzPo6iddVkh//25oJ
Hl1HuhK9ldUaJh3MxvL7LMC4H/+6EIm10XVJz2waQEPQPIxac0rYU4nRBoDnBbEZ9MZnxobjdVlC
49qb8yv2WDpRiYmQpO5O9j3Z8dJlO8x0a37sP2seCebDY6G6gy2xic0Uy/mmCXcVICdVTjA38lT9
5j4/dvsYLEW2u6bRs11+O8le7jJTF7xEXdAiwzsG24au8I66U36Yyo/XV1K2a4KPwM1hTmOutBgV
nrvjhJke9uLOOFoLAW9MvbsuTaaR4CRyYOlqDtLPE1UfZ36sy9PwvkL+f5aBSUQgBQcUFROuhNsD
5E5x1hBkIbjysUrtgLKPaSmb2COAf95KEU4UVZtWVfR4OhF6r5aW2zvPiTWgyfdGBxzZnoD8SQ46
kXG3b63fuXLCGbO00dSyZsxPtE0Phlne0kwJ+s6QoMg3xVBrHS3vAOkvQv3bCgPrkoz2p8n4wYx7
p/2uyiiKthwsOk3+iBBsW8PgoQpBGrZp/Fw6D1zGby77fcGuY9o0iQEc5Sl27lj/S08l2Y2t6+78
+wVLrjEpAjlyuz/hQbUzy/Z+rqPEXazGTVG9kXgeiTIiqn+JuGZlJpRZwPXnmPMTCsHB+0/mmT4i
rGwY6rptKPRpJsyCaw2/jb+wopL4bYlhidFqNWdxM1RQJDcDTu7V6bTImOC3HNpKtgZuRAqahFfY
ytk1NChNTpNS70+m5TDXwOwTmlp3dp2COVM/gOxIEsptGcKZPLECH40kjSK2Hklt3qUJoqsyQUNk
jely9HB9j97Mt1vzkYB7IWwF8SPAJoLXGaqWRuOkzDBq8I/TBW29BagT0SWuGLe0znYmGfemieQ/
kKlgA9iPcQN6sRnxbKTubGa5aZt5Scfv5gL97HbqI2X7O+1/X//OrV2mKL1hBPbKGGgJZ4M6iclG
RsDKoZq76LczkOO4fL8uYyuAwhx01PXwD41kwpukUCKbYdYfO0WW+thPiV9FyT241R66ejlONPYH
nMnrIrfUctC9DQIgdP2hnHQZ4GB6zlTSCu+SNAHdclvggmxK9hT39tN1QZuvk3NJgnJAVkW2suAw
xtmHDOwHdLjXaurHRrlPRv2UFH5Nb5Qe06oAWqgpvUP9W2Jr6x6Jb77zTxCu0SG3ez0zQeI0qJM3
mt8R1KXgB1B6EjgRmNe4Z9UfJGqvv/lGJjWAaQXIGmjQ9aidHV0+0Eyz+Zp4WEtYRcB2TmA8G+4U
EARYtn9d3JajcM6kCTeQkQ2RVloIipE2/lTXg6uOilsobThM2s3YU4mf2DTYM3Hr38+UMzMAQknS
Niee3ijsW1v3eCV5HZpuB+qqNJP48y23hII+uKeBS8NJFIwVc5Yx4ThB7Fgru2IM+uZ79TI5EkPd
EILzh19H7hvOVkwcVkuSNImFWKvP69idi8+WPT4NOn9Sefn+tPKFKMGngOu0UcA0kuPCqBrFM9HV
WbqY+xynboGZ9NTX7TaWZAlep2QKBnkuVEwm9tGS23mM4JihDdFUH5TYdKMS9LQjGletj6au7BLt
e5r/snLXGGGsi3ajwjdEuH4ajoG/vd835m5wwjo7VjraSaTMqVuR6MU3Cr6CG4gNmgxmTJZx1F7y
pEamf56Njh8qVremN0VOZAdLNC/tIbEVJzsoY7wMB71Cc5jkTL11kQDQAjUOMkPAgd80LvF84KR2
Rvtz5PQ7rtOdtWj+rMrKtG/jIYgBsAgOCp2wyOFcniUQ+pm5A66izwblrpbzU9SnEuzj23VFbx6y
4eBbWuen2iLS0iQdaYH5avcYxeEmeuulkeq25S9juKf1SwpcbRHd9oNswv2bFRTErn8/cxM4OEiU
AtmxB0VRNzEvb1Lw7UpuMgG7i+eLIEXwtFNKbZCfQ4p5X9zZP5AZJztyQA/nA9knd8XgKber050P
zFMO+rtTRYJ0wfMWY2W2CUaD7uteHe/pwJxAywk7ZXPefijNuZb4jjfm8ioP7dmI04C2E+l1rJ42
g5n1WFPymJADtSTLKft94a50Wgw3jkfe7lv1jpWnOn5v1Cx8v2DuRV6Bl73O232q347dvd4fnVHi
6t6CZAQZq45ndmfHE6010BXv+Q8VHdDPyKrckwPSeB/nAVw1eYAxRPvrF/Drm+LCvQoyBVsHbK80
UJts94qujZjJWg7BlPaxpyqY19wP9vBNLW0jILXa3uW9zXeKVtQ+/icQIEbMH9hiDAHNFYb2g6g5
GEQhAL1Xps/6FA2KfWzf1h0dbypEvbsyqtVnkpTNvqtL9TEZ4dKH2sCoYswZ3jckTw6KA1MvzLH1
dOWdzLWvGYMLPy0YCZo07AhgmvaEUpvLvljdS9/IfNZGAAUZQFGDpht+yxBiDBZbExg64+7EjmOg
+VkQ+fTGujd27d7x7feeKpCLIArGP/z3W8C2o49OBTgnhK2llL2Vfb1uHq8snhfmIQgQrvzc6TUt
tVKk24AnWZrHdAwKjCbvzcJN7OkTiTW3AD0XXbyl+dKqT736jSnqLoYPmfy+t0O7ySUncSvveKY0
FvvymHCjq/Ux7ZAX1r3ocfGB1n3E22P0DNfZR6fZZ267Z5KDshlmYQ4ubiE0IILq7VJog8FzZat3
6lNNwfiqBrGTu9ZS7AmqFtfXfCNIBRENSDMBl8RgeNGA7EEtDHNOh1OXOt6kKx6PC1w/hx5jwiar
ROn553WBq6sX91gDBBpCQeWqv7LPnrkdQDP7vqohcM61Q2qcUJ7wrYSB+PLFjN5978CgdACEwb9F
0W5rCD4u0wsH0zzBVtvQ7qCXsJuqJ+D96h4Y3J9kKd9c5KswPBOBxgOACADUy03rmijjGkzlZJYI
vCdvTgOF/r6+epsy0D5nId8DFkUR4pqXjUmKan0waY9lXni8bv3ekngVmRDhtjbHsaonYOBOed15
s2Iesml053aWHK0t0wOpxB9dBCMnhdZ29fqWKMo7qr+Uxa1eYBwLgDuTTzQZm+GWUmgzQAgJrBoM
UNgd2kzoC0gJpKFNKMlpMBV019Yy9oUtMRbadUAsiKZhQzRvi3G75Q3E2NpTy76ow2l850TC/y4W
G8BtoNIxbehNQ2gxU6uo9VWGnbkchReFM3fSX8xJ1jbxJs6BSZ9LEhZNMcqpVGPUgZeBBjpGf8fF
8g+uDl4O5wZzhgBUE/yrgy4TgyQQ0c7TBzw8WzdtmtHl022ZWLIZXRt+1bGRSrOA7sPoG/EZ0TVg
qHUAX/08zOavnPS+glnmLoZogwQwlii2HXKjxxC8XKurE02hyUpn6EaE3CukJ/Gqr8mOIxa5rTw7
GHxjVz62tyB4HE7FZ/shkcw6erNziLTQxoV3OtJyBPf1pTNqWpKD1RKRlq5psW/r6ZrtoLJ61dsb
+1UMUPDUWQd5EcFVxBWGxBfL2O7zG/s+PuQ71DQZRvtAQc2LPUxx2utghon95iSLRt7ezIJswX+A
HTcF3B+y+S7aW95yWPzOqzwQaT6qOyCgf8nv5bcFQUGmEKHwmgHFThE0z6G2q3fV3rrBaCaw7q3k
XFVw3dlvhuiA1v7/6oopHTzYCjudoaGxN8LFL4Jqn3l9AAK3ne7WHlKe773CLtUTW2/VmcYTq6Ge
bp7UeodZp80sCSJlSygi3fJe54tlQIb5oQQ3Zr6zHspT8glMG7v5oMkI/2RWIiJ6jR4zHNoea0hv
x2D+lIN/LPPMzu3DPlhQOq73zXdNEuOsVnAR4wjLKIQdGG3YqGw9FcY+BvlntsdbZ1fsusO/2AfA
LMhOa2iFEjsARsvozMiuIOdr/PRfVTxx09v42NwM3CWe6tb7rJOkNTeVA6HhikDC41pEVWk8jkmM
wZ57HZDlFFTOlHO/JonXZcbgpRnoODKn92PH+nVd3U2X9leweFNkoECozXzG49G5V8i+5f4//L6N
EjI1XgloBF/WdelIow4Nog03MfydP/Q1Gm6vy9hMMhlnQgSnRaqSNkmtIHPAYkw9YmV2Q2lKXGVO
OlctU+ZFjs5einbs3R5A0yBPYufb9Y94E6Os5nn2DYITI0VEeWol3b4d09GtNFs9mqz6HvHalHgw
iSQRuqPVDdgqOwp/Up0G8jD2nnQyxpsrfVUGo1KBJ1zTPeItO+WNir69dUGHMmC18j2KdWCr0IrO
kXGX3Onr7rw52AhZ0fINAgtH7LSvHUft6g4mmOi/c+1OS29068HJMfUtxzgVKeZgU7czcYIfmaoB
cx3bCcv3CIKWUPWAsfG0Q3QcRrAijbv+EzJ232Whw+amnUld/372QiNxk406g9Ta+KGXvg1UXCx5
YWwe5TMRq+JnIqpsWDKiwEFO+Q2xHkkqozOR6SCc5QakiZFSQgcWo+uwBz2y47Pp+fo52r5bztQQ
DrPTdDwhVt3u1UeQ53hZMOE66w/pjQY+vBaxDwvso0TmmvoTTRAGCK5OHV0ioO4Xli61Z2VYo0qQ
I/sg5vLiyaNH7uEu89qv8BqyTvCtvToXKOzVqBWAg64xQWZ+MLpjIovjtoz8/PeFrcqtFO23MyJV
qnyICCoZTTCB+pQH1xduyyLOxQh7FQNOFWkN1OAra0pmhRGrdsuYHa6L2dbGxrsWnJ2oGAsvpkGt
uiVa4262lF4+PsToN7QbEPTL6Aa2t+WvICFFrCUZsUBm3u4H/lGrD2UvYzDftG4gKv6osn7B2SFF
P0un5xwrxo7KB/OL4Wluviv2OqILEhTPsYe/SPzrVmxxLlIwbkITrls5lMoW62ZI2r02xfdAMQSV
WRxqzfYc1Tm0+fz9+qaJtgF6pZU7CjlNdb0YHUEsV60c5Qmih1aefWRg/jNZvWsm2YADmRjhJBFr
0cuY5EaYTnUIzEHsTkVSea02+Nf1EZfxVR/kopAhQBnLEMmgRxtk0DUtSWhhNDBInb4MunJK2XLH
OAC6raZ7ndU8ocny4bpc0fhf5cIprQUr2L6YTFTnTh/r2dZDntPbJsLow3wIFWX2VFCnXRclmv9/
ojCAzkKwhqqdcJwZWEom1tkkzIc89ZTYBilKhov/upTNHUPj+v9LESIlNR06a+ljLWx78F+A83kl
qqoZlziNTTEOev+xWXhFi0woSTqNrZXVRtjmnV+blafP7cFZ7N11bTbX7EyMoA3lJabPNaMRRiZX
P/XEbEMtNWU5gdVfn19QrzvzRwois0u3YShjWpO2McIx0Sy3SeeXzE6/tTO/7TKzAvDBkFj7tlqr
uQF7BLsT1NJtMGEVhaOFJXKJI8vuIiZjA9w0bOePCPHpYdmsjlC51MOotXzbWvzRcr4qVh06UScp
LW7ZAhKUyO8SVNWp6Ita0CRozmSga6lTQ62uDiNdDo7KJbYgE7NqfObcF3tBp6u9wOWNVTCPmKpY
mSddkaUwtsWYIOkAs7MJ3pVLMTSO1brHSImwIaWfsiGMrUNk1v9gAbb6R4otmFynV4ARIb8LXl1t
V5Q1xu60koh1UxFkiNH4CZo85F4vFeHcZnapR2aI1pBdHLWPcTwGbSxroX2THVlPD1i+0c0PwnSk
DYVoSO+0biW51UNQjwNRyDXHWzKTPINjpfQVkKp4RZvThwxYaF+pYwcsuJrig9b6a2pHsSRXs2X2
5x8jOFnDLhMwDTES9jW7zZXZ1WL7zh4LTI18LwpC1FswFKdJO9WqcAWTvjiMuXVQYxPD3ZjE00o0
Ernom0aJeBepMHuDeYz+MtPlkw4sYb5Uz9ed7abBrMwMQMUQwFIFmywxdWGMRpxjEsWH0Ux+ZrR9
KmLZyOEt5wf2rD9iBDBQi/CcTTEz0A+vWM9TjmGUKZ/7T/+ijIloAkR5JppUL63fwSjEPOIVDGFs
jo6eB6bi/LR0mb1tKYPzBXyPgWwW3O2lmNKwKpCo5TMIVnskc3NtwqyuKd9dV2a1WvGCQv8Xrlmw
dSKPJVg1+v9tgJXIHLIq9lLjhdDIn3SyV7vjkNRuXgzBuwWaqOTCcQAphUUUBDYlaSI0SM9hXNQ7
DrAFicEfilJuRQpf1VoXDD2SwGVjJREV4R9olBG+vFlJMlmTWeEGSVoFhNVKkC2/ryu1Yd+QAP4e
ZEJQgrYFh9hrEd6mU6uGSpvs5ij50drWDWizZQXq9eALuwXjxvgBFDFW4hjBJka9nTAfsdHCiAxB
qxaHHrQgmKXijrODMjweWfHvougl6/cmTwd/dCF2Vf/sfkydjoyTBrEL0AbrTILUeulbHrCW+hEH
MTemjvDE1TGy8fq6buqLmhsI/1ZArHhjjnnCnblqtTAD1XdaLB4az4vm22KD+LuqvJSh2UTKdrx1
7WB04x+p4g0aIYiCjUZaqOvKfuHIYqDBjqJEnsWpl/aDn5LJT4vaMyb7OMyGV5uyQQabBnX2CYIn
c1RGe5VzNeRmvnN6HtSY1x6ljn99fTdugAtNBbtVMQpMGzScjNJY/DgZAI6Pj52Ze5GiSkRtOBqI
WqWtSA5QlV3akO3MSqtpFUx3QRqNoe0zfcGL3Y3gRMsafVeyJtNtqz2TKByWWO9NMLpCYtx3QPwr
XhZ9JsVy6CtjjwmdbjPMXmweUu29ZEfrcQGxHiYPrRyhtkhgVjR41Sxjj1WNJr9o25tZSqGzYR8r
jBHeGc9LcFMKF2qs2mkDyhY1zPT0pw2SGWaDPcpWMskB3DAQi+oUng2dFxhaI8iJ2DBMxjQjmGzx
Tmaf0yrgRuQtYKK/bonrZgieDXXodbgw6rQUTvTSPHSjxyTJpDTCOW37G1NZHN1duacjiZwthRwM
MV7fFEiWi5wljTlQkoKYK5wW57lJnk0rMTH2xLqhGWh+r+u0sUlgAkIXCIJXdN1bQvhqObFRjDHC
OIeV+zFncJt5UA+y9iiZGOFGbe2FsIriwYzWFwvNi/PsIk1O3CQeZWRiG7uE61OjGD6NBwYYxS53
yUjsLDXVUgt5pDNvqimI+5VSNodVJkU4uH1TIF6kAzI2Sawse0cFO7GL0crdeymbcFAxw2qdSYYZ
kGvZ8FIdDeiruK1TEpqtvs8N4ncz/erk2e66HWzqg7lFNsI5DVgvYdWqpXSiGIXCsFc7da8rjAYW
Ld//VMbWmMA9IrzCU0kwNqarKCPXphFa8zJWuJ6MOAG/cplQz7KG3pQ8ATfc+YU4wegiR83zqY6N
sCoz56nN1NnTM0QH6BFGfMWX6aRmdnYc7IQ8X1/NbckASq15NR1TVy43rTKQrouiDCmVKg5A5eha
Kb8dM5qj72BAbW32+oYokqO84Tag7h+hIvig5WmrWkpqhhXGofp5tATmxLtPS79ED2kZ29+v67gp
zoLPWPMeK+jhUsdOTzFEoh/MsCvM5ClKqsqtFsX22QKm3irTZVhkiTzRzQPWxAxnfXDiLnBjG/Pi
JnaIyZPFZTw4GwmxiyO3OrOzUDJnxlyx0oIkJXuY5iWwbDsoVbT92wt4fqJaspLb8v6ePcGXVAsS
AUaJlycfio+zASYqJ7+btRaZXxtcUO0/vHQxFA+MaetLF5lY4R5TnL7MyIjHoaYvu5oXfoPoimDr
rhvIhlq4KLV1fjTAW29Y4PhogI9pNOwnA5PqrOeS7/kS70z1UNqJRNTG9YJ5dZiLh35DVHFEiIo5
57GuL4oZ5qoVzGBnKzsSYMpOcF2jTTEYjQfaY/RSofJwaRhZO+Dtnhdw+ho51mAcNvXhuIz5/n8T
I/itcQTbG03gixmfdqW2hAxA2IyXkoaC1ayEcAZHBehKZOJA1idmrhYzS7Pe5CScWaMsbsomdqem
Xf9+p38hRtCGVUVtFEpCwq7Kn+r+czEnJy2Rvf82vMOa6DNBZoyUMp7Rl1sT4Rk0OjWksGLE1GBM
lFTKE9ej3ZjLgvZtUagir81NCDOEqxJNORgdQEYSgh7m2Ko3K6DO1ebWr+f3zd5ALIubGMkbwGCR
yEEnpLB20aJb0TQgiVmN0a6aVPi9ZqdMMl6QLY1WCjMgadYKtQi1TZUMf+zb6GlNT9IXpUuATt1H
Wis5pm+YQld9TORw0Pa4EheIdZM5I6Aj5RaijG4ClpwtBxK1ZFeA9OvjZPT3BAPnD6zqwjQGCJfZ
7ezaA0ZLSF4MW+d4ZbUFyBwkmG8grF1ckjrTGivszCrIlPmGpXDyo/rz+jnecoCIqtcxpAYqe6JX
SnW1SBgzSahE8QwuvwL0fkbrmYCAN2pxGltZR9yWXmhAR0JOX0ccUMFczGFcWb8jEqrJcF8WybFW
QVJp67vrem2Zi4V+UvQQ6uskV+Hhn/QxRnPjHIaY6PpIK6cDAng4dHUbgNhNAn3akgVR8LkwTvRV
CCpF6BCiBRDHYdWChRVso7lLI/YcF5nmcyob8761gMBZ4T7HpBE0FwoxjcmMCZvmkLDpkzujOTUA
lZWaDJC3qdNfKWKgptHeyqIZp8BBngzTnLJdEs0/W93wo3iR7NWmRq+YAJxuQK7WbzmLZdBNilYL
tIOHQMp5TNNPRjr6xtQdr5vEpphX6DRK8sj7CSGFlhnJ0qWLGbIW1LWNaXf3A8lVf+CKIzm8W9cW
OkOA0v5PlGB9dl02Y5NDVFHRzGt6LT8g+ZBJXNXmHp1J0S/XjdPFTpoaD9beme4WEPCPufoptnQX
3T+SLZKJEu4TGzwJkcNsC3NOyyZ2gQQwb0iOXGVR90iaqDOXrOB6ZsSL/3wF1xU+s4malbHVxR2q
10r3u1W1Z6OpPJZmHwZifAILVenWvP6HKGBNm6xTuDBbWCzH5Uk+KD0qHmEM8F2XHkw01+u2JKLZ
ssJzIcJKpkNTxHUdm+FYFzftoB31JgnUTBZtbvl1TEEBdAVs3vDtgk/qyjZOnaWyQmKOpyjNmD/H
zpeM4zBHLb0tUCx4/+nCaA8EG2siDV0ClxvWoolI61MI5GCY8Y2ieY70BMCe+ON1OVtH61zOur5n
hjEt6C9NBsfChTWb/miDm0DnvSxft7l8Z9oILmme2bCCao2Qx+Qxq/gdMjaHJsv2/ViE5iKDLm4a
hQ7KVITtQByIN0gddai5xZEVIgvKXMqtW0tbAaBt8y8mriMviGwaGjxFoN+kZHMzDrA+nmPiZuU0
u6pSMdrgH0pFCNNA+YT/NFQikuUPGpmIU3d2WLQVCK0ms+hRXMFb/8t1a9hcuDM5wj5pjd6g+Tc3
Qy2jRzWxdjyPftpECa6L2TQHTOY28KTCzSGO9cJyAnCUwjNM5AlzzQnZD9OXPD/q/Md1QZvW/Rri
WkhaoFh0ad3IU6dGB5BcOBegt1VJ0KnVvyyZhY4loN4NG9n1SxEmnSOFaQvSnLlzlwAK0HAMZBtl
tfetGwOv6j9ihMsJo50chU8qcGl9f7OAjr4Y6dM0czfV6O4fFg1OGw9rJLdBd3ypETXLuiZsssLK
bqdyH5WYHweKO+W9g6zWlwFKk5ihgWZM8NMLLq6iFSy9ttARDDqKclj2rNX2o/XekQirGAR2SD8i
loS1CWJSrV9oviDAGyq0eCOZVOW2TyzZBMgtmwbTK8rAGFKLFIuwQYtimEkRcyNUh5j4zZqNwCjU
/mFQmBoYZYepfpbOFck1sSkVs8sxlAbavalPgMnbrJsZDsjsEI7bRfqilDz37BaMUimy7bdxLSvN
b/gIB12tYGi1UORB5+6lecR9NGgNYVY4pDY4gfMvmpbt6lzGxbktBqU51KrwXhOPLmMtTyKKc1VU
5pckix6pM57GUpEY+/q1QmAEbf6KWRf47P6r55FXxogF7AzjQbESAE60J62hu7miEq+3qZGGIjmg
Q0COiXUX1oAAYVgQg/WgIfY4Kz+C9qU+0kpT3esnWCZJiFZMOo4tYJ5mqPL6iVR9kOXKvTX80xYB
BgI2I0yMge+7XLtUndQoigozpO24a/pih//vcZCOtt/copVhDa5iHfAkGFxDlaUGpZEd8paceJIH
La0enF+YkfkvG4TkANAzJmoVYk4E3n3mS9LaoanPD4bJHsHgE2aVzOQ2dwdTdjTYNSoFIviywfQ+
bnOEXJRmh6RBpxuvApb/vG4DG1cfmnURNLwWkt74I3B6gnQIN1ZYTGnm6a0WeXxksvTo5t6cSRHC
7ykqMjYhwRTGHAOwUmWvJ8aXEb4c5L/vv2gvFBL8OG20DGxTmRnOWeUhhb3vwAYWg4Tt+rpt7g6y
5ICDraTkIt3ZoBPelGDBD9UqcntLC5X6m6o0ElPb3B3gvl9fFCAJEG6LrKDDNIMVJ0wiKzDj/JCg
hH1dkc2tORMhbE1pNHhQtvDTaoHWc5J0vrbwMKZOWDrq4bqszUWDqwagHHkvwGIuPQEbSQaqgBJJ
y3jyjXL2p2wJolrmcDZXDSUMwLRQyzBEBAyP+qxhCk4Oemu8pSxDJFLen9VAK+9fEUI4182Kgol4
ENF3+n6gD0pnHZfMllzba1Lpza1zJkVYL75UFK+eyAhpholu0cLqoKhB9auaNSI6hWQ+XzLNxd3U
PjMwqUnEb20X8stoqFh5KzF9/nK7SqdfgK9TUKss2ZEwMOTS5iFe/gHUgHFiwBjAByE/LiZDdStr
aJITK3RyQtyKd+zUt0Mf2sr0k/BSlZzcLetArhmpVx2gQQBdLrUaMRR3NNHkHw4jojxudLpPpkXG
LLq5ds5ay8aVhIK2kPYCki5ZMHhLD5cJkwYLxY2XyreAOrt+orZO7ytMB2gSB+VkwULsOU/bqkHd
SW/qm2xMj0WXBIM+HrJIVrneEoV4BHyduFsRKgvrpuCNx1VwaIdWrHmopHkAbbjNHB2jRZLZ3YhW
V10sTEXF3Fp0bFzuUAV8UKWNFWLkonNj3nyoKEZlTCWGrxnObUlNCTZ6/XLxmCF/7BhgXcLLTNSs
jtAjpBFk9NA7wj3D6nqXRxGYAovpQ9PPil8k87chkU6K2bIRAlYg8IsAjQJ3JegJElRM4QRqKNHY
IW1Kf+ynXVpV/vttZE0NUROYAxC6CstZjxb4lCyAHZoBiLUGQeUQFZ8zTOImkSVxGVtGci5LiJMT
o1MAL06MsJuz3RIvbleZt5oFvFw07f9FLQIIPzq94D4EtZrShnlw5K/buKeRp5fFPLmDUbMfTeEw
xwdLUi3JIm5qZxlIEGBy+9o/cLlhSWIifTjDdUxq80Md8ycMTgBaiXxGV8mX69pt2saZKMH3VivM
i9s4bWiJPiwqyJBTDN6sGsl+bYvBQFR0yq9vDmG/uqKdlm4tKI9p9qli2scqqQ/moP7LXq2VPWS/
AH4SQecKzlWEtj20eM1q7GZo8yqVpfIGGgVVrEiO86ZOZ8LWv5+91Rz8PMaXAkdfaPXnvjRMl49k
x2Y2utf3aMtvgDUBDhGPtZVn4FJQMeZZ3+pIvg5Wv9NTM0goO/ZEP4F/HcS0qP+aMuKETd3ORApx
B3jwHFA6dQQJ5nw3Frabo6jSK8nuumYyMYKh8yQ2WjQ5kLDSyoOWp1/b1NjnaPi5LmbrKkZywLZW
QB46ioSi2kBmOwMcyMKVQp4VzbpRmt//iwRbfESpTOeZPThmiChnAM1r1gZ0lAK9t5bLAIfAimAD
k66Y9q+cfNAqkiMVlltjUKXlS66z+jAr0qkSWx7IQG11bctU1yLUpcmlaWM1CYrUSCNW9+YIZkfC
v7EaPESFbH7iplIYVL92MlIgaAQbsLquU7QEzq7NR1BsZQMmYrWF60yRDGSwKQnB+vpA1HEJC0op
rVLkLMtQWy1TvyqLwIiS44LC+HVbkIkRfF2B0CZLKPqxBoXu4zT1McPnaaCy9MD6M2I0AT3+aLN6
jTP3U8PQHHNoAAKZnTIo2AD2YWLOnlb234HjrlxDxzJeV23TLM5kCgcJXeox2m1wXkem5V46GqcK
hMuu1iQPMUskb59tBS2gXDA0EYgCwe3FSVIAY4CwZalWPuUkiapf+v+Rdl3NceNK9xexijm8Mg6V
gy3LfmGtE5gJBjD9+u9Qu9eawfAbXO1d19oPqlITQHej0eEcQn8CX33yqIbe+7GrRJW1/cN7F8o5
PoySKbg60DfZmHmLaT3lua0r3Wd9Inge7ArCvNLbsBdqUZwyNqaBbppZgzJi9IpQbYhSLYW+qHIv
wMjc9X5Hkjh9NFjngNcJtkx1KZxIFmhKE13Wi/3FbGP4aDU5Jxib+pY0lgpdTOXSBIw0TTwAKX41
EQQKgszdxQCdEeQNIDA2+BjaaPska8dh6xJGkNJ2o+xXo7r+KyloRkbJAeQECrdlc2mWo5YtuP6K
+paS/MZiQ3h5y3ZNCVB8/xHBma8+j4VR98y8oqp5bcx6XOszauBD8jkpCkE8eXo8KGegsgEnjqgI
D2wL18epq2jAIqwbzSLFyQTkR21ZZ7fQCLtHE3cn8BCn53MuavuUI69kWkiDzVkrYS4u9dgqB10v
SvJxIytnMlRORmOgAXZpZSm2O8eZ4grtJZ8apZSpOytMXgHrarfPWlGBXbg29NRGwzpbBk+jS/ex
Jo3tU1APwP/o4HJAG85XXC3CagVd/lZs2dN1ZdCDkkx+yboQnUsfsrF/RGHI0cBrFYMmJhepF2O5
aLPjtGj37Gu3sIAWapetSwxdEKufH+FW4/gjiE/HNDSnWV/IVgxwXS/TuoMtxGY/V8hTEZxCJmXf
jEqfdjFgv+4tgHeiy+rZqUSJJY4j4z97huQLdgxdEg5nx5oCnqexBQQNWWPr2Y500EXYfgGkhG8b
TWoRiooq2y98v5TPVZMTWFFbxRygKsWrroKtu3R7sLXplZeOfir9vOxBzjdxs2oM1765XCjFqanV
mPozZkmTAPR9zdC5WEVK/nBZxP5y/ojguWRsnTjtWI9SnDUvGTAL7U/z+lUm4FcQQseca93JagzO
qOVhUk0mj3PMzMRDQ6pXFLEmd4G89kE6/y5t5lbz+m2RdIqG9Ac503wFaQaj6gXbuvsh6OzCQBLe
3sidnW7roq86sejKYoc+pvknKuqtPnX8/6jIRpm15Z1QQuDi3bbGdTUkvRRXIIFOgQAmj+WP0QHF
RyXqr367p87U8UgW5zPYCIeRKajqrVkdLYNquJQsr5LZHIAQELdNhMyyUbcgHWX+MpNf2eQULpEa
b7LHyXWIczBL00OILrglNtW88F28XgFJ2cgHpkCviucsfQSYf6lH5qC4mnm3mI+XlXhnw7HNeFhs
eKOgIOE2oYMrqhStlGIFUFHJFEjq/SrfkvVD6YC3cz0Rw5n+UuK2K6paiumi3FSDBMp5M6omEXvG
zta91Z1w8yAsxrVzqp5NOhVUZg6LC8uObECb12nkNP0zktueOqFlj/26vH3bL+TOCkNEb+NS2DvU
9k8FFqwCiV1js9hMwSMlD17bPg1jeVATPWqHydWLT5MpIujbMcIToZwR6na+lBLLpVhThqBUF7c3
rejyunZ824kI7rxyTXKmtiqkmCBtiEuUJU+KA5DvT3IvYMoTSDI4SRhraNVVx2Is46XS07As/Syd
QKseDh8jPv1HCbeJKFSktpIKp+umkiqNQ+GwGdWzSKtGzVPszDnMhVX5l/dv5/rB/r2L4lbFmnFM
bbuSYhWZw8TJonz7NxMd064Y00CzPGYP0W7G67uO8qclY/MWe8Jl0Lj1oCKrJ0Ji33US72L4M+rq
cbKSPJOg5UbhYiTaJaS5po11R0sRDtueLDQPYNQViVB4Je6QGpTbiTmkuGFqNQAy36FvPo3KvV4r
3uUj2vMVx4I2KzsKxh0TZEj2ikXNFThauueuv9ObT7kWqfqhV0qBU9+z2WNpnKNogAA/ZA6BQjSZ
VypSVCxVdHlBe8pwLIJzCyrGrBbgxzbxRG6J/WLUgV4Jsg47MaONkvH76XB63ZEcdDqt1MTkpYyT
aOM3UZ/L78lhDOwwvRpFoyDcSMrfNqshOYkU7zbQwxM30rJUe01KmngMl0Dzm2iZ3OJm8jdqHSoa
0eQgxv+RZioySLqRJke59VQnqKXXZCoJjeVHy139ESF+4ASZ19wsfuUzX/MqHyiUwKIkviFwGbsa
ciSbi1jntkw6Q4aGYAzAHU3TS2pbcHx7toV5JcXQUUcGWju3POQXNQKE7yTWujlKTCmwgSxQoJGq
KonArZ8r4/aI+c/jwuGHUCAAxQZ9GmLLfFLk731/S9vPl/X93IAhAnNRb4PX6HLjs1EjsWnWpVY8
dkvlkaR/6WrauhZG2rwiK5O41gCrVNWWaJrifBsddDRgoBFqieoQf+mDp9uopXKSn0j7YNWdOxrX
87fugxBOmzKeiuHsubXAgSkNaR+rdVK8kDZNvhqkUQBIJKXWj8t7ubskzBoCBRVgaehdPVV8DS0M
aSEx+alRH6vlNc++KFNgohflsphzHceS/ogBhMepGKVGY3mZJF2syGTwmIH+aGqbTODZd7yUg4Iu
immOhjkAdA6fismskSVDjdWk3as93maMvgKGIqiy4VciA2RmKUA+t8ZmMV0jkRqnQIm2UQn7+FqP
P4Kz55quegsqlS7GG9H8QqjpDKgfjuTXZTF7hvYuBuwEp2ttSgc7qLVFLHfwhwCq1L2y7OMWla9/
IQjTcoh20U5h8tkcDOuDdKylZmxV6OghwPRe86y81fSsFPgODikVmq/CRaETbRuuhGHzlt01Yy3l
wzI8TdM3ucv8cVy8qWFu3vqqXiIpfD0Mky9VgLQKhwRYQmtoqqvHpNfLS9705CS6576D21tzxfBc
IhlGbA2l7nZm/onl2RC2JpIz7dqRx60vSAT9cmaKELqNQ2yuBTU5HoVBGk0i24NTP5dJfmt1kxMD
yGcK9KG+lVM1e/n4Eo+lcVraEDUnSzoYcZ11j1qylK7SVTcKsoMFma5X+jEunL+P9kgeX70HSkBa
phoz4iEvU/CUWbKPrqM06Kal+qjCbhuJpk00NCFRAfK6U8uAm161Su2NeO7LYFRA6UK1kCyi5/qZ
Ab6JAcwgmlFxaPb286M4spGmfsqduojHoQ1bJ8dS8mjtpuDyQe2qBYDpQPMEKiRUHk/FmEDnQU95
YcYqUshek/3WW7l2MQFy3TrW4bKs3SUdyeL8J4YNJltn6NcbWzXIxuKgGNTr8kUgZtMt3rxQaMRA
M24ctGFxB1Qny6KYVmrGfUZfALXnRGttlJ+laaUezZQ1IJqWhQYKaNG/WB9qt+bW6Aamle2aOjqy
RGtGdVEJBGt15y10TOMZ9XHXZHhz/A+iUKbjghTgPdZEBUFXXI1OXG4oXCkIpufxoxfrpoSoYCKV
gy3TeILGTh+Rxk8ojfXOIJ5BzMnNO9HtvasWR0K2nx9tWzZIQ+usLY0Z0b28CwwD1Xzj5+UNO7+8
sRSMgJjGRsYE3ANOKySlKzc63uGpq76mcpjqJEQ+MtDKAnM0XTBWmTv1nyh4WQ0CnkHgf9TCAZHz
KsrpR/BdJTL4G1aLaMOTYeYu3vJX8JFu0/de3z725afRVAO7n/01EcRhZwESJ5dTl76UpbzWbAOv
Xzb49chMNZKUlU0ffQlwcrhNRumRAX9y6OKpGXLqJkaT524+WHkaWWVthGraJqIH954Hg62DgR14
lACL5NSnrTLMH9SKgcw1+VUDrVtLGHWdAYjdjaiAuKeqpoZ5FIRGqAfxWYRhMQYjm+ott8v8pCsx
swRkOkU067cXIGyU8pibhWMGUNepRZCpMszVqmgMwGzba60idFjiTi0CJIu1B7s3/4WdHwnknx5F
MttSmWFdqnI70UdLRB6wu2/vC+K7QLIl14akgP6h5Xmg7rhW0iFttK5zyURGAafWnv/fJvG2/Cla
XM7YkZRJlYcUwgpqfaot8F+r8/XoZF/TaQEqvXODmTOByF37egPugB7CXXI6qA52OqtGSeNsnnvX
sJQDZvU+XfZge8tCtgIBh4wGFIsPCGp5ixqBqPlMC/zzmRZS64QzSYzFio1soOlnHXysOtxnISmz
l4IfvheUpnZMDZkEgF2ivAFQAb5Ez5jUl/VYNbE6xyb6kO2/8NzqHVG+ZGc3t4kVdFgDzQLti5wX
sQD8uKL3SYeVZaargcfrkJqVCFFgZzHHUjTt1MgASsLGxkqbuGnKT5rzCPx4fzIq35SEdbYtoOci
EjRhohNAxr6BkYlzv3K/mnWmZNJTH7CXLdtUeLXh6q7tbvmmWgTtvrt/R+K2lR9dqJWTWspgGm1s
DqDYvbZUwUNK3fFPGA5FlgRVUECdnYXA5jKlfSPXsfPcxVWwuqlveSgsB40neaaHVPtnxytf5gBo
b6ERq/h7iAh4irtIRK616QK/tWgEAA6UhrcdHuWna7VqxWLqPJTxgHewlLiadK3PxMuTh077lBq+
nX+srfbvp8axHXK7qxZzZY7liGXBE/jt0pc37TwreArUtcCt7LnNY1FcwJy3ajqm4E+IiSwT5Btq
1e9qYMxPuBv8y95lVxSwT9BIDveHjB23jxuWJvoO0+eJtBKGnsbmfmX5z9mi8794P6FpA0y2GDtB
hZAzBsXumTFZffrMbIK7E7l+AJ4mny8vZ9dZHgnhn9hTbtJUbY24LK1waTPLTRvdr+zskGe6u6bE
VXPRVOyOQ0Fk8L4wbguNSWOJbZYIRNTyB7OXO2dNb8H77NqZKEe5Kwp9TNtkwzbswt03rJk1shQU
z93Z0f1xykx/bJbGd7Kpj5R+6QXbeZ4vR2AHMO4/AjmlRylroA6mu3DB6X43zQG1+1DRWrx+exvU
ttrBcoaQzY6nW5Of0uLp8nnuqifWCo+9wcrxqTeln8GNoqRGzEbdV/LFk5gKOP0svCxmx3MazpGY
Ta2OPOcwmNToHYixET6WxPDlRTTAtuM7AYGlbchr4IxGO92piFEja86qFIZGM1dNfilFcjP/qofR
HagIi293145kcafWKv2k0jUzUG5tXiy9cBGVh3Q2BPfB7rPmeE2cn8qGstF6U9JjlHAedJpgxIaF
cp1/zm0S6SAk0Nb2dVyKp6SfBG12uyf2vkRr+/nRiSnNugLvDUaXsfwH1YAxKK9zGlxWi519NOEW
0TeI4SiQZHCXjNrnAG5qoRajMfvtJIeFmeDZJkJt2lENjBsAmw8peqRJ+Nd2ItnWNJYSec57ydfk
wnUKE9DQjteQlz4XSdu5OU+kcS7Snqwi1YBREM/jFy25tZJHOtYh3obuat2V49dmEDE37r3B0UaK
3CMQKDdeZE5PMLVLTA2QBLFEJwB6fWnq50mb8LBBFpSVL0xLn235F60A0tCMB1abj8QwPq4wJ9/A
mXjbLKacAN4H8MBpi5Zm2gRODRW9rDG7m3u0Uk5jUo1Mcw9iu9hoU2eKOqDqWYc6cyTtl2M6GUrD
6tqqILcAU2E5PpV2SrufUtvQRBBC7NgH8jZ/4iM+yh3SqjScterirDMJ+ZLhyOsvdppQJmph3Lsj
jnYWeB6nplhi/NckVQuFImpY9D/1zM5cqlqDaxWKV6VAxO87v1Ok32a9HtRZeb2857tWamOtyMAh
bcpH2Wk/lhT9ZXpMq+yK2tLdtPZRns/eZTE7d+/JI4hbZuv01kQpHkGOVLmlcTDpzaL/TPSPh0lo
/UF4hIoxCpJ8hRognSgK5JTFtHQK4oQdSaQ0WOVEdrSDbjA21AKdPV8YktpoLsEMCjA9MLpzen5W
SmvgNNIiNtvFdeoY6H5J+7jYq0AOx2KwRdBo8cPQogO6la2UywVK6lKZiMasBM+h4UbxS7+I5Oce
VNsdHgnWp8vHda4Vp8I4e3eKYhjqyqniCSnwX13qqIlfp3qDblHg/gt0Y8cGNrISG1VwvJNRhuOD
W4BbTYZC8riSSGShuc6ePheA87Wb2jVhFkPauan22i8/WlFVaVvI6UvoVPS2EUc3IUkqW+8diLaa
6ZOsHFiyPmjVz1nXMSMHEtKBCha7s7Oo2AEkA8tERZR/euWaMoIGy0rjKesinOc1hke+TZr2cvkA
+XUhC4bJcfRsWoB5VXU+6WDlIBmUQYl2kGrbM8wnmclevXxXyl/6fD0PohQffwlz4vjnyQrLLplV
W4dMk91xiIfsq56+dEvttrLIZe7Iwt5towIIKhQATpwe2czQTdzNWFo3tXeddL+gf2xpqkMr+/bw
68PbuJ0TogtgdCIvxhmd0zR9lrcNeBktqoIhSum8bMm8WWoVt5d67SCNgGnuhcQwOxfQiR/jLEJb
zXzUWdmAvAOIl2rpOakoA3yuiAqwmYGjAadvOgBfOt1Gq0o1fWBSGytj63by4pZk8rJK8S/v4F6Y
u4HJAdf4DTiBz/5One5gTFjV4mnOnkvMmMnfm6Tx0wyAtp3lKWVszz+GVsRuyGsJ3CWMCyI3rjn4
Fm55E7DkpkVqS9RSv63m5KkZ8+qhClh1sxFDCxapnrsR5N4w/4X/ZOdMTwazU0YmO387ZzX42zkP
oLIvQuJXXy5L21naiTDOZzWJmuUkQ5eBzVY3Z+gWjm05JFLpDtPXy6J2b7f3dZnbuo/c46SqCdUX
iLKyJzY+1kPpFm2QmAIx3OWGBnNwd/xdLwMzHEb8ufuGpqZJjI2W2XmeAitsovqa+XOA3nofBHAC
F3zqG8+FcWGm0pStNACEOtLMn2ZlxbpUH6qk+4wh30DClL4qi7i/ROvjC8ZFhpFytYDI9Qeqj5Wb
P0teF8y/sUDmSv7HnrBnKzQ491ECsz7VFWynbc0Yim1vKqMLCriRy9rBXdzncjj1qFcFDRkF5Eye
GZFDHQ7XJG5j1aXClKVwCzlXXFdrl40TZNWNC06IuI+cuzXq/fKJeDQSEUOfesfzlW0O+kjxE6nN
DXuFNHVUAs3sb20mecOcCN5Vp6Z8LoYzZXRMzLJUQsy4tl6hP/TV9yL/3Cy/leRw+azesDPeI51z
UZupH69oqpEuAbRdVL86zzQ2DmnoePWX4koKLK9/lR+WEIngQD6kt8sTykDCiaPTO+2fDwBpCi5U
zJOgFnP6ASTrgI1iFki1KQ4JqJ7g9m4XTbDO3YM7ksIZN1AxdCCl2KAtt67X4jVLItJ+yP+eLYTn
hBhVOpjgVewjq8mDOslduSxKF/x+gGnXAwyHi4iH3kKas7MDJgV6fYGjewZWLmkrsEQ36uhS88wr
UFSG6HTKWle7G70lVEP1UHuZ7JrXROgs9/YTRDfo2tkKqzYfm7Oaaa1ebvspZT/aQvWr1ny2ylXA
P3N60bztqQbE3q1jAr2+yHOcKkfuJCyblm1Pja1c57F2ba3ab8EcNaS+ViV5V7tDshqqKBe2s8Aj
yUiTnkpuV0R/kkT6qGFPQ3Og+Zeh+euy7e2KACgognGIwnP/VMSiLGk3VmUfjfKdXd2Y3S3pBNlE
kQjOuJYESRIAHUNE9bXNDlL+bIsadXaOCGzbSIrgisYLhoc/sIaeoALSgbR3Dhbi9QA70sEuw35+
eLMwO4HZbAWY0Y7O48oDdI0iuiFDVKpgeJQLX+0dd7YNQYpn2xDOpI7F8MDyptYXSash8V8syM2r
zjci954y16HRKb+ZU4azUQqc/c4ZoYsQrd6moW/DsdvPjzzwtMwrS8F9FYFB6jDa32ilHIzSEsSi
Iimcn68aMwPb5DhEQIhua8ntU+QmbVE9b8eZn6yFU+l1neQOiZE+MrXF7zVyW8oiiJw3gFn+iI73
i9NpEAsmdNXWIRpDGiOne4UesTC73SrAeigfnIfs+2XV24sxTlbFeaGlUtS6SSBRuZ8CI2yj7kBi
zDd4nScOQ3fu/iNhZ3CWOVh0E9rRIXKyxauL1s2JirHCMBkTt6pF8757sRrQOZGRx+gGnrT8s7ms
5qECVssQtXq4hlaYP+dfAIy+hAru/F4UY+85i2Np3NkB+yDFJSwPUWGOV9PQfGGy5neJGuuT6PG1
q/BHC+MObSAjaBsqiKoAjpZ2s1t3L6spaOJ4w5E5U8Z3KTyh4cBMDPBW0xBpimuk7nq/hl2s+evB
/EmD8qUqt4vYzx9FgeieliBzil5WwGthEIYLe/VG7kqkLekBtETuoHynauev8/1cHWb7Xzwb0J/y
LosLeulYVmVbYCfX7HOtH9b8C9EPl01s77CQlwXzAJ7nmCPiDqvMp3HMh3mIzFT3yLBcpdLkqvMq
ELOr7UdyeFJ7mQ19oxc4ruVKCdHxcxiujCvVzcLaYwKHK5TFvbaq2mGzCqiPaPFGX/VSj1zR6ybe
ulRa0br21QFd1DLa/lWwyZ3eIZ3cI5FuYV3dj/KGBXLQXGnf68G1W3/1UF4LnRhTUR67dgSZ9T2H
j2v/j2BukVRjTK1lCDalG3k6NIrAwES/n3tKzknRt90A96Q3Onh45ns05QeXdW/XvR+vgbMlrR8o
pWByjdBi7GM0A9ZbRFqkBP9N4Lx7fR1L46xpTRM4wVbFRexNv+uH3tv6fFq/bdzJl4HoMB0+CpCM
LMrWX/bnjDbjOwowzKbQtdxesIezpyFVqS83Ckrkgl3cTJT3hMdSuABDzVfkdcG1icjJtaMKc6Gu
hvuk9NU3zAoaqKFSBU7nmihNOLFokSLxfORByrHTLXgQILCGdYiKZyhFgzjfsCnDpWVyN5iU5qYy
G1gmwD6ql+KJ3qfP2h2YG0fAzfr6YTqI7sx93/h+fJxvzPVyICCDxMayvxj9bEk3tiR4JuxaGZ4h
+jZPiWk9zsq6iqSKmsLKyKKj2wYVVasvBXhRXMH67S2nm0dCeDNTVZKPKcxsCLsbPWiiyhs9Bv9E
/qs4anfbjsRxdkaVzq4HE1qfkdt1ubGG1e0SERHLrhCkdgHWiPYrtKCcmhahMwb9TKypWD9104+u
fWqH35cNay9kMg10DAH8AQiKb9t6ZL1pqnfVWPZDxCo71M3Rm/IVY1a5eTMv/dNlWbvLOZLFLQev
RSpZEqC8kCWRTfAzBwUTOPT9a/FIxvYNR+vJdXtBcguGuv7AtRj0kf3JiKyrAdk6UeCy72uPZHE+
KbOMbNmmuuFrWZA/aP58MALT7ZFDRrtcILbV/cPCWBxgxN5Qk08XJ2WMgEEeoZI+WG7PbHd0btb5
G0m/Xj6o/TsL49b/EcRbrK1Jar7di2mc3VnhepA87Ta/Mzy0t39w7Pkfyz0SxlmuLA9zPi7wQJZ5
KBw/L79cXs1bS/yZUz0SwOmdXAAXAfTk0DuSad5QDq3LUpMES0oTPzOW2uvAMOCbTVJGiZXmLkAQ
K68BlahfW43lopKVuw5SEV4+SY9EWZxgpO31SrrKNzD75bY90d1G7nO3WkAG1rC88LSlzf3GAeJg
Vie6K2d4EZtDm7mMAq8DqAmJj9CjC7XCyP9SR6N0JRQI/LLSX9cOheA1l82o7w2G3FdD4mYdgMwE
BfDZZCwuWyXiliqRvVFtRPu1dwcdbRdnQvqk26XaQq3l/qmSnpokvnwe+27gXbk4s7HqgmirbQyR
Kt/a0yNox9w5/XFZxr4fQJ0RHNagPUHr86mpqLUlLamBMx982UMrqV9FVmBFWpCFqSCps3/1HMni
olRDKocZEDBb2L+GRqgcEn99YiF4rBGLgOdeYJ1vLaNn+nwkj7POumnVbC4hzznokR2pAfMG375C
XTiQ7xnCvC9FlF0BceSvxMXt99nxl0jyhS+Q3XMESejWSYsGMb5MTc3KbPBncxLOwbq3r9htGi4P
6e/Vk7DRhV9GlSCS2Ksn6Biw/COTM+VcH6ZlqgiL2kC6Jwf9SvPzsDtUUQ0n5dxl3hjIfufl3xy8
u7rb5M72LiuWaNGccdBpro3Zzlik0Ol7OY7AXVkPI5id/jcxnI3MrMlUVZFwLWMSy3iQhytnfLws
YtuqMy062koupJUcEC1RCyvRlN9J+ReT/cu/X7RTXChbWNYypi2OqnSi1Li1MaitCNRh9z48WgIX
u049JrxIk7OI0cxvc9UHmr1rGH66vF5ei0AQ/7A3KKuyXIY3AfDvU5ZaHs27qJqloBXS2uyVXY5V
nG8tLTo0ZKkd9s1w7cfxpnvOCre7JjebO5leJ594sjsBBNhdBOHZvs98306+7q5OeZVoIzSivEki
42DHa4SxF2+bB0kEZrTvM49kcZd+XpraNDPsaJ65o08fUBH0ymvTnQCXG2z9C4rg1tlXd4CCYbTU
RCaIU/eN4gCTeVtI48RdfchXQZ5d9Ps5dZdsoq9pjltTYi1o3m6MSiCAw0T4J05yUI/bxmcw08O5
nra1daNusII8RtXbL75JHph9ezxxzLC4T7zytQhFicBdIz6SyfmhEry3PUaLkA2vv8prROmPdBZc
nyIR3MFUdmmptY6gFp3N0rK4ZvUtrwSqLZLBHU7dFDPmXSGjMa/rOXf79pbgn8tOYtd+cDpomMZ8
PsZluJWgG4fWgBQbIt8uvhCFurL2s6FXM7kd04OqxuZngf/b07ljgdyyhlHqJ3MT2DQL5rAfQFoh
WpNIBOdiZxXEGECQHaL6Zgl6tw63fFKGtPPWcLGBIDWHy7u4KxDlZvBtoRx31nheoZu2HPUtqpiM
OE8VzE0KU3Jb8MdffQCI/yOD27fOakYyd7Ck5HaItUN3PYWYIb8qPWGvyvabLknit2/Is2aesZrX
VzPq4vRTdkCcEqxXtYtAJb3bkhNZKHyZqhfFnvV3U+pUVBm2h2KUPtCwwhTj7GUPaJHxJlfoyy9v
J2r2+JqjN3cBVOuGAvoQjik7VFfDYb3aSmUkFIWc2279/7t5hnTTSZOsAbZ4U8at78eOtWjLwlmC
q2L3Cn7XDzRhni5onlIQyw2oyC2PFm6nLWmLONMnLomcqAtWTwk6D1ybgkvxsurjmj8Va+UjsbIR
V8hq/Ei0B5SJL5vWvoPaeh009Oai841zUOjH7Eynw6XbB9sNMh/0n38jqdURnrkCYfs6+C6MMzJa
6j0GPiGs82cUKGpsYOobt3LYhFmoiY5s07Fz1XiXxhnaMihZnst4VBruFKg4MHKVHOSwDupIlAtW
9o36jyz+bblKExCsUry/ssX927yMu/UuiU2/QqeMm7h1AMgez75ViSt6Ae1Fotb7EfJNdtVqzQqp
ElREzFCnN21yaEswaf87v38kZzvdI5smejWP4FHeclvaj+oOyND3GBh8Xr3pJj8UPgnNQKAv+9r/
vquc0RkD8GbM6U3i6GfXxdMU4c3uzYtbPFT+crBiocjtV15QGoMzOA3j+0nR4HLbVFT3igAIBINr
utkDuvs8dpgFSeq9MOT48LafH22qqoIdEyPJWz4XI9bV65ypbimKp3bTksdSuJjNUFNVq4AcjqNT
QsktsbLWI0AxnD3FYw+yuD64a+poed4wd8E7IHOmLtNRz8CCg2TL6xQMsYJ0IWLFl787GERectcC
joRxlp6xsqg7CguQpLC0KxTfU88gj+C0F2jk7mm9C3rrMT86rbVs5Jyq2MdUutJo6q3Ji8YOAq3f
VcEjIdzdqacguXAyrKaMv7Vu7ypfKg9TWMifpFe/RRebKpLGWbWa2ksKUqEtLhhUf44xmNTqbnWV
PNh+FUu4tjskyg0vRxN05Stb7aRwzSdREkXdtfWjVXO2DjogvWAjPGgfGP7gTy96JHvbeFHjZbfg
BooHN4vzEKzIN9sLtLl3YvVL9V2w97txy9FXcOY/NIokryWSLMuV7Oke2gDvJjSmqAfRKasCnX17
2h2p0mzMnQHySJT1bK/zWQAGbX8Kkt96QILslr0m4RKiC/Y68aprsDK45o1loN6XB9O1aO9FWs15
h76S6r5VYKsyciaFFbY6xhQWwcNkt4BgoVMAiFSoLmFI4dTTgQRuzNIeC5bb7xK7yuYb1lkAlnts
nBSjza1b5HfZcG32XzMmyGvt7/W7aM4/rPWKYvGWIrTyzwO7W+y/EhIZVDSCt7+Pf8TwQQAbEd3o
JsRo5MmcfaK8MCpwDtsmnV1P75vI3/WZ3o+4h1MWjRIGwTut6+NlzX5LoNp2DaVafAw3Wv6y6rUo
mtp36O+L4/zEtORkzXQsTkZ+ees3Wh5MNMBt9Z/SE8He7h+Yhe4wDTfuWZ+xU9epYzbQyBRRRh7W
w8NqXuftt8vWvh372WYCBRBcoIBGQA/cqUZK7YApzS1bncdjnF11BwstGOKJgb3FAOEEETbgoFTg
BpyKacYhqZlTIzcv3TqF41ZOG87TfU3/Re+tfiyIszDZWBmqThWC0CbSwJ7lLFcYsPcub9qeHTtv
XEIWwA23QvTpcgaUw0q6IMOax/JvOAsUUYrMXcLtipiEgcTOtbBhCKEPVwW7I8bfTqUpJS1SI0MC
Ms+eFPs5LQQ3+o5Bnfx+bjVlC+DEBJjBh2r95kwvtv1L7hVX6lN3JM/IfArMaMdFgMECLVMWXlag
BeNUzi4oLfGHRdmofBvL1tNJjSFdRbCqnS5BoC+94Ytg54BHwNW6WJ0bveIk9EAVcl/IwWLN16nD
vmfJFXoKgMHxbGVpvFSNK424XQDuSx9r0HepFH5rdL5c1plzCzj9Gi6i6dMcpT+CiEbrLV8zXhad
RSq7ktiHdxc4xRu4LyCY0VTCjxI6ExgEJ7th0bIC1DPRfDAxBE6SCK6yveWg8RwQOMDRh4PiDnEa
NSXre1gATcldkWXB3FtooO7jiqaCnduxNlASgOYPAxfg+sO0Cqf/hrxqs5IwNJVGSij/RcPcdzzT
PMxB+5Bfibpzz/XzVBznQjDkPKLRANEgawhYeEDJwUBvIgS+30k7nMrZXPNR9KOjdSuxiQU0vOUe
0DSlm6n31QweUK0a7qzcuZeSh+zVsqzMdTCsf1kdRdL5izrH1P7WEgIrTFflswxmSMsOuqbHIHSL
4EORkhUjjLrhdmPThMqgoAihdyLGDsFe83d5aReVhaiXRaBUvhk1/dC0TWjOojHlbStPb7mTrebH
JXpQrKpFSsYICMpeZ6KDvPnBJsnX7dtMr9zMlF1a/BDs8OaWLwnl3Xbdp2VJ7fag1aM7q2B2LGY3
aZoYgLEA+GVXwGsD+NAclBAPfbuzm+JrLpHWvfwhosVz7p0k+To7LRY/FjK+o/Bs6dc8F24u3UiS
7NHiWh+IQOb5lXK64du5H+k2QwuHJVPItNXZG4xIy3SPLlfWHOKsbfvT5RXupJ4g7i2gBtIEuBH/
j7Qra5ITZ7a/iAhAAsQr1Nb06m4vY78QXmYEiH0Xv/4eeua7U6UmStEev3aEs1KkUrmeo7h6MM00
rnQgLrspn8AQsK7T8SoAF1SIjbDb9pgdySPCtB3f6UpsmxZ8Jlrx67mVsaZ3k/FopHdedjAB4pb4
n6/r9zYAuFRPiTuplfzzBR3j3hg+ze9vGF/+/4qlGnOOUX0Xx4c3MzCNLzX91MIsi353XY+NR+Pi
MymWaCTYBPdFOh7J8jCPBwvDU/EDyXSUIpufBEYAlHAsH2JR7tL4atqlhrl+krp8bMmexYdh1HQd
dSIU3z2Ca3ukI0TE1tehPlTZt4Vphrw1ItSlKLkU4NywcFiefJirk6DP86TJCTdqYvjw/57UG6BR
p5mXSkINLFL0OwyO7MU+AT5UaB3b78AF2A8/dHUqnVqKLZMlk6UkeHeM+LE2P/H4WL+/rXmplWLO
lTXO9lRABEY16+nJa/ug1R3dplM9OznFlMdZYB8qWw2gT3cyjeaqDEf5w+i/Z3O6S8ofPnAVrt+e
9b98855gXQ2ootgYMlWacmcAfE683tIsI17gJUa+a6tJ57k3vw8yKA+bhcAufY0bzjw3a0AQUg84
vNwHun8STGRnJBp/tukHzmQoNtDVTk1yGzIYezHFAyM/CVDJdIMb25pghwY0DxT5k2IGC53nNHEh
JUs/ufXBND7IUbMpu/nMgTPrfyIUK5jd0gSiLKzAljcEu/AEnyO1/gS4eVCKW2l+um4B2+f2r7hV
47Nvw2fUyuwaGhnji5kfSd0HYwUUjZvrYtZ4+o2hnWm1/owzMSt4iB/PqwlUdTA0B4F6aDn+6uqv
ZW6H12VtqbSi4qysdIDlVSnDpV+xzE1h1IJ+RBEuGNznQf4UurLA1oc6F6OkEGJuvJE0q0r8eXTs
IKYPKUq8HXuclyWQoy7g1KmlPEEmS6hdxTAMwe/76sabf5TV3rS+Xz+8LQs/10p5hTovsQR49lZH
98MRf1Txo91rLFwjQo2sYgm4Pybz8ZjMt6bxPBtfRvI7IuyVABozSFh4U75NXoKE124hwsxfKi6C
AiVfX5OubqpxJkP5HkDGGJY0h5nxkQSuhVGktg6AIqsJezfFEEDQgqgEE0lqVgwwk7qywQINbIC7
Xj6T8sh1u9IKhs867wSkIMBusnU7AeTBynF5bmLGtQFVihIEAOY3W3zuwdvejS/oo4XEqQLHfaib
SfP6bKl2LlY5QZdYU1ouUI3VTxxlY+k+TrbG8WzdUrxtK18DILPekC3RGfyhCYOMoXWP/nzreOlu
JkswOWlgVRTYWe8jnv7nMFG/s/GsAmidKC9RwguaYqkTduG/ZMsPLdjMxpuNMWDUV9EzXrEqlcTE
N8fJdAyJinEyt8gxJdYCmfvuT4NnGmEu4PzxZDsqrro/NwDgc+zx2Fs8mLKfXfaNj0/XXc1bRSCD
AfoS9UfmELVzYdUdeBf6YsbGcg3Me1Lep6X9cl3GW6d5KUN1Z6WbzFYztyeUJgILCDlWQ4LCeMRg
vObENJLU4seYWrReBBmPZfKd8l/5cj/Ej4nWHWxUri40UssbbQzylgIzVScHqTfL+oA3tyLvECPc
54DZzyxsHpbzqXJR62nCvNXxU769tJfyFfNmWW6jnyjmY7k82N0jG460PP3ORwNNvA9YMWxGK34B
Cxyg5LHy+Yg4aDfxjxVCuaT76buadGjD7/mAdfQ9Brg54A6rlBLwcTWYd6r5yBp/DAE29sDL+WMC
GPrKksauTsFHUrrPEuUysxM6yvatkzyXvv79LCYqqwxEw9jbPybssSpepqkNZPPupPJSw9Vqz2Sk
OapUXQYNc/6jbtygLr6klo5F621wdylEeT5qllcDo+V8zEQX0uzJK57meQksset04aruzBTTqF2n
j0fY99GtHzLxx0giz39+v/WdfxbFZRglljR7C59lnqxdXP812mCzozyox3c/TRfHpmbjSRcLy4LB
YUkv26Ei/k1y44NnLSF2mT77NaBaDS1R3paXOlNOzc6BkGdMhQ+ZDo2D2vlMm3zXk69m/sf1Q3xz
tTAWs3ak12UVtKYBAH9peAKDMZndgalr9rqAjNZONA+u8ILYLcMGw1vcTPae/7lNdZWaN1XoV8lA
GnJAXETX2btLyU7iJMnQzOJGNPwm7vJgWW7dSX7PhvRBkp+lGQm7CkfRhoBk0MSEq22cpzmrbIZH
zSE2OHfeBGtekwL3BpBDp8yjdWCY/V8IE2cMQQNfyXX7h2Ki944Aj2+Ti/adD9CrbCDrgPAB/Qzw
/lzqjblQWoC8Q55sJD3poyid1DjVohTeS2dIy/w+AG+FaMo96huOXjIhK8ykDyhSdEmVw7YTwGXO
pemeCCnZTzAisnFvZ5apQ7NczeXyYFdODcQKoHrxUI5Vgh4b9be2boYY9CqjB9blJRiL9rGamweD
T6fJ8SO0iDXPg+rWoBv27YHvj++JnqyvvHTY1naNFKqcwNd0N00G0EcWfmr86TYrKieYjfeOQb1+
QaCpr6woBI+fcpiOW/pJw1x5WrjzqRATAUR9h+FX4Mhr7PTNhsOrKA/4EibM1QEPy6WxmOncs3mo
/ZNjlHdLzYJeFnPIRf8xycXX1M5uBq84kdTzdr78OE2sDFaoASIqcRhMVHSBYPzOtB0bsOvaOoCn
sDaCVq7yk9K064spc/xTTvsXUeHtTWf7CAa+ey49zYjCxqcFdRuw6hCeOyt3wqX6LdgjwP6V8xsJ
vgFj/DO3TynwNaULXIPi3XqhtAbFKDIQIPaqrUYg9oDHrcrTm8UuWqyuL4FtsV+9GR/4Yn657nZV
976OdpzLUs4QuFajZ2Jr76b1PoE8syiLIE4ZmlE6uOqNe49iOGg9gCnuIUxTnE3rWK3j1ja/Sfry
thXWyfel5tze+lKkOUAygivzbaQJyvWL5Ygrl482dv7mgOUvk/Ei4zkATebRs/8ox6+jpUkWNiV6
ngOoHaBsYG770ipim4725EGiAZLa0sCyFPAn+gfKxI6V5XHJ96XZ7a5/MZ1MJUAz+xHjarW0Ty1n
gQ1AgH4RuxLQ8NWMdcvsfmIfXb/a/4ZQDAFhnRrxL3hfLxXNm2YaiTHZJ8f6zMubxQQ4pcxC7ox7
o86CPI0WLFdfl7lhMaAZXLsnyFpRm1NkGpmViwowqTfAmdk1DaZbmK6avfH0w2TOZChWmVQLJfHo
AWCmmJ1HzwXC0dhiQu0ATs25iDiYqoeA+1j/Bvp+nyf72C/9KrQtkAgF02xrgYN1Sis27HSgd289
jmtSARbONE+mpeO12rjywOtjYIBBiAjKUsVoB54XWTvHxil2u1BYcm+QpgzyJQ5d0STB9Y+oht8e
aLoIAALB5ImiAFG5KkRT5jy2DOPkwDoT7h2dNg/NWZcZvdFJEaO4MROPvB8ncM+DD8rVeLj3waIQ
GsK/qfxZR3uv02m9oWcpUlL0uT3H+EbMICc+OWFF551bUs3RvTGFC53ePDkiRgUkqyGmHZPdkqIl
hlf3+tex3jiTVxlr1YmBZst6rR2cqWJWXp1kfspvSN1Gfjp8RRQeJWD+sov0EfxkXwXInUcj3tlt
F5Ze9nNpv9sGoH3psO9r9sPJxT5bQFXvjAF3+tP1n/fm0V1/HTz6mmujgKXWfW3SkEWsj27tR575
ZI0PSf808iTseK05iS0DAg4nIikPrLO+mtgTC6uhIG7hNzl9nqx7jjKMiQKQzZ3/KEi5fT7FXHMc
AzVCYuhW9t8Ku9hVzY5hAuT64W2Zz7lGyjsxxXNbC4qMhjMnrJ0hHGxdg0EVgc4cnAiGogDQCiJw
dUeDLf7cosVIo0XUJyPxeeCYtSbwUi+bKkM5LwOQgWkMVqGIS8Q/zhQkI7mx2+V4/bRUU1PFKKdl
WAK8kJNPImJlJ54woHI1yWHy04AO0ymRtu7p2dYLI3K42AQgQorHKuPYyCYQkEVibACzHINLrfes
CjsnZaV5SLdEgYgEULrw+Shrr7qfXfLGzZN+RNod8Qq8D20RdSXP8Kmc5+tnuC2HYYQQsTjxCLmU
k/ZA3RnN0YnKhf8whbgnHbYzuvcRZrzSg8JhAfyQeBS7vOpKY5z7hljm3o0AHX270OLo9uWzKwrN
7vOWcZ+LsS+1mUS5SKvsaGTXnbvPW9M8DDb//htHhnRqDVqBcq+u9ZtLawE2aCCRUc2RNduBa3aH
KdVRgW5+mVe8Yfe1uKJYALe9ETgJrRth5+/ZWiSoKoYPaTdrXI7qRNdLhGRsna1+FaPYdNXyrFjy
lkZp2hiPC7Cjb3Iw94GNmvc7mc061vVttXyK9N7CZreak/aS5I7T9rhDWX+qvPGQJOYLkzrC9U21
UJ8BjQNI3N+stnZmki9khMGZTXPyK2s3muxpEt8d29A8eJs2R1w8xQ64YUGfdWlzdZeZQ95wHGAJ
CPalBtB8crhucZvKrOypKHRhNtdc/37mDNLJymMw39Kor/BsF/TDQJObkcq9PYiv10Vtfh4wyFN0
asCD5Cn+YDQSzG4YJY3ajt/bfRYafffgmTo8oU0xcGsWQJRRQ1OHRQxQvyxjjUMrPX9CsF6ckhx8
2WNSvbNH/GreZ4IUj1B7vrSs2iAR6snPWWeFvTE/d7kuQtjWB5SwFjVtgCQpYuiYAQ+OQJ9uXAA8
tRxyDCc5U6kLzTctga11Ksylo6OhWIIsgf7ruoOLgUj71EgvBPuKEQg539fU0oHmbFo2wyCcA/Y/
oP0riRbxeV14LaMR3nIQ5MQUzVQy6ea6tlX6V4pydDX3c973KY2adPk12c0+FeZn2g0PhA+/8aii
0Qn2LZRjkBCvX/HsHllAK5dzgYAhm7M/UMT8VCNICjsgN1+/RFsHdy5H+UqWYRuzKwwnqtGWCYrM
b46u6Rf761K2bA4+FAP7mIBAvVTRxmNtucyNACJuXx1zLPv0fXbMRXy4LmZTGeSc60V1UXlWHgiT
Gp7IUYSP2hk7Zmn5xFBYvy5iywRWbnlUDRBYvekRF+bY9jKLSWQvY7R4v3ghvzPvL+TBu/8mSMkC
nZKJZQLGVlQDIS8gXeHuJCvqQNR2EuasE5oIdfvsfArWBXDLeSpZbUmI4RLQ7kZO5mBdRPCiGncu
ODt1fmHTFsi/ghSLA5iwzEHPTqIpnvbTGIdx0+z8UmhsQSdGiUnSyXESMnt4vD1ihqKo+l0aL3bY
Z1SHuaETpZgdyJG8uAWlWiS78VbKYWe02U1n6KKszS8E00aJBg8exvEuXQJWffysnF14Hyx8CYyZ
l5mOEFMnQjk018agWmEWTmSKlu9GIfiJ9fl791DXh26t2PxPEeW8LMH7oRugCHzPczyYQZPOJytL
NTdoWxn8Zsx5opSvFhWlbdVOUfY0yjhQFffc4GgxEjc2dMn95vfH/KWLWp+FbSylkigWyjpjsWg0
yyb0CHBCFuCRNfw3ojeQ06+jVwQLSa8b3mdPgmklqKAklhuJ2IqAsBYJkKj9htM5E7Ee6ZkIe8DA
CJ1sN3Jo8t1G/ElIfZePfWBOuv3CrUPzkJIA6Ac4jVDnUlRBjbSbWphaSqcPywIosLl/nlMdDM+W
GFwWH70BSsGarnwbdPDsuBkpktNR7tyO3jcU9dXM02RzW88CWgL4h9FlzCkpd9M0CE3iHNqMND/Y
/WfbWZ4L6+fivI/k+O/slAEfia5MJehPKYL82My8rhA0Gldy46G6EU76eUrBRHDdEjbP7UyO4glE
YcdJAW2jJalQG6mAzTVjWey9XAqrKzhXR3EFvE4cfJ3EjbqiNwNfDst+IOUfuTv8TkCF7hCoWnF5
HAS+l/bW0aIB+VPqRJ4xiiB2hiRITIOFTOq6plt+B41nH8CxYARA+12RFKcW4ExiuAOzRNpDHjuD
vXOK5vXY1sakg0iHYUzyUkQ/D8zD0JUTIXjbL80YloM8LCj0XDeCTU0cn2ASH2OYaMxcipEOlktR
hiVR19m7vGoeuW1qkp5NEWu/ALyQcI3qAHtXxO5ooRITuRkW4wzzNmudw29o4a3xICJC9JcUp9bU
zUzHOceVkW63S3nXh7mZ6s5q88KcSVn/fuY64yEvCMdiJ4qViNfQlP9uIb4pDV13YD3z88GD109/
Jkf5JjbmcBY7Np2oLbPnvEj9sGisH25LqqBh2c/rR6dTSvECCdpFtF+vp+Bef1eb3p9ZPjY7QdCY
vi5pvX7X1FKu5+Azo+7rFFW3PD11Rhb2CQNXodzTmB69mh1Iaj1fF7lpeuhLrEaBKRmVsTMRdp36
EpdIYoPxgKmS+Rgv6R/XhWyeIG4oKCZh4SiLXJoFHLMFMJnOiSy/eKjj+alr52gp3dN/E6McX+O7
BUABkGA13fzJ7rD5mKRxC2DqjGs+1OapAR0JJWXEcFg/u1Qo9gW+k4QfbWWWPWUDWU5d3OlAqDat
3MecPCq96wyGYuWZbc1d109IGOP4oZ2me7rMLzOPd4Wto5rf+kI+Qmp8G+RzbyrlUgg6IlWg0cDE
Xxkff8Vxc8vLZXf9C22dG6JD5iCE81YO6MtzS2QqqGeUSLSn/qW182+14xyvi9jUxPIwPLNuUCFI
vBTBQL1c1tAxqtzhJuvogxT5LiW/E1djquP/xSiZaZb2MVhLYzdq0JoH607gD79R2TuToEbuIHPo
0mpYP4kLYhHXC4fOPnBXhwmxZWTnYpRX1DUXTOT0Do18MURymHaABIuy4acf95qqwXrLVe+GuNDC
+BY6gIwpXgCYJMyN085DN8Z2Ap6Vh9zt70ZUkYzY38fDqDG2TUs4k6dYgp1leeu3KClPwiL7HONr
4SB5uWdp+ztxlQ96cQp2OzBGqsinSBAkQEILLxr64TspjD13+a3DdYtumyd4JkbRCGzftWd0cNYY
lPqWdfbelMmpIvyxHuyQJDqK+M0DRBlkRQtea21KdkL7zmhpO3iRWfH8OIP5OzS6od+XfCifrt/a
TSs8E0Uub+0ESB+EWMZqhW1UYtR7MvmL0/zJC50VbkuCcwA/O1Am1AfPGK2hyGvDjZYJHDolnb5k
PH9iEllrRfnhulrrB3lj8shP/idM+WCNKHgKvmg7qqn8g2bAfhrs9ralbHn0upaiG2lLJGJm8f26
3M0vt8b3mAYB7+Ar+vRZHFaOzMi8ukQK25tpQBj/JVjzVOXsvXtQayCGdtT/C1od/pmgtiJj7pfM
jSRCrxkLI4UXB4ykGteh02f9+7kY3lZ5aZgIkI3uNJddWFv1nUN0NYzN5+lMm9V2zsRg+80x83y9
Xwapd7mwY4BisEYz5rlpgWg+gd7VxRidOjUrM9LTCaS1wCuq7mkhDsXQ3rndkWrnILaPDUgJJkAJ
kVYox0bS2hXu0LhROol93AMCYqn2bqkbA9aJUY6tzzJWt5AVtZO7z4YPDMrY2jmaTSlgXwPuAyZp
3qAJJWY3YEYMylS03NUVw/g/8PFSX5PubYrxkLciHQPfmxp0pcMKHezaKDBm2a9+HD+2M08xEFFo
XMOmrTHMNCId95jzOqp/ZmsTfvksxxrONSfNDfcx3tSx+K/f8AMIUSl2abCY5ilRSj2A96/r4eys
rPAxJ+zUoTUyNyz7TNd82jy3f0Wp9b8GVE2iWos/XtqFPAVAtt3u06zdX9do+9gw24qpXVwhdRwG
g635CpJhRzmXLwbwL+9aXruaG7r5zq57Tv8IWXU9/zYzGUtq5yxqMN7zxR/T7KsjqflVFiDMC2Jr
zElQsoZ9ua7b2yNEoIjW3ZqGreUZ5bXgWWIUxJUsModiD0Cr+7QHhY42LnrrfyDGJlhWJOvMoNoA
dywx8qW0WeRNjXV0v1vVnAZ5kpuBGafD7r064YE4O0rFN5iyqds8ll409/NtZnl3abY85VX5471i
QOWKkiPiFN9dC92XX6wn0mSoOjqRaGWyG9L85MYtxue8SpMvb30jE/0hwBJiZO4Nvp3kwD7OGOZv
nMQEbmR6Y1mgo0Cx47o+68W8DBygz5kYxRQW2fbY8xQsmor0FFv5jVfmn3q7uUuW+gFIbdiYTO/8
DpnBdblvLR9y11qA5ZiAFFO9Ul5UuTHL2ItY2/VBLX8Jc/paJPbNaACGNNa1RN/sTTKgtYHcet1K
QsMdGLWX321JpoWQ3LKjvkUgVD8ZVhbw9Fvt9R/cpd9b1gfT/lENwwEe7si0x/xmIepv+WjmorwG
liSq2I2gcFvzMGP0sShvDSdDQAhO2cY8pNiwrVkWLsLFlANSvFljsW9DQwxe4gZ6qMWt5VhFsiFo
z2KUMCMqyB1jy8uAueB6NJ7tvP0xj7tp+vP6p13/Q9WkwIO+Jt6Y3cfUweVRpx2iXqOQCHxHgz2m
PpKJMOY20XXotkz3XM5qYmfOc2hLC9wmDou414XT4J/SjP2A9LvaM0GQmYvAS9Nd3OuQwbdu5rlc
5cqAuN6IwcjkRAyDFQZQByfDD4c0O1w/xi3viSE/E6tcqMiCXutSvbnzRYJJfQ9Njl99ZgUpSMtq
7yl3dQ3VTQM5E6Tos3S2K+LcdSMD3eci7z/LDnjqtck/NKkJIg//aMbO/rpym2d4JlOJF0ofgW8s
ZieqOn4Yc7aXrDtIozpeF6M5QzVWQFua57OLR0FgSj4o8/wGt/PjXCw/2Kjr4WzKAugpZsqwpuZ7
yj2zlwplrNb2osyWZTDw9NQvJRI/KfbU0S3gbJ7fmbD172e2X7VtgbEo4kaknG6ScXUdyZM56rh8
dDqtfz8TsyxzlzoZdSOw+PVhV81fU6tMwzJfJ36EqUuLNrXCQhG23zAshTjyUpzgTeZiI5ZFCfWO
diGe2nQ4zB05XbeKrbcH82UoNGDix0Wh+FKMN/az2fRdHFGj/OoT4HATAZxkJOa2nEI9msKWo4JV
YAAMS5KYMFI+1jKnmSMbtKimZrydWkD6k+GbxApFXHeohGd3RvPUjY7G728dpo32NUF3bMVFVSod
oDUrfexRIJUtrT0zkv1CO/QWrcP1w9zyHihP4wXHuCiAhJTDnNqhiauuYVHsTPuMDWEylgdSteFS
/eX3GIF2/N11iVtGiScU7HRoAKPHrDSZR0NywYhNn8fYD43cD7hpvIAmksbOh/dLwoSoA0E2VkHV
OBlYlWwysY0ZSawp2HyMaLx86jHcPVrVX78hagXIQmxgIWJWHKKTGYN0GVoKJXFDnmA6vp12CXXu
B/PdJZtXSBykHDBH7H4q74pRpyRfC+eRXOG6u4+m0d+ki24vacv6UHX4fynKVZ4pNhxtg6JFbxU7
Xr0IZt9IVwf/txqXGmpgYQF3iiCmc9WNl3zu+xFFoBhDnMVnmlufYjvWOIstRc5FKNdIlrnoxIym
XLNkkRW32CWYI9efNC/VphgfRV0bG6kYyFI8bZyafroO40dZORb3CYobcjK8yOPOO6kx1kAUk/Br
a35dj1Gb2YmX8SIhBgytHKIWGHPO7N7YzftLNauY184V5sfRB770scZEuVfasRPl/XCStDp4hout
kj64fm22js0BYPa6GY4rrza0W8xs2jG3WARWmtBdpp2HLYXcMvbXxWy5HExUoloDTAMfYEyX2tST
ZBUuDosyaT34AFst5uVx8osdwoH/KEoxBIJVN+mYGVhG7fllqbvvtXBBdBt/re1RU33YOjwXhgAi
NYpXQp0ZXjwu0T6p4iiZ4mMvp6gzs0PNkt+wONS4ADOF0QbUHJQXAqWvDni1ORxOmt2VxhACK+e+
yH4neABZ85rqgGEbxKWX34iyvu1cH8VBp2nuZfO9wyC0Q9/LRrBenzMpak2VIB3Gog+KgxjIfxo9
wL9Rvq+N+dN1g9v8NFhSQHEGlweDDJfK+Fhh8rktEN8RP3I6sB3l1c0kdfsDW4+3i3uDXUEUGUxX
cW4uGUfbz/B4szK7Ef6wT8l4l7jmi8cKEdC03Ltm//6VHxzhmVBFtyGLWSZKHGE3xM9mhWkK9txK
zYjY5gEClGIlO6AYU1deOWfovDn2/TgS/ngvadoFZunvOmv4fP1DbZ7gmRzlnTOKch4tP/Ejn/I5
qh3rT3zP6pB52WPM4i/ekH8xE6KjfN30R6uNI4S1Vy97aR4Lmj2JP/sMsw3ZA1YkEn8H1LHbXujq
JlsP7Io2ZoPcGatAagkvRf5Ji5T7UeulxqFIu59WYum02fpWuLIWokeMINgqZJrdoQJl2TXCrMYP
e+q/oOmyW0rycv1TbR3ainRqIugH3aEaqboZMUVew7MCYerIETSeukUUoayJf29YOk6RTaUwfQ+I
eaiFwvjlJ2LjWHEnN+izE39MRj/00pPjZPvrKm1lMmBxQJcA84lvAVz5YvQ9mH8ZYnxa70jcBcMw
3DY9u2NT9Q1IouF1eRtKwVWs62Bo1GI8UrlVFlnahDWovdsDuDDj9oMFYq3B626ui9mqll3IUQ4v
rxtBkrJFzYpbB7ZEozH9UYoGZCzpzkXu2TbfLTl/HGR+ui5540AhePUamF/F0uR6AGcJbzGUXZmP
vhflRvN1vcR9DRqTagoT0weSvHavd/tA/5WnvPZ1bxheGSPDAOxmODT82BkiaBJdM2NTDBav1/wT
69DqS9+2S9MnPcSMo3OSS/44Y7ywnrz33zCwiaKNj1QJy3XqcyL6BT+/wUWuumdfhFUBEIZbQxcq
b/ikCynK+4GJKC5mH02TDPNQJ9kJOI3OFZrIcjUxJbVAbRpZnw8MOrQWlHDCYZmf94vrRUnffa/q
LmmDfmpMUAG7rnEvzRY4FjiCuAiWwnp/xPSvbNStlQwXFG/mknq9E/l5FbT2p1I+psbX65a+aRIr
WhUSAaRPaiBjYCDKWDzhRdLx6zDlqAQPDfV3c4qV7PeLwisFr4uZ07fcNtijmTGSjt006YkDtpp3
MYgSmKebldvSCOAUGI4BMiYyduXUht4Zeku2cRRP1qNN6pMl00dKdea3KQbzidjoXMdw1DHd0jOz
bHJQuhzHNgCuyck1UBWrNWe2ZeRr6wdtMzzxjCjTUvXkNCyZ18HTKbu34+KUdcv+Nz7LmQgliEir
cs6bdvGiukmKIOsxDIN4FNxhuUaXjYcXvQcPCwEO3t03m73tsmAXvx5Z5NfJPsnJU+4tPz0r3bdd
pwHt2jw2lGuQZaBsjlTg0n+7JTbfSpRNIr+w975dHoqxPP7GsWG0DP87+o0QdSkibgyzLlNktp3F
dp3nPQ2GfMoJeA7+mxzlaVio3ddltqB7avbh5FTYh573fmdqnvStEwOLNjai1ykRjOdequM45SKQ
07AoF0sd8MWJd1Vlvn+uZq04YNYBHFfYHqb+pZSpKU1/yJCnV4x1Y+QsPYZYWez5Y5R0Gbzc+8/u
TJyKxlrkowHsNtBJFk7+jD3FNvDj8bAA1Pq6nM1ABUYNH43GGlRT3iI7RcjcZ+ik24s57IAftezi
NE6DwrJk6A8O3y2jjRDdKvMgnr3qIOru/eOHOFuKxQ7kpeBnUkstjdF5brPA5qfRiBwyHVGlPLlZ
qwmNtvwecgDcZEzFYB9Gca9FVwwZZ1B1YiQPmDmELQMrKBu6w/VD1QlSXF/fAZNn6kwkN2l8K43P
GZUYf9ZloZeRnoPRHgzerFxhWM0GmLFaOaqKEd6Hcf8kXXEihb9LJGAFO686mWK+JSBE0Fw0e/U9
/0YUkIhiK1zgGjmjPgHpl3dgTM0eA42MnVIg3YU19w6cZvY+ZfyDnH2sScTkPk6W9satsTVVseKh
T6sXI13ua4BYBS6oUU8ddv1Fyh7cfqA7T7JstzjlsWxKC4BCbRyiUpbvrn+O9Wq++dkI+gFgB2Q+
/PDLn83NRbS+FbMTNbsPQ+qdusq4xVIEB0quBxCKUd7RAb/G8meuEX3pm15PzEHqiS+FCgVArsil
6KQo0VsgwjsJwJONtAONJft8XTuFsOQfGai3Q0OsSMK4L2WwCZiGrTmxk+DLHghztwCi6HcxQM+R
D9MgaYqP0pILZpqGOAQI1yG224cs580uLd3bBgm+xk7eGKazopZiDB+VYIzJqwVap1qywnWgNPe/
uGwMRrDmkR7x9I3tfbiu/GWM+7fuK9ok/BZcBzDLL3UvGqOdqDDYyWvy/TI4p4nbIcvo7Siwf4Ke
mOtoSo6Kw/xbJCbEEAWi4oRUQXk9zRFPEWjC2Gkq7GfB5QFjqzdGXexYDha7ti7sYE6nEO/ICdht
y7t82N/S13G7tSKNf67yDOV0dCe+TCg7NXnYGBWiXRsD4jo4oC27PRPjKa4yFnwu6spip8VIQ9I0
X3zsDL7riftHFYpewdpFRxiv3I1hGM2yFb57yp1qhwLYidXdbsldzcbYxu0HfO/qJTHKAQY35XsB
KqGjvKni56bORXLiMx94OIxd1x7apmJx4LaO2e3tvutu0nn0EsBgcfNdxTzoCqI+9NpQ48fqEEIu
xQXRNAWtUIMr4VbTwU1llLbsBHSkm+vX4fLh+UcMljlQ6cc4JuLHy+uApouZNVPtnhKH5jsiZB4S
GoOD0201OFivuciFU101QvcN3WdgnQDv9FJUUy0zwCjgTCkQeoNFCtAtZGS565zF/NV2pXtwJ1Yf
0DAuvgAXLDmOZj59GgxneJoq83vujn2Y2oOFsmYi+K7pJ9DFeAm/BeC9+5QaTvM8Y6RC4yy3XNO5
MSghKRISLJCurim3lh1Kn4F02KmzxZ1piL0YiuM7vwc8ISoJ6IdiWQghh2J7RetJ0sUUfSPki26b
H4s52clZaj77hlYIa7CHjXoWbq2KqMVNlAVbubinKZY/5fQYV/LeExTvXL5vUca4rtTGhbqQpsTb
vML4EBkm9xSDTWgv3cQIpJfRJ5oY9gGLPsV+wmpj2FZ1HfQAPtQ8qW9sHDZ3ruz6884KXLXTTfif
e/dkEePeM5ZbblsPS+trznTLzwMXGjE/VryAsqPOPJSZPxY+T3wwwDqHqvizGn70koYZ1izKtLv3
3WFfJeuasyYBXE1QvVhAusHcNoZ214LDpX45xXQAxm6805AlImAFmUKJFaon2y3+ksh0NC/olrg1
EYT10HX/QbnHYJxKuwbgfyeZjtWxI0VKQQRj0XAu2vyJ4CHQPKCbArEOtg6GoqXGlO83jDbgdtc7
YQ1OATbdh0p0n0B6nAdTUjxdN1VlaPJvh7judaD2j3T3zWNdWlNCu6yPn8dDfbOyxo8n+TiHxrE9
8p2lkfYmGMHtOxemOJdOouYi3Qacr5ja2rmYTDBK7/9Iu7bmtnGk+4tYxTuJV5KSaMmXxEnsJC+s
JJMBSfB+BfnrvwPP7kaCWMLn3apJzYOr3AbYaDS6T5/zmbT8fsF8f9ALXDm0/hTnYcuqLejGEGSQ
lVw9A7TENiez8OJW8w9ZB9kCbvQh1B6eh6ncVe6rs4I68Pa+XgUcEfwtjG/BYwSQRfqGLMsrk8+N
F8+s2QO/mNrpx7arfrdQLIb4V/beTEGYQwPCdtDFwXeUwqi1ZCUrlyJ5XicvmjI3JLkdMq7CYlxF
FsmMdBRGA40IY8blUGbFAqLFYQ7XrAOrOEpyio92lV9JpqQYuuSttbRgJ48bCH/mruaEFmG14itt
rufsipaMWEuJKZAKs8MTEAxAJoeQP36iVFWa3zxkAGgBLgGAsgAXXEYsTjW96FaWPPe74d4Oiz07
6J94aO/LPYm8z/+F650Zkw7ZVAM3SPvejfPWGMNJZ2HqGZhuARlRULdt0BHt9bbF7W38szzJLaxa
J1NjYxtRAfpMMePXO8MDbX1FnrplBhkb2KzxXLQw2nC5i5PVt7XmwyVIO7A98nz2xBvykaearXC+
rYiBRzxBzw25AprLkiWWa66TJE7sktwB+7H7kFeAsE9N/1Cy4as31XfgDFA441bIQA6OMS5U6lFA
kELGTO3JqpMcu4iI/IHMwxAuRvs36ToWuY0+76B09b5Z03+iP9q+bxVbE+9D6SoFtxj4aUD4/Oz1
sW2C4SsabUViL9xNvq3PTYiDfpaN1A7W1CIVjwue+MFEenSLms+lkUNnXEXxteUhuDdFUoApKEwC
XNryuho4+Dp147Wo8PsH28B9gqmuuVdieDbPNKaZxQsXhVUMjFzagroHMJ+GOGa2eyJ+GuTkZ9uO
u7wzA3tGZ8y/S1on4vOPTv9qOCrmyc1thZqbYPrBzS17CyB3Y7nOwlumHETrVdiDPDJYgcMvZ6LC
3VyneojGmLK20aoAFAvl3cvFcrdOwcvSIn8u/0IFEqz5HjOCMa+ihNRx2j1q0OMtNCe+HViEy1/5
DrTikVui3A/Z+EuztpWzgZDajWvdDqaufMGIMmiOAjRLXpfCCov2Xl9VxZnNxaI2A4g3KmEWkFOX
Vq3W6KlrdW48YP60mx6dnn3zSz80tA+GeUr07mCje8tMXXGJbwUAMYuIAq+NJ6MpeRS15qIfpxGb
nLnLHZIlft+M+hQBBJ4Dl1EPd+64eofbW7xxzwryVwAFQSaINqRkdFgHTcckpBnPwxKj4xtlREXk
suGqeM/jvQ10HcY1HGk/Zxsy8KClI8/J+m1md3W1RKn1UR9V6PytpZzbkSINmtIZY8CKxl5hfir0
/rjYKsLcjQCDpQiiQnAvWrjLL10DamVr5uI4xnWVWWGiGZ9xDElQJPXn259lywk9YBExxSRGB4kp
WVoxLdrTGlcQyfSXzknvWBX1LP875+19bf4NYoWAt19q8j4Kh7cbAXZRLxSzb4DZSXf5SLJiEKR1
se31434YluyTn/oYVJxtoRPImtVXuL2kVHNtUsrC+hV46ZZTN9a75Dnj36HHwzG6UUNHaqX9Q9Pa
jw4AkiDbDn0+hV3VIU/bF4Dz5LaluhG3nFWgjSFLh9avIe/7nMF5stVzYqC+vB0eLF3IvKTeO/Po
BBBeUKFbN1INEVjxoeFOQLdK+43seQIDru/Eef6dpbhFQNZvDWswogq2rqFJsv1tz9pyYRTZ0KXH
8xnAB/k0DhTsCL5rxla9fB809gQpEjeALJHis27ZQcUdiEMUggm28vKoUMuDyB/urefJ8A5sdQ4T
KNU8Jbn41vc6N2NemmF0oguFwHGs0fwzXbOdDlLzUF/bgA7Fj3dvHS4hUDALwjMx+nZpy68tv0kZ
llQXcdf/v7KljV27MCEtZ26SsVtrhGO9hah6ugYu4Y/QOlN8nK0zd2FH8gJuJXxyqAHpHb3Ivndk
JJE/lMVuXjI96EmRRnxMIS7Zm98XvTTCFvxugVmkfy0z9ECqKWvwlvC/rzaKPLc3+TqK+0hoACLG
jeHi3pcPhJVU/rDgQKR5WkdDVwt66MlVnILrYwcEE1i1kd/b4EyUE99VA1bdHHDMm47vtfSHDplN
KAAFrZ7HBk2DTvt1e1lXHxZVYOiJizauJ96A0oabw4hpSrsBcTOaS5HmWUVI0JYPSFal0W1TVzv4
VnBG9BKEEJC+kq4OZ2LLaJEaR6K1vYck8d0fo1dliu90dfBgBe0xKHCgdwcVQOk7ETbXRrZmsIIn
QwuuuTJnQS0oQrJKxaOwaesN9gOlD7BdSJtXsLL3Wi/F5jn63bAku6YoHhZnAKmuijbt+uIV6zqz
JXb37L1S+CbNPUMz4gmyH4KOywwMnbn7hk1fzBIyKphy/UEKpwgbewQ5D/gjw9vfb8tVUMNBJceE
Y6JsdfkX1Jlj0ar0jRg5/iOHBp4Qw2xzhZdsLhS6yaiHi+nsq7omA/CsxTMCumi+N6IT55Vh71Vs
V/UNWtNOUQSaQ4fAagtMMesVlAarhf8XTiSyHBRXgVK7aj1VdlUtiHLkuUI+g2w/JOWpc/eG3SpW
u3Umzg0JDzv/qgX37E7LzdjmRhPmNaS/5oq9/50E5xHZExInlMQxSnJpxsGgfesPs/4MnRWMvGvt
HHKat6HR5I9Jjxk9d/2bNKV2MACWCoxVpdMqjvbFg0myLznv1FmgAR5dI166hoaYefpA1iny5v44
JlkWNPgHgqYHbqlEzrb21xewYWj5Cuo34dNn+0ummntjBcNe6u1BAYiZYhW+aCsIgKVXZEugC7+i
6Gz5UDYjYl5sdGXsc29f1cAamUK7d//+A+gLrRKQ1xHshxRAWW50veXO5FnIeQHpU5FQH1Ss3Zs7
9seIjF8COJ2Atwe5rlusx5K331ZuKzCmV5ccvAGpF6hnTEFrKne9RqeDLgC1jXgezfQVE8pfCU2c
z8jI18Nip0No63zcVYmVKiLY1tqE4jf6ehjBBRnCpTcsYLPMoV0Ob1hyPWpSSDBSrdTvbn+mTStv
tTJMEwMOKh02zqps6DH/Fo+rdjA19A1nfrhtYjNI4hhDpcLXoYkh1wLqBHj4wsNd6vE25Lq5T53k
FXjkR3NhT53j77VR+wKdwUPRUYXtrbMMfiLRlBcdBLnv5ILRCZtbmajjkkcjSe+KxI34Oj1UtR6t
/Zd5NWPi9wqrW5fPuVXpMTaA7qGbSxzkLm/iyfGC1p5eVovHtzd2w4yocSBDwcaK8Z1LDymp2zAQ
VhhxSbq7ZGy+NhO5a232+7aZjZgBMwRWMHALcIPkIv1CTX8EtCIeExuUHPTJh2pe2XePpFi+/G+m
hLeeRcBimlYTcyZGTCdnZ9DpIxuXqO7ZGJSNqsG8uSwb2RdKcaBAlANUkqBDPorzRRc96vTXbBlP
TDcPyZjsbq9KfAfpQnHg+PB/wK5RkpKyvIVDI2pYZwO85emLzumOGu5PcJArAsbGgmBGdOcFzPIq
DzAXPOL6ajJQzbSeRrvB45T9mPxTXbyP8x2hDXU90J+CaA7zcKCRlUKTnlWoE7lYEDfo70WrftCC
KhazuWcgh8DHAfUXnjCXnuDDDVbLb3GEsuw4oYBAeR5XuUricyP8gekLIE3QDqBvKr8o5oJ4fJlX
OEGWt5Hr4fUGrj7FFaIyInk10aaaoRCEc2rxNqYQ54hAlfy+ict/Psr5UsSOnp2dujYYg08bsbNo
D6y7n0EssPSVguN7y8nOrYifn1lJiswa6go3bjMYAemnXeK1Lzo9TXz+dvvUqCxJHlC69oyJZVHH
8mk8Y7SIIjoFaH0/NLWtyvm23A2s+2LuQmjaypjTTtd6u2/gbiyd/2Za1wSr95gmrsKrN9cE1BSA
3Zh2AyD6cveGdaqR3HZGjGsSr4KmO1q1970gxQGKJu/t9OGQwtS/bck4ZEx2ogTz5g9jG3W+FvTc
eJyM/OPtz7S5c2dmpIdWMnBzzj0sadHrg6ORj2uRhlWiK/AcG2kYVgPImdAdAg5Z8gaTm5NGXJhh
jpfuBx/SjlA6t0PNwECf269pSIr5KwR7VY+e7U+GBNZFguRdtcMyZAhLWQ5IMdnw4kH3qgI+P+hy
Y590xZfbe3ldURLfDAVMIK3B3HfVSGAaBQmJiTNcuyhw6NR4IknPkDvbz2VN3VcOrsBva8IADrJG
I+hxG4RWotXHlKQj5hpTLYTS5hyAY0c1p7m5DxhMR0qKzgqI3S5dl+XJMvsiiM16/WWBcFYLyF9g
E8i9N70isRG/S74w0en4jy0pfyrndtBmcb8YzPncWVPUEnqa8/WrV+UvltcqTuWmCwsEFkpm0BSQ
8yg2+AxTwSN59kbz4HXNX52HnuegK1a1kYtCru2PGbHDZ6FzrLquBeGXEWcGW4LOsh6sZI6yOnvF
VHlIW3tnt5hgGejLba/aXp5QO8P8K96W0gntPa2os47osTFPL2B+x0AWTwLEIaooiG4awhsC4ndi
IlB+v1I+NMaaa3o8WtqBgrm68JAoWtX+9nquu8bilIB9HZw9oB7Fv8uNTOy08agxked2Vz4aUbYT
SJAxsvf5jiqRIJt+f2ZMurwx9p9OqAHqaIjpAXPMvbfmn5z6U+3Zqv3bzBPOTIn9PXMQbwCVmZkV
RpybrS6Qje1+4sqrbus59lYsQnKF1sHVwzIfvHGpUnwmZ2pDSlk4ZT4LBscNnRKlTtffGWsWArZ6
dEuyu/3ttnYTtDpQrwReFcNh0hL1NikMLqKpiCIUwOGu9z+5oNMY0ae5bWrLG1EqBoIBzxY0hiRT
BFXoIusKnOr5tXM/ls3nyvx028Tmas5MiJ+ffTA0SApn9hM97tvigTk+eLGM+5RlO26oeJ03TYEJ
WSQOcPs3TeszU3bD54FB+CS2Fv971v/ga425qfonTVSgsa19A5uGuIQgxniV3BfTajiJh0UBV4wh
3iHU3OEJU+aKaChiuBzjBeMp+uZY0lWxywRsUFvWXH8mnV4EQzNGtZdhXj4vQ8L8NXTMMRotXVUs
3VzdmVnpk60IwCamlfU3xAmO9pO5dDsH4yy3PeNNf/NqeYADCKJnVPblO6VweGvbPWpfht39bglA
O6CNLVISdHT8rNXgr2zyqK++4pG1t5xOEYm3rhrMLP/HurTKkQyoqxa+Hlv0OQG2kNmvZfK9A98j
NX/qxVet7xWnbevKxpMTNCtQxsBjRIrJFAR4nqXBYp0Nkb/+mGn/iKcu+jPWg96p5lOMLe9BYwvT
FoI49wrm4S6dZlNADGLAJ+8797mdY65ZQcvasCz9vddHhZbFU+HdrZiS6bvvNmA2iHzhOM+hlmbh
SiakVc+3v/rWJrgAGoA/Fa/8K4ji2JYlkMzMiPXUDqF7E5bpp7LgYdMNAYDzio98HRLwYkFGjOe+
SMnkAobeao5mGf0SF0BgBp2N1LfUR/4Rk+kPK3gSFK/Y65ODXqJQRMJMI7oAckclXYx/xdPF+tZM
+Mjag0nfPRGEeaNzI+ZlRE1BXZ/45rRglCFpPrSZTX/oU6lCJ13vnI8FYGAO4HAUtGQo6ZJ7Hmt8
Y4rN7mcz0aCsvvX53nn/m+XSjHQKAc/jpgkR5djrQYFcReVYBzYGE0utBjXkDly3irfYtf8Jg8QV
W7jR9Op1SmfmDz1wSD8qEFeUw445P9uiCYdFBftV2ZK+lNGsGq9Q1ohBjIzpv12rQ4bY+bWU+2KZ
3h1csC4MHULAGXWaKzyJnrWdz6uij1ua3LfTGtR5Fjg43O5s7yaVRsS1o19Ykx/OLQf3jgnkyoEs
OuaVvRM4B+8KjyowndfZ3qUZKS1PKIbd2gxm8uQuWR5po6jUXC9DREdfcDkLXh05PGhlXrRlXmMZ
zcd5vmPZl6R49xIAtAMjGsi+MPl2Fe9oizw9SWHCmT7U+ZeMfb0dTzeWgNMpWP99qKQh5b+MBgxS
g23lTtMButAsfZnMA15H746iIgL82wbYVC9tJAW1Vm8ypwPJ68AYTmb2U19OypKpFHJQssCNCxJJ
sHtgvgACJJdmencFeiHpmkNSnjCmhvofVDnuaaO6+SWvurIjxRwtyT3Wj1UZl+7JTJ4rS5HYqNYh
wsJZHmryKTM7syxjWmcBYKuW2YRu98qW53d9+rd14GoTqBI4EcapL+3YLgpiqaEV8WS+uDSmYFpe
mCJcSu71jw0ozgjiKfivXPRr28ztiJuVMaYHA/DkZIYZYKpY4WDy5PSVGSlS1nNiNCXNy7hfQsgv
RiCfOpQHerA/6b/IwYyyvap+olqYdG7Kqe2wgXC2tv7dLHnQuH7AwTF7+xNtuQJqcf/ZPullrI2E
1vrcNgdMBgWG/90zgHYgr/6o6oRKyd7VBkpnhzb9wjMbG9hZLxDSAYTqsXR4VA5fW8fa+c3r/7Yu
6QjpuIf61W+ag19AjdPD9Fh5cuYy6DOVzqiUpv+zMARpAFWEOqtc1NR5AaaXyWgOpfmNtjzEQ8un
v0r+ydC/etZHoEh3t5cmXdr/MohgCvAUYIVyFGq7sUhbjxQxsAZgRLgHTDPEIw2j3c8rfWdN/cqY
tI9pRQE1cGBs8u4mKy6TI/Avt9fz9qw4e2Zd2ZDCEU1A7AxUdBEnD8lhPCR36U+/CvqI7+r9HC80
UAqFq7ZQOOtZAFxr3Wo0ouObZa+DHa7j40z+btn3Iftf908KgVrXjpZTwzv8+oPmPNjZl7n7dHv/
FIuRB/DJQjD8UyZFbFpLBKJO0n8om4eJmUGq/XXb1Ga0wAACoCdQPwJ29nLfarvjtp35BaaHPzA0
dQm+zfwlmX/dNrMZ+s7MSEFp7fS6TlqviKGINoKBXf9mv4+yF3zoCHmgOxOiR5bgg5B8rizzWXcp
yDgNLbLKPPB+1EOviK3by/hjQ/IytPwnHy/qIs6mX0BA7Zbl0+iWd7f3Sm43XK1E8rAyoWWXp7Ay
T80R3yZq0+a+LYuDj5d7X2O6eswCpn332wc/f3IyxHfaRH6Hgrwqldz0xD+bKisQ4MrqJ/AxFvGw
kBd04XX/ZWmmg+ZNeMUXit1VGZNyPmCQR80Gdi/OEoxsGQ+k0kKHzXvArnRNdU1u3l5nK5Ou/4RV
q9MPY3MY7L86/jsBT6xRgJWguDfrNlxLFfZXtTjpoBUOG3hrYnF0+GFXh3R95v3fZfqjUCYAW7nm
2UGQCYsna05zVvLmUOV+0BAaEcyKKVxUtXvS3T9aLq3XBRFqGUErbv7uQTjjgFm8mY7zqIeu1oUe
ec1HDfyDv432UzYb0TTstXqOfIMFBfDyXfVD8UeJLby6dcR4B+a5UGR7K/6d3QH6qM92ZhfNod8Z
ezcEGbQe8CTMwmln7FA47UMM9d62eR0+0Q5EDxJdQUCgr/LhyqOz5XOjPnBw0BnVEI7+FwBWSvRB
320IcQGgKPQIkJHIby5zcbyV24zFNpLitbx3jB/+0j1XevW+x6MwAkwY6ldCMB5obimMYmbMdiDo
w+KyrcPRYicjneJ3rwUmUI/E3Bsms+R0Zy7XfALVZo4M5IfVP3Sc7fUpTLiq1XB95LAUVMQgP4Ue
MQB7l3eb50w5HM7NY1QAn3xOeFBgBKe1Qi2ngZdkv24vS2VOiijWlJu9PZA8dvoDNOmDpXvSChr4
RjghZN62tZFhoUuD8iLqCCBSQMvocm1N7flUH60s1p0kHDI/yHjxsV6eqvVeZ1qglfYjNbXY9H6C
fCpI61fNUVBVbCz34i+QrvQh8cakIA5mCni3o+2e9L8Ryw4dCGCV+lPX9y7O2JsYMiilAPwXf8vZ
yWaaNupjrgux7zEyB/rBbeivInM/397VazMYzUDtkYA9R9B/SJs654Y1EnPI4jztPrSFCxbn8XMz
OYqzvGkGTRyAfQH5hcnL1dBKoxUrYMY0sqdxXXZr6ZyWQvWMUZmRkxVCLZDD5FlsuOUDHZs9z8HO
61iZIl+5joFgxQcnnCXGPzZccZowH68JwSDuHv2hCJM5f0U1flcbKq6bDVOuDrIzTLDZoHOTd67L
UckBL3kKtqji0aM6aOVaD+kI1w/9qL2zHo1QCEGTM2vSBmL8F+BQm6SxUc2fE6CKAwwO/s2ZiVzL
V9Ujrm/US2NS0td0oD7ySj8FJNZ/Tvw2D6uehW7LjdAdGZDGpfGseaUiFG/4CPh00LKxMX1iXo3u
5HqX1jnEwJ7ruvg8Uw8UqhmW+U7RMZGcY3VndqRgYfK805rFS4ETSpPAcqpj3RhJWIOr7t1HWNDm
COEBMcst35NjNueY+gXVYFrbz4Iq2gSHDZQIFPW2ra+FoUa0sVGjAn++FCnctskG+ECKh8AamCBX
XjE+zaslMIoD6O0xrP7OyZm3HTy3KO1gjezDq70aHIpd8Yi3hxFwdLIwMqsa1ZZ7pP9YAqgY1z+m
yAAauQxPnc2yhHM3jVGVYMHEyw8GT+eghgIe1A5fSN6SIO/sHrp/VaQz8+tgewoyHbGYP5mc4AXC
MBkcxvwXWad0lYK3xMxaBrJO18ak7jwNr2AuSRW+f3mB/WMEoJi36QHAqHXpG9YooGNWJrfQTGDe
Y1f3zqnrXXQsUZiOysVMIzxbVaCmrZWdG5U+owVKp8YDZuzIufUEouxvc94cbh+BS9/897reGmjo
OmFI4PL7FU62GNB/tY6Yj9oTa3jMV1qH2M+w9PmO1eldDyI0xYvgMpBcG5W+WEMqJJQ5s450Sh+t
jn0rLB4WRKUYIKKg7BhonwMLigwSQ9wSNaExTVrlCvkfbmFsOh3rJvbRjty5fB0+uDMHP4XB9dCr
MGI6NSVREN9trfLcvLS1maMli65z6zgX7ZNNliiz3V+gcfgvNvPcjLSZo19nJSS2rWPe57vEqj/n
QKdrxFRc3BurMRG/dOAnMZKHG/zSUZoszbwKTKz4Zks8aXRXLORuSN43s/nmGhdmxJ9xlrx5c9aN
NS+hWe903g4ZiXUwO0MVHy9Tg2sr4udnVppiIHNrrfAMwoqoMbt6b06VD/AU/wgGRl9xyLb3Dm1d
ND8xSSXzTlvQV84agCCOQ14fM68NvNJ75JOK5nfTjIVhErRZhbaa9IkSo55zvfXtYz7Mr8DvBU2J
skvBkv3tmLFlxwFTJv4TbWrZzpQY/WxamfMsRF/Sp2l4Jq7ivSDdK29fCA9L0EvgUYZpI7mWNBut
0EWoyVErk0M93gM3FblJiuYEiJvqOtQaaNqCc4Z0AfB278q5r41LJ9fok9SrObGP65TuoKZ5x6h+
AIXtu7q7/zaDCwL9MdCOyITatr3UZo9b5FiA4XRP6CCmwzi4joHUen+QQBwEBy2uE1BBy9o20KdL
rGHMyTPK3e7woLVhrvpkG9EWwouCtNQV30sWcpj7EYTq1LGf82n6VtMSU5fLYwktdoc3UWN3x2wm
UWWqNMQ2LmbUH3wDr1vB/iM7Y4aszkSJ03/W++fZ+zyRgwtujNlMg0pTjSpKqNW3L4bF4SUtJuEQ
CKVYO6VdYjdAYz7zffZsRGvMwtkIisAIzag5uN37/RCTQJBkxGsWU+yyykO9gC0efNTuX0luzdZn
p10gxgu4ZcXLQ6qnOXBnt0/2RjbgC8pgzCpCQAXqKZdxcXWNae7tPD1Z+rqvbC3siw8pWoJ1MR57
8tOcVXx9KoNSuE/zBJDIiZCj7kz7wbX2Ovlqzcs+nYunbGijpn/fLOjbJ7xYohT6XYjdgE8hS0+Y
Og8yi9/Z3muzmg8L0h3H/9qXqyL4b5wLH3O6+ExgF0LsF1twdtcAW2oPE9jXTyPX8JjRwnV6tFGG
1yHj4g1ZyMAtm2n2+w88oOJgbhNPG1QpJKt+C5Acn7HMMSUHzBSFFrcel1Ql3LxxFaCghPErXNog
1pYPRG8mRgp4Bz2t+XI/M/tjTbWdac3vj5SYQ8Z3g3IWeq2edO78WR+AV2zSU+WR47KknxpcA73v
Rrfdf2s14HGAKimuHfD+SJumQRvQMIcqPdV5+mEup0g38UrjyfLpth1xjKTEFCXGP3aEy5y5hA1+
m77RzPzkF5+G8Utrvz9XO//9Vy1B0DCXq411mLk7B72b3RUL4AN6XymuacWGya8Hq5vmAURI2DCy
uGG/VGCSL0HN74B5UeHQG3uGdx7AY2g+AtjsSC6wQJ957AHzOQ7tuB7ajj+RzOoUG7dxmYhyHtjh
US51wW9z+WEazZ+BhhqhXG8ZIXfteDD1R49Xce8PkV1WKtIjlT0p3gKP2bcgxaanZu12beCT5IUv
zi4zykO2vG+29C3yQa8JdEcirwLhhfQcIqVnO5QaSKnyJCQt+2se0c7HcK7RoQB928M3HOPClpxB
VdwykmQmxyZxGW5/d0dQ8Ahbw/x429BGdL0wJLmFq3N0k9KCQIarec2a/jSBkSxgBv1GvCkw6zVq
vfaQkfr9VzMayCaY2sEZIrQiLj3FyfWkd6uGHIfR/+3N9n2jWfHEbMUA4KaDoBUOvK4A8ltSROJD
X9T92JFjQdIv1dCC0EmHe7D7YaI7l6nkSMTlJwUmRD3XhI8giwGc5XJV/jQnjKWQQFwyowh7vzsS
Zk2BBa5gNo6KZGPLGLB0YnF4rfiywB7EwO1uZpV2zDTz8zzbQQ357FVjsTv5u9tesuWO56akbRxr
NhQ5rbXjuNYHGyIQrNBitIIUhb6tFYFNCl0H8EzgqSyZ6WrDZkC/IuV1MnBtVoEBmjQoFtZK3qot
v8ALD6hx3Lmg5xA/P7tBCmY72eBBirOxiv3qeM8tKX4aOTt4Zfs0gMn1v3D3c3vSyvJ1sXjXQ2QI
SL+4WrMnQKJDrVZlLeLXXPqfqC2AsQkYE+S98qvPSmkPpssFywLLRIGSdlta8dzoUaINEZqqO76Y
v267xvU3uzQpRSpWFkASgK8XIX/dJ2QJR3DumIa9ry1D4YWq1UmxqiQjxj7nnJ6W6mWwf+uNFxT8
LzjHwSVdiJitCMLXToKlifK2GM/BBIsUo0wHLJp0gZO4mKkNxqQMOYZlwLhzP3nuvZ28/5Ep7OE9
CxIsEyUpyUl8JymN1snJsWcgbDNS81AVGkaB6PLX7W+2uZGA+77NTYAZTVoYwXSt1hb4ZpSnj6u+
hClw+FB1syNtyPaL1kVzNyyK3byOIaiogzIBhAa6hea9+PnZkUv8vmGLuD5p2dyV3bDXy/oIkul3
pyCXZoS/npnBe3BlRlmSY66TlwLL6kFTXaZNTPMZOHnrcHsrxVZJJw6SiBjGFAm80KW9NAdKLGNZ
bCTw1boWO83th8jr2nV/28rGBwPiH+8DMGj4DuS7Lq1o+JStIHg7aYkVNPkCFWk/YplzN4CiNwG5
SjmrPtd1YoB3z5lJ6bAtSOEdG4CW01J3UTHEdrUGWq2Fgr0zmWdMPI8B519vr3PDRy6MSvkjt5O6
mdI2Pek+T2PeWl6c9qANm4pEFSpV65POgJ2Oxdo5Jd6xLYlo/Tvrvmj2GpSZHoAqKEg5GLpVVJZb
nxEwV8zvQ9ILyrFSBskSY0xMrYNNG7VzrwbSGmoJThPyGfw4OgvQ7Xl/zIS24R+TkudAjBTtB6tP
T73lhObkhWZfPBUDKkoDtBJ+lmA9ev8nPDco+Q3qwuZSVXhqOkn3Wlro5+rsSz6ppAg3YjMKpwI3
g0DpAG9yeSLyCs3aHr505Ib1BOmTT3Q0oXTmAMWZBCwb39ffF8m/wOJAgkF0sJCZiE97FlaanHbe
NOP1PJjPU4Kx53SiR3vwVCWrjesUeSqSHzHWhqqHtH2zRR3WrzY5tsl0ABoCBBl1TGcn6nKVqS1v
tEGDiCQc3BUYKrpcUleBigc0+Okp9ezQoSc69aGFunpxZO6umhUPja2jDTFt4kKvDP/3xHk828Cu
MJcBYpiIy9yKDOYhpuR3o5dFt91v0y/+mJEzoKw0u6H2UfeeqnRvjywwe4xN0AyQRuKl36DD+XLb
4FYcQQqOBy34nB0Q9knrWjwf5W6LnhxvCYDReW3c4qHw83tU5Xaz9zQP02ueKSHY4uPI9865WSlS
jp0DsjLboyfT00CYkNf1ATRwqvf1loucW5FcxE1Gzxv0Ij3xEnhyWgS9BoL4nkRtNQWk+mkBxHB7
O7e+n0hLDCCQiNDludzOFY1vWxtwnxbleufyyDR57OLK8fIuqFCYvm1t67QJmhGMx2OiAdQQl9YM
oE7MRccu6ibbp722N9uZBmNXBzOFCudtYxsnwBRdHwGZBhZPrkYnjjFBqsdDZER1MdDNxdoNzZKG
AyA8718XACaY6wSsQHSYpMOWWrg5PQgMQeLLDLTxg2Y3wTjcGean20va+FrndmTuQZ8ulaPXsFPx
fUUOs/NK0yacm2j2vt22tPGloC1kI/qibQCognR1usMIULsGS3jNBdngBxR0MAm4oFVaeRsHS4BL
ATcBHALFLHnr5tyHai9KcoOf3s0aVIF9BehzI2KcW5DVtPVpLm3SOfkpM59scPZod/rY77LGDjzm
Rh0GiUpiHG5v30Y/EI1NXF0o9mDyADH40tMJd/NpzovuNEBSAuDWh9wxg0n/aXl2lOXPTdo/gIog
mMgLuBAVji+xbbxdnsCE4j6zRWML/Z9L41qZEpIuBTsx4n3LR/swNtmhmE5t0T101RCVM723miSy
F1NRUdhwUBBGAKEMURKAM94aUme3jtu0us+6Zjhl6G5VH0gyBp1O98biBytVycBLU25v6wQCFt4p
ihgC0nO5zmRY14XX6XjqTevgrT0AO2mgI39u6RMoXYOeftK8+bFL0w+kMHbgXAN2FPhRZR1gw4mB
6BG6mQaoaAy5EA+xEQ/ErfZwWiFupp/MOr7tTpu/30AxFPIFgL28edvZtk4uKnUsd4bTaB6T4aFT
fbaN0y5a4//5/dIt0C01vmiD3++TD674XEswDF5gIUO5vZAt/8CL+02FAWrynvhDzhZSQma5EEDi
EyaZrHIKIB8MtXZnHMOeKBKgrT1D3gPlZdtGLUE+gcWwtI5Xs/r7mkKfWxvu87KJbq9m44YB6YKN
WxN4TUxWS/6ntxMquX7LTon91exfdI4ijIrxfSN6XdiQHhQdOo5AqDXZqTcgpbJ2gdODKA4QAl49
utm0T/NjtbyPCfHtYF0YlfyhXzDSm/eI/gSZMOvnXTs6oAYzFW694XYYawcRi+jIoWcsmaEJZQUz
NXaaiwziblPE3HswSUS5kgRvcxeBZ0GkANoEGOhLv6v6mvmsXNmpyr5Apj3zAr4+JwY4z708qKhK
h2rTMc7MiWNw5ub9uNLCaTnMtfPcBOlQrjwcc2v66rToOikO1dbikObgWIFZCQxLkhu6NnTKgFdv
Tl1CDqNl7gEb/kXzNZ6r5NBxVO1s+0Vb++fb3r9xwER29R+zkmdmbY9JapJhiMJ/Iu5x1hT39tYm
nv9+yTuqjliawfH7ndzpdkhMZyinFHpYcaoa+dlaCu5q1JSEmBaE5S6/F/jX4IEOHJEBgq9XPJxL
FdhpI7UHpvuPCSkhSFlB6n5d69PUQ0IRwvAfGg8XVZbsKidvIFjdsmC2VPOcW65xblX8/MwRPaPp
E4b/Tv9H2pU1t60j3V/EKu4AX0lKlOw4iR07jvPCynZJghu4gNuv/w5zJzcSxBLK/uZhpqZS5RaA
ZqPRffqcinWRqL6P8U8DIoP8xzD9gFgrg3DJdafYgJwgr/+7TjnbwnSxaABXL28F5vtsQ/MbXoLY
7r2dJmGf1p+G6anBDFqi/5NiKq1b3pD1n9mXvLIqjI5wCyvuZgBdaeuPzo8KvE7Xl7kZuU5WKflm
HDdjbcW/9/Wlif+x0n1jfqfJ64GnEFj7+4nJ76Um63oP2XFzyzjVsh1jADOGQhsH8s7wSq9WZG+K
L04m0ysButaSguW3GSak2HsT1cBJgYzYSADOViQFYjTQFltDley293wgNMIy63bW1EczcCz264hj
/73GTrdP+qw7oyYziNOzW32qRqcIi6ob23uNCYC//bKdYxo5YvYABL/uHVv7CFJHSIiCtAjEc9K3
7vCpyKek7271jr5ME0uAC8J7us0nFl23tOWHp5ak7zurgWsUNe1uE7eufXD4Pdo8jsb6jrCP1y1t
vWjOTk5alK1nk0tLr7ild+PO2Wc3KRrIwRiuSDJbxdS2tYOnJyetK2d5DUa4orxNuf6kpXOgD+wO
M2+Km1OxfXICR9hc9fbc97fakH8wGQlo1d62S/fe01SOv7WiNRnVIYJp6RjiPI/ETmlmjPE6v01m
rvlF0T6zuSnCNldVdFSGpK2b4gaf8Tjkt7XIv6W1FbYjfx5qVe67uXV/1yO/vSo9K6p8QO5re0kQ
O79DrQMUTQbyiuuetxUyVlUHMK+Bz8bxpIheWHFCClFlt47+GZAasNoBCAeRc2Ica/py3dZ6ClKZ
D4i39dEMLT8PEo3np2TnjckNE7WCuPlJxGcyhVB08atWgHz+eerJ/rq5jbOCtBAF1wwkGlcY9Lk5
lpq0TzSkOGxydxiRCjXaHQymIjPZNAO1doBAMc+L4dRzMxNjS5mxMr9t3P3igar3VxerRs43/AHJ
JyrpFKhd0GxK/s2ZvlLxMXbLyUzTd6YoOuMRwqiYyjOsFCza+cpVpICbbC8MIjTowAPmL3cDsxFv
bu5iYQQly3K8z0Hd5ipurM2FrThIzAthrFEW7MTFtKTgnutv21L70KTtHjnVe9J97moV6uP3z5W8
D43o/0zJ3gfpNQCOIFB6m07jc6E9tjbdDR6UF23jdtBA/1E2gU3y5xiUsEIzMPHthmapfSIYUgwa
oX2oKtVo9lYtCXBvNOVxtBgk8qRwkmPYwG652d3WpRVVY42I9Y0Z4oexfOEzv5ldI3KzGBRWXJX8
KEyjRXPutrzO6nIs4vF2cNLPXumAkjmL9KHnPo2NBVQb5fvS7MedhsqGr/NE1YPaCAZrm8FBoxmY
UczCndsfOY97S8O7yvHyFcvkmK02tH7GbHI/s0UPHNByfyiLailvG2cuVP6w5XnI/1BABK8j3snr
v58k7/ro0JHwrscfR+8SnOC+lpO7RosPY6sqzGx9Sb8R9w5QdShlSJ+vl3haP04Q+R2qISgh1yqs
PqhbFRXqVhaxIjxQwgK4GAK80pnGBXSWavzdW55M36yi+9BkdEfy4UMaTyOGWup0N1rfeWwYflWw
zxkZtNff+QTsXphNhh41mP3Wt+DJrva5RupsRHFUW4zYX0A26yTp0clo7Q+ZSpVz4+4iq2gjaP4B
AUVp9NzYZI1N7lKRI3jU6d7L3QnioylGQaD8Hsza0B+9fK4Uj5Nto2ueQQCfvOidQrGccpsiA8DE
xndwLPuGM+6LongkM4g7FxUr44brgE0BeHHAC4GWkFtI3lh6OrQpUQWb67p/h+kxQt+7bZekqEyV
mB66fmeefxWo8uLg1jLonwlO6c60IXjWAKKHaVswnPn4DndZbMx+WbAAfXaFs6yf+N+I/McY2BU8
IJI8NHHOz88rQSWusRUbMbo7t0UduTK/8eKb0dsNmA/cOlicKhxyMG1eX+WGYQg2QHUegw3ogcs0
Epo1VclQ6MkhAyQvHncpH/FkunX5nb0kft60YD9TqdP8Tnel1QIcCqAS8I3Q/5QHfy1ACLwMii6H
GGUqn47xA89FWBRPRnHvZmY4FzdDOQQkQSiqlxKyJa4/mG1gTpOvDfMjt3iQsfdNcTu63Y4tXbQY
1k3ltLZv6BXCSpSQLKqM5tEqyzCt8ycDHFB9T28MZkfpnB1bDQxaxpMDjKyP6b6gtaowZ8U73EG3
3kB9Vmh+lQIaXnS3BJSmlLzktPQxuJ/6c3XXNM8UPDfXj2INCBe7gplrJFAAil3IMjZUS4fMSt0H
0fB9Gac3LFXVC8+/2N9uBnni/0z8vglPYpJj9UXeLLUWDajYdeJrRbO9Fnu76SslKv3HS1v4TldU
OvqVGO6WiWiFiRx6bDMvSntIQBY7OwbAyIRYGljZs0kBuN8whhErDwEXvRFEXekKbSsoWWoTFlbl
VZQnfmfRAELTe7fXwsJQUbNdhob1vsbU8xr4VsGg86+VYMqv1qEUFS1T6w9JZPQHNKIDN42ue4TU
eMJ5eVB2RlsZZL5bsupELIOwiEYjUj9mxZGBh3Ywf/bsaZ5e+oTvHFB0seEpjp88iGua7Im/Dmj9
v18AKM76AltROdKjKMnqAY0/QiNv4WD1BQTUTo+s+7q4xS4rvlxf73ki9K8xXGFoz+qruCuVjOnF
SI2xNWjUZxg/XtJ7fXhu+2SHPo/vgMOhaFQUMOd3yv8sgjDQwYDcKuJmnZ8kasvABHOXwG8wFdLV
H6zqIcsVBeaLDxsIYbCHY74QD5dLvVXmsMWrSptEmnfT8hudHq5v20UMP//78lfdeQm0nWKTROmU
B3w0AWnFhOHMwj5+z/gcWlMRlkTFpX/xEaxWQc2NoZCV6UhmgZ8nvsRabLhRac/Roi87u7WCbLbC
eC4UC7z4uiVTUoLKW05rvcECNTS5s8RfmsgotaAH/WKiohDZsLVy5OCzRqMSkzXrv5+ESNrjTrDo
YkdTjkQtBQwT83COfpdO96n+z/WDu3QMgIJXt6Bo4l9KbUN6hzCaxlbUjdl+QW9Zz1VT8BsmAGAF
fRMm/S1g4qVPKi5AjcCFbeM2bHc8bm8Nbdq/ehUwgTtrZYlCMJR2zJqB6heIYRFoEsJOhxZ0LqL/
n4k1cJwcitmtD8batSNCym9AwqM4Yxqfr9u4PPhVW+7vMqQrxEyr3GPAJkYEj88s/Uk8nH9+M5sB
UWHLNk0ZUL8E1yF1LnjI+l4XLebD7Ghc7so6MgluEXaTsKcOStrXV3UZ4LCqE1Orf5zs3AAtim5E
WSMqm+9uejPFoz93ryrnr0EUL3f0vqGPgCH+CyprfLxaUvdIXAb+QXgpYDyHUsllveHIZ0akhZR8
ISbk7OxIx4s4MvWMhu5iqCAtG9uFSQ3MFKH4hhKJLGJW8JxqvKJWtKAcQPA1mh27S5U4rsuLDjuG
qSUD8sqoAsrEYxSddEzwOlbEtfiYx+IYO9WBMxdzHE4bWOLB4tarY+i5SWn/BKFoUOC1E1V1/NJ1
0w80PaO4Td+VffehSpkitG1u5MkK138/8TsGicOSZrMdWTQPe4dETqndLPGgeKRtfElnG+memzGs
gTh2DzNa64EkLnKHu46nO6PbG+z79S9p/VNn6fnq5ScrWn/KyYpq5ogcGSGKUw1ruiDDdKBfcDt/
WEQlnsFhUkbXDW47CQFYElgccCNKoRuVhQQ3BG4FqGjl/feleXZRmLY+z+0nFa5w+7T+mpLeugaf
K7OeLWyj2+OpOaPe5479F9SMVeMHW7sI+DYGo38P08utvyo2KhY7gIpZoKSHgmydgZWrOODQFIFv
yzOA+ECJGIMwEBCRjmuI47JwU2FFxvCcgNKd/YAaDlQcDpj3vn5OW5Hp1JJ0OdVwmrQXiExJUR41
b94V6f11C1vHc2pBupoMuwfaecCmuUMWpBjW0AQNuZPur5u5zCPxrPlvy/AyP/dwIPUygKGhRMBY
7QS93u9K75a27Fn0xU8gsJ9F8jX2XIWbX1+cI7t5wZqWFXSwo56gZdAm8+CnCTiuHe/j9eVdP6eL
JkhlltlIutmEk39DvS8UsaXYwE0LmPHCiSOSYq/ON5As1aK3Q21HDRlDG3ScmJNXuPXmbp2YkJxN
gLzJzLXCjuY+DqfM2AFtbJXfru/UphHUobBHK++nDDOuzYkAIY7raenm2p8Fqk52Tr6baaGSdNiy
hMR0RWWtBCLyjnUgDxtbSC9FJRivpnrZE3d5346qqvNWKF1xoig6r6y2jvTMqxvWLR2zrcgT1UPL
utRn68SVpqMrGnfdN5uwL1UVKwLDVqw7tSpfuY3oxEwQGEyu58Fc58N+4ZjJ0AcKnuSpe/UzE3Vu
5N+gJ0EB+CLV1zM7pn22WJElmuPoVbcN+tnXHWNrHwG7Afwc4/KY+JACUZlWY+YUsfOQTxmmnOZC
+IP90kOhao7tADiIIB/GT9dtbrnIiU25d+6NwixXZvqoXsygAW9OmSZBkrq762a2vl0LTogSMzwe
H+/5t5t4dlLgsgWtFi/qsOK4AgGIVBWVVVakzzfterOAhpCNxG8JXF3cuZ39hnh6uhDpjOI5a4Di
WR+TS3Uol0fA+CO8bRSJl4S/+jfpB+Ac0xVA816SXlqJR/Uen+5Dt+vfGWER0uNyPwX2vtwnoflw
/XA2feDEmPQl9YilfcYsM+rS/t1gP/Vs3MclVaxpPWI5w0Pb2sKrH4B2zKqcu4A2m+CdKT1keBgt
cscPBlDePeF+Zx/eoDCCdBLURQSEUGAABoL/3NhsZR6mpbiJxNh55/X5Tcm9HTjQbmpLNTu15XQY
TsHombcKmsuPGu62DerWmhX1C2poY7xrqQrYuHVAJyYsKXXokxUf1LVm1I5pCHbBPW9+jUou6q2A
CsY+HBGFxwHsfr5nFNWMuk1q5HR6HzReE/C887vuS8v08PUO5wCWgZnctSctV3gdjDVYyYRUyIjz
0PUg3ugKKDXZhzeYAcEZIAkoy4Pv7HxBiKaJM65cfklTv9STAIZcC9zaVlTHtxxglYL/Y0b6fLg1
eLoATViEP+93Vf11TPIf11ey9e2cmpDcmTjp1HE+YTwCnJnp5EX9lB3qqj60Ja/8JqUqhtWtNa2O
AE9AzgqNGWnrqoHEuOrhC5mDoqeHpHV4FSLj3xB3akIK1rrRIGvBOFZUJhjrTYIJIFLa3dSqqYut
vTu1I0Xsuk9SC/9lRWBfbo5J5/djVA8tDy0MRx1SO293rz+sE4Nytxh39ThMNWJPETcf9eVeFO3R
GpMwjvsdr2fFt6Q4KTmskg6tTXQDsY11cWcY9GNSq6pcW4HhdEHS+7Ub0ilL4xrECvYY2DMPBAXm
Xji/IFDxOuDvH6/ASwkNbwQHua+VOoyOiY7QIJLJz8F30HOwdQ/jG0LDSsL8x8y65JNyQyr0zgAF
kh3ldnczAbXKlnpnEJUE/KbvoeeCda3CinJmnJTCbdhYmZHtQtO6agCjph/c1t7NBd+xclbkqCpz
ciRiy0hqjSBHTdNbL6+Pevwub4ujVzCGarsqA5egPf87rJPlSWEJUvbT4iy4lyrdiAHMHSmbMHJU
eVowmJO2t9wm/qa5yPn8Co8dGlRxSg+dkWInrn9zW49raGH9t9HSec4t1IhIlWGj53hvzvl71sM1
h5p+bqo07Oz5Q1pm+8Kdfl63u/lpnNiV4mTmMDLU69dntz9tLfOb5kufFkGffn6DHWw4+FTApomM
8Nxfpxm0sUBkGBF1p88ZfxAMAM3YbHfgMVS8qzad6K8pOdlg2YJHnsCLQHj1R66Tr0JAsM+dKrSh
2seh0/fXl7ZpD90gQHnWOpyMkai7pp3aJrcimtrfMzIF6J4f9MnsfXRWfBv/57q9zSMDbAloDBt8
ZHIz22jmZnE1fJNuJ4J0MH299t5Z9kuaLW9IDDC69seSDATE1Tw2dYF3cUFIZEEmkCWv4w789wtc
GyuQkgH+9OJVupSl3de5YUUZLpg2+QrqiL0wlzc8TFGeBZ/jysyCbvm5941aXxoJzVG6GnPovafx
vWGjkN5Y+xyptbto+wGqlNePaf2b8nPh1OZ6jCcRmpVjbmBe0orartlzsw64AWbmcVBcn5tmANoF
smtlVpW9L61Tp++71Ipiw9l3yeyDBxrVUxW375bToTrynxlpNTHJgaEtwU00VpDuGBmGd7nrxxn3
C9I9vmHnTmxJMSmxk64GEyJeC31z7Kc2ou2Mh4mqqr25JJSVzFXMCCgjyQy3k2XJkw5pL4ouHX/P
HbLCWn1mP19fz1aAQAaDbBPSQnjVSWm8jaKv3QHYGqGk2B/TxSl9x37n2J0WYkh12EHlWeF76z0p
+x60f6B1CDAPoHDSUzXPvQSVQGGijiDuC8984Uan8LutRa2PRttY8Se6XEDXvWRcyoKaEYaQfKRW
mn3XL/kexLNC/Ly+f5urOTElJdpaUQ8rbyDKc1USAC65dyrzDQHidDXS9WQ2XVNjsBQVBLDNGjnf
max7cuMOyK/xS+u0+45nhWIHry8LdFLnASKbtLlwRuygPsX7rm/es3bcvWXnAELChbtKpUue52ke
vs4JmTwmCkA5QEwRuXP3lvSagkT6j5V1oSeRroxtZ9Im5BDanHzKus8kB5a26N8lCX+LX6+oMcDs
ASiQr74s5URrSiAiJrsMiwWk3I6r8IStqAC+MrSFkO9iREa6KgZwNHR2jZIzHcubxRhCcIPsiJPf
V0Qost1NBzgxJcXUpEiTZG7w7k777rm1Or6r9EHFuLltBB8oMFpgMJeDT9JVpfCKwnlgs9v6Te3y
gzsm9VscDXCfP1YkFxh4S5xpxlKAmgX7qzhmo2qkc+uioycmpIMpvCLpWZKARWL6SryXzol9u1D1
Tzaj2okR6UissmaFYaBhPEICztJCzbnX8Wbsmh1ikMKZN2uk6DrgFbdqu1+gyyZDmPFsaH9qpPku
j/RPIlxrpJ6yRrr51jm1Jh2RU9FpWQB6jHjSfeC5dvCsNhyKca9PPHDG5aa2RdQDD64Zxsv1MLT5
TZ0sVDo61/O4oSfY1bn62PcHC9jYuXksOlWFVmVHPj3W8aaIJztiAJKa3vsWb9QKsiz18S3rAVUM
+sZgpJD7HBqklmZt9RKWPUFD0waZRzot/iRKRTDadEeY+J8hubmRl7G7EIZivfCedcDM2fCLDlbo
wFVUgvObcQL5CUVfbwW3rT/lJIizadZBYY+nN+QWQ+oU+25QoWe2VoPmGvhxbfCkoA11bsKtwY01
5eih1IAZGV40VWnQVj9tEL7Sf66f0FawODUleQLV/vTW0oIeeqMJxpF+LTwvvG5my+FA7oFnLWh/
Kej/z1eEdps7gacTlbJVa9wGZWFK4l9mPB5MwG+v29pYkm0gqYNiO9JwV77LJ41bzQjpi6jJ208l
j32DxIbf9KrK0sYpndmR4gQqi+jbOViTPZmlj4ahD0SU2MXaE0/1z2VhKPZw0x6IEdGahJtfZMcc
bAiYFV2z42yB2JbR33C23InZuh2JvffU4wU4Eyk3XgvCuAuBBr9UrHSTPtfzaTIhD2uEXdsdJuaC
FUg1mLp1XKdmzHPXcAtR5IaNdqutg3XIiB3IXfROHQ4ZU31XG5+uvc4EAscC9ipLRik7rPBKhpdA
RAU75sVyXJS8i5urAdoVXKSoA150dr1Fm2ZU8E2wzXXMn7XJ93j9vVeSE245A0bM/tiRA15S48nn
ZjgczXtK7PeaLXzefCyyHyX7cv1z2tw0QLrJCq6FAJv06WLCwpowLmRGibB2WdPsjUn1wNzeNBRO
kUbCseVScNyOdmMBXYmmB8l3Jj5fH6JZw44YvSqXWJ9AF06NMTZAMrAevDLPvc2067mJJ+RfHFMu
Dy5GyUpfc+tdaS3pI+kL9MFoBmhBpWR92TwxyFKi+IWU+eKpaTjCzLr1xHT9JdWitHH9zPzVW3tP
cxUJ0+Z+npiSPikL0MQMm2JGiyXA1DAFplmGs6MiK9kI6qACAt4awFj8ryxvSIhoWI0uY8QKB8mm
HiCbgG51fJegFHHdCTc3Dz0ijPP8HldeV3xy6fYL6GSyEfXnoeyqXVtWH1lbmj7V03+IU6z0i7vr
BjfXdmJQuhfBhaXbUHJBaUVMKDPXjyWwl1VGAsT4/XVT22vDl7Xiy1FBllzSMqFOtyQ9Kkb6I0mF
eSCVbh8x2J74xaA3fgEQ2XWLm4tDJcfAMixUW9ZfdLKbeTmL0uEloGJO7nf885j8suwy4NPrC7D4
ooF8wq2l40KWVlYLSy9tMWITZ8f+1Gts/JHpOfQT7EKA5qjpkkwBod5aGeyAEABdbRB6SKUCqPHp
Wb/u5RQXgQnsSYnpbE65P+WJ4jreiounpqTSEd6HRTH0QAO4wtmV9XdqMMX2bTkGEEiY0wQxONRC
JKcnGAW1DYG+aUI/YT7EyR6L8WtV3M4q8siteIHvdOUVxVzoBR4gLSqABxOktJNgdxond6zy7mla
KvoNWzsGfWgAXVYx1AtF47oC72KFtDzKBzcSZDksUFd7vWeDPn2db8UMmyOH96rlbjJUJX3wWnAH
on5IF8wj5S8ZoBTXLW3t2amldbEn35BgTjHFGaA0LaTIDOprmKWMlzf42KkRyQPEOCXULWEkad2o
74ZPtjKyqtaxflEn63BKFCT6HISawOxM+3iuwPYN6YdbzXFjxeFsnf/paqSw41lxCt0g3ICODaLC
MhNe0Ji1qbCiWtCaAZwsaGlBENSRFZRvjh8ziBJ0oJLzW9NSBFHVaqRKKN6xuqEVOBugDSKv7aEZ
pPLmrQBwsmEyN5dmQtTcbWEibkQA1qqR+cL42YhIsMfr3ry5GGBUoeuIKSpEgfNNG3UNld0eGYOe
52ETN0Hbq2hhtkIz7rg/JjwpNJuFbQxtYZuR6fEMpHDNfWJ64gaqW/a+0OJaATrZXhGYC4AcXbM9
6dOp+sQZGg17Zwn6jnXzY4pR5OubtpVLIgFayVPQkwOPqLRpte4APUPNCOovkDI/LETzF+85t3ya
vDDtx3Vrm359Ys08tzZn7ZJYGKKLpmLwIUL0zqzZe1ppP99gxqaY/XUtYMTk3AAtjHGwKpgZCu1o
QQGIYK65zlR32+bxID5TCtZdosvV1tRzUpbnxHkQixli4vyYU9Vg5eaGnZhYf8JJIBhJYtQThBaj
GAoCMyUhKCxQ7HrL+xVoR8B4HZQnURWSzDjD2JktbjUUa3bMLAKQC+zcQcnEsRkMAC6D2h7wjhd4
GdrlWY3HU/yAksOvxaJfDdD2dACzMJT281Ic+dyxYGyqz/iVu6S0u0CbLN9iAOBa1hN36dHT6F2p
zF83j/Lkh0k3SGXpscgMtNm71AAXrYNiS2vWb/H+EyPS3WGTNnc1DdED+iV6SOsmMp28DzVvil7v
//B7PGuQjGMkV4obFmjITZ47zgP1eICMfV8TbU/GRJELbTnnqRlp0/IZ1ICLicZjN7BIb0t/iZdP
dqUiT9lyGjROEAQxXg9GLikD10phTUSg41SjTO+1z2P3Mo7PPX1XGt+u79uWF5xakr62IWcd3vaw
NNWe38ztDjwPr68mr8X/P8m9DI2pPU5bzcJzIkuHcDbF7ZCCgpywfZ5YD9dXsxXaT1Nv6XjsYqbm
Am22qNGeKX2XNp9GNLyzeC+6W9t9vG5sc+tO8nzJtylpMSgyI8+HYF6YoLfpLfEbkpW1w40GNFgO
QXovBakC9VBgU1b0iBm0urGjbhteX8XmltkGrtuV/wS9mnMTVtalxTCgaG068x78H78AEXvK4izz
rUIDkQjd6Zr+lq8IeT74jzDwdDH2QoyR08WY0E2L3QPmcw+pY4a5Xih2byt1gTKBtQoGoIAjtzGK
SbM0q8JY5FykD6kHPJZT3/QLu5m0ThF+Nn0BfMfe+q2geyvdJnaTY0EtDmr0dChboTkIVbRMkbhs
Bp+/RuRXsonHXmcwHBVh1UNpDgD5QMCLjbOp8IktQwCOgBMCr3GAlyS3ExWKrWUlrMiB+q2W88gr
vCCPVYnY1qatekGYNVgPSHY9h7aVW4CxMaId3aNpcxCxKpnYcoFTE+tPOEkmaJYwb+KA2kxe73dO
6IlmVy1RWqtEzlRrke6fnozDWHgLOiUV/5IkDfHnuip317/VTSOrzDRuOfxHzlkszpCWrQXC2tBD
JuZ9CdjVdRObG+aAUXrt25sXZeNldGp9WDwgRscOT3EtPeqTRkJRaR8GOqg8Wg4+Hk7fWbl3Maeq
G2AfOD+e2KusmqTAkDWUGXe91WY7MNgUz+jEDHuGMhg6ggS9tNhT1dLWv3xaUP5tGQXdFQKxKoJJ
wTtFWXfq0saI0HM6sLzyTfNT58y+ldqHMn9yzMYn45fX7e1qE8H6N4YS4Ujmd5nHRDTdigWcOhJa
5tNsMb+FYH2mf79uSE4fZEPSmyOPh8EeW8RXYqeu7+RNxNP8XTu5kV1g7s9J51eGP9mgdInwCcDz
MQMkVe+yfWbN71Nj2F9fkxyTfptY24PI2MHwJvczXJD9AiHRATrd16E5xI96tviuOSjyIdn/VzPU
BimFi2IX+miSR+ocbZKlQUe6XerQSCEIV5pPCLp+7KoGFhWmZN6arAak3+FwflpGIFtsvSkgxUEY
KqZaOWqsS8JMF0a6cC8BBCaFpoI7Zp7Twn6YuP0uR6+YOuyVQFrZxLrUkzCbJ7TMagzLRR4wFiIx
gyEfXxmYZBPSB0tssC+1eBlFAI7rQU6ALWTpF0xWHBL3tYmDbGsNWyfLqR2tNjAzhNu8+jnYQZ5m
QezlfvPa5Fu2IzlbE4McmxPYGaAw0fdi32sqApytOHdy+LKTFVm96GJt07aJNdyKOW5CqMQ+uplh
+p3ITL/OmtmvtKQL0TRWjdRvup6zjh2vfAee3CGsl3ESOcbFo5nd6XkWYdrrcD0sbHxEYJVCZxBa
b+Dnkovt1VDwqmtTEzkeWGkHxqfb3ppsX0vzn8ipXwvQw4lBuAC9EXBh4HOSM6POLUy31isgxgfv
sSoxIVnpmuKW34h0Zzak6F1Uw9AkLcb8yuZzArUdiGPTqgyv79sFXEpeiRSySZrTeakzXEaZCLV8
emzj5WE0l3vKMh/X7x0Rw9E2nMMAaenrtjd8Es8NdHHXmiV0Y6T00lvS3kyHdIwK1OAdYfjZdN/W
oFrMvEBYS8jqb5w0ivixZdQDU5cHHVqMy8lVP3cyE88RKTrIwLuNa989s0Jqtaaf5yYE0urDOHof
J1LdX1/sloOe2pVO01uqvqpMzDiC5daHLtueV5Pf1uWR26+dQl2PFABFBywtgJBecH4YicMNO4mB
bBGLD+FPaO4Gs6m4IDc+aYD58MgBlduKKJZiFqSKwROu4R5eWi8sNXHoMGnw6i3DEIMNUjqQGcJP
JNeMB137l38hi5OAcd8oyNEY76GUozC08aWdGVrXehLnU8uZQEyPsxnLf4rxc7JKKs4/ri9ma79O
F7P+hhMblnAgHFDB7zx7Cg2CEcqpP143sbmMVQceQzp4Hcjv3Koql4ah/oiAQQA1K33hLsfEIK8P
tXCu/8zI2JWxnks0TjU8cWpv31e134zFBycx9vX4Og14B1U8HPvaP8XjE9U8mVOtjWPOwZMNJETX
f+rH8QBe9Uee3ZuOiqZz83hOLElXfSIcU9QCT10zS7/oGkTiLFPFl7l5Pic2pE9mFH1K0SrBI5T3
SVDX9QstiAGZ4eaf646wkfdbKP9jDmNlJb4ACIgpK52aE/Kw1Pe9/r7sGRo2YTXcM1VXaN0W6fl0
ZknaNvTPkxmPa/QE9eLnbJgh7YCqBBKi8WIfIpEROh6vxAisPuGiYm+DaM1By1m6NXqDtrno1+n3
uA/bfufFU5Drk2+r5pE3IvbaHkL+Dy56TMFL4WeKQbRcEZRZBj00tXUcOUQ9p8lVPMAbewg7KO6t
XSgUW6QFJfFQNGzBDQxEpJ9US0Dz3Sz0A2N0P6DvCZkG/7p/bNyBqLeBGwW12A3AgDskZMZ8EwJF
mwW6PfhJv48J5CbT8pgvwLxlAHroirfBhVOuc2lgk0DkADn3xYURp0lJaefpe6O0q+986ucw43l7
s1RN85HavD2UhcMVbUTJ6HpqELnESxFNFxQx5NveWDiAqkuJN08+TC+jrX/jndO0gd4u2YEscffJ
zJP5y/XtlQ70wqh01Te1hwoG6id7i3TiceBOuW8azezCykJTYkJVbZfpLX/B68LcXzd9vl7MnCIV
XT8QAAspMmFbuslaZ2nGuG2z4+LxJiAZDWLi/GP0yzOkkD+xOlMc6nlI+589AExR8ARcB6bPbzUy
OsNcL0ZyzKo8FKO+c/oftqli7ti0gqWBFxyjF6hPn1vBN1PEbg4rFRLFZKx8DJ/vvUSVb5yf2+/F
4KoB9ziImFCM/j3HcHJFp6NuLRxT7UcNZvTysOBTj+0fernvg95QyR1sLOrMmhRexNQWE01EdhwX
K/EtLxc+TpT7ZjKpWGo2vGLllsLgEiagDUvWy9R4YvOx8pIjyQlkBvh8w/MFypnIRJo4fwcFlNd1
VX9vJUjjV7prExV3cG6cn9iQkSzjbZwc4z4LTYhGLKURdS1T3AVbC0NEoWAqggdeuDvqGUTPlyQ7
uvR9bD3imeJniQA/+YeYKYaYNk3hm0LwAswKm3i+og5wYY6EF30Ka2aRMVfFEcw/X3WjTYLKdtm+
bpz8+/Wv+fwG+ncXLRP02ohh6LTLVP9ceNBSBbbsoA8e2Y3Y6w+ZRn6OltNGBap7iiVumgPrLzIG
rBFDtudLTHGLVouI02Pp1kBfLX6agdtxBghPNXx2nm39uzBEKPB6I0PB6iQwST6VKOXmIj2a6FnE
NgRlRBK9fu/AF443EFIgIJOlxVhtkkAtOMmPtsk8PQsg6jK3lU+gf5l/0GZRlI5fCZM0VPGYuIgi
kJzHjYPSOfpo+AGS62vxZNBltrxDmVgvddm/z5riC29Q3y05+eTx2ddZnfjXVytRpGNHMdG0ijRA
RAkV9IsQ2bCS9L0Vewcnm7rdlKdPScNvaWMWPnKoY2zN9zrp9rzonWBK4zuzTn7NlXgZDGizLWb1
S/F71hP8mxj+/j3gL0cTHgxFdEWinPuSLvp80bUuPkDz8NAyezd6eZDg0dC2zaGoPwk+Yjaq2E9e
o7gCN/b/zLK0/2YjRoz0QLUlZSyY6J2b/RgMpDnud1Y9t4Ttrq/04qMBUBv9Ph3vbPQukJWeL7S2
cy7cgZgH3Ra0/2WOVV1qO6/3jCG+dRe8ij80Nu2ge3rdrvwJgYMerXRsMIpdGJzy1uvl5LLqNTp7
c5fzowk2a+Jq74tF8cKXLyjZgrQyOxuNYW7L9tg6g7ACPe1Jsx8SLY4f0ElJGkWqdrGRIOtDvQIE
UEiCQTYlfbBOZoM4yV3SI62aw2wCi5XYj6mmAQWv4u/73YY9905op6C0jzohnsm47c83r8RIkYlI
yo4mt/b4Wvf/R9p19UiOM8lfJEBe4qukMqpqM1PdY7pfhB1HynvK/PoLznd3W0UJJfQdFtiHXaCz
SCWTyczICDAjekRv9zqdv6nReEzM9t0teq93TK/pW6+BaozBcoxXZT7tX+Mu2/Wj+6DYxcGtuJ+Y
IOrXuwsKWUHN56ApJjSZkUjjp88OwyQqaO4aerzvAktPR70T6DVgzgHfRxntdhVRnXaJNmdpOE7N
0a2eBvorG/ID195s51Gbtmqet6+Gv0caNTNwmqAdjM7j4p2SmbFikEk9ZtE7m6DP1FoeahhWX+w5
wnieF+jSvd5f4t8az+2XQsNXYNAxOipg6NKbObe6Rq1nNTpGqWKB4hO82nrOLhFyeK5AqDNCNmgO
QiyKBuBLxRQNHqEUnyS23cv937LIABDYBcIfmYaKRrUc2JMogyemg36M2ODTpveirD/VEPZIn6rx
Y8Xf/4mf/4YV8WOujrdBHR04aIQVtKZ+tqoZ+/VMVT8rhi0vkirAS1PCza5MmbQaxmGq9GONccWu
Hw+5y/cxNGZ0kFn2Tgza/+8aKAIIJNDu76g0GfzfpuFT+MC4uSCfcGs6smmupXqjH0tD9ZkxFV6V
s2OsMA95j+HZ8RcFv0V1LqS1A5UfiKsE93/CIuqI8H31C6QzxHlaUKZDGoU1c5jlUeUN6fCDNhb1
XKZ+u29seWBvjUlhZ1STPk4qLJdgrN9pK0/pYbjQ/L5zLzmNDy1Egu+b3Nxi6To0Y5K5VdXqR0yH
7VsGLccMMORo9JhZfU763Gvq+miMX+z5B6j5QjwjvPu/YOXYIDrZ4JFH3QZNVWnRLsRhmN5iLkbr
SGDHfwjhh8r5HqfPRbdFNbG6wVe2pMWKulqtiBkcFUr3vfGWqb+cNL5k0dPofJvq7uN3P9DJYNsR
RAqoSEnBKeqtyG3HkYYW5ogbfUfpCQrCXmx8ur+FK06KiXbVRVaJXjQewLfHJG0ilbriYepE5ZEn
ExrSSCcb0/JyPm88qdYiLuIKZh9RH4KAuyGdyTSbAJWt8yTkbfpcTQP3tVqd8BC29l3SPSpa8pJ0
eeS3CbN80wRrWUfLypvyJNrDt7bAQfKtg5QAYRcUUCrUwpe1TKsgRo95A/YlVZG9218c5UyU7732
ANU1z06eB2sjD1mkPTACsBiCE94nuFSlcDhDFsFq9VQPZ5dHhzyuv/eU9tCRbbfKcMIbr+82V1hy
kDkK0ktArKQEy3Jq2nM0hcJEpBYGxrZPSTQaG066YkUomxE8haDmosksh0XR0FpTUBJKWPHUluNj
O21xM8nHDgsRSAwVacHf0R1pISYtyoLaLkxALKarX10QBcyV4WnTO7VzTzXe75+HlU8E0R0Q/uBB
j8Ke/BafVZ0lthYnoYOKpV/UiGrU5Xow1uhG3DclRy8sDcLWKDwhyQaDklzIGHWmTjgnOA3mz6L7
XE/cn6wfmvbe2s7GbbiyKtTQQNGESVq4vCo5XoGx8ArIfTO0xrYIG7M0j5iuyPa2k80bPrEwBc05
FXZQFULpGcncbUAB1ldzGjNNw15t9lljfKknigsh2zhKi82DGSgIY5YLM6Yadu/WDDeoMgP2boVJ
DBoOmu1KJ9txop27RPfdttjf/1Yrq4KRv50BBOVF35PXjpPkfKrDxKXFW90a5MJjS3tkhHyQUVG4
BFRKMWsHkV/wSCwYEUBHplVN2iBKFCNO7eQlHcg+8tkbnOkhatnO5EmgIGNqaRncX+YiYftrWzR3
MIsHQIUlHbfJ4lbKgf8Mi84Iqhhgxt9Kr6ZQuf5TjhCzPaJxGkIf5njfrvizN+FKLPnKrPjaV3mi
QhPG84KVIQVad9CdT1OleoYzeuOwRXCyiFkwhUOHDhbuO/RGpJwBD2Zt5K1lhuhoaj7v9OSJmsqW
rtyKeyIgolYO5TMgEOR6bzN0RZ6UWBBe6545vSLse3YLCMmwT/VuY/fWvppoYyNKanhILGZbi37g
cUHbLGwL7WjXsUfZL9q/0T59j8GQ5uZfnL55mt1i46yvrBL1SnQ/BDTGXWBvXMaonjrgGNXbHw2k
H+0Ti2s8ogYvKb/c95AVU3gdCjVvqB26uixKPakO5AXIYIWNzd197qRfoUaY7SKHObtMZ9bnoay2
RstXvFLobBui4QGItzwyWhpUM3ujtcI5oscqm4/ZNPgoAp3Uonm+v7wVr8TKENEA+sEy5XBWlCSP
VDevQiA5cm+AHo3VbUHO1myIuxRJAWqjCwbH0akU2uVlG071H5TMApZsgbrXNgyjwnB5IYi1uDyb
1qjIgEHbsK7sQzqU3tiQb8BH7xTX2IhUa4sBehg6UuhuomAgBaphSDoQFcU8dFua2ntjyJwxhIB9
uQXgWHE8tIOxZ/guyBTlYq/ZgbDeqQ2AlGkb9gUNuNntk74DZORXhzvnvh+s7CDyYki3ChAYUjjp
os7HdNCqAtacajy0hD8oTg2mtnrXt93GhMRa1EBtDxrRyBDxDxFbfBV0LZgBQ4IZhymnp4k2XuEc
GqL75cD3w6w95eZvFSkWLYqNu3ttkdeGxWV7ZbhxUzvmeRmH6IF/TaL3qqse47L7U3T9xotjy5Lk
JclUV1M31lloQ//vaNpdsx+ROUOvWQA8wQi+0bNctSeUGh0w2QJ0KH0+iB6WxqSTOGTVa676agaC
jehLan4MG/E3RUBl+F870utQy0g3VjZSxzJPUjL7pYom9OPAszwN0lYr7HPdlib/ZplZ6rzUpQLZ
u40DKD7S7ZWN8QD0M8V4K9D1cnDsuUMiLZ7tkFu1EbbqUJ20prOCpjG23mlLU6ik/rtaU8r1Kj3F
DQQsRpg0eDHGUB6rtJ0Zs416xtpJvzYjvU5dbFKLKZQ41IyfqfE26/8Iqb1GA7n+Jo+XtrImkdsZ
6KhAhxWlv9szEDklGFmTNAtLZsf95FVaxGwrGDAxMBHkzkanvOdDnvZvY6Zj5p5qVPM6TS8hvkxr
o2ee7TClfm+LbkStsIr6yGqDLply+pToGs02TtJKvBXNH7T/EZjQp5SCRUwrMzaHagqNGjXotgks
a6vdsXiOg/j52oQUFpySzmYXsSR0MWHem6VH0uektb06fxsrMIO4p5n+uh9ut1YlxQcrS4HW0Jop
jAl4GtIZmKJhI9itrUqwI+FBhHiADO32Qw8JV8smFUcVJUhr/Aa9mAadM6cAeTKHCFxzGOL0cH9Z
K2EItvByBhEdCMFk53ILLXHnek7DKrlo5DUvKs+InjDfENy3s3Ji7L+JNAoX4JWUL+EqVcsBt1ge
AjTqZsFfjb29CTIt/BcWT+XjOKfFq5Vxe0tvY80yKE7QoUCygelVKSSoPLUi9PjSUI3zkEJCa2bE
z0sDnPPfy+HjUd2+NiZ9Qjo5fTaAfyqMbdVL7W+K+nlqXk3y+vHdvDYjvZxLW01dDQSC0Kfo/Tgi
XjtDjDo9Qewu67eeQWsucm1MegblCRKKUkeFDYg+0CE2KehxfK71MfeNjhT1ucxSCLPeX+Ey6OHF
hSQKT3eI5ABzdnsWeiTaWT+Xdghe78MAZTCDtuccrdr7ZkTslK8m0bpCYweDrch3b83UkW4mrs7t
kBTJO3UgMKyk/mAPRYhHb/Fkjm4ZEJ7RjRx+uTrI2aCao+LxLlhvpfiFFu1c1gXRQlZD0pQMZec3
uLe+xHE87e6vcCVu3ZiSNnKytVkB2gzV4SSiO2JHxOeJs4UeXPERByJkoNXCkkDOKO0jumNu6mSJ
HjqZvqug1NVbJHDj8qHY7EktTWEngNUHfQHUkxZU2EjRHAUEgil492rP7AAbNL5O7ufC3jjKy7iB
Mo4YDEDbD1QWhvSNsoSmZpPEJt7lyV7X3qfSPKXGT2f4AXTKhrcv3fDWlvSRhkKNR2JmBmqw835U
95hJPrC8CdoI9RSN+5Wypci59MBbi2L1V4l1rUBMEBIBVViWEL0CiZKvfEyp4W+9UgdUTgM1BwR8
F7Bpk2T1oJG4DmfGEdp7paXolsbU9cwRzXAvsW3eBwlT061xkhUXQQkT1RQwd0LWWSZDKweK0Xua
lWFtjyCCLMz3UXGzc9tODNe2+Xb/hC1QL6gR3ZiTnX8GJ7cZ23U4upNHh94zk3k3qsE8Fp6t4PnH
zWBsXhTzt5ZpByU9cpSrsr7acKKtVUsO6wDdmdcaVp0BCqAcKpA1xGTPo8v95f4t1d/GzNvlSs5q
RWqSoaRqhHYMPIGV+Ir+YPaPyCQhv3Gp8tBwnzS18VvS7xt053mbBywHLeNLB9gRY6ceYy6ohvp9
tkV1teLVGDlAMwMAOczW2JJXu2mhuG1m1WHMDPqZVZkNJQM9/qHUGHO5vw3LuIqR9CtTUlaesjS2
mShoJYbiM/asKluyAquL0ZCaoaqEp7c8FMwpdcHOie/ZYIzRUDB9bOteV1Qbb5mV2HMD4ZH2zC5z
MHN2M8plLQhGi8wIIK2MLKk2fHPme1pPD6bSbzjRmq+ihoWGGpDmqAZKRhFZjXyI8xYFYttLnN7L
3Z9ZeiJ0C3S69pmuDUmfacot8K+73ArB2XkyK/fIta2ZqrXvBF5qpKyojCDJlXI+ozXJCNZiK3Qc
9kAbfQCHkz2EWRQNf+773JYlKe3re93kJAbaaspeevI11RBG2M/7Nla/DPIucNviCbLgjrDsuqOq
rlhgAtIChzvvZqRgEMl2PMr5Fs3a8sWD3oUJbmoUAeEHci0zp61pZCqzw2nuzH0TK8QHyBZdGXDo
H6ER1YERy6x9iImBNwVczRt1rdX9vDIvfblxAows7m2s1e6fes18dgrrGdpb+/tburVK6bMhXbHq
brCsUOd0r5rRCQ+hV0fPMNnI7IAM4w+9ap6nNtrdt7uyPCCfUQsHNF4oNIr/f3XHu6oCeYWuxB0/
VhBXSMDSqQSgLt64d1aO2I0Z4VFXZqpoGqBqmaRhNNMT09z9kND/pwkpXOigMdUrW/gJLjlP1dL0
iKx2CzO7tRApVuTJBIbHKbVDnTbvPYPumoXOTPB/+CgYi/sbLfDoNm53qydaU7VqnoYud/yyyw4Y
dN6P/Vbav3KM8czGXCQopDGGKffbmTsnk2vjGOejcgBMcxcjHPmQcgmiVP9oIxyhAoBtIN9R0AeE
Svo6kVsPtTZGSdgZYlnZ80iLPZ5VGxfVqjsD4yJYc2FE7rf3ahyPhYuHvN6VB2V2Hng1+90memfF
CwgYjnBmEFtEXnf7gbRWL0vaNyCTG8H8GpMvRrKlmbayEtHrQ1Macx4o6UkbNvYk1mNuORenPZr6
UxwHvbmBol+auK25SjHHjKCWOap42I6ceE6VX5LiJxoxx/vOvPAy0YgFpgOvZ1D9YeTndq9mbapB
49ClINHi+YPLyywwOpXuDYvlv6duKr7et7dYFewhZYCmGPp6iGtSwHYIS+JUV9OzEpfjb6VgIyo5
tn5RGu3LfUvil98kuZIlaf+sWp85AO7tOa0+QfDLp8ZTSg8NGlUD/3Xf1NomXi9KighA7ZaDasFU
x88QGlCM2E/Joe7/3DezyPOkFQm/vwrTkK0rE7A/gvBM73aj3fgl+NWs6qsTH93ua2FtoMVWPxUq
KlD7gsY7kSnwBDrGTfM5PasKPZhJvoMq6FkdthgNF6dVrArlAABhQZOCA3W7qgaArYKMTnu288OY
PpZbjd3VZeDyBBAA6Sogzrd/f6ZjNEMssj27FNWGqficmuwACPL+/sdZ8wFwAYAuEzMvWInkbl3d
ccgg6d2ZgJlcN/a9ER9Sdm6rb/ftLHB1oiV+bUhytmwGrKwsW+zXIw/io3bknl7s4wdyyHbVAWLh
W1pFaxt4bVDawNQa2Uydpj33KfEhcesN5Dn62IQ2Sg2YFRKy3RjOE1frYuDQBBVinCoo+2MLefk4
M3bRMWYcdeZGJrJyim4sieVenSKmjSRtesc9mXWc+BjwAEeE8sb76ahZ6R+Wf2vTecM3VnYQVx7w
GjbUBoT6263JCU/aApxk7klN9EvRubvMwuhcVG6YWXFBMODhuLpAk6IFIZ2kaE4ZZQUlp64uXoco
PsWW8mBCnqbPtrx9bUViXARpv2DHlBGrLYvb0koSclJJdtAhz9AS7YUZ1fG+s6/EBjQ0UN4Fe5yo
S4oVX30rjRtzPZW9cxo5/zLW80VXt7pCa5uGQgOQk2BXx/STtGloGkdd3s7OySygWGV0buKNgOp5
DcY1OahuvPsrWrmVMOWDbF6wriFKSK6QRFY886JVTgqLv7hK8WQDDprxzINKm0edz/etLdv+OFY2
9EhBrIHIp7rS6lrLKMjECwBCS8t8ApvYY15g1t2kqRoAC4PBi4JkEHN8y8evukO3ztqam6CWA+YA
9KaAGpWCoul0kAxGSeeUOBg6QBun85QcepjOFgXMqiFkP5jqFfympmSo4AW3gQ0nJ8VWHnU98rsY
tzGrN/xRbJeUU4Cw/l8zUuxFB2JQSm44p6G3nLBuxwK4uRrY98wtPUAdfhSD3u4Kzdwq9q5+yGvL
UhDuK8MdW4uRE2QXXQCm+4Y0KvQMLGajeVoWrjG8tHoWVU92ATb1P9yt9NwXTfu8DaLCHpSNVufq
jgNQDc5r0GojRbg9mr1h9BHmeAAEAyaT5eoPd0x2DSEffeD/Z4b0f81IH3ZIewiXoMp/6vT6CVoc
R4fMD1U6baxmLQoAAqkBMAV80QL4o5aF0tS2igjdtmDTbr9aagFwne2T+sOdArEioD3xABL0fXK/
NsormtiKFp3cqA8mkgRD8nM2dADi3+xc8/R0C+qwujYA0ZH9/J06loKoSZLBiIpaOWVu8VqM9LOO
1qlatntbazceeOumHAzYi3vIkIuCmHzvSnA9OScVQwieVYCIGvA2DxS6nyprC/a+ZUyKbZmZ1ybG
TslptvTfTaoe83JkmFJtn9oPysf/Jz0RmrfAUAH/aMqIxCHWjRhSM8pJ67qwMrpgsOxPc88P9+P1
6pLAuQB1KiTeaMPdHipWkTnWao2czLFOfAB8iGeY84uelSAE3hrpWT3BV8bk/SugVN3lMzlZwH85
WvSznomnlO7GmtYSVri6g8kdDFADPSQdYbuHcnDBGyxKjy5OQc9D2n3uLAYRuDzsmvxMiu5Y5fyY
qUPjNfAT1aGvldVsXIaLIp44eOAQILgIcRvJT92e2ohXqYVQEtFnQyhMg+Det4D89HqVvRTAQntt
me1mO95SHFsP31e2pb1u7ITXRNGjE0Q1gjIeDm3ZerQGzLv4knfWMRqtIM3e8v7jbzjA5gXrjEhA
EQRuHcpRR4u3jsX+TKRsd/E0Dl9ySgYPE9RbidTKGkXRGRAxTK1jxEaGQWNFWlGK/U3H8kfqVF/H
WN+3M38iBd+1SXQGGvsFBDVAdG3JNC0/LUzj2oeshOCclj8txgIUExMC9JzMjVdxvgOXUMAxi8tH
tNCcd1frMKTv7O+f1vUVY2ALpMYghQbq53Z3uzLWtLZMYNYSWSPxyir3QJzl5QkNjCLymJb4mlGD
kGOr0rk8vHgXC/0/ggY3BsYlhyJG3ae5wqwLfNhzOPCA4BSiADXdX6IIOLcJD8wQ4BuEC+HLSgFJ
UUih8wFph9OAYYobyndnzE920j8UZX10oN50397qsohA+gi2j8WQUdmAcWrSmHKy2/rIkanGiLdp
WW0sa2lGkNohn0I8B6+D/Fgv5rrUYqh3/qoB+d4VdcTQ75yI1/Fp+GgZjwAPpqIMaaKLDkYYKfqx
fsaLN6LWBVTRflF+76ooAPhnY9+WDyVBTI75LMxFGgBgSed8VqwxwxT39IuQxFMJehFDfbn/aZau
ABMoRqNDBscDbv3W2c1WcdTMmqNLz6PAjMgeHDeBE9vHUtWgFbQFOV0eaSiCAHuAgoCAncr7hr4S
REnxCS9unL2OJdtHxQ7cjqPfJE+kTr0527V02AA+Lu9f1J/wVsIcMZg+FqNT6Thn7lTU7kUbNJT2
E6/GGGvVRQEDUP/+di5dEPLSwNOBkQX/XnwxDN0rhlFBZ7puqwBUAaAIGHdVp25UO1bM4NSC2gEo
ZdQf5AmYCHoF41DN5mVIjmkfZNpp0nb3V7LcNJGdoxgOehTU9eVHemdHVj1VE2QUSZefDLN0A5b1
/BxZveOlprV1mcqOKOg2MdCuA4mMaVlL5h+u3SGtaoVYF30CxSeqX7Hf9GmgRU+u/kGUFx6TKNlg
7AAXC0BEcm2Sz73ORsx+XQCq5C311MjLPia9i5q7sIHnMUDkSPwQIm7PFTNITCB9qf2yC4hujaSN
QX+QP9tFvnFdya4AgmEAHoigosY5hkLDraF57Pq6z6lyKWOGWahmX9SfnE1w1/Lr/JUSxDil7UIS
Uh4qA2ubythgmxeowntqkwWk9uv2yZgfMbOzcYb+BoHr6wlLApkDsIUYogGfgswHbGs0LdoRxujX
LKTH9qAAteOPpyEwdtORb6mdy54OagEhXCycAUkGCpa3O1ilkJ2sEt28pMMIIa6WdV6HUQp7q8O4
3EMTqEIMpiKVQqIq09hjInlyMxduV44qhvP6o066wkv58FbUM/TGh2lrI8Vr/XYjEWUBVBEs5Xia
yulEHSWORvPeulSGI2ZExjKs6hcQGpzrfrT9Kc36oFKn2MNPawDSFnPbFt2iMpNjPiSNMQUDWCVu
foy4yZ1VvBQKUy2y9DdT571GuZ8X6K6WGC2Ka38uzkhxynHeePovjwUanyhjiskYkGDIF42Sp7Pr
9hm5WPRhthXPVR41svVFl0YQ48XQPUb80c+Xw3DlxGUNoKp9oeAkzoufQuqqB5rzfiResSKK54j3
oowB17n1z3xqq6JKTPPCJgOaSGbQ0yzgKPXdN7OAywGziY4NUL1o5OGdL1cVjVirrGEq0t+tqoI1
xfEN+lbNsRebrZdmX6aG7Jn6zBOwBuslhu1fVMxUNP3x/s9YnEYopSJ/M9DhFWRqMvlXbwOAhLa7
eXHcNOy0xp9VAlY1pAYf/3wwZQPmCxwS5mBwld5urIn2KwSnDP1SFqWfpr8YhCVqjEvdX9AynGlC
jhi3G3ICsMPI8UWN0RHuccNeyj/kmR6LfRTUwcj8cZftioO19RkXh17DsgQHD+DFqNHKF4Llsrlk
ygSWlHygQWO0nq6/qfpLBWgnUUsvVcjZsj2FUI/r+kd9FcaR1uFRKvplyBtut3SuoqFqjNK8KPmz
m19G8A1t8eQu3mdo+oEVASFNFeJ/i6g21lZUFG1kM0+bTcjnsBw0/1o3+W7tHlxXHY9pU7JdYsfQ
tpui3le6Lfq4lW+K3+AKZnILDXt4z+06S9DMt02cGZcZvIz7aj8e8SS1dd/2NL/YDcfNse5FEABd
Il43GHnGg0BQx90aNB3eKKTuyhczm4tDZ5DhWOQT8wmnW49QbelBIAa3wGaI1A+cA3J9v7EGvM16
BBzzEF9MP9t3x/pnt7P36X7cuhyW6zKQ9cGS4IGDx0jvDydRxgSlTHKp8yPuqqdqivxcrzaSJOF2
NxchIDCC4gLNJnDMLngarLzUy1pL7cvUF56iP2vUt9Q3vK/JtKPJVkKxWBPAF0jEcBIQToGJkL6V
jdusHSEpdGFx1O6HodPDATnN3mWbLMSLu1W8d8XtjmWhoyaft74vS80Y2vJXBQo/xXK+5/M/Hen9
gRkvmZ0FQ2S8j9AluR/SFjEa3wnLAnhATGggw7h1xnQa06knY3QpCFe+qa0FVLFLNSMP9IwP3lhF
enK4b1Ls2c0XRC8CBHqCFRI11MXzAGR2DgCJCl48JIupl1KlivzCjZJuY22LjycM4UAjdqGcvSCa
A6tVpXGdkQ9ggBbbB14GCHNDkQLZIO508ROu+p9WVwxj5lTmhfMz9A7nrvWqFjKpv+5v2cpKbsyI
n3Flpkn0ZpwhUXHJNQMSplYVGmb7aSw/iiQg0nKka7QZy7ycKXEvbd7nPumslyG2KTD+m7LMWxsn
3S68AdV/3zblew+KTE7fZoX69QgyvfnjTmAbDo6uyA+Wz/hsUnlv6yCG7pGpVy99tyvZRx+h4s8j
2wKYF294oEBvv06ilyOPUNRGkAjSJEOP+kFr+UfXgaIp9NlRLEaxxVwwZXTcaBWrUMiltFyvng0f
8kSj9nLfz5aJI6wINSRBsyuYEyUHwLAWqqRIXC/tDosI4h0/tvs6aAN2TPc0qI+bN5R+Gw0w0oTK
B/o1aDwAb7jAmxmtO6ll2pkXI6q6F2azZqe3rvnZjrs/JVfzoFLSzrfV4p+ujqYA0zuxV0IE3TNm
Z2tSU4pMDqgHMWcCpIGJLFJdzPvTZIx60D7YF+aOLvMMnkMqp+uGLYFM6TgjzOPix9UFlAHIoPCo
unWYkTtqpzEkxupAQqObA1pqP/Ukfr3/NeXlaMhG4Y7gZUW5H08oyUw6xXScwOl7caI0mCt6bIYP
ApNR9RMilajrE4FgQK56uxJlijOTl8gvMItTzWHibEyI/b1gry4LGBDPB6DPBEgBlRixxqvIVxkj
A3u6o51NKws0ozoY/MAAC8L82mMHBY/+kdHuqGGGl5mPRuqb/Wup/eG6Gjhd5E3DeUwQLLs9GuR+
7eS7mb+axm/OP9a6ws8U+HqIleHb4oWgizzs6mdyBeSYY6I5v+wm80rS7wgAjXbeHgvb8jNoWE2J
T+0ouP+BF34EOBaCAYo4OEaAcUhBNAJZaVbGo3qm6uPs7pPoU7ZFFS2lW2JhAj2EXjiyVqTCUn6Q
lbjKrdHUzrhef6dtvVPAKWMbyiNYzf1BcXw1/ef+ouThJ8kkKjm3e2kVHTxBMbSzXX7tTMNLWzdA
5+rYOLFvWb03DKlPRj0oTeaZ9iNtQLo8erX2FVPW5yL1el31olTzK9QoqohtxGHp4vrPrwNztuiA
oLYll88mJbVobEzqOTHpM8h4nlKb7ZnZQV3LMDZaE6ubDwFBAICBe9Bk/U+DO50bzYl+JnZ31li5
19VnI+WlZ6av6PF5/aZK1Prq/rUo+bFTjm5v91w9DzQNVNQGaPzYc+PZ2ZJOkJ9+2Ed06pHDw30d
LE9ufMYAe+ZlFlmXqI3PkB71dTs/JjkLNFP5Srr6WI/Og1P/4gPfiCnyi++vabTVTehpiOKE/Kwe
VaCRRjP6n0su3XXH8TMwV/sG6Eznw0EYM8iiwm8AcwEgjhTAyrlNmRXZ5Us+xXGzb6ZItY5m1Dlb
gz4LZxHwRbzTMYcv4qXc/snMnqo9wYaaGd2P8eCldbybGDhAM7Y38+lB59WGfy68BYFOTAKi1i/I
FGTOPLSAoPDRF+U7CNAT8jYXJ0U7lGO0ceSklxHaInjvgRITJUCcAUsG5GR9B0JevRzOAlj2CNX7
xKvsafS6qf5k9JrxkEdz/1kbjSYgTa1vPFdkeMR/zEMtGbS1SPAQ4m/jkcOKVgOYazhrLzywvjO/
9lmQ+sDo6Pt8T/f27n4AFB5xc+VhuciFkOOhziouvVt7Cc8Kp9OqAVz555E94t6+//dXtlOgLBC8
wB4CQLQU0sepmEulyMazqag5eP9rRz2QAWRa0MHM90PeUcvrdHf2axDq++Di+CCUWGwoshLRjkJw
h2yEFGTGHDRhU9YN56o/JPUhdjsv1jxqbqX+KxuJg0BQ1QW1I9JacWKuLmXbZCkKpO1w7pqQRWe+
VYqQqyt/F4KlGDjVqAhigv3WgG4UllZ3LT8XD7rfesIvquO0NwDz3qKwW1z14umCkIWNQ50MLD+3
ppK4N6y20hqwYkPkw3Mmo92XXVsHKQrAG+dtzRaaXTjVQGugTyQ5oJIbbVx16XBO+RdzPDXV18jc
OlTiG0tOjskcaIHj6wBTLncSGFrVNDKz4WxWPshXdzkUIz2N+SaOVLTLN9rGy5APGj70qcGdAH4k
0A1ILte5JldA6T6ck7AJQWN+Zj+0g7rXg+lohfTb/QO2vNska1IGM7HMsKsEG2ge+EO+i0LtoO+h
WxpskcgtAzCWBTo8MYOPurQuecVAjTIdaiyLgs4GwnkWJZ6OpDPeAHnK70J4+q0hKQbmVV7SaERM
gu7KE3iYogMKpWf7FeqifWDv1WPv8beNXdxanHR89RojR2yGzfl53k8725/3us/8eKf40d58dr24
8tL9VnVq6fy4x/ACRsaLsvRiS8ckcmrT7MfzHDX/tHHy3KnpN0zRXu6vbs2MhXIfgKaAfuHRcHue
y5oMrEks40xy0Emb5R7EvTuwwgb/BzNCuBHdXuQHclurLsAtSsd4OmvFc1YeFeWhtj5+lFGMxekC
PB8lCrQHb5dSz6WTZCyd4e14m4sCuhqK4jn/zHbOxnqEn92GDXFpCAZiAKuQd0i2ptZsqylxx/No
/iL8q5XgHp4/xT9H3Fz3d255SwpLFsgB/vsOuV2VXdoCnoTLoxz/yfRjP35GnAeJk648TPZzWW/F
jBVvF+91VM8BVsMbUvL2yVTywhhK52ylXR7MGTvzZNyD2vctiefMUwem+GatPwDtfUp7oF5YBA2p
xC4vc9SfoqQ9lnqm7WP8e2PPV34ZCu2YPhWQaJSgpDc+mSFbXutudzZY4ZXM8ZyxB8piN28yCawc
ClgS3xXlBKTm4pdcXdhu3hkTmPTaM+tPpH6ZpqdmE9az4kHYXqCIhCAeqgqSDUoqSGMRrKYzmMft
xyk+lMO3odthJmfjHl2Lmje2xG+5Wo8asTwxJ7U5KzPzLfcPL54bjCR4EP763vcHZhm7PkuCtvdm
Z/4c9clJnzrP0beCzeoXvFqz5Ft2AbwHnUh3VrrmUjjNN8PpOs+M9ZdI3arYrJwbgKOBI4bSA06p
JmWXFHCmqDG0Bi/Ix0zXdtRmQZ0/6sbsEeNbrb7pW1WQtcv92qQ8sjO1RermEUxS9opmx17rjXBS
jMAwRj+jf2blc5w9agCeDobqDVPysfKvuBvx/AF0S2AiMQ0lxSQ9ctycZUBwKdqDpu+G+IvFd/eD
0drBQGUW4RW2AL4Ume6VI03dUFQ2+rEoOij7Ws3BJDR+VpL2030zurh1pPAKG+jJIMUEbEBGKZaD
lVRqO4wUAzMYwwWji/0Pb856/tvsnFNvJJgO2jEj1NTXRH81kh9JV+xcNUNnH+ootZ82RwaVNLBh
V8M/3Xi4//NWji605gQZPKqmiM3ScSIKWMVLAHIEroyotQddwNk0dhjmNdzf902JDZU2AsIA2APg
XGyB15A2HPw7RFUQJcCXsVMy/loX+cbjeS06CEwPygKih7R4nhT5AFHFyOnO7Q7cv01YadAcDZCc
HsWG+mByyg4dKGk2dnHlPYuhe5RSXVzWeBjJqYeDIf+2d6sOuZx90P6LtC9rjhtXmv1FjOC+vJLs
RWrJsmRb9viF4ZVYSYBYSPDXf9lzH85YRzGKE/dpYiJso0kChaqsrMyjPMyn8B5mpK3teN/csO7f
X+Ure/eP5V5cH9E2ZTOGIeFdVbih37WRbYp5R+hJKvrGUq8UZH8+2ovPBiksQqbB20u4vWao8jSc
m1Paqu7t1PvN13h97n+cybJ0FtaHq70wYFbHqWfH8i9IZeYtZgXjfunUJ9zP/3+v8sXdJfJa5+xq
AzbaPEf6O/ySyoV+r6u3CovrjfBi/wNIikHfK5ACgz/w58NNw2I425P9wkqPkcBy7TRxYHjNZ+q3
YxSXd2IgbxRpr9xSf6z5IiUuNYx4C2ncpYRT3UL/yg08BMrOAfL931/jPx/uxY6EzYLnftfuUsmH
Pe30+BS95Xv46vvD3X/VHgQF62UgFROXhZrx/vbSPVauRnYxgAK1flmEgRrncszJ9IZEyCvRESMA
oEWg3Y1m40uEYAFzlGie6MtW+n4e3pkh68dqP2f1c0Li//0V/rHYy1A8yimlbN0vVslnNs8fYAT6
SW5vGT38nS282Id/rPMic4GgAqLkFOxl7ZoH8n7vp76qj/priTJwXVvdw5VLtuyQfobmnb2nbxlX
vRK8/lj/RTbDZgaQwi7uUqiPerxRE22n6Onft+Mrd80/13iZP+Rq1UE32Cs8CxcVz88hyDdi/utL
QGgelm5XqcoXx9mt1muI3buL2i52epe8Ndj+UkD5mgPhGf6zwIuza/dGk9k6d4EvZQIaVSa67O+Y
2HQbO++/s84CW39rqOKViAEOFaDMGJQj7PgXjxViVEU2gBk6cKgBDgWD0lM4lkPVlaR+ayz0lfOF
EjoHiQC5EdqFL4IviNhGhG0wl2os05uywcy0URnMdbU5azskh2Vv3moevLL9AAWDl4b+3nVI/MVr
HT2lMWZ4oOywn2X5btvv+fTl33ffa0ugbXDl4VxpLC/7E+jLzwoWp/PF1g+hbDf2odJvBIvXrmWk
xShrrwYOmDN88eqICgI+wc2ETGfr827qrxBBc5p7eiRvZFWvPQ6+Dth112Zl8dLwMUqSxWFud76k
sT9Lvnbb6j/Q/1El7rrdQZ7/zyov8gy/sb/nTedLXNjj4pp+NdNTnJ///dO8sr2Rg0ONBwyJK6/1
xSqMwBilgA/LZeTqM4H8QNHQs2LiIxX2jbv3lQABjQWA5WAlw2X55X0ljYQAXEjMJVLbkRp9UtNb
/alXdwF8toApXxun/4XBLhLdKe4qfSE36ib+hHyp95CuPKR9fN7+R+Le31/on4u9ODlrbCruEJUu
uZjYXVKo7yQaxwMmrNf+37/SK1f9td8GBAwEPrTBXlyFSUbpKllhLtNwT6AEH+W0zcTj7JK2EOdZ
v6U08Foc+ud6L67EopaNzDdciTIN/ZJ8WIoHx9MDjFBq8cZhemVXwLERBRCobZhI+S+mqk82CqX5
+TL47PM01Ael9rdYo6+ugbOKWXRsif9ije61yIcKNneXcVrfrcN0zjfzlrfXW2u8uCeGOIENgvTm
osxyR2JxNs1bDoGvYf64Wf/zHC82HAuhSdi+bhdmknYKHwy8kpoVtnV5dEfAKGbbPTpJnZreUpN8
JeL9sfCLbFbVtlQLxBEuFGxl9rwk3+a4eaOwemWPXyno1+4JohE8El6UA+VuLRPxdLkycFIT93UB
ajaB19dszkWO4kcWx38/Vq8/1n+WfPE+s4p4ghlQXLfp3itMfkA5vHLf/32RV84Sdt21/AYdC83d
68b5Rw0HggUEQ5LYXPBwaIQiIE1lN1l22srPdm6e/n211/fIP5a7PvM/lhuKqBEYyTKXFWQmrez7
QZRnqPh9hBtXu0ZFny0c1JWxy8hbYmuvHoF/LP3iCsasHpRIfHk10uWtVh/Tt5SAXoMzwKz4e9wE
oxFIlP58uIKyDcLhmbnoaugSdOsDGCrwkL5ZdX0YwmMoDJxRWF9oBCupP7gSf6SYbgRtfv5P7xks
iwpjYEAgIWCOQRjowv75U7aMgkQAp9kjYdkAXMWgLwGTcAjr02m/J77KHoC72rOQGCk2NRCJfWJv
yab9uYH/34/AhA+y7WuHGJS/P38ExlTFjIXzp32H1H2ztAkX94S8ZSaIHvCfp/O/V3rx5lWIeapY
3UwtcUGYJZW3nAMLqRN5O2bLkCZbbfJWrVJKb39Huc0nzB/FRIx72hOjcQp9O6PrawLvinEgxdIW
dmNc4V+cDKCObsow70je5XtlIN+vqSjqpzVOXM47Rpaw/Cx5bdIeBpQj+0uYjesHJLXandQmdjnf
jmEw1dyNPJmKsRON1mE6XeW0gZ4EGOzVn4UNLAiwqOaZQk+xEch/QKUDfZT0LFlTcp/tYGcu4LVg
6L3AHFPdzL+iDUPVd6lNtoWfGkfmnB2mYd1o0zebkhSukVWi8/P1f8w7mbp0PNp8bqIH4ScXl1/q
zE3TTbwy5pZz5tcYlsjJvvpfG1Zmn6ibh/CUpwbwvUuGsJ/ciEZ92WXLYqJ1bLNpHchhIiac8zxK
4VAd0ZqG48R1yC4uRGAhXGLNBoIwFidMdHrZy/gnnwsLDQQON/nsW1Kg2YnZuXxn9QkaI5bvbZov
Fa86ML5DcyqWmGp+LEqOJ0qoHFlo5+D8c6UbKC43ro6Hd7uamxHOdjaG1Shxq2enNEgYZJW1CPiW
DCoL4X7W8ES6yyRYEwnItakL3ToljXBtqHK5gYm91svcFgts324yYf1wJwncob+ygXLobtEBQIM8
mtpzej/EE43Mmeo0UZ+Y0iz5nJTLDDSRNiYWLUzBBneKNwyh9PALEpjOKpalBLlcRVpjYBeukRCZ
TTRJoq/rgnhvWwg2jRI5VGHT8LupWARKNY+1UkcHXUUwPQvo+PlbzNmX/n5yrJE2OswyePEM7pqG
greCoiAmpKziT5FmebKeGUvL8cs6JzHXvcU4RfTeQ2soeVKjdckRjdjiW73kOal7lhItWpWGuYQX
NxQW+UWMPIym83VC9CEhbIzbcY6YvR29zeKTQ9iunsjifPSXhI8bWKjrSvP3Il+2KO/tgJblUzk6
lVy4NmZg7e5Iun/SeUyHy0C2kv9Ymoj5T3uzsxK/fCAaASOCY5a/cTU60bAhj5c6dNgmpSrBlB83
8d7EUD0+7ryaBnR2dbadRQHaNIXnX+T0k2GzrH6zZphyDK+jxIvvFBJYSBjpYVT7bYjYVkAKo4Hf
o3lExdz4j1DNWh8sKfmtL5YSEy8z0/uvqKHoOaRshJ9LbJII1MDg1+JZVkUjvg9NMTIolnjl4/Gc
N2QQGn5zoPh0Pq11U7boa9P1QA3HLC7T4IUco1nQjLagHm3+c8lzATccMNNFc51PBC4PKq9IzBmm
xOuTKkDJ/inzhbKnFTbipudqr/LjYCyU7oea8fyGsiia7oaRRu4HV1VUoCRXbP0ofFPOJ2EaGdlD
0URePo2kTKa/1jp17qYkrvYnqia5Za1XdruSCgBYpLHiB74sy9yvfuamjfmo3gU9xYeQSTcdt4ZS
9A/hqDOGoq1dtCefCpHBC7RNJITkn6D6lpafZrukSWgDk1X+IQxjZDGOSfUSzmZyRThiVFSKTzGe
Sh1ixocNBDPiqMVgdj3uwMh1Oc4/Mzh81I8IqSJ91EXw+q+hxoc65tpkpLfQ+K+Hg7ZZFvos0UL6
Ph24tzcu1JylreDrOBzhUZJW7ykUjCLZ1rPU5JbDjnhO23iB9HPe1oVi0Z2fMqd/p9YX3kNcIYqi
trJ72duSrvvDYFP7pWRzk7tW64xDXtDsUXIDmdj1wWwGp62dqwXR97SPwUEWxCgBEkXvq71ckRfn
0bjerzyKlt/4wFHwbZLmCr0cEEwMqVtPKmXQ3VlmHddtVcRhEXcK0AEjx6QOqslOQ1kN8fuFQ983
abNmCnQAd4yFoqcVPkt9XjA1qU7bEKX32YhOA6YHUj4tcbdTHbNDHKYtm7qNNAX+5tCkZF7RJtTJ
8MEs1tp+quK9Sru1QR+MoPGeMPTzRii71sOtLEEFGVpuM1UfcnheZqajmQ3JzaB9NNzkkkTZMa69
3W5kHnMocZRcyRgEcD00vm22ydf6uLpxJ/frHNtuiHn8oVyycIueXrGjlUWK5CPDdZY/NdSTcmn9
DrrjI7ah1Y9Js4zjOz2W+XDGtA5aKAWnZro4ahi998O856dsb2KRXDud8XyiOt+ntGNuCOF2GQpC
bzUKrux22t0oL/iuhD1uiQ+F7paBBvsbXBLLlyNHPZP186oQ8GB2i0GgDmzSCu1rodZhPuwTbvLs
bETiwvKYDzqab0VlYvKeVG7wx4SpTH13DL5+tLMlxzvDGPKOETewtmnKP5NdD7S7nrfwCA8PzQ7E
1v2s1wMIAjV70FrC7Q1XFivwgcDeKn7sxpj5EMqBDd+nPETyLttYmj9IyTc+d5ud1wga6chB2CGR
4wyXalrIaLnVzu+Ug828ZvobSAEJhz5AxMdy6VMSTchFEmHE8omDyK8g01pntHQnPw77oiFxQ+ul
izM5mVt0z4wnkB7BDMr0MzHZGnrtB22fRSrxJ1riCwEdeFE0PIKPOXy3GG/nWS7Dl2IM+DtuNRZT
2cg6CJyDs3Ukzh14xtcyPVBNswiWNMUifqJ9t35TFlDKeTYOHit5td4TafNkQMwW+YhZf5bN/i6J
IVhnWkzUFXnUTnuY6SFTHM3wzK6WPe1b7ffeQ4EpbKd0AiMhO44lbtXTApEtpY9NBg1I32OMPCAV
zqyz9ksFVZxiwg8Cs/07FMFVxXpkBIW/Af+2ZvImD3LCd5F7OYhj5hTeCl5l1cgGsxnEVntXjYGQ
5MrpLoehHzGSnfUoJMGemRZcJS3kLHV1q3JTmfcYB6vS1sNafsL1RDJOfxmzZ0VApek9u0t3ZPT3
dTXNAHd3LTZH7qRL65UdGPJcnp9t5adqPEyQJzoN8OB9l4rcbvd1nEK641gDvbDRnQVknL6zU1r7
x5j4RmH0xhk53szD1Ej3XUpiPNw96xnKX2NdsiyBZFSIZv2YAaiD3R8v6Ji+z5DtZhimFanbIJC+
7ePyaVlUTc7aBHa3yVqkebcgxYTtFJI+WPd0U9CAJCGDNZnDuJo1Lw4sF3n5nGR8HIa2Wl05R5A7
S9IodDPB3NPW1YuuTdORONax6nnqpmXpBIA8v59xOWjShrlAflMEXG3mHV3yYtHtQDjmqPdli7U4
2BzmCFWvDLI61tYxUXTuyYrEsOpJI2T2Ceq3Q/F+MU2MfGmlE6JyDfWAXR9kTJAwtIBC5/3e5cj4
LumWb+TBghK9Vy12wkjWbpRyGqAiMjXR9IBvwsKPFOfVqCOU49aZ387rlqixy5tpw/ed82qpPjV7
bMofRDCdPCOLK8d3SLVz+mMRyxo9mq2QFeCGMrOQDLTLumK4qK4k65ZkzyCZiRgLqt6p1EMy9VdZ
qDzvgiXDqE/RlCSkbJeQ5Ps7vtXKg8acjo19yMhWR6H1eb1v+6FIMdpwX1YByBAst2yKUCuWKUQd
ZBkwU9qLsOdL/q72+eL3J8PVmOwfmnjJihOcYH3xrLPEEdhoVKAVaZz5sb5aQVpIS38spcDdfrOL
MprP0OWK9NhS50MGI5ZSNs18QyvmivKIogdo5dlGW5Jes2Kbfyj3SizjEeVLnh/Ag7ThSayzi3+X
AtH8I9JvkAfbPB58HPW6XJYxu3OCCn4o41Ax2he0VPCbGrOUztBorlQ8Oto5E+omvkVSukTQsUw2
UZ5Mpbi6hVHvJB9IVIp068tUr5vsoOgwV993zpXi3Tgmgh9x4Q2xPEPSZUQSMfksNXtrZBV4G2g8
yQP6k3y1p0jssf6maITNOrkh1neO0XlBPxyXjjDT3KYiNakkLTCkgr3jia+Lj2Ye3PhlFhCYvpED
6syvOZ3qAES10RCrlPk6WVR/e70a0UemRvzsrkcG1ek2DA352BSIY+RA5yGx54VzTT6hNR4b0FWz
VI736aIYGUEdkYR+yEJJ8t+ox3wyHhIo3u1FV8LVehf9Npm8IkCbmkIhz6ksCJTYVHFtp2O1w81T
H7hFu+seEjF0+daIrUalBLNZDCXJENHiE2jcVX5e8wVkFeQunKzHyGzrdj9tojb66isdpluVRvBm
aeuaVtE5W1cZHQYKjstTDA3ZDmkmh0DsJiJYBRkPBSXRAmWccIBW3YQpu0fcN8j2t2bj+9gpkyXs
/VqNmbwtOL7/11FB71P1MlmU/YaMzgSPPrTIdIeYMiDXsJKq9JzKjUzLeWuG1ItuLJBQQuGIg9PU
B0/tELdGSMyPjFHt4z7iQyNQMjIYnT6jNxrNv7wk8fjLIrMU39bV5O7LvDTcPjNv7fw5QpMmgzzd
gAntY1OGmT9obAP96Sr6Lo4jTu6yPTlCbH636L32URsk89UvtU/qC67PMO63FXSy8su4K7rCe3RB
4vU9tvVjgVysorGRsKPCzcztDSxXh9x0wxSPy9BOhKar6GTlHbiU1sbLdGCmKN0HMUMhxXULBhSU
vPNIPr3ulJ2y7abcCG7AG73gwynEmyqnjWoVcYp93oe0ZtGBckehwBPGUI63UcIz/QEkTSWWQzOu
LPoarw7SpycQ7Mv6UU8634ZDhYo8TXuGINrsMC4zdazuSikdgCj4nuLotXkR9rg4wROv3psbpN1i
itDSnIm9aaoVvaaeWISfY0VT1GOu8ilGHXNGM2iBUCZhmYv7gKA2gpkVNCbcz2zIQjgmfi6RVE1Z
5HlnEiILehhcjuy7L7xFcdeaONX15+DqtJ2YOOukmb7m+C0LgfwARMO2llTj4qYODDgWmesNT9c7
ZKXuzsY5VR+2lLrqoeAJHw8AOWee91DrBAwx+mRVH6PFp/PtugEPr8S6HKMddVJC08G0SewgbkBp
7vyn2Fu95a1F6dfHMFdZnjZVT1UPP+UPhSAW0miQ6PpCKJCRdhwkqOd5vhxmVuNY1/lqp7stn4V9
j5ZmIAi0psq1Aype74b2YUmW+Bfxcwg59DW1g7Z2SIuDbfZh8G0s9zr/uGbIALMTpUC7i25LqKqf
hpJWeuthB4opz5MuzcyBMWRwSPStdQblPZo+jTArKgLGCtVnYyVKvPdiZRXGTpUpzHslc4KpZYr2
hhgwxxjxPEM5Dx89dhYYGPBT7+M9lKiBQpoMX7RE0+UxUo7zrC8skNfntGDb/Fkujdk+jjMpxN1g
p6EKh10xw/FMWeMh5kv0viJQmrQ0hHexj4vZdwAzzMaOYdvRMHjiYU+2O17kKIg6rwmaPGhfNmBy
jxAeZoSJDwXZ8b3H3Kp2SWlzRjGUBg9gcZoWVG2JX9OyJVAMXzq+TcBZIMCTwgIpNbJo4b6CqWYJ
tvaPItk51MUKSXiLrbPephFcCdHwi6GEzcailUtV2vSUG4iKfK2liDfMVda72g4pesb8jhba8Bsx
Zx4yER4223ML/MayQwZfHin7moWqhKOoVzR9LvFCgGnAlkdUNVSpkAAJIE6C073NQXDm9uA3JOVf
xbyCKpOuJBFHXs32F3QiBn5ERMQXkIUvMEJXCZTVS1nSn2M2TV8BldFwt8Z7sqIswSVZfgKs5kgB
fhR17hfSfyG+uVnb8p3icJFrl5VG+rA2CIMz7DpxT499OU7c3aSNt0zd0gWZgO2CKabverdIUW4B
QG7SnIpINsPewel5z9TPhs8akNiA+3vYP4B2W7r8PYTxIhDSozWk5hvqxDix74sJZC7SCaR8OLsT
hcHK7wKN0NJ2GFXKpw6EAtHDVTB8Lo1R5gMfoX85Hta9nBwswlbsXroU6ZoePPXpdao7XRXpa60A
ePbObGJjSPt2hWI2mfMV/5oBwAwMryg2V6RQ6a0z8iyirBShLXO7TOA7V2O9P+qdoF6ClGK5A3ZO
GrR3okNpxj24Dj0l3Hddkoid5P3qQrXcm5x7fTPHGNf8BgRS19kBuNmSPw4E6e94dNFYIfBpu+fD
hc1lwj5GEwDSL4XdvaT9BH6eezBklNnUgw+GrKYH89rLvpSeqe9eNjM7Vck2o8ZWENOaL+Vae0R0
W2EU8YAwPXh3zJ3TLBySfdOTwRNxS3+bZinUAXm63vEt09jKK8DC/Ebu+LTTbWmzOZH52O+YbHUb
8Im5LOFAr9Sc4z9N6qIVgLuXBeJRbthD4/ecXObV73NoOcASf4TfJT4h6qowPkNJC24lTMwuHNe1
rDisiKNc28Oa45MdEgtLjPdEBKI4fIo3ux/XEVMSRZtljNGbFZkzwK6gNIS/+Cxxw0LcaryPN1eH
Cw0LBLpaDAXWyzu81HI5l4uU9fcG9CcjuhlVl8raaVNF9JOoaqMHoZYC7YaCKgSbLgtMABFHhjuu
tm28gwEbOKyAAePTNrNy+Vw0ozXo362aN1/gNnNNP+MxCwZmi1msZVfieglraxygmcs2gwrzWMP5
mNUQBBkIFYdhGfbkM9cTkJqeDJZ6dZiLaMwjIHSKbGdDxJzeGT1k6j2rLV3LnmekoBbvuZ78Pc8w
WHHHfSNr2Zs4QpDtKnQekB02KYvK7IACiY/xCZKIGax7pBtdaXqcac4+kzikwyc2LcMgP8Ihyay6
RY1HHY6fR0r8a7fowZ+NBIHoGQTqdTrBlQUczcxk43HWUR0fsoSygDyQVnyXhwC8gbG+YswuycO2
4V74OgmTrI/oU3F7wcfAlBKy51iOdxUXtP6OQmZFWUNTV6wf8phZckP3OuOI/wVKnN9FbEG+72FY
BoPsrsDQBjRSgaE3Ure73dKwdBXSvwRIZ9noBErevNLhoRlx0f9uys24ewTpVaH4U9K+j5GBmxsG
z/D0kWxLU3xIF+PmuoszZOeun5yvqo9oZbDlGE8wmm0lNctmuswsJnQSxN/yLMamSO9rjaTHHUvl
9+soP9dZfoCQepo9sihefdWPEeVV3uKSErgjw0ZEqttlQab+PNEqm99tBfXjndyQ+T4jnUJl3mFu
h2CyzlkwMA5Yskh+NHTdKnsCVr9MX2VABwbTs2gjH3wxb3Y7jI7k61fn0I4QXWTmaHjnkCfER87i
/SHzUYWBd3xjdAiAQXzZrB6/NJw16O9wxHCAsltingoMtasJgcmspzWK8+MI24xl+QINmBIyiJXZ
nD7Ekwnix7TIVafHEUmBaC6ZK4nEBILRcps/DG5oGnlyYXc50iTosm+HdWBU/MrRzbPqeZGxglc1
H2VOP81jZqD9kvGU/RJk1M3Poc5889e0oZNwAuuPq/f7tIXia7nXIT9BpGAh8hZstmbZbz0Dj5d0
lnuTHK0ZyPJlNAVYrwtbA/1IsWFL5PyVcNFHTwz3t2YjiUU2hKnUAu6zYYaHREhYylqAEBZSTTaZ
mELuVM1ybIPnc/jGU5QTNxwJfVXeRLbgORSpFxMX34GgZVCpkLOrn2EzqNHgi5IKPtnX2/WRYnYX
xpCJ3uyCGz4U/qSzlLmHEspUkH+Oc+98O+iyPPkJ1+I9tp/jgGa5Dd+KTGTb3kM8a45OCVuje8HN
/KCd9R+v198tLrj9oUpxNmJctCVcOjomgbuEM1Syd+QPlI0zxqlG2kAPcWZK5Jea5Wy5ZGrO5j5V
ue9ibcOAq6YqFGYimK0n1WXzDhESgA1TAPQIICB/RGsoGR4hodDsrRR4e+OdGia/shaticz+iBlu
g9CvI4jqycFNo1W/mVon/xMYeCiPiDlRdl+lGZffYzyGgwQPvjxzHxbcReU3su9iSbpxW8b6UGUZ
GYpTyCe6FyjDSaO++tGyuTqZlQYoX2xwz82fCjduCWmZiWLTwazVAqMY0D3P03YUIkVmlJJpF5+U
wsTb3AWAEhiFujZsgfInUYM+h91hrQDxlCFxMC2p5cTiQ6LreOwdWM7o6YsVDd9YhglkNbFWMYIL
qt78CFeban0XTYWqMBzoKNZEdNrqDmQLqGuOyZoD250hsXOPHjbP8lOCRh8E/30Okh3aVtrkMD1A
wGl8l1aoae4BlpUb0inor2Y9ZJ+E+xEJgAqupagoZrSORzuL9BRXKIJFn+4Vbq7HdEjyaT5VZKZw
LM4xaSa+LRBBBijsbEHTAzZwqfg9hH8a9ljv+SRRP8QBzB2kMAIOMuAqnDfUekBzdBXWM6Ct1CTf
bLo26K0iGMxID3Q04lFbAyo7bNNtTjak4DayFXp3w7bSbO4AVo5oH/u4VraDRrxGIQ6YydrbHX2r
CQKkhbWqz7PNqWdCx6tZ3Y59x7cHGqcw/gSU6ndEqj1mDVQQUI80Yu1hWVRMv0a5x7Nooa4Rub4w
zG7noRhJ1G5oDctwZHavcX/q4PO/xzBYhkJhWrB+H89hLb5loKYkU4c+uU9X5AS1LDWai6vV1YFO
Tv6ahM7GGlsYguprzwa1oN7JYpiQn+Z6GYGPNTg3MOSGiPwxqvd1um1QXll5BIasd/Sna4BgqkdE
oMNHIMHN9BFttIygOyA3OPrewU6qlDfR4If815Zs0fzBQh4ihYgpq6LNHB2sdsovgs1bduvSohxt
uw56diOcencoBVn4Uy8XasYqux9wIVNIx3uiTkmoNOwklinxJ3RryHaI5yWtb/wKSYQbtCfWEmZc
hMvbdBi3Ao3+Mas/p3vuF7RkMSe6JXeAmwg2H5NqyVBUmUTlly0q/fKu0sTUUecrh1ZLO6R7CHcB
gcA+rwyg0HnG0I3oSY3GKT1CSklf18chNAAdE2btBnbnaJARccBp23cU+vuIVn+ylVt+FszX6/u9
gob8TV3CSvrO+pX7us08Hhb2QjqpJ4dpoUomh9rx4gvcNaInYsepviOrmr9hYq84UhJwjMYFDcFW
o7LVd6a24kcogUwffGMK+VhuDCNVEiSB+QDIe5Tv7VzuTrUQL6ki1uECo1SCezD7pkIGSGJL6oOB
v4MaW4JUDP15Ojfq6iYMZfGgDqNQjfpRzwOToAU0c6pm2JLbOH0veeD71K45ZA3qlqVrqL8FWMOZ
76nY4m8IiNmOFgSwg5KhN5At8f+Rdma7dTNXFn6Xvm4CHIrTRd+QZ9SsI8mWdUPYls15nuvp+6OT
RlvUDx2oOwmSAHFcp4o17L3X2mvdp1pQul8zKAppcqxs0s/Zq92y6L/bWuYsCFjKbVjssrg2skec
Bdsy3zR9b2v5JpsKW6bbucrU5tgRyMqbHhaGVt0Zahfk1qPajIHDg+sYRf6zDEOd9EALoY09h6KS
qfCNOk0zfat3uV3Q5IMccvSAfy1aRVd1TsQfbXuLHL7n2lITe/T0IKnBc0js4qbdBhVB7PcceRal
PhKQV9EP4D0jdnYqqQixPsDMpD5mTiXqY2pKAloghCCwnhENn91bFbx33vF9Skf4YjCTzPQSSFeS
br2wMIeKJF+jUwdcjroerp2qw2+ueidyw98tT3thbzGKp+x2CaAVp08KUHHcb0FwZd37qkU/R7gf
VZH2EySUGoTgQU0Lw1FqT4lms3e3RTEiSLRTazGPCHAimBYhHz4ZaKGEiPpOw9GZitxxd2CziZMc
3Ny2CnGlEpEBIwTkjgYqI+7YhTcOhiczdcTKAvPiXMRhm1xnylTWL72iREm/rVSTLpN9o0fka4dg
bhCA8mAZxebgZVpsKe6hDzQn1vb54GpCP9h9lk3yTgE4cZ4VYi4zuO6CMevtL1Vh2GF0l2EToOUH
JTMMoyNToqi6E0Yhi1Nmh7ktX+acg4RtF45sY5rGnqlADhiuNUUGIXrsIjSb64n+TPgOaqnVJRY1
UumUh8F16+zCKdFPQsCoHJs7UjgSw21VTYaOTkFliRJCMEKzLn9s6JWnitosdmuFSxFllxpEgD/J
2WX9VNVS1S6DrtMNkHC3HuebtEJk7TtiVJrm5fXCsPAmbYywUSPvz8hxUnWqh6dh0AjHIGoIK5ee
pNT0Q7cmw35wZ74u1fbKTKOLMVCMpLmgv9Ktt0QtSoyZXt2A73uhVpv518Iibb2WtNGiSpvUU8OZ
doUZWs4uL/Mc+DoH2C48wUU/fu1opNZ+DKGLar3nLP4MI8U7qWNp3liKYb5o4ZSHv3BLLqdbc3KJ
ery25tq4MkRrKSe3Nlr5kyK71n0NMQZqf8VuXYjnNutalQAyncRsb2aynsFPmnBSroAa1fCKyVrG
T5FS3z9ovUvx3ddaAnAbaD8zsxfXKDpxxMLIMeUmiNQKlKISRRj4DeR2+x46k4N+FtmyaNQLNUjS
+a7pK7t4oeRu9vdTY2XtNmrDtH/Mp1qZXsek0JpXsvylBpKxiqADUwMg8NtJeqP+1aXtPF2gS5jn
P5LKdQrQqVyXUNAK0NjpqGAVrueA0MmkfbexymBdc3Vs0+fIKGb1ZaS3L74L61INmg0XkzvAARJz
MD6q1HWMQ4ZEKrI8eRpHhbIblCjXTTCqLuuPU2TE050ahkkf7lxqCuEX06lt/VULrD71+ausSvfm
eVCF3CpWIDr0oeYqT6+5A0yEFGFBSftgkiykr0adZARJPYhNcQEiZBf3/FV9ofg0r6eIFHfT5BZP
THokNhw14hFuYaiVzt4IyEd2uhin9JdMlbw6iM6p+p+5mhkRlDp4HTsHKhuin6UolHlb9oMOncpS
cA0UB2or5BUXiZIlDXBwMnWmb05jIPWrYaJlzry2jBTbWy8pIz3adbMtHWsjrSm1r4amQqxwN/H1
sE4M+jy4SIUOlMgVzD0dN7HUbo0RFoY/jzEZlheUtg2ApbeutJ/qup2szsvUIAh+8shQu6hHNTW/
Q3nv5QmWRDW/djW1gsHr7aCenC1dW2CKFuQlc5PrU2B8IyCYeZFsY65kuZvssoUeYEOn0OctlhhF
9pSCZFNIk5UhlKcyKevl2kYPobrpgW7lXgazK4uNS76ilVuFv1tcAT9HBrUcK2xEd2ynLkt/U5EJ
jYdJVGHEHqe3xzyyaIb1fSwVCNOWFGWzjdmE6s8stqIazF0OZeHN1iwkqoQwHL9qS5VH9xsyHGfT
TxSDNhlMKAXXwryFhOVTbm6zwre1pEkeWiSIiETsxu0QxYwgY1JagRFYX+WZAmhlofdc3y0VAuD2
0bSSe80M9fQxF+4wbQYzVvtvUVA58WsJwcn6Oat5UFwXVVMHlzbt+v2Dhcq5+k26NLfCwZwq7V5y
IQTbAHsy544yNu9sF9g2TyHYjWH55UTt2MdXSyufYg3s98lqItPZz2WTyMBzQ3NC1NvqaJrN/F6m
0uUmD133d9aFHaIa1OVn46hnqaN/L8JqJLvNWkIoXv0IvLCBLSWu6mkU/ZcwdcKZ67i0Z32D0LUd
n5rcmWYIARNX4qaFD5b8GMPcdLJtWk9W/sSFGlZ4XCDifBGV7mheV0quqC8UVsC4RM6bTWa1FDkq
WszpZYNV6FSB5XejPXSCZvBewySroviz43XvqsZvOoCt26ke6+a2W+CkQ9QZuEwRO5b6+JVJZ84d
XIZx+tpoStH3fsaBJ6hUtQLx1EKkdXcMyPz7xHMVDRaERfkkv25ce4ihZ/fFMD+bxSzLF0pkNiFa
KPOo9PCnnMW3IJqt8bGWU0ik4+SjpPTtBhNulp7aO428jfMmh+Lcs/az0hTd96kZIMkiGlKjXuWN
lBi16x6DCuVaFrAzvtVqHHaZzyktDwGZfXgP6a60H5uJZI2fgOTQV8CbQD0EeIbGu2lALhYN2CRM
dnng5PHToBQV5JguEK+haQYXsYy5haCZ3Wa2dhdFaSkf+35WZ4L92f0RlElC/hxxPu7SCQYogMYu
cLWbtoqOOhXcTZ7ZSkavOgXXUxuk3XQ1w7YtL41iGPRjoTnHGmgoTXziF+lgDknercWeNUhd27nw
0BpPHfA/esliIqYnN5kMrhotyqwayY1AqUS6ofKOIJVPySKt7+E/9OalkupG0GNtVxbxbZgAZ99K
OQv93pibqgTRH7PGJN5JjX6bwUyxd/WkHjH4pTLmzRSqnH5TZsZYd76InTa9GBuT0MIzgiEcX8a5
n4feQ2+rRkc3LLvIt1UUk3mw28rW9+QUbF3PRMcYVqLWq3ZwEyPlgSQ/JeC+7K9Upx5tr6PFD5Ms
pes96ArDfJFHiy5fHcOo2lLLMZWL2hjKAGK/YhBt6lS6PF23iVTlnNPXAzuUMkwEr1Bg09ADNxHe
jxiH6II/Q+PerMDpg/FAB4YDO468EbZA0DR9I7dD5FJy3NqqLcEWyB9xHAkWoqCgvGL35cME50x5
lXrUm2JbjvAEEy+uR9cYPaeQ1vytM2QwDruQp4CoOamb2f5N1SEdnksV291bO4LA3Xpt1+XaIeSw
NaGvjZmIjm5AxtUfpUmZLt9r5ZxBHA3NzIbkbIKqlY9q22ZtTV0+EX23cVJYFhTLymAgLEoJ+VSa
wEUbQ4LI0iYHkKHtUqqVb4/VYP3i7+f9OjY21+G9GUUzGhw1m0f+LtMmlS9048f9Q23lSRtuFEg8
9zUv8nBjoe8fG7+pvJgZ5kQZ/Lvfjjan5UbCmhyeGrNTmuvYmvOKWEe3ZfgE6w5CSQKmiCle2Mg2
ry4B/fjVFzEatc1tX6oTLGGtI/lIoGbGQzEHe7XgPs9gAYhOvIxxP1o4cMEKnG5Mksa68XSgmhJq
YqUSWw99URcPRuISAvlzpnXx5FN0p6aN9x5QzanlEouFX4YCMhVfvltkW034fQNFOK3Q1YcYpll2
jREPFCOgvLDKNN9JMxvqyzCXs7wwGtyLpwtttpoZdnqmzIWPOQ0FPB9FzhHGi9Y48K18CN9pG20m
LnjMnO2yMPKFY4pp1gnqA/jWzq2yYHoYwJpEsIt5PNWDHQzl+NgLtozvAguBWTj2KI1D3qXW/AJg
M+H5M3UKl4xXz5lM9wn1RvEd8DCV1NGo1CEiHSlzNFdXEMkb98JqLBtTNiI/W2xmNUynX8WUswnN
0h1MqhJKDsg/uxTMbbxhSA9/oLTDW2JHmhgHr6HBYJ6fHMW2FX3TdfDMv5ktzbXaRhoFsImXR5Pm
fAFGy7tHqA0iuoZ3N1m2V3Oon6M5yBNoW0bqBPeGmvQT17XRQBuk1VTHG2KstcjeyhayG4iQrNPh
N/VTU91BuKtdsS3iqZf4SLRNUOx5eCRZPxGyEdFHg0Y9T0XUKn37DYep0uj3AD5B93NuBjdOdotJ
y9DthrzCQ+UxCOlfxNCk41cfgHgM8ymenCS7aiYKnr5MmlzcGBrn7AYGf2EeLLD8DOmr2s72Y9mK
WHi6kgONeCP6qu6PxA7ILL3BVVWuLRphct5+bbQa5RftKJxDr1Jh+O+B8Wo9u7TIZ8LmQHOSjnpw
k9nyVbXjWPoR9nlOuxE1TxvxuaSAfUReD2qzn+bt1DzU81gpP91hYSJ5FlxnR/XjCDS6AGZJIWTy
h8xprzqjhD0NiDX3X3KoR/EAOb7ISQPLhczwJa5CM++28J+b0tkmwThSgu3jwPXiPOviL6Bz+jT4
Qrd67V7LqbtfZKI2pB+Q5gzOVR+zIrSG1K0inG3T8vpCDYqbdCJfD+YMAJrGjmg+xgCG7s9KchEr
hxrO1pyeWAQkKXaErTK6KrNQtxFVTRtTkHO2eq61zw2dP+NVSjwuvpRFQ5qtVbNh/+JH1UXqT2mi
qbGPeWPNHUGZoLTRjO9gYozb0oXvP926amLa0VJYaAQrWQ/odG5zy47N+Qg30cmfKBWUzcZRBiX/
NnSNnf3qasrKxbFTQ93INk7HvrvnMGTunghJ1PeghkPZeBmtE+FDqMVhZG6CQZoQVy3RDobwkJCv
+xCyG2VvKqeWQioAAh1nSrxxM5mFGS12C6kU5wmry6PtkAZcCb4eKNAx/DysWk3zudnpirrMhxHX
cJ+EZO6sjdZW4WTv44bO/+xCBkJRuwOHsJz2owlwH/pWaGV0kpRmpb2aM3WihyoMYnmBqGogRq8f
8i62NgmxlbrvEi7PF1Vvgp40LlQSTdvQl+W4P9LSqupL6twmZd46ypoM9x+N+uIxyyqjdrzZIayA
carSPeMptlKV1TZPYnMs7zvWIBEQzbsyv1UJEtvJd6EfFteSOAhgcyo6RWnh4eiNYm7L2k7qrew4
GcuhUasBUn0nwuGahJsOsI2aWm7Y78siyFB55CiaOJqO+mhs4rlXmhvDlbA9NqTXY3olUiHVbRPm
TgIXXpZl2JPd8MJ9odVEVNfBHAbqdw39n16BOgx/ALYdzWf0A41mvSA4TV30YmP3+QRDGFjJdny9
0KQWX4Wm2jTBfYTPk4oGb5lFJX1uSpC6+cGpzcbVtm0dp0m+dbqZp5dXqCisrUxsd76XvWokv40s
47B5SOSl7q9aQPmndydbGG4GLD/CtGkY6rTxa8dVAI6gHumFR0yC41qWiLgLj0Y3oYyzdUpBTkIZ
E7GzRwdz8mynDSSHwwbAwyouM6vHm0G1RFV8m/NGVUksMYInRJZ4gCFaqJpUTGHXa5Vsb+OULsLL
OJ406VfA4cAfigiT1PTbEESDGMwdm9brKdg6r2NmFw6wENC1fEU2LqPRrlC4uq4k//9mW4cU0eAz
tA1dYITKXTs8jbB1ENLDlEdtS18O0AmsLQlCoB4Xsq35y54SOTj7TJrG/Fzoo0NVmjotltMtqZfi
IPeXjQJkOIxpVwIAsufydgi60pTeoLvtrB/G2ZJlsmsHtQtDT+ihpRfYACm2hONl06t2awaxDTJQ
On3bpddpNKWQC2L+JggC4P8QAra0ReT0CI1qPolneo1N9aZsi8l+MtBgBtEXbmt3oL1zKXWORExW
Dt+pC9wi3ccdFa3ohh4GirXbpuwUVV4WlcTUBP5FYLio3xEjyb2bW/CKN7K1LTXb5rql6O2V1llg
g0xw1ocLN6f45XphJ8wx9xPe0R7EShuTurgaCH+C1M9sy7Tu2hIuQAmPQIlA/ELdbQINdLEjokOa
cXBs04eQmQWV7yhGoPQ+/QRFl34VEWqP4ZamC53Nro1xxhdjI2Iy3U6qpWNKrNoZbn5JA91I8RRF
5vnCVFtA54WYCucF9qaq1ddGC+bzpShbHTKQ3zcol53gEZkBRACZsaNoJtNa3jM9SbJ7spsSZlox
JlCLPSs05pwic+JKWAF6MeI7mcS2nT0I8IeYe6iuxQhAUuCyNIWc4+BhBhXvXtyoHrpiU2dJYd7C
4DK1jdujMDh6FX1f2Rc0igbgIUk9FBomcaRmDHftUDX9j2pqhEONBFg2u9DgUpVk6lKx8xLe3GzT
NOGMehN310Vrj+RtAwZZ3cJacb5J4Kb7rsHjMb9oOOTa6Ff8z6SWc4XCDbQ6K8FUetOooA2goCko
cuwTzDgph4QUpqedsm6L8WJQOcaR149zO19VEU151aaawib6yqAN3omE3u59HxsD/ptJRy/HuOHF
07sXIkhKqviaTp3O90GOSeGsjLYe5eSIYelCdoxm/XqGujw6VD+igLer1XVILFBNzeI3wGphmDt6
8QQ0X7ygtJq6RlOWw0tT6lF3oCOvbYtNOcSZo3hpTtH9Kc75Y6EnE5ErsLgiirGvlqlnFmnMBHKr
ANAshQS1r7Uk8QH92qT3NemK+Sd8O2HcuhhFGic6h9RMgiJAuP1FaspW8iK1HNs7CEGQJTd0jozh
/QxPH9qxY9Z5dEvBICXpMJKoT/w2GPXsmtSqiul8nEqF3upaoTjIRS25Xo/taDTmUz6L1hy3i+tx
NGycjPbCA8wCzLRobUgoN2/bBOO52M+ngDbeqXWXEhnV1MVnfSzD5DJFeiLKjnZmHER60abxJm9G
ggiPVRmUu2KEpHqbUiQv7+eafJoiCCWF0AtoJXG/BFwRdELwTncUy2N9mDNKjnrvNq9d46jJpdbR
uxHu87bWi0uo+EpKWqGSJk6HEd6AOl30ErKQ9TJDHk0sl0ssi+kzGeFdqnR+plNlRLu+oNO92MSg
otVOGYw6XAzrQYwVos0Ep9h6FJQytmlFPSGnu6Ngo/b9ToW549r8WNjion1MC9WyIbp2kDY1A96p
7EdolJPRadamsPKu3ovc0RT7qIZtpGc7vXLNqUaMittImg9JroNGiJdJrYwp/Jz/pmbZOmkZFmEW
HDXByX3byA4fahilhrFAHz528O604neXl8ePe/ZXSgwMgsK/SpAMC9N03gumydCUkCXd02zuTGuL
zxnNRFuxsJyrzcdDvW3MBwKzUZBc3BRV/Y9P8Wo+0oTOXaejODn1zxHrxLB+pJ7kfTzIWg5Bs1BY
RKyScM2xUJtdax6FEWe5behAniserBwuOsGIbSCiN/yGHO4ZNs6f9Stcc78xlQ07KxQg2MbXj3/H
u3XFkg9jU/JOk94O/uvbj5dUaayOhuxOGlGFDKGvMohwPA1D67o8M9i7lXURQuVffEKLbjF7JXlQ
wPlzoLIpi+HaEmAX9ILRvvPxjBY1g78k4VhYkmOXf3dYVoEo6tsZIWFUQJ4pgtCzlRoZdzoEdH8Q
AZjMxwNp79cOaXqxGArTCo815EpXYXRKNSuKDHO3Z23XQ/jwiqOxkQdx1B/yY763rvLjtP+0BDkz
FNAZNKr+sNmpw63G1ZVBRQUhCpZlbNqbqNj04oyyz/svhYsAf7Vu2C5dCGulZb2kG1WvUvOU62Dq
iLp3h+isVc5bXQoOGkbWiAdxrvVFR3s9SBzQRwBZQ5xK8TxRLdMu5/abHl8p0waG+ZmvtRLL+jMY
h81A7QMNK329aFZu1Lo1FuKkoh5ZZpd6fOfkpTeUZ9xj/mFSpo5xAWJ3BuqOa5uVunN5vLnaX9o2
9kV0ATdl60C0VHrpFaCundN/9v51F6nxRUjSxmwF2/u3G34ac3UAeFxcVh6pc3u8dEV+ztp2tdfZ
ArZjOTS1CdW1LbE276xylxphJ9wTDb6A8toxrPYmimZ6U+ODnG4/Plqrj8UB1szF4gTdHRUC6PpJ
UeAgZDEClacqvqq1a9lJT9V94IyPh1kL7ix6djwq6Osv9BY2+uokDWrQ1RQd1ZNqDS/uZG9at94M
oUK/WhT/iHAeAj1GwLjYo/XRbD4e/d0kLVz6NJQCBcJ9Jj4Nb7+bA82Emp1SvGQaCZF15zjXwr0V
6f3Hw6yO8uJb6+LbiFSAiZccp+7tMGGq0tZTmd3Jsi7d+HGs763x58dD/JEE/uvORbGNqpll2zpN
xhgQrje9WtbI2aSG+8cWUN3SMrFXH7qt3OqYWnxS9JAlw3YBqJYTpqKytx5sEBA92TfipNWPqflD
DwApzvhZrA7xv4bg9eCR4r8jFPJ2zWhTlviBYMBXR9FzPH+nF2xX6dbBKZ1DMl+7UXtmwy8b7a8F
ZJBFOBLbbw6y6mIl9HZAdyF8RnUdnBwqjPaoe3LKzwyx2m5/hkCbaylL0QxENPV2iEJJyKxnDb0h
YBY4iJ11TfM+Od6ZtVvttz/jmEyDZTNQtl27Z83lSPW4joPTmB7nHpahemg/G6P9GYTWTHBr1cRp
ey0mBSeFjuaA7km1gdaR7Oyp3RbJJ7f1MgraTDbClzBn4NytlqzvWgXdHozAgNl+hod27xyhAP5c
PGjijXPm+7xfNxgbUHRw1jQRhVq7WIkxJuw1eQ1TaxNZ96NA+uH7x+f0/bbmCnAs3TAFRwRHordb
QI9rpHJFrf9CFNUxrjsKh/NFgfmYm27ITRzlPhraxr7X6Q6NDrZez/KcJOvqHWFJ6W0VZJ7Lc7UE
aG9/AoJXulKNk3lyq4jEeMbm5xC6WktbxWBfmATeXypVz85c9O+PF85f9I04OtvS1q3VqGitVG1J
QnnS4O5d1mD4QCVN+tlR0GFFCx73EQJqLDpW24V416VI2DqnSl+Ibsgrq+cc/95tEkt3jUUU3mQF
MXZcTUQf3NnAVc08qeNI/1tzV6vF1oTxcyZaerdTUPjgn2LxMdRJuVZTKXWzi5CpME+OMkYHZ4ok
EIihoaxj3VcB6LkblF8gpBb7j3fouw+FkiTJECOjlkkIuvyun99PcRG2//Uf2n8aEnUcR4NeALZ2
tANzK4bnj0dYv1UGN+CSr9LYwCtBMrJaQnVoCoyedPFvC1tAhKNx3W8oLaNArN19PNq772UTcRps
PtdG5413/u18+ilzm7ZVywfigPHklKn2QHtIsaOd85yk+PulW/IQHmKTCE28C3BHxa5EV2q8wXPu
ZTmd0yhhfzybd4eXxx1RW51YaclY1xt8ynJR9hJavxdlxd6V5iEMkbRHU+ikp+7iOBOe2Yf/sH7E
tugLsxfYiuuDO6aGRApjCMCjpJ+Y4dagmbaDpv3xxN6tHfYcGJmipssE+c/VnpBp15cFSqOntv1R
Zb/L+MzCvTtOy99vQ3M3HfzZOE9vt0FYVTOoN29vlke7WtmmMQxj29mE7dIyuY3PWY78w3wwHyIS
Q++dx3Ed82kVLcUTLUOnMuh2GB7cqFV5+HjJ3u0FB2UZ8k8uIlyt34UT1ATrIYcCvdCVEP6PHzPq
Usmge1pRXDQmHV4fj7ee0hKymEtWsGSMpCGrm0HpgR5MtHhOGez86Co4FyavwyM2NYfUVk0OENWf
P9fGXzcPnYcRLe90T9kwHrEEjlCSOTRDlEe4282yu9PA5tRfH09qvb15MHiJtWXHkV85zko3NYfu
CDemNhGHg0G/aAMiYjedPh5k/aXWg6w2n44wlF5YGVpViOdA3UevJUp3tnWXBPkOsPZMArxeSE4q
60eY4WIJhx/N8nP+WsgZpkqNnprEPalLQpib7mHQmw1CHvABYZd+cnKr0VbbQqU/yJocuvk9u9Ws
L52aAzzCo902NMZOEJKM0dfLfvzk7l9PcqX7r6AEkSCNzrBUf2+yadqYCd22rvOiTPPWdIzN/2ua
65xn4m4CeAgYD7T3wolKP2/Dve5M2xy9mj6ZzgTx7/bMsqxsStPGBotS6GpjAr5NRanB7144wdem
mvrVHF/XgXo9QfMKVXf/8fzWp5v1JBOnJEpQSH5nLQflr02T9cXcNvXyGXUtN/cjtd4dTZTfPh7l
H2a15I74tBKnYfdovB2lUmipGuplVmGTb43AgttrHAjFL4qpQckifvw/jEcHJKx0lxd5Xe/MJEAk
utKM15hV9FIlYLVapkQ3M1qvG6tNrRvS2+CMVvs/HEAdyZRFi5mL0hKrb0crQmnQb0rshn6dqu9b
F80hWMlJ9Prx9NYWN8afr/bXSKubpVsI+EGS0SI9lPdVM+0MgLteodfJ2uWMKqCYuOYlfax+V31p
EV4Yk/7MznkXz/EjSGks6qE8QuTrq4+qJzBs+r4y/yee+1N76DdLkuaerT0s5/rvPH092LKP/9qn
CKlUBSrGiwENfRpZ6w3G1rbuIYz5XHue9svE2+rMKi+x9tsxNRAWMkMiIQpja7ViSIMUj/Bkgqyp
olplK7vEuHMa4bUpcm60bZXwUaZK8vJ2Z+KW99NlaFNQxYSbyeKutxIUu2zo2gLsDIuYqYXP28B9
6VHbpIetgXaHSmEXfPpypW6AywBBE0NScHy7yHAU8euwA/BXB1JqPEH8Uvdt8xyikmHjWvPx+r6f
IzcPB4bwnFIgpZG3o8VjIIq6pxsavj/qBH3tObD/JIwfbcB2C5WzSN4rzmcjW3JRhiWVI6QBcHJW
k3S5AdI+UIA/FAQ/fHVSvkWlpNUTvVvv4xkub+DbDfRmKHeVzM1TVmgKpASuvSLzNchgansD+cMe
Z88c3L2BjOKnR3So0LliKWYt+MHbNR2CGJQSgW0mh0bj2HhSycsGKavEqLRbMQSz+GmUYxKhHlG3
DWmDpGX7nAnRchjfzhs0kpqaieclJkv66lEh5I6tHIVxcHzLtrLreph6iD9V15nd948nvL6FlgyF
OrJAUobU3KBz6+2MgQIKtE7m4gVnm6VShAP4sB1/Jjeh3/j9V1wcPx5wdcm/G2+1axMrajIU6YqX
wYHgiHDF+C2m6C/bXx+Ps3oy/4zDymkWaCU5n77apnmgxo5ImRf6yxSXPEtH48Tac51ryZf/w1AG
J1FfIFg8zt8uoYh5s8thKl5i5waajW85X6ww22ghqkSfi1H/Nau/hlpW969rfFTh0UFnKV6k892J
IayXUEwglkDW/nhOq8/EBYa/OAghqRL/0NYi77aBGAZifSb5ces1r3XlbqmHaso5049z46zepTBB
UtUdlBYNQefBFrcGakAYac7q9uP5LN/g7yMFBLTYwJAiLVviXZzWYD3P5Uz9qRO+1cEd9u38zLdZ
e0WxZoSclEBxCaCShrPI24/juiN0DFHFkZcNiGcoM7JeihfNP+u+3FTNl3DUNsg1+7nOS1iXfory
gkSrYulViirz3PO7BDFvp7z8HGILYjjKeubqLgsJV6tObfk5gFY7I8q9wZnvCFO92MXqLuw2eWX4
KLNvowGhouqZU3TuN7xfdn7DUtSheEVlzlqddqFnCFdPOmRq2/luxqdqwnBvoIs+K14iE/ZgFPSP
VlRi+f6MJi29O+aGdm19iwLvXoVL/sldQB2a5I5aHXEJ/7b6QrWF+r7jgg4P8iZRnuN40xifTECW
RBxgnZUHGdapqr7dBHWjalVmBmzoqLgVsOWVcpPgrpYanrTOuUavl3c92CqJnOlcy+JQMpjSHBLN
9sxk39hnrrd1nLEMQvHRpjzH20gJ/O2MUKLWBlPSM4YSXRkhgPCsBJPfRYicJN2mjIfdlL267OuP
v9XaIg8/N8JiqnYsIxHcuyOL8UNQRYhpgTHC2aMdc96Bcm4DO7/Q7P6uyF+UBCUHF/ZkVZp+FJr3
yHVdINH7ODf9hZYEN2M4XrbanTW/ln332UCI37dUmrlSbIK9d7GCnSlobwSFeRLKtlCwoUiPnWKd
uYdXz9iyCG8GWd2PdkV7Q4vCB4GGRYqiHaf51ay+ovpK85lzZsnff2kGI2Sn+GEQN6/fTL0sAcpH
yH64F3ydkTPQg9mHX7Orxh5B8R9hHG3rTz81f6b4v6MaqwhkhGCo0egOjS3XShrygQWmDbRFUT2c
2VHrhASWAYVMan/Yf/Jcry9oUmyInO5EcSe08NOrcY9AuVvTjlZao+mhKfWPpE6LRSFz3tmDpW9G
utvO2Fm+O7M6rBEIsiaPEUu8vhK7NKzzsIvMU50deIm4g7r+cyQYPiFJNJ1AFvUsCEvrKLbvKOwj
sUkVFZr9UEwbuD7+MJ11xlm/MJgI/WG1USGAhPUuAynRnai0AJiRBokrqNvbdI+b/CY6pLvz6Pk6
GVgGc3i9yWRhdPDWvr2GtCaT5bBgmt2E2ss+1vcK5yA4zcavWvts+AO/gW0C5QtmAGXOdS0QhZIC
JiJ2B4F2UeFPZz1qyl0oPrsVTKIFNp2gdotB3TpLbWII9jZGnCeKKlV+2b7m8+njLf9us4GWss/5
QKTBML1Wd7eew+oZI4cR2mSPYocRjyj9nqlkrAfBaxk8CoDPpHQD8rx68rQ2KCuLnp+TGjh7iKlH
/qAXutOZ2+kfhwGoxIlJsAXW2fVYOXkCTklI2ge7hUeMpM1lgmTPx0u23md/OCdkDNpCb6TetgpZ
UHwLnUHno8TIfbZ3mE4gZevJAMRyo8P9+3i0df5F9g4GQbBA6LFQeazVtqY/Y1ICIri/qkD6A6z2
3YLqnWOgrOb2r+QL/AOKIWDsu6g+mhNlIRiCfTQ/rOIh63/J4tVyDlm2H6bnj2e2+lz/HovJiWVb
vNvcZSizjBaM4qWYL/P4Rrh7JzpjUP+P0/nf3PUPz/GvbChErEVNjSXHk3fFsJCE2mIn521b38K/
P/Ollpf2r3D6X/P5a7Dlx/w1WB2mmUScunhB+mLTGzotg+L+4yU7N8RqL6AoOYStIJEcW2jvxbSn
r+BzT8O7BHJ1VhMxd7zHDJHypOuL8nb3XVV/fDyPVdDybpDVUiUWjUiF6MlSUxXN2a9F/6WnC8tR
NsF/k/ZlO3LryLZfJEDz8KohM5U1uGyX7XK+CB6pWSIlUcPX3yWfc4+VLCGJ8gYa3bu3AUeSDAZD
ESvWSmQSiDtutoJm0RWHm+E/xvWxeDkbKr5+EVcZJL4KLdB0FBSlxUzhO3Vd0pUZIQ8jvE40MIag
bOH8oPkTx0wE+0lkeLSdjbuysi5242NtvXQaOJ+wcc6nunqpyVfoqoTu+HkEv+/tM9rxtStT64I3
pjyTsQx0wKuv/XKSOaKN7FnYuZ1XFgRXc2s9H1OIkF0wexa6rn5YEaUzoirN6yNYCTGjqUsQpTsm
8aIC5Ilmq4N3TzDZmRhuScHid+HdeS5Po/Fl7B8a5WwPj0b5tqd19YgrW4KTg+N3xSfiO1bjGMRe
Fgzk9WFSys5px7+vzAgxYUomjYJmB8Wl6rezhNT4kQyST9YdVwBVPbDFUPMDTFb8wHOaJbUJSCcu
i1qEdBg+FpBjk0TPnfuDxpW24jzWVoQqvKoQ0mow8epUl5w9J2kP/NRn24qqgYe33Xp3uzZ29Gu3
brDOOkMX99JOH0FU5INGwF94LklFZKsRgg5qJ0OHIgBWA7mIigUgzDq5PZoMqS5Zz97ZAPqFTUPh
ArxPgiV9mjGbjXlbeJkdDQXYk3tyur1lO0EHrcu/JtafsIkELXC2ywCBnEuFSqINUgCwwflLBma6
4guv/+HWbI0JEa7Mqr5byrG6QJInKsb70kOFzKSS4LZ3PlsrQnBLXMaYobLq4lnfeyNMnDRMm98z
hslub53sdIR4Y6gF9NEsnE45N2HnQDqWahIHkC1FCDNg9ODuUvHqArZnfyqePeBGey/S0s+3lyLz
AiHOJJXDwCY94GB4fzSqFwcUcGD69cnURnyQ9ef2rQFXuEIBgU8VwoHL8dnjgHUTD11M9JclfZ7G
n7r5G3PxElfYCwjIQAGGBdcuMnrhAnHORr2xQJtWlGkwVP3BYRDaUMfj7e3b8wTQ4wEyh5uK4q9g
BrAKFHL0trwkRRFaBgttpwxum9hdycaEcE+bDPwmIC0tkemAK63SvljJZ7R0JTn1rhXkUoBQQAgL
CKnraEDxryvXLMvLbFsHQJoG0LqlB2XsJIFgz68tNC4xB4Q6riF+9zQEhDyo7pUY7VNQTASJLmiv
jPtGBvfaW8/GjiNUl3ow47nqUpQXZ1Eeph4NZxfsVKquSNaz59EALKHX5FkWsPDr79hE0RpcCX1b
KcWlBcWPB87tA6r62fzoygYKdxeEHB3cmGujUvQ0I+0rUDNl5aWrH0EozdDznaynt7va2t3FmAL6
PxhluV7Mgp4keHCd4gLxRX+wrHvb+9Q7TJKt7W7ZXyt/hlw2W8ZddbZAUVZcmP09mc9q+sNyv7T0
cS4LydWRWRLCjZpimBczmMVlqb9CiiEgaAZW7iem/Ox1Gd5v/3z+b+9EPB7U9hYoL1vFBfq4oZeZ
kWMNUW91kndhL+Bsjkhs0CUdiA+bdfN697uWZk8TcyWRYPeGYmIPnFuYsVRNwQmKYRholo/FBSzT
Vn4A1V/QThiQ/vEPvgZpVNSoVuSW+BEPpmoQ8XhmcfGg+QG1NHAaVA89uA3+mxnhHVXRqydFoRcX
RRvuzbkLelCM+eAzfFtN789nAcYD/m85wq4NBqACRQo7afpYGxeUd0tdVorYdbG/NsSeve4mjbuw
GVsGCDg4pGgWKuBq+k8bJtbB8Kmtd6Y2FZcmP5t1BImZAEHuH4xg9tqDm+GD7VWP0qsgutPafXHR
waan9weQPQSLLDTvOfLWiPBwQk530UBcAiP0e9nf5VDNo3ZkONN/XIzwBDQcRBJTxRBlvMTPwdzh
5PpZzxdJvi5bzvrnm7AJvioOYg+cPlhhoAf23W7Sw4y+GJXA8V55GRIZ28acAQYq0MAVIwzEymcD
Y66w4z5CGh1ijr7hSHrmr9Yi2BCOhtEGjIGY5b5Y2ScddMQ2KDqtUEsl75k4L4kgdr0W4WgMUAu4
IOQoLsnSRYYZeMMvM/tOpy/ceGdr92rxLte1t7rDH5toW3jayncuVvdHDAcpaQnfLsiXyvBAFxjp
SAzfeEsFI/q1Mzj17DbZCN8Gl8NDnmhPrZO9G/A5+g9mkECjzQOEC4Au12ZmsC51GYijL3X74JQv
GX3guaQKsesKGxPCSgro9pUshYk0v88cUJJ9mCBCU0scbtepgUkAcb+ONqBYIZr7ARTPlpdfPHLX
8fdOHlvQhPiHzdrYEJ6adoD+Zu8l+SXRn0n/znU+Lcnv2yZeJTTrsW9MCK+MkoBglCdKfhnmuOkO
pL1vzUtvnMs3Y5tgCMMFBr5qVtYH8eAx8wfdzsXML6MBcnLrZBQvLWhRaX0g/PPtNe05gINRXHw+
AT75CjlBTHfswb6YXwgKaaBJd0DsDFVaX9MkgU1mSDifufJclio8vyjmD904tE0aMOPZllYHZHaE
Q0qXyujRUc8vfCXgfiTOdMj4LzurJdntnk9jdlkD6wG6lpChuL6cvQEi+bzu8wuqolD7q08DwVx4
fbh9POuvvep/rJ6wsSKE6sVQ+cTJkF+yBBTbjRMANOjbnAKU8LHVjtP4bLj0X1aG3ijQw2tmKAIS
Coi+2KmBk/K6lzn/rIMgu3OHf7iuzl8jIv4A8grMmdopv0AL1G8mjAmCvHWWxJ3dF2hrRYig4G/D
JH6zwAog11a9xCBWR5Ut1sHO1gAtaOBfG86XoWX/cXlCXCWNmdmAJ+aXZfyidR/tXvOV+eW2b+x6
+mYLBQ9MQG+VmbUKG84RCruMg8NsQgdLthaZHcEHm4QZ+CLFUemp7jtaQNMfMxQzR0ik/LcFCfnC
ZAGZTyxsWpPiI6E9awMASECRp3UtecBlS1r/fJPNYfJW16CLB79IHi3whqb9vTV+IOZbP+Zwe/EN
52hAwICYQiy4QRkrIZ3d4vb2qOlVELR/v4C8hMroNnZiEfhdgA4FqkEF1E6IeQoAB6Agr3JIHD+M
oCstOvDRmW8/HeCzAVICBZH2uo2tdF3HvIXBDVjvD2msmQ8JfZ/0H287wd5aMD2Pd+/PDKf4AVw7
swOysDy/QEONtqCYd+NFp5K1/BlpFOIqykX/Z8USClTgH0+helDgKUe9gIFkv6u+a8YUQifch25i
oFZfiX2CAIOvlp+84hmE8lAV/KQa45FgPO0flrx+hQP5gPxCxIyCTBAISVCmQyT3nYZh86X8qJDf
t23sPCTany/9/7UhXOIhd9LCBGE0Gumz36r3eNUg+fTeqmgAYZfAtd5xQ5W4/06+dGVTuM+KzgqQ
kcNm3mfn0n1vGC/G8A1CMNHIZTxOMlvCja5mjiJujj1U5qcBA0RaHxZg49Ldk9eXx9t7KbO1/vkm
ekB+1GRuP+K8QDJdg0DHnN8XBPzQI4laWe9m5+AA81mnljDOislP4QnzZndOenDTIwNwotIEN2qt
/Ia4+0Nvju/4pAY2g9XG+vDmNV6Z1a/XWNHU6fu5zi69AgHc9m7OHm0gqV1ogS695DbuRGOMtmD6
GEPv7soOc21LS9BK0JMyu6Dp+gFl/qeRTCfe/gL3f3x7VbuWUCpeeyCIyCIWkXMNY3zg2L4A+Qh0
0ft6FY3XnkYq8ZA9OybQUpjmRxh7VV6rcrQqy1xNL512Hi20JhY/tx6pjHhmzwxyT0w+IeZj+Elw
xDpNaDf0fXopaxIU7KmuJ1+hn21ZHrXj8PC8v3aE3J0q9gjFWdhpqzy0vcCjd4oKFdwKucDbY8aV
KcEX0NKBZPPcpZfK+wJp2Kk5FwaE8HpM/rz9oQGCckWBoX0AjLUQnVoLuaC7WAS9A+tkuTih3r0D
8+Hbs+krM+sZboJF7QxuljkuuYDVMmo6NdSU5inNJoln7zybV2YEV4A6NwU2IiFohX3BxJ1GP9fp
j9uXR2ZC8AIVX9gAjsOErp3UWQGd4kGj6uG2kT1XA2sEoI3gcQCSRQh3WUYnC5xA5IIZMD8ZT0r+
Xl3/yXsGF8JtUzu3B8NeGiArOH8gNoUtU1jZ2ovtKV/B8Qko/9GctGCwQL8m+QrZWRK4a/AWIKCu
Y6eCSycDBynFgIm9rPnBWdQOmAMtfyl4L8rl7ZF0a0rsu/EEsoEpW5SvZfaJWl8U9CxtJWwwOXB7
69ZsQUifYAfnBICECaYaYetM3g6YHeDK18JSw7mq79Kcn26bWL3plgnB2yxQ9i8OocpXjnk/QPBb
CnZVDm1GZNLOGeREkq2T2RNOyVtKDMyAzPxrXeUfPC3xIdjc+g0gqJ11WpHjhScDTu1cqO0uimP6
ujmlNtWxRHchoK13Y42TGJ1TSY1PZka4UkBnccQ/pnwdbVDo6n1o6dy3VC7ZQJkZ/TrQWYVrVvaA
DcyREUG36Es69X5Ge8lq9m4tCrsWCi8oV73qxJpKCxICxQHZ2ugEkDw+6Xrz7HJ6x+xJUrLaW9HW
lJAzzwVYVUunxfkYakDRVPK0OTRdWfq/Fx+2ZtafsXkhoAhnQe0CZoriI2BNHiik8eHr6c8jhBFu
XyrZitbN3ZiChoVhg8pf+Vot+qcMBEOnbsUdOfOcRLctyY5JiBC6NnUsBXHx14LNYIDQv6goIQ2N
Hruser5taq/KA3L1vy4hhIoyUQcFBT7lq07tcG7IgZpDMGf1AZIMJ+AJH0twNtjDGENBQlaz2IuE
6NSucH+kYBj+uN7R3hxsyroKXp+O4WxPp7mS8U7ubeXWhHCxUndaoBWIMNFC13QZ7qw2CZfyxPB5
c3sj97xja8i4XotZdNyqoPj2tfOgPQFk7zjagTLLZiT3Ii36GSv3mYX/FScX7JxaJh2xZUOmr0qJ
R+ocPOd91qrnyoPYXGV+ftO6MIWK6XIL9oATwnyJWIbJtKo0ZhMyqaQ1DuCRDYc0O7eVGt42I5zT
agaAJwA60Y42wIUiuHzrstFtncGJPcgpPADaCeVK0mSn2sVJscz8dduc4Hn/aw5cnSDtQBPfErye
Y+YKgqmTE6eq3Tz0MxRsFJX0b4uBr6wIz6KarqgbsNPHpgYhg+dmfkz077cXIridaEKkmhwgIKWi
verEdOifEGJNv2yZEbYac47/YAkzduChWunBvPWXbMLf1LXQ7048Gld1dqJZiWq6d6qGSuIIYkD6
nxVt7KyesrGTDXkzJ4DyxG2RHFuFQyW5bSG+V7pNCOWdn9C3z8JM7/JzTvgTAEzz227yqx8guCKq
Iaab6FhoXg74YEvB+8MjUi+She66ILh4MN238pOLwU+FyxsdpORiu+WTX3iz9R4qm5okf971j40V
If41gCy50P9j8ZJOp8qExHPZgEWYve1t/J89czF7hlFMzJeawqF5Q99CSA6HVplDxMsxIhbKOvYo
mQXZjRIbM8LRTA1lFeZAnZjPNtSsp2hUIPgHda9TP4Oc4R8cfmNMiBGgQQMPLQd9HIRf/bLO72YQ
Xo1QL/9vZoQgMaHOZzEjZbGK8dW57M7GCBrr0o7+xQxeDaAjVv4zwYxasiXXasJiY1BCp22PaZke
h8w83Daze0LoUv8Z4Hd0V3gGwTy2mMjHWOyw5KgY3lH3hoPV48aa6fvbpsRBtP9xuo2t9YZtIoVB
aFITBzeImfwDUpQAsivHbCw/QM/z1JnpZ8t9yRrIZUBnti+G51a3/uXsNr9AiIkGhdS6ouN2QWM2
BCF4mKEv1iv1v5zdxoxwu1Rt4VZbuk6s4NPfNykGxuYyf0896ETf3tPdcLGxJFywtuuneYScfGxP
09d2saE4qzfQr0b5QrKm3fD3p+OC9A8Pv3B4Je866hiMxZmhHpVK9yF0Gd5ejJAr/fEP8FWBqhP/
rb8iwFUo2G6HguJ0av3bAA2VkTYoHBByhz86zHP1G1K4b/cIkMXaqJKaIOUzRe5EaDlYXJlJH4PG
qI4gPvrO8CZ6ytjUSo5qPYrNN/66OpRhTWC0AaoFaYZwod0lS9pMwexqBir+YEo0+wXqY8ajB3KX
oIIOUwhBayKpMO5sKSjdgONduz9ozglGIecOBUWtK+Pa+W5T76TZSYgPhiOwY6HStu8gqik5xPVv
FJe5sSgSoXLSemVOcMnzpo/HBXrS4KtJZrzMoCZtsjyYsvxjr8kqGsb67SHYxfwcJrNQSgMfquif
kI+1K0tRx7hpF9pc5oKm2qEsdWI9QCy4G0k4cmcyPw1N5alzwLlrKdFsQXH3M9gRh+yD2WSmOYXL
oOvtsVBwjQB7tDmy5yGxl/LRBrBHIUGrQjzNd0hNowxac9UcYGJZcZ8VmyjKWZ8pGwLIq9pDiFEH
Pv6cIPJg1JG6dA0Qp1VZGfNxKYehwMTvBBXbx7QvjPJ3qk78H8LQ1ZaI0S7vljxbcPg6CCscD/mm
o8YWLyUnvt58cefxuYG8aJ0gwpA5/nwT1tViArFlmvXxbFiKTy3SPPKMq2/PzfHBialijH+vsKr1
V2yseEUzmYz0HDrC2XxS5m44sMnGwIXDRsmC9lLaK1vCxnkJhxDV4EEbno/zqYC0b4zPN9aA2U7n
L6kFnQfPLVrosUKTGAp43qp2ifEpScTY29jtkoVnZJoHI4cE7xAn0yel/fFWXtc1Il0tU3g8qnTh
hb3g76cQYrPcHnMYp7zSoqZ/fnNgB8wTCgigxDFRvRAa0FY6d+WcJn280BXY80sxT40Doo+F+fkc
6pUMrrST1GDmHfTciAfeWvG+9pUEItZq7vZKTLQHpn8aOswIax9SiLXcXtfr1xf+7gKyiNo9xkw8
IbqqLuktCmmCuCUaPkizjhwKW7FB+SPl+H0dyLemXHELe2Pu3cxASE3TivoOW0IoZQYqVEHBshVx
lYQ2MSVP/uttvLYplHum2s3rZQ3j6gyhMNAl5077CIUwSB87i8RFbm8lPoCuj8yjjdUQsEnFWZ8d
aN8fZjadvbw4vP3EQGAMZDlI6VbQ17UZF3Vbt3e1JPbc9HedFfcJIT9Ady9BA+/t3NaMsBoVT4EO
AD3MtK7mJwD+xZgcY6AUTsq73MkUSRazk1qvgJi/6xLS+LbQyn7UGUSWoGqqa+23FvQ2XmHct6tC
L0AcJG+DGSSR9vTbcWg4NbakVP06vbn+BWsw28Rnpe8Kp4fmXzwAOPPYuvocJ3wqDt1kFEdltJyw
NMs3CncggsEoGk3IrMC8A1GNa6ON0kDHynb7WPOWgNmRpUwBA3ALVSjJVd9d3saScKIgUk2HKi2G
uMsYuDerw4hObT5V/jByKNA6EnOvs6jrhQnnqZBJTdo5H/D1Z4VceZcUn02H+cidAxNKkTQZ/LmQ
hU2ZUeEIZ0JA5UKxxgylQyi3o7GRBZSOkdrn4J/6qEHRM1u+376Ru1dls7HCWzuoPJkMaiSxikZN
RtHwaszzUJk+c2W5vvY6R7ze1fW3bHy0b1kPJmOvieezdtBCesSYeHE/hlqUnsHYenth625dp0X4
nkDHdVUEAKBdxMw2bWfbiZ40MetOefeoydDsexETaRcYocG8A6EX4fXW26TM3aJQ4qSvyb0zWjrU
KBMWFXXZy8LL+kCLa9naEh5UQBRzZD25Es+ZARFgQ7lAsymGhu2596xz66KR3JFTVqeHPJHdvL19
hMrG+smEShW0Pa4PzQBvQGtUOY29KfHHNEoM2WXbu9tbC8IzzkjHcnWYkQctD4DK+eBtOmTVV80+
uIUiqe+JxNB/QtbGmIgFTqx85k4FY/WsPerevd7nQOW+90yIVr9D9TlI7Rr0xY+OeraVswJ557e7
JcjJMC+i4wWEGNv1ds42GCwcgtxI9z5iNGVs49t//55bAqcLkUhAQNHyEDbTVipSQOa3jat+PBAt
D63x25gp4W0re+nQxopYRreXQVuKbhpivXlUync5U4Jah1Z5VvuG+dFUu39ZFWY6bOCOQJgrzsMR
6PjamINVYoj+NYz6xjdVebm9JJHc849nQKAR8jh/qNXErDXLtFEx1GWIXUTCpP08F0fQWcRaloZj
Tj7USfsEksTArFgE8RSgeMpzl2QHW8uC1k2j279m9xhX+Cs+qPHKGuufb0Klg4nJHlNtSpwnx4X/
6Ly4dn/fNrF3sVdWnf9vQojGkE5uR/DaIjUCoBs1s0NdZZLbtrMKUCdCVkRb5/OhZXS9CqINJWcl
mmGZ99hChNJmL4kjQ/fvvGCACK/OjmYYlA2EG+X0DF8hoIOItfkRXMOJ90ubvzb5+9u7tWsFPNxg
24OTgFrreilmwyYMTCKRVAfQrNYPbnpXk4dyenPFflUm+2tG2DG36Hrd4RZelRysvOldMr6YzVdV
VojdOfsrM0J+w/hiJpgJUmIGzYbZWk76Ijn6PQuehwGmlWINLiY8WcnoJGnVMnK2Ekc/u+PQ+3kx
y8hTdhxs5XQEtArj2KhaCqdSul3TVBSCTHnbHc2OHkmjRlBxlgTtnXB3ZWZd7OY2Dp3ClQYCwudJ
ncugV+j0qert8keulvZ7pyoshvzMIiC7HRVdxrK/43krnEuDqiC6Ra/KslDNZqPhcHIu+Zc8/5Zj
JjRt7xz+fNvB97YS6ESAVT3IKOmucGCaCqku20yUuJmSQ7a8x7cEdNrfXlNZ6xCgA8HngoV7KVzW
pGx0aiUTj5veeweBoHuPyeLBjudhwgyFB8daGfdevU31TGm12GOcQq6DkSVKG0nOvFOggtwzZuVA
qI5E6xUf+OBOVlaNiGs1+aZnPwtnOpqA79tQsoC4L5IlSAOEKXEkbrh3RPADBDlwx68VnWs3VMA5
uqjcorHZHJXspOohySQFa3FYYX0FMf1pgSkeQAbIuAsHNJmU6klq0FgZ/PanWkXJ0QyML25o+lw7
QlrhLntWQ3YcTm93v41d8YWnk9pM1DbGuB690MC3VQ+alZFY4W0zu87xd3liwKjh/hxsjDRWvc/Z
ctAGyS1at0fI1LfbpwtHZDZTUaWODueDlP3YHyDQFGTO98Y7dVLBwr3AsN0yIYjbOWrxKNaO8Tir
YWtEI3xvpi/e/O32nu263WbP1j3dRD9b53qJAfIRmAnjUYMCYkm8owOhn9tm9oLsdjnrz9iY0Z06
rdCuHuOh+E3Vd2yIpuH3mLXBAJkmGYGuyD0t+rm+bu7GmqFBPAR9ZBp3Ufq0hEWkBmag+ciXP3Sh
FjCfBeoBQPewfciPtxe6e25oRCGRsPFVpQmR1siHtjRSBKikfrKqQ+FChGKZgnTmkh01V2975Y0b
S8LHQK+0hd6qgGZY9IXwD9yawnZMg0X/XWv4f33UYize+mAs+LLDKFfKrajMaWD0c2wu6onNaoyW
bZTOXqCUOZJ97x66m3hsf2PU9QVgyIAkGGgrhyBN2YHM7JgMejj3ANGr353WONl5GiqFeVdP5gPB
PAlVu2jueahx1U/IfdJ1/u293b3ff1cshhG0EqsajeUxLk0duuDZPdTSotsmJMcnhpDKAvaKJxY6
XcuD10d9ovi5afpkTP7jWoRYAu4cG40znJ5rPNf9N2JI7rVsr4T40SnlPNYe/HC2ncip6YlIlR9l
eyWEjmmkzMg4jsMdSFQb7YO5NIdxoGFHMOl7+1x2Qy9Ud/F5qP2pM13faM2tPHMwcxZPOjs5qXJv
5nrYuu5xVD/OZJSZ213axpzwUGKE3cuGAgEkqX9qzgMffidQypMr/a4p7Ks7vLEjRAtagN6sGicK
CnMXciOVr9IPdm1FTT0FBJQthcYiPVGCNDfiRVqu2Kts69CY+L9dFUJIpSo51xagetwHNUiD7lj8
oiD0K331QA/4dnQOt09x77EBbhLJjQ1ZiVf5B1eLxE3ydIqdUXlnugrBQFjjE258erOdFUmL+t1a
WMNQ07W3gPDAUukystjy2HPZT/fdaJ2UqXr7ckCu4CFzR0scNR/xArgtLYE5ZHijkw9daRztHDOm
Cg3fvBrkuuvYFAqRqzD49WryHlAzbgNYM5UWwDXkvmbjodKY5OV6HTFAGgd0KwRqAUKBW1ybqfLC
g1AdCM/ARR70NQurTtJmfn2Jry0I+zVCD9FRQOIfE5Yd+u6Yt1WoTwziXo+FDN2/49vXxsSMo21o
MStOE3cz0lwQXkQ9vrmD/DNAmwdy8CSfxOtVub7J1+bWiLJJOWhTgc3advqYp58yE7z9DP3X4Rdw
DRgdLfyUfGw7mXysdI1CmCpsZ5lVOjfxWIbm2Qjzg/lkPHgX9WAF7VGGxH+dw10vUQhWpHQ0NGTQ
ECqaH2XZ+FPt+XWLQcHSPUyT6lsybrGdnsK1RSE+1XblakqPM0zvedjH9AhxwXf4QAkggy5Jp2R7
KcYMy03GCV+dAIRafhsPR0hdBspn029iwGxOsr3cuwo2BFIg0IV6LmLitbsMdZ4NdYeufca+Y54/
ZVMIppG5P9ngt7sdPna++gDC2tgSdpFSLUWqoWIhc7Ac0MEjHxS/C5K4P+sfmyEgma8ce+gx+InM
9J7LbEyLBfm5XKy0dBFThnN7bx26o5EH2gf7qT7xyAjwS97l5+7EwvJBlbRM9+7j1rJQPGIlPGee
YNk8rrpoxdE4ahE7ytL9XRfd2hGCs0mTacxH2EljwEnv8zAJk5N3HD8qoYy2eCdAQ9MLNY9V1Xkd
Br72mU6FpoWjVCgfEu1pIN6jAxbu276yawI1CG+VT3DA5HNtIvXcxe4TDYVQELrlRnVHZhmv+PpX
CIHShCaOtfJYgG31T/llEyiHHuOARYoiqKM+6covA1KLTvbT6GTcdDt1HHMlnQF/F+B5GKYQ3rPZ
gH5lm6DjOvTfFrvDJwnoZ0w3aGb2Va25j0TfN+3uAboAko+IHd8z1w1EEQw0T2g6XO9ilhek5DPe
Arf4remfVeepnftwFes0yIsyPpeaLHrtndvWouCF3B3UKbUQKPHt6VtQPDS4ZE17FvBFC3CqpYJH
yhYC1pjzLjMN+Dmq/VP3pMo8bydSIIvCBzO06dDXVVf7G7dwsqmjZYrcgGF6H6dVKTQos+dB++W1
T+0gS932jmhrTsgO8qobBhAW9fjcxXE8gSpgID+p+6v0Wr8dv1a6rMq8/oWi24NYEsIkGLQBnk+4
WVQ1KXM0XN6GKC9jQR1fX9LZ53QwJUF3xxKAfHB8QNBQnXeEpemVSiaFE3I2jeZx1W4zhvbsVKPE
zM4Lhskk8B+s/UiIpQrXC02GhdO1lqiNdZAYD7P50Vm+OuCn4bK63o5vXJkSfENrrN5TG0wFtBUJ
XDTB84bcjV5yhPZtAFJlfN/KGK5lJoVNZKRVqqJyUGqgczBXH2frSc++EzuHxl0kJezduVxgaANL
K+ZQ8XVkCJcrY1rn1h26XE1zV3MIhUFa73Zg3zstOJ2DDy8EX8R24XrNU9tBZx7FIicFtkAL87QJ
Wf3TAzWCbY6SZ2SnEQ/g3l9zYjLV5gX3Eh0fll3E4iJCb8XxTd/16bPqZ2EC2ULJ+vaSHLAbmug/
YDLeBUj6eoFWrjkFbbCFxW8eZh/SAKL2Ea2DDBLFwRJoQROOp3EOZdSKu0e3sSsc3ax4dpaWRXaG
MjtYYhhT46y0Rgnmbe9Oo+u/knPg/YdA+vXqmJtYJHMVJTboc5Fl4Pj/yYY3zl2jarqiu8EQvqqs
oVYubGHTQex9MdCLSkz7BJIQf6XwA+lZdNsVd9YCF8d4KMTHIAwoUguYaeW1xGnHGFz4kZPksZEz
n5pE4oM7B3NlRniEZ1vRydKyMZ4Scmda7ElfBomJnUsFHm/VRRMUqZJpCIk1wPAtlAMKGmM2yu9b
zzfH9KSB1AroFkDWJd3j3QX9tSYO+SPV6Tx70siZD+rZhYj8NGTh7aORmRD2bBldjyV0GuPWmp88
o31iuqxsvXv6mArRER1WWSnBhNqxhXcMRcORtge1tR/VhYY8kcFrZWaEhGikyqhPeZmeq/qjA33t
yo4n8uP2bu0eP8oyQHpjahaZ+fWlnI3GnUwLJVaO47etL073ux2GoJvvHSKjc17TAyF9sAGQwbQa
ep94INaT26RHXspLb7LIFFvd2dTwCo4oR7pzQA1Jj3DXkIse8UqkhEKQYAg0JqVdOlgUAU8od88T
2Dw11C86iZ1dV9vYWQ9wsyDd6ryuoCi0c+6FNivj0fKOt89n1wdQysLTiqz1FS+Pag7A1U0eavmA
VzegKGh4GvFFif7FjIuveECY8IgLT+u8zE1Wj8laaTeOfTHeVXUXzPQfEnAbJVMov8GQByDT9YZ5
tmIWjo0nNenuUz1anLcX56D1ZuoQ1oXCnOUIDxkFbCTXZjygnY53WjuB0CgikN9Jywi1RknyuHc0
aOSsGAEUNZGQXC8GfCxQf2vhzsVihsbk3Odz5deZjCpWZkZYU7FYA6vbPj3P1Dy1HT3XKj0ZuX26
7QF7voxRXxRPMX/hvNK2xHBSaiuWi8Ii8AgcVJO6bPx2L6GyAYBCkFmBUPgCu94wrcN8t9sjBR6D
MVq1Otve733bT3w17I/dnYzZey+2be0JCUdnVDoZO1TqVf6Nep+5lYQWedDLB9K9UeLlT9qxNSVE
HAdcY21b0vRcQjJv6XiAx7rwQaDz+fYpabvHBO+GaitGczQxtKn20DRtOgCObATkVB/SkDygka98
4pF7ME9rwaaQwV93PRBFdYg/ASTnesK59ZkCvECWpGeeuFGtNUHtoAxmDZL7tPM5i8f0rxnhuBTo
cDh6YU9xOTl9oGlzGhWTwiJv4dW7kqcflM5Vn83EGsIFIj3+7Z3dcRZ81yJpXLNvpHZCBARzHG+h
Mq08L93Jq14qkGa7qV81L4Mhy1B2nqcrU8KNZl0+L/U0Ks+k+z6MD8ROIzKnPhYmWdNrZ1lpF5Bv
Q7za01APu75wALbVvU1RoK07cpeYFAMesoj+ei1IgdDNxOiojslckR55VHoFI+5qeTb4l9ELCvAv
eyAOlbH7vlrJHx0YBFlwCAI4LJYNFasZZhfwz3PqKo3fZ6YaQGVNpoQqsyI4ujcNddFodXbuKnIY
PfPIUcC57Wav9mtdiLuOMEMdGRhrMd0G6WPTUpioHcAnsZbJbX0rK/zCPN62tB7uVbZ1bUmsUfYq
ZazDYwjaDQ6xgbs6MQ6IzX4G1h9P+ZkxWTHldXwHvlRFlEDOhegO+t1rd0vrCjU8quB1p8Yh0aqo
dyCh7cy+aTyyzAVY/htw50BeGH7aJD4IrvXmy+1FvwpV+Anr0OLKOIP6kUgDozplns3jmJ+5mfu2
8qscPk3Wf7QhLFPR1YHONEHRP/cCs9SDqVsn0qbwPy3FFsIh+AHsIYfa7xkQGLPnvj3+Kqtvt23s
eOPK9misFRsbWZ+Q/TdODRSh3fFYN5snqKV+z+gYM3bf5qZkNTJL69XbpMpjl9sQcUrLcwJHsCjE
mesazu9Zvsmsj7dX9doJNCSBYA5G+xwCVeJMe1vY2qRyVY3NZIxsUkSWN58HLZVcMIkZV4gWxuxh
vrvjPFbryorGmi1Bycr8XuWL7MXYN4WYoSE7xzCbEMg1Ng2z3S9qvGRzpFXkbpmzg2rKRjNexz9s
HC6NBzFGzAyJ9XENaCeIaBc81po8nPLhWCtvZokApnZjwhE2LXczthhJUp4xrB1Bijekk+ziSFYh
qpNV7aInljOVZ1dHi05T7giRCWy99masAnQQCOMAGmAC4tqbwZLiKIlRV+c2b4CkjThxD1V7qlD2
vO3KMkPCdjUdb1BVLqqzl1lxMZaWT9rpQDDh0Y6W7Pl7/WJA2x5zaGCDwme6J5YfMQexgLHQrs4j
tLhrcrIKEJ6BDdTVAug73GnEOtxe3ev2FjKuP+kDqED/H2lXtiwnrmy/iAjEzCtQ1MAevAd7234h
3B6YxAwC9PV3Yd/TrlJxS8e+3RH94nYlKaVSqRzWQiO++B6MG0LJnPXzsS8Nf9Zij3dJNFeKb9Oj
ikaHorZ2zpofL55uS944UBCMJmVUF0CzLoJQ8IYlZtKM89GlgxukrOOHJWcDoFioDI7+urr6U0nM
BaHcCWAo8fBWRekozBrmI8A8ImAH35flAViA/ygIYlD1Q8Njvlf73B/zOxsI/LcV3TAgdCoZgNxH
lfLaww9pWVduo6C/bWVURWiWJJgLoYGTSzJ7V9E7+OPPBQmWCgaBuqoUCIp5spsS974xhoCmU9QW
RZSn/adSzQIy17Lpv43lxezfmiX9ubqW6Ib5RJQiHZX5OOMsgmHgSNmE+fc32rQnhhCxqX7Y5N6h
k8dcmTe7VvpCtiv0aI3UwVxgiR6tTLV3GrlHvRt0v7NfzeleLyzPLtF6mchmSq7P6aVUwfsoAH5C
FT2ekaSP79L2saWAFk1yT8tYqHbMH6nktMgECntrqh36gmoscabO/pgmHsJ0zwISbcffK/EHLsVe
vLZaaAibxVDWCjwl4iZYGs2qguqYmMLYdsF3HSsCsI0NsgzB5v4hVbTWq3Qk8oWVRNe4EQ+K0R3b
adg7fNihm3A3upbf5sgf8a/FqB9V/S88wqreb7HCeo6zMaPHH+qZU+ct6YtBFU+1DqzYFeWXxj4R
vASX5sgbQ5If23C4kOyqjglkeZwaMd2LkZAZOHVjdlrS2vRoT9AhMZqlp7jV8qHBlBpevADI660S
lCZo5tuNiA8lcZN99TC5/AZB+3kYKuIWbnesFMNH+ozWs2dwHhgcJlzL4Aevo4FLaUIYncdpH+cG
y04KQlta8L3eyfCfN47H2iOBurhlA0hJjGniGsRkcR8j64j2dMMKmWMFdZcGzhyhJdpcEskb8vry
Qo5iLVfjjsbwmojbT5ycFLlr5ic73tfJV8c5FBgJ/tN741KG8MixKielIB7IT2062UFfjNnOqLRh
T5RsCLltyaCItiwTwyBoRIU+SEBfZVP1ViNq3fGj7nBf68H5mn5PFzQXgBqrKbg/JV/MMglyLlvN
DV8DwRCNqwN4H6IPr4s0i7MOzznF5o9apn3Iq77wqdN6BODDt1d1w/QvZAn+ZtAbBsw6KNnFtT9b
z1qyhCP9YuaaVxpkd1vYhuUD6go1HQ2oqEi3r2Z79uSqkSgEo3ZanNwpQT6t1no/mxBj3ZayuXz/
SrkKhUmm5GlZVsXJKDBdkVvKIzfm+SucR7Ob47b457a4rbO2UgitOGkovIljx0mm413ctsVpWdpp
TWSAFMxDin7ZM0a1HS2b4evYKIDAWMCKLksSbgUbGG37LX5djbM1tUaSO3PBh+OMpArj5C6O5+cy
dj5iEtqbVOQchjzEeKFvAiYAmM9/c/IBTKPj3IPdyBXEY4bF5CQn+anj1qlmjV9l+d2gyZApthYZ
lW0kBVQkU66KTsQd9ZI7NDuxoQWYw2lkTwn5YJMTmz5RWdpoy4Bw0YMLEfllnHzBTM26MmYd2Gon
DVBaU+s8LZV7l/H0uDSz5PhtOE6UOVHkBqkoWFSunm19UzmgOQDMFIJg4J6F8HL3bSZDfdqIKlBJ
t1xQAiAfdjUPi0c04TUZ8tNI6QMtY2CkpE6otMZ+1PtXneLSLxGqTb19vH04tvRbs4saGiDWor4Q
jnL0MynWMBUnxhLqG70+hsM0xSezknZACp4MiQjdxgwukgUr4MHVA4qpNLfdxOojRTXeT7p7nIn6
DnPQQZWXRzbKam2CL/slbn1yo5xrrRhhl+dO5SympTE3kZLNZmh3xRKmGY7b7fUTNu5KimCKLJus
mjhFGy1zN74fWYdUlbnQ93bcxneKZjYfrNbq/SqJ3V2nDKqsR+zn8NdZzvbqA4RbtytGMmV92keJ
hQk36oz1Lk7q+M1KeuNU22NJvQYQqV5OKQbltLxJvQVAkqe0RWnXA3bzWuq00O2VN1PmVaCD3w0E
YKk8ztvAiZ3J75xR83HL2ZKc26Y9mBoemTA8kLQKnqmIp7gEJ9oQ0aZ5GbUx0ioVI+BFUDaqX1Em
edYKlr4uFKbNYRCAV0OqT+xEpIz2hjK0ajRU4xK0TTaDCyNT7jDy3EmuUdHnX8kSbG/R+3YhQzNE
KyhQE86H7I77ANHy0p35Zwf4SpRggGY3objbaX2Umv9o+ictcTwqm1/a2CnHxoA2EFRxjyDXd3mU
uiKOS3T3tpFOyviUs7g4DWja8JqCqv6sO2kQp3Yu6ZTY3K8zoYJ5NIaWtXEP5msnf2OAJAFj4ijz
7uL0w6/Vc1YSFtBMIbsjaEZ73mgJGKAi4nr1Q30aDkz1p7B6qMPGBx2kInEXYjH2SqCg1aAWdu3U
sIzsQ/PK3uVB7aOibXozWvXQdbazFc8Obruo7d37raNgjK2eDn2/jENU5FpCQLs+jKdFJ1NIAZj4
0KdT7icFULluS93evt9SBbtMC5aZM2DUoplFnfmsDfdF9nxbxIbvRaYe1V+AtWHEXzRLVN6W2C2N
PmLNq6u9Q4OV1/DKA/Nu2R8K+zUZJW/hTZ3OBAqbh0bLdKo0lUddVu2TZfRB4YO3VPk3R/pMjLBh
c6cVTW5zHpWOGmDw4WNFSZS5f/io/mWKZ2KEHdISq2WW1o2RDtjM6sj0zDPrT+lQ7hp1d3unRByi
K1nCLZU3nU7qDLK0++po+Z/7+2SX4aCVr6eHIkgCWRl73QnhVjwzjauwxs0SAN4bM5xHk3ywZpAL
erxwxj1ASZwfTdb/IZ7JT/1QCUXfObwIZpv0Sw+pJaxyy4GMEbJ4s/paEM+cQy6butmyv3Mpa8hz
9pTotSXLtBZSpuy41HvW/ZO54e2d2jpTqP2jrw/wLGtL1KUItPUZGubd+8jY62EVsoO+5zt02hxu
i9l0vGdyxK7OQl8yYhWQ0wUkNPxs5xyraAyMsNu7QfkX5xaeCNE7Ci/oJhN2Z+DxjE45Y4yM7m42
d2lxD1qJ2wptbs2ZCGFrmBG3pV1NY5TV0ch2yvS5SD7dFrER0K431b9arJ9wtvvG7KY8b3QeOam7
L2v11MQyhC6ZCMHBZSbuefDKjZEzhMryGHeSjRDb1X+dkzMdBNfWznmVDgtivRjchy4PS8xNdADw
7uJvWZ8dOFBm7E73ugKcoK3p1T3mYgyAZcSeDppZWYvIlpc4X1HRA1qkc5mu8ai26oiR3iMozXLi
vAOEuSTYFTsdfmmOVkmkq5BDxVP5cvdip55cc3KWSOeDn49VNFkPaNX2OBJWw2KAvAIcNCmwOXPf
7b7nwPya+V9cybgn//0EQd1y0jh6abG7tn1QyqMS71rZqPPmip6JENwHjc1KdXpoaQMzljcHV8FU
qbqzp9Pts7Culujfz1QR6YdBpl24PbEhB8Sdthr0qMHZ6ifahip5f1vU5pn4rZIpJOBckMdbXNXh
2pPnJPsA5ozbvy9ZMrHFsdLVjFkWlswxGp8YfpwBr3R5sPq3v5CzQrOgUxNzseLgUmXkPKu0eInc
JGqyR+K+lRh1SHRZhLtmDK625kzOup5nbirWlhoYpfYYqack6vfKjn7AKfYBby5JzWzawJkgwR+W
yJfUVtKxqO2RLtE/gp4FYK+NZ+vRWEhKlZubdCZr/fMzpeZBmxlaYhD5xeZbVXQVpr8BThord22b
yPDEZMIEV6FPKpu70uQRyxugk7ofQZh8GlXDL+dcRkq+ed+fKSb4hE5DcRe8MCxiYYfpb3YYw/74
X9z36xV7yyoEx0AIGAmSEXKMfX3gYXYgURcNpzFQA7ZXMBp129hv24YtprXGkdTuwt0FLB/V86x/
R4UZRJ55BAh3z0UweFvapov4dxFBw3xpHRzML1q3WuKoP5H621JJoqV1E/7vxUOC8PL3036ILXfC
0e20MjD1DzGJJroEPI+RsNktti1Zve3o7EyhdTfPzL0HJV88qDjDQ4DqWnLQD9k+x3Rt55FdGbqB
Et5ewJ8Isbc0FJzGnKjNUjdYQes+f9XD3qMBaHx25fo43qG7/EH3Bz/dua+35W5aPzLWQKdEnygK
x5d6ArgPXK8YAYCvik+/puWNkJ5kOHCb1vhbjDgWyEtMSrTtwCI0b47D+5bvl/Gpd973XPIi3oxC
McOGdkYV8JGa4Dk0kpUgAI7HKDeeUzy91U9SgofNp9w6J/cfGaLHMP7jMYZgbck/tn4aNIcMw4a6
//DfRO+bm4TWVyBiIltoXHU15rRqgCDOovy4ApqwQ7NbcRtkm7QtBsPROmiYrasWwKwuKqOYsUm/
kBOGg/kTOcHZ3TY5EaTtVyCILqL/lSP2ES1FDNTYDOpo+y6cQ+uUPZTP62hDGpgw+MI3HvkPIKnU
wXIgknnKTUdyJltwVC36BOtFg713EzAxjDXMB1uumnxLMY9i/+mAyJWqgt/ql6ZN2dSzaNI/ldVj
yiVR4LafOtNH8FNlkxPa1lhLegdbvOMH/YH51ZcVBYb6slfkppc/Eyb4qGxoRhtEiywa4nvUmZgu
c4Kbp/dMgBDQIE2vTk4FC8wVQG894C3uT23mzfHBNHaO/S5rP7t032lIcS2HRPmi1pM3N+8l9imz
ESHUWaoMb5AZNmK+8FDbscAARFayK/Y28jXrIe/8KdC8bi/LU24/kWwbsek6i0vEoRGtn6rEANM3
subxXtvlIQf69t0SAh1+haLx+TeJqqv9Xd064FoxUGF3IE9wZUNnjCqm10YkIZRHArzEIUrfup0R
sns3MCV3zUbqF+OfQHgAHqSKsRQx5ZETxSzsNp+i5Sl+Go79vvS7KD5YXvpghPkuCfXjbf2u7Qkw
Qih9gV4clQ8s6OXtpvT2sFhgT0cb5nOBNlBg3aiH2yI29uxChohNSIAWkNMJMiym+Xn6UKH82xmH
bIoylI50910++FP1SMdHBanZ3Oo8yQdc7yE+AHXF9V2NWRzRaAYbAz8mZSxy7nlohvyg+H1YHhOY
6Tpxf1va9R2xCltn3kCFa2hit/PIpxpYqxCmnjBxj2rBFBrhsJcVZa/jhUsxwsYlVB30wcKiVrri
m+B9Nq2PafM1q/y0/Xxbo+0N/K2SOJbezLx31WKNTTS/Oa5YWq5v3QGL+bOypzBKQ1KG2xaItDN2
C1O9hjjSm6mA4s36BWu4N/ZzYIf5Y/5m7h1PwyEHjfvutoI/0eguDzkW80ye4FWTFrjzrjvhvgV8
l+JbjHtdt6vV18S2vIK8zu6+t0OnfYeinWf0wPSKQYaiNTt9/pqDUFw5NMMzUoZTiTkUbfCm7K6N
Za5/04rPPlJwukYRA7rehNPtdyREL+G+izJ4PrJb/d4sqaxtlCcvl0QIEzs2E9q16718ao6GT4P5
oB7roxMl0hNzfWleihJcbBq7HNioODFT/GBML3MtWbmt38dIFO4LMNkDLlDY3c6om6R1cVR0/c6u
3nFF4uC2fOj57wsbU5Xz6NIUv9+Xvcfi0OkWX2M/btvoRhyzQpWh3woN1+gt14UNSZayJxbDIQT3
ulU+JBPaK2kVFE40ltxjveaXbK+ahZeBXpHJrsHrjM2ldGGPMNSRaF2LPVqqbw45uHruFQqWMnCX
9J7Rg5u+S+en2yr/fIqIx/JcZcHHoYbMXMCzwQ3wfpfklme47eekfaC95tVtepd1jtdg/B4lew8c
6N6AzA6Pg8xUQZEUOi7QToDiO7dOQJz5UbUZGNJC4E95jp0DTnRvk7e8eplJH9z+8E2D+L1VV7f4
4Jjc0XB2WPvkIOtYpvvJkizOpoyfXY2owmCSf/UWZ8/vnNoVYyo2BH0ctv3Ux6fRkiS0Ns8NYk1M
ea4Bl/hSdHjlWNkCNZBRSNRIkWFRb92U1tnvCzZVUzB0OyNnkQuvmuNaaV5rumto6ik2DVq2BxzU
7Y3ZvFgAI4+JY1eDQYv9JJOSj4pdYtXmUA/bUx42B/Ozudd3gIT0x5MueUttbRJSPYhX8e/aWiJs
0pDXFh9qRD7qvtZCV91PMnCwTb8AO8CMMyifULkSDEFxu5YWDKvIXC85jIgYC/9ns4ARrmkYWUZ1
W6Xf4oTnlK64tVrnKs6kclfSQKk/9I3k+Kz7Lh77c41Wuzwz7Sl1bEomgvvAqD9gYigYrGFX9/ab
YZtvaKUPgTYgESnTav3zM5EWZQUCRCyiUzVLgD51Z7ewpfZst8h3EhvcusfP1ROuC2pVlskmjUWY
t6ofkz43/cJM9hNAw7wGjMPvyOzMgGaqnrIme0uZ1e2rMUbbR8YH7t3+mK0jfv4tgoHOczKiQoLz
wI0yKCxtt8yyTPVG9xmYxM8MVDjmvZrZZmnhELDQeuIo5C731d2yM3zrZPn13gqWsAAGu+XpPv+8
vMmejD+pB67MCaggiP9xRNADcrm3TRWrLZsTI8rLmnq1TX4Ms6N41FzRxHoEeLWGcWZkOg9GN/7g
5fAVnLW2p+eYP8FLcwoWA38v64cyyNr+WYnBYdjllPsj0e/BEVZ5QOvITtQyJcWLTaP8/eHiNaKi
qDQ6hc6iTD20FZBz7tteEmlviXBAlwD4LOwQdLxcG1MfskErAczCF6DWFkYCEDSt86yM7W8b2pab
QhyPtl8Iwk6I95Xmzj2fOOURSlcjkM/0Q7HnT92P9VlL9zKs+q3w9UKc4KayNkWX7ARx1hNSxT45
JLv5SXlyDtOBS5z8xhmCKDwfkE810dm8hk5nvmNYJisG4ROPKms/JftRNnG/nkHRfoGAZyO5aSCv
L2IhcJIhrgFvQ9Tz+6UI4u7RbgovBumOK8N239ol0KwjdAEGKcAXRNhupWsyK2mQfxgCTBF+6ZG3
1Y7W48oLMbzXP922iS3F3BW3GwAPmBMXX8pWnNlMQU99ZDkvWfdQprsy32fVI0m/3xa0tUMqOm6Q
wiHaNZOQ3biYqE7gcYf+MLR7JsNt3VAE6EPAj0BY4dhXnURqXruqQg2kTJUiUAe2J1qOcZ34O9W1
QFe4jNL955YLJoFBBSBvYPoT/xFxK9QeqZwFxNSRuQ7ouS2d79S2yT1DxcxeUTcg+bO/87mfPaaW
z3llv2o9PZXWOAa1mXyaM/teUxigq+j0oKQa94ykAsA+kF+HWv3YKLMVtka/T6rxXlFQ1mkZSmNm
8oGkQHDnQ7u2Cg+yjv0NX3ShlBDItJg/RJhbz5FGPinjA4gSUMz8etsSVn92a+EEt+Cqy5wO9jxH
bYv3k8tBYKV1KqZYrOclVtPwtjSZRqtdnnmGXrF4lsdkjmj7OqBrE3y4mJWVXOGbQsApjBgdA7lI
5l0KoUtvWkVt6FFNXZ9zekgwZd+SSeLAZWLWM3CmS5mUBuhbLDtCp8Nj77gY+630T/psSZzCT9zr
qy0600cIF0D1RKfejY2IOXzytRUa2JwKFWPq075Ba3ZOi/tKT22fNe7JNVNEoXXlmaPi+nUCEpd2
JP0HDa3tHjMKEiJLY3lTWYNfib1gCgCo5ZS4wWJWzSnJF80v3Il7g2oMXuvMtddkrPMMzQ2RMwVc
FTfe/sImztQTohFeZQPYFrFdiz4eTS3FqF12spJcYnobJSRAVv6WI9YTx2RBm/fg2pFh0T2d6mE3
4nY3WJl4sepE3RhrHncWCvJWJWob55FkZtQn9ZdBZZVXTMuPMi6/2DG6FI2u3o88xWqgZe0vVgOU
Xkjn20h5i8hqU9uyaQZWYKSwN9Y96TTzGD3elrF55s9kCCueq07cOKVhRvVQ+0RJqOfU831RNX5f
UBmG4/pjV9b7W5hYucMjIi/As2VGXLGeLHcJSFntbNJEZeG+5yrywKYd6molyQZs3XDAAUDFYIVY
wD+Xp3Ooa6ZVfcWjyXlAUkQh/4/fR2Ag9kqYFhiH3aHA7w93bol8THB7j7YCD5RXULkFqxyGUC1B
AbfBzDIYas0I5EoP6aIH6NtKxuVen4qgbhu/RTKnt+eAkNHjfXGgab/7m0/QMKmJuis+RSz0u6PT
K04CHdW9hdISQT/D8q3bTYG+Ww5MdodvpSIMgDz+R5x4QO0mj0fXznk0nqy9uuv3aQDU99cVCnhN
R3BZ09WWAz+XRy5NRGunpjfMBQF43HpK/3FRLXTfSd4Tm3YIgt8VjB990qKdcM5NtGj0aEsCPCJe
TIDakKRwNiWcRduCGjRHCqdoSh4RBrxr0KW8/I0ZAEkUI9fIfCF1c7lOZetkbW5MPNJf3NGzTivd
hetn/a49rrUOWQFuUx/0LGBwXgUJr4gsnGaFaqQa45HSPVX1Q5Uebuuzue2Apl/vAmDU/zx4Z/e2
Xkxtmii4t1mWvoxx96W212dtI8kVioPWqOMDUAEpLnDEYsAToCuXyxb3s9th9BPxgdt+S6fuy6Qq
bD863adisYAJkBA1qGvwCDeOqvh5r8im7Db6gy6/QIgf3XyoC0UtrSjVRjxY6uJZLbnqqXR5zkHD
Ng79Eam/x4XE4PBh6amf5+9lheZGp0X+lJKvClfeT4t5NECV6N/ehTVoEa4F5OZcDfikJnrLxXc2
T6ZcK9lcf46tcNIILrmnXLnrrd0KItTP/9yWtlVGNomOhz2InpDsFAd6SxuDWHmVGc88B8kdhqLq
rzlsWXc9PTaCyiwOmrV4RdLsEvPZZL2fOGC5G2VD3Bu2B1wmAwgGQE7F43+1/TPbq2vC0hRkU5Ha
+sP4Q09Cc5RcTBtPr/XwACJmZbMC0NClCGBW1nB6uh7ldf6Q6dxDYTTohvy7FZdeW5Pj7ZXd0uhc
nGBjtluzKetMiFMKdJ+rvuX+Y0lpCjYiFkDzqujCtlzUq0Vonx5NDsQsOToTmQV81q+1g+zfgpl+
Gb341iW0Up4ivb9COoLE4nL5xmIZtIbgzqtGf9zxAF0cnxXf8JDdWoIikFfHpRIF95obdZkmDNee
nqBvZJXI/1lJVvH6X9mL5G2eGxHZhYrCw6VKe8OIWWNGaudEzawHinngShamen7ntlmgDa/aNEi6
jja8+oVQ4RFDhrRelAw5ITKpAA1ESDP1EpeyZYrnWydETCyZhw6REIdOhZ9/Nfvvyl/c5udaiHV/
l+VI3K4hyuDe2+beUCWZs40+QTAJ/zY/ESgwpuZcqrw0o6bS/Wxs3ux2vqdG+sXNzUAn7bNegJko
Mf7RKFAmAKnFW+PrSGCcteJXgHm7fboluyYirmRNq9uzhnM3oxSkfrLL59u/v7llNqhg1u6elRjv
8rRxC6OHaQmrGMDslnQPVZ17iyURsqkEUqy4Z1YoXzGuNF0FbYoJngIKuWPmPltk8zlrPlO8y9Zs
HUCdgaWEFs9LLbqmNTCMwq2oqvLPS0tfndY8YUwrQE//29Ap/jLqnx1nDtxskhjMlmNEQdhG2gte
GPHlpegmtUfUwWoe0RgDEAag6ix9edcpSjDWihRYer07rhQ9kybcLbWqG3h2zFbUJN1Xpo7Z3jTL
49yzya/t4hgb6h04wwEDXQ2eS0nnacYiacPYsphzhYX7Zo4NJS1oBz+i9wANmDC9oHd3VWm93rbM
LaM5lyPkxfBKAd58jLgd1cqwA74lb2TvK5mI9c/PgoHSSkylAWdW1A/toc3qOz7L3lRbrh5A4Gu5
2kW5VWz0GIC/p0xpSiK3Hu/tuts5lL5zebovmvrUlH1ITUR4cSarom3LRVinW+gyA8LRpWoo5oEy
nWD11BOGFg7NwUZb8HKQtSltPZLXc/evHOG2duJWm/sE/sN9WXagcdkD6TzN/fTLvAO77GHO9ret
YvOyPhcoHPWypwXSJ7hjUtdznnjQ+/wQB/Ba5Ek/kV16kr2GtuJkxDyoDwGHBx33wr3pJij1Fhp2
0DCyx0EHouEch0qmoELKD4RzD1GtpMq2aZdnIoV7tEhadMPTmUfa9KXnnUfZ4fYqSgSIt2hWVqle
UzwoFfM+7nfxX9TwzLM1Ey/Rrssrs0+ggDW+76xdCR0WWbCxaXo2TBsYMI6Om0vYGNNqdBXY/RBy
7/xMjrg7897cq0ERJoEMAvf6POHiQqsWYOEBtnz1Jp6JwwtNGUnUDsMH/I9B0qunaWqDhKB/U/uc
K0NggXnj9j5tWDvE4kqz0RC7oncKkWKTVrnZ5JipSkdf/0iCdm1p9hsTXAL169rNLJtw1q7d+6VE
YVVjJzFqA3dpxIwqU2rfyfLBcr0MHIdFWKx4Gp8JR3PHx6k17eGhbmhhfwQaZl1QH3dR2bP9VGcA
F8yY1gCMuEmQKfeNkZdFqKRNOz83tJtUdEtZ2QBAolGpFCSA21oBrib+aheTesfags663+SLaja7
BaFX/Ka3bd8fl3E2Yxno8MbjFFgMON9AMXJd0xUBxMY+nxZCLVwEO/1j/7CSDQByR31Bz8Mu8cuX
6rv9entnt5b5XKJwxGvLLudOWYfl0n9m/jiNB2q0f2M9/wqxrlKkFKCdAzOhVpuis2FEOs84jp/s
z2NghQ0G1tmnv1AKk/5ADQP2lCli1SR6B1LsRUEwqZwWaKQezD+v+VgEc08O3s/wyCjcX95rSmem
Wty28TMjrd9M9ACYJM8pE4mD3MgdodH3J7shujTAFyREOU5XK4oecxAjoEJA/EybKaoOgw/l0Rc2
PSF2eCnMEk+E5phQGv75Qq5lVDAruhZOlqDl1CzOQAAX9pw7GLFJxiPPi7Av/7zFCCxFa/UZGd/1
v8JdChSNObOqhkRLiUNH1LkJ8nEmx6FFt9ZtjbY8Gagm4KzBvIPdE1PZuRODNLRJ1Yh95SCxBaGH
c8Rapl+UJyMs0BUm64HYuB/QeYas31oJAOqyLoRAbbVYiavkauSiHQYt4gnGlKxX/qSFdaAEreQN
cn2lQho6LYCIjfgcROOXhmkvWd6BYUwFLEmb71MCRD48eWR4dZtSTOSB1/ySC60upTB4RcJqSHGX
r4v7Lc5JcHufNvwSHmkgYAUsOl40V+CUXEMqzqhJVJHkOzB/jkBqOpGm+X5bzObm4KG9AjVjd4Dx
d6mIwSu00pYlAapa9aOlzZMzH1jaHLNJ34HH476Ku8NUk7dYn5CxrT+6jgzReGspz79APOEO6N+V
EnA1jnrs+ufizzEFANmBTJkLFEXTwK1yqWFb5gZlFuJGpq4NEU75vcdNGKDe6yuKDMdjIzw5Fya+
sMd0tnNXBd4OkMSYX2bEX9Jlr7fVy5KA53BpjwPNHgwmS6dev36hJNo+kBZ0wHQmvn6ramzsVoEH
YVkzeRV4N9vGfMAFH5aZ8/62zVznVSELAR+Q8QhyFSLtZsqzCYNPPYlGW31y1TRghvoAdroXBwO+
TtZIXhqbqp2JE/YvtXWyUB2qZXbxYzY7L7UT7jm0DTLLkZy6TVv8LUtsq+POlBlxgaBraMhymnmG
NppCLSUabR86ZHqAlYrMNCovlya5wLm7/YJ4wGr8eL+Ozasv5Ml6tEL1kPsyTu9Npc6kCQeMpzoD
kD6Uou49mBZdKiuLyQQIGQJDLVVrcCBAT4Lm2IQIVo+Z4rVf1wqpFqQnwCzPknSPdA3XjzrLGQy8
M7t8BpxNqoTV0Q5bPw76HGVL/9fgrQw8ab3qLzM+sHrgV69FWdwqIo41MjoKAewsiYYJrF6LY913
JhAjrBI1lF4zlJ1eWYBspL0klttoV7wULGzfqFLbLbOKRPHsHqyi+0jRRcaW6tgWip/G/bu4mXau
Ej9YZQoCaKeVhGDC+QOZIe4gzQLJLnwLMofC02eal8XlTVmc0mX+HhdDyOL5kfbfylSGeyjceb8k
ARQdiMzrxSdWiC10P5eD7RQgQ2pL9Neg3wQ9a5P+h0A2V3IEe43NPmNT5RanKq3DJP9maJNPTMm+
CV7ySogQOmLTlNiejOJk0/o0LxzQrOxUFNO3WbUeMD0he2QIh/BKnuAmq1nRhtrmxamlLfOSgoGW
YGxlAfGmMdhruRIstOsQ+uWpI9oSE6KAo70tXsjyLTdyX7ce9FaGK7ItB69tA+MR62ymIKcHILCR
Z/TU9kiamXE0mepOj50nq9WD29eZTJRo3x0yhiC7BZ8Y6p5N8dplaHB1Q5283ZazZd1IQKLkuSJ/
o6Z/qVKjLSOQawEFvMRTkHdlUBvNfmpkL6YtdRwwEYE4D3Bf6Bu4FJMk2kQGNx2P4GF7AOWNn2XV
u7kCKNaf1kR+mtyZKNEYWKMSXro2Blnr6bvaptohKexUkuaW6CO+HvIi6aliYntyA317qAgd85QE
TqbVe1PPBv/2Jm2dItg1dgl1BDDtiJtES8IJKOaO7uQGCYgjy6GQ1P+2HAMeemA8QiXGBpnn5QZl
bLEWdBwXJ7O7V9OvejODLcp3wPlAm+nPbRuUQcDuhk4gwP7ZF3F2SVJrmTJa6vRk14969hiDgUFf
Tq7yFyjhkLOS+upI2uBlealTblV5ngwOPVnFS5w/5AhmupfbO7NxfC5ErH9+pgr4LpdhVNLyBH50
z1SHA16VXjvEu78R4yKQBu8fprQFB6eBY1Ul/cyOSQIssBc383HD3haxeuKzSGI9NjpZJ04B5IZs
omhjoNk04l7Ni5M2vKf6h8F+zvUDGd6X+o/auDPZ021xQuDyS5yGtigHXQMgThT2BjNgWkNd2EA2
LofGYR9Gq3zH5yyYLEw9anYXTPYsa9jeOLVAxAHkL8wB6Kpi82ZrODznChix0jx7b7sxWBS0U991
p4nZkvhkyzDORIlsPB1KIpwBiuFo8+rRZhpGBrSTZQySXdsWgwT3CvQAxyD41QnYe3FG6HgszOYO
Y1h+6bbvFvrHDNyrcYAYTwPzGixBzHcBShs7uaAj35pszIork9+U7GAPWi9JBG3uEHLoCLUwf4iw
9vI8lUsFvOxSY0eLVpr2bmkzJ/6RuW1nhcVYNo3t5QpFrugvzhdwTuGLMBaxWselWDqyqYxtezwC
LWffg0ik11N/UUqJmNWoxTO2gmWg1geIXyDHX4qZCp4ks67RU1WrOzXOX2tG398+Vxt+HHgcIC8D
Eg8EiNxlY1bj0BXQRKmNLkIKlISJa39h6DULUpPFftzEsirmlhGuXMaA30MAhpk1QS3XmDvXjscj
Xvl7Omb3NbODUU8+3FZty2WcixE2STeaqZ/skZ4wYeY1bP8/pH3XkuQ20+wTIYLe3JJsQ45bM+t0
w1ijJUjQgRbk0/+J0YlP3RieZswqdCNpQ6oGUCwUqrIynfqDz6eoEsdm+THM8W1rW554aU3JXNH+
snq6+iPa59wIM9onRqutQek459Uvd27fzR2UNTXgoVHWVRPLETJPRj4sU2wxP9QW7ZSyPiT+3iTn
pv8BX6dDOtaw8Wq6PqiUiZrO8tebc/5Oigyfl7Rud9qTm8cEDB34S3TXh5DptRG2YPrHplA2NLoP
q4E36UHvH3M88ruHdU+3c3NBF7bkvl5evwVaRZmGBbkMRCxaV5qHnLHycNsVNk/nwop0lQsr0FVr
1wHzJImjTY/gGD+hXH2ELMnOaMHGYlAJ1KGToWkuMJDKxmGgdzIqt6qS0iAhaZ0nwfbEzTcueegG
g5UB9y4+V5UZnpZV1puZIWKLzEFDi4RaeVhUC3ikvxDMSzQNC1EsPL55/1DyxoIgh4t5FVV+2dNL
zV0Kc4pbC93JuoMy8hpobP2PZpQvFgqGQw/Ztylu5izJxHxcuuYLVNV2MpeNCAtwKBoGBu5DC397
7Q1Lbgz6CHqueF6rJFvZwyo0P8oH78AZgOoMOhm3t2/DLwBGhT18TpAYUdNlPCw6bWS1HueTySN9
IOzRcr3xD3YPgsUS+QpQN6YJrpeleRgDKRZrigsIVohsCrSG3vu9u/MtyW9FuQKhDaZjLZC6AYOT
mslCtrxqHSTM4EnmHUha1kOb/VrTn7f3bOOTvTKjRjqu5SY6Y1M8VSRGpf0RM4kHyMv9waaBlwEF
UykVihzpetPGztSmrpun2O+gueQCVUaM9+tkfr+9mq3PFvkdcELgaEJBXdk0ACasFkKA1UuybPHx
MLr5Z1uw+8JBMFrLKpzd9pftFsNOOra9jf8aVpxCN0XTtzZOiw3Os2PmJ3/8mS7OHpBhz4zy5SLR
GsfS77WYr+RUo24/i+KguWl0exvVouXLo+MyzVOOywCwH8LsvEyafGlCrTpX6ZjgU49M/GNtZGGx
2FD6y09tmwWYPjvctr/xIaMH8m+WqdRMdfSm09VHFj246xGjOw+esUfnt7GTVyaUVMzPPauqF2Qt
ulkcjbV4z+gapPoeznbDDGiJdGApLcgwYyT62u8rl6yoNyPUOub8zl+WeMXEnT2NOxu2bQZ8/ciX
Zf1V/vnFxVvV2li2pAN9+dJ89XJI+YjRPALa8/X2wWwGJeB6X9IvHZPk13Y6s859m+N5DZzo2cpo
sJr9u677PFl7A7Y7ltRXtr1qRUWWUo+hsTQ2gVfbaN2LVQrTaXgQ1JFWsTfO20qvx2vjf6tTIfMA
ZEoWLiSXKyUx0YyksvujQHn+9iZu3YvoRKAdAUAEXopK+kIaUzBMPUA0uzf032OujSdh9eyQyzFl
qyFeUNBx70W/6SEXRpUvmtUrIxjInGI6Qu+jyO8r6zcr1/PtpW2emnzdoC5m2qDHufYPNCz7qet5
lRDU5Avz4K1g8fc+kb2iyMYWerJVioFCzwKjueKH5rQ69tyMVbI4bbCABGp4t+hGQNawSH/fXtKW
KVnoAcmIjazipZF18WnNLS/aqYTG9eQPPsS0rM+Vb9/jvSMCzNl/ajFic9vgxh5itAdzVhCc0wGE
Vm5kT5AS0+UEd5hbnrgB5sQgX93TUu/MdW0t7NKOEjNyDA67jMJOZ/7swGU4ukeNfsrchIth5z7Z
NIU0GrA/FM8xf3ftFrMEezCwMyUrrQPH/93peWjQiICvFdiVP9g+KRgPmCluELXQwwY6TXz1sazm
eZwPwNChMHtsjB1P31zShRkluS1cZqylUdSJt37r0rhrIUnrlYBnRqVfv90jgJySCa2BoSEUlpTt
6y2wM6xEj628EY9QcjNBNgAqCIsZPrR7vJ0kaiNUwBwYnk1MDVmaipqqUZbXpqwQcYPJpEDLxjbI
R6s9IiBnb3/Oo7wjQYMoxWivmO/mzp38glCpdG4cU4inYM4urmtnZ3Z145O6NKPiAuaBaaBa8ee4
YTEGJYOOfE0xVMA8cye0y1NXknYfw1YQcsR0xuvaMJ69ta8LasSNlYatawQpYXfGO4HyJu+e1u6N
lF3yxoI9REFUa1FYVLtFesNAwpZi/3hTPghqHYYihcaNtdPE2V4WRK/9F8TIS7p4EQPzHmJKFeEi
ZsYYUFaHGKVJaP6F++d8nR/QK90JGFsJKBb2r0U1YpQ5JWyZofW8dOdaH8LJ+lHo68EfqgCT5gcx
3jfGp6WHa4pftwPIyyX1+hD/ta08ImpbQF7XFyIugJ2CemnheVE++wcDZHkj/TzaPCIoswq0fKBi
2y+/Uqp9sdL2SEEW2vKomcSOW6kwyn/OGdhlCwyRQO2oeZeAFmrN0twALgMSOebnlvtByq2AAwAs
Jj92iiKcKjPgVf719m5sBoN/Lat52EQw/ZBrHQ4iJ3lI6wUSchnDNB94h3fC3N4qHSVHyb2hMArW
CuQoMy5XPZwEEBE+Dz3jZ2F7AeM8QAMiNoe9O3fTNFI/tDwADUGcVUwbq8Vsf/DqhBAfWop5kNU/
9MoJU90L6QwKXiOLJn2MvD2Iv4zdqrNJWXWQEkCIFa/W69ieN7WUmDVFDGH5oCjqgLM2KisW+n4W
9eAmoJMXdFBdv32sG9cXivd4KaOLqaOYofj4Kgho4SzdRH0LQCzen2vqPmSsCt3KPVS8+YOH65U9
JanRau6ZLXR04sHWH7OsOmg9+n/a6H2+va7tg7xYmPTni1AlIDnuFTb2c/FyGggSgf77QEXzUYBI
ubCdcz/Q+670vzftLtOF3LTrswT6RRK4ovOMt5Ha/GmHSq9KNzNi/SN0U+Pq4H3j4pSHYySZfL0i
RC6ys1y5b7dMqueo6U27lLhwZgz5DrF+Zp+KH+VdGUhui/qExmC/c2W/vgvQbYLuOW4cSRei3qWm
X/auPmpOPE3F18Z+Bs/cI/jfDqAQehr97FtZ7oKeNxYJEhLHgCCdCS1r9RHNmON03GncuB35Q6eR
5y4jp9sb+TrMoTMIHVC8xzQHrRklxer8tLNzl3Zorr+fxN1q1xis2LHxOguBDRAmOlKwEiUw5U6r
Ta9os551QKp8qqC+QIdgmj/Rvt5xio0Tgh0sAh00rMZTYllLTFboPO8Sq37U8Xow519Z5x/qKg0y
8kzaZechsXFhYmHIFMGPho6dZSgLG2uql24ptLjvf5TsqexKOQP7wQFtGdKyQJuKc1F3h9rsQMlk
R+06Bpr7lLk/9PwjSVPzkJbWTm9FnT/GjXn9m+RhXMSBpiIgbjYLHGi1xh76oLkfuc4ziNJOJH3W
RXcifnqPrrZmfu8nGuikx8WGQoP/dgAefol8qELM+iXRvf4lGt5zAwXQJ3bc9X5If9ZtZKTrB8KM
nftz8zNB1RNjHfhAIWl4bSgztKIQlXBjTWh61Ha5fmC5vxNgN50YFxW+RAh5Y6zi2shUEn3JSsKT
pjpRYMxRaM/yKIdu8x98kJJyT8cskQOl92s7yzgv0ModgDhgd41hHHoaVOveFMzWYvCtw2shAIQH
iLJjfgcqVr2yumRBr0Vkd4ZIPKsIyj06xK2TQSNREpSDAwlh7HoxRkMNPXO8Lim0BgpO6eMEmYvb
+7W5lAsT8idc+LszZDPHgF+XdO5Z139U/ZPdPY7tl9tWNhcCD7PwdcnGufKlF30luF63bryw8jwu
1kO323rdisR4eqK3i8cuBpOUSKxNIDIyzb5LnOZUelk4QiBglw1z04iDXA/vTgPSGMqB2CAdyLhu
dIltRHmnQ3ESwsh7kM7XORZaUbgoXx5naO8qR8IqngPU43ZJCV5yqzkN/ONQ3bnlRxcCcrfPZfP0
L0wpjtxR7uRNb3cJq+lJ75wHX/D7XEsDbr+RL+wlsEK1XU6NoSABTNK1o/k01Qt38WGqh3Sl18Qz
L3Z8eet0UA0AShWtddS05cZe+LJXuaZPjBEo9DE/tqAP70h1bJkR3d60rfNBLgNLcrIEDGXXZmx9
XpmeFj0aG/P7XmsOmVE/aGOvB1VqJ5hX28mcNpeFxzpIc8CGppnKx9ONizG409IntckftZy9ayfn
hK7Yzu5tXf+gWfufGfWAVijfWQUiQV/+hkxwLl6KU9r80Vp/TemH23u4FRAwqAXFLISE113KFdV0
Pc/zPjGNIQvZkmnhKHnx/5sV5aRmdPyLVeCkqsY8riBvLHtzL2GQF4qSSSM3w31jmCjMo0557Q3Z
6oFTqsc1vfA2ntbuS7f89jPxG+Icobv0sciWb0geH4e8ScbljawyL1/VpXXF5RuGnrKjsT7BoMKh
4X0kxJ4K91aMgMYEJusAgcM0nxJYm6ZoMfDf9wmhfzXGg1V6p4Y9tV0V3j6sTTf/144K0anHoWzW
wsLX67oHfXbvHZTalqbeObDNr/fCjLJjc9WD3ZYJL15qgdniGoxDnvlsQiE70BwaDoO78/nuGZTf
3UVUYsxGQ5di/5D9fB5n9P19/wCCyyEsze5Yp/X3/7aPynmtwiuZ58HeWsw/fPJkGJBPcL2dbdzy
Cpm2Q1cazgG40/Wq9D619WYmyLPqu5z8TiGD3IoIVE7R7dVsBYpLO0pUGnPLGGoMJsT1IE6mnX3q
WPPutoktx7s0oXzByKtsp686xNeZhV72N288BKPn20bkrqth4tKI/BEXXuDnUwPqEdePy1UDbapr
f2oXEc8CwpEuav+GGbizE5Fqzv4gBl4aVvy9qEtnGKrOj1nFosLWT8zuTrfXtnVzXJpQPHxgZMED
Ne2SscujVmvABd2tp8lhB8A3IqSXZ7dBwfG20R0HfMWfV3baPOu1H0/2B9yJdtkH43KfDsfbZjad
A5W9F9glCNiU90RL8e71urFPFlTm08UDhaWZCJ0cbpvZChKoVfzPjPI5LS3G2iBv1QOx/57TWDcg
S6B/9PiT2GWH3jOlfFETbw0+csAt1+ppbA7r+JvyHwC8F1r2BxEdD3wAVoH7NcEif+3zeenReS5o
GvsGKDMzLzL76oBJrz8yA9wbWoTgDFAfFyAqzGt/zdJ4Npao7d2Yc6jkFW9Hv+FyN1HoQf0KnLrq
mFpTgVcbCuxpvGp6mHVLVExtVAMrdNsTVLH7lyv90o5yPqRvvQEzvUbsl/U70s53fC4Sp/08pvl3
vHti4fTRqj2YJoZIFxaCM/9Q0fFkmG7QYbwM+JSdL20zBEvlVjyrkQOopfy16iC/stp+rJE+5BqJ
J0fs5J6bXxlmVYBrgLuAK/baU5ps1FDmRT90drygxqBlKkvpu/3kzSB8YUaJ9JXVpyzX0x7jCB4E
FEEhY1gZyFGmE2/E0YUkSGg4fQDq4R0X3dzCC8PKl+DXlBgV9/14yXUrLutMe9C6fg9+tRkSHTwb
gW3FaL8aErORYfQiR6ivezcyQVU7T3gDORjC+HrbRzdDCEYI0H7HSxV/XR9XN5Wu1U1rnwjwiS6f
QbprDve1e6z3krVNvwCGUbLHQtxAHZrKnLV1tDHDgY1uOLj6QSxFMvEmvr2eTb/woRUMbgzg/9QZ
PXCBLS5UJ3CXLGP/Xp9bN6yBtw/XQvyo6QpGdKbZn3rPJncjut8739fWIjHxgQIP5ChQG1O80jBX
sNMuuMm8zrxfGye0XBDBlu7OLb1pBoPMaI9iPxGUrw8tsxEje9DXxa5Pw9bPz07bhuuk/YkZKQ4G
RC1mTHzpOxeJDivrvrN7XC9N75jBUFrPq7HOEZn4Xi9qc0EXlpQFVRxFxA5a3EmlJ4t+Z2Qf7HwH
ALD13doXJqTjXCxGG2hnQx+sS8BPmpj0rrONnSL45iKklosGNRdZ8L22ACwIXvbl5MWY9zlaDFKK
fI4NYzjf9vAXCLiaf0qaCA3tClwxanmsorqwedbrsf3xwfzpQbY8jcxH4+MX8wRZbMie+tEvd1fH
8QU4q5gFDBm1UrwUXBBoKYF9xNAKkLOtHmttqH+VspE1ZCOdX6QN2TM9a+c9yIbKJSWvTxudbg9j
sCjT4b6+3lAz76GIZlVyoR3uEMifpWBRt/9ak/Ug15kd9+TgN47w0qLafq68vgNrLtbol1qwWI+6
+IuKbzvnt1FmwEC+nImWGHLDUjxxFKzHy07nScnzk0G0MEWuzY0pFMuH2fqZOnmwFvzeXU98D1K5
eYgXtm3lEJd0zaa6B46oiKeYvU+/yXW+s0/OEXR/c4CE461yry+neGlSSbu7RSvTWcBkG63HFRrL
TUjC9GgF/gmz+8dm5/PYuNBslPFlm8WD5oSmXGg6b1ebp6sTW9o3q3xneJ9F92GYyqDz2U4qsLmb
oGpBRgykD4Znld2k/TSmY10a/zhoB0XnNDLgoPSxj6sj5DOfb7vOlntiIkW+1dGv0F46XhcxzE3L
Op3SwYl9Xzw6a/Nr0rwqAm97dNvOVuvMxn8GDlgHYDMgjK6/vLSlFqiVByNuf04/QR+3Rk5YRORA
v/R+oFNwuRkBO1ofdszKfFgNMSamTDDorEE+QUXfgrwz7TK9M+IlhDo9CCnZe3KwwNCnh23SnvaI
plQGkhfXRFxBFwNXPZi0FF+ZBsMSi8aM2HvIHu2jfq5C85E8gMv+mB/3NnXj8DD7APZ82ZtDcqAY
492Qitw33bhYTXQ+6Xleho+AKhxub+JG5ojhU+CEZKMJ/UblzZHmzphas+7ipebcMR80fKwsAwAG
A298O4IeKpsXtuSSL/zRskF1vBDYAojvwDvvREeoW9R776jNnbswo3hjV9odyhKdG68W9eJuxeuW
No54z0Zvj/1pa/cAkbbxRgKsGG+w6xXZjY1+Ro/epuV+hAZFL75W/dmrd2LURi4CfkSU2zDlJRsp
8s8v9g38xgW6kbMbTy1aR1HpubwJ+OwubnDbGbZ27tKQksFVU8F9p/Z5grmoIE1F0C5QE87fqD4i
vyOsB+pUYBl2kPwqrk0WvbJdVoLiTHdCJ8tDpoPgwXF34u3W4YBUUkLYwbuA6HS9baMhwDJsoNPg
l5wFtj+G4JX4CyPdB+7tPcC2du7SluJzQ4YCkWOv8DlDvzcL93GxfpN+D3S25QgXVtT3uNOKzoMy
DjoOU3VvpfV96S07m7YBh8Jos4aHArhE4GuGkpY2c5e1g0BJDyMdX6EMcWaWcwc4RFSVfZQu9mNm
aiETc5BDjefN7ge+ISQ5ANXgN6gw4nwtcrdZ+zSG2texb6vj6ODeYHtMextXPug4JL+Rh6lJYImv
/cJzMQSf9zCzDNl47FfMa5ouaaIlnfLAEAZ/yuaZvLu9tg18qinZM0HJIRmlXsH29BakrVKsKc58
fmLTEqQYtTYHjDrSM+YQT0P6jmh/edYnIr7eNr3hm6A0xolKvj+p4Hy9XsHWsdI14sft5Edmkx36
mQcT9D9um5EurtzGV2aUT4A2dTe7sz0mqPkBKa37X/F+P9F8fPJKGuM//TQw80Cm5XDb7uby5IQg
6HNBs6H2IwxCR95Vc59YMzuIrAOzBmrRnL09CKPJ968Z+TMug3CDQv5cCBQkwHva1c0ZDdUdE1s+
gjoEYiPmx+EiaoKRrsJmlev3yZRV4Vj+4t7vxv9cMyf0lxq65XdlnocmdQPR7NWppBOopwdog+YA
jSixZspnD05hneH4UqBKp8OMgVhkAalWRVb2vVrywB3f3z61jVAmExuoVOMFjLxDsVdZxIBMgGfG
wiAQae9Pi8s/3DaxEf8Bq5cznfjkcG8qJoBvsaZWoAht5uRMDHHoZqoHZLA/LLq20xR77YS4/SH5
arpS+Ah+cu0dotOAqACNSOy2wG/q2rkaocDd7hGmvd61azPKBV1zO/WqFgVv4S6DdeiG2oZiOp+M
YucaeL13Ej8p56UcsMDh/Xm9HsZzVg/IrhPeDD8bOoSLyB6zTpwYOHlvH9PrcGxpuGfwTkEWD2kq
JTyNU0ZNUbZT0unjqadfNWK+A/f7g8+sE37aThzeWNilNVUh3amc1vaKjiY8Ewdq0lPbm4eMGwEv
+M51tnGVAi+EcgTkl8D+CRe83kSwmQ2p2/d2LEDMj7mVgFDIzeT+N6KRT6WkvKMLPVeZfTcIaGje
3tYtjzQxDgbUqEQpqM37qgCGpUa9OZkWPGizAiTp/nNX7KkEb5oBdhRzbiZiuPqmbTzIEukmnZI6
/+4MkMykX+vl6x8sBe8ucGiBGBdDbtf72BlaalU+bJgteXJIF4yj+WRk/PgHZpBgA5Qiue5enu8X
EX7M9LHT+owmpC7ClmNEK+PhOLydDQDdqgszilfoOi9Sa4C/z5Yfg7ftHXAJd6xwDv9tNcp1vDg8
y3SrJbG3itAwimidrWjx8x0zWxHpYjUqDy145VMPc8QkHmrGAtNyv7XL3t20ZQMUDcibgJZHDU/Z
sdQeJ5uKicRzXtw7vIyLfk+1Y8sEZOvANYAqPNB90s0vzt6ZQEg8TR6Jm9oPx3Y4QgtuZ6c2w8Gl
DeWOgIb8PPqpMyV5YdSBoc3vGtOMS9TKbZFFng4wgEU+QSwR7y4j3cGibC4QKhpQ8zY85L7yzy8W
2EHrlY4uFqiNXZQXkNdypj/4fjANjfEQDNhKxp1rE6QioK/qiyxp+/LQzFbgDvndMGj/0YziDWzS
0tqZ3Clp9Sxwre/ZwAO//+vtXw8yBvS4TGCfXpVFtHQwilSUWUIHLVkoppeGLHanP/FsJFsY/4Po
OYZdlVMp6owwQOBywInbI+ZD3qc1jd++EqwAJBxIKNFIM69PpbNop9O5mRJunow0D0wWW9nbGzKY
MwPNJaqbLiTj1Rd9P6RDWiKni9sWMi0DfZqm8W9t0r7cXsuGE4NhSYLRJCHpK7z6bGKuGoDiKRl4
etcuaHeWe0WDjWzkMvFRk8bVnzsNwwn4SAErmcBOlX9OMwvYj1B/+7vsOsdS3qG64G1aag2JF5KG
2lBGOm9CoNR2vpetFWEmHBsm4zQO59oBMoyHQxC4AhetVp8n4oYm2CSCuWlPrTvHPKfR7UOSYez6
JYFyy4U95ftMJ72bHVpLh/OAkX6Y5yms6Vec2G07W85waUe54FxnNIkgY5bozmQGY922B2tO91og
m1bQTQLvP1pL4O+53j1UqvKRrhhjdvFo9owmaZbs7W8H5L//mlAOyHVXiLtw3NRFDg2n1rLOhWif
IUr+J45wYUc5mFnyqWYT7ND0ifjfinWAauV7QTGYsceqKq/LVz6ATAqVNxAr4V693jUC9PTgaZzE
lTBCnZOQCzvyvD3Wlz0zys6NxpCmGdSB4hH0cRNbo3nSA4e+kZAe9Up4tNQ5AvYeryEV/zNYXLi6
TAzTvIpNrQ8wLIUKCilCnk8/bnv15pJeWEXkSODrG2Ew69rrhylJlyaYZ/eoo5eZo3v7J2ZQzcDT
GxN5KtNWllKD4POfgDpzj27O3/miOWH0fE+Id3s5/7OjTpYx0aZdm4+wg+eq7+GUtOkhtdsd196M
ORKoLBHluErlV3yR3SySGSiz+ZTo7Fisv0rt2UqPNfmDxw4G8f41I1d7YaZfMmH0Zk+REehhqXUn
a+wOhdjTjd/ctAszcrUXZgAGsXJfxwsBClfD/NPOw0z8vH3+W5eCHL+TsBOMgqsbthJ/Kuk4phjS
9t0W+MnSng8VKIHq8wrqpCGshzUTD2Zf+DtHtbU4TC5LGk3Zplf7WgVFldLlKYnTqTlhCC7UmDhT
4u/cQhsLNNArN/CQAwoBLMXXe+gThn/bAAttCXIiaNTpbsC97/nIg7LeKTRt3BGXtl69gbM1ZXYj
gPFa87uV8afc25vU29g1XBHSsyG5BlSl8gSe0F4Yabn6MYhezgXhZ7raB653O7WYzZUgzwRMSPao
1UZuy5d2drXOjNmUkf68DNAVS0AWPH6/7X7yqlHuB0Nm1QAjgfsCul/Xp+PxziwxzjgkWZefS3pf
m2NYT58WjDFQETZkj13+tr1XEXxcWgFGBGtISvqpGfOoyn81gP1D7yYQ9c+M7tG2brSKAX9F+Qwl
QQ8sAWrSlfsFc6u5mxKvWEOrActQyY5jC2a0NSncMeh5dmpHI9KEHoxt3OyBzjf85cq+ctdnRIeA
VeOCoI/OoZZZUYYZa5HuNak39hX0Mph/gTETn7QSd5nfTfrkIe4a/pdBL4LZW+Oh+0DEp4KNuJV3
3GbDPa/MKfd9yc2szTuWJdXU913M7X7uTqvTE+t02z+37pPLIKVkfVSzSN+V2D6P/y3GPLCbx255
drO3R+GLzwAIjevPwNEHkxQ2PgM633V+HjhrFoopu/ebk9/vQTc3zurKmFLSNXKPDejKwhgUfFDO
O/Te72q+M6vEzgCUKp2dWLKxh3jZQobGRtqE3En5xru8zCxTeFZMp95b77MF1bVv/tS76VNdtAWk
S5hL9OHtiQ1EKvDMQdEfvPSviKPoatWeTqzYbvsTVOxDovWH1d/TsNr4vuD1oOjDpy3ptOWfX1zR
zNELG4yvdty649EZ0mRuHii3vt52ww1/v7KifMUeKirzMKBzV688MLXpdzFBWee2jY2VoDoN9A6w
Tzisl57UxUrc1IWmw+gQCICNoV0B1zX9Ndt/kKnjsQueC0yAQuJDfVb7zjRVGBXJE55Op0ZUoZFa
KIu/nQUcNQjQsYDEAK4HP7g+ll7P0zR3UfQe8/kE4gQcTx/d3q8X7izl7gLhH7rUaNNBJlBdiscc
ZE6CL5L7FG0D1tr3C7Y3GOypiNA9m4La1PkZqO9fRZ7awUD09M6SHd/W9ZqIDTjLxsumc17Nz+Yy
W0D2TBnII9wmSBd9r5OzdRXhE5QaDUAQgoVdCTLVaIP80KiXuE3/Wtu4GN2HdhmiKRvQ8bbuMZN2
568nN61DCFa2eOPuKTdtBJ6rH6AEntJuDQfSeUvc6+6h1r+4SGgHbIxmsXuRuwG4A/bOaM+kee0H
WWosNW/FGqd6TqYitj2w5mD+rjLc7qGYdOZ8Ay2JQ03Mhdq4xdD96eeVBFCmLPgCrmbLGmngcXc2
Dmk7iboOV7Gm3k8HcMjpURN2ZzlB1TPD++KOWc3e23ZD90r4MkIqnobsHJO5L7oKyMeuV0F4YVaF
YYIlo+4iI4OlOTT6MmK5cRzLT+hHhwM1d66+jXiADBNvXvnMQeNPcRc2tPaSY/ApEekUEUajPNcf
Ol7+RzPKG2dpOgew+x5SlEQ7itSJsokeUp/sRLeNS+hqNUrGMLaFNQgccDLYRPvGip4HORnnaBGN
H1CqeW+3d+XrMqJfRFM0lfxqQhU+tsC7G3QG+Ew4+0Et+pBVe2WJjZOCXBKmPQCXQURVP+wS6sCm
3wF9bJB77h1of6/ZO6e0gamWarJ4qGGICD6hXuKr18zmAm28uLyHdMihPLIH8Ge6hzFaoioi3+pw
yf5gC6GAiQcIqtaAISkxfIGo4ZhK4DiZazAHhxarIPz6DA3w24F8wzWk4DIGtxEZLVBaXx8V5DZp
BzwTTwbNCWrnZ4EwZJAEdJa37WwcE+h7kLfiHWpiMEJ5utnMbHrKKzc2HPpQGs4ZfOah5+4h0DZy
BTRawWCJcAkwrFqoTF2tEG4jjFjk/RPz6/smfX97IVvOcGVC2TGSpyXUXar/h1/+B2BvPpp/Nff/
AOz9qPly2+T2oiTJGjR5gRZULGqa8ESD2g58ASxAE4e6xx6P00aQBZkaKF2AE8SbV23StzMQSbrV
LzGnVZxrf5kO+DD6OSSp9n40liDXfsy79dGtSxnFeOgnyewRx6XECZI6DpSFhyUGdQUoua2IN37Y
MicxwPHkZtbZYM197/9g6xwUsxaWxt7s5Jb7y1kgTD2hsG2rracKQOYSCk56PGLElfL8A/Fws6ze
wcjcv2+fogyyyj32AvMENkaO+PnyC7kIikbugpAZ2tHJqj3q0ATux3OW3fXrT0t8+C+WMH9ybanK
DKvMCvhJJWck0y/ymc2Wx2w4QzA1uG1r8wwlevWfZWEQ5NpYnw66J/xFj+n9dOziGrFxSCCNEA0h
Pbwdp21d7OGrNN2pOcXk32THRlZ8sytxbnL3l0OnI2opewuT2dH//7xelehYPrRGk3c8SdGj7poW
bIIumAUbwBUp+Gq/zVZ5bKcfmY2klxxqIcJxj2p4Y1bier1KBodEjYCuF8x4dgCeBmD7i6gKfaD7
MQYS1bvY/q1Ac3mWyvfo+oMptGm2YzPN7iTRRWqXe9u6dRFAalbGMYhqYgDk2l9AX4+sHwldbD+5
flA/+0/99z7MDyTUH1PrALK1NDDO3s4g255VJQPKK90c3J5oMWHeedYpDZxhudf09M3jbFBuvFid
cm33dK5708E1hyHLcOnmqC1ZNOd7CLitsCULhhjXxOjHK8bEel2HdSlxI3hLHXTVV9DXBi6LzPTX
7a97Y9uucm8lDabE7QUnAHQLrT25dntY+vqZOM3xrWakEjeSHRDl6iiiKTFE1/qcLHRy4qY3womY
B1tHr8SgO73S15cczPiSZADZAYoiSly086qcupy6cS3ayWWBNnS2leBedEgO7nirtavAw/0qAECA
zPnHkpFO/zxwzVne3V7w67sAHTQ5AoX2vZxNUtyE5JZduZJq0NGTNDtX5RpY2t9+c19qey/110eI
MAngP7QdATJ9NVo+OqAVqhbMKnttHg1o2/WLGVq8iW6v6HXowP8bE7wgfAf+ARPL1581z0ibUQHk
bFnZsecBWUj3VJI2Ng1JPvizMOANpln1rp6apatRRAMRT/qX73+qzTOYr4Mh+0rfzs4kBydd33oR
03iVl2iMmkSvQakNKJIT8AVNSKaxbmfLXj/P0WGQQ3d43YI12VG2jPjalGqeSGObjMc2/95YdmBY
9OBgLkgsz3a17Bjc2kDMWEseUqR4/is+CpJ6tGNon6QZENS05+U9aTv+5LnoT9OUGQfhsa+3/WJr
kZc2lUVa/sD6hmO0HAW8O29xTkNvPTam9Xm0/saUzSPoL3eCyZ5FJdRXuTV7Ka9SrFIEVbEEPflA
qXds3ce1+OwJfceeXMF1ngC88wvqU+pSoJl37fm1GCyvkCsEjuqhrDGZmrXRYLTfu3WvJbphSuKQ
JcpI8sipBG8ZNLgpXfIp6bMOVZoqYKKJuvaepc3ONb0RNa4sKaEST4ReN70FgA/OIDa6ZEumH0lT
WxU6yxqbd/bwlWdKYjzMjgE2h6kbwCWu97AY59Qdil5PxuazaT/VoJW0+sif3pvdznv31cJgCeLz
6CAi/pu+2pKijUHAw1gbyegEC/gR7Sb09ySPXx2TnE4zkAfgxYaApebfDc9ms+znOpmq5yYzIp5/
KssfXNcPt7+tVzH32o6aelsQ2RuzlTfJ4AxB5/oH3Wv+j7Tram6bZ7q/iDMsYLslJapZciI79YaT
ShIkwV5//XfgvN9jCeII42Ry6QlXCywWiy3nSJ7tiyIISpSY2kElVEzzWqwnkVFObA+0q1Wsoq/A
kMGX3+wIsO4ujFoE+XSLpEQBkfdOh86pLstNZFrvWPr2cTs0rgCUgafE0b8impiRx31Io6reqQ6a
7C1grybmRicyLKiFkB0DHeAdBp4vEis3Ix1MM2etcNAig3kBkKkNjh9Z5QNeoGcUP0uPjF3vWX3k
ek6cPQ7m9BUOpANEe/9cOdn01mOMjneTw/XYvB6AmWThXFVdp2vopToPZe/8ylQKTO+BTZFvNJls
MPhmHx0ObQkcLFQEOOuG8FZRQ80cbbWke2Zbe4uxg1ICdw2g/281ekD5402L5A6aAAwxCmhQ/k87
CnrqqghBT+YeQ1b590UsnF/gc6LXmrtYx3GEVYtIpaArUaUA1niu4u2konwBtmr6/S/E8IEBnnjj
dNXXm1MO4AdoYx3AGmG4y7Onsn7CKAMg2LJRBql6E/nCr2IyjBe3eP5SzCBlxTSb4TzTPXLpq5w1
nk7fZYAXGssUmeAPCnlyuo/3tbu5hrlIGyNcKA2iJv6SN7hId2AL6dg1boreYVAfpD/YMAFN4FOp
P2vxfk6ZxCxuwbR5zzqSpQgROcW0yT3ZhbxmRj+NBXaSvZrEVoOJ2oma6tca7Z7DrmaqOqORLG4i
63PjdKGWexiJ7S3Fa4chiYIKu1MYXkz1ZNo3bdKzZzbmM54FdmjgKvR7qoTlMYsTxYq9BONHs6yr
asHoMKL76mmFGxekCXoEIL5ibyG1AWIMjYaPRQgYOSJj+rk9qLiebCAF6PDoKo7q9UqFTRqSMQJn
AyXTOwtsYKNWfa7HQbIjS2IwCsbbBnmxUzTvyuhBQxbRYs9ma9+2+tdYbU5ElTHF3YYOqNPwrl4V
PYlAeBGeqEWBOx60VjqQVDGRiO5HgzS+xn5bU4zGKlm663aXrqUJrgEU6WwObUCZgnQj6DvMk2Tz
x4qkjyOxvtw/QLfrx0WZNjArMDCCmffrbTJj3e3yhhr7JGyfm0L3IqM95ijF3RfDz8VV+AqYIgCP
8RFgkC/gxroWYxRWwVpOU45Cm0+rGpBIb7cEA/UFINPhdY+3rkgKW6alBpZMaKJHsd/kxU4bHnFc
325vmChG3xxS2IAIEHEwErsbwZYBZqm8jtaWCWSY1jk46ixZr9ttgZ/BfqAYxIewRFcasaJHSxHm
IXTnxNwgHr9mvSSJdLslEIFMKkYoOS2raNIKpfNkTug5gz8Kmig8oZj2N1qAbAnsA9ibm3HDmtNf
RJOa7wFXuSrLfh3buQ9+GomY2+MCTS7ECMZVmyExcpzcfToXx0q197rlbNUy2VBlkNw3t37gSpTY
fmhELTHgK7EvZqDH1EM/9OA8GpUfSRuul0TZQL/GJAFiPEBSXB8ZqlGgKkyjtkfX8IxAT/8SOZWv
DKtZiou5tIB8Eg8QESjMgAf2WlRVY6LSGQ11H9aB26LqGGhp7HWWxOKWjNpBeGhy6mxco8I+9WOJ
VlsjAo2Pofmzkx217usMlvr7ruZ2sht3NJqSQGWLjhHQlnHDv7yj21orKeZakIvyoy0LGJ4tuWds
SJAHEfM0SZZtKQRxVYS9Ko6ri2zbtTjNncc+mfGqnBTgi2F2vFCTnUPadTHr8VqnYLUN00iylAtC
OQo2EgK4+lwoeS3UjN2iqxRX26vz1i3sTRh/DHN97TSlF4Ijo4xlTbG3BUnMmuGG4AExmBYR/lxL
VJWkT0Jwv+4Hf1jrfraiK9QkCgBTgc0GpG0+OyqyKYoFF3UlUzAYhUxK26MDY5/GR1MDLcuH+6ay
9H0A/wCuj4/ugpLlWqcoRcOaSwp9z8YDA9KWDA9u4VzhosCD5QVQDImA6++ngM7FXH8FqlK0ara+
Mn3HtKPevrXqgJ1xUVx3YYW4kIhgCxllhlvoobZviY5Ik4AWa6XF2dueK6CuRaYBS4SheJDW3KT1
3ByePCkt65wjmm+NB1uNAlrEXkNlhIqCm/ifJE7pCRgtjBgIjq9hyaylXJIK4ocUtUTgIgCSx7u/
94tS0C4JSAQHvkgcm1GLSsm0YrTOlrZBW5aeBckbp6b+KHIhQnBEnBq3L7PJOvcgh1vVefzsdgAK
va+HYMM3QoRzWfemivE56FG6U7ut9K4NKo2Ob5vR/CMFDW0g/gCsyU2wkAH5o8QQnXUeHLZKKzVI
IsVzZ1Xmuxe1uZAjnMgpx0OP2YV1Ju/7VbIFesumpn7zhTzxWuSwbRV0sv6NJQCCB/kLFQfJENKC
WEAGYG3InK0tGb0OaC3h+MYcyf8W8FUId+gXl1ISt3puqMw6K3O9rvXCT1XgJI4yyrFFq77QRfA4
o5E7eWJCF4xRofLUIzVNPKN5Y6wtaiOGQaGeAj8ogznUEQjw4kzLkeiKJ0+pXRlhwZJFoIqLaSME
q+i4Eey7LUIlBrG0dQZmmtJilODb/fOztGKX3+c+/GJjzERjsGl8vykyJNXd7RgRX09cSYpTiOZe
VuxSjGBkSVMl9lik2P+JfEA2YJVHTPMYm4KpGgFJmpz/Qi0YMwZZiI6xAcEQao3oY4nc03mgn9Jp
r0+1J6UXEWOCP0qhzRhjhy5uBjFutOyautGsmucs880nZ6Ovi6N5alVffezXJEgDd2X+fLteaJ/m
CHogv0VN63q7GKOzlYCf+wxPuinTeYsbPAgN2ZDbyyVz8WB9Ue1SDjfLC7MAoygJ0W9inpVezYK+
jekmtgy2Hse5AjyXkayrIqErfSDjalKKYpWoID+fMmNYMT0lATqUJ49QZQQFKjrjsVRsnehZs6nc
JFyXmvU9dAbVIxlJgjevEAaseP8bRhtR8hMsLXITIKEkJjnbSIl1ermNehKQLJGEvUJswxfoSozg
0DogqNcoU5Fzohfe2IJLZPTBTVG8kTDnjxykkTjYNooqprDhsQ6cEDW2yDkkpdeXaJoGp0eunOdw
8DrHy00ZPMWCQ0Br36tAYeedFu1gRQ/FmuKdpnwGybwrYzaTiRB8Wh8BGYwivX8mGhLMgeoe3UTS
hbC4PRdaCG5NKw3FJgpy8q1BPTJvx1TzJ/0hk3G9y1QRra0HHa/JV0uJPvTt3goNcMOu71v0gi5o
LeCUdogMLFMEkYubsi8Zg5sxE+YBm9yz2IdO/0hDGbHxkiD0bGBYEjToqBYJyugKGNApQSxV5dra
ntJ9aLi/BmXYU9Z8uK+T2NH24mAwBgfXiawlWpQEu+7qqc76pLXOgM4afILYI0rS8VvlOPWJVFVx
qI3a9BlAyjZTTH/0LOs2JM+TXUrKL/d/y9IV6yI5x8vL8BpiANSE01CXKGedO6db51nxWFayUywW
rP4cY2T+MJMC3Oibt78WJ5oVdbF5Zp/bVb3rNvlmjLzkYQr4szxczxL3tLS+hvYqUCxbhiC1VdGG
Y57jB5p4JSSO2/nU1p4eYOJ2E2/ur6GYdRAVFGd7lKGpNLVIzHMbhBuyHrftvtpRD31Z3hvbSf+I
AusiXq4gykB+8PpuauspMTQWmWebFt4EuM3hATVcT8klodGCXaCH+lWO4EPiOcxSq4abUuxdan+M
TEkSg8cgwh179X3huEVx1ZemCj20jPJxqF1M+jO65vpVTN33ox5vQQT4He+R7/f3auGY4+pCMh+N
4q59g/KNqhuLWBmSc+Sepoh6EdougSYeyR4W/Pff6PcqR8TSUjDcO/cK5DAbzUrrDr1EecPWKkpi
cSd7Oi064gthwqu5TmOUmFpsljaeQHM+V99TWXf9Sx3+nkLC66zINLsiETYMTn47gUSZBcrZWYFy
5hxuOY+yvjUHz5Zgdki2S/SUlWFHc5S45KzSxjN1r8swuen4bvcXj89LuxCLe0ACSR0rxn4ZT2TD
lQtX5lktvfk0BVaQPqq5p0rCdJluwlHWqpipNLTJue4/Narfmxj4qPzqjThofzzGhXEIJ7lK1KYu
ZhhHPB7c5jcByjt7+wPnavGEw6yoHWZbeohwsEv9HNCO+C1R0fdy0LVEkoxaNvbXGFdYNpNpYUwn
A0Gh9Rkldj90N6SI/1GIsGg4TaxJKUIbFWBU+3iiCsDwkB6P4H9X9z3Soqe9iNaEYDq3UchuUN88
d0Zxys3wYCkSnyeTILwHK8dsq6KBoekt3RSuc6wdWc/E4qa8KiH21+pYGzdXoEShPoe/E7Q90XR9
f51kIgQnB+y7JmcFRJDwkwOALbf8SPof92UsHskLNQQnF01WNJoMhjwBISjJv1d6jg6GIJY1Zize
DhdyhADQsqPetVrsSJdu7TL28/LnHD/3ZeI52Syxr2WdQEqDVjEAJYijZU5qpl0zaPBs5dEs96Tp
wT27pqYMl3hZp//kuEKzSVqVWaEkOJekMZGuY81H1x7PdoIJFO55TBnSs0QvV7CHLkOLf1hCXlke
w/JhzvMVyLpCKbz5st296iXYxEy1pO1ayGH1tgelC93r1ea+2clECOYA7scumyJ4G3SOayEyaQ/6
G5s//twCgMj4nxW43Edc5DRmCsqWHo+Rc65udftBHyLwmq2mf14truqFnKhSgHKA6tXZSoCBWqsa
8/AiWNWVLCBZWjPURvF04SPXeFpcCzLb0mB9jiRNMVjFClec69VNGa/UGHnc+9uzZGnoZAH7HRq2
gdos+M+us0Y1ZYN5bpRo9lJSoymj1uiMAXRr9qNpGBuJxEXl8OYFuKOFvm3xMUrQkAGEGCiXaige
uE68LmrwtRmxI3F4i4IcVJCAW4eORfF53TJAEVUhnMOkAYToV/Mz6n7fX7xFCRxEEB0THIBYWDwQ
Kw82kJPNc24RIANpz+hrxFiaDIdoaY/QzYK2W6AvolVH8AZxXbmhETXIEwD/xQgmXBC9fVAS2XTR
0l3KewI1AF9gbkNskNacuDMnnvPAJGtUHi0a3F+uxe/D0JC5Bb020LSvzTpv+oiGtYINKQ6leehk
4KGL3+edH2guQQwlptQzU+/YCJY0vEuolw+fHFl76uJGXAjgf79wAIPVqU3ZqHDLUbcK9cCsOn+i
H2ZDUvlcum5Qv0PrKQqfSF4ICxUBixsNRz05A+0Mdcn6a0ri31alfpxBIep0snL0YhLDQKMJhlzQ
lAEbu9armrOU9gU1z2QzrY0V6LuPNaCuVv2araeti5fCz/uWsHRwLgXynbxYyIRpTkLUFK+Qinoo
wYMg5Kim7+8LWTSHC634j7gQMoZxYgIVEamZYe4Ct67jkzuWMqyDRSkc/gyZNcDiiodTJz1R+hCP
qwJEyRGgKGIiSXkuLtaFBOGSRtcCwww6MjB9fTTRv5JwLEyJr5RpIVgAer+Kskan7Tl1gVucz8Ew
/c2zA2MD/y2UsOexVWSVzhcqU+jBHatzDioJWqv+/V3nTwrxLX8pRtj1JJoYGyiczOC+KzWPkl3T
FJ6bPqEgkWmy1uAlaUj6oWMFJO5gaxBOKm2MgVURAveR9ohvtxGe2MkmN35O6YP0ulnaJO6cOX4V
uKNE/9z1XdlWaOE9d3bldSYQmACQdX/1lmztUoTwYCMhCbWRwQ4mvXk/TCC9T/XvqSUr7i+KMUB2
gL4ijK6LfHRZPVJg+6HaZYUnfTbBFbWuCyYJNPjtK1oCxvH/X4iYpqoLmzDXGEAympnqQ82BKcF9
UK8dsAWc6jimQWaltp/b5XxoIsV9ur+US5cFhvkwX4rOTQwQCEGcVY+uNkQdXqbpntHHpmd+VK1i
jMT9mxxhy9R2yFhNGryBqNueGycuAtPMz3XuttvUAlL3fXHLWwdYEEyamuhjEc6Xlbd5pAwVCjDx
B3i70Zg9XFB/IYMgr4OQFL2oYlDKzCkEfBLuWZi8R6PMU0A1HbcSKYsbhEcDsMbRI4Fq8vX90Cl5
hqAx56mDHMivD2M/r6kVRLOMRmHx3JoIsgGTgGBevF6B7Jhg2QpypuExM77WVBIuLG7JxfcFz6rk
VubqfYktIb7dgD992sdv5NJ9eWOBcOg/HYTFMlCpQuwDGX15jIpvmnuKW8lw2fJ+vIoQois9SRUN
twRyhvXKmj4T9beu+ZryRsLcG02Ec9mQkQ1KCgMO80NcoP/0oZKVqhc33IYB4x/6XMUeLIbBKBtD
I8hZkzD7hiHi5h3S5YPkpluKEmFS/0kRtn1u1QgZiInnpd5XsweQbi8iP8wiqJ034un8WbMLUcLu
102utiCYxwuboZvQ8YbxFBoPfR1KVFo0gQs5gglkul4UdMTBH1prZZHKa4oQcBFmuy2A9vEXTuZC
lmAHY4jJdK3AayEcyrMbxWutNycv0zLZ8V88nuA+x+wcxpVvGp7zRg91dxzxanC/mWyXGImX0Y/3
lVm0OPQgYy5fR1v9DVNLhUpuSfFiMOcT+g3WsSWbdFiMdF4l2EIKbA67Ma+AwHzW0LdP0j3gDHpw
W9uVs6p6X/ubVgJkPv5fIRGKaDYZTS0Xt1pMH7phZ2JQ4G/qL5cihLjaNWJE0wwaofgMNEGj/d0o
e62ReLXFU3qhiHF9y2TJoGCMh4cB4bsweVdaRmCrz+hJ9u04Wt23gkVLAw4POIwxq4lTey0rQdQY
DymOado+hD2Y4n8S0NH9mwwh3NDjLHFKFTLMMUj1oFICS5YyXHyPApzjPz1u8ipAW0g7+M8aia9d
GYxbNEc49Xr0Q4+th61WesbzP6kldv65DugQ0QlKzlWUr4B0eMRx8o2cSKpJy+f0P83E94JWhkZb
GBADJsmkf5/XfxN0vq6cSE01jG6TmjasLWvRt78x17blm/9mZWJfdpuyUUetCMF7ccJU9sze1YPk
6S4xZMKX8eLp3tIsy/UOobvRbvJpk7FDSyXuf7Gx4cLIxG6DKAEqXVxgKxTdZzAyGkSbGoiSgb5K
38rE++cCvdgX4WJrMSdL0hT+uTIPhR64VaBX6/sWvHh3XogQD79SJdYwYs2SgoIlbJ3lO6X80cli
G9nWCOcfXGSJbSUQMzTnrDvR4p1RSArjMhHC8Y9aHQTJJkQwJXDRhku3uawjSuZixMchDbs67xlc
DPn6p+Afr3ovOww/lA1v25k29zdnqaUUT0G0k/K+KETRwjXQ1cisVjUMIPwVHsFkvy429WECLFbp
gw9izTbOqZDBti5axIVM4RTVieJmTghn0CSf7HlVloaHXk5HBpgm1Y3v58Vp7YaKkS7HfpGj9V73
G884pMfwofox+8qm3kSP85d/XE3hOCE2qJuKuzlytJ9KHN5ojeRl6/d7NcBE3oacOlkIvGwxF6sp
ni8a83gR4cKwDze4kw54+YZbC1NCL1fSu/CXRMnFY3AhUDhphZGrKMJAoPOhqz2y5y5KV7wf5Akg
gz8jP10xX5c8JWUmIxw9CkTVuFWwsDYmDhtvMN3ViJSW9SzRjcdWN7mZV90cIZqklpnSuoLJaBp6
2FCFDqLj9DPnIJCbaGVLxElWUiw8zH0zhEWHlezjD7T1MzZ6lazffrEx7+KEi7gHVTs2Vg2CvHMf
aAFPos+1b3mzz1PoxSH7LFlB7jDuraDgULTJSV2NQKf2s4pxQG2rf7FdH5HsukZzXnhqptV9ibJF
FLyJPvVjEaL75Ww4x846ADDA12VjqNJF5D/iwpVMptplLn9lGI/dms/JzJGnpJ69YXCRGEn/cF8n
metyBEcy54wkjCvlHMcV8bWt9S5VvPl9sdM9oD+e7GdblpaUraPgR0IrNdq6w01gTIELlorKfCRU
0oHI9+KecQiuo4yAK67xY1zN6ynZlMPuH9dN8BNOVE0hGyEg/NCsedtruHJnL3E9y3M8fTUderQf
fr8vVKKU2IThKAp6pBvITLVo3xjz+zouJZHHopMHChUHLwFiMejJr+2vUo3CSVVsjvZif1mAJLs/
v+c9gDmmPurgvkp8H4R9AqkeuqBQ6+eZSOEQJ0PRRM6cIDWA8eG1qY6/M1vL93nqJic6V6FnmVWy
MkaWSQ7z0kHDo5SYL2BOQBUQNjBisVLbWowYi3PKTrip8/KLnp1bDs0c7R1mBcR+P7WJl88u0M5k
EFkLF82lfDH+mmdTC9PaNc42WTvhr3LOfM0K8npc31/hhdN2JUco0KggYBxrZLPPHftlz+e6Mbw5
+nlfxoJhXskQEgl13RCTGopxjufAik8FkaQQZN8XrKQfkQ1BH7tx1ud11201Irn0l55CVwrwH3Dh
dVlaq2QuYIaAK16bQbOxT7T2APC0UrehrP9j0eZfLU8cuM5SvSQh3sFnd7D8GG2H6NaKYXWWtR/Z
b3WSeA2ZAQge3knQJ61VENc2uxI0LFT1U/L2SgLy+i9gRBjlgNu4Xj/0hI0JjrhxVsNPsRvkJjsB
anFTMRms7qIyF4IEv96Ag7mqQM93TpTIj1myMruVmjz/hTlfCBFcAxgpZlZhmuTcN/tM/2akkpc3
//+i0wN0J7o0eHXspk2dpG0aJk2G70/W9wwj5LXhgDmk3cDOPdCsnMfS+UTT8td9tfgm3IgFeDpw
KcFRcjPoHdlk0ucoN860sJ5M1vtqnPimVj1P7rwNW3t3X9ySmRsX4gS7i4Ymj6ibwvFgrlwzAZiQ
elP+rZsqP6yflL+pRAPQ61U9wQYNHbXNzIa8aHokdbJW2yDtt27TgX568CZZGkBbMkXbxhie6gD/
Hit6bfOVSrtwrjL9PPjGDy3oNkAF7g+pP5b+FEQ+9ehXzLZP5/urunRtgIEE8HAOwA1uRqbyXDGV
EXP852k+ZmRHnW6FYfo+kWVSl1zupRzBpTsj0n8MPPXnBEF88XWOZUWBxQv4UoLg1Kcmjbo5crVz
iVkX3wyMbbKZOq9bzWs8mVdEsnC32wUGJZSK0FYElFldHGk15soyQgAAnfG882NFX3VM9cYslQSe
t1Z/LUaw+rSfkmKaMP1VlPZHTDb32TMds/eG0p860MaWtimL2BYlgp+DAO4CNMhi5cMeJ4S6AMk6
Y/jFr60fI/tcs0fCYn+kX1vzY50MHtD1VlHnrlhSrHBGtrn5wQx/m7RZm/HPYZTcODe/CGDBgOxy
X/jZOe7j9clwjJClruKgrlAoe6NqD1pBV1mW7nKnCnrL3dkV+3L/WNz4NuCEAVcJUDcAu4F08TCS
pBpLtVPPff44VscqSb1yAEkmsv+07Df3hd2cDaBAumgWQ0six4URux7rQdXbVEEbChpEHXvT99v7
39duF/BKgIh9Vg527AzUbsEBdyLU8lQOyYH+miRK/bod/MTaGuxT5R57PORH8CSq3fvasTZKFnlz
iKNE3jE8D+7/qhdoqqv7g6sNXFL0FQJCGXfX9bZGueJSLTLbsw18Zrd8jxVa5+xbZEfbyM3Wnfl+
GruD1mMgHa+6YsoeG5c1a23qfyVttQtdJB7UbYW5Xp0+gsYMhBDUqb8wdY0hek+PNhMoTecO0/M2
sOOrVsm8XM3exzQ9TaUs+31zB3NlgAuBliVMnANy+lqZsY5I5Ewaltg5pka5T6bGt8unVFP8PnvS
8tTLQbR6fwUX7YZD+wDmUgUGrrCATptaTcubzZ3Zb+m2MGR2s6jUhQD+Ay7CWJMlJQDjxxaGOX5I
KqREhp1rfO07DdDo6sYkv/Wo8/Px1Kf7vmbenD2RWdnO6X7ox1WtPdZN4wPqYX1fb9H1QlsOVw4w
Ou6hQP56/bNCtejApVhPP/UJiPZDvpkHNQDa4uq+GHF50VsCxBcMyGs2yIFgqtdihl5x7bhFxbTu
+fK2smN5owagoDjNjeu4AIm7wSgf02mobFOJngZ78gFXDpQCL81DySaKngxIepjl4Kw96NsiN73O
UVUpQzu2zaM9NI80xlRhSDaYJ/ZzY9iCQkqyaKKrEcUJi5aBwauqNbN7zOrPaQw+2WfXfJ+Pn+rT
AMCh+xskLqAoS7D/wbDHuS8cyAKkY2c+JfP0rkNx45+kiPPBUVoNs42+r8dcdVbTkD2ERPey2X66
L0ayTzY/ixdnjTZRysox7B5bQgHz6WUuhi6UxpuiL0Yjud0kCycmiydtDi2ti/rHuHI8ux78HtBZ
VVtKYheZGCFVEI2gfQQGXffoROkqicEsXA1eS5P1/ZUTQ9g/ZgCYVRfktYCLE8TkWLdBZQ47djpo
/qJDXB96QE1MisTcRH8gyhFM2zFngheIzY4OHT10OfWyG3HZBF4VEezZTJtwaMuQHSfqgmFr56gf
Y33T8ktYRnFxk6EQleHKXphbB6K3OVOhDJzBA0+uI2EAvOdix2svrJV4BdkWcUu5kGb0qcNKNhXH
Mpx9u1qDkcFrTG7n5/u2INsjIVwuzKRltFDYsY4ObfrUylpcZN8XrvkYqSMldKPiONOHuVwn4eb+
7xdvXHFbhKut77vMSqy6OE7ks43yuXIAx71Xle9BgpYXW8P5fV/e8hF9NTnB66h5iEHJHvKq7JAP
+z7xi7fO9AgqmYKIubdjquVVATKC3i/JlsQlGBIlTlpydMSR0gxZAOp2tDwCddWL7EPj/urV9214
KjuJU5NYgDgENSuKnWgVVswoHuf5SFPJUZHsiPjy0Fmaor92LDAw8kH/pRo/HBlOv2ythDPSZyQG
cxUOowq2HqAUp8nJdE5WFhRvxbUTtl5kN6i7NMmdlB/7AojEnzNFsuuytRJOCyaVzRjwgMWxH57m
svZG9Yjr8v4JuckriEoI9muk4BgYwNt9LI0XIAMUZny1Wk2Btla3zUGRJPMkOoltgQllU4ymlOIY
mgMoDoLI/F7jyXZfqWUTQMrOVNE/gazhtT+OnXh2szTvHwHLlo2YSUgsNp8UZKwB0pn00/Tkpr2L
MqiVTfXzfdmLCnKwMYyUYcxGFW65AkAaVTyBmnnUbAyY115Rov9Rm//mtr4QI6hY0L6pei5GoTGQ
tthKG986HvdiGRciBMtItLJJ8hAi2pbZmF3LdQ/9UW8tbwpSxPgzK+iUZUpfHAfd9Aeg6BWDturD
+G/8zqsyLwHDxRVtVqZOKwdigBWzZ6Xmd6PxmFVtcH/3+bJfPvpFbYQgSs3SJmNuWxw1/UHpqFd2
kvMqMS+xAghCNTtXUFk/luRHln2eEE3TUHJrcg95owR5PT78N1yu1Ty1YWFh7KBpzroe2JEGEP6N
Ncpymou6XMgRPHVnAA84sit6qjF/OdI5SO0fNLXXf7ElF1K4s7jQJjWdbmbUwoox9dA5ABGfZAA3
EkVc4TCmGjDdDQVvqH56ZxO/TxtPmq2QyeB/v1Cjw/vA7pG/fmyd1gO3b5ij8BpKKnuLQv47JUgO
XgtprSQDRzfiv84EBujwLRwMPNj+UYhwraWDkTdx7rJjkW/y+kTdkx7+0zFE2eFaD5W6LiMWnhpl
BUrTQvvkuInkcr4p/V8fdaRSrmU0zDDJWENGWnv6xnnBunKeh87LH0hQb0JfBuUl2RyxKylvYws0
mXjTJP0HzI9HAFPK/23dxJ4kmFZFav7WTLsH03mqZCk3mQrC5Wgl9syUGO+XPvw2Kp8L9d04fb5/
3Bfv/lcTdoSzOExZYqQWRERF+DMx0x2rklNW/SiBUq9klsQKZArxv1+cyracwXAYI/pXzUPYrlCU
bK1/uulRAroW0VulzmhVFsfYHUFwWawMXZbVkmkhHHs6hNVEU8SAs/Z7+lq5Pxtzd39XXogtbu6U
i20RDr3aNKkxzdgWfTMH+hoMpOsmqPw4QB8milhWUB8zv9hW63ITru/Lvq/dzcR14w6jCmR6XP1t
AvZ6d459k+W23+m6DA/4pj/s2imAw/x6s9QBDN+Vi5gpLrz8o7MZ0OhE3jVfot30GdBZAT26koKW
qB34JAhB7QjD/xgeU3XhSLVJTVuKhpyDi1x8Wvtl/yMEPMb9Jbx5JYhShFNlulTPurLSQCpYrAu9
2KkRIDjcbOWOkRcq9uexBnovMTCp5G4w47lth/5vfgMmITSQeAIm8iahbKcs05Jyng8jGiYtnwY5
z+rYfr+2gnLTyTg2F3UG8QjaugCtglFtwcGzUYs1bbawsiCu8+J35jZetYc4QxZJRaML3UjWmO/U
5RHha2wh8w9SCGwmCnPXtqOZJUUcbM4H3lUTgkmR8/Su271Zg6TX2cZreyWRyK3xViIoe2zQRCCP
zm3rwnupbk8BuAINwePhx34W2Gfd8MijuedpsrCQHMSb0/GiIdjEwErPR1pEkp0eJHB4UPTawVDI
jmGyeeqto2ZjebPjrH5wAOOoFfHnLI0wk/jAJmTxSeIp1htvOf4z0InAEVTR+2KIHnXKOoBysUQ9
ZMZDitrvWzMQ/PtodACCEABrUGYWNlLXpxh8XKV6mKpTmQIIsEl8O/lojCvrzR0+kAUaId4SaGtg
GiOCX+0YCZPUAUpCbfygxiqvNc+VFf/EK/VFBvBQ0fMFWg9wX1ybSdVYhhmr0Mdoqt1g9QpOebzR
Y9d3M2M9ElneQyZPiN7Mqa4r1EIhL3E8EIko86rTPlYAva3Jp7cfAfRh/aebGMWlo9EZbVKoBxUh
nL6et+W2XZceWgP8aCXjs+JeUjhvV8KEVH7WFVUBbk/j0KXDyR2aPajNJF6S29atCLTYwEW+oMxe
71VHR/BuY+rzMGsxch2+CyK4dt4O6bNk4fhvvRFEMD2KmgTgksRDlOp5apUjFm7YawHHeXUegHGD
hYvXsSQnuaQTOlA4/zYnPBaH1FoznlgSUfUwViul2c/GLhqeOksyardwkaK0/SpFuEjnQRvppGJz
GKjmtbELwBK2HSYZo9XStYKWC7CWAzoJ15iI82CoyVhELbTpg/7B8jHXszW/5jt9Fe87T9b2v3CU
roQJR9c0e9sCQLtxQCH4J2m6dWXXKN7rvxI38yM3lljFgoHjwlD5PYaGB7Q+XFuf0xqd0iLSO9QN
PdadFjSskYTDC9sEnhc8t0CtqFlgGb0WoXSWollpYZxRKnODTu+SXdTiho6c7vt9E79RBgSHNtoN
4R1A9XPTKQSoelfVywluqHVXXWk9JVG3uS/ixrLRl2aA8hLIFbruumI2fB6oE6Iqap9tXZk2TUwf
VXsgD2qjgANbC0fJ2t2KA+YMpmhAVIB3xE1nQYGxllShmXEw5+4BS+tbSfKgxMR3E2nEeBPNoDkM
4ajOg1JAnencMi9iC9AATCCH7oyDjor8MzFi7dSV+uCnHQOEE1gzvLQtAPyPrqu+0t4XarzHDG/p
6xbUjuuZShzj7W5yuib0j6ItAVezIfhelmUE0KKxCpI67TGn867LJV29tycb9GA22FgRi9uYpTGE
cKrRKED3qkg9tCvX9cwg2bu+km26lYMpZGUXqpJ46uYogHmTAEkcHZUqcPrFGWTYVFPqU6YeQvax
/1kkhzGT+MTbRcPDAqRAQN4Dxyy87/Umll0x2q1WQ6Nm55K9LePeW9AAvZkIsHEIcM7EyEIvC2dS
4xHf7yzfHdNgQLBr2rKy403zKQIkINnjoQR0HwCvG/xgXBgjGrr1TsOM6Dk8TuvCI7jn6+/6rvgR
Pv4fc9/V5DiuZP1XNuads3Sg2dh7HyjKq5yq/Quje7qbBgQJEiBofv13qJq5JVHa4vadffgiKhSi
XBaBRCKR5hx53PB1tSnm2JtuaAPYX+FamGOtIRCfJoaq0cH1aMfALFIreRhPvHStP4/lmnLth+bx
bUNyNZAEDFFglNPHUk1QkEy0241jZvYd+lASudGQUvWqZWy8f1vGlfVArmn0nFGShHqsq6xKXVSg
3mpqLYFD0T0Lcz8iDpdZs5NkjjT1Su8mosbbPZsvKzXdTqQpAhLp0tZW5lwcau73J/oQk7ikSUWK
O7eBwTn0c4ju15M/uYHJwtFkp/UAdCru8jLwnrydQBygbQNWh9o625Xf5hqDruZ/lAeibXNE//MA
I3U5YG5feTGIehH16r4UzX3c3+v25u3pnxMxjunZnBCrI8r2Ee+0WyiY6ixwUPjwInxLlb+6T03u
ZjL9onZ6d6gxeow+W8Z9Z+5y/X2bzqRSRmfkwoOdSJkogQ86FZxIEewG8XQUi63dvvP7O6MQe6EW
Wfn+7w3fVCN6M1GWiwCYiLNnSftF40XPTeSt/p6YiQeWNm6tFaBXvkO5wNI12ifZHCI2B3I+M3TT
wIF0apeyqkFOBSG9kKPnB2S0j4U2PJc12B58C12E+fLtO7u5Zl9V3J5MV8cdBE2yMR3JiiDy0G9m
xjODd1U2hL3BcFzgMoK1HrnbaYg9c7PM9krEv5Ott7bCeCd35Xbsj43DuWb7WVnm5XoqcqnRToMs
bRM9kZWxsbdlGvQhC+PVHFPGdeRlcmMT+5Ch+1JFEtrnve93fGt8GkK6TJDqp82Cf+hDczPHInDL
XJwP5UTfzSarWoQN+J1hyCV8pYDW+bJN+hlTcUMM8cB27ANmFfDH0/iHX4O3uS5zYN366zQFR/BC
zpXE3Bg87OKovjNG6njQqU5myuYii/RWRQcT8HIer8MS4OQyApAdTomyaXdtba6Tsg4LQlaNeyy6
+r4uvTVDU+Tba+AUc7y0WcgqwZeAN4ayfZQHXyoN8WXWx7yNDlltIg1oA9mGd+BP48D5tO0CpO/8
W5LGH/MUSLPWXHZ7nLNL6T7aaHAM9004URiKS+mAJItag/f1QUQobEhZnG6Bl2hvO61OA5L2ZO1X
Rj3jg47r+kKoj1U5xnwRF8UWNgX3a6uI2KIH7pYugCC2NvwqwDBH9ly5+VSTAKA9+uwga3dQugEw
3cubS2nRAxlPR8DR6Pat/iFHUm+uBPJKldDABhhEcCqZOBsBrHuyDpvONRslWf6t8psQB/OAq53t
PrIY+6hRLwD/tpDIHnuaenDI1suqgCl70am5grIrBwX/CMJ5ADfGKR04fdN/xE1ybtoorv8S9/xg
iOKo2+Atc9uVnZIVAZoaMdlC87sPg8oXY5ttVLLwbWWeTiz+hZGpFaSw4EFGW8EkzIdaicyqMheN
7QB4xSljKZruIxHpKirjzduirtbNRNa0RcSiMZNiMPhIoApWmLJDua6Vt/1P4VvaZ60CYHLQJLn2
qUtku02bJL2LDPbLFQ+IlaHVB20UoNbCjU/dNL1JcFDWlHFEu5i4px7RHvqyjI5F2fUz3s3V6I6i
EAMBsw9i3VdMpVQldekozziqUaPbD/B0wiF5KtVcRd84Tefr83RPiGEAiNE30VQ0mUYqvSaREQS5
KH/uyFIfeJCi/23I08AEdr/fZWgpjIK3Z3S6WidSp/3gbp0o1pWpedSI/r2VWrZQssmD2vG+vi1o
6naMgrBWwYhqoWUa4YNLs4DjZE4KQM8fvfKDJu8L7RerIcbfR4cQGIXRjIbgxMQiYFhFloPk8Wih
Vbtq4/u4bu6dujq+fRu31OFczMR7z7KOVLnmRI+l+CbahxJowJL/pFY6s6hvzAu2YkRAMFJwoq7b
6wzm1bDjR4enC+aEGegQU31GyA2VOxcyLSJ0TeZHwveio2F9J87ScYIORxKmApO3QevuIjFHGTFz
W+5ECzrsuVYRR9EJMtW606qFN4fBMSdisrWbcZX2SZNq/4ciJrqGLCDob9i/RNhskTkz6ejpyQDq
fDE1Ez3jfltVUd+xzzooPeOQSiLzwHLT2gmMsYJllaEI466vafGcaWDc+0Vn4UU8Mm/IfSBXMO1T
KxoTxYo1gi5mFYVCfKFD8jD0LHBqOSNp6gtNJU18ocopNJZGkXMEG7wVch/9YdSsEK5oCmwlXsoW
TkbnbO1tHfnX7U0zIUBBkugCsSLw/tzzkgaa8SRr79dNK6bwVchESzKWdoPOSXRkcAkyP78zWros
huT5bYs0M4BTzD5G02SwlIiOsEzfiUAu3/iQWO2j6SSBw7oZvbx2eE6K+XpX49CehS8qV1TMSyzv
KJZjOC4P5eavcFy0YB/fvrdZaaM5PpNmpVEHznP7RZqBs9b/qbRxqM+kubTVG5TMasdulR6tMFvR
ReYCWmdY4CC+AfnY37y7ie6jjRZNIrYdnUKbRpivXkKbI4PlPBjXbYvyOnET/wJcnLSkFYx9YlRN
oBtWFbZp3ryXYKgLKgVMPE1JEvTe8MfbtzkjeOpiRBxELnEso6PZg6D6PfMPNCvCUi3K6qNnzeQ4
R7s48aLOFx2ZbDAkSVulF2Z0rPu91X4xrBmNnLEc0ybzqES3Gig0o6MrNrW4T4qwsWduYU7ppwSF
UT9yP/d/LjGoRTiqhQjHash5tbjh0FwM2GSjiWqrBo45bghncxEkltyorH4eWmDDdWpG4ecmZ2I7
nL4E/TKBCtJKSzflYCZ1qNDF9qulfuOegswRPEEd+cYrNCnTS0Sb9UACKJTeLim69FdRJJ/eVutb
A4ccF5rS8YAM6kTTlGLUK1Ghcuwta20n3xPPeue1RsDsaEYh5oZtYgRlnxbFEGG3coEr6z8ac9Tb
czo9MXteDHxFVLFHR19sdJAcIfiTAP777eGa1eqJsZNoGmg7DA6M3Whchw0FG3FgB8YCuGWbYg6l
fe6mJuau6Pyh1C0Qe6dokvToYnQ1Zykd525q2lDWZATJvoTc2g39X4dTvNx6pz1lRiwH9ERAD4by
wQAdfA7cwXYuv3tLrc+8lmltWYLt1jczCGHoxnUrFWhltElEHba9sXpbJWamyLEut1sQhTGHOQ00
wtvw5CHLN454/HsiJtYtliIGO7rmjebaNu/TdN5cz93F+P6Z02AQmRI9odrfFYHM9GhrPNOcunhc
i5jVKWjZSDRh3f1vzhvXEbVRuc5kTG/DZyW8cHTayjB8cey0ZaA/y+ULLs6cZ3dz1M7ETWxazrNM
IwOOUBS9ZBwL0+AflJpLDtw84J5JmVg2tP03AITJtCPqFJ9cwh+B+reJYnPh5M5HnrosYNIKeDSX
Y7np8pzJndg6pghFmTF28Ezadx61Ny6Qf7zqHUmSo6bMRV7OhZRv7hFnEifmziW0FE6H8exQU4uO
hjmAoduW7lXA1IvzvGhIwHTwYun05YuvOmqHuZl3Sma0Y+rFIYo0ZG3vnCxdpn1iIqznuN5u2rmz
+5mECTrpOqrUJKaoMQ62RME39T6C1DQw9Ln6ktmxmxg6GyfBvhL1X6eYdKlOZ6YXP5/+Ox7q2Y1N
TJ5q9R7ODowFIXydkHpbkR9Wn4X/hmE9kzIxF5wwc2iY4R1TluQ/8tr2N6TPo3SRSxHNHCBmx29i
LKqSdA21oA51SO//OichG4ZGgL+vexOb0bGROSLBZCl6TGO2aJ110fIZb+jmcgVH1kieCxZLfbJc
UxDSj+7J/xrL6eYCev3904iebUqVCeQvT9jlsw47tIAXLBel2zjPJtf7GX27uZDORE2UW1cxzYEf
7B2j4bMBB1KTizR77/W/2uV4ChQ5IDBFKN5Gdc5kXmiOuglz5MJR/KFEsIala9OcK/u9OW6Id5k6
SrUMpAcvN3Plgm64LjEvhqxWpR+tFUPaaJYs7+aYnYmZ3EtmGY2W8AROFtl71ck/rbzdvxcKBQGO
iQoqIIZNa/X81Im8EoWAo9/gyNFvaNq5eNB4zJkeuF0LpKI4CaFgxpzY0cyurbYxav6+t9oQ4JWm
g5JLAOoBIVDkEu3O6VIYxYIDRZ19/XUbhPYVZBoRKTevMpquT6HSBoCJc9Uii+qt834AiFe5/Vti
pglN4vCBmzVNnm11oD5CQs0Xd5YD9lrxUHCEJAgKmQ2fACPsUvFqDftRNvTOUUvtAFtFoOfv4zmE
0dtCRik4F6MYcXJkRcsWIXWLJgduDaELuiKkUgLpzfXDzImZqATJDI14FXWOBLUzvEBe2/kkYnf9
q9MyjtjrzUxGzE6SVPd67hyp24dRPGxZawYsqxZvi7m21JdiJtvpkCH8XvoQ04lN4t0Xv0y6Ad09
v42JxWkFkMkSUjpHkPSGeSxWhU+AZDdXRnJtcbBE4HGiYwgTC5GX+mVzPtZkYOpzVQVakWyzTC5N
j66pkc9sCKPxurQIl6Im029paDKI2pgcHXS2GOKJ9fnBr+0wEzRwrOb46/MzVuwhbWqg9nWa9wNk
UFOoGnlFFcUAks9EGvhxZ8xowa3hGwEI0WwwAj5Omw1UgwiMp4DU3ErBFrWXh6kGvwD0b7wQ396+
oxvLB4xlqNAYS0QNcjVVMYjHm5HuHOEYlOIgVjpfijMnYzJHpg1YRDQQtx8HtMUGWuXUgU67R88r
Vy7ywaCLd1a97X0lnrHhTMigYMIFY3AHjML0O7V0Gvi9NUdVe2OtAaDYQzE/OgVR1TBZ0ia6wKuy
90fOLi0ckPXRU2319uCe9ryJdl7ImKy3qklsnrDB+ih60NP632iZLyyQHQ5eHuSpWKDTAo2YTtDk
emBxGSRVFzT93VC528riGxaVoTNkGzO+b4CjDcTPeyONDk5ZrYa4XhSxu/Dj586yFrT0llVZ7TRs
8KkJyOgOrK5v38ypVm96M4ADRUgAOzDKISarutQsre2smnyMI1S4CGftknYli3RNnC/6oCeB3hSB
wZ0g6jYK1CwmaBZctiDAJ0V6LxBpuQL6u+d9rpv8KwZ+28Rfa7d+Uq6+bmG8U0+FaR89Vp22TOzk
qbbAfXtnErYotTqIzedOAyMuNsOkLMHI/bkaZGiaf2h5sx3c9mglH3IjfuBmt6e5u0XJ0cxsXqkx
qvWxkcGLRl3ZNZp+Owx9N7Q1NjS06ua+AAxWCWgqNeMBXK3+UYwNrxDlRiYS8hN3LRLu2OcIrxBv
vxvqaNNX5qFz2yfe9T/entKrO0KnDGAY0e6ITRr9COO/cua4yyhLEX1DNWPhf0WraeCaT2qutf9q
mU1kTG6nNpDFdQ06QsWgZzPDGl+htdufUc65O5nEQCgRZVGPpZJVcR+VC+nd07k+wBkR01MObqKS
dQ8wGrP70pqrjHwSv+z8ofkKRXNoeUAREHbOyXzETeybMjGbvXK+k1oGBl0OzfLtOb9Sr1EGZh1F
ccCGRdvL5Zx7deIK8JZ2e63R06AZjHpdJPVDpUz7p5Gn6R9vi7uqmB0byjzgsSPvg34sNDFeypMl
yVTUteUe6KiAxlogWsVQC8xNacahmbVULgCFq70zSqfb8jbjq6IXqfbsMd/Rd2Bt0Wcc+atwGQqC
dOx5JkEjH4oxJyWD1K3LzCO52OcNuTeieNlVZG2BFrjo+NG206OLTfDtQbgl0jxVKWKbcbDbXo6B
ohyoxYZe7M2sVM8CQD1h6lobjxp/dGhx2ffMzwLldXMA5+NcXljssfbpTO5k7fm96BNfOt0+zWVI
8oeaGgHgFFaipwunvUchPcDvktXbN3u94C+FTpai8HXNBn8k31fknYi+GnNEyHO/P1FgHnFsLrwv
9oNCrGE3C9d4hXoBjQVhAbwh3x/NMJnMlp7kzNX7utpTu3S9QCWkHRaN38ZbO2XFIXEy/cHsCLr9
MoOTRWcDBCuwSU+eXa6zbYE+yCAydP6xp9ogUFbHG+zLPUh1bQTKyqFPLfQRtMnMwr62T/i3Xd8f
KbvR/Tg1Hl6W1+gqdat9U9yzMgnMusXynpncK3cbY2MRzwcuOA5DrjtOztmOkcc21YvI4Ps6E8Bf
j1aGcjfEpT+TUqCI8FfbV8apgGuGxmikWMcqzEtxQ5Irr5TEPLosWud/SKYBprGb2TtuKRSQDdAU
jZwE1stkvtHhEWcDM5p9roqfdiR+Rv7nt5fE+AvTdYgdFsXDiBzg4D1R2aKNOR10t9y7OoA3nE+D
WmWSghJnBqfvOnaJ8ToTNLVtfWRE6He1670V80WdkLDyPjhi2w7WQnah5hzsAngGZWhUFHAA396+
y1sKiBMfAKpRnQyyoclkpYalFKd+sYclo7s0YgeaJM2DY8c/3xZ0bU7REjh2gyJshsJ+fWJhYm5a
wh5gAXRLBX1ihg5lWyfzP3WV/FCVwFr3tV8GMkEpO4qedQCLICSIJPxkHyu7Vro1utv2QhwKUDuO
9ToUoHcjmai11D96v7ycUf6LswnOz2NxgT6O9tlK8zSnJjzCaLqAhvB98F8k9iHL51AXr1UTYhzg
xDvYFG2sgUsxvo32h0xG1d6zyqcIhCV9qkJUsm5Fpf0bdwREeHQhAPcbobTJblSlXivSOG32GsB8
bPHNb/VQ6zZv68b1Ykbn65mQiW4MvaUMdJVLtNd+F34c+MlMCeGtATsXMFnLjEQdYl0SAvK156B1
Y90+tnM0r9dLCXcBqBNEANC3gaLzy1lpAM/RS4qzqV2BLqCUIAeI1myIP7w9WDfFjAFu+EEGTgCT
FSvi2PYSbsu9J9/HqMX1fyRzuPg3/L+xFflVxkSPk1TaddS4GK8vON6B7M9CH2IfGCBAiWaZLa+3
J/QlA20IwSdsHNaJdOJs0ZiUux5jnsSCeYgNO3C+EhRcJo0IRPbLWZWxBxr+HM5PgDVwplWraUzc
pI66fi9SyhDlaslCl04+szndmqJzKRN9ph3jtOsd3BH7nGiweEBwmu2VmhMy0emMlHJwFan3Q2f1
fOE4OsW53fb1Doi/hdsGHLgAO9ANWktZVsk+tVQGauvcK3nYDk71viyUswVkUbHinsfe5d5Q/fh1
VT0bh2ljNkd4LyUW1vUAXiwWpGqTGTOVTzdWNhTHMEeOBfh9046xmvldQxBb+FIMz9GQhXb0UMQ/
bBSpv30rt+QQ9Je7IxYGSiQnq85uy8E3mkzuO3T8clIccCYLe11uSVXMWMNROy4dD4C9GEj+u6fC
sSk6FaNWNNglXBun9r/l7pda1w+88UIKR2po/W2ftDM3d8MFgUjTPnG/4famUB9Z0/eJLnF3juP6
n+LeS5Y6YeApWNK+qro1tXtdfVNdo4l1xzN+9BlVtFpYOdeNR1aZWX4UOtOMuVqjm2MBvCw0pqFz
Cg7spU01LIl4la26fSWOBExFUg+i8l3Z7Fj7fZhjM7juXQJ7lXkmbRIsU8rznNJqu72rgGjtV/XS
sNNQVihlKJqlaXehYSCF1aTL1ufh2wp2wwpeyJ64KnFX5XHSxGLf9xuDLsoCdGGPUgSunCN4vGE4
IAm9hdZYmggn/XJMM9KYLNGhX6YNUOjniD+R4dPbN/M/jOSrjHFez2y64TFZWiA934MYdBXRasnK
+q6s8iXvqyXinAsXa7Ug4l2rz7W037o9C1mfcT9xbWe6fBqzpW6n6w1g6LUgS0PH9xfx3Bnnll6e
C5mMYQtOp7jtPARIqFjr8sFnCI8bYmknO0YkXp2pUrthfhATAJcUaGqw6VsTY69KYRFN9c1+8OON
9GK1NHn6KUKmhtVznvpNa3AmbGq2o9JOst4emn1mLSKgrSaht82+OQbg+Eao8lneyZvagqA+UHlc
JJ+uwk1OC3Mi0AOxH3q6HmiJ9Oa9iVh5yYDTVKXANspAYrsTbbF6W0+vdYU4AJJBA7qPUUWe7VJN
JafSTNnYcqb3Ycy+N8pdKfrLnVourCbytjj8AK/JnlpXZYOPz8rRfjmY32WOAvric57NRfqvNQRx
QeIhnIAjMdBDJrarlTgNt8DJO8ryXTWs2wikVs79Xwni//yj+6/4R/n4sg+Jf/43rv8o0WCcxomc
XP7zgf8onmX944e8+8r/e/zqvz56+cV/3qV/1KUof8rppy6+hN//U374VX69uFgWMpX9U/Oj7o8/
RJPLkwD8p+Mn/7dv/seP06+86/mPf/z2R9kUCPkef8RpWfz251vb7//4DZ1/Z8oz/v6fb95/Zfje
l5R9+/qthQf08mv/+sqPr0L+4zfL+h0OJSD7fGTOx4odnMnaH+M7Jvl9NESonfSBeIDZhxIWZS2T
f/ymGeR3VPbAAgH8CgRmJ1geAb7z8T3T/N1GdF0HRj9apZG/sH776+Yvpul12v4D5bCPZVpIMUq9
1HUUGbsAo4KeIxcyYm1O3ezKK7zeR+1XkJbU6zcqyroMXc8FjuqGCGO9TLzHBrwxchk7LZFfyxZ9
PEDXzmC9DU1L9RwUoJ2RHVrLAzWoMVileLLRh4AyZifp5brvaVGtdYrNHMidZsH0n3FJBF8pDmod
EEQktFky3cnrsOpR/RO6udHpWy418qgAihv9gab7lgVRJmPnUas1m+OwnqRV0NVm1awi3+v6paWV
tlpyRNzTHQfpQIX0ExvMRRv1dQMiOjTpHmSCvEIIgpVBu/PQR9uvq5ayem8mVYuYA6DJQ5MXFQLa
Hqmdja5Yqq9TLzOStW1S14er1WpRoCLq12uiOLH3tRdV9RYJ0YR88rW2ZiG6YgsX+5lqyh2yX2CL
w/9haDFiNL2uB3Vspu8bKhN3k9ChGFu7JYYd6ekdSanELPgsiDtC96Vm7BqVGUGlm6JbVLHHv/sS
bQOVbWno8K07U996VWmyR8AFtd2Dr5VErU3ad9kqVm2S7bE1VAznmUEU/Ik5VI/2vJJqJKj2Sfvc
uYorUHJmRA97RTszlG7VqJWtVzr+CVFxUK6NcYt4VSEapjuBA1ePP3ZINSExaISGkwh00fuVX694
bcvoW5OVYKdu0zLgNt9nHWAJ4L7Jxg4itJujRYDlOGk9dMr1hyWxlE3eEcwWAsw0An7SUpBG8XeM
umn3WYPtomuA1Hdka1VVLpaVmZR87cZa4n3DhPvFs16ZepEGpdKTbGXbfKj3nWVrXdjGRU5x/JFW
5egBrSB8mVW16NdZrqfmUqsyFi9V7Qi1bZPIbxZ15Xp87cUZ4RunBBDJts86ix+0uLeML2Az69I2
BOgESd5pld2o0JKMJvcG1/XUCajlM+4FaWpye1/oZhmv/NwFHPVQ5k2uhUQQYX5grSfKT46j6d87
I7aGOOjSWmN54DQmgEN1MURmYOmZhaLzamiaLVjnKh1Md4mBpsa+4aJ6HtIhQbP1UKn2nbJjHRVT
edRUK9Y4lQRzJi0XPqrKM8Ao2pKtHI+24pPilvudAQ4RZE95qxTo0mxsrvvCixoGuaiGuOt7lXa7
LCNYxiZwtfm2gtJXO1mxFu0pKHAgIg57myQdKrSYaD6iZYq1AeGa4p8tu/XjbSxw13uCcJDzqKjD
DBUYA/pBP+cctUnfoDDypy1KaYcddSTa47hnddu+Sbn5KbP7hO6E1Sp32RZm2oQS4QFZBQ6tEbCP
gXCMqm8g07WgBKw8cYRLYPBDj/bSet1Fsq42eu5rcg0EBazXBTfjFAPfuQNbF10h+32qAUB1A7IA
w3/kqoXD7tZeXK5zwHfV3+PWKM100RVJYS1rl8SfEBSXX6UtogLNDNJ7P6RWpUIfqQOA89aojhsG
hnoozyKHlrZpunN628/ioKax3m0Feji5H3BZqcENGlYDkRmgPZQc0P7D/DXJoiJ+Ko18KA5gMEoR
TMmA5oXMmUxFi2LsIf2AMGWbhLaT2irs+rpFttyqLB3NvACklc1WcFf6GydFL97PZNAEf2oBQ50t
Cta51Qct5bVAb/aQG8U6L1hihaq2wKiOkGumBx4rUvlyZvwlR+B/3N4vXII33YX/Dx2BsajkP//a
aq/8gDX8niL/Wnw/dwTGr7z4AZph/G4jHAGeROz4wMIbfcoXR0Bzzd/HOD/6pQGMiKTCmKT60xPw
rN8JPETUKI0g2AAYxFt/OgLE/91F7SRg++A6AkSE/Iob4I8HhdfgAkqFABSAil780Biphj966fGW
juzB3py1d97wORdxte+5xfeDmaklLD4LiqoqeHB68fSgI/HlLU5Pk6Lh+9fvnF5rx2+/fvr0jDvO
yhSyPRRILWxKHbjlZVf0VWBJT9+/PBVs0PdgKEIlaFz1y5dLDcDHrkbwydP12dOXL+WOqy1aEmHL
r6ps5aCcI4Dj7h5OD4QkSr1cAzCrAURBjuYNVB7vc1rq5c4QnnvQUg8wTFhf4ek7lbR6kNR4hrk1
E2cz/R2J+CCEdc5nZ2D9mtZgKe7x/y5QfVcfUqcPWi/1d6er04MplZJjbR7e5byRQd/a9UEDH97p
g/p4xWtEul8+g9LXVSObbk94398PwMfLdHWnx6azaIaMf4ns7KFH9/a7LvacveuWcSiFUX5xmu6L
W2bZES1zsIha1C5iqtheA8rpLicAGWVsf3qFkqGYiaVDma90yAWQzVgiiCwEcjkTHQIwZyZQK2jc
OdTsVsyK5A4xK7kTjWmhRCox5Y6jdWt3eud0eXqWsqEPfT1GTIN4fHd6MHOd74BCXuYvL549Pb3v
lyhN8rpULlnc6feErtIizh9OD01r5A9AyMfYcm+LfC7qo2VDySJLD6xFNalPtENexEjnxr0e2qzZ
ep1OvmR1FxipoX+q+5ZuRK4DSipyiveOOayytvmKIL69Rvl9toiZF4UmZR4oOpR3iHTiHV4vT68V
BSdrm5sfT1evb75+ViNmrwKk+MI2q7eFy/oV0Zt+Z3p5v9NJhEX3em00LTMXp+uXt06fioTV7xSX
f33UGr//+qXTs7PPSJ/lW5naC11z7AchFLvLhRdi1dsPsqBoWG8cKtfZ4Jkgo/a6bQavKsg7M3no
h/aHUxv1k+S2u+gHOHJ55zj71wfmZu7ZpetybwGO4m5x+giSlhWSXpwtHVsNZFEUEiiJMcViVdFO
Zna0U+ODqdn1InKBpeVkHl8iXk2fkj7Pll3c9E/ERrjTS6n2smddnF3PD0En1IYL64cTGs55QNYC
uBiAPCdhKdXpLpxMC0ALJtat08ZiTWi0r5W9dFxqq4WbfYlb3j9TwO1teAuwKCuO/MB0NIBKWl+r
3CzviSpSIxDj06EUbDNEzfeX13z4rGltPBvGU9yn9bNuFQRBYj1agCbVx/mpTdRuQI4oD7rKMpaF
qUCTXcPTr3N5Z8Vd8iGh8Sf4XPeF3aoVTlsyXjPXju9SZtEtbdK70xUU9GwP+/O4eD4yp96I6cgg
xop9AZk4LOvJmrZ6lFV2Xp7fqb7eRL6WHIYmqC1ayECeHqkLF0zVGj+8XJ+exsr6SClF17nF6TIr
wfrh4tgW2H3a3FdZ842mVbzoenjBpQMzpol9q7niIR4s/5GqapH7PfgoNa7taofB+zo97SzQKCxO
T0Wk+wXq9vCpl6dnH7AK1S5wlgjqbugWmifr+7LP6ntlttIIOjMjiyEl+0ZUagUSgebBIIVDAs+P
3xex8jeJ/4NWHaJZXWajQoRTkOSenqaoiTzA3RcrHIoBHFbHczVjp46A8+EGrpwDhDeUC+s2cl/T
bDiOuBkYBlp/p49sxgz1m7vXB65rf152ZYkOxNfr02fU6cXJx18+eXoRdBCrtDOKzetHTs8mP9M3
pfUiVOCfPZfCa1cEurSspZNr8iAkeJcQBciAuKKAANA2hB5ag8OuGoypnaiRd9JAOxOe3kFbPd4h
Xpr/+SGcjYut66Sbl9dO3x4fkCaVf37n9R0Z03SjcechOf2Me/qZ8dNapvlL2wceoO2XA3ZzU7Cg
zuNhd7p2xhdPl1iS5grmPQ2UHOR7My93EUKyTtWjhtcqvRoNICkQ33BcAdlBbH48PTu91vDhg2fG
KOtK+4fGsZaVzPxDXbb2Rm+zh9OVNm4Cp2cizea4Bk/lFhO98LC5AhYPJYWIJE0CkjitozA+s1wA
HfYsLIbWfMQJ3wjiXNCNGxfW4+k1YzDalWU1w0IvBhk0sZX0AViL4PCQit83HpyiZEQ2H69kRFBC
dnqjtMvkIODTFCrm9y01OY6t8U/WNNquqeJ4f3qWk8gnCy4sLM3Ld5StsEiRQQjcJEEMiMVtETgl
08PERMbR91rPXtS18HZ177g7p4E/0msdPqTKj75Z+zvKBn+vOdxHSYYRAbYsQz3BePn6UHfe+eXp
DfgO/r5Ot0OzRbSmPxDe8l3leCHg17tDXloF/qXxqUT9lr0CTupDN5QNTLgVJzvE3bpDoQu65ob9
pe6ibG2L6iMObdGeRkO0Z1GM+vbXazRj/vnO62tZgp4BlwBuHJnSUO8NVi483gU+j9gTspzJs+oi
teK63YI9w9xyZcLwVFU7lymyJpE8lIICxwyYFbCC498UHBIOqFYjciVWjujFH9wejj38lp0+PtSj
43W6jLsHVzXWlor4ILpqqfcSjFDxmMZ3vWIdS/yfpZn7d0nnencIEfl3p0tjkMlec62VQpBzXyBY
ZGLtrEq3LhYdasKXVUZgCvRseJe63XPy/zj7siVLbW3bLyIC0QleYfVtds5y+YWoqm1L9KKRhPT1
d0DaTlfuc51xToRDgSRI16KRZjPGmNImh8KGxaUyEbToBK03ws3d7DNl1Q+4fCyVy8+Ol8oRPkTS
o4/Y/ynuWKOUL3fj2KpdZAP9nBNbXEo6/B4EKg3bHisprfaIL0Dj3OHktDZ0ObJOQI+u9wU11/Q1
gNd85bX7neS22cXMmlObK3KcZg++P0c1ScT2TjycutPUmOZCqrq9NCz6VpKi3HvLC7i+hQzvWfbv
G/EHwP7br4SQfwxhe4i3ARb4s4NGW2/KPfwbdv1MHCgnBiiquzS9UXSv++T7kKNknKl4i9gf2I1r
F+iZtOliH1JVYCIC/cDOzHWgfNzqR+1peSshcXBoKKI0YWDdY4J6CGk3TvF9bbB8nMNAxOe1J6TJ
j1Qgl1vUffNFT3CBhim5+TJBNHDAx89tX/6iY0Nu1r1DRrIskm9T65lXPsbltgYXJqsKBh0ygf/1
0MBQ4pASjYX/iT33P70SCJ0jjQkkB1RpP2ZWOkS5AifW004zGK9Ny8Rb4+V1k5GgAy5ZxuokNB/T
IRmiPYa9jiJs27Lo7M4BYiN1lGRxU+ab2VfxQyCr+AGTMHvGCwyyfF/4pH+wIRseygFFjucBTyUI
u0y48te4/BVCp+Yiq7Hb+qrGF/JZBvyjzbq89smivABAAGwzpMl+fiFIP8NGj8WE+HdC954vAV/l
Qa8zuFshNHjr4bI2JfOqdJL4ze9juupJ5oa1lzHd1GdEgwlKplPUtJfDeA1RuKbtgX5RKDraNzfY
32GwKaLBS12bFFcxe/gACrvLi1lcaFslqfZmsq27XiE/Z3qQ6toIjBZdXYaoazczldO2ipAbT/pJ
HjwVeb9wVh+gKnVjAeKyTh7+H74XBEag1btIX0Doc8mL/SPT3FUoczGbZNzNGndCTca7ADxRbcee
qExTcrdOr89VMndZTSN2C+fJO0x586WilIPA08h5E/oNtsTe3oGQgOI1EcC6T7UKT0VcbUboQzw2
gjYv4fyjKwV9nmFVQF/5RLrenKyqpp0syC9jxeazE6MsQExQgoIjig26+8a2MUqncQXRbj1/Lftw
GxdT/SMg7U53cfC7qrob8BPRb4J2J2f6yuDr07QONv++rqxVQP5hWeA1QtwHWSRUSwZUBnqRP98n
i5qsYgCCfqeYl6S1aeiOjibMQq+6dxRlfkTeP/KqajZ9gKpzA9DIJ8d3/4PfKGEn5TmMoTm4BGPs
HHU37/NO8Rsvan4T43hzmfxDw+K+tKNUB47fkDW005mttbuN5sa5xaH9TIp/XQs//iYCxh2SXUBB
Iqn1828qLCkGz4pxF7IxyKYg3iYOaWAGhj5qkXbxqatsNueFc5lGiEpLGDZvTVLPcQbN7CMCcjyT
jTM/2KE3D8NYeFcH4YMyR4TfJJf3Jpbh1kYDqhigqpqbIAtWIUHO2Xwphr6W6XpoXDFf9NKAc7Qv
52Leu4k8AaIEJcvOYRcdNptGlzW8eQnSF5PXUPnhwckdeR7rkW6k14VZNATd01jtWjFUF9LRfpt4
Oki71lfgL1FoL016+alzOi6ugpPTZjMS3znyxue3yiFbQC4GaHURzR48hJLemkHyH8T9VGp31dL9
+BiAHsJ/Mbj3UHT/+TFIBLQgQMPHXYXbNSN5hhDGMDj5XdSDf1Q/PKt+5VDLv+nJc27wzfOTI+ML
Yt/+mcv5qhCJOFpsd0camu+284LL2sx/H8kJ+Ire7ekWRUDKk4XwkETR54temnIwL23rl1e3MfJa
QLAW1DWyx+NFRYiuf/z3D2nVHPrwaxH1Ii7ML0DPQcn5+dcGDacyMXiZtW9JNrBQpDKh+uK4McQm
zqbNURcuaf4wjD+CPxA2fn+BQvuGGLwJjnX8YznIAx/4gtM7aqdrbjaKULrEk90RRvE2V12L0FMk
94AUJOdSz18oMMRn3jciQzx5yKxSyT7xmxKMlAh+t3Ir4ODRACc/IW9Qm8wwB07E0kjUktjRjr4k
RSeua4PSaOIai/6KlIpIiS/mna8nc/eN2TVqqJ6YwJqlY/VQFWN0aBn8tC5ahDYTPaG0nn0lXuuk
qPQpTjB11THiDmJqUVfcOkGjbds7Tlrln6M3FxDDx3uPzx03HWwoeM4f3CPBlYXZl4NJqb1DPkf8
7NpQHzgizqZbKmSMZN6DJs+gLC5+TDRW9wJESxHFu6TCmt9a5Iv7joDYKOg34cMDhoGXtq5yrw4w
Gqh20MQ7bfIsCXvEKXOzZY5rjip5cIs8ODtTcvQNKY/cIJsWSVeeEOLJeoUi1KEz+xkScxQlrram
i8bUrxvcGifY9EPUHtTMf/zvX0WsekjsRwt6NvroLXpTpYQQzbALIO1wCMdf26GR36qgV1vHMxVq
ecQXlrPyTvKaZNEcx/s4ictn5ELlZRgTZP3bQx90FcJ9PT/QZnWCougyovzM1tpWINzupr2Iul9C
O3NktRK2QY3XDWvN9wlizod1I4S6eH0CIdQUxj9RYNITBFUjaOWXQ9olY3D0q/rBQATiavyOPyPI
Pe77Ecz/sdapk3vDm32ljf8baOHRbo55eFJL089Vsw9m51qI2T/ZMALLlEA4JOkhl+R4xOw7LYAq
GELkL6iJnwYIWjzZcjsCrgCT2TsrY4A8K2rxieERLnbXh3cxBDCRAIG/rHsfDY9ElCbsE6ffeVwc
w3Bunihyi80c1udCCqzWnHq7QMfDNSCFe/Rz9zzUgTyM4KmnjbTFQziol6YvLwVyhKIvml0NdA8i
DZE+FJUtsy7ufw2nsNpgP7NIQ3xFzMh/bvGRqjb43nRhcUX+8SFM4mJj4lrusQd9AU+XnlRNy9Rz
hGwy1vNdIoID3ER2cqDumUWsx97ffA/mak57O4wXWpHxEhuWnG2rnjnj5JKUw4aWgbcP8qY6r43n
VHFGqR9k1vu0JuB6uz7cTqD1XEDnIeBC/5vQA6xX34QWn/YUwaHUId9KUaZS9jZzKvghRe/8Psf9
106TEhZ4iTus6LTr61LtNZ6xp5OXAuCTbOh6b9N2r6wu97Kx6nHw2mpHcP1zkA/iEARAH/jNJh+G
/NcGjkXa2T6zTqFSn8wcuzXe9GKao3tfjdfJV+w6MIKnqsQP1AD+hP4T/gwlhMOHqm0AbIULaSpA
BvCDYYavqROzwnsU2XBHWmD8Zt37x17W16kvit3kuF5W6URlo9HRxUd6DVseSsoZXVSbfp7qLJyE
/1yZFzvHwb53RXOYmP8wQaw21cD8pLGu5yvzdHTokwqx+JzvZlrX974dxA3xGfBi4boHDAUJjOyL
o4v1dBIs6JFO85BHScwP/A+9L7P1NkCjZCHuzo9xoI9u0TgpnnK901WhtpALaJ+bMPWW/EQbh4Cf
NxRpj2RnbEtTr+dbqPXC6ZoHQOJbIC+GOFEbMnQv4D0FJ9noACgEOhz+faGM/ytiAu8Q8KrlcwVJ
FyV4f96zPWPHUjlRvWMJ/P2gT64CgeVrJGFa5XoQ2dqFZUJsCjG45Gp9E1y9x3XYLScPKg7LBWuT
h2OdobS63r6NxXCqBKzHrAjL9hF4KprlTih3Pqhpj+sYYlLuRsNr2saJza+SyIZvnMDQTdlN0zGS
rX2oEq/NYHe6PwJ2CjsJBFGvggfUfQUDg4Wo3AtnFFFZF/lGjUDaeiRne6/iqAQE9a9xz8+99u08
E41/eCrQd4MtJG27pnnm8KR2YOQlpyln05WHvN62oVWvLZPfOxSUPA7IIfIHuBDYv4rBIGJm5Nbx
S/pqlJKwYhDuGZqcvkLtok8rCC5dFZ+7S2fC13hw/T0L2zKrHTqfWhshYDDWHUBY4UmAMYiwArjY
VQzlBggQBFD8SfIpBVYE/EAYseSzVOXK5/hpVQFJBul2qH8siUqQmn9+8IFoheNHTbEzJuBXFgDe
CTj3Fx8gjcPsOHRnsK9/BRnCb8TwLYkau8V+kR9FHdgXp8gfRt8fvgUjaKs+QH9Xr7E3MYvwkJdg
3QABlzzNPW0z0kj91Wr1YgZWAXnT40kDbJLGlb0xRcLfIo4Ku4XrsRc21cOWOok4Qxhyg1CVeOZl
AOmlor+tPaD8un1CJpT81t1wh7G5U1Jxkjqo0bytWOtmAjXvbiTm7gFvNduiZDgymoK9IPDj/7L0
4C5VVzKqLwY6ui+KVN/jOYovbz1N5HYERmu3dp1ZJWfXH6p07eoYMaO+UVnSGv8hQforh1X0LZRc
3RnyuLBuUZgn9YcEGC/hRCe3jt2LWZqw1nBLOJBsvjbupU4QIkmVTWMrvV2MNOojMD/I+dBQ/eYU
znnCe/2HdHJQAR3gvOAjp1MM/7ocR2dbYTu/TDkiU0Euiz0N5o+XN5UO1st5KZPvwQhcVdzk9QEq
F07GKCBBumrZA/h/0a7vRkhwAOB29GTVnjSQjGes6XRfgj9y66mKtuEYeI/41uuNP0rxSx32FNu0
6b72gfjB3dL8QMz3iNdhUZ3HP94ZJ2DedL0h1RD9nkf9E2rnDJfIl9+bEXRk1GwDyqogw3xaj6q/
j2Y2fioUvhLxfnrTF30t5JLgB6PqKEpJ/vymtxG3CijUfCv7XG9CHqJoXOHTPcBf+S3QNgIYqKjM
LoKVhJcFoaBN3RjnWgdP6yk6MvzY9/HL2CPs+970SxeMKpRQNlP6Ps5tguqmfPjz3LXreQVURtZz
1v772VqUPAPOdNp8mHBFgnQ088xmiisDFupfTVDIf3bXiXWsdph3EvIFdfE6wN9ZgScQet/q3CsP
gyiqnSoNrAQxPQDKmD85tB5uUTC66ToeIt6X+Q1ZtL/ZfBMGmxxriYp23WD+o5V/QubMQ1IQ79QP
7gMztjrha6NlNI+wauGUo2DNnArkoLb10p1nwBiKEbbVElmekDVFPXUEfyqPDuGpmocpUxVDMEh3
lUlNAOfBwMODlFM8kjRn5rXzkvai3Hp6yqfOuc7g9yEyNT2tQxPR8RawBOwXgnh7BfDZhWn/YMLc
+y0HgDqr3J48wAMcDyPCC0d/6MkdmFq2QYlqYC5L+Y1Dn+fQF+6rq2gEz9AF5pMFIjrNIOHu6qlA
LVhWkGwCMe5HM7zEsgu+TRNAicAEs4MCIGJb+h3ieTBPkcKClhtkIJCwH+I4jf1pBBkVjesgx9sx
OosUQg6QW1madYYCmAdnc+mrmp90wbvDOkEGmwM1h1Q5/p1JJrjvZP4c+eLG4yK49BuF8Huym3xs
u+Au9QgjA1zqpC4lekhF5FDUXF4OCdftsZR0Z5sS3ahCRHud/sc562FdFTkHNhbh8Dlg/XYdDOfS
+8RH+O/tBwxNULkQcYOW2qJM+PNHib2y8EbmJtswdO2W8AGumFUjOI6QjYAIfZyVI+KPtmrbB+TK
mof1SOdb38u9Xd378hBqMM7XpnLAjqgcBwZDIRArtDlM4/XQZ4zXUOeYEa5VrDutg+vR7HZYgUO6
qYN6D69svKxNBwIb7jB7dksKqmUeeq/uAExzFKr5gYyafQIvoItj/o/VCXoMS61MyAxCiWDxmD6s
TrVvCj3nPj3KCPaA2dSSD1vDh2SPUslNGiOs7adz7FxmUbFs7OxtAj/11RIZnmH25gAhoFvSSe6n
ODLbt1lAuDcud/vjnCgErhOLgnFDPDzZnp8AAmhva8+RCun8RLyuvRkyuE8mFAwMGu5t17G1ARwP
bntnbhSgXyxWbIM7kjw0QLH9/3pjGwyP/dLgbO3OiBJoIC/x2F8btueS8u/F2LItmXR7jllFHkkM
xHTnj/x77Or/1Cin9NR47Qu0gy6RnsS1Kat9YsP5YW3yoDIPANt/pbmYTu/jUetB511PIDeBcrf9
d2MZmkUfHxbST9B9QeIBDMRFVuPnt3byHTt4ENg9isqIbZ54zaVDUBqqV8shZClxCGBKewm7It+K
Dig+vnTXsY+nx6WHUEgfi/biJUWbdoxzpDJ+/pvrlevfUEFPgVsagd1YwHJIVvkHaxEFXZF169ja
NLrQEwA1OAem1XjhwegfCtEg8Iqh93H//br1vLeZ5a/O+Ktrr11cYKdR5SkX/rbMEc5ukMwiaT2g
GjlRSA+v3XUmipLqauo/1g6WovE2Ls3adWroY1WhfvBdPr0NvU/Cnsl3zQxo8PvY+/WAQ5LNNJR8
s86uE+vfXLvGE3kaUsCo1olOAekesFKdOuX5G8hxxQcrNIy9Iv7aKZHch4nQX1j7xzqKQnjDlRZC
IzmLkxBt4HsBad7d2gWa30mTqq3ADAhi8Co9+uDN2kkREHf3CngshPIokNpF2NWbbplezxEjUiVh
y08RBFeuMZJ+NvUqIo+O9u5v3XVmSgy9DktjJxSyhZZAFuVSbvM2cS9rEy9HVBPabUIpq1Q3KDla
okZfm1f63Hh5f21d0ActwDhqo2EEAxRfiu06szZTBwBauh7OhkT7sKO/vY0ZH84k8SaY5IXLHz2D
zYFwSHSZjryosNjEwIw8rT0R9SV8Llde1m7t9AgR9Jwd1m6OhWtPptHdrF1Pfs17Xd+DLrqFxEeC
yYBEDahQADSglSTlLm+xITvL4BS8ndOg+t/DOvGP82Rxc5pkeOCNk18GITXcodh5BcSvPrjFyLdr
N1HcbhQiooe1S3zcygb1K69rF4iADXGVPiY6xy9dEA1rA30oQBDGBgXLHf4iCfIXaeFBdQ28L/uK
0i5bU4dQYit6EsIeaju+KWRIU61ishGF+73kdjyolsIL0frPhrAUipDV/cMwbY7u3Hs3kGL+efYs
vng9EsDr9fAPTtyZppPxSnr1HJ9eS3IqA3xSdQAGG0JWGFonWSvNZuhCJDvoRP+c7niNtwyXBCDU
vJ3359ByjimdR46sB+Au8xWhQv3WsAjdIBz0nuK79Qr/0ON9OCJ5hF8OOczwXGJL4pua0AK0IPsw
yNGkY0VcpGDQuPMI73/Q9rh2cx30d7nc1n5ymyzPUXRV9mbcdmFimmxG+LJHnvgYwKdIu+oFUgr5
762cfg8DwPsIqENbCrbMNS9Je0Ycx+y8sEM13zj6FZ5J5uf1eF8bNQEoh8ivRLa3hkWwTODhATy3
NO8T69g6u04EHRDO71d0rcdOCRhD1TcvgfRdP0ZssZ94uIuggQTQTFFCFtclJ93ybwX8/gs3vLu5
dOhuYK5tRneOzkHnC5TeWiCPy5jtu+jcwbXxN+vJy5hczlt7Zrl0vZ4jbPVJyh+VM3/enVYaZRhA
+wRZP0SfPu5OTojkCsgS+W6uAXoCwE586Zg4V3zqnuSo6HNe2G3ZRN2XKi7MhQ45PJ+5FV/aKWL7
GGnsHVe83wMVjhpiy10FROxLAVmNYwekNlSh/hpLhi448uVur0PlctRG9ZciqR1kINTb3Dr89zXr
39HLo1uH/h7HPQmO76f+PR75OjiuPd8fzaF2ICQOCPwEkhjKublu0z3FlWqfEuXNGwO3A440uutE
SOcHhQ38guRv+wTzb7pBseiw9tazxmYCGgZiMdn7H7IcfnLVsAYVAPCH8rZ6WRgLyFNWPfKaaBST
/XlaGlkpljVLznKdGBHnP8djzhEhXE5seGSx3HcQfnShfRyDLNaPITmuQf7ANj6IeOa1NAJIqdk0
Hgz0mRzXk90pR7F5Ny4RH5r8NC4K5xG4NJRnllWyEcQapMkxVkovf6Sl7NOg6kMY9+iuExq8LAlO
3329quFzdesCVFGgIOuDrCQ2CoVzH+Ug+4uYAXsmEay4v7vr5LScUcdIzy1nMEje8az8q9shpPy4
nrYOxda7B6MYH2dYagOkEQHcXFw5lOcaNkttHChmIkSQ+ov/9zY1BsGfU+vg0Iq526+Do7YvyrW/
gSgYiVsigUIL5SOzEWlPCsCMT4xv/2OEGQgxMFEWiUIKzD7YKT/bcyL0C4A9PbWTCLDvQvyWM/27
AZnoKpMCvHXmJzdEYPNsouw+gvKUNXUdPTUWCiEsQp3RLvKBqpnm331wpF8dDmNuzrQds6lRGol1
IL+8xf1LRKXSFlDsS+LLaOMsKbVc54gjh+QL2A3/qWZ6zye/OMSRmh/XhrFv2grxICyQfC1e+09C
wB8Rt2DgAh7jgkoLsRCYvB8FPEL8C2iH7OnOHwVoekNsW0TQgcfmUQDsnF8AC9MCBlt2gQUyvPEP
HKJUdHblVYkWVlaEzGKNvIfHfTjNgMwNtPH3a1wi8QsYZJ1QyDdw5IJsvHUUcDX+nGvw7CZ9YmUb
gK1HECHoql+qOTFH67HfWZTr/Sy65FL37lddynrLOFVPZTyKtDPeJqdj/EQIkj+KIyMr/AuwycFh
5HCJPIJPdfDvIjFPQet499Bz4iOt21952ft3ryW/JPM4n0YadA8kgH6TO9eXmk/TZpyFdxe8a46K
Rb/1arZXqqm9hkuTA5eb1cj5ph7cobQdc+cLVzkeLizHU58P7NdgnPeISdJnHz4cnFbzdR2Gziry
7l4fb9eLAB83oBx68xWBpvZLJfdNpJ0vsszjHRyPA4i17HmCQrIju7SGxO7XugY2C/7UZ7UoPro0
WPIQToamygKigsTQx2oKNK5HRADNtDOl2+x0TM3Z/N1E7RhntgQ1tPZYnZbeiNxbgY16jeZ4M22v
nU77JdDw3nic4tHNyQ+B+OAZmKEqbf38daoMbm/d85vNHXaLfcJuQ1B+pjC0Ziz+4VDjBy1lrSHK
5QEDEAHS/fM3PdX+7FANmOBgZ5nmjVde1wYlySswiCyEtLsq2q1jcyXZGZWyt44U7XMfoaZaz2W+
G/q5efYV5N4CURzcMWmeEYTQF9OqCoTj0mRIsSebokjo9YMtHzXlH7B78z1xLCOowhkU11r9xxYm
vsGIiG/rkQT0Zg/DGMyHZWJt2j6vMmoSurXrpby0EYpUWawTyPnd9I8RCRgnlZF5gJEXn/FIGLiO
sttBQ7JKe9X0z8E0wwHFS6OIao7S7+Cg5kCfbtbDtVFJUGZegbji+9hiUSCr0ZbhJy4zXeQ+fn4a
wPFHSOCFyC/R4GMOD6FH0EJ9gKss6P53Wj+VpkGQsErKt0Ykath2NkCVAzayRzXFyYWK+dQsP841
dXeg1u22wApEbgYH1D8EQFdmRbRpOc1fAf6JIfe1aE/3ET7ovNBbLvKzWwp7cJsiQU1GlgFINKQo
4+LMCd3Ec93sy3CmL2XJzB4ZFrtJ4p4c2Jg4kIbCWg+oBrjpZPo+McdHjaNlbG3CId6oRMrL2nNI
h0BmHzUIiVTjliFite0qz7vWjlBb6vZlVmCru9gG6EfrIILYVEhU1brIBhKYa9vYrEOs/mn2SZfC
6PQ30gTFRfdKPk1I3rcgiqcz1KsOtpm87dC2QTqRvNspE2GLAUzILqQyyMJNyt2jcgTg10Ccwikw
ztd/j338D58VuH4uAsPAW7ooH7886H+gCYnpwW7uxmHH4n5fLqBzwiIPcJEFk772gUQa9lhnXnpV
ioOuoPM36aFOR077E30/5F45nNZBEUNIO6gGs3FK3p+6QEDyezlam9FJ6C6P7ZXxCCy4twmw//cJ
uJMmQIEe6K8f2ICt1ix+gI3j+T7kjQIJwWzlAk9em5nQ5qKBmEr7JjjXxj0WXvR9NhMSbF03qIsT
uerCKZq1Gw3byTPRKYFWz/m9QRXB6YjULxhLDnCiua+mY1IC+K5z/9R7UC8QqDCuKR649pruImpi
D56HjNi/P4m1svSHTwrGPTZsJJaB+/6oqB1Mgev0lvWgskDpQTIAtW2YtxshubsJnZg95n6s4AyG
3qFIovHqGI7cY1TdAqHqGyoe42thvN9GFoSndB0ceF3fumZYimWrMJN+a7MQujoHF67CfUpGSM5h
zf0F7lAoLqD2Fade4o6SuI12KtbsPi0NEpXitkQdJeuucui7K1T+zLn1aH8XEukI7OovXm/0C8ox
nwzrWMpl1G6nhWHRLbQKufIoIL/ugNy0UCzWUUAZzpAiLs68LZN7YIZ9PLbkIoowua9DCa+rU0nm
LwP0Gmm6js0TWKGq9rEiLFe9n/z39RQWQxrDn94bINofmtL9RIPtv2wrRApRvscFqdkNA8jcfDAw
eRLIEop7YocS8ZA4SBDpIibQL7Kz7Oj0LnCgS7dk7NrF8WGNBmGpgDiDYUj/Dl0ql/T/Cvvx/D4E
TmVukDX7CssWgHcxbV1SOc9RXTioPfoXh7Dh3DnNfhPsUMWGpRponCfghBNA4cbv3C2Oo3G7o29n
dZwFHNmFcly1/g6W4vAa4rHAoJk2tePYQ6RAuYm5MyL7K9UpofU/m7aawNh7H1zPyafiGHux3ReL
/TivzL6lWbvvY1ASgRrKe/99up4gwDsKeeRzGafljD0tmlD1rU6KKRubRENwDEJgciKq2yUF0ox4
DWhRoTAu3KptzEv3ONUTh0wJ/Bi4l/kOwWWT9REsPeKW0ZFC9fcGcY1fEeQBIt9MYECImDxFVQ8V
tfa3f/9iyYp8/PDJwsEIEgqiOo2gyvvz4ikHUxs6xXLXlG2e0UL6h4kiCL7t/fjchO54ZrUA9hyO
SlYSy0H7lnDVVf9jtZG7uBh2ZVy8jBHRAFfzGcte2aXNaJ66EsCM0fSnIpH8BFmMYVlF16bwOrmj
ffUVgaL5NgncwmomEvL4FmFJqCIBs4THqd3iVE+ZDCYXxRbASVfRbC9V0/3ZrF2IfzwAYtignKUe
LyZqxgs21QfuFMU+mlvo4ei6fpqhnJ6ifF+RGscnp5ok1ba23vcJ2otbxC17z5aXmQybSUCuj8Eq
PaDZ2hGqy3ULmjlWsLqvo1O0+BOTJuzELDkVSKVlXaXUyW9AA89DlK8CI+3EkFvfsJwAfhkBljer
YqiAb3qJOYf+GIyky4BqG5e3cWRM9ig+zLK8AYJLFotxtrwfBCDo2B2a41RNMzDeS8w7keCPtL6L
iuBdD7Fh1xt2KvLb8zSNII/BYb2SlnkXpWrUqZDlzuQD3+N9PDYsyU+oZAE0OeKZaUya9oR/IDgz
Zd6cSGKig4VFUmDXOwcVm0Q60GmANjf6ihr/OEwFAmZ0fOG985uTA5i69gbrDRvhtHbPcp5nqEJD
9w6e8lkPMQLDI1xwZMyGZ8QmpytYrChDPDpkH9ZlnDkWCZQs1s9uBezMzPpntkBWJz7aY+IrAwxA
DqiR05/8pSngp5zWbqKbx6LlCuDE+hukhsitrej0MvFXsOTMDi9qiWonpb2sVA+Y9RS6L2fLedSn
hDUeTAQ0XZl/pr373+lDUD9oCKYTKj5EyKB9yJqVYwcmAtfjLp7xwhINzkEQBPPJXYgH69E6hlCU
yIJCJ1tZnSKWlM9SNhcs08nmbtnynVXWHlrky89xVG9z7AUnkVt2beMbY7Fz8qGuA2X2aTroOjiJ
heEtDK/3Qde+hCg5dSIhPEiqQQYfqAVUThw8IJnuQxeDlgLpnWzKYb59sp5AwnNZMf6xogSLXNXi
qxNCgNoCgeHnFQXI0NnXSVPuYQWnlRUgplnynQ1F+PjWEE32LACAqwz8qszinDgbVHOeAL+RdZkF
OgQ+jQXN4W0eCPLXUQ/e+f1PDMDl6C6h93UoKCEL2wLteSCiu5cjCU4+98Z7uDRjP4z3punvzTwG
py5k09vQ3+NFmy/jqEMHEMSf565jxlcHqQpyLAjP7144JHfptjQLgt7frt33CeNUO9dRDr5qL7l7
VRcemVDPrvLBO1gaSJ97/4+yL2tuG2e6/kWsIsH9Vrus1ZbX3LCSeIYESYALSHD59e9hy2M5mcxT
33cRFNFoQLIikUD3Oad30MJL8dyfLh0oDEAja2jPhsLziGyZeafL9Gyg5NHbkNjDMoukuaFuIcK5
gVz6M/7qai+ZAp4c6JG3kA3VHIhZ0J6cnj/rIl2wWiVvrC+HTdknJmIaWK2vEFP13s0haS4Ga5pL
b/oLzVh/Tmz0As/ol4CpmOAbwoPFojknbrmkQTJJzeJ52bdySzY/7xG8xaNjRqPXRiT3UALzD/QC
7mCItR0q5HqnJSPPgTbSoo60CTh8JvKFy3i1psVQNdE+DJ2LMxU8gahbeki1nAPX+DYiZwoSsele
TJl2qxjs00WnYu/i9U59ghLZXV2Ar4BSfvz7n3xpqs3qHyOE73H71ROQULBnJ2kfzLFN38GMeHLC
gT/HLqo1uCCq39V+lp5xSinm5IG/UVud89MUCzvzgFaH6vF5zPtxowxn3FCX2wWEEeSQ//BQakN1
QfNXZKU/em/MngtvKniBu96+nBq8kXFJAwhe/UjNFCIYPIaIVMYbFDTI+1liQOECGwJoGWWjzoGL
aLOHSPPsAeitFxkV0Y56OMTrcwuWdxxbcyilLbMwGO/N1hUXJMC2RuPYL7hPYJsjR39OXRPqYwvP
Sis8C5Ij5ECqnaMBSTgH2kAFEFtV6d893qQ1Mn3JvRbFf4C82VC3yZTalRxBkc6to3IO0bJjH/v1
EeBTwI9BAlmVvnQW1GUZdNpMgUcv/aToh4idmrX2e6fFtx7ZeeyFfu0noICvWyQjZ7ffbWYUEHty
A2cRoKQixNPdM1A/7GnqeZCjOLvStJ/wmL2OsVraNFYi63Ydawb7/2MerWlOq/yvedOr0yt8vh69
M6TxypPptd9H9wHVy8of0ErIFyPyYQcOdRKIFQh7Afyv863xuzl4g9bPmIM2ptMgODeDwe8ibulV
BEH+Zzerz+Sh+uLdt6v6sa8MZz1U7oDTf8IvrE3ljDyKUN/5eNq/Os7oLu2yhhBWh3OwAwFePAGN
lYkb2b2bhUAg4qT86ozNM0AnVTx7RRlJaC6brvHk9dp7BUHRnBtJ39+nhhuujFCMO1rGa4Poukzl
JNZtGdCmsczhtkxRT/w9sw53IhfmvBiC/7FWWGObR28pMIrn6TeEtZQBaKFIgTXycts+5KF3STL8
/umXjLwfmIFejUSVdC8s5SPkSACnmhWATc94GCb7iqf2Uw04JITUzI8ujVJX+X0wpYv1VoYq3g6j
DdyzO5j5fBQaoY9E6E1ZFc0DNQ4U0DpA7kMwp1EI5OLi/gQRMaQ849JwLjVEQC4mDjFmFRUPXRjx
S83FW6rZ+F2rqVamyMxzWCcMtI0sWdAAhMgA/2TG86i52KAST7ZGDjl8bUM8DqeZjsGBqeoAfAQk
93DNE1ruzPArc0KDf+QZP+2AMZm4eXZ4elE6EayVmdsNet4YqdxAegF3ciNFfhpyG98N0/i71LJ4
MMImBSG4g3YAviyXTKWz0OyyJ2Nq0g5x08CWFy9K0XOrA8oPRidyQFG+BFGTND7QYDFUCTatQX1H
XcOQKCjP1hC581PFznh+AYcQmx5KhyEZlNjWd4naPwipKAa+feU5i7x0628pSmZIL/N+usDJghOt
7fuE1fU2cpAKQySmeGKpfCMPL+kfbNHgSOrpp3HkkKlqOfvWf17FrvE3mT4vyAulZdi3T9P14pQ5
yjuNIkieegdIdz9GvrEsu0MjgX5xpi5OnPa6GOmg3pYvTesDSF/F4TZzlvXo2sdJt3QZVgH4Drqa
krK1PZOZ5odSsmqb5WnpHc0yBvsKiVsBCEdTH4SVfjRlWiC3ZjW7mz238YGTx82mvHHvmVCD1CKY
MBOf83knjHWZmX/jthKBrIMGG0Zr2ZltvTDc5sNmRK2xkX6LSOPkQgMhnvIHM0+2NxNdldmPTpTW
CeS88Oopvei5yqsYEQ7/RXdpeBdG7DVwE+/OafHwKPMiOnOk++bSNPi6B+nSmNVAAy2bFOd1GibH
nPmQw6l0OYMMo2PMRGCoA4+yDaivkPyblgHtF9u+vIEiZXA0Q92eJUG50GNTL/+lx1LR4fsXHEM3
a88mqkTeg+elUFrtGIzYZGYGQ17Gy4LwVNlaniEI7s7aDkmhlGXyTI1CVYhd5IZ7FNab16U9d5Rv
Pcappx7cXs69qVf6rYUbsNj4Sc/O1IuTFDjEusIzcRqUfuEt8jDP19RlKFe7MSFEs5BW9RbFwF1W
LuQyEYvtH0tm/O0ZZf1eZMCzM63eAAD3wMAcjX2ohLvPDKBORSyzNxZLcNHgWofyr9YQ7mOgfWOV
88zbBrxqzqEx0ddlLN8hIRggBeNYNluxMOvufMXWCbi27h11K2avIZ7YH3hR9we6SvoBuZ5PZygX
KvfOEuDeG3jWkAuI7CunGvxdDVjusZyaSAu5LMzSmxMEmWx0Jas2gDwcv6KXb3YadJ3kuc/MfqtV
5ALLMAGcbysNRWIcyXYdAOPottLQxs6qSly2Ah/4uyj66K/BkjPAQd2fUNa2cfcX6QVUVB/c2yS4
K6WvgcWF3oXuq/H5c1IjC0DVW/dnJKCJQJMCyMutWhCil7gjvdu1yZ7TopjZcT288jwt7sxMlwvk
qIfXEIKVKMSg3P0f3NjkJn516/rEBkIYkJ/J7veevBNt/OJaTY1br6OeRxuMdbAyup9VGi0LIA9x
XKzUIspk8d5H0MJJsz5+wU2bL9rSdpFmDdK1b7rjDkob+a6XUChzR94EwBgE7Tmt8jOf6CNmqRZV
3Hg/Rhah6GyQp5eeGcMKmj9655ii3bOyAjC4tutHE3mmWZIl6j1BJauQVepvL1YvZlKwlw7iqFDM
5ckpTR1j5cl+k7pAo8uKDd8C96cJquKr21jFZkijHnIOxfAtLd/JHCXhb2ak3eLZ2I/NQxWGaml4
ndpYkSlf69w8Iu1WA4rvifu4508lSlG+hirFMZHpeEVdaMeUCP8Y/VELXT0hXrag2Tqmp4/FF6qS
8jUU5jgPdVrsdGbLB8UBFXesHnHKtLRfCqdbj74yL4hHivvG6B4g6+tAKRWVc3nZ2ovUl08WlCKA
tQYfUUigmh0wHxzkba30xIvc3kiH/UU9VevWmUmd64MNQDjZbg3AqtkJwsMQURqg2j9N9ycT2YGl
BrTdWFXmzB+q5o63fHgtk/cYN+pnW/XDvsobpGgmcxsnYsGKsQFBsBtes+Hnf3qNkf+xFh9+2lZi
PEuWAJddq3jDwO65j/0gWXs4L86BIMMLlHEO4ZfERUFv6iMaBGnhCrF7ox/9+yqS/j0f6lXIOusY
TiZtt9apa9o5jckRkDN/HPeGP5ZrC8fnXePpZic7u1jjATqcm6RF4Aq/0ufIcoFarorwp9dxyFFE
+LrjBLksu9r/KcBsm2m1AeRYPNVpbyy4WRQI+8fmVvuq3IzYr529sU0Xrujy19wyn5HddP5Oy5OL
I/dMRqk57yQ0VCSzmq1RmP+6Gj5H/9PP0M4rhMnUhVftS+uN1YMWKTskRZTMe4bMlUyhUtaI3DlW
Y5nd20PwVwai2NvABpDDcnPYRW0aPw1WuCV/L3C8pa0CD78cp3hrQGaDmu230gdzN5Y4coIBHlza
ojsC/rDs3SF7HkZu3Dmc1ws1jv5bYTY/05zX94gru3gkhuPMZknw1rWdRIInyA95hIww9sL31eSP
J55Y4q2O24YBVcCqn05iOG9gthQ8OPZ5g/8OlFRGhtX2IYU32aYmsrmzQ7lZSEuhR4Oeqz6uVAne
EFduviHbFfid87FZi0Y115Vv82gyQ8EwpJrmZQ7lDqcc1O7W4J7T/HfXAg5rN04NzSjS3N2OnVyK
kP8Mus484F/+FLjQQYQQVbYbpm4tHW/uszrY0GjcD3LJxwEcxmnUhYjVqq4duaQuc9JgExiBN088
mT/hk0+BFs5s7I6mlafXQH7m57VXdS1gntmOXAcX+kXxxLqaPHOZiKcMfNcYqbRVFGflwulbhDeF
tuYGbucb6laqSA6tWzxTj00euQu9A92G5o5sYaLyrXRy7GUoHuraalWDlHa+zkBx4xUYwfmS1xab
uWFmnrjpPTgRD19FF3rzGF/+sy9ksE6Ndsq7teyghqYEoqMon/xMlNiTFuO7jTMj/Wqgz/FlOjZj
4xkY2o/pRoivPDIQ5dK1OPQMavy8DJ64e3CgIdgFMYpnputuG/PMmLtTFxIOqEqSWfGKRu3a7Rep
G48bGtWO4c/q3AKAaXIuVfNaTIVQWS/75x4Q6tJRUIWq7PARm9JZZ+IEiDRptRkhT3NENmHSOQcG
2qoAVBGRAW0S7AVf0sqv5pDZqHY0OiblJoZ67AX4shqVpq2rmXPLuksynDRpUhxLCQyDgbT1tGQB
MTQkCvUyzvv8IUsTsMwMA6S9KeREzTi+tLLqH6jTC9kDXxV0GzqAxqiNefXnbiKmyhcvPbIUD26W
XLqEVQYYp36yDcMYhfIk8vJAVLjOsYP0w15C7eqLzcBjCBgM1szJ28EHemRTQwM1dBX2KCYyJ7ul
K3OnQAzvqkQ+9o17bFuU4a3tRj7GpeALGQ3hmgYrc0y3eY9oIY0OmXC32guSmdN26Q65Zn+VG8Vl
bN10RyajlR9XZLt1oeOPmjY3nz9NQSLb3ICYi692/ch4Z73VWVNCWafIVoh0W2+xpXc69crHpJco
j5SPzVwm3HprYyR7q8EcjlUZRfd5YbzQdCvs83mZeQpnKBBdijLu5mWT5rtsZPaLmXnLrmT5I5ha
9nnIxid6mPsDZyjGUyCmPHnRpEB52Y5G/z2JvAQkkfikjock/geluZ2kDG5duiLCM12xJM42nmUB
PAb6s1sV+JbenP/33N+WohV+s/l4qixRob2ahRoMf1dqs75eBn0wQlYFVJhRlGzr4WnIFxEZr0Nf
Jgh7gNh4pZsFGakBe2IsDtcFoRDUrWURPJSlsQASMo6HpQuhypniEMKbDWFnHkUSjMcgrNa4VfYI
e4kPE9mVUwwbLy5+3uzXqUmL33zn4z5mNwIwobItuyPyg9Shqb6dTGARyAkiFYoXqz9XRmbgO2r1
Qv1gMl3Xsxm0b4eYPfAsxp28wfclC43siDzEaM4mbcQhsg/XHg1QUzfVFskwGwlI+N7sKAidHYV2
3sH4TDeo/oI1bi4ePlxUgAcg7stL0KVqI71wHDAQbt7X2TjTQEnHbtjs2qdXQJ2L/Kik99B5pZ61
AAcviRlIHMFMhac08qHdOvEHbb+KD44T39/4g5DMKJc0qUlyK5/XrX9CAFr8NqGZptMaXueUS8in
qOVtkc9X8VJsZlLcVodim1qms0rLsDlUefTKobW0ufYK2R5sxh0AtaZR7uPrU2RYFTW/2wPZqEHx
HfiMpgDy0WRibsv+6zB5V9MUiMgGa54a366rko1WIBeeBNUuyVOIu3y+MF3SqHIGe4b8mL9sgKpy
bL/dJdO7iozIBPEc0RGo4aBxh+HvcsDXIwQE8mA7AcT4aRRSKMG8gR4HhM0wQjbPF5CDoz6Ebyfl
BFC7rkYa/1icA1o/4uhLjl2cPQNFAaA8FHguvIj2QEE0xyjIy0sjAUq3jAnAJQXkSnT5OI7Q4rkO
9j4kzSITxSZct7g0ruzOEAFd0CAtFnVFOwc3E+q902pBlsQQDc6eaZAmRQZQDEb92gApv6GsVih9
BPsgtvg2KE9vf8toaeVe7eR7i75/+n9Zo/nH9+ZGV5/2WyCe7CLwr2tT7/o+GLK3rTjxSqR7bMLq
e4rCdJ66/4NpDAKOdI5W9+QKnME9mahHkRscX/80kdailT8nCg0VyT+sRct8et2WJ1fXra7L/7oW
NHb4/lcTTaS1Pv8gPdrfgmraU04xpk8zeVLv8y/4w3r/9Wn8Ya0//FH/9QHp3gQOzEu+e7pYu43v
nIwGEtZRKFFaJHbiJW0gDe2G95n8i8bI4haGM/eSzodMD7ajOquLQzEMj9Qbkae61HJIgS5M2usO
tULYbymaJJnjaTyPEN07lAim9zPDbHq9YNLeqwzfRhohncLrQNOAXoNtKx5m5J431j8zoSk/rpA2
qmZkRNkPdQh6CE2MloZ+mmcecsu746wJ7/2Eo2mxuzdQthBsqH9sfY49fVlaYkkuNADZJhtq5pDA
uk6b5kJteFeG5XAgUxIgWlihMA1rWHBPk1iDkwQQZD9uph7coBWUsL052WhmqwSIjlkZrG620XmI
YuiDBLE8UTrKGYdH6lGq6rNHY4YCwGrypNTR1Kskk6dfPa8pLp0/oHBiLwCtyfXwjQc2X1TGGOws
SGHhjMEfcx1+tWdpBrLnmB0gepEelTAl9FShORdbKj1SY2ZJdr2KAVpaQk22nP8+MDmXNcfu23W+
f5kw2akLSRBIDiXZ4o/rTm6hYnOl8ZOiN3J1i3O9M5DSLJCwQIGqMTTvRgXtENyjB28Z48T0cUnW
NBUGm5MXb4zRAwwXE65WcojtOmJz4AU2+AuDdT8txcnmxwGCKip1Fhrc7h01Ks/D3QCBmxZQmX+M
UhiItwCGFOnG7LZc4sYNRjvHdioew2IpXbODysBkvY7RKtfLPII6dtJ0mwanhWNdQsmsA5yksuvU
X4h6bNctkKWztlG+t8588V7iuL65DvcNiEJGYh50gaLU6z4uJpBuHC6vww1qLR1QKKmE0DObXdev
Qmfp2L2PHyRUOwvW8VXk6xw6S9DYJhsQpR9XhsMGNSvM7DVLO3dT11ayYWaBsE4shINYWJecAE+B
jg5kK28m8IOTU1X3j60c3C159cLHBG1CWM3pJpXDGPhlr1miSkMzN6GHd4wVnoOuHbfXxsllMFNQ
xEOi/pcBcg4s45B5PL9jYE9ZM7KFrHCAAd3SGmS5raZcD1KPgfPc+VA3yhLzyVAmFBmnJi6MaJiV
/vCDcSNaf7HRZT2A/5v12Zx64ec06hpFAM68Kox5q7CB9hGTJlwNZFfjQ+aEMQSDALO5NeTGUjCr
f7X7jXCXuMu2c68JaqQM1xbpSwuUuFia2K4twQNMLjTY9R+D+ASGmR+r77ka5tf8BUPFgtPUvaY6
qOsa49cuIHFfu7/NjTBqoX7JrMHv+w65vfGCZDGbV6JNN6adjBfGhLXz8Yye0SjZulztMlSGOZEJ
RCZniarKQKRGmJ8kdnvSXbW9+YsO4hNtahbQncGSnRM2ENTBEanRby4C+NbMQ8DnKCq/OHpRmC8g
VIHwcdyjexuYrmg0jyFM5I3Ily1oWMepWKRknHx+n/frgqgYVs0T1o/tIuOGvbKcPAyAK2j0wurb
DBVgp37sVsNpLDfccgW4NJMJ+jQfLpT8cWUQL21g3OcW8OyIjBnqZ9IFwapKE7VPB7u+NrFdpDOo
LgxQSewSxOrcasa8ynkZpfRXGQu6FeRo7JcI0qmAPMbDIeAd6r8FaT3LA0SDUhY7SN/m7rFA8GGC
w/Ef8USnL0qkvscg2/AYZXo75mSPYfTz/0FR5U8urd13Kyhufzc9kDGAUkJJMPvu9x0iG1GKpbSv
GCnaylGD5PMXO7IKYjGiusOdLMJD6gXld9ChTGQIrOzJAtF+ARCKh+8OCg2zoUaNoVzJHYJ9w7pR
zD5ZImILESG1qvUEZ6xt8R3Z6GOSskcTuEaw/CzoVsrGXVFk3oscpEVaHR0sv+9e/PP1tA6hiEPn
gZlGp3Sa0+Bnt+LT0f42pyiN7iU4IiI2zixdRsc0F+Pe5QDggeamgWnW6mIi4j91ro1dXQweqymb
gPEqZvOB1RDyQ1j8ro6hmZaF5X0c2M09SJwNUuTFht5oilA3oHWJO6e35PRglyvt5FvqukBt0iQ+
5M2ltMsNmQFj/phk4cy9b9MMhNGcubvE7l8SlIZ9GHiRPFSuHlcVqg4tyEYNz62pnpydbW42yLXf
2WGPonDTrDQA9Q8wgOVtoSiBcjiLEwaNByxODQsSa1GXeNDcbE1u/j3qECnCuEQVEB2LZSUgPY+4
HcS3IZoZ76mPwDuISCkSaEMrOZQhJiffEUBp3pzskkNeE5Dm5RcnM4kL/Dgmf/JMBB7FBTYX4UL0
35RdtjuUiu6SZcizHXVRVgbnG6d9gh4dFLJEJc/URNKSZ2GLJYI53YFMY+02d3Hf3Zcur9yDJwt3
lQDnFtgZKm8ra8NdVGAQSc1WkBccvvnBEzD7+VuJ6oMbBCk/zDJ9av0Wd78aotq+iciosB7ASWvx
rTOjrTd1dWsER2i5bMij0aemhlxew6zSn7e9xnv/rQFfbuNmGrXy4jWqNvq+sv/yumfQNAG56UZ5
imQtv3kyFmDcsL1p9HLZW3+ZvV0fqDGwh71eJWHMF64lJgZY3uy6HEg4sPq+3nDrEPFy1EhapbVO
oecczQcftQHAC8NGNYdkHOSL1lIa3bwCPXhJg6VjQyjI5FYL7Py4JZsRe5NgHod2XgBtt73fhgvs
g5xvbVCjrrAO8U5ZHT8gG/NexIbzrQ+xhwSfH3WlhARggAM4TxNSsw1RHioHF7l1gNaKGxMFnsJD
3pWg7H52BxUjhZ+r9Dqa0ih13dI4XLufzhypyfu4S2Ogd1Fh1eQhKjd08RIKk9ZjGznJbkjlOANL
1XoMlF+cQ9Pf0mDcwhSrdlb2jfdAJpHx98qW2YF6QQNhDEzZSRSgXPi4kyI55sXmKmnzYu9rJfMF
XUIFdTRze3cdjVONikvcxIMhwyO7r1MPimqZBMKm+k77cwaw31xP9lpDMSKHGlMu7Q6fQwTqsaQ2
aRAaSqOSz2lI+pbbYfs67nNwjOb47bXbJub1uYuEmntahD+Q8p9ZVuu9hwoFcBzbK5CyqpDc/PSV
SMZBkckOyBeiRM5TaSJIKVWzl1MOHUCmLQIo+huSB4BqRYM+m2UGFVNUndx4aeSdlIMEdd5JfR95
CklOoLJmhK+yPaYPTIJ920TafqIujTaCsWs3Agx81iu7OnANpETFsnplcA8a621n3Y8IB6KIFJc/
i0jduXZkv/zJQyQuGG+jRoHHKT6edy/4AJCbmDrUUDzcZagVWhZQofptgALovfVMk7BJSuzrOixJ
Pia4HPnOxksNUPCm9HCNp6/rQkAQgmcXLccVGAL2iwM5PcjyonBMOnWNHhqQYPP5SHt/nWTbIryo
xvwyqUdtGiOvT+VETHcVqOihB+RQFgq9SIi7XsX1v/tGrvSC5nQTDQBBUntJNmIFkO22DmRVYlCN
4QLGaA70l3KOpTKju6SS/SkEycKbVXELKFvRHYwStuuAUdrHvN9fJ0Vd0J0620/2fT5ueFJ7fDn0
ytqqMHlroBrKl7Zl9Os6g2Y0OV/nedBdWtotuGa0MlBqeLUAmbYFhCaSpUiH/kTu1MSt9dwLsB9z
U0D5GB8H/ZEo0epjEvBq1KU/0tbCn1mOL642ciY/stFHQM7gkn74XT9P6tvTvNtndZtHU2gt+QNy
ygYke/neYbW3T1rL28fDgEDtrU9XrPCKGQ+GakXdPhbVhw+qkQrIN2Bbp7fAeFxMu0LuyIEe19Gb
mhyVhxcCBPX5QCNkpEYBdIOyRqG9rmXWHetW6+N1tu2/laC0zVFIDkI+JuOvdXtWoPkCIFmbkOPB
50/mEUnopSqr4OqFKP5Tm+UG0oCj8WDG+Y68dFpKkNbNYVbXQblIdK7mo+fZZy8Rzlmr0IKEMI7e
k8mZTGSvQ7HuVN4eyE5NiSIJ87DvmzWywpC25e24goYQ2NeqzlDNsMdXGyru9zdb1gt1L6aGbEpB
CI1cqMnyTM+DLEIZjyCuvONUKfCx4g1INpYyQd3u2c5OencZpkX3POTOc1XY3nuZQ9IQ5fje/tO1
7LxnAzXD3nEERQy3+XCNbQiB3lYVsa+fJ9diWrX+96pl04UoLVnMXaAezgyiygu/1nJZlQX2ppOt
GHizgSrBgGTMPzZIravDgCqG9uRBbtTwqod0rFEeKy/yz7ZI4l1fZA/9aPurNEPtzhxK0wfhFtZB
VdU4zOgyHLpwbpuyWdQoRv9hFCiocSD3IQX6EbGAfk3eZPsyu53Uw9PQghQbMmsAYk/r5gzkJW2x
FbI61s5DSOkDO+q7+wJ05m0f6zszgDIJZALlA5Q/I6Q1rHBOXRqwmDnOWrsst2TDHkc+5NYOx0N1
708dUJQhoAC1oRmNkVceh9aCodTyklxoQJjGg2WGuAVNLxUW4L1BamB1e3WUax3WVp9111enSZED
3cEibobN7dWhVjDrrDq9M8PkMenYeKCmdoCXmVUA91b9JHMzDTB8CPiv8KdKUWBgX7tDH5vXKaky
vE04JhfUPzUPykMhSciPgnNloxwZSouMydgfqfHasD/yAnkCVM5EOOwXu1fFS5NnPqoMIhZJ4TyZ
Ono3WECHUuSPR63eRQLPbjtO831vJN6eTfchCDi6X7qR1KjUzlHWklz+5Hez1Ug3sHEqXTEtR42e
rgKoK6KsmneEeBIKQiNIBRKel1wSVALfN1X/7RqnmIIV4+QRY6NwR7ZPD0g/J5cwDpstT1BUGjQ/
6+xIW8zCRIzfqgYwYGax/JiDhLaptNEEEKBFZHwGhCbqfdpQ3vDDv6ijeohY01XgefkJFPoVanAV
+5uJrsYi/VtXib35zR50VTs3IvsewtTAboOUg7xkiftl161KIt8AGrYZCjDpvbCu5rXrATDpZu7Z
izv3HKZGtHJEWM3BfkWtygASNfuogpbH5EINgIQpxMu6NctjkHFsVONiJc6wVEeSTzpLdsrBvND2
ts1ZZS8s6AQdTTiTjdwSICUhdVMFcwql6ab2tjxSj79H3Hj1bTTxLU/Br3sAWAOcOzWyZ9SYjeYd
Kg7fhxORFPIm8gDBXFR4iVS8Ns0anJ8RB3ThuO8D7qfTlqPZ3xqRx+0eSL+QrVJ1CiLb3NEg9qfm
ijOUAQBl+k5PTRwp/DfSpTeA0EhXQuQMSPeJ30jDA+TyV34unv3Oxq4S4f+dqiFEDvii9D4uw/oN
WV9IrUzqXChdGq951UHYC5+XpVX2HLSxtw64Ha5tRJCfAis/+XWsf4QljqlCZf25QoHXXRRASwi1
3usf8ZLG4xDUb39s3F2BhAOyTaD3AaXQQXjVBS2+eZN60LuwQ6wbT0aYtKc+Bm9ukdFDxTbJ1Jxc
bgMQcS5Hs73LDZ7ugghK8UAVprtbl2zeNEBX1IhoBBgCEGKER7ndLArq/+bUjfV9JGq5Qyglfohy
/pc5gIBJvXE6t4NJYUk93pMFVd/NHU/DVxq6OqU46KWDyhe3OdyWybyrYwS1plWpSS21Rc6cH6ln
eqF3jKxidVsIHBl/A9XBF+GrdYNM5qmeGrpypw0d8lnOdSDoIygoj9krsG8MgbraO3En8U+QuGy2
ICuhPMcv0wcICi58OaB07OR7nR7Y9jmBJMPdx2o+6jHyFBgQO0ax1opDoGZRKGg+RZOIoDGMH5qC
RiCsL10klB57FAjjEop5QeyMC2m+O6lp7QWSSYcRMc5xUQSFtXDxIFsSJCdUbnSU4/BBGptoIkEU
vIxJlB8yHMHXuO9NPA9oKGdtgU2iKn5Qj5rcR225GV0OkQY6jCXQVQmMw82FrlKWCNRMHcH2tlCw
tBrVq2M07iUfgtlQB/a9N/V0kvtzCMgDBjZ168ZwUTW1O0jdq3lZimolsIVIgV9HtVQ8+cJt7bro
K2EAyOzpI3ca/76PuX+qcH+9Ooc4hO2CLPuZ0WDG/XscQnKoJ1YXHfHnzIck3szMWqALoDlA4gPD
1COhAZImkPgWgE8hBdIuIKzjqxwvrtPIRyTmH6dN0gS+jHDyddm2iliIg24D2HxUMxSomy6ZYwCl
L93NVxsNk7tv4XYcypAtyJuaKAa6/dpHrSvEY9oC24ZpMWp8UGWAnED+AqqTd9xvs0MAusnGHwCB
m3q2kWXAKeAqnpoBGQw8v3pkfxLwPSEoDuPNUSO8+qWbomoOZKxTH6DMX/xohkR5HDzpcHOs/Mjd
GcUkdTiiADAoSiAWOSsjcfo9ipb3e2Yl+MZ9dmUiDQnQq5fOAI/UV8dwGiYf0MlFC7jwP3PcyHGX
+QBFoMZEIcgZLQmxuiqqihMUvcJTw8xHD4L/dx5Uy07UDCpFdTeWbYFIxH842bQjILDZ4rnwxahC
9pggKnQHivyf5wJ7uzAg/p7xY6rMcjGCm/HkJxLy+lBNjNzaeAKn9qBbdzyXpcS+ZeAR4FpiRgRJ
rxMequrk6r7STr2t+q5Yt35qPdYleycPMBF3SKOJ10SEeglpGnvniUQh0uD5zqaOQrX5YymEa1UE
/X+UndeS20bXrq8IVcjhlHFITlIOJyhbspFzxtXvBwuSMB7Lf337pKtX6AZFcYDGCu+7ECfU5BTz
nUPl+AsiBbG8oE6wnYZwe+jx/Pin4xxDGVF5MVDo5HHOcWv9qSwMBzK4C7vBJsqsbzq6FaCJfqXf
fD1wnM+QVv8pqogYO7lwYU34tZ2uD5R80mIt+twfHpuxg0u5KbXnlp7gQ1P4yVFEWtC05wyoMJow
qz82lczqcYKJnNNxCG4lCGLFzPdN8cq5zHz1WVyCbLkF8Ha3F1EMasYjwVWMg2xuTNk5gzOYMr9c
uURx/Gwt9PXg2I2PlZtTebcM3NiSA/TA2kGt2lLfiVkcjam85iPsbKETfJ3CBChG4WB13OpO9SYi
VeCXTgsDayX4pVnm93QmLaV7Y2iN910Zfm7IKj1YVMe+98swOBjzkN1V8dy/j8bJPheZkx/EmoPx
8qCn/h9irLg93mtK9IcGy8WTrtjxk7kMAy9l3P7tEnyAnwaZjfWU38UTf9siejO4pzILR8W+n3me
yiYAnVG+L1t1c3gGOCe8p7rAeujiz2U+BTcXLoibvQwy+53udy5j2tFZGM+H/3vp2IEFn+v6UaBk
NpSZTZTZCjoj5g1zRoBnsgWTRmabIVPrHgJiTYMnFOu2V6xOcC25kKSGo2EB3Ka6xSXsC6rZYF/d
j+qccWazYuWum6vsBqxBdpPZvFjAPTyZDjXcnmY3gNYC41g5HQDleZ7qj3SaLQG5rE6ce4B+AD0t
87eTNr1XSCB+SRzNOA7J0rc6IBKM33WpV9Fo1wc3+DOSA3B33tt8ts4tHCO3ehniLJ/Ki8jWoEJZ
0unDKRr06OKIKE5aaPvwZi7+67Ru8o+GnUwXTavI9aWlTx5+SBzKDUA341QDYHvVZCBgW/5tXCRR
bX4iWp2V7hW7L29l5l6a0uo+UrDY3ynR0mDUmP0XnZp3l4PIHwNVoMdWrZWFRsB4y/f+zQNa6Y+s
LXhWhGP6TK5pp+ZN+Dw7Po32qp7ne2D850MQxPdr1rRdMqSS7owLjv8jTEEiiT7gFW1Hz1KxbwxH
2xs2xJxB4k/vCrWZb/Trwnqrep/jaEyeKOmwbhNU1zsQBtuPBBci0rdBRg4WMYH64VTTBUINfGru
LXcyTql0YakqTZR51t5lU+g/ik5mWaZ9CkwPBOqQomJnefRYy1CZnvtk+ePHNBvy66YHBni4V3z3
LA4wUw6XXgcs1KwV703gU1QYAyVCoDAYdm4zAAi8NNW2UZiAtKJ8oaH8CRQ50znMZWTfa2CykGXw
5xMPjPCgL23fZWHUOzWkgcmaW/3D5FObIeJm7Xu3vRdRrCKqLd02XWEn8d/0UFR0TeT+naXo8yHM
aep03WwAaj+Pgf+l5bOIjD/HyK2ftLxLPvV34zAXn2zNVI4qx2Qerd9mh/ohQZ6gOJV+JHM+bdAU
LcmAqz5QVz5MAegWAD2WwLkCp+R4rbUiYKTBANlVEANcLggYYV1bHDuHGewcUDKslPtfEJrPY+yF
tOPSLR5YZfSBei1AmRZdEAQjrLU/rTITXeErdEA4tD4meuHzNevDfhrn8eSChwnAWwB8ch3OEXC1
CrL7vTfB4QvNuQajstUvbaedfN/s253oMnqXWhhjvHr1EaVmafqlx/GVfqgd2OFAFa2qXQ8S99lY
YATKZn4D5x90b36mgnvnhA8UDyXHAFb4vRKk0YPdKGTNVUOLrm0SEWDM6/6UZ2r6bs4Le6eSn/jT
U6KjD+HQ355jPLSjF1NnYJo8QrhC5dJ0Tm6yvYtJIj7EepHu+zbMD9DLA0ddJqV1nsjsmByUr1Ma
UUFmL88+l1/Elc52WAvc6XFws/xuioxkHnb08Ay8ZZnKU9y2ytPohJ+jPAbFa5FEH+aJfY15cwVs
tABk2bPitxQzJLDYwVWvjdTQzE3VJ/vIfW/Ae/Fc5/1joFraXbjAdidWzcuzTF8MYfEp93hv3lTT
zMmTcjFnaW24wTwwPzUh9xY3VoazpUZdfAzd6U0DFsQ1XqziwrsVAT41pCaho865dZ0LcD6PhEAn
leRYqNK6Mb+Hz4RkWnviZqm8MQPFfwOGHiUhuvZVJNFnVWTC0uj4exB5/NXN6sd+r1Z5fxa/vmr8
p57eZm7m7jvTAqQ4DjPtZE5++TmeulNBhv3PUAHazY7M+VHxvPqB7mFlL6/3Se/uEn6NX5qF4tkA
Mu7apVl3o/fkc6CA45aZo/FHAW5WI6nTdIY0Fja5722Ukp3yq+CjFpvaYaKs5ynprO5u7ksTOOMI
jtXR+NCYJtQ/giQM+lZ8ban02K25Am8iEvZa7he7Yi64wklCHEzWU75sH8vZzy6Sd4609NHlreSW
awkPFrvz9XNdk17qnAg+I3cMrmu6SQv0dzadyJe26mznAJgfoeHKBoOqGijd04bsALwvWL4cyIgy
tgUFm7rx2YyNy6Bk8ffeIMjVBlnyvlaC6RxQkHnJ4jk4lBYvF87CkW4SYOYkDlLXVWSZ5eRTfyhF
lgFc/PhIPc9TRcP5VJhuvRZOmaVaHBQtjg/5GIC9OblPKi/CEMr1LVURYzJfh2WQmQyeAQq9HYf9
bgXfrjSClh2YYYKJPdC7tQJptw038txZuK4ALhgFpeCXbnOTVaJf9qBUwKVUsDuVyxEm6wDaUwVz
T2QZVjm0GyB7k/aboB1V4ELkO33hyVnRjziOXHW+wB9Kvnr76lc9390EcizVLhCaOKV2MKdweOrr
ZgC8jxnE9Lz5G51yFF1QqXCi5+o0wU8bDefNUby9sPiWN0l+eaUn0vRQmb15Drz5ubDLr42Wt7wc
B8YHp8y/FmMSAcAlcK4eCGtxMJ4h5NOfyI5ZByWMjPfUE1AFASfOeeg19RR0MZBd5Be+yiynkXyd
bbpy0xkNNFiWAlB3V2pvvGR8DOy6+eT55Pp7B6BIEQFjAQY8iaFgyqzmE0UUC59g1j+KaPgURSXu
R6/NyicCeN9lTW3Y3MNq1z6IExRuMTBn3O5EbLTuXUbBfaiXymM76vFzPKkZZRLNZ5FkyJvcpxLQ
AGBN6b1r7preNV0Gj5wiD5b+TJMCCXzCXCcvLpfCE017by5IeK6RJnux5qFqPeaB+kakdcFj6jb9
+9DLiiPYj8PRBBHyuaMk55TR7Tz54RNFRg+KGnvnmsp+MJgZ9DkK7zSaM3ej3SXWjqBn+WSo8Xhp
evWzsNOLqso975Jqxle7SosDWKiQ4WVVRXmfOjymmnbfkMB/J6renyAfcN3w6rVpRDnJPX0jiX50
1aq5ygA1tn3mXRqYlDy+unX5aajV/kSVULMSW4MsMD3XU/YhLzXv2i1c1zLw4OqOAczZ3Dd+6soa
0PYy0S+yaF5WirFk+ZD5/1pOuqQ+EIvkNTkGLriNAYiXwVUp5NpV4dzsMv7DgW/AQtUbsNZOF2Ba
HUTtEN3sdeonpZ+gs4Bv80G84CX0J+bWK0Mf0CvtQnc9ZA2IkPKGMTdR1d/Ly4e8Z8xG5XInsvvd
1BJXK7NkF1n59Fw5NU1/uU7A26ZxeAeef/hglfldOzkRJA5+/6meORGtqcRipmnYShXjk83hJTRL
60NOG/jTpCt/iVqdCQRSLmEcZ3Ocjloexgd1ieHnoH3d0Sz6BYYHymvCX5wKYgD474u4iV54FWQm
Rphcv4j0gkhhWS5GYFD2wdTegWo8XGmNHq5tEPyYad34UvT6gQh9HL1169nx4BintCiy689hPVWX
1O+n57J/Tw6rf3LkRGdHlIfN1czjd3J5mtnN+6bMoa4l8Fhf4iogFVkYw6mjKIcnkxlfaVO9UH8Q
3AbYB3ctEOvPRed/dmm0/Eyl5HSmKYU/vNaL4P/W2x3s8iGtiUn7saKkg7xp9NktvOk2hmFL4TKr
PHAKDr1LIe0Uhe8NUOUOkz72t3ksyHktM3UZNt0mpnXulbtNZr1r5vpu5rDf5O1TopQlj/sq+9aM
QEOb0/iVYFYMDKFLsY2acLDjTz7tFJNjKwUHcRP075OWyroug0VrtYIi/jazvZ0YRaUN0WOSWtmj
TxETANVWXFdnmtzz+o3itu1ONyAYcwdSpDI41BWCw+5wzan6O6ZS9RuFa+8btR0+FAVlNyMkV2dH
N+qrv8BulfH32bUTqK+8gMfevNTJVMYnY+6Gc2bk3rHV4ujoAWB36GcneK6LQwO+6pPdeAkpM3vS
TonS5vtuysJnp8tRqn38qRqVgjAeC2TQUlO5QkL+ZvmPzI95zLOsrvOrt6eeTgnfQt1WnIes/SOg
yOim1ea5cZeftaSwZPhlmOXXX/o/s1wxB6zbzApJbc2pWt/1rvV9fdqXTfmN6ySXQaNGjcaOf4pV
fm0rs4HwLaer2VFq68FaBpklbmg9QLmiHoCfsfbpMKfzTpSbY+9md3VIlaXoX7iAhu6cqZ38rsa6
BSEpW71w6bWq3dV2pp82S2CSQRlnbrFtOnc7gs8QXo7l3VhAgiGS0U9ucVgNBiRAnKSKu4aKrgs3
/Ph+Us/tihVMPTUIwh3oHDG8p6IEeYopSE/j/Rjdr5IYInP6BEgGpVvAd3HMT7q/iuTm2FX9PXRq
gk6xM751Bm04+35kXSbTLZ58bl4HaE7Dr4bTXGRNGldvkrLi7w2KztRP/qq6qSdR7vdvE8P9nhNL
uYnKIrr66NruRaQproa3vg0MUANZ0rEam/gNqNLU4apv9Lr3jxr52YOINqfKnWIYySVaSDqiBw7o
1ptkmY9Drty01jwro3/MjDr6NMSzc7Wagb/6su/2XqBZV3LGzcmCJAdMO4WTKvwjKx2JVpN/Tdwn
H0iJq1f0+bVs65NlaebFz0D4VDW/vGiAD+6LHiIDYEziBxUayMm7a+zo42Q69TFbkprUz7b3s+86
C/tD1FJZ48Mat7xEyTAvb0ibuOmC5mkqk3C1aYvXf7q+Wl555DTLcImnhDdPcR4dT3G5gxMAS45T
bMKZNofFvczywiCHLzL1ZcU979bzzcmvYvRbj6rBzbiuhcX6olnKHwMd9H2QfNOGVqO4f0qegsqN
bnUI82Cb2fknii2f5C0AmL3PDj+1DxG0MKcwiP0LQATtfQ0tzkFLJzjEAu7uIM1VD/6k9J9yK9h1
/WB/6IHqe+r66Yt4GWbj3cUOKHQiWrxUH1zaeS4i9gnFQ45Wvpmcli7GyVu9SLfWJ7sNn/MAwLKY
qOPFbs34Ma+C6KjMhfWBQxk1n+WY/zVW73nmWX+78fShgtPvcx2Be6aUWbquVkfVuBC+iR85Zv5Y
XetRyn06KJbVWQqkR2TvzLn8lORZ/J5mZbg5stg61RYPpGwGVZTe5T/LjuZ/p+qtRw3MyYcEWl0K
6jA0/EWqeVB8nS3VBKWzrK+OW3t345jQHZXq+qGazP4p7XrlvDBeEgBIyns7KdSTR4HIm8zzDeDF
df+Tk9TfqMKq/gope1/ReUaV3FZnRFcjmBZYlYIzsl1Pw60fneGm8AZFIni+iGRRuwVLaVDGFWDZ
P31WebVlRjLexNRoGtAzIQABIq5Osotfgo/QDF5K7S1ECzLw1xQ+2uOT4kb5gwibOqQ04TGcQZdo
Mlc/vzKI82j0+mH0YOxzly0dq8pUslFReKmTuAcnXm8jY8/T5AGAXutjUMTNfRTQsTMRh/yYGlV1
Zxs95JSL1QPS61jGs3cWa9TWtF1wn7iJtXHcZ71z9efGgzEtCovkLnH40ZSghSeNHkJCfWotQHko
DQqdo9fSTZoneX8flPWDB8BVANw7pCe+RylIFb3pNC0i2MGQgBocg275uHrlVvmG4KBzi/KG5u1Z
ARZTaYz4Is6ylpcgyL5b0zxtuxgksY5Dr9sHewLVjVtRmJ/hpy/3ZADbB3Kt1B8tIaZ5SN0jnBf1
0QfI4J0D8PfzFPRH0vfg9k0WGbB0cPWLOCu86l0NFRS9EvjCe7+kgRq8jO+tU4WXrd9CTsqL3rT5
7kW/HZ5/6bOhq29e7N6ZiandZJibkDTOb8TAjHVeetxst/pZrbFQMLFu3qYvFm7K2C31I9V22U42
VwvQWypVhW14ef2W7AOvVfY+HuNsL6kFGV5j4f9eFlfJVqzJDJHVDJaulAB7EQWkfV2r2Q2dZTxY
XePV52l02p02UKyikct98BONdi+ZilOyG4Ncp7K4Tm82L3q0gf8A1As+6tQX/Qs/DybpkYYdq6X1
KmlOG4DetlJ0NOzPp2LkD1cMtVqPMEIX2qXgtPvURc4Hqd6qk4bHg2Wukth+SWJbPKXsC9TU1VO6
P3951lFmH6mw8I7SkxsCLTc10fgk/bdGOlQnzwi9gxjtLMveAooltnVYkLMNHbhUadW1/R7gcTt6
J0ZZkzhGuss9M79ZhvuVm+u7LjEUCvubHwNHO4LkzYOoc8W3VeLRmrqL/bY5iZteGEANiR204eHU
wmLA0QmC438GZF7LLwI0YhI5X0I5vfAnvLDLlHYP/wevstUCMUYoqgKvsqk47O1ji9eZSLMBl+mz
m1M4RFNk6kUZCSp1WkpzSX87rd2CtkLGPeExqE9QFv8CEBIooU00FyyiDYFI0SimSpPQgSOLFgpx
pprNp2bQnw7S1m1kRvhsmN9ywR4USS2/bV3akt8Jiu8rNqH1w1tatv+x/pWGPdb+P9mRtEKnucBg
qL17ipzWobTBcChWYNYlkfsArwrg7Wl23fRDZcGsOOjdcDLUZNxtztsG2rLLspb4SUYFxc+Nc69z
d6ZKlDNzMv8RKp9yTzaLJu9FzNuRYsxllnmTelfbyV90usE+LroUpmxqhcNr7gfRkOxKPwweg85U
36b5DIFW5cL1XSXa23oxhGp1Xy+SeLgmBFlp7gOEtSyQgZTGruzIZfdj6u7rtB/XIIjd6B+SAJKH
ooQ4h6YjvT+qlVEdXBWShB21OmAlevWFJAUh3kIfT71fUZgl2DTrlO8mXpFtBLrmNYqNKF8h3Qjm
jU0z077oaFRr90FJPxa4kC03lsJYMBJ/SrM728PBCWgiCMk4rveVtDGPvFpaV7mF/A7O04undt9S
kHmQm86re5DoZlJMd37hvBcJ1/IOLtOFhNkJ9WT3AgdUVs/Ts0HF0r14/25TkG4hEJx6b71XNnJD
FMdkAROlKwBiGwqka5WePCd53ArsF1WxqNYY+iKGypA8qhmAkn4Ut7THJ+391Dbf1/yels93naZb
T5LeM3mWHEAl5F0cahY6qWPvaV7qkbKJOjXYzkSzqW2z804xvQOgI+EqQ9ZOf8yq4p6lAD9Z/u/V
gB5bEaVwX2YyrOX5aVAR/YfM4YWuroAJU0yN82BQPoIcxkHA5vcvYlikpzXo/0tccwQO7bDnQB0B
Y2z5X5tMJX4rgwV5MegiMLunlBGtOptGHXhKkkfxCA0zeqT3+EIjhf/oFSN8U0tDOUdgAd7ksa/e
DIOWLPlR/RKdtPMPPWBQe2gSwicZjCmInpKAkHDh6NbplSFPw+wUGuS9XhkG0E8IYZDF+LWTQvfS
zhtNwEF/hbfspr2ScJ+vEt7KJA4gcSwXQ0wC5lIM39KF01cGIiv1OhMxULtvBbQ/51d6ETNTrR6g
tqARbqBy+3fr66mI91NCRIeyoWC/HEO+Ob5yGMZ0+pJZ6XDUdDCfaL5O4TPI/2cP1/cPdgGzcxm4
D8psUp+SlaQW+wZuP19Xd2Xe0usVjykp9hqMUXPBTZDBqi3jVrfWQaW7YVWJHrDYnnV0lteaUt6v
4rbMLq3PfmfQ4PLPZdqCuwBufELBp6UetwWbX2EG5XEgm7EXqxgazX12KZy8bJCtxWCTpc7i64rs
uogQcEbX9U4kkK3Bgu/Ka+tqgBqSNjPRidX3TGB/y7035BeqGOGz8kP9obZb7aHOWmPazRXoYmDg
7lXXQLcYdLBX4QRcZK3XwnM2QkFS9QSPD2KXLUxVNfa1G9NRuDjKMBZpNC1wN5/Duah5jLCZGNYd
V7ncaxxgjkY1ehd4KoO3tuu/d8sh/VKYlnfUx7GggipKv0xFftBIthCHjOJ77oXkaCEKOGVqmZ6r
Imj2RTsqt1HL7U8zAOgLeCbIuApwxcbHzszfjA6FqXoUwy2QVvPFzatoJzoZ/FBtn02gaVsgBVa9
ZvvfvIEkoThokAS6lmvRgEIYSQiwrSKkUYvzEuj/P3UyI/BPLEkKWkUWR9+1fji+qnR9tXjbVSdY
eIEc9CzhunwL0E3ZH0M/xjRLE7YWo4TwRPxpW6N9m0eq/TFWlLaL+6aWhdhkv8327/0GNSeXYORQ
1bg/AqMSHRUxUZ0oOMjUb+FGg3D2MlKKWp22MOrv1m1WyKpeLrPGhLcXMbe1QYubTH0zGo8u+Y9d
WbtE92lNre+nZQD/oL6PyhKlyGZCXIE6zOIkPmLeHEVcB1v5OPWhcRqJmRLUZtADuLdlBrT4v3T/
q18IbxhIGfZZtgta9/vsWO6JipbsoWs4OOxkKoNJIWGhZdO5tL3sYdPLTHRz7XP+zoI7Ub1eLy5t
ZAPfT/qShBzX2NbKbJBLcpzapbGp3izeOUiFgV3nTvOhMlJeFSgNBMKEGYUrXrGTqQxkFcBYATy4
WKyb/rfOso23FJCJedv1P3V6YIQ7NaIWbnOWtbKiMLTsavXfOISqyh7Im/kGMeJujLP+qksJWLeU
gKXwD5cXmYqPzlP+YFVU4NQD5Aq04KYq3Mh49lB272igLY5LU/Z1I8kTpjwZioUzbxN/p9uWyS7i
8koHUdSSWshAJ1qI+FSfTnK4u/99ze1yilsXR7ALhp2zoGBYinEXZCCuV62bP1LlsUApLPVi1Qy9
4GJ4qVt8usa6a5rRBQR0cVtUspPMFqMWjiDp1Du7TwgBDb1HYDqx22hBok1uFTyqP6ZpMM5AYcN9
CVZsSA9pE4OmoAIvrioT8P1hoWiU7eQOr9vjOJ1tI/0TlGksRs1J2VqGH55NqNBUFNbHdY3YHTMH
2XlBzJPPp0Qwiip+awMz8+8PLlbAF22AQfkXyWBOC+aISWEF9fxYVnn7F287vrakSgxlMPXAJxCr
21vdOMDRDkm3zuJS0cudyOtU7LMdmyXP0Z/+itV9b604PYlV9KuLyPUAGcV+nS6706/Q3kY3vkzT
GF07zwkOgetXh3EJefSjRxOhIjGOWtOvRk4iTyxd3QNquERARAStcbq4KUfxRV9EdJOAnHmstMG6
bYPlW1Sr98knimGC8yv9f4qUuFs3WSouHutDCtjW9Zse3kvwI3S6ZIc5ARY7Mnt+A45Vn+u6p5xW
D+v4ib53CGj5Bg8vlBqph7vUBGRcfCCPip+MZdDJLT4EY8XrJ2tFbyuueguS/Lzez93KIl9Exmm/
3baB42rWe77o1qeBTD1aKQ9TrMT7Vw+HueBlTiv66jCp5XhvcAHwACp755EVvoILNXKomEdyPlgt
zov5QWSqCtxd0SXxMV7MonthFvdRDcpzGo9fxZo3VK+UoIkKNlO+gDbJjLrOsaG4aEFomqep3oO1
yEU0p0g4NdHqsxM3GQTRiV6yfO+aegjjoUYlKB0hUHZoSnCT2azrwY381gJeulheTAs3h4VvXSUL
lMCEKFOlXTt2aHYwl8aJBW5mnYluziL/OtJ6/kofLgu2VeVoZDSRpeDG/9MgLtvaidwIeYG+PG4X
G6wyvqMJ+avU/DTqkoazh89SH0SjywAH16JTi/mzeMxSM/TL7z91skG4VBkR032xpyyYUtA9Ji2G
4wo4NI598/tWnQZAC9W/pUsahhT/1CfDfFLDMvrsg+CwKzWiywQecooHwkOTJ/FnJQjMa9g1NrGA
WPnQF5+8dGEi4OVhGUOOR/4y0Ifwl9qkxlGk1cchr2jtRbENtiwUmUT/j9WbWXTr5puPkvjueplN
F4PHcFZo5heVVUPEe1wv641Qlu3WuRhTpevvJts+KaUDAVngddrNWELEMpMBtp+vMPDMJ9EPdvHT
78WSf01/LVr9Zan1z323y7zwkSu2nvWVVBVltMvHebH3b5esq8cuCGhRfKc7FF8pyvg+r/XgISRH
t3czvfwCbg4JdFuz7s0xt9/TZH0n+txX6Fd3R/cAYQ+1QF8HaE3oGqaw2uGFfUFWKb/4sftcuQDj
AufQwBqrQfmz6O2mc/Z+OQw3q3mXOkZyUPJYvcrgBo16jbJxyHavZTFtnps5AeTjx5rNZ91jk8Xd
MaLxx8bb8m3LYLvuC/cqCdx9SAfDPoAQHbaW2KXf08gPgd1YoJajk6GcbOc6uFWXr0qRxVIvFpmF
GpxWr9dsW5htB0zHJv/3luIDMwvVRCrhkm3ddtVtmxdXlY/yymc1z7bXX0i87bKg06+pretXk1ct
Yy/TVtVtKECBNc5WB/HKFy+xb6LMKlXRrzKTYV0n3r42HsyuMe5kmagaADd4Ff61RJROY9VU2cFr
qFKE6S1FmlKZKTOpxJRZYVXadRNX71IKN7c1vuyx2l77bvvJVpu4LXdm41z1dUDdNfWhm1ug22Tx
HbPfT5TTFLuBaCmpuKGJbn6sQPdq9lp0s5dBlFo0VsUO1FtQ9kWhE00+5Wb/9cXKbQ11OsYPx3X/
FzuXdCneKE0xKHEZP7cBqa3GqZ75cy4e6CmGlrnmMbnb5Jw/UuKGkXLadC98ZAfYetYdxMWTEg2Z
yjD7FMtyV/FhQOECadP9lXVTdXbbJn0gq0ej0NIEKGKvzXN7IOmYPhg1T/sxu4igLZrJcTneih/t
3hm9iIYCAnI5cUzGrFJWBdqm7u7aQi0exohQ9WCN1n774DJbP718liV84abG/fZhX3x4P6eUMo5a
a/9COTVV1R3y7DwNk36vQ/LT5ONQQeNMsfiB7Od0y+quqHYylYGC6OlWbEqRxbIrY2O8bU6v1oi4
LgQTe1odRWkYQVntXix/oX21ybo+0DpCMmr/WQe68WwsPT3JTI2GDOZSNGgBA7QaSiHjrAEweqEU
x3bRvTJsOnHZ9g9T7djOdBWUjptTLMFg1/OPgV7kYGGxRibUP9O0pHY7v4IcXXRT1lO6sbkDVDke
WhtqZ13Oab89rdHPF3A3n2i4Wc55cozrun9AdG4izXDWheC9bd4NORQXQgc8UeXDb8FmtUyDoeVo
2JfAnOZ1uvoQw0xW8mBxkXXrEhN472a3eDdp/MP79Y5RVpXTyablUnzcJKvo+Fu2BGh6pAmv/eDZ
HY1huUZJbFQDJBz0zgy9aOmFj3PXzXs9pcM0NEBT3QkTcz8FlnUi0tISqDVprghsA1Q/GOfusy7E
S61bUpVD/3HdRCxtbnXX3BgXlEg2lmuIocy+mKDtABi27BItLH1TWl1iewTgYBl6z4Bge6Jyu4Fk
od2J8sVUazoNrU/njKYSnV/WFEXxY3XCmxjAgL0FncCiNMZHjnvaTdzE+GP9smy7qAlv2l0bJDdZ
tK4X71fb9y0Y0bAbnCgUJJuezaV+hQKXJ8o/B5IJ+rW2gh+GKnN/ev/fS8RKBZTJU0fWrHPZTmwv
tWNi3myn187GciMvUmi2d1BkRzeRZbYNm86RJ4BY1jWbyVo2mrzSpQYo2236320juv/B5cXlfreN
m4KyOnTJ32J84fz76e+2eL1SlaeZaOsh9Xfe0KX8mH5+Mf/9Rb245FDTKZu7pbPLUxBX6HzurhaE
GinIhcBJ2L8G+lBQbrJ4Tj1hk51MZbmYIx14/3U7kcUss+0S2z4v9n11RfF5pXt1Ka0rnZNVg/Cw
fM7tI/znJcVl/YCy5MXVt8ut//5Xl2rI1IMxoDZmEO0MxazuICm2b/YSb5jVsb/Y1gB4BNI2GJFG
e5TI4tz+WqH2EZZ/rlu91Zkw/Gm1rxrxcox+3T3Q86Le8ZJADYivRcf1pxxonH5kKkOxHE6qZdDl
NyIyVOI/nVa5LsKjng71unDa9ijaqAlPslOtFZa93zaV2bqTbPJi/54CGBsWrL1ROdQSxmSnZKhs
7cfs/9ZpVQjwpvgYo/8/Lflft37l90r8//qUr9a+EretVDj89lGkqgc7Dk4EumlyVnvAsTKLpwXg
1AUwbfmOCmAQtL2Y3niZik8CNtXdPHjv5wTQq10/paS0l8Uy2BZkwk0D7NOmW3clF93DVKW7B9lL
CRwdAiO5QpP/TUgqP+QRZA/L6VGGZjnfrZXAHMNq6nD0v0TXLYYq5sxzsKw/OTZbt9iIaMglprk1
+tpLbLeee58sEhgRi1E8VAnwNmCY3NsYxE0MMhNkZVn1zy3XNuJfhqHL57MxZN/ARyGguwxaojan
prE/A/sPD46SE9gVQ5kPfXSSJoNVayhhuq4Ru1/d/AqSo64ywnfEW5XLqPTTAi0MelRoOecEVIsz
gEnZfUfA6j5QKmKSabaj2I7fsujESlfdDxfRrebB8ZKjP9j6Tny8SYF2ddtM1myiLJzn8s8mSd2T
6BOVIFRnUOQ9xA4VioaXdo8W6bKunMubCuj6o0sl2aPog2bo7xXQul/pxahaLoRsEfRT24La6S1t
gWrVDw0NJ4fVcdnUsayrGoQgAv8zZ7Sli8Sw5ZFEdE1Qbqn5ApiX/NLm+8ptW2pl+RNchO057Mvq
BlVzdVO6n7PRDkCLggzpvV1l/kms4re5vNC1HINdaISNUTPpZ22Uk673/iqqbWA9icEumgwk8Xw6
ibgZjMq8DKke3G8q1YnnexdKR9Kiu6TQ3KsEwGQmgwSqvCVaJbPN8MovMN0ZgM/FUXxeLdm22Xbl
gBKSAAxLmgykndxwlfIkfMwD0FkPpa0BYDRADK/7AFJQdvfUVXpKxCEfTkrnmdekokBHL2i/2slU
Bjg6qEv9NYgj1Ug/dNu6ooZYpq7HcC+6XCErttvM2170Vv+0yD7UHxTXMrrUPAJuMvhLWYLtpj9E
0emGXp+KYfpbmwyrBkYNFzFsfr/T/Vr2f/uuVyTszQN2uS7Udd3BayL3JLDuQVa292UefBNJ0N/p
SnmywfMDoRLc94y3R97E1XAFik9oQnim231dLf6BRvWoqljjVRZUVRxdqrgFmySx53fpDK+dk5Zn
KOySNz79tE+RrxMPp0PpC3i1xr4JGj4WfDof3BpogCHXviSJO516E5QqcePNYFcUY/3JbNqOOquD
ZvXQbf/q15FEcxFNBC5FOYTGz1zyi7Qy9cLBQc3Uai9OLyz/mvKec/EbO7hYEK3cy2D8muna/6Ps
yrbkxJXtF7EWQoDgFXIeKqvKdtntF5bb3YdBzDN8/d0KykWePO5z733RkiJCyqwhEym0Y+8mbj0A
pqHhGgJ2oRxsMNoUvFQfXZG1EBwoHd1vwWXSemGNo+adn7oR6iFOEHX3I8OKWo9sVThjd0rheoWH
HxlnVKh7RsdKEA9gnSVG79L5aA11BZw7lAmvbuUCiRIb+F9VfFd5b8c7oHzsheCKbAvhlbTS4IKy
ATJR80B6hSqRBHq7KH+9Y8j6/yzq4AJZ37Qs+tG7GeBb5jB8ydu0OFeBG0GcUHWpqW18qu/Gsu+K
M+7MWh+ax0ClfwSSg4ZlAIqmFPUKS72InQ4u6gRV1QgARwnK36ofmlVZ7rFUpHhtNXLUd80B1ELL
JF4Cc+WZLEOgHBuFXReaTY2DytMK6Pz9THx7FEjrJOCa3DHIlXqLFMlMYiaqWRRO5rRB8o90TUqB
6jGwjecoB4KftEoWN40X7RMKf59Kq3wopFA8KDV+yab8l3hbgOcvtcDNw+rxRI1p9S7KSxpgrQHM
lBl+VcpnN/p7wBpKNggkIHKNWcZKZJINYPZalgM+7322axnc3C5B/7jmw0usw+UNgcBwBM9gp0Mp
ZTjmdGRWx2PqUTPQYXodyw93o47QNZ2EVzf1UrUO9cBKhMP1lP4AxRZf1qdp5FyXephFwzUkmSGt
oBUdlEbdFsk1BSTQjRJoAgVIoJ6IY2S1bJO5e1vvrg8hcrL7d/gCz4xB85eFWjV97ibTaxIwoyU8
svChZn0HDg3luo+lVxn+cEZ1VU1vg0JoifVtTFNmgxZHTSbjlIBCNDZjgLtpcTI+vDluZca2rsB8
UFt5xLdlnIAU3oSWxi1r7PYUuEk8/EVWlAkBW84tVEmadjpuICHeGuGNfMBldSdm9u5x0pqozwCj
AuvNKSgrfo0Bgbi2JahyShRGLwIuGtCRoN5CA9IycM8axpXEWmKSd1liuohHkFXF19YQWtCgjpMT
+JE9Cynk0uPCaM7QaGjOTPXW4aObYmKWjlB04jFgtDpu9h6/Z5Kk/ypDAYFr9TWzfsPcfTNl9H1k
WGHprX6Xl1/AW5/twZUeXsCkHV6o9zCMUzxzk7abt2kcQF5hjaFeMOCOcbPOcQFwNacJrB9YdJnR
Yc+DeevsAVu5czkd2nbQT7jp00HS0Gr7xjX3NCJ7/+FcbdT73RB5WhC7re7fxTzYaP31Haxz/7tt
eVusg6YD1wEwBQwFSpOUzaVELqV5ATcCI4j+RBZqKFec5GdUys6LeU0AYxEHojBPfVEDL8DqE50S
RBqjFBIy255GJ4z1LLIeLh7OGi1uAr00x6by7iBzd3JZDza1E/Gzo+/IQo0hU/CVgc9NxDiIPSTD
oySrj3klUa37D4l3mkAZeny74GsLxQx7+sFTq/gSjCBvo5/XrAZclldRvdjW3w95P2LJvv5OP+yr
CWqi9d7oIBAFMn39bKSQ6/WXbqWH1ZG6Q5teItDZHEZRj6gpUpGjqCzNB8c+oBpV8MsalKoLqgzb
51MxLCtFNghoRwXAopnQKI6rIzKTSuF+Dg447Sev0CvWwI2cdodRYazJ1vF2K4s6vdFINlZ8TbXg
iUaQ3i6vUY/aeXcSV1RPiyv1TI1PJ8gzY1VXXKF2/G530h7FEiwtoKCs++LF5TqudpQEcdYB3Tpo
U3thaohv3FfTEOmzATWkN2bpXlrb3WdmjMGnMNKhqYCgtE2hcaONX2hKOojwwuTMcaCCE/ge8K0O
Y70hrxnMB6dDvX8BZsfeY40jLmBSEBc7wYk0TlDOgAGZLdtu7yPI0wEFBmaZoN+uU8mxzqOeYWnF
IZPWK41stega9hDLpICoj+EcHpY0Y3aSJkS6Ktoyily7zjGYYKwKlVkRyFFzZaJmYBC95wAH7CgW
VKaoF6IuqIZxPdU2YF4Zd5wn7c2JBegi3Kh6gYptFHSR32rQzbb06ocMZwZpiZcM6mHW3omcdpel
YDhEZcH0RE0KJiUooUnkvDujYXtt6qbzULATeNetN7uoj6EeFK/gmsGHoYMUe2y/OWlk3bqZvVGM
BhjgWZsiCKb3zHobHbfct6YB6JRaAfqnAPa2WnDQLf02hrM85upChBrwVUnwibGLjufogUwD3c88
hADD/z6DHJE1X0ohOmi+fdiNuAens40EpKX3NeoYi9y6OjY+YjUIKPrUbDYLAQBV97dGe7ADY7gQ
CUCjmADSKncOE2qXwMuoOAHImDkgOTcdVMavzAA8n8W1YBw6U4W+BxwQguVxAUw36h/kmZpS9YK0
rgxIuECC1c600G9HAKGqn5OwwPCKOyDHmQ1sKF3jjKqpLtxQN1Fj6pG7EZEDCUcKKnCUlCnTvDsj
Ba1zrKqHMN7jODfDzw3Pi/267sNrdXXiHquM+1Mri2lnJsO0naSLTUg6ogoa34u4D1ouQgeNHTnE
vjJgiXCXj3MiunNX8NPjeHGR9W7CXZdcNNViU70FB0Lk3a13N78BIfz7C/J0a0EqAKDxYL5rGvV4
HoXRZwCXw/M+/l3ML9t/DzGh0rOs/9/j3MACJmV5TdAPbFwDGjm/ewu0YMHAPMvT4BNvRLpL44wf
bOS7tk5sWZC+zAoA85ynMrbeKYUjVabTpzlDMRO4sNo+OqSpmSEKFXtUpkc9iEujBoi6UnKUsiV7
SxHOx077UqE85EojVvXxEU8k4MaU8yOCF+bfoznMG1RxR+eViZN6ZDOA5gGFz4e7r7pPSWni3Ni3
09kp5ITaPtPyu+AQNshcoTip7Tzqsja+OmZvHUDJHMYnqNK0qO3Oi02tVKumuOlOBnc9Gq2NqcSx
/nFIDvwPgiIz7YEwjFVNFHgoQHI4Qqm14aiiH8TZzrPxavRteELF87nHzvGml1l4S6vR2JuDjkPA
h416GhRrIHp9eTDnhhNtWQpyJKqpXCoti3aw/WxExe4ypnJMKJ0BQahqOClyDJtd5GKPDmLq7hhY
wITjTvpqAJgIPlvVXcZ42av1/c4slRRzrBoKSLGxF5lhHVcTRZCTbEaplRCsLBiQZ7+WJUdbtdGl
TsM3O/mBfBcqw5zQvfGZBRstwMnb7SYBHttB9+WQtluRth1HXb0rnvQSVV5j6V5oRHFxHycHkGi5
G9DSuft27OdTZaZ4gUOmtbgsaOZKx5MPe6eUWc6WKZ2HVElqkGNgbeBbZgDFlihi56Ss2Jl6NkpL
8C1rxtvVRo44LfBXktSSIRPjvi3Nk2mONvSnGlCh77XQtZ/DGdoInlOkb0HkhGeyQVHBBtAMFaxI
YG2ErbNtT6QqwkaCwghshrKpAXJoNu6LwAsoLHyIUOOIT+IE6oVr7exx2QyN7nmevkLL7R8viu7u
iCjmbixHqF37DzPB2Sk3acFDqNyB1gIQ5PyiGbLYoUxZArnxy0aOGlwQLQD5iKHGiuviwlkIpM2Y
HoYhCCqPByCBnqjLVNcsOdjXR5AaKsxW08w4olN3baSCaCGDCpyWiqEhn0AW0LkACDn9YHqDE6X4
TggTH3tG7hdpiD/3R8NBXYV78o8x9bhbzCdwA2CT2Bi/3CUUd+KSW4eI8eak6WgkMO0gptC65jTh
xztRbzGSnyLJGDkxql6X7sN0CopppTWelsOnHMuvLxdGO71Akj6o5XCiyzHq0Z+FetHHveDq+Ecb
hRROH73fCz5MWYe/DVxf/rfusHFcvzIrB+Belx00AYRKCB1Pn/5MplkVYkvdipB36x/0Lor+mOSp
CUL32zEu//BfQa6M4Hrq3wDZnIr769iOAC7Bvum4RJNjiXmYmMtdEyTiPNhZA7UP6C6EPDwAozzy
rx9DTYZx+6ox87sR1CjWsfQESUcHiDDBXeQX0PQ6qiWWcZhHwWKcYgPUtKNECido8Bhcw3PwW9TL
WKsTBNGkJd7oE3PnDNWPvA78duogd40K997jigB/6VYtxBNscBKl4DM80kjDZdVlciTrob6NLhmT
vpS+cIdgMwZatQNNY9rhDnMINJ+KOqmck3o5/nw7a4QW3upYS0FX70pwBnmW8tALUYJ/GPKp49hV
20h3xueMuQHy+CgJzAMDbGP29JWYg4cmsFBIp+iEGUh9GCpVLnVR/rLhmxm1rR3qQYhsmEfmT6et
yx0QvcNpVPRovWqoR7aH4RqiGVgbFTGYZygetXWF1RY26aWv5zcIIXcXsM1ATlIpjjTDGP8ZZ+3n
qTfHzzbY/XZdnwgfjO0F+G60PwY8a88gZgQgICmAfkyUQgiN14Zipo9AEzK7oFZJRr+qiuhlr+Px
8kJdoc/RCyoOjqh8xwWx8rrKFNfNX3jyZ21d7LGJ5+5razuQfkMerSm4AbBTUosd2OzltoqQtcaj
BlSby3k7CcJN1GQoJ6bjNZ3MsUmCoPr7+Vwd1Refe0YBfr2QadIOgB7+6zbAbPQ9N9Lq8GBfiDbX
uIfdA9E6PEwhWxfv85aDjk7w3PB5UU0n8I6U2EWG8wQaibxCNlpZaWwr4+In49pkMdhplsjFT6GC
5ovJHA+ytjZko4UmVKZAglQtR2Na6O49kEe3atOfdMgXI3nfNjPQBur20lbg6LZu3nurLTCzbuMw
TcfVMM7zoP5CDJg8NdOnOXdWGi8uimJmgglBhk0nthfaljvsu+24yd6onPoC7IFvaCgMxsU3MDhV
eMwBO6BRLYQGxoZKyz3qtlq+01g4nh3I2EgABi449Thg78fWiJqEM6XuNuobGgZ53HMvqU33HEvA
6tVuadk44aoKGNViEr4E9iazAXHFjUn1TE3quPFuzEEPvtryAujcfASMWDduZDbKr33kdpexAYGI
PYfONoa+B2CxQ3NFFrS5koN6ZMNNxggMuYNPFSIewox2HEcIO/T7QUufoKBo70NVxhFTLUeQgsWr
yV6x8auxxO/tuZZOuNlWsWC0xwcI/+k0ooYWUmuQHbp1vZ81nblptCC8gIOezSiwdXH3YE2vZAMQ
TGuu1A0KG5rnMj81HRSPzAx5ZmpoWOegSsEm7M/lpiAXwPKpe4nKboEJbxdEnzLQFcPdGJLRxmkZ
L7E0jVYZ8gnPUfA1zpteC36mpv0t6yR7A4N7ea50M/ajkutvvT46+1lUyVY63XcTPNaXvAPj38i+
8AFF4zQoQe6G+/rgC40aEGm9yqScd6IdkGZW4WQLR00DVUzSHEK9+GwD9QLp+Qmik5JlXgCBwCMN
SU0R7FyZl8fs3UYkEdCmeretnBFTYb0WUvRgNmAAv2Rhfe4Ul2iv+OFsohJdx+Qmz+9sbtFV5bKE
1Abmo0Cu910iKl3nLEv+85g8JbSehREeTWOACkGjSbAV6+G2r5Jms4wrIWIIXHMbksHK72ioahvk
zbAcZF2T4BahCASlBJHkp4S6lirmpDE1y7BWDEx3YxVOw7vpTDPsA0pQN2schGxRlVMHr4Fm6lvW
4S5puav/d3TA72wmXefniaZvm6ypPEIAPAbaxbyZa9CAuJYJ9UncvOfYbUIPxaeuqzj6UD4DhRIa
xw7PT47m8Hl7Fzo5g7lxwRbjtwmDdovUh01V5uabjTTUdsLxbVeDGOs5RNrvBRIXoZe6AEXzukle
qMmGWfOqwDb3q02ronLDITO1zadIbIAvdSHsYQU3K9YqlLhH29aW2o1M1IAjqt2CIgB8a0PoQN9B
BU8mey4cUPZRsOXm/cG0XeGNfaV7IK/pL6XK9jWpdmGZ3b2wUhRvM7KvKiXYzgP4diP9xaaRyNOT
mwdfstDemtyaLm2hNkx33TAMauCfu8CrHSc4QZFwvjBewYZd3nxxVUPhNKwH7Y9RdCDc/rDfrbis
lXSg4LEaAUg0rf2wzhIvwD+xTYYYKb/1bS3xZKDXnTUNf5oUpX1rzPpe7l7YeAI3Ge7E6Ydb31pq
y2wvwbOJfONwrScxbTp9NFAwIkF3Q8bVA5Ufw7cojzFg4zu0Bt+BabJ9RjaiPTY2izxwpDMXGDgY
7WE45RlvL7FbtM84fLfPTYYnEjDlxYZs1PAsnp/KSCyTSoaNpjcOIIMPgf7er3HtpEPEOBwiLwZh
6vPqWF/nwy6y/N9eRzm0HJimGsQYKLgekNXPg79zKBp/SjQ2HexIjvuZR/2XqTU/g4Mn+5l14rcB
CXibLQeslnrup2Nv/xXGuK4Ha2X42TaneB/NIYiPq4HdRADZt2bkuhel4I6wYpXLdpCd6uqo3cVZ
8yeNVjsNqYmCEjUX1EVyvdiUdgCiJMXrFUxi2NRRpvmaXiNJv/J8uZC3PzmmhcL4f+P/ogiyzcZ0
M4xiOppFXvjYYyQ7SiRTchnVOYDoWBBdmsE6S6YiiquTkdhvZFqT06hGzn3mcFyFqVw1ecMi0G/N
4C/p6lGA8UDl4f6dspOG1Vz/oUq5cT37i9mTaDjXIfUepq42Nb9OQRS2msZYBPtIw9Ws0lDOjNlS
OrubhfRnzALraRi6x+FC+hNA85eC6dFnJnN7ZjF/pduIWon6lhIbqMcbijjhn4aUD8fYRDnQcoHR
pikuaDVsaibwg9hggFkygHkeyW06OgVgAPiMSTBCbfI+naCrAIyPoZqAg0sFW3jQHqvhCv6hIcGA
rCbZ93aVXIAA1G+RBeLCpgLNKg0nMbMb9fIeEjYWUpsiLNnNVU1eNi4wSPXUuH4cxSAjBvq1BAYB
dcm8ODcN4JAolf6s5yz8rOWjfIpY9Yqv3WgxDXVxlAWU6ZDgqv24L+wthOaHy2hDe5HUFSOZQkIr
BRZTaTWSnRoJFALUz7CfBUv6iWdD5/HYHM5jX7z99wtjulieVCFbVbaRrxdFs7njWVl1BCcBQVAn
y+YNkbQQuwo1EszDe+xOv4VFlaMgAmnqOYtwxfzvwzubBnriUMv5hmzUyGGQO9cZQIquNs5Dkqrd
cz1sLdT4oqgE22Vy4CbOvbm639sRiPzdRoJGCkpUa9PG9daNbLBdftgtDcJWFVfi0CMkrB8cdaO0
qzrAOcgh0qjd55oYPLceqpsJOuitLQCVCgxZgcg+FtUtKVO2i/tcW2Io0BFNtUU18oRH36S/znna
+lVXz9taPcTqMtQvLK5Rt7OOqdeNwCQ3PeQ3Z3LbuoHwjzlGGf0cJp7v6LjoFCaDhEIWdyjqxR0b
tgyWL1Xe2TRM3CTQMXGqO/cQ6dPGQrb0FEbDeOIfPRqSg2xD3AK8tI7JvU5ZV1ht1GsldIh0/e8H
8xr/8Ir6EE3LW6EZ67R1BhiRf72Vhxga/u49ks1wOvuo1zcuXfygqtH7rvagxGwHOISOus+Y3vpQ
t8SFMbQNPkV5ga/ekdVeGenzJ7LVpgGiKk2i3rHRPw0zqJcbMZU7cuphnnp174BTW9PTT5I131mb
TD8cbLi8BqRHN3Dz6YDhXMzM0AHoLP+czU47cDZEYGP41QyB0aHqDJVsq416Ee/tg2EGP1d7WIro
ZpaO+4TsAcTFDkpoARQ8cfCsWW3w3A69BpYQneFG2ODo1qLc4hnLNmXYmhpKQrLhYBcZGDBUOE2E
lOh0qfP4klMI2ZTiXIaP2pA4X/IkSw+Ual4z0fFHTtpy8BXcG+AfUhlpslNYUkpwNdM4KxRtsxU6
FrZ34Iod2zRArSDgxKEe5c/UtCDtPfG0eXMnI1tMZDfVgcRErv4Q4CEHEkXQFkBpJn9LWZM/p3Yy
noYcv2FU+KDAUIz1Cd+ogMuj2vycTu6fyVRmhW/2AIGu3mKCJFknnK0IKmxbId4MXieSDl4b1wxi
XGkiF7faIvXbH9RXQpFryebB0eR4GjVm8Eb2YeTRzqwkABAfu451dwEZGQlO4ya1N2kF3DvFlIYY
l+3JZLN5NwfxH90UZeepglwWVDXqxBsjY9qGJCpHrpHkHVqlIterBh+nCygqgXpP1Bc2qOGfhAIe
5MIMwdscR1eowXXhXjkqK8AFN0vacL+6nRR6tk16Kw3QTszgzrA33C7H8xyVeyusXejGddhJuaZV
bWxciYJV0Tbmp2IuD/mE8+bU8dHe6LguOIgBIEAa5kWkP7EB1KMQls137TD3ECFW86gxj52w+qc7
c4LkJuDeg89ZkR7xV5hu+OxGG1Bzgi5At64TK4K/w6HB+x/t74FTjH7SW3hwQF3Mu6MDpy5xhact
iJcDC0oDv3WTkcjD+x5JviCUO55nGzF9d8xyfpNV4OAqLSuPVqHpr5ZRgoJiBh/cFKWFL5pY1bN2
UwdYFcjAW1O/jKgJu7RxzJD2MMC976b4e/eVA8KsCECU1jZDbwQnxs7tsv5SOQ4wscqxxAhlJE9n
t8XJcTlSTTCtdprxOxu04kAnV4GL4P8QTC+Jr4PNNEbV6eGtrC9BPa0D1tUx6r9Z00N4MLK1z7E+
ehyMhedkLLLPHFxuW7fJ9a0B/Ozn2Q3jy5gz7HKM0gZ94+TZyK99sm+m7sWxMA6aFspvSaUBUAyB
Jhv3RztI7N7ZoUY8ACTl5kCOm2n5dc5aiNY2EWgEIbSxR8K9PuCM/LYMmdPm52aGanoyZz+hMuOF
SkLGBCxL5b7ds4h7MB6VfIZmGvghd2MjunM3yv4M0Ea/9FZb7epFgPsIMC0YBtSHV88sJnFIeFMl
/0pHsL/rGiS0eGsFn6zEfoam2fR9MFi1Ibul7Eh3LnYo5r7bA55qULAxDkFd7Wut6a62uoXvWi0+
NgZI8Ug1nmxJML5QBJkMdW2Ps4/mkZOa0O1fTDxHHteYoL9s2tAJnVT6sBDhAAY9kTaeHQX9Tk9a
MHRWXZJvZxfV1khWNVdXNXxJFKpuH4PipbODc8QDzLaHutn3afWvjAOmRI1UvTyOyx1KpXoPdVvg
f17d1HPnPLoW7qM5VXyoTaeYnyEzVniu7rAdGUurr653S6Vq/VStT+tRDPWW2WE3RtfWelx/lFEE
WAU0dpYChQdSPGuUKFVIxmgPxoEQ7NiqiOGxnmEJeqh3oCF0ifZVCRklmpJnEtDdyDk6Ffi6QMh1
wQGNXUMtMq4dsT02c1cfke26pXVkgmJbud+7QRgiQwaeiFiF382hoFjBuwKrDvc0RIEalDEywLc/
oLMToWTtcm62rAXj2oqXXWOoRw0Bax9CHuKWBdeY3y1NyzzMo2HYl98hN1zu3EwyCJ6OZnpeuknU
ZchmlS7O0qUu/F65lm6jnnV3VrviARLkKsAc+vRcFnO/z/XiaTX9x/LkamjlpavWHKGCDbSKWmh5
OQisJjNjkCn4tXYWC8sPw6b2p0BrzylK90ovSsruzByR5juy4jIhDHy3L08lihQPxThapUceau7G
SyRZE7VIQutBnHL2sZmf/WW8+h/n3y0lOtB/mRoIQEo90cDeCfECGTTNkwaszJOBBz7zgkh2nmWE
0X71xCqGhnLgt3q2xJFm1CV/n0tOpv9RdqiiJN862501+4z8/nY1LS+lNRk74Dz6fXXQKwUWiq0i
3PPHBlDUitDonJrfshKgqdkRSEOoZvzoVdDDq7wlDNDjyiM/jakXjyATiMb4tk5Zl7kLUy82pj2y
sKt7fQe8reVGOmXmk3cJJDeNaZ3lnaxzOmtIfUCw8ICbUSXsMiDISa15EWaGgqeBtFu0sYO6uZBt
EW/WUVJxaLPkz4Rb5T6QFbuagxnuJhGIo107+Sce8p/gNsr/1OpBYfpt4G65xU59kIAwCwmyHzwB
AxwCoPqMfaFk7FyUORjtXWDyM/3nbE3W5xSIxNfBijdNo1mfyVQazUaPwOVKIznrSCXy9EojMY+j
z51eHmuttvFMrrWtpjXutlPTsXHKj2Gl+S22/id6iEuZp1s96sDcW0X55z6JbVRf2sDjqGe6BWbN
V8v6RgOKj7Php2Hm9oWe+WMdpduZQV2NIpBRhkBgb4weLYbnKbRshevhBrz8yp0cGSENene4eLQO
Meo0j31ZBE9mwZFM0Af7rbH0v4ppHP7lPhdyMP/V9fYPG0zHy1zItZS3RAvtu7nMGeeNEO4yF/+U
gQdECDKWCvUc4/J5OwRZuF1Rz6YN1AMO1xnKwA1IiFbN1nSz6YUmtCPqzpPa+sH6ZAZ6rvgOorLo
TyjjgAzVHeMXHMgNfL9EHAwecNTht6Sptc+gVuQ+m/X6Eyg/3HNYmn9ng1LRGJPmWz4V5sUBav6T
zqGdHSHx+R6rbEbreFk3VC9p41SftHBG9gA8WFuawLB7eE5kvbWCVvqFHgRbq5y7i1DNoIqpCrWR
pB7ZAjtn/qRKr8iROC5UGcxwtFtv6VMU7r2PUzaWx3Ud6q1r65E1HWPcG+IdlyB+xeVoj2+fOECq
LI1x9KJun/ayhXr6WF5obKlgbuShl3QNwMlqSLb/mEMuVJNil2UhxXI3W83pxh4qba1xIN494uFD
9Up4ph7ZVpY+ZnYlpP3Etwc7xf5u6oPNTP9Qu9RzCyLvAcl0E2kjoN+9QVY4QZlueDUKN4baCBiy
l/EaQzYWpTjyA2/1vzGrEf1a17lvuC8NdtCUjwEd1EH4bupAamaTPIWJgDifOs9SoxXad+Ajs0vK
nRBwTVuewBD6HiG0dK/bRSV/6NDL8QrgRiGcWCbYXdX2YT2NGClH4pfGH146pkC7GhIQEXfw/49P
OuRadwYuQZ/pkxtqLZKnIyvAuA5nMnBzH8o0BfAPXxJGMLAnoGhuPVDYjf8xlWJz/L/7sm2L4/Id
gM/xXpNVuimYDdFDrT0VsZFZV+wZtkndi33hzHtXOO4zNTqvQdzVBn/o0/hu4kC83VKz9ygAsmBI
bGh9u3dNDVzcaibFjpCGgSazWxwLyBguq02BTEGjbTi4/AI1QebE3ZaKmahkiSqaXMuqsBPUN6uJ
ehQmqBCKxjq+RpdqKD3BV1hvh+CeCRso0AXJFjnkBKdv8CeRjapr5g/HUk5CtTW2aSbb2oZydTTk
fmVX+c2VYX4Dg0V+GwbIHLQheOi5SFzTK5Sbl+Aoz/PkT4pDhhYOLauNs9aGx3Uu9TJVnyOd/Wpe
FoI28SazZutCK66vqmnZpxjidxAHxXtY7dOcNx5nFvChH46oD+Rey6BqyLiunTNZuttQthnKSmoN
TPuwkYOGa0M28pKNhp1WTr4Zdq5PNpRgafWyDI1r6CS9j9eJFUq267Zqdr9bGuxK3bbMGPjaJUDk
Zmm33wxHj/1gTqfPbex2yPWH8QvHBnBn165zhVR2Dq33GVwkKGI5BKy+FSwQXsn7/DliVvYMPpb8
2W7sM8fR/UJ2C1+2W6ghQZCL1OxcRUsech0Fx1D83C5G2VrNttYBGCNwRIdCmSf5C3mKp73zhIKp
CWSqwBSrUSm2wHeKRWMF6q3beJh/kI7KqplyN3zQXyFPMyMfg58a2iuoMC+AnJmdTRznE+iiJDKR
fTk2Prdw2dwbtf5ENmpM5cXb6YUtFzMF5GBCfgI1AIhIwRDirbZlNbVGFSFRKKGaSbEALca+wK0H
MkFgQ6NmrlxZ7ppTMtFR20zKXV/gBODYZQo64c58QnUTslJh8IMloE7WYmk+rfY5APpR8vgnmchJ
8dRr5/BPriatJgorSr4Twoasgkp9ZSoJVkd9uPTIhj/OvpCgACYnNWssDd3S+GoU/V94EOXHucsK
SPPxTaEn8hOotk6gD7AvIe65LsjU9oeGsWcyrXbqaeOEfTzFzRmUPRMbnEDkGcKsAghRLbPOESHv
D0Ln/9taTSVRRQqG242m5ecFTzlbKF6yp+RbbeKKKxwDpE37xMmeR/A9GwFYWiaZ588dKC6fpRDF
juLKWceFMsUVnbXEgRbB2gTapHJxv5gwVnYMfOOBE+OBBaMaymobBAGEGBWNxjqP6DFA6/sqA9Ru
vYUS4MnQaG5GOFZ8E+mFBTlR1h1tfKUcHQhPoJyJmTdqZsWZUXNcu1a4Ctw8ODTu/DD0cDqSXbDK
vBUZamk7fHon/mOQmravTOxg2eA0r0ADtq+6KWsgz61gTzZqQu3LJEP5An5BCSK0Pf0q6DcVhf14
CUR0JBP93sheDUEMGO78H7HgF1xiBxS0AVcvXchgiGxbd2FzsOuYfxVM/waV9eK5NgT7DFVUZGV6
/jWvc22PYnpIn0zP3QDRC4uIvZHdvi5s3iBoSK+ADIT7uYVMymJciL8plJosCnDjPUL9bfFr89Cd
6rw5GxaPLpmEImSEesBvReBamyiU8lgUcfytmhVovBSvujHEL20vv1AUkEDBPmGQVKYhr4oZVHXd
cO3liGeSlgZHwXITwJZS7pd9ttpsAzp0jbCRvdJe2zG585S11U4aQQdV6bItDlWYP+Xu8AT2aFCf
2xVoLda9ZF1Xs76jjaCEsOuO6W7urTvIVmpx+epZkw4ZSAoF1M7LQ9s6/iPDC3G9EBPMGjJBM0Eb
Kn0hl1ntv4slWw9tuqAE3TmY10tmnkWLFC8fQTFuNUABItEjnnrOxZMFIRoPMqXdfipi54kc1FSt
lAekmpIleJ3Rqmng3kQRhq0kdbESNTQ/CN0nHJ/mxvB1QC7RGPEWNQMoYCwlJNRMUkAUSvswrkYG
OXEydyO0Esm6jCEHuRPdFB/JVmXlu3eZQ9Fk1KGou0VaDnl6ld1z7Tg51nV2AxvdrJ/I1ufJURhz
dLrL0i1dQ9FwDrjN2VCgKGJkXXXnk4FD3EYKrT6C7Yd/dTv3NhY9e+l7Jj+JpFzMldCb02COYNJQ
UelU3k/KRnFz68x4CdpymRRqRexBgCBL3T14lHyGtPofKFzrPLsxHZAdDuVrkkSfm1kv/4CwlrW1
kW8+zCrMmjoP8rn6S4hLxgm725G3T1LMuwGoze8BGIi3g7AYpMjb4S1n07tdgLwKRbz6poks89Sp
ps+g7rD0nMi6HypH/2B7GH6EPCz1f1ieQnBb2+Al91YymDdqdM02b22L3ZnEserw4Aj5X2VX9U+r
GUJJ1WmsxWcydciG3uzq8CDhIVNZ7uvc+rbywS+c8WtcXSuhkBzYoD1Pgm/EEV+SjbrUGG3ftx51
KXBgYgls1aeq0fpuP2tt9ILfvvVkzsyP8fR+GZWJejG41f+HsO9qcltXuv1FrAKY+Soqh9Fogj3j
F5Y93mYCGMDMX/8ttLzNOT7n1n1hsRsgt7dGIoHuFWIUPa5LyrfSG95TsKT8MzVnNnoyuY/Kgs7R
YUrtIMRWptxSSP+Vehr8TdlZEk2FXsQh2K1q37mg29rNsendU5915c4f/PiyHLxaJqiUd9gizqn9
M5a83FGudF1sDmmiKvOv1L6kViX1NbMGoFKm8gToBHQ+aWA0gOTwWgFeLVIdM/AabiqsVbNaJfAU
1V1PdwIIGYIpB/wYMBzNmLncC70pdWljc81z6Z8DzVKw/d4/J2nVwQR4eOrKcl+4rryijFpc6Wwa
hbj+XJKxGOR9hM3Bbm6AZV5SNA0okA/PiYCb1neiA80YW7ScIScEIQc9sFyVxsm4hq/FtF5y9A/I
xTRsVdvH4XIroa9lrhnto8b5GKSDFjpNBrDIPcFsZP/XTe7/A3bXgck2TodGM/dmzebzTc946Osc
dPcyqPdW3vv7ym5e+gTIUDrEaTBjkU2Y0p7wo7ZGli4TJvMwukkpGApDHFwAu8xvA9zn9nBrwK4z
Y/mNcq4ptOtM/RZw0R7z3P4o9VRQUMZLHuV7pwmyW5NM2a2Pve6xVXuYrnYxcIfISy8CKjzLQ9n0
qJkBsdbbEyTVk/JhIYMQaSS3fo9F1k2m6otb++6tclLvsZ4fbdG1GaAM+O4Dz/J6D4eodnfKKoqQ
5qqo8G5KxdY6qnprQyENgDk7ol3qi4MFsWWAr0W5LruOXy0X8sBt17SwYkBolA6/JhUO/tDN64YL
a+0UMNXhDYQ9lOZOyCi20MZ0fSBZdIw1lNwn1vAE7K5/SP25hkVTLqS5qtO4OQHbNO75qPaGqJoT
9E2A8DH1hoViOtC81h/H6n7J/xpecpLdKgkqgoAVSBehrh+hY3aJNbq8aPnvszgVIwa60JCQmAEh
FaPA5eGU5igY82G37R3MBhBDeGS9gxqaPFdp/jWeA+8Y6CWXM+dgB4AnN4+Wujie1Y0rOuU6Hmoe
h76VNxuQkjBCSfQk0eXSB6g6GVt4gOWgRv6ba2z9V6A4YeiSFUlIAYCWQMb/mUZhZidooqeTwK4Q
hYMKxvermSf9WZaqP9PZclhykNUrtmkuQYgEJLAwxS/gD7AwiRvnNOgDnRlup518K2ACCyt1wBrM
7Y2DAg/WVUxAzlMn7weK75e3CYbolIZafDbQd+iqDfEDYyPbFYWW+6sHkEsox50IxBFiBQaaGkhn
NuumY4bfqSnBu18QL36ezluYHgJAp9EXNKBx8xtYbmdrXs8izKrU3GOFnzxjcxddgEV+IC5zw+Gv
ic4JtLuiaQ/drQyw09Q9BQX0T6vRaTeza8EJV+dsaQCXXlzovR+YoHD3Qc8fTc/ERjiBhAIU06dv
NODBmRRuS+mubXzI3OVasidBcR2UWX1apk7vPSvgolez1cXYzCcG1GdRMDguhyntfMhjaioVJbFt
TFcF5z0aLlV5qvz486G1U+h0Lcm/5kh9ydx7PvDtwLmAjTYfheNNx6RuZ2jUIFxy8O7AJ0JxmZfX
NgFV5H/NW3K5qq1D6X+vCq+7tGXRXdg4YTtFscpQYHcVpI+LEd1nfcCbubhAfhaYepjh4TEPhI5K
cEjGS0EGeQJImUtkec5udMtbk/ZbP5hg8ZAazXOP1QIMJ7PhQDmgxGGJbKM1LKdqI2B0eslbAwZJ
Vgrf7KADCD/IHZZuohyr7xFujUqO6gEILID/ul6sWssTe8YjlBWnp6XcQWUKMOfU0Z2ty18VEApr
DQAaR7affNRyasihoLssh/IKrs2wbuqErYfJwx84GDNng/f+EKrSBc/PsIuDkIbz5BR+vI7KVKDC
oNwnJ4vN29y/UEATMgC7NzmgFxvV13jBB1D903DdTDoSvyl9mmiEro81ws622sclJR0FaV4BH94D
9mJb0g+lQ5JDF/ceN5X/UgRxfsxMmQFAAM4THMQbLRvy+7WUFz6AC756oZcU5XmRTPs0gGcTiwds
YuoIPkKoeucTHk101grzu2M19gGgg2BjBdBrNXsjv8HSFO/FUpqhGQ/fULetAEPJxxt37eHmOYUF
8Ufx0PLA2oMXOIQFc+XWb5gEGiEe+A4q79EhMKKjVBMLXTt4CTzZaxD7D9/22FtRQyKhNw2+g7mn
eIrS/AQ/Yb4uoIez1qYs10QfpqTprzB2ABOOKw6YCnKZYVWn3AB/oM/4QRqRfJtmQIy8xM0vLJXi
1sRevkpMrJkhaALWSmGfy5pZnw4tvDzOET50x/bUaRmkuTzmUbeSg1fD9yHe0DM18OdfTERoHusn
LD0c6dk60RNzecz+Paxnq9x9sPt8Da9SvjNjP3uYS5k/0BkdsNMFlSTv4w3To9aggGJ1nWKHZtR4
KQc5YJ0LdFZLP8Jc/+DIllIpUOEs3kXXqpC6vTtHJzr4I4BDBzqFRzP05tk9n+oZ0TIIFnJ0qmOs
T7sxe2tZ9UK00gbLbZjd5fBencpol3c9PxEllQ6UryMrCH1wQjeUK/RcGgA31TrYrnqh/NhYQ7Ae
cBOpb0IzljstN6n9fl2zoH1ySg6S5wADQvjDGq8JENbntCinldQhWMjBsTAgH9o42Yy2BiR2AM0Y
9YHObCC3IRSWyc2SS1khziVYGFDK/DORknJ0xbm2pxvWON6OBpc8ndkMj0tDgcqMulwXgjnfryHC
4ZzzDIRXBoHEogoU9G5wIHY0neG3/8v3Db79K49v89CusBLAkYZk1r37uVnslmuXS1LX2owczGZi
jMRTjx1MUe6BZBsvlPp0gGTShWZUvtzf88BUrdGxV+vlVYsvFhrG8VTBmBmvX8MQ0l4xG8Sfjpmn
AQ7VNhoDw+8Xs+Flm0GDrJfUIMdvzpiqgzPC5yniQ7dfmIJEMoTd7+8BKpDTKA3QFTj7fcWdeUjJ
ICr/6zY04HtSAArQB3Bh0mo71qK+TE/HkYR5/Bo1RmD0IeLhenj2Wjn2CrxrDvBBt07JHFgnOsNe
y1XbCpVVqHGpPeVc6EmorYOv7H1OX6T40FDYCImICUg526D84a3uXMu/2JlVUcEXPIc+SVSl0cNY
BxvUA50jXIPwNSG2JvE2ZWrPK9EAQopV01NsmtXe6id09ADjhxtq0gBvmHrWVoFZe6C2Q+RLfr6P
khsqxTTyn/M+dSpodN3rhU3tjQfwZxh+PVIei689uLfbzi9KuWkBWqnQob9wbSRNbtKZb4kD/MsA
daQpkRX3IcsB7aQ5woPJ2mqyUXzGa/N/XlerIF8PCmqWxBcRnt1eRMsPd0YIhXgUHe70EQqxQD/c
PaMBVv2vyfpauhOwtyvo4q5mXeJ2xVQ8MjTX6tkrHyhFB1nW/oa1jhdSCHCefKSzoRKf5lI+Ky0Y
W0GpydPNHfrI7p+3/kPQh5wpdMMr44M+/OVjp/A+Vf9p3AYKPZ6DPlcQ/Ujgq3iZppK/TDXg+bHh
zXsKPXhUwaNmTjcU8khFABuNqOYCDfLiGCx/HIYW7uGIaMZcF/CKjK7cUaifq/SHEFVY4g31PvfV
sI2FEAf8ceeXiIsXmgABFOzBzDq42sWD00Mjd2myUDOFDjEwmrbAamvpqIyFBBIpj4yNb4/JOWvK
BFQYG2DCJU4iSJI33U8aNIwa73Y6/Tsu6bqsFEU4MmcFHCd0mp15eAQbsQqTTIiP2XzneJT99PBA
W5VRDcFJx4gBqQ6S55nbQApggbKhDVomYn4OAqPM8WwVoIVoIHVPPC8sqRJhODuK6BATsWuJbQ3P
pjBhAzTvwRUKqfHDe6zO28DGJuK/+0aUW6YNePAufaMxDeIdBLRBtumN5txF8/P0x8oczIMemk8S
KvdDO+Qh6IMmCmYK1it6Dvmbox4BI8L8xlkpzoNusfuzqEPW5PLQ6dAyS2/H4yCDTjr68WnpOA+J
bK4UmfzdSU1/l+X5dLViO1lXFq/ex9a/eEZs/FP4aj/7hfetVOkYokhqbAO4U+N+0LusIG+8H0HV
wyM0Tce9j/Loqp4c8Acp6c0gHzEsJyYZYQ4cnNx1yoW/drqufQSKtHusTewRClDbJG82jYFugW6d
fjp0+W5kkXGuzB7VLP9rxbOvMJzM3rI27dF4UdkWb5f0LZ3RB54BoXlwZCu/JGhqAoeevmlt+JME
nCukaUJM3Zr7IE/TaBaM+z42To7w7TWf0xv25fwMFUR+BgAYVQiX4NqUiEVa7/UcaFvgkXofp/kR
hKEFNktwvAngwjXn5yAXsEAVg5k+QDTJsH/aFr82thk/uiVAzj5riwt8M63XqkJtn0KnYJ9DGl0m
Mz15CZPIyndYOc7ralTtU8XGAZyFmR2YZTRPwQBSb2R/ozFoAzZP+RBHEI2La/fBlahDpUm5gUJp
/+JEVneKe4BeKUw6I7gN0g0pSpXTv6Q1pApmMNPQ6OpfRisVYYeHzv5319nhLr5sfzq3dMZrSOml
EJPYgLM0neDoBHokiJsoJwDzZcD4zp82RRC1qwSOrhc6VG5dX1AK6MMEco1ryjH8gy+TPiyhU3Dv
UFjGgfI0gwb/CkHNeYeDbgTfZtyXZiz3oLkttNS2c4MP7q8BCiNZQcQT5mwjcKRtlYVx4RQPcdqZ
a4Nn81eZJOhLOtE/ngsjP+zWfgRpjGpdUXbXKU+/DXb9MumXIKmwMX1W5lUBS/Kp3FBuGYCy9QFP
qeJ8zzO2ycXAD9DV4KfZaYE6ptN73CTmyWIuINCz0NIcmKJTca1NI/++5O+rhxqU7KgWR7rG5rHY
aIp3WDaQngDI4VsDTM42BzJjT2GMJn4fvceNWe8NZpRbYXbpt9yNt9mQlF8gdTEdIfyLfZXOl878
Ek9G/ZDO0045GX+sI4APaw/NRWZ0/NEQLn90oBtwmAonx+733xydYafcwcDqka5kro29YclA5sir
datiWBxnLT9qwZXvWDehcAYNuGcLsndbDrjiGcKN8amCNezOyvPqJmOPhQUv+jUDDTCkDwbLw8dc
SXR4PTiO1WaH9crk45WnI9jNiHWgbcZmchiTcS830IQDJ4cMyWgWjbf4M4EPnMi1n9ntupNW/NAJ
pk4qiuItOijxl7qz4Uhpuj/desaK2rfeRxX8nipSpeDXJrBc01OdiL+rvGrWft02m1aLwAlNxuMs
gcaIbCy4rOhDZ/fR53imcZpqmo7cAYB8pYnLJTR4n+eMcFuXWfIaGME/wuiLp3FO+WnssDHyg7z5
Pjbtdgy86iskQcp9HIzadtW232f1jcZ7CzxK3As6WGnfvsQqunnd3Hyf4R8Q5mreZYXTgngzf7jQ
uDyKUTY3EtNMc/NjilzU4JRiO9sZfBTPU/hKZEHhHylOKvZmmlm/hqTnIW9Ucp29vovWwbSfGyCQ
79HUApo5FbLFVxOPD7yd1KWc5i8my6OndiyKcwnb7dAwLf7Q+PMHVUPo4OQSX1MTlaylYJIKq11X
aKDigwfgXxsBR+T+S6et9oajMzzpy9NUPVNQVb04DI712pbcfp2EAY353kx/DV9bJ21+ZR37VcPJ
4gsatgmeb5N/6TtHHNt2nncKTnq3pMOnxfPU/Db0AOTpi8AA2c+wo/iOz6MM6z52b1aUgLdXmGjf
VgbMam2/AWXJBwt9bkf1SAe/T61TAcftMoi6YEU5EI1SVE3r+tAM/u95kH5X0E6DRMKSo8lZJGH3
O3vnJV9UA4PWOIfyQi3VIw0MJfsxqwqwMOgHHJweuOUMgqvPQQPiguNILdTH2nqNLulrpxxzVQHQ
i51HIq9ZnWsy2WzsAdNIrlLl6O4wL/rSt/aHZZfs1xwWfml8SToOdXaoQqMi1DS3uRUAg0/yZDhx
c6O86RafUuCcVWi0QJua2gzNxNdBL2D6mOXmNdKHPDGmM0eBL3BK213RNMgcorDnoptI8yh3Pwg0
jRPhuPg949r7ZOEk+D8d+l05gEkX2Dn2xPnwUHc9CsYuGGhQYeCHskifUEn5nVoGFYMntQcpkXC2
agNivH/m8B4lcoYy4a5zJASWo/wfeks7Hf5btQTTlN7gdMjh/Ql0mJseKewhG/nITGtFEV1Vw9Bj
Bx7H56sqCRlXAwUEaC2n/g40cG9X8bw4jGgorTzXaZ7oMKMzE5Y1sBUdE+09N6h95gnzRhPQVZcH
c8YT0AXFUIRyckTYmuL3BWLK/skqmM6bdqLF4LQE3KfTSssD3mNXMXBfrXfo985PsrWx3/WY+EiG
NARRANw81r4lWEfg1SQezQTORdCDq0wUyltYj+swRRsuxOvcDu8/SnJ6lPpHW/tyIwoIsMGcHhgK
+uFyGq4yyIOOhRVWYxSBylX8ZB3Wmvhj84fJFfwBX3f+gApCt43cGXtQnbvPLVL26vn1o99weBzi
QQEKJhpoVek9Vkk1oftqQiL5T87JK7FTQXwz/bndDSgqf7VbiEJ2XvLDAr8vtBNmX6AgbT3EVQNR
SKtJflS+caohpRsmbRscjZphO8Ga9BqZBn5j8yHrRbrBA8fOQ7ihwP3IHaGChR33kyxRO42qm9IB
ZWCfpaCYnYOpW7MqhKMAe7J+zaY9/ZNZEA/IE3d4gXJ2ug3w4woje5LDA/cKqAOXVrdtjUEeGmMa
sDewX+aUAZxemRxViX4AfyN9u1dTUgeKIbEDeu1dCRMV0GTFo+m/Y/yPPEUOgDJu5tlnVxdI56YC
HatoR/tsQh1NBpF1rHTkYdtbrWkOzc58LAu9+buDny7KM2ZVHyezLw6tAE/MM7ANrVW5YeYItSgd
1h1YPnRGByZGrK/Ktg+tvC4feGRB63tWIOC6/rRHRalY8yC2XuEw+TlsE8iKLKMJ6N+brJu+d73q
V4NnWY88zexHmY/xdYTywJKydL6unWcUusZ9K3z3wl0rea3ltma++ZoOefpaym2jA9inzk9j/9o0
xck1cv/RmVvzdTbKe2T2rvlaOOJT9GfMyK38ZQILogR6SlnGl2qqvKs7oP7C8vhr3yfd0ec9Cr16
cCizEmIvqb0Fq/iH2fnuGjBL4wZO9wfz4umbYxu6CjXEF8q7df6R98Hn/ByA9TeMwYAHGZpn+kMr
4sJ4Ath8bSbMfJ1iL6II5E3sXPTYn5k0piMT69dXhhLYeZ78XT96PGx9LIBi4NDe2F6ptn2bu2I6
VVADxtA4vdltziF74DTA1SNEwyPP+7fZTMdTXuRzGIt8ejMNbFl8Hsc7qzGwwYPrBvhVQAidKJ7x
/ThVMKGGE4Ue/xS3ZvIi8PaDc496t9K8vCwHBrzHpxCEiPc2TvAQ/c88dlQpXhbwKqQXFgpwPdjE
s4X63L8vsSW3vMXmEcLGXjGGNvRA3lWgPSdM9X2AfuOmSzt1hEW98Zw45QstuZJ6KEPmuuIBAtYK
AO/YXdGAmRg/4CjLnlx8ricWgbEf6TUc/NI3WWQ9tjMwhS1KlZehc34fOCj3l0xhRws6yLQVqjLg
z0dHmlSeyilm9wvoUmVhCWQ0/f2RSo/d3pyz84lOlwXSp+fup9M6DzBVTPL3MmqZ70APxmM2nFli
/12mQ38pMzS6ZGJnICaxeF/rMBibGGwX1Cxo1E39Du3W5BsNZjwrLvbEsDgKizmDl5gH9yvdIqBD
TxqXs0LVt5ix+xzQuV3RSNTC6slOs2RDYdm3HjCGBhhVNhvDwe6zfWz24rn0i+TBLtgDaHTiOUBX
8DnKW2+V4nV5oJwzJ+15jvNvaAasnSbxn4YA8MWih2GBUQfWV1dGauvh/2JHIaj4IKzGE/AadvYG
zeIULiZ+fU5ZsHd5GVxZ4DIPj5W+3gDHCINjnVwOYLS+xoZpr9MM6vyWYXmX1Gs9ABJS/34miplB
+Cb31kPtwE+BhmmiGLI3CY3jMJOzODcQ2jt1sWlvwaxvnhzIgIbCcbLvjmsdPLu0f0Wy3yqzLn9M
2kq2qEcGCrTVQ3WZACd0yC3GD73TPy7qpQsapctKZz8Y/S83LossX40Mbtl94yv3AWCQDDRNlNtA
We5v0axBPHNVO8fZnW8dx5KojAOxr+cZ+gCazRLhQZZzYV+JyGIEQbObJoiyLlQXXsL2DP/6a6LJ
MDSjsGQU3uUc/lx/v5ttNru/Rr3MBYEPTbJwgfEaHE2xUlpqSxDe+8Ds9Jd4rDYLtJfOakjM3OdS
aCRduwf2og/hDwb6DFaLq3RI2bOLMv7jwPuD32WnwS6rL503N/soFslu8CP7zQ+8sB5d57sbt90a
6474PENC9hZ7Sq0gQRRvXVTo1o2uTlFFig6+zA5JnfSHpXTValEBGqTcEuq5AiWNw5KiaXTLQfFf
SmL7h1a25nVUKazn4OXirSIPFAcHRDBnlQRxvWucnGH9o+MgV+oKK1d7Bx/O9h76ejoNlIYs9i08
jFaU8+iSdOImNnZu/PkWfs7kAY+zHzSR/oN0h7ZxzQPKrl+Xm1K+sOzi6Mzx8/2elOunDFoWwxVF
EfktqVC8AGjoZ2djHdE7kfPstN24wzpAHMZ+Km/o/wQrXqfqJ2uPvHPqD1TqOtDuCudqQa/0aEBB
B1wy1r96Un2L9c2wsTsPcq7foquxJe0SUi2Zfb/et6iRL6onn6S3aQqevwWQNyjPrRKgqleDBZHK
e0xDgPLV4TQHzr4W03OL/4cnr02iSzlivewZM3uHopIIjcKTF8efxucECqOUn0zAQ5JG2nsogPF3
LAFKXmAJqtyralA0p+d7p98E96c+xRCm+ZYm+KUtr4j726DMA37quX+/7J5zS3dbOSw6V0qvCQyj
D0kzjlTdeOlBV2ntTK5do5oUtGFilPjcSFpunpVzBObklQTlaH5UiPRsJGBtanzRcljsACj3V7jk
RpUlwIuKVz/aQQQxlE7bsEe3KsUDlpLwg/Mg0IK/ExZ/f86GKQ5dcPTOf+VrYZYPpYA6gh6k+aKK
Yr6iU8eDOFPg9PcBZY/GRtouD4Flzx/SyDn3ljCLMK9bE9i52tyNTh08KY9jFyPY+j5aQVZuXTpF
g2cURgV0c58mD9RFBPdMNdqb0lfJxvhO0i6DbkbQ4R6OEMu9i8v9NUxzPMtpQH8Iyk1vwI4b7/9T
okVloTDiPRiGD5Q4hzqU4QFjSDmp9WnpLI1FBxukAN9IfQVNpgEKi9IIPYjLnPPaAlyGBjojK9aZ
n1qgkODOdieuU+v656qWDKii6sOWA3+KO5s95Qwqo37meTsK40S5twQcIz1GBwvo7C0cZMQaQB3+
xAJoefcJdHYTe1bnNoFGKhqlUre+KUOHKLKxgU+86TVGi41DB5NB1yrKqv5kRFjn0Rm8HfVi0ISJ
ZABF4pCSvp5z11JbYpebP7hZAXZGbRsTvj/gx5X7AZbVB/ikAcoCPDBcddDUWQ6U+zMtyYBvsEde
b6DEN4esQ5ODvNIWDzU6o5yCIRXLgDKgFDmvkQcbhX7rufu595+XPKta4MkBwTGYjKGVOU8PA2wq
v4yALHA2RC8+JHaeRtQLJ52WJhifWCNBY0yHFWjdO3/0+41RARqVRsZwUJpfDM+ZMxii9vNkNv7W
FhZb16NynodiMK5u4u0oAuvLef7P+YkHh1+aT4OxciOsUoL7fLpIz8/1/Sla5ntznm5lX8LqRlfk
i6CrxhUAgx+Yy3aUkzaDjIcetW1wDFadCTAVxIP4qmcmYhpaDu4AItXvZWDpHNuisNEAyqbf5Txa
p36K71UB8JkhWqqn0vh9yToD8pOjMQ891Ba6MgDVlAfXhjh87GR9gh3Vf8btkFQHPKXVquUuxpf5
UZ9igW0Z7t7S1YGGx+kltiEEpKNR4O+00sUaEYAjR+WE2o28R5GB4z9LiHJSjiYHrRzXbBzbDeVG
n19KwPQe2xavt9J/xQdU3EagLLDYM750rAZWdcQXkUI2QeZbuFMEbilGEzG6kHUbkuMkbQBop7b6
rTCvIIaIZf950ZuX9PjrY+DjAojI/YUupjWeHnRkzc59ZIodkKuozI8ZxNiHBrLs+owOEWDR99xY
sHGXDsllGfx/zv1fU/ygHLdJl0sAZAKs3bsKZJeUNfsq5ahyQQDyPLBCbfOqSp46G1gtGRTqLVGw
LRlb8x9bs4FqCUdkIJAPc+PznZ005jEYfIjIsOm97n24cEPJGcqJVvOSqvqVxXn6I2vhMWYVQf1Y
Rn19Fpmh1jQQYeVQMjm9WzB62DaWW4LdkrXLlb7NGSwWUTVTDauPhqPtm1ksvxVVe229uIlhHPIK
pizcc4riZ2Oy9msTuNk6icrmUdkt342jwY7YD0BJLjGOsQzQUMwKEzrCCTtlA9iQdgMD8Dhth0MV
w2qq0my1NGc4OFaNtxS4bJSjg2he2gLPEfB90Ibr2htEpeONSicFNawUC/AC4jQbFHn/jZfx2XGB
CHPz8cIGoGU8jqdKbQ4j3DDdYmejpfWWmdXTVI7RrYJGMr7Q/jull1ktpB/fTFs9GbOIbm46PSRZ
zT4UtPKursWCRyd8jiIVf4FQUn0xA+x1affPURtYoznjHNhgDWvBhvnUDuyfBPzPZzuaUHJpgnGX
Gax9dY0AfN1cfvyPCdK1tVEqQw0ddb7zJHywbweUMoo+guqBDmnAGiZ2FjL4arAMpnjROG0YVvBg
KzPnWfbSu0Bf/qmZPft59grn2a37R4vh+1iRUhSDUdceprgJnG/8vFlBSy4BfgwHm2fJ2VSRD0Hc
0V7/NUAhTaHJvdMBKkEx9D3KY2wBMFq7UEsGqWb08mQbDEXx0qKPfopN1PHy3JMvtSvt54yHNEYZ
mZlQ+Q4ycaacwZJpY0qVoMWH+cvl97tNrvU8w+7C6uQLz7r+Oc02WDfm5z5ptpAWmw5Sb+jxZcvP
lKcQkAQ8cuUIhjD4N/2q1lW9sTH7NZ6TXQh7HvvMDeDO7yOeLgne48a3bgCJ1XvK0XUTlQk9XTGk
WARlenSA6qbbUCoZtRAebBvW1VwADFYbEST8KiDUzahERyARt6kFerPDNvGnVUC+rh8+PNa1YTEB
yBLbAC3NacS3ccLV62zl3w1gpH5WTXNC+bN/c8dabiCZpc7oN7aQGsgeIxcbztnmAKPWefsOrTcB
DZZ3hwXZfqrQOaMwbZJthqrel75pbQBTwV/L9DSoY74NqScAPpyci++0cUjzQTM1td/a/GCATnYD
0v8n5VUFt9HMLNiW8wyb/WIETKaZ+wO8Ln6fOToHecT+AFXA/9+oo+fRXZhjX0RtQqRF17OaAp4Y
WTZCOe9PFQws+QQybUs8/GjBwTxTpssA9CncKj7LtrRWQSXax9Jr7RN2Ne46y93ux7vnRc2Plkl/
jZ2OiaVoCVSuAJmchu0mADhVGa8QufR3wmwB055bFCoz/1RM7XVCjfyRDk4i7Uc/r9fcayvU6//N
41dmYbk6JPslhxJyDd3X3g57ZV4qMb0TrU+I+GtWus7NRE/xGhgcKrqa1hcMXQUSeW8eZT87X4X5
TmlbNt5emO6woVBfLT3h3rALU9cazP1PV3v49x+DelDn3JzfnYo3r8Lrt0Br1+9jlcEyIe/NrSGC
6n0o2hPEEWLIVNvAu6sY+hM6nzW8DT0LnWu6HNRmlGpxeZ353afLgaM/QXghfpl5g1UxCgel4UGz
hOW7fLLid18FJ1s47LmRZvVQpDUYyTrfd1a5bqxoPBreYL81PygrvUkeAxQA1hSmkQcKQFBbDzO+
11BSgaYYVTThqOlfsmqCJC8+6hBrFv8ip3m31DJphvLYzpknMB64vapLv4JOpPnoQinoBGzPV6+2
NRki66uTb6uvTWGrW+E06kapCKlap2avilZg/ADG1IGc4A1TeQqcBCwGOhVzhIc2b94/5Wjip/h+
SllH5soP/ckrT04zr0obhIpgds2PpFuzYUo/Mqv2wxQd94cY8kjnSIIQwBrpvDccgvqdMj/KyJtW
AZp+N1e2LYBCTbID+cp4ad0QNl8KYGEnuwEtF2MHCDiREK3zXUJEcUpj5y1nqOdkaOQBoJHsuoDL
V5OlT1DEq34EPhTvoySYHouydk+5CxlKGsC3JQHw9rs3CgW2meYPYY16y1p8CjRB5Oa7Z3v+M/4h
6pDiR7nNmt54a3l3v4OMGjeMejld4AANAdmoVuDEqgcPT94dYPggzjuwONtNFZqKrqwEfGV07MRo
F97jCV3UnaXj+yoQ/mYApI9g5nW1D/5WNM/XgUlxBXeKYwWJNsIyAKiEuGZRx1dK9L8H7Lyar0IP
/HUFDcSRh4FKcQjQofNAt/LTlq8VNCcOwuSvk2G47xwY+jVUb1CQQtPmqw2UjZV23ns3VGqXDWW6
S6XvvfcTaoKwbvuiIJB8VG3A1pS36/GtaqP4qakL8QDygft/1H1Xk9vImuVf6dDzogcm4Sam+yET
jiBBX2RVvSDKwnuPX78HLN3uklpX2on7tKGIEmEIgDCJzxxD63ICL43jBoeXCOeA8DaxQauEM6fq
okf85OE25bfyeOIBh1oW3f6Ukr7B6ed3XCsJ5xyi+7SIdbiC4SW56kRtWkbH0RN6VV8rGiDuy9SH
3iQoAzCkAq/hY/Lb9YjMDR4sTq/NNLfbcYiIEy08FR5knnsBtzDN6n7YiMsk2mB+q0NmAl6tIPf7
QFgvswGxaEyUqirnNjkO2iFU1NqCS1tvZzcmzQ3TD8VVhtR9WPeZMBR2VIB+qEBzFOgzpBp+uc55
4IF4lOeOA7hXkP9XCw+pubBCKk2crvKbLcbg0gR6Mz3LCvxgFWn2H5uY81Qd0GRaT3Zals0+nVAC
BQUQxMjer/eZrpWboUwaY5am6NlXVMQ30fzAacLX2DtoYmm/nIUpAF+qCAWgQ3Be/v4TxNW0KWXg
74oR53ccQahXUty9y0dF0nDrDWmNpnPeUkHsuEMrjmTl62CQ6gAWXEUFKHStlp5jqPxmQNNANZ2c
O6jzmyI8FjY1F2SbTpx1Mw4z9aynRU7HRTz2fYSM8ptehwUVOQXG6CEAWGPJXdLA5y7g/vVukeIm
uk3CuQZahkMsWbfJROqg/R51lYW6ScpEPh1MTteih5jTnrIq9vdxr897Nc5fJZHED3HbVqaKGpuD
twYm0SVS+yy+iriR4WY/E3b7tj6UGoVK2OB1at6dR/Xr+m0ttfZYJrx1+7rAp7sKL51TPtQiRFPQ
NFOOEwqOx7DvybGHsQzXN8rmNlUFBWgyM0Sib5NchzVGjWh4YfXh6vatcVChZ040DAv/2gbidd3g
WkicT41KPjY+wq2hzipLDENIxZH5Pp6H6ZGPcpkpStFvoCDIH9N/zZ+W+dpf85f1fc2fHkeg3dnY
Tl/X7/Akp/BGchGs18bYt/AlIxo0t6WBu8R4i7BQJuE6X64J3PmOaPvP+66upkuJiGuZW0AkaTf5
2sd1G6d+K+R4hmWox1w7jU9AQBOBAeCF6ZLH0GAVpaso1P4m7iIQkpbJqPSB/YJmDpy/MVnroAP8
my91kr/oOWPTty/JnVLgLVL+6EtoeSgnX1CdXJs4u5dD6F/FGbfrq0BiA16Aj6UqWtEYd29QPr0r
uzG7dnEE0YUkSb2siOZ1nJLYahIxutPHKqISGv1viZTSruQ4U85DtEg4VYZ6Nf7Iba9sAO4CKQ0U
EzaJqbLRg7qqjNtifpnmeBVQfgDuIiIqlo761nGuB/BJAfB8JtNo8oCdQNE22dZAIj7UHKypumwY
96Wcp44kySMw9o2wHYpBpLofH7Q0r3eZKgUrKNoLToFK6g7K2KERlop4nwiwkuKn5n0Q0OBVs+Jl
ivFFXxS7E1pcGCFQRKZCBy2iqQm0kKnpyGaMTTChWiYTFRp4VQdzi6E/yGJdHKD7x8vdIUrS/iDB
hHWf+wFSr2VqmR/zsNORqhZBmuIQXqvPYOrV54a0DsRjqv3HrBn4bg6QrtVtYajBnw8gK9W4LSVq
jkSSD95vCxXwXs6vtwUwa62xgWztt/4KKqLtJRTywWm4WF20XWByNDRgQ7TzUw5fWyiECL6LxIIc
CTLi23x9zuBuMAYp8IokWQFkAeWedjx/1Jt4nvDrjJ+/TpZt/zH5Ua0KNXTqlpVlDeo24zAYkuz7
bspPwiYWW91MxJE7tQoiEVIJ4OlnoqFIEEwsdTxopK4fdQ3OEUJYvMF+uqCNhsw5JBIkLgThyvWc
dFyoLpvb/KIrp8epU656TmRLbYbMmFIdyU+sPHbwboBdmZ8g5+91a4CLyRrhbw3hdzxEEq9NJ70N
CCUcLx7HmIfde65DwVts+7UArS+QSpaP7SK3PGWgl7cp19G+8B9uPau/W1ifMNq3JQnPtwYIqx27
Tf699ncdsttktqwsifHnlT912MSmgu5k3LAb2+1GaCt7qCovHXQUxbmGM0bwHj/4b7fFQTF08GRf
qG/5so62rDMIGQyHlTFhqMpIMw1DRfduf6oW3sBcoo4mcmvfi/kai28fO0FtVhDM3n+a9/GxJcMR
Vflk9f3GENAS0BzygN22nZbT4PWxyS36/RKEduCsWr3dRPtvf+YWTu61FoLIIOkfAv+3+ZUWmUUU
59u/Vx1CWPmUeaysbhu7fSGTUM1VU7m0bvPEhqCImkFKHvx+BdzH5RTgofIRByHTVKVK/0oavC0h
KTdHxt/LP30JSswyK7SGgBvYSYivG39d8mG2JzqRKagl/bMilJ4E1YsLp6DxMkEmyyF1J93JZbK/
rdCC1kk1DNx7P88gXKP5nNH074HQiKYoJZo11iLafDEPg2dldnmA1NzbpBwSjQl6/F5WU0LLKJbu
Rj5PvNukj0fmLIwHlH1AlYW1liFEefgwB35DoQilbFVpgAJjJGx9cMYehrpUrFbkM/s2mfQDuiSI
fHgf9qQfJxdeKEFSNB+n+nZaSQ6yFKpj/iqaY3nRy9AIm/XFhOg2jWOXBWj1jZMA3nIepLCt8FWm
JAIw/cu82x9BrdJdECeTFY66T/9ecPsGQtvERQZ6vM3321ymXZ1PVo+MZ6vIsgviiOCOy9Rt1u3T
nMGpKCuM20SUje02QuF0e5scsphblegH3eZ/rPHXQpwZ0YKPIqTc/5p3+3RbGWNdYug5hOX/nnf7
lDawc+VwIAasAXKqQJzVviEpeR/SxhRlOcAw1Zzqih55N/DlxwIwVsUV2o+HhVQpG7cl2ExiyiQG
pFaH5smX3/7rz//5r5fxv4O3Yl+gtV7kzZ//g+mXopxqqJG0303+eYZofZHdvvPXOt9+40/7rdg+
ZW/NT1fyope6aIr39vu1lqP5a8vY+9ejM57ap28mzLyN2unQvdXT8a3p0vZ2FPgdy5r/rwt/e7tt
5TyVb398eSm6HJ4ax7cgKvIvXxetXv/4Imq38/RxmpbNf122/Mo/vtC3PPrH6m9PTfvHF+l3jRBc
Ftisa4qOuFv98tvwtizhf4fGnoIlqs7D7k7WdOwjL+o2/OOLIP5OeF3AMoEoChgA8pffmqJbFim/
i5A/lnS8izReUGVV+/Kvn/3N5fv7cv6Wd9m+gGN8gw1j9+gPL1d5+VmqxEtAuMqypkCmkkiCIGL5
y9MxyoNl7f8zoaoiauirEi9cQRNSdCVDWMM/x+4ZdwCTKKbZCliDtbr6dIK+Hsg3O5Z+seNl+acd
Sxk8mksIBqPPgO6TIzgZe4nRHGKzCcCapbH/cH/k2/0VVRCHrdJQ/oDGiAFPDIdjndW/8wZ2Z8jG
L3a3bO5n5xUX8PPP44tB8Tvg7aNLvSkJSxzxLXAjNlltuY4pTzkj/k9/ofLtLqtwkOYcyh2QJFul
UDVJcRVrE8p5MPkWaWgGRkd//itl+Z8/U0N8wutEILyoQ+v0232iVeVPGhdTAtJWBnFN2Lzx8NOJ
Kw5N3NHX1dhGGcm3WmUCaWzgo8SYpkEckKVw+nABbS1FDjor3Tv02CcbSF0ODP9RamyQe6OYVrfx
kE81JDbFCLgp+nHNdAGeg9wJZSnA1LIvvFGCvj4F3a6st9qYdwRO6IMaMSBZJVebCu3ENWTYAdgR
7IgCnDkFSwwdqzLVKnFdj7USUijgyZKTddlCISMzoTBbXIpjSVXzdGog9CxIKhyCmk6KcxbqWuz1
pJ/aYxO23UuLg4bfRz6H21hPA6MWC82OEtQd2nAujBiowNJA+jLItJA7XJAiF0Wgsfl4hQo+MVVt
Es5x3kVuDEkEoLuDeDI7ORyBlNeFgfWy1MiWHPOl0QyxuEdPHjI66ANotoLA9DoWyrwm6DRDZ7rh
DcCqXAk2rOu5HPpVJMfZG5A0gxVCG9xM6zY5Z+gNnWZeUiIqJOjXgVdRRxGrxz51u0ircARCfyo6
YPX5vtU9npO7VQk+jaOolfwuhLzwWE366M2piIhh8GXEB91klVPPI7niJxaPc8cqoYO+TajkulOo
hboaZlLuwbjLjnyb1N4c9+POTxP1bgIbeA3pC3UFvQHNBDYACHhQTyFyNCqQH5oLF2g95OY+Fz4J
BO2WEkYktpqmBCSULMfNrdbQiZmAICBlA6MQuSyGJ2C949iLC4IABypHs2B2uaxciVzK7xLS75z2
WgcFKHkGdwpOfRkpTJhJzkCMooNfbWaume6bDNIaS3CiHHn0dI74sXFnNaVaPQsDVwEmE/D1cyf3
C54MjQ2CdWfYV5Z9H+RQ8J211KzmCokZEWMNQA+BtBR0n0EyeS5O35Ra1hIqThnYgGKiD2BnhUMS
MKGJKuh1cERQLdCU1EfJj9NzwLehHbUdUIk8NIvgQUQqaTeNBBUPOJPkgJiDKhC4ZSKGvSO1WXVY
bOrOGdhph1lEf9bIfZ6PKUT8id1mHAezRa104w5gE4NXUx5qCSRPbKig+O8436NoS8VCAYnibJ2I
VaU+JDBCSt7AZgFsrOTBpL6DiQpPrEQFBoC2YhsHrGuKgZg6H+krIRJ1AOgntXmoNATWZdZPJuhS
PVqqcOe2eG4k574fauStYdtHSMfhCo3qXx+vwOkH6yfoeWHHj3xnwtkY+q093rfrtmyr+5yHv5IO
SJaDpjjsp5RQiEqmSC1GDAXquu4AhK3GUj7UnjuFkxiH1zLgEwo/olxeJQjsw7yd1WsMnYoLIUN4
yRRoYWlwQ2zKGAJDSnsFgq1iLUpMe/QssidYjQJLKg5VZE6Q2NigQtNuB10o0WorYKhbheABlkNU
XVph1mDbXhT1c55FY0Jz+Bpvoa+gWgCUqFQeALOTqqBBqVaGYnLOc/0bL3TcVhkl9dL3SegG4N8/
lf7SWdXSmPXVPEIdrUxoNYSzy5GgMZVerQ1UkqA5A/gYioUwuBmaNHGUWolCOvboUjUVqn8JQV9X
AU98rY5w6wmWOhhJc5SugpA4LbjiqOUJ9aoEvN/S4h59HEAyt9wsJ+spUQE/0NViNYh1y4Y6F20/
D3WzISOGX2yqw12cpvU26ytIs7RhkNKxm4sNyqaRNTTV5GmBioovmh+AEg/KG5fpMwQPivqF1NDp
HkVNtPF8Lgdbwguw1cdL3fEzmi4+xIWRp6VmSfgcOnk6RMl4BY83mKjwKqhoJ6IuzDS/mLYExENI
kJXFSpSwJ6UeUDIs+fIadygRQU7CB0teTc7oDCXbtCQc1B7m3OzmuPT4qSjhNtM3cJLIOhuN+mw1
CCQCnwv1eApUKnClQqTRqW5jrxP7zO5yaXDksYsNSA4SRwAHABUJ6BsJcirZAuQUbb0C8LYXSbQO
IIxrABsE76ZJIyY3oaE1TAMcaVsx3mVV7T+jZwa/2jl/m2Kcu5hAAnsadB0SgEDf6lmmb+omk+0p
b2JD9ReQNHRxNtCcwBuhBObT4aawhv5PIBy1xJfeIqIWLnQ5BSNZsuMsaLNrHMuKJ6qc/jwnGkCj
RChfxAQWClDgwpsW/k1WyqelhcFMZM0kTqsRtQ8zF4Xxqdd1hBZDMhui0kKipuZHtOuq5HGOQuGp
lSVkLDCclZ8KuW8BoQrBiOR93swgFrzRyq47ZygcM8gN5UaPtgZr2lGBdu6QvXaA4r8krQQ7zCZF
EVEsYYmHqPUgCQqMkqZYfSuAoQC8ReemA3hMcKvSoF0vQCafSWLU38tampmAocKEvtJUC1J7gaei
voBuInAt8M6B3LQotJsKIK3SCKYOb/dADSuETakQ7vIIVNSi78ZdXIQoFou6ArE/HLMR461SQQtJ
1Y1QQ0OHgYsb2k03h4GZCHKCB07FT0vlHh+rbuCDU8V1UHiZ0S1HYTnUQOrEi8MP1oovjlutHaUM
dnYYyQaFJfnsr6BAIPq7poBMAYUEBcoQ8KSaKgs6N/WzHJcZhPMgciObrQ/Wn6lghL3ydUAkGC/q
uPlDue9jgLvkmb/oBdS5gcYU+sTJNFSwHLg6w+stK0pBMmEMX4UGaOkRhusuLZLRBIq1Dqw8kJJn
buzHggIcqtwNWSWqOeOCQSEvmSJBKFQYxnHa9HECgnhQBUq3igQt61+gNTtJoBBocC6S8PxICJxK
c26apYkkyyMFFWB0xYCvTJ2QYs8p4hCYUgtGlqaE/QunoOmGjGnwdEmaN4ALjLBrHKqN1sIupYSV
ASq0tU7FZHyTSzHaS2NTntURiS4q3rOJzmcLvkBQbUUuigye5yWorUCkORny/lXW+/ZJbKI2oVMx
KbYKfqkFulV5KGaNwE1U7h24dyNz1kHPIIEPXC84sKCcCzpAjkJlNSgW0x5MVtY24HeKPHw/BjIq
a3GYRKtqpn5dg+NnNRzYzWORQ+sijyuExmD171ETnigE8zJWSzBfjmH/4Ig+GrVxFKqXkkBhErje
9hUvr2bdcbMY0KnPKg/asqNJ0FEy25IEsElChXKqYKK5hWCGzHhEac4tpv9fZfj/NjP/nJj/uSvf
8lNbv7213lP5/0EOr8iCqKNwjZxbIJomyRqSYRQ//k1Svy3q9yJNfgOw5Cl//VwM+OGGPtJ9QVF/
R67PYzwSFIhj6EiYPtL92xKkCJC+FIkoaCpSpa/ZPidq+BIRZNQJ0GRSUKT/K93nRP13AaUeWZMh
nYXjJuR/k++L36bdX48cu8DPVxTs7Lt8P0/zEdSTPLp25mykRrxLjWidGqHBMYRd78MDisCGT0sX
QgtG3RqeBk3tX6SNgvBNcvyP06d/lzXWpYqCKajS12SLBmbmgXjsW9EqN30YuPqF+emy/brU8M/d
fZcYi2HATZoSR9foIl7EN+5IXpHwtTCBN/ESI3D0lSikLX++V3E5k39XAP6516Xy8qnAATXTCKFz
GF1bA77aqxq9B1t/kS1ISFhQGzchE1Oaymk2u1302rL2LjDef3EI32bn/zwE3FafD6GS9CJRwdy+
Ett3RyMx/C1Ab8a4GY2KcdvxGZ3MB37VGJNR02HVnBJDNaLrz4/iuxLTP49C//YoiB4maLbgarcb
dH+eVAuFEA8DY/XSbFobEphr4bX0YrdZ/2LHy4b//RVQeP7bHQMBBNZ/hh1PLm8PdunMdvoc7sJn
fRu4simZJVoGNPb8LQ/FBPvnexd/dJPrgqSpgiSrMjjH3+5dk6HvjWwwvHYuVIfxrkTUclCYfm1s
9JtMkJFN8R6qsOPTuE3d2p6cePxFSQj1xR+cgs8H8d0dkAlRgCdtwJNG0ft5KYo191JtCYNUOFRx
KLeNrcolrF5BviW1/McEHdUEEMiJRk7IChesREAuXUCprGAtR2jQ09noVyFDxB2HtMD8zOmOiZlA
aIX5e30bGsijmWR1pryD95qBwMrwMbqA1e6qDH7De1hPGpmTGo0dHDpv3qj39QrQOdY95fvmCPYe
Gv/3/Dt0bxnPMjNYjwZUDCGNYiiP8k5j8r5jgiHQyo7MhmI7rNkCymYCC2UOTDwST7AmMz1DhVba
SHjetHdw6rtLsFbvCTYIJVErtCKGY9qimWBwRwVHqMVUfebNjvWW7xbb9IzzVdDB7LDl+mVgnQm+
4lbZ5o+coRuobJjwgjNA9wdtxKzu8t0IQWBDv0d31/QPjalvfBxPYKnneA3Lh0O2C6GnZ3KGaOkY
7pjoSVTaxXvJ0Dxuje1dZTeJMfDWNsxLglNwEnlarSG9Ju9gAXCWexqt23VxLPfpPt9Xh2DdOcMB
Omk9SD3HhqcDPKZi6gBAy9lFSAFgNBMrMvSUpqb4HJ18M7zL1vo5fYRi22HaqA/ZCQivfYJyER0O
yWVg/CNMETeLL9pTdSFucsRNC5xhBPE4Wm6yp+wInUysJ3rZuwZH+YMs0Hkf3vmMYE7nzi/DRUJt
w0tfQWW4kr2whYjJioPniJM7iRe52j5aJZ5uhQ+wFLWitX5fGxrDuGSKFBBl1jkxU/eRBUmzLbIF
VhtJSquLZEkbGJgd5mt88h/0LQpDHIoFJopJGFaVQ/Kkb7hXbcs98M/SPqH6CdftMnmxkSi4PWaw
0C4hLMxodIQVMVos5VlTAfZi+X5ehdYcWq3DHXXkAmb+rD7m69gANBb/IAWz3G0D7qzIaBlnoDYF
5W0LHrgpztdW9Pr70Uq2Au4zAbdiagEwYZNXfaQJ41EoFNicUUTNj4ruijsN12U3ux0slOnQGfkZ
2vZ2uUPCVzDuWBWWD/g0Vq+vEUDcx/ra7vyDODHl0OD+FbY9a1UD2qf7dBca0d1iErwmO/UAzq1y
327zbWsGmwK3sqcfNDoWDJg9fGnAK70wJJbTB5mhxA6RBTh/0c6ULI769mwgTbHQgjdTK8azqkGn
nPamzgAa3HVgLbEW2QaDHzJUV+zYN0RcWMmD1/VGNVEukg+5Qv3T8NIz/G45d/unZBNfwafU9uEO
4wSEiPfaXj1md7MDiq1wRdwBGCBA3qy4SzeijXZ3moFaxohJ7CbEPU9sUM3wjA5ohNc0tFSeNnZE
UyQAhxHQRjZb4Uo7yDvxUUP9EfVblj6Mp/mqbbKctRDgEahk+yduYvIhOPu7fAvBpa305KIWvua8
xhO2o0yRmz6QvXLWDyNDnQmIIPkQHvXMgLQhOvwFJiUPvd9txbojxo8DZHEu8nN2yHe4t+6kbRri
dKVX9Yh0Q8+oupWOkZ2vCfomGkqrFOC8fWuma9XMr7hl49P8XOMYlZdpVUN9maaH0MnOXUSzs48r
qK1rBqjHGW/jFb+Bv218hDTJTvKkrbIar+WuO8zr7K54xK15yY7zBv36A4qye/8s4lKepa1+Jx96
ALK38GpbF6fYze/0B2iihQdy0p/ITj+UcFuAnyPK9Ezajq5yX52qXc5iDOmHp/oi7jjWP4t7WI1A
szzHH2WXnPlN6UK2J3T7O8URoIjnpofIiO/EIxS997Bt146QjljxcN+5pKgGMRQ8HnwWWfjfTd9h
9mxIExUtwUQKDgqFkZ3TS21K7mxqyHBxnuJLtREwDGCrduMUeBataR3DdZMmAmRe8DE/lAfxmr6F
b+mdxFFEbk3MMrRFjdzzTX0PhJxoyKze5pf0ArQfT/sDSPPFSTvWFn9QTHlf2mSDWZqT7YQ9bpJD
8QRJ3WPitOdwX2srDBHKoWPzvnAIBO2oeCwE/DSyBsbBVZ6T03D1j8FJuCt25Iib1kl2k1N6mtOs
AgapLid0lBc4szwITGboLIGETydjNlFjDo9VxnwaY0O1Vz8OIkuhSAvJEgoV25RQbVuteRsthtIA
LPi1c/Q9/9wXDOboyFpFGqAGvatt/KgKSEgKYlcO3wUReb85AWvL0l9ED8KP4iddRHUZ+tfwx5C+
i5+IUPOZqiKCAanCipz6PK6Ql4NheW3uAFwBLJxl+9YG0SN3RRztzwMo6YcBlKiiMynKIvK27+JG
yOSUaR430VW613CJRPRzNhNG9Thj6Rmc101E52f4EOBG2cC7SbkvIfZItXW26z1iZWfuvbXLO4zY
x58fmPDDoOqvAwNv6tvIDq2rrPOlGedlBTobQgAozu4hiGkW6Lepdntpn+DkLBr6R/P9I//8QSKj
Kj/K3tC0lyFYKajIIpec41NOMXV6UBYEEe396jmjEb0/ec8XK9pWCD0cjjasXxf0eeU9q3TdUHC+
jYzhiTJdG+Bqul8h/GE7WCWxzM3ovWI/IjpDl/BMKxZaRzNhziY0rIRCDMFY7U2CvLCnz5fAOmV0
B54ovmmtWY63MowPqRdgFw19PHiqtS7sx0NCdzO+K1MLlW2D4FY9wOtkM1rerscrFAGigdGE2ZOx
f7P2D8cXc9oh7hJNFFuot+OZTEVW0DX81N2dR8zHMyJJ+o7WDfUuj0ZFz5cKn19qY2I7b6ZklVGn
oOeUYv8IJyR6b/krcJdvJ0CwgOYysFWwhtlM33aPKg7uUBgZPW0n+uo9zvgJxpozzOOO1nQDh2Mq
rwzr4F4Q+VEPv+cVEYN157wuDWmZomNInbuO+ez13jcvj8Ct4L29lylenuyU4HPBdjiXS1Y9rp9x
PcBkpbhdl7c7Xcn04J2M3vBWLT3bI32c7Mc1ex3RjfZWjyN+FM9mhLmP7RpiSYiPd4+IBUycZWZl
zJ7xCxOvpQhXMzbtFWwlY8RA+mZh+y3FiN4i6MCHF1M2TVujbHQfYnoy3S06nvZqb430wbnDoUoM
/f1VQ/cRJcj3N9ftaZ2yLd1vYMXNNo4LdTlWGaa7cc3jRqOubtxXdO109FSbK9ncYCescXAtl7jt
/QkFe3aMEFmU1H4Azg133D4wW1ejyGq9jm5zajoyjXFxRdax7UmkjhnS19mScUIl9yU07MHiXMnF
G+KJbu8mIzkH9BF5hq3gxJlH/FdSF3JK9BTTC6h5BqIHBqAW3bypzHRhLr02XYEtR/ZWMMvgcbP1
TNltN9gRjpOVzNtFhvluGq79tsc4bG5fvY65nanTO+TFCKD3Zm7abzAidyrT69zDxLzeWMJ8wWoN
J6EOYnZoNboXVEUm3Fbe7twb1sQmszbuLt5OpveOiicCSoM2b5tOa6j04q0POPLEMGJqlojAJrru
zN0lMRCRvUv0dP+KO3l5jFT6nhmmc3dh5t5FeEi39gNOX0bfL879QHF2J7zVnzY11ej2IWAPkzWa
rtkeJkOjMK1Eq78w4KG49hH7o29F7Xx5a1gOTnbpIqcwsNVlex3TAXgAAoGad+Ydjq41XZ+dDvfP
A0WyhdyFqnTJ4dCVWp0vPK6YYiNIZwfVSO94vPTKbe3mzG0+ao//doAjvxrfluWfxjeR05SIQIb8
qmJ4uefW97Px7DW4ay64UnhgkXh6hKEjgRv++Wy3ZrZ6QSZdra4a3eCSImitLImdul+8CqWlIvV9
KUFXNIBuUMDWpVuy/+nA0rAS0HblwivQYyYsD418B4KzVaFVgoQYsdiRJ8iTw5O2Aj9osiBOhVAk
s8gzSBgsfMT7Gf9Xp9DsEK38x4f33XshAjC+TKVxqTVk23A/wv6up4nTr1KJgnUCvdTakVwwx91y
7e+LDcKfVxEQZytZBTaqzB56+8hOZaP0hrW0gnjBLtn94q35o3rY51P43bXNBbSX4V8fXoNLj2iX
UAV3KJfQ+ml6Fh4kWvyi/PMdNuWj7vR5h0t17NM1y6H0zfd+tNQ+yg1xw4cUoB/4Na+hjcrOqhNj
jNaMhF1rtzF0vCEqVrlIddzGC616PR7y5/3Ty3iAqxCG95jdozZgSA8a0jkD1MHYK67isVkPeNhw
1n6FrVF+GGWgXCxoABkrYIN8e/hTW1QSASbjitoUnj+os3nJsTjWry30nnGsnPmCuml1pz3M69CY
du1VCChnRnh7THCk0SxlNe3FE+JqWrLpCs8VEygGQMPVFWcJp3EPAg0Eb95ipj8MVH6tiQED3gP0
Efbda7IMkHRYIxilMKcK9k8DRu+f3xFkKT7946HSRFnnNQn1saUc//kC+VNa9xDhDK8wc3+qnMZB
8xdxnA0LCgvpIaAPG9GUEP6bkYuSEcIryY6BGDN5q30HBwZMJNRRJTc3RWOy4stkKffNGSUXAxjV
wQltQKyd1EYDHFF094ux6kdRoA6jUl2WZFlEY/q768O1PIh8aKNd+xdAdatjYI/gzeMKqDOdj2JH
20vVM7T8a6Cnn35+6kRN+VFtV/908r6r7A1BHWe8qodXNDFp9FQHsDm8EzVWoZs7g3RHFX2fvZPy
5D/l6io9V9IBunJ0qGkdwYnPQK1jLhwgsoGWgvlalJrJGmJa+WpClATNIw7GsKxa9yXCOSVk/HuB
Ww5mLtBniimkwIBt0+5UgfIyBfBjClkKEgPoCUe0UsOUjaiGSAZqVYhpUNozRRav8PxAZmYPb8lr
egd9uJUGsjOdX8HknCYqIzrAympHubV/hHsEg8Yb3vG9/aQhOovNCAFSdIzvi+NotBZPQRe1cjZ6
yFDZLWQF7g2KE3sEfNvuqcRYBuktjLux2dtQU7cDsH1Qf4uBOsILcsShhDR/mfA4D1TFSzCmNR6V
Alg2OuLeoxFuNTz44pG3+/v/y9x5LjmOZUn6VeYFUAYtfi4EQR0MRpCMiD+wkNBa4+nnY9Xsdndu
zaa17Z+xsq6szM6gAHDvPcfdjzsJRnwW7ZQ4EYd/yKIKKXYGb3YvkvMuOdV7k1H3WD7CAVRACMeO
FgqW9UINJK9Ch7dc46QHvxH/yFSujbPgqdti40IdRUhWpznMoK4sEErSVWwmaTGxP06hXX20joxF
wGZYJY56BqlGAtLb02k5YfgSSnzQ0fmIvchF8pXbQDvh6CQkp2MevEXlIye27i5HJJ4KgNkVkQI3
1NA9PkEc7IwvfXalU6o/CrEvn43oKDbO9ErgNJCe5g1YTie7EGE1H18kCu+tOPRAiNLX7MuPxZ72
Z3IXl+75Afu3W76jb74JX/2u1vziEr116r1Z7VK3880dEuYvy2dM7Tn0JdSXylEaXOuRNvZ2d1Wl
cL3XjwF1RuFFu5j9auarAt8c0axdS9me3sKHfl2vM80Rns1izQ0KK09lhWWOJV7xiQgDB9W20nqj
6JBHsvAMgmrzLq0XIQ1CdLR4ElXh4HVgea1HBrkW3f8wNvFgdifD1aenLvcYLXjNSzpbkOiaH5Ft
9YdfDc767LlfHJ3BmJkyT3YGzO6A1rPBTvbKJlyxxWq1iznwC8PbKCG52CoeHI7xidaKattHEu9k
G9k3Hsw39bGhS0IMSWtABLhgJ4aXJ45wP24w29uUlcfm0RMQd2NJAoxyeY7cdDc6RL5+iYHE1pJi
1/B4jrExABKc8tpZvAM+/7zzDN7k4JjJ52yvtGOO6NcelwsQk3mVY+bjKuhgSGHHR30bbKPTvQOp
9jNFjlMIoM+YwjU2g2Rb9fFFWM8+mqOP2DU2ia9iA2sbzywlk17K2Fgblle/1jbCenzApbK7nyyb
cHcHqyIe/oN4mScA9xyoPjjg8fA5Qjq5rOS9+Wit2bLByvGE5XEm2M4B1HCEB/HWO6NzrzxjyKvs
0H3ngPbgxYXDfCPVPOg2vzPoLiXgS8RdGbVYjw7uGaj+YB5CZvCBfKOvyKErA+XXNxpwaHNNHdO9
kx+4fexmDxsV+ryrdBqd4HH2pP3C64XH6JmfxpvGi/jZ9NDsoo8AznTYY4TjYZP8TdfsEHat4fPv
JF+JC3i8I/ZPe2s8/VM5GkeL4RX4jx5zY4T/Z1Dr9oIsySzP8WMuIy5wctaGaXf4fR+kZzSzpEgn
3To9dzkiOM8Aey7tbp8884ARMExwm3pWQlfB/MJNlLNer5aH4pIc1HN4M9AxR4+Wq9CkHC03XqXU
+NKpcuNjdjF4REgwWi2vpvfXX8RFZD35fCzK0d4jaA+VsgfszXFwWA0n0cNwxB23EzEju2wbMtHg
FtvRXuOI71j72oNDBDpmZN5l1uVIgsuB7gDIiz17LQGF5ezgpode1TMfE398ZLWyLn9gUhwN0Qnv
CffqUJ0uwBL3Cz7Q8bZsKCumwakAljtJtJk+qbDB4576LfzP48ATcyeE8KHn99hZcm+AwpkrOjc7
ZL+f3VZ81U+xp62tVX0m3WFjQWWhb9swwI8G8YsFAGZDD2HwDoWLpYR3X29maD8JHCvVBkszr6K6
j88A1TYDMK8xwu1wk28gr+zlSDt/Q3tI6698SHa4u1MTgLCp/VHwitmm2NRHrHfXitvRrvSX1uak
sZtTuO72LKyd6My7wAmPIg8NTk/rZNUUNmnnfCvZwWb9sbXx6kQARatJsIbM84Za3V728519uJVP
xpMMZTd+39m52LZW1YO2U0Dwu/39q4Y2cXEeZgcrWsTCHg/aunwrHePWHvhOwD3KmisLBzIAT3D1
Jbs/aqvIYfH/YA29Tfacw7ca73Du8DU9G7XblAwHYeVtm5yMgLdf/ZuyRgw1EFfcr8LHBvT2LsDD
a8Wu38KdWnjwhMkLrIaQ20wzYmIub+L15KpXvhz93Fv1sAR89OZpfos9ZE239A3eZLvcUqjS+4Xh
NoiewWHsxSBZc0w3OjF3eUSsxpUhFvhcgBSfqz0y6yMfEE9MaIQMvP4hhd8s3I9ym94GJDKyM8k+
NJkM12c+zeImMQ6LsZXZWEpHs/w+WifCi2qsF/PUPFa5Pb6Okm3uTbfYRZ1dMX/K4VQ6tCsJYJY8
Iii0WS6s1OgzK+z4kFIrveV77BemLWNSzsAtdwOnRYLv88ePybl3MbN0cXt+40Q3T6z48jFZabv4
APEIBcjNX4nHaTV66O5c4mXc2OHvbydHctTd5Et0JTqtCgLtHbaKyuFbetQfGG31zU15oY4AFgMr
kjpiu+/E2MY4L2BZokOmM3H3bnjID9K9vuLEBJ45ySdOXIqDbtfsiKHFIuzQPJVOwYP4MXxkbieC
F+UHg0XFjwEyJ3bGpah9oz0K75YnHeGYmo9pRwbTsIbIL6n57OhHJOa2AZS35dFWOpsr17/2gh19
nOfEa1/pV8La5hLkNJs/7UjIrj2bV5mD3huKNQXTPb1xJ/fr5ZGXSpI1v285pO5/arTQG/wM4/aQ
DyJqYLCrEpLHcISrwdZEoXN3+/KogngXvl2i+cFoW8zWpT65AnjQ0N31x/AitEfdnUe7NDwoGx7j
otqG6lNDlItqS4jkeI7JPeztubZb9kPiRiqmUu9fiTo5zzx+hHcJRmfG1Op+9fnr/BzOeNYHfwmx
+f3R/Y4RUH4nLwbs41vHyttLLNBhr/vtNdhyNrt8itVAmXVqD7xkdIt+wm8THDPk+2pvwcNSO9YZ
ASK3gK8ET2nDSTrSJ+W8bqtbZmt9QtOWtUwM7YmvQnek7+8ho6UtbLV3+Qk6LvaNs3zifvEQ+9Uq
A1MtnXA9UghgBoEqLXem/eDO3kS3VdMGm5tqPX91IFBgqo5uF8fj4jRIS7FEdZRrvrpTIflJ2lYU
7V61G19PhGmcP3keYOOXWxa4watA+vIaNhHc+SttHPFaPWPbDIs2rT/Dzbgy8fZ3jEfjUKzVzWTD
EvNxdBt5CAMJwAO5a332RItDHJvpCi4xpzp3BmqM79Rb6N3Nk8lYxAJbmVPJsTNL7HZkn/qa95E6
xRPngqu/j1ip+2yTQGGZbfjRuThL3h0ls66jOzniRn6lykcYop/wXNuEjzUhjwA5JT/QXcc9f2k7
Ejj01HG3PpZ9uXjRqWeehip9stFTQN+45aa6tnsqIbQcuv0pn1RekmY8/QYNfyN//pwiPDGODTNO
ObeyArYiTdwrN/2+sPuVuLnT5PoJhl93ZAlAPnhWqZkUWzhPO3harUVz6BgUyX74bZ1NNziF9nP6
JpwrXpaqQmdOgpeGK3pdbF6GYQzaO54b6causOax287fsKn26DNNuMue2AVkxBqfEpb9PBgs3soT
Ty0suLnJEQBDKbKXbIZz/pnRhZWrPOH8n3dYfnmwW5t4n/zIFt+Vul/fxPxvsG+CF+ytC3/Ezrxn
U18nDzjR8b0Th4v80fG0KP5nWtripv+Uv8INDkHySdz8uaNJZ5he+SnYD878OiEeKC/m1qJ5mlhk
oZc9Teu4tquOJgu3jQWcwGGA3bOoAM7pZvxkTA2AHCSARnZlvjDXMj4Nl2LNajBfli0A+F7e1J8E
qp4W/3ukkiZxmmtVeb3CvxgLpXIT+SqMwDvfBeMcTngxv6odW+ZB3WggohEXuQTlfyR/czX6Pdb6
nOAkuXNoYC3NK2Z/gv095Sn2QmBK4n1l3FeU4WH0sRtQv3x2O1Z4+BY95H74Nl8y11i1zvKcgiFm
r5jghPqKMDnxOqM9UL1neggO8BGtC7szl/OTb/4s+aG8lk1XfVffhdt4KX0OWrZ09lN2qowuw3LQ
e8cUdaHHZtBmq+w9ufJM6qfklv0IByZcRC5GsJpy+1N8jVz2nE99I28Wf7DNLy20xZNxjG6Jed8f
w2/hHVJX5tR7LTzzoyNPgQERatsacyzb+AITSHlO7S8iM9Y/5BqwGmK678mPmToTKDwvNXx4dMQU
7jkO7Jw5Xcuxroxj0NqvFYiS5GPwyBYWAfAH39pW1+QMPuAiglmJMqtb3BtbyeveQbn37D1XCFOG
gzgDuMP8Kl2nN1xMTObr7X7bIyaU8Kyhbai2+i5Zp4rdHTWImJPsErvtqGusBTVe3cFGZV2v9F13
kA7FFnPXtyFbh3wpag6LRjTA2W2jrgY2DMPPT/wo2APYqY16i3k+ZUvag/Ko77+ZXkl5ZizqXPbq
G/qD/hMdhRJ4xU9B8fYuU8cdyWdm31TgjLg6P9WxcpoLV1EZObqIQLFBc8THOnLkN3SXcMMSIiI4
JO7BR1Ta/U9j+cIuOSgnAIpb6akI6Vf9Frej3UA1uVUAwGvAO3GFynvVrhU78ekVDyWCJOUhhcKa
NUbGVrO6ysCqg1NmHbroLD/Gx2LfrWC0neI7uYxPPUDGiT6WuxOgJNI4b/Yz3gzbdxkcZa14ioOr
153o7xzCGVVHJYyai8sgEXTw+KB8M8DkROvFMW2KL3aPuyAp/jIbd9zUr9GaNuhFdCvuiMHtGvdi
5E7XZA10kv95gGl0WVhJcjmoWndgW4AbrI4bnY8BTnOo/PpBh/h4h2E3P1Nwd+KvneGYsAsUpJvv
+wfNGTd079797lXH8gFTrqP+iTvWKn42NPYFtBAMp3Ev3wkbpKtsiVfgPxLPclObCSRmPfbqAUDC
aXiQc1ddGT8X/t+NvNY5wsr96x2ySOyf6JBDoJHr7Y9Pyvv0ThLJq/5ibeuN4EueabMd1ZpnPkRn
8bN1x1XLSNOewxPKla302vdO897Yr+UmgKdVdwlxf3eewC58Y6PAKCChgdk5BBQA1GEA9x1cD46d
F6yv7Hylr99RkN71Bzvw2xXQ2WVc35v7ntnFW/rQP2SPFUha9SYD5BCK3PjmB0+half+cO43lHfr
ypE8WCNOSODij9SNtoJbPgmp9x6wfjD1sdOTXKJH6QSvu/JMvDfviyfuxwd9pe4Vb3jnCSBanJ2F
aYJnbYt4xqQdeyHnAo7yjuENb51uG9vy6/4bTE6u/UmabDQQ1aH5LmDo5hsPCbBdQcMPzqHTnkJY
PQV4oUCfEOqSetE22cYP8q5wUNR5sBbd91JTbjnWN8oKr3p8r7bLNbw/mpafbybHoEd/UoD4u+tw
5Tfhqd5wk730QT+DdL2FP8Jev5hec2kuETQZsz3DQYJM666LR83zob1RT6wrmhIouHZfbyROxPtn
VMDgWo8pgy3QHfdro93/AcGqnONy4JGSnPRLpDCgoixYM5w5D8n5foNEW/7gRs7r4Ki5zeJoP8JP
+apcuM/glAVYqN0IPGIIXnzEeaGb+XxIRCD+8gBI/qI8QEVfdGul7vJP4urBF1xh0+FaulreuqMF
1VNvytOF/3AQI7x74ku7FxnruqasuujcbtS1gHTjgkBwZW0iSNyZWkd/YDnuxRUQxpbTncUFepnx
a7u5Sc4nJaFysA7DVoFbVnz2XVJWV923EXj4Z7Fqhcljw6t4OKTLRH+ItT99pLmSuQCNbzFLflPs
4TORGXa0Td/86Se3OVUneleAicQPVzyiTr3GafyJnnIXXcpdynB463DyrwAu98v+jgeNjupLJxSU
GxVyGa94E6jhUQeUEnjquwtU7o7JwSu92uhRwl8p5sG6Zj/alMg4DXBdiRtFiPEIDMYFzkKkkyw3
PgJHVXLQXsVjCDlbvZRrYa+9al8gKl+6sdJsuBMwhB71Z80G/oAlcPlxT9d9lT/kNSAlIifthyfx
u2Yv/5gdIKTodJf5PFivGjI1NHFwEY1r7NWj8DyuZz5x48JzPJCKCH6tHroXMJe7xEE9NCsGqM7t
uvDNltXMkQXRy467OO/t5iKgr8qcyG8+hTVbYws0c9+q1I/Czx4pQB7womT/Va7gqV7h67R8N0Yj
b4PPauKSeAWwLnOMiLzs9qnw1PWF8+YQfAhbwW9Y7iO31GvjY/sqXOaV9MNO234tb6i1ikedfoV6
H8UVpcIjmAr4v0Q827j76lb3o2T2i0Pq5p/NcWKukc3ZOJSfy3byjK3oFt701h3aT4kk03deD5Q4
fhJo3/I7Dq+/IfiNZPu+oyEyuq+3wq8/Er+/cTrwyDYX6xR5gSO95hO/BVD/f/Mr0t9qj7BfMEQD
ZzxdvpNz/8QdapVqMWwENYXXIYE+O+uovEUU+XcjBGH1mzf7G3IZEZEiizpzn0zT3z/MP72ZUAuJ
rmKAeJM+C4qvxr4DNv0rWlH1maJCfWCVyh4PT/rxm3f+GxLpX975F964wjzLyvTxzslKnxaF+XuJ
ZiG377fluhzbJ+3LeFV/Nxoh/Q3x9y9v+wsVnBRSv4gW1Nn82H1OD9pzS2F6NT7rH4CG/iX6aV+E
t+SjY+fDw/R39/b+pX6hHf/l3X/hhVtliAyVf93AcQy2q1fAK4kKnhqysTnDes4AFJDK7973b+R0
SPFFReGpQqkv/fK+8zwvhSoFfGs/2TOSEAHKp+vep9UqXSPlsPSnrbQV99FWOVnY//2Gb5X+7ov/
8wf4ZewmlMfEHHMEdcUnYXEEmINd3FGNxW4/qaDBr1QwG/E331v53dv+spZkdRBz/T6DoD1JL/I1
vdYf4tF6EtFea7f8Qmc17AZa49hXjsFKORQ/tOoAXouTnspVD8D5bZwgfH43FvS3n+sfBK70i76w
xiBAtjBrvyX78GxuR19Zh2/BSnyun6uttflzqf1bY3X/q2+75j2L34v/wGPo+73/j/LnP5669y7G
3ufz/zLLub/2/zAbHIVn9r+fmAMR697/xQfn/vf/Goyz5D8kWdVVS1QNU5M0nbvx12Ccaf5haKbI
gpAVEVObfxqMYy5OgVpXRJlNEaL9/kS3f9ngyPofDMvd/9FNSVdFXu9/T/L9l5LyL9uiv7fBkY07
W/+PTYEca9VQTcz6ftl7w6AImF7X5HUa1qB9hlgNlORCna8jM262AzmVgEs9E9cOskwztVXm6iDc
lVzqLnFmplczEgH7AsZ2fxhwla8BlmaI/nHD5MjuR+2jw6ULgjI3BujShZfV3EjMrNdJqiJUwI1+
nqNQPJQ9hhjMSVkJeeFZiMuXKlmAfUoPHqb0QviTNvICAyQJRoh93bhQYFSGxKGZkYFhG1HeglkU
jHu7S5YA19WmHMxEg2k6lPsyB/DPWTrqdr5MUoAHqDmUnhFH8UUKE80TGsOqPGGZsTdp9bnTyPu1
BuQf0tiJNiaoEzO9Vtau42LQfWXRi0MkTdnbgB/gVlNVC2hcjteYJ6NW7jH/oJaI9fJjTDProW6W
EQI+Q+ksGUkPZYpnvFsb5E6BWsvwEbWUl995LKT7pbQoj9QqBjWLhXJNWrj11hZC+10oenjQE9k4
hqVinYmfyS4BY/UAryNbl6okbKOVaRQPi1aPZBea8YCPlmC5uTnUty4TqYuzhNoHM3FC5culfmNq
vj/nqTo9iyHD9Y5oasZq1PT6Q8ev8UtVSc00K8lEM85MtTuLSXs2Z7GH+hnGhIhaDZQFFXX9MOEM
6RqCyeamxvB+RWpRoKo18JYYloy49xh9fJK8opbOnERgqjrO1SUVwVodS0LgEsCsdpGkjaH3PS1u
KxQJCe5SvU/FrtgagVEwnpALfElBGwFsgtoMRrcsdMqvMB4mWkllyGAshWxh0mxiCiifVO0nnZu8
deN6FOV1lMqBAqqNq0WHqUu6XjRMF2HOMwkaLsJK5C49RvaIR4fgNVolvuOpbNDEa4kSu1U2j7si
yqWDVYhZbBuGNm2NpaksWw0qvXTNMM6MFb4ewuvCZXmOLV1YfEtUAOSzcmq3OOLTcjULzuLuLFsy
xpR1gkN4q+WK7Kk1I5PY4RjFPkwM+UwmdiVAKkTMWYjMtPZ2P9bigcnK7DHTYuMcy60pMCgfwrqQ
26luVUPsNzWmwdUm7Gp1XURivKlnYXH6Uo6+c4Vv59RGOHw2vTHekPvlg9uXMZFCxRx1nmJ1wwtZ
8eB6Vslx+oJxCp3oUJTQlrpYdu9j1smSS46maXiBJjArP+MTQT4JKY0ku0rhXTFTyakvGP302QtG
ttHNRc3sthMyRsGXfiMTb0Acexnq8LoEkbxi+lU+LLIkPKraoKzJKWVOSZpC1ZNxJj9Ueq5DHiYj
OB+m58wGFKOyGQj7cpHpj0B9Sii9dWZSYsyRL5SLFYJ+xptqxnOiQmZgP53gALKq7w6maFTglRHB
2wBLkuWVGJtrSAYruh+ytzdKqcinLkvmQ4DnYOZkRamAZkUYXFoGwd2OMY3qzszzblpJSq7tEyHX
LYc8T3NVL8V8Iiskw0JFrMo3a4oAE+W6zx91Idb9cNH5MGORrSyxEzaSMDQWaR8mNB+OJ0fRnOOH
WZUHKH0r0mHvg/lctvJFDtG0tcFLqQVw6Cbrc8h1OgtMMyV/CKbx+98/sP8/nO7+Bx7eksrx+d+f
3vv447uJEaL9ZYh3t4f78yf+Or8F4w+F7kSzDPFPqzpVoaj/6wAXJOkPTdQNTZREDmPGNajn/2u0
3fxD0yRLtlSDQVj9foT/nxNc/UO5zzFYDL0rzOVTKvwbB/ifxdo/zm+eWIbnZVln6p6wazaTX2rb
Isk0dW6bFTN5d32wMzV+JX+0LYMM0UO3BkLbL56VuvG40qbnBvD4N+Wk/osij4+gixIB9MxniAz8
GnfPvn9u49TeUpaS1nwI1GJYxWbc604eG/PaEojTYbOOJyZ5ZBE8vm4VcZcqenodMuIhdMK6keJN
xo+Jd+RzUAqtH3Ty8BW2pM1YkZxcwrlmVnQJINWKMqq9ypStTUAbNdh4UIx3E0hlzTLKr1Ms906I
WdHjkPXTdlrifB0qMboX0+Q0NGbxNIZmsAobsT3OYqZshHkpf9omUT7lsute23ySHmVFovDBbj4f
nKQLmCesl+SpKsXIm/KMsatgGevz2AizK06DfLOEYvmedWvZxEmjYpMaQMzIAjKwsm7WajYhiJRV
IThUvYYdXNwoW+SLJeIXUX4ReglINSxIYYobYKIeP7GHXlaW0Q6DXnQbURrdVo/iVRxRppFxyFGB
43qabMpRiFYEMMurchSzfWb2MpZBKiJfJcEasyhEr5Da4NEIsQHFTrJwCMgt33vDWp4ysteZAC/F
HZZj4inr0LoRl9K7WjeGqoM1TUgifZ56HdYoyNgKcXzgMjfPSWcoXySoxbTkAwGRkg53ZCmD4cxs
9I9GkclbDi54DqFqI3BtMi88oYvqVWqW8UfWmCOspgqjreYSJKwqww1ZxgRsP43xKujSgLlrDp1W
J4eJikF4aMwWi9w8LT1TFKpDZsjDgags4TGdDeDsdFgupmlUa3EZVQkUW042phrPT6ZV85yQgoKH
tBjvdGFub3NvhKNdCPG86wJldgXcszaBJndMoAvj03IP8lAHDQfoIOzWS5hVTlhGOCULlGvnKFXH
z0iqurW0xKBN3ZIBzXZyz9+q4wrmt4dRHqvGIVcsPg6JJO6ok5tbnmYCRkHdcArCOdpxVMmfSouf
NiZ7MYZ/akUqU2Jqh0HWcz+X+XhmmAQfM/4y9ySKjJJ20ud4Hxt1zjhDq1Y/RqPCQCVjsO/vTvXZ
1DKCW7WJJ+OYt08jixkUHQIhNwNafazlip0cSPj2VKOyIjtLfCqsBjlRlLXXrm04EMt8GZnGFu7C
LF0jAAnHnMht2iY6S4VhHhShpnKYU/mpbaeFcT1iVlXLEt4MRdVADK2lvFWVGF+iYoDiNaV+o1Sa
fNBSktAqUr02dZDle1MaCs7CRPLTKY4uvTGJB9malUNikMvW4SONn2G0eJOgPNFwFH4a1/omp44C
FjcxGu5DJk0sDALlUkXz28mlvBkBl9xSSe92c2eSCdqdOEVMyZBO8lAaDfqAyQgOgyWhLBObwqch
U/C4rYOViY2YV1otAIiGeoEdm3CsPCeCKZkVQMIyverUSduasv+zrWuEr0o/YnNTo6PD9NSxyrx5
xnhb8cbYZGaW9scmLkl19cKAuCxwhdoE6QLb1VmSF0dmgUughLe2FFSApk1+1z1G/YS/eUf6Ulia
LJhl4nYkgs/OD4GA+1flJXqfXbWUFAp8TUfENIJZntp8RiZnYAO4SuMJJzSpaZ+1tkM0VzVD/6UU
XBKDbAzHkmMZY0F5Dit3FAj3RsQhWowPNuVLPFtAbtYyW7s+w9JfyyV1U0VCXdpFRjYFciSqUC+z
NEC5op3Lr0jAS2wjiwbxxEFd41PGeoXulqfLIFWGZQPstX5bdPVTSo7yPh20RF1rZsWcG5Z8uE3q
gtNZpUBZj1nkcVQK0S6pcLacDQPuYEXF9H0T9OtJlSs/lhBWFw2WKVqApXPVzMuztuSyJ43GuA6S
wboERlCsa4tn1B5HQd1lmRK4+G3GEC1RhL2j3rutgUtySxij3Y4Z6m0pL26zGcpERWRIb8R+6Nwl
qpj7TmYGC7oGuzBxOcqRHF66WpHWqhTPTq9LtaNLc3aaSZ/ZUPWhKhnT0TPrId7Io8SDLlrFTTJM
EkHpqxPFYVfCK3QxiwiVUlvO+27R0IqRcvAkDUHimcSUrcJptJwyaQ0vNAT5rGp56OVdX611XQge
9KGqMU0aFWyhMoHxm1r4LkJxQbeKsEwyA7fACGSltDr9p9XkqqcHZXMpeqF/xYg0vMSxSPuetbQj
xiyNEPlKW+A3MBvBS1VjxN2Zcf3Gysq8Ll9Ias7HpnfZjbCXr4c+9TWMqTbFOPYDFWzYSFsz6tKv
hTOMNj3QmWrPRVTH+tLnsTPEiYAzWGCGmR3nUXXqmorQzaDRf7JBLS8NOe/cUlykjCCoXCZhUaws
qlCtImwjmc7sJoFcmbo+d3WevoajYDHz13QJOhFrccaJ1BNiz0jjuT/p1W3E74SIykT8CGSrXEW5
Mm4T2kQkV7LuNYGuIdLrMW1UM1R7uaxUD5zSjEYLtPMEBHd7eVGGE6lL+mRrUa09xGW2vFVVbvlJ
0Wm3JFt4+qe+eSVSZ9yKVYNkJRiiwKHwxxtLqOlLyhYWRJlMBAJRNZYuwc/yytTQN6t4X9XyGtx5
2VpZF39VaTnczDpjoqCqYhV6KMjj15xMXDo9sZRcdQqDc2MF1lssyshwk74+iyK7xRAtzOIZOis9
E8RvayjkdZDJ6ivJFjgUDCaadolUV940jfcGGWTuWKn47sSC4i2Lku+J+At9S8LuUImMkYds7B+B
8KCy1XaKbXkZdLjhUK2Oo3pPwBHGpXyuhsYQbWtQQocGhAEJ4tcfpT6bduUy0DM28YCpeW0F88ei
T9q5NdrymTZqARNaAiaxQvwI/dhaQsW35DB67zqz7z/7skS3TFpQ3LKqtNFvy6gDlDasLr4n0EAK
LqKM6UlPLNss6rlrKljEsu1Xt3nSAiLTpsHTpRwyErNOfNc15acjqKo/dZGsHkuF4D27pYx8Vfgy
Oea8rOS4bqMH0WQXiJoZllqXMNRn5oi9QdDjLF7VWmre866Fa5MOuZfn4YxuNMrAiEZRDIhbMqRb
2yj5eRqM8l6LVmjskiJxenkW3CYghEipatVPeokz28oG9kfig1ZBP1JORiXzKF0j5S+4zwYvWKwx
n1E1aGIkusqOLK0HTOqLJ5Wd8dAmVrgShRKglm3IJX02ZFiFnF4GUCRzqwxj8L1EeXAzwnDaBOqY
QH5Lhv4tW1VoeXTMBgYXdRjeMLLXvkyMurgM4zKcqST65pAbehC/FoGShCg1iU+vNqWRVhPHjzDB
t9ZReajlONqMoDl7MVPHvcHqPmLyStcxT5faSrSrQtj9sMoJiegc3Nowmpp6dsgTgTYc6LZmCSHD
JXWTptcyq5JD0+USW0aaBBsdO74Jf9JwCAmvj+5i0d54wW12ErfdQMDcOc2UGCGWMpAjZlizrKzw
lqWAovMKAZgiTAqvVRXNB6LNp94359SqHAoEmZZaCBhs1QSUX5JajJgPaygp5qGZzP0SEOSTKW26
n3I57XeyUGBukgeiivJezZh2DIbCEw1TTd0Eg98SJGeQ/cTIAwpkM07fdXNoBkYNRdkt83bB77Bl
OduBMtSzR2T7+ApkkCAk7RM1AbiKSvIuwrFZNULToeoQk6BaV7lA5NVoluFNMPP6JGFSjIYgMUTt
Vsd1ORF2NQYHyo9W2GDo2sClymr4oAsdMy95yyRTVKn3811Raq8k/cxryQqj8UgAqGwyW9LfTOTL
/wob/9Xz6bRaqqwZd4P3X5gsc47mqmwUJ0XcMO0YB3lGy7Um230vv2Tr8YSwQ8CMoFzNH4/B+XcT
dPeO8l+aXh2jOU23DGbQFFPTfwGvNY6QqFJQ15j/yd55LEeOZVv2X3qOMmgxdQCuqLWYwEhGBLRW
F/j6txCZWUV6kHR71bO2NqtRRtHhgF9ccc7ea5835k8l+zlPT+9KAH8Xyt9j2pee1MEV9KUo7yz3
BzDv4P5mSc3Ya8GGE6Ef82OE7ZELKMsnfLyCtXDDKb3rugnn4eAegrSpNChVXoR7q0bRPiCItDaL
WzbxM/eYq/LTy2HiBbivggG09YPLFYbg8LXQV/fhzHwHJJ21AnkKm5nwMbtadNvfP8GDrtsyRCzH
VGQGieLQ/1AP2kyUCZk06sKrf3EU9eI9JWZ8yghVS1ZhfOzfX+7PH+zD1bQDV2IEJ5olmLNLd6b3
CCyL1feff+x2loLO+yqHAZEDzniBd0dZ62hsh62KyEbaAADxymMey+XDDgfHu2f3u7X4rjMeS2qo
Nzw7yga7fE9Czqr3pA1RwGg1jtzXx570Pz8TrVlFobFimgfVGwNSm70AlLMduDBk0ANChHX8Ex7T
avR0lBR+dbdEYL1MuxRd3ZGrU4n75Eb/c/WDHimtn1mrpcLDG+1RBljwEXgPsJu44LsGHW3H/+UF
D7y3nKWn3FAKz7qZ3HqhqKEdrlbjmrmqR6t3bFgee7rLv7/7IVszsYNuZvgXta9r+0G9C4MNkYEw
jdlmdsd+zD8nRgugpq4otgmVnVS/j5dT+jFS5xCFXIW3bvFvNTb6bclB7Dx66ulwP2yyzXysw//n
u2fLtDcVh/YEsRqHQ0jKRnPSTIJcs+eYI13aNcfu689h8vEKB8OkHml2aWnlJTtx2m/yDfVEHzWb
m66P27M/mSqZHokhUenbUqg1DqaScRoio1UnABgydt7CM16DJ91bKBTtBRvE5Agw8bf+4ePLvlxP
XYJSbEvV1IMhGZbTONTYjRZaZgYPML9iTHqDO/j5DziRvn3+/TvwG9rw4YJL6gkdaQsfNSZ75+CC
1uBIZUHAG1LbPRjy83TL638zPIxPOrQ319iMHiooXCCvgW9fZ8/WX5qAL3EXn30BVVZMzVJpSC/V
8Y/DNMyTgf0zadKbYANtA2vHYv+J1hKTqQL5zKMLCEHcRZwqVvEbfDy4fEdmgj9eleVZm6psOzpc
ZfYTH7+DMqtdHQf1ujDe0vk2Fg+xdPX9c14G5cfH/PEKy6B+9+4PVDHGwMKpWKOzkS97Ua0KKE3J
sTnmz6WJW9F58Wyic5hK7YOVll47qTJds9Y34wKSIx3Cp3Yj476GmoWm9vvb+j2JHN7XMscobI8Y
R8bB8Bmp8zcaTw6b6zbhtIqSdQOUjzkmPGEm3+te5yfX9VraqQDAaHZuW/roz0gT/9pi/K+0Jf9v
IpuXOefrjpVb5mVTtu87Vssf/NWw0vV/GbpsGDKdCgY22O5/+lW69i9EJWzXbY3DvfKbtvwPiZlW
1gJbNpjHFcX5vd/9W3AiLZlMdJj4r8s+bvnD/1XD6uNiQSYB75tNupOus7EGKHMwemw1zJRRs5HV
b+y9hLwVj2a44ojujV6/W5gj6dFl8ePy8c81bZndjs6QtQ+WRUnngErIo4kRtzs12bxRw4d7GG2b
Dcb5I/wVTgkfXvy/L6cZKgFWCv29w6kldhTZSWcu1zR7Q8Up7BS+4/SnBjYWe6o8J82p2FQUO/Ft
SO3VQM1Jy4crOb92KkqImh8P+l6ZHY/X79Qsz4V9lVsGLQecWxomAJXIWCWaURNvE+c56h5rqd72
2b5ooh3F53WqYVLAgVtP+zzSvaGVXg2VuNO29uuBerd+4vQ/OufZgHLY90Ar1IsAHXDdKY+DGm4H
oe4o9J/1Uf8Szf2VEYxndUByx4zjM+mG02TALjQqfmtJd02mvSSNetPkox85CBRQ8iNuibRfSQTQ
z8ClZiR+DXljGm+bqb9u+tybA6YMATDKVDyH0NC+cY0Svkkgo0S6bGkgCdNyZSMlIH50Zwt+B86R
FGeLUcE1dczzKA5J41Ucj9jlteUw+8TtldU4RMfaXjk6VAKeSpn6X0bNNmLZzrPiIlLUTUSqrhga
X2kGX3aC/QyKR6JiEsSPs/VUs08Lx5ekRv/dUJQOzfZUS6+66hdF6MptR3SDnKW48/5E0yK/sxKc
UO1wlZJzWlv2K5vstZFWSAteMv26djRaRNchyRAh2/kkjdaq6E+GliwaQVcMXn+SMBwVgmErzTXD
21wEbj9UPpm43lJPMMp9E0Zu5ZDYowyvw2hgRcjRWzSO6TsZ7p8ArndYkkFFBKua4p8Pc84lenaf
x9BBUoPaS57/ckasD32GsVqf1o1uXwa69aPvHLpKSesryCCnuL0dCWtxe6P0wmZbCKJlYpzyIf5W
nWyH8qzSL0l1PmUcuUo4Xo1Bty0m9ZbOga8k5P6I11Ct3TiXtjpPNLK0nUVmi9PUFyVYy1rkZ8Lq
Hxj6bkdRLRPbNv+BrMftYqiRlbiamxd5STAq6OvM0bWT4V6yDMrgIaGU2qNp4z+ITweqpVn/ShXL
lYrgbEqepqSl3ETTJZ5w6HKWtR1/SGLKQ9kqTZ6cEH+6GTur1J49mrovVRw953qx64zpYRhfiEPA
Ext0u6avf9EtJpNS2xoyIAjl5yy/yrm95S3ZmWWwSRiaNBpX0iw90w72JPT9nSzcgrppNzs7s5o8
LaJk6pheHE23OhEYwpH8rAi4336V1hpRETPlsGkrItiZNO/ojJ8YPR7FdKBlHhKfxE4wCLwcGxZh
wdRykSZTP8ZxWUkgAeDTVPPsoUjZktqymoPZm61hj2LPJaWFSum40iVsoHO/CqUfhLYgVf+REDY+
2Aib7MzT6/Q64P9JCsClXWUXTT7fl3JxNfS4ZMYHUcTXQWDtIqWkFzzDnUwRbmEa1BugJMNAlFS+
kvTAm9vU16f+RlORsUr4Evs33bwTTbmdFmcqRq+KzUGHdXBW4MignNdqNg2LAVYGtU+joil+BeGz
NIIQNSmBF85GgD0gmWplNT9msnupjJ/xhriqmkf0wIZ1VGoIxoonhX7zVGM1Z/r1U3x+OjmcRJMM
/txJSPT18DwY4udGV9dVmV639GJsKSNQFE25pNDzUgkciY1VPqG2roQNyUjWz9FK0mt0qJyFiR8R
Na3SNEkMyJtTGN12o+yTfEY70QEJE3SuIANFN2DVksXRh/HzXBC4rCxgjBIlBsorxwCxMZ7PAFC7
1nnMBvEgEQo+zIBREtXrG2pmYryKyvYNndJ11Q57tZnvAsrjUg+dQJj3SlaedSLxZurQq6QR0cqs
NfhKo+OPQHsKtscifq5DZrDBdh2lQTNFbdnmwugw6uilTsFoWddF9EbeEyODqA+xi9QHbdlkKyUM
WhputKcsU12PwtnWYbZtVUyvafCgSZS6BVvymV9+rpaQEK5P6jRyN/1M5EDS1Uk8K0q4iXucL6o6
7Dqy1wPhPGklQnqoGnWkubQUriZaSatSYSkqkpdRTnAkEbezivE22QaWm/BnhjTSNp7fbY0u/9qX
vq/k/bkYG6alUy0knIJdvnyw9tMLFaPZQWsKBNk1kBqK+EXhrZxygIBB6qWzc+y0+ucWh0uaKms/
GylN+33AfL/xpzyp1f1sgKXByoooJ1uLk9R9I9IF08bxcuix6y3//u56rZUqcTRyPRvxvmOfy9YR
ht3vWt1/tvzLjubjHR08xCYvkt5suUK0CzYmLnNnZbzh2PGgU+yWHX+/7k93+SZ7GF6BE+xsnDvW
rnDFufmQ3hyTHOnGx8PbP9+Hs7lhqwp71oMTD2t2NYfDhN4weyvn3HeSR865qz79mUGPWTK0Riz0
uWO4af9spirdLGAas3XeORjYOv0egeO6rN5Q5rGsUjgXlND1X4XquJXxWDNKnND054LtRXLf9f2G
fCCPcFGi+YKtVBen9tCemPqDLkHGCy5VkodnwEh23wFCIlsYaYVUaTAnwtVghXCU5B/ksHkB0ugu
DS9yJ94MHY1G9jBOAOYIhlCJybgobpGdatJNlJ6F4mnSr2fttewBAbVPJmW4cVzN5jNyhQcxjW6q
da6W0Oer8RZZgMaQRyfVA7RBeoQP02h4XRbB+6hv1HgJd2KGKFSvhijgFJcVfntJf8xhsMhaT3vR
WiHDcuKLbrqRJQy+EXKjWGHfBVqoDJeMdF9X2Cbudb4FZ4tVqDHFTulZOkQ+EzHTa+EiWb+1g4nU
PuF3BpKsnS6p60wHsKKeR2xdLLUjoQhiUF/TiFHOWkf4zBX94hc2AjfJMqS38aPRiX6rm/GODcoq
jsHaiOy+jcR22QKQE3mikI+UtYACNHRt/S+zvSPt1p+sGmhsUG+nCv9jUzyb/CmBlzsUvG6tZKed
Iq7LHOrQTOBrPZ90KfvP/IeSM1qskZ1gH8KbYeFCAoo6hUXvAt3B2QD0YoYI1WbTujWvhzJ1R9xz
s5bstQK9D7t1i92IYkkbZ1Cpmr6OPHE1pm2bl3uTnIsF3562G8E6rtAbmQJct7S/5hmbn/FDrrZl
HLgW9ptqyq5H0zkJROJ340iIaejJ9dMw5G49Km48ABtK8OLLT6V+b5R8Lwf0SogLs5G9buI4lQCF
ETGcM7rdirEx5PS2pUNpRY1X6s8lhcc0GajFP7b1+NNU5m085F4wk4fQDq49O+5EiFU2QZQOsUKy
nR9aZ9tA6yixpKGd9Qy92zStvlaz7jRuftICc9lkr9q0vkeWvUrsdj2N1wkhjHKQAAPjXTChc93b
1VPHKxRkv0YNzQTu1SC4DDRktvw1smjM8QTSWhxMgPNZ0mMwNxeliaD3rivIvS4YOfV+xpBts+9Q
Q/LBAus6j2HC9T+d8IwyMgEH/GtJEWQaV6oBhiMedoqFjVS70fJ7hc37rD/HleEryrSxxt5PG9gw
DHcxw6Gjla3wk3XIpIdkXesPsXVhLGkFwtros/FzlMKrkQcUBqVbtZwGuhocmu0bI1As+zyhRTlY
6jZEAljRnLRS9oXmzdCMXhS1K3Qfixxrr7Ejb8JqG+BL7Cx720w3+pTRMmYqMe8GpIOztNFloG6O
eVe0dGvs6iQ0x1MjAC+l0UMf4IfhrIyMedN252FheGoy3pug3TLxLNIfqYNPWqG96Fja3kzug4Ik
vkjeVLh0O1hghbShw7pKNXuVt+E2QA2QV8Vp0dRenThehe6jnp4bJ0I4kJ85afEjapyXSbmybAg/
PXVlMDejM26kcnDbhvqPfZIyFKW68W34aZ2JmzlPtmH2qhPeJc8xP1d/KkpcHXBoDJQRubwpZPjp
Ue4pSbzu2ULLNg5HdeKEElTQL+vVOF8ncXyXdc9KZj0FzK8x8yppiH41v0y9ctMXs5cybobMuR0d
9UHwAtu9uSET2s0ysoZHSrh5sRs0tjeOSsxexfFkbkHpG28SZ1n05zlnmWaUzuMC44vkSqglCvkh
aFEPyeAq6h+9U2+r4prss7UozVs1KU6dZNroNuxCfPp6APBmBFugdJdLEmkr5TvyGd2gf+0l8KJj
gqvmAS38OeKxH5kMTnBqV0oLjUiRd5Xce99vd5TPlkYKybT68Aap1iGxN+AEIo1GbQDnC67qF5hX
UERTPNwgguFwrFEzHu1yHFQgf6/HlqKT92OialbRIn/cgcRR1PNdkHdhC1+3z9A1MRK6BlQGavTg
Kh6+v8lPNjwfLndQWZVUUTRhyj3OQcMS6KycUhypUf9uiB5seSzFRF9tso3T/zCnFjoBnkhgDPCR
GGqyhsXF8Onau5GMJcW8F0O7yRNUytibG5lUV/zPs/AHh/DpCXtAPKwtIgKnX63crFPrduQ4Zse3
jrNOs3Jn6sV9ZDgP0TxtJw2ik0FidU76WAXYktCkurNIiw3WfWVzdCAgVS1lagrTSqn73TJ/87WP
NGwPqvJ//4jv7vjgqQpk3rW8jJyxO43maKeAi1RCHN8x7A9cMNg2lqqAtC6G4GpIScUMkEwo9tYe
QeihEKx6Uik4lbZtfY56dJOlBOpUR377AxPtn1/zoHmA1dSKG5OvCeX2PD+Jl1QnN7nhvL0zsP0L
Ql8MeujHe3kHjZq/r2wh9tdR3VPEO9gFO002M5VAzFn4jTKQmvQquUHISL8ShuaZLh/tDX060N9d
8aDvZRZGrzPYAZfKHKQLQJZhdmSgfzJfWBibqPxyVrH0Q6VDVRmJLSk8zkT+aXOOlQgGzufX71/Y
g57a348Ojbil4pTQVflgw44UQHShxNtkWYwrxY8yvaAMF2zNdo/uymtZLwU4Q2KBV6qW3YlI9g3q
h99/jc8epyojgcCVZ+PdOvgBpWRCuD/yOLv0dIJg2h/vVC43cjBtyDpnPpybS6n7sDlSmeOYRA2F
SuUmuGLy3Qe/ioucFLCCIt4vXmgPMDU8WXRtgds9fX9/n03+H65+0G4ujSlO0mCGORCtWnBxOx2a
ZfbQv/EmQyDoIHQc7ah/8lDRehDgSPcAs+rhgmPOctoLFXtldiq9AX7cCOQKwtX2mmuvSYIBMnnk
Lj821n4PJowmyPodY0m2PHzGQWVXpLAakF4d2Dw91kpnT6HZD3LS5gSBReaPDBdZIu/j6Icz3UtE
DzfDM8UMt4rkI+/PZ8+c0/6/z6KH7eJ2oPc9IHWjmAJF2lJXgJCSNSFYCvOCjdOBNmbkO0/H2n6f
PIUP1z1Yc5ue9HrboYJSY2e3+ptJkKpqkIVhTUceuPrJT/zhUgcrQwCtPG9HbrH1w2v2gI1nPKok
ynWn2i3FyB0JZXe5265hxhH+A4nkPjlRlqSFY6KiTyarD1/kYO7XBrPS5Oj3uf9hljt0lbso+vH9
8Drob/41V9FPVVV0pfJijv64mUmJW26zZdKtkwfkiKx9V5Px1LSKV0bTVg/rvYG22YnnC2du7oUx
nTK3/hpT2zMxGCSKdGcX2iMyfbcJ6G+r7WnZsYo3HHWdbL4RYbx1EnP9/bf+dHFS0cOhJKPx52gH
fbXO0sO27FKGoSbOqED5U5C7qfzca62XS8+qpPsGOVZF3riqXF6YMcZH3DEaeI0j3+STKdB6/00O
JqFuaE20Zmhruzje5cO4zqGeKaAytR7CbV6u5SW82+mh2Tn5HS4uCG9QqYtijaFjXyUx6rDxhXBw
10RKOxp3R77f8vsdTNGWRbYTzUfVkXHNffx9e6wr0tjypGCILcxleBQ/l1W8s92ZKZLKlXfkip8M
W4KkHLQ5ikb07KHCI0buTy/URM4EW7aD0gvG0XtbIKd4vBCxFJtjTfpPh4ODnIvNA1pQhHgfbzJT
Aq3qaw5HeJWj23hLhtzdfF2jLPSSbXKVnIEDOvLiOJ8cAyzURybvDIcBQkOWkfGuEJlFZpDPmQUZ
Cvit3ekgRKXkZ5vAorcTXxlA4TnGWljjhg7iSsjjzpCay2qs1za14UiWXAFT36wKnIxBwK652iqT
TIsPSYGGPRcxhZUOV4LW50DbLKKH4XD+j6XRL5vxVJlvVOkn8l3gifV2sO4dOgFDJW9Jc+dsTbkl
BAmomi6GCFfFXl3R5pM75ujoBmNCMzykxc08YNujltLz7LBQ7LUYHJqh7vnmHlY2V2Ttuk1ar5SJ
ZpCAIqOzlcdhG0nzampT0J2vAzJwQ7+b5cwlCt4dCtNv5ehEyZqXpW4nsUbowc8iSM6GLEs9daQo
Qo8jHaBdwU6n3boZ0YbZKk29CEoIZX6zuCuUN9xVZay6Y0LgVTdvtB4PXXAvj3eK6anCoEUHCJ34
tv41Vk5FdOqMLI9gheJzU+YQA1mmz9ZogrxUJG4aQ0OvpktDtNQ6BjfPb2Al+DH3Th0N2/t1zM6l
ME8bgHATpSm0PNuy6tZ2eKOxCGQzWQW4ZSy+jalFl5H91oSkw+URQQPJcymsVR04q4ouUg/zfLIN
HFl9czHamBSd4rWoWKgINb+Oe3pkOqi5CjRMNJOBQYtbmM8t6RX4WXwd908+kexQK8G5rTOBRZNz
nrTteoCgVBcpwFYcAlKR7pQOvjRa8jortkF0ovc0/G1cr9HVbFuUWMcVHtWV2pACWFIum3n5Otmb
l7qSKH2loHacQ2uO0VySTDgBy5repuXz8JDRP3hgMnWzAPRW4fgVjOG86Vca8jq8GXN4LQXtOiR3
UQdLIOFnEYXiZSlt3qr1ZxXaqPMjEeZVHkF9UqfHCJFONth+ItKTyp43leTchzEurrCnDEj0AR9R
QZWTrNnPIDRozfgUi+wsybON3HarkfGRmGRYUsCuAixlE2e1CoTmLHaAZwhpB1P8aie5JxeVF2nJ
eepchuNrVxO2Zb4Noepj3Kec+BR2pRunJxJ5F5rT7gxVrHMF4AU/YRkUZ7hEvZgSdV9s7f56Kl4j
Dd0AgXhdvQvL14HvMOuzmyPOz+FkF1RL0msHzs5UMJLFqyPFZ7l+VYWYlaBKKga2fQZcrZPAbZTb
OajOFqdYIP2y+tIPjYeZmngDoavrrjTqbfjjaAEv5fM7uXqZDSLxzmPwm2F1p8rDyplq6pZ7g4qP
Tvu6BsMhV+wE9WtBXShzbgbAEb1VbkQsb/vkbCyr9dicJ/OlPF5lbbzRR8r2o9h3yrWqPgXVS2jf
1Ng6Le16VAJqg2A79LvSwlsG0rfDSZifLT/IRNdANKAVu9bPAtPPG5Bm9r0eZPRv7/hEz44eUwkj
8Rhu546DNY3tsbysu+dyWQIHftyIZvFoDLi/GhrvdG77N6MfrupBYJ8ML6b8oSpb7NGpr4hF7CD7
ikFfdyh3irGdh7cwRCuBl0q3xtUw3Qxp4wtxKfJboV2oGqxpCvXkL+T8wrYWbsYUPi2QVk76bpA3
FEini6Il+wrvjhkScACbSHmNe343RpNeht7ENKH1A7S+m7BC3jXtjMX92kNsM6SbYrofe/VUKc5D
+sxV8+aE3WkHxLE0HcjpQB7oC0tKusa1sE7UwITnGK87PbloQrEyRfMzT4xrc0QDUZH+qoCSNW+7
gR1Sb7laPq9HHI+xDkX0uuGyalPuy7D0I4VIRqOlDmN6RtFfhOE9hkq/jCe8gxizEuBsdcsJsxzX
SclrBP1pNRujJzGPabrstVX4ZhRTuIra2BMUuXUssEWQrrPZfnACY73cTmnQwTYGGDfqmu4X3Qsw
/YOS3UrjdDGUeMsCsIZt4QZqsMtm4m6oEQ9UTUcQ9Vr+rAgYXwGBItKbxhbIqp2NbjUbjSQOo5VQ
pDzS6T6JDVxCJS0cqXrU4XorhnXeV/GVI6e+ZDw4E417qwckR6U8ohBq170npF0sbYxauZx6cyXL
5c2osBZiLsW5hvNeivv7Ti/9rmSZBVp5IeFjMBxcyOqJbO5jed7liYlLrXEu29666qxuA5njVgTN
Wur6VxsXOWzJcZum+pnmlHsCf9a1dFr1z6Exe1EiubMRurWwf3fn825Y2+lVWylnZtdc2sGVrZlu
LN8bsBIrPERFrFDKKnypeougpFfGuVPoW2VQfG1Z/DRygmdt3RmXSntXA0AVk70OrKdByk4jTm0q
GhGnfxXJvTXF6xnbrabeipykEX6EASd02T/KbOgCGeuP7ar5SUV7PGlPBXYeUeN2UuLtDFk/PUsM
waJDkduY1mOYeJZxNecoQGEaqiS15jdJFK7K9nZqblKBc7M1t62Gjpq7lcVNlNPddOKtJF2GMEmV
6tKqphOq+qs5AdqH7meMu10qO7j2LergcHOIIUJ5Ug2xj/RrVVhcJKNLmbyl403W/qgYUoqcbIoe
xi931BjwA+liVXnv4qw4dYTiG2mzLidart1z0NfsPAiVDAnuyG8HVAwBsy6Vuoa10KxTT5QIfbIc
sC5BhNlJRNCOrGDFBx+AwXhY1fV4Mal0fQyFZ3qXZefRACDJltZ1dG5E6slkCNiVLU44Xgcc6n5f
QXUwirWDtqUvkbENr3ECLFRJdjOqpxxQN30sH+nRGQ2z03SsvIlwmkBbY912bXEBKQXGDEDc4WfM
njCm8SFN5VufDhuVOS4dnRPVeRU8nkBucFDRegJGGrG8CevctIXXS7eY/tZmdzWzVCB+M8SwQZ7B
BiBwpzR1q+G5bREURGdddt4XlOExcw+luF5oM+ZQ7xXUp4ZEhVLbBmlw2RY0i5X6rg3UfZPFnjHE
rtVv0xbHK5Zp09BdR9fcnG6jHuiocs47aWPD+6xQJCnaW22SpRFf9DyqMr4Q5S+92kxg1LWXOd/3
WnzW5DAi6ba28qYc9ml5IjvbTr2RpHM9oqmFxoX2CNuDmrlaIQQFjrjM5J9dOALmf2mtYo5EnXal
CRbx+UVxUnZEJR7WXQif2dR6N0MmifHu1ITwKRX+RCk2uJwr2Uvr/slMnjRxMhZA9toth86VSJp1
Xb7lJBrXbBjVE4labcPuJR6nk6aT1xWN8VKw78r6fRygHJZD3hN8EfrOqq9sleNRI99rCYKqAthq
ep5qm0l/tM3nQD1jk/lzZk9dTbfFsK+c/HzI29OCNrpdnjTQqY20u5jj/jw1oKTTA20nxFlJiSUb
3sETa/SqxKUd1oQqpd1mtmHGjgZ1ZjJgtJHl53XW7Iux2ynhdTZedypIIAYaz0+eaaYp8qbvdrZ0
mjsQDAr0aMMmaM8atsoRKjB5BmuNc1iOTpuIxvdOzTA9zSfC2Vv1dZDspWVvE56H5kmfNLedem4p
bHSEXxCjEZcnZn0hKQ9V1qwfe4sESF4NFI5+SxtZlucTwEdrtvBbuzlzshhgg7D9PoqvEh55qo03
kYm4KIh3MjP1WJ5DM2iCM8kuzjCa+mGy67KtSZiRlZ0nA1jbEBmkPfqTGLzSfiyc6XyBstkgvEMz
9I8cTP8s7HBgsywdEb6MCeHwlCiX4yzligYjfL3kxuOo30rouIv7xYlGFvjxTtGfVaulamdQW0F7
z/8Ojoj4q/sqUIRG3E21m84JSEeM263gSaN6pTmVeuP2qMfpzxM/R2/bwG8nI/n/wxYjnKExhBkj
yHjhLFpdDpeL24D9JWcLPwb+fPTI/+eJH7Ux+niijBUKDfJBxcypsPrbvULyhrio1TNHe47FERuH
stQpPtYxKPXI2EZkx0RlfNiOiKtwHuMsBFNBhlWxHrZiwddCi+63R4bJnxqqj1daftR35/pJZEgo
c65U/mp29BPJukn54ejyPYenwEl8kLU/6dhO27+bUv9f4v9/liLQ1xL/s+mlyF+a9xL/5Q/+kvgr
svIvBYEZ5iQFOBVBmf9I/BfapKXauobyn/4Uhs9/E6lgShogKBeLkY3zBtfNv4lUzr8WpTp2WnoW
qoqmyvzfKPw/zil/EyUhUh2UTee5EA2yt2rb4F4GZpjmj5VWIBx+9xwu/xrf7/V8H9+s/3z8wRtV
JFVYp3JaUYBNqlMJ+QH5cVPmlB6yUeWYZWCplv7n3frPVQ7KZpHKKa9qqTsZKhslN2vt7jHKS4Mt
RqsCCelrYzYuu1gK0yP39dVjO6hGqiIxSigJJQUkJyDeSlWqkyhbpA3fPzdl+eqf3JJxMOPWXdJE
ejaVW5E2DszdXjHbraHPEIsGqQv2YPvGn8xi4S1Gvu4RwGWH+byKkmon62pz//3X+OI2jYOiMIhI
Sdf1nrIcyIHINZKyBk2TTPmxyf6L8XHYFIqGzmiyziq3WqgNN8VoK7+SrLZ1RPUSJ8Dv7+KrixxM
hKJKCjOCcbit44JWSxVl9kXajBnNkGac199f5KtHtVz83Wzbdb0tjKist0GnDBd2XY2XxlyoR2wq
X93CctV3n17GVTd0DXhRu4n1u3TKZ4KCCptq52TN+CP+u3s4mAxAikZ0ggOCViXOhnNtUITK0JX/
d59+MBckiVQosZWgmmPCuaqVqkZiZTVm43//+Qe9vX9PA8bBNKAUldAnqYS9k05ivAhjg/y0RgoD
jUNaXke7Ce31SdMkJHQxDy/xRRKVnL3uWLF8YuStzsYmkwO2UnNe0bqXOptQEDk9uoVb3t7P3uqD
aWOKy7HE64WMbLZp4/Sl3EZ+qod6vg5TySmfJyTwg58G+EpOTatLhV/psTpfff+ElgH/yeUPK/2G
Ho2DDTp4a5YNCOkp0KmwojykblmdSEXvvH5/nS/ehd9Ryu9Ga5/NVZqMSb0Ny7C4zsFjkEeklNUx
8ctXn7+sA+8+P4yrOVVKpyJbNUNlEyhFfmflkX1k1vviZdMP5otuNHuhJVG9haUkUeA30ItETfI2
TnV+ZLb46hLLf393B70SNplspfVWcqaWdg+nhbXczCOCjsiy/rvXWT+YNGAfWU4R2dU2idWYw6mh
Qa5H2yod6+1/dRcH8wWL7RxEFDe2eikpVMvHvK68Pm8JF05jOXn4fjR9dZWDeQPNBkpLy6i2AJ5a
ezXCrrJPWoZydi7anhCm7y/zcdv879njkLXRO1NnBZ1Mwps1CuEC5027G4tqIKlvk0ODIFgEbGup
REUCrBIK5X85Fg4mhSGSa0WrIMqYQ1zcWjFdOtfqRO0ghQ+j5MjtLYP3k3dfO9hQaDhWOkHdjui6
qqCKC46nlPxRsvLKy7EbgRNXzG464uP44g1d8KvvxzeepUoNRI2/sa3swg+qVg98INvF3fc/1lef
fzADiGoJwihVtq0pG2soTG35Q8+QVhx5Wl99/sEUICWikgr4kNvYQcsO1r32RhOZ+/ff/otlQFtG
+ru3H660mjdyAlpN4ZEQUEXdmuOYXXTWXUZTxsTC1xKjx69fIdKtK3sKVoEzHlsHvnijFu79++sX
ajhgGebXkUA8PgbgSX+M9J9Iwe3sY376r57gwdxgSpJl1s3EnrwpcYolkD73SL+tX//dIzyYFIoM
kqml5fXWjqe0pbMB58UPM6kNVmEZg67S2rimNBkslOs+ndInKzC1t+8v/tW7dLDRiAS60VpnoyEH
ikrOlgk2dZukyiSugI+N0o0VdWV5/f3FvnqQB9NDBVUGlHrGUNRR+CWcqO7kRszHRDrLG/PJvHAI
/IGYLcW16Optl6HbGIT8P5x92XLcONPsEzGCJEAst72ILcmL7LFle24QnhmbK7iC69P/2Y44JyR8
QjOCl9IF0QCqCkBVVuY3NNehY6avT1Vbf0UH5sZp5DC60AoJWjbpsFwPbRGNBYjL5xHFIla3UCHK
An81p9vL5RrGigxLpFtGQS54yXxUjwbefjUChKyyKXcOYIUGUqocnF7YfCNNgIZJP0AhishRp/E6
mS3RG9e2WCEibNeozmq8y6eo1NXXIIUEzDmptUCPuKfR1r1OwIqgiEh9b2NiDkP7gyd7EZW0yEIQ
p+N+7udB9RlJY3AL+2ii6Y/7dsaKCBLZXN6DEe/SLAlEDcYiAI2haEIfnab9TKOn28O4pmFFhqQk
TWhU0FzIWKO1smeQPhvaZuckLNcHb6xGVze8sVIVeax4BzjFWpkv9ZJm+956f1jcXuyDArFe4Qs8
V1mVJOhy99pzZKa/vD4zd7uWyNaSSQMqWi804LCbF2i3IdN817VJsPF1hwf+gYK/+P0jPFqPSYcN
6Al5DBFNyhKts6Qut27Pji0OLB9PvbCV2oOlZkXa/tS+h5KD9rLqed/yWB4u2rrHq3fGvVkv9cc6
8kAKKMPNm5jDtf88X1+sD1u9oAnxwLxky/R7VWi8bSv0boG0DrVC9b7y0o1GUCvn/P+vtH/gZi9G
WkAkLHldYZ8raH+E2fdrl18ouqe+mN41o35o0vA3DtHiyIM03Xd1svtoc39WyLdIZK7y7EHm3j8r
hBhub4zLsizXNrQ3ai4RQVJOh3Mia3AYN15w6K4AgdtDXPf4jePwTz7uxZIN81iqMBjqSw80RQQM
IDBsPZRmQxSfGW1/3B7FZcDWmW5qbywzH2sEOR50t80RNI9r3Z5uf90xB7taw+UIwnow2V7qNnvM
PZaDFhlktNhsjcbtVd3fHsaxG751oFcsGUEhi91IlhUSsJpOzccWLwyoGAT+UOwzJ9/ydW+Myj5Y
ADgCrfo5nKBWzHD737fbvuXpLWkET/sQ+5B8bIL1sQJ9eACNohwM3rcXybHTdrkHzft0lGxqLlp0
qBfqVc3jY6XBqnu5PYArU+xfR35hsSJqc2AxQd/g6dUDHW44PACTFx50C/DdXIblZ5CXpR9FX9Jz
0Kzsr44YeYqGfv52+xe4pmid69G8REFX1XAZ00DAqa/7z8OCsu3trzuipV2TC/g8jOBuri8h0d7H
JB8MlHOqGhTawyiLBkQtNf3RrDN4Fm4P6JqOdcIv6SBXkvoYsAhaKGLOPWThhYG33t0ewOU3lvNH
HU/W4BpiJDNg5lFRDQiUCd6hpWeKbw/x9hzQ9vTaJtKqz9JSoTwByiZ6gp6ShJpPlWw4/ttbEknL
8U3UFF0eIVMiGVQ29MKhAZGeSjS5xRVwhkXHt6gE345kkHN5PY+mmbk/gXv9EqYLwvG0gumOk+md
QY/+V5CO6PPt9br+8v+N+hBneT1ODRyZLEFPfiGhCi+m67oD3irfK5o+REZ+WtvFXIoWhOK3h3vb
AkDT8Ho43Y8kHRWo1dOsySHDMQc5CA5mMX31WqP6nUZgBYbVG4sxR3vBZfZmcfSbhN4LFBs34o7L
xCyvNz1NfV3AxOD7/K5p6uFeGmCP9q2QddL76KsmskJgToayPg1VF4ECIUovXMxbl0jXJlh+Hnp1
NJAAgWWhwF0z1Aee6kaC7RaSNcHp9jRci2S5eshNHpBFgpqlR7togmfueeYgtbn9dXBnvG23Nocg
ZHVYT4q+uoSlBBNQdCWByYfion2xvgM3dh8PEQGhzQpcbFuVYKCu+gGQOJ79nL3UBFfwIc9AgdVB
sLvoCPjnhSb0c5+2BdCgueD5CY+p6Qt444OHHCowMXjBCkioNQChZWhZUz6YpDOwiwPl2of/DlPf
fUXvPBj+FzTrgBLW4F5+HGXuH0WuFCqypTe+z8I08iHvtfLopEEJAilwXIgeqoGi/6pAtQtwrHJ9
CJWoPwa0vyLJs+H7WkE4Dbg4o78D8E0+phNIlKCN5/0up1YBTtxoBsIaqM1BaL4oH8qEr8/j3Jrn
AUBxaNImIZBU01pCnyj6u8uBs66LbHnA2PnfGoy630KjvaPfR5C3q5GXiKq5OWKCuARGUsVinHwo
0nUmRoHJf6yZD31qVgqoVntLdUfWNfzMgSD5D52E0LvOQwmdYG+Gek4mQR+hGEq5h1WTHLol6HX5
krEcXCisWPvhoIRJ0ObHDfutmo4/hDofwnPpiVEeSK7Y00RrcQfgdfopUekA1EZGxLNmpF3uvVTW
6NsZtfpVmyzdygc4HERY8WPuKYUOXKMvBnXnk1ehn2NoZHImXm827l+Oy0skrChSycJbp94vL0lG
vOiBQ2gxg/IAL9vYT+YAxTGDvpX7EBpJoPESqktO9QqU/iVdaijRQMJCrGTjx1wPxzcOgSs+4+VF
qulnUoRaQzw9Wc0XUwGvjgTmTzV16CXJfPQmNpPW6AJpWvlBdQ3wgLf92LXQ1im3IHVQZVlSX1gO
hgWOAt1dDd2Po86hX7lvCOuAi6AAUk5FBtg+6C84uBvBlEtQ6fwhetDw75yHdaz1HcBVCSmqSyYC
cH2UxPwHkcrqcZWe2KrSOCKqsA6GMigiD7TC5WVlgx8CbMmBaecDWEpuL5Tr+9apYOoVLI7JUl6o
L4oYjYYAdKbADN7+usvErPNgUeM08SUsLgCrf1NhChqTSYJDWICTIixBP4YaxnDXX/8sc003DNsx
J379NS9eCIp6mUHrXHlp/BF68ePSxVElt3oZr1b6httwy20GgBFZGwxAp+grbyCUMsx/2dQGn9KW
0LhjE4W266DZVseiw1u45S0epF1LEq79hc6Fn0M/qx3RC5YVAg090Jd5vr1TrjWzHCaIsqmgyIJf
QJESPaqSl0/gWm3+uf3161feWjPLU9BHP0dCpubSRH8o9IJuBY16QUIQOOe8OtZN3g0bu+/IAkX8
OsUX2w9B3QgCraUX+3lYQyyrQTkOLR1rmf6cy/RrD1nMOaub+wG3XQjTfro9RdcCWpEd3IGgd6xn
hSdBOcd14nlxm4luY1IuI7DCQBH1MgMvVnfx/RnIc6lFEp2F0pKiI06B6ef2JJxrZ4eDpuGlzBo0
F0o2PE6jbtufU0HS5hGstVw9TNcM8F0Zgm4HGbyUkvu5XdP8aUjnbt34EVdHesNYbIxUwyo9oDAH
aeHO6//OVkjjoSsFJIZQ6UFegZj2XDBm7nLkdee72xN37Z4VqDzcW/0MZa1L0rb0S9DWp7yUW77l
sP4r3PGlQao6I3jOtemlvfLFFuDwRJ8hQcsCCu6ZJ7/dnoLDRP7w/b4w+6jPhoh3JLkUK/ztSBDG
f5StntALojR92DeIFYyEGUCt0C5oEcpqjNGWBBB/NJhxTevT7SEcW8HsSDTpRbeGgmRTVeMzI8R7
D6JGvnHeufbCikSzViEHu6SKFQ+i72MN0BHu/aEBoruuIQ1EkGDdIvRw7ch1hi92RLZsLITni7it
MnZaetx+PQ8NWIkk44bdOg4jG84Ked8SFFpo3JshKZX94iOK5w9AHqGl0UM/JTpFkckf7ucJd5Pb
2+Ma0YpEvU6KvJWjiiHDHhyrHtTr0MKGyNlhBN+ePPplAR12IhkonG+P6DIIKyaNs4CwXwShwb4A
oOdoxGiaoyZ+H2zcUlwDWM6fdrPy5wIBG1zKguCtYoripNGRtW4M4DAEG9yah2vYNTlYSoGdNXeF
LOQlSYf5UeTjzgBmI1fbKKzzedFYpLaGQvy4BKdchFsADscKRZZPRjSDvC5EZC9iBnnmmOOAY1O1
kfF0fdxySeiyZVNIl+ri+cvwMVomeddf27V2WU90HfWFExao9rBCIWXg8byDjuu1xckEwYZtOjCY
kS0SIZNSRz4oXeIhYdBJ4x5Fzz6QvBLCTFdpT5Au8RnYxiufHmuCEDp0JTp68jG/QMqwQ/dyIe6o
HL91ybIRExwhLrI8lLRQYE6gNXxB+lDCOblCN3WYJZ+KoGC/xiQr2MZJ7bJryzMF1OZ72SEJ00AY
/pgmSryHgg+991WmdhWHQd7zevuqxJMeYDRI8VAJGmVI5b4rJz/8kiRr//u2hThmYaNEkZQB2ACR
80InJGIMZxWgwCX4GAY5bGyJw8RtgKgKJ/BfCJZfpgowkLuqnKk+JLxKwg0rd+w5tc5ldPhHbTNj
AL/nw3M0MojUX0UNm66IPpZ1vQVqcU3kOv4Lb8qzNUSQUXNsig7yrBHICtoT84eVb6yUazOu/38x
QB0q9Aqj+/Yyroz9V6Q+fTdAhQWZXJA8bCyWawwrJCC/1TBWquyilry6G3wKkgw0S4MFu64Z+7nP
qsjrifAu4UjpKexIUKfAZbAqz04hOoNBkZAIssXe4toQy9lpC4hJ6M/5hQwNPdMJDZMTpAB37obl
4AWjJdQUuxyquLlAx/xaf8Q7MfhU5i37fnudXBOwHDwc5VxMFYaYu/BnmyJxkrT0/a5v2xjQMpnQ
3MzB8Vn1ffMkZoFOf1r3+0KTjfmcZiAX+45lOMtbvh7TmnYclLwe6GRlHkD1ed8kLNfOE7q2TeNl
F+anBkBjISDDWHkgNzndHsARO4jl00jY8jSP0M2qEvpT9qAH7Yr8HZ3nDxM0NjaOCkcmyIaANhz6
bQuaUjAL8gHiAL+mioLpXIHEVQTfei/khyT/i3rrl9uTcvi4DflsihGP15RklwFsXOUhHQLy6NPE
/A26h32wfIgkWi7uR2HZeajSgHsDyvVq5XHQifX+9gwcjkEsz55BDzEHE2i4wjrwLkGFlx0Kz2Rj
fVz7YXl24vEgYWWCCtPayvJcz8xQENEN9B8TAGL8QVM0B7dzKv9edOC3kLQQSNbvy84Sy+dN4U3N
yPBqGYNwvg+70ftkxjF7rJKcf729eo4kgg3zDAi4oAtAiwCdMZCT4L+qOUVz8mJ+SgpCjSVHNpsu
4KS7PZxjs2ywJ2MVQC1IylxQCZnOXjANoMQoNrH6rs9bMaAuPeLzEhbg0Vw+RglBhWZU9QZuyvGk
C60AMKs2StqmTi66CJ66WT9FPThRoIDxPV35t6qnG+M4fPIPpd2Ls71hs6EmRR6k9hi66g2Irn2F
PMg8oSv39j64hrgu4Ish9LCYTFylj1UFhAakVbT6kLbQmTkoKDhvSQq6RrEcv6M0HJsOpNSF77cX
vtSg+s6l7vvjsJT9xgXCteeW/0+raUYCbrk4IgbM4337jkzLPtTw/9BhcpSzMw7Z9RhVKJBGtdnH
UtMc8sFqw/9cv95y8XZE3M0FBgj7Oj2BRbq77+e5jW9vs+PrNqCzK5sJxB6ejNOszd6RefXvQay+
Bdx1ff0aU14a0ZyANawREnwNmt3xaGEAfHT6tO+3W76caRahUlQlF2Lq35BpB+UR+O03jlnXT7dc
OcxHNFh5PVRYWZnGjQLBP/fHbOOl7rB7G8kJXeygGtQqQaxPPCCuONRUIC6U4m1rUq63CpOuSVz/
/2L9URxcJ3TRIJfBSHgZR3DE1P007LsU2njNAT29ROa1jHme52dlwCs/6bDalyD9Qz744rcHYjar
UWDUVF2LS0E05gYiDxAdB71qhWNhY59dO2Ef3ys0bFKDOMcW/jsZdXEAJ/f7JoCw6T4rtfwXO9uj
Lpslly4HQUpgJvRBK7GvkS6yEZtZlY+t16BY0rFg+l7QIYegBrjS1pSYp10TsNGafDWizHKi4qmZ
kJ8em2/9YoJ9y2+DNOsmQmvcio+3QfI1gPIB1eqZAvt7+7c7dteGaaqhBpBJlsmlAZb4vgem8RF3
sPUyj8sWVto1xPX/L+xULrVZeRWC+XVYP6VL9eAv7X3Z1Fvtdw4ftlGaRnQFI1kmYznlxbu60Ut5
IJ0HPrnbS+T6vnUEtyQZ0ZaC07Et5ui5N1n02bT9dN73devsrSid5JwynC/dmrzjemkv0A7IT7e/
7nhw+ZbzarFMyzzjbPSqqTgAIISiUMPnY948VElQb0Qi1wpZHhxWIYXKVwMbBY0BkO9N3h6SbJn9
XTtAbcxlWKQV0CMdTviqyO5VVryf1iy727NE4EF/bZ7ZjNUOFY6AICPToZp64KsU+zQiIh1BrfH9
9ihvOwHa3l+PEjYi98BNeTUi3/yom6Ds3/c6DcW7CE+frY6ztzcChdPXo+RlQ8ZpyFRcIlocp2iI
kCrl88Y2v315pza2kslxoej5wUpFht5HVUc+tRlEjlpw2VZaFF/bQKiNC/zbjyoqrzN8ETQiTUO5
cCCTQFiVQeav6B4kcEz3HFnwMwuq6R6ML8s5Lyuy4Yhvuwo0kF+PuFQIhdRoFdOIfY4Iak2mTO58
0z5lkm6hbl0bZHn7lTa9kBo1wVBk7TkbguxURsNWOt71dcvbSYarWE5TD1paCznlveTg1jNk40rm
+rrl5fWkoLMH0GE8dg3osBgav8aSlBssTo6v23hLAFy6RrQovZEqieYYGeVqOqJtnOcbSQ4H4IDa
ILQEJBQpVzAposYfQy2/Gbm2Z+mtj+UEGnNdtadmCr8sS/7gq/n3bb93+Iyw/L6d2lquqfJi9G1B
0HXmaNt5MEmR9KccUrRguos48Y8ZSAbDjYk6Qg3Ii165jpFeZKps8uI0HM2TlON08anXfg50t9Wf
4vAVWzeCmIysSEHKOFvK5srDGOrpqFXPfoSYzgdwG3Yb6+eoelEbKtkKhfi84vZQ+y1LP7dL2IH6
NQBp+VPjt/pJebQJ7uuialaQIPFGXwmtWzA2Zmj8jxPQb0M0tKj88XMyZNRA9zTNwAkITdIt1JTD
cm3BEGUWM9UQSIEmngHbXQDCQpzlWw2Fjt3kVsSYF9NFKCriIUSGd+DbfvSz4WEZk11PFAA+XxtL
1y9IliYU9gng/9+dKdCx5nNTP982/7dzf6B6f/15GdRJENSzjE0CfZiV/tNxDwWK/Eu+ggA2CtQn
Uy3NBy8bd2XKqbBCIG1KvFZoq+KegLo8hd6ibD9MbdHsu4oIKwgS1NF1o42ME4k+ozBaQVHuyX7j
667Nvi7ji1OvBbi8T4Bqj+cVssGj+MRK7xNe1lsJftf3rbsOGLuiaeGjjFVbfh4Cfe+N1V2k2g1n
dX3eCnagegXEXRS4pylwO4qxzkFyNIBJtm32ITQov0akFyvEpjGbTY0ZiKD/NwthSKzbuN64fv31
/y8+bUYS+cOASOMpQc68rdVlpFV1zhaZbFjn9Vf+L96M2njBegQfnfIrPEanlH+JJj+7EO7JJ97N
/0BFdqtY7jh0uOUEpFZlXzVAAyV+EpxncGefAeUEeXyYmXOYX6nrk2HrXHWFP8sjRJqqlnYNkodN
GvwICdf/tJniG5cOx6bYgLZc9ajThegQAPjSh/DmvB6RS6zjlZVbFz/HBGw0m+RJBQy3EnFDWfOF
KhZ+9JEVim9HQMdeMMsnQgibTZUHq+rWFmQdzVDJy5yAcD+XyXgC/yu48duFexsRxDUZyz+0Fw6F
HuGCCWNL3M0NImAJ4uvbk7E0x/5f2zNllo9kI4rAU1Iinvt1/yua5jK6p342/1oL1Azu8mR5Cv3m
zJYge5Kk5cl9mKoFMhZyCdMYTW3/8kEWHWRZ6+id9AIGxUVGB3Na1y76kvW9oBs/1WU41wV64c05
pJSHZtYiRpk0+zZBx/EvQFkhusL6ubrcXg7XGNbhOc/eoIuMq1hndLiTdIiuug3QFfQ2MUWuIawD
tCRtAsnxEa48ZRkUMJMP3cR/Q41749rtiEg24W0haLNGS4BXT5ecxzKFInUDMFoxjp8GEDKcbi+U
yyqtGFGMwapEjiQHDzx+KCJoS/hZ1B53fd3GvI2G50GgIxUj1YG7hE78v5QPJuPbX3c4sA13Q329
4qoZZFxQqJh4HRqPEnCZzxxiBRkeQn2QPN8eybFKNhqZi4RkEK0XMQfF6U8/S8xd2KTqr31ftyLD
QOvJAxkq5pGI5yhq5o+DEumX2x93mFF0Nd8X3taMtPB1gGOZXQnTq+kdIeHjgL6zSdEtaKNrea7/
fzFGz7zaEwuuXh76PO446K/ez+uwpYbk+rrly+CAgf5VjquXJLSAkGUKFuRGyfPt9XG4sQ2Um1fI
2NJmAJRVjeYbAd/kz3AdvMe289qtPLprDOvU97J6Zf0kRTyXXXlf6wos51E9nGts9oanuYaw/Vgr
yM5UkUCurHyIaAUF7PIH1+3GKjn2wIbHTVCtbyboXsTlyvhjUpryXjXFlkCdw0ZtZJwYg65lBS5f
PC/owwxG1PcTGJrudbAA7IJEktw48h2rZCPkphxlVO5ppHST/qee9HfP99+h2WULROx4VNkkikMJ
GBYLCkTTpoGC2RoBvn7I2ohXcdUUUh7RbpdB2phWUFpV6DLoIQrUINdw25Ydu2TX8JlaaRTMKY/r
ELdLqRfwzENu52nf16+L+sLLoZBEijyl4MEHCvPUJh45Qd0+2DixXTZgfV0yhXRCN+E49aDEoXuO
Z8pswMfPZgjEeBsZGMcK2eyQ3sAg3OKtIkZOq/s5mWW9+Ou4bLxTXHOwIpWegzmDlKeIqVfeJ/mc
Hhn3IGqADqSEpvtgnoAZvN6HZfRCTQtUVcKk+thN8qvU7YdGhV+GEsC/XXtt80J6KRtl2CFdTbVs
z3WrWNzJrtu42rh2wQpWa83WoFM9glWbzCiB6/Ccsux510+38X5o4JmYDg2Px0n3xXHRWZkD+AGC
zn1eZkP+kmlc9EgHEafjrM5p1rdxqgvzZd/Pt14lUGPvxjVsRTwsffguKtbqzMZgHzsqtWF+yG7O
ScGBapjSOrtqzpfnqZ/1Pqux8X2QuO4HybCvUdcVMeubML7yu24UHhzeZaP5+grs451IRFxz8UTK
YDz0nXxPeTEcFyZ/7Ft+24Vpj9tG2fK4VX3+LWhS8mkammYjyDnOHxvO10EWEF2OjKGX3ps/8TDt
Th5wkI+gjuo2jjiHbxHrrhH6gz9BnQ4RrhekP+h6Tp+ZzgB/3LdAlu/6Pd6OPQwrFtM8JOe566CH
CPxjt2H/jiWyMXtEpZCATpAmrMQQ/VhpTaGJKJL7Zl6TT7en4BrCyrWZxLQUvRA4anD2/jXQDHJc
dZuf0rHZQp46dsGW0aw5lZmAIkaswro95FPfQwgNgoS3J+D6+vX/L07isUJk668nAEn4GQ+Hv8PI
Xzb21+FloeUAlEBCI5/xcp60GZJDJ8P0PgvGIa5naLHNsow2goVrF6xjbEyGYvUbTAJJ7ssy8/PS
tD+kJv/sWyPLDwo169IUK56eIA591pXI8zsjwq7cOOuvxvJGwtAmLOzXqpy8HLkpxsOT59F3k5j/
bdfyB2rWl1IscSuDfRcvG+gW5EkHWCnjSBqSAnJZXleWh6VKfX/fVtjkhdxT6Eio8T5p56A9jKmO
l0CcZ8X2BVWbupDOpJqGhcMbZuRjTqk0QEWB4JfuU6aAOtBrhxiKTpSmE7h48bE6tI3PoWA5bJFj
OSzVRrwVBCgZkcCZUeyGargovi9+9I2jdXxj/R0+Z1MW9mTIm3bG3Req95/nqh/vKjD014aRe2/x
N84eR9CwIW9tYcAjYZCvMhBSOtAOTWq+gujEbXf7s9Rv+IONeVPTwkqtJhQeC5kmoMeLwOk0JxxS
aSwAY8+jCKC1AtAy5BvKSoBdompL9tw00ut+o70h/J5MDahfFRXNfQ4kzL+UdjI4CznpfX0yxIZ6
oO93MgIKD7HwpvVBairmwzRP01Z/w9tLjPbW12YI7V62diSPkCYqkFwR/hL9GMpA++fbi+wyRCum
tXogo15nEVc1+lJPHPs3HExUseHQciiKbBwBb08DsNzX04hACjijpQvpimrsvyoSjj/0OrHnXZOw
YX+iQ+43SUL4KlT8YDJI2JHsMc3M59vfd/x6G/PXL4vHmr4SsV8uDJwfTD/3INbaCPuur1vXcwHx
mcAHXihOSUvlUco8gaz8xKH9uu/nWzaUDSwsG5DtxEg/yV+4GC5foNE+fr39dYcF2cyMZc6nFbyS
Mm4W0TyQqfXPY64BL1SC7Xti26A/BZod9CekSNepIjFo6AEw+9AWWST2madPXpvnEqImJ9GzH9dg
RIn5DGWHSmdb7BeuFQpffz1puSzUAFBtXZhjASGxvhuvwOaN7b3ayRth0ob9Sb8MB+5XURzU6z1T
soFQahjzrn1IdZ+c0mbad8n9w5724o5I0mpORuVFMdrmp1h7KH4UlPof+2htdxkTscF/esq9NSs7
HOtTOX6NRojnQsO9heglAoj3/bbFyjcXjNggwLJfOUnTiUN/s4rup4XQX6Hpeugzj/zsSYNeaggX
DoGCYqHO724P+raXExtPBw0HYFEEBvX5jOIsac2ReM1WOds1peuoL7ampS2dwyvUzATPqlxBFWUu
MkVqe6RnUJufOJ62XbCJ0XzboqG39nq4cgnzpa8xHKVQeDiMZgKlqNdxDbZUTjeiumvFLLdZhw4a
OzOaMWhdQoNV9N0lasLp79v78ecW8b9uQ6R18gmUgekoBIvrZTgMkX+3TPrYlz+X0hxG1R/EQB9N
2NyvXX+ok+4dylr7YOoQsnu9fHrFM27K+XXoJUCVgMgDFCxAYtV3ap+52Qg7tmRl0wnKYhDqQyuc
kv9UIfexBhEbXJcZ0tbEBDQedNmewYrZH7tRlQccKhvvE4c920i6Zq7pYsC4FJNIHdqkvFPEbyBJ
nV/y0If2zvxBrpBlJ1spCJc12Dg6XBxNl3bISSJ/VbC4LPyqPudD1jQHsnpzfszCwlOHosnlCrL9
rp6Pi1rRL8d8XX+dijBH09nkq2UXVIvYoLsSj32NTnukHBnAfXkOYmg8Pbc4Ox2uZePsIrRcACWX
sridujscdM8F7TdSaq5PW6EBbcVyXCPkSks2L2eQHY3Hvp+28Nvh1Tvf8FobY8b8ql3oiqsYetjE
AFXpQic/wPkHAhcB9t/2MGRe8MSSrPMOilOl7iEGBHV4KLD7/OAxz4d4t8iD6JStfRjcdakEP12R
hZF56NZl/scngp+8kD1FyqwJtJ0nVh8nUEyy8+3A44idNmitywAo8zIRxXXXXgJVPmfznB7qEBq3
twdw7YAVXbKaQ/A2p9cBhn8DbPMBOZF9DULE5sArrqm6ZGUReI568BOKf/Wa/CUD8e+u326T4JXc
EF92eNaPIurRt9tBtL70txqrrxfeN4zHprxDFjAMeNexGLIQ5iOSQ0V6mEEpe6pBsXZedCL3RV8b
uBZlfc7XiOOmNNLwnxbVR/9YkAQ2eXuZ/uRp3prJ1bhenPfoEwUmFlQWcRJC4vLsRdVQHgMgOr8E
YEv5oOdyoY+lNpX55nVZnpzLNaw+5AyR6wTVEFCrRADpLFBMWoR3NMnQVQfoRY45bCXVAlSpuBKf
oK3UMwiMLNNWg5NrB642++J3e2mYZFRFUWxM9nw1/qv58GSEqHQ+7npPERuiO0Obfs2qkMcFGoNW
6D2xcDjS0DNb2gYOB7NRujUZJYCbyFf3hoLIFzee+zINycbR5/q6dS+RxZhAxMWPIAQOXj4N+uYH
8O3m+wq6hFvRYQG3H46662vTz5N/p6ZDTgu5ZH+L9cER3mwMH4cpmXGaI5xZlB+m9oofKLk8BMrf
VxNCnH9tRCCXRr8RMyxWKe4hhwmsRD/SRhW7SomQGH79+YVDea/oDTZAJ+09SSNz5MxUG6hQx/ba
NHQNNJX82fQRGtiIeVhnCKBjw/dhr4gN2YPyXFkBV0zjJqDpSXkyOonV3/eQJczyXtFDk8ZUsB0C
ur4UTNW5Tg5hXWXJQxEN7Pft4OayIOsGARD8io471MuGsB3/ogn3P/Nwyf4F0V1SnW+P8XaqHbLo
r/cYTJAAcxcI0F3Hf+IyV4Ix1K/BFbzqguJml0a/Bplk3wc+BePGmK6dtxwbYDiU2XE2x5NM0/ao
AzCA48rc0V+35+SIrczybG9sK7z1UQmE5mErDt3QR+RI11X+x3hNvywAKTzfHsmxQzYGD221eCul
HZKSRWY+ZLjR/M2ApP2sClbtc0IbiFdEjKu2CVET9NhwHyGnh9JaUGxUNF0TsFy8Ek2/aD/EBKYq
6o7pOKkPIDcTfwvc9TfOaIeJ2dx2aD/JGFRDI2x3ztHIzpL1d1qHlB6itVn4fbImpXo/dfghhxXQ
pC0paIcZ2Oi8UuQEhrUgfCX0I2vqD6bkpxWHIu7DeXK8bQEOW7bZ7yAPKGRWTcg5sUB+JHqgd00Z
bcF5XV+3IoCkVMOScYNdhyB9J2gSXIY0Kjb88O18GbHheWmv57GqAhIvFR+OA3hGHxiVwR3ks4dz
Z6S6k0LlO13FcnpCWb5UIGUHdKQpl2OaZvV8Ag9pBoJdwDK2pIpcBm37/rQMIK9PSCzgjFfejb9I
UZbHbBb7/NFG65U0idY8GUncRdly3+RZAxEcusXO5thwG62nSjUHQ1DR2K+L5q4YASLnk9/e7TJW
G6LXgHcfWr0lja8tk+0hzMbgywyx461GHtevv3rii0tt0YDs1Uvw/ZR8pivXH+gq6n15AHrd8Bff
BgqiD9IkxzWzGxmQR/RXfxU63rcw1wm9+DgS3mAA6nDTmbI1fwyKLEMvfc02frrDz6jlxWM9z0E1
Ii/t97Vej7kqVgH0Wr3CGShdojvuG/ktHUPzz+3pOBoWiA1jU4plwxoIEhdDVgvg2gcwMyDJ6o2H
a77q/VALDfmBEBKN/akhAyQwwMoKuaBTnQ10PFCoEfTnMMVb6SCnkC3HnIGwHBeDDlKyKvfB9ISu
UfIgtEl/3f7RDuOxOau8rKuQyoD0PJqEzHlRfnQqdbuP8oTYoLs0B9MS9FpJPHEU+g5zUxXmwOp8
2fmcoFbg6UuUqbQ/IfCYvDu1QU+PXlXNp32Lc00PvjDQMKdevUYwmHUKxwuaIvWn6P84u5LluHEt
+0WIIAGCw5ZDjpJsSZas8oZhSTYnECABgiTw9X3Uq9eK9nNErSqiquxMJjHce+4ZxuHfheOwz6w7
saUJfKMCeoS3zVwinGO5SI/xySD6v5mt/aEIYJ8KjW1C0z+riALGG744G4FkRrvbWJtvtQSHcIxW
epj+Oo//wy3wmYrHLGhIcSLZEYY67LxZQou9jsZTiqc6/vc38ofq4jMfb+0xOdFwjAf5OBuTIpLD
9D0LajUXTPYwEIyC2PztUvvTZ306ngwsdIwdWXiUXNgyDUZeBCN1twwxCK/pytxfVtmffrZPB1Xc
LHW/1wk9Gu8XjDDgLLLkaWZaVkyLMOu/O20/M/UQGL+s5mO5bRjxnpC9UZctuCV/eYiPH+X/QYQ+
k/RGG0CAZVhwJGOaFm0UJyXezd/Iu394FZ8pdMLsjYkxwj8i/krCUMTdm2DdSqRFYFD6NxP4PzzC
Z7M7QURiEOtD0Xjv0RPU+6pIaqae/vvK/dPf/mkrurQdolEF4THW/fo0RaK/Hfbxb0lxf7jsPvPk
V5kOu1cmPKaZ7nI/LUAZF0NqmxPTBN+Cdl5XCNRJ/Rep5J+e5mMt/8fJ2DHKXb9u+LxtAyUhsmOB
MfNy/u+/1Z9e98en/sffvvEIKZT9Eh6HpRNVFEfXWfDDxluXJwkooP/9U/70DJ/2nVuaNBX7FB5n
0syPDrnGX7jZ/oaR/mFXU/p/n0GrhGbJiGdwwnW3e0fSa6BCN+ZQFf1L9s//Tin+43fyUF3sSLWh
KLub6KHRi7idYkp//rvf59Pd2tp0nVC3BEdEtIvDCKyrDNvhb3kIf/h9PlMAGS7tMInT4Lgb6Q8i
y4TJV+3qC8JGIJL4V4/wmQYoXApvstAGx02EdRkjP+3qo/XfZefh6/7fV5xw3RiwA0IoDaPpe0O8
fIJc769Q6Z9+oY/d8R9vN90UV6uqscf4ppFNxk25IQwOIsA++Etb9Yc552ceYMJ7NLZywysmU/Kk
UJMW+zo3eUy29Uo6JhG5FgwXM63Dk2Xub0zTPz3Zp/2dENFM3YizsEOOB831PPPXzIVLW+wIr9ur
//7y/3CKfKYHtpEhDey/cCU55s5huHUVgXrlsPlGV3Jd7F8A/z+cvZ95gr7rQ7QTJDiGAyIaT35E
0C2E49IOVW0TOVfwJegpDIE/StT//mh/OLo+xxsPcMZbJymDY4dETUBHcPNabKsP/+5v/7TxfZKs
adB8mP/vpvmiDAmfhXPbX9bcH777Z7ac7cYGPnAdPYaJ1dXM21fEcvq//DB/eOefqXJ8nqmB/hd7
RiXTcQ9Idhrl4KFLTNI7mEj9O8N4uNT+3705SygR6NjQox4j4GezUx9W6H8Duhn/X6bB/1NPffbK
I6kMRvj40uPOmuZ3EG0cmGq6uF5YmF0IM3zpZsAJZ74P657v2jm0uDPp/GMtjVhL19Y6+MK3JKOF
03JcK3i47qD3oSOuCziiIDWiN3w23zPoNoM8dn20lgGxfb7DWmFp26CAQc4jcsD+Mdpd66Qer1vG
6vuUWXePLCVTSJ2shVrbPdfpPOBim8KcpNOWQ5Jz2TvzTzgHey6zZiiGdp2LmLu3aSCIUNTRdol9
pkDJV7fAdfYywxirrIf6tEW2zclA5jweVY04tYRWMkOKo3KiUGDjrkZ+Vzwgh2GY3le27bC6H6BJ
JM19t/lfcq4/gvHCZ+70L6RcfudL8LTQLS4Gan2+BstWhEEUF2rZbqShsGELo/FAIIDmFPm3oPnK
oun5ZVXka9wyXco1/orE1SXXvb6zc/gwhPxJTPAa4RRFqJhiXuhkRhhzHGxFo9yrb/b5QoL9JYVE
skoyhHUuoXxKxfDcZsOXFf+9QtyqLne6r8dpkVkxC8dkPjiLoDoyqJx1m3tuFkOPTYQbpW/s7V7z
x7rbybmFlzEwfJbTOLjvMytymHQ/SUShFsqnDaaq81ymCSe5WTU5qMa9KQt36C4KVG6DeAGDpbnY
bO/yLoFBnGGvPa832LvTX6qO7oNo5HdE2QsqpA7OZAzkj479CiiZ4bEixHFZs2s97RdhswuSvd+4
8O/ERGc9jOy4R0uad7FAwnftabmjMM2hbVJ4RLUWuh1+6j4NS7tGLp9ruNQht6g/jwl80wHs8xMC
WcZLu5u2DLturxgb/km69sZIk+bxEvKcc8RwRLT9vbXRkPdUNPe2mR5gDtWDg8jHfFiSOVcYQudJ
P7/DocmVyyTWKhHB05Sse4HXtiNoc7C5y9R+2o2tMSA0acmsEGWI1i5f+uWZcvs41/oLJyEovQsw
WuyjFLNcECZs2j42yHjEeNoMJffwxA5gDnxs/PIYwlYsVxpudar1cz4l4XITOX2LTfUrmYJT0iRp
oT8k/itim/KAZbQiRq45lcs3EY3on8LpzXL+E9otwEKWqwJmqPAbpniLtkn/WeVoKhkMYTUBoii6
qFV5tA0/ZpohL5ZYIC2zz004Lth08lek0OeBRXyno/B+FSkCN1d/ds0qiywZbniUHWAWM1y9pk3B
GZDJeiVX1wp/0t58GUz74En04GNsGwz+5VERHHjBLN/DxjJQhqU+KJOitlW84MmSHUjc2jIkvS82
AfbSNDWkiIV/W+g65NBiwpU/Gb4uc/DUJdn9RN1SjcidzFscT4UNQBrZDNjfplmiQ1yrd6O3HpxV
DW7M1HHkpkVrIeByknsrm4I6KHdT6uiJTV1bKhe1h8VZV4SIGDjPYayR/OmCgozR3Ri3bS7i5E25
+HmZa6hPYNSNlWJtvsJc5hhGMIXN0r17BJzEL5Mlpst1AOnIBCrd9xDs2e+67pFaGtYh/Ef0rLv7
DKmPUcEnQ186LnoDttQS3zqT6ktnWX8woJI86BmnjQ2WcS2SCBh2kcDxuc1XEjcHbP/GFSxYyXO/
Io47aZhu8BqoPopwj04TnGUvwayCk0FUyWFlfYQbJ8a3qL31l2H/yIqvQxygOygU5ziKlkfuBq2L
rIbWjIIiCeRtcuommDSwxq7hXZSzDRylHO602V1g5fDbty2/LhM4G7lRiToqBEyWET62y23M2iu3
tDutC01sHqIl/0oA+f0ztqu5grc//s7aubnX6cQfwybtPbKww/C+yYy7kwzVbJHyabyP0oa8R25b
vzVyS/B2U/KF+244bohhaXDH8f5qHCjcuZyku030YNTthEAuRPHweCT5Qhm7yZJlOxnW7eLQEMNO
mV/ciVrjv61pZp8WxB/fEAdRfI7Qxz7Ox2avS00/siwmx/1YaZrOvxI4ndu87fYJ3vkOJoO7rR/J
h/4VJ8Rdu/G3eQEFZZzNWIQi6/Npmd5cPW8Pw7RDEsIQ+UuDQH+dkOV2gU/QLZSWLmd0P6Yx/V4L
9phiAeUw/9O4vPBMSEqT5WTnZ0I7WsLiBpi3wfrjqXzxLXnzWEjXqDH3tpdgTsHU+dsQ1FgkcdJd
kMFR54jCodUUhEE+OoglcIw/8CG51Jw+Q3lpD+kIt+TOSXfpTDLl88b7wsyI1xUzZvIQc+84djv9
FfzpqOTguBa48n6avvsyEKDWsU6mAkTh8OoijcjPNPYF4+q+Vwi0HNUMErzEsKqZgzseU4W7HJt1
Rs7lWSXibkEsKbQc9bd94SMCq2kVAeIvFztxXOCrLqjvXE6NfDNNBrmri/vCunXFoT4uuP/RhAhi
jiNTXaHimeQIUr0TfmmKehCkwMic5D6DPm1U7KkTzhQ+QHmh7D6eVTv/xGQYgVQNBp4jqpPcseW4
xSj859T4ouM8LTYEoJXgK3+bHLTlvfDwDQvEz7RbERmtlqaa+vAZJrBD3oahALdYRuXGNwmwNFuL
kegfSx2+wzqgyc3gXJlpcor5lCJpfujLpQcTEL6EzyO8kXIl6EMQMnWBsAL00YW723gUKW5a1juY
BcnvTbKMeDSdHNqdbYdJTcNjBH5r7pf9ODYyOKy438AxqW9XsFJ/7ZvXOS754ARiQnsgdIoPsxb8
VLeUAMOHpiWL01EUqZmSQxMsyGREkk5TImO763HKu366VwPBvpi7DSO6EVkCwy1XTOpTCt36ofMf
2wV94UfSuWv4V7YH8wTNANwkCz6Y5AGLbC0pNekZrOaP1r2T76uf+3PcSn8CE9VVbmv0zyBupyJR
qf2arhG70LpLT67z6jxn3D8GjEZfDN3VQ42c3j6nCyevdWfUwx5G9R18OeMDyeb2RUIre0JaZv2A
1N2lXIB3fKmzVv6C10Fbje3sb9OMLVdYLjZwFJoxbpb1OBV10Gci13TDCTGl/lGxCE5uqRyvq1s3
g2sZMeKbD7Jr0NTBEcY+W7XBfPneuW4rbSZ8hJNxtrdY6/TFNIP51kyobybRoxLv2QZpnpuwheP2
uQ91/7h4QatxdSnUsUwUeCuo+3oJVEwbxa4p8fywDDzEknX7bWOmurQslk9r2KUXoXjb5SlvoWHB
TX6jmm7qDp6poWz6Ji1YUtMCAs2+hIdYc4AZFMfIm9qK+oGdx4xOVdcuP6ea1G/S7vub2Br8Tg2j
VYxw2tcs3rIvGRBBrAw7PC3Iq3nQ46APaVarashke+yWYSo/3vOtRIQXKotEgiBak5PZ2/kkZgsV
W6Rhs8Pi7QIFs0Cx40FhxZC8ahFvWqDk2Us9jdEzC3x8XbF3y9QwdTety1x2ZNkwhxjDrwuY+oX5
MKSzw5aAJxjT0iYxuc8SHp/EgilU7mWGI7Opa/psuiWbTzDkQer7Ei9bhVBf0SHJNJmGPGtN8D1e
4GaUewhIb/s+IZcx6AVUh1Ow5bRem6+93/g9Jsj2PdqX4HkLObuKPax/7rQOv9MuyMLnjjcKgK8T
FAkAxnXkRzLgxzzMoatlQYhZ6I8+C4Uruz1rX9tQrdNtF07TVCkHlSCcieHqV3QtJy+Iea0F+pNm
+N6xgUAH0QC0uYQrJ6LqGivrHMU6i0o2NHa/YJmL+cJShI8WVMuWB/nE6v53BHIOjnIyQHEo2qRz
J8RPBlFuMq7b0jgo7lGn0mmutjCDAmJQbVPYyM70hPQC+HRYZDrLX3RA9vnVrK6vT6JeQ5J3a7f+
SJB3+mVIFg6t+Lz28bWJXOwPeidhn3eo+9pcu2ha71cfUfvPAmx8L8AoQZ2kpFn6cypVFuYbSUYD
qibFnSURooagye5DuDenyQAtYtOgRULe/BSUbq93LL8Br+CB4BqCQ22rka4AWXwmj6Fpk3cBQ/Wt
gJgyVDeOggdR1lGbjZfIDqm8KLKkUy5HEi5FNvnZ30V1yAbIP1V2o8IZhWG3axvdR4JByYqUH7QM
PuMLbs1k6YKxItr0GMYK4h+zWY7ISeAMc+2URd4eOsLC6LDG+/4AyT5hr2ClYiRN+Yw8bMTzRn01
onxXhynayXDfkxlzFLn3dV0qHcYdou7nfi5Wusb6iB7cZa/bUicJHOIZC9F6+C6wDzDNY/1l0FOH
8c4Mh5hLasMQZdwGY9tHN4g9vWjShONxdmbGS+jHrt/PMhNReK7FtKR3gAGSLsyF2WhWbNlGTG4Z
XlsOHlGMoEbXqxbt56jf2ylx8tZxvvg7GktEiOc+aFv3yiTr26ImKQ4EInWYXoZG2jTPuN3BEEJS
3Qw/HBzvFd0XdAYBbDCGfCCtOM20bkBMR5mAmMdttDi74DxcV4ISsEZxE2JXNt2Ke3jdMPl79A0L
yMtHTDY7WBqimA6GnqHtdVP01daWwR8Z44ucbyStb5mLqChbiXPjpIzf1hxD8XHAau83LKquyeLK
6d4QoB1cqnMKKnLwWiPm5ZYPY2ByhlRgFE4pX1o80wQ/Ii/CzB0CpEJRNP2h7LC8fTaveTzbbMPu
neC1gZN/nQ4mXJbfpuPr66LhpFxusKytT70ELfyOd2OCdpdNFFJsHexrjjKO7TfI//JhSczUyttu
HfkCB4lUjGe51GNY2X1lEiFqerLPSe9C9kQNwxmG23xzxWqaNECUpkiaS8wZ7I0jgn9UNczP6U3T
BureDBnmmmg3a3PArYy+jzE79Lc9cSS5WBRcPSwNBiSBYwsm6xkqOfutNiL+TrpmbYHUUMOLNagx
jCiQ4dGYAzrpyb35tWXRHYan7fQLQSGh/QXTdXw9hdy0iqYk696oF/JnyNEflhBCLSznu/PrHQH2
Yb/A9hMx3SZOU/IV8b/alGnd2Q4lVSAxLIcy2eEyoBHuBbC/gTDtqofGaDOyKR1qGRwFtmu7r/DH
GPRLE8DE5dLJZnrd+6zr7iNJZ6QYcr2MlZJSLEXqauUuPl2GEC9KDwJCz86x3NGN+TtfT5s7rqN0
5CJiN3yfm25p7tdNryy3dtumMwwaUFkRuCg0JfJM+F6FflPbkc5D+JtNbfDLrCn+vzFEkXhsQqFr
dEvNMqD73nAW+dFafjuv0GmcLV9UcJmY3/050oNeD0FUE3mLFRPyB4wcLLAraMWjwvJ4i6qYzp0t
hy1AL8+w1X8gada4X0EAuu+3FqQmnwM+HqJjyuIMnoiJhVP7KkQcgOgUGPgXD+2or9EiU1+G4ZJ0
Vbztk7nhsfVdAbIsSc+CjnEAWzyV0uMUrmgGMoA36DyI2fyhRazfe2zEpspoUjrCHWRbcYMZ98Iu
Zp8W7GGP+6okyTDGFc9mklTLopQ9ApizOOprPqx54lqKKECYl0D/0utsryD5mNEkwNSB5JgoBDq3
AjDsdUj83gH5aILXfY7pY6+31ZeBJVFUgYhI7tZZdN0xayBJyVXnW0wrQUU0uZFB3F9ROU/LCa1h
ZI4rU60rBU59dGPJ3nTXTkYeX7XbqQdiJuvfASNkq+J+prLs1CD+EbxvniHYVWHROkV/Jy1Yavm4
2n4p5zZhc9najd1DxzD/+viXqH2RMdlUvG3JUMaRal4SuMuGuY9j/s8SBYM+77SNp1K7ecX52woS
TgUXhv2Gsn/j1Yo5nEYrXwNZo6xFhQRssJHXHVYF4yFZbN8fjeFTd4HPUowXg8hRSwtbq6U7qCRr
Y5/32EpttRqY9Tx8ZHW0Z93AQQnHbtzoe5shwKnAYCiMb/2uoCxqnNkJiA97wCCiWEax0guaYZ6U
OsHzHgwsbVGGp6NGD9XBfQmLEBEpsJOe/fO09i0C29H1xznpop3/0APUjl8Z7Aj3QwSrmuERPNUw
aQCXwf+g0N1iH5JegYrEOfyLvome9/okGtDkqzUToj/rGS6W7yFv0vCSwWgY4qdwHPoXxF2L8YAz
OgbsqCWFHT02papI0wdR2W9WNV9wiSE6uickVTKHpSq85XOEoFh+FXTpg8Ih2sLnPEOT+t4BMtuP
fk+6HeIW5dUVRoo7+zgNXTsWqBHV+tFu178yFJy4u3vVb/foOOms87rHfOYwAk/8gqJONQcNlGnJ
7bIrV84xKPLnFgVjeImITOaLArgaXUbahadsHpIb+J+l/VkJiePHUubRgc4Qc1ZMhsgWmifOMHdQ
vJanRZshASVa8cfN+QmlulBDDIyFL0A8hrWu876nw1LGYcSBtm5C6/eF24CU+DG7+h7hdUALpYr4
o4IqX+EWAdBZgWrRhAfMThccjJCP9SUsyDpz2dKpfulwo7a3A0JtI/Sn3ZzkMEn22R3Puhn8bxdO
Np+ydC1ZQ7crIjW2MV/Upk6zycJ3gOLBV+DbyQsdnYpxf25ztQ/zCkN7Mfv7jzpX5a6V4Cp1MYDp
RC7ZfTu7TeX1lAA/7qIB2aS8fch4zODxEri3RKbNC26W9dojFu9bTcIAVW4n5+Pk/YySsje+Rg8N
J8N+DJsDJW1SxbDCug02VS85DiZs3gjHPkLLFnLV4Yb1AAhyaCst6v61nzfAJINbkptWwfSl6Czh
QBDrPajGOrAG12wWVNBA2+cxpNKiL9L8WRjAF/UK3mfV655UyWL0ZcB7xfwh1UGXZ3WGob3pEUML
L9nkMPN9Q3uNnB7Inoz94hidn+ph9AcOmEJehrqBV3toLcCliNCXrLFeHsw8CgwfWpNS9AU7oGGa
UutQ9KTuFHt0Y/dTNM4XHtZojVXQfyOqRvgI6fqvtVzIeScUyzBL5W0zbBx5IXEKVaPZkhVHnqR3
UYchQrOGwU8EQ9njtkJ1/XFqP/X9zkuP+feVe9XfUHwujpqpfUzmnd0jbqT+EWj1W05pW6xbtNs8
gzX8aXZrwHLgmxsg4C3DGUGSGxoolCtjzx8GH2FM3AaxhdPXvN74niavOtY4b4aJH7ImMq9ikeaH
nWVzWaJ2eRdJCjB+T+kCMSuaoHxP5X6boE/5OcjWDgfWh8krKrsPqxuu+t/7psXBmRHKZJiMNqyg
yTK5svEQbqGMnW2Uu5VTn88ubNuz7VKRVlLX+3ZWdbBvBzT4b73vnvou0hWUd+wujL1IixDqrGoC
1R61ITq4QzKpJag8RJFJju1HgRi77TH1zfCyMybKbIEpVZOu7SNcpOXvCVOZt9Qv9F0Kj3J2F8GA
C4rrMpiNQNckVn1ut+BhSQnGvh17o7i6b0EnwxS6i9x3NnS6CHRm4JQQ2VIwNiGHacyKcCP1E0u6
jzzcwflKOwsfwRYGVZgjrbknwJoSEU8nIVgGqAFhvPi60WFH61Zlsv4xBa7GeHBLD3vgO8BJnTjg
Rl5eIE+ajyFY/neNr0/JzoMq2BFUwIkf8nW0kOuLZP0RDA25WfGzDUuwXUXgtpO1UtsKGgKC2RHy
8X59kAZfKWzGKwORYWUMUs6WVPFDTEgw51ymyRv0w3GGNFKtDjhyokqTyN5YxOmc50Rlh6WbwSWR
SVRgMok/XYvhMnQxucQ2NWfM48KTG2HOtZtQwHdnj0sq0vopnjJ7zoIwxi7laNNjnr0hVVsmOW5i
/zIQ5pEVh7AO/GH/ziTOrlCinUkw8sgzmFrnGEp61A8LKT1qi2PQol1d2GS+xkHUn431BpEwOzYn
GaIvElFTApO3dDoiUmzPR3htjqBGKP+Aop6XEt+4stvatujjCfkq53m9plnDXmxr7bVF21XsI+nz
bVjQUtNe7m8+9dtJIsnmhlDyOoZ98ryu9f5NmuY+jQILmT+GYarbO3RFSIfq8J0eA8Gbs+PTXKR6
nA/TPE8vwPvTr4636gVjIBOV6cpxzSBSs4z1Eo/VzFcTfFP9iLUUrFoc04SlFQw52hKkbgkfT57q
CqVVVK1kZg+L4FkJMae8tL31qEKzLu9lEsJz5gPhqM2M4U60l5On7G6ZGluOYhvuAFPKYxvKsAyz
/WeDGuEWWfbtVz+srITywJ5aTfdqlGh2ZEiyIpnb19qxu9bM6GrCgRWD2odCIErqw6a7OUa0Hku9
9INFjnkC7FjWgBqBsjvMOgKaocUjG15jGUUtf9tm0t5mYqCXpY43CiD6Ywyw0fpAQTYuO4zo8NW6
Oi5Wq/t3Hbc+j9kyPG+a4pjCzOnMkqX+1fahucLeYbrM7cdMDhqQ6DlxO8PkaEVzXyRTA5fmegv9
7f6R6ct3ASYJGtGHQLLohfNksuguIeIvEoYsir2j38JePY488W2RAj8C7N3NK6Kkekxikh3HSz5J
GNDmDYO9Vx5Os4VJhoAhtLONfkd4g7/StR/KeVexxezPIJgeUMxZp6xGlrWnh3YV5zSwyyOJg+w5
dI157XpM32YUq2UKE6Xj5kcCqV+nb5XFZoRuUV7HiCTn0fYtFsmCkccAkOYRGVUC35Ag+VLgrwbr
Q89VLWIM/FJlqoY2j3Bqyg4b2SOH0WCaXGSbZYAnSM+qFAXRDxWFcEJDXFfBgV3CtCIhd9joOk8A
7r/5iASPs2TxKSI4CPW2ZRc0ZLCwQ2t/9YwktwACza1yBmMnOpwQ4doUMHLzP4HXtVVg1/5rwMTT
OIbisvfzgOm52X7oWdxDOY+516QRnwX2zVFJsp63Xbo+b0IfH3ofPSmcC3nP5vqkLQ4sm630n1aM
4ZMbNgIL92l4iaNeHKUIQ9TJmHOAkuZ+1kHAfgdx+muBmTNmGfOclB9uC5jzZJi2Z/14sDIwtyLk
24EjtarI+MjuLE543E6qCU59b0QJCg0EUCKLp2P6ka0jg15dPRzeziCNND8ywF73axfDuXm2w4+d
LetRrtw9pls8XXy4kKqX3fQlmwwpnQogXR6ycjCdrxLVgXiU9S9IH6pzUD+6MiXYrLTbARW3qLIp
65MvIB3uh7rdmltRZ69JzOR9oj5gp4zO25U0SXwd7IBRIJCc+6ibtsPar0D9u4CNhUITXLXNhDcb
Cw731gjnIFA7YGyQYZkKZgfmHSopekeyjBxs3Imyz3aQmFEgXzIexogqSPxziHkders+vWlh4v48
talCPi+pGPLQypFm4w0N4X+AD2HNm0xTD/E4+7n2k7xTm7gfAxd96SnSajTQpxsMEHilx609Rbzm
z0hdyn5wb+o7N2BcOXazOkNX6W8RYt1ewMUMqyCQFUgnydcepWFFiFqPocTtmFMNcXAgMWhRtv4H
MA/gxHVX70oDetmjHiiMHDTAxbWtfCTDatMYCMp2sQcx8PoG/WdyMsAcD9gXuPsBTZ3ndnO/9tnC
TlF7ft1GDLZ7ifs8aCLQBGYbn7lwEjOU7rDOThz0qNkhAo3rpTMLoKg+fY7iITtBiLTfgVuflX7Q
fT5bMHHAW8AcBz6Z6WEFBxFlpFtvAU2qu4H15kTSZrjqBOChsWJCUz0J7Af4qynwmwuTrZhBxL4p
R4Sg/TNrDEt0p0RJaxRAsCgIi80BZWhxu9zEYfYk4PYNSo7RNwSjhcdmRYxnDnDQ3tA262/2yf9M
dEtg8VL/TlxYKc3EQ8hCDxMuTD8IDXg++nA8gA8C3N6jDmtbc9i7ej/peP05T9kMgM/QAlOs7ej9
FN9Bd0GAjA2rOHkVkUr7+A2bpoc78T7dZCawJ7RjG0qJQRyBN0ePBAOqM7Tx/8PceSxZjlxp+lXa
ag+2QwNjTS4grhahMzM2sIjMCGitHHj6+S7J7mallZju1RTLyph5I66Cw/2cXx0IhcL+mpsM/oxw
s9NJMFxxonT1F7F0e7W4UR0LRIqUcxVGtjl6EY3/U1lqvWdRqe5dmlp/BEl4B02CQGY6wlc7d/KX
5eZWTwQBLVHeK0c6EGdvUiLfz1Os7js2pg3TOtHXKMbanKfBze4LDLBfbTmmd0XKVMzupsGK4rba
Q5AX57Rrr6o74YBq1y8thUAI5hn7ZWcquyFyL721uBvEM9/H1J4DERfJi0LVcc0JPNvkHeymtIvp
ICENdmlifI1Vbv2oHyeNYJi8DKDBm8BxdM6hZCg+kGJ128SEtVKcYdgtyswxgcUxjihwkRCsP8a6
sHTCEDL7kDpu5c1rln2sDayYWidVOBtEk1naUGxUCE4qkSxjd6dRUOYl3gsdTVQBLJPR0ybVdbZ0
wOrYmnz0XD3InW77qVo1pyoyu1OXFdF+kZPciskhTb5KcN3hGT5hvWs8x2CuvWpp0p9iRd3SmIi7
1WGk0GxaVuPZQApf5wyC2i4qJZBJ9WVdtPy7LSQxOe5kxEfRzg5ISX+PzsX2rCJKAzsyP3RJuJKl
2eu2j1MZZAPbXOEUFKXV0G9WIbuNEbnfGgeNUpe5s6/QegFuNeN1vH1SmVZfnLQWG4dIqAenjNxz
v1qdbw0DFFy6mgd3Ed9MOifQ0h68ISr3Ake03yvphURJKky1GQK9nIFKyXSlOqu+lg7l7Lh2Tx0o
ZCBnMC3k/GsQVWn5RqpgfXWaOPJWZ5IvWU4cvqrr6SFflHpfOPmHZk0xhbf1nLmmFtq61FGlOG2g
N+A6vVaLUGvQ5lUE4ZxkNO4U8rjvK+bSBaQ0ZxxZ3GqziBdEHWwm00TkjJW4Oh+HNgO+NfetZkp2
bq6pnC5aftIVCeiico4LoRJkZmYfvapMvpk58YMq2D+JsEJtF0l73Kw4y4K+7mBNGfwWrIiV9iXK
Bh/w1fKqoqwP/S2Dqm8kCj9YGA/sudpXczFuq4x5En3XYL2pSHxJRPJAQpuCkqTqjtI0xGmQU/yq
aS6/OrWAbx3x4pURR5s5t6KXscQ/E0UJ2ZjmMNyPHOOHWClfWxe2dxhWnBhpwZ21iiJoWtOCknGK
Y6Fo75Y0v+gW/I+MTdVTNbSqSBBC140QsSGI5qxQGpKaKnU6CEO3rvjp7fNk5tqZEfGJnw7ivs+s
aW+gOwxS162DpTOq4yDALYxRZh4209Fb+wnYI0adbuSlxjlZWJ4LsYZkQlR70F60Qyqhg7pKixrb
/RQKA51BxexQa65eowxlAuo34cWIUbwYzYQ3YZjwFRzxFJJlfO7T0T1lHILXzMrNXSKj+auoCS6C
/1Dr620urDd25WSxOZXAmo05rs+2SOnQ4kkLAUVEd0KK594hJ0OWoWodEYLRvFu5vQ9Qessd2RoJ
WkqxQd3Qnas4+pwyNX5CnGMG9shhOGlqdkwYxAT1SPJcPMjuISUI0u8bsraHRJEbkM7oBI2peoYJ
05aqynvcA/9Nc01XL+OqJqSokiUCKvJWkWa8j3zYB4i1dp+MceqbyXCfdlywTJTP+TwY2yxFN89W
UNyS9t5gNDLfspSjU9JNIQjAfG/gs5Kv6U3MMVrTsE3apPD51gqIYNNABpq93zhYn+HzOke99erM
7bsB+3pxrKykAG2Olq1exo68JrORXpE3z4u+3q+kkwXajOhFd7qNrQxfels8t2IipUtSZiyrctcs
K1amooLadqvxwpLS4Qp03Tdr66Pq2nTbOYrqGzqwOJMSB69CKLnN+uRcyvSLPdMarVPTerZh1R+C
0YYnal8mY6LMuOhOW9L8IvP96mB7fapkMQi0ry7tWY7Vf+JM+6L2Q7912qndmUXqhnAs5k52ruPn
CrIMJJyIzP01X9MfddqQorwms+IbMJBbZQAxXbt4VC9igD/t6Hg+Idqbc1tSFVRCt3IvUuYmcP8u
INPRWyXD1DFqMO8goQwrQEimgX+YMRBrYw+vrnBgiIeR9mCppgcBVfNG4l3x1sXd7aifrGMXA8Ih
CYyUw1KXOsXNglpzUnvjw2UWyWcd10wDq9EJc4BZ04taYslgk1EYT6/0oyYC9vp6E7mRAdE/Ebyg
K5V8mxhytXOYIkaSnL3sjWRCuWOtvbwfGquFup/bzWzk+TZaY+FTVxYnkE/tnMk53S1zV1Ji5z06
Z4aTVBtVj6xPNA/pfsihvjKr6Z4nNx13mWIjTKnYWrvc1e9rSvmD7PF8zn09B8ZaTk/WLBYQS14r
cExuVQWd/0tnLskP+EbCQbLSFeCaMC9fIHGqZ8ZONi8iMd1QH40sGGtlPgohmsGr53z1mrjpf0zu
2nSeNYhF3ehLioiMEbHrGvboVokiy9O29OIqsne4PfrvzOEAxOVy5jTRNGNUEsmZ1kw5KkyGPAFR
FkjYskFD6L262tviEj6MgDWbiXXK02tkQTJy6jQILyg4L4kzaNuSZN+HuO2FHZiEJYMoZeAcdLua
5yRV8YI+qa1g6+2BZnwhAO+0rLVwfSCe2kXAkVfzDmqtfpOxKF5qV4znFO0Bzd2KWJacScBVH2IS
hbbVlvYclubiQoyYdns0yoGuBTpPjT3RDgkcTyLcIkyyIh78tmyN5UXM1LwQWmps+wugTZgvJUVh
wq02+EaT62C8ZmZsVG2eRpqTvP6O1tVub0HOGm1AY4+JL+Z5ZERRPFh1kFdDGq7UgUA/xUCnQFE8
7lpjrO+i3rRDuEf9UpcwWvtotV3bb5AqWOdRgFNTmhL7t6mtSrhe17v5wa1iFrDUIQlCq5oAw3SG
FGYUzDNMNjes8i0DACwf8iiBd+oqLorfg/tMQVs0Zh1gZJyczcw40XFzq/TuerU23LDt9O4O6bu7
H/rYroNKdiu0CfJrN8hUBdJYm9JCp5wc0jeDUSmm11CAV+FSOHJG7rIumAoyq3f3dppaNunQWFn5
QoomaiO2t87VvyM2HfL7FHhs8RD2aMZxcWpL8xGdGVPInLao9Cc7A98a6iEb4fy6EkEc0O96Sce8
7naI7gvpAajxPUXs4zKwrFqPnoda66NHWTlL/S3JykkvkS3MRbaxKjjEr7CuctzaKcXQwCz6pc22
1ZprThBNVfqSxUV7VxP085RWCQINBRD/0ikp75J9lVLJdBK7DEq1BuXWW9m9QBvpaQDq2a37ifki
jV8uQ/K1z1Qt8lumvkyHdk66JRCltCG73bnPvkP8Gsa9rdqiueqRiIrtjDKMUPpeKaATLAsRJ2Mm
b7zJrDkcppG8CbwXqnbmZzbrsyEX8T7XebpNlNYIVK3VyKMdHvIy4ZPEIttFblUGBO8MTzaC0WBQ
23sabnm0CH0JO0P2FBz9fZbXEVJ1J5ZYBcxqI8dMeBXq14B5x6CwvFEf/Li+rFKloMjLhfl/jCK9
SrNRF4+KDcwZJjmE45bfzGW650DMd6k26U+9YcqDMcXOtWe8Ana+Fo3TGkGgNyZb7qgPzysQGxS1
fB0FkrA4R6pcJXMSOJCxCDWl4iWOlm1zopxuNSIpcHldP0JLUW4aU34vVaUJUChMG8dO1kAWtXKe
jQbthok9e54wWCoSIQrVRL0RWRYxBtY2qF3tTlsuA/3FNXaHeQ7d1la/QVwKdtgaVkuLmvbrkC3T
vkEfQlSk0rYnlJNK51dorTWfAr0OsrF3QsWhI8Abw2bnFW0UvyL67E5pTteHxkidL66xtEjx5dh9
pALIXEVrqfqj66Qq9pcCi0GRdhJZjyo5Jtx+3ui9qV1d2AxwShYUbO30GJv9EE41U2xw0hi4AYrs
SRvbeN9ZS7nvlsb8kdcaRaFWNddqSZpThDrr0TKFddSSiVNj1oqeQ42GxVMno0k2dWo0ZOxp04b5
3zRsCOsYX02sO+U/tNyrtLWctsqp12Mnp/XV6IC0PHNZXOkR1RkFGazensOwD+lVXkzNitqgs0aG
1jGF773LEek0zaA+GlSe9EejHajSJMHWRlttxsJ5sUHlt1rKSLplSB8iV3klECWHocuTDem6l7Km
/liX1d4bxNxu2Bn3NkK4gIDHKBQgl3R5NRevvtpddtKnSoSZQFKYVTOSNpEORzoJjBKqbdKx6m91
miL0r7ViW09942VGf+ca9RisTZYF1jQSgTM657WiYm7duDhkjm357WAtgTL0Nrae5uKM2hkpUdgU
erVbh3zXJXOQ2UgB667XLySX3FUV8mpGe70USYkQpqjVLwxge1tg/j1jahxfmRI0U7b5BO05hwoR
myHT2N+QGp2tft2aY2XvTaU5Dab17CB1JYdJdlA9yZn1voBBV7iLuljzlkjtdjoYUzSOceDoWWjO
xdOo5O9dIqjOIESYXwZemuw1MzlFPRIs3Gln6Gjbi1tV7J1mYfoYW93gQRnaAUklBsSVEUZ6OlDq
KXc3ZSpKeG4xnMp62+7HJkmeUqu+6Osw+ozGzX1VjzPqk/o+kti/6hjFqsuV9yRYK/RIn5Re1hpp
aLQI/VpOOGitWN/0/W33MXORnqlw3kojBTfjVAlh7yZ0ab0NEk2fpueNwmkF/G5E06HqjHNTz2+O
mjZB7C7fXHSDCTwqVHWs71N3BeWbbZPJEh2WjrYBtzDS1l8gifdw8nq4OkkZjgP2LH1u7B9uBbFl
S9xABPnqR/KvmntGDwxPVpyBdk0yDUiEGYNkNhZ0q+45q5eVm92I3ZfRNV8avWDMBE3TuEFPc5qE
2jwrdnF2ljL2UV25TG+2xLfFmpv3xIlnqrJKPcNmF9kJNwV7IQz1ya5NkGGFUnGJlmyjRcj9B4wB
S1986d1W3iFrgEtGyeBLKzYPUp/UHRHYy+vM7v8EiRYHWQtu76badcRnBQ02C28w7BaWOtWQXDZ4
itrkjQIba1jcJ+lDpwgVjxomgL6yE+nPFULnI5ACbGE3vg+oGA8GBr9hMpxNlGlIrrrxPkOIwTHn
PFO7Ih5RkKYXKfe6DfEfW8u4M+a2/1F12rprtHiP8+1s0LfsVC0pLhnyEtnM37I6fxZR8y2v42PV
9HLrojM+k9c8BuDRU+CM9fKNL09FyjGngVIONwdPMyiHNh/r0ROLqZ1rDRtjknOX2iXSOA8JRHLC
Qc4tObSYHQcDmbata8FSuOYuV2bz1Dp2fYLopspPxuG73Yh4r/RW/bmarA9Lc6yLzY7kY6JSN4ix
Ez+fFAM8cmxOxTyuH6ndZx3B2MB5kJQWigc3Sg6OkaWvU0UKRTUyyKms9PprmbEhWnYOa2Z+4maI
j4sttU+UAPJQJ1Gxq+gWEVKS4q0Tj7gbZJL7JoNjLj30JC/pmPtUwciIVSMuvJ7xnSd7imh2RFoa
r5O2UnMkDILdRkPvZOcSX0vhM51cfJarDdpmlHM7Psi8U9GRZK77IsvefLYZ55t6bd0s51opp50L
05hu8xY8CPpcpHea4VbvLJy4ONq1bj/EdiwttIcm1rqI5LbRmjFx3BJVjhECrhOxZOq9QMtf+1Up
JVFFqZgD061aLAWW8l5bDNyVWCoW+q3YzElz0su7tCiT14GeejdN0/rRr3N7yt08GwM6dufLlK6N
2GbJsgAyZKhkJ2HfaSza3puzEXxswqxAPawaT+jBXNOvq1VFqAb9R62WtCZ4QddeNHR3T7kC8KL3
TXHCudDvwWrQkuGmOreRppzXnHk0XZK2Efa3rpIbNUqsoBFK3/Gd29oDRaclmXHipt9MtNTHwhD9
Pq3MZauRfY1QZ3D0c6PX5b0+OlXgtDN2h6HWz0pnqydKVHQJKbEJiFnQysy4JzHsu/1TRYEbJOoN
1RPCae4aFIy5PzeTFfTjUPirpkEuDCmEvbl8MzT6v162w0uaOMrGXLKbk2p27jM6X1ocHbJkxkC/
qQr5mVltel+42HmhFKPmI1MbqokefT3VPGkZsWjPqmakBzMp5MFsO5OgIQOfXVTLs66tyoY1koem
5SBcXlc9GIigecmKhfmOnP9XiOhHU+3THdreFZVO2qu7XBgTflZgeHTa34VRAbIktGOrWcy+M4Hp
tVgzPLWwHgV2fq+ZWhyAM+hLq2vxEzofc5/Hq/ZIhMsU9i2aeHWeBn8qVMijxMCxQDmEX7lZQpRz
Os0a30MHvHBTKgDntXwyunL6B7brp0kXZZDUjCUdYrTt1OY1JY8V71UoVjYNAFVd07Q9w4EBEqxl
8CPGH9x1qikXDwOu+oNjSG76gnkS5tgBYio06czblvQVxR2Yr7OhMSOFHw4IJeGM6MK1TmkP6NYm
ifudSXQ3VCySJ7dL0EdqEcwss5U3JK9QpVtQ38k6Xsp1SZH3WhQPhP0EzADK6MtdCNZUja7oNWaf
K59sx0Sc4qy7QjhnwKEIsrK+p+S3HP3RuBF6RZl+TrQ3XiVzIs6nROV27NPtMpW6J7Cx+INA6YR2
Wg1jLIn8J7IuTa2VCChd+zLn6rPrTrZfI7q6m/n6XtF+fOo300oV09qpqbibzCrZ2DbCP3AhoE86
Fk9tyZHupykOMyScNAyOAlJiL1eLjMw6W5NAYtVsb/aNXp1Xj9nJptcJlr1RgM0V2XSmnii9Lp4J
5Z13lkSZFpuI9dTW3XUy59d0GlHDvI2tl8aZ+U6p30xYP42WMNHIaDg+GvuTjYBRT6UsP0rTmbbG
av2gHu6urZ7yda4ALfgvhuMU43fucnHH8BZnN9ROu0/TKPecpm5pd7Weox71l6MjvcEARUEEi1Mp
RcTyMnv1UiAJ3GYofP1cLjB4t4nl6UyykVybr/lY3qYuUUKWlfE00AKyQKxsO7upC4GDMnelRT4w
X+4rmYWuz+F2BIIe+eRxFSBOKENbZaYMCsWSgl+HxGee1CVDAvmWjIqdUqUM5lG35/aB0EblytG8
7NJu7Ohw28FDlGSyGcyouSqkwgO9+hY3372DXuiomE4BUl8YFL8p7R/I676cp+pBorYaY2HSJbFH
uAOI7Lgaum/hjvCoj1ISu0zkCTjrtraTKNy9rtC/WGIpfbgO7vSqlrD1GAmaRlRAcKv9OrlLvpuZ
TXRZkTA/yGIaA4UhURdL2tWGzFmmldKoASUUPf9XWhPuqxK1d5QsPiM88osUMqZwy6pAc+RKisqg
78g0ehzXXg2EdG+JBbV5NrDQ+WicwY01nG209cmhTcsz2qmrmTfFJu3jeFtE6jUv27OCuM3XVbxy
jqw5GAFn9r1A3rWkzvBFwywH0VD2yMHKbCeN1PYmO1quWVRn+EArysJ59FIEnexsYgrZtc9zdQP/
0dn2HcKZqszt47Da2tOQ0DYUE2N+h7SBGlpuFuq8BtruKgDlTBm3oFTDtkOVdVdZZJ5kxjB5mTpe
0Rp/UWZFhH0RKR5StP6s870HtlEeaj35gg6+94U0w6gxKUe6ZbgAuq2PvWM3p57Ux0brX6Xltpsc
uy+wG0NdZA/6GRtMj480qo+ITcNc0YnhFHmQbKG+yOQzwy7fzZRT3Epks0H2MoVVXk5bvUjOkWHo
4eiYj2Y8TnQe7s7KjSJcc1dsRFzHXI722bB5vGGqsVtWX7ockeZsakvYgRWYNha6lkEDoY4qZWcv
eYrkNi/3UZ/0z/akf127NUfPAPdQGQNazMn9oTIxmVJOrXzDZuEta47jHccvfvGCLcKNm11juOBh
afqoS9m9ZUZ1sLR0ecO6lR+jXIsPqpY5Af5Ckm3r7q1Rc43GzexgWxf9yqSJ6b2Tdb5ZaTG/ZYU+
HStcEJsaq+Jj0eGhMzsk2rEiUMmQ3Io/w7iSHADF7cL8QcJ7On0aJxX+QWNUfc3Sr/QWJUkMoIQT
I7BxK+2syLgjCJV6R24bod3HyrBhZzwgEn/p+uSkZpxxaOdSv29QIaO2n5DWDSGO9++xrHIO0fJ2
Uk2eo+Z9wLl6wayLCFVkF434Cxo5NtYmEthmpXKO1inApRC6yYT3ZFQuzDI3w3HqAWUHDTtlvLXW
DCVeMX5anMBEc9gyXKg1A8l97zEwXgtcJ/uBl4rGviCgFiMiiSFFrtahOiz5XZoOp6J0WAEGqypW
+CJwr762q/bMXvhqwqRuotHF1ZcoRtBbI0os2lsUqGW64Rxf4TvzOIxj18v6Rr+4egIRqMbP2C+4
SYpxPTq59ag3y7yNl+VeRWlHxEONqmeFc1zzvKBlx5DetGp1pHZrb4abogZyjKaXdGSUQK8hIlC1
FRG3bL85af9JwAjOWSSYjjKicCii+LRGWEJRJ60+dkjcQC1zcG2m4+6MypL+GJcCKpACpiywqqhr
jbwJoZCn1yKF2+qfk3jNQPLWC23YrXSaMj+Kai008VJ7otdPWEs6L8nhMK1FafwKa4QHav1U17rq
DZF2x2h2pCcFmGNuGvhygOj8uEy+xbDvKYh2Ln3qbcVP6btCJ3ecDXr1yjfL8iOq15fVtYoN40Vu
hE9xNVKtRRDaILXL0bGmJrZSN2qhcbV1oxqrvLr5YvkJZdNLp6+j3yhTxN21xIHeQvfaXe5sSEVp
jjBrmocz39o0HZZ6SF5Mha52XOLOPqIsmCHKknQj0AWyK83v7TxHWM9ksdWN4WXKi7sWONGbAMVu
/vx0p2ntG2Lh5yQZMSnOyeoT01mwqqGyF3FL0uifncHuQtuYMP/cZPuNRl9dlhRJ5frizERC0OEx
FyJSYOhN0W1XlFYM2cyAmI2ppEbrmtXYFmWPBhjHoKsHykK14Ml85SZR1CK9JrbgIia6VXzHh9m/
gmRVHZS7GROluthHXETsgDgm1e8pe/oUdLrRlVtlbBU1WMCn6q3WCmQ/8aSQQeN07gB3ZVZZtJ/j
ZCRcNk/tBI2ObLmOit65W9Mca/dizLEpj6raTS9zxPJ9yq0JuYlWRIPl1ZYejRt48rSHcXBXbjXw
cwu8WSD6Qv2R/lkK+O+FLd0SuP4lQywaTVXXbJprS2lRjbuuWN4dnFWff5wU9TtBXuL2sv/y9Iuy
SimFiXtaXUv0UXI6gdsxpyipF/+PX0K9Beb9VhLSTzF9caFNOHlRuaXCEOqOojpTWXWAXP6CgI8g
nzrtmMpXWekbxX7zvRvaxQLTi7TyvKpj2WwJcJH3f/x2fi9g6qdYP4Y9cEuDPW2juqb+clsONnP+
XlrTt1Vf/iR573cSxX4eqadQUuQONPy2rYyS8jGKXjTAmtQrYgO3bpPl3ONqi/b8jz/U762SnwK/
4qS1c6So6xbjG+CFUqzBaHTa4//m2bWfh+qpQp+hZ7t1W42tFdDyGDsh6vRPEr9+ewniCf71EqQa
ELGWWXxXEwQZmlOBuwiw07ajP0ts/+2vB6ngr1+i6NxaOAhLtrXqlkwzw5aiURNmyZ8kVf/2mtLc
29//y12kVGqFoQn3YtLeJ9q4y40mWCjHZuXPZnz+9oLSfp7+B4lSkNhVriS66d/bCE5QvSgvurZp
067+Xy0izf1pL0C+PKKDYEx0l1tgEIuphBqswO6PF9HvfYKfdgFJWofZiGylOLtR3WZfbxeiK7Yo
JpbA7NSIsJG2+ZPkwN97sZ9u8hy9ZGoOXJB+MplpKLC+jGQlHJY4TjdOU1ZAV1P8jzy8f/8u/0/8
Ud/9Yyvr//Yf/Pk7mFuXxsnw0x//9lSX/Psft9/5r5/59W/8bftRX97Kj/7nH/rV7/C8/3zd4G14
+9UfQsjnYbkfP7rl4QMAePj78/MObz/5//rgv338/Vmelubjr78QHlYNt2dj66t++edD+x9//eUW
9/3v//r0/3zs9v7/+oufvP34+ac/3vrhr79o+l9c/nEc0zTRfWiCiz1/3B5R9b8YNgmmWD+Fq4nb
C1R1NyR//x3DFChzXYNHLUtwzfp6vD1k/8Vg4q/l8neuZTHb0PrlP9/Ur67Kf1+lf6vG8q5OEfzx
kvZtqf33QWRrt7dl2DgAVJf/OepPu2W9WqNBptRhSElUdsPOoR9DYDhipTqzJ5Mqo9REiLwMDiEC
IZAEC+aWUyXFMbOAFDcGYXvqBX+htpI+l1DObdehnbECNNDzLGqeSaCmE5ZurvqOLlGdX/SqbeDp
HOZIaa4nSRcTF8O0VXLbsHi6+RPUCnUNuoxCmcS1wV+qO15MKVrc/tJUlS+ZPqrGc7mKxkLZodXq
K8PIIkv31cUelm8RLhf7qugT+nkvZZzGeBG1XZqJ3/bzMhNpw2g9EOeomj6YuYNKJCBbEU9IAo8t
n7BwoHdk2qyWqCQgMdymIVnrhyoclTmFXVVPnF+QyHHmVzqCDIRm0BVP89gu62Wu0hwPYzLMYnpN
e90FuU4MCUgLk9iIBxrZRH9k7EuPrtKmN5Ybu2CzP/Tk9nRnlopCwCAtQK6dqMU0C0Kopi0kH0kQ
WDB684yKHbQK8lD/sjJLcSaDo+xx5HvqSPRMjTA9n/AvCYXh6ENgV1GjX3kJgjFms2y0Z93Q5bKP
Vd3uQ3gphGSwL2WxjbDA3yRaWT+KYw/XgAixnDLAPhsRK+qoQi5N8VpHVqE8xlilbVpGJimUnqoT
4qN5hAvY+afWtwgWw27SWhQX+64t0wqXLT4acoeuKi7llVY4VkB98WmNCnFd723aIikHYyOIpUwe
F3CZXCfdqS6VYg6bEk6cpTeL3GUir0bUly63i7qo+ByBo+P1VVOxUGg3M0sxfE9SZIyEUsQKIvsQ
im+ty30BiuLIz5w8LdTqXrVSpsfbceX2TT55BdkBtAxKU4KZ6AnOt0O/5i2WPcdqZdnCn0gi3Lqq
EygpurYzAL475Ra2ltUxGNhiMZlLvehzb84ssSihUUfKR3gjMSyzSrh00+pVCtUfF0NN+odmzckb
0cQ6MY9aSwAA/OToJg+5najJuVKawjkT1U6w8NQ5Mnqv0eWMd1ZOTiKdn6T/wNu1rhcoyrX6quVa
M+teMdrQnX5JuFvcAQhx70tkNjSnOaGE09T+wMRaxWqodgj0B4S7vEWkGOh6+VKoPkw6wa7KK2dj
ysnIQQBB1LF+2WYrK3IRTVlPQSbXm7W1RLNJ9ovTA4mBbNrEmgxnBGhK9GbPWjp9cTTgClTFVUeF
h8mAzervG+3/6Kg5p9+7uq8/h58Pkl+dPdfmo3ocuo+P4fzW/PyT/x8eObdZtr9/5GzT9+6tGN66
fz13br/yj3NHMf+i67bpuLYhbABJ+zaS4R8Hz+0hzg4gKBzLtibs25n0z6NHt/5CBoajQwToOoEN
t5Ga/zx6bg8JhvgKoZqO5WJc/B8dPUL9dQnK1Cl2GZ6Rd2iZBvGeP1UmSBATFNH1pwpXv1/3zVP5
oH4datBg35FeE1jhj/xAfKa/nhha1HokrG7znX10j8uHeZp+DPvmrr9UT8VeuRY/gHwCc1c8rUlo
f+fAYtbtGyIPv9ovfhu6O81v9vHOCN0jBOQP8FJ2q9aPD0XQ3rcH6y25Mz7TXX02T9qbmwRjsVMJ
sXzpnoZTf1A2fehe8YxvqiDxi33+ot03pzmM7rFpbOoHzdfC4m4J2/uO+aMkRT2VYUqsme9uqmt9
PwNQkhbq9ffrydnK0/gy7NsH5Yqb9mD4yWbeDidrm1/MTbuNgmGXh+JAippvfWZ3BK758UU/Iph4
KR8U13O/O59s8RByyeTHu9HycHa2FhE6gXNoDxEvSrzr1d0QP/ocy2t7aNy7d3SGh5KnjS/J3XJw
r8sLX+GJz/BJJO0m2q9eerB8EZrH6mp7BAtuisfoSdvXW96g3/tPKP9CJCQncdBPScCBvkE4/BQd
qk0e1r4RDF65nT+qaINcKPlq7uqDuiE7Mxx24zm677LaU47Rq73Lt8bjWgTyHk/EYHrRJiXW328w
UltBLijqmE91xgwcv2PzJm5mPpp7lIo+Qi8IBK+RJ1KVAPC/DY9LFegIIi3P/Lqeyl163xz/L3vn
sdy4lm7pV7nRc1bAmykcjUSKcimmJgiZTHjv8Tp31IN+ivti/eHkiSqJqZvs6mFHV0SZqDzJTYAb
G3v//1rfqtZoweMtMmBHs2Ouq7VoHuziLSocL9sU6+BK2uUPzfPqkO2NIyM8mfROLcENt8JkGdz2
ZB2tKVnfyZuK5vx7YNqrp+SqvxnWxs9pz+m8fzLvAmt8kq/a+/rGQJscrmcUO8LG5IuyQdkIh8jD
ouWU684Wve7F2E27NrcdeD/ZlXizumd+9uC18hsqq7onWsWev+9EtmQFngZEzBI8NIjRGiH/98YS
req2P0YEe6KdP3DTMni0zrjhTV0LjkgAkxfm3irzBDpM1703ADa1slfVGZ1qjY4utoP9MbMtxS7u
Yg/vnqdv0nevfYB9pH0DMRLE+8HgNj0XAEMsw/VtRDIuIFf0jHyL6pniw1XutTcFpSaYtHzEe8w0
EuxxO6JwEW803ohJfp3YI29GykEacX81T/LPFQqYyfyZ+lfAbFGvjPJmlPetdXxrPJ3OpJtvKgda
cuO0gi0/Isa7Vx/pABs5bRX0fmD6LMK+itRu3pCzWONj6hqivakLF5LVJNk4coT0OqMJhv4OfWSu
0ia3MGSmCEmmjfA2Ko0dMXUFl4z12ppeqt38hCgsNneBS5nVjuOd/1Y8dEeadviCtJ6r2FXb3E30
l3QX3agP1c9I0jaTfu8fkBu5rTft8mtl3Xqy8EN9RHrXOM1Nd4+uT7dFNEI3/X4CpmvNe/UbWls7
slOHHmfCauQV1Av11kKOsXS0IsVZLeBf3ZLD7SKEaLngvTY/ICR36F880AC5Ad/wiH5PROte3Pa9
o9NuSVM0aVa8L47Ku4F93KXr29gSLSToi1uUPOlLdL/aElouedQPq/X4E7slkAn3CTScSQfDSm5B
RLjZFsGR2rit/ML9FU5N7UjKk+bQp8p+lPXTyk0UJ4FwlaBhsOaNogFU2supm78ObK21jW7aaYSJ
9wo/Q/N9tDGXu8Md/m4nEB0tvJLhjMz4oanQWi23r7cS8QlVMmbpZzRltEgSpGH+m4+/X/Zk+mSb
LDyOlJj7neQm35Dfi9+VK13a549Vts2euiecSSjCLWNTDrAHrGEt7GtDs591DZWs1YC89DSAuIln
Ck8N5pYNAC+htYWIxpQj5M586iBcUwMBpL2dzBfu9UTKGx843A/3+jfmlJ0zuQ/tnYCQEmUchpJd
e5s49/pWxE8H0s8uDGLu30PjOjDpijjDU/Mk3OIOhJ4kud3Kg/G77lb2Ru6c/HF1NO6azbvpVMA3
BQdhTLlfKS86DnNy807VDfpgq/EgV+/F4C735JsOt6Zq5c9699hl9GoJ8SS6FmPQyh7fYnshk1qZ
pW8jJ7VbJ7ob3MnV/MnW97EDwDx84HNOqR3ehggJi8Hj4YDsFe5qtyv3krnXXgmrtbAwLqgbXsAs
GxYy8lx7kvGdkHuk9a5YQRRD6mkZ+yEDv9LZ7IL13ll9w9mTfTcVmv6cPPbRSchP4k3dPovBVm9p
Plw3P+UWOGv5ptaPS0Pzqttl5rUirJ3KpRN5o3YO8OrH3nUpONK3Q8PLk2iNlaU8BfN7vxeR95Wl
5ASsky4GRMNmbbeZ9qPOuprwB7edBzEQbkaiWRFtfl5YuaWhZ8dbln9TImjLSfa0ojG+R2aS3Psc
Zkv8dG6+Xg1WvOu2g1Pa1atxZxzQL0ROu68SRGWW9Mp/tPt0N137N6qdOdXrYKlbhuJHLW3NTa8N
+vs1K325pTq7VZ5BdrziXxmuulf5OGyUK4RxSElHzUqOxTX2teo0qEdxQ8HdkTyudaCb6+kjVUoC
hixhU2MywZS/KpAAbpirZYSk1NKHjWq4qLEqeJXRzqeWWWxa9WmQ7OC92/pQ12d85XRvd77kJCM0
lPWOPnKO/tDq95zL1NjqNpHzYmCWssTC01DPazu/PQrFDonL2DrvAgAPZf3v78r/3yoASTK75P9+
O37/X/9Z/AdX/F//8z9e8vf/ONb/9b9y1DI/Pu7O//qIX9tz6jga5R3ovhKYB0E22Wf/2p1r/ImA
Wo3/14CGpIv/qguJ/9Al1aToDGRAMDVOsP/cnK+Ef1BHwiTNv1SRzpWi6P/W9vxzCVrV2ebzxdia
LyOKcLE+13G7qMz1TP/eOqji5ne2RjL4GivbtbyuV9JDdBSceh3/mjWfqoYf61HK56rx36OKiiwr
UKV0XePaP1aPsQKgxQJOjrrJ74Efq7BOeIxW8o+ieUiT11KUdyHN+1Fg5R5fuwQaUU4Gg1wf6rZE
d9pYgnijB3er+EXWa1ZQpFhs5KT2WU9MrGc9vVwJOwye0MzNV+A8kSpWI3GQMIpD5aGvXpRp9DJB
QUKG7c3PPNnMb3NN3qrdFgbfGPzoSGAslUsZs+J5Kc7UBZPzkC5QEoSLZy5//qFy3g4mfIiajqsS
IL+4NbAtVOCwY9kpV5nTZVQZOoQZOAo0cycD+EI99G/ViHW6AXwFSVGYgcw/jmWfv4ImNXPUo98j
qQpnA7uWMbdCNni9uTch3394Pv4uRn78scXPP/bvo521CnKIjCtdrC1lLXrsLjT28VecLCzFCkJX
KizVbm7YICSv092FkX+/1aK+zDBN4BBsQsj9fJ1ZVQs15gbcwaGblO1dB7SrFSMnC/pjm+0WTU/e
rytB3Mbhmxn+FMfO+fNXkD4ffpeL//wVlj//8GsP6Nuilh3rYA9ut+OQ6qq9PeyjDaIqh5XeqZze
xRI+XcdXNI8d0AE/onvj3/7B+RaGgmveRHT62w8urmrTrBdzhd5Ytb+Z5sFZzbs4QIBfvvz5ivlE
LuljrfmvS/4w2NnvXQNoJI2cfchqvMePthGo+iYlLC+k+/nqBJFxDyzRqbLR9UVM/yE7edwe2vgo
V3Aipydh2degmYf3YhWIwojLsxL5Iez3q3SC3whkymBn1b8aq+g612h05xpqfAKj/RjIOkfA4jtV
MMtvD75OrkcZQQm6kuJdPJEi4b9oYmCL7W1OiTVCnNXqwy6hoBZlxKrVqzVCOI9ESHvidS5w4DOi
we7FytFTdT2WIRim1p5EAUkeqHf5OguTnYwemzKm65sjqqPxUcIVDlPAxRrs6nrJaRcSmASaGnJh
kiM2xYWRmA8661QtYUiITXelvDfdjwmGu5RLd2bRW2BOrSoZj6jftxWr2kzahghkoV9xNKjH7QQf
Dn3YbVr2HL2OUThfRfLzKgo3SX0Fwo1dyYuC573yS45u5GVl0tU8JY6JvKvsG3Tnr63/NnHKU2bT
0jB2VyIqmpV5wMFjJTBX0MNtYLhe9zA71Ek/iIjXoclA1nkORhErqnbS0JcuqpEpeR1hVggUeRIo
BFWGipHA5hUWt8l/4b4gpCu8SXqSBRTvEDGNONp2Obt3qBZg0LEGZJ5YSNtogaONOiqT0g4F8DmY
p4oOw3Ep7hWx38+ddK0U5CIUhRf6P4MSX6xIYyS9Gk3GCmaExgC+KyyuCC7cfhY2UjH8iGYn0ijx
24Qq2ROWNPAJRCV+FyEVoK1AsLt6nnHajkVuQ1BxBGwTmY4aQittpVDvxImkU1AWaRx4jWFaoIjQ
NmFfKFZWL/aOiXY0LaK9mMkPc1+sM0N1klb1cA+zc+ZkrkEq0kTHxHqSBZM3RSexQRZjqo4SPZoo
kPJIcaNOsBc8XpIo/GT3TbDjBVcMwXpOTuEo4ffBwqKwu6vMfRJWaxQwdtaErqp/VwPoGquQF5xq
pwNvDVG+77uCV8xbJus3EtE3WChtU+ZYhJha00wH9bVnAmEJwxhgqwxIgjMr8b/KEljRZNtoQTxT
qscK6ElmRCwONboZP7EYwyw4aOJPs/kG/XAXyuVN56PUHB/obzqjyd9BKDRqx8zYVtzohNTglRZt
VwKM+6S98uHT0jfaRUPPDx0eVR3h4JK6yn67yzehcbUaBaueQUjQc8nuerTdiAssQUoIomjvar+/
BgmDQWfQv8GmBjrSeb4Bg7YfNwE0JLRnbu1zgM+7PaDVbZkM67rMT31cfO/U+DHCMy+rnZ2rLwSi
3CC7eJzneKvns10NyVpdSlMiGE8CaYggkIcEuFuyQx5jrdQTudU3aEVBaWWQfji3D5kDNsiirn4N
oPGbYrabUR9tMCvOLAQOzls8RuG6zOb7SKt2TSizh689eoO87yM3JrZAkFJaA4e4Uw+yqD72CyYd
SE/KG0HsD2P4BlHErUo05Wa5mYofJotTI+w0lrmB7X9hRnYYXSWc5sNCtFAiYQ8QsDtRN0OTMXPE
pdY2aGw3/Buf46oec75sruP6hZ6lKzG1/MdcPNGUPkaNf23inMpVlLSkjxHOYlVt4pJqtC8yw1JG
LPV9sIHu5nag8GaqGn9+h/wVpHj2CjEMk7e2Tr1YY4f4+a0phFPg50hROWU7mGgwQ9ssuFl13UOE
tEoX5oxTP8bjBt0lF69sugst+zPlzvLeltg5sP+W6DERgnW2Q43nZgCM8Nq4q5vxgff0Q1VwcEVE
6k4bDFZ/vt7PPftfg2kaektq8ZqKc/vz5Soh3nF5eBtj3oLGTZo/QIiDi0Fa2dBc2I1Jl8Y6056M
fQwib3ijVwl+0dNcbS1bg7vcZCjdXumJVxiqbUSZLmkm1xnCY0vz9HVg1/vm0k1ebuLnn1lSaQUa
kiHQt+AY9Pm62bn18tC/S6lCwsMxD6iG4tUCIHddlTOYMQp6GWW/CjJVG166Eb9vUySwO6asw5lm
N7705T/uzGB0ynGnPS9TLKBiPXslbhkqJS4KzLpwtOvOKQ/+K7JDS9jVp/oxehdOwzVbiMC7uEf+
6k58/DJnPRLNVytlVv/+MpUdO9F68DRPutIvxNOeBb3/Ndc+XfbZnrjJiB+P1GeFNgRnH6qNkSU6
+Q1USI90J85XdrhbPJFWvb+kFZIu3fKzzTCmO0001efWAdXBal5cLTTZU+kV63qTT65/rR+qR8z1
HA0mD5vfFT2eY7uetpF3KX72i2PY55//7AykZuSFTNpz49bbxs5uJW65DVB6nXkpfoyri7/wl9du
0GI2FYNunHKWy54OUaKp/rO/N53aGVxKplSI0CW7iS2v44052s0RaOel88ci7Dh/xPTljE9/UJVY
0D7PchGTXFm0L9RP7dmh/3JfJvaWvY3h1NQQb/9e0q7gNI6xK9NQ+fPK9uVtpvfIbkNSDO742VM2
aEuaRMH4xpo2lJetI3vw8gNVaWflXLzJy+T97WoJpKTbCP2U0+3nq818uttiwY86OqLTrDvNprVB
C4tqP0r/p0t396y1+eth0jUaqZiTkIQoZ3cXaLMwKL/WkGiT6HSiDIfKuNscSft7zW3jwqK1fN5v
1/dhvLOjVUVEkbhSn2Osoj3Vk4wf7fXCD3ZpiLM1OcHCPOvaM2BgsCGW8i1y6SxZ2n18mK5bO70d
LO1CqKp4acizV5K46lqh0J7pjyi31TfFFi2OcXCFbJRz1J/K28sLrrQsqJ/v5OcT8dllopYzNAOp
DaX3rfTSIHCym/VwqOzQeZPu/Xt9gh5oiTvR1jYteYjPvqtdCvH+YvosX8KgRW/izKAT/3m6IryC
SkiFqdt17vBt3lI3JnfNxqN1ovmACsZS7v78835VjtBk9lQaGjBJU88uW83hziQVbznlYWhu6vH7
/8XH8x4zBVVHbqadP39VrIkVwnskfI5SV055qZDxxb5M1HlZE+0o8ZgL51sGjTwClOmgegQaHnBH
updcEe0iKeAtreyaHTcZf1Y3mQ7oiYjg2T9fIJuD3yaOxBFRonCKkxAn1tkjr82JMIv69ykcgF/Q
mTSCXdymrjyv3FKSYR+Ma1g6OL5MSk2SJc6ELihEEWI06aWnOHpNcvBqbygyETvRLE8ww/f8e6S1
FsOq9Z9NaGO5xLmwiDyfHGD0+O6gA4FohB9YWtdNnWzZSdpwgLChzPSl3g09g7YyOVm2AG/uEuoo
sfaeoGwYtbeCChjpYRwcoZrH4k1ZGFYiYZjTfSgzx7Hb9CiujCzeSb0G5VO88kPzSZDwiajytoyp
y/JFZTN0lzgfyTzkhHEGdQ1xhydVztapAYKqbG/VmJC/zuA8o+PtRzknNni7wud6tc1H9cFXIf+i
OtSJVFWE/qRAf2/Fk6qEW7bazpw+mU3gFMIeo5w185U6HGl19zDN7yWWN3R2Diwo/LQUzbAaAoa0
kkbahnq+z2KaHnFpcc6RaQybc0MxleLeBCYPe2WI56oGEmh6mXk/5LJT+7mndt+E+Qb2EloommVT
u5aNxhqZMhme+oEgCBOdfIH1Nn4asoOkgUExSvBTnV31LyjKbBmObAZWlGijuwanikjIWl/5dsSB
jQ60oGTXZNxsOrBLbcRGxrydykMWLf7BK02cra56q4TsLhpuUO+SGsjoC5SKOgXlE+oAg1dijCNo
a52uHg3A3RD83UozKOGBQlyolt2I0VjaliXn0RXnZeQ0/QlW0KBAnoNNLi4EQIUbIlPwGF9w+HtZ
CYkuahtLD4FO5vlWVxMb8tK+U9TjqGS3RopDjrYnKb8tJL8h7h0xOgIpgIYTOnF4DeHVAwEIgC89
9tm401b9aZ5XtpS+EYiFlQZA53Aqyn5HitUmHIwNWbUOBBWrau6GUHcIBnbU7MGP+k2EezQ1yd7z
rwHNWLXhWxndPX91FOPJg/tPUOtNWa0sQQuOrXSQ45dQ2Rsgnhr5uww6aigfmL1uhFGkbBonb0e+
W+cWnblVp8bupF1Gm1M1u+OcP4NbXc+TdlPotUd++5UM2xeqha1Hr61JrZHU30oBQRiRp5OvbHn+
MQRgJZHLmcIhJvFZbYa3SUzXVIdsHynFtGJYgWZij4wh/Q7n9UqMrslfxNP8gCB73S4cyvhnrh5V
BbTpoDtRXlMYIs1juMmr6IXl2CWIxFmwuu34EJYEqvLsJ+UjkB43Nm4LDr6xHFgLUDFRsf5S4qLt
bMAbwrCl+3dJs6gyAUDL00PTKk4X3kKlckgC8lL/uVJuyc1y2jawTJ0fh3pcq4mYfa+0FHBuYK6D
9CTJ2Opqlu0SF38se5U0QJAlTnmkXGp4oxlinqTRaOxLtYFGhimLY6GRlAeymbyweE/72YOqSM5f
y4qneDK8DqNnxYMstqpGOKV4zLEjyuKdqbSbIMfK2cELrfNDZfYnUUvsmTaOYphbHMgIhpLnVX/I
4qeuHbwgjbyB/9ZQfSRY+eII8UyuerEhWwWhAFMALzbKrseBEAtuPTVUdxTRG8vfWrMHNiqRovlQ
0evFd2uX5NWstGEPlvNRSWtAgE0J+fk2yommMONd0WjbFtyzzxG8UX/OLHlJN24SaPhxycCTRLqa
aDdtu01k/0EvCSMhiZA8jvEmy+J7+OvXTSU5qtjuolXhqPJwXTcg8wTjRhbDXadE1xHvJlhXW9zJ
hLwFdipp7lxlXr2IrsvgiiiIddcp+6hCoz+Kh5rF1kjfmhGjcEr73MCsTsKuFZolcpp2Z6Y8711s
3OtG7aCLjngeQjrdUrfnHQNSDT/vWHh1Mz6ngnqTquo7PHsnJQFwYZWX3Q8f23GamlZJHnyB9IeS
qSVTQs1U9Rq7AnT0J7Aha0Vs7mZ9chLebOZKXjesK7F6FcW63RWhR9QKbPX+WZlPvQG0qT0IgE/0
Gop5gTG1Cx/YCK1TFqaeyFXRN9/i4m2sC3vhvLeCYmXZdJhNdGtq8Z6szF1VDm94NFEOqSgl4H/w
3mH9NeTuOe9jSJgyvypZk1Du82iLmelNnv27YZEXU/1qm7skr0CKDbKXQFHplz9PpJuWUqTdK5IK
+ariWwZWBigpbOlFEUwMc0yrPbNDXyD0+q0Urb6TIENG+om5xtmZBgTvPTPs7qQ63WaBcYKax1fJ
0Yj3woFgEq9s6XhUEskh1+LwSBDguqcFWUbgbFHNoSVGQryAowsrZAuq1KJdgu/MpvsikFwx9aE6
lg7R0JYi19fEunrGUqHVqMFQ0BXhCWbw0xv4vYpuQfSlVFS6JCpjudY8OMjbJHmWG4U3ZWupJard
icr9lUBNmagVvPk3ZkCyqbbJsdkHNdl0qHxixHlEF236MY1d/PdcT73p6TxK8Qi1eb4lA4A4bnyA
Q+iC6ncDXznEegEDzzymANAbdJbZAtQjF0vLTukYuTKrVFI/9S2b7MqTAADMeuOMKL36hsm8hBgH
SN6/l8tcjR+78Qa2Q0po/PAoDoaVxoI7kj4UQLZWiLztqD0aiCjqvnNzuIej0lOuf63FYxRDkO7u
/Kq26vARNOm6oeSbj9uONNygDTdaAFeNSVqN940v7Nok3RBu6dTDa968yv22myonma5lKrDGNO+0
7NnPK34QfJlm4ghSDkq+trMOBWVyj8sGdZzhSiAh8nj8rhTSSYvq69gHg0ycl1o323o1rtFPE3DO
5qZrrwlN/NbjfUbKa+vtTSoS3LHAjWu6Mpk91SkYj02eHSIoeqwEJHgUMHbkxQFsFbQXIu2WI/56
JSHgUitLzjWaJke1ax0QWKwBAa+mhGx7gBcivXSRdWRqvbmnoqcntj4011FW3Q5N9Y4VYhP7POlo
6pT4oa6PbNksfebgMT0kg0pjBVyX2bqkHkzNg7h6gXtv9SNBesYLIbUbgV1dO52i+aldXaoWfHkS
NCgCaboqIlA+OxD1kZRGbK4bV/TgClzFzuqgu/p6qUqhd1uvnEv7+b/OC5/Pgct2/l8jnpWkukyp
lclgRH89nkS0uKkzPyynQGYpBUD6IFbuCq8XFRBfnSIQZlOkoMT92zmMPVcqS6vvPfI3Ufyul//2
MU9C3M35BLcNx6S/7EAfus5jkdV11zxrJWr+9IembP98CvriDEQbWVZlQ5AFkbLO53Nrp0Ixn1o+
nlSBiTSxNgcSucFScuG09cV0YBzq/4qw+GTPpRJZrrVzNzwT5WCJEiSgp1wdLgzxxRmcttuHMc4m
QGJU2jiPz8peWcN+tSubbfY1URLu5HAMW/sXKjgXxzu7d0Nr1nM8PsdbVK/O6o3XrqOBE0CJJ/9c
7aTNpZn2hfzi8wWe1YxG8olwJVFaRsaOyF77CSTbA6K3LU7KaXJ8fPuXq6vS7/P70109qzOQ8Z2n
EuzMnXxSvWZNTPnWvFU8yfo/GGv5rLNHWEPbYYDYUUUN3dTn2ViSSFNPI1Xl6KCfZnT6jR242pFX
8n1Hl+Ma6+4TIterPz8Dv1dSuK3/GlVeCq8fHjFIwoVu9M+jRCeqjvBAlZdmypez/8MIZ6VTIEmR
JI7P6D/lIylM/GbQBzcUbzggSW8YlNYwFt7/fFVf1Fc+X9byw364rDRt8I+Oz4tcpTlAwEanoz7D
6/GC+4u14S8niYo5UTQlVeX99XksLIKAzITn3ssO0FRpemT2cCy2QOcvVmqlL+rg2Chp5xmGIKii
dHYzZx23lKk8C7u82wXGVXQ1o9HU7qtrfxNSL+rtcqdcJx585a3Gnb30FH41W3BxQrHH6Cdzjvl8
qaZGdlcKij2sOaG/Nfnpws924fMXf9DHny0Ps3IgSy2+nmzkwdxKdN+Er61nm0Db3epY/Jr9/9+N
9T/Ye3y494vB+JMDeN1F+Y8XBO9N89J9FH3+9ff+9mRh+dX4kZlpmmqKv+qgf3uyRO0fKMLoalOE
5X/wiv6nJ0uU/qEZik7MnIDVVESv9U/Zpyj8w9DQbRGFwcNiSIr074g+Py8s9CqWHYfMc66JhqH/
pVb9OFkMjj5iHBX7AZ0KeRh2QdYvyYwX3qxfjsIwMjJHytzn/VUxqYO0C4o9uAuaS3K6GUb5GX+Y
9+H2H3+t8x/lhZ/3In9fDB1NbXmul0bM55k/wRXN6qzYU/p4pcH+EHTqd38gy6s1mvWfh5LlzyvW
r8EoPBsSrZ5l9T9bsZKq1Y1uVezJ0oVC1ioLV27JRjuJSoJ3TFVhH8rt8BhUobAlKyF345L6qiH4
Q0jVr/fRWIoZZzuKRk9SGwq3RSivkIJFVIvJHALOhuLeQLGCp7est2BaOfMUpQq2r60Eh0Qi41Ek
xORB6Grz1g/ibiMmCg1Fw7/rJUkZnotEMej2TXOrvxqTQZdVJj9zk1f9QHiSqeeEIlDf7baZCbln
jX0va59aE2LNbpX45alFqLCIU0tSIRFHZbhrmnJ6Nag5ilSqzeFZWUXGRpIXppQptCCI/KIkbF7U
oAz2BQhEiN5m9ZNcOVT43UgFTq6nq2hcLVglGODCQBxD2vcNpT8SnEKdk6zfluZJDUk0AUKbPCmj
UbytIOnYE6hokGB56PLA1FdFHIX2Smozt62WAHaMq0BVA3juGvELtVVJzepmCMbwxFIsPRF6gLay
XSmh4vRZkw+4bgpz43MewBExcfF2kgFlaX00Jlqp3o0tbm+AmKN/qldzCGIv6+7mQSL/hJRD3dF7
4uDApLX9NpoS40ogMR3jVoThmA9phgNpyuYmMpeiY8yK/80gEqe1s6CU90UaDISaiBLxTqvqSitK
7Wef+jUIxnY+UfSGkj8WaepRrR1upEkQ3FWvFrdaoakH3svLUXDgwGBqcnIgelI+DCVvUJv03Ky2
kmGgAGAKRHZlUQ9FcsQ9TDDqKFPf17uq5SZPQpr4VDvjiETBQQsJexjTkOhhOxCzpvI6IGY6VdGm
uimKvlOvTbngIJ6kSU9VvY4M/OtWbgga+qGV3BmbetGV731jiSgcdKHi8Wv0pENi2BtrmUR3qo4K
9uNNI/vizzxe2KutDLDF6uckn5E4BQPNtZy4Emr1/nWiD92NSBGKx9dPQTnJLTBcTQqT+1o2/MTr
l2h5B9IqCsdEK58K4GnVN5Jd6IXEbVE9VDO1ZqiDOXjLYaWCVIuZwlMuRZHDPyUYVjVrauVGKSlc
lmk0o+YYtJOPYj1jSG1HjbQ8XSzJ20q0OfMUiccUV3wLOWcoAoI/1RUh5zivJxvsodRTW5AlanJS
E71xip6JpyNr7DgzB3/KzBnAQhNQZeK1sjG0jCYLYNXnsCDHqG8QnJMlN3SysKPW1N2vilqwdF+q
nlKzHzDiqLWbCYimAYz5V1m/6rxOiEwqEtkxANC5r7TuNuhL7YqEz5rju1ZtZarb90pb9o9zNZWB
0xb6dIgnPX8N8hD1it9m7LX6SDmlQlZeNZXvgyro5J7AZh/RvIrykv6OUsXVPsubvrHrPq00OliJ
dCS+NRm8oguzN1FKEMJmWTG/EVVtPkm1KFyVRWhSB6qK1iRHJYMCmxiBAf05rVDzCGrNSjE3Sl/A
3ZOpLPWmHAxWUgBss+p86LlGQ3uvfVG/bztkdKk2YirT5ZQ2SWGQiyq08ojkTRfJnTZVnV3c4NP4
KYReUJ0qUPMXwgl9xU2raHhqRn34Rs52l1KazILY420X7VahL3pF4+s7v1qZ93PSAH0DvuuQ+2s8
IDie78KmIVDCKJMXoRG1W/6ypU+R11FZPEBng2qUNKrvBjVttaGVgkPe9rRw9BGalqM3o7qORlN6
B9HlA1ur9APF9mlLxRKPoi4W2VFpaIaVUpqtSzWihFmjUc5p21o8GwYLZjsd02ASt0D2o01dBf5N
Gs7qe9ArJKMkc2xi4NJPGsDAx8hH5Wc1YJ0eFbpAOyOpcWFJ8MGZNUP2AKqwJIs5aoTbhAipmyqt
htOcat3OX9UU+jXS1ysLNKiMDpBQj9StOhmzrWD6SyeG5Nk7mWQIlzST4ZtWAnP681v1i30CdhZM
KOD+TQoWZzUfUa16EoXrQ5Zk2MoKUo61Zqf3CDj/PM6ZFGV5eVMKYT1STWNpgZ8PNAgjsdhKc0An
o1wTkURUZIridVVp1IrHdBxI/+1G8zgYdXoIwF1YpaLUT6VM5y/LqvxeAms8Xdglfd64//pSsoHz
RlVkgZLz2Y4iH2LgQGZ1SCWVLlPdP6h18vPPF/7lEKZqEIfK5yNa+bxDUlQo95JYHeZyOgllv6+j
i6i25SP+dQT/dRXoFwVO4Bzn5POmuMIuzFzNxl6R+5+kQ+VePk9g7Kuu2eQoYil70wgS9SF6ADgo
bf98fX/Ba/40+rJF/HBmHdRersg23ZOOSyDp0VyCYfINoXnOUJ4C2rxBdRUYDxdGXVQpfxr17JeL
REORolTf9558kuwG0c8zFNrABZtrD47+bWhdvK8O3EFcet//PPilsZc//3DFJfuNtBj1PR3nd0k3
XqUe/Zg4JE4b4c6dA31bEut9oSDx+4NKpIQsYV5SSb/87QgNj7Zgc5gfxD4+FI14E6SISAmGv//z
tV0aZtmDf7g28o3CrmlzNM+SW4AYWcOoIZ+oVPIL2/mvngtNNqlhKqhhCEr/PNBYdPQCM32fdW8g
cyy5fPzzhfx+MjGQqogUeXHyoX47Kzk0HYqUgaSQ3icoVVePQN13/uR7U+gf/zzSWVHx1/O3SIgY
B7iTKiz39MM9K+QuKyCx7hvMwdGGPQhNgGC3KInCDfDw/jFfqxeeui+uzhAWUAgHU3R9vwmkF9JV
1pcHScFEgHF5EjwpqOgIXriLX0yHT+OcTQdF6UgoapuDGNOgCp85crshDYk/38AvBsEHJ3KGpAu9
kE8+37+wMgLZ7+VDyHZ67h4F/ceIW+rPY/xVETxbMPCg8ZZjDEESz8WCfkkymT8KB3w9WuOV41C6
pAohtVDSsNhUVdt6FWUDu1RJrqhHQXb7YNQfxWyUYE2BnUAfXp7Cyky/11KI/yYfVNZWQ4gKl+qo
XJHTB327DbXqZ990jRsXdUveiKQR4FuK2iaJWsOJZmIvQr+e9v0cyV6GbyMisIJk6D9f7le3dLEY
UsvA5Kr/9Tb+MCUnoZinQJAOCjxzDZ6pQo9rli4UYb8chKWIbpGpUyBZ3ksfBlninuZ5rA+NatKX
QjgA1uZKpUn152v5YqWgQvnPYdSz6tpKIRQ+MeaD1qroA6R13fxdT/tvHbHLWnM+N7DyirygBUpH
5x2VvqZAEontofF98hf/N3tn1ts2tu35r3Jx33mb8wB094MoSvJE2YntOHkhKk6K8zzz0/ePqcIp
mRJEpJ774ACngIPyFvew9tpr/QereELN9+gPpWtl+psUdSspwcXhCBOUgDhc7MeP8zaUWRwVdeOi
AQ5tSZIdWcXbWB/YcTSkO8l8uj6BF4KFRYuefYAEECFxcb4yY0Bn1W9dvcJkpwubb01ZIXQraGCz
qKBtr4+2KGL/CocfhlvEDM3oEe9uVNfIhAqRlKbuDijMgyCRNMD+oodD6AC2xctBBRehHoKLQS3Q
2MShLL9CiQ4+Xf9Bl7YpiSeFQOpGpqbP++tkmwpRLuhl0LhhWG1QQXvI4NrG3VpX7tIuPR1l/hUn
o8gVyvB5Ubpi4NcO5B108etiDav7sY7+19SeDjKv9Mkgo4FTEdqrrseLmjapbiT3U6Car2WbmY5k
xM1mDBtISVhImducjrwdjsb970/naSBd/IYWceLG0GsXf2Y1edTzp1COV4L1hQTLkmnGK4g2wtxf
EpDAociUqcJjJewU/DaRrPORLAQjhhEWdk/gITtP+PL7n0UIoCgMUF8+u4Q4EVoN39TFtmI7GUdc
6HZF+ONfjMFLgOuHjEddNoaxFtbU0qzcAF86wKLmRomMF0HGROX6OJcyEogO/wy02PJ+j3D9LPc4
0vB4hnb4xf+GHr5bg3jdlztUMKKXtRh6af9r9NN1KBbAc5ftpFFPzSHx0mMF5BWVlTJZkbq9+Pd5
40gymb2lLcHNSp/GdS2Nbm3lD3EMaaMRfz+n4u/+ZwRjcc/g5l7o4MZc6j6zlg/S/gHy31P63ff1
f3FzaqbEt+DUxP5eJL+qGCaDV4K2Ut+n6I8OmckseL6+By5FPV6dhDu6IOZZvtPFyJ4rkeY2cX4r
D+WektOhMbrdvxmF4j/3psLsLK6yrm/lBIdBVym+tsGfJE2iWf2LVIZWiSVjv8hDYXk505fxjcIo
3N63SnjLoKg14Tmt1h4+l96x0PP/GWcR12LN73CaEt1M0R0xfjLrmCYGtLhka2i5LTSIPCnUYab9
9RlcIAT+jukn4y72AnaPaKLHlattZGr62+oZesm+AbV7g8GZHRzA5iFNRetCWYmyqyMv3rE6NlmF
BlhO20w7SIDFj2TrbZEEy+9HBIGGh/pmxmDk31c++NLOPL3EFukIZuqU2hLD7XY4ktvFEQMGwYU9
4HSOuivBGxOdhJV9eil6nI4pf7w4IzjZmMW0+G7D2h8HINnR9vpnrY2wOAl+LJmD1lPnKSP0TZzS
tFYO9OUBuBflWVTyDGghYIlbaWrj+knyxOP/eVC823/zCf8ZYQmqEAUt4tY1XE9Glwq/kcBbWYX5
CC3zbB3jvb8/QVmsPHBWvIun4IgeRFegwRD+jBBSbEJvZS0WnKa/z5SCiDAdTWBY+iIZC9DWqISq
cwH53goHFGEfU2ToTBTBymo7UxvHuzU22sVdzc2E2DQlANLsjztsKjQzMjC0BhQLHhI9DMi7upi6
mOPVx3+xTmDL4IbTcj3j2dVWb4mJAj02g91RGq+lX64s1MWPod6kInakoli9mD+Ds4J5AC8GbCAy
AzrID1zFnOtfcfGdAFcQ6SNa8RaGlB9nTImyRpOS2m3SboAZP2CMgC+dhZqaUshUh0flBQxr5CQa
LSxDyIPHuBa/FkmMdZSPqdH1n3Ppk09/zXz8TlLrHH/AocizYxahDpq8WvV74/sr03pxX54OspjX
MdExsNJEN5U8TE+zKh1vKRDn90MjvJYSWGcN3617LbPgKslx9FxnCd0gfRxSLH7qwjwMdSjeKdR7
b1HRaVdS4Is/by7CQFidN9fy2ITChAu1qrjq3j9ginkXOlAjNkjiobOZbseDdbPKGb007adDziHj
ZNoFPStl7Eu4DNRb2TZ/Ajq1qczc5DfAb+3sodqviQtciqPkQyCBLFEHJbJYaH0SRjyb/aOgTdsY
6fXe+P3iC5LyZN/kwqR356mqVeeq0TZHIYj9jZHpT4Kav+OUthLl5sTgYzRlGA4nUBcJL/Fl2TEk
A0YOuDl6yfRQFahfT3pFd9ynT9vWt4GUrDz8fpXIPg6IjPDJgV2sVamqWSCH0dEwR98ppiD5VuPr
pGywAjGVm1iO8i34dnAKU8KPkYT01sxgctYZ9mjxhD4I7n6s7lBiBlvmlMuLoN6jXR44PSjQh75u
wkOqKQGGXYLnhKUAQdtv6odBCc3v+dTGj1Yzov4imFWFGxWikCZelFvavtqTJdadY9FDdAAvdJ9L
CIFipL9QPcXvOgK8byiG9DLmaOdTdLB6BcqLKd7AxvHwrKao/t1DMH2rFWm/skyXdjjvStBDiGCd
q60lVk30K3o3bVvsZ/qnqi+2YZA+XQ9f89yfrY1EAo6TAYWlZZtJidRUHcheR/p4VnYjZRLyTrCE
2rU85+LnUFgXKapfoIBOMLE9fVDd0jTvBvgqUpfb0dA7/+JzDIW2HDpt5y0tA1NDNdTyY+ojPJqL
CPfoG12Kt4nw4/pA82k/m7eTgRZ7uhh4fnud6hZB/knshSfRt1bW/+II8ydIkgpyaQk+lEszRo1e
dTX5vpRxV+Rxef0TzlcEHUKFiD1vMPT3F2XYyOjGUfE8t6j86NtQadpNY4gI8JTqyqv1wo39YaRl
gmhgcRn1gcD90Nygeo14Qr2Nn1G82mZ2unIZLTjicw73cbBFQqVNeRsJY3BsvBBOTCNYXxQ9HLdl
LIji1qfB/64U3vRTNlApbRUdY+o4E4SfsiCmu0xr1Z2VK74jYrb2IFhmCAUQXARWAmL0Zmljd9To
jd4qcVN+U9QRoVfVwlHy+spcnjBay79OpciN8PF284xylHzLP2qb1hHe2n26n/bhMwTAbbFfI/Jf
3AbgqijBoOZiLi9vX+5ThSfdUY8ObVQBp3jQIPRe/6DzKMOanIyxOC2BMAmFFfvHSLgthK+46mFc
/HUGMFwfZu1TFtM2KV1VFo3l4mhRvM4OoXBIY83a173Q735zKMpVqHmCWDEgU0Da+LhCopoDtsss
l0TURsDCybu3FPLR9UHOpm0xyOKhrVW6BF5oOraI540JAJrO2BWAGQJ/LSdYiLxwakyL1wd5O71V
rv9lrV/v8eoDdeqG6oTYH83OOz9vwuexBThn+Woyk0KB00i+tw/MuTkU6fUWA2kL+nNfh/dCVcqH
VNdSrg/Yh/pUGt+F2uyesaQMMVDnL8Rxh2qeHEUNPoFZ/RTjKeriKKPuW4CtdkTBXVrZEBfQI/PG
Q9mAR518DpqFdWtK1cgwTnOPVoRNQcbRnHpr7RMH7eGX6+v1q/n88Vb4ONwc00+y0mbwsl6XBNiQ
luBTU29BKgYIKHre8FzU3UsjdvXOg5rsiD785NDolY1U+gKu2ygnDmZcoyKf4LaQwMrBNwWET4Ju
lRSHSPnB27NrpTJo9/j+UWUyv9VKUR5aaTaVTkGb+uCUNxUQv01ippOjlbn+JkOb/eI1ODToETp1
aW+UeGcOEHDLKdu2BpLtffZVKPQKNWLUOyJRa3YGPr47P2vrreFjQC9S446BMXbeZgrIrrDOLQFx
5uJNVFdo2ufe8FULTbwoO91va1sQ/KG2lVkzPLJE3xktZbDlzFyNk2cHZI71J8s7B4ST+bZqOaxk
X+AVMDrdI2YHgw2OcINkoK39kd0We2E3rosCzRfjtVVeRLNcToUmZVOJt3XmmIjWOzXY/WLaejv/
3vtsjc70OnNm/O/l9+znWsFglhi+Ovwi9BRWpOeCIrgYvzu8tW5NlF4MxIiKl9/jP/x9lZ5M7zL+
tM00BC1y4PA/YWl24794xn1cwEUOUspC109ldYxGSx7tKE9wBihS/aj4eu4Ulqe81pgyflJLI/Af
Rqmvb7Imyf8YGhMPz546yZ0y4LgZWEG8Y1nKdCUCnyVhgM/mX4iWscU/LnHqjSHh5ZmXbjpayVtE
iPmST6W6MsjZLubaRUIOsP1sHXZeDFd7odUryTULALlB6yF3mzdfoyD+GqftfiVELTfPPJakz3wF
ySDhX2yeXIiwhNIGl5sHGqCCQGpWDqodFoq1uz7S+dQxEg5pvGTRkbKWtSBrzHxViARkzqWdFNmJ
EK8McHbb8ymqCLkCnaoLtFOhUmtVbk2U+nsb7RSUYM2DbxYro8wTcuWwq4vuTlgPSVxmnLZe/bOS
2pcctoAK8HzUqr1qTb9dSv1wHpb0C7rtkWfIo+uLz6O0NaIf19fkvEHKn9d5i/OekBAQV/jYk3gZ
wLoolMw/VqOnwygwqvJTGw3Ft9Ss6y+KENSfIknwX+gOiSt7/GJKS4aBCLrE1jrDocVh5XGXCO64
b/E02Hu30sHcGg/6ezE56mFNpPDsSHExaHwmL1uAO2ePJ01LS2CrozuK+1mHOGndBgpCnzxfn8/z
hilBAalJVZNoZYFAXcSvoRRwilR7V/kcvzb32gGm39aaNpgN34J+22YP+WFlxLMv+zjiEtWilqOX
A9h8sDrTf0+bai9gLWfrWWPdVlZNJSKQJOzVB2Gn09d3RpDRjtyjf7PRqzT8MxV8/B8aKUA4xMoi
6U1vA09fSbvOjz6zYkm/HBDnys9iVlKQnZhH9a6VNMV7OYjtQVACeSWSnR3MxfGff8TJXg69VNc9
BG2zcPxsZDF2nc1r1KvvkteiqLEWbBYKjHOC/DHaLFKNfoRgJPWZK8izadUf2qF+QGLtTn9Wpo18
5Gn2OOzTz/ghPYZfVpb8fDoZWuH2Yekp2y1fg/SvzbDLCzc28+/IT6CaEKHTa1VKBU/cv1WzosdH
fLrXJgNlE/XJUNonBVPrBlE9n32/vf571n7OIiuAd9bB3SKwy2Z7o9aN5mQQQleKhpeCO1CnmWZq
mKBv5tU/WV1V730pALEylE+j/8XU3s16ZVrPDxK2n1wdugoyFkLIYkHpKFmdp4Ng74zJqc3mZZyJ
Pgle2rx8nOtTtpDG/Wv3gHbDrpegC6J7cSKazAurZDQ4tYh2aF9m7Lqepo5Vm3bg08VHTdpUH+Pe
2o3TtM3EcVd18mbI+z3VxyjC+VKwtr2ECHwQrVxws9XcxxuOna3JgJxU8I20UBcToZpJ6Pdh6uqB
WDl96rffMxb0M6Ch8ibwDfSKhgJnNz1XbEyo020exNYLiX+2lbsGJFpqqU7hfUkotZWtER/MJhko
3sb6sZrk0OZ50u01o9PuJKUJjoikdPd94ak3otRrB89Lp6+9L/jcA8O4wx6S58VEXUVJxPA24pVj
N2aMZqJHTrQLwkh5x7ix/V5LWC2RPlorKzV/7IfrHgVj6qr8F2YDAIjFZHRSDweI0GUa4fRZa8Xh
0BRl7ttF2636F18YCzQPBV6oDVCulrdx3k5JHbIDMWMuisguFLRrVp/Aa4MswqSl+eqYNmiU4CRW
DI/AwcGorGWwF7eQhlEK+hUzXXpRc9OrKhdpM7utahV2rlVf9TL9ObVoXtYo3gnVvoA/t3Kk5lxl
sVKA8tAABvBFIWYJzI0jRDXLoHD9If9qSP0XKy5tWD4vUdr8HEbKFFb8PQIZmLfxm5SPr4Wl3pbK
8O36z7g0vZQWAJkoqJ+gzfgxToWal3u0LVwtqX7wK/xtEFTyrlXilcTwvJLBKaU2g3ihpJkUtxcR
JC1Mvda4BMLXbjuLM5i8NuGVbScnctCRubn+WRdiPN28Oc9DSZt20eKzsHoZMZaW3DRvtm31oqaj
c30A+cLyccpoPxlIWgLSWXzPIFRV0qlop4eN/91oRPMtN+vpDepsqmwmMJFOqOTFW6Li2KSP32W9
k16yOhI/o/yBYZwspV9Lij7UK1rNwN2h8n7EUd49N3BBb5FSISHQ5fFPpRHrL4GSl8jfZBQeVz7j
wiVCPjvrtfA/CEwu5kmK5UCODOvBp4B2HGq1+jRqnvVVKUTfrSaz+/2rl+4g1wcqubhDL/e8NjVm
l1iS2yg/iaWbYHy+viqXPuf078///8mtCwl0jPpOcscWDyvSh4R2XLXvpAhnrCR6uz7YOY6IWEuz
jKLUfC+e8Y/i1BrK1qpctU5CJy/9wRa7qj/4k4KFo2A2TmCo9bYdDPSOE1m5SyO5sf3OK8VNlpYY
n/WyF012H+TFrmgD6GCx/nuCIb8ubsukn6SR3oPwXsbosiqnONdkNxamewxTD/GAzPbKPFw6CmA7
0VQHa62cwTsFfIlNj9bYLGpeYi/XHczPXAVbULhbf6et7KH5YC3iJsQ9tFghwqOEuozVtBbCSBPU
X80YLC73gYsZ5qFc6flc2kmgjYCPQ9mb+Xsfd1LhG3Ud+6gBFlLHO6hrRhRBZRldgaokdHV1vRKx
5j949lmzKC8Qp7kssEgYB0XoZKMDDtfX+xQK9zjoKHUpn6+v1XlcnKvjBs15/gP+cjGKAIUrLmLT
VYLaPEyZ3x00zRdWgopy/i0fR1lk2LXSY8reggkfwhhvrSZ2SxVfyErKI3rOiMo2qh7u8yrAn0YX
qs/TmPWvhR4KdwKwTWQAksk2jWy0tV4zv1iV5yF/Bv17CLN0k0xw5YW6flYL3w0zTFE86K4tmorT
gHLNpmmy/L3Q2uRTAobnthiReDSrVlE2zZBkjtoYHsTwQd2XnRz8GcfTWmvl0hyjrYwJMg4DQF0X
yQTE19Dqhs6FkfiSgNpNamllc154zM02Ff8MIX/cnXB5c2XIJs4AtPAm2ILZfsy2iPWS7H5FZdBB
wxaJWPMwehv17reRJL9MMv4ZfY4HJ1GWAC4hQVq6vvVY65+ENaD9+dH7+HHz/J78eS8MgzABxGbJ
f0aIFZYS7P8JSxQcm37/MJzO4uKMy6BkgmgELYcYnh+9tjxDrw9w6RycDrC4jixEJmttSJE16P+M
iwSJ1/APwwj310e5tN+4fuD74WuBcd8iExFRiy3bRMTBhYmqZ8PglaBx6TNOBliWbCprQr07qN1K
e/fy6iEKYCWEunP9Ky6t+ukgi1NjTilMpHhyAcnehNPXPERsI+5tX14T8z6/P8gM/5kubXF22nTw
GmCMv8Be9T7G8WIWtVprPSwk/uaL9+Mwi0MSxkkmIXZxxAVzW4Z2fLB2oTN9NzG3HnDjstt7ZCNt
YWutFB4uz+Pc2aV2TUd8sakNs0RPw69chZe6VfEq8wY7SWXEbf2VFbuQ0s+f+M9Qi+3dI3lpWOwL
K8Gzp4Y58tiY8p+Tnv6wLKJqEkbIOLbDcOz+aiROeI2jy7OJpt5R9eh3iRJM+K+fI+Osggzc4sMr
n5RqAogaqNOxijIkjFtr5TzL5+/EeQyVyhADUDRdLGqbW7w2MtkVn6TErt4gVuEJzLoiNP0sPqqP
wqfkM87fz/PDxtprduYkt3Ewr/N+1pJcbT+dtdJ+fTNKkhC88LNZXjW5FhZZYZRuYwTpEUkIbwdd
JHXUrJVg8cCCGUSsqWlN3ZhkxNtW68KtgXXE9aN7IQBJBEu4irO55hnVn2ddQq02Pqp1n+9bT7Gg
aAm1sWYidI7D45ECQhPTHrJMCK2L2dc8WQnjonEzlJz3RuZxNyhts8nbTviEAZ1n56X8U6cB7fiw
dXBYxFIaydQYd75h2IjT2N5OQc+xkPvKkTLTOyp9VEBtoHctBQWi5T2ecoVfYGncxSaZ+4RRi5Ai
3qFgrI1aLio3JRIRUyQVNrAZHTc7E9dcaQyf4MFPW4Ao9SYvhzclibSd4SE+23tK8NgkWrYdxPBF
87RjmCWNjZVet/EMK3VMfeptg/bSyvG8sCpYv8Ikg3AJOmp5Lag8JlDQVdy6rd5KQd1HSfF8fd3n
ZPFjysppAHWHqgVKmefI/CH30e1GsC+qb4Q++Z5x1jc5LtBaNyabccJD718MiH4p+TH8dnmZ+vvU
+30KWW6S5julu23xB4+nXTM+TdwW14eao8Xy2yRwsjyLgRRBoPyYhIDBo9tZdm6b8impiEVT0E9f
UmBgKzHl0nVE3xXXNZO9fSY+mylwoojlLpY5SCRPvfSnOZi+0yrluBnCKTh47TQe1QwhbowKVwa/
+JUng8976CTVKko1yiNiJjJA2XMYNzicGYO6LaxhZatcupVAGaESAGmaxVu8OwypCXPNK91gepRN
rB0MfBak0m78Nf23i9N5MtDi6YG2jhj6te5GN5idPjQH6Lf4Wa1lwBf6ZuSoc/8ZEVdk85YYZK0u
Ej8Fdoq9uhN/Gm4SVCRjJDiEaiNjMpTZa6F+Xomz/QhnDjla1PpILz6uVOVpAabCrTvRvqWw9Cym
+kqF7vII6DlgQMf1tnwapkkVWkKVHMtQojkcbopKWNltl+IF71sqcvOLmqb6x29oeC2p8RQfywiD
5ZYcf18pgbRDchTpdwUNa/IZbeWpdGnjUW3kWpbgD501Usc+L2kbNliwY1c6UAiECtNZeBL+cT1e
nHMI5nzvn4GWWpj1MIIrg21tfB62qFrflfZwCPf1VrsFtWmTA+y1x+tDLkz1/k4xT4ZcpMxNFuLU
AdVRfJr8v/Fh3s14FNzg8+yepB5DW31MH/BRQgvh176kvPvQHqz76NtvN6znzwdN+AtPeA40SdWw
KyIzPw4humd9v9Xj8L7pNHuM4pXnzq9e0/IonAz1i9B4ErRiQ86EFEUL47N+q+f2+K12h9RGDGcv
OMldu7OeFNs1BfhOiPHe43u8VWxMYA+RLT8oN8G3VUCTfOFsnv6gxTqkdYd2Qk/V8dbbF7vhIN5M
trfxqX5l+7U48KvwdPb1SDfNapqyLC0PUYyxaezjzoCIYLcVHQrp0TZDfN3J/tSc9MG7L7cjL5r6
WLzkX0as3Uh/MD3THtcqi5fuDlJOvOVoX9DgXUQkr4jiKLAQFgFLV3TRxvSeev/ryhafQ8Lya+cc
BuTFDPpZluFSHIOqsMZJgMJOMZvHYtGumd+UIIAZNYLmo+aBOUdYq7YcYKUnxiiGYW010zrlGmHI
GtNk/b2JBTcXU7p11nOvenuKwU6SrcW3S7GG8ieuxkBEJcS1Psa30SqEOXF1M+096Ue7KrC7676l
8sv1SbnQjAUPejLO4t1VJqowSa3qduXY3KQcTLrlsrFNMI94EEoDrGjZURH7UwiFYxKZ8VFRKZHJ
XokVSpREf8RB378heBnK2EMHBvhfU91bXidupawJX6//WkRiz5aQXQo9ApEggKzLmytphVgtuPpl
M4MWFFuddUgqnAByLJCFCCSS2o31Q2RIHu1RD7vnNniNO6ylyj4ZUWzUdhMdSKyO2x5DBhWXnj53
8J1gXzfC5CqNgtpoVBi2XJf1fkyU8b6XEn+XpP2XMARLagr8m1Oj1qhPQtwg55e3caY1h7KNxkON
RuCGF7O1lyc93/edLzwIY9Y9wr6ReRF4iW1MWBhnU1zeyDCBblbm5+L0QJlSyY/wL1tsmq5qjTae
JDfPvlT4qejl59//+/Jc/5/FoMQzqbc6F3OrGRpXiBCv1JsXKqf29RHI386/4cOGXGR3VT0URQJF
txitcq+owqss59HnVizKXWy03uyLfC8jRHTjl5jN5ikGHLWMBHAcTuJPXRkHYLqxtmu9QNx1Tdfd
jkWS/NCRlMSwCBHU1CTOR/mEXyyhb0OzWd+k0hjcieX4qISoqqo5JiBhJMLWGzuMeNBdtFWQlyga
de2mn0B+jrIW2n4xRV/GrvsGKE7dWmUtPaR6XbzqQibZdPYxes6K9yIWeyeoFRyHSl+8GwpRfEb5
MLyFIKrfC7WeOhSqha2vAvpE0MNziNfJJswryUnEoUTetfK/TDjhHEpD+uE3SeUMXlzuh37QdrnQ
6ymituYPvVP13dBM0s5QC9TbRLPfxlHyXDVphigojumZBskAxIpqx4Vs2FYcvkhDXt6mnp7ZvZW/
eBbW2IM5QDfD7cUdC0zUxSwR956f6DdGM5VbzRj0O3isww3Kj74raQle10Eb/6DvNIibrkGCsFXF
aKvNWkaygqd0MSLNMA0AE7MCUWNTLV+9AJHQwNDTwWmtHuKTohn1p6SBG7E3jRLCXyJnT0knmCuZ
1aW89DTaLTP6LBvpvituR04qKl90+dP17XspK6VBhqsXjVzjrJ9Ui2JbeAhslNiWjJq6nbRbPRsO
Q65vyRuvj3UutkA0Ph1sDpYnuYvo4QCrcJ+VcXSb4CTYYe8l1jeSGN5P+tbDWyYV1RujXiPjXUxP
occAbeALAQwtcpQCaRkszxuIBLHrz1ptmEcFW/mHhPCTicN0vG2/kLrhcbjyxZeWT6Vmo0PRM8AA
LAY20e0xhEp0ZW2DJRzKYGxlBP5Du1Sd/q28afYYDTnXB70Uj07HXMwy1h7aqCI6GlR4E94K+Tvq
0GKwuz7IpQ9DNwPoEXJ0uGcvgp7QZlmgE7iD3LyJM//TGJdP10eYQ/8y+dFNLgVJo6p/pvtdGd40
oGnstsWjV3f7wSSnWHNeXVgU/PWIAKWGHqE8SwYuzW+mXu1b0VIgA6DsOtmaaiv340t8a7naw3Q7
+xIYr8pLh0sqelUPwnYte750/FDBAwUDlA1bmsX+EPoIE0c9OkK9b4wdAAle7lM67gtD9pyaGu7b
oApAKq5P7S/Z1eXc0hinFMGr8Jzp76temEvgXqyxk2+7OjPwjaK5OIoaD/laq2GgiJLT+tyWVimL
r6Fevo8DOmLT3LhXBvSUa7VonTQJ4u00IYo8Vg3+SvBoNz4823dt1Po7sUqifVKZzX0OUe8zdn/d
5yQcpTumonrocstjUgFCbnAgqp207eptZQbxQ5+JxcM0Scnh+mdf2LMkp4DZwU6DpF42mYG6ozWm
qy5Ob3pX7qsxXTkUF1YTLDu9SeB4M8l8sZom7oOVUos8yIBpzQZ++l2QfzfaXZ39tnoitTkKZ8os
PAHqb1kMnNSqG5W+dr0g2w2pss3HR71d60pdOIKnyevyrTlAekhN/NVivcI+NOirjZqJ2v3UIoR4
fWkuRWh6CgDbf/k640//8WrAm6mwwlJyvYf2tfiRbYNds+nsGq/Ih8GRIU6an35bHYZCOkYMeAsQ
mqleLHJPANWelcg1cBlv6xfChkCwvf5Vlx7reD6ovIdmFNZZDBv9StO1EjkQcph7BA+a/dQXimP6
RvXdL2X9p9kZyUYjCWKvePXeqrTW8XAdsNVcqA8VjPHt1NfWPW2d4Kn0TcPREbP5Mphd/1RTUrc9
8r97v8l9yzbEqUV3FFHNhzEKrbuk8aDDinX5IFXkS8jIQjKbIJSJK+HkwoXzoTMxn7uTa70UxzAv
ZrSICVFkBjjrN1HubSThz+vTeanlxltqdhnnrCKrvLh0+qFJrHRq3OG9o8pk3MVP3k2zCVzvjeLx
zapt1KXtz4t1LreD7eFK/fhdVa3nYkBNsL9t7oWNbo/oVMQoFtX3jZtvxcO6RfbFY0D9lrIW33ku
KhtauT+pykB7dnRK0en3WIHv9Jt6V95bt82TL21UrEn31+f14neeDDqv78n61aaaRwKDCvWz3+3r
wZWHaGWLXBri9HgvphId1n70vTmNnYptT/Lw6pu8MqhP+q+/Pub/u+T8t0p56H/93//9l77pmUnO
p59F+z0J3/8r//O/muDnf9l55uenZjnzv/6XV45kYpVjzWxhytAz7pd76i+rHEn6n1kjZS6zExqB
5bIVMhRrg//z3woeOlSiqGHIElcP185/nHIE7X+QXDKob6DjS0eMFuXvWOX8Vdf6Jz2ZywAGyYmI
eAKP9lna4uOGVNtSa9QGWGCSNpQskrRCCrIfBAJ06o1DYuehKt4FotE52BQMu9z0832QZvgHat4Y
+Z8nsQ09JxJFHtxVXpr2NPYjwCtvLPOtUkjpRCAcqKsIMa7e93HLv7ATk8F8lJMWh1baG8Po5Bhp
86QWSjHdY3pKAkpfDtmqRsk9vKKTXMbYJarj3tvlVhokSJQYHo/7PGSgjecpjf9ARzoP7bSoNfWQ
mQk9VKy+kAkd/VFA4CCAn7gNUkEAqV4nioOaR606TQEGRPbw+NtNos8TdJJGzCJ7LAvQmC4Fv3BQ
6uDnK20UxZ/kVpXKQ86JouKqe1G6D/0hJGOlLzqJWzpC8TFRJO8+apUhqWwNexph21dTlW+nSNf6
ndYVXn9TVWkf7oswj/Czqk1mN0vKVH2qRl8bMUEzJus2mhDY9jeBlCHiuilNPYo+DVXX6LONS1Eg
XTdMXnojdXUyPY4FBtMHVYzH8M7ERgbH33Qcxp+VZ05Tt0kqsei/VXqSqRP05VKZ9I2MfYTnKmI5
YerQCWBHpFZWRsH22JEJd+XUBfhsaQ0clrdOmoriroEbT+M5MPpK4o1gtrqKgVojeKVEnaTA+mRT
yZ4ZO6WntiGYkHQy1YxyWD2WmC2HrRcHkGDKbvYKQZQPo4xErYa621CM0XJXq1LDPJpjb8Rvol7F
0SETs4wSQFv603MUgrJ+jxWJU7QR0xh82IYR/OLJj01JkDam3lmyXXqNmL+rOv2YdzPVq+YPa6B3
vTPCwCrf1U6p04e4L4vpMzo6YZzvw2b0lH1MemHean6UtLsS57bqa6frlG9RtYvxLkhMIf0cF1qU
7CuI8qQNoy7fYEThH/CewObFMCgm3pZNFIUH3lO1B/s7mapDkGdZZiuckvp+qgJddFJFGo2bkfJK
6zRWG+m3pZ6N+X0qTLXyo9BSOXjvA9PHvqgT5gINrN3xk5JgYnEnKFoUPwyBIOC8XcsJ/qs1ba1b
ETK7eYPNVZHtx8ILpHwj5pWJKWKEngySzqJS7ybuhmpHBwwij9IHscSKY9AsPpYZbHW7VMrwLVAG
GtFtMcbqHrMZatcENzxJxrCcRS+MVO0w1YgwTLqJwkhHeAjSurIVo6xsbWOM6nRHgunJz6GZFfjT
gogfI/zvzESPvhexoZo/VJCLuOwqKGhvlKppZGpWdXbfd5PQbQKKVtuh0EFwViAdXqt6xJ+2M4xe
dBABh8M9Iru7wdi5iW0vjxoR/Zo8/pHKBocFS6gCp8u2m968TJK+h63YPaeJT+m1KMT2ttGLodmL
gTJK+1rLaFfIvVz/Aae5jPbRpDfALYwAbV8jafwie555phFJX1Sou7YTW+m10aIqdjAzweyKqiD1
W29WIT2kUx4Sa6SiUXdGFWfV89DgoLBLTcUCet2p2JOHaR9p9AN4EtpJZGjlTe43LQa2iVU2yG6W
sXqAuNNbWzXt1fJBVmEZ3YpNJuSbVEgiBfWMDiMWXGsG/Q2RVgE/cvS9Snuc6kZyCrWxYgpKk18f
urLKw/3/Y+88tuPGknX9KnfdOXrBmylMZjLpSYmUNMGSVBK893j6+4HVfSoTzENU9fhOqleXuhW5
DfaOHfEbtATC0tW0ppZcYaiEyrSlzNLmQzFMg4rVikklMM+6CCBASPp8qwAS6dCwqCqq5vQzFf+2
TnjaAk+h6Wi3cJhlnJfLJHxQM/wBEGCPJXAlUTqMEQbT6K4OzywFFuCCNdUQ7ziOm30Yi2npaDHU
8y9ZOUbpdagGZu6YgYpnIG9jXApTvIiOc9XI/iEuMLU4TuToQ27Hw9BnLz6mRwCOuqKwbESwZl7v
OaIVOz7XoXlBZ6AFd9sZheABnE6q3UwtmAZAkJX6bdDjB+12PkiP69AU4k/qyDXgDWHHL59mv4mu
NHFsYqcCjjHtZ8maJgDYZmZcKbFEASvLBcpKRS/LgsPVHbVumsiZZvMkDK0dqpF1/gMXqbh6mlI5
Th5UC9cO17QmXfUCUUTQP0HZoTooEv5leFoHM0vMY8nc5zRYdK8PW6N4bMUurD6LmEJN903Wifjw
yFJfPkQyOl4PSajCzJUno5Gu5DlRafwN8ZS8NL2KJzdUszF5II/3NXcOtbneFaKcPJWsb3RPqbn4
6Uup8ktSCqzUp14vd0KNBoedjogo2nM9claWURLxYvfT9CjGyPy4fRKE5qfKnHzZVaXJvGlmM4cv
KwA1cvC/E4xjL89NtXy/fuX08VQWjiVUtIe6DACVo2nzLNoUCsAG+rggzU7WBj5OTWKGYXqESzu6
HeYIMZQUAYkjQYoSzY38sB1eAkEKZqeNa/BkWjUmGeo0Qdu6s2wGAsbuXZm7RVHm2p4KPzbWfS3+
SAsfZVWK1FwvRTX/9ktV790kwyiKfR8E6rOS5JLg6FEy8aRI5lR7UYOJ1ShBbuHCkKolQuntIhvd
ZW3UuNh2ab8HYQwDL6tqSfECJUUQQGqEMvrkS0IdXQ06KY09+kocXjUSCiC/JByvwF8aghV4AxNX
3AxTx86XQ6ktbyna+AE5SFIX+wB8K2drIeAxbPWZ1h/FMByjp0bHgf0mU0bjt1TlWYRYSSgmXxUr
CZW9X1jcP5XIimLHhb8RsrJC2FnInoEcyzA1bVr+pB+NDrqISfpyOyDuzfljSvMtdMW5kJx6CPN/
i+P8/wfB/12ajf/7g+C5jv7Pzfc8+X72COD/8ucjwJT+RXFVUZAP4x8W3bf/PAIM61/01he6MjBa
+PeL6Pa/HwHWv2DTvGkcLkgW6mi8D5qiW94H2r+oI2KyAdEGTtjb3/eft8rDn7l9s/rvpw6TK8EB
WCAwK6GeEN3kR8A0On8CmEYTt+WYd964oyC0I6V1Oje/k+3S2YYXLX/ZX++N/wTDvhvrzMUUa1V8
qrDyiYaSjD+FhhTiS29g66NpkztFk+PnjyfL8O+x/o2x/RVuhR0QVCML5sGcvMFpXaN2VW++Nrz2
98A3Yofe1vN+JTmzDA9ICvr2IHbRvwRFdD6Xvqj0gqIWCC3vx5sOnAhvnZ3ixHa0yTw8f+f/JxTN
XAxTITwqq6HVgVYJSdtPnjWYjm/s59LH0ev14wncCLIW9Wip3CU0JafFtWyn15Vd43Uyalvdqve7
Ypm2/xnLusRatHkqzFxFTJtCHTLF5Tfzgsf6K37lzkIzAcKHn6L162/4a78bIi05ifAgxTB8hzN6
vmSRxpWUGWrtVV7vqo55OznRodmrD9Lj7Mxef5f8U/9w1m4Vc7V2iD4UMgx61C/uQah7xV51tT3k
PacEqL/lzPP+Az+Ppq+UWWQ/D3jDEQ215n1yWJyTFrgYTnvgBzdLeRQnzr/wt2jwwikdWnzjHIOn
Ja62R7qrGIcJvLHoJGTbo9p/Aqt9NRriTRXfhUP8a+LdApj6tZaLp4837DJzZ+fLKjqVmNPos8+b
gyNm9jqid1PrltO1yjuLh5EDetoekEMyAXR/HPW83fGf9fxrzKuybFMFkJjMefLiUfXCsrU749fH
EbbGtezik8IhVeaiigW+EHnsnDj/XguqI4ymU0zqDpVu8tHrufz9ccwV7/T9sLiCToPGI1gZK5Im
j+q2Yu5nN6udZl4MuHf1NSj29pgqnxRH/BR6W51VSmHvV5IzFKjycgnS9Vz+/GTEyFAjiiDFhRc3
HQWWLhKDY0aJB/0SubzqxlLK8ZQ0qNVzRlFKpeKuWulwpJ9GbSqSfScufeFHEGfJi1YO2lUUdzMW
7PXcPnILTQp5Mon/NCrap0xNhi+62VXlwTcR8msSsF6yFWeePJfit6lWQYRoqXYdm61xQ74d7zMt
mAO31vtCtcEHaTcgyMLokJRZ9QMeb6LyoJIG3xVVPHRtqaTw5JRFXccuPfhoNyObQFlGkpLXiQF5
vqn1+N7Lk/5omjOPDTlrze4adUv0ZworUJC0U4XgqZ4afFyjVAihUhuDAWNtEh6iRij2WqxRmrMU
4dtQw0Y3h2BwaSQWj5NejN/HOM+Cq85UlF+zmpudF+SBWTOMpo49bc7AqvKPLnGTye9lN8wl3iJB
xtrsRaPp0WuZRP6Xk2bhZdrInF+2Nkz+wVfm1KAQpyB/N/QylmwYjnqTqRj3SO3oqp1H8DLtvhSM
R8CU0XfIrb1ExFYK3EBGHcoeZbyk7Sgy5Be/6NX+obGs+mtUdAFve0i4Ep6xS11KsnLInXE7RF9o
5sJrMqQRbdEo38FPKJ78jt3YaUN6H6EDAyFiNqoHU2rn+6lQhefQ7NJDn6nBHpYGXVjcRFUbb072
Vjk26A8KxmCP3dgetbBKnMQci2ORGNldWWWjUyaS7EbsR0/2S3AMePTeqFyK7pxalo1+YOSElVTv
phS/5UjPKleelPqT3vn6I43X8t4YQuOmqWv1aS6qasHxGC6cJdpwWjN/8qdg3FcVZ7SoRsmrGomU
H7sJk2Bbkfty4vGKAfFV3SdFfoi1NLuhHkhVBiQgxk9Sg+n24BeDtovyJJP+MBfRfldCFS2xfSp8
GsXbTjB+NxNrweI21DVe8ph/9dJVFQ6tAAMWV1zqTPj+qmKWuk2TK6obQU4SvKazFLT7rMJEuhIF
dU/DFPwxZbN+AzMTelUbDm4FkXonTyPW0AnPzh9oGkWItpipWNp1gzOOFMbGLov01HR4AMkvQplp
4S10sWFCdjgm3xzr0Z6UQPgm+1l2zzGNPjXHqq1lQXStUPdxI6sNvU7AArxpZ3zhmKe91QYjhMSu
yfeNjlGlBpjBOJoKFdw9Iu+B6popTJteMAxPrWP1OVBiC5SnINf7No+DWzWRlHt/ktAO7S3ZxUA5
53dbleAms6bFdupXhezAPjdbu05FfdrNVVA7oyh0L01QVQ7U7cH1x0K6KuSo/BIpmc/W0qma+Fls
eKQXOFgHfn6ddr9D4cFSD7Mo31qdYXp+XtWHaOh66RncvR67oc7j3VlqF0kvUDWuxCBKHRgZ000X
mbruZKNe3lSiGqKvFBfD17TMjU9zKCmZ3XI47Cl23pizHrPyQk4JuscwYXRCuY4kt4zk6RMNBpWd
jRwR8MzsGHd99KWR5OjXIAj6MRi7+dvUB4j68u53qiHqruIaFXCrSTNvDrv4V9V0Co90pdpXYPev
1FiESt7FkP9HfVC8iA/PKYTeuEtbNUT7LUkPua/VqQN3Ks2vlCqJHsaeD9BFbkhgJbRW5gixgpAO
hAy62zPihSZiTGCpQws5b94MA25cfuuSjg7eJKjRTunQdpIy/35qwevl8lzvQevmR5l9/RV56/FW
iBDjFOcksy155ouJewk7dkOmnyN+kpIg+zaNSeBWTTMcjVK5VVoTI/ph0PBwbgHoUc28Xfy+7RBk
BY+TaMLEuZj3o5U+KglVN5ka0VVc6tL1aJWfmikwnaaTHyIkSNxSMo9mq30tseJlUxeV4yeqqruh
CqcIZGiMraTJpytm5lHU+9Zt41x79NUCT3sdFtfPPsu7h9CK22McW801rwr1Bu/t5JigJPaQW1p4
rP0KRSYflpdail9GyZ84eBtyyaHKXTUHTEoxR3juO9X/bcRF5wqS9XsGauREuRDsq5GSdpf1gdP7
OY7iUYjkadz5wpE3Kv5xZrZUdiTzmUI11djRf8Ld7SXMgApQqHqWWxycUSjX7TCrKwA9WDtLI8m7
Zi7q8ENpQX6Tsxg4FhOvmyxLH6E/Ygtljpe9OCNaZGOkZfzyp6Lk66/qp6FE16KN6py+gBAd5FkI
R1cts+CPUW2xCOca/eEbjTU+zD5ssUc1yJL5Jo36zHTY9BA9hvFBjUdK27RFmDg7V9BxBEKDAFoh
66WbGELpDQYAyr6nfJpTowucYpTRk+p7uwjG/DOHZM5ycNeACE/AM9OtsJIBC8HUH3aR2d/rEy2o
Tq0fcY4obKOtomMN+MaRzUFEpNfiELIiy+lDNfkdqUN0F0jF7CQ979wK3pLyowum5BEEi/9ixHP+
mmidfmiqDBC5grtdk6Yi1EIL+EJOcyasMuGml9pup8t1fDeP5nydYuMXHlGenYSbOtDj4AnN/ti4
0kcjc2ivla9tn4d3ccpBy7eemPasWWl9W6Hg/zDVemDt0NhMnSERStFt6443iF+H06HgCxkPXTeE
e2AT8hVSOtVxjsv0Rw3iFXnjSpXGm0FMmhtKbNwlmh/dVoZg7qKgpxVnlLlHmasZD71SRuBEx9L7
OC1dIcne0lI8GSjWoiJEPWX9WrQqEKBiEBRe7eJjMrqSOzK8A66D0WPm9E7FVXJHkpTbw310b7jK
c7NB9lnBI/78CSidAKFBH/Q9B5jEZ2iNDAHb6SjtVG88KIENG+PR2Odevm+/ilvaJxfy/4UCgXKK
urhargsLWWeJg99RyBBRCM4pthbpFXY/e0PfJR1ELbpr09eP5/nCo+Ys5Cr7r6U61nOTkIIwO90g
0Lfa8lzeCrHK8UnwhCyeCJEGM2ZgzxaM/48HsVKw+HOlKJHBBZNolpvmKkQLDS0UC0IMR/WoO8lR
wv1rIceTtWp3EJaQQI7t8BFADWaaHweXL40PyooB3hBHFLCH528YqmBmmdHl9ZT77qW/Cg7hl3RX
ONleuuv24+Fn4wLHdRRn/Fyn7NnMlV+NB1DmH/+MFdRlmQMNxhsvUJQ80Ohda9lqllCmVK7YPMfo
AF26+RZ55Y8B+VwMweKjBEA9tqcfW4jL95UVwlL0RLsI6s47KHDIXakJA2FLI92lbezGcuPBvdka
3vtZPo+zqjjMchjHSk+cwRGd9A9pp7i0wl3pCDtsVx//Rs1o+RvPqwzagghkQjG3Xzwhzte1TOQp
6PyJTwPn3yOEgn3wTXlCEcPR6WBulxUvxjMXQ1sKteya1Sau9EBXEkwVvMbjOnSyI3vIaY/WvnCH
H+bGrr1wuGmL6DEQagUyjfm2q09e3pFBz7Y1ucSs3NZsBHN2ixOFkNjjcfRa55/CqN/251nAVXEj
0dTcMDN/9PSUrlaEg1h03QjJHkmJjePgwpZEnhp7UEQcNRk5y/OF62pFidFynrxW+5ll1wavDmHa
b3xuF1YLiRR2B2slgxpd/vxk/vQ5KgKlG5fV8mubOsPBcpR9+z1wRFtwt4h6F3b/WbTVGTPOUYqh
J9HmTrJ98XfWbIznbTevdvtZhNWkDQ3uiV1LBFRSnmpX2pm3yVOW2XVoGwfIpw5gkRQC+87/wq27
666rzXLQhT2JpCsADAPwHKY162q3xYtq8mdyC3XvU1pPvMBLcTf2rH2/F6+D+/AfiXwsW5J46BXS
rEHbBAr2+RomkY7RgFiAm6syWxTulS262oWq7HmEVd0588vIHJfTcXrsXRQdDv7XzFHtwS0e5MNW
Y+L9vj8PtqQXJ1vSH0YeiBJPp2IUqPNYdkwvWRquNnb++zCY4v6VmSmrWZuTBICPIOTs/OBQ3odO
hCegeNUfF55qbGNe/nXTxmZJQ85353nM1TyaqTYZQ67lZIP+Hmn82xaQmlN8Tw6pW93qD1Nst9dU
MgpbOQYOm9SGuARZH1Ms0d6iSl+4as9/zWqiMdAro3hQc6/8adwbX9CsOIB8GpEQt+dHHWcsZ6bG
sQ0sfYNQfzAN606N2ltd0g5Mg3or3If7xlvKUndode0sZ9gllR3+XKzfVHuGEOPIXxSn3RtX/muw
eSAtE37+S5AapY+yfDgAsteFWznFrsySEcIEYd07HMSHeIh24DxcXkz2nFDZGNPK3dh679sOiPQh
oYFqwaIssBYObsIuUCFx5BxS8052dCc6anfGXuD6N7faVUvDZDXC01hrmybUMhDUFom1+DR1t7w5
wM6HB/HwzyyH3k6hs0CrPGMcaZD4JYGAyDlm9qRHT8OwJUL+vmkJa+pk6pTVfdVVYdb7wLV4zJh7
azdeN7vwia/1b1xWm7FWtxUSI3FYDsSyOht69GP4bDkJSDJHJm+qXj/eFO+vxvOBrS6uMpMDGbwQ
4kj+5zF5TLdeSBd2+tnErfIWtr4aUg1m4vJnfbhB8RCUmeQM04OpUZORso2b+O0j/mjjrZ5kmR93
hd8CXZLMOLkJ/Q7BhzqgTtJK1OrEGMQQrqyfzRGAJEWV2zzsE0fJi19FUD5SUJlsyaROn/lFYofF
WDwqcBXtQbLAvarSs16JtSsItbTAHQe0Q410L/g1Fee0WgokQuBUuvpJHLPQU9PEd6Vpyl7DjNqG
Nbfjc6eUsz1JWvdzFAsIeGZeXQXGoNokECFoV0H4rZW6tZWvLmfqelYAUdBwhAoqkhzw5yeXm1yX
8mxF0Z/ZMXhjxS2f31iHi30aPT/JS1zrqt+rOwSbdsKnf77JTqOvNlnm474INm7ygth6qM3oTuj1
Xx+HWKnA/HkOnMZYbbS5BrURy28jBMtZ2n1oJ6NteBA7K1f9IjmqaQvjcesBt1zXH03saruJadBi
GxvQyk1+Vr5Pg2JyCnx80og7rI2SjeR8K9zy5yfrmESTBfKbUeb1vDOoZ5cTniVYK02vaK5tBFsx
ZN/P6SpvqKgsDVDsFsxBD1Qj2Xe74SbbBZv99/cJiqEuHABOWVA272x4af0FIpqSpUdq4KoTUNQu
0F9Zh8ou8Kz6eKtcOPLOgq12I9ZhSVlLeeNFrRnZtItux0Lb/fMYCBcuvf2Fxry+as1uNpSwRv5B
t+7UIASX//3jABcqfLRI/4qwvmCzeFSaeTIL1iY4+BDIxRdBoaOhP+pH3Mkew/vECV+iB0zUKbDY
efu5r7/nj8ZGPnshqTr/Hav7t4kU34w0vSGp4CWg2+jtPCeLFl/4db6BxoqbFRwF20wxO3VvUgSC
h137XTimxy0hqAulJH4KxzE6wZjSUsQ5/zjCoATpqrCLptJBmt76yUGX74DFXCm7hmRHoPApfwkP
+UvphRS1HmEGeCiB38ob2c/77QxieTFfovCBmcubaMjJV6r4QpdGUUUlx/qsJoKTdgZV3wB3u68f
74ILucJZpLddchIJ7C73icWQF42t4jGEEabt9V1x/998o+ehVrMb9WZPL0cpvcDSdvGc7szIQy/t
qtn0Ln7/gZ5HWiVbEvzbWOai9BoJKA49g3je1Ml4n5ecx1hdiEXhZ342skS1KyMV1H4qF+nIrwnZ
P7sCIWsRqZ7wG63NrRtja3Sr40fDbl4zfUaXh9KLLlagTbfkgC48sc5Ht7oMi7xtMYOwCq9XHAgk
4ouGt1v+at2advZQ3cffZ2952ny8GbcGtroKS9EE3b0MLJTACpCGkVMqW/XirSCrCzDM4z6SC5Vv
XLcOctl+4nr69PE4LhRSzmdvde2hlxnI4cTsgfKnlENF3OM03Y+OaYMxv9/C8SyLcZ5CnIdbcreT
b9jyIVV1Pt+wosNA7+6aCDLPhizo1o54f11UWjYOXBeNJ+0ADnqxctCUK2AmhvNnR2bsaa/tffmw
MZvLz18ND/KXRq3PlDBpWGtTWX4qxUGFfdQS2biHSXoU0bg4hjDFqU7NlP+O3VUOjMhNQKQgDfbx
D7hwGFNghFxIvUqXqQ+fT29VCxLWlsu2LL4KibibAjp0b43BLx8HurRvziKtzi0YGrQWO86UxjMf
zWNv2sXewiA0+tT8kbjRvbAhL3zp9D8LuDrE2ilWG6FmUZeqPpe+Pb4aHmBaT3jY2qSXBkdZUQMJ
T9V7ud3Op1Eak1QPhpJ2yF7ZRQaKevLX3lnK66Q3EhimTZnFC+U/xDxOQq4OlN6HPkmXFPOpavze
hPJzKdZ732ruCiX/IwxC0DgCdopRiraBLzrKnNzp+L9/vKoXDhz6FzK4b5qZyz4+H3eWFklBl3f0
TGOKPlcBzsNWp5sbUd7n9UyqSJsU1XDatW9Z1skZECgDzLVAxKZCmr70iOnDOnptQvU6SXZbHcUL
H6S51JwARWOWQRdjNSJZhAyaspJDbdip0dCcf0y0F5m2m343Wl9K+nwfz+Gl0alMIChiUtZ3Hm6W
H/NqUVVyRN5/mVyQHo7aMemMV1EdY4Bb89YRfuF6R5rzfyKuFSBjTYMsqlet1+/yTwgiAcizRD7H
RRdUOSrfBnQgYy+Xd5r6d0o4y5e+OvPOwq/OnHCs0K1uWU55X3w3dkt3g7I1FJU3mfGt6b34oaBB
RxMRgYz30gACaIwxz6TW0yVyGe2Q3QrOZNmKwSj/jgDqpR20+BMBOWVFrXX5UgjkdvYFXOFCRCbL
14QJLorvcs4ToD8kNbVtYD4fb6GLY9TkRRQHkyvlnQgw86nAcGZKU/TqrjIv3uU/WlvZK0dqFzvf
2wh36bM/Dbc6e9QxNAH6MaWN0QXHaEoNB72LyIam4jtQQQdPb6s0sLuaEhawzGFfx0LwDDIq2eVN
WX22xHQ+mIXSb03E5cn/ayJWn2+fU29rkefwxL2GHt5PZQd9k+kIbqWnZI8AxUvk28YRIuR9fsuN
ujExF7IVZJb+Cr9KjppGnbMKPiBIecNG9RtGAM1dmghLZwbhEAwrNwX8t2IuU3JyOiLKFiDPVo+e
KLwCH7Kb+KkMtmAQl1Z8aZzxIdH3RD3gPIgSo58NsJAOq+g3sHuFBbi1hYK/NJLTIMuPOBkJOI7Y
SCTqAk0lf7LCYR+W066p5w3wzYUDl2oKLTm0QDE+XOc8o5wWsV9WoxfFVPOy7A81Av8Zy587MwCm
lv83k3cWcJX6tHIOXLaK+Vz05ig0ObRMo/z58da7sEDL2YZZDrDQ9zrPFgRQJYTFi6+g9keRZ4ew
UTdkfC8sz1mI1VcfFn2hqKnYeP18l8s/S+VroX3+eBRv1+vqbjiLsfp+c8jTfljViEW0TnmluFVl
i1+r3JH/EJ8pA3uFy86LqRXY4WZh4uK+MCQVPVQ0azm+z7dfoQjSHPhC4ynZfNXr0itSmDwG0vBH
EObXERj5jePi4oRCWMf0Gll6pC9XATvYnu1EwDGuP4eF6nGSVnbeYyH/8bReyPJxxPwr0GrlBiVs
5ULDky2cotErO6u/USpZeNTLOnfKqNpC2F3Kvc8CrqYSf75pMiSp8RanLagPTnDMDwbp8HTYEr7a
GtvqyA2aahCgZzVeFwnItJtOLX1PCtSNNH9Dd/xCFZ0ewck0rk5aVYeZBI19KYvkV1Zhl7tin18v
zWnraB7K/bY74AX02VnItaMNWJSw1gsmEsY4uuAvsHRs/+onedl+Pv5J+AJebZfIJ3+8ZS5wd5bI
UAMBdlEwfHvynBzG6CdEUEeJPDjKl6ShdCmVFCvlB8Aa8VNeOfoOhv/wKt/lG0fZpdcUTtISIt0q
//HOl0qsQ3ryRbbkp0hJJNd0l/KdjxIjJAAA6sWiVv1ffYsLzOzNW/MdXiPP5Vitk2708km416X4
pTZlECoxFIKPJ/biQX0SaLVfB9XyURlW6K9L9Y0lQLAAXphvBLl4slhIU+kkhLS0VyeLiN2FoBcB
OS99rMRqXAuMno+Y638xlpMwq3MFwzn8OjWTb08KrkQZRkuTff04xIW3ioWkJK6tCpgrWNDnZ6TJ
wZUZFd+cIaRIpKBcYF63Tf1shvscBn6xVTW4uDwn8ZY/P9n2cY2bW9FqDS95cfhsHpNjBoE0SXez
U4sH314kypMfH4/x8oY/CbpaLqtTI9Uv24X1u5h4eNUedJ7NYwyVW1jU/1W5+mxWVwtnlWEizgPZ
gpbGjtp0toRVvQh/LNiaz0uXqoZxzxs7FjvV1dBkmEjwN8jp2t3kCEBKQMzW9uKr2h5ECOPdHiXi
I8rLOyCkW4fYhdeABdBSx3Saf8KcP19Mo0aVBnksWi84Oj9IU9X8mNA2+Y1SHMJEs9GA45OikOGn
WqW5oyZUu4+XVl5CrBOaxUeUZtTi0misfgK6H1GcBN2fHSAr9MoGfQk3dIrH3K2vQgfpBffn6NQz
atOOltrmLi8dQ+edsFmkurQUpz9ltbWLWImCgkHz7q6v2ht8COzy2b+CuXbVewoWUOVePWzThy+d
RRxDi9+SgXfMuvFkIJ4F1yrluZ++FsMjKjq22r18PM0X88bTIPL5SpvCVItWSBD0xR30T579GnnU
tH/sgtIVciR9UTRRW3E3a829bygvVjoerKzs7CTPb8NcuRvz5rFNp62c4dL5dfrDVus/CnmthQnr
n9/En9D/gpeePCa/lMmdn7IbyWmd2oGHUboK1K39x7Nyafufxl4tuJzGogU9dTnLooOEyQcccRxI
t8JcXmAKHQolMx2ftfO510uz1MsCaHYl6k/KCOG2jw5W+19cBIst87+jrAVOF6GccEw5mIOgdeYc
n20p8tRh+pSgPJUVpAZZJ20+6C8v319RV7WqIIyjChZx48U31nPf7umWuigqPSxufDEIyGMH1EnC
GVpwq8PHq7cxrW81n5ObKEAOdJYkq/EmCX6llNiFlDjZ0Gzc4RcuH8tADARgLCq1JnqC58uXxUEX
Kg0iPEudfHYbO0vs5frp3MmtHxGT2xjXG3z5/EgkILKg0ClQcn5njqWE6NFMfVR6+q25l1ywKApI
XN+FzkyNRHGkz8Ft41ZXqRcew87VXD6d2y1RgwsH8/mvWJ0YRZgiUGqF9PpI5qWf0V3sDE52J7lI
u+6UQ3WbvzZfUPr51P+urrLShrsZuNFWq/X9J8qvwJMZ/RZ4Hvr62zEj3WoaY6poUQcHqHlvJo/b
8N3Li/xXnPXXkwxogBdVXyFSMe/wiHALR43txMFk6Eo9GLG9WXZ9/+VY5O460jOo/WnSokxzmkgF
Ud/1yE5NXgRc9pt2T7K7W1AG7bEh2qIYvNjd6D9Srp2tLXbh2WRZPOOXptrb23oVPDeqVIwthSYr
AoE9woF27qY7wcmv492Sz82OXtiaU++rT9sFuQuXEdFVbOoXuDnn4So6spaRoZVqwdZaFEHgunqI
T9kx1ltLaA79x+h+u5d34dW9yHqCE1pScgMl9vMpr+vQLBCTXDpevLpfun22V/mMo6/tfstF6cLq
noZav0vV1C9yqZIKT+6efDx1JP+70PoHWf1pVQ954Lsfn4XLLz87MnSQIhoqRkDp0WBfSwxJfTA3
XQfWPb5qr5p9j1taeMh2WyCZ9yu3irMM++TMRSdfhUKiA1j7NiP1g8Nz7UJpvlYO9Egib+lX+tYE
4wvah7upfPIOFryKvlq/wR/7tpOJHl8Vd4s7ebfL71rKCluH3/vj4CwS1afzcQqqbkBiIdLCxmgi
tuhCw0giO31ZGDriQdw8D5Ynxf++hBCuzkNKk5roYcASDk7xwi3WONWv7LjYf434zDal7b/W++3s
82JYQ+EJgguV+M7/DnOMWc5zBIhQCXWrInwNxD66EXIh2pWFsZHtvbuyl2k9Cbb8mJPt43dNliuj
gKSS31+1cpx90aprv46HPz7+HJbE7d1cnsRZldd4vEgF/oegBYrM0zN51zfmRu74diN8FGP9KSRB
DaoJSZox/SyWsttr1n4ySLCR+Ajbb2UfoeAnYmalOB8P7vLmPBnd6jOQxioSpIzNKSKm+azszO+L
YRowzvkA6QCBo60P7w3f8cFY17dj14pRmVRETG+Gx3GHTg1ynDghF3eZ10AA8B009rBH5tlGbnQr
7fWfAXl7gs5ZND1PCxjK2+rpvTthz/fS22F/spdkpBgGPUA7p28eZxPfdKRqbKlKdsr0LJeJM5Xd
148nfmP3rhNOBI9RPyr4VJL8WjOPafd93FJX2gqxyjWrUofQicmR51N70A3EcVWu5vnLxwPZ2kFv
hdyTuQtD0+QKJkzrgny4kUx78SgYuXmtF/FGPGxxiC4Ni+ctwFnoXgs98Py7D8pMMTOV79Gn6Vmg
AauV16py//GoLn30p0FWCauOmHKYLh+9X/1s0ge/2PIG2AqwWpyuDwPAxdPkSSoCau3XRV7i4yG8
LyqzqU/HsPyEk4UpFUSLlIIxhDf4W2pfosP0OUcr5xYhz9arZHu4KXbopcX/RT17FXpZw5PQWjDq
0hwxutYtvovFvvm2cGArd/QyEeKhLR/+xj176fY5He/6QkDYq6sQs/XwTLkTMifMbeUJ+QgXMZae
Wg8VRWfR9d00q7mYyeBUo4B5QE0Qzv/5cKc0QxlpXiJPdoH/4BcdlRC7e5xf6+voJsal4CpvbIAt
B7Sl//GT8m2u/wq+2qp9og5xXfP9LQCT8RMsyMV0NrtSPPlVWuwmtwp9l7fuXwFXWzeZUTSQjZ68
DQnV1qSHNrgfb92tCKud21dm3NY681kN/bUCScYWa4gUHwe5eHCdrtpqk1o1tfp8YBwLCQ2xsT/z
sg7fHjLOpRC8dfVdSqxPA642KBh53QApD/m36Y49CPhqvNaT8L5XZrtpFMHOmvRl6sffGwNdtt/6
xj2Nu8pgMjR8fFFjOmUYcNp1wfbAA9Wml3Xcoq5uDXGVyAiq1VXJohhaFcCZuycR2Wh5/KynT+J8
Uw8kv8lGo3xzGVcZTDlVJopeb8uIgHqKOL29aHwYoKuazDG+b38AK6tN2Cjnn5yxyuiHVpjiouWT
g43S2/FVeTWaV1ZH6zXdRfvyd/69eJCkvfQbBfL934AjLgv2bkFN2VBR3Hsr7JyfN7pZK5keEV88
jpGtgX35ru2kQ+L8TL9b+9Dkrf931CIvfpYnYVf7N85CyATLMVcmdH6HFGvEzxtb9eL+sSCwI267
eMivtmqgdpbaIRYNu7G9yQ7BIXfR/VEdyQ4eLS+5qq60X/1T9Sxeb0/re9bGsqwnwVebt8zoomNQ
AABYs1lbTzosNYTqlo76AeD1TnWHXXblU8tIdjVqo4XLI+qqeN2Yg4vTfPIzVhtaDIMIyfMi52W6
QL6rvXa3kIHl+w6FDPFgPkUbEd+X584Hvt7PsZ8Ujb9c1wise8VTA4JAvyn28q/xB0J+3+bJLhvw
gpGrPyGkX7oU123r67zxJV9M7P4at7G6RQXUh4rx/5H2Zdtx40q2v3JXPV+eJkECJNfqcx445agh
Ndp+4ZIlmfM8gOTX94arukrJ5BXLdd8sa4gEEAACEbH3zrGRU17t/ADJADk7Jbq6QhYgvHS+eUDu
gtwNWkDxj9mxr3N1KJOuw+ZJ2o2oDUMZ5NQ24xPXu9fPl/KSjAET+9HWbMeAEDKKi/EnEYLqCYB9
f5iQBFAc0B5uGM7gEoJJMXCO1EZI5K09a5aHCqpqgH/AEzdntCkSA40oCcOMmolVBcwuQLsHIijQ
Ha5pyC0tHgSh/jQ1u7JJWYRJK2PxFFaBXPH7IIOdd1X78LL3EhOK/KaOVLYOkoR525A2Nhxk65jQ
dEe9/j70RFZV3YMYx41u1vJuSxvRNKCrBY1pKK/NiVzygvS4VnGZcZoCPQvZ05xvVjxkaYmgHYQU
JprJQE81c3pITVQpGOtF0Dq6KHe4UrHX6Z4CkIDLxTIfmYI8vW8VTgZdE4eCvdV0Eots6D20zqPr
NlpBjC0O+sMHmoWTplxCAIZiIWUWHaRM/yarYbQSei05y8dBzyNIfQAvQNOOLtWLLyOL9uiWcMAU
d//55C56y0c7M6fsGUOfRPKHtzQ2aPZFrcW/lzZky4DG3X5ub+kCQU858CWg5AHf2DwXzcAQC24j
sZigTgCvgelJN4PDN+QpdfpnBUnpxJ6uwxvT7Rxw3p1M6iSvf4PxaGF+BdU8EtRIyuOTzJwKB5zR
hAYYiHov2Pb36iE4oaPnaDggFdxkN3H1T/ijGCQeFQOtdcz82dR/HpMMdajxIEBCo4KOjYm2sC51
ydqzfGlgH43Mbmg9byrofYjASxIkhxoBTIlFphUmxkrfqvhLs1vibDizSzjLZEozmeA6lIxbJGsi
qyTYDzl1IzQsdoxvs2HtDF0KZT8aNWZxZZYOULIR68aR/8JFYenFViTjAOffof+rUey1G2LZpGaI
dgkAk0Ahd75sfZ9z8MbBZIt7adrhsDkkV/UBV4RXeJDuWHsgiADuYl4pmPhE6ycKVmKFP2QGJAre
EwIOYVcpHmhwPRYQ4wAevg3veff2+XZcOFqhafyXqdnly2gigU8apvpMthX6beq/jeELXWsoWvRJ
IAEgkoCrArXF8xFRKZDqwISZCtIouCDB1QDm8ja0Px/NmpmZ6yMTFlAWqzADmfMeWiXplFkTX6uR
Lp2ZqOP9NZyZQ4x5rSSkhJ3BC1A4QB+YV21MFw2zwYPAN4y/DGsSB8efBpHTP58/tP8ZaaEj94r+
8Rtdrp6zgq1Elkv5dSD+BL8NEfC/OekEpwOBtkSNdF5XGtYQJptJ55BIuCqlL+mQ2d0UPFFfus+J
tHInXPaxiuF9MD27g+QohgbY78wFCOkj5kWHFP2VPbgg/PumdbPI/RtV0YUn/5nV2TYzeDpJlQ/q
NHkvOoJRDd2AgALdnOF+LUpaPkI+jHC2z9QsGBRewGP8R6oC/Jc6IQjontBWvq/voDHvrVlcCFHO
BjfbcZAdClIlxWrq1Rcdaketqvx6gHJmYbbZMja0ENfDnm7MxpbQygnGXbCxrJkRe+niMEQvAvR2
iY6K2SzWAnlyHFYx4hPRkJDtW1RaQXuympS5rFX/9MG/7MziLb/NMqaJh624V/oHBOhOehiBzoy/
rTa+LZ66H8Y083ezmbgMDm5R7dT27Q7vVxvcI8atAPcWDtJqN/7zeuXx8nQkDJokhKgm0/E2mI0w
nYaJ9roAY1fv6ZB7YfYG+mHnV49gGMEDBLhIqIHiqD8/qcoU2mAGmVoghcFldw3WQHsq13o4L537
zMi8PCb3xiD3BOgyeuNvcg+6KgXKtqJVRxS+IlAF2cHz5+O6ZPAAKhntgujhAOcoSCJms5epnBdh
FIt8lrEHRfwEipXBd0DWMVjFvnqPrgI0N/wksIw8JPL+RkpNmDjfCucfYeY2RS8D9KSleANZnTuh
+KfICNY1S9+Mu/oKD+R/sJaIelAggWDyJQ2RYCWY1CYBkAsKhm1dbkBzde37q0+dywYszO1HQ7OB
0Qg7L4mn3gWne+WaBR12PISqHfezxKONUaqWMnQ5MLBjVB+ATzUkcOhUfuKwKktkq5tASb2dIqCe
7bostFsfxeI7EHkD8deqjZ1MSl5bfloPptVORhs5WQUFuZu2lmnw65MmwMGaKSMLCMLF2cErgXgj
UqqgdwMCmvS8tNTg6Lf3n3vj5aFIzozMzt601IcUeh0QWdWJlWSvqUHsFGRWivwtrSHYgrDHhODH
50YvTy1hFCSxSCtoIGye7QDZ5JDki/wONHgtRAbBLK+81f0LpBdWDC0cVGeGZu5gaAGHaq/UgWLh
zfQlS9bvUm6sGBHrMNtMZ0Zmt38p6zE0GsUUGt/79LuR7JpEsmh5nQcrTRji415Y0iBHZmDa2GUx
tg0qGTySHXRfZKAGuBMOXz9fmUV3+GBhdkfm4GEyOcQb3ECCxu8oWXn1rZs2Ragi0B4tc/qWDtT+
3ObCqHRQwoJmTygBGWw2f7XSK+BPQIOzZG55+hIM/soCLRoAdlgQGLDLRplCTzVoa6DdVJqeZbDW
B9Be/XwISw5NkXsEjZVoDJznrvoySdskT3vEl4nN82pfm8aDXhaTFWh/SIv/Lqh9+/tyfxRuW3I3
imsRYFUcqBecWWWhJvU4JRD+MjV7LB6KgYOR/17Pn/2sWlmapf3z0dZs/4D6Pp54BVsSezG55gCE
ZslrpXNxxMy9GhrbglBZBQH3PCmnholfU3RwutQ/JWn4JTKgrhdkX4KE2ESFekI4rizX4rBUDezb
6A2GhuAstPBN1Sd9H/augdb5GGLcaXMHQVfvc6dYcDu8Uv+0Ms/za2lYo7MoBgChVKwGqAx/jWt/
0RU+WJhlnsJcKg2ISfduWp98NJ4KbsMU7HeKj3/j68/HszJrOsE6fkgmoBoPvowE41GYtqvzxrQC
Jdz5wA3+fxqaXQ+136uVFmJYWgK93FtNQh9znju/PhoD8gSKhvgSRcaZDzR8Ii1Urzs3z6DTbWZW
BZ0703z63MrCcw1X3V9m5vw7DYRHOqWAmeKH+UX6DkWsPkZWtOvs/IXa6R7a7dIabnTJ8T7anLlF
CvEKIo/QsZLCO9oQS6/WuiwXLKAJGaErenGBxJvnsbRKArQyl4G6her5bgp0xQ01PVmpHS1Nnolr
AZUj0fR7Ac1P8qYuxzgAcvHYHmWXg7vDEYwakLR46ZO/06cqfHh2FqHDGOBMaPThH/P0ksZbYJSZ
nv+B7m1sqJf7jmb5N93tuNpctThAFVzr0CpFEvuiR55rUlmaWo7mjiv9i3oE2sNmkDsM3tDAjW7A
tU7VhZMWHDN4TRlYOFRBZhsrhvRbaCo+dBXNnO4GaOS6eRLW11BazneTTGOnLyDaLvl0DSy0ZNnA
8Y4OMkbx7Jntto72pUIDZUDLpeQSZFer8oWCVIsxtwNRC1/ZdgsHI5gqwIwCDAa4ludda8w3oSmW
Q/AqzdBcOYCGL8yrN0jgZfZQQIJUz7Vi5apcCAHOTM5OR32ibGRGibYPCboKpJX3UAY7DVDmPkwN
CrqfnysLcdqZtdlKKoRmChCA2BmBv28rwCv8jljMj/aQU3qdasV3wt58KyeAAT63vLT1P06t+P6H
W0CNOYhcCTIO5QBJKLl/boi+FrAtziUDzIDgiIFSgFjeDzaUWvfzCYg1txo1JwPk124gkYTWC7xR
UgPtZZ8PaeFig0sKYiTUOlG6Fd//YK7p2BjQPgGew9AfyiAeLBksvkqrr717FpoEIU2sQ9RY9JFA
XHhmSalTtZ56DAzyBxtWWXrvsa/gQrPLazVzKEQQzB3ZoDepWtv6C5lRYRoiOUJsGWWzmcdApgDK
VxUImQcPWNX4LeTo+g8d3ZY9zdiK8+Zv5BkuZxZGgVQR2XohFzDb9lBhL3SIUaL0CLIEpQHCTFAi
dY5u2BU4QQUXk3m7NtRLDz0zOo+7IBUlBTzHcg5J9CypheGksvbrIeS5kdkd25e9BNEoGGmCLzp6
loU+mtpov+yZ51bIuWcOXZGEWQArU66ifjkdUba1zLBwf3UDCDMoSYFeBZx9cwUJCAGGZlDBLcHk
uA+Ifhgm5gRrBeLLO+DMypyGf4plCIjqyHtlkCcEVVJpT2Pl+Z2/kQro09Owt3u2BrJf6BYVViEQ
g2IEHhlz/rqGl5pEBrFQoCEULWM13RAOfFjniDq/8oQsvatyS77L+crqXWK12Lltcc59OFi6YdJZ
l2LPUQtwAlQGBvOkjRvqO5JbOe2T6LSPSqcvPQU0pGRdHOfyID3/ALODdKpMUF0QDF7svwgQXTlx
hT5IBDo0f/TKnxh8kJ4b3ucOtVDXOjcsfOHDyENpJFBMRBwlkJdi5N078HHW6Ble/G0V2yS2wXnU
dm5tdsyEctOg//5n1Mbd4CBQVMmROzU6n/lhrYi7MqfzlHEL9hc6NHDjlFwX/rYInqNQtkp1pTNk
+ej802/nIIkoieu2QJDtFvohI88lVO/W4uvlg/IvE7PTJQxjBWghmIinH0nGHjO+Js28UArEyiB/
L2ouyFfMKwVQSSZAZ4KVv1VoZfGU0espH/JtSprg2PBBuap8BawQRatsOjL5uzIcBudzZ1yaSSQb
gWEQmTOo0p37ot4pxqAVETrzVYQPA+TuDcOq8pXHypJb4DEJRhkdES6i3HMr3cDNUO1kpICqyBuK
zAnMyoIGowdh2M/Hs7i5QB9jgAzvJ+H1zFTN2rFOciooOflThu5bsCwM7uQS6FKskfsunp+IowVH
JQhkkKY7H5ccaWaUUWOAsWA7Xhkv9NmT3D4Ang6IwcIyDlAQcEAoo+QrEfXSun20PHNP9P/XER9A
zEbL0spLfxfkplXQaeWUXly4DwOcBUZSp5dZJ4PokxDoMIDDMO1tZYjtqu1XHHExBgMiUdU10Xhy
Ef7xsEDhTDDxaHIF1qOgNq9rMgXuUEv83g/44FCi9vs00JjX5CNeSUI/ojVH47YxGsBscz7elGYZ
rAXciy6FRB8zCNYYAeJsj2SFXrBEUKiXFYBoNWDj2VZ2UgJwlo8imH4TyV7YHaT2Ve93n7uz+NPz
w5tqaJwCuBcZWmPmYCxMQmhyKj3ap9j+d2go8SCMs/nczKIjf7Qzcye/iNGHV/20Mzh5b2uugIr7
Tg3MCvdACGCXNjBOf4NvSnjQZyOceVjIOx8odRyCIuoXHMwlf5N32U6Ev03ktZoTayuuttAch1AH
+moEyTjgiucZGjDlAvtAxv6nrmFy0p+Lq+iRvUVXfWOT22nTu+HWOCgu9JRt3zVDi93JYIa+LVc+
yOKT58MHmTOy6jUk80oN5+KgWFFxG+UbAsyO09jgSLbLp0Z9o/IGfXKe6WgrV+jSzv5oeuZZktZJ
fFChthTjrJT6aVPV+j2hPogE/dM/8S4GD1IBzadgfzg/JmtCQUHQoPAo5BCGh/g2d5RDv0W6z823
op7cbphs5evgLzGIC+cCEYGO20AHSeLMcNRUYdRWcK4cMck+8qN6Q8hYP7WFXnkjaIwdbWLJD9qG
yg4S4eadhI14bKQ2f/t8CrSFD8IEqZkMqSmQq82OEOhvJ1IncoLqEFXQvWsNT/InY+WaXboU0JCM
F6yOpwqZP2MLPDarSB4HN1BOcqpalZlatTGuXD0LPfpoL9OBxwcvl4Ki0cx1cl0pc6IUrZtkwXMe
KPdUTt5QXHZyGqFmzw5Qx75m+SPgyhtW4NjIg1doJrumdoCI0yZR2DX6J8Zt1CebasxU6//mg9SY
lJboZ4hzO8h2o7lGJbCAlFHREYtcIqjRkJad502GmpfqOIFiklr+aVIB7OVuc0cqoHTQJ1TYuhu/
1E/BWzhZoBwj27VWoaVrBNzLSDBquN7QHDLzgWxKmzxAP7ML1SwvHUH1LhvQePevSew7+Zg4AxQC
qA+OrKHcRFS/0+Ju5ZxfcEOIAJs4+JBSFTis843IQSyTthxAA9recxUhWK6sHGni0TTbcWcWxCf4
8Lap2lxnaSRyb0NvWlE3gk27KK9HPThESX0AocOajOuC059ZnO1xMHiplU9DdC10x6bP7NpEkeyX
ifUA0QCjHk4wkaICE+75sEJwZ9K+Q3BCpD69Axy3Ooy+BCZcTZtK7/OzYmlASECjHCsytBct06wu
kYtqQOI3aO/FWNyqbbgZ4CKfW1lyBR1lKR0s7iDZm3ujTBt/xHYBQJWiZqA/Rt3ucwOL/m78dHgD
0BYcwOdz1qZNOLGICTrH+IG40zaAgggK5x+z9/91Vvlt/vPf+Pq1KMc6CsJ29uV/rqLXGoRPP9r/
Fr/254+d/9J/bsr3/L6t39/bq5dy/pNnv4i//4d956V9OfvCzVtQtJ6693q8e2+6tP1pJHgvxE/+
3W/+n/eff+VhLN///dtrgc4a8deCqMh/++Nbu7d//yaAZ//18c//8b3rlwy/5gZj2c5//P2laf/9
m8r+ha2O60bWFMDYFAN5Bv4uvkO0f6HLFZUOgVzHqUjhgnlRtyF+SfkX0rxoVRbipQQ/hSOiKTrx
LaL8C0Li0PaFIjZozsFz89v/fqzb34+A3xcEs/DH1//vSj1A8/gbuBFxh0AfByoUM+/oAQMN8KKC
EhNrbWNQt1mR7ksUPwgF/YO5JkZ77u5/mBNAYZhEmnf+UiszUJfXkx7YXUkOIYk3mR+t3IuzG+Z/
bTCIMyBXDnan2SHB0I/X+6YR2ICl7abOTonDfviQzo6sm8F6/wl0Za+1tccA1zbbeaTz0zb6XlAH
FF3mQmXpfLOFUEsZh9wPbL38GjY3EJmxQlYe/ADqDNeBBtKK5pSCMc0c1woEszQGTEP5QtyrMoN9
9N7Mhp0kYQ7yVJiW8pu+PYFUbw/Ksmul17ZD7x9JSjcG+5aSaSWsPD8nhV0AlRQkL8BagwW9mO7K
Z9zgJLHrKjOsOAhVFyzOo9NBJmllac+zs7+bQnYEuhsG9tEFdVnUUyMLOphqyvE7jVVwSyThYyQP
pzJIH2uUS++aDDpjH3bywhZZsCok2E3gvXCMXqiFy0Nf6UUEurliCmIFcovkOypZeCcNyY4noNEy
9xrXpdfPrV7sFCSBCOQ2EDITFHrny1kphlQlYxDbsjYVgEyDc+ZVgZqBtnLNnT9Afs7pT6YwcNVC
7F1XZwfAVEMfuqtyFPwN0KuSxB0IuO7k/FCDiO5XhwTeIVHZ0YW47IXGK4tRfy8rEtuk6yw5egnD
H//EACJiFT2JYu+f776E6DX0zaTYjkm5ydMCHbJ11rifG7n0d4xCPNlwWeMlNZ+wTjaiVO7U2J5S
ZnpKVLRWygaoL5BRW/F38Xn/iuLE2iB5hgZidBfoVFAyn49H8RNDm7oxtoO+s+vcm6TOIuadrwLk
BNzR5+O6dDgYoxQqL5CrwNUzO7p0KQd2pgR1Nw/oPTY7iMXYL/saTGAfIe7FAqHZ7Xw8Ele6Uh6w
PmrApatWlZpky8OueZnUaEhBJ0yau88HtbBY4J+FQ0DqENfY/I2USYoaQPADi0UBi0fbviqETet6
xbMvjwiK2wxyyYZoELzAbLZyqbRN1CZ2WaOzBYSKnQKZTSZpL4qJbgVLiwe6q7TSDg1keZ3Px7jg
JSAZEUJARAXP1vy5yfRAS0F9izGO91LyILEvqU1Oo/r4uZnLgwKyzBqgtuh/g07zPFIFyK43k0FN
bKgnKLGdxGpZ7KWi6V8bXamJFcRJGK04jLizZhsAXoLeJ8RCaDCe90hkZYMmoa4BeARw0FEuXhTD
bHcZH18UsJGfsiBttuAxalZmdMFr0LSITB+eGbjQ5leaDpUFsOqB7zPtU7dSQBsTVfKGGP5Ka//C
lsPxjr0tsjHsYn8PUdlMslyBgWfK9cBqMx90AoXhr2yCuRmkLXFb4sTCJYamzHlQggoKUboMDlKO
gXQTdGPhmqRsVmKfuX/MrYhP8eHJOSWFr2Y5gD5JUREnVAPdTouJHQCZrtDjUncrvjFfpLk98f0P
9oKWN2rfY1R+eKUph6l6ItX95y6/aALNHSaIz/E8m1dlyq7Uog7SvfZYX49mbWVGZJnDGu3M3Mkx
EKilAuuNZlgUoObJZZIkXRLnMtQxacCPiOLA14P0+Q+eJcpxyjhqrn2q7fpJjcGI2AXRSgC3sHDQ
I8WDWmw09WKUQwqG28YQPcdNuFG6QPKUdAAVdp5lVmwWK/3h86Py52gRBeC4xLv6gunfoBxsgTl0
rfkETkDLj/3GHlCAe867jrulPwxH4OLTqzIex2+/vJxgSDZwSOO1A6mBmcfQScNrQ+OY6CDTv4co
Y2zKAVotU9Z1L5+bWthyZ6bEnH9wznisM4JiBcDdBfnCRtOrxl9rVUCPmnCbD6OZXaYyy3iIBlFM
ZGAax6iswDTVd6eG7doEJN9lrr1JGUQ5/sHAfr4/Ef8gFp5ZnaKkpZJa4xbwuQLcpKHvi3o0V5zk
YkvgjhGk7XhSiBHqs+kzR9b2Ukxqm0ItyPKj4pkhc2z56AIK8vCmjJOHvgsB2aQrh9jFKwoRsEBb
yaDRAe00KrGzhauatA5CWtuIUx55rx/GoXgsBvKeptUDJvmxwf3dAsubmenz51N7cdrMTM/c01D9
Wu6avrYL89lED42Uv0bBGgpgVt+D28yszKY24l2iSVqIl2gOxho/8iQl34TEeDGZX1ng7LDHTNlo
peaYoGGQGn8XJgpud5poVuoHK+WPeezy89OA+hqyXQJkM4/YGR960rZYaLU3jlXY75t+3NdRflSj
ZN/Jv4bM/n3wYuuDxhbbB+jf89VFOk/vVDCz2QYrj1EVbCpzcNCouBIOLnqRTogQIwMwCoqU53ZM
VdL8PsJSBiR+B9b4Nk7MfVlEG2MiIHrgLTTuR4Ogp3vYFXhTfu5IS5OqI2OJoBfYJWSZz60nkc47
3iqVPYW51j0EZqMVnprF1XTbIsXj36UaOjC9Ie1L+quhBh6QBjJT4JzG+/VCb4FNSlwWbQ9AxGAc
FZL90LTs++eju7hAhAkc3hQ4PeNS0ADCOFlBBrm24958AMW+DbgMOtxap6mVp0CKTq2/Vmq5OM1n
Jsn5hCI1O/lUimq7zcBDPiXVfsrWYo2LW3hmY/b8Av9JiHf6JGy033hBTx0LDxUDUoJIaykynKYX
JyxelSqCDaSKVCSq5jsBwzHCNAslq2aVbLOKTIojila+HaMQqt8MMtJoliRjgr12mCbZTUsmAfJM
OBjFkbTkuV03rUoba1Iq03T6gPlQEUeFbbqjlfS9q7R9lXaVS/Q2eAMgiFkRdt+2zhT9ivnQf+yh
5+poeVyh1Zszq9VYclCNTraCWn3LpJFZBRtfcq187IbhPilkB2a/st7YlNobZDkzStxx5O6o5Vfp
KNmRhvd+GdlSSU4JP0rSpja/MzDrQ/4NfY/BYZASVyMQSoyBoizrDSpdTkW5TYrO1WtzM8XbQH2s
yGjTLNn0tHJDvTg0fbPNa+kx0+6VPt9yv95rYWxRBZlvHaoaO4pamSLne4gfnsK6djpN8gywIKKX
/iqRdKchmcNYCIWswisGVbOR5y3sMOQHrWLXhRFuff2py6fjSIsjHxu75NE1G3UVIloZumW6Ibco
+vGKHuBOJKIegN7epir+E/oZchxZDdNtkD1tAugVj01/nTdbYkZ76j+07DWSQo/n8aMk6WxXNMOr
OdBXinyFNkSnzBg2Ei2tSCNbOuGyCer6qIMMQY30Tczi+yRqn8HxviN+aWsMZfn+q0piK48iSMSh
7ILjU+eVJw2AIHAV5eN+Y1I06caJDalCsPgk1qDxo1r+iCXJjcwSr6g89TQzO3G1hVC2Zssh6Nzq
3KqmRz9s9xXpbLA9Or4yXilda0dAqKe7tLWa3iqNzGojV8MeNB9Dak3RHYdgArdpdWWyfaduVYwh
HkGIDjEd9G76ltolmzG+znybVC9hTC1w0YTjUXQWj5vCBMuilUpbJfY6SXMbrXLqLLDqYuODXKln
1G1RWo3ehvRWijcTPoHmKDq3OiV+GDN5j7YBW85lFG6STUh7fKBnKemf9Uyxy6q2uiJwjCy0DfNY
+7acWGm8MX0LosS6thuC/dQ8CBbLmPmWPIBR4DhpD4GUHkqIbffNl0I+DVRxMK+K9oP7veWbpS01
ew2+IBqGj2nn79Q4fMxa3x7o1STdaua2Le/8MHQIO9EeLPv1rd7dpdNNV1HgrSQvjUwb+sSjE/Wl
zYcr6EruCZN2KnmMhx8T66wYKniK8n0qd6k/OaOyIWHrVBP4WvlTSe+T/ks/epS5uolG7egx7nVP
S6408jhpjwXfNcPwQMObYdohuGC6o+ruND7UpVDaAoSZXGXBjuNpYdbPTYfgDlLUxO/2StDfKHqK
BWbNTihBxnG+6zOPx7GVjbs0+upz3ZKnXd7v5HhvtLdRh7K6/zjIh9D4rhNUUl8kxSrw80Yini/a
AeUM5A0a87noPNgnhj0YNyBkgjLqkXW9EyILT/GVfAxLCIViZQzcKrqV0B3NPJR9s9iLtQelsuhD
Csxx+NJTh5pXWXs9kD0eLuDRtKoBSbkM6kWQ38otqX+XeVdZla+ntmL6r4rZ3VR0fM9LZqPr/ilW
WquVC+alGp+8tOsR+qAYbjT97YjQ2q2bMt/48jBardqOllZNLvpktkPdXY8xlARUZlWkcdIpeeuN
1EZL8ZZGWmkN/ThsqoxtuB5uO2gmAyZua0Be0NDAjAz+yZSKmyytbkiKHVfI7DSRGiJy5nXvS71F
oiaxxAdmIdtUrb7n+bhXJ+2YhOyRdSFWz982I1HA3qngFRxs5BYeWUhe3dcvWjn4OK72OFB2kVRZ
sfKtIxRl9WHX5OY2hi62L9+k3S41pr0aewQrX0z7qLvRDFsaLOStkNgJTBX+/VArd7rhGd2Rh1s9
yizNR8awduXeS83HMoIy2MEPvSz16EtCvfo0DJEL3Zs83Ob+iWQ4phMraF+VBs6UHMr8Kk9c3BMR
PRn1U93ZUrtNXooYnSePDdgMkXlBhmlkia2TPeIzcEcxK83seNhqg101AHpeT/wAVzNAvtQ4kn6o
C68LwYWQq1Yjx5YUbOJs3ARq6xnGVxal36GSc095fx307y0+RokIug9GizTVCbRxV8TPNtwcb9S2
KCE+FViUE9NpBupJhT4iSxh9KbPG61P5vtVGB4RoyECVFq3gm7IV9o9dciRgS9PifmtAHUWurgr+
RU2ekuSrr5wa7YoNbyUkpdnG7LdttOnFYXfbT9C4xMftb3r+OIxw8srOtcT1cSdyaHrTbRNYZvqW
IQNhhraUvHVoBu9f/RBwk/ihDveD6UbBIYm+RcohzUcrjLglRV8D44tK7IlYXRxYCa/hnj/CyR6N
HwzEOhqaySKr6luv8tGE8oxyg5WE4H/1NPVaau5LAgZNkFhQr4AOgWGn/AeKkT4rnKKubs3guRzQ
2QcIfjM9ceVaM2snIAGo6CIniY1jXijoacElKTX9Q54PkC6lcPleT76nSuc1HFJfEbVIrCKvQkqn
Q2GjqtQrHkeu0j8FUeR0UfOVBXcUnz7o9CvdSHeDhGi9+qrFqatw32mTE4nHrS7Xwm8LXm3S4kYt
dgnACKZiQTbCblrFaot7msWWjFQGar6Pfik9EZBaoYn4jikH2XyRlRtVuxpb3WkHulXQ1FaUjxWa
fbscSllsvDE5CHmq+BE169uYmIfYRBvOeGpbnOP3SgQVt+TR1NvrutA35ajcA/Bd4T76xrPSidrJ
HesORyvboa8fJy2zjeolI1sAm63Bv87H+0EzbV29qZTG1qLM7Yu9qeMiEJKdAdZvNJwsfesp2Mak
EH6lWnJ+1QRfU3mrgzAgRa+lV0mVk3WIirJ74BYAtgZhXfWtma6V8pGrVyx/8bPeBp2GExHmldxw
ZAnnSFxc10q0Zb1ijfS7Lk8uB8qH+oD48EObffG77zXtjygQb9LqOKELX7rn/lcTiY1xzK1uqJ0C
aPUxja1R1m6yiaRWPwTbyVB2Y1Kc2DjuYwXQIR3RVcadosEhNKkbHl4lfunIPbMatbkpID0GSbi9
UpbbOOQ4z017TJKNUG6JDXrfNb4nTTTA+1tx5HbkCIr8byCfrhwpqxyjTByeKbtOZg4XsQpmrECI
0IDbhuxGZQ+ZMyfhLyofLCOK0J9CN2EFcbkSB8SogN292odjcq9OiHa73q2zdJcN+Vc26aWlZ/0R
Wdy7UHsyqntpUiylSzyFx47cRcdID+5qg28409678EsKPywPU0qdUTKPbaZ5Y0SuJJ9vulDeBd1r
EbEd9a8kAb4vQvQ1Nd/i4hRw/TkND91U3aco83WjuAQgjly7XaXYCCcsTr+oYWqHXWIL6ixrYuVp
aAxX0SOcK49hP3mF1DyOgepBWukl5+9TOtlG2lht58rkBR25oV7dhQZAHAhHQfB2QA54n8rXWvmQ
6qDn7MJdMgSJJZtTZ0G0wyJVDmkXGlta2n8zjBakBL1yN/KXvu52nXaUfVfFbSeNmiLa25CeSaYB
MQ0eFJOET0ZK0yt7H6R1bcgeOo5bnbLJ9+pmyr1EK8CTabYIb4fauEftqfeKqM6vaBLIFpNjdP37
qXnT61mxVxJ/3GStfshj9SAXQLxMpsndKQEBp04BgKtqHE0IK8ya3MuTfAVmcuYACg4tCkgIsyzb
4NXgkTp4KsfUBpWZS7L8KcFk6KF8U6A3Oa8bJ0uk26ZNr8HV0LoF9LqeDLBabBOUmUnXWHIBblFy
HNAKXOvSDdwQG7Ele/BkXvUl2cSgIQml/+HoyrYax6HgF/kc2fL66jVxFhICBHjxgQZsybtkedHX
T2XO9MPMNA2dRNa9t6pu1XoZbeh4fH4UPix6u5dS/QSDDW7GDlmdTgxJL3m3nvgKl4I+ZWSIJ71v
UR4H+xRYmJFM8L0d6CLeH+zVD+vBvhdm9eJvfQhEOhb0sqrioC03mqpX3Tv4BBC60cEUcPAwz/XP
ZtPdhPxynN9+2BXNfCzXMiHdTsoOIgcvrswWhjUqmr3XVTXxUA9R0crInZaYSNQO/+IbflzglA0c
YRHlEE0bxg+k/LQ4T1uwo+6MkoNpcbDey55na7lG7Wa94JG9t41IK06acAmCaxB0T1iiQ+8Ck9Sy
/xbwTnAR7Uo65DsWmeJN2BeIojDKRPj9kyJGOKDyGu5n5yyp5KfNxHJXXUQbAH+j9mOhjv7y2T4c
/Fd0K8aFeiL2guHEnTeOW3SegYj1TuwWKMCYTArMByy49SRHmOixdd0dwhbhvePmZnfcapS9p7WW
4SoutDVACdZPzlCFBqA4Q/wTizgEUu3Zw5xjKpOqx+xSlXvbLkMYdmS8LDDOALp23ZsxM+RG8zH1
5iZX0PN9rdr4NgPzYoxuE2Lyjlp7zHp899WBWt1ByMLDp6Lo02bVl8LFZ+K2+kV021+JqCH7NRjC
vj5Y/iXYWEhQIx3n2PESzc/PgD7WQiuGE+G71ZNZOqFXBXkwJD2uiroW6eCdthIzBMseZX4rb13z
3Ntkh89hqWnIlYDAsQpxT8KbsHfDoXlyy3fbetcLPFcvc3m1wGtzNmdalf8eGR4M7V9bVgm2D2KI
ZSpxWh30yhiGxybzBgarhX2pM07jjTc7IHAnGyNK54/RqiBkMB791GntWdSW51rsV5hkj1fMYna7
Y1Pktsgxfoid7o0zZWN19IOoFhG8NNFmdfLomHureVm8aA72JhpU2HtsaPIctZ+LGUtCO17oDNrD
r1ZXZqJbY8C0KJPasDKjfcfU0BuxM+WznUm/FSEZkLXUnTbvZ8XJCoM6LsQVaSKJ5eNt+huQPWpK
FlJ3wNsNT8UBe67lFgXrHLuPBL4LNxJuIBEdUxnGVgg6Mfq5aSAi5R0KhtdKMdTGusS23Ksu4HJQ
/TDsrppg+uBf9a6NH3N+gqAdmb3eli7NWbRB2PZfHi5guUac/RiQ3bIzxWgK9xnRRBLzp4fWdj3U
HdsHVe6LCynOE/ab5YZ+fH6e1N1AEwyi5kCa9gAh1jMf5rCzog4TaweEBzEs3fi2uCQ3VhUVNqLj
2a/R3haAMU2w5fW0E+prAxCzqbAwImq9CIL7ExYkxQYrks/NNXajgLzGekw50FHJR310gAPUobOl
BBLGpoqGfsbEqCOmXwGkaA29fo3Z3tgi4rmnzhT5ZORMI9pwfJEl7q0levDx1U35ka6/HAzvZYut
lTqsCx53hUwNJPNxTEgBJnPbRLGNS5iNLVe+XRY8J4t/WF1g9FgXw7Y3wvWQJlKhd3fytbWgzkA/
z5ewbemZiP7QzehG++fe5yRcYYhEwSKqGlPp6xIQ/FTxoglsH+G26jBcrja2qunLQHKnJ5Hc/NCB
DZhnTzEtu5j5DoAO2AHC76Fhx7UU0WpmJbaCOE41V6jGEoMONRNo6+z+SQR5SYeTZf6rixMdYWs+
oDGah3CGg03ozmo/rDbShop/gzH9rYG573W7N0iHK0Q4uBw/Vs8PRc0OtupgqGLh5nZjAE5nA1Ih
QlRUr3UInAYAhhuCwYYSCo7U/n4mXzWCHQp5VqLN5/E+WdeAbvAbL/cNgGfOfm1kTAp5QbuGl4gt
aO3EtC5voueJdsdD25SAt5ohpY+nxYmk33jJyus1crCGlLDCV5Ey0f8HgWApq9wxVb7LjxMUsHjR
TMPkSMJRoSW6Cu12Aja2FKDxAX473/A80HViIX8NbqYY1K6Nu9EPJAYCH5CMaR9Rn3PxYvqzt+Ol
NUZL4Y+fiwUgzcD/TJf5a7Eq83sSrWZRp1cbF8RYkuehM5wl1HCwjbScxwYXtjY+RTe1IlrqR13C
a+4uW8kWVO+VGcmGf8OWGp3JXsJj6MB8rl0UcmPEFDTaIi2k1wOhA1/grT3gDheEZegJs+l3kllA
Il3BP2Hgow9+7XkHiEzXKWSkHHcQUjevBlvdbi8re7i1q9tfgM5CLL10TDzJwlW7OXCsZwJta64W
iby9GUvyST/KJTNKgbRKZW1vNnZzgWZZ9FW2ynpZfFP9a1uv+1VBYaobW3CdREVpbn5m6K7+9ks2
5KIaqmdoeooihhlu82V2ijU7XSn0NaMjlpQoQ4ZmD6ppQkLzGm4tutV4XmszoSM+xRjk3BjgphDj
h+sxmWkJ3HHZkOIj+6l7d+eZnKWD11R2/bwr4Ht9E7ONvscB1CpgdA8MQDgm4D2nWKOOOtO1h7dI
2BmGhKkBZe4HB4h6rFwL4OPE2u7sBFIEQPzGMiRbhdIFc193CeeOLxUQWFxNpDPmmNr28q8TG4bi
RdECkWQTAzI+N0v/xmZ7pgnZlrGPAi5UTvwC+0xDQ6/NNo5n7Fmsl5Za/adfWIjE89mI+6sJ6G/r
UCxjFtMSKOw/aYeng144jn5XSxmvFsoolA6rSlqjR2dkwagELrW8m+GY7ONi86bJfB5rk56U6Q0I
SLT9IbZWjPyD2Oqri94pV65hhKZB6ydi1B4e/U3zsF/MEmjjgjRQD1VUG5b8LCeT3Ii1jF++LKpj
JbgHnL/vA+AFDVneYLotsoo5fRnNsNjINDAswKw2ruZ2IeqlgGNfsiCi59NbwBXzpcGNsdT++jxI
rNejCMLRxRhq+2d12BgG/bicaNcFD6FPb+PKVDtO4RGFIBNdQ4XgdU0L2BbqwlgJhIuex84aWcZH
G83jyEDFZXD+xqCvJtOeUjINuttPTWNWccG4asMZ9oFF0tSzqsNZVN6wH6E2irfWE340a/H4mR4P
eI5mrh0+WnPu5c2ZjbbLy1WzHAbIPW6SRdNTXxMgf4RRXqfu4MAP2SkwkK0uygQG9vboKW/+p9VK
8LY2nWOE2vKXOZ2pXeVuxRG7W/fsndQCUHW3YbPdDFqAEtROCGnRGbp8NnDPQkMXOQpDtFMXrhMN
mMff/GUcM38brA7Lpv18mBGq5cTm/0ZXXTeOex10PdqNobFhHiBhoZkpUgDFCnBIroq140+BEeUm
CoOeWMmBwDhAQXACuhJiJ1tjSu74fZw3wG6ctwS4U7nSWy1Nb2dTXKwRzHk4VI+FTjdag4BYS0aL
yF9K/ScgphgjC8vnqdC2/9SupSNj6RoeGAHRDP+s2m1h/mtiNJ4QA9lIuAF73fxqTu67pcQWQkkg
MHh04lg0QxO3Ngy64Vuf8nVVadmbAzTUlZW4vqqfFr+o3JMKWgm/t6DFFKM0SLrIbUBuBGU5YPiZ
0NiT4Xv01/EfBmwYKyhY4IUOWb/JBJR2neiKPFhIoq6TtsjJ4Zp+WBIoulsxOJ528Pkb287ajo7R
8xf0Z2AHRt2h9HNzHKpYKhMYpeMu7/5CZhoGm5RvBJ89DdsZAOI4aUQmsgktRj2PHi4a3aCdgqb6
rGciPhq4rQB7JFOVAn4BiVBtzm50JyMS8IKMmOVtON+YtYagW6sI9keOhzZxHPIFgsPvTQf87I2s
u5Zrh5ooptl8pbRp9rgC5LOL9SY/qgpO86pqBIl8oy0/wdOt96qvOLrn6gGyqdV4qqHpyCwPblyj
X2M8FXy4dP5GYpgRb98QY4zgrzW5YIGw0wCqeBUHg/Q/DRGwL7OgKu03F11UaRrb50Lh0RTKsecY
2ZeaBLlaYZgWFdbUIeqqbGHQ7CLwfoHEx5rKTaCwFUaHN6r0T2RAwCaY8UE3ad324rdjhpj2Fscn
F4vOQ8/BJ93BPrVR9NnaRgEY1F1vrW0XN0d7JBL2OkRW7flojFqJ2jKM5VvnAXcaRgUfWV7ilm8D
692pWb+rnYoEh6Cxn/nyaNDt0hJeWLT9soyJj1bbOoyGvYrdPJYBsp2A272XDmsQeMOYh4VR2Jx5
sVIrncLRc4lAs1YByWC927pny6mb8UCHSmHvQMwbXPYc5Yw5qyoNKHYSlJ0lhOv9pd28YkQo9GwX
4xfedXgeTDOUKkCl562JubVx5xyIqiD7rS0c8WTaEgvnPtRjA7JjxTSePI4SGLolU/SjpiWfMDIQ
LrspbMcWG5ZwyqTQO01GN8/ARf1yjWE8MDcRA6VY7wpoFWvEJTeDqNpElYPr9kBlKVxL0HFrD2b5
Pf2aJcnrDXOWqb8mk4XuIrp4VL1oI78s1+/ZruYqwntS/5NjY77R3lKXBrbZ79AleSdOLGvP2/ay
uoHai8rEBVzjKnkrELZ+gTvg7+TNTkiJn1GBctWyqoFZ4LaG9WTbu9or6Blpj+KzpCNPMCnBLRfM
ZLZVmExQxe6mQPPkdQMuDOLCSD3ozpIC5wBO88qn5U9zhNUXC44qWi3qgUpxvXdCupRJ5yjs9hSo
KbVGoJ/uMnz1xoBtUbLY6D0wcgzz0KFi+lmNwb8FT842cnYNNHGtJdARulbmbKpLKSpQyItizZAj
7ydbV/m5Y8vXpdBRIN1kk1gqc6Gys9op96QhEksvoeWgeXMeZni4dqQZg9xJG/3RjbjGkAxiiBYC
uWxl23GyX1cHCVAw6psli5eSgvHon7p2SAqhQ2EgAUxUAJbm53WSn5K+QPOdteo4oUW3lmGn2mnn
1exaYoqYmjKF705sLAzlUlzKaidNFZrLn2L+lYxmoraXorDeIYoFoOVmZsAib24zB6yN9aaVOlgm
zWqbfAX8aVMk88Cg9qDnYQSagNj7kevOp0CZCeLXNuN5Keq8bOcdNJyhPaErooeKtZGpDr5cYlny
jAxrHkzixiqRL+jHvNGIR2NKbfZvI+UT1i3SXhsRboBkUFu2zHTHTBk7fAFkipENIndMz17saDd3
rQfbjv7DcD5g7prUk3r34aY8KBGvpblzhzu4p3WAx+LA/pUS+LJX4n1lsJ5BEEWxsnPBIC+xprjE
J1fB1E+TuBT4qil21ypZvDxoVe72I2bdIofDR1L7p644+4VKzQ0th0fBDQf+DRfVzvCdqxg4oLu4
xS3p46uFiWd3mU+eVd8tyD9r9kMrgEtA1CTMHhj9pp1ITNA6Pn5swLGOv73O8r6645XMR1yxEG6B
0V/qhNdoXn3jpVmrUE+vngPGSECR3pxgg3gQbPpw4AKFta8UPtNXOMBnrlXvPW84KoUoSkTWzZNK
K+pEwWDCsxOx1HpIVABC23YSUd21fKItwtdsbIq3Xmioe+nDmajTJ6AdmapJVBAX/33T4AyHB+y1
kaSD+gnM4VQFoS47GMKpzBH0yHQatM8CeYddPJG3epijmrygU407dekxINsknbAjDJAx1bOTeMzE
Q3katiksXRtRrzVw2S+BiHm5neq+TEtnjSCCjFr3PnUgOGgTL+LfhthgMmKKLeHYD5Aa9c0P+nhb
Xhy5awt9sg1AhOzGGZ6iWkejWqLKEdnSIAOcoSsxl3RozGwzQPBq394Azfp3Jtm9d7yYFDxppI6I
eWfeXel7392b5qq7JV20+tSmExVj8QFHdYGHu/qzmB1OWC/ugeCsG8Pcm1TTR+C9LBiDpu08Nft5
/pr9Oqa6SYg6DXBKrS2EveEQmZZ90ivWy2ABbyfGRvCYycvckVjDLZDhK+rlUqmPuX4zLOTFLCfV
5DUoBPq3lvCxduGjMB3LYbxWmFNGB6Q4ZbgQzBjoSr0c+BINUPGA0oYCJtjuGvykNvtwKG4LTmQB
8TO60ahvC+B5M5qUBrjta70YYUmPPShycGC4UnvvfabkYio3xVpw7G39W9/JrLHV3kNEL0Bu5tz9
6u6VN9meH6OgxAMvDTClYLiUfRLT3VuPK8nNaXrjvQzRxZ9kUNzWiX/XrvXrMqwp0TWq3QNieMLH
ZEenU9XGmkBqcnn8nXuWmvgtH0ENPYYFC0+CVafMBccYHLzmszJ2Tf9Hp99ejjHvbGwNfZhNNuuT
IW6B9w65XhHsyZJb/nFuD1twrGuZlRCkKmWnWLiPS3JZ9G3id7g8/rCqjYwqKgAgy6RyDspJ+vnG
hjtQW3s8zWp8iEDm8sgwMm79ifof0jmLWiSUxYMHlHhJJ1pdJ6COuO3MsjwpyM7r5s+SaGdWazdj
G2EgOoKUZ2/UT1jdzNBP76z5e1v2wbLCmmxJPXSdbvPwvd3RJXcxH/UlYKj70mJowHrUt0IDXLgr
CELInbB03JVGEtA/GC3BPtuMwX2ezDFfeuBaXR85CFtsAX/Pqx3NFm4e9jTNORFN5q9ILMGMA0Ok
CbcSGV+7tX4CRFzYr2zzXuZhTIfqm+CoWMic8jVwVhfapoy6RQQ3G/AZwFuDQMXj+sHtk7UE+8Vs
IlcGZegiIRciq4k3sd/Tn4m7kekmM8GFG9Q5TGBS033SFY2D8tBubA+1zZOnxy8MPujQOnRsuLBL
K/JKTNNNByAP1RVAIzJe6Krz0WN5h/7QXmwQomB9kSz3gMVSz97+WY7IG9rHWvHEgnqFIU7Kbv/G
5gLLBBgkv2JpL0FVP8Jr4c8I+iLq3MSlmSZ3i21vltfvDSz1Y4gD1g9BiY+ANqxfG0a5Gw2aOkrl
gd+cnW2KBf5qA0jvZpTwssMdpvFXtqqsWh66pAE4hW3fG1M8N+hZJAUCIKv95oFlAwXTVF7ejPW+
rCD/QiNK6ZBgST3SXY/2sj2Nhv6tAZ9zgfu0fZf0GbLPxCp+txXAGY4xVgxjdzK/rPZBjxmHovWy
bj1rcSs8J7UVGAdMR20FeMt90ZN9hYbrrba/OIqXZAltCDR8Zkz9Kq4NtIg2upVFvun2a+ZoD9FF
zwrI6DTGjJOjASvwUtlgkEg2LxZGFqdFB1OB8GdsdfDhzi90g2Ru8K8wK0baeuNKKM3qW2DZZ9sJ
kgZ9pV1sIHbprmyKeBvrXdvdiPpSDIoCBp5ch7RjV2lgKB51Ckz9MOvqzomZjmaZ+Va1G/xnLtpd
oXGxrcsuMKdcO9jcAsQQObBTCtYqb0kL0q4KA+d7VlCt7GYPHLTeAGS8uqjNDiYtC/LkKcRPAZsZ
QN9nZLNCoUSvRS56cNFt/HomEAbrq7QxllyIBHcgdcyJEQWsP9PSgacdO8rmtjnLgckphTVGZOMd
L6Ymk8hT6IyDT17n5W3rnAPfmjIzhIG+FU/eFNIaswqh21XMGsVV5s28QaKFGVdtU+SZbV55xmvD
rJxUtbxg88ENMWFiahFMxHrkE8BojLdAE8ZkI2KMfPubrWOkWKgl6ns0+w+0O/OA8e67S5+Na7pU
sbqpQwf+COtKQWhePJSpKp+usj4FHNNEUtq7Ev2BvJkpPEL5EaxmRHjiG89kwTlPHJBrBp7ZnPSp
CRHyo6U99ypDF7sduHdsXkFL1MbOuHv+q/VXfLhbTO4EmrC7LUL/Tbph7cXlgIIVj+nkR1YImzu0
59c1hqLsFa93yI0hnBA0HnMguk1EppOaYjzF0ggZtHazhLJhvlb2rpgRbArFjzmfdeod+5NI22S5
1DHDJc9DvbPg9lQfi3/tuG9eYO2FJl9B9pVSXPkX/e7sp2jOMTON+EpoE8Y3wmKCsJJXtuv7SAEh
3MkzGAM0Z0c7Q8/0QIyvxru8oauBpqpGKqD/1lqHdg3Hw8NzeDc/dfa+5GfgYrxNQGaUU25xRBhz
Hvf8m4vQefVIytLqUKEu0j+vveEsYYsMUG8J1SE5li/DheXlY1Hh2cu7XH0vMGqGMAQtmcWPQGo3
MIy4y9LOAlGMNxSpbvKrizGZ7bu4uqOLwyNRZRJL3cl0H4a4fMUxAd31KIprOpC9BURQmhzkLvSS
4i9Yv3rnVxQ3b/s0g5uU74E+dfgRUBY1qRXsFYvNNh5BvIqdZULuknrrM2iawI1XJ5fFb/eH6YLC
6x4POcW+Zuipt9WNAS45iJrF2DREA6ojBcgGySR4wGqPRFFAZyu0NHoHFoGs6bQcuYIktE/HGD/d
B1aUSjSCwQucM2cvIYA7YqgDWx4FIzYKI7O+gP5HCDwkm9C9OtYBPbvHwTLiEcjKg0iKFwNiyaTA
8PHc4pXE2KnBzu/84jzTg67T8ZtWqAC468Py1fnzEvStLlqBAuKH0M1YPKfrERwPiwLvf6HZrar3
Nj6F4aWDil3DDx/Idl1Gk0hqbCPg2YGuBfqZHB6E821EvW9/PHkcH7U5GnvYA+IS2bUMbP1TB+IA
b09dwuv47PZPDLo/qH9neIWxNaIt9J/fhZeBjF/WTKIT5RGQEzKArtmhSz+00NViikb3Wj5DiPOw
wHp2dlRfhBnPLIPEt7zbbF+ySN2cbMjXHCJvdCgSZx2CTtiUoljjF0UK0Jv7WqbFOw7MejCLcLAi
8776aHyP4CRcFPApXDA9D7cJ8vJpz//BknLBEPdYLDFD8WKUMWwDmh/C9yNkNOZV+F+CRryEq2TU
fwOE235NltKPtn3vP/wbZP/kunC82Sc6n5olYiaok2wyj/BZsNrEX0MNu2J5aHjC8Trt0P6tLrjm
BSiQKoW+HNDL9um/ljpydVicHr5HJWwCE/wBXUFsFMu78xTQkD5ZiZNhVeOIewQtN4AGI7G3BAep
hlEY+MZrgVArWAa1MV6F5SLE/VbIbxe6HRou+HnMSIFMh+6EShkOeDtApv1w43FDqGf2jJGiwKkN
zvaYuktcFEcKZZH5Mok9IR9VmTUSPtMxAfuJOPMxDvwsmCJE/rEVnbfVh/SyzWllhvYbXgyUzyM0
Edg2xrkaL0AgpUytk/eBwQHy8smJ/W9xRhP2vOm8BLaIBrWLVsi16NlrLw00wDiRhQt7IuAa1T8M
vtg/VMt+RnRDAwDrz9GfwfY59WfHPwdjak0flQttffvVl1kQ84OGfGwL510HyuYXtD3Fr6f1tHxB
5odXPSRNrr8RmwWVJWgNY0dIWH8YV3KoL+2bvDKovH6LC+6hKRc4XFv+QCxIaN1ZE80oqPhTMQKM
UUuAF0t07lg4QVH49jBT45uPoZC7JbgNwxVeX2xO0dt0kXMzsfqyhD5EZyfr0GDUxf+EvZ6HjygC
CYJb6c046HJnHehHXybgtHeut69Aw4F2UfEMiev6NLV/sKMGIPc85TVQUKD8eq/5yzQAsHpeOCJC
IuOrP+HZ+LDc1+Bge/GCGwJXtIygA0VaerCi2JQ3YJHGj3dEPPKWa3qE0EK0KclxXc3XiV9nEhrY
gGugLYW7wOPTBHUNJi6Hl7lbnjTwVDeWfG+z+/KkHYSEQI4Zw0Uaagp6lscuxe8P+zpxwafn5RMr
0e2F8lvft6+a7NXJXyL3pzXjle/X9nfAG2jhRGJ6D3BCC3UfcH/MdReR/pWg5MOTHl59ZhDTPp8Q
wbRAZ8HVXwXIadeQE5Z+OSQeL8ZepDQmubdTERbvOc+K5QeSEmokJnLTp8zJYP+W8GPwAVUfJs35
Z4AewXqxT3Iv38uf4quG2u9ofILSx8JraH/yBDPLYCJCkEhgWiEuQcT+rPUBgiZshfxb/i1B7lj7
+oXnFr426pLyTt9Q2NV6ntDckghijy1kn4GRj+id/oHVlR9d7KOzjoGqHvB2vs/AmCPQWNgPScZD
X+/gmvvsZUYyXFxgZ0/4jQYLMBgsD+yhhw0rvd9UglZh3UGDNL/rDG7w7V7/c8/ih33Ko3GBdhNY
NqrFMUBp5Us67qoL6uoVetwzJlJ6D57bN/Lqvgdn3kb4/viHhajF79YHILGZPKEf24rHDAVdiJMG
xcWnzy5JRyQEUIxVLxhErOCtJYd5eu0g4Qzmzxlx0fV1GDPenXkNVYd3U5jamwnQIuYKAdnVuVuG
2H03h3B0Mmj7V50tdiStuAYo1l0wKIylijubRYMFgX6dgWO8ruwIChjeE1FfYVHjyUSDW6qj5x50
sOvp5wM2nquDU+Fdw1IMBpZftcwkXiY8LKV66lvg+G7wJx86Og8LDVWJAuQbNIimrvjxrUHsGN1K
yNnsCyXzO6mcfWvwA6zxcc+jJ7C5CUFBvyvHV4o7W3bumRm/5qYj7eMkOTQtAjddguIOoi2U9+6h
FIFQ100diOfmGuypn2Cx9a/EN7QBofRFELlbBanymghU4yqRwWUTB2+5MUwZVkSCbCrXEFVIfD+E
kRojCA4jbG3hKCFejfWMXRgwPwKSiBnP6MHCUvOMvaJ95+RVf+nujKCCQyf+VwIhIFY4LnfMFvUc
QhKIFrtCqJ91pF264gAgpyAaEbey8LxTEJhOeznmRQdaDmW2eBL9U+mfOdSTKq9loqf/P8witm7D
T43jg7CT/70rMVYqlekWA8GgkmqIcbfAw3XG+Mxj2siYPORl9TOFqByTo/k64XXPkeHvJwXUIRyv
g/1MKe6tRLyL66RyFCBF/QSrs5HTznGLbaniUjf+k4U3CmOOHZNv+Y4RbhPvs/WE/mbZLsN4UZBO
A7WQn44ZOubBfZ0hGLZOgw+dxzH43Wgk79B4gkMfIK39EOCJbZrWBq5n9zgCehy86uB3H4tq9qYU
Yd3Q7xGiLwoiwvzC1apYRIo/ijseCPZjdaF7to1zy6INYjQ53PsvWyXLstdd3kOs5kMROLQQQzFx
stUQzQbmnFeNWWpqX5HqhKZKYBjGWhPSbgHQOdE0fIyQPbjXGnMxcrI/3CDZfvHUGxv2mGKN9ZBY
f6Jk+bgO/T1HRbLcLlxYu6+w6yBDFbxueK1jhqJFMaPNUGohutkJHl2AETQJXoLd/Eq6L0UWgDzv
MWwiE4MBlxAj4jK5imA4bcuDPf2/u1RFMIChfloYl4Zlo5kF4zPEG0vw3uvswRp3p2V7xYQPsItA
rXnXHejN2BiMqLW7bMSpnrAhNKq49HCyATobCpyBDxB0vHl9g/wR1NbWAoPRF/E4DE8rZYe6X7AT
BBR3oM0UO50H8oW+QwR5ELNpYB1MDYetYjCwR6ei4Zh7NHwVvDsGh4Qfe1cNAX03FXkdUABG+CEQ
DjE7QCMJch7LZdBKKs/fDhb07PMqjYMn1cRR/0bvW3C0AdxjX/XEpzQgDEQplt5WTv1rMY3M2U0N
FL0xFhoAC46+CRCTEgOH3HXgfzWuk/6Qc1l8rNyC5ryEVhLnvrjOM2uyXjjLHsKg6b1oqyFvCqu5
LBCP/1SDb6VK9+y11fN/3J3Zjt1Gl6VfpdD3/MEgg9NNA3XmIUdlKqcbQkpJnOchgvH0/R2XUW2l
XRL+u0YDhiEBdjIPDxkRe++1vkXRMav5XrSq3EPzQNFpe+bkLYhLysyvr40f66Nw7XuygBocRHn7
IrMivrILJkDIuAOmnGCx9HL2K0GiUjKwCFQeyAUIJ2K59bqK1oaaLPfK8ipG9mOfePsY4tMjcN5o
E6V4nwYIHxQUiVo4ghWDu81q5CFbzcwCzYXkrGlhPBx80MGIJVAMOmHJM53N2XLvJOwnZm6TTWGX
wWMXWOVLWTjJJslylKK5X0/N56AfmE6ltPJ9TD6jSs23qQisKxtN0tHH0bKxRGMh0M09jpj1gJwM
hSdkue5HpUMSXfK6RoJatDWOhs7uTqOy4SR7VXWtA2wZjDrysTmIqSsDPo3ktfED81pkNJKJcXPP
jbREjLouaQ8otHmlUidp+TsjqiZleNb4Q7k3YSyoadT8PPkX5hgUvXu6YRxEchqSvtfTvIjpsmYB
czJj+ebylKe12mSDnjZ9aCji2jTYhmOJ5WGCP9uAsv6eKCyRs534V0NG9ZK0Yjg5OsVpmYsx3rcu
zZUxri5aLARZGfRYFOqL/WlQHoeiTIYdC07fR5daw6KD6Yp24YSW+ZN+GZAxjLeJ43bOzjhVMVGh
tEOAYt5tVz5KnLWaqf5S3x2em1nIz8LyULrNTaCZTmVJtyn7GLFs1/p7v4DfTk9b9t/CHkuhFUv1
tRG1xSqgS9z889DcTLM3XhW4up7cMQ8p2l0m1maukXY6IyG1VtZSn07NzKvYBmECHz0pKypj6WC0
WKRPvZ3GkfWl1Es0vLWOroq7iajxmqnb0tvnpKmm6BjX3hSddR8gfSWpTPhPPi1861NnezWBDhEd
xCeX286RsUuH+ZpUnjY6dV00Ze/Boun6VFEwOxyIy3jpIC3UzGzjsLRsjsJ1G84Vi4TAX5f4mUeo
ZDB62TWRqGwZaRVeHvQmd+30Wzx1uAJMPBXTKyM3RukrfrXocmxNZY59CJGV9VxDNglZjkhCvVni
mUEjuP9RnMqonpuDlLVuniLrYtat4sIQEM9exx5aNICZ3RKC8U2aCARCOLGmpuyuw9ooTrBiRgHC
81aU0osXOgdGO5zqGyCH9viqMle69XvJ8y0EAx1GV6HY1WOgHB3tZrwmPqYioQZ/L8tCYSsL9PLo
W7q3lpUAEpSU9QazVYY3emeIQDn82lD/ERdAIOQf8CofOBeErOADrGCuOgv5zKUEUs+6QQ+LmC1G
wFCbx0j+Jnf9o+38ci2Gpr7wSTADa/eBPuHobowkeitsZ8MEj2hgge/qt6LwHo2YyTPG44ket2L1
o6b79ef86OL/49oEGjuSZdi1vQtY4C9MlhTYJuba5RJnUlKBjElxY1ly+A265KOP/3IVD5YTAgd0
P3+7m8losbeW3M3JyVnhkmRrULM3SdQcs1T/jh30T5/JuxAtAD2Qtik/oB5a17XrWAGamJCnRVTC
U+X/5rb90wfybe+SpwVuAe7iz7dtllUNPI3b5mRHGZ5nKuaStSEgfuDX34+4/LJ/pX1dbh2C0whm
hvT44wf2Sls6snLQYHKKtrcy0By/6d/YzT4B5rzzZnXk5LcCMD7cF+yg+bBsf/0b/MNH9Tj8w864
RB9Qifz8UXNtoQEux54C3GYybXAAbJOBGoDW1a+v9A/vgQd/hDgjbiukmQ83lTjeJQHm2a/nl4tH
wDSvXXn27D3atV3oHX3x70W/BQ73ltwCPhxPBPTVjx8t61HE2bHo1+CA602BtvkZ3S0WTacOaQla
v8M8/cODCQsPoqzP2IcX7sMHRLuazcbw1LBX4Sq3J4rY7PDrm/jP1/AJxoRK53gf09e9GFOMRn+8
DnxqZnDFF5EP/uhfX+Ujloc7F+EVIN2R23ehZP38UEwY0SBLcOcs8Ar4lDPnR8rlfn2RDzFMf3w/
XIUFEeBvBI73A5lmtHs7bPPL+CXCtkvCbJx6zx1yBqHmYxiVG0P1ZQ34B5GTI6JACJEOzBnVPh7Z
VAbvU17lSMOLJebgVdz++tf7hxeDlxK0INAVYPPhh2UmRb+IFnzq1nFP6AbaNL2Zl7Y+1i3STquZ
u998s+Ky5/y8FEibWIiAEZmEF+l92JNAozIO7Hg/WLUREtOBqJjZCwaxC3NwLI5+b93mRHpmYCt+
8138/bGSNidG8gGgxMPw+bAKGJPKxQ9oBhCj8EkG031V/i4e5+/PFJeQnudJ3sgIyuvPz1SvGkOg
H8+Uyzm5ne4Gvrpa/S70+/KO/XwT2Rcc32GvizzBN/fzVThomHZpWU87xDJO+MDB7DRWzWbK9drv
GX/I3y1r4kKp+emSnCAISL7gnDyoTtGH1z5UPqK9gP19IueMFDj3ELjd98BkhwkpWud570MzHDq6
KY0KNki4XoopwqiKN/PXT+zfDjUk11DwXKJiHJiYH+9wgem01yjQmYwvaBhf4cKuZNEiKcdFaH7z
uP5tNb9cjNAcwh6CgLPUh6fVK+MWsw8+JUCHd+OZknaDqPd53P/7n+mypF5AowTgBR/ewtqP5sJH
6bC2iQ4EcoGnN4iXT61nPY6lzcGJFv6vr/j395BP9tdLOj8/QnXthhXsF9xxGbqy5gdtsbnEB16o
1dg+cMyjc/EZ/uhvvr2P14VnKi8gKaiLHBZZ3z88R40x/uLIBlAXZWbb4Nb24xtRtFg3r2u0AQ1N
ehPt7PTPN/NPgPzdfz2rH4j1H/76vx+bin8+Mul/YtnvvzcX8Pvw8T/6fxBcL1lc/mdw/eZ71bz3
X8bs/T8+fW+nryV/aH78BzLb/1g3ddL8lWl/+Ul/Mu3Fv1hUaDaIP54OlrD/9SfTXjj/uqzbwFPZ
LB0H5fJ/M+29f7kkJfM2Or6kxAHS/N9MezC8/0LBYRPHQbiSsCFT/TtQe+n/vGF5PoRpyFYkN3Dc
kX8P+ZhDjjSWhq7gyBR/5oCMr21+pBeU99nknWWdAly07+mou+Zdis6jO5hV0ZcFn8hF7kFzF/Ps
nA/BZXQpKlo4NqAjtHxZB0NSwiQa2vYqRJJc33qkvxZXJosj9da7TZ9/0WPGpEfn3mD9SC2r6Je1
KDEIXC1kaRWHQedpyhy10AY/geeMHJKAi5L6ixMxsQL7Lh7cJjxSd4bAUcqlcDjvzoOgLeR1Ses2
+0qF3mVu54gR0V+TYFzbFs6oujtNlHb9PKWO8iw8lzDTMVsQcaq+F0Ux9+FKyYIyHikzXR6UhKL2
OVXbtoUtfWUR48GUBsmtjyPfsqhW2y2EG7ugS1xjamHcJqQEAZaDXLOjVV0yAf4yaTpvuLk7P2Mn
80ugpfBroqBg4orUJ7yrlUbbtIoIBIamU+c+njvm8fVQY9DWWqkb1DOp/uY1c2bxC4cYUj6lmR3V
V6ptesR5jpUsGu5ALeU3z5/dhqOr3Zr3uYNpmmHGLKrwLUAh1r5rKzTw2UVXyXg7pmPQPMmGFuBt
4WUzKr7Eb9TzlAUu1qLJBrT1XsVTZr3HGbqn92FoYgadmQ/j4GxGX4z38aQmGvDY3RqMzDlaabON
8K6J18BgRYC6VS198GS8NBquEogq40tGI41OW9dU+8jFM3cXNQ15z/h36VPLq9lJl+mqLTAg7VVo
spSmQebQObOnIltAWiSNe5almczBU62IXlRspamzkszkwJdYCKrKvTTsAeUWo8OQHPIFvNJhmPK+
3QVKYO8izywMaLW5oYUpPoni+wV93XhORIlBVPimb5gk44ZkVF5EY303ukYvh7juaXGmZuLzb2ZM
HulnhLmJd2tlMkMAZ3Vd0yA6q10aPAaQSvGmc7sfYOKV3fyjj+w8eKl4K4dz66pSXJBVxH/RaBO9
6a7SIZN86UmSefVjY8ugg94QmOm+Q0OdH5Tx+wpBQBD70HJimztsSyBlszf3p6AoIu9tHMtQ76os
VByLdU1C89aFU2E9j6kqgzuLSjZ5aMLJYnQJXLyIIa7NtqGjrYOtX1d600m03lPNFgORwjjiKqkY
O07C7U+MpgYwN6EdehskplaMcEWBNMBxqiZM446p0XPboxVFt6LXY3M/O5nOP9turNS6aeO+ueoy
jl53Imn8BL9I4tD0piOQ6ZMv46CeGCBVoYtmqe+iDc/aWF9lHrr8bbbQmFZAEAYLWphaivphQSwa
Utk7lSNJRO46/I+q7F2KYgfSQkCvz4aahiDX9rJbe4DKyvHcgyvilBbmbjkGZfFjGqnAtnT0c+qG
ZA774Oug5rlhCsvLyYBRtTZgirWwLDc8hjgkRnSzNLqwjKS8sVODI88J2vfKaatmG5RQQdBSyhkH
+mjitvikI2yBLryptK0ewU6OhpAGsWCYYgmyFwgdJWAOuqcdTI+c/qGr1lbD4m0Ya9U8OFjYPdPf
RGYoByZjamyZnMTjMvtf+y7upx9F23TFm+XWFgIhYuGzotlnqoiyzwOt3+yKDm6EQKskwh3TmT+4
yDEJO/Mlqv6xkYxt59nnuisnHTA/ofeB0Ps1dUUDtiGQbQLdbpnTRjbMojOskCvM4z5KMQUPlfFQ
bKpKFXBv4NrBRbksFf1BJDnq8/U4Rg3pQGPLYxatMQ/bPW11YD3LU164PtjmjP0HRf5UtnUBv5Cu
qOkPS6cKC9NI3vH628aLL2OXQLTznQVPqL5K+mxK0TIUkcUIi9Mfeklht51v8btNeuA+8CTQ8e7y
FgSv3y62OYy6HtNnyZ+9vQV7IPpemajyNhDNi5AfDHSEPqlq43uMgHMRrejQ6+C1Kka7OwSt2xb3
CEqn4H4ah1pupzBeEL9oinffxnt3GJwFAo5uIJt+Dsc8Ce9HMbOXbFjamUfWMlkMwgMsYWAlYyZD
5WYKe9diYSB99NMQNZCwd0PJL1WuYOnH1mESc7c4az1aFiPn0PT9NrUtOsjrtOstiIoLmKGc25zR
UwRMVkVjOB3jEOhYV6/x6sPECycNYCnrHLbxlSWwF2o2zEkhwrOToPgRKSvFU164ri7edRekuOWV
m7enumsze+/hRVSnLszqEUZFixljH3gzyDYdJCyRZIS5Ge/OMiaShFHHhPpWTFPiFrvc7QTfeW/H
4z6PC9ccJ0IN7UOjQZMyqvbbk5gzZhMQtmfa9pjGBFiPmpNVv8eea/dfFmtUzlXi20V67U91pW7H
oJitO7uJYsmAxMUbDfOorPPFnLVjD+0+BIYxISFMrNjZlqYEcLSa5iCctpgyVTi98z2K/K5sJm98
x8CV1BP2e37XL1lPU5pBumISjjGF7XR6Q+HMZrkdiqK235doVum30cly9BPxSC4kKnC6dvwtsnTh
YvOy3OoCUMyiLr3uPYcKkd8uzJ1jo9PEv27R81YPdV8KjYDE6hAgMQnYaKbd9vKZA1D7rSfYFydr
x76Mg6zjVsUXlI22UnPx3o1FdOjaXAyP+MD86m1xxxr7Yh7WoMJXVZ919ltvW7z5K6Dm8X2f56rf
L3M0BEgxkpnhuqGGhyjZJEV/CTcKZY0sDIDoyvZ6VLIcXNIi/8oj1zNvxy1m1NvS9G2Djtnt82t/
1iiCctxYQEWzzJNfDAsU2n4c38it/cxVL1r7hl75VFgFU+VuLqvm2C10Ld54v3R6JGx4EM9NE19c
owAQsw5nyqJkeDO3g4KCo5WYkRfZbf3cJJ5iGEvYzFKkECLx5R0rui35utLViMotGMPmqJ0yCgNc
IPmQb3Id5KUN1AbWMNl/RjjQI0KbgazX1ol3tlNM3ueeKQMuvjS/nNlqr0vv2lbVLJF5mnXRva56
r74JLCe0brx+ac0d23gfAD2Q9aTuYso/+zzW2m055aieZREHe1Y/JFELm4HKu5oOwYI5fdp1btV3
195clZoq38rzhz8Kk3+rNPv/M1uM6ul/rtD+03zvv37J8i8/xZHxv/xXKebZ/2KQQqfFDgSBlrZP
if5f8WJS/ivwXe/SBqHbRCeEfsGf8WKSDDGbOLjokqR36Qz931LMDSnTHHpSdKVoHhF08+9UYn/w
4P/SELpAth0hMBcyEqGdZl8aRn8ZuuRmdLppZpFy8vA1NoN/2yrOZRWAvE44+ympDyBa1zmiudrI
ZEeNwWM1X1xldGuoLZ7brM3XfkJrVJWD8/SXW/lntf/X+LMPnZs/f71IhICQaWt+bCHDGe0ACkRA
vnR+x07ICwEgZ2F7RHiQ7x109UtstrJEq/XrK/9coRJeSNefgZtDT5WQbAIRfr4xjpax1zIsQpL8
I9Q2k9h7lZabVAe7X1+IL5of9dN3wPdJiEVEuoMbkjXyoQ/IHFvpJkXn2zVImZWXquvcT3KO08q5
MHvM8iWOaJ5Lp+6R8U3zU05iKwN2y7zTd0Wxis+n1qvWT+SNGy76PucYuE8LVZ4gnCynwhop+1LP
8OPY17wnvy+br+CsloeEEyNVeLFY5ybMiOCmX7nsmZdSSBWOnH24mPb0GZSIywnA7RT7ee+/FgVS
ljyPAshBZf4jAPTwKCNka4t7QS0Wdoqmt/PnkyyD+jrNw3Y7ayckhrtHyTNymqighLzncWrfAwAD
lCLFtKyUsn2oVIGS71OsuytrXNobF2gW5MbZNd+MLKdTlQztKY1V/lmOXirWCycgOk5q0p97+h7H
KquDx0JB2BIuxM4Z/cBpYmMaVvB0gisoFsV+CpIZcX0p5hUBW2blmCx5iMplfvbdAG12juXGMqW8
sZNw6IHqhCVSRhFM7a5PZrVDF1N+F3XYXg9uGaJovZhR88CDixKq+utSSgN0OTVnUl+W40LOiocG
D2lj2hCtShNW7l1XweHT7BBK1f4BS7B/zD07oGfoyOOYz+5RzuN0U3mL9eANNnLTrq77z3UMA030
M9HtqHBWI4/HmSMnDRCvcVA25Oq+N3pmw1N5/cquNO6DWsw7wVHme8A57aXpWrhEUGl2I2EEu8Vq
qmM2DvFh7FEwTa4uH2q3QwhDtM6VX5bY+8L8kHqp/lTp3rkD0a+wTGVoj4TzolJ47ixTWPkqzh1X
FJHhOrFhoqGgiB7U0FZXeZ3CG5rBNfURksAcf9thTkHNKsdFNhvVWfC9gaCKXiMONoOlnSPV9uiu
ZCPi75VrV0cpkI9PsGo2XTHOdx2qERSegQ6oRlztvFGnzfd9wpO3jeiqH+w0EN98DvCcKb3hyh9i
BqK9lmoLU4rU6kHMkF2qqSTsD5P6Gs1QiJKT+IWtaOrqi0VP6tDmzvDE/4ppw67lW2sWF3W5SD04
jO5ya1hPb3Nt3zGfv2TVBgar/IIUq83iU4dy4GgXYX/rQEJdh4WxBYHwPX7PPlVvTppfLD5lIl5S
VIVPbTeih+cIdIcYQX5Ni+RHHM3RbwdZf19sGIaFZB/zeZjk/jHk/cuC31bEDQVj7WzVWuzEozlY
W8qlE8rzjbNKT9bjr1c3WpAf1jYud2kq2ljx6Pl96Il3pEP50iudLcCQK1kjDEvG519f4m8rNX6+
v17iQw88duqmjbKKPWJ+4YsALLZ8cYvmMzCm38wR/hgU/LxSM7KInMsM5dL9jj7slmIwPcmQtdjO
aniGhg2AFOIXbBvbw1pmna0M6kAMrS2ExJfjAIjKQ80M0JHOqoeyX8nPHmPrIcUfJKvPvD2WP3+q
OrCH/ARMXvfCht+KgBeFKRRWGAe1+FZ2GAKXwQnWv75xjHQuffqfPlBIVF7oOL6gW+yzB/28y5VT
Noaio/oBwYnnRoS6eBndEcFtPy75RvftdNK66686FXTPNLRoC8aZ12JgNUr6X8LKnbtNO0zFUSA3
3LqSNtAim2rXlXgCxJh8vewfaxUl9qmxS+vsBmN0jSapOtitE7A2Mku8H5ESIX6ah3sR9c0DzlnE
lL2Po68Wqf0ljIoBEJJTKEGIWi53WRM460zbyzlrYnPgAO5/ppYcflRBZT9US97vhgLfIywBuxx3
s24pfXPIcT9Elizor/vsqyq8CL4O6BAMKBM88SDVYlMNDTa2MfSx5NS6XX6osRi3Sbn4W8RwWMJM
FKARp7a6p6IcWEEHIDw61PilGYrspxjR8miEfreSQWGVZlMGp2Q6BGR26exVj2dK5KbtNrZ9MU6n
ZTbB6I5htoeyC9ZRWetTaAJGdEsKEEeY5KGuLIwTmY2tMImMta3gAmzrLvVfvAA96ZRH/m2O6oWm
kDslx1lM7dvQg3/sMze8jRcr2/q2mQj9wioNZF7xBHrpzh8wDSt2X7zC+XeQC5QunihZUXNbdc8w
ii6ovTBwwiONpzbdyjCu35IA1S5M0+KboLx/NTPWaM8b1M4308UM0lPKsCtNbLcdCqtjUCVEVHS+
fTWkxcnPYPMMo1bflaYUIzzDkdgAHNGDPZtBqvidi5W2CqNNHKiLrD6eD0FAs132pXxBceo8CuTp
i2lfdZ3uPHStAEB9L7rrE2hQaT5HD6ScvBjXnFuVgzxQcXwfOFEMryhJi9eebjno30KFd92EHA0t
VSY49yivex2lfSIB3d9aSk6bxRPLlqRu5FYQ+oo03JD3ie3QIgoPJGrBiaBPGAxE8qaxmS6GTvxS
6QVzQ6RBTpvsjNkbGUf1kjmYM1xPznua+PJVGLd/qHgSNwC04U9lQ8zcImPogQxx1eJvTrzymtym
g3vxp5fWqc3BJYy+ru5GFpAdY4nbzrrQXTGehU5J/MI8tIozSGg3IP4u3i+rvJ8kNawng20XAUi3
F+eJuOZnu85eI4PKs2p5mzkxdRtBNtxu6Zt1rVS79VS8B/yLz6Lr0SSq2NnEU4mEMrCzmzYEfdjp
Kt8mozft/WHiqk4qd5S5yYb8lec0xU4ET3fg9YcTG9npZhbjuoB/lCLNowW0Btx0DpIeGH4DNb4d
nU3Uye0CvtARYJgHbGUsodTZ8Tnt8rvJWu5NaN/EPNwDc2s54bAu9b0fdodm8HaqwCjqNoO9p6f8
1c8uTk+yQBCZDqA+OuyMNO3jVWlX6WWovhOYHQNU9ukgX5TElkgmziOklw1pVpvRq98mDZB88AL8
CRFssRzPlpVgQeJw4pfxNcPmJ2cUT8XgH5gp7FO7/zFkWL8aF/udxKtxgR4rVrm9qsa9TyrBsPDQ
JVZ01F571RcXVq6M93bGylvPGyWz68b057RFPS3kGj/9c9rX3xrOEUz5NnpWyHij6am13Ns6apMT
5DPr2ISQ2vsq69Fe42Yoxu40Q/SWeE/yHFcTacMbyWRIScVTlb+IWX3DgXrbV/E+Y41OhuacVGAZ
K+s89M6m1Pqa2d17Y8J6RQcEr4Mnun0SeaxTfn9DowqX5oBDGmfJc+xEj5Onv0YpzXrKP5e+0oqQ
33VqA/zM7eneGjE+XED+w9h/sjgsrQAHX0Hug+OBCapv9bCrh95saKH+6DNzL4LmJgGCHnoamXhT
vg0DKyIOpmkW21gZHDY28tsRt8Q4utBp9Rod6NNsiSuaY/gYm6sgyudN6KJsClGpr6JyeGo4lpcz
itjWoG0I/asAoYWvUSLRkNt3HMiZh17rsiF+qb3Jbe/gMcvnVsabvqPBW3j6zUTmiIjDQMnDOgiK
VAUUS0HvXdchc7Ml/RL3NR7tMgAwXj8If8Y6C1/Zg1iY4tykTHhMivCUjgZG2nxmCLIDXn2ee3m7
eJ195ytV7NJk+TQNeX6Og4iIOIxrVIZPSwb0KK1uNUvrqk3ALiYW9MrStoKryG4f5sTZtfW0GWV/
o6R33YFV82j9e9NIuvbQ9btMRfrG7kBxxSU1Qzu5G4jce03gIfw0uCsG2bBccJREafpdVjLHUII7
bXFyxY8s0p0SlXv0TXIVFym7fC+OkYRq6lqYyUS2D3CGhhKk9VhSN9TJiJXWuMQAxfmTGyUIchP9
5DvhtZf5VIvDi7tYt9oRLW7cNH7tEiNPiWqwPjHLCk96GL5XU7ePyMoiv0jSigcjasJNOgGNzUJm
hPVuWMYbezHPqVPKbdUQElS5C+80M1jf50CVzV91EXjbsF+OGSTWAmU63ed9iQ58gjRtq3BLRbsW
yyWeQ2RvVKkukuz6azb1b5om3raoalZyu2vPJCZn67HD7dshymcASy9Yx5BFobuB6bUvW1lRn+tB
ITe2Mv6VLDfgFICiNDsOxjDmi+3UIl2frRgTKthBftq3XoljIefnfEyhYPFrWyUDDpVCtXezlBzQ
Xr/4k3fmMCa2LHcgRiOgsLmoedtx1szQgHv0JZPHLtUUGM5JiCVVpnAOjh0/DLKFPVZ7r3MwHhik
geiZ5se5wIbdAGLE72/kDZVMTDhCs2zJuOppXqanxEn7vSnKDDNRRZYgfPKJ+R8aeIZ5TNXMuqbq
2w7h9FBb2W7oxTXUHsNXlLP/yASWc5bj8m3T7o46vvg00l49ZaLGARDgYpP2bR/WCw1cG65P5XXY
bcV0tyzlXoU09VHQv82OerEdVb0kTlaemFMyM2t7/6qo8/a6tkD9jgv8yJKFmFGzfpqW9gRy8KRU
g9N7zvq9hB77zfDEr3QVntoEj30ebmuM+3Uc7pYCoIAPYyXlcDX53vWonc+cThWJMdJ5oWM934Rh
Nz1UfRr8gMRHS3Yc4y3ossvkpDwXYI8ANWT6RlbgNQJywDbW0tD+LXx37UwyWHutiU5WnuVXTG4R
yljOezhOT4xgogqwy0yzwwZLeB+kXf3dorWcrZAMYwifGEhheMsSqG2tnDGNMsqp/APjUuc1Ib0z
Og8xgLQjHFUnPFBFNsVVTlODdbszqXNn7CyP33WSeAkECI7gINGcSLz6DPeYGsj4BrsOytJSOMcI
TVh29No2bs62zjkUaDSDDAgmsgugcPXtJVAKXn4tsKQ6qVPdlvBgg2e+2uF1Zs556AODDYOOtXfV
BLF+4L10OHYH5WFgyMe+quW75YzlrsadcvKYj57ntuUJbKbAxLwYA6FDbO13teytq7ktws9dnoWf
wjKD45BjHfJbtTAVJO3rKzln0XU4x82r07ZsBZmnboKAtaPqyHCqTVft5r4zt0B/4fktVcj6swTY
w5Ywy5/Q9g53o3BZwnNymTdmzMJT4lviIbGj9jTDJYdBoxUOnsa6DoGHsl+4nyvuQ3IbOCMG7K4F
OmRmjlRJPt8uLrRTui/Cu+36ieWix/7VY+rYqUxMZLzYEm6SL4NX1YTle1shJultpQ6jG8NvZInc
1fSbtvSbInyznXgpRIwpEYoiLY5q9kcGBpkmeqcg+qJvu3KD9crcI76I1gbD1Nla8uJ6GNzpPAVe
+xDFMeDPbGnGmwsZEcyyk4Ado4eIh69O6OxSeXxWgzAPVZk2x9JqaF/Z9ZTfD8sQPeFZKuE6cPjq
6iw1m8aRMFGYZR4Xa2mvSnohLDFZjy+uWFpEM2WJJIAvLnoadVrfWanX35lyRAQH6xaQjXIG4KGN
8vBhclBBe+ICq71Jmsk5MZ1jpp7UQ/QYFqI/L3Ngn9qsFCcGTla454sJAQzWNiAJthzWvNAqznXB
KJSAtTC4g+jYXI+LHX+PpzH6ZCXKvFJO2BBZSTaB5HPZRpj8IOkWVDC53DiVB0y3cQlNGC59U5Ir
QB/QClslULM3U5B3R0dbinMLiXRLfaG/K2vZ5p4375JEFN+IqMTTn7bRynIn+PtdIPeIXu7UwqGA
pCK1lSZjKG9DmyJYCepV4fgrmQ7VHYodei9N+a4DAtbaDsUGrjbnE4ArZ8dxOIFTQAZ66vIwzH6O
2yR2cIv3AGNnXaorvwY1BDeTmjFqiJNJgQSlfhuSfpZi5HRUfCdRkKyTsn0plnQGGlBx4h1UwMqn
q11Rk8ZkhTUGYjeEjD/gDbSqeFyXOIowtCa4wpMl+TR2o1xBcGqOSwl4SVdwXlIVwntKsggf3GjR
No5hnki7KdYd8E2YReZRj9q+r/PiazY43X4wQ7NmqkkZAf5bs/DgBlwZi17mmEpOGzPso6zsp3PR
mYxiogAIUjLQDCpIAgLy8w/VVfMnsGo4ctpwQRPXIkKRADyGHFO546kJjz1NNVRt/RYOvT6OUQ6e
t8CkgtwJ23oI8KwlNQPtVkn0H81QwDi5MniI0TCwyo0nL+TOmDIpN9IHMQYXtzyXFHc8v8ojh2qI
L/VU9AnMZbfmKdWcjCZv76WtXi9R7u7r0IZB7bscTUSddogLBOP3yZruZGiNb0sXNw+6AuB0iH1T
P/oIoNpVKPXy6vQ6vUarZr3TZPC22uqX7sxuZ98VZiqfWQqDM6pSUgeJKV4Z6l/M9QU0FEDwbFV5
9MIB+igCfdfKat2DFQUJW71lM+h2i0zRTeEwt0znRtjrOXeDwyjhbLVNkZ8niMTtiQ2MaKPeLO2j
cjmBbUU1Thk2+zAjTUeL1ACi9twD1FWz07zKw5p8nPjeLcES00ioJ4KNpOdweM3MZii65VjPgeGw
kLcd/gwhy7eIPuyhk3P6f9g7jybHraxN/5WJ3kMBbyLmmwUJEGQyfVaW0QaRZQTvPX79PChpWiSK
SUxrVhPxLbsl5eHFdeee85p4o4MdQRanMQE4A0bIsQXIvdfaFKKnyhujp5iiJcofgaQ8iH5O9T/3
x/G2CT3FreSkecSFUgXeERe3IicDJDJVe+blEeDAAeULX7cYWQpLSQ5jh/FhGvfia9iWSNUKVX/U
dW6JRhQoZYyV5XoThOopjGxjGv1jPwv5G4an2qqCxgl3avvsDz0qxG2OIL2eJ/1Ly6Becw4uROoy
q7rVgMY4aZ9xNeUG1c0yw6pPsKr4HhKh8IEnRP0186TuizbhpiFVgclbQa13cYB6iShCCEJoN3Cp
kYy8Udvg1mji7kM1TrAOrbxv9poXJ8cxCU13EPH8yaUJeBlIlNEF4EnuajagXPSyp6fgFW4PtOmm
VT0uIK0LxAyV3T5/asZBgEoVYrIyyeNzYkDbDjzVRws/Y6DiUNDk7/Nixu0GHcDKCCGxWW0rhDDf
RvqRRwiqx1WGaumkYlpU+Ap6RF7mfYpgiD31oxa7IlZz97RAg94RMupmyKohsc5TINuEPfASP29w
RkrMmeI/zHZkQnzXBOi+RhWWBDHgkh2oR9pNYYHYlC6V9+COjB99UanPOu2PCLAJfRE5r/U7fl6/
ResQ/WZyw3Srx1b/beRsf6g6PX4cMg1bh7z2WeiZDiYQs8rGx4CnkqqHQPVIX60Op0jDw14ukAA3
joHRwB+udOwpc6UZHg24YCQn5BjMfmYdgEOOpYP9Tf2IFm9dbCrFGLZh43GyWbLXYFc4+UeUtM0t
Fr4cv1lpNDA7/fGLGSJK45VChhIZMPB9r83KYCMQwj2Swek29aLqmx55g2VnShV9knNNPHRj1R2S
zMInDGXLZpsCYeINm83elpGKKkAjmvVB6aT4rSQFfTNCQf2mDyiWAIdBb1UvC1vC/RvJkR5xINDZ
1pe+8iREqFSfWmvcG9kzpkTTEcKl/0FrSlRy4D9qIMmTRv9j1Br8VrKuar5FSqa8QXxUbT/RMMPp
IVs+adrUwDonb0TVO+wOLbnWx1bE2Wsyx8aNG0+RaBrL1qNuaKAn+ia46XBkepgX7G1Ct/P3tNIt
XrKyakzzEyh5o2qHa2mbQaYsxtIVjKp5sUrpK4DZ9En1cdiYmrG8i5O4+pCrUARR8UfVC5l60CJh
iNGEqUXWuK2kfHhA0jt5kSLjj1rnCqL1BmMryLUI9RX05UniJ3lvjYCWklgUb02VbYQndH8QmgJn
SStuUU7vSgtImKF7eyoWmE8WIuA/SyQRAOZ5k+dV85i2Xn+Ev0oBMWnpPWAciCvS1FEoAGzElR2U
wjdAf/1znAo8boUEpcTIRF65b1CEtKkI1XsmuP+qGgLn4vyOO1AxRGqUwxKpgDKpaF5K3wDGooxa
6+PejHzxcwK3BtmF2kfthN/GnSQJu9ZCuY3SYoS9hertZBPhwUTHnqPwBjA+cjVWByP2jAfRQwiA
92fqHbFPwkBFq8TPcYlGp94ZuEgmUfwC5DE64EGBMGnnF6SyBkQepU6j2V02678EFlhfmNFF8Zhr
hf9kpn161yqVYVNfxl1B6FC7nl0OjLcgBqADA3LMbn6WXb1YnT6CQjV28qSSoXS5MMEc1qp7MITV
UQMn+jDqanmTBUxtokzdwUNg9SaJBh7I5IeY6fQ4xgSZ/qEmFX5NSoBGpoC0Uij1IOZo0+KMU2gP
3H3WM7L3POVlGYgoamiTZ+sDnlpwxvVmZwilcBiqVkMztaGsjmGmhG1Onhj3Ffhp8JeDYHtzG3zM
M2kfCnKHNxb67VObDi5a1/WDhUY8vYj53ASQ6R1yMczvUPhMj2GIoMzo64071gOauDwm6Rz7IN+q
UEq+UZNtjuooYZVb9NrXUETWloQo/hDXWfBM0Ud7aFqEsXjAjg/4PQpvfdz1jjkF5p3XV1J/8Lyg
RUigAOVVKzx9rNqTNCSgEBuqf+b0VOGpJJRylB4krnnEFaHje9PwJaGMgPoEeIByaL7GVd3fVlre
A9P2wgPOBqjkpCHaRCTEdwifo445yw83Eu95XzF8LJ+m5FuVKsJjEWkDvQp+qP7Jh4Ldsr69gLd/
miIz2CoRyoVZnlmPKD+QNNeChB1vW+bHJKVflILk38V5Ge26RjS+FFVcApYvhX6DMDrWXSYPTkWd
kDzifN2PdRztAYGqd15qaY96qVPfrPHK1YKmATiqiS/KqKhItlCnTFm8yOWozWxepWdxtJFnKDCq
Mi1V22aI3IaTILN1EFmeI3DAkD3Qcf+I+kKJM2kbDiquIsVoN6ZSBlwUgw9ULyx2KRBxkRdeT/Yg
e4NdtxouD1PKQQZpTuQ0g4y3AYANx92s409mJJg7ZUJjaTJi8S7Mhim2M7jWL6CVdRPIea0+kFPh
rcYzY+cFsYwcLFwNruNg0sDf0YZDTGMQPyVA0e+gd6HZUaNJAspce4oDJf7Do8lNpbJOi9+rwdR3
dG1oK3HfanY+0NFSqc/A8aysqHCudxGVBZULorYEXWTGOAFhMpQlF1Cw2qaRKfk5Yi9IttkWYKfj
DsM1K4ji+8wYreccW5wtSFxtF+hh7CCJKd4WXfoQZeBdZltesgGUGvveTXp8PeGpIAA1X8QPGA9q
9iDiQjoKg34IxLQ/jDSz0NQLO1rkddg8ZJ6XUiEb6dBJ2dZMLevWRC6AvucPvcNMTOiRgeorlmMf
6wjQ+WSHbQke9PqHkOZGc56Mfp4dvv/Xv4AM0YgWoZXLGihgstQFZIgnrBKGUJ4c6YUb30Xf61B/
Gbaorjq80Vai/dK5nYMB3aJzqwIhMxactg7eq2DF9PFV4P40mQ0ESQXsGJ6o8AS2JPT+ozcpJpc2
+n0rA73U1AeZpkjc0LoiifM/P8EQQFioIwm6g9PsALTu8CiU6F9tTBuU8dbf5g8BHoBfrwf9ZZXN
4z2Jufi4cA+CiDoGWGcaKaLa70jiY1PY1zwoJaq516NdGiEtcRa2JkM5/8lfOhlhqLRoYqt83bLC
ny6pd6EWrwzo4nI5RWIsZlBKwYJKMxKjdqgXbBOUNVH8ZBbdxMle9efrI7oUDuq+AYaOhq1paTOM
4mRIBUUOA8zoHE7aGTsuM4pElPh30JP3FmAYbw1eMGM7ru0H+TwiXYK0BKssszw2pouWl6seIEuI
O9kOd4b9n4/vbPctsBmIgE2FrBMNaIDyIt9g9umYiIHuRuLFO3Pl2FtSIH/Z7YtNQHXSm2jeY6IA
yw6hKgzO3sAVAAloyBN7Je2/hdHwVepk8ffGQOVYGA2ckVdGfekbK6IOHkUxVGSR5m1zOqvIj8wJ
seQg5mKLTr1FE/dguCgP7YK767HmHbacTtXSILha8P/ACS5Clb2iNDE7UAr1x5mnDLQLj4Xx+/Uw
l+A8p2EWkJQqpuMfZ8xjr45HwZgPfu+hM0U4CWvSGfKlr6dB55+LsyJk5MWQsoaHtdxpqCKb4z6q
03pfZYrwkJhZ9RmSBY9B/Ij2epbo7pAq+S2sDa6oBN1FNcBTRJFbHfrhMN0lk1Hf6ROKNUi3NeLe
HKECDlqFsFHlD0jj+dXK+puX13I2UIMxVdC7MMWsxcRPbaPyxIFhj1vQRqNdpq9oCkjzhllEABss
ijDhOXdFbbF9M6FXKN4ISBo8iFuMI3fJi2d34761vU2+o5rR/+dX2lnAxQ4OmxiO5kjAKIW9wLNN
xWGxAssAFsH2goeB8uv1tXbpUFTlGZkmI78B/HZxBleg7ingqoQ8dLZkYzsYudYWXtYu3bU8KFcm
7fI3lQ3wzIouq6o577GT7eoVUyi0FRaQiG5vJxulj+EJuU6YKA6tABAQnxtpbYzzGH6ZR84IGQMw
nZxhcfDXUSDXWo7xKGM8ZC+B/S09kH65a+fD5Y95EmixJKVIr+ngEUi86XAO2gR2sxm25QHLU8d/
8Va+5fzXrg1rsXcLs1HA0hDNQvhcy2O37o9x+kTza9ON3eb6Qpnn5VqwxaHEvzo1WUiwSoHOJfwI
hxd6nf9vQZaLkTe5IZdUqh3QZvToU8imwTY2PlwfylLGZ764NFmejw7oNLK5TFMTsRtNBesqR3lo
HX9PIsBTaINz3J52QLCy+i4cU2fBFosPx00FtyuCkS/2T5JP/VHACOj6kH5hCcwjgkhuyTgJgttf
7OKJwm2bFy0jCt6g3ymQ1HYegtXpOGtswixsaZR1h+tBf6VOLKIuoK2h3uI3A67Ega4loB6PBORW
hAa+j7fZHzxsxp2+K1wN54/N8Hg99oXlSO3MkiWZ7hgGX4vQ+H/BnKgy0bFGqrhdgpKghbmzjflb
ubLNLk7gSajFLYDZ29T0Yy7SJBIwpMkdSa1ero/m8oo8ibE4+KW4L6NSTolh3cyJ4py4iYbbOfUH
DMJWbplLZ7AGYBj8M/QODUT9+Rk81Q1NXEwqHdVNab5hhPcjsPXvXeqMNs53OuzLbbuytS99RZgP
vJdoX8hEPY9pjmYLWTwgpicJbmHW6ZsPdf/++oe8GMWQFJQVSGcA75xHCWE1pDpcYScJoicp1Z4m
fw0/fmnlsd7+HWIxVWZIcmZA73OSlupGa1P73vj9yqFxcYrUeQgwcBCiWKaamKyGDdUc+rVunjkg
u/c6bO/b/JDbGY6ZW8Fem6CLIXnrWSaNeA7FZSqYj6E+WTUt4hkX7x9pU7jRJ+zBtvpO3uvP6fH6
VF2MR/6mGYbJowyBqfO50tAEhUyBIYeG6TXvsf6VTqgLibNzeEHvqtfVdT/P/uIOQxCEJS/xrlUQ
pDuPGLV6K3YmEYW9elPe+Df+Lf4PG20bUZ5YE4u7UJ7QURIht+L5jO7dYsErEWxYLIXxvu7wDhiR
roY+2pQvpNxgFv6omm5lW8/fazE6hgTPZC6+UJpYpANeIqVjohCwjxoAJBSNBuw6OkV8DPP8Ax3x
T9cn8FI8AH8GjwdmkQz8/GtiKWuUShCOjo9u5jNKSpmTWtCSKyMunXxC1Ugo5HjlML6UYkELFE1J
UnjLo0h2HhWtjEEXZKIGh+qg3UY2Soxc3d7nxoVpvf2Ph3gWbPFJcX6MPAuspCNW6rdERQTAShAF
7jrvGd7cU9B6368HvHC4oLrFi0OURcM0tMXhoiOeWdQlzUxiPdSq7o7atC+1aOWYvDB17Dm2AsU6
BIyURZgpxyra0rLBkY3SVcALbUapue2F4ag32pcATMbK6S9dOJgtUVX5KrPypK4t7mtR86s8672e
2svoUCDficJ+4hHJ1M1pf/013FFkvP4xL50wZ0EXt0EaUK0vBoJSjaC+VG/BfWzjbeWIOyDqO33l
q16YvLNwi6/aIRQ2SQXhZnb3DFKPUNhEiYPeyfWBXcj2zgItzzEtDgeckXpHmV486RMCsCjx3svl
YLfJB3wKsti3r0e8tO3OQi5OM4QgolGn1eegdeBIuM0kE2+b1lZ3KIJrW20l3tqnXJwtE+2nXDQI
J/jPko6lBqiiVlp7QMlrH3JxmHh+L/smuihOY4MfYHnAQ0f4+ma2pXGih+gLLXPIYSptA1ukqMSj
cUt9fZv/EeMXsvF3Q3dYO3PWhr44c8ZSj0IjRlk5odWj1hw5cbMZ8Qb/JzOqSRCpdci38rJuNhZe
0fS19X82B6zC1+pY2+Uh3XlYa6+cpBdHdRJtOaq26DKBhq9T6U4P+KlrYSOY5sqOn5fF4gq0qGT9
e0zzfJ8UF6ZIEA1lHlOe6LcmuVl7mPoDB/daZWj+ub8Eot1jSTCj0UhcnCyVUcNinQPpd4j37TPb
d6o9yqhz5QSAyw1oyH1/BKELs2hl4uQL1Qyo8X/HXhwzTUiGE8+xh520wyzDlh2s5x8xu9oGO/HR
PBjb4K29bV/QJu/r7VqZ+eJJfhJ+cfiAIkPJbz4JvKi+8ao7yRD2K0vzwvV0NsJ5MZ1MI0oCoS6h
xuLgGPSof6zvoH3R+8coRng2HOym3GDfPRXBvl2LPM/btXldnDtIn4ZeMF9T/XZ+zEIewu/YxXfC
TXdYuJkru+LysXryMRcHkNkVIYUI4s0tCYy/9zirWVt4OfvuVev2/2gXnoRb7EKrM3IounzYqlU/
eGFyzMIX36vWakWXL96TOIt9WKOilI39vES/YWBmq7Rgf+AVQjkgAQKJq4qztip/ZpvLmZs7O4hM
kEH9Ug3G19vUBDjxcy1C2gFmiF00hQLb2E4o220U5yX7HePi6HXt3XRpP5wGXnxT0L15ifg+V9VP
pwhvq3beyrH2861wbXCL7xnFeW1YA9+TBzs+gGDm9v6TsO2/mRvEX2x088E8rqxNef7h7wc1xEVN
SU8LJI4Mgja2tDM/4voW34PeK2McFpzqyMZwBBRy7IaqQQ5PaINNlXxfoEaAucYPfU4MDuEnY+Vb
XDri//7cuJ6enw1ymANZUOYlrAFO1YK9NtyZuWDLufd0/RhaG//ijJdivw9JoqHL9+F0k+TASVUM
Kgrd/JpMkT22aFNLwtv1oJeOPp42EJVpL8EHWwxPlAQP4BurqRX3Q3QULUev9H1aY7e1+hy+OMCT
WIsBAmVuFTCRPw+fz1hg2/WAlIBd2vmH9OBvkcCPXdXcZU+hHf1YW16XEoJZWlyj9YSkurEIPnOu
AjrXg1PAELDk0PbT0K3wf7v+PS/tztMwi8uSZoqfyiZhvB6s8Wze3G9hnCFG9Q/iGKZIfUuUNerK
58vSQAEzGtVicCzpRxhPtM1WHheXiq1Ud/+OsFgZyPangJGIYL6OWx3Xz2Dn9TfFJ+l+zMg6BqfZ
Bk7Agwo6bbuy6X6dLEpNItLsaO7M5ZrFna8Ajy2CBIyaFLiyAOUIKHnvf7n+CS8kNudRFtd+4fdW
DIdoonui7Ootcjpu6XbIM4iH4QY8loN/G11d8145BIe1c+XiEFUq6HT6ZkGAxc0fFB0IKlWdnJZq
tdAcWjDjVnd7fYgXLkbqeWi0q+q8TDB5OF8mkxwV7ejVk+O/wUvYoz2xxRxpC5B+K26Ku9Vb8dct
fh5vMXElonKaMsdT3eaQ7NAAqA6tm/MI9skz0G4HrKJ+asGV4a+6Mtb5Ujq/P85jL6aT79CoQHEm
chvhAaqcg+vyYTr+xMgkm0/YEqob+vQU30Zxszry+fxYRKc3wNFClUPHy2PxpdFGkUKxpmqvPEg7
TEyO1ra058atv41tbaUbcaG8oUkq84lMEu8Bmpvn86oi0ztqaTxX1P39VHyW+31ggwzmfSyRGegv
hdt++gte8t9yY//Smc339cbsKPyat014qvw8/xc/3urmv/6lzkLNMiJzOsoPIBtmxY+/5Mak35Dr
p3bI/41it2FyhP4lN4YoNMh8WhMK/75B7e3fws+S+BsrCJVoVTKQ+p+Fvv/X/0Rp2/+RP/653v4U
5/77f5+qeaEvfb4uZbwTOD8p0iIxbVKDXmb8ltwr2QDDcMLpxy0Fs9t3ZYwradfBYkUFT3qQjF7c
h10CoEyFAbcpAglT7Srxo4NfIItkY1DTPOrmAGNGgiodTqK5R6nhd62PnuRIwubHNESfAgLyuWIw
Vr9rUeRlMJh1KwJVnQmZU8ai2m0Uv0LNC2cdTJ8H6AJwCmNWrCJitgTB2nJUFTR3OiHGV2XoeWKE
zJMai0PENqdpaF3JAL+cgGAUCwTyPc+TMNg1lfSxrcXqsW/7+jPf4VOcj9Y9wg/Fc4Mf1yaRK2jk
SoJraCEEXzmPIWr0liJtxFDTUK0VKzcNlXrf5Jg0ItehbnxlUG298r/UdYWAVj0q7b2iW5nNSyZ7
KCKv/GgAc+1F43MxSAD3dRxrMy8AkF772g7hET/aJhKmdW3QafABBnS0XUzGYQ5FT0NrxYDhi3xP
SiTum86g/9G39eskxfXrEBrt1oqQerVDD58r6rHDXadhTNbqBT0LWPZgig2ZK1mFnw6NZBZfEXUw
u7B0kQGNrI8gBkMNFiOiGjFYzn07Ie4gIRuLfUvTPFtwBrayWEHUsNR4b/hTcGd6s3jnMKD3mBr1
g9ClSDJAYdBeZFGM4WLLaffUZlX5OZiq5glpUH2XY48DYLzu0WlRvBZjW6mokAPugkl5MGvV6G3F
8qbfR6vBGTvRU+21l0sPUDLNJhshHAGZV6WiRJOj4erHqfVH3ELP5L9kdrIB/BZslrgU8b/uFCjc
fdp5HzUJmVk8DDL5a5rCwT+iTG0Ft+j/UP83+nwMbgc/SW5LLY53yOe16TaqFDxsB+QIgkAynbGP
g6dIH7Bl2zSaCnZfbZoCh+MK2Riji/ToNUXiDtYHv+O51cPsjldgSIlD6R5lwy/uwuiLMkTGvTcm
9Tb2k9a2CkPfFoMZ2KgPlm7edIGNIHFox1mn7BorhFFT+Vn55jeF+lWYcuNDZlbFH72paDelAOXS
yNuDnxqQncdI2/hGy2ND4S0pp5Xbtt74CmJd+xZDaLTTKQgDNIRl9CUVL/LuBMObyGDyJNXw4hSU
j1ImwlM2ymZK3EqM6mIrTzBoHR92R7TvrD5DMAOS2it8Dm3mDUQD5Yc6omtUQKPcaLmaJgcxGhBI
95IRCWXk2dOEWxRC2msOQx3aUjbhDCZCH8iOOWiUD1WV9xBSrHA/krjiF++3lrwtUt/AB7VW0IJB
ATfcpUXuC1tD7oJ0k2J2eugz/O0+Slb4AD05u0F/qf+RoTw8IE6RZiup7SJH55YW0fmWZr8tBSEm
eZEomOpUaQkAJUQE/M96Y24LyLknF8Rf5/DpubvI7v4KgYgFMOFZ5GmRDWQG7AC03/GSx8IQkzcw
ETulXat7LN6mv0RZZFsQHZVQFzrUMOrgVsymH5JXon+S3DZNtdY9Xd4jPz8a2lVzM4VrZPlQNHNk
s02YxBvzTqVwFG78I9WjT0m0l57ig0lTM7bbT4hx7QTb+OB/uv49l4nsn0M9CT+nXycluiGBzWNR
Pt+UTutMduqgwD134gw3/I4q8o229sBaZLI/A1LdMSH2g7BXZqeH04CUWfzSCAmIs3iLg3yC+GYv
fdLNGzR2HIQUrg/w56I7yR9/ibdYlB5S0GlUMZfNrjjo2/rOwzHlh3AfxFvrWdqjR7JtnDmbbO7E
o/YoHtuv6WR/X5nmX9KFeZpPh714lkBBJ+W0Bky5aWH5x+DLaG3DffeoHFNXVzbxnbDN9lBw7QTs
UrkXbPFYP3BYBU/6Xj+ud7UvTvzpD1rkLwKaX1bl8YPMu/C5/33uvxaO/9ju5gdodJN/vT4Py8z6
r3mAUoDmK0fEslWpCSwGUYdNgq/9FtCFbXLD8vH1zbzG85d+b31fCTkPYTH1Bqrk0BngOoOJnLfe
ydpukd6KjLLkPKIoW2/ym3J02x/lXbfnelQ30NipbfHS9uTX1a7MhSPkNLa6qCPUoDQx6CC27Opu
dajszp4BajOXeINf5426m+7G/Spw8dKQNUkkAwYNR1N9cT6i46KLacJqh8WvbPN76qe/e4fuK7JJ
3i2PNCe6MRtUFMCdrL3ULo34NPRiY2ddESkJWFH0ZXGo9pM63AbKpN+PEpjyZlSV5+vT+/Mlv5he
3aToJAPLs8CDLsbK6y0EZmhwkuDQeRjdkVK/eBftcH/fVI88hG1YTcA2I6beLrbJ9jXbI5v9Jdyt
8QPmof3yS6QZrwdnRiRdPV9osVZheB7y1Y0q3UtStl/Fd1/crqY2j5ZnBzDpxXatiq6oTH+e2LvW
wR4Nj3UbDDOqNg4KLZt1FsKFlaSfBly8hMUJnYEo5+sasBFcRcCkxZtaxSkm3bKlyVDu8flYw2Qp
F74kYAnacbPcH2NdFMcGpUHtu+U2pLpn1/cJ/bif3Zt9wrQWTvqq3U+fWiY53ra70O133qZ8FBl+
4ha258QP0R1kO39nfchXTvBffPM4wflpQLgkqkozLO18ktM0GgAPcoAhF6E+BR9QCNimd+KX6hP+
A+VnzZV3fJ27+Kvub9YYNheShLPYi8+i1LDhdfTV2dY0KXfdXnHrQ+XW++tbatnGmg9p4lAZZHw6
mK7FKksQeiVFZJX1NzOSC70RLoU/a8j/F1fQnFssto0B3ghkFWBu3uuLq1kLQ1iR0bxtHuRtsMWw
HAv3TXAP2PQ1eVorDF5IPAztZy2e2iBWdYtoPKVM2p1Io5jk6VtNTL8XI5bsZfw1C/zbKcEOV1FW
JbHnmVmOEXMyMixuIXDKi5nrxyEM5Jhr1qaY5Hb2ZE8fFKqFySe0BDf6g3/b2kj2fqxcf2dOK8nP
hd2EFSf1CQtol45j3PmSlUktZSyhkRksnrtQR/lK311fMRcO/bMIi1OizxEt7FumsOqM7nbAohyF
BZwRkKVrNewQrke7kP1TvuFVjCIEM7nMHQOt8UyKH+pmQJbM4PWPzcJ2jNcIKUsU77wNzuIslkpp
DnrQofa7wapjlyDCFfoISiaIcKQqz2MUskbVrrTGrTzjKHiJc32YyxbBX/EVk2vNmGtW81c/SVy6
pBxZTMQH8OdI+g/Eojcdrs9V84b3BRoQiV1jLFON6REJc5eCjotAy2YoeIWHwhHJJww8TXflV138
+lw9EDAReReXB6BktUmCOIO6qegjNofUOcQ6BWhmw8FRyJaxZHHXuksX1heX6uxcSfosoVh8/iX6
QZy6Yo7J+9s1q9/z9qirpNBVvLK0Lgf6kwOKxvOShJSlOXonA4xrUc3sYGwcJKygvqm7RhZWpvdi
KJkLhCxN1H8B7UV1rKaw+9QNpVG7R2kSz3VH56YtkJ75B3MGpRaTYRPKjK4ujp8uCjEgRadl096g
dDV3m7zHWeFho7hOfqhugpvjKvZizrsWRx6QdAuZccSiCb7Iy5qhUqOEb0najTKi3brIGnNbR/fe
ptkW7tq5/uuylEDKzpRajEBZIYtDrlWgRaEQJm00iqfpbGu7b9BavP4hLwahwgkrHHo4cMvzdViY
qNlkCezPDiVrCTvMMHxG8XxlZfx6XjOUkyjzhXmy79VBH3wB7WayZ+tQpRh6ez+uj+NiBM4UE6QY
9rpLXH2cFFM3pb20CctZKlOgBqjY10Nc/FS88cBv8fJS1PmfnwwCEUMkV9QWoqwMhtgsECDLXxS5
XJmRC/mYhHz5fB5h6TY34s7jIINA5U4nTu0MEN5CJzI3/mYe0pPlaO7MgIj8LbJlkZu4a2CRC1fE
WfTlYUip0Opkg+iUch1jB2uRg9Bwczv6fbUBd+mLnoxUWyw+GS2ONsA0jlhzs1E5hrHdwWCkDvgN
7zoIfnn3uBb1YlBUxiATGmS9ymJbJbWC4CzGSpuanayYkjsg8SRE/spqWRJXuev4kLB9SY44pX5J
OVMhEtpcrFA3fOo+6660E8C/gZaExc2xoWhu9qlwhKfxtv6OR3N/qPerBIb5+50fWLSMeBhD/0e/
lK7/+UoaosYLg6aas+vmIN75gItn9F/9SHV4JcOev9oiFF90RkoocI9/3Ry9ipoJavuU5G+UPnou
4wTlc/VNz/QbPzFXCrIXXo34oZ+Em6+ik704jD5ylRa6yciBbeYHCwqvAgt1xk0HT7R4Vm7RC8cL
8Wa4iwJxgR7deTxYk8ixQWDYSHV+q3bxA9iyldb7El0wLxgF0LtBIRnLbBRCzmN0fZWl3sB5XyI2
IDqxE9jWrJvyoIu7GcKUQsmX85v0SKMD+asP2qNZ/3n2/HfD9l+cqCenvf3WvP2PHxlS6uPsQfxf
/3LqHgPfLDzt2P78T/5s2Sryb/TNZ48MgHuYmstcYH+2bBXxN2gKFL1gmUD2gA/175atIGv0bOFI
sCd0OAzk7/9u2gqy8RvrSIPjCS8Fdgrt4f+ga8sddLb/NJIuoIWzxoAF2Rzo7eIRr/idIsMkEHCj
MFr0zVGqRRssE0a3QtduU3vJ8Kyhc3oo6iw8cghOr7mVpN8H2Ry/CUFVI+ZtycjsmXEpH/Rxyh3Y
SPKhTyesZXwZ2X9Ni5CsU1AMndAjagmg4ze7aVtTvq19VIEmz2pwRW+sraCO/uPY1S9VICP1QOL0
UelSE1RJ08Ah9ISxa11ceZrgA4oh3nfEluglhWqT5C96Hsw8slYI7jRgbBtR0Pxxm/ZiSWvHSLdD
iKiXWE2UWSc/0rIHtK9SNIjAUYnpnZy2Zvg9V3ACvkGbl/aqIqC5tYkxMdbiTd9ZHgSBppfu8kAq
bxvdwzBRjJVQ+YIzYeS7YSx3yAAXvghbKMI51A5Urb+bIqNVNlWh9J6tzLKz+0myyvZeDqdaoVPV
Z49WVffPKYiSndea/m1V65BOS8/b6GGN8zf6znR/6awiW0LSOk27fMCxqMyKRyGvrINaBhXpLPY/
m0pOX4ZB1J56VEuPiiIcJr15azAkdoxumlw/TIKdhQ7aLuR/wk635s6ukkabwYotkJapLmc2pUmx
2JZjUEmfTJRf01fVbOjroeTDJ73HBlgp/3pt/EcHyEPxI3tpqh8/mru34v8Dd2/24LWj4TEIk7Ao
wuxHfXY6zP/Vn6cD9/xvs3mOBGGbprkqchv9eTqg/fMbpwaeHfijoQE0g3z+AnTIwDYUXZ3JjJKl
c+rzj2pAIwEAkd9QDML/G7Emc2bomdZ/cjacv8pmK2SeKrMVzvl14slj3KMSBtqehiUwjG0SPiTF
fdjGK+/n87vx7wCLpN6LgRCw7bvbPH0Jks++9nbymR//TB5OW6Lv/fA5qzm9263ep7YTmEdBUDGT
CZpdlsQo/JgoYwfZSrZ9fm7+/eMX52VqyR0OkXp4a3gtJllWhzpyijyt2oyP/2gYxiKN15KwLkql
MI6KPj7SuXjxsDAFEKy+AqlZa+yep1//HsZsQnj6rToFQUcLpfyjMOlbrfvcphCDqtCRqh94dG6v
j+S80Ph3kEXGDFDNFIxENhHsM3d4G2w5JzdR+6Z6rYs16bZRXq4HemdFGYusTlemFjWCxjwaBcJ/
U1xWG7Noq5Upf++vL/KrxsLnSi/4673hBW4YmLWdmPW36z/9nfX0K3NXASxRGbOjw+yuVH5UitJR
42wlSXzvzy82c9cnqEdimHyE0vqQ4FdH9vskFGu9gPf+/GIrY+HhqRgs6Uc17+/rWnA7YUBqzyp2
17/O4nX59xJa7GkBNpBpYRB9FDGi48GXsi1wldY/p+UHfB+6j/0hXKFAvbdaFzs7Eku5zxDtO6I9
KdmykX42EaALPO+5DuSXsVZw8jKrf7bJlw0ysPBNhtMlwCkPaW6/ar8ZXfEsZwyzwQLm+td7Z5Pr
i01eT52FRTxB8jw9ZkI6bPNeupV6AFK1pthSgbXx9UjvHL36YqfXCHYnbT8PR6FFn+QdvkqgX+y4
zO6mWvzjepR3NuJSuU0KM5ydcqI0qoycPvaN+LfE9j/744tdzqXaBFXJStM5fW+GSC7gngr9yl9/
Z6PMGf3peduoiRkGET896aBh4qKlYIVVINt4/ce/9/0X29xKvEoRi9A4+s23TDc2DR47U/C5Ntbk
G977/YuNDu6ol7ORcwSsVLCXO9J+deihxIj+Gtn4vTEstjpGaH6PnxirVR4zV4DWvwk1o0KDWYwo
m60x1N5bRIttLlq90vHTjSNoQVc3/ecEkdWVaXjnK2mLqzuq4tzyw9I4DnFt51mW7/0cTTUqqO71
eX4vwGJHy4DxKtCsxjH08KzFuqIUEGNK6nTlxHjnDFza1WKXEvFwE/RjBF4ON9o7rKHcAd5Tp3X3
xWyANf64PpJ3pkGbV8FJsmbIUjTCbNKPEmLqgD8LDO78aEXW7p2ltJRkQQu/kPTe0o+8rDZpUXyc
BkC8RiUhBE7n6PoI3puLxZbmFTVOQmbox0nUPnqAVYdWe5tqdsY/+/uLPT3mUQ+m0dSPYXM7abOA
bW2r3bS//tff+0SLDR3UKCJrtLyPifEdXvZDj8RSOvgbwyu31yO8930W+zmOzRz9XX6/IVVvSDQr
X6S8DD/oYlv8wwiLrTy1/5uzL+2NFPe+/kRI7MtboBaoSiprJ503VpJOs2Mwm+HTP4fo/5tJPEWh
J2ppNF0zsrF9fX19fe45AJzPGoUHGhPUlmol8SmkiH1OlLVBLByhYk4dxS4NlFowiDy9G20FGk4Q
eEHJPnRcfTWl/o+mShe2NeNVNOpmVR0TaYSOrglBBA3l+zvHzJrgchcCouGfSEoXjuhIa8GWDLnW
I4mhi2vxgW6nsi6qTVOU8W86keH3KDf1VU6Kvt44TgpZGRCidwAj2ol9chyurXzKnPz6kvv991OE
vd8QkKAQaJ0cwcg4bSYrmhMstMkgwFWpEKc2nArqmZYFiS93mJhKd0MJSby60p0r3kv6TQ0QI3Dp
dr0F33jsgoETyQvJ6oB80YbiQMGT5MomgSRabSFzrkSWBE7iGqKdlydzwU2KLzql03MoG9js2IIb
BihmM64112ad9AwuMytzeVk6+GFoLSBjWGHSFfcvlM3+M3MiM01hpT1VpXI8ADq/xcmCR567GxuA
wSYgruzmq8/NAkrx357mXf3FP48dstZZgp6K3HWe899ZCHZ1+8baNO/aX6iRttBMTP3o7fKECm9Y
/3YnOFOFpXVMIQ94sK+sU3TNfaib9KoX4dXjPb2GfvE2gs162ibe85fLfS6cQGJqHvTpkmVSOiIk
q+5RM/HAx+bxctOL6yR4VyWhQLggYDrUm+zO9AqQt3IX3HEoatY8kCj6kDDcXO5rwUN93py+LFQJ
JR3bGIrxADr767aybiAYtSVt+2xCmH1ozf9L9X8r/PmaXVlw55+cuV/6AcH7CKWJbDxodXTS6+qx
79k9OJioe3kcCweSLMROlUynqbVsfijM54q+1G0HSjotTNI1MIvwXvKPjYlgmQzHm1MbZX5krN6m
hnbSeO1qtbqftAGyWzMA27nq4UmyOA0l7aqNJndU1a3Dph0b3iF4ustwDgMIf8fLrnRtA0oLlwe/
MLm6cNYnqZPYfZvkx6hX+rDVayMA9EI/poW0JnQtPIH9O3zBJpFNyuRMqvKjDKL49nogKXRPk9yS
A7M0stQvHSMDb9GgtddSGnf7ASUVICDEBP3K+mi6wiOdGg5S3/390ZhFVrYslhurx7FyYONh0Gu3
sp95tHYhFaic/xmtyKY1ALzS5DwZD13ftdBINCvm1oluXWlq21/DjfItGBeygJEm3tVxZvk1qBfX
nhvPGzOwg9+9J7cbG08cEz/It8XdBIbbv/lv/VH9XVOwsumQAIugnOMCeAxFoZVT9bw7s8QbZhOD
xAgy1vxQaukW7Pqk6VdOu6WWBeN0NOidqcbIDxwi0ly/NfK3yxaw1LBgkYMmxxDHVPDJRr9BuVxS
5D+6x/xXmp4PA+oLVH6I2DUoZVxSX9OiB9nSK4dMjL1Ws7K0bYUQNybIYre0yo5G2YEmP26b3UTU
HCUjXb+5PEfq+UnCU/J3UyraSuo1zSmPMYuylzLqKst1nI5+gOEsf8F/6txiJpCKadJve8Lkre5M
5c7SmfaLGDUPdW1qPiB7opTuCHkscD3kHfSMo04zntquSnM3rjLjEDm2dgvcAXkuTaaHKBtXQLvj
4CH08kCU2ZH/++L/vx1pze+q3yKKZoyrWJX5YfD0UEW9Q7lNfemuOrANPRZBuk+26ZUV1Bt7s1Z8
cH7u8KD6vUutR+F7yaACX1hPNbzAsPa8f/7QtUQSS0h3NBIYtCEvD+keDeJATeO4aXaTooSNT/LK
qbAQFQGK8f37ZTOS8NAIM2b+9Jy8RtdqmADtrBwgx7WRrmgQ3cR37LoMyQ8XSbyW43Y82BbT+IG8
sMR1Eld5MJ6KW/pIfkco8AQZQ70dzR05qMfovduvXgkWHKZ4Y7f0ou/NCCPNXDxEkBPfzsRlLNBQ
gDUTlQ3bwY+vq79ZUATVqxOWdypiqHST79bEN5ZsZf79S3xTQBe7NEGFgtRH91wU0fWshnzZ9M8P
DvDC701Hhs3kXIObyNlJawtf6v/G9MYZ1jJn5z/dnuvCv356Z8uNnOhFdrQZ1T0zV80rBjXPlbz4
UuuCEUaKDcH4FBq0PWt1D9V5GxQkmCsmft4pgDn9+6cbGRuqVinpEYmOrYaqXmi+bRqLgYz7ZNjP
BDXVjvPDjI0IeNcjPmMZC3qMgCRWoe5XSjb4TNSVsZx3CvZnKccXC8JThTVKZoVrLdvHMnQNj1xH
xXXh1tOfy4a0FMOJFT7lkPC2xXwdC30yXofJAI2IWUFPlUzS3pDU+jm3HHJUQN/jDbae49nC1g4A
IOL/Y4TuypoVK9enJaMWDu9y5LFZG3p5lNt63+n5TUHTVwNiUPZgrIXFAibuf2eGrQkHrF3VtRF3
jB5n1rIc5RcIU7c64IWKTz3bh0S8OwT9DrDKK6SM/TUs3ict+3/PKlukaycKm6MHZChakEIa2zeo
Xe1qMCZS76N3n47Ha817fbwfQPcFsShXde///OlWoq2FmEIEeLOatppDU3oEncIxgUwf6OKzW0Vd
00dY2M6f5FhfrBTSikSTOU+P0AqsXlXIKm1b2ukrzmLBKlTBWZio50Z8DVdUmY9EDVkLcS2oPHSo
6Ly8BZamR3AYOd45lKhDB500lF6ud5YblSgStlW65pOWxjB3/WWG4qm2qMbQxWCMfp9EwCEVm3Ym
fbi5PIalDual+dJBD8F5s7HzDOinq44BJgWVLKIqHgSD/J/1IITssixlFCwKCEzldKtAHUtBxKci
p0/KNdjxkh0J+5+B2qIBCU55tG16O1nKXsqLla9fcKSf3uDL/Ayx09MYuPCDBK0VPx9YuovSNBy6
TRXbm04i0kq4s2RMQkja4KINqUBIuMtx9TEZ5RPwWeGgTfxnxvoZCn8ZSFTEPIaUfHpEMH7kifph
9M21BLHxlfY/t9UZP/UZOH7pwBqtMoocJH9a1FFlm3ybgDGzD5rr/pT70/49B7BVAfH9K7yI136A
YN3twCVNNrn3ww0pVsi1pOvLbJxTkuV4XRjQVSzaPaTgd5ctecHMZojU170yjpnWpOAEPtRWR++b
ukeZnzWuPcsutS5s9cwugNAEIdYhs3u3Vd+0tF1x40stz79/WRlopFrWZJv80AJv2CQvhf56eUIW
bHZGhn1tWNesEoBTxKlR/QEySpc675J6f7nthY0ni3va1nIJLO7Oocpld9QqMK0cxqzx+gL8B2Tl
5WmpE/FMNxrGU6htg5Fb24xKh0q5a8MptqMO/eZs7fVsqRdha9Op1RAUI11p48brOO+FXXld0ftM
NjbqQFfgNed7AfTu+2L0jWyM6QT7USpojU4GdMmr5siy6k85sk1eD2vZ1/NHBqJUsaOmtKK+5xAV
LYBtqsKhoVudJF62diidN1hUbn/voauzlBuNwQ8Ng4JlXPiErVjVQtRqOcIe7uO+rKIK13B9R/46
vTtc0avG7zfO3+bBPtD7NTTSUorBEbczhATtqkFHMdQ7UYYyHS0QppbQYuKusrOuyMkIiz/2tt6W
u9WiiXlz/NcHWyKFIDZ5p3YJbKAyzE0dkX0rTXsy4p6adn6R7yKz2aoqD8fCCIwyvdfIr8u7dXFe
BVeQx2YhSxGGC7zbtNX8dGsGchAFsEAXzxqg877c0XmXYzmCW1DUoUuzEabhRCBE77d1QoDUXjmD
FxJcwKF/N7x+BOiaNwM/dLPmtMsa1fKQvEyOuZYSiPEaZoYITE+emCHxbd93VsCjptvKo+6AgLce
tklN+ist0avAoiTDv+XGfAsedoVMyqMaa0AeFkWFqgg1xwbSCl9lvVS4zKiStbvlwqMm6Ni+DwMq
tDjcdSxGvwWCPqgCG5Xp3S73sxCH8i4D9/Hg842y6QJ7X24g6L5Wj7+wc0WJJHlyoD/rIHdS5670
XN0MV9mjGoynLLDC7HceJvf9sBJwLJmciFvrSE8MRpEfMncga3kAu8S9CYuzn+09PSG2/GE2RoSu
oZASGrlz5oukKO2Ky80AHq7L1iwQK//vUgk2ve8rNYypNNox2gZ519bcGc/ZHqzDoX1MAnlbB10A
hqGT41/ubWHviJg1oyvjKooxYVFyJSmvDOzB8Z/LTZ9dd1MTq7SiOuJdMfZm0DnOqRqTA63rlRvK
UtOCZxkktcIh04IgJoU8tnZD2cr98Py7DD5a8CWdFWcxqFDKsEgUeUuNcgj1ng77wQDTm9klbel2
w4iaEF5yyEI2epjh4Wl7ecbOnqLoXNijnaGNvZE2UdhJtVuWW9Ng7qAfG3Pl2eH89kAHQtTRQmed
1BHD8VyC2HAiWqp6fVPKSNlPlrnLidZBO8/Max2EbSCf9dhQJumeSI51sNJ0fFVNOx0OqZau7diz
9oc6n3mFv8ShbVQ3tTzoeSinJdA9Y/GQjtMfJ7fX7iALpvKfp8tRyfU2pjn0352dVRQ3pk5WjGVh
ucTa3MQessLShiikhD9GaqtesxFPlHiPQizHytT/kVWIJeEJk6uRmTQKHYtv9Omh5/FOGR8j5e1y
+0szJBgFa62sT4cyCnn2YsgQ2Rl+VIwAvh8x/FSGfOAjWgY3c05uHfpL0VdM+Wxki6aFgLNKzQii
13UUmvSPOdm+5OR72d5paXJdZj/zMmJFrTYkRdrxIgpRD+I7KfS4kjVytSXTEWamimNn5FZahmOv
7LJUean1VvXSSTHBrdatvYwu9SJMkqENZtZLsJycIHsNPopY5gGVAKZbyykv9SCcVVJVDl3OSBQ2
Ui0XbjZO7MnUE2OnN8gCK30ZD5vLVrrU0/z7V0ehEfTDgD2X8RbIjoD4eiPI5+jw63L7CwYlYqYg
4lg0pZNHoapHrR/Jw1PHu4NM2J7a8bbKATS73NHCdhOz/CVhVFZIH4fVROsrosXEy7Qo2l5ufcGf
ikn+qqmo2aZ2FE4gonULXoFiFaX8RrNWhrDUgXD0Vm2rETClJWHZS3uFTttChtoDyiIvf//CMoj6
LlxJRrxT10k4GL0btYVbDaprtED2ToYvpc7KJX9pEYSTFqx3EBez8yTsbT7dd6gBaIF7mOTgZ6MQ
XCoIYaXcUKckVJn1kJXpKScZQ32pflUZ2j0GuAIkXhiGmIwfSF/UljUmocxfW/Y0yGv3+dkP/efS
aKLO7/tuc8Z0tPvITID1iT0tk38XvN9xg/ggWnV1SX4zzWLHyRqpy8Kqi2l5BmKKumU4SVtocENU
VAOt/hgdY2m40mqp8TU2xCvh9YL9inTzgxVD5aHDlClW6pq6tM/rm1JdQzEtzdvc6xcvFclq3yGo
SsIx7n4ZcuzVRblHpbTXFChftk11dHPe7hFP5SvjWfCLn9fWrz3mSV6lVpWEHamOcV5C87V+1eLa
KzhKly+b89KcCXvecSStGgc5Dov6z9QqntK9WSi8/FnjQsSN0scxGRImBTkJW3oV6WAB0NdOwKUN
Iuxzgsu5pvT4cqXorsB/HKBA+ye5NWwRYY9XY4Tzdagl0Fg7AIpkXXUrZWMW2hLwO0iDdffRaMo/
81diph4AOLOndiIFHbgLg4RoxCutPF0JphbWV0zT82gcW+gSRiEZALTr7Z6FXK6KHXhptJUuFhZC
TMPTOjXMJCJxSAv9LcoBz3Wc8mdnhog6HhIodJg1tkBpa34NWjPaFiBvz4YdZXnqyZ3y/CNT/YTT
ftlrVacrvZ6OcahXKBSNbM9uHrpsXNkIS3fPT6zzl+aZoTcWROOSMFb/2KrsOwwaQwVEYTVIVEUg
vtW7h7joPLomALK0KMK+lvM2rQsdZ3lmk61Rx7jEaH8vT9VS08Ku7ltGBtzrkrAxk0MzFNtITlZM
acHjiYjiorHAXweaPjTNAjP+4CWCW965WmusrMTCcSRiieOSZU5pIQjJnPvEuAdndaB1r4n6htTS
yob+vKicOWFFPDG4y1oNbO4IdLzn6NDckdDaZpanggEJ6gOAn9FdvM23OvWUJ4Db947XQzSkumtu
5Afno7nXn0pAtn0WlmHPvQI6F+NBflq7ls/n/Lmvm3//Yoo2J02SEmxXXTWPZYLQXm/rFyWi7zmJ
brgSXyO1c3vZVBa8jwiFTVCFY7Q5fLSj49SidxP7A1LylaPrfN4TtJWzFX0ZCbX1FFwSXAuHfJRz
Tya67ZZKN+Kl0Yjqvd1Po0cJ3ljJSMqgcFhxlaDiY68UcfOYyYPhSWZXh1TOuxvel9xXy1R1uRn1
XmMiGwRJ3LeqJdm20NL4MA7tmvDughF+MqN8+fDEnkBcaJkkKEAzFhqDRm+lfqhRsqdH+wECCG5e
92sAt4W4RZ638ZfOCqpJjNi4/Wgqu0sKexb+1G7lkd3IavqaFdNNpA2vugJE+uVFX9jE4jPhUIN5
nlGDBJztJ+iXddWLVjyZ/VoJzJJRCf5HT7IYNEsWCSwNBF8meR+09BpCbneXP3+peSGuaByzJ4qJ
zwcXPAKAIgOfQxk2Tv56uf2l9RCCi6nttGJSIinIFC1QIlnC1b1F0KWHuqP9Hlq6Z+OwU+Nqc7m/
8+4aPIff199Qi7GN1UEK9Dj7UCL+nMj5z7JAqvg2OERFOkEkBUvB71Gx5Tr1n+Rnuav/cAk66ZQ5
9aSASKZkMlA2bZ+etFFJtpen5fwygybp+7Qk1ZAmNopaQzPlOI4hu9Lfpaz6UQQJAsbvrcORxEOq
IJxo0r06YQ9Mg28oj6SLvNpZe6kQOEr/7zkBirPC1lY6nZmRgjEY4OFyoW0f+82QTddscNLroa9y
b65F9WMZxQ0j1T9MfXprJEQarGlBXM2dU49KDD/j2n1uDrmbVXrxIycAPpnvE2BOVeSMDZUCio1/
Z+oobFegwQtgbxGrfi6Xw8ppu7SOgjdoYm4yS9VJUEIRMwfEFZJ0Hoirdz8zE8EbOFHXsqRS0Xye
BGaOmiMzjn5btbOyO5c+X/AGvJYMpgNXFJD2LQd5Oq1P8vR++dvPHzMzJ883z1/h2IKqEI6ZOOvu
4ygq3BHXYdCc8jc50UKZ1GvIvvNwcdD/CEGFKVmxApixhlS8Vp7GbswClRr6FlqXxqmdcLtpSMS8
no+FP/FcQw5gtH7LtZITV2ml3oUak7bn6tgeULcuB4NpgbuFV1nupk5s/iinotrzRH05CjVEDNOk
YkIqZ/LVTDmMZrFyaizNtehOhpIZtEHTuRZ7HSoj+PBulB9Q+4GWzOPP1nO2oS+fj/qLJJNanBxM
/Rv1oEzL35iRegUKAZD1+plB2oJPaWWZUmMeCB6PruxkiDxbUW/7XF+DxyzchVSR5SmVtRgVuFES
SrYFtATJIoApk+59tNTilzMV+QmFpt17SSMFecKyBpWsVDQvP5tDwV1AAj0dWw2XF8ZuY3Dml+RW
sUtX1xy/SteGuLCpRaJxyQZwzMqQI6zUm6QDwTlwqFymKyfXZzr5vxG8aos+g2p5BSZxPE6xQg0d
O/mrSka1LckMzlHt1ie6tTNSvGyMql36SFu9jlSqN6yc7xVDdYKiN26ezt0YT4PHughspqN5lzTs
WCX5hqpa2LAqiMGB54JSmIFmyrjL7PTZmPrQjlEMi3K2Y50mH4XJ/VEpd2OvGRtnkicc00AiXV6q
hcDFFFxvQkxFzYpCPkhNd1vZ8q0xwdIvt72wQmJFkOnE3NYdZTokg+YqiFxwy/S4vnY1WWherP6p
wN+msdwqDy1tPCN/JpYEiO3a2brUuuBs8WTYFHYnWWGnxtdgYT/ZY7zhPFo58hZcmcgClmWcaR3H
/jS7vtlhZ9iPDU8BMsoV7WGMUL8PxsZS+ZnjFOnASlyW6xHwm0AZDln2kTAAaDQU/2SgUWx7//Jy
z174zI4RyfcdG69vdkcJPOeHZd2hpBA5npPKV6K9hQURScDsarTlFBwQQUGvjfwhV26t4fflL19q
ev79i8/PQbtRgBMR50qhssd4mKanyMil1k2txFm5kSxsNJEIbAT9ZTlBLjGkahx7ht2n75E5mL8u
j2Bp7oVIMBlw/BPQxwa2hbL6VE0f0qarfBSxBZCfCi53sjRNgltvQbxbq0j5B0XH7vMi/mXUvQFS
fr4SSi0NQvBFkHQok6RszCAbxn2idW+8bn85WnGvs7Vyy6VVELx6hzw8crRWFbY1wP+NakJzUFsL
HWbXcGYDiOAppys6GpcGsC/EsrZGWzSbPNHlIJWl9iTHNYOEIDRtvDgtf1RNAgE6IdhK42rI1EJV
wzyGUO0wnhQnhXRCbK0cDwtDEusFyzpzMt5IqPToD7zSx1e9zPtnMqAOuaZNieesGNLbI0TVVtBu
CwskYgbkiik0IkVyACPmzRCj9LLsISR42YCXGp8N78s+d0iq8KpphoMzHpqq9Lt+za4E9bV/QGci
z64OnhBQtwJDabhlYN/yZ3JbXJuhvaMuHrE8yM/HJ+u6dydP9rPfbeOaWylsHgB0WTlsP+Es/7G+
Wev6++AmOVZb8B/MJZYtxLdiT3Kf86BwqXt62NwFifuWb8sTd3fH36+jr3gAkcru683MWzHXWaUo
dkq2km9v1h6mzs72zDT6/YMyi4KUsGlQJE+OrH9XqzXs/ULZGMR7vrdcZJ1kg0WXH6T9zIUvucae
gktE8j6AYwf0uN3YKNrKfFBnASQrryBZF2dYMB+57EZQjwICCmXKbbcBs/jRmIG5+DNuRm/wRvxJ
g9anruNaoOk3fGTVsQCNq7g5uFyoV+3bsHt3XtJr8504iAghBRdv1sqWP9/OztmAcJDFOmRxVYov
nOXXlGN0KLfUszzIomJOkmO0qzYmCtpmwfXIj9PN5W111m9joWcD+LKt6spKbUnusNBZyKVDAlFZ
JT8MdK3MZsmQhMOtlSCJC1w/SnfZb9Lu1OHm8nd/vlmfmy7hQEtJB9H2DA3379EvYPjc2ZY0v7tO
9mT3UrvQptz0bg81bP5XC+fFCodjCrnzNR2qTzzAuS8QjjybWWVGbHyBgb7JTt1k+xh0MtGm3ZMj
BOwg/c02zpW8TYEpTjcSJL/sjRa0284rntY26me55bmvEE7FwapLC2gFGPbtuBl21YmE/XGCxkTs
5TAgSJBvjDs1UINqX7qvlVdCJ7O9oqcqbE7qvvSMG8NfWZJ5Tc98ihgX13XP00bChFi1z+G/ojsL
yPe5NrPdV/sMO+tFeiHQv7tWPKRC/eYgPdT7te4/YTLnuhd8FuvBkk7L2SJ83XuGLLMLcg/P3sV/
0ptoD0jNeK0d+CF5JFv71Bz7V31b+HQLUlGsjrLpN1BL89fWZYGk6T+S2zydZlpJbGcQ0Uin9gEa
w9OTeWM9RiiyODYnUFO/KSub4Ty2FX0J3k1yJgewfHQ2naz78kZ6K64siKGNWyNUj1jllfTQUhGH
JfgotdeHHAJiMLawOpY39TWemXfWHSb03tpNIIAyPNmdK/8NSBxetqoFByLG3jw1G8VkWNUsqb0m
kSEZzldCigXfN7N1f/V9Y60klSzPS6TNr1obzXjmFXPLeFw515ciC0twUrLFStlkOEbZFopGY+yp
t0aAZ6zrAsIo9WPtq++5sdVPzdbZgH//SndLHOblVfyhrVyPBLHCf4IbQxikFkeTlVVzBcKm3hiu
jNCi2Q1XkJmENNbLQwwfkW+NN7rLrmy/PDSILhBOuOwj36SHcoN/bpyb/OpnJYkQS/g+59gVZjGq
HTYpoPcupK0yV60bbyDmir2cvehAd0PwypE0FTRr5xh3fB14KNvvcboS36oLDk6EkOfUgBJDioKB
zpvlohTfOFRbHjjb9MT3pl/B2yvhCPKLEnKpxcncM5CmXN4GC8MSyQ6TsbJZzbGMg2m7kvxYSK90
/Mnt3IK4zfc10aa27cxh3geK5kdp7JKq9woQ/13+9CVXKNIbQj85SumEbwdvxDN70H/JV/k9O5Bt
+yv5Y/0aIVK1Yu1zEHnmCBC16FRS5OaUoidGEj+JKk/PwYoXvViS5haxswLC+OT3OdeN4AYtyFsM
UA3mh2fVe1Hc1H94ucpcRCFXb0m4faPuNnHvYh8RbQ5JV2dnoqpNdv/GCNpT9+/h123u/bo8twve
USwhSDQOBdYOxD0JTUHOYkJmRpdWsh5Lofp/ygckaHUkIxqnG/pXy+F5of7mjo/VvXXnvJTXTQCu
NhDmGbc87DdISx3+/3Sd/nFaYnXBKNtxCS1khFYV7mAtc7l2O6r6it9fOsbEqgJCUtNQJtTpkscR
8s7dVRKmJ7wwHSUH9ynwXe3ko+qXOMVykEzcXV6qpR0sBGrGOEL1maK2tlB3avSQQESkV1Y80ycK
64xFitUGVSL1Uj5iwvqtdOqPxiG5LR7tIw/rG6xRmJzAoba/PI4FkxOrD3hUQcHFmCfPqbxBxT0t
+3O55fm2e24QwtWwlrqOZ/k8iOSupK+6dJNAvaYdjA1ECN2u/DDXbg8LjKuWyG2Tp1XPagtd8ZN2
GsMqcNwJm7X35BOYSd8vj+f8Qw7UQAQ/4QyJ2jQjlryq+mPfXqu14SYKwdMCgA0T6l+TeJ+Wxd6B
ZszlLheMTITAG5BacGiGHpv4qtJeDeVqGh4uN73A92+JBDeTPRT9pMwsdtiXeeU25vNI3itIaWZE
92r1LY8bjzjvzbSyYxbnTwgWtAE13D3h/KBCfJKUktv34BJOmWco1E0laa9DLcyJX1tLWTmrluZP
iB4kvL3ntIDLU/TIJdpTIZ2o9nh5Apc2juAASltSAOLA2iQ0Tj09a+8bKV+5ASy0LYLhR23MK05b
K3AqkHMqpd1cQ5msWGl96X4hQuKzCczDk1RYQUwVKCkNzDb91uj5STYTEpgDUw9VVyIVlYxIlfUc
VVRNPZSgv2ts8ithE0RRe9vOVgKWhWNehMwjD6hKvNYxWugYFGnuFd1vVN64qfEwZfrPtpIIljcz
UkZ94dgB6wcELmbObrSuqlw7pWuVGEvjEPwDZMkyhF6KExCzhYC1GTd7uU7THbdp52lE49u4YHx3
2fwWbjsiWF4xp4ZWUNwJIpQYAGZuQPqF3fZV5w1VvBIZfb6wnnHhn5Hzl3QSsSej6CE+H7SapBxH
Se88oOUlbzLp6Ma1HX900ihvbZ3bu6wl8lMBctdtl1fSSeJK9BABF5RBxb3WAzVuok2jk+Y0SRoI
eCQ9xl+VbCuDdHEbjUrmFVam3TUlT55BdkPuWqJYh7rkM5Irrq4zK2Eb2WkUPzcjFtiNLPtSGYHN
AphcL0nLZAOdoOypbW05zBTH2Td1Ld9EUJp44Fnfbdo8sfa95iSTO01161IZtV68ksMmsc2gSDL5
yajqCWFdN9QvRlrE1NP7yLmDFNt4bTZ5uutRJXk1TnV6YzFZfZByaYIuAxjsUuAKM1+JbdOdNKhH
e3qTSj4rB8kfprreY/6QqyE967cJq0yEr0WX3IxWh0JuzQbJSt/WrHWNIh5eWpRjg5uv0HXIj0HY
zlPyfDqOFm1vQV3LrwfWZ9uYy+z5siUtOMlPuOmXRTaqlFKnJSQAh3bjGkp6aGMLnNq6tYJBWOpA
8MKxTMt60gwQTqLMzdOQSZn1WZEXpuZPd7fgjK02spIpB1QECmsehzhpShM3c6yVc2S+Op3ZB/+p
WbBBPl4a1A5Uq7kFME3xJGLuad0+TfV0NQI46zE+razHgvMXSxig0cssKXecQKPlTREZO5WwtVB5
YSnE2oVeMkodVcROUPVgmcnsEonFIdfAbVMBuERohxJOy/IB6HAThyO3UBv1vpTTtvckpJszkAYy
OwYPp8KvyombK0HogjMTyx5MeQKaaJSsQEHoQfBs5gAKI2e6W0k/u1mJ9Q5NS9POAWMfqmayjdry
INPSleN0aU7ndfyyf3qouiaNwu0AJTrVDgH1nH0ytV0v22uUF0vzM2cwvnShWoMhR1ZOgoamvZfT
Elx4JHoGSeG+zoo1kYclwxPiM8epi6jFpgkgYPCc9K3fFuOPACig7BB8QO7kaWnEDMeVbAY5A6lg
z69qVINc9mFLG1TY//lkRnWd2Q6OhaF23DKV9KOSDtQtHCr5OphOCPjHsz6kQxmv5HAWFkUse2gp
9Cc7CSCLrnSS26HL6K+8M0EIqlbynTXJ1op9nV8WUyToaCUN5sS77kAnJ4ioc3SMNVn48xGLKfJz
pFpb5gqr2aHLI0huZbsc8uJ1Y+wc3NLM6e0ni2OKxBxpi7CrZzk7aKP+l7Yj3VgKvwEfedBS0Fw3
XHXbhEorvnphO4pk57lFiiYxbSsAtdOGKcRVebdX8DR+eTBLqz5P5Zet2Daa1BdWAY0M3rUeqWrj
DopsSlhGdfdsNVO9Et8tDWPu/0s/eVG20wSSnSAdpFs57l9yZty2kbqSWltqfv79S/Mg1IjsEomZ
oEAJSGt9mBHxKIrQL0/SUuuCS7ScuIDeE/xVxXLqlRBK9TIGKS6pi1YOyaUeBI9o6SSmKK8mAbQS
AhllLS7kdT8q2/jh9Kvf54f0vAZNMk58wgs3nohboVp4GuSVCVrIjcxCpV+nP6GDbiYlmMzsgj3H
qvWmF3HtDzKK/Yyy9cG7OLrDwEGkVKHa+meLIvjImA2mEtdcQXgHuC74H/4fZ9exXDmOBL+IESBo
caV5jvJSy/SF0U4EPUGA9us3X5/UHPFxQ6eJ1c4QD6YKhaqszDN7bGNsITo+3xF72XeRtYmcnLlV
UU7soLSU5VHFbw1Z/bz881fc4LL3giRjKppOqMjMgZ+2aJP4xO0eLn987ccvrLqHAm/jUiqixHmV
AC72Dfqfni9/+/O+LQdysYvNttkAcphKj/pBlsekndDlNuUx93PLqUIrNuXOdrXpXZaTdpPN3exX
0M0oPH0A8Mawe/NuooC0+DkwRic1sGGnmRrFiSz729pmU+cn7BzzKnPQmd9KF4ETHlR0y5o/P6z2
srlDQ1ewmgH6izq3sKHH1O9mfdrFVXWAXnqDe4P8jpP4beqdjXBwJTdlLxs9iMaqAsuCFas7B0od
cfVUGrxhnjsR8cCg2g2ERwe+/gDSGpoH5ABe8jGodkIIxjobLuAvJPO/Ub+97OlQRZuYrlnNUewM
0+glMnVs8CbKdApimViml9H2fXKN/KedGBIVakcHKpm18ZU1TD36YNrRowPpw7FwupPbjH9c1jrX
g9OOkNDSTK+2uemnpa6uh9FOf4ytlv/oOEQzNMcavyd2ZXrp7FRotLe6BrqcGRt8IfWaevqZOZVg
0092HAuQseldWJHYRhiiymcoI5RXAhrkEJ5U+YtJyvzQc0m8vBNDYBZZGqIRBuRvKfTF96Veviha
QQ1wlHxHm4buwQJqndquICElZuOXzcD2Aya+k2Bd8qc5a4NKKpDFUWn6BBDowKxV9YBXXmZ4tCxQ
ioda2HUFuqzdoBF6tHJV7tt8MsBqXoN1qZb1PSgjcUHXMyD3yKCh3tFwq5j8pimr5ijEpCHZKdN7
KIakFRC41NK9auzbjWzuisUvdUO6PI0rID70qG7s7zoHl13egPiemunGW2tlgCWVn2qYJrqxV5Fj
9TSw6yb2oAMn8LQhX0P72Es+P1Pl0O9q+zZqyfRdueKErEflpXJ6z5gTXPZen8c79hJNx3rqNmA/
ayOhv7XD4IHH3dXfExzNy9//PHK3l1g50A3KubFtEVWFqwU9nJs9KscnqXOq8oOq3KdZ1C+Xx1q5
QpYwOKSC4iyllXu0muJUleOrZmQ/Ln/6fFF84iv+g4ObNabyrsblilvPN9NqF0/9vuTtvqw7VCPs
bOMaXDlW7uIyAU9ULEYXpY62ar/ZeX7AI3BnFVt01mufP//9Q1yIVO+QIck0RvBrWeCg3/E4kdrc
daLZ6mdd24Xz3z8MoWqSViByVeCcdp3fWV3xh6IQW8nkta8vAsOm1GwwdapzWt59G1s70OMvcUs4
tkv//eGs1weClKgeWUl2pxPnQTIAc9qtJMja0i9iQqXH8+T0bRvp6Q+IAfp6fwXRxQ0zWzHjZQ+N
W/B2plVrRI245/1jUyDN6fzqoB78pfO/BIvhSTTLapYKbkKcG3KAy4SqBzit6KFJ9Tut3Xq4rOzv
sn+Cmk6P/thOj1rDCGwwTNidu4EqXbHhZdeEYee8RlJLRWWfGMFgUBC6ayz1mxHNyYJn392imnaX
12vF7S0hXthY0dc606NsFPdjophX68h5FTOAXppdBga1f7VMf7482trMFlbdUj3XzdzUI1Kn5J51
CYOuOv9uskE/AM90ZheRJLg81toGnf/+0bybtKcmV3rkEnodkwLVcbnhv1csZInwqg3haq0DA8yM
rj4M3J2Pjia0awaRyo1be22lFjZet3mMDuNJj8ZhvI7llHpUL465PUKXjj8wAsXnry3TwtoRauGo
lYxEcTuRmzx2yiOridzYhBVzXxLVjjxWFtpr9YhVzWPfSLyV7PSelPyRWV/TFbb/02MBQu6+Q/8E
XIodn6SZyzA1kEa4vD6fboRN/pb6PxwjmzOJPm7ZR3XatD52+YfFK9RCILnC7WCst0zj0+OKcRb7
gMsCBSF9YKeC3rnOc4ye5MsT+LzKii8v3tsoZgHIafTsNLQe/w0yMBQ/8j/yLaVecZO/GbUfl176
8/JoK9NYJiNr1Z17nTEYa97G7FFZGyb36UGyyTKbNsQm0a26UBHILQCABZEzRHbGl4JM4eUf/unj
EgOc9//DPrt1pmUdNQroqbPbwVJvhZG8t+fHSmGaQZLkRwkLr8G5eXm8tYU6T/TDeAxAnRjct33U
6bcNGArQC3n5w586J0xk4WOJMeOVVOPAMg1RWdcmkAGxxu4Yi/bP5RHW9uI8pQ8/XQxFK0xkaSEU
O596q5wjJUb5brlFd43K4RboZG2FFhEU+BxnAjmFOlJlFk7COpQWe7w8g7U1ov/OoNGZyKiOxYcy
dbx3snyEQGMhLPRusK7aVKT8vD3EYsuXeylooufosY5iKE1GWpPEV0bc8kc1JtYrHpxzVJlxeVRW
Uj6jLcx8RsJF/nQLJ42DcjQbYLqzslAes5IOvJZuEgyJHV8JoQYEAuMYmKXI9w4kn6KO5SQYJE/2
BDdTj77n2AU4qJ2QY0tkc2enCn08Sohf4MfoG18j/XAcYzcNASd2vYFo41WmJu0KMgaog6Mt8U4f
QdA8daVzB0p28r0a57wPROqc5Y51zQ0sVU9vvGbtnWpSK5QCzKGc6o7mTW3tvtQZcf1mHsl+nodW
eJrk7SEBq3fijS4rQ1PS8UbwpjlwgK9/8Jh0jzLjLKqI4NC0bXkAZfq/mIIsAkdSdRtPCkxDVtrj
W1N8XdM29hO0B0ifVIbjQTXJAcdzlu9LYaU+n9ofVdLI+7Qa9NCp3eaH2QsRxri1d3LW07CgKt5X
dc7u3EZpELsU6oAmfPPY9UbjY72lXxBAA0Y1my9c8OQH3rVAbiStE7RjYnoEr+kdiOszXx/idoeW
lHpvGbwOdNcedkkKRj8b+npPKR71ft3OzKeZif0cKMvCgc5TGIOnL6BOY4VZ3BSPoIgr/enMcpjY
TomBtezYZSYAUHULGoeSpt94rNdhzwx6x1KH7px4BMA6afWw0JomNEj/mkFMZ2/URh2MsMZdxW0w
XI1ldspGnt0OeslCJMUh9wAxy8DNuu8DdKtvFQiqPF3Uxm9oyhWvKo/F74YMImyKqQNQgHVb/Iqf
I3ct5i5cVFa0IGu0HBVJoxOh0l0CHdiuvJkq0w40zcpCNWVo8UCtPiy4mII6jrWg6ubJs8dh/jaC
0mSvyzrfCLg/dQcW+09X+mRZIzOdLho7HsAQDrKBjgPbKHF8ThdjsWVXOrWbSVLH7SLD7NDna9Z5
kDmSHw0h8Pqx+many5GEiqnkSTldvJ87s7pz0pGid8B0DrE+jH4x0NKfdXMO+45DAEFLthLaK7Nf
Jogm4DjiBLKmkVRXHdq/K6U8MfCN6+hTLw4XuIhrDE4hhWjB1U7q16jfu+PzZRf+6SWE7y6iGoOk
DUoVdRFVvJiVp+ukueNpZ7wPSa7dawPAPJcHWpnAMjEErodOp6pUETXfOuT+9HkrtPy81Qt2cH6U
fbhIjSkXcoJiaSTDedce+yMI/U9GZA/XYIoC0DYQge31oTz2N9Pj+K3/Zv4EqW7zJ7nVjnH4vLGS
n0Y++BWLyGeI6ZRTDaGVk13R7A+paaA1jwkUJCA25Ovkdeq2XucrR22ZNNIRRlWFZqNxWIBrTcs8
pwG2CXXXy1v1aayOmSwCk66wWJ/ohopAQee19X2ldUGdzwCLPLnlVqvp2iCLsGSglkS5ARkG6C9j
Dj9LlweNhE9Pf+KYb8zkc4wqprKIUFST0NilmozArCuOlRJyD6D37GcZuCH0udN2+jTzgOomuUGl
Bl1vOPvB15ZxYbIZZN4V+q1V1LbVjV7K2h9apFvnFs1Gtp6cSrveGGnNthZG7CYukFgZXE9voT2k
aiCR/edLc1jmgWreTkaswWqNOh+vHb3IfTanow9m/taHeJkZZrPcopZbOdbLXNBMaAqNGpQEW3tM
75O6d6JkpjTq0sbdKEWtnLplTqjMKjWJmKhoquwY8qImv2ay1W6hbl/u7KREhQe17q9tyzIpNBiG
0YqG9dHASXoVj7Z2GK1NYau11Tr//YPXywu9rCBy2Ud669yRqcZDzhZ4R6ituHttgPNp+zDA5E4J
qkAjO7n0XhnflIP8+sbDYW0bFsbPDVH1xVypCNVP9DS9q/59aO4Nqv0fBewVo1h294nJNqG0mMMf
T4WE6kWLWi1N+cYM1hZnYdytZrhpYuhIkNpV4IJ5J0cVHoGlf9nuVi6TZcKnaJWOahl+fJt30mtU
/8AyELjZ9ADK89q3lIR6ZyvuiqrewhN8msJE9Hb+KR+2WxNoudBG3kc2LkxIyYTzHM5hepuL8PKc
VjZkCXzSBRSLe5moqIFasRpzT89+X/7y2k8/H7MPPx22XCL6gv/jhCDbO+3TVBxK9D6A2cmxgozY
JzF8iS0H63SOpD4MNvAZnD8Q+4sqWgdium9Gx9e2ZrIW0y/rmC0pRaZqq4uSOAF5rtYNyNMwdVUZ
Uh7xBOl9R2SJ36aJ67V48NwSozN2HSMimLqiD4lbW0+CmVssVp/34mC6Cy/gnIFFZsxkZHVl5XFn
Bk92ejARcXhKZL/HlO1qxnytLHe8MPe9w8CiJTW5YQgrdmYvPAWldDJT4xw2uo+2djNYP9mX2H0x
s0VskNo2cqoFDjxybGIA8mgn3Q2I9EpUveT+ss1qmsCEfn4JQScJAFgz/SUsyLSMW5RQK8ZkLWLe
jjiWkboNO5XtXdOWQdK5G2a6suJL4huKg+dYmmAnkGBmnlnLsM6dn7PcqoutGKu1sB+pSDpW56TR
1CXobsgyM5As3VuWeZdCeMo37eFH42jvl13D6qvxPM0P5prlwDGhQUlFMTSeAjLO3U09WU3Y07w6
UWRUriRr5R4Fr9Ink41kCbWNXUbQL4PkAFhGDHt4yd2ZoIRgGHtlKXo7JuV0uPz7Vk7KUopMdD3Y
fljWR0VvdVcV5aFWmRCKpwAGG/MWp/fami+sCKAjBWZExAoOfxCQJC30POgQ0RvJresC/JFu3Vtr
x3JhU5ISYL9HDaiu4tQOAQQILy/T56ArPP4X962pJvAvKXz43NzdHPOHJOqfdOhTFju+6z07GHb1
kYH3x7xyo3Zf+Vvp07/NMf+BAmDkRXAN3rICTW5MQfTOuHX36mjtmh2eltzTbtLrJpI7BBZ3YC9B
Pz6N+CkO2dOmLufnBCIWW3aW53iswEVx5NM5ONn9EZyPPbpdqJehB6b3DF13n7jtVnd0FEg89ZKB
JLEuLSDP7EG8sn62bH/OM/BX8VxclXXqGGFta8iC5GoceBA32nTq8b9BQ96UICoeWB/QUot/Wzrw
IV2raGg5ZeP1QOHucltZ+xFItQAsYlVQOugyLTNBwlnXGd6LrjxVgpGbUo9dn5tadTc60nk3wNoQ
tX1jvEI/MNuZRmHeJabDI8tIhl0GrKdXTIzfE2oKdIS35uCVbuwehEU7PAlNaABrblHc2nrFwRY5
uSgvzPTgAIJ0DSG8IYzzZvzV1qmsvZmo/DdrKx6UesuPTjnkrwRYLuVBwIc8pYw+xig7XlHR615i
lUmAS0Y9o95dhoNrZ7/TygTvEa36b91o9TfI9kFSQZpnOT/UJUtH5I+uRDE8r4AG0otEnfJ+Ssqg
sVtALIaiPuggZzzMdaOuTG5z96ARzvei1uKQitq+7bBg1wTeFVU8Th9MKPhFRgconKePafEqW4pX
Yu4MvostiFivDJ/PFl74NUSirUZjgZWzty536U4TDjK0JUl2TqHwUmoU8VvbVsdU03RIvFh9gkRU
Z4azVkvDm8s2fuFdMueeUNAliyc+NqCbJ1biNe40hnFZD9caNfKnBnmWzDOKoogMKV7iDAlmCBuy
n4QlUxnhrgf/Uj/3QTIP2rC7bOYrfmrZvdy6qgR3Kqy8D3KwWzSBc50VnqqCeov5ZcVBLVnQoCkt
6kRDrijV5U3aiiMnW1zIn7MIW2zZtiywsFbLyiwydEMO3oTSQx7AYLCOKUThHs/9srMHFCjYRnsy
Wz9Kg0FX6KxBq9KXsssOhuYkP1OS69Jj1fSEIuxw6Aoqfd1VX+J8gkc5r/2HC9EZEliajPEucqVH
5atQj5c3byVwWBJJWMlYu+1QG5C+LJHSmfOfMtUL4Ne2WDY+76PHT1+EDrWRVvEgWwNU81URuUY9
H2x9rIJZc4lvCwpqI2SRBrvID4msg3gkb3EZX5ujcSugrBQ4M+zQsoyNS2ltwovQwmnKueJzrcCe
dZ+mj0UDRHz9cHkxV17IS+oIjiV0LI6zRLur0Zh9ingkKbVDRvN9NpUb9vb3+vzkcluSSHDNGdO6
xWEYlEyfhilNr5q41I8NroWDCwL7BFcMEo0dWJRPaVfRh1mX7FWC7i+A7HgG0LnI/CyP1W3fAkZa
SAskJaAZ3BOtKQ/5TDR/EoW90wV6K5tyqp94amr7uR3So+KJs2tSV+77lim/nq3BK2wEnB1L3Z0y
J2gudZXyqiEHRVYfZ/u8L6rr1EzVvcSDL2pifhYlMeuwkmNyYzjCOmV67wa4oIYbx5LabqLC9lw2
kHAQtThQAiLetDLGEAEeOjyZ2pKN+HTDHHv5TiIQukLXpatHwxwHtbotch4SYO4ALPYZ2SqxrI2y
COTmfHTRf2MQoHFunbgNuA6GHn4zW2+SNRt0FZ86YcxkEcOhgFjiYxaJOgjOelamiSBVVmQJ/QdE
LBtPcA10e4V5f/mkf+qRMdwiskNQV4O9n7VRrWdXdeceeNsdv/bpReiWyKrpeDHoUV7P4QA5Qx0k
KZc//Wnc7tj/KUalushmA9ilqr7WzDRANs4j5Z+pe7/8/U99C76/8NKVO4zwdpYemWSKErd7LEv6
m/FpoxV87fOLjEk/QQWMM4rPQ9yTTuJR5XzfpcmG/uzKni7feDU3MsBMOxWpWLzlDn0oRDtveN2V
42ktvK5RNXErmCuidrZ9bQYIx30tETBWsgxj473dolpfW6Lz3D7ck+jb5eUgUKBAI+tTldu6F2fj
SwKq3o0jtLZIC1u2TEm6c+UqSrvy1mDlvmmsH5dPz9qnFybcd62cRxSzo1jSb2OcXbHO2vAOa8uy
MFeSTRDksYCoQxDrAYOItpafFbq/L//wNbNaWGzT87hx5ITwDD1VOhKqWXcYSlxARVmTA3fScsM1
rJyi5buKoENBOvlEojQ3D9Aw9udRAmtfARSBjAQY5cUIXqN0izJpZUOWQZfUHMLJEAvwDeLVBK2i
ad5qxV2bycKUQadewZTRjlRrzQmZDsTzmnp2R/A4GLbwh1pDttVpNjJbn8PgHFjBv2YhtcyVEqSk
0WgDCJ/Rzqw9vaf2D/vMbSItqHH2MbgcCrAD/C5STsJExSokZZ/t5toCvsVm8/Pl07K2qgtX0APy
MDUmetSGKb4xpXxyTBZ87dPnIT9YP4ArpHMBtAWjm9F7sTtOdyPtNglv8ZX/hF1YxIXpF4lZtn3f
4J0jbq3+GS1kG/azYp1Lai7FjLQjAh8mJI3snuyaZrgR7VZucO2sLYzfcZKJzLOhRzI7TmDZnWWD
vn7QV5QjYqncr4oNKMmKH/jL7fZh+dteN3u7HZHNt5J7MlHdM5wxQd7K/eWyLVe2MsiSlkvPKdK/
59yy1diu75QS9FxpmwRWMYAEVrbJhstcG+e8mh8mYyCsNlswrkfDqH2fk7cpc72UiqNLf14+rGsD
LFxAr6HQLDpctxL4Tt/kJnuFRHQecdkUoS6/CkNePnBrG8gABmKTiKSigxouQTmCx+hN0vIREqn2
Jn/wSphrLAzbKhzg6NHsFiVABJSuBcWbF8FnL7N/4ZrfXV61Fe+xZOPKeySEkRWBEVYQv62Z/obG
wy+JXDi2sbBwbhboJx+lEXUOeTWa9kc+Tq8lqR8v//YVO1+KUSN7kJtYeYoykXiHzghSR1N3q1XT
F2kh7b8JyQ+HtiyscURp34hMWpRXmkiNsE06EdSkAoUs7cdDm+lgDk44hNslGe44KwHnA5zou9Vp
4tVt9enEgOX84m4tIoNCQjrV0CYjch3Auyo0TdrWFvfXiv0s+bnaOYEQEaBO0TRmf2QskU40X0U/
/HKUuRFwrw2x8AGsRwo+h1pLZGTqXUcFr0OvojTJG8/ijStrxWiWvFtdqs0j4FsWcnPf69Lxuz7Z
8+qXzsAia2x4mpVzt6TdYshMibnskWmpblEn8QEg9Rpzw+mvTWBh9ZltkoTbSGMWJL7vzfm+qLSf
FbOPk2h8OSBHedl4Vgx/ybWl1aCUgsCjESU2+LXmvnFOsdb1XzPNJcmWquOuzzrbjBzwtCY8Dabz
P1OxsctrO0D/vUxcZvLOjHUzYgkaLNu8ZFcdUL2hpaXj1+6rv4yjH0zfyanFSBmbUZVLNPjeOE0b
EHbg9ZcI4uylPjUDoxYE7ssymqEbvUuSpg9NkvNrZ1DqYKDZZVc7yARv7PbKgi3JnlrZixiJGTMC
RZnXJX+S4nsyb2FkVo7SktwJtS6F7iIu0RWcV74Jpu8otujXKGnsvzXNDxvhuiNN3BleHjjSEczX
yR+V8ddGWr9JP39ts5dcTX3colvGwFNRFRyMjfW9DgYk3+4Mv4m1Lc2vFe/3H7qmiaBmw9opGiz7
gSVgPovlgw2Fsa4TXztUfwEVH9aKKi2eqF0i19MADYWnabbXGfHS/s+XFGEc+++L6MMIrml3MquF
HumWSo9dN5gjGoEZfQX8Ovt22TWtHdaFdadOZ+vEIAJqVVPtjY5L9kPqvIiykBsX0doIixAeR0qr
HTQKRmi3C/joHHs73gl9i+vhU+ASFmlxTVeDBeaQ3JgjW7XE6+O68ICqv0IYf53r5M3CCnqMZPdd
zbb2ZeVRsuyV0vtz/NuB1wEYhfbeZefmPgkh6GPnOuo7U81814wST4jGbdw/l/dpbczFdW7JYqRI
UM8AMejxdaqYe5WgY/81HUGm7Q+GKEMbZdvKj0fIjPuXB13ZumVv1exKHd6R9hHSX6Byw0PFjmyz
2wiwVm7fpRy1Ns8q1wyUAlKVZeDznfdjDPivVCgBOPX9nNQb1/zaNM5//2BHtpNUDbxyfGpt9yru
0z+gYdxjYlup2bWJnH31h+8nFbNGx3C0EwBaj4nGf2tV/xA7z2mKXFJHu/Bru7GI8J2+rOQwotMQ
PClNfJ+Pj/OXuvQcmyy8AIdgMB4/s3Yq2c3ErnqE90V6XxU/L//yFW+8ZCsqRw0l9HyKTwV+Obkq
tdzX9Vuq7I0bd+VSJAsfYKMg0wEljA1I9bcmhnwDigjul4wAsK1/d7cHGP2cukYmLXmwQfTuuw4j
fm1/u7w2xt+msv/mZvCg/XeAJrOruJZxFunwxcemmmRQu7HhZ8WQ3I+Z9QCwNfH4WH2LTVH7NUE3
uSxotacUTXDo3BiuiDxjvCFqCW2ZWb7wKUEF39CeRyQbjkYD2pkiJ1cAiUG8aOalh3+9AJ/xZAVJ
bL6LTHSeZbb3dWLUx8wueBTzyQ2QjKZgabXO1DXGD54VoGKt+p/mAGVaK2PWq6FIE+RCFUBVGbbn
ZFYRoKO3FoAAtPjvAc7hnjCpHeJfQmO6MqFn0bt/ZrvBTdmmvPBrlzXezPXKl3MLAYyJjf7I2RSa
wpYeUG2ZV9RteirSetxnWvtekq7wut7lu1ZW8c4yZOknDp6hlDAbCmN2X/rngBXVERAPP0Ds1XoY
NU0r/bg3QUpvD/H12JHYR0JECi9WjULJPFcen0BTzGbwrE6xc68ogZYuwsZ8J0cL2J8ZfZOFkKMX
4/gGLYqST3aX0rt8QhpwsGjtoeKgSU8VAvUrAabM2zbWDOV1unBeacrkKe8axJxANHqGNk4nw0FC
K8lZ6Rta+V4ZNQhojd70QRPennjeGp4QZ5Yb1wiYYd4wmp2aed5VlniH3NFT30qI/brFy5h3tjcU
gO12Vuq81o4C7i+toFs1NCkK+XqyUxYEn/U8f1RzgV62EnLPpat+WQp8shDKeSagt/T0lD5aANQE
BjKmO9alYJXtUmgUuL3l51pOPGYmOEljIjxonoKv3IUulNlk79JQt25Spr7loD/EHasGxfH0D7MB
RIyFuhVl93tg5aEbBuBAjLnz8qJ5tbThnaP454ukzkNXbzgHXmTO0EWGZss74qaGE3QyGd4ASUaC
nNhGmKuquy2ope5jLZ3A0MurEGKqTkgzpwubtBk9FwRAYcz6t2FqW1AnJXkID038uMjm05Ajeain
0/esaYfI1HoTvXpAM1Y1WJJcGpMT+tkKcDfkKS7VBjgcq+73gMDcGEWd+PqcASikVcjU94C09AyZ
rrnC7WVBNc5jGWKNmoLaJlNDggszhpFN/XWhVc8Fix97exQ+4zFkA7XG8hpr/NGpChTmxpiFdu1M
Lw4BbTWyHt01wHNaiOxA/aPS+XwipsMCYGBzn6KLxUcriwwgoil2OSSgH6uMXrEhUSB3AnJeATZb
xqTxJqV+06yi96DU0IIymSjY0WW9U5rzpisGgjVpvLiu+m6QnGFaruHZTfUwnVNtaPVvPKbxVzcb
nriVvtgkE76DKeKz1U/XEEfSxe1VXDARdFZOfW0s5RDW6KgIETZoZI9+T3CbgBt54H5bmtMU9HWS
yZDpupPtqiZj2Aqq4fyDrbm4iidjPs5I8QFYrNf2iwOmzT13y/oBbyk3IqpjYdPkNjQXOdKlRWob
P6XtVAfoXRfQugUJcdjMRnMEBzLtPYHzG0rgToJhrJITSGGNR7sb1X3Xj+5NN4P1tKOFcWh7VkLk
h8LPe4UCkOZZn0rznhmKFoGjWzwS8IA7J8v8WMcZtiS6bkHVzR6s2Gl+6UiD9oE9ObFfKuuXXc3Z
laOa4jgQeCEvoV1/G8dtu4+lW4TcoSyEyiNHc2aaP+tOn0NFsALDjNMb2W5AWPc0Nrn+3CKv9eb0
02x6EnnDkFe1oUJpQGbYiE1jzzW3Q+tIXMzPbomKsCngt8qi4GagEVAmmhPNfWuMazCDdffgnDFP
LQjgd9SyXH9AujnxOprqSTiUpfHcalVxmGeenrhuw//xYQyzPP+euPJgNe7NOBCgisWkQi1Fzcc1
NbVP1ZABEA6SuHrk8khBOQbdZsf1dbu2AhXbDRa1eeKg3cYOaI6XTfl1PJjxHvzVmefG1TfGXePE
YwuainX5IEA9tteJZgdOn3ZBnxYvWJThW67V1kmHKw1GZ3rlSY2e1g7MrOnovoCiovLGLiM/u1qQ
Z0bBGGLXZ67hOg3UCG9AgEr0xrPc81Dl5ckCmMxLS6H7Lk1tv8+EuB/mvn138wn/r5MnV86c2bjw
uvz18gX/efQJPOe/1ztoeczqTOwecWY+JxCLhYIJO/+waUuG6/O3AWBK/45AzWRWGRpVT/Mt9gla
m8/TDyo8cZ1+G++17/TVfR2e1L26Rs3q4fKkPo/oAD37d0gu7NrkqeuedN5kgSx6t/PsfEZnoOkU
EHTnub4Rfq2NtAhN9WackLWM3VNZqrtGL695Nn43VPdAK32jeL22Q4sXqmp0A1JH1D2l2TGrX6vi
z6xVGz9/7duL0LQfE7SUG8ieuXw4UJuHJu/3Cs788j58/vRAv+G/+6AAuOR8ptpJdD+VrbxE18Iy
LUHfmHh687WXh8XOo3944BQkb5QaBhAbKZvv8s5iT0STwAQX2had3so2L7t1RyEq7tj9FJVTm3rw
tMCHKoIQKM5eZf81QJ9j/adz15iBLHJARdloYsK90x7PbPJFbAQNtQKHVM9AGUdzF9+PbvloGFML
2mdLeXNiINxzCq/tt8jk1ma8WFQoqkthtGaBMnpp7Qqpz//j7Mp65MS18C9CwoAxvAK1d1V3ek9e
UJJJjAEbs2N+/f3qPmWYpkuKNNJILcWU9+NzvmVTtmX5xepksQ1LXt94/X78OKJL7m7PRI2KPV6n
HnQEzwRqNXHFyS0bmLXWF6cbntYzfGDcAUujQPT2u2Y30kZrDV///sea62eAD9uuTI8ehEgfBu3M
yRSKW7jflW0ZLM6vAf7BtWWa/iTTsQNhOi3GuO2t9Dx70jx9vjfXerA4uaDC5SJy4XBhDOiwyxuq
Drhem3/+rvXFoWWlTVU7BCvZ72n3kNXa36GUUf7+u9YXx9aMjMCslYPRd3DDCjlcqJXlyeeNrwz+
kuMblGktAlj9nSbpp0k4Vfxgky7fqMkUN5LMH5+Lzn9hCXWpiyoLjlUBcTKopM6y2yDgPiCt4Yvn
v+mHs/QN68Q0pV6BYs7czc3REylJ5rqskpxI78bd/vEacpawBGFbEjDj0Zxscq/ms5x//tVPXyIR
5lZ4ldQKSQ0G66YUtjYynC6Fq24kxz8OSZwlrj5AITeFXmB6TG28EQNPbhDkPo2y2/Um3zaO+5K7
8lay/2PKFcPT899nBfFHAuEaHELDO8SPm6/hG45sS0b+nWsiSG9f7Ofp25P+EvBovrG5/1/k/G/W
xllCE0aUJWfj8ubktxD1qfrKczbwb7H7KGfYNxWbmlfmTuHvskrNNw9KORvoTrPHbIJgOvSp+m0O
l/FNXYd49rKx0PAEEXX9u56UQRhXuL9SB4yHDijiLg7HoruXKaSGkLqBS+kplIReMhP2YEwUbBji
OgAI6kY6bW08l+XprOMDbTjzTsTqvQME/sU2Cxr+TcGqCti7tP9iNcQ/mmbs4qkA2KcomcLjMszs
I0S+9Ola7Iw8u51f8PxX4IkX8mCP03RjV6zs7qX/VAnXKQXnHnKqO/7Wm4EcZMND+FownUBgpf9S
AKZ5YzA+PqycZZEbr4yuS9truQr3xDRMkSn7pLxFv11r/Roc/HHLZU4aZpAlglD1DMkOVSW29zrQ
W5LqK6fHEtXiVwK1tb6B4JcbHMuMXOCHWd4Yl7W2r3//45envj3Kshjqk+zbU9nYb1yYG5fPx5GR
s4SycL8ObFz4qKzlY8yLn6InUTWfsuxWEXXtA4ubuazakpEB9eZJePeNCS45K35JguykMv7Xz0/Y
lTW6hLM4rGkt6DFA7NV99Pk7R0LJzts4sFSkb52ya/1Y3NLt3FIq5gl188nb1AjsuE2SvPZiIm4N
1doCvf79j2lGKtRXKLphLgYGKc4Q2Z3a9sZd4wzd9vORWrkrlugIFegyp02PerlvHryuI5u8AR2L
uXaUCvYTtsw7ZFOTzz+21p9F4KflYA1zFox4ALTl6whH023f9PBosMN+vnH5rWyN/1NK/xgzyzK8
9GYUzP0ZVjhgRyIZ/Xe/fhH0KenIQQkPFx37pwmeW/UtuxXIr6zXJUbC5HbjCg/xZEG6XWjBl10q
bkW5TH/4wSzQCevW0bEyB0uABKGDbeByNp4aAQEBv6940lZASPjZdON2XpmBJUqiF2wcPJ+NJ8H7
X0JYpxz8s/iv5mCJkYAhCZQfwHaEYws0+qoKMAbo/OXqkYF7yW58ZK0D1x3/xxLibtCDOOvlJ58j
FVf5D+6Qffn89/9/GX4QuSyxEaJEkSRLBViDdp2eQe/pYT17lcio5mzeub1vEgvT/jJ3bV8mbm/b
SG2G4r6x6HBo1DBvOuhfvCuRymNVIV2bB661q6An2Ue9reUBmqX54wR7wV1eQjitgxLC++e//WN5
JQaVpH+PC8hf4wiFKzzRWeklQojfbKxOdsN+8oq/l8p+4lydODdfwfUfb+y6FTsJZwnEGFzXRnFp
DI5Z52/6yt+Z3ounTm1asF2RmiziPBAyEWXub2k/IaDjTX/jMFnbLIu7yoPspNVZ0wzlGqtAbWWa
NrLSQMDC7eDGbvkYQuEsJWyFa/thPocGPhX9W59SuN+xegYLTt7xEAS30ZWRE0wPnm/d4oSu3FxL
1Ibxcht5czs4Wvk3OvkR8d5TfV/wW5HP2kJZYjSwSDBXGWVIVvO4zGjMrXYDz0XkzF9dU28YMi28
eoc8441FstKjpdCt6pRoXIoPek69IdbXyva2eQphvhsx71r7yzdOX+g0t8f5ZOvLXKrDnHog4p3Y
4N/IE6194Pr3P44cV2Rt4Xi5ggLQ3VW7tHLedEAir76xytbaX0QSeRfmveQqODLhRY37w9Awcbwf
Xi2Tzw+HlRvMXpwNKHLlaaUKBRThN96+WKkTt6yJuD0lgF/eOJhXtqPt/nuUDPdyZHCxV7T/Ey+P
KPX+CXBXft6DlUhoCcOQNQzrbZeZE0q9fveza9ttAxxe2z03yMJY4ufnn1kbqEUU0TUt8AUczNGe
68Nwvb9mV+7AtfjWdnkBz0T1l0tqEZ8GDPZp6WipExufghwCBoLFuYFlW35L/uPj6YA9yb+ng5ZU
FR6jcP9QDPwASjs4w453FVwab6yqtS9c5+qPbVGbiY8M2l7HebL62LOsaRe02r+MYStufIL8H6r7
3yuZLBPsarb91s4zdpQm88EoVm3ih61JAN9wL5NtPCAeer6ZawhMxJafVqfAhO4u73u6t+EFANPN
zH3PbUsldJD9cQDVJJK+FAjWFaRL+4HsLdlDvxQK0FhINAVJagJ9vIXt6b0YgyHyRpUmA6wCT14D
2MAEsvVBTT2DApNQd63vt7HbhOnznAbDvTTwpMUbrXvue5Y+GqfVSZYHFFqoLDtIXYU7MVvgI7Na
xP7gjHEGhaakscSPlDldEtYqP8zQnYLiMFz24FI7bjqugLDgYoAcb9u/wHdxRqm0VUfodoDwU0xW
LKbBvLZKZRsYfkzbShO+Y7IHtCFv4DudsuJgcYlWke8uLpAkdt76MuQ/4D6Vh5GeafirK0hxgG8B
3w0SP79zGexIZVplW1F5w9ZhcoqhuFW+2vk8bGXf29C68tVd35Bs4zYF9DyanCcsk/RL1jrtI1yW
2KYYdLgvx0a99X742yKkix2rprHVlHmScz+MMlD39ygEMYRDo33yPOXG8OSUBxNo/00Y1nyHTGD2
ygC2SIac51Fo7PusBJwxnwBCgYOTswcc9FcdcLIvs1HulQcHRCXbLg5c6LEUDgARAnKDSdO6ZGNP
jnnqTIf5JqYkkShQevckEpWfHyIfH+fkP7AoBkZIdz0IGQeZBdwZFBzp9KRzkOO7GuIhn39mbftd
//7n9hubhvkQtDpBLOYhK9IHPjSvBa+3nze/1ovFnYEqy9DWrIM1mb607EG1UNkPvmXB6+fNX5v5
aF8vbouw73PYPmj/2OTsoSLFszukP/6u6UVcqPs2Aw6G0eNVqKVUx4bfEntd+9GL66FwTYrrIdUn
YDueeq++uKb9q2AWcOh/z6YppZMjLgfBXJuI1XXcAvhV32KlrayVZQ2R9kVvSIAaYudAgkFdjcN5
MgFk9fmIrzW/uAm6uSD9XM3VafZwPmcZkBQQjwEgjMGq+/NPrCzHpaSvNNSylFb+cYCMSJRx89tD
pS4vB5CPrHr/+UfW+nH9+B9barCKpmiYq06e+xykj4i7J3ZjfleWzlIgXNeBqKUk1WnQmbwPinTK
ozYlt4xgPw5cIGr071/O/SqDjTnVoAI7QJ8AnZcng+2MAKt5/MCAk7yAj9T8HbeVLIuEQKw1/TxT
D8J0/Ai5pL0/0CgbbjmXrfVmsYNJo2HMLSwPr0oBwJ8DNRNoKZq4tgZ4nrLBA6itzZ/+btIXmxqm
YrRPO9ecJvZTDAOMEE8GCK/PG195bUH3/d8Tg5R/36UzWg85suO1MPbOdIi7O8tjh542JA49Me2G
jKf7tHP0F6SxrBtB5sevV7KsJnY0B+IN9lSQHkCJyTDmb/BSptuKAl0559PWz+ruOOUT21Vakxsr
fWUTLaWDeYla9GR6c6q6RzPeG1gMUnqjR2ttXxfMHxvUDdJRyU76R0ewfe+qH2SG4Ut1S4ZyZd0t
VYIB45W95VyhFtML1H1Q1PinHCUA3092cEvEbq0L17//0YUOLvGG1k11qoV/5e19D6v6rvXojRfM
WvOLg6Agsw+Eb1WfIB15h4o9tM50F010+ufzBb1yji2NotxgEPgPEnI805fCoy8kt54/b3rtpy92
fUWacihpIE8NaSLCvnUE9TH7xris/e7FLh8Gb6g86aBc3MMRI/XjPG3+clEutnjT8IEEvUAeCh6u
sGqLsqyLfe9WZnvlly/FgLnoqd8MHoiRRsozkWI+FG5mbT8f9I8f1mSpBJwTDaCNZvJkNPEjaqy9
y7M3U+RwvKw2AJDakQ/M4+cfW5lhf7F9kTq325GHEoIl0IopWQzRroiAH/t58yvb9z9ywC0bW78s
55O0nRjSuLE7pVHaQ3wP2giub258Zq0X17//sYNrL2z9op+Gk3B9dsiKsXoIKW6nMmT19897sjYr
17XwxydAeiCUUuyywa+3SgBImCv/+zQKPDXD4gu85XcA6/7dgb3U9b3ifOy2IOpUeq/u8FCZp7x5
+bwfazOy2NIE0YgufaLBmrS/g8H+wzgGqlUcgqqivYMnyK3IfG1OFtubdK7Vz3A8Oaqs+ZJN7ktv
NRtXurvP+/H/uvAHz5Wln8rcI/xIpRxPNIWdj7bzLvJ1le4DNeor9yMsQUkgBEAsC0nIzBu7yO4n
9sQMsd9CO+gshN2+/zhanrf1/anZeYb0ZFN1MHeAXdOkvmfC+NaBTZUVwUA3P6dg129kAdD/FLbs
awhi3V1L0nI3gmbzW3tO86vrAIXvKUCAoIsNPzuey03tuuFdlpbgW7Y2e/q8/x8PL13e6aUY0zG3
NEBPeo5hdZ4Q4sSd/qvVTtniWKAgtCi794F6mh1wMwC5jrwpvGMNp5HlTj9Ek6aR57WHv+vMIsov
8F4YjIBKRqq9GOp0m7J68mt9Y6l8/FDBM/PfWxeph6EqUf8/udkU++pRM9AN0mgayxsfWJuLxdlg
FaM2gZP3SObq2IU5OZfAhMsfnw/Ox7cNXd7vs54InKBD1AcnWCmB81W+pBbDjHze/NroLA6EwhJF
0eXguzH7VZvfIUgLXfeapbeqJ2uDszgHaM4qN9A9CI0aArctBAZ9/wG77xbmZW14Fne9xtjw1grT
I8HoX+Z2nDeW3d3yRV8ZneVVbw00YJ4HvQJYyoBt1r+I0juO0krsbv76VxOwvO97YMEqzwaf0Z7v
W/vdq+vdkP+iOd1+3v51z/73oKTLK97zKHSgQh4eZxeOP+OUX2bo83ZQX3Rqscmkfv78OysTsbzr
ezUx4TCAd2bjg8BWUeeL3TnirxIB9D/S/8LtUqieYY+xKSlaO871LxcFgM9/+9oYXfv0x+3epqJw
GGSMTxb4mHb3TzHAz/27yt4L373xiY+ffnR5p3ec+nlo4YyrPHCe7YrBdsOw9t6mkFhPWF5NZytU
YOa0kNWD5958i/G7sgGX4L+ihkc65W4Pc1HokoIHxCPplP8oy/z6fPDWPnD9+x+Dx808TL2DijPP
nXu3DO/dVBxsVmz+rvnF3FiwWQWAD2zyrrTvjUTe2xWHwriPnze/tmwX518wwaWurUG4rnyzc8n0
gKD++fOmVwZmKd6p+2DOtd+mx7C37oRBZM0z3kaQ1bpx8az99sXZBwzyoJUFMggkEM697/yAyeQN
kcqV376U8Kz7THlzbRWQLXdobFRrJbCM+V3MqXUjKb/2hWuk/ceyGYo2hKI3lk2avtl0iPNZJ7y4
hYNY2dFLowaceHXRZV1wdHT1Eyw2iEw/SVge+kQOUcnaGzOw1onrvfFHJzKHZbTr8RkOP5U5zJ+q
Su9bM94opK/14vrZP5qvhoDYeYBDg84PZXhkvoxG9eKF30qY6ny+SFduuKXHgjVq2nmEpse+JNsU
loHb1G63ftu+hWlBN3/3EXfRj94BtYxhrs0go0Ccr7LGARgqIrvVjbWJWGzjEgRqr+FWgGz0D0M0
2H4zeOQ38gkr+2zpryBJC47ggH2GemATWT15H9zu1+dDs5KPpEsLhTT18lKNQ3D0q3KvW4lqWmeJ
qBugcGDqHe6N2Kb5iZdwVVb1LSLeSpeWEp/53OlChco7OQ4smq7TgjviVkz2sdg7o0tFT5C5iznH
exgC3a3YtaQJD3CcMs8lbbNNxrsmhkxBuy3qQN0FJSVbKCbDbY6hhAuMudyFciZb6P66Y9TUIHa6
rgQqnzsDCKiK37r118bguuv+2F2ACVkpYY53aurJjcdOVlDyJ8E/n0/sWuuLo8GkNU01qsvHES8z
XgQg7d8Cva/sWW9xLOQwltVwl55OvVN8b3yYa3SQ1Gc1pL5d9fr5z1/ZUEuN9WuFH2hyhHOV+daZ
V1dCLsC78Xj9OJkCvvm/Bz607DnlNmJ2r//RwIIX//Nga8jddtvT13G40YW1GVicCUXV9w3N0vQo
wv7d1NNJT86NE2FtBhavGrcAEZ9PHnyArAYSGLbR8ZSX84ZKl4OCrMtbYePKDbAk1fDcFiB9ae+U
2kNUkPJLG5gzPKW2oxkPZi63n8/2Sn+WHBsyQh4B38J12UPXphVZGpWhpBHhw69U3AI0r0zIkmkD
/jzNxgadIb63LScJk8lbiLC1phd7uWoaUoz1FBxzDYhe5Y0jVNnqW8jyleB9ifKvbMdtlAtdZ3hZ
Q97VhmZLncawkN6AuIVsgm2rpDNAueXhLYNM1/t/LueDl9tSx1LNA3X1rJHGJiDjlobw19qfvYOi
8DkYhtxsirwoT34x8q+dyMFCNUx+heBTuElVPTQRstTj1vI0fVazGA6unEE0onM/fQs5RGqLqmju
kcsuNUD4Dbmnsz/dzWNfAICYWifGpDmXAL3s2UTldrCL9NnNhn7nTI3YSYvVycArPGNmGTz7YcW3
edDou5Ta1jEgI+jDToZTiZTBRRUQwjTMrrLYHnv9SiaZkjjnbXEGvx8eSxOELERhzIM2XdvE2of3
ACxyPHLMvGY8Dp3J9pD7ADgdfufzxTPBcEldNfwKQk5eTR9Uh6EU5LEnYx3E9ciR+J9lOcBnpEj3
dUnYg8y6fq+LEj7vfkPeoduhd45kyMp5+ZjMMJp6pBOS+XHq+/CTsOzA4hvR6mqDWq2IwAErYi/N
oA0G76AEIYGELGqmD13AIB8TOuYlRSH0JcNQ72D5IB5FIytUrLzcSbTnQjvOK2ksR5bAl/AJTIFf
JdjwO2U3ryR3xKWk5clpmhK+NzCjmQwkGEqr1ZdxDuDW0apYpNmh4lDuyqx4LofhoOD9+eI5ldmg
ppnHrue6cYn3RlKWxbxltfXDKixrE85VjZxk9exagkdh4z7OIQOU3XciS1cd4ErjLyhF/AZafH6y
Q13s8cn5yG3bBkY6KHZB7pytqf9O0zKIez08OXNwqibvxQ4LCGEZ/65xcP8grayiIdfnVsAjzC13
8FD5MglzlV/lsNUKYfVSyPKbnhovThu8dQF3hMQkNH92Rdhe4I5Xgghut3tGRJaQqQjuuqGt+pgJ
7bwZNdHjYNQQQ1Aobow9bCG5q2IHr4iIiYI9k8oA240H6JTb9JvLNHzJ57JL0iIsT/AaDaI8heUG
xgnguLCUUOAJ/V1ZNoB8MRdGOqPOIHnAp65vk8kqfRcMrbrc2FQN28BU2XGcUrJTgT8d6qyBMCPC
zk0T5NPehhdrkmaNH7dpXYI/VtR7Pml5tOFBeXDBD9lMHqR64EPrv5KODCbqjGPt2rZBiFO5zj5N
RRo1ja5U1FV1+wgtuiCRUoYnqsoAcC6nPBeBGB4CFb7DF62LrUI30KZqEiNcFP0KN1Fj/kzqYmOR
4lhl5GWaIK8BGZnfFbCaz25NoAZiB1fonP/bVOpotek3GBhm4Pj5LPKHoDxzMR0Ll2/xUv1VMby4
nVk9AwTYx0GOEkdl1N5zbfxGlm7yWu5trb56jTq3g5uYLN3BSv0CJaQTjGKP4EadvZw/Zm74ffLF
U2eHD0VmyqQZzV5nntxqM8Fr3DV7t2mzC9hwZ5NWW23r77acNpNqnwhjd7PD38d+AEyPJaizZVGm
1BEBUBghn3jXpWQ/TdWdJ8oTwudD79JDo5UduYwnDS3eOJ/CiDh+nPK8jK3Meiy5dZ6McwjS+RHZ
/nvW+a/QVNj2OYU7CvliZ2arWP57HKwvwp32lnDvPWY9Va43waw6PQ/AX1lzuk0Jf+iJKJKRgfAF
2N1ZQiakKNW+4tU2nfi+khARmU0Lq7xURwhGuj3zAQrR6T/5FftLihfRBZdiLh+wvjfziH9SOdCW
Ec8QCILePg4riPlCrAkykTu0tpVDfYHt0T+UtSchmYNEdrY1duFHkw3EJWNtGuWgV0dBZ3jSFWFi
m/GHtqc7y5vOlWqOqPSUMYYewEnn2Qn4GfGkwBufPUB8JJGzfLM8A35Z0bz5xnqBX9o70fo8BTgV
C3ebMfot1eqSU1JHXhf8QhH3KZ/Is4ZGDaoCWLesCza6ah54yN44NVtc/HcVhc9MyyEkDYBj7Bqr
BHqEgqwZJiI0+wA+1IoDdzmox0CyXQ7N1siy/L1tBQcHCAxYIz44s36j4QzZRHv86YdQvkA57mLB
wDCzzVslAxFpPT2UY/tA8hCyc9+zAHdGXQcPoyLbzNH7IS/vZkUvheR3PgS8eIZeGGmDr8D9F+nV
Z1oGLxl3z3AZgZgCjilUkGFYVXhvoQP2auUH/zDXPY3MuUDvyIMAGn2y6/73NPnPHCeHkHD2A2r5
a+jpuzwY08j3xvvKCx5L+DUzpZ5GBUGcvKW7fKzhtdXfF658ySzyENbBdg6xhoP0vVXd3SyLe0SY
PMps9Z7ONmSq5gd/VGd3VocaN3AEqbVN7emtjV+WVXBpMF1znzrDfuL2KXPFOaTmDckJJ4Zt0E6H
KbC2tfgJZ8V7otRFpkN550CxB1YIyNEDCMEu1GXd0adZvfUy8JRbd67h/gztq74pnyAY+9oJpGkg
gH0h0FvE6aVPjsDHvPJtCKHGV8PrJ3GK9gvF9jEtvMrUDw098S+BgCY2K3JnP3LYs7WKhvuJsYv0
oQ6GBzZPTJm/knno7yByZvamGOUu75A3k77JcQswHUM/a47Al+ojSJqe9SyeqPFM5Cr7ly+x8mwO
ebVeijKizIH/a/ekW74nKDBBHEM9A+NqItgjHamDBR3mCSA5Majeb4OvjyDIe9GsqQ3L+Aa1akZ3
TdeA69pgoK0y32X5/MUapjkWNjzxbHUMx/IeD4FnsCffIP/23JvxZFgH7GqxBckCd5v8ShX0ytpR
vhtZP8zMuqNQT9uJQZ+rGRzgCkZPSR4KPK9Ifqa83uSQwUBxvN9NHhKdM6TdCtvsxxbqUTT4BRun
BOe6s3Udr4hyXcDX3M5OAl8mej7A8u4iCgLxMX/cOTn4UCFyghmE+qJgyA5eqk4TlMFiOKQ+ekAD
N5b1C8EeEvamftGFeA/5/MxhNn3f2xSA6slc2en0wWNyz936Lqxx4sINORmCHOpRdTtvFOBFR8Rd
uNjzl2I0D80McHgpD+MkXloRqNjm5OJjMfCJbMU4XDdp/a2amxdmht1Myv1QW1/1CEe72kIc6Cq+
CQrdHwmr9y5c6TM9npCn3ZfcP7ucQcIsbI6jM54cEj4X/fBlsOXVljQrQW53BPifgkV95m7TdjpV
dvnS5PXx6m5+yDKdfivhyQdKYqu+6oZv+97IyNRDmzihdSnycKeov00lP6X1+DZVaQE5qSKNZ/in
bRsVznHhsz3jvXjOWlseAp0x0MnHdEu0cjeGBjgxwpwCCw90NwwYq6i0tZPkDmypLSiwIgAJjkVL
nqyJkkOtfC+CJpfzwHnbPBCdzzHY9IBM5Fjzw+TDTbK1J/CCOHThxtqKxtn5Seyg30+lVlHpwmCS
AmEbz/34mto1g6pc+9UBFFCE0ol6vykTyDOKZBIWoN4V9nqZpyohTYcIxroqB+YzrlBdXmwvBUR/
Al6mAgy8bH2o/4lGR4UOD7yqvs7u2GyCrPkORsYve3AmDJmRm0BZc9R1MGYEGgyHv+2dNAOepGbT
lybDUQdV7jfqFq+9iyUzYDOFPBdR72YP3RURKaWfYWMP7E7bM1aW9r9aoXxWZoBYY98AkF6CVEiE
CwgVcd/x3NE9AsViRwYkRAFsO9JSvWRVjpSfh3QWqfnXXrebQg+HHPbmkCbcEHgzzz20zEiwB0f0
LpThBkpyO5WnGTS3ys2sywRZz4j1yEuN2Gs+FZFEThQilYkLjcrB8iJwCX+PZFabruqPdNA735hX
Os670BnfqA9Vu8AyL/ngw1MIxtOVf7FCcoaZbIyjfxdm5MwC8cJkShPEezDpa7qooeiNKaudo2oI
wPU45AJJAVPPSujr+fZbl2ZtRK8BTNGVe+K7GZwn4VvTNnQDQaX7cW6LqMD8QJywBMdvHN5Eyn6E
bvndGWucrKPZ9KMmX6vZh+ZfLfJkHMH+m+aGJfCv8w9pMXi/pjazoG4JcKqurW5vUlLtWDt1B2Nx
eBe0QXsKHRd3L60L9WCnpvs12R5kMQ3maBtI2996gc1fhA+fm2S0erwMdd/sraCr71Imm9NQWDLp
KtXhBRbOu94WLEEI7yDPiU5rnIHxGMCsqh5NvkPcTJ9QPK4ujhv2u5Y65Z5Jy8AvlOOQHfKrvziX
e/i9mh1UuuHm04vKT6B21zzPfckPEpJKT3CWkE+8K6a4A2IiKWGgmQQthE+CyrFf6OxlT6k3ths/
VWDY1TM7+WNJ5xjOaM43RsY0zjrHbGfasa1tkQFU46FzDnmXNs8MKJI7N3fsM2PETrRqNPZXB/83
kFjOwpm6ZOjq8QyaKko/pHCfa4T3F0Q6egudo/krXlf+PW4dZFtg0G6fySDmY9DPwJo7vYmGFqgp
PKfbfeeigoR4FpSZZuyjuXQCVDIAOEEyOgSTBXHgYSgYIPAYL2/i07EHcfbAAZ9+Ml4vnZgNVQFT
+bbr7mok9u8FhCn2ucqruy7oFN5IQUe2BIvoAWEFhxY83INi4mTZAWCQ7gFK7i4UgcQYRqJ0xLOV
Yd8LvJZOeJvhgadbdjZ21kLMfwCkbKMox8tqSN2N8IU85gNNExh+FjsYz+MAdfR4LGFFmfCJpnGT
wiiXtODs+5bjbwNtBfsZb6StN5r2VaSi2RRhPTyHnvpOK1Blg1FYT62UCkKOTfgwMGbuEFHPCQxk
AfgbcjehweQ9GiayF+S1y8hiRbfDuZ1GrqmGDQ80vzDHHzf1lT3KhgBSoI4MHofG6Z941TmInzIb
Qz6o08gn8aPsXZg1llrviFRFlVQkyHAx88p/CG0XxYacjwhKGNdoLqucGNRaAdEuoPs9hmGY6IDE
WlZlCkqx3WhBAJG6ERAp5GksO/qO0E162AM9woJMV+9Xrdgz9AaTdjYOtm96H9IU4Hf+o/asV8Gh
FBo6xbdMqnHrV3KM7FFfyly+uCPbOQOJZzHFmJX9qHwH/N92wKUp1b3VjnXsTeSawfDGhOZYbC5l
ewWBT4JlFVkdOzOrq3e+6smh0s3ZLt2NVTMIJTYNvIWtkiJUccfvfiMwTCZAMr/yq4uyII3v8HlO
nDbHjWgD5aqbPm4q+7kS4XfY6zYAYVK+AbAIAFivaaJiRBkcOZUJ92QOP+ayiQwfj31gvjcFdqYJ
N6YdqyRjSLlMzfwAA+dxDzOrn6grZFHVTP4WwpMCN0R5yezpfxyd13LjyBJEvwgRQMO/wtCJFEW5
lfSCmJFG8LZhGvj6e3jfZjdiZ0kCXV2VmZX5lQumOUbDMJE152Qa87CYU4ppg+PE6mmf9bwu+Pri
u5i786PQ0zHKE4zR0/Sg18jFcvJiAqtOrqmVRWPuHUeqLBYcr7R3qLbJ76R7COnZ3ki941ESPwpc
mnxJM981bb2zqwqT1+W/YdJe9an8XOXGpNTZAG95K+eDbPQPJ20j2TsP/aZHGy7zQWMlV8fZxsA1
aW5waDpPjvlhVuuf0l0P/ZY/qL684RFwq1am9U67N+N98p812FXgKO/JToYtwM9nfp0QD14H5hI2
iRvCiAggbmLTY7PKZ0rXUu/it9LbVU7RPMJ9/DCFaH8xjVmiBrH1uRqsjWj3tdkt7HTduP/6k2Yv
87GdHffaVe10wFeHo813DbRG+KGdJ/PNweE0oux/z4baT9pyzCzak3k9bCoLZavvCq3+tzT6zdGd
Pea4ZdBM2IVuTnFhU7+PiAd97WT2nz5Xj2ARp3UbDsrsMbCZpzq2dePfold7S+W7tSuf8s7bYr0Q
CDzz9NGwshoPY3lpLF7F2cDsdXTryLRqwMYZrLYaRj/wSvuuPAWiNZvW2Bup5IEY41nSicRzww29
4bsQGPc41p7VuTDvvSUCDyLuIb/bl26ase18s2vfkB1aF7dNXZxO+3fprn6gPPcyuN5XmnPeMQTu
g1lr2tuy2G5olTk4+mTYgeykjoBr+RraEpMKogXAnuJaL4560b1Kp/vTJemf2iFGWoEctoMBGNV1
71rdf1uE/13GRWCXalsHFiexZ+m8XdtaN63RXnzDmu5R4FezTMPNx5xHOujk8SDgMUwHMVAhskrm
cdejzVitjwl7czy7F5xl59X8KTzoBGE5DrhgjgV311seq4Yltd3uTRfZkDUSoD5b7VljlDvNiu1V
Tl/zjkspBFpaJw+5vgJUVmr8r8nNOUpobMBfRu3STnX5yPXXHNzE0GOU2eUEjDJrE1XLK+ZwczRM
k5dJx/Q6KWlkCg+v5LHoOBaTYLVxENa7gZvCFteM4EBVXtY++ONmv05YmREILkXyaEM6EiebWut3
UVfTZ03Oz++k2cUf/FKaAUPgEoPcSnavSZmw4Dh3SdSYlXOVfdXvfSy3X+18bLEddKsLFrdaxH5G
cjBnLKGCeRh1bJIZWd1g7PXtdVs7Ap/ELPLYyPF3DrPM6dOd0kstomm33pSwATFze/0dlqWKLDLa
Psqpr17MuamTkFZSXLdUZuSs51p5brWpf6PfAHNg14b3I9PrP7rZGuxEirr83vIJt1uQ96Ophh40
xOyvjlsMBwTc2r+GcT8c7NoXQevq6VEs2rA3Bk99ZS0VCqcLM24s13ypCk0etcH0xqDH/XmO5iRF
GF/jBqAfSreaiii3NXt9lFpSxAkKLvyjq2J40Zz+MNGEvQO79DkSrL7er3ZevDbCk/hxeMx3Qnpz
HbVD5UTchtaO76hHjjFoRL1LFmu13C+HUKf/4iPhl/juQiXsjGZwHnGZ7sdg3DKBIXRnqZsivn4/
ayL5J0tU3PXQZUDc9EGRbWScqkqsezrTFEgT7/IQH+/ioW4HYCtZM47kaly5Vaw+T3dmNVWxIHx8
DWrd3E5TzhJ22Rr2YWHnO3Rlb1w8rKfOHVfU31Zt8NZZa10lizhxbzfNZR2z7aBpcubRjt5+qMYp
Ij4Xo61yWKOSqy6GQp6fVjyZQitvjQcdK8uwzBxvL6T0L9airX9wfmO8KYumztlp0oadVuftrfd8
EVsL5gjhlHjljbRfbti1xPCul4146vs6iTLKXVD1hDYETuKMx3Jyhx8IkO64ToNGkANAfNbQcC51
s73R43tIFHLtee0zuni/SFU0jbUXEU+c7pMG77Nxm5p9T5DZKy8vodVSz56RK+HaLfkEeHWr1MWP
wDOq0CjQtoInax9EuLsf82aqCPsdbMM7KRrqqFimmNzT7AnbB/Uj+iXnB8y658UzfYY/5bJSndPd
5ZJNCaTVj5UxNKR8Lb734XauudvydT0Zad//l8tm+O46PT+0uBLt3aRe9nqH0XIDorBbWmyKKubY
v7q7NlZYYaV3TFg0P9i4aJyzzLBYK+Zi0HOdppHBeZ+ZSp2Viydz4Hm5eDP0afnDrnHzJ6GB4U8D
FmaFI+cXtsPr/Vyu7o5EAODcitWX/6xsyPbSw8Jc6A0xT52//UdwZ3nS+m57LZXeGwGBsiPKhdI1
VHKUtGTPrQm/FaHlYNUKzNIA5imM4q1au27GsJ3M+kUKs6KvMedgyXzSwCvR6W1g+Zr4QNi9eLvF
trSHYbDw4rNrWUWEu6c/i1bkn3qihmtvlOPr2o8sXWfL+FfU7Bl7Ldp0W5bVTo6YKutO4UXjbNw7
RN/9qtYFjlBq3ZrHsjFM++o5+Ty+CADL7DNj4R1txtiA46p6fvH7vANFukMgVQk+p3xC6wM1aKED
thkXRcYufKdNWdSSr3pMhHH32OV7A0olSfVgVfdOECIqgIPS3nzPUOGkz+5J9v1AjMDS9Lx5lc/Y
VJjXpKNAhBr67zTGfG/jfqjcyQzSOVd/qXrrBe/3fjf701/PcIaoHswh5gdbAi3DHDWyS1d6eMWa
uRnxbwI8x8unaZb1R2Eu1qNejdrd1di8nytx1RDj74pRqqeMDYIimDe7du7JO3COmpY+y5J9CH0c
RMxxelXcvQc7ET8qXfFHrT96jBCjHHOr0O8IuRgqY1+O7ZOSUECzebDd+ZyaG8B1jmlBvnzOStuX
NS1VUh8oxNjwe+brptoZPKF81FBHX8oOO6MS1CQEwLhpvV9HmJh9wKvFEksonW8RbNaUR9jJN6Ff
tbg0yn+WRcM8J1mJ1MnfonVKfjEAqACA3J3XdCQNpDjFb9ZYgKBit73C6TPYOzYltmyiRm+Ir6mq
A3+7DITIzvrQP4hKpIwE2xBjR/6UqMyjDMyKNHVhxFaOHbjbbt8zau4Zkjks1+Vl7ahOqabdCofA
e8aIL0+6Dwb4LWMdduqT0n8qZ2YWyMC06s3/Spn5GDUSimeupSHTHVdGqyXhmhr/dXVF5ORslaGZ
ZbTB/fvsWact08wwhQeKOI1/4d+qIPUhN2rvMJMcEGA2wCftWGDZNvIlkDAwq+tLFujt8K24QgNU
nlowUFaAvQgWGYeJ8JUymQ+rhoeD22Z73UJc5KzWsU7LZ68ZL1YqLmaf/h3GsgkMg+aQKZ/QjQlX
hJnAEGeTw67Cyu7AA06fNs7yk5kW9tGQ03pwcKMMtJVWqTebm0wz4ujocmKRaeXezcBkLcN6ygs3
kkalh+mghkjUgi1BcK3EShF85fwNluN/6wo7BsVMGW262JEgMwTWpp+yO+/LfRrL1W9DCGgHtlLK
qNbgYu26+WEyZ5ifN0JZmmWF6AAIZ7HMC0Z/jqRuYyjtOj9tJq7J6E0Pjir815Tt1JjAhoYI6/Hd
7RWUCGqCosq/V19zdgVG6sdW5kZQ6FMNid72x2rVirDT4FObuvWuZHdMR8efT1vv+nPQpv0//tMy
8DsLfRvTeMAXInxB/T90ZSp2RjnkEXZ3Nrudhrtj20oLu2y1QxPv/pgr/VQRFnVYN/1l8ko3Lgh1
uUjPBIm1y2s6OW/NWowHvVXmsWnUfwmbyXc+d4ogP+woF3bHlQ8CmwtjDkWvLxHbLGOYU3tjQ3Wv
osxJY8bvF31iY8RZLmTUZC2+WaJvosqsPGbk4eKK2d+xZZkGKpHWjSsrsvLaD8uWVaFWZDNhzgqW
o/Owzbebc7G1UNQ6b6WYRBJ6bSIxANWqh9FspyAzUCIU1uYenKz46rIBgaTl7Duzbd76zs0OTp0K
CNLUjsgAEWGhY12KI7+P70e3T6xkCVXbfPYpO1yzua3B5ncwlCv7gTgFAgx1GC5AjH6TSZvCT8qb
l5FVyklqXvwNKtCRw18ekYa5imeA1eifykJ+Po+uGbZm++0khhX1Bc4BUlbPopze1rG1MFm2+nDN
3DZyOnaVy2wSYZVMoOcKDUxql7jqZxwz2+T32FyoXLqRNyah8sHSkvab0fRsb83Htlj3mdMk0qfx
vaeugI8ey7gzPe2Q2NYYF34H3CNh+GHTN5ZqYANEqfxYedun1+n1eRu25JiKdPyruRN3j+sVIdWw
OOmJxZCvV07IS01kj6f+o/tuw1kQ2tW69sKdLK8Ghofchu21L7YMYIlzlWzkciujs/fCIodAN/LI
1FtCXWpa3LozXI6u/of+p72sWjk95YwTmEOgdQFqeq81DriF0S5aoeWnc7fhsW2KdV/pAF9EP53n
gaxeO3V/8du3rnNKY2SKwqRPyJnLV/ipfjB1OB4edSc7xoNxHiN7bIdQ6YAeNpMldedeIZyU8azV
5/2KzCXe3OYvvrtOyJvzJXx3PI8+ZtgVUGhel3VUaNOvKzreFIcXq5kGJgB5xILgknHQuD36Ma4o
KJBVonlvWmjl2jKyaBvTt2y2LpNYSYKXKWC0Zf1bHIztLD4ekSWvZBzsvKrG2YjgOj3h0gc+easz
Yh/XrdSC0ra/+Sn+OhUn2vOYtvO8/u4wA0pS8rWs8h/blACBvfbebYMMsGmHxVPixzfWOB+7JTZn
le1Lq3u0ZwxiFn3aaZN909PkgX3wOqyqLt85SomIDXrtoW1raBaDQ85u9+9qjr+Z2s49Ts8RARcj
2oDOLFXQj7nxD8p9ZDbXfUyfRDuIVy9NUhysFtuI+RvEtbWls1ubkaGeqJrI3mjCNX9L97qTGu3O
yLCjDEyJxon6MaiVbB26tMgtN+NMT9k+5NOU7hxY6leyQ7ZznrbuQQ5Wtnd1PY2lbxXkHWXyjyvE
fNY3ZNK5XY0vK7vvp76lEaOFShDnlv3inoZ88gh87b3qS5mT9U+bhpFUqBaFgGYsXOhrL4vQdkC+
ZMf7zkWIq7G+jD+NX9ZLOLtW+sXZGHbrUtXJSwGGD7JV5NVhVPb2NTYJBMNsy+noG6KvoroYpr3f
YZwDeTri9l9/F5jVPSzCrqNu0sXFrWr97NRS/HhF39zAuWTsOSxkcrLrv3C6y2Fa8ZQeSq+PnXE1
Dga4zlEUyRqUNIYR6Ji/G6024QlLwolaP3E/Uq1XB1jJkhDaNt1b7Tju3HXc9kvRmT9qmLcT9kbZ
ddPktAeYYHtwzM3PjbvgO/fW7HcaTNiVcelitWgYEimvPeRaY70QEygj3a1B7hoULYHfIyxOCNyh
wzNkGtbSzbrIczYNOi7pD82wmNAcqAAwHKvzHgUEJthBYuf5rrpDa3wnbef6eX2ZvHRYcUFqMbVt
Oy99HDQ/Y+kmlztDSvHZN10yR6n0zdAf+mXPxLU9wxJXOIRQLMHUelvsTW0YppsO88Sa4oyzdi/b
mhjYFWkcPh8YhetG5/ES5A0tT7WmJ1gs7cttGyysdFtbL6hZjLsTZvbi5/BtpbR+0VWPv7ylawB6
rCKypohO63Hp9nMBjlstGHnc1/6swrm3IrO+M716+nDqJAsrUy67EZDt1S/ThoAhE81elhcXf/bK
F0WjffF8YqGZuq1DMcg8rG232VeLp51Z2Sn2CBD8UM/ayOTCNDtLZlFnk7K0ovK6gj1pkN22Yx3m
pRXvTu/AQcoBeumCoMC/I+YK/bENlFHfYZx+DThhOQinTI6z7wIyyK2K7ULN+/TuW2UAUkQLyd/o
6MvMPabJ4h+tWnbf2mDJeC0mCkWl9+/CnbvbKDJxbC1/erfUop5KFwjdnQ3EyMkAlFkCpYXr1Fl7
O6tbWv05i52uJ4duaREMLZMzH3Uu9jDpzeJnWkv5MJu6cS4NQ77W3pJFinc0LtZWHFrVDJHE4oz0
tvEg57aLFqeoQxsdaahVjYqRFq0vdIkIETt3GAkSz0GS19Qlpkw2j13JBRP0rpn9sv2cHTbETSpI
XWSKtqnzrfJaPDmDEuAOabrzMYM4e+vdJzPVxuLVsR0c17J82KOtl0c1j0uYp0iMcrNfHp0Nv1As
lcQ+n0b7RdREJ89rOcSOjYHokHbDFwGmBteCXz/aayZiBpRqNwEEB545F9w8E6o6REKYbGlJhAfe
BqXXVweSPNqdhY7iT06lvIiVKZujnj40ABk7i//nE8IuSRn2lqBduOamVgxdZGDIGnluPrMWvFUo
UDL1NYqUaDK1kEoGihtlnsXW7aABN6X2PERlas12wAmlfd4snbLGnPHH64v6nPnAON2a1Smr0nqL
km/VQiNlxQz2Z5hY6848VhFUFzZ1wYBQ+vlx49Sdmz4tns3RsmhkcPfOCQaETR6rkyzzNSIexboy
3kh4/6HeWblXfvpoKh5KD1uLmSA8TPHHHGLbthhCYIi2ac7+ghBRabN1yG4Mz+WjquvCj0gAJRSw
HLHSrezlqIppCPnh+VmXpdmDpaHkKctp71KvHnyrtU5Tprq97Q7tV13DNhrDupwNC0Vk4I5Zfs1d
JnXdt8ejKH31tsrU7AgBw7nCQRT2z1FoM+EOSd9zl6tR+jNyQJBhRKuqhNMjdE54tNvmtCP4pg9E
ZYSlQoOympFnId7vEv+m0YgseYOFR0cdN+4OzLS5auh2vl4+Si8d982o7QnIuRX+vOc1iajaTAL9
jEoUGlDIgbC+IZ6UOrlI/ba0jMxyPqUlZHU1xsPkncwFbG0VUMEbzhvluc/0fq8X2l0ZXdOtdsd0
xqiu9+pIFeajP1KpXV3DAT+ntXPr8sZGGN1g7jzxhO5Bf1eB76YN2w+RZ9aBoZmPZVc9ZYseGtr8
UmbdLdmgOLrxqTeZVOyhe/TJ00WKlFtHu06JkKwnb5cX/mO9iuHBpYjFC74AxwquOEy0jLjCal/m
+aXs7SVM0MGZZnYRVm0ErZ78Ny/jTje9IVILIBbEIT5K9gX9bnpMrGp+2KACfURv8LbmwaHvRecZ
dlb75tkIcRZTMzBTk+lOL3FNlMivmB9L761TrfvsjIZ7bDGrvilVm2+jneh+hOVY/9MBVT30yIby
nTnJRDIbdkoBmiD+5fcpvSe36e0YoaIR0LItxBulUziiWQ4Hx3N3XQmvR3jscMLlrwoVhydSZsOI
bY9lFyHQc/em61a7sUutU22N5lEI1w3rOtH2hfSXKLVhJfWq5G6sUbJkBoRk1d8XtzzHU4c5cVQI
1IEtba+681CgcjUZZs5rXy/cuaUJJFuUr2JcvzpSpdBBoJ5Dr+68JebUvXi2UI/9hg5haNk9ymnf
T/PsrCdZZ6goAb5jw6Dxnmvb+oShno6p5057obnVX1j1e2L5HVWRBZtKLKiYRwOFG/ihte4k8NnV
8iRfhpmQjU7PerOKzot75msDZnSd9lteOfRH1gbzSkJpuOZi3oPv0XI6SmwHo59bZJXMSAHswjDf
KlZcf/y1N25Fbgwwyk59zieB+MSZyz9VrtznuhXTg+/XFZtg7thGok1rM8iLES9RiM3KDepBWpEz
pJxFt9m0S6+nLRGRvhWvjVHDzKQXD6YB+MZeT7hqA5Ib9S+pDmQKlbX8MwFi7ZKtfhcG1DYU6ZPv
lbglSIgPz5+3i1nY1IrG6YbdgOCZ4j9tSNvn9qTlUEmB2lb1DOpV7td8w6WgX4l45kKPF4T/0ZJQ
bKsGQk76yrty2d3XMYXVXpqcqUCKkmXT3gfXmNcpzDGhLIGpDBFl7ag9NqYc/nnc2WiApmRvdRXp
gpYk/m5CYkPQbJI/DpXX7BAbt8HijcnXSPI8+6rOHhzfz1mcLJY3dJrFjxBbGbU5kb7bBv9bmlN6
yhr3l6STZz5bccit5iv32xrMt/LPK2/KtSdolJ/BROYSafz+BD246zvA01NuuQtZxBPjgZzawzZo
/cnb7iEiZI6G+PentH7WFLPbWsWqXNRuTbL0gGXnGldLMwI++9Vx84g5RB1sIu/aMq5xBLwEFmav
FJgeXcDaHw2isE7+yIdlfO7jfGm696mRerwYqzolOM4dtVW9u7Nv72rmhT0xL1WI0vIVsB6xvUdr
6+t6/YiFCbKPzU5uiMDna1+q5ncVqLnKYnTCpd+WaCCPbN80LQUjY9mkoS0NHVkj1clSG3F/t+zN
fCWqSCe5FM7eedGmnNVmn0VezMz+bJL5A0dJxu22E+RCruVjWxpmiE9wH9rzZAN0Wia4w9bDtyuy
LVQ6uMzlTR4v7JLch1v/u897DEvt8h/tLE3FIOzhqJx1PluyQ5QADvMCIYhctBuaCG1SfdAsAma1
eWHp2q6zJ7favLBQgxvOAGjvQ+ZNz+5g6Qfd8IpL9w1O7OxEx6nwBlAQJxPmeYBhfLanVAVj1z1g
CGfDKa0V1QBuXzMzKA1d4hfn2nzUnmiopUW9VRL3Z1gEnI7FgjCgW4zn9N6p2wV6KxJKuT1W4w1x
4K4V/bO2yU88u24Yst662mF1WIFdVNWpRDltbN1br6HlBjfC6dPRH9zNbA/K0fW4MUhd9e5kLOOH
ETvSP5nSeLKnBdtUkfwuvb+r+ZkCPOXTwNXvEOdo7nn5niste7VJg0mgxrnx85ayS9M/SdO+YAGF
Vb6FGBAj3vliKlod09oOjachc+zsA61gHcH6ZgfTGV/SGR+nSqeaJ3XhhaWrXt3O/JfWzQuWjQ/p
et9igTPZ4PruJQ8ifxtvjmE70VSp7GAgkyeYBgtgNoggPHOFVz2HHdmVuKUotY3aie2qx8u9E0W0
OdWnPnK95BooiAvDF6w59EFK3p4UgnMzvWjwlUFSjNluMkUV9ysWhXXjuRHAlhkYZvqnn8YJbKPL
gqVoEoIB7kw4x7affHwxTE/FpqlRQDpYhWUeAXdtzAdXFGQfUzOOscoFvhnJ+skO6vqAOrgO5+FO
uQ1Zs28ITA5LaSe72fZToEYXpRSexIwiaXc/ycjzucUuS6YtB1ciUOjZwzowIrQHtzGfuKsRI6Mx
4Mf0LglSdrSmqXaeSD/Y1amHiB2KMsjz8j8xjri26+a7JvODBdB8SjzxX5GjeumN9UeK8Y+ts/pG
m8vaAQKfmAbGObpdw0VOKMetcOvXpHU+UpK1CIWYEZEK92iJ9HHTyE1NGpE9jmpo4lL1NrQ+j8HO
WD90lvtdcm/JUqmawCmQTA50QacuG7UATcJvUlm8eegVI1SeG71DkQSjRF+7lPljUmQg8iP6LX02
+xDSXA8zhGLoInIvMNRwa6z0BWOjR02zv7Ipv20lMTczzvSEhw/0B4DdvYEU9L5JZLPxcPYISLzS
3z92lha2Tvmxlf0nNakHZBqsXZsoec4dr6KfX54nAh5igc/nQZh6Sq9uqitv5GcxFXG2Oq8y29CQ
OK/mYD/6G3WDA4oetFwfhrU5jqlzRLfxIhr3jJiEjyOBYacSLlcoWUSlKj4Rpx3QN5qRWOwmarP5
sZA9/AAtw873dUDUfDlu5iaQEyjEbuXAwAO2KrTODkeeIvxKy/DtDfFgqu9eJbApusq+OKdyj/3M
L0rw3bJ47yt+qxBW2VWz7GWH4KUIBGNdUJvWGy/Cm+fwmlW6ejHgrBI3g0GWzrPWbq9ojpMYSiNy
JgNlMj55hM8O0eLb74PeXJIRIXTX8hETo8p27IXxzrsNAV/4RPdluvFFU+7F5GpNZREQtFmEvshe
lpQ4aoNcP2OKHKG9iRHpvtPuHMQIFqBY6G71nw6b7WWzYuZmClvJjs7Yum/Z3Rmj8riwE4Q6SPf5
p9671myqIaxR9BXYKTuG+5Swl4BV506f9Hd+liUsDPvDV+k+8+WBzaxozKwjCkjqgL5+tEaC2hTf
73DeUo8mPrkMk89Es7X7FnLvBLVM2yERArvoQR6Qyr5BUoLPqhvBZV+bU66E7jYlB7/6JQJCw7/V
BJvsq/e2La8Q0KyAmqCRKVHWfMjsxDH/GYx5rwx1v9ARKXPJsQLkpFFjI3SsEKPGhXAgwXuG6q5L
uVQF+b5InYMCu8WoWs0hRFTgIZtToN5TrV2KouPuLHlYlndFlD8Cmjn/DXinBy6d5EXXWnVNFhtO
Jptk7FpSO2aeAGKofR21yDTu7hadUV97/l80MsYhT0Y0V8Rf1u5an+aF31j6bhdvmJBrfQEonEzt
yV/hL0ugXUzSwWMMMq93Mteh87r+n2PUixXUfpVctS3nvKdgGtKsUEbTto0c+cnWrnIAXjMKNV7Y
r3he6gK+1ocHRPj1XtSi/RoguY4w4XhCJ8YXqRR0CFsiCEHgZRZ1r2IEKMbP1GrokTo4CIZQksRB
1P8rTOLuafjGbrtsHVNHj/xIuOvNVFgD+VZkabxg+jb0AYDf66oZOw+B035dpHECdNHPzbZiSW3Q
kTYzQJIgnTIGPTTDJlmn2EDxKzq5R4b10rvtsa/XW9XAG8qEvs5U7LHl2vRYG+ZJY1CKERX+GzQW
Nv00fZ0G66/QgALLkc2iyVXrTpRUE10bPzOjSCIBRx5mQ4/dUJcXoeOx5JnZ8g/eSQC9ObirTHDN
N/QGll29AsmX4epSK6CGaOMUVHWH8m0H7BBN2baEdVmV0eBAObFYQfq7SLuT35hHuKaV/YpUhd4m
nP0IKbXTWHAgAfIq7Ry/Vg/K091o1/RBAzdBZOd3mfGbdcsd9mb1NfWXNOyKdIhTxb4sW9bAaqTB
43OG05OlG+g+8ce6LTl/mOS+bKantVLO08JmT1Bnlh7a4EbRjCB/77No8Npak3nSybuOWzarA1to
Z7w7jisdjeYsIloVq2tOjwre7ZM9PfdjO+dWXDrbpTXVTQf3PTml/PCq+ajh4k+64F1AdfSRJquk
ip20eOhaK410SCyKmIZKwXNeqZXPlW89Z3prn3gmxJuZ5r9J2B9r1xcR8PpVGeZ7DViyg475bdKN
JrbmXCO+z9v2hQnrqfSMs+cD+beUxKBdp106lHQ5gOWBKMaZhzN8shvHM+gQT3mkS+sGw+Smb09F
2YKcdPmZkeIyDvoaSUsckez8ussCHtP+g1VFlD9znfX58JL5YxfULX2yseQHBH9jIGsbx9T5B2j9
vhiUWgAv6bOrwdy7nXojSwZeq91jt3FxbN7Y0gFg0C6b4326Ekra8GwwHKkF6YQmNdX0c6GrW4Ob
QaCL9rxO6qSVcwMjDRBvuP4pz2iPGg1CZkkKUO1RD0vd/THy6bO5P0GRwE6xmixW65ZXiM0WMR4M
Dkk4bNqLaPXr6BqvCFJelb/Cxhsr6tPxdBdIBga2uNsmzuu2hpjCn8yuPDeqMVh/wk0YDIgl94vh
3FX+FfHd5mml+JL2iE5gWh70fgZKa2q0aWBJVodBCpZmL8W4/bAg+Sqtlk2uRj1OifMtHf8Nqzj6
fL99TB0yVtxEvxRVCqLi3vdnHgdXlNF6v7dq18UM1YRBFw1klDfZJ+LCkVOOS4P63ihy+7lHKrHD
c2Y5aIVrBI3pyHendLtrlxaseaGrQviWInZb3YyJyK5jVSF4tiQq9RE94Ds8hzw7TmFcnURvfv/H
2XksOcp0W/SFLhFAYpKpvCnf1V1VPSHa4r3n6e/SN6rmF1KEphqAgLQn915bKbMGeBDLaezKp1v3
uRbfxaMdPenM/r+UZCxetI7Fltknyu+qbdqNl3ec8SU0MCNLrbXSuhyY1imV4iry7xuBr5mUDazU
Fo72fVuYzb5Cx72xA2ESItfbymZsw+BgiTJJ19SoUx/f76J66LOT1Zj1ClXo4GXkyO2kz/Y2bZGL
JabA/qFSbc5sQwPP1qiWNfb4aDC5xfBXGwLWMoaWHLMw1w7/l6eylaQbNUePs6w/ZYoQaoEAgeE2
/IMh6CF0nR+1ZdtXeEYzwAwxIXNEdlTEtky045A4Fkl5/u9ONbJlgNqPY2y5YGv49TIzYw45MaFv
BWPIwzQjd8J36KXNe9hhjL587RkexzTVtKw0zemY0Y5BzioPKXAQM7Fz0EOLGbYmW9Er4I8ZzMs0
njQUmpRep7fHxv2SDneF+9iFVxBi/0WOneFXTONI+44UAtnLE8eoOioEBLVjiCZb6MsgzldhUEA6
FwsUFVtBhLrms8D2n9Cn/bz8Duce7fRuP+F9QFyMZR6bzsFPvpb2l1KlZPL7tkufbvnp0r1Q4opj
h+joM8KXKYa28heGjhs//qnBfbq62yvSFkRoHbxYP8R07yLEwtc+F9rL5b8/17om/J0cu2rSeYF3
tLU/wvptF0Qd6Y9p+3r58jNdUNf//f+NFllq3RfxcSw4nm8abRmrzc7WvY1pSTTfamoub7vTpLMD
/IImE/jecUj/2hTaaiobboWGKGZzXN2GnpymTVpdmWnECXXHAp9WHd9T6V44mXLlY8+MItOAyYJ4
PlKbagd9U7+BWbE2jGsxmTOYpWmyJBJLM4t8E/Bt1DyIMPlts4FH9obwaLQa5mek+kgo9StPMtOq
tAmCB6WZRLk+1kdL+9CKRwNfR1p9G7vqyseee1OT/kzBUkN9VgLpNMbx3rdKauTov39cbkpzV590
aa9GpMgqVR4S11lbRvvshP0VvPHcpU+/f+rPfYv46RRaCMVPwmbI1wqRT1deyswgN417zAqDQ2Sg
HgdJSubSaMnw1d1mzar19fJ7mbvBpDOXRTpKAG7NUTRqssDhidLSTJJFHsqny3eYgStNIx1LB+8Z
Ru3k6A6Dz1LS9b/glvV/WRTutipFjBcntMqnbMzl/ZhRMb+xvU7mb8Q7VTtaEM7kQJVU1ZWHDK4a
mtOiXSXd1Warna53ZhqcxjtWXllXiAvcQ68rLKGirXDTO0XtIauN7x6qW03E35wsWJdYIq40i/9S
bM7ddELXRAWR6gr76qNj9+IhqLr8a92aJdtzdDSkp3bxweVQYedS9nsN4H9tYpfMuBLr+TJuMoHD
QIf1bfXdOkX+/WhGCnAYzcEyzHIhX6nw51TKM133gf1C30R5yAEvxX1K93bda8iaB+UV9fx4lzta
+SARuSOMKr0jK2LqCAReYkOs+42B2+pBH93hS9JlUbV0WPJufZRRa6Pp3uoh0r+0TYdi3VRZQnZd
8T7KQsET3kmqgH2esnTINNO/QxVAGcTsonVTY4nve8U5VNTVf3JgYCDVFqZ2l49Er0eCHb+nGB/S
QFHqJH75ZjaqdXBG/XT4HNvrzK9IsZOeuk4qddg7QxfsO5Hliy5G5pHZKCThjXi7UfPwUGhdvsfZ
oOwUkYWEzNtNvpYite4MS9TIrQ2MYvSgOyP2MM0FtLpkwdqc95Egs94alL42nhHp9xL6RrW63KnO
d1vDmQzGHOwUg5L68lCYLYeSPkNxQBTbNcLj3OUnYzGqzBoDDUuUJn5L0KbbxYNOvuzl//5fz//f
xms4p7t+GjCHUak7P4KSkMnkMfCCR62k/MUx4UfdUZLXjGKF4GaN+YEzi3AvC/fKVH9+pDacyUht
RlTRKzahMN5q8uqU3Nv1LJau0FxnXtqU9C0bwCN45Zli/DoC1FO8OKP4gMYxXHlxczeYfHSfGD3w
L9hFRwehH8cueC+9l5GC/ubyl5mZ4tXJDcgWZrPQ0rEA9lK1iZci/qOy/I20r5dvcP4DmOqkXbWq
18oC/NgBfYPcUwQcvvim4l+ZiOf+/qRdEVNdOoAgmIjbtyEHfAENp81/6tH75X9//v2b01RXRclz
GHfaeDS15mkc+22MgW4x6NbzbdcX//YLpwQcJHv+fyITAE7j+iS3xjR129UnM32VwcaDaQEuM3mr
AKiUyTffuHJt7T826f/2aSy7//53NMFqGOuoNMecs2QtEc1j1w6koTkjTKSkRYfl6A+dWfbgDYbx
LWrb+qg0sbspu0F8zUYj2Y6iLn46HQNqdCKRJJRsVg0eBdhflrsN27a8IwyQWhtx59azIzJ3gcmx
YhgRqAUskDqd3ScrimrGvqVQQNmiDJxdFnXtaw4DnnMBRX1Gd6RT/VWtPwbz0oOah8lGa0++iFFz
l06WiW0RadlqHIf2mOqYrMsTmFDU1Mk81c+XhuRMFJNWeG9Ty+akqe5jiF+Y6229UU6qSHeLrQHH
mFeFB5erbjle62GVWK91qEFPTG0HFnaOrVHXnZUBafQHNraRynBo5FtYau67TtnviBDd/EoCSfzY
xxLdKUEUD5pQy50GcuJupBoc47YoxDZDh/KlG5mIUc+iqAdegEhK69+oPxrvSuSUD5bnx8UCE066
k/4QLX10jY9F6lDVHAoTkEmTvdhxTbxFXtTjqzSMMcXkq1J9GvV0i/hxfDEG0uH0QtMpi7v6wR7i
n/jkXATblpYD8lCSXYgM95tea9m9leZxwvka6m4EpJDLGg3+X1Lg8NMRD1auEq4U3WnwWisOGiW1
czYV4peTHChBg1ZitAWhwxEx6hLTCKI1EnQOJZQeLIgIybipRIiddaAM5+puvFJMmo/Q4oa6aeDj
NB6cfU3OM8VEJz8S3VKsnSTTlmYTABVLXfXOyyT8CYVqGQF//h2WtOqkYi0WOEmAWdsNaq+RaNo6
rsQ1uO9pLP3fjsKJxL8dBe9HopdqO7KNil8GBGEVZ0vG10ixflk69fTLnf38otuY5ingcouiEVbl
UYm+5mm6LKMPT/+iq0+R+qA1ZMRdS9A4P6ITlfHv42h4Dm0X1uRxAJC6IAERbKbvfVx+irkBfbKE
zxxvSDzgLwcLQZZrK8CkfJTIEBWupUSev4PxP6HNTj+QM6Q6B6P9GkbdomGXFXMc0bhXPsTsYmey
Uo8tsxhpifKgmd1rW2k/VF/sEKv/UtQyW+gck6/yNt/LVPvb0G9WgR1cWe3MRDmzHP3322SFic7c
BFFtcIq/IxEiwd1gA5ErDXPAHapad8RqpS9u7FtrHBv5xlSK+j7HJ4DECtObtBEMenYltizH3V+N
gQ8+1XLMYlGS9VvOXcI7RCPqDmm6pixLZYAApBtVqV17ezPNy5k8AsjQBFuT5hxcPfePQm+jN/yo
/mvmn6rSvs+GrolzfZlI/GmYY8D1uWG8LzVMwh4Sng+kTe06E4F7vNwkz68BDGcyi6pmPHYiOZ2b
EGvN0cUiQ7ATXS1vz/RbZzKNUv4lWLhJoYqHXb1GPNCvu1hjVBrQOCWFZmxVc+gOlVJah1otquLK
i57rB5OephvAjrpKyoOlv4K1qlOMAvKQ6t1t15/m4WZD1RtKj6xaU8s3WaLl9f2jXoQQGbvbvoyc
dDTT0xrZoQc7cOy6kkXOvhsNzcmGe/nLz7wiOVkcD3rCOeZoEQuYK3m6zLOifabgXfzIOYTEl4FM
6MrufqbRG5M2xlF9bbh45o+weHSOmPGAJ/Z45eIzDdiYtDDNzlnO6JZ5KEZLLtDV36cp9P0wD68d
0Zx/Uao1eVHk+ASNhZH+yCjzpnX2M+udYtFEyhPkhCuA9tNH/d9ZVJ3OoqEW6AiyAw3pXGlt4Ni3
m6qs/VWLSBdNQdJg82rV9ShIXbr8+bXzL06dTqkA7b2scArj2NiW3FeBmbxzfB8+Si2oDoCWhq9a
aX0MThkci+KUuKCFifOQ+n55j2ERNjA41t3QZ/2idIX+dPlfzf2pyfQrUZIrIRWTo4kftgSMJTmP
VK5VmM+vVdTpBBKRZlsWGkXHWPxVKB+1aHZ1jHKN9UOAD7n8CDMFNNWaNHdcZ2rUCLc/Sif4gmkE
qThzYI5FStfNrakb7ATik07jt68r+pW94tyLm3SDTmJ5cwsQH8K3snWVy6fGQuXm9nFzUwCOak2G
1KpBodBZLPRE9thlPxT94Nz4XabpPWPamPaYK/3R7QTQ5mDLccxKr7MflQUu1mytm4Y83OL/LiAG
QgJDUQN/ra0f0nhiEN+qA7uC2zbUaJv+vb6l6gPNF5ItUoZXYDco2avXCkvvlZZ1WiWcGSXM0wj1
qdDkRbWhyHHMj01LyAFIjGTvkFG/RQHpsc0I+ju/qsXfqKy6ByzU6tYKSZz0ElA1Eu/mLhTJcGUx
NtPezNPvn/4KAbgIBCwtYtmPBr4cAWOEkEGhi3+9/LAzo645GQlQDPVtih2H5E8NaXi1EaH9Lsb2
qDlsMS7f4/zEpJqn9/zpISRbFt0wXSASkX5IGwgn6tiHq8sXP7/0Uc3JMIDbrc57XxmPObugjgIF
fBtwGhsxvPZAJoDBrQDsX77X3NeY9H5tqB0Xe/l4VINu2UhcTvp3/bbTY9WcdPxCNxRbBpF67Jpm
bbfGMmON39v++qb/Po32sVIjN21BYJqp+8sODCmb+ai7Mp/MHOqr02gffIKYSYuqPPpeYH21R1ot
1orA8wHEOxyOJhXKcTidZHgC94XC6KzYaaJbwvWwJjqjPa3/32970snwoKH9d5TMV4+ifNYh9mjA
ldns33bx6dhA0JBVZaxS9JGCQfW95dykSW7855Pe3kcxzhOZqkev9rW18Drnvukd++BbvXalu8z0
xWnYSowvPSvgzh270BaoMcvmDlJxf2V9NdMZxeTVh9BhVU102MhGFQVi47XrEZvTxisc6+iRCLAS
QVS+yiFp6kVQDu7vy19l5qmmsUSJ7kVW3ZnjMUpBzOFxLIH7Xr70TJ+fphKZzpDJ1GWZMXIMCThi
X0pW2K29uXx5e+6vT8avmoIeKBirOzpuMPzWasyiS9IVqtNGtNI5sDLkx2hUToRW2QID1zgJSFAy
QnwKWT1sC9HgvsPO4Zsb14VnPFghAFPI0/fUqQjrsPVEX6ecK3CIBm4jpFacUIImXsDQUHV7Koy4
okmHHdBfLJ2hbtyTIyx/wBFxPziHc1+k38NuBVpKmgqqf0/pnJ1oezYzqkAnblcctpX1CBOsx+C9
xMaGilVqdfctNnxlhz03e1aiqtzlYeuuFDYmh0HJ8henrYdlUeeveeJ4a7Ckw6G2M/cb0Odyz6IZ
VoHTKcx4jn9X5Kq60jFw78w8in7bod5srIT0u9pyrL+jBBKCjQk9vMzyfGeH+YBw0g4f3THLjnnU
ix+9HRs4HxJ3PMTkUQwLI7HJGwc8nn65/C1n5tLpHslJDMXRYREc/bhRFrkK8CSIBBpPwqGXnhW8
XL7NXIuZTBTlAB7GzM3+COwPqXhZ9Ys4ab9fvvjMM0wjn/B6sw5suPjI8ZA7vJ6831Dkl13/6/IN
Zv79NHjUByurdaNvAsljpxUXOoxnhRj7264+GUGFIPhSdH1xjE+8KsWunovCvjLJ6XN//fT7p3WM
pQovjysktYLzxnUZ29pTUDbjk+5r/jcrN4zvUSTxMTh+8gT5yKYonLcPqgzTXWk48GgLDHQoPUjq
UWxF5zyOpZw59OpDqeUlylDX2MFyNx9kG3ao3oZmZYS9zkjpknRx+QWd1uBn1rbTzKrBIs4JEmNz
jCscoVFD/niXI1uy7fwQQE5Y6MKFtd23q8v3mxk+xWR4w3lSlrCGGxYGHYhdp0bZSbEULftN9Rt1
quz0G4aIoidbJigwdZuNJAWodPHvkKdzLQ177iEmPQ6uca7K3m+PTvhiDuPSIvyqvSZgmvkiU1Gn
l+lZVp6sib6OTADjk2c+6M0aU+uirX8F1W2D01TSic+4M0owSsfTkdCYGAsVH0eChLDg5OOmbz1V
dtpYrGJAyvJgnLxh5Z1CdkB3ZdiYGZf00++f+p4eWl7Q6jA4aULH0N9KYDErC/zL0kiH5W3/fzJ4
JIGQnqHoSHehtacZKGarJgHDvq128N+w8ukRClwoiRMM2jGC0WzheWEFGRhfb/vv4t/3E4JqzbAt
aMcydx5wzJyQEuY30gquyS/mPsCkI9cwQwkf0wwC4GSzHZzmVYR4bBMb6Knu9NZt3VmfbLGqwaPi
Z7KCHM2XxASeVXwbQdRffklzzzDpx4UQjW1aTNBJ4H9nI4L+KCGHJ4UBAknnpntMlZuWg/sqAO5x
VFuPbAbVQO0PewNqee4AwFeV/MrDzKy1pzrOsdMyKwccfgyz4OBVxSGLQtY3DsfDptAWil7tkER9
V5pr4c8zZ1LqVMqJJy3ENqkVRyIP7O8jOAlnwfrVfoAbAk2fuK306+jDbife6ARlNIlCcyJsFP21
2WvmA6qTHpqliZWOYSgPii/eQ1kUS82BGqIV9k7L87+Xv+DpYmemSO1080/91IZZhIyLMhnwYBAC
Hvj6nxGYtstXn3mE/+rEn64ucPoG46mjFknxg32ddm92A0doPWd7Xg9i4bbbTNYqmqrB2+2pucRl
HK1xImFCKw4tKgtYe/q1Iuzcq5qMOpwsKYr0TNIPUd35kOI4cV042PUuP8Tc5SdjThrUqadiej5U
cEwiHfOi7abOKsHueeNrmgw3DSBj06qkfdCIKjSCL4LwvFbcd7ed+6n/Fa8/fW3QU2UbSdwGvKqN
JyE1Oeq2buIrU8rMGDAVkQJXgKOcMONmPuhFu44GHMluQCasIpRdpyIr9WLUQPBffxNVek2dPvNd
1NNS5tNTKUqv1dlJnR6l4xvD5xdjzB41p/ly+bPPdJGpnoyMmbQhjAKtg7MmEHAhdAgOSf7RheG1
mWDuCSZ9HAMXWQWY844ctA+rosQNiSHdW6q4Jq+sfOcOKKa6L8tCfCJBYx/8FiMtZ7FbEAJZAG11
qcAhVCBYXmnFp059ZsRSJ90wT8hV9c2CGnTYPGaQGuRoP9/2LSZdsPOHEBx9dbIcQd8lPEuG3wWE
1BPj7LY7TLpgbniWJTuKKnH2oSFJLc0ebux9EN52SI0E+d/W2g1tZuSJPxylbcSLjhzSRVo22aL2
1SW+qWvmrLMfwXKmmhAt6mPTA1F0sAN2OkC9gMEa3svll3S2vXLxSY/LWiIdZYMKb3QeVfAHsUpI
1WDcsuji6pOyncsqJfO6Xh5qcic18HE44iLn2mhxtjtz9Ulf09WgB2TJpK0aqvtiSW88FITf3NVV
oe5k2LlXGtLp3/5PL+A+p3f3aVTKXbCkuVcgRshbuBXpn/gtgxec9sU28IF03PYlTp//013UEY3+
aNiCLFPbI9IXaFDZxsOmDcebpj0eZNKdwwSuji5895DxblqMkX40gpjxrsyqZzecXH7SpSkmtno0
DrwnwFWdfWeHBsSlB6++j1ukRf6Vk++5/jDp10CJRy1zuE3vuVs8FA9JZnxc/gZzX3rSo6UXuVkm
8UG6rRo+B2NNLkAZBS9GyzhrdrCHbQ7Ovl2+2dk51nKmGpRIlS12F9Rkfh6++GYKWlbeufn4TvoQ
sTcBh34tzIs6q68MuTNPN1WkcDQWK70DDNoJUveok2jzzeyz/FfVwGsk/Ct7HHUbwODlx5v5TFN9
yug6gV8SL3iEyY4h1q7+Zp35dtu1Jz1/wMNQtwNn2Z2o4JEJ7SdC6yuVvpkR8T+Ly6d+WELO84Xh
j6f8uA/Tb38OfveWDMGVOpk2915Ov3+6/mgPXVmnJEV6eJOpzZj1QyzS9mdaq/WDKTPvTjak6Bpg
3e8IvPYOqU/jg4U93IEiw/obkgMP5cfYXX6Xc887GRRkWUGkJL/sGHIqUOvj2idbuhiN7eXLzwzS
cjIouIXbqxnnerjR3vyMw4bSWhRWuIAceovPwTKm26qgg8MM+wIeiqMuEs16kDXe6JvMq1x9OvjH
oh39rgwOOfHuYQRVVCVYxgK3q1wZNs+/IeO/hvKpQaiNkAR3VMGhMurfYvzptzA54gBp2jW12/lP
bExde2FecA6iBsq+DEwiXqEnes6zEzhXNgtzDzD5xMB7tc4kcHo/lD9L64+LzUHXngB6X5kZz88r
xtSxZ6uOlved4e4jSHILrUpek6i978fwqLX+CwzqvCaU/nJzPd87jem+yokLdN9GpOyR0kP7NDeY
0K5MLjOvabqnynvXAa2eeofKJYOq3smqfACJAt/GuPIhZr7zdPuUGmlmA2aFz1y9Eyy+SKLqLu7t
L5dfzdz/P00rn9rpmA1kQwrN3TMj7WVVvPs6AVhpwA7dcNtrtt7zk5QxteSQE9mS3eq6e18lcz5s
Fl53yvBA/5njyQqDK51u7lWdfv/0MCJxBLlzUu6Blgr8E1WSkfPcXrn63KuajPGmR+7uYJhyn/fW
QVeGLSSNl7Z3ns1K3dz2NcS/D6A1iSgQG7p7A48H3KxFYzxlMd4GVbuxNU26tUGSAj2Pbp0AFmXR
tRgpMdJor/TquS8wWcbZUW9xPiGJsfCs78BCYHYNxLmUWR7eeIfJai50hcwL0DB7N+gXUQTA25Yg
7a5V9c8PFWK6LwuIw1F9S3fxauovCYQvk9DAWz4ugLl/P24dJ6z/2dTAiVWXevnDieCG6g96+Hr5
+nN/fdKVDdBDYRHEDEVeqQM4C437UY3LKyuo861fTPdlLTvWMAKqeSAQ18/ee9IaUuuLAJR0+d+f
nw/EdD8WacEYRIZNFFd5V+VkCqUFvLkSQF2/NBJlVebJTS0Iite/36GHc25BswXWlQ0xLDuF5Rf0
mjc2Z8qVXjb3KSb9OHcKORrIcw8SLMq6ttwAxWR2k2LSEtMtWQ8TLzYoCx5S1cOclfk1HB/L+j3I
XrsLTf3a8fjcJ5905iQh60m0ObigYl8URzzOIRQf17wiHvhPTPa/W3DhTLoy7BtpmbL0Du/vj3tl
/XjPnmxrbI+whJfQOZf0kmW2OLrL3+aCuIyFsSTGfUkxbBUs+gVlslW10g7g175le3tb3A3ZIl/k
yy/Kqlk0i9+X2+X5whxWfuff5pJLRag4Glkr+pFzgMBfcRLqEdNIjGN7cFXVpOw4hBrKMTM8AS4L
GE32GFpX2tLMV5hu8Iiw860q4C3F4Z1Mf1ra0+mQ3x6unSifn5vFdEuHI6PoqPh6ByDBuy6HgqU3
0dNAUqnZuPfIs/sr8+dMp5juwRSvypuobL1DZ3ovaqKcQMZXNsEzg4ecdGnXYn0RhnZwcCsFUqFq
wSw+oQ0Tr9lgE7TXkFmXxChd8zCfn+aEnPRvQghl4xdKcOhgE+bVhx6zBPeusXtmdpNiur1qaqfT
/ZEmN0q5JowGmoL9h7jZYFmkxsA5vL2xYRksCpJwSxChkC+TH70hfqclMQSJW75fbvv/nZef6aFy
MgK4vu+CX+idQx+IZeX+hm27kCEYSFNdKWOOZztdjP3vWjP6pVkHh1Y9BXZoANU0cpzUNYTYh8Zs
10XHPjdQN65nPympdxfm2XPibKv4nZ7zzQ70K7vGuSY2GVFsaMBVZGrBoUyHP1pRrhQj+Hn5Xcx8
cnsyDOCGT4pYP+3gKvXQ9N2zGlR/UN7vbrv8qWV/Wrrm1LKdoOSTNw7BZMGH5usHFONXJteZ92JP
lgapXkTEEBvBoYhsXCXuoRXKlUufF/Nawj6NW5//OblwOimx9L1SJ7fvOw5t4LbNMoRq64roe1K/
6grIdxIxapCYwLWPVnwNXTMzONqnr/Xp5oMak+k4hNGhFuBHFDPCkhsr+qNfAdx3RkLTL3+euRc4
GWAK7JvSIg3lkDXdU+ac8k9wr12+tn3qTWd6mT1ptQNMFfIovFPEvSq/QGEkGVK1fFLJQ9Net0GN
d9hVrBY+c1E8K81QfyPdtrz3hhZCofC1B/ZW9jbso3KT5U62GaJRkLyQhMs2rczHzCO5skgJ73CI
rV22jTF8WFIVH1FsxXdJoJo9hEYt3g2FVwK3dTN9G2IT1YixC8x0nRGgjBvQq2r8ehVkefAq+nc7
8LSEwn+bPXkhceBD9IqqtjYONjH20ZZYWJ1YdoariI6I6hlPEoF71W7wfOUtaIJsO5JOtUN4pYA6
IVEnHQMGmiFM78gotImVc+M3mCbla0NoIoEVAWmEUQuKM9RV6K9xd9ekmvPomcq4xl/rbSJLUdf1
mLe7YhDhs6W06q7g4G6pKAToxOUIFtker1V4Tk3szFebOopyq2zJNmJBDBd8QUDQklpGAKj1cqM4
7wSzhDUZekuwmaSy1dkBNmbyM9HM8MFM+uRPIgv5BjBd7H0TzCzYaPnY+NKlsjkUq4D67ybUqvJl
6FIiXKUY97bi51eOfjSh6ecf255MfbYGwJrWKg4sd5wPp+qHF7XrgpdY76yR4Kgo+WXDKy/BaBqQ
bGRcgml0srZchoaaE7mWEoa3M8q6+JrVaTkuQdmOK9H743PswbJZ+EREEKmuR3vEPfmd7InqXCRG
YAL+xib8JSgrS8GraCe/Ej0CqR7bMSkMnkUAVdaCQQj18WdS58kj6HZWM5UWpBsDHG21rJ3xlB7l
+t0KHWBfkeMnvtUiD9dJqntfO+G1K99oi41uhuqmqMgXSVO/3lZ11i5tqePdiQkyh5xbbsZSl1Dv
COpjgZiuBlPp2oWw3eAOwvAIMmkg7YoMnGpZDqVY5k2nE45utq9jniTgbb2QBB9yQKUrzUMA6+dX
6efJnUcr/Q7Q3jo04Cmei7CJ0VZb3tHp7R4skpNopN00+g8ZwAseyc5alkQrr9M86bSlXWTFmrMg
C9SyU7mPepSC/xbkIIhFDM3/vsSz+mRZNuNkUXfOH2BfOrom5W9WKMUpJBFttiFZQNcNibc+Xhi6
EwD7AmgWsSq29ebKUPxCCdETTaPH/RNE4PZPxsYNjI8z7EtR4BbxewI7a88vtwhJ/L1hmD6pOF63
GtQMdDNRfmCrOxIHn11bRktdASwe9JyJEPCefzfMLN24mme/9x0BSStbDaOVXaSAH9wq+ulIH351
6GEBX+APEGKlndYhUW2qa9XCp81ckBSE7+XJs26l7TKvIalbXZRWy5x8Dn4c8gAsMrlji8Edm68K
SJ2vWUqzKMUQ72mmFWI7LRPFIqm1cY2Kd3iu0zB5Mgzf/x3AJtyrmUPEj+5mRJKTEqKtjDrwKQHS
qN+DIeyWHtG10VJJNetRi91+zzq0Okglih/MLquthd+ktBjbD/joScDpvgD7Ds+pg1izjOus+VGB
ZYNLHoLP0KxKY5k3VCGjeRe8Dl4RrWTQEXwhIRGTjtpwALGUHXoqR48NElbK7t51fNNfkFNt+OtG
cclvJ4q3GwimTASSeyIgFk0V2Tt2xM3rGMX9TyDdDKZeXf4pO5VMI2LrCK11MtNDJZ+JRW2KmAh5
zQP4n6qtCwLadgFeZ93RH83wNXGkfedFcflEIolFmFWSlsFmSPz8R53bp8VpVDd/8ZGoATgMW92Y
kWUc0BiZa+rBLvCI0dtHZCd+D4AE7cJU+wirNH2s26TdgQ8ziRtRjKcSQstjOSjqTpS9WPd1JfZ5
FWcbn361SuuwXxmRMHctcllyXir9MUh8dR8phIDpSe1vY60dVq2VWg99a27bTiHM2U1S8yFQ2/K3
jNJu1Wum+yUnMO8IONtd63j8tvxP/BWYj+FBJ8F9omMMGFNQ3gYZ1hSCV1KUB6cxsoOW1Uq7MBqn
3rqiTY+uZac+EeZ966xEi1VHdUB8tSpc8NyLF7HLKYQM7G4jSZNeuUNt2Mvc1QfMKXWurNWQeHQZ
gNUNguZPBoB55+n5X4wyYu0NVdLtXHJO1orUxb44EYU7OzWjhdam8tlH5QxLRTH+cmwTbZXR7/dF
qRfNcqgI+OwaL//jkGX6TQ6CTGI/TI6BnZObbhbhmq1IsXLiITrEGXb3VO20+zQnypB8DnWZ4/vz
FrVhQf50o3yjUJrYmSg0XoQxqLCyhbozwgToTJ3XyTuxrflKcRtlk2OiX6ueb9jYUBxzBX0Q0gIT
KvE4p1K30I1jkFTKuslNT1+Q+paEG/KtKCMODP8fsK/Vr07fR/eE7PrbXrYuLvAoJYaUtUqHifoh
HzhNHgu1IkyiUFayGWB7emq+xgQYPeRKWiyLyjbWfOHgPZehiheGgDIyHIu70fQs9O5hby1rSagw
cD9rBSA+vsNmE4BFVhl7VFcTz63uAMSO/GKrWL69CUgo3Ss18RaNhr5y8ET2g3tiTc8x5dynjKjf
HZKbnxF82DQbIOXrUivCVyOuLBjqflYtm7A44XsKWM6hVux9MobJ4lEjyKck+OG6dL55rZG8FAwb
zwoJEluFi29sq1fuAQh4R0h9Crx6n0Dr2Lbrt9ZHBbnsA6IvyHSrfg22rkAKCeUbh1JkzTWh9wZO
GhKeqZJO5wEdIq7QPWqRnSELa8Ndr47tV4eUVM79feuQKlnxxxV58ED0UvBBEZ8s+7bTmUY9bTuw
A9vHnS8Wbqe1a4Nj1l3lSPTLhdI3934XJlupqOZ3UYTkcZIl3xNBm6vuPenRzXf21flWkl8PHclz
7T9hYJe7QJChlsRa+NBHKXESeW5lz1pfOw8l4WQLLc+8b6r0NWVXxrV86eHdHwFfm98box2/dUnE
EBr0xTLxLeebHhjmyBLb77pVUNjhwdPj8N3Gk7R2Tb/b6KJX106aVOuoDXQAGYq5bwjt2RKQCdta
6Q1141jRuOqk/jtsg2JZJh7ncNIpDoR5K7/ckqmus4eR3IkqiEhnapKN7QVk5hEBu/KVjLMJP2fI
z6H5dWOsfxmVTBA+2NeHKPNysNyp/2bEgCUTNan35G6HqwHP5Ma09XJroAhdSqINNmEWjmtM2tXj
2PMuJWi4ZVpm2T1Gpb7Z+JUZPQUmrEXJGE3whS+ODegKol/aUVlwDMryoCAra1y0/8/ZeexGjixR
9IsI0Jsti+VlWmq57g3Rlpn03n39O9UrPY6qCtBqAGGaWSQzk5ERN+6RPeaKItRgVRXNepCouHi7
1GfCTmuOhTx9Y4kkpntK/+yOBkDLU0jyOEZuG4Sdh4h4rGk7dhu7+GLiDhXkRtauE5HEf6Gy03Kr
ifqoRwYPpbbLW3peDCpmmgYt283kXTvHHk1E9tDovzK8ELduXAI4aUqI3aKy7wEmdTw6t9nVbQ2O
czJTNpio36HMA/9XQ9v8jd17c5+ptN34+mB6a6WBugIcoXurrPa0L1gJmHOyecD51DS6ERhLbAg5
4kenFxlorbEuzA2H5AYXd4lvEp3o/hzy7clGwyr8whLjERJLbq56t2yHoLWG8g3KPJSIkO1LQCku
jC/NRJxpWTVb7Dy0fDZlVcy/w66K7mDHDUgvS7BvgxnzbW3ceFynqZR3SCsSXB9DLdsSZNUZNA/7
BB9VpsE7liaWCx0JoBSyRSuwP0ubxN2lZR4VK2BrehZQPzXGTShJr20wkSO4mYtORJCPMk5imJpv
jbGXd1Flez8k9JXf5HcLEMOKEmS60T1Qm0BhdUr8FbNaQlQyphO4WJO3Bkj79ezE/SvcII33p82w
rBQbnyfJtDFXKvv+G2w09yvWKx6WLmn9FMUUcHkKtF8kkyMDIsrqCz/aOXZUY/OAUNl5UXE7KdZl
3su3WYY6EFY4vmsvKdv95NTzvZvO5R+zU3NOmlqp/Wm73r6bwr443X+nYL8SE6TXsalV+OI3Fl9S
4XUQvAG0WJMqDlWvGFCocnXrqSI/OuADAsGGGOB5Lw5Ew23me5EGKA2Y1b0N/rkACTMQGTXmMGZc
bjb+lFmb3KQyefKMCPOfSNPuFTQqrAe3tJjwnfkcCegaR1Xre2LAtDMDLMqz+9E1QAXWHCaEqWHz
XU5OvJY1uL+2xpI77w60SXBIbRXvTcmiEjYwDPEHOOXOW1rBL0RWb2xRjJ2sYHL56GBXecSPfvxm
cWoqSHBmalCZcuQ8PyP0k+M0/yY2Gntf5Tzw3YRL+W1UYhB3Bt9hgHmGcaPCF3zMGkigwtL0x8GU
KvbmVlwFiR1O/CJB9Iwbng3vPFFuacWP74wer8yyHneGBXLaaIo7RVPcO89Lmq3SmSHahqY2Hk8k
wYDyWftYoQ8C6tzPr0wGcx2xTjYG+Ord3FXTgYOWHRBV5ysXp5gNQoBx3XBmu+nGJgzMcXJehr6b
vqRuogLHM/t9Cj8kqElfBEqeFCtOm/pBIQVxV+gZfGl8U1Z4/E1Y651aBBMkdtmsGiUHJojAEVv9
cz2k0V2SzdljEtFQro8mijAv6tZsv2JT5VQPZgp0L7LMaLZz4vCY2J33VtdJBAfO9gLii+oAaLt+
MNJ+2Ba9HR5irzADFM7dKq0wnRPNHH1zhNJ8reiAhU2KSfqunTkYN6U2bj1AcD/hQtNDq3p666zc
pqifaCkdcJ3S+3viIdvzMQvpNN+cmnalDhxGUxvSVT/Vigv6xSG+HUVi045fwjiFwpvd53Gq3Sil
q1bkuDPt3h1OESPrByWYMDdKNTS/2tyIfsJb4TzQAdJ+KV0ZHVQlpmnGENjNrpkU4mbELuxejrQg
0nkQEntCEMjWYS9dMBD/TrhaX4lt1jALpNePU6CCfl2BjMbvSzO6n3FUFi+ki0piNrcjnMs1ANtE
YLlQ8CY2ht/ZyYzZzPI03kIwmytCm8J4Yf7NL6NjwV0yvHoMVygeThp1twtXldJij9grwndzAbvP
szCJ4R63GFeFwGLaIfb7fi5QcjrTvsoj+Bq44ig3zVROweQW0G6jsHzNShDDOtQkAhNTrQ9TXuEC
wuep+AEPnmQXW/oKE8jyqDu2tY75zDR+a9OymZqz9gURrbHqTrn3Ts8V6tqyvx9jWY+r2siLNV/V
+UdYdBg2trG5U6Vr3qua5v5o2D0pzXXdXTr0LVZi4Cw3nqiF7dfTTHzhZtjDBjCAekovUawR9tGP
sUo6R/lJA/xYbAZFij15C77Lupypd0MkifNV543zdzt1wcX3Wt1TkGrmZNWTcYFZZKND9HW7uIO0
46yG2U33fVRZ2OqUyWEwhLrtizjblYk5/aCC6Poc2DId2R2IZJOO6I3bg0KEDTn9MkYDQCiiQucY
1RqM7DGJ4FG71abuNA/wQtJsaOSZ3sKRMIh9Mm3g/VT6TdoysaRG3cfHAMHeAfy0+UTGTXNP2Fqs
BJp62Hoxz1U4yZccQ3lAp42AT2w0ofFDMEtXxLXFqj0phWLTqYDiUlv1YzXBSjFM+52WQJ1PVb17
NKZqBPCbhE/VjGXRajAxqlFh1NGMWWydrIk3xuBogePpxlb3EL2sVCVr9pgn9XyeksT8qseVxmzu
5SYPo/qLnmN7o8pUvsRWZtIYnsS7Ioq6F8/sQLw77NLFRAoKBRB52mGYDtCQU1QtOEkGHBDlTYRj
54ZDdxVkcWvhpNGWfz1Hp8+uP0H5ki6k+UprOGege03IEfQwdMpyMm5NMFkPY9ljvN2xK0I1nKpv
Fq22D/o4g7FMW5Gtatmnt2XaYTYudW/dcXDfk5AloYQkCWFYkwTSPZmDcJ7adJ5X/OzwLysApMXO
UxVaBm5Zg/nsxA6IKM1iD8XsdyUy5Pq52c1/zDDvlZVaZvUN5nfRjvBKx25VSXas7hG6c9MfaVrv
XkUi7a+5MBDcFLHhBKhY1MClP/8o21GAsHPsFQIa56tVTcWe/JT7ak9WdWcnEQnUrpYPwNmK70o0
aK+z5di7EVb3H1JxblDWpgKL29XnTZefImChirVBVani1DxFL06ddYdSibNnkejZUz2Y5c/Z0ce9
04/JbpaC2ntsWsdudrRHnPWsAEluvcfbOtupMdC8viu0G8OyzDt6j0UArEzca1GFaUc2sml5VXrn
DiNxQ5FG6XeWdHg3UfEIMlsFP1TZNQdyD4RnZswO6ydtKHOJcp14sBkdjj2bviRqTK3ij12mIY2c
NfLpfDS2ZuKYQarL6hselOkGfE/zN7H47lbwXzfJEEuO7W53iOMpvTfimtaTTnY/FU90D2ntuEfo
sNNOqCHB2DyZZE8sD69g1ov66OHye2+klChrbXJo6PJqsUkjxXmRs5ftJmeyH/FxsFbZkJklxqgt
AL1snEEHihiOS8Hh6q8UefaoUPfClQmv9SExyxdnVOWOJKW+GjJOdwkZuE3Yt802qzD0AJZjWgdT
1onGCbQMj2Za9PuJkyruBv1c3eKYH2+dypY73Up4cKPrfc3HrAzgU0KrrzLOfmke5uR6W3ttx5b6
PPcmXo86vV0kYTPD/WJoSX6vFqV2zPAPgQFmDCvOehDreC0bQyu9XTnW4mClFgdWbeId08ae7205
9rdT6NjEPGPUQ2ZSVODOsOCysgKZKoh26srN9v2AQ+1gG+q3YoJ6a8lqCNI0yn5XhaOWfgtT8tmt
bHedk8oJ2qbNv+TTHH0hDaUm21RFMqE3rYIGxw5xX6pAYGO+0eV+rA9zACJCCwYRO68Q8spbbYyV
rRzaFrLxGJm+FlFhwbJXTDdYddi6Tx4kXaNqU7dqJftt2Q98fCu88VflKGF9uJze9N5tvht2nL8O
I2HxWOnR9zAT3ZMcvIhcnFLedp122t6jcA1LSbvFXaP7ytdNcNZ30v1AMubG4YiM7WZBrYi04pgT
mOX6rqVXeD8M0bipdRLfaOzCjeVqnAEpOP1U+5Tgp2sBJuaZPCpD4j2GTim+2n0bub6LxhkoUI1t
gVGX1bb1kKcA0+qrlWlrxbfRdHKsl1jXRVtlN66GlDInDwGNdhRPSqvH96VienvLUeSGVtV+nUmL
xHee5LySPIfvCUe4alxxl6alti09RMI1adwXaKrqys307jXDUfFxUGDRguXqAQEDtHrk5OvuyNY0
N01OfOV0wniOrXl6IE/d+blOCmcOk/CWs5zc6m4/b9La7LZ1Euo/Ezect11Xk3ad3HI/NnUYcOKK
H2MgeVDoCEsN+AIBH2/lJR708YuUUGFH3rfYGm5mpxsPM8yAHp2CkLXkoHdr4e14iGtN2sASCuen
W4RdSlG9s79lquOoX8yMB7zK9Tx80YYcUlthJm/kYKbolIIsrW3KB9DGkau13qzJsEsWcu+ZKy1x
+zctTOwnkF3onDGSjn+Sc7R+8PqiZ2AcOPrj5ezcUx7sTq4r5nOsmSblgFIYL6o59seyqhH+5ob6
Es6YDial7duQ5l5QB7nFrol7cUwGFaBKkisbvO/1/RTq2V/8IuxjnpipDHQZNvsG8+3IZx0bOy+B
llq41vi1GNG2MJWU175Ts2fwDw40Z9s2Hlw7GXb2NCa/I7XP6JKa3ZmYtdE53VCDTddRWcsvcAS6
b2ahJ7tEDtpfC9LgysI3ZHO5EHeuwnyqg72rMPdYuQFYzuOD6lr3xkTLbRtCB2flOv5ojFf7/071
sw/Kif+Kw+/GIceitmOukEYajO4wEk5SY9bT+7rIR0pRWrtJMzddh5jagLyrRRDHhUJQKMrdxHfQ
t63Mu6JFOKMIshdSB3IGZCelQF9mMsQMWiQIlRB7Mc0c1ing22Aqs/zK8z1d9IP7XgINJqUJ4RLG
6cEwGrgh0NSdANtw956sDikkABoy6Eloqn4ROsVTiqzu8fKbPTPy0ltG1zD0ibo+JuN2osfatYZH
oAOSI6Jy8ZUCu30T5lP4MJzYlb5o4EhcHvhcDdVeyDG6SuXY7+rpIbKMbdlkAnBZf6rjbbLhNc9B
bccK9VP1yKlv5ZrZb80eXy+Pfa5qfZrm76ZZg715FFpjfDBbvX9oeucbPWqQWgrDvPJCz41w+vu7
EQZLgxphknpRMiPeGXpM9MGOHq3VMA6LK+XxM3qMpSN4m8rRUMiZ0imtV4HtYBdFoXF+vvyQzl19
UeNGBmFNlrSLQzcLEJxDZT/iOd5daRY6M++Wnp2do6u6cEjH6s18O3nO38RRngaZ/LFmb8NYz2OD
dGJQ2mh7+XbOvJH/OHnOzaQ5KCnI+et4qxqtDi14UPEF7+vgc0Ms5EsRZn5guFnFqISheg/KX1Mk
3w0vvaI+/tf388E2sXTxnG2TI3wk4IQbkf3HpfZ6U3suVZm4pkthDlEZ0JstSYaxF3qq460kvhZr
ReYz5GLTkphrSUocxjx1j55o+n1vlNdkZ+ce8GJRGY7nREoFVxP6JS3DuW8W30T+83OPdrGeyGyk
Kd+E9EA2DvSPnYw/OmgJt4nnzetPDGG5S3lYq3mtJN7ub8zukTP0hMWUcuVb8uFS4tKLR+OMWUhG
u+pv8ulrUZKsLIzPTDmuvHguet+HA6j5/kbXDl500+MRds276/Tj/jPZuPTpZt5tYSRQc1eSBrgx
5OM8/26kRGfzS6rhled97vqL/YWzWZIlStPfnLb+2LmHLk+ViTTZfI1Lpp/Ck49u4fT3d7cQavUc
WkrR36RJCchefKmM5lehTrv2FEilRN+xvDVPmjyw3I4HfemE4krdoONMO5Suzzl3O1jDSoPMnDbm
A/q0Ndz6YKZ+c3nW/YMffvQbFxInJ8pq15HlcKMnYnzrK+rAc1KkJ9GAtaYSSkZrNJO1dLNiU1aT
+mMuyH6GsW22gZFiyDOk5fwU0kM+I4K3kDR0RfqiW0U7rj2HtLU/2qa3NRvXe7r8kz8WgzMzFlK9
wsyMzEBvf6PrrfctNCOyYaRznzp+Dl/xRMWRy3UV73tbh5T123oYQJSN2t/L45+ZOMvITMiwSByX
ialTm/+VuoWzU1DwBE5aijtThNf0oh9GgJa7DMqSDo1e1DFBy2n4GabjY5pliD+i6dtA/4rm5OmV
RXxuoMUipswbRRKI3A02b8JvebC5Q6dhrkQP1pi+lsK+ufzkTh+iD+baMmAYWiUsOyubb0Z72FPZ
+eU6qNPizpYrLTb3Ft3Hm3BWr+zZ2oeSTh7gYoVHjT7WJuXWY1l2uyzWKY+UWHnYQctHCdPkOxLU
23Tap9HfCNT15Xs8O+pi0cPtSlBrT+KIAp6Mq71XqRloc4hajlhTxV63xPISmVPj3Lum9eXKsOde
4mIdq12VIApMxHF0cgyltExo4Q4hoqYGhVAqxJ5gPAdKVTJI5FwjKklt81vkacNv4EV4l9KcKfud
VJXhUCAH/WZMUd+uq94e7lw5XvOS/PBnOqZ7WlTvtkS0Mo3mkBynDDz6kXzLnNqnoADo6R6X1Cub
2ocrlEEWE7rSOzkPBXX7sP9hsdXGVRaQH1pJ8IGXH/eHM5kRFh8ny0rHJMs196BrxU/TTW8bDyFA
hrmXn5i0xrj2tIrz/kqwevrd/1k3jLaYyLbZmYCiI+M4973EFipbo9/JVpmlXWsEPjfCYtKaU+IK
Q0lo+1fxxZjGjRobD1F+Zcc+9z4Wc1NQyu0M5OmYlZh+VvzAqjayblzadS6/jXO/fvFBwLDViwdA
zocW8EI6jSOJy2o7p9e8ss/8/v+0HShoAkyF528raLp56v2NCwfC7yMkR5naXAtJztyHc5pt7xbH
hEjLTjTdPcD5DUKRrrS63NTUHT71mJYR5lA1g2gkvhGD6Dvf7sefrRu90bKzvnz9M2t7GWbapujY
WHSkB4aCc/ExNruVG/0o5j9OduUL8s/09IOlsAw4HYEbqppMMe0LJNhdw3Bvo0F4fqyl4sbqFGdP
TtfwlckdENKUdg+yGpN/AWZlLXrNCoTumFtLQbUYx2m5p+aV3U1eYx6hf+erVndOwPnu2a0xmYp1
owx6pcp9ISPF7xFW7SxLnVep5yYYl5p2MM1tcleZRbgr+IR+56NtN75s2GavzO3TjvLBDZuLuZ3l
o6ardWkf2qJ5CsP0YHniyjfjzHRbGgcr84no1Jj5scFSUUlKv/BGQs+3y7PhzNWX8buQc17ouEQd
JNJhjkw94szKWudoLD83wGJXRP8QeXOPzXdkGtXWymJtPSbVvGONXvNBOjejF9vilEolnbDwwNbH
2OioU/wJsXyiVyt8fp7HChnQ5Xs5N9Bih0wmiW7SZiDX8fK1Nffpzo575ZAnmhaMci73KSylTz64
xZQy0270kGSCaEKIICg2CPGWXW2aOPNpXIbHMksJJyi/H71qVxhHvL9pUQu3kV6swtE71vG1VsYz
u/Ky98OT9II2RQN10vw1Nc+llbF899K6lu34MHx0KIT8/24801qqDXUeH81sCH8Wupp9o1QePad2
lnAWKly99E/Uta/qkP0QLl2CraD4GMWq/Xx5Vpy7w8WLSku+Z7rLd9MxUFuSYolwnvzRobW8fP0z
e8syJ+XZCpZ6DczxTLeOmeY95c61FOeZCb0Eysi2y1OMyZ3DMGV+p/UrKV4atkby9zK6ln34+CTo
mMuEVKOMGfgADXV4mjwok7avugfHfWuN9EaPo1XkbgYd+Zp35Xmd2dKWlBnE+IOXtbDTxpEEjSMw
RC//IFr8ffl1nHnd1mnYd59/uu/R3IH8OHQZmpep8Z1oWIXzje08XR7g3Es5zYN3A9h0uMxFGfFl
jpFBpEcj/Trb93NfrGbx5/IQZ1b/EhwjGzvLFZC/BycHIx3bHbxFCYNcfqvV9G4cytdGza40Qp17
XovdGWMiOLTIeOnQpdmCnBxIwGqj2Tp96Y0aXL6hc+98sQsIyqJO1Ci4KXp3YbqPzMc5/dz3d4mP
0RFoxo1B0B3p5Jobb96Xujx25vDj8k8/vdaPQodFCQn0EY6MEZRhwUbylNSOslPLsLqyP555MEt+
TEEeCEsfnr7ShUdXb3/0evaGXcqVLuIzL9c8zeF3czUfxFwLwXO3kcHuSWZnQaekuq8auXnoXFt8
8jZO478bp+gd15VYiB4LrfOFI1e0c6Fc+5ypr/mPovzu8tg9j247sqazpPbTkXXtulhpJT4x6+W3
fO5BLRa1VCfXSQ2cIGXr+A0wbFqwVpb1FHsvlwc496IXcZaj5aGLdMg5pLbzPXKHl0I69zN6xCs3
cOb6S75Ngymj6jR9d4xbW0VFKuH9Wqm3msJY337qFpaQG1l1XjSbWg547s6znsPoR2N9bpEtC5iT
p9dz4rnlMeqr0M/zYvY7vf3cwd84PbJ3sydGuytqT82Pif6g5j9T0MvTlbf6YQHMMY3FtCkyUL6z
jG3OE/O9McZ36oj7V5UMvgoQA+cs+pYqsbKS6XMLbYmxCPGBkGiC0UyEuet7Zej4WEXJdWxcs6/U
z82kxQcBS11OePjKHIexjTco+4VfObS50wOQvCRlH/2dpPXHg852wLfbOFRuaqwVahgBGd2RxFxr
7qbShkGLSvrOispTPUvIQM66/RtleIPEM0Ve5mbTF+pc4ArdkMZJ3FOCpk+v5bfPbNtL7MOsp6H0
0OYcBzuZNiXcYKq27TUz8zPvfUl8aBo0ExhoVcfGfpMU9N1C3FrGvcBUhoaCIC+LdZ38/NSyWxIg
Bs/tBYkk6+DYYp/ruB5Y/Usrpyur+tyDWqwOGzndjCwEoaVNix6yxdKX+TUu1pltdQkpSWe7aLEx
o/8GBVAokVdBmBjMH5b++qmHYyyCe5SW0UCXTHwMy/anUmrhodEtJUBUWa0vj3AuPF5yShoRp50l
kdjntdMGJQtiY4F2RMnCPUk6XfgiUfVCXi4PSaOJjYZc9nPLfYnOEFHh1eXUTUdL9Wi9yfzSc32R
XkvAnnk9/0jY73bGutRwTi9bprGqG0FFjWLlWGEUpFpOV0t5LcdwbpjFjtLZsaNFncIMrmguQnGt
JjfCfm2UMrj8js5sWUt4BoQRrAXtdsKz9E/Rf0+wwszl389dezHDhNt5iZYk4QGdiz+RRhyHn2p4
DR1zJtJfUjPcAYfbok2KY4fmlMaguaY9xoJQI52q2bWe0dJEqRhYzITX/EjPLPglP0ND0Q1T0wNz
bs7J41w75SZWw2vyiTM745KVgcbLGtomDg+o7/ySWaW6bOvfSidDi49A/daIr4U8527kNN3ezd5W
RzQ3I/A6ABP+0pYCN4+YJNnl135mzi59VUcOqbEiuLjIRWBO+o3I7ygiI/iUu8sjnGLwDw4WS19V
T4u7Mq1lcUSRqONvUNGtPiJwL+hQaGSJNZedXhnq3JNaBJ8JzeeGBwL3WJv4d5e0zNrllUuf2x7/
KcPevYXOHamuJmVxrPW/YZHuBE6DVdYHkmbB3iG5I09pcofWmmvuyudezeIw2VWVIqocX5Wy0OLW
r8oyv6W326P8VZavyaRfS/WfG2ix9BuPg590WfpYGq2MpAqaaaQTmJJb8nR5DpwZYem5aieEujTF
wxGxldVM90gr9QM1WN+Jr0QPHyv0HHNpuprQBWnk04gLzZw8F6by5DY6OTCt2dELFPpeaO9EabG1
Vd1hEvUPQ1OecKh/u3yDZ3bmJdICVYuNkXuYHZU5FN6Krj1lhdxNRUg3l9rD5wY5Pd13U5CzJx0K
wsGagHJoW3wXYqCf5O/li59ZO+oiPqJVXKP2nNb0tVnfOnX6Tsx/ZY85d+nT39/9bkOYauF4gDIM
59eoPsTKy+d+8mK5z5MhsrqiJJEMhj/m0lebK+HWmT1LXXzJewXpdpWm9iEpw+9ZjS6kwAU6taTm
t4P8k0hl87lbWKzxItM6I/YIfCRy+EHFmiGla/aTz32xrvGPcOyEM+ERGcif2qz+evm1UOfjz99/
TFcLy3BhYJIcLD2wn9p4xKt5m+XqDfjnOyLGYJjqtZJMV3bfj5fXf4xYYagakqo2xUjH9NvkqegM
LE2eL7+Dcxc/TYJ307OihTRNcL84tvF3h6RLDE1JLbXV566+WLTIShRnKt3sODQGFgUehiNUhrqI
LfZzAywWbmmnuVQazk1ka1ej9uwRvwEj/eTPX6zdsZ6tIcZB6ugmr4Np+aX71kzXgo+PNwacnv//
yYdoqjEKa4qjPUUn67nhtUyi9eXH8vES/o/lKgZqccbaKo6Krr+FNK5shkiXvttJF3npcSqc7eWB
znx5DG+xhjkFoaBVvfIo50r5YqVTmvnm3BRbW3TRluaefNP2NbVYsy22apZ3wdi44aboXeVX4TXd
lRzouYe5WO0lPAIwfehY8rzaDLY4hq7y+/Itnrn00lA1Fb1eA2COj33a/5pClLoxraqXr31aB/8N
D42lWarZ4cctB8c7TLRYFkrCuaD7Vgm6NvrK/MwYtr0MP+ia4egfDs4+mbB+oWldFcaDVYZre7jW
FPEv8P/PfTCG+/9zuZ8Sdc7L1tln6di2ftjb8mdFb/tusGv7oayT5qFzUhwDrXJ8yLJTmduFmHCM
MnPaj4WV0+cTOskmHup02ye0MuT4V60QQg9X8oMfrgh+4WKfg7wsbQEm/uCF8PRiUYSbhNPLF7U0
vRRUAL1f4zz2V8QXH75XRlvse9FI66VhWykyGw3szBBipTHlvbVXxpCIuTLUz+xQDLTY/0YajSyZ
2vUBEynAlbVRBFA+ZdA5aC0vz9EPvxAMsdin1MTQplSLakqr3ouFLVwaRvQDW3Zw+frnnpX+/3Nn
Stumbi2zOnS9XIVZ66epuTKi+/lTWXluYLFF1Q39wlmB01Va76v5ec7wLCivZSXO/frFxpONEDG7
Ia8Pat3dVw7WD1oRHfNCMzaxiJIrz+i0jv67vqylzbtVu9idDUN/GHE5iPQ3qSkr/tPi3mCr69Hz
rozz8bu2lp7vHm3/Da6N/YF+tWllgxw6KkmbBDaemFdm7MeqTxtpwP+/b2HT7thhEncwU/MXPber
oVI3Q59vjE7/NSN79VXom/jjITavMr1dY1l07W19vAtYS1d4jLHTiH70+OC2xg1pvO9C4pjTN+IR
5YjnFxH44Muz+tyTXCzMZh5tW1OnkrxFsy0sXApmJyRxbBd/Lw9w7lZOn6t3gZuNDMM2SN4fClIk
tLml6ZOeGxTbhT0/tqqTP4h+xNr78minq340ARebgJHbdotrVH6YUamcprh1MHBauTLtzl19sQUM
oathd9Bae6fS6Xyh4XVdDnrxmdiACbdY/2YW0ZKCOS1pHX327QjboLIU7pXt8dxvX2wAfa962DYl
2cGg/TZQ0tq7JegVVz4kH2dekDWdziDvXrPptr0T9TGAkHr8XY+j5SOtwBdG/uzS/Ic6zpsk6Z/6
2fsdK+a1Voczk3cZluBum1gGtlEHV03WjYz2sxHvG+3abnbu8osdYLJFm6WtFR8yb7LvRxRjf3sL
0y5Hddwrz+3cEIsPcG+EymRxnjkK6w8mRD4i8+EauOLctU9/f/dKCpqIJ8peJce+OV7PhquRA62T
+9pOrgFozkyqpWjaGDxR1B1RdS7Ue4GFGtaxn5GC2NayJSTqM7uFa1wfvTY/jnjT0Hvve1kSqM61
fPeZX7/UtSWxoijJAErZ0lIN6S++cv08XVnNZ57+stcDmyWtUJyuOtpDO/hVNUFITuPSN7NUbC9v
dueGWMzPCPBr67ZFdaxGiWOo3EvFPjpDsb98+XNr2l5MTnxFHa8PKYQ7GUoZQZO4c6dwLsZa7UtO
k4E3/Y3c/iWPXy4PeLruB5u3vZiwOC3bXpRiFKRJB9M+L6DCHCQmbrLV6+URzr3x09/fLYneS0fP
qaKKZFT8Vdq4cOnz2+VLn3sZiy+PwDDXagQ13kr38NwUzTHDnV+NrtILTh+ZD56Otfg8dPjCKXXP
hGppPFkPWCasRJA929+cVesbeH1On9uTliKmcPZ0zIWwQrCpk8jQQlutrkz3WlHmzFv+hy159w5m
7KqSwo3qYz/k62F6KJCP4mKANdqVPvBzA5yC03cDaNSoXVjV1REjNCsYynoPKRDHqr4aUH0bzpUA
0fn3Yf7gjSybOIzazGbCP9RYqdQ4l6mt97VIqgGP5kKvvnT4Ix/RGRRb/k8VesM4KbgG613oV6hO
j5ls9W+4ixndrRn3duFj5J00u8w79ZxEWAFP/qTH2W/VsqsRYwht4J/o1l2hqRjyqVY+HRo5wJnu
uzrfJUXcorLBMN1JpIOVFSWCbG6Nr5oi8YjHRWk+gPhVsPKgnEPLVrd3sdm+M0LT3A8ZVnOFmTeb
ya7pc9GMbVrV1gNoJbnKOn18NVTL20yDkd/VXtw+JdQi3jgtRjjIW6WX7tCCDKvEtoqgHt3x1YkT
2qHw26IVyLinj+Cx74FZUD1+bND2rXoJKaFxhFhzm8pmLD3hp8Xg+rhxTcGs1eGOp4ARyJjlK09k
zaaKwtmfgLz6lTBwsUx0dUMu3NzMCj7+iqUIbFIzL7AK190p1BHzKT2ILk0fpdv9sQzyblY03bUK
jZbq1PSrEWuk1Zxj7WLGL8owNkEt62o1YK291VPx3QNX5Q9exyEmdPdJFo60rAus10jm+QbsYrzp
7K8aWAYxmrFviWK8qXXn1qJta+UmLpyUzsUyMtT2Pd+CoAeGtBat+uzm6ncl5mfkU5dtHQwkBx0b
SrXgBqXqOuvMxIld2Gm80ZvqKR6j312Z/PXqgv5E+0mNtZxuM/Wm66Nn9pgtJu4KDICpxIxwNBCv
tDdxaNl+WNVq0I4hQsQ43MxtmR9i0uUn495hfgJxyKywwpvcyI2VhpVW4WER2TcjZkPdkx7bazep
A08o/+PsPJbbRtoF+kSoAhqNtEUgKVJZshU2KMmykXPG09/DWfnnNaUqrabGMyZyhy+cc6Ekzoch
kruilCMsxCOGjOYJf+js2l0N23NUo/dGGjbdRsabKax3EOVDLy514gop2iFnuu0psdlOefnQrHK4
FuMAdl5xgLypw4sDbnVnW6Al9XWvqCmxvyxCcGCBGxx6c5dHzutkZVfHccMFA/98XBJIx3zFbfUS
5ZQGNCuVD5VOxsXqu9LH0QxbQ+TXxaw9QZX5qRbpHqZoUNl6F6ROuDVlN7kdXLSNkZerpxcDBT9p
a/qWKBhPk2bD1pVlckeFkCkI9ptTKnxj1N+y2fmTF8aLMekorOPonbqSm9oxE3dM26u+ry5BRl+1
SXzDwtR0CTRd1OV8GEf9vkucw5rrv+c2fxd2FF3odVO7udnf2416mcv0Rsj8Y87bF4BTl9xDtrey
9qxYGn6dohwYwuHBAUfqzlDQ4SyFl0ZdvZmVda2vZuRXSfULWKi2s2TH07OdclfobeaOefhUmbyQ
1QosUz0SEjOLfuTakS9JKfZptsLYh4rrEtklNV5bO5FgmRmMPlAi8a4W5kObzTDToRoN5jWQt0ug
E+WvAqJTYNYFRRT69KtNSrL3DZTLVFWv0oj6TifWW1fMOsfS6J3UVvuRYuLWL5P0pc55kSooukfM
AA125PkweVq+M+qv9Jc9OkO9DSltASh0SFQrp93acCCUKdNFDh45cIYs5c3uUQ8M9exHhUFL8+SR
70egaz91UqlAFJW667QGLFzp/AAEsfLlhukbmozYy1fMA+OYMrZWvN1ZVmWB5qi2q6capngRBdLR
DpUxHeNuqeCN6LKtE0Y/BzB1wIHM32MrbieQzL4Miyjo8p6BNTJvFmuGXpkVT3XRXQ0z8YGVyl2v
nqwfRix/kU4q/SJ0oPFFlrXRJBzZxXKkP435B/H1CwNyXrCGcJakaey0tX7slar1aD13bjW4zsEU
qTfpMr2p1Mr7DnEK0i01fb7rqvhaaO17CZPUqh+slA4aliWVa0yycBnuj/qAPKBNfgDkj+8jS5cr
oM61W3ZKBsUBBE8+9s+K0v5U0+YeVOdtLVbFLZ0a00Rx5F0XHb6EtHkE6G1sVUv/Vc/Lz4j2EN5K
SulEYvuK0b9ScOujfJegauF0ta390Ovtpu2G9pDE3aUuh6t5ie6zsrq0Hdq7w8lcfBM7tRzmp3LR
uR019XyGPXhOr71ARsvp+uR/RHr/SHj7tWym19DqL2RIOVKvCHj6iXhJQjDX8zK9rpFWB+GUdkeM
/XihU+kDbW2vwSeP1jHQzW7fql2+CRe14M5xUZVh3lR6dROZVeOZ8FpdpXFueiCoTLbZRb22tqcC
i/AXXcGjJvKAUmPLTaJyCogSQ8+o60CMVeeu7Hd9w4721DO9wnuf3GFO/jDhlO4yTIfRoRYzdUbV
o2sHfy1EZuNqqYeQllYJjhUm37aZhwMtnEDSCG0x2XpU9d2wXTE3lg2BPhLDBo7WHyNOg3ZYCr8k
WkwFaOLxknth2R0MXX00j4i6dRZ7JobLsm1p1dSr52Vd4w0dqDAtQwCFZmtUO3VRoGIJqQQ9C4dt
XBDVVhSpuv3MHF61Ze+tivLe5+oYdN2xU3UmzyQbEzPcOkcYaXpAtIZ6V0ZwjIqqRedRmndhSY92
q7Y+C6JoW/SoEtaw630m6uRVrvDU03aaYQMaD3kPJnM2C6DlVXZ8MfI1o7ugH271WpUHpefuV9ac
3aSUFDNNdXT7dddrO4N6aJL5cR6XK6VWoO0ZZuuvg/jTd+G9jI7o/aS+UqfqplnhKA4IWQ0KxJlg
e3Dhofle6uZ8IQytvuK/kzteWSJWkYW2GFgsfbkJcnlNY24W3bBxJinuaujSN2mtZYGgcd8Dml49
DW3x3wQW+c2IvwzjhMz9UkFDESvO6PdLLPgefjT9nwIittUAFyz71Z2ZLUczvRsqIiZWp7lRGyr7
KYu29HYymesVHYgj9omGR9oLSA7dXa6Hj9RTe1k0k47oPwYbFHY2X5d1EzTqvBVtj892aKhutI6K
lP4aSIvfrzFQhfQxai+J0Lq5Om1VpTS9NQTBaevbUqs8kHrvAI93+aphZ0lv9S7bZ6UIaorRFzjP
YasEmpggkLbbFJizqofe2tjPknQNyeTXTKcssF8Xz7YWNuxQi6kV5CKjJfZaU9lS90NxxxhdCQUY
ux15udI+AWHfyCrasUDxKTy7rdTCN5I5qCrzJZnMu8L+RY2ra2nJLXBzz5pr1Y3W7GqMhsuVAksI
VqiyB5OdRAY/lmlZH+gXkeaPYYDeaaimb6YrrGN4aXVUX2W14wNJf9VSzkpJOp1V5u84gvxqlCxR
hXpIktpVdLpetc5vdGavtFdfKTDwCqYmzN9JLXp6F5oHkZibKCl2siHGKC1WQEYzHqZ62SMkialn
WR9xU/hT16GyKA89iytD1+8okA5dNiXMSLLDQVVAB5RMv2NS7eT4ZLRPYlQvJf2VVaw79PXnyLrF
QggYNmuzBx5OjrIxNk3a5CA8HMu3G3ExI3XYmo1qb4eu07ZOp2ByyuI/YUQ3e2GCuqnGLHOdtLga
UgvRojasmzEcd6YQDBNjA+Q/7PwYMGTkRiOWlVBTYPf3MxKpOv/RWuNmTAXfRVW+Zc50MXYk/5LU
vqKcJphkrOJa4c71o7YfGO8BeOikz/KXSdcsPyzEm55XnrYkrV9p3JFjkyfDDTdMyEbbLHpQOeC6
HJ0NG1T/OxrXqdjTi9yLe8NiUmcQbnTZBqKrKl+NewnStWJZVcvoxa6m7rHRF8szAaK6RVv3byVM
6xtVFfY772V1UdtcEtnf6CIeCirkszK9pJxRvYSRkW4jx+4YUtdGd7O41xOvm+vozolZ0c6F2aHH
AjDttmYd6TvNsCCpEJxinzYB+XH1kkTlBTzZ+i2rZ0e6oivT605bys3QYDF0mcKSyyxX1/42A986
BpPars4Xod1jvOcf+9DTjpSYaOswOWZzKDW/rxs6c2+V5EktHg35rX5805AngRPrePPVSnOOzX9B
p1Ax1f4u6u8UFvPjJ6ETCy9ZlIIC3ztj8hTyEQYV5U0og74sm/5nJQxHOAncl2oIrNtuYB23XYtE
JNOi3azLCoEa1qmasF9j3RqqDa8ZfX12xUJ5vMgmZ7pfJAh4Rm+LRVxcKEwmaNFscyg/pMYepbWs
mXHcVAHZTeEXSYwzoaTTIntrdcxpUGMNChtwY4ZRnQ1KfxdW8nsRnv+6Lf6KkKAyKItaNJgbSIIP
yk8Zvc3VV/1R587+5FUZhmV0NLMV+zjJt9GQ+7Zygyjxq6Dk8aX4x8t+WiZOxMGyFwugPkq76yi5
6Y7JEgDdQRkaG9kiniF9qon1SrBgEEPLFv6NuMoXQZ9zF3fyIg1ZMiatJqiLjGc3yQWmjd7F4PfF
z58JXZ3WjssCPIRZ6WgBu18tDmsL6wt2vejl8xjlmYFCnOSA+kXOZJlCsdfsPlglKxD5Os41AoBf
y9L73zrIaRV5rWkmez9KRwkLuV30OHfTQdFhiwMGikX4vTHj1OUaOYWqAnBGFdCNq6+BTvcWMwJL
IeQX13HmWZxKWumqYOYry3AP+2erVevrUsATB3/7K8zb4YsHfmZgsk+eyJTqo1EpQ4eI5HfUFdsW
RHgBag9YqFdGmWfqRL+/qqE78/hPoSeSXhAF1BaB0dFbrtCKJsB4gWmPwedP/hhg/ceneQo7mcwk
iaLKcPY6n17RSJ4IIO5+doX4M2rarpi6zedHOo4l/zrS8Qr/GsDsFbwVy5TmsOrsxKvQj4Gafv7T
Zx77KfIkUgthz5Kmtrwqb8eGpUwxB0Rmn9f5qxLhc2d/HFz+OnsMFNDhZUinCyqJ5HGa/3x+6mcG
p1M+x9qNURniNWbvl16bTrfNuvTRtOfbz3/+3OtzHJH/Pu1MnyuzCttDTlrGyW5iVE1rA1dOe5dW
+MXtP3cNJwNspI1ObyXcm1lcTspPyr/q4fXz8z93208SKNj6qlSs/HQc32rmc6ncf/67mvZfddY/
3sdTcEU7NFM0YLNFhaeIZwWbZCAUR7lI5zHaRnVMGqLtK9wXot6oveXMLjGP/qIqm2KjTiihMIIs
14oDmd9L2AjfZe0yutM4r4fRcNLbotPUjaJlvU9PeRKMGMtejMwarsF5F4gFFPUqruz0fhYZlQOj
zk4uE9Ne0Cq2aXtW90qZ32R6j05RjAtWsGXdMnjGu25xci9tpBWYVK6nbjbllnCbUWq/C1jSv6D7
J5vWwc3erz0SiaRvburCriEI2yxL8mwdVJ88JKl9cxS3itZmjzh9G821ZLW8ynA2iaDYg+VHSV5e
UN5n7aGhL299IakijG31vSTWyAhRjZtQn63fqliJsi0mGjwxl/XOsfpo50AR3ohcFBdqyaTLZvoY
puxW4Q5ZtV6DCyoDIs3tg907g68uOE7WzqouCJt128FU5mt2gNa7XAD/Nms/bBriP4G9KoNfmkca
0DoSLlGWJPnAN5cGGVrLKyet1xcJ2uzCVsqWPpgyUS/BCYUaZ9qnsItbNIjV0Da3ccMH0IpyGPAv
ReF1vCQON1hL75eceEjX4f1x6eZObyyaNV+7pjCvLCNvXxuduJrmAOR2HJQQljF176sdj7+Ekxdb
kQGkbtY5f1wcZ/G1lZwo2pvmCqencZvF8epx/4ut40z6jxgTb9Cq/dj5RsGJGdMa8Tapna75WS0o
VxpwSs5KiGIjtVHn2IT9bM2pN5jhuC12ov7QAZy7U5OE12EZoa3QFDMwrGM0lJLYZ1QmiSdaZAcx
L5U/L0OCBkVvK58s2LjF7tSy8SO8b2PM2o61Lt15stTt0kfi0Jca2ipMLq7di3aHqIS0jW5KouxM
FfHboKrOcXa1n2sTNkrSdfbWcCL2gl1bBk2S/iwdVfycS/6aXQ6Ps0jwhoZpyc/jLbUNkmttpOhX
WVng2hzmm7FNF2Sefe4p7THCrRhRc1lrLbu6tpj9tSerIO1bJxveuQv9fqKH4Pju6Du8XQrI4EL5
aYh+vqmsxcb0UIbgO+r4B29gfFkqC16ZMVOKyrOSSS19UXTIGDqqE6RZGA/Il5zrZNTloYuy6CCh
JQV9m+RuKKTjdiOpKlu0xITUAYuoIM2Vcgiw9pZ+mE1naYjxKdMrrl0iSA64/bBxHJQPlU20OUk3
djjpTz2GwutRJwqDFjy6QT7VUC5LbsWMBrZTg1luCenGl6rJsshZ53Q7Z0vlJiu2saUprRtq6lOU
Y3Nd/NTiSHmwFKrdsChRbb+hfcC8mUaK+fVumJ8VtW89y2r167nVRqR3Ve43vF6HziGXMBM+QnlI
HmuoCNDZR/eKMo8ZEYOkC/IRG6arhWvhHf0b22oy+u3S2EswLPSbRXFR/NHLkMYmJzT2EUgzhi3T
9qfZLjcim+MgtSdkfKhICDqyNlqUst6atbYERENbzym1aSv1Mg8Kp0k2qsGAloW2GlhKU3ulYhp4
z4x+s850AEbodLZ6062+NZEPndcm3q292r6LVGT+KorlpWOKfpnsdLhXATz7Voc921HH+Vabsmyf
TGQK4lx7YtvY31pON29DhTC0K8uFjJseJYf6yN2U2hhi8yXMuLbkh8Pc/tNmi/2mJVXvWnj70JcR
QrD03NmKOd3BazxIcmmHVsfRNhe6iSwUjXc8kP8l52FvY4DQ+JkgLNo8SGAs5VN8THHEZIv9QkE1
aKMzoFlPmT8iiR+U0xhc0NjWJTYW9Fc6NUE/Vrnkb9R+AZzXVfIqTUO6ora6TWnWyUW7ts0FU1G3
Y4mCjA0mVtO42KHteyfM7N+VDr7WJpz5plb0k5Q57g1DV+Qm0tfywsLd4SZtq22zJl9ps7ZVOCUV
/h88culOKnXl4949DivS8NTBCHdToSAo1HP5DKg03Qx4hV8GUqJBPfbjjywOw58QgdDbxNyGtM30
jTFohCDqoWLMITI9Gh0aUTI5Oy3RU19MzKUNGEeo97O2nSet8OO8zNCEdJGPl21lOlwmN8vKy1Dl
z9dYu0nTotxFI3HGZoz1bdXBDrHTZXFR3/4Sejj4hZzqYOlawSDrJAcasfibwzCB9NXUW76bhQwC
UVlMvsVDNCzmMSv01Nrxs1Bs1Nwdfs6yp9FH41G6ra6AAdPW/KNdimnbqxE9Lbn10UxHbURezV6N
uuBYod5cxi0nGacC57CaGS4BaYbwakanESfavajkL7K2t1Hd7AayRq6x1qlP0QB/Z8RY19qLuLAp
StkiBx0Rs4ylZx5bOJZKlIFotcq1SXpvO7ToXjxAu1iGvL1PKcffyEi1iYiakx9l88p84HR8SNHg
16W5nR2hXpkto0Kid1vkz0gwrezBATp53XaOEqSFiXory4iKMkt4ldI/TwW5g37ub+OQtAtCjtx1
dPsxCos6cGz9zRmLn2mFirOR7+VMvwljGDOvHk0sEdbfpWXi0FPsp3Qh34RvkMRsPyJ9Xrs+KDLL
2cxM1SR7+vesjz+MccYD+l8bfCJEEIX6n0yf7uCKo6RyrJ3MEV5O4srWBLNQFvLlgXR1Wc/8rFrV
3hFs1XaVwx1yHIEYLM9xBQkyJXZGt5lJncyPXChPjZL3OGmBDbbhUlEF0aFfh8Hkrg2lQOPavU49
Fq+2pqWSSTIwe8dCXprcRIr5TAj5ZR7tp1nUz5qpFbvQGJcgKRaGQBwplas16u/G7GIfm/1jWDGK
OQy917WcnbfMFATkK4Lp1mjeJhPiyVg296YZPmcxpEMEk0xHysDhGKU2lHrgTZ+Md8dQqy3I449l
GBI2UHVBxLK7cYRM3DIdSY1bzgede6xxmq4gQo3/yJITV1nOE8lGbXHnmSB7mDUWosbEcI3SuE2K
5PeYordWLOpY5mbW/Hatr2uRDr6upKNntDbRskUQooyT6oIvgl0EoIQttjHSfFr8J1/CP3YamSQc
8YhxJqM7tOC7Vd36EU/lzq7NY99O+CTH/MGUrBxnVTQXxjF5ITTalnnl3uohD5EXjOsxgXsfa13u
T6RFPdp4esJBw+9mtXUvjhZWupVieklNvYU+I7gc60n6M7hfN67Gn1iqp0AbSCinCUsWmKHNjvGC
tXAq/hiJs+5p1ngp5kjdZHO9UiM1VzsLkUyh2oVrTe0cKEr0Y1E59jD0qmsqfeJhY6Z3QFUnH9Nh
6mvUQngaS0H0fqpbNhSB0AdwFeXzQIeJTaTYGSxOB2UpxUtvs06CpLB7t13nB6lb70prk4hD8RcM
Kotke6EwZWqZVuZcu9XIE+5r8pxenjgorKDDQAXGVrBUs+IqzvqurMUQaBOmTup4GpbXyZ9cbylY
NMF8CsXg8JTBiHFNPZORBNVmNwdWWGARNp3UpdDkhbRf4SkLU9/CeBPMHTsIGEYGrvmm+h0nThQg
+FYvGYOnnWDi2NRaSp4/FQ/QQxo/GVYaQUQ//a4masRdqyNfRhmQsYkgD6JwaC8reM9uW1DPQg/O
etDa4clO1msIuj0kCgK2zaArD4UVVw+TkikPnc2LnuQydHPNfrCkiK8tEowUFi0J9l7sK5EhLsNj
Kiarkk092ZFLnfK6wcSbbwjpc+2DsktWkkmwD98bylz9vOkf6tQ0A6mldysYv2NU9irCV+YTXRYX
kUWeLhzHn81Rezin42uCAtgluqPxd0PnQOVq6hmkyWxZX08VqYAqu1lTtHMZmAJKeKK7sqQtk5h0
QfQ5fLdj/G41wVS/iVLmQ3ZKXtYpP2xRPogsZsIZ+P4GzMTBjHTMNYsK2XXRvbPMyeGJz5abT/l7
XSM4LxRWlCGON1Vpy03Sh3Kn48LwFbt66KrsMNPi5VMRUnqxMS1EvCmQQY55mcR2GCip+qqTWt/g
Kr1ZumzwlFDL+ehJwzqNFm06lnqgdCaGWxyKHvVulFv1xVWLZ2FTrtph0PX4wkDo60UGclDZFR/O
Wsce6szCq7JUMCpq5WaMQtNnO1MSh69C8jvZ6JXkHPyxXCVDENO+ItTLGo10MNtEZhwdkqYVhlh4
wyHx49lkIFlhnXeJ/owTbiKTZXABwqFqoSyp9WhYvhQ2FHvWcuyHZfg2h+Xt2leUC0TH5aa+3KRy
Ep7S9YsnlVxxYZUlt2I0qGazdHsX9WAjnMl4xUUI48oEtd0DREQhxgkVIzCAWNfXo8u+8fJisLcL
UHRXkwh/FMV6ieJG94y0eO6r2SEfLRgO2KsOlPlsZ6PBgNdSsKfVbMC6AqW1RqZha5Va782NfUXp
iumuZk4xdOYI1OYMmlmpb4akzj0shDA6wCPCnpPtnay6F2tsu5uyAteXJ0W6NUIky3FWFbfELEYv
1Kv8oRrlwPgH7GqsKM4RzawHdbGsoFfMZLvUlrwYqefbYocdAmrJ5mCwFycwl3bfq90DHDTGVqN8
CUFfoAlfXXTCrCJYc1xY6vg8rdWDPZPHnMZWvS3qvmVCr3lJWgVQaZ7PQdmlys4o6/Fej6mwqzuF
SdImGZuHLPmoAO592a3KdqnIbgFgm14I+qubakqYt1jN87EVKUUauBaqte63umbM7hIum36ZwP2k
0Uc5TFOAOK3EQNlnVxjJnJ+S8umLmv2Xq6UI36Z0ptwtHyI3W/qDI83EN/L+51RJgRkqau6UqU4h
g1o2KXX1AQs50oSaxbeeKWCKWltxE2WZ6dlLWzdZrBHRFxNjmawFfUnZezqnL6auD27Xa9aPsZ1u
23bovXoGXc/X9rMYNPKGgmBEmJNBzPFQETLAzzktxtNq1wTbYmxhqpUUG6S14lKbVIvMY4N5uYpK
xJxJGFW73DYU6arpsRipTsLRXYuORDvkK429ptQekrnXbyd9WS/zehY3qTr1V2ZcMcmygy0b9qcW
L53aVzLeY+JSR3+YlflHMlrJs2pid4SCXqIB1pJrtcUZX9ZBn24BTz1ZKv1QYCSGSxhEulfOZr61
dbYtS4adm47L7MaJRH1ZYiPeKMZaHTTR59uc2WSTzpm5TWyj2jrxRMWsKowAoG3u01PSIkROe/Zt
OS5mOneJWpOV22jwu/3BnBjpWERs7PY4sU02UKIxia1t3VTibupVnex/VxIDqCOqHlaRHpSi1G+6
Puw2LZ0cIOWN8CJXkZezTT7OxUrvj6ipd5YSsbU0V7Yx3VIc0qXOnpQ8g1MxJeXGjEn+h5ZsD5J3
3q+NKt6hc6i3Bt73DXqZcSudmMBaGlHoZtty9ATdlj4T1ACwX63vbUhwqVv1domjt0yIwyQrqr7c
vl5ZGqFhGzOvSTts2+Xq3Nv9ou+VvGrY3kbVE/MPQjYkeIwGYBXfZpFrN5WkMCV0mokSKJHsx7K0
KOqbOtPtu0LsGj0BvIgrFFusNTZXa5mXd7J0Kr8UtnkPgEm7TIw5c7XBNCYWdkZ2LRSh8+9pvx8H
tseLEWm/03GpIEQQsDLtY7BlpgzX4LMMEhVlD3VYSAXpRLZfwiRctgzkBeVwBKtkjYgWm265X/Qk
pwo4lUgki7FHTl056fdSQ6eU30gmhXBCUR8Ual1Txif+USYfnwd7z8SnzZOETZcg3+tUvT6syT05
4ykqiKt9L8B+Cu8d1nmN1+NvW9VNra+eEm2svTDfQCN9kVk+EwI/ZfhWII97OTrNYTGUI8LtShL+
+9aNOQX3ajmNxGuvNAdNXi7KfaFid/3inp8762Oq5q/Ew7p20pkV0Ddhl16uYf9kq8oXXRtnUlbG
SSomaRoLwJy0kQImP6bo2OQtbrtmyN3BFruK0nhZ2F+0dp95dYzj5f11GTZF/vBtCQBgZmQvSW6j
8ywKcj6//2fyVsZJdsYwCmOZ2AHvU1YXC+Zl4gG+jg3TEg+fH+Hc+Z+kZpZqrJBIC2dPlil3I6qC
rFm/yvX117d+X57kZ6ixVecsH/R9xxbG0kH8Q2avM/17N0iefLmNELWzCBtQZEQJYGtgasPnogVj
Mod7ezG+WSpzyuDP1IhZu0MWXVLKKIkcH8dgI/+q7eTMcz5lq5Lg09NmoUSgCZ/s6d5KO7dTH5Ls
7vOHcOZbO+Wq5qllR0MyS1Z2VFaGTbZL++WL8oMzL9ApWNXQlqpylkHse3jO7WRSij4TK/jqxp87
9ZNvmQZmTASrue4bs7ghJ3BvK1nwvbty8ummXdhP9bGDhvjrg4mCXau/ep7nzvrku7UGmgkII4u9
hRcA28Ux2vUVEuTcu3Lyxc40u1iLRrVKR+Vxnb50ybVtfQz62+d35dzPn3yw6qDnkVR5V6zitZPs
VrTfeDfcSX7VKnbuhTn5ZIHwDvQ3aWJfAlEkO0dg+13H9/z56Z/JZ5+yNHUnsrIlHOTe0WhCMPPm
dS3Gx2o2D1NIdm9RCS1/fqQzz/iU/xrZdbhIW1v3ZfhWTCY7tK90FmcewSn7leysshSOIfaqFvab
LCZ+6BRivNHGyUDpHLIt+vwSztws7aTiQhX6TF16SrOItW7NVd+si7PtSnLYOQYuU/9e1+x/nsq/
5sisawnqrlp9qOprxdRJpZHwGX9/fg1nHsMpRtEuCfuRJK0PtqT+nohz19ZfDBBn3lTtZIDIjkB5
M00bavXvjy1UE40K4/y9Ba12MkREZZWTXE/ABytP6TD7MkVYuXxv1v0PmPTXHbca2dLfRZOvVhDn
rLKtdSzSVb645efuy8kQsS6rUw9Lvu5Xlgx2WHvT+NBOX40PZ/Slxn+dy3+d/NItpOzt1b5IqOYF
gGsSNFTyqPYQklPOnfXHyyrn52Fe1NXVinD4SHQjYSyhy7GK4uqKjILt15mGJbKNqqAzlG9BuUzq
3P93udfoRds16aTu12h9zTPajOjy2irhl66PM/f2FGY05aGSa9IR+zxZoB88lLHpAjH74oM/87Gc
goimvpadMjD2tpm6ndT4V5LrXw0m/zxzImYng0mekAEy+Aj3nWxpAVxSzVts8gy1Q7HY59/6PwdG
DnH887/eDMwbxjCoQu4T7TEh1URTqmd2j5391exx7gDHa/vrAA4Fs6FeQx9Mjl090dPaJr623CX9
F5vBf+5MuICTEcUs1VVrgJEd0BxWm2jRuk01zMNeleP8MQ8KiOTFSi7yjqTh57fs3FM5GWY0Xv1e
4hDcm/QtVs4f1fkVl+s3n4f439uVRbZd01Qj96i+Wg/5/MZR02BUSDEZU63437uEk+HGlBB7VM00
9qRRaQOcouvUSi5LleTd9w5wsiKpYxoBQbnjq6jqTWfml63p7Mxl2Hz+8//86CwExyd3KRNrT8ln
uJ+a9ZrmqqAfmu3nP33m6Z4WZzoNfR+jQ1d/bJoQV9mBMkVl6rc4Qpz5ySfdJnXRkxGT+1CTPk1w
LlFCP1Lvv3fyJ19zpK4S6TUAZPySbfcHaFVFoujz3z6e4f+r3ePMTz7kxQa0hjFB7hv9Lm/Jt5Rm
EFav7fJGI9Lj58c4d/OPz/uvwYKge56I2ZopnYx2wxQ9LnTAgNVWvwgtnHtvTj7dOIU8X46qdsCD
+t6udkPq3/rO6oP7c/LlVlUa0iNZWwcrzm+KVacKim5qOyKS/fnN+W8d868ncPLVLorddU5Oe9lS
kO4hDTxfKZKgZEV3nzdE5DfjmRTAqCuR5ippPd7mpm1cEtJOb0z6fYNWy8lzf342Z8b10zjWopnm
HMlJHhrU424rNdUdmuZOT5Yb2/xWpa6ln2qnCi4iElpnHMpUuiWLj27gkTlf7YTPXMMpO0cP7bGI
CqxMs/yo5IM+OOig/qzKV9ifM5/MKThn0WrVUiP6BsF4uENyd0zKj6Lw7MJwO5F/b6w9JejMidHQ
ckVNlEFhnVZcNPx6Ynyx0Thzi8yT8aqLqANKai5Bh7eHR1i7brL3dnr/1kt0Ss5ZpmbJeg1Xntnd
J2JnNja1IPdz+ePznz8znJyCckqtJMOhhOYhTPLbAijxSPeeS33Uxfd+/2S4ItGezjSZykMyUjyZ
kmWx3zJFfG9AOZU4r2rcDqwl5cEpR4++R0+rro32qx3xuXfzdLhSoIL19SLgaClgEewPEF6Z2zua
s1EJnXlQkb94hc4d6WTYUolgKa1ojYOjUdVSKixf/4+z62iOlNeiv4gqgZCAbedunO2xx7OhJhJE
RiDBr3+nvfLT1zRV3rKQQOFK3HsCNDOxDXovhRLGz6/NhXHjSGEonyUO52EKWdSkHL2dtKCfLqYv
JaAQi4w7R6Iz1g/J+TPin5N3EvxrDsTw1Pz/Q68e8xj4BQdvzory2FU037VUJSBoFcn2+uDMTIGZ
vhddhHIAq9owiW3v0dKqfdC0TI/aBi96BdHfCHowILVf720mZnwoRX46xaM249XEIhICP9msE64O
PjBzADF7IDm1C7pnM3vbrBLUKJ1Dq1N7YVQmq67ihwgYsrJjC0H1sqgXptu4KhCnk3KyvDPnG1Tt
HEhEsq+RdeyHeu1WBHXnVw4AjxUsXZk/ciAXjndm7MgMIO/ITaQXxhJAe++Xb/88O1+O0fMk72j3
m/gPJeiqzb0GyIdab3yRSPmRnbrUtbFF81ILJwJUO3SHdkOycd3K4hVY8HVFqj+NFLsJ8goQXQQT
o/ut/UltUFZ9qYfkWHlIp0HvQ0z01beW6F5z69XYzK7srSoC2TlE6XcjVPI9ZekxLsu94wCeWfAF
fufMddCU2BqITnUvShZi7YRlXB592325vgdmlqfpEZgDrVQiS81DwIJgYAq9EuiOlE9fa/w8bJ82
mCXKqLIKaYcQ8QAKFVIBCoL+kJu+3vyHydqF5eCeN/an9mWK8jyrmiIMoAd177lusgclSB4FUF0b
BsbOmnVZeows2rwElYRmGFxIxaqWMtoXwvc2SCqAzzoQyAXmWTceKCAlUMdo6R815t1m8oJ0m4MI
/1z6NnkFYVj+4lBsoWtorbTfhjKIn4A5tb+nmYjCPMjcty6oyd7PI/veAmx5J8bOiiF4lZOXKOOQ
n9el7y2lLOaWhbH1pRqckRUAt1h1+aMakhsgVZdYv3NxxaRYS9fru74vavDmmuFPW1XuTtZyOtS9
+jtZDVA2oEZBfAXmd+QemFwgk+0JEjILsXluXZ6ff5pakilbdVFFwpoid88p+RtX8R+a2l88zUwG
vNO6ygN+lYWQP4EkGlkHoLeQJWHCmcBg1j4l60BxckakK0tQWFQ/WOCWF37+fYpT+pC7LZgNIIos
nflz3RlxqHQb4kEmW4aON9S4UBTHktqAj1kRvMuwMq3y8fqWm1sWZjU0HmWggq52woiJ4C6WEKbi
GvYTAOWS4xA3ECGjHWs2xG3lGsIIoI0ApZ4sbfmZZWEmiCNYIwgQROww878JHwjC8hX859X1j5tp
3CzFTsIDh9ojKqwIUId5n0rghgUiwdnmd0kMYObSYRZkLS1L2G+LOhyT8dUCvB0Qd/5vGpDfAj57
6Y9xJjSYpdlaTYUP2qsTtlP2UEf1L9Di5MIwzSy2j2j8aWsGLS2TATJZYIEj7QTnmtcWcK0KnI51
NTrfs6bfXp+PuY84P//UkdPVQ5qDPBcCZn5XRHTTxtFC0+fL8IWTgxqhE5UHyOHY8KGsfLXtxp91
F+PewNeCvvYpEhAqBRdySa5ibl0ZF6YBsllZSzMaWmUUAn59X2bVb+7RpXNg7mOMW1FS5yhtxqBr
OEByQPqvVGyliyrYAlY77V2PwjBrSIDUasAajCQfl1bCTMdmSYTYnoJGf2HD3PsAEbQ9EHprt3RW
Q39nDd+Kon8WS1ZgM2NoFkdiNqW2rCEC6vT8H4wdftuJPLVTGSzcJWbS82Z5BMA52BqBIhNy5XV7
lVVvUga3IHFurTqpV0DK/OWq/nV9Yc/FACNcF5znHSvASZ+mO8m3rTu9VLVzsLHEr3cwM1pmKTxw
XW8cClQYg+aRew8o2q1YtvBDMzNSZvF7JFXrV24FBiir98HA3uqaAJc/pfBa738Dvv2DW2JhoGYi
gFkOh2a0ldY6QeLCrm8SJc+/NUvf8XFLvBADHOP2OGYTmCxJ6oYiQLh3eJock8F1IPhpTYc40dEa
woGQsOrAiqvgHrtiUfYaCRvqZ+0gHiN2liobXNCleFCu8Awsiwxgbq7a8XXImvIYs5YcW3BkN0Ff
yK1PvWo7Al26q5lyV4wXYk09kYFCA/AkXNpep7YmR9S07lQn6TFtyDs8S35k9Uh2nhvdAKOLICgE
ORSN/jvF4KiAH/kKtddmZVPIGQH9Xu4yp1YbPaDSfn0xzcR7s4ZfNlNNRM5UCIoGRBQ9iMy8gPvX
vhagj91A7KfdQ8Cz2F/vbWbp/qeoXwGDDzUIbHQK0VolNw7+SLovaSF71Kzrg9Q1+R4U0ELa23es
iU5pHNz6afl6/eVnNrZZ2YeJBW0iBc/TdnhuQJ6QnrfuUJcJ5MLGntkQZnW/AJ9OxTweIRHeO+tk
jP44CVlKtc0l7k0dIQW/tUTVMQtJLtqdWwKiDHcgv4OrXlPf9Al4R5nXBE8JJ/GDhDrfLpaptSG8
lt98DfhwJ+zq6fpQfggAXdieppdNgeJor+pah2dewXHoBrjiZvBr2Qg/ifdZECTfas8bxidQd6Yn
kSVBv0auH1KdEHqiQAq7gb+xuyJeQ2MA7BVVgtfRgiFebcDVhVry2XcVGb/2W+GfgWsjBPreAZeb
+tUk3KjaXv+Oy+vZMa1NxtYDf1TCINyCHIOP3BWxIgjU6YXmL0djx3Q1IR7TXcGR2s19sQK1bQW1
17Wb/bBtyE3mENdf+iG8vPKcwIiWIGTCXAmjG0KRDzTz/kYN1UJ64+IQcds/P/90zyvTos/GzNVw
+rGB3VCguPYgkrsLR/tc8+cv+tS8gIpsAMneMqwFRDsBNa416FYgYV2f4IuXILy9cZVMnd6FXkeT
YAagQSuBPaXiQUm9rxrxCIrOtozbfRPxhfzxxRCD7pz//5ooE6lyRqLBVWw3I5jjfYUEA9S+Jt4t
hOCLU40ujPtkTGIvhw7CePJA2ltH0tvBHmzpNPkI5P/Z12jduPxANxoG2jGFeuKQFLsGHqinBkc7
rOaBq219av9jJXQVNj1ImnQV+Ray8WokAU4+HrdvEMB2j9BwtEMGrNN3x3UXXdFmvtusHHNL+WfJ
zhx+og09tNSC5mXK2oVj9OJOhRa5uQyB9EpQ8izDHIxJBfGJqoDCBa7lurKP1XQzDf3CipzryViR
SIMFjjWRPgy43Nq8BgvK3SasuOsFfIGk/waG4ZegP/gqYzlaOe5oSKJnYR+9QZtl6p7s5Hh9Y81N
h7EMu4GREdIzoE+k+Q3EJ99Al1uyd56JCWZFVWdB6ZMpZVDMS15kOjyRNPnjDks/+ZfTJNw2K6o+
8zq/GDlUVqUz3DCeYaohMbcVrHQ2SdOnz+7E/ZU/WNbWQ2ZyS6AddLg+bhfva9w2FfXAFEpgbRMD
Q+pQkIxdBVvs8dGCjkbbVPA8dd+v9zMTiUxwS6pB1W/HDtLttfcP0gUQ/hb9g+UXPVT/i7/XO5lb
y+fnn4K3W3nOKBnSkJkNUFnDR1Tm4OQZqDUBJRMmOPhhe7je1dyaOI/np65YLiBVPsUVbj9yQ7On
xp12uGZfb3xuMRvHp9/TqaCZX4aBANu2QyF2M8Kc63rjMzNhVtYrKGJAmcmiJwlcdcahKlU/jrhu
lI1e6GFmbMzyOsQ4Wji2tgDViCnYdIVr3XKBkoqsZLoQteY+whgh/N6D0d1FZ7qIfyJQqPL50Zlc
KFpkCx8xszHMMnsUI8IXhFGQg6AavdICnhZemYunEUTrNWw2Yb7t9EtejHNDdl4Jn5aTnFpoO/g2
vMvr6tT3PbwY+K2luoVdPjdcRpCfMsexEwL2jmNFzRoU0/hmin3QX7An99CHyhcuA3ODZgT4BGxl
zjLwU2gFA5KiIvDLi14gm32UUfXIk1wtfNBcR0a4bzWNMyo7euo93N4lDCeGDJcnkf+DhN/eyv2l
g3iuI+MCEo/QDU/IQGHxbj02rTg5xFkXIvupy/GVxP7CapuZf7MOz+PIY256rmDEP31w+wM4N+Tp
0gE2E0/MYryCGZicbFxq4dIQesLeWfWwMBFzL34et08Ltx5suEw7mAiwO1/juGfrtC9fqYJMzPVw
NdeBsdP9IWmiTnQkpEMAcvZRQ7I78xagc3ONn59/ense0IpnjOow7qYV0y500/AzAfL39Xefue2b
5fwxQaJ+nKoqxApid0WCf32rGb/XCfSrfHtkG5oG0PDGb+d+0FWy8FEzm90s8mf49RbaYf6J5tZB
c3WE+ji0zr0CcjPwDrr+aXOdGDudOn3aNZ5ugUIqd1HaQ1fM6x+GQP9mKPZf72Nu2RqbvPNlA/cG
mE9nvfPMK30rdPq149u0uWKJ7/nEh0waNBCwqshKFBAwj5aixtyVzizCj46NNLs9kNACtVTTPL3p
mvyvZM12iIdD3RTIFOdH8OEOaersrw/XzGI2q/NenHVp3nlTqH1/m0m+brP8UEBD9nrzH2mjC/9i
rrHVHUCpcvdMPrQmCOPGg50cBtrnj6NH3Xs/G9pnyEiw29pzUmhJegmAMaAcv8JnIH/oNSkXkFfn
y9yl1zACAgrlbYfrEazQEr1mUITPeb6u6ngNTjpEsfTG0UvJgA9t5Et9GfGhJ30dWKWyTzSA6Yf1
FtgtpHKg41/BS6LoVo3g20JBc66Dqg5EULDZCgj8FcG9g3Pc70mY1MEaM53opxzKP9dnYmbvmdXo
OIpZot3OPunWm2CJxbkD2A78Qopi8KH+F7lfYzaBLPj/8ZGldCIq0l0IlZmbwAetm2cHzdqFSDWz
Yk3F6wE19bEm/XiCPcROJXkY0HIDDezd9XGaad6UlqcEmtcFOgjdwkM6rWu2I43fldd/7ewzUQ9d
53VOQ2z7BHcYb3OWpIZOg4o2TePXC3Z2MyHwP9CASFZQ6YKXFuoKUIBj6iinJRXtmdPJ5ER3pdUj
LVuAWe820Kjo4z2AQ/eejB7t0T0QUd5K4e6j1n6+Ph0zy9ZEA9TWlPeJNU6hBNnV6TU8ne6hBbNt
2NLGmLmsmTV5VuYWdA5FAEJkvNHcW3UCymD8X6oC6DEu8TTmvsOIg0CCVFDK0vZJwaeETeIPFAPu
IaB0r8ckW7g5zEUesyavKWt0oVgbwrxEpfBfyVCnJUVBfiLdBEmILmngq6WT4lQqlTwxqBtB0V0o
tYs6ix7doMf7VS55KdSkGtjGi/KH5/XiPg6iPIM4t+XuUZiCPywUO5cuBTPj//Exn65TpT8lwLHj
Jx/GuRtS13/IBJ3EJB/+ODZgdK3PX64vpY8AdCEwmzrzo8WtYkjx++38kN/1jp92+tjvgR2DQN0v
/uI+8/v4gdxEoXN4zm+Tb+mv6x3PhBT7fCh9+kIw+gnKHegXYkZu/pDKeg0X7e31xmc2+39otijI
aWzFPozi+jWizoOeioVQONf0eS1/em9H+4BjUfwBkLy5h/rpcyxhBHn9tefG5Pz8U9sWBGLdIj3D
l2K4DPVlgym3xJND4MdyvYeZHWcW4rKWJH5mFeqU90zdD94UPxEhRkhoWv43wBydhV03s35NsErf
e6VTO1qGqVef3LqFtWRMT0GBwz+Hu+tZuG9//Ytm5oOen38as2gIoIcvQbwN4nS4a9MKktxDVCyM
18yMmICVPJPUAk27DuF1c4j96AVOXKeB1t+vv/wM89amxrWg1VlqOYMmJ1gElweWF3xD4d21iwdY
cHAYYt5VTEM91dL8mHRufnSiIt9XsGVdEW1BmTK3slM+lMVtCdOg1y5v/Zfrr3Z5pRDzBEBcgDPQ
lEWnMi33LRmhCwlv6sw7CIAzr3dxeeqgPfn/U2eXqqjdNM7CHAD0A7wPnZMASHRzvfW5qTP+eey4
t5HJluTkxAPWNw6YId1l1RK66PLL29RIZyiO5jkZYALiMHHPYwizdUmWLlzNZ1o3kSR+Jm0V6LQO
dRK4x9RPmjtPk+zxS0NjYkmE1K7bsLEKR7d+gvTXOyYCupxqofmZzW/CRyy7doaSO+Sk8duW1QG8
sk4VZML6s9prvtDJzPSaMBI7rhru2RM9qSmw3mEIO4SCcZhgJWJJ6GDuO85dfwotbemUcaFVF4r6
QUCmH+nXLbFBmIPEIbMXNsFcJ+cV8KkTiHSD05hzfepLtavkn3oUmwzFI3gvr71h2F+f8cu72TYR
ElHs+XWZtfCDoBQ2oOmNE1g3jUh22OYLOYaZDzExElOnpzSbsjJ0gmJdVnJLSfXY0voFTqnwf4p+
X/+SmZ9Wkz1CIPYJj+BWn6p6CMvA+Qm5KbGCj+IjB/6mE77YOBJsw+u9fVxHLl2PjG0ewOg8h1YK
NqKiGztrHyqdorSs19pz4bcNejE08C0HXGzenxTukrC8hIy7z9bCgiBpFkOCCZX1VKzh8bm7/lIz
wcHE/5Wqq2AcrOsQ9jYHAP92JRx+rzc9s6v+g/dTOQw4QMgPyVQ/BdD3k1N2inz36WvNn9fO58Xu
gi/Y9VMflhLOmJ5Nv43FVK3OjmDXO5hZhCZ6BV7HBfWsAh14v4GVgug21CVZBntS6FxbycKtYGY3
ESMwJPCVhAEqqmPSUb+pcF/hjn7y8uH7lCxNxNwcG2HBVRZ8syHzHo7VuIPcCmyKF5lE57V7YU0T
+v+z4Ei3HARp+7ACbagFgjCRKSx1/QTyiv5tI8dHGsuXtrThJymW+OFzK8u46VjQ8wy6EmTa3oNB
bW2fSlEfIYT5td97Ypz2VtpajY6iPFSQ5FYFMEfgcZOF+Z57dyMIdGlT5dYo+7CXT7WOV071XiwR
Ez8C139ngwTnpMLnPSEEPJs5foR6iC+LTWyR4CTbstzGJBk3FZztVwrmBDdNNyTrOsuS+74uyz+F
ZPnCZePy5xETIqHgVxAUoi7BLKNbyOUfvPNtM6ULuanLSxlh7v8/sM7Oau1tCQfZTL/3VrvHZXMh
XM01bSyqsbTylgVJH1IADJ+RmIC7MWTvooWBudi8Rx1jEzpFHamhAxIepnh8lU0KYjjBIqdjrnVj
XNIUPg0U2JQwqKsbyPvA2SOFWDOFWtwxrdy/VpPfRW75F7yo3eCzXzUs4FAphdstzWGLYQfN8xeC
Jj7TGMUmT/2x7BMaksL+UbPmRsKZCkLifN1Uza/mbIFwvaOLcRMdGZs0oPAf6lrZApSH1K/HyxPv
GfyCHAair/zKxRCdGJsV4ti0zCTEOXmWF+tJOS+iD2AhvMQan5k2M2ES6wyuBVTYIQf6fwWH7VsJ
vcWFEfr4bf1PNADwzkiLBDUnSUwbErKVtYJHU3cL/mq+Kx7ZW/ODu7AK2AYd+HVr+5cM+dHdFDfN
0dnRrX84W3BUTyVUceH781zC8mPVfkvVjqzUwttdDBR4OeP4xk3VFbkvaZjDz+nZToPstnIDGiYt
wMpfibUeNc9WB8sTrgaFGybZt6b+5bpAdqcL0JmLd0e0bexnCNKLUirg2uNk2HjI/dkQsQq6N6XZ
oWM/7ejf9XU+M07mAQsLjCjWCuIXeXbjjfGKKHqwSLsQlS5mm/EVxnblgyxrWP24H6oXfBhW2upX
WWIjiQmXjQfRBKuyKham/OKFCp0ZW7aOdeQ18IMKByLWWQy3idgLLUutPAt2Hp37NTEDYmzanPkD
ZLy7JvRZuUEpCoZbzh53w831CbkceBzzjC29CJLuVsLCtC+2ECGHG0+/YxOksqAOfr2Ly3PuBOfn
n47xKAg6xm3Fwx7+0hoC4AQA+kYuhGh43qCd/wYGJzDWLtyubA9K2ixsJFLyMfIzDxHsbk4c9Vck
CNzxjyo0eY+gAJ5DdgqcpJVKWfRQ2hbeZ7DonZNMfD/CKHOtnQmMoTaY4rV0R72vJ5h/wo5BZWBL
OtMhS6EzhVXrwuEgSeCXxJV7Gq0gufWgEL/JKQTE+6mIf0IdfdzaQdntUzEBCa0q6F8zmLzsoJHE
V4CqN89wRGC71mUaWoeut0+HKdooMlVbCHbLXdTX/XHQ6XjsoPUBYGbbb1o/0mGllQd6Y1senazQ
H15rp7bR+YlDTObQjqAfuqLuNygGjvekzay/SNa9smpQ77qW8d6qIwj4sgqeSIoXJ3fkIoDFPQD1
UK3Tm4QNww7OBAicMEvcEk/3dx5kogZcsYR3J+26e3ZblHzt3sXrF0W5hUICGDHlcBeTH8FEjnBn
jTZEMbbvcH06ezjCRwciNRHEx+N/fdbEd+6kGEw5AtVtdD/RreQNLMw9CqfNpHef4dNWPYLqmNrr
oZY9aCmO4j87OLrDKmJIXxqRt9WKtjwdVxGDDwotkppsBlLb64K7cESX3FoP0oVnViCKBz/JM76J
3AkGTZYH48Evrm3jpiIqWw4k8/vQmxQ5QMvHBxFCOLuxaryHr20fI6hZsAZzs9qrkKAAobEFTXAd
SxgwZP24RGK9HMqcwAhlgVVr7oMWFNqwg7G9/FXDYG7tQC4eFonR0RPIW3ztY4xoVnt+E6cp7ZEK
keQ4VW3w0I0JhcCSP71d72ImovnGX0Pg9p4Ct74PYaQ0boSbByGov/Kpc1z/RqpR/rrez1zc8Y0L
iRz6Lq87sBwTPvggN6TeTQxnk+9FloI3ZzG7VnDVyN3HxiJ+DBuDMviW2YHnbK+/wOXrlmOKHGKb
JDXteB02/QhXvBgOBcJfAovNjeL5+aeg7XMrwBdBJ3VCZieTxR+AIGEYyvQ+K5slxey5LzBOBg7c
ErfONYQeqe7Jjo8+rDGvD87c+xuHQpcgaEckR9NieOawFFn1Tgl7hsg6ufEgNtd7mfsAY/tDnpyn
4IVATbZCbss6+xIq/9/X2jb2fQrLJBtSonXYJYWzhc1ku4MCgrPw6/mRjb9wapqcitbRQxsUkxMi
eQ4gYFVL962yJ/uvpv50aBCT7/RYDvfw3YrXMOj7PTkUJqtuRx7hIuFuIM3r/O103cDGpmLPbZJl
K0q94aUmFpzpULe+bYnCkVAK8hf2kt6Kw+UQUuIZOfatojB08qZ1FTEG0zJnwrWsG9mwg/GyWAgE
M1HNFCSMJFznwOFQYVH+89r3Ad4mKfy8xhROT8mSLMRcJ+fnn/aJUzpxPMEFJrSZzLZBPKp71qQV
xDX0b2jwOfGqBiXh+LUlYUTPtM7Lwk5g5g3y2e/B6W5Z5B+uN+2dY/2F9WCC58se9rAFmbrQ0s0d
Y06u4HBbQd2iBgXmWEjHepQx7//x1hMoVVLR3dqQ2vjRRrV3k1Or2IPGmG39XozrGEYfextw43cM
SnILL8BiV7cJPZXBGO3sGkSkdQdBDWQJ3eIdidRiE3eOXlNcY+5JUvbrppcyLOxU7ad4rDdW1eOf
RMCzcZ06Pg7yCuLKQPtDeIY17gp2dTp0G5GdQDWpH3ySZK9CtDSEs1N8nyagrvoptzc2hAJO0h+m
b9QFiHuIHLhpRqyBY2zQHvyxFUeexOWtyPzoADXIHra0QhxhSDms4G/IXkWTdljHKt7mWdGU+6Dt
rK0iIzzrqg4yxGvOAu/N7Vvir2GB1GdHLX1P4negh0KbTKoAmQzyautFxNw5VF6YNtOLJHfSAU6d
+KfvUWtvvAbZ0A7G7guX68u/hY5pRsKla0Hxe/JPvoyGde5P01H0SahF8wNFyZfSGh6crl3YrzPB
1DRGl1HktnDPVmEcZ/AZhQfnt8Ebi4XWZz7lP1wqGDXRWnhAPyvvkTTBAbpnkEtvn5SX7iWcU0cy
LmzTuZhgnD1lW8PXtNJ2SMnDqOEWVOEHUcNZyH+D4tPCf+HMAWfmDttk8rXOILOlI/KuZfEwllAv
VaxaMbGITJ9ZXSaZig6x3YnYgeAFbVet820QcNheIt7NNW7cOhuW+vGY1dEpJ0A8unJVUdhB8qWU
zNxyMoJlVAcRd2GAdMLB70KL2986QKItXC8+1Dov7TvjlqkpdJ2KNtWhrSaQmgauwc3LbW8DuzH6
ncEVEEbaqd7nKfxcbVhlw9MT/1QHa4ribUORi19Fr7BahSMXvNFa2Div83/Z6DprOxLjtoZ5cglX
0zTZOmXrr4eh8HY5PBv3IMKSp7ajEpemtt/qaDtEerhT8VTuEzBWfomoBwt/hF8vaa382ApoJKne
6vt12dT19zh17fc+FdkjdE/ZDReWe2wzJd50FsU3CbBm7SovW753/Ko7m3B26TZpWnLD4ajtraaO
948F8LbHwY6Hao2sXHS21Q12sGOy7qcqqsnCGH9Aby6NsXHB7iIOYCLl1okO5baoxaaSZ0yztXPT
E7HYNy96i1N9Gmpgab5lFB7CWbrx2cIGmwkYJsNIVxF0S6r2vDz1X5s0m6xPd3HN9mXTv7hturaC
JS3xmYBhqnlyQHWinmKbTWO2baxkWwL3WyW/zjaoRf/3+gk/s91MslFXTtCng03kyYVUFljnsLgW
K5ouqdHPfYMR9ByfarB0iXUCNAf+wu3KRhrMsstD6p+mZqneNBP1TGlPm/Kg9mp8RG2dph6+0OkL
FcPGksHCopsbJePW3YOVynCLc2Hq1/8kBewdJ8keojOX/0vTYLJwSE3A6+v4FI48uKkq8YAUwomo
6msntknDce3OgcEzALDVmdyZwQhX53C9h1+wT9ZVB+EY3a2uf8lMgDWFjC343+FKT+GWqqwNG7x1
3izw7+daPs/+p0s1bKPdghEKFUP8QjNRPUfM+/G1lz7P+6em8RNbgVnQN2FWdG9O7r0J5PoWBmRm
cZpUnI64zlnhHghRPydIn9TwTaz5QbcR21Kpv5YPMqk3Dpg9LLC8Brr9SRbKUkSPEPDq1pYe2OFr
g2RsAuYDb1lFCkjONnsfGvuYB+NC0zP7ixmHvvCBCBl7zwJI5Y8FY1LiHwlcFb/23saR74LuRHxa
BqdysmDoefKmpeg289om10ayHkJvHVDfedXF36JesltGS/EnrovkayNjUmugpFF3rcuD0/muBdvK
TTy9TvbwtbBjEmuI7m3l0SQ6wZdxNdEcjub9qvaDhZGfWfqm8GWTiSx3COrzzII4XVQgz/5Eo+cm
oQvvPxMSXGPfUtjTdgmzpzBWvdyz2hp3TeumCzf2udbPzz9FBU6DBOYRFRaOnjYx57icMWcpuzq3
duj/N94McIuFxgg4xKKDI9n3wSGr5Vv0DGWKmHouVQJj3oy0gPn6P89S6ekD99UNPGlXNrF31J3u
kDc4VaAmDPwXoUs4zIvXIw7bzf//qtECPbpUNdiGGmmdBFqtzRqWpNsigZ7ptIoztTA3Fy8W6Mg4
DFIPnkrJVAIFIpT96IBlsB2YRX/jjsROUxZbayCOuq8sM3RmLDOdS3iiDh7ARTArhgPVmjT1/npw
urhF0LSxxnoe5CAooOm6ecmz9yK7S9xqRSp74dXn2jeWWV/XBVCZwOPZjWA/rcEjB5YW/F8AqtzG
AcN4YT4uLmd8h3E4YJtzRxfASCUVP+U22QDcu4UV/eb6MF3cimjeOCBI5DrCl+AQn0WSIa+6Tbrq
7XrTc29uHA9VA45nltAihI3LvpfNNhucb0jPLATw86/ff35XODELD8iWa7DPzziuVPGdmny4N0OB
TQ/5TTyB2D141l5ESbVNRLvERpr5JLMGwSLIIKgUGP8oS2F52JUKQou6WNmCLQE9ZybELDNE0PMt
HVSFQ4eoOxixnXJYTn5pQkwPpaDoiwE+zyqcrBcnSFZTchTOUnFhJkCZIk5ukUxqgNxW6EPr2a+w
ToufrmutaXDD5Cll9QKwcm58zs8/nR19PvhdmwdFmOZ6w0u11Vn1pSQ9lpSxp60U9tiyBO1lsjOg
V7JcQLoZOGUObti67S37RlalOniQwDp5jUcPQrHm4AOHcyQwt942QSv3ChIZYJDG1q8EhlWrOGDp
rauQD8ihAfhMSqd/G6wsOwDV4q1aLyJHKaJ8W/Ex3zWZJluWeDUS82dPTZ2iiu2RJaTXzPL9SEZ/
GjtdQy3aQ4YxdFC5R/Lv0EZIF1vN7vr6mpkaU1SndrwRYL1Iht1I96r2NrBi/Xa96Zk3N/V0kipq
gqCIVRjger92aDlCPzknOwV71gXg5szBZ4qoZK1EPaYTKlQxlIt1gcp4Cy+XH5EzIl22EBNnhsjM
cgidl4EPqdEwi7sDK4N31g1LCJm5to2Tu6PQER1TUYSquZvgFk/o0t6eOevMXEafFoFskrQPx7b3
9oWy1EuTBvXWRnb6kFb90gKaiyHGWYfClpcBVw+2nMjBNYqTXQOAWeSqd6/jIRO2h/9r++eXlpRZ
kUvKs6bNNCGQQEbzLJk50r85LAOvtz53OhmHn99kblVEAIQS+9S0/zhnYJdDG7tpV8pOdnF+W0Ms
93pfM5vDrCXZftroEhfTcKx/5XzvxvvCW5r6mSkxq3rEduPCZTXaZqtY/qxCFuBHBjLzTn1gSwyp
mcEyzcbgCRTJSaUoHXa/ovSf09OX1g3WOh/v23rY+ATyqt20MDNzX2Rsk3Qq7FrbI9TRSlmvImyb
VdwnvyGtuSnrdECO2L0VZfpyfW5moopZB8lUCsELCgQG0ghrbeOy3keryLJWCYHmrF6SL55ZAvwc
Ez5F9lF5dtcRX4YUfgi3So/iBRIrUTjUXByuf8lcEDAORzvAeLEBGvND2T46g9yUJEvWKi6foD20
gCicC2FGAAhYJLLRPoPnR3mTRPLFr4Y/119/rmnjouuILte9n6gwcfWK9w1K409fa9nY6nYf5eMI
CcMwU4BF82zl0G/XW56ZVTN5WflCIRrKIbRED0GFZldFxUPW6YVfi5khMZOXaYvffJUTLBpZHzLG
v7OoWPKHnFn3ZrbS9fyzzVw2hH6R7IUm+6mKVxZURLj1MjkLp+nc+BhbmcOpA9ht1Ye+9O6gsXSA
ddAP0cYLK36u+fPzT5tK1KRN4s4dQua0K976ewdC1xqp/K/N7nlaPjUPQTg3H1KE1ixIyaaBfe0q
z+kdiVL+xR6MLQstCJ3wbopDmrTvVTwehC4LIPSal+tfMBMSmLFdWzlGnqzwBSwbn1Vu33eOs0ua
/F/pW+/Xu/gfZ1e25LYKRL9IVUILiFd5G9uZfUvyokoyiVa0ISGhr7/HeZpLLKvKr64ZENDdQNPn
nDkbNdw2yKmuwSiCqOM8NEUDied+d7nlmX3A5AtKeyJTx0HLI5HPXWZvm0A9yXjaTZ57ZxF2CHzA
RC/3NbPBmfnMgrtDnpwedkHZhlJ9pXceGbCHuul96zVIzkKVBoohI7I67RIp4Iz1mglOXEX46EJu
AhVHIl2NKh6A6JhQg1+VS8P6iz85cwc305y5NdB8mFp5rHFCPBGn61viKWTjVcqr9xGCmKu+fxzt
FK+JWtGyDjMetPdx0/l5aNeckZVVxlAbzPOi28UlCFFGXOedda2G/AfeUsp7ZYP+MVQ2rZJV5k7Y
OWlD04MnpGAhBAqXmGVmbNlMqUq8D1GdA7frpiVOBNL7Og3RD6Xkxmqvo2ywzayqHIkLGA/68OM7
Vh6S7OOyec0ttRFJHNRe4QXbVyjJBteoCFG1TN2FY/LcvBgxhDC7RXl02x4ZdItrCK5o4IPSqPY8
0INJehB11W4vD2PG103ynSmlBXEhXHDMM0ikdX9A/r+5rmUziijixw1By0Pze3S+ySUt1bkvNrb+
1Kq8JG8G+PWUbWyQzlUxfbj8yTPzblLrpKBcH9oYG2gygtjf6t0HxwPvP6xnTeKlcrq/WKEzDmxy
0qQuquNV22MAomc3Ctytu1Q0+WaySRdCdBTlNMjgDZs0h5yQV7TNttYqBTBC1HtCJitsnLpcTwAB
h15pA3AQ1cJaJaMVAGZMvTsUti+V+cwYucnkkaR14/GpVUfe8+gVVeYM9x1p3ajU8a8zQJPCAxy2
LUrOYgiLiKZbFYA8Ai0zVQvHrbkVNT1JZ6lok1Ed7ZOe8lCOX5KUvyUoul9HUqkFU5/rxdiT3cJH
GPUUaojy7454Szu9StlOiesOu67hSR6LOYixYTD5CNW/D6mvet6mtklj0bQoThpdNFxbtxkquJKk
WjgFzcyISWFR6r6NnGZSKON0nh0bxYOZxW+TRN4pHSxEyZlAYBJZVLyfbBuFQZD3GV5Srr9URL1c
DgQzdm+SWDhpHkOVADGmjttH4vNdXSYvTUEX7GXmaGLSV0wMaOhiskG7ZHdvicuPTRTd5cTOQoCN
vyZTjuLN7MNRKDG5PJ65qTqN89Oxt2QkZRwXj6Pd3In4jxtcpXlFbRMk23Y2+KFlh4aTZ4oi6GQp
vzJnQKbjAguUeHY1HEsfLIh9sRrSu3hM1kG+kHqcmxLDZ6OuHbH14ctF8+T1LxzSnZfneuYWZuJc
C81HMXkD6DaL770Wq7zAU3Fir7LawjVgXOhlzkKNXbBUPIm5lMPRi8cQMoSkzlEV+XF5CDNzY6Jc
M6RMa9ACA/qsm5BH7531drnhmbkxAa6ll0ChsSDqKLg8SEQb8N6GyfBDFv5aRUtvLnOff+r9k7Xz
tgUvN0qnUS89PLcq3dhOu2A1f7mZzmzepjBP4HZDnWnVnTT+oDvuSylWTPfxCkVJ/iphbbBWZcfW
Ay1x+UZOS+7ipIk3edxk68SpyQ2PKwlskD+tLdTEbXTbgREfqoEvDVi5ACkGi0huOw3+WJzQIgX7
PbYFKmzTWmwjPOPvJ5QK3SLy1TtZ4DLT1zlB3lY7J+BhvEp8/vvyYs24oIn+7K0YLBQcQVBO2Dsz
R+21gkTQNP6I+6Vy/xkzNqGftbSJslo4y5C6b+1k/QjS/msK3abLQzhrbz43oZ+eQzSt6qk42hEK
ZDvbf0bh9TFy8mcrTe5KqZYU78+aHDo6XXg/mRyEIPMRWMT+qHS2Fb3elW7y9fIY5po2rLmrE4v1
Ke6xxdCsO/LNjn5ebvjs+uKbT79/+manrIZpcixcVqHLEKOgcSw3Ve33hzhrk2fR1/7jFR1R25SX
Knnnu0Emu6MflG5YcPksa/kCKu2NGuuFg96MIf0tsP00GHiIrWUQSfQht1Gubllav4FdbaFc73wx
NMZg7EdB0ICQhTZIC44D3iW93NtAHc9eDSdZlDBPXAKwRU4AUou6cttNFdtCSiX9meLZby+SIdmV
J2nmfvKL51iKak87PE2UtkR1NMQooX6o4sdx8odXkk3dZgDQ+7bqBVmhymVcK9q4+47h5F2jxP8O
eez23sHF7S2KE1D1JiMp//iyi5AMArNsVw3qVkwcWGAnAMCxb1m9jlpKt6RK3dBPIPAl3jMbqqLr
uFMV0I9Os3UnV35xgPPYq6hKUlRIg7EBXziJtyxzk/tiSMpd3uGiHtCCb0QcFyuiKvkQp3Z/H0Rp
c1WSDoZ5WuNPawnmO1yoBQ6PXhdvtBTbmDlh7foLh6G/a/ZPDEf7J0/71L7SVNPURg62HuzcDz0L
z8jIqdcHPg1sR4Rrr3E9w4NR0Jd3jKjswQFZ4o5DWPmxzfzglhZVf82OyHCU/P+35D6mrSpyjad1
/+hEw1MzZT+gFrkCWPW5qYLXK1wQ3RjxadJ5ziPwIx6h5PE2jtENsFDrKsqerGpJFf1snEIXRpxq
hjKOpsYZj1bV7CPbuskh7LGwZGcPzGjbCFVBDOaTPgLpFeU6uWkQuym48sFUcu/29EZMUHpW7SHt
sOVeN1+GCeIK7TteXFRH1X51iy8tyqSyLgvH6Pfl9k/t/GOCGJBhgkPk6TKNOmjiESXXeH9pXjlv
9V41vrMQss6Gd3RhRCwe+Ikq8xEKpbaDwpC3PvkgQbaKoiURrrkxOP833VJBfzJOS3L0EtTGDYF6
aEf9FAOysXDGPZ/qxBCMi2+c69yF1ml7LIvVuE3vnIO3kisorFmhtfLCVq/k2roFgH8bhYfneB3d
iXe6Wep+zqCNI7aX6NEpCugWBnzQrxpilTcFdZ1mwcTOnk0YMfPTFAlEbIN5cyTgiuu+2sHXyb0f
o2I9fFy2sZnvN5PRYMkH2s2FepxdTBtdjPus4gu77VzThq/HTutWY585R+m1z8DuPjX2kiTJjNma
OeGsSUkxFWi6yuxnFcCjVXk6fvpZGwI51yzY1tzsGw5eNxrg9WDURxmDyKd2Av7e2Kn1fXBLdwXh
W/7HJ/nSlXDGU0ym+cyroYsoQPaURTrM099574Pj/s/lZZ6bMMPPOyUSB/Kd7dGxspWHRHGWjWFB
34VYWOy/SZszwcrMEddOS8rIcmFIK28VvA23YBoXr134MB3aTb5qb5xvHZ64nu2tWFt761v/Xr2L
n/bTmIVszfbF6qrnFbiMEQ8AbMgBngaFj+i7Gwaa1PXI1a2VA6F6eS7n7Npw+Y4i24niT/fYxLy6
C3o6rgbeezdXtf5PelkzyoSK8fm4xcVV9x0XwKfrmjb2d61qYk1W5h0DWNqelZ56oURHV3FTg5nR
8HfiK9/pAWM/iiE7QDPwNzDJHzbjC/WFM/5hZsRragF6EGFdJfj7/LqEnEizstUS0/xc86ffP533
Gi8RU2b3YM+J/C0jP0F2u6qhsnjd1J9s6XPrJRGWE6FiUWf+R2vTPSRddpebnvtww7V5UVYuIq1/
nHpU2Q52WGsRJs3SpXWueWMDb72yKXUuoSptgeuTsk0gADJrC3epHnyuA9NfAWYosoyBP2pwbsC+
k4Siye5cnX27PD8zQdzMX2cS9Ms2FNGPI/P1ukzBU5TaD5UDkWirGkvg062Fw9RMYDDz2T2NsSVF
rX/0cleAPUmDeaeJF56d5ho3nNcPMntiY66OYzasB9BEJDxeX56hUxNnQreZyO7Gdmgo4LcQ/uz2
DkgC3Ho40gQanmPz1AzR+wghs8tdzexDZlI75qzlpBp81HJOwZvmgGmPVCFjC6HtdQsa3c3lfs5f
3xiW+P8OV7TCjpKEsqMPv97nTYfS31zQDRhrsxvIh9B93NH+Js+Ec1sVNVkzN5M3TlAr0Fj17mtM
oqVijxkDNNPfdMwnUQYgwVO+ZtuEqWrrTSrfNZqI73q0c0CM03HBBucm2IgGVZuUAN3n3vGEVw5A
MoxnwDDvAEtGhcHluZ0bjxERpoLpljM8gNo9XScMWut62AXMWmXBH5b9uq4TIyrk0ACdUoVoX4M6
JKu+WvLn5KWrduxDSM4uhM45nzJ28sbyIlpGIH0raE9XLi3SkEbNQtH6nAmaCfIxacDs18GtbDfv
VoM/dY+VSMRT3innNqPc0iHKc+LboHBRuytYsE1pmqN+XTa3jVXgDTcVebkQBWeGaibVZdDa/TD4
3hFVILfjOL1EhVpYqpkAbnI+as8XIDJpnWPiQo5CMeR/8ebgbkqwNC5g0Oe+/mTtn7ZPK8rqTLo4
70MaQt8k00n5eLSXUo9zAzBiRRDQvLEaGHQFAiAr+taKP12SLHjLjEOaOceyy7MuoikeOfti01a3
SiNx1H5w9/2yo8y1bzi86tVUFRUcJWleEvtLNoid7RVgmWsWdoe5Dgx3d4KxtKzCwqmR9fueAdZG
p/55atO143dLj8z8/Bb0l/r40wLX1APNScvBhxlBVgYlBBsWqT3gbdieoTGsLBnmbuKHjvC2l+dt
btEN36+qiPgt0n7HYISkKbXZgVrsA0SCT5fbn5k2k4KdEVplrMa0IZK5q0C77aqOgmcnGLat271c
14lxKEA1flaBjchDeYv6bVXV2h6BReu6G1frhcrfmXmyT7vAp5UBf77LAxfj6KIuTMBaWeUqbP2l
POuMZ5t07MWQ2lSKrjxmuXwnqFluPBxhL8/OXAQ2mWK7oRh6v0bQ011zzyzrR1MMX5E4VmCTQNzt
8ZiYU/KVEb7vLNBAcvEMSY11Dxn0hU+YG97p90+zR4qUuX5wsjKc/r8G9dh8m8CKt2DDczZm+H6J
A+HogV4KEhr6mRTQDq/cFNX/YItMeb8Q3ueGYPh/2RdV5U7YJHlAvnid/NL7S8qQMycJ8/EwbWUs
UaBBjk79Vg53fueETfyU2u91Uq8v28DM2dZ8OyyZ9rNyACmqStrHEpKpjUt3fcbv7JTcJ0LfW5q+
XO7qvKf8Q9NuT6WjIyi5H3PSKGB/02RdgBJzW9vewhX4/FL8A3HuaTfEMlcUS/FTsNfBX3iwPm9H
/2CY2zgCw4uf28ehKFgIWoLp0U/ybD0FbQYyRbEkgD43Q6f+P3kDA6FsOjX4fgtX1VZtfRBVx9nC
9J83pn8gy5KTXo7lQI+0T1eEVKGeVOhHTUiqZ1D7bS4v8t8d6d/L0j/w5SSTRZTGTBzBYOluHTcm
t51k/KmukDtgOPOIDR7BijzsVY96DltKZ6Ujv1vFY99eF1Zsbji+8FU0TREKDMAo953y5CdjS5WT
c7ZguHvgi2xwTyzFukh2vXub67uMPTfd0rvdnA0bB/tODDkAomg/V+mq8OvQ0R+Xl2bOuowdvXfc
wE7zwjmSMhWY+c7fToWsV2BLqreXu5ixMRPaXDVJzUAsDNEy0YZN6oRp5T47VO/F8GVcVLSdWQIT
zOypiPQuC/xjZeEhg6BCBGJeHd4zSLJwnv5b/nbGik0w89jUY5F4COr1GgM40JU4yFf2kx/rvdz4
D3rlbfJN8Zw+Bt/sZ35LDv2X7KZ4LL6X36mzsdaXp3PGFkzcsyjjXqQtEMi+Xb60Lr3R/XU8H7aJ
epYQqe1oZzvHpuH3k82fLYiF4j658OWzE3ga0qdQ1oveLrsmAHVj3FZrUHiW665VyVNfyGnlORX1
Vm0XNOvUaqqHDNpwXyRFdVrAi/HWzz3U9eR5vSZO3x6SJMZ7VBqI7/iPYQ8sTrGy66kJrUZWSciD
gKxcr+++5141bC0IKG18rlUSepr4q57KYmN3KGK6vCYzXhQYXiQKB/oRFW2PIrV/1wVYlgOh7+zO
XjhOzBm3EbqG0W6UiiJytKKQOxvtNet6/Ibq29V132/Er7obu4kOeDQliXcPpq8tLRKkecjCrX7O
ZI3wVUGNGGpBxDnyLhFbyqZml1U2X4gv569ByI3/36p0AbCApEV/JB4YjAGhyvbEIe6GZbWzTmso
xHYx2bhcE1jb+HZ5xmaGZCJJGxfJvyEAee9Qk+/QR/8g6ZKbzBiTiR9Fs5XwJnghUPPepmCNveFC
5A94QGt3l79+rouTnX1yRArSOMrTxAEMYrxNqHPv1+7t0I0LPFkzEd+EiZZgAoa0IfwcygcHmdMn
SpJfYJv+OgzxPX5/uDyKuW6McBKTxo3BANEC80TSNaUcup5yICFQKetirN4JFwuJoLn5Mvyvg8UG
hFqoCa37J0uOawlS2kGkj5cHMuPeJlMmaahFBpT/Hbk9hjIYIAX9LQAXki3c9eUe5gZgeGDdlX1e
cvu0IsA5V6n/2w6UtdVZcR2Jk23SJTAr9TSv0UPXFeqIbGefr3OQRG5IVeoDr2SxlByaGYvJniDt
prKtQHhHTgb1PpUB2UaejA4KZNPvl6dr7sBq0if40CjqClAwHyWX9U7Y5bRuaWu/O2NF1xAoLkN7
bJ19hhcdFKRGMU4aOkCiNXGfLn/B2UFS37zij4nTjEjfOQeQCIRl+dgDzp8uzeDZ4IXGT51+cv8g
LsHNq7hzgHSQDFnr35NyEbx91pjRuOmVncMUaxNy8IPiw+lQKkcT8aEtdpPxJYL2udkx/JE5FgDi
jZ6QthlwXZlCa5gA4FqiCTgbWDAEYzuUoi5yYMJsiGB2O8jthhH0IkRZhV6NWsT6x+UlnpsowycH
2fcDyjbHgxv8VBP0FWMoDbXtSlRLr7/nVQYwEONcogIvb2Xm+AdwRYYqiuV3PNbGXyw20CLULTJH
3LfkGm+Jrb8BCCl5gqjHsLs8vrNZBLzvG/tyBwyW5ICiHrxBb+tEhMNQrwby3Hh0k9vPkbu/3M95
a8Yr/P+tmY/MmUhZOAc9iBCyE6DKfr7c8nkz80yasqi0nAKAEgiVO5XaWJL+8OX4wCzGFqZorgNj
H45VXQduVdmHLHCPbjQ8433y4Dni5fL3n7dj759yT1EOJaun8WCVyReVBDKc/PRpssHgR0b7t6y7
a/KdWGrD58sOKjAJUCWHICv7TQUy803CrQMtsoUkztxEGQ6v+wwVd741HaDsZq9HsA9vPVT7I6TI
amEt5szIcPokq5x8wlHxSJV/8Kn75nVjFV5eiJPJ/3NzpDiG/t9Eq1GnBMTu3cEHW3UzdDexjFZt
Ua2bOlvz4Z64wf1kdavLvc04nnlPxfN530tcsQ6p1dfrCu9hYVV6D01ZHVwv/cnxYLbO+XVAA+gl
/X9snDgyaPJ4OASBvIF8zhrE77c1XyJyPi/dBtsyYphd1ZWdNREqoqYyX405noPTrnE3PmPRtM4S
CGeA8bIfn3TT6FMQ69e8V+BlsFDfTCYa3TDLDV4mL7PXyYTawxVQ/qg08KYWGO2IvrGgIrdVl3j7
qvXpH9qU+U2aSHJriVjfitZK8DIkrO6+ywr6k0Y2eyWp1D/qEbTFK9D989chYGpXOSn/FU+uky1Y
zd8y/nNmY0TQKBBFhDoMeSDDOynqFXj4tp3fbYLWP4zlS0TrHYhbb/vYWQE7uipEuSUiWekk2ahu
iTV5JoiY+Qa/duBycasOKnMfNWWv9VjVN31bjGGa6++eGpPtZbudcXIz/TB2kjuis5sDTpDxmg0Z
TlTueCqr5wtxasbHAyNOgYg7FTYq+g5UJ+WdW9PkifpT8HT5++daN4IUGHWtcpp4c2j75BvL8j20
HpbYaefmxohOfgyb5ha+nABGgJfFrdX8wSl4Yebn4pPhw0GuoMgZuM1BNziuTSeNs+4gPfkB637w
ebfNBvWnib23yxM1Z1KGS8u65tZEnOZgE3FADv0hEumrp9o9JNR3JILQxeV+ZhbEzAxAIRVaHHXU
Hno7hYbf9DAV1e/rmjYiOhnGpnJcvwWyob/J+sAOO8Sahe+eWWwzA6CFJxTJ3Bakr82PMbFuKxts
OW2wdP6fa984dnRD47LBKbqDlWlegB4CxIM8tkioq9b5enmCZtbYzAEQG6ckz4nFQQxF/rUlFls5
whlBMhigHEv78dGnzlLZyNyADL9GjSbUhia7OCQDa9d51uqQTE6wJdDqW9hU57ownJs4ClpHTs72
tH5LrEfej+uxiRb8b65xw7urQnLcx6sGZ79a7JLKFhuZZcG61yx7vLweMy5usiUOPGsmUbD8AFGO
PIHGQ0WfVMB4CIqDbtOTIoZMYCpL0HglHVieSc0Xep4bnOHtXkHziLma7dve+VHr4jVqWxxClli2
Zpo30wEDGBMQTQZxGH2hwgy69Tub45iV8EwvrP1MHDGzAZYvGa5qlb8vQSSxiSM67OQgs4V3hZPX
ndnlTRbFsWr6pHczlHOXwaos7iMbIrVBjTj8dHnp5zow3B3ihWxshVsfpBqlgK6CO/wqmQw+fEKj
nRMF6cIRemYp/NPvn/IKtiO7nlTAC0ER6S1m7o9YZI8iipbIsGdiiontUUmd2j6krg8JkiIaxD+p
54cuKCfV9EKi65ILngnvsbQ6vbliFEyVjw7Dq+SQlU9+Sv9cXo65URjOnmk3hty4xCyxagjtMniw
OHkghH7pFOpc5HUPntQziS611xMF2Udoe9Zes0Mptf9F9GmxvjyMOacwYi4YPzzHK/zqoDNJNw4D
+xFooJoFp5hr3Qi37eBEMW+i4tB18V1OhxePsQVvnnMHY/55SqsuU6042KX7QvrM/RITK165yvsh
mT88XJ6eGV8wtbU0+FcbxjN16NugBzFj9D1O8q91HCxM0Mwlz1TXkorVfgzVnIPs0uF7oGtQaegp
/dUMXn4L/QX3jpakjU8KqEt46Zl0kmdCKpup9IK+R7Vvl+ss7IGWX3Xx+OHJCtLjeNdX0r8ZJ0ju
+MGvzi3fLs/kjCmYCMteORBG4zgtQgftvkrzl5ZWC5FxZhJNZCXRorEqm4GzzJX5SqSkDKkf305S
vxUT+wb93i8iW2I4mPN7IwyL0YuHJqjh93WyyaS/Q05jx1M88egn0oIi9vJ0zRieCe3rRdRnnYdu
NHI/u0xob8NVCjL/tIgX6qXnujB29LIFOHnyQPWWeGBlsJT90boEssBgmL48hpmp+gfBN0Q5sHsI
kV6MqqCqt94UEygAHxjKmmk4ymChiGdmJCaSry6KoIAISnuQ5LGh75x8E8XL5TH8rRI+s6+foZMr
CgvKyYcA9Ue3hRb5EFLwxm11MvR/lNtU684pu6cyr92v0UT1O5B4dDN6Kj/0qGy+6YEO2iaoptmk
1MpXLAl0GDMrh0qwcD8uf+WMB5igwKicSlTtR0hx8n6fuvSujy2oInVfCjta1QO9TTRI6i73NTfZ
p98/HQ88qkdWecw5CJSTCUh++lDO7tur1MipZ2IBlQdVu9bT0b5SXR52ZVSF0zTdRUPyc5qSX9eN
wdiXKOSFRrw8BHuq0hto3KNMcQXQ/vpy6zNbk4kH7DPPtuvGt3DQFD+drgxuxqpr79OI5t8jMB8s
dDO3EMZ1v68JLtwTtfZc8TsfhcqrAkTb0mqTBf+dG4cRIKI4wq7DnWgPRnmAiid1N5W4XhaEP1pJ
v5QfmxmGifqzhxbiyHUZ7S3vidBbu37p/IWKhZkBuCd3+WSqo6uDJPYzax9BGbMSBd6Un2v5Wrbl
gi+c16eDZsQp9H3qgZa+Zet+ivZ21EIHBWwXX5w0iVcOw7NfKFJUvMeDl/3qxTBty0IkGx3IfN8k
VvM4qcHfpOB+3jHLqxdyY3NDPv3+6YNyQUoI0mLIAjVmAzTYk+4nxGhDawmdMrdchvunuVO5mqCD
vnifgkcnum3G35f95nzRMmbT+//Hj541JTKtor3ICzcA3SIHoYTgYLgah6B+gCCVt088yt6rMhiq
sCU5Sh4ne93ngCcL5tBnD4yTu4WvOZn5mcjvGkGikdANcPreQiTKRIjNuA9x4L8F5/Q+GfDiKgPv
Vo+lDcaWGLV8U+Mt+N3MvvmXW+nTGuJRFxKykkT7jpM7pj9ArBKWMWD8A6r1r7y/mKR5ss7t1Gua
5EDz6V1BGeoLz/J8Bx34uwLUIk3DlmiX5yzGCCMZ53ZW8io+4ECT3rhKrQaQu2wz16k3l5dqpgcT
fTjQCumpaEwOtfgOxoWbpvC2lr3waDXjUSaNngNpoVSJINqzOLiNy37r5dAfsirU1QmlFgLJ3AiM
OFIVfQBEph3tlTXZq7gK1HOTVaji6scrs1Mm/pCpIJ14hVBF9HODWoep2CfW03ULcBrWJ4vN2ZR1
oBMGuJ0xaHQS1LB3k7RDolO2sMYzRxwTShi5pB36AZ/vcOWHPGavtuv/6E/Hgsp5IMwDyxCvHy6P
Z8YDHcP1XactM5CqcDATxd2NCLI1zegdzYpnyds+LCl5vdzRnHE5/5+4qfQ7HykWbLEQ2y4BXspX
4DpZVcOwEEvmps04JGRp6vtl7SGWtFCbcttfIDW+B4XPrWuVSBoN7znQOZfHcorSZ+KlY/p5nvUn
zfhoX/bO3u/VJs28hWvyTNMmnlBPNHVrR0b72i7vtEiOeKHeX/XVJjrQ9i1aZ2DVOOQiCqusBrvF
MC6xEM6ka018oMWtukpImx6cHAAbkrPMX8Wooe82eHDg9xxIexXmoKf4xuD4x1Tmwl44HZ43Ydd8
8OND7vkDKC8Occ9sGUYu2HNIVOKC6qaBc6gDJ4U++8DeL0/j2QDmc/PMi0JQGw/tBT8kAfuwrfbR
U/YrQM4/Lzd/1gDQvGHGfZlJ8PmCIm1sb0Xy5uhfl9ud+2zDZoscz6IJlAuPDFxfQQylJLfdRM2S
UNpZ9/a5ebZlWjtEjCiap3jeRnH7irTu2inZtrGXyBvmujiN7FPo9TIvYnUMSnWu7zyIv4Ozbg2R
c3Ccv12eopmpNw9lQ+13jSox9RMEKrT1KMbtdQ0bQTbTiahd0p1UrMmedNNLoNIllMjcrBhxtW+S
buxjXsNe7l3/HnTModWCl04sCRvNdWAYZJTmDR9AL3lEyfVzId0/XhXcJJBglDl5vm5+DNusB2jJ
DYD+Aprk6k1eTO7GS9USzfbMAMwz00h4Wllt2RxS7sUbITuyQrbcefE4dV4nRpZSwDMeZh6fMtTZ
ctAKQNBD4l3EeukqKCrShcTP3CCMY5NyIschTtodY6VQPlhUeECIX8AatR0GlKpdXoe5EZw6/+Rh
KhKIbBR26rRbXOZDWser6KpnNZ+bZA2xPcU2A83xseMuCzmuG2HEfLX26vTHdZ9/8utPn+80wZTU
QYsAQae11Du3rVakeLvc+NwCGD7sWHQiImhAFai3bNq2ej0kG5FtL7c+E3ocw4sH0eg8oYhtKo1W
KGQIXbKw6899t+G+NYE8s++Q7lg2jwF7sOnPJtrnS7WMZ/deLKrhuS6S+bqYcpilNbTboOP9uudt
faiKuFx7WZ/dZKC1XV+epLMnPJ+bZ6NhcgbVeZgk7PD1OpM63yS+8zElDp5EVOx/uJUsNwxPh9cc
xtChkVVxQRxSqWDC6FJQbVrWIWVXpaTRtOHPVYEKFpTzdMc2rW9S6SNlMuxwSN5cnqrzTx9o/2QO
n3xBTpnVILSBnXhY16iYhYbXM6228ksnt1WCF6TV5Y5mQobJ6ApmxBgiW6I7DmC5CAW25KmR4JVZ
yNyfPVZiGKZLA4kj66GpDqOo40MRW/W+S317x0tJ1knWeysvBk2brarqQN3pOi1K9Gt4ewK6vDZu
y/gYxJGXhG5d69+BoMlL1Ll2FZaVSI+JlGpLsii5s2zpo4xXpv3GF9I6TEHJdnlj5yGLG/HLHiPd
rSXl/AejdnXDqq6cUNoa6IPvTul7BzG8H0Ut6m9FqWSMmmCRQnEbvlRZFcrkXKZeZdax9G7w22bv
tST9enn1ZoLDX5nlT1aSd4zKljh8b0+TvfNolb6MTjuh9tprnFet3W6ho5k4YVI/ZHZMoLUICH7e
DuV723Brre00eJYqABm60HZ+0hxh5UJu8LxVBmaJ9UghkpCNNNjHpBwOUVxwoIRV14V4n6HBdbvl
X9f7NHk8417p+6Q8sFgGj03rkA2yxv5manr7qnFwk19CWaqaZBtkh7yuUWDhpGkNoeukWDeRQxeW
5vxcoW7HiBSdinVfyvjAo+SHk0frgBFgkroiWwgRM3ubSS4RIwyVZZAG+yHjDyX4igEOfLtsv3Pf
bkQ5LZTfdKgK2qN89MiLLA+zWKeh9OI/lzuY+/ZTx5/WOB4A2Ihci+1B6X2vQEJcOUtghxmXMHEn
GUiqbT9IApBxBns7fdYMvOS1DkX85iuxMPfngUE+t81AFtAKKfcBxUwahMaQx8tdd+Pk3S6rH9ri
Vxc/VqpfZ331q2nyhW1zJqqYcJQKAaUtLZvtc398Sv7j7LuaJNWxbn8REQIJIV4xaauybJfpF0W1
wwsQTvDr78rvvvRhKisj+mVips6cBGS2tvZeZu7f4JG5SXtVoH7cXNl8l56xSmuY5bbMEh7bCwAL
NqmUoFLMPQvhvblEiMxXzp9Lj1nlN0ntF05+7npwWMvDH+6uK8mLEgBPp3r39RL7fA2LNe3E1tzW
0lf+XvDMfzO87h65YEMSOLxqfn/9jM8/Q6yJIXCUd2UylGK/FFB94HNkexxdumEjzXQNpHnpGee/
/71VSGqbs+zJvjLug/b5NnfmjWy9bauuuetcGqrVboSTuDZu59N9AvyqqVB3k/iv4kp6eenXV7lG
PqheToOg2JDQWCQ8qLxbuFZe+fXPtzuU4P47PJhLR6nSpXu7djbEZKEv37kYtq01hW7z7d/meXWN
AGoHTVFsgX3eQnRhsruffT3DE2IyPvKNa9DMz4OiWDMopOgGOaSM7gsDbCkB9G92h8evv+DSMK02
nGEShWjh0D3rnRAQ7zfWL2WocvfegskuGmHptW7shSetZR76DPhk6mSIjNpp3pZy7tE8rYeo9HXy
s17sflvVV/lAFzbHmlBDesb12FZij8Jo2BS3/mDdjFptWH5NY+lCpBdrFk2ecUheAiG5dwxU/AOn
TflPOhLaB3OSG6SS3IXiwGRv9DL0EaVZ+wTPcJoGngPPkCth+cIeWmNDkYvPU6bT+WZCLTjQnepj
R5fFjnt5d2Ujfd6JdgVfBRoyo+0s7dbcJDWbl7ingkH4IXNuCyIWiKen4wl69uI4Z7n9VrvU+WPb
bL4ZprwSQVkr8oiDt4DNhY2W9pXv/vyeAjG5/+5uR3T12HaG743Lxc6amAeTAHCLIDFnQ92DFfuE
Tu2bLDXDBaa5Jtt0cdJXEbHtrVy0lkX3kwa4MQa0Mc1Dl0MJC88zKrAHldz5VecGXiFFHlheXW8o
d9WTk8kq/nrPfo4ccsWappJR0eWuKNieO03bBCmYYtZG5CIvQjYYZ45LYPuGqEr7cu+aJLuvRWrb
Gz8ZCvjcOdjgxPFlEzXKGgLgvfMgmTBBiaXKyOq0uxnmLnn5+mUvrFCxisN1l0FLw07dPQQWHqSp
l7DPBwPUgLn/twesYvA0UiWS3AI7y5D+Cdo91mbocxXB4sf5/vUjPvcewoCvsh/lOtmc2r23X8YK
9O4fE4S+kyXZp5xj6GLppgGx/7iNHU6pFTr+h51PIXEj4qntot1wto6ZvhX+k9MC2NSE7fAiWTyo
/exAccS9y23Q/tRzU7560g4GzwvK5cp141IkXAX4AS7WMPMAun5K+wcNTxJqvs++fVN2V6qAFx6w
JtHYoihNNbjevoGUWeFUAcRTorpIUZQQV7LCz+EbrlirafCBkMzRCXL3ZYadUCl6HZbTnO8GaMiH
M+fFjQdDxqjVxN7YQ8Y3JO3pBor2qN3CGjxigl9DxH36vRz6bP8NPQP3WmmcJj/OqtmXPXvOXKCD
Oef3NcnK7dcr7tPDEg9ZzdqofVObIlmOxAEaRd1CxHejs9sW2aMvfn/9jE93JvfXE5epxuI+y+kR
FLfTrM9WTeUPm15zwTjfZ/+3aQtp8v+OE4zFJi10Nh/Bhy7voYbiO0HhShpwtfRRTsriRUvlvmbl
BETO15/06bGATzoP51858eilSzUuYwbtPvcGhK4ismS09FNIswcHHLLch0DOCH3aK8+7sBa889//
eh74niqhc7ocAXmJzpbWqnlyEx7afnol1l/6ovPk/fWEyWtRBu/9/FhnE8V5kjXmLYMHMWTUrb4J
pCi827FT89FyVfvDcef+CsLt06QTQ3n++18PTjzoOWuYmkMyPz9wYx8S0z1/PUuXFt7qSMiXko6F
3y1HbvzdaPo9lUMERZ5/ad3gzVcHgmyZZFMvvEOnlrBotjNJQ1u8Jd0V2M6l118FgGTRDbHAmTk4
nrhvUxrTVkSwTLhyP/2/YuBnG2e192tj63x0MoWRN3dJkZ6yZNhYTXOXFmpTO9ZzMsCh3YhqL+ky
h4PVvuuhvzJ4FwLPmi2lskQ7nVcsRwnhrfuC9dAuc5QLWjHURYyDCetUoa8shM/jOiynVzGCQRTR
zudZHHJYam1FMvX7PvfJ1gJVOfBtJW77susiMk90o32LRiSDPbWR4xQumcIZTCXMSb5elZ+X8PEy
q+DhiL5WIFHOx9IFOHDIjoBMyLeaQXVMKTUFPm/klreOjoeqcCK4g7lXpvz8uZ/M+DrDlrOU6dRb
89H4dwKE5ty8UOIHYz4dxu5HAlr71594IVytCT+JVffjoMrlqEcP+h4ZlM5oaZKA++0RzOeHf3vK
KnLUk43beG/EgbYPgP6rKQ9ojl6F//5vv78KH1z4QBZljTgYngXSwjglYHkZ2BBYf75+wvlNP5uP
VQRJXVAkknQQhyyZ7wCY3Inhmi/ipaleBY++myzlDd50hKbi8s7HOnuw555EltCwIbI69eEoazxw
gD6v3REvzfoqnnQWrMzr3BEHTdown1/87k/Tzcgwr9UGL8SMNe3HlplgSTZ6YNeyDjp9Z5KarUNJ
s01ueQVa2vIasuPC8K25Pm7b9g4TywIb09diMXccfeGFmdBzkrBNTFihTfX1Gvg/RN4ni2DN/SEI
TU7VYhkTIFejcQB0K8tnE6ZyqjYCJrlbRniJqpuVPIwqVcALs+wmaQX4gGM+7KBBVL6ZxCnDuZuG
cCTLAC8o5geEc3Wjp8yPSzQctiOxqtDMaR6nKh1ev377Cyt4bdvW1cwoZ8QKnkbgPbsGyvTpP3kB
cX/N4pyybBaeGTEHLi5yVepuQB/aA4nrXYnE/LzPPhv6VQTpGtyAvKKajz7Ehd9LAsUM2ln8oaim
LAQmKY9yrvidy1Dk0Hkjo2Tx7haoUISeWQz2kjvGPs/sLW6absgHMFRG47QxzHSKCNeD5I7qvvkY
K4l/QBX+QaZpKAFc+16jFrxfeKE3ucuno1/XCgazlhVV2umDfCyA0FiICCBADoVPFBhDKITzYG4L
ESed7h4m3LJjWGA2kD5PvYAWVMGmVjthNyzpFv8P/xu1UhWUpOc7naVWGrhur2KWAoWQQn2iDRro
QwSOQ82CZL++Z1Q/lNX8U3J7+q4kMb8adIymIJWgTNiUDPGkCh4S1mlzZQYubLO1+3yVUjdd5ha4
wXo6kHqudz2EuuK2SU4Op2O4LNYtCPxs+/VqvZBRrRm1Ckbxzuy19dHtJkBge1hOqkig9/b1z1/a
DOdl9lcqOxZzKyur1kdGyzEPUpbNN21aFU//9vOrkM4oFpkH3P7BLpKT8svXVHXXZD0uvfoqdnui
0MWYJg74k22/6eCtHJJ5zq4ke5/b/OGyd751/DUyxEttQsFch//lzehXkQe1hxRMxwZRK2Ne2HkC
jPl2Pwz5cYEDJLgIZDv1WKJ5GiEn2lSZE80z2eA43qVuG88+OyVWsS2W6c7Y8FpbrpWPL4zEmomX
obgi+Dx50KqCv83Ml73Vllcylgvrb83Eazo/G8CInY89CjmZPYYd/zOU1+wGL5y/awpdL1meN2nq
HZqRZremVhN0lJd6qyrXf5SuqqOv1+Glrzj//a/JTOUwwnhFewfPPPW4FcrXxPq3lGtNnbPQgSuX
pMMJv8ALcPqRJhQiSmUI1fp/fPlVUgdeG3gKhmATteLW68uXXFrbGUzHr8fm0upZhYC+57rxXFyT
O6o3raQfpsx+ff3Tl4Z9tf1J5XC/6fh8nOT9UJ589papt69/+sLln612f8nA/bIbeFvXjESTReKm
KiOX7igugjn14xnLdbYfv37Yhe9YI4qLcXSZqnDh5wQs517B9xyGw9cYWA679Pvns+av5YkQDONH
oUc4sKcaX5EtW7MQNUdSGuu37rj1BPmljkeV4yQqJJZpIwj36X05Fs13ny3pkWb7xSzOtnLL70vl
O7cdpLu2vuuUHKd3Nxwz1Tk20JrEQ4V5cjM7Brq/NwEvu6IJkpbWJ/TnzU0tSbKdnEa8+2RwIhhO
Fs8Fz5IN97tkk7VOA0WjIomFP4o7zltbBi3LYMSDqz/exZVVCMSdeZaW1ZxLZu8L/EFe4PiJw14L
yaA4MU7Ln1b52Y3RGTlJ6KmFDDDwcB5IeTMw1myAOxdB55hih5tkvS2gev+ua9qEGRFpJAcr3/E+
b3bIHn7aVSc2Xl84W+os3c4Q51exsBqMya6GukVd7AdlfR88Zh7G2jMbioXzBIvxVzm2LEZEVn9q
JZEja6uOKaqLd7TO8L+reamOcq5lwAcMYpcgh55B6f2gZQkGv1fMcaZrHVXgpgXQSiMQckjnqCJN
FQ89EWG5pNPTUDrf4fbko5ztdbcsheccsTgsKRVK3BqWniG6fcjcMjKHYFzMod1Uv1K3TCJjD32Q
jJDrsBNwnzoKZu5CFqgHTDWrYhTe1aFs0UQJHNUBTeGPHewDq2X279K5Lp3A7WAI0HS5v6lySgN7
YtAMrybg1Ez5wQqOzpvbsTEop5I5oVuAO1k2TO/Sup1f84R5MR2pu+cU8FjWwIzb6idqQQ8PQtQL
QYBmrEKaJZCd3RVWnwVMt/JuLI29mfQwxEtTVuBED2+9N817kzXqxZK1vamnonts+2naNq03NRBV
Kc2PYmKmC1xoOgaCsSFGjlfE0pTL99ya/tCS1/euTibo78oO6mmToDEHZDfOBMRj5aJNPM5y2TBG
gL4QbgcpN8t490k75CfSjM1Tq1zWbVze+BiJ1P3RsM4gYBeyOjaWO75XWUU3sNBB8lh39q7O9Vtp
PB+KA7W8Z5PtoF1B0+lutpo5SprzgBsU2Kux7G6m3M42FgTgQ0FkFwpQI7+NGXpJo8R1/+y6pYvT
BLrWfQpduvcpERMAKZOTBND16UIPpPRdU2cihifcB3fb92YaVAjEpwxVD3qHnOAnkRXM3pYinUSI
uj0D/KdLkW0MDMkJAGD2c4/1o4LUGO8xy0hNQgdCVVNkL+MjevB6w5NKRwM2aNR4T81gW1tfyxwJ
A0i6DyKBOTwp6wanS/ZcNQTqsH2eNEWsfBxuWLLwcYXhYJik2rsv6ul1cfjCI5F2yd1SNS7E7i1c
m62Fkx57SVL3hvltGnUdq9KIFZDev1KquRQtzwfZX9GyR4mP1SgsHlpvcII66U4ldb6hYnOtf30p
xV9Vu5ZUDaPKNWpBFrej3Ii33Jr9gPEzpcg7Ol2yK8hwpZh8oUKwthkd0QInjjuKQ1JMYT1+50US
Kf8JLVzM7bWeyaUhW6UQ6AE77dB29lHUw0eh0q0SjgMZIOffbilr8iyk75yBZZZ7oEk9B8qd/DvI
+o93uWubf0tT1tTZysy8TZYpP6ZF4/3sZbJUgd8DzPpvR/wqn8iILVqT2fWxZYUTy4qxTZ95GUo2
9B8fsSZ/DIo3lE+eexgWL2g9DUeaH9y6Zjx0YYrXlA84WwpTVi47lCj9pfI9S4egYa//NDprx86l
gZGVIwp5YF7H71HlgNZhZqUyHP3UvVJZvLAR1lRZqhKU9whqJ467wA401+IAWL0J5pw7QVexGedw
Ta60TS+N1vnvf8UQ3+8JQy/UgqSb3inbGJTUu5+Na56/HrBLH7OKUcgOegkR1fnI6sTbcCLKDRiI
+VNdVsuhaqZiJ1BA3X39sAtip5CN/e/XCKez3RKp0cFGJyCE8ZhzcpOCRhTCKdGSex/twPSNq6Ff
rxIOVkchJVxvmRNJS2bbWjpyVzCIqizcXKNCfo4H4bBt++9LdZymJdAe2dH1hNyKwXGQKgkCfTaF
pZ/ZmR/ksGP75i86vTG0G7dYUH40aj1dSdsvxPE1k2U2/gI1skEeFv/D758gtvvgwE3G50gByuRB
dSz4egIuPWh1z3GSklXa4KCGIBzUzgeFomhHPubpzMhOtjx3v1V9J6887dLaXYWqGseTNJTi/LMI
rHldHOGWnyQBUI9t/PUHnZfpJ1XGNb0FFURP+SL3D5ZnR0NX7oXJrkzKhSv//xBZKpOn8sxZTfL+
cbacW2bNN9JTr7mdXulCXth8a0ILhruGyrWHaOU6zcGpmyeJzmGI/S7jhEzPtfjHoLumtuQG5lWL
ofLg9NAgSewd+HaR6y5XMPeXpmEVpXA3yTKumYBSahonjn7g+h87RWs2C+rpXeuDBXEQ4OPA0zuA
L2LIySnJrxTQLr37avszyHOYViAmNQ1UtObsl9cp+8oOuLSGVvstG5XdtudxyagXgtJymJv5I0nn
U68cHn29BS7ssjWlourOXY6GeoexxZWrbCD+R/rqtSPNlcTvQgVjTahAnaizR52Jg0iX53aCO1M9
NachzTZJMp6SMZvCWc1PhVP8/PqLLnXP1/SKwXFbu1vwRENtucn8cVOViP6J+1acL3/cH5+7crjN
xXQHgMq+LMw90OzllUm7MKBr7gUf4E/e0pQfmp67gUobf1PmFHcF21ybswsbf+384ffQQE8UJPVs
W91QIx6rRXy3tBV3vvhe2c21C8KF9bc2AemoXaNcXuJg6VDwnUz/7BUummHtERetf3PS8NekDGF5
M5lrsKn9vpSBxWb9C8VYL2psmr1kUo23HMCDtytr4/+7zXwS89f0jLwlnl0NU3JsF3i1BYMP85lt
wzl1Q2hxpwMUearxtRqGyg9qW/fJGcep3oCy7e+hLDdCpgXUTkxx/linjrutwVPZI5cjL8vgkj8Z
5uC58ZvypU7aAqa+KNSowLVT/8Vyi1ls+4EUD/At70J4EhWn2mMVDGCT+t04Xj/EAESzLWpV6naQ
zxb7cJ0aPr0qHms/ysz3qmJh0iwHtsDCqptiSnG5Fw5EYb/1nhWgfhCp8bdJWqz3AzzhQwpUpwZP
sNP0VjR4nBNaYC8rNJmU0EHi//QpjYrhzdNom5ls65UsXoQd1U7/0rT5vIXr+VPS1D8LlQd59WPM
GXLVO5nv5fjuLMi+PQxRXhxd8adwqx0p3YhTFJJaO06nJHCdn0CwxTA3jmc4twVZ7m1nofe+AQQa
/KoFaEG6yXtx50zvhFrH0bHDxUv3OvFjL9XfOjpvPSRQHBB1SO0fvFwdpTUFKFQ+A5/xJLxXVZDA
g3a/ecvL5tby0k1WiU2fJvjQqXlCY21TFDOIOHW1GQsIr8vQzd9hGneAdXwZDOXyc6npg7dMYW+m
Xdm4By8r7/3WeezZkG+ypY/VYjbD+OLbdWQNMLjNUFZpRyAnSL5l6oOgElXCxteGlK1nnWrnoe1U
gAtj0DduKPIlrs1twT4SUwUEEEna7IxzdAAbL9KDKq14oSc9o+hp7ocqDzR/J34bFDM/S+ijd4ly
0gkKbKnYmtYPRAsgakmCAnTM8jxEBRjSaTQVT7XxIpn6EFNYblqv3enRifMqiRh6GjWXmwYt0lEM
YTpl24wvgYGimx7UtvAyK9bzQdM/GSVpIF/a5qPJbxqThH0K1Yejqu+c4uSV9u38Y4A9yKuZ0Mkm
QXZC7YcdnFt719CXGfcavHIAbW0rhOBeaP+yp/yPrYejXJ5rssWFIYS+agQT6qA8oDpKim2axVYb
E/oKkqbjhvJFZyc3jxu5a+9StbWbG+MfRitsnrnaVY9ZftRNhG42fh6fZzuBt2ftyeSRl4aN9dRD
eAr+cfBT7sPlyUpjox5m1sM+B/z3sG5Pygnb6aHWAXi68CSJhzYPJCn3C0qc3Yv36vnWDhslU0WU
wz+ebYH0efGGIGHpyeM6st8G/Gfq3qX3Wb0T/gtUy8EsZVE+uAHAviV7nf9YiXkjnfneu1gZZZ7h
JmL2NEvGwLOxHquDsh6yQofz2T1IwcOgx47ceAkPbPVCYPSy3Mo7m7fBouwYducxrhFbVDPVewd4
Ieqo9k8Uxgxxd7TyIsrrsK29GJuoWw5FCyrNvqofvSwAAQx32Gj2Y4QTNmCYAiJOitwPZt8mT0Td
LGzje01YOs+SnhyICU5PXrUb6rteZHHVhFYVdOWpb6O6Q+60Las3U97UeYvrzcOyxJVxIKUd5NYd
1lNqQt8PUNedsy2xNsuO+WE6Bi3K1mDCzXH/OKBmXd/4U1QelL3JySZvB5hU/BjHrY2P/JWfvTNd
htvbjnyky07bsfowdZTkoeYB+9B/JEKijmDj42G/iJPv/cK7FWYz90Fl3ffDgfC3xDoNJBb8wQxB
1YfjSypiNd7o4aYHgCPZwDlCdHuLv/J0Y2c56LePnISS3S4jVBiWWz3s6gWIaY3r+H2yxGNzIFXk
op/vYePjZHcBC6laqGaEkBxVzxQ0UXRMcuiwqBJGHyAiZydThjkF7aG/OfuAjDxeLNTQnaiwYq+a
MFcxHcLMAn5/fm3y7y1/kJOOoLlyAJ8ktFDYd3lx1xBnLwjdpRAvJ00XKontXR3n6reln+sGksQs
6OVjCdjY4vwm1W06/CLGDkyaIeugoV+BnzmmdxZgnKX32kzltoCihcnh5fh7qkkwCR2NzruhO4V2
UuW8UtnHU0EDot0zvRPSJn0kpnt3mVEG/9bXTmgv72XWRqK5VQD8lPY3T7z0jAWjatHaeJz6KpLs
RauXrN33ZJu4PMxbE7r1SddF2I7yiKwTb4bi1nzHNERbodONBmNQGgz/mbeYz4Fv/SgTWFn88lLY
Amch6fqw8XZQQw1gxhImmkRu9jygFN5bYleDfyXx4sy6kS7WHgFGAR2HdIo19BD48OiNNxUp4mIA
OH3KIklCNAfCFB7CtblTpIxm7ELf+uAacg0y3Ui1pT2WabVp7TrkCdRI88dyhgZZuct8ETV+EncN
wBupilUWj3yGOXEXMENu7f6sIEgfaQ6fz/7epLjAZoyEKZD/fC5hWb9VKJhkbnJYOKZ5mXVAoMDd
+U8M/bfZqUMGd2Dhhrolx7Jztn0yPvSch62BmPkEsPs43dY49hyIOvluF/auv2VVSwOdOztgN4Jx
Hp84zA5DL08eSzmD1vHHm2sgF8dIoUNZDNjLc0jRngfBPkTVYMsHMBJQv07xr2vytpB2P2MJl6wO
a/IdzVks+j+ZeEvLZEtcMPbGRzo+uP6PHIxyGBGgGTzFg/Wtn0SQjknc2zn+xQJB14s774HgaErI
jSTVDa3VkVaQguboC6CI/gc2H1DNH4KheynVHn50kRbjy2KsB8lkGZrmrlQ3vs6hePnewWZNV/c5
8iRkD1DDDI26qW3YJdmRFC+e70EOaWZhYcdMzFvmigACKCRYjLNnOZIrETrje5KjJ5Rr/Zj38xPJ
myGEVk0a9J4DUrAlbkpPxks3bCWAnqgrPXgOZlmzWzhm1UFRNQ9++U7SLEptGgz6j2s5R5rgMFJN
mBS3mXyBBkhUy5OV3buyCJzinuL5je7uUDAKJBfh3IjNCGXpohlPjizfNU8fMNbRNL76MApZNPZX
O8W9A0MBKGLMY/+r6Jq3odcRugBoQwGh5PibBOhKTUzskd+1Sr4VpNgZT8TVGYs+9n/66i1LXQjw
GOskDQ9H+IQ3rh07VOI71alv1C36gj/oOO8LRTtkNl48VubWkmNk5d2j23UbyAWgBUIBER23kE7Y
5l19V5TTzurLDadQiLCrIsi0tZ/OJkOe2hEXcWzIdmOL+JvS6r6DTW+oQJBD/4nGpVjefcbQ41T8
T+LClm+BiDcwdZg7u1zUpuHeT1L16dYQy92cGdUBzlMSiGUeTguzUeBDPlw8eab9ASpvEcC1KcPq
QbrlGvj2Lj9yghSglKGHbg3cPwLLAtEAaWaYA6kS+smcQu8y3yZOBwoJ206Jfmq4BaQikgTcC9Ju
fsgXC6nseGILvN1GgbSssKUJbHu8h0LEL+5r7HbZJFGmsghAMBupufRDzsi+hHvXgtBag84a51Lh
rLIqKy5anGKFRjNz0Bymw6b/w3DYFGwuAgv85kah0evWWTCV9hxBDhy/QKzfZoJ/EylmGLFkrgxJ
UjTHFN8Skdpl0FfqaNQV1guxFa63A8p/kg4xO7udypJseu0/+Kz5VkzLjVfztxQZ56K9PJrUtBuK
/CdJl21VuU9c1M+iH4/uLOH5gRvx3MNh5FwRD1iOQ1yVqgxrOj76je2hMy7HLeUevcWeealRAY6b
tjKH2qa/0wQNT52m3TetkyEqoEEJZ2akvQkv5Vs1UicAU4OgLzl6QWHGn9ROTsZAiWMuJqRCGn1H
1xBwHMa0i/wSXynyCveCfCgQhbujqex9zpDmzJ5JwUN3b9oquUN1eEcpxxlWtcd0HtlmxoBHiWc+
/JmEuEv9kmKJoaEctu0S9X55NKo7VcUQeTnfupMX0hScPVpBLbHF7TpEN2mTTW1YqbHew005yL32
YUbggzzUZnBL9ETNzgyltUsqY0UevFlYMvrhYpfOU8v1IxwKbmue/oY076ZtmnipcSRwDWhR0zc4
uJb8QL0U8YER1I+mc3okm33RZm3YLU0TZRqLcWnzJjCSw5wBxQy7GHAzFT4K+v121vgub/6ZDum2
TPv7btEvlIkAwIogoyPoD0Q9Ui03ziD/QMp+lxUCaXU3DzvfGtMb125SNFJmt9xpt4CfDEA+e7ZU
3quLTb3TVidutNHNtnVAvup1lRxz0+Dm2HPQhtEw9/SDL2g3xMOSpUerFOzQCB8v49bpe0r95LmY
CP3WCiiaBuiJJ3YATCbf9CVjKtBJUYYuSyE+byl+Cy5y3wV1WyGSq9T6YYzf/LSsub5NOOtPLtza
o2rKB6QC5Rilljt9zD0UiKSbOaFn5+h3Q1r3FvANAqHWDgbY2i3vcNov98Kv5q1GN/nkDEl9an3h
PZXQfnk0hZHVB/TqmxzXNoN2dt1w5/XrgsPn5UGxZiEb8HIoZw05ps7S3/R+lt9SyBpdKd59Xlv7
HwKya7Ge5UJgrcPEaPTeZP5jQubBBkRLCIrlkx3BJerKwz4vbP0P4Xapkt7HkQVeSE+Dxjk1KNeM
Vw1n/0+U7H/rMmJt7VYtPaTQ0I8/wo17m+3MU33o7yZcKvMIvZ4QiNPQ2cw3fIOFemjvyE5thx2P
efz1RF36uvME/tUpc7PS9TykYEc//RjpR99mgbgGsvy8XifEqkY8mlKhLTK0R+W3uDCCgGnn0Ekz
8rEdCfAdOPS+/ohLq81ZfYRDWA05dXJ0cxKbhN+7tb//+qcvfcOqFq2KVmZz4kKD08U1KPkBueXQ
U30EimLArGu85kuzsOr5kEFUViOAEvCs5Q4nYx4sTX/f8OYKjffC768Jj1J2AKH53nJsxC9LDMHc
NSD1XDOBuvTr577ZX2uooF1DKmAMjwZHQYWTBBYD5lvtySt9ks9/31+rvLhjiWoscCpHa2mPc/uY
2O2xb/+tm0RWE5zYGtamFuTLEv//cXZmy5XizBZ+IiIkQEi6Zc9suzwP7RuiqlzFLBCj4OnP2nXl
w29MhO+63R2bSUpJmbm+JW6qKD9lyBr1prjBieM2b/jD1+PoX3Xqf+e5nBsOh4VpR1g85OcC5cRj
xnPnlyp7F8oy7uy5GWCdaTO+A8Zrgl9Ij/6+YwXzs8HPrZo/5qSSP6OktLWfo3kFHAyTSmdjY9ug
Nv0o4Or19X1+XusU/DIPPnxLS1ejI0oH/e/hj8qV+x49hJw/SjluW+ywVbfyTRfm1Vw/qoteFR5u
/jzlb2HknFR2PWqEvPHO1PnK3P3HBvzfdy7mTnuj8fpe0EwE8AN97IGe97M6ZtdUR84faZHsZSKy
voHJh0RzotS7LkWnKSRhcjPktgnI1JK9dsvulvCMU+S0kZZBi6V3B4tU7IlwjHixHHiSff3qF6LY
HM8TmwIAxVI05wwAM2g3Llklmh2//vGFJXPOKbvY0ohoNM05Gka08GgkIrL6yibVA0UduEKiGwEh
RG2KfW/ZnIOAcKzqqqSb8DR5jSyTg2d5a4c169XPQ4KQl9LNh2E6QiSWe6zugpDLHcjrGj094P9A
X7vyMT6vAYm5QXQqFCgnLQCDSdnYZ4XtFPKMKvWeuKfKv5yb7PD1h1l6ktkCbCweWTyJq7MyDG7E
1HpILCcodb7/3u/PFmEMeOxYc8S32phDObabkLxkfI3jujRmZytva3sEjpxliV46hiQl7/9ruuxb
TTz/A//h9cQhC8PWBGCvBx5GV7qK96hVrUSgpS88W3PrUUprJJIGTTZ2GzHpHsURedvQ8qG3V2Us
C1eZs38S0RSY1EN5RrXvDO+QUzOKd5uZn7Rg919/4YVLzPXqXIBDqpqBBqxuHuVkdhZwWHHFr1p0
hH/vErNBNKZOEmqCQWRZZqeodZW53UPKrDfb0j+/d4nZSMpSF8DKRk5n3dUbkdQDihT2jeb8iEbr
NRnwv/L+ZyvCbLUPTQb7GAPucDJ0LxH3UOHhzc+xTH5l6DXQaftIM3VD2+gQE+KuDOSlNXU20gTL
XRpqyObLlP1M0VqqUCYrKhict05xhfLnr6LyVrYzCxNyrmLXREDGXoEsDkOeJ8Iv5d72eyV+Mdes
ZxQ2lmGSdvhtpHjcMXptY3aGNfWa5mvhRc116ICLE7Tj1nagybUubmOPgmK1a4GcQef6tq/WLASW
XtJlJn1YPdKpCls0gl6SSezaVW4whtb718N4YV8zF5pnaYVkdIU2xynV9qkfLXUiZRS+ePDg2Tdc
TTuIau2VTeXCou5dnu/Dcwg7n9IwKgGkLAV5AJJNWReBgddvEkaHU03E+IBqdzMhfT6AtYqs/Zox
xb8uu09mkjcLCS1nYcyQeAyQmL+bEp6+Fl3KdwlQDRuLFtXW5nqEQoNWyZHDdjhQ/Zjvu/RiPAR6
385hozm0COnC75zcObtwoAaMOkJuPp50C+KbFGfY25c/4bvmXtmUfYtj74l/2tsPbw12LbVyFWLA
kLwUaFKwBYPkskPebm0cL0TkucMlDVuFnb43nZmtkdMSCcSw7gNiD/a3Ym27uHSRWVRhJswtrhsS
JG5ItzpPkVViYbufWIfqDiV0JaIsXGeucY8qpyjbaCBBRqMtlBcnmSbgSMMImTm3X0+ahdYlMRe3
K5xf2qbvaKCK/h4wike7NbvRo9axMzy9d5IeacGyavd533d7mTj2rTNxsS2h1FoJ0gv7sLno3cpa
5JThmhC4Q/jO0WDEKm0hWUn2Xz/jQmBgl9f7YdQNyNmVVhTxgMIVQNWPHn7dgTQqcYGS7dcooktP
cfn7h6vkSLXifB+TMzBNvmRHG3rrVWeApR+fhZtp4lnVoQ0ySLKi3MqkaHesqrMdt8RaE/3SYJtF
FZd0gAdmUBRXNkxz8/emHaGHu2nGlfB8udVPohab7TKcMLZ7pNangBVhH9g9+JuWtNfufmH9mhuM
2hDAF9RIL8htd9+gHyC0XzL33kFSTSJjGNNo8/VgWvoSs7mfN2lDnQznBKoHtMGUDFw7OXqnLoZG
8luXcC9rzoeRVEYjBKMxM0Fe/RdO1UZYaCSKypUN5b8W2k8+xFzUHNpDjl4sCnpTEhXepUqkXhJb
TD8LB2zhbaOE/lUO0oy+7oyLlhcnhRhtQlUL/uUO4zdlxu0/mU3dHdrL6IvoGgjck4mEK4KUhVc8
V0bXtcNMVRVuEKE+idpX/oIyysGYcfe99zuLByqBu+qg1RhkrvNit7ChIwloZ5w+f/37CzPpnxj1
w/fDEttZhPTpWVU3KrUPIwYfttY7EUYrT7Aw2ufSaBSFG8ETLzkrW5+JHvc4y4a+6dEbMenCH90U
4jJnWrna5+hHsChmoWFquzCsYE0SDEN6Gga+U5odGPuJiQCR5ZVyiptcYIXt+Sab0N+E4ruxn2MD
ij0UcoP2tfNmEXtluVh6vbNAgrYNYaN/2AQp7RtY0SbtUVPP2UWXinom3Pibw3B2YJlsklrxSCcY
/SWHGvPP7qDJtKyVQLKwKv2PzjpB+2MK18iA9Q+W98djAni1t2yiPqhrK3N9YSbN5dWwG9BVPqDm
OKStUZsyixQMsW132FimFCvDY+FB5uorYunEU+hVhOXYS6HR7/SHTxai7rsUa9jppUtc5sGHGYUS
dOrSjlVnLR+iJPGTwgJ3FkopctXna5Z8SyfUuRar8rouJ43jgiEVbWBhCGquQOETss99DWMbP+yd
oKJ9tdWqu+o5W8mVLoznuTyr5doLGaQbQZvXfCtsNLeWWpqdgJMspOS8OHwdlhZe4tw+lmauBaX3
aIIkvnam8EZRNI3VYOn0/oUS8/VFlkbc5eIfvpRNompQvQs/BphNBAJ48ENITb/LIRde2RUvXeLy
Hj9cYpwIcDBTBJoV74bHPNbgyaJhG01KiOzd9z7KHEbTRtFAK7tszvAjs3Zpmbwau7BhR4Z+m9ha
eVlLX2S2q9PZmInY0wYyZMc9kwKqbiivm6PVhPZ2MujgZWhOX0m6LV1sFsSrGgqtKkXYRAphPzD0
A0KfUrZ3ZZHuGuv168+/dJFZbFZ53oEQXyVAiN4J9mBVGg1POexetR+1a4T4hZ3kXLAKq5isCbVK
zmWYwKSYPwq3WvnsSz89291NXgrSFEMBYgrpVeLk8DiyV05aC2v23BqrD7NYZ13rBj23+wd8d3KN
oDaCCuW4W+1ENXZXimAv4ngreb3LfvGTjd7cY7Rtc1xQcCdomLGnjVRMHAcSq20GmfcB/BBnl/S5
G9Qtd35XBbBgXw+CxUA6G2oN8sdqlJUdTDp8bKVb++6Q7BT2if4Qjmh+CZ+t0jl1EnRqSzfPX192
YezNRYkwvYRT1digFK36aTt2A+RXAv2K3Qi/49LNs11doKP664stDBR7tjkgrKPgiYJ15rbtVZGx
XVOs7W8W6pVi7rfVGTinxjYeJMl9Hu9yNLo8RTtI/bfoZ4nekdOAquIWxsY7AAK+NzrnusQJDSnY
wJv6PECPta/zPN4KII43laxxUIa3HlzuID0olJWsbBsWwvhcrmgn4ETUFSvPsZv2J69IxBV10Ntq
6UGubLEWVtZ/L/jDSpGAWwaAjUODPPX+qwmLjokA0CV3mn1Px7UWiKUHma1HcT55dFL4XDR/o9O9
an433cpXWfrpy98/PIA9mtpyjTudhQVW3JSAE1MoNLaFBETSrwfyvxH7SZSY6xWZ13S0UB5aRey8
QRNvXIy/OODxz2neszPEHRD1WnJ0p80k3qOW6N/gHW9VUjVXrlN1+zQVBFT3XjzAhFW/saRCb7s1
QCvjsy70tp1Jra1wCGggedWs3PXC9PvHdv3wYmiWwFgadZFzVk4vDiuf4Uy68tNL73y2hHHYAaGZ
jKOm43lwRafmLB2BLnn0rH39xpcuMAsdPbWIduDFdZZooWrzcjuCdmJSe2XQL/38bAkjMsTOQUTk
PNA+aCJ6UBX4NtqLvvd+5upKZ5g4bLdQLTLsftA/8/KPWdNRLtz6XEaZ2SaOYM5KYKGq7SvPDevD
wPNxKyObruyCFtbEuVYypa1s2rKWgesm3rYERAbd9MMkA3R9AJ9f5k8ZwgQhFNkPN5MrR9alB/P+
/zyGPwMy3CSnQW2JEC1AmCEgDtvgecTxiuj18lOfTOO5ctKB5gsMK4YiXj1tejVtNdL9TP8EVXL3
rXE7l01OTITJxCFyzVP0hGKJ+OVNYbOv3WhN7b/0mmYzo3ZJzGHAh3g9ZNADuMWpqrIfsVkjyi39
/mxqNOhdHJsLdAeVx/RkySze2zg9bBwxVMevX9Lnn4HPO0lK0MtLpwXdqFbkONACVgCDe+um4QsG
gbcSQT4fxHzeUQJPQc/VPeoPMIxlfhgVPxKprqO0208u/N0bC0pALNYMphzfe6rLlutDuB3z0amH
DBMT/KegzdSJR1kDzZ0+DQ57//oan4d0Pu8rKVsQdke0YwajiwS67iF8ceXK/S/99mVAfLj/Cq3Q
ZT+mJCgH51nXHNBTW61Beyn5p+T9bPLNNrzKRUrUsAKBC63ouzTR7R0ZHRmCDxvz/0ouDMxwnbaY
9opWZh9bHRQmHF6wKE8Bs5f7GDLET5WysbdTCv/RK5HMSrQ6ouU823mifpi08fzBzqyzSssuYHmb
we0CCdKWi9aH0be9TUD82HVZfDvIkG24QKk44dmfLq+9XSVlcVXlebVJqQL2t20eQcO7b7X1X0dq
SI90dctE9y5riEiQrZwAqSLTBoY6A7DvgFVowl7tEOo+Qhi8CVW4VfYYeM3FddEAEdi6EyhoBlow
HT+mMX2GesAC99TpoWxANRkBcOMw7z2qDfFhBXnt2i49Td0ECV0skPOwpPG7rkRtcLzzZJ7sEgvc
PpWJo9vz8uDR/D51Id7p2wkmThBm6bD/jcST6xf9eE81yLVl3EM1Ppp+H4MwekK3/ngtLgopOozh
1gNQYju4OjqRIdabenLhk1Lflh1/76o88jM3+t2l8u8wdZHvdMVbTbP6kHCOzj861UdaALpbD2W/
z3NU9hs3KzZ21Y3wA52KjTXlAXVh/y16z2+zyD1q5SAFHN3moDDvp3FCmzSqB74zZtC4MeiJSVb+
jqvhtctg5t0Ce7tLcvyTGsS1k3nOlqvxT0ElFEDQn2L/fR0ylALQlGH2SRpbqMEVyS6OSIhnbqhf
QhSw1S1oz5Bn6i0EITE0OOVDFqb7zjXeTiq00mkLHwKc5tEHs89snQzi/XIS0Ae7JtvT3r7ggPLX
hlXvdBpeCqfFy5xAa0t/hNJ+oT3UDy3TcB9L7s3FSiYn/d+oRiVBEIrhm3oPpG9/yR5uTDlKL+gW
f4MU9g4E1RvbwGEgDfNoU3YEPLom5T76nveAJR/cykm2WTLcOxH7WxZdMBbk5GXxPcDW/WZwp2s1
lg9y6F/7rik3URGNO4kM6qZKimdvwItB29t2jLoTtb1fdZLeuT05MqhUkB2CbadGvcyfMuvVy4Gd
kH1ETthPg6ys0K/uVKO953kMj1T5lEdNjRpbiVqu09x0eHJw5J3JZxOFbp5FN7Ylr0jDN25a8R2Z
6KHKvQJizBqKzJg+dUl9hl8T9I493jcX1kPRjCSAm0znu8qBMMie5M5p+2pDWiiE29TaAyKZnrIc
YqfcqcpHXjWoUeY5gzaSVMeohOA1chSUPlVZXtLv2TaKALET6qInTkOQkNwohQAHirlUtr/cYvoN
J5TEt8tc7cqWnd1E/jeW7ZGIlvshcItb4bJ3A83EzmWox+nsJebjnUrDIAJIHSnW4sbGrewYb+RG
xOMpyZJjWk73keVcuWL4D6QC6hcivGoar4a+Lb2B1OEaOiD0XggbYLqu28NmAWogU6PToNXct0A0
3+N9nhUIGM6ADG4oIO8t4+Y5TAZk9ExnH/MOKi+CV100MIyNh2FviEbTS0luWO+cJtpxv5rQSm3h
lAp1aGT7gsfQjyOJumE5lF3IrN/UJqrRqoug4JnxgLayBB674lpQCkVxT0Ft1KQ/ohP2GUOxOUwV
B3NayW0jKdmHIcRETRLpzZhaEdSqLpotBFoh4jyHPhIWxBac9l6zEfopaDkelYtPSyIw6F1q7fq8
ZTvUIQ5ZCdEr3MDOvRBozwZo+tHL6Elyctt6zYOwKpCVk+7E3Vb4URe9wONHbfBsTyMV9xLQTUD4
ymHTR9NNbtNs4zF2XTjeGy3sB5qrd2PFV4pnJysCcaltEX0Am/lVFcBmI9ZhyA2iO7E0fAWsQm86
cDmPdtVzxAzH3rRoADlKD0WNRicAPA49A7MBYpW4gq13XP4CK7T2rTZ7yCaMUnhucr/p0r8g2brw
2E0f0rwr90BFw8WysJ+don4CyQHbW8H/m3r3tcP+/SJ3vOHNgCxMbf4WWZFtUpn8MbHNofBzE7/0
RsDs+nAC8hl66Yq6FxQ5IHc4qCfo8t01BohOlSQW7JQU205WAXAAAAmh11zBIlwGrGHusQsFLLC5
OYVJfJXS8nmS5Q2JSOdn3vgna8wfy+1/TaZ5YARiRtqmQSvSXwZK6AONQZYcQrGzJwiPo9i5tYb8
Z58Vb5UX/dQWJHctGQ6q0bsktd/7qf0BkutLW3SPNK6VX3XmDCA6yAQToCsUfaQYj+C7WlMI1gdJ
t33Pn03Kkg0g2gFLUEyNLaO2WH7l1lXlaywQKxjEQFC/2T8klq8dTPUSiKuwrPapCZwLRm2kVb/J
eojIRgHHVQtA6sjO3nRPXQxV9RJNQKuOZf3klNraohUpP/a6vgHj/EkSWDiGzuA7fDiMCiYZVQ+B
PPFOoLime2xJXj2ODmThPQ2e/ZQZlEBa9SPKm/8cG0G1LQu20aAbbu0MCjmJnhS/7Wu0GEHeBTnq
hXc/gEdkLArRcqVgVzDdOEbf2wnp9xg98mAlk419dv5uZZA7GYF/0xHg/ejVoSfDo/6aSAjWCaCb
foJYAmeyzEBGLaxzPGDlTEp0fUesxD5EqFtIPBXEtvBVGqQ605Rg+SziE0gH1/VQ3PGQyX2jY3sX
y7Y4oiG6943yfmOJfnFocQvwBESGBmtxnEhAXs1LE05PcQewW6+jcMt7+26CxybI49ktHarfIxnU
oaSlus4qtEV0vONnFkNVmlTo8uCApt4Wed0ee+wnwOJ1yG1Wg/hRiBKUrAHi+bqtrxHNIHxvkh92
NNxj7/zkVnEWWKh1+6GDTjiBibqNnBpiF9u4KDMU40ZU3nMoxAAtQk7JmcR1dFvzqjzBQ3O8TYYU
IIqqhilN3o13uQyb+4IkzM+Q5T1Nyu2AULGOqjHNVZzCkhTbv37fwGzzj+KuhAzbSt19bSfdppza
8rcdgzA6xH19bTXNCKT8RUAUZfSmGiwQX/tIvnjUeu6tYbr1wh660N6DuRzpyvHkxCPWUq967nh5
JLwb98pkcp8a2/5Rgmq6T6DCADiVTFdSws4mtBTZl01nb2LDQPOlEIlr5ZHtJBEWhDF3QDenm8Ru
nk1ZQK8eG0BvUjBpRiuhx7hlma+4gNQVWXQfiL1kU2KXbKrWvaaK0ePQiz/wTWS7upt+1snAIMnO
sTPTTbRxWtrtedo+eaSCOpZW4d4LvWTnoonzclMgO1uDd4onMflhR9RGYS+9D0XL9kpTYGKTug3K
WMu9NUHpbyn07odllG0AFA63I2fskA4j1sDew1yuwI1sLCvZNjEFE9Eq6VuFJOeVZ/dk41pgG3An
yq+UN9An1pjoCGUxIMeMsh/cgKQAW6x4q22R/yxyCVfnrO6qF6oZwKkuB/Cy6uVfhY7jXe0CCDA4
9G8OfwlfZyEQR2GHZy4iyPVB2tp4SZHCF9gN98Iupk0yULMJef4nHrS9iZQbBanwfrnQ7WInA9aE
x0b67iji3Lg8+51VYeKbcnRw6MSwK/djXTcIisBM6CTHPtyiFbawEPATmmbHNAmzrSwNQMOu2gz1
aE5NDshJ6/T21oy5hTYj5sDCLNXXMvWyjbDd4mhGaAllOg1+Zsccxmnj4IcuYC19UdONrUfEaMLq
nV166X5qmlcmk7uqKOPNgNEFFAb0vRLb8n3ZYkzE7vCTd5aGW4e5rXHy8Yu2vXU1ZgACFFoda+qH
TfvQdlGM5bUodnkOf9gk1Q8ZwdEmKq1mJyDnvHIYwLGNrO+9hEMcakYsRjb7DS87YE5abrZwhIx3
bY6NyVChp8QNrVdS1L9HiTv2eveRpuB88LTA+W/SaKXrUJvII2G2jEic3frwTxkLONV1HP8/xNj7
ZsTeuwNse4dUJ2JV1gAgBE5D00R/i75jezwKUq0sP9VlY+3aFryITAO8EucNvUtRXYQLDLayhc2z
M+9FSzYtOl22Y2pKwGegjcYtNb6wTXonQ4CTKsB/MFwTKP+nNNlM8H+4gWg82QqE0WsTVhD+SnRU
lUhx7NpJs6MrnMyntlvfIlyHft4MwJggUEkPVNE00s9Nk4aoL5s02+mSkH022GRflM4VgS/ojpWW
s09681c5gHEQ+CfuavgqghVVv2D/Uh88GRX7cqzkDwgSlC/QJ+gnbfFeKRAxphDAkAiiEFTm2wej
B1H5LgErOpbuG4xCzE3PwHeJJyxhDA/40vX5g3YdoD8qU23RaYgrFSwBn62INyQfTtYIyLpi5iEl
0NjnTtz4BM5x+KDusIW/W3+IpELVVEVwXe0b+zaOsCyhF+cWHUpYxnBotY2K0VabYeOftM9ahnfD
FD44FxOfQaWPnLOfXoGzH+/hpuIqUt6rycZFB8AE2AXflVT9L5mXJQgURCJSlYUvcgnShaWxXksn
vk0diwRV5ukN6HI473bWX90h8w73lEPLcVQfYnLdQDi9r1X915DuOiH5LwXDOyjMy2ibOl7zDglo
vxV44yBlZ8WPCjLkDUrB+K51WwLHjkGIJqZ2b7Oo3zHiuhurBn+9d6vEV1DY+zyEhLrvquZGwZzS
j0b7rasrDSSWAnurcmBgRqLLIEqfSSPgGAtRO4yISczQVgzVfGLn6b6pQ+CoWhxjLZA3DkCbDtcO
sOjHOp8MxiN9Rq1fvNTZkD64AGAfPa8VOykEHJiwMz1YMOEBgsyNrwtjNLb5WMAoVqx95ZDmSXkR
5RtZZ2gNoDVAsVVhMMqgjiyRWnlDTQJGbm0vxQa8+fAKfPnoz0S6/pEWF3unfMRizqK4BIiuNK91
bdl7G6/xgTYKRVSD7iMFHgdM/tLkKiO1d6+tRJybuh4PJJzYfRoCwJoziPcAy6/+1qpL4ERrgK9h
kywC3isAKlLhbmnT4rMACHMUjbwI3zuxm7K2PsQFchl9VFRBlyX9OR9iDx1XJQeapzNyQxtmB2nc
KPiRwWxA+30rogq4gnCim1EO7t3XubnPE6dcXvJqH/JnGi2UOINoYFgNitWSgmMEUgbsWgavWUnR
LV1ilkLTvYhsjyoS9BPSAzi4IT3SO6+ok3zzArO6ju7HMssLODSOHVd7CP3SI/VUCrGsKVfInJ9X
oPncM71A7HIsCKHRS82e0ry8mQb3KpuqN+p411M1/fn6a3yezRRzUa5LCzBbcPg6u7X1llD7d8vE
yhN83qTA5SxDDpbS2GJbwgOJOsUQn7L6LSRHiLB9G5vtkaiVItJCmnyuzYoyr0902dPAhtWsob+b
fxQP5GfGNXbA0hUuT/hhyHoRwV03SFyRCsav2t0X1h8BvESWrrmkLl1hlhQvBhgRlIWm5yh/sbs3
w+MDU6CM1M7h6++88DHmfuM6CeupKCIn4CxJd+gEhmRqyv7CEOPRavrA6nFixAl/zbJvYfTOcQhj
kWcgU6E0Fg2hOmsmDp1bbL0aC15lyI0z1u7KVFy60iycSNKgliRHaA6MK7co/YNfZ3tYvJHj3ZXw
ffqhPcDjvn6LS59pFlhy0IZc6THknAbIers+qfzW1o8iA08f4u+VSv3SI82iC0mEDevQKAQB80ZV
AvSa9mBinNp7OIk2a51PS1eZFchC07fWMOTV2c3+6vh18G5F+4ityLAmn2GYHf9byOBiNv/DChE4
by1QH+syGD2k5ZFYBq6SrTn8LlxgjkMgo6z1SBgNDPzkkXEPn1uORm9m1tyRF17R3AEazlY6kUCU
gRkTOUhxw+MmvbAmNVTX6dmsetYuPcjl+h/ii7KmboCJCg10iORYOTT3EwWgdIjVSh3/8yjP5zJ9
G/uZwhvQdJ1Tqzx1Ir1U+JDN+HpWLL2my2N9uP2oR4IZJ1ESgPjkg/+0oelrA1Rc3L3BkXD79UWW
3tFsnldKWkwqkKrbsL/pRfOKbTDwpZP3vW0Jn01t6eiUMQGFL85TwaWGwi8pLQjgvnf7szndUGgc
uomizApKkwAwIifRtnOmlQ+8UMXls8lskynMK3sSAZOlu0ff1RAkwL9tNNIwG0j2bnhU7RMcY/zS
qDUww4J5AHfm3yTsE3DiRy/A+Nq2KLvw0m8AtOtrYKeAdZQN9IMxv82Rj2mbbKU7YWm4zeIKtr89
HLdG8Nb7hxJt4pG3hWEQ0FuVD/+RlbL4wnCbC3DtsdPlVKEnb0LCJUVauqr+XBDjX4+GhUeYS3Dr
qO94bsPR1mVgZljsofC8/5wo/c9LQQ2mzrD7+jqXD/FJCJ4rcWUXeaYaXRqkTJ8BjnpESWOtj35h
LfQuf/8w60099TmS2iKIs/rJuMUBmcaTSBoUb1fmzNJbmsUVyUQDmg54QIlNQJNDQxmzUdywGDmV
NXL7yDh8z+KQzyW4CY7RcKkJpzNx6z2hFSptcIjif8Piu1eYxZduyKTLtZueBc8APoQTG1Z0oNv8
Knr4+mMvDdlZiFGZm1SESig8Q0hHx7i8wFBBd51s+j1TJz5XxHaQP6YmMTBMyVm+s+3krhzBB2bj
Wrvv0jPM5nYBkXVTgM8XCG0FVW5eRcr3djutrFQLPz8XwbqT06mqu7D1mXuV27IDv9WA0/k9dxw+
F8CWST8RlFfrc5ijqMpbuasq9qBq+RCbEPbzCljYb33suc41QvPGqEXRnlGVAAWQB1PLAFArfn79
8wvCPj7XueKgiUyzKls0LIbAbdvYuGWWjI+87E/1QA7cKp+HsX3nsJBTODqmltw6IrqBihnZQiRY
5PhQl9X917fzbx37JJDNLZtJTcD9Q49jkIH+fTQsLlAJw0pXArn30A+wJW2cvjrIIc+PWSdBfW08
isOHo9+QVXHu7ZoDmWK1JPBMSI855eoG5s/8aOB0ctMaQHidLjc/GBClm7ZDgs1C3uOmtLzqVGce
vyDdq6MwRXQvi5ocQ7BobwakAK5cA/zvlIHSajVeeC0LSBmlNtlVb/p6jyVk2ItEyCfPM8WmQ4fL
Lq/UcEiiGvYKKEvsUG9rN80A88IaYCi1gaeEi+w1mrW5EE2AlgIXKN1p2DYJqIeWJ/gWpQUGA8oh
2bvt0J1Tq8B5GiaeAPQU7UlGLmiwcQLfcigTn1Qy1C/hQPmxRIZp20uv2jMKl2kbzfSXworYokel
27uoqey+/lwLQnDuzIId7KcTBkdpOwjb8UY7qEWEqF5sDWRwSDkl3mME7advoy/kV5TEaAJxeO1f
vphGsn9lS7Q012ebE1uEAklDsAuRbD/TSAay6PYkTvdfP+PSz88esRhRCDUcndqavNHmnJI306/0
lS4ArzibRXJoUqiVu7jtLnAP1VUGEDZcF6/4sdhEO3W0b7JTeIPKVv2j3Jvr4qZbUUMtLLhstouU
ONxGADCjCpohBb9FZTPfdqSadrFQBsVL29nZmRjWIGULuxM2C/Yi81AEkzCeHxr9E4edn9bFV/zr
z7PwKHPds6fQap4xbgdjn1b3uU5srINuu+n6aLjWUGBu46jtvrfyzlXQDlwWJNrO0LVvsukNBd5e
+UUNgsYodPTyvQe6POiH7dZItKeEcOzAokocCji6baUDgp4LYvDJ8+Lk0Qo9efu9i832ds7YscwI
Mp15+kR561Pz25nephRmHPHaHnhh/zhXNqMcj9mTKifwJqfwY6+5ALHhsCG0fBsl7BK+fpSly8zC
gFuMGZr8wKSoSthcOOhV4KIPqpi8l569Mm8WBvJc0wwBfAeToBY2pBmHIWFyq4rim0NrFgq4SjuQ
K63p7AF57MeF+8ym6hGI87V96UIcc2dznuF8wzHpAdGp1WGYYiDrlP1bt823mJXcnU3y2M3rNMo9
NMkLC/jNukvveSUU6tzdWr5s4fXPlclRmadytHC27ju0rYiq/oVS2UoSe+H1zIWufchDylAphSkD
yU5jBdx4WLdYX1XZrFxiITXrzGa2jvI8AqgZZbhO/gdvrENZdvBZQIXELUD4z2GI+3+cnUmTq7gW
hH8REUIIAVuDZ7vKNQ8bRd2JSQIEYvz1L31X99HlckRtOjqqo40NQsM5mV9iGb3GALswMf4nyVTp
2q06QnamYfeZ3/0aU+9H1hO0v4M7mpora9ily5zv5z/TFfSCfpOzutkz4iA8Gu24kj9r025yNH5N
XF6b5y89+9n7cW4X1g519L5rdOR26Epew31devKzF8OvB9VSKHz3sND/4by7ReMKYRlX7s+Fgo0z
ey2q3kOKcWpqEF7MIRixp6sOvGohz0IMy7iux/fRf/vWDDj31I9ubsUahGloMVW6mvruMekaaAS9
+k85WT+/d5Hz4P7neWdtyfLUT8WuTfqQoBl+Rr5gO46cxStr0oXnMXfUM98P2rG1DWqv3RByKy22
5Yi+s9Cte+VNvHSJ2bKHD4Y1bhIcrvashWRNAHLlKBUKB/q0r+/TpUuc//7PfYLkxJo6p2W7wrw6
vFgZqJRaes2keOnTZ4udz4FZqqG+3yNFOjK037ARGfTxsPrel3f+/8v3vB21JV2+cwb4RWPnp/Tl
u2tl18oLF2bCuetWI3Ie5l6EtMnMu6tEsbU9C5oiK947jP0sGLLoKbnyrC9MUHPTLeSZnRPAPrDP
VVojxr1Dhox9Mpn3NFbTn9g3d1/fswsT1NyAO4I5jlQFXu5Z7zwyD5A1Sa/MIRee9txnW1klzji1
U+7bCZEHnlBbH1koCx86gyuj9cKXn/tqSSxrvx9AQNNZvQYiZZvT+HulmLmftqnHFGZUTNzGbaCt
3oyIaYJK4coXvzCS5pGfcTtUBcIh8elNi+B1aZ6drLyDTz5qAXlYFBhmkE9OV/Z/lx7E7KUmcihT
pAwQdG/VFujGqEShAdrvK1vYSx8/e6vzQfU99LNkX+NWmWSfodgg8u+9B3P3a9mUscw9wAd75HbY
8bvf6XXiPyQA5RpWXpk4Lrxs8+hjzwPxpzeugxRNdmrT6qZvcnQCPd5GFcFUAj3qlQd/6UqzVbuG
4daepBa7hsaorqPeBl9GguxUAbF7egoquOi+frEvPZXZCt5lOOBxgrePEy/sQdxBySbsIIn6+uMv
nFvm1liV9EXLnNbZJakgN1Mc6MgG2g7+JWtYdawW66+vc+Fn/Mcn64iuRhRMsHOC4JET8cQyQGNi
1l959BemkLlJ1vS06JsWtYzJGRY8exfBlYn10g06//2flbSoHY9Xxqr3eQAmptUivUjV7r0wEhmw
mc6udJsu1bLmZljolbinqhFxpV4eeYrCk9HXFhRRrNgMBEraRTEk7LZRmVhSJfiCkkYtYQjDedY4
+hon8vP7yOc+TQPbIRI/Rb1XujtC+Q2plrjyiD6fLPmc8W3Tqbda+GL2qe+fcCx7SzlBCmKcvY6o
6qJUDtFimV65n5+PNz63Zk6yhlhbSWeHCtqmt4oytIw4Ymf6+PV4/nwC4HPi95A0DtTXyt6ZHvFD
yhqaMMvdh9puDkrlkBRr+eN7Vzo/qX8G4Ciltvgg6a4Tt0E/IUbp1gPjtkOWFDxvX1/j0t2a7bjS
Ns2JUTitIVHpPfWam6Tr93bZuleWls/vljf3YUP8BSABQxavzOoykukQP/oCWZ44/6fborKbZZW7
w5Wp5tIbO/sxuZ3QFGBYewdBlYrs0e1+tueOPi7drHjGiivX+Xw8e3NNW9KiUEWnooSBiUa1UWET
I/aqqxZS96syI4iD9L+3CPwndqKtRJchxnVfdh82hzUFJ5/yarjwpRs2W2IQKQyAhManj4REPbxD
AZgznXhI0zH63vg6H0//GcPYbEsHTnnkcZTBuIeYUR07nUwPozb25utLfP4jeED//xLQUI+p7Etk
syo4vArk83XPfYMsO3VlIbj0jsyWfDiGGhjKgW/Ka3NoCuclBZQSEWmyuzI/Xpp6Z48B2YIcnbV6
2lFUDhnMCO5wrUF/4ebMtYu4yy1Krb69A/Znn0N65TUnvI8ry7rWBvn8DefzCKcESv2ydg0yx1i9
6U1/x0p6pHG9jfvkrVXwnH39mC9d5/z3f0ZSEtAYzVsERQgPCjz7xbY66DyRDZv8mPzv6ZgAff7/
i7g5NIxSYzoUlflp1+IWBsQr69IF0BSfSxY9WOqx56IojEE/qmD/w657LTMXmjsEbmHODZPK3g+p
B6l9jhTar2/bBQ0NgJj//5OERGQJQfTiLmmyU56JjdXqiDPER4CWCq9SX1WbUdIV0d1CutfQEheG
9DzTaZgCqk0CV2evk5vJjPex6a8sKRcgQNyfvfAihnrcnwK9h4dbrxkps13ZyCFb0kJlxzYeMrmY
VID0G5BHZQ39Ouv22jf2UnglZuuyzqw8mrLce66YqX14TPhUL+oOkY2LydDszsAdDcNBQFDlqNop
DwsjxytnuQtv5FxUmJJSlGfX3U4yeIHrG4r4vIHdWeOVFf3v6fy/rWw+FxV2Qyly5AQNO6st6iiu
JF5Lv6CnukniDXoTbUQK0T4HqENlC2ZSGMYUHVa2J+RWoNJ9p+DNXTqyElHvIdK2tohaeR4wML2h
dFsI1lz5qhcGCZu9bbKmRelnwuyBtX1WMYFuLf7WqZPPmz+6zGDhyyBfIPX0A1CSx1ZjADI7/ejG
+i61rY+vX68La4M/Wxss5SBOvfQA66DN3SBMuuhkvCKt+lZtlc81rgWBJnHosduE33vYW3ncb6e8
5Ujz5c0JSXnJleLnpVE5m11pAIx5lyP3p0uDm0kjLMrLM/hkgt1Erx3SL9yruUg0z0sYkoIMYKHM
rAoXp1li/KemuZapcGE4zWOcgqzwbX+qAC1k/KF00nXO8it43Usfff77P4tPEAx4Rxp0yVQy6Hfj
d/SmLQ1ejm+Nork2NG0GeIPGQWGHkT0Y4h26rH+o3ezKBubSw51NmDE0QxTrTL8P4ndA2kI2nnSf
IO/+Gsbr8w0xn6tD/aKIOwbnz75yfzUFCDFIvcvbH9w/WJ29QU1v9fV9on9b959NbrOtEgyMCOVq
R7PXim0ceNIDeWipWoE9Chd2iiBSeJEPhX5z0qWQPytE5KUp8LRniv6kN6XYsBR55OoRvkmo+teO
/5hncq2Glzwtl4NfwVT9knXJLkiajcPWTe0e+u5BwLbLcTqHDLyWH4neVRx0FbGuQJNzYU1MzAq/
/ySQ4V0o0BiMXgi7WIwOcrxvOrZJNcT8yAxD2jl87oh09QEOeIHHMBT4V/HM4WxkUan/ZOQGGjt8
9J3BMUIpQJJWU7EDEnPTg6DvbgTkrn732Md/3HK68+wpdMEFyePNBGLT1AwLcMCEqVZd/wf5yfbQ
r7IRbH/2q2TwYQJG02dLggpGMPqRC3O/flKqfy4SpGZ70TC8AaoO3E2qxwXcDlUvkNm7hB6gl7th
PNc1n8m0ydPHvNRhH7/pZ5BdcI9jJLEiddxpFlZdRxxBwYNsFh0c33yApkhAPTvCntGtFQA5rV5M
iJgFMbYlD5LKcBRmkalf2omqkSy0WNnqIa6RAO0eENde0AdqP7rY6p3xFp61ht5oZfRRlNX+rLoi
wwfN7FUe64VV3VU+arwQuavMw1NbJXyDQiMQAA5dIwUaPv59yrdlWgDzHWEpTMsIG65ImiWHttiu
jth9UfSoy/g0diCGwPYKJeiyRtm7lSrUbJkk/SKDN8P+0bhHmKhWVpwv1JRHfepGrQJPoCEInQYL
PnuqqscKSErlgveQyAjkxVCDCN16oTe+MQWQirVkCHGrsRvQBw2qquoPYngHcBR81XtNlyXCL9m0
GkY8H/nUJ3vPfcC7vEiLfqHIjYZ/t8AWeFV7+PXDu48UepRWECQU+lBmUmAUQIldgEsBbM7RgGIj
j9UvJtcyXySvTrsogj+V9dtOf0M41bt7obsoS5zlldf1wrwwR79jLwWnPbegKSlNc3Adga/jiiFK
0oaFQqW3MTAZCyAa9gaNNho0z40kH5mEAZe7drotNXTyae2tKvDn2rpBsCrrcD9p0a5knVubwAxl
mLsl8tCLNFkmLbUi18VbKJpKS5Sb9UshMTV8/Xs+XwXoXFWt4dCiJhFqR4FTOCISMthA55FfuVuf
d2zpXEudlghuTi1agLk7nsewzNQR4Eh7XSs9RMrvEiCjXPlu2gJhF27VX+nyfH6wonOdtalbwjLI
GXceQ4eBWCMCqZF/8Ya227DJ6nbYelVPrvzISxc77w3+WUjtru9LzW2+63mwraS3Dnhkg7frOXKL
d/V7z2m2WhdFrwU2t+PecRC/rQaOzOLaLbZff/rnqyksvf//E9BerZhnAec5lARMjR+ke5jwegb5
tcykS/dotlyDFTA07QA6ohrVUuVWaIIJci+50yUkndfyei5cZa54haOMoIgFSeQw8mHhOsFbEsBL
3Yl1B62OhEH+69t16Tqzh+HWiTCtgXknNfIlld2u9fk+6P0V4BHbsZuevr7MhXfTnT2VBLOEOxXw
H7aoYS9iO19jBNx/77NnDwRPtu96XqHF0GFKhtseBBzPtq/sLc9D/79bGjoXRao08UWZ40CYyulI
yi6qyXgrLO97L8NcBMkt2y9xZEj3thWvJuPva2pdOTRc+OZzDSQhaBCb0h4A5S6eqroPkYZyFH51
5aR8oWJC57LH3OUq9xK338WDUy+crFsHhfNn8hTCuOziBkGzCjuPgIBF4K+sxLpy3Qsjdh7pAnW3
BjEQGRE4JeJkuUgQfspez/EDWk7rr4fU31n9k6c+P/uOFfHA9wRpTUMnw5fYzEyovAZ5WImpv23E
KP+48MqvPRAe1lkL/Bd2UO5B9u3wiFZ2EMqgmHacIj3Iq1sTFVbnbmDzjz8QJ28vp8KytxkB2b5J
7XSlTWVtfDk0ZtEUeQ1OTOfcxZ6bhAaC2zUwR/bK1mjGcFDZlsaxeUShYT/1QB4sS19nm8pLl8Yt
fo5JMKxc6WN/lBZAQiJztRYwgwTZuh8G9RrTgawzarpQG2kDhaMHsWddH78Q4AI2Ugd2hOiKaYXY
N8CLPDJiW1TydYDkw/vCON4LJTwNU6cGFKbvnTA1mV7bxM+WXmr7WDP8LkKuK2T0COW0QKbrzdEi
FQYeEdc8vxemeDZ74Vva4ORbDcNOD/FT4yV75GWB2VHeDKy4cia79O7MCgduMyqTVkOyFx0iC3HS
sBsZoskYfT2+Lr47s4OSX7bA9MReu6+SHoQYZQ6IamJhAMyRB8Il0h5veNr+yewEfV+Z0uXX170w
Dc+lko3DrURQme5TO7itwY4j30xSoHOlpBlyAb6T6fcy7hYOeeri9MqXvvTCn5/RP5uS0iII40Ly
B7wQdF8LB4HZA3bRBkisBUdXf6USE3xvOZxvidMpsR090HYvevZDjc5aVWB2+DbEEaAfuuFYiCv7
lL91j8+mmNmSmFqJDCC4TPbAC8qH1C0qFXoZTdYk185GxQB9Nnj8K+Bz3N8+GcQKhoN4HeQ5ZnLb
tR4b1tWbWFX2htSNvqVad0/gafinrDWDHzrCb09Bl7T2IhAxkll0wrp0ZZfUX45j7i1QAwcmjuct
KC5dFiGTNz/FLZ2WXs3YxiUOOJUW+EprOfr5IU27fIUQBG/Hht5ZpG2rVsi4r/YgO5Kj4nWrwkDn
/dLnKIK1LPI9K2piqm4Q+RXvJ9dLN/405BHAJShl21m/Gc/StFaZbCkHnNJk3gyQzfDyhBM+gyFF
6hVNu7dMTumGOaKEwUmW695JyhDCcbaF5qaIVF+oKGZOuQswDUcECyryJ4FHMkMb3yaQMAHF5TcA
nOJ0bwE8tGqDdLgyXC5ME/+JdiEJtSyPQpPD9V2eppvcOLeiEt9bwecGWxkzb6o1ZqGesI/ei6Oe
QG9ADKyQX88HF16tuVHHWAnlhRV0iD+J74ZOH8psbBaVVE+FSsHJRdzxlStdulP0/19iAhwh+E0s
2Q9d8aIna1NadAOs3ve2UfMcF2qRhsRdneyJ5A1QQAiaDQA5utIcurDgzNW6HEYiLy/dBB5aILDa
d1ncZHgLq6tRthfuzlyji5eJ0yRRiKEp/6gyX41oJV+lVsAo/Pkelp4LAP/MoEkOaqtumNhxe6xw
eCe1deqaQGwM0rZOEGOV2Dx7Sb4afEf/kZCDkG0DhvIv2ADhZQHfb9ALzIrVbwdE5NekaEyzGaaS
ZUhEMenr2Pr9ew/6NKyIfp6Hacb9RabRnrGq9sxadMsOMBPCTshB81ZjSenG07pCxa2mh3gywwkg
an4yvp3uJQblU+Xkw6rJnfjkMT9e9SNXkWbEevVcUn7kHYKAuCEwcJ5n2lMhqmzZdYN5TqQyFYyW
ODKDZJk3N3ABpREbkXyV2jUov0lirZhLc6yAafYmXcqXQ6sEeE7ozCykxYt1Sqd6z8Z8vPVlPqyR
Ly5/g+lp3YKPOZ5IA+CnBJd36WgZLCZLgKI9MnZnWy14vGXWKSRExw0287q/yYikZ99GPa3sXqgV
0ujzWwvK8mUfM3XgY1u+DQbkUKJU8oeODT04sn7OjNutG4Byad4cuzGPIyQKkCizpiqCayZZaR9l
RTuwVTSV/k3sNQcuKpSayPRKB5dHiIp/APYbXnzQDJHUM9SLzgeb16Y5UHujgUOSk2nlxuVB4hy7
qGO1sZNpO7p6I912q4A5RpTX9Kvs3SOK6k9NLdOVw11gWBNIKpUQEuyywcL2lj4A7GwA5EUVrs7B
qlVJcFJBmSNJPnjlTP0ktlusiqZicPdQ9BXG9M46w3VtOCDDLC6e0XIAnhdie5J7WciKYIxS+Jlx
jhtxmXoAfQNboxA6rJ8IJV5PtP5tYveNx/oEsgE41vA9wvvsLqw43VLKaMQD0gIkbH2YoES1uwfr
VJQ93tmJI/3Ellja0MaN0kTfArnNotiqzkxgcM3YCJ9bmbqrETCnsS/qAybdnwDE3eu2OBUajTdY
RfGfM/oB0+kB1cBH1rDyPiPuR21TGNO11GHnFqgoEyTPjoXj/SG1vHV4DEg7hYEuJTWINVZl4R6n
oOR4DADUxArFWCCArOM6ArrmAaHfKCqNxRYRH9amP9MIjQr+DOO56hiX915hvaNLMGAiMgfuxh+B
K+8HpwqRTvAEQ9pz3rq/EFIhQVtqDnbh/RoIuH4uqYMwScFuNgRW0bEla96CTln4Iguh9jqIMokj
m6G8UaduB66u/TMfz3pQ9PRBps9wPtE3STFuXZbfW322GXL5AlZGFtptvYp1cFRyOpGxeivUdGwY
QNJl3O0KBw/ZZ/nBSdC8QpwSXQYME2rnxU6EzVUdOQm70XHyw3fd+4HTxypm28YFLnRqSyDgnCPv
oMnPcrDBuyHYtqMHGipQ4AXwsGY6cpntKuHjF7bjJp1APveGR62dvSmCpQA21c/GJ5qxOCQVbRYK
iErGi7u4GTZWgiMPCtJyyn8ZrCWh25QrWmlYUxvyqAz502T2az00iH/iuQP8bI3h2+XH2itrMErR
wPDcHug6CBQWugZlvKUU1OAgRNT6dKhF0K54MEJM0DoR8/gD6GFRoYoaDX4BamNpL6WJp2VG1C+V
IE4eok8MVfQoegX3MWMvsRKREMEqOFfSS7taizqGp5Ge/LF+LVsQOHwfMSRNBdY7g+R1OG/zWPmr
1PkHWAMgfbo0BIc6ku6w0mIim6nmoARzCFiBnc9wUjWmBylNKtCLOTsxl4gwU9VdESc8KrDlxvZ0
3CBm6ad25I/J4BDZV20SwufzIRz7KXPQVEhrG+JIe/jIbAHWvYq9c2UgRocaEXE+ETgXxuNtYCfb
CjMFSzLQgPUES7ZAyI8oxTGtAlB2p2mLvup49Ar0qyQ1J1GNt5YTgElK+HNlYQCpIuhPenQXIx1P
FglA/Q1w18dlIcDgdOg7+JXOQwNR24cqHDwfiM8WDc2A0+z1XnfJzyEf7gWn6ww2qwqHu21bi9cW
A2SRjvo4YILESjL8sYg88pg+9bYNtQIV6zHAyblHll/N3X0l+D1TgwLuPrYX2L0+paOyAc+cCACx
Uq383gbf3Dq2qb0vUQI4p7qvOHJjDpTl09JOMW+b2FtWE46ZfVvfagQEoG0Vb+MmiNIYwYFKYyCC
yYfJt8Xqh4gZf0LWQm0fOub/muz4NExsiwnnR64BcSfQOPpt/Ry03huBj3jJRLtGNNZTAEs2Ug7o
msHKvmhIewufJwnzzN06FWpybj1uDFbnRaHrbu0h2xYJAyjUI7PjhjbJfgos5B/r6UOw/kGTIIv0
6GwBbj0FpaYLkTav0EvAZYsM5dBR/DVX0xZbCqRfduRAAkx6nLQkcgFhXJlM/naazAeHvgceH8Y0
RDYEv+3aAWuAW0fuoUXsTwffEr8yC9jljjRF1Gb+Q+cmd/mU3NUuvlssIC0DQDaqkHAeZilC6GtZ
BeE0GBNNUtzGGC3gh8YOujrJD7cDOWRqsMKPvtWHuPlsUarprkeUxaJri1easuzRGhmEKEl/i+jg
VzguVxbttiXG1UDPvvpRc6Q5pRjVFeolHcnPcOHCR59JvIB5Ca67j9pXT9QTDeqbuC+PMsOKVpf3
SSWXdodCS4cWVJVOmyxxvU2uDM4mLv/wUvfRM/1aqcxCKESWh2YEXr1OY7HwK3tpK3GvkEyNCvoU
MpLaiEIsbwyXOmoAeEPXkvSh8xfzWrXIiKjAkgc0FbHrQTWtMHigTx3jl8FiMA5D3NkFaHF65d2I
zUWl2S/eDfcysUCe6y0T5hWMiImuH6cs2fs1Xj4chp2F7BiqFVhIkgmeVOOrtXZtjg6W81wl9o+S
8X3VlA9Fd2aiJg7alu2G5hwFrgDJy04S1gB3LdLBdcIYJaIefU8Ez4C9QpDUIwX7nTQGm8YWPZwS
6Rm8rrDVyVsAQ6tyOI4WlzdogNqLVIDf2bguXOltelMI/ZOOQYquJZptXqCq38y1ezfSfVwDzJxV
6YPI6pXXcxRzTLMo+vTG9bxVotoXJ+GvWkLgnU7TsTP9S9XSB83x84kl7m2m/LBj/RM8aG+Zk/ah
IDIqeQ8Jjo9whSZDhqxDa3D7dfABMvyxAJw+Fc4h43xHa4PNRmpcIK0ZX3EkpHULUbkFx/6n0HeF
sJG+khcYHL5q1rGlq1vq2bxH1gmmS8R/4BlpYAcR7sCtn4Xjg36RaVULdNVw35MRbAzEqzNQ6qcO
YSJuUWcvgT2IM0vMnvZZRdDPbdoUGSzAYnoqrLHFf/GBHh8i5LSfoxP6pFyP2aTupNupI2VOep+b
Ij6iFFE+JBp4n9xy03sodGxA1VFtB5Hc8iBJZUAbn+Tk65eOxtWBOBmKmA42LGtlOe0pY0H/i+dx
UEVJSVsdgg49bezarreQTwP9SmwInfaePVT9oiLCu3UmTDSxRLwM4hnG3n1wGgsYeOhTm+dUJEGo
Jx9WAjlBu7AwNcZElBg7yaOCcYQz+gJJLnYztTdCTyDBjQCfnSZ80xdXm+Dn18fmC+fBuakr1g5i
DJNc7wOZFTd8SMweCGzr0IjhjspAXjnU/vU2flIi+o/DC2RXy2Cntyd31fa2rMJbh0RbXoa3oJbj
XdmrLQczuF3sxmQR2r8f+MtD/vCQrcXy6x96PiB+9gVmB8fKaSfKW7jDi3YMp+k38w8aZw4pHnLM
2WDahF9f58INnbvBAIGQiYfAir1PH0eMojzfdGDCupP/zQucL/zPCdg2OL2WA5yRJjhmUNP17Cxf
KCEO+d4POB/s//n8BCDzLKkqPKlcl398D4cyE6fmlpWYylRrXQO9XSoUnAs5/1wHzlGWNrpET0e6
z2mOY/BYpG9ooV4D1V2oCM0TpAuX9EhEVLA94yieUbYdvf4eJ+RbpChFVs3MlRt2oRI9j7DlcFkq
xlDU7W1y1xm2Vhlprnz2hVFLz9f85ybFnrZzC7XGHTtXBMciKBZ9CpT2YIOWT9hu1ONr6XZXCrmX
Hsm56PLP1WhS+xX0l/2uZ4+YuwAOvA1APP96XF368FnZTIjWjznriz1lBYDeTZpWLxQ+BkTadTq9
0lG7dJFZs2Mck8luIGTc0TKPsvhQWR3Y9+Xy659w6d2ePQ0/oaBHlbJEbeitC6wbB2tvm7/3o375
+gIXvv7cwijcRk4Alhd7V5ONxTzssGpAmTqKkKavr/B3HvpsHpw9BshfusrkAywlQyd2Ca0VEE0E
hWYsnDeel5AFPL5WVMsBcmWThU2CHKY21/ES1t8RCqvzfgGEX6SVlMEhh+/mhiWsib7+epduwOz5
ofjpnbk2at8R9odjggb91vvVe+3915/v/AWkffb7Z+0q5NbovCvtel9nrXqoHc5vepHpCmqwcbyf
VNdD7V8bZ92AhQK2HRimq4LS4A3tRfpgwJuqsBequ52B2v22PG8v+kAL0Mrz0fmIOSmrqGUTOkcJ
FDvog8G9sem1pk+lmyMzA8pRfdNPGsjzoh4eqoaNJkLuFs4MyGcwTVg1BDjzFlEGG1lpJNkFyu3u
HZyi7qrAK8LMg0ka27MRD83HDhqYwsQO1EI3JF1VlUpWyJWoQidl5B2jyX9Pg1Y9d4XbvEj88l8i
qMrnGhP5cz05Eq6iAayJTgUo81Vncw7pByQhWWrnuJY+IKOv2pMxQ+gGBK8HpLEpf0Epsk4jQNg9
HMzRqwX6ngYGeqgAfHvdE0x/OdBjP7Xr5IjZLmVYgPh76JSH6KGSywSHsURWG4daAC2KhNynbTI+
IgXDjijyuTaBH7w6Hjb7Ms2734WdVMcSCW5rHPyHk8qnBwTkvPTO2O08Bzkyw3lDXyQ4XpLYsYAJ
aLckwEXaCYnxgkOtCe48wrYmaaGikUBQGTjOKg9SGQZT0a1UVt5IBPmV7hTjSG3dTbSolzzo7xG9
iclWEWy248w52rlbRHZQbj1dVBFkdHZUIQYQRiDbj4hNzu+SeOdcIiwws8/CUAtKuBxJhGOjyiVa
coiOGivc4Ml5sQoIAWPLHBOODZfVAVFlmHMzMX9cF0gJWShVI6EDlQJoHM/2X0wFIf6f7pyp1UZo
RfWrVmuUtiz/VzFW7mJo3b8/0Po9mQIeaKQ9hH2Q7uBP91DxSRCw17gG+F/oDovOBQpirBvYx1FY
Rr6V52x56p+k7gxUApZYc9/yl0lq/4JGRL1nXhLvsHTKdaWGuA+hmPNvEds0PdAGj2YouYVseFfd
IGGn3BQp69aExL8zxcg6NtnNINitOkeAlIF1l4AvtEgZsmHICLccjVEyM26cr2ONjhBsqt66aUi3
8AuMG5+64ODZkPIAYOpyMI9aWK1ZgNiCPlf3TsOPeBwNkm7G8jghWEaeP/oFkVMPKHDBkK+s5uTl
CJQMkphBIthWdTgQ8TPXKkaDAsi83LfGj44Mr42VVNtR+vQpnRR6iijrQMQ7BEs0U9E5xcvHwqy1
K2DpdH1nuTgDkjNFx/AOKWkd9K66DaZNwixrIQOIeVsbkyOS/qZtMwwuJJ/8pchlFom0cxZTNz07
ZYzCjzPG96NCIcYJ9LRzOESsTqzydR2UNlaDCQlPrnxpcJhdU+wwEdFUyocMU1CoOo5/+IkJkV2P
7JQ+/V1qcW8FZbOhlZ+GLaw/Cw+uW6B+YiCN3ep5FPqN55pvRG23i4FbOEjRBvhLt/KO4wheBZoW
qC2O+pw2xdId554mazMpjca+64UuVN6HQdvs2dGTRg2olairWequjBGF4NaQ3BYCea+eGkHms21k
+qK5gXg3JHOoClNIXrLuPPrR7Mx1lx59eGXQQ/HZjx49nsUIjwBMFDaCz52yXkKzXhxbHFc/igqn
/0Lmcpd4Hbq68LZMR3tU2V3DBsQmIeALIjMT2y3eeeqsC5iSznRivbG8/k9yDpQm4Bej8hqrENO4
F1LW2yu/0/627mrr5+gH8hZgw3w51iLb9ajno4w/oM4TZmPqPrC+lsXGFX53k0pkVKNYUFUAKJrs
YbBpBYVukJfr1PgC8YlT8mwGC8lypQTHtCthIuOFWSMU1I4cPli/m86yy7CdemSq6IqiPjsh7NQi
1Nl0rmd9NDwZUIRCHf8RlvCKg4s4sCQsGt9sHHDhKwDtGjSI7NIqDmXDyYrVMHKEATak+EfcnRzD
Ud+Aw9xDvCTNAMfvxDlVpcc2qUYZNHZu0a4L3ok32D++XmQvbFrJbIl12ppXEN0UYIdq5FTmtyy3
/sfemXRHquPb/qvUOnPOFZIQ6K5bNaCJ1n2TtnPCsp1O+l4g4NO/HVmnXtlkhuNWjt7grRrUymM7
CEAI6f/f+7e/JGYJV3u2g+Vj05DmxPv81ysycxks3AyIFtHgQkKxiBeldc9C8Kh1jpt6Co5w7AiL
fWMyTyINYQHc0QK86yhEIhQtht0gx3snQgDd55fsyB5iyUhANbLtWvRa9k05XoMlgnbadEL/82Ov
8IsVz5KLEOeDtBDkBLzDdXuWbDpXeKvO3WIKehJY9vjset7ZO2NdBrfxbgMhRfYwnjBHHVnOLZEJ
ZYP+bDWIcm+Yo2sjYbq8KPippeyxD19shKe07Yo5xlq/H+lNx/pHpw33eSG+f35Ljqikl7SEUHWC
kwiqkBEmtQbJwU7GLrQuVtJCYX5Q11MPE584kYV+bAAsthaICJPY1uNKqVbjfdHO6JPm3Fl9fi7H
nsjFxs4Bs6SKY7Pem2G10YK4MrrSJrsKpzrIZ0ARpmL9e0eiH7eQ+ajxoCPYDnUwvo0PvoyKRjek
6M5Kkt2XqJ0DmzD93pZy6VlHIbSg0MhCs1LGw3ODXt5tUtM8aLo5PnHlfl1EMJdEiXhoijqJ8mkn
EWOb4oWWI4mzjtBpf03acPP5RTuM2J+fUHNJkkBe0Uy4Dsdd1yKFEoXUllro+FY7OG9OjK9jhzg8
RO+29k4jZKhG5H3MZerVWRygh+/PDKD54e3zkzB//TwigPnjIVITZdKmSAD3eWSPzcV8l+1gAcLL
vH8cn7vLnYQRxSUnYIy/fjpNuRjRWMCntDUJzOAh6rwuQVKaQogVoZuktNPVhBDJNTMkBLw50z+G
xNifmFB//aiaSwyAUyVjoklj7wqE+iaCbUJKnz+/hsdG22L7ayKAlsdSH7Btj9m+6L6W6PjX+b5T
vyXDAkL94z2aKBDGTT+jlF9OWGuUb3QwMzdqfg8yaS4pAEDWWEhLg7JODF+HXkVr5HeLzUytU2Df
I/d9CQGYiXKSJOyASJgNez30ZnvDjKa8rvsIQWA1FMgGrSgkclMPUZ3M/M9vzK8nUNM53LB3j08r
jVxVqha7kNcePyQgVx1eApM7A6XIks61xSlh65EndUkGQM5B7ECqEkNGb2D0QnYUEOgG3RmijJ1Q
Qp9Ypf16GItlLkQ3m3MGXiqY6xFvAwXVzlXJGnZivjn26YtlU8ebxqkHdBOaHqqKuCEIms/rU1aD
X0812Hx8vB1GiD1NF9nDfhbfIFaCLy33rTA+cbOPffrhzry72WOcY3tOrWzf9/GIEhAP67Vj9cW5
7vgpmOyvx7EQh2O/O0abMQQPdFrtAXBOVwjkG31lDuwpYgm6oAqb9gYggxjymkLdGiI0TiyY+eFJ
//ldYy1BeB0r+6Hlnb1FLxlrMj6AyxWF4xnKpvlVBvPxdVyksIp2sks2ZYWsZUGT6WzoGmyThknz
S2Lrzh1jw0TzqzK3GdQLMAtqtK3aajxDM3C8LaNCX6i4it40ZPQAyUhdXJQRQqa9sBb1OaupXlHH
SP16qIfW046soFCoMwc7q7QPIqR2I/uaWul6LIG7QaBihFpbgg59CdPkysyHbCtzMAXwPY3w8Xce
crGMzrCAJ+7FhKj3Yk7X0DCFLtTIu4OWdIbUAHCskSPzMHv6/GhHpIxiae+qgAmSaBEO+zaDYMRu
EO+smHxgJL8VNYQsQ2U/mQn7Ekl7E830PCliFDbi0UMww4m36LGRvlithbXMSxE7ctfWqa8cw9Uh
XEHmqWrur6cyIRavs5yBXtylTO15Rr+Epu3LkWxN1INoJk8U/I/NM4sXmj0NGV6amGeYopuibc/J
6dCsI19/mbFRJChiUuzcoXWRXtd+AWtkPZqXFtp5J4bArx9GsUzZ6OgoiTVhDuYNDQOIKJ76Xm3b
uF7Fpr01+zkIM+0boDIURnliT3bsrBZzJ3jbTgK5q9p3vYNs50KFt0jzNCFMNZ6woFLB5+d2ZGgt
YzcSgnbPGEVqb7d3CD5Ha3fy2qo8MUUfue1LT2HVYuPfC3x64zxOiJ01wu+ff+1jH3z47+/mZQPv
87x0kPWbTeHzbCaXHPbIzz/62IVfLFmNcUqckLYDMH/ksRrrG5TTAD0pJdAvuj8xh/16BSmsxRMt
WJy2sDGofVK3foOBNEATYcK7HEGMcsrIe+zeLp5rtCFlnTZxD+YAdFy16We55cEl435+oY5ULMTS
SUizHD68HrgWYzOsJi9ckyD2ioBtkE+sz0GQ92fvTJ/VF+oi35TX9CG7jFa/+1AuzYZDFKuKYbe0
x8Kigiorg+Y2MMagWkEKbiFQ6dvnp3nkKi5Nh8bkYEIQOA6XsNf7AoEYwv+9j14842WOHsPQG2pf
Iryu4kYQGQainE+MsSM7PcEXI1lacMxQkYfbyTT5BhnUCKfmecFuiBnngLrAhw8YpwE5ZDlvjarR
3kTFsKryZvzStoS0AXH64QFzxHwP+yM9cdaHteXPSxuxNNNpUP4cI6oHmBVRDbRzG6c/X+S9AZUY
u09RbIdYqTdOjdLDaP/V4RZPQdb0oZHJNtwiqxH6aNFYN2ysae1C0DZNSRMk7YybOxroG5RW/h1R
b25riU0/zVd8uGk6aW5gUBf3jCG71OaoZuscQjuFNMiLpKjDoKzT+YT3/sh6ky2+rNkkA1BQido5
asbSrEzjK1XNtlfNdDoDOqFZl6JuvyMApL0L4ZLYfD4Qj9ySpd1E902WwHvaA0WG+jokuB74wsqt
w/wmtMjLaMmb2elP+JuPTLA/lrzv5u5BxBTpCTiY3aHTNUOUllymo8CCpv+9EbY0HU6Q9jAzZ+2u
6Zw9EuIuQi2hrhzkKiHxtsnGWwVf0O9dusMlfXc2TYj49Xmsut2AFVNQO/ox7KcbJdXNpI0NerOQ
386WOrEUoYdn9xejeZndACUnBJFhHO3D0BomL5rRiAs0sMPfnWYuoBMUqvwOditU0FFqZk/tXMK1
G1X1XR/xbCNi01krCw1ev0dWTOOykrdviUr6DbJe8mudSA0xXto90anoAsdp+Gsv7PkVkAYEm39+
yY7MqEvvUV0T0fPabHf53EFWJuG4kPCv+HabnHJwHhnQS/9RHznINkZu6k5NKdguYPkYVyCjG98T
yuYYoJuMXI2VUYWrskHM/OfndWRgs8N/fzcUOsMqYXuwkOaJDvJdIYfan2tqXIBtGW1EoumJKe3Y
cQ7X9d1xErzK4wECDLT7Uh5kk7LXjWkBQTOn2ovz0Lj//Hz4kbF2+O/vjsPiSPQzoe0OZkd2qQYA
Ap05r19/79MXb6eRiQLjANmnUD8IcDoRkGaaxanH8sgCiy0WWEU75TILw2YXizpeNygU3JrZkG4Q
lodpn6JeULBxOLFHPHKhlkkRQHGAvmY4zY5FRuvBFaBBgKVXv3Wdlvq4KQpzGB8OSJyWecjL8bru
FLTe/OEy/sV0shTFRXVMdWrhw/dfDffRci23cL/ZvuNpz3LPz/2vibtq3PPH/d4/X+F/l9vtars6
9/3z87vLG6SDudsb93W9flvfvG3fBvdNBWdX6+3WXW/vtu727cxxvWCdu8HFbhcEwf1mg/972t16
m936Yufhc3x/v/HwO4G38zb7c3+1evSvD7/mef6j72/8x03s9ieenCOjYqnTs+1Is1Fj5kmrLH+p
yknBOwuRBiIllB/LRnxxQN055XU9Ns8tRji0AmGcNMTeqpSs1GyurFBBpDx6nw8M89iwW4zxTg8U
pkFhb6vCWY2J4Q6I50JGINLWm80U7+Z4vGoT2B3sezgTb3Q4r5L+tkdr5PMvcGQeWiZasHIGxwFo
IsxDuXU52kBW1qZR4F2RqQ1q7+b68+Mcu46L4gGZKKQsyra3SYMyu9jJ6nt56tE9wt0QS8WzQZKo
oS1vdwD7lJuy0c6mmSn0GGxse/hi+SGE7rAnhJHvIPQeEieI4lCfKVFXXwkYGbsMgVCGW6Yp/eZY
DrluHFZ60BbrjR45u+ZFEe2dzKherXoao0NgMUncRrEQEXHd2JNVFSWmx6HlcVPsNJB5ltctrGR8
8thslpvMpPDBtWbabTTUY29Q5Ob7Q3HgsYoT0Lz6EtA0txkL0wfzRm4mIrp1EraozQF6JO/MTE+v
thyZ6ZEe2RqxYwpouq1szUHMyOEK6fR9EfHZL4Wyg8Gpq1tdm+MV2NlFIHVtYNdTtF5m68xjdTfD
SNiopyhONd6koeOOSW5NLhq99b2oaezzzuw8ZZtkz03BTyy0joyCJTk8lUNudibBaCvhVMYanCd+
0erIZxkDweTzoXbkkVqWXZNkjGlcp5gg4ja5yqiTBX3Z0d9b+S5F52KAZlC32t5a7KYxLxE+58vo
ekbc4uff/litcplCAmCYiYSt2tqOsrlI09JHlSHIEgVrFNx6U7UFX80zKljKK3YVtQwawcz0p+JU
h/TY5Tvcu3crhiaZKtIVqIlVOcxZ7WUaP3x+Zkcm7h9T4LsPngj082gi4+ZPpFxzPVcBEaO+T9I+
PYvakO+IMZ1KkDgyry3lvQWL50xVWbEbaxE/OWbZXHWwep1JnfV3aVkx//OT+vWItpZcIRjXbRFr
CWqhTlcaYOw5Bh9xvv380399yawlUKjoFUknAl19E96qKPV5+FalN9xIgAa6+fwQvz4BsUxZ0QI2
XGXP9pY0q2Z4SebRPRkufXQsL7bCo5rDvrKbbFcrGP3dVNvAz3VF3k/uwJDKHfYHLC0pIfV2SZjB
9dA4ZpN645Q3bzSp40DVg16bwoYo5PPz/fUlFT/YOu9GITo9Ays7ke/SwalW0ZRmrxNKBsST0LEH
InVGlNpgpvtxtP96Hf87equu/rkM6/7xP/j3a1VPsNbFavHPf9xVIJAW/3P4m//7Ox//4h/rt+ri
uXjrlr/04W/wuX8d139Wzx/+EZQqUdN1/9ZON29dn6sfn49vePjN/+0P//b241NgmXn7+x+viA1U
h0+Lkqr8468fbb/9/Y9Dv/m/3n/8Xz87fP+//7GOn8vn5a+/PXfq73+Yf0I7Jhj0AZRwR1oESx79
dviJwf6kyL1xpGObFAGJlLA//lZWrYrxV/gzQBsEdAUEN40dqq1d1R9+xP+0mUTQjMSiHDUBDi70
v77Xhxvz7xv1t7IvrsADVR0++ON202awtTm2YzHpcMEtfJGP8x+lXY9lwB3ZzX7nJTA7B/WqOY99
2wtv4wf821feLDx5FZ4YkYun5K8jS2lyCg29Yy1TSCBLTgDtvtUe0KxfiqBaZ97oQTIEFKwf+afY
/ouS4s+HW2x1pZE2kDjewmQQXodr5rNNtUZOjee89vD3+4WfrE4eEzfwXcnj52Mensp3T1/YxATc
0tsuCNccC8HhNvUBYPUpEjaAk/Bqz9q+G3Z/3d4Pt/Nwu/69K/r5iMvaDkKJeERu+XrYlreQq7oI
iXOhEN3wExPoYgn/85EO9cB355YCVBhO449zm+7NFfdy/zBqonxlQ/BXriMzOHFuH6+mQyDsshhc
naawbMGsZfqAqmWRK+vr4Wr26yQABNrPzrRvBvD5B/+ZsPDHwVAkd0woTWyOR2PxXMw1dvtT+zz1
Nzr7Bkqc11snCqYfX0H/PIKDXjCjQDVQvuwGmKolfA6fw/CWNPc12TrTtxMX7OOa5q8jOFDrUhuf
T5eaGXsaLcrUs/bMR/3cednOueIYEPZu2lYrEPVOLHN/rNX+Pfj+Oh4mJQsNWWnby66srayw79Qz
PNNbEhSb6rrJ/NBPvNmbgwZaiof4Ol2fcivaPySsHw8LsQHjjmVCvUxhR/44EgfpxHWRvyCYp0e8
bZZ+sSCs3HUdi/ZCAUfjNjIG7YRVMXjRhALd2SO3YKy75AqW6/ErJOflc54afAuDUPyMCqL9HJUF
ubEGcbDPVh3I0GxeVcSKvDAuB1hvSPo0z12LPRSsM74SsERnoQN6xEgL41Wygl4OSUeflakKwBMI
0SjtTp1E7l2lRDBBkHmdR+JgxY4GEH8V5dbNbEjkipnJSJ5j2sCyWlTGAFO7U2WQOghu8OaizYvM
J5WSMajSvH5Esz8f9r2li+doqNPXXDjZSjOaQ6pcEvoNHTVqu6M9mMmjU6C+x1KNbyRGxfMVhzHn
Tof5cDnyNL+xs1auhKagqzO/VNEXrCF3lt08KsghCJP9XuUk93q77gIjx1agLTv9EDKkcSgQicAU
wX6LeqqY5VVJDmudKDyQLlkHCxhg2fFQ+k0iSbIvnBYaDbhlmnhToXnZraKhIfqq1oCGuDFEpd3K
bIT9PZly/T1xRFyAy0RQOG6jsUh8k/SdsYni2JbAPQyOsSkRjg3feS1Ct+3AQms7Rb/kYKxFXq7j
Ngb4smy7DSZkpNsB11gy1zDx4fD0DOIMujuG+PghtN5EM8VfkYBFQBvI2SS8JA+bSxW10T4KzeKb
kOah32wAnsZn42bgZgF7fCegP4HA0q0hsaeubFW3Rbslv+EWj1dDXJGzGR5tAJfqPl13TluDrj0Q
+URai2yYmZ2lclwXaG55Bt4a/mTCHS4BLbhgfdSvrIEkHrWK/nqiKbAgmSHXOlbqYVI1fTESoZ7s
0eju4aTR12k/mgoY7mFSrtIse60coBGiXDaPoR1hm5OSpH8ZUgMxT3LoymDuO3lm5VK5DabEXZNn
VK0BCZNuI4YEuRNhg8nWHIyghJz8PJpR9J6sRMEMg3xwQQS7a+ksX7TqwOoopwQc0H5oHnsrncET
T14ni5BbDI4kBrvT1NonMmxB7yqtXWTVrPFnOOpRDcZC4bWuzOGCwPVyxlMeEg+iwuqOtwf/UopH
DYiX1rXMXn2BE0BWbj3ZvROEBgVNAH4LFkxRjUcGDw64DzXIz7VtqBEk+KbyRmm8ImKvfupnqzhv
CjrchFRlmyqGxUZZNeKFMcb2PbqH+wZq4vO8LtQu6UL4rVjBv9IoaR8homxvjdAEprdxDMslFTyE
UCTFD3OG9UWezgcWYmeu2lEDKw/OEmba0JDb3AQFiuXDsIZwGftasAB8eGER2zIMU7jSXYFY4xnt
PTfMbcxfzoyTMTvnHFIRAwULmHFSuKwu8mrS+7ga7hmAHaiFKG7ya8bq9mUYwaCQKAi8NIXV7SMs
/IMwovDvkDr2kG9sHuBlAFgZzgGV3k9BZwPdCVNF7sVN7qxzR7Rnhaj4de5MxdUwgC3fheXo5+iv
nJeW4BKck2i8ajraPnM2VKMfme24mkwtX7M2rF/t2ozA9kirIXNHuKKeJsVqVKJQt4Uua6hrX83c
RgPIyIyAFI4KABSJHmGGZOveUeB71lBEBl0OuD1q6/nTGPZ0ZZPB2FYAJW4Ax4KHlIBQlirdCi8N
6YGEb8IYCahDpK67YTQvwgF0I9hN1ddolDVcZ6lTodIl0HLvck12CMBEsxB4gsGL4xSiyza3ExfM
pA7GLhU17pTQfttEnX2OcKH6doZ567GDQ/M+M+DFwXYucvZJVtGvYVqWazki1B6OTdx6+Of5RnPD
uZidNA9iUpvQtDmW/ZRoA1b0VALxGk8jIEH0MEfUJkn8GZnHps8xPbeu3SWhX+qxvRloM1/acDev
uE2t51gDYuslSQ9VCoyQKVBBJSfEzWLYtAkfpxeYZ9UbTF/ZM2w/3PKsrO/vumRAuzruAUFAJXAK
SFL1b8SI4f2jA3+wCka/Etrka571clUMSRy5Den1vsCwvA+Lcn7JQ5O8NX1v7w0FQ1ePuOwvU54x
UHZl7VrAJ69allobC1/KRwZR+IisRGefjpN9l5t5FhSUTpOX92ZVbWHmGi4dVH3OGgv3YOo6YErM
ro0vii5FVgH4O9JCQAK1UMzqKo0UijQM3XmsgepNiwzoKgE+/q0wWoqoiMiavkxpyu+zGrMBTrN8
aXmmqxUJAbVxeWxOgeiTBnFV1Pmuh9DYmfCKf8d+CRoZrvN+lRLZfQ9tlma3SQwvVxQN8lKisuEr
ZZEkiHmfnUlEc6xipOVtkxrNDTB/ZLzllu6/FBD2vVi9HiCFgSPqa8uAg8Nb3tzWCj4LFrfZJcMC
cyO0ImvkrVZXdQVjJBqZZQKYpD2tJO/GDriOHomv8EzRly6bxRPQ1PIe9lK+noqYrLRCTmPUh+Aq
GYwmWxKCLgr6QLmGUYnC/8QUMIQ5DTewAzO3aaS+CGsARw7UmemyoU4LlNekrgx4KXeItSsVCP2d
+oa4KcNFa9Xh2wQhbuu2aGu8Osyp5LFLdUPOagf97y+KzeQr1vxh688IREVQCTyMXgc2iWexWqJm
McA2pYAEcziHEc5SSXEOJQMb73MTDKQEq6DaZZDsETfORmhHmIL8uLea6IrWpX2DJayJXRKpmsep
IXCcJpMeDeBKpQM84DQ9DbA7ruEI1E0wFXOOkxjqc0uaGRx+gCO9spJh2rHgpD9cxz7tfTtvIwCj
+zyB7ZM2V4Acpqs5mgvAASbWa99W3Lqc0WMpMFXrYoThUWfXJck5HD9lG3nKENM6SkBFdVO4TrZi
bODbq0VrtL4JsB8ciEUhL42II3ESvvL4ltOxMwG31mw7ijHZkNqCkW5uG2sOVCfFPsP08SzSUX2n
FBOVOyQWpV4CQNo+wdr6Lu4ZQ3qG5MWFjJUFjpJKzAwMKDJFsH061cs8OEBnOVBLbVu8TM6yEJ2M
qTOjC2p0feeZrQ2fudXAZ56YYdi5EeyuuWdHCt7uqAZX17OqNJtcYTgWcjSGtmXrGUy3J4T/xgVO
b0DBWtX4AwCbYHMFWwY5MbbsROVmJQ09abLiyuzm4bYeUdd+QnwZzV6moW3686nIdLytQO7lu1T0
Axwn0RgMkYrfSmAyJMaAju2gKxv+JWwiZ4f+OvZziIwtPDDF68dBm6EdlEDkfFPUlK1L7SZexQPJ
nVU72TAZ9tWAkpmtgATPqvo+saxwa4Flg/WzEWao91vwaKI8Cf7kHrDi0d6OWQGL5liAWuh2MS+J
WyPdWmxqmDGJX+Hti405XniPVM8m5sopi2GNHmyKYmcy9Je2oZEBQ1Oh/eGQMTu1MTxIk5HKr5I7
tTdHenpAyJJ9llCB3c7oZGhA1CUSiS+bGuujS5NxvCCiNKcbhv0ABER1YcmHkdQpwzxpzNmlWRML
S29rxLu57lCVjkuagxYdKq81NNY5tg24n+oZMd16hACvmHST49h89MZqBH1T14GT2HhKhMcHsk2S
G1NNeEuPBtKXxeHGDY5YFcUADzTLnDE5AwZqLHyKdy08e8Ixv5hVnQIDaJjB2CYTUkpA6LPKbjiH
KhtIoxrF+EPymkc69CHTqqweQFvv/Agg99eRcjS8YhoF3Qx0mEO60BucgvjwYYPTCIr/CgXFQ6xd
UyMmJgahqs3yeyDYQ792xt4vUvxFP+ZG4BQt2wA5B0S8lum6LMw+kH0uNzQvm5VTxiP4y0hEl8Ix
AlmNxc5wbiCzXmkZb4D05HAZG+TMAtjwCst3qA3ggIEUDogl4A2SWntYOWlA4BDP55ljE9toF1nO
NxuJPGuwTMtHLGUjCBw5EblzD1hWAgd5mOq5vzXgrKK+A56zS6y0vcuw1LxAZTHFUMfOx20hVTvr
RJ0+KZ7STTUlBNDAKj43kORnuxVp0uthNqqdGcv8RG1+UZk5bMMt+G8YJDEcZUK5FNwAHJzFtvrW
BdGN+NKdy4tDYc1x7e8ICLyXW+vU8X6uy3w83qLmpIopsoT6lnwZqUuD5ty8yc5mr7zA+/M+QmP+
86rGz2WTj0db1J1QEo0QxvENRg23d5BJZaug5qf6w4tq4U/XcKn4ihwDZXvrFT4ZPNpAOFU3Ytev
EdQDDgOgdz7egWr9v6hSfmzg/HzcRZWybEE3EPM3soY4tQg0FLb+dA+MLcISgHXE/gDlUQcJC+u/
yrH/Ucn+PHlFMaP6rpYF+Q81/Mv6rbxV7dubOn+ul7/5/2LpHtfweOn+Ln772/q5eEk+1u/xN/+s
3xsm+xPhipAwEkZRZBIMw/+vAr4p/nQomtoo0lsIgUZj+N8FfIYfoaonhQ0LITLuMYz/KuDjA7Ej
llxi5SYFQXj0f1LAx8z+oeTroA2Aqr1DHXQFGMroy7JoPMxKtHV+3RF2p3WMyUcD2SUPEOGGQixK
zRFxdpGBUkO7Rf4vaAST9jI2GS6oLS9pB1c2oRfEmbA0sNQ9BVYCe/1dFiJha7CxUDVMhfg5uomt
6DyiDj2E44FyawA7KpMQC64EqViYUl8aKJfABi6x5FQVnk0juS3SBu9wEcEYjGUflhleqZ2X0cxf
sizzLa6fBVffUN8CkEH3m8ZKw7K+BENPyTtIKIA/tBoHSsjC5Hse52SdpCW/ywT4CNB4mi89FuIP
Mc/7S931QNJmWfkAtAGKBABl1NdGnSKkSUfhU6iYuNSgw3pNnqjZgwBi9DigHojnCIeLOC1nFIbk
wGuc1DTPvmXDujK0eBd7NNa99ubETlaJ00ZgsxRxEmSo1t2jdMCuZEszt3Ym9RxpK7w1U2BtgF7M
k8FvoNOJEJ5nAQIjMuvFlDW+ZUIkSDVjaqwb1iBvYIhaYB8juS/y7L5vWXUGZMS4tu0xv3TKuQGE
h0JG6Wpjtr7YU2M+JHbNlOtgHYQEPJKSlwig+ouEGuW1SNDSjGYNJI6UbY6E1NnJnhWyE4DTrGYB
tLKop30MUGnsRoKSCyzP1GXUwegosIrwJ5Ra0XS3jOShwsE3pnaiHW8m+zyhKtzK0UaUIF5nG2kJ
oD0nfg+Qbbx1kt550jRDTa6HZAlUSga0Me+QvRq32vBtREJuK7tUHPDhTqZYgBkO6h6GfqqtCR3r
uBO+sIl1hzLTsB1Qw8EW3KLrvkWgVwg0DbboAzceNDRR24kj9C7Fi+dSUhZv0xh63J5gU1BahQ28
MwFuxWnjYT1EKUqK2VyuRVShjlrHdbPOkYm7pd2cnafYyGJfaWmvj7sMvr80fYIqwHjA+gs5LxaC
3GSZ4qpOVR77QGk+6JAaD8h2G0I/7WcZGLWotpwCQzI6gj5QAFWRhQhe/JXGovJhShvk+OVx+FSw
yXpisoTU30rFsJUzQX6t3djY0gHPAW5sztmEjPlBj99tp7UvsJWEuAbbbOAw+5SPT86QgnCNs8Ey
q5LWcMFie95MwPAGWY79DbZnLOhk7awnoroelWBk/XEGeq1rFyBWSwk8zqTT8AI6+9hyeTnw12zs
ZekDcW98QU9/XIFi5cA+YptnKefolDXFeDN2TN1iJuqeYoZCoNXWo8+xd713UIxBDTC1Vklbl1fk
UPru6y48z6rRvsoT6D2rnH/Fsn2+HBzixJsO4l3gTybmOVjNhvwsRYjDAf2+yRVyFrAbFuJ2xirP
i4gNPCogyZu6780t68pirVobpR2DmasQe8BHVG6hVq1bjKmoKQMgeKI3w04eOcm/6NjZW6r4XjUm
ZsAQj7qK8pd8KIqgqwcI0GwmzgqJQiZspOyW1Rmu+KHIknV1tR5DqZEEEiks3xh57UIK3khRkot+
tHo8I3W4y4xB+/AnvERm9PaDlYXDWv5k9UNQDCbCIXRObzhivPyMk+ueALaZl6RG6aO0OwRKNnLV
CTVdMQ45VJ5CLYAEEbdWXeq39pAEeTKZYDRh74l0Bft73AFEgU13d6q1hnbyu7bhj3cIl2g149Jy
ZpFlemuosHEDXPq6CxR17RXyMT1QEwHHXSkPD+6pFeNhjfa+Y3Po+r4/HN6b73uHeEq4zqL5uvWz
2Wsfpxv2Op8Jb2yC1JeBCmBHBgW9C8CuYV67Tv8pT/igTnjfJT11+MMS813rcjIY+Ls42xFlX9Ro
AlttOYsx226HHvZVwRCKWp045uGUPjvlxcKurQpYfs3pmtmXIQhEwolO3cPDJ3x2hEUbLJQA4w84
K+0hh9J44F751Hi4nl7nZ9+c9D7eUDdZOScOe+q8Fov/OAGpiMfzdZoEjmw8Mct/rvf//8L0j0PH
9/jC1IOypK0+qlAOf/GXrERAIIJWK0o8DjcZOZj5/7kqdf7kEm1liWcInWVhHtar/1KVYOXpMEYl
JSijoDeDj/vXovRPpJFCi4J9I+AzNkf+8X+gKhE/xOr/HowopVILohXIW7iFw4if6CatXU5S0xXR
Dt4gcxyZ2Bon5QFpzJ24Q56rmEviOzRvDzt4hQpfBiolX7c6F5dYegIPb6c1uHdU2IIgtjdq2LTO
xtRKz7HOmOPvRoOGqzeD7wUbVCiHQeMjsni4gaImNwPNq//D3nksx61sa/pd7hwngISfwpQvekmU
JgjKwduEf/r+ijodLZZ2i7Hnd8KQGCRRANKs/Ndv6uhGcuFC+NksJdbA9pSmS4ffXaILFU/ytf9p
JwrBEJ1C/XBcC6GNkKL02d4pskLAjs953gQlaU7LE6TEnLCBaNVq+4swu3n07AggkfgDw40zGqc2
f3vRsD7YG4AcNv6IwOkPlhqXxQNMXGqTCOX6S+sqpvYsFkupz0RLJdVewENLPqQ8jBF8y3GMypO5
oeDG1tfSLm/MPJYIOnuE3aR8LDitPEZzTp9LcWpVC6JGjgMqPFWPCH1Q88Y+TvAoYopVp9FDoOno
GyYwVFfQrTNid0knqRxW9nS1h09L6+TtbrQzSMRsPXVTk/HSlb34McXAW7yBzq36YzyMU3WLTfU4
emlT6uO2wKDsEetD7RJ2EVtqQAAZAUOBghWIpgYkkSnVvlSnxThjHEkcszYbRsTmWls6yBi2h+Op
jeKueXHLspwPSTn2S+UZpRGd7RxjUMzoSgtXFHigmrl8pv1WLCcHzLU4Ta0up22fjWP73Uintipg
7zZgqt4Sw6m7T3W9mKgdOjSK276OpL7LjEla93Oy4g2IyXn5vWisdQQyV7O53ZhLGlmfSdsiareJ
ZrsMOkM61BZrGeuXXJ5a3ulOY8bfkjE2sFgcuzXI+qiybrI0iQofS8UOJG5JnCTIp6zuHmhDz3il
dREluO0qMg5aHeAntMse54FhxiYPq0ssOUJablZy0kZtLb1kii26vJUSfcGBxu43DkXkB7VRjfTU
WRFuBlmtlRa4hI2yWylq/M9Xu9Zw8++X3Nwnc119WqxlSkmRMKJq01FZaTs9kmN+rDp1mB9a3BSp
vmwzstSK8BAUWOEqXWcOsexOM6ra0Z1oj+no2+5pHmcf9cru+o3mSkelZKTIxIyOzCE4K7kNcL7y
M15h4v7mT6J2+ToQNnaOXFHkgWLN0W2ONnE9xDn3eOdgXoluQ0VktgdexRrBU+QYExaFVcTAIXHV
XfWndukwhy3OnUPQQr0gLUHOk4HiUymlznvRde0IlV9FOk9WEDYmxmxPB4OTorU1U6dI94nU+pwm
Ti51YjNmdXmqsbezeVUGcaUgj4LTcpI6QKFZDDPSHfWctJlOQWWW0CRhDEB4Xv1BI60mNGKieLDJ
Y5Dj+I+UDcdDbS3W765BdxDFh6SXFSoJETG7KWmq6Y4DqrWEQ6qV2n5xq8i6V1TA3sM4ta4etr3N
3G3UdRF3edM3xhEGu53uI7vvBG1XOT0PVm0TZi5Yo3xA1dk4KmOvPHXAkmOogLfWZMQUQ/zo8ofx
QqMM7fejXWmCU3ZcsYw0Ky6Bny3CAatQdrMgQgNqiHnDZCkTePPOlH6rZBzRPC/yWPGdVBmWo5ag
RPMVslVsH07FxOtebSvb9YXR4how2m0VGNUljaZf5/KrWhUWQxH7Ro4mE5PUSxS8xD3GvK16SA0y
bKbJZEErQIBEhh8uWoWByKigy6puCFYOQE/YgtCB1vRq+ZkVc0mrS0TVrSxdfsUiMYbgHAdjWK9I
a3pCuqFKZOimVcy+WOkxn5EB6suHFqo44etxxHm00Ofc/VjxI81HqUXjjFS9WVn9NPg4twsjVGxA
c+k0OGrmcE6qY+IAN3lR4MMwWTrNE5RGOL8pKw1Ejvsryk+jha27XYsclgQcokxJdwXA0Yz9YJYt
frVOowiNNbN6mDY4npJxNCrlzh46W9lnix5lxzbX7JKIbOOSIjBV+pp7Dqm8cGySwjQu+SVTkmx7
zZ0/TuVK9y0jgihYwNdrqJgCS9U4LyoliCbS3xclF2SK1/bFcjbtL167EjDCydb4I92nvkU/XWPA
iQVJ7gQ1ayf+wHUNb6AsNC3bRXTuiTnJXeuU2FKesYRYaCItyaaKanWXpQTWM2mGcCLiF/tMNpAw
7/g8cdHWhzbnKVjk+x2HpkAOObVaEIMPeCO4xCO8qunnPJbts2KRqqKbifJljNTsTD5UZbOCLQmn
DaODJoHAI/tSKsO4j6NSDeeqTA4YgbWfIRDFIVwVaC0R0XVOSeEO1JKZDtFAqkthkA8/9Di2whZf
4ot6oNlWrbtszCQrbqZcJh/tXpQEnpsVB/2IsuOGiEfL9ga1we+8g9NABnvvuqEl+vbsrpn+gtFs
yTF5cMZbOUT6rYO3811djOkLuBMCTFX/DsbyXOplsa2TqCaFjSEuLmbOUS4g/USufVO3Ijd3dEHv
yYfQTliCrt9k1pcTKJjrbOxkaE5lM2o03YvVeOiqztrDcaYdF8vU/ErO9OLj3qqXHkngbTiYBsEz
MQ7Iox1FgSIjK8xHMw8KzcjQMwnpK4be3CnQTAi/7Gf1RyGIwlYS8Ke8qggdyeoWze9Q7TIiIWj5
zoa1U0Rk7Ie2wa3RmVpsCGxccmB/at7Enr1LYpsTaNoOzRm7nZb84KHMntZJLFu1dtTnipP/fYXH
7eBVw7ycC13D5xHHGXLTwBu9pNbywNWb1vXUKR65F600HuKxQtg/wUl4EpliB7DPeualHCwN3Xib
3uFSy4oKB6T7LJn1j8tqQrgib5ZQLjQCgaZEswV9JC9rYtYU55QuBiFi8JY4y3fdcOeoCm/YdrPb
NnOzvdIsxo52Sef1LQ5+zD1S6XSLzSFprQ9WP8Barcd6R/KzCGjgVBturnhSrM5+tCMimy/t9Jx4
hwxJjzevcdOFmSHand5kkA474bD1A93/XFd3vctks0ITcI1NBQCs+bIwCfUhgsjTaZArXlYNwvGU
cjYDCXdr6xJa6tWD2h37eY1Y8EkdCZWx6k9q16YAhX1pERNti+VDpSndh65LGp53XMOzte2aA2Ws
I0dFmOHhaavKwMy1epOz5tmBDWp0rHhGc2DO6Sg8zdby6seQ9ja+4L0FwBIppblpVq1svVikXfpx
mRU8dr0uy+pII5YlB5mJl5wG/jiy/68TASrqDKPQk+TSYGPtds9dK/AGV9YYAmNTE9U2TQbzDV5S
knpxJ5fvUAPkXQ+18Jxbqb4+WLHMKSWFE++ypR/zMI2hYCpt59KunJL2y1Rp5bekHAgKo9orwcgE
/vFSdUesiW33o6zMdZtFZn0HCgeg2xbyuE5x2tAabZ/dKFcfp1QvTmmvLDtYq9pPQr/mAnG7qn3p
HD2+XQ19wuWlGR/XBIvx6SEtCSAKMm7gOxbi5rlpqr7aR8a43mnrdOibXm1Dqs70BxZEww+njpT6
5ypt0wwMY+6ysxrPtoM3tlNY+cOAs/VIbJhWZx9bYPry1K1TPXzD+1mou9yUveLrY9l30J0Y308k
2ERyX6VN3QaWGFcbthxeWr5uQXGFF4WTuUUCWlM9JWNiOQTxWD2HGhfIalvNpSW/aLOOW/VaFuWO
7uPcb6Nk1BHeKQonk6gan8o8F1+LYVyfc0zAje1gkazLal3n3+GiEVtXjRoOxwTOzA0VnWIGeF9a
8aaKK7KK8zFZvmirovxwRlmyn2PBQThRbyo/StfMsVIZSWJFsskvPhi92okXuzWFGnmz4ejU42sN
pP2B5bwtyeyt2uFfNQdtTpr2pRXCMdaivULf5S2yoyX6anR5G0wJH9nMNkoJrBzbj78dxFnHF2bO
7/iR9rbl8noZQ7d1bKJNHQPIaw0yi2KMwLwL1IO5mcHQQ9qCt8murbw4eE/4ewGjfj9Jc0uGjkTE
NLkOiYxXRPRkNiVnkDYwpluF7M7pVh0+/v123kI4/72b364AYPA7HJZWHaAz6VhpR0joMZp//P3P
v3cDV2BfOyvJvPLnreV2jmvIjbUnYDv9/SLiLYL5501cPsVvmF4SRXBIoiIwtu1NQQqbGtCKTn3r
IwRgBWLr1g3bQN2YP2lHFWE2neI2yI7q7t/hYa+fw0VRY4JK6IDj13oa2ZXGUCMyaXhtwdzFX8gv
iN+52bf45Z/XuDyL3+61HfSumVpCITfOQd9hR7oF23v3Tv7hvbm0NoWhXbAcMOK3V4mQgkPKygM8
q8jBdmd6QSQo9ZH2zvC7yne/3I7DhQQ6BdUVpno9afNUs0aC7nh1S2j46YGUvq0I1ON7sO+11unX
hQSAmUM/Fwzsaio5pA8J0RSBDLMnNszH4SE/KCGcS07TXvw5edD9clOcq+f3UldeZYVvJ/FF+uU4
mHU6SLauTRn7spmzkluc/CnUAsuv/SSodhehTBKa/8p14dfj/P1aF5z4t9GhF1HiUJcHEbWQa9BW
SNp3VtnLX/jjbjSha0KgXAFRfHsFizLdzUkpd1s4jXg8NzjyFuJb3LxLw/hzVvPcBLwkVcNH/g8q
S5RldpZzL5Ov+vGRkjAJIKTt20315f2V9s9pxcV06xUAFVjfXA34VaqNBVrIOKRgPpD0uDU22eG9
BeJa98YoZBFH7mebOhkw3Njbp7fUpWrAjg5gyN2U4bpzQ3U/ueO97aubi3CqT8p39qs/ZzKNOZWR
p+kQNf/YQqJJI4nNQjWxNpy5V2uW7dZ2JpLtltV2883fl+Ir7sxlALraZZRrF1oyUsWr4WEUYskv
N2h6Y1AWO+DfnUUI4LY52szrdMPZXrl7t6d0JWT8dVWTtVfAgnC0axXQTJaltRKiUuyFD4jzA/BU
Mbb6DeICfzn1/vgBF4kWwvGDfqft/37L//SAaVpdZEhAOn/IoqF66ByyGaYZQbVZNy/H1syrswM3
/r2H++dmzcO1eKqqTpuOd/p29MBmN3Bs4tS3J5l5DTQv24iR53tZS+DkityPg/ekmn9ODK55wfQv
qxfqu6v9hv75LA0yBCl3++KZFFx4f/gaxA/LGg8/ahIbb6askoanGctyJs620N+xH/jHB2wzsDCU
Z+2+ti4G+MsT6CbB5Io2ge6YLTepi3+qN0y2Mb2zvV4m4Nvljdt1dOiYTBrLNq8KltiBIOOQ21oL
ki+7VSWste5zpFumS2QRctY+JYXZbN7RA/7DJkFjRqgmFDZ4E4Z9dV1SqlHWQ4pxH8GgzY22U/x4
D1OXXSkA7fnXi/jbq10e+W/bBJz40cjQg0VrRI+11Q/U5j/pVKyeGbnB3+fHVSbY65Lw5tau9qTB
aAlO18vXJWENEr/YKDfNreKLuy68LLPqTsMi9ut7Atx/qAovN0kVwwL42il7e5Mg8IWdcd0uiLaJ
P5zVaYcOP/+ikcLzxQ0hzYbZsQjr21SEUvGrH0p2w8n3vc/xD5P2zce4mkCyqFA2OHWgUDd6NLU0
2lxu/84c+Yc6ipulFehoKuJLKrarm7VQ0KkAIvij4SlsV/aus8o+4OQ8n7tk+FllKGlA2PH61ZD6
+ZWo3zP2+YdF+M1HuFqdyPclaKArWSlynFk1AwnmauvlF1eP+u8i5vhOdQxgz6n+1+z53zbx/1zi
Dv7/beLtj658qZbfzQcuv/DfLrH5H2SZDo1iGIyOexHs/moSm//BAvTSmAXJUw3NvFjT/LdJbPI7
qFE4Q2sMJceyGaz/13rA/g9Vi+2AlYCW8Pv/ynpAXCb9b+usilwXOrmBYw+LLBYEl1nz2wq02lEJ
h21FWm30GzcqBMAch2EPY/oxkCvGCT5JuQH2Gc15dQewnsIxvBUs8y7W1L1e6ps2EzLduIV11tso
3RlaRhtN0VpPdRtg+Mt/bRiKMMim7/kay9u1NVCgTTS8lFV/pwq4bnpfbgh1snBU00Smwfbx9oZw
L88zJU5Sv2rsF2U1oqN7+WI2buC4pMgIEtbWxc6PCyqNwIV2eIriejpFK7onGrBjSNdqB/PxhAf9
+KTW9XIbtfLUE/3qLaQ+bxvNTOm5XMKlUDOf9LhzTvTzSZz9Vja7NrHqjWbF07lM69aPRLlFcru+
c754dSJ8+950gVeErqMcppa9tt7sDdlIWq3oKQEmUX6p+Yko4pV28ljskOKqQ4EMA7XFubMuQZNZ
Rm61YvR4Gmb6Du3bS7mowP+irm/aZYjJyFrUBzVq9fNI4pqSKdDnmsk8poriYihQp/uK9OoQiRLS
ylRqRztHjm0X5Nr9NnXuft3D34Ad3qBOQ5FSTuX+LAqNt28Q6VHRtjS9fbwG6GPP1p5NEiJZTaQ3
vNVjg6aXNCiQT2dp4qNJlBl9tPydrfkVP7p6wjZnK8Nl69Ig8l/NDMqduR9Uks2nrnW3fTE6sGqx
C8dS6AN00upEZ7U8AexXJ8yF2q2smk9J2kApc+xH17xPlNE91NCPD6//ms2EQM7L92LLHgJtxG54
VIbupHVpG4wW57ZBTqRRo2B471YuK/7VrTAADQGzzDR063WH/m2SN1MzraMiMx92QrdjQ+Bis1Xe
TKnNltxq5tGeO3tLjmCJbDdaHBS+xO+B5FkHRQJvNs0lxt1IWzes3TqYBaMaxcZzuSTRjTqZ+mkW
sji5yvJOwMQrVHP10W2ohgwKcDfI1VcVkqwsexENwquB9kHYz/l47PUHWaTa4fU/g+j5zuXba113
O6j1C0Rf7uj/fVnXyDwumUsGW5o6m9clCD3NRet0rCjkvUrm70zPa3DyMoZZ11lOcZDhc19bvzdD
r9OW10ufGDuMk2LplZiHBmM252E8Qswo4ux72Wnunq6AsbWMn6qSv7MUXtcirx/CdgWUeKSthmFf
1SLzim0bEDlhrk1kbtY2/mY6+HaJyjK9oTfUE3Tw1pOpQFFDv8dO6JS+M5evahE+AnUfhiFsfaxS
YKhXc3lJSzgWcDJo6JrHROt1mmZFfU4vqXaFGh2dWn6F7JNvF1eJj6lskfVO90ZLt2dOm8cZhdHZ
MiNftBCj1alGLle6Q/5e2X95FG+HGYQrHVqzTZMO3PCqZqp0yckLEZ2fKAOTU9Htc6eJ9SDkZYwM
7am14Ska/WCcQAYIxkjeKRxfn8TbT8A44dJAzHCjkDq8fVK2QkeoFYLucrfTjDh9nJPGTwz1I93d
9rOVVcInpKOlRSU/LHghh9aiiL1pDvCPSu1ky7za5A7atqhy1VPvSJYrohNCNZprwn0FpoGmKb2s
tx7o2tuhYbvGXtD+2JjmxkK3+2yPFv4geIuHmhvrH8pxsQMlrz+JHEdA1VqNG0H/3EtnmYevi8Zs
9fId+xLx54uw8WZwSGlkCjkgQG8fQ+6ocd1H0Dqc7JC0Nmwo1Z3UmwQSw41u92d3Sca9ORSHYYTo
Aef6Sesq/YOmLTDHuuJgw/j1RBmPG5as+Kz2+iFPUR72uGag207cdyilV8dyBritckql6KeGsoFb
3n7edVGNZGZ79N3LZtm3agrfWMSnjtYU9+A+Tz3GTTzGG3hlP/8+u67OyL+uzSWBW1jdQT3eXtsq
IwPR9VD7Uzq4WzxFlJSGqgJHRx/KJz4yk0mF0fP3q75aW74dqTRCgM1cYAiNOuvqlgGfZ4TbZI1O
qaL78qUaMmeDnpUWspteEoA79dRVl27J4oYF2pAgNqzsmBaIZTtwUL2U5QHt9RrAZ99dytxHeRyL
rvv3e4etMaVx/KKwpVi62jt6ODX93PB8EluoXyfCMeOE5rkYrA+ZnpSb2kweclgu95lCxuukqxKB
57jFNQPRKdGGpLSVZr8p0vVrY7X5eR668nbIpeLJKOof1XUm1Qaayt+f7z+81VenIJAWPMH+WIpa
jSB1aEolz0ktNnFKcIyVFmfZt2bQoRDdrcXkBH+/5p/FjoUxGnvFpdmAYuo6AWuwsxVLdcP0cmj6
fq59HtqhP+Rivsc+IkgdG8IW/DbPihzfKeI8MNLyEDkqUnLHJp3ZKe7wDXxcZPzVzWXP9pIEaxk9
I1LC/6RVtkOUYkiB4WZOILSnmOY78/DVqenNqGR/sW2kYZdVlDu4Qjdq3pyij+iECFcen9zK3i6G
u74sxAF7arIc624ubtTMco9KqXehtlovqxmPuwWH8vtJtR/7RqufezhTW/w7BywUFA8THbxIe0c9
CjfvD0pPlLDSqEfOS49mp6gPbadYAZr++ozHmxa2bXIryra6I5rO8qolN+7ISoIBCWEwb/Tio5np
NTLgyTkRHotTQjXfKsZQ+RBIYX/2trxt7PBXGYbp3gIVgAMjZWd+j94Fh1kX+U+kzmv499f/qkZ9
8/CYJvCDLZ2WjPHnoUknAgf1AcmNsdFaLFuE2kb14OJ/UsHOX6uwzlWipNcuWBqZ+9jFuJvKMD5H
hMYfCDiKQx0yUzGk8SanQx5AfESw1eIA1OUOpL2LCDk19iQ6guvMkRPo8oaVYKixImmnsr83h9bw
HG3euqVhHHV0YTt1sguSy2P3yVmUYF0T574dIIk6+pC+M3h+ZTBePQDHUVEXissuDFj6dikd5xSn
EJRSGA0psC1qS7urI5In0XN9MhsOHrB/tceyNCu/IWLhuSuSH5OcRbgSYR6oRdoK7wK84JKa43XR
LMtN41TLTW64VZhpcRLqw4Uj0SmHASvnO4wIlrtBI+bYkTvFjOV9AhXjXkgH7V7dCMZZbZzstn7R
u+qr7KZnHH/lbZ5IQUNzareKKSD7iOzDdOHmjT1GUGVvBa4qh+261NpTr2jWZuCVhDFMNWoBTe71
RtSY48SPUxnRAdMz5aQnan3UCP72ELPFh3ZZC5/uMKzmbulvrAllVGeG2uUXhwmZYZMV6n7g+4R2
aQejyaWnWW61K3soH0vUq7dWiaprHgHZ2roiSFwp3Mu5cgwnGwLSisf+fm0Ke1M64mtaZe6tidWM
K0RxjpLlUEKv3bUae6mpz+6mN+IvtZH8FONFKuQ0KzweF5l7hl9MJTjTv1aTBZzzYGXdDnpF0TiQ
aNpNp7LydGMZJEW+PM/4wVw2yRbvMg8VVLyLhiG9Qft2N0eLhWzCqW8Ss1V9K5++Ln1eLxs4496Q
6MMRrx/t9PplriwNsZL6sBR2gqw8xid+cKEUTR8ijuPBRLS09wo6tPUYHev+Bc7djagjczcuktJA
Md2XRstcL19w0W06+AurxKyDyRnCLVK/DkNp+kZrn6GrISWUkDQTIW8nnTV/SsxDRxV31BpIkIkl
q7tkFMtdMRhf7Zr8YgyaSTyfjO6kpPV3fZm1bT+qczAaZDSs3bdFa06MT6DBvlrPAluS0G0jGRDM
3cNobpN7LAk+QT/OQywV1CDBpwclK2o1O5b9FsZ5e3Ys9JQqxz1P6mju19YJVhaFoC6Nwq/zrv2s
soRAxbtp5858hBaKzlVhB+iwshKJKj5YcrY3yBtpCiUFhkH6KvFl4mbkaFshir+L7grrc1WMuJnU
SRtGxqT6dTzlp7Rq32uVoci/VCy/zX4oAvQa8OejBw7sjzHK29mfsbH3bpc4XgahZLc4xn0Hs38L
D3dDOAInRSeJEKAn20JPxXlU8mAxlOxh3Bgz+ROEaaCyN0JUd1VIoBSZeoqEZhNhdDA2+N21S3RK
EtPyE63ES70q7ppez3zTYtJOzlhBle3u1xVczSRrhBfvnkFk9qNWFRtpKD/MJhgrDXMOSzH8tc6J
mOofKmE6D9Jw2IDhsXWOOQbVvs6QDGupuZdRMnj9IvpQFPhWrONHfD1CAnt6bOqQuVnYuG05cng6
YHsZpfKoDc8jJuLk0hkiTEeX4dasOqSvDBJiTxR70njSnT5UHb59EMp+yEbf1HLCegVsIUAaBylL
GX5aE+dZO6tui9IzpLuErqtAqlZOVfsBjzn5eN8IrQnrqalC6sXen2RhBXTpAva1cq8TXYqitpuC
wn2JVeyGOKiimVAt84Bd7y4xJj2oYWR5crKeBct1KHGP8TI7LLWs2hdctsvj+Wis2t2sGM1j5Rfn
Sdeze3SOWGPqugwUIT/p6hjjomRJmLTKJpnLzVCndzgBYQKDRZKH4NGkeangWaM1h7HGlSYb7qU1
DX6joU8uumjYRrC8vUmoQ1hl1AtxQ5yn5pa7we7hhkPXyMrl65zAmJ7KAb5olU28Wupz+wXpZUhJ
IsI5p2G6jOvBSarUK2ZT38jD6ubtURACMuMD58fj7LF3R96CcUa4VMq3fJpPUY/ZSKwVy9mpNbpH
y1dZiTRQtEuaR8GcHTJvsOCDgQtSyuRpMGRw2PvqpY848i/Kit1HOYSzgKct5/R2cFRIGDlwFGgC
6C8HYk92EmuYYb9ilLnJ24pxnSTHNM0z3+6e80SfN1Jxvw9WW97ODQWSXjb5lvGPK4kDGXEQB7Ta
hyHKsQ9y9R9u4TyUePJ5RV4dh6PDSutN+XJP5pt2jl3+QF/N96I3MWkZ269Jg0hhjqbDqv6wzKUK
UuLD/CJP8k08M8TLwvjUxpXpdQMGEUQu+oKxt59M08/LYJ6LPlArU27Mtey8UjcvMKfcmWlKpTOy
huqVGZRV8y3OePYuMxk3pmL0K8RdOPTRlseASTmkpu73Q9yFxsCfSYvB9aFnTn48V9/Kpd2hPCL1
SMPS0RyGQyOY5ZAp1A1uMisGhuO6jTBc89uK5bztciPsYSDvUurOLj1KyXriLloZDqEpE7FrWWrb
VVu3jZ0/DpSgYZKUOs3mUoCbK3ljbYe53Hf53AcLdm67dLbqQG0mRMuJzn4/uVQEA1ZYEgroqk3f
SzvTCMOIs6QONfYpD8pBOOaMtFkkH4sBL37bwlGGvaU8cExYgoKgRdDj5mKgLQefYpjGNtzZxVUf
9UolLh1rGn/VBNTfpNC2Sjk9Jca3qIcM3lnfL0RP33XUp5YVyS9Mqpq8zC18gigsMEPyx4I3E9Xd
Y84Cs81yG+vV9bOqzdZGz6qvcOYD0RhxaLrGTGGDeKyLFt8xZBQCUzwlsKCOOeEbVqqpjFEtD6Nl
j7lodILWuEFoUXmzrmNDo+K4RDBRE6YGgpJSJUY20vrvRHNuGgIWAlk5SBuqu87ND0NaPIl6j/ka
KnHcFKrRxq4bXy6nUtWgU5Tac5sgSY0CdqoNgcmdLoS9hdACo/iIl7gHuUl/7nT+oTBwifI5qa6T
7jAi+9ZfVgpkVLBze2gDHY4ONNQDCnMzTJfmZWmyi6ZrGk5Gb30xJb5iybR+SZKfSZa3fp6ni99K
KMg5era7RSp3pBg4Xqvi8Nm6meLZs/IZ9efOqRvjzmoGdKcFG4hw1eXUJWLfiDU7gGhjSGxCLxdF
+gB/4BRVDqz7znzus8W+5f2yDq5zMGNu6Nlm/qzCAEah8bnopXXf4OpF2z11N5SnXjenOv4vThpM
lA1Ejdme0Apwp3H1I5PsiaJ4UKwk2mYJuDKOOI9q32H2rBZfyrRaNg79FU5MyRM4xo+SSvh+luap
j7qdvNgk2mMrQjFgI1Z3K8Op6GF5ljU+FBWkdg2sGyyK4quobRFYayy8eDZK3+kFNtpG8Wk07/WL
n6eplujDjT12V3Lf1cOldJWYUSZzkOaU7J2ZP851Yfk2MWpehnggLAckZno3ecpY4jhjf8Fnw0cy
OQYmYvVhVbBHJeBI1mYUxtmtala3BpUejdXiu+E2+v2Qqrtp5nBIVNxLcxka7SA8dvTaMwfV/Jyg
Z6MWTfeuNpyGLOs2uhnfsFXuCSVAAAhh0pzi50TrsqCo9SnE5u3WNKpzaU3mybWdF4AuMxiGHAHO
PB2KTlonaao3LFPlg5wirxV8LswAfE10p6ZUPiVO9ARMu29o0vFj9gbSUAClwtjls7bLibPzOwM/
phyXCF2f6ZGnoCX1aOyqpkn39JrOGvnfG8uuqiBXrFM+RPVW6yy0Q7W91WP1W9VxvnM56c96AkUs
tTFQq7NP/YJ1aefwfdaKF61WbwW6mjAZ5RY3E06V1UtlLOO+r5XBL9q18hA+dE0fZFUT5lJOYaQN
3aYsNc6SK9o4odobzZ7lbYzlJ8N8EVh7K2OI2vbbMtB4n2ZX+OVi2zthsdxVo/hgYqW4Q0nantKi
dj37MkaJiNnVQ/0ilJ9FPzp+KXHzKpZRDyesdTloFTIchfMAtHFetYh9te99Y4Zt714+JeZE5b0y
cLbTTw0JYZ/Z8QpywzPKiHYMJjtjLljAX5SCQV+XMKIqfpf2Vtjo0yEulHIDbmUfn6asxDJxrB8r
cDCP+ESHjqsNn71t4zA+1E3xXOnaY56rCKTqbRxvKEfiVd91o7U3RfYjNcTOLJSXWH6YcUjeJPpu
aRaWt8XRAmSCYVnEjm+yanvCvCNjHdEF57oxL82gpcEYJjHLvJpjIiFUf8xqlrvZN2M7etBUFY/G
DKMEq9+1MyOYhNDkTrT5U4UyK2y1agwrEyGodDAdoSZxk7xGryeWneiMjqo3/tZDPEWLVe7iuL2t
ChUmvPN/WDqz7UaRJYp+EWsxJ7yCJDRYHuRBdr2wPBXzmEACX3+3qu9Da9nVVd0uCZKIEyf2ie+o
0/5AQra2riQ1OlEfUz8aTCXKQ9KTmTk11KY9vOeZPU/4e2qnZy5157CpuvU6soqjWldno3X4O9rr
l5+nmPWpNh2AG4H6jPHZR3OhChSVYctjzN2OlnqsNc2+08h5mFvx4HdsNzsqfe5HbMggWN2cLPPK
YTNHYz/wir74Yt4gPeNsnVrLTTak5ERq3eai/Kj8lOqqBnGnqfxsoRxVuhjPQsYfzu2WYJP5nsO0
jopMWwPWVk0UteFxGtmmkr17qf3EuxRe82pnZneoqTvIL3hU+eqBPPE2fe/VJx315TQGXU+hrdps
zyGrocZYy8UAmryDaaY2S/NYedI/5DBYNqvtxEdhU302aZQb1qZagIZocx3KTJP7pISPPdq5v6X7
/yiKWX9ooGKOFd5OlqPZkALeXHCYVMyvwlyv/o4ovXNZcXeAiSYeRpbTJmXzMkB8bZ7p26JmaHf9
I5NOMxhYVQOYO+wU/8w6LhShrS/KtqENaQ9W3gau0Z+6YTzEVueFUlXUdxzzhhz+JpAL9PxXclrr
8r4uHNoa6kFztKPbgnpj6neFofZ0JY+w/oK2e3Fy1pNdvGclvXXNhgO5RSdVGX+YptwqtE8QGGNQ
vFmTeMIOuTUm1rxNBgHj0FLBW9plydKzxR6ap/flZnHRFxpjvW8d04/AvUyBXRQH1oufqHSyp466
aiQ55Cjj4UpTArmp2Gm0UkGZjBQcKj5Olr+eJhKdaz+nXwMwREHfRCqVf/q8s7iOFrErLLZWqWKU
cyyd0tpapVuhiOXai6zVKZYOV1XswTWMVyu4/aRNsyYHn3t6IiVJjYUeeg42+yVurhmblu5iXlLT
uKvzSK+zx9I2ARMuhHEO+k/aWE8NTMpN4YEssw2Uj/qG1GHWwzP6A/eHHRYjes/kpK8KaAXgosAG
37wZO9GwzfarA0zS9Zk1Mj22AoPF/LDRZpb96zOdD2y2zu9uOSBPlZPdQbWetqvtoQ7U17KIX7kz
yoAFtY9MeF/26LBIa77bvLMVlVhaaRDx4/zVTWK0mCHb6tmjpPRnctrs09pWkYsmmVzpLZe++zOu
y0fWtk8DTG5WhHt0DLs7Fl4ybGiMMsLqq2DN1rfSt69VYbLiKFDJzD7jIHWSrW0dRd8Z5yUWHZvK
xsHQaYDbsQgrnZ64NiTQTvMhywQPP1jqjMWyPlpZFQXEAza8Yp2WQkE/sq9nAuQy0Lm1N4n9AO7O
2ieHcdJf4to+NuxzhmRfpYFupn/rLF42WrO+LaY/gegCv2/6l9aqosVIqgBwPrhniy0Cil/blOhF
NYKdqyXupqboc5s11CffZ8JUfnaSGO81zrfVYP/mmrWtLK4dzrm4sa+Fn34LjfeV5/X9IjoKX3xm
jKdoPWJaAfJsw3JuWHvXNGZnfgbr/BlZRO5pwZ/hEx3GqmpCN70JXxYfjUgy8ujLtmWllkKnkvoh
BWa5kC+QTWce3e6kQDPGcXJoSa03c4MBwk2aSxv/WPfaXdHXG7DNfzR2gPap6ebbyYoxGRK9jtuh
P4CAuYAAp42j1G/3vi28LV0nb16h9oK00lRiPkjSXbOwMs6KMkjXOrvAdQIsbornpbyFk2bMrRdR
ckqSVxc6HDLVUoCjKOb0att9GlVdmexuUszWjWvI5eV69ogSDbul0DacmjqdkkNAggjQlqE25Wyd
p13BjRdPTwWW0L1ZsIutaijXqQmiDC54EUBg9iAJASRt49u0VZsI/oXPBjkePP56ig+ZsOXRmmKG
7BP7nDweU8y1oWZOBznZR43B5M4psz/sHf/G0GIDWOsPo7K5TNNrP/dUcWyQBczW4aGBEdg4pfht
im6rXdiac6I2NtnzRNUYPQdos5WpwPWmYIC2HXhKAMIuxyds4Me0cceoG5qDAuJVOEtDqWSUJ727
xbO1XEZanQAAyK14D+n9L5R0SBCuu0k82oVFwomdU/sDFvxAP8n7XMZvHcPbUIw8aVTBBnxanm2D
C8VNbOzf3bofMLgF4wTa2asHcYwXuROV8g/wfs/FKL9nZYV5m7t0EYbifTfdqMvko02McqIJwFJ8
OEGmmdesUHoEQs7ajEpDW//x+o7YOgXSXxYWdOkpB6dXabtFE+kdPpp3be79DaiGduM5yYUsWu+l
a+tN7GDHqPqvhb2AoM6aHAJFBoVK1ht/Ejzc5pl2pjcBnGmk/aIh1YM6p1WFnuGxhw5jGy8QMOl8
ugOptZts7SLhp3Sc7MdSIX+Wt7bT73/8BLFvFPEfC6LRVLIVPJXuTy3LOFBMhaCIJU9dnryVM4GB
un07zGYeVJUo9C06/x8tZvvPhFcA9Rh2AMdA/Jauw3lsysiDJI6G+0VNk4RZW7y1dXcaqpJP58Zw
sNKrZ+BpQcu+U39wUdH+OnUTpVrDkg2Av9QlZK/sWjC8HFLCb+qNFN4h99ovNINDMtToKGRmkZHB
0vGi+QbFh1Zs+86LQ8vhDYnVuMscZsvl6FHvcSiShwB+BGLtLfqZRq8difhkL3ILSE+uRLsXdMJO
Wx+W7tY79EikJG3tjEoTYabW4+w6MlwVcfPFKs1dR8/BsC+qDQ6sdG416N8thW+8eoFBCJ2F+sda
ZLXXF6sPWipSFtqZTiVc+4XToyuPM1EZ2lbUxnPpG8kRGnCN72YkZVWn4Jun9U2J9O/g2lf0kWhw
zD++qUaaQncIrInbZzJIW/AcBhYZkJJkijwX4U4oqI2qS0HDQNGWZvrdjPYvZyqzrIUPDfug+aDT
sZaLzh6wY9LydG+jap5qKCwxlwebITkgh9GmcHQuJovFZSrZN42nqEvtS1bHvyTSNWQ5spzvmMmu
10YvTM3hWC8ehU5ClaOjW5SsvQd9NdsIkSLZpgNq1+3z6KACQHxwt/M8XpTRpZFvdC+WltVHWr3k
NC3ltm+d2xx2iMPFHk8TQ5gNEnYRkn2NBJFpD+4MZFAgIpVQ2nKSF9QITpJh2Lp1FgoYtYAX1Cwu
zEHJA4jAOSA5gXELMo/mX+Z63XRLc9E80R7m7IOt6PSOIIStO3SROVcxB4RKOUkY9xTa1S+ubvcy
Ltgv2cF/EoZCZNFZU3WaQ6XmK+b4Oox7YghZdN30MxBzCy4d0Jp3eso8dEn2YMbcv3a9FWQqpVpP
h/Maa1+WBNNPSt52HXS2l1QO10HGTZAlot/Vc7MvhdUAot6jibOXYg2vHd1Y6yh5ZBO94liYdgK2
Ac20jn7SmYCbrz5UtWOfoxYmzaYVKH/5qB/Yiqep9OOo1N2WBy8mPi/OzwzyC1C13FOlMO9ZXb5a
ffrDAHsKXUtzuDos90AMJnvhKruz2OBfGfsAV3lugDszRj6QZfFqOc0ZjAsff2yt92sjuzBp2PFV
yth50r6Xwpi3VoXbO1dMWRwQ4dgw2u96WdI9VvsdWXY3XHrJ7IsAAhKBHBYqWO2367txptTT0XVr
Y8IgSOT4Wk/ZrtRXGRnTeOeaH7PNXGwx1iGo+YB2Zb0+DPVNkSTKY6BW6OBFM+1vvKACCx+2061g
6mpiKnxw1lU3vevnGFw3dEDGKBUb6anuc6m0TOupZU4acP5hLZOQdIVDTlOONczXAyu3AZfI8aIV
SD0O9BdOF1rvCuyGneGqKSS3OZUCmPlyBts4vaJlkVXQO4ARdAMAxlp9ayn/q64enjQb40ZDJmzQ
VKUMXGCAofbArUidBIPd4vr11OBFpGNXW1vC8sm+gBv+QE5ZYcozjSdqpNhkduYHtjMfzFVFjVpf
BIvdQTqBr4uZLZYTV4WZxMSKmMyxevqCYYjzqNE/QamsaIJGzO2Un5AxqZHqG56cgRcxLEwjLPTW
uZ0uSbsA7TKa/VTMHjlFfosCa/SMoCDv2LKMihI1Uai1jHJ3SEMNrxauU3lGtmgioasvzZdJlKXr
0TK5phZhd6DJbW1ruN4PjRWntW2dwZJqEZE3PxicqmcA0puEWWMo25xHgM3R1BeO+QY2dpnMEN7A
ECZFPG9Rc70Do8TL2A38nrI89r777Azim4cISgL76SdhJj++6l+B2zgHgKhHKGsM88eKqdKv6wlk
yeZqe9TFafwm+/xHatofa1EM0GNQHq48LbMYo4S/Bm8kVl97cNZd6mGk5DnXcTTTerMZa24ax0oA
WiB0JQslXLvLoRhtyOcoyIoqmajZ1ckg/no2gVVgHfysO7oEMznPLlccONMwzhr7xVpi7t+luh8N
DKTwpnmgX1x6EZg/AE+HF6gTuzQt/COnWqRl6V/wCJeyu7mvatpALzYNJh7yt9eMs4yTbqc06zXr
hmN3o8fUfECgQfFB4P2N0/WnXO5FD+zBKEkKWCtg94lebRO3vXIjUQ+Uv8mtYZtNKPZVwoMv1dN6
Y3g3N+eudFp26QQji95f3I3R26/DPFJl1pxIPKqHKT7Xfv27gjoJ49H9WVAj4ja/iaHWeR2Lx5bt
ZVIxtKhePZyYAECDnpAMUGfOXTvPOx3e/J094f4wOn70er5OQ8cAcUiT0BwxRVfcKqE1yp0+iS1W
gZ9Sa9+quN0Xfp68uHNytB7I6Zj9H9G1/D3iF6SdZ6xizY5VyEs82u9jzMnMSBk+xXxcuG4dPi/o
PDpsDt0MF2Xd6/Mf2BpW6BqaHSg/3kzT1i8dfvL5s8ZiZPR6aMFdQl1lPG0s3/Yy0A+j3bee/TaY
zr0Zr+6RQcYh5m4I8waLfJHvZ5End1lfgf+8lar9ypvsDhwY1c1jof56hAMHDYB5+D7DxbG2JTAO
5iHTdei5vwH0bsEDvaTeyM3Ba1gbw20ObiDSeLRMIifHceVUrGZ2yThb/A2j0h6Ccg/+VcLWYX8X
QfnBdzsn5FPNmUoAOrUJhNYdaW+63Hsm3gKhxVfbVPRjmBtlucliLBRTCo9KJdZFXwbzTvE8a1Oe
l52q9a1TyWscmTL9Iw1NRXY2UP8Vk9rBR1tCGVfP3WytGxu5K1T0esZcxKHrtG8WDLHQdyseAY1G
BoEmIPl9mb1PUdRy2AAj6giPmSNaxSXIuqo7dDk2MDyzXJ8u6Vj+bBDxw5VapjAMTCKtBkuPQ9af
riiudmQSe4VOKIqtQQMexs1PiWa8l4jGAfkJSWC27W4dGLJoY2BmSOLkFy3BQFKNcOHTLALxsmIL
g7ZB5/Kv4VpQ0pHYA1PW9ClXONw6xJDp3SF9gF0OwBm6lv+QC2dgWVLwDtvqhBZ0MzJ5PJBpjteE
aSljuYM7mKe2Yk5VDhk/ioIZlYzdyYY8wbixSJhVe+nW6PQpxC1x5EP/XmR5YLWkIcKbVmjMN2mS
3+wMoFNLAiKaFbF4UJj2yvqRaXQXepXD9Enaf5Vtmtuy7PhT7h5W2wFUc7/tU1SrfLNI2llYV1Ng
Hiul6nCZFH9MsRNN/+DYmoA0JRngyGXXFdoxiUk0Yh62WUoWpQ3ELGEVDxwHm8J32GeGRMJ7x1Up
sQaIEQuf3cDhQwdO/Kh3gJTK4dtBbUYk8FdGnNp7QltSed7bqMWQr+MR96y+q6DWw6ZjXNabPl63
OXFDCM7Mi3zcDo0Y7lIet5nWNnv6ylNW2/eIiQsgb4WtCpmfJIZNtozfM9PkGg1LLT/GwCnSmzQO
8+wwcKO17a3bJuRyNstEBUovyepcu/dmHd/i3Dp5ffY3982rWIAUksn15vqdOnRNYRDZBj55NqpN
tzrPKu6bUKT/uOgi7Jr0oE+aHzCNpEYhhyT2z7ONmct09SM3XRYOU87t0pSE4OXyigT9ZPXmw4w2
DjPpLYZZs4k5jEO9x4HezdQJVexvkUH9yJOKKWHz7Tr5EUMAt7oQdzm+UISn5Zan9TxReNYlT/F1
KvwtwsfHp+5p4ULXF3ngkwK9nVgu0vOXrImfFrf7zHqCgaCwTwEb+QLf6ojP2zafGN25RGZ59E31
PN/Cs+xNmq7vzlLRKjXe91TTjONrxIHl/3TTQNK6vPYyNsAY2+8tp8iWtDUiIbv4oYvNTU4bnRhP
Zdl7gClVACeH9nDaUxcnWXmNZdUeveZvT+8frt2LDiL74OT1qz51WME950433BfD194xWB/byfSD
3uFgriUC+zS7lJ/V/LQ08mz2ursvRqS6qZzPFZfM1L1MJdUJM153h8n9u+LtDBvk9MJ+QuRyj3FS
ZbAkZQKbje1Rc4Gmv2Cl9MbfYVFYGXL/YuaoZlZZHYwRajNewmhNuMOVVj3nZv/rJYm+YUKw7YUd
pTWig5TETlcFl1uD3ItTek+gTh8ls+MiSOY8os01ADP3JJaJq7Yu3K2pPp3CrLa6hlcOqxL5WNSn
zZJ/NMXwNMFkuyW0TTstxmbWeGUol3+tDSHzDaQ0icYqrN6+jeIwDSz9s4F1tCj/OHW/H2T9KqsC
Vgk/mzHHp4UlIYCVvH8eadQBYFXqfmZSwQiM9tBW05tgJoBUVM08KBXHIe3AjNkdst90YDEve2l0
PdKrBQN9/RRLRk6wEz9dsPOMTrE2O04P/R4TbN0QzKnM9dtMfyZGHfuCMWdS2SFYtGfg6Ns2x+ZR
0QjEdACaceljsc/Reqk0iLMmXC/EHHs30eY5C08NsgZ+CCaaAlQFHgtFhji4lI+rfGpnOiBXnJ26
esRBjavHpFXtocjNY5SOIvJToE7j4O5XnVnJQsFVx9l73kJJMNGtYGigvwlRb0vrUHfiz2jQn/XG
+ungJIz7b89HqWqNId/IYrnDHjNv6DqT0MjRs0uN/I5+0XcFg8Nu8u/GeGh5UrMtYWvVfTGLk5U0
z7lknk+QFaFLcXF2kEv2tpsdKzujXcC+u2uY2oJixAwFD9viR2umaQhlgbOH/19bJyd7SqLCRl9z
ZPcG4a7fphqPMz0sVh4QcN2CKZnEUbY/mb1sGiosZhfOG1VhCkZMX8J0cQ7zWCIwtLqHEZufuTBS
1sHBXhqcNJtsmnByyB6XsmPvmrh/cu1ZD1Ckdxq7Z7zJD7LpkWbHW7pT87kMucHUh3OszNNXaG8a
aaIcAL19cCFqBhPKdy8r67wAR6VcXt9aEJDYIl7M7FsWxsVQzcDRQq6ZbSJ/NrMVMT3+TdM4DzVX
vQ81n/XEs524QHvn1vnnpao8SjVhXdpFC90Y0GxZy/dJH19XlWODeNM7mjCfJmK6z4W2IzEg2zay
rrdjSzs8xndmjGbGzrjoPXtf+lDQW0sDgSeBW3r4NTPciWs1/qksDJcL0xmoEsNXQoTYDlsYl+uP
IK2T+ZGwbxmAQSbzOzdVRwpx2Kbm4GzTMnsrcv0z8YuKGA3jVxU6w3llkn/tJX8HrSVGM8cQh4OX
Q4zHab6QECnm5n0x8l+dwGoyiuwA4D3u9rL/i9bjTuWl0/MjhGRJi8JzHEbWjgQ5zhG/RmBh+hno
Y/0xivrJNqadO4HsHjvGB0XJ7ejY8XYyXlfP27gdxlO3LSNnwlFhJD7jGhML3kinblaqZG3Q/NXj
ZXiH3g7gVMY2AWOa/ZwtnD9Zk2wmZ3wb8/K9Iwdsw9zgpS1WDQ8SuzUze7noMSi2lBepK5LIyT8s
sZQ7zy3+iBlLSYaih8bwpnstQx8O740pODarXgsJGGzC2jF6/hvICg2TeIqtkkAcs9z3Vvbt1I8k
IDIcyTscuQ5WuNHKr5NVYnnesgYzn+LBmAM/FWR7+N0VTysG5Ri0hOaCnK4xEpiVdbMfWRviKazb
LfK3zdp3o8AZvebjYzKh0otijYpuep47ZWxma5o2+IhkUGuSz1E+6XO7W6rbAaYBr/EIXAQIyfwR
Q89BelakZ5ITEivZhlzED2IgTnop7jx+mPNMKDoeY/ExWpAsx3Y56p4TGfOP19jOCZfRV7faY1T7
MOL01bpPKsvbqknAE5TU9VNfXcylp/pbvn12XNHU+eAmRMnZs6itp2EnqOHDOe2g1LXEGDWuP4Tz
iIcewf3LSOPbxGP5VLrrhiv2Shy0/o7n5hLmJvUVi5IYdOX0uExPjd4PWysWccD+3rcxdG86Mcwu
MYWWOwFS1RcsDIr0cYO5VNXgscuxDDTYv7NxhfzHBA8hLjsZIi6jCd9Q0HRWtDh8qLnT1LcBurv1
rfaQ+ITcwvI9St1bH2u31h8nK31qDOPNI1Hijhxf0s6d9QUHc8kITLdxbapjJXvtYPhstaUqfzB8
R6IE49BJcsY8VSWPXY9iOwP4HFP1XOh5ZNUrOTnp8ETWR7Q6K3HJKzmXtxXf2Em7+7XoiXfj+T05
/ocXu+lGz+BHZTQ1u96g0uvBk2S4U6vOGQ/sYzDG9dlJceBJEwI6MpmauijR6xoJvHKJXbYENIYn
AxguuwpLwqC9k28ENt57rSnvVkAnbLoUT7JJdgysT4AubJJbZB9mMGvDfr1qHZIZWyYkFS5YtGIX
XTae119BWT7n2nPaFHfTkFKve6i6XmYddSfH1CPEGVgtwX4ZFozCcS7lnPs3FzXcU9T8aQFjvgrZ
YppbqxDhxuXhPSFU2fPDLJY/5WicZ9O16D7Wq1R+d+cxyg9Vkh+GzPzqxbohWs/cu552ajoUVnC4
Vsjy66ejsw4sMLaFnUouI6Iw2XZbLnzsgPVdtzZZyAGanuzie5o44DtRPgg2PDmDcz2gFBs2BIf2
5iPOz3iLQHhYLdiD/cNMSXw04JUdnXaaQsbODyyp3TTXzCIqBo3T4W+Yc5Kq+MHQcjaIOo+gS3Jd
mrUcz/U8kOKd4nexKwAaPmzXpdk1DrHOmPihVZ51ry4eRiJxHCWehrGl6ius4qj3/c4Y1gcyIfVT
tlQjZHjsREUXHyF/iU2cMVdvu62F7IWgQIYibkf/OQfxvbDcU+0ropn0LHnpBv9i8UgiP8lHX2Xs
0Y/rvltB7WSL81hb1ak1h4OB/2rJlwfPnnakOy4Ri+jdwYfUGQyFc60Q/4PCbfDcaWXB6s5t7MCz
r/LGLSl21qsBRSdQok7/Fu3Odsd3ZMsqKNlEOKmZUm1S1V/lZ8lGz1m5N/GdBHZFPE09dI/9TBKU
oWU72HD2FvQ6vhRKKyD5dHwpGm3LTgnzMozJvhN/z2C/R/JLH5t0LrgtUnc/LpHgnf31euPiEdyS
xau8GAx9L6M1ALSGsHP8963FMz6cK6ziTtxoJzPRMXs3CR91AVegrWL90RauPLd6GinZGo/j7eW/
X7fEYyvG5dRbHgud9uQwdG7Hu7zJ9wnp30jDc/rskAz/7A8gjivXzKJOCGdPBUUqoTCr5r5taH2M
dPF3zu1bMevJTptQ/ziANJDKdJiz5xdnzm3r/t/LIBCLPDtB9mYQdNeOr7WKKXuTVD7MWTbjFbTa
Cx70lqzR0Jq95KTF3vrGEvNnY9bx/b/vSsx7U1wlT2rQw+G2UFnE6oEHuH2foZW8eKotOLdHN/r3
LzM7qQ+5czZr26eo7Z1nSFjszJDsfPsmaXk0V11xX+TZpmZ//mJZsXHR2/JkJ05zrxtpeYglLJi0
knZU48/ArOrMj/1z1TMNVRk870FQWS9p/YEM/gK/XGzGNvZ3o8bckmlrGpoc/wee+8jb/7Ab2NUI
WnWI6qy7dj7J20zz30uhFqabXesccmmG/zAE+m1t5N/uyL9v/71Uo33WxcrISx/RBvM6dAnLPPok
xv5/7bjrNMbQIv5u1dI/mR+u6xRPY+z3Tw5wkyhXLAybEP31h3VASsXP/z63tsZ51Y1HlRbZe6ZT
OXrDhE9Dpo8LleOWv7fcuY4qTw7xvPhN2y9V28V9p3vmqzT6r/H2nVhWfzO7gGiB4dI1i/StYq5w
mhovxk7uuU/4tW//5t9LJyVhsuV4xZ37QwRQ87KMiDQGC4VvZJHVm4HR32PZKhm5Un+NE/agSEqi
9er7ZmcjCtxEizdA/HjMWL8OZ8hXxEFs1br6DzWCwgPqgf1gP8BR9x9Ysx62NEE1WoZu3faCrZOb
9tZpdscfL7WQkB2EC2F2L9mSNveG6Jt7OeZh7Y/+qeoPg0xwZy5puoMyJC//XmTRHOu5RaPWy+Ey
y5h9UC/bVvHgsP2r2R9lDXbbhA7rWdquhoLw3y8X1HcCx5ij6U+9UZqP2YIY5c9rHU44ojerzz2F
P2sIrc7mgmERI9QQHV89gsJCkPLkvBcp5oUCu8xahLjHk7uurgr4vkePHeSDDvf3LW/r/jCxOHPR
1uzEejlpbZXGQEXM7aF01a7znfyiiVjsCNedGRG2VI8MSXkmYKXBE8qmUCqvhlP7f9Fpe8Xqq9Ir
HgGGmE63siBg7RSsUuGqB4IbfhEr7A25zTJQRq3hJOBOo95ynhFPStsYn0VetQ9NO++on42Thh0I
vPLty38vVmGDMVlKlh7yAiBSfNVSz3ymy09fzdkDZ6HHD01j1LtqUNOWYHYPonJvHez6IU3Vj92Z
yclj53Qr5FAd22b41nVmPUTfMs3vGsu8W8aXynfH244KpbwYup3ZszJpKye/M0EDV8J+lDxRH4uZ
xCP+e3Jvj2p8xhkYaKm5K20/Of97KZY6/e+rulE/jc7agcuqVCCKLvtiqxdfKWfrpbJy4ziRUk1x
biWPJQoi0/FPhX/mR/drjlJknWcXW2LkGvoUwVLI9//OYVN41TFh3zjoCV7e1RBPtlqW3Cf95Fwc
OSSPOPh/Z8wr9yod/G3ipzsNA99JSE5ogNAu/YSIqFSrSFvo37J5wvHa6HH073BQt1NhVXyIjN53
Bo4cR0dgZzujfxJOX4TT7MsjoBn8pXn/ZtYw9hefgr5psuw91tNs16WdijR3yt5F5n0QMV3tHGnS
vrWLPCVVK0/W7auUNL+YnYBHostus+r2Q4h0iLDb2ztf4D2UC1ijwmOOOA5Kx69oVZd/L5awrxru
2NO/79gj4nZOUiJG8vq/38AWwxp5GkFkFpNUntr3Whup2+KuHZfywc00bx8X9m/b1Uetar6rNh0Z
W2fZ65DON3rOdOm1ZA5M/shJgzuz8XoSxzofYUi1uvWlkymHl8n4cRIM9HVWYGLv7PnRLtr1flqY
zOh+88dJF/J/SwIoutz+W5rk16YTA8XQmXF3AAik0hWQCNkFS899G6OwM7TbSZ7vaLnWfatP+rm+
vZgFWhU4NL60VZ3uWO4myeD2rV+NNXHPg4spI5EP09qmjLTr8jg5t6Ur0V5YSsvx4HTw7S2627on
2C+z9fR5ZhPj2cQIHRCYyfjthrOYFjMj+oTfMo0CHriLS4XLoXGvaKfXxjPlV+M1L41xyhkCnF1r
TJ8tkHV7S2ikKojYJfGyYZTvoOr8O+XwTOCn6Hd+i4+5TS/mUAO6xE6zz3r/hqWxikDIR5WWoCAL
jTCVRCp599+Xap52BaRutulT/GdjYbxVUPb3ayrnjdFQkxuxoW2JQBCBnlX+pUq78Q5YmwxT1q2Y
iHlXbBaPQ1z5j5KQKPR86lqeQEhrKaPXmC0vqZ7V5Lg7zDcMEf0UYxWjiGRs2KaBlo516YBkNVM5
Eh6gk2skgPMPwt0bVfLJcbLN0w9TH7kaYzK8/1wO7ED3X4qYl1NlkQbOLH9jfheP9qbdz1fpbMp2
06MF/VTnYr+e2B5Lgv46tBvpbcd7H8VZBul3zIY7djhQpECYQZW3Rtg9yV9teu+UzpTymJi8w/x6
zFYfJrUHZ4ZvtYHggg75bcfqU8LjKceLr4A5q/jTY7TvA+x9X6O632mYtCqZblOieeYl6pa82T4O
3uBsMKRvGwp+v31r0VklnZbPOaH7r/KLDyCwiKtBM0EXr0N4A+esfWr1/Jb+23/lg8mwsmm/bcw/
ifk4YbT27q0P5gfkK0UFR0q1Ms8tqJcZqQ3QCwyzPTkXXes4Y/BzXEFzEAkSohWzp+L9hXECyUrW
byYTkpB1191y1375UDzJ/LD8rt63Tk0wqo/Dboth031Joluepu4EBDNgsc0qCZeZPc7xU27A4yfb
TBzaLWktWRzwp/UX4U0Rvm2dp+KDNMe7gmI1IbfHEOH3HQvMU/XoYndCPiEtxFZn9hoj4jAMf9gb
YiXY49HE5WPP9lHNXeQQNUSOIwkF+WaUWlSV4NSCcev+j6sza44TS7foLyKCAxyG1yTJOVOpWdYL
IVk28wyH4dffhTtu9I370K6yy10lp+AM+9t7bdR+ymq0mtEUf+qqOslM7drpjDXkzO6EzROlITBL
yC5axXTmWLcUy3jDi7dusCkHNKunSQpvX7TJv7VuPupoLtzu3rM/UcbSbuzCu3s3fhm/kh6rTTYz
vquJKSNDuZSkx662Kcvel8LcdDSTEFlBDXJfaM2Y4+gD4XOWPGVfhfsWf/NiyPSDB7NiYGYlW4Ii
NHaH/Hf4dz+JmzKO+XnBY8pUJJwv+o97cV6nR/Gpm6Qui1Hcytn3CKeNm8S+NEZ+alLG4GgAeyxu
zawQdzG9axuB5R73rOl8LHn6bff4SAUB7afl0XqOsQQj7emmTc4zkPoe+yBOA1f5o5beRUJFJIX1
wXyPLlZKFnTi0/7wvuIp3g+/vC/TECBIfdnxqjXjZv3ceDI4dMRyeOpwGnEerzdrO+7T9JgRM4hn
ddXeltt8N46zubF/sIXHWfAnNNc1Ct+C9jSdk9OwV0f3NEePcZPnN6VNxSZdBOHU5GPQIZDWiDU5
/kFqH3bt2T5u+oO2rhGVEz9nGPmy8THb97jE0TNS+xCO5pfKrnjlVwsXblaN5dLHMqq4+5B76jeb
anwMpW/ndnJ2NbM7qXnDBlyP+PNek2O3C3fR/sksjtE+2oeHSD9rX5t1PO0E2G7w2BbxdviYU6jG
2/bd+NFzX7BzkPdkyfa1tz71jwRaTFr2LOb+G+1dyy4969rOPSZ7/diSaduan+N9vstb9Dpzd9aZ
0PlkHgUX/+XDoyQpv1cdlcPjKVT+n34o9qKLjoZebRGx+tLcOe2TDC+lcYBtlaELtkFi3ngGSt7I
kJzrLtR2lnc15lu3TfVjSmTEiX0mH13B4+EXl5IWKqw6G6xBzHt9g0Fgjne7xLDLiInhJJdccS7r
BuituJHL90d1aL2jKLtnPP08qa7e+I13zcDqp9LdoAb4vXdOFigW5cWEqMJTkjB6csUme2WYa1o2
YcBNVbr+4t2jajeQapqEOiFnbBngoZ7UEAybepdg41lIuxX7dpIBqam0j2+ReFM4+O5Lv6uaq9Mn
/pKdyMwja6wLUwieEM6G20Ct+Inak9/B2fCZ0CKh5OrbcbYG/UIdF9EIUiEAsI09clxNnyiNotqB
DKxW7n5P2IpZOADFhddxwLhO8XSCDKlRZOQkXxyw+MRc44xxD+fJiA6sfGqljlbLrrw077ZVc07Z
kefeTtmHMelAttNc4DeWjJJwKmpHTMDL6avvbl3+NWqP3Zz/YDk6t6mG4NO9xzZISpNUxTiI9LXN
+sNInOlXHtETrOkOWxP2HGfCQz4mfRgAfaIgp/L0YzXV8uBSwnRr1Fgzjp+zl3hcRyC5kDewGSA+
tOm9RNL+Li3jP3+z/opWMbxK6I++EMgWuwXv9gFXrveSx9PTQGyYkBEe934Zc3CIJKod5UY8R4bx
SsnMeG2y8Jlw027+aGVdf9SULZ47VFDfrusVQsFOQMw/5uNaCOO747VNnfchQtJFvZmu6BLTfkna
YZM2mXcsxHr46nP5PImJmw28DdlpT1nnvFnEfVH+nGfTTgqEdmbIhWjqO/HqX13KzCpR0UtPmdJD
3ZNfZvN8/vcDKcPHMdMsiLChiy88YnH4f5f+fzf/f7+G1d3BKPanUaJ+JIVPijzJit+Zcg92lmS7
vh37nTmhN9oyeYvXRIgn+JQ5/IcUvgjH3MUGmDl7FW4Ux7xbpvffhqi4dqyQsn8/hDP+qNmjYEWZ
48M0t/YutRCvvLmRd80di8CrjLMQTnxuZ0cdIjuFmss8Bl9A0R/m9agptHK4cm6VBM9Osd5feF7R
j/A/3OIoFlcPb2UI1/AzXbpD3PJtCZiVd4e84+FMCA59NkIc7TzzXosuXY7lkHyXsroaKbcnXSnx
YLgapqMY4Tnt5xvsAm8/T1RmTaWhB7k9zH7oJtxcnCY6/lMEago3HlIwZ6zgI//hgdmNTa7pDtat
v7ljF24iwQ2+wC567HVGZMYAcKVdCGfObb0Wnevxd8bzp0RsHQqNM2dX6dW1b5vqKptmp1vNfPr3
M5ENJ0/Ps+vcPCOtO3cYw+Gj5mjP9OB8G4nHbi8WDCAyFfeWBurAywZ726w//fdrnuKoP6oVJjGv
4Na8bsR5SHv+Fpnpqzbmcm9hRLj8+6Gy7eo08hXEdBxcuv5Bixsu5bjozvPQC9yqUpBBcKczJO0o
aOChbN1wMI94PXn2KXbsNvUwl+98PPiYqvkzSWPJW5rT8qNGTCyUcm5GoLhb/kuS8ELvvKT2eAHl
xCfZGQY+OIUmnmPxhCDLsqRn6bhx+zi+OqBsi25MftE6eS90UWKy1ymsFqN7aA27e651gzc2G4yt
rDF2apVbXJLaOk1kpfGSuJd+sQGeMNahQ6ebCEGWY/GwdOeQxPub2YDkoBTsszMJ5Ua1PR9jOVmP
du29JuAGYI0tHhCKwb69F1QD7kIhMYws0h6vzPpuc5+AGYGfkx+y0PmDk7zcDWZknAkif2AgxWqX
q3SH+RiZUVGKLbtF38xW2By7AcRH6+YQCIRp2LtC3rwhWv5YucS1NEXJjU+lx9bU0Bine/eSoqWr
aCifXEIBwQk/3S62c+fckAxEYuf+gVd1/jR7Nn1vNoeHDCfBAwXxT9Y4DF9VHd7EnLGIC8VuTiHq
02TlQAbzeb6UIZJy6EpjH80YD+O+1vdghvBcjt7w8O/v4HGqh9hbXogPj6eqYUxFfSEUsHXd6xZj
vBTtR5hk1o3SuPYgbfWX/kfrPxruv19Xoy73cWyzh88l54QKG6pOsyXuvpXthzuz7AhY/+8/0kZF
jQOQRIgkjnGi8dsP12VGW1eYf39nJjSmGpb11tXRfP7vD4uq/+9Pu0wi/g3wOv/zW2gRC2qv6SjF
RGP+96X9+0rBPGl+HGOS/PcPhoRLvBBzeh6b8NxUi/oUJutURjCWIX2W7CN7ic9h288XKp+wZpHC
xLk6P1JWPz0WS7OtmiF+CHvF5r98VU3fPEYG/3wyJR+lxrlo/Y0yHiVPsAG50TGykwvNGEjQvcFg
danWH5KSdtPNf39e4Nz27PxBA2LyJVzKQt2m7R57j6nUpDq6dU2cs0u8BHCdf3RhvcQJ2ATFNrpL
jPEIMOcX/kYgKxaeQjBaXHEskCZmuuNxZpWmdmrTGEmyQ/Q9arb5nPJVRtHjYMTqpdOmz4TRct+G
uLubXcSGdnWk94FNStvHU9DXjnX17DTagzF1fcvYDtiM/NrKtEORT+JlpkIPLXTBaG7haJ5yezfW
1QVdKj2NNNGdrKxcjmLkk3etisqyCVIsetEh6nsuBnZLW1zUf1dhPj7BX5c+mcSjbuRu4BcaQRgc
l5QJMLk965XmBh7dqNz5l/Biwr29eFOLTFpkIKT5GQZYmtKct9DBIggxUG7HBMFhHOtT1kb3ugPx
UYtY2xrMa5AMlnNNILrQk93QYIbXJ+g5rRN3AeDZh8Ze4Fuux3JneXclNg5p4utI2xPjkb+mjhHJ
yvtpI/voraYqkjWfupB+wPvuUKpqRlODYaudkIJsUFkTWCkas7ZAU/2eOYoPsMDwOdT16618IkIU
wwTRMCKl+SmPk4rRBSHcuARMJopz3DFdKoyiC2qjOZRR9u0M3b2AbgEM6iEym3fK9ZZHvSuuvaeu
rmwcX9nMGtjCyLFp1bFBNOawj8d0CDftDGmFOJHCbauPr8M6+rY67JuUZyZbyFL1JV3kCdfLsokw
dq8iq6838/iC4HeP5mRZpx5MQvXx2ao4eLYiIYSpeXp/mDh9RNNFprhPQQe4HLXZsSQ9DUYLTWxp
LWzZQ07LXfLeVsVbs7joyfQs+Y0ugy7RL6UdRU9NgyGnZOrOGODM/PBhCMl5VcIdT27Bdk668Twb
s0X3JedwV1JdGfdqS1VvcUB90oOmEn8aubclFuCp681LVZTHpSmxIkG4DRy9vncFURYt6q9h1/6u
uuRLI5buD9FYHmQsLW7XkUvQZEr8rrW/pzQhZKbaNlDz2O7HODW2WbIjudEgSBW/o8Wj5TMhiYWf
HRd7SBwtxs5VZDyNC4hA1/1rq/kPGzxSryH/1F9N4X5MTDfIsDIzbWf7mutjss3CtYPAMNmNrIWQ
bZMiZdp8lfqvKIJ6RMLrPjDoJvNUfBq2O+PMH4NJLAs2lnbyMYKGR4yGgdYMPw09no+YXvgXzvMZ
x57PMcklxNUw32+W7rQ+QaWWnmgWdCjYxHVfKg76vP6kJCKJjjHOhdpUawMsgSeu5Q1I9kzMZH0w
862EiVd3NB6nTC/3c9L8UuWc+qYAFmX14bAlW1HRkrcraS65QUtHvxhssriGB1xN/+31SNFYeghK
jTl49kwdQKZQfxdlwdAKWISVCLQiTn0XGBQpOTg4g+y+sgZcNvEjvIrLe2tUe66MSN5vqpT5AX/4
WqhZW4E3lM9ylN2xSKNbphpIWKqetp2FtcnJsHAwB9vWucW6qJ6FEZq+NtrbKpw+rH44e6rYj211
pM2P7b+nmEIvuN5NKUCBEO9X6uHa1d1xhiOjaY/R0aKdaJ9oKYuumhbwyPHfkJjrSSZOiTIE6MEd
y0DFunnMdGx53GMDBivmLhp7OEA9OIbcfKEQTsPXYu+MqsX5GBsoSRMykKEjziaUUXJnVkrb2xOX
fL2nyjqZwntTi3BNa0rsytzWtVG7ze6LFnIqfoaQBGnEozU48t7mcaAusySj6462b3vDp6dzPeu8
s2Vb/SHqADdUeJd4s9nEE63H32/7dR4tJ3CJx3zEEiYEvKDJ4fgxtSXSZBXjLJ1J5khPnl2ESMyO
GakL67E2az8aIw+PAHIncbl4Rxow3IS9+5C3WhLkRcdlnjjXgG12ngzsrWaTHnLDzNGjWBBx52Lc
hjeRYvdiGWPF4HRpJ3QfFDwQDncSXpKZ3Ncc9ee+l9eZNoCrMahdOosgMoY35ZnMcTT+tFYN3qep
bmE2WlvhyIlrsFFCdE1Iqq+jWFUx0887E0LHiKhDo2QTSAwXPssFN3vOE3jiyTgPOEvtKDvFqm4u
mC4+wHSe5xJFQ+vrL5cZelOy1q174jZjNKlBCcB/1EZYs8e9Z/4qsvQxi8kPDwsqXbN89xY6c1FT
hOLUw3c4kpgp5vKM22k/j92z6dL9pkXFVkmr2c39CUIASs/MxBC2k3f22uElK5yPao4pD1AvddfE
WBQlDtDcYbzf14/ussDF1HARqKL+m4c0/aVaGGRCGSx020abSYm3BOSQ8g9FiQCIyYcz3bwOtbnm
VInz0I+OIvXe6Ds3W/1vqQ2MxxDiLok10H6+bJdkxOySTjtHGqTPrHTvoUCwEGDw08i3b/gLfjsu
A2UTGE2Yn0XyMyPJUwBj3FSpuU/CMXBOEderFp2f2feClXebjMI8e9RhYO1DuyJPv5vljIGZA3Pp
ccdpCSMUPVYYiyQUsarWDGo7es9jsg+R+5ponEonZh68JuF0LCO+KRzHugmXS0X5cptznEw9iA50
s/5JJIODWx1P4TU9c9S1fT2OCe2AjGT7e+qalhttQtatkAG4YMy7tDPoM1E91yMnRDV6Q5AjHoJE
NMesGiPeRTQdNwe9po3vlWza984oX2BEPscD6huvNE5DzSTrHz3EhVjYyebzUJI8kSmKvDv3V5qX
6yvnUUn+3OuOQCtJe8o9GYvV5PJtjilHDshoAJeGkCN/9U2Dev3YCBcCSKpgNUUJynLJACovi0Ct
92PKZ+Di2G7QC3JN0pi+vUQ8ZX1/U7ITx8icPltKM4bMMw9OLD7tZ0pp7bszebjVbBh03EnZecTj
Qkxo6zTykdLtzVQsEjsNaKHkYtSoYE3EM9W1SfCPBZyHciWhEIuPB/3e4fWuv3q71R7YjJG3JAwX
2udxYnAtqFt7T1oIx/Kd/gmD0l4oF3P4VvfjeW4c60ThSOMXovvNq/Sjso/MpTQ21wzstSPgG8pT
bjnaHRFnPw3VwMvQQW4wGNIVVYvbKAsWz8m3gkzK1nIHnbdwkqSNS4bK3l+j1N6LDmZLa6EeThYi
3pAyxldUZuNZ55IxGAMxyK67JEMCn9hGk9NN9VexGlCPjk3RVIBfdFxTY0QOSetwxg7mqeqN/VJS
wytZpuwwdFeImxMkwEzgsHBeM92WzKTwzQw7MIkac6+F7W/PnkiSQIbESUwTc1Za59pKv4TG9glu
baE+frH0j94AT5RaD2Eav0GySHdyharpVgc8NDuw9GMAthnmW4SMNUlAd95ZhQdAvnJPWodQILg0
WXnU7pLZpqRYi0+zx77aE2hDYF9+14uLZa7FGZS4xhc2b7FR5fCgz7FDcBa6uU2VTD4GboqHRNPJ
dEzqacx5M+1iZqYUo8faIvFePemzU9UcjjFzx18ql0RQUvU2hvmhpJ7pmFfq0+16v6V6JGIU73O9
avhCyAqFhXXEsllsEESpIMvDX/Xwy9WR0mtidfiMQhQRZZzLDq4ceRYMxZjywV0urMOVuaehOTyq
ZHnGt4hZOvE+Ulf7C4S12qWJCzaslvswxahXp+6v2c64chVPdkhr8xwlhHaz/Nia+YPyur/VaLzG
rJ6EyMNw15zbutIuDUXEQ17/yir0IkmdoULoZxghmBlw8tCnJ1UjFtNCdcqTYiasnuxpjxE7olsF
sWsMfhk+Tie2vxLc4VvqKxE+1OuwUEhQR1BqB85NnFpjeVkIH1C9TXSxzSlkmauv3CR4P4JpGWFX
1XG+qV8X4lTljKF81k5uSaG0K/aWUxnk+6r32RGPDVk/hScelnb2ATNVcPPAgOLNiN1GI/lW0p7t
rvzZEK1ha3wuEFfZCwmTuBnfo9i9dqp8aDSbCKJdv3KGQefvcUw4Lq8t37mgnF4hHo4rZ/ULf5fx
ZCXqO9IgL+gO9nf0eEuyQh5zZbeAbuDg6uuZ2JC1+eiU7i+3K3CUdw9J0U9+U/ThvtIcJqO5/mlP
Pzq6cirs91Sgg9P/9N1W9ZaijX9MwpexGRIyDtGLK8b+SErcj4yRKO9ir69CF3SKKyog8qOrz8+A
bzbUW9xD9lo/Xd3iY2/6iR09S8gPTBQAwIqM8As3lbrHWj6HRbodzVHuKg7NuVNjjInIJ7Sq3Q85
L+Ayk1MjMkAWPCUB2BM4VVHM6L13/oqFEdOQPw+1QQSxk7cBV5hAVQRdwRQOqy37nLIv9pnPazfg
EtikbHKgi7gdasy8Eo+EhlENIE8qa6cEl5ghq5ogknUAA+RZc0lGEwvGNcVopEWb5eSmw5URWE8N
E9pUlWCdRTu0UzVu3YKoFqCGwoMWpYUgCMbpTORwy3f/V+LBDZuG9Esbmn0YQYV1CBKnMnvFzBE4
BRc6lZB8qZdvbrj9JgwX/v9tfrIRegdQ63Xou0wSNagJMvkae/KCWXKKu/azb7ivOFpHmCDPfkNm
g8cMKbRu4pvXX3i5985Q/TIGEre4X+6Jm395ueCu2JNyGJbd0hJOSkX3XUzNKcqGS2cN/Wbq1BV6
EWdko3leNCuwtIrMj1DvESnCzZyGf5NlOmQxa5Nr8LDAh6AKaeM49fvoWdfQ4MAeC4uFcroMyop2
1tita/NvJ04CVV8W7VlvkYoMo+RQTxhoyp7q0bvkZnhaFHh+OVQvnXTeig6T5sIABzcJ/t28f7UB
2RTISclv5HEbSylzQk+r3uqJa01jvWpDT1a8Qi4x9HEvPNUx6VB7kE/MIaOeUjvYkRPzD9con+J5
HrfsDycqjYLGOnqckyK+u1sd89lh7pc3UbTlTmefJHNtFo8zPgve/KBuMDnM6wIC0SvlqGBtzFYv
Ya7iPashomwc4v50HxCJLuWrFjOWQ0LbeL1Bgw8r9mUAR2yW8GgdnVPa3KBMFmuWNyeSf7W0vt9w
tG39PqoRnp36PnlkCJpm+Kpj7R1VoNmF1YRPYzJ/bOeFpBWgmIHvEoE5EayrRQkzkrKgqGUCFnDj
ARdDuiK2ugNy6gM+0J/VLBlBAtqVpgRpqmFNd1QUcN4wML0RQG8n+20Zhhd8eYAunfLFEcUlj8OH
qGE/cvRvM/4LVJtJfot4HhfxLcO+AzzqA9fR6BfpbcQwAH/o1WQiuowTtaIOrxNB0VWf8X5rLeH7
tCWn3EKFoKnCsPzIhRrKmNIRNo+9SB5NsptoC+PenfVvy+5fJlJqC3eTFM1Ys6qnOIJ5lcUxaYsS
MpLeFt+u1nmHsZQA7aX41qj49DP8QFs58yf1RusHGYaJskn6M0zbzVBwcaTItuBR8vgYqpH9hhNo
qT3FJZsg3soqMLkObIRYKO9JCJErv+i1ZFuP4YehkyyLWoKOtSODkJjMA+fGU16qq2qsg1ZQn5Z7
R9dBO6/HX0WrPxjY27fY3G9giO7mMG9Rll4sj0QzuHQ+E4j7tVRE1KGtA4WG32q4lDAokE9+Zwvi
MtSkIn0Zux8Dhm7gmtC8mpzEyTDLZs8x01iwDTqivSU2KEgnGg5zzumdM+QMg6L2GB5/rmgw00ab
ticc6BweX5ao/CFgiDiaKkLDueCAgy+rB6xowWjkMJb/kYv8Enn/wqUOhs6YbuFNX8K2AwyhkcC0
ufzBWGghO/HUa8i0m6LgNdPB5M1dKG85l6KK+QVgzFqYfPqOhmbm7ElVe2Ty7rmu/V3Kpwzy8H60
CIW4Y4Ke2nPLq7X0McX6Nbs9IoGtNo2crW1XmnenLn8zLKi3UsXPEbbziCoiFqEk6JcYj44bmccO
PlbaOe/tkH3W+K5nBprbwjGuYjb+WAPuyPGagFoYRwBwcPG8oK1AlrnYS/WJHEcCRgO3DyTfuab/
wYpfOk9avl7yIlbK4TRjPxmGjIN2gK4Tu8lbEpbZua9kvfMSuM766KAmNg+JF6qNGRVzkC08kLll
n8eQJN4MOKpstN9MQGv+9QctlofS6+NrIwu+JSH7cRKOWyioTGzmHPNKGEwL7xwHhuPiRcyTtHU8
nw3v9HdGF1ywoAc5vUCIFSunTU6GtWlsakMd7W7jGDsRj1mRwh2r+JB4vum9JShSARiqclOtnLXG
+xW3KaqubJCyJ/mH9NWycdhdt7ztO5yhvr7o9U6rsWPYC2Ln4gEEUUyTAAVhYHFa78vScbUl1X2y
md+znNEHAt1/g0+4C1jj4ZwRFsjDIoFfyV5PfvZgCHVoSI/6mRMCx9Avi2s8lcBuNpHt7WO8cHzZ
zohpxVRrAdmmhKoD+YdDMyZNlj7bta6yG98Lk4P8UJBVIsQHTCNDC5gTpK3G9X4wq4Lzatozt9Hy
VFTzC8JfjSZqXDpR/6rLmfF2i8NtVveK4otRXBvenbxz8WctOkzS9XXtBm866YMZSDGw3wzxW6Sf
Qqt/xfLUsrY169N7i43iTcbgLfvOaYmR6DCHs8S9ks1UG0GiNODw9Vb1GNh6yMLSXj4iy0BZsMOd
GuSTIyI82VT1qQKEs6ur06JhZnHbW6kpufF05sfpzJVLR6VORqJ0M0fs2ZE6TY/xvbD171Bxp2a5
OvEKYJ2whqsYqidDN6pLoaIDd/NigwTwIJr0S5oNkzGtX3Fmj8TK6vWr7RE6TxlWhaD3Ip2H1dnS
CJ7f4NbHQCm077bkbOO5ASZSjw032UytAGgIg1rOr6Pj9hRnQLXjUpFC8dp2Boe8IY9YqO3U2spB
Xm1SYUCRK3Rk+6V91dJyzWG6E6UDxUUfcHBSG8+jFk1B60mmu1Mlfaqi17Bufkjzfrf+r+2yW9q4
xjUDrrJdsozMCH44oCTGI6Zel4DS9EkxmmT+uAPdGJSxNXGU5N02JIPKCdESyYT1NJN5MPYtkosG
cbHpuJyE2Y67254cxF0uGn24VVAZoJjZbFIsgc46RIjPhfurL7Xk2HagGkGwYUmJoDrTmMuNzruS
YooZLPOdRhLdGTb5NuyTRPULnU/O1cvHxVKxT7fqwgkWDkcdI0Y4UcOleyCHRBDO3CmKOsOlv83k
W2WJYWuxuveKNqkgTFZLqHbqe+dsTFMQtfwhdZ3oWCo0fHmdSS7A2LtOHz26LtfFJuGIlbLXf1nS
fJiigUuuesSK1x5j0z1r66mXKqRlp0CDbLR+vHtTkgdLZx3IkA63hEcrbVDWVU8DQ6THR2GJv/MC
b0BI5U+a3rOr1pdI7xGJbCjwHkqD0ftZFf3YnR3CLgV1ZfG+b6u+/cYOgjiXMsBazpblytOA79SN
yrvwzPe1CKAqfizBrmNazuT3t5iuUl/yw37pxUF12VvnRvoHJ8CI7Fx4b21juHGNHy8lJc/bvM3e
GOrq18yd3JO3gt+s8dmU9VcxEtuf2h8IYxJrQPcA+51phw6uOIli3HTDh5EL7WLFzRXQv71Pu5ip
Ql2zeBtZoGcswd5Mes5ZOgeDGdaZlL6M+aNSDG9iHEKblETGVtRM2Uv8ouWT3vfZsaSFp2emw80W
XBxph2U/zUYV6DS+sq74cURLaDcB04G+fK7y9o9ZqpI44BivDDyS7pBYA1f3XhIYVV1TsAdZWnvQ
XRJvuEoCb+RkpyzruU6sfWI5HrbNZO8hO9ZzJR9yCEvPvFsAv7uPViOBkiOYisDA4e5VfyaWfUNH
upBCMAmkfoes/IChvZxYX0PGyE0kmYSCiAGV/p0NzVutvKuJWavWbx2Qimhuig8b5CbXsZH7q1Up
5tzN8mVGKAtWsgOFN/tGrybkEHUyYL+fM/kW93Z6klFlY0/LmOSRC55WhxpY7pxkPwCmGbbfTKSx
R2pyaxEkXRtMM8uIPkfOVsTxo0zTZ+oj7LXBpTtNBNnyHkHTiWBiNG37bo9dvOXj5NyZ1WcNO+b6
1y6NrecxgmezJiItHQ9tFf+lDOhoc6kLjOXSMR3a0+/+ULXebYwQhIWazXOirOUIiAp9GCQZtJwI
xGTfvky9xfmzz9L9+OAtZnlUVfVrzHEKitG4gZ4wtvo/RLHkbKfAahEw3bJcgfAmi7qvOxKBUdHc
M2+o3qALf0ZbYQI85hpEcAGROaoXdobhNXY84uE8Udyzv+0IXmC/Xq5jlspY4DG0jfgqYlxsvTP6
xokGXC4XM2hHm/Bdz4yfNErykEgODrIVkc/m/Seznc+wSe+ZqMrdzDAC/nXzIlDeMDnkPryaY6Qz
Y+MMwLXHNMByeYHGiR1dZjoxILHbFydcYTAz8TLILVDBOqJU81b2swVtBCCRZmS7yWpf7PyP24zW
A7ragD0+WVZnbx5W11F37wQeLtJMml1X/tS6J3fdsFppWEoKjnkEsFnNZFUxTclrdODwno795xSJ
11LaSJBcffPMuWjkiCNA1E3HvHSKkKo5D4H2ZUbB2riV3SeWFcgepKi246h+BiBsAV7mNwISE7g2
Xi9DZa+LzSvhIq/lpPOnOj801ahgEHBijub80A/5Q2q7etDWq9UKWwlo/iFjQTE7PqEE3wqn43qn
l+lxBAtYyC4k1Wi/1OOwZb7/yUXkdzRwhF06rIS6Me/brgFZNsEJMplbOL28TV0CBmh6t3JsyF3j
/abT7I+1mi2ctcK9RQPRW10h7cAU4vzzt1raZ0UlWusgr9Q5vQFwzBLIrn/JVxHxHlxK19kdHR0X
IxNH27LulCRXepPspcUR3a0/C7xVPgS+mpdmLuov8k2/iRrs2hmEtM4fVm9xSBrlOLPxuS+TJX4V
SvsRjXVKPNlf1bQv6+jJcaYDv/tB49axLcMUdqWRTAH5iisG+/WpkRq8HwYXkdBeQIV5/qJNO7cl
XDgq2ptrfUe08oIHBUAFAy6ySQVSGCR9hRPB7Mu/xbjKPj1WAdf8GyrzR+mvLZxQxfBjZ7dUMsSd
Z23LEUhHq4kfL5NpoLtkqhpzmbb5oo/HFDOA9yctnsiTfWZm3iHvnKuRIa2bz+mhIeCNigTCceJy
YHHGm3T7CrBc5dG9aZcTBCKdMQ/9SWX2EeY2UhNL9gaw2d9JA9tmFmPmE0V6cRL9w2L0guHBerDz
lM2bKXkag6AmThjT+zNPe1Bemyry8c88xGbmN/XfyjnQZ5DsRJv9pvibkXIzYKVYnDbwetkwAOSC
7eLwRhyPyVCYlFlk3IEHAE+abeGvKOdXPdPPiuzJgjC/jz2ixAYwrYhYDqa65Ieh15lYP2gTTdd8
esd+NzTSAj4mHxz1/ApHTXBdz8ItiY/2pOKHVdK1nF2K093T4/fWdp+o9dktsxsfjb5+KHGYKH6f
74RMSSNAM3bV8Aam8Sf7PimDbsEewh0diuvIYpACtHS9N+Dv3SWMWcFFK8Jd6Fl30XDIMFp1Nrz/
oe7Mdiw3siz7K4Je+qWoIs2MU6OUQN/5+vV5iHD3F8JHzpNx5nf1H/SP9WJIlaWITEiVjwUIAhwe
fkfS7Ng5e69NeI4X11czFr9dvCR/+SBRHKPamH3E8ksGpczcF9O+QdV6lrvj1ylGzlcuBpeY0Qpz
81oTbYD2Yx+59SYME2CxjsTAzCQGzTuE1mUQ1hFttywB58JLTqAi2iL5ZDntGQdv7ZZrIOkGuY8U
iIAiBorYZBzsJdSKDluJPZA4EHAQIkVl0cH1rw3A8QJnI9t48JwWeONcNMKC8NOzPtxw/Pe3bctL
dHosjIH8zMyQDJd6+mJ0fIg1lh/AcA++NcIlKHXBDKjkAb3p0A7ptZtRNvYoTsZhQpIYMrQ1ZmK/
sBOeT2N2cLtDZfkpswG04FUKFi/tzC0nvRA5hPWEhhTrd9y2OGjISI0I3zyVgbp2UArFA27OVsr3
oKLDBYfhQlqBcRhmfMPSzc2NOxXDDW2sVpcnDw2hk4j3lDluF4YHujbjyqUDiaUAaw7znTM/tOy1
dCObcwH6+My6C5LssqtQzFa89sLCfGJ38lmq+mbqBrEtYAFcz2SUwzo6RoWcz7LZNrdqghYKNaO1
zPsqCDvK9WjYTWP9UodNfoiRFzrkZu4pq18lLg0cg3ismuKKkW19Nsfliw+AHqpIsfci/wPcyeMM
pjpJ5NtkyungTjDwLK6DoU89RgDzxnKmGy16kI+0CMraTk+NnR+Dy8bMvBsxzKdBoz+3seRuARRk
G11l3amq7Fu4/s2tWuBsk6vZDueeNvngLEdmxAUUneel7cNos5TaeVYhtqZlFiddkq5sYPguClYS
PGP5vrSVvR8pU6rcQOiPhmUG47mrooVxQvG0H2tIHb43zJuh6XEzCcPnPN2cbEHYaA99Ymtwua+k
sVRM6mxBkZLHI04A2IEEYVJftzF4zNas9oSh+CuEx8Xl0ODfbs743PBLGILf0wtbU9ThOpD9gcTJ
O1Z9JvDMOGylzWOBennlORbUUzCMacCcqizis1pyBDMRfAEJGDddJJ41L3LbmzRxDSu2TpaBzkrM
qX1ZoWUO4qrfzNSNfCeXUdoEJydOvyTNeJbkKQ2nfDEMNAWRSPF95jE4HJP8FQLlbuz7PQmCtzGS
dS8yDiRHlqvOHssrr4aK5+ONcLi1YQNCwPCHaQccE5z7SA+7UHC5nPGzydRFoslH6JEN6qCI90GQ
3Qwl6FGT+2Bjxd6HFVbng4okWQLZ0ZblS0msw9qjU42rmuG3i/pBtNabG4gB1GFKO6TdxVblIg3v
xXbsXLC7VfjppcVdNjMl08tQXVLq2KP/xY/i18Amwkzivlv5I3dFYSbksnUxShfWG2J3AE0mfJsk
ZTATZ2lMDQvjO2cVA30NBvADQTNAAvvEZqEwLxrJ0kaxDYpLmzSlHcL4cM6fD+F0N6gYd2f04odo
duc0h4WMPQ5jxN6lgCcX2dkEqG5bLJEoXT3nbEhxpDXWeGGW9QnCLeoc9KkdI+M/z311/zH4UBAz
bJqeiwbI9b0fEpLLsmtVD5qVbAESN+uqRhswcjbk2kn2cUyjFsD+WoeNcYrpBe1tPNvrb+ngXeDq
q7bPzuViXGjH6MCRbLr8Zv8Mu/w8secr6CnW4VvcaeLmeuMAIA5W0VgANYbpfLKDwF/XtT52XgBT
YtG7MwYt4FKJILzqc9s4MM+0T/6kESKU5kfVh9ZTmxA4JKu+OAwjo1iSvi4bIFIYecjOmYDIkA0e
c6DcyjgaNn1XXcRtQseU81A1QPTiIiZXp6NtiGc/JgsgDB+b3oFA1zAP/fbjWHDMhDWMeyAuvBO9
bSjbM4G2sjKOqXS+ku4EiEi0gTwS4nxpoFVcG21mrINJpee4737/X2w1vyXV/vvb+L/Dj/L6t1DK
5m//wc9vZTVp1qf2hx//dl/m/Pcfy9/8/d98/xd/u4jfNDjGz/ZP/9X+o7x8yT+aH//Rd4/Ms//+
6jYv7ct3PyypHu10033o6faj6bL226vgfSz/8r/7y58+vj3K/VR9/PrzW9kV7fJoYVwWP//+q+P7
rz/bXJn//seH//13y+v/9ec1j6Ffsp/+z6eO316Kn24/kC5l8duPj/Dx0rS//izcX5Tj2DRyyAF2
XVdyVwwfy28s9YsSlnR82xaOJaTJsxKw3Eb8yvrFRB8KtUBwjFOuSWx3w+3Br8QvQgiis+lX28gL
kcz9/J+v9Lsv9L++4J+KLr8mI71tfv3ZMeX3aaSCoBwp0JP5tolw1Has79NIuyZx61ZntMwJqOtX
jeS9wC6M8tTfiCzCHNumhhfvqlI/GaOtGIC7COKPkaLdCv/XnhabYKXokYYiS/srFnzSut3S9wnm
zWOm9n7HlOkhdzRs0IwlILy3NKiNdUdDot67qh8nFM5Og4gpZ4TIHjeMZoTVC7jLViVClGeTjpxF
AOt0/gZujwgOI7YBn8iIwGs2ddCm8QHQzGieMlX4X9DVverGgJvh2p8It2k6eAIlMh+GjV8qRd6X
V+U4v5kAZQql3cskqKovTBJG2iRTa40vfpBb285LPf8qSBM5bztDNTdwazJ2PSwcfgSJEI3JMQww
9JM1kLNLx0mpkY5pu4Q4HwNNrwl2VD7KR7szgyeHIMBpr1qzxvfrEcqajtKkwOK+HMZ1hwkIPG5g
lt2NGKe+up0tw6juYiw9AF4htcz7LGPgeVP3U1ds0O+Uzq2y6ql4SvuRVk8GjUSuK8ppbHmaawF8
eaaCezCp0XToUZMk71mnF5qSoPuEcmHBN2KzC9amj2jiTtZWSzdwtsrwosbKomkhDnZ/QY/MSq7t
zOgYqteZJE+Fa9N9yKLEpRc5IXpEh1mMfrx1SGCZ+QYnTFqEfVTFocdFQq8dIQ7PNxT1l5QH8NZm
58UMu30HPmzbIzqgmRaX26ZrgA/OVZ6+6FA15YPsp3yElQIOe1MDNBeHMC6AMDNgALWO5ig6lkBV
l9Z/FKjziNGw3Mqh7IY3xCOWc9BjhlDV+XbijpfeWD5YcCCtXnvR7TwCvmYIbLawSumwii+VJH17
TdAm1RsR0Im5JqGmaHd5FmXJkWWfxokzTiiG/TEf3hIdYx0ytU9jZyIXVKy9xdOzz9JY2ce66WkB
dNoC3JC24eABtSSxhC5/yUuit7OuyVGoLntwCiikas8AkZnJEVnKMHOhRYEVD9sq7kLnGr6mDes8
USdNox9xFlQQxAZ9aV24/mxX93VtucmJ8qa+iEILeSccCk3QlmFyoyBow3pbW85bMyosGnSZRL1C
tJEDSsgiVNdYMoZ1Fk3qE0GpY520iEAAFZWDJaFpjY63JwyxmxI5DruWET+m/YHvuswT9xquBp2P
yCyYEwvcEKSUNfD+aFAgwgRh5MMpyVBzM39B28yo8rV3svixHv2XvGo7rn66Xej2xobgWTm2yMHg
kcZf0xDOKnCIZ0Hw0nMapMWDITLwwZiD0HcVRjU+kxReX5CY7j5VBGmma/RYHADNXWKlZxzRimvG
CUiNUxBKQ2ZdD5NEaGUki7rRXFDDJJaUVI5Z/YlbbbrlgquZwrUYH7pl7O1acYh910dTSOL5nH8Q
Nz3jsoio5maoXcXGWDhtWWmlH2ge4esMUYnmjXAllwI/KKL4YrScIX4s9VSaW1+5HMTAWlnkESvd
cgpoJvxol2nhuYzV2+ZLZKY3aFEQMTOCYDT2ROUfji/9FDJi0MqMGPDWIz0Q1o9dMkegkgL66Ctf
GHl31dkuwwMEx7jcoXuiWwzjcN76Lr89sN0EEO1TYzK2gUjUwdSYYd1UjSQL9ai1ZZU0T4mOgo0/
FHh/PJX2L44x3JYyCou1TfxasdiTPARHzONjbzi5+NOIW7GxshxpLAmxtgyJCacgjG8gGJqRKhuL
h+cdP4XMtrlSSiM5qEPip1yrORGl1YXbBD4+HOJCyOiK+QOWJUUXaVUg2DpYaNqmizmEIL7RJAzA
ByohipEmqcGyDfZsXoD1ycUKGikZBWGjM/pBE5LhLAtpPvtCX/agA6ZVGhbhuK9K+EHf3EHVyvVg
4L2oTgzpiYEu9Ek/aeduq1MW6n1rjOYlWGR72sPGLmgTmPrM9gpB98QX83qwybs4dGk31UdvAJWn
zQjpnuzaHKQIKvETtFeFZtgbmDsB7CSUy8wLRJkcOdZ2HVm010w5YOCPHASfq6k1NVTlOI30Q+Xp
0DlVRvoaCH75XMw+4TZRM6BRVdGcskRkQ62DzTDX9TdmXmJfMSLQ7xjHNWNxRkB1tIW2GOkjNLNo
uIFOiMwc4hznPLtSrbslAgVmV+NO9Zc6dxr+KlIWkh/QIGM8M8Gb4NDwUav4FfVLVH4QGeZU23mE
9nzosPY0NH6k7O/HKnYvTRPgzT6MtcwPonVcvZ/QuLVIwvJYGDcyETm3Uzb375VFeA/+f9gYBUzo
mOxzzNIEenONvArTs2DH1yw276DgCEOBbzXtfHaA4qkcmfjcUheHI7kShVut40B94ukgK5ntO6rP
kfrGw4a3HSE3tXC3XPpjlXzMOB7GnZ00VcawSBskopcuEBhqarWdS8OOblldxFUVmJKULZg5FhG8
OSMbvETotQoyO/tzY+CafjR6VyHMgvr2Ba/XHNxp5ELk4XjhLTJL4cJIqk2yknNyMmh4TfpdWFY1
3CbMq5fObT7ryy6JQJGIptGP5OwgI4wGmX2ZPUY7CYJeRLrhPLhfC4d+2i4Ftb7kL/Ypi40oyQTL
KyazwuckSGKXq5Erh4VFW1j62TzuFX1Obz+WXnfmxSUrWdWCFvjCxHZBv9eBB9XIihWQM1vINSqm
5BFzmv3SA328xN9oyEMeYwlEOp/WtDmTwHxoBvKxGe6FJqN1R4vbke/NPrRpRpwj0E6PIU6ThZvW
iIpky4wZShf17IpylgF7k1VJeprKqeLyXWj+X32OfYd06k157jdRkmwHoOtZR9/U7eiVBUSz7AXH
NtobGn1RAwkB5rmh61TRKSXCABRRwozVo9yDsZ0zW8R61PUXUdTR8pYEhAXnRGN6TF2ZZX4wV28E
M/cSBGpml+z0putnr5mNsWtdClG/RzbHuyvBrJNVFQjupw2H4cqoTQZCLk92y5oU0dF3Z7bLqkjq
Wxi7FJ5JLqf0RBlboQ0NqviqUophUjcYfn9WZHWMzDioAReZOIe5YRBGKbyxN6oXS5+Oy3UlS5fj
fh5KA0qdiBKqnEb7JKS6M9BrM0R5fMxhOyLaK0A881iV4fu7di40WIURF6Hz2leRVSzEAjt6cWKn
lNvCKiEQNwVCFJC6pELJmUUXBqkzZu92qpo39EZq3JteQmA7lprAvO3taVE6+vZguGwWYTOtqmSy
80svcD1icbJ60k1F1xqj4LqOPDhqCA2jB9kETnzsyCiSF8Ka6uSpM23juU4JzzpmVsHnrfA9s9Vx
Mt9yLxPLzHJxRYfbatEhxUACzRbQ72nsHfMB0XDuUiqrOx3170RR07rrark1B47Unykl+o0JIEk8
9TR+k7hNcZtkis7pfUT4LjrWrJr887LStH3kMIENDZG5Xw1jQlVBwnbZno82jj+iywmdoBDBcwdT
2mEe1Y+GxxcGVzHlp3bgiBVwFS0csbmIz1Gkm82+mgm6uEkHmxuaRYoUpmUzps9E+hUwPkt1ZLcO
Q/3WWKRJbvhE1Lz2HC2TC0aL7mK1YypU/9Zo+ZeO7f+9M/lV9VHctfrjo714qf4HHMwty//Tk/n/
+7/tx0/v/4thbKw//nge//aHvx3IDfGL8ml7+xRQpiVdX/KYv53IDe8XZoDK8UEa274ll8P134/k
5i/YGRibm0q4Qjkmf/X7kVz9Ijm/W5jShe/YtLf8f+VIbn3fJvNMl/LMFsqTtsXBn1f4/Yk8hMaf
NiYUc9gOa3Smm/7U7bJLMMkbDC8P4SZY/+FD+r0p8McmAO/tuybA8pQ+ZmkYB4qSyjKX91a9vZD/
FtIzsP4NbzMn9ZI2fB+1wz3jXIU+WTCd9e47x0U8VmTe6JwcOtPMJRF85frCQEHrv82s2QEQJRHG
NRrLvLE7RGBUUZGm+R0KBy+KiDJHVOeY14w3M5OcHoOJjNlTgHVcHwejsPRF2HpIpSTaI/Hc6lpP
2459N15H1WJklkgSYbllQ1AhZfJD/Nc+iJCNa6Wy3/XDMGwhw1F2zaGJ1j3izpN06/j1lZ/GQj8a
g6rreyJlx+C2SRqdbp0+0cliuFg0cIlwEGs0fEQBZUFWAjCzm9AmGyJy7P58mBMGc5bjpebGHAyn
3vuxVFCu8xK/RMPiFZ1U7VXeZ6dB6nerItB9cLJKNA87R4yyW0unGdwzgDCpIo3T1OCNdJiVl0U+
g2HtrGKWj8XA1vkVwCR6erR5rYMRk8xxfMp8efXHSG5kzNbutN5FGAUt0MUuJtPGMZHBHHRRZ+UZ
svYEFWHsTd6+akljuTRUMt1jAkiIm2ZLn8tn2ubA+jozGZtDAV6j2Y56jgnCtGov3JmmE823fmXC
Xi9Uj0DNs3o+BphbAc6BTGUQmebYCPJD081+TK4QUmGwQWK0sGqUneyOXZd5xChywE/ODdKr7KcQ
3GUeS8g/tFFIjiPePLuAJ4EOJHQNGe+8SiGR9eExFzxTGPkUpHCst3FQSf+IiZOWDz5V4ayJEWhx
rrraeJRJRAnVjdHnQP/LXCLiPOtGaKzzK4sApzvGYnhHs95CzI3/hQZpx4gCTUsF8GPTp1yzK8jk
XKMEcduP4STQdc6WZjn3F0IKechgQFZpIbt7X8W41rqpmdWBGQ8oNY7lHlM+1BbpjsIurg52zUnu
UNWgs88QhQfjSXUeBxHgBrl7VdQTY8m070lBKmsn16fC7Zm90eFqSYBufDyTeaRKmzKz8LGv+kXP
kM9JFghdKPoPjiVkJ3ehv5ilHKxlqzn3ELJ5eBAWHBLsoDOPcOjiMOc4lPW3vCWcsWR5MbzXFLGR
5IBRDbOZn/Kw0xD0US/Eh2IyPEBRlpl1lxGMI/Nm9sKqJ4i2NDLCuZ0cIh8pCfnapHcClg5tJtS8
cgznW8dKcrErebFI2TxWg+upAvVN72Qxt1JaDCCtXRdtV2ENI7TutOtQ4mVm4uxpl2JPCfkyyBsi
M6tmxBEo+hR2TXPRdvraPpuyqQX1o+0Ibp6RUd8VurOJ7uH+uOVcG/iPQIv7HYqE7EutRgb2AXGs
wybMHbfdGfbQL7CScg7WmV+abxQ4y1E3qCismPmA1W1T4X7RNtyt1SiHsFsxx8nrjUq8Ek507/TE
OUR0ksybiiMMTtF29MVFhjH/FMd2QSZTZxtJgqEH7yWzwplEmzy1BrkVEYXysaZ+ZgpZxsyA+pba
Hk24ZxFWM3u0cVJOU9aOGG48ghiASndDHFgtVsrL8+DaEESm7Zsyi9wNEeJ2urel0yPHRK/erhkh
66+VHxj9vuVueUJfhyipKxXT8xLiD+Fm1oh621UGPUijY3zkNajToKoJYu5SPPzTpsIPYe+8HG73
hlvZsPYI/XNzG01uKx/oTBgg1JIaIATt7UjfxU3HLDJrMgtXh9cA+G/o/qLvddrS2reZyMiWxIoJ
5TiQVXwnsH5nZ8rTbTtArwqSZpfCL4rO+QyqlzJpm4fOZJle+5Egijqv55nbF+8D8nfs48Y69NBR
X80CMSrJCn3Z7hijdO8cq4J5Z5aQqrm02M/3k3I9ogOKnOEIsHnN+4m1axMgloDI9SzMxVuF5RxZ
Z5qU3QECzfRgB52XYEYbwsvcVqZ1rYeMlO0JyXMPW8UGVCIWQB5exyk/Z0mjpzAKkhZL02OxCqFp
AGR0WQsY96V2aL9w1hJvCh468+gOdNiFU9N+OPke2+fGqvkCkMXl5YIYhZ38NMyWwDxU1F6+appg
AvDeaMl0KCB7Eha/lWVbDioOmZoo2s8S8j7QhycOAErtN3167FKm/2cCgchFyu4gX1ygZQ8Gp3EN
zdIfER9gCwAUP7PNrNE90AtgGKQ/olaVfKS2pwpaUIkEmlylgTyMrL3sBLnBSHIwaxIqY65qUiAq
2oh7TrXl0j83R5PsigajHOYxAjzoWPrxuV/HOKOqEq3CmjBcIJzfipV/qbj9n1a22pRwfzJPeqk+
fvryod+/q1iXv/nPglX8wmhGOEuBicLbUt7fC1ZhU3ualLCmsD0XP+ofClb3F2EyIvI9KiGCvpX4
e8HK5MkzJcduKS3f5RHtf6Vgld+PkDy6A5ZkiOWaimGWT8X6ffWY0vrVZiNe7VW/sUlrWiMk3hJc
sSXO967YlGsgkWvKnnW89bdqhZqmXEUHqq5ncRveEZpxKNYY6M6awx8+xn9W17q8++q3qeYyxvv2
yrDoMkmzPNi/pvphuGViMfVQA7xN4IhV1G/MWj/aAwauMvxqZSPYGeCR8ZNfqpMzwNGgrDWT9C5D
SW15I3WRdyxThkfWp0nWlAc/hQjvKCUcA7NmdUf3+66ibUOVSlEh8vRraQS7NLHwX+fDkwtkDtci
Ii63Q3Yerw3vocD4IpjuImKnuHBOdLXepbCf5KQfSkRbzSnEcUJrkwbgZSxQ2iaPQyd3s0sbPQ8u
xuqxziGlFb595+irzCE5cng1YyxV5Z1T3rv+vYKnMwv0HxWM0kdvevAajrWlWhMMs471e4F+B1Hi
mn78JbX3XVsZmDmb/MWDITEm1XoI232q001h5LDWY3SFJu5w4hsBuGqIukuuUFBDLYKxrAlKApG9
odN0WeruOGWo/qkQQrAFCSv4OOX7sHsGWbN3nc/aKQ7SqC9kZB6iplqP00kocHewJLP+ykdUHsUQ
kmrk4TFOYU2ExkQWYzty+F4kIsE529l5O8W3g/cRFncRmRsdjYSxtN7jPLyH4WvYLxLdWMUCWphf
U/Reo3XLuGtLSbrSzhZ0z1rEt5mNGL4AyT8jkw7cc4eVcWrpHkKJqnLrIu7YVTLou3r6rPShrzlb
xM9V/5kDXraay95JdtK/ycPhoGOI32IF6W8/YInpFqCLRVoHMN0WTm2kor0wP0zSAaPkMPnFXrr9
R5tBw8JqDAYGeir8LPeBketKm5R66rMdnqoQO+qDZccXLgwUJF+XAXEAaLzwUeCJjtOJwHigT3BP
FmYFCckX4LFuan8+INF1JA0zx7MuBRBPg7ZGPD5aqOXg2eew9NgaH1OyuzXoO3ohFLFh/uoXEeQ6
9Z7CNC1DnmOy/GffsK5oHiJyGM/6fDgzCrRifnbqhxvffjT9Z53G0TpqaWsMOMP9+CGEJFIM91nx
nukJnpI+8zL9dSaJVsAD13T7x9DH+AwjF6szMcdMZCCLxPZ5GF+P1aWyr3Kk2o3jrHCTbck5uxk6
Y4sTHdMeMZNkwvFBlT5A3fTFWfAz5alyiJkCrzuU7YUd2xg/iDzIrFNKYE5tm7fRSMgyViNeDV3e
ENKA85S772PcbyTdHtQ+F43VPhZMupBdrV3WhHFwPr1c3fvh29AML4qcK+khrdPxBSeVFTOnY2OQ
VWROzCa83WzZRLHDgKOfCqJia+TulqY+nKzz3mgxhvYHko7OPY9Kq/pEQ8wZxHjnufGrkBBIkX7r
d5SE5P+1rboK/e42C30SbT/zMf+M3xDX3jne3vSDq3ZJ1mFWbkUJ59371PqSB+O5O5x12AuW2UM3
XU/08yBNXwuPPkLU7Qb8qxUKUD8Y+ToJgaUcj0IAJjDhO8qtCE2ugbtzwZYOE+DBeKOb7lhJpJj4
eDKMEjQF1ob7OJA6qLPy2jA2lj9+tafwtp0oooMcX10wLUMMrqmaYBdObXhfxHxE0bqNkujCQaOc
FW21JoB4M6jhrMitsz9f8n9oZCxb0XcLPnveHxsZgcix4oztW3IktveAK3GnduKQ7P/8WZYOzPfb
yrKzsrc6EuGEFD+0S4gl00ETW2+quC6qft1EyyUDYaBL0Cf/hWoKEcg/PBcVGD0htB4W2/z372iU
hDXRVXwtya5c/BbNbG+8xPqLZ6GC+Mdn8QiTJ6RVOPLHnlNEx7YwXecl816z7CqYJalf5Ay2NmKJ
Cxvw6p9/gOKffIK8F/QOQBtpwy3Fzh+/J3rlKeov+9UWeiuJKguI2BntkXkx3SKghw9hCtFhM9T+
ReOJo9/Bcshw2VQw24nKcSA46LTAToJSn5ixgPQm3cHZxbgOwatLbzt9O6vyL162tJaC4YdvHsKA
kJIGoOXw0r9/3RmobO0K8wWI0QGVKsPhmjjXkRkVnsyVM5En5ocHckfPNAYA7sSFtnTTmM+CFLue
eNmJ4wTW4rWDGrin/ZS/Mhtbe/VrkD1G/QngsF+Vq8Ys9wmDcKt+Lsob1bxmiNda+8qp3zKTlLth
3IXll3Q69mSYGna3b8ZbHSKfqS8nxJVKnVUSVA85iPcoUh5wIG/zZEJVJ1Zzl+16y9lZndjZhY0h
lYYAVmnZwa2Ogb/AdUL0vU1dbx1PD1bD/k7sOGEqjLOqTZLHZ8KhHkjfiiHdG4hyKgwZOj+Lg+iA
a5tl6QkYJ+rwhwRnmR1eW020q9xhb0doL/Ea1lXOwf8Yze4RSsJubtAw1/U7muQNZwdafrV3DPvD
bI1bKp5tyIQhRGc7y9cE82jdF29jcy3GG1mguGuQq7jvYTMe/RguhQbkzaEsm7/aqXehzbcOB0yw
2FKNa8Y6tC5RWVjnSedtUXL4K9TnB8SIq6TdP7beewvwbpov5Hg9pcRHlaR7C5i8RGdh6WUa8FYS
1ecgJ1HBhPQUWQlpcnYEvCFd+oBEdZJwiA+c5B9iROB918e44VsmrYo2JvSmFIeNv1EDPf85vKrD
28p8seY3FwRnFDLXavA6IDUvfdhhjJ1xkzx2JSkFjEt2rSwYtQB0cDbgg3bj6B1NvqQ533e5vWac
s04VTDMjvA0S8wA39VROxlNmyJ1aZjJxfIB5Cz7/oydTfoYDDA8lyf3dADIjcU/GklZWQIiEYklb
A6aAWs1MT8PuKpbXfQI1IsPETJ1kVsQDVljVXEI+KjQ8xkfifdUcVsOZvGR7j3xyDQLm1SlQb2PT
96LwLDdPHZda1r37cYhGqd3kmb1Pg9eQy4DthWnxuDDtQ2M/8c0DptgQmrkh6gZqT6p91oWlpZPd
5ZwzD+3MbZ7jUGrpGk8InWckRrAxt6TxrlMnW41Bs+1iF//LeDWY42PYo1pGL9uQlmoQctEVZ41r
rkJmWZ4F+LYiOEX7Z6MzIpj5rHvS40cTOi8SFlXUlJJMHhvg0vIjN6ytn38Nvfqysf3V3EfceqQ0
zHi1SFYHF/CMMweZd5bvZKu+0tuCydRVByxTawIXN4OexQ556nXkjYi9G/VgTAR4DvZr1zd3Yup2
0rymcXHoOv9ETb4KERUpCGiaiHFlI5ohCLIxpyOsDxozwfMcQKrE0levGfgNzAGD+yJt3pIK582f
r9vWsn/+sP5JYbLHMj1RsFd/WP9aI5tCUjRem+20JWBv57y723FNsPG22sOF+Ytn+yerLc9mf9tk
2WudH/ZZ2t5FACDiFR+MPhY7MIov9MrPy021j/5iS/9h6ELhIORSO3BclvBzfjwpphYDAMsBrwJh
1LXRU5DL+xfv5p/ssVKZnulwFLVRQf/w2SHqqmnDN6/089e4i9fJVcRODj//pEg2MTfRdpHJcCWA
sL/+8+cW/3gQVo7rOUoq6ZkMe344osuG+VXvh58zkpNSnkIWp6wXXFIJ5hdizEyOXYiJbltwBkC4
kS7EjbOBKIP/8KPPsq/pgPuD1ttmSp1ro5Z3XsTholD3Bk1GoCyrHt7OFNXXsPv+oqajofGPV53C
q4r7mMvOET+OpyTNfpL36le/p4GITU7G9sUwD5955c8IsccXhHUVa1hw7avoJaliBsftueO422hs
cJM0R2A31kU6tV8K6L7AAdV1mKu3DsuNez3icCqkj/mx1HsvnVAcir1U3jq0mzVY7SuRNUfaatt8
RroHfMXx39r6ubMfh4gIbHCWyxZO+vKu+ZbJGemThxZLGvetA4Ba4SVCjDEU7zWYujaZ+IDxuRvy
rKNd6jTWPqhvQ0QJSdid5bwPEbP7Ws6xHYgeifUJWQpSJBdR0gu5oWGZnWQbXmW+hKny0XVPQ+cc
lMWxTM5HaCW3M3I+hhgdMMP2dYTlHTrh0XbqE/mnKxwEbAc43PEXTNFX357OS5kdawX7rBxORuuR
hZOz4rlxe5pUSDSbg8IvZmzP4ZNeCOQgI1G7oXTougb1B+LRK4dFVejm6LX50YAv2sLcIAQUywUq
ocq/VCLcCrNma8EybTMzzC+w8R6Q/awMm9uAg5FJRyC2uuc+2BXDeQxFqUG21RM0hpliDTANlkFC
LfCkFVQSdIkWh18x1sdIBAzFgvYmiOxdkixHdc4hdnEB+RS2vEHsRHzf+/61Tki+se6z2Qctgnhz
Zp5Yv4+Dv44rQERpu+9LkhhihIdspS4Lvxmcz87BA0Xmia9pPgG4h+6i7pBOHnqEaVHX7oVQO6P4
OjQ5yoTlFEQU0tJfj17b2NirqbkPU9LAORIXb934aIbdyZrKfanTfqtUfwXa0d2RGsamN9zWjQO0
EirvurYwMM1ePFLyHov2s6j11TCBuCAseVJ6FwBs8Yz3MGVyVWFHtMyjEWIbTGlEECf1aciHKChu
s4QNHyf/0DPbEO1dN8gbJpfQijFJFzXs6PI6oUJSdXYWQImogujUO8NtIBusP4SM9uFuSd6WFLfY
exEQEWh1FYh3o3gN6pM7k3+UQsLJ34f0fEjOXIsCbboavLNmfIuCAOUEyVHQPP2IQAE0F1A1vtiS
y5AwuKZpmCUjIiQrAWOnii7biZRjEGQKOD7ViHJfW/IR/j9n57XjuJZt2S8iQG9eRVKiFHLhzQsR
Lum959f34OmLe/IoA6lGox4KqEoEJYrce6+15hyzCi0Us6OdwjgJ2TGj4b31v0N65iECGc2qj/qE
nLKi1I3jBjNaTFY9Ch8aWfzvc1zchuCB4Kncg4JVV3FvyaCT+nuEHjI/VPTUacleb411N762CVSL
XaR9SiI+ovCIxZ0+WQftVPD0mt0d3nsfj2dBIpTIOiD+UGcql+C5iB+thDyayNjoVmpn6hPww1XX
P5eGseuo6jMhOjCrOjELp9vS3wZ+7VkCgjuINJG5VwMLXzVNLnGMz8iZCbR6R2/zIOk9YcNBHdLh
ER6ELHpNF71yU4nPg660pNJEix5cFZxSR+9EbPHWkGLYePptTfinwplUn8tXuhzbnCiHqlL3Gdvp
YPbfZhK/RhCOefkF2alkIrYX4a8dCeyBVgqLhJO0Ra7slM6gqAxQ2u1KNdrbK3vTT6u7yaZI5Ymt
Vr3cF6deqYSyrdgXeyc/I190UUVvuk28huYD1sMhUjl5TZzAiZ7rw7Va/oeNn865pJPBiy7Cuqx8
mdJgUwyqD1EBtoeZdyLG+u9fkG76H4cm/rJkySKloWxKl8UulA8ROdtH9IsHrtxmrsmwzLdBtKiK
HXuiZ9rDro038RVdxz99iIvTGi0Dkz+vi4qhLQaT36tsS62YbI7jBzgqhya13Q1e6xGUxuWRZjqJ
DXkErNPsmjeiZziDbbyYdwMtnFvTVWztEQGxRR/zykHoh9thAgPXdVE1GEGoF5+Kx5EJ9TR8kLIp
pjdCulH97ZU7/sMxdZmXLLMIRDvm5TEVO4XJrKz6AMTwAHF4U7wAZF9x823/7tpd/vMBUiXsOBJn
Rp2ZymUroyEAWZTIjFugY4vzUXy79mWsny6hcBFMGUsn6LLfJJt5jmRaf4eviu4Pl6D+CMAH8sJi
dETTu2CHnUIbbTh2HNg64GjYs5VDE9znROuBSrPbAbSROsOJTndIaihGlIOiiMSAfxFRso9r8T7r
bgLI4b6hnsfeuNXUZKMb7H0gJko130YdPQnf9Kit42gvtP6xpQbUYcAM6O/k6qD7yWMG+DjfobJb
WQXJIYXoIaTZawZiyxAgoZh+J6V/EAECV2VzK43WGk/JquiR9DVPBnuBgiulLAmK2Eh8FpDX4fS1
0bW9TPN6PpjoaWb1l5hyfCMgQ8zOlE6u6DebwGS0Hc1uNvzyC+j1cu0Z1M0YqVd9cZi0XVwrUDFP
DUnbncIuS/werXSThj2aI7cov/z4xSy+5xbDrUAydoxzpwEeCj04F3Eszmu6QjQ7wo2aJI6PI4eQ
U6Bp2PCoMHV2riH9HIN+r6nC7Ugoto5XPuRkQQKG3dT7zHhPkw8ZV1UkZC4WhF1r0psEVitY6bqI
fzXtsLYgkMKd2hjKoxHeoYoO5PvAQs5h3GKqWtFIW5VixOAodsz2LempCw1YhgLqiZGQRLqvmECr
iMgnWh6snWl5DrRzApu3ZTCn1qEjwzhXim1jCE+TXzpWREJClW0VphzJC5AVu+X5yKVVaR7VnGyx
DIGshUV9TI5FQ3I4DZ+2GbZTMTIZztftIGEkxoEqfftBzacAtlafknxXSw+kC0EZLzd+u+/ZwgOt
9gS/P0j0kzX6d+gzVxDv7WysWWOeZhLyJDgVGqAbWdxa7U1f3jdQelAou0PtH6A3MGh+FqWOO0ae
Uf9Wh6eEzxJAYSLeSxTfptzcBOJ904I2GQO3jhPyeolnx8nTzZ1D2JK7vCETNNhWwlix0EGkpbMI
sDFZAHuCJ6vtRmNtFLPP2RjW8cgs5i0vw61obWOVsNLqs4AhEgfrluiHnnQ5cktWHILcDi+bxlE9
J50BYQUhCWczRoABbqFhsBUHh2B4hSGOccnAUv/Z4pWWsue6/lARV1cEhaQQ2jiJ8ZY8C/w2SruF
rruqw8RbsIJR+oE4hCGctGrDvcF3467YZMOjFBHpbxHWiA4Js5ijT7ItZA9ChUAkF2jPmE5TctdU
nhxmf1UwozHeRUz6hF7FD/vu6xajk/uJrLpUpfgLyUa2hFd0yq4InL4DZl8tljL9Cde9J7OkGJmy
LksvBF8xo63ywfQkyo2hvM3GVyf4QPVxD6K5WMIEcinfGEKMQLkb99Vc8htY3xV8wFTVzst7JkHd
m0eyjQTrDNOCe1jO4Q6MO6MIeN79rTp1FCVA2ODblBW0lWHJC4XLXbxIzUdNTExIaGD9j5nbHtt3
2Uo2rC97szzI1BXdEJENLtnwLQ8RpcgymxSmCd10tSax2PUBveQBjdQIMeLDIB8xlw/QhRtTXwl1
c0wBs8vkjSZegGqnnsk7L1JPg1PKTNxu+ld0gKu8M7wqZtBaNjxE8j4LSg6QwYOqkXYHiI5J/KoA
NdMxSSS6A77zqhHaTW11HIYfGtC+CkdXeKQI8wCcnMX8V2TddKoAQqBb1QHzWv6KRsRgFt7qE5IT
0XSS/ER6nh2RBDj0PQzad2Ic7S6ajxkSwgQmogmrzQhxqhKth0ZnAbuP5n0ZACkjVGembOwNwiN1
macehUjuSQaKIArEPAZA1ElOJ3YrmYRf9AdbecGW6b8KcXCE4twsdxNyyjFHU04QiteFaKlIC4lI
RjEXLLVCrOxrMolr5ugmpPzJ73c1Y1iV0WMo405UHkdWRzBCqwEwZ6SpK2SaDroxl8oy5TXswGal
BmMBq3WrId2OAgBckolyiKPg6ROTB5U6ZpAhjkSg2E+59FypFa8z594wdZLwXu2XddgNffzeiBlp
TQNXYUGnCNFZcXHF0TAjheO5io1Vyfsp4Pgn8wL8Dm1u4dDyGiXNe+Gj0g/eOHV4OL+g9T+EyXuj
ya5vWHdK/NZU4C+pkXvk6VYIrEK8z4mJMOHoxtKp8DlmFXAggdrH9bBW1BuEuDCbSbanedhNz6Px
kIprXfhi+u2qIaUEA5gYuV+DBNOnPVliesO1vqIflgYNAqBnifN/iTzRp5uc+Hd5cw5LtGWoY5UB
yBpJor3OZOULP9WqtW4r0lKNQPOSpUup75H827IQrSRmKAX6OcO60epkk3SvuHVtTcodJTqJse9a
8+AV6X3tfw6U2gbrDwpZxIXkXUBExYlWjyfB/5C6Xw2LaKCDjASON1JizhBngajZKt8+MRbybreJ
6KpAlMBj396p00Mf9pCPjzokho4XHoO9o4NpxnLMtLeF2pEgA1ySnPKjRfpYwXKyMAvNM+HfAu0F
oo9ho9VOGOu7SSX1zs83gvJEdtjKACQeFrWbmSdzflncGhMthUHea3TpoSDSysJ8RCRRpd/HIgFj
CXNRoJ3wP/eJ+ZFQ84MDnMz3KT3WwdEY0ZvS7A77ld6gC6BF7kst7/WRMdEqiFmLi5eOENwKwMNg
ftZJxYHbor8305JlyURr6udotrSI8mt2WvZn7EguNQluRRoE2tc4W+jnTNBAiCuNtUpKPASonMWF
mUBt0LiAQMxB0DU50Uk9JqIawkrrRZxyguqmVE5MLsam8Ar/rVQ7lxD0TckhQQDTH48lKcpcquMF
Jc2dZ0Kh/hYwGeqDAwdBQVxchq9qTB4UVfYMxoXIQ7jN+JOMrVaRG1X+sqCklF7dxY9Z84AsZglx
onqyA+Ue28QK9cHSVOkJ5/SFk4pmRVEJzWrtaki8ot0Re0VRrtKBStlGCEQthF1QVBCHBFtY2CLx
uGnKaJfJS0tu2MN2QVGkOX0dbA2BhD8NQ+dHTaMl7NtN2D5pSEUUs3J0Xu1IOJFIwcnlGVn0ZiCt
E8y2FwnIkoZDzlQjXeR0xWkwXrXB3Fjd56QpvBjMY/zbjINYi6eIOGKBNl0inGrlDvkmkAV8VmgT
mKlLHxYxASZekhj/ZjrLICK/Y+bZPZDMASlFvwT9VoUTQ+0bzOatsRYDbIUIJnWqQGQ2sDfJJO06
yasH6y6qCC9V4/4umesTBjqO3haB8xqzE0LtmdfkwhdGAd7x9nUeTGecDvgnaU83uyC7y80XMbrJ
dH0X+5mtts8iib+ockURzBS7yjzif6GflMyfUv1Ftij2JvZexoJ6eGdAONICsN8ZHlN/TWvFGbRx
JcBWBFtBpDBUePailvcUlV/HVh8QXKoQ+puS5zLHh7Fl9gPOOMPJXbAGiORKl5aOCROef3E/VFiU
MOPMBEAV+odA96CVkU9heuqY1TKp2Q0kKyvKMQOzqtMdgvK3ak08ZBNqCJIDanTNQpJ71kSgeFrf
xSQpZHIFLCbzULPy8cgMCH8Ra8QT8plo5PvdRtGniSIdIeM+Y25iiM2+YbQpyE80gLKY5Hi5XlcS
bdYwv41EMhOG2CZYyGkoWAxciQW2Nk5QnGUKqNW6ZzGe1RDOKCsU5LjZesdAQ7WYeMT0DZm8QJ8y
G5619LOx6n2t3IKpKtqjyIaG6AbLUbkeQ2WNKtpW6Vs25ickIJyrAxNP/U3UWCprsiuA3bZg/qFh
qYCCdHhOeJg8ldK8TgrCC85jxjPyFfCdpEJDQR6uiagHzixDA3nTBpokFhKsAB1HNe+lrlsN2qdf
bAXZS9HsT32/Vbu7ePqFJh7GChtV+oJzesUYfmXOwR5UtCzeNQO2vVxZJfI743gX0gpyN2h1re6J
NFvJ8h3Gz1j9EjgmCoZrNhES4UMY+2s5Jsq5xwP7Cxwt/aYYetZEc4EXjNoxrFAO3c3AZVsd67zf
bAGWrULjxSCMJNJvTWWvyfdW8DBK7IgcPQNijntGiNGAYLBg04+P1VCdxSLDyT3vc8g00aQ79CAp
GlZdMTJQJREYNBCIOLfJ4PlgWutmb+iewDpvqnF0Eq0mCJl+Rnon5roLisI2mnpjFf7elz67UlhX
kcAugvMju+30L0JSWATQmrOnaNZzbEFaH9/M8tSYEIHxoY2R6lVj6fVzthpVg2AyULNN4ZBTsVFQ
46sRY20OCr54r9X421o47IgEoMYabz05QqXnk3QSdOSOKBVetNGbGXe2Ikx+gAEzq24dhse5ohuT
GitsLW7Tjy516F4wFsHb+ygc6aPYM6L8khW4wa8BxdWoqV2rxyGn0J5xOCzQtpeOnaTugHiz0WXv
CuwIjakh3b2oRHsgw1Ikvs+aHtrkzZg5rU3yPi0Mlj0EycSFA9aA7E3aZHaPVpxa8NBpSOU5wYpK
j3sBZT+IyC5PKGlNmqF8pZqnDhhE19KbVs5D5hnUEciw4bJSd0W/kiR8bNVfgHWg7VNGz4DEhDeF
uwSMxM5hxZb9fWAeWs67tX6EeAP4gRCEd8zDUAbYnuaz1t4uuUm1waylI2eGd5YQLrdPjy1FRtq8
+d0LANqRvXLIbiNATRmzVZLyHLnzkv5FLIZ3oNibhB8sekxMpuyNhL7gbgkoUeme1Mvj8jgSgSFw
Js/wlwoCu0g3rgUkAykKzmxgYCveMxN1jFaArQorlzeYACfqFX9bZ8lagfGg97+0ft5bzJUIm3VF
Ylj7yCS/Pdq1EDYt1QCg+2qGeOUZ6FMI4JnXke2lkAUKmi+B02knn6OJInBohqsY1Z+qtpsJxuv0
21jeSzQHOtW38/qN96gNvnPtM9crZ6z9TQCKBCW5K4UdvyRtdLY3S/ck0hmGaVVRa2egsHWrBfHC
sxP6IHYflepsUNeVuHyM+ltpK0dkzR31/qxK0qnUQ2ds3gT/LUKv2JEI3hPiDqGAfLGvTN0rEIsr
/b1B8lpzRlMCGEqW5nSQ9Idc2F/pj/05JVYldEQiHWSRiMDLBpyog1thGvDROoOr7SsbI8s625JX
cX+tV/xPp/a/DVUGaSLsUfyBMj3ji9alOc26PiTjN1A+rbMlJ3WyDa86GDDbuInXtVcotg4Unp6u
fvf3r8mY84828n8vvsx4fzPpEZIjRalcfC+8RgoxU4FpgaJC6PWdBao3i5/LaN5HTbxN5CXZfMVo
bIMuelPr+Ki6zhVLYgBb/xDIpOExkqR5dWBbBT0Wu5wvFgnJHRhK8JlQKHKRYApxY/bpTWe1j5ps
PXYjrvSp8IhlzJm/yW5CRTOa6Vrv3yqRZ0l7HTvgwqJ1iGBvLU0eLPZnFelTMr4m6qGon4TQpzT/
SsSXGkRZfgdg1BZr1gMsNig+gaFv8aF5wjAeghziYGqMbD1iaOfGZGsMdKUCJ7has82yTugqkbHx
R9ccszbyxgq2e+ZRAO3AL+J1rtkMiMArhy8MyZ4ZaE5BDKM0+yKk69EVO/1kgrXTOAvnC31tYWtX
yhFShWMpCWbhBQxwa/ZPqr4mUnsTITcWQvZ5HrKGxLmh/BTY0iqLACE2XQPgV5iX+4kMSElqeDep
7eeNWSJjCfs7MYG+mDIcDVGCgZWQbF/fKEDiZp/TqsEd9Yom3gCm5LcFIigycu+jNyvmsc4DB6+x
04cbkZMuyk5XFSovZBcLxx3RgGsUruu2fSwa5vuEJ+gBTSl2oErp7sxUXQf5Wzt9qOljFHT7fGJO
LEMLRStCJZnm5cqKp/VsvceceYK63Ao+v7JsnrrgVsx0dLpwd5nfmhVABgnIrF7uCj5xoo3bGVRl
ZHLiWPxE/isviKuKHw02+eirV8UNxyjOolCLzS612VzE7lkEeWgNqptGJLfAaRw2yhzdNnXxmdFX
mUPRASrAbJKeWsPcnPnavIEM4viDwXAzutFN05FhVflRxeSXnmbTrNukdpQJ1VdyE2naV2CIe/58
6g83vfkZFzyrCvq3mJggXwA59S6pSI4AsjbipmGK6Dd38vyodIzzAjdJy608BfxTohrh64LQBOxM
kUJb+gl3k4OdZ0tWxf0MtYl4U7uFHl6lGGOA8uQEWqJo0s+yRVaIVN/QZib3ot71CWpgOrQ97geJ
oHnaOvswVd2QdBCS59mL39rwQxFfBfC3Ye7GuPaauL/HebXm0hYd1yYF85/akSqeynbbssV1C0RK
L/YiQNx+HGl+kWEqy0f9VSC+O7bs3h/tfIBFMei06fxdGT7MymEoPiQOQwaC5bB9LqR7q9iIkuAR
mGoLw1ri0Ng3m1wY6xUNEjfPCdrJzbsEWbuKAi4jO4t4wPUIohLC7p7UbDexhO0gy6tE7JiE/yN/
a5g5KPTT05E0wbRZC9HgMQJ1Y2Ggv2qsSXomLyNdt7ryYPqHDhYRr8SC5yicIYptACSk1YU1XW1O
caIgPfU1zdaiBdWhU+kkcnJnNQJn7elLq+/qAqI2VkmRFWOcSaJZasz4URGA3BfWzdIRG4t0XdGZ
GsZ3gIzrmUy/oSRJqERPmQV3SdnSpqmGX4oYU2KJEGrFG6Q8DiJ3rzFMt2ytGwigTtmOrj+8YLwi
1JVp2iw8quBCeuLgq8Tc5rJx7JaAWSlzMib1vVmCXK/cUh3uezS8deXfDkoC1LFdW0LvmrR4Opna
R/0UsmVZYPhJJycgurFBBA4n5U7Go5rGZGUZLHvDvh17WDopkxGU8SXtnfQhGiny2XHxga3ICQKb
/jwmL2J6JDPCNVuiU56SqF7L0lMcoo/Lyfguv6pURiWJnhGlR0lRG/OmW1HymeijY1TPYvkxzfdx
MLCPv+UhWntSdScYYyaL2JhiMJGIBbH2RD5iQVT43aQ8eBRU64OcwENB3KsF4KWOSMP4mPWDnjYP
JLcdLE138iTbzs192T82lOVDz9dDZRjJXi88h9ZDDMRSbfvV0p3UA4hUIjpF0avm0FOYV1igOaP6
pCy2PjHaiJzRZs3EHRg7RkJqiHln0COuiZxJlxO0cjJog5CCQAtyA4jUId+Og+8vuFIClJOE8NLx
TeqPcZQ5mvFQVr9M625uhF1I11a3cIBMq7H13cm/LbESJePal2onZW4QBQE/8UmWvv7nvVHD73l+
jJDL+swlKNkjRC9AJmCRZh6OTAdzDUeydVe8peCBW/+cKCiSZu15qp+HwjgDS6awVfYNmO8hpWsq
q8NBrYmGGr6YN5yqlnGMsYlpgnRR6JaBzvsoO228vCcN2KkIR7emB3QAj/LcEppLi2tqhHUjBSSG
Kem9KKsEEvP6RiRaiAfNr2/7PN6MKagoWS0ckCC0rN/RRR79ia6ZyU2BXoGmALQW3GiK+Nygx49m
zOxGd9BfVHpZiJFQBHukxLoUnJiuuakagHFF8iTWBEUqUXEYrkFeyvAQZG9xxjpvoRkOla2W9uoq
mmcVQea40Zcd0wyqLwlQtBrkG7WW10L2FfcfZV3c0pXymt7YaOlHJHLuWRovhfAcDfSeOPOay6ZO
D4Yk9KBIrsgEpZ8Om7+fAC9m+WNvYervi+/Gpc8JHttTtwlp3K6MJtG/pv3/QW753yPfIin87cgn
M1INq9j8IJ/XNdYUbL5DlvWKoMXXyRMe/n7C/PFq1oJoNRALoMK7ECiWBG+VYyJ8TDv0O2/0GOyU
MOzwJr8lY/SKNuHHG/n7xZYR/m9frY7+52LWvbQeNv3Np75KHtg+nOaKC/Af++Hlod1SOLej2keF
cakiNXQAkqUpfpPjse6/QLQHrum0bnSeHhZK48lw/n4flR/LhN+uaCwn+d++W8RbC7bSwpYHc5iq
z3QiZbylaH4h0eHQlPW95qMxnTgYm/Kj7x+XpOcoOpDSHgX3WfTYI3lRGyVjqR8+whZ6M6nrZJxE
PbTKX3VyFIV7rXhs+Wcw4z11jLdiLXkldOkm39Yy8nV/1Q7BV88U365U80aZPkxF4Mj0bI7vwHmS
uLwlS8SxWsXG7kt9Vu/bbitRzxoRcRq/VB32X4W+mRJj5MiUPgTl2fBvuuQ7AGlIkqOiSZDGGWdY
q0ylR03fQstPgvYoT0x244H4M+0AwGI3xskJQI8rl+96+TQF1Uozg30JkilqT1Z9m9NPkwURWd79
GN7hUneqYT6WzYhZPXEgsqwb8JB1ilKKhjR6xLrdFjSeByl+x5vmYfa3TeWsRMOzlFhrRlE3MH01
J85SZ5T26FmdqeeUmmFP5WzQIGNXJ80eiLoTClK5M9YS1rQayZccBWTAc/QoaL1ALine8zk7IPog
+ge9IQMu4CMMW7WtHBBE/UZAMTqAFLGCCTUtPQl477I43NVUCvSM2AMIkpT2QB/xB9KkKY+stoyW
ImUbB+a+GXNiQfK1Bl2MYZYnEY+Ssm6F22YJBKkzAMLxJsAVP/foPoThRKTHGYfdTT4b+yJg0a6Y
EsUzq6i1a8dTmbH7F6b2nKT+I7r4Q5TQNrfOwBh22Vi8+cxU6G/vjUwcmYqlLaRow16SXpb2APhl
Ji6Qi8AO7/qmZxXF5GAnJWSO9rFtJNdouu9++jCkzpmV2zG5r8xzD+Cf0PbEQMmhihn1IwrMUNzn
IjOcIiCnEQs/+VIDKhBGnnQdz2L1kgnJCZfiQ2+GBxNgw6owMKHED0xOtGAn9gzF0B7E8XeMPB8+
2oIaWIedep+Lu0WOyXF2jPQTmCYoh6GwVcExLZ1JtLGc5pEmnkJ2nWZ+UkJ/W0yc4+hth3Q65kIk
7FPblq18Y1rZYyl2D0FlfMAnBViTbiW+QUT43VhpLpkEN2l3SgzCsPxpM5B/Z7bniUbe/CLzERmW
ewu4U8zRnKbEZ6QV6hJ1E4sSgFpibYRMPmGTeKza7FWYluluVt0ESXszSIw54mQ4R7G14/89h2m3
ZTKf42OcDgDmndzq7pH/rmWUqFMqHsQ5IECAU5Zaky08VLto8YR0iI1rhqDhcK5p30TQ8FbdaNyh
GNwZZnBsIxF+dXIk3OgBUOwqzgG300kaQ3kdWsnNGNW4H0Bf2X5t3vhWe45JCsPTc0+34YqQ++cN
5t+V2LjYYAQApgMw+o94C4b7lmP5qlsXW3R3bDDXoEY/tUtgJy9ie8vQtT/Eb6DQFXIixs/aCe4w
Oe/lx+RWdqtj4rEq3NCOXZVP9XvUueX/y/b2g2QLz76IohGtvwLx/L9bQDWU1BDW+Nm40nrcJm7A
6HWFdJwNFQTa8+JIurKj/ml9hDOtEgtukfqFNfGiNxUrkk7o4vRpkD47MEwZWIEHn3gUdKiiSJHS
kKhBa/Hvm91PVzVEPBp8SywG2uX3BHiqmuX0SRG7hQK0oXh0Zc90/34VefnwF3u4Dgzr/5IM0N5f
OEEaNS1GGJTcTpoh6wwRowAYC4fiU/yaubOD/G2TYufZUAK71RltNyZZ2sSw2Lpr54k/xYV80X8/
i3Wxu899n/ZNPeExTc+ZO3rkizjDHuPUij7tldv70+HlPxe7eGXqOvYHTZ0+F9PIyNeM3hL709gw
1nOE7dX+5vJr/eU2WxeHskjXOv4zfY5rUnSosj28jTtw3TYiKTc/XDsp/aCM5VbKhPfopibx1F78
rLWszTMIkc94T9SQl+zie+M4nUfbXGl2diofu5trT5Lx46/37yWVi18Pbn6dDNn8SRKjk+tkOjWf
dfyEgYCBBmKMqCY165SS36dpDHnS2yVa28zuW+1N8h979JC5ejdDiarV3knadF2SwZlm9MaCl6yl
efeV0ZttmR71yOPAnDtBCiExOjZSSI4lDXFIjcTLYfoX7Tp7iPqHviLaigd1wStQQSEIabYlrS6M
NOEy25BvxFFykvohgqtpTcU2JzgCsI4TS/SfTZ2q7yQgARwYV2Ukw7S7GClMrDh5izP8KBWPRXcf
Ut+Ot6n5ONeoibL3v7+fPz+mrD2SiI5a1NWLxxSHf1OEZslj2nb2shIINjIBmik2ua3r6P7ak/PT
8mr8dr2LBzWdokpv8gprfrsSszu5uVYLXbvAxbqWx8YQQqT7xLq/QS5arv2tZaOtN3kVknXqCo55
Zf2+5P5hQVsW0H/v4fKRfqsaTDi2CZpM1jiaIeM/C1x4CjZLGoSt2eUGV8HNlZ/tx2VVlxUTObZC
1XdRzeZNn8Ea5DbaE6sLtA1qS4YaoYNw7BR74+P04V9Zyn8q/HRqrv+95kVNG8E/6squ+seif5K8
ZcvQ1+JVj/7Pj+Rv17lYW5R+kLS6Xb6bvJudhIVauuttumsr+SZYF9du5Y/ryr+XMy/WlTxLDEK+
KjbCwEMm4SKItEebGbsX766u01d+tz8sE4Yk5362fLfeobUOTYL5pJ0/+95UrDgqrxCdWI51bedb
Hoc/tgcgl/8ghQASLB/rtyc0NfuxZz/iSDW5pFtvxhvzjFasFVdLQS3ZiJtGNEqoEFbq8cqj+uP9
/e3aF9MvFWC3YMUIELbCaem7+OvGYSDqUjivrzYnfry/v13s4r0wgmSsyEP97NeDSzVsx/f9s7/H
6Aq3ZFVvhhsGZee/f8EfF5zfLnnxWpQxmEW54MAIidHMXtvqyphU/3Fv/+0CF+9DAg+5GYPxMxM0
phrEDBhU/oj5fP1cNTUiUWZ5tWdWqh0SWJfREGYOFw2ca5Aa59Uu1cHQkAzbkrrUap9DHK+H5JeK
Lkxu7qoEGQ6TqQp1q6Xd6YztJQplJSscs3oRkmptmkjVynPcsCFojyPlZ9qTBxq/icYDvfBVWUNp
n8AY1c/wTx1pyStjIJhUzNdA54y8tOj521C1R6y5EcWS9J0zsMtFwTXGLQGMdq/shAT2fPf6959m
ufV/eewvD3zkjjeGNo6fgrlpksgF8G0Pxl1fvofyt0yX4u9X+6lKwqv7v2+ZdbGXdnJbEP0z8HKL
tgwAVvkgE3SFQ3Ab76r/r2Xrt4tdbKRNxoS24bVaVhLm2MvSfyxda1Osre21i115xK2LPRVweEVS
wPhpVYee2SM+oCu37ufX9l+X88UOWk0NlnWKrnCqVgU0+ViKN2mXbq78QD9fxjINUSELB9v4f5dB
OaO0r5Ol5gm8ZoP8korS38631TZ180eT+udqD/NP/7bGDk35Y4gSV70ss4h0KVEkyXjkouPi5Fqw
BdulhlVfQg/2lIsRcyNcMa79+T25KF/QICJIoqC8WAW1CBAAITPkOz9P4jEYHqTiqsX/z3eL7yXi
0Vq895ryzy7+25ZCv61loS0BCkhrvJYt6bCcqddL83laI8glpZptxa92Mmql9bVj5LLm/ffN5upY
0CRDlk0Say5+ySyp8YVo5ke/XvgCgDTWwqbdXNuuf7oKrQDZMiXYfXTX//u8kCpDkyUVPshVXp6X
m2Ed/j8cCtTlhPHfL6NLmiGpXEekGL/8uWJZaZpBMr5Nsj5UQlP9DveUjl0oRjksNCWZFMVKkVB7
T/E2ziTUtd1+UCCjjazspItqcX+Si1sEbGRZULM8hQoIEITyZTI9yUZLJJDozEa6QSFQ0zYyDEae
+jmjOEGXHgrCYxfXZMVE49qaWsJmqp0YWLeMcr1aFq4cRv5cTHRpObZivAP+q192BEwi0nJNo3S0
MAF9g9S4dhz/c7/kArgUJU1fcrb+mIaIedf47UwFsKCdtmTq2pqLUnN5HvHeeNcOHfKfrwJvOKlJ
4kLYwOp38TB2aYbhW54/F4zi9J644f1yFi82hr2MLEjtc5YX3lzR6N1gP1prDx4JHrb/TL6Hc2WJ
+3O9+e9nuXhkfWSqLKTjZ8GBB4uP4z/F3ar6Nh3ot+vgBTwY6mPslM21/ejahS+WcExhWTgI1a8F
MJJ4lb3AI/8pSFyC6d3ATt/M7GrrDOHA5buDhIzuGS8oQMjlRf3vK8q3jWOrbj4L7GFKdqqzN1Rt
4KRu4vkeVEyQUY6TdTwiQmI6aY8xQ36EB6B5+1BcRx12r5KGd7udJNGhb+8E1hkZAwNcXo/3rnzP
IQlXokDSyz4AYWfgxRDjB6366pKHtDwp0vNCOMz9iHEqyTON5MwtoZ7VSZNiL2OMK6oNtpCXPEAD
pVX7iHinMDrP/Cw9XYUiR5/SxLaPWEHCttsZ/DcBwxrCP0T2KKeTJz0e3V6v1uTZHGjkHep5dOOe
aYrcHstwr8hwzgmcIFkya+uDtGiYMfP4+dpQhm3FrNri++WavFONAg0XNnaYSFIpulP0TGoZkvyK
KFHsa/PkNsWDRpqJWXwsEWgRsZrMwrZ0XlbELdgl2bm5PngKnhyMnZqauQMN7ClFPJy8C0hOo/Cj
J8ZnjnM7DVpXiUtU8PomR+iaciMkS8C5z8LUvyOL6eAFhLphJ6ngKYO+JQr5HOpEG+vMaEstXfk9
TlY8Hyr+vQZDv/wkIoIUmdGH+kEtPeYYsZi4hTYhtCW3vicf/BiIBVnf5lYiy9MsxBu1QM4G2y5m
Ocs0RkUTzaPwWMuIRWXF6c2znBgbnIKSeECxYDa3LfdsbJdpFxk0Pa/uJN4JWu6lVeWJWGkWo6YU
nGJlGyXf+oACh39jfSSEUS98h0q+R7G/amGJyMVWhZnY0ORv9rl69OVfMQRv/kamHwz0H2JyENVf
YamsyJlaBQuTJcYqIt0j0iBAdv9/uDuPHcmxNEu/S+/ZoBaL3pgZTUvX7hvCJTV5LzX59PMxa9CI
jKzJRG0HiEIVKjNgirz8xTnfcQqxcttH03gfp+8hEGgyuOw2rQJjq1gDgCmIE1bqTde8NcGwJhSV
f53QGgkGOgRbaP4kbBQL4zHtDxOPYqWJNnZIjrf+PRR3uDhEFC4UAzalwdJLJ2g+u2usV2FhABrI
zutmBQlsrAa0F+GcmTrzkeR1DuGqwu4E7ftbd+51oCW27JcSyKjBe4cHDuls0G2SnCrfUaNtXny5
9XNWX6wMTWNRrWJvmw0v0p38Mt9w9S/6giDCoj6JLt6NIMVCRMw2XyFUnI2eITN2n+PpGwnVohhP
qer9Q3H4l8fSbwfJb+cXyW7mIKbh03J+muI7Gv4pRNWw56PoT4/5315hrtp+qZjsyKksPTF+CjFs
qgqZn0RorNrYcBkfamx7K3uHu2RduMEzkvLZGX2rUB4bMsOIcq+xM7YEIPw+D9gA4oAkPSnXZjGz
E/vWYG1HNV1TDC410Ia5Nx27IPMr8uu0VkGfXvx0ZvZJVTwh8NR3oduuXO7I3sE702k7Ebs7Lwqv
7QBwOrAQRqrnUiFjuJcLwiDPPVbvps18i+XoJB40KrsoaQ+eaXx7uJ4GW31q8xbuDWK5wSSj/Hve
fhaYZ0J9WNbI3DL+tQJZjoPloTGtc19WKzlo2wYxvmHMwTysOOebX2Bv5nJxzUUPirXqP+vqUdWP
6hCAVwE8iuMWw6QC/VRVcYy3WF5Yv4nurBgOgBB1OTIU7qenpiQkoK+2JCTjxot/6hjxe974JERs
iRt+iew+IfVp2hPhdWfweRtbvOpeTQC2twpSsg1m+xWd9iRbJLCxLxN71TrwFrgpPea3diwAFMV+
OJzTgSlj9GIqoH/KFrUu/qjMWEsscWXBTtyK7zzk+WQv5Q/ET63s1NqxvcNba73amKydpj7oxCqm
dbh0kNNg6lyPDm69Nl9nzVOsyJspMNBgSHdFCwPW0/FX8lMKnaUlNmhQsrAglxPloNkiqbRTYP/E
IGup36PpddYxD2Vaf4evTR+StUI2Ey4iDriAnJw22IwwzkvDJI1H3jljvPZCADZzNQqqRqIYKlyE
sSnTGxeZmr3BM6NlGKZdC1nxsCwrqp8K7VkI7wZDB1X7RfKDhlrDCfuh6++meSSYYR8mkClwd2bd
lxqNfsiQAa9wFX2KnuNFW/O0Jlw99AdJ+aTg9ezeRgyzkr0GkRBQZ6lT8XomNWVNk6xAG1Imnwld
whzH2UQJoO7z3luJkVyQcR9gwpty+61Ig2Mrh1OTO3eRHXwg9zyVjEpidLqi8u0QNTEwG1kTn2hi
P6zIb6hvVR1c+ig8h8TES0w5JHbgUI0/Ap612AAx45XU1ckuIAxBetH9OF1lH27zIF84pS9Tez+o
yaZMuq3DhR4R76TpeFOb/Jkb3rf44AYA+IpNRdSiExHo8EOWnT3qWTYTAojibF0vYdeQPQP8VnnM
Z93XLMXKTazdpz760rRkn7rfBIftFSK/4hERh6OU6yYk+oEIFkvV1xK4jYEAiYTjEO3s0KEaHb9N
z0YGEN4HzcDjF+FpROTZE0lcG9ci6iW/J6oDhjNbSOSWpvOVWMo6zhyxCrVxR6jYyhrHfaYTpu3J
e0gpLzkGnVj9ykJ3FWlvWnjHgw6pyDkpiqvdcj/p2jVq7bOuhGsnwY9m5ktZs8+F26R5DEMBsm7d
INnMJ1do5BjqePpnVuMHnbPVB2dXluEWLsNGo65oOA8CyIFZBfGrxdUwXe3GXlfINFSDdU/oLhx0
6q2CtN78h6eF9m/rTtd1Yc+ohvaXvn7C4D8M+fBpXIpjsNFWxTpyF5gJiB9YgP98n6k3xsN/XmXP
z5BfXva3Z4hRj64W6MOn9J1LedbpS41Vvi83REKuk7OJvg/Y1z92238d/f/2svO38cujawDaWES6
+yOMP3h+7q5v6WgGH53JP8Lf9b8MjGfpHEMF9oumDgDnt3mnk6K/Ufhqa9/7ROAfblGici68z90E
KzrOld08ZSB+fWk9VRhoXzIU1v/Qpf51mPfnd6H9thYI5SitHhjWPN+w5SJaq6/CdxfhUl5Ql//T
DunfXE6/fuY/foBfvmCd/N/ScYOfLDmSBrcIFYyPR7UU/t+3h95fWlU+FTtU5HS6bQJP+u27zaF+
VlZf/rimYi4GwGx63q9Tca/FYgWZ4q4JLV9pLSy/0ZU0XGieMfdXuMl6a9fVLA5QmaL/vJNGs/HG
DiMJJBngcoA0gQ9cQLihtw2mo86J1CPlUcdoVZr8d8cZple4Di2YeUEfL/EwMWHW1mHcnQys2XoF
aFuJ1i6O1mQSB0+9I4nySyKwbyv7USLW7Gkz3EzdDZ3ta2q0ikt9pevBEwGxDLhvAeZEXCvYMNYq
NWRoWxuzfiX7Yw2+bj6EqZMNehr9CcAAVkblcdSvsVI9u9qHSpXDbObWRwErZZZ2JCgn6akfDzW+
Mm20n8JkOOlufteVOASRXdVdcjEUfOX4iJnHJxRjRicufDEuuAhvL2LSv/CJjvZnBeWzbjo/sj0Y
fV31g7b/Hwao/+76+eV3/V2gU+QdGUXN8DlQpNHX5Aboul06fP795fPX1dyfL58/dvS/XKZjYiXw
s/FCzHeFZS6T1fCs3sMqWIwPSLiKx3/SxjCx+WvV/OsV+/sMroqBINom1HOzn5V0SLvrMgZqPmWz
ukxurZqda99QgIi1UGfivl6vKut7HmSpfOlJjE8pxAaBYzIMq43VRoipAo0QK3lIQwpauu88xXJX
D2vZEtTWfxTesHYHc9kNclkh8ENnucyhAjnVasDwArziPPSQMKzX2X3Uly9GearZjTjeGszEBnkj
8zXd2iredDHy4Zu7aqkAouvwqRgty68UjYvE4zER55V0Kw8KhpixDxiIp44U7dFVHgP1tQnAOijF
dsiTFbczwIYy3tiT8SplcV+k6cvQwdUP4k+raM/SsW520N9yBJmOHq11iEd4I+9j1YHdmO8DU/Nt
ggDKCk5ymUarJnNAKuF8gMhA0hz43OY1wDS8CHq4QJirTcIBRLCvYB5IVAuWOUG/nFZRs1HyN7UL
99N4rOL3IObmiaXB7NBZE7R51IfSJ/d06bUzzkfhnvf2JIAuvN5eliqSUY35SsnCgrLCaC9dH0J7
tk8Vwv8J+0LW3YydkpVrFioLrTgRYBDa6bNbc+fBIpZfY3aN9Qd4F4OO9lV/mkW4UfJYlqeqcbcm
BW5JrPM0gXGQB8V7Gsp823dfhLP6nk2oMrJcm7GLzK/uSCGY7YkORpJPPU+DjEd1S+7kW9Y7F89i
Olq123ZAT63nizBXznJ290OmaZckbVttvwgpNAe20+Kqcon0SFrbDEcVYtkRMRdqPmFpRxPeQ5zt
nPDRpYc3LJp1hv/Jo7DyzajcFxqkRV1fdLOEc6D/Sr773uHA0w+1neN82VnxbYjOOfr1cg6pJVu6
2MQeDm7xLhSonGZ/JMV2WQ8P2oRHuzj1nViTTfLHfLgiylt1o3OovQoCF0Jxao3XFIhGGn4HxbPs
AbN3GeQHmFImtg1wxRxjLwQ3LVoRrgrjC2yU74bYKrIXsphYHJsbvVUZ/HsoQ1MOcsTGxMNdp2Ha
diX4SD15i1HC2ka9moYPssk3WVNhTacATTp0o2+D8Winb6FgKpa228l9TAlHARO/MujOihJ0BMMI
RR40bNtFkN2GgfimCFKEybLBFJ+ZNYFaVJZOgWLHSdYm8M4xBdUa+CQQb6aRbeRz7D6POpkoYFCN
yFg5w5uJjDLomPyREWh1OrOafpH0IDLggFrBJrW+qT99tDJkBO65syLl2mvb1n1sglcHCbozfOlM
myyNpwmPTpufY2r0pWhBotYZzzFlwlA5etFrnjUXy86WFaLrSMP8JWiupeP3c7Ai+IGeg4UEPaAA
6KyNVYQemCvFt9LqaLbNQ5O/2dG4R3bJMXZQsOiO+rdpMcDWnpPRvPegutFw+zLrV2RsL/kwtMCN
7/J/Gf1z3yXE/NFBNw+Ey/FEeib/beG1Cr3bqVMJ9AYv4YwfDb7/IZegfF4i62E0rm0hlglo3Dx4
UsOnQbmmlcQ0k2yll/AkrsmET8HkIqeRtHxD4bzpFXxXFncg/TCRJcuKwKs6PEzKHWL6xVi+pX1H
EKRYkbQFagLno0Bwbr2ORDaDrIglcc0Wf01aB+nKQxkEJPSFyjeShcMAcqfH8WLVH5EyYbUDIyPI
vIJNnvLjR/gSgbgcjWTvodyqsHR1Zr2VjPVA1O36sFrHDEjKDFqSJXYeWwA1Ilpu7BYVEAFbQt2x
MNyfqjphJkhuWWLdiiF+6Tqe/1l+yWN1XxJ4osfMjjv44Tx6dCDtBDQS8ZFtZItpHHl6apknhcZp
VG7CQkehDK+e3lw769Tqp3K8ZwNYBB2BI4BVuFWkk69KWpjezPyAWzuoqMbS54wRWFDqa4xRPYK1
GVqS0CLFqXFLDffO7ECoiZobRygr2YYb/Hiwom5OnlJ7RNepIj1DkVSPd2pyF1t0kwOBTZxGZExu
CxN1SwF1zdZOdgphSQQbZ7jJxqXLqnaT3m9ywziIlBD2RNnZQ7Iy2o9qKA/ZCDPVfJ+U6GTiL1VK
ez1U53mK6EEnc1qbqbi3LLiS8sqF+c5zCqdWExsnB+MsFKZQdGj+j2J4T9uTUljYYqGpuelaZnM4
3iaLd1UM5g5n7chcPOL5oeOIEOZhCg1+cEjx3geRwzUz2UYe1BBgow3ur8Wu0OD1rUIii+4thvkq
IDxFfgpxZxuYbabPgDumTkA2T+pHGJ3L6JJVZ6hP4YBOnayl3vnsQ7nW413OFziG16kvd61Xzh0n
KvbBIkvDXNQObk2WA1U57MqmfhMWnMaoeFYlR2/NW55MdxUQNyQnBRBKhdSso0mqqUSSbWpFj1HS
31Jn8pXiUdrTklTNnSq0RZrenCNWTGLVNykXY6g5q9BM973HJK00dg7Oj6gcqSyY2sVjvm1KZxvW
5trrc3g891mQgFqMLhoIP86XU8x2vlGi+zg9xWOwrfX8nATDNgyNS6kku67xTo4M/yWA+Y+C3f7/
TC2embL/7/i3RdUW3/GvYcXzv/+v6DdNs/4bKq2JGQs3DYtIGvX+u27+57/YJP83sb2ubQMj0DXX
4Z8UZdVE//Nf1n+rtGYqNi6g5jpYUmrh/00qpvuAce+BXp0Vt7b+nwS//Ta9cOaEZIinxuyr0l0D
u+6f+/lJKGpk4mXeFc574mRrBjofOabihTV6Dw1E9AVzK4gnY4mXNzsMAa7nlkD3LAtecom/GVnD
efSSfyCm/rmL+b9vy3M9nakKdrbfxag5qNE8CGJY5HVx8IziYNj5wfK4URQOy19+q+u/5u6/ZifP
v8Av4/h/vZiherph6o6JkmH+57/0MkDVDDKX2nzXqGxiCVLUB+B/ZeCtHZjtTWTfIGitejHsg55c
ChHQtKkjoapp/Wknau0r3HVLS/npILpZOgsmjVA2Ul+Vr8r98fDRQrQKZ1CH8aQbjC///v3/NqD4
4/07fFdcFrapqizS//z+HU8pR09Vsx3BJJ92R3OkQwrIOmzeON2rbViWO4Qb7qpyyK2MB5ZGsvD/
/k38mx/sT+/ht3GCYqcGWfEjgdeyrJbU80dzcG9aWhtLzXVvf/9i3Ey//2C/vtjv5rxWG6MsrTRa
96j/GIQ8F7XyHhW7FnRlFtuPf/9qOnfen16Q+0LXnZnAPH+/XCG/D6KCyiMd0SpTmhG2pI2KMbxO
gpMIz3nx7UncwRNqb9kmaOCsJ9aKm9zTfqpgN9NEwxQSlvXQ7XoctcuGeC5UEWi8TffFVaMSp5J+
Rm17GRb5sOG8YFkb+HVfHZyGATvhwqqVxesoMg5Nv4lddQtwEs8XpT+U//RsSdc3be3VLNA4h5Km
qdgHFvpNPb6NMidwxnTuA0PxdSbgS9Ji62M3eocqwFcFsFXG4TYW3sZKImxO+bF35aIsUl8nBXBM
nGNWowIfbC7nMViOlryfqYE6I+yoezRie2CWoa1dts690h4IUAYZqASrqlCBdJLEA7v3SC4rWyHh
a1bfs2RwyHRm7VKPB00yupmSnQgNkhu5t5Z2n8Fqmgk62iRXOphbAKFBMupsAQBKTAa8tNTujqOD
vd/RonrdS+Uh9KylmUP0jVdTNH63rrHTGjr1VPR7g25cv9NUauypY4SUg8LNRnGEm7pkhbw33SfM
h1eDFMU8LLeBbZGzVG0KLX/q4kbZ5kKcaxCWdVPA9Tc3dZ4zEcdFqHcu1U2wk7nNJpcdPUxDA/BS
1G111Xt39YzdpGVuSBS+ALGHfEmE7dmGzkNhRGllsgpWhF+awZ44mrzI8rNniEMWsvsv2XaNnv2a
jYO67MkxQt7FEuSDnrsBi9gjBwjZS7rl2e1XlW6+tvnWCKtTY+UJrUS8ssO9qKA4q83CrUDCAoUg
+PVAMBfTrsUA1kVVmwdPwzhGHduYmFDl59jQpVO6JtLd6957iIAwmyBBmBt3Qq8LVV2OV6242ea+
HiFHBSya4KaAg2nxtcCbUyF4aBQfaXdxEBY4NM3CnDNyuTqWmZx+NGKsFunjJJ9Zl4Tqpqw/p+a+
n7MyE0K4wNti/s7NH3Z1d2j3B1/TxkNYBoQ8zv2iyrXoWvG1TPB9dtJcyQzGTMYwsNWpNV3rZCCp
XrvQ4EnLHJe9BC6g2lDrAFP60mGj8Krk3dv8Mik15czmzdV2azvinOfE30DaIaj1czKTaRlYMxE0
fesbuUkbTk96gJa8lTwMsgWlFvXtOBBfldD7hy/BoG6tJj5LEb4Yk3rsaiZ+VcO7UqN9YaVfUzRB
82n3WPI3SmU/FzHhQyHKb0nAiR92zg128FynPUb2Sq2DK8YaUqRUzVxUpnVrnI4xa8t+LB8/+jHG
iWbXHhQSTCOSL8BQeoruAnuijiB36jRiqrKDhVsEtPaH44lkrRXqh+4UZ4ycUKE7Rj56lAO8bZQN
fGFclcgeNyv37WDdvxzCp5N2fyheVsVL6bd7/Y3/8a8/B/2tec0PgCQwM8Qfzhc5hgZjF5I6vm/Z
N0Paj37Rb8M14cGv4Yz8X/0U31uEEr//B0zn4n//sPpGMoJfmXXT/KdfPNaXfD2cHlnVnsq1fYC0
y6J5D+46dr9ajhKnMJdOn0L0Lp47lXWLO5vmSKW7RcpzMo+UoCG0uYvogvveOpKtwUhD6FetnANf
WE3BplaA2jlxzRT3pSSuTfRvJaeugvHTK54GJHIR46DMTQg61Q7oR37y6FXEx4EvNt3qyrUl9i64
kbG6cIRYQLh40oxnx5QMoJ8scXcGcRF6j1H83MxqpOQlq88jGITHOiNj6i0KtEWE7kKgwXbGB/a7
ClOt1ATFoG7g2hKWUzLxdD029Dc9OHuZ9CWdTcUisQS1rcSfKAaXASRFF1r7UnZ7c/DmmxGftLMU
UbZNeVtOlXCdMT6y6fwn85LSoGsgY5SveKz5hPVCJ7KuUC+tvE3F00KCcNcAPrbGvVAfC76F4imI
y120U1C2GNbH2FxDZuXlS5c+S1jrVvDiuPeWsTckgiJbB7xj+G16MeSVREmebBqUP4+fFyxxWCkL
EUNwkdu0uoGHXZewXlzLj7bj2JyscCWdl8LZNSVUGj67+xBHIIg/uwQUG8bZoH8y4RNm7jNP/hrJ
E1ntTh8sZMKzQwVS9VGjhlTCcjkaH4COl+PEHJAvS+Wzsg6NyqM73Vrdgdm6GSHmG/ZaMq9JBO8L
vGyJXC7wdm7yWPCz66kBPYubq5MHKrgnt6gOrXZvWxJZ0Reb2nQ1qGzzkTaM8ENi1tm+Jm41Dbnd
fgfLpvjoohOWZp+H48wjBDlLApBztsaXLnzWDTZWerkqin1jX119OxK6WvL6LRQU3xu2TnmfpiTF
WF8ue9JIPEXliskiqF4LLOqMJx+cF9MAvyyo/0g6Ycn+bubfNXDPahM596pHuA6WuApggC/EXu1v
JHgu7fxYNv6UcU0DdqSwGW5Lo1njYV5mzmGswLejy3mxlG3DhHncTf3NaEBtYmBDbgRV2g4Y815i
tuqm9Z1MNyN1lnyTOUccqiy7xeUM5CAi7b55lWhaHDDAUMTjm5X7nOsn9CDOsE88ZwX0RxGHHrGS
Oq1aRIPgR4ZHwGB2Qou7aVEUq+aSUHPAoSChxyXT3IsrXksW2Lbua+PLLInDcT4ddBskGhP8xlrK
4TpNvjXtKnkvTX+MEr/nLtXVTWQ9O8kXaEIluEd/5ZRQR7Sro0LPW5vjVqbP+bAi6cP1Gwu6wkrV
rwJ3oEbz/T6IYSmBBNsNyFNosF+lftTrnWEuvBIaS+wPk7MIyXyO10vQR8uku2s8UNjpsnyK2hXJ
w2S37ADFquW+hsHsiv0ACJbh6DID6JphvmBGFlSk9F3tetcBTmxwGEIxJPQufI6Lh6Ky/OA8D6oD
6zJwYzfpd9BfcIPzqF4xI9UNomrCM5PvRcbnkMYSoV/WvVFXRFg3VkX9RAhQ323diMHOw0oBTB97
64BLczAJXrxV8XfcnwVJh+Fko0R7bjHkR6nfAmYty+0Int4aGDo4DFhoi1YaufIcySZFbYDEbFXg
2k8YjcYqcYiZ2ANzZb6cgdEAcMbsXhKnU+JAaYx1Ul9HzqIZEhbXqHXWbmiu63lcd9a7bonD5VGT
z5nrcJU/uDRVdoiJBL9S1fosTR4yZNAZORePsJsV+1A7p4wnYkXUkA4uPc/VhUQ20SG3qa2tJ0FV
JuuIkZQ0IqIWn8BxosCxBo8yaFWrd0tlrnqjcweerDoPU7gBHKZG9qLiUnOgDozKS1+pvg1neQSQ
PL6B74TZVQRcghVYhhWiYAaKLzrEtJVi3kx7AgX91MKCderPMECWp6PkMRer2tsKfTxM9rU7ObM3
9GDJ90i+mBXfoDThHRxV9V0M7qKgahWavnJ6n2jyaFqjGgvgnmbZdrBBC6sPXn7NzXHRbUS8VbMH
ogD0Lt2U93Furi2HMaD1hXwSahUYdgsOGdOoKLho9tEJ+RpQDdLmIx1bKkxFC5BtabnKWMwSFbJA
P5OqOhFMfif0BfqnD3Za67HbO8km7x7NktgBaMUllSlMHaIi11CykfzxnEm3iXEo44ttH+zIWgQA
KRQDQicxFrZ5SfQ3TWMY7x6GlmOF9qnpsNVS2OiR43/SRDOCM7SFaa/mAsnJX73qXbIGdhxyNz/H
2elL2ZpHnG7ZDU6Tid4J5ufTLNlEAVrwGLRUeHt9sHSCcyubNdmURRsRYCr8JiMfAGZiUqrtrJXF
8Tq6l4aEicLcG2xsZPbgpf2LIaIb3oZH0uaYASGk0sMvI3vu3gubNKa6WRkVvwIPNKPO125RG8is
4jczAvMFaK8OmeZr68rsbvxtH7Lb2xiC5zK84N4Oq5ey/Ik4SEf9kWnlzOjT0FJ2jHndG5vktOtO
eS9eBzW7tOwsdEM8yYaF2hvz6ILcE3xUefmUV+GPzFH2t+NOKwJ1kxBKFPiVl5zXTSCZ22pnzHAc
68EbtHPuBkQMtlluwTODSIara7C+tarDjGjyZjFVDT0DRAa5EyLxgUyMgftj6N210lai81s1XAet
swSTaC0LLFsBFyv1uJaxug+UxbK0HzMiQF01OdieuHVK9o0KaZkS1VcRe8mj7impxKykOlgFhwrx
FkJ5KLsKJ2nS3oQwdqQ5lG671KfZRYbosVHDf5LtWH9MCX5RYdLUAymjcbIdgKfeXxQQQmmGkIWk
sg09tdyVRkt4CccC9Fpj5bH7GyyrQzwmcqCzfsBUSNSAolCaWaU3+l1Y0DRQfUZpmbLsG65WEkcH
iXjpWFspskDVewSo06+8MsUwV00ubBGaISPO14nbzcs0KJIFXu5YkoQL8qG9wwg3EEJ0F2eJWIx1
eOcU1sFmE1rkPy4YnHHHWszt6qU9bOKYbrc9NNFHxdiZmGANeM40JDrFmMnJ0/U0m3s5EGCLT7D2
AyNBfK1/Fu0gz92gpk+x6V0KnTegqcHNCp2VY+/JTqk8iN4VerMHEd6miCzT8qcoURO1L2Af/cpl
hU0Ye9ZH15Dwy7Ld9+xSNWJ5Dcphl7vPO0XKEUzoom0fFJP96BeC5LjZm9Edu7w1x1GmkkvGptLM
25XHM0wTX3n6pvb3nXuP3iWy9mZ+N7D1TfFGQbFt6wr5fj49m6Ua78oOFZ5ZYMN3II1SwUTlkoDG
fREh3BMM5Kej5e1M6A6qlxEzSYJAmxfGukRYGGZAxsa4Tv1ispBkw/n1BGAPp1AXhNJzsan2moV/
vp7EpcveUsycccOqVOXlZrl0dZ3Y8EPnfI8UGoYitBbFIe22PRRnyOJdeZ5/A9eo11m1BiiDtz1X
dmO9l8EpYyEWeheQlll5SLL7pFp31Z1I92RxhG1Pasu5Nu686T1pvzUVVg8sRyV/0UK0NhppetGj
Fl2mBB0quE41OXcGxEAZiLcpl7eufxL1vTwRY9/h9QzfGv0ujvlZeBIWQdjfKVzl2F+r0cqOplV8
pb3o4PhXb6UiGKREE00E4xG0tsY507TomBIDcvTS1yyiw0T6gJrG5Xw2gBYQk6IIEV2GeRmPiRPE
pl7cK0l5F1VYh82HiFFXIE8BGeILxVfEfUNMsnclwXRT5F+iuTbWaWBdPxQvWGpgL2ATISZIGbNo
U89ZC+fKfuNkT/SPPP1KKWEKwcBFfbZKUkjqz1wjmqZ9sWAqiDOqF6BAr+OYv5h/nGSJQ5K38qo1
COr3Snvt2BJmm171de2iPk3KhSEggLwvIU8T1Wo5eT6zSgSiSPo9QdP1bXEhs79kFvbdyFMrn8bi
G6P9Es5zbaxDhLS2drPEjSe+7bPn4tqjRmFhyS5gGTji0S05c1UtOg0uQMhMUaiIPbO6UwWBp4ac
U5qxA9mteHLaDhYTs7RFkwAIhOinXLUYWNOeJ9ha8vM1rrICRorhMnQQXXdQd+o7ixEEVA4PbGJL
vVNBVfeCgyzT12qAPEUYAjqyp6KPfyoSU4Rrf/HTnLOaEgHrrvMsJXFVo9q/RTmkYd5ld7KyDiLo
PCGyVdTkDRtt5p1Ti1qpg924kAZPW/TIFXUnhYPpbJyg9wUEB+K4iQuwev6WJGzRwaji2vFzJEg3
b4r+rSJAcVOOzUtS8sOFkfflVIzElXlgVUhBe60PkHVS46H/cawG/WkRl5s80fdoG4aV5sU3Rmfm
Kjfbh7QWN7dSQrKqpi+b8Etf03uUV2a1rbJ11ezbGmFSWbJlxf2x6OZMQD1jamM57jHg0JsXHRJP
hCz7j5x5sZHrx2GyHjsWykXNbK4mBY1ef8xZvePYYbJ9dp05dYi4NEESLwT4BPm6rAkR8Bh0JfG7
DLPnROs/pFBJ6RAPIWTfFTa+Av4qC+CDWhy7CoF1irx+UbM9XZlTHhyK3roYEeUmhBXcQRVvqG3z
Y+aVSDNk/3BUY9W8iuC5j6PsnoTHcyw6NCaq1H210d9JvX2G56rATafk9GTA4db1C9VN3+zCBBUy
0dRG3rPkW6BIcfcyy+7jsNeI9VDYHBbhi7DlxokAAnBxGml7Udua4O6KWXWsIWryEuOYabg8RD3M
mNznIatWtcLIr6x49Gs1ZxRkXhosV30ZzS+1fokKx3rVWFmuuw5xM0x2Cq1geDUGc+UxYCTPtXgI
teLODZn5lp5VneOU3MxCI8HT6aqdKXVav45KjlGczROia/ZxZ7GH8mwAvdomZmzzZjXTya6mnfBa
7bXPClSvPVdrLMCRKQSEWfyupGHp06aYS/mCSSZid+es4nraNJ4ulyob30cywAyL4rCNz2VAZk7U
jzBdU7TkoYLbcza6ZHqn7po4JwMhEcTp2OiNhc7B16viGpVls0vD/nMqLImvJyrX85LH0LofzwjV
gxvq61gDr5d24bUuYIl6Gp4X14UxxxewD2NuOJEgNAm1AD9ACaY5VPNXE6emts30i2q9JyqksU1t
ofhG3BKFB/BtJ2fKCN0rhmOUGtQClc11MWXLCOrDXmOd4QOeS9uzk4QPfcxAMAud9oZfZ1PQBOve
g94Hu4i5+Eh8QN4NgD+FnwbEt637nthjJSCbQ9t3fBxmbSOjykimWAeZtdJ6mYQRj+a59sDHm625
s+q3GppZqHnVxbXF6zS46UYZNXJNdF8MPrsD0zfc9An9U2EOD+gk55xSRPtDf/KAnmaWp/oMxdyi
9NGW0yAjJAlEfyloxUeYPXvWpfOcUZtWRq/ey44hTkvMEd7tfYoMeiiia9qVQDTg8Cro6KiWuiLe
FwHaNEqo7uO9IFI+V8wZmc5u5DX3AL4HcO0Uw17B946WUYTnPDfcky68isrNvbYNJD83n0mt69uU
bExnjSw5BKqMx6KYFMRqBCQoTDBKg2CB0Tdsfs4waa7FQx5j85Ynw9kUlrJMLe0WOWxb2Ox46AMJ
rXEyRANo+cg2EuOJS1b/P9SdR28dWXdF/4rheTUq3QqA7cHLkekxiZMCJVKVc7z1672Kavgjn2RR
7ZmB7oGgbl5WuuGcvddmPU/vs2TVlcMKyQDxs5Sy8YNRC+yol9F8Ck5eN25Se2cQC6asoaRnGo6Z
pYZGZljLiC9bVF8Eu5F8xD/WQAzbU0oKcKCCyc02ZrL2hq9WiMdubdcbS9tyoBvIHiEHJdtpxNGg
9uDnEFugQf5X5i2ucUSFwxyYJQd+j2hZbeB7Ce9pkS6ZhrK1lS6p1UTmsoAkrwHHxW5LvrOyQwFl
xv18jLWHgppHumtt6vn70qO+pN/bw0pXlznFNa/vtpVNtBz3uW4wrIEGHLahOxwy69ThIIKkq/XX
mk1OwgVxpn4GmZksh6XvX1n+V4uVsAZ4P6NxZeU7t1tSlqiGZVovxHdX3TrtmlbRQAPpuYUX2mKq
IWiammixgfxoJGthc7XVhVvfkZrH/kIbWG83arBu9PWYrTMmP0Sm8SHB6hhci/ZbaVXUvijesgsP
oy9d3Kw1YBgirGhBncz0GAQ7DViptyEnJ0yu7fayGkjX3hZBvOPxX0aQIJzddKEFGrmvZp5h4Ypn
abGxnKdS3o/9F976MKf/U+3gSHktW8PnKsBFKddGvJT9VZpzTNwbGHMcf8k5xvYo7DyZ/NRgW1rs
wQPkrxfgAdaOuzIKoL1HaWEiO7Ap3CGtIcRur3kO63OxwOidPZnopJ3bwN/2Cu7XlzKgdDRqO6/w
Tq3xNa4q4qjsJ432XD1i83MdNo28xZVGoEhPsB26qyRfD9FLaDQLheMGeVB1bK64zcmwRK5Hkl+O
dK5maWFyM05CkN+DBzN5NK1do69oSAIARpRZe5C7vKMZPSSkuoPrgMVFpZYzYULxRD5EyJWsftcm
CG2Ag3vxreHKedReFijLjCngnQvxAF7bEoY/N++7op/0+Dio+1jsDPakhbIN+mtdHGvqX260Hv1X
Y9jphGj1W3v4omH+UmnbeWbLrreZj7k+b3VSpQh4tNt8bqvHkrmrPOjRnWneJ9P7kz6EcEsbDWfv
dR1cKqXJhu4qi+9tPKBB/F0Hvwb7Tt8nODorUS9s42SWJ1vbc8ulukiwqapIzFyypWDSIQRyt2Nx
1WlHVx1n1KpYNbJkY+R7s93VBNCP60TeTqFHbXQZ0c9qEN1e1KQdQiRz7iuaEGSpjs3ldK0kBIRi
108R2YeSORh0x9bX5Rao88xM5ZXvGUdJeiNPHp+rHWARPs5T/YIJWCNjyCRxWtWHJ09s2fEv0pJw
m4ECqjwpBGApJLO09G0RylDMUq6S8JudPbvRt0I8eAPIzC6lEOIeusHYwEc7qs54m1YQ6IOdRYoO
NTmmgdHlju9dfDuZuW7Z52bjMhoWLThWdwM9l2inC6rLZDg2Pko6yGTsigag8Belvy7021zPtsn4
5I5PqQwAh1hrLXkQDTk4FzIjC9m7cvMrJd705Xj/phD4R7qn2zzln/+Y/p9veSFRowfNf/3Hhz/9
mTRq/ZpfPFOfP/9RH35y/V9vf+2/5ovn5vnDH5bMvI28bl8refNat8mP3+Lv//JP//LfXt9+yq0s
Xv/z37/lbdZMP80P8+y9ysn5rSpq/fz15//8b1GU+ZeYmCQuihvbFZO854cmyvlronlYKroow3be
dE9/S6L0v4jX1NE9IcXAuYJg6X8kUYrxF5Ucx8FoCa9Cx3fq/CNNFKjND3oPYQtmYLRXlm1QGRLg
Rfj7d4qgNEhEP4p4OTqDNW4VYjgQ6yI0cJ0MU9sI4EjXBu8qFFLj3J8zlQ+JwyRqJDCNPdHWOb3d
uK2wS44GhzXPQofBv122bnuh7U34y/TaZE4jYjK2tbSOEfjbjTtcqGMHa7mevPHDYLXd0Q/q+DIX
KvJ/r1YJNqnoaWbsexL/Qsnt/AFGu0znruWLeDfi6mR9jmVZ0QsQzeUotPwhUUqxLRXXqijmdOJ7
OIYK3Zpk+jk2pxLKAI1KsUFjX/0iLS8SHP4Y1UoU5963iedS+p7JujEi/yISdg8pnf0bKxftyfbG
LDTVXbHlZKukVO1FZQ/i4HHAOA5l7n2TwmFX3ajNWlauXBl6QW9WSabomVJV5bShb4lm0zrjHudl
c80e0qbyE5pyb6RxfvD9gbph4OfmIlIp1TRmRHWB81AOld/W7otc9iu7F8nWsEJx38Zmg+gzVEBP
1Zb87jsjSGB8DRt/kKjqbaVGhTuSWSc5vNqCEE1Xob5QaQMGLzMPsIPSHCZyo11Kuyl2mhWZV7Ko
gi2FNSKoY1M8jyw7NyNns2UXFcnOaGwWuKof7yo4/BR485T6HskoMcDpuadxeFRyM1Dm0mZPT2ol
Dktl9IelSIf+BfZt8DBUWv1S9IDpwViU35pBDy8ajdTE0HWQqagh9mU3jdpHougSvKNakDaPiZ/R
0K8o0vlDkwZU93XiF+s6euKYmdy4hmJ9UVtPXoelkIR6k5xilQEx3r1pU+voy6ydywIeTCJkfFmz
an6D/IfEG3XBJonNcdc2oUaVnsKaO9pUj+tMwIcM+85Z+F47vuCu8SGLGLDHRo2XURX2SIRu1+rr
LqHpRzqdgjaAm67uNU3tL5XQznddUOk3jWM09xwglEMWxOSKtEJw3E3kXFNkcbKiuPvSWZm1GMkH
oKoYZeLB8jWAx31UHvtIDZ+6Qou/OJUJHCDtcXnJ3AMvXvto/juC8rY5P42zFcUXYLKBPLqdjzta
g43zlTCg7t7No/RWCEmooukYL6rnw0t1uuEmsZAIkRXlk8jstheGZUQrfTDdpcxsTABK1q2UOii+
tpFH32Wk94NxI9jDeu1OslfUBREDLg27lGKjFTnJdZ0ATY71KCeosYpWacOmt658b2d6vbYOaEPc
G3mOB8CwvMu0iqpD2zcvVOJynBxZsA3An7MT7eWG1768tBpde3Rit7tN6lqr5mGX0HxRijQlOrjw
O2znMTqJ1CcWKnbzvd05pEJ1Cq3MsvTBxsVhVmhzvoBwn8QDonMzaKy7ggvAEN8THppT3aRv6rvz
XHPkjTdwjC6Z1Oj1x36BkoCzD/uOhrZRCBUA2Y6jPbTSDgAWDdHJJA2amnBXXDmN7R2a0oQg5IcD
qRVpRxed9fMxIwybHVVW0DvvnGgKNssVqmC+mUiE1H7arvUukRHBGBKTRkwEx31qKMQIm4g0rTZO
H6POG79Dz3Dpd3T6TaWhX5dR0dSUpT1tY7pE8wTEd+AHlzUPKfL9baNEtL3UqNAPTknBoiHz7Ur2
UX7wotS7GfVJXeDZQ3sluk6szCjhe5BBts/EkD40eTR11GwdQzXkevcmVjRtrztkDrJZ16gc63V9
6JWB8mnZUmIp9cK7q12HBiiPk/Ndz7PB/d80W+HiKGERHA5M1ckuTweSdXxKZXSQZfMtT43yGoxp
81i5ubkCv+Xu+qIYvleKhVXMH7WTH+cem0bDcQ6RJpo7jZu9EJVQtiDLgxvCh7TrChrE1ejow0Ur
fHWHi9nkdCPHykQQU7pXdtjn93Eb1cSK2rVc22kRNrO0jdjE12pRf/cS9pCVq1rP7jClGTp+T7ZV
qsbaIc/5+6FxWH/q3Ohf42yQF41MaAi4Ye1foZn0Lxzfqx5DlLIPsRkPl4Y+PLp1P9yHccrvELlm
gEBe9S8KN8aiZ4JQlQu9DlRjrmSS1YwXTo/2em7UB7dtxrWlCl0Dl0DdDG6mqUbbWu9zotPsHDty
497D3qOFideTC01Fx9zuDTW/fRj3tMjMYqUOhvJg2mJMNuBzNFJKiubSKZ3hPouq2lkOBoVmSGdm
OG+UXr80U4sjFaK3byBtYlg2QVpM9qz6ez7GEfHTWkrlFDaJ8pCZiXvVtqIjCN4Pi0fiiKnsEPES
kdarp81llmikMOjC3/eDSVVIVrhIrJFbnJayi3YBkbPpMpzoXpaWq18xmujXTk7DMg/5+V4xIg70
BtuHKxOk3G2CD2hshjF1R78d4C/aeaiCYhBmva4HrS9xHNakDtpFRofVtmtIK0FXkZdKwDDms84E
VjBYLkEomuXcG+VAOThG3I17TKZoZgYdPfOCwHTqqJpSh9uskMqDHaKC3NHgxgCXNPQWhpFIhuWg
2PIyGtv2xXQS67tMS/ywAmPGRu1H5x4rcfU9MyPltdLjylv4ZUoFlG+f4HtXphwteUo5sqw6w31J
XsGlVffBOmeVxhwi2xtH2Mk3tRzHkx+02ratzOI6svDgzgIoSXe4XrznqjeaCefs2t91k/zoWdQh
/0mYpy+l7Rl7J0sQS0BhQVRCDbZRSn2X+j7iMYcZAW+pq+Oe9yJv3NedYhw9xWkPMte8dVdH0DnM
DLm3GwbrrGxX1JbmWRWTiB3L176gOGH1ZoYUwWxPOa/jVdcYyroFk73WB8Jp1YDzMmpe2lG1DWon
iXz8VNQ6471Kk4roa6keJdPXsWm0Drm25W9dLyR12XESek2pql0ViRTPNZG8NMBEhtQDl2edKcJf
6jFJIHTU6NP6jnoxBGTWKjEipLCw44fBwS/k8R7N/TDVZvg8ieGILecq0in1mEzsJ90gmTsLyXer
+7q/6ODr0BvUi11mGN6ij/1sg1aI0Oyi0cpFKQ28hpFeF5dBVNuL0ezFPBkg08xKCwXmkGpkI6g6
FysqA9Og78wxgNq3mOP8g1WEAglIi0oQu9jWDrxo5yl5+2R4PbECDiFjUclRtXsukGkYVhcfG2gR
B9+z88tOK6sNfGAarDhz1+PoKcvYaocZu9Fg7WemWLVR+FCw8K1VJSnXVuSLC6ZGUgNVK16UvVHc
JCUQIqNJSTpJcknCs4PEREXtr6Q1/Bm3hdlpGcEqVBOxDSvTWakApNYqoDHUnTjYclF3eyOXT76q
1bwLAXlsiulQimoiG1dFBUI8tkIMjLke8LM0Z2kNzKEe0+/RKgzan7Iv16Sajfd15nuXOW/cPG/C
8EurihYsDr95hPp8bg/4yJOYlplmaQSh8v0sisgd6SMk/qap9equDaLyudIN+8VRS3SNqZvfywFM
WI31imVfp/SlpVs19lmWEg/LW4YoI7C0jJm28jZan1m7kaz5VZDW4aFS0aFQUu+eDY+GShYrmD+i
wJo7o0MJHtPEjsOFPGShkz9kUVceZDAmz0ZdCWorLT2ckmS03lWHy3YMArr9uJ8ldKWtkCB9Cj6w
mzzOVEKOc2ursBriHhxgZJcS06U1NusiK8KlZdNV8hSMsXXrpNsk0M1L3a+QkgypmWy8AqZZ6CPy
NTtPW6pV4ZLaSs3bhgxJpcQolrac3NxKYWwsqUI+UXmmqzGJBGbuGEaZ4cXRKVWN6DRqfHx+nhgL
EdjGtaWSnqorVbqzZG7sx6ZOqXJqBTNqIjZBXUbY0HKtOtltCKmnYCeEG9IGleYpGZybwDpiQm83
nluLx4Ho0+fcLU2FYG8tremZScqGdir8HP58YBxFFbiHfDC9vdq56txL4+BLw3byKYrqgXDLYuzu
In/ErpsPdXRpUTheSoUe4MwokVDncNa+u4XMHoOKpDOgP/w6mWYV5HHW9qaoFHA8DFqtoN9TbtTp
RCUhm38cGs1+NIH0QOGyHgKp1NDn0/yQeXpHP6AMllAbcuwFDQS4gJ2g9NkDhjldrMAswiu38LQH
2yOr3SmQjItWKPugNqOL1rWMJ4Mpe1ekUUjPty1WyZhbGz3PBwRaaJwRrFuJpEbIDoidinPVp6b6
LNj2wI0QzjIfMrqDwiZHjHgzMMbYO0NUmAe3EF9qK69ndloDS+vNcJVLp7/3itxdmXlaXeRjfxpw
7ns8y5XnNcmeh54fdbVyF5VbvwYpX4Mmrf6YAkpMObOoyxpsz4FZzGNvFQ5byJ/urdVrPc1Jrvwh
sLPsWLNvwTIdpuSaq5xcjLbqr22paS9xy6cpjDZJZlEkecbSSEnTGIVMkMP50UHy3qK0beosT6mv
p+2UN58OkniRPIzQ4vt8b9dZwsbpWivNpNvXWlnGBsEywrzOmsI8RVaJxTskys+kGyQ4bAY1cXGY
CyEQUIfYkYytQO7vjLU58Auh4isomg5jQhpQaXuIenr4oxTDZciUkBeGRQRm5WzjLK0VCqy5WGet
UT6YlOx0DJ4eveDSUAK5sNXEQGVnWc1xrK2kmLPv8W9VUGzb3GQmdRG63VbE/VxkkuDRtEgI6VNs
tToA31COJZsgi2wbP9sWmeeEy8aKsSDggEekLUODjk9mJM0V3V5zmeV2iQVELUMaP3TBsDoDKXGo
n1M/LrDPlgYf2SrCtTHe+IWfXmoJHvrArIp535VVufV6o+yu8tIQGR0j3CGzugm/N+wDlkqPmsNy
JvBYXPbREQa2e8g6+uJm77jXnQaASQs7jcQO23ts0omLVymp8gBzU7lvOHEeWOD9KZPQ2Bh2CMIh
JhtjV5cuNjK/f/LMBB6jWgDCAHz3tTX6cRPZ8Ss9RANdmHMotNBf9Gr/wkZs2Hq6sXdj517QbkRa
uHUT7kCnmHKeWKFzLLiGGcKrdG5E1VMdmcEmYDKYR2rV8/wnb1yG1KQhMz6M5Kk13bsobImV8PIL
myDvvizxQ6PfykyWxjo9eRbsCwNjtuPVrCWesh1sgveEZRPKkqtsjGrzMdMVQruzBnElCAxj2lpW
OmUOI4hp446YdJJkacN426VgG5XA92dDVCL37I55lF/VgfHg21U3C3t/x9rrbuzOg34ctnPfK6uV
WwG9GOMcmy+b6oWuueVaGAgm+zT9Unftta1RRtZJ19V1wD/JWMJKjKovgylf2raZt113pTnZi+c3
p7HKvlHXcNfRhE2TxGiMaDNFctGqKdSq9jrUmKqHOqbWD+kMfda2Hr4MsXftOM5RbaObBCQ41YZN
Qu5mbn9z8p7uboyWWRzabNyGaXBiM3NtUlpOSvfkVNVGGkRmKdV3No5irkUgzmvyJOdNbPlz1aaa
nZG6lo72PgDrseDF3UbsBOvMfaKsg4IsTveq1VG9F+q+jP1TrpHZEOLrCbzi1sjkXSnpZ9txeWM6
7aqtmqOCfNGEPSKJfRzqBn2ke3Tj4c4EukPx/rquUFSWl5EC15QqjOthcNEbJ6cnTDM1pVXFpAuP
hpMf2c86IieBZmE2RrSKOl0u3AgPuBYUV74NmEz25Ij3r85oglQLxKVCBWwIIOhKea014yrQ1a9J
kT77vn+bBu2xo99sdeW6NG+HvF5PiVqkdN04LvUGfTLmWHZ2F8qTQ1OyqG+yVK6VolkkynhL9blr
UJAUvmMsFBRzNC6ZSONybsK6Nwm/LQKsTKDOUl1/iIf6W2BDm9buyhqnjnWwFOtCrXsQknq6Lar0
O9Y19m8ezYWsvDUj+9ZF2BRb1an3yH6d8KTpLpGPXvkcGl9chyW5CR8GUdKSgKOF3ClzKOwE+EVg
uraOxP0Kd8FOSbVX429Gm10MVfCAphEiytTa546H3rOgGe7hw0uxJibo74Dyd0mEb0xZxaaylFW7
MTKIAxScMowJFHBO/OxTRf6el2ePCc2fhjTDBjHFZe9BeYSkbXGFlc9ux7OV7diAF8NmWHkP2ojN
HgPRRktJbmKn50cV3ZQIWEu9GCTFWiSlXppjXmqBI7FOlMoqFeztnJOL3HbQY3K25by2kdprHCCH
XSFoPnXRRnLvHLdfiZqmKlQ5+IHDndc0aKxg+5n2xguw6kt/YZcXrk5Pb1wZgCOjiHZfXt7qEduS
CFTCGGMWhpdgepS4ZXVtwG6jiv8ScZxMdH1hZQ4R4XTRNE5n+oWKRC8e9bs0oz0XgLvswIZXkg57
cTNEGZpr3J5W/LV0UmKm8z09ejHDmYl/kXpP/T2tSDuwSSTAQtmyUfGzvUkYoOMGqw6rfQDBKsj5
3LL+0h2168FmWagBC6qKve41wsgpMcAx9CJ0+oYBbJZgulWfwMOO3SpYjB1SpHldewWlT9dEmzry
tm+s2MZ90CM7KrsouzJzw30aUZayoQ3ojybs1EMCrxVJGIDXYoSw1L3SjKeautwislVJRB1lpZjE
Bg7+5qYpRjr80qhnvQM488J3POSmI0lvj6lEZYGgGVlMV/Pcm469U6jv6sB5rFQyfT0N252akrpX
5QYJN25AmQKbMo/DmkwOeT43Qr3Z+n4aEi7UMREoCYc1WIZOz14AukeMuNz0xLNAh6uu6OHkF26u
KiWt6H58FkgayidLGfyeFUF2KHtqTtzjso61Eii6YjjknGeNFj5bXZ70AEQqP8WTFuS3YZ7r1Ss1
Y+UGwVQ1BBtVcK4LyKbUWZ7cUI5f0iqP1ZM0YxK2h6hHkGmrMcrZjEMxixHbia67E1P5/KpPBtyp
fcHr51EAA+mVsmX8vfV3cr//SyJMHwhXNYY/bTIAm65pn/WBAuo+Tg5T001R7w1aM+wIlve2vx/k
o3X650HOLPipBR6NKjMbIJKRPeYe+DoR+cZe0K+dLkaT//vxfmpuTRdFMxab89TjOgdlAx4wbaWA
BOPmN7ybQHQDGu6U6Du2YqVECFL/4ELQ3KStePWzw/7Mof73JdqG6TKeASTx7D6aHHaLjDARuS62
xiEC35dt2kUx047K4jMI+xma7G0wnUsjfYNMO906N2vTpXeVthgRGc7FzNq5+2gB11SZYdFZD+ti
/Rlp/RcviS4IpXU4vJMo8dPFBWPXD5Ptw/JpkmgO3ifl9I8f2Ychzl6RPnBCObhk3CMoQie8bogB
8JWvjXMyCnisxSeOd21y65+998iUeOkppPINnIdKwdspfa2bXLvdorpy06MAoRKvuw1tN2JtV9ES
xppJROgTECUTnP7nqXkf2Y9vT5FyI1FatiVsW32DNrxrwQoNlleMphbh+trejJuxeEB+sqh27O7R
iT7+/ga/YRXPrvjDcNNH+m64yh3irkRJMeHs2MKuzPYYzmHG7YOdG/6zIKQf12YD/FBdk69NP59W
KL1VHXkgb59DvC/n0Cy3Ezrv//o5mK5KiiYBCIRLnsdzKEpWqAImRHRQ51TblXWyQne8QyuI73UT
rz6LyjhDivy4OuYX+vSWBi/BOPvYA+nZfkYVVdkLdvbLYA4nFjzgDMrdMg8X2X2/kKc/SHyafu75
I3w/7tlHYvdUfrrhw3cPYSqaoxpdOVzoZ9/9r74S8/2A4uM743VempYMqK7H1bjorlbjyVpTj1tq
G+JylVm8xTB26q7/4B5/dq1nr6tjNeXQ8QZFJD6tjBUOCW3jLUyMniu5aC//IE7isxEnJse7D8Rq
7DaenurfsyrM5PnbRSKtXiG0/L/Mqh9u7hnUJMLwGIeBjt2+/SoiGnqpjvvzk6/+F0vvh0HOqCWu
X4XtBJPkNjaLYeHieF34y+ljRNIWLvVbYzd9k5+xLH+1RL0f1zxDytYBmAD2gLN2N+VDUdpKVlCj
NhxlZniJ/+Dp/WLN/zDgWTgGCVsKqNEfr6o572+adoavda4vORuGO7HkvWFunU2ChdVneZ3aR1zL
3xOCpVuwfBxEPerZ4Jr19+ByjaBiSU8uiA/mnCj0HW3ZLXx/68aY5/4CUcny9w9Y/+Vb+27oaZV5
99aa8K4GXALMRc3CT08gasEUzv3l1ZaJ4fDgzKJ9vPKWPULKWyzUp3Dx2Szxi4snuFiYUy4M6RTG
2XczxCFCC4rTblBe5JVt7lqrf0pMl/1WK41N4hjPv7/mX222Pox49uWMPgnpKZ5mdW3uSD9h5v3x
Qo/HP5h0f7FMs9MS8LohXAnSdj7e4EirzFHF7YkjfdVfTBGGP5ayaqds/1mYla279DVsNnXwA952
rmdfa+v045AhMlSpBikoHumlV+nX39+9j4/rxxigPw2NgGKQ3udYZNE6GHmoRhpDNbPGGIdbLWY6
iKgZBBmVYCTz/vcDTjfoX6vWTwOes4ysgGoqOzBalBN8hQMdVRAljOe/H+XjHvVtFJMCGq8gtC9u
4dk7kZOth0jfISCXrPH6ENfhJ1v8t9Dds+sQuosGASYZ6ZL22eobizBKRtObBYeGaEmDjt4+C6Aw
AIGmKDDPhxnhSzfGNQ21RTOXD/VluMCenfLJUSLeOOkMY8SkgZ7bxifT/C8uXhC8pqqO7RpsJc/e
m1Q368xJeG80WZ0ShaOz52Es//0dPpvT327x+1HOU4ljPVNrJ4JLw3pMkWYVUa86iCfkRvNkibop
W/1+wF9clcX++E30SJ3v/E1Vc8eoqgaHdgwXohNIoBy0Eb8f4yzd+e2iLBssnEC5IvCun82flhK6
41A7s/i+vK+29QxjwqYkGbhjL0c8ynW2/nRt/Lgm/zzkNKW/m7IJmfBcwplm4Hugqz4Whx87qm5j
HcwTVfv8qj1ld59N028U97P398OVnr2/BgRvPnVjJmoINoN9oahokJwIJ6nqrBQt23RV9xylCq6Z
9pMn+Ys558PQZ3Moui/hBB54S8pgalaRUInw7y6MsmMRhMu3J/qPpMp/pkO+LF6zU1O9vjbH5+L/
gRh5+gD+d0TjsmyfG5JZnpN/W7dh9sqi+kPivH35z3+f/tfX5x9Mxr8wg8NrtB3Ov7ah8ix+KJPF
X6B+bRYF7A2aygzKe/u3NNn4y3Y4K09qZpIkbXs6z/1Na1S0v0zmQsOlGAE5Dn6c9o+kyR8/erZS
6JIZyFEp3/CH892EH1Q0S7sXySE4W/v5GrJNuTYIRdYbhF1bNPNPhIp/snjoH/F3P0Y14ETST2Rh
fLsp7z9Jxxl9/HkvBhD/WXgDS2OOi2fpLqE4sG+dst69mbgbljQTT/b23WP6Re1ompz/9V3+PPY0
XbybDuhqeFDtXihxE0kekzStrPVPwzn1n7Yx3Nf3V3i2S0P2hpGweJnqHdjJbvV5f9QInFhCsqPo
gMF0Xs30Tb7qlnKRLAEobn5/lZ/e4rMFuunwkSb1i0NbekfIUHdN1x18Gi/rXR8NJ3jXK5nHCyMi
AouOWEk7gZY3OMdItBSQrXaBZU95DNvq1cSdhnAM705+W1S9/cmv+tkDmf7+3QMZDafIo+pF7qYH
0mymB1J9ej8+LgJ/P3Uc7lR/4Fvy5XwcpBts9KDBC9ZTL2sWWftSOjrQik9e7J+3ytNjfzfM2aTf
Zb4F//Ql2jZYTmfBYsrAnl5ldUqk/mdrqbBxNQChUOkQa7ZQgbd+vCbEd1HZOcT0aquEpJj22l86
C4sXzF2bq/70B8fM89nifMSzb6fwStWml2k+pc86tZ/yKX6d8ier++RGu/uD8aan8v5bZWqyqGdh
3gCsAZz27Klpruuzlfgm58XBWLFZoM4rr5QjzsDlH8S1f1w2uZ/TaNSZ3g5XwHXPRgssoLuJ+Y3e
IDF+kMDm0GbuMC+u6QWsTYo+470///xMebbRY1wmQKZ6rChUSI0f6W7vPgC/oq2q1Lw0Xs9kgeSF
GXD47r+oi4pC6Of7oY9PkQ2R4OAjSBdSLRYRarIf3xvkYfQNLRgjOV090ssQfmSN2oPvQgwSjrG4
VhVNIhERUZ11UENFGV8rHTISJXuTlKRioBMnY71HbBLVXYn0RFYFBs9gkqQYP9QpNr2c+E2z0sXW
pDIbAm+pkMb9QopYf13Xdb9JJslL86Z+CSchDD1Q/cF+U8cYQePeDr1aggOAxtpMMhq22QaeXrQ1
wRiTuFUgjqjR3RiTAAcGLQa+pm/Eyik6a23qijjGRW6yuiUl8l3YLEZ/I22nPTFB9I9d0ZC0OKra
kwPiH/CMVWjfoRfKzRAayaEwzfHEy/mUDiHexlILSGUIse7FnsivtKRWVorexo91IoAQ6ZaysIoe
yMNgj80Gnw2UsRw12regp8OVDKmD3VCnadzY0HXnLsTHcMHUirO7i/F9LMwQWs2u6VB0kcGl6bdJ
3pd3caED/aGt2B6riAZ40dMDxiqAJb/OJxu1PZJtlsP5jOK+BFauazcKeGaX2Rrq5FJYnQsxIPPh
GpXl2At0RE0e76zOo3TqhcZjNlYVkYBmKDcGLcSLzmt8PEkD/nMM6Mu6q0ZgJmOM3KHJXxCN6Muy
abJtbmURrHgBuavGwNiLOL2WY0JX3Jbw9omEPNShLcB6ZjCwUsvDAYveOTPgjesW+WoFWcOxln6t
JxNqO2SHzEBWVFbJIa6MfTSA9MohXc5ozslFECrtkyeVYJ0AY1jpZa6sO9E1JAt241qNafGOkQ3t
PfbzSbgmZiM5dMewtIJ5i/abSMwCxuVoC0B0kKDUuMy+tR5vVuVjkwjQCF4qvUHPskd5GdKi9wk5
8SzEuF1qZ8vej8kz0ZGNweXlGV3ignf3SoiJHcsCpvQ3uZT+Jp36/VL+cVr6cX5hY2ZTbNfZFoqz
rUQdydIn9memBeNl1IrjmKO9spULRKabbvR2vx/t40L5Npo9rSUc7IWFIP1scqicHCEyBzQt/6Io
l4l1nRjHLPxkyT/rjkyj6FMthGaFpakO69fHKUiN4lHLXIwGOzoGS+wr829iHW2C688KdtOv+68V
ZBqI6VWwbk21Cks9701qokXL50PmRdmoNXsTdmU8KJ8t+1PB8eMocNOn5UPlrvGOnG1hiszSm74i
H6BqtlGQAKejmG20q9FKniFTrhx6XWM9ojMjadb6BG3+03Q+xVFTC2VShzmuumeDyyAw8fzB3FMx
DuiRVl/kkZUdf/9a/Hwfp0Fcx9Bp+6umdfZaRG5cm4it50h3JiDLzFSzucwffz/ItCc9u42WazCA
OaUu0yr8+FZUVAPDRnBSt1RMcqmR3GIiLnatdIJDbln+qgdCQc5G2tufjCx+vj5OWS66cbaIVFbN
s5sY+nUp2wxnnfhv9s5jR3L1WrOv0rhzHtCbQU+CDJ+R3taESFNJ7z2fvhezjm5lskIZUgvoQXdD
gACdUp0dJH+79/7WF1D7GIyQfky/cgsFxo8OX3Xs8mKh5Hm6kiLgB3XlwYorXcxPkHfQdF+Nuulj
giQGWCJ2Pj1fnhSWUN0Ah9DhA5QSjbiMZ1eU+O9WkooUkViMLgcRmAOQQwn4PdIslBIFHEGUdJrs
Ni+uqKcQRQdhr9Qa2j6jafYBR5gnUW/qlzQPw/Igpzp4FfJP4r0Q0pBB852m31oNO9WiZ8M7sP+0
e6mM1dvCsKAeq2ZdPiKxaaF/0tOfLNASWeCnY7PRl0pyqanFxhOWrUkTHz0b6URutEDCyRWIye8/
uPTn2OV2q6rMGlRJ+h+lbgiVkYFKyc4dPH0d3VZerHP8Pkhx9eAGU5DA/35Ahpapa/yHCuZ8HPuR
2oVJNdj0UTkURmxpg+Dbng6xeMatyoNw9n3AP4c0V3lVlFEiGjLly9m8aTP4nkJJG94AejNcsU05
ZnSd+hdaA4rd61ffh/vzfZqorVjoqIzopPBm62qrSjISAMlGg7FQs1vsjL//9//5OPz7dcwlOK9O
KYjZ46S+1jJ6uLzK/PvratnC19CNn5L/YKi3JSbf34ebHY2n5dsUVR6GO5tu8kyzeJ6vWm2hyXax
LM9wY3EyqgHgcG3N5gZwMi8xu74RjhEoyRZJFYWUCDm0rwtQkVaoyz0ONDtzDQ5ho08V0B2Hfvu/
kyD/P3H2Xx/tOP88c3Z4HrJ6apz6nS/7+Bu/EmYq7ibTvZYOA67pCKPIrPxKmPEnosTewMAmgUwX
B0eXvxNmgiSTTZv2Ph2RHaPzS8ZM+YtUPc3SliFNEjuaTz44Cr9bjYAf/NPWI2Uacr83KS5oMkcK
xgdFFJEs9ke3wqfbmgR6Em0EEgkLOyWteNDSiOtaYWzNDJBEG2EuZNF82sX3odoDH6dvMirolUtw
EpSfuiRIFvQfLzpB3zVFBdlpoXjDegCVLLcDnvTQVhJPWkgFqbj0zpLobdWj5N0fwitJ1s7UKtwH
Zn6VGVeB3rx+P9+Ur/N7ejiajniHTDeVVV+d/vzTw9VuLJmh28Hhl4ZNK16KKk0AYnLmB+GVSzel
N8r26IQxRtZeaHcl+NHxxheK2yTKd2oZ3gmkh/rGdSAerFn3uQHQjX8p9Sx7JomKKFyXGmL5vYEh
Ux1joZWuFEDDCkhSJa8uuUjshtpCVYAKI3sPMv3EBjDt41+/Hg9ItsSyEPKr6Dq/PmAB5c0bLRoA
pR4ipRxc+oOx1Y3mMCjWLg3UdR5nlz0C6cX3b3aWj/v1Zifww1RxJN+rz842LkszvDO65CTlPvPK
NX4Sezyg0Wxi2tjec2+yA7UChzxgflHZQSqi3vMOCRce36RiCLRHjiXbbM47FVOw4ub736d/Tcn+
/fvMadkjKWuZc9+e3sLKZYzwL8ygFGhV/1ikmI6IGJj7B8yYz3pD2fc6NIkeSXiAmaqhHYwqWovl
m9xK66FF2d7XO3ACsQKSaojXGC9uOwVD8bp41LzgiqdCUocGVHQ33LwXobIVQxUVqXJbDNa5DHFi
BOUn5fWTDBrXGZp+VwDel3BEqMJwLVeC4ye43lXqrpWNfS8DWzgbYT5hJ58r14oEUSzz/BW2K88Y
nj+USXIRauYa8PyqRuOqCt05yo8LMXj6/uWpH8XI+bCiGk+10mBRYFn4OqxEMxHGNEJIZI3FuVYb
V4bPvPeNnYAtGaaU+1p9aUSVLEpwRw7gNfTdH9agPnpdi8OWrWT5bSL6d9AZNQDjo4jw0ZfO6kh+
qT2ApXVgl67miIq3KnX1R1ShlqtWZqwiVqOJFXRxKOZLz9RWqLsWnj7s1R53XTxKa92/FSUHlTu3
YNxI8TPLrfHW16k9Rf5dKyV7VXMqWpcBHlRI0ywHG3Vt0cXjrZ6F2zRm6RKFJ7MxV172gjmYgyb+
kPntAWOepShoqyrMz/sk3lV6cINn+8Kd/B/ORM/YcIw/s9T0Soz9beI9CV5ga5V8HiGPd4lxjW3C
m1bqSF+BM+W6XWHHJ6k4JLnSudg12yJrt1ajkyuxG1G7MMVsbUakLsJ2q9fmLtSll7qL+d8ZDiyQ
7VMaUERhnVeHrmsugkrf+GWwKh7RjOwrKHpZ6B9aCTR4XR2qUUT7AnvJ1J0aj0DTzc6yYNingrVG
571Ux2y1Cq0AR3J69hFL+xLCZREUPPZ5CeAkkl57uijhTvdYB487jxyIVUvbn1wVDqhqzgM1XHc0
HKk1Jmx10RyEwHyWURNbC4VUF1mDK8GHEyknDw3U6lB2qPeiXcmyXY/CW8DWLivMfdwLS/SE6zbt
oLCXWEZh+wN0U3CzC4Qwd0WJeCY+69tml6B6ScJi03mgJVVl9TNpsstQ1FZjbWwB0NyHuveeNrTb
x9dqrq0goJm3GERfulp5E+JF4475jaHDdlPUtdGCdm01zI8NIJOgTAUhfDNafeuz/hgWXDQJQy9d
fSilOy9XrxJNXHujuY56/01vQGcMUOQUUot4AI2FmS4M1bgtCu08BBZltP1ZPkZvglE8jr27HGXz
dphWXYNS0GhgCP3QqPq56jZ0iqY/Kjm/zIbkzOq9c1m0aW3fho/4/0iMEcwiZNixlrYPJ1eFsFZ7
+DjYxRZ8UAm8cJHd6JBwS0SGiY5pHXipMTmThLvc5Pxfm7dqGbzUbnpTjPT5l9qatrT7uOIayOul
b1PZuFlC4hLPwzFZ4At5Xw/qJiuSF4RoC46wTMTiJqI93mv8F1ktrhJf2MiRe9tbwUsI7zRVkqVV
hy8Yn50XMo4kkfvsueZtrjcHRROWUH+uyoILpqVV5x62Go1eblrsNrXIrewcgG1iZjelqZx3AD5G
Pbprn7uG8Zh2OeaIxrK3IqeJ6Y6AKyrG3mK03vWi+JnI2Q1JUQy/R1pvPZjZCfuq2YfM21uQBtfd
Xo+Elx4Vp1Cq+KDGZ03cHSofM4myuKkS9b78qU8SrryUMUYmgXmuWvWDGVhXEVTwwK+n2zi8EhkH
m7R4zAL/zc843aRudAcCvFkZSbsBXrvvNPPWU4L3vlAiJ7MA7rnGRlSzy7jqlmUg7dsg/pH58Zme
aecJwroIvUWa3SgNmANPFu+jwb1NLHktxvk6M/ItGGjTMVBPAV7jKIHCAGKzHCxaWXw3ozJa+VX6
4pZ4NHJsCcYidVy46NhNmHuKsrTFFCYOPmmKIgRHT4O8bGuoazFsioU4IsXwUf6a8U1ZlZsQjgCe
GviliMZ5JofvGkRnMddv+woVcK69CFW77SJ5K9DuJo+psggjSIWxsJN7Vhg4U/TEwR0P7+l4WtN1
tMlA33pkbwXletSHRWigfZqg925rK2V+E6sPlRFCkC0PfS7suyx26MfFZtlftEF9r0rJRvParSwF
D3DyL9qGAp2Kk1Ck4r3SY0ybuu8qlkS1UVyVlnSosOUKD72UXVP5XMpiCSHvWQ9ijqvChTRkt6RG
ljD79+D0Q1iFmtOZwTkWBcsRjjF4FUTq4SboJovMYR34wZUYIJaOn/LK3/Q1c0wWcUkdbOXDHLTd
jErh6Fp8JbfWXsICosVdtKikMy3xD3CENq0bbQN57cbWWrfCLc31a8Htb8GZX7pNsqvZB77foWct
g7+ON1wcJLJ0pg5taXawTfKwC9O4taAjoIOu7s2O/sj2AhnIAqStI/fg0UNx0eiIuVsFNduyq69U
8aUTbtXKB7fBfYYrz791+7v9f5Dw9tGb/s/vhnZTPr8+Z5/vhh9/49fdUNDNv8hzklDhZkIvhTr1
Wfy6HAq69RdtfOQ8TMVUmMHi79shl0PFkmmOh35B56SukzX5u51Ckv6iM4N/LNFnQbsh/Q+zu+B3
d8NZusKkLYMe/MkxEZUISYt5vTIvulJXanI8kc8ex2Zax1MVKG0fETtdcv4/01zU8fhGWNa9nA1g
QM1m8kk41WFB2K8XnY+fovALuO6Ss+BM//VEalpFGOC2IjttoFy1QoWP+vAjEn3PhrBznuOyK3n1
o45ScxEG+5yjs4LDSmSgmCp2ktjfBFmwafVJ09qtSjUB9qjYTTJca0W9LVkPFnV8DtJukQyNLSTQ
x9R9TnLWQ/+FyaaQOO0ATrVo9A3TGcpvKmk4WLdOPQiQX7sgWtJelq06bXjO0HFjXG3sxCJaxW6F
SUBtCw3rZ9Oft9VbJW8iI3/F9H0ZWvtqULdiFy8DF/8CNhGQYF38OpBR1cf7Pj9Y+P1i8Ad7g7uC
u9P9d1RurIvIqs/DWLN9jDTkKluZ/aPXe1AN2lVBeWWEO5kFOFsIy0xo7LZUVkmFc1hT2SVbMwfM
Bb4L63islqa2bfyYk6CHVc9bE+CTROeo+mZMHtK9vDGRfRdQKvMEzgQe1Kk22qIQ7SslWLZs/RjV
U0cFTCovypUsB44PscPVpWWPYCQSKkcXPFvKvEeKZrYEKWKhDL6TF3XLtRufp+qxy9DsucrbOAIO
jsqNKva3AgvchI1fWBW63QgvrFs3OPhx2a58feAga/WtA6ZnGVsKd0yyEZGB3UkFY3eTW4dKwzUs
40/xDDGz9NqX8ECAxR15rMumCPu5guyaB48AEODQC8noTNA7/AnMEdV1+xBX0VMgoOK2GlVbqCGO
ftEYvst6KdiFT5u/4SZbz2hBp2k56RMZ+D2mHClYwYmyPiA88pvqsRD8VW9I+BpIFxVWSgRAZB22
3WaIy3ucDu3SP0tlACvskQtd+jEK4y4GgZblIwOShwipGBzc8KHqbgzMDaXOd9QmOw/H62gs8Y0H
xPQzC8iEW8aTGzwYk+VM96IMrz7aYs18UgWO//5z475bJhBxOtrT4n4cC+q00drAwKbpJk8Kzy6K
hNprvg7a4Ab+IQrMlRCdwQVxJxOT3QAGJcknWfy90svrMMShHS8ARXUvyHpzf2Ns2ImnvwO+2gk0
36wGa9PDgc+NC4GfF/QvQ4wNzyg/CdWhLYxDDhqDnmVKPT+Ac23GiuMX1+pYDJrFpOQO7l0EwFxO
EvVNie6M8dCV5x2qbLIyPpbUrnVQlR08rvUoo4c0Xg0pP/TylR9eN4mn2KO808bVBA3yR7xdfgSC
cplCVkNLmdqAcXRPufRHzjKdgWFoeR5n/g+1kuw8KOHjg7cFCV7avgE5Fve2FqC0UiY3VY98vpYB
BpiQKhQ0LDrYfPNaUSGxGftOrWmO/JGFPxoI6kErLNVQvWuzaim6qM+R8dJ3UT0G4rhtvei5YS2K
YO+PocKtHjP0vD2AqaGCO52pMPty82U37KMRZbGMn4+S3nbjWYSHzeC9jlJ7nqk9XGfDfNXIV6t+
ctlmL4Obr9Db4/JtaJdJYr3CjVx4Ecc6gA55mcNiBvjK2EtVajjBgxcpC114dMvMNn3YTRDMM96f
Ca2zEc+jFlh422yt4GxoEdTomwJXAg2iiz8aO60QwR1eSmHrNDgVic1ga0NgJy4YgepZ1p+BsVEn
KuDnv1nIVpFhX6UYaKCiVK1kzZ3zMikCW4QKrsXYM0jd2m26jZ6jk4WQVBVQc0nWmPlrqvmbWtoM
OXZZAr2m0+3IW+bIvYs6XYNTCLkxYIFSWztR9W+Bae5zpMVpPZBHKZ8FFXAzxmwGGQpaSamHadd+
Ty48gGhllMtYBM3kKbRBv/qqujB9TnDkdqzB3cmlt89ibiSiWWLMJdDZEVmFbVXFSoz8qaFSthNr
2AxjewBOuK1Kw5YqWL4NPi6DUlzHeXnIyVagwlV3tK9fycEe474uKZysl7dauo/T18oQzzLUYQv4
+XduptDY29MiEQHxqePqSk26ZdtfwGeDbTdhtFErSwEuHGwHlPFvuuqFG90+quq91bh3lhI6OVcZ
3KugndXBDgLrXk4wLBMz6ONsAY21C/g/9ZglpXSmc4MCs0ORBUFE95ZXDwH+Vi23II7bffMaqyzk
lPws955FYsm2ta5qcD/usJfTbKVRoglgwmu4cY1VtzJNsiNJukqFgE3mVnN/aFAChvpdsLCyzPAP
sKMRjgHzPKViVshrOWrfPLg8snHTRuZj3Q1nUt1dT86lVmU6iksKyHosW7TsmAoCQViYrLseo7wp
CgjvQBjyGB5CvKSGeJAqR/ZYgvOSf1SwL3vXmXdosucc+Xqe4wPMIuOaNfj9cRXqT8gDuNQqdts1
oB5yipMxBq1nmZbd5O3tmBqX0ig5DM9FMUBdUCyna4WzIsAdgd0+4Neo/bVrrVFM2WlWbH2zxMlR
+6ljM0cPztIXRLssMCpIt34W03vyMgTdD8v6EYwXYyHZSEoXQwyPKVm11XWh/+xqbLjEcW2y5La0
NIahuBoQYmmQSTSoML0f2EW9qXJsqBocSCO06/6NX20RR68MObqv+nu9ym7qyWurLWkXeEpyGB6G
uIy4ErWSinHJq8yl1hruqhx7rvFGMotVCuxLV4fzwV8HRsMFLnU0JYTfwWGo2hp4TjQVjFvmRsFo
fkhMWvlF+AgKjXONtyjoD6/Cy8B6nMjkZl2vVOleGK/DaOuBUQj1hwgjLDV+1dRmKXY4ClfnnXan
tQ8K3KYK2w7NekSLcaUa29oCJxG4y6K98Ntor6pgwidnS0wcBCwp6Hy7zfryjjzYXdzp7F/4O44j
VjHR2Ri/q4K/rEDryN5dM4YX/I0730/fUpzs0kdPuKRrQ3WE4lLjmh0mO7O9i0vxXY7bi6p+H/E9
aui6cS0cVow3PUKs6Mm72s/P2nEykustO1TfNGDsgasv5ES68WG6aHXCrRKkQ9OxrbBF6RqylWbn
DtU20TadCK0tpD6slOelN64Cz3KyAZw4wkHdupWKiotvtxNzgKsSL1sy1g2FVZIrdtObqyLahSxW
CTgjTy6WIES3sWktcW2wA4v8UZavyrbFMtfjI2E6qT42bXQOi3shRwyYirSrDFM4okgRV1hRCItK
yJnUL0VeL8q8Am3yVI1gVS5MiLBlO5m773shxudJX1TDdZRBiMXcAlKQmVxO9FeL0R0GOOYJ68FM
ruNuJ7ecX40MtG6/qv33DirGUOAfmLU7s48XOhaQKHGpGhe21pdODHZVFv2Voe1VEYLMM85XWBE9
ZemlHPgLM31OmpequAn0m8g9uO1TN8JlHwJMyTh4Db0zDqzm5DnBR7S1aFtiYdd8FG0g7WSkj6Bj
Gl3BU9TjbEW/B+iZNr2PrB9iCSTNwogHTnr6JuA0Veb3naYB4MB/4CVTb6CVIVcfp2uAk+JSGzxn
BonJBF4WSY4sKK56zOuynLmkuStkNeSdU4x0y+BaHFUcotIXP9XAibSmPYrAp8BzwT6EDyWMUIQk
YaO08TbroAZplzm2rnppkjJXcXmN13IJ98Mor72ioMtZ0S8yubh1U5BSSUV/hhIUN7XWuifKOrNy
0q9bljnJynW69WmY+nrLikQP+E0NeSTcepsULQu4RdrJT7X6cnf9XLX6CKPCOQAdToHhjy6mfBxY
jjGOdQzsbtX8gJnw8OLixvF9lmRW2vwjzKw41ia12+k0fjo0uuCm9txWse3pJ1oI5qmYP6LMiuxS
bahSlk5EvEX3br4XV8EPTqYbHBepCcBmcvyd4TQ7/6dxohfja3PEr9v557c4/fmn4mYvCZ6eNzxe
n1/J/RPcxRPvb9Y/8HcEkkwi7AaZVt7Zpbsxa6saA/o1q2XvqHbscOSL7N6G2rTqHpQTErmZXvzP
cLOkVopzWSpbAgagjrtmN8eSb1FXtulMBADMlh3ACju6GB1WBIpvp8IfHS6fnnaaHJ/eJzwwQaUR
UXZwCrnolpKTXdGaaDrRtoUGwG0CAyLnpPj3RNS51FnsRKWKOHY6NPsutVWxzkYKNE7j6KsIttFe
nrZU+19oRp9G/6ca369x+/txJ4+Bz4+bJerYdDWBuVg42NgvQsfdGku8eJbDXtt+PxWPppKoI1Lf
Jz81tUh9jWZw3aEAE+L3iUPaSrdDp6zsyIZiusW+8mezb04M3o+27/nzfY44m/0dLdBumzA9qmV4
S9V5qz0aq+4eQtZSefHu1C3nH7u4xIZ7m2zBNV2nS5IKq2x/4smPLXaff8dsfZBrvTWtiievlpS5
esfdkWQwF9laW8IKkS/MeIUj3bp5GN9ORD72hT9Hni0Qbt/2rQCm2hH2zVJZNWvXkc4bAAjoSzen
BILTWvDd657G+afZ41t9wHpPMAp8TsuxwA1fFP9KCvaA6J0TTzb98u+CTe/8U7Cc8mOs5HzbSZli
PUzeS5njnuHyt4qXXGvjHebU2n8adbYc6nUV95VEVNIo0gWkHlgI3HZMcP4+Y0mxLRVdDDiwE097
6jvO1sVWVLusNT9GMtRFJ1qyDOuIKqZlWBMWJxUVRz8lOgoFSBDNQfPmUd8wjaYW4DCKu/GMdFF1
sK4DMCGSHe61c2UtLTFOvyNPYp3Y0f7YcBAhox7h7DFhQzTaWr5+V9/XjTgLUsWp6WdU0dFlP6kU
29pO33cb4fbEe51m3udRNIv2IXn9NIrwbKWu3eFmS/8o0ZS9f2MtrUOxVWxx416fWpFmXeL0oExP
ByvLAC1Od+x8DXSjhgSURLx2NdzjmrvmTG5Hl+rmX8ADzbeVj1iKYbFrI6oCP/D1Tcq11olW0U6r
zrDMrhFcO/lD+vDag9Aoz+s1gNfw1PyY5+inmMiadCTklCBg6XyNaSZxUEfiwKw803fdOjpUq/Aa
AwOn2pz4cvP5P4ukz9ZUQff7RjVEjj4r0kzlLauOtapffhFCkMEpdwA7Nfsj6r9V4/q/UxqMwk9E
R8hb/l3zm3yTlv/nrJIMBug/r6NRMq/Lr5rk6S/83WKp/EWhS6ThHXIafby/q2iK/hcHZIXTqzk1
An74GP3dYimZf4myCHNkapOXFN1g0f1HEY36mkbHvkX/7ITTkP+tItrX7d+AD0aRdmqRQ5uGRE2b
Js2nRcYrkRdE46gCYEwuAjU5S3qa3gfvzSfD8OmdXP5auf5H2iSXLIF19T//6+usmEJRsUeBzCMB
rwMm9zWUlmIeLUQG55oOW7ewB7WmwWI9dZT7urT8I4wOOM6in/WPnvModlOzlQgzaY71Angu6IqA
A1V0Jq70FY0LO6HdnjpfHH+431FnD2cqaSgNAqCYAQ8WMn514uTmeEJ7cuzRTHw0GUoyg8Ka7bSh
0fhmh0p9IZXbZGoVy5ZKfiLGsQf5HYPr79evNKjVOECfVBcw5CC2b6Tq9fthMLuRfnwgFPiMec7b
qIXmaz/dSaUZRjyFeqW9VvfFubBIdmQNyVO6t9JafxXIQ5AmX3iOdft97CMvEKULmQPmo4QH2WwL
GHMxFQuP0EF9NuHvyavSHvWfxZgd/iJDr5oqJwbtNfiaLGiktluqtN9H+QPtMQl2Pj/KbMC1XahZ
HrvcB7Gl3k5UOPfMOteWyVnnyM6woc0rP/FoH5/m95Hk16f7HHQ2AN1YVEfPJ+iwrh1lpS6LQ8H/
oNNpXThUXZ323rzol4pd0sTvXgtvenliEZmdwX79BHkC4dFlgnx+PnraShs7OrPB9XMvBFkd7ZK1
ZXu30jK9Ek5O6xkN7+9wjBVW4QkdMS/sh1bbkbbvp3DdMm1t8bm9LKmp4XWwjGyNw6anbxW8Hk8K
zo+NVflT5Nm7HocMnrU3qNTCVx1mtY21kdtTjdJ/Lv8yaV6Z6SjKKhqM2YQwx2bAwIQgzHnYxelW
cR9Gk6KLe2panIo0mxaxD+/YyFkgIyt2IrL2iZ5SEiiCZVQKpvO/MTuQeHGctVQOtdOe+3lbc4Wm
tepgGqg76NU4DpOkAXxzrTrmBZZE6hkyscPJLMKRtVP6FNWYrZ1VZllNlxG1s7ulakfIWDfjC4d2
Ii6mWZlj0Pp04lGnR5nPSU4R2IIYk7jTVL4+Kg6vQjVSBF6Yd/A9rMYOnyaYYOVI76gjyo3e2cPT
lJ7SVw0aNKTDp9pfjj72p18w/fmnM0RaW1kb0ge2gGFBfTLPtiEOiSc+6bHxAwWKg4qOMEmWZ+PH
g9aejdMX9aLIkUpxQQsz8oHSLq3379/o0cdROWPhZSlPyq6vj9NOPtsh0pdFI19JCVk1jHz/swiz
tbsQzVCWYz6ZSMk1yTFOi7L19yGO7g/Kp6eYLR9yZPZlPcWYFq6J+SLkO2F0Eu6ro629U7M9WPgH
LL8Pe/wrTQdKsrJTAv3ru9OD1JWShKh6WixVazeoZ2H8w61PxTl6iFDoSPtHoNmYy+JKy1CBsjpS
CkD02YxrhZbV+DUzl7RJug6t40sQ5cauNv3NaS7gH1rKaf/9/ANmK2eW5EXPGQ2PYMiT49mBvhDo
ecNFu1SW5c9TJYmT4WaDUvQak13RUhelU92LANrY8LfKdW9LtnQIlxQpTgygY9vP5+ebjVEY3oWf
Taf1bsyQ1NI2W/706ev9frwcnWsUjRAJwbflVPt1vCRV6EnNyGMViALCUqZFafV9hFna/tcOjkzc
BMHBf6Mj+xpCazoxM2pC1K/du/9m/sTYyLbufMzLdngLsYPXB+VO3osb40k6sThPL+mPtfl3bGu2
IWBl6vW5yiDR1KH3FspkC9Tk6rBD8FzhQzn0GAAhKD5xTjv67T6Fnb1VTc2EOgb1Ahf8pRh3bkxH
hXkqGXZ030EZOF3p0NzORTiN4cWiP3xMgNYxcXcq7JL+CkoEwVq4g0RBRX68rjkMJjSDbFL7ZCLw
6GJjAXDTZAhd5Ai+ftlyhJefd3zZatktMcFx6hcr3UIIZeqLTuQEq5hdMVkYp4iER0+FyqfIs8mB
hZJlajmR1Xg5Ngt9HWwoB+HhsfbcDYJWJ+MAjoma8hQ8fD+cj46oT5Fny3qQ4QWIvZC6EDh6o+/z
BqoGLhVXkPODYZzYqGZOyn9Pnk/hZpPHHXt6GSseVNxJaGvu28Qe6cJcGPsKUgf1V2OHNfgVNa+t
eyE6iTO83GkU2dHx0r+KROK0anjaQv6YU79/0jwt2uXx30uGulZWfWSHF+2GlDrAoAwt2iK/O5XO
O7pGfQo4m0114xt+jg58UTQgUo18V4YnirSnIpDs+XyAKtxId5VpIOdq7Uje7diKJ1aEo9emTyN2
3iudAhEaQB9Nc6Whc4hZGtn50nzFStYRQHh+P0qnUfjdN5oe+NOJ0A1yjJ4GogntjayJG0Rs/sK3
LBzDPHwKy2UfD+vvQ556h7P9GEQPBcN2esCeRqTgLM31zfcRju7BqkS+mnO2jLZ0drhJsDHSynDq
vRNS6WCi3lvCTBWXpNjC0akVM7rQ0P44puGnW9PMcLjBXdyAS9QLW5oPq01QlumSZsj2RBXv2IKv
0gU/ZfFUqpez9UhCUAiLgs0aiRL6EARZ9hBqg1OFerj8/i0c+7RkMYlCK7/Mjfjrp/UqJVG8hpeg
YBMYmnm9iqPOiUv9OhMidpy2epTK6Pr7oMdW+s9BZyu9MtaCIFhkKdXCRCPWLJMC7Q4WSeL4+p9F
mr3JVqzZakDOLsbcq14t7PlWAAyDXeqhrqzTqDy1V596tPmC7tVhXZIvXZTKu5fjyUxL90jaaLBy
5/tHOz5Ifn+52VquJv6oBR6RimJv4ghTKoeoP9Wic2wa0u8zXbllzfojuYeNdBPlKfaQQReLywbG
1gFnscw7tZ4d2wfpEQA/AMgN6MfsYQK36IQYAshiuEq3waa5mpowpm3Avx5WwZbNgMs26OJTCJWj
L/F33PmJzoo8bAanhAn2T2vgaE4qL63QrhfYQ1O41nS7e6EX8/L7T3f8rf7301qzLUisAwUD2umt
1j/C7DXw/RNj4+jrVJFrAeMxVH0OqdNQhcqW26nQhprbVjBwLkWCLCmVSZNHAtg+VlffP9LRcf8p
4mxKl7FiNcicyWXTlBrluLIFtqH7kxbuxLPNmjt+HWK4zFsKlhawuP/gRXV15mfaNFZ27pqWYM7/
+TI8dxf4VE09Myc2P/no1/odb46S1kwBd91pbFa0NTD0I46G+pt/ERy8pTaRV+lRGpz2vLuI6OgY
35pN9ZLdnLrASUdX6k8/YzZohiQNusCdbnBko5qdvtZ36dNwFzrCue5YEUc0aq278Wf989SJ6Wjy
4dMbV2YHmrYaJc4bfNwp9Diumqt+P/mxpNcSuf0V6B87ujhVgjk6NeG2GeC51Elk9nVn4tvXkakz
NUuXdy8MQfEqpyHm7L5ZnFgGjt190MRRTNYoYHN9/RqqNmU37PyeqplJjkFy73zBu/AV/XkozAtr
oLOuD4OLVvZP7PNHjyAQ2kF2gfMFsjZb9qJ+IhtTyl8EebbESW4lJugYrPrKwBo+d+m0HTT3EqPG
c5msfCeZa4SYy7byfkij0J0Y6Eem8ASBUYGY04ZBvuzrWxDqum6Tgbcgx+T+vZVuZbvSapZRcso6
YNab8DGFv4SarRaGjEhM7BlQOZ0XE7rK20nnw0qB5VucOOadeqrZCSA0rabUp4y/2iYLrHBvejPc
Bmq5HvrixLHm2Klc5t5KZdjkc8pzXl5aCyAcMEcH0C6tjNW4AWezhFNB/eRf4C0deTIA1ASidDKV
kGeDR9VKtbGyhu+1Ls+K5/y2vGCQmFvExUsxsau3bIU75vpUevjIvPwcdr5lDohd2mDaW0KEKMsc
ognqjGBK4PrJ8vtN5VSo2bws5aijgYfp0UgH3S3sLHy2ovHE2ePIXvnleWaLm6BhfB3UvMa+urJ8
edNC1vGwMI618CHByfP7R/pIbM/uUuwVIl3PXDsAZs1uHUFUBlYlMkZib3yXC9+Cj9E5kdRcpiOO
smNDCkbvyiesuOKllfp7aipXwaC661qVntQ4rm3djdABiBkyJs89D/ys2VnjZMyqd54DRYCu8ArD
rNxbghxTFkUe4KOFx+uJlNGRr8PJgjQczUVst/psEjdSmXhFhxtxjj9AIW4a+d7H9/r793Xk6/C6
FNiQXNLorZgPAanV+qhqSfdJEfRHz+6T2rEEfa2I3tp15ROf58he/yXcbDDEupdWVsNgEPthp6vq
j1pTgxPr7LH3RmMqbELc6dFUz7KI0tDWSIB5JN/apvKdJ56Pwf33b+1oCDYyZN7wwP64QGp9mCil
z95piJOvdxb97GQTiI2qrr8PNCMzfazkE/NK/rggKCjHv24afgp+wMh4GHntXbsHcYfdhhNcIeB2
bR9Qk7GoVv0ycxLvDJ5XcNNsTrW8HqtiQ6VifEztNTQRTi/jU3ZCwfIz8zJWCfmHezCvRse3kyvz
yT2rPwjUjUPR4B3P24W4Dy4EFOUndvGjQ/RT/Nk80ExUVmXGPJiUOHEgYBqj/y/Szms5bmRZ10+E
CHhzi0ajDdkkRSNKukGIMvDe4+nPB+6IPSS6T2PN2hejCF2MsqtQJivzNw7u83bb3NV6s7JCL0fD
uZH9AHJkSZqwUsWakoK3M67xt6Gm/nlnyXW9E1nVqcZ44PoHli7FkwEvSWjOXvA4oNRumsLEC7ri
orZke8Rq7H80H5G9LG8xWH6Hi8PiWvPlu3C/sT34qurcITzTE7RaLYBAyl5Ud/5+PLUvaKCZ0XbG
os6gYv0tfqobGwLjmuvQhXRQp49OzokaKDp6izNH8JJxpEVL0lkUzVbwsi1OmrPC9H0cWD/LClOw
0ZffvG5Y66pfSowIjeI+mShVmSUkVa7loeNTkEHQ5vOOLZL+3ZEG30be64/Xv+ylo+5DqGXhVfeH
vprM+WQtNGOrhpVyCKW4XVs/F54tH0f0PuIPu1OuRcIMjGh+OzS4KkJ0CP1NuJsRvgoYX90N7mAf
ONmJJOL6EC+uIOpoHNQg1M4U8FUx8uRSZAXVKGtlpQgTsC10O0Ula9TG++vBLj3Q4K1QWRZVGQTg
8qqKpgQH3nm9Nm67nV0rhNduusm/zD6dPf71VLho7uEjnbviTbByEF868VmxFi1K9FKxx/18CHok
GoI+keZOiXYo2uGmSPofKKuthLn0FKSqwGuF/6gLLTvCJYZYQ5hy/Ag3g4tGlRO53nP8RwUuFD/k
LmoML8rh+sReHNqHkPNC/rCCilDwMVfmMrPkCM/s2JAQjK/qe5T/1ZUzZy3U4ioRNNkvgoTnZu/R
iLaUB0UYj7WlSSsL81IN49M0Lu6MMsqNcMiYRnj6m6JD2WWT/vB6tkXrTFsxuI2OkNWuz+PFY400
Dd8oC7mwZXOWjZhr0RxTPJZ38bHCLER1u9NqtUDmeywzXLoAiHvOeCdx+S4xZR7sOsmJDVx6J/r4
+8WbFOAcp1jzxzrkr9eHdfGbfUhDF8sjTgvLF6SSOig6mXk0HicEREa9cP9vYRZLo61zqZLTGk2S
SJPdOhHKF7g2mZNlwqqw83zBnM/gP5n1fCd/WPGYuiC9JzOkBMKJh10bkLjWgW5c2NXLGszp0j3A
gxWBYAPIGH2Az8HGsdPkSCeYIfxUfYpbXbIydZeOYYzuWA0sOs7FxXB6AwkyQ5vPjLZ6CGRGMZbd
PkAa3NbMcu0YvrT8PkZbVOCxcBw68kQ6GiAKxy1k5QEaIaJBOwzesWXb/vt18THcYvpa/DR4mswV
ZAvCrQyVvEyQ/q7BB1wPdKlLDYLpf6fxPRX/sCrgsCL6EFVUqbYtEKDuID3Hx/KPcqedPGOXHmhF
7RoBDZ21K/ziCsE6AZm0Wfh12SNSxFzKdI0X/9yYRw3Et7VbZZ9jPKfglYMz67qb71rIxflI6zM0
ap2QWev1diWFT5axdnBcKtcwof+Ma7Eu064ZgmAkSOfGd+p22Bfb0YV2ZFdYH66VTdZGtFiWQcbV
7Y1ss17h1aoX9e+in8qVq/JiDvJxSIvVWJd1k0zl+5Ci8VVGD8TT7Jlc7Tnhpv9WmJtafGj9XVfc
zVWp/xXm/v8qPF+e1Pm9Dp/bkGnnLI4TKTQGIeUXRAc1v5FxX7Y2/AW64+/xttqtlsUvbndAoUD7
4DqhEfw5Xp0GUqaKpLFQ2qtD5qanhtp0epsf8of1cBe/Iq1SemGgkpGy/hyN7MuIioxoXlDqM7/f
tztPWjvC5t+8PP+VD1HmMX/Y6SQHHmBxohQI2Dz6e2kfvlBot81vouvZzW71yr504dD9xWkP5WET
2uzngIGSS1GkckK3gSYf5WJUbySz8fYNoDy0yaxon3ee5xpxirAMr7Wt2nYdnkDWtFKtvbh8LHG2
cpIR0jaWRWglxT6FHTs/N3sIypkz7FEq21i7ZCs8/DdX38dgi1Mm84xJ7udMRai+p9ajnGcrpZ4L
y8WQNZ3Ggk5Jz1oW+4S+izSv40OipbqLFYQqk931W+FC9sNiBMNgsuN4ky62W6IGkRYJIR0KcUJe
QkLyAjhc9+8vubk9AugX7xk6Eotln9dlbg2axw1QvZQo3UlwEYz+278dCrUqRDw1nMKAeS/rOE3Y
JYrc8YQpW2TV5JexKexeWjNqnQ/1z3uLKDOalf3LqbFsK0WaMOp9WWl2FQrI5Hzxq3abGwcSfadF
3fa/GNKHYIuNLHiN5Y0KnsVm8dsYb331UTTW0vrz7IoBoc8I292A7S4uEtPSqhsNdToWcVS3m8Ea
pwez9NHiE0y0i6y1Jsf5gsPlZW69Qrqh/brsvqpGU2b6FGgU+CanBoKuyV9girnXJ+5846DXAXEf
vwJMCzAu+HwgAZ5K9apuGFSaOCZivciarKzpCwthpizxTAFXDY9v8W3qgTZO7WmUDQ382DxVO4yp
gAO48Tqow12MEtrKYqA1c7b2ZAPbXgtcPwIXnAefR4X0VUqFAPWzpJbCbW0o9bfaM4KvfVaIbjK7
84x+VKLTbojcLTlLxQ+K2rc9tS9ezDiQ3pJOKn+2jaI/TTA9HjK9DN4iq4ju47xsnTETu02aBf2N
lonTyfCV7sHUkujJk+vshNOR/Cj7qlzY3mA0xnOeQ5zXQgRecCoQt8OIc4cVDySxdCUGtXxWahU1
4ajQzX0vCdXO05Li1AvpqW/R3+omMXS9OMu3PSZb26FpSxeRx62utNpLZvatnY/t3zjMJSfTC4Sc
O5Ts/LogXIiwPLZOoKysisx8sB4rJB8P0yAMd5WUyLfKMN2hCzkdkecdiKT9qnxFejTFbNymEU4D
oYlaWxCmxtEaxgox8ipwahx67EmbpXqAyzoCrgQ2tTaabzlOY2hflAglaShLdmrthk32VQ5q5XYm
hjc25p3Ylk2A9+OsD7ZWGT7rAAPjvEYS0uzKTRZq9PLMiSJWriA2rTSYuGQ9fju0CPZTk8FEJKu7
Q0rTOERp+aYaRf8sGmgm23JgoNEkVa8FgDGQVr1oC6aGTt0gaaRijb4pSsQjjTb8C5fuVVHCH20T
bvumJ7guDGhyFJ0rIY6C6FWqbsUp8+wRbIebTuiJ5aYanqY0i1D2DPR9Eis/2qzFkR1tyUZLd1VV
vWm1jvNEO+5jf1CekmFKj6mgDXeWEipPYQtIMUFx3fB4PdldJQa7MTN3XC6nSMtYJLidzt4G2aYQ
ZN6jGX4Dulgc6rCQHK/VnjWtzXeKlGI2KVmPbWFITpG2r4pc/ejl8E5rm++4xXvfNQGZ+d7KrNui
FfONWkm/ah89IyY23VdN/MvAHs5RDPTaJDN88rUxOiVlJGG1WmJlX036U1RPCmUnNfNmJT7sLyp/
0PkoPY4Leq7sGs9DSQq5SyQac/RUIlTRhU6BxGZK8mNQqOUpEAvxAICy39Doz91a5i5rBzl5TSK9
EW0PTXzHQmx7rzVdsYnCtniV1GLAViSJHTlFZKsRlBr5sPAt6ZNTORb6U16L7cZrAsTDYgO5Mg0N
q7j5zpwHjh74mit6eX4ohhyYbTcLtaIBX2JDTimrOoby6G/5B/DvEJD4zHEk2+F5kbebcUwlOw0h
OXm6OvHR9ZNSK9+zodupCaKrtNK7WyPPdqEc33mhhdC44it/I6lEJgy7iUOn9tuSzASN6jAX/066
VO4NgID3pZSllBWKunbqIAuwLi7MEnVMEztjDNPMXdoI4XdRSq17TivhVGYJuuBBa7nAQTOMDyxz
q/YauglmornoeRU3XljJB0/CfzBNGhGbgsj7XYxtCdKOE9GeeDDcTlMr70ovn57R41S3kphZ+yRP
or1hTeGPsQm92k0VrfgzNhB1eJ91rEpUptni3dA6odTUMuYnWTHsskQAqGlFpWLuY10Wmi2+XLHh
1OiyPzHnGQJMnUJjFJekgC/qgxzZ1jEqZQh4SP1zko5lttdxoNSdMTcDdGuHKrpFEUJ/FYCj76tA
TL/ESY6AQa/7vxHWs9BbrQ3sBNJuN0hWm9o5gpPbuh5kV2nS4h49EhyAy9Z3tVASD9Ls8AjeK7YL
RbxH3T2ANRBgMZvL9de4NKF09Z7aYuMieW7Jx3hqW7knUojcZBzqnGlSgKI/xkpveRcWyMJV3Ver
F7qKGldUvchFOtle0sSHSm2iR5mn0H6UrD9lGeqG7aVNf4iLJsZHphbQlrUUB/wzh3I2vrVaj45g
W1nB09Dm/X1tDQQeqk0jpd1DVtaROwmFj8vkmB/UpIic2kpFJ+zE4X7QumYz5FO7bdNAu9fgS2+w
urG2Qam19/3ISu5HU9voVUlHLvFNLDdi6XEs0uaLV+JRUJeTfii1EAMOpGz3YqdLIG4wP5GQk9vU
YQZ9GJnj6kshZ5pDhwgttAaxUExBEYzsjIZzd8p3YY5fFzdlcMgmwdgW+igc8VpLGzvoU6t0tCwp
ke7LmoCevhbdyQVWW+rEFVGos7r8EHBEShmmrW3oIxDY+QduQAxENDk4KBYnSRzooDipQNuSGftO
XMt887Lrb40IW1YvK/U7vp1/Z+EQbysp97o8pr+EAgXkOtPQABvVTPiDPW+xF9NOvK19ASvDpjUA
55k5ftZ+hCCHWH314op7KOiokZVDN75ZsdW+5K0uI76vRSNs1aR5a4Zx+DU26pseBsJfD7ozmXKL
MYc/hChRDmZ8Z3mCt/FjX72pjKZwos6s936UJycfW3voDTxZQ9VMDp6nJHuj1BxT9b6IVnwqixue
EoGL7SwKXGKSfFOGvEBTt7TcHNH929CTcLiwZFa9EHTCrxgHPfQOZeto1n60NcZRPCVBquabTsyt
XdflIdYSYm9nufg9ENppL4xGfBBaNdjUgiQ8RlKX1RvZDyXWa2X+CpKkeDTUTLsbSy/72/qidTBV
tIOrABn5Rvdfo0EPXEGatbLZlqg78f8mhh22nVbtyzCq7iOsb3t+b6M8yD1a/0KUyEgcNz0laDoJ
7bSpE7xcxsDHUlIS4/SxTFKz2hhGZH7tuiFJd74yZbuppEzDYQXeDLXqVm57colA3AK9V52ed5dj
KhxQshDpDhMzOMrYYX5i9vmBk0hiuVX6LsGM0NHLELXEQa/cooPgUORyFtrqWFEzxBc4xNCkjqA9
yxZCWBluoQ2+DOquVPxedJUiCl4HHakyR2sN7Zvll8qhH9RA3JntUDd3KfIIKbtCq+4Fs5G/qb0y
6IitmtILKXP1hurk5JBjGjdkFAmdKRbKXdkAHovU2jykgtrfTgN0/QT9OuY5bHaRwLZT0i6/LQM5
eIrMd9nYoIIfLU4xh1gabRAiDn6OmVwAVmmqXt2oIJF3fg9J0akSy5PYX4p/F1MLlfZ1GJrSjdkb
441f4V2Fawp5y4YrsvxNtmcKtiIUnEx6HOIkEQtZFoMnaTLpgHQfItk59QgKWfqYDk6MU0xgy5GW
bEwJv0k2Ec3U0M4EOcn3HcLa2KBYkoCdRJii0F4bpY04uvBgpIn+IyvDEantsUQTNYvzyPzRe4rl
Yn2bYg5GeZqGCKvG1Rqff1MI6u57gwHRIWZW7wKlhItb1uKrEJTVXx+pylOsFVzNslECs8iaQn4q
wKhQSq/04qEK1ORrbtZCeBTy2VuykPqxgSCaqFgPK9JQA21U2+cUw5K/utRX36aol++D3s9uvDiy
TsiL+7h/6br3yMpLpT2ZSDZfT8qrVce50zWR8RWdM/UHanzitwi1qCffMBGfLMUhIU8Wy1tNgFWk
1aN0SKq0ufG1dNyW0wheoKym+Ls+mPkXru0WnTRBL61tpw6YL82GVgg2WH1zL6CdlG4gCdBo71U/
asEnJsPXwDTLO7IqqC1ZEhr7SBpy3x20GIdfxucjxNM1yluEKHoIR7xJT2M0xi+SGJXeNguRKdmq
NfefLfPiuR3lMb63xFRUdlacTqdSR6HlaPSD9oheOjFVv0FLWguC4reSh/6DUGW44zRaJu+HgK5G
bRft1FUtSrdFKx+Q1G36V5Eto9+yfcVnU6rqLxCNuG+VWKQDEbYRBiFZIeGhBr5U+lG1cdMdW4Cu
yk9U8aWqwVFJyVAuhvtiCPdRmoe/az16A71TbsTaEjH9YCe0jWXcK3rGIyeQJODHdZN5m1axksqh
Vxlr+JpqsmM0nfRsWFHq+t1gijuZa/PU0gKBjdmqCmCRJC99GiNxf5eKJrmtBXhIsJuxLo9lmgjV
tvQRZ8/8TP2aaEV2H+YDEtQpZZnbXorGuwoM2OQAJht3sd/XR0sqW5y08dpTIthdStVEyCkLZY7g
KQraqjKaRy/whE3ajeZjnpneMRG76ajJZe27SWhWrqAK9UGFZvAHV9Q0sGsljvYJhcJtpXjjbTwO
VZi/+p6P3NPkpZsyw1vbFvFFvTP8qrptDc6tKgwqzoTwpOvDbRmLITLGk/o3yLICb6rWcLhDkVsw
FGNjleVw5Nk0i7QLQjaiuZHXP0QhpG7SavWNhCUryv1tSl6kptkhwsX5pxBFyAirafpmgotDhEZJ
ojsQS8aN7xXpAWH9HP/xTDYPJIqCxjofsl3Cq2Sbaj2JfWyOzpgaPS8SQThgCJzdTJACftdR2R+1
Dt3jro/zV5WP4k6JPBy7LsD9bpg0cus8crtBgis5Snn9t9QK4zYt9WQfjWpPUmdkzZY8WfiBfnTw
0plRUdkoyZmvcVApdmZWxdFrEm3vK1qHwUOi+sVmStX0LsNwG4+zkRzMF2TtroSH8aPBAc4RFKGv
bGHAU6atJTSmAYceCiWNf/ZDIu0ypVRPMTZGd+zV0dpSmSzeIkWanXAbabAhc8Rfs0kJ8JKI/aBE
skGK9lIjD4+4rhkpf0/rxu4AeWY2S0riXZCM4rZQBcsOjDS87ds0OfRd0Npig9KDVxvFrrGQfBaU
HN5mH7OucacuNoOmR4fCSwdX98JgX9ayeK/UgvysGjH6Wdi28Sb2BrTdo1g8TZGIO06ft6/dGOiH
0ZSC+zGUPIeKXfeTB1TmlJMiu9mY9Q5wIfGb2gTNF3/0SZx7NSZtSfFkbzmPN0aR8t5TPfZP3liv
em90z02fJQ7WeHhVJGqBp0JaPvHukO+yXqcQ4aV1HDp9rCtPat+ZhT2kBolmTlkYs/Pyzoj98ank
PboD9dO9Cknf7yP82LDmyWv9IRFnF44UTeRjRkEg/yUpQeDxviXDv1Nny6WgIbM71kOce/ey1Abt
ZEeIk1u37VCYIj52phxt07ivYg3oaVoKxUbWg0jeFpMe6I8hQj6IlOp6O7pTEfiqiw99n+xqOR4Q
4m+FtkTFN2kAaEVtEKLqbvWavBNiL5APUSLk7QH5/KRw605PrAfBSvqfdKKa+h4OiZE7puhNQsyo
A9UkXVT0PSCPCn87BXjsaeyL1FqpXF8qhqkylCKIHNTC1Lk+96HJYdZBa6YZdcu+8/5QAkSAn+xh
pZ9wXq2UjY9BFl23RsCFWgoJoum17Tc/vFZ1uZBXoqwNZVGEH5KJTy4UGod4+dwm5p4W0Qqn9FJn
7+NIlqjRQuss5LTnkdDWNlzqSNar6m+APZanGTUy0o6x2+fqy2gc/wOw+eWJRH5LAzyCOMhZ6VLK
q1ygrfcuw9WSh208/xjv0L13G4qVmw55FDSL7tZ0DC/P7T+BF2XalJMljWLGPdY1BgEKFkB9Zvgr
07s2vEW9OfD6qitmBkjRVrbpmQclRHMFU5l/W9ZmOSJjZkhAwM+1sjxDn7wkIgxVhG1fcsJWa2jU
S5wSgx4KQAHAv6gBLfZVmnjNEGV8qX4jbiQHC7zhT0drW9jlblq/Wk5xWiulX0KFfepCzdP7YS8r
HE6ClvCgaejaZd/lFw1elLDJb/2DtMGhM96uS8Ce9z3kTzEXzbvRy0Ml05nLofxidOiqi79q+bFu
u5Ue3nuT7nPH6HOgxYSKsR8qzQymRqB0Fi4G2Mc73bU2iAnv9XJbvKw1tdeGtji1usHvvR7Mv91k
1aMeFORE6KBmsj1o5lqv+Xx/zU2wf9ogi5U/lj3bWqAHOougVmTXtrwNjz52nJtxxofh/+euUbsu
QLYJCp54FppAQXDZ5W0SXzTUkX5zv5ncWep7zkqR9ftS/kDs6GBtW0DjSO7twIzrFOelDQyotcbZ
xZHTxGKzIDpxprTEnHZGl0pQFmmW3E2Fpz9GPqWJ61v+fG/oosE2pI08k8354/PeUNOkz+sZTVxv
QZnA073FJ4Qh+3/MW4w+HXIoqK0rB83ZebYIujg1R1mnk9TpMwEAnZIQ6c2HTPxxfWRrMRYrp694
ZNZw92yjtZxARMAfpFWLc+L1MGebYR7KOxgaeoFmvl+MH86WNDQ1PEWZvzh58ot2o2OMYiW/JhxP
rge6OJ4PgRa3uFWnsdbWXKhZkB98PfqGISXGGytpz7mAzTwefcYI07PnZFlMW2kJsChqNpzWyhDf
G9yk/o4RnIXoS9LUOz/8koXBVqLY3/FqJ+XeNigT+KoO76faThF6l3Fqi3rmRmaychrMQ/x01L3/
NtBxYMxRaF2Cd0xPsMJWZUvMkPt6F+9miGjqruFNLn1SQ1FnNS5JAq68mIIqUVsMPJmCaYrcuYdM
KWaDfcJcf/ovPurHUPMh8GH1qIOUJY1vckvQ5gxzeROZ9UabkpVFevGrfowzL64PcZAVhPMlMnPB
oTjgsTIbCgh30j5W3PIYcVnMGRpP5P4+sbY8pdfYEvMltPxyVLqYTgMLx7Nbv281rD0MTlST6q8Y
PaXTz0H/EcmxO/mKe32jnN+IM/mEFzS8OcxAz5gZUSZ3dQsM3p5+tT/rL/nGcxpb+yIhQ1btfGcN
AH52UM/hkHlGnIhzFFjZ57kdglZPWki0NgTV/kcyJvJXIxh/XR/UpSAaRDaMLi0FXekFkQl/IdlU
fT5gW2T9kRzNvxHLNt5cj3LhjLHY/RTJDYkgy4uvSoIiiVtmro/22vjVV77q0coePh/IvKW4auCP
gOhSFrOFYzXmk7S47dAYqUxnOySfVhbAnH98XmyoCqAqbqF2rCLksZgrs2rSUMrn/ASrE1HHrre4
VZLJKTg8kYw79lG8cmqezxsfX9WRNyZx1jRjcWIMNObzcUb5xQA2TLwpJeyIY/NfPzbA730MM8/t
h10sdWbJD2Bg1YxUboNvlHZWRjJP/3LuPoZYHBRS3tdiojOSIdQ2avtTFdAMpHZQUjWU8+315XaO
GV4MaD6JPwzI6ssRjRmi9ceq3WXP87FE5+I5eo1vy1vPjnH/ePXdNS2v8wOepAoZeCqvoAp1YzHI
VA3KQgxrcJ8SwM82dn2tg+OKgnq0wtg4X+0a+CpTBCuIQe2ZPDSecOHcL9DZUDot3gziLjr1h5Vp
nBf0549GFMBVEOPZVHDkP0+j3+OPVKIVZKsChFuW4CiM+1rG3Sk2vlLU3UkWfiZZczLbr9dDXxzf
h8iLmSwqyNY01/iABXZ+4EE8eU3j5fzS/zy4xRqpSFnDbijpRmHf7VP264fi3i/mVrd54qF5wFXS
FgfJ/S9GZmrIylCMhQ67SLfUmAJW2k+ASxrDUVOfYvAKcF2es9yzz8YFNV8aEMXNxTmVDaYeZbmu
kXpLrvSMx5X6oh7VTeaaBxpXNl4sDgZmgF+2GG8eRwRndmtaBxe2wqxdzjuHo9iUz1D7ZunVVoWX
bQGwYldaeYbLr6k5ldI128CQupWE58J7Q8PcCMrmvCOQgF+c/22naHjeIZWX4yAZ0AfqgSCUAjC6
UOLlmrh9njmqWOF4nueuKkT3Zv+7B9Rv4qeI6f3KjXchWZh/j6bqPH7QsngnxH84gsRWaqqA5hs5
Zf2zs/AxmfboWblZ+Q5BX69VzVti8dWRzNAYPVwniiyLzRoNeVv582YNxdNY0zvy7oPq5/XFe07U
RLb2Y5DFvkxDRQw9cGlslrGhe2xZ2SaLGvFXIwkikLZIti2uKbAigXiSlZ99hD3f//E3LDZuE9V+
2Gm4RuXti2BgmRkfQX9uBsUEasObTyqwYvwt9nfrZmcXzoxPw18ssmpq1LIZVHx3cr3Z5RXLq2xH
lOEEXDAp95uHWCTLFTALtLkngpWC6/uuOfvGOtngvKu0Mxb0NPhmw9qeH9XK6CbWTmp3s1altY1v
4wNNtcTcDH/1b8lj+hsB1//A0Uo5T4KAv4KCxTmGJsqZXZkszrX8jilQoOqiwLeBECDpR1F1VNXJ
j8FTRifBZg8Oe0x5D/4JHAlCCd5D+AMmvovaCQQMEYWX5ItMlwNnA1zGcmotzJvvRsoTFtDXF8z5
XTLrJSE9AVIcbQBx8dHaMrLawSu4S+Js2IZ1FRwr01hTlDs/8HROu1ncYi56iMtsXauaGnAehFsF
/adD4A+t2+qQ2CRfap22wL/8+qjOKQM4XnwMuKiWAYCb6g5Fq/eCJ5hk2z9a25nvJTvZ7l9TBuZg
IHeRKAM2gPnF50wgm2gqGXoIZ0i8RRzHkcxke308F9YVNiAkNSLZBkL1i5NlyGLJsJCaheDfKtvU
L34Z0Ij1JrcF/4T/7Va12m7lLr4Yk/xJpexGdr18lnQFLmpDH5CvmYILVm6jYHZNIx6Q/AhIBUCW
sia6emmZIFSvMIcGO3j5hpAAu2p4qWt2iAfn1qN+dNAHfXhM5d50Iz8NVir873z2z0cGGnaiAXmZ
LStjWbH4coIxhOCgGaOi3U2IpHSjb4PIL5qnBt2cknd5lslOL1W76x903lafA/NulXgqq9QBoRzM
WcqHCxD1wSaUs4z8ykNDEhhchvd43DxpbdvvhqHKd2MZrJH2zqeXoLOJIsmxDul3UXWs/UmSx56m
Mt6xwmstGNIvoZ96W1Am9SAF1b+v0s3xSMRR65o1RxbZ3GRUvdfKtNe7tv8VSLimSxGXoTLlG8Mc
hRXJjQtJBeFYOxLIP5wclhWkFDXSCoSPbg+/OifcJ+4sSUEL+jQiWvsf2BfO2/rsG1o0v/D1Qbll
uVrBxjSTWcxp+LG5lbcTpLba8faji3np1ttIh+tL5uLX+xBu8fXMCdEJRYGk0pXVMQKho8YHZbZm
7f5cD3TeLdKZyA+RFouT+tiAaiTpqXrqHMvud+GX/1H3ML/NcnrrPMgLT9I5IlcnRQqOuGV9wsMD
F44RETENR2v5mPIgxU9vhMJAJj6r+EUQWfO38O36UM9vvzkf1qCT8IeG49LnbTgW+WgIpHR20NTV
c0l3ex+3Qb+/HuVC+v05zGJCkaxDsUtht2eCK/W75KC5VAFfOnnft1u+6IhpEdbtEBV6+3rotQEu
riYtFKFadEQ2B4y0A/Dn2bfrES6kXZ8Ht0itxy7u6lIkBCicdOftoFvujE0wbz2QGdvCbvCYK2x/
I9qh0+7XJE8vbQvFMuHSzb1TBPM+f0KaOGBpYJDZpoG5s1QY3xAlxKu89t4CTVq7MOYvtdzzH6It
X25tbA2CWM4L9SS56TbfgfuEHgx95T/RwZ6X3zIaFz7EgNmwD6rd57FVSVR3k08Wo+7Uv/3OPEi7
HGtA/eY/4OheupE+xlokglKjFF6dEkt6aoNNcSgwHwAgPzwWr827tWSzKU7CQUTxfOVgm7/QtVHO
iciHu9ADdle8R56tNOcGQ+sG+9Q1VsLMOdK1MIuFIktpG3bIb4FdGiS77KMXLR9fUj3+dX1DXNpy
HyZyeS0g3l6HiUmu5qM5AfXLrqcVkbX3dPnKUM44Y0k8tE3Jt8KB3ZW3iRsKMGIb3luRPavx51x3
2kPX0yt2mzX+6qUN93F8i8NsqqKpqUxudclX6j1APegWapBvS09s9lVMMez6fF5oo8Bh/GcXLNnc
uR6ogd8y2hp/4rkFFdUb9HiNOxWPYtVNUnv2ZJ49Ohq3fDWer4dfWZ3LMh+4qhYOEtFnQ3JO7ff2
1zqJfGV1WosMPwkDq4ZKxMFSfpXiv0myE7OV0tfFe91EJUyV3kma76/XDxstyywZADUJizpuas3V
vs0t51kEADHTTNpFjxK+y/++1sXXg4JqwA5FcGiZYreR7DdFR9BBroxtU7e5C8T1e65B0Kp1I3au
f66L8/gh3OJGF1p86Y2MeQS2atMz2LbCywhd8nqUc+QVKZJJq8PUKPkgr7Q4mfVcibWgJgysw33i
TG+ZEznxTtv5h5Tsls6edUxd/BXH3NFfrge/NESLr0gZH13sM/BA61nmoIJ2t2svAt5VRq9mpr/x
eli57C7EoVaPZ4vKExAy7OJi1/uoABE5aDZEUctJlQnKfT7lN2mRr+buFw5Nk+oAwSQshc6eCrEv
5JArehjE94Lbb/5HRCp8AbYO/xUN2Ka025Ws7MLGBmoChR13TOofZ6RvtTVSkN5zB7F0AYtueZU+
hjoPWyFGMqWT4wczCf/kYfp6/ftdOr4plFH7JNFFMEtbTGybSaFv4n5uN986R6AtLN0U7vBMc3hT
OkZlyyFyYPLeeljTvb10AuC3DsudlycadsujVIiquCnoEFIWGf+mum3kdjZbSDvQ5JJjZadOuKqV
fWEZURqRaEQzXpbSYkcaAibAiYfmqOJPX8SuPo5yQtFdi79fn9ZLcahwU4eZxSepr39OI6YMDOvY
QUxVi/omU4PbxjC2cic/XQ9z6ZlJzQBlFkXjJCXp/BynTAPUYCdLYesP8BcDuwKshJZK6dS30GzG
2lk3Crxw536KuUjjx2HUkryjFjPq6kNZio5fDjsoA3YZ+Jvr47uwEy3E4jhaqKKeK6mL5SgEFWoM
diWLX1uhhzgiV/nK+XnxW/0TZCmfbnSF3ucwvvm30/tJSXdcCRtT8Q7/zVh0MCX0iGeO/edPVSSF
VSjwG/FXVBzw0+DJ0pXpupSdgKtUwFjAbuUFucibY+DKicERitgp/aRbaS/rtwL6bWg0BnfFT2/e
UyBzN8FJ+x7+ldrt9SFenEk0cBEy5P3Kq/3zEPvaa3KjU3jgSZrrJ3d5873VJud6kEsPWEqbqoVe
iTkjFBaD9JLa75Wa41k8dgf4COKp3M2HRnJX3UU3w0nc+/flSj3n0sgUnDh4n2PHDnzl88jMLhqK
MGQ/K1OLxZwhTn9aq4O+6zfDylVwaXshdUbtAZURVspiEot4QOh8hjhp4dY0tnBgN8i3uFodrRz9
8zwtEncLE0dDppoBxGkpYREaUHFaSVAouaVOklPLCaT/R9p57ciNLN36iQjQm1uybHu11FJrbgi5
ofeeT/9/qY2zp4tNFLfmDGYAAQMoKpOZkWFWrOXaA6yJ2q05t//ilmkUwmCgpPVuLXlgskIrJinD
WpjbzHBMvHDGIRva/cbpWNs+/DoRESQ9+I3F9kldNuWT03HN7mBbOsv7ZB8e8lvDgmNtONivMUWj
rvG2KFlXivzg0VDHBv5BHvWuiNpLXRsn3aC5VlQ6dz3yozfEEUzgwrjWfTcDjRYQZbuTJvvyh8Ge
wuewmU2kkFQoIioxCHR9I9b2gSF4ahFwbvLWLfcBRUxtpLzt1on1E7KZv7Ru+jFExd8j3dXrpsRf
tTxIb02Jn/ImlIcypAijstXcTs8htYjdaXoyGTn6F1agJaEuB14DxOWlFbuCYlzNG+jC5xx+nx8R
PEKJnGwc09UXlX7/f80s4iF5iNpZlgV7yCGaIXgSvgUCAgZiqf7RENtWGFvdPhNRGVH3U4nELhc2
Mm895sbM9g3DX9Hsv1RV57uzo/w51JB8C7ABTZvfKP9FbUPNoGCALwQqpioZz07bJTsmVztYTWhC
X/9Yq6fPoQ4NsEB5j3qxmQ9sUK3TGHbzn9rC9yS7/8ac/l1Sdsfrpta2jzcNDnZW977NaU5OO3WQ
JbtTy4ByppT1ru3a5G4y69d/Y4mzB3BBtCcXV2rWrHbQHE4gFIR3gPt/aKn+kDLmed3M2t6BkTQE
IGOlP5mS38d5RUpFb+I1K+JHKDH2mixx3Mf563VbK00nC01TkHK8pw761otbFY1RUxSh4HPOpyj2
MlUOv8SZHdz0lTY/N+pgnQNFDY/yVKsfMyDImuf7wRat7eqto2PJ6eQdgjd88b52ky1nXW+KXMD+
4B9Dr/Kch+bQo6uIjOxu63iunRl0fVXxSsDktvySua2kHBtWLVXlx6ZGCzRlnC3OmdK4vr/rhujD
CmgNxDqL7VXTSUkypuWZW6sfWkGuoys+vJ8SI7rXLSm/f/TSDRMjK4KXz6AHrF76kbZ28rboDFpA
4zDFnlQEGqLMSSYruyBuJ8+JJvXMGGjwwNi89LFpW9kLMqu7jesxfLBbS0baRZaL8+gUNHOBxynq
nqdl/Fm3o/1EvKK+2pMvFW7IXOpjbKswRTNbeLJLOX2NnLJJXBO2OkY6dWncw9KgPKuzYsfQUVTZ
t0pP1NBzstTaK13V3ZRJFDzYsaRAzDRK+0BhTMbMJvuLbzbWLzsetftKySLLkyItfQIRG0li0HUk
gojn8bOdmEnnasXoP6Hjmp8yBJ5eU0OegHyMtv80lf28R8QNYqUMMfAGMFGua3tINaJnyZiTgwan
y81QFtF9q4bS8ziWzhkqqtZVmPk9ln6cU89I0vZnYef5J+LqqHUHGY4gOHnYDr2VnW+MByvnWNWb
3O3iIXiB3MS6V5qZ2iOruIMyKrqdAgMSk7gC8wFHXXSjwo5/lvzO/tuvTAhzuqn47qchGq0ox97G
1mTejUmHMq3J5zMqWWJm1IHOhqnw27DOqTKW/oCiVONAcUcxaG8W9kdtGiBo7qBjBEvev0okwJ9l
c6Bvreaz2xUiMPEDE6IEJW83i3nvTzm1EooHFKHgKjPMxQtWRpOfwV2Dt9dn+7Uya/uGIAzcTzBU
xUZcs2aL8T5eMFngD+zFIzYWajYz1o0ThgUrirlLcra3pC1ZD+FwLi+TLRPw4xzB5gEhXmRrhR7Y
0zy1JIUoi3yDJEbd0cGBF6NInezIPHC8ryy6gq2ZWzeGjoTZhud4H53zA+iLgzvkcQMQc3mbrZ6g
P00CcnhGaj01k14Sc0JhJkBCS47OcBc0GxZXnDAlNqpPFPMoJWL10mQwBKktQ0/8G6fSn6cXoXA3
erYb36qn/6FnvbZEYh4B1TcAHyydfmE1kTLMHcq9Z+kRZoDovnoAYnTKjgjHHIJo78ApmrvTp+Sw
ORC49n3ZVpJI4nXGHsQxexOzRqWhzFlvMRv0sb9zvjNFPjxP9+FBe7Cdz4lHN+Oc7uPgYyZ51rDf
1vN+X9lgr2GhRQ5EBbW7HFetJlOb7dCkj1Aq+yrio0bV/vqLsG4C/UWwHQQsy1mZUhvqxmwxgbt4
nIPwabKCw3UTa5dRCHMKMnUKNcsSnhz1nW8YoBz0xPiWNaiX6OW3sB42mgWrZpAiIpn5nYEvDqZk
TZmtlUSTxdB+rTMTSaJWg36v30hkVnfsjZ3FC5qGYQxElB2LGyOHNzeghxV+/RdbBkZLdahe6JyB
y4OnJKFv5VPPV0ldGNSgRPrZh1vYpdWbBQzEBLuM+NGyzGkmMYNdLUZU6UuX/OCBZiqNFIbhSV/d
yuxXd+2NscWuJSn6AyT11CCrqT0Q3hTeqMITc33f3kfFov6vK2T1qI/YlvgVby5sn/nRqNiC6i+N
B3dCUWen2sE3pR6fmtH6Y6k5gEJvrS3cQxZlEMDUuAf0g+4dYzqX5VkxoapW0mSjpbh6uAXJL0VB
QQshPNWbhXXhrHDyeZ8V1T8ZcurGBDr+sKWTs/qV/jHzOxF4Y8axQyeXc4mzHbTGGXIXay9nm9jA
lTIIqxApH5EoballPpG0pjpOGhsnBq3lyCsPQl2kOGc/lZfc25rTXTvnPFTg5YgGwCOKQ/NmUVXV
5IGdUOTIQlneq7HNNO5kIY0aj5SjdfUjdB5bx30FH0SBUwdXS9EdEb1lJStUnUEn1dTc6O/8btzN
O+MUvWg1nGKeasE3QMv7kB7BFetbd2DlqLy1vBwBs/2qjfWe5UI0FaDk1Mbnup6jM0QaW5X3LVML
lwv6YqjkaqR8FPSKN8ljfSfILd2wzMdP12/2lqmF/5gTqacHgKlozNys75nJebT1DfexkuhefLVl
PBVLlR9PNlbSc/XQAez4MXukZNtU5SuOSihmMl4EDzHxo1jumzM5wQPrB/PwG/kNHqJHi+kb8L9j
cBMdRw9JoZcyOm2PrK8ENIZi62jdgXB8P18plfS9o4FTWWcQvdo3oTzCR5OezaD+PmvVkc7qA9JN
W9u6ulr6+HRLRehoLlZbFVMvEZhqvydYMliuDiM4MjA6QqYAudmP4V52t+gH1k4MwRs1OkJ0mt4L
o9RWx0IbRH7R3uV1+XWCiFiz8g3H/DvGX+QA5DKqDk0FLRtjeWRg+pxh3M7EkWnP0b5vXfmXTc3A
ODX9TmUUCWXdlgpF1963sIXBnDeCBXG3dLDWtvjtz1i8fIkRK6mTUrarRuXRSaD1mj/Gqpa6jbX1
NcWtXq5YiKyo1M8ZGli6NlUptSkT/M+Cw6U/i2sCzNsbztsYkxXUAg/5P7aWzixBYVWRBmz1B+0g
wZySveT0Evf17ehlZ/WgZ4da9nzZ7b5k2j46/LHeBX2qt/YXHm6CvjVFGsdwE7W2vzWyP3lRPYTP
153bSpf70szCu03hYOpJwzKFOHOsPiTOLj3YOzAhhznyquFYiMVtPYwr4z820nCMOMq8VISZi6jC
T+fEDpLq/31JDawQbTkGytTT1rD82m10kEMQeTLP4bLpCGVMn9ixQLkUTrgLrfamMaRT3G/2GdYu
AsPJImuif0Qj7tKzttM4WJpEGjAPtXNnDc7XzpYjuKcVBaqyKN5d/3QrERONKiH0IAMcf1ckLMJW
U4AL0R8LjPu5q3dBEGyYWAuXgD8QRiiIWlCHXXiyycmzKBcl5TTtSW8i00CiB5keSRuTL3HbtH9Z
cPK4ilXBGsycswv/76+kDfyPKrJIG03OtbMqslKmD8A/G4xQX26wjJhh7Xekc71/E30uz0Jyxj8E
kCd+G/f/G9p65fBcmFxsgDU2kZ7OIoOkCKsHIY2C7JDaGytb+ZT/CUsZ5CQhWsbYdCTjyJrBfcla
fabu85h30x8DlBCOIgsW4yIGDcBFXpfrZU3rm3qNCVvvnlhJu+90QCaxMykbpd6VPbs4NOKevIkw
ekpDTePLCEh18X0dj0erMx5557eQnSt2OPYKvWGDiIKI/tKOU5iZX1H4Q+pkIk/dkXfRkt4hBndX
u83H0vGqx+3a/Mq3EipOZF9Mrb3vfwcW7w9kb6rbGz+1vNoNkX28frFXQiUx0sNRIHyASXxx5oYm
RVGMaqjLY9e+IACZ0RGb6p1c9ulD6Jv2Cxwo2W4MWu0kD82/CK2xSUWGs4Iz+41vePP5FLMs/UkH
cdV3TckcYFa5iCZIhwam3esLXXtj0XJFeYVBLabBln0OK2jUGrIYWgJBdjRiqE/RgY2/kKyn8O8p
TE53oYrw5PB9NnxYC8MKVmzIWyQaU65mjvdwNaM2BfDOq8fuNaztJxg76o3yjijZLqIOAQSlUCGm
kCklXZ6zIrFMKiE0vPQGSuMgl05MdoWuHRvHKNXvoX9uEIw2ttAyK8cbYBHCvCoTcwJhdGl2npum
qkPeLWQpvUH92JkfzWGrmbdy1i7828JIW451Jyl8bKtkklovlBkesEY7jhLCZLl6IyfJuUzau3ga
t1rZKxcJwQA65QSxcFktP/4Aifhc8iXdjLzgpdL84tz7UnK4fsZWPp4NcIEKrkG1ybIWj3Ke0g0x
Q4CZejQWXqAgNhj7vXbXNhW6Ek5Ynxjep1rvW1tCeqvro5ImSETEmOvi2FR11HVNQ78Hgt7Ca8ba
vM2aytyKiVeiDqBMsuAAQBSbWuflMZGdPgzsDO7E8K7/AXUp3NJnoRpmPcC3On1VjuqBFuV5qyW6
ZXbh5I1BLow2BdleOPXk2sh9u5WZ3aNedldI+K7rX3FtL8VQHE1nWjhQ9Fwu0kqNtpQdqmsA+56c
of8IBOF83cTaglCsoXLHaCNN3sU+lowUllZRkVngdHZdXR1NI9dcR28+B6G2u25sBdZKvssLQgbu
mBhdvF2pU5Z5LDC8/WHaa7viOIcHiN79kSGZfm94yW6S3dSE250k0s22ujdriyXqBnsD2o/obrGf
fhUWlRQL88knWaqfNEbdLTsFx1ierq907cuR9Stia5F8WybgtmCmjpEzdctJah+Fgs+dljn+xn6u
rQfcg8otUGglLGfT7LmBeGZ2AKUNt4Gs3GgmOT7lPb8JN47Jilcmc6E2Lgp6zN8t/EnZh4MeAaIU
gATzLpb0/tA1rXFShXLB9a1bWxSzoBp4awKBd0DCxsnDXBoZjrFG5DAiY4CfhZT0Lukl/76OMnUj
Cl1LypiuQwKQAwkMZ/mtpESHmjriVAipcvOzGOAwjtJN84jAwsaFXtvGt6bE2t8EGYMd9Kk9UjSo
e6joNKNjet95MZkU2DC0gjkFZPZmUYublgVdMw3iqA9ev9M/l1iiNPLBClyzONCy98Z9sdMbD6qq
zHajxIset7Ld1Q8p6NpEvxaCpEWztsnjIq+BHrgobmguNYxix2iJcgfhSnGWjOGv6+dmrZYIUOUf
e8uXJ81rrTWwF5+L5+7Yn0SRpHjaLiaufsU3htTLrxiOY1zqCGbTkCrSPSIAT/AohzsHZMDGklYs
EQTR3MJl0YRYXnAn8KPUl8mQos8ArKvKGyq4WZkC2PeeJHQxKOgJ8PAWEdNaBoyEPQVT0aeCcnBx
fOY6gAeSMI+GQUPuu6+O0dG67xkc64/S7l+cFKSE6DdTQwAfvcTxSqqfVYUPK8qkVH8Hlv6aN5Xv
Ig2xj8qtB29tS2EuVSwxy8t/C082MozaNQHYH3tQjl0h7XQU0GJni45h5QEgdmWEA4pqBs6XZniB
SibWwMh3RvhMweKp6vONTHDlfvGO0aiHYgoM07LNC5ImiuYKMASn8J7sbJ+GX7rgZzlucQNtGRJr
feO14rhp0IQBBgbK49UqVdBS5qFIZW8s5y2/Je7OIuu4WJT4fG9sleOYyh1M0q75AYpXpmcF6Ulz
979hPFc/0psdXLjjuhramjEN3s8KMpVyDxBu4warIqR4tx4TRAOEZqIQtzhuRBkmzG14/AEG19Zx
nUf7pnwcXfMsvZRMc39AgxnmmZ1oTsUx44nqsbmJj+FGcr32CeEGYU6YJ1Xlsl1uK0pKMWw+huaO
05Mdx9wtx41a0w3UjfK8cAzL9cLQC4BDMWx4qxbfL46VaM6mgBnhSHqS2uEradUPUw4ezEwND2HB
cd3wkWs7zHidQz6tEWgtrwFAI0WCZlkM20SnEabOnYAGj/vhPH3Uv6fe1hu+dmjEtAFDREyGMfFw
uZVgCuFqqvH+VSPd1II8SZM2nrI1HwWIisKVgP28K4xBOaBZpWVRUtUj+dFGb/o4WXoK9Ue+FW29
TxSZSBFwJqougv9rcTCmWE6M1GLOy0ZOD5jFIZq+SlOyK9v0PooZMTXljRPyfnGXFhfepG+VsE0b
qh+xdV/Lguvqr4FA6PqpeG/EFjEH8xPInVBrWcQC6JdmFnV2IoD5aS7NvQwojLDy/9OKcGZvnFWm
T1oXzFjp69dybNy5RNpr+Hl9Kb+vzPJKUfcl7Db4lzzt0ko7TbUyp1ycIEUac1+es318GMt9+FGE
OEDRdukJLbmdys2GSaHbzfv2qNLpe0m+Fxt5zVqbXRSh//tjFhsL3U2vImIogmUBCNZuwWOOX+xz
ve/30c/Ai/cB2LDM/XMOBz7oG7uLraaYoKBcg90wK7qbsLCk29yyByATJXR1zvD39U1fu+Q0auBC
xau8n0h01HRuQFDRAXBQzpKUqTkEeWN+v25l7ZRSVCWdAitBn2bhSlTZNx07p1YCZS6SLF2nHMo8
0fckBM1GIfy3h788RZTxqDnRhKY6Q/n48hQVRtanwaiK1Ds4MVJU/Kpve6+5Kw4I59VHGFs2npyV
vgVTBngUWrUiulvGkIgEzcxMsToBOhFRa2LvmUaub7UjjB9e++Lou/nPr6QwisS6gFnxBIktf3Ml
laFpVR+pTzdzgpnXTvuFihRiSTRXdtc/3koZF1MQE7JEkDXvtC1k37IGyoegyA+C6APlgtlV88PQ
37fcSvQFD869ehAPewWNerSVtr4/PJfmFzeitCnTG+ImCgZ+QYY/3uWH5Ih44bE51176YXsm5v2t
cEhEOKuUTgidl17V6W0njjOGOoxhMve0IeodoO10I65dGSVkRgUhb4C2Yu7AXiQfCIb2RNQWMC8E
vfF2/tcIrRLK5Ttlbz9OO9Hz2qL+eB+3XNoU7+Sbc5P7zDBpOuemo9sVR8fIeIiQ703nDKmup42T
8z5kwRjzaEjMAEihPLswlqphMaRkqnU7ad+LeA7uEzMKjnGeJA9NXQBCVHIrHD3qPiC3W6l+HMqu
/GUCzD9ACzp9tkl2Dxu/auXrXoQCi6ujis6SJlrv8k3zIJVcWGdPCX4nhAJ3CaR46XGrDr+SZxIM
UAfEH4k+6zI8HjSFimpKMCD4zwXFp303A202vHC/jUtbt8b0psj86Aa+a51lDEcMMe/1cGP9iE4V
yQW3d3IFpeJ2Vrvmcskv/zG3OFMmde+gEX2ezoseag5yeNCfEC3+jWIOaKXsr3/B1TP85lgt7OV1
RqeakqQb+Zpyogobe34UVG5Smz0yCHbjjkrxfN3m+mV9Y3Txho2jozPTAlx88Cy3PUs/RNLmAFC3
jsYNaeIh3G+VC8Q6lk8Z6S5sR6KU+24WN9Zp45JwabQYdK/tTTd27F2kq7AiKK6pPhval+uL1MTj
eM3iMlEcwggd0oymTZD0d1LkqDc6U/yaDfXxiN6PGxbIdbrZpEOYUIXyo1E20qmAJO07qp0QQcll
UAIs7uFic+LRTayhec3mil5taInxgcZ+0uIueOyMJPwkz3V+UiMk7KWmUnZzlKHGxwtGxyGfC9ij
xwTB9qDXo3NZaJPXARltvOtLXntdIEmgAwiDvgaq69JF+Ux5t53VgQNCj8xxUCNuPoXxhiN8n5Wi
aQ9DNjUMHbiotjg7nUmPz3RwukNvf6k09DsTM2g9xR/uhmb8F7fjjTF9EUarhVZPJtk+ss55H7g0
4sJ7tciHb6PS1Q/8FufQ2FOy8Zit7OOFD1gs0R/NHAFLfEDavU7hTx/m+8yINj7Wyj6+MUKcd/mx
ZofpWKUARTzE9aEomc9ovzrocc/O1hj8CvoOh/1fn0YEcmkKrm+Q0THruSUbsR5V5tdgJ4l3mYd8
5gnL7rzX7yKosdVTfNwIucRmLa7hhfHFoQTummWtTCYUxQ4qkEUS7jIl2acRwu6Z/NFnBAvR0Owb
Utkb0dbq20iJgcohLodc+XLZloJ6ZCA+Y++/hCptesK+P75wNNpZHlRu9IXfwajGNKbRj4UMoVpf
4X53wBDiz9etrL1JlID+8Z2L0CNQ6BOVDb5Tvqn5Zr8pKcebAd0k85B/CCGlvG5wZeMu7C3epEye
WkTHieVm23fz7qSGw8ahWElJiabeLGlxxRCTmFu/pLY1eMMelnb0U/FabnZs3dH2UCcmmGhujcH7
d2tjvo4KL8PvS6iCkY5DWlmmTrc0oIeIKC2f7/r2rdxs1vaPCbG9b8JSPUQVPARK6BZ+f6+Z34go
XRs5+QTl6D+3JGS1BKxWhp5/cbF9cbcQ4SZ4aP37TGo+1OP0IGbI3ab1P163tRaI0Yb9x9jiInc1
Oq9pCGReum13wak7mmf53FC4ECysW+HCiteQoScGakGLjzu8OB895MsZt5q7C9bM681EevTrOv0m
CD3uy8nvPb1K47tMaeV9UPd/LN4nmJ//Mb8s36iD4ffjQLCfm9H8qaS1cbbTGLbujT1dOSq60MQU
zTbRd164KMdOUqsQNN3h3Qh2F+bJF6Z4EZGm2Scyp0awM1pn7ed1u2sPnBjGpF8rOHWXjQ5bgrU7
DTBLHS79EtqV82r4s44QsTPPx+u2xGlf+P+38cJyFFKvCrNOc0AfqpNYrtlIj3Y6bCBLVtbDBCu1
GICWIFqX+JwxGsI5FtU2RQ7gEhzNr3FWJfvasraIH1ZXI4paSMkxebbMpiWpyuIgpAhfw8rg+tb4
YKPpe33HVsNzXmkgx1wAfNHi8EMbPc7gcxlOsZU6wQM36j7X+hK5DpSK3TkOyhu+7nivASe7cyjS
7+Ku+jbngf5SdlZAx6KDQMgFnRrs5FHVNuKjtSoK+EzKyLqG7yEpufRwoYKgjSoPxC6iUY3E3dDt
qhHFDfWXf7aYOA1vCWyizk2TnfV1y4WveSIBD9Uhj6SP9k4AS1EjOVRE+mIEu/BJMBzQyPXQCp52
hvc/IMBXPvqFvcV7CJrBSuyhNEG5mPbDIEkjQ+OjbD+PqE/c6DHDCmiqdBRVI9NGGXuUvbowi5OZ
O0HvWuqk3Iyzrh9nvPJGjLPiQC5+2uKoVAD/x0zlrWmcojqGowVLT1RpXm5b1ZfQl+t0w2Wt7AWT
o5Q/hCqYA9fK5aePo4GhflFAU2bmmLPCHfTv14//qgXa58y+CazYMmzTIsPsJINHzZba71EW7PV+
2Jw8WzUC0o0uPTAtCN8ul5EnPUrwOfsWQ9qs5a76K/+aHhwq8ulDP7um5AWPW2MSYmsWnhC8FoGi
UMGkv7H4VkXiJ7Ag0LaJUWLxcosx0rmJXo3GvI/Dink7VJM2vtaqSVDoYPwprTJld7nMavS7QVFI
1oo2eOmc+qY2lHBnmv4xG+zKi5x6K7JbO5B4BABHcK4w7L9YZKS0aUZ/B0S1nr3MjnwTKbf11Fgc
0K2m1JqfpLnyX1vLV1pXq6YaK3H496KvUX7Mul2qn/QY7lPqcHAtBkriBo9bDmjluRGcYjDXOIKP
ZOn+8qJK01kC4lfrcXdK57L/0pRJfhvldr4Rda2cU2APbCSohJXhdj/j6ZQkGpdKUJnHMnbCM5OL
6s/rV27Do75jc41KK5LKCI863aSf/pNgmB9RxgTcN5y2CohrR4TyhM30CTf8XSW1KZxcHXuCVDut
jIPUFwc7Sm+Lsv7cI1C1u740daXwBGXRP9YWzjvVjEIbezoa8o3qgX7+4DyU++ST8t14gBTkJv5O
pZSaYrMrTzOJR+tFOxWGM9+DXXakD6B9uv6DVk+tICpAxwysLUXxyzvZ+OB3NZPTI0SbUarsm08Q
0xlwNVQ7+RDXv5oe4nGo1U4bhlfOEuLr9K6gLBFN1oXrrpsUxHhMJAYR6/jFP2oneJC88JudemWO
Oi1LP2x96xX0KMIeNPptgSuGlmjhaItZKoBaUqAeU0/6aN4zGzZl++FvxFu8EXGorPqQWCcR65bH
rSRixfuBZxbtHuIEnQLy5U7LUmCFUgrCt5yK4F7Jy+mD5aeZV6ttsU94F6jQ5Xry+fo+r23zW6vq
pVXNN+M+NKA9S3QaBG6haTCv23L+566dC0TJFOA92B1N/Iw3WWZey2VYTWKsWFF2XfmgFs99fdfk
Be/mxossfPbi4UIJA3InBVEVSLvEhX5jqo4aLVJjJlPVI0SAEMhHDBW2x612zopbZRyFDhWsalTu
rMX5tIvUsipaty4TwQQw+gnK9fMQTBvVjVUzHEa4UA26xcv4Ioa4TYom23Bnx/pmSX7lNnXzKe6i
eOMLrRoideWKUyh9l5UwMJOZ6hDQKYY06dAZkBlRgyqTQztWxVZctiKAR1hGTRaeCkHftkwaGNMp
pDhmPqDZT3vYob5MqYvS27S3P8j7fBcepL3lJcd6D4g02kUUk0I3P5r7Pz78MN5oQoqNYd93QJu6
zMMsMmBfhgjt4Ey64aaFtQWxX3uuLrpei4utRmlqWiWFG/3Ynof7wuvd9LPt1pSNck/acNgrp//C
2OI+S0pds6/kM5I6Dq+xaRa3FFS1myxpwn09j8ox9OtgN+k543ZdukUJufJa6qJ4SXcVUkM6rJeX
L5BCGFP9QSi/2Z1bSMaxtEikR388VFP453fDADoKKQh4cdKrhVORzJFh14S6hwYx7MPox9nLlMeQ
R09+shWDryyMnjRu2URfFrTP4rozlxZPakfMAbMZ1yFjoR60HvBPoRxWuWmVbjyAqwaZP2cGFeci
L3cyqQbTTDsaQnPesJOp/5ejxN9Lp/3aTM0WBdTKKwCUgZEhQQlIm2RR2am1yAlltUZelsug5AHV
zc3qkfg7Fn75wsbia7VBJ2WFVQnAL8zET2Popo//YUaovuq34Yc/V5rHY75Z0+Io6tlQF4hsQguX
QdoF3WGyL5UCzXBGlg/X/cjKpTPEqB3TBOiRAUy8PPVt2DXKILXihv+jTq6etrqvK5B7lsQoEuBA
wYWzTFdQDLfaQMNOfNaA0dGfcIeHCpFry4sf+i+C8V/zOI3t6CJvFey2UonVYwIO5Xedk4HvxSUY
9aTUU4N0Wo+SeV/oer9Ltd48Xt/N36Hdu5Pyxswi5kwHnxuYc9eSrnqslSg5NWEseXIgHom81PaN
3P6MneR14g1x25bRgzKrX+PeYcgu1NWd36Y/0jg+dwFVwsQvvtSQe0WyGrvNYIb7Tg1zFyXSetdN
YbyLdTtncsHRH5Sp/xw5+S5ttW9y173EU7AHJPkt0eYHLQm+jPRuXKPEDJAfCbZr9cbv469ARr+1
trzL0+JWbopnp0vPuWV4nQ4bTVCpP1Ql/aznsnLM5zRi/F933KALIrdNlBctG82TOuqfpRyy2VwJ
H7t5S0Rh7bvBy02SSyHwPV1X5Vvy2PhCZSCLd7VZ7sZmA0+6ZWFxuaeZqT+rkHlJrRa/yDT0+Hnj
VKy4j7drWFznMmyZ6OQjubBXQzaiyc+mEX52tFjaCArWuj0wqogyCxqHVCMWluYuYGaT+Qs3+Vyi
ogbxMN1HE5mXeERQo90L8Ehy+B9GIlbdyBvD4kl4E7lGsz0WuoNh+YN6n9Wwnu2CB/jcUfUId3Dk
jM/dD9M6w7GyTw7Obkv/Qqzr/bX7Z92L28173vdqZ3O7J9u1ApVOpwRnqVxEm8ola8fl7RYvbrif
UQPCQYtayLjzb6obrT6GBwtEh37IdkZypI+wu35+1vqSRNAU3MkoSeSXvTSkC+p6RAEUVpfsWTtR
Cm13/ieNkRPz0N8TNdQb1c61/VSFniMQa8Bmy0c10zMJFVPgAHVUnPU6eA47/VTK6pfrC9sys7h6
YeMMvoGWo2t3auYpUeScM6Wv6bBNW73Ctc/2dkWLm6FMVlLHCu/PNEVeSl+hmfr99dWstf8Jx5HP
gAmAs7jcNT1qO12vuATlq/ToPIZP6Zly2VehD2/v6n2juuFD+jn51Jz50/7fBA1vrS8302nqmnFZ
hkPs5kbxjadyaF96X99wl6svOdNI6MUhEgIZziJicKw+Qs+JJ07IjbW569zOw4O45vOzgFtPn8JT
8zip+xY9O5nMZ6u6u3poIK6HYk7QES6LDYUTmWWhUF2RQVcTELo9IGdpfL3+MddiWE2xVODHlCDf
Ye98MslYMBa73RDfGEH21S6nn7VRQ/pTpf/itiGxwXgXV43p94X38sPQb4yKtD/yzfsmmh8KTb7F
kT9fX9LKLCeuQxDecqcRNVjWpaLY9Mu4BLaUnlV6Sb+jr71QB4oOzcaS1vDNCNBSDqLsT9axzAHM
mojZ16AIFFmy8qk5Fp7zbHmi8tc9Zh+dp61jseokwRrAHSSIEd5Rszp2WerQsv2HPkhUIHOJZNzB
Mas72BLk262YVnyW5aPzxqCyABYNTlun+oBBTf8+J8ZLZ//q+xQdRfnG1L9tfLu1FORtDLF4YCe1
oN0h4iCBp9YZORSYonqvgCIMbzo32vDMvxEN7xb3Ju5anElLn0PVysj8ZTAOFhh11Uv2SeUWN8gd
3c0fJoUa6n/qAP6ecL11h9utT7p2B0VmAogRQMS78XskY8pZV+ChioPOrTvCXWXaAR3e0zfeyMfX
vqUJtwk1TG7GO9dt1XHLtIp4YRX5s1GrXxw9f7ZS50eTRH9XTXK8/jnXfBiwXpBGYMaFMMxluJQA
X2x0/gGDE5se3YbGk3Prr2qKN+7h2rpg00CkiyoDOOLFZ6zyjv85kx2H0wNTzydlmCiNZW4ohTvo
yQ/Xl7V6B9+aWwRHzJUObcfIyO85imAEIXASVzA75/t8vrEKCt9bh2TdJj1M8fBS5HjXKPVb2x5y
Tup4CJ6r58bjgH4CaceIgfJrG+a/+unoKQhFb8r78uIiFnJq9rkAu5WNeZu2zV9mCCC+abcAEKve
GhYPBYQMSk/vml8FLeUx0okmak27baPh0UZYl+j/ucmVQ8WFa6fwKW4SmFelyS3GrUh37ejYDESS
sou22HLyHwy9JPUwesAAg+9OZSbVw3MxGKSlytC5zaZs8pqLwzkCLGGwR8gcXF4KJavGvHSosqTn
8c7+pv4SqmDWi3VEArA+bvNZr7kXXihSXTIl8U5d2usT5DZ8hSfK7ykr1lLx0YDyxdMGtbyTw/TH
9buxdm5AIKk4cfibmJxaWNNbxa9lzk1B+t3lza6LXwN52iiFrzW9oLRhhokBU9HzEj/jTSI2OGOe
2TrdCvve+OHXrraTfwU3jtdzAYkvXJixqK5sTRSuXUIxno6XNlncu0nerFRbZvPgQxKTvDy+BBeZ
F9FoYyp+X95v8fepK4eTpiYlP+4h+MLlbjqlHI+V0HCETjbzhvC1egZ4KhiwdYyPpx/R2TrGp+Eu
3/ffREha9F7yNX3Ofg7nHNTIcSv6Xt8BXLkhMADvmxAx1DfRaHf044Nde4cmoeuf28D1P6Z/iz2Y
TlW28a1XUhoCcGoioh9B0rHw7Vo6lXPecV9kqfG07GSg33z9zK5lNAxGA7EU5VUGuRbOThnVYp4E
nLcfD4JCyPheHMOdtbfSfXZnHVtn171WZ8rxR+VneGd8TbZ6SKtrhBVH6MOBVFnOL2eJYUhNVtHV
BNn8ZCHweoqNIdrAWa14AsHELEZ9iTRoAlxemqke8qkpInooStm6Ueb8pHk8u/kgjbtS9bd6tSuu
gPEzXUyJCT7/JYqOa+s7xmDBp57E9UnVuvoA10L+MDv11oj92sp4GRmmQjz2/Tx2YCgSGTZxzTRU
J3vuPEejRTXhV6cP18/K6qJ0DgrP4grBbSIpke4H+LfUv2nnO26ul/lby1k7DhTGac9wxciVFk60
7rqSMN+gijwprqT/ZTDF8y+WQVuP2Tq82btoQlN727cn8NJWZ9V3ssqggKXAVz0G/pYw8+q3YSUC
NP+7BH956pS5mY1YVDo6NTk0ijnBdOe/2mnzXOXW8fqy1iqDJJdAXEQzlvrgwlmobVjptc5ApPYY
+q6ys07RTXCv08ZIzsPu/zj7ruXKcSzbX+mod/bQmxvT/UBvjpfPF4YypaQnSIIEzdffRU3PdIo6
kaerqqKiQiGDQwLY2Nh7mf7Qfxv91rmlrHCtgQgwFGSlQVBGX217xvJDsjJ8cW2hjuCuhZDYFi5F
ILu8b9jT6cZDXluDv462KYEMbFx0tYixBomZHeZHaoIl5PB3GUynlRCmFXe3AdRXx0SdAJQ5OBqj
LPJ5FgknNsmSofmsKAxutIkM8GjDgDgDuP9GOL52uKPn/O+xNuE4aciUNjFKL7O1uCW10zfwyXDQ
ktyR9obHDoZqjU8Vf2Pcawt1Va3Q4V2J3GWrtAbxzlauKJiBupiEiyg7VdmbnF7a4zjf0D/4WIeb
eyfKE6iEoK2NVbqFscSZ0sziymJZedErcTd1l8SkCtCeVgH6Y2yWzujPvAVfdvmWwMq1ucTpDcCr
ARyGtq2zqkOmyOKCG69cmHMqHruk98VCvLEXr42C5h7UBwG+BD5oE8TINAJOjG8isU49QLRwrEmP
LL7lrnUlVq56nSt0GEzvL248VZUtS5+VYH5w5KRU+g6B4Vbed2VlfMgaA0kCfTOcZp8XP5dKYw3O
HkibmVz5Kt82vCmv3SBrLpTJ77hi+f77PX5tRNCCIbeKUhagnZtLgppyvTTz8OQ0Wugb0PmNxEYA
kxDdonV2I55cmSgsQPAi1klahQg+Px0BF01gOcTWVG1Jjzz0qVdSoxAIZOT//JpYk3YsCDQPv0pK
ZYzMVCpRntZnzmxHVFNy8a4RRPf3b+/amsDlCmomOAdWKaHPT7TQck5IQ9Eoh1mYOUt6qOnt8ueP
0PX2tkqyA5z+pWyTiBVkqD9uyMlBLCtT1ENFe/zzD4Ju8ioWDqOFL0o6esclMbRoQQhj80u1GM+0
Fv8CsgCPsaJskAB/RdRpfNKJZGUoK4SZCuRn06q88aquzYcOQQb8AwI9bvmf5yPPuqKSC0y72rH3
QqkvgtD9BW0L7dcxNociV8ulnObrGOdFNDV38QtL8Ga3OQzBikS81a26tmsAPAbpDAC2r2BANuUt
KiQYD5rFIJot854fuTOSkhtLYM1YNicFugCAmODf1chtE3vEqVxEbvUCloTpTsnpJW/waEb5XV/G
e6rMN6gv1yrauG+iXAbZE5ARtxVtjlfa/9FGW2EOb3o5d4dOkgfdqaRZeJqz1bVuydERV5mY2yUU
bE01p9UC0RsuCcQ5GSbQn7vym6ipifP77XDlnaOsgM8Fe0js7y0/0qBMpVOGd0EM3YPX9L5OyAJR
w1uqatfSSH2FLYFUuLJSti+9ZUpf98vajgcSBhcj8TGtrWEP+7Od4smZyf0c34QW3a1bginXnhA1
MIyoITv40iMpU5lDzydDshz3U0Cnvm+RLkNrduaabryR8FwbDL5GyP/Bc0I5eLO06mbIBbqadVRp
LgYD2OsB5MEqM8l48ucjAJKqfw8lfo4AotgtSmLghQoxbtOaGBe+UjLtRhn42gOtghrwa1JRLdnW
SDFt+cJP6Gb1fXKYYz0ote5O6ejD75fhlXAG/DHYddC0uSLfPGUiT9u1rJ2KFTMzxkVNfdNr9grU
YAU5gxWG+yy6PZuYKVJjaluYun5CLN02+7iSaKCCxoNHguWOJbdZA0XN9fWwhmal5u6Ylj5p4khM
jQP2hcEh+MaKWwvjm2D2abTNMijpUkExVsAENd1bNVWoQtTMJnD9nhLIAs1j1Zg1T55+P19XtzNE
h5HDIdld5S8+rz5jEotUqlACXdFflQM31El0mu8NsKuT1+m26o9+/czn1q0SyLW3i+CNkj2uhquy
7OeBB0r0bC7Bl2kq/ihwz5wKq+pisGNRcH//jNeWPnyCcZkQcJp/8Srr9NqoVh03rEkOzepO4AOZ
z4qQm8vK/v1Q15Y/ANUAK60a5mjufH6oNGmHMk8wlKJQs4PgES3/AusHmciKOl7l38GJ+TxEP8MP
teBBUzFmikJ8DS0akr+nknAuSPoXdjNKyUBdrXZlXwS4hnT1i1XwOG16Lof3GNXWv/C+/j2Assnl
ixLJ9bjK+5byrqOTCevcG9H1yuSjtALa71o0wnrbzAg0LCdcgXA5r5c24OTqfhDbIFeUGznWlYkH
JxxgGfDckCPom1kxChQeslhHAz8bD6VSPnYS+fH7d/XlSRCKVrUnmG8C+vCFDjg0FTxXNBRCacye
+Wy6yGQ8SnkV/n6YL0kVhsGLAlR4NZFCGv95fWUiSdQ2wd2UA1UoN9M+5305IXqwKLSrzFKqRNzE
iz8tTIZhkTFCURc6i1B72wTbXpSh4roKZywNteK5tHuwWHr+lm7Ll6iDYdb0BY6MkFMCpfXz0ynT
wFI9jlENLUTTGMPJoKaACxfkTm4s7e0hJQI6hXucLkFFd82VNgtPlSHvPMD32jS4c0VYsBDottcP
C5lNfhTdNH+nzU20/vqWfj1E1kHhgwsdDqTeoJBs3iLYnFyjgrf/kZwl0dqCafwV35E6+o06zfa8
2g61Oa8KCWWoJsFQg8FbUPy0FKkIyxHiJlIbDh27LMkteNV2B2yH3GwyrD++yThc+RQ1MXkcww27
CM2tlfgF3rQdZt3rvzTQurat+4zgyeZwGFd9Z650IUU0fxN81YZ1WgY0glmcqnsRwNoPaaxbUOWP
oujv5nGzeBY+Zyxl+Airic3/KlrXbrWXX/S3TLb5YPyRvoLKheFTp7Q6l48Me1UF1gSTv8RO+Swf
APe/aZt1bVX/usDW/fXLu5kbrRPZepXkyslfJNFvZx1mVimwNTM5ZgRiSMl0Wbr5xsF6a9zNvp0K
TQDZGuOukDM0w/3RFRzZv8WL2obx7dRvgp8Md954STEMBZxZjQsTDfffh9cv5c3tEJu8JxVojDW8
DhEyd3QW+0NscjUoAmDWUv38soo515bwJ0tZ67go+0DvFebKX80yuhT2myQ1MHMFAwCXG1SngFQv
xMGS1LnxjOtG3C7fla67dmmQU26bNEa7yhauVfjRmuziAkFWeHKXEbUNdPLjxPyzBQc8GwoAH3QJ
FM++9J5zuS0MY522mnU/KpI8Uw7+RKB+BzcebHt8fAyECjiIDBBQQxr2efnjzcEuuEHDJt9lF94a
F3OFPcp2ekkTyNaFD4DM27caUtcCEupb/zeqtsmS0Dtqc7nAqKsGBJeZxSsskRPUxAF0gT2PqXSm
soCG3byuLOI5uvV6r4T6T+NvThXa5kzPa4zPf+Pih7pmntb1VtdEOl3s2ui937/lqy8Z1TBoBq0m
c9uuNuNVyHVpE3aIkVsZAbtzetHjh0zP3d8P9KVj/zGd6L6ud3xAWT/26i/RjNMxCirIeIMmfH9V
s4bvLxxW5xUi0e2h+WrdGPBKGFtbcCiWr2ojX4qWaEG3fCus6ydI/BH5bm1qTylaU4qXQB+JM/uw
DWSf8Y1ZuFxht6lpBLduXlcf+9dPsQniY46ecMbjBZdQZJAHW6DWqgmueak/nMpwfJL6G+H7Ayaw
iQifHnwTv3lh7CYCAzGzdUBAUz1Qom0tWvzYY0EJIS83tXsTLtIX+hYS0BNg1laakzPAqu3W4fqF
vrnO+q+PvwnyEIMrK25a19fstI8AjaSNqTyrH61J1EjN2Jx+cpqV7dSdcY5N/l6NtNG82aq8kqt9
+hibWBLHjdj1xbKuhcwX3xOnwBbWTRynfHTLl+mLjMzmmaVNCCFN2wMei8EmVw3pz1I0yYF+GOPV
/vxcVbCEFSzF4s3bIKsvHeDt2JvwoQ4pNMhKjA1xZfiz4rxL3d5UPBEUavM2PO8LbG473iYzRcHB
WJoU48leeaqcymsc3hVA9IfU5o0D4Vpk/GUpbZvbBdW0VFwDSF/DyZtqELFUoeYws59Gb5xZCQmv
id0sTn7pAm+fcJuhdiVRWg3Dyt7s1ImdRRSmt5OVv6Y+EsJQmMxuf6v+evUY+vVhN0lpxzgh/pjH
7GcumnRxFNFMomPrxQge4rMEHowr/FR+inb2nxzyX8rv26fehK2hS1WaEcwr+Zney0B3rjhPDK1L
1lKa/5kFxo2ALW3iVp9AilBa45YMPv76kkHi+A98ha/knYgFwAKvOlf43+ZmozbF0pUCHq2mGGBp
4Sp+q5d15fL0aYjNmiFzUbRJvhaAp7shT5wpeU4X/sYB9wUuhnreerJB8g9tEvVLkb5lmiY3IxQZ
OltwwbNBfmlPbg8pAzQIoFalu4VbBeWC6Src2wfsl/e4GX4T2qu0y3XOwPBa/5TWtcVYfytnuDYE
qD2geKFRC2nWzS4waK8u5ViuTzjZAmyR48A4sKgAfRUyOJEwWrda7F+3O57q1yE3C38u5K5f2MeQ
w3phAKMvfkk8JCo29pobQwv61iH5NUfYjLlZ+E1BR6q2GFPdF6+QT/q4hFq9ycMa0QF40rp5Ht56
sZu545QsFhQBczdaamqloqmHA0JLZvWjjSVz4O3CvRXT1jf3KS3ZPOXmDOZaqAKCbwu5MSk3tUKy
YbFrl20Ob71bs3h1KMBnAKNeTeK2fTMFurMzYchmiVH4RZtxlpYoM+qFzFWS9sYN7GuOgwdDm0eD
7A+Y/1/I1pWWCWLH4cHqXeqtwp+809mqJ1oA1BzXXCvpbOlAMuRYos0FucX5y8uNZPfahP7yGbbs
GBl6QGWqfyzbOlB/SvZKN5oh8BsQu/Hqb7dByNdHBC8Mpn/gA2xvDgMUEEWjxDuGs5stly81GGgf
D/VfP6b/l7yT0/+sDfrP/8bXP0gzdxkUBjdf/vPYvNd3fff+3u9fm/9ef/X/fvTzL/5zn/3oCCU/
++1Pffol/P1/jW+/9q+fvnBQaern8/DezZd3OpT9xwD4pOtP/qff/Nv7x1+5n5v3f/zxgwx1v/61
JCP1H//6VvD2jz9kLNj/+vXP/+t7h9cKv2alWfm+/fH3V9r/4w9OVf+OzpFhaDjBZGXtfPzxt/H9
41sos/4dOkggEUDEDsBQHTNWk65P8WuChm8hhEIiCdENxXNsPkqGj+8p6t8Bj4JszIopgi6BLP/x
vx/t0xz9e87+Vg/ViWR1T//xB3TKPu3zFSeu8xgJdtr6es/bMhngBVHVSaosUUsSp4E8Utzb4qA4
nVy6QGvzZ1uF0ayQZKF2Z+vfqhSlpcGM6gwWqRXinfGKun9IkyZa2TN3TOz8qhX8tOD8VKyDnvWB
0i5BpmmOpFwUogSTPazGmVI488SZ0VaDkkuI4nRIXw2/J2fxm7abh9kbDOr3I5DVWcDK2mOCncyT
ZTPDrBXOHThkV3vJYHbyOp+FAgSoXfzQVy+Q8NUhDCsxn9azqckotDRj0OVcwItNqKdiqLd6yGwc
iCcVcgdqXNoaZ4RKe18SOHsSU/wJIPuzgkLCZRgfeGv4mbVWCwT9/ZCMJn/Q22ZPnMe0LA6x0u/E
fTO5Q0u8vOFD0ulRM+i7+Ju6r/P8pH/rueowh8KgHWuUA8nowgfDhb2Dy3TOxR/XbBFFCu27GGql
1fKdqwORVpOwpEMoZjTAy8rvu85uxdmTStyG4b31fZYTZ2k0+3Gp0l2X6PthYXtVs2KJnKnDl3Tf
1uVBPQOZzg0nxPJzX0pnqvNW2tVetwMG06BONr6Wom1oDdqZjTc6oyNJvUXLsGKCP6G7kSWjLxmd
T+FK0vOXZZDOQu8s7QsEs00tNxxiWOpPyjc2vpaEwVdnyZGLYGgMbzRmj1yyTAimJgsM9owYb9MK
Nw/g07T3yq9fJMY7Az848aQ5pOugPAv2qiNOgxO0ueToOucoSg1FjN7tdTMX0HidVVd6onvBGPdC
ye1bT4Gxda6esrBpbJjp2mU8mGJOz1BepeppiYhHCuj9h6UOYgkL0S8eJuVCG+FiqGGcHzgeFixo
+qf5sUznMzgMHjRuTD0FTM8Qg2naqbSCZanh5C3+VGIz+dvcMY+P/b5cvNVhC0wG4cAg5FyZAyd6
DT0llW7xgbrr6kf+LlBrOcpJCBJS0o52HYFipiymJuW7Is6j+XjqGms61zT3UDj0WsPUnFLRrBTm
SOLAwyp7dMiiRWaWWJze+z3+a0fqJ0rjs++1PDwKjf7AoA1fSZI1FYY5N8V998SJ491YJReBK0/d
3BxMCK3t9VoI69QIPTg+MSHZSWyJUM2NFn4JW4ULCmgxMjxQrwv+oMXej0mszB/DC5E55Bu1jJkI
NSdXwuWiNyY3zIHhNI0jniT8DlaV/pY8jJzJQd1dWDe5mWnUWwrOXaTRNfPvMT/sy1iO4mbaC2ej
oweQxeB/MwXGQ2a1CjtqEj1r+xS9BW10uFZykuS1SHE9BxC8kqkrYQv1ieDmquLu5B/5K+wTsjY/
iclygtrHchwyU/5BR83OiOgqkBoR+p3e5/ecod+xx8nBpQiTOzmcINooJt2X2nw/7GDZMi2N3QYT
zuKOhHGbhSJVggb9jQXY0OWRBpqwP6Az1WlRBik3vdBO6pyf0EM/Npf+lRvFCyDrUSw/Co/ppZPo
oTwIFiH0HsSKO5Knd4KUXvIaCrFjxXaVdhmZp+vTXnYnAkWzwnC6UXB6o3WmQ4zEEube0BtxugvA
Q42ehDExmSN2koV7NUrU0vHQP2q5GBEyRbCRiNDFD5tDo2cRMDUhFGrdqb4raxaozOyUl3T4sTjN
kvloa3szNizqO3K1m2oxkkAF0maXiK37KjOz1dv9ADHCizJ2dtagUacGpCyDRIPSJPROOKSepeQu
cmO2/XLU2XxecnYnRzK2a4rtyt7JsdPW7rgp+3X1g+3pHdQnWg2rTc8OcpMcU4O4VFurifNEYEgK
/mXDfDgw+WDt1Q8FCaieuBo3+e0y+mnNfD23lEGOkmaMtBf6XehbD7KNQt46oKfigSQkwfpYRWk2
h8a9wIG79qhfRpCOOM8oJC8pB7jhIUhq932uuKM8uiL/kA8opaqSo+3YS6vrYS6BO2xrO6m70T4W
N1fAlVgAtyewJ4DIE9Fq3fLPlKwlrOfzAZ9E2lXJeID4oifxfcTkYQd3O2uWIRxdjoe6J8cFItUd
N5+SWD/VAenKPV+Nnt68FTCkIjky1zjdF7AP19VxR3rIkK9rL/wGkSy3rWOHQI98ls8x/FCpXDn4
PLYY87a4dLbhzpAMhpluxM8L5t8ssw4WUMiYnYbkrkapG4uDnbaSPbHFVSLBFAprJorTJICcmz1A
N7pgjvvWQr8mmtIOxs7ZPhe0/dJPByHi0vaA9Q5jMpvn+GN+tzrOlo/VjChdHcgD8LVDLz/HZfJc
JDTklsXi0uWh/n65vPPttwKCOtwlkbszlcdjyilOAdz5j+kyw1+J03SUrXqz7kzN8qDSZTcDcRrH
JILNQnPoFP+JhcvZK7g0zCGjy8TZlgcQSURzhwJrouyQX+05vOZZKI5kJ3njIh0na1F5a6GAhBdZ
uFhPQtceIf5xnBl3TLvy5GBBLv1zqupPPUfDtpcsbSkekxfZXR6rU8Vp3oQiE6uVE0uf5wHOdhwF
nizfU4WPqnQIF9qEUHuEu/2+dMQ0dcumczkyu5OqwZwp9Zal9XKBeYvMe8VdZudnAPkay6dSfWwN
8QjlvWMlqsdMFY8snY6DnB+h+3qIHfpdNzizrBSYzemH2EKKrx/Amt7byhs89ZLp8ScoAlP5WD6c
aTHsMlrvEnfW3VgVw4TP9ucxns6lziA9MFf1rhiqKKOQ1cZbjrVbzSJYNH3OOtedsKJnkNUB1wAV
tM3tEjFxkPti6r1KUKzlLm9Shwk7KoEXWYCKUiQu7UzDF2vJ6RMYzem8S4bc24uekXDOIBQuFIsn
l3TY80G5Yxy/j6EVpyjLcc6b03O9I2Nl5ugZaHbLQKxWLrLUhEjiwF07VL124I4ap57aVDmBCDpn
kzk88hYpK08bMm9fHXRl3CmpzeuFq0svORXBKTnD2zKcBiXg4jpgquLrkIebGt5LoqmpLJXTzSkv
/Coug6JJQm1JIg5E6LQSdsNkwfQhqo8DqI593tpFoQbTnIZqVoXtOwznjPYi1cuFeCgShfC7D6oH
GiPJjpUgS/mgle4Ym5yuToHslyCaqgezXoa4QgSN3ATLqPnS5b1pmNNEzVMpwpdKPQspzNba0VGN
2hEVw84yHiiy1u752U6wGTJhpzg/KnbXmz/GYd1UA87E2dfY7I1V5c9U8bV9ay9D7wExghJfazdT
Ey5zEw4/RLHYwZBs3/TqHhN6GOLkSBt6xKYnBNrwEckuioA7RNeFvdaEklqFk5qHVacHeToH2Vtz
yLjOt2igyzheY5PU9VnV/aUw7rpLJvXB3HN+1/d+TQ0vRgKGzqmbQSlWhidgPblLYRri6GS8jsjU
uFozuzhQvk0C7xYj586pZCnCc8GNHt9o3jwl/qyV/lh3fmZ3ev4kkf6pxmFT59NFSnNzIq/DEjvD
Uxy39yk33/HJcmm1/qzZCQ9lGqNyivmCfeSP8+hVkW6lheYs5eBwSu7w2i3dYMH43ApRoW6OqyMg
ZpA2QqkCCjWf26rNQgVhiCu4q8okGpVll9eJJcFDr0iGI3XyqbYUcx/p0hSMloEbmjE9wA/mcXKh
kRdSleJqtoTCzIeQSQpHJ8c9q8iXsOYHP9HhxLnXs/Q8EXZiu7qqz9+6IOGLR8qke3Kx2ZCFo3xW
VcVJGESO0sJnb6wanVROHdU6KoNgqxBH5/fH2NDcIz1jwy6c5is4UBSu2UtjdSjtuJ49EZqRVc15
VSI5EwmysLVY3PtMGP1M4f0O535TiH6PTToajjSDcVcxvxOslosfFV56kGp2X3faBdBBOAtA0lbr
IO4/O1NMkC7HtpjydjqhFIYToWANVmpLJm9wG0c24UAA+SE7o63LGbybUMNNk8qTEIDmePHUQvHw
6YJhMNzEwN3SBp3b5bXCcxw95u+5M3eum0O5WA3RHqAOl8htNMg/28RwlHBG/tl3SBjLMNWMoDek
oHgbKLauaMvdFGkyFwKkYSmrM7lVpvWxbsb95Mk7ZQBS3Ohh1iXaHV4jdoybLaUrQwxZ6PgTH1cX
Hd7tOhF9Hq/HnBbeFXEFEnvORWffY6qldJozTa1Hlc5bZubNmUv67ggf0qNWxocMyZIyedVi90YZ
EqoF8wzElcz5Pl+ZUtt6cHjo9C6ExS3FutagqcD63KpG40bvGqoBm6AP5DOo95Bjh6IACPHbjsFc
wLuwKzPmS6S1ccAIC4qZggjUOgnGEA2As7ywu4aYi0TdcZndDLfkWn6Tssriw+VZgyX6bCOGDzgB
4ovq6eecz13jCJvOqqF7EuMqvpOr2NQ9MYRNovfM4yQUpIP0LOOOzXJHzQNxLJxRBgw7ZTu0GXdl
9prUqSd0Z65Vdv3q0oYKvSy7DDEfHl+sPkG9+8iZIkB3k+eC45TPaEP46UszxpHixuEASQHB7u/5
trDhwAjTCLfOYMjtaC436QHwHr5qQdyzqNFCLX3egTG6X+MjLUt9MKiwqzvhUNuKL9jCTtilCwnn
2u7kydOozWLRq6vBR0Hyru35YEipqVHB1rkhilPUBZbGQgyUFtVtkEPAS+6sJBLIgRS7raxyH6Ey
lDTAO/n8oTwGRB0ivILsm/K9VgJSACuRZdXxnvs+jfDQ2NPzLNPd/FDbMfLBfCrdgnSu1C9ufZyF
xKvvCsfoYTTVRYII2xt6MhY7M4RHse2f4G79RCXxqXqXem0vDSeYQVyMS61A2m6fKl48xBaLJBRV
reydECHUaB3mVA44qQlU25WTZaeKU2RUnFW2qFYuONoOZqkJfm+mT6zxTC8ZGzN2E9z8HcIFI7fW
hag9noxZ3eF6uIedl6vUNhMD45V7TEYgsQq31Axn5KmLwy/PaIT3J+VKVAyWWohB76SPNP8mSLNd
occsvnc/+SORAGa3TJ3JbiIVXj/2HngOXkvgy+CO7i6V+KAuzUXtLwt6xJSYtdk7HL3Q5BU5HYmH
s9CZ3F6heSAUTZCMfTDpU5CXIXTyPFornjCpHoTJPdyiGBDemjuOra3p1oy759yBJ3MhQa6aUGmS
8umUXqqgx+LO0Nkou5OeLic4Ap6yip3SoTyJZXrkPK66A/8rUEUcx4GotgGMHf2xa/y6ROWFotWU
TVbM340xLpyS6ibPvCoHjBfCYRkjqW12DVwC4Uab2rjUVUbnwVavYSSaID/60Lpi3u5H2A0SOp8U
HX3q8dRYMh8HsxkOghFl8rSDD4kpDf094+lDm6WPE2ZqSXOPO/3squ+zYOnlsIPZc/5tqvjAgOS1
jNydTHGwJElocFwAt4FAQ1EG/Pwgf7eh1AML0UHVXVqiz5jE7pkLhvGdx2ViNJLHIbpTG24XE24H
85OdUC270ptoceArfs+4t6poPEM+ZXzpiyjT5JKXI/C1Iv4eHdxoMPvsEPOORKjPuZhc9OE5135r
RquGrqachfa5HstdoxaR8MZe6gXOMtQu+ltEB5DotyFSXk97AFRVaPagV7jJiznAj6tCTmtfbeEL
HM8O45COqL0bPSZK5shQhuUimRJnKuHGw3BX4wZX9NQBHYvOOPJxF5TgdwP6eRYH9ZLS5q5pxTs5
XcICOa7udRShHidVgyVGDpJWB7PTBVjLIW5RIev1AJE0mHFUlUNiIVf0RyycAQtnuMS4Oo5jgcOx
OSSjhpy2iQxfi90eNeOYyraCozeZWlQw9igdj2H9rCH/VrrS6X8YbbuvSsFrUf2Sz9BXnmNsYVws
T+ufk95AVB2FgOdZwCgJ9Bnp7EtiQ7cvyj3I6mTGS4XvQVvygJTykE3Z3rjntCKaXlh2WpALJCjP
zQtM4eEinro6NhNB3KvkiGXekAyeURkuEOIJvD4XS0vNRmLOiKigV5EKLXKGfV7BJrOZQkP1oTp1
EFYIYJ2fKi05L63oiEU4Gnd9k59SlJqMWD1JXHwibeLKM4sWpARqc0CB15PqNCookhQAf2WXTpJb
F/FjLfAPsIi6x/1OUB55zgjyNjmkowfC7K5spKhYXkS5cnsefugI6YZkQaTQgWCnoyMQpwjEavY+
G9O9AoeleIDj52jqxQ99fKm6ORSL3pymNOymIsRMC5E6NVargq5tDHfKYqO31baPvaY/1p1XIvxO
Fu4iZq9lz/wsP9M0M6W1DBPjxTwwyj8pM3tSyv2c1T42rz/2ukcAxoI7qVLB2c3YzWRwYG8Kp9ho
Vlu7Y491pjoa7Dd7jjg5eHzMsClnMlT/GKp/s3GZCsGqRKTdDgqgrabYSsvsEdarnEmS5a5n2qXK
IFKHG+t7doZu13H5Lid5WOC/zrino+EUCnFxrkD9SG+Rqw4k4EgaaIvmA9Volvx3URsfJMLukTvx
OYz1lIuQmHWPigU7GQX8kBWry7OT/AZuORKe+UUc9lgf1kAeGqVBWmU4cz87+LTgP/uJIXs53FJF
ZkrfMivvUYUTrU7tghlasR22TU4jUSp28ajv6mQPMqmfcIsPb2DCLZ4xJwFUBBMOqK1R2knhi7Ik
UHp1mlF7zO7h/ODJNEVUbXxV7Xwtw1We+hP0SNSy8buy9NmY+TVMlWEEbihHZuiQKBvdrE4O1k6K
n4bBIrh2GeVwBNn9KOK0FvXdmMHyuoHWvhcfF5mYqWoCUYQS6L5Q8mf+uf8psYcFGDNpsduCc9JD
D444r++SJd/L8Wspo/1S1Ht0YUmg9fFOGuIdvHNBkx935UVYVI8tTikrjlFBwdZu6uWpGuonjdE9
fs+c1P5hemVKtZPRJOi6DDdsLUTxKCz5KhhR3CVzxJUQ6+MhIC/8f8LOYzdya1vDT0SAOUyZWawo
laTunhAd1Mw58+nvJ+AOzvEZ2IA8sd2WSuTea/2x90e98PUOW5z+d34KJ0B5uIcyJD0isITE365v
g6a7b8ujq/WgmDgfw+0yFQoFENslXebznG2X/nVuknup5i+9ZrxoPNFlq8d7KGD3zGio/IJVhs/i
1AVaLcCldC7wT2OLU/5c1O3Z6+aTVrOnEKWukSTPdFyeVSCYXEP49Cj5sVeti7TEDKXvlZOZYK5j
EUu1dFI7kCZHlbpYmZ/lglZSmCK9+zeBtPKPGhmkFdgmyNUULWrj8Tj903SfdZbUTrVchTnPIxny
SZ9yTybRuyvqpbeIptPI9aWp25sm949K9TQbBINCqQoN7rKHbDVjqcX0M1qN8JjF5KXUfGlg0Z/6
cDQXUgr2kBm5kTovv5rZZo+leDYM6Wzly3muPmbdiuZEjIbIsqVeAABRw6nA0CByCdjVsyq+gi9+
6iUPboXiaksCsXc0LbPLF8lfNdFVt9wT6c/VEr8fTb9hyNa6xZfnczusQS9ioemqB9uio4777dbd
BVO7VsIvrFAXa/heNVBtsTqM9t6oAQ1XAZWI9pG2t6pd7WWZ7zmgGj5+12gVt+6s8MipTYTTr6rk
XigUCe1tNB+jUxiGnVeqe6x/t10Fi+HcquZ7Xaz3vGnv2ZLcwPTcftRezPn7yLE00Rabv/VvW1mE
igYIDhZRxtOm8kQrkbRJkQKlFIHJKUaYllaY2i2uvZZitl/pj743vGRNHC3X3PZCk5LbplMwkJAs
gFTR6b32r6yAo/KaFx3x1Lg25ToQ9t1OXIaWpQSZ/impY9S2Nb97Cfh+8PLid/2Z3FN2F/Gjn9uP
RFjfBQhaRYTbSeJpX09j66/Scs4D/S4s+TUb43paArmvAgJF/NnqffP5WfMD1SbxVcbT1PNgWSRf
n8Nl5uM2VU8Vfd3cTv2gxCITam/Y8utHes6K/sbkllX9DSvrXdq7l0VeXhOq5vXCLgzg/Em47QIM
JnplCxJzbxO2hsfA+aIvW6DA/pK/HxWWGBXj77EoHoswwwD2rtKj4ck1ArSqszKlPjJuSW0DyUz8
o5V8ZQfuIcQwM6JaMUNF6vxdccdZxnrhC/rudQrLC5jQCoCdZJa/mnVA/iKvPfRjh/87efJ/dpqt
hR9Io9wFm82ToEul8DiGSJaTqH/ldWLxeNkJ0diCbRoCxUgDY1OCysuG/Kb06n2FtZ1Z6qz+eFV/
Ub83z3MwTUpgmGT97m3YC1Oo1nLY1qDW2yOrrLDruRT3QCj2IFzo0xJOs+jOanZaKU9gckHEGJiA
VgmmTPw2TraXYSNCkOR7WBxKWCCILocnVSDPTdpgpYenadj01Ko5HYQgC63gbweYssABKS0+hZH+
ZtAh35qeDLmXi8oFu5k3TIuNZ8WuKvWkL2K0P4oLMrt4NbWTYJBmOkqRS2vaMaQBFaS0XBOGe/xb
zSnT7T+mXpI9sCpjBDPI/cLl9o+pt56EZCTmVwgTdfWmOvN18VT35CEdo0cfndfoJgxopN2a416I
g5ceVqQ/hAlw7xxXlq0Ij0WtL+ukXMuUgaocL7n0yAr4V/Vlq4unHtScf22w5kxnBYtXip67iNSs
DlQxRdb07IaR39gc5HAs4KzBvh/2bIj22qxB/mIGAmV8y/5apt/kv9NZSHE/vc8DnDSLO6Azmqzm
DLmbE6brVmf6dh7Lt2nUrmqQtfaENXH4lp0nmci0UXOVV+FMLt1lMjXXzOB7Rd9Sy3jp7O17Kw/u
VNhdvlz7ajuTFXFJx7PaLvH0W2ubeFWEeB+Uc6lC+PPHQm/totcDgg3gl1br5gVYz2zvOhfv7/FU
HYe7PyDHQlnaIilvT/oG0158oFDoC9jONZJ+ay6PF6SkLUnNpd7kWPfWx6KU8XucQw/px3dt7gBP
ICeB33uvOLfSc3BFZcHPZq8nZfpqPvjZAMnvCmdKZfq7M7lboZ35GErR3r5ZPNoJANq3Sp/vRV+8
9H+VZLkV6XozbolRPgoECjrqBjFKNSUiYTsi0yBK25Eqqcqt5iPa8yUi4SzaFnt9l/YtEKrOKVvp
3l/XVruXEJ2r9KMvOOO0/ax6otUGS7kFGoPtQT7nZJ6YLv29H09qkpwy8PjeUXsSJ3sEV1Mby0Aj
ZifRAvcTL43f60bcr2q8LmpcO/v6NBLnObbFe31J+zNsV6SX9WmQMSNwqCypwlblzdp1McGGFZED
4wg2QQo2uyidMqWptXAB+mv0FBv0fYlJz7gMs3GxWvGiDZkzl703iNAWuu3j90zL0hYKdu3F+Bhy
P8vK19qpP+dyY7gYonqrIiough0L0aWG4ywDu9N+6HdzpSWI4P26I3yfTeZ0HOuphSw4lvdqhvg2
6mihZSOT3crMgYG34PcSzj00GZxplEgVCKV5ZVwXbXNbgpEvWSCl2rCIlGltTYIlkYln0kyf1A1/
RXQJKJH80enGMI57U0HQDrHVNXzG505Izl84TYdmQlD9Kp4mjJHNY7aOuxktcaPyaU3kWRmeWnic
ZX4+1f7nS1ccL+VFPqqb2PIuWNJlwgqtXVEb8DeEB920R9tshOqShaghRT6BWqY/L9PsVm8en6ab
ErZnvOiN9CK3/t6aj9xsHp1+ov7ATzkXD73zqXj2pJoc2ciEKAEW8UpdcFVLceUJ/0ddu7lUu6uO
zsjgCaqYZ1xugGiuZy7kCvLT6SpOBCW7TNpyYYK/wBKMoxhL/Xo11/laldGeJicDRSMjUcpItDA/
DwYjNrjmngStKgeaNvFVBJLR8x+77bj4i5r7+kGu5M+6/VGFjp5C2BS2xIp0pdC19azZOGubEOcT
Cx0FX47e2bPZng2RQRQyqzdOYh7IWX4Wo099lM/qBGRYn/F4x1Yynq3hZcprft/HrSlfjUZ93Uy4
2Ul8T9lJEg3QpL3qEDpLtt9ac2V0Sbyj2G/T1t9q4CZjgcLezMtxUGQHQtlloSZcGzMGAUXu3wZN
AcKk9b5RmF6yT15Rx4mewCN0frfeOlWFE90cdG6Ysyr0Pl9DRxlwC05EzTLbZboSVjywLVNh4hsa
eMhieNlU+gOYZDoffl6rfgcqqch+Mh1vtMKeUq11us9qsxk+nPKWfCyMAc1paxAtBK+NQYJuq0Ra
Q32xqJ6qH7vgdLoYdNqrAultmC0TpvelSfhbuhrwwiVThrgVrXjs5zO5+2BM7QXq2Jb17Gs+u+Bc
ujRBX/d3aUrvAB94I1vwDRkyk/bP4QinhJZBJiJu3zKwitxb+xOh2kG5p2HJjJAyI/DThEklw0yV
t0muIlHoot0YoyIFldAUJ/UbTpPsVn1CZ65gz6HF2YRVPZ73I65zVATtWVuWoKz4xaF7fllZYIrL
wQC7FNfclO7mot9UDP8Mi36Zi5dygvzcPHE9S0D+hW64Qvlv9lSC8P7ndjfoXkTGSGsf0b7/dF6P
tNwlGnhWlJoIwYGJuAqSbHIZeD39x7SVjotopzite7gpLymRsCWo936XKcXrO+G0F2Gl7Xf0ei8b
RydJkL4ozV7WPmuoSGHw9FWPCnCbb/pFM2/aq/rD2njJlRfVLMOqSwLjlVBv/dcOg4xcKiAVIciF
MpzBh2Q+cMUKK6SKdTYChJaofypnG47IXF25tAKrB0j+TYO1Z5a2vvReUwPsN0xT6+Avqwo83vn5
u6F0cAhb0KGsS7O4EPtYGcS4SfRYP8yY++fc9ElcG7Eg3nuWIJTj87t1zKFSd+H6vqDfEY2cf7qd
mrk6yZkU8Wt3reKnpc1hr+nBemV2cjN4Lg3eLW8St/jtb5NjFX4KabsgYZ5/LDkKjUmP0QucuREv
7Y/pJr/tnlq/bpXhl7XkL1aEWOrJkWSGVpuFRPYGJuv8ejy2QbxpKQIGToem8ArBsLvB67bJ20v6
mRRf2+SHrrmQEQNG3IOIgOOP3PceT2vIGebuXw3gki2W/D+4HDedm2dXedjTOBeymLmr17tQtLJ4
FzbkkHQPLLWTbf1pt/ITIYvRsP4Za/Oh9JljDtBTTVhYFpge7d55ERRIEVOr8KrjV/vDohCrfuxY
eubRtzgNJgZ9uBlMCL7WRtbQv4+XrwIMCSJ6OKiFqn1++S+9ar2kntKn8dAipDc4GDmJxPXE1vJU
G/Rnev1ST9JLI3vrlt57rCE6T0JlBONiQkAwmoD4NwoPx8H6NgclWiQ6dYp1DfUItIhdY30AcLhN
n33oS/LGKUxOuHlFryNs60Uwvpv1T4JDJPjDAuxScxpxDWiJSilYP4rGmeqW0OIV8Km3oTbjnlKb
XN2xI67KfJHKyVORDWoD4LvMQ9D4ZnZVRsknrT8w2wvwfLWLvEaOrAh+ngD6LjEeofN0RApUBr3J
iKeu1sW05kc7uAJythzJWH0a5w2p4nFSd5+nn84GbUApqH2jieO7FRwnzZLiRltgNrbJoD2XYUzF
Hyl8zIhT5SmBMPhWy3089WNcXdUbmKY7UAYpHOd8LS6ESwx4pNSjdYvBPHFQeppRxT3/BeCVBVhV
9vRfA2FaZfe2ItukHy8Y5CIopfswD0j2CBHNFxaByBy9WewjcXDTJQmmCg/1iHI0j6AO6smzEEjt
g3YW5unczkmsHI4pFk9j3l/6P4W+OUsn+d0uXJcWrF1yR2lzxfljt5Cc9qqvU0tbp1EvO9xmOPWi
pk5PaYrGd03jZfWqTn7W5vymJu4k8QOWNtR8p/GZs1kXTdRdhrdhV0KE3qE6p6HwXSrABHiUybv4
SwDqKO0RYQFRx5cCmOnKv9p+9LfsM9VZrnEmtAAzNm+2lTJUpte/8q+MC07SeuDS7TXntUsLr7kc
CDIZGyKVZvdE++QW8rOkOLX3dUXIeByM/Um4jFXYyogxfwwIwr40LzCUrlJJUa4cYTWL0SFxeVZK
LDSdm9e7k2V6oMq/lK69DsGeci2Z6m1cwU7b/r6L9g5kTTZSxngL42Z8dUJqwcFbUQ5HgOKd2fpD
lkCbHYPhszC1SKkHjlWDBj1MJYtQolOUT1rUCJZ/sIYKqtclvV/sgpf/oiKFyjSC+JwhLf1yPjxF
+jNtmy3QYwp/IPgofi498w+x6m1/OW7SH5gVZwPuH6/i9fieSz/3Unc2tQlW5UdDFrok/JtRmliS
/7neyEEk4pOoJhJoOD745//hlE5b5iy5q/TQ0L5k53pY5TK/VsTbj1wE73qYl+rY7AopV4JSiMsi
2XfEh5pfiyCblGIpwP1jOblzPoVi+2fuB7csUIONHow3qKURGFkW5ldaATspSHspALm6jqZCf7oe
iBQ462l3JXOuVbqPI03eJf8im93JGNxljJAynfp0j/qeeeI9NSbUd9Zrcx83LMRmcW0Ud7qrxeLN
7YbcuvK0sfOQfgkbC39bBG3liXUb9KYYmLojcMqW0xIav6RSumb7cBNyv7GOUyUh/9+W5wKKaoJQ
8ZCek/tSLTdS92+4ya87Kd5TPMqALk3p9EZ1ksAXzC2P1D99DeqjFx45527WbO6RcpXcGljwHU5J
Y1JIo4+uCEfkHOiBgtVMwwWJf2tmESBzv3HqnMByPP0mXPJ093agazktIXrLcyG2l2VAwV69NFPi
Nl3nZwj6keEbCAwq+WFmiVOi+0huBMIoNeq/7zp4gP57rTbOMNB02Rj97CDaXT6hbDhZu61sSAnG
9rTCtm7d31HSXGPooqI2QgHdvnxeBSVOLarnlSNKYvOIx2omCnZ0Uy7vshbctqkwNNI9gNR9g+HR
P1SrfslNCuHyPJ51UlSEryCBjROgC3ZzcLMTJxZ/KIpfU46rRoqLZIsTFBzruLmkOyAzl06Jwzbg
9sWzELOQkDYo3y4QzrPdMCTXv+ScZhxkfsJ64vgjF4q5ZvIqk1+z8mPdCPYovHWX/038qv/jPUH2
ivjjK52WeHdiuv6p/igK2dLaaSTfugoG65TCn5DUFWrNc8mOCDLLG7I3s8+dTPjRrwi5VMFviZgx
O8U30wxArA8k6wg0Sh7rWUDPFM25wDo4Etp93NCe9++MyXUKIcrF1XIbkOEU9LseoPQOZH3nhp4C
ef6VNq9tpVzUPL8s46Pc3+r2OA1LfiK2J5ITYPL1ZcKacBioovvMhdEyjMSDb2J60P2JFWVKiYBj
+lEGfp5+ixYlYQy9lA/lKE8jCjWsVrHFKZ7q1Xkuu3N7KVypUpBC/aK24YJG4+NAZtswK8Fpk0Zp
9yvBOZV4NzI4jOxzO/rTs7+kdQrtVT79wi+E48nU0oZFKgdppwTtZ1TMEFprd8uO5nZsKH0V0L5r
+ihlMWAUD1KwsiqaTTxsogGf1HEAOUtIz2UOaKNG4upUKAqJeZrNMZDFLjQOPrfdRXTmoado8tHP
50taGN5QL97xItGu2QI0MYCXKqhc1vr9N7QKl1Tsr6Z10RoT7cp3jaMMjtvR7Y8BnUTGSN30rWM8
EIy4g7jHWVmcPVwl9RjPB9znBjpWqY60Gug+WKf50qXhnA7tuYaJ2b4mdB7gzdm3OlRZmkeWZmAU
QIgisDLd50KjV61PBk9zTgUSci19zpvs975aKeFoSaRUqqdNgw++oPqSKBgNEu42tnClZK8ub8Ve
3tUyuWenY5ijpt2irVAiJdMjLsKouUh8krnEigqAfuyQRCnAMkfSmIbsfKE1i37yIoCx9wGdTxq7
eQEoMYdJW75ae3nV9PuQtM89RmLFsMA7mZdezQirZZ8t4FHeWsijfx7r6m3m7iCsh/jeg1FH9a2t
QTp8oLFzqpk/vkYhvaRBmCfuLBc3ww3JDLyOWnc1S/FigpNMBa4a+TbPeCb4ztHyt6Lfbd9M3fyX
N/t/WCnyQQhgAbdF38X9h9ntv2/AoUsSuW2QfBqt5Xau+aaP2XXojZtAkQIehq0Tbskli7DlXJJP
LTG+NIf3ykLIJevn+JHU0a4ww61I0BvTq1euerv+QCJ6Gnsp0lKKVA/TV0f7fbs3hhgn0MC4ZVB2
BfQ3hephhSjt6G14dWUI5W2JUc3a0uv+KGvljM3Grq38PPw+bhZWLYWBuKf8ZZLZ3otQ1eJxwGwE
zq3tbH95F2XdER0VvF/FmfDY5t3Jr/37samefNp7LWYWiDeXw2ZDfsWTapnSVWn2q7nkXOBQbczi
0iBdhj69YL84X1CmPs3HuncfnI43BUmb3H5T1MwZ5v2MKBPhmVyLZ5iL38Uy3qTZuvZ7hSbluPjD
s9JaN/uOYeGnyQ1Tc8NM2RiqgxUU4hgAwPhdItvyQPRWm3v6Rq+NAp/UmOyIuS8Ki0/sii9CKuQ8
7rsIrmJVYe90r1LN6TZsjlRI54rSnfwmjtNtyo9bq6k3ApNuqEZu5Vs9lddaeEFDGdFRoKzBOPaB
OQG79IgRjwUhdu0jYPLGbvVeDC/nOp+5zgtTdWXqTnNHxb7Xo/K+V3HDQSIMKoqtrMXdg4hl4bgf
e8tXEqrbFjnYTsGBArk321Bll9SP4BARW+3F6cB5ZNWZvYyKV8l7TOMu8q1sBm8FRh8ze91Hf7DS
ID3/BtTxm7BnN5DO+dZfP+TXHUVoaQakZXniOH+9NCGCr/22rWR94PF50Ut0DXp91X6Ir0NPSeo+
ORUlh5XduwgHb52x3kdX5XscJNR17zWiaEOhVlUiE03wpaT2JXNCpiT7u0D7HGOcBslQ69jrNs3d
9PhwsP4+C/ab0tBP5E49Ia1ey7vxaI3l/bsEWDsF/bwFzdfipYvbZXXnRgD3+Mg20zWs2VO6+yxp
KAOk0MCgVxyIdJoshH9VsR310l04FdJ6nQZYHgF/jyjFizFceq10l4acNh6D/HEM20tmv6awVVWq
BxJiQaNuQhNtdGn8qPTRrVkvCkQxYFJciaCMx9suVu/7xw5+DRaaWlG5GpEhYOlMQeyJi8l1upeT
nEL6b/Q7Y7q8Ttb6kmnNIxvMW9lN10mM/wBuugfTeGmYJ8oEjPxfLN6k0P/3TE5A41fTCuZubAb8
9c98WlTTekFhlhVJQwNlgeByajx2hhElVf03XfgIVCUYOohvbQmrqEBLr4dakkULrjEtrlcAR64i
o2nPLS94gUM1ZYHnRiq4kfIsPW8uAYewxmABWRXtlRG2I748yXRr6VbJPGdTFsiUaeuu0oAkCY07
MfypSH0bhj/Mi27tzdLq9bjqinhAO7cM8zmz8kuFuVEcLMw9DLpdbXcCeitPbtu73pd3rGMUNuFS
rXlTx7g3wGHV7vqZX75wcxmaT4+GeEm/my7s3jCG2gv2yC9VjfS2wAzLQgIjcqvX9kWN2t68kdhw
1cwENtdZZLAY+lz2EXRB9TKx9BdHrb8HpnU47bfBvM7I9wIVrHkrkvMuwlm0SUA2qS0t2q3UkvuI
9Ezj1dXvqdA/mkp60NaOnpApudceVis9ZmP88thEXc2TiqayeraJ+WIN08Ms1RtpMZM0xiz9cF/L
ZRWwvty4e17QuzIADPFOhCgJ1x/1a3YS6uMq7PrVSvNbaha3xnkUzLiZfnq8bmN+3rCLkQUap0cd
a3d9mq4ExF6+ZmEL+pu5WRQIXHKIpqjOnP+FuoWrpQelfdzl8a7Ypc2P5EogbmivvyNdIVKxN0pP
nP8USx7tAcUOpR0jZnD1VHJjZ0LTlHAF/Yeh/P9d2//p0gYq1eV/zs8guabyFVqApYPOon8GrE1W
OVWTiSU1NfogM9LQwOk09YhKvwhobxmmSJ1rT9N/FVExTdG3dr/ly5tZhO+ECV+6Qbui77UIYUuG
Z9o7c/GxjkiSjjtROY4cVPw6gSeMOSpFPRql+vRlVLvuO1sowVTfzMSD5vN3jrQ+rwPNWjxL9ZJH
/rMzK2CncNm0UFatUEThlC9F1FllZPGF2or3w16NPW7mkyqcK6wh5nERBLev40Wy96AxS5fATFfg
higRECoWaKtsePOU+/0O0v9zPHiIlg6vdO6u6YYIlu9vmE+NbFdpUObUxJfmtxGtSaud9V05jyiV
0rw/86JUPJwrj1wkGUVoWdMr+vqXojPuIo7WRAfI2T1TZ3dczoZkAd+Kbqtgg20NN/vaftkS5HBG
FICblg/lcDuNRC7/gn7gZKbfavRY89r5Isa7ztLZn0WvFkYP1bA3KYar/5x0D/ZLGo9HtQx3eRGu
R7pf8FJY2CcQVdbNu0lwZrMdLipFd2MxrJD+zSyGx3qfLcfSmhgD3Umwco7LhlNEiazVV/AKEHjq
NxtO8pp5tsKmk2HLu65Sf5uiH12RBt0s+0tkKMg3cjXSViGUpiz0b3rOCFGcira87ZdFhoTY9FBK
p0isLGJo2hBFUb2iC85YRg9kmG6zZR/wIh8zuhWS0rw+E95LRtfP2kkRNJSR0UrOqrRPte9f5bF8
kb9bHWVvw1eyRx3KmRKMbRUwEtxHCXToz6cwoP7HI5rW60VJhvOxZHHmEEZwNI3dp7Z23izkwj9J
9/eblLpkXUXXO4SDZYQV32qS/cXY72LbOgHzamZ6rpvuvCUsx6/dTOAqu7PZPkujfeLWDJcPfcLN
2xGhK6JbUxdXd9iKwPtWpGSpgsYYlKM+Jj+Z3SObQzS04dCXUY6/J78Kw3YlL8HuS8W3zOTG5JJp
s69suo1uQdT1pzF+Ic71D2HOosEaI0VbIpUloqsRPDElsUdUXJktciF9QXlqXaCST9tIyNsX/qWm
52Gy4kKX4+lX5s8z4KEJc5TxE/dp+NkKGyC04E8hZQuBgkYHkbkw81NnEn+KFaV1E2OOrLM3tUPr
6mNzRq4x2ffVajDequcxe+uhLgrGlUT79ft4dJsQLPyrUod6tomyL7muHuy/EfgzfvSqZpdvO77N
pG65FY1Ts06w3ChplkBtnA7wJ68Mb2FFLhB9KlrqfQnyk43xoRjdzXCQBAgOEHeiskZiEbXuXWpe
YXcGG//fO5PE+6WXEVVa0cIlkRt46MxfkninGJbr6Y9V4aUoHlup3Hd6dvNRA82aTtW9e6ZwpmNb
B+NsgvwHdCa5ldLj2xC8bhZZojoPSVB6hGtOnIHJBnij0RMa6s6HmguCt1Q9334A2BYJGvoCBWtr
XztkIFRIa+sw+dk24byUroHSNbW7FN3TVeaCEOSGl00hFmBiGfPemRC30p8K7pKiZosUi1v7kaJp
WKgFDnK5izW6eNCdeqVZeslo93sWVJP7h2vpCZGIaa2wdQ9TL4+Birn+e+GQNG1XMkp6MRaeyMAD
6XsJqL3On31nRGjgBNntw/dMdZU5Wkzs60LQJ46RhMOi3jrrEzYpTBMed5KJnHb2B9y4HE/WWJ2t
EEaBCajCqZ/85oflO+gHHmU0UZ7UVREjZSXi/FWYkwtkWnKABR6sgHOZck0PaaUmg4K4FUq5FN23
dFpLCQB3fxUK6UXSh4fp/VUG5bVOy9fKGX81o3oCQrl2QmhBxuMWD7OuDKED4UN/CeXmDIvh18jx
h5VfH1at67vpSPV5B6jZGheH7+9Kx1tMki7iWLbJ9ZRBxFlGoMm1mzDYJQBFBdm09aeB1VdmDNdu
vOjp66KKz2/gWjlBdEH8ZZ47VuSmxuSDmmSK4Az4wWb8YIRkBRZ+MCxGqHm+0Nk+DxQ0ugnSGHVu
wyaA4i9Kr+rt8G8Gmn90jVss0lur9C+TVF76dHhpOyyFKLXKbHsVZuR8fmLOXyZDp+UFl1aRI898
Q8FUGAGJ6YHOPtXjUOg/2iM9m9ZIVzTk4Xjr4z+zcsuREq97aTvp2JNicURouCHR8lB5cq00jiv4
yrjYbvxlXO9cgLJm8fr8aZ2VP4kc5R+FI4nNZSNd6Ctz7z47O1YkKxxJ+NadpX1kZws/1oBOCHsd
Ov7aw4hFv4HB59UrJHMQvKDdEgBqmkUC0mDeyr58l9cFNg8DV2K9H4L1no/7+yBeNdw9eLh6iJ7h
VzN8qYDQMzFoGbWXlymC9U/IvFyU+a1KN+JpSc9XvXlFviSfi9YpFtNWzdnWibPImHITyDUDkYua
xIU5PMq0v89HcesP5ULJGVYBtMYDsRukJFBLqLh78U36k6yHU5Q4vy3EH6cOOYxAakP3I2WPHm9o
475v+rlsjahK/uxfy0j3w2reEl4TeT1Pk2twwrVqsEpqKF/nDLU1ma7EBCTdKxevlkOd8W+Urbta
bmbgDf1lej3acR3eISNtEKgl2X4J2Icx+0rRgmHpMP8a1U9rcUJBxl6Oq99ZZ7+B6ZBfJg6bFhJT
wH3Q2H8YRPvyWzdWUW08G8RdpkXaDDlDrrywqivevuOTOHFi5Gqg2NS9lUReLyIKw6i3XE306+lz
3qfQ2O7H7FkCwoPltRl6+8gX+9iMALQUhOr/mDqvpsbVaNv+IlUph1cFS7KcAEMDL6omtHLO+vV3
eJ9bp84D7N00TbCtT2vNNedYjNz3jLAbXgdEsL09VpRBTfpsqoeUgo7cLicEWPFAu5bD+7xwBiTT
OW/Ns7bkl/xeDQ0y+fhh5IgT/ZOyrZjBchu1tspfei1/luocEx4jo769qE6XrQwA2yirzKjymm1z
oSDjUB5cbvSqI2RqpJ2qIJGDlecldcTxZ14Lv1NNvy4mEhmJs/eNO+zYG6noCiePD/le3WrRTdh0
qQQPEeCwm5/pZDcKigtbi+/D50Z0KXWxOQukENxsQxANkGo4zppddBccdBax39jv0QNK9IAG/Qdq
TuLl6evITTQ9GQzB9fg0rF9Qxex9Y8qptbeEkJCJ51kkUSLNycWqTks7HtOGfK0oAFYg5E8Qx5Pe
yLRxS3NnOMRbd411FgE9BpJ3tgmeMCXCl1mjDG9PlXldeUo7y8+k1ddrAPW6clJT5s1CUKjTcYKJ
gdd52A5oxbQesr93dQDISy3mNyimx5jKqXBVRKyyi5K+OK0wgPC99vpi4+qztUGBrGD6qlFCkWkJ
qo9BQQB37l7zwv8nZ6VndVgHGTCkTEfZu4NXWlBfdlO+ZG5N7FcvrwOSc1q8FfN8N5pTO2vPldI4
olI64KuFhT1AH/Xk8my1xbfe7Yc5FgLMKgkhCPG01/spuSbXHS21wxjVzHFg1ORtJDEYxyFYpn9L
RVYyZUGxz2KZQ0akxJpI+SbgcXmWf4SivSZ/kJaleAmH/MnE+SjgANurzh+xZuGaZX5EkojnJnc4
eTJTJ8tAiEJjwfMs2BvmrRzT709G/TRV9vbIDtO8pQpSkbq4DXtmH+bTqFFIxOMA0M/l4BG/o66x
Av6BWRohOVzwBcdU0iP89FoFmad7F+uLvgUM/ftvCgalPugajaZ4+MFNtdE1Kj3hx4924CaNxSzd
3gWjJmibg6Vna/nW7xGCOrKOXW4gzymNO+VaMMB1LP0U91E8x15PerZN+aWqPdjrIsi+DLcwYhcB
BnS4md2l6lnfehLNTLNQFDQn7T5VvlRusooKY1rKd9akF7mu3J1D8Y26E262aw52omdeiu2NMyo1
PMX8V+qnhYcSTTfqM4NpwF3a2SldOpQpGyAsHp5i3lH7kUZCZEKW0UUwhxyakPad2zZZp8yaL2IT
u0XzbYmurqNPqNFW/ZgodNzX/KmmCZm3AFUANSzQpTteT6r8yafZN67b0TBCRX3OB29uz++To5Dg
1CXtkFb0Agz91gPNb6043OqTHuNXlJZm4CpDZy96ybHwpGAcmtr0ud4OZuvsI1a0kcQJRpY6MRj9
2Rp3d2n98xB7OgLDOm+Fuvkib/my+jL2X8oLfERpsRFi1JxMq7AhH/D5HVOsOuMjNQcRYo4hSxQH
kl6WJ0NekQghD6Orr265HdTpbx4afR2VnYhzID2l6EqwmrJLJnLYjNtB5GEcol5UopkXnzMx21Xe
sQv6eJv8kjGWuvIqRlqe5NVZBskXGWfR2FbkW3oWTJi+sUSjpJ6BsPVkBBvcmhIOc/lfm4rYwi2o
W3kwZWWgq2iiWh1ok/OZPMOUtGx1s7cCSyejRFV0d4ndGNbu0SbZGA22cXpK9e4lS637opZvbeHi
LEhOLyRn5AiL3WEgrXCUq6eaDTUJIWl6RomesZoviY5hV97CnsXfryx/v3S9fiu9ONKtT8GYnXEl
T8vZ3pdJyJZWvhnQhlpCWv6aljTU4yHEpl/FEod2ekw9pVqvmYt7rMHAlXNTJeKWHg0do71eBlpR
ByvmIu53mSumnUvRI9IzKH91cTz2aXuM5/qoWIDgRiNUYUeoMx2gVYWImHSrs2Lc3MWg4G7gJjmD
5OTZ5hdkTyvmZpv58OJz/ksHYVrvOL108mVOZM3aeVhPYom/mK2eqRX7Knq0aBzE57nufBVPjo4n
x+plzOVei5gd83KSfZLQRmsPIpFtqFRc8SazNmnFXm0geT+cVg318L8e4TxFFlnX3ou7rx63E6eX
fh7EMpKT/FSO+XkTrDMsPDvniJO69wIezoo0x5zkNn//iJJhV4/jA9gAdla5b112j7kd1hKBp7vV
Alc27IHGDtSXwq/jSp11mo04Wuf4aJ26/+/6n2HooNXIz2w29UmYWOvBOPXUJysJkYIapSNMzicN
2PxqXO5xm3gVYo65XiU2xWXTX0Hrnnjen+EsXOnm+fdYokf01wgkmPeoW2NEh4w+ZBgcuVrdBRxJ
zy9PLppjeBI2L991rwP/YslkubXWEbV3Hbe50LKreW38MqSvHLr4NGl4NI35rFXSeXjr9vIO5iUl
LL0jpPKkVcFhwVPUTdVzWk8eQBdv0MZbChQUmsfk8NPHgfzc0RrmRhVMOLE6a7GN/lhgXdwXicsU
AusIsu6TmHBxULsDQo6yHQuBUVPfnZk1J8UQZdl07Yv6pvErG0K0Z/uTvLg6WSuipow3tgCwX8BV
Emh4AesHbG9snB2NdGPCSoOrPIgwi/142xL9kMvrgWjnIaXLtZh4Gg/MABLYdQ7Hm6EVjlB/KlIR
tcoNe+ielRETAtp4K3QroD9GIkQCVzpeWvBFMx0WPLjZU+IYxxrZ20wPTEdQ3Dc1Li+bNp40zEHT
ETN7947CgBY9MbZPExZ0OGxUHBt/UxRffnCrHpa4qrrs43Y22LdSLQQahpNYECuvsddBizstquTv
SECU5HFpeoD+9jRxexXyi5dI7IwBhC5sOzqg5SIV4tnBjoIK24+4kpAoJPMvS7rtUeDRofSda/GI
s5O5vkTMgsj3bWZwyP1cQ7HNYNxMiUoY3TVGR/4c8+movKz0jHmT8vCBAlH2A8FZfzL6cE/LY09W
q3GUjNeeZkPp4W5RvEkhfRD1hPTzaDKEBOYKwWH273rxKz6dP2n1nMOVGI1gsyJtiI+tiLqZDmfR
f29plZUJHuV4LiYzagdsKRzsMYh3XhFUsTxMI8qX7W7P+dIG8W+za4e+GPz+W5JOSaIdM50xGc7X
tGlf1veFFHd5G9iDKBaxXQwkvFf9ZSXvBuKPUHKLsa6nkGyj0Roji8IXO4mjrJE8ZcHqqmn6RJ7m
xp7Km9It11XTLuR/iIs6Zm2c8kSN1vu4R+rfUbYJE5Z3xY77ijBzcqRjkPc1VGvl1NEg/pSyFmr5
EsY6IytZjyJXuk6IZ/ZbnWgHK9j2OchLpiPFdGzlMdqG6gQIwy72R8ZBPc8KiLC3tclexUV/nntX
ro3XzRBe85i7GsHYxm7DlnXCtmV2FysVr+Spl4V6obbwnKl+u69IKIFymHF8xchAdWPQaXMvTcpD
L+jemk0ewD00IBj7ZInuJkymVcSIOghRmZmnopPPijpeahmdfy2YiN5ZZyR3L3RhSpTn3UE058Mg
yAepyg/K1yYmlJiFL66lz8HmH6Rg+ZWwQJX19GQt8ZOoN8+YvYXlJY2XF8Zcl3oDamVEmvxX/4C4
yIMfGVsV5ZZ27MfuyM60UMcA1cQ/MzITDbmPP9/Sy/MIeOKesiOWLDQPUdOHLT4NSZCCWNZ8PYxb
E2cAmaVcQHufDjqA5n52Rw74nvOXjS8uwoItf2CyHTHIuBvsaC1/ghX7zBC0HPVr4bA8vNrbQA39
eduZrT4lLFXe0remZcCevrUROSe7DxTxr/QMj8NMvDEwCYmsh5LkhCInh9ZQPFl4VGy2+rNBjuWh
24QlZFH4lfxggvVuHimz60OBNqVVt0Hd/abbnJZCWiNaNOPdfgDaNumt3Gwdv2x3VPFMUGwLOUOL
KlqVswBn0Kp4MJ1RLwLJIEM++SbhZuW5k1w8d5HFAcvwWKJjRU5QU+ksKz+JGYom91lAHGv5jCd6
qrnq8vkGLQAVCIAlt+gOp61Nde4sOeh1DOZkqMJ1qY7SU+eWDewOX32JE42BRxGsI0JODyZrSUL8
r10WzEhGsKJ3dlGhEUFnXZVr/W/eGLO8TR/xjNdq1DzjVdjO+4LZmWuOycIxA1lGx0rm4yzfsXK4
wm+d7edeWa/qCzNJ3KTHmMJ2LRPC4c2hZOXHg3WGJiU1PyaDyrZoaZOnMCUwZT5GxTXGJxpkh0VH
2IG4v6+5JxXbNflJfvJCu0E/vpXMhDCCXLz9b71WON4ZZzVgGYlabyQcNUff12AoCO0mJjWVGh5F
d9QP69/qtgqXlYBu4izidOw2GcsT87hJdrbsdZN3t4p3wL9mMHp/mhriRDbcrVK555w/FTku9V3E
6mCqv/uiHPBHn1LVjAR/OhWWDPSRdehIjjpT7A6/O8jNXh/9Uc/9VVKw9jyiMKuseAtghYLQuZJR
DCTnxEwj0AGreoU2Ey4Jj0TfhDRYvEoN9qBtor/3oLPOFu3tjFVBDVO3STVv7GcqsekZy9yted0V
8y2+4fjhRZXbi1yeANeX7zOYnPyNTNLcxE9Nm9zyvjqnxmclblgMnekzRlbZXqdPsUueKl17xr7y
m8sUpOZyLA/TuB1VsY+YFVVPOVMKAytvZ68aDE4cbBhJyPAUJ1Es8E3JFylG1TrvAbsrQrEYaC2p
Walb0+vYqyddm0/FanBo2IVscIL1UUtIE5jvUUUSXCt7flQqX5Ujjxz4sFijdB4gKzGYsdsuPZox
Wmviyxw2qzgGv9sCNLW2f4mRm3K4jGXIhR1K4z81xBLsdNY/YaGNfBzlQ32w/uZ/NISOzNHdQfiu
I3mUL3UCF0DFmK5tZSSNy0mPxbPMmLEBU4qu0lcnycfrf9OgUHX+1DFzQCgxvOVDbB8n6XQQQ/mn
ZGagWTKdO/dszJ7bdTPF86my7Ll1koYlTuocdd9NJx5zLKavKTFG+sDjkhdRp+AxpktD0uvtW8N1
g9/RK7loBi4aq3RtyRpu2/fKDHEFKMWVul1ZeQqD0XRFi1oNuLDuibCusYXkueZYRYx/byS48DuL
5MCcXFjP9QfJRVpDhoBgo8h05Jd5nOnJ9VAFK1Tj9omfkpq7iEeyt0FjajwO1hvFBzrK2iOHMH/J
SmQoE1uvL+7WWfgauc0b0JHN8SjZ90zIwlHfQs16qo46O7PGonP1haC9LIWPu9OUWcfui6U/chUR
s+d37znvLk3Bh0eb1bhhN3fH3XiQc3B8A0jNCQN1f3RYGLWZkUYECaWNT+mkXh8dfK47YDjIHoi7
I+IZ1YVATWzlw4h/Z5VSofWsH1Y2xLHuMpZfJvRQefHLvsQr4gzzT4uhERNdhxyz5qzEZHIUTqLl
b1Xh6Jarb/geiAM+WdmNqd0QGLceA/AKltuQSHU46WtbQPRdYk+jDQqErvMD5BlJFL3YSc+Dmjla
WPppjclfO2ekBCfQxhZVrDMNuI4M/Od79pN+goqSJ/NVBjCKti6hyJdAY3nEX9FVEU/yi9ngC1NP
Ale+KXF6d9mppAbmHtkl6WtZdy8wMpVcAuKgub2k2TvB6OyLJC3f5jAkhR/H70gjhYyNTQCXxoYm
GgH6NCYTIEpdqrm4+BeXnnruvDg1D40FmZpJYesZc/M8Vs+j0j91aX9FsE/w2O4InKm+RB37cOnc
YQecsj3MM+MJgN9zfKZgB8KXYA6y8E0Ld714FEeutUwBSadA4q2iZQCwb1aP0XlhS2gTOd2DadTB
8LclHZsumMNUpjci4JsRzEIyHlRIZfr4vUAVlk4qSNiUYbe1YEqWMh6j1hXRZffacGtm0LW7kMAL
TUE+yeP6XKnFvV721+nXEgh+UgwVsXzIjv2+egRfu99yg3OG2ke8oQEEayfHrGAZm9O9KrMVdRs3
x9Jt0GY6O5GGN+XPrGDa1uAEsQIvkS60b111qfDpCs8pzAMgmJEo/NMGOgXwZwoA7cweIHHtr8uu
vw2k/UjacWhLcI1etIgd8rm2nqqniVTZeCZl89WLySP0ELTXQ+3WkunVC6bbFmRrjcymbCicjHta
wV8ZeAvzHqRsXTJbkK3amY315JhaUNkZcC0yotbjlc1oA56WSIqtj1T9JGDDc1Zjts6NXFrnAaLC
XBbOI8VjrrvpJJb5rqFCnSads0zWY3wQoSSp6CTw/BYJMMbo160I6dggEUwykQSL8i2Kb3p8UPuj
jJqjjYzb6tVeqcZYzGwX6fcqvlYW8/HxV8y/Wlz/2V3ZvhrzDcOpUycfqcndnRyPlUFMTQ+KYY8s
sFo5Jly9QggxDICnvbE+mMJIfyvrznq7AQ0fD16/Kqe9ibBHhxOboWB2LPJO0n1zeiisnNRj/fAu
Dbse1DlRIlYxI/Zm83WfuqNJUyigouvZcRBouPKnAmtglTZR3Y9Hk9njKAFKqK0DB6SfzpsVLGL6
Fhs1p/rUFjeC5sVNSCdmkkLjKg2CqLi8rLv1InIDmfGHzlbJcUAceJEjYW1PfBFfJE8C+ONUSNvN
YGmAC22AZlsxPiR15XupZfIwa2dCICZroNREUlTrvOT4hzftQB7MTWSZEBvNYAatAtD2XpSHTFYq
b2ZqZiSSbdXfxMQlQokxV+22do6OXTSvRZwdEhuzw1r0pymMAXfv8pJPlCUJ6h9DIlLRiyORzK/M
ze3JY2+r2r7MGgOfNuslj2Ub+0Hazql5yQELqflAEDZu2QciicduCreY/QMZrIB9uNTZvWuwoCXx
jqdAsqbjxtx0Y37KadVGqYixoQXxIPPqkBr5M8bfn63vmtYYx1iigvjv/wQDDWm0XEN0lMoAz1VM
VFqlY8XtrWn0S20QCZGxPKvxeYS1mQAJKWNUla68TiPJP1FIh+N/7wyDjC8+EkE8rvtw7PaR9YBS
3hN6OefmpbZuQ14twYA8cMxiS/EyvebBH4DKdd64DFm0WEZolh+W+afuxpjwba8D/zFtkUAd12g8
Hquyr11pLHj0NVvcBWcY88N+AUzEpMp4jpOdvpcfrVIzdEGZr9/nEgHkvXEkk3v2WiuHBrWDzlgc
ybjMRBeBqqvzFVDNd1n9VLHxpU73CVdK2Ys/sMp+RZQgo31Lq/UTd1lCKuJFkyTsF/6Yxu8CIL+l
79/gJUBCfCCeTaLYp0xiEMHsQmBg2MW/KWXng7Gi1uNBvJHmgNfiGk7hVI+oC7RYu0Z4iyWqqt54
oTjwsLtO3AuMTng1jPo7Fbt3uh5l3xEedetvEQ//0s0ucpO15uLo1jNc9kTeGAqRdY4h4xSj8VfM
hackzchrM8pYAGzm2v4CPjVaAU1shYwbV/lOeg3fWCLO9jBVb0jXEs25njz8f2gJxDAkyMyMRSzS
/R3yGjSEe9XmHN0yhWBh5IworO3OXiL8zll81XthdpJ9gSTGqoB5pJqpDRoFZeBZq1nSkM1ltHGH
GSHPhPuUkHO2zMRe2PGYZnUeCSnvpgyamJSjoSoLndM2/Z+/k9aZY6wF7TPk5fO2ADkRyKhWRBt2
MnK9iuf5r9zolVdOCEObpVInacTPHn+aMLaS+7cX3FQx0ALQNjGW3lR72dYx2CRKH11LCq8ZbvG0
2d1adqRUhTyQyC5mlpCy2kJigjM2x07mdcW4u3f++2Mmxuda4xTZR0R0UzOPg9Sbh4QmvhGk5ihP
yjlfcxeLxsgYK25g1KmMdf57Z+CBsVMmZ9lIozW3x1xPcpI8vHz/++L/vdOyFRCJOueML/f6WG8g
3u26bAaHWRmbwoQOhubjXWG5XQzC779P+++dNc9Ou2Yi+EezPv73oT2BXTZj4SofH9pqBYy19mCH
LxY5iMc3mB/3nHLKwv++6H8fEi2Ds0mVKJf5hP/eDXvvSGRMAzagUwdaE8Y1TSM8tU9FmHIKNkNW
H8vHzxXDzQ4MOimJZTNHM4urI0yH+ki9iwXEbP7n48r//qWp75pf65gNH5+lA7d39QdFREovnWis
4X9fYdApRddJPxr8boU9xt8jbt/wf/7UZkbuadKE4eDx3YxdAKux8ZqTDKU+VunC8aANqfvfD7Tm
zEaL/k2sVobdQ6D34v5pdWi8O7g6/Rbnt61R/Iy3ff43qAZ4UtYgf7Jo6lWRp1cx/anzKw9Cx+Lt
+CaI5huM8nh5+9Wy6yxbDDIREbb3nYG8AYGuB343mjpYSxCKR11NLHtsgLaoXOSqcq5iMGdCFvAC
dcrH+g/NKdRLmhGxxK8Kx+acTzxxykvxyqvl0CxPVutt5EflEbLVY7AU8BMtHNDqHObbqZWy8659
AhzidRyIdFUUhYyB3nYUiP19/LKWn5QfX39d18wuGXd20stAqZYLDniDhWms6YLbBGmwDLyEF/Gb
go2bLN5RgAH3zZpPbd1hylVPXTXcKGOSTg+qRYFxckmSfwNBtbrdD3rKJjFC9xv/3WGc9Nu3nmV8
+Z9ibK9lb0VVfvtPHtPkYzYykeEBkxLWg+hPjVlfYMnTtP1r6GFlUfMHLfNHmdMj75iQdoEGDA2f
77heG2O97FxRWyE85cbgCMVw1ijbYp1hVeYLrWNul3nN/awuiMwNgNzEyLTbMUN+gFqGWGrwZhZp
0NYqutnP0mrottoh+1lOcra8znp5B2v/PHTCTWt88gDjpm82yJUnaO+HDVFEjMcXwcKCLrD6ks/J
yWukPQip+EGwmkBkrbY6Ok120srMToVTA8+qpW8o+6+UqXFP5m16N16X+FMW30Tc2QVHOY4+Rixc
Sw7HG24hEMoTlTxCWOnoqd0UszNpX3tbneIaxV1ilUwZn+IuHAYsOROZ3hZozB5YhCEbqlGzC/Vy
cDdtOuH08nIyFpXisNwh1pAw+L1Kcg5x8ojsX8d/LW6vVnEEVWPxw3O5aUAxxccGJXsG109Yjxih
C9BjOPWwrj57gmQ7zXgpVIdBlByFUVBzsnDstU97Ifn8WNlgUUknuFToCyA5DfyCfPXOggm02aLF
FUGcQJkceWCfJ1Ii/Y0H3dc2sL/J+ZfGkLsanWoAfzj4La1VNlzzOHGHiXhgf66k5EputLT+KLqr
gjCg5USV3tk0wOAf91sHPOB1Y2IsyDPDwT+MK6aS01o95PjJWsvyVhiaTAw28kqdBOq4vUsrhcd2
laU3hluXuvJlmQLuiQrGei2hKxSJEMpXZaNBLcbTALfgtDLeXsQ67Nu3vikv3iQzV3tN9cqBAW1P
rIuP649h/UM4Orb+yvlpex/60KhYXSOxzMHZxfwYJ7jyqyDTetwbc2DB6oOMPbkKtz9ILVXeOpV4
U1cwjKbbnSTslgI2hEgcU7zEpq0Pi63l0Irkf0Rlv1qenXoj5cMri8PVbEynOE086nCYMP/PNXvw
uK9CqAY5ojhxbbdM+AkIoyEfLRVMaoa+fkVhszWW/SjwCwrQcRWu8CG3bYVGJdtPUyJFnIuO/tND
dKiZuooxlzEjk9Y2KAfHaXjpW28Z2OGtitdpTb9JeiJ68kQxhplyxBTARGSLFLHk/OOEKmrasE81
HErsUMVTPdfXwST/h+qyIyckCGvZVVCgB6MOYi5GPE2W+1yHcQiiQGe7E8ce5BWh+2MRVlnyCGoe
BVm5pZ4pYGGBW8URtjeHNpV9I8OiJC3sncqIoG1uK31Zk96E6RQ/cSAG+iK9blZ6XYTnXT8WkvRG
p1sMJvNw+cnUbkMF7RJXzTo4hgYNwTgkVUzbvHK1bh9pemIri7e1j/UIfivc5RIwZhcK+nxvavwa
OHlUBQ5Sxr2PZFd8X1ue/n6+ylgMV40svZ6FEPnz6kkmXVgp633/IzxMGfziVmAmzZn44q0eBMdU
BE9Qu5NA8ti24hIKb8JsEngDO7CwCJW8wMqXrGohlXjdOa2emoTuP40EQbxUywJDNtuSm8huYuzu
ZHBsfUOqOhZ1f2iTU1d+b5XmiRkvi2ylWtZeLLm6N7jgBQrnWPKLwkvXN2GhxOjmLxP1liZ/VTF7
5BFG4KNUvocKrgY6v6OQsJsJ/mKPqPXAQ82PP/srrZ+FL1ksr4Bowk4SvOTx33QN2+mfZZG7nM5p
PJ5E7NoNFUZ2Z5qQ4jgupvvMIFykOLXw+VIS/9kYQyYEa1q6JfZj1AeVmdaqSUFXcY/GXsBJm0mY
u4GusqHbl/AKbyjRybjZ6xh+6RrLyqTPaUAHol8qsaG2M8pQd0nXiXABv9z+Nlenbp0Ri9SoXXBE
JE7OuHnT2LRlBAzZA7O1Qsa27Eulw05mqgUkl0TyptLXTnl13WVHRLlulXNBocSJuJkRNXygxH6p
nUzT1RVUs+5amPAB+t9xmln/K7AXgwKI9IECWBv7ugnxCwQsytIxbT8SVPkVIJEp3cmE7Iins/lX
5UycrD/WmgeCmjOiPGhYuJnVmCaH56uou7vGCKr6AL80PhxUc1Rs6VnpwglGH7kVb1a/N7mx++/Y
eFFVAu+/Wc+huTnbA0+16I4sP3ZAvdRdGM/44xSsYExDWJya4TOV8R1av8SmsGlZzrA13HiflHAs
arcbLrFJ9le+bi0kgy1olW+pM+2MZ2hyRBwN1cM1QVvfPL7TUHtrKnoAAtnshpsXgiAAFHAKbGGT
p7+JYPF3PqObmw7bWepDxeDBoU+TMbJstsCmvpgOcQD2HrF+AcSJmrBdA7EUIgEbEgmzcIyybIRw
zfrO3Tv5KyVenw+OuEJN4VyVUiF4JB475bSs1GzMSejXWK0D97qOcvZ5sRyDdB1LnP6kgFemf/n6
AgVuHgh4i6+W/CYPJ2nL+ZFYDL+467fBPx/rD50PL1HDdrTttso6Dy7LWbGrXPtRC3buo+tB2rF0
crqmBqqgdVbbHsfv84zUzX22pqQd2OnDNoxi3/xSPo2mr3PmTdLHqvxoyuiZ3H8XGdW1+dmkj15+
i6e/ElJHYV327wHnncrEt2gOjDllA6tyA59qcnJi+ZnpNNKHyBHcXIjJNj0iNg1cjjWdLJW+eI/n
X26+V+2rG24i9oSlJ7D0uoh8QxK3zysrDQ31q5ROMoFdpV/PuDORKSlTZAfkW0z/v36YBUhDutjs
q+Qpnj+yLzi/B2I3ds5ENFcuc7W5jXY0dVYC3vqMI7hwTJnZZbpw96GwY/wMNIRdaghjFKeNwnoC
7hwiNmszoxpXLhX+qGSELJkh+z3rhuE0i+qYmPUYvPTQPKgLgGw1K4bX+LetK7uzGClIOyJH4ZHN
84yK5J40PI9UrQKAkzr32cNlW9y0CvOwmnGUJKA34tS2sBUtWu9quUy4VrPHpIyGAY5AtLTk5VMa
Sk9iASAOZLC99lCzdqteHYpELL0S+ioIzIK8+YjZY1/uBHrR4BIvlQ+F/pmP4CuqnAvtt1ZZB87n
p7gx5d2zrH0iloEnHITLulaHFjoo6mTGW8nFNzCmBvY98ooj5L90x5ivZPK2kXhXJcZip4ogepni
k5+9EemiJAshm/em4iIpKAbb1zaxAoHgB9PIDBfHeDBB/vaby8rQXEkDWYEohPEAB+g4XpdMIcDx
oicTtRFAvwH1MQlEICEqMqCZP8kZlnd2blhMy++5sTybciDtFKApTNDWKxBehYndM/6MEwFXhspw
kJFC2rExrHk1Wo5vakXVuAOIT0i35XBNyYs5mMJzUgexSm/fOoL8XZTvtO6HQSoxaA1hll0bMhc1
luxy/BCXkUmAxPjdFcfquPDyXOfHgr1bBRSxLLXDtp7MFa/GwJI2k9aaPR7pFIrYyQWRqFjPCgNE
x9aXh/wIRHgjYlGb16EwgYs4JkHV70RiQMPtjjV16vKtw8xWzyJgaQMQg2pFigE7V74gxClMrTkW
1an3zeqSkUdplzwQ16tFZkPd6iCdGJoEVBQcui1HcM06rb65Twyj9/R1kl41CdzSekSzIMfZhw1x
gw35ih8aHIlnhAD3ehynBfdfUXnAwJ1i+hcXSURmWmf8D1iJgVCltk9sp6HscoXkexp/O7iyPK5Y
8rOOJaKys2NFj0Ekj86uorNXy8OFi3vC2ymsHzecxz1gI/C3y786LtCJsEFPjj1hEk4cS9bXK9kk
YoiJo2IcMULBvG79Vy+99ZhE7cbEkY/FEQ8a36Jgd4j+GGnstlqz9uaS5l9klDHrFO2fPsU/hvnV
4rFr0dNbQbZXLEWThQ9NcpL0IFKASixlpzPvSAR8YPWfC9RaEd+SfDX5wttw0eHC4SgT3gtR8iqm
UPPDy3TY0Ir1FnJ22wSSejNIC0ycO3I2+RMVM6+AdJ0PxRB7o+HPjzik5OYTC9J1t12cpHuZc2Rm
s8NLSSJ1flpyR2eZF1f3rfgS1Nv/Y+q8mlXVti38i6gSRMIrYM556os1nSo5ShB+/f2G69xTpzbb
ZZqKMOih9dZbN0xHaPN6JrIyHaFStNHfxarq2VJdjxSoBIa+0hm7GD+gC4flmoEfqw8jEgryRVIw
GoIj/+RhLZR9p+wzOIv9zKLbQc4GiEugho/+JrP0hpL5ZFgGFMX4bsYUT1D/gCSWpswDnhcxesWA
AEoE1spoVkM+3mAoktAxgABJ7R7TeKmGKXK2CgKnQWa/8E4xV1Obx06fcT1+fo5gnykIp9PoUqAg
QC4d/hgqbZTemiqI+AOvvNTS2CeRgJZndCSZ1dQn2Yfo4L17Y1QgbiqqBXSVRO6AFlMnF2VhI51n
TG6oEg/5RbBJrmghPChFfTttiXVWpfEZQuE+YayKG8UbONpIWPU/zikfygVSPAtCnXwISTC3aZCo
oMkQo5TIT9FIhdhRiT5KiczUoiE0aq5tZvf3FYUtKA6foZku6eDUkLhJbJjUkvHqYYQQ8BvQpuIj
tCOVyz6eyi/mtICYh4GHk4ZiANgPm3QLIPruofqKMA+zC3p386K7T0/dq1RpAtJ3qR7uS8oQaXvq
IRzeZ0RH+CGjRa9hYpQauPyhH21c1PzIyBK/v/q0h54/mMBQ7iKNCovTvPONIdvJO96jjhJDZ4KH
nffkafbsINAG/J9AeApAWeOcGpY8zRE7qTw0/+qYbgA3IN2VCop0VaraPlzFXphAQKMS6vYZmZPA
NChU1Kead5TP9CC4oqtIjoWZqmAsNOLme+97Y9QSek4xDCiy0TkIEjLFvYY8L5EgbQp+3gfuVt6h
sCl/XKRNXIkxI67W2t+H3xdqFkhagmV+YreYS00YET3GbjrNafPzepz/IJHCmdLvekefPgpqAvnh
3cnasK1K+SjF0gfSX6xMGTgkHxXOjq3LhUsxhOgyHuTZqoyDmAQXcYsZaDdFiLkC8rqBY5wzFoqK
G/PAlJWnGW+KtbolRz20RU0/mymfIpv1xE2N94msDOvU9rUQ+paWohz8SREdz8TFHAaMphR35SKr
rTrWUFIumGcTu4/c1e0WZesgadb9uLtAN89mrdsrN+lb0+yWi46pj0A0pU/VLAoleKDvCGWAvrSh
XG8AodA3OuiKevO9kaXeHtaNhx7e/z+lNaykd8qvj5J7L9UOmls2myJSm40R6CHWBQRWPKUoNcJC
GcG2nzN7KIQUZbmVmzCEI6QkU3CNtF8QmKZYYiltwP5prUYVEcRb6mlPTa6SYSVAYQii/PH3bq+I
o5luf+/DREtm33s37eQGLYJxctjruEIE8Iyx4WMVJBgS+mC/z0HPjZgZQyFVHzBYAoiS2dm9lLu5
rjLvTnEnA7nVxz3Moxl/YuT76G3/7qUiJ6u61ZRRT+xz0GcOQasUm+9rbf2RJ29YLun5+wc5LdLw
MbDkN8MnstYYI8pxnX5fTHKNn+uVUHhkqRtJAnOOJGh54ae/+X7496YUiPj3ntuDul4W9CR8dykK
aF0vSaS64GZXiYJEvdjT743bUbJSvWDy/abvzb89YBaOYsmKeyyb2/3fHnxf7b7HvlOQd9ajfvI/
H/X9vLAwHlUBXfsWZuz0d18zwz33lU4f1nHvTWT43y9PI+VsmsDmKoREdR+YI7YajpCGcuOiGIwL
lemUk5RRS80kp/hFhgDnkxzZAAQas93e61v8i85PTxr3quk7sVvELBmO54vu4CyYadK2aKd6NP6D
exzn0yJGsmEJ6Uh1T5rvpDdCGEbaQTscZ8kEAQilgi9J6szsUrru4IRaJDPKh568IXJWpL2pO0HQ
CkyDaVIUHah/ZyhA0bqfMo/A0QLHvTKfrBNUBF22Q5f+SJaqDVVdp85Cnb20tZNHDx96Ty1WnPKn
TarV+rRE2WEPxput07feWUyeqDcassJi1DXObBTTxkqGm1sgHaWMXshQYYpXaQFMyNRmGpuiHEIg
8FjaRziwGUYmuaMNFT4aKVOA6VNwTuZgueRTZAxsiIDRlKXThITlRnajtOS7uKLP7vV9vG2Q0mZC
IqqlrmollIMaO0ZivHW8HmgsSQB5qgW80d+VsSX9wil/Qwntk+tY3rlFdN60gZUD2JBvlMMZQmFX
vJmzQoJDDYysAsrtX07H6B+YedOn84TJjICQUwjXH/oeY7txx1U0UqCnaj85hTCoPRB6RJsQwrEj
o6WM/Gjes06lHWlmFjutv4ulEbNcArCtbmr2toVMooaAzbouOKOgmuMAbYDmnJpr5MKLloIju20z
Hj6ED4kxJ3vtOfyWlKhTaEkL7msG0IzwU4/i2CT/jEx/8vbosZwwXJ5BnQYLuLB1EoWD3lmhPBIn
IwD0pv115garTj5SsaNZoya4ZSI7LwXMh6PD0MnTRYAdFytqcqunkjyMzIPqThJpPmDYhz7kTqau
9aZYv6F6RJC0KKrLyIqQRg11wZCiUTCQaDJBlBYLP1cbfoEJt5TAIlkziqWTSEboBp746aqCg2Su
+/p0wAhzyH6e5yBsRD1OhZHeWrQ338K9RGsmsIkAPiyvtjzFil/0Gvq0/tAvgGwuBSJ7sEaJmEZm
A/QaDQZEF/kozuCrgSqaWsaV0InMveJoXvMX39DGNFaMJdnyfzvT4jsqz+YREwZJ6HPInbrDW5AD
UYibPJrIHETKKEcr1HRYfExBFcACzbOyRasU/ZXgOW6M0A10xCGyIzdRdbHZHToFfVqqWtprLDWz
Uz70xjgNIM+JS2MTX8ZwhZaGFOdzm6XZSYuZCjDXaDBdRRHGR3wTBw/EJW/XEgMTQcfJcURHCl0H
414xYg/Z2yAiMKKBeMwnQYsGxSEEkxhUQKQPeSOBw+382zqGqsDKLCkwABwNoZ9TpPVi+FRj9z0y
wlk1QHJ6jNqGr1lCWN3W30L8JEFdwx2/lRkvVgZlj6HnDQvqJsHUVbbgQxGcB2nTVxa+RlV7UQ/+
QuXSebssGvEhnI7C40hRSxnyPYID300Mdr+bKglEV9SdYLzaIk0KOZRDDZ0OkwBhKBvo2i6YtG0a
S8TO6s+Kce/+CxSMVvHvmpCh8cAmpZiQrga3ZdGtWm1eSMg4kCXPas8xPJvBJTpaEvDIEdQmc2Li
KdetPina1bL33jEOsGtXg+wQ9BcUkAflTOeAeksKpG90irxxWy0ADRhGxLxMniSBlpmEynBK+s98
xjYhujolAR0MAIUEw1DyN30Y4t4Ipl8WjNvUoeCJU2XUjxGQdVmJBrnYYr5XQ5QN8RCeH+w9Rw8c
9Wb3UqflVrc+tHPDSPXHMvKEqlMO0Ny16fsg02QikovK/gvmHY0bf4M/7SUDqQyGdOd18agl+6zH
ZU17m81OUhVRQ3oOxw0ZezJOBkOP4hkn+Lda9Z4oL1AzLjyySRwCTtTSEYiLLagMJW3knQPax8gC
vMynXAXN4xNuGVlRfh1NPzi866UUbptmi5YRHDTcYf22iR1LOhus/NqhVLbLMmpPFmVALyKIFlPV
+ToTF/TkXx4NMiqYML8s8+t2cOXqU80tZpeiCSoILhsVmBCKDIiMBXb4/fs3zORmSD2L0TrtU7+H
V4jGfB4aJ0+8Hdy797J5RvDP4C7H2z6Tid7QGXCCZ+CT1CVpojgNs8yKr/q9gQ+ZiK/jVlPJS+wa
8J89Rt8LtgUVtJSh6bXt92wAuaDPHCrL6MguUHBG4BRm4khjfGk5gRPGSqm0kRiwUI7IuOmQ/DxQ
+wgoZ8LgpPuBusyTkRfQ1EJBFZ667dioUeUZasWV7kMDoq88v33G3WCJjCtFbwlksXNCxHURS7v3
jsqzx+Q7ThnNypfi0TErswDStt/MciF/oruI7zy0xxplZwWyCp14sDWRe6S7D12LMUCFq20G0VIL
5ijXQT+vO+eTzVRs/2emSBM93NbKsWq2rTszAG2CtVoP3XaWoC3uTt5EFjTGG0xXGRLHMaGBbh+U
awoaA97Wx5z3Elrz0RRyYskKGGOBo6CbSkVLbpgxMYVZkz1LI0jQWPZ4ddR77fB5uzA95EZSzfoh
UekhymKlyzAcd/4o56t7u6x/lKNt/Nn2i3MEzaseiqismfTUlYzUKEumF8z74lfBFh4ykorJZ30a
uJR5MELRCdFmNkHaJAZCU76cM9GKUNZMph9o9wAyfFHFwPIxYmdMAHQhnIYOnC4vcz5Qduc1E6/S
CVEhJ4PghJMBHbSApcUMPx40DW1to0Sl0W2kuTNPnbALVMP69/eRc85WSnTYjllZ7VH8V+yLvagC
ENOw9lKbUZd5ODRIQUR4N+aQZ287AcdGgapHizc6nTa9LtDFbgNiMRveYGgwpQE5PvFTqWcx3Grg
j2gsF/NxtI10szlIgYLUySx6793P9tMupryVrJe4kJFkHB6C2DDcdNI8bSayseUnsyshk3Ikuy/b
rBYOCHMU3QF0HRvxSc4XwlxFPWLNMrzlc2cHinbBYTH7E1ZWXa3q8MBYCbPb+d7MJ1pExTNeVmhH
UFuS5rzHb5a0nDJWhWLirZ5oxBnVSq8gRW44f0ym0PRFEm2JPDxjK3e7jFlA9ZIntXLdkyZRS7ve
xG0mkTSnQMyy7aPBrhJbOOGR9Ic9KrMZt2kzRWYEAWROrUdrZeCYxkhRHf6msdGTZK4dm5dOGlBZ
Btn7tDzv3tnRZN4xWKi6qgYbo7pQfOU9JTKGqJ1H0ClXjISrOCtMPWJ2yYCasa2WTn2vSytfhlfs
SAWJTxliXQY9kD0owtqFyiPvroIxZJceYCwtDo0tMoRqQshG+ApEHYBcQa8L5llCC5qIeOE3llRU
abAFyUeBvXP4xRDTNBvcjZVZtxTPlmFDBXQGahOg2sAVTcwNJ4aThX95IKs5IJ5TYVw6IcT9HjAY
A3cICiGuOHE4DENxjLgWuSIjkgdog9lwx0cxk+s/lydKCVhNGjZZEhzXcOgyd0QiFhtjvRSMA8UA
Zs+oK0Wn5WUq3+i0s8FQGU2ZpZBBbYAfcoD0j0CclgcD6JI2d82BflNV2H5wNNuohr7qkDYlN5AG
x0iOkgn6upCoijWAKctS/k3Bt+Mp+hjVN3iFJ8Qx/9y7c7JOZ+YINchHvamn3kV76T864SFUEJqF
EVf/zPF/dPWhlwyJDY9I1yBvUHMOK1oHVEit6ELz3Km44I3gOxal7dMZqdugxF0wQiHNowrHqT1i
vGU8RIkRs26ZFd05l1kAO39CxkF+0wiR72GKIlQiTCAvlSiYwL2tJ4y50pnLqEy4dethC+CsE8QN
b0xmpRWzdQjcobWSqJi/kWcj1qkVQ53ZJYx5J/BEvD8imLJ9xgek1vtvcG3X0GGSgYUcDqVMSzkE
LxgM/N1nK1/pxD/3d6hSMfYkuSd37n2ANNIRiRNZAToNnBzMM1s1AHyBP2AXpqNUQxKKBHzPd970
l7cUUQGihppis2WToAejx/kQqXD4CXhQh4F8ZNIiAOHBMh7GIygJea3BqpjTe5cg1i4e1px6Oi7o
cevZ7EAH/kznhETIYrlLfSUNKd5OSPbu4ZOF52rwaCjX2z5TKbhWcguc7nbxHKIUrqj8ySnAh+Ml
OB1VSm8yQQ1KXTbQO8L/HEKR8uJHsHRVOExwl2ck466Q6VsYSblwyB3s249w+MisaDkXraU8IzhB
gH0uQaOdUZOmE4xUOQEhdhLFFuEIsqxs9PQxUzO3SHs6eP0KKaLNQ/3M1c82OIdb0tjqGW97BDJ8
HIeEzpqnfA723Rmair/Nn2IeYma5R8qYEO+zMw+g9dK0RNomzAFrm5pZI0zDv+dvD5gAMy5hMUwR
Ti7vJKoRh6N60iU5KfbCDX5sIZ/g2uy2Z6v2bdY7wQpGKSih/f5VL7zN+0R1jxpwEIuybxM75AwF
OZaKNib0YTJgMB0nokd1Jf0hN6iimISMr2K5E/KpsUfgBpjQWJgHacew9Dlrj4pi/ENyncGgp7+Z
CQYhZETLew2WyaS51MimvK0CJjCgBbHc5XYI7tqDtcGy1B7Rvb20F+1hHDCF5PMBj7UHVB4kMQ8R
eEEU2EQY6ITmtOEQC7HDoBYfUipaV4YYEr4XvmOHnGk0bGWL4fA9oGzXWZToPsrW4KquQSTXMMvJ
tD3nBjpBdR8eEJWglJqq5WlW9xpqf1BHlkBv08+st1bWn627oB3rzNfC93lfGDu74WLzXs2Gvq4p
UMa5tynm8i46R3eJQSV9q5gDhkiscgLRRthAfiEcGLwBLz+UR7eLfwZXsAfQO7q2GEePqm8E74AK
g5W8lHVGufuqXwEomHovR1yRlr6U2ZHbJJn0purBOAx22byeGFNpVdzNlbGpJ9PwaYju2/hJcBA+
zZV/VOlrPfvP+kx0Rf+SuIRoVBF2nLj3WJ/rs7GRVtLOmDJabWyuijMSQ0T/QM00FsIwwldRsirO
vHT3nwWNd8VduzC1eJnd9VUf6iJAizhdnNEmwXugLcOysfOSmdYWxqwhY3mTjopzh8oY2teRLp4B
IIMeitUXMSJycpj8wGE+AX/CO6s+dO0p85NpkAf2IJqkLCWgHsxBPZQ15iCOBwMKZhOafAkumc+R
EI/SQIpquL7IUO4T/YwOJ4AtO3MWIF9hrjDXSArxi3D+mF/RH4bmCkQVJ8Mrf9EQhsMxcki4WyQZ
ub6wFAZ901zRwmJAYhv3HWNsLPW9oVNSHVI2SSnXc+LoF2ONJ7gbjIsNZQGdUrb0RZpfDSEzAGSQ
v8cGLRW2xgjkFrFa2iUc8AdBfvgBngCooKScvkhx+ZgMYiBF5daOWQn722/v+ubkVCgfjoyElAVg
0dKO3fp2ZPwiCTQ0sPCF6Pe/jUcFvfTaEm7rMFrwuUAYMdI/jDuG4yhy6Ja1xzee6h92T0b3AE9J
/45nU7zqfuS/BKE55szpYi+BSEAl/gEX3AclCVAz53kPeM+pmePNJOLf9iVYcKzfn/epzW3ZG8J0
Ml7ZptiQDWI531eMMPXOLSbsa0Gs+i4STlAgqsG0b4PNxZZyYbkJdUY7w7mSLsOJvyPq75PllSiC
WfjSMzbIxJ89eRguWZiJnQeInTtcehhQ3Azj4ViYJhJpmUDHcMw94MBSIIKsPmISH7I5RQMkF0TL
CqgYgBkEMa5SfBNukV4sFmv7wKBlA0q3dunhKRDAsMV96mw4RnSUUOdBeuJX9BEwjhVETbeQKcdi
tY9mg8/Ei34K8SzAI2/GvXOfnWBV+8wEH8DCscmXUkLEe3Dvwzjv2dhLqiHjcGlcPnSoW5+JucLw
36bG5jPvGOnYn7dH86yfzTuOC2tfrPOteaYZbN0jt2iWxT7bD87xlqy4Ob6X/tCfkZaMPhNsww6t
5CXcylV2dpe9S3+V6ZZ0kndf9LTbNRdMXX8n74rJ7SBqQXjxe+9CxXXlHv2jV49AYonwsBwiriVC
xT9TEopVrE98pD4wfh+7M96XDB03jJ/DT5EkYXe8/Wde3wlty7M4jRgxc6ht1CnmH5wZ5ghZLNxE
WiZIdEDPOQPDT+tgMIIzh+UDpimJcAI3QuSAtQ2Z6RIMvZy8llr/iIegwwyc4iHv4Ta6i/8MhMyh
m5WMCKDGN4TdQEt2lA15ku2DGouJKPYIi0Zwwh5Ab+Kj/j3Jq4RQ3CdkMuEZCSKA05HUAnhXzJy1
GiZLYEyY5oxnawR6kp1Z1Cqmko6oiAie2Yt3bgBYWMJgLNKwPGNgOQTiAN6NTYwFFpg9vpXD1RGl
Y3k4Yvd8KZ+7O1HO96rJmYPMW5fGBuSWD8SYGRv1IogFx3KOvcbEDVzr9rg9yCYI1XBJOsKbNztJ
mWRqcWq5ATmCyQURr0+oMDLMmZfM82KCE0qJiSO7UVFdsb1fODhIaDVA4y0QGuiUxaQsvbCMv+zX
P0hbY28uvRNSBf4b2Hth1k7+975Ivyx97DZlALGWC7vm6tKRTiCUYQ+NBxc71zi7qV04GlzWwm2p
1L8tb4RZcK/+bDBJZ6xr6d4A8HwDNuWpHhN+5rxawTlsfuuDMeuP8l1xKDbNrtqmM2hvOXa6fWbr
cIYg6Sw/4u741BsHaeovUblcsZ6Ug0lg3lgA1LRJE7gAkologtidDEzw5k3GKlDHBrXsJmG6Nm/n
3GAulpMKmnJAtAQqLFscqhaQN7V0OA1UNmRaS51PO2kYvlA71OIQhaWRiuvfRAbZHfaFeiyzC52i
oD+e6S5MV7ch7OP3+Wbayek4gE50SqMRR5yvqV+UGDgP3NXxAQtjL28tdU/ogUopgisUKzbUsYED
oXfilVA2I9fgWMM8ooeZFYtZuaHH5/QVJkHOshhFN4iZI9ywbgp7RHNLf9VfRfcKAUwcsL8mVfFK
NIBtclRWj9dHpAL9uokrTei0xMWmnxkek4lJUriU+7w0BdchemUj4fMQ102mnGd3maqiQEPUQ4jH
NccFxC1LkWuL2gExA+EgFztXc49hZwmdFDZWiPvZ3F26R64heCgEUsW5nGd34pjjv/Dm+DmTA5AB
kwaQg3LbcX3gp78Vo3yJ7VmiQjepxmCD5R6XA2R2NEfZCGc7qQ/wGtlSE9KSc3u9V+U023ym791g
Yc4/+9sJv+b4M1TWkUe5kzcw7YbPymf12vj158hZTxG3PmWbG+q8KX/dG9LkbEPhuTHCDp3/CeDz
UGimAEK2qlWEtkkK8uTjKswj2Bb+6xqt+/PmmK2Za3NM1uE12ncTxuBs019/14dbisIBpCwevH9R
SMSfguUjVVMqKNVY8k/8SxcC9Q0i94yUqB1VutME8P1tqINsmkcChYfhGEOQEw694SNe/T/+GVA/
oHoSD3lfmM5v2+CQ1Fbvlf9SkidbvjVOj3G71DRGEGH4FKpjOXmB8zHH8I3SVbTpncoD6URA2rLI
Hu+3lZAG84B8AXFRH0RbPGMy+6BA7wu6PiwDCISimEiFMbqgzD5RqVx/yHqRMiePskk6On6JT4HG
yZlgR23OhGjPebZ4Erw9O0g/VEEWcO23Je5NHDX/ilvBTtbnbi6OaXglySNfBFHWbLDcGg2wDhWq
IRNPPwo4+HBwT9Yl0DSDafbVEiELKvmk84bI+JVnyxmhQr4WoQmRFR6J5n8RgfhPPHC69Gf9M2ds
la+Sg7vzV0RzNbqaJor9QkyJmMrcx6f+HyeHY8mY9WlyiDbyollxRELm2ePMOBA1VA1bH8lkYwZC
hNZnWh4YK/TikCQ3S32Fb8u73KhzHZgB3TJNGnER3+YJCZPxaE7RI1/VB+0EGL5O1gxKB6D8nONj
cS7Oyubr7s4ik1I3g51/NHfFndnsONy5v7w51HscOAxn/uPSvItMFDRZRrVXeBxyA27BhUis8UQd
KcI/+8kt2UP6xEzjnmL4JN/oDXgD56aTCFoZmQGB9j9QgOtWvSAGJHRHzgGLHYszCef9kTaT1sYW
rVXf0vfFT9iilWtBToKE4nEcE2Iwu7yoS+OoXkMQEEZfv9wT3coU3NCZrH/CU0FJ8c/9NbYZbDHk
TyxSWG6b18jdeZvkACt39VlwMNuT+VNOmT3LNVtPk0v9KB9iOeJh8PJ0mXeA+/FEH30WAwiwOLdY
VExYaev81LaiohjAmfu5LQfr+EUrG5U/QmiKkNrSPWV/MkROaQwPL4+c4s9/lX/NjDlkK2Mcr5qT
MUNWbpTPBvNsn27N0kr2+hmbIDRwGff4Rvqa7ninOkZrhLpG0k6RLK4GjuXGHw9W3Y5ciC2AwG9V
F+/ekB9nE3d5AyZBnHhWjRPsGUpcLDKmrLLpP2K5ST9I0P2k1EpO3eJtk1dO+JMz/CwRZmjTwYqw
iEgAs0ywQyzDVlJwQh+IMvoltAer26GYu2PEyRfSr3oglH3TcazZ4iNKEbwQepAmcV2wqjDSHVng
QDgMQAp3iZLSyhBjNsj0+FONkJ8OE5spTT/G3tjr2/YnM+yAAJbT2xd3St1hwk1yYqrtVrriF1VO
NF00L/Lj4JXgphkp96cfzV9t4Z1FFg5vf9hsBm9LefBV9+Q8IDRV6LvbmSsi5s1tCg9i392pJsB6
IJjizgcmsggGuLKJWrm8xUBSiz+CCE7qAIZFbJIDPMIpB9ujbwfJYbQzgiEbWS6H7N8zvMqWnIv5
1F0S9imlQ/zHH3D8hAv8ho94M4n0NxGOTgXdIITmHbz79uCIqZfiTOxzJIMRICJdsdTe6OK8iDYW
4dK4LMHxuSYJAbmE5nRrjOPZ4Nw8Jb5dtrgFlzLvgznDJEc5ximmIoF8s7iVgTFLEq7ogi124RX2
reSSI/RAHatDC4vGIQupl3+OkCepG7oFxTEruGDLsdDMPWUEQ3BRcXM+30DOi7YEtnNfATT17zHp
MDuAO8N2nuVJvGUuAXlGesXoEkP+pxjXn/eJ4sxzdW2P5CRrfV6uB4vmWm3NebsK/oyncmyv0V+1
Df4++3JfjYs1LpHLpNh7XFVX806BBESL294Tsy1+tStqc3h2bs177/nh2TsPSc6lu/L8JpgkmkSN
3h/IHn8MskcAyXPqE1OvHGsGQbTIZgzm/Tkxgp2Nqu3t1B04iGUmtozE44Qnv52yy2dvnIKf4Cf6
057Bj/Fbb4yn2PF25f0YT2qVBUhTS+HKcgfC+1PgJAwwWFeuzS3fynu+vkX8rObJnIdaogxKqQcK
AQCvw1xbvXN4nmeoSxb5kCod6CXVFwwzFUtPsjvqVWI13z/n9IkKk2pFZ1YkWZBIgeBUcs45zVyP
YGekLiAoXKpoMjBtk+yJKYhfXIonuU9GxHXKn7CaeYbl+g9eFLgsRQdWMB/NWuUTyXX4A5HxkJly
BcHU7QlIksXMdyR3viKl2aKAhQSKMwwJi+kAqZ2EJgPXAaLWdeZMw2RAXldcxATbPVboi3/ff9UP
NQBiaB2I6xsNJygKKRbYl7Zv/xLM+rffMsTER5CObbg27x8Gg06Zk7UVKXRhuZQZCWV85izB0QSH
sWHLkGljeVwEbDihRPvTTvCCKmYz0IvPb38Q+pN1k+iDNIEnAlkSQqPuQhRd5c7bdT6aQ9AOyAiM
+NmiLTatRvqyz/wVK8bFf/eXLqascejAZJd99rpBzdH2C3HLM2QH/KY+oTsB/au8DQHxIhggUEgg
LjCzU6hq02FCy6wAARks1N8OttEpONFQuVX3Anh08UQEcyyfK5pGvX0yoU6wQBFrzkkHTI/O+sqY
6iuRQsdHD76MAKtYJXMZc5GsMxZchucdgBGw+O76HMXKCR1twxjNm2ocb5GQYZYj9X/CofiK1DK4
grcWsKAPRICF2uBtDvRaPr6AgHYQ/uB96U1zxiRbyt7yMRL02C35CaCVQ1IhMF8Nbg0YUk42za/C
lL9/zKW2J7/hhDY/xlqemVs6dafevHqEP9WGZsnPtVpXe5cCy16bq5OW0Du35Od7n2xvgODP+qmd
k219RAHoveem8Sx6a4/GOdsmW20eI71niTvpyBhV04H9m2+8Sf2brKpFOu1eBiUnk6VnhzVVf9uI
bPxNjJoGTTCvnEoKtCIGNr+Kl3nNf1z6PxDJJtaCoYPMNSLtgHDE0qSjfH9k8waUumha7raA3iyz
z46FhlPS8JtAsrv0+CHzIXmf+DPqa8N0Fk+a1Xubz0T1XrpThKDOwGZSHPZFyk+GGh+ZrWBTZQXV
x7sCGtDIp3/5dAkQZTbOAB/eAHiiUkMehb/l8sX39r6u2EAGilq6MCX0NmFckBsYAj7A3gBVAwto
VKc4815cNQU0MA8UW8AEqLYBq5CqU60CntITKowCOVdoxMq+7bAkD0wm7tOtjOyU/f7Tsbb45If5
S2QCfgs7kesqCWyuv1sfxjxlTbGb2BeZuAYrw0wF7BGQF4PUgSPe4G5D0lCZTlYGskDIL+DaT1GN
JluNvBHJay5RZIArhFcayvmoGxcIXdOlQd9KDRI5CnF7EKbe4sIC+weK43kwOexMSfHhCcLBecEO
gLIJBC8TiJLyAIUQMPVd2dwe6oXj8snQsP4eHSouZLxQxsk7OayMkwBkIEb8Vs+wq2w8E9xJUOWV
8gjOykOc9MtnV12APE7to31gMuRrtwXz80Q5RL4qB41RalYyl1fZPLgbD+JiLCehR7BnKMffYKEM
29/q1Htpr+hhnD6H7FEfPovql1YbeEYwzYlM2W4v0oNf9EwX3aHaVTsJ5S6gJAQHBDGm2hmn5lpQ
Y1uLPFaHAxZZ5YH4l7VNMOg98t/3idIOnHOTvnfQZPBiMpFUJHw8BKlFxYcKEP3+P0jrkXw2J16V
MW7fcIGmSSqktImR8xkvqkmpb6cr920ZmGvDJktFh54wAmT/l51ufsXodGJqySHtkRfhJLsQoTTX
z9chdofmipBX9Fc+yk1GaVixNBJN8XeFiGVJgMh2KD8RjZP9iRkBFKoOg5/BD69yXNQXO6e8kPRW
XvDYeDNfarzaU7r6HD6H5MLOqr/c0FVJsBOJx3y/8QRAkg/qqSHGIbLnCzgmZJ43EfUwJ4tkrKHM
UNjdQfn1AJuALt7onjmZj368xYHVCdFR2EEzi8Q0hoRhZao9UJwmmng0UMPDIoXlaBoOFLuIRgiQ
HLQVUBuGDNcN6dkM+0yEnsDByxO4oZBHUQqDpWPRESQSEDm2id1jiiY/4Y4XmQ4CRC/YcZQfcBsY
WCAr+KItyTaJm6Xptnbt4cEidDQF0l/Z9GSC9tNNuWdOhC/KAkymrSO7/DOuoAag/u8XpEFzrf+F
u3yVbdpffhG/pXdCBORk/imvD4dHsaQ/DjHnleUimeSHAlVAetpTxIb2tnobBgL+h1NG2zy6XjCE
YTeM4NDJ1djv4MAPC8XRKCBwlH2LJchZ5WTy85FwYnj6G1k+gEV4jAg6/pDJ8Q2w9kj7yaCBN+iG
RxwXGIL30jwIRpD/sor7P0xCLjjnaFSB3VX25z2EbvjWnVx3qFewV2XfNpHmjjGIji9RAR4a7RCJ
BWiB1SlcSevBH5/R/xGlT0X8Qr6QX9i8/F/5jyoIaT35PYcpPN2uJKwI64nTMOdQDvRxE6GqIgo0
PUwSCTFMTo/Mcki3DPd5H0+6kaVuaZA7RQsXFWBoqiryY6fgoP/xddEhIFnNV+0JOGGTr7pFvhO4
UrVST4AgS65Gnd+liB///o02zDJfVSskr9fCbw/mxR6ca9udy7vuiigO+0qKUtMcjoRfKQpxAREg
JfaBDZYN/E0yA2YNRJ4xOwvQHJUJZxCigzLG2iGzhKU2W1o1xW1ei7CROJGgUEDlGPFvogNyW4Dg
cmUQWDei/ELmYlxcwJcBlQhYTr3n+6ocCYWNXzh/OcEYSBCnFQD8AfLz4EosDwjU7nonFj3WhS3Z
JA9WvPEqF+4uxx4CclUn9aW8goO5NvfuibIaIEH0A0DQ4BQwqRS/sOSknRRWJDIaxIAdjwofElpT
FfyJtJTwGAeVktGNvQ/jRlilCAeOaO7q6GllUBVIPSNDvJGaMjrT4ZM81KSSEbM2UFxqe9DM6b5l
IFXPirHbpTMoHeSYkXxmBpZfo10y60BD0dGHrpUCFUHNHKPFqCNAQWCtWoNL3IOxiQ4gHdC0B4uP
4Q6ykAyfR5fRh+/DeB/cM4UHvHggeuMMaj8iIXSKBiIOBBen61s0r5mHubcMls08XPvU36nzn3vn
5GheWmZw2ehcugDdjE64Dy4pUTq/hIPjWoNHTbkCP+yjaAchRrTm0b7I8IuCcFnMGmloLDprGMyd
SWc0oaXl38OzkCS2boTZjaCdsnUPypuftXE0S+IGQdKugMldp0+VHb46rmGhDZlP5hIhIyhgi0+k
6HuuJtVEmrJzb4oR4LXgoGcTDJhfGiBxZkmPjt4GKD2p82FFoZJjyZf+JT0rK2nOaK3WmhvL8k/Z
ono/iw7Ky91hC3AL6ss7YAqqFxcW5UvsAJv7K+1rkgrmtDDPmDY84jbYMCN44aHGFJORROpWMGfW
xoDSWwd0A/QkWos9Sm4Omnf8qgDuAH12jIIMR2IqB4IR6K2qREyIWVigQK5hA/wZVOapCmLEsMWR
1VGt/XFXCGQPGfizIMfbxiIhFjP77uk23+L8gr83Wa1OWa5/hiJLFq1/w+/eM9vnV/BIGD/PdPsl
wZLLkrCSu5LBej8kkVBipXt1lO7SWaS4H5H0csWREsNLIh/W7+Y9BUoO9vmTVCDXyCCRpawIpVki
Ah8He/7mCPHRnblb4k4wvWBPuHqGiXfx9rzoX+VzTNvFe5kCXZl3iorzdAbe6rRHfhCpQzaiM+z4
vkpnJKLm1bXe1/v31qXsSTxTT/15uqvwKVCsDuJWBR13592U2GSbrdGBB01HKJvA+P9IOrMlRaEg
iH6REQoq+io7Aoq7vhgurSgqoCDo188pJ7qnp1dF4NatyszKulnwk5skes1baDTVfZboKrqZx+gx
xUD8BQE7AH8HL8MS5IM+B14HJODzl28AAihbKjmgqA1kSUUA53n3CvADCCBgXDSo5otnvlmMiR5K
+s3wMziizHrZyXC7EERfqqBPkJOWw5faHaczbCw/AX+LnQSKwE3uVRMQvBCHA4nSu8fsHp4n3H7e
ZVICXy+AH+kJm6YL6PLqlPmX3TnECYdNFMAaq5ow5e08VDBnzye8hR2/cPHb8pVd7xSvM9C66/FF
z82uuYDX4sk0ThSCTZ8NeXKffBZII8dfn9tp+AY6SZz+MLOQuvAvibiuSZRN71G+4eaJuC32xTQb
ISMNe148LjmMwpcAqh5yDi7zv6s+x9pl3CnbJojpV/a+zwm0OmF76h96Ub6AgAChxwqCpXbfpbv+
QTuws7NTXgFWz05Xx5pHeBJKzRl2IKbmoESYgsA8p+A+846DL87kwu9chm9362EU6hf+14rH1xnT
tXc39/wFL8USEiyXDze/F2Sr9oZeXpIaZYOQgfzmfMKel0yzxgRQJ9TnUlujlRs8VWAO4w7rT9fZ
FXMA1rDepOWFboezhHv12D8SRIljlTZI9gXp+7rDuqP+WLNJ8CiMRzvv62xAmjDo0ifDFgYiWA8e
Kw5gO2fffiCEgMqnQN88V99RFfHTBkON2dPm5wXN2Zv3gXYMNBssedKtNt6FLYN0iI8EhG2Qn/oE
RVQhwNRwL2RM3CDxTD2ADE8EfDvV3AhbjyvNbE4UiyPN4fa032PFrOwKtK0F3lbOW/zPDczn900L
GPk2TaILyyVhjf4UbSDr+9voO2SNtJY5azYPmHntML5qDlvMuhKoTr4DKWaDuHKLl0HF8uPNSCPM
hm1m6Q659Z08wsDfeQBYX5hQ9nUrGw6YJfNc5x6u+wY4OZc9ZwGVNpmO/CaLi9ZTsOveuB9u8R1K
0BQk2PZfAm1SONmyoWsTyp3n8LGkRXySLenNpSr71UDK+rEETUL85vZDIO85YCwExj6RT8hoqJGe
S7xXAnBRWHMYh3A7fu/Tv/f+HGGU60H5RK29uryYVwsQkhYAOPIEGINXnqNBAPY20MqJdkL+AO3D
6Da6ElnOHmdxAy1hXa1LJCzSdYSEm5/lATDb8CYO5fAjPwY5UJet4dd5wTdBYoxeAeeP8NL8e8IU
yRs8EmcRZomrhDWXJd9Dt21J3d+BCwRi5OcZ51sCnhAhD85gGRBJLQmHKecdqQafibkvqABBCWjS
SQmW6vDFs5U0MPC8BMmLyXB7D/OiSFzU0zmvi+MUuQXdOHPVqQheLSfxWhivM1AQgLPF9X5xBCSm
0AUS2DTCb8oVJaYTAlNPc+SOqzjCT0CoNEA7zATKhK7noWZhfTdompAnwMlbT+gGArxzcb7cv8ho
YbHo37HOQwlymsXvQ47K3ZM48vE9pveN76n+e1pGZfQBA2HO0qqMhIx9Db6GaglBo1BLbr0nn0HG
smm8fdXCB23cNDscwRuK9f9zQ3aQBKeT94wsMp9khMbLsAq/bndH7TxlUNgwGXahPXhCl6Oqwpqj
/bryhsjZUXksZNk858dkCiBh/Ol2PQbyWpV5czGm8reR1AXaYRsVfhK2rMLvQrBsbXpbHJEbPDkW
zeJJcS1SfTmjN+tmwdKMGIMq912CrBNxKttYHsg2xgLziim7CSc3Z3+qNnIKyqieVpPtoprIDoMl
r/k1tvbW7q+uxzSMx/FYEp2+lAnU61cqX+qw/qGzolZXTunuHlIbeoXb1an0eM3NQC5lBX6OU7ct
+F8esAxSYMH7/EfoiagikmXBVjslrnBv0NnDa2nrJVvUmQkjXPdJMsFeY9JZkVc1T+oKRJZLznnl
hsCxFPr14qQTZUepnk/4gGTap6iycHzzIZFl+8CpeMaO0lqli3jWWsUzbXRfUMFmpd6Nmh6Wh7y+
16LkV88TDLm8/kpqZuWUTFCMgfHyg9eCB2PLSZGTQUwvOA3nSRK2vRa7CfwnU3FpImRHbp7Yh6nb
+HWO+DYDjaNqWlExxce3z8VaxOsXZGC1e+14EipsKmreBfgYt72Hmy94AJ6JyjX56vdd1ybHdPtT
qQHvNFexQ5FBUgcmi3rVjvJTeiLTxXbVO+/KEwYdq23EcPAwX0D70WHK6/2YICnufSJM3H0igR4X
A96gJplLCSbKidAMil5wAfh0BQX6jNK7xYGjvWVRKAKjdL0Cne6Ha91aVRD3bJmtQ8lNQMchUwfY
dH6VLx/r1ctsTLmJOePp4r6gKu5GpdT33wPjskZNDNAGbKsgB0JRZismk2IFoWwuJ3bahG0V/mLH
Tso22dwUvFRkiuCrh24Q+8/VebGdZyughvQ5oC0J2ytUiF49qrzOSBtddttI8X53S//wmL19sp4J
Zzt8zlSLwbxCHoXMATMhs7znqJgmBERZE2xEBLYHG5q6fP3lc3XIehlpxHPVgWaaQy6hmGDi4Euk
zbxxO7f2rK9fG9TFS3WQU15RJAqzDT8JEuix5xQH9kjCYJ9s6EXAKSdn7tt8AiDGxlvttqfGCt+a
02tntU+NAzcC712PD0xaJvzgbbDjUsCNFTP+j6GDjsqvQgePAb6UXnRBRvorEK/+amuX3Mq32WP2
021oK/KlVc/D4kbPxlWo+gmbqWyV2APK8eZzNEkU7SzPKdvVK/i/sfB6/3AuIpd7kK+2zdqtCaFl
iEOUSUOIw0Swcfv04onuOzIzUGxuwlNndZt1vTuRgFDJHfZ2JbzDbW3KzXPUHxZTPLaWkt9+gheb
/St6w7IVMGxkuQRuxSzcws0JvY9xMRMli0gWWtbTv+9YFjxNvtMO3LUsSxYZy+S1+7CihBj8+nj7
YkGv7SUL5xnmkAiI3GVHfoxgu6t5MSXdpm6c3dbZEemDkJLFuIyqzQWoIrgecv6aSMlNiIbH+V1b
OgfPG6lHUu4JEPTLJuFL2dMeFrspQQiZDn0eXNJwa8fje9hZ5cCnghHtaMD/yFFzcoB1ODHpBGTx
doTWDPOJ6scricN9qzmXMmKesDfm0Ond9X0uKMaPEv7JocdJgLSROviPRAT1BMKJ51ANH+Qv8NvD
vokUk0RnFhvvJTF2hPxCEhKiqsiPpJSRPELyBjoPppJ7kWNYksvJHn73VEcdMvCbUqQMiMNkD49R
GVBx6omIj8yLyXfnImRi2A+P2oImYHmgWwl4AI/kjxSA4b02Wz1fv7hz+CWejqcPyj+RqSSkCY8f
QsTJ43dfPBEJjcn6QgLTIrHgcUhGpA7rkNrJfVOgIE0oQL5uSsx/j96jX6pokOSQuFRwpohfAtYu
aY0ki8LVykZyiS4kV1+n3t+m8QilOenJ1q3hku7Bdkz+Fo8oL0WZjnLxT75bD+/zewDZPeLkLUki
Dbgn7oDWkpc8R7inX0xEUaRlEChI+XJeIZFir+5LzgCV6/S9347hvCb3oBHKBZB/+FKvuZyu6F5Q
3QsXA+AzTv5AqjSsARB9AJFgI4iwGK0pWkmqA5pvf2ofPiIiXp7ngF4QbLCfAGCg/zChgGswAagA
rnBRZ3TiQr/AwCFga647qOf4Hb7fQRCfOdmwGjd2zWMdKaPbQguah0agHCoYplmxaFvvXduqAO+P
xe5y7K2aUIozDbF3Tw9V6h/01zKqSboT0jcyS0Zq3wBED1/wDUqwSTxRvTtDmW4LpIJwbxCNMGz1
h1mrNOowlVa+7AdvtiIASgRebHofvTxgE4QGA4vYe38ABhjlBzXoxeAewvZA++AVWaqYJyCL1jBO
EEF+XkGYVGvYUuzb42XzGC9b38GTDWfCb/NTXj56XU4RJ4T03ZM7uwPJqMzBKnq7JAPH0h/oehhC
rOltiPtCdGDNelAoMHEGvTXEiRhLCWwkaEmk8xO2G9j0p8r4T7zwNPBqaKEZvSdiChoDwIi+QuxC
6n4nyow2jCnMFLQcfGO+gqcCEoLgwxuJ/qj+vBqLIJU5LyndSvwV1HDAdTzPEcqW9MrRZkeM+vFk
CHBY73zkXkC6O1fRQzePEDmfER/SQ9OF4KFfrY+cIGptqh+bi4qW1ixIJ/ha+F2asnitU6ioTsAw
kRVPvUe7zC3UpEhiIiEl/POIHunYXSRD6d/9hDALt3XHz9afsAZLAcz5/JXzbHr2sCedIt2BS9Ok
8RMhPA2hlz9uY5LNL8FTXQp9+4NHPn8JmSZrdFwbGC0ETDkJv+PvOgN2HJ73zwObOo7qz1XsbgPJ
dD8nyn9648hJkpAtvEvwhGaB/SHlIpISRi8h2QRNAM0nw9kHVwiBEoQt2fVHd3YG7cDMyQXowHX2
BLityKk5g1YbLEMSxXxyGfaBYSr7f/5dRiqxWyP7ZsTyOAlvAALsKU3yXFInmskXPZuM272NJbUV
wHvr5ZOCjF1qDEmfmwEpM3WN5tRHNqBQVFuH++5KPnkl16wECST+YwPBYfN+nrx9gZ761osk5EE4
6dElKsLj8x9in2yPFCfbX+ao1+tlGQBnLZOhsrutyRbebIjYA8y+sxf7iCQ08bGzIrOtejq9UBhm
/k86OysAEz4lg+STfMH/1xkkBm0QoNh0T+0gPSBPgP6vNGHtyOGSnlg5kKAxmZcH7ByYhcvRghHU
K+gaLhJ5FqikSOHwLQTDHoJvgIHwvQz2oQBw1F8dQS0/zFkAXgPLoUPwg4Uqtq8mn7c18fOCGmoU
egdCXvxJRT8HVEHKSErLtUT/yRFz9XktyomDbdEVxSH32T1p5PihnGjdgDKQNwJ6QkC9D6CjGItt
3wbPT1KYHeoxwAtQcQGtLKC3AdSeo5eHNGA0dFMHYVew+6tpcxDLVLF50aFNyEZlJvsNFb6OrVi3
Nnm0hGMENJGhxiC8EKgsLNYzE0dxyMVAAjnGoTXiF3ln2iWvHy9UHvpWDcC2MY18d3TA8g/kLSOM
6VVF5xI+V5edVFDFTPV7rLkKJO6xhk0hsya/FhCvSQpTiwC0oCe7GXRpmSvc+JjN7pMMQpQE98Rg
FjgJWrbICeH/fnAzVQ25OGeVkiA5wa91u0ZxQ7DIFcKkocxowzXO6GJAorfmres0qM2YJJhb/aeX
Nu2WZuN3gSMePm2Pl8dwRzU3VKLl3WT6PDqUhoXHSPJ1nk/MxswUOQJ4HW1uHzqtpMmnODxYx1KS
vUnkkFeSar6n/eULoJMHnlMSD0nNSH6ai8ahQXEplNP1eBvH6zIU2fwnlAJaWXQXovXaeo0VlOt/
yrnaPY7pRLSpt3U5QVE93NJt1lsX6DwlOrJJIgtS1hDjnzXqwbb08iH9m9EBCnRH4ryXZrFi/2az
r7HyAYIWxkpwVoEG8rCxwvfSbC+eY1lmBflyGl7HOUUf64kAhHMIEeoBOVdSmpGR8j2iDStcggcp
H8Twf3X0j69snyj+KJ3KHaThS1jCfMHyYtWBdfIJHAF3PeuA7iWq0RbYG7KBlkQ2iEIamFqcY03u
Nbxn6ydeIHBG9u3q5/Q3vrw2h40apGcnmjQ8sT4uO6pbVnaFA67QitR0MIk8HDcGdWKpFywldmd6
dlcE3xS94+9+B1lkGckCEisimqo5KB3QkaUABPmTw6J7ZZGwHlKaLciOwYX4+YPb7ErpiiIbkUMB
3kjeIXNfHy0DD9o3o4ZVs6GAW/LIlHz8Cg8IT8kD8SXhAx5N2ZyX212OgAjR4kuqvpoAgTyclU2B
gnj8F38oCO8fDCEGZxChTXbg7zliyE/eoeI4Oo74vWpM71ThXAtw5MVlIvRxAeDLN37w+HXGZePc
X8L3SrF7G+ROdJZhOI0If14cOqNe0I0IR6ypZEf0rvEAkjK6g8RdeNLzRFtVi2yGJ9Hqteue4uPm
J0xANE49T5FPts+fYoPJ7ZKKOF4EDVzQAwWLcuIDV4SbiKDGLxXUbXDb3RP6hj6Pe588xgLE38a3
Izf9VT40F3y4HZEP8z+qgs+ifnNL8Sz8Ec+JNP/KBnWmFNGcN9GCeQ4ewN9IRYROa6zVCH/tVXOU
WrQpBMVQYbE89qyLmTYB7ORfZ3IOumP0K14q6e7mC/0hRfEn6C9/Gok3QKsC6MUU2kl2bKMLwQmW
qqu9uJIxILkPr2vgl2wseNjWO5NSXNfNHbvlTBoaIBqs2tUsQfgE4YUQITEQ0jhHO08ZPqKGsu8C
6lAEfn3U0gvMQymT0J3/9tzbmv1v9jhSPMsOGMmj1VPVf45RRUhEAIBTdtdjfyU1WOOAhIGimCW3
jbgf2I7If/qyv2HP1r/pbHCAGMLZs4XiK8R+8ts/6c/fYmUzUZhIJO0BNAsZKALg97iGX0Cmrmje
IVOISp+dslAW5Eq8I2NlhC+YJLr6x/p3PAj51hdSQr7NYR6LsQhBSipwwQQ/YUZzf2smzUNl2F08
1squBj3LrPcoXl0PnPhhvBIa6wXddXdEkQp2EFaER9gOdo4a3oaTYci4w6+/9eBwFluPViQHUHMC
5ogevwrbZmxUWmN9SxL33S8nyjXsaiadYMWSdJN3wiLZB1kmHy9/sOkovVR8OqB3EavMb1us3fVu
YVw7tmi36EX9otDCEkSodt6pWAij3z0fgD4EFsHXY5BiJFOJf0+NnpiWbDoZu7Cr4iSCLAypfrHM
UDZ9Dbrqq6vdQeLJDzHXRSDQcNCJ4fC1vZpfOnfOHsMDcIrguXB0yIAlGRkAd72//71pEujqeKRc
n/a1oVM58R2Kqr545TIwQDpmFZ5RM/kRDOOmtefX6MrvILKFv6dZFyL02jRQwDK5mo+1YtKfwedV
qt831ynJf022iyeKHDqJKN7VmEtAkSw5nkvPTFDHYclN6XXVkXQDBj0gNcVkxb2IwQ/foPcfnAUz
Gao8QfFxKv0789it/WWDKBLKE5yCvDkDc+8s000HDfXnr/1XUw2Vot9VailREOcptU4nP5Z557eB
FQDsK5QrHf1SyIjsgTpFrigqBKSxHM9WDDtiGnmkPy+GXNi6VLoQD1dLqARqapNWSkfqYwE0hOqj
kvaEEsBfOdCWzfndYcGCVEgCnQzbf8pfhdJ5SiNcCgUATALrA6cjPAevAFprdP+joE3/uPzC39JO
KLAF9gkQueim9+9l/veiZM83sAt7Tsx2jAPS9PfH5V8HICGfb10QYtxLlgxh3VNPm4hcCzDATXda
rXICOfFw11yhmrzuPquSBRg9dgpSn12xS8bd1XWS7XqHRtSPzjMteoKcnRpRtnug2Sn13uG5eIkQ
9HmiYu1iAXW4LfpR95DMtOegu6p3l7W6uBwbRP1Te5VCNZ6uu/pE/10DKQ3Buz+g2U3nafn91omC
uQdWF753/VObADHrojI+JePt4SMltvxZwMFTiWX0QZMsJ6I6TuEJEZSvlJKBrQNqQ7xmW9Rq1xNC
Ym1+RcHs3lfp6gISTNHME/z+mPnGGWqADzm4GPLhOUDBTJMabgDIi8ky+QqbIxqlSHUbNtKaJlkw
Ag9Gjuy7s3LN0HhElDe0wiTdm6a0MfBoFN7p6os1JaX3+n/lzYOi6kRDSdNAG+eHJl2SqHJopsn2
MGpjylQ+5/38d6YDV6EzjnL5F0DQe8OR8hVqd5y6WDqa2Svwox50fr1L0qPREMeOisYfhChXBsr8
9I1XRmXgykssEE3if2KOFlboOWWN2htQgyMADSlp0S9+vSKk2b/v8Op5RybORySkvGIOm+PH3+BF
rz4OyV4aKkD3/QN7wedETSmFxQGpHpqfxxGD/11v12uLuAENA+1XPTw3RLyPZF+Zt3c4GkuUp2kK
ESYalAN2V7ISerR3Cmqc/8U9wYdp/2KZ06v0XQJ6/cQUOHBEXfT5n1AB7P0sgHuRpLGbA/OeSmj1
5mJ7EvOzHvJ++hGGiXeJeCiwS+rofEObAceBvoLWwVGXRnG/xcZBpgys+gJW/QQdIE7p2BPkGQby
i6xFgjn9vJuYMKPuv8t6nwTgWuBhj+kNtO3s1XtCdzLvjVn8Q54uiQC0r1N6omuCEf+hxGC0yr6W
BcvCZHH/ej2q4LWJD9cDp+lDZgg8cDv0fwQUOm7U3ExXh4STTiDV6v16gUrSsB5dI4cmaPD8c2xt
ELnXE8Fvmu5j2D62wng5jvco4uMlOEq5bh4BeeLldxLvnyT1iIBfg4rI5m/9Fh4uBX3iAosSOoAQ
BbekBodVuzu/hkpfyu//1XwhfVQ1u6NQd6QMHB/EJJQ0bxtEJWD0EJ+giZm1XXQARyUaJnSoQRyD
Fn4p0TGGQ7C+l9OIRHaKxiHFMAAscvyaWCXiVoImzBtoCZC10E94nZMjUsV2frkolYMg8iDWZHAv
RHWyTacTesJ2fK9Dh1T31Fw8KepfPFh7zoVmjupPpHObCkDZn2xn2I8fAQB7R/xJ6BHYdxDDw3FP
CmQyBPf5dXodITZEygLnCnfKGCEazKSiEkISWGd8HkJ+wBhmS9kM+pPGJJknf/c/6Gweqz1+7EEU
AZ4e+2yprEkG6KpgPdFHRDml/FqJqKZYdiAULEQyiOeerKFYJrh5xFMejIUCqjnJ9tvjbckv0v3R
XLN2yTBYyrzzN2xPaMhBjcCOiAHPPUjd9qgg6OdZ8NVyen571p4p+JjcxKWHx+Cw6Fj6X9ud59mS
FrFsz4/QPv9KvdvyV97xOXBWd13TbqCykdVuDqtOu+A+np7xHrnbd/u9BJqdckMH6d+PsZ5/2ZJJ
UpY/ppSu9qU0D7GfbUphDyoAaOGjwXpgfZHuGNQl3u93oU0CjNQgTb6yS5E2VcB4vEjqTm7W/o4w
zj3/v8+DM0D44iXze8UerIzNkcSBrrA1C5WvSQr+SBfm7KMA5w4M/vxObiCB4DvAYwKu4c6/2CLu
AieTqQNYJxttj84IbdYSYiNK2YBZregRAI8Kmi9Zv+ydP90Cm+9ZGkYFr75HaPyh8rUltzX6Ihja
EdstOg3ahGiapPuGKwyiTPr3JzEAVbc0V17mkA8/YFqOHtcrGs6IsIChashl6s2uy/bsNqzW8VI2
mra0aYwfGLX03O2YTtUIBgEaDHkVGU75Jx1kaAmQPoHJUbgosDPyulN+zhrryNHtEW5ivguJxsXI
N7xYKLogRVz0IHd4zTXarQBsUbQ1CHlN8XB89uRL+rv+mn+oj7gCaN1+A+BJVHi/9sQBgsjHq+WE
8FJJaWkLddmFuK25HYF5L3O5vXk8blgcqvYktpAVwvYgIYOqy8Y/prm7o/HW05b1tMYnYNX9q6df
9wed3o4P+RXE2sWxnOReew77taTk4OUxh5CQ/VwLp9EZSg8MHZk+Q8jYB7IZ+nho57BAp9BE1QFt
uBSlwnvUmlV0eHHDjc6b5557iY49uZs4RpiHq2TcdGpcalHUie8UY/XoBfudGRUnqk0xrQnUiN6J
r5vG/sPJo30uATYc0JCIKId7jz+iI5xAz5lGBfiiL+56aCyla50XCM87bwYFTXwPRGLxkYpadlSC
mNCsBLDwjUan43NK0OeVdkVw5czNueXYm7CZAu0U+QuiGYCbepjCdPXc2JISlTnwJnwT47lERiNV
6NlDMoBq5Y50sUIUp6EIkuZVItuvVpTSiUIIevSC1kPQJhGZXdgBUH38YiDILldMFEXSLShnTiXj
zudsc/g4I+nifZPg5iyQEAFP3Iru9tZI/ogQcyF6JClOwK2eKN0ot4ikElWfIMGZe/v15NJzTSSX
ipPvzkoo9fsuX8g/wZLPCAhEPEwHA3uStpJu4JZ1D8XwCkIW9YaoOM5OjXJF/v8gumBkyk/3cQ5x
3ENeUPCMIMbUuV8fbQuvWG4dFI+oZkRUQeilvZRQwtuX1EE0OpT/pCQorhBetuABGQyGS5ZogqTZ
SjReAifKBq3oQrBmPNN50rMLf2t3Oa7MTXk9b//tP2bxGN4y7HpCpBcUsCkIxR0UG9r1J3qQ7nvp
bgaYY5ul8ndEs5G5hZ+5cgae/tPPF/1R126MWlbnJy2RfSilUAWRR2jOkHbOKaNnUT+cJ40R7di2
KFvkaooaRnQvT7+2REhbA53+dAQIXEHPIAL4ik94jxXhAr4ikKBDgaFkQLXpIBDw6wSCA5zNT/hO
58BXQKwAO4D8YDAkgtzKyFkQd28HADTc0QrFviBI/4UYMajeD//jD/oHkBv+f/6aC0iSBeIH0fvI
8/AkPPf/j9WJJyvlWy8E/L9P+BmHyLdbh9bhdeJ4wOVgLxba9LKgP6K3ESHfe4WOYfqmM6IZxX4z
ylbF4Xnobtqb7VydZqvWSJ3Kd5D90Xqx6UwZgokCMBcv6vQDRiZY1nPVjN4HdBbPvuCyIOV8Hxwf
mI4vQd/OnDH4CFr9Tm+B0vju+8CXyYlfAQ/7L9HgkxRMffVcdThEVM+r96EdNe121LaDXnTZ0Yf+
uwwXwcogGXiJgCcnYCneS/Cxs9pFhN3vLr8pQ0buWqqQqNUjbLynNIO0rSvKpybmGOwAyHZE9aRE
DUd1r3Zvcg1wLXRKr7beBtouaOEf+zyojbeRLPDJ5oXGPrbmBlybkRhN4zJ+LjTqJbcyFAtPR+ts
9Ezs6k34J3rgPzqTBuyG3w2/+MMHmZ1YjHA04gBZeTvMh5f9Z1J6V59XNsEQAsHcOaL30KsoXj0+
mbfH1yU5KQ2OX6fCmXSjmHS7+yDnruafmzTZDhCKs3No5jXQZs2wHnU36lQJSgyLqFGGL0fDZ2Tc
cJlANNLG2DHbhbUNFI/VRx7ZAvlKw+6JB3WZIO98x60xgnxGlFyD2H5achE37YAR6yRS43x5s7Gz
GnyMW5jRghJtrcxRxh3za19c1Xsv7uOY/GLY8HI3dTXvOsEY37gbT/thI4G3cvNtICWOGPhrlpyk
dNicMFrPrq0mcQEgicQdSHxI6mwgNOfn+bAcYkRKb2OwncQ54nhGg/b9ZviJ1BF3cLFScBnUlc13
qkwu1G2hxslJFtJx0nAUTnG677sXjkE1K/8yzhad6M3tGeEjN6SdsBPSVKq/DIbemKqJgad7Ny5W
38336T4fds2nUZoSUZqeOuo7Lbfvo+5/7SuH0Xh618Lp2kt9zWZeit30n97bbjqN8Xn0WqL9h4FB
xu8yGMthUWCQzLg0o+G/nLOFTyknpmng0eTXXmZ2jYZ+/fH3OG3oldVtGXQDugxAMBghY928q5nZ
DUMzsGnmcTS3N3kETQebP7pIKyjvVc6ghcEjTGYdDzN97s6z1fDf2Kf6L681Yml7/RGEHHEI4tOu
CZaMyQy+rIt0qBk9vRxmNqbJ5m231ryveTOfdhYk7MKRQjsqwzmNq50Zsfs22roojFqYo9Bu4jMf
Rn/Y1bJ0cAx3z3slaN9MmklcDHtdChBRYFcnhGKaIVZq+F58PHX6sdPh1eY8GIAenhb1Nwk3zNcs
9EY+eHAlyhmtGwP6x4IuI5gdhtSYFdoclN2UwzZDtdC+nCcd5F2Vl5o9s+9+HGXIyFLzhrzWKfTY
fNhcB6fj4lhMMIIiXKijtv0lsb6wTRcj2aRVpNuUcJguFcOuy4gc5xyliFWo/ngJAIPue/0ALiBx
A7N0t9XxPG24idVeygnuuOo4dzBVp8WpjWwOa/tV0UbJ2bIwQI06U4iIq6+wjDD346I0jaw2sKt1
UiuxHkE5vM7VsTJphlArgRK9rSa/GhMuSu6IsOErE81/Wipn7BJeQBPOTmuAXNvuhPScqiHWJtg5
qWHhFMNGKPUY7bT47CEKt7fmI+hzyRhJN7z6bQTvl5BN57XoHNQDOm14PMa+Iol3v1zQXOcEOGdb
FnJjnq7oyyFHAkYdtKxYvHEgdS1GN9lYIDG7WW8dG1bP7LgEF/fGqb5bnG6elS4Zfi3zxQQv86Ga
2nZuxu7VxyQQ4eiH5Y9PIcMJvMzgkjovZxt2mBs1pLvWKEdvwmMWPOa3QA68S2D4IEX8WkJ18Khd
e7t5mRiQI/nMLMywEqSnKIBs1Ehmg4bJWWIzK+Dn94nfu17ZadTmqy9X40nM5nLRdsQdobrYgYfY
qZln/ePKAvsMPxjCsjCJCG7vNTjviXfvdd9pcgjboDEtT+cQsyu7Z8rBdvSzzjTVUKIG9n/mhZuC
/cPMnS+39nf6ZJcpyKzUn5RNdairfyU/bR9TJoMN6CUj+pVe7sS23ncZAGo0HPmDJ9ozhXtJm8KD
dqadUWfUArgLiCAsZ27Dclg5V6+wVfPj9+2OrUb0nodsPuxGDeNmM5jRQcDYlSVhnEf0TjvshoT2
0myJ4FgHgTBpnNJvbr36eKx/+bmd015N79LLKyxZIiqa2MYyA5dCntz2OgfIKfJDX4naQRV9xw0/
DrTxI8iClKYFAuGQhjKzYTMv0qu9/FBrOlqQzqb2uiPVo6OOU93gZb6cZCk7H64zfaBzuHO2vkAb
bSPJZVXEn6S2dC9ZT+uybIfb8OMw0d7EAjFM3bvbZeeNWl4N0Tx4LzSvSVAnNnlPHZ7SanAfnUcX
I7O5kNw9WEMbFX0ncFRuzWcQxUF6epO5SELTGJaMf/LbwY22kG1Ewx26bgSHGGEk5MWV2YsIVtOm
rbrMwxjgIGXJIbQPqlcTpuRs48zJfSULvGRT7nHemKZrZrTdsYm2w75Pb1lsawwE0TMb2EEewpBI
SusUsmo6aMxKpwGcEHC1q2Hsxd4tuAV3SkuuBUuNcR4jSPEh1BCvDwxj8NUT/+0prhrmBnae1ttk
mIMB2rhsBdWIYXbO005GWao3XOykdeJK1Jj+bitDTsGHtYCjFbn2JTyHscuc2XFsV5zkwmanMURb
1Y8AqwGhVU/VGRUZVI42zvf3fXNyJ5Jo5NVP0aOYDFFxzvM3vB3TUFnecNL/U97LorvRgPdIXX97
naxtOFk799uHu9vxXq7CWehCnBg03rsfW+Uu10bKc9AZtaOalOzsfI2MQ+zTvNubN6yXUw618ctR
xxf2l08UI0/eBiKX0VZJqHgaf3fz1en5dB/mzo1zmRhvW0VlRUBhvQS047XGLZfTwUViIADxHt+I
yRvs7YIuV7US5MtSCNwX3agblF7XpL3RyvSH2fAqv2Erg8R42H234+bOxyaicXRtb2uLKAfHYENS
p4bVn7UgIcKHnbKb07e2bNC8xCK5gAyNsL7HfNGRXfRpaVMGKtuK3qGsklYXxoG4yhpnY5OyCVyu
Nh6uRlKOykT2e0YDMoSAQHvWv2bLe57i3ctnFiGpCpHSvSwLnLeB/KMOrhvTF3GlQVRiurqb+ry5
Lz93ycQGDAIwiXGmZBGxSzquRBLTCwuunny1hQCezpNBx6AR0sDJSIfZYU7l08JxQYfMNAT8ZH67
Tobr9GclbijKVHWZFMZFrLwmry0l4+QsVE7G/o2ZS9j3ANRNFijrhd5kE3d6i7qKzQSfF1vzv2MW
qiUCbuk2kHqNmlH/mF37jXVramrk2rGJiaLZELqjRkGoGE8ybVYLSWUcYLkefuwqKslzmnZKNNNm
qdm0OR6PJuavVbPFP6zvEBzSBmT6EuvMnnFm44iNVFcNRj8Y9P4Su9mo8ZK9LLTceK+IF3QyRW0q
x9pg9IvHuB0fV1vni36KYHbD8Yb9gv3aif3YLTninv341dJ4805lDCEynZhFyNliNsigx6H1WP54
SrCQ4117hCPz9Ow2mIhmfCTRI4C/hi8sgfe0gnIN/ObktqoiRSNc5djb+CouXJVHU+iA6TEhoxTR
8qE4HjcsSaMl3uHlLnJoyPrrWFpL6hlEuNG1Kx2i2cx00jodzsZ4GhpljXRcPFz0JQ1uSIVtqMNV
egQN/m9whd7WzW2MXmhIuNfZvYEGXiHFE2u0tmjrJ6u5GF2nazHug3ivS1wsnR4hrWFp5N+x3+K2
eDCdTdW1adN7c65b4IsN86J3THzdIzUqrUy2b1S/NA/zFB0aIsQUgHyqtp6GFAGdY8v9TpFcVN6V
4od9kzNZDeY7sDfz4hYmBkKnhncnrWYrJUd/r+lUO1Mg0+NKbZ3pnDXGXx+2m54o+g9XJglNSaMN
RCwDmC8LQxb73NaxCx18BtQ4pLKZgeaQMUcfRAhf+g5RurJry3J5eR+bobP/91iKOU8iHAMaB5VR
Wc3Ry+oOoIEHT535DCR5OdKrdd/ljYTKuBjKoBWoJNjdhPOF+7x+H9cmvcHG1nlZNbeCQkjHApCd
lRxTc2M7pmgrvTdpDNeMBKtpvzx1RoWXOwhxuHHeNtbrHDnCTJ/UxmSAdYM1gqO9wXREH0KyNLDn
sWM4Kl9dXJ2e1XbeAfOD76PYO1MXlk4+jLnebRsMBZQE3BG6H2Earzg3VRfxlv20OzoUn9n6bbrU
seQ8hDyCcqU4zQnlpmZ0J7kDRkuqnoRf60PnfyM3tkEJ0tRHunahd7D0bqunVVitUTfKqJblnLCe
CViV8xpSKY/JD5RJa83U2n2FlRhFYE+HxHTU3KEnA7CbkwiJhnKRdmUxIH1r2DCxPmSuYh/fnYQZ
gox0Y+DQ+/u1kLVYnCveLoOtgU3DsG28jGU2WPZ1cd5N9Y3GIVPdkMCiZiMC7kd3fvSPpjNrUhVt
tvAvIkIQAW+ZcS7LmrwhyioLEFFGQX99P+mOjj5xvt29qxTeIYeVK1fGzD1CM1BxkAu3kTflNDAk
C0PIm3E2cOtuR9kwspze0QGzkDzlOaG/cRqoeToJ7wRFyenJcjCG7glGaoWrlH4imgw91d7DTOaT
0Ee2GU1BgZyXs2/u1YZYjxiuj56pAzOTrxUjKWHGAdzQQV/Srz1mUfmNX7lHhCsI+++zNELn3aEg
CZUGzgEABmV5u7V/FKcIkM3ydhxoHxsddo4kttK3dHfef79L+xUAliC74ot5HoqiODpZDHB8W3Fy
PmZ959snzxjywTIiwMZvMMkKq3Og/3hJJdp+Kj+AA+EvkGRxxJfTMMKrAX64iZdDaDhQziJLGBEz
MaGI38FoOQzkoxPu4Y9mgA0vzZ9GAIxyLOFnDJOWzjphJJU7aTzTeCfaBWgmUBzmMn+R/NCAqXiM
S46QCbPXe2C0mSQJCLHwWMzypsu5Co6UWv0NBSVXtrIIm21llz7EYCiEI9xQGkx2NXcLvExH2zyN
ysUzfmdgwZl2FOnUQw0BGwBDzQNJdi1X8Qgj3BPoDPXqqVfO6xCZSlIQ2cQBlyYWEolo9xfCIkir
yiJcA6oseDhmsDlITZF6otQNyoD8BJecsMOhdk7ECVXWhvES4fTtX1QQPkuyJ9pRbW1GmPmORWef
pe1uar+fnekG3SiET6SPr+aIibumo5B9RDLk9xpCKXWHhVizflb8xUs9GMjtpMWAXlHeTqVFi49z
mS9KdqLy6JWnECdggBxumXvH9yHt2bpsnjNd6V+A6JzLB37lwnOxjU76eqLHh4YOrodY7dtXM1PC
E3jBQJvjdQ88zGaTvpHeVnOV3JpxSBEt9Z4+015OLLf5We7uDC1hBBtyUTmPlmk+BSIqfmR4DOBh
5wuPs+7Q7xxZLqsdCJUMxUrcOU2+3JX8mSFzMiKTE2EsLNTCGAcfDSHtI7CFqMAgXQFkRaVRo8eF
7eDYca1Ju1F5wD0BP/hPTknUzk26cvMlbStcUADB106eFYr/iXG68Npot0BfYHbGbZn8DMUEWDd+
Y+N0Wc8sbDiOrCcPp/9arqiOkptK9uddJMDpPZ27IxA8MDc9hADj8DTZOWS38MRyKph3yqlTsFvo
YgMN/jMID1w3lHsc0DhCFcPgnNEJx49NfMhpdPxLE03F+Tf9E4VTv/sGrKFPs1yjbwzQZDpwGRzd
njrHE3uTOhwOVwoEBPb8VmF//vYcHZTqnJJjIQeF13CSQI9GzOoIEELiau05d3O40VzSx+K2y2kt
ZV450TCjfLBs9CRLgZjPY0YgdgXoF23PLIh3ELwIu1IOm+LAcJBTxWHjVYATxtETO120nybmEqLL
UuLkG5mxmNyBbFSOae7pPBngEl3vDoTmULGlmnPhUtD8yb2iOs37SsOm3ILGI8DFUzKa0APoelob
eVFaOAKsGy+A1JC9PkKY2kKd55iOHCMYYUQU+4h4FlZLQAUxzDpwwEA8JY2/0qyEYX2ey/T5t6Zd
cb65ZOytLDlNsbxrytbBtOEMUWKQGA0fsd9D27APn9BJufrE2FxeicDFZolALaSrSH5CF1kkwUo1
Alvy83BCGiRhL34/lGyOHmWs0DUYOOZ1qK4gvQcoQ3DynsgHfyrnplN6jxkhLW98kAYDaSlm7Cqv
J6vPDrLD+45VMryY+/5MNCXH9RHqxwdoDpUWXkv8EiKE+KkGnXY4sRw7UhnwVnity6u9hsIWyJFn
6qA75ZAckKqVuHOCPcAWRkguYJaQjGVl0BOQG+rqPBYXIxjsH4j8Ue3BS+X1HywYWo3P7wReJyWB
DWd/yqblL4d/R1afDVxebCv/iN08BwJkii/Z74gxnXaOvDXefQdszP04kbVRuXBFhUFzdgfEuHDg
E3KF0m0xea27F4805gSJy6rY9N1gb34Mu/cpt9tHXohKbjDl48WrEne/3ByExlxzawGY5c6WCqx9
PH40rrFuXFh4eCjZjGNmH5bynI81BAe2unOmobnI7U8+CJeFsIeH8XZz+4WCsT1bvf7Oma9pSxEK
HRxeHYohxxTfvyVotCmA2Ja9wZvxSOKZNOcgX/H5XvIZzy/AU4iJz/h4skv+l/2RdWS4Cb7i/d2U
b23RI4EZzekswEkk3IMj/HQaJK+ORXOhMSNb5nrBMQVrY88I3RNCdflMSKwUTClY7nEjNPXRr4Z1
vjqoMc6nXh5QasW9EeNAT+O75fzS8QsyeQ5QaCI4ovOKagvNCqwMHSW4SioqNqwfnlLBjw1EoxKW
GW81S4CftFkuxctRsafDLcoIg8owcxp2Z8o95HCDrjpE7LOeF1mj80rgIqbOsIuF7AcNnDwf9057
YoKyHoQpRK08l3ODckIWP+ZhR85hDSaMldo+T4kEe2IFYfjKCji7PQJFxDhKSHUHg40qxvP4kaBw
SNkRzoGXASRfnfUnSCCpErx4FzVRbMtYtjF16zmD/Vgdxd5RKeBvHr5BHWRPLMX1iZCf5fUG/vl6
eIaveijYOxY7L296DaSPEZkGythyESUqK0K8n+jJzHFxdhkyrMxBl5o2faGRcDOdHzo2XAvsEjko
m8IZL8JkY/4KKG52cz5mmXs5CgB1t1c3fCoUVWSyFU+LxIfKn3klJBcqpwuwSyEQWbAXE9KRDMoC
yZJZG+ZPEBDIjnfOLymCc/1ggVcM+eTgY1bZxrV4RaaUtHNZU4j7O+QGOctiIwWQFidYu2Nw/0kk
+QDanPZ+ffJRslhBPyjI3I3fqXezd2KiWc7jhqYkHxT0c/D+z6XoR+IWs9nicIEA/OqbiEVuQufd
/gXZUaR4EN5wAsfzgRlX9g5mp32jsE9cLmYe5STer7DfoZ7ZpWMc7vbvfILNvD3/aidH7BmeYAYi
8XDBj/YaHHd7geEljKZjxwcMoZDxN3+Xo/LwpeHfmJmskFzxNcd0/cmgCcHBcOV3gQkSsBfYd6R0
fwwo40qzwlwliQLojcUGI80iznkxuIWYMnmMH93d0kNqo1HNVZH1qzw1KiREpxLDZ4ibOQfY4wuI
+s0nXqfCvLkBKGY8PeETb6rN5P5o+5Pzm165E++/b2S10cn+hRT89Ii62EQWXkJcGqmCwuamEIFh
AcVsr3mjLdI55Fdf3g92T4LEfxtqvUztg/hBSmFcZ0EjJD8qXrlyzNIBKkGXhy5GXjJmLbl4NBR+
SGhD2wd7gAIYNxUr/5b4d/sN9pazemUWML+sM1yYb5Kd4pMCbI1cQrlb/UrWd2na+fs+QkrnmLqR
LLfEHDi2pQTKHX9ikV6QwuQYr3e8zcpwcUjRWkCv9fZIsKRi7hXHcqPn1ZeceBrqS6j6HlRVB4Gv
p4eiIY3OPvEizwDIP2bBz08uFkNe3CR4oXZBUiSlLIoavUf7/TM2ujq0T7MFJVNd+F1SFB++EHMT
cN9AVfaaFlEHQ4FCgscEOXtwfo6cXIn1eFm5gJUnIgWtL5Gg3B1kCQN5qAq/JpdTdddbCUFlS6Q8
9c8vU4PDDN95tyhf37G9L1BvMLyk/DZFJHKXfk6wsZH8W/Aiamc8XLMEuifQlU/a81R5sMXHssqk
fa9nijPENBOXrgWOvOxotwTaIZ+ectsYY4vNSmZSXpJAa7omSyQ9kry7AjqasIEaaO5kTeFpcVn0
M0gEd8yq8ZKsoFDZV8TlZYUxQ28SJWgcd7oRixUMV0azEr5PPuQhYzfDiB0rZz1hD6WsOt23Hufd
yTGeYjQlGCPj5LlFxeXBnZJPLUg9GCuNK0s85HNwjgKJUqvGe8njESyIvx3so+4yH5ekRzRjkCGx
txk7nUqmy3XaPCTxjyzfsiv3h6ZSotaBfKcJHqGyHQ7kGC/S1w3L2HlSeWBjSOPI3wgIOHaxiDoI
ZgtYOvJobokGHz3vQP2qPlJCwc8DZBz63uWmwHt+2n7Ux8f8QRg2cuNgyNunAFk7D4QQorNUeSi4
jb8E/KX4RC0O1IDvz4DyscI2rLAQiaTgMT+YZOiwMhpvr+Iwr0tZZzCJAb9CBsB0QdZWXDwZJHeT
6jhQm7fDLRFV3xDckvxRF694flp9yat4Sm/qjCm3G4vYJz9bpT7iADDS+kDqMzT0UVy4vvd/6GN9
6y/UaeWzOfeEJiTw4qvg3TIU5+nUa8AEesjJpu4eRVcaWfpA+eiB1CV/ir+5AZKt/ttE4hEO6ZsV
SeBSvtK14Roc9JecstkTNAuHtUR/DkMuWQ6OKhxCNhJS8QiQhO6ep/M/SPxP4y6RLTQ2V3mjzdlN
3gqO00WqAAuRspI4CKE9SqmnD3JTMJwmeBb8eCzgK1Ac8s0FLHbMCUT1XRK04S2sR2SOYh1aNHg5
bhTIeIA11B7XpMQuYA3LAfRgE1S8PWTexXy6Eg4ZeVwWyZl+wM9CMI6UizAlzI5oUDk/kqUbKJCx
fSyb4U64ADS8OnCDyZ8NBKvERcovJR558mK8Yt5V9Jh3YNv46KnDSC+kv+kb43HFQY9hajDJjQcE
S9/qG2iyY2w/ZNflD2qPQUfAK9Xjdv6vEitQMb0jtC6sO28tE0SKJUAQ/4gj0P4mHf7ohEca+9eV
EPpksyW/G5FBCVwi6SoS6pIzzAFdyORF5YBrSacZ/PK5PGQ7I0yC42/ZV3/sDFRIxkG+uIQSuUDA
RU7iIB5QCm/vcurlUMvoL7RRiVIVetLFe9Ve76erx2y6LD26hvFmoBMQnJ+RFvlSgvWC58Snk3P/
i8RY9NwTjRdZlscnmDUXgASJNs/gvCZB5HSyZVwugpwIBBpXqWMPHrN4zRicF6F+cI4JpjHwTC8m
JwPbQrcC/yfxlBjN50lkk4Sp14hWD4ckOmBG3QmBORPHbOEP4PcwtWNiFswp8S/XfSmuUZg1KU1e
cGFJYaXO0c8akjjclOSnYuCyvawr2b07QCiQQIAIqXgX/CvGQt7EWIBEgTNTH58AklIj3gPiEoIE
8qU4KxeateAhlRjm56e+yapzfkExmByPORh8iewwIZZbkQE/d7B8FXNFcd5V1xRRiaEl05FY8GlW
MLWMyP2HCAhbhWobCNhcQtZ2zjA1rArg7kpEBwWHUlm9f3llAizA5xJPGFQtRIqMkW8v/ZsZWpWN
jKWPtQCGTb6R58a6i60crXRCUwhe9BVdSO+RhVkAx4DNwOGvhVrBebtx3s5IpIn8YENczXzQ6A7K
RRkfnB+SFeAETrcB2BG9LIbFBiBtiWBevrqhigakQAIwxyOSbDMLejNdlE+3c6MhceShYIP1gDbO
dzEKfCHAM0ZHg/eQrKAPQkTCg9CuyM5JtHW4e9qM1s7zjps19YS9AZGI9Kx5wkvsIAVvSD5wJ86R
/jJ9lZKjynahTDcHjJGlBlKpoZ8JeNzNxPRkKxmVqBONwprhQQW5LDB6THlA9KUADjv7B+YkwEjk
hOB2WWC8Jg+N6eA44QNQxUNKn4sjqeWADf0HlhSYujqEW69FdFjITw/8FKgjDoyuuieSAd7HjQcZ
qL3xTMfspC5sWfLJmMmfaqAGrde7hm06NCczuq+eaxt1S9vGRxyOwPzo3MLiIh+HJ6NnkP8Sh0nU
A5ZXgkmIrWAWywSsOKHLCzowpkrdDi85vbxMwoZRL0lX5ypL5O9BHTnFHBBCQm7pbALi3vtFRKlo
M0GDZODDFNJdwQrEpPBhVBjl/XW2UQ6pAF3iEIBECHeQmeEWisdqcNqgv74ohiB3xMOKPZQ8mUx3
JnnisyuVpOUfTkXPH46GgacMAkMwxr++IRxDcx2jjTBVo0h3TRlA9syBm9Wh4twIPgpKumCUGOmS
iOZd1nDbIa0zJIqvBTvlVxufEYywntSQ6CHfi6KeSAwyCZvOAWlgVBgmI418DdUD6qW08R2ERQJ3
PZKpr5d5elC3GqMUnyIzG/bJn76Nl+WcAToi8US8I+mKIbloKOCr6Aah58oBhS1lH+gUocghqyL/
KhmO5U5IZM7umDOB9JPo1rF+zGcNsmDKOsha4+W9G05UXMVkLuAFbkM+hxMN6I//U1Y1LQIMIlCo
8sumyL0RgUlyZsYvygxJAhgn9nleEAU5tgg6cnxjCOIyrgDlU1QQqhfxQQCK+Pd6cf2Gowtll/Z6
ZNZp8ZaKDEmYdB/JtD6JpECH+RQZZCihqUTMYAWokSDkcIFpUoOkNQy60vgKhIO4GzXQrw6wjZgR
YkCcmejMuxCF0n8h70WTEIxwMas4IFopY264BBY33Lf4Bik3oCVILFRV5LISTxaoE13wc2LAwS3J
MAQog+YNWVrCqT5QgfIoFSykyeTpcYCG6SHFBwt6LB8pmFS8FIq2SHxlrA26R7QjTHgo9Atgc4la
llC6yZ/W8fKyEDo1EtIvJ6S+xSKLscGLEzpJSEq3OPHDVgLgKwIIAiAUUCgoTMPGLSNTrCZgrw48
CTuNCbOQsPgahobw7wMahKqfbC+RYCtjePl0GQE4nwElyJQ8aWK7vxXenoo2ZGJ+g7PA9hF9fBs8
lpS6RGTw5KNf6aCnSPwnXHcKSjzJWKw9mosCVMO/jlkdfkgkRMlvDty9L1mQeAbID7SrzU4onWVb
GGk4NEEKuRnckYZnFvkw+TxefPZJOYs0og/GzLJHjZImWjQj1UVDi7T8Z51lwWVRiRFoufOEs2q9
5KsUnn+x4pO5/cyRWSAv8I6mrpus4BfMKBfg8hAbjK5s+8YEyzVmI5AYdAWDejFGJhAa8Rie/oDu
U7GUAKVh+1PIABeeK4aT9gT0Z2J76YjhFWHfQ0dAjqYFwsCdWtDNJq8D3MopDHodWAk1Tq4Pm+ln
2xYndGDhXSiHnB6D5RQnSm8hJMPpWviVLXIzUqeTPO/EbRKcvDzIoZUYVuQs/2UdqX8DQRQ3UWGt
CzrgxCrpmxxnMt2i+0NkjOIGVrtYqC+XEAPwdEAiOGrwWChjAXyD31BimT5xQIYHEHqlxKNtKEVP
AiiQL8E3M144ZqyYQRObiLXSlsbvUbF5HAokw6B8YqJS9xaa9PuJyeQRsKhodN343stHy1/gccLH
ikEWoe7GlP64qhTpCTaeRSnCw5N7zHkTWrbIAMj7v+uQVPBf5sKCeTRKiXqIrBsDEaHCoGbSfkqM
hh/Gy6LuhgCfnCGSyBkRJMi+LEnC/wdupRdj5E0/pepBOsmUPuyc6KGyv8D6iJSJ5qqEJXLNkbfj
qtMrSIeKzDEUeFDnHgjbZXCrd/VTp+CDwN/9m95JLFYejGhpYzeolzJSJMTRY17FopCYSLQYQWRE
ucxyy7D4fPZUWgvZkvwocwHRlGWbJVOUMyb26JkW4I6J9sNuK2x6tN2IDGh7k23leIjnl0437DgH
JUYZQr5uHCZeNPW0L5ruKDbSmldT4pVESuoctFMGSL+Rq9HT89Sco7PHoSTAeeAtzJUcbHkbLbJ2
oqxLxjCn4xszIb8uqQeFdnlsuohpNFtximhqW8bMW05xjblwUBgjT//lhzDbJH2S5xbvJyXsJACC
2SRBvLBobkerG5EqRvuhYaeGw+HKSZIvoLOeniQOKesio8cBY9klg6du0YLhEK6uuCLeWAKb3ZhD
peN4RAbYYiwLxQSwY8bNLzDTkgYCQ1GYY29hKsC+Cihx9ED82RahMIeipFxDTh/rD/xrkiNvh/CI
XwdGAPgEZTy50W4tx4bGePCaDe3IX0C65H1LuSHgEwAZgt6DhVLSQn7uIV5FLiQ49Cb2N5WD8RWw
hTrEeb2Vn5XaAdjBG5jBh5iZfWMvK3ufbB+f2Wrk8K9quHsm3cxrJuNlUgdn6ZOOjdVerCP9DrQb
CuCFsZ+LN32i6msI1BxRGl6k/LBep84OkGl7dfRNzGuQ0zqcE+Fk0KHIqLeIZ1lKJU5xth1Yqy8K
avaRkGkvLV0CzZwAVPhrSr6EO9uTy+8TB/sK5iEjBdyhBW8DMEvScnJrBMTl1SRCM7ewHwKa0fVo
U4FqNoSGFH2c4xZGxZLobhkwMmb+IyUICdctaerbXg5H4FO/wIFJQFIE+oYf8E5MpV8S3GTe7vZb
vsriAeKwkOk6me0kYB6Hu/83CSv2sPm3MdmKQMusOKX6t53ESPRYgVVTEF4LEIeGASeUrQsSVkVA
QeR/3dPnmvnD9jqC4whkDOJAQEXS3dpb3nbGMmLfZFH4aJaVqSLBTg0j6tnclB0Z6ZVmVmniogWd
lEmKGQV0z+PNPioOgn+7o5ygo4lxyjGc2x6UCMO7xN6F2eDwgbSO3sINr/Ehmy+h+Zbrb099npoY
55m/6t6WPHEJT1cgedWnIAnvCM0mvu66ZM/pb5mLYZU/qWhmcs6eW5/Yuy0beSN1Z92l7GhH25Ki
Cm3U/k6qFKxetUTZkrJccJk/Vmf7J/aHl4nHJMeAbZUSoRRbZDA4z8VXigJrJGUtWc0trwEbxq/n
yJDAbqBeLbUtqkJP2qC5Au3P35TtDhYBAT8KMZAnv8W3shibLYtE9Ycs5B29TS4hDV9AitFOXni5
nfDbO6I7OC5QT7GNasj+spz5m1xGmCV8Das1oqhNzrzl0LCOqGdqngZ1m+4zyXiRsoq4cGum64j1
Q7mSdOtQoAwr5nXq0bEsHMfUZaYlwo6SqUg4dupZyR0HgMu9ZcEwF4gmC5Ry3OK9xoUt9/9wRsen
DWP/SIaVc+CxC2LhcaIcU2g0ZJD5EnwGOhISP0IsAEFin2J8MYmQs6MTVvZKWhyp9PNfkJiiLmV6
P+wr98PllF2DI0nYfYNqFpiiEbU8zPl1K1wB4PYoAkrFup9cCFy7yqHtlF7JnWjfUkO7sOeYjyB6
WvYPwXSoP4OuEvjw22AMb0mQYRn4NNyQsGW2hP/EjIC3GUDMxzDDslG3Leh/uAa7rchtwmqebenR
Zn2eZ57QTqAuDAefSKZgU5jn+XIgLpF3D47HS3hzVOCTZCm7ttvJNgCx+AUvMDAKKwm2LR2vfIdk
VGS4CTg2H2ds0M7c8sl83FF803ZXIGBfkEeIaxcpeZ5A5lhYm+DYJvYGAydHo2BTJek0/b2E6yw9
ESiPfPa3a+FVAGnRpYkrjBcbfScUNyoQD1ZW7snZ33EsWcyHzeWhUdzlGj0iwmxc0+XjmL6K6drt
xDLJsQLVWW7jiDWS1eayYovh3AhHgSfnjWkpYITwSsRY6dqmwALUOOca8Xc4hl0k3yYlDbShjkVw
RI+URG8JPBlsjxyEykFVDFu85RsU/tHI9I5bDLR8PQJOq9trhK/H/9DTK5MpQdDZePnh0wHTcxTr
c12iljwRdXgerD5w+SbkmUXwPOQmhQf2d7nFJvE3fLxsH2o+c07mEf8kiqkXaH6ghfwgigxue5AN
uoGTfmR8g+TPL1vha00gHMlTCjB5s4MNvhHlVb9YHs/zVigC4s8KD6CTE84zepc5/vVpMXbFnhkF
tpRuWf1hjofmTs8xBwgJ8FR4sCDD2X4E/+D17W6bPN9HHEHxvGgPZqgZkViXKVyV4xZpMj6PhBVq
jpQe5MvFdslVkINKSMI0Q94sC2T7tqm/ZgYs15udj7D6oMZ0IqjOw/JTPWor0UVCxKdTQmSPFJrV
YifL3fjmMZ8VYR3V8kc0r0MrpXJwEkPR3zx1WNysHeorMYIEg3PmmpCBkrufAsLd22TJh58zH4S7
znxLCXOCxtyugagouNEgAeeWjOCD/8ZBZ64nip6tXbIYCQKP7g0wCbFues4RV7r5PATCsyhz3BD0
gAUFP/2jp8zHTDMG8jKtWv4CHKdChIYCK6V8lBwSEWbhRyBzHa8AgKf5dOpme2tjwqIEY0QZOEPV
aFAdWtIfNgHzPDtjkVN3DBq5Gj5YoXiBWqZBfQt4YWCOl89mItX0qioy95wO9hFwykHlyde612Ll
pweFWBFq57c0WpuEO99CjRPZLY1B5gDJutMDOsMEAw0iOFyM/vr3KbqdhFn0wldvyA3AuOUk8/4f
Uz/+O49dBa36N5KOfDYOY0im9Hgb7x2C2MmeI3Xo7zPmqcImYDhvRsZgJMwi5W7e30QYn2nLQ+7U
ayUWkYJmz6wNBLPv3/VvRgV00wc5U5+yQOvJH7Lw/Is+/B+Nxxr4MUjCEuwjCTtUarizsJ0r+0R/
0K6EE36dPR+pJTpE525bLpjYnRAoIh2HDD3Miz8wchg6mt/t1d1QOD1tenQsMTZl8SASBdgFTohR
LlNS8BC+9y5z0oy/Jxc85iPTXUZj5StPw/8hOEg7JiAv7KHlUHsQvWF5m/3rhPVtIh26QW33tIVA
5UyWg7IckG/6PddL7U7FoYJ8Pp6B7cbSNHzJXKilw276MTn06FvEic9s8YtXWDJ3rW7DbOScvjTA
OUpU16D/5qMfxMp3roHMR6uZYXj3dTggakBz8Uj3208E50ezIffjyqfJuTNc+gBaavroyycujdFP
LiXYyrLjXdZ0UJuMVtMoRPIWVCOns7vlJKvzgkoqqficOWv1bd4Xdt0zPYoGC2WOrmgXy6iuXAvz
YauuK4j9E6eZ3ztfg7yGAuDoDUI0sRTBtuUyRQ4tesO+Nj5rULazErRGoxUbyPtrui6jpqDDISf3
B01W42UG5qQD0LHlWfLCDzBfIDL+wN//MmoICzkft0VXMNGVAq5wvXsk62as2Ch+Bdi5uxm8wk0+
uHlDA2H2Pf4h00XRE5qqskCBUV+eSGpIXdCAoF5ch5dFSzpjIsYG/GAt6X5LsggYevDQSDXJb5YF
J/HsMXAK6d6JZ64vCxoC+NR0YdDDRUupSVuhCmwMoUdz2KAaFILBzAiXiAgBz/7GFVZWWACMG8iI
aatbq+cq8ec5/zWf3V7l52R8dHjV/HsaXrFVCJ4JssM1rh5cThQuO1pSEF1EuTZzGKmeuU0elTRM
wVWiNZqmHGyc+0j+wTEoLVKH9pWJd4mYhxgHTEQUJK7LyH07kPAjRqOrbKwcyYpOrVxZAWXONDwU
o6VBmBsHmbLWnqhOsz/Rm/HRlsDDjOSA2AMcWbuMIpM2CyrlZw4MRXNJnDin+1EFOzIL07H9eEpM
g2Mi/TLnlTC1DMilxjU3GcF8ZCR8/MeGKp7sdBIgLyDtXAvIvZCGKBb+IS5CrxJvHTUPGxFjJFKo
ijDY+70hyUKSibHJuhObbltA4YkxRpnXfyNn+CQ6qDTLM5vgrouox+hoiuL9fc97YAprZp7wFZdp
xDWtMgftTJQg0DxkpWuUIhglqc90BGgtavwlEhGju/2ATJWBsXGE798i10AZkcMH+nWjxF/InwvI
VU/1Sj5Gn4kC6iy/eEwqgwYkKgtIMaZSl6REMxFNB0YZ0U6ukJlAIxHlVOptL9weJCpmFeYZM/U3
hRpyUNFledycBBODWx459RcX7b6HyP2mMRsCfS4UrBhvAHeLPy/qr+6p+MDLof3FheoRM0dF4BfC
1tfla3+liTy0/kboghE0SHaEt0DyXJEd5DxdtVlZuyKRMZ0GegG2lq8sy+EatwtqMEyDZKyjrJPF
/aUr+g93woA/7v5GFP6YiYa2yhT5wVz3ixNkojwT3cCmvwWFloba2HJKuvXGY8h0NeOBVQP9t1nO
fA5DJN3oYhoQWO1b+WmmUd6cekCRLZ86vUZWet31p0M+RAldspfvifVVDz8F562Lfwv0Xjv0Em7p
2ohZb1xOpX2c2Zr+a0h6+2Zgwc1Fc0JI/s5HQ2/oXs1416f0jwH8mLOuX5+MqLQQ/kGnaogU+uL1
lxz7dg7PsH/V01cJ4zX9zi+v1/HL6THvrfez+hYzA/BcD3T/wKXP+RmIHaA1tKLIJnD0Yka6KGGf
0iY/fCnG2rjPuvK75DRpGZXq7OtK20mCqJfauG2Kbt14XY0/Bh1lePO1S7bDhBGo7Eqntd6F8KOe
lE7FQJbku4xfL0zzNgtozxoz9uDzpOhVt/HmXn9WOSMqJ6i50SR4XRpmdK/DAR3gWaclGHfDTR+w
BkbUn+4fRrpttPekoRur+LuPj3lLThGjMfkYnGSy7XQKlTQH6nT6XGmMUFBCuCVRczrPksVtukkZ
aN9Dds+Qx4jLBb4t/TNvf0r+YhAWD7scgYczavFJQVj0PuoPxmnsQ+oqHvjFcnDqOzFC2zvMKi0R
0X/R8QtjvPqjYUAx/HGe91IGyQMSMLP3egvBo/HP3fo+q1+j7mUE3eKO7P21IEKk7/zuKgNkFHNn
VOEov6HWB6saZYmE5WlHy8wKtCo8lV6nry6j7fS0S+vXW7fSunVHbyqDf28vGfIgio69RZ7yZsJu
Vv5uPbf3xnTJKmg7ehtbOqlSw40fTBUrOyJMw58imfGooVxPOGGDudMJfmjF+43vN/9UPBgBPWag
c1BpvyqO5Yq8yYANyU8oiyXfJ+Mzp/V9igHWMkIdatyP8YsF6WLaV2FnbCcxTX7Lmmnk5e+VuROQ
Xel9aek9NV8NFfGF2SXN3er2qpqImxMLcxNH2mqk/loPkMCJ3yPxahZ/lRXbDbMi4sbpR+8V1qGZ
HAzz+0FEPUk/8mE2Gm/Kj4rmqeYvMQn6dVpM49/TOPenSEzVY9TaF9l5q5am3dVfjXJHUZWntiBW
AYid7lAGeLrM+pmMXxr842hZV+2XMapQoUI5UFmhP6qsabIerZhIz8SEggOl3uglqvAdTIw7Xf6y
OOgBsU7vJR21+XtNLQ6f4HRjN+lmDdoB1bxyLxOIAERhxe+NaV31QX0sq0frxNOrGxSESYzhqbcW
E451/OE9XV2q33Q7dN+9n8T4AHPTGv69+iquawOL9lgoSaSh/P6anufaNCrzzXDnvSapYxmzpInK
dGaWf8MY3Mu8Oh1KdsrDCpKzcnjcUUfsaCiuPzLUmi/eJmHuLTOXCQGzxT1FrFT3LYzdHXFIq3tR
ME/xZGG1MLwZEaOFBd4ZTZWPfPxhYMXuHe2ZtOE+mLtO9D9Mag5b5psnyIb1fjps7yajRTN6Zvnf
ooQlpBOw1QYS6G9dH93VTxMCzzn+Ka0fnJyBlmZBKHhVShzCq57+9RVsvRSPKCq0PdzIXHN73SId
M7FSuC8MVDElymVzqn2sx3aFjIN2h4newztuvlos6zBet+RA7Y2AYdMyUkmvUIhEJLP4nFR8y1yO
uNls+xb1fCu83mDGE83px+y61i7rW3myCzM0rruUvv7HeKfS/6y/mM2b0USP+z7Xf2OynfNlrvWz
22mna719n1iOqa9LhrDeljo+qypgpdANev+qEEVuEBLF25YaoIIKuQlnWyqZp41prW1h75Jhad2X
0a3PiKcwAXF4vFvGJj3vRozQpGBRkecVOzVfG5pfNh8dl2u6U5Kvm0HH5Jn2xttrOnqZInarp0yQ
JSeaXv/aW+10+SJJvs/9T94xGevW+iYynVcr9QxmrSo6BB8DoQXAiG66aE3YsuiNaxrTbo0dTuis
c5wuiTsq766K6PiDycrTOOaW0NFXvFjTKYqsIyYtMxrkQj26hZLZ/3UofuQ71fpq1BLjd2jQ7BxR
CcG868Ua+dXxPapTih46PQUZMNtQudcOjyBeQVk2p+/y/t3EbxZ0E2XTjqIyXp3yD6v55Jw+Nt1p
35hg8P51GpytVZMtsDexdlQeywuqTeXPhJPQmVGD0I71nd7XN3XXVdGl/aYrRO+coqYREfClJTGq
J/sk/b0ibt5PJ+4DJSYiF6vd3cjkxsxKuqw/bvlMucyN/pWxKQ26Wlc60jg+J+2rq5aT8ud2dtV7
aDbfD0aK15jzSw1Dl0fI0B5M8qt/NYGSe7ChM3MJR84IUs9oPWkPKLCONoYO18dC14ATnBdfw2nW
XzlJY+Z7YNIm0wkS62SxDGK5+9YDC2TiN5AUmL6O2eQExnKzuFMmUGdtIuRc+RylXrQ0CBvzMU2M
97WB9b40/n0K8ak+KNlpkS8KCZlHTAEsSPR0C1MYGK/W6N18Ux6mN2jrPFYd9myCcix+76bCuIfS
Ze7uyQ+wQ4EMKTdQjd0GWZzzthnV9lCP/VTEGzt6bhl+EGPOM/RRiGke0J1SIIsXSweYocEi9wcU
NlOve7yqVCyje75Vmh910niTwlPRcr2iNnOd4rF8vVy2DXpbTAVvWxzHYwXj5DzTmBqfMSb5DvcD
2jOed4Q60mhonZ+esdddsx4rjMqDRUrgckY8djz6yoFNJssrUoQZIaoCR8hwq+6zkS7ka7sbieIE
5KDxKWQwch6dEGJLPwfaAhSOYKkGOZi5jvaIdbgorynz1ZwYQYbrnzemkc3k4azHygDfrBmOHhYI
zVVeMvo1qFQzwaeZhO0xK8O2mE0nl7CqSXu5/GXF6TF36cDUnsvDueWxnZtvAwKF5H339WXSu3ry
zsanJ82ejLDhbeFGGTHNvdzHlGhOJ6cY81BJ55oqzW0woRCRjJFOU3Ry9gmiIfXbKTk7ar9NUQIi
9cmNozla19ThUoBKZnxrPdSI0cjd3E4P5+fjZ5jli8dMQVElXSWb86pbXFbl6r64L/rIcbx0rqHx
VM+G5bC8rs8v55fTS/aK+Mvm/GZuzM0EYRTR/SjmCAIs0v7FSncPgmhm2TFcCFItRFCOFf2usGFo
H6GpRXXOgzMymWLkaaU3es7Ebt/GEcJdc2t1XiZrJE3W5bLmn3apzy+zcjYE5zCd95FIU/Q8Ybc4
rU6rSpQeEJMaZkk0GgNPt9vb3c5p7WfICZuTOVdU5TKniu3vC1qhJIl0wyCVClEYJaIplsi7JT67
VoI634JaC07ncEpfXx4WCPWgIqIGcRtUE69bTOGfqMGDozEN1ImfPfwKcjlcoy/Rsr7vus39NfmM
P6zDcMSVFCBWVMopy/Ey2Tpfg8XMdf4pZ0ZohX0kL8Mi8895dX6+TLr69zLDLKYGoUVlWM/pmVmW
+ef5fvEVsEj9qrg8QRVlzWyEUy+XZ8jhl7U+XWejzUPZWE3qDUwuKqzwXp+9Ydw5G7VnxrZb1G6c
uAgvEBVc6Z/d33/aP0Kkp7QMF3wsKtvm3/Tv8Z1/FV+j3f11/BYfGnYlZlcuS9mTfK3N/2PpvJYT
V7Yw/ESqUg63KJDBxgTbNypjsAJIKKen31/POVVsz2zbY4NQd6/1rz802+fKXJsLc/H8/8sodv3G
Wj13Ne9KuSmzQKmDDLIhl8gBIgLPCNoxsJCCrBQMGYhHhXoLnZSF/KnGJ2PYp1MUKK3hU4cNSu1L
4SXsnJmpkLNl1X7EClWKZGE8cZ+I122lLaQUYq7pTekqspavwSS+fltKjadU7LEQrYfJfznbKHmT
HzwV+BnGZzr9Wg0zogwsi7fulSanHDahFPqDQqdl7GQIzdZnTsvdZpsk7t5fY7rTR/vQPKlpK+3e
PfCNGFypUb41Fa4RAR2NAy8wV5fPAvyv9qr6jT23U2jYq7E99/TXj9TZOhX0nJwtxUGSKLPLqNkx
6qAS6pduPOjWuebGLo56Vy6LF2eGtTbte9QfTWtuFqa50fvoGpvR069l86OoCumW7iifU2WUP0Jr
GYUh85p4IEPS0MhebmiC5Vz6zBOTTPOqNdfJC72odMjVH+u5dfCQwBwEGJABfLGKm52eb0B5c4AB
wNHkTZXm3WP7NLahEki4Cth+0i9jSJhYJXRLi2xNjOi6rWZ/mQOxAfMOnyx492oAvNL31H+zR+M9
mVNbLkUPpwIDYqz82Yxpw3VxGhOulfb0eZ4Ki/BT/bCYBmC20nvy74uUS6ZmoI2l8GEfMXOsZuH+
aXkD5jSx23MTMzbVA06WB2rNwq8fay5NWnoWViuSN45zTvQXShOaCyL3nMm3UclKHvnhzz5Q7Y3y
OMKYhPr9WqTqVSYSkFMIIxB9mYZflbk1nK9nui/UU9JtDdjeBCboJN778OtgiWMFq83YSQvRGrjg
4OD00ctVaRtevvP0nWSRQq4nvikBvF4pB0vdCyiAK1OMtHrvTbhusfCEGLDT+4UZLZ9h0GYLW50X
OEhjQgTJcPzQqxTWXdYdhoLO4K2lGJi8lwq4YaNiOqdA0QDdZfz+dBZR/iFxLKdF52bTd/a6Aw49
Db8Y1xNGGqg9lUPlvLfDNu65NnMZrEcy7rV+jIbTgPG/SZzja26xtxTLgbhyZSeVX004tyEA11+F
RojpKkm2UYnj7k8r7/XwozLu4hmmoBGo1KDQYGFnXkfnzcD2JY7sWSx9K8q5z+5lfTXgjzJjqo9x
SALbDmSwdthQt2r/lT72iXl5jEf7ebbjd0nepcbdLs56fZV57+3mkKpeIa0GBkHm72BfTVzjCNeD
fQJ7kZfzPPTR8VH9pc+fQQ7KbjPgmzJ9GNG6tNaFDTdHO+byTg53dk+E7SEHZcZI93l5FLvW+agz
5kmUMka/tkmAnTiGD2P2Z4ppS3ywxl0R7uUc0m9+6xn1loe0obldldGHikUAH6M/Bx1RuenxNGHY
Wb2p+nsKHbAJHGmbhbuJrRlELV9HuOUBMSZgaJpypmUfMKk/9+X5EW9zrKki76GvHYJK1LVVXdT8
wMy0yZfPNprJ8W+XQjjLDmmHKYtzHgEBIn2nweRS1o9TU68f7T7LD2Z35HM2BnnY2ueTqNC+NGZS
JjbmxUXpzvREA+vaeJv0fUfc8GPtIHjXN69wA9PSydu9XOdIl9P+3dBy8PpOwbSU9B8dyDVpkciK
avJ1kzjcUieiwMYNhu6uru1ZnzOzijYmqzJ1vvWCOvJFYwzODMtCkY45vn/dPhqP/eN3KJg18p8Z
sX76u4FCubUBJggMqHm92X5Ubg/7x7GxDd8/pGXT/GXd+9TcG6z9ZdqFHwunRw1m8NXBO0E7GNUm
YaaevMeMNLVvKfds9RKnx7z8iPW5k/92yUV1MIPPqdpfO8f+UFtfwjbfPjsCEmlvUv+rO1SvrxMX
SXRrFaMMoztLFMQ9RsYTQTnNm1rBnh9ck8v7lVDE3FvAIFizD2BGz4aFhqkSiJG0HmE6j/POmLPL
JL1fjvMabngSEKXCdyYYTUngvX5v+1roVYgGUHHTXYsh5AJwHMyOQV0h0EtuF1dDhobPCiIc2+cf
8kNq+E/yjMeLbBYGwvas5pN3g9hKdjN0Sw+3B1vHshrLG56tiFUVE0f+GaEH5SxhMnvFlpoi8XUf
5NmDfo6IzF58IeKfYIPyrfezJQedCboJqacXM0bmiiQxygSvFf5T8fETJWVRk9k/XQfxiBxoZVCX
XoJqjX4GvXzupbhzPr2+9CoiMVA+w0unL4TkD0kJ6h5DDIbcOO4jf0RzibUeuzcYHyNN2i/8wosZ
tuf43f8vQh5MSqXoRZDyBcBk4b3+xUifR4pvTipalxeEqAvhBvw0C4j1L/t0fqS7ehxvQDvSfbyN
tycpG7cKhs5Z+042v9Y3d0UEno2AkqtczXgKPCmeWoIRMR7f4sYGaBGhoMxgJ3LP/oV/MokFTLyF
R/VL/aquIvGpuIBGhBsVeod+HN/UWywyF8hhuIIg8sz4ON6ke/zHeTft5A/tO3/rljjxbYqj0BaI
GGENu5zsYAUiA13wwTXEFw7EGDHUUSEgi6R04SktvLeE2Qj3DHQb6feFj5HqZocJNYcQ1hA9tuvn
IvXpscbRGy9vkfwWrWuyv0XSIoDy8639YRx6BJh/w3Aainm0EBznaC3skMRsCLoFZGwyjtyB6RKf
ITeWoLkVjZoIsCFWF6dHBB4ncX8CoVxrgtAnLPKnK54UIl3hBDZKn2K/dTjmsxmR9Us4j0j8FUEB
4Vt2ivcVIQsiOxa5b1CeNDI0UJ0QmzxdYbbBscAmX9jhm1/mm3XgTOYW4BHdqys721UQTN75AFmG
uTm3hRhy3fm1sBN1kZqpXfs7m/zrX9CHyPwb7+W3aGDvRIsQ3U5kB6AiZj0stmt/6k8O7u0lDv5Q
1nhZkJn/rSDQTO1qIRP4Nq74u+xrpC1X/uXr2yJxeTyRKBWIOAOswfNZz8swLnR3F/hqV2h/DEns
r+ie3Ll/eICi1/8eLCkmCi4CEVYWQC+r7EWrxCrjC/SpEFiu8JpAYfUvSg+6P6byFFM8WO3jqb7D
t/5oSeqt3xmVkfZMHMq3GD58yycc4klP1jb9oT4UrN119YEf/km/8+8wrG/2w8e4008QpPrdcCRR
DDswsq2a40TYhk5yYvr1WIvXZCySb+XCFaYfba4UPxWhHZkgIaTUVbAFUStDO2O1GkwCbp0MAiFo
CyXYE6/g3/eM3ULuXXAG8q50WIfYeMGR4OOVnYb3j58aigQclSvQeUnBBuLRvpsMAGAHc/gAj/Hq
H55DGorjZ8OiwiqlWBjV3O7ZiwInDXTHr1G89QEfDRSGpa9GrgV1hehI4jJxwGyOEYNsklIhB+qz
F3xDUBfxFoOg+dTBEoqgl1tA5g49WQnG1JNfgUXNqrNxiQQtsq9qwD1+oCIyw9PaY+pHkVDUi9jw
w9FPDZ+BVZoFg70IXrZnqV6O+QD1eeUyeOTcqGpPBeESQwG3Mf2u2XaIFKKgV+eA+A8URlFg577i
gNRTjG8c49CVR618D9Hwqe9acUxwII22j+agPxh57Q1nOxCl3n+UpOhhAYJTvbOV7Y9R2gz2PrdO
2vhGOGF0NtOVpGx6mEOw/aaFDm/4seqVVaLME2ZttQ/5gTREPiaTW0My+E0A4P4i9tUfyhdKR+dX
Q0f1WZGQYy3ab3KqyEDgdqMUZnjLQJc1TrlPoc/ZQWIRxwfvaY1hGH4TTCx6yuUANLlP/ZfuZa8A
8EzifancHPJNKrKWSCJmi1YOQjTF0Hr00pcH86XlkJGJQcR13ishpDNLWcCm4bYhUkOUS8yOwRgB
y74FKeebpUowNuued1r8OV3JFNtxVrBHq18KUzaRCWy+iYgXSglSvEQudbRV354XJuUbU6gpEeI4
h2jbkP39Tz2JpgpN8BJpFNYzZHSuTbRAgrtmQ+VjeHcR8dNwxvmshU4I4vQJKQ/Rf/+yS6wdHi0i
oXrZsBtYOyj2B54N+wHGa/B2iIGh9CRxiWzpKnVLFD8XFv+/J6wdlAPw5Eb5nnbx3/RubJMNzeUW
xPl5BvagaQI1Kv562CLN3Jz8ur2mzilqrk9QTKWAwmJ+dlbKavx09Hhm8V8j4TgzfvTTN0W9od+1
8KQUX0axlxX4B0y7ww9u7pHcMtwLIYm3vq0Gz4b0WTEP7pwAHzoD7ANfS8qVdqHhY9gEms2UyzNE
hp3fcs+Pc0VfMNkaQTj0pa6sx3QdNnsdPQquWMO8xDVUXz76RaauqZpS1eebH/GqoE+D9Yy2IrnF
aBD67asAS1iVOEmB+YyAMX41MdxYFPqC9u9RzGXKa6yotLn6mldoOMM9y8cudvVPqrzBCjHsZc2A
mfgxeaFyzyuCLvPE9gvBeO73YEa4d2ULMd2v/CENCpwhVfJY56HOVQ0YiI/aPHkuWwx0RMQt6R5B
NPhZGUj4Izw8NlkNNBT0PfZjzCYfSxNDA2VJ62UxQ4fdAWU9A6mHJrQdssCCf2BnjGNL6rY03Uu6
Wvlm2jpMizTEnHq+qFsKVGgERh25JtiSUr075q+m3V8ytYmDw+dcRf3VzSdp/3S4maojb1jz3NT5
hc4tS7ZPNtdeusT2dVRXT26EB4sgiTjTX5GrVppvSTX8F5s5dqq+Jro1aQuiyi346pgNScWtUKzb
9KCdiqQJykcXd66jcP6FeRQMY4t7uDxW/sNJvvSnXr3Fj9C8tQZL37REcVl3O10uSeHqZVzWyv6x
tBNbepseJHE32yZfRalPdVb/yjcqLYgq6hdtzRVuqypiZm1PczxJXZrwwc6IaTlUWO4mEmcAC7i9
wLAwr/bRhlqrTsk685UQriSbCT+Uw4kykS2DSQLnUKctyGxLrxxDHeeNElR2oCh+M8GNCMxwwZ7D
Tg/li42NypsKnu3jAZFMgRk462DuhdzZrlO5Iw7T+PrQRVMBcBRzIPO77H+R3RI+4FCg0zdOR9CD
LhQMQpWzEC7iN0VKRF3CT8ZZBFQE55rvtCCTEfXd8MGd+EDivK0UEUrGrIXCJHkvbKFkZN5nXMDD
+dPRl7QBnFpkzHwwyuBIgjb11W/5RxT/DT+U53XKCEZjWhFzLm/oUo4xDpy8DMaSBSQX49MTnvIM
tlblOfoZcTUQSeqzCtsNkoPJQd2w/TPOgkcAzvz4UUnSg5bEA9eBcaa/Q3CCCzbhtMJ3QBD6C98V
QrllAlfJ73zeRDmLbz71RHVU/+JbuRt/qDrPkFyeBDTzPeaffG6RiE1Hpum/Bnnc0CxVjCwgTiM8
so9IpvAQ1K6IPS8llOtsPhBpWG7bbypb/4o8AKorOmhE5chjkAB1N4n9NftWwvdnu3CygLUQwhwc
g97ywBM0Z/6QVxKqOew9Oedzztp599rLr1vVrKCMweHqww9Yb22zietl/VzomBppsEa3j3SZPT7q
15tDbll/MQF6k9cuD1dxccT2tRuCVD9I1k9ZXSGyTF6ceAreHjjkkeANH01Zcv0aeo36YJTsCusS
+/5Uvdl6O3sq9zB/6+3dqKyM6KeNj/05Ir102sCIhNNIZlF6Kw9GYH3GN/hngJogGeKy99WsBjIr
uHN8jnkU2ExwHd4aDMhoA3B4heWAYZ7iwQuKMBIZoSPya0Vaq0xwMX6eozhnufKmCMzK7uK8Upcc
R2w+dNOkFLK2uJk5jIgHzC8c6Zy7rMLuQqIdhwn/f3l0fnpl/s6xpd5SESHWXSZkk6+EVoTbjqku
HuBYekfMgGcKG8nZ2IxQwTRGIS4boIqLHcwdZgTwZ1mRMMBeG5WpQedTkHG/Qysn0vRJRxwyBHHp
vhMO93Qu5UiRqI4lLJdBswcCN1H3mdu6DIbGhz2goTNW50a9ZGtm/6UuNADwJnIMjzpFbyl/9qRi
OmdZ2yWo8GYycZzpZwPL/LWSu6VirGxk+876lcz7cFF275Y+Z6BHpchvLXC9TGHKiq6Vxk4mJIeB
D4PoX+phWtIEr7PQ14mAhpaLzd+fdSJvkndcBY7hursxORejm4HAb00iw5kvfUBLeGF089mAJeOI
DTyES6LlWQSG43fzB+eG836ApBKz1lf8OBuo9M/5VqWAzVB5N/cqZqIfG/zjsU7khvsEgU8IKNin
aClIpWROzWAWkzQ6DWbyos3m6WnfbRCfO5yIsLRlHAxl6YPnZfAJLiuUxv30Lp2Ud/sjfX7Wj6sz
HpSBLrj9YjwedtCi14+YPqzZ1d3X9Nzq6VsUnsN0XRlzU1o4/Q0+jqqsQ1hl0yHB1woBNIlPxjwC
ZMYXEXHjKrM3AB3gJCS9GoVH9hdlADsgsAlnDvstlR6ARc7NQNdPlg18NIx9dHwBxrOJwUniPm/F
bbgpx/ytPTjM0/AgZk97iVuwPqNo1vHDcWbab45W5C/GR4HdjaaMIvEI8YiGQbuiBGfnB/pFxktA
DKNeGL4sEPzb3mhYALMViz6Ts5UzSPuW90oKRdmzkIB/2rj+YXqQejzoeSj4wC2+YF7oX9IBSEzw
u6E1+iXMe5J2YU5cgFyaK/e6roMEzpwDhxZy7l1G8qDkG8zSZvxSCutMULrjPYA0/Re/fEC2x1a4
w2vxpxSRTyvzjXXr7FgrIeCEfkOD8s6L4BefFExUwhu9ZCV6OLQZWA1w3D54nzw09uh6+hkfX3e6
ZrrhZG2e64OVwIKEIn6iteZSV4Re82V0GjBpOLPuZF1SUiAFo72lpO5g4aknet6B2D/pwCI2ERBC
0rjSJGas8AtPBqrds5wX+SJE1A/BLF1USFZxc2MxkK+NirM45zhplDRK/qi91dh1vr7lbDPhMOis
H/K6Jx4VeIimVnYpD1rm5rwp2Ic1IgmRq8dWRcshfpc0pxQAgskXoIX2LbqbN+AD+0af3X6NX+Zt
OLBXyViiY0ODXyK8ddgu9Hs33nKmF93oUXpwisBd7KGMUvzHvhZ7Tgv1k+xqM/PszIMcG8fzbgpa
dc7/KvXSqRf1BEfWc/DNSsQN1mE0AhODYcprCTLoSGtwZD1edaqvvZZdNW/oWSl/kbCQLi+qaKWD
scwNrcEfmoKUh7RS06Xl7PNw2zDMwgtvZJNbFdLWLF0HOUw8n8L5oHlDGPTxUpM9mGkKrXTkSoU3
YbstaMyBEXuwbdS/jnCCEKaBV06wT4irXzyQrsDtg6IFEuEL9n/t2h3r0ScemlpJVYL0Sce6oHpS
tEWjL+HDoHLQmKA4QVf6Gq4/DZoB3578Cm1PFmTggPGathf6OQoAykfzj7xsWV4yOeBIlpD6V5yy
i3ba0qI65UJJQHTFJwfS6aYF1Qc54TzXHJ4fhNIzuXMiytG4qDiwn0RmIQcMHFRYwxS1BKg2bvch
KHnvJbfC0bybP+a9vQPX8ADnRORM8U5dl8+ev2BB2PWK8EOU6zB3aGe7j5T2ntRw2Glg9i3knBlm
KvK9PfQ7WP4q0yvY6xCzeo96qMTQ1BDhUWXs5p8KkKbiGUy3qI0wTsK+YVzYiPAtlzAYTmhFCmTu
d6wz+OlYn0M0pFr6IpsQ6m0EroLnAloxOoyzE84szGdw3a+X7XMxEEqlvWuPjUyRwrFRLdHnkxeh
Hktnlza4gUP5WGkEW1gLB6o66V/EezxWJqfAXwblWz8M/Vq2dyl3kLM3+ssLZ4fi2I/7qfqM042Z
3eP4INn7R/FbDt9qfrPiU/46ZlhP48mFsypYk3LSwluXrPV8pSfvBi9xCJ6bDNkzyyOe0wU9mMm9
lrLQJNXdNoJfCmMKern23NrdV1esXsR/OIFWrJhVAPRoiFHZPB+uPCy6NJCf6xqWrb5OcQQtlmk/
515y8AUj1TIMSpwJZO6PpVKuKiiWw3KovSfe9gYj4DndaDKuKKcnjS+t2m5R5Mv4JW7XnOSbYY6I
BzPGAqUOYl48mynTcCd7Xvt0rZVzu1vEEMVF4f8Gky3WuS/nReiNJJPjZYJZ9It16HHcoNUJgSxp
yTgL+HWYhONUg+M6NigPn7zyGP3gv7Bltj/RDPFYsoNSIoH10enQyNCV5Fd2K+Ycwo0BQjcTFvb6
agaZh0Eet5eEK+PT5c22uHf9AWIWNKAxUJCQjPTacz30Heg3tOSTK6jw0KhjP0mA2plNzGQyNDPY
H8RwCxqRF6CwGb/1yCXu/gSEZaE/h+dFLkTtVleALvZQXienFqnuBvwMFn/qcToNcDi4r50ZXDLU
HSUGdrQhnRviIkK71btVPxuh3wDLsIeye+LHT5uJWasY6cwUej0ZJo+fE8khz1SIvhYdu//k5MkX
Wh507fHBQZSvGmleSUtJ8xQ8e9WFxZeIMdLncbRISYJvl30b2KSDIcX/9/dnSpg9u+6iJk0096wK
5llg1fNexQBmbWpzpXGhMmt0j52r0REw+/YcXD3koMndAdcow42xJqv+fVQXA78tFa8mx1oVo/7U
5VXy8WXMutIbWiZgTP5RxbiU2Nin21Uwnoqg24tB4pVjk5MPpJTpCugxs5YngsyIswG/GRpJBX4r
RaFLz4bzEjZI7S7hpDpTn5TQfBE3scVRqXRU5yEUaBhgzKdcNkDq+AzxYO3z9xwBO95ZP/XgMfYd
0ADensxB0K6dVShrTIcho1euhpdX4k0sL8lTHRcafwhWOfk9QhXEPUhbnHkFUhGxvABU/BhfSDga
KACmZWwtYhvG6WFS/wr1XJPLV3/GzUp+vdXAkOaaLynVQsN9o1mV7aGRtqO8QHwjI3bCG5u+6ybR
bhRz/TXXnEXZH6Z6WzmLhEG5ihgGdp1XYioh+RxuTbNIyUaWPTqyJxaCrRfZMEHEuuJKqVT50OaM
GVKuAnFKtmDUr2rzkIoEskzucVxBFtcZeb1c7ugHYgTWHvRzjDhUl16aLXsUIgm30ziIPbqhFrkF
ZyCUIc4TGiKIPYR4lDAIXEht3OpocrjbIzri0e1onRiB/ot0ZAvPmIkULs0vPBVF8SSmRZ9oK7gf
2NNFe1fNnmiXKe6RNHEGQMhHhkQ9/yd9GL/kwvG/NGfcPNkZn6uGSGsxh8kJ+uzg8N24I+RtMHxo
G/QMHFgISaoP+c6VwLaIqR5XRbtQCLeUkrhJ0IQys+N9/2BSwSCQkQXYBRvT48HNPytPHIn0O1xX
MUM8CWYYOO2J1GamUiTmgl6Q08W/z8WPuMOYGbngJ+YilN7o3jAKp+Ie3OLDYsAogpvHu3Qlz/tC
aNY+/uQJcGry0biOd96o8d581O+vYo5ghhsRVR43ZbmKPzmLTZ7yumc24azbg/3T7cNzQVoRA2VM
1y7qXT5VH+07p+14L0hYVa48KRpMB5S+ccdT+86b2X+HZ/luXJUrr1eUoWIoAwLC8uJFD1eU0iw9
rhO1LE4Y1LLv1lVg1Ex0+nImZlCwb/69XArZrXahdgAuoaOkfODisWkzDRWz0ROLNWO2U666t45w
Vs586fO10z6Bx6dP7ZfdmtO/onP7aD5RbCm8CKSGMND+kj/tIyQ8FE66kH2hnnDtLW60LO1PHHFR
S4kkWtq+Wb6JzvFSfB8sLZIqhQ8O3rkk8Bh77iSOLdIChAMvu7vxK/0ydYAAsVXWbDEieJ66HOC7
+gd0mV+Ur3Qb+VVUwbvuKsZQhAuzFuidhAyKYV35zRSPAo9I6+xdYF1EHN25YuxNK5ICmfw0x/Sr
Olqf5U84ImwzYccfzTPvUs8N9l2+i1xruuFDcUz5vIX/Ej89uzMoJ7gakIs/acdYu/9AguICFAna
Ril9od+Xt7QUPESItLF5frHPSehAsQVC5IE4NPcZpFBiUzim0taql9a4fkZvtrIHBoWonJt7I/ka
pUOkwdVldpT/aNiE/AMJOLE4rjQh3D1kTMsLj5YSGZCDSUzulp1bh5yQDDhgYfoZmFLmq+RejK6J
A4YG7xe7WctxX828jZAA03mRbLXS0pWB+LL0nqNv2LuWXDaQGph3xBoiTDLW0uDXzbzRg3DYlbR+
Wr5T6dnzr7BcRpVnF9t6emseH/SI/Ip82nZ68GQE06y00JcpcanbAdoJIgPNBcHBrxCnXZ6bM4t/
4L1mmksvBANZZrqOCrPgPKGtnw/FPJGW1svPDFcDB2XwTrs5eg8MywhTJlSJiELFzxWfAz0jPQ25
awIaAgEOWYkbdm7SkO0j5i1l44GM5kjYU4Yznhh88TFn+w1SO1DbLfKAEiqmHUB/kirGXz5kZenl
a9gdmguIhfDcbFSgkQeCyBjpEz4Fl0I6P6+0aQiTTXTwGBlEgroQ79Wv8Naj3Zgx92lJDWH0yWAT
tQPwwU7HcxZPITw7sEan5eB4bpiiBUO9Nvi9LcW1S9UlzlMFMgLdlgs6IIY9bAiowYV44Qjyys/h
1pAJL0KpkK75iwLXFOJ84RcgwQyasKbW57xeHrTiPSaquPFB1Mf8qaLncFFOKNMsJDyJiyaJOQ1d
Jap09iyKGlgLzGbxFdnRd1qH5M7ZfhBj2q14ecyn/7WifAPlIqRkHlQG2R18OrmzbKt/vfCRse90
yC/JdrrU5KDrPhn1OAEC/ArCGQNHWn6xp9eMREV1wVib7bz8fu77k3bhKtFks74YIwF/Q9YwHN47
MT3mVQORoGFnTdL0sEXoX+pbszK25r6xeXlcrJn828E6Pksn6e781F8yaNCXdI4v0l2Q92D0f2Sf
LVUdrxL60ZshoIkIE1/mblcIeMz7uO4CNQSTh+zAIP4IZYJ3HsskRq24TSKgYzDPs2DiKWYIM97v
xvGyhv6FO9GDQQK/xLwxHAQgUMidkaAduVwWICmLnh3PKbz6HTjeLuhaCl2jFQsWYG3Am5IYNpyb
+tkTJAM/EuLXQhdexi0X1ACeWK644vUzPhy5rbl6HuNIwSdpA/gcLAyAHHDHpzFvsAjAJsUSL4Td
C7k+o0m5h5ciUAG+h9k7t3DyDenHYSJQuC1s5gEkItBxwcA4tAiYVGGGCjXenGtYejy8jMPcRLzB
gltYTxeAqoKe3LlFKP5iaa6o1SE4UnvZbomjm7JVnwvDWTLDK6MgNX1AADj9HKPNR/egAoQG6T5b
geGjQc1wPRjXYA0m4gl90xfrnrSZxm9hRg1+Qe1rsFznKEk4VGlyURxgdETwOAJTfjkgBiMdqk/a
fn5JOFC50ULP+GZeZG2IWQiif1tUYzOLyd5bQplqs9t4KrgxnKpPCQACo2VpFaFTtBdSzUh+W+Bs
guWTyaguaKMgdxamOq8AJlhJKILZeOgbokCXF/Zz1VTblLBb3BkJhaA2BSxBM9SDnQcM1Jms0yRz
fYSMFQxvY2zkk3x/0laTXiPIG5xd4sBHaAtlg7pCEcZwtFF2LOq9EXNr3MLSZQtHGXE3BvuvnZRs
THs3FNsWQ8W/x7RM8/0TYZ48t8eFOS4o8Tq6LsBW1MafNFX8LAdyMqJ24FwMGyPIlL4++rT+XeXR
exXqDI0krRoVHxVB/fd6zgoM8SNvwgGPOBYjwPWdGpG2TbKWKdAjIadSkFGIkhfLv0MRWaOKWOqE
zk7bUF6l0SGtFhFpbQjiiZBC0hqCkS7kdDXRgqEndWuk+OOMFjzi5gl92xI/hoo1yvwKnziiZAA3
iOiCIEoVypeYEoQ+GnsNk949cxzKUsCBEQWJ4nGlNEp6e56R8hr7Y+/x0hp1luW+DLVY9TKY1UTA
Ti7XwayC3FqUmZipUEZzL1G7RthCcd1/9GEmMzIFikHKQVsCO+3hwRSIMQQBiGIxMRAZXHB/cKn0
F9A1xdsCLF2DeUmhBr+CopXi9vWYC/S38Cx2RNljzBsyE8YuA5oH84FI3ANZK5w7WuBauHWDS4kA
rEOzYxOEYXtK4xOKNuD2SpxLB8J1iWwvbVf2Y5GzAzp0L+GucEQaEVr1LvYtHKuYOSKMxM0Bvwri
nm0XjwLe6Syf2/iEs1q5rR4rwCnebBrwCO8JTmllHuHeh3Yj9gZV8EIYJ9MOARCKcobVxbohQ5jO
Hl9kx7XFUehpPNfGdaCqsJfwelhyXDlMCPHnwB3+4TPM44LZ2FBwTnTUyp71K3GjaC6PuvcSMEBh
cBkqKxtPPQHB+C3qOfY4Ti1hTcAbAzhIV8E6V8+A46jpfhB7l2fnN6I1VnnHMG70qrfXgYKv5dX0
3AxwtEWbVP976TQrw5MmlCcI7uvVVUAIKRHBo8udlFAltjA0Zth+OoyfsC6Cv+PQ3tQ/6nk4Fl9T
PqMlM9ld8Z0YdyGQMXJdzglGUxTVBI7CE2JDYxRGneuaeCpR034ZoRCJyz9AkxmlId0rERo5NBtB
vGHjQmPOOwaA1qDfxyUo9gFFxU3LJ3O/rQPQWt6HvPEZOfKRmtKiuIRVnAXAqjpzKN72LOiwp8Qn
kHihyq2x6upctQbEm/FsWjqDS3uCxkmfEXEvU2QJHpuFnSERs7jfPbyU8AmK8TXHNpNi8CMb4uS/
cgciTHSHB8NUmhJD5yPnIEUE0A/HlTjf6TMoiGhVmEnz3bhvgRHBF4fpoqHGO1A9FFf8Yx53aoBa
n2mAWHBOIzHJ1c/gk7yD1MzQjia8o+qglRf9c1WhFsX3F+EspAaYZcALqIRA00pkkL+jFrTDIp82
Tvc2wqUogsji5vbqJoCq0IHlYW5PWFi1hY/OAhDLpT1gNhCxO+foZuZTvQCCjBvfsRbgExxvwlST
IQuz4ArZHfrYZSUF7KThyCDRlQs3hUeIqsaZvTjGcVpDewGM8sumWCIHIb2NDYoOG6Nmk6PIB1zl
MyBhKWLnWNxQ6PVxIWGzxL+ADjpgyYUUsd/snfo7Dhg01oxC1XEmC8YSZxNPBncXdiY2b5onEBT2
aUAUm8EZ64Uf/fY8crcIww526+4TzDZkPv7b8gwRLwwQG9jPXARWORElmsvnu0rgqfVj0eBFaxNy
O2dtP8BUMjYkj729SYHCAUXmMhsEVfy/+5FDo2lWE1FIIwyVuYxhJ3lDhGCBBxP4K88Nzc/LpRpu
+BjpQQy5ZzHJAeHyLRt/utDiUycFTY84ZGdZp1fvkTDPIHfE5wopWO8ZEXxjv4XFkvsNKpwE9Bw+
+yLFwR2SPv6+xeaFWGJA+7sLh5We/ySnWCWxwE77bVKHKNE7CQ+UiGmZ/urFSEzrCavKH87yIb6c
d+jKHoYGZPSSM9dWC8JK5XL0/33134dxMMBWR/Jv2+qaU3uaMLSm4jOEu4fGgJJJW43KQqhNseBI
3hqM0jMqW3TYWLOYW8tqvDiSA1MmmraCABAz+LQgdRXvzWtKj5WS3dVBHi6vkrahKB7xe2Q4MUBD
zUjo4dCVmxR0tWQWc6V9Km+pIiVs1qY5bxGq668PQOQH7qb11uGNZvafGTKjnVNlHerm15R2Kj6z
w5giTXNcI8Sjp4GsXb/n/ecLm2eQg2TLU4fb0yMqG1m1T6rAqdLcXP9TcRkfvS7fIh1KNQ6zx7ah
P5VT5JoxxJb8PTHe6WRj4+w8TnF66LDNrN9LnQnIcx8nGFs43/Z40hRgpWkTKZ/jw2JQ/mMCCfR3
M4OgIzYGDJDm4VJm0BpB2Ud7W2NIw6DGkA8G/UgzXezXvWCnzAW7vze/4uksP3+baqUwQTTqS2Lt
nkRKvT4SQ5pV4fKVXfrnkoo1cs4Gg5Uh/Sw4qZPsq6logJ0IunbmTQ41EWLfCeuJu6puS2pEA9zu
sU8H2kkdrFS6m0+gHuw4svz6LMky2b0ssPkEN32Wbpgh8kbJo3ANwHvqCRNPABlTVuk9WffQLEoV
luc1kaA0COomVZKpQek247kOQJlXqPKuw0gcOZnTTskgpmN0DV0uVkh5iDmaxivKfGHx4WSNX9YY
Lz5wVDkaw7VEPNr2sOWTixnTKhpYVoFcJdfH9Fkg2jISgPkhY8LP5dW4i1j/afpe96uG97mnCq6l
ZaTViHBx/9ExqGh6lKF47rEr5y0sCBoJRad0SBfPCIMc1ZqVcCLMVUg69tThK8Uuoj4xe5dp33CO
mTguxd8TKvyhICCDg7qFj1BkJ21jq5828snyda1KbKxocOyIGBKbLDTaKdA1O1lpiYcYRZbupb2p
y4Osf1DnJ7jsj2tjWFNfDsVSs/4j6ryWE1e2MPxEqlIOt+ScwZgbFQYjoZyF9PTna0/tOmU8e7bH
xoRW91r/+sPe47xCt156NEPNK6MgCyGjtkjO3xZHPThphbYqXzb+MgSzKyzsYGBJAC5ZNPI21kX9
ss8p0Lge8+iiSesajKwsi2GgvlJ5T7Xaw3urECxXLLsCseen09gbFx46Wfez1ZNNiKyyQN9b44LU
zxqdTcYBwso+swpYPU6cYU5LmWTfbYiZoPVrWkcnimeaxXQebV8v49dbkVnrLhIIFy4Hf2Il48LC
P9vPJxguSD6IjtdzhUu7t8KRmqCtl8jlsYKR5U+Zmmb0mpHYgXwWQn+NRe2m1Eu3+0YBEzJK9Xt7
jBX2CZou1n8Gw2pmLT4k5DjAeyTg1VP1dQOjoqgyZG7xXELxrGjtTKKb1M/2W+f9tZpbLju4ZMZF
hKt5wADWYPKN1iVWMeFhuDfxJWjEg8plYjhNqGi/QwEJSPcKF5oKOH6CgLUSD2euaugGBwbpyeb4
4eKtX41snTHqlvH5J2asNUJKo4zFMBNgFU4pdv1QG+gHd+bTgOtPYqg1/TRA1dakfF9ShnZPfV7o
UzhqpjQ100n2k4T7TJ92hFWuCnPf8S24MlUTV90gRDrwoqUKFpLQ3j74LPm7qYfFW3Dxo/1c9hYQ
Fvwac+GE9pl0ZMZakHbM4BGpd5V9wFswNXaTIeM2V/sKaoiqFDSNcKZJgNYxJFUPMb8XcD/pqFRV
qgh9RqcOfhlocyuaIvXTj+WbqfbyU23Arjodp60pAEHUDQ3WjJ18l3w3RgLGm8zG98GKjgYNibBw
QdGDq+Elrkgxg/6a8QUqpwAlnV2sO5p03I/YgSSwk9qd8+hkaWHgE0plUYIq3UudNmhnfgCjEm1W
Qs018Hrw3g+wgQY5ltQdSvcVzg26fMsdp+1SRyZi2F8AFr4RjfCcQYlu3zNjmUGuPnuQuGfZOL3G
V+kiXepv/0f/x5Uyn2AToCfgX9R//CkuWjQuXOpnmG+g8fk5OdZQ+rJjdsz3+NvtCdFYQ6HatHwU
u/yQ7Ui4WOEVD21MwWFbsP/ldcdHvk/3MZ+0y6Dq4r6CI/f7gwroJ7zBrrvFN4QMP9aX89Wd5TOa
ww3v6lLcg/h5AGMEEek+5F7+yTOCo7f3jzGOsNiLH5yNdSh+/iYK1Q96jd8GEcjnp//JEVhgLc2H
0E0w8V7TxUmIVvoR4IJDvgFpmX83CMOCgg8EwxiXr2NI/DdIDaplri6jStySv1uGFSm20jidIYPd
UnX/oeExuhQDsypr1k6Fc/8Hpz4RZV5DcQf+5hKlkge/1nGQ5YyjIWEWgb2Of6XQRCWCZAIfJYCf
gF0IjwbRjkBtNaAMAeg2wmGLG20KU1U6pnbaI3jxB/ovDSsnoZjUbMs1OOka2ceSznhhEchKrPjK
W3KYEzIe7aIdnNAd/n47aesdXKzm5JfzcAD1pYcJPzJ42q8WTU53D77l+wdsvT70p/bwYSYifcln
6QvlCh/MbH7qX8ZCTM8ZuEAj5RlyYnPjGUJd4HQFIeKmMD4Z2ffu1t3wcnj892j/YUEMBriZ/uLf
rcgXHirtmUa0Uj1tp1iqz6yJhWFXhd1WgYsbITEQDsRHMJxpg2UGCGEMLuBwBHeZhNZCCeFDeO7D
Lls2vAX9yEXVJD5MbMkE8MUN+qJEv9iLG2U4jZy5CA+pmMT9tXS0g+agIFOeKShC6yiZFNtuXSFj
whF52bI0i13GR3oQeZ3Etx/Eh4gpiE7eQbyyYRJSIdNpw1eU30MabpNi4S0wAW4gDdzQvfy7Iehj
rJTL9KLf3g2pHGIXroov9EFn64uJ1x6xzLHZNlvBwwy+P4yCPqdm1x4YVe2bI9MsrhrxtjBR4WrS
hA6KxZ/+chGgTmq4JIQRfvGjf+vfwLfc4AszuqJrFMWDjQBlAMVNTKHwwgRFBqU7/luyICj/3ieQ
DhAUditujGw0zpy/G03nv4dK4g8+deKhlvt/DxZXnF15aE75Qb2QtnORrh0TZusaGyQVMEC2k5mc
t9PPKWK5Bd9i4UHafQVPEwav/5QeIoWLFcp2DfjWvboX002MX17aQ3lYYEAGVv6BDNmBc6Qct7D7
Ih5aRfkNRhDF8tinu1G+W4iyUvwdyw5aUPWqRLgSg9KqDdP3xhvqd/1u3t1LcA2u7Q3Xoke5Me/V
U78DEgicwBswG+JGt4vLD+MoqDKMirgBocp+vtLTP8NOewobjH7uAzWagkDwb+npP0BB7yE1Vs1k
BzZrOTKgAftixpQmQrzsJWOQE1hIrc/8wHBmEoRkB24hk8Gv3j6/1ZPSHj1lj5rGsdeOsbI4GzHD
sEYgb0BxMcpGMStA0AJQ6a8kW59aycqRl400/9TzyqIPnxflotMn1tFaNe2yb5d0isbW3EtHd59f
ykt0Sk5EgvM25QfsSVlpMvt2YFPK//oKrztoZzHNAcQIm1UnOpenM6a9Y7ivt/NeGkU4eZiUCBMP
e+uVeBP9Z9YTB+JLGwhVqIT6bqM4W6nftdLOu4OcABVBKqFxBf0DSsIVDAQR+BDIEIGAyhlLaDCj
ICbtHZ8FO2MTTlp9olRT2FlQs8DDKLCprugda5nnOMceEumTzSzUNIpJkG8VD133qs6XPYbX/gpU
j70+ovVD+wqdnktNiAa9W4Moxvz2zgQEHNLsMxQpO9LB3REEfsTte8GMgUOo5TBylsTkcMiVm4Q9
VSNSQVz7oKUn/2Tvra2xtdfmul74K3jb3MBYK2sGAK+RPZjCqBL4AaRnF3smHEMAqrABVMU+BC0Z
jA2Mgo9WhEFNMm3l+WtusX7CxTVRRwVern8rjNeZFdYT7gJVizREe2Ciu8QAH9KBtjTguzGuM0dx
hKXnGDlL0OKja3ylN+eLK/TYwE5tTvrF/5ag20uP/O48upfx6K9KiqESs6/m6t3f9/BuPMQ5IT2c
K95hIGo6mFq1q/eWg03iPKvmmr6CaB6i4qxXeb1aF8U6VNa+tFbydeetPUxrIhosTA9B96lu/3LY
OcgsHBc50cC6mBlDikR7fAs5XNqzqAJKdrca7aB+EdtH8IQVvao3/AwQAbpv1iRN70tmXNDE6gR7
u0kbHl2TkRkgSQ9MPYc5H0IOXzvBqjThiy11ZaFYc/U9z4NZm4HUPsqX8gAv714ANuwz7Djmy35F
z+QZfZuX9qBz6jFzvrXw93xrauPsmk3DeJZGc4YkrbZAnIQmDcF/bC2zcFXLa1le2/K6zja9NtQr
vBxTQkrghVhM5rPaGYUAMVjkQdtm2gpLcmLVY/hBgQdeOi6B2D+4WXQrjHXHfBJJK0LURfipOOaI
JiTTkAASjjltwkCYmBxRbOECTQqRyA7obXEig01Dq6LC9WhP8DNG2UTguT/jnyCqdGhKEfWgPCT+
igVH5UnqILjse8iW1kLSB+gkSAbongQocDKoKBg9A7SDx7NUQUAhM7NU/zEGwQKaZ/TomNr8lSLw
JQDMm2cTY5v/B70yOUJKYkBVo8MR7tVDqF0eBHaItPDacG9+02j35RewQ0NH0n6bzTePgQ8FkAxF
nLWDXcE2g9rSc8bMvFRMY9UJJBMR6Siia0QUCVNtSgjSgSgisolQLYsSosL1tCLFJ+NDBCepC+is
+Nh9vGnlTeFONrgKQ/h1xzGxRB3EHBD9PuSICBdqPwcZUOEIV1MUFgbbdKmPOsfGwBnxEsHtXjmR
9HJaNMu4of3J1nm5cpyFY84xDE6keVssYzLd9bVcbYzk3BXpMuOOjapgbgQaZ4z0cAzknqH1wspO
ZW4yVhuEWIi4hNYwS0fC/50aAuMXaRAzAgQVQjHsCRwWuP492J54UykouYIguxQMUcu/UlxZVc/i
O7jqcGKq4z8ZR3MSl5N0da7W1Xmk9/iuXPvr59pc1b1x7LcEH1FKleA3mMtyvoFf5EMcLrv3kIqG
K5W+iqkB1R2VnkpqHLwgW/RSvKkB3PU/HgtkWEiwIG3MFFx9wECmA21BSwbbl+nDkMDV4X9nTEVH
AYv2zDb85d0+X6ivvqyDd1Z38k6J+omKAbI5BHU7i8qoPhuUGRQaf/VQQYGBp5Z4QvrK0VcN0NrV
xpasnCf2rA7nqjyrACYF2gb9hF8FBSZX98jvYMKmMNu3okoRFUq1DebOAHr7UzBPrEfMzgdB6vq+
vC+uc8yjI4pXKdv7zrZw1nqBuBVM4C6pT0+0XwZCp9VyuYxwIw8nUTdhMAK1rSOrgOjc9IQ/yTLD
XKLcecyH3nxKtGcxJof5LCZDs0uhj14BGKRsrUPywfIq21rSGog3zx+Vc5c/t1A7OUqIVhWnKaZZ
HayRZoWuxGimUCwr7Ir1OXretzfxeZou1XdZbAz97Ltz5jZAxnYwc9AXyGy2KCWVUWPjObzQwMXs
ZVH3oxb2Bj7oMsgPlSC1PU0LHQsXtv3LPgs4RFtCN8KVTxPCgcVeAIGbchmV0zoeXKuRs+WI3/q0
GcEuxSM334gWxAnurXPN+7NjH2SKTWFXOqDjZvTC5gOmCUUdSIqdh5uGv/CQ2Tj53R+FqEpv3cLa
cdfwcSCaY8HSF2sGqtzyfmZWNdpFBDp5MTT57H3UKXwayI4c0H29A+GFAhubtHBT3p1g5b7nljVn
YOWly4I27iPgqhJVy9vOxFaM+wOD7VEWwA8dvyGA4O8W4my39K2xCbOgnqlUiNmUAiVAUFJPgg9t
+8HcdAgmPyu/ATjBumhiuLNUm8fKGPrpG5gLKCOfNsHUQX3cj8D4DJgA4dhlekhFQkofknrG67N6
ySd/BtN8ac1rPqGHsmm0w3TWTXPofRRBCyDxz0SeJg+o/DNdpJJOdJzGqPiZFaOxmzuz7JE89LXK
Ebt379DB02U3lVbFhKhyPMgGHs413KU2L2fSqpypeB2gGATNRIQ55jtn7q97d1aQVmfRFSOW5CGR
o1kiCZ7yM0BwQFIPUBJsd6fKnAdVPNzfdJYvMXb8cWbprMQSeG7M+RY+KpiyxNnC8UUqtfJ4xwjy
rEBXp+US8e6c54YMOePf0mU6I3d55rI+Jniz4X45yJcOzz3lTzxKUDGgphgpc/dX4cEb83TJY0ln
xcRahQHhmtIMpmy7gCzZLgy0+bPwFawkPO3dtUnb21/ddXhJXyJKr7pWD2n5/jKekNN3/dH7sU6o
Tyu8or4ztDXZoL8CHsvYwxzje333vz2cpTWQo4Hy4KtM6P+R8ChgmWZDu0w7lvXQ/RXvBig9bAaW
E4IvZJDtgF2IbiS5ab/1U2dWjYKQvp9wJRQ77gAn173HIOpY3JJ9ecyP2T4+mj/hMTnzg+hrpW9E
uOpP9hmoy+LMX/BXZ19j5182+88mmDUH6xdYHhBxUNzfbLhr/UudgfKay2bjz6xffbUwv9isdAQ8
rGVtkC4tGLoDXIkBs37EXYn/tkflXpgDxMu7/Ah62CtBMLUP4Zd8kG8fKKds/5Q95MXTwuOdgv6R
4fk3by9vafWtPb0KmQK8Z87sQYz3VswWSUkySrFeQ10EANwhdsYMYcDbWcuLlMl2NKrwbET5hYu/
PC0XuPlzo73hWwxzbGNfBn+sHjvyhEuxrCcGwBzUboa34IDWWLUmNsGugkDF5YpwcBwZwyaZZJ+J
nU+6DPAOxT+eXCMxZ1NGbNQhwDRonTcukLNYgneACRyDXAbZjOaogQABGPByENLWCbkKPoufESAC
ZozCWtbGFXLEJIBmkCEwU23IGia1HXEWeBF1IqOgoLmB4ACB1BypzSge5MRvI5Z/GMXY5Y1kxqGM
eHCUhxah08GwondhRUBcgrH5mVqka8PPZENCG1xTyo2adAIm+MZbLp20sOS5GpQJi0tPR1YzdyDG
wRSyB8mvD+8GdRvHM0z4fMp8izehgRLqT4g04P5cY1Fm7HFDhfhALthoLRmMgkchKUIJPJgJuxSD
hJ4/uah7XhAs18a8pSo7BLPiZMija5DROaBpM//ELDWaW9tqRchUfm8vIRCJvag3oDAXjehOWBKY
vBiTfKONDKg0omQV6T2kY4w1XGcQCpP8+J4Jn3p3WgD8uItqHs5E4ni+qPGhcSb5nsTXJRmS8wLn
+sHnATtfFbpWAq6v3iG9B7tqLj3Ki3E1HjXhFhDYOa8e1gP288nhMzxYV4tj4xSKHHtSQvfxhRGw
dOR65hkwr6U78+7pJX/Zt/cFKz3WOlQWLHMZ7Vgr+ZZc+V/37t6Np/U0N+GPcVLmypHRcEh+ZPpS
9/K03+LTfhOhEmzH2pGdAVYOgQYv0SViHs8TSw8fANOaR5xu4oN4oukh39R359peqpUIIYaUegej
Sv6KNkzZDl48CJ7EkzyhAh8ETpcfRvIlOUHZp43k0AsYjv4NnL0DrwkcYVak8WDTYrz9b79C3gvN
QjCEqOsx6beoI4gSYWINgRhmVyNm1f+aU38nv5KTdo1O8V20M8g7oM4CwMQMrSNBecCxF7hyxGM1
pyh6+Q7+ysPgLqBuQHXnaoCvwtybq4qLjJtC2kWH3l1oq+o/BolbTGBt8OPgPLwR8Ju5CsVfNkzj
4azZjHaYoNMM0KrdeQmqXbO1f/tTP/eWMi0pbmb3D0R29+XzkogXRoA1byFnEg0kDQoYnMA35Xvy
pHt9UtBCSmnv8DqYSxVYPAwwnUGdyu3FIIyejkvabRn5iN/+D4Lydzw+LnbvIL+yU3Fq5tL1Pesu
8cY7QPC3X+VBOdkXqnBQWWjmlE335ulemqcOD0SAuTwk1RRaCwbcEX73iJLJ7sA7D4M33EKRGZEr
pA7YXHh07C/dZ6Ri2CbqeRSl6MPYL36hhWAjRLMFlUVZ+d/pRtRgm/TSPwTwwCLsHxxFHo/onF2N
o7n37vlFu/KcPK4sbRKj4+ZqXGrkKEZ/EHa+LtchMRf5BY7EzhzWe+YN6/IMvD0jTnCJhovrWOTn
0ixMRIWHdh+DJtIZRK7pL8j8LV2k+wIGXEtFnsOC87+7iztNN59Ve0FT0q9gIMLVRkc1By3dmMSr
inBWkc2JnnmvbPU1V8lUvzUPdd9CUscfYY5mn/TflvZfvpTgrtE3HEAcorRVSbz3JjtJD2Td4Fes
bm6sOlaRc3SOeAI01/BSvtgfDJEzwfr+PPgD1QQjZcEQulr/eHI44JG1AbcPITMkogfXAKNR+Bzu
Pr0z0KFN4kryDqzq5FRfpEezEhepqGuzHZ5WgxLbIv1Ccs0lPgikInkScxN88x/msECHGNYAX7DS
gPKRPsfD8iK/qBoCzpaLL3T077t0BIq4ary69UW5Ktf43qHXsI4f2jLtiNqjF9UGMS937x6+3LN2
en81358dm/aC/nQBawknL+lYjdzzZyvvqWuuzjF9vS/1otvHS+o6yihr9dlqJ/322X627f799f6y
Ts5T26VL2tO9v0oppuqlia0uBZW8Sa7qWjnW1FbLXhv3O3us7Pyzv86/pJN66L9VvjGkYFI3VTB4
/7j3z04+8Fd+za47vL+UXb+Lv+IvfQM54MSvpi46hy/RnNxwSz1CweEdYcH+bbKsWd4nImXYL4mt
Qf9Cio8EO43hJb0ye88DSiTLuuWCfFB4sYPxVzZWtmdOdJQzsGTSgsKWKS5FCmEQ3E+7F/s2bGKY
SlSsiWj7bCRwiUBNoThQXPAbqJrd35JTOBpxCvsUB4D7LwSUbcZpMIR9Bp0SlFntQCQE8QxaEVQi
ZGjUPiDJ3DWvE2kDzCrhEALqvdhUWVUpbycryzuwFbOdcw45AvxjE35x1nCAsebMachpI7+wvygv
+V3j4DL3IY1nQ2P+ESSlFJxKecQXA4wuOilX9sUUgGYrFqgx6ec5F6z8K/9miLo+xJ30czQCdx8U
FkwxPpR3klju743OVhC/kquErMcc8bR5XXiJqN1zfD+I9xiIy0/Z8oLyOrtn/Waf7XNxza7W0dhW
V86zm3vLrubau7CxrJWtsvUuuiAcSKYebiX7EcrNQl/nWr/65NqitaKdG3H+4Lgay9FXGr2vRtue
dVATaD5Dj4EmeJ0NkOCg1Wvhz7cazYAJ4mkiR0uAWPtgHabG3jtYLaMgVdt4fk8CirGgi48iohQz
80traYaCeGrC63YVb9R8jBEZQXnC2uVT6pGysAm/MJqizIOIlcaI7iZtMKdJN4qZYk+latq2gi5L
JQ/MU3ZjeEAWWoxuzE8JnqUxcQCBELkGc1lZ1P2cfrpWFgR2ecpUJTXOWUuIMhhF6BMYaO9kCfvA
worP3kjdDt1r5C74Ilz2YkyNi5ARslWVTFwHPuXYwiG8mibE3haTsBvH5Yp8JjdeSuTHdZCQpwCD
VJTkDnGhwMDUx103FtztiF85M4n57efAUqgza9gG5CjZ01KZZsSWqyNebcDQyMXccgobzHIX/KvJ
IoFGBqExHjvFvDWXQJf95ysG6mCCyVpPdx+g0+wiK/sedS5QmLrIwxn8uN6ev9t7mV9qrBIVFz4n
RvUYAjRI17RXjFLB9gncwuH1TZ+VfgfggD625nm20ZUp1TWPNJd2KbBsStCQnTBeXxSAHs4U0jWz
AVzMTB40jvLyLJdnngmasrw18qbWMAybf+CYOCjR57a2AHuOwkOnQhsYu9TkWBWZQ12duJm4ldE0
saY5Z5dG8wGgPsoJqiIP1xmi2sW5DdMbBgtSAQtoDPpJZcCYBnmgUY3Jvmn8qWyPEm0EgOUZHLzQ
38kvgygEGRPnXpnoMhIWpi6+TJgxkzxG5/mBncNGhWiYpJApHC1+ErTVQGUE757jxRfcTualH3vg
YCXCosdzgpKZWZg+a3UhBt8C5ApGQTSFRg91FUCGSR3gqfSnMvq8J6QFYtrJd6Mu8x9Mjn06BeIM
cTMDw0DX+Qv6Bu9VRR/KrBSDKDw92zE6Yc+AWDKOW6GZ517aFiH9TPA6GUDdcKbJRa2i6EP7j/hK
TcK86t/ISgEriCYwPuHfQ2m2X9RguKoimGMc+AH3TUkwRLQsdMhM0GMC5+sRwTAqvzFncAE7d1JJ
eCOhdl6k2gR9AFR6JJaqMNjbNszVyREhsllaVmw48bpI5wlWX9mCu+IRQrvmdVFsUQlB15ZQo9bj
VMODegrpMEkmSDLhuGAojA8fM6P2hidYrs4tFwoJTQK/ecrbEOMMxkSWyQO9Fpl8AbAWICvuAPU4
e48Y1UHONS/gZCmU9T/pJ+AX+CeAFeQlhhD1R8zxQod3blT+Tfacaoy6lJ9DX0DJBkxWIJ1QR3Yv
pNAf0FQd+esQ+i/lHXUn2Hn0DQAPXMu3MybGAYzv4saUkeJThC79DTuoIhiT8D2imi0HPFYwM/fF
dwGZUeeiZgOQ40+8xCAJ8Iv5IlPLCbK5O8sCcoF/bc/oleA3ZNZCVif4l/l4LsP+8RcaU/QcrHmC
bB5wkLeJiTTwHK8teFpINw3Opw95fWQI5TCfntGTx1bfKZMpXdMLw3QEtzx6amx+M8ggN8jnPDpK
WDZ5aAsicJCS9z3i26iAwYFZrIweGIG7vBFnho239sx0gjkz2WUb+yKDiGBfQxlyj751tJrU1PIv
82hGGzDSxYzhpziWt3Kvnu0Lc1peIF4aJR6qDG8JToNJLf5fXA8U3ACX5qW71Xtf0KC4YmrEokNG
2qCcLKcOkWo2gocM050/IYFTxQs2AzwGddhCjjcQMwDTj2DiAbbzdfB2FAQIAvgRNgUuNB4+ghVf
FXrhQBULlZ9FfSD2AwWBqf5LIwJYTDXPMgkYMPGw+RLvmCDHiaoRfQutCAuHF5olxqvF2lEvhQ7U
yChZvMu89tGzFGc7wEU9pDFiWkNvRB4cyDAFJmbTXJnURrwjNMbYOdBI0HX8wa1ixh49WV6AGYxx
KEkn2GX9zbe54FmOvC+oYjEAU4kMGXighpZQSpi/7Rr9LwIecaGTrW0w3J6T7BWlc49FhGmStWBC
XAIOEurR4YRAxsyiB032cfVYMDOWnAmUYOyP8gae7YihT49hFmOCM50Sfne2MWJWgFsIo0zYfXI0
b0ht5mmrTA1nTDUjecStjDZptNHDaWIvmnaCGBtDgfbGqFNBp1WOmmbhmpMPakvKbdQ+0TmQv1Rz
wupkeqFi3hkvRfImm0azSNU5+11MN+BOcD5xPzNuPqQvZ2wQLh8vIZBy9x7qmGKs/oKHd+3YbedO
tbSwr4EGWokFGeDICSCJXxA+9BwMuCujWBbSd/Enbz5w3JFdH8pO8CjJjobQ9M/aVWKtjXEvwUUw
M9e8aIk+y/1FC9CbTaJmU+CYwO5Yo+kY59khdlYYXfMY+I0sWxPn53Bk4LlG6hRHDrRxjidIi+8R
+V1cX2mBJHzU/jWfLCmT/QdqdTLScfj8u1p5VdhcuEawXly1Nycb8TYwL+EKQfpRt+PEmOOgaLcz
fGJg63chKTXz3loExjw6wqL66DOI1EUx9Y05IykEUVzCdrhMCJEAEoCXk48F+wqtQvunK0Eqgx81
Bh01Zx40Anwa7XHNKI8fzkbi+foLBZJVvMftPMFko9lkeHt/9nq24sHo4Q7TRY533PP/kXzNz4kc
Ox4bRnYfViAaFhXNqBD9oBzDtpXXCnE/1zdJs4E74diWfhhrsMJ58VjknTNuHcFkyLSxn8+KYsGo
t9LGzNJ45aJ6XEcMjcXryrnREK+IuTQmNt4Gi8OcaC5aGIBedCvGBKf3t7zN9At+76E5wUX1Hc2Q
3ZjZxpF3Wbbl64xcMMBB6FNwKL0H/rd+KZ4MQ9inyYbFhkQR/gKTAhsbvNf+GFU2MQLyqDh60ZJJ
PvsMFJ3WGAVEqePnwxvDOYtM35zGGNwha7fB6IacvLz8liHs1osQ8vwx8VawWJENsijzfmpjD5wz
i5jG/ZTly5y4kEfshJytwePfyeTDKWW3YgzEDiePOL2JDOBaxSgobDj4oLGIRc2J8WaYpo35TpXa
Jb3xPjrNxMAwDaqRKZKKPcx8vlCx+LhQIldBYISKBFIczHgdpwZ0pHB4kb9SoA+5/PVqwuUvwXVP
US+sccUMHmwMYgT8GWIshEdmla7DDuNbrt8pxZeuAeECnAwc7JZIl2QcKdYA6488q0bCFXjKdmTi
F2psmcfjgyHblCfk3q2pO/A2x2WA+bRLmBI2VNiXsyYBLHE6pDlxh80XOhglF0kVNZ5iiPUbwS19
/2KHhe72+/ODDJDnZHYLtV172pLXmYIKah7XP3RylzgttglrylqLOThYhSjJIuieYmniJkMPlN7Y
TGLibUQOKTN09tomFZcVDC22Af6RQ4sEA+pPaOg4qKhnFik0f7ZJ6hsO++ZJucmWjYtxgqpDGTBu
o/hiAVGSckVzdXAviCHqeoSqCL06GRo8K8hTVbRuUyoyTsW5684SmwTpaZHM8J4PuoOLY0k9YZ+x
f4NvjmWOE0oVgB3gyhqgT8CPgDEcWDGXHdzYEZAYF4WMNIXOGdsz5JpvVICDmn2I2oae/YWPCAIi
6cHhVh6wDydpCuiQcDqoNKTsXVqAcxY9zXQNNOsP9Ruo6j57vF/Klu61JzuK6nHtvTCzoi2l846u
7xcmMTS42QPLYTrU5to/atgRbyHRsbbuzRI4rXsDIQJDMPefqwREhnqSb3vJi2QlvoMoDu4Be7XD
yL3jJvfsDriwyAeVFccgjEYZ3rjOr9TBgqVlJjrqGCrnlv8CZsDnh18BJZLfQfPMMwDHeF9AWnke
4pEAA8EEollCAgNggbiP1h9ECKO7BzAs/w56oO5tPByaB5Igg0Em1foAM4fk8faZmABXiJFLAig7
JI0t/mKkFgRjZirc4mU6JnRzYZODcqTBFxMuFaczMc9iHJV+qRvrxKTGk2FE4zc0ZMzpsrfxhAWI
8f4pGLmBCNyAUmBIKgMTeAj5J2pQq/n6pORKfztc+oF0o09NY4pvqC9TiRWXraNyAfJCOjBNLbMM
Bo/cAVJR3haeB8JQRyMXZJRgx0okFsY2GekosLtExvK/R0AuF349TAzfXAIgS9gEaZQqGJGJ25u+
omRKAWdykFWo2qtN6nwHYM1RSAuKBkETen02SWIh/LH8Fuwi9iiLsR6Eq9RjJyWNlMreCucVO01K
jhZnYIcp26tFzp734lLFQ4LyTQc4s0MwbgZdMYrxT81mVUMZlfRRnfSzSoOYRvo6P6a/w3mUhLve
O760fMXgeMS8axSN40k8CSfZVHzQjfLpjlHL8gFIMcCvakBNNP4/j1UwWXHnYCKiTQTBJyr2OmsB
1hyM8Y/+lBjuFDDoJGyykTjIWDu0NBHY6JCX4nKNFxQn2qgiMdRuEAxmXx9M/YONd9QoS8vPs9c3
FtJA6aq0fOcUpW9TAcWJzFVmdwWC23BhuxwsuKpW2AxojJ4hIajPzszQMh8146d4xDB3CJh+hzMV
nYtaje0MSQ7zNcfGJQcnc+OWOcVAVueB9gxOiAMrDS9UMCdlJ48r9yyFTOToqYL6rxLsAce0VcyJ
6yffRsWagzPvrCtzVpaPjuGwr7CbSmsX0/w3mjXPYMPG8ee9roJD62xUlbtKVoU7wxlJ29mMH9Mu
WwbZPvrgkDD6yMsa/1KsSC5t8vI/X132fFc/Yn5nX6nlIbWQfBxHpLeX+DBhV6R2RMKLQFOsdZW9
xoBON65m8pvW5w+rUcVyrexwXqKS2cFwchdRdJaiW6R85TCiA3Y4u3g1WAfaFOX0j7iss2UiMkB7
nrXg0PqzrQ8fqm8NIkiCYKyG/UO0TCY6vQgOC5vjx4YZpwIqqHj5yfDEaB3AZtyABHX29gRuB7Rz
EgaJZtNvbwhNHaPDOCJlORirXAEkKDUQCDKaEqHaaggfrrRZ63dT+c3cBVhSlQ5mzU7AcEtSMLCo
N3L46GksyIeKAOgKSR3NHYCRJv0ysCZIpWcrQVxtv6lXNWx+30epub4x2gpVCXIYGwcdiexhPMug
HCGeZNJgwO82SKZTEI4CcZrbhKxx+UvG6MrzUWPyXGK0UfW5wYT+ZEj4QarZAvTMl1969Isa1MGH
tbaZ42g4izGDDJEB2dmz0H/xQ4QHiDdIsO4x8mvRWyDgrh6ODCLk4UMEQP1e+gHpKaUxbpGVWT0s
c2zpEkAqlXqa8EptaKBfiwiNaDcKrHnnrIPwAaMiJKMYlns8C/Opy0BICW4kW8E40hxxlM1kK0EJ
BUHWmJXmrmtPnvSrJbPwt9U3raTfHMI4XUfC63BkYvKUZzfxUjs+uIphcV4i12UajX2p1T7Dt8Y7
RqPH9N2HCGuzj5XtKYiQC8D6rlCP0bsSsYRjvAXr8wO6JrIhlzJfz1ps+EjWQuiEtitG8+YdM+h0
5iaqZ0pwMH3WOUd+GrwKcQSFNwlsmSlgrEKLohjTvHRsZfaPlgNEwE+qsYRVe0jbWA62vrN3PyL8
rxracTvtMmlhoqRXySv9wF7UUPILrqNiwxSKMCt945yPsD6hDk0afVn5Fq/3jRTSI/mtA0IfwQmo
DHnDQr0e++TIaMGt542TQwyGxb6PR7eP9dUn+m7A5N6FhdSF7BzHAtPkSjFPRbsgpWwS8Iq+1ZEP
6bqhgHDlVe1+t/mXZu1qNE98ySi3TnbTqrWBkD5k8Rj4ZXdJPG8Mc5FXTP0CKPsMZBSenRp9Oalw
SZu3+VHKKazLrYHNbd3BegClrspoHFIwOaUDAGgOzYSI9Ip6yLpk5BsxAshcmIBlO0gZ02RTupay
X+jeV1uvNPnrjZ2PBjkX52fqo1zk1JhMwYqObSDCXe/VRfMOywtQEdpzF1GthOsB4hrt5YWvWF/E
3r7i4Vdsz5UCmAKg4lKeqV5LpDiTIuXLoNxtYjAHaqb0/TBZUyrVeAh51P6OQi4XAw6/keJb6u1K
5k7tpCoK1L6MuNiHM+nsmK+Cqaf8vnToyzV1rnX4EV8I8s15xg1SsNShVNDuCcROP9lr/ipjlkit
Yaj0YM03vqjBe5J2SH8nSbGo4VNjRBl1S9Ay+m2sMz+Sdm6KgjTro9ns7VpfWIao0N/9yStvvXlz
zFsiPxIOZX3jqwTcy1PyqbAbU1AriXTKtyPNSbLTS/Ok1zx0xn8in8rHeKiu03unIfQPd9j9Z2yA
gQrKpk7eMlszD/PdLxKKnfI9Cxus77cEAXjFzSy32BcRnmZBzdU3db2VzHVQLEwFCHpke3NtButU
e291sWFizSLF196A7ryEOuf032Ff4f9Atncx1+XJJxWCuQ/p6rQGUXehIu+pQmzQKb04E7elafeo
W9kmraSlz4yYJkc+hGjTimZn1bscYoCYSvqLHENKbDotiAfl7X80nddy40gSRb8IEQAI+0pvQU+R
emFQogjvPb5+T/XEhnpnZ7opNQkUqjJvXmMHxKQHJKkvKMdjedKk/cyNDqq7LvR9N4i/M+Of2A8B
8jbJFPViYrg0lAjLa/LUBgFug5Aq0lGp4Hdeq1TfjjrM/8N4oXnlqlYWfWdtJIMPgzeKjHstYtbl
iEoqOiMObvTv1sNNwX88takqJQtTA0XNlJ2bKrOhWPl2gIuAsk+owKMN24/msrgBzpJpE8+9ei1T
X3bstm3+Z/khRdUaxqDP9rHJmPlmTsGhoXk7Ob1hRt6xH7FVBhNsmrtSAqhD6o6yuod3KMStuHkO
vT9WMigE0Z52HT563c2eDAF0p7MvbQtnq+UqnpMn5gfWtIjng3zQNAbWNu2ziUR2IyS1ATtnJxGa
MlpJKjrxbcWumzBXhQ7pX0aF75QWeje8vvptEl1GgBG45CJPjeSbDsLWUn6CToFBad3DD9apjN+a
vvIaJ1Tv5KeyBDH1X8WEZMvCLb2ZR9aljE+ZcSyxRet+JfDhDEWNXWyUk6e8ug46T4Lz5HJoPjEY
ITB9mF+17vIkd4LH0wbL9JpP1PzxlBNVrTaXJj+TVxazY42oxD3o1kLRyplfIi8Vgis00pJFUZfe
ATrxP4WZznMw6p+rEnV0L3MNTAT6eCr4gK+gBO5+qAiW6xBEk3/CndWQ8dN7YjbU5i/XY+NTgSfX
OTdMyiZSsRvsVRBvtcgpGNIZKzv6PFWMcuDMVBAk6FasCpuluW46I6becMFcEywbiMBcBepSV3Ej
3ljGthFJru7aPlnUkXly6v1DbuDCjEdZfxoRZ8j7Y+BicjLQrmFg3CGRSx6j+lXkv1729jARwaah
yX9bZDlY6udTfMQwd8emkEfZG04F3mRUhiNCHi9ydErkRZER9HIJ26+getXzXPu1SgwmUUPWdzV9
GAzwilUBzw4XWGw7dONiJreKgFZBF8jJA3Wi/CyLeTJUjxi7c5XgoWZJ/BDj1pk1lWbSDIBx7s5I
m1oQXvjvK8Zy2ZgIJj9lwD/2Nvdxhf8SFkYdXgqjaWzQBYhQkPYao5FQEKx0X0KysjhZK+2hn+TD
yDG2o12tnOPRyYdwTOWUOIbnmNf6ob2Nt4INFRxEGP8M5+BdCucXKNFCzdVTdMRsnBkidMLrEuvR
+78Fi7/kwrdBBbcNnIr2UWjt3a27tfhSD7hxnQjBIltLsLOVL8Kn4HK3QrG2F+yu1slPKWyQ7IIV
7w06FV81X+2tvxWX7IDnB3Io6MfMlhi+MfXDDxRFEENN5FD/BuiUJ8zQA2xS2N6hn4uhiuDMAGAz
/0CUVaDTQrv1S07hP1g/DccCWUX7i9IiWccJ5onlUWjkTBR18TcXfe1/owp5ohJEdgDo+C+uDho7
+AtIDfgRnQCTH8BimhPQDs4aSFeMEv4Rn5nJwHpGLcjuwxQeZw8YJxCq6Nrp5KlWuPnJ79CcK+UW
6/fIfSXmTw9tygT9aPifDERqMQXAygZ4g4wEPRL0KHxMID4D6AvMBKmqL1wqONk5KzA1wtqIGQDw
LXgtyC4DPgEVWmPGDz1ce4Bv/A6lSd3MMMnGpa7i6P0HrzJYxCgGiJAYUoZtgHYEWgGU48jKpmrE
sAoJQMXBRpjPACHZWLnbiES4LjAW//1oMLTVHNwJGJU5JEgWMDOAH5oj4NABUNSeoEUytW3lOnUO
Yr2PYIArB1Vd4xutlIxVHIPjH0F6fWJiNAxnJnah6QTZCnxXB+Tyqi9vQBzZvxq6IRmmk43KCPD0
lIRbRvzKc234KynAgc7HkEW/D8USixZURagUmHoALzEnYQvWyYni9MXXknbrFby9N+WM/cvy7T8j
8B339fyu7rr4DfsX931Er7wMBNa4IYhilCTWiRC4lqTIpX8X3ObGLoGuykxrAMtmA6Gv2PLXc5wJ
62BBN5fOCRBASq/o4Iqwo0GlBGTAZs0k2IUgDOLCLWTV/BvENPTr/8Y1OAFhPcuAG4kDrFIsrvR+
jhaFD0xsUPnC6zkhiGfDLOd7mHIw8FNYC2Iu5FPbCdzMhq73b8XMipU8c5dknhNBwmYBrSqcwe1i
iyGgZJEuvDn0gRnKvanx7yufIo5UJhZ4ynPiYkpK888DNQ2kSUSYkjSpJNYeJewxoz4shDEsRTTu
JDwGood8Wzia/yf2yS4pD3mNCHyE3LvYFwi14+N/Mu8UgbZ0mlMNZt4jH+4syQgtmjqrOHaBZZn5
MvMhPkE/C/wZfukflqE/0RxKw7w4ExR3FHarmcAbs7eYUtGs4jn0j0dlwQLifGUK+o8JBJwXfyRj
iVqnpW+DPUaAGhAKhOCZyv4qNFKCbio0UtEcOdzc+/cF05V92Zri+fTvK5/isSFM9cBYmYiKOVc+
u1wu/20suCDBZEj/mZ5aj25MNYda/ik21+CrfaiX9M7ZlFUHd4SPJHXhtoDe5RG0EqW/OXt7Tl+T
0FMHRk0QC9LpnLoBJ+gaUNBl90VX00p8PkMc4XK1s6yd59E3AXkDolLq4dU5lbWpThQiojOE5iJX
cbef7/Y7jhwhZRVia1VMSjntGXCyv+OPyl7Pu9b13Ujftc2O5Rk9kody6c5C4IYX6g/IzL+oMvpI
Smt+CUm9+ki++D7sFTk1TI5+mjbKfj7tj/i05pVK8JfsbD+5VskN64FhePT85KVVXcg1rwyRcU7S
eZHOLKZ33UyfMIbmCzfEqTKBbzOBTzzp+KJqGuNGMqH8mWA6xleGbaTWoncAyqmgBVcLTt4R+wDE
qSEGFrEAW/1NmmwHbZf5ezx9RsRN8Gxn9Z8csOviqaIfU3DQDH2Ud9DVfeTttbP9LX2rv+qv8Tt8
lI/71j/h2380CWj3IkoWvrtQirkbzVPkIvEsxZeV6IAeecyySVZKgoPFqtFWVctfxP8iTh6OXyRL
xZfxaL4aDmchVRpx3PQ4Clfo50k6pMsnpxrHD8Zb8U5WMZmfGA0PBEeN7JTGXSOOQT/k6TZnOGXr
cPqk8ahIl61JBiKFdoXDBgMs5RjE5wEjbBG8kmyj8gyyXwY75hKEXdjPB1MGPVtxPngujDrld9R9
mLk8g1vAFgTE4NVnVtngfuvGK6u/QuOSotCsOiK1nrT97q1/3nUmnVb0a4qKX3nXyI0G37E9JDAr
U9lk/sIFQnKPzMyU8lz+ed2fjywWhULYv+Q+XLr5H/v6xKZMsf27JaFnNt1p0RRbO+zm9AGhiAn7
DqsffAgYoFWjvwLBRI54IlC/yipldMHzDYu/BO3OoGIUFmA3Vmmc/QiFTeJNg29Cki0EEW3wnPmD
yUluzumNpeJY6UtLYg1O028/OsgmgmYN1uZop8iO1oFT0aJpFt5FozUUoXZY+82+rG6F/lYZ5WU8
MgroeIqPngTy0dk0q6z8xOWBAt1o67feORawYAeIYZoYQBabvDibNiWWus/6ua6/K3BECiDv057a
b9VbtZzWloz/mvap1EPfnIzqN9QvZFrzlv3yNriHzJiF2CpE2g/OD0kLrxoyGBKeCgZ0x+7EHIAG
3asuam/ibfqV4BMRwywd3dEtdfrbdY+yshpBoCFh4q9Ot31AITKHCSORt3C1+OAFyGLef48M9tLw
lKBK8J8Y4ps8fslXEwIeZh+/YwBjvkfSo0AKAtffXT/dOYLirF08m21rbhrzJ4JwmXh4jjMrrr0l
AeQUlE/NsdWVj8elvdT7ZQP60MKppB2vYqDysn6UGj5mgQnygz9ltjA7OjVQnIVGIOOGqSRgJQ99
1cz99AWWprFT0ew80ABKMjtYjdk8ZWkQXCL7YrOcNWB61URYO9yKhtQEaEtwzkIhPWmcS6rcQ/8v
Qn/7p0pHA25TuTE4vyzsm4trEJ0Mtq6RxVhAaJEbfU+4AyEk34CDvrqKifn2Dvjz1cPMdPnG1aVA
jUW7HF8GfQvfyIL6uCIHDfMEfiTdnU32I4U+LCaoKfP0TmiMrGza7GXlDHXiCxks7afSTyj7e+mA
fBe6m7tK1Q2kLP2HsMJA3modOWDfrOAMZmB3JIg7ad8W1Xnq/ur+l0fX86xXuUlp0WNzug3dlT66
Ms6rAtixyr2UOkhl147rpPBajTIEKCmzgDxQHKen1l1RkxAl2K3Kdmd7P8BNarDQpKUvRoKMTQQF
cBF1n6fxVSkH3qNeE37hQJdQtTVmr34GAvIiDsO2lrK8No3r4F198nihVXQZngS03gkCkyRCpl1W
FxPLqAbT3n5t647cbzV/vwbplt69dJG1fT/aF8TdR441WnXSoi8ILGfu2QJJQgwZhU5JrgYiL3T1
+j5mPzVOdUyTRfFEDZQ+cBtNKfat+QCIEO3yFprkOrE5dgHMcAgNZhbyo7I5hPE9/rKqT5l+odKZ
J9ihtPse6SIlpYTb40ei9+3XxTovZpI16wSWu83SR1ZfjBo5jvzxGEawttgALK5fgfXeKsNfx4Lq
sB/qtWlfO2OfY2WYLLrnXjHpD4BPZoq21fTLyNx5EMgh7MVkR+ZgJ5cwOTPlMJKD3R+wRwh5QiUe
LOrggCRMBtTxrS5fICladvMZndpAEZq67ywJb1J73JT4z4+cBJI571QOoCyZD61N5qVFRLi8TXGl
sqFhDaRpYA/BVUVpZagXHM9Team4P7V/lFtYGBw5WNyfQ8ZiGCC3p4D9IfVwMMVk3MV3VanPwBww
HgL5UHGWhUvMCCL9hSdS304wXEoYjbncZp38P8tgrgkundxB0pDrER8vsDp4cypPQTlyoFvwUs04
FJyeBHNGwR47sDTYASXSprjQg0rskOc9LLRE20vVQbEvtc/AryPFGguHbWrd487Ea/nlW3e3PSXJ
tw4PZfik9dZV75BL3Flj7DqKUhImGtRXwOfpb4hAS5V4ZMm+DUmrLbdm9+WmlE05jEksMMG/9AxX
RJy1Gr4lZMRlWcxLhxqDFObr0qtRtoK6qh6jfKfS1anaHR6kRixegCEzbvJRTv43fvz1T2VdddFE
cnKIA1ZHAGOVbx0yjMU8zbyH8Q9wKEBwSZOsZDPDOxseuRdrn6PCHOCpoFZ7qGAhGoeb9LwEzQHD
rrzHQ+wm5zh8PvOpXgAC18ggQdRSSOxdg0MiRfpoqg0gCfkWKXRXQgKlaZaQH+GRbPNoxOAVPh9C
3UYZ9se7ZOSw3J/Rzu1n+I+oGEqP3vRZKpNzN0DiEJ5TfMPjWWW+TAR8bhnNaXUK9WxVr6Cchek6
CDZRsq2jNSlg3p+KlrRpPyEvavqtzH8N/iOV+LBBd5jbWgW+rS+TZ4eDbDtlS3RhY9ffXg4VF3dk
aasHEHPork1cQsoG10PI3z4du0REneQjw0KnGAt7Uv+3MjFM2cbFIvtLNbSpkn3S8dHWEgTMuQ85
5pvZNDdrmefE9KpfrveopL+kIWZkG/hPZIS31qCw13+qUhnfEGGPGGcrYMruqlJvgUnKAfhL0q5c
Qamy+4mJ008+x+/E1dawIiPEHKGqE6Y8dTO69u5qBtewx8IZY3u1BcswN2pNm1seI+b+GHYIN9Nq
3mIRC2sRpXrmGHhW6u/v3GONKwfaef2LJ8d1yXwkmHlS5XtP3zaFJQRVEaNIasYowEmZCkSFqJAz
0hYLzn/hdhIZtCWAPb57T3JGYogW8ZBT4ScNlDUqxKeGcVuH2kKmM2k9HDv2Zfbn0jOEp5hGQMc4
J8WO8lCb3A99C0+qXQR3PL19761ABqHyrkFE5FdcgyEDTHYnDvwnp5RSOXGzCkdOj25aomTNyWak
T1Nf8XBXY0fBDW+AWv+RQB3t57EFV0ayE3qz3DoE9BowLY1w0bV/bUvEJ7WgICUcrdHjGWuTJvpO
3WOurrEW6SKu8U4vdzHLXzzUc6thTQxQgjR8PLjXbXpAgNlG54qwO3f00MjOpOExVwWsJOZhenF8
LmwMcqNw24220EHi7EA0tlLjyYiR6oSg3EJxQGGCYQMLT3sIaELTgGsZ/bZsd8M2ok41Gab1+gPR
Qhs7EkNaT/8YJYaCAqBqn6hls3Hc76wiZWCvT1RImop6qkDOEMVDpEHQbvfntPaZnUPhzHeFDLWI
JotaJvC2MVaVCehXADuUswDiO3Sb8mVX/voZ/WrQQDLD2IdFsUpd3MDlC6lisgXU196iGhTHo+dF
71DZ0FtDRooFmz1Ldag+HZIoiXCn2J56MkIRiLIJTj9wmiVoJb6/ZIlL2aU+US7IuATGLUAhHrht
PVOB+bHxVxGmasawyADqCoyEx8/z8xy91F/tN3p5r4Z6Hibqr6WIzEnzm5fx/Orf8jm/a2eSGuq7
IUIeO3DGu/StH8kEaH9H5GAbU3/HEGsjzD28s3V4HoxH8aMdYp1kDabUSX2NYu/m2vq1H14U3PXo
KBvzWoxknDLdl+iitEUbU6Kin0qJ8MbW3RfTlIvuRD/qIdtUG2NlHOKruxYmPyIRSbjS5TsR7cZO
B5QRz4QZ2WgJXxEiy7HdZfscD51sn+2JPP+J16AC5k9NbkIyDxlFkuwQ3WUUPjHjYMYMqPhGFqPY
GiQamCtyb1l41Vr6uvhh7m3oS+60+qUKh7ZEuwP6yDgjwhBknJFkcY+JXIR15BhYTdF+RBNio5gi
HvkPCCv8qSpPjliwcq/oi8RMORm7t9FeOmufFOVceAKdEcoirjppW3iZMcQs6OCn/Du/EDZBykFl
BWiMa0CF2yoMEFhWsJhwG6YSCT8jvmuLQMkhxXYj/RC30AtmWkpYC3yTrXKBWa2zo7aejhMdtn+t
OclAMIrQnVrSXZMfZbBq7G9OZlO+ha03xmNvXfYmTtWvJvtmCLcw27vLs5GWwsI+QAGZri1NOPIt
DeRIjB/31Vw+qrsWWS1hTjPtmGyRs2y1o3UVMv6IjBoNxAcZ+Y1MGISKKiLj0byGR95cIJt5j+QQ
IrBNCeO2f4ND6Eh7uUfgR4NwevKdaKkJixVSRXdZ3vxTtS1vGZ5z3iFH9C/9Wmt3KQR21iIdJxwK
YyEeLlF+Zqtm24ikYtJoyBbOVvYvAr65eDUasnvOX1o6QMpInuGD5Kdua6NhBvietztjkq7Jk8Qu
UJ2lxBBjHfLFXjSPpvEi3dFMYtqxoRreRT/WRUDu2P7/eF8QnZ320Z36vcT1HEcsnKN57fejnXyW
3y5573iIz/HgOpDsdMM1c2H+iphlZoUOsuqjSrhPsBqwzAud58I7aOv6JryoRfjyllW5/ydPC2/o
qgmDW/Qf3wkwthOy6I+67u7t2v+ks+ahOSqGACy/dDM6SFs4Fo/kXtx1FGEqck75u+Cl3lb8jnfh
kpyiQ7cVcJxw4/u/E087Q+Yx91aQIC+wof5ZRVgOIsMr/1zEX4S3OGgTFyqGWnhLLI0TthDQl2DG
Luo1s1ng4jV1WPwSMkoHpZljLNJbiHsLCYRHTlv8WhgOQvJL0VoyMwu4pUJfngoNp0+kEkhq+epv
EVpOeRZim2huhNeUuCuUDE5wEArf5yK6VNheNQfG2QCIo0177RBs6/MShSv0dHS1BoHTKZfYP8Fo
vJh3xNC+4x1S1g+SD+tTXNRb7sD/KS7SPcc9rLrgy8IoQf1oH6p7fAo/2VuQGC5gnfULXxvM5n7Z
syjy+IzBJUFAXcNGF3blgsqGMw/Dh5vKUi64BAYDiEuARlX98E36HTIQv0/RS2hC/wEwd/1JcOGG
vjo8bpgnp8jQvXex1e87wp24TUgqLRZI+Cq2SAv5amfZNr75Lx6wo/9KP+mHkQzcRFwTOC61o33m
P4pfOI437Tv+yEe2ko1Qjarf6tHYscWFN75j+IUDiSqS7SYglgLmIDsNgMELiK7D1k2flCgxqVp2
+rm4g+81v5yp2KDj7M9ABRJiyn4UzbztP0qluWfQAm3gaiB2NS9Yv4LDkMiKYZ88tt/WSXrDQAvh
6/5zujBO/KH9zr94AbWS/9Xj9WFcxdvEL33f/Y728Sf+aJi3pR/+ApiYyFDDW7L9d9V9dosYgb6I
uLXWNnLLYWUuxUoQMwN9253bE5aH5x6TSHjKLbuOv8nepRO9yaPn+Tg91/GpZiNhctS+hq2QDisX
scS6rcrDELJKotXozkK18CLAiAhGKheB246I3rbHBaECmB/Dyp/ye9xuwS3rEX2bv3Bl0pux6O6C
uqrv2zV5TBvxnNRL71ou9UP8g55yQzosQr0HTHRHumD48DzlX941RaJrX9ST+zO6DFx4bikPP08S
nnWcGIyOSfnALp80ksgWGlsInDnLh7/Uf4G7i3eHXhcPQtye0bViPMAm90+KrdytI7LsG3vl6E4Q
Cu8bJwbpzOv5sbgqsTDpE8/8g5t4SLDDueC6AvUzVCYYXkD9NC+ccvBw+yPsRJoVhrj/XAIYoqGc
51pqaGHLF+AiS1z/5f24L+1Y3J/X5M5JWFCrYIINVHbAJQTDGn1qXhgpm5cGwvRj9CghgTMm+pJW
ELySddGNo2N4LhbdYtiBbGBqN25u3a16ZSdamKm3seYU/Zvw8dzot+I7Ospf7U+9DK7aabRCDb2T
nfY4oHkeXfTLEIz5JaxPyJkMZzV88T9KQtw0MM6wqZ2VucbYnbfBSo1xC0KCRkS30CMLVi+7HNRN
mTmmQAHGGGwAqGC2wffgzFH+8BPgweY/DYlR/DDxgVjrBua9z4l+AKSsf2i9oisoUPvl/fE99gGb
F5NiGoD9Uf8wh2jaCf/E2QNOU8xojeL9gVeRoANTR4uHpRUW4FNbfBj+Sz1xEUcsGPjD1O48T96O
7+CvdXDZNMfpl/gXhOEw8n/sizgUvB0uP9KblNBVtOsxNrJOz1OwezrSyp/WG2kV7Oql5eSsWOXQ
HbJpOpMdHI220nzg23OMgUar8Edf5Uv1JNTpEJdX5oG0oUW0M1fSO9gZJ9x1CtOe+AiepBiv3Dok
GWWNUWJVBIC3AvGQzTkzLNomTz603c4FVB4GZDxQ+oMY/5Snv4B2g0EMtEJi2Sq4gTK4gCQx79bT
Y2Nmi1ZhRGbty+77ybDGR5zWVPI8KIFiGNwYoAAq8+LiCTuue1XWjkwiNl/dkVj5PfcCRoSfsf8A
rfhQtCWk39HzYQ9/MgW8FR50nQzK8GEj7uvBgTINaof+hhKDzcnePlPbpIdQWXvUHphtVYQKJQ4P
kbbr17h6KjRNazYGomIGPCT6OXNyDjaONNxLmkkjqhscvNl2sjlTzh/m+b/BvQR4HS2r8wgbK7pY
fo31fUEoDRxVLPOg7DN5E4clP4KRQsJhIO0x7KR2ypoxbFlHWxPVYqHzmsaOl+1lcxo69l4TfrsX
2pyuXlR8Cyl+7VRdM7LjQLxQYWC1Q9A9P4XW71djA+QJfh4lcZigef81iJqnbIFjwp/v1TV/GXY8
fLxiy6DUsxeug64gwuiFwCg0d82BZr4R83EEhYgLiy2+95Q39rz8DteMu61uGrQLSIT4x3zj/L40
GXOCAFLHhsdy0WwYyvMr/0YNDKkKpVvHOGxRI4Bcuht+aE1FhhYH8ZW7Ju1SGGbkOxfTLnC1nbJU
LsUbdQoE0D8XftqSRrj+hhOsszSpELk8oWP0Mz5ltcrx3USUFVM7aNKMdyvqB7RAEKBybDEoFbIV
XjRkNEMycGizeDqd5G2hhBIcCN+xUEYtxSXh+1h27knam6jBccXQZwzdqR3aE2w2MLrxaM+ha+y0
XbvG/QpC6NE6huKmvbQ1eJR9Jtdwy0s4BDmc4XFfwNz8JXPWrJxWAEgLm1oW6sF/tYmON4934C+o
VvHSXwp8jlW6R9849fZ+PvZFAGOJ3HauMJd/w5Vg/E6kKK99fsiA6f8GYG2R2Rbv0KD8Jwlhnq2t
vYtMHy0CZ5MVawVnA2e4oCYy5881swLoEMgT/31clZRT4Qi9BRwSD4M2c705cUB4eND8Olg4uQ6P
XCwcRli/GDNtqXERRxLPw3kKIHyIKWhZi2LdEeuxtdbcl4InRFtrQnfa4N84xgvAIity69UL+nyY
OcGW6ABs/zjEft1Tuy7XuGexZzLzuEgbg0ioDTUKIw/4nxw69lbB+6LIp8p+2AdbfpM/pTzas6qN
HdvYod1kOzwHyCkhF+Pg79ndc6A+tlH9oDoDMOLDJJFk9zxpDi+Bav/v+BDYF1sjngKbBvXAoQAI
1ObSkrHPTjm4e3+fs9nU0xA9697WJ08nUec57OXTcABLoBuHaMJACXSTzo7jV9pYOx/FypnDXd//
exR5Mv+1p3BU1CNGgXhnztGvzlSWDSRLcYNwIlhQTT+VRZqtJzgVkKJCBOAEv7t+4+3cPW5hvI+1
ulR97IJnPci1Yzkp7iJFy5Y0w4YDMCrPZtLF5tOYF/0A1WojbUJx1XAk4dUuajUKOhNxHpdoQJ2E
DkeH8L+AfsgfPk8WGYpE+R2ME0cSJ86mo+DhbTAho8oZoKM7T3PMpVV4CYcl55xokgl3IfVePE4a
mCn9OsXUDcEOv/C6EHdoxIOhdrOeltP/8NvJnSIU42WeJfB6CcOUYf+8IpLhvPZ20S4AVOFTc6Nk
9GDbcpOLg5jjFE5jOudF3FDlAFRZmnP1xJHKvQOU2GAfMjA7oG8fxNLg14Bgb+Jt+TtzWjt7J/uE
r0+HswKUUXBoj8UZagdT4TQ6CXYt9ircXmh9/j4lWgBFAx/a3Yu3NC3XiAG6g8qCE9c+5upTdluO
jes9Ri/EKO4Ezt05pMKsyxUKjvw51ShCIO2vMCrkwhV4q5EPdeC3jFPEu+rbd2O/qfJL2CdidlKm
s8wSPgPWNCwJPSU6ImQdP5V+Kvx4I/DmxFwBNMvKI84dSzvWkdPn1yJb2tJFMfZ2sK9wKGVrJMQm
2+TRV6af6gKlgC5PbIbkhQAu8hvUZ6FBHnrMIqFDWFgexBYWVncIjmMmJgD5EUVhS+WMgQk1KmcE
/dHHK6a4tyBGQNTCo1wOIjlagyYTC5MQortUTieymsoZ2Jsfrftqa+c78utZJc3g6C1LQSUBFI62
twx1CssSomu8HjajJZ7QOP5j0L4yXmjxOCqad3aA71O86xMDWsR57Ql49Wj+6BsYl2Cso6/2LxfT
ObCjEboRhWH+wigYubs0Qi4Whn4Dj1IcWnnHASJNlBTIJ6JALRF0aASd2v4cxhpzR/ZfuMVMXbD7
RdGY7GG04b0AC7gapiHuki1OOJOc7QBSC4welNvdRPhCQPCBzAW3/e3bU5eeDk4xOmL6auTsjJXI
+0TazM4BK4ODDTATeAnV6Q5BAu8Ip2Y25x9+v/2TePAJVTZe5ZFTYYOr9EzepUckxOW1/+uvyoUI
4z3pyft+1y5gmzjtia18Xm33YNnz50FyODicP2ly+jvFC/97tOEpWBIaN8MGY3yhEZmEs300TY+r
crznuRjHy5273IlcYuEmzYH9GC2J5lteBLUSO5MxDLfJjz2X7mgciTpGyDW79M4wZWM+Nxgpm+N7
ObvvmE05zM7nPHYsqn+OYyqfxnjUVGxivlMSmOWW7jzWkKZD/bAK71Tmb/VJUC0u/pnEmOMSn4IL
TaKoXqAhhTfRqYFp3mvRLNP63miD2XPpjdoPSSh4EIgE4+Zsb+RruGyw0BhtrVt3xsBl7m8471k+
/ma0xWX8mK6hVP4BTiZi/MXF768WLrX//Ae6t0o4K9ZPoOYIT0lm/WeMQBpTC9fnh28xYffKkLbx
7LiOpqCXC/VvBPgEgufOWHCMAZpz6yRzeRgXe2OSwZSg8rsoU+7hDFxiDSLQ/MKlYOqypKieP3fm
OVgRWYZzItE8EWlkFb7Y+sIjy0nC8gtASA+g1OfUTSFMJ6lrkLzEYyjLkIbNAks1XFUACaFuNxxH
lY5aOwfQ66N9H2QLF3+BzN6OTEjhev3dyvGiGHSoRP46tHjTQTHz+2xXlu1SjzjC027bGd4jtg9x
/FYDZL+6u5EgH3l2NLOe6qcnlYXzBqw0QBhljl1wbIQbo2kEPwTdlcQRLnZjOqpqrJ04xqRLxyvF
LGOqPzjlOVronhlE0KU+B0ShLf0VY2A4frwOZ0YA3ffoTR2P9omt3v/iiNPfQBp0cuEX/99DCRzE
D+nQktLSGtfiN8Jdi7Po+TLwWPJsZAFj94v+VEYEDCLb1eM+Q75p4uIV3sw97k1roq4X+SI6e/v0
D5x6z6JfY8azCjH/TjCnZ1nM47VyITQDqFJdU5VvoOzGXxyH4U8nLGfHtHxLdvgBGuMDPVD94/09
nfKr/aJpNNmsvsxDuCc74FpdvWN0RWSJZ6eNMuGPqZKN36H05ihDh3lM+VaLHY5193hCaP3ix/FH
5ltcBUb+D3Bs6gugGmy2Is4hGstsRkNZ4P8dzGKMbJBEBrOQA7OeWfj9E5HE2yKkhhfTiNIXFYwr
JuFP/IWCI2pm9Mri1vDQMZmVJy5l9r/70DwahQsHWUb4Mo7ezGZQkKZftM6YGfORh5b9bkq7z+dB
BeDiu5DDHhm7e/K9//iE3GNaWI+RdT1zsxl32uWNEjtFpK8+keXZAHejwxNpZuUbt9j4+ro25127
kLOFzKwE6LKe8frAnPWYDeVTtTyEMvwOw4eNC2aNQjRt2qVmAGzL0eQJ17jr8HmSmI6uuw7uqrFg
IOhq97B66TIypPzddQyBRO6Vvxs1a8l459rFFnnZXObW9tYS7h5Rni474DSFm2oXxV5L55JmbmPf
OpqaO6vSG8w8N/5JuFWEQFnpvOpPlb9XRleJyrpzM8zPltG5pQPkAF0ExX2AWgbHx5Txi65IEUg/
uC71+LhxnbT6HeXfXU0jEs86wBb1YjMNqS4+6vPCbTinQXgqDRTpR8VAKLVIs4eZoLfMwuyHh2Wd
DmZWSUwvgh6lM68s6brzT2jfsePoYfP0AwoNb9tzl3q5nZtQLs1iXQ2QVhsgT89a6Tg7tF2wkKxw
EQ1O5OHWBbpSjwi3gubv9/08E140gbQ0Eg40JUPgkm/6Slq3rHxdu2UXjju2v6E82+Wm174auJHt
zXKXobqBLdkUiD+ZOmOFIE5x3GpwEIAkjo0SKbp4SbDpPl13xsxz8hTtffkVBuhkQraLDh/3SKeo
JGu53liIj1ubR8P9thH52N/mcNZBN1MeE5tlq6FoQrY7ZrZZycy3yHcXVg7IWhIRXrgJUEKRrkzu
/KXt1m13jBMWOVWCEh3z0EnAY/AjaP50TcMOG7u6rp4S9VJhMzBKcf/HwkL5crHzMTJ/Y3XYsVMx
uCKwGgpXY8xDiAIdWJdNxF5uDd+dZPyh/890PZ+Xtb8qzfitYJorB/6PVEXXZqQspJ5BfQy+rCcD
ubPlJUgR9ZjrTA5J55CWjY6omtsaKPFmKJuZ+8Rirq62RVDvNF+a17LInm3mlUsfRE5oF8+e8C/g
zGdljbeIsU57Ah65zi68ZznWyJmHy239KdHLIOpWivpZhvD1ybQ3z6Ho50+UiZhDZIF5QNeKGeC3
TQ5rYENFspm+NQEFH1Oazr76uj6zu27B2XBzK2mRPYulSph25MSSSEmtyfZs50YKooQTIzxMi8hR
U2bC9+ydyCI3usLiKkGCiUd1W9LyKxg+N502SW3iSQ3GfpEMzdNfV126Uz151g32pMsXI2j+acr8
N/AXJSV9X4SOH2BdkG1U23ykMLOq2Nu4hr10/X7RStYKht6yj6gnYIggCieiq8Gwa8iyLwtRs46r
HoUZLirgDZBS1TaeKMpzltu0oP31+T+S7mq5rWQLA/ATqUoMt9ogBoNMNyqjmFlPP19naubkZBLb
2tC9esEPG04geWIyQLYtwhBNnO9JndNsTByiC0eAeaDj64SH7WTyQWw0MrE29RrLn9ZmZpU0+3Ju
6ZZ87aLt071zGM3jcev+WsJcgcRVWkvDFd7da3wHvfPPoXdg3uRvhsZl1OBDz2ZL6UGuMHB49k4J
Ud4+vd8XrW85mlcymKabUUgCsVIyfcgcnadFv/Q2619JjZb4FHiRKjW6/C+Tx9I3l7hVYsZ6phx6
5IsxptqYbP/ZF9Da7QY/2Nj2Kv2zpZZymd9Oo1zd7D0CbQh54qmBbyFBCheck/doEdV5v9fDTS4S
o5ee7s/m4da7PlHDMR5CaCkXwcKi7ChHPz66y+E5TJCW78zaBpavmx5bht9pbMMPxIT3XQ+b9t7R
6JDJdjiLNTcXMdZmT4pS0Wv34AnrswScOxB4svidfWwibvTNUodTgs+cDuaxZMbC78PuRwvD8NVv
pk9fKtVsiafbGFL/2inIUuriY5hi00X4NctO5jHGQ7weXlmQEejQjPGx5sOzeskz10Lz3GuMy3a/
p8ZUM+VEQfc4bmBNhAFomInVFx3qZCkaigahQZiZBseCZVpqnhqaZtJTS0llp1p+OjTMsCJCgoA/
AX8RsYKAAx5BsmqHNcjftnYUjQkUdUMbyRaKScYuiAI57RERJffbJwpeZiE78qmXO82uWrrX0cOE
KbyxXa4NzA1dM007HcG3UjMUBJgvRuDt/NWnhEYb2uc21l16Gr94eAan427AkOffa49ZDoCvInqE
OR+R1mqpueLtF5WEaN3MtyjVRJTdkkp/jDktW/K4j3oH55TJ3JTsukdOCM/rGRx+14NQmFx6Bv+7
iMvlpb5+LTxuO3AE3g6T6TjLBDF8wJxqAIU6T8bSCE5FFMHi65OMnUodOFQHMduz2vTGl/rs14Yl
ICAy4Ta2rmDHpoHEw9r6V4Z56pzQ0jy8VNQzgYwRa2Uq2sLihTlVGOxGu9EmWjzMkNojrzYCWPn0
zFuy23+/jtvFz0nHIzz+3Pqnx2KiHRrV+oo4HnrZ9+UXo3MzADWX0qxL/l6brq0Ea8+Sw+gy2noE
miBPYWliAzDHwx302gebnhIUXYQixyvJtsZ5WPPppjiejmPUIo4Lr9eOnactHehU9gg3GMlQdBgF
YaxC885KD3+8iadCTjFsmVpHnjuy8WwrdPWwunzm+ybKNU89nGn2TIrEi/7u9dlNGvmLJG6Xg/Vz
LS00LTHXWgDX91iPg9xzwZqxRMIPMJ6zCKkN6fSRHBoENzpfFWKCZvWQgdhwP9y30E4Gu2giMqjq
73wIQ6iAstWA8BdavrN2uIPJB41kP2DR3D9ff6QG82q9xU839jpbs94sKb1lGbj/6YJ/F/9CJ/ye
rp+z0ZVadS0liDfBq7DavZjNQ1hYpa8Qj3a/i3bh9d8LQMmCwbb8K6m06RiZsaXhggWW+uyDJZ02
xHiYC8iM0yhsHEmdiluUCd+mRYeEF3AqUwV0gCnU3kgXdpexYdDbLWKn0z+E2ScAbqQ+GNDb6Qvp
YAIPYfT2qGPyUxpKOZMqBrcIfk4JF+QGs69yn5ZQm55+jye9MvshSH3HTJm8hknzoip3m7E1r/dd
fRj3SBwnRMRn/bPzpzI4xseUkk5McSxSpQw2Dm1TzsrglITITgjZpdk2NcON+jU1Bw5tuWoPSNrx
EkRQT4kpqdXAU8655t600u0UhlTC3OZTD4gIEYJUwLK4sYHzyCXQC1bq+5zdC0nrqPTNOxzdcPdS
SXfaErvHS4OwiWoD5O0IAgJ0Vequ2uMX4dpHQj6VfEyIfDtL8aad8y8erfx6AvQgcp1BSLMs7WKP
+vZCMNuZOh9OHgEphpn6rh0CFNZ82BpNr/LhH57GfnxwndyKxOxLQvu8f/EK989haYUY7lyJHQIi
xvSt8Opljirf4SgvN7J/Z0+53L4k5gCVQf6jGlGXiUpQFdWemdqf8oPEdvVj9VJ5Wr6Vk+yHp+29
QdaYuP/oVEIblXurS/cW3vqF70A6jvyUqPyYGzI5oOEz2PusYlSxu+GeHlfcGYsvukaXBqdRG3s/
lAj/6fFr/uzFiWISBO0p1T2bO4RXDjBTtd6qHDjCr4G93ZbQaWBZ+4+XIGdsRHJNtU4kPCqLh8Xn
gSwOCOUHHaF9nBVHL3o4ZbM9i1cqMSgojqGYdglQFKlzy0Vf38MAzLVfRD6zUa/vaEFMf8KeG5vf
h3PQgzOL6a6Hh8d96+JQnn47eEgfOvu8yXla+No+hcDD1qknMaHw8ppr7kYBydyrdo0C5VQAH7dU
Bu4HlL65Y8HTWFG7v31cCL1c++olLOJyw3rXdYIsuHOHK9MOTmqDw5/X9XZC/3rJWJphxV/Tg/V1
icKdVR9MtMPIq/rApp50JksXTrpAzWm1DVlySkw8/qFeKt8BthM2MSB9eoxPUd4jNgQxfoOyAMB9
L9lr4fVtPkEoNcP2w1lzOay83W2XjP5kPip1D488mZKqpaQx7o9rdTiZZXoDDxwcQK4QJwOYpqpV
SsDG8RSGJ04jR5F8JifprYOaz5xLuiVdamAB1+DHeUrVv9OLamw5nD4HR4R111yhzIrF3IGJIbX2
gHowzpn1j045nkagNLpZMrdOQNvoWB4aZk25LgnnRu6rxucQU6wt/TDga5R4hopwGg5dbLgwtrzV
V4+5Z5q46UnYnn0QJcG5drw8rT7ur0TzrGHFD+pWnOtQjN2JvODRX9efsxRt0cl/LuTKRTidywv9
nzvgFCV/HCgrRIZnL6J8lb5OIyb3UBX1XGcen0zKCiQk/CdRkwF32/q1E2Iw0d9grIZK5kz48kEh
C6UwPArZ1eX31jOCDf3OzjgO+5vT4IMW04gaYM3P0CCNS84zwMyB1nEI+nIfg1fnRv7PeYfkeIJY
RONfxjKJu5OBL4GEj1pwQV7qPsdDVL7eItp2Zj3E0QfP8/oFStr4QoWXUJ0p8klq8iZfrdvn1G1D
ZfczGps5p0RNZz33PP63Zi97B0P54ZIcu/QLQ71wSa6ORF+uzdCdqjHC9iLYq7kbLg5rdCGkHuqK
IFdFMpBSBbmrgGexoS2Dh1OSjabnhhnyijpCIvMXTcINhgIjNLKKn8cWwcRCahSYE7t+BdzOOWA3
W6veyqR5ZeIMvqd/154Ocm7yQravd8zWjWKdinZvIPmDe+6lXU1d0WtnmepOi5WYJb+7xr2z1yQN
f+4vL7+55nxQ+zIn1yD/3ab3haB3aKySUsdr35LV3S0bl8fd4827kJ7VKM5u+utgOYEY03R4f2xc
V6iaFu1K0AuR4tMNAeKWpzulte4c2r5QfrRor3oFydDOSHnTc/Hmcm1J/IQ0S0RHmZZHEOzpbUzD
E0ntsEzBoDNZJGe/v3eqBlyta2dGlKy96KkCMdsRsUpaXbL5VxX2Ndx1pZ/pF7UkH+/jyHOhbLjz
u3I13u1SfdnSIUM3/4YFW95zeNkXHjOk3Cb5TlWUqWTTgnL8JMHDyEHpv/UOH0GV6IMeuEbfI3vm
D5owNTfTKQUM0/iDxc3uFrPvDNNAQjD6o8eIKNzkc45SL3hVA4htQjJTBsJM8BRVb8EOdb0dVE1q
83GuEBHVIcO+r9VxDs9quWl0U39tG7l1OjGeFKNhA3JElYLKoIH1RSTtn59kOsYTiMxzfIB/Y/zT
4R9zGVlsGgEizW4JifZiMUVJ26svczFsdPYS+3GCbG4Xw4Hw56litBVjzehqqb2DoFLtsBM4RmiM
K07psHR3rIPG+qgNwL/BUvatoFIxG4KbD9L0LBMFwFGpUxU/dp1qQIkv2QetSq5LlfqWH5KO3TrV
KEbCpsXwE8T3TQzONkkpNbEyB/SJrgdEDv6meIs1qbM1yjmNgCAxyPvIfcORXCtNTwvXKVP+mi5T
4y5Ti6qy+OJmzB7jpU4IXQWhG4qOyAeUE+DfPq4+BHDhKjplm6UTvIQtHCCAtijHBa1UA0jibks+
WrpZdEQU3bKpbeOWb6Fc1aZ91kqq7TLDJk+VqYt0oEpoMwZOoy2wPEfgDXQTdPY+4UfJJKy58ShJ
FXOMFBjD+4nf027hOdgxuENtglnQDZyMEx4ON1r3Adii716/iO/Cm5Z9DkxnkD0Ny+zFQkOdeWZR
QW7ssLbDPvWEdd/9JM5Kvjt/08OM/LDdNqqGBmLChe0+T26SnnVoIN9uMSc3x2T1TCQk2EnsJKSf
4wd4jE1/b7iDnOkVg8Qc0v14YBVxFGH/YD1bEj4LbqvCCYk8xkf59fI0/pp/TM3L57GOJFDPUTE1
T7y2zSY2Z8h+aIijsBZmI+vkBmhEXBicE9IIAX+e5H5MaLEmd7MWVS0WbQYHOt8QYNdcuio0YZqs
Gx1ygpTlNdZfMNoiV7X5WnwBgl/mD9aG2ylf9YGGsjkPTxu8VDJxCTN6t2zSAFR5hPh4kB2XMNGz
728e14XbFt+sY/yj++6njk/pSXkGhEATtdDKrlqHVasyi2fFBv+7cSXdzoYuzYT4KKsAsOP/h/D0
PL0EEITHbpcaeoVEBYHnzAUshhayPGYHmlDkdsMzhHDns2eLVfPurQ6ZVdnFY/VJpbXmCbCEU15P
gmWAPRf8k/bp5t6y4rSfZ+NEI/YPfiW7jXh3+q6igHIJ29PaB1zwQkFOTVkoTB5u8fHStlqyH5ra
y0mS2TXljiwbJosma1h2cSdq7xv97ni86+R2TvNU0SFmlAqRfEhoO7/5A4jYT5rb9CkodujpsUew
/DnkGQybCTAs25ebuWtw/sITmfXlQnNaMdIxQ0Gg2ZuX+SRTP9oL+ZCjwZuCRRbeNLlMnPOldHlM
7Mdqw6cAY/q7vSSBECTcV8HOkRzL4BULjC6YZ8yblX8SIubefDuVm8Vjd2F2Oa71C5XmctIAHw1x
gEpUJVgsF8vxxZOS/MAZVFv+tlZpsjLTWFDsGD9mJylBELLtQaqiGrlUcTrolP7VzmE52pFwAPcl
xWNk6UizrbCLqbNtWYce2qXqwO+F2c14CBda8iDMY5k7r5Wmse/KtsHZVHunyAUAEmOFsYgC8ILq
JHRBaWqsFmcK+bh814/cPhP58AVmhcpAcekj91T5ETCnjUya/3jxjk35z6iEfzU/xsV4GiLYjUFG
JNOkOOqmfa4/94VWo+ahXSzgu4rVpxzbITJVWJW9m5CrjYnqk+Enb+trwayBjxRrq4DE9aRNeWd/
9zDt2x5jIUVgEYot9c2FmEWzuk+Zye7KncIkuermTBIateSqTlOcKk1vmOT48GWgxhPSMTBnAul6
/8nbOkSchtzAAbmthdo3mRvXchyWujVQA+ncg7ejZOBcTy/GWTrrQ/4dAmYZeAes2lW4y+zN926f
EVqD55kWqMLcvXuU4RAyTwL1BxzXWv128yYOVtW4mMJ42zcycrPfm5Gcy4vdk0d4l/c6l/BGCoxR
IvW0N18bMCCpTSj3xasL3kcglVQ/1seGTW09jMsBNuzUENwc2FciTHWgP6WbUg/lC1qzhM49SzKr
FNUK58jdegUOSpfpSgA4F4sWfxI1vsoRXsOedj2sWHyqczsMxnTUyUdM47xSVUt6H28qnX0p2apE
PCYrRmsYiarlFxcJTW6bWv8W/1kbtoC/FGos8DD725eHXbOM6Z95i9lKbOcG1pB8XDmTb/APWc+0
XvEFxg+ndumZQeew0t0Gyyjr2MIAmnaFTllvEPJSyxUG7so0Qgx/RwymnyKrPWuBMSq5KSNi0DP1
/vInrysD4ZaVL0U5iABZMEqAryEXPsk3sixT3m45zLA+IR2ipctj87hKZ3xR/HpPzv9SEQGWokyO
xcS5wZk6V/JyGpVJo1gNj8PaEuuhrx3Z1hxWUThaLuHtjK8JU3W3Lsro0QhRKAMCtac/yzBqjz3H
9akhlSgcEhkC7sjKsZkCg/l7cHC76sPL8163rLNRidvqpSDvCJ1AdmiZGKbRe5WkbzmwCCH3oIPz
bxEq2i3NEFAsXj3PJUFa8jCyv5gwsqzG2oXc5dM0nSeFH6hwTQanN6MC1g4blMtkM00zhXi8ahY3
yR7vaBEOBDnL4mUFgs7S17b3yUCXazTIlJQpNrK5hJElvXUKAMTWc8/6EJdPb8orwayw5OQrDknY
MHBgIx6Ji4RIBDqYfNbqatflKUKQFb8kWzlBjpihLcGLV+VyD1j4kBZusQIba+C7W5pTUB0bm1xD
/L8PD9neZdKTvOVvgFaR4OV0lC96MIKQR2ml7X+YFj8B4SCldY8BUhvmLZBrwtw/gIAxx52PTSG6
54KrmQNlrIF961+dL3pzrKsYHYPogt7OAv+DtgH10DLRNAuiSoa8rplgGwVoqvDrvFw3YGvHEri/
KiIsJZiGDVsLNJTr27yba5WGUp3laBZa4wEbsIH1lrsV/rl/qvGA17XMgrtnHqjk2yJ68Rj4IdfG
bffr7u1gS61aTL1ZD8mmO3bPreBqUfsuCPSmWnAjoohNy7sCZHEVy6Y9VduSWSep5BrfEGYBaU0C
iv+PtWxlux0a3B7Os+u2gUzHvWc766RILRqoc18hwxAB0k6hbD1ppJsAE6sb8ZYEXLxM8y+P6lOK
59y3DDwRtz/WA7NjxeKwSkyFj6r+snoFTce3VL5FNgugLOceqxuSebVxPrSln+dFwBbhvJilqznK
fE0RneUwXKjKQUAMAlr30fYK0Odv6Vp1ZEtKaiQKaHs1qZ1KJWK2OB4nnokW2dYrnMYXaYSSX7OL
sIp2XaGxwnecpke9USniPHpYfMFdrIrpfdcSt6WZcmEr2aL1jbVtr+ySsg1no9fgDfmNsG2nyc6n
uVhUWOecWqGaQTe6wcPe9GADDUWicXmZvpc/6Yuoml0zLMXoTOitDJld7XlJrUtHcl4aln5sRjtI
WWOTUzuToHlVs0/ndXiftyjeO7S9a32TIKRSF5aUO5JWMu9O46nErp4Pn6yaCvsP44jpmSb39L32
lhkw8/7YfwtkIDaUxIV3kcTBv/++DjAxhofXbS/zHEySS88hvQz5g9XTc/QLXrIb7R2Qa+mGOgXM
XeWy+7QrBDl7jGOshxOezNMGQwGNPfN+yLqvwvsNUPpr/W1wL30be4g5pkqhKK04eu/d9ft5EMaN
X8wEDlBaT4Wvy6jSWb9Tz3/Mtycv1RHWkSOCTyxSuR3nTh8liWOZEX3xv/Mzy212Hkej2HGayUQz
8czae3frat1wPgij1yABd6/Wtct0Uo8/2MT+/uBYoLtGpf/R+Bz//UE0Xnzsfvev1ef8T17k04b6
Z2dADpHbvf7DCj5v1rk+Z3/zI0McI2AqNIto/g0mVg3qIunq2qSFdYfJNUYDjyuGNpjxiamHqc2U
1C8gAUX/dcxNy6bpCSsesI6h/MpGdtUi/+1Duw3yjJ0B94cdGZh49kD261V3pPh7fS7YnApkec5j
0WDu52JyibqhT14LVvQONyHSMxY33sofVqPQJlZm1wnmnAe0/xEogwphbzVyW8AX2utE/vC809J5
3FptXs/FufrjPJjPLWpBanz/YNBxgJtelQrP5Wyhv609rCYzFW61USh9lHKiCJ3OeaF9J3tX2FrM
u9fMjUhGddbYFZ52crny5K9SaiwzZ8oGd4TruHyr8MlgGHk5/+xOjs09/FR1dDmVOnnJTHXFCvz1
VK61MhcvszIn51VohJlWTi8WKLBLwZKnZPbF755Pn0IadCs3yrc1qmmxjd7nEUgBVRfG/v+k0MQH
HE1hA3tN3k7lSVbj8Whsj3ReESwOtBdxUN/wCaTN707F8uf6nT0afZ9NNlrccNc9dH4SLLP8u0I+
aBbGwYHKiynIQ/c4QnWnuRaQFQD/aBhvLOzqHw4akevB9olHEk2q0he5xSvhirBeTIMBS4OlzK9G
kU7m4QOthjbW9sgxBxll+l39DbTL9XA9FKUtF3CNEHxfHEvrZ0F2+zzpBEyP5OkQmst4oH/bn/Pz
Al3TOO84zL7kdAnPz0H776MmWV58jIsB4giUe3p0mK7fA49ATi/IV+PTI6GTb2Cb2pcRH0hD8RfA
lfxcVdAMgmnZeXwEv/2q9Svk0g7RZDQbEaatrIIMWo345blJz7N/bvqTVaM6vDZ3DdyYZNUPnsIF
cIUd6qfDZsEwdsMM9dwqhE70wLyeaOxgBS5b6ZTMFncP+d/j4N4Kw9/bC9owJhPcw+FFlKx9h4rl
jVh9swYPegSiPXwEEovcsgn1uxntQvNQ+3L3e+340QuA7t74Z6phl1UGR5ksARjxG/MrJkSKxr++
x2dY4WoY8hK7PP44AfXutd4WWoJXM9gWgyDB0LFnv/mTQ74xPbbWyy6xxeXPldtIVwM19wWCbWi+
/roVYEHtQTQ7WYh59uYUAyX7d6qArtZBUk36d7/hzulNUWM4xWMSBBTRi9rW0pDovg2ShDNYeaqE
QA6wD8fYv4UC9yGySqSEIsKtbJGoOJNSq26BtKkTxCsTi2qY2DnBKdjMD0EtEfnEf82CVZti0tK1
miiGHiQCgDvsY32JESNGU0u8PFeJUNALjSX5WwoqkgMTIb/RLpeOY3LpSpYSCrcOZMUCndLFOhG0
C29qQhmw5EjKonG0+IRv+by3Dj20mC+tV6BYYMvX6QCUYPMPvDlPi0nuOUwXFo+7z2oj5Df8iyed
41PtdfVwKRotmkG+5gG197NbatNkKtXpNVqSAbwsc8VGpgifMD9uN+h95c64UNsNi7kqk/jl6vOQ
q7Kh3KNr3g857Tc/ZS4OtLT3missnCz+af7lRi3zJQBCrC9THeUjc92LUcqqfekJ+PsB+lIreFLP
h6g//gkO1YtHvBugEowgXPlAfs8MArqa+XCfcuVzZrBvrXHxJ31aj9r8f9ngXYuitvibd9HG/8Gj
xz25wOxl8ZJv1wabF7lE7Xv3Ysc0LPbNJ/LNW/i8lc8KHJ5ti98pWjWM9RBpvz02Ai4+FAa1ZlAE
uLXvg0xzn6461RG9+/3bvFV6YsDzcE5NifUxSxhOGZIBs9dMmnmeNk5NqBljslO065STzWvtZ9fU
6Jx3j/HqpWY8P34IAXJhuvl1RHwD7MIPKrdhZNozymCtkr+bkV28PGrx+eceI28Ncfx5MW8eZyQZ
A6m62t5ipl4E70AjJ5bfK3XIRMDDbAer9nYAGdM7/eZIjN5fJxRU6pve+fX4OvtwZlHS3T6B1ncv
veLo/mxvKvoP/fnP6SXYmxvA4HGxYZVPhTHf/a3wXcBIWj+vSD6QwHpUx676Wpah63p4KX07I2XZ
x7j8Uewt37bf2Q/9UrjZwvP4U3FeQPy9tD09+Vfgxrze35GE4aimCFF6Rh2A8afpkwBjmEJL5ek8
qICIU/Wd1b04o1adIdpUtVBGyJhV+DIatcXqU+wL6wdf5i1osR76oZ2TLp82H5uReFDroOM9QEw4
pEGHADx+DyGQ3XaQH8Zxz9dWONk/NZHLL56DQ+tPk0rVqPHm031Sjcnr53Rod5dfMnfzd0d+ASjo
sLommbv4KsnY7Pul6SQqYB0ux/vkorO34hySyatXM2SviVUwBYeAvz6Zbn8Uf0tNI2yT4cA421JG
mLJBd5PBpNdUxVn95mCSKPpt/s/VKHzlJMr8/fNYbSw1LnTJzBVfii9QhKtHVyeYmoWVZIcW+Tr2
t0HXNBfUM2RNe2rm3B/dJsUw/2l2/MDmik6+s1ZutX/nDqhho4z9UbNIsoJSC+GPYIa+fZf13E2m
4FKfJkGFo55bRHy8FLVVKu1feIu1r+n3ORwwLNPDoGZEpHJExrP8c3lf++3s1xFXeRy3Cqq297ye
8nsI4yNwqBxASg1dIWv1CVe3OjLnX0gefoK+c/Hz+uxBjbK9yleQe518FF4dxsW2JdmH5XgRYUwC
NCNktHbSKlkS7TQnM7KnLpw1HgAnOutYzQyoLpvPucg1L31cqi+XzPfm2thv2pmatkRgdk7mvV2l
f7r2auPnIyxkqYDc6lzfMZDzmikTY0woRc7JbN5ZL3vFa9sNXPevy3Jvs3k8rx5Ot4ctENvl8TLr
0WDKEOE9N1iI7goNevAM0XQEtqekSIBT33oWO+n4FfzfwGHRSRA5pC4Lwkbp4hSfMo8rCqv5+bC8
HWWv8yhT3mtPKTFmQHLz9/u9W4RNzd4Uh+fhFefxwFr355j9Oa9789tfdv+5Oqar0nte4nGddKYn
ClNxcdfBzsmUepvz+/x+q2+QgcrzkDT1Z6T0vQNcr8Xtubh9vJT6Oc+AyUG+2L9sR5tre7rsEYmt
TJkCd7I4oEHfVu5SBgqkqkK+lTMAt6Vzui+29uOYpv7q3DufvJCUh3KOZDh5pNx79dA+5oidN2eV
UfGUrMHnGB7sdJClrP3c8Sk/ndRLlfaZKnmpm509XNVfu/LrgmURfchNVEAdO/g20nFrjfAFeemJ
ELGZl5LseRzteJqUP/K0Ci85PnClV/A1C/iQ15Kb/CwrKEwVwPk5LODx97ItEi+cR1eciMpuoTJ5
m951GlAtMtBn+SBaNx/ds7qweoO59lEIXmhmENm5Dm6nGsNUpRxmA2YEvaxi+etGtPNy65ecHAb3
91bRjBEB6jiq7btLyy2bVOjbMIfcJsdi78DyrRhLnChAc7iF3iPZe7GyUBjH0UHBnWNq2eS8lKnL
W2wl9ca20ia+HYwRpSi/W+kkUkPVa4nG50RFGKaUCmH7lcY+z0hl4jJhuLjLd85AEMvevvjPZSJ7
6mWznRnc9LE3FfRy6+aGwNYV8Uahd26O190cFZlTj87tbtfKowOvGod59xrQ1qInTf0FvZ0hOx7F
/qZ3vbUKwVt1wCZgQ10pO6K5n9k/FteD0zK9OpVzjTteMmWTYrJdtOeHiOzaNZ9AEtfo8IHPXlob
WtKLBDxbNmf3bYutzKEzwUQHtUA/ZKQ3TucgVrtUU3O3TLIjSf71GDEZKR07tPpNsLHT8plmFqJm
eY/zZDLnDenpBo50/Xjk0767vl8WnftiUKs9KDPO4+fCnOtj437sTIitQPX3joA0k272+uALC6te
rfSpTM3s7eX6rpBKjkOeRBR78bCZD8982rhHUJlmOQjGT3LA7Hgd38FS5bmGlheZY3NXIXmWSQ2k
x/m2RFx3VnguZWJOrgrt/XYto4Ygyo/mh2tjcXXY3M6dy7VPLXhFwmdNfSH2yNeb4XXzk9mnOcpQ
rPAI5u16mdxzad3ZZ4bFa+e8+b3c0soqOeuIHZCa0sw5dj7tV40jFnEhqSl/wY1y6dRM6pxcb9JT
ym0Ph3LzeItWud9JkWNpWrx0yrrwB4zA6MI+D2bpbyuMr9Mr9kwhvmQaY7pMRcIaPNe5aNCSRqOq
HyqJSFEe7rfJigLSLa4kmZeSosvp83YwmNUI18Y/xKVVM88Sob6FOTMx4gxR4LIdz2v9KdCWWaiu
Zn/yAQTKnHJzNRoO0t7XXZujM8HCEwBEOfBwhotzzxumtaASYUkA+WVCp0L9nl7CT14amyBea0bZ
9R977XHUPlMCJQ2EmCBIy0IdYT26Qk+dcu9IFbI/BYimX88/UnmTmt2SEQov4/ZMm3xmlhfpSGuA
0RliGjlFXK1vsklt2jB24EBoVnDKJLd8Y62j5dWGWLwI2GZLbJ8P9s+KYI17sn0OM737ySE0YO75
+PrMnvTJAg4R1b4u1MvvoBfXseTczDeav+ZRwhgqfsGQDe2i4rvzaPebI97twguCHuRGbVJv2QsB
O/07+T2hc4/EWtiV8dwoMlpUkw1dwzql9nkulG6AIQfQXZQlB73zuDbZMg8rK2JOD9fq58kcZHk6
18uX5WPmuH5kLXXNGFzznjuumodcoVs6Zd+P5UsnNxt38pnVU7lwEu6u7Vzp9neWwKzLNcPQfDK/
6BMhCB/p2zeL1HBPrZrp6aXLYG4SMKW9SbGRZZRz/zrsGqfrR4GCmhHN5qfsmC/8zqo4IhkCBlPo
MMXZdD7K156mhe5qIdomq7UeSBhrbu7NOcHBsd93c4f2fZJk761ltXUOM0vtxcdVrb/YDo14HB5M
uUwRJyTey++1Y+88bhq5lsrJrvwQ5CeRrs4g3KsWlhZKCC7Z7tjfbdvsj06TboEA/TVZ1jp5priF
pHRpVirdu3U/a2ROzbOKZ9XLM8O+N84CscHz9jG7b2RLjRu54XmjjPZ96i8UrY/7a+Nya933asnk
eO7M983j9mFVoLAYnA4NbcvXjyl0yfl1Ueufp6PKdTi/GvA+oX9nslyv880DYMrq9LdYPhQznczl
4VJqlFTP/aNJ/VGbGNMNaO+y6Ve3L7Xt87L8jbxS0YGfddeTR7+WVu/nyuhek4uuf9b7Vjb3PDmz
pvuc7p6rh8dM/q+6YVfzeTgDi1yeDuPX2v6Nis5ChCvnnuce7ALPJsmOhybLi03HwOfGkKDWImtZ
WY5K1cf18UHRf5v19gBQ09aGt+z0bzejrJAs1yAqiYHVeg/PuYDXgvIJVAEQRqUAkO0FALgcQMCp
uXAcILyHJoeVNNso4iauu3kKXtT6k1sCn7180oT9O6eVbrW3+st9L2T14/aOjIfWVhAxg/OOxb7k
/nZMN81pa0aT664MPXZLAQab8ouNA3RyOzxEO6K70GntfAgEt79565gS1EHxQ2EstHKtam+yi9bg
qQC+EYQXsqTl09qzHKWU1tCFhps1Cmws9ByjSQIaHC1GpER763Q+yDULBNbyIL3K6HtKtl0vWeO6
TcTZA3BewGBumrfGrkMswqXmG8FT9Jqe021M+eS31IKJivYeCZWLtPpBJM1/V0flDz9GH2FDQQ4Z
tI1dTmVhS4OYDMOhnUl3Sbadbeya814pnnbLydQlYx2+Tbtrtap+L7Sch1p5nsT5+k85uX+Xe/dh
vlHrXpr7USXeNZcN1KToGP0dmusGC1lAYeP/weKFI0q0jXR966As8aVd7AXw6hoKG0r46dJevMz6
BjlkXeat/MN45NX3FdmNS/NpHN0eDOriRZxpqUE8Gf+jPzV+LA2NjONaYA+bFTbKyaWp3Um+Z2oZ
zLsvmw5h3Xjaqo5+3s2u2rr7DaPvCAglOjUzFgPB5sQ1P5ZaywZrsNTXv7kbmrxN4+7rsNYy+E1O
7mucUIRLijivJuN+AqPgZNPxcRK+DoEelpsQGmEZWhq35B6bRUROOR+vrI1ASdz/H2IwvDOkWjzz
EwIGmi9LXcuscehUEwy1VMKWhLU9jv6e9nXlgq/N+GpQ/hRqqV6gqrHz/wY88SxdPS3ieXvhfn58
ow3AXzrmKxkfmpP4JZOaV6beZWMdKaxc4DgiBZHKQAmIjCNXH0OiJ9pNA8zocD1cQ/kCNcB24loc
Hue8kRvu031aqGsLaIhkI7stdci7ai5yab6HbhetLNQjBDBUBpkVDyCiGRZT4QPWV+M3kdfqbxdb
tWxzsoqrO73c5DXN+tVlNi/R7XEHiw1SAS29MwEWUaOCtT1tzbsHQn8BmgxR/UwXhBLjuMf+BRjV
rJaYBcAQ1KhxMN8NDctITwTSO9/wDo/f5qr7mBssMA9WUyTOWpPVh/Ai841dkhMFy0m+Z54zOKdC
SzRPv67xulVsHOOeHkT0lY2KDS0OTxZM1btNoT6TTRLYCdkotGS/1sDgevm2VUDHsjXvZttwTS1w
6eTWnpJDHIP9V/yI3MCsLwHca53jXLr796x0i5qsmNxwQNKz6/L3ak6U+G0s+w9o8q7H0jhan/MG
xHT3mBYbpQFgksWG0OAB3qJ8W1OGjptlNI4eKj8b333QvDLOfNtCUJuQBiFKX1Dr5h9LPxuusGTP
TMk8O8wGzZ58I0cKy4S8p3nlbWxFDiNFd1wELDbijLxiPbNgByNTiOBzPNMz6LzpsGZOQO1DrFgM
15QtRjT188ItCNdMZLbCyVE8u2KcmLT4jnt30iw3pGER4UYBmLxc/SvXNEW3gfCV8UH+/2jZ7QMM
Wt1Lf/oXmVmtGGs2Z71pOkuekV66xzfqmaII/vY/LHQg6chboy/Cnf5vB2wPyyrRZwCyiQZ3H6/j
60/Bi+uyRLEP+wTm2KANB2bqZottXlK+14Q1Pjfn6ezBYgjkxsA3KHsBYZFvHoOvVq0OTuVHcLtG
PXE4/FuZesgUJALz79rExugEwxzy7Z6GWO6ZEn5Np4PA0EoQgewZ41pdLodSfZouevPBwtmwRReq
NkrfVWy6GWDveFgghtabx1+mpD9UqEiCej11PIl2Jtn4XgSZvg1hnVUTqQsQfZZzDzUXlwKrEx+7
d2icIEu6YPSJmpaQB+9WolnDP1FtdEjlLOggFr8nfo2vVl8gDZj4ZJp5dIMirxs496/lU/h11uak
LtKtcFHQrtssWdLCU2Hw/0q5tnbtEAsDA2r6tGt83cSOnUBlF1h20ItO17AogKecdhhqh8Bks8An
GCr8Rr2M7KjQBAHGUtsbYix99qqh5D1DrjPK9ezcWTN8G3FWy4jap0V3T9FIEuZISakPQ0Rw4hyb
MOAnYAfqFF0wSc1zYkSOBKWNj9Eq+ubOk0DlBAqmhEMa/7ZEZuD1989D7SYRCRSrsGYh8UQq6UV0
tta3cbEx66MRNoClOB60M1gN3Lbs10PzmF6/6Sci3gXqgZtCbNq+qcYCOr2RaRKYbm+/8/1yf+rk
tQleNp9ZwYWH7mNNlM+0Dp18f6elOsg2iJX2K11jxXm0jlYx0aKm8sDRj9ohOF0SwxYvYEp5yiZE
vaGRL34Z3nvuhyZfeNHcqdA6degaCYX5kC0pUpJjuoxm8bJ97m0bc2mAY+YldL+r5PUyrXHfWZ4S
27V8oCL+SKE7SnYosXrkpH+2DoxsM9vcNv5j6c6aEtuWIAD/IiKYh1fmGURU9MUQtZkRZObX3688
N+w+3cdGhr3XqlWVlZmlTnRNIPCNNUaH+zgCHzNQK89GIlTAuh/bltD5gJR6o9y6ka/l6pkqmLGM
Pn6nhNk6SdIEicSKrfuYNUuDLjggbncLD4IK33qzCsV7aJlMChtPTCpQahwaoQ7UiGukGnztLfAM
HNgicWrM+tdPfEEBdWdLbYXqLfnfpnHttJZMTIxxsinx4RuriCuWtabUV9KtPz3shlaJGHBsMstt
xS6DdDXmY+mTJUqaYWemmvcm/JGAQKMQnN70qbUT++ENTIBgz02yjTvnyvC823k5rbN6/sHWxoFD
NiDBhrJvONn+LbmKNI2H2uL5+gmLSbb3zxL/+yRPsRPkoJAF1a/eBE4Ve9iIudqwf+dizKGy52oX
vYLL87blZD3pk6Dtisr8iGEWhEWFUAv1zhTPsxGsOzVxi7DVqJnsjwxpHXlUO9nfdObMJ2CuON1G
mUGYIw2MLPlobpRcc1X/bUgUepmyE1cKbogRhcbhQT/1T+v9bzWiI6mY1YoF8rb/5/etnPoMf79f
Xm4SZJeLhQNL5cgifp1acpPXda9k3e8lugc717FfnX9liGPWNr9OZP3aLEGUF7xJIqYdasvuqb35
x8qJ5FAthxXX/yPmXT03BWVILUVWWX4j0c183Rp23IP+htNh/RridcKzSvh2M9/QLcHQ8o7WX2fu
1InBbHTsZhxbGEMyo0xr3vtz1zw708erl0I388jNTXR8jMJDRdModH86ki88orc4v6U0lVg1cAt1
g+rgajH8VvedZc+M2XqyeWtq+7ndltTXYmS6QFvnI6VFy9/PYknV6ZeK+lJJrrdw1Pp6mJlEw4Bn
zuQ8yeCEYStg6yy7nreFRkSCG8biBFlOcc7F9knqxUKtn7vZ9rp1nUQs/aFOKzZKfw7X7vwOP5+5
d3s93I+0Os2iYOYYC8FCfNaJou6nfw2dlN6R1bn5QJCpratzdwR90jYM82fxBHHoLcndOjG4h+nr
r2v3Z5PNzLh1aWSteis5xcBo1o+8hO8RsRZiTeExfLa5QD5yiFWplAa78M1z225tvJ+glwbKTxaG
Bk2eUT78i+Bh+brG3AP76+68mxyZGDPYTXTo8g98qWulzq3PvZ+nnyabM4qWYHgnFGGhTfjIBOBO
SKkgKq8as94xGugDTEVnZlgZWpntrfps0ygQyCiaXjZAommOrfaKnhMXCxmCyoYu58EorkauvqFz
uFrJ+uRNIyeq2eHqadNDTa7qbm9G0SEttvcfOfePidjlZkvrcTYNo+ttHvYNda/LgWdc+Dx80Eq1
fMrKz1vEvpwTTat1tGnvG6tv4quHOMVUZiNN3o13Ey1WkOrj7FoB8MCuo8QjWK0eiJASfSNxf1/Y
LEh7Zp1rt2BNLNqQ3TYXSn1F/Sa/kv90XseE4bnJ/ItLZvnssxw+okZOOqXRhVyZO0Vu2KK/99bd
kkUfbTgxrvEevsJS5XU3Do6fDki4lyTU21qQu3GEW6GnGkr/jaTg6lk8Po4qm4xMb93KO5IX8iMr
uaWiY907V7GLfX8s7Psn3CLNM08vcd66ta3Lj8g2RB1qjGrJpkv3b6PCeDPlKcvkr5d5xKDSqF2L
SXF4KOrrF4LVkuT4Xhenq9pkZUdSb88jYc3ySPNInbHqh4v5WZdpx6qaqXc/zWngyGwzV591dLtr
cfEJ70W7WMT36qzDqr216ODN2VHKB13atPYmDFJflmkFctbK+URAM+BD4ZQqeVdC4iYM9H2+vdPu
OL6O6VpH+X+nZ7TbxGdmkrPnb4306PaAO/dbL3WZFMEZ9tN9J8rm0uNEOMF4byQ6xBq8CS+aiEOd
1sW/7eT9io+m/xq+ylswhAQmyDQOysPDqikpp7xbdXDU9BhxqfQ9F4oNnAw8ofnncbj8Qn/aP2u7
sjgfmIzj0enn7Rdb81GOhBbmhEc6VkS46aVBYrLpx9W6ttJPye/6Ur3wePs+PCEnzCjsvzTVzNL+
AtyhLqyefqe7FIVD2TA7je3dFxw2yXYKsO491m8fpUn+X3AkOuLdF73AdlyK0ZqaoWssrJQARvUj
TCCz/9mGJiaLTqmze0xjZ82ekksNgEgoEjIlDjr1zBTkenrglf2MZAHJTShcRxrhb1qKiZdzKzeg
Uj8wUb8ypFy0U1MENA05XU5wKDWyBPbQQqrOTWyWavbb5kf96YFLTejUuXh/nmNsHuqL3TDHwvXe
DPbBsUzE/b7opQ69lGFQxSpiqOdIvNffb83NoX7Km1fTTM6NiW6kT73cT9tA93O+Vtw2uM8qJknd
0/WkouVU9Y/3DLnaS2LbSuJvrFs/bGyu1cJvayWMqvZYtOaqyFZBTIXyXw1kDiesxKFKn2KqFOri
/KjphOvGybY6lxdtTYNQKW/ZPD+eUg+XZE9nIn3ozo+NtKnsxQE9V2k74G00h3anG0VCMPq5eU1P
X4tsC6RR0y8a7H+WkFj135oGBhM0O2K0bRKXcUe70TlfLgQhr7Yw3GY5yKwYe5aZN92yzf29npvV
k8XmWeNI6n2t7DP6TmFJvVwSwTSRTAuXzu+ssSu1mLMsDt1kse+/V5Kwn/6uaNIOc1rQd7KHboL7
qhdOYpDP1n9/m+jLSMz791ookJatd3L8EzMJKl+A1nxW3X5Z+7BQoDKuv6b9AfPrXkFTvyQcFK4W
4g7KmQnq9zRXoLKhwqETNbNmhb3XSCWq53OF3GCeqLJIxERzmTJYQsXqRnkzM861soTeoA6doxmQ
f866QyRD0leUhTzcQhnIkAIVDpkS/w9Jc1dZxmC4WDpaxp62mEdVjw69RtfmOzssebpd9Re58Wrg
C8eoyjuGGYvnF2136+W2qhb2td0jpsYn+cglXxUHiTruzAMWNa37/cdxERa8BaXjAybpz6qKkKaB
c++vSqZ1hduArWmWEaITQRcagjlND1hduRezDPqZzjmobKiWv1M9CCZMaCab5oXqkXm9PAl2id09
vU4ZyVBNziebSw35iJA6zX9M/6DsnR5e2aIM72hAaycd4jxqB0IgY4/H0+jwgXyITJv7XH9tiOM3
34X+7VUnRPvzfYazbExnWWhJfqiZSZPCRWuqgv4phkrpmCNzLCe/g0jm5TiNUq0Gi6t6/JciG3l5
H5LCNlncU+U9YxJumjdjcYXtt9O/CAAaJ9pY1wdeX8/7Knz2wSboGHS3Rlp+XXCevPT0YvdiGju2
VxeDMFjDhX3BB6Z9hKZBHMSXmvZijJOesEv9ppXDrL+fmBkE3yVFMFnmsORaLLqZ9mXoXer74dyl
P7SAoqV9qUoj0ewxNLect+Za9a+bS2U+zQ9/sKhKo8PriUjT8/bTAErUcsxi/KgMBcqfwpWUqIgb
ZAD3ZD1OfLqhpCKn0a5VYANgfFz5PPWkvwVNTf3Hiv5i+vPn83Axub1a/CJlgWLQ16ApEZ62JMJd
h8dbAa9mUSMmSMO6XzPT1NSbzg8vMDzGqcq4UeZG/lHd0xToJJMJVbPVn+/j43JaYq23D8fPQ+Xy
HGVVrm/umkmOk59BspmvF9qXbq5BRGemzbxeAq1DEZ82hg7DyzblfXXRutRPrXT9WimMBC40SkZF
Jir3UoFMjhmujeT2o/lQYgxoR/p8NAJ6wM1EMvDtWr83Cw/n5+zntTI8dnCfdbawTy/95WupU3z9
nWq6/dZKvezgt5aqnZ923/eeQVLtczs75uhT+x04IEmmwEm5frr1J7xRFy1lE18IO1mlzb2mqGMH
jUIrvhQ6qkPzMSV7/35vleW/7OQ2ufc18XLvRiHUFk84M83F03tryUQTXZZJRrqXArLqCjKZGKKd
GUiXqtJaIcCNlAnDlHbAqp3obzuJ52Mn5+SbD/LDzOjns4hnXzWNqVuk+J/DSzQu37s2S4jary+7
l8STmZo4Am/iKRAvczHouPLbvrWK5Vkr+ZoZXTXGRoy2nwx97//01mHcE8Cn0dit2dv7q55M4/SB
siIihFfJ/eXAlEnO+m/f3Y93lEWkUP/YW8NW9lyjGIw+zr51XWsU5LfeqfHONOlcT56IaWJ8eGIa
wW5WKUyTr/P+0vRHhGq6nnp6VT9d69tdDR9iJ/d73DT27esXzmqxMZk1AZEQraje8Mxl9PYzCyMp
PiSVCruxbi3HpnnV36Zzg6ghQbUABuQelSJEb9Ur1diwcVUiUFehBXI2r/xBf9vWRLYFRboAJoGe
AU7W9v79IFkMc6JilbdpU1+O2cqy6oQIswjH9QG06AE0NpxUNrBk+V5leihPx6sKom1tXz3VzxXv
oPFeXUkCU2XwcviSUFWDdAD0YBrwPmD4t8XAFg+/nFS24bPz5gmAG2LJhRYSaRwMgA7qDQ8joSp/
465VjrWPeVnnABO28vmJQKy/RIYF6QsIK+3TYBP7ZKfK11cANfrSkm+eM/VJEaDke8vKs57FM3NS
sOjbAvc4kFObhLnVe5MVQCNbLfG+CtuLcANDa/X+YoaN4hIW4o4gBYU7FoJBeVERO11teEpv1ynV
3uv5aqa/nGZbed8vVM5taGM8t3tybmd6WTyBbXPHX6to6ekEmysOQ/G1q2XLL8dyjBiPB5cqudq6
/HIuf6+8QR+9zG6zJfmqDDlsecuQncjsx+HkNX0LXBD4BFcCI0Li8nqHAREjk4Fh4l9/fYVzr2Cn
XocHuAmXyvOpPHl+fvivaUTbrpdTrHzN6jLa6tOtfAFlzhuAdmBmeOoEKhNmYlFaSqH9mXKBovBn
dAXmvXd+vKwCTiwNKEOvGdSarwYu/clPojxegHCvnaIok6gdA1DyLH+IKHAzIjGaj8oBjOFNM1ax
wTJgqVgSkNLhFZQSQMXdY5470S4KAFH2W6bCqzzka1//8OC0L9xloBMwDeMY1BFGHAxjoEz6b400
mESG6fnnlcE0EDXuIrDrhVI40xTorLZV43MYSLq13oh36X0DUIqWRsHNIqn1aYXRd4qUxGdSI0CD
ff7F/QqlAkebBwq4SX1ZB+TO/xUeMm+uTnd1qGM/LwmCILzYe3xpJvia25/mctc2XBwL73oAtxm8
YEgbwTdS16yd0H8albbBZ1DWiho3HhVUM1X5k/kNkpedvfzf9Jm+Y3f/U8+Vqqkbtn51T8tZbO0x
ZGY1OY9KwSEhYVl/wTuW6ep1QuswK5ICDvfbGl+SHX8R7pZqEpXxFBqwNDrFUt+03t13vbvBabhg
ovaw+M5+S86v6eqfACCkmdinpmY8HTRrbULy3GnMgGNNQfrIS4qKQ+dXq4fd8qqWczsQaswWH86+
ZZdX+boxtPpuLHZ2FT/uFJVw/ODrb1+dx1JYSvDSAh8yJrxIYYl2MA3/RD2/r9lvVHlMxv33Bccj
W/Vf5Fhj3fHkEcV+v27POawlsnkzSn2AfW29r93YmBG8/lZLUGQqUTfWz3wUTFpKVYJZ/MSFAvX1
4hZjyiAnPphz+4vG2DQgiYYkkS7jMkooRzOkhiXdpZytsvptXjUJc8g2tfSslpY1GOGrsMMVp5P9
4vE3/yevytGL8bPSEIhiTOV3PDUYcuwLdHttMkP6TTAQWgFLGwY4sQSzrfd64WnX3HaM/VRjptDo
psXWbpoeGpei+QLjw0zUfI74RVnRyra2nWQr8VR6Kz6e2+tOvsrPpjeTmFz6i44XTVOVHRtSUbpW
57AJQK9r5n+hgyMTrpc41Jeqee04sww0V7UClAa37mrZT6wmRtBuLk2OmxlwRGZg4Oo808qaCPOd
xDj6cJSlZrTk5eyVyppPiImilshRJw0JCj9Te/TY4KdKZWE/zas3rO0Tdysisgu2TvVu7IQljZJK
Q1as2yHpDwCrtucKoee9ScPIRQClluhJzXC6tne3ZiLTQwWSpiVffzu0vtChc2fzdybNGsXuZZjv
5nr3h7QpMv+yLspm8jPJd/PdndB8bBb61+aIq1470zmgneea+4cMXOHOBom5YXPXnDXmL5nerHt/
OE1Ok1W3+JgfFAlKPwu9RTf1kK2yQG4Wnm6myp3b783Uw+7fYeL7g1lrP0kOwjcx1U++umOj7BCt
6TXh5RjRPOyfUpRAvzEMiziMT97mYfXAzE4mtHvMIT7x1QF6RktgOeQf+teIh9+TRuz1EN5bZ58U
90fXa9FgrdN6b+Z6781ru9Bb01dbAKdJdlDoaYJ9ph/v/eso+yWvfp31Fj1Mm+bqqTRaPV2b88fl
40+PtaCPHNGPfU8zoC2HiZ5VCraGE4fajh/XOLHrWbQB1i6Yfllz9rB4uDevWgZif784/O2sGsfO
4puDkCu766xfkq+7DkZoP9PHSnQIrhql0VkCWxxy4WFN5Gzwc0yIpr8vG82Ka8cHa4ZVz6bhJvoz
YjW5kK5jfPAfsZtHe4VwpIITpVXGYvJhV2e3Wc1xK1r6em95vk6iVpQj/gLB/bdZrBZbpdqqMpOM
pxrYSG15d/VeKTQ241w7XT91L9Xdx9WFe1j305PCg6nU7fwg8ZYd5AfL50Vr0coPCg+RrtP0eKJF
uEQ1Sn/X3hmel6XmajiJtVxj0z3WoBTVcNCcuTXF6q9TUJrGIS3MP/dPllpn087Ju81zN1aHlyT7
yHWMxnw0L8cInXDhinMznK5KlVlvBtBdWNS+07o2kVNdF9CpkLt1x9QVuo0Lnez10IDEaB/Gmawh
fC1HylGqhYMnz+zWqf5b23Tn/Xt71So0bvVN66f1Pig06BZrav969jE9OLd3tWQr08t3kwLQrKss
6Oyai8bRUkvU5toVEjFmlIzFODBqW9StjAYzhsqFt1d0qKJLqquuUwW1hlYHwKot6r87yHUgjXEi
GzwwpiUoR4Jl43qFgvzB5If6e33RRcNtFweJXn5w/rd93oPAB9vn7KD4mHlY2dHZx59J4Ulk7d5H
N7VC0u9cf/eynWZfC6NFb/WUHx5VxvNHi/ONbgKFMIaXCufgAIc+LQtPzhkhCcvYvjngvYLdkX7N
qqPmVhHnXp9InQobvXcPaFtnkyJ3NDYGK/3lYzON+0geS7XfZlbofZfmxX6PoHPvmzH5KOw8zloz
i2bVWrnO24/EQ/7zIhOWeXzM+4WHn66SMtEr9S5uTLYqlHCtkis2ciMZeTPfyr6W+vlh7HM2oR2c
Kno44x5k0ZGSXYG4cetT40jSOBBXz2RH6dp0FQWFIXw7aDHmznCLBhayRoP72BZ9JB4Tj3k9jnQb
SgBL1QOxZLbwbEtRJhzbL262j9Yp9BmjdHa+YiPJfV/YMLfMLR7ehunWZnIdZYypPQp+uV6hRx9Q
Lvk8mcaqFQut9FAcnGvHmqVVjvz43uD9XV10F617O74cKa31x/tgNtx31/19azXct7L1kgW5ah1r
hV7qISeE4S4/XobbZtJdP7bvjWQrJyanH5ODw+f8edG9N1zo7tGJd2wf27F4yFfqIK02Cnl3MV72
3wc/tmXOu4tmKq+KP45AqTbrFQTmI9OzDe+wFFNhlYCQaHP9bckIiozmLPeDUVaEm1oNUBO5dzKu
mioLzSbKlr/QE8WSJFcSGraWABp+gkETWoLWYxBrxoSj0FnpOeqps/8G+Wth+R38tBT+33sDaOdu
mFPgbvjColsIr3OvwOP1/7+D66GOUR7EPYpAV+gfm2rAWgSc2LD5rqvlTFh0V930IDu4utarFoJm
PVlPu77xez1ifdRK1UgJqutmsZ6vZ+uH1qEVqEW6nmhk65mKcX7Nk+/F4xfDZX/Zj3taeDCMppd7
yDjoMg+Jp0IvDr30YPkv/XgbzLx2QWRcWDfH5qqBPB8nssClaOhFQLeGHR2zh83TcZogDy30F728
DZT+W1O3wbE9axUfI+YmeptWpp1pL0eZf78f5+fZ12Z86SYayWq6+uMr3VzX0s1le9djH9GZAQib
NELlx3mNcUWZpLdiiG5XLd9dtUq9e6P09N5cd36s2nz3+pB0OBelApkRq5PhWZh+H56ne5rE+9T2
fli8Ld5cczYCVOEbg48pDo1m2dC1aagPTx+HD0nV4eON+VWfiWcD+tkY4SL3fl/yrfQwjtvs60ws
ssaaXkl2dn/YfxbBlJ8WdCfTN4f2iz5i9rR+yX85JEdSGbgOk3J3NdfPg8VKApNvbV+yHMIFmWRr
0d1P8ojXj9nBpX5vRxQ/dA9dp1j3/rwdzRFmx/PRYlwcJCf5wUbWUpAb7JqM2lznfEsl2nA39PnX
fCMZMoobmLPD7ThwteVQq31MUCho3CcLQ1BLj/dJDMFl+o8SsBEagyGAZ9KDPT6V+rOn3fR9vH7J
fkU0To8LT8lHa0Ea7U3+/TpyEGIOpiXO4uEz+bl7nvcTDz+tmKZ0ax37v+27eVHlW+tk++9b+1b+
c95PTpKfJ+Q2dD98xls5llmmt3YRs+PU6PYK4JmVdyJ+pDLivMM11ZFDdS6NFBSWSS0PYwroPuFl
UA50KfPCZqaCvVGIBgxnyE+Qkvrs9FH8dzdu1KxaP53poDhJiuaP+dfi6+4lp8bpbKfrKfDm8jqf
HjcmY5TnL/DLSV5l8pH4vrqtP5O7LbHpbrqFRmyzey1T29d1Hzq3TmJYii/T2cuX6e5pbuDXtr1r
LzuZj2Uz2d2OCixFYBRfh2xl81X4tx0lGoX2bHipxh2etc7C2rGd766dxe9dp81YRiB4mQhE+PhU
fD1L4c4vCkgVx8/Tz/fMCcdMeguBluM567RtqCk3bWUaUsSqU6BzZQXUvXf37NtWmkn5fwZRk4oR
LqsalwreVPc8PuBebEaXD01fosLLR2JyoOEMNpTnsYT+qFyWVBwSUX4kH0HNg8RT4slNzw5un/LR
+TOpxCSW7W1Qeko834Z3R/b6Jc7bpdyd+IvS7ys/TCsZvl3umdZAnINJqymfZf086/xq1ZngOIHG
I8nnXs7Tn7Z313Obte/PhJjQ4sB5IFGHQJhr/AShLAoUUA66Wxop714Hu0qK1MrStgBWBizwoQs7
pOjbHyU02MenNtpiZcIPAPxS9BQSlS/cosPH7Fl1CCJNs1tgWWRITTUn17KwUUHGipNilmtdOT2v
eJCKRgcmqRWjnnvYvv7yT/+TEYcaC8ALAT9VdRxA55llZTe11kgrT40/QKX+0xuPU+XxIAWJ9yd5
afXQA8rNyqNi9funsZMIl+q9TfkZ2JUrT6BCGC+mz0mtlmM8Va6TKFq+H6xW3DlMzhy8LNV6+Jdr
fe2qzwzxymEd/IsImm7sa7Ay9rE4f5nqYHKqPT8/B7eXZzBYaLIqPxcrz2ZWL54LcdWCAVs9TrC7
KuxTID6jUaJiNlIgMMZ9A6k0NLmb5rx0vIVVOVjDJlcbMeZlGF5U0J2r3qW6Duc3yLeAgsob5HJZ
HY8HUQV/76aN0Xk6r44iwYasNYGSjTGXi3IvUDBe1Z/B6Et0MmMXAWNukii/BZd0U741Jsfq28EV
HHtnUtc/eHFW/j42NxVX9lB+e4srcGtP8hV/e741vgjdvJ0D3NpYeY/gSg/kHYxlqufmMJLxWDuU
LK1Db1ZuDF+63eH3GJO+Mh6NXZQ3xaqP9nwpfz0QR1Uu5Wf4QflU/reoPrzXnjsnJLfnQw0ad2hu
ygMO6D+V8QCVauKnM9U3r/qszYrO5o9TDYnfR3r2fP8eTq6WUSj/B87CUvimRItMYxpjGwCI30zn
ZdMbWen3rDwcjd+sjitsDJPVIxblKU5noLJfz258eRpEWHwmhMSpxYpJH97zBuni0MG0fSjLTrMM
UDeB9QMbqYglPgG9Bu85aNzxdoJoCjZ292J4sFkkz2ChPxiy2JgWLZMsGnvqMfmQamXKOoge4v8H
4Ccz4YMWs2gqCHAygkcpm41BD43Ym4dyRrJ9q7yZnFnXOvmrGm4VBC1GZL7e8UL/452vMdkJH7Gu
YnzA9Frdl6f2eSzZE0IFV3RcjEisrBwwanwyiyvywF+MUS7JsNmwBlY0uZ7xnKgVdg3JK/Yij5Dq
hR7gUplgc7t+TIdq6i7PApJFCbXaUNOsndgJIRBgZAlgpT/1HUo6Fwl4Y1WWyoO40onKd+Q7gdmX
3CxKGfmcT90LsBG6bUcFUcgldyF3blkQGi+dRf3iGb187Z0tdLYRM9p4SXoFhhmRkeK4ltwOUJec
MpjZQUgOLH9ZL7YC56fTEM0YLMAXk///AIvaQAvFhz41SyhrSxKBJXo9KCao3JoQWNH10iQgfMP2
/vDoqI6kvhYoci6mMyA1iiEwvZQV3fbNvbVwf/xzsDsfogURcoOE3CxZfnKKlheI7Lw+0Vd+sTgR
gcvTW8Wa7xQCPAYveNfTaehkjlXD1AYhC4gF4Mb+t5YhxFCKnVqyKDGJD21GnLxsqRnNACf7fPvG
l/kdZz/0elNFM4R4uCj97qSY3+tT2JdtvQoLMjfk+wiBt4XePc1cCPMaFl/Qt/3jtTyKBWPKQ3n6
zUNGZ3fRMRnZp5aHKwPXnocU2u9AbKLL8p91M+Y34WVNHxdRQUCNRxTK9j5HJV8sUZ09ST8ShEE7
Bh3xLxwH970V/xIX9u6JcxaPiXDDRCyf72hHxBcrxkrEHtcON4k5w69XNs7LatNwEcPjvbAjC0Jl
D922RzlKdBAcfj0woTlqyJB2sIr4+350FHC0KlPljSInz++aKaQI9V9MiAWVsSKikRQ8+hAvhaN+
kLLJQCOraJvhgkmOeUQxFLhEFpEOYbKNb90zdqYZkqQgL78DzOPncKIdWEHljk0SEQaRyCdGhqza
WXmjUBJaQxogwJDAXRgPwzWjDxNgj/tSfQvmFJZ/fS4HSD+YWWCvT3kLMgCfLtwefV0boeBqx20J
fm+s8UOzWCNYseoPzQy0Ny5TSFaie5X3bPRKmPBoJq0TCnOwE9ddBG86jnhksp2Pv02Ccxj/f6gZ
RRUGuPPhip6wfVZf3eq5Qut+6eRICn6Ga+c6uokVYrubQpPt/yY67z/d35/mPl2flWobLgrLeiHX
LAIPoSx73MDq+yyINUgaSwoP4Eq6vp+1f4hUaeMuld1P9UaeSsWD5GdI5eN211yt/GMrsW0us83f
VOXohvrOvFk0FAugDdzZUWfyE2DDJuda7Mvk2nnPlYKXN/OZwGeLEqJD5SxucCGQ0CC8pfgkMFEy
rmSOJXl2hJJd2h5aVpCwY/kTA0pRf25r3cHbSrXPfTUDaks1Mmby/JgdTR2nz7hrEnQ74GWrqsSI
vOsAuyq/nZGpMbPaCHl9NNIhCKaTjJUKgkOJzTd2XqcdBbZ97NrR+DylCL09HSrjsV0CEQt3+Vyz
NfNwM4as2jLePE1/a+gJWybhlsfjkbyvPYqHwCIrXvcbK9smEsmb5pjY7fPKGIOl8p0AwLPhM7wi
zoqR6vrDUf+tDed59GeaUGgBIhiXPOybrXtzNKuN95XRwL7LIGeavDnAWIxUI9cl3bYgD42xVCNO
p6T1KDf542oKNWiTf1oNyaxojqvo9xE1Ohj4yXZkKcUeOUZ911JFCXbRSotGVXiexwmtdVodaznU
MEDjSI7eH9sZxxSKZC1OlTjdQsg16wQL1EnnZEW48krRXb6SAuBNGDVx7kaWTHIHw4jp2MFtnBj7
6AiKiBQ+LtEP5JoUug8Rl5ZTDIg9sCYTujhuNHNcRZw50gxEhlo0VIOeEZll6OR4BjoKMUME9xXi
8hFHkoiUJ06oom7wzEj9grgc3vghIDh7e29M7kUnOsM/XeFG2KDJFO/iuvwtjEhlkg2ppdcT2NyC
dcvAzNb9ExP3pC0YYrZYEUtol+DjAaK4uiAiM5GE5+ID6Q0HHT3lbUVR4ODSEkUEmumJBsnaLasF
SkuzFSwVAFrMTcWHReAOWM4NdGIi8ZansUMgN9qmcZgEQPufQCg4p+oA3/N5CDCy7oQ7+1Ei3Apd
0xUDeIOMmaeh2nWDshxgKrovHClypAhof6iQnw+wFdDqEBHiBrFC3hsBxQYUEVD4oiaa08brJEOD
4ed75Iz9E3ZtdfOwIxZY0VxHwhXIfnDtT0aH5MwQ2KgPS/XjIxs6CLW+bDu0Oo4M9zSEqk4HfV/V
vaYEWVO7WAVWSNJx8P42uLOrfugB08BYJr/jPc3e5gO4fu8PEOoVqxlcoeApiwWmdcq9Yg8cPF3U
cCEvurjIkZGRtUtrISqtHSj7gnmwlzHpX8noY9sbd/QXRZwQvYIqIQZQxDNoPXb+WgeWa0xmivT4
HV8iVBjRwtjL+vauVNw0I3jc+XxjQ6yTc5uFPLZNgcrFqlnZaxHtjNHoBFQf8e+9Rdvke9uqU8ZT
+vw+08gh1XA1gZScQxAF9JAb+aE/G79CXtFG/WmU+tnWQsPu3Fm7mdHLWNSQ9vUorq7UH/sZxOIN
w/qjKw0ArHKrgPgb2QDWmHWSdpWsxzWOOBe7jUrDc288NzKCWBzIwaIivu46Bha/rJ7moPto3njv
PVfcisHF6wQfQ2TwmZV91lHElWhHhBEWrMciiJV1h2HKhIUAZcN/AoTZyEQdKoGICU4fKPkdHI02
bh+sB6aI6MQwK/7/zXBMNAGVeiGzp4DFQs9yjWYXADuhXjwwPIrozYSsqbuDW48FIDuw8hz1wHx9
pEhei9Q1fAn0M071TffcLmoA3AMFWsFAfl9+pxpt8M8cVPFKVRW7o9i+tjbS9QhUqpGYihPceULp
YeAE8hh9GW1UC1Bq1zhOw2IKFYs9w3DV2E2PTi0zywAchdGxU6ocOyu5iug/mD9GM4S7RFsNI5bP
68Xq0euax4VgwNyF0ufKfs7/f++ZABpLG/21THf9qq/Q5oIwAn0+zRlF7e3Hc6dQK40WbaIu+kOc
xlwnmFHO3C7LaKceihks4G+fWNsuDl58SCP+ChsBc1YLdV+hc+ltq7yz/oBpw95iX89skZiM5JRD
8ffAEAk4WaWueBBvKI2eJyhWwSIJOeBdJRZJqVCvyRREjGjmhEhHXv7fisOP9nCHjZeMgBqHTpRf
4qO3hLfQiJwuRE8Bi8dT3CX6F9LagBDj3Zx1CmEioj1aHXZGnMDBFon35uYBve8IZ7FjSCTb20fN
CcJyDW3FQWR278N4luhn8hbw5n9cy+IQVdpiY85ET/Zi0b0m+qyastvwlWiJOJAy7c4qzxL55FE0
0NR33YG2sT+jzxW7CuxTsakJC8SWuYUXZB15BcBd0h+dMNRonysOYYFWKAl4Itgl0beTO6AXZYUp
PSKNk51nlhX1YVJ6k9HLk+LIUeYeIVr0MtRuOj7m7b4EVux1v3+eDjgRjaWGj33ttkf3FfCqFaEH
+tcL1UtGtstvK8XXa/NIEmHGjXeMdhO4Ja43stnL+1fs+ZL5z++gAWni7iXVxyBdv2xfjrw2S7Wf
Jdf5Cmo35X+h9tNbnKreT2GE4iD7K4XeAg09VwkjH5Ke4QnnNXYdtiVSQphf/VTD8YyqTL9o0ciM
sq8ZYSj7hVEro0TQ4MaRVMGfa5yWSggArBYKBkeHVxowbDtYhwusv+20uE4gl60Wl6qiz7qgdekf
zdtedQiIOr/cDhac5YIkcXBoRNRAtNVP1VH1Z0YjfdPmy8dBLveSeynQzKRr59aB4OT2hkZzHJwf
mQbKUTiH0Ng+Zf9Lfe9VGW/Bp/OOjTOGwi8rWWYuHEr+fqFIXpP/Z+GzKDn+pcf+Yl/fj+UdOrGB
6N+btzlnA7atspun39dgZmOH/+O0yByLmeJ9Xj2ZIJCpZFLVo4pYWDwFKM0aHMeSL2kIZ9fl0z+c
IiYHXLfnnwgxYdzIrO1a9r7nn5dreX38s3kB280q58HtLe2DhQtJ+ODPfsPI0etlOLpDcokKxp5T
CpPCjWLAoJrMxECBNB4eIva/5C1mNnjc+s/zef+RZAgonnGqfE5MWKckPjliewjrbRzQ3zEI1iug
mHP5k6RJZf6GNuSRNb5IBS7PHsCnd2E8wb/ZMwLHFbcSCcQyUBw/vH+8f59AfrPyGdH7SlJVSxDw
Z8oJxDxmJFhB+6pRAAtmD1g+tXn3gCPyG97xwYPFgPq7Zj5HehNjTTmJI05TKIY3MMJlGFpSRWBu
M05BxMKiujF1UKkf6q4+ks9RpVyoHraN+7rOKmRrQOit7l8vmjgS7lSDkmC1/avXPA9X7aBxVvzU
USBwBV27v0t0YY1HDsqaKQxS55N8WO+UTULigOZXMIwOFUSxJDY10UA2iDEF1qgozEwsEYHOw43k
Hkj3VQAsUNfJqbgDhwteBQuXo5Kj4mPGOfn59sa8zo8c3lh73b6P1uCfbejt6TjYuY4kjcFJt5+W
Za5w/QyM/jyev8KhadbYfL7/YwVNxCZkozKPA/OnRSFIebowNpCr4vZly8621bctfZzmX61/bl42
N95SulBbInkbeALSLcSvNNDHGUdyDc35KxIJwDecGm0VVjxP9+l/fXezxGYaaXb64s2OP7Bh3f//
v1wIPRg933F6FrWTsSttJwaHumjsILAli7G50KJtNPY+tqxNh44escPiyJaXroL+vucwj+R1/mgC
qQNg8e0AwGr3bn2KounkqFLZ+N/c0jSDcobgQ+PhEr9mieZ63yhQQKY6h1T9JNU+Vn1z6ZsQMZWB
gSVmo8/Kt9fsq9pY4vpfDvse7bmRYNvSghn+x2rBpmnmXjZvpG7YbKdR8pl/8Nf2i7uh5sr+QyPq
+BP8sGyuPMcpAw5lfILqDGala1CKPWu8SZhbW+9WullpWPbGMd7Kpgl4DHEP3bAfIcrgqO/v/H98
8/fPC/3yDwphkZY+ieCAXKVPTa5/CIi0dfZl4rP0uf9Yj2OS8c9H4XPzkfm8TwQHPy0gsNo+/EtI
M2xjLHn1Inolb2Qyxd8/j3+6VHPOzagQIJ6zvdvobr26Pno2IiSit+T7C2lvNf15NyUjvlsY+/7i
JaeMQrfet6PFkWtuGfvmEN4xGqJRxX8a7jOafRdGDmt9UBIUB4sgTDeiIIec/TgUZ1wQXyw+i/P1
PH1/teQsCUvmziUq9WIG63f2J2asvqE+Xp7sPYfKHDr9UnpJTJefXCKzgtqOEG45LE00ASP60ZOU
OILFLITUqVzCULjFIKffz5zABV1jznqL25SH7CE4/rv9S/4Lt8vT8yG8hy83mtbTv/0zITxX1J/R
rMOaesgAxwg2/bHOymjy4jAfXygdwQcK/tOPmmvVlu13yK+M/yVX5OX4IYIKZGSxTC7TVf/nZloN
pk2Lz/5Ck0H2ReVmraQylf0mzpATdYUOSiHc54+m2h1qBruk32vGACzZYaIRq97/XbtMGB6pM7/D
APnbFY8twiGS6ELsuPzdA5kt1kwu0vA+2JdTqo9oLfHzCnfS6/jUv4x+B8Qgh7fgixRetmYvbAd8
ur5jb8Kh7Cz1E+stOdeOA1l5bw9GozQ9To9Pr4mPO6Mza2Ws8yWDiFssIYjJ1nYnnMm3Z9+zp+30
fyyd13LiWhBFv0hVyuHVYIxNzuGFQgQhIZCEMl9/VzO3hsGAscIJHXfvRhXDX0W+hfQgvzT1UXyg
sUaKEx4BWC1QJ2/aVST6oHiiGl+bAELC1wFdE+xsd/1ssUFvzXf90n7uufF9s7FzUjP9oYzKhrqv
gvXaaB/r1GJzGiOPK020x0/7GN0sujbAEdxR0vjbQ1sbcTXzDHhRVCgy0FsPwJ8vwvMP9JMd/kTW
reORf3gOQ736002AMCR074w+Ujq0/IhKMOh43Bu4hKb5Cz2KpG181Mfrz4G6/DF50cIspshOvW+y
8lgLVynYa83o3kJIn9txFr86CrlgMMAOpbp6/KL4htpY66eIqIur0c6wPO5jPf3WMYgJ6CnWXL0X
XTtk/mkOBNUmPfSKjWqNg2aXjB3zeKO9QxVuQ+WUelBSduuX8Wfa999bRXCzhl+C66la7wd08cum
SVoQ0y9jpAPZoJI/YgxSwugUfmggmW4tXsVLcVB38OAhlE0KCZvX/Ve1m46XYwU5yc/LOMdG8W24
zk9qk8mgfVu+SJxplO28dwNL5JvCvmpg3rGoMEoL9d2lKYhu9ormNkxDSEkqxc+NcPJ44bDRJNxo
J5HTTp/6YfGy18WT2Acr70ZS/kWDjTeVd2/k5zMaezYF3jdtlRoFPaoTGor9etbt20qCcwgT2gsy
vgD4q6OtnzeohcAuFIbfUN0Xo/40svYm0Wn6I7pp00nRHKahdisYwJSk5x4WdT5szfAbGrM4L0d3
9za6vydFM35DbfYYRt5aa+jDWxm/trtpA5MEBi17Xm2QMuVzK3OHkRsM7pwiUydJAkSppTKsBq4B
maJOhCuZvG/znEQdWaC2SyMxN4B2Nv3OSkYGFq6aBU8BXGzbgztWlpmc6PNCE6rIpoPUXwzoqyGC
kia/BWuKblkHwrlWfuuqAYwntm+8YLuFlTqGMKEoIPqsoQEFOZZPQov2Rr4HmVjTV2oixhu7ouYW
4bGzIR+y5/kdQipt62rfGv2eICqLFwEZSDPp2rcf1x7l5TSgg2COCFarN4enLucdz42UCFjrrr3n
a6AH9jetzeiQ9sZfUoHHoRWSvH8raBDn0lw0DXq69aAAihR/QNEy5DAaWMaUlAceixMSCkNKUoLq
vGbv2h2WMJzG0L0dlK3a1P3oTvHAi/Yzv3Esk0fN2HMcjInK36m3bLCBHkFKFed3hRRuFlU01A/D
5InJ533Zr/X9XnWVrB0r1n1Cg7MkGbzf0cgx7YHmEGbXNiZgppbNCEK8w4v7lQpFc8/y5iN1TwHz
84TNu1Jn1sJZVKdmm7VfPKwFKrQ4pVuNwmh3D8vrrDoVW7Lr5N4wFPjSNQSNga09gW+NuLX8zeNK
5Tgf8yylbPc1hgSamz+gPpIc1TVco6GZtXCdXbOrduKXlGWXV7wJ7dT+JbBWcIJCMD289RYHaMLv
a2NS/3k0/9DH4Sbevhf6PmdkAeTM3NWg/OPi0s7jGmFY7IttsW1OQNmoW5fo6nPoTQ4zOB229VUA
Q82H2EP4x93RgSa28dAUUgQaS1Ogw6msyWFU/xkQjntwbBgTA/aOahscg6OzQNE2p+TqLO4Qn7Nq
tRMOirDItNf8aF4xuml4AAspyHmq/yiNcK/lUYjIjaFKdwBprQBCcoE90WwK/59uw2JAoyCl8GLF
oVO/xIjF8PtoqJIoGMWjaucVdShGbBEauMQQgp7d8xt5DXk0ZXTVRtrWhyu8QTxDSZCg1Qhb+ehO
rF/MSyPpchY0lTQcvQG5Icbw1fj3C/z2AKRziM2hwPSrCT1G6FPW0KQhGES715L81unxP2VBtNxi
u1FTeT+KmUdGnZ6Whth1GIouLcWZ7PConbTte4s7RoFBfU2ZAtYMUERW0/Z1KmAD0Wc0gMFiK2/S
sIZZ4y0LCKG9liIDBCLh7CO88x8aPQMd366RPwM8yRWA5JHhE9tyZQwZuEBsZeApPDNw3CTanXHg
c7Q0d84gkGekZ6PzldcdiH4Z0gaDTQHx/5XiJsCiiMlMXpws20fB4zUgQQ8yvgLNlj08fm0UCmgJ
PGIPmd+vKSwEy5jGHmJJQUONxdHu7SP6JhYTrpFAAahMOC4IXoODF+ObmlYCjvYUKJG5E0AnqapF
sI8XgCgH1uY+k6MD6iJ4S8HbBojeNBxhemD8vHyJlJCy1zo2EAIWB/Udn/tl9ciKoaDU/wSQUv+5
seaxH21i317GPndqL9UPblEbUyo6ynuo/0nI7GAuU3sNlrP9hgn2BisBTYXefeoBnzSBo0oUEjQa
wlHeRwcvvn/Kts6eZNnKAFDbTt5AE83fCAx9zBlfG66Vu5JAbjBrNtko3N8ptAAbFUrnZ2IOeJio
XOPjYWEQAwCjlLe8EFdJn/IbTL7GBxDGjWGjMZ1m9F2aXUpWpI6Gu2P6PLLRYDEYwVoesDCjlGjz
gWfWgDYigx91vPSb1GMAjSEQEAqL1S+OHFrQqnR4jaGOYUnA6HI4U8f98in9IQ2JXYfOYShZOthg
LAf8KLYgHNesDp4PZ1cKedherCw8TQaendVsODZhMO6gvXh+OcOmg+Qd64g2AmMFUquPVIiXEPhv
I0hfhP1NWaTD7Eq9LH0T2TvWBE6H55A1H65bAglXXhUIHMTg+4QngwvFlsDM57t8RudaYxIQLyHh
hSWwflz1GX/BxqELPIK62ko7ogl8rD/gVQUQiMTAvr356jmpKSmitHbZgEqgi/E2xadhWnbtWdvz
upkTrZ6De5vKfjgzB7J8m03ly0BSXc2+WVWIm/uFEWcLYvQ2G2byOXkCPRXqjXr8IAI+v+0SWhnk
R6sX7YrfGCb9cq4Rgc/nQrPmbenNAP1SMs/mxRJmtyFRAOreebRH6RfZ/NrH2zad5CsJw8PAguMP
Et5DxoWUGkHZtlDm+YX6joGxsQZ0VdtQp3KfGZtyRPihXqWTZH+fxRO+I/B6rh3/nsXFs/j+/NC0
zltKqfltwOIEH5F0CS4Q/ONeHxf+go/fG7C1+PfiAT7x7BQw/Pzzw8sdDD9SFEPw48Ld99IFAsck
6JCNxlGwd0gNlgrb8GzMzWU9BRoq/CMdhWbN9F+8935UiiJpagtlMuGznhXTPKyTRF/Vq/N4dpr5
jTho4Yjwn+KlwCFNexa3/EZsPWEfIQhIoT35YMQCkVQaEBC4CURasJB53A7dLPpBACIckJMPBuK5
KC+OL20ZGlxQAoJsz8brWaBKYNoGj4BRHnVCvYcryzgYrHr+HI+EI7MUaN9S/+Yraqx/idjUa4Ju
iPgGlhnzG86OABwhFXw2IYsu5iQPQnbEs2K9a2Kc4xhSxHLr0jGW/mEEylixLwrgMNNoY8bqBUZL
UTz9Kyish0iV71ODDdcmkBxeEDsA60CnCJZ/3NGpqaTpXCkFg7wgxMCXCVjwfarH3qeYPiXviTmy
FuYogFzNWgRrwbYDJRE2wQfA27BPJhEY7r3vrsv544/G7Csk1lsS0qxoxiIjyE7s/DMojAsuy/tD
6EyY5xF8Aj9ANKnYoEbE1y/1PJ8/p3S/G4OpzPFFYU1G+B7LV+dA4ppBn9Ff7bYlVmqCTEH6wa2G
Idj9hAI4jnR69xGMLEW2lYIHCimJ2cX/lCiDRbiBiv8uYAhCRUyKQ30izJ6E+NOu9qY5d4fqcZ5Z
2qxqViCTzkrmcVvgvX6MA3Y11Rq7wzS7NBvNhxmARuaWT/ODB5w8rORwxgd8/Fknq2hbzrL5U/C2
VNsTaNUI2tLUCcQdnVYxSz5BWCkf1bsSZ+TottQhQqWhkb6iwSYty8q954vfSHllQrNI0Y3mpdyD
HaHrGfHFAAndcy8goPh9A/k+XCpEpy86lDpN5+50+A3MMDrBMR6EV+h3tGgWrwllduqxPBIJTpdU
/+tXAkggWHWQm8Q7KMP9qYbA3yF+97YvIsePjkFdyxmqnau6LqTFRz1+nlnJnmB2D8DxufJKzBt8
SQJbb6NDIJeA9HNoTYQFqeafwaJ6bUtoBe2R/mOzwKjinYmdKUUUwj6s/zmT1/B+FAgcFHLbYPzk
nUZLG/1Pfq+R7Y9/hQRTbNBg3P5ZpMUFSmfPkvUTjJUr9K8c+7B6Qfyr9HNYD7vmqPyTUPMNGsAE
tslkkPFP6Rm/1jnrG7/O0huGfkI3HGdJBHHc/mhnY+nBeej1b8NmElzD15fKxzUDPlUG78nzZI7e
k3iLB6CP7FU9w55+L54nYxFvIZimXnlPH0N9X8/aOZFvSO30GQ12hN7vKAXY0NmNiSw91mCTtoeR
R8Mec2ZNzJk5U2e029NnmHwgohf4AtYCWy9pMfF04Lg0APwYf7zAocAvg3UPWBUdMGDTIFpIIxpp
B8zGDo5v4Q15XLEWDWQEKAncRfnJwew9es+Fdunj0CTwgHBH1Yn3K23B25S3NAkCXNTR9++JvUqQ
LHK7wZVX8lHJfKpyU1ScDl9bl7+jQS789WmnSimB/YLRuw9v5IRzYqMG68MqWL9OybcyaCaHIz5I
sKHgevym18DQGYYb4cVuOGQtnIvKIP8r/yAbH0GcfL/KPLwn6vi90H6TfjJwmBVl8NyCeZvqI2Np
LNs5n/d5N04gzpKZ4/yDYqePvb7baabym2ba/rxxTZRBO2+mGnOV/9UzrlamHJrgcTJICSL/CkOX
tdTH2C9zMM2DEmm/cabPn8O4HpSDeISPuDvMPX5Vw0Qrn8QjEJa/B9hkzTG0odJYidOIIE23JgA9
b6j0zLGztLogPss/eMfgLZRr42v8Sq6jhHCaz1i67wXX2Ccaw79Xj9c9goBfAqO2YTN+sHLh3oX+
2Qa/CokfK1r4k62uAh+2/FN6tCjtar/qXL4Nz8gYdO6yRMEtaQHFAd/ndq6Og40MaMmpYccULuk7
bfNgolkw+Jg9xA2XsHvuxb3FP3X3GE6sJ3OG84aH8jgKER8RGPzzN43eoqU30bbkhbRTsjZYFEK6
RVlGcJQSk1R2tbRt0rYq/Lis/+NjTcj1sZYSFFFJpwd+IcFuhAa+S7V1OXG6fW7r2d35qqyOs2Sl
sAHzx5d1NsfKUof7ZhOvYNJGNVzcsT1/+M75jScyz0G72uPMdwhBSgvO24qGLbuHT7dcZekt3zsT
BPSA4ZpbO2vnciD/MFd+vV07SEf3hepHs2imD+JZNSL6+JP+FPwzB49JC0436HowcXtdlsC4HLjj
28XY5YO8b4/zPmdToHZJ/GyTbYh02fClKsu7b+ySTQZ79o2F0OyUnvzX5wmfCFQRQnQYWI0plzzI
B7eRsXN+5WjsC4ACU/mS8+uOnWnZh1J8HEziS90HtDw/jA94tDBkCx920KMEZRyvAoyqUTAJJs9R
zW3lft4vN96O/9NyE2F6B1/uOFpFl9slHoWLenObtf101Q7avurf9rzahIt2EExURrfeKL/yX5kq
HCEe9ctBvsk3Ca0eiFKAM0Ydg3IivE7NAmSz39ArkdLN5un5Ob3t1CP5KPf6sU3dKzyl6xxV/5q2
Y2iwBuU+n7XjaCugCWWrcTTqHAljq6NqQluJCfxGG0h7NtHkscJUniVA9iAsoZqaZAr13M8FnC2T
YmEMaAhI4ow8gl+uDD+/WBt+9sW4RevR8wgwOx7K7atcYW1To+9K2cZ9T5YJtoP8UvKXpBDKPaUz
+MogPGC4eeJcPunTVY7oWbrQYZHYG76Br4nlZ2kd+UOTv/0cAHM3g/xHjkpeK5POXuWFExnEz5OZ
5cvVkcblT+Ra1BHWjNXXlvXevVRT+PiO6Tkbk3HU15Ek9cDNbI2efjW2ZDDCMcEqa9tCELh0tmQ+
UdRESO7jvbV1iQWs+Q4J5uSYre/jxzFa3o/51RMiZHNmTOwZUL0uVgfl18qYClrccffXISMAAE8S
fXhzzpyYx8t35mTy5Rs4zPaOfAa5L9BNY+IC2EzYQZjkpMfEgRsFI8n6k0rsP30x6zmORpif9DSx
AyScKTGDJ9a+TvQX76tL9EWf8hV3SmqkTzfPtQDsSJiRvj7M0IXCrcjeJ2Fu4V2vyaM91uj7j+tW
XnmLVYuViu5CgxUYvAANW1o+f6GP7tcXhqzwlX0L+RCmSiV97IExweuKfYNFQmMHmLogvPqXPCcN
LrwdZxjO7GvEunzSO5O16uhiqEXnGKIJ74ThzcHwIC1S+kR5ecG5PVGnJWflDMirtJOQw8UmJVR3
JZaWQk4BQGaPmCTSgxhEqIkw5JLAylMjh5Hz3nI3mOyw+eGHYuej7T8qOiasAPKaJqZ8F3/n+fU6
oTbB66C+gc0Q3IFuAeAOaC3unrqRLX9ipp1wzXUxOMSCkiu5PYaSqyDxyDrAHsCyL7acC1ugFduC
YKZG/uukzjy2g9HhKzgLzMUHnpBfeYPvLFI4pxifEgXWFJ/hRuNwR0ttS16KOyqvsHORfYIL6jMe
1oJzoCTCNedHX3BBDEuxPeyxUF5DxpP2hp+plBln7tbOhK/bI+bU3LurZoKWCjfaOUy6A0R5tUMh
t3hvbbcAa0KlpPSHLnYHr/M80U8EUCoLElv/JTZWgJ2EmXLvBVcaGtogwE7ojuCKMWIVmDQMFwEz
soAJXBlinn3iarQ2xs0hg4UJv+bu8ivqiAvnlzTbYo1JhG2YkSplSjz5oE3lz5lybBPn9c1EmHvW
wI2KVLxS5uIT2uXvHwD1PnE6Mriw4fxRS8Z0cHi59StDxmEggTWg18IX7LC+eGETjqVZEnSYxC/2
bvPN2Nh7nnjPBTH5TF7qcV/MIKfinb3n1owFR3tteWUt2B/VVubhGB7hO5GMZjgPiSrAIXClk+S4
GpKtXgfzx1hSxdm6vmrSTPc1VCb8yNblNTzej1DeYp9+KstNwPcEeTG7k6s0SzzsibhglNuUnjdb
lgLM+ZRlCvSWTCT0oOB0e9GU/pUwjSZr5NHksRYrH7DzVv95ERpvsTvcFUS4i3be/jxP7wW7mX4C
J6kaaSb6/rl9T5qJMzxcciLYKoF2SgC2xoRxwjaeeFDDIf3YTrdlAZRWcrb2XzYuwBJVUHI/+uqo
nL1/QQyBi3vMYmFgWMUL5PJzka9KtIQxsHxS1f12lE4M0NNgMKCTvIHOSyfVtBwnc+LSDn1o8YnI
kVZDhwDtYcbmTYcGLwnm/tR1155JHBf/iU1HtI+6/wU/2dQYN2xRPrqSpmV3hUcWmD1rThFDeVjl
f+HVU2Fax03Zsl148Hv+juhWtcVjJ6mwZUczy4eVuUcaSNCe/kBnG3THVt//W7YY+2w7dw8hMdeh
nZhBZOnH95fTUw92va+x91lT7GEOz0fmjLgBEkKSBpy22iI+WL3aBBGjLbi0z/5903AivIbXSMSH
RPbFDI+xychzsQuPxpLucljs1Sm8klRnYlinmPr7/MrV/6sv1k5EHx5ryRfgxf2E8xrgbb4W/gKi
WV9C/ev1hKWYGhOqr6tf4ShxAHRW1GHLivLgjwpBo0sJTjDQeS1V2nw2kM6i+VyeQ0Lu0rH0/etA
9dJA2V39SttowZNl5MFZlo9xvKy/jS21z5BSI53FDCVRgvBmTbNPmxPBdrIwDLgIBunNUXR4db/a
+/uVHadNgrW91yaSqsE8RaF7bDjx7Oo/ZyEBRG9BiGTGIZteADuvxCyFiEGHraFcS9wkBHZ/+HmB
rEcJwq4hplMLUl6ZhFAyQwVHu1A4Dw+jhnVus1VUNkmOZyD/0HDiIJR0GhF3rSBTIye802yZ/p9j
+LY5qgWvechIBFFHynACPqCjBgV+NMNjAqRniOxaCOuG0vWDYpiflH326kmbHrlpYfv/QOt7FMwA
ppVLlgYiAtnTQaY+qRL/kAsDqwWgB9mJAOYFtihkIfIPQCPoabCxQP2EREQKhwSxLfXbgpuVBrDZ
zKLbr9GH6BkM5n3GXgTvWsPUA687f/mgvbPs0vssXxlAqVOOgoXZpwkWhMVSz65e42W0DObwOa/Z
WoycpKCcBZrnsKdXD/7whFgwv8HpJRXFGiVBRa55i6yWSXQW/5ZCeMSCUhbSNqFcO9sMZsDrAU06
bSiflpa272HM63ZdDZVTvcbw1a880YtyHi/v4/paXxVcHK5BOyEBFBQuLWA/yleKiTAcWpiTXig7
wBYkgUB7gLaz0eM2oK9vAt4NSEh4B6b3vkID1COF2//3vE3m5vo1DUHOsmmRR9n8cM3mMeaJShfz
dAnmS6EdOgxN0B2DSoihMTEgVzPJnWHfgAQgmMhGpNSG5qq6vKYRPbXevAVJ551qEW+YR6rcUbzk
ybwS0WFkz/UxoaVvNla5npzeyEKWEu/e2OfVkiQOhcfI2HzurguIjsOBMXxNQQdINYTXqxG8Geme
hHmWAN9rwiqZgWClKz3z/JeRy6ObweQ+0/qNn60a/3EhgAy+i8A4YUTSEpjSxOLePvb1fS+Zjwsx
RQg8VwCDpiSFJHdH2JaYrQMRJphhQn/Ef/1gj6Pwk6+yPSY9WCF9Ve9Jfo3rH9luA7AS+Rw4AVgX
Yuq/vC3n0rwdZoB+OqkvgnZJ9gBNhXBWsKu0o748F3Bv80+yM6CZyAJOlDmdT1ePFeiVaiNsRoLX
BV47I+gNPyZfppkkJflCBaSuvA0xt317kfg6BUKkckjDPfZA3zhcBcAdIomzkCzUU1hNTzfWLn0I
FofJYRIun8cHEcRFvI7WB05OyKnoBICvow7dsJ99ZX3DAgD6gNkMJgV7g+AwkWxydgDkKHlTv54A
c8EiynBqPrkkGHHxRQgrgjLhoUMCJyk4Flk7poPeQvEhZSsJQOor6cz+grVK2pMBLidpkNDjlvTN
C14nZx6sDkv7rFBKiRMNax8cfpzRJ+Ce074y+iJrAg6ZF4+tvsi2CmYylhVmJrhOeP2It55+8h2p
xPccGF7lfFnQScmhcU8+7D3T9yCYSdKV2CwccLI8aGgJe/xXsMflIjJPzBdICkgxsgwNGVygatwl
LEDgM9VLslcv0Ec/MbsoSde+CoA5nOisDdlV2RyTnyBo/undTCL6ivFF3GXMPyKk6I15RVpzWZPR
uWB4fqxP7MTqRKZ9gfbExMpJxBO1DMm6EszoGSf2P8olPCIPcG/w3Qjrs8MOwOQXxEiB7Vmnqosc
IC5cru+YYHRvQ0SRqsXO+KOxaT8fpwicGJfEzjowDjMxEA8QGL/tMjJjlMFCYG5tsyPoQXjPyQx8
Oi0cIzDgRyQNh4OMl/NiBBwe3+BbuSw8JHghWR4CaJBnLka9cn1cGWEc3CSuSb8iERBNSCoFcCEg
ImC/tGZPET6QD4/pDo0Qz0bxJFtJS3eGGXk9cDb1HLYiSiVvv9rivSBeigWuLYJrRVqXks9tfuu4
ezQrVgcDAyzrg877N0ZiME2yNRfBFQCSW0dgKl0grXQTR+/TxYZWOLQ3wUTTNgkqoYJ8Rp2y2Fhn
ZGmVtTG+wU+jT+pTvC4Q3S4JCGEleQGoQHKiETD3KVrc85PtwYZRyy/I/ULk58oaCaMTvCPQ5EKk
Mn1tUhRn2G9hzaiGIK25sGAe/3KZ7ozr5gGGAagnkSsbbESMKmpEZgJaeC5rOp6LmLbXxlBbCsrd
PkqQwxtUC68nSYGaO0Qi44K2mHyUGOIhsXzmzNeBNAyF+p9TOid+MissE+DaQHqpLWfQjq9zOS7R
C9rwOS2oOYwpViBfQT6czbXIVpIzB98vIH/J+T3IJouolehE0zE29YU5M/xMWETePullxC1ZGd7J
94iIENJwiV6QzzFE+ErXAX75WJFVEUm7gQ0GSvQpadESl4zcGWk27/+93k5vPmm3YESpw65G/MBd
Ao8MSZ8LuxN5zgGTFRzUkDryLiTpyPHJAfvmjuAAMQOy1EiBCNAnIsyfU5ZAlIEHgASSyeaO+wKJ
AQpYkjPsa6KWjaQYORpKg2ukj2hh/VSa5BJB8oNeJiNOipp4BVBnlybCMIFDLAkWgJAEmfGqX0fS
BhZlQq4abFRSfbef3NEHEyYtjrkc7urmE8rg5x3+189VZoRLyHRHAhxRSiqCJfMu6SU6kpNUT7rp
pqS70Qsq7oYEcQsqvQN2AiTinTJSan7CbmZ8Ue7LoyQMvvb2+UnbC6OfRn095YAvyqLaaQ3G4g0q
souE5VJAp3CtMHfCa3voco/MvuIwQwyu5tOEHHSyfolOt5Piv5nKvbb0Ntne8B/72hQCcBYAD5K4
aIR/KS+UFpkrBtPh8IC49/ByQ94ANSF8wPgPtuCbEZQ0A86OCWzEWCHW0BrSzGj2SXkx/CS4kxUT
I7k+n9Q+gphENzMCvoaQI4oAvDx1GPRepMMscAPB7EixBfMmF7IHCFBMvB6JwCmoFfYXjR8KWBT1
Fe3X/ddESvNFX6NZ8wv6jIOBVwG+AoyPxBxjQy4ukD4K3EK+Lxbq6P1bEX/L9tlM8obA9PfKpl6R
SQPh+kmtASLOgw57Az2MTml8udSdlIuAiuHIpG7BN1/QRjSnBeug+RC1RxOSmZL1Bjr4wZaQbQRe
wrr83GiHr2LMALRnXaQ+6CMVWtYOs0ju2T5bbVe0csHy1ncsLtLPrGyCZhwFRUoBeOqzyoHHMtG2
gqL9OZztYQ0nEnXcj0sFvIW/aWbv8XvWwEPHf3rYg18HgdxsUIHZ6sNuNWH4uYgELclO4QGuA3Ml
vDxWoCSTC3udEeNRQITzwYSwR5Rbj+EEKeMCgOjaH7gM1/YMabIsF8k+BFbP8qZsDjBAMnMGKZCD
FgsUhVpMHagvy5XiO5v3bzEhGxnVkrZ8TRh01e5g+DdfDLqz4aeEYc1PWQCLAJptkCfgSemlSfUB
ycpExglMiZwepDkb7NXBpKHuyKIIl5JexA9EjUAfmB0maql+wCcIKYswLtznICYIK5N3/Wh4zFoU
Zvhlgccn9Y99e7jCUYq5j7F/I94H4xeGNbY0yKQSwz+fi31rH6upffQICud7QZp7PktJ/38Fwee5
4W4wFRNCQRQ3NJ/n/xPD8USKZzFI4ThBTq3uF28OAInFxNICKcNrBpWx5C0fipz6xGWRIi/pkXA4
H87cebohPAvFqIRPETYmPLRFFzkZsf7Tb6QV981IAc8i/lpCCVITPWRXibi4cXDYXgGWHkSuoixj
3yb7PJY47bTwYU6kkFnYHYtzJKZxvCPprq/IIbNhKED62IGojlmLyR7ODlOqIqgHmLm8MGGptSH/
1M/6b/FAPqIKNNoX5GLz8UA5/DMBkXIusgnsU76LB+5QoGFU1BJdDmmCwp0Sp0SrCsKR4NgnBufO
yHMCXsBkwIghauYt7ldCo8QoaFQ308Dr2HtJLV6DY4n/VV/h2buiQh9HHW/Og6wBd4WMtY0rJBxu
FRUzKs0Ila1EFQ5/MsciUag3g1Tf6VOTRn0uVSJQhIkLSjOuPqODZqG4OdyLitwnUJE1AwqRRXSx
kZg6FmoMaWnU4RlpwQumiIlqawKoEhDnLQOONkMFsHrRHzA08BbrBXVint2lPpUo+3tAGfO/6lCY
TjK8+WL4GDuniM5DEumS2Jl2okkxMSK5bZ5wc3H5yAXKT7pGnYjZrYOj+ofva5NYh/tjRmCoIiVd
bBlCvvVYM6z5lUg0jwyD92OJ8Vojqv15ELfBgtVOykJI14UfpqEXlJQPk5FAK1S/DWRWhc/GvF/C
i81LxsLehSsT7mJDzHgVKwBjamkP9aW2f5GiAiS0dTBPsIEvPKkUoQA1mfERpkNCTUj+hbrDa1Eu
NUFaXGPvCwbpkGYCYFaAqBNkb3oaCaL0560Cbemxwkuro0AxCVEsGif9RmiLRvCd99c0ANkGOci9
R3v12OyV9x6t3BsKsgFdxl2bvgmZfMIpcJxsvZMSc0879VRZv8eHYbSpaHOLKse1OSylatOZQ3qL
jeJSbwoz3k5wUI2PN+SjP3l8zOByRL3W4gXNl9WvkYyPGeEOVhTOJLc+oYOQj+MyYxHNDlL4AGfs
CLa0sb3MKcYat2dz6R2Tkw6/3nsWDxhId4lbFfuxj7xnTWF3sXCiDb9pd5Ef+QpW5M5dokQQinwh
8usdx4o+NNJoGGPO3noN1J02/xgvJj4mLzkMrs303mENGuMUYtP2nBtfN4yk8tsOuzhtKaxH5Fxh
QgON48g2bqfx4HMQ0FOYMph/LF8eSGFcPkQzM3LTKFb5YvA4PqfnwYUjqfmQC0dM/9sAuHvgcVUw
LhyE0IQiJVgOJnfU5WgZRVlIIoQY04ok9IsNm+y2OOxCdP75RrUWYlkc+GzO2528to8IrxqzuIYM
m/ADNUgvUnf1CoebZk0rpgAEV7bKVhF9ICjxHQtd8wNNSFkZDjtYUvQgswo/JDTFCHKENaaLoPUO
O+yVAlAYxR7AU8W95Av/dDwLDhWJgiL68OESZKtrINaUo37m5tQz48hoKhfWOOs+O7HicTvwQl74
QyQB2l5e0gPWIAr4hhgphoSsohQ8h7SKUuO2E1g9HDewYR61sfECgUiCTFempkPh4rd1mDyMmXob
tXQmyfQfTDUyg9JyVaDTIumiXbUMB+a6RCZP4522fC/lPynHES0ugBc5m2Tv+K8FEMCGQldeMVZQ
/aBANzgGf0QuFjk+tKQtsXgww/L9G5AT+RXisRcxs9AU5DfBHkmaFbQSk1V0KJR0fCBJjk/NFpEG
8qexitYSDBJfqi/sEEG5OrCNYNXcuyn9E8AsBQxyV+PMjWCySMwCPa1LYV5Ht5Jb5ZlvZmgmV87E
NYNxotQHB5/LIq/6qdS0L9m+vktJJbSe5tcr+8YwxNHBbsNS5ZFfOJM4Qp+yRKS8RBMskI58je8g
7LEKOTx+hiJznnB+KtmxELFHanE1sANZIHwHm491QbemDcbqOEHQ/76HFCDkYjOL/nlOlS2x6QG5
X+4XSzymzW65Iq75KSsOBNcLThI7mvHgagVLhkG68ObFJlxJsRRmgdQyXpC5KBg2kb5jk2Esso3Y
VQfIRj6b0oLF4t8mw6DA4mQf06oHoi68IVAu2FccHWehA3AXW+/l8x7nDO8I+4+7wR6nPQH3lI2w
yJkObpJsd7SQwk42CwzfvmCrkfYwVMKbudHBZOzoq4Jx66zwYVqymLBqQRyRfIe1YDHR/QFXQHj9
JTJWJL0mDk8lLhSptK9D3kXwu1XHOxYpO55S9A7QTo3DOJ0U9htZ81jpXYWOJlUHtCevQXtSO8Xu
+vdN2Wa4cpiLED5CvaNQ4EDZzFdE1BUL3aLFh3Jpz8TOsEOebScRN2tGGAANgNiLrugb4lH8kgYx
xh4FBN6U69SXWJWgz2895wt42iweSuS/oo4BXYppQtKWXC0J3MeVykLSrsSPSIKYZs+BxgReQ7Sv
0uOZnmajqJTELqVfTfBNeoWv8iAhg/FDhoTMMFWIpFVJF4P2ZNc7RkeLparZonFohXcmdaQ8IxYQ
CEXwk6bh67u4Jb9aAFtPBGlexRA8LGPxSsmj1tVEK54ELQpsfy1MQGdn9ENz7Sdt4Bp3EjoFccAS
MMhdwP/3W890lRr0aHilAGflRea3ailXU8sm3s3XD8At84CqQ0xNInwF4aCrnbs9RGxkTzIoDQz3
WJmWf7BufSN7r0wd3lDDmLtmvs7uJBa5xboKLrn1nh9Ke/dUoaImMp/navd9s1lnSvIbH4pJmRUU
6+mPs3WA5MXFBbLqrd0G/jNGzzQJRlWQEd4sohbSLRLR0Q18wtsF8Fo5WkdNekkezM3muaocVMlN
03cHC3jYIwUO/iZZHVSzxyGaxQ9na1cBppFCfh6fp7wtSgMHpzgnaIUbi8KqlY7l9liJdtBVrdMD
kWY+ym8zPtbhKiN8H2dn18GWcwVoejZI+dSASqliLNmBXqv8GQ26Xi0JgmFapcTD3NvUc5a3OvvT
n4cx0d8wHrxZQ+p92poEqXIYot725N3CLHBLdjcVbes8fy4xRUlvr+gq2GpOVnzreT6MdO27yeuR
+na6uqH3m4NKTwbrt4kJxAejynh2Ux2691dJbFdDmau3+E/1yCfaxbd5cH5iCPMU7/SOkDp6dBgE
ibV+l/R2aJfmcx8R6EhecJa6YxqHWBSOZ1a34KaeJSOiD7PXMjJ2MQtcxzAvH3Agpa9eUQ5MIwAx
gi2fal/mE3cX+zm67VW1775/lfLvEI+tx4xoTEZMMbmG4bx4/JQQOGByInGeTY48NHoVfk0M703W
y52+WWAmzbQCRibv3jUpRC6LAAch/W2y5tuzjO9EWp8YoKKjtZphbttJLwidjp6R99urZby72fXM
8KLhPTMHhxAPSaUVzjP81jOdeISftcfAoPj2Xv5EDVAuh9LSJFg6RbbS6IB192iu8kxPmVP/ptqz
W5gufr86dhW6Nuj3odLSryN+/nquQkY8/6ncvVLScsL1ftI3IETqMChp/TXCpZXCyP0Mh684Ht1y
+M515fd2SGe6Ql6u9VCY5ah+l0Qt2uM9sobGDZ7E7NW1GiIjOenPKFkUb7BqmvpTazBBWfSocSBv
ol+il220p3ZUqUw0KVjOaHXjQF/rlKgkerTnt78Qg8bylo/H5tZmo/Kd+PenPk+LaJxijOguMG7U
BUtpdL/pfx5ECuoTTGKtzFEnUXw/6w7bQ3ned7WZ9lXaFWoJva2IlNghiJcMdwdDBYKGOrxC/oPe
0E1cVbwEYxlDUq39VNhBobNwMwBsoyqjNa4OGYtLW7Gm+PmPpPNabhxZgugXIQLevJIA6I0oylAv
CFl47/H1e3o27tzd2RmJIoFGd1VmVmZtpX6pgDRxKKlk2AB9w5E5EOc1Y6trDDfmeF1iFAeniLPp
smJqzMl8IFh+RbnvYATINLXhkVkT4oOGLW7kaTypMF+qsI6A5heZZ6hR2EqZwxLy+ZkilUdF9EFs
U/we/TJkHgD1oIm/pSlFjQSQ8A/Vly7FnR9GpfXo7tpRODgMz8o9AO5411/ms/6qI+lSAurV4A8M
DZxWSKyBedEMwCF334KHhM//X0eS08RCW4LPgzHTvqKm5m3yOUAmeMtMdYJSSN98WsRh8ye68sfw
g4Z7BsKlen0fYeFwIvge4bxm8nwoplcMG4BVUARRp/H+/l2xEQXUn/YPTyYUj4sk5+y87tKIKQM0
ZEwlEO4Do8DtM9COjm5guiOT5rUbonKw1hoWk6mPYMXp1rq1ljmgsaCrXdVkbn0NHT5xuiE+4shG
Q0Pm67swcFne6BDRz7NAItYW0lawD45lIDBKMkIu/80DsSgBrJidoMQSRdr/FReVFf9JnjV1Il/c
rn1KMQGooNYnHwvwQ3eFqJ9BavCP2RX10bgW1RH1BaY4hMQPJJCS0LaRHJeZgLb0QXfFoFTqieEl
hvsIogKU/EcuwTFS62DdDKVECQTXRDXEO7No7RnpwIeFyfdEcGp0J2Ao/FKveOE85J/sIFJ7VLyt
TRef/u18DXyRplDQcgUEbmgnBXhXh3/6S1k6zkqGeqEphzlY5UcTGA9AD/TxB+fsB4ifsLyiIH3h
UePzgso/06JwYShCAQHpQL4AYjrAQMyl6esovgxM1Ju/4JmXtMieglubbvwxHeZRRDrYd4by73gU
3RD8McqAnc8vDkPEUADlIOWjnFMoqPiMX7SNvBXhbt+9YXoh2DQa2C/qYnSY/zI3TpSroCLQC4IL
xaocXWHBAB0NEALCB9cFjBrLLlD8TsBadEdn42b/KLfsqzkEdwaSbhLu8iwLsRS+kBkymiQc56uv
8AX+4lx8AV7xbTf1wUVXLMYvujfnLGC0TsC0QKw0a1cQz6+QySR6u/pF6C01IJx87+B8354vwq00
xFUNA3hUIixGYUeHuJN/wiphygLOEm6TK7YKOJKJZBlsti42rk7yv8yblLwWMYyIk9Z+2ua4ORGT
8WVekULyPn8xenNVXOShWm4CxDGvwxv/+xIxQC2m7MI8iwg8IkbAIUTcDRQyc42Yw4nrKkwihMpU
+PVzQ/4BYioWErz8TfwTUz2c49gCGG87R3fMbSgPDUfQi+xLCM1gIJGKgehUBD0wXyvUaWiOiJQX
w6TIUBAetHSKqAAz4UCCbok/QV7N3+NPNM4iABLYp//TxN624FVtYMXOTlXcQcq+xdXpkRn8U58i
n+QvauEgxFDIneEP+2/+ZHPuAqzjqztKqfaTfQoWTFBWtD/CmQTstbnDpL02j+mZBrH+6JFgsYzD
p/BjgoZSmNr595AzScOOdRBan/TQXR3kIQh4wcS0o4PTk/lqv7ZUBQ86/YjxRYDQl/YD8DWHrRcc
tflbtr/NqN87NHl2BWKBHlBt82OsTFet79/HHIdL+VNOrRvzHT+QuspjRiUDevGYGXLFpW3wpnBr
YnvDLgKuJA7C1QyQYbhy4M7K2hrX/JWGJykNVOXxXQbWWYNnGQxQepSALYw+rol8I80rTAFdZOVO
RJ6ka6puXi0Ceed1ijWpmYqgyNeltVI5OJzAZLatcIdO9TqG3WeRVy7scwsSRMT/BASI6A1YLn0d
UAfVf8xqxaB72P8SN64wkREh6UmYyhbzNhga+VDWhDSv503pEVD+JKx6xUhFu6c4kg45nr1M9QMT
CqAwO8obHR9f9Szf5Fv6Zt3VW30wrto1ORn8nwoQMbt9bg/JxsLsvcXvXCK3T3KFGL7YZMjkYz92
pR2ihPW/WYntuC34+HPcuvEo+dmQ7PT37FN9V9/ju/VUc6Jfks+SzLvv9l8Cq/oefA+v5d36kznn
OM9f44fy2j0Fb9NL+Zw/R0+I2xOONPg4evffFBIXA1QqzwqeXAWWnTTLpwokl2FAsp9e0kv1QnRI
9tK/hc/GuMZJJEHUPr8Vp/RCOtt22ohYCmbz7tFBPqrHiLnpp/piHzSkGs/72rcP+rE793fllZK6
JcWm3eVXxTN99diTsNLulFNEz7+piCZNq1WyXT5KvzvlCPCFyL56SS/DS3npXtQDIvqddW2/jKt5
02/IC6aHfmZQ46FDnbFLFmvjgTpf+mFJMjwwMYsCo/Fwflg00W/5pbDmb86P8TNdh0fxXn1n77Iw
I2AkYuaOTQ/lQaQ838m8AwKMN0O8cHBGsP8VvdCt0rMiS6I/xToAHuRdwbBA+W7FOC1/znbR/y1M
+kvP7BDLe/tqAD6LoX9g54/lu0ZEGN3jT+3d+p6FTACQnYYImajyzTfw7QtnmnhxNifKpeguppJe
USA6zwjU7sGT8o5b2av2LV6XGZF3CjDeR/oJ3ox4MqW0MlD+KtomBBnRZ/knaagzRtv867jNRhTe
+vl7IXhQS1nSpLI2aDHy5C3qqB3vXfAeVNQNRrvrLYiJwNz0Dc5sjrHXE2ujx7of94RO78voKZGe
JsZE1ItVf6RoHdr5YoQbDXokxXXNilFXSg9Z21uq10e7JWV+1cSdAbE8SJeaiNSHcwm7ZJ2s5bmm
VLTJsiaCUP4axmtt4QEI9qw0e8cGI50OxpR4QR96WtfcGknBaAhsA6VE4jWqb4/tKi7JpA5Nt8S7
xJ4VP2hMohEZRQzaU5tEOym6lrRCEXufHhBPllhu0JP3vRAnRYcfAFxoxnMpAKcRv8+lPuhLt03M
5UmPL0vM2Zlof8M83BI6sIqpUhmLD2fElbee/HnfNJFn5sZeM5VzGMTPvRVS11jtdZiZMlWmrV1h
mN1254HU8wxYtuXgCPx8cJ7Uud4a9Dz5YJwybbousXS0U2QppwCzurr7CIOjQaJY90p/NRDPEJ8y
+axNz8v0PNVPs3HAvINPHVQkuEjXwrhVKkdHVTznFjEpeYDFdsLjgVMS/PAQ6GtrQG6TNlc96D2F
3iPqkIXICqpokmQUy2+L5dUKR0S3xcgEBmAZPViMv04ikB6B2VUCMh9cY+nWgQPvmLS0bf2uatOz
wjaeBsnRSrVNYYhDzAG0K835x9GpvU0sf0g4x/WWcd5ao4JL8hanY+o4qx9LAJ1NMqrnPoreMhX4
W5LCX9ti2qHsmNtwotfe6H6K8j7qYehOE4+i2sJraghYC7qQSKNE0DnVpWX8lVUbgZEuR6uPXCcn
PSepbcqPqVkenDE7diaqqAkjqPE3UDgmtcDvwCGGmXxGS/01G+WvXijD8o7BKPmkGSZV4WCck9a6
1BnuLe28M5txi1PNxsrKY5hb514Z3/sofFtq++Q0uyZiYFymdDTYi01NearLN6OsH4HEXMc8Yesi
+0OYHJreQp4lHdX6LVCaTZTjmBuk27BT/LrBNUvKnm1zBiKq8QpIVxVw62LOJK/mx1JKLuMCK93n
0zm0JOSTMSFjku4NRnHSBwsrH8giO/2KpvTeGMqrZSj3UMExv2YDVsZno+iRxfJh4qAEHMAvnVPZ
tMZz1kff/TR/17yNSSfYtdaeHcn406zqfY4e0ai8TGV5Na30WmnhY55q4t8JEyqLd3bPRqOSncbc
Nx1922jqZzNq+z5jMCtBuetKhGOGZvoXZfEb/f3eXLoXiVrIwhdCV2YmtZOboZbySplqldZhvjpy
frIXISJbfkvu/0quonvStxe7kWg3snjkLLN/7R7D4To7L0ryIUukYVkc571CeCcMSjYjgC131Vhu
jdbedYZ80/XsavTScawCRi8JEorGQ5kcFqCI3qQTk7KbFXlDZqHYHE9hmf0lC++IPjO1UT/1bXUo
nfmkhfXBdIqnsRqwyxm9fkb6TNES1gg5bJ+QVSKpccUipxtcRJ1RWjkvQKsKjh1dQ9t+16H/W0a9
0+ovGTbZMHlRht5cUj2TkG/9uSLBmQo8g8Jzx9JviDYPbpPJFum3407GZLX25eHWzi8hQhmyNaMj
lyFJLyWmVoz9yrcqf19wWMieQkrFpdgNJG6j8lZ8eggWesY5wOdFGOTR14Ddf9WQcOVTwLDyIobI
WQ6AUiDaNfp/+QWJY4V70BeIu5BFdhcQe5t6mR55XoG9yuv6lflFrlSBweIsnBbHwlsiT8JPcsKM
jWbWnaMT8q3K8CTA2sjV/wgBYO9MirUEIdD/QiDQqvAregblV5kzozMn0AUbYkQfMqqNGvERzF3A
kDXHgO/caPoK/E3TDwwcDvEHe9eW4xLLosVnR5V4/cFtM6/Abr0Vs2AcsPmfjG4RNhnQvfJCPMNi
F3sxNHd07kDNTA3wpRglTpum9CM4i2rl3NUPDOU4xEE9ELkBk4Q3BIR8uoBIt9xDRMjBLKwCNDFE
RIsRYS1KqQfzDVbBM8zYgeKiHpTtNd9YF+jlNwxAabS4iKDojRwX0Icw2qbdF8DggS9QQ6oouvPW
zf+grpmBYn6CX4P90iDYk6xtKm8JMTYLTzb9LqY1X4lTD+QMA39I+beJsX1cF5CqLCs8OiraLS5q
+aH/OpWLeWrxsF+XYT0jrua+/dWfqLE5oTFLAM/JwIkYBvMXbc2/cU8wwBc2MT8f3+TatQKfiWdG
aMJZsOxCLUk0CN0r7AlOKXxmsN3aI3WBmwgnGFjCUSCs/HgS9g/0x+PgKfpm6X3UGba0+aWdTo01
thRLtUGSEScb3fIQiOE2AJQcNR76GDnzlgD+YT3juIpEEnTAFLIrFh0ibQTb4eIps2/RpDb4VW1j
/G4303SWCcdDSgGPrftSfMysLU0ghhKtvBvtNf6BQDpCbB65jrRP5sMknVrtsUyHUiLA1yWXGMYB
mE5YX6FRZckzK0CUEs5xBDKZPmsaZ1XL3mBOGBabitGK6rTER6gOI8S9zYOG6HFWxednWNtMt1Ps
2EhH3YL4Fozv1sUg8pKbdrcQ+1d43GawNVAlLaTS8ehJTcy7DQqlrRDIYoOByA4+nuQfDjFChjFg
G/cRAwvKcx2/AuGwX+jDTkqfrHozxD7UQHYBH2rYzcVl4zbxVMtwiEDHvBOCdyA9PrmHCFm5pu2y
UoG45DW/sYJVMK3ZGUDpSrK/UKnmqMxtv8P5Y3aBfxVpI/XY7234TaH4qU3B8yqn7xP0rZF/9kgs
Jh9jsA4xiYInoBszrO3s1cn73/WWp3HRzhHbS+JhQRawrVH6MT1JFzitHFSEyaEHgYKxU9YU+/SF
er2h+1TwQ8clEakzv2GLQkfyw5ByBcN6GZ8bCn4WeuVLqKqR6wHZIJDQRLuQK+sRoOoK+YORXKW7
HYw6gi5pZ8gHGWsUx+Xd6Zl4g4u1kYQ+YuOQp0A0vOTpALZ4vBeeDc7a8LTzIuuMzA/wSwZMKtUl
Ji3JfdDU2jpMjL8H57jwdHUvtR62pqqysdsjvmszVuODmzGWxyknr4PfDiYEp2toCxUsVaxSRMot
fvAkZTokj4BGU4IjL3WhQUARuRcVptWYvqImQuXFfvHTDF4cuBq7pe42/yb+mLsrAw/EuV12Ru1m
rccMHaiI0m36fKObFLkuG46aeXm+4z5VyJ+5hCFTheFz/Cztyq/4qw7WonOiqI05PYL1hB83F1Xx
DN3lXpXMwoP1QQkjUaOeizdF4qmlh8tBSb8EwwcbgR0+MDffSEgBqEGxHRQ/5pZiTWh5beybxokT
2wp/J0bth63Snxr9OvUes32Wghrln2ksT6LpdqGrzq5Me2n7irHm4i1wnQjCZSYr/Gbhpfw8Okn2
S6UeJ6IIufOduzym4Smonw3rKIEV9cvNiA9UPUp3sptjgLFCiQvDRbJ2qnPmwR9aj737/2FZto5g
OSlEyzZ+TFC5veGRLzqvzrahA9nqlp1vF56jugNa8NhVwaJx5ICVlHNPPM3sRZm7kOtIpmdzNKwN
rM9IficCS8o/rLfD7axvRCJ5tlHqnRrvKpw3/vlAVxLrAPHxpksFR8pmREfIOcRKU9NtWnh4o9TZ
W72wf7pNu20XKJh1i7k7m4qC5sUVODEKQgR5g4fkF6gUVBAxK0S6QWSyJCzRyQ6Qhfx0+QJYhmXA
Mw5wEPUS4RdoRSlG+QadgWUBAQlNHgfwAig1b8CiGQ9Eo/SGtGDBZAUlAWAsc594wkdiyIG+y7zb
P9EFvchHZ4vhDgqKDzHODlYmEDERTSkKCiZ12HT4+/QJOLmJfUXx9NJHgIJZzgvV6j0yPNEr03Cx
ZTMk8G9yx3rHEhbja/ZzcW3A5KFE9hNRHrOXzL6p+9HsAwBi4YObAl/CYU73qpF3ydi9Sb/qF3c8
WXhyARLB9zkDed6YR0bkn0F1Cg8x0N3pCzQeyJcDVf9BqYY6gJKKK8EvUHm+QgxMChsy3P0NF40v
ak0pWANJU6oA9pLFAC5Ii+FnCA/It/ugUw6Av2BucEIWaCB9NuKV/+eIods5W//RBPknxyxjXEjf
QXx4DPgvTuzGDbl2lO1Y5lFXh0gcNtmPsRWsxtcC7iSUdsgaXQB6GA9uT0bqx7SefhLiaVCWckCj
jg4wWvVYCOHo8fsc8XMotCWCxkXgDt9viFEY9Bb8lUTsWu+jEmcpjckGVWbYuxGn9CU/wQrMv8Yx
+olv1kXflH/MRVMkJIx5USBma7xPeJvsQRyLopODXqIuFPOV3BdwV/yXMRj/f3pf6sm8X3UE2aq4
OnnUWu0rd4fhMqit3KWgtAQmG3/mn8LOmRqPNWRg5/4ZseXLsMIwRGsn5XTbisOM3IrcV2WkcDtj
OZfprsy2PDpl6Bv21pTEri5KAl58cg19DXTaxZ7G9AelrsyZfnHCTU4mAsGa6HO1DSWXZm7SZTMk
foWgg2gtm7njfWt7M1N4WOkwsInfZPpth+I81kjOA8fA1BWdCSeOJbznhPIE89XIdywfdZpO5E3n
8o1R7eGwhZwlnvY4kKP1RdCadhdYeyo74195Dv/C72F20OqDpfzwFRgL5lH4MQQBkitplUxslTKG
rbrWchZi44s9ASY8esw0MT38YGfvJtjzSD0Q2GQ4lAT55Vcj/2hSa4PovJjNY2SzgDHF6kruMXrV
lOY0VBmhDNRDOO2legPWRE3EthVJxX4p5JepoxzEUiT8lGZGJZN8YwRfUl1tEw5p23mt4+ppHlSc
rTHIV2PPDpF/2tcq+ErRzKZ4ENbZNTG8wk43JrnVFmZsdf4WdA+FfdBR2DIlFn/RiCivFANvhr4D
Tq0qruDLcleWvi2FEzboqC53A93ROHq1zREXsBsO1KhgokY9ufo17y4zl9jeL9mxVZlsaHEHyU+F
Fa/bKPckKFuDOwFijviDrUwmnmDqPmJjQD5ZUy4pqwA2MEimWxYSxDyqbmorJ60eDnKLpo8qITR4
MBhHZgPto08tyP3OGb1W6TwbzYMx/oTYb5XFN1NbxXSTupY5nI9xxAO0OtWYsBf4cJVHCc26OwQ+
AHhDqxWxI6LmiuenxkIDhMEAzJpxr0HRw/zmGAiE4JOGqPabZlOPW0nbzHrEInfc2mBQJO9pMCwv
zONNxKnS898Bs+rDoSVgAHraPISBujV7plPzxjUdKEScHPWKdPJWO0QS8GK2ANEZbqNuJRMakSRD
SIBZGVcZ9tNyl+20Kj8qYbdVNGTo/LCxhGbDhqkmySNOfQ1/7xTYGiV9HHxOANeoKOP9kL3lKsfN
vK3hp8F+7iESe2qF8G9J5VNnVW4dn4Gr3Fr9FZ8ltSl9UVO9yIxYf3Xt2cYIQuZxnL5G5gOsyO8q
jyskxOdFesxDavm29e3XNAxAATuUgh70b556MnCFhR1XUO7M+AAlOkBRUq7OgoLOrk7z6rS0l3z2
YFincot1G2lNjeH3PdtYezb0i2ICzQn/OXrNmPaCpPH0nEm5Z4HqMXESkhnZu8Z8G4rSzcVZ276W
5mMYOy/g9skcWS9KcOFETLTfypqJCBFiqOwxiGa8Q5SzXc5OcS7aY3HoIN7wndRzei/YpBgYGv2n
aG8E7f7SqLgdwcHpveXlqM4jHKADeP6BQsMWNG2ogrNwMWwXMUlBahUfNIlonMFCw/Yy2xu9OmnO
m+Fc2e+TDiQaWsiSqF0Q1YIdI0lk/sq1j9VCNE5ItCkOTVy2yGcBlsEpKs/TMtH+XAr5yWwjb+rp
K1Ez6tQHZsKHpO+OA05P9RQt/EAJvO+4yM3G4AVk6Wazb5oUrZRQ+WdI25ep23RisPE5nQ7m4lc3
cN2tSlk9MB1UPmQS36dNQARXvomY03WKCaraM+hnNLfD25NuwzyYGgr46ql1cDwrmBqQ/Tymgsw7
ZCVgxA3tZKze0lDe5rT1BtGFuKfJm3nY6u1Fzr708ZFKGMnhx6zhupzH1ynwOnWrkzFubMzoNzDO
aFZ65Bcyg+EN1hTdZVLOQ7Hr1bdpulT1d6F9pDhjZBOsE9t7TuRMhbzUSE5BvZ155PoNQppOOSU5
CpC7Xl6aDugf8XAXsADcWNr2yWHM8U2zMSbFgz7eG/rbiClCb/RrVEvrWHZrujoJ04hkJ0/v5YRa
1pROOkNSZlMe7dYzmZJNaHEDHdORVGKTxHKpBy5FBwBwIHSa5ueEj14fC2bkNUaG7Cw1DwF9nnkf
oVH0EWVNPF6FUAjHC4gikT20meIHBYUU75j/mpS1JqOA7qIfi3bS5hqMf4X0CJpzSkdT6P4klGqc
RAbEYeU8t6mHOCHVPcA5KQJlXSWvduDPoavQAFHxKG9Rc1wyj7YQMkfn1I6l9cLQDE9PR4luIX23
Vnr4URliYhOdmTxThDDNZWgYnuGEEqnaxsA8ZZpADXZli3hi7j+XvP81nd94IWTcoISFvweViJS9
ZN5V64jQMqp+TWsnl08Vy1hZmEHuxm3FnE6vMYHCBMTb7ExbWedQm30nJfxtPo55sUWdUbwV8+pb
wv0N/A3HZIahkM8zdEQvgU08UERCtdwMf324LftHqAIIE+9C4Cd9rA5NPAfWk1RaJxvwaKm7cwbt
jlA/HRB+dURpPs3Kbz4k52EoT/qMldbUPeeKea0b5xho8WaSzR1KwYM2fPKo+epCYSzhzBxMT7ne
Hy3NPKZDeA0Q6oEZ1jhBTnNxqWSLrZ1IrXriasT9UTXjnVUSqgV00OQo6W00Jup+NFuv0QpmAn5K
h+BYa+3U4a6Jmdatl00wOMeQQ8Ceq81c2FvLJPQSTX4ODoq/42LvrcW45L1DS1Rmp3rJKZpj0PT6
vch+g0A5xWx3qV1uBzt+rp3puSu7l+Og4KOg9+xjGhK64KAV/SPu8WcPuvGnTz7Qxz2Cst/aeXGQ
csdcdbZysxuaAzRGCAsjOT3MpbXVRkb605c5Si5mf0vNt0pJDolCo6SNqBubWQB9ER1XfWxD62gx
aNXN/aMFTK4qBWGbaLPtnUIvVyLMjuP4ZCqVnxSsPc3uX6YqeM7LcSOb5otU25caDWo349zT6S9m
Y+yjODtGE7xriFy4wIWqeOmN7Kkkw1D3O0U5alb+YpjO3YktvzF+2/oQtpZXSCFao+kntNptpkNg
ZKOXSz9TY65nDaKmI50Tn4vloBTnoTkMwTVJwAx15WVYIkRrGPcZ6a1D91izuS7ALT2AccQZ2u8Q
dztfqbWm6G3Smwy02PTKqpbDfS4PKE93ZczSIRoMI804D1bA0cjmlH6fgWEgIZQqTzd8Tdqb9c9g
fEwkkMpITdChTVg+az6Fgz546S8dqlpseLKvxfQM55gtb4pubZE2LRXlZMppexw4AQrmUlr4YMuk
Fekcr88KN4jlw1y8NOl7S/clbpci3w1l78y7ZL4ZfXWyczby3cIiS/ZO0x8MYHN2tfgoApKSbzU5
ULnH8tYR4p70GE5YRSZok/JDXmDIb43rIMV+IY6PLTypHCCaTr8DYOScFtuZDDricG0Q3Jp+JxO8
y09qvAX9RQmbrTPr6wDZIMzzCKPYELyLvg6Ix95F0HRjnq4zNJpJh7pwFfcagw4nI3n0zrsC12Mx
o4T6oqkeI8M2k0lvgSb0ygxPOyDFhhaxzVWkXAdr2eYlavjhFoVfyCJrxd+MTKWJq4fw+hTZyTbp
kEQpT84i3yu136oMbjoQfVFyHBhOXBAd0i6U4IMj7qO1C3VZoDowN/QYIfKs5IiJVELEZYgBt/03
TJsBTz2DUjTbLPq1Z8yOEWKrvqvpc1ucnXrHuTNOyLX9AuMr+r+hO8vzph2fCiiK/pC09wwerqhJ
Z2QITE1Qsy97fTyZAW1Ke8bzOzRX1Vy4klRuzOJFhWJJ7P1oH2wbFnx8qEip9VtPURp0GyZ8qe7U
yaDYRrr+07avQ/Po0/Zqzdzg0oRxlS9psre6+T2XDHfGkIr+x0Sfb/Ku42sa/knBHJy1SKLKXhiQ
reU3qz3Yo7ZVZGnTQCiqfQIm0z8UNsUIKVvEk8KNahtmYUftUCXDccr0VVSBzRWPGWQxghMPx11m
gdAvP2o/ocRmLpCOLDKOlXGRWQZLfrI66VgPzQlkJtMR4cefNWEizXWZf2KVfHBMLPrhUxunLbRz
DeBcpq9IyZsLPW7WvjmY7MzTi8Vsl878gJLI2KMRD0v7O7C+KoCgcH6ZmoAN1+SPgYQNYmtboqkz
GqwG+CpcbnE1vCkdSh+0uMkxHBNRG4ETUX2qaWC7xnAQv+z2gi6GXmrC/H5acW7bstd1bs4MJcca
4EjlIfcBYTUdlz+HxoAIif/gMMJzeq4W3953O0AfbTmD4STpUbZcp9ki+zYuaDuRlmKhjG95S9wz
bQ6GSMQjwIT/m7ubqPVRpsP7NzvQueV7+Ped5L42O4RdcC/6vMUgyzKO+ik7gvPwkyD8GwYnmFno
PHMPZYD4mcen3TLsSs0Bf10RwWzhIH1EWOs4+OaqT8FJwaQIGXzrnBUiey8QB7N4d6CDGvmnRx3X
CEwi7B3uGFTG6GYRX+2h5bUt0AA0OBwZpIr+JIyKnIukYOThA4DAN3FYIKl9Bufhk2jRZ35GaDsc
0ZmCN/FHYP7SxdwnsVcRxeEZ7LozjhHYr89wkUKYK13SV9gkfppCmClo3XjLz8GTuH66B8zV/mkX
5RvdWooayn6CfiJi4YiBywesIGba7Mn8S1CxjatRZj3FZ/I89NnrXxmpipcLQo/0xvaNvNYk1LbC
xIgnzPGJa7rF2gZEBJRlIercodXfDkd1WTdHfAI1UjbhEeEwVCFwA74RxeMHDQWwV3wo6AwFmEYP
lDHgsrc/hVpNDEXDahgkxe5LEgoYhhLg2D8rkmHHJHEATbUTrmVxCCgJSbAqsP7AE4SNBVU0n1L+
Y2J56jfgYlxWs/G5XQnHOkuB4JV5a5+A0pLxoJCriZ84qeXWNi4ErI8uhntPw5XNbxDggHDhFihy
4o7sRoTRJBQeuS1c7egqhZukE7ZZ4CT7lnlgxjq6nih5IlZpjuCwI5f3wXWlWssewR4X+pzlzoux
yliB6TkgBBXhDLTmJzCtAB+3HXIF3iMBy3rgKRfUxMIPsXq1zO0I8MZ9ejL3vGa6lT+DV/VzMTwW
cfMgt/d7xsgXedsxyF3eAVdc4GA3lpN04SeCRLCnc7Lz/WLh260vNW77yl8FT9ORL7f3rOOowfJu
lrdCrYj9FhYGMg3Tqv9kFfOlRvIC9YmfIcbq80ospK4V0+GwHkPnlWe+XsvX5VkxPUf/AUdFg/k/
askTzXTNpqPXwq02eknPOoLrEReh8WMO3hfGM+RtduVi8Yya2HPCPp15F8nV8mG6WF8Nnidn+1X+
BEgh/pIpMsRaf92Ra7adiOyGJt9w8rPI+Ds08+xsGE+64RnBplkceCBIRoTtAyrn8eIh5eNyn6BS
BNZ4BEIMUBH6KEIHezPsHL/ycRbHn+sjgjj4tQaIEno/v/pJSd/mJgSv+LowBan6IL6cOzyEQHoH
BhxTxDz73sRic6eQeAJB53wFOt8wFi40HxeSnaLKsVhj0wnUfQMc+dk80KYX7Kv5mjH78bX5QX7L
c1CBLMIsg7htJ5ikV3aY8gzPybUH/IFnQLmIVybCe7FOubXhjcIqPrNSZ3tdYWQqPl7HwiTkiS+D
4WS3Y6YGBzl2F2IAXtXuBthKzQX2yk6BuBEVMWb1Ih+YjVrsSIHYORChUMTxJOcYsOXs4c4l6XlZ
l6cFJApqdGi3NXA4LFXwxIbTvnctbzm6O3RAWLa1dM90ypnPh4BX1ff8eBul/J6nVxj9w2JsHWcb
c3QB+N5j8bOD2euOc/bMMkZRO77Qy2uMn8OmBBdumri70RrfOPbTdFv1W81esbttgmgvKp8V1ceG
1bMQz9b+xaWHWvRY3fMz74CrEm7gznlFGwEmjpRoY8+MIjo84Gxjcyvo3ardlhmjR5s23fHPiEwJ
3jVW6zyZFttvO8JBeYSdnVlQMdwuJ03uxjdWcILPIkaq2MyC/Z2BMdlNyomPC0NE9F514eNx7+xm
1YScNiseETLWX6ULu6a954ubHV9h7tmIsYNcONEEDYHVPJYf2OKLwcnliJ0d6dxZ50XKWbnjWUPd
wHPI1bT6Zxhlpd2yVABkbNfOXZZG8Mf+YO45DnnqgcHEVrGr8BCUyTkmCRA7vGnX3DXxfe0Nkroh
NEakt60BAWj09BcY8pE1/N6WGyQh4aFjTd/sPfg4Bv0BWnIAKiTI2Mdg7sOBOwLR3rvnyAW2ghgI
XjUVe72BihNzB0+6SN+ITvrPTDqVucvE3vzn9GsKDg7SxcNG/2oLKzjnYmZu+Bd+9djCc6lfU8Sj
P/rNPAvndUxLO+w2yJjGgxFk27jLt3YmD8/Vfiq39ZgDu1Sty1EsbjeOvCYRzUXkVcGpQdPLTPor
dqNCMGDtYFWcC63J4JbSlfOgxNnT3KDRjBOs6E3nWnyrHIJ7tJ9UGj8MF/N8QjlRxfDYkMoqnj7G
iFwIKGH5ymHNR0UzGoG7CiiQMd59zQhJcppxnmamWOYZqxPWWuuaBhlJpRea89ZCUDIqdwrOrsIX
Cf1QzPTWiHs5z45wtHhPvilV0ZLkuM9G77SCbfyH+ZiZbWtUIHEh75JlcPVs9rvcQFJfbu6Xek0i
Ob9HIMJtXQ53ZAg+sxsuxcIa5mJCJIAX3hrd/zr+wKVt3b5gU058PBHoHpPXv5dp9QWH9Zy47YaH
LPXuUJrkZ2sH9v/DnfKgXe849p7vUL2u/phWxVdO4DJInHubCAy90RJ5zTZ9uREOQVq1H3rMNt5E
zrv4oSsS6QlwB1XBNE8haV6MHxQu5OW//1YOd3Z/YuinN8Yp+MJ7dyn8O56lWxE+fudh8zh6MV5A
WeTWv7F3/7o7/ted7OwVOzLfHa5uCEpW8elXJ9j8Vq9zgqXvd/7fUosUWHPzJsS0MuM6K2eNeQfn
qPf7G27mi7kjtQP7IPv6m/MamMG4/7F0XluKalsYfiLGQJJwKyAGzJbpxmEkiYAk5enPt3qfsXt3
V1dbSljMNcMf+ljar/kc8caIsXBwZ2cLIx7nbHEiLBw8q3lH5KfJuNi/Rttskgi0vr0W78H/0zHC
VCtxquJgtt249d4OB4T9FG//WIJcdd+jRzenRTrwHpZtuY8cqYLP9PG+8kkJn/W4ITwQ2efhaw88
2r3tq8l3VQ75O99l7MbOO7nh6OsCSHETf+nflq+Bv9wbG9pRIIx89ttdf0VXemXNqIscWqaO39j7
2oHg5XaTduj7e9VL/f7s9p28BjdlwYsm5dDf6y49SbfnNRPVOyZjaeUHWyKxzyx2OGhcevT+eTAP
5z3+Xeeg+NDfLfWR2PL6q842B+fB8WvLQ2n2ta1ZZ8/fc8awA2bEjjzs2X+WdxQfoA044s6+AR7m
A/cGb+0ffX5yuY/sx8PT51wayX4UTs9bNpPfnXtElThbCpvzlGu0fFCsc8m9yKOHPt7DOnpUoyWW
9st94XAshVOD3hoVKCuALBgAL/Gyg7gMk8xPxn682+/hSIyTseYwg/HXkZ1Pv0hozBLvM1ry6QAh
wa85wGC9FPN28BPcX0BtPADfwXr5eOQj2jVT+uaPPquLyeo4mi0le/mgQRkMHg82UMuGKU7ncWuM
gQXB8OHAwS/PPZgu6DHQLTSXgn0TPdY32vo0LEagVyb+nhvPYGWpe7UDBG7mLz8sg4+LtYlHvOf3
gBNRFsF4yYkH/v7W2MtwhwcW9YN4Ku0lcCt32VuVDpTwAB5W4LdLRBKWGDHb+2CMCOKQcp7FwS1n
kjpaA0GeSlxT07Hsz/QGqIPzxK142gweyzXnaLk3ZUn3iP/4Rw93M165Fg7vy2a0XDNIdFVISGuY
UVwtMGsDnvvBdySeRhtCOzbu4ikPF90UbQphpFMMToorQtaJ4sXOj5otIhgCcj7jFjdcnpgLDmSU
YskPULcgKjloHvmKzdzDaZYElj0BBZ1ctG//3ZxycDqxGdkLwy44esle09t6xM53iooYf0KZwWFd
v8ZOb5q4C/GUY3DPXYUgRZIhAmroLHWX27+Gt0IMHa8fMKJS+wFfcES33eE8u1EMi4qT+hwXQpKf
JgL8KujCTjp6D4kpXjDoOfrwpDo6UjvEIoLokE/bBpOzg4rAwxgvjfuaBVIeEbKyX2AsHXd+LMaB
fTweu0npIDuiztdLcYmjf2FiztIx4NW9gLENAs+z7MB7oHUyp/ePMpm/NJy+DevcNx2SEEbjxAqD
mMarmgFhD6rimN1pICSIjDtjVstl5aOv1TvlI6KPcrwR0onwn9F7+uDdlpbdd9f86Z2HFIxzULGz
M991m4G4zItougAENKfXMJDdUzcu7cW29DL7ukBif5iPT/kYxr4rtGBf49NJdtM1EA3M4xz2BlRq
bE5jhLU8N3WxFcUVKUponyfQ97mSnwWai/ZY3FaJ1UmgL+ytOloAo7QXgDG4V6SCGOC9hlshvMu/
btkHB2OCPd29AbshkZfNgrKdULwtPOGuB6dS3Cf2Be7Q4KpDu1LcE0IsFzorSISE9nsJ0QxzB2p6
99S6DF5+7glJnjXYrHF9oQM7rN3X9rTAHdiRXd1nkxm94Sy17gxGtnOoL+akhvkGOAcOnLg6pNTU
NQuZ7Lg/wNKNqs17CfMer4r4UixV9mUyXIzinS3LbsXWbtMaclK8zM5jsWTFP5fs0HjesRO+HDZz
D8+J2Rb8pnhA1yxd0Djs3jxh0Mu9HsEMTadRzfnyI6tFSj/h69Skzf1B44hDVVxx9YPRewuUhO9Z
NwPdCKi6dDfd2u1TcarDxWcMFGMLOMQn9dlqEx4/EiZOBDFt7wXrqnIwPh3MOM/xa/wety7/go7a
itNcycJ/S6wB2o8+UvIuJRnHgKQiX4v/vk665vWN8x0e+gMeWx6o1zAerteckZBXzniWxrGToX63
pSRcLcRG/N2InEKkLolbEhaQyiZytA9SBjRt3AQEcSbWw+BaeGQJ26uFhlM2WJzOE82NjyE/nCDQ
LB7/biB2bzRR+TSWdX3h8x1+Jh6KD4BnTWiHhsTHbrt/MaIk8AFkJZIN0c1iNYIadJNV4hYetpju
mp8mxrFtAMuZbddbsVZVrjU5L4djEwW4d7PAHYqVrNndUFwt9oEVbcQ5Vm1cGHpBcwSXqfClwUkl
FvYcdXienE6CGQdr998BW0P+kUWHlLh/0njJNeTBmAJi5UbxYmWi30T4FO2rdEQveHD6jK9M15zP
UeiCnwK+edVp3hkTcUFCKtGfG0CSaWrNl9rzOK4Nt6Ex0LPGlhDalYNZfEamm2lx/GGejEvWL/Zi
iu3Ulz5oQmuInPzI3PENDphOS7o6GGpwNT6sNIY5wMA7mUzeDxmR9QhXjAyLfZtA1KT/Mg/ScU/3
EiBWvvKGch9O5JTOXZrMfuCULEuMz9TmGX5R5C/O4zeEoKZvgrMZqFrivDpaiLCa+7gYmoBEkM9h
7t1JXyf5kpowezJQW8pMya1kLl0vGXdn023gmH/bbhie0UkQI9p1LzUYJsR/nXKj0wxcFTywFI+S
lw7sD+e9njnoY8H9ZpRZSXSmUPmRqX26r9f96lFCY/FTfSeQLTwpyEdfurVol4GjSwu0/Hqo6Qrs
z+Oj9JGSYr6Bq3CWIhUeHQJG/noPbBNIPAlgw/fsoXQxLT812EQFMGARddbQ6sqLUcYWlqWPGjTV
+fTLb/G4RR2ikoJpiJqSJSMvUFEr4Zb8qeNRYCLr39JADd1eS5fv29hZCXU8SRzLsqACWSAVYy98
5+77DDWKkv3daOP+9+3ViOI1+ahkorZ744Oz/RU7Bmr3c4nihQJmqd6F4U0J0FErEa0ssf7rVkZB
hVnjGiBjK4XIOtIfCpBWMl26hb1Ncl5K+vLlSUp/84Gn3NGgs8FixLVjHAQ+/lqfp30ccWiVvEAM
bHoqmjSon33Ia9/DTALPHwEfGTHUlAXs8w3G3/+E6wbwSP0XN5sid1PUpxnXS3hHb3V1/zNqeATK
tdciaftCpRxMOWMICmHvTMqcgPYzhNYX9PKU3raEypdJH9yCb1C1T0NrKNm5QH9mGQ3Ss/+GTmnE
eFnHjyQG0ePG8DrsHnPx1+s7rwB3hrr3Q8o6UKf057UWqNjyXIPJvPB4APAENh+g5cjubTJ6mwRn
6LOVaL3mlfPpQ5voMaBE+JPLHxeQbrh0MPBdOsXov+8ozo0J1BAfNzPaBnQBoO+4mSt7bx9A4aRe
0zyrNvRcyfxGEeahiPI/EVh2ST+WqM5P67WOp3DdjkpvTIlEASOQgC4aCAylOje8d4ic5sti/t7m
uFvgJSFkeOkOnXFqg1871jd4CCCwX/6lLjEVJj897kV3AzOCtr86BbSCbrF5iQ8A0XpwYR+9UWJX
LuoCdIR/M3AUdSQaaOA+pUUzxJxyihYBW2LXoUcfELGATjAvdOg40aZhFwGyLVwYIza9ElskZKSE
JrOQ+Mc244z/Xe+gPYv5b/5BozlelIiel8BLUf7Dn4mynxYd2x296S0NyKc5e8MX/6Gt/6vJSAyb
aTi5LqP73jo9yco0wQBJntGSXSP+2pZDMEBA+a1bsq7nfA8R/HeKROAXsVYhONaN5T9BPUKiyH0T
hkusRuhlv7ZfFdvShG0YDCwpi9ebC4o7sL0KndyrtGYVv3IHmS5kHsBuCgTuw2xGOlw9KnU5cSDv
oNoFhwmzVDJFU4BS0xW39xHAgNgxCmK8g9owkJN8r41LJ5x/XEHQl+xfIyqM7MFHI5WDKrvo0zMD
3vNndwVf4PdOr6saUIQkiMWDZ6UHnEgbLlUyTVasQ5NYKw9+x4pW7Bb9ggoGhEA64AoPhvQEnNSa
ym68BGErUia23hk/xSAPmyn6/a0reD/MlCbR9Ou3YAPLobyLppzqoJhJaB0Yd8in51HjBkvqyZOy
aZct8I/jV6xJ0JwD7reHZK1M0i1QDGtqE1ceJsvCb4e/hXLv/tPXWCQTa/odtzvrUJGJBgJjyQA0
mBBSW9OFEnWis1/MGmoxJuHII0WP8zKb6Sxudlc27v4agIqMnhdiYtRhuSff5SWCF4jZRrMGnXuT
nxI0sPNWGyvbaGxujHqgbZTt2Qd1OOumHVILig3u2zU8QUjvb6RNhSTav4wG7Oo0+Mun+aia4MtO
7aZstLu6RuMB0ZkYktQR7BcSDTqSq5hk+fR9avT8etNmxEh1RA9zotzeu2TcX8UX+vQTi9Lsgz1Y
vOFSR2Qpf4BHdbzNDMbxhPWdiukF6rjvaTQm5n3pIUi71zTBoVpGh4zDRW5uoJOKkcM8+nAWBAga
jMwHicxgLf1Zfz2KwnADpDze5Hv5zo6vplNl01vzUuhxH7QYwyvf/SEmow2tv7OfeoJ/VpyAwgR/
8vhLc+zwHnGPuU+I8iIhiShAvUge+R7JVKJ6pU/kFu7kWEgF6yD36Kk7QOACwRkD6SQYT23sqOoI
BG0Bmw08OtQhdBTbf32dL2sR2ER5BEsQP3kTEoh3s2OSa0ZOyFiJvgMyHThpuHLgEOR75G4w4wFm
dQ5WaH9UQtzyrHKqcKHIQzTXcoQiKEQ+E7P0eJNOGTWaJwMTgDNBWsctZntGReGfgTioduwbOFqE
V9j0eyBEafYBjP4NeR/p5b3o1pBWB1711FG+PC8heaNgIrQ9EPT6MDFmVbMV/B4YE69Rd+vAGdLn
Q8S8mpBloP2GlKQBlwb+nDUkAFRXwfhDKvEQQVGDCgF672bcvjsdpCOTUVdhx/240gWFFN9Y1GPz
xkpFRk5hvckbFFJ6TMWHQP4rQMXxlIPnmRPdkieQqn427Z59MkJ2XTwZECoVLYzrvzuHfLVgCfCc
IHUAqxgDXYA62Gw9v3RXSUJ3mt+cyq20iiLUHwue9GP81H+2sflAQ1ftGvlT1IWoIEFr2B1OK6t8
19LlXgS+cTfuvwUQwjfSDWDeaniCaP+R6YP7ygfhNTvAlPtZ6CrbtMD+08eDnMnn98kxgXwepMlr
pI0YbexiyW1AUQj/AXRZjeVrY+0NgWWndc3VR2IlxFDKb5in1nYUeFTg6YF8j3F5gM64Noz7AxSs
4QMQRVjtrOD+y9Xg5FaTM4PfBj/dQaKi3yxezw0iZvQJzBRF9Cpa+BtDSwerIYT1MlAub9uomTpB
7hkQ6Xb5JWPagrsaMx1giMUoJdAiaUa0vuEUwY8C6gEZp36GtIGkB1RJgOV9i7HToEYL+kiq9cPF
bfgCh4pVFhsp8M03MHSwCEOJyQ248LV1YeW9d9mNFu2M6NlB6akdni/E2tkuhAoRDz+OE8Q1ml08
emc/I0lGFwoZOEaeP7v6DQpOEY+n22uXP5WFvEgP5bHpi+co/Sv/XtTpqp8yNjBwoeVwcdYEvK0v
sEIKXR2PiO/QXDEjwLmIibPXjNhvlKO6jumG6etIiKRn+CpgQoJaTb59o5ry2QZT9mOe0k09yzcZ
u0c0fR2jkWIwWmZ3ktGv5nyZrSVT5Q+pr4xeLSdNRQLiEAo8vcF/0yzoABUGMzAYgbQbD9gz1h5g
gI3aQUt9jMYRcVkbFe3M0hAFcBNcENn46xXzYPi4CYyQeY4bCmwZQaOAsKyN2OGzBLbwsMtGae7X
7TguXFX3wPADHGof5F1wLIwHYJ5EFspdDNYAz7yEhCuTF6YwmKCclzlaDyBVEZIkA9jzYIK+8MFV
a3dUo4hQyaqdNUJdBr0qhlwMjBhSxMxCAYtQctKPpWlEoze1P9wddLDqr9jcwS2SxYBkVK/it32f
1BaCfoDqCkMN0bomNY+JoB2qAew7Ni9ATfSDFzR4HFotKJpRAAF4O9H/b5bFWnkyzC5MTMidFAxK
DvtT+MDhHTWpDrhnF7toVNGDSaG+uOpZrC/0M3k3kdRcP8i8P8IDDo/LctcdwmgAAPf8hQzhIJ0F
v4VfCDJDGdoBW9vqvvDLCSYf5voD0vBMGnxYo0dkLJHQ7s+lNZSjiWF/xtokuuAxFNLTwpACDk0B
WCOgoVN76aOjS1x7JHtDSjUSMBbQKZux3jFx+o5gJ9cz6arvEezfCG+eH66cJnN4jjIf4MmNke8y
Q8Y4OJ2P6M4DiYWhjDTww0SanhThY5MVvbMRCRbyWExwMkzfaJGQpfTsnEkCub/xZUrulgCwYPLh
Aw2tjfIIhZPHe4FENzB0MR87VNt6JT96e/IUgJLciTcDOCDlmANgBgTSKHcSJj7IMZ4hfQAiENtT
fciIbID8iSZbwqeG6NVW88uFskcppu7Z8F0cWB4y9+FUL+ut+ozoXtMZ3QRjYhFvRNIBwOvTs1+d
UBFroKPDX2ENbgg+QOZTtNhAB9wq7o3dO9XM5CjaAYKoTsjNiWfsdGxtqWq/LlRFv1vFwJmQ3XOK
3zBOEQga9Gf1sWBLl8mxYZ87tATY3uoA+BOhjEvofdgLGKos062MNE6G5U/+ZF+g4AN92AcaE4En
H1iSqyLbtk6XPzrAjHfXxrBd9HYcpXyAmWBIwzfjYei+lDC0MCqyzhkVX4+nI7LNxW9hbvmk6udy
Rg1hP3SAoKaeEflFtlWZn9Hu6SBB2xpYaDRKuNM3NisL8l7pFOGSvRpPArY9yM0tRR5P7hFRr224
R+qdfZXTUxAQhDKUQ7AZsIUZQu6MTYqkhFSCf08t3lO5k0d/RduXX6Ruj++VJSMCIHebGRUDwVBQ
9gJ0eDM7R9uDklFnlC/WDR0UUMZg1U70Yji0F/NqmOhC1RNg1qARF+68MbYM4jbSFZt42gvNBpKX
RLJg2LlkFyeedRKzjhEhasTMGxBwM+41K1Po6mpHCfSbiB45PQ4RODBCgSi4IUwCKb4Sj+GZlX86
Dw75SsVUCJQaTCHUv6UrD9FfuZKuJaJUFkrgOYM+CzcCrGVHIIDGBXMyFV0S0f/Exae8UPxFpQBz
JeuGsjWYp8KcDg0dbOrAg1+AV/HVQJmkF/2W/ZPfAY/E/qAesO+5iTdSDweNmbsP1oM/66d+w+pu
l62r5ecYgxPa03EiJIYHLgXCzCb8t027JhCGpEO0Y9Af5mmhUasJhmKJ3DNPHmgWbcCjCJ0aZFXv
+r2yMJAKRnA9FZkoa4B9GPYEZC+KDBJWEkFS0g845quQEYaMRI50DZll4gs8jy7oDZEE7KD2oWv2
AW6wA7tBVWk+8RRbNptyJQvkHwGTOwZbAdnlUyz43bwVySKHhicVnoz6oaNTSgeCcHyJkQAPD58j
tiF3GeVr+CH9Q+/we8ZoDQms2Qtxt2iSzUih/mn38cBzy4Xl1gddP/EVyQKh/r8VyLJv9tY6+cN8
gYSYL8jWowdrsBJqydVeSIcTAqs9Q6roT0M9L5mZS1L9B60DEuLYFCE/CpCBsEPJZgkR/tUrHiQs
kod0BXFjPNr1b8bu+vhvTbFidL9h7dQzROJRcIT+RLFYbdjJfo8f2VpmUz+yjdVMq/6EwQk3Cp1H
m2UpPgCRcwkyyKDb8+n0/TkhNk6YiwgHcloBXRZqT+Hrw8/qV+GJpUo2vRW2aEitMhnx1zZQ32as
JgHBFCtC3b920iz1w7m+0j1p1lJ3aQsgerbu6nP4VTN9LtTwrHnFdvQZnYcI5W/TA6GTjDQ7WCeC
skky/rlEd9RvGprL9+CuPptdtC2bQaQ43VM+vC/khtF5kF+aS7rN5+FaWlmr14Xgm8B4PLSHyNdn
6kk9FU7ikzUSqxBvpt7lsUXvGW4qViGsFCIEgvkkrnvuTvooH1wVFg0nTsLH1eC73FvKFbL8fE+C
GdGd3rOzEtGhfii5EKGvaQ+CLIZUQRHGhs1TQWB75Di/0os6xeRzXGvCmSVi/Afba1IRocU0MPlF
UgzOQAUiPzA2tC5NCE6wWmm1sYcQ3pkACCNiGrAgvR1Se96GACnzV8B2aBPfKdvYWkpEgGfESo0d
AtDTjVDdRyfjJeJnG0AZtcMnWw4bDdFcAVXKrvIvN80Lm8LFQPiBwgLQ+9O40aPuniXw7sMX+M1P
vJbCgy8IzpRHxY3Dq9DFeIoEvvn/K3JAgmxb4I63Ig0GCEw6TeccOPM2wDhJdTmSxPqX01tcjyHp
OyclA37qkUnanHv/xKXhGmHFRfbMG1IOFKXLlSjQeztwLdjwhHQV+sCBy0nw9QsdYHGhSNZ/t8+T
P6pn79/BkoOLGukk7bgP33W35s78bubC3LSHns6XnM1rx/Fzbs0zvsD0WKAF8az9z+W9RkxOn7zf
brhuD5TGYAWYbFNApDPjmM6EiwWpOHe/PXZz7Y6f3p7z7c15BQUPex7rjBcY98/+tf8d8bYAYPJX
3sInq/xPrMbyCKcFUiojQ6pxVtw2muV7aopqSoOLLZNuSYw4Znzt5qRzYrMR3R7goNvX/p+9iyhk
WX58HD4tJHx8fZRheVCzyUdaTTqTolQYUmypgPj1z9cBxhQI829ss4uycjlehp3yvV1+oELGg0Id
RJCMQIWQFdGO/4GhonkMF9yhQO6gG7EyU7JyG/UnsscnuRQlqngdZEcn3qX+u+9QZLL4uMjo9Bkb
cYMO3YqnoLz9FipeVTI8HMck0/7jm5h38JHyRvrr/7GqAvRuV+mhmfRO6SE78OCIK/ZdZYdgbGEo
AOkJTxjyKRaMEC2dhZfepD1YMz7Lmv3XqKGol8lc9BNNlBVPI+rzaJdShYM/XPYZrtCs40taKncu
9PvnWBfpUVJ75hCuxXqktO2fWIlcBakvaJevp4TzNurr/1Znh2G4afNg8qQUWIzfyCHIoniI4GYV
QBx2yZ0F9APdKf9JwrYIA/oTFh5L6k9zm7QiGyEYsblwNIbGXEeoDnB4NBWaPVkM9HFyGm4DfbcH
4ZoYTPuE7WABb10I/aR/xDBC1+fKjnSWhMirfk1W1h6TVBqroAc/dygZ9QV5ISGqMtCBh/EAXdBf
YBsERafTUfgHWezfcPZkX4w6tzAGNarBVAaEMG4bxb5IBWivUsSxo1IEi90Cm00EdQO7xl2TRYiA
Ab8zZqICygVB/oWEfWKLX8iWEKx4wbU8kUqcUmSuUGHAFYktu3/Vr+wabEjUPDThSJJoivLqfBMe
3kflwlG0nAOlTX4E3mRyM4SZFFKxkDXOTnPFAmdP6difhofeVruYT5qe8R2FdgBUPDNz4frRbOko
r+ULYMAfKgb3Fou+cpezeKl10R+A0nhQD1yb8gIOcUgFnHyBSg5Eu/tOMWzs6nky1f1sVXr1jO7x
Ils1SzSsislneZ586Jti6yr8dLf6TVrolsCst8+S0Enm8hNG58IAOPSVWZsitNJjmrcu9sY82bfB
wPkuhDuzcuptBGgvQBoVnWdKxO8y2pdMP+94r/t4CK9EZx/86lA//HMtmv+TS4zmuGYTHDFZROZr
ASeFhc6KoAzmzysLJMO+JFphYMbyWf1m8e13Io/Am1XHZnfZzlHhuhOtCdxEy39BmAcz3Mv4Mug2
rVXWqBDGEoUc6TthLfvXyG1b0YKj40PnhZSu7bt0mogs+N99NcRDHEo9LPNErwhWPnn4naqPxJz1
LpIg8g66s6XIS1hQLHy4v/RDaFnoZL1A6LeIAW2LNYkuUrG9bbPRr+zGaCuIBhqSdci74JEHs+Jf
SYFMsyHOggDBXsAvnkYrtMkGCEL4hiqBo/ZtIoFomvaFMQYZmjQn2gr/HOuLI43Dhk0SgvtE83M6
C3C0/UOpScgO2CIVoJMf2BHdktxjUej44iKjFbrdvy/4vb60YonhvBkjJLWLWLeFDaoVYC6SWaiB
o5AVUrayJSVDTKIzQccdNDwMkBxVmmLo5wzeNxyxW1p+tDHR8KA5iL4JYhYmw1IbvW1GBdYi9w3q
OODOSOXTfwMRVji8W0MCOPlyiseaJtGMJYTj5A5oMIoSUCi+B/oEqGiCzP1n9qkIpd1MgK+Df80f
YYzcu3UHNEjaJwVCIx4OXo34LyutoJ1WOOe/WvjWVwcwmfhX+tYhoP7CYnSZ7uCftNSUlFQXQ/yG
gDBCnU4uhl8AsnU9oZ2byJOPCcJV0VcvEKBFe6lK6FoPifS3UgSH+LBlc+9wvU8253j5LlKEBZin
BPJJ6oVeoTfDIAxc5ABdLcnct5KCd/9AnjfdUsIrGqGsont572JivKJh0IscDbn+thISb+xRSfln
qOb4/Yqv3/cyiLFK0YikVrD4NaiQy/oyFZY4lvtCwiHlDYvWnKUf+ud9zKQVbqypDRTI7DUg5/fv
i3IRCI4WFn9iwbA2pq8OjASZFEp0XyYO2DlUsOmyqBmHDShSHeijTA/cAs6n0k/JKHYYjP9Ycn3A
AolhjMxTVNIgzFedKAkMUIe5PpSlZ1olI1WKhr8UMXWtnejpB45jR5MEKH4Jqsq4fL5olsheYGqT
Tw/AUlwMf0hkBh/Vrav6cpaCpXlWGIliwxiDE9VrtzmXw1cuxDrhRcJF7Rj+mhbMJ0+i0axY2qDo
dPtD5hFB6Wa88UNG8GfAdhZSVLIHgwzpnY97tlQvQuEusxCIl0B0t0Bi0E4uaMG0oeoKXKxiETn6
dBG1yOlr5rBfCiI0i11V/eDVTfr9/qiXdut3/zXqTFKtPoOBSCUpQX4gTF7IkfX8hqZJpSnDM+j4
9wzEhBt/FT8C16ADpm+iZlJ2lld12gJBpVUufZYvq1kGeX/2qgXPNJ/loTWf1p3sl2kztRScBgSY
AF5T+zrfK8psSSMh/oIwLn7lHEbquqp+fmmVK7M1xkppOI0RLN4pjwOLIKJ6xcpE3MWswmy8SKGS
nb0elLqMNRHX30lVKRAE6+GZCBnQxKg1dKH1wDWh3xtIF0WozeR1hnyJNky0YCj+HgbZ7Isshnwe
a9ao4j6oOSVxANgDQ4asEbQ7eVS+5Fmcf5k8w8WHG9NzEghLS2sRIP19noHAXiHdxLye0KGWgkHG
VHXcYC0LpP+fZh/m5rRHV+lr0wfFjQnsAnMFeqXnFWqGZ9a1CCA6TuglqqHdjM3ts9VHesOkrrhA
UUnmQYDcpZ3fody8t6wm9t3vOJiCwIAMRbyCWXP4UdHwnsgzDGDCAN/A3SO8nWlBQyGBs9Mf0WF4
LRRjGbIDgHghGWIKDtYZBAi2SZHz9VWAeaFD1wMMFlh1ioefYOOoqV2eUsq2EYO8cFEjvgPa5hTB
R6JxU8+EyJIFBdWRrlXraQ/hN0/GAMsWSCQQO9zKQPGQakTOedeMkQrnfqou0o+0fTUTlFwftX9z
gHIw6BWldrIJFBvg5EzZGDWq13JGz6FCQpB1eipPyYQ6meEzc1N6qT+my7xM9wBaTd4ImcG1RIIY
rRf8FobQFyCVmHbA+oCcEi/TecCe6gsNwr4gv0WKB4lMeWYXbgWjfsH4SedwIriZ0uZTeUYxTeaV
r10012IyhXlw7SUTaZ2i4TIiDSF4h5CZ1NF5V3o91D4RPZrm6BFO6ZD0RlwtmDuY0y3L36SkwyO4
PigGHluqFfEQe43kYGi+4bz/+TYXtdOAxkJcYMplaTp0h0BGpjMxDpsKo0qbtJW/SPNipgAV1uch
cjMrnLhAKgkLc+zOkwlZJKP6ZiqhRujSAPpOhcbPhlwgm7VM8khx6ejhq4asBYgHBXrW5B15inAh
RkwLlcwhX5UznLWuWTgys2FD4HWw20PGWhsGY6aqMD9pHwMXGGso6aB6jMUA4o+U7PFVndMWx5FX
iVFf5nPELJvbIqc021Ix3xgyzUcGSTDMzE7I2bGoK587XHrxpjdV6KigSWoOenv5O/7iHkArTMDt
4QfDzdm1u/INS1RMO+Hf0sqJIx5RW4xOdCcfNvccOgfpww9n2fQkxSg52M0UizIkcmReN4MziQcB
KarAW7B55hUC9/Dv1uUJck+FLjwpmuzoJEqI7rGFVz4ro6e7mBaEMKHA8/UAHoG41680LPvRkMZk
zHFGEy1bc/u0HybzXeFaTEMB1PFSemcJmOLZG/FsVitWMp5og3pc77c2ohJhQb/hGg1bbcrsA96H
6YMghcjiU14jvToHwUOFjSIpCVbEsJ4GvmoOFUA5TA0paxWXFdabtp4CxB34pRffGCAh2gvAXR2K
agOUDIDdEXJTcDdePA2lZcPA+mHBy7NMU+qz/wG7zS51OOG46GXRi8pV1v0bBl5vHE0BzOBijIVZ
6FkVtpPV+AWtevs5ZhMWFSUGdraw/6fWFZQPqAfsFXgQXjgIkwQla/IquEwFNPVpxH1HvBATmGLL
pIRULEVBHwo4uEvyOf4e7eQPuB3z7KL4arVTC/gQl3yHQwvb58cRhNzCKdzg+bYGZGlkUT/A2JsY
OPyupCIvnArFK9o6yGNTF0SCNPzGmeRA6qac0GmfQ+HJnvwciMZ/f5CQwVbdUVdIkqN4oGBXEbNa
XgD3vRwRLrBlYbq6onNqDFF7O2KyoIscVdAU4XIybNkx96K6CaYlKBfwLycdkysxAGwNEbtpAgNr
JEJvYbLBSgJIdv6/ouh/qaJiFwmFuA89i32iSVAPRgxLDNf6C9TMSEQ1YXhO19baQLDDieZCMYpO
E8px5MfaMyQ8HEK0AFYwwuoOcu73ZnhEO5wjbhLqx0TiSQkUy6AYxb7tIe0hBzXYt5EjjTGlaXzm
lywSCewWzykEwDsfyC+OFPriWxonLaK3geJK6aqNCObWBxJ+NevOJUZCwVoPinkukhj6cklOAlGh
+fj1IgWVUxCXxAT1iwSXtjfiW5uVJE27H8OS/GKgNf39PX999lqco3Qnei3zZo4XeA/NirNrfCa/
RVaMVXNjEqd+v+FXfrOvDz/xXoY5W9hHE9qe5mblwZJXioF4gRv3Vw1Z7ar388/wr2QBgS31OTOH
HkhkZVzTOp5Lki/Jpduv/1IN0t8cyAAno6aO+izMq1ZNevo04jlAdFIa5eqfCte02v/YqPvc7I6O
g5mtc6beVBs/diUo+OEbx7V9TnGLHgCQxTMCc9MOI99CtunWkSX1P372Qna2vyIDNnqogb4HbIUI
eH3obqCzhk1LgIsI3Fr3ZayUO9UecsRlTYrhq8ZCXC42dn596LC/yk3bHc6Zf9aXWXnqW0dUP0YW
mlDCc4fKVeWKOTh3Sb+FZl6zCKUdeBjx/hzSjXM/b6dH0O0GVI8syvqCv1Bto+ScteMeilY9F3kq
U533lEvbYIo1Qh2COEH0RXwOqTkdkKzoM7ya4TtkyOYi5oSkGN3QmvIb74emZTZxzDkzBHs1Q+j0
SuosAyoijVumbi36T6qrlROtHGeWx9jwRy3VdylJELNLKsuX6l15HhUK0lH0LKW/QjrpybOI52G+
Mc+jTLkr1L4lNpNiQycxpf+7RGUrasd6f9JTudqb729I5UQK26uRRnZT4R1QXmtsQj4NnV8ZKC70
jpZaBR2vUfGn0jAqEHpHd4UOvGt+njJ2sebBOi+QrGZ+33ovxeXT6bim8Ld+7mtXli69VElZvc+b
iLlMvpVpwRbcTOV+Pg/beps0KwRjSvgfr+urv3qT+PblZIj3orJnnX8/PiqPHb0KodFESqtFS/RL
EoltboQ+mZTvlWMa7xi7NuU0t44JDbJaOvVpqGRbpR7J6ryvLrgGeTXN34cQboaxUDXfeO/TMkSY
jJ4JO3GFkK4cbbpq06Pbq0XPlkEmF6Sl4tmbNcTbqWSNOP9IGRrUmbGhAHih/1Rh59Qg6oAcrKEi
TXp510/xD+aZzl9Ny7ecn7NTVG9ri80LFZUoQ1JmFZbTfomWEL2g9FJ9EzR0hETgMYGrRMZi0mGT
UAu7tEBYvnQZQu5MtjUQB0yn+mfKACD7zl5wba1RyrwtOFnNnGVfJLv+i5W2f/EYtNq8ibZFvu5X
wCVe5io2t6m5k2CRvS6dugBJbNL6I7km9yPbJW9uLoiiqPU01SYBiRk5DvWSkGtowgv7vdEbYyhX
I7On+m/ExjIDmBMBMdTtol5n/cP4m48lbSxB4OTqnVWYJ92EiGZ8t29rpX/28RlprnAkSUKWS868
XrVSaDOnJwWmMuGWeY+uP3VsYzRGHsrhB9RY0i/l+fDVLxyYFoWk6jct8bg173z3Tschgx0jXALw
aHMf7iSzmtdKUv5ycCrKFbi6GEPhZkyr8lThufD+3ou+qzXbl/InlwSEdovYo8ycpeUB3rBAI239
flqznEYlXHISOoWZeMH71zHGOE5lHvnpmuTT3JrVFl9DQGU9daE0Iyudxue9VQ0rAzmUePNNwWX9
j6TzWmpbW8DwE2lGvdyCu9wr9o0GY1u9dz39/pQ9JycbEgK2pNX+Cn+rHR3zGdTrCGMgeSY0MaLc
Kp8OJ4bmkoQn7gYQUNZeG3LQAIm6eDqUa4MdD5HLFZLPZdrsMJY469z6yQa7h/2SLwWLVuJg8X8H
0jbTp2J3MCUOFeEhuyXtq6sBVdlNRDruafMrcZOZXlCKUy7a/uZXP55yT9NzXR/qbuuAtldUOurm
tWBjnaO9YO/cMZsrwNIJ9aUG+XB4nWvnmIFclVSjFvJFUn478sqc/Jd7ywiLu7Pcbcazh/jjrqLu
msEUdjwQ6JONU+suPc73clEj7yYZAIhqFYVnpVtL+Sys7yacnIBOorWEiVe/x8vdkeurg7lb+3jY
u+pRknf9XuV4JhkH4LJUHgc1Y9VFWy7OnuiBWNn8cIIGV5O6aS9QrESh6RAS/M5GqUPbzC43KkXq
kBDTk40UN/1GdNP9+MMtU2alCWzLy+Zl1W/imECifJgKP6ogLiWuul9ps0bm5TUB5t90IxocGJgx
nIbIZZI98yCbeIIAy8KBGsaSNZ6fIVXOgpzMuc7yKzbqLHOA/Lx+EnCfK0FaBAVpptx8yWBxNGgk
IUvLF5d5adwiK6d5Ull5Q75Wm346mO28EskW946mC7o4SM1yMGGtBNmBR8tp8O0WRBNNRVGcUSix
DzXpqxa7Pw0jRtsAnsagoOWfLNyCBmEVCFu68/Q/X7il1TofFgTedJwvSBxf6pk94I2L0W3sOnHb
uz9dsVHTT66cO+fXI78Hbs289MWsUP/8DFi+2+ft2vPXhvaspE+iERKp2QFAorMyED548pqYlKhc
YIng4BcJE8IaNDCKdqOkS8CbrN0LpIeLE4Pn9dSG0zokRHeGuUFiB90dJHOmsV0lkyhUTsSyksQX
CTZh7GIwd7t5SysO9czbICfDjz0Hqs6TFR5IPyqFt6Rt+mYzMJyL8OydumaWhnZTzFVvNVDGI9JM
gFwMjGTGShYDmLD5VNaqztQ86Qa782xKa5pmVTlzz7NLfVZj30PwiG+0XVbiJBPXbByJJ0S5UHBe
J1jBmrrhvDLHHEyfcL4JOhU/YDtAd8a8NBkZyi5qrl240cUZreWuv9U0CI14WZDhG2ylkdorTwT2
qf4pzMkqzkaQQg8+sveT08eD8ZUGhXx2lvOL5u+C8hYCKAk666u/Io+A9CADKNpKflI+z34qVHPk
XMcHggvOLgoMbaO7fz1j34N/TYDjHWnGIWw0oCKaMI5MqnEz8fRpHS+weZDyYAU7kfxbWgaiKcwE
0rsYYMNciOPJzlzKKIIsniu5Ab53z54BMzkclP4to91TUmRF3lcn/pnAaj0HYigBwt2Ig+JY807a
mRKMMf2OaUvlv3uh2mK3UCpbDQ2MWnKPuGNYNcmB6y4q89CwNaALMPIKKBfe0aAXJGVN7ZJ1gs6a
ddpLOY4yyUdFRiODTdRSpr58Z0u/T10dzY7uY17/Q6F8q8HrEWH4zjdaugPuxGWkm2wzW2RFRCFK
e/I7qRHwzX3hIaeJkQdWnMCYfJQcoIEwg6njzpAT9vGc8T60JGZtiZEwq2ODUBj3PHHRGOUvIX/f
z1Qfikirpsqf6oJgEIRBMG0HMks++5OH0+s52uTkJnICb2sCri6NCu6kY4ha6smzbg/OBM7OCGal
dpatH7mb5OxLgIHFWY05kNshT9XvUCSrl4s9Z3aOJigzzrzNqj8RuUz6BQtv8xrO8r+3JYbyRHpm
2twwVpz8o8b2o79CuRSwB56MOkWfhhkatHoWhdl8jFJu7l33yZt14tqRtPe6WR6A0qdP9B4JmRJh
Do/ydU77FUNosC5q8wsoa0hXrkBnXDoVkzbEiRjc5JbadjovNoPEIEL8cMvChz5PvQ0JGmG41Gac
IYmxSH0C+OeRs/Mj4ggXGfxzdUytLfdNlu45tVfpHvYDDSQdqWpMZd6Y8i08hWzlh3shP+UuBBR6
tUgDGebo5UOjZpggObKQ6R/qWwefJ4m+xPc68wEbX7q01F0bbRX1Ehikoy4YA6li1xbz1rwj4Vqf
mTJA+ERP5g0ytKOCeASsrTmCTMI+06cKji/ZvnJrGoQLFjn8L7dZ1hnipnatmLe2vCfsPvzk6Bvr
Nnqm7TQzVgpADoF2zcb1ViaVW+7CKOxK2VnMr92fh4rJsRvzPoSbjFbkWRDAZXLOc/4KZogGATBo
dlkfqsJWaybXCacvP7xW6rKqt2qzaLtVm6wtQozkZYCgMV0F2twP52KzKf3XGDXtQI9X1l2HwR7q
rZStospmQuOUmW+ZdeRkzjByG0IVFzWp4JS0kqqUr7HKkr4Iz6piDdvy7Viq1d3AEi5uNWtpkpxB
8S0BV3E0JubDiWbyCIOwMS6upm7LBDNhKDBeBYy4J/J0RIj5h5OhXr38nlNRLmb0N6/IwpLr4yBj
ePuukeMmCzFdFda1EI51sJOytQF6hv+qfPTxoY9/nOZDoUVq3VPzLGfTIdhGgS0Ji4aISoLdKvHa
aU8C0uVs3mHEvZmmvFKo3YLUB8sRLzFwHKc37BTsTL+7ZCdCG3UPpVz189hCDAhJniPAOZEITwcl
W2ZCy+C9dTKvFt3wlhH2BNayDRBNNkdy1gZrJyIWzg8Bhvr45FA8LUOTlUc9vSVkxvIa/X2WouPR
uYTyFSDCRITgLDVYSiBv7wCczRMWiKcxk5oLmNDvLBLs+gfDXKR3rTjTPwYiorlbX9oJ5BASQWZm
TNgzAps81aMD4UPkHBLXAsNvb0fNvAvXm4wtPkVipPe7BbjFUg5P2LvU+si3E8yFTxYr2ZDlN4Ok
vrr+RiFLvoL8p7pQAkb4KH8RT2TdhLyDL+L/RHkjsuhvwuSkogXBiKfOy+zq0ljolT9m/Ssxfcxy
bSski8C5M8cO0j7IV5mJWnfdj2qQ8hbUB6HdVtrSpdmdkD4SC1ticK8ycKTJkKx3vU4U7k3BUEQe
CLUYHKC88ARVG/vBt0R7c0RgTOHYUIJAOe8o3CjFqSThwlpg/EVGj6XWtZ2Vo6x4CDtzUQ1bKmT0
dOt1KJzRGrMHA1z8C4R5WgK8nlST5Qm0aMl5siJuc1gke/arwb3HN6lcVG1b6wxLd82GglP+RxcX
KkCUd3CadeYhEswmGoW3YNuWNK21Wxza9Gchz+a4mjBo1CXsBIUFQPW9tRVI7dFCgdv3MXPbMsEY
sm7ey/XU63QMiNDozk2MwQwH4Hy6Nf46coNgqkd0DxKbcTLsJOMpr6IBtZt8Hsw5Eo0uesjSIrlT
2ozTW7ZRYCCkz1fgXRVs6MziNfRTUTl7AposFsvKuiQ8Ow7Mw3bQyJxmuzzpdWzn65Z0sHFpbZOP
geCPib3O/5zqOBSbWFNh9WuwBQRxKoYxXuUAph/H4aSKLo+GFMAxTP5HrNaE9tA6IMkUkD9K98DK
ERjtt4xC17qVhT0k6wBgxuh//H4toAJocK9Zh7a8qYikUyqpirH/+R460zhYCAg1Uh41PaY1pT3V
bBPIpxvCNdpLZdL0N08gcPNlmUuIJE0/tvlLLJhFeZ7sUQsK2HED8i9KO5dBFhcipDinDrC4d4yt
WOhhlrY6BoN63Ilxi6MAcY0Eco4qy2uo56HlCH6VxRl0nNy02j+J1tQDj1WcJbhz3zxyeeMMc7/+
S92DT0BtoLzU7E8AYAb4JQ07sy4mQkCR6ichpk3oVBews/OMSC7APh+ILoUXCKVNRxajrHN289mD
GsxBFTqIjloPdlXNcOskyrM19FbpvEUhovL/XNwIzipN7TTdNsbcT2yK2x08NAFBzD8WgfBICVQg
P21Gi7nWMQ05dlBwYkWcSS5a2J0R0wO66vkn9X9aeEoTsWNHjp31oxWkzN+p4Gnib/0DKzUjVNn1
nVkW9N/5sCIny0h3GA4Fb1qZf/DuX4F2hB80SIhqs5aGCIirFhwSlXkYvwBLSW29KwYNopte2PcJ
ZGwJ0QJ4QxtQRvlXR62bwohDh+Rk2yFbSiRkZ6NWDhyO0ajKj1aZ4Vy3jHMfPEP4XpET7aZTLmS4
m93B7TetMgcWdfxtxY5Y6kcVMCJidsh90dF+ADb2o6Q/pA2T04mJL55kzPyWYOJhJ0mB5AGfCNRt
2rP9ZW5bd+KtEG+60eGH2rmWLafPKv0p2CN2RI7HcnBoHdHOE974LIEF6/E6FsncLJ8tHcF0MSAK
rejNeaTFPqUMqdXdlUJmo2vtTeGWlRvfY6tqaN8ZT4vHPGBC5zL3KFtR3XMKEJHFebhBPANEe0Ak
hZejSdmm4Gd2aAKy0P9F2c4Z0Ha50kzVFOLni++sOrtSOx2BHMJ5qWGHg0Dv0eeP2IE2894J1ytH
My/Umy6UgMXJXokjrHlYhl0Sgwikz/U1ye4TqWEaSqcx3ARkP3wWHueyXEiOMmsoXbJaLHTwkA5p
eImEeAJNjs96bPBTzIk0IC/7ZGPpRHpp9XUDOxY5WOKy5juD/Iml2YA5vtXI7PbbSW05+xbPrYao
Tqs9DiWjQrF2/gzINA/sPnd/ARotlGyViwqzgqsgK9UoyB8WoaS0YoFPTr5XgOBFw6qZbUQduKD7
ia1P10ozIavXjdijbfVTu67kdWK1sxAKJyWvLM3aTW/gF6nEc/XqYFr941iQ80H5bvzpH1ZE6KYj
OwTvhR+bFWksn7lWS5HKCwIW4epyDm3k9aGj47bd9d/6McD56vDEckAEUuvPEtfb+QwyxH2sDyc0
Q8CfeERk/LlcWRISsfdw8eBc59gR0Xl3NMVrE8RPqKchPLmlEpFVOByx2DyMG9L2Tb81bqDu4UN+
k4MAJ6vw2hbt0bih9D6o1+hFmBsviZUSBR80EO8IFRtpzoj/WIR5+cwsvDFEYrxLvpj3QmPbutrL
Iy8DnbTAaQ53feQtdzjFhynJgAQQvCAwywdHuhr+vB+V0Yj8UIO7SKwQpy84FWBgLscKO4HJO4Ro
oHcP2mUUTkM3doib9tmrkHk+x9C+kus9fDPts2DCA4ksWQR4sPZDUQAuwfGyj4HMJ9GtxtoPhvvt
/SHMUInC4uAiTvoOE5rK+vUm55cfwOUEQ8Rshb8AN5705PV5L0hvZA5tNGE0tLQIokLjmi8QAMUO
U9G3136XpNhi9+imMdoIijckttJfnDm9f19jsLQgokKfuad9DbCrwSt7U5HPYl9CLzZ6V7+M13Bv
7uYFLdSf38MqjyotlQhG9NY9QbBjIRFJGnI8RQvFH2I6Y08NR8bWhbINnNzcKjaiMSGcRHKZnIQn
NBuik6Dmjt00uXt8MSQjrKWB5nLHmVJ6cp2b5zDK7EFmsIdwc4AfxA36hntxYw+JQo6vAXWwhRt+
APJQL4CRxYlnCfekHdx9nAqn/t+tRLLwL2Cg2v3zDMA+Y5rjwfVGmlS51W/EpukDocDYSz5H7Any
yN9AvKdvXlL9hrcVL8zdLA8utfJcwgRGmz8YbS3ql/EULziyeLQh4TCIoBnF3/GvtZ03RaYeBjLr
iMcapSnPgkQMyOgSGu1CYwYgHAcji6PxBMUgvjrXZHGe4EpgcP2zTfgPB9FByfT6z3Z0k57lJTu5
B/KJWVeg/p/wzsYRv1GqTvo7mmr1TmnWhSXZWCDbxOwCR4lAhXOG+DGhLVGNY5nB4vQLCMBNo8GQ
qippMdyGm3eKTtmJV/0M30gHgfK5GpeCd0Cj7o7O+V25yS/xqFCg5o5MXKjPXc36c0ox7xF1tCCr
7+IhHmC4+4ccx7t5N/fNjdihm7ToL8QwnVy2d3jhb9KNEAYOa89oxyV7hA/uzFt803I6hS654TU6
QlswEMOLdXT2BYKG+p4tRqPuqJ9UEBUUu2w/BiuQaUMMpWUXp2w33HxseUhAuHPFKcYmXx7ro2X3
7+iEZvgkndmPyO/qBLeOOwnzT4+5+VKRN9a+x6H2xDORXywSQvBYdWPcApguQAiD3xQYPpA9KI1n
jH8eRE5eXD0nmPAL+h9zD956vox/m76xav0zW6DvSU4prxb/478JkJ0/Jiu+Jz+vCAnN5EHjOlAV
PBo2eMuIWdVRBswDyZXkC/mFMpp/x6XnAxYQplJ0CQYoB7Mxtt7kO4BYZzfajm5DoiNqgssobjNG
Hx86VjSevFgGjrdDzBVv8MRvUCEheL6wa934b9zkkNCMneSeH4l0elk/zGDVebRoeWz+bgwVpmke
9hXi9ZG01tb1gwdtdObg7Xr3W8Yg5DS5xiTlRwSB4xpDxW8nNyRoRxTf++om3tW7eY/f7CCfPMLm
2XlFQDCjlLd6MsGxH9COEGWc/GkFefJAo13Htuy++RzT59O8+5eKnQdpsqDzX+4DlwKGG3dTPYcb
8zIMQvke4z2k52gYanl3PYqlhgebx+YWH6Ld8GRt4gI0tsRDH5yiXf8uduV7fKzKN5e/ezIcO57Q
9I2o+J2/B8ztEg9WdEoPCd+nnme78DBqLAht3AlbQieOnFW4fzwuKBq50nxAZOUJU9KJOYWJh/CQ
+p+2HDtZsXOu4sb7GXXzLHzlhdvqsxgye+HTweKq2Q0/yiK/pMfYle25ojiOeeS40hkvWHo6++Fp
PDOYvCAhEZSHuPM9BIT+qqyjoyrdvUZc+UJ2LEDwtITCNFPeWtlKyEggoZhYkZNHrWE1SWXVlttm
5VGj3XKUlzsGnOstLBJlR+ohAuKOVGMpdBQ9PLPBPCtp8jDc6J30BM17lvnVlGgi4TKCVrwpTbfN
C5mG6nJVAY32iOCoc29NWjGzbKm0yTHp7KJH3s2Zu9QDoNRkEZfZkhNw5efz2B1WJtUDjSptcgrI
kzyfijVBwky+EQthxzfMW0IPZDuX1FuZxqjPLWeTa4+KRnkOpQAx3Urvs3XiuLuYk7JVO3Q0i9/Z
2opJxkjM5xDmJ73W/vw6IYRhYtU5xbf9uuLcnBrKPKJBUyqsY12BkwxRjdp1l7rNTpd86iFIZzdT
tq4ZzhEiVKhA6i1hGcckUcCSWKgk5DhcJJSS0SA192lQNGKTUFfvKHfCnN5KV6qOBGNNZfzFITLi
lIaiiFg2Qf8DvF6GhU71t3XS2TjIpbB2qYgTtfis9tkm6IKtwFZID29RhtgIbCGtL4JEhi5TS7d2
6R3N/V17G1LYQtJ8FGea0tMdr1DkZtZa4Z+nxUaoYIEEZZaTmpvzRCgpZQRbl+Dcx+CdAmk06QVQ
ihrYC8cwvSF0KSD8tw9JJIBJ7uNl7C8r/8J5SO0ebrKNWwR7FK8R9J0vo2GPQtPt3ZVMlUOJ09aj
b7mCfc2YPYda/BILiO/oV0l+fXVZyDYCLxZ/d6ZEW6td9ea2xI0xVisdZWDaUkYKNXH0n6g7KQau
tfrHj25q8WqUtVj9tkx6hb42LXvsNEAU2xmz3Hg40Y+DzzWdhqaB7HPfs9Ikm0RPYHmWtLUXFe6F
toT52ZRwwykMXIZntWOZRA4cypcB3La41K5txSdJoBIr3VTNUSivCofKGK+NwiE0SxcKTtCSnaTQ
ndOxg+xQ+3cNcZmgTkrx4qvGV4t1KeqmIinGsP7a4M4HCrQEdOZEBLD3XyUUVUkeLivyylwIdKne
pSkGtrybVIX0VVA6osEh06de7bXgSWN0qohUMkA2nbM6QMFBJHMxIYdbsTi/olvq6fuIRG4CqQTk
KzvCCBI+W3Y6CdiNlUF7VtvKOTrVLHd40XvCzmJlFnm2Wa9jvkFekxzobl3zR9d/ejaYmvxOUTMq
Z0F5aaO7/DcMooXOkpWNxnFc8ek9lx6FtpbbZ8qRuxaxFuY7qWe5yD5J8+Mjlq3WghZPAuOpVFCb
21bYJ0jJO2z+6UGtXn3EWcq46/q9TalNcT9mlE4q5SYEMpZaF4vulxJqc8n6HTj5ayLLEH1WBoAN
9u6qInKvnuoS4fWsHJC/9C+3JacFLnVC31g21/WN0659bTWoOLAB/Mtm39azXNnFxGpIUPMtReEY
h7xj4B1pfa1SEzzvFkYfa9TxwmbnvUJfrHuOHDgOjxAU1ZkRStWPKdadOukUICbyK4RVGy/yfiNL
y0b9KN3JYW+I4SEUN0NP1JVvfpVhsPSIA2qNhditUxQCsmMjbA9LZykTEuaLc5UNXk2ylUt6PhQf
cWyB/nScaZKiVv7WOFNz8miZavoZEfzmsBAHJCr7lKD37qZ+BO0F4qKOm4iD7B9MQF0vnwbemnki
4zD74+PlIoOcnmwKX8wlSRE4qTjGcJTiZIXwGG0oFxH2xiftoLgExGZRruauDXPVdzuQRaA5YRrJ
W6dbIS1xE7a71S2ZVTtuCuKfRoXKo4FvY3lHcrrq4BYWtimLrBqcOntGFKlalIi160no79R2LfhT
lThC9Kiotn3OnmJEknE0cnPZrG3XjvojdTYQXSI8lF1bX81kpQhzZJpzYw9aoRL8zhYJBPMLLyaV
YlBxwLLuTDTZA3tjgKLYXvCJsBfmk/yPJQKd14/ayxM7tE4aJb3jNe4EyLeb0LK5YolBlmTQZw5s
rnz6fNvQ9hweTbjq4VQNsyZ6cNmcZE6chy1DMuCvbLeW+Rr0V1QcBhdzafzQBPJQI/eprAuQU33O
ScRIyZo4erRgiT+gyFEL3bIEnGZjjptnRpPESFPFA+JFtM+JwNhbuA8FrwY/dsLJwAyoVDkvz3H9
0AkEzY8pD6/KTiMKtEmFQC5dVpzl0Eg0oCgcydFCp98y8tLiUVhnhs8NLJi5pNRuuXBttB0/Ie4O
SzxHqbqX0TfFG1JLIhJR2wdZXjSbiyTJBQ1ElHJSIhT7biQt0qxa6BCjZQa+IODub82LoNaLKE2W
VosELZbwyhFXtJXElcQuW1k0vbHJBPa05i7Fy9yqMI0kdSrz0JuSqpQX+McLY+fLycVI45vYrwSD
cA613mom6tTa41iI6ZFFx0L9vPeij8q5F8a8Zjrd+PSOyzihwlY5pcqPhuSNjQud3XuybaoqXFWc
ci3KsoThblJhIWxGdSHTi1sUy5gwGI/zvBaeB9ALXQTCYhMsufPygwxXq5aGRPsJB3rX6olLGOjR
UL6WSqQhC1tmaN0aQjQcYVyhqfimGDXn73uUeUy8HPWfWvwTUVMbbmJC0aFkzEaZE0m5aeFD2VNr
RkuthMq9ECZhVs80SGkr6Q8uzIbEJcET6pFnhF4ILW1sMGLIhamoNDLOPjbAdI8wlEBFm96yecMl
p/9SZYCbJqEfaCYCs5gO7tNM+3kfpPNKDVejRgZJlRNwiiHqo/aNpTLERFFhrhPzueukc0vs12kl
24ZZbYVmuMZRuQ+QPgsyIuM0WORKSZKWePADb2ME4Y9TD+/RRG9Ea59KtzpQWdvLc2UlYFcgZFmy
HL+t0CcrwWQNDokiwNCfwYGP77sJBzBHcU/D6ykDNxGNfFF2/k4KSghvICUQjEzJ5nJjoI/m5MZI
TegkoK4UuawKc0TnjkwLgyUD2ki3wnrlkL8amgFnzlY0YroNwSdlTqEDCThxftFRzem4slvjymbr
qx8THjCVp/WhO5rUC7Urt9plZEZWON43sXDS/Xdnj4mofYT+EiTAgXdudNAL9a2zNPQ4hGmZTYo7
BC19bb26QnhP7FqFdq3j8QmSpW5BzJCHVtpqNeuEXeE9jGYrtwSjtefAAEVyl75qW9XBZbLmj9lp
lcpK6+3Am2uVhgpBtns0LaaxdXK7dTd1g4B21gCdZbca0+D4V2df3Vjm2zCukc9lpaAzRuBpS61N
jRJHtTiYi/VSNrqvGmhjEJE+YkUrxv2veaDM6jsESOvjbWICYkj4QgNCjMCDykbD0PYS5Rm0O0Ds
TkU80h9D66oLi8iBxGW9Podo2UFXQ7SyovfxnbVRHUz3DBk1aBDPS4P2zlF5etDds0hrImEoaZit
EumYSTymyO3Ng6/tHeVUwZzX/rZ2Pr2Jty6clzhYwkmcrLSIjM8pBUo+1OEgzuAD0DLUG50TeTj1
sfvHYwrpfGTuQlsgr9RaddoC3H3gY5GBsXLT56CR2bNu8KEwS1MPTMTbLFOmLlFu7SwKKLy2aGBU
iu9QwcA/FPOe8uZmpmkPtMwp9rXWIZnQ4HDSEPmFLSYhxXYduitVWA6w/8iokwKDSoAY1bEREgco
2yHg03YleRCk9Ke3+8CD595VnjUN8pQnehNZcxk+ZZRNOW5NZ5bIFeloyvkV4MM6BQBthJ/6mIP3
ys+voYP+h11A/yDiWtglozZtIoZbVNFmRx3ctEV/VBmsQNFSDtyzAnHZuzQVmN3UAuJyq/EmkCKj
zvPyMcaTahteZBZuPLh/9LAKmGttrAVUekK6KK0pUz6tcdi1xGzbGX9ImbR2r8FaCjDPwIAxO2Z8
SKayEoGoG/KTmjmVGKF7C4ZXGP21EcWmPgdZEl8aloZJCwEf1BedM88IccLZFT0SuWglBctcsDCQ
qlNsf/j3pAlRwcKb/L02RsKwGNBxq3up2qKPxgakegsOorE4LfIdatWm+/QdemD5h3m2NdZhYKOM
qIM5yEHYUtY6c7WvDtUxJqXQ/AqysXrOn/jUAlOSRzwpF5Kt9DfmGCe6esOp0K/Q3Ky8PQ6xkj5f
AJZLniMN+9bym8EAb7AObSwNntfYKdoibHe1s2YNwSw6qAtZBIkiVkjdiPhDVPcS50s/hR5A2DOI
l1a8hv4e2bdozt2qm4X9zK14Je0aQjlkEyv17UIqiA81zd0A4nwWEnqPbTn/HbBcZJxqFXa5sj0g
Hco1wIfuXQJNOU60DkrYdPcKItEgT1TqfGXV6rlD+6Wq21G4bJb2kEq/aos0UtHVLd+KE4x3VA26
kgvGcL41utAOWNQSi4olz52ryb7Es+Nw3HZUFG5MtHmx1wkqNrSIqSOnbY7KX8FZuG67zYofN1x1
5cqszEkEmtHkNftmTmCt8u3pTzR9Mg4KpWeTDpzW/FrxsavZf05V42y5Hyuh5JrzUiFcyxRgWaRN
+ZYSvFC4xlemEkKC6DUexRL3pCMI99bh/BJmDo+wJ37CpAC3I4tCJGcl4Np51aZXVbv2ol+1UM4h
4scxHbQ9ynslHuaKaX4CjWOmaTCwm2dvEPJNA0OwD4VmzbyRVSB24ojfJpMsOn5Fha1gRnD8Sd0R
3SrRsxwUEyczvksp/YXJtRw2IT/Urn2SMzw/8UVMB/xieSDKB6uOQpaRSgB3RQUQYBwCM1o3cQTi
y2bpuubbYI8jhCugEXdUXlWS9J2NeTCJu02nUHw3aS9u5U0/ZypcWadoGW+JpsX1ZSzA1nc8Xxuq
Xmfuwl2QHoSnnM4zZ1dfhT+6jTrw64k2I1OTIi6TwKDs3F+BAXjbOPrK3wEqxZzQ74dAm3+L+IPD
CIcHTNeFRVcoml62Ud/aD9m4UANYaaC1hRP1a02Jp5cwq4kiTegtJM+J5CO85PxiwNGQBC7N/otv
hGZW/h0ZIlyIF4hPgE/OUSCjAG5hOEUPkr8JTcBEN8Yi/QPeeLqrp75nGzNmb3JyecTsc5//WIL6
UOzDI3QRTBK/Z2cH+EjnSprXap8pX0k2/mIW6rfRi/fEG+Io5L14GbxrvLDjZ1wBzgOUy5ELAyUC
po7i7J/5KUA1xDb7yhpNJV9jcZD/CrFxEnF0REPnfvgI95D50B+YnnDw/dSoH+lkIwqSve8fP6Z4
MQ10r2bPi2DXkL18mmqOqJy4fOPSbyKD+w7jSW6MnApx4lxTCCG9H18rFxzeRfjrETaBAWCywL4x
wAxPNm4y4QDrEi2mUgL6Rd2bOnzDUwEUM/28MRIiBZOO/Maej9iVnDxTzGov67diWUGG0tLzSMim
csxuDgFDFQW85Fx844cEhi7EEbAm/5A7E1MSDpigU1s9AQxXKUtDTIhLof0GsyYKYeQOgT1hUZC8
kUuAhkSYCCATJreJaRmSC0j21AOPNju00IvhLK2HJfj9Mttn++JMA+Aaju/fjVQ/BgOo/FWItmIQ
ECBREoWVHtVrv60P5q9v63w0fhdxM4b5+gt6tv4NAYk6QZXOhbEyrb+2v+I123t3+QozCH1KNjqa
jjtvAKA/OsVv98ESwcfj+Zb/IDLH/jTGZMHCPBuoDp42IOnxr4gMcb7J74BFAXgHogfIxhgtkt0K
LgG1BmlJ19tAruOYqMO4wVz2kr/xjN3rLXqYc81a+TE/8nX84OrwPwjB5iS/rSc4sICzNBwP5fwC
BUamOdJVbIU8WiooTEHYQj44B4zqi42GzhkaAJkUjODenetjv81x9SLIfeNGHVfBt7jh0Y+ZqFgp
uHDNOXthP4te6OP+p1Vhi7EoWn8ObM8YVgbjKTNwPvFv/xmLr4j2RsnmfwmoM8aGS2YuTtgmJ2yI
0PELmc1UksfGWaIZqVp+T4/9dSD2Myfew/ywoSjO+gds0/pJ+XxY4wuFtkZjy3QAhcU/5Xe+K8NF
AxojfodzE+Pm31QiuFjwSYvEPYb6gpRjyLqxf4t4hsyfkRI0Jpq2cLHkmk7bYE6n7sg5sI8iR6QZ
Y+3gRvw34V3H6NnfpW10c9b+vLiFly/OJQftpkF5YUVdxMdmDUzib6UxP0L54UUx8OCmCZUxP+x1
GG/Jqzgzq1RnMlqyfXWOXshBszPX7+Om8yL+jl48ZOx3pHTkjJnBx6o8Jj6u0ngLsC5w5oZ1bkY+
cqSKAuEbekG5/aMFY9gOYkgYpCJBMWfpSF0LOT/Klw5rxiPJg8k4Ghl1+A0MQf8eOPcdXngG2TpC
HJLWBK7EJVHGUK/83+hGpw47eRR++ZSVuIYVH2O9aaJtszHeNgUQuUMl6a/6zhcxhbzEvcyeFacG
nJo+HdKpxz2A6ARvFb9kDZH6tAdstCaQUGRIYmEzsinkDawmdBm9WWQ+jwLG0Y5YkUNK5gmK0Nv4
2xM90qMkyZ2Zggyco0sWrHkmOOHGWMJGx7uFLHLfzst8ZQtyhhhI5Z3f9JcyZp5QmQVXTHndr/Bb
IrgIvvkaYG8ihHn7vPh7duOxgIqFdoJp5HXwIv5PlHJeWNgA3ng9EHEd7A90X/NkXRnDtBngLC93
Z189hW33ZFJIyavDpXYLyTMdbdLMX+lD+D/ajins1JyKE0zURXuSlvRkKM77N3qyQ0zsIZAKAohi
X9HHxySFpT8eCekb+DHTlbIAqnr73MeYiBv3kOykBTZ4qonKeXTi7u74yayIm5GWokn1gBaetkFO
tv8Sv0cukUkKxpyEN+PfB0xY73/cpEtWUwCv6538FWTtZfwh7sM/0FliK0QB+TYNd3vCKPa0wS2o
sZkQMWHTHkjP0pjYaM2MGULjtUi+v2tn/F3HPBoeUUJvhT8qCJjWxqWLVYzj+AfB1ghDs1byGSs7
ADIGPw5ErEkUnfxivI3+I+mslhtXoij6RaoSw2vMzHbiF1UcZ8TM+vq7OrcmlZnAGKTu0wc2HDOS
E21b7Rs+x19Q/bcF3yn2MI+u0udwH77Td/yur/5XymcZJUfCRvct7AX+lCK7u/UpHAq+CTcxZN2f
9NrwLZE6VXv/Kzx2d+mTU9C8g+QRgr/UwRGsmWnzx7AnwzWVeV9thn4NcDqrD154dIOjEZ18aSOH
m1SCff2V3FJA3c3BbndJdk78tRHMUbIP8yUiVmxd25xA8bWYzCtw5dD9FtNS1sTIyfdk6Fyd1F/G
fslTe1S/7G1uYP8gDkW/LDvnXL5q/ojh95Nlx21hiWL6LP4DQAPjlRCMtA1f0+9bCdc92nTHYIeu
hxBZKx8lsoPWzN36r3SpX4CVbdMljpRb7exeLUQJ26WYWNYP7O12aIzeECl8MP29tcvk5mKS1/9J
2btHZ8+w9Zd9Bx6TLQfWDYQCJyCoV4KNJLYqOyK7EW0APigv5ZVwpEBir8QgndcnfsDm6MWAk58I
6ILYAfwB8XIzf9Wb9OJAe+RI7DY3djrYA/6PxkCZGS40evEwTDuDp7bJTqy4B5Dq27A3J8IKuNub
9+ZcHltWg1g8b46O9C1/l2+GqB3Qpm+Vg6w7c6fte/yF0BJ2fzQm2ShcRgY92gukRvPLSwPfgUw+
k/GjfWQgjXJG95G+CKm8dR3es/XBiJoPqMD80PzjBAPpIKAgRMcHsdTbIcKQf7TsMwBHXCtSGKGW
Lx/hFSGytTGIYPWjfGgWt5jHzV+ELz7qFw+MzgTjGnIori9BB7APSRNTZAIPulYkIV9iD5+JPCWR
p6Z9CKmWe/PLDN3cohTHlf7UnvzVn1AqsG6oIMoX7Wk87UuCwrt5EE52aEbwB07Mrjvq1+4Ine2K
xspZDOnVo3eD/8qLxGtuB7T/EfHZXtGhXMBUY2AuApB/wHpqF6DkLJBZ7QEIwLlYU0BcnFf21F4C
1BFf8PxYw3Rcd3gqEIoqbi3rgA/azKxkoBsoV4MGWbYcjcW+uYdXTlL2q/GD9yx5MLuXsEA50aI7
948K5z3nzt57hM4CclEu+znwPrBp+rL/pe8M9TMgCzwSWRRwuXX37X+JDDAGWazg2aVcu2f4w6io
Q1rv5v/Iv8UJ/g4ZZYAyubcpzu4/Qoj1Scn898ycx85PcI5IUDLIFLiA9+iKoUvB+u1uzgsgpgq4
jbkcsALjhWMmC4O1Cob0QAj9w2WQXQS/bBSOB+IsoAN+8Cx21Y7f4gKJlafhhQeqhngquuvg0LGw
QhYWTagPaY843m58JTeBIvDWozgTIfyKidpVPau78TKcNNTUtEP9SR2B4ky4CikdP/WTdfG+20/r
ALPszttiQIgLbnPPvq0fMuQf5dM+kRWNMAef3r38FKpt2kU+GZfgDj7dX4XbZu1vh7OzRaz9qO6k
jb/Nf7y7+LXhZF2lq7mvHvWu3GXzmDbeR/FQ99UaF9aNgQQVDdDfetfS4+Kec2yS5bMXag6CSfai
I+HeAKYxUakd1O9x6vmgZuJYADdHKUZZSX05YmiNLyBpcSBKQI6QkLAvxm/f7aE9wB/8/BMwNpYN
S4xAS/OLYQr57IGwQ5cd4A7XnaSOA7C4FTeCLMidiPsx7YWQjYhg7YOUnjISzBb4aaAZAD60R3og
QMc/DRV5fETu7C6OsL88TagM26fqX/FPNj5Efc08Eym0T8aL/kq7uMS0p7kDMkt9B8Leo92DU+0P
rDreIygpQVUgR9ZE+YY0EVa/lHL0VwsiHYDsH3U9kFzHEzSOgGghoQZgD6E0cLg4I8nPKsc7aJL/
fWCPWyBVhCQlhTL18ZMnZxJY8A0EyhBfQ/cUAj25sTf733veffKYZMSON+MDwTW0dkjNyeTB6BXf
+PIi+oAOGvrK32TcqsjXkdkAYAzDhnweAJ9OX1zwKEWBq3LiO5vws7/IpCkUJBQnFHLdb3MjmHIr
qEBQ5QU5SR3CyJl5FB/kJBx1AGFAVKGtiBfOCOI/n4IwIb0VrEj2Sj6nWCSHJUXkFvKZG0Q9xT3j
cHTJusT+eVIK4g6JtN9dvdfb5p6vqrvF0s7uhJHw6p5QgP7kVPhbOqyl/Iodz9U7V3f/mHwrn9hC
cekJNcFZRijRIr/Q/2F+TrcF+DYVPXUGV4wPfuf/YoZ6HwkQ3j9aJWDduU3g6CnyS40W/4SlTCMN
RU0ha5I7ALxAEE+4+WzKYhB3iduRUeuT8P+bBtRVA12F+Ch/K9f0S4iJiWkGxG2QVi1WFCps9BeQ
KxpVItpA5AIlxhIDRg7WQwGEyCHav9GY6t+UiDn/m57qu367d/MbtOJIg+tHB+em/vo//UX/de+w
rc/KlegJyHub4t0kUWhRR2+zPR7U65Dsq/muvpt7u3V+hOl3TrMIbZWXcYZEfvV2w5d6BGp1C3be
zSFpINC1m+SW7cILdw63zyORK8I1B9zJikMDU5zgN7iZ4DbF4cJD3EQ9Je3rB3iYLw+laffqXvMH
gwsyE/Hz+JU/zKP47p/pAdOfjYwRpn2FagbdLH8MX8OXfOTAFQpHHMD8Bm6U6ptqZTzrU75LlSBE
mDnSvty3OHXNI0qyX6TqGBA7Z/so6gidhxTsffnIw1HPS/vw0u1oMYgGwUYcG9FmvOqsrvCNnxoK
mp/dN9jo9G3QduD0/gKUCuRDFghRAcxCk6QX1TdleDjlEyg91jczgRRtOIZ2qIHjtgVajmSQRrMo
5cBsgagko3uUF/VWftm/Jk2IZl9SfeeI/uM0gYCROCXLd3oMqWbANtMNQBVlhOlTnPO3zurpnqJT
YpAkAgsLnuElvICTvcYP/1Wvva160A/wB+Jv+Krpd32PrnBuQZzH3w3UuQ9+VMMN5NgtUYOlCW9M
gF7ulQfbTBx2+i/jIGC2ei80TxvOUSYp8LCA1fLGBcyWcUEjFqP/w7Kr3+3VoD4PPuR7+kaaZw/C
/J1/2XcBvsw491nQXAbednpI1gUaOODd2FAolf6FHxoL4ohi41HFE8fsJ6GTswrGEDuO44lpOI0F
giH76h+/Nn7SHyakxlQbqDxzkNCniCdmgm7iB226XIzP0difNXftM/n2wY07YgtzBBID+WB3k2wQ
+cK3TdCgBKfH1MIRgev2oU9gYY/1psjnpSO0dOgkQnkriW0ufY4JWRsHCqAm/qHqU5pcfbEYCwYr
UzgEPnVBO0OMZVSwsxAGDaiW7UiaK9o4/g+lAh9UAtw8kZL+6bsbLxqdFARoivK1Luo3zjGWU/si
O0NVnEVPJARW+4puPdkgSSH9N5P1T1L45qvghMACqqzcUBGMyp/x0h/kvXZlNll/DefhrJ71vXT1
f1FhAKZIqULz51GHHxpY640BVvmtfClf/KMliUHY6qpSNf7lH9JbP4P/Us/8KsKtPKL81MFO0SMg
M6EXQNnPlSDGdEh1TZIX8PKCQogXHNLzBrwyKQSY/QPeokM6QwnByuEUBmZP1j6iZLLUKGLwMeBZ
eGDjg1OPg01iQBcsQ7RQscXTaH5+kEpUKJh2H3AwA+SKJg0i7bCvoA9S+7LGf0gyDMIwzA96YAOy
BwLAzloSCqUwuhjzAFqHxY3ltQINb6qjekgYpy8tXK8wH+k4JP3J3zKLbNpH4iRkrZAecmKzlo7q
P/8o/wN+I/9DowqsO4tPhTf1jUsBDeHkn3zy/uk75ZJ/urfsn7pgwnvUVvpZ9OWdrXH1HumnulMX
5i7c+qtsZu+HpfwIT/JG3kSXYTNspGNwkB/SUfzJd+lvupNWGBcu3b29d/fhjXyLFMz4Kh7Oleww
egQv86Zc5KdBY++Uf5q7ntTCPWEDyDaDI7sovuutcAEYP71vhD8Hcb28f8Wwgkcwvm20YRDYgBoA
0Z1mpzNlBQgqQPbKHs0m+lstjN5ZBf2X8a7hPXFGQ+mopyNucjhRcKMJci+friMSJ9RLIHcvkvYR
L6oH91bBDQlND9Zryvrw6Ll8NawxiqUXGaP3A8JK+eVfLshr7DTrifmAEmo/+l/ltyXcPAtGp2fn
DvxtYz+A+pTMXNAQ45R81b983YCXXo8Qgz7yp/uCacS8NX7qrwQhNrKIvw8V1wQaYTUaYx8krdnL
Pmev5CFtSW/n8jnZeC/5aW2dZbYs5/oOoMtK3YE52CBRtdVW2dLaZjNlxUTZWY7c0WLj76pHvDC+
/Ju1qjYqDzHQMlu2FHmwFZbZq+I5xD6gFXl2z94l/M1/h2VyyC7jzX4wm3zWu/BUc5AeeWkltqGv
8Bn/OrDKPzqEg/9V/8g/WF3VndtYkM0bQqKWXMU5kK2xNAl4rE6R2zNH/FdvDeyw0MGxe0faorrQ
m0RsGw4ZwKsSjrzD4cApppvV2knUFe/Gdz7qGMXrCIl5NCxADpHN5u0ySulB8lxtN/ey7yT/zjXq
y2yuBNASp2ajbBuT0EMV1FfcudCFmQsZLXfzRa6kmGkWK8tuV4OOm7qmHTvF21uDtx08mHmQtVuh
JSVzGl1jjhn6O+TObfocbA2I9yzFDlOAl9Um2GZF/1UUNOKjGiDt+OGMj9xKNkWXQLOFZJkb6GWg
2qlXP31kn/JR3esQtKwWmmgirSWZfkUyK0judDhWQTTcICPSz8jBREtom4fOpLX8FbihI6gzepff
g1Cyraq1IhgauM6J92P39O7R5s2OXrlXwdDrNckt5wAqvROLoJtpi3Rk5GNT7cgYGpTuLg+sYyJL
tJXKla8nm1JzjnqYbzPEl8gSeBdoz8ySZIloSECZ3qGQMQPMZDg3s7x7UOzU2hQtgciKqG3QFU+X
ZjY3pe4Wu3ittjaDhwYkMr3vIjx5Wb1M6dRTCDWKgBQJcx/sFBPzgV7whQf5l4fu3beTaU3Wmupk
UhHG1WqI0RlN8EFdqHYycVouphKsMl6b06Hb8DQR0YxQZzVNtBeKdJbZw1wzfk161aGzjGREU+N4
UwJnLDv34Ocu4dzbjH0CKAIX5OqQW9Wp623c3SDLxe0uCpOtM8CMyuINt3qlMphyEPYZYJzZ/rBQ
ymg9kFj9mfMWyaYJsSU27goOdaE21Uu0H8hfHFrINZmIO2AGzDIDST53oJoL7l4Glx7RBVpx4DR0
FahwA/R6XMiM8t1BP1X9zCo1IKnJImRuYAawYA0a15K26HyUsk2T8Q3kUResQROgNvzuMpqqCN6a
YTpXx25SWAiXwL5PG4GD7Zmec6DqMe/D2A6StzDV/JuHXPQDo7Qx65dwSG2T4j3pVhlilGWBaHHT
Tts6ntnyKqKprqLpWGjN1auUWZG5M5t+Se7uTXtjBbgIe9qq4W32Lz2WPvK2W7cBnfnRT29eqSGQ
2P+qA1KNMSl9SJol0SqExkw8dmXQNgByy1qdFzlKYgPHDjWKQZCsISM2DCXcEMmF8c516fW7WOw0
ayHrakjhdvgVRUa7DFk0Tgqygo1F9O7rT1O6pMZBUY+6tdHLe2+uChIa6j1UhOiFeMlXCB0FL0JG
8DtGA7ELSpKp+5J+VcAJVAHhR2Dk4eB2G+x7eTbo577aKqgM1gvPfPf6lwVa1rm489rVP3wgOLK7
M521kKpK9667yvVD0V0blqAPBw5ee4ceSarftPEtp+eofJr6RXD2MTRE/QbBu0CZI65uVRtNKEC2
JHqg6dVN1H6Z2blAGnSp+m8aDWgF+Uu4un141SkclRhZH3ClPrUaLqVhw36cYxfA3qkCwibNnH5B
Puhhz2XuS3yz0i3GExlFbQfPtSW4y68+g/lfsfepPQS4Ip9l1c3yKTSoM8uMcYjTA4HbKsG564Wr
BQI+OscmKIjamiNAr1vbxpqFBgzFqxUcAh9x7BUK9ayQulqBvQ3rFVo3AXOvtt2nwB9bfdUVqyE5
KIhMyqfOYj0uB20voZppby3tWw2Pev/pF6+s4TU2MIloH8WM1YPbEOK9tGmZLhbXbDxk4Crrud9v
tGI5ViRiORoQ0VlOlmH+iQpbF2wyZmzWOgRwH8wp3mvzVMrfiawhhBuiay1tTfRDh0kgkb7MGIyy
PjvAgmhwuHvqG8edyjSp4QThAwIEE4PNgVhkzVtmTum/CKp+unDQhMe3EM0z2iLeInP3HGtps/Cd
hRmvfVRk3bkM8BcLlQFw3kBvgXSoXY8BtBhr2mrgivZK8JTltRPMVHCEzQKBWbuZ4o5N+9dDy1SM
37p54mysZN7qQGZORXuW63lprtLxjpu23W4Tes7BYoy+LM1BOXSD5k0sxhzBp9wTnilAZlpyCmIg
B+Gtgc4DLDB2ERKUoJJAVKQAqgC+jbcaJzfdIusMhayUTc1fiFkyF5RMiYGE+/bjT5S8DP0ptwcQ
2UH46xmXnAYqWIo2oqMSzO0AfOWia6/a8MJqzlzV/bYmZQjoJXezFg5Q/6Oj7tIeSnOXI8XuTOt3
5h0IhbZJhUlLqlF+rBIoAN0GF6d66J44dWbp2TOPjszR+oVYk9TsgQrrEBfGyNwMEsZApTKT+/oL
t2r2UXUXiYapvfMC7l/83TENNhTOmEa/pCxyDRcSxbAQ96UsGd9+4O2NqF1IVrB3VOlUp9GhC9op
8YyWVU7jrD3a8bhwYmvW0VUubTTtGfWg5ajgvAV5P0uAlXz6HXIzElQfBUf3wUrWfnkySXFSxbvE
GIfHV0MpdpHmresiJMKEMycOiE+xdbf6+tIlcAoT2G7flgm4sEwvA7UE3JdlptRAzfVXxPKQyDaT
Fl/6kEbQeVDCtezHj94tl3oabwpOjV5GOl0mQ8U82sOcyU/XbQ9iTbMWfhDNG9ecNra5jRLy4jZb
xw4aPAA5mii/pc2nA/zFkxCyTWiAp8o8yONlAgotLiB19OrM0vud3FW7Ab/VvBmXOSY+TY5GQrbM
G/eeW9aiGooZ2cFMs0SywzJogmlaMDUsg7WjIRUGbk7+F7NaNXL0xHHnQRbcZL0EzVcgEhlMK4Wu
3kCXsZHchc6QTkjII7/UddfMVBEXgcbhasjk6ksH6FUoo44stLzzfQEEre5Rugy6I6/WaRQ8A9NN
1ZU7i2QvB30N2aYk0x8zaHFds0oGAPWQcDzfnHqqPLPU7tgEuEVmJlr6uXZSEbzw6Am1hPeoDmgf
GOOpCCxcEKyHhRdL2BcrlfanjGKEnlPLdjWk/HjuyeUm6PINWDcaXaYrr9DDWUuxvTOj4VCNyqJF
8aBKVnIbHiSbSWaUIbeI07hCHWpbXw09VmVYKVIABPkhy+C2RiiTTJrVEWqFbBzUYdbG2T8LNYrY
ptrzkVyHVetMKyvb2Z1wIyN9M8ZdHalHVyn3JufJaDV7aEEzGG11MREZrE2FjmaMnHKjCA5yhnh7
9S/3qqtkKjNzgDYR5NOgyredJC+cca/VAc6wEGrCYGVZw7GugoUnazOpSRe1+W7r7NDbya4zwCsB
CB6R+FLavZ5Ji9QND3kHeU1DPSq316k0LntD2ZaItdkuLbJORussR3MOUFG98vYFMnFWjwimit0Z
rWipH6HWHSxAviQyi7wEP1GgYBdwwOgd7grAOpRuWY76ppK7nTT2uzr3dkFNSFPj3zwcOYj6PRS3
WWTqK00tVyzQdQEdzqIV3Q3pwYjGfTeUi9bRTrbELEGL/jkxlZCEKlu0b0djHzblNspgUJmnTBoA
BtB/lCvMBaRwXXasoqqfD9X41poe/TR7TQeendE6xd6ujHUVh1wjB1SgdI68cOHW42wwh6UGmLwG
N12kpBq8eKck5Ve8mab7i6qC89jpOyRIl70VbcVlDwz1iiRKq/cX2Fbztqdb0aAZ2CRCp2Fq5eFT
MWd+gXtk+NaHZhaNwKfaRTsiO0ReXr0tbWnQIQrmkb8qKWsi2ueIqpVuPhXxPwWiYTS/LkwWA6SF
fJRwFtF3PkSNcGOEVyun7eE1kPGJVMazz6ZaujdkYtAJD6wWAwpYaag5uXAbOGSxHaCPfy1Qm4Hr
bmn/XIrN/Go7ex8MGO2Y+oHaFkVJadPVTy8yN0QL0PYotjWjSB9pk5k2rIZsHlAqMYhzka2UwQ3P
Pjwcr3DccdlEh9FdDPGsoFtn+qsq2KXyHhJflG5SmlALAifyrm6wbuW9q+xKIMP2VLY/x+Rms0T6
VafthuSimsxX9m18MEvoJCszOibmUVeWXjVPzE3YrFE5Lcd5p69dfc+8AIG/AiGh4FDGDvFqWal0
8ty7BZmqY/MM0U9qP+3sBeizpOSKeowNVmYP8QAj7x+Z+TlwNlnZ5DhgEsM01IfWqFD6xbLnCkg0
pZBt0dxtjKNRAvnoyx4/K+ZDTfYtDfokg6XW0+9GfpXP1b6OP7Xy0iYn9ofNOYf+i4FwnxA406x1
AoMFGeeEkUVTrEJzY+U/inNsmFsYECzhosFCl/4Z/ZttZADkilEXMsjHnA7etnFp4hfe0A5NiYTs
BRdgyju0Vj/r6mdMLpaNNs4PlUWCFoSEVkT4dBgvtNmxRPIPRUWSDBcwXu3vBuNdtZ+9ts413KIR
KpELXC5mERWoQwxCluupDQffjaexf3IqIU2kclnClVZwjvO2kKuo3KknmjzMqzLUch35uwcyYMin
KHrHLiACfJCXRs9hCeYfccncZIQCOiBHkRXRumZHvup5Kzmd1cVMAbsq7VVZkJFYNKm1xqoGIXeZ
4Zu1L/qbFX1LEOgamlRBcnSNfiIFw9RUvzzuZRJvnHw8F6FMowAbBGWWeP+iWFpoaXzT3fEod9Yl
GZ1t55nzJnd34m/JrDa1hYO0dXdjfR2yxyz0iEzLOro+RkPJXEL8Q+z/IkZroUUr2wthvI1zCRZC
qjnTNoln4RjCpoZbAlDXWreNtXJDlLkiOsmcDolSLtt6WImXk6hTG7nqAQCtK6aeHBeWm69kHa+L
4V/aVfOiTCGWbUvjbgErLhxjXhKLYwl9SJlaWeP4bburqbvnOpIXEnQUOpRZYpycsrvWBuj96BYg
g92EeJ9ZH1mgf5bLupY+yzb6slPvGNuMzQGBen4yg4HC8U5LW5qhFZWoO22c97R/XYA1fg2FIDzD
4xZ6CXJyrBiVS9sMd8qGTnor7XL6jLS1e7ibMjSwnePQFKd9EF1TbQnCxsznJl0ceTWEK8Khxz5S
vJqa5uyTirjJpaSzq4zFZqQ926USGo3FFtmfmRoQGpAuiOVtPYRngzoKwPkky+xHYA6ITjULm4pW
6q1VnxrTyCXLBwUgNfZOpltVhNHaN+KlhttiXKd/BMWbrF0clFYRu5IILbWEz0a+jxUfm8+6OoTo
JqrZuHJFfgSJ1eJlcsAjdDaPqJMVE3iFtC6MayIMEPxZa7/UnuFBHD2Hwp1rtjKRvQ5aLGPWwNhG
g3UdW2de+NWKZvR4UJ/qLv+JP/uDupOf/XFYSJv2K3oUS3/n7/RzsyRvWMI5m5Vz+Av8HfJ9+yxt
kg2ZaLXWd3SjVuY5vNEaBpF2cc+ik6/v6ddzTTV84z6cY3SJ1+lMm9lzlvgqP9vzbB7Nk0t0iOg8
0jw+U2bNTtJcW0mb4cT4/sSkuFkHD2urvUXj95y8Apq9W+8hP8UL7sC1APPDcw+0oDuh60s7AQkZ
Nj0tf3r7I1LWyixyp302b7P5AG9Xx8lsVuWsiokBGrCbDMmHpgkgQ65PNWNCa7mzIGGLAQI1eygx
Iv/I6O3jPd8uxQCBvVssbH+u1VN6ywwq6DNrQHJq+DpT2s76MJXY2NAlUrilE5snepdAahmGhqSo
Uzq0nAQJ9N9+jqA3jQYkRYN/tC8QoRHTok4MY8GTgkChveo+tSt9Wx6Ml0+nmjcn8bRAfFD0EJCe
yciDU+rQNESPjCiJhA5Pxhvkv7VffM3aRoSdJ6Kyw+QCLoP4B3BnBiREHHrpyatnJ1n06t1v7x+j
YYbCLC2mFEwj+OX6Z6AXhBE40nwWtSCyvhO3JE+c5uEUMQUTdoxFBBW3OweVRP89nPA8Db0/MMTB
LEGylgqyFFfEePf0t6sJ7XgfaBaDq26y7LCpBiUBbhhUGvjtv358i7Y2TX1a+096mFw49SnmO1T1
H8rX36iIq6HzTC8GPTRASGhC+IRQoYCShpCVeTETBge8qv8vAzcV7hlTnAhFHvwmFXYJkkQfERMS
f0LjKu2wmxRjI5YsKymhkYS5jgJn4AP52Vj/SKGrIHTHRJU2QTbNRpi5E5hnfjSjj85ICQ0+2vf8
tAD+LFJDMYFitsBj8rZ5NA+L+1S8VHpbKb9JCxzeN605XxgWAtAAMAFR1IJtPOEOAXeAToXwHdBF
sdpqbCpo/OKhg0GYBBZhGiqUFBDKP1jc5BGY2nHBkAuRPipOHYQQIYBg98TCn2KbxgsywpnBbWtn
fbgw+X4HyQGa7Ix3y0Uc6ykvkS95Pr7DI7GZUPNWs6nBtlDEuIzShxkKF4Urgt0Y39S4cDx+O7OA
4ODHA4yCOjOaSe1MA8xsip9yqzV+SvrIHBq1mL8JWwg2ifDAZXIJltPgb7NyxVnq3EVeP+uMjcNU
h1XFXhRjw/iTqzaQ3DPbiqcw9fUn0BRmBQ2aBTXDualjzoYS6x8SgQmhgR3O+A95N95rBPy9mpT6
tGxnDeDrYYpwnqRNjXSeWtjbTgv2WYgo6ozY0dmk7hunXTJJ4vqx5+kXyDbazAsxF5SWfgTzdJeq
85CwKS2HZu9A3DKoghYVhGIDYsM08edsH16YL5zmadbP6k9HgRCO6PayjOcxKsvSXFfWgbPXIdjL
iyrdJMOMX8BhzrIXLoHXJkFdpAaN4Sl4JDp9+ZcqkMgCRR7OhpR1S5o75UwnHSOjFnOUb+QNIM1o
NEuR/wUqQkemmjFsRBM4LlcRXjLlrImnAXwXsfznlYwUKv4b9DOYQ05cJBmwoylnqY7Th0D48JJQ
1QSwo9kLu5wX9gSNB6BePCaYEgBUKpuUCfYgoPDAqKCEYNOTJVMG4MM/Bp/8Lk0umDYQppDqki4E
OoAnTC9h2TAr4jNe42+AV4P+RWlWPalWs2dxEro11mO44ZIHzNY/urvsH8HMh3dMrGLadGc2yrtI
/oGBYtLpfXNXLxAAAPujDQFdwGcSwJiEMZMPD1uw8BUupIZy+DykwK2mvUt4nJJ+oJeAKHsTrTAB
wPQcK0z0ZFArFb3ARCAeYJ56Ml3MCWMCIQ3HBG2cwGLJCC49u4Bg9xHRxDpgaEJCy5CEdqqKSy53
x51gpKAKA5p1aa0toEhoHKuzJJ+jvFEMaz7TKfbRYpfQQ+QSzwJ/3dgzRlsWdxaSKyAXMhsCItGV
JgWmAILOSDkxkUfIFsI+yanXpF7cKm5Yz606IQRt1QslRGR54dL4UBZdiF/MnA8IO44yRQmB5hVd
HvMfVykjx2J2TqD0hPwdWgV/8DZalg0wIOIqEIGH9gIjACJIIswR49hUWM6wMb2JsDMAqIHnbPxj
/1K9jiv5F4QFbwBgLjUeHADvyer9Iw9YgDD/IAc8Kh/Z00BfG2n3DI85A8kkNZqlF5Caf1jmifWy
XgBV4Cc/eC2KwMCz4qFp06wF7guE5Q/PwS8rD2ALNGa8J0+XCdg82HjIV+Cro4l/+MMJF2BI8R+6
ZYCCIoznDd7vGXmvlQ1myD8UKDchmXVC5HoBQQU4eyGQorvykIOgT8DLo7104zLkl2RtPbobMkyz
a3rQHuPGFdjdY/3gb7p5z3GDPNMSPCB2scCdOa6PQCOwtAdBBghDGAsnQFv5tSWqBOBsCgS6hMRZ
fonW+IrtkDTASdaZo38ltCw2iC4tgzU92EWx6zcFxIQIWGf/6DcS2GnKyaX3S0WZ0y3/5elgC4Dl
bH55sdYDMxwEsnIBLcxO1stYlhdtU1/EmzPQHxbvJj40CyFAhXEcr3xEjy0+gBICEo3iFLDoy/jq
H1zIP5W84Ok9ixvmgWDNOTYFjYLOB+Vv9svABeSOQB/BNMgP2VqwCyBCnVvIP/JdaMIBnl5pW3mX
Adx1wOKmB3GZxLMAUj1hybj0DwInJW5TwbvkJyhfBSewlNkfslvc6+jJInl14v1lvDv4Df97Mwcn
1gTPTIP2kB+Kp//TXsbVeM2PcIv+6DEoi/0BOwN4Uht5FjD+Icu4y9/FWaXHeFa/0UwEtzcCCx0E
VQDGXcFsRv1A6nxUp4CxAP0DCw11ES4INdoncAtQidQi6olEyuW6fZKAmTuOLOBD/Q/Rsv0heNU/
fKmQhpOKKEI9Mf8BJsFvSajV/OEbQVSSudtP/kdRkjd+RP9IyhhI1z/tT3Tn0fmoP9tPTGy2xG9Q
G0wT18yaqZrXwzq5B/vin7BR6z/jlY/frDYPIFe6i/AaYFhZbsNrtI+vIA0ngnUWoE7CtE+oUzLx
4zM2wMC64jchkVjq/AhAFEwm5mz/EPEz4jmESuFhQdLK+UL7iIhJyOA4UKd6MtU5IwhOpgiRfBA0
AayF2odNj4JWSTDNA1TRATBNRxzOVUEkJc5iW9aN8BbwG5/UCjkoel7TyEIcXcS/mKTy5TwIPHhC
CrsJRYghom5f9DS0SZCEoCXVObBEg5YuIAGQOMiC1chHU+AvUsR9/AX+AKAVlWo6MJExkY2nOyZi
vIpV098/A6ifpDsAAGBSQR7hnZVokmIrNOHmjj/gv8iVuRsCOczZl8MQpXE6BdbKP/gtQKqk8IRW
umqcbMkZLJf8zRkCsxesKmKf0+5PoREZFFwMcStkuEPEipopNSZIVYB80qvbc8Uw0c44SdPZAMzN
5iLpmjEDfyeTHIq8gdQocB9l8p1XMXL2I5Pt7Kd2rIXbNxPP0t+Kmvy6gbsbhnYdyf4pS7pNVmTL
OPZ3RRZhGARCxYJsofaLTAkQAZynpT53G8wJ2vJucUPlsjspWfkdoRrReZeA7rOhghgMckxawVcX
CWndQF3ZybyyNup+vGEVJTF+s9VCa9JdriMBF9ZHSVLhQNvztIFclCKWwGvMdPMaIkRFWg2BAfjA
K9YiIOyADclJSmBrmqzTtlsGw9LSUZ0HDrxoX3kJ855xla2fpQZ5K/+Gp1PhM1eOn24/z5xV0i2A
BJRgBQZcw5hJfdrtVZX8tTvQ/KAtC7Ko/2mk32xc0HlG4GUUphyfcYvoTxOgOEP5R8Jgasz6VB3r
FWUpLpJuZwyM5TmgOyZIG6lXVi4eQFqGyrwfo740SXTUYMLhs5bUr4ChZDB6XyMvXAESaXTTyMtw
xImmsfM1UkiU3ASMjmnexwsNvXMu61ywuKNcOaoGKtVkOPHZCoqN6elHrbJ2fhweB1qCeSafVcU8
m7RCPdRqKmei29KmwzxOsb97JtFDZxxiaPlSN24SpHojRgl5p91azT/FSc4KpkawQncdG7/hD5gX
uq4CTCqApjT/ULVFeInsht2BCh88anaDSKDYybnIEcg2q6fADaIi+Qe8BlRpvQCiEHaJxr8QmkAh
oH7I0c9upnBAfwiYyq8g4oDSAVWtvKpf2BmCKgbTkEeJRILA0Y6VJtsDMAsHN6kHv40eLphtoPI6
EAJDaJYa1kf+gsMKNhFmU/zjknHRG/6w1A+yZZYuWkkWY3Bh6jSBj5WcyXSIUgDnCONDgWIIZkez
1sfPGsdl7vf0j1rqMSfVJpo/tTTwlyK0E+YGGB32v+EOaZRUkpOAY4DjQb9zFeRf5Y/gCO2Aoi0T
vMLxFSPEYUzJVkDkOq8Bskf3rN9sEa6c+t0ecYNEPBQ9T9DnBSKfCP1SR4sUi/MZZT8yJwIBxxiJ
EReZa2O8SJrESceBwZVC7U1IBXOlz3D4YKM8JZGbkRFFz+KXByOLudHzPcBPOCsQ6ar/aDqv5UaZ
LQo/EVXkcGsJhHK2Zd9QkgMiZwQ8/fl6/jpVrinPjK2A6O69115h1x+qVbKG+YLppvZBdTXw9Zg+
mm1/JlsAAVR4RH10yT9Q9ERUKSTRbu1DvY4fZCd9vg6Ax//ElvzIP2WRfVD4EKDdWfw4GxK6R8oe
vEAhyYNWiFqPUo2SANZBcsXPFZDgN0A6BP0gu4qPF5cXEUffXVFufVA2UBHxxe8zrYffKlniNuF7
hJo8EnRX3KZ0VF8fsDnKj/TD/pE/ebHP9u00fpo/hqiuEvGk4fDPnRQ/P3pyTo9/3qkEYT245NSF
vCYo/ZEuhGQ8HhPM4JN/5rf43eFBlcb8Cesx5goQwvOH0FoifuEt8cbCL3LUQ+oQ5eE8quO4Kz9x
WPvF+/efpItPReznAz9XCY0NR5bzEAvlQcXKB8l/cu15Kl4EZWL0m/1yKfgLH8e/40B8vtYH6U7b
6ogp7fF5zq79g2dk8BHz6voHXF/xEuF+UL9QaCBz42ZhXb1+WYC0CuOv9uCpOnonFbGRen2d7Lv9
3pzKz/aHZoWCpz10Jy2CF/6GEc0H4qJyn/kUP5Szq+p3QETFIzdUt9mK7eHKbXOlFH1oaJCJpoJg
d5bQwZYfmhCSSSeuGwb7LNQzL3RAxBkeEbXhnsyCx2ma2+GmI5t77fpLfaC3JM0X/vqJNgOS+7Kg
qC3RbD3P3A9cXVKNq62GPwQWpDuiszfaBQgH9M+BhPUV/UGwBSEA5QIs0rcmjeH0HXzBDrSPxk3I
KWxKrG/GPg7lAP+azgvO6MaFcqulGACQjjav6zm8bE53exQ7AkUQSh/E5nDbywPFCIu7EV1R/klx
hLwBX1nY55zhEJq5ns2J/85/2Eg46Wk6EdJAvKUIhNj3+oPKzU7ZUPFOl/oHJSA/zOpHWX83/5jA
/TV3/a+80He97vSenGbpQfrGg4PXAp+cmuFPuzHlvVCEffJp8aT9WSiO2EL5kMx3VPRkEL4pN8hI
V9DTU/8pn6RIGC0BajEGVc72F6Uj+hBeU3gnlvHGw8bIsKAqs3XZM57U/ONJ/ynlgR7Hv9cfkZjQ
IuBaJPfoztWi6OFqSd8Wclx22vCruWqUYexK0XFYm58Dgl46YDjbQEovkMw3/jTQZZz+LRhu0f6B
MhnJnvjF5qr4mC6umy16HITDOMB89tjpsgmyzrl76JxZ2yAdH8HFvOToLViCPbuAT+Jxz/bD/Oue
r82lvWH6sFZ2bEWspV/MfblG3DpXBQVVetY+xK1TnVBMvCPfR/7LqcA45En8Ai4QgmlvwrM3/zjp
AiH7R6j3U53s95q7P1oNa8aPKEO4u6038xCKZgpJJDSpE7laH922oQGb/HSPkxOq5+TIzbp+bcmu
wqGEVgFVExeO2492vPjjI3iJ2hExAZor5p5cYcZt1bvyjYaH/4Xtwg8ABFNaorkK/wr/BQT4WUNq
AjF8gek6DFgFbfclC5ayzOWnuWGvp/G9vh7p9a9hd6L3wkjgH3qH0I2YVaDtkNMUoTqgBb8/CQAY
wxpmy6ITYWWAD5WaIKAD0fCS/3NWnzomfIA3nS3cRfhCdAZcajK3w8GdPWyOwQJO6/wCVGDUEOA/
APd8Se3M/gKS+Y/UDoCUozZzxH9SLAunLm6n1xzsJgfMF/UroD1bEQcH5EvsakBemR5AUD51j5EX
TzH4K30GJ2qXEbQZ6wrgwK/X8QWRSfRZwE2sVlGY/DNoAJHRRAXOqqf/AuJ94vylzYGTc2NWoJwW
MP/Lwb1sPgBns/ig0EH+BuZm731oP+wr/S1750Gzu/Od4vJBsZN/4h1056QXyAYl0sQpACaMpk5I
9O4sa2FZwX1F1GshpDH/FUgFZv2vN/uu39nw7mwBYEZCPdqcqAGCd53hoeg6+dN5uoA56Y+otu4Z
pRX3K80q3i/Ldq9hs8i9998XByKLRjTXHPJ0yYDA0NqEZTVoFilO4oTii52btpyjj7KJUoBv+KKY
ACEBs8HhBPAl+YIa2aa/z8iwOGiP+KRw4gqj4ABfa6H3mB42mJUtirBcmmkPgu9oUeDSAF+xATAi
5a+cabIuwCCVZmZ4Y13zDCKtAAA6ZL47J16AA4m2xzbmoHvQPSkE+Xencl+I30HLuJCYNOOaw3YA
0YyAg4RnmckDDh8zClMVhOFu3psTl4YtmutdHqaL/W7/TmJyLMomVK3i1OdtCbttSGV7mRMZjyz2
TapQnpcvoVjDvBVEH4qTKK/4dY4/zYaPLZRrwHpVPn8CYlDUYTKPc/wBFftW2r4gbfyp36PzBi+O
0TNjuZauEpeR59ww3j4rdnZhcOM53PqAjwyxbuamJi2APQlXIEoLYJMJF1xykEC5iShjWTJSBCJh
0VImg2HZ4o1w/E0PekFKHQoUfop6xSnmlE1Ml7ihOHCpydCtwFf75xTxr6oCZKTI6X4RlKs8NiUO
RbeNTkioHP8rmuV4TmXGTWJq3PVzOKfOOMf4sYB7ZnkEvISYODLc0RcE2wadH/Z+QS4zPbUzB8Ck
7CamGUE4HGuE4kgl43qREthSL0j+4W7gY3tSzFCLZd6LEvpJigCUZeDKmXpvjsDT8i8CNeGtSJwB
ZjT2m0n5haH9r0iOp/f/hz/SffcoWwyX9hvclt26VtmqJwpYUUL96wW4UuLaMQSnCA5nvGlI1MKG
gtdWc73NmdmSqSmKIxbL6yo9RmpvTnBa6AH897PaiQP5Xy/D/fQUMAfxK8AbdAjsaeDTQtuliXEM
Wlf0r3A8wc8xrSwJAWZq993eiLEIPyoK3wKBKp+4kMkyNoOLwDQHdCcPXWY6RM8bxCJjOWviBjYn
dY8v24G3S8wel9zDR4xZgSF7uuwyu2D+yA8zNLBq18RSHTABVjBYSiay/9g3Qs4JHU8kJF6QzUlH
FNUAcC20aA63iOgPay4Tmo6jFdIiR8Dy6j8ACyCDLxwxuLz0R1Acgmz+BdoNoANkY9Ob0gbxELJv
4A5mw18WclDzt4T7RlBhiiHxvMF0NZ/XkdtGkCznYCcVXsDQH+SZeQ8RxrVi3VfGvCGxPYSM7ym9
F0DCJXadG3GYhbh9VPDp8aTo5vjiaYqQJ2LL8E9VKj0osHgzYDHmPxh+eLrhIN4YNQq9GCxWbguC
6WvxafIZgsVPF4CV9JvrgkCQSpO/9QdWMj8FfgJxQBz+/0eZWNv1J762HQAfAAutLbA+9yyZcqz/
8av+NAfK8DlXdoBcedSogrmFhPk+VS27KjL4I1sp3SolvMPux8JuZxTPGLPabDLcABazPqFHtHCi
0B4U+6DN/8r94UEGG/fjL+U9RIcvUUTmB/Udl56/4g5eb7zhpcXnzZAkTT3CZVEW5hugJE7e9Oly
JHPMSUhGgKw49RhdUNs1Yrdi52T/pA1mOeB9wd7PF2xwRM2EQoQYwjJeOEPC4lN4YqVvi20H9Elj
FIGLPCIkdl9WlS3CYNgvadjZEik7oWsBADKkUVgN+UKDzzRi+yyGxcM3dupx46IDh55JHYCGkY8J
Y0W0/mAItMcVImd9Me3HU/DLCPek7CE8Hqv35ETgD2luN1wXkAAL8a+5SnbmwviWzunGxDMu9MqF
s7SWpDrviInjFyMuET+zqpejK+2jU3C0bhhn3ZkjGTehIIZah5K4PDS7Ydnvq1V1ZBhz5QDojvkh
AObkKUeqQcpe+b3btQdtU6w0irhkRUQiv2R45SXxHfw5clxwiPTwI79biL9jeoI9TUTaQvApvBAE
8Fys+r0Olt295xf7SMUAALuol5onHGM48flcxzvPBX0dYSl8EL6oQsFRGc7hJvVyEb4zhYGtJSlz
g1zgJzSDGfxbhKQ4reHnVGczPgC+2A8tB2K/wCxephhrsRvwqDwSGCMVpZJ6eeOHuQtLpPs3Barx
YQtcKIFD7eejlwkwZMbMMU49lFBDeIqG18pO8pnejEc1sRZV+lwy/oyvhoUr97us+VXvOQxMJxQ/
rqr7LUEkmBTYoujUmLkzfJ840RfpNLovgCZZa0k8YFGaC1nCig9vxfnTYjAEI80LwbtLDyZlQSWB
FJlgLUbPbOfRAkN5xVrQokmmTyHKtJLZHaqrr1H3BAGAoqhwo8Bl9Gdc8Nken5eE2HMocqrvQCO1
sBfwKCGZXobGOkx8FQOZaV9bfjMSdz3vJY9dfFSXlgmtiNNuzziWOCLD9Mtxh9ISD3MiCGA2aDA0
KQjrAQm8SAJYMfB9vcBsYC5zZ8Xkoi4YbceJi6H9S1qH1goQD2finiG44sWkfimM8zppbWP+bHX1
uteczbNrVknbQT17rRWnuBhpubaKtTkOXLLB08H9BrQejoEKu0rdYdIOJoPtBvXBRCZhGZ4V2TNN
XByYN9RPkNLRBlCUgFH9LAekUMqFFZz0gag1O/Drfh1gE2tPqf9yPmLnJ6+bvSIxqVQhpNbht5xB
6382CnV2Cy/aKPFbgNOupwZ+fRZCxgHQXasML2S8OFYQEKJ4Wo+jfJZi/StfKgkW0Q7bTwANGKdF
KvaYfjahnHacBbmmxS5RlqD8yibt/Kw+WCYQAfeEazvnMTg3r+sr2CntClcHc8AvH+LybDK4h/YD
BkAEMpknDQMY6aNja+vrZcNnGBAXsSqdR0j6KdBd81aXPhrAKNnJzx9LudaglyM0vt75bLSPWL0a
bDqUiBL2zifokplwt73EJC33qBCcoKOzvwYMR6TFizwBEZX3mSdXER0QuUN2MY1dMny2OmPJfh+o
W8GBo5lNLcLK54La7ejfesqZoHeoJJZBtsJLFemJQw4a9BvTm/TtVMAldi1zgWJEVajfUPd0w0WO
Dy223zmVq5zfteb5ZsscC81n/dw3xVXnQJd6wEROFZvAPOkrB8uQNp2GI/C5UQ7ZeH6ijnMOUfCT
aN/DcErts5X9EUlI3tdnZ/+FzNyYf8bM/xBi5tUM/9EnZbn6+giKbdX53XhDrpMaS9s6DON7QJ8V
Bxw8JTJuQJVE+g1jcDnOlDL6NLV1b74jTuvqXWUcOfod9WGHUHpom9t9U90F07B3JNpSJJAJHuvI
yVQcDMAiuulWStBSSr5lTaUaRnVgDIFKCca79fDfbrp9V9559TjXQsSvrmX3UUaPvEc73p2L9l2e
XIpKfLNwLf9OLyhMcZ7UzpQ2kT3rv4Ptcymd5T8yM0FtscwlqZUDC+/O93YJWtsbbniq7sgvOcSw
uCPOYiAWiGPySO1BKWKGM4ocTSc2TVSFDgwBTGOYa3EUzlUSHWVIIfPA8CBlcM7RBHejK4wABm8Y
vJidm/178PrXekK0MHlkjZEx2xAGKvvDsFaTFRGTyIEYyHcIzohJXXKii2qSPtuhzMVEQFcWY+6K
s4C5EvO9bjU0y16nHHAxznApKaCWEiVINjySECWadxqW9/OonIn6D51SsVHjBae6R3yOVM9xsjFX
5JGSQze+l/qMdgoPlWHOyzBGz2lJulzQj5fDmWEkSaHp6LENprpL9ZrBIwcqdVZ081bgPVvSdr1i
9A0mS8qiTTYdbyRbqObc1Ncvwrr0Rd7uC22JQ3StztXw1klAm+PoEefbtwsLqkF5JJ0aomRYHkqw
PXQhEh9nrePRtrWwCFTfAT7KgQDRhXJ+qpsqOFhPpKJ7tXokzYl1h3V8ay3D3B/bNfcaYywofrqz
NuVVXOHh/9V6ykCadX0T5yfjI3WTau+O7j6kcU0ijOhBEb3h6exm9a5MN1a5N5kIL+JwB6gYnLOd
qa6q1GdWF9W7Z+xBvY/MeSTuCTaFvl8V+opiMXBb9YA19ji5zBdeAK7xEz96f0Jgu0mf96QgzHLh
JJspmuMY7UgkfL5vneZG/qyhbXJ9I90M21ffJU71p5t2i+3tSbsEZU6egS13cxP+GjXpLFI9spRa
0216QmFp5PAO9DTHAxhG5V3eavms5ljve89pk+6fzrGvP/Jqpaa7SlvwvIm6gvHKqFM0DtWhTT3w
HWDPqj2pGsCZp7qP0fRSZLrlnlbr2bpO4pmV1z4PdrCJneuAeqPxJWlrVZc4RJy3Ij+PLXpcmBaM
+FNd3WrOLYh3YEk6ETDVmeZlanzeDS7WaXp8g/RTkpi+l5sv1CZtdsmey7TZApMM8O2bg6KcDB2c
fN13u0nfj59S4TbJOv3eA7IY0pyfNeojbwgCfpzs+ReOJd2e783hSu1Jazbibtn4xK4s6Q+rLTqH
uj0qvdCvEgiCEz+M8Q18G+g05IvSw+gmYyHX6wbMaP1a9/XCoxK2eq/Sybv0JH1PzmY3Toc8xkaz
/YurhTJuuCPGaSWDVSKRdKthWzAsRJW15GTSLUG54s6ugzv7fYkMYP1Q5l21TtDoxLaPNiBeRmB4
oQHr161oH6xm8TQO8OLZTWjN4gN0K/1oeK9kqXNKZmdiaTgTQ+g2k/phxzcTN42XDBC+nZ4HzLY5
Zb8SoHIKQH8sT5cwW3KT0iE1+kW1bgr+W9Ti+VHKtzDfdbR61caIvT4/NpxGvAJCO3oVudUutS/C
7o8m394U8tpsP3uM74NLm2/h7wzSzBoRwR65MDgOJldEIsTJI8Ien35diLxYprOyMzON8/4RExsT
7nH0TqaFBdN3WqkspMJGdImy7beJ2N3SPUkCY3/qN09905vuA/gbr1V7q+GDeCV6nEOm/GTH486D
RzdX1T2MUgK5XtrXEO9eb2bE8julBRSac6G4DX4njHwjPzWwcVRYMr4I2GpXQUmSe/keva5WtbVB
5DUyXEhK1YbVLCx53Cv7SMEEIZ2PK7Iq0mHxqs8K1PVuXj0EEbR0JWt5eylopOf6O89AqkxztGOB
e+LU4XVUYFQnr2KtKAdDPrTOwhnOwLvUCAADsA9NZ+5ciuRWamdL25XWO28lwNnQYPxyn4Y1L7Po
TlT2aTOnJ5eSDRsYCTpoNEN5qeu8aOjhzi7Au1M/OedB3fC3l3ULyGCkZ8ApqcWnB3aDTX2Ro4pf
f2n1sdkxw+iX6nuXnb/w0JKJA3udn5CG6k3v/AQTGOfru8TOV77k4d1Q3xPrhiv9W9eDZuYwBJnY
lux8GMDvYLhJK9FqmOvG8Ip3KPRqvJykLa8BQcIJ/IZMCaf4bOstidq2xSQait5xKJbcgGl7LHtU
MrdgmIl9LNi04UZGKgjjrVqr9wyNav6RmEiG3hS4mO2ANOHQhZcmW9VI7bDgCMl7Tz8mxrpy8Wuo
QH3BvoqXMjBSpVyGdtFa12d4N2Pfhm0voaghiNprE1BwRjsp46LhNwepkF+fbXajCFLXw/it8e0M
+/sEEQwTNIS5Np7Rx2y8vEwk3yizdwh+amM/vrZZfQ0ZY/F26mDJGKt108Nk+2l0pzZEwEPnEym+
dNNl/4mJa2FcmPNGLnZKaCUaj9MubV27en/BvYjZho2/uPNBnijqNS7adP6KG95r7ibaZdIZE2KQ
Wm5VbqPO8NTqvcl+q+ZkOgcSwGR1qQYbiVMt31RPT0W7icMt9s/qXnhtvDCaOOfNcso8hEtJ5Bs9
Jfl+6hckU1jB0sq2Kiyhl8vK1RJ8ItN9G3yzd/CKynTPpwSgyPze6OCkig0zDXcwbSeX/2HpTnMU
LaBsvAu7czG17RlJSu8TI4J6iZCadwGC1s8gT6gduQ9/5bOkacKou1ok8W6ozmQ4lNElRCorcBY2
aMg+JcHR/Q78oVROJXa+qIbr4t8noxTL6gu41k4WMqqrag2wA24nyTu73OndRtc8y9fBaQJ8tOyN
jsuYfrZwDJTml6lE7TWPMcrAiM67PYcPLXSjdqME29Q4PRcS5fuIIGVV0b53pyL1FdsPh3s/rBPp
oC9Y17nxqyVX/Mn49knp9cb8TN5jTkElEe+1ab4kqYGiQTjQAlux1HBConaFK8bWwF5DC//Dj9mf
znh64tHswK9dW/FRctEqY+va2ZvXdON0ItdKLTcEodQKmMsaY1gVM9/pnJuu/m4gZnCzYRkbSyVY
1jALzb1RCEuFIfKYaztean3F6kNBAwWq3dYUjgDA6f7UhD4aM5VwH1wt8NCeFtXwiLJdHRwduCHU
+8j0gLbbhe3MpdexL69F5AFdKme9n4/R8jW4aeC3r5XVuX23HT7tBtn1oUq2lrQII9GgEeACUanX
5uYdfRjlyWBce2tb/1Sg1kVKwA5B49+6xIQgXybdPmA4Nhj7Wj6RE54Q94c1m+mRWDDg+ljT1C1F
0Hzv5nj7EkMX/ZCpob/cVl/iZU4yh4j8cQf7U6VklsHmRG4JhIuXTarIPFnxcNxP8rWamDLhdOE3
V2YVHNhlsJxIZyk3RKzg+DS4JcBxdCoa76vNPLObg80DvMehIOLREcU7DVFkMI+JQX+CVQQLZQ4/
B9mFeULGi+wnmFw0dq0AflSYz2+ZG1dz9WoZbnSCa1IuDUC5sf5R0g3j74Wa7VRGvQ97RO/7aLtD
pH9Y5MkXvqkSXL2sXieiziAUsU65LuFrO5hbk3E5k5yHgcp5YvcXFO/qPt4nSE6mqwhrQxWLBcsr
cuLmf55E4ap4IhwQzFeA+O3fGO+6EBmJRnWBkJvw+EUg0ZKfwlSMcpjpyNnO0X0qBKZCibkrHQjv
e9SdAY1FspuyWxK8tw4kiY+JyMzXpT7zq1SwnKkUzqtyE2HWV2Nm326IrgGOC1bBql8CI4JRl55I
nntLoXhiFk1cKUlZe2cHaXWLj98WnGSdZzfamAsq0TzbWDfir6hHHR929qvZBKmbJVB7DyxHc3RV
daWFi8hJwZc4ZQNqzpyJKkwRE7JSAoEu/SKdiN4vTBc1LQTczY9ncFGktYG3uLEt9DNltoGub5qz
z3SjqJ1oA63Ykzkfr+CmEXOd5MtAK1MUj9zLAEPpl+UQ/yofrSn7TPEkYGvR4Z8lz14E49gUamHM
MF29RPDx7NlUwRug5dLgl4pxBeJx0m/SR8+9NDGS/Yq90tzrxUJ1YREEBW02u1qGCx3wKgEYg+2/
cjcf17L+6QQP9S6DchnNMY7vz2zDeUOGlNYe2VFaDbpLsrSz4C1f1s5DMcDLpYPCjI/ALelMIY7J
0Mmrwr2Bd5dz5GJkzgbpbOhsGuVGKffCiKdbB8AeDFX+uUnHzQfGDJSQjvUbgzA/i2MwXbLiIzKO
OADWVDvfeewZH6waUyZ0RQTGcYDXH5T6TS+G0yKdAEBMac5a7LGdUZozNmaEPDFmUQBHFfqO9TNY
OkzIXi09Mw53fgWvh9RbEhGK36Rnq75q49mxr4q9IK5bEGyzRaas6uaGmAILEIozAPuc3HKGMP74
XFGpEy6dwtJdVcW6jE5qDkS3wjAEuJVJE3pz9cK+BQ4Yaau+2krhPWgeUnvLkG1l05cT4xlczjpc
sKOvIp1P+zJE8LiA6AkSQXFUUYpSXYVvv4gxoD9pHMK9b1qbihycclXqfoytYLRihhmTtUpnrTBq
3xgiBIyQ5DlJSE26aFH3SjPGqmnpp7qfFsuwuuKKgcP3K7+P/TIB84wFu6p5uaFms19dVAW/jW+L
ObB2tye0MgmK4ZvT/WnqNQFhUfFy6gMw/Ws2llTVDyAwRV+wC3K0EvuOIBFnqKxwwzU7V9/ideRL
AnZYSrHXEa81zJGQQInLk41dffPNIG2xgaLtf3LIFROOVUvU9oxmVGSa0jZUxEP0/QLLgDbdGIZL
0AeSBGE5Mlyf3ap3lkrr8qByipEJrY4fqFQqHjdGYR7kgVOFOgE3jB07S/Y61vXaUK6adbQQXhSn
mDmPGUBWiC6F9E1e1St+DzVPLT0SqsMlJ0hKThvdAwwq8/nDZeAAkjVvYHJsoXdpw0cazeUrXcls
vFJG0NpkxYbg3w5GNNdIn24EZpeaL1tuXy+WKjLs5JAkOwe9YYJ68Fl5hlCPGOwYojQ+IRRuetdO
T+QYsgIyCurWN8BoAaZ8Q+Ywc1/v6myQUFx6yIvSX+RirF1lPNC52SB+aeiWwCNYjM1J7VSYRERb
ZqGWH+XfbbbRjGtMbEh9eClbS9vYKoZjB2Z12rguW//ZHBnxMug1XwvJpTkrVrW+pLVVpjPTLs4g
yuTBuSr9wvD2TyaMq4JalSpnja50GN45TmObyytSAW9xJXoaoKXMWmM3reyZ4KFhcSaPgV+nrs3q
Ct9UiWkHRgogMeu8A30YxrKWuLibHCf5bAXCANlDPfTWl6NemXqF5YYqkV0lfv0BALxSl1J/VLbS
3n5iRG/5IAoZ2QM97psd9nMlsZQvbWWE93okOHcewXmuQafw1ceL6ZjVeGJBMTNoiJjtjbiuzYH4
JAhc7QIl2VtpfNOGJdW71d0khd2F07c+9hSltxR3Ae0yVvAXZdENAmsxpn1usjefAGcJum+9VqK1
jrYyVFaGuol1fK+mrcLBkcnXCcfQYE3M6O/0LXfik2rA2AagK/WPY0/QVmGESNqpV2AJdfeS4h0k
wGhWkYpDY8Fj5YcCYckITHzQRi/a4QTayMuAYOngmjrXPtg7nOSYh3+Fiu8AVY3qRSMWaPJho/Lp
mFQ2nEs7lb7qPromuRfYw4TW3ImZ3aW/irkslMvTpEY742s4aR8yyg/pp0lvo30xPhmE24tOWzDm
y7MtO67zDdGsgFCqQ/4o4kuJzGPsDpkmqjwEpsrgaWQXcqh32IyZr3srbVX90ig+eKhIUWDyhf4O
ByRME3S5Q9OIbRczZWHzEV2j9gQKpjnLEM1HsG2rfVK4UK0YgTmNL2cqpIw75iFBja75Mj3vL04u
YXmhK5+TdY3LrWMyh7rK7UmyryPP1EKueUKPitW/AX2M9heJs45/k1kJHLytfZUGDz9WMfYxb7S5
xYvUZKSGqZ4dmzwm/zBYGHnF/Gcja8vWedfVe/38M0T4BhmLQ/oY6q9apISniwxVeVqX6PbMJRYo
u8Y5RyPSWfUnxH6qMsuNLX9Wyd+zxJhmyPa5OOknVojaLocke5cNUnAc/JxShuUA8RCeUil3ZR62
wsosgfwZmuVRiXFKdFa3EPtl/dvsr1UDlFU/iXUl4TZ8iu4Lfb/DTFumj2Pd2O9ZcEvt376UYbsz
GKXsVY2z9oTZxU2ptfgea9uWHkapjYWj55TR4ye/Oe8hFSdZNE/QI2jGnwr5aoRQl8V+GGAm4VfV
Oao/XkU6U3ElLC1sooyfgtRBCZuGJObU4o2QuEeVyRD9ySiMxhT+ldQudGtcQ7AuR2tOr2REuwKO
ScKYhdFh2NEpGBQjjadMC6PdRwZ2TWSNJwgxWwNDXtKJNUrfbAInMz5kh4YtMz3LsWg/rX2iPxWU
AdouQOAROWsVKQcTXxLg3tsf+27AFPpho0ewAkKOJkuCFk1BK8pac9FKF6Ocl9S9CA3pAm3yOqAX
UMoxdMq71VTjqzJvnyK9ih5GYjo6nIWKkbmr4Zbl/iX7BG5xTDy30fPIEAtkxqp9hJrtd/Q3JZ7V
odTFeu2b+WphgYd7so4VFKYXDCKESgcWCcJKOGi6hYxS6Gpht7UFlQ7A8Fs7LsJz9VE8OiTmMnZB
bDtzhrAZ/KmLkAzbnnMBDvh5biQ/fAdjDb6YQIx/KcGDDTZsiV4Koxq6TvkSFfGnlHtWee2LIxnC
skQTPXl1hqnSAub+FycyTA+1FbnLoJXw9kD6kSAVqE8DVw3cJnMprfAbi7XNUBM3uDAkEiFdqlBs
ZjSZYJJtzxwanhNA13POgmdC0j4X+BODAOqhx1XG3iMQtEp6H+FXW85Qt0N7BCG1SQozcCIm2n6b
tQRZCkQ+18RYo4tmIVWHg0IfnamPJbk9A9qgsq0FLyWUfej5fD7EezInYPJgw5xi9hHwRiAReaDA
ItMO13oosWQ29mIuDvmSEcdLZ/hMXz0jnYlygEGHzrgD9104/fRq4YJxjb5IknMm41noPi2XYXAL
x/yf4DsOZz11u8oFRiO9UFJ3xCs+ZCdfBiGjMdxEVriOJChxewFDOtiNQJjh7cee9sgwkOhnNhj8
RHrnkqn2yJyH4jlZaNIaOSg9VlMykHfhnSjNspD9MV8jDu7MNWpdht7yuGQXQZBxCIhBMsQ4+JuZ
DPGB4ohRN2O5E6Sf2oOUyYR1wIPl5ZMlQAHkPBdjsZgmT9M2urku1BX3OKailXaM9AvjLNyqqX3T
2legnraclGBqYXCOlG1Q/BIXbjOxfTK48Ac8ymg1pg0jhskvAMJwarV9RgcdxB0D7mb1uivxtVA/
FdPvAT8y5Vppy7D3GmnNRgb6dhyxFzZnQzyvJR/4VrM2cf3VltekPuv6Qrgw7lCzo0+P0DEOS7k5
R9VKKb0AEWy81pCPITVX4kVdXh19jqQ8cbxMZyy0yOG1/VrM7FbyF5zP8YhPc8M2wd7N9jy6lepb
3bLRloA9fbzG4FkiRceA8EVk8KxjBo5EPV4rgd/UXhsukmFeOhgzLmFB1eGCtqOJGTy53KEli4ky
iYTR2tPKY1n7crQMMEZPPfYBDuu+WY4dc+9bqgvzQ9Api9q3Bdng3vHyDR9TvkH3nU4HS/ktoZ06
5kPHcqc8Milj6KJ0LuN+eA0YL8Qkg7a7wQQQ9p/BqmwX2GP11RLig9p59nByXgtL3aXNHpW/HeAS
ivEfLrJkuS7VbBk9tA558Uw/Ju8WjZOzAIF8qcgD7SPmIuxUqMApInLLR4wlGGSsnIBplktsNQ4V
eCNjqOfgt6C4EIhNbdEibtc+Rg6M4mr98xCwYpRqyxc4Fnr7nz7xKK5gvMnj/KnPO8jhHSyEOW8z
bGaE6do5nIel01Ele7bsgvVKXJNig3kCpjWZRG+zh2fB90j1bQsSEa60Yk1GD6CmARawsG3049ex
639aaYlkMlLuVe7n5PvhRNsTBtJRCGPjJJxflpk0x47XCH+r7tDjzG8cntG7MtwUjXLUg5QHjYSD
XcZBHeJrPgsRM8VzjJqg/kW6Z35Bi2bDZdsRsgEEoBHkC6H8YYMbJTciwu+JoqI7lj8Ag8Uuewdn
hA4F2K4qC8KlwGqAhZgdgGNnOXSZGWPeBrU15zc+3l+4FgMIdkDUXL7MwnsBl41NcC2Fb7mDG8nW
+CzGTTNhOQPCu+RlBp3H7gMxHLY0CfWYj/f4WvTrZ743+7lDjDK0F/oedCnMu3V3RJhgC4E765l9
SCJkVZ23LF/JRaWJbAEw/2XNy2L/SqDZz4xwLu9SrHAwCIvxvJwHQB8YMmOlgIpDopKhqJ2zlmiM
/3NkoC22s4Ue+0V+sHCrYRPCGidwh9rldtZyb84MpIVKBM0f05bEHQZoGDPNBGN7S4cZt5LRu2Hh
c+5pqHFYyvi3b/lwMxpujqk/XgueDjX87x9sHKC4y8UcZnsxzoMrevdIESdYk+/kryhbDtIxCXAX
wJJ8lFdVjM3d8pl/atMh6O4T26q64hcCAqDVXWge83yj7hyNdWIem/aQaHAzrHdTXbb5taD6sKv1
YPqT5FFgas/rMOxqLD+Nla7SUu8HbJCd/piGfqT5ugzR88h8adTx39zG+adtn3Gs6qOrWhwynjf5
kMNt0T6U4YM5TahdSmfBSSmRAdF8p84SPbFWzycG6c6CNRsmS9wpdT5QPjss7lSATlwUNzjrmeUa
XaBCsjFZm841cjhp6Y3sFmsrF+MkU94DFBX6pxY+wtcpirdYOTEkkuJT3GxrEodC+l7vfyzd11Ij
2bIG4CdShLy5RVXyFoSAvlEAAnlfsk+/v8XsOH1mMwMNorRM5u/ydm9nGHgw3mdbvFjTYpQM6siN
MOFz81Pzw8q6Y8yzydZggrTkwoe03LpaaFs2Ct1k466J9GaXTPrb+4vgyvKud3807rtejtm02KZX
lIq6PDX8opvZ+2kbX0ttOiF/6VJuFpJ3myQhkpAgEUL44xIk58ihinp/OhviVnw9FaNbun2iQTb0
dhJbnlRz69LzZfZl2u3VYM58xz01S73sjtN/u/S/47m13Pw73D7TpfYcz59yUUbaYPWJIFZ95ZX8
GLWw6pGiEkces3FKN2lSZTCD5H/J7uhGYR7FbV02tX2CGEf1nz7Fw5HPwk1o75yX5CY2lz95Ng+G
w2NNTIacYhq/K1WgNzLYxp+RjLqrH3ofEubb145aq8oDTDgAay3+AOvLYVoKJqT8Q80BRiB2fln3
RTR/ZD+y0luyDdFe+3MtYV04y9VtTvi95+PbsY1S2e6od+vrnWCe6k0+EkrGfE+1nzYSN+zOTQUy
xwAQYnAy8L1ECjvjA2JsKKIZghHkxKwzQnT5wfjKUlwiaXtEsCyunGu2dvIBHOREnRAenTwYIQvm
GMXHtVi2p6yylR9MzFsQfDvokhE4YG4yUZxUaqU3fd1MLMuflZTedv6tFbm9+GqC8VX76lbVPW0j
40FV8qt99c6FyhhIuQ8ZW0nMqa6PdW+Yj40mh/IfECM/hZOcMWQl/Z28oIhfYfXDIkoZfhH2uwNl
E3XzdgZYp1wixs/oUK9P+VFl4z0JtAGhPpmhNxgsFa0ftMpPaQOgz7HXRczsX6EpLkSBdodTjbZ1
30xYvSp149jJMS0N8INfyMaxrnbr4GdYJnpjALHslUZxGVHa6jZWzzNhLJWndLpulMOViEKnkQk1
igVPtugaZphZ3mvOOiIN448321iRrgi27B4z0TJV8R67bP1UfLK/O1levvMuLm2q+49CRyGNOPWi
6bVnbSvI6qWA4tr1yi4Dn05etEcCFgzqBsj+PefCvF7hOWHcYqbm7Nm4IcJoYXkzlKR07iYvWfaS
4dxfBEVk4gRW6oQFaVM5aEs1SvIGiJUJonw91tGLzcjqK9ZIrrLnTn9XrKXXrfSq6b+m1op3GWqN
ZSKfNg4i/79f83Qwu7i2yg7l3pTlYJAdTnrBgJu0Vg9qc/n3IYZSaIs995jH3FJS+GYxabxqbQvQ
PcX5TT3JdvwzvKpiw3VEShr076taNo8GbKZO9eKaUlkOSsREuAiWLOY5G51Yr5SNXI7hiFiE+9kY
6bA4fG9K2RRSrZF9NGcGa+TjUC37SoIvbQxN+VH4XZW4yhoR2SM1DszA4fRYGKwetPunsUbAb4pi
U9/b/LYkdbX2fYrodyxmr+Z9tE/bevqXnpJkPRnQMabe9EUFqTjaLqvhQrzlvbk9sMDUKLLwm4vD
j3fRfwxNVhg1adKMgJ39sSljZ7/sUJrtKRWdYC6bshjyaFGgpa15oZQydJe+ryAfbZl2qLykl1Qy
1pW1dxa2sjkJ9WV6sC83L8Jjru3ZbloqNVe7QSGpH4614rKVnAXs8T0i/P7ifTjELkF/z9lDhK5U
J0JhrGZcSD+am1WLhV7ZerxRS1Unr9yFSHq/NdWT0IT0pj73JDt0lRillGSAPiRLr+tOyEgjFkxb
jvIA6Vl7jWYHPVqcIijmsQv1Zsnd2iDPnakJ6SiXjpiH0rcq4RUNCbc9onjye3nRp+S+eHePuuxd
xKgth980JpH55XDwPgSbGxl+DklFankXbtBJi5jA2nsjVEqzukXnhC8EKsAddHnX3eIfOEXy+zDz
l66K1xzyevxg4jn88BQgf2j1LRZyQMkYt6xWN6bMW6wbVFV+E8fk9V8Yomz44yFO9g2xghIrnITi
MSZ+Nrz33BIwck/jMyP+FfSBY5BOiUX+eqVNaRUKfR/fz1xu1kB1xtsjs1cvUyFoad333VwJdB3I
QarhQroaQiIPdY+CAnK5rJWO9Uk5Lghn/XNcYenQzIKM0BaSMvYDx9dpV88tBCfCLAU9h7PZS5bR
tMm1M/mGnKLNoyW55/iC+IS0gPrKdu4jVoecHvTjVYeIP0eJH0KXiF+2sa5YdEfh0toLUzDEzMGV
q1s32BkDOAaXjr/Fo2mD2hfpz+XUbuVetek80PwvTf3kdz0lmPEQD0W6rJjuE38oKcBkzOu2mpMI
no5lQpAaPND4y7o01dJEFEQ14YJfxyfR/ayyFMOD/K9jzXuPcbTDHAfQCG5g78nEsUCIXVU5V07R
eV1fX2tcK0atrie1lHj2dVwhbNk0PCJytMOurv9TONzXLVQWakCL/yi2DF86XmqXYje3a27W9VU6
xvGTwSU3x/ly9nJaHvUfj2o5+Ze6jbXho2VlWJyMdwY/nv6l6NGXq1E59XPLmwX7PcPybC4f+0J3
ue4eCoOEgCYlCHiYy7O/P95nuw49l0D9pcGIy/Yy/XxCVmbbl8tvZTm6FLorN/q9FSKmrl2DB+Sp
FwgzdkK9Q55NIxHObsIEtq5MhNikrpjfaodFA8GgkrivSCkiAgUsNc0SP9WleXgOdmn3owFwxB9U
T0wXu6pC4Swjj7VM1sG5vz7QtkdMcMs9Qd5TyPiho/xasakuhbnGJ5cmO6j5aIVW+i/lgadYccOq
xoNWEfF3iUU/lERTXhqHEO+oQhGm/LQWd3d1CLtdXJzaPtjtU0qa3tkTrRYRMaXqTavHm1eqnj8q
FGDP5j+fZi0DEkyEzmmlvo4N6QaP55KtNzhPGrYRa/P868HuBj1/of1+Fheg1LnrD2m5edq/DOjm
+H6/wTcDMctcFmQvNhvoOEeIlqrvi8OyZvfaqbC5EhXSNiraFrtaelHfCTysmPvYqKzlNlOIU65R
fz3pRA6Vp9weMfiUGmf+EVAc/gvDcHWIGgzuu3Yu15iF7U+MFGVZDxhBdy1hKPiqtA3w90vlDWi4
xEq4TIZzD0PRNEfWX2cC3HkFVHQa/FItNZ7/7gw6FIB3lywYw3rNCXNAKKnUdYzNPYlNENRHtUBU
aOTpbZq7VBlrij+ZLBFGMA3dXzk2l8eYK9b7D4rWOPnMJVWlwUppF71Zq1hxtvvZzPSsBIT1nRYQ
VMsx3jCfgxI8XxLl07hOfjFzXvnsim2uZWYf14xU4nieb+6L/3zl9k7r3DPcng5xfwT/NIwUoPxw
7G7u9cskkrwWHsuNXLnGpmhBr67xutRKds1LIgG+STEzc+hlwqQ8g6cPnbnJXhL1RXD4VX78A3Gr
Wjp+5Kn1zPlA9zhZg0zcwGZz5E6R491vyZujcCB7x2xgR/3qYVLAm6PB/rFJiCJdQ0FM3g9w54/y
0El9L1ZXLYogVlBFtJI7JcUyVcUK5A51DkY7RX6I95dd1CwFTw01TKieKdQRfZNEaFS9mPSPC8Pg
YtkVpiA9zgMZGckCEsrQ0JirPgWGl+h2XEHBG1MPCXOntzt7yqptW1aYcueXWi7p2XHoa6/Fwysv
x8XHe46e496Z5N/8QHIj5XpQ8BgydYq2+vlj3WuR8u/nPHaAooajqLRtbm7DbLmzMiS0I/FtvRnO
9s98+JlquVhNz83LqZfLnYm39azSqiWFbgYnfe/IHU8tRzfSDPpbYwMOpBfyBRucwSvE6z7K7CNk
n81XyDVtx/2pnb40spfh/IqNEZTev6cEHH/tKcOBTcL4RSdWGKobW7p0kbOXuIjcm9KpbaW1luvJ
sTah1TpFJ8IszYcZWqvGpFyXWbmJ7eIDx5z82Xz3vBiLMZ9duutybV9RgjYIjTAM7g2WZOtd6NT+
WuOGLoqCv/7OcNrZWuJCvbeM6zit6eUaczosE0umqqNgPoY6oiys+mJ1Uza9qeY9ys4a6UvXAtBh
6WCMadQ5aF+St82rPWhtMuY5jPXvlfZCBuYulk7mCjVMaU8/m8Ck29i5QuHnWP7O5Du5c6vIVpcd
UCoqiuzJzL55oH44RSTmKTH5UL5v5b+CgpUmmNYJJLCpwEnelGrIM3dBH1ihqsF28I8fENPC40jL
o4OwDZzwgvFcRGYyfWU9gWL43VQBJNjCQYJB0jreR/Yb5bVLA8xtfiGa8fSjh5T1AVFC0Ds/PFDm
YDZEkS/goGXtv8Y4CUQ0h2/IncOxihbqG00Pm5GqOip+andkDYZ2BnghsN9z+jZoVC+ov78FUzDD
C3vmI1Q2se/jj6bba/PNDOR4V2iz51M8eDx8oerph20c4iEp5ELWIy/4ZSoPEcWmqttpQ4houbx1
CT6f1BYEwRhPVdrHeaju8VrW3xfOdDVNcZzryAvRkHnsD7wL354L4ShFF0kYVs0NaOhvaNycOpVs
7HadmItdDty7Z1N5my1aMzckl/OjbpCUFUfAcKjECEiKxpPWiisUciTpM1uHJbqCfT9/dUerOnPm
NnT89vpVDNEqrLo0Gz/vmCZDPBJOxXdQ7ZDz68O0hH/5BSdnvEZPEASxifFbGdp7RWudCZTy41hu
6EZ0Mw+ePoHaq4hmIfShepc/Lf0myz0ecxJoXQ5KP24rU6wXT1/GUjrLbn+TdldG2AkQgOyuqkGV
nyFxjDjhbYC/EB5X8+LHPyQb7MVMzmtlFypCjAvet6Cbd84BHVJPvuZRerp5OVznNqo+f8TRrlI4
AkMyoVhIGuddbev0ENcbokV8H5fkDZT45rjcdVl61YVene322McSx+hAmN4nI9AI4c1jIueULZrA
J/h7LX+PMNdZf4MpijIgXoA3hU4W/aVSzYfoGPup0HEzMOaWx3zRqkcrCsgBKAjIjjIA6VUOKIrV
6XIsfO2GhS/9+a5FVTxdNSxDV8llsHzPy44IbyvQYXRo5YyFtf9VIx+ZjtC+tif4krys2q6iw7Mm
odwCD1w/lc66f9pTZ0nQY4ljkIGEcZ43LRDevnQhNEnqNUaK66eqO/wyf6tE6nqe8F1lrs5N15Kc
cp37P3xB+g67aDmaoSu0pmXCXvVgobnI1bYFgfLVDGeS2+7UFbeFPIRTAi6OH0vlgRwKzzY/KGwb
LC2zeViZ4sjvK27B9u06sMId9aHpuLSX2Z7xLqdNY5OOQ2fdLB5/TuJ1csVx6dCvwIaPOVDb4bmw
HuXXvXyunX/wj3aPBZKriNxWeqD3wOM4hxgPdmV/mWaMyyo7xMxWZpTtEfUpfIDnVJu52cQrAzg1
pa/5YX54HQeVN8WQlPlbyPoQN+8+d6Y4j9I/jkLxppHbnKSTJlTwOKW7kObJU0AHFQv5vx5Fv/qo
OTRsg8r7I/EqAlylKuK7yCw+qN+xfrbPwgrORYlyK2/znKJ1MS4sTOeo76maEqwdIFTLUi/nBxJk
Xfm2iXdhvunSwu7P5Kl01hxQMSBTdqwRHplF/+A62TXO5GiZGr3skQRWnVGKCWqPvt5sDtnqBj1n
QsBDsovUgmovVabJAg5jfv9lLr5pp+ftysb0kmDH/+OHwP6hU9pBEI6R/1Lm4bpU6cy1X34TlcK+
VoFsV7O3alnevuG0TP675iMbKwU1Dls0KqgXKzKvg5R5kzzE5dkv5ueB1ykoq9nX+XtiTlJIpKuY
gLxoHAeX0X186RxH1vj4NE7/LgcaQcDcxNDoYLbmvBQjValdfwqdQqfUJrXl9nopNA6ty+A23TT+
AtCkr6S7aynKySDDKX7vzt9tvEnBS588QohGaUe7dg4mfJTo+ff2/tDYr6vCHqwPA15bWUk2fwMw
cc3AgT3J7/OsGGhnLwbnfP/VRepcM+9iF+Qg33/hMgCPyT/fFiRkGQqnARKBECzC3W/yvQ/R8CGL
RwyQhQqa8hP8ESOZeQ9Zki90Ypz3JJOoXp8oGrT3lHun4NEHM7UvA/eE4C8KlHJTXcez591nCFZG
500vHa+m8H4wOL7UT/UNGjd5lf182+Hi8B1E+Pwunk8958X1GVYdUmkuUyBimlX+OLp+3kbW7enf
vbcbpg26r7zthirjy+DS9JXl4KYP6Jkope10P3CRkmL0HZie+uj6XByv5dR7m8BdwIvvhyc0ThOg
yRye1Cf1YMn/VIWUapvGuaeuOH7MYRWkPSDh5/zrrrX8SEYY/b+kJgqpZ+/a5+aZordXqU1ai8at
U6hdOrUJ6z3UYKwSabFLxLloX8vJyX28qUOWkSzbhkC8buntVMeCtM/d9Ou+/19coaAH1VwKtixN
TzBMpT1/R4I0VDfcJXZsyM5Nv67iQvv8CsHzp/B11gP3T931y15sXk5krXDaf+zU6ovCW+Ht2L/0
se7xvbf1s8tNhePmVdMroGY3dDsLHHiVgwL3ccDkf8IXHwfb6aKxecYseqaCq8JzkRfWc9SYNjlR
9Ww/fOY2Sr3fP9VsQK9DMWQLTFpSRoUeiSD9JYCkgyB/s276Fg8u3nCY9VPpG1Zr8WJVLKXLu38r
vbTL/whMQc+5/uRf5jvzfqvdqxhARr9hpo+PEYd0ywQHvnwTQ2TxuQUpUs/n9rmNgLtdQ66U/76+
BrLQxyuFLTX5x+Qzffr0N4uvdBrb78zU/+xk4MIH/qKe9t9/n5GX4hvvvx/iJvipFB70q//AabbE
/jv3sq2EDCcuqtVvqp19zXUUb4P1x/zjOC2OYWfBCW7v0WpNwXznwGBNQtgXAD0gndJesiHo0fLx
UHfjbLma/j18iksgHIPV+ZqA4orwgQZ7vkkM/vHF6BvPMnwfTZ8oIK6JLBDKD0ymj5GaLvXlcqAy
ssyTF8uERh/+/s2HNNoOCp1kcBmcn1dtgLFlcBhC319Sb5eXS1/6ns8l/s2G6hZ/Zm2LJIDEjD2O
t3Ov3Ho094IpMp2tweW3ppC55/MzzdJRBtU+5Efup14Sb9fU23/O1pm9/S+RZDgL1h/5W3QeOkL9
sMHp2ctOeBht7Pk7n1+38kZpc/uLCvGgf26hehGcOU4rGFVwocYv68k5ZX3Mgad/VSTrHkaP5nF6
73kR/u/6D97VK71vB7C5csDi5h/l382zJ0dblv/cD3y3P4aiJ47eu/SpZtl+SGwCJthsoSUl51zk
1/X0EpKmrMgkFB6T9vxqWtfOUJdltrtcqNqNjOPpKZT5CA6F53yeSaWyiRf5lTxUiLfbrbBKhXrF
gFbsIsVlyZDM/aQa/koqu2nvSSsLNxoa1XclpJCVT835cdJ/4J6XO0r70qx/MgciyR7jy640fJzT
rcIj05scyq1EP7fPmRdWkWP1ur28TCyYNKzH4X2MJz/c7Rb7RC68zhyTBZCl1KYmFIA3uqfloldn
7GqAJxKrDQ6qSlZBYsW3TttTepF64GpZMFuvaifCsWJEULaetFb3OEgz6KV4UDaxGygkurNVHRs4
JOn816IaV6iugqRmFp9EIdFCUoSK+5dSutZezWvn/ctm2yOTOh516R1mwvKpgz++Eiln6swl5Ff6
vKC6mtWOCYVMPXVrW/EkLloAN3z+wX2uGK66vhwbu98cIXHVhpx3jt/7d5XT4rlgvmG43931GgJN
2IQQh0QttB1SQAQP1UtmAR5iNcp+14SD/JGe2r/7z/zdupIv4AKeWnb3MNdA/aGI8Rcxehwt+iLr
0OVz1PEJSLjGYo/+a+HEh52GR5uJE4z9AbgcUmrGc4UxbfxbOFn1k8xl5vpQLJZF+1h5IQusRGPt
Gx9eS86pt4ODX5y5tLgzmXdoHQvl0BXCcc7PB9HqC9mfOgEpgFoOxGFh/lFkkjV4EqUzM+MZHVhT
wTsnlZ02i0HN0NBv4T+IUnFU5RqwENKXOVafz+Y2bGsTPkPvtvgobbcICIIKEQRG1RC8wK1NolBH
+UoZXyDqScNUs8w9Ii2WyOB7XTEuLKgKFlmP2SrU8FBslH2AtvwyQA4AOMlhieN70r0iAipPGce3
oVC/xXl7UmwekY5fmGIoYepYLV8at31L2X/EsOrOxBaZyrKrjoq2mJjUkDK7MIkU3vOXwTtHwXqy
+1gTppc/vK413QaPfmCsir/KkAODC6SxWj7CDquL5+0UCjYjtbkpR4Q5KaX5BkCjjaSdtMFdULok
319zWe4acwixAVW76kYtu5Jm1SpMIEOhbgSnnYnm5IxdgAgxhAqu7q2AVKpcwaLAKKUtVC89a5Up
hPywmanetYD87cldnByht/HeC2zyfgHVLmbKw6+MOtk2Dsue0LADjc2pd1jGS44Jro5NM381naEF
cvOzvNuezm1i3mvsNfz3p+gSDBNpVGwOotbq58+5j2YyxxdarIMtyPeCWV+fMPk61aSxsXwEZqm/
zVpReX8k4D+Pl+zQwTm66F+ljM+dEjXq7Ep3Iz9S+ee40Je/TBrnj7RbFOJOwguMBh8aIapown49
eY1ksD6YX40aqnoP4ZpQTiAV8F3jYJORB+KQ9IUaUBWIgh9xnZ414bFnE1z0uNnYnAoI/qVQLxS6
UgATmBRu6e9tWcHydpEwKX9m1+biXs+RGe9q+nXTWS3g07KtZ9FXz/7ZiZX2ZbAdqZFRp0i1o2EU
RQsq4nES8LM/xcdTrN5+uP3nVRyP9YOCcXXdppAZq8ch4ARYvofrQ1bYv7/sU8Wk9NJUuLGpX9WT
k7FNq1OB1iynQVvgcUH+Q3UFaiPmDcGMCgS9oTtJsrz9Dln0jExO48LZ/GPSsv694tLXtTf/WJNW
TdFA6TGURZ0g5p6Y6wZxIcIZwWK8NN2MLi5dxg5VQV5Sz0AtIjp8cCpWOTGxjNll+7KP7xfCt96G
pSffK14a3ggT2srZdtryLNaPFBoc0dbXJLLE5I39YR8BwEBCSGkuBUEHIoBwAyRx3LMtRjOkwCTo
HrwPThtLAEkBx7AslkZ/WlBfZCLHBmxwUBxsBOrmq/smW4YJ2qjLQ/VcIn0RdBmUNmO79UFO/+HX
PMqboyj+qy15fBywrnbI1/LDzVH8BCnVr/oBj7TSTqa6gP2o9L351JQh6d7l48meyvTHpA66ndVn
7p0KBqihQ4ZLgC2Lj5CngnkPmNoYfQdn8M5lRqabXP+pV85D5pZgcTl7niHyTiNevsawMBw6MMP2
vQbTVIg2dCL5tYVGQ/OdSOefSnv5cRWye2WpE9ZiZEHQXGKif/2yxHb7jg7r8HtVC5NXvKT3Iax0
IQ8WZ0P8fq9KvRW85g9Z3u09903tIKVFdoyODpYwR+dacWA/C0Jno3AdUESTSZfeycvKZpjGAEJ1
uT/mTLwr1ZWWiLETLQXZQ2BQttPsJ1jQb50f7we35qyVNErCbFOfDnQew2LGDfg8M6NiKX3D2Ln4
uG0n2/YdDw/wEydzjSol8j8UZHVJRfCyCDVsPFGnV1M/ZeFLmN40ajqcOo6aOQ4Br4Mmco/RCZVr
xXzk+LVphTomb04Rx2elTB7VdBkZV+jzznx/nPabc0QAZHxLNpAmDgnvg5b+/urqLP6EyzmoFgBi
blk3aNh7H1CpGTtxkEaEt9CWDFd5OnLvQ0C9r27/0OP/ICI04emfiZmHIQ01Ix/l/hkIFel+miF6
DHWmgI15yPeBbi39ikLfTCUe245Idhpn4Bt5ms0Pw4ZvQjZ9EIhzy3xc+SZ3l/gRZinlQuChIJz7
qQbP9W31peCq3Sddi2CiQ0kcmOE43nlN9u7z9Ln+fjSZb8DVXQC+G4w+6giqVppiFlKOW2IWwajx
6s88nDICL07ePOBk20SPzB0Cy6qp6Ti5NI/unbiP57R6pnM0ry3XM6Pc+3MqxTO0TaZqzys4kJxZ
fohts3SPzpna/ktRoJxIX5qoAXVIwsYeQLUNJXQmTC53l88FqkFKfdXgWHpiT0xPlzAIWrR1NTEO
9sZuoFaN7mCyY5UJBRVJbMj+E4jL1D0q5euT3WtFLCj6TZQ9RWyQAsD4nZTV8kz6RnXrEUmrLdRu
qXhHokhEL6/yNz+y0u6uSDm0sFdXqhl4PMy94rnplmNusxaXguQ4QfjQQvyp53a4Nl0y1tIdJeUB
66OE0S+u3cR08VKIRD8UyetI6wf+CwILAc4VmRiDrjhqqxtouv5UaoE02a3aKykyYSbA6vCaktDw
l9eudXgicXu9oEjYUSIY72nJgkD2GlPPOUuv18AiM8PkF/VTAXZdze3rZw7p6/vt2lFBBTL4Hnm4
zmHkKQpV5C5e28G7AnJRm1SCY5v7fXeLr4bzkORkuttKkyBgvamtcnTPId8HdYBaWdmZZJiistLG
eNbXs2j9kZyiw5aepb7Tn6day/U/+khiy8uZO7KO4QlY26lWNhpHzIaIqV2dyKvC5pM0ZKgB6Sg0
4KPZQ9sHSWp4dPJva4dLtJM2AJaYkzvWqeIeWECsX3k0MWqqEHGp7sF8y1plUrd/VoJxZkN7JPcO
zHQD4C+lTN2lec5bnPEzF1aOJ73BFH+51NxigbRJAbb1zZF4p9S5fksPUAtORJo5R+FFnMKM1ps5
ltA09qu4Uk7rt8WhB1imp7+Li4LXBS+qLInnufEc87r4HFkU+EZq5eQ0nOcYGoaT7PDOFGxu97I5
pzUlpOktKFSywzPZ0qFLDqTGkHhmctqaaE5MXZmgURTh0625fcmTgdkTZsWv5yHwltiA4RT6eef7
dM3mmrbl+uu4bcylUc7MkayF5bdkHa4JUkijr3fNPNvpxDsgJrhGNBpW7SrKI2nSlgKuN6L1l7NB
6kOtBz9QyuBpqL8Mq3F/bY2FYCrM1iq5xnnZm+9bVxFAHA25ZoFlfvt5XbaR1ulZg35Q3XVJei7y
4qJO0qI+LKaaQfDpap9Eh+WArFGUr5OouOvcD69nU0mIca6ycwcZsTb72j5VxbMAtlbDW8NN/mHW
Svojq0T6qzyTL+Xp4p86xZ/NtYEw2K16aGjF8cPwrWN9KYdED2YHOSTMjhEtFMZwCSnOVkF0V7az
of2rj6KJMTAaS4lpIEPG/Rd/SHwUSUBuINeKLl5m678QwgWmeCIkwoWluwAzVRf6Zx5yBwITvtdU
4vYvhGlx+kJU2ZA/TLyA7kHsUzmpfSbL+L+qB5Ny1N75zVn4JJiiPGTPSR9TvKYjH3tF1qifAn++
rupXNKQqTZmbCuUCOqkCoZBmmTAsRze7oyDQEkrS0hT46Q5455YWyIrXLIDXEbawdW5vERQnqthS
UBwFiqqdH5grYyUp8h90bjmPtKqHq+zr7OL+OUk1d5batqEs89lSfBUjKC9T0G6Bs/Up7WzORBnw
+IyAkYrBBKqYeitPNODwVUtVmDNcD0HlkkYt6h2mjlvdhZVdOtJKgQTCj7wman5rOf+hbGRw1D2W
XY3jR6/QlaDkrSAtQUOZTPVNLpN/eQxTr7NOZpgZlrobsO6LYe6vue7pIwcFa2zb4a9u3u/9XDc3
vLTu3ynk+NNikDangMftOfbBoZmMb7/rcbbP1Sgm7jf178iGzJ4mzKB3IsN7yRyflp+z0cWPzVWP
v1mBpKZCm+Lk1YQfe3/PAqbH+e/7u7+06XTKL/PPbP/ez77M9yLpEte+5jQ0OF8BhX0zGk/xAXMg
VUvoxnY9uusQVw/2DPrODpR+Nc68n+9PAkWGIu8vGZkQAcIJacyjxVdOgWTv/5zedm+F0eztob2W
2iI8epSahnCJL9DOoXFol6agStErg3V33Z31Z/11d/maG5RGt0Fmuvg6XkO0/EVw2xej9+wNcjr7
yv4za/Qgcf/u5z4FEuGXTRVzzm71PvlXUDyVqoUXNsGrF/RXc3qlGnmY7jAfYPlPWCRigZyy8K12
pXkMCpho8lerboAyvlV6eKnNBzsA/5VOUXKRenw5Lbf0LsemwlcZFSYeiOun+CTJ20TAYYenOggP
kCI1yolbfyL+8l+U/5C8hX+Uf0+98m82IHg6J6XZn3cygCOagBtMcTIWq/0CJFxTqDvKF5HDTuzJ
HLPjp+K6/4qz/CfJn2QqejHfhMAPuakSNFj8b1aPlMXsuHigcIXWBj0rgkP/oHnY/N7CyAQPQ18B
r84oQypImcKaYhg1Qn9slOHlPn+ZFE5i5J5OuROpXaEx3+76y+LkrbSQ1JJPEVcVRrkrOfBh17md
jq3bfhP9LM+1jDmys2w02RZIbBYvhfz13cjuRv521ZPyiJf4x8WDVZChZ9KhQnpbv61TH5v9BMhx
Gi5WrlynJBvc0UTUdOky3O5l+sqxm28qo/z932H1dlsGBnEDVF+aOIDVd73ceb+zk8J7KYe12JR7
t7R0jmyZnzwuF9KNVa5Qz6Ux38/hJFTjVSvPuqe3SgBOWDXyFlmc6qmBNj+V51U9Pyj1zHBku4yS
djkQ3+VpJVbAOYcWP6l4ovtLVUvPKsZFlawoVrn6P+UR8CQVFP/SWCLk+yB8KvWc6kmYB+cPHLgO
RxMrovAJYAbWbvf/fxMcHxQeWIfnSo/S+ccNWRAvEPJz6GeGqx805Q92W9nfRXz4AT2jkaJ53/VS
Ft/YNY62nXvzKTeNXwld/OVM3rQO5jQmCBXsRnU23PwYInvzoTB+spinVLUSl3q0vsrDKhZzEpW9
bN8i4G1vpbdlVPgK33vu4vrnIT37DXZd4fjckm/XumjQ1mMkMDwSwF7NfM1iQ6ViBp3pKqbWjJZ/
v7/8nz4qqv83eeX4wbwbssSLrWxYwUYSVENadfnXXqiEoJH4WmecChsk/Vkc7z+KY/w4iYgYqM/l
h7TXTbX8i6maot+NI1xFiUTPyhcLBPWB11mszqmZw7wjIiz4jGtQG3/f1TyWBTaWSNFJ710PI3hh
Di7jmO3Cg+kykJjA6dcz4KYLO1sGNwQgz0SS6g6XoPdyMWae6KZ7cIUuac1V+LZs1trhGh/ChAQ6
qUVMthI9oks0nx4Hp6EWuzx+RJIKB7r0w+fmM4Ngc/juPrVNSdP2TgaysT9Vq+V65emP5X50kmYy
MBEgWuPe0sHuf+ucn/1c8ZpHswZhBD2hl1+Fjnae9mOmVPaCNy2T3TqXZnhTDASr5uNr7/YiZLEB
iXwNz+VrElqe3Y9Cc/nil1vIJwtgn4ehZVl1J+7dhoVGpGs9lz+MgKrSldZXr5b89cMFdxHkz8Ks
N04kDjRCu1O9fwBGSUptAoNBLZlDAD4tI9+ZwCwMXbgSvYfRGjMDidZ9Yhnyxbo5nNZ9tfS2aJEg
iof5Ob3iA+kFrZ6Sxeelu3HbQbVn+ub8xXJOP/08A2pEhRgfmi36ROFZDdpdkh/+6FeyNqjeb/Yz
fylkXxUcmgvVj/0PSFT9nJd14jctml8ZYrj+ml2auefylPJV8ZGdljv36XH2NJn6/Oxv/NS2f2gl
uCeZPXasZgpgXd7VDNAc7gv1ud1uK/JapoCHyrp5pCvgdKdd9CDQbH3R/eqA1vkz9XTvEXq3768u
2Yuo9lmbEdhQCrEWgtjdDfaBhNaPHd+/3ZF0smN7pEhX8XQclFsC4ZvH5qNzrduZgH0wWXfTEnBm
Z28C0HX6sQngAcWfbZRD3K+jw5BgjHVG7erttmEcLmRC4QyxE2zu75WjJtR1BbN+Vo17r2S6ZaU/
HyGA2SkrTOLBxnr+fby7PoA2EIQwlucz/XkZHRGox8F6sG+6US8jroJB0hFkQen9CTRaiG/+4wYh
O+7gB7QmHACTsQq+0PmPdUQt7kf+waNDyJ/KxywVbGBnmU/3mo5D1i6tFC149gT7rev7pMFlP7G5
WiqzjtcDGRr6AqwlC912mkLUCRCsrXqF71tkp7exccpln0evkQ9G5V9eQrYZEgeUo5HX3rJF7Axu
H2z1QjvpzweVPuVlPJOjb04zkYAwrmLr9l7ql4fpqlxiP3zTuwTgdfPJhEw5sTeJS05XnZA7Oy5/
Eq4atZxy0s0HOMVxCMAPbWbwciBP879ZJ5+cs856QN7kvEB3ysxrcRc2llObuLOfmt34crfjMUka
BBPFgsRsxyebGZFcO4pSX8Tvq4qYxUPXKQ/Nq2sxzt1SIxCL3HyjZKCokxuBJ6kKu60X3s5y7KJl
f/NqPtqqCxmZDTU7QuwwcwN7tRTO+C4oEMYpnF1sNcWW88Oc3q4TZPWzflkbn3vwSlfyJtdTazNF
KqWo+jUsA9T0acVUnopDT4koYph62XdS5IWnuPT9qM1HxbqYVl/qoxbzYd8abZ2GcjlyjYzhucIC
YyNoXhfEJveunBGbY3yOC98Plg+pB7UwGeDRnEwV4k6QN80Dua2Ij6fMmyPZokZtbV4fjcvX9kuD
uvwCypw/GAk+3ORNUl6eE+R7/Hjmfm1u25MauQ7pUdN3aySN/delAZVqMOE2yzgLQU9h3rLRwg1B
njHPfrXwVjFtWjWszptP1e0xT2eHsKCiSszUfPOadTGeN7ehaA4iiodBC/cqGPSJQ97Xz3qPGkXV
qpeJNrLezKIwnKJfeVGHcOhOOKGbxdfk+3pngFbE+i1MpS30L9/GTRW3Opr4WFMGC9yoFbu0LrOx
9IzS0/590oUxebQ2aHwe/wOqLp5BHCImySBcZ9Dj95TNnfo+fVIqfqmaQm3vGQeZ4gHxZ2WTy44K
NdFTk9Y/Hz9cWLvexDQ1aGx8j9XAtfU0W8Ug+3Y++aiBu09ja39crgO3M/J3blHNNa4K8x7najn/
79rP1DDsp/G+qSdnFQTJvT9qzJ01L2nqu9RmjUdNrsa2GYDGYj0Mt5jYJYsGu0wI07ND17da/tO4
z49z3QJWL0BDT8axelG0rNVZQzgjaDSD3sAhztyfmxZdzVuhDeq20Hkbh/rjynNxWrAeroP7B5Lq
8vStNqxivt2HoXpTMAWn5e5pUr/Gl1q+futLjuxt2tvvedNAgz7SjgqOOhimQ8j6RMOUr807xdfc
qNJ5TO9UAM/X4VxwtkiJp3dqpGtM2kwr8o7sJEMRGjnaj973TcdqGuXqJArvWuEUT+7VYyfzDnnJ
hm6Gd0oYDyuq4OVo0i08VV4w5/FqHCbRZVthwe1FJpJ/kiCLrQ+ClXVz1iu8T+rF3/OnB3/pEJst
dRI0t87bpKWITiDi87ggrmUMEJVkY2dlWyxufGAIAsqf6urzFhlw3Ey3LrP65tPf1gxiN5KOvyYE
3rEuAuF5FoQ2pe8jGK6m6dF46JAOvXDsuRpOET9fdB4vp2fLR6X0uRx1sVjphjuOhS4dp42PW686
kzr8+Do2p7fCS2oGWilKznUpLXPwAteuli3aETn9TdKzsXSlSSe0L35djc082vwyfR7fK/3KokNb
T51IqRTfwni2SzQbCyop/zNQI1+73hn6qhewbiXaInn/x9J9LSeSLGEAfiIi8OYW040HIQSSbggh
g/eepz9fzZ6IHbMaCZo2VZm/y9oV3FpnxOOzkhZTGE5qu9qEgaJs3s62QiN+I2kth4SJ4WQeFao3
qXDV0sdlvHg9cot1FtUTJXifMutt+RsgqLJek1QzLg3ZI1CJ4wS54LK1l+4nNq5MkKCCUu0p1Y1L
BWBESeSF6MhavkK8iIdzCkHxQ0ZRd4Gx8+bQJ6UnvPIa3mrJJtJkkYCihSHVDyR7lSc7zhzrdA+H
fWiUExMT7prb78m1Kh6lEcQ/+kA3Dn/1aD1cN/TCyb+HC5J4nbxs2/k4HS81jt+bEW9s7dkTK3+K
HwpQC7elaTYqvYq1f/4b3qwMSEXSNb6fIWatZh/TaRoKcKoVYwH8sAlZk7JA1DvhkbbG5N4RDsre
q346XVsN9kNyymzl6rNFeySZtYJMmtKUO8+Y2C8u+KEvel4uI6Sa7zuFPV8/X7m2wUH5CPGgPFjD
dSty74uNudu76zjc6faJCRtrwC8JqN1K+0e0zdaAA5ZJVNUkvuOTODAoqt8T35Y2b/UYQVP5RNZ1
s7xpgAAukS9LC5jE86FbUwU3sn5RB7pmKAdUmA8wLJ5yTXlqsk1SoAuKjrsRz8d8e6ewLswIWNbZ
t+d+N1ys7vJzodX5oiHIi8alVFs8HuQnWWOW5VOl5q1dJkES/aRMLM7g0gnCy9fEfNs/7HB56+wg
ud80HumPzeQRnyWHTLKlXgYycM8vxplssrUuyipJjEubEHn5AN1mesnb5PeQSL6vt8nBLTPvbgzn
yuUN714SIq71DqeLlIbSy3mf6JxWt9fbJKOheqYXw3TG5ID1rb9P3KLbHi4/p8mYPZR020X6PVH4
XCRL7/t01lAlUxTXh0vrIaR4h2jf7TDtq5wUnsyTFuU2SiXSBnQBLUqZxHB5Kk33Um0Sx+906vkp
hpqaN7Wh5dzxNqy656RMt8y2mXiuWpncPU6yHd8nYlZnnFfzU2f3XPT21p5SIBgveOt593aYmEBz
i5FI6+2h/zzKhdoezq3cYzPIJoqdU2nbfSYhoItLdCn6XtxqVfjVcN8z1LiWMqNoU7sYn7z4RPLr
2ESgI/XrsyaIdidtp1JqZaYw67pyiMtc5l7rEpdajFbR7jP7q1PZtyGgz2lmbB5PnesgNqyEvqGe
m3IdKw52A9uUFTqCt8a5d7lzhsTYW9Ijfmx65dq+v2qFmYU0l8rhAOhkql6L7PJBKZqoEeJG9yr6
nVJqiYTX+Umvs2zUJvbVefeibjwrPmYtsrlo3Q87Ya6dGIPWFTNXhU2hVqpBqZU3q1idhyFV7kyZ
IOrpD54lk8ckEXQmjXMdMkE4slMs4l/iRTMURplxsYFyKjkJ6yjXsrASMNSAv/dGZnqvr2qCPO1X
ysRtFQMVm8cVbZw2BL9uuBAZItFXhW88X9VL99jIa4r9+SH149XMeZYJk13C6rfvX3807c19pOKM
Ny9a37rWahMDi2mHoO6LeBNvp0c2w3MrNQ6coU+XgO1w3dS0qr9y+euzz3yDOn4RL6NV6IwWL0bh
1nYdhf5nuCCEUodPVKt6Ls7UzYv4nfyofRc1+u4wZNFM2144XpOpClc5C/8unzPvYonIPjH3uUsu
8TraScUlXlRm82eiNlwZxboVarD3Oa7D3LVy7BXGx9dDXJg6Qaf4YFwZIqoPa121tvoAsId5K3XQ
R02AW9XsTiSz7tTZ8FK0/FsF1CU+ueVWGmUCghpjsd+6ThtBnFm1ITOM1Lf4l4pCuZRvPr5uI+tv
MizI3JSHnrrMBj3/yGyMEqEtkiBmExe/Y3VUge0/DLDItLcfjy/8v5KCI+MauN/lB6uFLAfycyhR
9RHcQvereVUMlBH10JSt7BSOTV5QNGnsPnE6FzIWVmfb/WXAkFUzzIfoKGSHK2ZgDfHu905FvHoT
W14njILMkfZFyECX96Jniy+uaWt5jc4t1f12WmzAnhZvO7Qw78bhF8Fiinw9dXo9HpqAQ24vZqnT
W+ofC63TizPvB8J6sGxZakoxFYcK62Y6WHnZ3v0lX3ZhcGsyDlNZRPG9XmDbf5NPpYVK4k4+01k3
wMpvxxI6M6ZO3N4qQqRKbT5lejYdgewPrs5OIkr1hS+BqJEt1UlltqumO8WawVEgaqd3UrtQQRSk
9Ta4nAhfgX61i86llvrg7a49+1Dz1XgzffZz/VI1BSQSBG+oTPVgZNUNmn6pT2oLOEgj15DI4M5q
KFBQIMTtkflnH4d6ctdUVwxAG3UqwRDDJE3ozuvCsFvLDEky92Zsvl/f0/G8sTtGTPcGQcwbQem4
r9kNeUmjIjpfbGW0UwuVd1Nqnmqmr4g9o2HIo+Lnq+v7LruCU+Xj9pIyyvU7OaBTtp84ntWYAKT6
/FhIp48XBkcaqNk/1NVV/BVxonXSwFmuvnEKiMtEJy+vkzsjEqN+5tBuhmSvusfKbeW/9FfoM9zV
omQMso3vQ8/gfehJ2A/J3jPWT+BwKjKCRUcpPybOzKyo5uH9AftjU0NGJ2HFw1zIvu5e29t1+zDg
uyg8o5JM5Mq+BxO4c2EHYaM1jDdz98ZdAyH1PCPT46wJB/rmfX8/tGp7sL5St2j1qF+HHrvahtWi
qpa1Y1m4Q6rEWcHpKEpl6U/nYkwDs27f9hXxQ72lK5+ONe4qsFq+c/g7vvuXfBjGkY3DhYjv/fxA
hZnpozsW01K1WFvHStF+abgSRPbhsv+Y4zdRol7vsWBDw4nG4XvmELXB4hCf6vO3K7fAxzzetRJe
cH8Od4HatY9oERpUzcsY1nAdghTkUdsNNHQDoizuy+sr0lyWdLEJ+4GJ0LEW40zEKiVNUFMuXTmf
FVxYPgdCHM7yqHHgSJIPuT2LzBBOgxnejOjil/2L+onkI7AKsWyjbQOt90cgvm1bhTTFdqxndD0p
sEQy3WqSTshp1wk22mZhNlh8edxCNtgxWjuGQkMFP9/1ZK3xaoQMp8L38tC7Dhddhhd6lDRpABnX
oWd2gsKxyA8h5zxnNmHzBgbR9mQht9mXzOQN/ZB7X141qAmjg6i1WlTK5bVw8cbsRiu+UrmUaqsW
/My4SjKom5DEimV9ftJ/7WuzN6QtDgBPmf2RgbDLtx/n6rPr/5+nbpKf6GM5zi6n1B6bt+KPWd6Z
xnKcyX0apx2Gf1VhzJSJ6Q8jebhG3eGLUSA8x+uQUVJ4IQoiBpLQYbjTPDNYB739x4Rg4H6LafmT
ha4wjYMuMP+ihBd5k345+LMoOKeVSnzetx/kxYuvwoRt+1bdjdS4l1vVqL5J6iP78ly87UtfSx2g
XI3QBpyksIwE2b1mH2HEajFf3VmVks38G3DBenELgqfosmkp/5+v99SffMjno18sje/vc+MU6ao0
aQc9laCdx8secJ22tPu1mx3pnICg8mXzKwxUqUcuTQF9OQ8mu76Qj9SyLfpjs2KpkrNnpqbg6PoV
crYYC1vzoEyaDkYmeS41Mp5nNeskV81bqbtJNk5ZiTXnqblAmczf+ak6FiXW3EMNj6K0euLE10Xu
js7iDuUM9NnGTI5lNGEU/qdOdIpl8TOs7w9N+0ZelPIqvj/btAiL/Niw8kI/URouHz9bQXDJVddg
Hi7qw/3lpnzjB6NCpZjJdUgzL0YMncgLWlky4SKNa6NI+QJjnUiOocXnvQteWYIb6kZ7M6mJ7BIT
pATNLBniSvRhIrrEH0T3dCVxkA4ZtsjjMkL4EzJKyuGxfcZ4feLKWyaEfKoKSCPIq3mGFKKiRq6y
0fd18yI5fU1G29cla5yDlc5/+x9chAc8kxBIHjTDlL8knEmV/AonHxQUj18TELLpiHBI9Sqlaknj
zUdPlZ1VzZGi7hJ1wLwByr7Fzk1vtvx+dM2DDuad0y+F04Bc96ntQOzvAlTGhj3L4Z+IiMRM0WBS
dhCQUyCCYwgW2DmJHYV9XH+KI1gtD4bHiqJVXRWG+FVTw2P/n2aca+L4kbC4f2XFKg3CD34UUULP
IaNgTkRqbTJi/fi8w0ivPcpWkkdV2K65a2Z/AT/ZX8pH0oj878PkMC7Rk0UxhMFwGBKvMoI8r6G+
8v6OCA9z4thCSqmwSeF2g+Ro+XHqcnQon17zI0sNAUb211XwAjIM0K+aUe5c2AiQGnzm7xKtNO5E
cGFEngWps6iHSvjcu/0y7VK8AeFRTKdfGPzy9Z+jim+VJ4qH4v3S3YHyJpWnVUbAlq1UFQS6vSmQ
9KPVTI7ZQEh3VWzg2gCgMhDBiOPEKpKUmGwKTcLx3vFhFA7/Elmtm+ahZrL/Lfwp0Yc2sglKgu9n
vi8TJemXAU8BvBfJUg6bKrPcNSDlC9T98PyzfFf5cmsuv91LizozUT8AmPvhtU3MCiIaJACPFGrf
MLxig/SR3WfkksZ46e/05/N72TbT53XZWDfSsY4aCnp+X40eJgKUH5XRVTBkmlOK/f8cH6Obmqxl
GhucPDp/z/7Okfin56FqTvi6toP8fIpJ9MktbdIZ0y+TjtBa2r/m5C3Vk0A3UnaJotwcB7u6vU9p
luzaNj8y5b90F9aE2KmZe9EVBWzSmuC68u2FaCOWJ/Pf0cjW7imcMuVCD4Zbdko7XKURyZ0NC2wb
dL1A0VwEGG0XGL/mDRrYeb8QztzBqYDh/RV67+SB3StfZ7xtlMqLLhu/f9M/2SXvyIRivIWrQfvM
C/VRS/4xFW2hxAGsBfZUwYtdE5hDLNi2vRkhGgCMXR5HRQMHhQscVA55f/edIU1E5hpz+LY/pbGr
32qRnQlqGb5VWG7D9px4PdqGKXBN6oQPF8C+ATiEsPyrpp5qft+tAPyhtHBx0jHR7ij3mqjfmlbm
GclEw8nPvW7bt2Y4jHdDB8oj8hjnKf/iRmJsd6rysYps2w5wN6iyF+7Kz/dwf6abwMueD+SU9h7N
A3A7vkYpymBzJ4NsPfq0vDVZhlPMiaF5qSgC3xcDFUuwpqgHL93HKFUtRQkNFqDT03pvH75kAMF6
NDESC9IsfIQvJFbMjOxeAV8yTbMGqnw6R5OOiLjRpLNtk0X2uIpHu69pCnYahO2hc981Mbx0MBEP
qOb/XubD0CAC48wZuXRS////82umKt5mGAB9mJC6JXLiCZwqi7qVKlfX6ALK1x9PvMB9OMGWiE7v
FFrWbkSBJ8n3ogKsdKaKjRYDT99pZILz12JwHPrRyqxplAeqNkY+UHQVy5MGxWKQqUtaC5Eyq85x
LO7LBkFXpj8OVHdTWAiJ2HjGUYKssCZ+6uBonlQZZPAEZFNGhfDhttH82yrscG6/a+5LiSEYoHn0
rO8X0b1eGuAy4xnggdXhPoaKQ1rKJi88EYez5ubXi8MRJj+EMTRNhW31eyuEufzo0Sl0Z3Ghey5Q
RtXgR1JQa9bJb1LsfT030Eneyt/o935Sydtdm77xl3q5V4R8RCKG1i20c+PqExjrhpTT2Xd9RpEG
r7s3dLKPilmObTA+winOVEvvnrsuMxZ2Vb8ckadp2inSajDK+gyrZH3riK+O0m/bSEsR1PDTSweN
M/3FZlZXL0EecXgzz/s+1Uhqzt7s5BCQA/RDFdtDD7oJDhUnyttjfzWgTpXisrNoMmXKoQgEEeE5
2VtdwNHHrOZwX8LPhJ8U+AVNsgsad74wqSbcSvKvz1S+0IfVy6wZWLClySMVQ4V4bHwQKguJvZbl
sNKUQhFAZlCZhgtHVvPmBTiGNpVnfSKP1ekx+aa/6pDRxzKCKou42AA/jmedYqNYNYy+Tt/RF/64
iBBg8+pRrI6KvJKiYSR5ObbmVfEsGdg0MsU55DxT8aO5h9uWZIk6k4xMi8G2xStS4TeAWBnZUp4M
A+wyr17LGvnyPILAQgcjOhqiug8BzIPvjeFSbp5FrIHfVCaNXygwxc25XhySR1XUuV7n3yuUzy0K
O+XyMqK+mDV/7y1ypP4unrtEuda2KpRJSAqgBArR2UdAmkNTORfw4qSQUFBHEw+hzaBir3ri47NS
glGHhLBqk8/oJc1w7PPGs4hWnkbtCX7nvHO+H10WGOETteRXerQ9a2OStfXQmsFBk4k+SxY2W2LJ
jWYiuXQMF1CIBFzmEkMUJDBptqUvLZrz6PQGOvPgAa4s3dVcC2hTy02nhbGfCaaKqSqM6AtMVoKm
5N4/LZrA8gsue4Z6T9ghQgcGUG9493Qz3zy2S0bAWlu2fVoYY2b+wg6RsPui3HB1PrWcq6DrIuId
cCEBfczFUsNMHzppmzTCaeUfSGLIdxklatNtLxVc2W5Ky0ft8HaHdm5+4Z13sCaMMyYS4lIq81vX
CgPJIYsO+54nrzBQDwQxk2k9EBgh/P6aYehrlCr5xnY6e7uOSSc2HQEkb5JN5q/AninVdxCmJhgt
rUqARMLYMpTOksKTsLfEMJbjci1w5fyHfw8rjtLSbx+JLryPTIgEXhgJ050br82X0N+2KPODkHP0
bYxSlOjQLREalN2ateR7Mso1PxS8TuSh8lGIx6aFSDjk/YAGHRvrXJRINVPH6IGGIZ18y8TPrjkw
bdEOfnleAP8NkGn92uIrBRQ65DHw8m1nOM7HeTxpBLwx3MRHg/QQipuQBFjsF/thASSpJ5CmH6wl
Iap6y+AiYhuoC82rZ6v+jK+tcC6Cgz2mjOiBT3uHjiVfv1lcxo9Z4ypMV1doCmGTMXuLhshVZiHT
tep3ZSmVN0YllLDmK3EYMouKZL/Wc/s4D45YGF5XSYdcLDpjwpKtVBw7XdoOCl5WliNg90NFq8mX
tLJWHkDtO3rjMoIhCyLFkZip+8+aU/inncR3nwIFUsDF8Xb31IviLYc0+unm84TokZUwCi+K8NkN
is3cqe6+Rf++56IVHnrdJ6BM/iVTZh5XV18XB7Bs5ONL7XpBL+4b+B+Uiul8tWDfJoSUeAAllZL8
kfbEUv+BbegZJOS+kiozK1PJSRzITW9vhtBlEcGbJlewxd8WCpRM1UNGAburVmDbu70J+uppqbQW
mj8P55SkKn50GBA/gzbCuMtoq5Myw4dNsivMpJb/XdUSY9g0fLsA7wwpBNIZ/Y1JzCY43grlGIdI
WB2TaFRvfe0l3/47hICKP+scgQFHlz21tGMRNYVVTLZXvHN8lLgY6Rp9+SvJTugB8Q8lmjJasioN
R02q0sEBsSq/nWJ6lU8TgKPra4a8o0SHsBTLEW8+YRYL3+X+JmF78Q7yoQQ3+DDOhp+W4Feq3fOx
St77aReDTfER780SFkh8MYKxpVcrmQ9gipuElmKA9nNqDQ3yrj574RGj6EoLHTnDJ0M41RPBLllY
0LJZY0etYU2oBWJc8IOCA67mZShS5DjMX2VDi1M7i74PAC/t1ezXDpGyu+5rO/MDjq/J7UDs2er+
QnKfntdL59aV2uVQe8wb3jQzifZp47Tq3mC17uc2L8Vc936Md1RllyBogxTvlv3Hrp3a19ayz4s1
iSkbdg4kb8McPPVAmFisIRdsT+V1ri7uTeXJI2nOTWMhizUX4hEdUULmm4uH2JGc9u9TSpC7Zt4e
t5onMgxBlR9GFSST5UuUr3BhacLZ5kyA/b4bQn5XDUSmQQ+7IuNlNfG+PVQLRQ4diZnBbDg/Vebr
DivSkqMUvkshQe8ug2lZAxBJit3XJosYeP6WG9yWcvsqt487E9M63ivOdGmZfhHL8rF5n48X7SRp
eelNZVXq2LAznVkszPwWbyb152ChEpD3ePkotmdx0S1t095WvpP9Ir9DdRaz6qQby2UFZCSfq4Lw
6vrD0+7oVQWXW5x+TTYWbQanYtsyJ2JRrkxt936Jcp+Ge3iwX3i2H2Vk+/spoqyOLu9jvGaQ3VOg
63Xj8e37WDu9n4/l71tUeDnD18vjgt+SvdLXd1hUMy1rSrxTjs2as6aRj7Ht81INgV3lyQfB0a6D
nzvUCJJcjanNQrXlq7+yL6Nionyfbn7dUgPVA/KHflGZGgrkokqM2jNgGTk6p2yf15PfCE6RTRAx
hahu9yX6Kmxh22m+r6p0DpSeU7pa68ups1RwbXsni3NAYULg0+P3FBbpf72AOtMxcQIR0TctPZaA
Ka+qdBTbmPy5f+JSsoHpAQV16sg1aT7rxKlVKqtgf3fasVgJEhRPrM9Rzja+j+KcHUbOjaQqyv7M
OoXB3e7jpvlWtNWZHCbRcppvEBDzEOPscvhSCVvG+Ybr1mVr3dfnl2ilvN7ECnoknv0a/d4t1NwA
yddUt/S1r5Xe5qPSm3p937oBNcqlT3xNdcd/UP6Yo8J/pKMvnKdLxdYIVLXBxrI0GariUlzsJSMP
Vm2nQ+ulBfT3k6/uBv1hNnquq2uGUv6I5bhUyXRZtb27jUTCh46FFjqUqrOXxcs8EvhCsRsouNlL
qi5nJDKj0ws7S2Hnn1JfEseyX+u03CBMKZTHZjlry0zvC1+y4dacn8r8VWlJmh1OvH11ylMYqs1Q
Xs7e2PmO7rlz3dKD6+xTt+b7s99iMNOZHTv4zje43mXkSEGzOyv2dS+hKiUpU+ufx9IyxH7Xf89j
JVKcmdpiTKgT+l+I9j0NV0JlevwgEa6H+i8VeDw3dbITWDtGXZYpWduXr0zkb/KCtNtpQpmkmaZa
2ClBIzlCW/QXDY+8IUJzNWBo4uk9aQ5CmXcofwZ1jjikbEXEEKmc8pBjO+87oBRdnaM+t1ekv2vv
6WiyzUcgSNLd7TeEvnz9yDUYtBJlQQnVYvcGA5GQVM92l/zDZbeSfDUNVjvdEaxYPkwzDUbYCka+
TivtRgbhYMnO38W3eWx0QDffNSP0x3jY8qa1rsymq/GuDlMr76s/BgyImKFhS0RHfBPIL5ZpxwTF
r5GDB7yDrI5ApCr5zvemnHrNdlYP6baSyMrJ7jEK1JGitJpo/wm0qaYaOFLEyKV+GU8Gfw7pAzbh
kAuNu+7RceaqALC2j8Sp4weo4KrpQaZBRluHC0f77+33pbmrLfX74c1Kdccdvi0ROQXNUpv0tc5F
+w7ZkHcK/RBCLVWEXIux5RpJqYrXHj3YeeMeXaNCD1DxaGZ64cPkO8fqAYTjSexQzLgmJYBHAHXW
jVTA6Ate4dbUCL+sFTokbMwYZDr/gTKn2j0iUKF20IWeaqwnJUAUsY3CagWiQEZLm0LfuKoRedvr
kuTQVd795f/pLO/vh7/8i0jBZvEtHZuUAJ8pdvIvme9Zdzlc0IYVepiY1Shwfd7jTrCTeAX3uDO2
jUU32dx8lXo+6PsJSelIF13y1s6mPPtzntqJdnZWfn48eyyOruKysRglSYTSLxsY1K2Zw2s9v9eS
xuftEhgtGzvqr91XxlVdfCEatDp0cxAAWo/RKCBlOE0iyNEkfIhSnSjr0fQNgbt8y5l77IbAj32W
XrfvkvH4AYZwqNTr7WXTci1bblNW2P5penFhT81L81/c0e1Y+Rd8dO8vpmhVVGXu1S12csHzndmf
WLB9tXCuaKwRvMWOlDQXEpT372yFE7t/39VOufLPeuXqJl9Gd/Fr5eQhytc2rVIbuVu79x4DkUmd
4iDfvdB0vW3flBK/q1cBf+PzrJIdb1+UyS/GCPduvXvnMSy2JtNNb1lbRQ9d9ItfQOHaIrrGj7Kh
Ya1dxPUar75tY1G+pXYqF2A30YV/o2O8nxE3HsN57e8vO86OHy38H2aZmPHt79E6SpioFz7+Jmjb
hIc5PSuXhBSXSV5KjUt93cFB2yE7P39/pcakq36uFLtLws7p/GX5km7t3xJ92CnZb7H8d5uWPia7
6t/+bf92q5t69DiXi93Mx/wNm/tz7z37FoT4ZD0eeOiA+wJugabpQeHHsy8ayEcDRI3NyvxLfp6D
8kx69rEWuODST3GAuZ4WGtlBCX8ZeGwja6e5RqafiFYcYqk+qonG7t7LXWp8YeR3p/psjCqXalk7
GwZbNSimjXEOFOa5mnkljfwtNKR+vyqHYh1Nx8fO9aVM11388GAnPxPRnAR2LLxwWKoWB4VqoSFk
D9Vu4lk19ZEYYktjQdFY1nOhVmiYibSOc1UEaz058AKDYu0RzzsKuHER8t+jE7A4ytGPJ7Ne9ljZ
wk+A2PW1EKM3T+hewhUtCG3BrLoSh7vpL/avQM2tkszP+VTxOoXnob1zhxlekWziOP0IijTQwOfI
VLXki5l8xbfze84SDQnUlT4qxc75ncNtK0a/4QnOVCR9UJP6uU6m95xV93BOE6j/zu/Q2tShEUY6
hsXJiJ7L5SvI+HazDnB61U0Axf+gspabtGk9pGFSZezTo9QmOn6ImlPbRfB9LJXgP3oODgylYKOY
asgBikrv0NdVV9eXborjFYr2ufmTl/VWsHJaWJNNB3f99tQcahZZLstcMMLJXMo2wdyT3i7Rf377
nnvkJ7aNogLu6jpla8B7QuZ3cX4NMDN/o8oRTa20TAWWcVc7crY8Gps0DKef+VirQMVxn6tEqoqZ
AZXBYnzvuTPX7dSB8vfdCk778JEfpFm3ilGGRqIYrQmfmVNiN3tl+7Z8ebQWVaW3p+QwfZm/WedO
agKY8Opr3346KlvK68xEmzJfnP638F2gK68aZ1YwUIlTOvkHs7GtQ7gFIDA5UFwNKRH6OMNB6Vsg
DShcNmDx7zKivV5UaFqfYQrPvpF6N7f6j+WJalpTTczehs0XKTu/H6PS+9207+vw0t1+nF5k6zch
nObXHJqHbrr2bDg0CqAMTFCqQJPA0t4/ayUB4DI8oePS/D4hAov6tZFqA6xctl2XGn6QiwyVa4tO
E9fUefx6DRXKQQO61soGkJIrpVwiXttH9IPTW1fj2NpQI+lm+9m35NduAPgCS257GWaddRTg8h0p
jibb99xI8tPN7ZBJSZkTfm2HPmp0bP/DpFbdfSNZu1bvVdwPym+46toqe4dRPnaw3e0QhksSth2u
h7YnBx0+j3gZ2lEiAyrhVGTQ4oCEfJQig3N0H+E7EkRaRHENTF5wopCGtMOvNaMMeuoKrANEkJor
nfgzuKgclRHY0IjtMHA3+0agGCYx/KeK8I4OXxey00A62LfT0lYIj5HUmPfdyMb8l3ln54zOw133
3AizLq+OS3XGAqse8zg9vlZcpuEViZgHifd0jaDvAAYxLoKDxGicgeehwaQidxxtESAWCniAL7rx
izqbKhCr09hjjKB5DepUeVXt6aIVVCe3Ubjq+59CdP45yIJ6tmU/do3DqasjIc+udAmwIYAxxB+A
Lm3norHtwoaIev2Jmxfx2M2PZKLV1j/JWtB67TgQMuinA5VMzuNSJgmuHL58fIvLsPS96waH3okm
jMi6/8nG+oVL0G+S6gxQYA3sk5wzryJXtBd0c/XLb2os1LpOXLmtiLADjoJlMNpmdW9fgaTBQT4r
MKSJb2zi11XIVTNIvgPfMIP0Wn0Y3xTPBGPRoZn8zdY2NHvBW8ivBGmXAFArNkCKY5aUXrBhpo3X
0EsdyQDZON801tgD1AowtXoNk5c2AE5fkBzUz8ugrpZqBUB2e18/2UAGu7PvOtYz7OQAjnLxY/F2
Hhtpop3wfpPG4nMezWoB1N+8kWrASx9kkQlcxiPaNArx5PVJJvJSeNnipDAq78FoLZws9bJoj6EG
tf7+Yf5KOdvLwClDf1Wo5UCC95fl6BGtruVxrplpluKPRX8xPLRhlYvhXmS4pedlJbBTVoihR7XU
35WuqPthKard/3btUoeUJXp851/TPWKXV1bzobGTw/bCWwpX6S0auZddmzs3dhQFm/PnLRLi1/Qy
cJtXyXt9TVagQKbAJ2ZDUBJt6OEtfNzEQCf2Cqyv+b/y9+QHVmk8a7nUDaZA2y3b6upXOEvA93/3
09BzBiJhzYNqa2a6lfOuaQXoDvdjOBIoN7zEqiOF5dyaDEXvJU17cW02MXCqRVivFReSg1Mo/vRF
tmvISxpgMGnLW0zqD5CMeR3lpE9x/lt2j0jBzhqksA//SWcvz1v3UerPVdFODg7DwjaWU3Ysr4bP
UYp2ib7difTFkhHrlSXx2dc+M1xvqmvZV9XFsBAX4jUv2bySTVVXPsvX2gLQTGbC5xikL417gcAm
JCvoIuV/5Ei5Y8iCuYosikLfxs6XcHjh+LEEge0UpZKXfjLknWSO1J5PCAn5InE/OMyCLr7s6/LO
RGmja36NtfiEnVz/kt/bv/zrhD5RNfu9TMVQlL/lqJip3aJLJM8g1xH1JjqnlhiZkfRieoYU/vfv
y7fMdmXT592W8rL8CnkEz4G7fpgdXoxN+AlWqKOnsA0wWugRG54drW9xOOsc6/mfc51EqaJV9p90
BmuGrJ0+6MDQG6jE7la++khyUZrwabNjr8yfk+jxgRLaLWvhnpi9FRsQ8eYCpGoBF+F5H4aUy7Ql
oNTavBTG1ojO4sUWU5+1il//5sach0ViwL8bKxwOULT6G7gFP5GwvvzSYTM8An4LYrv/7Ye/mTFt
bePQ5eqz5p19GHF/WJB5H+Me0gvsjDnrfEEoV3e67O/7s7q4sssd46PQCVBr2PYMn5esw5EpxR7+
UAzm38svNm/SB+1Ps1JuXmhaDVsOF+529VBkds1N4NlQGGPoKNbwOu1fk8CNwH+BmM6pCjCpVCN2
vfxumo8O1fBJNKTdZhaszbPW/Sf7e88gqEhIkra0p7zuSqZ9w2MnA0b/DOOCTsZ1y08w3U3IHm+1
0O9/C9N1XPyhtAmkqDKKt/PV8Suvu2xKQ4ZIcuN+IUmdmGMesmcQsODcnG7kQibwYGdKb8SvsYtV
umhen7dTuiGELMzVCyuuk3AWmRUv36UTBw004GEgvam2byy+CEEj5dFVCcjHN6tSzKYYtbK3aiak
4r6r/FjSYqXcUSMVqYAF0+XvYYjj2TwN0VeqRRIy3kDLYUyBtm0lH8H/pCo9zmsUK3Zd2n6uksNX
9hTxTKqL2AkpJb5Ia3Cis0x8bRNiiDyu2ageygjDWIOF8rxpz7+DZXr5vkyE4cAEgfDzmR7p/aS1
owelDSZEYDNN2dYBtfwwqI/c9yzdnJfifZsvxqTCTijIWAQp12SCygnGv3iVzSDJvn0c5oM3h3Vv
4ChIpB2T+zCfD4F51EqjUIJht0iX8MqqF47UdChjAvkxMo95UwXhHNh804atvxIfmalho/7a9w1D
2V//c1Ehgx9BjoSdFNI7TId/hSpxTosz9r7sJwUFgVkRf8K3Dl/Phu0Uubx5ESr3FXT0qs8vmpDS
u5/DJEoiJQrydMgL9IC5NYpfZwYItJAA/IPySoKXhDA1SOG7iG8IYW9y7kvBfTbrJilZdn/ZWJjq
btea4GvyhQBvN+g7hX2tlJp2lUu8co9svqSaK405l5TGuaBu+W+gI30unGXZJIoGCZEyLvjQDtWN
+joEowckSkM5+dX2FD+x7FRuMi2fAyGeOQmguAnBDMhh0xIk396R+/NXKYNiEXrbV9WHkE4LtL0p
qFH95q8Snes0w8Zf6oTqQRSo1Lk3hDXJGe4xWKSjZ6vUFbPwRqSZ7Zdo+wCEi851HMDinMOt7gxM
IeO8VNPpCP6P3ECUBmeEZ3zzghXsHe5B3/Z4y03VMbA0RtSPQzbINogO4Z59yCd2O91fLKt5U3qr
WQC7FTOeyCWU3sl7QeP5rKJbu4cOZLpzibe9xBQO7sCOLYs0HD7fPhBGNUWRIURQVXVhOEKXFh3U
gY3z3KIJCb+I0PuzTmYw65xbNpZFx9cCETnrAL+B3hz1+gjcWUDaYebbZBkFoTDyMDbOTTGZ7ULn
boW/N++DUzD3T+rJXvZ1xb/lsT1Ub5Qr7QUUiKVSlEsno+lq+tfCupqlvBMyk+uUOulD1TcEDsFb
e93DqbZob9rXSQ1rsGtne8VeolPspeaVeXfVFlvTnvHND49f51HuL++9RrnmfCBaeNHffi2ZwP6y
3zmhA70FdjiY3ioKmYTUiFzNtn7XRn2X+GxVqt30+7w7kYr7uq1nCcQaazExycqsfW8ascNeObPx
7VtKldyg0HUlUl072c046Mbcy6R8pFV7jqVDcL5emzsVlVc7jzbtIkyWhKdhXxW9qc99eXbxL9tj
+aL8hgrqYOfVbMnQrnLuJfHpHA5mv1Q7itA9SvhfZBsafPUrD0HxxGDMtnSeFrrA/Uf/Odi8O0Ks
QEmJO/s17izMNBrYbq6tRba8elN+dXZvK896rrV+PboBO4WpGGz1lqgEQS2029XJR4DMeVtoTqaF
c0gKECB1e7v2iA+g7iiufTF4McKtjGz/lBDg9qb/XEJ8ZGu9+gIlke2XpoWyU2Dec4zeJoP18CGr
/ZDCfVL103rSF+ZcQ4rolFSGWG6qCwNWTIwZ3yVuKt5QMT6H/QZ9YyPz2a/jRZwaLIU6SJ6U7lA/
IXqC/YXty9PjZYFLvfl36C9Xn+oRQRpg+PF5XBjkBvQH52lq/ByvPs9TcSgSOXPT3QvGVxCK9/x3
RCgZUi4P7OGzEDzE3URPFCFc1kCC4IQ1s3Oohwe6G1LHJ6h8HAr65ytNy+uwdgX5hXSfzHsCNEs2
zSGN5fiHo1hNgZ2+vEFe8y4RumcBh5bA4Oe/N0R0f4XEDmlqP/uP5fexd/n0oUrRsZ+J7m2vK0vJ
XtIwRWAUtOj6Va89LPVuf5c/f2X2DK3buc2DSNQxki2qjV43gk06/S89k7bu/fm+6T6hRpy9WjdL
cfJvoxI4tm2Ml68Db7ku8/ClNSeUovdcDeS7Xr7sWOsPluERpgGUodE0eEN1+PX4KgqN2TucsGvK
h6do0Frky5G0ZiomTBJ+ahICFWhY7E2X0Cva28ytCPo8Qt7+v+BTXEXoQRkICMKFEXEMqbbTIT1U
goG9UCoq8IygW5Rs4X8k3ddyIksWBdAvIgJvXkXhvQxS80JICO99wdfflboxPT2abjWCqqzMc/bZ
JnLtUSyRDq/f0qfluG5Wle3n814jnj3c6rt5M8PpuAn1uSFu3gIzFgw0Rs00gnwt1rO4TaOliutt
p7rkpz0ryUr8WohUYiTMkzlVzdNred7XlT2AC1M7QQGLObWkIs79ZItv92cjKA9S7SWD8eJb4tw8
SkE1OEdJPTVXJ0NpikOZj/iLYlafGVqDymMblR5BUHgSa84A5MAzyMlf5lbIbk9ju1oqxCIXbfdb
oG4GHRyHgHy/kmwQHmi95dSX5NDNtXzzEj063YTM91N1ZwO6VEBEzmN14uZXtCIXkdwLFatAeRjk
St66NnoT+cV31dRica5IYOGOrjJbMus7RusVOQWbqZfz7NDOfbk/KtDbqXIUD0rnOA/W+8jggcKG
tcCcPhMt2a332co8Ya4sja4Rtz7WvlhOiHPoBWb/xW+MbcasS/1MUHrztxpaBuo31llfBLgBFOmS
lLEIAZMEp43Fwalz1PJ7rEM8w+3t0MtEBcx1ldBqcu+ohdLfXMgJ0kDKLfRjZcuV2QUY5PkXCpf4
ErKz+8XUUo0tfsEephZGi9uqpC2Pj0VVB32cLhXfEqihQfszxo+iadn9og7MTXT6eTUFitQ6eKmu
W+qj1e94tuJIVvGDLNbCvMYd1cKd/0XMe2GQ0j8WXH6o18UcX9jJkaflTDb20Fu0J63tVJ2p9vC2
/TpLTO2dB/cuKqg+xg9TcSnnIVU+rwcKKb/QknJc+MQoSFEScXIZFQFp0P1A5FHnvaS9y1hWArsF
84APr+ASQZS0MZv+GGQV440r1nlhNDf/0GQyxtGD0ufj40zOGxZhgoHuTTIod5eKn6uZmFs+92CV
qw/QGmHLQgkXRJgZ4+bZs33uhiQO9C3dReqTz4UjpaiXF+TH0uQWKLi3d1fBt7vAV4YYzPnUWv+E
dFlCwF0O7fhlJFaXyj7TXF+qY8/ha47o8CCnBuxbPlCQidgplANxh3XoRxx8j90bJr7n12ASE7qi
7ND29W1Dgzovk53TKbJpXHJT/YDNyz4USrx/t8YN6MgWKuCIcC5Dr+cEV7rw5jejraAmUkJDG+tg
9dtkXVAvmU+Z8Ty9btjAYeMMC9Y0jjDuOFKju/feSjBMGNNABgsc3YATwRZtL15k6YKCh6jd1MLy
ZsOOiB9RgidEu5vNonOR725Zh1xVQRYWQEdxSAMaClTgV3rqK8yZUguD5zOsjlRYIygut97pzV+k
p6WfXCt+n7Pjub25abe3ZMeDsx8F0uPg0dkPrp1br/SZCWfeR0zy/YIl9/H80RI6mtejP4rEfXr8
eEyZqUz30ytrJfbhDfDl3xV8sJtyyPh9pndJD/1GVgF2frVwNKWBUO3zy5h3uLgiI0/a47sQFFv+
2nZ9SkcuiJvi8DKTXobYRo3I/7C4EWO+6UhyN3e/wmeGYxYPi1+H6yqwKscDncF4APL0v+HGfPkN
4f7bPVj1k8P1a3rmxZ+bqoOXStXpofHxuLv4Wh+R2M8SfX/ki8y8FhDPZ7D2mxelIVbkdjDB1kxv
UDccC7nG4tjcAvZLg/lmkkeBywwyJUmMtUMmPDMkOzI0dfAqjOW9nkM4mFwW3ZsIslCDZoOdXvGh
KihTCrUP2SFbUvuoXN6w0sUPm/InhHXhS2L/5VdDCZpzfBAZHM/X+aNJ95H59Dw9f9adjByGR3OD
XDIfxZgridfV2/3j0b2C8ff6kvvwwERp2cpEtx7JSdcWKInohvEWPv36tTDZv2bafHcM9GwP00LL
c3+3XWDH/WR+bOOKPVxZmtZgEFUMIKjS8QwwmOt21k21n3qIesi3eEOO8J6iDJ6lZlJe3T63kBl/
kvv0nU4INaVUCg6g9B/Bl7o4D7HFNqL7a/qj+L1Alu/fNKcPba8u6/bueHHQg2NiM1fj+cl6mEBr
WYQ/KnyxqrBcGNYYkIEKPIP+2GGBGXFrLPkV8YSyzZyYIfkja8nis5asEr9bPR5HkLbfL22hOO/Z
4aV/Hl0HYzZgl3CILQdYbGCjw5sN1C/PnuQ44oOP/PSUCc71ChdbjaM48beFpZchFRn8smLorjRR
62imDWpIGNCALSu9ve6RJsjb+j38joceZVy67DR4LT+aJfe9n2rlvz1NnF0AJR6J6/D0rs6yt85f
T207DmjEKJqW0IcWDjQ5GNuriyaWfZgM2o2MnOzgE+t98575ekoNeZRzCMtht4onK4VdOJpw44h7
JfTZiaL0iAR5LuAVt8KG5pIeSX3ZIoxkYBUYBTkrlMkya0zP/g0Oht5EwfBuZrMrcSj88SLRK6NE
a14sB1VgSHGreO04cJrLeThfun4Sgnu1iTNz4F6uq4kO1Ix4pclymt/1PipQIt/L8R1wJ+ct2H16
cUWan75thQn+JRQ2m3b8Nf8uvSnxTMC+U5NSm2LVCPmhQ/9WokhI8pZ9hsvX3zzT/i1VbjvbK3XN
HR/lQk+1tJ+ZCj7RQGD4c6NXrHX2ljB3aQcacAosetCXpFDkjcwKVC8+teUs3zNFR0yEXT7E5Qsd
Vm+XfdnwYEbb7Cydy6toI4lbl58v33VUNmIn73tpWJqm0epUSezy4UhH7rUmrS8H7KNDtGV8hw8w
TUT5cXnP+NeIGlhqykAFxUv4Hpxe0uZMcIBRPN0i1bcKw+fw9BoPQc8759nQb7dn+Y5MO1v/FiyR
fqhbqby/E9isfDhFZg132B/L8umVVBJfHkrCCQl7hSD5Ur4cWBuWY/3dz5lcdVTAk2Bda0KtsPi7
Jqnp1ST1Us6qd75in4vwUMjncCFJCMY7df2Wk7k8UnuWE9lsBudmcvx3v5QPoGxHnCmWDdgRByBw
uy4vGegH1Vq6coA/GhoSQObsuC+PVPkoo/b1iNz2mfl3Nz/jFzQLla5DYrC+R6fJ/PFCo3XblS//
iuRoHqwe7k/q13pJvm4/9z/3z/vnabrzEHdiXW/n6bePi+pQNzfaDMY/h85lugNylLe9ZOvx6VY+
/LDABLiHVXH88SfewWIeLkOSLUARulS+gTWLlfM4ukuLTP7deobTXDvxBclKMMZsdb9bnbm9StUv
caEVe1KC0DaJ1caHn8b8UJa4odIu5es8TTANIFX4JebYHu4vHxgv+vQ1ZpB6rpQ46cWRk1SZ5Qx5
pikigzOSo/YSmgHW/nfH+2oSc3r7C7gkLDwPTx7uYtDt2QFYEZwyAVvzZF8m46mnhfnAhV3l3xeo
NH5sTJCnWZwFE6DHC1KOgZvLPdIleHf4Cx4vQOyqDZW1EdlMb4qjv8oKcGdjLQ40lMVFaIB9oSGz
TUNkvVvHujpIE5L17GEjlULimZc5fblnSZQribYP83boXSZjFo/N4UtjeQ/33fgRuiBl2MaQDG3I
fYBlZa+xiTEL4iHko3rOU/PoSC2GG2qn94fLUI1pvx0NOuBvV3TTiPuZRvAHjvusFnaG91whWDUR
cE5u/nkOYUD5WWY7lJT0hDU1rnhlXK7S23XmJ5Fj2qIQOm7/HoNnL9NLUlU8Zg4jO7IdlpGZSQGc
i8rD1+p0eWV0OgpToO2DZfB9pveCQpNW08Vpwm4Tb/k6c0XvwFW1ZhvtOvtxFuflKo5HmV7h7fmW
HR2+4omFkYYN2Qd9H+DTEvs+3Sk7XbPLVe0Yua3J7t/+WWbEkMSG4kslOBdB+sfF9M4vZs2u+GBF
2LGornS/U7u+lYdGki6EDTxwPYb7Snbwx1SDT1M+WRCJqkoYuew8KxyFkIajdLluOFkcSRARDi2O
NltONdPmvaCmfYbqqMWnST1aqPMkBBQylcvYN7gw6OzzoRV9ADyqZ5Sy0tuCmdP8Va3o+NJFOUjV
abrlqU7rCqei+flUbCHMF/pAmc3k4pFky/rBDEZO+1UovZ7G+Bs7ilZl09TD6SEcxbrKQm/1fh06
pc24E5NlV1W66pvzyK3MDm9tFDYF4u9jtOmtp1eJDtiei54J5DHVcsRjYPLnJLpoqbVYuIOGyFAA
RswfVr3nqZajOsLC17sH1q+O+DpISmoo795JvIO0TM1MZTLgnKiwRpzQjPRyn4qNy89+SgWWpZ9Z
9RAqzOQ+M63jlDPOvKLSi3/YLE6PIdHmjW5s8fZs+b9Tgrxo00t93n6eLcPugAgAdmwTXCdFYNbX
9bvSMv8i8/QuxyAfJiPbbhCN7r9v7c37or/q7871S3vxvn1lhdvgBQN0QgXQgsSN4pQ4SimhD9yF
CTxYh//oGAaWnOokhIis6+5FiS1mQLHRq1vP18wgycSmPBcBmqlgxr/J6E7zWO4WupBRCopErX8Q
C/xx+mF+3OV3fvFS/PJW/N9fENJXP1dpsmQof7b4/VxSdHIzfarEr/Fg8bm+v4RfjBc3tdOjvP1K
bCDB61N9k62uEzUk4e2Hehbo3ckJV1Cpcil1hbdBSW4aR1xeWVYSxeqqR1F/18i4JaTiL3wc3iwh
d+A6ojM8VnZvSPsmeJgC+Xkj+eETZ4T7KmOZTI42Ez64Cmj/+uJMDIl9HIgU9vy0h9vKCvZJXtjk
VWTco+P/VSS6fv/DHNKHfYHWu+JMRG+iQyu1mFpdu/EyyodZBIGiH8VGMN9fUEyfZ+dLrRhGpT58
UXEq1gYqfmteFEGDU2veYYvfuFZXyr9BpkMwlwk8aZPl3OuY9yT1UffSOrWKjXzf7OD5EE8QvCMK
3XE730ihlSo4urs6Kn8/CAEg14UOLDq8WEYdTdZH1/UDdBm5uFJX/E7ecexcDgxrr6qSHqnRscNf
pZGlavHAKm3wjFrjPvg3kCgIMfcfFFyhKaCOueGmbL8dEKDT81BpjNgcGklnGuvBXeS65kSpe5Bc
yWkCU1q/ml3wK91SMl8atEWQAOaZbQ02CkmhnqmDluhzDnqTfdMGWqhvm8VpkSs8Kfu4eu9kPCSZ
FleEzSSzjLLfPAEcCMsoeEPas+3Wpjr15DRjpqGDox+EQYuQKfYfLBsYR9XvnQe6Rwv+whm1dQ4B
k8Dv8FlZmrwYAYVkWyG9cxVfi1N11dGPhjyKkckdNm9CyjolHsN5yQP6jJfcI3AcNHM72lTAfv9I
EKYBawWxrY9krBDIKnSa5Aswc15lHLuCdG7+h9+XXJ9gGW5WZ/biGZNsE1JQSl2EANKEPhsF0+Y5
f+F1DanlEwaxqCZv9awwNbWsjCFeRuVN3MYnQCNYduYf1smhciZ2eF+hFoi8+2eKVdIA5MqHHwyY
f3uwkqrVIpje3va8VZkPOw0XYo7Q8hK9W1SaOBjsO/fK/Rv/gWMtK64ItrKoOK0Lk8OiYlZ6aGc5
BtUOfYSr/g2tCxoWN6BLAKmKJn3DCI9RGRsecYtVh0x2oEpJjk7sdP54dvfB7utMrh9yUlGYh4u+
2WRx9hgWm2MWyY9dZRN6P4oI9o2wKa4ttxL/UYeKFzYfen3Mgl5y/gqY4RiKXJcPxxgDRAe2Lv3h
BfxXGgowOk/+JOhW/kl7XV/9e3IfRrDr73q2lMGfqIAo6Dhd0N9aqrkkP3EbiIuFC9O5M9I1kdAv
d6EJMK7AeOMQ1tJWCt74DtNXDC3scK4Tx9GuV/gBxnbuolzOTL/+vs/BCd3KQJ/LQbLp/SUmBgwK
trsYGmd2mz9V6mvxHn+t5vwRnlU80S2vyoZyJjCmsaj5sPJk6dCje5bggyYsR8rj8x+qVCdVbgZE
l1MZP2B6FSwl68rayzFxv9bAupYhzJG/eS/4WG9H+ybR8aZyeSu1NMP2spb1u5RBdcD/5Owr3Teo
KxxfuNqtZcWF+HSfD793hLFwc8KVvwfV/XhwHhLLsm7U9QqKmrD8hDQ+w3jBifbrsIbggFFuSgIQ
GjZyeO5kxs2XGBhHk6EfVlq97ciVfZQ12/g/nwb34TRYN+cVZDAzhEMVW8MZbRvMRwcJ3u/F30w3
3ZeDXvB8seAmYPpgZgy6nJt2mrc2FhE4yNO56hWCwXuqxdu+dQtfwlz5ZfumRc/Ilz3c5/rj2SKM
NqF4wc9qnUOw09kEu1aojOu5bvo3/6tcqMJgxcV/q5Iu/XkrqP1XeHgKo8c3J28JdUDeOvQg8cV3
YN5KvQfMBPS/rCVjshw8OHWR4PnU+/0cgFgb0MdVlCwtogWY3Zfv6J4glruDkIkdPJcleqkrFvB+
p4oJ8vGKm23GhtPvM+DDtNlDU1aeVX0qQM4fCkJuMoQOhAMsjKLSMnr2F6XX9IC7RhM3PlBre9oL
nk1FKTuQxzrz3ajYZB34C92D61+C9a8cIpjIOWTugDdH9+/T71k/GF1fuf53QecKOZQxHWD1XkuG
gVL8i0aipwN7YO420pXL+7rI+bUwUS6eh5egVSgx9NpUk4wd5hE6tJqvwy29ocWZF0KKt3I6rvrP
F4neUL3Kx7WXHVwitS0c6YIZVpMgUHl8Y8puiXAIYjQcdQihqRV7xXZ+GMQ0i34cSV8NnEvr1cQM
g66a+Ep+r/p0hSGRafN7x/mqwCCRV+x5vjNsKot3eyInHPdXddnQBbRuPX24h0Gtp4ibV+5pKq7w
WDARcGjhMmHn7DTfLGDLKGySb4zzFZTodX8WDdHt09gTDjdvWpb09EavP6vUizzVFAaPQ0j4si89
i+DkvFV4CIJ/Q1tS1KjwuW2Gy6xQ/QD1Pbp5Xs0VqykoTtMYO/+O3UU/vHekjcIEmTTGgUX8mYF0
us9GIPS4PRefwt6R+nFIolGqqLYd2lXD4nXzZGzlsBsotQxpdM+djAVhZHGobD98TsYJNjTQchNL
KEOKHz6zTaPsoU3XTQH/THXGM2iadT1hjNCMi4G+Jdq2AoF2pRTPPkTAG4uoVertrtn0gldoOeZb
6h3NA78ycoCEKAfMO18iT7E5/Ng2z3w5JL4rVv8IoP6tc4bFhUvwbLm0RKMebpwz8sAQJyt8oke5
1ympQBzugZoRrl8wd2QU+Jmrk/qGO7YdhOAHphwRtvFo2yx8wgyDFZIYJpObNo10eNitsD96T9bq
Z3/dDc+5kUIgEwWFS6yCI084V460PSy85txqUnzbdd2D7NhfZ2U/RXH1GELiE29Oxag42CDXKod2
v9RgBmlzc2MmzZNctrKfFaXQrIe7jaeaU3fP+ZZ2zsRtNlJd844o5aEPniKj87ceffGLuTMDmcOR
gt22KHd9FGyaSq1uBGBpnQxKDK72hSoWN5/rKjZesN7l4PvliB4n2vrZC2YWvICE4PSF7DW5VRMt
DeainaIKIl8xhpbLUc0Owqe9ugEB/x8PNPPH4ZpVV/0xKyB4dHUsBudPDpfhsHYqv5qxxxHgv6Zs
LA485Bx52fAPbEL7YSL198CrNLZlujgxF+fXHEkkFgE8jyWp8UX8c/tUPKmL1DDymD11j2nh8zi4
U0TvR5sIjL8PmcEI88Hh23S3lZw+g8NC/F6qOnQP/c2vZ+v0z3OD694qfO7j8GKhufCZq4gwqUw9
FGtvQORi//CDrBEOFui9s7Zyt83xAQnLFOwTIUz4Ovw39Xn/iBvEyctAAxPN4MpebU4bFutpN8Rm
1VUNz1GYrW7jvQ/xps34zQxdKdLgka0uMBQfDxJp3HRnKQucZSvtVnOCIQ8bKhUYZNPr335R+NsO
XYeqY7gdqqCxXj8d/lvLdoDJ69mqHVcX72HoX2JxUfw2WTxokYrfuXrqSKLN2r8XuCHeSkLtn/rE
3LAteCycr+DSWuJTBIHDDKYPwTU+2FHC/23zgWf11NOGIlfAB8dP49RtHWQSTkLDUD8RHe9bnkZQ
hOOW4dFIU7BpxYlI9mMxTAhzn6EBRvZooRNYxOF92sQztW1gZMHpwvhLrEHqPVsO543jP1w6yfKy
UrMVm98d4m8kygGXtRqkUbY0hDKI8YngK5I5VtVA6DzIdnCv3nI/IOPo2D26K+ZLFqMGRvFl7BBH
mz4b6nMEvuFIEPwIwCpAPBjG4s9DqxZyVnhzm0mjwuNWLDymtljn12Tz7iH6Q1EEe29pntgVmpWB
z/hUCRy7BwQPiE08eDkHUQkoD8DtmA4p5c3rHyCU7Yw78FDp5ZD7zVfmHX5ceL+Ogzv5HbCjpcYQ
YIDFy+8bDL/44AoZECF+kIdVxImzwYsz/rcEaSZf+JKPHxHMOdNfde7rwT31UXwtWlLdDf/xuPbM
qmxqB0ZZvV1nQQfZGncXzRK3u7FwhcGq2E4J/+gXGuPXlICkQuXewruY9xadUh++ezYpCNBq+tCE
l985+DpAmpvmEucB92dTSc/bB0Nq3dXPspf/OcLXjd1TATBOoQ09ayXtu6xZkBfXOxTeKQHdM6Yy
9jrp1qqZypFKRc9RZppu3WpQ38voVku3INi5/Es8Sp675xYVEPbDPd0ION4OAJQCt2g4B3BmZtG7
JWuAyqbQSJ1YVZLI5Rr7JBuQaC2ftcvaEIqZH9howXbroa7GDjYekGn2EvhqyIhYAneareq5lWmc
mzkj20zv2Cr1gXJs2fatW+Jl3F35OM3svnFNV5Y9lyaRK2dfIe+L6by36iRbWxSNwbaXz9V2OIML
DJbywpViub3iWMCUa10pdosFxVJn0UyysVnL4HT2GLtA3wvTEhJP567RS74U7g0Dh1MnLf/9BYUl
rUhV0XceRHbGRr2z4SCbojQcM4UQVBxYZz4jvBaNCIeTE+QdnXNbO53q65QuFGZLrpWwUZkDwEHC
9IgNpPkPrd3JFXAdVfBfy3E5oxtmddrNvhryWH4YN+nWsQQQKsedQ8ddd/cv5VWp4kbfOoc5d71q
ebuqbgR9vywNXu2utiDziVt1NXA5Dp0UzWQ9r6tKEL4Lb9XJYubLIRfVFB3vVZ+PDvFKoJ99uba2
+WbxdWW34tLDGUN8h9VIF9wEKKd6ud4m7iZ2JsiLtk6TMK4YwrYqTCnb/yOuT5vvrnVN1m6uFfW8
x5DVYH/fetAzFqqZRhzXQNXmJhf24XZgY5FrI9NYFCrFUuRZyPi2cBtS2eiMjLRnbFF9sPF+3fFd
bPoEbCc7Z1TQiODttKlicDHaN619GHHs/65wpsfBjYtbYl6x3or3iArP8WukbkAwLoajWDF6Zp5y
11SGLBlOuTM7hqGZatx5gwd2C5wuaC0y+60GieLPquQ1Ai8g4EqIU+dfyttblCuGVo8vf4veaPD8
ffYP1ibCMW+AyYqwnGJOb7nBJTPWvn8HCdVjpP6bj5RVVaq/Zsf5wVuzce+OZ1CezS9K210VYqw5
rzuAks1517n9uMuUZt8J61PyjJ0pbMTLxhDGlfddTf19PFcpujbyTJk4GdDjMYZA6FQPDi6W7pCt
JAq1vce+V0qXTVOKlbWRgZO3kohru6nQhGTLNvX8l2hnFHWkrGmwRXfNJJcjM0fcn3OqnPvnA+YX
1ds/+Hm4RR0Pn7nPYR1SGazYTfnxOu64knHo1fRd2tDzqzGMz3Q1gGvsn5VjwJXnrzfM0vd7Zz+6
uK9NbKf0R+mzOAU9u9YOgcUy+ksuK36fNFcK3+/0d4zGEEjaugy4iV+14sARsByShiIGoq4Y7TrK
za+T92g8DpHI5yYxZ3JALf2Xln35MlSxKU3OQ0NjM/RxLci4d+/H4QnOu0fguzVO/Us/SxtlGjC8
DlhefpjLn4oB/PTYGYr+HADTB0zolSIb4yD86vFxs69UGB7np1rzzSQkDXJef3fADq9Ot/FMhgG/
cG2boxzs6cPmwO7OyaUrlhbcEYszM/RAeTM+0C6JPm9kcShf59/JQcGZ7vOVwozPKGfRNse1ldhG
syMPH/QnPaA+fXcM+tbUJtAClsPbBGVt/XgRb56SW2Mninvb2Xyoz8ONc3am85F5kG2Jw6VZGv/n
RJD7/+a7seFvOU9nO67QChsndZeKy8pVbLTGLduXjpP5NVUxkQoLJfeL/HOopB+oeW9h5MiifVdN
dvctT0SmsdR5/XMqpNmVP6KCfuV1vIuofNHl+XaXRJ9U4nkFnW4/I1zIb2vpbUUhi+fu83pH82j/
eMmPTKT+Pkn+I+4l2hbmz9Ve2U12n71rM0h5w7r3VGtw5x4C1/Hxoppr7P7tX8k1l+Yc865rYjML
LXxgBzzNtFTnYqZEUbFrn5DzsxaFGhkwBZOmmOgRnSalA3fzBoU3oVUGeMZ8X/nadki4Z3qx+jr9
29bjt5gmVN3vGx9/OUCYb+M/u0/LUs0ilWf5faPRLYXhluUYvJzkh38qq/NEVEXFLQwO3oaWY1IG
Nl+21vXLuTYXAaCB5E7bTczDvrZINEu9Vb/wunjb9TiwLN4MGrSNUnmkRHaE8oZIXRZDxs3B0sf/
FjPic6iLmAUBS5kXrgf+zZUprsrAq2gRodZgWRVk8FvLBQ7ZX5Nak/Knf00a4gxIWtS1VWG/smyZ
elNauTxaIXJNiZOofZy7A8Ll0+ju2ir2cRPpK8s1vV/qYW7YodSbvDnmVSQ+AIgBE/pPU3ULm0If
5SxHC9mEl9sTjWjmr8AwXBcRKpStALFCFLPbUR/2CoW6QfAWL42YpXAcZHRHz4qv8V2pKpbdPBsj
f1/8NrVpSm32csduAD3RRv/wDGyYB0aGzYU83d7WFcMELG0eD1VYF+zqoLejOJJ2SEygitcEofYU
A4OwsKfju093b1g8j3k57Wpi7XR25GNTfilYkP+20+y/5XSrFNdpsz7nE6U/kGzxWVJrJz+0Bqhh
epY4sBhpKbD7Tr/rXIghPvDzaXlpQxRMoTUnrlg6WQ22brB36se/tkREQe99s6w8x/hCm8mtj8Dp
OkKUfErZHEOAAeB3lp3lZ5QnD+DTsexULPKMCDwaVTrkyM2LQ6ScrrYgA+ysiytsq7lcxcwscPU2
VZd7YbquX9NyKn6zwnfK4MSlpC3j4DmWSTnPMd2uheBxrxRyDesKffwH1Qkug+b+1JbhqxeaOyZe
07spC3e3W41pMPnW6d99WR8Pn+9ugnvybDhpwcU+PhJQBh/ixwVPe2luIkdoOWaKN+k798+Xwzus
AAkyd+oYafr0eGsqNs8ezMpuSzZ0ula2haouyCB2LKRiV0Ee8j02GGr03Z/BgId6WzDc5mIKQkNU
PiWqqEMuj0sJip4HIt8XMjlNYNuucW7iMeyZCOyikvCIK3FP9djaOwyX/USitolrhSUXtsZ6W8sh
cdmLqXkU6n8lMA096oom5HSrZHPN07K2vVYvlkcp2uTrMgwWqBDj9i2u2pz3y5AkUDhVVI7BNVw2
UfKbgTZZPQrG6hat/e10UXg5qxNVligshpsAOM9C4NhNjiyxk40Hq/7s75GlVrJ/j1vn0+CYnWbl
a2TL9/cc5OH1fnu50lxre7Pl6y8+Dj4KHkySSBReH9dvz9opNBMZ6eyL+taWxFWRlhE5jLM22Hkq
hBiDwhTdEZK6B/N9l8dW/yCqVlheq/NV/WmvvjayuovfdLLSepQQbdsnYaD75pJ1wfrLNTmfW4Vb
XaukQFmA5HVGf6XpZl/dxbWtiTlUWlNcaqXXncKfmzN6SuZfFj4U11J3hCOMjpf445aLTtlQ0F9P
tax6GZmES4+NS7mJGxAYKcb+9z3FVktXF3oy9+VHRO5DXuaPfDEl4SRp9Ake/UpDnuG5MkHgeLvA
8YVLK+TlE/yR+kWV/iPlHs6HJ7KmcbmIRpCNFLh+53GRPrW1P0cgomPa6TfbDxUyzBKb98fLY1uR
xMVkXKPFdPRQZuueS1TpvMIviN66wXb9cG4UHm+3cyM/7tpCsTFL45dCGN3XbAOpS2X8rGSHIkgY
71839SIIQim/qTtVGEYYGc2ZZDxCrkNR/vRdXlItLtTj2Iw+2tm9U7XQRrObZxK/bl7HFW9Bk31E
ByxE13STRcP4MTKuuqdqCVt7so4f+jw3xryH95rXSPrE2JFGpZutFOQI6pSQ7IoNaJamKD24TJ5v
BWjO4Liougk4Yswj5s9Izcg+4vopnuP6eYSgTt0LWeHR7zxKNOa9JRwJHztbP03XVW2r3mbXvDCK
WYxKiZfZvLrsJX9mh1rWjeWd8IY7dpqm65fOBwPDns6wE5r2A65SVRty3tfj59d909leu1e12l1G
evWRfJ1LabhXH8t/8UGfrSyp70vvi0dzeWhusViL7TjNgyXyQ4qbwb2IcDWLr73lIdofmr6/yLGG
pR/q1u7AKLCSTLPf7xXt6/K3JU8tBuve8i0RafKDQUxv/XbqbAan8qauB28XW6eP0wB76+P5kers
mofyprnr+NfAgWjR2ba2IIhoMbVwE7+JzIu/OT+jnGoVzbC7qemZdXgRIycOR6uXVWfhwezsEHS9
5P7N91VLTUVjK/1JgNRcKb7WUbZdrN4G2faqXppRFFVR41JlZiOkvI1Uh6jUNOzt+LOs2qs66x7m
yGgdJX8SUbKV/Fn30j9ZoIL7sWvaKeIOr53mtncZXGrxx6Z56RRb+Tp7u8/blCPID4rg45Mpa+v2
sajMo8M0PI/99CumTqK9x1VkWPXv+Hljce/EPZUBAcuf3SU6VeOeWvL59kfOOUyev6m3y6TA3omt
JusVRjbLn8I7HmW6W7Rt2WdMb9rgCrYxgCPNkHHuugoHyo2rz17xJkRGsIPi1sD56zQRU6MmLBoR
DZAhyTrGH+HnwX2ulvDLctyK/xk6th+kG1XUsNK9lh/FcObz9868Y9lNTOZaHWjyXGipPEnHSDU9
S0IIA3M6QLahosR9UmBqVBaRSoZZNqTKABcv5BuPyL4Y+KrKWFWL/x9auIq5DYilwz+BA0ak/zXo
wdl6ToqD8FoBTAtkNk7bDqZ5dztcdslD1aAjO5dnuTgoDrDlJwfRkr69KBfacCdRUQ9TXpRMdJyY
iggLv6tKzaZqy64BzZ/Kaca8grmrVmUSWuqZYEKbCDN07x+aJzkPUA9jx0cofq++bv3NhJgBgJj/
RlHWZOlv8jNzIeGlfpbyHGo6VM7tNXcKEF0hqe761c+Vb4uAaftCuPL5C3xS0flS7RVrLDnVm39O
bqVIJgjFMijLywAzuqp++SR+mkMaqUxVB+UOGb5q8PwMQvwIfObjcCM6aaS3Wn8r/xft07WO5YUS
xmBpPL0PmLDh2z0GuHyuOust0H1gtXH2dzsQ+gLg7gfKpddUZ2hrIyiPSv7OFAzPBlftFOkuqmrx
ttvRztCNYsgQg3lwcCbjVVQsW4iIOC1uSmFx24+KlT8YssCzrLv4cOB4kMv5eUDBoIoG278snaw2
2yCkxKkWwQYBKbtp+udgl1uXoYRZpJwmc8tArE0VK/te2jO3Ny2rUEuUk/Jqkq01vGLlVXYeeDXV
vrybenk7lreHopqNEv1FXF731keZOwwA63l1LybrS/Ez+7MY/L3M36EKSQI4LUZecPm2jE61c4+e
r/JoFKi7yx62fg7qXB6/7F5vwwWy9+Q2K5KzmwSSN0R+S7ZVFWy8ugmAjIpsWOQr4WhSUTVKjxcE
l10N90gF012C8OXVQhHHdqNze92Ph4/Gs4P0Uz/5E6+g/imVz41jvzQrUH3/jklTTMnhz79rvCJi
mRs7CKujGg/P/eXXPVPJAk9dDvAqhhm2clxG2EU7fpgGsytZgFavrVIdhqBPVq4lBdVygXN+z38O
QO1og0t3La9nC1TKYKK0asPzFu3lDHMyFxWYT5utPfyxLUQ1EvYNqDUzIGifRbZi/UefPymhhNzo
9GGIgYJwnnl2t4G0Kbe3FiBTm0CQ66+7Fp/VGIHbToESqffPZSo2p8IyKoRNTojMHos7aDxyb5uv
55vmdkzeOtqfXsyj/fIH8APb37mZXDYyPYiJS4DxHWi4ylfbIP1oVyn0ZGLa5dJlEXYdlwGRrMSY
Lu0/4Dt1q4NUuWtFcjp1+myXA/lYkmVrgYQfiZj59DQs2pkegCZskLZI5E1ztlKNS5EJVBGl8zwD
22jn8PD1P9hOv7c25cnitzQpTLAc0s3NO65MdqYBYaMj3sO84F1ku//s+qWvksa+NNHSybkcz46v
Nnsnu1nf4p9aLP8U1FojyXreaqu7ajG0R7Lt/wFd9NV+5HVXC0KJJpzALnkr1hbyyHCc7jRHrURP
rWevwbnzlrCtilE+idoSk/bICt/VDJPmr979vAtCeiVkQCk5V+mxHkO9LVvlOXNwZSFtyeUddQ2R
4Uv8vLjWVd+QnpV5FeLIo/kYyPaYpZnepp17S1pkUJoMqN9cEjX50OFmWF4yAH8HG8MqQtotrTLM
f15RNhMezIHXPID+0NX52/WHBVck3WzxseqE59qek+6kevmBU0Y4Kz6Pqya4eV5zmR04A7tZ6a2D
qBv0AU1bX7EDoVihTnuqM4GHO++qGJ0pQfAQ4kXz020T4QOC+EWd8q/0hQQUWmaKjgP9tVlYduo8
uPXQ+rLzshHW4Z/R6ff11d9L4lnXwWsqaGAYgIPMrdgkvMFpZRxl1NpHxKTsGjofwJl273C3wmmC
kGYxjGSmm/rfI/5qsQHoKUqH5NzjUCfn6PBP/j+d2IopaP016uqRO79gPefmpp7/A021huNUbUNV
JjQMJCGO9UnwargWYSVLORJersWF+eZMFwUI5KgRAvKrSS9mWhK75tb4BECpT6c03MeVpxQk5l10
fKCWa/j7I/0dRQMH0OlqorXHgq8Tsj2+yQ3/MncwwEx+ClUO2braTzwHaqfvC6TCx3U2XxhZgVCz
ZeyCAFpyHn2/vd9CQgKTMGruoyxVBngXIvA5WzH7ClxyyZu6Amte9YJCTSCbzga3AN0lU8kkyskw
IA1K0xIalIlUhYF8EKWXqlfoxtRo3rQ2uAEb0OPdkjWt/qAP3qy7+vVrnHpJjB7maI+Xyor6uF0a
Za3LSWLEria4IDfW06VTTfc1ZWd96hk2ln508iWl/tG0KGAn2L1t0iK6h0kxax2t0mWXMpECQHJs
rmAnUMpDqI680fwbb8aPQP87VtJ6z0A0xbLDdOCz4ACoLAfe+gYxJBCb7h/s3hEZNj1E5JSoi8Rw
g6s2C2/vYB7xnuncjA1OiJxMFMCAmPPVW5MTwaP3NHg30SlLI2sL1SiNrE+pH+3So7wioWuScUGs
HMflzGuuK5ujzX6XtQkOL+MevMU5FkVnE+VwIA7Vwg9WdxiQpn4QIXYhwnI9yKCYXHixvvl/gGVz
9VYhXXH/ccxGu2rpiXW0H+Xqyw0q2/IRvGrMsZelyJDggJLJuDYRRGAnPmueoFUmOr9uQ8xADj3R
Dog1VXHTuG1ME93NT6l85bXLbl9ZNAvGE8i33A+wmMEs5XG72DaQBiTwt/TjOBkn/5XKe8pv/mx1
FJtHNgps2XFbqkh/HBX7SZO53wLfr/uLP/iPpftaTmxJogD6RUTgzavwTjgBgheiQRLee75+VnEn
bk9Pt1rmcKhTlblzm0Ct/IzT4kThYUXMMONh4QwrdKVDC0MP1bS4QOmIDxaCWIvUusg2FjYqPFQH
OAROXPTQSViPZNvQoUkbCeExRaeOW/cYilUoIOEdHlseklHzFBCkIgPcvkj0WMQ8AsZYOWHPdDj6
3Ju3VQlfAVYmt0KWkg1lZMJ+HT8/M/VAsq+BwoXrIHM9HUOpFm1CmBsIsHzmTU7sd3riPX86Zn29
DPFc540n8579VmUnvt9To1lilozVlIjJ/SdUDJYGMSkyIfQnzy2QyNv+RT6nn/6MDuD8267f5s6Q
OCMY1mutK+rjrgTGgG0QGC+QjhSw5gDwakePDSBkbnjpi6I/8CBENO26bxkO/+SXyzq/J9yA6D9B
tm1DJscnPpb/wYY1cI3jJ4+im9sU6A/rymaUKvmelMVuqxzsHzf2B4cOaIsMgfw4UrG72wgyBu+r
EZIaIj2OBw5HQGPHZLC/z3R7Ug2RLMfyGg8XWFVL1cPDmvfYNR3o6JXw87hSI+6IM8M3KpPTtfT/
mVbuVD3xcdetoMztB9qfE8K9mjrs8d/QWvfTuagwQkybf165OymKWDi2kGCe0Upktmifd+XFl/Nz
FW56KfRZ/A9vDmrDulxJ8PWirDGgZLNBNW6F/b/tv8RMeQXP901MbJfKUPX7lazmQ3nl3ZQ+8u4m
tCACsVPWBR9OhQrgEysPA2FBp8iB8/YNs+ERykSgZBhzKd1mHPG+AXqoxLJJx9oEvINJn5+BJmKu
/FMdGj92lTOInJTNwUpJ4BQgzgzOOp7U4gNw58kMYiYTxftNj3r+t9wV7v/G6azJ0MHYaMX+GwFc
teIEFgEWB38zPlGZhmUl3fjLeRo43QaIstreR6+Hhq3Vj0OHs2ErsLupCH4DQ9PmDsAd57YeX+E/
gfUx+Zk3uY8lPtf8H0aXWiIECy2mu3q2gdscdglU92iKbXeuuEhJLmHO1zEg4cDIpynESZ0Lr4YZ
q3eCzWR3Xk80WoEGHPfALtqMn5biDive6X0Xm6iqApvXg9AzPgjP8WqEmhVbFtUQyzqDcC8XjeT8
aSiAfh3HMPLkmwSeC75QvCgQLlgf3OIFDeMYv4SrOqwilwdXr35OxOpqLtOeQjSk8zp0Harn0j2B
Wr/voru48t9MBVJvKfwG3D3rBIrcapvZcWzLwnhSrFDNwNmvqPEoRYfSZJTrpt0vB0x+EwOhhW3q
ID9tiDCrrSoum0/D0mCcFPD+9M8h2M7z6gveh59OjCRrgaR7Tb1M9inA5BLvB147579Y/rKvYcbm
ks1n4sOtl85USBs7r7jCufNZWn2s28LB+5H9kslZzS49VvnFcC51qy3NCYWDpQUiToYv0IssS/OP
+plfN241ieD5l1bz6zpaTU/1ZXlXP4+SX9mvcEWteDXRmVf3s+fPzQP0z3ed/Kybl+FtighGqRz0
Lb37L9ZQtB+Z5py8HXzEcaByVRxiGJfUOti+ciKww/Zs5OwZbCsPo2TfAcesXf2I0R37Sg9szyt2
iAMZO3IJX9WDOrmyHV9auOI/h69TA7JggBmviRFt20jD3L6jMjQ5svLtuCFNFELJeT3AOarXBBsn
tu/FaA3CgVPnefP1tuAAmAomTsG7WbpEWkp9PUtV+TbzNL9ygQI76diUZs9sqHXB/Y/vxLxo9098
P0SsYFwPIjOseRL8jOgWO9G5ckt3n9FqfD00IJSLqaWhlKpGO9iI2ogwztO36Er/DBIAA6guR+xf
WIa5gvmYoeQppIThVZkkZ0q5rOchMlPzqlJzDhiURmp8Rr3JvCLUH+7A1LZ2xjL2i5bA3F/LOfm9
jLReK1Y3lh6il8rqVn0CC0yGEMFsnySEyb9wVr4HPddgJuD2ZVrLQVwu8Mf5WVigYejhBATrcuSH
xxjFsx3/NmczJjKydwI8s4UEajWtHIKCQcC+6HWgmc9THwdl4DD2pelioubJXuFIkDBy83kLyiSJ
GqtoJNxUvfB91z4dmql1aSt2lGWx+ZsOOlLiS2YcG0Cx2SFbcZ9iGqdYO4ezIJEVDurwq6rbXVG2
rG+0WftkTr+5a/irDfA4+fTCTk9mzp5Hk4u6ubEjeR+tmiSoT88ol2toOqIsa+t9cK6weCgMJ+St
YYuOl8OHGnqt4JSz/V3Hat4/bImQvWrOvk+xAii5tc9Mb7+t67tPM5hRSKE2w1w3CcTPtf2fzpsH
9W7bWsa43xST9nnq72f1Ci9cljecIGPLMi33JF49JT6BP+lnIZkYm5RHNQA+NVGNNNLX38hXPN3B
OgsUolUtvqxiqEUfxWMKx6scJk/VU2N+Lik8GMNjS0ZqsnrdoePXjodkNk/WvtxLxs5HbQnxhmMO
Bf0Qvio4G53AJtXDsx5moegsTuBTFdkkcSqk0m7FH2aM27qTwX5lp3uqWp4gMP/KPBaIN7CekMIb
y8pp1Y0kGs6oNUsFHdQlVQyPLALstaFeuU/C/hxpgT4pMe5qt53w6cX38VVLhlDUTQ+9WdtbWX3r
Y8ZGe/YSa+r2s7SMh2GrmHla/JwRIQj9yLymy2HOdXj7Yq2vBdxRNWruM9KN7UNgyflQSk0jr27c
TGhfuu9Ly+bmVYh8RgRa1aKkXezdua7gi0cf5Vyi6pcgDNNu1HAH8PkzYbAsZVnWKCpt0iz2VWQO
9O5NyQ2sttXXyqHK5CJDZ1Be7spafkWFemN/aCtruBklIqUYrYpYZQubhRtL85z4lvYegJTJ+4gl
czQc53r2HgWuqrdS8tWkpE0dK2vscz7yrI5QmDz8E94Izfc+UrW3ZCaCtJDMCul15XGupOO14+td
GTp7/i2M9J7mooW0wOtNGQHLT1wxXgxi6UL2XIodWjExvrjBVkicwUiQXy5uNWcs+UHiIhgnmDHy
7IiliptNwydYIDZfz2Fo+XcY1EWtehJDkJuzT7vlzZzsacDfzU/IsGrgx+JiBjms6gF4oEZpxTvk
3HMqnEM+MWPLyCHbpE96Fc7n3+orjXSbrV0HF2xr5Y99+SteszcHN/AYD4MES8ns3/Nz8W2UVFlW
BP5KVYCOdfboFIzSlWQeFLAYkHzT4Mq0WBSOf6CzoLOCWsTK2z/X4gPqNPsPsgwgZf73WEtFWGIK
3eglfDDbjAfL+IBJMR9ngtIwuISvGdEauTBLRMx9GygEJwhdYGP3KPHsF24KFAN/T01icz+RRiZW
OAMh+aLCkL4XPyeJFJ4gjQovYhAGHLIrpPhQXYXgdISj5TMf+RZgGcSwrwbDSXl7dTPiApawL+OR
pkrMDhSZFbQALtVByroYZf9IhO9SLTdfmZnt96b9WH0FzENuxmS8alxoT2Lf+3/B6YIGu7bSLgbG
tCNNgRvgj04w0mCT3eG+Zgs9NFRpBgB/oVoPSMnH/S9pD0h93weBAc+np7H+3P6TqPoXrS3/PRDY
A0fNJxo768DsQbP4vcBNxImGl2Fb8TFHtUxaYn+xFsIi1MaJFo33KfD5TSFzvUsh3YlyalNU97jp
v21LlsLu/2G0qfOcKKq+XXvx1ulguNXi8XqiQu+Mc5/ihX7sRtkYEQZpl5/FS/U+uFSx/NJaYX9t
OGyZqxzH0s8DGdourBckI85AT1KwgtShcundy6rBW+/cuYHQEaAfPcS7sbZR2YJAa0JVD/KE0vqR
5/pXt1ul6q/qrfUiZqQoStWxVu4c31NDpZFPUVppaak9fnn6Kd8mP6lPXr98MQlBaR36EQmeQRYG
G7rzZHhDPkGpYIrbOA8S38F6ZcPEbp8uHQjt2FHh19//hQB5eJBHFCg1wEcgcfJQrn50WixKsYMM
TD8f9WwBXQ74Mf+Y99Oy/YJY674q7KbAV+bCw9N0QvnKhzv6sZsehldfVbwLI9h+3Nu5f+eA5Zw+
WCQOL27B/IPPc8Huq7Jr2C9jdb7hw1hYpEP5neQigd0PR8FGX1zy5+bkSuqhsX3oGlP1KxdDCjTD
BEQ/ZiJI5dmPx48t9yhqFVAvXenjMN02hYHe6lwNXzQk52ZwGWSNigi/pZM7Hj/OSlH155vBLg5q
jEzyGh5/3fntePGd/uc97ADfrh04FhoRNdL983osIX5tPUNhDFXznJzeLmf48LqkK/Ra4ibGAw4e
ucksFyZ4mdnNeQh0+5t3TaC+1YuBc9rwIeOif+uuxzjAuiIJq0ZXHpX438l0jdt9pqL6I84YwPVt
yP+CcV0LGRVeCTowgmuxe8E3AZPbxZzVnp7ia4aYSBVeNFBCKpZcAQqOd6T3/DzLcm8sksH5TysM
swKl3/OJniFD+OOlYQ9QDsGh90x8Pb02GHtEaOKz5bRQy7OFFdTr1mo70Tj94CbeqoH56N2tKhH1
6srT61+kp0W+hWAMT7XyeWZegMHLQCTdvYiowv/kpM0swYGbgrIVzJ+zQCTkP0xqtAxad3nh4N79
Ow5EagWE2tY5zP2kBGq/CrnRoR/17ukjpmBpjFKEjnnpWdmMH30Dl1tZSEvn5Cn8Dcks4G8OtIJU
uzbgZ3cN3U4Xb9pkyrBH8WKEolv5edyKx0nhKu1tjfKZj1mJgrJPxe0fgUAof0xHzdl4IOkDjnnS
LZyeyb64tPLpACeFG1EgsDaWxw65Pcs5Q7BVMeMFL0spLgf+zNFanXH/iHfnUxMUUgHTF2Ykjojl
MPOVISVzJatidFd1i9yBOLU3WwKvHWgvzaEPqN9dypd5MZMpp3PFeObzYdankpb+BMCPlK+HPGuO
86Zgkm3iBIOiZMBD2k+KSRHuR0IgrNiCPPJrAguockbWzhXmMX0LxFoiY5mF0DoEmRePu8pKhePI
wax396i0Oht4LrHX42Pd4vKy6WxqWDE3YBWyBPpAcks4om7Lm/pInDJujxuhc3ihne5HY/nD7wqr
zV/Gq8cHBkaGtzoxGGer8QZQ9xk3UGnP8car1/b1K/YPj+Hz3H6Mn727kdytcytvaul6vI4fEIgA
u056mO1Hx5lG6uvVjjTONeeshuTV3taf3aiM8HiZTKAXwswvs8vIcZv4st4jiQJKkZeY+zLwsPyQ
dmKl1aqsilZnH5JGIeXrppneVTJCgSaFJFxQGhxulfchUzysyvhFXuMliS5RtIrn7CALa5mFUivD
wkvFS7vxhLid9SInRnw29aYt68xEKH/xYkQJBJaTyetmzOpn64iwyFV14+Tw1b905h6C2nqEe5Um
o8Y46145Qvw8soVI7dK9fLpdl89s5VlNo7Qz1alv+jQgn8vWcyospYVIUWd410rXX03DyXglPb3X
DwLwXM8nSsxENGHAMvJUFguMjKT3HD6e3z3y8Vi4xoV4+2ainaju64mvB3Vj+9Wa/PKFenYuo0wj
/vlqx6pLmUDxriSnofHedhj5Yao63IlbOg9Ng49DjKW98ubnOnVVwwWzleGVpnl8GJ/60WF0aB15
jHdoIBZVfBitXHAhm2vTU1rK+kTtPnLfnkOMnnXriXuDPofosexd+tHKrflororxyqrjG/sC3Jc+
4kxmlMH2cBt2v7aGOc6fYSMkWUPQn/fu9cjP4hcdyGK1/9yHgSK06fsBVuOyF637VP8URuYZ9osf
sXbqy6B2/TcZ6+cUfgDeTC/e0enNB8jQSB7p5rtePP/FZq9v7YngjtNH6lvZYgxmI+Qg9PzQOIn1
mq3/7IXJMeusbf3RzvY3jTeJIKLu3OS328A8BxMaq6mq7MWhFKNjPAU/m+OAZtsf7a0Yw9ca0sge
2LzLn2aBuO2B6C//8FDsKPRHL9Xnn4u0dSmCVmjZM1yQgbYSmKi4XzVSrctM928bohYcZ5uZ3mRs
y86OfYkv9MLUrprt67YIzjaTVRZrH9wF3UQowPG8nyWXzTTjTS3xxX6ODd/gdvm3m9lowqjx5/WD
BvUnBop160h821Q7MU2ArSjVjGhSYZfYEvp4PVMUB08V2Y9dx+/74XqaaIex5PDRDgKXFF/+92sN
L/cQyC2Bbr0pzP+tyCyY4rhbqcB2UZ+7RqQ3+mqu9np0tB41t8ZdfW4q6t6ZZP6sp37edmogHRt5
8u/MVyl4Mq4UJ7x+rr166IexdrT7aEU7y2H808W+tH/3EN/1GBloc8F6jai4fF3OQJL25ByQk/O2
CD0iMfF+WRTQDOh75FnS2fqr4nj77/6n7XAiLwf7P9ZDs2RN4nP3+U8YkDo5TLn5sb87wmNwhf9v
iBzEJpcvTpaKNOe0ZhqU+zQfgOp3j3xdT0vSQcj+rY3Nujar2BW4faxwv0H+jvQzTxL2xHgA6Y6m
6naqmNkCnIJFlo4Gt47nX5DCabUscIOL2+yW+4hPIKrq6POfua8eyC8Yuy/y1f5s3vuYWRgap/3f
9i/0T9wEw3KylnAXQGEaseuf49MNsYgyPSvFWgSJRDPoL+FtueMFKsRpqt9QitK+xWfSj/Tdz8qK
bGfxFZyFGOKHiurOmT/HTRmhu7XlVMf5vpXoPcux9qKf7gqU+tzWF43gTveY6SVxmFyCteEsJ2eN
zTyWiZm3wMVSGnkwXQsVUiHbJ93z1OzD+6OXUcHlvmNeo7p5WaBHSavrwEKJQBZW+cGbHz+MEOvX
cWSIYUwkzvgBHhFnkz2jk+Rk+J7jRh+B0Y2jfYHVQYoNWqdZWOw9D+O1nHCzywSbQ/Vp8GJRjgsc
GEQHCkS9i44OkA9XeDSyg+y/iUyS1rO/ertJsnecDFarYBphHqaUj3yvu0lxgUpIWw/AMzXb/9sP
ErNFNeNmPZl72ptO+mrzdByaP3/z/xAXBmLXwH0Onor+auqkffv3MJzS8HjTPWfI7mZCnjbeisjb
THTTxsY9BFaDVTaxjCpU5SxS10bWMmzIex/FYGOUNtKR/ly8bsrbdMGsVokdpyAwryVWiBcfyUpG
6uOrwMj8JWSFglaAgPJJ+p7zc86aMIi9zZzjfDzcAPdxnJuaGeWmz7H1blZlimm+YbqPk+9m7YKI
OFk0CjAntlmDXKBBSpMfagFWoU+Iv/wGhCwc7kfhEacXCTN88zXoFCvPr4gQKW/x6ysyXMwupuUf
W8CRox2HuO9HXztSHywl4xNceeIkK4WbLtaYCQeT57cHGc4q9Pa/vQnZDW8WunsP3XEAoxOK2uCo
hWugz4V8+WaWuMHdGvfeCnhpG/7e4RWGIzrYibIOshf0TRAubzynExtj/xnsheOIRUI9dFTOPM6A
hzzL0dXM39KcpizR6bZz6BkTxoY8Td1RSn12W8ZuprToYKYz5iaSFe7yfwBgRhExuITxlABkP/CX
yf0w+zNpmPLssCl9JAXen07a+76s7CaFNnUB4XXnvbypRMxzfWFamW8iMeyehptpEtTLjZKtzrun
XZARo65NQkfpl1DdKM3JynREa/tsnjvuMmfp8+flayctLGd570SFSbNob9oejsPX8XPffX0JrJne
fMr13+LHxqgF9qZ4R94tLeiJ8s4acQcNEEa89Xtu0LMf/433k/0QRnbl2u6w9cwYC24HyU6yE6xe
Jp0AbsS+HTHbf7vGplGfDxK9e20+yDYjlViLEr+TaM2d8PYNESmdXC82c/Lb9kJd8B4a/qc2cap7
1OJ/yoP7YPHj4XoCHA7t+6eEC4Vyh+W/unhIAt57azt4l0Wb105S+kd0ACzjp5agGuDRYRTA9W8Q
SEpI5OavHlRGyxPj/Du3j2Rf7+qN5hED84Q8j3k69JO/YQFk6iQPuxZJ/nQ93jH2vo5ZhHRfjX13
3b0OUpb8mN5sGeBIj35AZKHhS/ugxlUiijcPejdINS6ta585bv81vPaNdW4tLgDP32NN8t3g3LU2
NYn2yuc/ZB3b5kaPh7z8c+WKsBhx0O0K++ha2MbUGR4H8NEa+U134T1mHNUOb2V4hzftI+yJ807L
0ME4dfUV4CbjUA/K7mvxs2ufmRCk/1078X5oTo0wgxVQorGsH9rHLtgn8w3qoL+C8Zw/o0G36b/k
X2YGdNxWuDhXl92D0CGB42G1lXHqxfTx7agx+6/xS+hurLdLFagdZu/AFDyJjKWZIalC+G7jrleC
DwATFm4mIRvvGLwelt3nINHAT4FSnrzm3Hfk2+XsbCs7l21JHrs8etC8/oAAthz/+GoYmPjQ/V8u
bLO2M39HHPO7nUVfDge/GvVtqXQJJ0Juiz0FNEvbaY5N0RrnRk/zZYS+KS2BVQwvksWzQTY+FYbz
vDDRfsHyyem+COwOlHBYX7mC6oZm/d+5lmwS66qRNFOJn7mm9Q1e+iR2sif7QUp/LPsOF6iwxz5M
0YkElW5w4nQUmHvBR21AFIjKRHXkgR+lbSh/+faAnN+trzJxPnDqqwvjYzYWLBazY2DBGOQbyld8
W7X2TDaUBW4Z3QPfwKGbsRLN2AxlXm8vMbQflKZXeMrdHccXeZjnnqwLoGJTVVADJ3LzYNFPE3HE
3jGBmBcj62Dhzxz0pewxpZsU5/cgilllqqd1KZMoZtLV6LF0P+WvmcD1xtKc/63/CAgVdmQO+10Z
f/lBPpwsQnpe0gWM9maR3lKSZ5JbE89NdcVjhjmNgwn0fG/q9KrKsK2ZLG7mpRiNVowDwefmgut5
CXz+QDhkzZVzaYTYzqJC6l46PooblgJv2RH76uen3JxgMr5jwMHEhLIAxANNE2iW/Vg/yxJKsppU
ZK1kdfci3y+czvk5Ig/K0s4Y7SP7A0mcY1YLErOn902IWTX5FTb+kQ9l7x/z/8hbrQOP88jUyaLY
WHynGn5699JiENk69BiXO96ZBWArAT8iHw5qZ0YC1Kf29D1MiPf3/KMLAKynR8g/66YTAUEnYzTt
WLFo3uMagxknlNf8IkFBLL4WJ9ygoqWEWM+53hztL/nrAg4okxIOwAjUBY9gD0nKGF0X2Ekfj6WF
SQkWnZm3z9nnlQnP9FtJR0+nRkIqPAfJ2eNSFB+ASVo5zNvPXUGKU9wj+MCVzq/OZVKz4PQjWtx4
7lzmbQGKvEn6Elh7qKRWTiZqtkruWge5zpnL8bICBIma2JYczXPikX35BJ3fofKRxBQWwheX1HYF
1YnsDic3HV3q7YVnKoJhjv2e4swpws6omdNTJsyAN1XnEMIhk5bALaQqexcKFpsFrSOzGHuengvJ
7u9LuvODhhSM1+W9JZjRe+guT1Cfz07VvDeaTlM9pXp58SPA20t+PPd5tSjltFGUujRwDTkOVqLN
FbAJUMHVZZ4/0fsHt5Z5R8lDHKpMSN7zQvAEFZ3vxr15Jp73JHlY4bUvpI3L5xXuXumUmHvnuqWw
gqAoKc55X+1fDrFwrkd9DyWUcf++cOZZfQkAMqzbEnmvEwvRQsms8lYUS0NFxTgxBOX2z3012EGn
73tb1I/8ihIe2dDkFJM98yHGkdflK5NPx/MbfjLdbCM9WnZi02hgHlgwr+GqF+ku+wfZSfHefraf
5f7l/t2JNqdWrMpEul90Fcz5kixQwQcEjFvWlsZ5+cU08/q4J6BnZN1qtnzMRNYN+ZnQ7GnG4XA7
drbGd7qcQhxffLbQdDfjRlM2RLgc18p7QUjhPRYYFhfOunM0wlSXPlQZ5dVzDMTQCH6B1vZWlmSo
iDYol6uCZ5fJZyiWMuHhOmPYAAl1JJ5eT8iUt6DvcZj6+lfmw/3MbFVny99MiMiK/Ht1U5/JtsFu
2///3FgQfKarIUAr+7OZZr92U2OF2OcZ9ISt3PYd021Zjt1t/zKd/x6mLuY0jXQXLWXjkB71Nrzx
YUuPLvVAZ1lZdcEf/ySHc9N6DB/TySjSfTChfPwIRjDiuDZPPTzGobyE3PDERv+kxOHD19z/rt8/
Yt65DOf9arb9qi9a+9/JiINPa8/lWnl0aCvC4wNFjqMaFNBWjvilUaaDzn2wskLj+ZebKYxMyi5V
TdPWyeoqAxi/aYck2fPn9tP5+hwgVrPjuf7TckjgCx55Ek4w7JK1xDeDoxYGW/tIS0fgkeoZ3vdW
DT3rcpAdpwP0oy/cDhCRCIV1pNVdg/C/kePN9/q6tPmS2uTq2UEE63n2+rJn6eVsVmPNX/zXzMOM
WO9ziMq1DA2h2JZ5l7Him5QPqWHMwHP+zVjQHygbt/8wB99UEMFFTkdH4yMRuCEwmPBXw98eaMqm
oRP3bSA1fs9yPjZkmfkXn2rwwFXkAlF49+NgE2cTNCT1NnsnCiWqnP85huPj2/dkbFLxpQ/BYlNj
hpZwWzDLNujDYHkt3iRnMKshRsu13pW4h8bWbqShn0+VC6CUnYOlTwgTQCW3zETbJQA1fD58KzVT
SscCXOYlcs9SyxLcgxj7L4IDNcRpBqQBNwLfLqMzepkf90MW8UR64QvA+0PDrJtIBGh8oyL5Ae7G
eqoWXbwCBNajAFn/vY0KYD8XmNobELKvumdq/NBvwUOYaxmEp0Njm8ZRUU1wPLTDuhMcYgliKLni
RZujA8rBN3Azwjjk+eeaV+cKOgRSiEQhPDoVCBmwMu5Jr5vK6JgiG6jt/PO5CI/y5IhKzZ2FR19S
O70ZHNaRUiK7Ld1EHCUpWh5X/aixW3xo/3pKiKKKp4aVApF1HVetQra8XjdS8+YLcyanyN1FGvEk
8wcXuZA1cDW0SJDJ3AavcztjBLbMlg+V1aIVuZ+rJ6rN0+OkmdaijG/1xDTyGF7OneOtcdXE7fRm
J1tn8t6Zv+b5bHz9ndhghngDjttuzqm15Ty3pEe+3o7fMfXnKQYnyk26r6Rcx8PiM0vxcN314jeb
9PJYeS4RJc7t9eFUjmFSrJYLe1nyviXOVAukspXMfry+7lqpRJYtLDOhrUDnhdjPW7r5iMJ6kwhW
uyNj6+QwFQPDrJfV1QtMk16dvk+5uHCsa+sWuUqO/Zu8EtVNNNbYRxjs6eEjB5vXJn2pH3bpITrB
NqOROSbW/5YJoYEv7Wf6Wr3MN63tsrkKUuFt2a/5shXJPD4mk2Fu148cK2Co0xJ/4XuyOBYP7vH+
+6Fvi8aFo28N6zPH/ATMk7wtG/s72XAuO4iuH92JufsuksbZZ3dC6XfZBeIFB93rnC/e4/N1qm9P
98JzvcUZuH2mV+Jq6aSyycN3ci6WJ3PoxGFSkRV53uRcS2du9f1+P4gRJ88npnTLz1zq4Ji4Pnqv
zMrhsV60D/fVeLM8dZaJ0e2RHCUvueYlnhnfn4+v8zJdfiaZNl7Mwew40TR18W1Tf+3FcESeld1O
kZsRxxjJldObuGopWj5FkqXrFhZiMb8ul8/JhP3wIddcZwD/m3X5tZtUF9dL7T4/sAAWjOokuj9r
j921MXlkhvG9EACrYp1+1ufrTH8ZvTegOntCg2yY3+55GdzZGahGt7//VY4ph3zIn0tMczFJCBTU
IchZxZLrbuW04g/CJZSU6apzctk3250ait+Goei8ByoPtCLzhg/ADCnYvSDpmCZFOedxFLDriF4N
o+1dfVI6VUKUoFE0n9B24vNQP1QosMvHAqotwjm+YuVSTxcmJdLjErl1/tVNVnValVt91Zp3pOP5
/0Vvw7l110K+KW5RSS5tPqGEEZl6psSpChubp2qiEsQxuUbmsCplLtvPCM74NaeyU/69WKleLpnq
dhGpZyd/saOgpezvlnnJiZwmxUUmLuHqei5vEyq241V05L1xuZmVxNblaITK4CQFNlpdn2Nj+baV
7qLQBU+Uu5PC6+Ory17x41LB+HZft8XqMd/6uperra/XxxQuIKIPTE0LNTbNRkZIFscSg1q50tfU
kVPyoUor/Hb++BKyVnkUxsqc6jhRSBZbMlwRbMJ/KcbLr8I49tXi1f3x9fXEJEiUxun8OPwrOMNv
OAi5j7GnhoGg6WBBXPul8H1rwKmK40grW2ac42PzbmiaQ7cNeAGSeM6SfzZU2qiAS3adNZCy+xuQ
Net2Ni3ayb/czOme/bNxp2sMYfKglcy36Pbq2rvwYPzjO8RrgbdyQ1ibSDemV+WRcvjZ/CjFg2ff
WT7soXpnJnqTWJ9yKddBtMYEETtFYBk4gjtDleVbixVqJVKPlpGw9vV081CA3Ucq9FMVRfg9f60p
jSuvnjF1JctNvf4arYe0oP7h1UtHE6xTM/bzXDnD9uC5jn/tFwg263hzksy2Xo+tHJF5PTrZYNBZ
nnMktXN/suRiiMK8Wy07y+OlvI+oG8/Z8mO7rp4/l/Xr54ptfu06xspuQFY0OFkM7uRgHs1vRsCF
3ShwZWN0PqtvKbNcaoFB0WauFKQD8zoBEG4IzFEa7RKPgBEgyhC3zcq17FNL4I1KquFv7IQZdFry
pAb9TSvUz9m2KjxEmOa6mozkaN3EZpEhf2llqAnYreSm1/65qRDEY9nWTj0yFmTuzdfenc1yXDr/
PWbnPyexBN+BrDsDEOiSjXreXTHRPBczPTI2xdeDQxrQfj/I9dasEBK9dHM5QMj/Tne2A4d5rheQ
oXTtIlcsN/N2eVUIFHi/h7a7hLLANUxaurS28rkMYy9PCovSrS5ts/morFqT9oUV+byzrK3Fxm9a
yxo+Sn3T2/+iJfuPD0J9UnhU1jQwNp2Aa8amaCSwTsRRT/+yIrG2use1gj+W6G+YNXkpF1eRshxD
ONIzKK7Y2FphmVn8L/CwkkUh5b2YLeJRCdbv0sT7yVHmczfMfWaVzsf+tkPw1L6P47/MSfu4zs7i
WvzXSRSlrnBW7/Ovdf6WDR7MB+ofU9N0EDLpqFMSUuDlQSq0/9Xyhf7p18WHbsC7dppmR9n2zc8+
N9fj8y8DrQ4rfy/6VXEqNoNFa98ez8iH8kaxzqEfL6e1NLnEsd4Du7YV9vBd2OVX/A8j4hNK9wUZ
CzhYSIbakCaGR/ryXlTM4jD4A75Igj06f+68NSr0vQyE3delYaaDCKaOHiyD5DQ+Ps3i41cr1ks2
j5VzPfu5KL/aqWoY3Vfi5de33eKbGRqq12t2r8V6cJpMA+H1M/KVqZ7rm2ZuNOnOW+dpcHrIjHIm
46bJh/7k81k/Dxe/WcOheDf3le6q4KbBWjHMfqPDa/1a4cJT2RdzlVtpo6YnNGkpXFXQy3+5lvli
pJeZHUGCvOF6+4GPGyo9vnUEgXqz/UtZnIq3zqKqFo53bAXNSP1Z3tdT7U3zPrxWrn5IhPvCvn4q
JZsGwM2EJRJosHNk2mwNZoiv7gPGgDyBmeJh25HQ6xHiNZPWQOlJl1de/HvlMxWsRcurRrb/asWb
cTj1pPZqJBrXTzFDxUcVvLmsByD42sxNOZ3779aL9wHMpVtb9onN2/xmN5J71yCjaD9+DiWIR9D8
RL6P3tQj9mFa9Eowu3rWOIp0brN0Pz6e9LElDRARA829gwT39T3hDbAMMyf3ZFU14isqJUqLRqQe
qURZ5G40SvPPXIsLTcMLK8eZOO7dMgWcsfj+JSBiMUc7/RcFIjKrNh1ysP9Gf3N80eO/qHP3AGYr
D4IVsP5w0nb436bckfqrnqpi0Vv3YVjW+WGa5pakmz7Vd8YNmnaVdbKqXX6OLqTJP5MfTa5+98Gl
u7swzqGPQHPAVcZNi3zoh38emQ/FhsICNVg7rf1V0p/MO94TDYiHf9JjX6bd9W9otK8Fgo0VAzuw
15hmcPkLdxEB4NPEYftaf1Ca7LhoK82ZZyU/1OhyNiVaUxmGp/ZV8Ch7fVpEpVpqGoolmYBnFGfA
xXZsvBhyAWNTuJlf8zHg4zDVPdeTI0V8MgBsMJTcPKA+e5RBpumjY3/RC5cz9vQe+57jGLRe5hz4
bv/4ODffMWx++vuf2VGpvWTmcSoXEzCidJPWECDA4LZ879+bERGGkWG0ee+eAmD+792Xr0YH5mbX
roFnH7/WQOU8fm8q5dTUyxhztvdlmWlmyMtOZsi5w0LeNwx5inpg2YmYGlO9MnAg/rv4pvRwD0wp
4FOZKX1jDzHPvhfIeg8gBPghvN+2qceH6ychOWeLC8wRkZnAQGQWQBYFjcGWvo3DCPcoYnsIn+86
Suc4S34Yi52DRseP4KsNUnQNi29cwsdP+qHvClI1RRpQ9WoDZRMdwE3vIbQl+RMBGZ0cSh7XwW5w
bDz+8suvi/42R+6aPw3m2kAI95aWDJ/m4xYCxFbdnKG3Zxi/wj5nKvsMn38avHCEeS82Igiu+tNz
8ZyAYNLxYfp++Cnra35nBj5L4T3I5wAAc+kaLqiiDh+R88dqCIWCX+X+7VcApxyGFliA8DT1kVwW
ckpkk0BwrAi/rz3MCIfBwrfgFclefqwIq1Mk++X7XUcJD4up0wiclv6JkFf1VxgZoCe+/w6aCwI3
69yAFG/7218LnuAXJCfnGkikrIY+HaaTH+tQ2Y7O+YoGUbEnxEfcPsJWp+/QGvXLZ0ChHUf61Q8w
0kh2SX/OIDhWv7JCA9hR+i7HiSlqaCs78rbTedZXvZtF7xpO0+6877/mwYEmO0XY9Lo/GQWY6jSk
L/xxLfM+gEsv/qmbYGz3C9Z2zE1dkguziJbQXjclGQTK2/G58+x7BvBLr3dOAaYvARxNwkrJpn+D
ySQPvJi8EoBykTJ0H07c/Jmz+rL03gZykMXwH+HyryPd7+I+fl1rfGQHCdfzG855gJ6tBFo3709+
tCfxkR2p6ybMSaNPXgd8/DZ1crvCG1KB5z28+jBHbV+ml6F7CURNj9Ks1fRBvr8MGywonxK2xMvU
G2aaC6mF/Fq3h1fBH8x6BZUsQbtosuBWIA0lnloBJDWyKyWlbKAv3EPnZYdyqzxTfnZsGJsGoP/X
mE+YgTsYdhG/Jaav6ZJ/k1m4wmPRqr6G4H+jXTUhYNKkwfL67333/DyGsUogNr8xQBPrM7qLEfcJ
9LbHcWOdAFviig63ogOCgPwH0AD1HIvr7hlhdllpbhVZSzD1iZN40oiun2ocRqmG8bf6NhGc+19S
fbpuCQzcK3Ib/GyXL4chjqr5CP54i9l1DIXbZoLC/j6+9ZL9g2LZRb3ZAcb9cEMCy+Xb8g1oKDFz
bsmSLyjkcMFggMt81AQRJT4Up/+nqZDb6BfSxsHsUgFf4K8wAnrNHt9vW65d4/x3+1bmZMeZXrbJ
ghOSf5thp/jM/Z8TFeyAePPy+EPONuYLkK8Dj4MxZtFymPhJ/QTO3asXbyZ6vs//SDqv5UaVIAw/
EVXkcGsJUM6SZd9Qlr0GkaMIT3++8ana2tpgyxIMM939JwSojCnto6S8Rah1/kIrGe+VuC3AKfsK
jswCmbsNAM4QXZBYfDGCE1oq2pgvwi9PApJsTjhaXnoSp3IRL8pz9EcE4Poh/b5yMEzv6PZIENwC
8Tw/WRFA/KnXEUTUk4SaneQbZJEA4TBkEig1gCmrwM9OcCvQgkCh7ncZNtf/1H/9lZOG56rZjv+A
WVfJugF4BQupmDl/CSjWId4HrvdfSctwAE42+wEKfBwEOqRkYgJuQoFHZw6EQAUAfezaPthYeIoi
/GfYGpm2cV7/LWEeAyQ9ajuXaInyJc8f38gODoO9s1z2QUF013Exng0c4T1ewb7KNI3N8cf5krU3
/8WJ/QAIYDmxQaYFHmh/exkydVaZ9QbIBnOH3aS6clKwn/G39sFog2eKQ/j/kgEYg0qF98Jzx3/x
O49ZsU30P8hM7MHCzJBQGw40zsr+399Bb/HUcUKzCXbXilCoRhg8jp8BIarxXeS8UZCvaK6O+Lbj
sE5/1/vJGkh9J+QuxjdNE+kFd+EQohH/VHypdMxPVIJP5AxiFOtB8oHbxDkFDQYy+zfORNC6KN9Y
kcKPhuUZ/pbfQLvE3gHeF/NenBwCD4bwlrCB/TARNLn1IFA4aO1RwfFCDI15hmEMTQw6f+EOpBfb
Z+2BdIFUq6OLuzDzV/kX7SNPOgNh+VfDp48OSf0lxjWaPL6JkBNVPGqM+81fJOUikVgn1cKd0FQx
m/vbLsTSZtSPJxNeHSjdTzicHgRbhJjbg+hUxqv2np81GBWs3/6anxNihMIjGAYe4FDBqepyPGHF
ucaGzC9hL8nJQp0n8mn++C3h1TjFbJci1YuzkEXEYulZSjyWQC2cckz1gU1mic+xyuoS4Oo/ued8
at9ZLxBggo/wqL1rj/JMSaFRExkUYdQmKucObR3HJ8cp1dggFjznCgo2ShMKD43FzHiW2pdBDmfP
g4OIh0P88zsrY7yyf1EsK5fuyMQlQ4mwQ5YsPaiqWER8BSjpi/KG6pSvRvrA44drQcu+JpyV25+G
fDVQS+B0wFH7hoSEf6Y2oq9k8fVcDR5Fka8xM3DefXAeYeDK488pwM4a0mWiGKWE4hc+mnyivxMT
WtaR0ASMOagPkWAjLPkzrxUGWyAciFjxFGVzBRbFIIZiiUE6rAeITagzUQ1AkhqF0J5Ni/2KLwBs
Z0PDHR31A2aH4CKgo8Cl0PiwOQqxIQXcqBFMkTDtSuYC2c/LE9o4YkYUv0auiU4Hxr/YWnG4EY4v
ZM+zZRFgBfiemV6YrRDGYM+DsEoQ4HCJ4E1BhlPmL6QV5B4i4oSAwQuzuYbMf4R0HxKBqnuDDrNA
uAsL/L+6cSqwiwPgo3bRmdzzilP4Yq4aLQtL82uDIzcw/KlyVq2l+nUkL0L9og6a95wwgou9sEu8
V6Z71ehswmjhpNlWRdrZ4AHhTKaXpOz/mrGVwmqN9UoKntjhSBmlKaOldDbZiEXgXQTDa10Xk58Z
yb16NtfCrmZGpaFOLLYNo3Eb79SwQVCdkrZYt9vWPio0YK8G8DQuVqlV+VJbYqfX+qOpPKxn7Y9o
5o2QQcpLmysNmTQjI6SJPacl06fE6kRBUT1yTiMEH7TFC3Skc/5FbcWRZKXbyrZ3CnzM0HBDKf+K
uubsdPrHYFKLD5REtbnHS0SprJOSISvVJj83Qi9PgkNQ5x9VCBwRsGUc8nA424oFMdxuoAlwFcBn
JWz09IGdTZhqFu2iH9KtnpQbmZJulxsIV+B+dc5e62rgBkImk3XYL7OG06VXzFNkmm4WWtxGh+fR
CLJLKAE+jtq6ydTTNLTwrEVkRpw7WK0iotEcbI7rd8VIlhnkC1g09IofmQhV7eIZSpMbZy+kPlYB
aJH2DXGE8RVenXuIUSB9LBGyq7GrYuXiP3RAyVx+s0ybfg6tliXLYoVC3MIxsRasV/3PFAEusTas
29Z/Qp+Od1bvDsoyQv7SLqXoGHSrWNrZUGLoZidfGv1kZOMdYO4sRsUNdH+KuZkrAzeUwkPxYkgL
zCZ1TDieXsqAFPfI2JVyjBtdo4Uc6Q7GLP/WWsiXKBo54N2QYRiZfnhi8C55RDk/eGIFBW/8YuYo
wLR5whyVImBCQ5R+BFwFB522yOaG7QJxCVY5durtvRy8LMJ+0yMTNh2xuPT0wW1wJ4C44lJASfIc
h1Mlh+jsqv3GrNZmxif2QxLFkrtBi9hoS0XG1dSXnO0UfNf5KcQFW9s5g49x1ctAF/MeEbCTz18V
c9mLEZ6C/jNXf6rhNLHikdWXyOa2Zb1AhB3W60L3VUSUyBHaHSBYYaxi5ZbIfltcFeU9BB6ulmF7
UqqlLAOuLBv5GrSemvldvArkDzYITqjnczu0S1lb9SkSm7fBcOGX4mBqw2aMF3l57AgX5LOjnEBS
x8pAkD7ue5wk2w0P5ZsBMzE6tc9rg3yFVeCAHU7ihZNTfIDWapeP58Jk0P3axNQ7343f+/yBXZad
DcMRAoowYy4PHMTcEcT3HKeMlQgu2LD1ovhOimXNyYPmBPVIUc11+h0aXkxQwxmmfjW7ughcWuhP
r8TQzvHkdco+Uruh89a88PVU1wzN9vZO2mRMd4BnpQ0WYgOwhx9Jb1xThKzJoyT6lt2bmhERLVRl
aUOAmBy45DM7mqtbQK2QJGYmcUXG2YDdh9h3GW/qeXrP1ghNoHLMgaoxlpoVN1KZlljs+NoenBrb
HZhkf0JhE18zzqIPwF/B2cd13Auua76GkgTn+5zp/sAgrWaUxiMH99b4Fsj4Hlk1zkNH+ahjh2n6
7PQWox8cIKhHCnwvxeyN2ykqdoOZlbOnyYbYzsHzW904xERIUrjY9q7iyb8ToUU47eUbnms4+ZwD
0Nygh2L8tyneC3zsjIO+wx/L5cMt0T6csOs08IKx9sGWh5KRWA/tDgMD0gWdNyZqItqGntnPhEEn
hFTvFi2RuXrdb/XLzuLm5AwQHHQXXhRPFLQ2wTTRUoRXDR5TSth1Or2I+P6arA2GHzu47TNmqCZj
OV5Y6FbekOmcULX2/p+FVM6UHCEjPTEz3OC3Oemu4dUXuEtYdYvptfSNn9YNb9BbJawwWAsjnoWk
wd1a3HPiJagOhqDRQV7lQjSM85wCLRYrEj/4Mrfg99oFkRCRzquXp+0RId6hJJhIedGw3OgqN41L
qIJonfDCoVzxWc10QzO4/d8I3XwEybjWvT64it/TXvZFmg6fD9n1XXyawtUuEOHmzgLIP7iiB9gX
b0yKVR82AZ9cJqQBL8Bl44o/s1I3NxQHzgJCIAQEIczMlzAy+fgPkdbE2I9kO5gf9eaONAdBpe3H
FzQZ5abFj8KjOq5cmAWVO66YYeGLp65ec+MOf/YLsp9HLsjlM9sFPm6r3y2mRSJDjBIHo3+/YeQN
9f2CVfrent0ga3B7cR3xaq9aYJZ/0A72Dg7j6Udb2rPIbxbq6UYgwzz21Z22tDZ1PqsWE8881Thf
mm6Nj+Y99rUP6WLvpg/nUi2Yh5fYLcZbjhyWDm2qSd5KQLDEFhNbnp9R1ObjLwURiuwKQ0HswO5Q
e0XJJii6WCZkkHEp1YDkgFcu/U26Kx5IHN0esJFxxxx/mENPV+a0xYzzxZpgHOzKmDWqIGLCh5Kr
hRRmA5sj3jgLoG3ykfgS6ohvyjl5nDE955eB3oNv8KazcsbzkXt/6RiYCAVJJi8ExMMTxXrjoWRR
3uMNKkdno8NiWuKRUHvcCEbPCcErojc//U8PRTWLewufHL9oUVz+ZIt0jnhAxPINMHL5EHQQwiGK
gywT83zt24IuilSAT88W0Li4DmxZTvIJs9+PlonJzLkYS8Q+uD1XbrwK5/I7U63Z6Msnc6fQkzJq
o7eYp/8k7tYrxpk4/ucsQ8/ekfU0QOByhKMlj7V24U4ukSDRVUHO+ygW7QcHMMUp/+1cpJ9mHc6b
YI4J80QUw3ykKZlTeK67d3KNHsaSfRfJoybCy9GEOSiWeZoEqMAHEQp7Arnp9cyVNXqxsJ7CxFAC
0cDikC/g15+MmUMCmwH1t/9NHb/eYCwFYRkkGxn6FjWZ0FJX22FdbekIEA+saGMI5W3+PRMUrrP2
QbPDWIpBgUtSsS2aE8LaVuOnhnMHw8l8BittgQUNXjMrvFfwfnix2iBGKnvGBqg2UGR8wHemvRPa
82FOI4g1BUuL/g+r3036A/X9FwsJvEDKC1qmcHqjREdZR0LMkkoJ63QXH6rjk3hAPMT+oa0AumVD
ZienHOQR5KjMsKnbmCtpD1MaTBl3iRVtsUkSDqgVVGcehxt+knSCbKqiYN/k4qiNiPah26RRMFBG
8bQ0XzJzqGaHOGab7iufH+pBsmecTU4DU2xhoshkjGaI8sR4MEoGVIV+aD209/BYw0p4pHOZKRaB
5eSS/WJlsYF9xQSIl+dD5X9yg0ZMm+hLCpYpfwLAgenP01piLPJnYYQx+vPEk8nC7n+FIADJP4WW
8lYcaQK52OUFZdS3sDcjIkd3Sd1y4IoKBXMP4oaLg/FNShH4EOS1AH3UF801sxuIULwSUZqHUmhn
qlN3Mv856863FvofiPnNBgiMjvnwz2tJUZeLzA2qChBPOPYCfadnZ03hJ4M8kIEWJgrcCXH3Sax/
cptp2GnuwOZfpO/ZX8UJKHD80m/DmexVcA+aT0bx8G/pw8XFnOd7Jv10vN2W/2VAr3+J7pZuXT4l
9Bnl1yjfFQa+9karfdsU41ohREjmkFiZ+D0xu6dtgMuIjWV2rLbir2x1cEUJzRTZ7iRGm/R5RE1i
UUXUMGt4Wo//FJyv4HTQLgPZiZzCDqcyVobhjnhZw0TG+UFmbkNkoIjpE0uQCbJ4ZIgbpKUGC5VQ
3YSTjy7hJ0vd9DtGRwNh86vbVp/VEf4wThIYG2QrOXXxDrPeeciIpb6SfntkPp18TmveEONwolYE
9M58TkypZ90J/O6GycS+PsTf5KufUfcIIRQXL1uAddRwQm80s3q5g54WOwyyFmHFYUEGQHEYbB/z
q/5rOAOUMLznGQ+4EnA6uPzkf3DvwG6NU1iseVaeqCi0iyovI32TQVuSXfj3T9U32w3TGpKbnWaB
03ds00ocSBtQSFaWPGFZ9Se51JD3KdxVYbEEo4jbz4Sdn8tUoflXfCoP3kAEZ5sO7hQcQv0tgfID
MnZG7U6OJfanA/4XFtC7G3FzoI0/t/jJzfmWA8N1Auv4lpn8QUjArF4zzs7XiQA0CAQ5ZVem3UwD
mVr/w9STLMWHANoe6f6P0fzHVndKF4axx6szR5HfIoTQ7fDr8D6V/paPG7XgtcJfXT/LYkXird2s
jeEUamtNpz7I9b1lGot2nA522/sWwGJRoqo19PVUT9dXQIVMnLCqVQu2OkOx9kmpXbouOsRtfHol
wRoM7B/DlVSgf1hniRuIE7x8i1DHLusG+xbg27X9r8oxw0Du6mrvGaXrDLorctGKvQ7HSLFRzs1/
EEAwtIQaC6Ywwz8Lkh5ytjv2Zz4t33wQPg+o6g485Dx4C2UNPfyfWGBMpmbkj3JbaLrWZMyeMa18
5y2I8E0B970GdknwhcJcmm29Dp75YshitwtorrVhFXaSn1Uw9V821sVAbUlzC+zk2unsX1OJpnoM
1A+9tteVayXdegzRZ+r52ojJhmmwSq/8ES6/qmgLw4LWV+H87zhQ9PKVpC8i1VrqUD/DhOPeVryx
QrCRE5GQlqs8sv2JkWKVQKl3HJyVup0STUvTwBurSI92ni50efSkIlokmt9qqTsMlaeEAGKFvJPi
/JhV/S4ti1VoRqdJqfFohYuFYxmTiAfZyL0Ur9jBwtQ5S3H2LTty9GZVl+dT3vVJedRs5D6T7dUZ
mYZNvjD0/qc0T2lRH8ZnsIhtCvsWzkO9dBqUTnEHO6/y2pZJWVTe8N+Mg4WOILFgKpyay8rI50kM
INIc5bAFsWFEEGEosUnVQ9Pz0ICWKafAQuXXHwYsTVK/ge0EKSDngLJg7Hu4hyVk3dk8AsxL41MO
oli8NM9gLKATCpJ4VbHm2VU4JCXCgEO0ikdFFWYTqNDMGTOn3t481XVizAuww7D5bApPfZ1TbBWw
TkY58HwtqmDhoL+f2Iybg6b7knFsZNR2IE16/Mgt+j6Ul18GTsWpa3MhLNvjZRo0APD9E4uoH3gb
7WGoQFoKOH4dLm7tOeZRt4uvkOln0TNNV7/05yGD5Nt/Vw5e4vZW7y5yvsmbneVgSQuLWF7FBUU/
QfQUOyS7ga92xvtL5BPWQMn9MaMfbDtPTsglA+GYFPQ5dOajtmuRb5jl1Qz/oaZpYZqIuiijnis6
DOXX4/RmICjRIj8yb23nFsV5qrEFZxjEtjUCNzzZ0NN24MTHa5p9qNzFyclJN1W9qcO1ZC0SpsUJ
iErwWeXoQr5b6fOJ9GD6nESMpv7PtMi4FO51ferWaTyfJ9EeHxdy5+p7ctMczlj7WkxLS/3nvNZm
c6ooLjonmEXVUR+X6QsgAQdHZI1JvIqzkwkBKaEJBzOOlFtV7EqylMzmIRjgKSFEt6G5TzoTrXfT
vNfpZ/n80tq7JSWkXG17+disMBB7WY8qO8ch1XHzHjoYWkwBnNnNBHo1EeIIBszZnlQ7jZRj4MKi
htbwm7Q/nelpDIMVcIBngD8iRWnzPSD26zamsi1we46Mm1Lh5obnUn9/IQExcZwBxOojRiUxtr3p
e6kMK63cR+GhE/KOcF9iIQeaSMOQJe8mKdpGuW11JqvVhQKkIo2Ybn6V/wi6P15plpCSF8Bmlr2d
NGGMq67rWKYc+XDihqnu3ujPE8tZWsrZuk54vwp8TGnLjaEkFKWjitgAj+eTmi8TrEteSyNm1yd6
+5riMglHuo53Ecy4p/uyl5a8s22kV5jSVf/S16oooBMfs+gyEIiZrqPpX2/KPrakz5WFOSgeE0m4
VUEKqvRsq9su2eX6YmrZqSmLmIzOW3aYNqblcPa6vR7yXR98ZxGfp3C7aik9F3mzziqmptSNVbYr
yM5oFpEJg6G9ZM1Nh81oH5Ty3gR320AQ5xmU/0G5sYsTZ5GekMqIUd631ZxHNh1ruNXKyXp6Y3HK
5Y0pL3vF5/ek3r3qPZorCw+73IREbXM+2t9qcFZlBIepD46tlCsLGhxMtmpvDteY3CyiZ6K1pP9m
w1LH7UQbZkNzbKP1ZC96zVNTP3eWLY11+/JLYyHEa6SBNQsLwKVtLz0OTvFv76Caoh3BETB7T6V9
D3QIG2LZ4OegaTj/rQaFMXpB7Vg/MiZ46i2VD6/q0ujYtdF+NHcMNrPq24GoSSaByeOgOutUQt/l
Nf3Fqoe3uNtl+plBOl1I826g0OICyO2nYyxYcMG0zOFkljtV3obGGlWGuRj/iutrj7NKiOInn+Ww
3Yg/gavbEla2jos9TvyRs69KX242QXHgX/BVTBmfdjnD+r0AOuObY624u4jS7OGY26tUvybjR1c8
BmsV9Mugur7G765f6tKtCTY55FJnpwVbw4IaXd0iZ0kekwbCas6xb7YNzyYajp1ZYm6HoVZ1lLkG
sXaL1F8JR1mjIVdlPPXOmtlcSXNqZnDJzxI3tc/dOrhStpHQNGF4Qeq54XHwNSlEdV/BtHLyiIeq
tX8vljgbma7ygLKzMZnE+UyubmVzDBcKid3a20tCzbWown+GgUnlUdb8EG5062kNTsfY660q1dfa
1TNZMhGF927YyyjYd8KpTKbbqy5DtU3Li4kpL2VLsqQ8Sp1laj9M+xzx5shW2xTTfqSNonMrDnJz
jeR5fCfLHD/Oie2APCnTfCc33TQ9B1aZw2CVLJbOL61TQ6YUjBr0uUwrwuMYCu7kAmVxtOHLtHqR
oYxlz0vkfW7+xIDfAYzIeuE0K03ZBNYOyebT2I14Q8LKTjkorkZzVkCl0pcym4hMCw9q+ZugUO3Z
7QfDpIHFFjh3nYn3k8+7kOZV+CbGLZDPySzAonrmEuE9YHYZpZ+ejLZD2ir2grdfTXgQ+RrVpKos
uPiJ6hvjWp945m26nfmrW7XSaqiPCgai2nguyrWGkCtaIz6kEYzV7/jDkfYlOA1sqqo7sVcn1Vp2
NilIqDJ9G9LakE9ZuKzgOphG67+k7TTtChjbvXDIf54zrJeoo2MA3lfIHBJ739eph1tS3mqbpTqI
JC6yLkLEurqfNOtq/Hak05hNntNmXpdPvtx/x7CVcgmQU19ogO39DzP+lI/PiHpClJwLTab2y1Mj
danbSMwQm00lZV49kkqs/bLfNzk8ElMcwqeeZ0rfmqk/OBDXCs/ivAg5ZlL7JDXHlCqzKtfsAzE/
ID+IaXxIKLfM0JcPoUX4mkTbkXFOIp2xVeNBCtnRpGSjknjVIuklLZqBeXtSZeTs87ICJexOse1b
Km0AVE8bQU+yAktIAEodyF1Zvlb1taG+j+0upFthkZk2Ih7fePlDRGjxrVc+c+skg/WUBc8hxV1L
sWq2D804MaBAgOMwfKqGhyGf+5h3tw8R2L5457shuWJ+6ug/GYZvXHFwgMrRqf7addJpLL/6IZcj
tQB9tSrLd7N6rV9KfFQDi0g7BYeMkPBzLnT8yn6iniVal0B6kpebyU+dT9fpFbynBVlLL+SEUbgZ
FXjKTfLcpbr8/Qras9Nwg4u7nPUbPX7dk5fzZVgthuaveTu22zrm3o9xe9I0EJ6h2dDxzI3gw3gO
Zz0155nIVaeHlzs8auG4yZKLPnv6k68N/M5ok3sn5gFYzM4A1sTg9k/Lxj8ytvtfqMUtYZINn4aW
Fa9dgsz+Qpl7A9xljjCc0pwiNu0IWPOFx/KIWxlmzrxDryAOz5phZFYTaVTBAuEJZ1s7Rc0Si9IJ
7w/01vADyeJSvSddWnrAxSRb0b8QmpC2CwW6PVsDcbWWJ4+issCnhgmk7pwr0i5Hj2w6WuFOP3YM
thjKqCAJbsvbISE1neOW0mgrcvMKNkvT48CrX/5k/MgqjaLvRG5jz8m7A00kEhznaHAvkY4O6DXs
NPy18V4LZoBcz0zYuLEn4n2OEz+2PiYZfq03puiQZ7jhGF52ixmpgIXsrG8cKxgs4QAnBqvspm+U
v9ltPIKoZL/aWd2NR6bXtUOIL2Z45J/t4w0jdvT7yZvyM5D9QM/258oT3gC5nzd083xCcgvhHVGz
r40fhafamIUPXMB+UOAxq7V+kkcHRGjM8JfDFICc34dzYWsrnbf0PsJa4vhBn8fP0MD7hOjveeM9
6lttWS0Q9UFpujDXVpbq1rhYP+apAjlhqI83VfCZ/cpHZrFwjFky2deEKeJJ3uIJfwm22a/pl0JZ
sGPcCV+khvjf7qdl/DG6ytxaE4+5zEiP0Fc5WV4UxBdcdFb5gZR1vz4kOEX0u3qZHgaY64Kbn/70
O7Igv+KP6tTfnDveG7wq+8mCMGkMUdNlgnKEAQEOQjfi2L626Bl1CBWX+JDsCsSh1S/pw0tIWTqr
CAjr2zgnsGLAGYgbFn9CQsjwbcJV4MZFEP/JLVK3XHe+nIoFGhiOAeCu6m4AWWA2SB8P6wHeFiPN
/pd7jVEvVB2RR8czhFYGX3H8UsmwvvGU8A9M+5RvJubAtvKJ+1FAUnrv41kTg+jyVPylPzFqx6EP
gIqsEBBBvgSiC6lhfxaI1Kl9M0vgmiD01t+I4ywoHnbFo0bjD6fKmBmw/T70k3yCW//IoRGeqjWY
oHCEYy92PjQmwz82sB5OOZDgLSblUPbIDLt273h+GT0181t6xeww8q0fRXtTd3PjoizzawgBGlIX
bn1vEPlL3iI/K8J18DoxjoEmzTs5EYQ4zDI44cwFIbZ89o/0X/H+fPDjpUt5dXphLJYSfN8/SExk
xc7seMYnrB5M6an6SU6ssHz8Z3z0cFnwCLr+OcVFw5v6KM7DVX8HI3X+TOHyKwN9CD/r8io/qndp
wxD+SHuKu9+LcRaTC9QwvD2Kjg80B9DTHqSm5Vfenfqefxb7GgcFOMsQurYm33Z8XV86Rw3brQg7
dWBL9gLN4TlAN0tH+ON8qA8JddtZ4WU/S64ggTtQx87yO5qw9Bh/8vP4B2CB+pqLn5teebswOLTE
5UPilsmvVwyAPuOCjLRPSOFwbOKWIsm3MBmZ9eJC8BrtvxeT1hcDDy4k0e++8o93P6I6ewO2OI2L
bE8+5mezb08NoNPnAFGJtAaEbxaezrgx0UO84cj3luGneR4wV8rn43P+vJsLfTNeiG/jkr5jHcXd
3xlk3Ks74t9P4bu8s1gu2cPazPEBWXMQYLzM3JCDg30CRxHQY3E1QLJkUoKJKnvjPrJekGA2dJDL
as1Fw+wLSsBs+sFmFOgE+CRbC8dR8BGChYktQw2nYdJB/iPA9PPBC2mFF3OZFLJa5irFDReWPZIB
HOvNEher5nYAqzD8ANGAzLw0H9m+vNonOZixKPFSZK2wSuFO5AXSPJfW/TnNO5IYsI4gmgbEHkT1
OQuk2ai6z8ZvSKJJDv0014DM47201A7NwriY6Fu0w4RrpYgep7L77lajP53LOcWe/jn6bAq4Jdzr
e/ndfqhHRgtMow9kUvLVd3YOLpSE1nVG5Phy+EAH/o8EX8zyeBKf78oS89eT8wPApABe/T3+2SOA
ivHBI8yFBzCtSOMUWgX8+ohrf7my9ZY99BNrRSNwDo0KE2R7UeL1ba4T8l/qOc6iE2AtNndkJiDI
y2ALuIbutu2qxIAGD/Jg1RCKZS8ZNU/xxooBGRie7J7JQp8WJscy71bidHNx0mbTz/DPJhqj9MhX
Y9iS126Vuli3t0QFOO5z2BbaOjTnr8BvTAz9XD3EHR3XpCAk62ImUpz/WG0SLhMDkSw4zM7ojp7o
OFVPs1b4kmHQkVdzZjmTxHKaT+pMJkwYWxV9Rt1AZYIry6vFJ3UlmpWWk3mdtR7TSb158N7N2lPu
fzYAXNEl6zF5wKeAG41hBMedB/OA7TGecRcPrDgQ50ZA7/ondw/a0sBZbIFfzqDx4txPBfAJnglj
7AmGxol55+4IdftrHmGFkc60lvhzkPr27iAybFYUplD0fVY0P5B3MGc/nFsXmBZ/70InXjSfDR/P
92IdbYGOD/3a+sDYlbBEKnixh5s74Bi2Qqw1XU0kPFjz7D1wn49izf+KHXUtGAL8gV1W44eIEQ8/
ypkjmIHW/6lv4w0oejybzskvtxQ7mI29lY/KPrJcNhiOGLHgQN/F5eEoh+Ez1C4mr8BK36/7yxNh
PUi4IQvMwKQP2EGyPIWrgozEiFi5+/RNxDMFwxJnATBgN4HYEGw5Dts7x6O5jTY0O85iOAx7Zhsr
rsZ01jrXmPOYwu6iaBT8cfSghLY7pM7OMTx8MmCVGD+6TusLyJ7X5SILq0m3ttzxdRs4Gm3vRVU8
iazShNax3BtiuqW43Bqmzo3Mglzgxp+zlSNiQt2YzQrZTU1RzkIKVzYjhYFzRpD4CwQOWaf5yk7x
HX0LrhCAPszAYUN1x2QNQIOf+dK5x75+ghG3RgbGwAIHxYOC4WrPjfyp0nnwpR1YXXxCGICPH+i2
tc6EUGxPJcYrgUiEYCM30GVAyd3Ln1yY+tuBMcMqxDnp8vrAhPODT0slIR/FTmLOxyPmn6xMfsG/
AZHnmpXfhELk3+MJBwUKP+oBq50RYBt3s2xkf1xRelo43OuezMGOC+gHWwv7J28UbjDlqjLHGhKU
/omakKrxTLGNAJY/ki9uZ2u+kTeBpg/2NFwzksnoEIwZWwz38JvFLD7xh+SF7wJBvIO16ox54Dh9
2p9w40doGXcWAPNBGiWv2+K0aC16X7B6o7O2lq+AYPRqaB+O/Faf429r7ZCLVh0h/F3Kn+AX7yzy
JppqRiAIThYAWljqGBJcnhbrJq+RFwxuOhZbsqrixTi4GEDBvWycOXV4Mi2Z4xDcShcg1tDfB6ZE
Jwl4CN2WtJZIPL8Esqr5Auocf8VcWIWC+3RrssXg3KUu3q4F7BgFxNmNXgvVgVi3cKQlGe94nnIq
Q2nGTh9Hy/Sj/wxWGIJ4rYgirmBH/OL4g/s0xt9wlwZHqHwRyI0MIHuPP9D5RMEyDkBPVqrm9UzE
NS9Ll8MfLCeNZxIYJmeZyO4gXS1nqXUkS2wJlWTKk8re8JxPkAqCzV6xVknia/qyjw/PfmlLC4Ps
1o50mnlHdobstaYbS35SeaG1k7q1OvkEzUSo/CxaGwIOQGf39XQoOz9njB7Ablzw6jZuGhkhmuwC
i2frJZYYUJQv35YXgeLjmzEUe3BsqApZyMhgzm4+yDRNnh1SAUBrW8il13dzRZ73oUfkG9xC0jz4
eCBZwgeN0dt4zgGabiQvGggQTC9ql0igAzrD1tWAbR13MH1NnluO5zy9yfD7fpkYO9nevAw/AEWi
ENDWkbU3kr1S+xpegCZAMmD4DEhqMn18nxTTt5hUTBtD2UX9yiQii/T6xucbM2Yq3UTiFKQT+/Wh
O/JeLzAYjJJ9lBLLnasKXteU+1WF+QMcCbngE/Y140DsRPgwLe4Xb5rxgsaeATNH86YCIa+xOB3y
vVop1+bV3WW93iWG9W7A33aIlCqwbQSN+ojtZCM3ysJgri4H7U9dGRvAc1nQy4sVDpnvKAqKmUaq
WreFmcAvOnKoG6iLLCod2Ps3qOOcmTkasscoQHa44gCSgpb+ji2XfO2vEgcIEjmI4ELuU2CXukB2
gEMKFlHJkaiCI/8n0g/os475udmiGgGmdAXlnKV6Ln9eh+yTv2UDEpyZQZwhisPx9GRU1r9aNGaY
h2KVYZV4r6SytdeM4j6V1sNKu3PQNcuwKW89TrtmjpyLiT6T/fo57PLS3jlWB3Wn9opPLWeGle4T
Rg26RGxQ8KXzNLTw+zP2xaGNPIdwes2Wb4Wk/OIyrHX/lK7Esb16/mrF/pWq5BG+jlKlXOxkPWnK
MggkSjl5U3WXVooucuTcnwbzcwr9gt3LmjjPZTiylMVW/KV05wiKfG5g703/xizBtA5BLmPOR/GS
pG6FH8ck5oVBuTTS0i11Mu5ywwubYs1dXNvwt1/BUR8sV0k4fNrea2LJlZmZDKkN2sqYeWL6rHez
EqRCIp4TKykY3BBoTVxGGd9owBWgJowW8xA2hni4CBFKAAeqZvB6ZFANe5LKRlTBgMl73VeenFkw
InKIdy99WRBha+NUNzad28XaslVIghk1z1FjJivOIXgCx6O+kTiPpEkCVaTVHgwqRwjZtA2xSgCZ
hrW4AutVMC0YHChG7oUBhv8xcQpSOZtIZU8G+NUZRGVzqeG4FWcBBsUNO0DjPaOJ+jHwSrl2c/WF
RLedtWPjO2btlvjCxTzY2curYb8rKNWmTnmvMhINqshvB2XOJZr37Sl4Mpy0LWKPC4KKgPvgQxd4
vj0dexkbvW9/dKiBJ+VrlOrdM9WWMQeiRo0z5Z/lNCyeEGPiIVxM3bRoQ0hDz99WR/zNRPNZ4ME+
PiW/VBzM04htVgO0T5ARiJEuJ1KkyQdKsWgKQ+DB8rtsNsXrPJkYv0FtlR866X/1CgZLjV2DHmDY
X3nDcLBCnrNpm3OotyURsnbzGfd95j2lCfdotAJate9tMWGGu8JjxA991ROdjPEWMbqb5GTVEQMl
sjk47BLcRKLxMHYS1J1snve+GiJ+e4ac8k41HZKErDUHSLjAcUAMvFu6I1XKccfWaNgaHss0WgSi
SdJHr8LZqw2FJEImYry0ko2VI6roYB8/rU2ObkrHmy9uomVacZDY7P0Ia7v+P5LOazlxJArDT6Qq
lEC6RRFENg5wozJjLAmBcn76/dpbuzszO04gtbrP+c8fTgkN5llqDWZUMhm9He6uNfFe2FfJpVen
XqHJDOcLrxI+ePimzWOqHdOwwwYDcmrzFitldpd4+sh7rCEV3ZG11u84lFP+/0VfMlLbzTknqpIi
E9f94blJRui8TWOXpOSmMlpuHpG5VjvS471WmHeT5C3J0NGSYfUonZJGaITIW0Phg8qoR8lKKnEe
Yf6eCjtJ7axG0rKFnzuLS6ZOqMLqtxfij+6p2xHjqxGnyHlXrKIeWmIDdp9HtsEZSuZgiRldNQDp
5WhlYU+3MdmaUknUKYo8iX5kEVtzYTHV70YU6irziTbcyezhef6rIAMqm8SCpWYOuT0Q9vXMjq26
jou9uthr0bmgtXhln5L0/iIFDuy463eLjthaSHQL+tghxn1no+BYwM3thdyGjcls8IE/ZoNIW95F
Ru49+10yXMJhmz3QsDUUySRbzLHwjyTFLYuJAaklVZ/pDHmXch3pLPSWmtxmUZhgDYqEUHSip9Ch
lxJc+0L9nKmgEIw8EQmsGFNVsSeO99gznj61R8OqfbnP6sjAYWTaKF8YTkeS6LNSMO0X0cqyp4OP
14zrUQOAmZmie5Qlt9dcY+bpxv6BCrSmLPJiYxVeQb/gc4Kt1/I2xC0h3EnGKjpxkvY4tvyJE0mv
0s0VHpszMpJCryXcBrwWFC1FntVCYDgN1IVDuC0xQRzd8LFGqvCaB5Blw3RtgBzml8pYUY7xYmfj
Hm98muFZdqD4heDUaf8Eokc/jIqjukEjnWUBkwrkHaCoDLUGuKBIWyOHcM+xcuehKJ/J/kNgRKI5
hIyKmEVS2DLKLIsqNf7zi4fFCgGbVib1y3W3Ly4x1iFnzmy83PGVp7jFuIw5E9OmSndimmMWVkiU
D4RJQXKYoCDOP/orC7s9Ma6D+PYUFF5G9DhPF2QoIvALeC67H9pp7ZubJbMNg2J86Ybw6+WLYE3J
pBLvkRDVJ7QdEH24KddFwCujqwdUAXaFvblBqUcaHKRpFsqERHoJAw9xG6NOiEUVs1ALXmRE6F8i
LFz/vJgHhvYi05qaFuLf7F0T5EedW/nToCqhZqPVGYRXHowxdPnSJ2JKFRDvmND1rXShdWuvJTk8
tfh+eU5qikuPhvRh/GbfoEhuzuhQq0MS8GJQnz5kxKZkgMJGYxwr3jh2+uzMBHwruDMzMOFqlujg
EbBowok1b1ztu9iT4/lDmlk/2Igbi8Qh0ltIXGub+DKaj1nJ9Z0xZ2LDoN4dcWOzENPhGIpP2CL2
0ueqhemnrkmWxadzDKh+YcTCnktzj6o4T/E25LhjYGmxWJhpkkfGuKH4wrA2NaBn2jSw8j9ca4ln
g/CcGR5TAQRvCpPKJ8SaAOSFZ4Rub6jXLz0IxxV9CzORrAPHgX3nMvJ6KGw/6zz1o5k/T1fh65YU
m5gQbwW3ISoKNGLs9xRh9gKKHaXxvX7dXjFOjezVc32nzQ+4LYSdn49rrL6e+Yrg76pYGb0zmf6j
5zj4gjgJ12EqVlPvYgjfgv6lTqU4bLUTSLNqMyqZkFARZ8K2kPpmuG3qlYCwkaoKgqvgIFaNw+ur
Gj+iqXn6k0L2I408gYdL8uqeNdnGLqMzldIohixjR+iqYg/P1Sbm7okM2AkYZ3KY69f4u09LNqnx
z9phz5rAO8f4pgrlL6lspc+KD6J+IR+CEGJKCgg7DzJ33aqgZUSCtWRbE4p5CVeq7Yuw8NwqJKtG
LVPYVGEwSCFOkX9ORnqzWPOwwEHlPERi3uu2oQT43FO8K5CdeQ5FT3oAmRABUJg3/9TfTBc48zFc
YWb/FJoxajN0KjR/tMR48jPy5akig0gENoYO40TGRT0TDEjvITw4nnvoONgWkK8oMFQZ9irP10II
H9LRQaHEkImNpWupkAL2HDbansQWmW1nTQIpxOAZiXXgd7i6LOs/kIBuE1kj64tBKqx1E1AORuc7
HTuY6zN3BZm9tZXcRgpcoYT9QeTDw8OEjv0QQGKBSqy5zLJ1P+IbvRwWHhmUHUwD6MSEUD3F8lso
4iigqcOIRruPsAtaG7JreoSEi/GsQVIUZyLGtVjysnI4LhnYUj6wS3BpqXu0b3Z1tqNmn11q0zIw
qsTGorLYuuj9oqdH5ximQv4quEhPSmmh7Icsi8NDG61GJtOd/aSeAPboltDQYOkS3faOCjc5Tpx6
+PhtF7eJ6QAs5Jt8zi4KVClhJEtE8k7f0C+ZN7oquJNNYXNOCiZxaCuajWNdCW0f1xlAbEYmsoNv
LhNSdjPCEXiBZMixHb2IEqcJNRyy7uVP1uVImgR6gsJtSifnz/3q4VJKlbotvb6Gzg374zImv/Cx
FzVL5+st+OwZ2wU6mUwYyYnuLRmsVnHRdGbpuUydB+4oSIHJFCb2C3miHPC12iWeYSXSi7gp4ZyC
fnemQH5rhmkkLuosl2f1eU3lbVq7U7hFOme+LtN4iItzkV009uxkvJbpZwriCWG4OguuQItKMnys
uvm/mDSReVCAlKXcskInA9t8N6IvoiG76IBpZExDWJLgZL4X859IO/I6pH0rJCj1j0mtychZ0E47
818dErndWRgzCzrSwy1VaCoB8C0gH4bZCxJfdZctAXIPezc1H4PVpt4yR8c8nNgE0/SUb3rdBU+7
5FB/EJsXl/DNIRsWqLh5+vXGWZgM2abXti1myNUSDsimxEhjrr89ZiHpw3ClcpqihbTYaEKwKAxB
dLjE47rsn175ZNSMVGNYEMRArcWIQIk+m3JyNel3nt/SJwU0rpE6VCLArQqbVL77kAoVj0k5f+wg
EAAWKkJ+kkMg9Ocqbovy+hmxfyJeq82PgoHA42G/sBSaTWjmf0MgEcnEpKuDhtMwocQQ1iCdmcMz
otazFU7uEauIFhFDtFJJ0jFMZjfXV9M7dcTsmP+SBTbys3fTSNBejaR1zvF9fGE4ylC/xIqWmmiW
wlXHVKYB9ZANwhoGIs8Y4w7KOQxN22wP+uNr1DBdjTWQnDkNzbcJFoAR1/Omg0vOVeQQ2eqVfIzw
PzUvVEmhzc8aJ2VUw3qGA6olO0P+Ed9dmxFABZ4+Jtf2eTM1eNM5mVnQseX3giMpGTwNuBdnyMwu
TDvx5ucFYfaT/cBpIaM7RJvvDAsiZtzEi1l6WDrrlvGDCfU4eDSMs0uO64PskjlRq8v8H07Reuny
x1LySgBzEuM6B0YWDy0u2oxW0AgNgibP104+jzZC/4I+Gx8YZtoL4WWOJp62BsOUhmoHdRZzPLL4
8ujYltNjP1VQgdBRU3lEThdbOiwCtBxUiCbIzzJlXAs9c4G9rqWYGMM4Cvrf+VrtnJr9js4Wfni8
VsZNE62G4VhstaD+G3p2qaMozsRe8T7d9ZJjzY4HX2YHxduXTDqmaVgQp8Foui/6D4zB9wndsIJZ
OgZelnGDNPbEzoBuDWty6k1Kkc4az7SxUQLesExQ3XyXnQUF7F3mtFtLAo3Fi2nZOTJmljlSAr6T
wwww/TE4onAQyB0Z1AGa0XeOLSPWK6cHx0uMBYunp154m833i8IqRiehUMQIpl9mIwAGjtQFylgQ
RrKlRp/08bhyu7mtk8WarhN0ekgmMc4HukXwLypf8U2nrUQ1IDjDHBir7oUV+f4xW4XkvuikFLgL
9NQUVDVqAovr/GB0Rd2V+nNKdaovRjKVX5towJd5uC61E5alpeR2FMUdst5YVELbF0lMgjzmRbCl
a7eGMaSKdx/SQbpqgZAGdTOVHI3J7omRWfUh02qMVNn8bJoIS1HsSNvkhOPW7kjhA7yXeY1hsQm0
l+wG83HOamQB47JLfdza2Lj+WYLTC0cMZRlMvhgv2drPTF3K01IFtktsbMdxaJrrPJaWAcchdZoP
jZR7NAOiLkVIvMxVZl67YXJM8l/V8zx95w4/B7vIHOypYslRZS8vjxU4N08z0LsDGmYe6tBXQP1x
TEBNBguqWs0XqyjyuHQGiNWI6cBaRgtH/EXkRYdUoEWrOXsFTCQIDEhkdKcj/zjzWmnN5X/FTgjh
h1HJrwnDjDnTwUT3RxO+QEpip1AYSNfGXsdYQR8L0d0xRkxOWQpQ68joHmu3ircq7K3NCxUNODIs
S75yp2GoDMlIdSad8pCF4cqgbI3FeHqh21AcRUOHPllyQtOD/s2LGtFRoZggFvnpLhjr0SA+4T06
3C/tqyDpNwZQwAvfzkao/27B+gHHSZZ96qYaY16rIWYRpe4lZR7zErdiceUZLk1QIbp4CjA7oeNj
3bI7YaXLp46uihLze/605Jcjo4lm8X5LL4fviqmIcmkWyw1/nbANNJu+PBv7Ut2M+YUVrBLQpdh8
h+c8WKArYopHQm4ePHdFDfeNqmKdxs7MeI9PEgxHAi3QoixrQLDXph08BUyRYR57YbIHQHjq3nzF
9+MLteT0mLstJpaIA5jImZAlnJzIEFJGuU/QjUBOXuz+a7Btbt6Q+npzivhZ6Omgej1B6clBpqxb
zs/YVxTCzgtV1eMNV5DZFphY1nyo6nj0wzjUfUyz8ACmiAIaXqBtGizRNMm36Eo/p4cWlfV0w1Fq
hrMP43mbgAGKpqpYS7JT4/0j+S37VeMiC2xZhd8N+so9M9wY4GpNwj1+Hun4znkimb6KJhVRAeKm
tfZgfYu4A/pO47vbIMIhbX7JP/xkavTy2N8xjYLWeI7W7fHxDwQe8YMWI9/CGuVX+aDSgWjBGoJt
A3MbJtd9fkcpRT0Jras90eSG6MdEli8KnpbZbO9UTKT5M1IKHsFBVGX4kjFj3YYHEjnkHE4pz99a
HQNSIxhToOAw4J7LWzE73E0mj42YLeY72oP8NLSCNyqRDzijaRmQX1ZWFGSQ86hgni7tz8P0Q3xQ
RNi66LXhnSHbFhY/WB0b2EW+dsOGLpXrUi5cmdjsxVfOXIlMpE78PDQUWAT8jDsK6QelDz46xaEV
Tk+AOiF1V+LksL28mYpgf4kSzBBDhOlzuuHKpEpBlbjcIjmA1I99aGrRnpNtvBbOM7B1iPzluORQ
juBN4qP82g5oXQNWftLYyiEP/YxzmA8+aEaWTWg1qk8aQKCsUm352Jt4MqwGfHE4gbdqQCWrabaa
+68HuQvL8KBk3zyDnNWowbacx+W2Cv8WOqb2HIhMOraighhtiYEGTyV0sKctH2um7HOe8eX8rYWP
hn30nw+edsm3D2aUu8WpyrGBnoP7QcApEBCyso8SjJjvfF1JGDgpZIii06881uy8X44aMCDexVRn
DjdZY9i9aXACF/c893kD5q4j82KL0xy/P9501Y/fuD5cGVIwZKaCo9VSDFaWigqY5o1gjQv7f4iK
RoMOIPwo6Rjw8sVD6qf5GWawhBFu0xhHhuiWC2YQtDbs++z+1R54RKajwZco9/SIpg3i3A5/Dhbx
hBVTYmcHrQz4Fri2JvAGcT1gzRxnZCjMFoH+lcNoZHAKyAEzbtqEzzVVNBge7r68jGpvfIPEY+qB
RbE2AEviB08mx2og+iQwFd6WA0ckPC72I0HfH3TqGsFE0TdeO9SspKPw+ohhUL3HoYN8x5wCzSgg
HpDG/AjF9yEMRtKPEoadDtMFdSHCW0xGMw/9BzQRouR6Hl98KbjA9GO6z8BKu78w4iVWYq3yGPDr
J3Y6Ru+XW/SgSf0bA90zN5z5eGdjiBEWP/nH/EhbPZAAhRk/fFkuBwgPw0ZC13JH5MXMTjzXbB/p
sfZQBbKw8WRiYIhsjg4fzArYLF0/FAKrVT/bIy8fNuZOWVF24hDKskjfO7x0dgMGOdu8X5K6uKqC
Zxg8Wi4FPxLuC+loOwkwKki2C4Hzcj+DkPnKLjoquWuEJ8j3E+xKnnqL5c2HqDOTbfI+0w5or4qA
gtjYhFMwjNBbrCe5xW6DgdKX/GQUgmAS8Sf6MXrp05D5JHRruKFT6s5X+klOzvxoabSTLd90sePp
fjxcsAw25gaR+IuoOcvczjgRfWQUVGxz2CrEKiBBW4AieObTaUZ7zsj7L/UEhVcFU2BmlQzGfB68
GRYuAXB1eSRNATRfPtenGsvuYYnOuPDZJlScAcN0p/rluxrwZDFJYQsdMAYJV0jPa+vxRo7MgAL+
ylAN+84y95CGnPIjIeHM3z+zfGXuGoSdI6c+niV4FzLRRNIl8Sh49L2IkoStYyQ8QGeacBbliUwB
aBimi5OBbU/BR3SbHI0DaBdIBF/BR3RfZcIxiMNknMNRdodPCTPKwkU7iepETEkx1cKgMkeqsHz1
jvDaovT9ExfT7KufADtwG5APQD0omU6TSf5NooIYugJn1JbJnB2frRvHOeyL24AZb3EGF1Ghe24m
1Q7XCjN/fAcV+mIOxCWSJ043CKGks5nCraQGcj7SrfYfr1PNQFKgXeCsFm45EG8wq4IlCho9NyzA
JLAnFNlMNWbfGpFIBN/0S/SkrOSZblczIQPmKvH+53jbP3ccbeiJOcHR6ZDPSAs13NrBkj4bpuPg
Ezz5DIRjH3BW3EfygHQbyha6O1De8Voj/SPwCMcNtuiZI/I12GToOf5xEwFfOJi5ZsNng3cf7ph8
Hk6MMAYwoWjO1aX9Y3f4PS+i8pqZjWgC7BxWLcZAio5bNOgUMBUoqSC1IJiCOAKBhFA0uONAqa/a
hWUOmAhrVvsFIYYvzjbFgQf5GnycM5UAMRwF2D75G37l1B0xG4PyhuYPuWB1BuxVTaa2RLZXPwKy
idlCLV4SpoiVh3CaDT3XbUAqFQcdfLg4G0iaVBxx0aDTQmkWYUF2E1DiUA2x4vKtjFE4l7hzVNzG
dX9c7OTPeM8Dt9il2yowDuU2XqwBgDpk6+X6MbNZt4KYzi/1tqtwE7PkT8gZz3Zp3MPBKtevdYz+
/UCXLZJzKML63s96F6irQkY6eeI2ZsszS5flRvFSHOaAoxilA4ID6cuNA3XqieuBINVzYcRdIHew
t3sii1hvBnW/M2EEACbI9f3LdGFYxUgJcj5YJRQtJmKkt8Wq1a9JoxlqhrU2QW4vavD99MMn1Guo
QgxchPEL0oE/2jNe2RkJa7VDfF1JWi0OCBiSgOckCNsQUwsEvkmc8gQlRLsDzyINa0/KNx9E3QEV
AoiHgVb/Pntn/m14wrCGenayQuHawMvLP8IrJDRjK/jS3zgR8i+PDpMPakceTQ4d9V/7i+AiWbYf
Ld5J3zxlOV6wsFghUCO2Rz/jy/8ot5CHdiQw9h+4FoAj9sI6n4OVstO4c0rk1/xaXcIPodhGqM8t
g/a7N0OYrw4LJDlGjty5OOdx6JunKigChEVAGRO9HJt78ymdcNNQKUagYT44OASywMg2F9bSeeFS
WpZ3SSS7+bGIa0HjPky2tCu31ClP8wKpI0odTg0kx5xU0umpY3e4eIiFKIUB+1EB+zoQxwwye1YK
9iIRZaj9koEV0TVZD2oZnCo7d5R8ilQSo6jLAQgGzlnKG4yvgVfUzDdg+lJyYUuIB+6dZhVUpAeo
wH82OHGM6LC+97ypMnVHLG5XLcUSIPoxPKgI7jETBx3pHQqh15Y9BZoA7pc8/jxLPB8KiDz2tUwx
OWVgHbD33tsrZbjwcL4zv2GIRfmArJTylMX6EjDfdJ59cFyzNYp9kabVEJmrjw6a/gIu1W+/NrZI
MhWhgj8pH8DwqObhm8EPxmPr3+MwZ+iG1gSFQEKCBEWGUx/Zh0RWxIdIVphwaK8/lHWyY9RV72bk
I2A6qX/hg3AQIzXOyYtx55WIA+GofSMm+cHREhUsOJthRRlwBGMElEVs2NjI4+/GFv+09H/sTuY/
XghOV2zrKEv0fwZb2eioXzjRzCHQsekJlxKr+wdSD+sWmiQNz4gKhIjCK9l0BKMdWYAAmc/mLXru
uvkVHV6HrrR00nLDOZgfYx27NO6ITf/F8d7iGIp2U/iHMlzDL4BaHmoKtwSnqjuAVvU2XpvD/Jc1
ruNBx+IwPUYTbADduT8Bg9M/IVznvRcX7HfRSoscCqxysRB5EpPJ9Jt5AO/4SYlKiuVLWI7ybNJs
IJmEIrxDJpMGKVPEZQLJBIYRR0ht5cS8sfWxTQGu43zKMQF1/s3oHPA3Bi9sv3CNrv3J+OAokQnn
nQF4gRdTil34pc4tvpZCoXrjzb2QFuEcynTyb9JHA2h8c5MMusm5xXwd1J7NVIIsC1uNbQnrOLpo
kufeGBpwiLHlN7Untt/CEgUB+7z//MdK5LxjzkOC2XaMSY1Q0gN1oSgV4TiBE6IdZUeUl/Wxv1L0
jNfikgQktIIsjTgTolwMWdd4fN6kYs1bItWO3pMusr/jdK7fKFE4XV9XrdgwOouLVZs6YibFCcyp
ApkWNsXDEomO8C1RUjQC5MRzlEVARhx9Q+6C6b+uNGP4nLAfsGNwc5lsMakixIOHWrPnF34BrxzU
ldxiHODw/DMMeN0pAgeeyw6anguw2VHP5G7SM12xBxaJAJwcpfPZTowChN1iP4ATRBvEK6PqBWug
UjUZ5NIPUd0gKKkD2jk2imRbfArI/YY5NEVdpLhh5NMcgwHw5JNduaDqdmkGWfqc4jg08S+PELUL
K48+AUe7K74YdBE0JJmIkmAwSEGjLAJqeop3pr/8L8xyhvIYYTJkZ+zOwSNW8OiSdA7HVRn9QXKp
GhhugScwF9MQZcUeLhuS7jCzoPEZU4/hnfQ8Yz4PXcfMtk3oaQyDE2tu4Jq3gjM+w+Iy82C919Pq
RafH2E72YCwwraMOY9TZTkxEfYMOjY4yCtCJyToUWfxVHFjqA1idYS80BK0edtNQ2ynzCKoFq/wg
2xFXwgamOSacSyjWTwSwoKQUtuxuvR1vegU6GBRh0j7tl+4yDOSM/VMYLeRlgrwOiTw0VZgcgmFf
jO4rXTc0ZaMFUYFEKCf6GEHdmic2aAMREsZ7+ct4mS+TJhTzVFROzggMaMdG+ABWGcK34fVb2cKB
wM/G8ZegjvWUTIkxc/JP5tFCtATzBumNfJgoaOab6QCVnBP4hZ8eYN8HjOfsH6KM5+BBHgmtBXTY
P+csSchNwWcdrK+ZNRLLhd473AqJIAwnHIwAbwhJxY8ZQQhaL5byQvC528pV22WloQJms7OkffdG
BrL1QFtABJoIa7KUbzYZunJUnjvCyimuqQoVtgywRYfsOazAC2trXAu7sbEu2eLMmSNKUF3J/GGW
CRcY047nYgVCMgl7HWAodu3Hj7DdPRHN3AfVv0hzhRoUFUUxC0od1MztLsxKS9r3bAn1HT8Flp6O
dpzd3UGbPNuZWPNxxiOsf9d2qRBo8QWzq7rHjbUSGeIw0RF+ULefZxxAqD6QG/I8bMx9/mvuOV8O
3KSP1+RThRGEw0HhoQLkQNkPX1wL5rlUUxjAKEfZZhMkMfpHf7qPw1T7r6dP1yDhLjfBTLSmIYDx
x23iVX62Rxr5McckO4BMO/+NeKMZyrJakEkb34hfHhRUvCKRILSlX6U4IUqQ2wEYsgK/zuS1aTAZ
imQ0HXPksag1WxggENzSR4yZ7zWb6Fs2WXJpOhyuhLlNDkEF1UZeJng7fdZgqm3xPeEiqK1mTO1M
aEnDfL40C5o4UFFa9QplzlyH0U2HtIigPYR7Kb9onKFSeYHQlNYhfq7+A3+OMdpPKmcvN15q8W4x
rR5SdtGgPQBAzke6shyDWxPhIpjdkG+zwW2nm9Z892BEcULHoEIrpYea8yCMHM86gtUcASPEh2e+
NQmAwb1JkfwxBQTFe2TstlDE3G7BxL7Y6S+wsRYz7wfnFyabo9wFcio5CpGPo+Ac5L8yw4aQ/g3N
c1i5Q8teI49shPx47BDLmgm/UKsAnZgjfHyeWmOGdmuafHWSSTfRDuDYcQSyi31e9ztLCHmUKS6N
YqVQhjHDdF4xDTlCH8lYl+mwzpkBPOevlWzi+UvMcduQBp6aWwkjQCmC5kKjXIR2rcBgBqAPa8zC
Uw3BNic+BydWezPmU5GGkpRhvSxFlGozKsoEexcm3/rBYO74lIABGf+V8b0mZSCfF34I9QbatrCB
O6loZAkGgBJES1oE9fANd4jY3BeM6TlDi+ryYiOsn15KOhJ0UKqBofqiHgEJgjHSS29FtCnpDZXy
lOqk46BcMcY9rsSsds5uMz2C0s0o0mNSlJMGm92JTrO7xHK9mvjpQ4cDZwq803M4dpQohz6CvCAS
UFH8meUtNfnTsR7WRDVl8FyY6gM3mwtYAO8LoPVOu+apG8tOPyuWVUVAGz8sIXsg7ndAECU7LIUF
fTXVDDUOI31V7/0c1d74Y6rv7XNF0ZAJZvq+fB1eEx0PjYlUOIuatgv5s95/hPlGNc+FtkrSjwXz
VOpsTm0FV1v4MmNxrJT9OEcd0K6k6CJR70oZLO9esTV5A9Lf5sC2qAMH3pVRwAqst2a7VsrAjHgx
1Kx8ePKMSLg2KIBu2VqutzP1DdxTH0leXtXdqSP+q2EqRpGjKqY1n9c2/NskL+j3KbW4uGHR2GP2
2b8wIuzk9aPE7g44snj1eHufCkAZYw4ncv7A/gVBwqzyBoYtGiOKsXciNVzLr5CDViXi8xBVzKNi
ht4QdDJUlgOTdYV6vqCxCBnJ9iAfM3aqjGj47Ius19cn7X01vxf6dz6tuwm3K3CYtIbwSW85E/iE
8Vn0qF7Ktxqx30w7ykj4BsB/lUFZz/6WIPSWyARSQplWFsXE7QlFv4D6myWeRLuiJOs6hhjJASoz
N3qRO1DUqtXAlFoA7EXPn3Y6ViAbwwsntZyHk1LInG2gOEdiogfzEwHFgzJmjqPRwDi4axtrUh9O
GGOYDCmvY1hVEQ2OmzVqQXr7XwjADDNS+IDnF93IWHw/cc1c0Pcu2BAXs9ZNgHkl8yrjXPaiocrD
j75QUDrRiOC5VrCPLMZfpb88ul2fILVtPw1KO8yvbFPvt2aRrGbGV9R8dGKCfDHRa2fUXQuMpGKG
jAojOo3FnNMqYKXWdDVsANUrMbMQrIJ8hq9awXZM5ZE/4KDUk6tM32qew48g/jtR1mMEY04FaiuZ
BjEXklj9kwpxqf6BC7+Mq0sNgeSp7EyIYhWVyUAfpEs9ulKMbkv9g9T2vl1LsQ4jmn58Xjsds9N6
Ylg6qLjRUaIggs4xkC7h/GDtQVKExGgdLtv4SeLo8sWciMjbhLsf5dQnNeZOCSnqOYEg8KjVZesv
7IDMOx1LNJAXfOKyt3EbBbKdBCOw5CIQWRcgw55K0ELh8hEX+MBqPdkeHWpHS1tXq8G+oXq2YHSh
dFM8Ug9Wk4v5Wr3MsG0LV52feB7LbAnasiTp3KH6dXATcbAFC57u074u3IUrpOqtBxBi0x6QA44N
LYVKTHsSORA6HBGmyMnDmQ42azOqIHROZDOC63gi6Q5h7ppS4M9xkdC1nc7Ap0C8jvTyQ3znwWem
5Bkr9CMObiQuXC0M31Ted78lzZ44y8w1wIJfVrjCyGjdejDfLF4akD2vWKJKZwnge9wwR2LcYkXO
mbbIFVeDU9Ri8O4b99uZ2vMtI1GwXKPsCqAKuMlyP+GXKAIoiVa1pyA5hheZgMFyfRafhX7PgwXI
pUkcoJfdFWMMPp/YSXIo8SNl3I3XLNeav5K5BsVBxqgXDzxeTkTQmYishHJM+Eh2aFYMt740B+3B
8ulywDivo3htvUf1QSIg0n4+E9nXSXxV87bkL11IMseWd6b8vnBoNjyZSy+cep9YO8P7WUa7yW0d
aV9hDo0LzkZbL76aFfP5FaaIeP7i9IKHqv4vxyVZ31OGkkXJ5XAIE3hndsApvz0zp1iDHoN0Q6Hx
hyBcYT/kngZf2sV7oMaAa5TyssXthm37nu1b1gyaGnZG7wwPLdsPQDvJcVgC0m/T9fNt8IlJfZs+
uW7rh8040kaMZ90IFrZmDr8ho7bDQ3JEj8zfA/M4SHUPXE8/WWNX6TOmDBKfpKDzzFG+q3P4q7rD
pv9G1+iorrgAHXDZiuvCfiuKSaw+Tei1zuOHKG6iQzbyKneSz3rNGHJrEhYXHvWv+PA8P1fm/nEG
YKPOFIGAwopV3jCBmt9nkQXpwIHNWX+A1nC5wT8EQsLhSUtXnwB4+JIfBlQAbdkFmCmgYTY/CxQV
PGFqkAKeiv56q2DAOq2aN6R/7iKgd3fVz/L9YddX1pyDmw3Wmf07e5RPTUEoiguioroliSgJkXT8
d4ov9Wk4YwYRFG55TY/9luMAsrFYy+WOgiQJqPrPYOoFrxm4czmtJgjZ7TdP4m7m8Fox4GcyiUUy
kTz7k2Grp9Q73aGYk10FeZGQyfR4Tq938InYupF/Orfqo/yZ4O635Fba+Idy83ArXeL0aUPx8Ftm
EG8sGtA0AdtYucd4h5E25AH34T7IMoFrw63mzzYkY/6MkbA7kOuIC5SPSVoA0SgQWwJdzJIfxyaC
fyePAw87j+pJfNHTvU1L1qZzZvUsk+OZNpP49S6InBdbBRwRlyGj93Dvw1KsLNj2/DhKM75dbak+
Q0yWaubKy1WyFh/ifbBuhwBxwFa8EiQpW2R7x8x98VPwWt2CFuAN4wFle9Mt3vPAE/BgmzsxYQUD
X4nPafwpwJV0xV7qMu6y/6I4l2fxGxmdgCt8S+cG+uaexfO9L7d8iJsiY8ousymiYXZHJ/TEqh0d
ROiYXvYnYuF4xht8PqoVrh9esT+rNiqCi9jRGbbwj77J17NtR8Jq6OWwz8VSKw7ZAXqE1Z9Ir4Pi
nh2qww0FnNjBlqfnW+0hkPDDg3siW3RvnuBQca24rHBIHaJDPej79rRi6vwp/rp402+AXNaeDy4x
LfVfZIXd75AJxeFw5SbuZZ+wYXZDcU94+G2EwywNNgbYvOszZCgHd6T9PVrH7MfAMOBXu8WO0giz
gW6F2SlOqewCQXjgAr6lV1wgAiGIHb8BGYS7OeWXrXx0BzyajV9GHuBL9JRQE1xEFOFvf5I+ITxt
otNcRPcQdH8Qnshi88jXONRahNgEhsrVwXF5rd3FbWfCSH6OJS5Bc0NzB+fBNi4szv3rmm8lK92C
LuLE6qTXbJ8zaBM7XOsRcovFb+r8hYyKeadw6RUWt0y5bH7krijtdtefHpdJIP3QTpbtllOa4n+J
fO9vr4Tm3wBSfDKL5anHmNn8hOcrzHXrbeQ89yp5crEbu4gSGME4VCwsMTAsoGYRlczZfCiCKgBH
B19Es0VPzLT+/5UM733L/s075kFdgLkF6k28B4rYbX5lxOzXdyAkNldgaeyAudJizeifvBKL2sCB
Z8yR0jujA/0bd+sJ8xm8n6sVvPay4qBGZ42SnYeU3M9TvhPnG+eXCD4WXzr7fe0KaQtdQ//CYf2t
Z0+u/Oc52rEbj9KBVjg+kKQjPF7BviGMRH8Dx9dgR6fRiU7klgIfgAj0a+aA1FI/7RGkHQkoXPXa
Yl7JbBtxWPjL5eX/UkcPoMdS8a0BMEuYypTRzNTTI6Wy4Okuo63pZH60fYoHeQSJ5GItqILd7BZT
OsiiShXEpiaIoVDYRRDBxOEARlaMkwxPOtjhdJsx6mWNMnH22eBVEkjhgHMH2TzAW9BwA65GDgsp
OQLMM7F3ShqIO7NgG/QSqNGik5UsUru3yZ07smUE3gSV4A8RYMMgLdmSo8utZkDZ3ucxOwo/MLLq
q6hSAHN5269rQnRWe8pM/ICYF2U/JhZfggTOtWgIwB1+zM9MX9XWdNaQJrAOWNQriA4ho+10Y4ph
PGNz1r0wLX7iQsmTLdKl0nt+L/YpLx1mDNeMLS4T2Pqcso6NMxlt8xO4t+yZOLKt1qDIKQ0Z65fP
i449rw27IXy+H4f4wE4mhsDDBgbEL9UkaZtYb0KaI3dckG1/5DOPACNJIQxmEFjfwXqjI7BvRtDN
/7A+xbAUMNdZyIhBLc4UZj9cJsTZBy7h3aDjXGD84JDAxECJPZoriekaMrrOKWCPENTBvflS/plH
6agBQHJG2yHSVpvYJGhDt+eNYR+C/sNs/wSItNjCuZ+FA50L10j3AQfNMbldoT07lBqsThRDdBfQ
ElJegx67UIAwOD3IGBrDnbpzt2uebx1CYsVk1np84Su/nb3TJEAF4q3t2zuPqgJy+EN1c3+40q7L
iXXmqQbz5jQ80rbwdhMdufW2Tz3a7OnGcAMj2gwuskVU3OyyQLGzsJTV/AfCbrng/ceMzsRRZ9jK
BUJdbmsHePwQ/6KtsXkI7F086BWxlcrgQcBk/Vk6I7exYmfBdBKDBs3mnbZubHNhqfLgMoFsNlwk
uQK5teYYyGD+X8NBoDNdqju+Jamk1nAytxXezqvFjkOQ+fCBVY3v0R7cZH6gLtqJK/0JkUgK4hsv
X7Jo+HiYsWClI99wyxi6cT8zvyKam8RDKN802la3VvbGW7eWvhfv6L6PA+xIRv7LBtMywb9d7KrM
f321X7P9IrNRQSOO3oLeG/Zwyn4NkDWrI6mN7xcOnvEzW+VfNPlRsgwVC00CxMPlfE/uDLSGDZ9t
bvON7CVbttl7Y7oPXiZL/j0Vj3SaOtEx2/OiQRLLdy5F+s7Lh9p4Nw7ZbcDxXDzuzF64y/D8M44y
meNPD0RTgIKrhoZBkmd5RzVR/sfSfS23kSxpAH4iRMCbW3jXaFi6G4RAcuC9x9PvVzwbu2dmJFEw
3dVVmb/LYDSnh7NtM+9YErt64R2UQvJXmCGFVchf26+UKoMjup9Rd4YNCCHhBh4P7o+2ZOcqHn+n
Vfmc7fS42NVvlyb3/qaT6+3kideIx2ioKotZ/scLkGpmesD/vjtRih7DdFjs6+6l/agYt3p4L7gR
pGVFDp/3x/BWAYO2Lf2pWVut3GDdzY4FT3JK9tL904xP3wqyhMOwSi/OahPR5kx/MLaXYh0jhC9J
9sXZValSRJlnmtSQMIVDJzkKOeeEbtpuZ5xt0sbSdsJwvxlO8PWnUuChy71LWY9OQm/C9UgIMKmK
v6GrGKEamrhAx+28UvzMDdcRt41shzDCQKKOTPuiOKp6bnas4IABolD1y4g95mP30jG5P6rLFL7R
lhNaOCoFt0pBOvMXVyPzd8u35maW6SVHSWUZax0W9tvKm6z+o7xW3D7h4C7XM1lPPMq7LQ0vj0O5
9OXHkwakQ0ni3Ndd5IkoHTPjurSKVZe5VF4Y99cl5l7826Buo/R47dG9NncdAifDl/x4Z7mq3iQ0
CP7pru5VWPKhUD12gTYSNgVrEwnV/eGtPbVv9tM/h+YhcFCmwTetldWYAHUe2ZV6PHBVfoCMfMco
Qb/SyvepOHMVUvbhrckSYLBaO9RGas4eqrQ672gthxc1BzBhnH2DratkVKkqkgAZFFQA1cc4VX3o
JB4/+7bNOA4nX0J+++Nnp1Ckvlt7IK7mCBjz+EG4SdA5R2iEFPeX2u35b8O2zQISvGvhQDx+7du4
csKm0rtDxLnteas5f2p7hbdOr+MhsjmE0zWgCMeIS+l8b+acCjMKCsUlXXzroeEjgriZE4KNDt0s
ymz/Rl1TI96714oDKH+dqdR7K8MQu0Q8plS8qrd+aLZuTipXYAmhwNPtWvPh3/wlUcHll1ZDuw4b
S6iMrBC7i//HU+5/Q5e2ql9/s/faVg90d8bnOuF/RnlEadVVKDKpr5ClnF0aQhGuisNQ52cnp7iU
qKYs0kTNgmtf2oYAhBYkWv8S25AZFD3kmMF/+UeYb6AFamrsTMCWCNHC2UE/Hj+nvl96Rw+LCiPa
/l2N+yu8Hf7jVDkpPpnQeuxUiud9T6GVDbS4yk7ULttEOCckqMEAroYO1ugK0kGO9ScpMTQpMcoD
FiBj7Vf9L6bwXjPgsmtGYvNKxyi8Tj7Z2Gfblrfq1cfM7eIm9abcf7Uirm8qIgYcwdroDg7hc4nR
AkqEf5OyEL/cHACFkUeFUWKUDGXeo7pZVm+W5aaffyMj21uVBNcAGIVwopearduGfC0bvp2ROKbF
h7Emzxo1cMsE77c9PShCZhqdghyzQabAjFWlbJbBq6j0uXjSc6MLuiw3gjdPo3ON0bKWii916HiN
iXRSNKSWYXst6TbelMpnqemFillQSMXaHeoRJcJ4nLRytfwMgVSF6rSS6VNK1A3LqkwrpR+as5hf
GlQ9uFQzJnqhDnMj2qTYSPnvRz28owFZHJV9ruVb8CDDjHbVzQ/lUg2SIJ5850k7926tr3OPRMEz
o9FDvtNzeGLdqENr0V+71GarhYu9VHXTf6q7ND6PauJ73nl0le0Jv1B4+buSn37MK+ku+p4GPhin
YJizy/jN0q/aXvRddM65yuWbh5udYVCCOQQsptgOK1cPXkt5IBfxOgLc8PGILUg7jDajVbwY6eTA
rB1Sh4S6DKaryCYXotcJJQEQCKJAu2EWSBAUOQM5weXFfhZgO8/fjGNyzT6rTyShUecO+AEpb5Sp
mpN4VefGdgo7AlH3f/14mOVJ2Dyc/2rQB0oWEqNpX9kBqUhZiAEqIIkgzQijTVb1nI/OGKLeynWy
+4p/hkMZeKjqVPZcnETvQg3VWhr3/ioOJ2vykwTKU+cxNXwyop0bWt3d4r/zcNvk6hPePgoopMCh
fZgR7EB/KD47z8g5Y75Jonr36VG8zrF0zXDK+E54GJN4ZDq+36a+nzAsQ3p9O2q6PSszNJ/nmx+U
R/s0PkwbOnyhK83dyDm4ViLTcmwHmDcSeD9tEyMX1H6xikOYHKUM0M30L90n37gH1HjeAATk3UQU
/TUjqxrTKXSsJka8ZJs4ZgeSm4K8iPvY6gkT2rA5la1jY5wYAcILIEGBAaaJEdaxyaaytSkvr6F4
A1niSxs5XG0EZwAxfRhbqU+gKuMyVtCNwWMhFUEwnp85vp3fiv8JYCp8P3mfWb4bh64kjAV+8PJx
PdfBdNrA4xDy7vwphW+4bT5hYJABvoU2zUXlGdFZ5WYQePfTXkx+PQsLgDoIHjzTIFL3B3kLlDh2
HQKMePq8xS9wQQKsbfkNPT9PIsLrPztiqr76MemJQMhgJuqeMpjwWdsBT07E5uGPytPGaWw6yT4Z
e4j6+17ho/jf9S1TJ29dD+edVR+Ouqdp5yWvrsahe05iBvDBNqGw+2iVe6g0BxbQoHqP/mb05Jl0
MXfBcn8ALEBOVJhEKhZG4VhLzV5hiazq4eSzalZB5bOLz5Ml6dC77v73NSN3DhBNwAqtfs0FSSKV
p/E7xb4gkoB5N18zcr5V/WBrmwT8mmAIp2StGlUfF5qZTsC4gZrPX6EeMNfvwyj9GzDx+/AU55rT
T3FTUkcrZk50tMEk3wyGn0XdJOWcQjQs+wAaCFe6/5JwvsIx6cbQ3xhiWytQ1tqvYUa+ie+Y/Ux+
5seMi6fO/fPUfH7elDrR1M6uCxMC53vNfUo7Boiot5yoH5kpSnXbjRLSP7321xbolP/MMpC9J1P1
JZ1OrcA1kKppV0oVZQ81qn1AOEpVL6F/ZUL4DM2OVom/YVFlHSZBV2rpFJivq7R4lWR/p4vcO7pq
ROLzFvE4G8Rr4NHWlav37sQb3VBNrSulYb6a7x4/2CAXm7L/9irgAk3YUc0CAJ3XKFpdtnbeJ5gP
tu6hJLcZPSSzV2ylYms03qdZpggMX4wecFbdIxxnNbIVUpgv6+tfs4GAnayPA1tYG2SsOMo1qaxK
qqDK1QpAxov7M1Yo2y/2ldlHACJlLkW/LUvzibrVcVb/EMDO1iAoz4NjO5QmGv72nWLNZsovikYR
Cfb1CNONguiyN+2vJzoV4nB2s/B2Vo2MLJupWRF1ZKqNenYEGygNZzrUpS8fcOBQSu8Hl+a2YQzU
bM3bcktWVu9Z3QAtXyhrwlrS3ruIxer8N/1Z7J86JyVV5dKmoqT2oJ4NIIw2gTirteyuu7nB+Rta
UwvXn13Gk2OKkmaza8wGUEfFfP/cSFAPcIXeUxs8j06zAAkkPxFbs0OY96bferj4npMjKKU0W9Uz
M3auVZDu0aY+ezZEjFnxn7zZXknSA2g+885+Dv/bT+pqtV/7eGJadZc2UjXuE6dCmy0Hoq1kA/dE
mXeWdeAUeiz6G+E1cMcBbt7KFQroCBywchgFsKUw27edd6/W4tttmRQUdBLaAD9+STcNdQ2Cv8+t
43HbxlKnqk7MMAcQXugumSJ/SOmuId0W9KLuASj0tta4S+OyiBDN68ry/ddQ1Lffgmst4lPn+Rmg
p0dFK/J0SaejbMwQW1n08vHCqMFa8vtUe7UFIv27VYrxyeTCeN3dCH0pFzQgmucS1IAfjp64su/y
+XancfbbwN3KSQHUX44LA1YwXspn/Y60iKRaxjm/JUComoguPoo+kuxaF0YhXrX0rDZQi1NzmB47
MCwZbTXAvsIYsaoQRff0rvkqaDM93n+kzeQKTzWgz0xziFZCeEQ5NwSE6DW6iTdYqZ2v+BO+pm2g
AhUJDX2pl+vld/Xjvk58uKj75uPEG6N4P9+3qfzhwC4kOL/i41fPLCOhZ3v9d/tPB3hr6+/0wGym
12o+VT5SFwQgad09qTyrKeWZQoH+GDEKazl+ZNUOq3f/rU8kr60v27f3wyy8XbEPKa7q/jPvBmbX
dDaEjXArgoQKDKSaXGmsi8GAY+cL48PWHpvS8H8hDKxeMJe+7yoq2HayMFeGwPT462V8Dz0x7EEK
Z4D2OtNxZpjvYrsrT11yGDMWEIHa9Ifzkf/z1AxteEmZ5hriN2xH+LmzYeVe4abl2Z2r2+bim+Ie
/+apuNmY9GKGA2oLFSmvwCj8qD+61LBLqD8E+AqVTIElIopLsz+GqMJkhdREweg5IG4t+dYYMBj6
ciBAwnXw0eHaYQzd35w0M+N+j7yIEWNiE+hPMZ1rrgfPKNdcfNBU2xzbfrruyjiNbk2xRuEWlwDf
wZV8okX/OzuK/f+9doDDSr1NQPCtBQ8MIcmfQL1C/T6m/ry8b6Ndpol4D9fZs0JfK8zAYxKWYj6g
ihXS1LCj5Hql4HTjfNaquZxh1S7AxIUADwZY1aZoPbq+03HS9gSNSvYxG7agbJ8ZXJhxJTm6Ve5a
ngiq4GkynYEEP96fmuyKzirigXsZuRp0r+5JSFVUhhH4kEf105+BfVI+/v9GG0ZcwpJLsI+E5BCf
7jRzcgAvYDMt8JgjT+7BgKe5QgXkvXeefxb/XTPswMQfFcV6dKtdPy9taIYDLm+DBYKfqybIS7Bo
ZzINw47H0EIa2HLizckobo9V0qF+fIQYxYzHeCV2tLbemGLyh+tFVPlhARP3RqVXVTGTXNeUZtBR
YR3hABQCub83ATb+RtoG25kbxwukmveeNqeWusivdEDZQ38xNvCRhago+zgYQUmM9j1Va+8gpl6B
6JfDdRicStoqR2mjJ+Z8UlJnuHdnrDp8rtgiIUK03WhaIc4YjWSfV1DfNG3cj+o+lAR7TZKAqPrI
t4wT6mf/E8lF/J1eh5Gc11r6v7XXbybeteFV1eM5Uctpng38eJmPwNpTBkBkOf8YqTUxLByxJhsm
0TJ+a7NsHH7I9zG2z61nviYNp0S5r/j04OSJTyA9td22Ph+mPnaeHrMvgkqweel+rcYHqqxUtBwe
/wXBf4YIsXL6MxPzdQjj2b3MlauYAU11ltpWHj9kH7lG5tBefuXeS+/K/yBgkmN0bhwpExjGnpPH
D4alk6zJO9UDIBnHtO+varFx/RdonIzDxmcTxSZEVG9MIPCoHt8oCwUwAlVQ43swS/g1A42RDfpE
M69BMX5bRTqe26xdEU2nnsMciYdEcX0opQIJski/fopqwU+EljPxrQUOfwkuAavgqFPrywasLEbW
v2VaKBdbmsBlcF2sjFqDvPCkQGFzM23Q/2C8tNbM+izWlcUogniNDN+pN34RZx73yHpryPBUp+yq
vAZwJZTv9iucxIHW0JAVmqX3O+eMtFGP11mbeI6yXjUqvDut13Bc+xatfr30bkWlUGUPf9k6swgN
M6wce+BL4zUFKDuzaR0RkeFKJt+YvwFtsswWfYrwvYkQJifQjMIdCDNoisebPgPHrUr6Vdd+n6qB
fAvTlkkmw+3QOXzi1j6DhoSCpxtezf91saL/+LgLFQZqrRf9jPH0x2bg/OVXQAS8uJuiVzt1qaeN
Ud7+W/Wn96q7gDmdlu/eh2ZJTtzZqNXg1BhQ6kIY67wemhg9m46GKs6iHZMN653qqbreEFTm4Vlq
01bjUpxvpI3OFofU2/c2n8W3ozHMm89kTaLY42cJwnRmu16Hz8fY8DuoIr7ao+GBoWt4VBcIgkyF
oGLfA0Qc3661abbOCXgYv8aFZuFdIizdyKt9hx8cRtCEB5AcQ6VydfIJ+9aju1kX/ZOjObhqDwib
PIDnUMv37YxmAjZymAFFor15v7IngwuCuxpMfbLrsukvmtsvJn/3nWTtANwMCKPqcPrpXaInacNp
ZPUE0ksP8TCNxeYfqGLUUc5dJElygNm7NJGQFpiOvUomcueC5z8alxQYyfS/V/f2CvNkF580+B4y
g0YQRNkHcZGj0dAPEm0NP+Xe1iN3I2X+dzcmrv5gtNWrZI0OTQyVTr3ts3HmwWhupXIHnEjO3qPU
OoZMu0W/2BbGQnwyfnUvxaZHGwsLgktdGywsiz7F6rZ362YkU1vTbYe64/ZQU4iE8oHhtB/AzDW6
fDnwsGy/tu2TIcNBoeISUMJp6y6hEatlbiDQIPn6I0bU5cuJw5idHTJGU3oIHo/NuxNi5pDqAXyS
5duMSoKu/fOgPppr3TTwh/BSHZAJ9wxkWAniYfbLXT034x7zDG8b24laNwoqtY3jfljqrXAL3jrO
vHMIhsfZB3tyg/5eo+RvYL5Fxsrundz6L+OhPVKLyn2QztYPF6PNiQSL3p185147woPH11pegHXx
PzfOHDUCuLExtLcuSfatW9xWCbZ+wqziJxXGvANoebRuXdkEHNr5q5y0uoNGxMIWGE9W2FpJ3+2A
sIvBCbSJwwqGADWxnp0toSTRn0sNuQvjX0xU7RuUBFx5VBMlWi2jhASiejT8PyvS7UcIhYvavs1A
4HZE2rV7K5nuuF9o7/2BkgOAzgJ8r9kyb/Ut61xSaHl02jf9nv0TouXOIiYfgaGGphY6i2Xj0vpb
CLxgIciPcjlZ4ZFH7T/s/10L6aW87TymAkRlApZvkkOSgQYoJuP1EPUPq3nm+VQtVwG8yE+YibUm
n2O83Y5onPl7ZN6Mw/P9/SyQX8PXPd4yswkPaswFMTssn8D2zfAA8+1ThtCL1xOr+n261KJgKXvb
v12KDYCuXegGt7Ev/rf/B73c/ss3sgMi9DyEFf6Un9Ca3+qi9kdZE3dILe1Pwl5OVVMQJO4tzXwP
Z9ZhvBmvh4HwCCqx1FhUNNU3q9X4MGajH4cdbT0E0Wv+VMHkN38no7u2G3Nl8vLY6QtNlO5vkPJg
Sirmto610hZA+/qlXp0zdjxqiXfN4ID/6DQr1ewzR9Yqfaa2DcXOyDrDqPNJGkDubJNoFjtcpPH5
yRv5yz7aOBkDxInnQsTn6ecFzYB7smjnl1EAszsQqZujHKSBbmU/l7/5vtJOVPeEYiX0DaFzoGLw
CTr5rogpeRjn6uL91DzogAIHq9w1YHj1juxa1DPiNJBbhQjdEN2/NTyhdVhrZrRchgXrijJ4wEcl
rZ/TEFUPDH2q0pb3AsI9wuGZDgclHYsc7ne7ylS34+P++lq2VC220ZWYIVfKhOSgcFmCZUMMwhSJ
3/MioLvQiVESTH8C+uHAN1rZ4b3pIHLbsIBKdsxATCNDS/plLkYEfklEWwE0tZOpWtX5eNFzPPVX
/7Ll/Ufuy19oQcW2berU9gHPB0Rlk56llZ7aah7mznXypOgI45buX8lfVEpAOnZxwAb0Vopw62rG
JhAkbhn9UbXwftjVNeUMfgjf/K98TWNcO8ffdTbU7Nj3Q0fHDVTSlUzHC7fZSwH32Xkgeo4YBUZQ
627dos2M1km5Mq/ZGw35mq1KlET+Tk6HtKFppfheNMXtYX6q67vIdq1/EC55ijfxfFDqHWab92m1
nxsuc6ETCr3v4Z0pjXdNI6jZ5F2ATtSkeZG57IHdcwK87aCgSKFwIvICpw21qWvxrWX4OXKQR8+N
EM+n4LKMND/C/lyO75U6KFw2BPUv/EynrpRfkLBOMNThWNVm/aX24XeJHNRYTs4gMNl/SfyiEzfm
ecUDIJe1WjJf0L+0kuokxXPFVtxL1QGqUjOrpJtB3+XketXDlqL8+KMtAn6r/t70Fe6Fb2X58Pp2
XiKtlI+H8RrWlmx6iWEwTjLMhroIW4bpXdS3Fc3mNgoYlZuJr/LxIOQj6rgZIZ4vheK4mpLh2UDw
wdLcN5Q2fLJ71BP+BPgpUL81/9jq01e3OjxK5+VQMoJdnKnK9a98jFYjVIV1vRh5AaoxajE9EOwc
RC8xOCiZXp076kol+0/SILWo6hf2TVlRO7zqmx+204BUuxIKPgNLZ+EFLa5cDy+fDeoLKGapV0pW
PIGgS9CGZMlgYgybyqJ6ev9DD6bVwjD8R+XWUU4facIE3LcLncIsQ/7oQMBhkP/MS7VLIG+ppYhv
xjKGGoou0yVwLPuGSd+z+y+yT0h3UE3myZHg8PJr/fs8ERi0nxyVzKy5vd2P2pTI5m3tZsoFcto5
foPx3MQ70w/+SKb6biy9dvOz7oVa98msTzGOJDNwUizL0GTgRH3VKNbuIWGwzLw0kaOk0H2juE+N
GP1Qd4/6ikG54QUQdBiGV10pymvlSHdgyDgW6oXd44xjuRhkG8faoZvAGozXb4a8VMNgl+SAS6/l
HFFy4+McL07DzefucxVkhSan9LmB8XCnwIBryRY/blVPA/aqq40TsX+Ec1rljgz5tzgr0KXOIFx1
SGB/XrhAcCIl9TpBz56pF9+0qmllvL5s8+kP6Ivp4IZOSsMdXYABVvCqGi82QjOoFkiMHGbf2ejc
zqOxaRs7WuCUCj81TtZOP0+0siusCclDDAudHbiRn8p9IQnzNZ7/rn/SPOOGFNutDUHyvSEOFA6Z
tu9tsakL6YGDvWVgV4RdstGCdQtNbSMfUpjwvo8KvWKf+RVkJBA/Kgxt1qrQIZGt2JO/Ovvyrtb2
qCi+7SHEPAH3Cv+w/kT9Yg6cZyWww3IStFTTbvhfgG8DYhkgKHFyreTnMiTNXMkhQCb0UdWw99TC
2wStbVD3SqRAPNzet15kPjlBiUEwqcqchKCyntB9UaNnNQzIFM+5NT0feIr3E4/+IvYgoNsxiTOH
wr5xeQ8/E4B4csolOG4+uM0WI4pzYv7BfeKLFX+wgAKdnLuUIYCZIkDGoRaA7EPn5Sv68Fd0sudR
ybuYOVnlv46n46fwpuHqUMs4ZQMAFCgZ6TWzP6kr3QzDcTh+C3iV7Pj4AR79Fw63cBr+fWtfqHcK
glTXWs3nA59/RYkFvFBFEBTNoCqOSFEt66+zzv6KofR96tvfoDPEQMCnevQenJ5ZzJ1AGUf6qeAT
g8VbMhPgQf5W9Qjsycf+NEsnd6zOW1d1wLo77yZHV+lIkTMtxsReZlBbqKNhFqBGxxtmzYYVDgrX
8jf3x84EZ0jRHc8NiSjNva+GSt0FCzXKq+HCmLEAiQw6sSQSKVxO8VD2LM0YjMtlBcN8ooe4spy7
lf0HlrMTdEoagqT5KVqERgB37cgkZSRMleuny4a0qxysQGt0GaU/140sObZbFa58K2kdees/54ii
orxsQARni/Cnmg/akuhoA0MVh6YmIM83ebfivjDLldcWj5SobGZqoQJAfVG1OHUh78iGpXyifLWe
bCX7mSHWyQWfrzsuVcDjk4EdM+hlNJXk9ntKAVoDUL8Nw0y4pAc5uH4gvS3wUKhpSH/pzSxBnjHn
NPXj/vfxjg4IeKx1mW2mlApGcnrsrB5r3OnigLaacXIeCdfEbyyc2AvkxKvjhWU4BW4ocGsM8f7y
fOL7eHoB1oSD02rQbg0C+BoygL629v7Xolz8fTImOK10dnfJ+jR/jiZZW86nIUnMrkU6kIht7iG2
ZAOf24xpDwhMbPvKffKCRJzQjNcZazOAcwqOQHzaapwXIVwgHdKMlIGYjJHIrQDMIQ+GW/YrLse6
qUBv53/URtXif3CA8OrQrzcvi0AWRwE4KDYW/Vv1+fagHrYpGg0Qn98iGbsfoMcxGAFQ8VFsBISK
6e1S5Z6Q/0jL4qDwqZ8V6TvBsVXPOhjyg71JE9W8w2L7Nh0EEMvRUTHepGliliiFywhtpmIz4cbN
kKQAhtojN3kNlA6B3BRbVlPrg5iUv4oBzWtg/JR7yV8a8ejhYNYkg0OEK/fs3kENsxM/iRqevwj9
F/1sgUDH5TtzRh1t2WmTt95IaArfq7EMqrdHsZWXdBKGo4Z2djXOOuucW75DY94z7Oq5bAmfMHXN
hFMH4/DVT3DY4xMMlW4mzGwqJ4f83EQGH/laivedK2zZyW7LJqt9rhrMbc6VfqIjHek/x+F/hpXT
yqxYYR4mg2YH9xCSkxmt30yNpHj7j1f/QJU3zlXTw5seIdqHjqD2HOyJImulZNXwtV74w0JL8Hol
778THfGVp4pheUuHu3+RPlMQ/twFLlS3nexQkIiJ4FF+kCGaScUCNb9sk9x80b5UZdUzPLRqGGvp
bAKIeWzJ3nELPOJFP+6aKX64VG3bgb9KEheAEe872bMJchcZNQT3T1E6qXgqk/9p3J788Uo6XKNO
Hj7SOc8Wk4fZModazoS3xaQ0vinSZ7lUvdA3R3QdbxXiitu5OcD1YudsaPiEUTpejjaTxaG+Ht1s
UNGSXK5oPnbtFu3jYodT1DAlszPnrXnCYJBysZPvlH4Pg5I2qrMcmcyO1uYH2nRKUpc7+0R1PdrG
WQ8jsjdRfUW3dTlPZtwsmQcUPaLX1/2npKfunVs5rP5vsXdd1o82klUtB/ef+BCHSbqzaz8a4X+y
dsPAn3RtPUrs68nOEvXqctqDx7lxNoKEkCekQoV1M8mpv4gKP3Myk2qm/xLCERf61/f5vrUuhiGj
hZ0QaTInK6RrSOpqUiwIU68k+sXhzWM+upVCLExhlI+eA8bnx67rftxVqr3DrZYfpj4L433z7Uo9
nVNz7ypm5cJ7JK+/r46tZC/Vnw5Pk228/n62REtvv4sd80h27Y3I/8pG/6IBi3eTw721mST6V3dr
fqxNh/v3zV00SwhvZ+Y9A+BYiDtW5ivOZhrZXHv/npJiPlxMjCDJZ1oPLTSiLSqyBk1y/fko8Xl+
X0XZ4cVP9dKGxQOuSMb2nFbxc7B8K5zYHyqJTiq2+PfmX/i9zCi/7V3/kh2kJWxoowaJRy/nq18+
TD4cTQeJkdmSlG5pmoaWfzI/FIvGF2e/7oPUZyZND13J9nxQyp9zw+DEMOFuWst+FUamdJ+1058r
MM9BXFe1MJq/5UZ3sQwEHqmq72vMy4G5tn/NNkouZJ9FP3zDrKGk+aE5tP2HuZzp6ELpMMn3JGDg
T41Eic+zQqpe7J3fc5+lbnGY7yWMMpSGX+hmPjP9NVeECYxzMlJr+xinFTJFYE8529nGx7C+E/2b
kLTRdFgavwjc49tHMdq+uS6AtPBlywF5Wb+5HeZAJDqrVTX1I1Tg1U8OPfRbjRRxJvXRt6yN18ls
ulo+YpfOxK/4pKS2uQj0iBfj4kCUEIh55b8koyeEmvX/hqL8wUPB7rBoPFrGXCqEt/pWQd7ICok9
Hcmg230DoHfsYR1W/W3PCAlZYTi3N4zNI1dDd6S6m9QI997almpmMf/L/y7TMlPV+0C+BOVCkz7q
BVPNdG/92/j2s0KI9Rjk+lImrYBnZTrJahySAzPJ7YSkcwp38wvQPysAUXTi10/VDDl0nfqZfqGb
BgcZfzbSn+TKrwxpKqhL4Bht8WALtwdGAOeFkhWXrVycbDujXYaELI3pIH2qF2KsC2nrwMAYQ/wK
sRGHuXj/VopzsZccAO4z9t+B3bjU9YQ9VjUr2az6uNizOSwme4N/PYoeSBtG+dwsCu+qTRn1E+Xm
KdpFXN/LeB4v7WaFQu2lAq2c9JY++7SXy1mpqf5TAWgaozHaBq6GP/Erc24LMZP668PoCjCmknyA
n2L3IBEwpKSnq/+6iUzIvqXOTdGAgbYDHCbz9Uz3XKrkaAu1Gr1Tn3jtbCzqw8go+/m0IRuDHktS
6F1uzdujlV4O8m/Lnis4yrgORL2FUhCljVMfjs0iAZtoKr4jswgX4/kw85H73r7lYo1fYfSKBV4k
qJSjdJSNUhrArhX3dx7I7HQb5KwdKotx2LjSDH7P8iGUCqWRH111/eDyGeZLEm4em684Hz2CJvSQ
qp6JOzMfwakMHDyA+NvIoOI/APA2RHrmOtQeoJLSgK0ryRyZfAYT9sOUrrBin9G6wwSaYfyhfz+d
P+9ITeC/ZLBkBD4EFdxXnNxyW2DGTSWYPyngWLR73YzM/7SoTRweqvTYVk3NM3WwFf9IYNdVHwSD
7jQCGsPfdFHTqrPWSiHXXf3oFx9dtGHpqtDa9tboTvjuevhoeWF/IhJ83qAOzlzamY/SN4K/Dx5+
rgSHkaGuvoleLkKGQoSo6BDfIsR1vT9JM6EMEj/aIrb4XaKNEMpOEIcuzbLBrZB/EUc1gOMA8XOU
1WXwbxOzlDB1CH4vr8wa3NcqpT8pA1qOWGlNkb7uaEVh7MElJDlNHxskioUYQ4ss3cMagkjRPUt3
AcoScAoYEI/HdPL4Pkm49hujjuWwn9bCEbW5NPjqVYaLcbjTnj4lKQq5Z7zqcZbprybmp6orbFir
QihlwuKZP8uGZ2bitJGvYTv+SsWQBxrIbnqgnCx+paPXPEzBNeL8os5pJ0Z7fMEHga36zBocyX6A
WtmUSAgFujxaJvRIf7CxhOf7apTteDtcUBhYUGN092psI1z3GLP/law0t9FSO7+pvXPDgvS/j0cX
PoZx7Oc+oPFHVyRTyX1Dxee97Ztcwsc3ePwjN3p8zAVMy00aLkETeGPxyyaigRZsr/FfjO56uNkG
XjnzEbJvX/EjLnqvQy0dpm4oijIC3PuvH4PnxBhtu65WatoEz4gCMlB34uBcArqkO3RTxmSv+adW
lfP7tHe3XXSLr/BopaNcnPWvQX5w+HBW52T9VmVd+agRXnzZc9VcJ5Sy0py9+ShCru7ozA6280ga
nv0wL0JCjTVIjfJfruxbqDq6JdpxtMmgFF9Mv/Lpw8FxfCPyT8RJQ2RYhga05kZTQDaKonaNv1nF
J4tuQoowMmaEXg5FouUJkgr2FR3KJv5byqcQfgZeRtn0KOBforHKy0L53ij+u8iO4u7WxmC1fo69
jRvX41yBqayggYcRkGV1J9/bP9BEu9hSphVWOZM4FKNlRxS2kdFqbkePniAE/DRS+dqxvW976+0g
A5zet3PLWgbdEOQw8vk87qhEx92te3+jE5eC2WNZWCbjB4jx27SeEL8WPBV/D5a0GXBPgJKRPx7B
48ATZl4Q/htT/fXn1Qb1waI1L0FMjbFaH7pr+YE0OZijNRktKc2vgGsQzh80EtSIjWUbEyuTBOL5
QKe/79s+me0FM1YKLhBj3jz7wiTb1I1+2aFYKlLmTbvo+QxsNfwuafgo36duOUh8BLL68xc+4VA7
yZOkzGL+/kQVXv73p6Q6nfMl8LYSqkX1amhRA8Fn9ujAGALSlBgSnOByQnY8RPqTPSygod7qHFED
aHID7O5iPCp0KUHx+OrM7c+iEp+mtBqjAHMhNo/nuSDy20dULlaL4Ot0YDx3I2O5ucM7t1NDGASc
Hk0jsce0wKBlQQBYWQ2K6ziHooQIdQSquiWrGMNs3pIbENZA0z/yv7e+8uMISnZUAGRzhfZptG4X
NE5BXFPefGMh47v8Zy9DotuWyLCfybadPttuwBGEhfRjLkmuzbp10JSCp8k7gKBHjILSmPPMwfcb
7S0qBjLke2o/n1U3yvLCwPiQfvQvIvpvPdCATmDebNCYiBAmXui5NyyyT5l4kjexGuS45HOa3iGg
LWgtby69ERCFoQA8yqVFAEXSfZx4unXpmI7JIjaflIYFt1eMumVwa15TnYvUvF3LfYjg70FbJutw
3eFf5VgIsa6ejb2DSNZ3OF53Jeu/5CIEz8vfGZHpYDtVw/qkkPTE1HtrZxedXKEeCJDurgOoJywt
9XykbH+lPO5Djhaeo1sNMNTFWyXtIq0wIKF7EIvV9yGDdXDaf4BTdBSZZpYqFaxEpkxkhl3BtfXg
Jtsd0VONFjBTk3t+a4Oq0tdWsoWU3olFTbdWl7KvT9sq861n9p80gP5qaZaOg7LyFNNFrage77vI
xRYvw2IkSRBQAx5c1W4ha/CpX0oQc0I1l9GNv/slq6mTRv0/rvXrCl9YLRC8CnRTK2R8wlxvN6OR
ZB3bdPItYJqkehinJzpnEYB3RhvSbu7Sjp3qbxciQA4iYcslcOfTepbibnCWHCtO+RRfFSCWKXE4
O7+l5gFIPLskrkElvIilJpPYbScurqCDkcvlkaFg9qGLLaI4X/JXoOIr5Zt7l0BNb5s2R0HFYaaZ
3Uo40RjZ/B8ZEvdwYFM9AJ0NlXq8uZIz3JeK9OBfubVoXilj7SXoq0BnLWIv6P3+F+xsf6EQkUCA
0CD6GciZRVMFyMrVaaXutNV/ql8W5eUg1VQeiVsgrvNA0PAiIfXLnpqFQiSrfBFZ4sqIydRyjgLm
Gii6wcW0ZVtNcOTyvdgXhKDYzjfxfhK0iByGxD0u84lOaOIiWJZ2Gu/hL09ocqPrvJm91bBEhFae
l1yPrrCPGFMtCUp+SNVpujsYP9lZqWYYYe3ozFY9R31go3Ta/H5CRPlcGcRl0k0108sx/0fJFo+h
JfEaErcw5VoOGWHcXTOA+GfP5SJup5uDax1p1XPB5rvsBlE7T61BMArg7qNdiF7tJZHo4j8AcTKW
2fZYNWWwJyKRdIUqlfD2JDizcXjbdyHE/noQuGYTrTXcPt+fU10QYoJGNkOqRiIAhUwOA15e9IJq
2/scqx4RGb0Zyq5uJjJrZNNJ/JZWRkOUTf/69wIHuV82GuMZA4qeODTmkf+6yH4now2cG9PxoZnb
9ue3QbFVGGIrh3i+wKpaWu35nwDKOgCMR4nwzP8+d3VPuaRQ797xwpsOGli6ZyfFXe+1s59b1Pul
40IDcVmR90ZHlVtYCzR5Zx7R84TvWfr3yArQqj/aCYaa1isoItfd/LWcaj/a2ZgS2JeMHgYhuYSb
t5eU/3Jx9Bro4jgHXOdH2zCeKTRCiW5ybrAuJ6Lc13vG7+qm4s1TAr3sg4pf0Vpfto1c9BqAtQH1
UP/mpe09Dm5K249lvGlGfAVovHlZGdv+QeKd6d127Wk3KUevfHzUN/8l/vGECrxvFnrZ1s5yS7eu
Biw4ckT7SQMxSzbR346vrWU/nYYkLYbBkZqPZUutu8sWWar3y8fTJpAh/MeewPvRXvQEuYE+Lbr9
xg/6OLId+M5QHui+ACpPQXpdHmNa0xDJvzMvuDJvMavuTPeqvnr8xkkHoW/NytrIx3T9JBqWBC9s
UusXjLPXczPTLujAyHnbifZCUEr73l32r92VMRsm/Bhj5DPP4fJts2B8erHxpQYRerFx7C5Vr4Mr
2WvQe9dswIUhbmi2RTkEVTjyp0hngdQEWwEc92h4BICEB24HuD+h/i9jKb5/Ubdfko0R0XfN/Qq6
WmVFMH7Y4D6nF/4w7HoQQCWGh5lhRJpW4qZOkJbjZRRSBN32yKDwJlS7ogOOqBnBXvB5C83OTKsj
udpI9HLJSBXKHNN6gfbgU2oPwmiFw6jYP8zSf4M2NHETGQgiGRDXNNN6E2lYtOI+ARSafhslUyiU
Sce56P3Jp5MF5xCOraC4L3Bg4LRRK6HMcv4IHohoewlGpAhykAPH6EI/sD68h3CI2Fp/tYujfTcR
JaIirXI3G6cG0+a0bnV6YC37dsrPNPIl3tV0WC+wl24S9gMpqz7aFk8uOlef38vun8ngWd6IcjXB
OXqYxshrL47h2r13r13ZgeZ1Hcq3TXMvAqu3JTECt9auwVqggx8U4wwtZVxchsO7fursmnvhvmQD
agxaM98hpWw33lIsSiiNdJ7/R9J9Lbe1JEsA/SJEwJtXeO9opRcEeUjBe4+vn1WYuHekIxCE2bu7
qyorK1MvPi8pKwwTpbo+piFlNaYRFQ6JhP53GZ55go2A8Vc/gsjCX5FxrtZxrKI5nUiVVlyGrO4s
D0hjF98OEU4Tk5+N7s63SJ4ebqii0Zk7NR1kR67Q1Rll+Fs98b6gy7hpx8wRwdlt9ZBrz4GLemuY
bYfy9b/cX/vwcSjv/uXxPSd6W3ZFKdvWMdLJecZV3Uy8HfnxQGzZvrmzd7MSC2IhcWpJFRz87K13
Ugwdxh1SXue47aYXcEX9WNNJWAIWtWdlmslbWwKBpa4DfqklkmFpQ69SGUM0x8a96xGFioyspUgf
ezPGR8rLx5eNUsKLCZECr54HOp3dQdlpWhEkMbnp0zRdTGmka36dUgaOisF0ti5JmIwk+hkNcAm2
34BNCODC707MjfF5K0/5mO4njSIaKoikct7TQLPejfNfNSNQK3nYTJvswYzFkVu5vZun5l1Rw2NA
r+hFXOm6KflE40KPfnOpqwwiMhQlprtH9WAIHXrZSmUbi2J98kM45IpBKsFb1Hb7RvbcG0v7asWu
594eeEvMKv3xVJuG2aAdC7jzP9LVEtcMpR7ogcyWoPN0TLrtqCMHrZ0b+a2n0LM73bTw/7EcriDw
CHEGZZz/1v2kaZg/n2V51bg48EqMPDvOynsKGUSKJo3wHffubzHT183TjowyUvXR46/mquT6Um7S
9Zvmnauf1Nm1Vu2M5ZEbkzYSk170DK2zaVM0FXG9exzU8giip2ef5mNSd7kP9oyYsbs7xhM9gwiP
odDDneuR7G1SDVGerdbm/aTNdG7Y+Rbnpvm4N20D7Nn7UCmY6FuO/rEjfW3l+GAXd9uHzHL1tED5
Am2nTVywFaf4YyP9q/iR81iu07oJgjM+gIhw13UWO4UmqYPBDZ1WKxPFxYa2+G9K4KUh87/YsZi5
xd/Mk34KZnLz29I8XqA5EhtgNs8NgkB2mM0NqaZooUoSfoOoJuhJMEQj1lWFsuWgIETtSaG6Op5V
WqHxLcepYGWAV4pfSi/HSJwgqxfT53cMpTRoDESCyS6D3RT1bGpHxK5CZ4JFSFk7zbmTAYcELJyK
4DpS3GPfU4pf97+XlysEKzT/9xC4THBGyVPghVrQEFnbqlT3nmfH8lEufHAsaQmxvCJDowe47xT1
0AnWtClxg/+QEXF8xwYiFjSAxtiS/LMM7x6NosXjF8XH0KTCfGzAd5Gv+Ug0a4HoE7Kvsxp8/MF5
1AQpGyB8aptPPUM1p7r9Oq6aJY7wbI5WLeSpfX87JtWflK5PuVyI8THlDyvXHsGkfgNjAvKggBAG
9SQxJF3ZdRW2ZGIAAENRgVb1sXkANkF+x4wxWJbktoMrHnzQkKGXYxP/gCn4LeNqMw/yFIq66Cby
/Cjcs0MjoNZBnIPuGLoWzxzqG0FzJMVTtCsWIUrjYuaHBtwEu95sond/zKEYmCr8QDxAr3DSRFYQ
NeljV0vQD3Qi5RroHCAH6jvEq2MzZYcknkg1Mj+6uZzIuEcjrP0CcsgnBB5wRhrQxQaGzhHSoQLh
FgU8RbU+Bo/N5EqxOZtXS496/j357vFLLjC3MfL1eknNOASCL3Ma40SHRaEybW83oARB2VHdrVOS
G0g/qUsyXnJcpXfl5cIp0aRew0sr7C9aPD0D7wjkZDLELSMbQb7ZPN21thP+qYBfW7YLtmMisgyl
xbIG7Cg5w5tFvNNXVO1RnHXhfZ77xI5Fss28qrbwjLdvhu4MOIZWNvgDWq3+MiiSL8/+kM3Y/VHG
Lc1Efd1ZFahUnybpLmYGs5XB73tqXZ/8y9+DkYSfmDem/ZFTa/2FRRvUmUbSJVhUlrrfD1b2dAdP
QLORNwmoFzSFvw1ycXeKTiScN+WwQC/QuS8iUULu5DvwSTQ++kGcR5151OPOsUuOul0sIpDWAeZ5
/tSsnhExexR7znYzr/fQeC5vzE+8er+7s7Ixv7NlwNWvHNBpXUW5AmGDP77AlLMZD2YjaKXqjAQM
xhO6662KBI0NL6kIgWF3sLOnM26RGpH6MkREqwHP0Us9vZnAN2Z1PY99kGEbV+DCRRx6juzLvOLU
B1hk75/48uKSRQpksxSdgHLUiWpHt8zoGoKwwaR13YLK3V9Oifbm1oleGamG0pvxIFD4edECItty
UJTsoZ+QQ5F2SLdoxiupt6vGnYhIYfbtywSGbNQToknX3ggRZ4Jlc3VsUmRbPiqZYstIynw8Kb3o
jeSNP2V+U6vK/dGEtWbSXYzA27mjg+FA8l7ga69Eiz2AaNXnkcr16/ryfZgSwBtATw0+bGu7VP+Y
e12mWnMqG8nBLD8m0KJhC+INMp0Zoa/JsW7S4SAT+nBTMVwYwsxMhTqsTTOZtHGzcVMxpE8Dd9o1
kd5YeqpzR4RHlN1Rsm/DK2QOC2/HCvx1L26zrtLQMXwtddOnHw8LHsCzxLx+AOTtGOh2cueOqJ6k
gZ2uR0DBzjw0+EQV7437r4DgBY5cpHtZrTqyY+QQJeLr8nzbWOwGLoBhGnHC1dyUGq7E6dgEQsQa
gSrMAIeCNc7R098isW/4IgyXTtPuw3GvePYkpG7KE4RomOVY80pSzCrbONgKDfsZVAMsBN9ls38c
6sRkzodhdoWZ1i5+gcyEGMenB5L7ziL/dmUBVyynpGwOFmJnpIXPTJUNwLemy+HkNLhu649i/SoO
HOiZN7anwWLb3BAHKdbPpfZNgYvbtG/dCw3FZJpHR6p+0TPMsXqoT4s1p+dsb3ys+jh24FXXRUfy
keeHce8Wdpikr/di7bRtFeb1mEXLNHPL0cEzDYlhqaabk0QrkW6WmB8XJBebbJ3BYWlfXxP9Xzan
xdZ50c09modc/XhsHo3LreuFRWtDdZ4fRo6nN/n5RjHfzM2hxZXDP6mDfYAOc6tl99UlvuQd66F8
TXeT/N+U1vpfmbL8LMoe2V+gNXDyxYvkSdZdCDUCMUQi6pXuyxofu/gJki+r+Ak3+DJXTwctevqH
VFLdkWuUSlI98NuRWandewwlxsL/9bEYf06bFnG+hVh96Ijzy2lTng2j2eOoTJm41rZEHfAg2/S6
04d+Bm/0SFReXIxBhFukHJbXmR5RWyxCyXx0xQopiDEz5/CrTauPrGNzujRgpfqn007xdz+yuKWq
xRr7QEH52sgZ2lHmwKp02nQQHtre2V9HOMA4ISKIPrdWkdzto647ckG429ZohdzypKodBWUYw/tp
uKdiH61LozCj9a6f0bIxKMv2w/iKiNjdUOwhC7Q7VQRBi3E3XN+pQQETF7mWyqxNS01lEwqA0qSc
CCqNwTouibLmlCbtRUJv1OEOdzz3ZD/TjrRGvhJSkvfaocQQqEJQUG6RtSVr6bb+uYG1Q32vopu3
dN9uHDTWmMD1xXaQRDMdle799Ii9XFgcPczW0i/9cSrbWedfi/P2TSNe2wdKxwURZsj/sKZwKd7b
ywclfAw9Hztg0oPGTQdWaEP65cXgOGuqBUj6ixvyqc3r/f3R0vUVg/PcdFqcbSjr9S4pEwkx2a6c
SjI5RoEa2uIAJjqP1FM7HD7nbzvuaXGs8Rd9akpqPPkw3kcH9MVfz0w7UxLUYST+OKjWT+KuKriE
8/SVb5XkQ5eaNaY6MeTbkTmoKfwQZfWKlxkFY2Kc2jLtnOUjTEqrrpAwi918MspqPmOoEyhplCTT
J5sg/ASYpMT0yefFbiiondMxhCXRUJg6ZL1aKddwBD+kkfue3UBsRcnq1PLQlLC0QWtDVp3Dd/JU
tT22uNzwdDBb2MqlLK6o8oIpOXGg4Zcmjh3+OTx9il8mjNbpgYY0DJeCP+u0vq6zFki0TjSeT4e2
WMuOMzOpp3FKFf6oqICch0tiF9vfhwmgRpbo0yopDlkw7oJo0bzHRkAZwLvsVF3irbJfnnlGRdcm
VOI7DuLJvSHS53/tNgzNXmwbtUT/vGg4/siwiObL0eyFLK2KkWk5ZKR9OhtKj9p027aCtND89Dkq
iD8M5C3tG/ve7RJYdBbrMaY6LoW2OtJwxrFhL+4IdlqI4k5Mm5oUS/7aSqoPW1JMtC9kb9It+rrS
3phYPEdfCD3C4PRNyOMU0p94/SwpjKQREbanGYyMe+fyo7a494rTl8OApx6DxD3LQ9D1wxRNdIX2
PXoePUN+/4+hEg/DKKNQNlo2BCfRNzQz4nyUqDA+WoIxc1GvaU80zRn1b2m0fSUmTYLuvEu9I6tr
3r0P7okGqbtEAx8nIM8eFEfchRtJ2C+1uDFZttQB1ankl9EcktUS7dTgMvzEdPTYWfjSiSZ09n55
XeaGFnQu10bD1lhJOsLdX0bRoATUYY2ubIhN3ejCGhSYUq5UvMt8aTKsLP2B+0Nope8AvbSkcUbL
CoPJyDnrlBU6mQdaU4osOUBMwZJEEoc2HeSW3KmBw1p4QfWX2J5eHdH0lYOE0gs6KjbSsY9pX7Qo
w2gw4YAaHd9z2RYWbrgZknvI8TktjXeqDflcftGwWWcvNpBV+aKz8KY/GE1Mt/aGc/W2u3ePdye3
dP72/fgGo3ToGq4OtediwzAZSjOLX49F3eh8zgqoaWDoZ4d0qtvoNeYjtmhPxbClJooz+UDo2pAN
/qSUDHWqyTu3Ixm1p4ziOJ36kfwJQ7X7ob5+L7zgIj3JTvleqYletOnu310zJpPIqvYlXbnuNgMA
rC0LnflYB3rbn+zfzRMWT93F6+LcVjxlqIgpf0x8bxoxRIxVX7ti1hfviA3L/bD4/m116v9AJtFS
Q2ZZoLuv29nLXzGI56YaeptqyW96lka6dICPOClPsVBUB1btYgC3A9vYOl5CylYiTsccY6elpEDN
T03VxRSuiR4VbZgN5ukMVDzdvEs+XVcv6J9qMD26SeNNlcWfizl9/ukGddcEuddjusOhYWh6ZdtX
wNdXLVYqjZtBD4O+z0nsbAXB2YQ72rCQmBjMhgCBqYa+WpzRTAgLdjgLH6sYTeRwCQDuQlLKsHdr
L8vyrqvqaXAcEdAzD4xwPGmbGo/x/EeQ2vCZh9l8mU3BdRwD3mahfohr4EGh/pqF+v8bhFI6FS/s
B8qjfwjnmT7xRZh8FTyH2nNHoRVqeQZGELMp9L6micNLq1tErs7r5u1nkoOHY2n72gbyTTSGiI18
YvcSLWXja9BAbsDqEVo+I1fOQ/89koZOruOdmR/HFOKTqfjs+/VrO16Pra/bD2synnG05b1kjMdz
ffC/EgQ7fA4mDUDFj8lKEu4QStBJ329N/vFDo6nPbZCi1uqPj06s20i3+qxQ99WotSkb/3JyXndT
eEwquxJ2Or/xhMTJb/7b5WoxAn+Pi2Dj/lv8ZII6pfLD8vMWPoYBc04wP0kDar6M/Prcc+KtH42j
5v4a+918pluyp/odOvN0DUH4q/iaeE/xk9A5i/9T3cF0imwHQmrdwRz6XuvaZWj+fd1EiuCyufrJ
hL5Y3C6amBaWMQf6mtl3jNXXGcdCuMCLZOz+RiyrnrNcTIqpNO5vxLl+1Qj3t5DFt1yuBvj0v9Uo
BM2JbRJKQSvDnnJ1rBgebxcdVHAWaU+6y0/5vlUYbgSlnebZtOHiPqpnY/YqR7PiDX+he4cyW+NR
d7UgN6CcGQ4c0IPrZ4zX3uqnEi/KGSp+DGwZ1i/9Nxn1nvxzHPSZcSevsSobs4WK4AL+KOpASGeA
FyEAMvVUCVqKxWUHH+JnQZBwNjzE9DVVUEZTz7WILCZG9BKGPDqz+ppAfC9g3O8QqnHIg9OjBRO6
syxWtFyVExkoj8M1hpFJnuQ14mXwF4hBd6MELWuSLxu/6mpRhFLMeLp3zp4+osUHE81r+ImfmrVL
NJVjeI9GuYmPsqvKujPfZ3N7YmSYmMbsBq2u/B/xXN3HBIMO870r9aEUKNUfzl7kHgZl+vD3Qpxm
jnLUmWhfaoTxaYdPJfq5qBpu3yZibxDTxwf8npIRRGbenv4V4qd/rcWFiiwqP/D6rAkooonTlpSI
UGFoDgQ4pYb4f9u+Eh8/cI5HT0gEnygPRptXpM6WuoSbC4Cd03cEzqA9HZl2uAU4z6T8p3po3V1e
hQUK/z/nPmdCx+2O8I+7dP+CGlLfyXUPA8SAmHxAmwo1jD0vmRPe4tNJNBbxlNrELoOoMS3Ut/c3
Li6PyiDPoc3YfTrZmpjdYx1I0GU8s95XZcIPoEDV/vmLP/oNyxO4SfkPsBJ80SWbEWwkkgS/VNHO
ZlZKE7dd6pnZG1V94oGBhxRqy9Pg2QgpIqFMI5OgBDbOivqGwvJ/dtJvORguPD4GUlKf4BmWn6HP
TNAFwGOLuul5/2CSKO9zxYMN0YwwIkRtzb85suOiboHDfRcQQKmCAd94SLJJ4d+FcuHdCTCnSX4W
b2YccYyO5eyyeemiH5twwjwTW/GGEwNFk81hOBBY8InNRkOxH9TjEvaxEJXpumcg1HX/NAsQofTf
oYsxyOWDtfCe3zt3te27V5K2bPu7fG1zYu7jd1zMS8k4v3vGXAzg6g0Shebi1fDMNOUMr0labobb
nXnhrY03tu+TaE+aLqLSXkAiBsesuvnRfZR7wdEbne8xI5MfpfDwvPHjU2vnpbgzf4mlnR8t7xh1
KR2OQREfoh6/g4+cHt2JfHyeWMgEdx5BPljSRYYFSJOnz0lPmbbqHrh94QFSfkFGgB1VXC5rFEg6
I1WBiurfymERqQUzgzwSig0IdTI68Lfsk7qBG1JSgUuLh3MZArSNbAhSXdeZo76kXtu9P5woDkHs
udOkrpaVaejsyM2fnajzM5EHKQUDTMEF3iEPeq1fzbVKJSwVxRogFnPMLiWoF+i8jS2Wj24f/Krl
WVL8xJa2VJ5tkKmc/jEofOljEDrdoPlYmgPjjmvtAe4xq6EbwSX6aqEXZtXNqwnZRA3x/c6HReOY
M6JM7SJewvp4xFtsM+w+2wniH/RXA+NPo+HVtCsMQ0L/SCQl5jTJQy/R6eFT3e+N7bIBR92oUeQ5
XEHEhVtztRfiE+na7Uf0IqKJ3rPXvTaQmCyDmUvTwSW4Bs+GWhHxRI3ocCzfYmwMhWDeRWHQDSZT
7DOWQgVfHejI/NB2urbOPUHwHmeXAbhI69t+Xz4bBRRPBhc/ILc9rlZwkkqbFnhFD2YSPuLwIidw
puPoDbX7UEP1IM6Av+zKUM1QDDqbpA9udZvtFiSi5WJP0ONTR5toMloM52kDs0fWpehtXRsgFsjt
bZ6nqRSthSGBDY9uk63CpE1/QloaoPzUqBUZXaLPxNbSVafhk6q0cuHto9V/x0yddGjs+R0+Pjnk
e8W6zw2qxV4h3yqk2DTi9ZJRLvgcCLWm0KwEOlK1y7SxXVdt49UrfNCy1RaBeyeRHDaN9XsGmRWh
GGF23WEpejPNLX6h9aRqD0zbTWWNs/+Q5WEar7pTI5RUlnGHHwGYysjzAIayXx1PGL9mDFYl++j/
eehNoXZBlXQOSiHku/2cAYTEqzTabrg2DH100gZFMuKpeZdSN0ZQugU9Ccfsa+nVs+4XA0CpYX6c
oYn2irxrhmqc+cn2M4PUwPGjDHJFd69aSnG6WbauZfdJTD/PK4eWLSjkyHbl3AivpDPT5uP0Hqgt
aPBhOGIy6IWrZtW9QZNUhS6jEXYlLdcMVp9GvkKGF2lVqzkfls+yH3z2J6AaY/YWn06eQIsy9aRD
zl4078kWCBB/C53LMNlT2FhDVpAFrzbyT7x1DX3B1HpEGnquMa8v7cBL9x+AZmt3jf0TdE5cQwHE
xH6Q6cnEl0hvUl8QIO5/vYAeQOl7Gbvr2lBGbXCB5k0LplRzwhAWtt7f8O9F4OUYx/5BwMOhkKxF
MjtKiEFzmhR5kuT/JqNtoWoJlRL1zGCHvIH+41QYGV2AkPsiSOi0R1QUXZEX3X7ynv2KQfOsxYDc
cqrp36Xq63RDtyl0wO4V8CAt+FLjThOjUE3/A8tvI1IkPvHPn2ObxYZR/Gma49hkxyqbokq6kn3L
vkPmFDmGN0Ke+1Jdrl9Wuo7jbApQUaYM3jzuMJpdHt85CILOE9KOgvez/blhxPp+fT+/K4bWiOFR
K0bgQS5HDx7meIaKb6QnQWYCstJzF20w+eq84ry7FqvUwVQ4eoYRoyKnjjzC/E6E3h/RwmSIj6zB
23QY7FwL/gl/MLHznCa+DpYU2RsLA+uO/mC+jRYQ2qLAC8wD+Vi3QJ7hYxfoF4LGhsSFxHCYbTnP
kA8QEE1QxvjBuqnb7Hhz76XcPbVo6VPifuuq6kjCoCuckCfqkPhzZLxVoeamTsLztT7mI3/4JQCA
iLFWfB0CcMFQY5zAhY9OClF3qceys/hvukBhfPaANWks1XkpcqngnDuMMGPbgMHSGMq827T+/zkz
iljHa6TGRrNhb9kqmFFGjPFRYKUmedqsjDiUD3LvCzzFN6MGg8U8r6udwY43rFg/AU85o6PpaDvq
hG/fOHrfOlTPHkWfP1pklFuQ/CszMuoRgFhpPrk1qU6mmTbXiPUuQ3n2Rt1VsU4H2WEtA3WzadRp
9c5hFetqdJILcQBnpK7EUtx6jcGrMmoXPGz5PQMffIFT5SpqOBw0/NMBP8nJFy/Su2KhO6eCSoCc
Vwokn8jBwCus6pbi6VqnXeS0ydO4J+EBdk21pG1QDzBFSUEkBLtVV/AFUdCmu7pDENLl64qukAsY
u1Sv+LVtT64tIyrZ6AM6ORw72rSD9C/vRPHtSb8/BzBPxutHRHZNgCnRPpRen15Tl4qfYa3+aDaR
ksVapbyCae+4SKGqlurLU10VhNfhhk2GRmMCK9TEWh3gwFDDj3Twd7Qsn/fFV3OrLCHpqI/SvOLR
LpBJ9I3XVKbKiVk1ta4Ep8DuAk+gvym6wDIa7/6/a0+Cp/yLKV4tdxadpJ9nMgkk2XZRIFxas//k
spN355oHwQwrwz3QpExH0TlIfKS/8u/wWMFXbokDIaiiMcx+npmjFxY1S9maPmIRscmfPApLZTNu
OYnhrpub1sDym+781E1xpONCgLfgHDpWz8mmlH/luPJL0LYY3jGh0fp/n9XlzL7psHdQCszl4UME
TRouuntxD5zHMvM1QMFWfD2Fm2vLaeGjuABHfYlHbZluzFM9F2V6qzrmnFz+DIk9/RJC6F/Tjp3o
C28isGvdP7rnTNsCUZAmv7w7QVNcBeBEXnDP56urbnZ0O5eF4nOyci1UbrbDvppcVd/POJ2Gihm+
LrrXpNqnvG3e1KmdKBii8tIAVE/csk2oLcuHzmxPI9uDU1JYQVrGIWtHdmgW7nbkeWCvMHEz+V6o
+th2VD5ydmmE7u7tM/1oulAEMWLUrjC4R5lBt4o/16xx6cqBJ/o7IDDajK2HNo6WL0xMQZuoWkyp
D7UqjbZRNCEWpLlJgguhx54ghnHxAp5Hix3PXlYvGcahq1f1zOnVnXfPXewoGK8RIO55cGcUi8qM
bXmJKwurihN63VfyG+cjJV8C8w9d0lBLN8507O/InPnF5fh0f+HxBV9zZHY3Tnez/VDman6lY6vD
WJ+0KWx1RPjtXy16J0X217DJZ+jPWh9s9H6dC3fWt7/4B8xUs+bsmtf3qzT7x8vG+nrI/3RIfewu
kAfAy238SxFqAexCx811VRvNLhXCk9bFc2NwfZyU/SOcNU8v5zfwYuSto/NfnuLF+Bz+y0UMrov9
7e6ZSjv3rUW1OTrFLQo+RNAOjsdiuPgzHcd9CaZ6yHyB1eM8EV98ATWEvgAgUgUyDc0S5K5tdcKX
BWKtRZn+c/nG9qdNqWcRkwMYYIZZkn9Ok8p80919bBwXGNDX1voNV0OucZ6He0CUq6XPCOxJvJXS
QOU1G9aF3EuXOOie1pMDmIemXYhG676+W+EOBt2yY23zung9L1vZXH35JQXRXsxPe9LblZL1fRKo
uNmsIsqnlfDjmkvs9LinSeldFWEf8JAY4CA9aTGpT2YB5p4XdmShmlw32GkWWxtA6+C+MvCbHcGH
RYwwAXmRRELQjL+W5dPp0d5QZrxR51bq5VemxZAE6MQlR0e2wYgUfOPQRceyKt+ziLjku5DTGTry
ZkcEgkB7hQMWIawfnK2XD7dgNSB2z6o6iKJGXySc6Tpxw2wzmVZAhWVAlPQsMW9Vid1MBh75h1fi
8b0Jt8EjFhk5w1n59OOPidaXtn49/RtK3RaHNgZB0qjPnvqjSxb0UIbneA0qi6VEH6mnB5jquKsY
itfQeiMlqyTF8Bf4k9XjrSZDaLqyk1voii77vqolpFJZDF16Fyn8GHa3zlUrsO/ctgUtufj20DSj
0E0L2D/VvMc+B+HLz+ZFWSYJ5jL+yBqekW6HG0YGNcxunI5xnHiehMKGwQxZvCtKQMlZ7p8gvqlZ
wbnouH8Del572xGDn471L/IRjXoOWWgKy2MKTYKfRPK/8785ewjS+caNdBr5AR3W08vJ0e7chzWY
8COnm/uMIvkiMNcfBA5j0BHKAaF/Cg0msJDHqpxjf/++eFbQvqujw/5Nfll9i6EdvPkT1zyQaN7n
MZemCD7N69F826MJsP1o59V1lBEq9MzS1+YmXZvjeRgC2ONkS+2zV7Wt7iG956dOnWbstoUxhVPF
Ia34DlQ0srFuge4W39sCed5WQQlVqkoZU5gARsjDBslYri6+k5B+oQWPSddfDTHvNOqx1YEzBpwt
TTIpcI6o7COw3TMNAcLXIjPP66Yrv7SFLl2ikL7bs/u9GJ7R+DqXlrv1BAMuAEgTNMemO0cla12F
NcixQLlf69vbwkEqJkqrQ19VomUP2WOHVb04Ekj0XyTVUJ6AHZ4J9rxv71tJgCWtrr6fanN5yIn+
aIUgZGTh6TVLJTkc1atSVZdftnMPiRiUEqa17P8MzC1CHz/TsW41GhlTS4HRTjpu72wqebr3LJ7E
rhpnRUecvoIuWpDueYw2u076Dd38qZ6QTAyfmy50kulxyhBiVFaUuAMTJ4r967Uax5CGm1H/8fHd
xlBQm+Ge9NTkx3bq1NhJRkeb1+0Od8blDMtKVxFpMu1Q4UHU59KRga1o6MiK8BCa4ZE6m37fWlgJ
JkMcR8u+U0Wn6zkXi5i46R4wP5+szvU4pzhVt21HEpFk7zAAumtveD8Z/+4l83HvT5ReqjSaEUoM
VDJ01796w2Ywp06EW1dgVyybJV28Hh+19aa2/ioum+6sBMa9Lx2q2WdyBBpk8mus1aRxeFWdDfce
a9vQvykNzn5Dg21AJiCG2Qe3qxHYezs1KBHUzNZyL5PfO5oeFWbeq0wNB3iphtalvmT3XvKFKraJ
E6/QgYI+ySUuqTdfvTryyem9//8sNaQf0tu6mulHa+MG/Z/ucW4L6gGprF79muXEqQpCmxNrVHqr
JsrcvTe7lr9jjBl5GE4YCM7KlV48dAEe3ZLwKya/OsBuXUmGtTCwnk7lgpZvb01EPiPKxgPrNykA
Sui15x9P8rd4p5ZK4TyqEl4MaJ65b4Ht4ommTiFHwuF8lF1ilBjSogErBX/BzKR9sq5fugmbFAl6
0pBvoDSG7MATifQgvWuUtxx1nhRWd7MkKr0gqV3bdD+iCRrfwaKzSfQv+9PxUpTNiPMrMpwhgkBD
MFM55P+D0z7udZlwgW/3puPKo63AT2XHDOVE3MEnYQtybk8J2hwFh2Ob1sesm101UjcCJeWsOVn5
fTehtj69gYVKzTznzU19o9AzY30bHpCkCZ/25ordrrZ1kUsTczS0ZMPm6VzZri9UfWgRtjSghHf5
78qIZ1W+fBb+O79z/Nrr2RJZoyg+cPKCcRJEfqsevVWTFXtFh0p+xw+IFADNVOBYFnQQBd3GQLYV
RWKvUD23t3f4VOll9wkzBlNjig7d91UyUG5ZnZ3utis1vGP0HJ7nlBJieDsbvj9FjSJlkAqUtgNB
DvvQ7z1H0wlfSD0mPSif+Z6/pugjAoaHlr9FejVdEYuCQuutm37WJZK8W5UUstm/roOQBPO6DpGS
m4Et0JkdmzBiRmCR/2FZJQax08eX7sa420iCvZW/Sh2u70LVqXmlNGWhjoWcNXQX1feUJj5Uw70L
OlK86sbZnK8fi1H0aufGWx+nNGZTVe3YzsXbK1MYrCgffuZeuFg98WXrqEkddf8v02TO3hlwSWRh
vO8DJQv3OqRPRjYFTeYfTTvfcfcv0XGjOWNg4Y0JdJCxOSSaRIs248OldX/O2xPo2X4s5TgnIi/5
fjar2VEublrpXfvU2yn1bUePrN6K42IIwhAHoR9kSGZIRyYxJOezGa0HBxMOL+nO4S1rErKy6KXH
KZS5sacEhDg8o7Olmwb87+iw49ytkcNG2r0R5BkUoSj9/bzuPbLZRlbI2LJEO3ZOifIF6YkyQO5P
vp/fVme9I1IEo3cKlwPlWyiJlqmQLA1tVDb5/jLov9UbOlZzK32CpSn1Wam8+RKHnp+WCrXE65RF
l69SGh4/ltnWfF+bjU690+8Ede9joz74Jk5kVN/M4suM4SbGbeXK6sQ4Qe98rq1tsHbpN7mhoFvN
dm7LxuLvTV53rSXOqD2VbOfokOmsB0f+BbhiyfqZ0Wa6kt5V1wMzdxrgoyl1kH1rma/tLPld5eTX
scC2TW8M3RYGAZAvxwGVp9mtme2ceP1Wm6v2rk3X6VSqedx3zMA3E6MrGlLBz5uJmQm4xmy0fpm/
HHzddH3XKw2zyKp04E9/szSt3KvCcDNrZlV2b7vE+/xlMSrEU/KmGwCejRtxfBfPR3zbDhbTygRc
Py7xrE1Vbjq1rYXOSvcic1yU09ihuE6/+WZWctvb72vX7zU+0GA2ulKBHB7n9YRxnQ+yLxeIfydr
GqpXmvwjv3S3djBZ37aXOq2ZqQLXNHZIQh3eNrKq8T39dv44g6EBvW8PYz8fi4VcOu6AX81mkeJ8
gno2XVuMdreygqjrMs13zbMoW+glrh6f2/OF/hr/OtCo1jlTc+mS6cql54JdemmpKDze3LMs9N5I
kN/b1S+9W+L9oJG/qK9WtWSi8lhWp4hjijdX+9ffVsdGuDBjo/f7sptWDhSmYE/67C+nftpx+W/P
KZBSnJzodfpDR6o1/UnyBVMRu3bwHp1lJf7P4lApqHz+pS9YfuWTytgszn8+4/kn5aTXGDJ+cTAj
bpKszGf2oJK39YngzMqpWyX/TaMrgxuIGWAGkWTvplUgtHCr7NL1JPx52zrdG7bJngJXuv4AiFtj
2jdL1jkVlyB3q2xWtQS+EOTq3k5CHmbts1FGUhSJZjJVmyx76dOwuIeftC4ZxfFAsylf4r6GhdfI
AzPuer/Ck9M8vXufHL9X+9fs8iOV6eYS7fzkhSz5Ndm8EwwssiuhJQxrhv9sLvjY4SOI5KJu+H+P
Qz4w+yOvorj+JXr4jag473W9sDBb8+sadscvweBJHN0GX9xwDZZCioIqae33B7GmMgETQRbIQVxV
8kW4WwxN60mOaIMwBd+/oylkPiO/RegSSMBe/zZuzTaeO+1fDhQ0a/d/C4OtVLVg+NjmSscRbZjp
+32sw5KHCA4Xup4xtFQNuRPl5YPg3FQvsZYe3QYTc5Zeskpmal7eUaiu3wY05IntrWu4X53pd66a
JmP6ta0J3nDs6vQjV8Vfb2axW2vpHgWvXZVYGj1bd3+4wtavqqeDKeF7EZ8R+cnW+tCTHhHCxuaA
XxR+m0UOJafXLPs/sbi2HsvsyTZ86NaGdnKqmw7b1vCIXPxoVPkiFAM3P9Av+VubhKIWu3I/DcAK
zpJCGSUGE6Y6VTqQRkRp8sI7M7SIPotZY/2F75Gpz5vzZh4351Gfve7duKFWFQWg0LHd6gGHdOKZ
7JRrigUSGoTeI0wmQopQi+Jag08XqpSwSDG5deAFdx1muHjNN1gZYEeR5K+mPrPcIkov9PapNqGI
kRjcg6IksyHWqMvleqy/sM27pKRkqtl/xQMgOfeZ1U17oPZo77KXQu8xTdQBoNCSHye/NEKE+L7I
SvP5K4NkLiAfGYP6qJDFOikdJpfeq8hfI9vYvodLps8/GfkPwyh0LRFimEsUoz+SrHz6cH48o7Ir
a/7Bd7hHahS8qsUftcwihn/RZVPIosNlQ/PJ/CnFTDKuJnvpQ+LCGsdDbcwPiy0ysbRc7w7gGOQL
4whspuFVddh1btXyVeTbUPGe61nBur9YN/o6zoQvKers0ti8zsf2FiNVrcR8mfJT2ExwBvk3+wn2
2dr/iF/S8eSsshniYdEtYN/QXtTJlFADPv8eG5RDgrSU1i/Dl/nzqGqbYxGgiya/1uPjlwYTchUO
Bv4aJMQLgplJd6qt/gLm4eGQYe2nU6Z27el0oT4RuerdMiRrzlhJ5Ee1tYwk+1/bVWDsRIYa9EX6
6TYCMFaf/inO/6oyfP+m8jbR1aCQHcce0nQ4GJnHRDYl/vKn4L8cgMQApLS9xJcuNfoO/6yQDMk0
sbIqiW+8a6VAoXl44f4A1hA+UUfa6VVjKqG2Njxp4sumv3I5GRbe26R8YkuzIqntetrYviLVMAUu
pW29HCh2CFRvYmQNOIhXNs803IQVJWh/0dtZkRffDAk6u+TrSDeH6+gVhwR0KgryO+XSO8rTfIxj
Z+gNzgJUgWx8BpjTlOK1Fn+CCAjf/sy3rc/sE23DZn/YASbl4J8qfpuWxA/PnJBFv1VR5BzEXvvw
ijoH4K2CPG1mxxWCEvtOj3ghsOYZPd4uJBNFN/UrjpuVvJW3N1nCCe0lRjP1S13KPrfkGXhggs05
IsTnNkGEnJbWXbS+WpsfPL3/2+uufqgUVdPviz/JyH9JHlakvLFE718hfZ3qbn6WKnkPmofDoJRM
j58l/uSfNZv/B3nN/yvQ0BMQ3IPFk0jGb6jmtCg2nIdKEmdUfdNKfabOFZp66hWQyn/zL7sWANnb
mMpun6XKtQPt7gPFcF+5nndwzl5vLpLn75dNT56/O7AzjvLZzIGa+dR13Vfsjkt5hiz8i+l95uR6
wWF+9pT/3v8ufnKeemwu+ww9tT+HVy6lICpVv6mxB1e88LFwP5S4kvt6QL1TjBRkOMHvWF+OS2fv
4F7A0xTHGCzOjiCSpitcmxqJp73NA+cjkvy4ozhTsoBP55vDzEQfLfJsY/mebexQWPq55Zsz3tmP
X6crCpT5T1UVbx+4v6sSJ6WR4p5YmSk2PBS+OcWGEKkBGxEl33DgooB6KyXtgR5rGBwXoAQOCygj
Jd5fNBZj3bMEMdryyfX5Dgfeo9lLwb2qAZcyHieDCrsxjETGqh8gA4X5YWCZ7OjdUfRo6jJxXA4t
SOKE6s39+yUDtpmMyAAb9BsDB0QCX9qBmhgQLTPQ8bxmSubSICgTRT4eiZdVFzSIXLTqpsTiO81d
AGBbZZ1BHsq8rKY1tz7R2X0++dlk2yhX/0OsorH2rmByFY//ku3SABLh/QCmky9XBBO7GJZGOlQ5
Qg7pdc0+cLJnCf2WXo7/wNEA7UEq1BNvsJRFN9t7DIqa/0QuxpCouFRtFOFl+9HRDHUGlhx5957J
QFcN6EPrCuKAv86liYMvxT6Alj4gkO9JvqNiFDMvDhsmBZN72UmhN+7gCc5TCliImclkVgMo4NC4
ohN6Iy3i+PCY4BO/FBleu5L87aWOcqA2vsqqqdOnqQ7020KRfU5jh7szzpQmkjbavKEJtHqzciA5
0ZUBoM2GoL1oJOElDV2QXqlI/hUkCOfbbuhKxWe7o6+YtzAETI7wEgKDWgJ+M/CN/fv6HZLAusrU
zf1eUX22dMKyo9Bf0zevzd8XvFpqE3n2YPL7GN6G687jJ1FP/SQI2/4zCTK6jia/6CnyoR8Z2LaJ
fZJuEOavZmThpILladVirVDN94OC4mHkgOHR8NwPmUeKpbnqvRAKwqVudkxEEXnfkVdb/tvCvMgD
JxuTt0M9NThkytNd7Yb3d25mhpRWt2+T/m5bX39sVdH/Y+m+lhpZkjAAP5Ei5M0t8t7guVHAAPLe
6+n3S87Gnh0DDEjd1VWZv0sxp53CU3pkfeloWvI5iWROOACGbFmlApRxlb30qXZo53u71+lzzrjF
dtqPn3bjSxOd6K4LEmvzvetFaScMt1eUtdg7tIpGdvXGkTocQXib1yTh+t5nhPvMKpInKtP67Os6
2Jj1WV580ZnKY/iHW1wuarnKYd/JefLK5/eCP5h3cCoT3e0ryzfF4/gn9RiCOl55j3aZ/qAmCZn3
q5ZopE0wuEq8Xn3O6D/IeEEK0JzIwSuoq+ZNG6Uv8Wie/7lMWxvotZauZwVkHyf1vwcm/WtRJn95
s0Vq22ccKYvPyaqy/Tf5GnshBEFSf9lbThWyIt1kJf43oX99PpBYTh6K8MTKpCZG+Hk8mtSKo4LP
z77S+hBpwWMJ0Bb2e1FC9fRZkdXeCQeMm1qgNhJJbHS6L9FlFkcbA3wrWtxKsXxNifOFdZ1eSZDI
JroWTLKX7Rk6veMx0vtv2uNRsbd89g2/4BkuXH8ymg9qx87O9L5i2aHNGhdS8l09lK6ujM0iis+c
vJsRK929qnQ2KMheXiDB0Wpma1Iht8MFMCNbmyXrUl2jvqLxoRAHRJqVsGsg/1ctg7Y3ZBxF5H7+
pWh8zleq7SOXURaR9L24NZQh/k5jitQhQbp105NAhhNfGYSMausVr5jK18mNd1rVZfX0sWjvZ9UL
3JbJZT+441YxA4NMezbETMxrmS9TyYgkZpMmsgOhu3s+bMIvLYFzUfUt8VDB+LKE4J2/gtPlqWku
fpCIWYExcBFiDx8Cg1YOuV4x95q17ZMRPfzNkUqma8JkHgseLcbqlBhH5KIktAGF9S5Xvp9qaW7Q
9/OtImRpHwLI27yushWwlnhJGT66q5xv1ZW19HYrPSyezCukblpVsiJSZjJUqrOnGSFnJwXHBynr
CKf1Zbq+p8AYzM5/yTDGUvYnT4dOKSffzMwEkm7TgGFEAgGIe3A2z7NLI0FpPeHWKorlkhjQXc9q
uXHbFBSZK7ib2/edgbu9bVwljcF2qXtocboSKrwF1Xg7/GDUYrDlbY22YNFOfLFRRn0IBi20dS7r
J1LB3vKIAdz0sLrgatafUn2xbet4TZK6/U3zsqN3HHOQxmAQcSXFT+OwMiXtB9R0lWpG5RGzs+i2
fnLXQf5nZ+M03WDXwj4aIrQZGiB0+MlIRy9W59CQc++Ya241lEPikfu6a11c/oxiGXx0+odyM88n
Bjm5NhBwoZlsTkzfjCGFjD8U6wsjtjoUWoRyAOOzYdT4fqNjXQcZC71k5mG7qTD5TegWFCmF5tWl
Rh2011/K9tKX5UfCbXjdoVKkWUzX1bX0h0JgJyQ1jMfl/eDQS9B3TevT6Dw9UlnPWqF9LzZmp86s
gP+BVONpmX8AAs6dTESOVk3VHP+at7VZt1A+dDd+hG8itdn3S4muaBdPHT/7fpTnVSVWyZxaqJn5
N/Xv7dOZnBvpBw+Tt9Kb73n7vUh11g1RcZog31iY0Dmu73bta+I5aeZg8Ljl2fzNt8p+5lbSRRvk
csqY2/OGhE2uBHYgp8vIWRomkmbFzUSQkMFe2oiuNmXT3V26SQpXyaCuL9rQ/tc2tjQEPSEgb2fT
tci4JRnOD+TQhaM4OFfaW8QXczhbltkUEMA+on9ZJMGS29Aj3Z2cm2zDRrKuOYp3MfWkOjeB4tDe
RorBNNedxlrfb1qz50wvuTbs/M7PwOxZNHKQvB1xzVL5MPOCtiJypEHxaPJs5uc0X/kC41ItAVp/
1nPGoBTREIRghG8kH4sb3yRxc8iN6lrZoWdY4E9xLppkOAlNWGnT4Ax8vqoRv3aYK1nXODXWhi5K
90PsL25rfmpMbuXdx7yS2rXGL/hON5bDf/+9Vzf0KOdMYjX267QLgTW+ldVSNxmDp/j9xfjlysxr
c7PySg2CJESRSxrCy3tTa3rtjFePh2PtPCh9sRUBgI/tg5CLbIO62YyU1KuBSEIJOcJSqbJbkUuJ
cojd1t2Z60SNsfrSaovtG/5lAjlXQeNAG+kWr9MKXQW3gChKKmQ6bDtgbw6Z5sU8hEGMJmbTioji
bTTPBlRhPDOFlkJvsa1nPyfbRzPyTFIFDExqmrMgNsyhHfljrlNK9CNo4mkx4vU69MhCksQXBrD9
6qwMnNVxpn9l8JpzwMi+ZBgQRdykZRZ0CzTDwpFK6hoRkudTfXm1JMTQ2/NjOGH2mQx0lmzdTfne
hT6x6KoYgMjnvm2kOWqecV3pZ4MzhZD1NItE9DiQ4lK8clm/G74x2I7Bn9dSnbQy9+aDa5PeViE9
3RfrqGOKkEQL2+PJle1uVEx1dYeVGKMRCd0Ia/Lu4fz+kuKoEIf3ABEpvmj+7pmKc0xwby503Ldn
CQRM13+zQchsaOhubEW3vd/R+S3FeG5Zc+5q98Z6wd2mnczVvG+Fr6p0eq/t1j6cHi47jA+/jvII
tWinCn1agPmpKslDpAcAJ7r4qhp7vGisRoDH6alKf4yaCbmVIsW5LHOlSAnq1ewmNUGhCsvvNPNP
MNG2O6JOwsvKaTRLPl0+ZpkaFtGz7BE+m8qyVdujvc/4Rc4Z1H5Pygvi0Ix0oriiVrz0pgXE6Ghv
QUqHRogrFOwQq0ymjAfU1PWxOqj4+AzKS1FilMqAfY10Y/+ND3Uz90nKenPqgECkoNdvMtHTvnwk
Nci0KZ7sPWSLRVoM8+IPMhkaueL04dS7uH7ksClD+c4BzB7UR8HtozIXL+7e6UUtROe2nVU/bNpS
K1YjP5isBR8+kf0Wndr6iUQe8bctNvKHWgrZKTV/0QxnBlzEqpQoNGv/eUi30v8bKUh9eVEi7V7c
KhwbmxFCn0KXa83dIVtLVscuQEtVdDNhO0jeaT3/m048ejSQ36uKdWBEY+4+IPaYTLu6OZ2/WWD+
cJePpaRX6cblyr6I0sjwaE6ko/TpW+b7KjF3jRIy1dlvwZSN876a6XBC4dvn/1hjJ4gfo37fBRYV
yrcPqrdQZsrb3n9rmJbP4zomDx6NQIxDiCOnJnp7Widq3z4dPounL6cXTdNMq3WKeli/nnicvcxA
syqcmh4R1TqzV6Hf51gCc8lcFagORtXMiMdtxeczOxV/FOcE3btLxeN0xuH/zUlexQgmqpEWyl4o
SjV5M1QsFv33rH31FDn5KuxZQLSwe3v/FBgu8CndLR10mA/bbMcL3+Z+lCvGZN92L9fMy3/gyhbU
dWhSJTuJp1nya43f9NLKNY7asHzl9GFq5Y/IV6VohJn8JYdIzcvUgVbojGkFmB9sfap2eyksoVIe
x+MRfHbqua12ff/EKEIDd+8trW88KJXE+UGtsvgw0Cj/YcMvFcQUBwTYw+mrLfM/pS/hLYe/KYBO
iksM8Tzs/iIs0mZ0mv1dv79lL0qvSuafuv1yCJYhyGDi0w4RIp5BTI0Mv0PFVsgnc/1mEaI9QEhl
mL8xJmQoUoKNJ1wMMw2Htz3cAbZqXbYdGmzcjRo63OB7Z1l4s4UGcN59TEUDDjfPF+pwuWPUuCx6
DYfeftOUnkCvxbQ4r19ft7NaEfgjv+XcmG48XaaSiBRJCTMwMddAQBMVNhEwV2yKVxEZImBBjakZ
bDrKaffGnoLuTWAIO17dbVU1bypGNRZGeekKMdraCWwCaEktXfXHGXUV1ycgQRVG8UOvb6ejrt6v
aqof3rpbDyAjCKF0ISxO5JrjF7vIrHp9tJ9YO9kQPQY+N9F7HRt2KrVU9sVzo+zaFaGXrGZkxKfP
QmpAiJHpqGI99/aK5buYK07PQhvmeXkOecfTUhbsUup+IIh27WQhtIaoa08IWQ73gYXGcmJ2fNil
SZ6491KVSMOXO8qTUtnBm54L4n1GguHFpLxqosWc0A8J9/Th3riXpaeal1G849H0+S5EpzfteOJM
d03XD62rFNZJ1TF1BOEUNalmvhZhyOKO6pMY/lQ8fhWF2C3ZVoMNegMvzlmcYaySdrwFT8j+CQ0+
WVbXj67Vn4H3Lf+zMArkdG8tzqbhlM/CFFqcHM7+pc5ZhS4+QJqQRkyNObJhgwWzi/CzcjRun4iF
bSXjdUy4PH2QCi7f7XHREMzg6RXkQfFH/mRxb3LsyVSbfqb4kEerTOzdZj3QEqUFySvXWbKqOhJT
64TnXV8TI7lB27uRALLfKlbznEsYLmRrckg67BJvThLPxvR9b66Fg/jJ2JOssX7h2848qJ5Mnb4/
EbkQamtyZ7y81cNoVaiB9m/JBpFH6tQCRwrLcePf045GTRq907HBJT3ZhINkNsL5LQd2FaQcLVXm
0BhrnxlLPMJh43ZdwwDq23QEA4jt8thny8fv7Xfy5YYxlDNwj5M7/7scLI/VVKlOAEiZDU6P+wYP
y0wCAjbFKxNEDKZmt8IqoVuca4gZg+KBzVWDBeRnvSPzsDjcydzOmDXDvfpoxP90oQv7AcUiszEM
jk6D3AMYSaiX/5HdSNU8Jdwly0cOIHBHNDyfS/bITAx6Hu8jF8JeNzVOITRo+Kvx8PZLSjPtrnpT
k84nPVCcqsVorPEwfGcz4GcJOlnfMjk+Jg42+1xMa9nee34t9LOr6tokdQdayuhjjs/drXqAQkak
HCmRMgzjRerhe7JZwuI6hpVknKjBlk2bydaldX2zyv0t2fJCPlP/LtUjSP/+VuRsSb94PSInFBhk
vCRa9stAgHP/9h7lXRmkc6+tesF1VRCM//F2BjA7VyGcczOX3y4typpFdVbNvZ66BwPabj+WyA/w
YE4hmzLlrLRtxVzTBLyFrIDF30IjJ2VR39QRSj+JGPpnzLxA0N2PYN37a4y4u4aTch4KQWLXOW2G
CMhI2pW0Oa/tnqXdzRlmJlWU17SG05mla/vXvxDQiJhPT1qL52k4PIRy/8RI1S0Fb4Ru876Hr9C8
k+Mj6dr0LfVEkqr+PPQuI4DsvLbHaQzzKDrTknddhXHtL/Uf4iFYV/JMTNWNrIwAEGh3taVVcPau
TlVO1BnvAJOlevRPSynhDFNo7g5Om0GpZl/OHXmIwaZ6ZoAt3Rzr/0W8krGo/lewd2LWLj062HuT
fFPeg/EmlXQ1/bl+B+afRpeenz+r00t6K3EtaX3apdfLhxpe3IB7wRVjvnCk1cas1dyXzFrwkMNt
XdFHujum0Hm+eYwoyLFf7Z3pj5efUxf2eKsHIuC+pJ9N7/vg4ikfzG8nJJcTzKbp2x2PYUvZ+AH2
QakgIvvkA4bw3ZsKI9kI/FH8pXRhzpcydvm8VkD1L6aSKv+DQZgqDXY9PYBdUsLl7Rn8BKX2gs+M
k+lZcEP2q98gtt7Cr8glkW6RnT2BmD1XxTALONfHv1tfD8pGub0XX65Ps/YJ2y3DIFkFmgCyy9fv
eD4qm5j9WLYxaTD0nNATwqqHRNHT7NaL1wBzN25V5py2usUkqvLV/BoAA9IEnU4tsI9OBiPi2bE3
q3Pm7D+5zunDjbBnqWXvIBeS5aBbYr9+pXiuF17XFIlByObOdTGhvmYgkufvfXvQrAo/SRfStt8N
gq9dDvaD5Xfw7uP6CqG6/p5+O+ZJIoJY488IjtVjibqjsH3auKrB+sUjDVtP9XdVhyWI1qaBvckP
8/XZS/ZDtO0wuJxrrWjcYeLxbwweaGxZXbzMnEB/8oYgxbY3X2lr7CoNRJk5YKa1NpPpuXYzVi8t
BZAAIttd/9sJMQjvyrRJ98BkeK8dLgYpeVkZZv+4BPrfMFJXdV25oNPj2pIvWmMyFeVkPKxGDj1d
j6/OSpZIfjqLrgcDnmMZrZ8Uz/g9ApiXxWdsX0Jv/SSsJlqRsjhGPtv7K1K+ss/8mWYyRxhM0pCH
RjxLm9YesSx8Y9k38HIwrYE1IFnocjPlaM+d+4Misr1otOesLsqhU6QxLoNO1BHfdwM6N+aQ8nWP
zl/btunYeBcQmES3UnmSEHU12r8ut0JOMPVGsRZzVN8Fo0oBA0eTLwCOMa0hhohOK+HOYtuQngRk
eph9OKpR4QauQH02P6l24WteyZrxadcLP5cZnYSAEcyCBz02XZZIL1t+M8Y088JRgtlzlZ7yLyx+
vizWf/o3KF2MczLSMK7ff7OhCgqj2IGWEe7jJ0eopfLUZhzFAi9e4VVpvfpgyquJZtAnGHUhHAaw
uzYxQ8rfNaoCcU6IOpQtKnz/TVbfg1rI3eCQgWiqYcqnz2n0+MFJhaSDLMQ58ukes86kvY8Yps1E
EkZODvb66YV81kIEWOjOKXrf8hQsZiwPkbCZ/uzlbwRgHtS/Q9ZOnzyIf1WsQFu0MlfX9l1kRPZF
iZGyVhJ0/Z670RWX9nV71t55x5Adb7eYidOh6jThboiN9XM+ANU7pCUYPFEt9GIDS37aMjKSXRaZ
OpKudQQmSVoquXR3OXT6nMPQL4JteMkcAH1YiZiJy9+WdXD5wO8sRB93UXgcT/ecXePeCbmzMonQ
M/FWs1tJ7FELxY6CTQtu1mUaXAgHsGc323Nkp8AxV5MnrYpBZDHVSd1SOtb9J4dnPASRMkG58NHd
IOXXp7p+AgkYBWTEINxroWIKQQo8yfkNPphoUI9E3ukP2huJqaAq+Ib4G/dN87asS95W+uMUO7CM
5PONQAXWrWV4IZCZ9O4yIpKZOtxDI+5qXGrgkL1jvAAj2qIsP0i1r1ipwoPTM/2c/EQcqd9PnwhL
sIHd6WX+lCg9rL912sCFXKnulbkEtOvZe8N9h1M1sber5eNsbJ43Jj+22hvOZPWyuFTAPohhRUxi
2xUlQ/Z87S+KUUatlwItiM/spA5ZajLhLLMHn+CP54Bu0UiFUIDpfdvMtjThpX3jcKvG90S+/OoJ
mIbu9sx7jKHT4fYz+5CpFV+U1MFiByNrcy+9FmRtHuPYOHRVp8wB2bCiiTv/1CNPRloDb/VvpKo+
QilocLdqNEFfYRPzVuxjWObCvSfDypyuXKYMmvOCjFgM74xdHwKVeNQNuFqrWriG3o+zqrMJVrKN
KTtA9ZF43FzNUl2t2udHIOU/Ovl/N2fF+dj0pU5d88CWVZ6i47o7TY/mO6Bjdju6mhGHlntR6Dgl
O3+JSKaJH3pmuXU81Jzm5dMzzkJk58N49pjLltffOV6LD0ABrlbxcX+KLjI4PqEULijBy0wTfgjF
Q5wzy30z0wfImC9ofJms4YiSsqhqxf3DOtEaj6vAJHca+3jCoJtaew25yTVDj4H5tTEW69qs1BKx
eKyhgPcVqvSUYWmONehGaw7tzPEj9IkhaEq0KUKMS3X4iwqD+vmJkTTq41XFT9x8hmFY1COqulgv
xkjem+VBXPEEIuEk1v0qY81R1LsqR9bNbfP2qcvQ084HlPdel9uYcda6cFGYKZUuvP2LiJRgYffP
ilUQn48pXGDOtHDbiLLONWjtnE8YdTOlk5XLEmXxUFuD4ACBIavyJIHnGIUiVPMo7e4PP9kACio4
j0MPlmHq/cZ46tMLRTtyRA9F1p2e0wAYZ/o3ds3sRnXQcLVsxUUrCXOtESeMPwp9D1LyVn1bHUfX
fSNBmLD9Z0dVFr7sb7VJvp2M6WmsBdIfIoxlMXffJp/ARV19eSoguD9WyvwDKIufsDcTENy4cj8n
n2ZNvkwKldm0bNzaMNHOPa5W33eyWgUD6kmsn016Sf3yh6kZTSMdd/O8p/Rgt4ffYzctY4xyunqT
luTQIamMoBEnNC+3+DAikkYRCcl6/hjT/pSFRiEz0ptRtTXL0TZuj5kmK9lFL0bo4GD2Fwo1Fnkc
TLET3AvMY9o3jF2zgIOZDNfZBvfsNUzZEt6NSoKSMmUHV+BxWDV49GghgRCFTHnW0wtxUxQDP5yt
JTl2eWaYDJxr2TWv7+ZlzugIkthVWIay3eKH6a3Z7qWVaIfKhPlQZZ8pp02YfWFP4dLx7QFM9oxU
+9T1eqVoPp7bO1yGsYts6Fc9w8p8OjYT/GmGmsOUp7DT6tZLbSnBMLudnNt/YAWFKwN46DEB4jit
FSFR4e0YgRmKW7gW1QdHVPET2cclEPhyqDWgZBSM0RaeLJFnQVzbfSP1ppQLB4kcw+4Ye0fsZiVH
ar+GlRPzxdOCXtg3xRy+HdItT8wxV2U5Ol0rPD7X3dN8wHLEnJHtHEbjMO5yMxgAqXqOvIoHAyIp
eEILFXUdNkPOxJMTyM7vVw3xkW+rI1p+l2HgRJb+YfO2MbeFcZYdx6pAUW8MLLs+YGkEBjfDy/8o
c/2o5pH1d26q5tbjijEqYfH22UkZeBhxWH+uyllLPPNGjDjb3qtn1CSGTOkJs7POGqfzuhTsuTbs
itcvP0jk6qnXU+pte6llFwN1kQSuW65HIepYvzRjlsJdsI/79Bf5k2pbXhaV6ZQR/nUxs1P95B63
3L7MMfxs2Z97QraFo6x+EDdwlTxmew0v/r5kOt9qqABLtCM7zCARtz8GrXltiR7fIU4+4mlMLBzC
oTAqGyCGs2z2qRDWj+dbiX5OFV7RwG+b3K//WOSLy8rm1zNPTNW00dratkzrlYOj9Jcpq7b6jMa/
9HhxLvI7OJridF4OdD8oIPCdYaa6AYqyt+gWIkfC/0cO5MTjGY67eBHx1LJJXCt0dlGBxMxzUPa5
5tx1Epxji89SCJ7/ZTQZNGS2p1yfjPmpVCm8Fz0MJMAc+7eQpD3lHL2JZGXekfXauZIU5pjQQp03
76T1LKEqhzTgHWOprtb1eROE8WJj7iZ/VXEwrK2Z5qoJZ3Y2MUi9gWCsuZAFqiDOAmwry2a2ewoN
zPltHy9O+emyrmChaix9niida41ofKn5caGjwVs3ozDT3GlN7iA4x0BaACDBWcTUkcrdsxxMMWvZ
gRRqpqpfSo8M+UbrUoBAkty2OnVUnbZ8b6KPE3qlNuMN7a87BldeXUkiaRb9T1e5BlN0iSkQqyxi
3hTyyQCQ6urhBcW3dCfvb4qytCMnWASnqgMqUiTTLUedY0zzh9a6l89xxwuP7p8zVbSbiqm/p+oe
OMWT1cQ/j6vuHAkmzo8X5H38Ox+IjuHUdl77p/4QxffOAiPwtAIQ5ZdK7Ay/V327Y+ZQPVBpKZqS
W6W5TOOXG6ukkgtroir3Y6fowfRw3lQKqNtCtT3CKIptI9uh0IzjyhKLM19cjWs7j8oHQsgq0XUZ
V6m6SIRzOLfSUiY6vge3YsSFXd/ubwpi5eGTb2fLi6GlxaGvzvVTb9NvULOcsZV+eN0UQxhJafCs
TUxxTrxdyVCJ1j6pnICFb1rHrKfmPxHpvUazLVrMRl/Z+w2pVDSmnrbfEO06wZlScFtWvzT3rPAP
kEPAJoEZE6Ql5U1ZEfl6xi0ipJ2xZdp17Y+qe/LebXP7dHmJljYk9MAc6mp7Ifl4Rcp4ZeKBlNHt
0fQeM4saYRWHmAWA5FTywtfuNaKr6PC9TE86mQT9ZrZ+rCz9sZ7p73IETkePijnQMbWehHZC9UoK
CnvWCFAH+6pUn+uP5HVFsFXou9hWbvHiDCuvcpal3102FrRojAIL1ZupsC5ry8KWM4quBcmFZKV2
rI3D4ylp7cmjFt1MaVnzqITcUQvj3+Mmwyinnxehcg4XoKqRsdkqJF2lrAny0i3wXxA4A/yBEvhu
GUSkin4uT+kToWWEibvR+C7jxT/cfkfHEmQpsg14BFb6E5sHCOuZCUlrPEuktKUgUe1Nod9kVq3D
JOZPoGbv0nqMrC8616Or7mqmb0Cp5IXOF0MeT2Cx7naK/HpJ1S5kzBG+Gvg3oBsi4TzHXxbgC6Q3
5JVtbge9uKxbvDxopqPdlc3qzpQj+Nz7j0/cPg7DY0BqdnWa8kPXQRRO6+3AFUCAxOK0OzMHWTXg
LxvM1GKJiSpiDdRo8bSEJi3/a+mmKpZ8pg/R4f1whwPiGUcwinNVEDqYIFpCpwKhqwnjFZuYbccu
7dbDPIygoxWGEeUeN/rrsJAESfobuPOy6VKdPpfvfzwdiG3suXU/sBIifXguPV/Wk97mUs3Se0dg
qQK5hwjXQOTahBG354gUxR7cuttkhaaedvbD1CdXDdAgtOcrMAZa1eTnLQQ187dD2eQ2vfPtJ/2j
uDs+7giqLx+ZTvHlNEw/y/NuAKeJZnON3JfpUUNBKNfX1Jfc8wHei6i/vv2aeH2GTj1M01BaEn/S
2q+ALMNwABR1khuk9rGrrx+d64sP6JDErb6IpqOQmhmYCNCs24h5KmvIp6CcVvInYI+qpA5dX4h2
/RMhOm1HrLifh3ibq5akjhjoBNdO+QTNXCS8ahUMG8IhugeQA/nYwWOO5G2oan5ykfrxUXhdVCHS
izKvR0yHMt1XaizcAh5u3icnOKEJSdHz6oMMy3QH5RBZyUjYLYxR6iicNZ7Jy53SXu/xmGtkKrwK
r+5BoN1i4bigxQJ3743ZMNLOXi/5sosQDgiJTpVzI6HwbeAZqWDUSpPq/BFx+xoRvWbA9bCRnBFR
RfvnFX1PorqpG0cpmK0aYJjJGhNB79mnbDPVM9RsVvebYYv8FgrshuF4AYYFRL56FsRWP3+ZcHd8
XZQB66uuTohH0vtNelFDYDRQWmiS1uoD6gLBZZLZjFI1cnn7K06LaZ7ma0SmtY0l2YERJ13j1Yfs
88f7LiQ6nLT44119EQPAF8NI2AWDU7LBvj8WggKNxKF3/dj3SeYA+IoswH379GP1PW/40hr4xfqy
BjTzQkgg57wnQUycoXeCskDrM1UbYpR8s4Yui9VhCrtEVcC+3V9+t7aYCKFzHkTUErRqKRVtta1H
7oUOZVKdGBnzrE6lmNr5mYufnChvssqH86uDSmOw+rn8LNSFqBCpT1W17NwSMzU8ZSGFoN6HCZ9q
XDEVN3Be2fzES8O2iLPw0ckPkhlNgbVAquAe/kaemk39DAyqzx9PP3Zcinz433+LTXsGZiBDkznQ
93CoUAOo3f8HpVfCLAZJv/RSTxC+wFXFBldLrzYyr8YzL5Kg+JD8keU8f8jna1mAUztYwcqJoi6y
YcVCUxfmkBVhHkITeRbvrTkhioct+CIv7MNeQfUWg1wzXwGKapkoFgpfrnRf9wNc111vrTm3a0I5
oScqn4gyks8x+/i/OSluZqqM9Cbv/EGAe+culCFw4P0faIHA32vdnGcJTi1uKymvr7Mfa1I6f0wZ
TlRFahW/zwJyniNLp3K3X5GGtjbaCWlc3oX4l/Y8gGbuSM5CatHy/hUjzsEFR15/JXzzqd1H+Nyq
mTYYY15OjOSMeRgBrp6i8SB2AQqHL1k79GKiTtrimuFJ20rqK/elW7E52gQpHyLV1+jnXVkTPX+M
JSAuw4QA8qMyJUTLAxODh1KV4u9/A6TOZWFbujOXHY6xfY8DiWuJ68YG7nR2zkI+YLHO19846VY9
Ci77x6RNWAZ69JgB3mvM6/76V/emf7GzCI8ws4x8b0de+tNBfvtk0myi9+2ENtlggg7W1eF5WgvO
Dj1l263ASOPtSYB7jXVjK3RSPoHlp/YdvVDp9fq4G/qeQRhGeDmBbPdvk7KeayliPIHv6DvqvQ8i
Baaiz/23s7XwFqiiWgIYrWYAjhfNdFCxh4YWaMcKxN/07/TLLHLuABy3iBXICrBqQb9NWfcvZ9Zz
X78DFgo/36Su41fswjIotcfdP3Mfu6BGA+lJmFJsUji5rsWK9b3lplQ0ZIfAgH1l0qM9fgMBlOd5
cTx8rNUUl1Av8XQalwnd0xEm9HD42o15DlLvh1amOe/ej5X79mHa3TETnEE0PfbQTfvaX51qEw3g
tHM9dgu0SWiGpgnUdPPdQ3v6TNpQeDpf6xno7SnE+xehzu3JurFPPPh+2d6ectNMDrGr5uU21yZs
mjPauB+0ng9jjohlNzO4ko/Qdlx8YH9ubOjTLmUyiQIvIdNCYeAzmXmvsC7fz9VDW+xnL9fMj1gW
2olOtlQ5eR1TTEDnaj7IKAv0BfH1bgXaC5p6Gv7d67yb7U36x2tr3mXWF4jwMMGM+mCpkxkcj0rn
2yg7rbHUf62zlRSTRSM7VJhs+Sk5NRoGEHVPZoajvQrVMUimkiRkpaUZXNqXh9tr6Vzd5er7Sesk
GObp1PaSLk0u7O6ym5i08nzmJOi9ksqgHz/1qsSe1SfxLSq7xoE05uk+8NuhFcWxCX/WmvS16aRa
JGsQCX55KA38wp0x2gH781Su5py0xr2b6HqEssyMyvnPRZ0E+bVX/lYv0OzLl+suJQish3fBlN20
9dnb9xi71+a9OfX+LYfbVkLAdTvf2O3MLSmvkWCC9PKVdK5ZzDXXqgUeFIiMnrCxA4vSNwp6lM7R
Fhxw7RZmj6UMvKR6oApzWftyGLy2k/wwSbiRyJof3QfFffnUXhmqce2c+FVy4v4uPJmN1OBkcgoD
aXPBPtkulpiLwxNzaB+21dJgLiVA1quldCkXJq1pixF80S+9p19P7R2+1OSsRDtBASwmxCi+h1M7
kXloFJqrMfi5ctjWi93UsTz52jXSy2o2DxqYvAiU4QPLVC43xqJ3r3DXYMZIPLkVG8qUnMiCWqIz
d9GbO0P0Nt0ipkGsAN1023L2pRJmcGBiLyppLlf1ZHciUuz+QB5GFXOo5k3QsR0km2nihXxtHdd7
6tP36r63bNwk+1Ui1EDCTyXZPhVaSccwg8utvu7umSDkep6rpc5uU3HBrnTRzWxMXy0vN7WlBWYt
M5mIAmlM8ORYvt54tHi8vE6HM8CUiIPt83qYbmfb/P/rrpnUvmV/sq8v7IHiuh5m2cbflx729b2q
uLHozyLN0bS12rIVeQ6bR+b9ZWvW36k85VFRjNJgu0PHtqlZD9n2vJVuLK8P8Uv5cOr52N89yg3y
6+YU2EXWfGnc2uPerH8BgQ2X3Un/wGtUONRdvmlu4N6cWlnOIze7l2kuu+NsV9pHPOq5uZqp5als
ZkVTdu5wh8fpAEAA9JxOqx5J/6WPI1HfUHN9dMkESyvOlxukE+HjxDnpVr57Gab6qxt5tJQ1QKMG
ZaI2EMJmJkcFHjWGMoKyJz2E319zrfmAD7Q3DN76XnEsHdmI2Y/xsprfljdQG/v5xjjZWBfo2mWd
s35bXmteO/aSda6sO7eAUs1c83aL5beTYrSVZJNq7tqrduyrh/Yk09jmO/tzO9P0ueslNmK/FntH
v8gk7Y6TVdHpHkAb8UEVqBbrljq5ps9b8gYscd5nc63baNq91WfmHblSBTLnB+u84GpmfWJjUT3Y
TcZ63wL9+gOwSXd1BGM2rSoRSued7W3eOdl44pt+b+3FpQoKy6sxCil2ZvEay+60ayPrFgY3ySY2
UPPahKatvZ9Zf5iRtFmslr4njzl1Xfq5NK/u2nnPbrHngS6xdbze3/97hyCKy7jsLVycPG1XK3Kc
BznkTcidFoWH47vXeljFVJoDav4vgRa4616GPqnYZdV3Fncg2rAX4hPOsW6YVXPHVqFUP+CP9guD
59zccXflVEHn9Bj3GSdp9WRZE39JbDpUx93p06QnHuwwcu99IH3vHlrZIcRcihQkQSC9WHr/ogNi
ytEsVU+YBspAJkUq09bNEI1Ufbdun1rzjqUy7jLl/m47hyoRuOLyUnnzw0ARm/YfqqdllujFK8lS
vR6cgZfAZLUhjiaolnNz3AXk7NrnbYA8jnny0GkVdDV7gZCGhXT6tO0A0e5ig4I58jtzak/+BIGi
QmPVS0zqaC+J1T2qbHc1sB6aNPaefKqOz5Rt5L14VcIwPEQz2MSiF1dwiBVgxQvAvdTPyfQqvnou
wE3ZYW7McIiKnHec6DbGZOEhllRLFmipUegc8hWdPCBw3C1RO6GuGgfj3IzBasrtKQzUCQ7mnjW3
uvlXy44ywrorCW9q2UcPbV7GzLe72Ux3M81SI81pWC10Nl9XeTyC2L8LnRVlgMv26onafXkEbm+7
Q3vZtTNaPncrwsxHa9H2YnkWuEzvFWfGumGBerETsOe86uROEwDET2PMzPfm3Ryf43HeTtHXXVqF
QXpkWXqx+8gNjh3ehoMZZzcdHFoFDErYKmd1q3Ql89v+H4+OkCqixGMdW0Ul53Yow4KiKkSOeNKM
7u7136k6FsCRqjjFAcbtxPl1eTW6DRJ+cotIWySrXqsFWoxR6d0gujAHKnskmro6hskOiUo3UsL5
PPpCXeY0amQSiuZwa4rWfCIYNed0WAjBHX5o/oRg9lpgvNNgjPrwXoPs1L+3h02qvjWcRVKWNUjC
83uKblYaHnGBFCgJEP9JirA38Elepu2pBcyf9UCBd2SwZQ1hgc/d/x1grkIw7/9CMrXszHrZeu4R
3uOpRIeiaWAzb4pdKG+KQ0BOGhiWebhE99RBpcQibnnAIw6P+FoSHsTuGEm/0C3U5psQldno7LO7
z8ABiRG3MxeiSkhAwBijBrzEVQ9Y3Nls6qk0rbgtfz44MqkJvNU4cHiNoIWBN/nSA0wzVUs9cTke
zZ7Bf0mWeLGtcH6onGWL6pzvns7NiFgMLM5kzbxByyWZrgSXc3n/avtd7/Si8uU9QVPmQq4AJAv8
y/VjPZCK8KLwF1jSuSxbf8Mcxi1PvtYA1Ih4kjkWIdsXQPdaqL4HVCx5O/ly6vnxMTiEl8EU6pgs
ZbcI/oO+BMaYf4koXWMIhSELbOhYZMP887Uoi3gaYVrzDgk+UcHV4lywLx/qBYQFQbOjKo2ncWcy
fcBqbHuWBrIgIsqQy+OWrYsVdzgxv8UbtXgO8ya+NvVGRYlnLIS1wzLyR2cs9LLULyFre4l/aF43
bMaBkfjHiy7OZPvtexN9JvrLDkNBzw/cduwQ0PmcuP+jxcpHwItucynkG39bS/5DHM3zsVAXEbcv
Z1eDyUs66At741V0EK6tvsF6rKV/3XhEux7m7EjIzdxA75q0f5iLHmD67OO598SThxm8M5g8ntqH
V/bdtgSwjlo94QR+OnydDGS4qq92bbbc0oDhN8qS7eXBaIFiedOmFP/27C04p8QYwUjLweSZaoVQ
yPRVJ/V95YAGypeqme9Ve47iOddWv5tbhUf60sCafCU6u0ZSrBg0fl7P9nLf7MH+Jyp2Xs5p+O9e
nmdX0Qh0mtftaZV1QPjvp9dLI/O+kXWn75oix2pBfMyf1p35BOiNmCz1WSwMbh2SMdAqstWCvOXs
KKRJRECplB2EsbWjhzfQ10WkEQFvjW6IkIeViVP87pHDHypHI3IApBYhLWTEUfqaRAO4/jsTLUO3
Q2X6FngdFlHCyR4ddkR+1ldEehQSsl72YIU02X/5rn7gBjh+5Xrjp0IvrYapQHyEpYy2X9PauXFu
8PilRnN+A/NgQ5mWLFQL5fy7vy7qiRGxzzPDgtmWyml7uX87aZViGlF8k5zesvd/IMoExOw7JKOy
+Mm/F5tb844W9cWPiWfN5Pv0a/I8+bmcGyF6e1+ZbAVAzJ6F1iiSfSN5nlc2OTDcqZvaNA+hj1wN
eR/5JCqAzB19FrwRFjobLobbPjhEjQIVyZEEf8FEoUTTf7uhmZmUs6VIaFlUI+3/JnRjTtcKZc1U
CvwVcDhBrF9YdNq6qoQZWf5JQiwxPAHkmq5Gl3oZFRoxkiySmwe5moAEwIlxoaT5FF3g3BNsm8ts
I42YQobWnPgKY/WZqayWpIpB3Zg49R63kNpFqvX2b49BSXSu30Xaz2M48iD52Ic/TgOCD8cfhyDd
Bn/5lIIppwaKGy+eiGXxP5LOa7dxZIuiX1QAc3i1sqwcLMkvhFMzp2Lm19/FucBMo6ennSSSdcLe
a0+j5kmDByojZgMy/Tk+k+/kOr18KiA62luiw1g2I28opuRtxPvTOBNn9rhmu1yWbzdUE3PlL7SY
3oHkueMOn+ZM2bKccN1IFexZe0Wj5L+zkWFkCbwW8eUk6UKb4qM2nYKaRkDh/F33fVpWEQbBioW1
/RzM+Ld8afcU2c9EZ5lQptQxF7ZX04oIyQyLxIltMSWQYe+YBpEhNi7rj9E8c/Ipa2rcTPIidUma
HE/AfqKow0qCJ0WqzhbZtUSuF2JNURbTvoLnMnIK0tcEu+CGvZt+YqH7X1PxVrBkmwrQaTUSnFxo
BNMSsuAvDmx1p5Wed55gUGwtzeu0KSn/gZfI+Kjc5FOqPL0nhT/3Kqs/bZswx/3H1oqxHErU+ySj
SsRkMJpUkumZ4ZR2D5Fr/1/MPClRJ4nutJmBgc0BzyoXIdttWvuQ1oanCYnmi3UIWqj/zzsxeWMv
gsxxYUZN0chmFwFN/sVFdApeRHfy3//qX/kKp13RxElqJmQ8XxMg88TnSl5glYtFcN14m5ybhVE1
Uu1kGtn2j5qBI3RhpgnM0ONVwP9AEIMa/ROjdohu5A5Nas/kk1sZ7Tr6BueFU/c6fk+R78TwXfOz
u1TuaCwmzTFpcjyk2CRzvlIdMxue9FEc2BxGA84BalRKDxX3CgFN4QftICcZpT90FtCS6aRgc865
snfO7JmnsgAyPpAiIp2nLKruMjkpSNBN/yPXDJxxGqLmCbB/qXftjjPxvxKbawl/xz/oPoBVscFG
eMMhWQA3wkp34IzmjyLcjPB2YKAdgaiPXM9UO4yD9zaVJHohh6Ns8hTzP8GtcBWyB0FZTzqmfiC/
Sz8wMceay5Q5OmIoIAKufTT+Vj/YB/YtzvRx3NmjMUNTRrUPf+bGlpD1IGU8R7+7gul0o9gQP+hb
iGKasLPAnbh7UXny4mG4qCafm3f+LzfwAyezqODY3tJtcEXMgRX/SiPSoRBBIIZlFPL4Qflw6DNQ
p6NokBO4lC9gQCtGw/OP4ePU8BRU6Xva8/Qd8siNA7M/KQfKcs5F5l2M7Dhs78U9+RMv+1VQu/pb
bU9/SSOBYvuQcmJ7S/FOONc+2HFjiPcISg196hRDVM4pFKhIyeTZK5hkC8xVRBIRvvUfTpb+2+b2
wcGJtnR63CY/qLRQtu0Z6yNr2XMV8TNxlZ0j4mvYkZX8eGYI2XPKa+5YDDqxabzppg6akBciz+dx
CwwSSY/RsWtJBMDKYasDDAsMg0uPEYD5iqz+TXTIx/VnHUXrgv5JCdR1FzbL3okOucooa8BP2wQk
AWXor6NlFxAryp1WJuZ7mCQH1791PntzLOGBxzjUAEIOylcqYtZNKQsAxzrCqzx0CpqxjgZlZUB3
iFCBxaq7Fkn40arDLnwL/AzEYXoMOvmjfGkemiOHwaKTW59ZBECQkFmaDQvTZ6tCH2aQnieIyhms
SDy/8djtEguHkb3vIupnnj09KElJsZMbNx05bN5iCal5jBRwtntqomTec8USgxv0vwqThpJZfua9
4h7gvTO3LH+xLvMfp+t2IrQXHVuIUnarPIl2IdWmUSJICHESVXgMdYKcq0/HDxcW/PacQVkRh5Or
M9FO4eDuQq1ap6G7seQ9p11tQh24g7fUJzwH77aXxnODNYRlPSoaDD0RyybN30ONJAJ7kchu1pnf
A5eI1WCFU+Wyt3E5V/w8Kbl3Oahku15qibn0ddzSCpZxdrTusoLU5tP4hSNrUz1chWH7aZjaTkuL
XWhEj75oH3W6MYduJQQURJrKHPWvajvznn6zZ6Pbm3CzSnPt4Ih0aGH5RNLY1njIOpv8LaZ4Ulrw
VgEntuXGmBZALoYEvrWhI7HBS1aDT8yVvVB6yMS98kz8Dh4RMXFExQ8KLEgkv5nRzHLZzUPeHVeE
a83LzqpfbhyFl1nifo+8hav0q3rgndOYfPf7REKrJUzWV7CIgD1RvGAhW74yCSBuNLL5xKPgOuvM
BHhU94vRSTfBCOM6pVLHtiVMKDhqCr5yJLAj33fjtnfVhRZ6ywDih68jT20lMpoQ+Yc6RuxfHZWx
vSfupsp9CUHFlpugKudORET7Sw1cBMTIDlSFH4PChgOpRllUKMzpiDdRc3oEFg+CbEm/pffsT33b
LwvfXXQODH5EGCQNFaQ310YPsLQ4Z0V0cvqFjJut5jnbnEIxy56pF/zWBDDnlE0iwNWdvcphOybD
2WmJakXu4pjUScnTUZGcyIcXUsgSlBGUTHKx0Gfuj4oizfdhBFYIusqTOQoU2t96qC3Mlh8ncU9p
mK6svDuEuX/Pa7d8owo31jE0b5d5QwjIuv9qMubQJleha6+6NFk7+pQVxoQhLpfOJHw3mZ5aHxUv
VNA8ab2ThncMyWNO5IBTFoeSb1DPmEQ6zyag0mSWbDfDWnooLd2GkPu/CoF0QdOkO5+DwhsC5y8V
1s5iDCroRkfb2mZpeO9BnhQK3Q3DPy9SdroznHybJdiHAzUlbKFSeDTG1d0Wc4uOP8s3Sfcbe//q
9qPKdyXbg2iKe44OCou6Ya4x7OHAi3bocai4KLswqwNDocytq2ehnCRYE4RhTf1dWL8JRBzkQtkV
gHQsD/4wrzngx1VegyubFcMcKg4R2GO21oFpYvPsb5oFGeei5xue57q197r9aK4a9KnDFEneWDOr
OSrwccNlkO7V6NjiStUXnbnt0g19Yj3nNYnog6rNYJxHb0UVJEYOmXgn+/fAO/YMoxv4Q11MiAqE
3tZPl4KojWRtwnguC2UXlObN5ciVI+IcxjFCns0iAD2dvXy+kdF093EfHy5+l8Askf09S2CnfPm9
Cjo+fzaG/eg1FsMO2+d09Delqq8l63WvSZA0BJl6bcNh7kcYdspafzN0nnG21++VtF61SXQWskCi
Mw7OvnFTSFFVwjgq37RB9Wc0nGclOYeWNg8kYws2UPZEx62gF4MwslAZFHwpl++3E/bScqotz/tA
mw8GO1pPBuc48+9NOOVHtc9MujwUEUJqwcaTX1FX8xhDWpu2B5M4TynsXZOND98a936fHILeW/tM
HUNJ6Wip7q5TeQgOBksrP1oPMcudwuvJcUmXfgiVSXMOzoCzoMl2dmHvFbjbRuevLMBKJTVknjK9
GiiM/XLZqsbKVjAYRC7kB2dRWw5CXDDXSpiSLHk0h3+uHR6yAc9rZq/MgJURb9FQJ++NC9NXR++h
AlfSSWtKpjWVglIhYedKVTkYO9WTq9rZQqry3eSYGP2iMsUnxP5kuAqL77uZxmy1ftN87xjAGY97
xHb6gKgdWXzRv0xFzH2dWOvY2joFUH0EFYkgeG1s0kuqKSSDScgjqMHC8VJF7b6py8828U6h320l
ItMweGQB9sSYuaWj781Sri23PyZSLhLfgHNc3Eo3WMukgqYS7BonPPbIqv2UB07NuJ6UzDDvX0oU
DVzkziLgScJT6DTg87Zi5SpsbSsj611lfF/jJhqiR5dSSvoKXppUGL9FSPctfPnqBrmRkv2+JVm1
G/7cZxPa2xqEdUmstpV6C63F+VoUCzE2r0Fxt60VQ64Ec5KG5KXxMsceUp1M7DIDhpTvP6VQLyMq
hNaqsLrxOXWj+VCr8LM2o7Vmasj3qet81FhCNddVDJ4DSElfpv8qi0DWElOkGONdQns5/ZsJto9V
Vy0UQ1kFavEqY4Vcr5JvOBVibTbhKWpGaoZrO354GohRlpK+3b6r0/JmZJqK3ajT3HVFcagEFoZ+
9tMygvmI1bf/cnuDMo/xbQUEjTdRZRUWIHDAgOibW1GboMtRBVW85qV8qg7RMZH90sgbDoObko3b
lBmI5libUjpLo4leRUFf3dFm+mjxm/I4RCihk1kQR7c0t44BBoiAEysotWvs6Wth8mRp6EB8j/NZ
nZuN/u4F1UYp1FUQFVxahrPzuIQDvXw3MPIiYvILwKGCwso4S4UEa4nepScXOqFzL9JF6nX3StZ/
rmmsnEInqtzE7gEQdOTiriG06QDXrHgXk82kZlSZJWY/PPtN9JUzVNXS/lLaRMIbTLr91NhpgVia
AR1Sce5Ns3/rPWvZpylSG8NejDAQCorc3FP/FWmmz1Qfs73nx99pMD5GlPolspWs8IF8EOyVqj4Z
eNMq2mTwJ5pda+iftU2XFJP+kYhz6A7zIOKPxpWf488f7FNnMmwoo4cJXWhw54EhF5YFTLe28UU2
5AlqGZ+0Vwgq6Nd2UAPGuYVam22TCpoKa+SIXCQ1sRlxjF+j6+84BxKDDLco+NNVXAXMyJPfWrBA
BsEkeTrnkqcWgXz5ySMg3qMrSFUFimn27ifDUU3KjRowkIz+6rb+54nmmcYqsLKQ2FfSTWzmhA7C
SY9eJzFWXlqvrRY6VF2uQ7ejQwNsPvbKO3sbKh7Bc6cyhrVbJH9jydnZSdYjVbH2s+jYQM9QowCX
gdgMI2tOi6QcOOq5Fx5NQzsZzrUoFITUFS50aiL8LQkNc12KZa3Y6yKLN7bJmq7uSVLPliE4lDon
RyjPHr1h7KcXrpXORmYc65C1xhS2WlOf1UQewip8S9xu72vU4JnDKr4rt0UaLQepYlvVdyI7KwVb
kFpb230FI8PS1h7z0LHPls5o0rNmzNZzNBGrbOTnSnua5izRljIPwI7GD1Og5hxqly8RwdZHSeDG
KHLS1VToafJnqGDeZ/uwFR8m7YEf9WdyYvwcAWhoMguLuo1oXewnoXgqVrOhCIwrdNc6y8B6kyca
G8+6Jykt8AneNejZYEHl2FBkth6y8NcoUDV5YnhvlYcWtotMZ95YUQ+EECJdG2WvyrY8H1jL6PZa
jNmuLKOVHDjnan0lPV5iwI+Gc6wrrIXOqKyjuD8UibELCtZehDu2DsO0OhaU25ov3zQfsViH85Yu
0Oqiu5uORy/3GIkCJZThV+gmzBR8QgeYAXAAu1F+yYs/tzNvhvA3egKBv89Qw0gDhpSxLtN+YTQe
k5X6w8tw8hoDhX7PiFQi8R7NV9qxF/Tau17IUxBXf5nUT13XnaPeR9KB9ykU9kPThy+bi0LPkq0t
amYLsFGUTdJL1vTbrKdDTwJuWMxrcRbfErc/1Vl7ro34aMYhIaswOZKapqMj68LNX1ZZMjOoWfk2
bvVbJN4tMJ19yuResY33tm92RW+dzAp2fk1O92Cf/fJfY+Rs4Dio7G5X6CY/mr+rnWLTftOYPioF
0dWQKuc2gaFr7PLE3nki3AZ6z7qfDqFnlKd7GJoGw72YXYyi36IJyZFA4sB1GQx8jXKbOkBmN7bY
OuALpzlmSqkDBGofIGJyCaAT5Ocm+1o/ZvbZQvjfJmdDR3DQ3pgew3oADWFvYUtqxhUuXhx/qONF
yb6C4OV2Hxn1HnMkssq1XwuyF+9RdRqUry7ayh9T/1WHh2+8KvMVqMzev3LaD+rXKDtn4q4jIqkF
ynQUDUTW8Gs7m9iMwXNgnOHRG6j5zVDOJROkmPU27iY567xnIw+VchT1tuUK7ODERzE5vSkSR9wL
zjvVuKAsDNWz0ZMjVW5cAX90+B7VXdCgKEKEzc3EkgGRPh4Rq9pVYkepFhsIXOuvPhJvQh4TsZ5I
rWyplZVQln3ISIPtbsx4sfkuy79S7jJQpcYtl/+ckZArhokIDov3SL6CkcS7VerAK1wjuXHZ/eA/
Nf0Vy3lLod7Dno9MnNWg3s5qRtHEx9NBD+isauCaus7/yNdKo8zG7s8tH1q6a8trHB+EBJcTDoDy
4oMlVk4D/tS4RjHX/MZqz2YPOnvutsQLzVXewXKvjvvYnNXeexqs02DbD7s0hyDkcxXcBPVgxgxx
6X1g8NeZVDriJHCL7B1uZOgCBlPa6RI6q+UxMp2dyLFAj8MsYbiCcQpxW8kIx2LD/BS0Z6irmkco
TmzoemttIqrQo3tfvPrsFdWMleAVpuk/gyyQAeOixdZUoyLh9SgDe9Wi3UqY6bQFoeTDtmST0ffb
wA1RNcaqv+p7+69FChTQMCXyXHvgHnnQNpceb6o0GEU49x7EDmon9u8J8XvVUbJdQbxFsgayA1Ym
rHTUZzS82syepTyaU4S0ByO+ie5sau+e967DwgiGme0hhE2eY/gzwpazElyipGqP7C0y/nXroyr+
SucWNTdv2KssJa0O2Rg0RnZkaNg/8nqntfMewqnOsbfzHWJfuscEQSJ/Z1M8+x/6s+qj+op+ywtH
SrtiUFda83G8iuIojZ1CsZdoeAvQpSb6LuFWTq95evWdeBkfBtQtrG1DT8fOjAuGCbm2qdzn1BP9
f2QMiCFHgUmCErFh7F4/EuVhWEvZXE1zzdkQoU+poJ/kV9Sv3kBJ6O4UzBpogNkyIZhpk50krkUM
j6a5NAXTV1TS6hqIbVse8/aixJsi/MrKvQtqrnzG2jks3nMmAMAonatQKDZZr3UIAH0upcLdj/Ym
B6rf3AYEWt3V1T5CXLWx/GlAV7DIMIj04spbqhUFVvnjVs+Q2BH9X8NnYxCWHRkKcakvAyxImIWZ
sFOe0wxHswpZQiyxMxi/PrUG8GUFxJN/V5RtfzIips8fstw7KM8EU+jC2xbWmgo/4slgoAU8I1lR
GxpH+M7e0/dOeXIN1FPp4C5OF36UrtIiOaS6RrsVLEPzpjnPxPgn3ZXvn3mFvY6Ofg6+q0YoWLwx
+WLV40xr7XpQ9owxmbRZb5VmzKU+gQKqpc3MOy78ZUYaYejwPLLQmgTqrKd0Z3HeOj9q8bQ9HqgF
KhqyluTeZxdioCZgXV6DIbUgYha/IYrgmNhlG6GARDWbl79q82xV9DT4+H/9hOjiVResOx+TUw0H
Ea0Nq0u8TD0VQePuSxtBq0quuZxc/iMBMBWB8Aw6uStTldgaE9s0kr6ItplRFGsK5da1XyE6pZzJ
qwnn1EE2Rb2ostvFl1ryYLMz7OjOuwWSs0rWrrtxyl0GzFkrEXKWbwGA6rrKVpX20srfpvhXDMki
jR+0ebOaOxn8nd9/4UtPvK+4/1KBBdBAB8Ua47JoqfYDKkmGsfHIuPLqyYPO7AsDF/hDu9zo4qVW
V0Zt47dXv8R4H2hoWvhw2VbRz8OIoAWRs0UqawEGmdJpmEzhTvJR+cecbZwF/+83ZiyUc8rGJHSs
LHHQ5auX29wAOJDTlGEAR30Ye9xQ5yrmD4h2o84Ly1NcUm5c6hZG3SlhbtlHn369MwmR6+51ihMJ
z8Nof4f6DcOkjgTDUI6kMnCxNOpapVthHvNf7HbPRIeko5qVzEmnKUq2ernfW+o2GQ/SRiAMkYqQ
3hCK6xLgtCYP5Cq6zapn0UbLYZS/ITeWui/bO7JoLWVgxVqmu3XjixaSpuVWuPg1O2U1AiOpBdOI
iYfN7xVqQTSMSbo3IhOF3k0tULOww8g8wSQ5ngl/jfq07W/OeLGJPeEUs1weox+2hECBjAEvu4EQ
kjVZnV2Y6L552t1S76F697QvRyGJjvpY0TZx9s6cCp+z3ayq+JFbt4quwLio4S7gKOgQpSHiwDmH
qDlvT2GSLcagWJrq04+XBlu/ZjeE8+YkwzVFrivWWb6rG1bR5tvgWvOsh3o6bhTOSzXBEirZC3Zk
iKP483kJfFz1SUeT4c3r1GDgwn4yX7mEqndYp9lGpgsKv2KcjJYjIPyelXPxZ8i/nP5A089S3iLk
7Ck+/GpXuKtMRRfa3x112ihJc2eV0GLvcvzQPRgAzWcZtYuh+Q6Nbacs/OxR1gyInYn6zJvobaL+
YI4fNUvrJv3OlYLUJGDic4NCu1/7/XcMGRZyUtG+t+bOZrGnHFoa+axBuVctKZzCeFNx6Mhl5y0y
51+bn/NqN6TvBtaJCDZxACcYwVJbBruBGQJABwRGVnRFe5kP68T81tjXpZaJiJUgKZZpGhPMboxW
CjThunLWGsSdJPhyo8ljekHlwitSy031z1fPgTEfHVbW3VXWW7AGo/XjTqI9qS266OFlp5LoFEC+
gl11XfuzQJ5F8lnHO8WgFOvebQNzJLeW3ZFNx6Yur3G9UlV33JFFJ+YaR4TcqOFX6bA4cX7NJezP
0DiH7cXJ3/N4U7t3oicABRoeQJajC1hfO1c5PvdYYYNHMF2KmESrgaPyVdpn9KNjnyqmMMJSRa1h
r4MdKxs0k0QsQoABZAF62vaBpmbfWr+v9GVTLrVeggPAQ109rfxkcQIjEXMYOlX73D5Z47NCv8W0
Itz62prnBnsdnjv1wPzit+1c3NA8xEOGrJ+KctQtriN5yDNlYwS/TUgdS/QMAZXhXvJ4V3e2+Bq0
lZLAB101gEnSpa4epNzn/hkndA//mqhmfwmSUFYrx6cumoQGupiDsSCbFmuIvSwcMZMAlPAVWn+2
Uc9SNBUyuhBLkeTP1H44DF41MuwUHnIIhppn3xDXeU7YGOpWwuOn3bg8B0braKDj9Y5O8eH6Xyjr
4q80p9eL1zjXE2wZjVvMRLkX00Q2UGZy0kROpxTSY1Bv5OslXBzMSxr0IAZK3eDpEd3DH6j6T4Ue
w9MAC31g2+LJaMpzNgVWbCrSyCH+imvEM6/hyNdDAMgavq3iJ3fItEEllTb3Nm8OifsFqZX98EQ8
DeF2znvsfeHCnYQMWxjM6KElNzlvF30IyD4ct4DEzWIOp9F2ln0crwqPkin9xh80olu3dQTDH1xK
XGKOth95YZjTWdsk21QqKvZY/a4dF44wI0bLzL9aDdWQ5p4sA0GNcBdKxRxyHHamkx+VsTvXxH1q
SUxFUZ8p4+5pVpC8yvwqaeunkbf7IDL2vb9jwH6j3XCTaheHrFM63znkHcmFrbxmk89PE3dLI/6p
8k8D0/9Si66l2m+CVqfgQ7bo1me7JAGQXY9Va0c3cvYOI4jITE8p64Qg6OaRKneaginQzm4q5hC1
7b5dD+yZH68DR4FJnR5arXuXvjiZHY/tjCQixIgpU2HUp8JDgRPEKb4LCzQ4eXfStr8L9rLCq6m0
0cRoIn8kGrWEzLTD9F5J0c4TNtaqn1y9Aq+ajkJfn+JDWqnOmpRxg8PxZXhg4BobtId592tzmxVA
h5Nr4QGCGut/IZrKAu1AA8Orbk+yVvH6vNT8VeX9IuPREmrOKuQai5lnlOUjY7RStPBDaPR46Bjr
Tn6mw1kNcMmYPI+KGaPlN96lOPpIhw1DjqUaMGL1bzFRnzzTNHmPfEDOZDNMPEubHf+J05fUgBA/
wI8GcR6dFEqCTwNSfv7PmMrM8aCyyxv9DxsYPtytqezIuC8XmbgptDdKscvhR0zPrVVKpU+FHqEG
9B9qvXAydOCs+EQA6e7UngQcleZowv1VLzn56Gw5CoS39UxEF9ak2Pw8qmdMAdWG+qAkIS96NLgC
xInnYlDjLKVCWPBgQRXQoWKuNtSXnr4NS2zi0HS/DAsAjr4albnlL11kGsRXR4e4XXThqmvPCRTd
7OLq7KZA4L4c2iAEiu2+LraFuVHqJVWKl6+gUZMLTXcejFdeHxMBS7oqnA27r5H7r/myWvJGKZMi
Whlnzqhj6G8+wT0xFPNlKB7KsLbYz8SHRO4N7yECVjyUSxrfs8Wn5UgZ7bViPg3aiajems3ejT6R
KfaIlIJ9kVfEMnKkesu4jec6JncV9ArnYPweFTwKQ7G2ejaxdgu/vg9XaWIe8zREA0giHPW3NSZ7
p/Gh447WW260wBgziOu1tRY2IWFYKCLV2U/D/ItScWzmxZlR1lVwSg2mtXJz/yBj9Gttz7CqpJgP
8QpKnwDtwS2+AEAbqNF5u8C/MDJ88ovy1d/wDycv0s/JmKIfxFKP+jZ8Q80S/UKfQo8DvDn6RcnS
AUySE6IVzTK/In7i7gaREVtv7o/9dACQTHQSaqaYqCT/Yj6bj/AiNxmT3DcS0xbtRp7kScM9CBKg
3hgf4LJAcWev6XfqDhVYiTwITRTMtI3Hp5OonPEUvIub/tIxcyMBQXb+5v6avy36HxaVbC+I0olm
yRPvFmGMfDvNP1jwgnZs4lYIjhvEpBceAtMkYLJElA8+vph8ePE37xaWuezJLPATk0r7A1Z79Ofs
3v1h+mfElfXJ8xVhqCT16od7C1t8tPH+3LW6wQu3EGhp/H/61bl3Z/3KlOxnwhNOkegU4TcyYi70
EvhyX/LEdKI+WR+wx7+QVCsfCKOML1798eZ8oUtx/uTLuHMj8H6h8tMRCxGGznM8JXYYiPYEp0f6
PKIZAfRGdrDY+hnyjkC7Dn35ND2BELBvGLx6xt3Q6pWCg9j3V1Iw7erDaeZmGSoW5OKgNnI78JAr
amWhF6gohupt55GnoagUEH2xGfXwaVkFy0R3PQ7W0m9AhHMeW/617altZQxRWWEKis3MRQ/s2mej
FvTo8bflseUc7LXZ4j5PACcVfGWWt0g18uCf3dZ7r+eNcQXIPk4j18EuD6OMXIGWSaDWqzwfrPxo
QoVrA4eokPgajvAK4cwxXooNBIiRuGWR/ez76prF8TXR5VYN82XbGQutt+YGitNctT6lht+AuUTW
69tCakzL3VtdUd6xwevf+GIsYCDpGB7nJ69VpyLK0l+Rk97tHttXz3nPzG41WuVGY5amhCX+WdVo
vxVE53moHuNIrtzyHCT91hxcJjGMi3KTdVWk57usYlZfV5uuuWACwVmLituWczRvvPlwmXjJifpC
nopMzVZhXmJVRqTFapan6qxHQEIeHZGKdHnkTuAyRMZr8I0CvVvYKkXDYqLaImL+7aJ5T9BRPc+w
I+IeyiaiJVha5t907O2pJlh6wF3I3meDM96DB+vCZAPTM+ORbKIdSGfQZfHGTGu6fkbACH53/oFc
XlLnIIetZjGaJCbo0K1JEHYYrONamz4kdKhJwu4jNkEJj913r4wf0qY4p4vq4epJjaAqlUeNNpLu
zpGlxw3dj2wPXh7sW6C9RfaV1kyohUJnzfmKm5dS3FZYgEln6wzRVk+sa65OwpCcv0IgFVQPsgEB
dpPtAM4AABq/V/dxvJHVmvPMgNRFjIO5AAyLbZdRLGEvlNT0SDJYwNpDpcFZ5UMSQeeBeRefCH4R
uQH80WNBiNds66NqXUC8R6cKXh9gMu9aMPmJFXpvgJGI9KmnMSo4oOpu3WW8DYfgWV89nmdwJLjo
4Wuyi+UoS6BuElZFgnEHpRtBw5Q2QlNKKoyG0luduTR2r6SiL3lj/gm2gF89E2j6zCYEjHX9b2+/
Nd3MInEOcsM3vxio57+716CTIDUXH4LRA8+U4m34NTnsxdtPTggEQrcLc33qaELBCOn91QhUyOcJ
knIKDsaUbJx5dgLTz2YlDguCjX7ZwbHMf/HXU/E2IPTnFQeczLfLddg/wAvwiZFjnIp38pZX7kU+
4r9qn37CVb6z6tr4e4IkNi6/ZmtlQ+r9Id3La7GEqQthOf1MP1GownpGAxl/Il4OfpAjc43dyMNg
qMOAqfuEkGfc8y1n28G9eL/er7axXt7LOalrcBi2Hyx8qkt3EsPpPTt5qXE1uop31L1XIPVLauLi
lt7RnnKQrJZqRyDbb8JnFfMXm6mFSx1rrfBUCiIUplp3S0t8TALsnICdkPojJpPc/NQSWA6VtQmV
8JvR2bF1FCA1lkB/ye6ZOfxDMfiPyiPyGl6hyqJDakxxqjkCKqXPcdJShAmXizmiC67UROFtxStS
J/4ECkFLA0ZE+6thEikfrKB3yr4+yhfHLzgU+jFw+BcLp0rx4hTx+I37rtzzz+aPgvuPbiTlvUFi
yaX2DVr4aH7nn9ofIy52/Nz/9nf3mS3rI2pZPhxVNUpk8uHRpxftDAs84Wwgu+yJnA55h9krgl4i
FCPeg4ED1ESD9oOA6ZdvJ/nlWCbllGqAkV/BmB3gO9ylkKHaxLUA2lMjtkPS9MVBwTqESTwnHNsF
GvlpbeiDmoX5CayHthzDkfuD0ek5vS0ToQz/oDuxqSgmkL3i4CeXYCo/aM5qOA4Z5C2LZpjbPtG3
dVsuI3bNojUP0/42rBqO2WII/hKDsHG7vYbBJIfx1JtluFdNI2GxqK6aXvwObgcxesT8W5rnpJpy
Uky6dFAI6AJ3hV/jK025BSKstbLmrRnYfnSPKpqadkmF4bTiaRjDsVWT716MJNW0XLhV5b8YGmsk
X/mWdzRTapVQiEtQecs0zj/VmAkV7zTCknvidRcLBaGlYz8rxCqNLOxJFWYhsvsMpQ9QarVHw+z2
TAqqeRqxEdKt7OQmxE8ypKkj1sVxowFEUGukKuyq0FsZOswIncxu5tMqR1ZCZxnF3izhuRCESF/7
DoCC7biMKOiy0dc5UXFHSgkoyoIarrIAy1BNTMjn7BbhGoki5S1M/8X5KcqPWXUmCaCnwowuBjPn
L64ejXQdyb5LTDNABKOcDAyaEtDQDHvB6pn1O4YP34ddFjYzcHpEFgDKr5VHzod5/tkInqa5K2wL
deUu4QpVxnVb3hCXl2gNolXD+gnCwCwHGpSuqqZeJVSdhn0dbVr/cG7Ys1plcJmpi8Y/IzRSJlEc
12o1dwG8oWy1N56+scx9aOt7JTCWiryi51vqAtp8uHM87MimyA4VNv9Y69YZhCaBojuR2x5oBFYq
hYFVXUAzYbhnNjEKYEt9SR9edzcgqYFKkJNQgxOoHwXXhLNz3IG8vepmVcNSONkyBwaqeYQklc4y
6sFK2OO+K9Rj29OeZTbYqUB1D43D8L7zSEcj5kLdpS47uGFF1T/ah6ApOPrjeWlzC+XPlgWNZ386
XD0B7qax9JZd3wN4hW4R/I+mO2tOXVmyAPyLiBCzeAUxeNw2nv1CGIOZEaNA/Pr7Fac72u3r7WNA
iKrKzJUr15p1juweZ+fAjBY3WBScZht789BNd5bmZdrNokxr6Q+hTJtj2V0tTp24Rh2I67LsvlLL
7+qXrUf3NuXDzWUedcqnxmNxs+kd6zXGc3FvK7Wskp+pBdbJ1BAKEC9z1hyzha5Go5lilc4buA3r
9rqRIeef7ivVentvHLGy/LNEm5M9XHmy60zpSFWDjvFyQfDrWTrVrG4aj7NzHcAzvduWjPJXzGLs
zM4OJv+O2qAp0ZW0lPcMsewyToDbrwLlgYN0tJiRNK0cwE1OyG3htlgbVqW7UVrpzSB8pbjRtoy2
57zb4Iq5MQQ9F3wqWhdTS2i5NL47m97UDeKnWDOl6cd8sL69XI4PJ6nSWYKR7mudUlZ53Nc2Nzsl
Y8brc7Y/3J4Oc9lp2jsUkzodqIkBbnQJ5z8yL92zlTw7LcbNInHltPgZbxeq+8rbsjTVccQBXlK7
YsNSLp1uS8vDa20QpCli45XtfYmMRLR6jOq7u01jet+QLk9ON7uySQZq3vPz8j0lJkmvTZVQMkxc
KGsyEqQpT97TOkU6zYJ8qsepfZM13i5bZouZ5HAf3eVs4wZR6GqJtOXp+jlkT3PsnJTw46b6VOZ3
dV6W7jOaFeF4SNfshDnnMSPQpqlc4ub6ZRvgQrNcjUraiuI9rtmO0II5v4w3wfb9QEFvHvQfzgta
ogdTS2XBABpKZSGezjtrx0JMcqmymVmPHF7Ku17JcC5V4PQwSIqlee8Y1R6ybazeRIHYJJVwcqMV
xUbeK1Spl369Pv+dP1a1p9n+377wPaEDkZ3GK8dP7fA1r+IrUzKJYuO3lfAnJSrP84H57vpLZoTC
EdtE422eiWCdDcwuB18rv0pn4x3WWFH74XSTusxSaD1QaZwYfuXPU/quRSwacVE2hicLFSMFOcmb
mLcOO9OKWzK/jMLzl0mJ1Jd5q2jKbbIYV3hfnH8OhlMuU6gVNBJuNKEfu42C9F6GNI4DuBhWUSFO
51nxcXtZlSlifw4a8vdZsfhWLhnjS2umLE/p4H1SlISWdLh7CFen18Es/1hMlhUdLiIQ81SWNWsI
WKtdNrmt11JDO+uaBkA9n/+UjqR0N5v7ZYHZX1YzjnHeFNEFDtHuOYrEruV5WupUahOY+6Ixwlir
95E9stulTAvLWNRfDi7I+oVUwSlm7Ug3oDEWy6+XU8qfOi9e7qcX32pTjfhjjMkxuBgxy86Yo7XN
tHtC3W5MZ7t2cV7Kb+ozdkG7NP9c1T5LjfLqs7GInE2bxvPlFBE9akSFz91Or2kxLczbi8KGat72
cHybaOPvpuvstbYKra79WjyerfNfdeu+t97kC6JzVum2Uu4u8twZtd4e0J9XdM4aKXq4f20v0/lN
JDs5VTW1EZ7j9XFwO71Eh0ekJNlRg4/w9S/Ll5q+RkYdrzyZJ9e/mMYFbMPMRouPOYg8PKHmF9mp
XeUnW6EuTGZZ9Hiqrs6P5bvTpBRISBosu2OpFxX4a5R/KtVGcqqk/aj8MSg6ZSfpeyHXV5xsHtCJ
u40z7fG89lTKqr01ZvrmrP6sL15zbdNsUyEicDw9pZXD17KmZYaGVGftyQSqPDn0FlmEH6WM3L4c
B7unxqb2s84hLevlMJsI44ctRJ9Jcfl+qv81iPLXtF5JDpvJvwtlpAvtwmK8vj0dJeqCWDku3sfT
8vvyuP8XLSbvRQBhTocpRjiZllMU/kX6mw15uj2nD+c7DVsSctNm+lD8MA+otDFrqnYwevaRBp/F
QOpe4GFphaEsNWuvFVBI//RkMCH/ikdT20SfYLh4WIyNrL2Vvqr9wX25H2Zd6/1G/0CEbTGevhQ/
KGr5Pn3JPs4fk+/tA9+Zt9O4qFTxogS21FJfymHJMjFgrFTmmuxkPHQ1Xrydh64pffPfs4/dMAzO
ndUHISnfvVR71bvtc93TBacYmcOdgBWZZ1y1s5fDSzBZ2T9Hb9vw/98N86hVM5BscgyFmjZ/rBky
X/S2t4gAd1phz+LSw+mxTMIyu4nel18r/233L7zI7l/2cny+vFKIvKt39kFGvksR8z4zNJn24z/O
lbdkQm/wSXr77owRWuHxfLd6wBx82nxUniQGjcdsqLqbjFVzRk1YT5jvUNHrB6MbE9rbDBstBn4P
xVsTU071p8PP4Df+F/0ulARkv/XlTElie3zrPJe+VKCFehMk4bZBAOAAeAvFD4J3xQAHKN7cRBWN
18CKjU6t2diPRNSGu48NtOIjTqKnc7/wHv1zQkj/7y9IDk7+ZkNl3K+9lvtr4n/LDxJrH8euqofr
y3Fc9Qnie3nu/ZvaqPoxN4n7Fqb2DDoaf1DveENQEGGuONTf3X6vzk1Xd/6g+sxUjY+pEZkKUkVF
rd0qDsv3h/u5HO7X3EiDHp+UDnuJcbkaiNgHeW8K5nBRE1vTdq3aOVSx0kzNdRX8gQxWEcH0QFtT
iS4jE+ConuS7skaemRHFW/hUs5fGh/5RPlbRQU/8mH7DT2AA9o3D/7/x5vo+SFHDkwdK2dl4MvY5
+cgCGYxAE4sFviHl5kDf9UOsPH/AD4JDiDtv+ihuylb2E7TpoILtRZalYPsck7ybgIWDFwOZSbYT
sCSoD4jGS1MRN75RGp9fiq/zz51Rz+gtezr210/R+3yEAQrAjbv1z8qfGWelllNQbXAYke6bfurF
RmMvsXkRSeT2Ni0psuu1zY22IZvWFcvhelGqfMUs0s2K1Knr+Zz8GNbPKWw7y4TmYvUQLrsRjAs2
xeb5JXsKle30y0vX/pSEFCNAK7pn+nUEU4wVUPc1My3hUHCSmwAi4baACBQKXOjWo6BWY4pXnflL
Seh38Q71JahCHOXYClMJcSsI2sGF4aW8fn6VrgYrfX70E4w9+WtLQUHh6bUyjxi+oTuBbDUxSHBp
hRrFU9DxALz77xc6eu3L1S6P56UKNyePm8I/E5fVmLb9secu/FaCKYKcQx1b+6v9kaUNAPrgr0at
opfdnF8qb6W3em/3cnJUbf5pVKVjgqCrt5hyD42eN/tnMd4MS19FxJdhxbwuBOWj7GwkdX5f+F7d
b++Lt43n02fxuf6w7yy6JB//He6sp/3XVuxsLgGsb5fH6fs2ANfN6q5pXvdh12PbTbFy09k+H8le
1j/KBDO3b/N/F8fnYUiNc7z7qN2UH+PXdS/93f8W3gLVD5fnpfDQeJ4/Th9LzozaP1Sq59LL4bbw
U3nN4EhV87MBRLrAu0bYG7vhzFiUVTKglZborcG/TNgSGoCISTl2JIjSZP1hyed+zUK6TwjRgmn0
6/06MSeFaPPsFkIPQLQbj7GqWyY/EP9kdxup5t922crylnSuaND6N1XwQe8AfsXkQK+52oSAReWm
q1lYvGP6AqQsw6K+nu51Fzf0OxPq+yOpGESXpguDvk5iCiMJ9DrEBMwR6fy5JQZ6hGHh+pAjysNZ
5gym0nW1pNNve3r/5m8pRa6a64/T0/5r/lF/zO4EoGzoqFqNiwcxhQg5ZbKmcGiOElRbXzkoa08u
9BTOXJGIYD3UBjQIrbdZhnWozu7FAL5HFVuOksvQvp58r94cEe7bmiclz+FhAOaclzmQN24GOQEu
DAsAKhy4NUG2+p1/VsaKMcxVBHyk8hGJd34ssBvnnC104n19ac0aDFgRNZvTr3IHXLO9Sv7+dyyk
DilH4mjh1/31147cih15eNWG9QC7GBUFHQBvJTxLHNhopEo0LfDFMtJ2pjOaCD6nseMp6EEStETm
+vajxe/EsFyshYsx5UpCaNaisR+cHu7rAS9Nt1t+HEwMHS1OoU14AAsnB37tqf5Ye51/TBH9KE4Z
+H5Jf6GX67vlBzXP/op2hAM7/jMA5EypaprAsbQrMwalIOkjlcxLGzgfPATjBBsqwGTv61H5Pn+M
x9V79xHU7eaJ/zjB00/kdThioAzUsB3QGxA/w1LyyTVUxsekZhH52MkIW2NlgwQRxkbLrzDI/F3a
nT1f/oP4QeslQEGnVuiB+52wwp944Z2Ksf8d4A52ohcNrwCOBW2YOeBEJLi/7752Xz5bB9m48HE2
z2whcowq/B+MD4euCYNXpx6Tm/tvc2IyG39oobgS018uTDif0t+9Bvl5eGXGs63teEZo8MOhLeK4
AFWLt2tl6Wtv32QU9pWAHNKL89BHREXEGDRev70PyZaFoAkAl8HH/kPl6XAXlFjfCv3Z2+Ar5IaL
sBP4OBSHrmIL0rSTTm8254oF3CG4nJdEPuulH79bcqX3zStrC/Je2Bya4L6TL2eLolM6C2aZgROL
zfIzV2Lj37bqw3Vn3Tk+r3qbp+ym8Kk8mb8iKCpLtZ+wug4089FttvBPRWjr8Ks4xTuvPBu/hEyu
+sbVXwpDV7QIG9yBJjqnpLK1Kdlm1lW3mtRJiWDy9dbRlD5YB9dbfnjJXkRSew1QQdUaMhpIsCKB
GeLWlGjltz6t5Dnzh9Nfs2FbO5O/PIMGtDsTqrNEY8bcu4/8MCrEzeU2oVAyMyBTCx1B8LTt5Jk9
Lc8vD6qck3LWPS0Ow/3OezybshpVHi9P5dfT87Zd+d58Hj7rL8TBg2xpyzYwq0L9nLmHYeogeYYR
7I+RZne6C5AmrUJuiGZrQ6tsIXiTmPe+facDasYMrq1FkbWxLhsuBSHwqUAbcvdQu1t1drel+7Rz
eJg+D6hmEXnsmLuRaA8BW/lw8RLdrV42INKXAgWextdatHiLhvNq4pcNv6Ij6hrSj7P9f2pG/f2q
iaZPJ645+8t+1epMBzAqfkgBTH5EcWDd+rP6Wn893tZf8/7qbvBzwcxV1bn2j/LI43e/WJtIWXQG
XxZBuULyQyuuP6dHsugXPid3h6fjI9f55/rd/rl677TsGuZ6WOhscJShTbP8t52Z2onqk+fpYDmc
nAY/5fK0XYyPveiMbTphppDvb4un8ue+UoX47g1bHQ9aA5Xt6t8krfyeO1FeVdPW7k4zM2qm/Pmw
6NNrRkclGkP709+usuof5uXvbamURHF2Ozs54JZ1badBZ3ca8AuZP0UymvK51C5khX/52aTx5XQT
zYtP+RwRq6odZjz4tLUg59v3jeSwEBG5RAIplB3566onOc22n8tZAynSAq1P6J+UqQRMh7tz4SYu
lu5r86OxcIhEtGXik84mPeNLMYuaygK5eK4HXb10t0ft88jbi5YGhzRFt7XL9/KQ9pzd3JV04RaF
5d1ku+EnsxNJ9DUzgxB5/TBcZGSVYMIlysZbvmsTyP9x/zVQ4k8kf8UTang9e4jr695peuxECH6b
6RnuWaVL2GtEl/aqRPKlQXl+vu2hib1dqrIM/Eyjae1Ua3S/HnSqQ7axpd3fGY9qcVh9V87RS+hp
NJpRfjWBpczM5WNmwL+Vv1f+dDVOq8TGgOeW+Eb9YXnLHP9LF+tsppa3tR0iwQ0BzDy92x77y/2N
RuKsZLw8YcR0hlUTNdm0CG3R1nATC8ZgKMlwYai1V4ZqC110qoAcblAxO2bIXe4yXLG5T33L3jK7
MctFZetyup1XUeKT9xrHyHA+ObPOv1Y9MwD8CTF7PvLhzb/Y3/0X1NkJoxPsRro9U2rpNOGoiXh3
GxwOa/2PPkvwCCgWya+GEkg/UwkUUWSg+HVpCZHYb4wIVqYx+dknThhsYA7sYTADzyMMjyTxrBdx
wKr/1GUWeXuumUp0VSPQoOLO7FAC0D2UnXjB12vzW54EtUJAvYdiyhRp8hFEdyu1bleh60omMuib
lVvVKQG+Hmsw33f7mwKHAh6Q9UQOr1s0ndGK9jZl53pM+0ho7MhjKmRWi+G4X3CurAaTvhmLbOp0
h/aR1fyyV4NCZ60yZRtpijYTOnM5YR6f1cycJVrxB5XBsaX+qFJ6lwKAYs0GXh/VaKJbJlnWjXi7
eekvsFdwYmANte+pBdw2FaItRS6OEpIUSlD23EyagpAQIDD9Bgx8LO7UisSnkdMbpfvy+aU+7VdR
fvIOUbfgFBfxBuuwUTvayvVhevlXX3Tq1CmiFhtrxJeUJjvBw7gdWGB5t0ojnGTYIJlVuzGoxwi/
Y3jaocY8mD8PIlPVtyRSaT5njX4DhQxQk+uFtIlDIJdt0g4dtr3UVvcga/sejl+QjI2ssUvgKO+u
qwnx4RXomhmmvELwqzfLT9O3MrWZy7/FI30rMTj6Q/X5S5HVFHEPmSOlOfhGqJxnweVQTkgbZ//D
A4oTtNRBIvtf5jQPrMzQIBdYg3jMtdepeFJmKbaIOhb48oUWrtGZxI6yUgfUQImQK+GM5oywGWTz
jeEKg1cd1kRNXlpgNJV+i68quTzIIU5+ODvjIAgOJy5EIEjSeKnXTASQA4vT4BvWHPxMJCuFpj5C
7O1LzKdSouaB/pcOr9EXYlbb5PRv97yXoch06FvR7Si0RKv1ortW57tNWmfKd4rsCnV9bt5cdHOA
ZkZCflbybU9ia+JYjbOHWdycU32ea4E16yOqE5+Z/9tIRkQzBaq6Rr+u3CLDA7lw9dRJJ+5yYpDt
0DLlLrQNxgR9RGqfLUXlAbEi4XDeir4nf5M/c8FcYf6811ow0Myf837au3yV6s2aBGLeKn9R8EuH
y+7m7fB8+c6ej9xAx5RocGSLb3FvKt+6P2GA9RskRG9OKLOv26e4NxhWhpqEtQNQQ8A+3tW/av3p
mBJuNZEP+N/Ly8E8Bm9dYBsA72U21O85fZiMO5m+oKgM7Ki2SGg7J/mta2JgQUjrw69A72UKo24m
2M5c40M+LEhFkILAh2gwH5vwraGNEOqnJsTRKjXWOWXpEL535xNaBQocyuvyVczyVpp10rSXfyB2
LshjXV/vuL/uqnkiFVnsGNh2NzwtVE2KDLVefi+KsnXeUMa4HOLyjZnn43tULutEz8xYD7K7HWnB
baL2BEOXXrEslGCK3wwOltGf7qhjJdRyZHnu4MtknYJPMJY/n8bKs+qw/LF5AQVJrmX6x7EyUgPB
98JQgn1FkRjdqTf333Lg1bcUWV1udr40Wg5VmADT3H3UTVfE9o9mXOhXuS1Wxbq1G67Gg69G3ImJ
ZbtR2kHoHmNPmKMY5d1S3AabFej9HWTpQfPuLNUeK22XL6u34h2MVE0wjQMUEd7CCf52o7TM/p36
IaWdtQhut0jBzEfLQE1vR3JvhsXoBeatsB9pmEkLtDeYhwbUuHlS0aJ0VvEhlCBYLtNQ29Y/XJJx
tWUSgKGd8YtACikFB7zALAVslfirb5IzhSY3Z6zsVWa4kNRMUMExEW4pdwCYWGM44zV40dZpFl+d
M/HPEdzqHZXGADFPBjo7hTuQjvUpVeJzsHhr8p0NCSltcRmTTbGlklbShBH5Edy5zscWiupGjfXP
83+ll9K/6c8ZrGIWRPOBBbVu/0v6eXmObuKny93pDX3UwHFg+QmawtTAsTWqUnqR/TX3zyV1ZBE2
XPtBWhG80TEvxMVmXdQrfz0zsDRpyuOP9PayVgCVpl11tcoGsVakw46U0bi1/I/op4k6RZbiJllm
7cF7NirA3zetDR1qnFVF1Lm15eAWLNKT4jDrbZRvc6Rg4Y53XDIdbpYJIPYAOQlSCYh9SUxXx9ib
dyR1Ra6ovURAhFE+ir4mD4s3BRs+GAKYew4NiU431hOKuwLTybvPElegK6pI5sNQcoqpx5xckDYt
4XU7cBaxGAm8OVbIlgRmWHIEt+4S591G97XSWaxMQZkEbJkrWq4706AG34r4sq9NkN5vz71Z+a5q
yDzr1E5fcX6LOE8qwIDHbNrbXAz5/2uUexrEeX5bn3X2VfVKZ5091gnXcNWd9gDDcSXpQxMmU3pf
Pe9kPu8UWPNNKJibPLthKnnYtrNdF92Nw0dtTjkpmUzxINvbrnWqwWK9ZYtQmO++cGwk1QyrT1fu
zOYGK1YnTx4oZ1kVjGy3F+eERisCGvIsSkIgtaChZcEGC5dzOVK+WQ7WbBBaFJSE4LHVuhVU+PuM
vYJNY7Paw+AAS9fG9DHYoYNCUPqDosyeXZi9sAou0sDEMhRBmXxa8gieGt9NJMZwZJt+QRPS/Bj5
1YKBphCBGwQaXuzy+iY40UCkvGNnjWZJOXRsLtsu2mHMRELWpaSmHVdv0tdBaIO2c0UpFymkJgTC
IJUQwIr7FYh8OOrtrRS20l0wpAH6WRT92qjGkWieoKwVTLzxxJ6ru7GU2k4toEec9crpLe5mzBOt
2p3lXTQX/K3yrEMpLGOmQPjT8MShY4HRADH22Imi3uzQyVUDsRGqjlGd0qRzLN0AbLRMza2uresx
q5gp9igexulmH7fXu+6ygDhC+YsEV3ta7abzOwoiuUxcMJBWGZA49XBw54VkGt/W05sa25JqMt0m
y+ONNXlM23mjxZioofS2UAuI6Z1J3amRLPJglc0Lx+64DJJqtVvddlE5gSDe9VRyRYv71CIhEmRK
DyEtXUWt+rzDXApr7PismxAl6yjJxaDrdpLiXtQgaXtbCqzGpf5EPZng7R+78DWLCq4M4rE0I8QA
g0p5l+ZGmcWP78KAk2gdIlBxkMCppMrgIXNQC6gHXyon4zcF0rmxJJv67ficvSI7Qu3UQrw957r+
U2hWmI5H+yaFI8sF6El3/U0JakZVepXY76FMQOcgFrnjNn4J5/D8d8NB615QsMaXo/gPm0m6DRis
cflBOfvxIhQOZWsSZKdF/rgS1CQSEhUwh7bVq4gMJB2QhwvYvclEiafGBafCjfEsinoBvZcVKhzd
ClgmHhp2bbxKHI+O4D2R+5/zaL2l5Qq9k6CrBQBFg7/83TsIWGBI8eR6wRsbv82zyPVdj3JousGQ
x11zJaBPPxQ+D6/6sY/7PnfvbvEu/hJ0KWtqtokiMRbWFa+8DO1D0OU5wOAiqI0jZvsMJsegtGt9
2X7gTAmwPelktT/Bg9tjot2FIQoQFZGg0B7ow0P3jJ+MxU2dA7JwU3RSUPWIrTmCskkMwGpXZE7M
y8ciqUi0/lp+KQShhkZpXiQTLsnu92LbRRuyanvLIOr9iP+HfU15A9DlLCcWO5Rd2LIpYT4ngn6V
lO8orQUHG7BoHRM8W7UikAnwkjeFiQFZODDS9/KudGWM5gUUZ7QoASIQWb3Alu2XJhY0FEhmPxu+
aVd7Fe7gltJyVHkXN0PUtpKLvEzwKfRhKwEoTvF+ZWeLRIsLBGYMLUTDupI2UQn6rMOgnJ78tQ3j
UNj3F42kmgXYW2yyrbgIlxbsPdvA2tX2flumDkl6qR0SFGO/JKQnnbxottcJTHS4VTt00Dx2JeqQ
CWvirNHZkHu2/Un/OvkbbRsUuxPWOqUZrzfAxqOaQHW9LZGRJv+3g1q64S8Kw/PI+ge2p30FrsUJ
HPcvInRBbCkONakac1dOdusOfWE476bcNI1s7CwnCpe1qp5H0yINsLF8yja3x/3TPdGgACIvGGC1
aFNYBj5ZOQz0BdfY+XaR0rjzR3ViEk96swWApnWR8m5U/BKuJCoZjGkVK4E4ILIfaixQepSZhVS6
P2nlhX2eubQ5ZZsSScqkhCxlvKQUyjCRT6mmkteuCwxSm8PUhF2okj92EUo5JSBOUzknFLEyEtCO
imE2mHkC/JaDtS/pAKV58B3cZFFPYqJhKpiK7hvTIsUp4jJQ+RK8jEKFc1/+RTStvC9/oe0AaR+s
aBxux6QVaOahbdIzguikD37PRoqQ5jwuoqqPWtjdHHtCgvvruJJigO7I0EtMVKsbbYp+SnHbTrbB
hDM86XTSExPEKxtvS95SP2m0/MifjF45c54ztRH3KQ3lcoua44CMGoz5Pf21a05sSfOWROpETA3+
YQk667fJpWYCIMn/4WTjkJzKzaJcWSNIcocGbppl3pKhrT7x3Kv9xqMc3J61mvZd5tZqSU2qb50q
kVr0DibRcmsf3JVvbnVUxhvKvjui7aGjJONTnCwa+EkhoZuYGiVy/Hcst4hdFQeYMy0ToUcfm0/p
0DpOvGPxvL2fULNrl+tm3ZPGz/X9rDCNC81inmAVRnPxqVnxg4gvuqBtOJVosClQCM2M8Ad23pWA
94YsdIgCtRypNfd+s7YGx0QdwsK32MmKJiX9vu2r7iDPcV3bDRq6BAR1XOCOSz+38mKyT4obFd5t
cX9fYN2AD4n7d5Ycd6cDsqNh+IG2ueRln7VB9NRcRFptiOq0E2U9LUjpoSPOK5fqbSpXOWdXljfH
Xj1qHXJN52sJRTihCAxiv5uc5t3LxhhbW5+7pm81aCHHu65iveXrZFqnpPrE39T7aq1UfZKcNNFA
HFACZM1lzGLetSk1UcCOlLMFdiZEShDRbNc26OZ8KWx6q8BgbVqVEY8MwuK10EVzROjLle9PfTCH
DacyPFzd7hRz0sJJNWzo6a5bvGCNMc4UK4VeMKAv56HNKYKJqweYFI153g4QQnqBdTz50K6Sdpyc
pWzzDBMUMe7CGIIoZplbjkFhxsh7+AAjH6ebIlBpRGPZD9E/htF4+2yGDkfdQAuSP7wrHFptB5Vj
tkYzv5Dkx6DsrkzTSZIFFcRGJbLwSOtXrXps58VAN5mvkqzYJQmb01Q+dlUjC2KqyAEbpYToooHY
Oop7hr6KDuHbCquza8Y5YZYp70w7O3r9w+jrpEcArMQPLUqcwGom5uiAJoddZ0lWn0U71XLy4Hl4
XpTIy66FFGl/hA82h6lR0STXo3Hcsah9pWfUyzCXUVl3qnu0S2VMCyf0w6xskflrs6CQ/LbRt795
x7Zf3Jf+FR+jp/yrNnIb86/8C4+p8ahan725tXZI9XHycHk8fVVG8Wv0VXmykxbd7GPO3fDYnX6u
O/Xh4vu1isDvzNKtC22st+AaKzDlCoRvleT2W0WAigROAXSgbR9aMjdx6qJQmIRzoD48vW39JGIC
GDSxt6b3W2zunRRGsx2ZuJdik2NFRXAy7UOifawdeG50qnXzWoVyuV/NqYXSbkmLp3Ztsu2d1hNa
5zPV1t+scfjZZ9nt4raxCr2p/eo5nRGJaVAMUwLGViQa8ILPw/nyWq6VcGermu7UNf+qy+PfYVZ+
2lKJsqCy2uEWiaVS7lxzLIQLK7VQ7x3pchyG8aGPuT9Y362n/cXlZju72exvpxVR6GE/7y2BqYE/
fL+Ju9wZJtXOgDlAkDMkQtKeVTs7Fj1xd41YlLfJKIgvkGmxppK3oeFg53q5RURDM2yyJrSZ+K8X
egQnriuBUzJ3PNPQuuaLgrQC17CUCdBY2ccEyQjDdTsByPd9W09+LrjLFguemxbFj9JAIuOzAvcI
VOww8cX8Mx7H7zap5668e3A2Kr66ifa+ruW49Lb8zb9DQQB50ZPoe1pJrO8ShrMAZR3uQkKrbPWg
WegZgvy1g6UJ65E8eIKehiIo8UWnMZ6htVMKtogzScHoOmQoIVebXOLwneKofEYfW17kS26lftdy
VDwRd7rIdsBD3hz+pcnlsLuboWlppcG9i6FirbznxjW+pOcFg6EGQFwt5g4qwOvm1Tz8Rq1quBQm
YMJFJmdsRcwqDxs2NKDrMVCASj+HJ6JnhiaDEr+Bv0DJaUFqfTY7t/PartGuDIQdHVuJx7rtrWrn
+l7507R5zS2r5vR19lP9t/usvsw+DiL18/6WxMb8fvA94GBlJNRogH4nK0dF+jMy+u5z8DZ5ZwMQ
IQkF0MibqzIczZ42X/oI8L7oXaGgpFCZxLcWhm7BZuTjPr9WFUcNjY+Q0Ek5yV+40VAwn5LPSrtA
/XD8qYamMxNKn0mooNQun+Uw9HL808XxwhfISJh9QURyvmpeV5tJ/SV1qZ8cgxpO1UZzYNIooL+s
oGpvlxd49dxd+IwUbURvgdfmi0rf13+agB28zWDuSziLDpcl3/Y1qHQK58622J0z4jLeWmarFwzj
kd70M6ajeBdaYb77QoZyexC5N2qpagcE78YRmNCqC/C03O8TeENuYfFT+pv067/+lb7PfhY/jV+P
FXC8S2gPzEN3dcam5sqeCl0cNSv4/krM+m/GR2np3lbebQbGXJsgKH/qZ/9oScxx4T7lw7Wfi8G6
yk9spK42dgj0oUA/A9wf8TLXtW7hAyghMce8jp+Xr9pU+fvFT1RslKtPLspeULnaFPTC5iOMfNFw
OlJ+KhlRtBSfAksO32iWAkHElwd9e0jl78qRKzkgSDPT2p4xxFAVKkVtNB+tV/Dq3o1/ehplsXLU
J39CRGt5/65U/C38us0+f6WmO2wZu/26z4ufyY/hJytXv8TKRi7U+LQWgUjlXRg09C71PRbMkvTm
mJGiJ/T3j8f+4P2Mg6HeQ/CmY7JoqTR9heFTJd5L+p09XV6jH1WyuxAScReIr31oh0wAm+pKmTOI
ZRYZ4iAxsLS9PXQfp413q5KqrRJvoWQKiyuTLEKm6w75QhvYGGFp6TlQbbEUAXZbnoA0DJyddq9p
hoZLaR0RsfKwAuLbczBbdVAg+RtklqycCEr0TVzZRSh0ymobaWfQSesxg1TwoA1HTJHm8rsjxFHo
ZK39ub2ydGmN7eSduE3/AYpwxCDZMVXh9VyxxrPBH91bGvw+RIdERFLWuLThASsOzJaFU9Vr197j
d77ciqtzoE/qkwOdYUUnkCnjIVae0rljAoJXbklnYPRq0cKHeOzEPo8ckqrLg23K05n6kw5kPVRv
0AK3E7gAhFiudEUT16RvKIUxbRqHL5ihWzNjHYKFdO1+andqIRszURb51AMQIcZZk5ASsy5XAOT4
4y5Ovx7M8W1Gm1HpvfSe/1CewFKdJfAXYGKMxgUZmMN5QjPUqbSYdJxKTi2QozLZY/PU6Gogeobv
NP6Bwuqr91P/MGKt7Nv1/ZnKH09/A2YlnaHFBuDDchR8Xtd3OwPKWguKAA3FOfGBlg7Enua3ifyT
hhUR3vA9YBQIcIAAzYkngMNqXObdm/3LreLjM3bNB87vA0fnN6WqalbLYqfUwrIDM14RC0CnQnfz
ogx3UP/ZA47kzVc2Kv0EgrXwIlgO3uefV694dMq19ooB2G/OJjYJpXLYexq6Bf4LvllAXNJWhqoj
nfXGrsneehi7GdB38Cr27vj4EL2d+rsneclt/rP/seDqv0xlrutuOnLEOWEKn9v+vh892IvVDwnZ
tcWi/FfghNeBLuqicDdatJk5QwkkbCrrkI6p3bGgCSe51uu7RbqC30KC3AXztV/6R5NQ5bmY2XNx
CA+G7MrZwEL7Nw7w4/hpNzx/6J2Wh3hS08/5r1sASnWCklUM+JiV4xqtfPRVpkMqbqwGFmtKdl/o
zAUWcfysfGmt2q4yB31sUkcjh53yAQzmoYJX4FixCXAybFsaP6HvwCAERVcSRBGJOcKK8nsLncBB
IXLgV/juwBms2pIsbVhH4/7HQSg6OHWdwqG4cTpeUT+tc6fD5YrrmUx1FP13Xrvnxx9SFMsv9c17
6aeEdemNftqK0mPcNbdUXewuyXYlmOky6Is4PJwyaiDPE/aVEaNKZw96IB+0bJF1WOV2OB41KnNS
FfpaOy06FCrFQ9VHxxaB1mnzoGH7y3+2cV/omEwHQmhBap3qgeuTFzTWlLhjP+4gVG96mNEg4YKr
YfSIDZUOiwpjmg/juU1ydxxRHSGIVjJAKqWXEIJgK7Kv5gwZAWebSJluTYC44G3wke6xIN1CBlKj
GEa7zSnDk2KvJq3dRjnboUGsYWoIqoToTp1PmWscReOMB1GxvdX+pBtBA95aNBNjmPzUIW1wgaFv
OvGs43n1cI3c7UodbU9Xn9XgAJ1LzMSgfVgkBTzVKGk47Uo01lopSLnQ0iE+GV7RibNYiXJrvior
iO7UWrmVWkE6NOfcPKgokcRQFgbBcrT+Km8B6rjz6CILAwYN2nXhFi9gU2BNFPE6tWYd9fZx2/Xo
gTYetV7hSGsqMBGpwVEKqxeb6bQVbWQQGGBkOaLnwZhSn6cfjH2ctbfi6DJCEasEHY/DJ0qCGAt6
mkrQLjd+p/0v1lqawpLVGbzZNGP8rOq+RjuHMzyq6mSGcP9XLMgfS5J18JwWZ1uQ8/MEqFVpqyNO
eCkO5//WLNpLnMjO8fI0IZzFTmGduYsMseLTbi3NUVZaGyI4ZbbzeoNN5fKKI4yyRbWpY7KX5wUv
LvEYeBryyNAHrDrAIc+yRxyKa+izf0TCwmftb9+34aGnvouheIHkCOJ30UdUL/3IQ/KfsN9Gcmap
hCxu/4fCgwQ3+7ta5QWCnbVjrQ4YfquIAvNvwH5Pzn9s12v6xIZhE7LShVlSqBEc6W7CjzXhmWVE
P0JauzID8QQjZz7spNixDKxAHp8Yg4Sgzl8XpdRUf0dWnFTILwGclklK6c424y8YXloHxLs0GWWA
rln8clEXSwfY8jT4KT0U/5X/cXC8z16r2qdiFu7yp4O/YtT8HKJ2+aM8dJaGLMidu4JjDQ0Ec08M
df+j3jrszUKKNXtR54KCH0jcIgL4UP2zfaa78r4bIaBsbqK/1c/2B7f5M6QOJHB/WTbyvXzf/2Eu
IbhIgxZ5M/6e/aU7KpXhK38+/AJ2lHKSWT2hgImYCha9LaUzEDmUBJaGVEbmENrEuCBrSqhNQ6ED
4yVEJuSXz9Nf7F0YfiTyHh8vr5uv+Wc22n9H9IIgyv8fab6BtvVGxzvApuqf+tobnWrv+O2tZC/5
oz5izUwIhoCxcpmTDNCaCNxY2YKSXd63+6rez+4u9wYVJj3yyU/L1+3PpO+kFmF9zfq+sd96qpk9
urp23qWbbundovKQ/H3/GMJMr9o7PF0J4JV3GY+so44ILml3FwZ/wqR0zFYTfyZsR21iVQSCzyX0
WPYlThA9JGz6HKRLS9XAf5L3Ck0232HSxYtSocT8U6dtyZEMWQ4c8n07wqoehATQs+GtiXKYCIpQ
QxxCnxRPGm6PiAFSfEn6nsZ2SG/DltB1ctyrIiFkdmlbILJJJPDChflne2V9My9ZoDjZXfFLMSOB
m9Q64qQy70Kurdq23c4AfJ94aIu0lc2+VOO+0nVSiHvH4s0lvztkXeqjzFc2iLnFmwEJmoyg1k2F
fMyhU710NjRSVRexnd6dT7vn/U1leSs9dIv0jpcIoMzkpixLA7FQPewG+lzcWO8HLOA9SOekf44T
S85uUNhvXvIxdE9sPL1JVyHlOBBzp6akHUz8DAtwr8VA5wWHWWWR00ncz2ygZLLvVPP/cXUeu60j
URp+IgLMYXtt5ZzDhpBki1HM+ennK/dgFgO43b6WbUlk1akT/jAeYvGRwGihdwZFGXKq/81dpKrj
cCYYEZJaFjdCEdTJMAj/sAh4q3L2MgAUbQeAlby3h8ZQR0wnvzjjeULuFyawFFMsir8hI99jemNK
I36Kv8u64GLzmR+gEsrLMeGVRJnaSAz/sNZhnI6eNXcQ6KKYQYiKEriYjpwcCT31ltCsFuUBL5Q8
heyC1GIYMLESqAyKN/JinNi4b3Qz6KrRYG3YTFj7gFNhiIqQLc12TjYO9v9GogBIXv0qROsMQHSE
fdAYMAGamIQOoDS0ZjtKIRD2DyBo4Di4IqRT2V/kppZCAZFuLuGcnOc/V0hWIEQELIYw0q0f2TE+
BnvWHskRfRPWsXSN9txY+dFs2VCDkOdi6Tbb/m4shVpWf07XIhOlPmR7Q9e2SSdH7K7PAywFl4AK
GJgK/GXtC0fZvB9J3jcfgFIznbn2Ny0zugJROKNfRuPMUr6HEkrt/w6WU47D+B9zEbFTuJEUTrqo
G7jZ7Jrhr5JQiR+0gXjD9MZA3Jzqe3+SntRQjIb6VX63LvVvcSjvzB/Vs6jak+24gsvo34JFsMB3
e96PYOUdo4e9+6yTI2HWfFPNkSRCAWP1c9vZ5LzN9CFtKNaxCA5v9q/Ic3lWLspNosYPvslZ+YJ7
SvhkdL31rwgerKKpM7ZwWu0f7ptLSSIccmQQtR7JkSEvQ2TuBg9QCRORVaIZHR5WC0crS8sUd4f1
Cnqxfvg/0ouLzGWlBcXGk+kJ1A+CHY8SaPhTxEN+j79GicW1eDQzb9Gui214E56R1tXaxr8yM18f
lQLE/L5jmrOMJZFq4lDK/1W/BV59pJL8gLQNTzkVAWcWTK5pvtC2wOtO9aVcmGsfW1vSqR/paBDT
93jcgqM4Ssf0Yq4dDHP+IRq5Si/pM73ofCNfGDf8rfHklZ9Ih63khT/PVt7B2+DqsPF38iLg6/Yi
zdpnu8C+28BY/rOwlsoMMfp1vsA0aA80H9rL07khVPLr0pWEHbXBkngbbaRZfeH1/oYTnlpaptP4
Wrz0O0wCiAaIx5OhGeKoxIq7J/MC4oOFHRLQXMjon0T+eXWmCIXMvXX5xr770M6xdsIM3b7HS+Qu
V+283+Gpd8UcF7N3rONn/rKcDzd9nz/jVXhqF0hB95fwjlj8rX1KW3ednMoLEz7UHBfmXl37S+aJ
3BzSupfzItMrz/m5f2PPeMbMknQQs+RzvGyEp6WFclt8NU+ixVbOvTPyomflyvojX4RJyL3nYCDU
0LpRXsqru/JSQSDSpATlz6RCgcyPGhCD+S/t6D1JccljyX81xmOUGN9kQi5gXqSgBAFfQCOVG0lw
hykMEyQcHRlYMaRi8g/+hoESyEUEnzBtRIXp78NvOdC/sDMDOp4xVm//fZjmAA2IRz5nAY05BO9I
V0VKPTbptzI7wUCgQU+Gjf0loYwoj/kgqysRz6WpChUWQKmHX8VYi8aQ9D+fESZPIYJ2jLaQbLG+
3F90DBjAcsxQj1MH/eA6RopFNQ8+lqmb8x08PUCft/TJO+0JU5BBr+adGw1rABAriTOSPYFFe2dk
ZgIYj9tBwCwGW6j8O8Sxphb5E597LA6AVULSi78xtqDJzpAqox09igC0yjuUGyqHe/FFHZe/3V+e
idKNzL8lCyUNNogccLPACf0jeWxaUdJxlSgkqhvtYC42HzzYQbUBd4QKE00LgCmIAwr/x39cMN4k
2Hw0NLhCAcuFFUIBXvxbDD855iQe8yVRCnIFuJGItUOCYZ/CfSHn5aaSxGo3cur8Yu7xoAZxi2nS
sp/TbJ5Fa5BuM6bq0xzml/BdpVWHoxc9XGoc6FKgulg9aGOJ4vZe3jl/PAK2IhrtfIEZMeMdQh82
G3wHuCNYJLxPmWtzPnRHSgDCD2mP/eZ4JZLWZw5M9U15np5ZwJYDX1jYyNNltu/MVe7d1d7Fy2qM
XuPdXinsP3sVL9W5PkeP8pw/yK7qcw3pKtoXR7SbtwoJIyNJevbt2lgmNwqcatsc0737pi8uXUmu
xAcJ2s9fdCYH3EAWpAKmVt6K30LwYayeqyOot0d9jtbenu0E35eTm24uUZZcg1dPwoa6IR/k38Rl
UgiKININTiNyMBQZaKsRff8OUfIgQjnxV4TgYUSRhE896rvQD8krSJH4PY4tPrg8lFjkwpRYkWAP
iMRFgEdoQbPNAYsTxngJHu0USjNGpDaTahZrjPgLrcVvn9Elw2K8wVnpUGn+pi501jgLOOTJX0hb
OMTJYkhhSdRIKcmvaJTQu6NvwoXhMvnBN7hPEiTeQHi7Z0dVcIVFK5nE+mpshpd9ck/USCmVK7N4
hcP4m6qXeVdELg3ewvmHA2nbQr6eMsUiT0avrhH9HfI2ylGmr1S1cCvm4Q+Ygy9tzDNRSgLBB6ZF
g8VxwGaMU3NcVfSVBUfHo3BF4JnhSzmWh01XT+g/pvEcUTy0qFvcs/nj1aQt8HMaWTn6qrCcRrYM
T4KxKuZOiEdNrGLaDlMkXJi6dSW+D1/KVX674IOoWyuyyFFmT0n16TlxwnOFSOAZuPGKaXoj4GcX
4xAqCn/XHTH+YY7XIatKnQ0a4a2JhU7+RRFG7N7JTB6cV3JkfZC9m++UDIJuu3blIpoT6VC+sej6
o6swA+EUgg2nva4cBax/cRQMwFIfzpU9k2xJ17g/7psVUkASJO9hvVXlN7eoJJOn+ic6IN9IDxuY
LnK40awtx4ozySoGmyOSBn6dfUcSsYfJR4OquAk9gHzXnrIDyg5QHmQIDtlWPfMcJFLkzmI6xiVg
h/IWSHVZ9CSzJEHSle/xf1Cj9YM0jOVNjkK1YTRigE+hwGYiH+M+UlDySnXEMFeUnc0Pk3gmgwJF
+sN7In0hI6EAorzg1yGJco7vWdzOX+NXvEoYKuC+AR3+1cY5huz/nCdgA+aW5b060Nb0X9QVVvTl
X60pHTb/BTKPVCu+UU7+DUJUCkeSILLqHGo7HeZj/RBe2P1DgoT5VTEC7A7I0NNbZ5L4x9gAZFgj
SnBKd1hPrrpZRQDhlXJRQONQyLE42P8QPZjBiNyfSdqL5Avu0k7aKC/hO55zjGfL+v05Nwz7NFyo
rYO3zpb6nGWxyc+fs7pDKvvQ7uQ76UYlMhLvgpEKfEDOij1J048I2rfPhSNDOjrHdPF5SgtBlfSX
6sp787tz8Ewqv8xSIdSszPuwUVfRU96bJ44/aVG8mMpx4KMNS26DZCxZz7W7ujtvX57JG7L4ZNKk
02heO8ndRAsQNwBEKvUx2uRXqhQPW7JF6Gu7src+nEnoGzkDjd/Q9j8TZJ2qfZg6FRU5c+fUjLZ/
3+p76WQXajMyEhcUk19a9PWUfF0ZfrSWS+dz0PS937r1JPfrigiSWfvela191VYHo3VRIHcTf4yh
G8jUzivmQ+hT+QZBzyvQWQ+pq9rjNoq3aVYZ+0H8Rqd6hzAxEF8Jp3mdIhsTcnq2Ms7dsfi2llXX
qKmHecJWsdTWO0Sa7R3yDyyxLLRnTYj9b+0RApMKOI0RK6OuzfQ92WEcm/ss7Mx93n5/8tofO9g4
MwMGLq14RBHZd8y9RD8lTqx6+/cvrdKwnZRNuIoKAbYMRpYURcsusWGa2q2/a01gDE69LT5WiTT3
NB6ycBe2KXq3XbBK6xYotkcVZIRWMreh1SsfjmOjeMbp0M1LVw5xGfWiXSdrNIHjJp0mttFO+jrl
qNVBW2P/tlM/pYc5BM5ffRShOpYXIGmVXBs1rk0PQTxlNdOCwt0OWozmKFRN17beZYmWEDoIecer
CZ+2MpjLsisXsdMHO9M1sZ7oysnfe5GK3JrodsLIPauh1PXaQrHCPUcIFpH69r/3myOjpBT6qqiD
uS7eXpkVNd0FZjOp01qrtD+JI5k1GDtsb1/Nldnfb1qJNbZD2ViVVY+wgp664zqQzXFvglf6u4yI
aDKpcJituYVCyTIs9a5EkE6vfVhh0t3KOLtTKYnWYWqr48xxnHWf9kLnm1zTNjxo1QbqVUZv91vF
xWHsE0b1znIZt5mtdfFSpdwrCtW+nzbIp3QIRRvKby59WmoZFn3T6dZUUVoM1Uyd6t3NpWGaB97r
o9e4F8cVNnFIZq0/f4/mMZFVPFqFNvrhwOQGp5XXqZbQZ1CtZmPrXTxtUaf/ZK2Cvx7eFX+f/v5p
NWC3rH7oWBUu8L8hmTs5sO1eafdlZA+LxulheHjWpWkSE3lYvvX3fTD2AJt1qkEHUJyh1jGSmHJF
QU5jzknMRWQN+rdAc2FjjqfPolaulXlvQGXaTBpMj/ZbV36lonFM130c/Eoht53OepIpX74iWhSf
UYo1iusBeOec0CSPnkOxSHCFD/kZI0ESootoMjA8UBlIDE//ANwqMSeRMvmuaYaUHB6VTnUpUbJC
/rI4GxXyVA87Npz91M2nWMrmOoh+ZIgqanDuLO4RObCa3dVZp07LZGl/NnjtNc7WNZbG59eznq1G
BzbHWmhccbKqwgtmrfZj17/XQBDC7CLVP51zyzmJEoYFAe0nVaPDU77twhZQQZ0TwsOsWyezbynv
mQNkOtQWXoODTo9DlzlKEih9zqRvGcXQmFeAVEWcBh8XuXeoCz6+TA4SzpI2gYGlA/Tzp83w7ayr
JxbWNhIMDDk7VPNCwps8quVN4T+8hoCucs5BpzWQWG8UMIIxZSkFTlC98EOhBAHuxWShBRZi0XDr
/Z40E5x0xEkLpqeYW/oyM34l7Z1QMaQhXayBTjjiV8bRUxmL1kJhAFWAAfrdOmm4XcvS21lcsxBO
mJZuCmnjVi/ncwqq8yc9uP2xAsZKzRIqPx+a1oG2MhMsBq4OsN6oRd20rc6sKqlZVyllDSPXnIzZ
441E3pE+YuySJKvuV2Ztsm6bWmhxJPrYK8uRoeIzVU5oN8JBcYNZr9w05DtYESvNf1jGHjvyf1oZ
LdSQY4pS0jfOEvImTk25QycjmyYDNslYds78HhlHgR3scGpdaRKZJoj9WWasvHChyQCdvB/Qs0J4
rwTJmnwcaJQwSWqmoRrSHVI7CRhY5tnD5q5/epCjDI+G9Iygb4x4C2hXjOktNEgWKkYk1cpmAtcv
Q2NWRdAIGSlE2T4nl9HQTaMMU0Z1M8Nhm2So6RZeisTOwkk3Q3yv7SsOeG5HxcONLDsgMc28KzZl
sVasjTQsZUw7dbx9Nw0MIHsaYIainc0KYcilmq01zHSCUdiS424pGOjh0xBWpLH7WfTWwdUXuoTQ
52VgDokrmGbPOn/fvktzgWFUmb8+qAQ43Gj8mT4RdpIHrdPgfozpWMGYMvDv6M60EJkFJdWUrFKV
Zxklq4bivb50rH3mzmxyBAeQYU5VX3hrvT9p1k/bPo1hEan0GCmxYyYKKUuGpmVU0tAMfhPMYmQg
tUqaONNcYwz1ofati63vbVt7UehvSzvX+tG1F569BfEXeDMrncs1RksoHE56f5fIF704Z/nGNxlZ
kg2BUi93Zb4w82XfrVITNd2rHz+MFoEdkL6Rfmusva5s7BIRtZlivzBfMMqdlc0+0TYx51q5Vq1z
1r5k/8zZb4RHVzugd5ejbKQt/Bo90Y0erx1YWDHKRKF/N7NxGU00Y2WHCx/uTTZmrItut9nf9ejQ
UY5gq1DpL63fGspZke6hvfEkEvwFKV7V7PL6HVXrKlin9L8btCc+m4DEWEIwmnpBbEDXA1FLKpv7
6J3ZJ9U5eMCoJPvR4ZlrLjBhUp0RrLPMnsf6NA0nmk+7/jtvvlOckHohdCxTOEXYip3dam+ESz9c
okQOZ6dvUbEU7Z8rXu2KNa9aeEXYVTLYCsZA6Kv27HlzM/hW61unPrpq3asLDX6BveAiNjZDYm+b
Vj8fZ5EH8xABQG+hlLOPvFGMfZ3+DvSd0JwvAE8kGzOYYUydJ1vPWScswmIq97NOGkfJWlF/mFdm
2S51LgktulzZaUhyOGs1HTUamqI3V56HkPSxsWgmkr5U9R0mN5/h7ncXK6K6JVg1HBnt56DGUwa6
tCP9hQIFUUiDcdqa0Ly1MxG1tlmP2jHVj0Qt1Z8Fzab0fzCFlYNl4G5SY++nOPPO2mTp20eMhnos
JA3soDwgm3OtX+I1q+SHjJG5xwxQbm4Fuo/OzlSukY4vEzSJWRvODIGXwt1tigsOyyJI9nU7Yxzn
ipeeYnyGeVMbX1IJQca5580+FOohIzujA72CSIXtv0wwFi0SU+s6etrxk5CgwerWaXUAQWbP1gxx
e4XT12+/NS50i78UBnwEGlT79ZvvPz/B1E7HsrQPK5ww/6UsWGlRabyahzmztBm3nyQDr7SKrFiU
nBFKRT8lOkQacX5RwnZtdgiv9sTZDHmgYVFXY8uYEdfsbifjgUk53tZ0fFoZ5Chp/06uYKUDxlYU
JGKyu07J0eg0BdVoEhdC44nGoYltpfhaeVfgqyuYzcnQM9qHSuX+pphgqD5uKjNet02c9w8yhKzK
A3RBz07EDvAxIZldHTFFgtqshtG/Wc3MPU53btUDljhoTK0/8VaVzlH8alqwaAmASGjtEhNYnK1B
EjHm5z8j1L4rZrpB8hqMR65cSw+cCnBs/IDpttwrob8Kg2P4bjAYldHEnJmIXs47T39LMNad4uho
y8JdZf06sm5KjW/cYgDA2DJhpGygTHMefnGU3FMa7LJ4n3EqS/pDNRiC0YYR2VNhMOSyb65/zuAn
Fcm2N0+VfkcS+Z9+S/XyO9YESDoblnZ/VADMlUfNe5r5Vo4XibFBnpasblWkl0KbNuaKnEyT15F2
y3qkK8N/Mk3bj7WINRQq5oq8TMx3ZWzKYKJIYPDgiHckKh8AHl3zO8h7qz70QD00jzaPdzIZFsXt
hJCmV0s5HxvJKc6OYX4s+oOb90hkXaLyFNr31NxqwdF3Uxj769CYUlLWxfmjrjpn2sZbyd45NrH3
mDa7ptoW1m7w6SkLhdAzySZrss1nZr+u2lOdrVAddsxdlQkchDSNTuWAYQgIevTrYoAtGYoumqON
BtqgFVj7onpn5V4XQ55yDzujbXcR6KNwHILM0vHZIzW1dNoyTNFsTnQHiligw/znidPvTzP1rZ0q
zWJtWtTvsAaKCqSmrx90k6L6ETNn7rS3pSMPzx7RdKGUYlBpg1krj6G6jvK9T96lhDe4lOhqpwra
pzM1uQQA62OGhwhW1LYDuY2lSwdVo99WtQjsLlzE8wMgd5ePtfWxtAsecbdgEma7EKVwdTOYtvca
YoRMYhLcM7QWhSn7Q0flLvXj0EHmWL/Vw7GRX5RunKkvj0S91S+ZsteiYw1iUHdoadJ/76+wDpr0
UuFo3az8bquiofnBzCV/JDaC4yyTfe/hmnnGFzFQpzi+9xpea0uVJW2P4aLCWAVKUjnI4yw4g3Lt
5loLox0b+iyuF2I4TJMI20WG+D3mdcD8Soqjsdpzwxds2bpb4Z4rdJhDcxPEkwhFe3WbNNcoRTL/
4mdXrBmT/gAauIVPU14l8+mTsEr2My9+hvzG8WV1lwaizEDCJ+Gl6q91Zwl+rejOWf9TGSJ/2iTe
SYp3TXFoAvhrNEpNc9uG27afZBKIto3JzqACLqESyk0wqhoYLZin2NKhr+4VTfS+P0Lb1b2ro519
k8yvfvXVj+5tZPPSR2eVCFGaChINb5Z0pCIrEK+Vdmx1iw7H1mqbl2t9wOV1EwCpxg1dp+NxSdVR
Xq/LYBY56wKQfd/dY3sT2GNPfaRMzXMNiZpbYB0RPpebR0ibjF3WJj1duF1ozerPG/PUePg1rW2J
4kWuLXAh9tEnzicuNuIjtxuryWaQrgqgIhwDLFg3pKKFBC+YJp53N5APqO6Zu7PLH8s9afg+M9ph
aEsYU8BY6enBiW45yY19K1A4KB95f0u8lwcxMIWFZGDw8VGI6IwikrcqTxH9lthVSQGTq8q+Sk4w
UpSvPtvTPUvo6CRMtzDjavofqzgoTBB9555jEE2a6g5zgyR50B+maPYRwgYsg5t2TYCN/XXN8CBJ
SeTeeKHl8VnzIK5aZ93dt8ECIxKahwzt++bpk9hJ6SbyV5YBJe1zN5xnpK6yFoWnuZo9pBDjYaAc
EynEk/3s2HgcfzvOOIeDb2zMbqIIAhU4qnEAy1MVmFi9BSP8nfRLx13k4VoOJzRoDA2VI1Btc6cW
ApZQ7byZE22QoXesVeHdM+0Z+8sIqSHKp2gfe+v6c8mNI5lDjHw6AUinJdMgb5OyQ2sBWxcHPsgG
3f9t6Af3xCUOGqQlLJuEaxVQ4AErFkKX8Fi9YhZ6eONNNWT8CXxI6XbrQR659RTSGO3/RFn7RGyM
8qB3d96prO8myfbAnPSD7AYEkKyGOoNYKkcQ7fpevef1S5KeoboXR2phTlJ7Kw0HXzmg6473iKtM
AQJL0rhwaEQ9DKrn6BShgKse637DlFTBz0tftLAA/bMMAU9DFYWNzMs6FAjF8ucTgIfC2Kvy6TmA
ho6BWQc0hRSDETjKhIn+9iDwyek7DPefYms3yyGblT0c0p5b9a8yZ5/yoet0+iwdvB7cj+SAGnrZ
gkU1zhoyWiZ+ZTYHFcGvDJhhXiPjFm9jUYpYX3E2i4VUx1pr3n0q1GeYzgzfGud9Azef3dDGBE7Y
SsYBbzW/WoTyM8JcJQI6dAuHX++z+CSXbFDoMAAzoiXuRHtTmcbt2Ak2OgxgLEkc7DQF6TpEaQZV
e0rutsNAvgDgMytgybTvygQ91r88ZZFiaWztohqsln4YfMRAfMCtNmf93nCfTjOvG8zippo2k8G0
ZaPOwrmeURuy+t0txugCVEW4yvO9klwrfWohFWDCeQVJbS24eSUuT7xQCtKi/odylGNwNY8WViSM
jpQpdaLXnWImDFk974axiQkdaEsYw8O36LGi8BVPZAfDB4p/40vTr3W/bYz5Jzh/kkfNq5ZMHDMK
NBisb1/7TCQyl9Z9DxbDm+CV0l85xBI+D8uSWUrPuK/l/4X8TNBlipJHZt0+9VGjYaO0L66bFaNz
Cjunejv5wSzuHXKuzYpmQcai6kaOfykTZ2zDterp32VJwTzCQCy1PdvUTrG8T0UFM9JabCMOjvNy
jWNQnSIf7NJCa7ae7jvjVFaXRooKoqMq6qYHBdW1ARVg97m6W48w49XONvtU7SIRn2wvahfykPgE
IxP8qJ2gDlb6ZjvX9KCbZ00zDl353BfZ2i6YvefxtMoldEHMRTOAGG1DZ1rGAQtMnyVBkIA0Lq+V
4b0/AZLgybAJKCeykidiSKuGTIfxKWmVcmq3M68FNKo2CmMMK7kjf7+1bNAnOXHS/rhryc5eSsKB
YGdjPRtgmJaqtrQkuKOdVc5iOUkXem6oy6QytFGYlt7BHwCGm002d3zo451pMy2u9Wye/9+nv0c5
KNH2Fj/398D/++ffA3bRF3RF4rOhqDheV+SWH8erRmTE/tSUe2zlDMBzbW6+g0anXux2jUphUKBx
l0Vtev5I51xSkmNf1yPXwM+0i2hnZ0opX8ISAxAMF4BaW+VTdyP1JpHlJRQHK5pELAerR7zDs/ul
lJn2Js1KpsVqa087vdfHNRoTdZHA5Uzzk1VWwzSxMm8S0cWABUzV0xn0RumbACIewLv3XXWQTByu
9O4Q6YC8hqC55DVtR02fhr77wNN3mVXpSP4sA2n8UZcF5bbcHVpvVIbLIEbhhUbuVEkFeTfAUg48
rP5tzxTllIYjdj3WjzCnZUSM40lQTHEY6IaZ23Jw3SV3xEMFEAAGuPkkwUy14PMUAQykjOCHIoXk
U1/TeXV3H5PJ5iiNJmYz80s2OIrz7jiE0+0t9Q3NkC9vph7Mw2cZzcCtHdxNuM5n7fKzdeb1jMnF
yNsWD3/vTJRRsS+31Rro4rc9LXbeqz6UG5x2J9Wk+21O6SHaFCBt6uE7A9f7mzFBhAUCPl6M8oHc
f4eE7npSA4X0v/WXexBU7Jf0ax6tffNEAB2SQLRDD3hXLYqFvTQY7QFQONY3uOHIPL/yF0k3TGS5
ACOIYvqXt8x6uMPAUAWz1QBDhsgXKao/dvFNBUDypHFkH4f1sDeP+myYDk8NAbX03v+iaHvwr87T
eEJjIBn7zX/zU3Nx1hSMaLXeIWbYNxMFfkH4wFWXORr+i+x8OnZP/qWtIb4eZfArsniEw8r7RU+C
aYICnumXhNLf0E/Q1sbKWn2WVJ7JIzgSWItzuP4s+cIx6N//k18e079rZ/xr5jIqeP/qW3zxJtLe
3Oq3bEFP4xCf5Wt9RWJ5TLvoaR8LLMdofUy9UYTOPvSjZTfDD3acr8G1HqN1faZjDOBHcJL+YHOM
9ZjpkS9US+PKsFH9cif+rYWSAtkxmrszZLBPokmgY2CWjZK3tkP8emVvoiX0nlEwqabmtlmYM3op
N2sd8eo+K4krVSD5bHP3rBEdvIs1UmdICyMEreyVvTyTt1gxLsS9zC7eKVh5J67mFvHDb+ZP424q
jaqpupVv6laf0QtjvHcz1sHE+toqa+k8TKq5O9W/1ZnO89r85/CszcVs/5k3aU0ecXJn3TP95b+V
t7Nv2AP8enfvnk9oQE4RDPxmEI0QSHOIFs6i3kPyAQNRYSoAC4z78JNDeBHoDtR2P4JGVAnshhgT
lzvpwvhXQdvWF2DHFk3UYCcU+tMvTYGj9JWfWKvlryU0iJTLsFCeiHfQHfHu3HhabehaN09EheDc
CB1wZYwYCi+clfXRKRuBZHBi/Ssu7tGEacFCAkxwG/beyuK+e7/S3r2Vv8MlPkB3g9ID5yMQfxlN
JE2IBwsqNJwasj28AMSC40tsfZCA4rAv/aliruCj84L5BT4Hu+iXZ8+QRP2lHKeFib/FH3cO4hGz
MqG5DMFhVf9SLyLBA1PnA2StASkpGO1wqgcgT0jUZaMIdTZ+k/k2PAqb5S4+kOTwpS8+0ycvoxFP
ys8z2UUZAIECZDnYGA6XHpGlG9ObGCFBuJ0AifYZP7eH+YP/wZgZAJuOR8TFuUD5YfAPBByftxCM
LX0TIVgm6Etw9W+h/A+dAjru/sU8Djv9gJyXD3zg7jxqVGgo2enQHeNslKXfFcAy9Idv0Z+gBX+E
PwvRqKPJJAlKFG8oIRb4V/MXvIAN+dJ8gCo/GU+qlmwDPgkgbPurXfJTyQrj+nPzgdJrlxbkp3py
nu3EnaePzwMOrxiewzuA2v3HMgTCHwjAkvj4ISd+1A9aAWxL7wE0zDrUb5D2sGNf5HrOq5pB/jmB
1D8RkurTZ4eWFaIFyQEtN8GCr39hwIsO/IVauPyFoQcmt4Oq0v2Lx+nOmPpXoPbu2QVT8QfYYRqE
K8sP8zBqWFALAA9AuYKSyNcAgPI1Q5Y9dLJqayyhAbNR8nl9Kk9sI3qu3DH2N4Mr9C7E/uYucrWa
C3epeyoXGkWH7kDDZJi1yAPJD/JKoRimYJmhXHA9hKnJJrqUv8E9uGtERZAQJ/9AV0Va84kHdVJZ
ZLCw7Wq/kN1in3CX+aeDpYI9Qg/r88uwcHjCLeP//61zVhdNbh+JO6H8I8RZBFADc4VDQy32z/wF
MMa2zefhC1kghsD9qTvgspt9ydE3rninaF7+poQ71h5rUGJugUjvk0XHB88NTI0FueD7RNmjs/Z2
AecCFRnojYAwIviow7EW3iZCu1s/0feg57TVCTgAT2S8foGpoKhuv6sj1xtQiwaBz/1DXC0wzxZo
9RODLWAnYN6s52dnYGPIC61/EasRb+8X+e1DeeJE6hhT0ZsVRAiF4vC/KNBdiEAIvj6bJ5uSy0g4
hl31DHY4dm+6GRK1W29qzklRqea2HAfzZgmkDSLCgx6Ttx8H+/rMtMWbZkfKGVsoS+Fb9PjDOFNG
d0dS3GDRQakVGJdZewaWE+3zB7At4wWgrn9DLXc21ktwpYGtYKVx5Uv/KFgrn73GE6jopCqARjGl
vYaUE4KEnp+1Fyg7/yfcOohP98Lu0blygajnuGbFNtvW++yHV5DPh1lzRITynK+d67As1zEoG8Hg
HWaCiQomECplsWFcyfVc1ztIqAKIHN8A2GzpBnCucWN5XjgQi/re3tFV79fyylk0h/aEBw2C19wv
FGWmLN8HsoMleGsTo2IaXTrsO2vM9+/oKjGdrTaCh9PNxKvg9QOsdV4xry5bUnn4P/IZGgZvYRBc
wgIJ/eQG8I6zpPthLSpH4ZJTbBB+Yicj3wK2iFbOiZlwzYbyYRbS1mLaCggJzDtwUKx1NFx4DPZQ
fSJCExiJOc2Tlfl3TIt96ax18kl4VCuE9e+fSXgI7sYCmh1+PPIK1s+JuGzeLLRXhC8R/2eqyiFk
eUiy4lzDWmf98zeIr0h6EYsttOKIyOnq8yvhrOPsOSQ4ZifVgjTGRRKR1GARjjEWvwKAo4nJ554I
xuy7Ub7D+gvos4F5dPYFpBWE8H9oYcoZmxfyR1tjrkefrKW7wHSCdrKQceULvsdv2ALAhjo9n+no
NoLOVr9bFKpjbrrYwOWunYh9R22sHJ2Fee4Of2xY9xxN2/UwGyBLpftoj/oFK5sF7m+TI+h32KzD
svgxzxbxql2nO1aCQKhxn/u7tuRqz2VOfMG1dM8VDNh426JjAOx9yyLX5+o72RbHbtkdzTMkpg53
x38K1CzxnDISmMUBVtBSHfXrEC9cZVH/eRQ1C65weop2xrOcYPXDBpsBv4tvSLMdCZaQGrolyz/+
+ftz8rkAJAp0BZE2+hpQpxDCYGfGMNrYnCwuKBbum81KRJFexVF/12fJETjKEGY3Gq2fEaR6Th7t
moL5R7sO6KH+FlsN8Gj54DchBSDZwRfhj5DMgUzjfLHrgGnyTP0D9CqHFEK+vO1vcG/ND3vKf+md
QOCyUYSdxvD3Fd9CVI63FIKl/oPsci3hRbiiISpUNEREvOsj7tbeo4YHNssfRjoHHh8gbSh2qNBB
FjvzCLuEKQdbmtAtxK0hPHCCIayJMTMh20CDoxPKGc5TIWtgpABoLB8N+ZwZKZNz5HeKdoxlvAMJ
rv6GKstomCkvkyKmHf/xXCCYwXZB94XMhvEmf4HgW9/jbwm68iu/s/9weyDu1rpgJyMTk09igQbk
ISwbeBP1njuTUOF/WVdgi1xcIKbcE+IBmT+tFQgeWOpyyP7pnMJaJFYdQfj5P+3ZfHPgE0ZLsMXB
vn38ecyHPJCLYGzOrVf+EPEQVGyxbJb8/Yg8XnrFaISUD3/rvP7419GjWPpHUoyJOjKBInzu2uXv
5MBfmIMhumOxFAq+NCiBboFu0cm8ESb27Hke5vvRL0easCLzD9oFAxeWqsahFu2ie7pC6X9siANk
wwGON8/mc5L2hATSPX41PYl06Qkq6Nlc6HjMhfvY554c+GFykP9SUS4gOjycuKjYwfV8ZjAOQT3O
1ZOKRBewS+RQOMaMJxu4/+XQpnS3nvxCZQMrHPFrIhBOPnMVkR8EWO6C9/w/LJ1Zd6pKEIV/EWvJ
oMArM85jNHlhRaNMMigo6K+/X3vuSU5iHKChu6urq/beNVbOTNfsgbAiY290ziB+I4qpEq5b0Dnm
cUQaTsiMWdKxXiB+S6dz+B1AElHLqVp1OG9HRA44It4AfzGW6FrKsoK4MveI1fA0g4fGYYqJqffE
7lEcYXmGBwzV4CQdgf7gv76FSsK7RqqA5rP0f45Do/R9cjKP15Px9YCrpPzW8GDg2JTfkK4QvOSo
+ThfdWcWIe4MY3vf/bzmKVo7glHYbqUDUxrpBGKbYL87yFqfxbCmnjIAG9Rv0OwQUFaUIU4MN3l7
G8N8Ayf/mnMhXL+cIzNtcyXmkcNnAIlwCgCVULuE4uYPB2+evtEjxO1hk4mtAgOfn80Pnh/qCwCD
GYjVHOLOB36O+XwCaBUirV99yKXIourNAGD86FKAfcdSLQvcPTEH1tflADIRuyiqgCNGe+zQUyZE
uYvJne5YtfIfWFHnK+RLldpugtpOPunXpPAE5SY2eG8EDj0x1Ivf/oC9xZWgqNVm9GPsWEBE/vAQ
zcC4/hIP/8j+r6og3+vf0hYK7huAErJAa0LkEzgVoxk5H1xwuCsZSrvYPxLCW4gARE8RgoOHLdyX
F462KCuAyLgKFSMRyxWnuotVDRF6FD1YyEDR8iKo9NEOYgh4mlxn4eKdfDfAsS49KKSXJW/g/5wk
ssZ3J0NYYMOqxfFvbjaVNrK4Hs464IQb6fHhIgCS5wJJMR3g+qBwQNYV3YgDD99/8oaDpxeSETQK
1viwFZojHezkcxXoU6C3zVgKXi8b9gBeCKBpVArwK4EKMnDuW3qv+YWwBReCIQTUnAesD+0UT49g
F+h8kIHg9VFAwByB4Edr4P4HkIjexXZBvYYZwNZYZHJssN8Ap+9/T6iz9fdjzqucB1qjAB6h0oI6
B54VQHZYJmiHYvEERpqHrCHGGR+E2OcGtVWiyN/5pPx+shcTAhyP+XOLf7LKTub+Tgii/au/75wD
aEq1ZsDjQVNz8QP/fv0iuNDMGYDGF3V/0Ehj5Ar5DGDmBbqFmB02i7ezjGCW9QZZLPaOhHjEDoRi
jHCjgb2ENwojmhQlVFxR4Kmas/7dQ3Il8uF1MRfsuvJ5uuZefso7Q2WILi17ohcuonQcBqPfPsT2
w1dcMkfUw+0LKP0DOPY9nF2x8QlZKUdHFyP5Vr7yCekYhvlWkBHqackYeB4MygUncCrQPXqM/40C
+g95INqAXgugb+RuOAgdhwCOfgC+WP1yEthXd5LFCYJnLueF50AvstrDt4BnJFxw9IfuICoQsppA
45Ug7kIqQHn5U7uPQ0MtlB7+Z0jQ6/+Oy4BkzREOAdCDU48Q5JboumAs4G/AHAXX+BlWaAZBbqWv
0XbCnHHdbFnNRfrL8NU3tRiwMMCpHcsosTWhs8TIT/BOCgd2Jg4cDFUImTBwUP9BBSlaUV+E7A4n
g18m5iWLJQxpZF9YVGFPQKz9MHJpAc9AxICIzDvhd3I8LtdAzgLk7JbXuerhibunCG0UbhCIdW0l
nzgXt636elzIRcKBEPVxem/gPw8dHS3K8OLosPt5i60GA2/haWfziMQoOLN9tun38IeJejQ7jCm1
DFfSsVurVK6MJ8I5y5bpOlmmc9ypsXRo5re1qFDJVof2XMrtbX6FGaRSPKv/q1YQ0r/rZTOPxoOv
AjKRqONE2+hrerW5EI7jht0uWCuhyPU8qZv2oG6i3RuaI6oO/UL+g8gV/SLuAOkLNGd0ZvanRyAd
OOwSjwZrtfSoeSAMx6Y8YKuKC3kbNviXjDv4cc7R1sL0gNDHIvI7ZdwOT/oJo5T+Qq4WMAQhzUVW
RD29LtFKX4y4a1PuXmsKFYqPjZq1pwMUnZ/qkqChuZKC96I8lKfyAEusW91PmKxK8+AGXFSU1Bno
FwzxEAYXO+EraueC6JbB6bg52FbeQuvIHGJesW7xBcbdgzUQAKYJbAdxZSuDDUjNBMA0uBMIbBJW
3esbLqi5pGA2D0xYJoJ+QgkrB/mS2GZMiTlkLkXn95SwhGr9eYxz/NmWqsJj02SfGcS3CmqCoiu/
jEAm081gb41Co5Ali3/1TXuKZoymaMVyAQ33xJoDGVZOXHhhTJhirX0xfZhMghqJxYdZAvEKaTAO
dUk/QhmQgeJ5T7j/ttLksfFDDRgzdrih9wM3a5fuuajXmisuD/UpvUS9dT9xK3SZ/CNVsZ237BQA
H2LfvAftwx+93DL2q9IfnognMSc481BzmWlQ1MXUuo6RDLj3k1KdMmkoksTVAmEHN521LvTxahDk
irgrXFL8RuUkhEAFsJhZJWRrCKHDQPu0PP5imaN15JQYcZXpsEEDvFVBvGMm8d4fRgaLW/uwwfqm
v4jgcINZZTnOaMUyvaPPmXSvcRYC9fWlQ/dbopWQ/XEbt4KookP2Ysw/7thCIZ+F6ft8oj4AmIjO
jJTnKfqJIbkQGkN9C9jprrhE0MMGK3XRXJ6HMnxOB78k7tEsZqEB4jj6Gk41ih90+Bn68TEjA467
NruNRelZUKJ8lU4+Tl0Ko/nDSeoKWdmaMMlwoh/T8QPPF4clkMmrWPXmuhBO8XXz5gnCb2y/C3y3
fMWS83FehXvLVhb32TyaE9yvnjqlCYGbnpK05V77I0E8+nsSUNNZREXUsZwgDGWiQCVKHqo/zQGM
jHW93A6jablP2HPgAUxG05ZE3ua9KgS+2dJO5df163HSf7plNE1n7Z7qwkfU6AkAELpklXseDTLR
xHHPBKyuEcQDITgVqUxmB4iPBhH0IxKL0GeVOQP2cUckY8mFqCKOavEWlkedgADuPer3CIcIbDER
AJIocMSOA5Ru8TEnSFvRMvBN4H5umtMfCU7PRsvcj91irHslglzGV0fm+NdAwqMXoThzr+8/nv3j
p13iHeCysjt8rHCtbz/NDiMrInqyTaYK2X6hyQlniNDyp4YDPjdBdyTGuh/qc4AmE742QXYRbBUi
4shpiQIgNJGkS1gH14nMNBMKxIy7E6KkCeskihH3z23cpHhEJ/UHvS4yZSKQjABu5hLGJIIZAgGS
5tcFSqCzBOe9/GYTevuhexkJIqaWiXvEFogTEv8E7E6BP7JnxOsziLBc0vcAsU4WYJLUVNkGvkj/
kpx6LaQz+Soy0PStseXkg+/rkXKAIsRI9XeJ6PYnOk4Q/d/2iurMYBGI8xm4/zYq+mw31CMVU5DY
uqGjws6FxVw8JtWwf4iQsBB6KReiCt+Z9MCnpgfHJaLDhRKuSRqblBqQlI+Ur4HnRbLhmKFdNBBy
6HwTixXjiGtb3j6+DlKQb0OMbnXPhgxFFjZdtxUynvx6OmxdCJBjtTDVME48tjA70U3/5sNnF8g8
yH+IVnJYtMgWnCPCjPj9kTQauQeYd9/G9D1X59ejdG5O9UXZ9KvqNJqKCtjFtAqTQJt2ixHKMbiV
y2orEy7CRBC1IKqO1iQYD+BMtorLhsAJPFqkkXCGcYtOSu+ZuwSL8ZG6RaX4+vDokgeZAhXag+hA
pZzSh0xOmCLiqhmI1wWDivA6exXYyIkh+oWSrfpaBQAIwMdR77ZOqJxqM61TUKgTPjRRYvxegmgC
xO+0x+uRKdWKYiPiSSTuydSQ4TmnO5KCTLUMlNaSxOT1+FoWbO9O0k97AQ8qkeZnUcNv4lrwkjrn
dfVuKBspYGGhfuAFgfJAw9ztWIAomIlaAnqtVk2U9SU0rnUiKcQvkNCXhEyd8seYS0jBaVvaqP1h
cprvwTJhxqLGy9AEgyRuA0ajDQwCLQ7ry8Rc9zoDA0obCc1/8UFdhBurGROTsU++SwwviR5l9FGG
hr05m0rpSJKALKq6T3/ID5ESu507ZtFzUVNmbEm2oSWpBnwE74nYIdoS1PkmtdKtnwTe8klzlo/I
/jdnNJ6JxSCSSh3s4oeIJfLlRPn748eo8gOpXmwKe+h6QdGzF7Eo5HMRMiJizgaW/X31MyC8XxLq
S5aV0EG0AMGDCBULeEv1GYVC5p9gPsJ0iFMzKrE3XBOT73Y2MeSMdJRqRbCH9MWPdm43j5/S4THx
QKADM5Eh/sSIsFAoy4gd67H5IXbPo+GU+cLKcCeKQOqXTGBO4gRlLyDBn3wGY6Z2G82hVBJz4Eas
4lNXmnvJHh2hRfgk/7IA5N1QYSHdRtKEQixRBuBOVC7B9mErdVYHptCRKD/3BJc1O7AXUs5wYX9f
885//ChYBGwWLVWP5K7RQViTx/6+syw9J9E39gyTl8/KY8FK8olNipAv8gATmAwhyJZ7wLimctPR
IOWrrusJ2dQdQ5pmx0SmWTPC+Mxbih37K6Y4Fou8+QKrwfVT2GhTjGkX4RGT/Oh5QIAkOVFU8swN
J7VIzZbqzIzDCpSb3Kfa7bgIr7/GwVxRneCTBN8qhxoPxJZRTR26NXRpJMpQU4ctbL0OpMuZKFey
auiENuLlggQL9cbQeJ9KhGLgbsWUphaTQ8OduromIHOUgp6OOnJiVod0emdjfbVTuBSo08fuGw1P
lLR+XsB0yZIJHUeqigNLEVLvMtZ/y1KI5PtIxNUkXXQdNwzfYC/N6RDuSrsn8UIAUlTiEnoGUceb
DeAKqKYzG1vW0+/oz/hLKWp4YMo238oindYudZVwnA7RAsA6EhXEbF/W8JKso0X9Zf6oq+uFhmHK
zF/55/EQtSjMHWXqBxvzN55SYP43QsMUhZvdAysaoeEpk1sSNZpYBaWf5Aup/ufLBuTzOdFHuF8W
leiVDYfYcYiV9EVzRtNuCWo725dHjEYsqj8p2yGn3Q1nr4U6M6ak811p1kxfoHw1G9KAehle0r/X
NIV1Mn9sh1/N9jG9fz3QHFnfvzBS2Oe7K9qQTuMwChjk2+u+DsA0TJQwmhrTwVJZYouWuBespKmf
no1vzNMzYPmCxMeS0RO6ZKCZazBJZHvJeDBMSQe/CXfednCBxKus4cWsPVJSnjhlvkMp2053LK48
z0ZuIkKjza30a1O3DVHJs74GBNCfpflVDLWF3LQGJQLbM/xOUiC4Itg8sfcjRow0EkW2CJoK+8LY
xgRiakRa8/hvytzBMmh/yjLbS+BNmGKsL7AbWcrbgZVtmBvIXSJwgdVkzoniPqRfUIOXhEGlfQwc
vnGouOUcQfqCUsRd//gOjGSIfozh60X/AeT8IGaleByMVjDvMA7gS0LMR0qhMIxFDg7R6RQP2CpZ
YdRasZeQzcVCTRR+KArL1N/pR9abGCIAiOcG5xUPFneAgmKf0k4iZFpTgfqjDMdPSjEBOPjUHSMx
TpvFksE6eabVzAixqDFBpDkpeYwSuSWcRtyLeKZ8x7uYThl9m6AzyB+dRfHjOysQUegdt+1z4ZRn
BMjBBMKNnJnrD65jbnyzgJprOp73t8cn2Sd6HYgCuap8x+CYS3N6vT3mZ449o2xSil6bVHvFjuLY
P5VwK28i4/Xe90dMO1annzBo/HyWnjk/Z8NZpg2jb5bBDq4Itogc2nNCha2z7qrrwVKeP8fSLmbr
vJJX73k8HSxgeo5RsKcwxTzaiuYLXXucLA7GXyKtRlKdZZWM6UD8xMwmG+NzudG23ht/9T76y6hZ
wyYed4PcAoIpsUXxKOAL7A8wN/xkNWb51dfcXPAIOOI4EAwo7kh8psV/eJDsIZDtH9QWET0UCT7m
CosV/WGn8PE4rKxbzBfE/F8dJlSs9MM1ovvLx7e+w0V9nIRt/Covr9OTjMwBGKZB6t5uL1jW++WG
owyQWxGlPWpEGWYgtRhv6lE4nB0YGvN434hVU0i40As7ep4+H4UpwhzWYGls4fHO8X1YcljG2EG2
VrmX58oWAJe2TS7yCjCPN3KK3f0I4IMu5TrKYDhnhn8ARMyF9R0bke0h6O6omB3GK07YnBsQA2BB
vrnh3GGBrsHtwHtttM+uAGAGZHHGKeKa++FeObNAku9gvvAk0W5cBxwIiBKf/cljpU6anUAxcZ4N
llHDIOfTdoyrDpgrlOflXgXRNAorxuZ9fz2CVZ7WE+2Pbfcc3zr3wRXORqd42aNMcjGQzlwW2/jv
+QtvYER0DcOulI/vqCb43RBgSki6IAzQ7V5Sd3dbtOg1dTh+5zVgeamBCyGn8omnY9MLOoGAsOvz
C1ZpazVsCDSrG1gPCnD+IX2F/o5BHQ+xh7Er/PjUq0Q1DKCrtk4gXEJ71+HBA2txlCgh0YXD1jFL
ogYimPKgFggQCpRpsLbfUI2RUuqpdEHsd0OYeYj7j6qDSajII5iCJDNyJUSZkSrI0AgzHLTLySii
0Ixgm45WYRMiVkE9W5TYiOs1OhqqHrt/VIRQqBBJYR4R/oGGSviTQ0dIuhDMQ4xNF7op/KR8LiUM
UErKO1TNwqr6ulNQdxQQKIp6KNpeT2UL9KY0Clp4FNdN8IsVG21OwmLlCSkiMgAp1cUk4FCOpvnX
ijJ4yEhTcZjLgcuAmF8Yv4NBOVcXxiuIS4Dm+2uErn2omjOl8It3gNrK8x5AI6RaT0yU6B1It3AQ
IXc35/RgaW8CHOqQpibUpvxwUWjTENC6kWn4VPil/SjUoDZnNuOCu0BFGUoDdU40curWB73KR5Cj
4gCEPJBUJWhD6EhENy/KBbkcovbcZmJZRHZQhZGg91zIRCj9ABkAFNLk3JNjh8+Ormj8EKKP3VtV
n+G7/hZFdlIjdIQ6tJ7vPfV5q+/rqw/uaj5+FHAvtQQdd8O93nAQ5AGVE/BLtiIk2U8JnSZ//TT5
Iy1gHrIlKgAdiA3CTIQ4SQiUS3RZyC88oUVui+A1a2bgTSZgAjCmTPDPGs36xvDuaxcrxh5E+jJ/
76gf0RtbvIp9H7DUXBfRd3WuwJvjIDOdz/kKR5GZyRqEivTivhBeOLM5XrEPo4o1aDiIj+IcfGNS
qGCJKLkqBLJZPf9tVJRvcJFLEpzH6+ZOnpGSni3rJr458TXuncgU84CYA4k8wBXCfFWr2+qxyieD
B2aqevnGu/x6FfLkmm+flTxvdHMaUSOgfRubUn6470d7vA8AZzWJtL6ZNxhZM7lDgU3rie9ESspK
Enkt6i56fvMKCus9nhLU3GajaFRfTPNJb77c6F66T/0Vaq806KQS7xinSEr8d3Xou/dKqeHxRwN2
H2o31clYqyWw4Lhetfp9LcKab5Wq3EiBvm/E6RE8kScjGYgDjCUF1bNIKTxN1zbgw+GagNrVsh10
tYV8nxW6GaayilbIAwWDPIg1Co1VBAGLEZWQEeOqiNx2b3Pa1nia9esxVg1zJ3VdqFz/tAo111xZ
3pu9YPXJ46rPgzJpw7eKnFLCNDlJTTq5ybdVZxbzPB6GfX715Lcy7t5Dv6jo8NwMzPrtRdmpqh5u
XIDjb+ONYRKX21y7URhFi6RXvZpy529zcEhKRYfnU5/UxPCzgWyEqqyvHpSN7t5lSrZf/Ur6GpnJ
XpEAz+4lOe2CVK6nr2EeUzZRR/FXu1596aUPUV2GXNqPrl4qlVoAYaYfG6MRxJJG+i41mKSDdth4
Uk3HKZJMQqtp9sOBpARGTwYrbioFxoIRe927j2yiLk03QPWHDeoVqn0ZU4jpiYTnK0fdYkQtkAw6
shxPbqPRLGkH9GhfbV+3FmbTHRxgV3X1ImlulPAcTAzHvN41il+t9OujpZCGFu8HV2r+sNrWETKy
zT1sutiHZ+COHjeCPNE9wcwOCKWDrRg+6+9aIh5Bhk6l9TVR4uSOkgc4JR0dy1hP/btkOHqbhEST
qH94zbPgfi2nvfSeoR9DqA6Bmgw9LC2ZFIPa7wyUvbpXLZibh7InwJxnXqw9UNQYuCly2PoIn65s
glGG2D2UqBfVEvTaL7LeqtkrVQkWQbFeehxmT1gIONvdK/VSWQ40rQ+1G3zyEmHfez82WagilhGO
PEFFK8kAWL3jMRXV9fQGXuWekYnSULZL5AoNl9b8eiWm/8jbcVI+PXi2zxsFvwcvb5CAc7p257f5
3WTntMz8uEB7CyVWqdunKflr6TEk9vaM2EUrwaDSp+mAnVQ3j+LXYogPYWYvBIWAeLXtJKLiT0zp
tRJ4YNwPYfRGIE5/K6oNjB/KNot8s9jmJd1kpaN782Xc08Z/qE9WJt94UgXqmoNd0dLrqivTeqGN
ymzam2xjtVR5/Jrt4XVDR6jTHojrjogKRkmXzgt1JUdxO70nBN+fcrftWr3Z3X71ASuz1gsJU2TH
3qHU4lRIBpG75J1cTHQTzfhJrCiJ86U2MoEFpcpoL18NFNfe5dN5SO94UkX9xMggBbWt+d0WFaLD
o/jS32uwAyYItN4s1fApVxBbcgl1RgVhDC2Un5pGEKCWFz1T3Y9SnU0Q6gppdVRgxDPf6tnIrA+J
AXnbNLRucjXuZaAUiRYOlWKCSA2JC+X1WEiZ0rtNh/VtR1k5Vyi1VZlEhnL1oS61K+6NimJO8mrz
w8AYLNKOvfwrVvJlHFPTrx9JfptLrLKZ/JtLt6vHPZpfB7lpKWZdQ30giR6zvZFJQhuScYh6Ag3x
4B6WI32qSnccIdR3xsNHp/pyjtahhqua1tfBNivehMv1AgOmN8e2BdoX3/IMU6H/MF0AYdyp8Gok
pMteo3ZIoh1EDhIBZk7fDY3ZCyhFfTPnKGZIw+fX/Vns+8TESZODzBiM31S6J354159rhc1tG1Na
tYcudUfSDme/8zRKrKVeW48I8IWGpkzfA2C73Wv9ZEjp2fVUvNqXbXQkCFNeIgkfs4Mcwg3or8/n
zmyiYpqpcniTlHn/kh879SrdZ3rxwMeMX6eIyGGsgqG7ySzbb8m4h3kOL+I+zO22J3Uew/zLahwa
A3/j/QQO3YPXSvGOyNQPKnQ2ZT1I+nTZ3YuNnsGZ6+sGLKtWjgcqW5KROUKUMCNw+XwV60d2a0Jq
ZqD3cCsoVXRT2FcpklfLxUoxKblrgnzViBzWr9A86k88kUrOqmDYG64p5Jg0AlHZWslu++EVlp8J
B/M+kGdP7raiPLZ13wdlJJ9GseYP0m5cNk9PU27B0Mw2XQEyJY8qT4lbwkE3KTRqY5/kkJTr6bBv
ACiQTaI6OuG1xwAtROBpMjQa6R6tzAGFBeXhrJIH/uulgUVrCE3GuMjISz7x51QZxVzAkQQwjQG3
lGLpA0ryPjLD7QDG6jFQBML1GfulvGDHBrC2GGgTal3EI3zs66h5IQWbeiMVWV7F9EoJxkRHJZbP
nN7m0TSS2MKlmj+iDMJbQZ5Hq5VxOnx9iaJPd/YwjyCtqaOSw19v7RYxFkUj7pe5cTQIKsoU6ldq
Lefo8xX5JIYxqiPf0AxIkbwho7azEudKG7w3avoIauXp5ANz2uG4UuRz1P8O4jgYZFrYxVTBStug
qmQ+BZ/TAEGovSgF+vCufe8jZDUBIqBSIhjSZXNdqj2qVAq4DJRt4xdIElyr0RXxGjS5G4p60yHc
vCbsTFw/pfyqH9r0pSvzYSyxR01e4etag5DT27B8Xl/jJ/HMNyG/BEnSob6uqJapqrdZm+pePipR
G5MQE1coVxa7A5Tl9BzkvpJ57FiK2i5Hstei29pyY02KIY6GynxkKm42uvuJnvjPe+8U5s0pRgT2
M9bE9GG6rabHdvxkxziSQaJS6rRGwOT6Lg9KSbgcdhcIcPUUyepfEZXMCRPkeZy8OueqkBQtX2ja
ikzAdY+EEr4qpZVNEm3KBH8jVz2ioXdCiu0ESBbGqVZtVPxIceKDrqQTeU8oog3cP5+qwKaGuosL
3W1AsYcTG7RXGYpd3Z6tk3QDmvlM8iDC23/mAuilLyvjET7vRvB+Spu3OZzfxWZIW8GmrnPUNKor
NhrNu6YaTl4SgM5BRz1104ESTVFwdhUFpSQzyr+9KTtBXWQQ9zfNDB+EiIg3+7KneiBnxyMfNEf4
9Mhuh62HwrHz9FjpEE7tDyNffCGq5N6nhj8Ym4ssfCGeSuHPcMAns7BxG/fhGn4dwid0lHHv9V4Z
CoFVtAFACz9c8fmBDaTcfXvJ1vDv0zqsQ8ajO3DFZ4AXfz5DkUOPukH20NEdPTQdgDn2yDXszI5c
04md2Iu9q3/1u4ACFg4YAx9AFlUzaucxbj3QDU7lGq7EMajx4FDg2OIVG+U3T5mR2XRubuU+xo+x
QoEHJB0DuiJAetQdjYceVZh8BM9tJMxdxPUtKtVuUGazFmyaIn/oqQ5VN/3aA9fkqdPF8QejcHW2
R9VZqByiD01yzfmEHDgBDADDA/dHs+MAZE3v4HccfoiiOKUH2mfPHt9bHDmRLQHUQup9LG6EZr/m
alB6vMrx3kC632GzArQe3Bc6XCbkNUmovKjZA8QSRsNtRbYUyc08eKwhInwJUGH2J77MAwCVwVcn
wHq3ebGueL0DvJIGt/XgKw5ubhI+7D/VWhFPdrpJZP9xL2125vZXZn+N3If9VTva/Gv19acuu2D1
BxjFXT0mzXFlhn+lfYmdDYEviwnpm86FfG2QOqvVapNuuiCb/XWrv8jeUJTG7qxVvmGyuYm1iZ3V
390jO2ZLk8tqc6ltbYL1XGwur6D0Vxemmh07l4vkUNqex6ljrCDxuAP6KwlRKQwBvAGHBWTF6In8
llsO8D+8zdMgGt9DypuNpQUbCXgQAHPiLoxyZxiUjuZSjMSGpY9aejypl/EkDd7T698VmXYYB8vB
7LYy98W426mTGpwAHTxJx/E4AxCbLFCaAww7SxaV/w4eZzjc3g3Aaun0Id7HNl3Tkmkxr+aqB/UA
fCf1JhqEzKihHSIqjF7niAHP6jaO/OyRrYfGDfkKMIqCANSh0w3IqvsCkuXf5rf5Hfn47A+52EXm
bdMxBVVnmUPhB48GuWCU+OIvB+PioxD0GadojYxJHXm0y86cdeWv0bi15QCOYHDlEUVzPPj4NhAY
G8YSoKVPE+dtmAb9FFG8L3E78kCdUp8OUKYxztflUkCYBIAuDiLf8AHNregNfg7G0qY/gM1RUDHX
Nxh0LwmN2WD8GmOP/TJ8ewDlptDbp/E6nY/83tO4fvTPBQ4zWqXz4QlWCLk6fdFdjNX7ABQn/TI3
w4W2Gi560DgpawgcA3Vj7B7j6wF747/G+kJA+/FcvJaI5YmbBipIP1Hl6QVI7QQ+iH1utjVW8Tyd
Sxt9McRQZWH8O1ygoOrAXzEB5o18NFqgcMiHfN4HbYBbtx+uc584yuwKRLr0qnEBQKTx81VzzkA8
ExpPV+99ibbf6hNwvu2um/yH9AARx+KHl8lvgXkF8s8L8aqZVbtsU+zYQ/sjuKTtfrRsYT2KMLex
JJ5hLPOdwdM5WG1zLQiVH/JpshED9TauvRIzQf1ij7ChDanM1qE1XjEuZGGhyPx7NQXcIjNIqbDh
3/yMnn9P3gELsJ26YJ4YG/wXxI2gArZx4z0x731bHImpUDriuEAosGlXR5gjDA/PqzwWjCaIFnbh
wgdEyJtgn/Pvq/aoku2JT+cAQeRJ44vXhlRHycdXD+W9wK5WYliKU8NtmskUfZUn8fg9MUKkLxwx
CAkuWWhd+tyQGTnB5T0YroeQUBXuCOFkbhGpnbOI/YrbxZ1aijRAMUMyAJZKsuGuLQnhQ80qdsgf
Eoon47Iszs8j6Tj+jH/4gYtBDEkQF8+8THJAZJDIM4tcLcgfAc1Gc8yLHNw/p7TOQBh9SBKBEUru
aPneN7Nyo086n7vt9RMSzLwSORCtXTKI3OXPjBKZ1onpwtQZC9as6iN/sDRdlCdmvIPy1MALJ/GK
St0LA+Zuat+cuytqyjfT8jdevpEr/m0hodo6Gw+C0qdqihoRw3rzvCgH42ScBB5CO4wO+Za96DZb
p8t8W4Xk3fpLR5B2T9fP5MlHXh1FICAd4nazc8JSPQNtacCh1d14GgVvn4K88G2XCrH7coI87gRf
hQszQp6B7Fu7Iq7/uVCHXBjk33sgzwWRV1yQuCS+dtUOKY8FnyVUn0MFxpOfp7uYPkrJsphzZAfW
6Yz8wGwoKEQsrWJZxVNj5SNozf/3NP08O3DFiik7uOEsrOJ9lLEQi97Qq9b4zLxJrMN5IMw2JVsZ
jyNGJvoBHI6iBnb+eQfsZ4vQAoen6ML/o7p0xMhtmC25CzjR3lYYPmE2qfBIB1IFzhGPmCgMf3FA
MYjFmgvRKCTqwiMx0SBSgx7jFYuD8V4mGP8bXxhfDin+eLP+i5cXZCCtRW+tn9YamKW1DXtrWdhr
WLLiL2GkPz/4ddwuwkVIBttahN7bCrepFfKLby9zvG1YuKEXejwZ8wxASGu7DVOLR+KL0/I03xxE
s4+e11izxN7yidrjU+HN5pBYgu02ttYwrWPLq+wtB16E2zDcygENyFfiiGOeF82iJZ74z3kwKNwP
tpR2yD9Oxnl6TlXZIYZoSzSfP96WtfW4CF6mPbz+7xLEaWN3zRQJQz9ch2FhW+H5vI6tZUgjQ483
cAyOm7pc5Hqx3S5+fnhhIS4r3NJ4L7HDhTfjnyf+LWbigsKzJZrC54jFT5ahtV5a4cnnqEt/KU5C
+toWpw4/h+GdopfFFy/43C2mq+hxUE9cg1g4xRKKnBuPhKEUiyYASRd1BJ4TI2IherXn64y14BcH
PFtYB5uby021zmcACNiyc+TwuuTyA7kCh+HhL7ZYbDH7bDhfFgZVXC/3h7cIM7s4LhaLozgTvclN
5YwzXuU3hag+i3nmhOKWsniv11QrotWi7TeuQ4xb4nPup8U8L3qqKwZ8NncZYiwOmHxcBBR2P+af
YcmnxMKfOcgG2YlXYd4SDxtqGw6Qc4dgkhNZpfUNRMTqXcNCQcK6Wztwmg4AWwtpQPHaN+LvNoBt
/pPoslrrtOTKwet6ojkJncIh4fM/g8hJfdOOofFrGNWRk9opJzNdYfIRk7ZP+4fztHubfZGl28ur
tV8uNWvK76vFX+RJrZMmHi11e88rqT1d8hxG3F5qHE18LvRPHJYXsNdL0EbW3p36NHa5tkz71Di8
cc+qbFnf++Vp6Z/XrXUmBsSC87SJaPHF/piPcdKHJ95H9tk9LVMfCxhYPraSnAHvtnpm8shZrpHm
4GKW/JXbZ0bEkxERW2cGQrjueRvdJ57gKfHcee0zyyox77l0Rgf9hxWInHX8Aw6dkbbYsmjT26Jn
xAyj4zKHSVV6WwzBdtv4b5b0tTjiWryDR6kbJgyYs08WP+BvADor8VLmFJgiRvzbeh45BS9yJj5C
pwS0hiS4LdlnSvQFZ3qBdyrL9Xp9Fusct4+y3bxZzNDtVriXwtBQsYOf0BwnMShDMuIYBWu7uK2E
jQtpHDsR4RnzlnJD+1JXNKWhZSXH4jK4ltTlVSaXz0c/JitdCU80c/jYVphOSm3+u2o52L55Hr9E
fI73jjkGrgO+yM0WFkZcZfieiBnQB1gB8c7KF8/m/ppF1fu85830PRe79Zl5HYh5/+8yRFNoh4p3
I6Y2E2YhzF+24EPpSpyLk1NzkkZyKD7GnWB14zbRpNnHfvBY9BTsTWYPN4kp9LGpiCh83iDuN9hU
cZ3rgvr25zW+N9Ag0UxbuJO0hWbcdrRdfPVHsl9MbD4mukM44+IynO2n6fJePGUs6T/RjaFoQuHT
WjHNOMM68dZryV5vnwHjhuf/P2qyAKKBtRLeHAMIz2/LUTPnjfUPcV7FbaEV7yDFUgh7wEdxXIQM
B60E0CFOK2AXHJzDs+fhPWKYpa5odEWXvTmjlXi0NPqm/Xy+/7hA/1omlr3J2nDWLcok4mDiiw9s
wb3RclofOcb3es1LG/GSOYe1RuN4QhwrwSl8j19eb6v+MgpwUqzlObXXKZuY/XINd5N0oHWW7MLn
DyYBX2R+Jue1uByxxrHwiFv1/xHN+VI8yd1BUw9veE1j1wJwgufJrPw3h1EjEUupMLTkFpafiwLj
sYY5yVRZM0M+L4rLl2y4j8w1g04zXeE6JAuQKXYLhA4XyF6fwUWfR6Fwp85LYa5AP3nL5tvfCyO2
TG2fd3DFNEHcJdxeZiDfeMCYyjjs7f1e2FckjP9j6byW28aWKPpFqEIOryISwUwqv6AkS0bOGV9/
Fzy3yjXjsTUSCQLn9Onee+1daP/+/gpQVdg7WXE4nex+LZbP68xLVNnw5D1LGt/V2xbb/HB9O2re
eVuxRwRY2XFwJzc6Ak+/3/9YO4/OF/qF+d46V+UkXrw/22vdrukmffm98lLpkrMIquzVvEaqvt31
yPeZnt7Qa/NXkqc/vb1BFn3j37wTYyd56+1NvngMs3YeK+7bGzLHI59ZtOdfzyy6pe8ZjrWbgysX
YHtB2TFBe6Yf0V7seTV8MIiVkdpu+njzJzqZzHQX+J6odJGlih8K+jtE80xbf5CRffOF5g96kX/a
lvag7sWP6KSyBcP4viL3Qc2qX/lz9GUluhv1Q/9Br40GH91G+i1eUdxT7+p7+YN5wKbL236ecpd/
YCn5ysa5QOjxbB77aNN24yv8QQK4bvI74Uv8QSHSTTS/txfN71eg3E/SZ/EOrs2UdyucnGU3QSuf
NwWXyqEcqCFCXRJcI1tCBYAEEYkFSHjacaETASnH40CLn1AIFIn19qvGjcEmjgkTETp2oYd+SV83
MZ14WS4Mi5+Vz/SvjjOV1uW7dotf478DCo639C3/RsP3geX3/0ckBFFQqFDtchr9B45JGK3/o7Iw
Y+cX5yAcs3cj2tRc2plrZD4DgLzkDw5rRKFMn/XHPxZBz6LPLB1FOKP8TS0No3UXfiAMQxGJNox3
C9JmZnUsPlEFb+N1OBbtDlM0DarP5VP/NRkj0X7chOVgS07hB6yefXRK37qP+I2POPxhmn+VPlG9
Ne/pa0sWHWFcQH7tQbLRdaboJ3C8gQHjSuNCpHASd2gM1sVOKH4gHP5YCLjJvRmeuIg9rYAcU7gt
4/vkaPS3pZ/6CaB82tGr5yNE/TWhi2l3UExryUEPLkAZpv0GYHgi+hfe16a34i5A5KS2yxdDLmWq
yJI0FDfDHiSUC2LMbHHlWr3FE5CKNj92PSRzsDt9E9+WHLErfrx6Mq9axsUtdNlF1IVc4j9FHSpH
5M9oDpNPZBG0EqD8MAAGoEN/idUS9R1sHUnacVJFh/jf33KM3a41aymLiLTrOZPjLl5tCH81slXe
APJ+aQfqLPwnYUVViZZs8wk8yo/8ox132Cq7lRwbup1fMVLwv1D3mCOPmH02vyfUASIPTexMNLTA
ff8z/xU0GqibqHuSHdEVCQkkSDy3YfuWy6lDZwCBgcI7RkCFFplOaMstiWwTQfmWjCptjUpUINz7
FJgYqLFl4x38rPHDMhMjpYCHHANCFQDmurGLGt9IERlf4AcXNyQG/wP9c26iut9oACRTWbXNVCf9
w5/NPzIN1of+K84bpYBf+i9EAuzh+KORZmya8Qxt0Gbs3kBNbOgPZB2ourAdeJLXOsxNd9ou99FL
+bHf7a2geZbd7qgESrC8V8f0C20culrzcYR1272rD/VhfeoPESG/+C6/R9f8nN7rc32PDx1QclDV
CTS4v/Vr/oWe+WadhM/EKmgQS8wt56U+rjhq2OMBhIJcQqaGVGJ7eQ07AVL6djPeyB/1N4qX/num
kwOD9sLU/4fPgGHM9KU6mPTvQG+xxXT/BO0X4a0GUvZl/CFClT7jFbQJDQfNYTBno6V+m1Aq3lFT
0rLEvs89Vl6m+WnyVLy0bPjhM7pfZ/YHL/I5WZ/QyVdcfQqG7xC5bukbt/a1o3B9lTyNRkr1wutl
FDoX6ASferhqiYuW/9FurciGKMztvGKxpwmUf3TFtnoLIcGT6NRAihLLgXUSKzSOFGxW2F2Ug3Hg
IxO++bZ47FHwafjIhYYWGC/Hk7bFCp0mxiO8UN+ofONHwyvnu1TB5OlYkGr6sJRyn9sfc9eI6tPW
nsj4P4Rzehn03TPkpBfc8Sb3Fg309sFXn8RrSDeUS4IX6ow68aiDIdv6vBPmZUjzoE5dBp7LJ/YA
1ITMkeq3+JvFWXgxqEKUg0o9mTuIhHnJtP6KW+EX5394FGZInuEnt5HZ+WbV0H+SjaFQ3MjK+moZ
ZKD3QvYJlHSjAoAUwFBBePkv+135Zj6PWNLmB6qm9tLAK9J37TNPHgiIzYOMSbnL/egAwfbFOqz9
pvznTVPM/orsf6QcfI/f9aF61y/xfWsRLU94SLze6VwaO+cEZhwO/VMWSEcoULCBGazjSP9RX4zv
FfH15h/Zbr6Uxld31wPCoP/hQnIUXqCft22ASogtmUsA5GjFcHjtN4wJcjFoPnyuqHChPWFv+jT8
7h4jsD8PtKfyBxLfz+yfKRw0GYrNbxmf0YPZnAesr/2e3/DlHZsbnfa35hYhW/2ScZy/wt84tBdi
4eCUeckhOsxHngYyfbnPaEByktqalcbWYaLHzCT1ntyXVw0zna97DEeZ2sQsgRZH8e6FLigHqCjI
6KjX9FLLh/RNw9+TntXdREYfoVp+e4XRcwCKzHmzp87cpj3RoTsL77zNzO8vGd0EvBMOIcyO/vRV
2ZWLcYO1YA1AKnIOpnT/NPc95TE68ObE2f2m0sQKaToTKcwgCzg0HXKGBn59TQwMyd05/pAw//1L
neW98OKwnFSfGU3TcOsB2/lVxVsZ8yC+E628i500yL3BV/YYy331Zj0KAnanM0tie8mC5vdfv7ry
UCizOxQnUgPh/ml/UngBD5t0ShJHkbB4km1wYbbuLCDAQw2wzzhzpKSlK9P3AuOBIvxWuz1zrJ5J
mvxJjrXNOn/E7A80jjOIdRZRtzuRp9MSMa/sc5viL75EtIanFxZzGE0nCIWQB1/zD+mZzE3bchB+
edAxjzU4w/GwAjJkGWD4kPlVEKqQKcJA/cvEeXaVC9ZU9aZYBDo9MTzAWY63x2ax2fSF0SebIsvY
fKDaAZvurjxOlsOMeLgnGPGYNBLnw6DkMt2EwxRgD+oYJ3qGSzs94HxD95l7y5le2doayGk7yYWb
+bVhdgAreiyIv1uhT52redqNyMALnQ0+WbbsyIFyrdCbVFw1yF4ZZWRf8l8BWbBv+IoPiIWR7qk8
jIEUjFspMrm0or3wmgTEsVjaBYYNMBQEy/DE0J7JpU2idmO4DPfY+8UjqwPbl/ZNmLtB+/FftUAR
dkPXbLxt0A1zo+iMVyDwj/pBvcBjtdHSKNUAzyKFKTe3DhdmQEDAqPOfOhqsW4Hbz5VqBzohuwh2
ONaEjYoELW5PEvyfMUIduyteB2by72bQXquAeRib2z9l/Xd04zHWmAltw8kmQCDuSseQG1q7LLfw
BU72XznIn7eBI0j4TxXhJscKvh6iCx2lC/Jqzhj6xbws7yKLU+ljMGRGOtBiIuKFwZS+bDSC9Ec6
Lp+duEu5CzbLE0uA+mtA44Z7wVtrHeQVtnSMfEZB1GYMdvKdym1IIViRLf20ubY1eh/XJlg4dfuQ
2pgXKu96EAaD117KByv7AMavvyT+p+a2+wiGVBgoLp4Bj3uH+6xjqghnY2O07GGgvZLfx9llj3hx
z18QjgU0AAvmb3ZqD/mh+xNxRuQIdVwuNaf6f58oK+ReSXhBuy3kfhCdhrvsH2Zp+tyWRuyC1Eyn
7YGp2EWYyu1JJD8wBKHJh8rL4+eDLrKHm0k7j+YQe1YSlA+F5jjMINAJz3VnU+D1P3Q6XMy5/sw4
uHb51hMkVH+bZGjfySceJfheCm381YcL40b3+NkCP7AEEK6Zxe0HZ3Tni0ak5MQkGpuJr3xvO5yL
zYxYKmc5sTIxQ47Y6pi8WX8siiOGgissuB1xwo557kD6Ed5MIDyqaSJWmdI+8877Zy15mr7w4fDv
GuUAGlzueAg3lg0Y2Hxp341Lcu6heDEQ4NGr7uUzAwF/YAZT8oDm17rzqavNTVRhEoLJFe3OfKYz
hDb9q0/sMACRdq++cLqjs2a9AIBg/OG3ncy0kxo1fI3/1A/tu2HzK85yoHraewWSpL2q7Vl6ptKk
3pQ5z7CboZLuOogh9ZVzTc6MLbptM0LmNywz1JPwyJoNnih/mX+5CNy3AgscKnGQRtfyh7qal/Zb
cFMsF5HeHTcCO88PwESRsT73kfCHjbV7HY80urzmhUMW6xkEqrDDxTedkC5bKjXE+mblJxcjEWsJ
m/tbW+0VYh388Tqhygb/xgE4viS3gbC60QXexPPOkkFdve/cwY2e9YfkQVG9bmBFTDSIojno1Q/F
p2YZTpa7ElZePlt/YpLZWybpTB4ZZBBM6mmXklV/m+yBzMW0BJBwcyknUFZhnoKAYrDMLlwE2/M8
B+GRp5ovp7rpwPaRdv7KRFd6715RmcdXCo0O6hX6BsfwyZetGMDNfsbTUtALjALaNeAsWIi6F2T4
d8qZieY3FgFffEXdqXLw4Ons/vI9WWgRhvF8YiP4HmZoUf1D3WTgFJXUNjAb6S1WAQeChY2VYXzC
mYanJHxihUmocjV/+7qY0TrTStlpH9Zb/1AOLLPopHezTYY3m2N2785kRLNd0V0gOpmR/8BsKAGu
WLKMcJA6sZytPpgZr74MHj+RjXQ7tV2wkxWf4uTgZ5df1ueVldwej9m5gsbI5a6fIpFhFrvdfeRB
nTwMLH39L07pJUOYwKmqf0ZiEowHvC8sC9ul0u3BLfbDEV2U3bnavQbBabotoyvCin6lN+rU/rI+
xx/wfxL0BmxK7KmcpPTF69djLLGA6tBwhDfjewNonnoyFBhSqL+cuTihEzZP+ujo8fkNtwUOaPzQ
GEuzz1GmelzFKffVYAr6PxFsR4J+eZAlGBNwr3IRAVF23m6h4t5tjwVsfqptFGKcJXhc6Bs0p2Gz
7h7lL/UVMN9GLOYZI9WWqHIne0UVe8Z2cAfSAqFm23tZfQ6cgslqoKQIU2cZnYLJZsleZwACggl4
Tn+09/g5JM55/IjQv8EFOBNeykkmu0f3ZYOGcNtNcB2nO2Ub2KAsMA4j+IcKYgR16V2hVtNtxdMv
g2vybP4oTCzpZrNEbYPE7MaeSUj1jZQMRpbVGbdG+Vzgn2FL4RP3mOye8DgiYaNxmjjTSwieDR/6
OyC9rSqGm8mmJm/gPeFddQavxkLKQ4injsiH7X7DlMe+wKLOEa0SfA1L2B4G9DH9u70ehrdYmDcK
kUiV/u8gHgYTbgzDQEe+q17QH5TgvoLMJ2aVwnJxp8VB1XAfnwE6CZrT/sgvnLs+Kel59t8sJO4w
Cgl7pM1NNOpu8z1pjHBTt+TaInXxcDNwEpmpgHkkLvLLBNCGFyABH/IqYlfd9Ed8Bcw0AklCh/3P
mUgoAp/05sFoHPK7p3tzM96Glyhg/cMlyRujk0djRdyPPrmW844sIlZSehqoLcBdGgcOHAYNQb5m
kchYwHJs3EHxUbJg2eYG3Y52M1sRSq+aoosi/hRF5KZuHcHqBbDcQ/4tEOu03/RcxB9aePpHFiwn
egE8pZySqCphHPBkxpf2DWk/Cj4+BdwFLCzd64R1CQGoslUOCpYY8XWFMzm94OmOdn1oNy9bTTxe
DJ/l0XRq2VEOLIrZZ2M6lFlYDU8jrwUw2RNHAxZaaunE47TfveOg2CNl3wNnttPXzct7od1FF/TO
gRMESXeLMBxv25hFJ+AGZrZypOfpBJHkn5QBkOe9PCgn4aUGPvaec8v1OLST4L/afZOfMDO33mnM
FKUDAGfeYst5SPrL8NkBCKXXd8YQeGULobVw1I/aqQ9ySt+tmYrv0Gbs7yTPreBoHiMypCJcJWO8
1gjf2qv8te55cE3wjA1oBypfCmfhbbyM+wVtGSTX8+AlgbX1UI37v0pmu3cm9u252c7H28L04KbY
ACz00XeLuwbSTUNQUHn/Dh3/h5CSbgVld1v/EPH3zxZFR+YnvvVOdadthEQ0W25+oZvZcVgNsQTO
uw5ID32rBPEJ53Z+cQn5eTyyL9xb22Z4q4AaJ1AOFT/9WBArVtDk2ut4He7ktqGciPHCvjT1saNe
Kk4g82g46B+4M7F40udcafujJDYdbiFA4mdeR/MKMalFUvyktHbEbBC9NZ1BzNovve32xxjgXZV7
BodoTEtlaKv0GhQve86O4Sa25/h8FPftQji5s5kOEVdvsNBkpmSLDsOX3j7JhUOfcYGBGsceIJ3r
FnYycAXCYMu7YPUpbgof8HRPSfQegfoEtOxE7hneNj+UZwBPFh8ubdrud/4HCZw2pJ6NHLz6RMBs
JS4mKVTn9D+TLbR9+bv+wdgmf4r3BS6n5Bg/DcAYotni3XxVWdOvGsfudrMU60D8OrCG9CrNaRf9
IngXvnKKlAO27I3Ku+FUOZrkPyx/GIFY/uKP4gzTi3cVH5X9dBDcKYiRZcXgsVjxt6qSbsZ03s4f
XNzhq7oTwXPi87S4I+RXbgZS7hi65W9Zb9Pbp3ucvbA7cP8zpjwUd7oF4Bff2wdnJvEX7Y47H+W/
LaplBGvZHYTSgH0F3AZMgbP+q2cbJfFfI4LW02W8wClN6Fx1LuOVA6NKDnlMjJ4bzOrPzCW2Ro6y
6QkC3NT1z7ai/5FRqf5jUlHiQBFmZ2NI2L7RPpZIz9l60fGXbj1Fz+pFocX/V7jNfzuOBxHKJhqS
sMLqK2zj/bgfL6xPw+pZ39KB29asjg17Jo3PCxTgX/rH3I0Y7frD+A255JAd8qv1R3nnBbDD9ZTU
GZ3grD/oStK7U9pSwvIEaE5V5Rhypu44No42Vtm+GSTZLWZ+WjiGrTeVHSGNdN1R/Cd3rRaheCWF
I0wVDn+lPrV8zz6y7LijOor11SK0fj2jX/T17JdMimW+5LoKTTb81FskXmPJKUG1vr47HLETa37J
SKMc27dRpjfMQVFW2SqEULIzbSI0d+h3aUi3bey/l2iu74igctWAVWWgkjfKdPKi/LMR5dgTegKF
Q7nFDlqs30qVro4YCW/5SrTcIBuhj5hcF9XJi8tZ8pKoxncZd/seRVkyC3tZb6azpFYFwW+ieNBS
mA2jONN5knT0wkb3PBkmMuYmob9hJl9SP530lmkNCR8QrpX5VssK2RdmeTW1BgHF2pZ3YcUdMBVU
F3hdntpG1jw1N49Sr5BkYKVf+VjCxGvC3BeHq56x3sai1ex0raodo09bIjaJdwtjmHQhN0jRQKmN
Vz7sVoUcaPRUcnlpIoKneu/ZsMTalgq8IdqkGa6Yqc40C+gCRhGtlGineX+X4uUQagCB1YRvKIiL
I4Y1YT556xhl09okkynmSc2b6kjwCkzEjIKow/MuVPRx+Y+iwAdm/I2zkKNevCROWLIkKtGfUpVt
taD5Lo966zSTNTpVGItus0QUxhj2+BSm0BGKZvHV2QA6WHeKV2u4ySdhMgn+E0NfFFGMzK3u5fks
vsqWFciT3PuiMpCfKsqe2lr5X6tAFF6X4IcWIZhl+UVZW/kwaAOpvyPmCDltA8LtEjvrAAbNODIU
TdYfak9TbKIMEWYxDoyqER4Z5/uIJ6fMqvGhaovipZisgHP07aGrLdQROekLugVOgkDxXZ3L80Z3
WmJa8Vo+x86c0kQycqK9hDY5LR1z50EEBFPDBhmFo0zTKK+heBqKej0mwHaq/p1UvWuhUa+ZNVHw
FpL8cRnXJwsKorjYJpJ+4K4Sp2fNzYv5OnbqQvlfmbbpx8uuXW81s/zopTEuPTW8Sa/Ycupbvvm7
ni2CVRfty+wfBmLVaIfh051/1cYJuzch/kuOGX2TTn2ZM6+NYJ2InsqAKXWz9djwnfj0lhIC1vza
0DqBAJFjEEQAILs1uIX6iHHUK8bIT7XYNwhjnfDowOb7KF9G1pJp/jHSw6Du4+lkFsjDEzfNFMY7
+ErKILpI+HIibJC1+7dS/Yyc+knzqvE6AeZRV3U3aBdum0MxIaYAtjHtSat0W4qoBa7enHuL/xiM
YE7Arm0roM8/DZpXuWb3bKOTkwNKl3gG0N/1wq7OvGH9Y1Ho9YynOvHuY8tVE7d9qSeaH94skyry
MoS9v+rXGssBXzUUp7x2Rfz0+nKEJdMC2BlsKa5OI9+nzEgdih3B4I03mpets1dFDUnSwLx7pwhf
hmN2LebGbvarXlzgLomUw5TrGo0OKTySP3rsDSGIkzhYV4UYAMKjL12Jtn5onSRByJjErjwQ5SKJ
rjoKLvellwam8Vm32wVxjJEidT6JKefTbjimOrNCkrosUnFpVpidk6P15CUt0SFurV3doEiXxEOW
Erx716LVVvu9ComPGHso2iLz8jbZrbHqCc3klRGGlQ0LarqVMmMsRykm6M6SDE7XERjCtm4MviBK
nnkg7FRdH9puHSNXX8CnktSUKgn+OxUz6mjHLRifktARIhlxb7OAZWaJc38+b8ziaPdVy3vueYiE
fX3OSf4sp/IJuCatVv21U8GsEG3EWNF2liOPN0bnDPJ2RnXDOmyyutajm99Fuz03tImq7tlodqbU
uNmHgRMTGb/OQFDXnFCn+0qXG3gSn+U8XDIrpUSbj8UcH2ZP6Rtyjbdilg7qkLkyCWUS4be9lHvF
MOA0U72MobESByZThDf+0YghIFPhVIznxBazi1rcMjeeLiqQAZmFPJnhA5IjnaugsDTrosnGGa8Q
b6n/M3LnWs3JWghIFkn6a619lSm7iNoFd/LYHFIqjiKniynysA+XPmdYps3bVSyYU01aZlsFHatr
bFEuB8Td/4210K3Vxa+JvB1nxkhkE1cW3+tX8ESsZxuh/ZXfjDwCbIDtedgHxU8TkSW7jfalEz5D
OT+NJSG1L0ouHxYwEfU9r+rbvObXMlbPdcgQ54kTn+SPwx9erCqd2yH2svc6Wsn7Ndwmnb2iTWm/
KX4rV/u10Pd5WQepM/S906cobJmyZtZeTgg2N3ZV3+JMtvyE6jOP95ltHsZPQT7l8h434KtKDH3z
US/1vjLLoCmbQxN9LkPtNfF8IjkW7/BRkjkMLAkBa/tHLxlv7W+kFYexrQjmXm2R1hhj6qdJQ0UE
cEd2MW8BU6JJYRnH5RDrJHwwyQVVBVwjmCu8c9Dh5V3pDIzBksfsJbHp65qxDyknWcqyj/5zYG+y
PuskUA0UP4ZG/fGG99KJRh1SR9Aa54YhZ5x4nbh6TXkD9MWwVN5h4iXQmWUI7UIX2U31Hi2zLVWL
q+ba0zIiVNYk7jvIpv1dp5Gf7cKRSC4Wx/404wTP5jNfmC6+QQv/xcp/RJF+UUXHp4BY2LdOVd6U
/Cot/aWoWMwTjE2IN/k2DHaW13y8ZAxg9bfOZEASXttGvK3Tvpy/rdfI4pxyqwyvZDWNstmLDJpp
5a3CFRbjri6Uaa9A12qeFRMXTLkGDLPhrCmYA9FVGJy2nxay/65981ekeaCTe6lze6lHpZodsc4d
mTaFvMsgVcAUyD/gBe0qO3nfNlurKYLuUkVzkMbFsRgZGc8UoHSl53NV+wagmJXGlorlKWe0D9Tl
xnNS2IUtV8hc4qfxtOrn5mK+qbXf9plbqINbinSbSlLMSCPmLDatBI2+DRw2MncSy6D2ZK7vyspZ
dFh9sigoLl2T7ZPaF3v6UQ+uqQ9/pQA3ddXmk5xnl66F0KmvzpqTl6Yb90fmgiGpiNoaVl8XVF/K
LT+muYukoJoKmyBM8AZPBp3OcL9THJ6ZqDafWvpIaHLYcVIlchRBRMGi2z0tLFqTm7G8UfZNIgYJ
ltr1NxOio5wxhu2KUzeIJ8AMixpQcYcU9CYINAzMDW3lgmg73aUWJ3mtTUuszWhl4u+cDM3ZWE9C
P56oItZlCQom2jHzv13KcTRtXysVU08fHiKl2c3ta7863Z76dZ/nhm+usaOmdxF3+vrFonmSENdq
60ljvRde5vMUXTuZ+t68rzDSIi132pgpeJcGANZK0x6byonlybFGwxEhQbfVt9l3bsuHw6IZG5gN
I2XXJg9qajXBewmFYsr2K0tVHLmq9puZ82ltYQh0pyb0csnvSDwevUXhgBiF+6G/jSXxczvK+2Nv
Ua4V5lE1TkLJZF5fd7H+aOJPo0JYQBum+RHn8hxvBHHtVFrdsVUtjhAXqbkLWMvbRb1NVvfoG/m5
RsozHGai6XUaPvWUEGedH6WsPooaOLq+PJZdcrRQmbzNp/am9mww6JWLs177CT1pPU8d6XeCpdOB
z9EPVR47OucGoHOTY+IsjAi9qpR9rRy66Zqa8tHKiaRsPSErHCtObClNvSaZH7GTCPWhyfuDuIme
gJ/mi1dxBFTggtRL0HMM8yl5iP7tWi9ML0aNHfa9CxFefWatHrS7Sg/52aXbUxVSric1PXbluxkB
LVbydUCstjZjsOTjvcHANbtZIx2TTjhFjGbGgF4RgJImlR1TxBWFUVpoFgrB0G04GKqQgyUr9jmN
DMN87qLsUmf2vKY7afLZzW1rXmyiCUY2oIE49hRzZ9T4FcndWVnuDRzC8wSuZ3Iy1B4u+KvRLrIP
Hur2M+PnmW8TaBQrT4MxwhhXvBZKe+GhrOVrRgHRc9T/CVfuDJzSgx4fa2snl6IXpWykMnbVsXKL
dHBmbzYZVrQkiHEy1Ct0NPHenK0gMjyBGKwlhl4RrrZwWsBH+yM6vOV96d6j9MWgPeiOPYqbWNx9
NCkxgsfmaLWAiuyxUJ7DSOLcvzxXU0pEe/tYV9PWDd0R6v6mSlBzfIgwtiKzkIYsR35Krm4mtI7C
QtbwXgjGMWkHhhp+6+a0LuE57aerLoU3SCQ5vdWZJYslZ29kRaDqdNZ5/hU9DGohJgI4P4hTepje
8mR9TBj6fzll/CM9aelZmBD/DOewn1Bw+YMvaiAMhP0ySHvS5vXlwq7F+awxIneAM7jMv1bLCKDQ
j1YhM2/rd6aanMyJDjEOYFosnAbfNARPw8XKv6NH7skItcYQffDQ+UNX+ZaEROolr9q9rOzlKjpE
40EDM9SNPPT5YbQYQPZMc77F6LhmdtHVqKpE2bJLkxnB3FExcsqeV9ss+LOqcMR1dEpc09SAsYWI
Uytd3Pzuwk4pLror94KrNpkXB2Wm7M1F3Udma+tI6OrI2sfdp6bQlWuZSnaPLMISPGteDMNJ4nSm
as4ARDuldpVeu7h32wnHMDpG5TiZ5SGVq4M26MeI59eSG2/s5ktdqddp0m+t17Yd+wC47X6xd6ay
E4S3xPRBtPbhuV0RJxbeqjyXuOMrvTnEshDUBbqPIQ/EicaRnO511zBbd1zRzFVARDvjUCfKkYMI
jDTQVnbbTTdLwW1oDxYyXXk+1jTEreZFrmtu955C/dFnA3JA+qW2EgvPmio6WaM7Tb5eqjm5LtK3
2iss89atugrtfBNtrZGueYW8nR+5IfucJiYHnhnVOvC8TLapvawxNkj9SwBxqo5nRY2uqdMtvxFY
Ddp4SH1/19qNn2RYRVxZnbL1atHqytxEPlOMMMR5lco+UFoeWaPlUEuy0k6N4O0/RQLNPOR5mLdo
g465N3/Kgr2IrKfQEWa6R0hGkIp2dg0HTIDUtd0GArXTDqkhDrhd7pSWs84A6EBHWoSFwD3MuamS
QjpW+iWso8vajr6EBKmUmcwvTAZTjGYEi3JFbyqHopw846KFN2nIntHyMYFsSA85+N51BO3OocCc
uCjtchg9ZUa9lbkdaj1n2PjR4lk3/kwLsCvB8FZrYRUuvD7RXRPwRIbhn0M3WdislwDEhk4PpiQ+
jqdOUo91K58aE0VstVPn3M0VV7NE31LJRghBRhs09+jolbq7hkTaMx1aGaTBM1VUOzZDtxyX+0RB
oinpvs3UMwQHZcSz3q83iQAt4RZayFBCtEpy73UK/l46Rn3ppQq29zjyIk3FCou6lRZuy6Ko4/Ys
3nYWKmoKt5bxbDQ4dcT5/ml6XtXbSBHnis2FX2O+X0jW3i5WubbwuANNT+BJskci/rgUVpCwktJv
AVEBgBg1SqMgdhKylqrbogv1JcTjXtGKS2kq505Nz8sR8uapRks7m6VdDfOh0+ZgPOeN4a9p5AdB
ydMnGqHTcWZkrj7i9AsLj6aiJ64RKbZwvU3R73TDF+R8b1JUgpJTfaJ3C+a54cdAEzgqaviQdmws
DvT6WjpKoXaqVf3c6yawNzhXXPQub26U9rcZZhZdATW/tEp+EeWXyM2YA2sgzSfelWg3z7qq+QaQ
iSb29NVdCpfd09Jku7TMQ1OHAVG+PSs9GRIh0oowuZQlFU3oJtcaR9RkG1Z16EfzIE/tUS5kV1ch
1tKtkpRzE5EEKxUXRS4uWvPaY4Qi/+/OGP3aQNeLbsvQvkTocyej3GejF+vu1J5MQDt2vaSgdqhq
h4A6UGLullvXBq2QzpacQ3Tj07YM4FDdLZUg3cfwQmg06rIXLqVnsEmabJKpqjhjFLmU+K1ij9Ml
nUbf0qhI20tsyeATNVs6hQW9rrFzYJ45AsuxKS8U45Hi1POeJ3vVxt0D9XogAbGgw9RHdKYGwU2D
guhsiXI2qbwsOi6ZHnQ9c5pfMRVOdEMFdXQH/VQVJ5OwDsukIc2mLZ0qGfSAzgYs2EX9ntM1YnZL
/SHuVYVWEoeOlQWASotT2ErBOy2MY3PWIHEOpj4PBINaN9tnAgiAFXFmcVTX7FAtSbAsAisAI6V+
vx2tFt3Rsl/YQ8hsv1ULEkTW7dVK89J7CDkzIzc7hfLZ5idVTE+ilJ6WGFk4plaL0/XwXonnSdb8
Np58aW0IQBco9RFWPUCNuGpSuPMQuQbhdp2On2GGc9Sd1tm2xPwcZTlHWOmkNNGxxD+zEJTbtjzv
HIcZTFXNvjGbwMybwxgVx3DK3WXA/jEITrHSg0T8V6vOrHI3Dg9zQNYF6yqJZ0+qBfpBe5MHvekr
F52D6SwdkTJkMkTnPgo5KvV+q9JkpXCUKsLWy11RMtnvb9OlNQY2C7o3ReIsHC35jDOTeeWO4sHm
aYNI8JSqB52HvqDb1zIAikEOt/0YwClKo+5sMnLaSrShHO9JNj/qU6G9zHS0eob2hbXXAE3THpUg
CPWiyaGXQNsmvXVFfikdI1SOSw9r0lkeNbdlOxuOGaJQyyB9rsaNi7aPmGE14C8H8388ndeO29iW
hp+IALmZb0vMVK7gcEPYbZs5Zz79fBpgBji+OI3uskqU9l7rj6Q/YtSCGx1sEJOqulV6ddnFf9UE
CabglOEKH601MIiZXPKAze9c9J6BX5u6K2FeNJN+1fRa662zz8JruReVX9qIwflaW8QbK7eCY3Mi
SLJJJyfhC7LVqbuXPzQ84iq07f5Yy/LWGIxafD71InUlzvJkeu8eWgBeUCv/zZLl9jD8bm7jRslm
zyDYCtEipyJnq0xIAd/hY9Hj2erj1Fajdakixa2l7bJ0TJyofF/RddsStasRa+iqS4t85fa4Fa4I
tgPbTIlHtBEXheb3WpmuWrddtXa79vt0TZ0O05dQqWOc2JoAZ7WDrm8UsqcdlWgRN/jgpZEHWqI8
3J/1cZz2Edmw8E47yVICLDWumD/KErO5IX2fqRSZbL5D1M4LMkYl+DzROqkWEj6aE7qWd25wALeY
bXstde3KCnlTBzRYREqVMrMP1o3eaZLetekk31rAIdUDXBTkIKspQzsqHBccJpUdAp3I+14cCXhu
nr9poB2Jcdtlx87/gYJpJaEC+xBmfKiKbowM9nd1qoh1euyePhehTG1MXeZfUmd+atLymR/6R9H6
6lrdzXF/luCVx3rlgNgl62wRYiku8oGwis6hRgIFrEFlGteqpXv31JIEVPqXrg1equiOwI5rSf7h
GhLRRtq55bDd+nuDI4KMNRgLFBEj30C7vxddnJrPXdoBlSnoAzW+ZkSCJSgxcr/gl1cZB3NOfgvp
3/LsiizSZkHaGrUsS1wxRk1cX0rdXviQrZl6M5r9XnoLTDgbvTiaaJX7SKrZ5HiLt1X2VkuwwaKT
q8VJDKVv771vki9V1o9jkwHlEVy+yjTtwOwoFrcf494GhlgDrRZBDZ7Rdb+mLJobI552v7Y9e1MD
y+7Q0E5x1rXxnv1Y5O8WQP1Oyc18JG+yypeQ1EWFERgFoeyMRRWOrGd7x3tQBdu8+ieR/U7swpsH
ePZRd02YABYKWyXD8OM1adej6e9gqBXzUY7+Uz9cLevDjkuGQ5fYseFzNq0PdS0+m6X4ZH4jK87X
9oXAKXhbwcWYzkEi/5novaJXiuNLYqUyrdHpmbyWbHlXO2KHq+2zxuRXH+/ycnwxq58SApysVnNr
hTkjrQN+SffgFRGem0TNrMTa0Zz7TTub5TUlPC8nKbpvkGkaJAmxxUjDvSJXSdVR0eI9Ol4ICEuM
xRIDe6gQvqXTHDpiNa0x/5FbVOUx6KjSnNckvzDoXkrwrhaJ5HZ8rduIKOrnbNaxvoa7RIOEAoEu
J0TiWhyhTqmpt2K3b2q0WGNUEC7bwad1BOxrfcWMZodlDb/cuE25hFadh+qpHreY0zYypTTS7D5c
rusSHRkaH4iIYq4Cw9T8Fd/xOpHNmAbLZAetQfDfX/V1bEtzrBFs13XGuebX18t44pwrosw1iUWt
GdE1/Ti19c7Afx7fKxTW3ERb2/FqsLd9r+AyE7rlylfUkMioIX/bCzUy+BWznWgL5BO8KTJi6TkL
wfrDbJjBonLHhsCvCr+2Bn/uIXZWyx0g5l/agceA/qB6SenmuNn4t8d3IJCPA6zeRLbNvyLnPxLC
IQc091jBunYMO752ZuOyFT+7Z4cZ4VeDF288PDE49f7eHLAzixVtjYikbI1KhMnphk/IyXYUbKns
wSt6fXWeZJPU3tTr4Bgg6dyMz0GGZ0vOfLslIBg1MEonXeB1hcpe/JJ8ZiLOpuGkEFhmbJNrNXSg
Qjms9UdW35k4Yy2uVVdvjdDW2YSlcz1RnaGq8VJxS6NpXB3S+C5Nul5MhQ4HmVJXaz3Px7vFkTL1
+BMNYrdSM+QEzYa4PchvcJQXO6KS4P57+Zk0D4PaeO5bgJ1HYfa3ousuNnmuoMsl8Ee4pJurv3KG
ZHhmrB5TTjR+0QVSwVqPmWop/GZ1ttM6FldzrW/yKN3abLkfp36UY2Um2qhllU7V++sQ+l13OoCm
ehf1cldOqTxfGzsjwvb3cvCL2n61KAgM0LOfE/bxhBtY5ygsOQp7Qi5nsIdW2by9kYNdfrUG3jST
2OWj8fdyfvvck+JamDyCH4zhfP2zUAEflaMV3QqH5Tb8a9OvlDSg1GZmkepIHw831U+6DkyCbKdS
ie4QhiMz9IpztZC+cyh+gQdjV9xBkv2pco28v5hbcp0xj0kfR/F3u6icKAPD5yqTVkiy6DCDO/4k
GVOxnGZ+BeZhX7/LS6T/2sORq24ouLHJVh3zyOx4HAonZgiBJiV8fyZy0Ia/BcL04VrU3wyBFPyU
69LNqsSV4UaFKxoHvDao2JoNGkG5SSxprfTxIkNKJ9EC0Lq6/a4a1yOzKBn0FDV9CoZvUXDi71+l
bfuqJvty0FkdANcYdOn7np4NBCs5Af2ODr9DKqWd91E5FKdyhvJz1wlHxUlJPT0DcZwEcXmRpBHJ
1u7BgsmpxRWDXYFNXTcBnr42f3mCMo4ZMi/jdDR7mM8P/qf0f4tVebRG68h4pHZ7uW3MuOpywYNc
yM9BW96xwjUK2OgcjZscVb/gej9ICx43Enjll+uCyuKE4GUwNr3fnxWAhj4iAbDYov5c98XfzPq8
jR2gGKrLoiUtXCdCfvNnuDEb6jO34skf4EZ1op3H3vQNq2KuJzxOsL9Pl2y59fr4LtC/7eVFdPwT
IBZNcjkmKjbjWvvH21Y2663OKMl1FcE2Qy5vu5mPrrHveSvfTGm89pl9brGWJiu8/gLq5asVpwvq
DUfZirDspaCVbqXxp7CM8HU253kVMpPXDZpMV9QnRp7XzAARO8LS1sy5KpAxB6abm6qT0bVUAJNZ
8h/CuqnsYsnd3RbsPevhgnq63pDdHzj0S1LtFtmRaos5HhOUc+KaoVyq8Cc1FihRVAsaZEAeadO0
Rs7ArgfJzWDToUVFSlAAJlKc3pXUxD4gnymZaZNLAhvS9jixjeF8dHEmNUGqq06jMNq9Qefd25lI
odUXIDW76howGpswT5B6Br/IUhpehuCeuU/eRgQHkrewN+w8xAV4VEyLlwCjLPVGTPrplPQ/NGC1
+fc8WQx4S2iq0bb8NmsUhr16MZI3lDhvPIq64ENxOuTsTlohWAj5X+l0VZr8oiSTX4z3lDBa+2WN
GaOeRF9THc/m63ioamZsR6FnfnP6TqamkoOT6VS22HMEhbhM/WsN6t8G2cQnm3n8EILqaexBkDnN
cLV9E19eM59V9WMd22gc+IbbaqjpfZhgm0siuwOZtyEUldBYpGAsdn7kZy+QlaOk3uf3kZXiRZio
lMWF9eK3tWep2RnCBRgLj2TdeOWeeZKuu/KIyYFPwygKl5RPXiOZMNOltvAo1znNbr1jrczjPPOD
Z27weE1bdguasV6UIEyJ7ljEY264sjJx3tcknnfKqdGdc7bY2VlUZlSB2ccHHBFwj1KyBlhpZC0i
rFLI+5EFIfdhQ3YV0xKgS4uMGM/vnMXrLhHnzL1lzYE2EpmxI+pjABoT1BTkutGjKzll8ljJG23B
9VVwfT0Ndw1ffQ7AUnH3Gih/xlu/qA9jXO5FWkb8fDlFiD7bPgMWvCECzKqsbzuDlAwqJGzzuZh3
UJyT3nkHG/l2nLZ2o6QcA7XyMGaUkAWO2K+Fg7mqNf/oAVuJkgSEU7vJlyGtk0GgVetDdXW7QnW3
khBeXJfV9AIBkYAVp7Uz/cy1NYhuUGc9L/wNNUrSdv6UtlyI6C2ajosjAl/lwDxZGaGXtFZnKBMx
uZN5j8SnfgU/d+dWHpigeM+lX60keeXw0lnVniDJ2XrTOwIYJfWmrfbVqtOrghSJTFuQK9/yMjaP
hlvXfhBe/qyb5jFvRIurJqq14wKTe1oOPVolmVt/QlQqjb07vzes8VUisbMSCN6xFhm4B8fS3+Ed
PnVui1yq/fU4iFUnKwuZov5X4BI0WFOnb8mxngRcT1kJXyXQhD3c1vO4G/9TrOxaHccFPbTxplQI
5eFSoJBPYoUWP07kq4p19Cud9wo9iSY2r+iIqyPm1+h2dwD0366wDNUYCCVjwk+jKZOiETNZpzkm
RNFySVFUFPPPI8+uJRy5sL0XxbhpvGZWkoF6HoNJXeY1wrRgULEnBlgtzlHn3NIOyJpoa5F70nwm
Fd3fMeXx+mpBYhI69RK5EKhMjqgThtEozs1xq9Ijqlo9qkYv30ynUT9kG0pyZfgp8nBdrCBdfFFJ
7xlqGXBBHczF+o5OZZaxbSafQrqlQxYzVUdVgQlT4T/IkSgr76acIwTWeBP3ADMTtJzZUWEB/zVh
+zHIeWj/lHhnBvPlAyKrhygJM4FlLnHOLIqb2IML4uLySXDQnfEdTaivZeZzpvpecS3LJqtXdW/1
Twn9xQa/KAvtpFy4lZyFm6C0iUKobkbbuMo2u3mN98OSXA1Qyao+ZmvlNieBWfzeO1gpakU2pKZZ
1KN1HjNMVnAAVbJ97OUtAc1TRhxhCoItfgzThzTj+90/OPahOA99vxzycjWUHWt895rWe3HaU3DD
ESxylRw54agDnGsKqEGYWSpTRqS0VbSj8dG3PJgH3W8GBElA7BnDRr/HxS6eW95dFDVKGYwkYhtQ
poDy9EtzQe8ZA0qYLFm5fNVfPd27Tdd09nbayu5Ly5Dpa+da0T/Ucn1PZ1pkX2WPNfSwiOvm55j0
cWlOAP6rqx7Unxr2Z1V/WzD556Q8A/+3sOEm96bGsp+V4h/7/GgVwcI/Gu2Qy/FNzFCxNgoxo19I
EY9X4ALbNwrSJiwdkmhFkryAA2iXovvb4ThAwUQUARLM1TGSNDCl47035Y9cXz63rrr38p2UeFnu
Sek+C6BH284u9kJL1r5F8gjbLqIMQ+iqkpbF+u7YtJqIIVgT9qcC0URmX3sY/VQdQimZIqkLpmU+
992Cwq1zG7a1skebW+OdQaWt68lN1IjhTWKJpa8JeN1EBMikX0x+x3nYJOImpTy8jZKWUne2laBj
xOoTvgJQIYWWmEaxT/lofHWCFrHyFcswfhpyFvRzciKNJ7cvxWGei9qOK1lEBlddf2ClsRBLUAGz
GCSRGm0wLuS3oo6Qrfs4Wk8TR29atFxX9ddAs49Su5P40CiTkdWTBp89S8zAZOSs7U1p5ptcrbfq
xVxfkNsE0qjHKD5jxEjxXAMzQP6VCP6t+Wx1HxKhLNanhKmvxO3JYjrBCiM/YhhSd81hqLjkOxGF
Pc6+7FJiOV+t+hPRCzkY9B3TACGIy1d9ywb/MDDOKMK3cnLDTUJUh6+c08JIOn9Qo2K2yLhm5W/H
mDWZOSt7IcpFc5lJpFhWQiNBliE23vRBcfMNmiSvzrLTLKsHWgZETjIdU6GmlacyvXfSiMOEIZ0x
oM5/N8CzTyU3Q2nTgkRbnA7OeRsyv7+nVuGBC0BkMZPVZDOjtSBH3m0G9ta28GXSebc8mvzMutdA
Jlo8HX7ye215CKoWSgOyHbRwil6FzSOt8NuONeU4l9VYoOFIjzfwOCHete3BQ43iGlQzAVtVnsoO
VcwSuTbfUAx7DJk0M6CqSkmT5rPY8JlLP8wUYUrC3zwMPJPfepo9bKWAsqXBr09i2A+5ai5aAwDf
yOeEVgWb1YS7pZVtLyEOIKkjAvFDFVY1NeagLyy/BSydJQXg2AVgVunGu+cY6wvbfXWWINXcDzle
NCnql+/Sv840LmP5iuZXqRCia63A9O0bEimpWagvPxWLBviFzLsKEeBwuKulnDLTW1UbDJKG2pcq
t+NMNahiXrH1YnCSoOwwUG9TsBN+nDMM1SrcHhDQKhNskJiRDDU4QFekoSZDtZHhcny95HCUH9zI
lb/v7fwohk8tub2IiFJAV+LRkxt2Tv3vGOpwDQyIUO4kbsubfxiFXwKFj1oPN2W7w/RniGx+eRt+
LPE1rQ7yZA0mdrUCtkTDTiqQ8DY73li8fGjZOL+TFjqFhRhWugYMFapMAwgjHBpPdg2thgnk5xTm
Ow0lzsFP3oje4Ve/SihBlrOUpyDV5CwdVsTASzYFLwr5LgSdReVQHjC/jI33f5N/2XLsWABPaEQ0
Tv16t51K34MkoW5pJ24YUQcbsjxheCvXoFqfB+LVtOx9dsxJR0aicj+Z39bcGbYuHLfMk2e8gyD+
2xBNVR1PBWbyN2snHl0c5wU9SjOcyvy3aeFe2gFbJGfR23AWp06SEf1BOMq0RQGVdQBfMJ9FtE17
JL4hoeWD64n4mJWnvLTvWq+8I/SiPCXxMhbo5oKm5a1GHNQI5cuyPpTlx3BsnFH5R2dk79sBaVPN
UCNAuibKs/1dWMpDfratxlxt0L+BOBSz0DT0YZPRf6w+Z82gmXsLczy/IkndpZ7pxKnDQl6oBEC6
loqg7NtgWR4NpbCpsvqDkfvlN5UC4HqIgXhsnZKjKS75tiBAeMNzPY70BhB5vcrAScyvCp06IxFK
JuP9loeMtzo2XHwCmlT4Br7eXo2qpDnLj3qw4rnClCThQ09kFGDJtTWdrvtohP0hMLw3ZEsqPgOt
PgShYxxF1GUdYDBt7diczIMx000SI1gBl5TvpoUjrMa+w5+0WX37v1ogH5+fqU2MN5s/V3mzZu4B
+pWXBOivJlDU6uh7gagMLeofdTUforbv85Y7hkyByg9ZvuGwUaTbxpcw0/VASsdg+Wj+QPo5srDi
fu+Dsu6QUBF0O+H2Wi5y9b1BZJOQFr/Lb7WdOxW6rwRqchX51dZbxITfK4N8gbfSxG4DPq8TsyD7
iY77zAi1xkZlisG9QgwHox4myOTl46t+cf8tORDzz8Sm7uZNiw9G6xXBoS234UotUKLdina9p0X+
qJrelfi6NgtWrr7wGZyB0JgXV4aiK2YUFP0Qbawhxt1gjEoSSnX2YJPInfDHNPVXWaOnhXZT1WuM
3RteDQ1N473wyVrVsPjsrqQjcQVGUHXNKTq0pbRa0jhl0d69of5oc7JK0AgI7YtRRmNqw+//r+SL
3UnvWBH6oXoneSEVZ07do14cIZxD1d5X7ax3/8ThLT3tkvuNnqnbwkfnV1qB6iFBqYtnxUvKQU1R
dTMUSy09KmxnYDiHdGWLT8wPa6neYexzCxsA5AmREyNK0kV5TEfqNONvY0Z2frFKnT6q6rL1Ixjc
cRnxFYwMUSmQ3tajfj00Rzest+kLcMir5AB5UqiiP6hVKAR4V4zcVXJp6uTCdLAkCnq1UOq7+zRP
Z2MIj2U+aRRd9AtVlrUWmGCBmkqMgHzNj/laiwL5wBv/b5Vm35pHf3cak7Rs6VYlbChGfxHyjlRH
xCBLkbXrIXqjt6UTUPNvyqV8XYLC1fizJoPbyBh8bP+Y0KHoeAhU2eMs2l9CuyNodgO0RbsQe6Th
meJBmxudNvy9FID4ry2drPPVCkyTlIT2bZaY+9oM1R1ZGf3gQ0h4L5V/3mLOAynVhiyou8opeOJC
mS7SsABqIks21eWqWBYzvXmRBM0v9XNPQb429V3dyo8kHz5wgyh0guXo7ddXM4mfYSYFktHUKewa
M2jUPgAv9Q0l96WOQIHSK8TNpu5eHBw1W1i5E7oiu6FNIpMjlG7IGY+TcBbgC8MbeWlCJfwxJQgH
VcLOPWZwjylwOzJKgKW+r/QaLbDc6UZhmKqd+uNr+kkFEb4hwd66cv4mdQzJWqh+hgVOyS/cFzK1
IaYGwHtg0IfhoubuPjzngyBHnoDMhq4cHCrpbcOxoMB5vxwLbcOKhcqhQpK4ZpnXSa1nItNG/JTN
pgtI4lfwh/V7r03obJVo3b4SmjsKVKtNch5vZfJfQ1gRdSd+IjmG5Awqc+gSi6K4rESodVAOOSVM
SI/j7EDgcqyOapwWGb8l4T2UyKX4eOv92ZafXQsbqxZPqZke45b7Ai4CD1dS39CxX+ddPxf2Epc5
4EPt5WbpZHWcg6pNw+4nQLnd9659KbHAP+s91rvuPENaAfyywx5/0QIInGGIlZDp44JoJ8VZ6Xwt
x+p9NYrnS65QbiIcUprkfyywd4lme7SPIe981opyaUglhDnYiOA/BmietnNqzsj50M87IjoUQOgZ
1PoLgr0vnI5HXhF4QqFbahZBB3Zn2CviqrEy77Uq3cYuu6G/jtFQJoenqT1cFxLdFw0AvmnJjlpb
8TAuF0mpMEFEFVIRGYWCztZVGDgYaft5M1ERz6iIu66INJrPUt7yBoNWT8diAyK4blvcL3E2/leS
jNLGY69+39PyO/gtrk/zrCFrGtPfDZCunGs3HUhXqxZf/9LTj2QK64ygEa1y2/q8J5pX5Ku3dYW/
GgBcTENdHqR/EPy8HECv3VY3iwjLIFVES2hwCiAVKZPt0snTmQYbV0MKXh9SWJvwvXgcWtYzrq5e
4C9BodCDyhVVSQfNYwK1ZlDwBwve2IYnJOx0qHKn5g5iEd4fg6ZibrKZ9LE8odmE8d0QYsZm8aex
4pSlQcmUsOwAMcLXF2NfhMtZlrWDX3c0S0rIljXKTmwSfznZ8zoL7MPw2+Kpjpa3Q3v1H2lNGlf9
zY4O3tMuXuc2spDf0nVXm324Gy+FVBvIAKkL3hCtnHgeRsU1qZWgiy+O7S+yAtTeWKX2pPTzP4q9
xzYf2tpSowZ6RrDwSv3fwaZ2gASjvhiD1BY+qoAiCSuU8oqWOsWoBYY6BziFu9k5DEhdCwvmwL7z
RzOHs65TaW7KUSoLht83kGm7BC8hoK6ATHFNeWQ0JDTNNEFJcAU7ObOwWe+Mx/R2omzcDYZW/IED
yuhDNSHU8jiLMuYCeyVpKM8uy0x6z7dEzWEKcFSZPAyqlhOohPWfzHnZI3Ja13/9hNgoRTuh3BsF
iAlwEipBTXFYZY/e1pCy9mRKnGUgkaM4UErNUTpWUY9jjKlYuR8Wjx0AOVWuarVGC1VqJmLFVN18
Ri5WS6J/qPKRfncyUlJ2rtJO3CxbPWZj1Rji3qTC09gvjBk2KGY/YCztsF50VAVivqj46CbZrwZ4
olEu9YfWVu9Ttz83Nld8ngfTFf6c29S/Prb9RZWsGFMHShyDfVQczFE0ZqXIWTWNyBnqkQv2WzJB
OCC1b8PlhZyg9VaVNsw1hbcUODd7UzTrhnChNX8aBqL2PEcTJ946I/nE9lvwVtc7DkK1joWoYy74
JDWidPvDFDVMupfAaqGLesPZxTA1Q2mVy3VJb9oLdUYyMU1yuG1I439qeqgQyQheP6scEudxJjZS
OD0f3mn5mbKR2ujYd/NSVj9WLhYb7dTQ71gRrFOp/DccHCQyWE6EGCGwt9Rr8Rc28LMbN1Fx6Kcu
h4E2ydMwgqz6o/TanYH3mSzKu6IaHzNmqlZlCdUld3xJDD513HvquhAbSrO8WZAM056zOJVJGOBc
xayKfAE0S1gIB+NVkc7qfFzLdHTkj5dEZienATcCNblcVejNKsy+BnKYEYnD9HODkkzk/3AwxojU
oY23ao8lWu13vuMELCn2mWG6HB9DIz8yiszyCYUEZQa1ds+b+fFqtmoVRwbTyfvpUmX4S/ni6aiT
ufmYv7WgEbKvK7Iv2V8lYPeRNL6u33Ode2E1cYFXMdIQBQGlgUxx+1MjLZUK+TG0JmzZfukH8ch1
umK25a2ADUAq4RoeVZxYWlGAvRRSr+nqKNaoQBeqEGBU7bc6wV83ixCMbUGLYzLYzqECF2Iz2ubc
49KB+WJwDi76QiUpiBU16SmaXLeAQwsEFK0umUTiq0zsL8Frt7KVjkYn65ILxYwAUgmuXMThQ4Ro
IlPYk0D71OFPzllUUVup6V/7PFKdTXjrsxYgyvlj1XVnR+t20OAm9CSYdS18yd+GnjeBDeJeFx4y
59Ms/7fk7x3DFgaRusDb/nJnAgcInqKJmr30V2QNcqM6ePE4Q5A6fTPm8XtuSd97QLVs1r4P2rfV
1u/wKs+kjZol+VQbVhD8y9KK+tNCjM3HOv/g3vpssV4Ot3wklbfL3/WJdhW2jsbCmHpk39pG/1bu
zff1m7UmgcBdIBV3edtgimJJYfZdotKwPToa/dYbIHGtgoQXVfXGQ3+Lijf5A8vNK/aCpYc6ykYB
OzIc8Fl0T9hCCJ7E7GVQKIZY28JXrOAKY1F+q/imzHvc1N/mGXDxeLeVzinB5/eZYj7GiH14WOsa
StUYyil86Ib1cSY7PGFWINap2Uj7MCdfcWlvDQ4BOqCRw9rAnqcHZc1ZEuS03KNwNCwsKSmu2Snx
DuiBmraql8TIUjwIYXvaYPZ1Wq7/WlvtTCJUOCsHg5hwOJIJM0L7+qZcesQbGjLXY1ofKFoBVH2c
dHPH6SyacHlTRABznlBbi+Mr1+5/7yab9CjrdLXfK8Nw9luSu3JYkD6mP9hJ+DwPGVmRVomVTlmi
jIQvhhjs9/n6rR/QPaO9Gj1ltBx1LFE2TV9ZP3/LrmZO0uJiO6VJM3pXnHXUZfOcf85i/TAV7b3Q
jSc1uW+NuQco/Nsj2lB/HHCu7ULrqez3qAbSunlwStwReiflHOtKdX0pvFGtZ7QQCvq6OXva5ucE
6HCyZ8Utf3TkI6zL97H8ZXeK14xHpM5juKITHkgwX19+SVaVRSedQI66kYCfxXQMrPTKXtCcvF0y
FdYQbeqRhtJLhjf7Kpxuogw4FMBMCL4gK6rZV3r4ThWXlDIFuaz76w+xIgdeJHcoQFOJwdIzEqyk
xVd2iSc7BZliB1hfpXXyJyIAAaD7meHD5gCCtKrGG2DSPdvQVig/SjbiNcfT1L0ti3o+RvCLpvUW
3sQVX6DVX+W2uc7lDtcOsmuWN2O0r4XC/JAC68JvSZxdJKupWYfcsrkiKXNYfU7mdlwa+C2DNHCI
IIaimkiiEmoAlXSA9cVSuffQwlXiko/pBbnaub+viUHDJVopi4bmyjU5rl5c98Rc07cVhoXZpUF9
lR8NLD0bnSOk6rPpty8r77Gi8aVHlZWhyiKgs6HKq1C5tst7jbduYv4lnCfZ+NDmi4vY08URKCHw
xvyFxPGtaRBSK9BmJGzoH7BS5bMIyj2JbWFFveyRRY49pyMB3Xgp/laW+uQssoQQixaME0cM8Z+9
dUklkBFydhTC1pouLIv9fZiISKW7bi+/mgLp10bEjjVeF+k6W8WzRSJnNNgnYFxFrDM3FrvFlNN6
qvQuz1ZoT12odXKQjuyBYD6o+WHz5Sm0VikoXqqXbMR1D+unBBxvGW33iJWZxVeLYbJ4zqLCA1gA
NNIKHWjcJ1rCJ5VqOJIeMXBltKNKtGEOLlMs8EDtDup3Gcf9/1pP33u6qZKXLoExpl/DUidQI8O4
Hm+mcU7S5rK4CiJ93cpvRpbdTKT9x2peVYNwVSQfawUzeYIziRtskLQRAVsqxoS7JPPngve1pxpI
PtX81S9Z+wAiaf7KNng9IIGOqLvB9JbHiozbplSKXD5jHb50+WbP8009VSi1M5TayKCDlkEhIfmz
UTpv6QjC6n5PdEoij18IDjowYSRUtBnltcJCNPk19sMKDX+Jh72YVF9vJB8tQbAcY5Dgzzt01EAX
0Xa+pv4qJ+0sVRyyaPGHhoY3HGFWp5DrzfnPPW/Vpc9v7oMQp2BnPAriLLh+D09XMYKpv3UB6AxM
dXwOWKVEK+7mrD3MNTTWFU0OZoTjNhxqYMW5EQ7YePrnSzK+Qz0QEc9Lffm8wAmIculjpXviF5u7
Itgm/DxoVDMgMwmx8kxURS9rIZEb9EKXEQmZLEKyDfuQLpduGS5F0hA8gZi942hCw1hKfrF2qMA5
AkirsIHXgWql5YdNta26lPfMJEusAsLOjHuZJncrYyyXnwrV50P/OQjvmDEdc9HyFy2lzIxn3dF4
eaM1QHHjY0HiqQUjskeM5kSUkJdwixAGuKIlgyAbnisIOqJVsnrmWkZmIyDi19cQ6WYcAKL+tIf7
/OJgX207dSUFBExS48mGFyLqDXOlDwV/urHGy4Cf4c4Ez/fYozVcOV03FA+9KnyDjXNHdJ7/MHEd
VFLpzRDHUk8CTlufwM1G3FZ8TJ18Dl+3+fKAqSQ8/lumP5Ak0zHvrTnR+drHJIun4nbdQSCqTgQV
Jb1miti5DCTdwiCA4HyUQ+OloH/M6LSz7NsJjN1SCHiVMJuXymUrkos+VFejbq6rY09WpJPlh7ey
QFS5ZTDNZ0Rj/4rn9rXC6AwFxi82VmETYzuGC6oQ9IPBgLpoUwlZZAiRD+LLiNpmX4J4MAv1bGX6
VRq0+zZRWwFBwUWcEhx2tP9vDgqodERO2pIpY+ITkvo5NGyM1+WbplA1+1Z0FKYWcpg6Y1WGmjSc
232DnyW3qsT0bf4PT+e1JDeSJdEvghm0eE0Flao0yRdYNZuEVgEZ+Po9aNvdhzKbmeawqyozA3H9
uh+/SYLYIwldfdJfqheJdKIaGOLN1N/Tr7Zh+inRNpOLNFFUaazXospueLpus2ndwJCs6o+14x5N
SS7WUGSN8bvkAdIWKnnJcBZkD8EG7bdOHEOLRuutWoTnxPm9z34N+A5WpFMeZcurgQHAGT7rn43B
G9Xn7uwyw49WdU+U9Tra830Vim952mHkwWHjxrp3vPom2JUOJv/0spnWayL/hfvlACshH0snataH
tiFDfWN4yzyO2yxi/DplKWnQeTegP2UXJSqtAZZ6VGBSIvs3GyOTWfr11VHYDc360dJeJvBNjsFB
8ZXkLFsKqmJE46uePBhT/6C2LjPzWBV0P2RJJC08vy2oDSsm+DA47tUqe9bbakx8NzM2MCvjtUUK
rvXrbIBeQ+fjLEDxwcegiL/SeeiQJud5iGafDR3SZFAT12hQQYllH1ZMt1w+zu5FafajeCBmhx3Q
zCJb/ml4VFD6rFSfXF8KVcUcUB3LDuIm+lhXw3zZY2RAw6fYs1WcjhA08MX3JShApkOODBu73lqQ
N85JhbL17NoJlfvdwJy7penVAAI8lZjCAY05eTyOVmSzrVAaAekAXxxyR81P7SlHKwWLnKOGg2K5
1npCbJktAu5NLiJbbHv/1JOFVM6uj2eAtddaH/V9w/ev5XLDmrgkaRwavXnpU0w2mPmsaQ6qs6nk
J1N+1qyVmWNtncd+zi9cLeLW1C6W9dUvacDOT3cQq/PKH7WgtM9lFnt7jsG9aoMe7xHOhCcn3ygu
5X0XsLk/NHYD/7dOKLA7830D8zkvVnNescploAya+XfhQl1PDL8N5yqqLOvhbawI+upNUchPYFgS
RvZcJp7XWIFMYwknepviwc0Onhauls17mJ9OmP9Zsxb136blFUUWTfW4T+yYbFWsbxm07sv6d7aM
UDHt0LCNMJ0YA1x5kvzi7VFEVn2yptdtQY+Tq9+Zoz/DgJmJhHEtcdlKaKZ9S7mZ6cW3QsqyozTD
ymHLQqUt7UfnQk3w7HteeixAJ7rPf9R1T1jRiwbAOyXPGA9fJts52naS+ey2D4ueTHFah+02meat
RU/h7lphcga7UmDa7pvpts0V4qVxTaw/c0kUxlCjQukiMoQHCSlCEV3IZMmlEUFdeP5IwXK7RIJw
GwvmNlcBBQ3H8VtI96QYoy8FplgZm8kHzxumXYCze/wdDR1ATcYhwTi9cqDSJJuDUlCv2ZycSs19
zZP0jd/Fay/UVw7NVJu4CmbnjrfmiAB9lKduuorvAkz1ogU6E5kUCu8aGZhdFwzghATIff1ltqTP
CstX+eFz0Aojplhyux1ui7yObVONes4vWwM00joBcYAjIkh5sHE5qu+z7fqZagcC/riH46tCtdmU
KS7yv+qEdZCcwQYWQQ0sJwsGQdmJQfcDUDOZeyd28GQ93Yy63/Oivu7F3AqlME4ij1vpa5zDVvq2
bJ+7s8/ADqWjmurXSVnw3rT3IhL84Q1fy4R0R5P867Z23KMFmJ58TW8OMIn118IOA1AhVKIOqwQi
DwuaPWA3+u4X/g34HtJfCdplu7GGQGpPEVD5ua2Y6DR5K351AIVBBMn2Yaz262gnr/Ook67KTrJ0
Lq32TESBSbC7OiwOvnJAKwyYg2FHsilRREdMmDt4kf7wEbtCrsddgQ6THBZhfWZctq2/3DyFavsZ
D8wMUbTT+kDp4YgSEjUrKjm35dLPQKvoWtGjpSADLV7WcffDQNyynUeyFWdYQwS4diRKylOBokps
lM2U8L7dyIs+JiDZA8yZ3CWPtYhzNfGrMBjhhlfPc/2OiYxHQwGDLNXTgwBFqcz0nwHlc5ufiTQv
1KpfdJeJfCt8x0fBcy0CoDUgSL0/O3AYE41Id3LncMDKHw9qc84wh63IxvxH4VDOzqfHUuabGMgC
Iqq3inZdtouWDNGit4/ctO6d+DchqQ88fPzh4DdpVxefPEPtU/HzjrRxr15XBwu4ksfs67s5PztV
9l6Oxftm9PCIyHmXEswuPocVHcKuXpumeikx4a98CEh4aN9Sx4zFabdnfQpOu0KF7Kmtp5I1uDvF
E0mZaWY8TOdDM6qnDGda3cpjNf8S7blRxCUrOo48++JZs0+GzYMMVOHU7Yb2PjkNJDd5nj9TBvuj
+B6Kggva+pSniRSZyVNySuy3KWtfxdY9rWP/nHjmQWw4y43Y9vbdM/BYyJtjQ6svp/ZEtqSJRmQZ
k61AhewkeLx1Odce1fUd3qQda4Q5lwHQDr9q1lcny9/4o0aiPuamfgv+yn6JlaaN84mI4GBGqyKi
zHFDfbq0GVMHRGZIGrg7+RILUJ4WuEOP7s/4gDcHnEY9HFXBDqNU78483BhVE/OmrdXu4fMyzCZ5
7PBlV1k8cTVABra6e28ZkCOOHPeRk8MM8BB5MPjk5HgLTQtcuGSiOW2so/QBO4A4fuNNvSZOE3vc
CZY9IOnuoeFc0F5AfmvBQ7oh5lqlDCpmiRLSj0e0iPOOMETd/OhLNsss+5OuvjvFM1vMuEtYQ3Uf
tePigS3itNl4fywQ/nns0vehfOqVHbXznffyI22n66LgE619gk8lAJaMV98r771eP9f+anM1ZcwB
hDNiDyLkfbEpK7D2TwLLRFd04LRvEgXQIEa1HyAdTULc1QEyecwllc3mtoRHZFWBM5aBmuNXTo5V
q2CyhReVkxurx9v0JUBGjKfOPLQOFDt1CSxaFWauWiPz9rRNETQprvN16MKidTE+c9+YQC6VZNWc
1DeKvzq3Ccvgsr2QLMSAytiD4zcnKgPKjrOmYhuR/ixa2pCYcqcC+7rLU6uUocbxLpm8S2zt83re
fuGxDSFKxq5k9Ybfttv9/eYKUJD1EmWXJKKcCW0OxWwMamaLstgOSyjM5Z7XxY2Z3ZM/vRqLFL72
Y22X/tyQ5nvonCbM0nzjFjl83Z8ay1+3XymajMW1oyyw3uknBahyK4CqlFu4bh2UNSUqPvXWDfJR
Eo+kgNJeQ0cDUbY9ktDBIDMVv+up8jMjI1/vXlxTv2j2gle6uxTrbzFgJEqY0c+qxzcgSZS5UBCm
7eygJ/D+Oxt9Tu9HoiTnWR5bj+TtyEVVYV1NvTEfOtpkVKqDTP1zxqZafunr29gweklK0ifAbF3z
VNrumc7Fs/aMx8b1QCrfEv9gzv3RUQq6oVg9qNyPTYMYYhIrNuTLLMOuvAQCUs/Gp1/D8MqSnOjB
1M+XZsX1t6tCOEBq1t2zUaJ9uKf+wiGPa5B6FGxxKRkLqFMAOCM82mfWaDmkPBRXu/pIuY3mi8eH
IBqLIdSTRwtpovvuC/OwkzcVvoYhrF3H7xjteIOTf8TRfkvRWHhf9UezVGAqyQ9PTu91nb0VPY3M
i+SKYc9T1JrFZYHkjokiYf6Bz2e+K+1fjPu+1UGZw2xg5rw3AVWMC8WuKV65VJ4I13aOuHRGfqkc
65xXy7mwMK7xs40kTKtQ0yDuYedd9Y5zShzceQ0MNQ+kTiJxJKAnninM0pF/h8bVXMNEptAJQA7N
5BHvW+N11dx4t45O/2sdZXQjBMiyGnuaxPfbwgDB+tLq1qmzWh+0wyWTy8XFbMn1fa7CscrvAsxU
zsKyrK+FUT43RmqbzyUIW0xOuUXWeyxj0u7bvNy5uE64x3OiYfMGtVyt7mB94pEXotOMs3pV9eLp
zmiNQYPyvPvuNt2+LeqdTNZ+9MU9AToooiE722UW0fCO9dfmkoQ6MFooK1nlpy1LBw5Qu6wvRKLO
E1eyZVfLTtYneZDrhCa/NW/t0+qm12Ydn0bzRfbwIN977qerVV+1dIvbfxUYFPZFg31iNdPFJK3n
gHorhvbsVcZ5ZCGQmGXExs0OMBoyyTIXk/Ft02eCrce0/6ZJH4plDFw87JOGgrMEaJwEvhl+Lutn
zTPb3uS1RdHHttkw/hYYXgF1nXFLpQgVTkaTNwmVRilOGADKga4kUHJCfKtM3qVLYfyP3Kw/uXsf
Bfcoy5SxBjRWAQyzPRyvirekIsQMjsazo058Vgs46NK5JgcYimXmk5m/fUte8xqjaTvql7niJy1q
xOljPYbjZr0wAgEICjHk9aj9MMZW9tbHYvCODr+ZDT+sjRcTd9s5M2Fcae55oSNr25F2ME1g1uGI
9zTvPGv1RciRJQpulGO7MLkCl1FAY3DznQbA6+l1atgSdHNgpTJo+FKUQ6L+s/LvausP6C25Yt23
gayWic/JtC9iXh9OTtHRhpkZZx5USxun6cDGiQtDt0dACF2B+jJOSYmNWwuqFYMh2Dl7u24Ggbo/
IEZJwrbxf2ga8dFFSid5VrPdgUXQyni177JRguoupHFNhzJ25GEex2tRsFDKYPzU6L1tFxuTFTms
ajT7UoBHWvnFWoZxhecm03+Mz2EMfhpVR/3NEMJbbmMvhVZHC8+0hNkrO54jU82hwwG1rX1gLvB3
0Nj7xPFXdgcWt7ySWFJDvxUXiDWqFC8c7w18uM0swnoCyVYZx9L5bowfdUZOzyCpVN+6cbvXdvLg
byY2qZePKZk+xj87ylx9t/v+IwUiUyv4wh+A0VS3vxYD2qG7HazyUw0EZoB2/bMAmW0pERqLZ244
D9yujxZQi4kbbxDyXkv3ZmHD8+aRwsPqyicAR0uJh5BAIwE5mNlVfuAhvCtrOzCNVVjbB0U6wvjV
j+27Dp4vn5LYLKa4z5yIO4AHRVaXOpa2U5vFuSxwzeaB4dIYSB2mZFrqfS8xuOagoGdVlCmUCxBo
sJRbAo0l0eJkagFya4/tOOddLPU+buQcG2XHxPYHbM0CpEJPJHb99N6Hk9LfN8NmT3roh+1lG8dn
Yf1sSVfUthFbfz0HUxgtRm71KlsH1JR8jEty26pQ3WIpaODkmO8tqH0qrrGKW6QRzmuNI8A8c755
Gss8YjvYkpIQdHckVBklsx0PHAR5RvoKkhBJ6HL5ajURGObF0VQ+fbh7mp8TLU+ZQPmzl+OC2XR1
5mAcdkYpuHx8DVp6WlP13oYZqn3NesdBuVc7xEoMSNvw2yC+tFbOta6q64dqwlOnfAsITVURuUB+
Gg4FTXqYoNme8EjBTes+KskPB09mSy8jy0MHB/2S0Z0p/5pKxRi9BWOSIzauIR/nhbumi09e17Sw
y72wh9yBJ6Bdy6hLC37OMkrqQ/pmUF9qtu2pdD2/xj+Cj+bYzWVgTKiuDOG8Q/dWTJZ1k45ieNiI
qAgcURtg84rD0ULnNcfdK3NYxuyxh3oRODBMiUNK3dqKjgj6rD4pFIJsUaEDoRVTVBMLsYPZQl93
5El1wyE7/zR/IElc3R69b82eCaJDu3Kj6VWqMDuySdp0tbnX63j8mCkATHltth9WF4Wr5mY0pwKx
VLhRpecxuZb90IbDM5uIrGSM9RKcuBJWQBHN/p4pfAjRULQblJBbt9k3JzNuuFpvAqWkWWG+y+Q0
TO11eLe151iGCdGrIlVeuaWYP83yQ1UYl832NJs/jbb2sVbjBVuCGgQpy1sUlMxnVQwkHdDIFeJ2
zDeoKXcFjEDzy0N+27jpNul8IsUjQOR67bkgeiJwSqbA1wQXJ5OiILEitcHAmIg6gJLNbmu3EU6j
QNCiZ0c17q6SUu8K5GruHzlzq14k/IrE7jlmnCmmIU67LCaweNonV51x/e6c901xOhontQPjopLI
mC1ueGA9HHolF24icItJzVL41misLrQmKHiDe0ILAEAUzNN9zfGrpmHD6tjBjIeYB6giKLTbVMiz
mLVgpfQ2KV0aL9sfaq18laTKGS2tjUNMedQ8a6Vzz8yfCWbd3V8BXv5S8pCzx3OdxuZlnz7bBbf5
k7jcCS9KZwESP/A9nJt7BXC45wajrBQ7zZRaBN/thh2ad0kt9NDaHparoi+DWeo6QDmsgVmLDvti
nxliVJC5hxdudOCozH2QwKWNUUHdlFP3atvto3WLO6W6VzUXQIaiAU5dantxkmFFGrb7yDbHuqQs
53Vhk4Q2ux9qjltGNGFv0W/YoQ1ngQagr1jEMfUAkLyO/b89x5o6cIRwl7AvklHVwzVtELOBy5Tg
slzH3/pEFISGgSQ5F+VykYZygaHhd+dMIV6itAEwnKtioJP91fxyyDgBresX9pq4zg91yYE9eris
0iOozKv5mzXk1UEZNAAc67zTZavdfto/yk4J0bGq+ugegB16H7bGVTXlOTHS9SmXsCiWN7ZRJ2uW
n5Oaf2ifK1f6GWhhy+lp47HD1ZjFcpluuaNiJapvbMnu4sUwge+tYS/rZ/8G42Go4jbNrk1vX90E
DSxSZQN0tD3bM35mTHk2RcFLV9/WtL2hqGNVq2+Tjo3WJ4yzHFKi5VnYzwknkhHUHSXxBPGBmJyk
kgdL5vjoFr5zKkE5JwOm9Wvm25KvHF/VQBPs9GItKvl+yrISeYYCeM4XcbHezCp79lb7gpkr4rAf
WuPSqSJwf+luGwOiK0tgMyzDoCdxzhc2SmRjR4YmYkc148Ktrvr2W03ciwMNzcWsjnJYL9zEzrmJ
H7e9Sa8kkUmJhsDzPQBo699HaHpyg/HDo6fv9HvZHJne4qTXsO+6WNQ7Vskk4nenWOJRpVe41yby
ElRIayGPbpMhaMLROhWTd5xfZbgzVFoafvTVvHQ5M33b+EaG4g+w2ey4Bq9Ry5y3WZfCaoKx0qOi
1qMZw5/CjYZvfMIUllXXlC2yzuKH3Qj0p/UbScuEoUYwko9LdFaQwxCrOvzqwFus+sHGgy39TSKA
8UcbDzWlOtwH5j9331KoWuBg59yQtsnC+gZ7g47RPiGO9HY2devdIiNSJyF+kNvcFw+svB5OaIEL
ejxG8CIuo1lhBOIIApV7TGuwWTGeyNucG3fVsx9TbT8dQNLpDJRVbORxtdfKAtZvLlH+tinZQ83T
h+riHlzG+1Z6oJqxalswHxMrdk7ToVFhMcKbgHygc0IYa9Cvnu/VvO3gzqZURRCTt9Ng24d5cwrT
4kvbbC7N7Ogz33mzDkZfvLoDAOHJOYpxeTfM+WP5a4icfQqpZr7sjZLhki7aoaFq4pzPYzSxdxM2
a/dFf/SFcyuIZ9Js1hRYICbkgy07OvPubz2ne6gLXBEncttwPzKf1uOH0LQ7UOSy6x8nlddxODqP
WNA9R3EIfKZcf/cq/W2i13MvZREXD9ZfofzRuVxQAjgrsKdn8pCiDIoPorWnfgLY8uFkQ8TxnrGf
zE3j4Ky+pzjs9mf8rWwe1X9U2meLXTz2olKHXufg6piRdyjtGvjviYJjHQredCndF2Uegp4lfoUX
o/vwGpBSDtaehbwgOJft1fXQcQx/4v/nmF9bSkeJRZERDsWtMHAY3T2QYZqBDUcxntZ8dpbjhF1s
LFib7bRfnnx059ydko9JfeVqenY9WgpRNzkU8JYLvCzmYJ87qmWSnbdWv5hseledl2WK0cWI7Tnc
BHNYbsg+fBIdAAsqn0ppLiEAsIbCGoM1ns34uPEbwT3fWqSnYf00mfVQ6vTF/MIWkuAYA/eTaGS9
LByyPO2NZWfAUKWV2ZFmLKwbst1feMK1dihZ4hqQlArcEDakyDU7fGAPNci2iP/WaF+eYnwpVvfl
VtlDMX6m2+qr6EaS69KohIPcmCmUQMGU4eaur5OiabNdmcAK8VHlL7tLRThDUNAxyqP6u8Icb/zx
KAE06kuNDW2QfwdAHEKDx6UZAU4Ryk88trKp6VesCOVVsAVekfMN5Hx2lUBV1P400iPbrC6AUIH6
6pyPkqz1BHW+yLtLtzy2McUMnqP6rvzKTVyrbrFDp/jDFDaS9u8RGjONOOq+MzkohsqEywIGhXHF
IzGhbpbeC0ujK10t14xyj12S1BqY17GztAfBQyukY0OX//JYmxT3AuY2MnRgog737jz0VqD/owg7
+grIaY2stRcMdgv+HdeBvF7/4u13Kfg4WNPV0QlE2MUN46VZiHvDCYSTzTf1J1atfclf8yP2HFSw
sC5p7x0qcsXQKtp/VSRw9Ba4wjcvH+8YzW8q/5xZzbCgo/zJOfkUbqUjW7cO6o2CW4wLoYb4w3To
17imHdYiKQ4zgvLUxDtGAKGiUrKbUhg3O4PPbDw840VY4qL4bqJT0CyCSvtV948MMcYgYVPi20+z
f3SMoqO3XN3aifUho5QJzQMDCUUKSGipUcZ6JTD6O7fJRSp74fj4zyZdrDcLjrlXylh3ImWRp57l
aX8dm5pgaPnQLPdhV/rzbc6CagCjDeEeLPgjfxRA9NwaVM0gHqQgHolkTFNiGy8Kvynfyt7YVHaG
8bbM/Qevkymw6J5E/lcDL5KayQv18dNMwpQUGrnempTpZNev6j96orx2sn9btOGtNb4Ts7/WSkz2
oOBIqKD1Dlg9ey0q5RiVHDyrKu7SMG7ORJKKXQqCVYM7v3+1WbFb+o+mlAezgaOUfkGFI9mmq//2
2MH/9dr5jGeFuKx7wmF8crJ3cs4HbSzZTAL15y+reQd1Lwb+PxcgqiapsrRX7fTb0bprwR2NhKbl
EsZKaXJAZDhno3sa0u8LWnb/4g0ppsMAC1c1f08GCYdv1Ztfs+1R5g12QRo1rItNZy8v3ZlGcm6d
x17SiasR5UT2MTBcZjwxHKc+/qRvxP1H4Fl3NK7feF+inxuREf2QC2bAX9pf+4c+UaPWuDvdjGqD
i7fXSSksF9KZ69ISmnIMQRhiDq5DZ2KSJd+tIFbYrw0RuhyjMqyAoYU5eRy5D9DXREnYnc3X0cAi
mm5skgXBMyb20dIedQiTwsmWo2n8acUWCgKXKCbQRf18/VJWgoMdZi0sbQvxSnUibD0jeJqSFaFk
MztOuJFYzewhdSXyUGwB5ZA2yCPE81AmeFtH1ogjt+H2KNo57PrYQyZUzYRUCSPk+LH+UgiBiCuQ
vELevJIgMLZy0DUtQqKOVWjmTzLleL9qfNFaBwnc6rk8JeQncAC3SsyvM8/7u7X8hC8IMPWN7TZJ
M28u39epfB8YdBcYjs5X8ZEjgYX68mm6v/YWMNpzkU9xaMwTdhkSGQInbVlEyNoAr45k0keT7ySu
9ddKZXee77yDUHOeo8KpcpVQdNTie06bCP85bo1AHWjeeiAFwFU2yZpMZE1K2zyq6YfusOEgfqk4
xN5JrkFtI/6V12xd6s13shK/BX6KEXcfdUcKEMvkpFGglqjUDpkkurOLCY9XL/SLkmZ+Du2re23l
+Jaozbu5Z/df+gb/v33o2fBK1hm6jYi+4oDgC0Jz0Nqdj5r3auP/YZt7U5Q99H+U5MFHCE3SZtOh
+4L8H91t/mbqWNo1vx7rwOSL7wU7YRfsrwU8AsvrDsYwxFBc6DG4u5552zXWBI21k1bcL1W0vFvo
zCbT16QT7yAmhw0aG+6Mrx5fI2WGCh2zrhJPWF0MAmYAs/shhpXbOD/mlbbyMqCNYcrJzitsGJKL
SKyLR/tcNz5Z0OZ4eI8qNGoNsWBQ2Kx7sA54HhSY1QbMah4ihgXdyGCpoROCrhv65d0323ilYk2S
3tCJulCDgueqbX6TxODB9DSpd8gED/rSiD3l50wItlvueF5ITliPunafCTdUGq+3ko3wSFngxsrj
byfU27oxqHjvnQ7kzPZ8HjaL81Un69cmsq95rD619tTodKpqFb/O6UIh6JJYuJxvG/vylPkoe8hG
IiXCszfaWPnTmBdWdeA+6oskEasoqY9jg8YPbjXbZVKI3A9c+L/tbsB4g7N+OHst50plMdiiZ5Ye
D2TPX/kib5XThIQOmo80d7k3z3XYyTuH/V5MHBX3AJm6BAsQvvneG8/Dtl6SBlQC23EDpwZx0lPd
5lHKAQOQlg2TErITC3ezXY5mOa/Gmecbr6rxH1ugrKhE5H+HpgJKHESC+Jg1nvgommSicfrUTne2
8mM6JzHonrRHWNUSf+Guy6fevvWYlmYFQtplyL8znsAbutDIS60hK7D0scri4drFfcH8qEO70VMz
1hAJPXIeOEEIj+FcGDPvub9j1+4Nc1XkgkQaVOWlZKovmo8Ro05ufQ62edGyH23yj8CItX07LCBn
630CjlMaNd8BrEVZ+uns+D2f4BVI7+jn1DMbbYtMv1ALRjKPaIGi29DS+0tLB1O/7HZbTBku79OW
NQij0t3jXoJViRYsUk5xQ2eXfDPVNRgBp6bhRuZRKnVsaq8OC6qJuh90uQdYJtqkU193mqvxgWkX
bZDaTsxoA+mI9F/Rw10pgR0rDz2fYsKlj2SUd2o1yVqmfQ67ZUAShYEBG4KwEzmr0RoCg5zVSENI
Gma9Gk7U1BJSaOwZUuBHrmSQxKD44/PNDsOzJ+49/C/ivqV5OUnYSr05uFn6SeeCqD2tDRsWyFz2
Qth74LU5l9GVFxVY9Mzii3YfBW/B6uBbpNhuIgJDoDjZN0dVfRlU/azzRoxa9W0hqkivumyeunCe
Cd6IVYNK6XkY24Db8fdtGk9BJnJ1ggNHx53u10CPVzJ7NqxlVMNdIYRruVERt50moiUtPgMA8xqN
VBVkhn4nM+zsqhryEfIHhWg9hD07naKPTOSH5pVamVPR/7V4XSnKwCEmoq2GMKawJ8G/arGjnZk5
CEx1DYV0Gu5dsjgWpojVUX0QcPg6Lt1xwBencZN0N9Zr2NWfXW77bc3nqSZ0mmb3XP3d1WLfMI+V
es/IfOvb174Pr4R67Q6cbvTPY9xSuKyPwO480cBs8dgHUPxm4SQbOYjh2Nwxbt/3d+S22BCpJXB2
VBUAVwtst9SIFe5e5vK3bXB3ww8hH+VZrFj4xKz1SA6HQBENPScFc+OsMXfaTaSaRYxu3wG1Bgb8
LufitE9UG0d3Wfc+Q3/gEVRLHS3co6Ul8RdLogt2J0xRiDz/0jbQ7dBYI+r0HyXJZ5OxrfHmizWw
q9L/sdkMLuVFgEyjHiLx2LFwp+zxQd+g/f2HGnP5xXkYKpXsbRR4iXsvgD8R2pqD2WJRd32/ZBla
+Aae6yzj/gZ0WwFcn+ZoXJ/O4EHTAzUmeWby60owNg5EM/MWqaX+3IE06AyFebO67b7ZkCnf642w
5HiDc+snBPrYZOnqFnh84ovhA3Yk9LfAcmGgGEkoyZ4L+z7LdwHfjfAEC6ljxuBJALu3H8JCxBeM
1t0YG2hLnlNdpxbFHk8tuH/uLlQAwsK7Y5a4697PkVkUFGqN0x4jcEUNTtmJwJ6fMyU+AAkCh0Ko
lsQXtlUc1Xa53hyKTAoKQhE8D0rVfXLdVBscWeilJVGdjtjAzFjMMnpzxFsujRfuKkfFk6QzMFSP
F2buSW38bGCMhPG47hzZ7c/k/G2r7xx9TVse6K4VDd/ugkcXG1Ce6+d28M3rsjQ3q+9OEkuSrtLB
t7VPvQsyRB+zT57AXg3i28iWkftV8pbv4Jhb5ru2z1rstkmEcExSG0HHQTfvH8vD8ZsMtgzT5Qc3
JmfLSR+9ESI78ENi8e3BufQcbxLZm2ROxNAM1VQH3EWLVDepUIROLd/TtJTXHrGNEaFFPzgbf4Df
w/vP1yfjik5zEv67mXrX60Yas2WAroH3Ziv2DRaUGWFfME9r2M6YmKIFt18PR5oP9R7fXDXMvzjA
R7q0mcB3CIHREl/iznqtcXC3colFQrOTza6nZy2NfkC/zmaDC3rhn2uTxAP/d6JEdTKp7U0xuB9t
p6H+Qr1YNKop9Tt5qI9CvqMGupiWSoJW9A5LSrntO8nuq4W5K9N/AEJ/IRIo4BET+tTqOv6vAbIc
81DqR008VfdVJc4CPziooSZA18du52phQ4iqjOoddHAangmbw5If320yzESsVnr0LEoVHaxkCPxr
lyAvcF9j1u3Lq6R9tFxUUo75HTfzeahfZvKqRk5KkqJemn5ozOAT8jAHHnDy2zTIt5V4pV0zHJip
Z/Ll6qE15hMvgbRL6iCgaiU7AWnk1PgnxXK27kY4g+4Yk6nfz4uS5ewUtE3/36Gk/SG6apGWJVZt
/+cFoq4X0/ZwX5hCc+rUsr5nC4jDrX4p8GetDeEmJ1qriW7V7mSZ+rUssbYUoCiFGnr9EOlrGheM
E3osfIPyUgaq0ajCxBbHzuBJVwVsYSEKJkG3iHAn3vJEtR6Twyg5oj38MnRCLIqgRsf2V/xw68em
5dd0IW9ryFtasJY658hEU16cLWYWZC+LjpvZuxp8yJ1y9FnsgaJ2O0T329BgHhvWe9GDTjmQADq5
PHgVtNZ111rBnMoEfufka0aHvlVdzAVSFsGigqvMx04nUDmXeq+Onb1KO/EtPFdHmNaHAshiFRQC
4+xvk+J0ixd8npQYoxk6Lb7KYEvX01IZz830HjzFHyk9I6AU4c6+KlFJop89Y9zM1wWfd3q0xsVv
CRqjSNHD554VAHSkzmwszg0PJqcnAxOsH0CpLyKzse9XnN5T0IsSMdQ8kPQPRmIUutKFuEaQlKBf
ezdDEjU4etXwYkzui5qcCtk95OzcAA+RqBn2Ph85//9jSucxtWZvqfZ7q387U8NyL67tj1HjjTbt
HT8aNaHdD2WLEpxjixW047HCIExp3d2l76CjtM8asAIIkERs5zvmi/3lgOSaqn8GLY0dagTh1U2/
FLrQqNkq7Nl3vOsCpxRYKkYJoQb07pA8PafKRkaCJA0iE/CeBcKiDvOiITWXqd1lSR0iYwNXHXhv
5wX5W8G2sbMTFfxG5FvdvY2GM4YSlwD9Yn/rjKp9z2gT2DLc5mt5K7vTgPbQo9mYQjxqq3iI4jmp
2//QdF47jiNbFv0iAvQMvoqiJMorlVKaFyJd0XvPr5/Fnhng5kVXo8spyYhj9l7bbTWi0s2NvwiG
youO0IspMRLQeCb6AyZXHu0jjSkSGdQ6ZXxB+d4YxNYPuot4LulYE6CIk2TjXerjjywmUR6pPb4S
2qi3aayfC1Yn+x395lynJc1OtCaZJx5eIg4RX8f/cU14gZE7rPXubcE0tP4xJ20AN5eJm8kyILV7
i7Gg1zhGS3vXj7VnZJrX4eNvCQ2YI+DVe6JKRxPwDNvqAXmCFLOlzGiaTBTG4J2KbpulSIjxX+E9
3Fptuk0KiZUbCmjWj9qHJYaLMkDSBQ3KFAtlDUUiwTP+bK8KfVzJdO0DAjYmlG6B/DbDx9TYCgLQ
do2Vlj3woTG9JvusqWVRMGn6y1DXt7adLloDK725QjYnCXZ+hPL2kSh3Je4PbWceqzk7Z+TgcR1w
nBR4JkBJSLl0aBl62nOwlaGShUH10nkt0+oJDapY7u3RrQAWJ1PBWrkhSmPc4YDgypVYlsSQoHIO
q77+6kemERzaLBTZyixGDn0WSB2bneiMbQMvIN/UMEFZvIq+JvjBdOUxRJx4yZuc55to1DZxChKE
iE/TiOFWpQXShrZzjFvHRv7UgP0lDXqQ76Vxi+mNEpyQ8GJH5MotDVvFp1VSWhusgbPQWT6wCAa9
BuwJvTIJCOiKrkiZzLjf1k24DYjmiDjmk+AJjzimaCOtnazpemZ1UI7wc8Zr0/Ln649aDDUD2VV/
Tj4E8s54FaLhUCh5TSgsBGtsZAoQBXUzwGgDNfQkvfbUukT8EWdi/o7UOIXaET2m3gcRv3Bqub0t
s3eqKDIm+guZwjewgVyTMUOeN4bjreA0wL6qPQgMW9d7iMeugH2QMXFk7Cq3iHmNkZAL1KEph+Oi
Gd8sUYXjo6A/0jg56LBWS7VWVTkRk4BukUBLSKB98i7EhImcNqS4LddhEG/0DIyvvI5aaNyLPIp9
al1hiPpO8TpKDYEtSLb8FiIRb6mwVgEHFvEr14otgGIQSszj2zKxOpUnpmm8H9dyQG0iHaRIxmtg
7+342UYDruzimir6Re3zi9aurQL4OoNtCh3OxDe+88Qk8J4HSxzbiSvKSfOvgJCBkK1hDbxthmEX
5VRc+Q3RHf7hy8ixF4ZggBjGMcIw8pVIW09RFeaLHyq+U0YI7wG5uuzqagqvAJyZTMeKrEUGG1SI
01SyxYEtwWXFOV2ZLLVm1IJI22kHt4AMmf4fipritEwPi/kNiIHBZZwYXrL4IqVnAT9Fr6vraDrp
vJwf/Q4bGZpkQP6JulM0GUzDvGsm9JADF4xH4U6vaZD0E9/7MnjJdPuKsNyOEtJT0CSj4eiYYE7s
8GCKMaXCfUrGNkktAtrLS4/iTkNoW3LO2XLmhTPiPEyN/XlhIjo4aWEUezm1a4UjQg059ZXyviRQ
GvpdoJcfcGHm6hk3fPtSEocbnsG3Bj3DE+w3OZLh0NS2qYqJFlgoYlU8lTVqtG6nJpCj5k+ucd5u
eYeVRxMvdj69GHL4gtjvlvzG2R7XLlBdMCqProMlaoEVmqp1hbxismq3R4dFpLVFRU0Rt2Kot4vQ
gs0D5jo0RwDDtS/k+0q276Hu/U26A/3DG+BdCkN3qWtUNQJ5rJzsGePvb1bBdbzGY08hWXim8SWv
kB+gpRCX/NNvmg1tX83IsHfO3S+ig32tMp6ubI/onAO0sB4+AuxwrCoElVT3vppXWvoTRVCAETTp
NkpgBE0T4ahj9Nfh8G1A4yRnK7ij3GJbvOKgJ4o1+iB+Xt8RnKAjPYT3jcOTzGjlJ4wjopKIa0Ma
DyZuSfiQWMrZmHIoK1C6s8xsF9edXGFMCUOqzldbknaiJEmSVL77vNwwjpy9A9sLFxRSw1MsGAno
riG95NvhEFysgLyMKLkHuN5wI9eOihPMRr5C22XrPFmIiTXSZaOSn76S9toztVrgHPKGGJ0ltlNv
TmHGFvWgufGOySg+2pCMurDcyjLxTBCzTN4lO2HN/ohylIcmlsyk4a9QrBJ14MxsSAysrmlyb9N/
ysxFG2KTkWmutB44Tnxm5QwRdpJJ/UaeWoJZUTG2IRMgvWxyTdy/Uycf0vM4hDDsrYsEW2+crbOp
k71BInpv6Stjao+2CdHqUAIwbQgXHbjWZ6ik5IpOxkpPBdOqZGWQR6NNl3nP4f2Gukf/lRCLOHMx
gbpzLco3NKxGy8B3esHQNkElwmhXqOOqmd5iGHoWk96MibMP7UsLPDu2yIhjwGLnu4S6lSRjBD2S
xvF5a3AaaJq0wjsjtzt0n+hjgW8zWlk2r29VRo6JDVf4xWZQmf3aaAqnOrxUOHwNRvVDiTvoPLOK
wJpoMkLKkC/YlNT2s2K4h9PfeGID2cNTKhkfVUANlz0sXUDRdNBAc3iQ49rPrXVI/rzSNa6J0rab
BAG3IJKMlpTrcmXl04YIoo1GgpKG5nBOiEEi0z47hdWXzXQC7Pl6NO7dRJVXHoP5t2w/QYEKPgDO
udS4y29Vf9Z7cdZVCGlFfwmT8YIMbRUlThkvs+nsGpNOZA2rlCW9HBkrjMNOHd27Hvx6vInphiaA
U5r9NusdSH/HLp79NDpBzSCsvAcIGuxgekxy9mzJ11G0Q2pIjE9IGHKM2jh0vYyG2S3gks+ljtMV
tviMeRB6pESME5Csnj9x9IHWVqv+kg9pT2u+GMMtRIPhYdRZFbPLHGGNKzDawU1tls9bRqVqfA1L
cElwIfNhkwIs6HxlEy7k2BaiDiVhYFs7Nf5YUr1PNmlxqHLdFuB8BTgl30sEkQz017H6mbEfl5UZ
f8v4YpLJ5oz2h9peBngDkkBg+2i/Q+7Vdt2/MXftsU4veWKYikGftBfFd9qKXVOytnR1r4JPLflJ
sik8jAwS8PHgV3JIMlbvhrGf0/w4mzcxAlCohxMukfOkYBUnl0psgqzZJiPGXHjSERoutrcNync/
pqmOPwXq0kCFqQo9Wx7BsLIbbFvGumvbLJnsvUybo1T8mmJxzW/l8Z6Erl7dwgbEg9OnA1P+EVTL
uNX5ghDMfsbHAZ2Bvb7K8xlMBPoTAm+mkCbNfkRX0yJFj3g5of+zmesvxb1SNCuSbNCf7jB+HZFz
7irMl6HPJCmT0f3nO8WXtn2DNYKerkDuWfP9bc8Z2DxZqg6Gww2z7V5Be1uzqwJ2Gxgq61DfRiZJ
1oBmIzn1K18nCbrfrTaK3mFW+UeHJ7PgetEMpI9CX2dtt4a1Av51g/F6pDf1j7BUT9KQ7SX7Olnd
tU/tW9wlrh5Aq2K0ieyJXHjIKFXqDA1CvBFUn7LTAbCFuB81A7cp4z0OmQqKCLLlczCT3WOGZ/Md
oM1WH5RV6pcrKiH4SfC26OUldv9QQ+UlspQugEQe+Da8b56MXRp73dy3u6SWt8V/q0lgAVmAf7bb
UMOwxeQX+NZQ1yucctx3ekXEtCg8kd0qqFDCf1UCD+6eKjPfKLGHKmRLglaHfWWa5wpok3paoPZ5
gaYDXwrL5ls+fpjGxe8ImgwDvFSFpwEVUPXemyAK+PLkVctXsbMifxPweFavE76QAusH3a1VHBH7
1umz/Oz/zBrceEYr5yj5d5WaVznrbrDP4YM1xXwldABTLbSazOGMM9yw9qGX/Vg0jHDn0WwROhG0
PLcr0BfPSbxoX911cRvkxDqn4o0JFZ2R7ZbUBokK3iTDmUuAakr2WD6iUEFwxxn2aRIAjsd33+MU
6uednLeHsVIOeJk07J8JNnk3RrtSPeRokwPLgFdlXHQC2HXbOAdBcmqdDq2kjfUIMbQqr31jl/NP
MVKfZJelmJnn2suzYG/l342EjSOLeEbQExbtobbJPWZ2kO/8rIZvSmuEG0wpOmzda5usNAfx/6gv
8QVs63sBd99NT12LBDR9H//mpmG+oCNHPqH2GfL3eQIOXeZO/ZDfqOoaRkJFU68qInHkziT9Fsq0
6t5tvSNoUT0ALCczm+xMUOXkYGqbHkoFz21o3wMYQpnA7N28Z9Q7qz6y4S6gxoiIsdPzna79K7Ti
Xae57eLXOtTf0i54Ay9fs/AS+nPEmbCgyhYpbYYDywjfFShNGmienG011mwfXtB/P0TEl9geCxNI
vnFW3vymvhr6yNYJqGFSs6qNT4ZiILwb9sSR7oc7CPFGQVCxnnpUAym910ySR33k00wVryYzQkdX
EHLCL2u7dAGN0AUi4nHAltd0gSQF2MXW14KdYmi7tBs9Hd+H3zD8lvDO8fHDjVPfBHDcglov0TD4
xRrQceYBfPWB6U2LCzFYBRdC2pDIUhLk/pkd9DlEIoS6u+71vSzUvZ1N+14q9jPyW1bhGnplrJWm
8Un4HpdPbMEZMwlBwB8woe6yjC1E+UVDGIr+GKQdwNJVL8KDMVr7ohZuSTJ8z+sdfBQISsL41PCs
YRq3/PSijLRYqX5NeJM69utWI25OsNZ0BoCoVxtlka5hHWte9aC72/R2YG5oOA3GACRIxCwPopwP
NTnSV1s6UnE0RAv6BNpiDlNsuPRMOilZSws56RGfsReSKKRDrMmD7DgoL4b0FEyjJCK+EK8zrTYR
3VTOFGo7k4aDqau8OEO04lKPw7I/AcxoHH3/W2azpkwGiRoYXYW/g00GmrHJ1e1CrEidhWu0Cq0V
qdCU5xzlpZJ5OeeCDaCuhs9KuYIrjf+kOXeSfuoRlxTwpsiKdAXcFQXoaicI65G36Yuqoyq1v0sj
JgWKkxGgAtyCTVd+yAycBpTriGahwUNFTN0UVhYp6RAg8BX1sTsWA6d2dEkQv4/VT16HV3YTScdC
DkHjioTZz2iIT6KjMfpRCmA16L9aKgNQIQlySFZqKyxN751OdI6BGIbLow+YJAwCFuutBYQWPifu
qh49FOiUnLMKM1lMq0+WrYK6V3yRvb7CVbG2H5O9v1JEeUkQUcCZe1XCsvzJgPCQ9CHPT+zIDXvL
RWhauXOmuL1PhBulFMVerXGsl09wLB098mau55MCt0aM8Vn00KEEFA9KcX042nzhmThqYQAihpwQ
+FepzJ1JJk8KCZxgcR7vwkcmbOMxx8iV6luVUSuzS4ujMFISpzlac30PAGxWmUPPcJXh+lKnwcJW
g/rcZxAizL+YAIxfsLY2LO3zUgaPXO+EwW9DbI4jOTG+qTjACIGorHvbMdmraqV1LKhwekNGf+WE
WHXJImlg+kTwXEeGYtRf29jnPap/ZySqi41+STzksDmjPHsdCAen4eSaqDYhjkpkxqLtTk2RHgWQ
MJI6nJIGSaezkBfwym1Zri85cBWrtmW5rgE850mxA+pB2eD8pm5HSODjEvFlHoMcZESOnrA2tjLg
GtBFkflPhVcEOwAUG+h+/hZYCzm/mEJNAww+TBlkbGGTRXUQc/PSWGbp3a5/IpryEV+DJGgh4vBV
Hwgs/2caLxb7c4VRqg82oW6Iec4PiuTO1vtswVuuJW+GsaPxu4FoG+r9AKYFCa/AVD7a0w4IGuur
rTJ8M9xSwbSNOR42GG35xDpT2TXlsGoZj0xj6E5EfWS8jgWwMqvZ2yBJ2vkz8r+CTHsPmcXa6T3N
IGkiQcO2VjyMDP+biB31PfTvgcSmpIqvwCeuejhfh1C7ll8qhgCRdSd7wJKXlg4jUlwW5+o/JXtb
/s1TwuBaeJYvewsiqWgkcBPyriETMU10hvf/9kQClhgaWo1KAwbO6L8FfbdjHYUhicUvVpFhrffS
BTVJfM0L26G4aVE/RVzmHXuHiYWPiuV+3jc4cwlO3VeEmUWt4RUkEjZ5RKJrXAHlkxebeugsEczL
A9gZaPztaV9WYg9XRtb2BvafAKSMzlepoP2bUM2MI6/FyiykHaIVS93rIrmkbNHBAZxLbM1JbxxT
Af+G3fmgnC39VpluABc8jcDGktg9xrFXkAfef042Em7SSJGElbdC+36MNdnBSXA3uEom2fHBRWtq
i9gUBgYo7I4pgbAK+gh42e70SpJhlm1IFnDzsXFDhvsNw32D4f6oojxPz01JJBv7YBZAU3thuOWI
7AGueaT1Z5E+s0hPWPjX6pomzkffVpssrezu0KNvQ0E6Rdcgm66K/B4WjIBnwmktC8nDdKAtc0K3
IhhJhvM+Ft9SSxhenywFnVH2HuHlmJR/NDa1QYgQumFeW/quDSYCaT7AW3KL+rVGu2WATxuhntDd
JnRcy1CSRDMV7SOrW08BhCLJGaYs4j7455RZjzlNDlO0pC53k3Ku0XeELJh8YCwwwcLQXmZk1YwX
C22sBoYvSSoau+hiUWXW+W/vIyPo1G1fRoRztDSUGO00e1e3MWKE0quOkcADUPzVz5CQ0wk7WTRf
A6KRIT/NpKpW5AYYE/JJQit51kvcGTHOIdamff1sIDbwR4hR3VbZ53BkzobpxRS7GhJ3naqXZIEi
XSpIAO1ELbtpJXNnbXu7R6iM7IjnauKGm8DGMjVD11U6UE5WxEEI4tg5CTN0Pfi3IDP9BQWl5A4Q
A9ry4TUltLMHmqkivdEZIvfDsMUbC5SxqSpkvp+D3LuLsHrAf8Z8bJiHQ0Rqb3sKhXHqqu5IET8W
Tiw9R5CDakKQarUPdOqs5CLFIdSflgN2KQIDr4jULTN/9IdAz2fGpIL82lJd628oekLmynG0CawU
4sFllG2yiEl5O3UsSiOfClhBqTgBA4TeR5IFV5Efo0dgBSxIimWiUT0rzy5Kz0wiT6GiNIlA0Bmp
yuG6VreLI1WxqeGiUwF+mIPxGCbZ2kwfy4mHVBbXekOyH1FYRDwBHXnJRrROzW9KJnWVIGujvWLk
OGf6NiqQtnWrgjdiRkPRbsErQl1i3BKgOghYtkqMQlFsxLnptQRzt+MHWomV3sMGI1xxcPtaYitU
/ylaB0UE8lju2M0vc5l2io+WJvZt7aMmvFldwz6YpvJSJGhZ2Y3oM/dOSWS5wvRiyayRA9oKDAot
ySjRuFbg4w/YzE188ERZAKKSVTRyrA8CsyK3ibSE+jIUvpMgjTKmAEbOQbV3GXPXIUBxWL609HoT
mxmGzSCR/J6dY55tFehRi/ZMDRDIYqzpWANNfHIMteCS8Kg2hgw1TeKcNJ4j/yoNqbDZi5QpPvny
e/7sWEK2jPiVS034wliz1cYBCSLEny9Cwi4XTxf8J3hwwzzcZuR61NqNNTnHjOykU4aKvtwxH4N+
R3Y3emG2XQBbzrGA7Mr1AOOKQg1HGeJJrLyAS+uRxLFsPMRIK7ctZqQOtFx1mNnGL7/n8ubo/0Q2
XDKluIjWPhcUIwkVJFG0FubbaloNLDMKOIgj95/gXhIrNeuZCAlWDY+6Ta8GPXEwNOAx1fMs3aUa
hS6xI3xKZvC9fB5zRd0637HLE/S419AVj5rCN8NYa8GlItMcI7SOd23IkwvlbRu80QOoxNLk4Wq5
VfJZWtXUn1MtduWMT4kZ51qCKhtFkRdGLBg+VUUn4BJJ1E3pwqsgkc7oNZc8jzdNtZ6L5lHrXmJI
9qScnP0kXaekQRuM22NJ84jA8YAYw0hdJ8nLFyXAFwcmLWiVbSXlEybYoOeOwYcpNvJroZxhTs+F
hRidjCggBqHsluiW6Oo6a9zbGECk6UQOhWNCoJ64OCXm+TkfAqOILfaiol93KIFY/G0kusFOox8D
oQOyuBjGFdkZIcWM78l48wuuqot+ZFs0bpFDc22U7ypgkQbE10aX1xa7ccHlNVgXDj+ypTqADt0d
VvgiyqpC7F/RHa4mI1siY3AIKFRzfJFfYH0J9crUou6Qd2briUQkNGUNC+84f6rlO2b5IO6dJRRD
o6sDPC7sz5wf2fDtQWGwe5XDc4fjUoftwm9o/bMw7AxoU3gNbxLXqkluLI9WEzsEtPT5T9xcdf27
o5rvK2aCJfG5iCX7G6IoRzbIQSdfGskcM85Vw/YNbiquCgGDGK7fUAq8Fy/giZjw0hEpZ7D3CpoG
wVkFIYWntTReddotnaLO5Dhk6Gmw5JSPgujlGt2b9WtiZe2A+6FRwgw4zsyIClZbpDHXJ8b7rJ96
V36fyaKZQYgGWyofpyo+wO60Iwt9jTdihlpAZwDwKvOz0+xfm3d8uxdNDO6gc5qq7EyAdGEspAW3
XiXcuyEuVeu7BOzQxcdZzvYKroXM+q5nJBiQGFtqWRShRPBwoBbvUsRYj34FZnABfHfQQuwv83mq
vQ5ZjGBBaeMSXb6P0iNADoDnaR1kBccCRgV8LwnYMsemQB46G6WPdUu0P0Cy7qzmO1k82k47hmN2
DLTnYh0IJnVrz14KfiTCQZ9QuX1OWLRtrdyb4UukUQxzNHZSi2UOuF/LGgoxtp8WG0BHzNHow0h/
yoyXuGBCx+oGmAIIHf4qC+/RCdXp1Z6zC1vra6Aqa3Vx+CgKAuLAgY8ZUtxwBqJRByK6bPerA/mL
q2mg1ZTMI/PJCv6MRrBPbiEXt2TPGACVqzSD5UduEXnf81uieguAyiD03OdmsCfao8RCGyf4utHI
iDbHa2WeBAeqbOevPRAxrMwh3vKc3bZq/cQhdqKMEx/n8rWhIbKwAwdk+UAL1NC0ybanpNauhlUx
NAuuxksZyGU59LJ+K0p48X76GlpI8CtlMbvvksHYajjwKVyitOOK3yohS8bcgD9uwRiYnZAkgbR9
mDNijiDEQ1uyTlmRXXZUdeUo3WhSjdzYt6gyVNT/QgOUOWtHjGfHEgUdcMnG0vZajoDn0VcUbxYb
mK8EsV8oLTqNbYtcItnyKndQIWn3xsAzYsq0BldKgUpQcnm671k43YfA30e0GlHM6pwsmkbA/Au2
5YyzY96Tfbe3+MSIgSK1CSm2P1+rmYkjT+0EdJXwz8yVCR65BPSzg3ydS/zJJjaIIXHx9iCI2hHl
iX6hf45uZ2TP0lTJejBeR+Kjyj4+ivmtKyX0yAV3CGEVJNwQgJDC5rec2GTGWAY3JcYREOXKWaaY
H9BdIQjWajxvhbLCK+6Mj25MMfEHn+XMt4NXqVanTWM/LB5Y2QSekiGtM1xLrTfWULFcfIwJ6yZj
kxM+nM0WY5BxU9oJRJstszo3xafSmdolTNUVCmTmtuuktkAaoTqYSFzAntORl/PT+9lGZnNT2Jcs
VTdRS07FUK6hUWKC8yc6TXMPnarQck8eWjTJHQMbzEEq5yhKXiPe9yE3IJU5Y47fHp8S+wMmkwTV
YBfGtTOM20YJj1RFUjDe2NKSFoaOkOtb3nSZ5L6kESqZwO14knJWkHpS74UfHDjfsszrUBV1vKM9
sKshZUpyYamEY6PZl36/b0BDWC1BZeFrXsr3RCvWgl8SCBhjekRSCoFXKBj0JQSKMEPWCdZ4iujU
7NwF+mHjMlyqdpLvPCXo3a65Lavrjq6Uy56ULjYoQPLsbxrZNa2618MBsOAAlImF6p+X8GTzfrZf
/rsVxRdd7bACsgumTE8b+VhwJNdU5xmKun4iz7w+R5Rsswl6CylyDv26zYtthy80A0vTxn9AhDNk
GPUnrrdGLBFRCLEVSkS3VfSFDccmmqFYU139kdob30ZWHqO+dwtTY2fru8uXEDe/2C1WImx59eA2
gkDEkDddnIN2XJkaBDhY1A1jJdvEhpE49ybW3YoWD8kky26AGfuomx8KEkZ8MeNEELH2iMhZbVTa
KlJLMnuA1fme598l5MoAhVIl/2gGF1n+PSzN4YDltug/wzgFJ3uZ54phGSGnNNDsEXfy8suYl6li
R4/FB9l3OP3IS7RTdtPKjaxOeNLonJvlfpGceSabimzC3FqJbwXJY2OdFMTf87gK5fYSleY1J71F
oNOWsBvS1qDVomgwz1b1VfKTIwas6TMYWiLJmEsxsQ2xUszjx6KwHYIjygcARq+N4ZWLc0Dcpeal
GcUxUk2kZq37H0N+zvZ2Y56iJNrrl7w42/SRnYbX359ZIps7Za/WXoOgomNtNrI5SyWPOEoMLPVe
zoWnYQr6auuNdrN1bTtgphn42cQCrNTGWMnvbc1wt9tpkb4zMN7HA5Ifbfv/k/sAT9TEF0TzndpX
61D7wBdRk8YAiaP4MzssU/ShwZvdTM9olh+TMbzW5JMsAGNy0fR6Z+PO1rHZlc+ewM7/ImKVbZnU
770srTr7YaraAZmXMkMCEQdk84dlDDZqr11Sk3q+Tkb5IEJsjq3XAzNbinUfW/GQbQwbdWNw8AnM
CcvwJno0PIxda57ks0QxKIkO0C4bDGtcmwxT0atpEtOSdiMSFR8D+uwx3hrblCLFXCUWLSm1SSvU
k+jjc48hinDTM9wruUBZoGx1OgLAEyUn9i40tG1cRbsSZ1LAaog71JmbF0si0tyifdJ+p3A8tOrr
DNFgyopjrwxH3VCOMeUnBEUnh/6kpfA1XS2DIaz/4yxd5APkfUXmD+FSBIKPG2ubyJi/saJ1fJkc
amM0uoydFQwVepfjS8YZJnB4HVvCmhA3BAqvG9fUtI6U8/yV9O9zeGNYi9dX98nTZc6DHA9nUce2
WmwIAeSm8N+RySTvaOuCypuznQFWHsbgUjpeqMxqpi0SyW5VFCLxbDf9ibnupgEh0jVwGId5myA2
HHicAcHCkDGmL4X8G1snjNXpfkX/bmBTRu/OGHzXR8p/cUPhSH2tM1msoicul9eAfQxWNXW+d1Q+
bmuMTv1iYYoxxB1lZzDFL339o/pfzAYS7KNla9/kkkYv629mLF3JumaC+6VoN7W82JJr8hTpjOFy
2pQJpUWAQ0tiTlJY/GJ8QkNzWKz0ZCnKLYUCmQ4xJ0To1gvMoep54EjLpRuYi8x90E67IxgExsGd
AbkanxTGoYAToxw48Xj9O/QR3fSPsy+VqSGnv5HHGmneJx53nEC4WQ6D8sN6kWA/XB5B52k2S+Uk
uxCrwh9vJlyDxbRMX0FNj8WHLGZNaR8UaucyeI+q5rWOhnv1arEDEYFx4ttqYpxpyJu1WLfEMiMy
gRu3oJSC8mczky71RezRn5dwvxb4D39zVsCWtIwLh72JuLyA6ZWtbTJ4muK9Y0nTmReNKQO42Eud
XuMBecV9cfVE/7imt5QnwiCCnVPNAprJX1SNApTGfwFjObTcnB1vuuEF2rTCUFBh2BftXUvPOU5n
7hbUGuvlAOW0xxjxUJOPejEqkdAk08LIMhVDyu5lpQGvwrYgsCwa081XXdyHlepYUAxg+NduMl79
EmHDiiVB7dolGg/MoxpLgakVXjuxKw1YS6WPAQt9SDKFHp9yAozPKj9OG/JzkkPw4cygIeOQPCcA
hZn14pOeg79y2esI/jvgeiQNU7giymHPW+AblCGuqjUbHebZy+ZdMCiTSgiU8N2YdxEY2jRrK1uP
HeKJtV3+adah6N4ZS3p+6HbFQqPk4ZfISvFsUM88e41+BGFUwf8liIkSPfXvmbr+4GqddBYK+7F6
8hz7GBpllIYOBO/JfujvaWU9ELh2BTrTJL2BUwJTuuqUKxliZJcjBVsec7q0rLnl/UtL+DuDLnln
/4sX0QrAhDBnEI+6Tp+sW1XPMGYBSdDzcV4fCuxxjPlBofVW5aKLp3rrTLiQYHSSj6I5mdNBCUx4
+UjT0IOaK0gOZMZ8pwxdR2Q8jMQeAZ9vtD6LDVkX/D9IzKQ9Ndmj17ZiU33UzJGTd5+Iygo5ramt
ZXiAMA0zZF0RNmwyI7TS4JVON0tN6Uvmoed+aHTtP7hkbk9rl7UNs+elda+f+H0fs8t3+Id/uXTX
9hYNBSVRDjyPlDRK/j6UHLIMCd7D+i74fGRDJbuMnDgmtSSJA15w03NWcW9hKM+tg73FfEAVquis
wcq/qEn3BSeKTSzhQNWMMs1Gb0Bmhf9dKp89hVvaH5lrJR8Jrs8u+eIqIlDRB4YDb/0kpJudoDsh
ILnnBQXa06nE+VUc6g7M03QATRVLXm3fSc5c2tJJfXJgAQ9f4Tlp1wqZD2K8zEF7TUVws8PxFp7z
RoB4OrPZvAykVGf7MgS4KF/Vif5F/7ONYE9UtwcAEUwhjnqg11w37OJYhB/LUncG1EMJflnTbaNT
mAOUSldfj7Z5Qn5PjQ9yAC08iJZUEpvWHWRjBHIPZpBc7GG8NjwqISqeZlHxYDRPwa5MmasLHvj/
vbMMivEW2Pm0hupwo8EeSZpuD1dSiyHULL59zjC7JVCZEmjSvCqt941p73WDCGbBwK2c4Q5vuMVZ
ow4LfqCoSJrzAIpRp9QoDNKGighdU0cQsW5d2QOzatymQtsQ0uZbT7mdXOaNdWw6k2Gto9pYI7El
LXaleowA3XzhiYWxw//oUKQg88q5cefiJ1RS0vSSY2RfmlScTFU523F3GXv7wp58wkswBso1C6xr
FmlXGTNEsfblq6IU24GcxoyrWfwfICwBECYN5SZjC4m+3LKn7RydLKMhU/4OFkbipLea4M1npi+m
iJfnfOZVZs7DRAi4L/ptzTrX+XBSkbHZ9V+yZHvqwICYG4VYXKb0QlCnScuMVYJUw2WOzDe5sCDw
huCftArFzOx2Gakm1yFzupGJNJQ80Z+G6IV5AXgGH+sfM++QKZuClzoR1qJa7It/WaO9y735tuwW
RlxpFZmz/JGwgN9gaOrol+rmu6SWYv5wWpJ+r1H8kCw2fDZUZhmNRdUejbpFJ5S6CTa+so7xWWEw
QLY0QLpI+K6WCkKpL5M5hwnVFyUWOUnxV0oAlRwHJ3WOWX84+I4P7XMMWN4yuBjncq3R2ZtQoDIo
UFAoDss0ubN+cy0jcRoA5GoAW0FI0qHD3soMESa/TCCSqodr49Egao4PzD1p6cyDOWanQrTnZC1l
JtkXFYmzkC7qxtXQbQf9cEhn/VCjRZ8YKZsH1PAEWgbgq3O7WrPn6QhEsT/sqHPiojiovsbrqzx4
qIPavzTgn8/Vm3RUPvLeDWWIcQjLUlJ9JB7QJrzMhWNCLS2RBqHyMKN3PeLk7a9xYri8O/Bzzfdg
zUY0uNjwYmA14xDRBiebjqr6UwTyQULVwgImZWjZjVfZR4bnb3xE6VL1EkTo3i1GQC9WtIuHYzZR
RC5pWjH+zcYpRH5g3NI2fyGW4lBnSVFfCFrKCw4EkmVh1aojwVmzchP5Z8WQT+Pv4GAgTzSyT3Ju
XkCjCJG5D8L8Lda2u1YseqFV7QtWLGdzBn3rA9YlV1Wi7lLTY4WNgqmWtHAv+BuLmigFlOnsKIaA
8Tvj1mstneHCfJF9V+IVn/BcG/qrSdCq/43Wi1464QHvMs4m/RlwQ7X6KwhD+VMXu5azv0xpi7y6
fiYaMy+N5jqQnFZ7nZl4IdomBmCJZdjPZOsQ37vPBef5zNLD/27sJXGmW0VsR3ATI8JVRnRR12jJ
1tX+h6fz2pFU27LoFyHhzWsYCO/T1QvKMomHjd/w9T043Wrp1lXpZKWLgM0yc46J45MLp2bni/tw
2iOogg7LrZ4ZLOp7IskYHBFhS9lcVCaNOdoiUqwVsgtL3NPFpqBYzKJfbmXf7N8tTze7RGIuvPxq
TXmwZO0xcLs6zXib8FyMLlqQFSCjXwnfWj92nAzxthX9LU0jAFF+yP+66MhwvEfLg9BfOpSr73Oj
3VVueI8tjBeybcBGymsuHL9POnqfCDojvEOTCVG9r3AokvTr13bvizshBVdX1HcjY/9VbRoxkX+z
ZqCgsw1t2/MSNrT0XaUyHEzHuPZ9e53j9Dpp/UUH15jX/4xsb/Dc1LEDVcgqDDiXqq95l5BxSuS9
SciLFivJpIt9RAspMcfws+JkXGs5EzMc4AA2XZeVJcCvsJMHl1GqEZ3lD9FTV5NjInQ7MACAAx0R
UIxj1yh0WA2bNqMpUBZGyx2ZaVyDbod4c0rkUzL9j+SRrMK9CiOZXJYtQJsJuLk1vGXL7GUi328h
sT3ITfTB5cQO+EYmRAQYr/DBZumJL5WauP1z/BxfUFTRGP6WMNZMoLF5B7VKp2gl4gFRDFJCqIMJ
KQAPtQqDODJ3pqdCNfrWypYGJiIGscx/xqpSkX1of6CZdtlP6P5TQhpSQ/lIReIn5hyUXYUgzY/H
X2SQaEwIWaTM6mX60uAPwlIGGgFZQ3LbwDEnZtwBkGr08QFtzV53TvvZOodU6iRJ0B871mIt2xky
hAas7HQPaUHi7aaKTJFE35US7FNC4JWDNIlJA21gIvf6VD08M787BQBEfTeI7mINzgkBwZDFB7uM
T+Sh1KhWNIwONCO8aoybeayPurUqPMLBIwdtz80Uq16tfEFShkdShks8xsgzWQhYRO3i3ZVb65c6
yVU4Nzuhd480XRTMfEIaKL8tax/CWK5Jax3J6Ow91q7tjMHU4RFQneHJ20DM0mrPZM92kBVIOvi3
yL7Y+kQBy+qtnbYVPWVY/jHbbzUY72xJ+3Ifjiip4/Yo4wqtQ0Gl5p0hu86Xvqmv7FxKlOT5pL6T
DHiQBvoJTX3v353UuNWttk0qKEyPmaSnv+/Oq3aUVfR7MpBVm5QuKn2AhZdax4c4HYoV9jMCX4sT
4XonaptzzqgByImbfagu+jBiWa1HBpdYm7WP0BIfYLjeTbt7G7L2QXdksRIt71WpX1sZnvFbnCwi
b8P0n5bh9xrbm6669wR9sR105eq3RfThSPSh47J3hSYx/5M4kpQPYy5udjPeR75bPRvPOkDqjjkl
BIFb5yYrsIjptYUpw1n78xHeHJz0/Bh+LbLBh91Gj+G4d2z9kETtoVhbBb1E/XjwDEihjrkv/cu7
FF55oU8+GwK7o+uv/rXDvfwo599uycBGq9aBzuNqyU0gE+jLiB2u+ZXS3bzfpSVPe3KIyEsOmVYa
3NquYL1X3GPG1lV2Z6XIktshRM186zz33Uymj8KrXhl9Gl1h0rwSmEhWrj3VGcekW2+A0owY9wXc
zSxDt5phLZ7jQMMw1s5LqKK1jcb1H8x6W6snYaWz8Kpiwf6JkK0PmUYNm6AilLtsj8CFehSGkwF0
NokHKDy6H2uBVrKpYpbdFa6P+RZf2K5qVLY5+cYE6V8v3hDOQNs+0AITC7AUOD2hvxZJTSmygwho
mheP0A9SxJYlWqGLwjwPmZdaVz4D6Zoc+/JBeALg1a4It+VjKSmhw/gamkYdegm5Ffg6lA3PYyti
BGD4kRURb/U9OTVBRv9x2N66GvNjfGqg7Bqk2sRQdhcX1Uh7WpA9ZOHatGLtv4YAKAd00CBV2Jqm
ne9E16VWaPCmux54GoXtfsTztNp7hbfvPUAA2aIK8zFn5En1bkfNh24ln7kiPn8EW3n3GonhOh2n
3S5Teo5bQsbpaysbehgqZBRbb2MvgpZRg6Q6rWLiygGHCqLXYHygGNxzT+8xvyu2eU300i9aFUEs
uqICKqSDNCtiZWQbLLWdLQp+Yr2treJwGndYPJRqX0pgHckqTE7OWXJar7Zhl2/V8quixWFaPTc8
SZGiFrRlZ4FtzbmfRuuPaWf7Yq4RkvV7Zk9kaP720n2YvtWo8RMsCGh+TP09Hb7BVQeLB8P40VyE
fDXvP9GYxliwWUdeiRVlqK3jrLrHmElnTTc7oZF2OVJHvJCMD8DpKCpKNQb9Aoy7do2xGsVRviuY
pQ4zv0a+GHz+ICZfsmBqLD3wIlkcwpfSu8Py1GSyf2YVIlnlhzPSZynRkYSb5ru8kJLbo8vomW84
aH2QFot/l4Y1lQSWrwsFLxNqSZhGdNAewOh+NO7VXN5MMtRi6BWiWU71ba8BbuCa6anb2n0+5Tft
PeO/6RaDFtmdpCByKXUO7V9knR4iTMaLaURFBbGEHwxVJfhdKje7R73GwlbLi6NL9BJ6YKu5kdm+
NqKEwLHoPArnGIUECqIzFlOytXiZDMdDj7gYEYXm3ZVW3qTlXJTE2bvdvhcGQ2RQ2OuRob+LG1Px
+F1YGs0oLAEsmOuZFwOVo2Qj9VHjlhDqL240ELjOgRZoE7m8YevGODBHGdpjObsHT2EKD/Za1dyd
jRE81fcgSwPLqimLqhV2ib4N0Den4WlA6r+bUZlhcz8OMwBUvPE6bd/QvucNV9j0FjsVem3bjzD9
Zg6BQ9xPJvcTg1S/uTM3D8LfaWiB+7cvVWxcrbq99QQ4OCnkpBGnfanC+RvvP3HPoHNX9Re7vy08
06RYgEEOm7oVc8v4L24TbMTTmb1/ar7CtHpmY7aRPICTUb9O6WePsaLfC/nZ2kzIF2Wdtyl7sa1S
bds3iT+5F52wqkeHwJ70F1fCufqx2uzsSf1kg4IyLpJXfhwONVwxG+JvXSvnYnYvblgTR7hrqvFW
8aMn7LG849OWfxGGKewn40PCGcHTBdzYtIue3sicIQfT67prFup58y+EBMu1wrBS08mCeqJ1ZShs
bwY8ejHZUJjgtiaMIyigq9b4LcXEXBZ0nPeraZEqouY4NcnZGLR7fauYxmnIPvqBosE+LskOY7cX
DsFCJkoGT+KVwMOmRU/iKl4x3rFmcl7mn8x4FzL8ZCv+9dWIWwW1J+tcNGCfHr99HI3ntoejl9/L
pruVYrrKEsEA80fMdZsm1nwkEBp4uXGGkEfmzsgwX3wLfImm4Vzrob1qtXLhIb0Rq0VlDmDb7KqD
TvdSXwiN3Dg/oyr9AjvPYlDI+eqdypL1/wwKI0M1pkwtYIlu+q6YBIuk2i0u3yUCfCHdM/VThLgn
/MP/VGlZcunj9sRBusBFVCKHjAXj2U6ByYJYgBLogcFUGQGqurNvyUEU2FziLaFa17YDZ05CYT2f
mvYX9cghAoX+3hevHny/Bb4/s7E8YMsQ69oZsQVC2Lc+GI3kZsKUlrEQc/3aCbchU3k44k2ZPmFR
Pyzzq/IMYPsjArT0EqfypHrpsauqQLW/ASeWpECl7k1r33RINnqfBWok2d7ZwfAGD+oVYa+dNNy9
UfVONOb7XJebBD6dnShnUXnnacIzRiZvZIxn+O9muDYQrDTx2tuMEEpKVjZ3o204nvVrmbEtLOaN
91WP5p5u2wQYPlWMmbn74sEiM1XzJ3gCEZvYfgLdR+dVNvaO7OWV+mGLw+w4x2bx8QIE+ecwzW1A
xCkj/PqBqfbDIhhX6681gscm4sE/8cNkOzt72WYRoOBH7hrKv2Dz87LeajGbzHwEz/gH5Ncj9KB9
mM9BQ/xHlKJZ7aZVV4z3Io+uqazABGR+ippyiJ6T+vAo5gD8rVqBSoUI12WDzQa2yJTzz2Cze1H8
OMa8j8G8IGe3mpJVTu1nVI+RMIUkA8unb1mcTxG9a/srzoEoxMnWAIKLhLDDA34piVpZ/vuAe9m0
BbVe5hv0q5766TIh8sxntYw02OiyaPAyut6QNUa+jpSvPEfX6CWbhgKgRvaQbaZ5eKE/0Rl5gIWp
Zog/5c5G+ktBtqR8sSZeV+xwVcqFxI8jY9tjw2hrJizTfvkJeH93CTmtK5svoaVodibGS97aKNDp
k+WJXzVi3YtXlZXfgry00ZVa2Y3LYjljwfIuoxd1ZKRAfOkYGYvoGFxKk6AGANhbphnS5sDhyyry
roXOMRQwUflI6oUHicur9g4av5eHE0jjk0D9B2jsEJ9P/rOKAdt7UFjxa5dDv+1T7W+6yDity1j2
HOuhR54vIwe2SmM3k2qxjHim9SCI2psydJJ7at0FkLti7ZRHh5kvprSc3yiVNcAq7Fsu3IpB1c8b
OZCq1a+BtI1T8hJsTtxpXKtDd46Gjuea8YeMp7brMUiTXZMwwYNQMHCG4lZfdOEpngNmVCt7gbu1
yitlH8MWJmOmRHQwgy/nK03Uzwo0T4dkT3AoVwiT568yjB6RlmDKTI5VyvXj9jjDcQpiJ8Ttonv2
Bw97XHibOCVDLJp3LgiyAoGCkvbc3906qrSvYRa3BOmaiMGfKWBFrZeBnhC/JYaCVY48jDF6B6vY
2Rk6eAgIIC1y0nKjsnx1S5WFXf5yc7wQBycXtxIulqJ/VfNFRfk1x1CpRIo+b02i7cltS+645jQ1
DMQdEjnQTy76oQjtkCksmlz0eGtNNU6CJ0n21iLySUkMm0v11KT1qRmt4zJQ1/nTdH8S7MK5NwDJ
VdnuCx9eZEnCbQI/DHBps7Kdf9E6pKxI1szWzam5Ed54Ibnw4hR/0trGd4qjlnDmCm1nMkRXLD0o
IeCWlqsSXqw3U7eVKw9rosubE6eUhyq1MhJ28NNzXp3nzjuH3CCqdiAo7dyo4dr+bTUM3nUaCHZa
BSlcNei0Evk8OBAvrg8hWt8xNXZkMEW7ut44jGeWx54tj6NhPyXqlgHBMiz9iaf30J616LM23x3C
FmfsZR3/HzPVi5x6b+FA16IK9wdwtj4O6qZauQ2XErnnHava9Kwq5iVJ3fXQfrOF9mP2SHV+7XOI
gjxJnAWwx+it6pfAbsyYZGQt4seqQtxmQKEajql0CHwu/XH60STMLECndukn+tq0di17qv5PZE8n
Gdisl4gEZQtJACK+9oLVT95sUjLfcpt1uc2UkDRaWo7Z5ThmLzuig0mZp2md5Xd6FJgfBABsQpeg
yVLHYZyvtQX4hisvpzW6OtaztL4s1Trqq4q9raJXx4KGfJzlpcXWiUthXDwf/jPl0zzQJ1NV85ux
X4VbmMu9TbRVhAXcamqqm2kRP6Jmb9ZhcSeHgcnY4BfAUjjccvHIfJRjCDZc8m7EcvI2nBZswet2
3Y/tBqwCotuamC/9ZDS3ir8YOcJuBRY2OL0E4VXBgYC+HF3PuO0a5SiWkL1d3E/XWtXOYF4SMqEM
zhrF2ak2sAqbKmX2J0yO5QL1wqgxyX8FK966XjvWhwiGfuOSns5EafFcwfdCzmN/FFdU+R4HF5cc
ok5WOTyXkg0U9xoDuEQDr9bkCcSHEpIQvENzzXVomifSviv91rR/9QGiL2F3q5kJin5CafqF+DkG
TYl2fLXiUJfxhxnu5S8beypTjpw30+2bFbnAhyI+uRb66ZMh8EXw8xMyH/oCAiY4TjwCGvRj0+wO
6nGI9rZotiWZthhQ+ByO0p4TX8n/uL9n3gBd/pS4fokg8ZH6grFS10Z2a/Vthn6nRTFMiTqCsWLu
sloPEoF1Da+7O7Zcw+a0r0rOqb+zbawhdKT3Q6mSAQSdA4/DYnVQxl1MB5jUfmpG6xapk7s8ead3
SBEF5HkdwROeFpkbpCxA94d11mZXkf5dqp0y/rHGswObTti0rOrnwD/RKboSns1W/K+42i1ZVTk+
0e3wj97gnjMXw3HTbzjZMCbwVNRAxs12i96TClJdGfyVjGDJR8REbK/uO6Txhl28b85IsqCgLqle
R0XHOZp+FO5qB9qSr0Q3yG03AAuusvXUPpfHqB0rm/RXc9axRUQUGIdlgbLTKWZqCg0kYOzgbHUV
AUpr+ec9v3hpPbW5BaOvnzqcW6PNYW9ATKAZQUw2WBcrD/0eTRj262kFsHml14f5bZFkxFAlc+7Q
kmeXjAz6qXsG2h0OYjgG1rjTcZ9LHrwNv6jwNe6nDMVWvFvzsab7pZEhN6uQ1LqxeGYq6El6IJxQ
F/CD7fy3Jg3AdgpkSzR9xRRQSBDRACwAdMnbzLUx6lSzznoulpULy3xyjVvrW4eV60M1VKv6Xqdf
vBJIzxq5mhblWowW47UMSvI/oCi6J3Z5DykbU4NK/qhNgD/b4Vu5CVoDYW8hw8QOyaTNW1OSJewc
KMPZCuQzaZZQVszdjvwpG1c+ZD9DTQGhk0RRiIMyaAcne69r+yizzVgU9+IJkrERD5f65lnIYUuf
bB5ragB7uEwFFG7vLmeCmJosSO/m76fB5RWqSMKPA9eIIl8gdpjcoMF/IsNmQ4oE1p/Iv0OUJwin
aQKmootBH0VedBr+4Yxae7A5ImVjh5E/Z8fGHNaqSUCrA0mNaLhbaJ+phDLru0jqIwyPrRq+epR+
bDoo0zzJeIP8XL6+/SH4JsSETaSnNJRaNoFzEKMu6k6xU4ItQOAJZP9TvukcY23zylHW8XbHOYBC
SvCgMMdd/ous3aM2Aba50KVG6qYN8X3/bxo2aVa+bjIyVbcoa4t7PRa3mL0yWSHhht/U0RGDQFBv
WGZv1e459t0WkI7OodjiRYfnX60dmynDF8ZP2Dcn19w1GQiM5BKa3wVPIyU5I3y2ul880P4pzds8
EJO9yg8zMX4WVaU2ngc1DwA77MzfMZFo/zRKvZqsjqWp2/bQjJ4w77d8F76x9E6u57t9x60GprXE
JL5RJrEmSQfjf37LNs9sg6ZZ35mIdTBXHAy+D0hxVPHbAraXbX73pbayOCpS5satna8njvdYec8R
7MxFcs25rjsQtQP3SAnyoSTiQEIGIx/0EE3xPm7lPl4q0no4OK2DZijTVmm8n9FODqROIeU2AAPC
7J//ri1G+Ca8pGOEuVDI3XJZKz3bGJYomH+ZRVmbp0WhM1wFADewu+IugJWm09c43kYM0YAHsS5D
mltHFAHIQoJsEy643AifJcD77pmIPamVoZSbAhFRT8MfUhg3hBFF3Yf9gYMgc61ny4Xpqn/wLO+g
cRWdfudASvXFKoRZnqxiG4wt6zmNbkFBTKruNOW9CSAG7TCHHRLEonw78tUt+6Pn2VPFDaak5NxG
6I6/bF5HfPctdgieDCve+AxAoGcc2/KeIrpkYQKqcxna7BVB2PeqI3eLt5RXxSMbXUInpRJq4fZd
LSJbtD+4UEByAVQDsMFJlS1fkq+t49fItqphIsp4lfdhRkR3HAHSbWbeokl7hPQ8vJ488hFw9Is2
6Ml5x31kZ9cBNgdb/PLMocflMNO0TNM7h9M4Mr6m4zjnd1aU5pvXake1/Kw4ruk+IR5g8wL23mM9
06h0yvzGS8Gz1cOWx6fjsnLrZmf/tj/Qk7n5q5HWOgQpLtdVRK5MxAzySpyolhz6htpSOYLMgxpC
O5ZsUAJO7J5dK/lg63DKALL0PKenpySDqnnEhSAp1znOVXcYIF4jOSQ5jYEQMCOGQirloKNUfkc3
45HY2cHkjeVueQMHhHqcX5mv9urZCyN8W/XF435iOh0Tjz2Z6Ezs4s0bQmTDfy3OzC4BzkhGNZMg
cDOoMzN40Tj9A4nXzGiQN4HrX5grxpqBQOvtPdIRUzU8QUX3k2RLwmZe9H4EL8jE+sOl4pMUYb2z
PK+bL3Jx0dYn/y86NEh3ljhV3yCLx5HGJPyrN92LzXBbXNtav2mluWFYwRzYwoWSir+z1z2WHMIE
8QZEO4E8C5BXXZ2KKD91hgtKWC50T8Q0TDTRQmrv8ZivkRcbYcsAjeuX5YHGREkDeSFBXjDn3Sgz
GbFOv+m7tTJba3CY2H4sAIKhVHwXebjbOEEuyp3OZRJX3o6emobXtxgnTmyatXRbl9gjZH6I0mkj
SMNAf4RYCOvrkrtX6tEmCnsU++Vz1uyHZZMHMz17MhMz669VoBfio27XBkreQG5exUq/FQhYoqR9
hGIgqUncvCK9zrVx7huysDjDi9Q89Fe7f1r6r5DYWHi6yNt89iy3qWxuCEykQ3bM9AS1cpj4/oiT
c86rHIqmdo9QtMZco6b7kGn/aDvjjuXTJEWR4B7nYRDPim2MM38NEcP9JOQJa8fsljtCN9Y6oCaJ
f8no7I1SLvZwcRuc7K7jI9LGTaifYtPYNyS1JGTTlsq+RDoWYR5JwfT+FEMYUBfv0sILVFQ36FKD
gnGgPbTBfxmRQVXHRwbCZ+1esEl2jGEXxsquQYndqUjL1PSg1z14crQvm4GR5tLehow4l0CVikCV
InurzH85qXTW+CZ4FWDUHo1CHJXRPagqCwIvRTnGhPvENCEQza0H5bYgXcEyOjY3LewkhIhV3Z+7
DJ8dawJzDgNdlYFO9HOvXfQ+3czEGgt0BTEaRAN8vDHf8yoB6M4W38JFVJ6VCsVPyViKgRBLuuk+
l8mzS8TL5ah1o/o/H7iDwPDkYqpiJjkIZSX+yWx+dlb/VIcfybU0W3zRdyUhY1L9V4Z0CZ3fW9uK
3GGjKGDf6Zc+j5ig5kTUM0mKkYKZxDb3DK94JtIhYGm1XNRmuHSw5+jxEAhAf8eZfHIYHB4sj3Gf
O1jhtg7Dy4SoSXwGtKFcVTOSj5puUYE0Fe3clJ1ggs+e9yLJEQcu7wUo/lJiVrMw4LEMInMmRvIt
yJOYan0/2MhfunmfJuDh8nbfA6tK/jp5fk/ZpMwIbmZSF9DzDioCc8yPKRC3gbS8kLlRsVf7z5zl
YFvxbN5KhK45RjJgzscRN9HkE/A6TfV60TqIKQ1Com2spAnUZrmXRliT22ZAGpesLDKn2vIa6U4Q
E5I54ipDdC/UNwwF0v4ExuAOSDkBqAdD9QdYc4XlsvO4Gzx7rRowlEOeqMYu/TFg2aeXKQJDE+KA
XuG2O3rn7rAsTYHJ/VW1Vf1ZaRvr3H4itiDq3S2idSmQzmPtrk5js0vw4zcetSFi3AGpaCNJobMC
4uobrnfWX0LiowXLp26jZTf6qrL21Sc4Gyfe/P617BzPaSnv8l0JP9HuI8BpV3ylhmS8zD5Ns6TP
Yhu3j3F5jIhbWwZdbrN3YwI+qlUUghZcd4l1aMCguLSCNlCvmVPpGr1WHtKNcQJtCb0UwZwZXcko
v2UNCkDUXN7FdQEnmtp1qPLbhEYxUy5oWjx2cSpe4QFklorL3nLhm+GaxxrFZvNYmzYHCQPK9MJI
cDe4n+R2mA1aN3J1p3mZC7sbhCy5CUWfpaHCn4VelyEzNOlAJX6mMYHulO9sC9Qi8xmFA4Rf23Kt
tQ2yLpP9AbnzeOp5uHqkdJRQHcORKAVSSF3jNADQzCP3kME0css72BqwDzNVCMnAbPJ5c5SWus7e
z6iZMEAf1A9m2Usn2vQNiwCSrwF4lZm6Z6ow/GQLhgqYUac3F6aOl1keemt8RjYBokvSMDKb7lrH
PKE6XJU0Q2xrMCfmDdtzcW0yexNnbAXiZjOP7AiA5Lf2Gm0KxOk3L0THlK86giuWWPvKVg/RutaK
XTMRes/9EdnS77XcTylv7R4sSRcsFGZ05mE0rKI/MKA19lsFwQfeoaAQ1pDzxMMdI8dexwbqtQ3W
xgSxsXZnNH23Uu8Ge/qm9Sg+v6c+P0zR0SFFOgb9qiAQVVUECzierPuiCrIXOodK/nFyKK320NZn
RRcPR+gPXXMfkHNvHhyRkgAZTyWboDq3w0rhcrUy71aSmWFa1TVz0gviv+g8aNYxBVw1kAtG0zL3
iB3s7UAUXmXtLFT3C7I+6UQgKw4HGqe+IDFxmO92bl5zGBSooxYw3sJFMbWSle24VkbinUbrDt59
s00BvGdI83D1gfejMQ6+LqgrAXNJGBSK129b5O3lYppk32qF/bZJjfcxHd+6IX5JlZ8Xj9lKYcoX
1lfTZFwF657N863EuMB3aLGxk04ZV4+KAWdim1sP93FUpATtbKiAenn3EvtK+pTpnp0Kx6PirIhl
uVRTfRs5yKCA1SlcLMa7doA2WZJyFEPqo3Rp3ONsMExDZ49EGX1NLKBiEKetqUdNWofaQeuBHq8A
qhYN+k7r1D0dxwQdCoZ9YdE1eKZvfcsWlCpmatdG1+Ose7jljB23XoMURAUomq2clKlr2u8KwgZI
rOBSYGdokahUb002eUodkVjF3pJdIKwFRAiM5FQbUfK6GZoNKpk1VihdCRGaw47SJM2N8BtyaKUO
nKw9N3N6ijC3slegN1APcn61lNM1uTtJ8f8zOPDe9C4TL0NlQ8TZetToWo5WKDKgcHdKdGH+MmRY
WZKFNAYVjbVqyt4nCgX3ISNPIzvrGtxqCBk6zbkG3oOGbrS+rVpemRe4WnlwNHTrNjF2XfKq5fAS
+FB6ZgMqs1WEd2xjUmc4ZSTc5YHw5FEp1xAXcL0/KgS93G63EBUu0oXMrK6t0V+Efl6uvVRxsG/Y
G0nxlqWPlLcMp16uTRCrGJKA/iUse9c2EgJSt+B7OekTPrZN0W+67OUz2NymrC8h8gtdOQ5mdE+H
/JF6ybNIMdk5GX6T8gXE81UhpcD02/GcTTDndj2b+8DU5arJUKsM7tms+nPauX616FCBfY0J65cm
Bn1uPupWPElCf+K7iS0yuat/Y1lemghAi/K9yCm2ljBehp6/jHjEutg+poh5MTghZKOLKP8SMQDG
r8ayQ6iI6fKgZyAwEg1Dd0vYW02jh6r/QOICUUSjNmxo+zIMwDDwgXvQ1JksX1RCcqf81SnqOqaL
gFKPcZlcSq4vbcRIzNBN1yEKd3LH5nJnZft41+7JFVdARWrKfeFPTIO3MSzx0JHhYyRLVPUgVrPl
7VuSrJiH7kecAHkmt+OpjE2204R1QuMCPo2CyOcxSUNzVdgKGEBjB3YsOkl2ZKRbDPVNzOGXRr5Z
sPJCcehbDDfJtKe03BfAs6CiVsZ5cG2SKf+XkjqNJHgn6UaS+Qsra6QYk0tiGsVYXB5mtdpqor9y
2w7pbfSMK9L5qxLEoYVQPQmLd7vSXlV9VTmkgGewL931DakxGoILE6HPPPvjKIIQvOqw7E+ofwi2
L09jaZ7rPLsm7LiIz7FynleSzGEQTQoxbVBrP0T7Ni9JQmnNxnrSMjbQQW9266ZONjaaLh0IWsTg
ZMDCF6MXWdfl1YKCOoQgZkiqtmjoxuQkOxYCnLWIUlr14FCISU87avCuYxViIwVPGqunVnVPRk09
uvI6cGVc8yZ/ak5i4moXs0bVbVN7Cmo5wrIryYFiHCR8kwMBqOtJVvqxtJRDBQmfH4+TBdTnYurA
1fyfqaObIacobP0NCKpJHSSLKKD8iNZOzRyctUQ32Ceiei8EoJoYwg3rSY17aIvwFvfmfYFKOtBg
CH9CLEU2+Eq40YbwIZLftqAo/IItncrQZYrB+uH0CunuMb3TEGziYwpkCC9ziMG/vdnKm8Tu1+d5
0EyWb6cy6IVG6+CtxtBhTYDZROc2YI2ZmG9WhWna8wIeOs8l2bD3PnPx7eGIkjQiA2izatT9FvKU
gWOo65VV3DzsNPbh+fjg9BMsk2Z2LtP4EtXRlY3wxAqnnJcgtbPd63fOt2Jk3zV0R5vtcEjj3JNb
TJrD71RUW5QtqA3bBVblgdpKD4nLq8Iel+3XEYD2ZLy5dXfGt4OQWaly5hbzEaIUusvsPFf62cGU
q8eQofKc8Rus+OiqIISqT21FcXLg8ERelcvoMVpokhYbaejd6Bx81RkD0lsCp/p2CD+qUt7pxNtk
fXTUjY7m69NaxDG8Qe5g36NmfogsYBKA3a1ntdkxGsa3S8KEIGHCntpVneKHHwZSd2Nok2tz/Ey8
bjOJz1aNOZZZlszMghkgjKZ3NKR3NlwEX80iB0xuWPTuHfukyPhtKO8cRqIguCmO4elteuZKUBZq
qWDRuQ8mkYTM3Aq12hnpX1CaAQ/EqgBAWBdshGLUk78yh5SrmWSIRENA+1p3NtEumkGHInwHl9jM
Uq+hs9JjXkjBUIuFHjRJOyMtjJTMK+lV+PeRAbaUdzSfhpv52DsTTJzRVwHaVsAhxyI4uRxJ/c4k
Uy/JaeJQKlohbufyj2BRLMGZxU6DLGYN0exhie6OOZ/BwWKRYhl9mvgcBz6NUDBk8Y/RzvgzRfBY
p0SWb2bqrHQ7WeFVZ5muDb91INAq5swUVJyK0JK0tOja4Ulh0+e9d+a4heBGTSV9jwiFcGCGwaCk
5pVi7K8pDhkll1KMd8+lMipBJzOXixuErGwSBkO+nFR/sbIskOlj7tB6dI8ecCODEMBYwFI/pIyK
cTZwpFWsowQQ7tZBaiqJqgFeUc3IetCmJOjBpVIGznA26+rpddajIH7Wa6s9Xqv7WOHdxGONME4F
/95Nd4V5f+g2gWRJ10TzUaj52XTjU4lztBkfXjj58BzQqyWf+sS4GycbmqEa0LsxHxxJVC0GmHGZ
gbD4B93UQA/DElqGtDxk7+VUThED2ppCQ5CBwkUSI+Ifkltb2lu9aRgWH4wmu3V9dBM6RvdOXM3R
vDjlOmzSIykHGDT4CRwyNTKatr70kS+zb2lPxSyOZhYCsySDvvVWUyAFYZykkCNCooWzwdWxyulq
P6E7zifTb2mNm9xXgcUgpubx17H+7QMDD1tG6KsGSQIP6JzBJ1oqLZQi9k1DWt8L8n/JGbCxGJVK
xGNdIIyXu2kfa2AmsobMEOhF0NSio9pm/51LsZFdyg45EosyBqHT/A7SeHwSzBVyToOrm3+QfwXW
cI2SjcCX2TCTgbuU/K2gMpQEfiQO6DwxvSlJ79v5L8tT96rX+vlD8rfYfKVDuiKGWovhUyo4+tWf
wlB8veKXMP26izdGkz8yndNamsQpga67SUCC3Atrdwzf6sZ+pVn1JDvd22ppH6TIomcD8Eh/9/Ju
PX4JC9RFzEBzZW56M94rfUQzuDJcFZRNv8EfcOqJ66SRIq+1SJVdofH4OlcnhrBHG5lEjhVJJ/I+
P6OUsZXkjtvubiXW/7B0XrtxI+0WfSICZDHfdmDsoG6pJds3hMOIOWc+/Vn8cS4MDAYej9xNVn1h
77Xf4BCx05np46T7XjgMXgWgTaaMHijlts9NNuG0HVUUyXsaNcXF9lvuPwyC3anDDgdTSa+MuOdN
ZiRGTJNVweSLGaVBE94mZ+xomHL26UDNqhd9/WlsJhfxgZOZuGyAZcI6akzwCXg3Ni72bizPIj4j
fVAsJayMhvwj/VIvJG5/xL2HVAs4a9yEKlLeGANdJ4IYX6rBr51dUKPmbaw1/G1Su1WM+49k3Ub6
9iaPxX3qxEF5Vopyhk+aMj7Oh1C3mpA07LBp4lCbj5E0Pegv3ga5vayKw0kTRzfrH9suaH9jiIku
iAsy+kicrwz3r6IaRKU/13Y+RK0HrFyuqOOWzJsCIluUC+9CXCI5YzQJ1ujc6OWxRV288HpWBDMn
tlsmCSSIXxA5oh1qZZf4U5VHMsNq2WFhUoCXr66+TEv9apNz3F31EYbvqr0rOHz6izWjAbhqZkJZ
m7va4NprHCwGEUdIFJaFgTBDlaKC9T/epm6+oTB1C5n1uP1qBAvulM4FAUuKVBDzVQdjD5K7P8QR
i3yQMOqpJCp+JgoUkuK68FyNmZfawcokQH0AoQYtxICd6fV6uQ3aT7zNSHXFGqaydW3AiY0aheuR
TpXt/9kE3NgRzDmo0WmZ5ZNho6wz/JbtQwQIEo4Z8wFF764b6pypvGYUFMkY3UodUmBnsBje94PF
r5p9stKp/HUpMzHRSyLIMyOIYI2ZNcUJ241iM4Nq1Ahygbw8/QQuo3b110a0hZ9v6S1uAjQG+hth
iLnX6qaL1ITLDuqogDqarjpKdTTvNaEFKlssJlH8mmhJmvI9gutKAPD/xoZ7lYhmzEOmjG+tlmef
DYiv57NHj6XheJX56NQ9XKgqHexnJglGaW2euuNL4Amc9iCg9TvpCV7gA2AoizoIqoZAGCSS1mX6
hH4JnhPLzEOmzkxUWzwNv4GKsOlVb43Nbp2yAvcOshrANnl8fKG/4GJPAKOx4q6pztiIIiepkZPM
FnIIxGYFu2sZRQgDe5OoLHaqRFFV0XtVLy9EEtgdJs0MeuQZ5TvUlXCMyKxDFagcv2uJm5rvYR93
5ucBUJRVzaeia5DyrKeJqI4MlKJE1BjyDzM54gquATZZuvCyHHI8U9FK81TdmRPIBTVLqvMwFNeE
MQmsLrE270Y1P2XQvRPQQm3s3gYa9SNUszedHUAD5wbcJnyIDRy4ICFEue6RGUptMM3OzlwjXPLi
h8FWy6vQu5psoyI2g3CnpDAmt9oEwdgTGbA0ZNd3lx6VP0YQCWcseY5KgmD1lXF2xedpYOF6npPt
UZP3kUTDM+EnL2SJkSZBI8AWo4p76dO2kavjBGhMX13Jp1pZStS8Esj+bPU0NW7Tf+d2fZpahC4w
77BI9WRsp2wI9PFBS732o5cVVOJkhisf7dqc13rz88LydSULVNCH/S5xDlRbfBqy/JlZ6wcXuyz0
m1J8FXgp9Wx+l+wCROPyNvsJCuNMh07HbH6ytZBIzmsBDTXq1rdE1UJY33Wbv+8LyvSRMEnU+fD3
AOZJqJc4Ly5wEU47vUH9XKR95Oexl7F64csyzA6U3yCV6ZAmkApaJ3kZXU/UEMipfyRLd1KJopF3
H8FxnaqrUmK8R1Q0kPdokQoWfXWzEhqU+5PortRJtyliWmkWbNZyZg0zSjQNa7eDzZ/kHY3UnX1p
WFUsRI65UOgewVgk/xkLxQpQ/X7+Xr+qXzHxp9ofDbI+RGxyA0zdw3osNSXYQLbeWC2zNjqzBdOP
BVjLafzLXjpEnN3Oyh7gOW0gG5uwwaWZSSCtybMf0kD67rtHX1c3HNk9+xgOxGa+xxMGyprs0auU
Ni9THl5MJmRpCGXIzYUKHVP2TNBus8FXRki9bcXBzMlQwV5jiqZuxGARoCZQB/I08ZRCnFyFPyBC
JL+d4IifgCsgpHElka1EnZNPadD+0xPNX4mZ0RieWYRFD2Pnpj8SZKKTCHp185nE+yNARVl/CeyT
CyFIBBUTG5PsmxlDYQmH9bLHDoaqiQ+7EcQAVuFvuJJ7bW4MnzFJ1bks3mNdeqBlM6Caxcz/lsbX
X6PPTO+uUHl7QNKGFacMJMnovGfyxRAWO1DyHOt1AmoZCSaMsDjCjnub+UGKc1+0jmVir9h5NTY1
LqJcg44TR5GVtA6KI08XSIGTT8McPwtd+TRTzLPzw9qe6YZ0aALwi0R4/LMp3a0kwL390qSwtRCL
u/YkOzb52vByUn+DmV/BR2WDZ8ANnT+UtMGHAb2yHFmVAZejOqmZCRJNhhBpniw0GIyF3MZSj3tP
XOioBbtMPYtBOe50fGQUNjiqY13gvKqO/fvSx5xA72vjz6t4TMP2jo7XIMOs3ZHKI3QQknKS6DC1
NLPMMpU7d8MGnLmOSXNMWWF6kSI8dSbFA+DduPKVIeIThr8I2+f+idgTZVoWUG3vczoosA7gG3zE
24MQz8eYSW8ygOtIQqojbuVbbhAWk+jEuTtAnKIsMJQZd7rpmUnt7atkcP0tJVcKhnbbwy1OVsGQ
p20f9Z3zt9xDTNaF1fXELn1hl87zkFO3DVGIITnDmM3L0GWrL2o+3ILs+f4Tct1pzNHzE3msXAGv
6yMhKlpYY9rKUTdKG9xX1VloUMzzZPLz9W5EJLIkEaPG+EE+MJV5dOxZ6yfT83jwdSxHCoHUNhAn
Dd9Zz++z3Gjr3YmwasRgenUUG305AWrIUAW03lrmCd+dJFytSEBkeNY6hKniYaVqUCCUbI71vWjn
Ny46NrHkg2ellyIpb8ARauIqF8cUVP5MGIF9xk6ATIVJZx0/85Sn2rDYgHCEAqva+Xi9ZDgmYTFI
lsma0tfTblgrG8sDUThgENOMBdQ1Bk1zCDUe0D0wVT+xj5uKj3yZP/pR/9CN9UPRq1PDdlneSKnG
TqWZ1tPc7EeT/BAL0k+6dHTJwdqa5IgwJ7gso3I2MaXK2DDpmhkROjKfxx6YpfDKsd46sUfgih+w
l0q2Siqv/L/A2eqxEKVQdJ9z1H2R3xEVp3G7dRa6L2ZLEhApKB6p9DVm0yM2ntVKNL09f0WxS3oF
T2lGB2CpO/tqctmLIef3VZKeqw0Jn8MmTg3TWGNc9JcgxfNYqB7+YV/j/0p0y77aS1qy33mBTgka
IoQ+HAGlawGRK7pXD8hJ7S5Yti/zhTogsiBDIb1E7uhiqyi+ZqEcOOkaqiHBok2CKroNWG/MM3A6
R6SCO5qsH+myBEqFBbMn4T0CO2NKjglBnOCjmMBHQh6248QVSsYRMoPumKtI1qHFswpKy+OSL48R
APe+QmA1OMr2q42rVyxVH02TvbPYiJE+cUB/KO14X0+ypNyK59gpbDuSG8RS02J4pOElA/tkMLRF
9OXUCdAxZJB7FcZ4BbsKytuw02l0RhnHIv5O7kCN7KdT3VDypi5RQ0wM1lo+yh8oUTKwCtBnkLNb
NCkIBvaYoUKPkL/aTksGxq51qVjPMECgZd0+Vc24Vs9bDeEkA4PFl6Gxp7Exeufr+xRFqFOKJys3
rILAY/kql9/QDh2TCZ/JUzVZncOjRr/OA26d25/RgSZALvENJ+bFXOKzwtxHVcvLDm5aYGyOixcd
QCZVB32AVwDBNZ0w8NKNxrvXV3J01t5bCoQYvICekXeMQl6sXtLvgA3MPmuCjEXDXNk80TQ8pGZ5
K4f5bk9/umGA9NDZ5WWcEkgfml8sU6C8mhxoBd17KpPzjShZAho2/WhBn09k8b5NSew1jEJ6OAvE
F2skl5rsIFOJXRoT1/ivWaTIkTpHIgJy5VlEqqmFptzugzM1jf3ZfpATBn+B9clmwnlkKKWxvv2v
WHtvycFoLezrE+nDqpKXnYgPFN+ijR4Jfr92R5BgtzQCWbFdM11p7Q+ZLvmjwF98wNQqW+1FsqfL
GJOhJ8SlEGErr76ZvQlbHNNUP1WJuPZyc+0182BnSrjPXNKZVXxnXzoL976q4MyeDoNBrWDigZwK
T6YG6LFt2seBjJEiGh1k0jIyQ4G9WjsPLym3WIavD/mrjEicGjZP2B9RQgqbJntzh9A/WjyoBE7N
RYHpAfBy9z7iRyYqFUwv4zuTJAKe2Nn4rbxmrEHZHf+pCj762H+oY45LM8iW0pdkOOIsFVJgaIsr
MQKMVCS1Mbmo5b+JWgeOEDp5TvfIKQkqNJuKzDZET/l0lmAvM1HiXTsWLP6QAMdUlNwRCuFLA5HL
2eL0jcc4Z+/YXUIWQDzSIkLEIGnUcAqmn/b/F4l7W1jXpqsYCcxUdm0wj3ehde7kyA+7O9X3W5fl
1BXRHfGz2miPqdYeSy4jPhqupHmyWhupRuLKm2KJYFj+vAZntvJSIBrxXuMC7/GnvBaIMez5joqZ
PWos82k83dU3scxX3Y4PtpA8knO9Vf2lVaarFvFHI2R3HcrT9/oniRmPH7XECErmblFM/1atmP0n
MjmKoCUlS55ZK4DwGvfybt8AO9n6o+nMoFB1XN4hRGS3g5qgJF0wJXWQf8cZHQzOuCIswN5Vc3dR
GJyof6tLC4LZjOK7tXlKxZUOfxWpXNZ4lqvNBmq/xitZnzZ+foujIjS0NCxlKRCdHizN3YKiqkvL
Cf0C8JEOal5MAxiF2jHvmoc+z+zMt+vMdsNY8JwtN2PGKmvnTw65d7v6kcD2tpEEZ8v3gvoc5Ot7
F0fvgyg/6iz+KMgp1Ov6Pa1/FxlSyQjuBBUaVEjSH8DaQTVQT73ES1bCDiTLr1PPahu5Slt6Cf26
3EFzIwZroqRA/KdpqOwafJ/WG6qKNzs7ARUrjKOFVx0UhTYVn7pSXGpIKkXTEwRNHjLkFS4bP8nA
1KRZkOUHghh+7na81gLShtUOU+NRgK5J+AqtSIHNym5jntz4JGTYyorshXNo2sm9X7WbzAs875y1
L3t6mB0ppgk0i2gAPRlIRsrcXjgVvIO4ZDRxUv5h/dUVdjMwMQQDxKFhcA1FZxWerI2+zVxML/d2
ENV3G/YQnvrmUy3qi9QCeaYPkdJ3wc600YZ3Q5JCRf+HnhirESkLLfDv0kNxeCAyh+dNYy8+uTlt
UVfDwbGJD6aphphUuP2M8D8r3xFkcZSz1UJrxjxoX2Ie0RNZP6X1R4qKROBNVzFxS6034ypr2EA+
IwgOSMQ29ZBC/Koa1oba1Tjb3NsG9zZJu2fFXM5h9Ir6+TI3xnUjaJS2H8s2rqzqbTRrGo7k2RXy
M42z983R6u0Ispx2Ert+jiAigf0Xp5DS9KD+jfFk9Rpd9pL5/G4SimZKbMPV7LQuy6XOgYh2FV4y
O4TOP9yMJCGG4MPIc9fSGKh00IcP6k/u0i5O2KNOt+ZayZyyCzDIOb/2FaMn1LyEgJFb6HbZ33pa
LqPEFhhflgwhU/HnbfK9neW+BWVfBbRDdXPeZJlOR2K04XQw0ePmzFNc5EqQAWSED+CZ+i7X+oWq
oSaN52GV+BJmeFnzHMS1dS5L3H1JTiuygED4J2KFqE85kCI7NMpwyje/3ZoA7bdsnLbuzJrZK1DB
JcwAU1afWqIHUIg4wVPw7RaQICrVvw30tELKKdbJzSmt6wxSJb7twSpcWk15qfrlymO9mZub8m4Z
mUfG6aIYAfncA9myq0q0a3aJANNaPgxiR2opRloUbQZZuXQq3SWDc14rFIZoRTNErX0XXKceFAoM
tH7mfIcoDhluiDZfGgq87rLXzYdcWM4n1VfCYLnzbUEauSRcXJxeovxXtHv04XAoN4RNWRdooggt
653NLBFL2RVdIbNV4qpGeiwHGF3r6W3hG3ntbe8Lr70Wrm5+mGXQy8RzQtImjIZkLPWvpqArsJfd
tn7E+IjUwhHrMZpXr2Bsnmfc18bCzYOKUHSEs/7O1YxWogjmM681PCM5Wx4lWlXeJPDfEJretKy5
bSgb1mS+ci6fZ/YTSX9Ft/mviFfE+0fx3etpaExW0EGo6pS3Ac2jXWOdwdrMVUn0XjF4+vijxQFA
imLvN4PkjYwRFVCuZIweLD1mWqgx6Ffo8Hh3dNp4CNFoftoOrKFGZC2Zl6mpnShyO5bFJgp97Hqu
uvFQoSezdtUy8K46Nu7biUPqFlfN1Uy1sMT7FWrnhAP9OVZsPuug1AZPsvNwkshTajQ/YSMTBfbl
hGUhBNNn2k62/EglLbSTwz8BvY8FIfxTO0B1dImEuM6MeyH54PuOHCEVrkhntzVYT6S2uwgwr2oF
Nb7zyEHdSCyoZwuPNkaMyhUjo0DqzsFWLtiyLipt6JCN4eCPe4ooiLJkCgTJYpwYbg61fmAx3a+7
QWk9l175tJqELopUjerEFsgoRidlDG0jVFuoTZoKWi9UG4Hp3iQmejH99LPeOO8eE4TBmam1VbP0
z/Qd8fPcFHDDWEZL4H1gdgTKysrykiE7F6McJCUU00yQ/TD7C8+MSf7bBAhaqfFUGGQz02wV+SVO
lDdJ0l5Z/qplr7yhy1MzTyOOMSERi32Xxq8aWzOzTwYUyCqiBqZifxoG/rJo9hN2BRD/WfvPlVvS
awCPd/qUiIcSs958GQZ8s+N62WKXvT80Qt6eOLvbjAj1rrptJ82iywJfYGKQlfMyJJzM1QsaL1dG
yZ+OImSOM1Or82BFBgDT1nTsifRSk12uL2NfbDrNYUwXQ7UQKYAN4qZG4ITV6qnWgWEnbTlPiwP8
8Emk1WPRJadEnNEV/R0b+ptgmlrz3U+nhpCAvMfbi793kLOrbCfXTrMuFh5fg7Dr/e8tEE/FN5GW
YcGHQJqBsephVUdBs0hMId4TuzmjcfPAeUsMGIsIhDr5r9m55CjFJ31IdAsUAhdlD2xx7A+bSVIG
ahSvEkm4SPx3VvJnTBxQEh9j0p1XJnp9nRxb6EY0KQfzX8GTSVN5HiLESIZ06hCwWq231fTC3Z4a
dDDE6E8pT7sM4nJ5xl3xoUXLS1rBJyBY2K6jWElcsD9UEzsDaAxleFk9tTIA6H4eP9Jeflflm+p0
BMspCmMwMEKbDQRUeslMUQXHJ99WCc1gN5kwONL004qbdObrkIb6tDH4blgjZH+X3AZk2kNz+x56
043j1stxyMy7O12/LyqIjkIFUQ7nEBmCKPwM9GbEFQFOnyh65t9676dd5zcxJC7FwcJ8yv97alJC
l/xnKA0CPc9dPbpUgK4NpBCLwm4wMZ9NqZy0kger/Zo2pMmzM/0p/8vxyqq/y9m+YIq/JLAfjBm1
13JLDfkOzeHeaJyZ0ARJ4tzin+aTVnw1GWBEf5CFY0xhLD/kDyOlTyZ0YmG2RXQy/0boQBctKMb0
YwmyDgbN2DBjqNmCbsJmJJJwtTKaOFqbqzAeUpk8VkBd5sUvCRpr8CivWIAlXSG8EbWJhcgFPR7i
j83AVoQZyYZGbu7QJar/MSZo1HbbTHIFcdjTlzJrEJgPSYJjN0O0bSnuUowu9cHWLqeE8oJHwNkm
fh5MxQ0moWU79rHqQiHHfYrrzNw59LurLFs9CSDCyF3EVmjB1T8lUP2zczWAQIVWXRYnFNennp2K
Y6AnSJ0MUUPB1Gdyq7VyrfZ7xXWvgWaF/cRTkyFKYfMAinRAq8qQmGeC0ej2z+AOkhi7TjmwXarD
Bf+dxCK4tpjnkZOa5fcWXyulwsGxlo/yl4oCrwI3MzUjhkb7gmXiSujmudk0WnnNrcf7xqgvfuQk
IfHYzdunzhhMtHXIQsErYuZzCTkFx4E1d5ROAULPALa2Lx3T/+oCVDlB2UtDtWFfW7TXJBnFKihD
sbOC7RCNIOPBe6Gzzm9B/XewKWB8RfHVNBku/ygAsROl+amTnqKn1YPbMUCWzSi1ZR1LYGzpRei4
zD2YmqCizLErXK7Jwl2cePI6frAvOKpZdmrp05fltrLG7VKAQoAHtblz0lZ1mLwf+2U8TNJyK8D/
zlgpdPkjQqWuo+1fteSawHwmrv7aXJRqDDS1+Zit9C9cseOAJlCKwHNYQI04+ZIce3hDMbjniF5m
Ym8M9xoLYN1d6WFhq8mnYWvnYXLLAMkbP7a4DtrzSSegqWKKIQwETT1RsBmMj+69G+nLaov0we5G
0y/35K5aH5NZuY3K9IqnMKVMpRKVrM3vG5a5DW7Ac7XtIE3xjXHMvGhFeY3Ebz0uWcxgpDNihyX6
KZ6+54WlhZkGE6lSTYxBWWoxcOVOT4lqE7IGeoKtPs6jQxM9bWYqJ8nUL7FQznQEyXVUsAPl+Mi1
+TmX0T2Sta8l5fLXSN2V4pNB3cee+6zK0pvV30rO2NL8ENpGHmN0WmPOE5ZX0fY7bv9UMuIFKkJr
tFkT4wnLnHSmFU1pKF7Rsjo6hoU+++pkrlOS/WK4EZ1JslGm4N3/3e2icmnC/8C0nDpOZqjOqk5x
KoL9VsHWuv5m5x2ktQiK7EneZxivVmASs9kZ//F/MmMeO/DPcB82YJo98nKNaU7H1JeAa38lrkeX
8RXqst8PvCVAUTYc7pZ8NMRP/CYuTrxVI3caiBhM4juk71vnOwXzPP6IGE1uy1hvZuQuCrYjI1oM
OEMtFzUjkJlOe+A6aKDKKSS2UVW1gxMpTEu4CDbWriapv4JcRJmVGmlkMWsYKhoDG/P+xtflX4r3
FA6/jIs+tidn49TrxJ8YuAHfXnJk97FCu9DRxw5kCnONpihmwaNK+Lan1nS12EfuR5rqdLWa3+Uv
BKoLg8DiE6xquidh6K4/vqzV+LRZyPV6dlL+AKcjo4CfJSbmDxznpRrLq5j1Y/y/D4Os9C0Y8Afn
ZRESkE501xBacxcqGSs0lBipcUR1tArm+PNnnnFuN9PNIHUewU6y1Jf2Cf0DIQJuKFRjFaXcvfqZ
cDgnYVt89WCNM0MNLZB6MlnWMyLeMh2CNbJ98bmhUZvhLRjgz9B7/E5sbtyPFkKG1YxcBtelap1J
NXjWueI5PKltSrX3NsvE2FH5ZXFbsSaz5Fqq/NJK02XWxEXe7Mv2lQaws+ZuuCtm+6xh0Q7bZ6tX
n+iaMAbgj0JdmiObaaX53qfmQWrMqw5cpyeFJzHJdgXpYyYOU0s4Ezhw2eyhJSeu7FJw/eLqglCE
FkDg7dInJP6Cib4FjMr4ja2ZO+4wUIvPD07Aej6nRn7G+XLbpwrxWAY7/H8R3iL+9XDGElyHdeZ3
OXy+R4xEIdfl0FBq6LtdOMTqhaa71LFonTrLurPQf5h6/jTIVYyS5V1uyVqGZSQPeK8FOCnbfo9B
/yOFGdkBwGJI1MarlIToZ5QVw+SqpoT/zrOJSTB6t88lp0fd1PNj053t7sZDrY3/hpZI9YgUkvLf
CCV5IKsbJO0s/AUPlAEil/LCODJxoaxmElKpl0pIV6P4TmnikNv9T1wmEuNgtfjTSTPqE3xoBIuM
G2r+W6YydKu6T8jhyXPQemfKpLO2rgjf+e2QZztpYxj8tyt1+N+IKRummq0vfwPyteP5uXbiyRb8
mUlkYpjQElD/5taPnjyrCUS00s93LHkne8QDYtv3BJ1CGloVtTYeWXtBNDM2F1K6mhpBIOm72yVC
+m+249tUPgqr8NoVyDl3mhctMUFXpR89WMBvTEWyDzM+71V0SawzSSdx/qWk22NrzAekYVSIz3kz
nkorPzOzejJ4tfE2KarORNwZ/BZfIdECzHCdpaKqPp8UgUmR1bTBYjJCOS5ZFPF/yanySNG5zrAJ
pEQDGGr6uonyr73EuuoB8Lm2i7dJUP3ryuvz1dMYIYG5ZaxYPrb8rmIeg65Qs6xPUEYCPGosuj3u
mbULZx3jc7ySkbaFart/6/17r6E0kf8wi6QwNX1z2WkdT2XbztqIRal1uU/d/zBaFqRcl5uTFdiV
eF8MlIzA3JWCASEzknUjOgql9DxipeJZimZ/Ni7EtR9T8L5EN7BKEsbFJkcbmF1/NeUXtRhgXFR7
7qS8tPGqP1f+hOpPJPn/Fdt8VQoN5jykdIUETQZ3dn9w7XYDhU92mA4BTHiRZp8igg7pzs7SinfO
9LchczPlY5Cna64e9bE5wfyd0S0RPp0jBTscZDW+jeZ4LWNvks0LcFnZFDATf3b8XGyBozg/JH96
6W9OCcTB+Ywkd2jKk5rah6qmDMIxekB34M7FRugDE1qOCyCrR/GW6bBmdBJIe8gc5mcxcBpY5PZQ
FlqSwlf/2cz1FSFzOAwwA4tvipIrCr4MKf2Id0pZO4oe8Ic92YK8PaWfKVgZia0dT1G8vemLFCzz
q0t0hMrLm9xXb6qp414nY6r5NUHFWc8EJx3lt87GPg6Bi5QgUMnTAWaHcYxdjFA1GyJXZlnDTv1o
Eg37j9RoWrSRUGS0jItOeA6n2AYHscD3V7dOIUODMt+x0Z9tBZEuSZx4fbnXQdysgTGDqvixwmBP
mrcMsy+OqmSSAo0Ei+L3avCS1xZyKuBOKtwFVb+uxpsqAf88bJb0lKoGk+9NxsGFs07dyI1xrHJg
8Q6wus2CUbJYRgNy9ZaVZIU6Yr5z6BHLjeRvEuXDOhTJPavDRdB50o7M6lHekxrkLmgkAH/IBTSF
ezG9pAisU5rdDnxMLxFR2x76XzPZVckSh+o8c1JIYflrGzevgHN0ENKnSTludMS6/eFSH/hlKcVp
iya/Q6ZgLJCldBwr0kduRi9iMxKYNhOYOWX+3trRXfPVxWLHRdSy61nKHz13rKqUYXwo3qtxDrO7
6W2DdE1r5U4I8ljVVzXtnjUuGa1Axzb5MT1jm9p4mw++Ve6b45mCBpjnh43C3jazOwvAvpgCGJsB
GOxDYvEUTLc0rW+DFBERtOJK/T0Rpkuy36kkziwBzbAl2jVNkeokx5ouEhgfe/HxlUDjUzv5miLg
Poxoe6y+w26U/xzn4oQcizOjGW+jCuPQkjwghDgTU7Px2qX3tJmVTY6WO0aSX+l01I6pepHKLhwa
jrAtf0Kmf17ZsCTrBVMrn4zdS0eSFimFEQ9ebFu+CH26TPp1XAhriG0v1W4Sx0uU/xFWETQ6OuDX
yhYZOdJCCxQjXpxKwDIX4uG1OMjm/8BUoVPJ6qssr9f2KvKbqJ89cLs/y1YFbdEHLVwSXlYsK1L5
AzmoW00xZ+8jKcdLicbgPwNyH2ILDUn9IadHWj6VEHHs9yTOKZCRTQvg1pd5/VrpbxDqQgk1UZPp
nHC9FU6JzhzoaCCdjariprXmTYVysNbKeY3X+6Cr98p2B9bKJWtlYrg4rM/bXo0yDc+YTdJROYO8
cJUeCjLJaxDHmVHfaWh5gzBeMt1awoZKQZ+6Q4vMpzbZovIR43lgE0FG4+Lb2Hia2TGz9iQzSKMS
QhAj7Eu1WswQqOCpRhvDbSXlc54RIWAGKhcISd5ogJYiPyNDPyw4/kDSxL7FFLSHIwlvHa9Xsug0
Edi7q8knQ+G/DZ6bprLiXfyuwQ+rpKzOTW9a3LRnaogav7kS63uYip4uA/qS7Or9fbX5b6OnxXPI
+L0eEPXCyVzlsyKBvcGGwkYZSTcGjdQXeEXHj3zluxBfVJ2halefhVV9RnPxyRP26ljFdPHbqNnv
Q6M/zdMQ128ZmRKJVXE/dX4yXscZ65BUOTmnmRgGt2ShxbrhyPPqTSXRF2cZU/GyfsS/M9xh4jWe
SyDg9hGtaBkjL+NstgfWoJzNNmdzIWecbIcUkqZF09GZjOL/NnsmMj5nsXudaUhyBPpBIl17NWWP
jkOoTMKEbmfPesXOsXRXXPCBjkFZwrQPn/TLlKLPurJedv5HzXNnmEDa8fkI0FdDAQPe8u2q9lW8
Hs/OWG+p6mtFgfTiW68AeyA9aO1QKgeaeXbjJqKUW4FeRKwpIr7jSk5JpLZO/6/PVJTBlBFL4xr4
nkHp5dtAEBeaUmwjMRJrFZjCELZRfBGcjPllgjFvMoiwDeZzhX7mXtdgIWp4eSRFRiQhu/ZbSbb0
Vqluoh26iZTFgIrAVTFKjbh05OZkA/TBRoZCyKgRvzZGWJZYBK6o8gNJ5992cbhoUcAQ3WZXbVC4
94y3IvwVdlQH6syqxeQT7TAnIbuFFDvxFZdfKuaKn4wADm1Ij7vBFFtlz6ASaWPTtfFpcf1ptzwK
k2QNqvKJZZnJACt/1vg6zg16PJN3iK6J7MdSOq5PUM1z46UWJmpWF9yIhkbmSP13rT67KWNM8KjY
7LY/kBBQ3R/2DeV56gCzy4HgETMocb4RlR3Ymp17jNII24nYQCGD4ZGVKc8HkIByQcdGuIrC0Os6
YNqrj4gk98dSuHtqxqc0QcSCXyr+xZ+2iS/PkR8zajn2JdMp65JLhLvDMrDLztVxTAZvcVhTbvgc
FCG8WMWMrLiCQDnJG9rs2g/9Tb0LEnVC4U4O8A+Iba5sl85a0g2UWD3SINP/YmZH1wn/y/bIUIWf
gR+eTQ3Mbbvzu5nRPab+7iLdZQkgbSy9oZx9k+vhbbrICtBSQ2NtRMg8nzxDIXdkIJk9FBS4ufxS
h2tCiQWvO7O+C8m8tpV9n/UDu/6z/p4gALOYpDnGr61l9bmSvvZOFXFcMs7mM/nB6a8xx8rAYlaM
r3VfuSvAHu0Dr2ZKes9Vz+ubVIiTFmu4ydbHGjWP0fO00gSX+rCb0ceRuS2Q3x04bOj8zxX3tJqt
zEdmIBH8c/erXf8KTdyNzfqUUdmlJC0Vhkempb+ZZ/q3PcgTC90riaegnj47BqHKm9x87XgfhUfn
KJbtnNEeUrymytkyJUrF5NymJC8x980S73s9YBydUv6MdHmtxaOWq7vCCp5gAj/RzTDvvox5OdPQ
gzJxHhF7bcKZD4RoelbH2nG6GstfdDIeeBtatN1BVUGi255RDDQB44S6b8fiPRg7LFUWqRkBwwXF
Nrtv6WBl/8fSeSw5irVb9ImIwJupJIQRyKepnhBl8d7z9Hfxxx1UD7q6qzKVcM5n9l77u87DNDpq
vXggkbKiJxraYJAxn8tMe5Z/RjPfGUI/LP0+qAYWTIG02331nTvSDJaLX8pUwOPEjqfgxAVtXsCT
GsnASXzD0jySTD0NAUXMbWDKg2tZkVNHRyYgTNTRwMYFsEzpPSmY1AVY/sy5NOZcvYCcadqn7lUg
mJEzdhe9qvxZKb3Eekbm5Gys2pnI4Y0YOA7mk5Q0vhDDJcYtWk0/yh7DNgtiUcZGIaZeynEwZSeV
1XGpS+jfWxxhpL9kD4ZexLeyyLc64FmVdMx3Sl0ZrqonLLFjMehuqyHkextK9TFE3aNSr3ioQI7+
Tvh4FWTCCPOPWiqH4/+0sYIJQ0oxgqLrg80yTioHt0HmHEIkKxr9kUVeO7CUWh+qizUmxpV54iEo
kYLKd/UCf3Hg0K8BEgBiT3EOMkhqZ5Owg8IpqS7FbD1u+W+KWszpCXPZnGnlDsUt4DOxzBRDMoJD
w6rCDtHtQvWVFFsQ85Rwpnc7xtQ4ZI1M+OCGJBX5P9iqJBQb6dq/OOLc6GvoqCgmCr2kvw7LcKv6
HrnOn5W8TBOTena1OOikGjqXxCIun69L095i0zNvCKBVlUc+j4E2MwpIP/Rm8UvWQqlskiUrX3WM
R2b8G8BjqnZ+xAhBC9sSj3+vuZOG0mKJ/ZIi7HPgM1vvpjVSQG6uEupv2ZMy0GVt7XSz4KwdhFMT
h9GDtBhI3mpnnMbfSv2V6iTMlLsw4tBKGwmnldPHdsaYchsgyUjvVKHDI2tOni9jN143Lb217JAl
Xbr9ICdnpknQhcSLdmFB9R7L+kyTc5oNkjJPJE/w6GMcQnVICPu2IebGGK1056oagp7oc0Icid6G
ZG2j1CnJXIBSBvZmYroeDzZWfzIewY4CdjJ/b/oKGX+67EFpFho9Y/oZ7RmzDKTiCckIQBMYzvAC
dIy6AgHSjNLLwZawwMR3FXhSkYS9IZEaAK0o/kYZOuPwsDDNdJ8bgUZKz32EqnyjjEa9YsJwq4RH
kVe0HsW7JCe3GYKx0ByZPrnRmPhHF7GJ/pcvOOLhmvBw7Yp8JjzIO+0CK3oLXPwJ7MhfmGd0cJLS
FnYvEVWMboxJsms4XjNC1AZzSFJ/yeY+Ch5584gf3rcq00lSe7cpYg8WbHub9ZuJrP2WEFqaVpj2
mAQaXzQZeJAKW4DUthE2CuFNZi1udfEb+OAwcP6ChIYuiDYW9D49JV0MgVteC/96hz/M7JNNfmKW
YHr69G8wNKdeA+betmqRT4IQfdTokRs71ihyC3zRn6NGMgWCm8baZ2NMJCK+4taOUcDhqcUzMIAG
zklLJHYBQ7RKDdpvEZbm+dR8NInloat8WHHNwNJOFcoLqXxyX4kTy6Xc8nWQadDeTewrujtJF01L
Ljxge/g2k7XCi2x5/DvvNZ7ytcPNodO5pooQezxNKYxBskQGHJn1cyKcWOLEa+d/0VgF6UD5ZPkx
KjZUBNiAVTBmu2esPkYwa5EvGqXuqm3s9ugIStdoTVQmiBfZOOyKouzWLqo3JIq3pOiVy9GrtxPS
/pOZP2Bwwg2csaB0k5+vKoed3cLyA+SNUxEgBfTRTgd/gHulNBmI1dNVGTFnUoRl0cUk8agTtIuk
hoxWj3m/hoQ8Ns2t2r9T7SAklHIpX8S9Y7CWp58dRtaF7BJrGU6MCVM6hjGzkSQoN8uW76P8WsnF
4Yft4Tqaoz8QVimEU2Hk9BDJDb0vI3kHyJbFh9REJ+2/qTfY2B1SpOTCfxm7F4N+pFYoZAsoQv9R
WW5bjLRipJ2jZEKbI/xXpA2hznwcIsE/SuO3DEGa0iunBFTPjy1FkrsMzESrA3QXjFSqiVnkXh0y
5FF5MYYNSBsrSkLOp8Aa4cZkMWDsnvrZYGr2EPwBgMvGdlUihGas2ER1nwualbGNw6ZgyDcslw5y
EbF9lfa20Pkb1reVfPewHkCQRTTmc1aeEadn7oAUL5IWpKG2qNKX/66qr806apBhasqj2ZNstX9M
QB2B6xisEXJoZeRLyENN1Ugs710BZhuJ91XZW2/Q87QtsgORp4/mr3jpPomkM8vUi2PW2C0oRpgK
/Z9JcokE1naFO77kmfNFd7KEgTMYDrP3CmW6iEUEEeO9xr/GXDsmTOjxi4/4xQUTvPOzKlXeu9TJ
vzlCiHtlrYVQ5piARmvBKqhMN4ed/CjRosRMB+BlIdLD9LVyKq3iyDfkjRNu3+4z7leC1j7wQopT
dIGM1MPHsFHRJDcxxunhVfHB+DTP9mo2dtNOdjoXt0qLQvQCKHrSOxrG07Iv61CkiSxkKnE41NlJ
38SbY7ECLr2RJ6wg8Nnk/eoJ7qXW5EEj/KxM/9smqGwEmC7Wrq6BpUDirfrWYxP9OIaCDZ2E4a4F
12Lrjs/2sGbtc3rvOkk9Ps2zZAscmCna29SSTwaNJuQsexEne3qpn7HSutM7B+pUw77plbC0+uA9
vWPWLhvJg1lOeh28oHH7UasM9dTCyWeFQp203lBQaL1IrZ8AyZbpX7PszhqN1lSPQZZIgTaoQfYy
abRGXJrwO6kH4U/lx6HfMAHMjlCNzvBLMufzIpU4VhJHX6kBfwhWhu1xvgimzheMwVURPPMdiWBC
PAzo63RuteRcC78HtfQK8WOtLRtI6CFmRzaJ7xmP2CH+a0gGXwr6wJl3nPSogpgiTHtgKO31RzcT
V8iZQveFJoBzEIDqY64iRxhXd2gyT+c2A9yWeupCJBp2kIQlg5Z0zoEUxRbh6/iIt+op5lKYbLfo
Ru1e36XSXqYPAq9uCsGlKil6XBvcLV9yYrB1LcAxA8HdtCvoaASJ2Epi5Ga+gWi+2b5w4yTR+r5C
FUtQiuldOIp0Mmzo0e9nRO0my3yeMezEySWWLFLU/5rnDwHAiwQiodjV1btIXSDuGgdwtIzXeZ55
Vx7xH9YzsXZP2KiJtzXf7uWc3e31hBrLHQuwQDBAp4feTfdWh6Zr8AJN+1gPD71syzzVu/9kIXeA
pRnGTgqGtkFvvlyu1UhyxHoTNoNJYHJtO8ASFRherbqkCvwOVsEVUVFKapemcuqgT+FIaY6mmxsJ
7HCMdFofpGTGyEt5yuflWs3DrZ/wOkGDFl1kwctVG4YTlC2VRaiCImYpmW13h7XDdNk+i3476C1f
obbaQq3Z4GaLhmtMNGHW3mph82X1545CHrhSR3xF3RyuS+T1S+7vPlUzvk5GfC0+1oPUEBev06t0
3ryyjGOXejrOXwxNPuQE/j79DCoHWZx91CwJ9l0ljcBLIbA/zBfdFK9JzPIWtQjBMOlc0W6KGAiN
MIn+5mLijOSbLCyqjH328VETQTqQnNUpcI1gFdLxaRsr4dQ8CwVeYl5dmSVQaoLKd+UtFEtnsUgi
gORPfz5IhBAWwPUwp3SM7bLqPkECUNAvJEzo8cwvkkT8LuuPcsV7Tpgkig7L1JwGrX4e/ZAxzs2/
NnVko0dgEL7fzaAb5NXYJI8NfvBaL81afwGhTuyuWbwmXV2ZZEzCfJlcJqRcHTrVCtRoDsEpP9jF
0HBj40Zlm5jyFS9xoZxMyaIE8jG0PXWtfSZDzExkeOSmdI8m/ZYapAignjWJPuUU4S2XJm6CiZoU
m4OARxLXqfmzZy5dkv8WMz2IcRRvBe3d8iJRkQDAk4D7Pb72/9QhBdOH8GHtr2lvXFsi/rogL3y9
QTJIvSuMpStS7wIuZqS2EhWEuBWsHS3FdQ8bJCjIxyxa/5zOSV1hhOeAepkaiCGMXm2MbRHM5CIt
B7N4acUfCd4mCArrrwadYyg/oU7hHoHqHzkrcXSaXHvyzgkmCM2yO3ZkadGe6vJNZtctod0x8vzR
oRJa3t2afWiyhhb5NxjVDys7WNN8AljwHSOzGg0YWm3ypU0RCCVCEyav/NWaPyq+D1FWHa0SnN56
qBkHO/ZKGud5Bs+XdA8haR5NWpBlpd0jyHLRM4adriAqbioC7VP1tucUVSQigS5ochSYguVWOYv/
7k/1pEJYiTZAnXxpCZzMn8r0VHS+P1uGOCuf9HxyBCiNVg2HtIuQePPCJv0JnQEsS0dHjrr9NVU4
6HLkkZjrx3J2YU3tjEQLCrZsEARFLEZmnkkOd8zXgIB0ERnlkDVc0tzJ74WBqAw8VwiZSh6aUQ9H
nORmSBybUIw3UVUAqhm3SDJuC7oLwdo3SDu3MrnJZKPiEqjJOiDIbxFv89IeDPOI3vIZtSxuK+U+
Rr8MGL2IX2bUBmY/nUUd7j/S3zHfHm2tPDL4hHRHkoyT+FPC6QuUH3ElNXLiRN9G3IQJWoUck0S6
5heCa82nCiAHMhDSA2sDP4nAQ82sPW1BoRTo1uK6ZXNIj66A2GysyZWBctdsW4mTRstWo+lUt9Gd
y8aNEDd1JkNF0mvF/8VSVdiJF7QiP7f2b0ynOODOJH2PzMCsCTm62g7n5W4c2+mMCfgVCX0YMV9o
Gwk2mJLmTGCDoV/TcbyP1FOLrcSZJ1S6hw1ThhFE2F9kEjE1tB+9XHy2QCPFTLUhwRwogRkGngkP
IIzB4MNfUNTmNrLkTiIwOx0c8geQo0TolJUPcnKtRnHWr/S2H2ANg8kCGhCmAibEs12DVOoQc3kM
rmwTA1P10GeAK4Bf9SsaC9Uy2OPe1DqUCUhTWH0oq5sreP37nM4f15pZYyHJ5FeCcl0jGJYYu3NS
QGX5l6FBztAgTxltijXfi5WCq9WJiau9MRbc4l85867HliP1QcusdmxWuDYmCyGKrmNDZ6swdly2
W1WAQMYzOBnYmVJ2DTOI2njm/DjR8eryZ4IaSLDkULeEcIBsvKwCon3oV4eiMlE+5LdZQuNyVsHa
WLoAB9g4ryND/bb+sXHNPPMZa7b6NF91B6RWohqp7AneHlGKsAX5g5KgyP2aIr2Pkk9aYvqhS651
T3kavhtd/F5rwZuy6TTQrkeo8c228C0de4uleHI3kTa9XlUZWlB1N1vBNoDckTZMC8zqrRdcI5Y8
o4HMmMoByGkkRDpub0nVQRmUTjzHR2zhFkkWY1oTofkFLJUy0YJnsI+Fg864luSctDDwI27giR8m
epJCUf2mZOoQFRwoGpifD0u+zKrEM8wDufyQckTOL7NzDZglSVdcG6m/SlQsyOGxUHB0DxzdO0xa
ZKeATl4mUHQraYx1NZwEFEpVdgQzoDdQmX+qcfWxFe27xHlvzApT+eWhC8ZNUYsr8hE8C3pQn6SP
qQPflO1G8P6UNTvvs+rbQGXPO1RfMyUOMQnNaB17YspZeXtJD3CvbC9x2gWktCCWEMLjrCNYInhF
2S55rV9MPQ6qognyqLkknONkgKXkXakvC8wUXclBxLFUN2SLLNX3nDJOV1JM08SSJzrJG1NANDpw
ZmvyhpXg7lU8Auh/JevRWNlsJEow14R5Qy1cq+je7esMMidk1KyrSIGf1R+ppXxI8GOOUz7fZ2aV
vH4Vo102GBOaKWnhxT5Nzwy70dYz+MQmUIucyyk9Gm+bDlCeMAsd3x3FF6wGAEwhx7OCExQj6IZU
TUOqFiNZrjjJNHU5VnLYkIpXo1TW40sCxlz6ufFPWbZOVoSPFpi5ytHAJOEDFXDDThI7tyYYfn1u
OwI+iuVcgesC+JUwdkHQf8umGXeIdFC5J5JGwIG7fBKMglLmtpOr5u23xAyymvYMkNopRoUlH6op
8ZVE02vl8QCfauobVFzTrZQH2lJbLJpjBty0BxK5IJGPEFuAy2wJfxbnlGVhBzZPfU1pWBRpWKm+
3k/kV5UXia451phDuXQ6tkqOUZyvpwrqSVKCO4A9MqMC/K39RSiOKudYqr/KprKV+tc0sETqMUPl
KciB9pwzWi0J+CBH8Jz59bZ9ikL7lWFNErVXNqJMNvekj80pQI9wK6PeIzT1HDG2rMAauyINchPm
0nNiSd+QprUgymdt2rYfZUXct8LyI1+vm6xcJ0hBa+wMKtiLhzYSndT+ttQpjAyBOUF9TYv1amT0
J5rfG7ofqywDS9k3oZqwp0T6VfoHaSMesviVyJbjGde/Cdm9JsHyvdGTbCHAR1IZkk842erhtD3/
rgI/xq8Ud7T06Iv4XkS8bbxP601+D6yw6vxs9SrR5ClxAK09+XD9PT3FbBMyIrtE8XIh3QrfTuZy
33Nbkn3dGyAsFAyccKoXYFbVv0oT7/pr/h0PWKkfbH8CK5xZOeDn81X5n8x2qrFGL7niD++2sPl0
WP8eItZjr3jErlQW/HwPPTdj8Z7PzT9pwaMbKE6rMhz/j7+/M9KXKrG9bl7FNB7nBSXV5+T3Vnzh
KkZxIuGpGD9AIv9cKjSGKkAyJPomRnwZbQE2amsfVPC0mIszpXxOUsOc4azXkHel0alNdOVOZLFI
SVR3SxoPXyrkh9hPflK/4SqQfVgM/nZk7ZAs9zZY1hK3Vh3kbx7yNYYReI9k1DbgH1WccZFJW/2v
B+ch9Vkgr8h+JjJbqs3XzybTkw29Y8rEhyfQ6RTlLJ8U7PSLy/7AGR6YYvIWGRzIMHIRWaoL09mM
iZEFnIZCm+QqJOqojHgsMnuzrX+1XF3ASTDuKGg9iWRCGH5YTyqrZMPkm2A4O4OKGKnbEcRTQeXo
LFsCfYg3mWjVMsqPsVbtgi2tSsLcsjJpk08Cp1B10RaTnKLa/5kg2fz5g3l7AxiHT2s+JiXH8gbl
lIyxljV03SRuq8uODvdeUh+RqZ4h0GrLeVoRJK6GXcETZP5zHlkE13ST5JfU9E1++5rb7r2p0gcr
DpHYbbiPRPE0CZtRt2HquDJhdtuCVasZxLgcV5dzJkY9ajL0MjAezbl4LtyOxXWEP87wJXk8ysRi
0ej4fJEc1OalPPUauWmkbQ5td2YRejI5cSQpLDcqZSAtMBQhyZvr6McjZvEVqQSzGbTplkQY+5+0
R7oLZ6OX7+Bq3MKVyVGL2GL1SscKu6W5hKMT6t1DEQj+y42gNkFOUdIO8AMNBZ7rsZJuKyEUV/5A
ZM1H2lDfBJecVj6zFfaJsdPoJ4IVvcKOK2WPGr3InPiD3IURztuFiJ24sRDB3GQXjMNVapZbO+Dy
BeCRcfskyCuJBVLJo5JM0q0BLXEbrKgEKEOYfyr+wthY/BpmdyYfECIq3BZlnfipjk4O2Vig6ZK5
/xoVZccwgdqm6OhJoPqLpuQkTO9hJDBoBGNp2A2v7UiAS9dx3bQkCboGeVL5qXqsFThpsuI6zlHc
dwcyUzS4a+y7h5xKCxpfRUdtzBzGp201X5K1fIhSB2sXEIcQfTWfRto5bPyd1hodlV99UHtclK8D
5aCUfll0iBmhxfXbpBd4EGjsCzWooIn6BKsSeBwEAcKNicmpa6LQTu+rnIXNxM4YqsmhF8ermcVX
Y+nDNpEDyZY+R94ffffhoupN0kdHmOK2MJZb+ZbMv1MDY668DyhT2JjV7HP+fyVRNlj9bf2LERUm
KbuCZ7ClKEzQOMmpu1of0j+t6y8zDtOGR01pUY0jXujPUTEFnW5ecqW6iMrizx44aaIFR1/idsbf
Sq5764HoPpaZzKSHXaCDpEguThh1C4XZkhpAGnen+ld780V0SJpkOmql39FoRBRpoMRwt71qXC0F
MDAyidFQLXirHjK7jMGhGbB3AlBrdaQF5SwrIXtaIIGb3PISW+/KsDdnkNWRXdOlVVZ8FTxyMubE
5+xSezVIJDnQlFcuKpA31NPUTSejhxcA/g7lcIU7PRAMioeV/f4/9cCMBrIcgpEIcy9TKMLTIwAC
8+r8nvy5Xc4OIyuTmISO/+YwzTiI4sQR2dItaAIxtCS4uCpDcTp8BfFbP8jJdMdBcc/jXYXZe1ps
3SHlsrzfTsxz/+UIqog8IswSrQ3iA59dP1fSqV5L0nkVDyQAmw4AvPcENma1XKaxwDuvwWHgIp8D
PAYKODmBOfYEg0+os535cKENFc4Z2h87sDREOcRbG0vsbXnj6QLQqGFmsM6P01r4HD5SgbXyDvU7
WtYUCkNPAEeG09MIjH/9GjmxShIy7WGZFGhaj0GtQE1l3Xb9QZr5qOs+uwVY5eHMTkGV2rARktDw
rYanfZ6vJg7XFTf5lqUhTX+HLz3S3YHeaBbb44AAU0aHtNi9Ibs7WpmRPirV7b/h0+7T1DtW21FK
pfsPYlbS5zyigEFueSr7/MKU3W9wYnQok6XtCHceiN6IdaT8AyUENRE9bqrgyhsQA+YnQ6vtWDkg
bytwvx5J9yx6zLP3mfBohNwMqROeQR1am+RVg+LpLqIr5UPJEv5JXZkblR//JodDIEdyMEVMTSjZ
FrbSyHao9NhY/xh4zPpgeOA3vI3Vg82m5GsijrqGTK+yuwsF4IfowLvznfYRVtC/SBXj5lkY/Uvc
6e0wia4y6bpCbfnSlyWzUyllN7XXljZ4vOm5yvg79zvzIE2b00eaI+E9w0TuFAgDJbxUGI1c2Vip
wvjmdo4fGUATiZWaO6dkiMDkbQ+MqIzkiitpgtozMhzoE9VRIZlu2EUb5EXYaGQTfix0mu4PJoTL
OXXruDpSNZzXRMVpeexAPEf46DATHXIdpJxsGxTm+Nfg/KaIf5gn8KGNk9tghjAIxGwNbmXSjbKW
zb6ZAuCFH5rgk+CjZOYQz3Qap77m8wQ4vMoDYY2HoTCdbuQqiVavsQa/OoMmI4juY0AMDtN4F5fD
ZEiRPcvgJg7oEqEfK2HRTdg62mPcq0eLETGpGCddxwa5YT3fsFBinQQY0rMx9+rnKEZI0YAAiQcG
vm5z18BDIQ6P4MBP7Ay20mOtITWAd3/ubeMthyQQh7+Mczk/Jw/LDxQZPo8EaqM06TauYlfdx9xk
nvPojw/Shn+Dbmv9+TpCm8kv6UXRV9D76DWykgAubsabCsF5gSnVY15gq2aEEqHsi6lDpAJdPVxW
ABPAg3MejxFti6oyxYuJUiGDOmWbi+nWaRTGuwfkZbWr9znoqsSND4q0owVZEPNZlOqPqCLHQ32P
Mxm7BqSWDY7Y97dA5mH8U0m6e2zGD1Qd3CmohdCUL77swxj+hJL90X8Kt+S+FhZORsy8iE6KF8NA
2B04C9JDXZE6ubDLIc4ZS0q8ENo7LPYyWkE9cBObH1o8MI+TngUAw3FF8lId9cFwk2lPjTiOLYua
Fvwb6m0Z9XY8n3pYoBs64QrvCZIvQZgv61gG38QnkzIDNdZAESOKM6oKTvwUZnNyKsxfqwmLrYJa
WzywWd7hKGnjkTjqqnj1ZFcpRvU0mN/hqVdXCblJ70Y8QnXElAnpfuqqRykyA6smLnolXwa1SEM5
QD+fQ5wx8h8bLT2E5GAOh2l7TkX0mqzig1RcPCAwjc/ocBtopShSsMRptFbjXVr1hwZHkbdurd3q
VSuopllCRtXitdpX1+HdRstjrZI37ktusKLOu6BHy9LKm5LK05EyR/fFNRo76ukmk+nJlu1ZfmiW
dWej92hKSHb1xYD/WhbbV/HG9NlwKOs94195IckPTTneIlbYVyGf7vGmQPJG1bxVbgZhrlPJZShI
eTapOnPTU0DJkXltz1b9WZryZ1FJoTS15MDGX+3PGXZF56wFmmTxCpP1VDLO3IiPgJj4Mv2wqLe7
RYhGvCJAyeWrFi2hkhUIWpDm9t1dWfvbuX52rIinIlAHGhss9zVncYm/SsVf1VVA5prMgY0eR4Ex
9WfN1dtDDClweMklTpz/PNRlD3EpX2fr1yLWL0piOmujtpjS4pFCdDGAa5GBNNXgWtYUPqbYohft
wbYct8u76Mq7MWCLTtBw1OW9m6LbdCmRyqFSQMfJgFlPUJVsfmtSvJPDqnUqZXDpEdzlatgysJU7
xGVUrS96RGasJ+UamTGlEXk+eL/HlKJNj11qjd6qaZw1D8vUL4MGuS1A0v7oXtauEKE6QrF+6R3j
S2ENasVsj00mX+xAwadBROHHReKe/tdwbyXZXDIE6oiAEzEhZGTL3QaLbpXQ5tCStI6O5DUlgXYz
5jCLlDClppYonoEWhl0jklbThKMVh8yjhOqaf5TG8oV6NJTbCrd082uFaTck+kO+O5vWnOOwZKyR
vgdJeA6XFFhDfPCwngGCijP1tIzpc/hVOlOPdmMwncmUMH3DUcdgCuXNFBv6AQEB9CGrh3BY/uD8
ngUwqHb5EUkTh9IBMUrM/DhWeP5Xb0aarYFc/hszgRq+pkmF7p2clGhCPho9dVF/4tK7jkDuqBi2
NvVNAxLxOnsRWmXNxHZDStIubhUsb9ljlGdHnwYXlItTNTLY+VPcrG5HuoeKWy82jho5Lfvnn6Eg
HmMACZERzNq1G/SHKuVPsG/IKBo0KIkezlMN8qvwyhAXMSqWBCZTjv43SxGxWos7XIYaUlZbu0Ax
bCk6Ws840j5M5bBMGHSg0ijS7ERvMVLt52gINrRIQsoyYfyUu+GrE6yvQkm/hfEuLkjQhN45C88W
Wk3OZ+Yx3KrLa6L8zEY4qM0V+HCYAeFqcxf6GuiOhdwZzN56oP8pW6K+zNRl+nPISiOUlylg4l3G
+VkgI0Kod1v+kYTGc/1tsg6MZZYSGAX0JnLs7TFI8QO95h01Vhp178qkXIOnDcBRJQzcli7MupHB
+HEXER1T3QrzgFdrXeztUB/ZWRGPtyYkOuDHsCLjuPySLi1RXqndHiu8gfUCWJBl1K/UR72yHfKH
mv9GJcnv6ul3vhylrzmq34a1vSGPn6oanlfcva0dYRrdGjQxZakQNHawnt4EA+sJfEAUnenSRFSo
F22UvExrvIQM3SlGRnxkjdlV8Y2/QpJ+DezVMEz0C7kbLNX8HI8FtoVg207tR1esjx2wHNcPAkgf
ImLVAsPH1l/ymQ1WTSjufDNq31y/UZJNqLMOA8r5UtRCBeebjAw9x2NbkKlmaj4KoQSuzAnKAWHw
OdIkgcCoVg10dQqiJg1EoyVPRn+D5+NM2Gok5OheUW42hzaVid48dm4b/7GMd9+ZN3PsrjqBd9gh
+wUdR/0fS1C7F5kD7lqEKk3Q8KWIcY5aYvqL2ASJghUYSb0sD7aIM1A6rKgD4cY4cXJCy0JYFQnr
nysjtUVaQUKJCJxX3s1TBh2GJxmuYsd0AC1dsvmdgCsmnv126HzNKJFGnlhY5iQzIECgcgkjfbqp
6Ftg9HiLTxVw/CKIBs4RjVJPStwy6I5sAVDsj4YGvusgwi9GuISUsU6KU4vAIUJ3srcouDO7z2GB
X/RvaWlSs9XO4AzQXtV9+Xp7bY6fKYcD2d9hi9rs5UhyYYrOavm1gaHgzIGlf+ZVJatiOzCPPmL9
OnQoR1DeXvcfzLRUt1JmQZGX1ykdwu5yKBHYDC4m0v6mPWN0s9bxOS1xsNXZxYGESw6AWbHDMJgc
4X8SRflgHO9RXl02p2VbB7EeIJ5mtzOVgIFlBT5AqQtnAnGOo/yvYCVMfKWz0UtN9a20tpt4Xs8K
hn8UgKt5UYpX5DYTlEU98Ybyr4xDriw6v9YtX6YSzD1xJZpmvHcSM/9fUSE9lUo4NwsFnrGA8uDU
3OTb3zjZghYMvYrchQ16h09p5rih0OFmUvLUxWSYCxAqWh6ngYsDsQqFWbSxg5QPEGCrpbbZgLlz
zgb9Z01S7vQUjfhl8z78TK5LmQXj1gVNi5md1CJJRVZha3H7btgV419OTQEt/AzlSX2pcvXWQMA3
62FCcdoPwkPf2jBqydfZaPNulBDTmHlALLGg5p7JL7CP4vc2KGBhVFfyCzY5eyAi2ew5qJgGPUpa
iSgTZYrj3+2sPvUc4+0qPBokZDLhlxugSKVZb9rRIqKMJhoWfwGFeWXyT+ontikuEL1bXJHwWnRa
iXkazIogaXqiDsI7bS/PL80Vy3PmkgCRUGrIR6H77CC6YG248XO5Zq0RxO14EXJEc8yNGWHbvWaE
/cu8dMQBzkkSkMOKLEUfSEgmN17sUPbm5QOxaS0tQUG4cZLYeCb4jnuxgmw9UHnyPNEis3C/zoE0
suxk+VA8lY5910YyA+FpCgkJ2deSVfz+5iMcmi55b5L7kDf1rdbXe5sbj0WBUTny0n8H7argW0wv
I+8a8ZoJcgTxWyitY3ZVb0lcOrU+OnO0OeIiOzAkYZpQVOvQhwToQ30wEl4oYzdiZKCLqLKRTven
GA5SJZMrhmimg2yb9qRyNNn9aDx6RvC5pV8snpSyhqbeYb0kLrkIS68h9FTj36tt92Ga6J121s0i
H/Xv+VTT6JdvMCeABvFcueupzaV3JqsvU1KfYnnM5vE2ytk9Gxpm10fRqohWP+od7T7QBx4SZrhM
dznmRo65r5xvS2EXeoheIl/dVEs46XQSAVBZIEDEBNI9e/FuplVYTupTtT46dQ6YRTDbdpk/cY0C
eOSpSHkqJCCu7cq2KMVL2/7tesxFrXWtgY0bbi8hD///Fa/C/6QaOtMpR+b/m8gHzaT/mKFY8GSh
2ZyUiuE9aonNYDEtZOwApP8lh0ZMi0kmixaFM/uIxck2wRfDGkj502NLudXvKsYZWYvBTNpyR/mk
8RtHGFppKMxDQCIp9nD6dIoDHKR7zI7iLKmEYZ5SYCxcSBmutKcvFx15jaK/bhAJ2yboCBPxe5aU
rM4IdsFX6R6NzwoNAUQTi9ZnskVoyoax2oVq2dr4X7kkRw47dhYF9zNDlYWCTt9DVEXCg5tP9oTE
/41n6l80yBm9pOZjzL7ILM0LowkGSpVFT0IBwLBIervhVj8DCSPQdzATrKCxSY+sg3kopgyHRraj
bhMNr22T+nFLEOj/0XReu3FrWRD9IgJMh+G12YHs3AotyS+EbNnMORySXz+LF5gHDS5mxr52N3lC
7apVvR5k68mPaoV52dsFA+Jx8pV/9iiQyTFOIut094EJA7EnDIoKCLBW1OxZB32T0naVzHSItSkO
FgNDe+RB0GWVtpkaNMdZ4UCcxLtsy4XoXhUD3EHrYc3JiyBAUsNPBEt47zLVz0Cr6/h20E47Ctbw
OQVmkkPF5SP2v73BUMi7U9XJsqFBRyr2abVLGCJ3NVsaJRed4W5lMnk1pSYHTkZLcx0+63/8U99c
5j699otx7dguFk+d9cNifQ6hs9NxxrPBXSTqaI6XF2DhuS/Vc5Xk52Wn74cqpYJ26kmkr/zf9OVK
SgOxXyagQeVLhynRvcTsx9ZNZ30JP9iNGfuYw6Ht6APDUgGkV0KyBpzLC8Q0/208CgOFk8mrY7/X
yIt8gT5FCMtYnLt8X2puUFCcZs2kl4Enbkizn8ZuNVXN+G22fbGbK9CGBS+7mDAwW4GVJ8fFKI6a
qFfA6VF56NO0t/WHCQ0Gtj+vIUKpLIZLZKSX/jvunH2Ks7ELdmstdM3g0bZdbPRgL39GmCzNjekL
jhs7HoOyBlRqgrj7U5jemiaqLjkjIYAzMe8JONFTqJMd20ja+VRMxwkx1ujLbKeTQjVJJvOjI/rg
WHzxojCc4u3pUwgBG2PSHrlrblIsDnYjL7ZcrhRT1VaQrHgUZTjhZ1hyiLQgFMHxFOo9y5tHxIVu
QBT2fWU2TxCvmPhv1N+Wy9hQ+y3QcSIy21w5mw05snAJfavKGCxUIP5aBrieVpRfCrD7gcNTuv3n
5KwldzdcaSLasZr7IyxiIRiXLAebLJynde6n6Vifghd3kF7JPaKOwX5yPnU5n4Y8FYBFqPO+T6za
sniZlE0LRiHLuG4HESZ58Ll72EepV1dV4KY2nc0LxonjyFDXrKdt5z/GMTrYdwPHGXUKLF3OW6IE
PWCBiusvYYk/C9D0Zm1i/lylIbJlc7szcci7VnqGXIIrV+cX2F/GtfyodEJ4cD8Kr+jnS2RHl4SR
VFbTCRZincBHCId9ssQprvsjealTf+yBe2gHi/kZUldPiGNbg3J0Rm1LqkMZm939r2uJO8mAm+o8
wxCZgQJAK97D33O2wqDHSXJLkAxOh+fCb91HGzNIJHK0jcqkbHQbPHLserLx7azeD1yWOPSvfut9
0YCxCJuDlrN2PzcIGTgwL8vM/YWnRYMtkgAPwQqsI1jN8Jv6jE4EZ/SdSPUTi54TjiFcVvBsnOa8
9olP/JNIYvrDLS8D3bSVdlYZYNlrrJ+52Xnt0eILbKqtHXMQMufLmDbXXjpXa6lvdrLAFTFvKboO
K696mQjNVPMxiv5NJMEbrtrdJVRbEkVcxwrllAIc7CzPLpeXJRpfJj9+dc0b3mMew0cYtNHw6OXT
4mvtP2r81TX+aptCBGv+1LPfgMJ2Czjj3ppv3FgGcO5hi0DZsWBX0LjM/07KkfSyRd9bwgKN7yVi
Ye/ZlsM7fIWffLqtdpOTUe2U7/F3RQC8N+lErp1rOvZXU4pLxfGKOJgw4WD8mJHuZcTijGEV0pNN
3w0gHYPBDE9ycZn8yK0ZTeSw0o/BBt9vMeIxt+VIhLFw90qsEZjpfGQdTpf8IS3LLwway3B3d0gS
bErSGc7M1rcJZVwtDqw4iw9MkQ/AhQ8gb8kmVwe8y1XFNLb/tIWFM5MD1tRs1z0go6fTybGfKuBz
WtqVl4TqSKDrg1Yi6RBU7h4Q4MkXVaCwUcXGY/8E7bjma6g945ZYLw89U1Dn0vuaZlDqf7mWg6Oh
zounslVvTTpfKIO/KsQoxXg17UtfIX/QZBjijZxj4lB/kRv4ipYJp8lVh2mXF2u1Z0fixSTVq6Ai
w2UcmX9Cz8CCawCWz77smu4Y55ctq9O8VK92XL9NludbVP9oIbbePeHesdtNmbHDjNrZ/Xbgt4wo
6pCxu08chGiHiSrYhuXo4OyNd87HZEMJyKqDBHgbT77o8E1EnEMrv1F630Co0jANz4QyicbH6VGL
Um6XJPbH7Ijv4pjTxGZR5mTF5iWuKui82tWE+2WzxljOG+aLMX23R+ttwFjbvVpCvg5wh2NRkn/c
9vprLnT+FeC1p9rPMmJ5QzDF2KJHRE8VlDEX1ULq2yYWR6gS5qIcShLJIVzPPowDFW3nmTmevdmi
xPjCIKenHtpagi4wNqEpvH5bka5DOR2jI8sChrG986v/Cg2Ao/8i6R5m+9WYl63OEpjGQOMaquhC
SfVYfRYkFoedmygnxX3yvu0dOW6hgz8cHkMEt3JyX2ji4cpLsIVoM/pXTWwLG9YAmGDY/SxFsQnT
hzLkN3U2LoQhNDM5pHLcz4e88raGziFC1T/Q0TpaULq0vyzmSrTcRHN0RqDcdZAK0HG4pjORLTof
f6ZX83+xfxKr3qthsi9sY2cMdIZzurcIxtliqzfjtsOYY17SfLiWBJo0lr1SGttc9q/Mkl6s2tqL
NWHh0xkBmw6RgDToRE890+kMaQA6lb+sp6O/OY5R6lgKYkvTpkHl1f62oBctJr8iZwoceeNY0dZm
nrK55M9s7SITlQjTfQLABcYNATIzf2fcDiLwO/5FsiywI9ReYnULsTqE0YOqy+OSrfHn8igSYjMK
KR2y6TYzgq2gig/Z0ib7OYc7azqP0NwjFFpY1jzjbgd/HuQsvedflN/aH6UVHjUKmxMQK5nuk4Pv
La/sZ97/DWRLvC1bqrkiu7/WYCwb2GgmSQRKFR/1pXI22S19AM66jvjbezCZ7wwUg3Zog0SMQfyr
y4HQd978YblI4qkaUGPYDtt8tJ4lHNKjBYreBhIya2uvD+x8ECLkjOZtHao8XB4n+8MV3xsFPfM2
f8mtvTzj4eXED/6DeVtWkkA7st4wMJ755+yrSrYlJP7EmBiohRyRWpYJIhoh862JFpzVz6EsG+2v
C4VCpWJ1W+gs5GFx8Ix30WOJj9c8J4N+N7C0F3OEx32ibpgFCZb3SWdBcvjmKky+l0UTPNHTq5U/
sqhhQpy9UbfKaOPixF+Ww8sbZa+q3ryAIP0oxvIztrxiDH1Ixf5w6j5CankKzUMXJ/40AstlHw0T
Xy82fFMhxgahj2BqIWDX6cl9w1hsavkTc2WfS+iTztNU5ttU0F7Z3atlOCRmRSPVY2bckXIRYTxd
dfH+q3zOOfWeRGKN3HjTP7N1XNIwaVKOaeLVYBDts1Ff7ZG56BQCTeYumcGUMPuDBJqcaSyH1HsM
bxNRbLxkM1HNOwLrVN6XQUEwMC660p6HH5WqGeITXJcuTHu3GbmqkkK0dB52GqVC9JjuzBMjVtk7
QfHD8TYUN5mD16Z63FguaU1IBpJd3LlBg8XeJOg9qs3LbCj3vDOvIWi28IKO0Mmj6ZpB9Uf5nnrK
lQuwl576yoZwziiBHleYg8UB/f3uTtVldqcr2Mank+rBQvKC5hpKUF6sW1Tq2OooW5z192Xun4sX
vSX04bkoBSEqwWCS9Xtiu6ms5NE0Dv5HnGCxFzVLYFV6UJRO0CnHvHb2GFiDrHYCduBg7cUMNx9M
CQJZ0pj6nX6TZoyK6sxZLlcCoRPhNYujWnO7Ok+ewjHEqR6KrryLKXvXP40q+jg7GypF7jmUhzyK
8ZDY9yawYjjUuPn1OHzTYpdHy1wTCCpmexFbN3obPK3Ewc6eNAoyip3jV5S7VB2YGnV5Q7qdBno3
Rnzbir7VhzezVw/mW7yYfpY6gA2sIDLc48Dtgv+koUQB95P3Z7T1Mw0MYrxUtfNfpaJFpWLCbjcZ
Z5MhWjIgC6WPelN/q5iY+agA/t1tCFmhUd0mB9KlOyFGHLssDwDKA/Lqj81XQ919iR1uXJsvnHLf
s3OHwPwQlQ5ywv2fgy3rFlLNBWjbBITZNavNiwknxzqlSeNr/cQ38DYnzlk44iKH6UoK6KYRKOsA
WgFYKjMjKBxEA/NJbGecrTe3s56ZMTybhbWy86KC0Sg5KezhHqS8zxKWZNovV2h7eW3ebT1iIpq8
DvNPBQ822a6+uLVyxwZ+z487EtJptWPCmuxwYdGH8kiHAHmVCArGqrfE2ZmtPQ0p6y2DoiK/3KWn
5oPaC8JgdvIc1I09kGI0YpQc3MbLWaj0Ahn6aeqRhkBMgPsxVkAi5LOInUhyRnT0gOQ4ZwjKxnn9
PfdNjj+P7dL80r7U4e9Ae1a9KLAyaZYshp3xwyntKLZbra4CxxMW7MOIElzYDN2/QdiQooA71HID
C6eok9040UoJC6sBitklvOlgEUJouvXDmTlLIq0xwepsIsTK8Ehp47XUDkJHuHO36Xu0rwYIMaOJ
5f7ZIJzW1P7ChiErlShMUt3LMA97Kl43ji4vzAt520scWi+4fEO5m/fZeWoNVqf+gsGNYp7biOtk
5sXUCIgsWX9X99U5iQ64Z2+ZxVnDNj6qoAA5LtD10jG+FzOjfUvc+rpneWcjJ4o3d+VVGVKcpBuP
U22WBGT9eDpjJr7t9bue8nvvFjeuOZyY++jDDu2di9NbWvJtVpwX4/llRHzylBOhbaj+gKqntBsO
z5wTfYxudFPj4QE8ZPaf7bdOmUALb6poxAGB6ZAKHGAi5YOzcENiLnd9q6y95qchpYaBNB3Y8Klr
pYcow4KzvhqSpuMZmHFNSmV4dbGGl81LurtWBHoz8qsDgf9KCMzslnBptmbPFqjuXNLywdrmkX7s
UUdj+rXJkvKvk02QZ74gt9nRr8gtQ6rPjEJPi47Ugjrmf9CBvOQNtVzGcLyt5LYo062eXGSaJicf
/eT25RzO6p9xFgyKnqZLAN3C67U3/8ANF1b9VtXJO66X8R9GO7wmTYBK7j6qFkQppIUEVhNIULzo
WG26Q0JngsMhsHN5sn/AcaFVza+ax/mdj3SVTBuQdtwoK1X4eWVC/FJ9oIo7huZ87vyZ67QLbH6c
zVdFFNBp3pDCNSwdGZYOjCY868ddpGBCrv6uuIbx6R4AXPzM6MM4VTf9MQ9599OIEB2aRXhPEFlb
nnEKe4JqMo5MOMoIWyoXz7khblx50iCzqJwLR95nmOkRxzyVC4szvVbP6Ir7/z0p7HcLZazAYcA1
Tx0XXAuson+kdmlQcIrUPqtjf+bIf8pAkecYLag80Cl/MljxYAK1lMsJeHyVgYxoRQfrb9g6d6Sq
F1f9Y1GMDmftKf/yNnQwU8gflOHgxWm+KzmG1Gp/VZb1LkGHpNGSFWcWdDLQCir6lld6+NgiCI4u
g9T6o4zc48F+cekLnrGxG3VA94A/FDwoVHf2He0aXg8AxMmngwvfI9O4ZvC56Z1B3mM65jBW25QA
L8HSVkHxtO4ybB5G/4IVvCqzdfJ0N5PnsmDo9uoofh/C/LXW68fc5rfEC89Nv0UouKdy2QEaqH2o
SPBOavqDVIoeKvArtLDEUASFwiibMyiGVtfu7tDHvQjSeUIjjsktpwoXv2DroZ8gaJV70+o7EeJN
PU//slk9hjSx2vpXTomKZRjso1vdICU5ev1pmWw/et/k3CLUnERrDgLNxmXsyCAJB6Tyzq+qPoBq
FXT74c/cNgTjwfHl3S0v8vt/59lLJJrrtESBM32kBurm2XZ5UD4JHsD9KHdmU94t03lRo+4ldbZM
V9+QPl+LqHqZuicKLaMkbRJIp7j55KGxOdt2t2GbTircBbxbKyBsIErPdZVQV9I1W0U9aKUkiq7u
m5WLluIuhd5j2gfaCw8zJxiRYMO/z8zttFvnEK9+Uq/WqPFZxuqtFsWtMsQ1Y2Gk6PBCLXUuUd5M
D42B5A0LxDz5UgqwP3hYKv0wic6nMCV1POwcGMWVk7MgPSLalL9arwSBp1pzQOr8yPlin483d6bQ
qb+ECq4N3EHt9Ija4goXihQMe7maXNtFXDLB/E47cS2pQz3IRxuc+K1nbEmAitV7o5yjG0nNtzbv
36CeHnpDv3a/2WKHiquK4L8YIeB1HfeYbYfZVldWJ6yOYba9TPYIWRPixa7rk7fcnN4Sdy+jhO5X
/Q11EmwbKy1U/J2Y8Fiz0to4C+MyPbTTpW/w5ROali7+5w7zn2r4JiomRl+jvC30oilSpSOCKOXH
mC504iH/MIFd8eQTXpTQ44F3cTASXOKGJX+WSWUz6A5TFx1UfDXkklLi93NYMQkmFrdx7fTBxkgB
2UYbqIBSlqAnMlJnPsY/8kcnuF6RwaAE302reiJHbgSeo+IFhtkVtbgY1vRvBm/w7nbgDQ3pRSy6
4WtsYq2do4CIpBm+KHX5qju/qyY8KRhQ4DpwVW0AXxrXOISkveYg54HBJLclXTtTlX1RBJ83mwQk
cCTuyayPA7nftUq4bv+0GBgEbCzShETMDZZfejzqXeOI8zzZp94y8An8sfJvxlxbjP1L9eKK/NFk
2X2qMd7CVFfvrjyPoF5zACUDWSKpnvBFQTAMwRNC8qQEYmV/q5RA2LC/s5zWtL2x9mcj4QhYjtip
MrXft6/1XpoJlhe+frkvdJi58L8baq5RGw49cVuD0iRnj5v+MBIDV4arpeVB8shfWTN6G+dXShOE
rGgnRqa2YGu4NaPWLHgZa0aN0tPzER5bhS8mgpN0dRUTpZaxFFEmKe19VPV7duPebXyXBa5gTYlw
Ckibovr3mkiMg+Ek1XxlNIKQd7u0NHJzfq9l+0JtV0sDwwp2H8qR2rPdG+csLslhgozZdRmN93Lv
FPUrGI5zZybgQl/wzpzbWGUiGZ5p+2AI3WKHVvjBWBfoeoPgXgTUTKQ4sLcVcS9FzH5KDwBma65M
xz4q0WbZh6SGHw8WKn+vCYJ7wpWQghBrLSKcubW0p4I8G6nkQT+HOOwGguYOkaphS/iTulDzk8F4
LTovZXtVhogBGfio/DpGwy2iLUwgEBJPTYfxJA4iqk9FxDmMyCdFg1dwdNeItKTZ+jF92JKxblr/
CJbz5C2h7r6ESm3zU8vvqlVPPTNPaz0VmqhcgjoBfsIRH6cBwA+uow4sRL2N0aPojEeduxgM4vuU
g97pR8/Cypqv+Ag/IR4seE4ErXyi+4nx6o7COTrmvBEp9rntuLwpmm+TFlEmg2oM7AU25XQm/B4Q
tqTo9zL9sp3hxKdFoF1gV1A3CrZYtTzrin0OqwoXogPdyrgseUghDwylfGNa0HSAheTAQvoqZ4hx
6obl3ZqWZ93MRxlRNbTpPaegPbhG5xxqprwGZX/4dfPZ57Dis1EFtedHvRfPVPiJ7atD9m9UU8wy
EZCLPHBYdV08mYQ8zVS5mAL1F56LOcLAKOODQcPXt6YQA9H1gxmNB6lApQzf3eKVpdJLSqzZazu0
uNdUqYwpz064bO2cEB6QzoIox8Cu1bKS2VhigYo4rU0jbtyz5Yy/lBa/lHWwUYwnCofcdqa2I+WB
0slkxT4VEdj3Ai0vjm70KgnSlGhp8V8jRnOe9tp7lkyHSONJFFBQB1CRxYATfKal5JGyKmclTUon
p6C6EnULL1anvQxGcyRnlsJxy7a5G7Nkc4Ih4pAY0h8XsLhz6E+Kwr04CxJIEEySo9tUhowbzGtT
TFD9PQNnxrj8KmuIK73+wspoKDRwRREj4Udi0HykEBp3KUCsu6AbPzMDdGXS+VBGfQ2WqbGrGU4v
nAzdwXpJvx1Sz2rT3Zpc3nqZBo71p3jjzndNiRUsa4gG+H4I4KDAxA3oUWPZKKTX2VRnbtVzh4u7
6OgYX2Bo4SbVN/jpOdzxHjofi6eQ0c5KUpIEIWKn8Ma52P0/+2CRfXAgIjEzP8/bb4vmrahXgjUw
r3AAwNoGmtDZ447cVUwfRjXf4G8ccc/Gw0GxIb5AO2ChUHmCaANYgE4sDc2ukbPni4a9UypI9qBl
dJcOCXFiAKlrPCAQ7O04EAbpluqaLvN+tEZ8cYT66AhWIHFoZC5s9RKZfy2L0HPR+6Hd+nlJoBm/
s3vQIxemOL0WoDfj1c+vQ+3p2DMxKiFHtdzCavz8EfsBfQ4N/U0jY+ddJjkcQGWR1D7jMxDo+4Qd
JuaYpVEFwoQTnAXL8sU+DCfF2YYtZZqcqvA07XT6aEP08w4cuELt8RJ7sgIFldrvJWNNikAOFuAT
gdDN7Wd2cN24q2ZGhAmzKnodkXolO8ZjchI6J6MR50q+EUDwMEpvMvHHbuMXOXORlC13HPh1t1bn
BNYvgaBgbjIojUhSr6RW3JWn2lnYw92AJaUE9WejzX+Ubf7CIppKcYtnDB2ATYRJr4NlfEit+oz6
+ZNb0aToz+INMMwtsdodQR440GBI5YSMGncnwFx9mfjGOPsOviMLJx1/TJXz83IcdVoRaW8ZXY7N
iFytaSBhAb413IAIACYkMmxbUBf4cDl8oDyMT2W2CNVYXpj/Gmt5GFhAZqxHhOgHIh49adxcXoaw
PUckuEF3MbfrK8kCj8rDq9DDGsIvKACURu5Lkps38RzBbKjmDrofZpw1vrIfoSu614wpfNx2F1WH
S4v/vSZiC2R3Q/B6p5nGNe80oJjCS3smUisgAQG0o9WmX1ttkg3tadRpwIoBnS+SDG6UAGLEyGdS
KMEtPfUn6mgdapIrssAZ0fiizMlt9Joq5gh5ahRaiUzKlChaztcbX8KeoY6YhEtI+U+aVqp29hLt
vCnd7YRDVODxiuR1ZqCAQ+ExfEbRjH5FyzW2ojoCLg0kVjd3Gi2eOaU6jG+Tgnc1AaYUvoaR8ppW
8dtMkjuzrJWZ68VD+TqXErf/9Cj7/l6/YEHdkmLfZHG/z7ufgZYwLQ4DOwtXBW7jGvDYu40DrX9W
bOjcUPHtoJrvMqVKzaDfSJoX+5fNLK7N0MMGcMptesiAzfH42yNtHIXmGyVdAbN2thT1AlPRiSlT
afnN1UehcdfgrJK1jKG8WnbXhWqwhB1AaMir5b1QjotZv4j6x0jxFYJrzhk4YrwyPxd2cteqj3qd
gxSm+VUHATocvgCGYfRvD3yuhwKwCB8C4XTaqmbQ/NC5ix9bRIGRSnRyE8vreixVmWmikfw4WI16
KyFyG+6M92FmJo9pAIiI1gFNsj+yhiKC6bQWa8gPoyo+pVF9YnrAMOxNU3yvODCosJ/a+p+M22uX
v5cygeePGROryRq1wXhXV9T3JqD4hiMgoSD3TbhTThld0ka50il2hYOvcO13nfNYAAYhh+FE5daI
AQQpwOD0GCYRuM0thgvGHsMAgKRAGVW90sHq6bBYZSh+7AauzDcpidgkZnNZ67ubfWome8pld5xX
nWH0WgBXKj0M+Il3Ha6qYiv6+jzVI1NUIHrEbipvUKA7Yf0xdgo5hFix+YhQ+6KEshSvc+YgHcqt
yf4aW/ZxZjy6xH7PZHNE3eo7QsoF3A8KuxbzizgEwXTaugkLDr9x+p6WnZOW72khX208JFHHQPfr
HU2B2Yq9IT2IH50BlqodjZIVX+/OkDYvo9hqnJeyfQ3lth4hwOtU5obdiyP4RQSBZ1pmXyPagzA8
P8yu5fqXHAfrgl1CKLtafvUJfEJpvBqMXBgOmK/MJB35dKO/6XyQfv6Xg+FGc5HnalA2GbXqYHrh
JW2kKQ+zRid3x2ADm6nZ32FLejrWEPfNZiJH3wS338aY/oOwyAhbBSc8iBRVdjZT7TwC3ifjWQjY
4PW2jAKyor6ZvTnkABr4PgYnmxZ4uBgsuEHwbMJjEjfUYxNgyAm8TS4mBbaHFJWT4tbyYBoR6S5q
xMjswc6ifZNQF4B/W+7bCMApLPKpc3cA7wyuGKp5UN4gcQql3A0l9bsRJqv0XZfFW+GmryIiCQ6L
FN0Fl8vyRQvloMuDjYl+Gi6GTL2lVza9ThkecmI253tolVli8J5Q2VnR487tqMwgrR6kg/Gb5m6I
Eufc4DYt+UXKil3fjCRRQyzkU8/3CSGj+tbr6ORgwC2nx9L0RAT7G7giTT1IprhiOg6gLWeq8+Y8
OyBPGQCGUnpNNHXca4Cb3QScFxPSQDrdqej/5fDofvp4Bpgws/KLM36dGoQKjsth/GktSoTwisYp
lCZw4tHvNeeTm0dq3KrQxPL722zz5zS+acnTbTs6LSN/+ZL1R4XKhdK1b7QI0jFNKyhovb2668+2
bK7FDB2punLpTeZ5r4LVKk2QpGZ9uBgRaw3tV/pDcB7Q6f9jJ2lp8XUudon0Aj1/OopuOEni0eho
rdhScDNSbVwxTftVDdWupnk1C0m+4K2rPVjMHVP6riXhWt0X848dbTEjbgwXR3+rbCmiTaj1SaPv
sSSw1YnNfPzs5QnsG7Dt+Wg97JGNR39zrd+hOEXfZRtoCpkV9zVZOC3NG2dQjkpfnkaHjinOW2UQ
z6/KrV0V33ZTdr5t/FsIukUgKMGSzxhi6cDFvT6UDs6TZJO67GmcX3T4VMLgyWY1WpCe8RPhGywb
kz52e6umCzsfE2hjB3ElsGv12E3zyYrgDbWfprk3mbm5SKl1t47uYA12gVGEKznsHIUU0eO3Vm59
DEasPRuMJV293vWfWtbdUB1agHXJwoEnZZFho8Ddq1qCypvN1HFYMsZd/YfwMD1DBl3f7sWw0Io2
ukzRmblxg/xd/bukmCc2aPWoYpb7VklRrnx9594o0UMWWx3P9ZDq3Cg3iZUeV2eTIPingF9Tj8bA
5GQQAbY7uwlsS2CffVGEAXQGg3xEfwMHAZVkV8TtsOMwBS8jd7e18ZvH5DgM85F3ddMIqtHM+C7s
4aqS9emuYULWXP7ucHBmbbmvNQqjNXWD4WjTJ5RSDPQfP+RACR9j6xheNY4pfWIWSdPMCEoHXHW0
8CgTgXfB33BG85L0Q9wEGayZRfNsZo98HA/Yow5Si6nMhVWBVjHTIUIpaEGGsMEF3fXHSekDJ73M
RejrxnLWipteGviy8BwWmGp7QHluBhLZU2N5ULFSUt3oy66BibDLUoB0BDeme+qYO4pcfU5LBP9z
p6ENcj0nd77R0iQlC+ZjymG0g4THCJXd4jdTRp2/Grc0nNhBEtXBbKqbBiBsH+Kbma/dAM8ZfLpd
pXcTYKq1cD5VuVQI0uQiAFIcWJYRZExcIQIHQvlWlwVf2F1O7zHJXFq2TsD5qg1vKqM6HRY0+nZM
kIg0RcLYv+WKRSmQvTfOtGNSG+lsNeA2GXlX+qF3PQn+Qq7coo3WUe70KCTjuaG/VFp2FcK8aqdi
14UQuDGdpdGz29x+pUxnOnp0y+hsGs7R1rD0tilHnH0K+lpL12JiPMPpzqQSpoAqsbd/Q4X1SnlP
6/YtKqZ34wPvLXUNN2jtm0gdNwWYMR39ynYRYlNI3KHEMKKvTeYHbnAGHVumPMIE31CnDbrqx8Dt
SBKJtcS1fOEwJFDcy4SSaUU46DHkAsBS4V7Asid2XRbP7rWssKIZjA2K6DiCXqoQrZcCgb7RtiuF
uFfpzBDiUk7k5xYHTs0K9mvPvdFedF+4JDPc6NzpE+0u1lm1ksu86acMCQ6iX1zsKNbxcspIsu6e
tIQgCYE6FcFP3J+68W7FYrPy+d3ZPecwo+yK2HL1TRnmoVX1c9N5xvIZD1swyfFDZO2+znY9jQKi
GgJTdIHq1Oi+rEL1C47KQz95M98sc0qat2vEG2gZs3Po//Y2WPqtAe26rxUY85/p0p7iX9zC/GUy
MD432zL5SXDCyFT3kTT8tBh9s0BjheZFkx0zca+S0tegOlskjjhl2/es5dRg73jI33IRv+LFpDGV
cfYrPo6e9oxcs08tadaHI7HulFQW0zrEyYUZDDQbhrXUn2wmKzkktMknQ7lCb3fx0u962M8F2Rnj
tWg/DKPbSqiRzUJHcncQDoj100IQUyOIqa8E5+RUweVESEm3badSg8xoGftjxrsdH9UXYXQHzvQR
G6FEF+oOFVYTDoy7KSfwbnAYUL/MKveAzbCE2MOGuivZwwymqz0xiFw5xntNWjcT0CgT653eroPJ
zm5/TfJRSr81X9FUGsGFD3i/xlJucI+hOOFXWGy2GV+RKn+2QtmoLs+apZ8sxuFJz2lK3TAgHuLW
H0fKQqkMU+lMDTsSxEWLG9H2jXvB3j2F7XFOPQt/a1xwILIo2qSkqEzulpre7G3ItW5wjL3kWpdz
rVNCKKLdvbYoM8M4W5KoSHjCG0mPzrzr6b1IVl4+m33JrU5l19CjFv7lDBOBT8Nh+mknj4hsR0Zu
zLTHoyv+RBZNC1zYUgJJYRkfExNutq092Vg/hEg/YBM9O/U3q0M341+fjzpI33Ikb49I7mot4SyQ
TZjXSsmpir+vtmahbR7U4WLf3fFLJLh7lBqkj7hbeXFPYwjILVcF/OwRWU4FQa+zj1b7oX/EUf22
qBgG6/hdGvk7svkmTX4EhQwM71sy8wYFUCJSAz31mCz0KZ2MOhPPKQCFOODRRx1hwICRnbWuZa0r
OBQWuqfy+hssOa/1cVbhQkzsOzn/84icriCnZ3gvM7yXOgfGkRu/zgG3fW9GCVrfPOlQ4FL6ocvL
yIQE8E2yd832Kt36qvTZtWbqw4bO1ZwwYqWuSDVee2/4cCoVP299yXFgK4DYpuJFYBvkMX3MfUlI
pr6q7hao17Ax2AbeR+GVlFuEA43GX+lgk1Vfe7udQ5VrPmGkIFpqTE4c26ruxbo8Ndf16rTaVNIK
GowTZ2pO2k/rkuhQZwWGf+62DgG3qPu9VLi2CbYpvExK+ZXG662ooBJ5zc8AHy93KqzK7vlZYBCt
cmo+VPVI3Pao/OEmB+2jtllEGEwofuG4/6PpvHrjRrcs+osIMIfXIouxcpUk2y+ELbeZc+avn1WD
GaAFXNxG25KK4Ttn7702lG6ZHddAKxxaKcZrM/d3B4s6xAZIiBM3UlWRBcu9kdrx3dlNkvvMX/ng
FDOGzvqis68yrHAI49FdhcXfZJY0SGNjfBSryqmJq4DpM3imNtZN5Mk08Uxpc6fMZl+hFRAy7YGm
AR8xQlZMV9NqjjmRZtKrruGQp2F1cWPOcillMRvnuZLwKGeMRhQorqzOeUbli19Mv6k3p6Oh2Rin
7ugBlqzcNNOim+zXpihAj4jbZYbHgO0t2wMdxjHtNPlrDNck0497t9BnUB8NvO1z/aH2tkVhp8b9
KVUnQydvV79STpDv/4XDvnr346xA+ixsL0AsFW2iB0ImVkTnwHDMfksbwGOaz+t3yAsfFRUrhESs
DrJ/0fhrS1kFahZStXbQz1ScY2+dWdIhEuFz6lU9KuvtxNP93HTfo4SzZ0TWzYWLRbCrLmc30w8g
6+SEHgaguZi2Jo1t9bd1VY0ygq/Edo5SPDgi9k6DcSVtvqOGDbqLyZf1XVz6VrlPBmT3NQ9+Qaet
0/Q5psOjxcHgaHggWjwQKa2BhJVd0dJoImIOopCMyP5Ue26m5t40sm4dZXf7vf0GA3uZR1IE/iCX
N6Ezoj07TvDJmxIHDp3wSc1m0C5WKerl+rQWup+RXm82HMay9YU0MMSwbAgPLjQvFFhETUhTZOGP
a8XbF81xm4cDCzCbuotXNV14MBXLv8QItbx1DHhVBi20ym9KPzcjs+V2YEId8SH8krTB2UBFJ3j2
Vb0CzZB+yXvxd106T5arx9sICOHjbQS1cjBYSnmdF2jgG6YSqsaNHOxLQUmzWfXH8gOfK9Nj00qw
WXwu0IC2qoCIUiBnyZWO4Ys1wCSQdqRB+GO5QVsbEqH1EgC2PZoa9kp5lwFnie+ALEPywhudKV0j
jSJadNKuf+kBP4waNWx4ySs9KlLiHthSpzG1098K0pREcZwOPYIop5XvX2L34i1f7mxjRG+A3F9H
mK/Uv+aVZw7AmcFDPvemCd+pfG+Xj5awyGRc2tm49JoCLJ8Nv4Hr/MGmVMQ3uoMlMpqzMZRnYtnn
ZgcVMgSbMBFK4J/miJXMG5DqdjbhD0Xu3VzTrlYBTpA+koJwTZMO9+TIcyAaIVI/63cewn7ADD6s
X+nTYNux0WGPXwUTQXbQMJ2akugfUmYNO87B2gqBMaoBepAsc1WtLVPuQQ/aL5nCM1zMNYBusgRO
+ee/tGYpTulmDhK+avz0az7AbDz85+2d7uLt6RG9lyzQrQfTrflC2fP0l/IwHVgr8q1eljP1lRxG
mTY6awlmsPd/4WEGls2W/8irvFxA1ryfPqlb0jE/EhuTFlemXnRnE7O33gSHPslXXzKfXIXgPNeA
HEM4OI323f+7KXVFUFRiB4z2LxTnoj13eNMNbbnN9q0FVFj7FhSXk+7E7gz0X2oYbP+PpCtxXsTW
Vl+TCsb1yTNGVDqLIlGkDqxBschpAvA4q0Y8KO7kaueqJOzG0hePXLt6E4iBr/yTIOCh135MKnDS
nuvXfLLF7uJz/CRMRltk3AOuAEVJeFpAffwcHOZVZvyVcQccYHWYWMjHnNk9ugk4vhuEz99ersar
dwoPUV1Z6vF2w+HCcqsxQ9HiWqjILdhU35DY0UQBaHTBBr+YxqD+XIFC4yX5IoFYuKAdAQs4uxRK
DPMFU9csEw6+D1QmgvaujPeFR3ntnNHLRIjhYNzff8rSogOUz3y/ChmknK06sWLFgtLe2JQlHNxA
WsETCfQcro2V3NN0vOcgJrpivvc7RIUfceku2+rukn42kuXcp/iaMc1JpOI6eyKUbGCLa24bfuXu
hBcNXPxyxIbHb1PKl1B0po6XMlvxU0M5omaLmnBdKiwgAjoEClYfLY0SxVnH8A/IGW4csxU7u1aJ
1gbHuQhqW+7C55zY1Mk4796gVj91wNnpmzubGyW+BZB+T9P7CyeV1JpPBmaOnDJPIagf3QKdcrTu
iqb9MBce9BOO+w2zxax9UiL5Uevqs5GN+2iCXZausjOyk5U7jZ7BEsMR/F9OTQtLoqxY3ZYACVBB
znFLSi3dd2+LuQLwo4raAQ9AgkjS8QOzdsvE9dQk0mkQxJPgKMtr51RY6dYXfPFPdVK9PDYc/UKP
i7y/5qR6Dql+X/LsxgROmEhwHZGow/Su+X3fdD51qRbVfqwa+7AucYF2bwWpOgmyzehNkDFGB8sb
mQsW6Q3OJuG82V4ouuQUPMLvKEApbVMGxzv2IHQ6IikiySiINHBMig9n64oRIOqbn+qiP3pEys+8
0miYRczjqzQMIrtMtSQdqsGu8/puFRzql/LG2pqRMqbthe44CS5DAwqlZ0j9V33Oww/hOR3LYQFu
ojANoAdlhouDuA4cFXcipKT2lFE2stlYYNry3Bnzufs8i+Nj5loHbESUn54H2/jeXV02vyYV0RSa
2DG5jD+y3U8zEwuxdW4V6ZL0FGpd2IwTkpE/mwPtLxAjaLaz0KrXOXU20Qqs5PeQU/ytD2F/4pes
+7mc2iq7QfT8MKn2swhdt0HTyQ54gmNq5kuE3dLG2ezyo6Q7qy/tYEDyVr+rAgLoJ+/zGmsOmsyw
pqeWe2wQ+1MvBiMJ8hkD3p6v1F8fifcAMDRPSGW89w7CfSetvZmFZ2AxPM6fyjLZUmqwf6JSwfqo
sFXmvekqeME7gKkV/6nZaqds2XDXUtc3O8RIy9LXyjBFaui29FixaBQqLWqXiooqVx9J2td9WC3Q
Zme6hZsiKsCzK0jRObUjShfJMLarl/KPznCfNbQvLJnfE9sYqz1UtBCnGG4MlriQSzWO7sptNmdP
X3t/XK9GPOP8gHJq7JjGU4B+jc9zihNYIPK3NvytYncHbefHHL2LnPWBDsweybhDLtb5Ut8hQ4nn
yNJRVgWpRLkJc3nrER9HGdd4ImFM0RykDF3iqDg93kaYXUmCStH47BdfoD0nS0ws+Gybwdlnpcdp
If1T9PdNzM8Nfrxq6Wg2zxz9OjC8QqHr3oXDNlVBW3svTgaftTCTnxzHoJWVIJWScFjKY6P82yrC
wDbjUggOePlt6SsefoKQ+XTGPHVu4FlJMVrNVEIS+jBgygm8+HOQ3ca/VXhitD6UqnaVDeU6TAMw
Uyj+bFQ1qFPpRPbv904YugBaoCpO1wCIMMNx4vmdgnNAvjZVsCfVZy6Nn4nGzfTZyrk3a2/3juLs
ol8jqZF1dGu9JyBDYAAeegraHLdAzbpu0DyREOFy1Kl0aPDWgSMU1g+WZpEq4vjf5EA+gVo/pmpx
TDXdWegnsvTJma7Nu06HiTGG/lyBqmDaMkacGaTF01P/9vmd9lZ1OJjVoUI0hJ8OA447e5k+Qe5B
p9zFs2mql7mQrhrwpwLfh1CRc0UKrndKKRjsqZvRFRmwPG1qGq9ebKkCLlFOKh+8QLOD8csSvXRh
euMMoNylDQ2M27HJf1WydGlzUqGYk9X0vDYEp/dbSbRqSR0pxAkNu0NtCJJtzwlABfIly0BgEAbW
06XxQBNgL+FzF6ufcSyeO3bN+xZNP1gRQBYXn21DuEK33owQZVFOvcnCf3GQL0wyeK0qOgOy35tO
3yP9aSoGavwES7Zcc1bV6Ni+kgfj0vLbXAOqDnxEYUm2gq0DtGSyqklC2OtBq2EQ6AFIk5vfZHv9
1/IvkNXRXJOwaeEJ8GI22I3CyeBmj0U8rJAFWrggmnXV8S+s0q94Qshoek/l053R9oyeFCsqJ420
8RYJ1GZxWq3GH/TUvoAr810T/1kjdf3iPnjmFumCDJLtlPl58w+PXBtf4H64Eo23O4ZElOaQWSov
fLPdfCUha6hNjpHgSOjLSOyEqC2RlovmXD/1JnmVz5clx9f62i9QL1kqSEvi62hsuV4SefSocv5C
900pBYlv77PvlpaRLsW0S0shLfO5jrl0XJwJx6WAt1fVBH/JQF22l6Lpz2NZn2idOQg5HWJ/O7bU
BsXthoZxhX0Ca17t3gDOTXFd9oC6bx760SXhbYH2PS/KpV242VqvhCpUz7LNJtM1rx18ELyR2lI+
9gbD0FH9zlpODdgn2CQH+aY7Dfst3JVBM5AbYlXNqeFQYtyivrkagomyr98oWXuRX0WdIK1NpBYW
U8a9VR0Wif8jF4ZjW38ZNK0Liu4Y6e60gB8Wg6oCBKcVjmiDb5X6iQUOq1sSoSlKLNljtP6HUO5S
MESqD+cpCYmKxx+6b+XCQYvAXo04eMv7MzNZXihG2NooAP2A6PmURt0fppSoE8jQkkXGENR2ei9h
dI7rfOgmzhtjdhNF/bpN0EA3mtHTaz0OvpX8xahyxjm9LWcp2U9qtkRmN4YRGfKEs+bqfjbHz1Xg
+trg6NMZWQmJ1zssSi0vM3TcvPAf28sAmr0hPq9+jszRguEobPvl7He8Co6ZlMEOMxb12td3gHuj
Rt0HsXVqigiBL2HazSQQcDdgOoEYh3CeUWtgygKSwmLnm8Nt64CjB3cO4P64KnCz1OLMUZFOzpWd
cPd7h7Za/6nLGzg5ihkm+c9E70eLRir6al+d3zV81DdMxdVa8V3iSWcjtubUNDCUddzVTjflNwuy
0ah/Na/5E4qyJZ1Y3J3BYMuqRkkUaCw6spUlrKgAmONgJEATC++4GpbMJjS5lg326rW/siLt8CZP
e0RgKKql46OPOn31WyRUmsZFssHGUvr/5YSD1910vy17QupLWFHGYDZXw9sIrMfd6gowPZ7Uddin
m/GrWa6yMl+srxdHCXzXsUsNjNc1m1eE07khXI2/Hx4Eikr5BiediN/REBMUYx/sXxSFClF2X7ra
uc6znSP4iomraiqc41DYNNhmoOzoW6FUYdLVcBmFqCPataVgEhgCLZQsyJgYGBdmISFxLejb49o8
lT+lOwgQpqvmMs3zpRXES/JLn0lHyB8i6Q45rj3q1bzUIWC3n2Tuwmmi+Iz96ErndxJl1AQnuhbE
L5AfbR0WNit8Cg+3n8LDaFhf0oFrsvkQNsmdpBlSVvZRGLyeZ/mUc6sdrUEKJIJzjQC3zDqOTRqC
hbVHBFag6J5lm2ToDIwz+RS7Sw/MxBvrC4ayw04HyyoOR3MtbF5BhUgRwpi5AjMcgrStWCiz6ju4
+Nc8xdAlCeiZ0yP7T9aNG9XacWHeKybjHiVBwKD37mkrheaY/jFy40ygM/GWmva5ajrIr9JgV5/5
Gym+2/wli+xWdPEC1E02zGCN7T7pbsbFGBH7bU1E6ZTkMK1JbAma/64kSCB3HmCKP6Vfht2KmPVU
KTost0yHPT6M3pfuCMIcbX8THJ31JfNMRw/osrvErze+QLuYr7LEQ69n+KcBnNWrM1a8bbXjSolX
cvrGLmh0BnvRxN14XnZkrY0L/0IkaWbhFTahUSKmemrKDpHPY9+B97B/yBf6lHGPyzdaL3PGiuWn
TsMVYUU9I4+JTg4Mh1Zw+dl1ncuinwoKOzseOq8DiVncReCyBB0QZ0vEWoAkd/C6frtg4odyOKJD
4Pk/LJAOKzzdIuBBk0Zi9ZajmGYQWeGiugrMEMu+qcAuOzCH/6km4eyNoD851H4iX/iD1AIWfo0o
fzrJ9LLgNdF9TMZUcSGjHmdGq7o6FmvjyNevIYf0ZC73fI8fDN9Dst8179RpuCOYwdOLeY2Rxxez
eAOqChWZTOyCvm4Dga+OtT3g0N4RZhSDZXotJ8FLMR5BXb7UMOZnwB0tv7uedj5JcQee3LnCvDkK
Rx2bZGLUR5pmBetUi/Gl6vXb+kFl8l23qtewELmE40dOrlxPwBRrkUU7P0M9VEc0zfFowYEzCASq
qJkyXrgJSW3QH8ZHSTqgTJkNSa2qX53ga8BXShGaoYQrZeFSln9qY3YxG2rseTQR3xHVPky/WsBt
TWH6IrXB3yIrX+riavOJ5mieet7KOCJ6fp16+qsrBm9fBe61DfblwdC5qgEMTPH2zBAm22CuOJxZ
UAJGX0cTYF0lJgB9akodq4A/LSrWOGx58FiXIRMddZlBzgtRPKpnhHyHbbCfAvkbah6FzIo9rVH7
bXC+siF/AJF5CixyEj6lhk9JgbmVm+ANbW0vH1Nb3+CG61b/KPf0kQ0tjB+ZmjPhOKMnGaCB2H4E
MrkJDnILJj+ZNWG+/1rN9GyWyfmC2DIRH4bZjetx5CyH++0mpfK1WaxLrOWXXCzPopmerCrsNd1T
GNF5tRZYFRLTVw0Jr9jGHw4QWnjNYnZayb/wwpJIwxqKeeUqwNAxkh4ZuUB6ffQGIhU7y2tel1gD
ryPVQDSVnaQM+AxTwxLBBcxmSL8qAdh0fmKZatpTlUsnJU/PHR28IpBfIAHQomC/SSyBBV4GxNvv
ycQXf6E803w6sDwBC0/uSKbOPZLF7JzNsF943ub5ZRFLP6MmXX20w+z9vwK6tpVbRevbY47MG5fe
TsVfLeDpO0CXJZocmi3cX0pUkHJSvP7mecaGK9EBKp+1tLJ1dhg9vGddOGNUQU2caU+W4od1jYmS
xqCXS3tjSMouQk1duqYEBrFOWvHYhbD7yCfzoe/Chwl5/Ldslk71mf5nzetrZM+iX7RAM7YLNqui
2r0UTnu1cZgnkKrznYhkxnhEC5sj/c4Hy5vEwSt4+slL4340joUVgJLv6GnPIFCUmOM2HUwY3RuM
7ryLcvZzWNpVpOtGtKKdsqilfIl0jCd3oRHvGc6bXjftqpSRcCCoCCAX5dvPL0ESvFyP5O/VNjcA
Ooz2sEXk4ipVo5MthlNQCyfcrUX3xFrzVpAeYqN5IAMJX5GwYY04D94mFF4Bm3O40GHbJ+eNFiyB
s4nxxv9PbF3pqiRxKtEtXeGEWyh+qdm2LW6T4DmK60iMoUoauIF/wsYBz8oYQMzT0aCICzlAMwZO
s/PE3fC6H9PSYnk5cPOlfajQRYbXiN6KavAAphGSmFgwzaNnsCudKTkSWU5WDhtnxe1YocIbHjVS
vUeJgMxIKREJ1oUQPwf0Hqe4CeuBm2zP9UNBBn4ASAhUW6k+t936SEtf/2aMZN2UHHnlwLOfb6Lc
nff6b/q5xhUQHtyonGewuV0VKAupEwOaGqDYQGW1khHhKIn0fAszXSA18/ZrsneJrKOag3h7gdlh
fhwwBzOBfqmpcZSpsrXyhfd1xsMGb/jwL2npK6qpDlVOMeQRMXGspvN7ID59ypO+gK78T7sjV4NT
wircNhWvujFgRkLWZxtE/WNK/aPAalq5M6Qj6FmHbuyQwDREbNIRaeubMwFGBkogdIs+uNmrUkFX
Cu2rx1AsUneutOJzy+AkyemjXDMn21K3TqAj2LlFzIQqmEIaPDlG7kWVGyiyMsvBFt6UTKzk3DNj
AAY4BPsw4fpUqGz/7pQWe8riNQpCIIvmmO+D3LY/oJH1I1OzW/42aJAYO7tcscdJHf78zS8vlDVl
KcVX880wwckwDf3+XeRTRNIhFJIOJNChJSUrOxoRlFkwI6XjFTyXUXrABCtznmfVYfX/4rFxRHF1
oLLAZmmwZC3kAjv8WHJUyLE/UytWdpSkyhL04zhgeTd7Y1/clTZ7Nrv60mNW0UB/yHOORGmIglGI
TEuTW8JnFYn4OziAqWA6mlZ/JGVBo7nmmPz9OVI1/NacG0RjJMuSD4vDbrxUZ/1rm6tzI/ZX6F0H
GQfPgBuwrJd7OZl3oCjVVofLWodtUoUVwCDLEgLqiW3aSlblSWcXYVTAsuKhAP3LU8aJN9Wb+IpX
akxrxUNP59SBOcjAUXaMyaFe3iMLOI5DV5JFXvUzMeKzuMIewPNXVXbf0VrYo6FQ+DTRa6et5aWU
AhUJekJwHJLRfYdbCPA0sX5MYUvEFIFV0P3YuPIL9us8D5IfDSE8HcTw/kFlwDLcxl16WHn7UjQk
POMfXTr+JJXhcmvVES0Xo+uKw5cbgTDCe4tSdnkgqQimuwWQg95fAuvDn85479bY7WCj6PtvYk38
YRhwiXHn43i6MHa2zPYUiHRYtsvHzEZs3eDAavCR89nTOALJ7EoLf2mhxACDyfMfKCo25cFHLW/8
Il78dpuIPg5huJ8tsz83y+5QW+KIXXUnevpALBAVqHIaJj0H3DfGBznCIUWerODq6ULMOA+pq54V
s9CS394wOafvM5dec3y0CLuJdu+PuZ49tfvwHWt/hIqHKSHGnMSgyrNHIF1HxxePWvJ+iPgBeH7s
GifqQ0+7/c63WTzA57z9SKXiQxSsl9k7NYiWPlE9cXsfI8C/1m7H+mai7Lxkj5kTjaEn3MQ3tCTu
eiGYlBkBty444vyw/0qU3ZvXmeK0OtDqJLRkNZQBhuNGAy0LBWrc34AbUVRJOViBH/+wZExyihAS
kreUUBIgX5pRiufe7ER/vbCq6bKY4mzrA4oGkrWCZC3IAkuDv5khcbXgCcQQZWjH92tko0euA6Q1
Q0/MGbrxBIDftLlby9KWslA8bMGAhd808KsTf69Jji2cNCTzUsh2Z2WXHeaIdOgWwc7lHzmWaxMb
FuZIwwi6xQpz5vghyc8dBAjL3+iP62SaDFCD5jwJO25gUaOxGH6HHMv0rtgCT2LjSmcgqxGrUd+P
IcC39OSsCeWSe2QZOHnlP0nP3fOGl9z0H3VvfJCpu7FHBZP1Ktv8yYGimU+JLEbWKIeVCF7GIVU0
/c2E9DShR+1nWI4aKEYj7ULoF4Ewq5BOt/GVqrzVKqJlWnYCfHgWa+SIWL82z1o3r8Ko3otnVsq3
9GhDpH0XrtOIHUPrWT8NU7mogFNR04SsPSdWf1qCfVpvqbpc8v8997Xoutn7d/BQ2DWMxNYME+2w
6i+mu1B8M6aY7lMBx1rpNPULE6294TjVekDwyBDmu9O81nl4UuYQEVQ5qXB+cxLpnRQlOP1o+jhL
Qn1O5+I8/VHAEektk7P2aCXineJl0oA6yPSMUF3wrSrHb16BXCaAD50hn8J987/nhV0DaNZEJB0I
b2SWQutXKSOYJ7Njjl4yEf2oSJUDsWPEd+Feolnizj6SWntkav3YFuGe9ex5bSLWRzMDndcCOqpE
5Cvl0h9+Z5tyxwN7LAjTDX8tIDJENasrVCqMpGC2peukK9eS2txS7Y5Ww+qEhXtxq14mRwNmdkJ6
NcaN1CB9jCMiFapQnbVgarOgA2IucTAf5NTNaCRCxwWJR40OsbOekAu3vTYOR1wVJmouSzXKyDFa
xZt5nB8rKUlzbb2wBjs8+/2yBiWOBny/rXVsp8Ldtt1HGiJwKAYKfVEq7bOQucOYEosGigFi9kFF
7SHB3dqstPgPUAnE2N1hArSkblj70LY+55jb3uvbk1ErpAi2Vy2XL42UJg1dO4ZD1mtJWK17MGNM
qkfVL5PGFwrVG833eYPuMcnFxypJkWDgBoXm1g3bzcSATgjW7O2xIcXdLHdLKR6tzfFsBGf2J2G5
v+kS0znOpiL3eLXDvncMkXeuCsOgY+XdugqNV+VCVgbuqggdYJ+KyyDZU2GQIFW8CdcjixlqM/+K
sT2rmqc2O8/5ltTApJGIFnkfH6BBAdK8m7Vwg98UNLc3G6n5mzE5zT3EQ+napJHJLEynJCM5+dpl
nkELCtiMuA06Wq9omhKhKcz85kp+c29siUx/Ae22in4UEgxsaUtbw7sjUrOrl9W0bFGKQGXozSGT
EaouFTb+47fKG1Q8XdqSLYdTltlZd2nu0jc/o5QwVwjGGiwJnflduyRdQoXd0sSlLRxRP0rEbLrH
uvcfalTXFILS3kYGmVNJp6abBRGyjCDRMrNMZ3kwopJRiAgQPksKQaP+HiesWOT5Qq6+6e5pMT6m
BP4wQquYxs/s2p61NXlkSvXgM6SKfNOglD3qj3rSbIrCqOrd3set7DySS1mF/wzo/ioNxE1/pb6I
Vvdw0bZrzsp5+tl8oQEVHTC6ZGJZQbcXJD69OOrH3i2ZtCdb4coFad/oLs1fEs3JWrjANJ2E/ow3
fpHks+hBGW/nSPZGV8JxbmE2Uz1ZWA6FVDsG8QFMp5G+B0L1pzH3MF3VsP6gWm+1jplg1yR44nt9
7gbzY8M6qdP7rpKMSx5VI9nzbrixrWM60Uw3jvGHUq1MgyPBbUoBbZkUv7FyrE9xwSHUvovpe5oh
dqtz+7eLdNiOHL9BsZbY8ZZ3dlT7w9yDSbXCNUgEgTd52ZISrK9MSKdK1091x8Rq/Kl7pzMOItm6
hNJZxIyfZQwcqyPPxa+s36Oa2AiofJRyvVJf7W484+M+H40bLuCwoqrFMMpwNFkm2F000XijUcVr
gEmGzIXyrvFtZjkB5QB++r4ml+xrRS4W8SoqXxKwf0HwKpPSeVJYo6aCCzSjCnjVyGa8jBqONkr9
p7fK07RZkarvUTfJ9/Gs1YJX6B6FSz/7+U8MNGruO2r0NtaEis9QUcCfENSoFX/Gm0FWgecrRAPS
pSo/fq6d0mY4t+XhK6HRfJrgMjRX8YfEsaCihQ9Etp2tstdBKtmwVQqMY0veUhLQ+RWa7rAIfN83
qjcQXcvL4nZxdSaHejavy9qfRLQ+sRAwBdCjA+xgQKbdtJy994fEUL2wXDfCsm4Zz+IQp7pjyHhK
RloxJJxHKad/pfOFUvUoF2EwrxoGJkf5/b+4U8156wM6+kAMy+4tDli1ia2NQ+87CuDEXxs5fKt1
U+JTcQNhpdiolz8k35ogwt7rg6k3PE0y3qR7F22X5XJ9SGnkHGoeOLRyUvnLLWk4FQopbIFE51xu
nff/zGG6aYN4B2eH36l5UuwoyCAFj3WzPowse1byUWKyEILnBlZ8agti3ER+OrpeS5wCBY09tC2V
vM3+WT8psT9aNx+rytrgK/qqvX+C5KodMjtJLShRyEjqkH71XR9gCY4voqmcVcp0FEzIzdIRW3B9
flAQJ4v+LSuf6qY5WA60sEMhycOqI4rH/oUTN85ZwWLuPRTK4ApQwvYwZ2I1yBIb95W32FdVaKfJ
YnkWiy8lTz7ekW7t9nMha5t8KZl2E+hLOBmF5IKkx4MAYAgL5ihWVyb5q5RtGAW7665W103WYOzg
OrxKfL5LZaf/OKDivfzudtlvCZB02DmqCpe4rIc5Jj5B3qL5KDBbz8SGMEBhEeCszc6N3pVTXx/7
eAizglMbkHE+avKsiRGZihK1BbMi6Did+UhIqqgGxs4mcFp6ahF0Xi1szQ/Upj7qCiqYkbsKp1uF
JyE0BlJBSjHaQvNEOPnV0Wiig3HgYVklRxBsx5Y6S6uh1ggiosi7E3aoCwuMXjnaG90JNomldcQn
6arpCi9jfy02rVfxxSmLj5KN/YGnnrqWn6ZJ9HLB4zp8gJ1+pP8NEetH8YXADk2p46BcvUFSTvl/
nHzclQrKLlcfeoVZ3+f8n4ZBScSgNHon7I38wwTL+Z/KGIh1FtngxJpuDWr7XP+3WdfmxKxfbcrV
UIVoxo6YfSRScVVIafXYwhqog2LXHvIEagSfc1fsN56Ix6WI7YoadmmOlol+3lYODWpNC+3TxGEl
yTl0ysVvchMAxYHpulobhCIaQ6qIlbTd47iA2BrsTJzwMtu2ivg5WnE6rswOec+rZn+NImcUGg3X
dvPqVvCWvWH4c3bVIHVRRlq2RQ0VhPDocsY52W010W/pAEORBGVN201LSzPzDYjWInern7P1o1Ic
TUqOoo57ZP+tTd8y7JkB1TVDdQWW5Jil4PT3FgqBOoWzOFGoNdsqqw0WZFGPbskDpxMDoczDepXo
zwnaSb3jKkOzh4tXFc9YHp6Cs8UAHUmt0tYVrMr0rEXrkabcqSyb5NQKK7V33kV0VWcEivWvFw4C
cBV4iIGYwjjQiqgqDZyVPTkgk9Wkt2L/w/gH8IZC7ZhyL8M8lmxo4VeTQju58gZru/YsqgwGsFq6
PFPdkFJZ8iSnCywXbem3NIG6InhrMJdN2IJnn5NfGmBeI6MGTH4OoV6G2t5F2jv5LeWhRLmOcahS
O19p3GnvaT/5xforHTo8mQ1OJvG4YWWlWlhW53NB3f1GJUrWsccyPbo1b1Y+s44bb2vT37byTRT5
kDBvNXiIauFJcukxvrqB59ohg1/dEMzKPJ1QOfFC6HQ29Wd0eJevqadpPnNX1mFAF7nzZNe4ypdK
j+k7kp1kGelPjPaSPeNo9xkhbPIHYayX3lQ6y2QFsXVj4eOpg4nHHQMoBk7tuiQUVMY/iQrgEfxu
MtXtsgIPvhUJOQgN5TOPtQ9qPuLxVrdQbMEgGQZqGZkUusVE3bDN431agdscMqX3sgpjq4Yo/Syk
LaDv9dDqrQ8u2y2eROOx+Z2MJLmrApmn2Lhp8BolWy6EcwNGay6aS8dBmQgxfWsogKKCyRACVko4
EOa+4gkme8DK8ITcyZ47LKOUL/wLPjvyI9vCqjpbs3VKaR0uk5btuXfn9omkTHdktSciPnoq36XK
d9nJFaZnyEgzmqezzPU1ztaLJNHpURG9poHAOkG7bMaG7kNCJ2/GjMrPBwCZmNUXzBxAWANVYux6
ffJRMapmpUtelbXAZ+CSb2zwCQYZh0mhaexVZNUFjhxn5We9GNE27yFc6VdONn21Vk+9CDmM4bc3
XKBVidG/gIVegz/v0eYh6v+sU1rTRem4/1WCLcdxC0aamtKjFbsy6QaLKoyPEpvuULN7mtDI7HjZ
3IoK3OxzURWvFxDM/HfvMIlHdIicZDaFq1nCM0d0hx2K4zZwC5PY1P+HpfNqbhtbs+gvQhVyeAVJ
EASYSVGyX1Byy0bOOEi/fhZnpurypdvuS1HEOV/Ye+1ynyOpmkAJZVuNhC6GzozJN72e3djlXAq5
OSeyfHTRgSbXiYEAAH7pZUFRiWP8LetumtwRpaYp7R2c/auXS+zX+JRwM+9cg8kWcxAU2Kyw7x0j
K2QqDhIVV1N4R8rO3s4x1CH+gG4aR6NZw1Srg4EZHq54uu3GGTcRMDDy3HawPikTNubs/bWz7lQs
zbFKWP1c5KndWMRUsqdkdiVpfvGvQT48bsdl83YAqiQ1HSuwOjY7WSzy8kYw5EK5eupKbB1UVMir
FEu+EteavcxoucGsAHw28pEryg7hwnsKtiMAPXmvNVmgD1tIzzEZTmmr7xqSiykHCzw59lk74VK9
gEBF9GiGdfULlcgj+WYmykqWDjbai60ja2fJonlRIQZsBNgobQYsdX5HJbRUb5iTefx7Oiu+8z0r
XZRZOZDG0WqeDWPZsvfLo0M+yYAiu3nTt/5F8dZaIyxEGZmDG/YJfds8II0/cvw+CrpodZme8CXx
JeEAG42nImAiS/YjWpvHuqto7Qpg+Gl/6loHnyZBOSszzkllcFF6s6btrO/ESkmxIj8Rov0g5kve
pDddrPdGsh4YAW8rmgFFobEBICu1QbWSvBZymwp+Y32ne3YMNhN9XCkjX9kt03gZa/tasi7S8JDm
S/1gcLe8v5Fts9dTDEGNBE1zIgKDJNbmFGnNafqE1F3OEeCthED0JCjwVbCVwdPm2BiyJXGErxTW
hzmXj87eaJneFUHH2RrVZzVfzubbSBR2BfAHGYEwEDnUVuEEsK3t7AP5IyZddqrLgYNnxvC7fvBb
4uOHgaTAIt6vK4bp55oQZWw4O0Zw7twhv97875Dh/U/Zou6soUBwFR3reTmO39GU4BH7o20MhJ36
myrzDfhE6x674Tsq1+uKVxVX1Xv8C4Z9QTCeL+zd+PgHoKojg0oWCuRvc8thoZM2qn4sp+4KBesb
+S1U7E4eXjOrpMGdMpjxUNOKcwk+GeIy60HmdVNAtGWgE8sSARhAxQaxEwyRD5ejL6n2hDdW1Vum
7sTpmQqOVAADs7a2Ta05GG/DK+qq69IqJ/JbtMLdKWN/4o+e6pIYQ53UAtSqgnDyuZwCKQOf01j+
chA/szx5BRhQNJWQ1cbfxQ53bNSPx9mhB+uTUyPWs1D+KzipDMBjk/27UxwqXpxTfe+pyew5kerN
OsLzv9bfPPndBNpLw/y8pIO3AIiD3ZPsSz3babie+5ZNtLPutEiiNPtYePojiuGOYlh5a9ACvucp
Oxf20LNjHiwyveXV9me2MrPO+AsyvOnFTMop1ZbHpAwnRxku5Vau2pB84t/6kGMMrNzR5v38XjtY
5lVCMogOC2o4D3/bWD8BteOz5/oGSnN9aPOWmTJzbIF8od7uFtlgQmqGaTGf1rS8NFgNtEsFFo1A
Vs65TfqrAfLytn0zrmM7OzKPNphHs7QliRmIq/oGPG+EDmJoJ1aVe7sDuykRBPB/on3j/0X7ikkU
rLJB6WfEd7ucH6ZkPyX0+W0JGPwNkyrPsRPjzE42KsokNZLP9FX/xmX90sr4i2vtTXiHKLaEGtoT
df4pO4huFZc+r+IvCPx3CVG8veMoRk6loELD6wSj9ZDwMmqaKXx/m35+5DjSsvf5MO27hntzVZkY
GHu2aAtYMcEWv1ZODCswUm8aBATOYNC+eGhb3gwdk1q/YABIDyPQOfKZYaJIGIgUm3KxLqb94XQC
mJiu8ls23f4L+yJnOvvEsSuelIYfDtcAB3QFG72GLNoPpe9AWx6XZiupv3Jk2CN1z7klJQYzYt+H
HBanCocY5zGROxwVrgqcrwAXRXgw9YS6j9leDBV0grGCCxB5GN3FKoJFoGwVABfLyT8rg8MqE0wd
qjdpPiRTv0NSZjDly2hFgZGWynkhb48QiysOdrAZ487p9Ju+pvcljMgQR+DrTzwXpCy0/dfiJLcZ
M4WSfbZG/MrwmZbsYIvudw5wpQK4kgBcAZMyuWSNQ1tJB1JfyNRRCbDAI9qhUsAuWYZltEmAVNr1
zo8w/NvYTYluqTbxn5uGhikiWMRt5v7qOKBt6o3xbdT8pf+sVyT9yTFptlmJab44mHoSOLEUJDoJ
Sr04ym7GSCGdrigJJwR3BYK7tiWjzHoIrXw2dv20TBLTkHFZ3pT8ahsct3ER+nWKo5EW0wXDRZgT
ttJ8o/rM4u5RNrM+hDsDTrvBK7z4zDyuI9iRPMu8HjfYPCNild34YivpCSnx0ZJq3CfI/XzbUK4U
fOp38nfyJ/0y8Z8V6oeOMlFlHYn9lFnErkuw2pYI+IvV1+3UH4BV9eRh/ES7fvwLPm+n2Mgmrnks
2B2ooUzuKStiolaV+OzjU0csgD0UF/8WWuKEzK0hG0lztC2/2C2F6lamaMOMxy5V86qvvk/OYoBU
NYHWfCkYuXuM3F8M8Dib/bXCmGsNPlMXwnfEnxjxA0eKqZ0MB2oE+9TBOdKZfjZ9u89l6KzRmfr0
xGL26ChzyKAuFj9jntMTZijp305czU4CrdsRVP5+G8i2kLLO1zGRaXKcbYreT+3uUKB3FJPbHPIl
+utAu7QaLZJTh6pBdsZErB9gCUwlo6KfQNeckSuit9uaY0O2KYnJ1npMleSk7i1FOUenDFNKVVTX
1tGv6Rm7K3qOJJsuxn8pXtRp+ojN3FNIGeuQkqv/uooa9549yWZzy29RuMmawDI3XCQ8Qg6JRJD/
ibwJBziryBM7kCxdwMArAPpF1bS4KjbQbZH3n9PO66f8BagklRgvLEf857c+3YjXUI74uyS4ADjA
SL1Ofq1blGz7vj1jBWQ7Mo24R2waQi/7QVBW4PNqu2k/J6RlA9w0IJWpnOa5SfoHZSDT6vmErxLy
Ltojj9EAbm6xz5L3OUHcPOxGTe59vVLJxgCyEEGcLsJugURaEHGsC0xemNhHeWNbeDZHmjfaK8ZX
M17H2hj8Uil8S4r2CWHCMt2GGAkWbR8popW+C2ugrOrchCvxWuAYt9nYEGin7OIKnXJH5KnUzd6M
FkzFfuxgPy7Ik0xxwpld6pt5UKvBNmWG3b6PCjovczkaE24SXqYBa3y0IYZae3PiFGGDYd9nkCzZ
gGTyKjG1Ie6n4K2rvoRs0WyDbkN0tz4yhCKpq+tQrhu+3eYHrReH9zo2s2tvoT++mKJmim9HzqfT
xKwnrE+RNbuJ0OptvDUl2GFoJBTcmPatMKAKPCE6AJ/b4fJ0lWvrDyQ3K8B8Emk5luGYIR9FAhzH
Yd1Ffhyh0TDfypiLcPs/KpeY8UuQF4TuV7ZCjYn/rEvXH0GUiqACb86Z6DdGpG3JlggRQijEinTH
EWWRi43utCaY2U22SEiSNw676xjjZKGVSMRUTE1EDo3beYy3V+ygQoQl3ct0Xa6aofhm28JA7IK8
ilmcQlFrNhlmRp2OXM2xRPeOZ8NoytHlZVyNeHH20cUgdhb6i14jy6uba1U+9BgM1xXuDayTbj9i
tVfAyk3H9jlqpu8Qe3tparjPjeZhq1ng2DAw0S8pk8QmNwKQ9/DdTChF0tlOuG4FFkTQSUkRKArT
DNPFjuPPvIif9Bu0LPDYUzbizpITXJOdbdsBPj2xQqGuz5SnthB7YFMWbESLSa4g6RkLRocRko71
Zdijq3v1E2H4PWouuoDiRdhKMkrnSJphjxfHRi0PEpIUnI9Q35H9WwKTAhqMxpGo7WkFme2byBYg
R3l8ZPF+SFG/0hQQC8wGkrkkKrJB/uLaQ63+hqa1Q4UqKT2qqRnOsgiNX7zZhXBTkQcA/0/CF/6b
ycUGjlVKsZEYowmO/2gXEQ/eIZu1seG3PGLWE619DFM1l7xSIpJ0VyCsRWi5zwhm4QNGMsxjn7kZ
sOSGzj8i/jkS646QPfy1G4mg9XKWD9UXq5Fq6cFr5FvzoxxcIMxXVNytBwn7DUtaWWy3dEVgeutI
8WrGbpJMZmfbvZCTUetfB/IAAARHItorGz2KH4iSLuWwK3Ay0sq1uGbVdidlh6ZjP8HLnmZ+GdNe
4Yvi8EUBuAwFf+4IWZ7GfaKirSU4DocxXpJmPwA0c5QP1C9M+ki7C4cwljiP2wiIbcd+H+hxtimm
9rh2wlPqzxXQXbaPWni7bhdGHQteYgdbZnLJZZw5qhYShs2bDsd7Hf8bzOfQwvspcNcgfxwY0bK6
SW1PnmFVsBxdjjmcfSRjEg7mDuGasKg7rP42K7cIQVb0cIViBmzzQhrz0dT2FYdXqf2z6EN0THWa
oMzDUIdM0MdJhX0Pl6McoF0aSvlYpC1RJMlRwQrUt0lYQIgnxPQgb/GEZSYhWtiEoGHvbd1B2s/U
gs9h9uxo3ZldRs3J4R9TLlHcEbvOsmkJdSW9mg6oZRkmx3q3ZM5iVpIYIWVqz4TdgkFsvR4f89wM
/fFvPk1hD8iRYWn+0JnejvNtsZz9MsZ+mmc+u6KaBTLFCbIRZsxj85/G/MZqUnx9C9rE0CQYQAli
Wzq1BpA3S6G74OUo5ySTz5CK3LIxwJVHp3lHQkIPQeK7+jd0zoVt/RU3TdG9uIs+Uyv76oV0wxrI
92wELmpwv9F5/uucBu0J1gyMesomPdi6eTVr6TbN9p3/jwfqaFv7KyHDe280wBBM5mnNo5PGxktl
sFFy1af4c4prqm8wF9gpwl9BhsB75QIkdsoSktJRfqAMnK+9xH9dRt+uMctKrCsOk4GNx5YEEoyf
y5hyerkjCWJWgGVpp/3T/nUQacBFIfpUU5nvFyRmeARvoTKAnX2P6jNFv5r4gqjQUZcC4OfBUDCS
rISnkqik4S5x+B6iXgDUNO/7nl/ujEp6zPc61MPoDxGqJipmHGh7Q273CdYRA/Eq02J/LPHeL7z3
Fn2BemYSYRAaB0AW4QWrS2h/08OY1Duk+Jtea9ezIK2ypqZBThOjRXf1BmmA3145BM+5Bt/mfWoe
C5N6KimOGgVHnG4n2fEUdZ+iT4rHNGiN4WDw2EI0dU3PipyDiBn7Rwt1+m5RIDS5Qq2PDdfToncX
nTnMhx6OBP5ypt8NoPpGYe+IOMKeQ9iJBFMcHICCf4HbYiVhaqoSj2t5E426p8odad3qw7w4rL5W
xJoD1HJt/NYmcwtj9lDPA8EQA2uH/oBmAOR+dv9PwXYhR9FBo1K0foNiD0jOlpVjTPJNLbKz5pDC
+q9e55MVEZkpcCKTYSF6+9QP9mlplJOtdcf6qTBGeKu7v/t2Odd5fI5Nlv8dwbk/Ylxvy8SWKrV3
rEMs+z5+44l9WwC1pglTUw5WyTk0K5W8YEgDu03G2otRTPuY+/FE2HWwxlT8zMwQ9VrXbi3Oq4kZ
0frfPOY+3QoUgarqoB+EDL92ZOP0mDIUqmTQcUzUWHflDNm7dpfQKKmduavy1MuiGiXwiAtJ9vIC
vDlNiHEuOgDnORPcJt6WIIRYAB9RrKEJw9eYN0Evt4FDjBRXhjLqX8gUyIdBnm1Wx34SVydt7kof
PzO28VK4ssQumjsTta7hr7QMu2f0BstyQrR2ciRxQi0hHZKcLjar/MmXZ+NBlejGNA2OxSBW4eHV
b5bm8tOxjq/798hsAaqOOKYDbYpWAJK9WykGQpZqrxzmOGc0rOzI3vE0oBUVOudSeeq9uX2fAHge
Ny2zAvlXjNsark2b215LYdmmTMagMqSqhGyRVZQOEmxlHE6zUS6vPDpLUnkryFWUFPnVwHmly2Y6
5XQHZyTV5+jUIkAIuoF9dpwwh9VFHNqs7JO9/zaXIY7jXyxkShXRv/QNv4NDJlx2a67xQy82RrOn
nzMGDKrXoXoQJbIkwDzroweVEU2XUV99CrQawQPZWbsIH4gB6M/BHc6dI0FNKozVW7HIT/UVmh9s
pWQ1g9xSQsMkT0lkpxEjtTsmcxifbSasGhVbbWKRI0QiEUBTYs6lRIYv2MA/3SQcU6LdYHTWWjDC
inMxyOC2WGOC+ePVwERiITiwslHmzZqja9mcLHY05atw2lu8bqpj1FrnwXGCuT0ZNE0c+pfaUS5R
tlxY6PLTYx2HwD4es2u0tAi/9NPysgOtjU8GUVwsmbY1BcHIW8G7z+oV+BBUzHeLw3E4ob1jh4cw
HGqo2yQQVNLvnm1HjINdJ5m5zGkt1k19NhDWq1XJ40ceocl3vaASKI4ljGAjJtSDkJHwx+jgq18F
3hgT217nhbjlqg9Fwn2G42Fuk2PVZ6ftSUpSzFn3GJHXFH1aKZ88sfRflmvjMHFwmKBxD3SjCRr6
O/IN9XkKZyjsyLWQPvZv7XLxLOe/xQh9eFACPVKDNDWDmRAzi9Rl8UfN249aX5/2ve5Nr1MRLY03
Oyehiw0DwMWzTYicisA9VgY/I6OHdnn8pZGmqYkbYB65RXOIS5S05Ah3TxbfG5oq7aHfLRjzziz7
2mEeRWjFfOErf9mTQU3Y74HLPo2ftjU9ir2sxMeatmN+x9OmRKHtCubBsHVPLTj7dlbcwmh3FE7z
blSsF2PrIMmnzfxaZvpcuQpjWwvksSZ/YnMeS9Nt7uiQvxCThUbeHvlAdTRa0JkniNkrZOZJtyDM
fxkkyWutie76t9UQ7vkOxqFUyTiVWGjRPhVAOC/Zv2RcuT13U4EgaSmDMTMYotfhzrjpZnrLc+3W
dttr9qdTmGOtg++kdI1W7Tfw51Q4eUAL49Gzqqsum4H9YF6rHsySKe8UpAstHjBQFkTQmf9ek09D
UKBW2m6Kt9LwcVz3zodVY4l7jCt4Exi0Du8K6X6o2UqYY8sz2esQuaf9yyeWrzoekHeVi6B+dS6C
EkXLl8uM6dwmcIue4TxGyXnizpC3u57pd7k87IHFxRWzUpzz4KDPqGP5YmBYYjBu2/klJjeIgfZZ
teZT4idz4zlkCsDPciuhYTKQbhYwpM34r/iOiAzs5/qC/SLJu/3MS+KVKDUp06wtQBKkSbzPJCha
26RrDqv9ZSvGtrFYpygXHd7bd32MwClZKbtIfB1IEWjhJqrzifnhhDSULSui5PmwQy20NSHPWGlx
a0UXZPO3tSZXc+5JIsRiIVWHGut/3R61nV6o4CrzsJ1IBBYmkJxiW+BNFw0Aq8q8ism81QkSiiSI
SmwqaE8R7qdemzBaVk92/8iT9hCnCHXL+LL86WIcc27l9l3zGHP5wQIARhC2CUYodtTdx1e5NI8h
F3cKwZvuJdRZSYaDwquvcZU8WGe7FTUXlXevhmNFEniPybJOwyXrkK1s8EKyZJnPDWRhaAxZe876
6NxO3WWdYerBv+ofa66edLQ8Js0roTUWcp6pe2QW3POtL+vqZZmqC/BqUEwtKZ9gWHXbg0Hu/cz1
h/aegfXqMWG3Ch1BmzPYF/y0SABHXgkTx9VQPZXO7R1eiFJtsTyM7fWfHiCNmTMmYNltwkpXrkun
4xgrsO2ont5DCi5QujBQI6/cqdhnPSua+7eRH0ZlsukFbXuNozVNeFYKajRAIlnhD6RdtpMCy3hT
oQ+KETz3DgttOpjszGblpBTWsS2KY4fXcV0+iIgKmPwdinnw3yshEHnJzLdACeUcFhGaXbcDCI+n
xWBMaGyt7AdJherXlwWLZPsi7plfuTojCLTfiRu9b/UVZ8225huA0iujBlnbgNHNQzPoXemrZZZt
ekuxo+hbzSiefTfe5m8gXI08nfUBAiI+FWGIQNhZqFYE+ySjO0oGSYjpxfzzHnSNCyaVpvNVhlxG
b3KvAxtRKDOhvJtpdUi5rwLHbNmiruGItHxaGGMSESauUvGD5YSkCnVvD2TmrckhMpQDoKhAMd4P
BT2p9OKe7RGN1Tj5V+MzJijuHceVwZE0Nea48nJYMOtBIc+xknSyvF8TRiCIjAZBW2bd2lo/JkBE
GTUbM2A0neKBLwGwpqPxHPCW68Zhit30j+7MGLhcLPX8RFq6obZaYMWkn4x4hYZym6mb0kAHLv3Z
Yh53Vn7eNRPt3q74en8/5A6QSlARMufE9kGHS9jDpGe8QfEdWXjG1R8FCWyVqR6ZP5yg/X4qlb11
0Sei1yQEcfCq2H/sWbFHt1NKKeFgs+jcycA+DPHNs1dWIohvyb6Zi3u+3nONeSy9OyP/mhF2gpv+
/QVHo9lmLL8m8hiJJwQeqGE7rCGAlkHaQgOcWAIeZls7mON6SA2cuTjQSKPox436bqa05Ep0yVlT
+xOxHxuVPIPaZC7aK7sKQf764s/ixRrXAuRh8ixZtlicYTFFeiRLuIL4c1O31VP9opDkx0px5FxQ
URkpHRLw9W+D8Gk0+qNmLicFkHDDJo0UnIcCFrpI8P6aezWTtjFO/gW7Ec8Ga2Oql5oHyEx8yhbs
E0P8VZjiy4DYHi3gx5Piq679dZmfzvZfJroQgCyTBVm/MJG/1Fl5LqcGwfim5vbl80HoyOd77tGk
HupPkLuH8s/srAer/E40hX+oflY4+PMhOSjRK2c5Pdi49uxzMgHrcvDze4yZDO2hxX7DgeMXJ9M4
lcMIFIopfkaun8o5EAcrUImUWe7IoEmK5j2piax2baa5+hl1nyCQnAmHKOYzeJ+znQ6nUmN70T7f
Rk0qFiBtPslbJINsR62iOjMRI/1Mlbi1SnqPs/H+b3H9ZMlP0rayss8VlGsyQgMqTTjQ1cuO3a1m
opAG3Fva3qobbCit01guAd9kDZgeWnmAQQyEamTGLXuK97m6DNe16dj/LYGDd6lnmUM8Jlri6j+6
ghJIVPzPRErLmy1h2JKRfCJhLmGTQaO7ifN2Y8zsNFnS5IlOSGrZO8SCrbgw3ro4NVg6xmH8eDkF
GdrrTlVcx0lYUAg3TeyzaUfHvCD2K8oDG5Ydz49t0XkjfOnLbQ+IjwX523xJRUQMCw5GgXjWBhzQ
ErBcb61nujowgwBVonYfetc6wnZMHUA0Rf1wMvu2SAiF+U0zPRzbEvSwtbOQiLodUh1plJHqqOgk
I3K50O1ECZOGunNJSICdyIg85anGbrNdH/kAIJHhBqSBd7ym23m12RErUjPvwvZrlL9aqXWNR6rc
wPzDTpj3Yk6Q8ALqZMRKAkeyS78E0lqpRVlJnHA+rV5zc1r5qiOiWJXyEIVZDKUL22rb7QQh7VXf
4lqTgX1gXomhejY7lWmQAAeUBjIZ1CZE7F5Gqy3TMurmObHsi1XYV1zPWfSYu2pb8eaX0qvb5APE
9Qd7RlMXr6LMXphqGkWE7Yrl65o0HSL4j5FVWGro/oTKKSKWwCi/qxZhalPsdSC2ddgyCp3BFjfi
ZhO9JBsq+nTQyp6NEhdxCGJuwYGfk70z6J5oh12kED4EEcBSuzM7XDU9pDJXQziy68rSmaMp3c5d
egTVc8pIPO5TjblnfySoPhxVXOB810KMwcC1QcTHMBOelT6BzoqZKzJEzhwPIwh3fR3ifyb2bT4S
SdGopHHEDA0gp5DItTIMs3yJZC3ADAdDLiiMyNCDBxR7fpaah3eG7bCS+WYeCl5GTLTQxLxN/TA1
7EgTxFZGhhEuugU9VnEAKu//GIcBoTtB1M3gleOPDf8h47hRMRggq1+NZDfJqCmom9F9Fvc5L33c
4qxstxEGcW32zB5GTwxBcz0wg+XuTGjrtGOPySO1iDHAoiUF8Zp4tqbv2DC8JIylMQqDrCXfI5qP
6I81JIGluidc0mhQiLWqj27mEEX9QcvpFCgPG2OrDQuBD9RKGXIzckuqjxXOBNslotdMACLawV6W
wzieSFI4LWtz6ojAGAaiCKr0KAR/UdOuOvrASLxSSBpOBWX5jvP/OPGFSK1fdoUKud9pve6xhhxL
TLqS8Ijt9jKV851+BOPNISGjQawE7gCjm+PdMmfUKhoSmzo0obpZl5mxFrbNyfCdi5kROLvgGSo2
1oUdQli/VEc9nWZHOk0YXQRGl6KGBiFnzB+CtU0hsvUnhZkLG4m+ybcKKXrWlIcDHlXJNTDr7U4L
dzVUOBy7Oo7dcVYPPdEQCmS9kQmzw9ofo5lxZCABzp79BPHn6kgK2/KrJYdmItpu4OOdJq7yEMHQ
dAcFQ0RnuWxjAk8sGVqhZBMZwt3SmIGzTGESd8csBosHzd7qucvX3dyaG90hPpaMM2FencZiOvmq
eoMUEsgPLWpkBZ0LfRfT8wLhet9phI04zNXh7cIGRDe6jYirH7hb7DvZkdR7myJePE3hL2CsqItb
qQPkGi9L+ivLxpNOyje7iKczwc2y7kJityQt9LLM1f4In0pY6OHKXkUm/7tXcHZsf7T6I2VNvRI4
gp6g0WBIqQTUHz8t3gaug/34r8KDJJtouTC1l3i3CmXAxkSWtIozfv0tNZhEqSyy9kq2+ralk2Je
6a0IPSw0SQSteCuRYqh9yuKorzkhhTf6YgxiWGdBAK2YQupCCyVHPerhY5UWgIA2N6R5BiPWzrTW
6mezyS9Fi180pEdCpmrlbw5hGTJxjyZAQOQ64rBEtWNLzbkxOqxtw1nUSFNtid/mUxPM3O7WLycb
nlpU0VSfyza9t7pyFS4re8CUb5434pd3JB3j4bQGKDHdhgysvFTdmNMVJzASn1krdh0cofXUooEz
um+UOLthX1OI574SyX5LvluuKwcYVkk7XZP2+w20Kp2b063HOR7QhFCC9Ku+X9HGIonZr5bBPcJ2
1lEwAC3MyIEHNJjdRqLYah7t6LmQuaOwIDTGG5QXPaHNeUbO1jSBsdq/isF2i8LaGfB5WG8RtdJ4
EDC4BPWzDfXQmhpO+WMsf7AZneH6U9xbpextQ5T/CKUJQM6s86gvV0lUd4mj9avkCVYT7VlB+Rlh
IFZ19/IwH1Gxtl98jYifOtaTunViCH1r5dsnVqglQ/dy3r9OXA2FQ1gQazFEfYYbfUxGxrLr12jD
6n3TZAlNbghN7uLGr5fFn8iI6HgaB4dkG8LC5C9P+ZI5ADg4Rcc2nzOgtpKzGfxWeuNloQsbKuWp
ytExkz7S7u9idNv+De0X7AVrLu1suFRzd9bPA+Cv0Hl2qsQFSFxgrEH5x7jLxV0h2pW2ftZrJD1N
hxpORoN2rFIQAhjIJX8nywYD64SNP0sAQHZvgDOzzp1VxTdZ5+szllcl3xk2nql5fJpgnSXkAMZs
PnNrJdy3qAFHtI9Mce4l5mM9PqNxsdXsokz0cl2e87ShjEUjJABQR0OMXyb2O4HC1eRLwbq+5UHc
2ymKZcJea9VhSvnTVtCTN6aYfNVJfYsKJ53L9wxL+1HvMUohMgOPmOvOKaYLB9Q5iEQ2oBaAjPhP
AiS5MUtfj3nkEY3W3RHG+kQGeWtzGDEtRpjdOh5cR38Kpp5/S/s8/+6A0QPE2xNZt6YVzuD1HLHu
HolAN4f2Uh3UwARHc1LPajkwggOSRnaClIUNTUVvH2WG5K5+SlRGanbsZyzXHtDRYO1E5dkmnHXq
WOMZoTAbvFtogaCDpkBe7d9SlG+FjQqanaJ5MzmuRk1laQUH14UdO+IzV6qb0svE1UDth0M+hmuN
9XrQzuW/lo3pKD9wPo7LvRjna+SI8wbT4/oNLIHqi80i3ryiceF6DhlnMO6NEiyeMHAAMxgXguxH
fY+VzV+s34xJtiY7Vgowq1uCiS27zQZ0g84ihQjEmiHxGMZcm7UBfrWrhRVGCUmxuJqNhCDUV3yA
dlWmvkSsnalnbpEN5HRfu85yqUrcZj31X0CkWdVKSFPdha+K47eSdZAQDHfHVMyAqzCTET3+2fO1
eMTqKz3oaEpN73MO9BmZOGmP9jq7Fa6DhjqjeqUO8j21erLRmUtExF4BykDCvDDg0hgVLhyBRUAK
+mjeLqDfF9LYumB+oRrQiNBukSE0m0Ync405ncXmAAsyekYJcmfBKFlkpdfnzq4dZB6Gdrc4/8UJ
b3I75ZovJmuvmZrv9PKhE2Ng5+gw7d96QnQyiKDilsk08wSa8emF+LbCJew+FCQCtWASnT+V3PFz
1C/2rY/NqxXL1yUVdDQf1q/JlUTujySwZWP+rG3noTYsWslHof+7YhZVUv0mLHzoLBtVKJconNku
SP4MeUuA/s+BTDNs8xFIAuvPZitQMTyiVGfTooOWA5av3EEMh1byonUnbR4W+4wy+GT2rnC7mIUY
4YYbmzm0TmioPDFejHlCHvJ9mo55xj6Ue+WJvwRhnkEmjsZvxq305Qwz5ahOhN9k7QW2KpOsHmAr
Z2O/EwnxfUw+0B7Iu2njyN7imHshcSEzVktJsSdtkNypafrdSZpL1DckQhDIP0ZTg2f3LJAOiuRF
H6b8pGXbzO3sFTzS9u/qv1z3epkMYaMO5ZvV4q3JpjOVTNmbp4byOReHSp3cGTVBRm2YZ891jdFd
0k5icZ7lGhEsijpiWrUaiAqYJBTqinbtomYXE3DSERejyS+148EkviEmdcyuSJMlGxzYm7JclXpG
IxOBByMxqmu3unNomYka+DVM28RrlPt5iW59G4Pcqg8fO+CjW1hsmBGzrZN37yAQpAFpjQMFvgxn
sqgZqao8IMT4timg0SQNOQNNNJFElhD0cpHy+TItA1YxbMeAGIv1pIDNnbAU4Zoi3CwVoBnY1qtH
1503aCw9fdK2y/QpwQVB1lKmrqanl+ql4Wif8WXjNd6r1ET8LkhioKZfqenJY+N/+twe+lw5Waip
4QPOrh7BiPtI8id0T/IlexgT5q3cvFlzPB9gfz2L4OnvAe+TW/AJopGPd7PVfqKt/qToelUp6xDj
qrFV00jVaFjgFWII2BSTgfiizbS1Ikjhf2TZZhKH0mAlEFOQGETtlW4Uqwd2B6TLwb+nlTP92LSR
+OeeBHiJwsIIZILss23fYVsbruX/MHVeO45j2RL9IgL05lWkKIoU5ZWmXoiy9N7z62epgQtc9NTM
YHq6TCbFs0/siBVDZIs9pn7KGaF+JFRR2dmDpf0VZ/Q1h4bF3lQuMbplAZiRSNglya4+ZIZwV0ft
Luv9PZ2fvWwE1lmXa1czv2coRfwahtwEco4PYtpHT7lHf4xs5h6FEyslS1JDjkzJCXExf5OOWku5
jlV+rXPa/PgtrewVZ1J3iQ+r+rOhbAimBWUBxFwUpQMGtTf/vH/vcsoVW79VNIuhGYhXQmXGW9Zu
d5FjKYgw495QjjS+9PPTJH5NLzMW49irNAw19M8eGp5GoGC9ojHmsnSj0acgPQVntc2I0bOYrPjF
DLsgOz7Tp9Pv8hn8BzQc+knZ6Vc29H5gFu5AD7DGcoBuiJ6viskmF/3+iussw8LQU5vlKkW4bXdl
zIKSl4+o8lxXuPn+Nr+6ZjvMmZNTP2gVaJ8iLWynpVOPtLWlYVVXpJDBy8bWh7T8VnTpqiFV0uaU
42h+3/oecZvfS+U8MAyaQBxUWGaHWAOVxSdbPOjI0CPn+tf8PdJ9YJTHKd+83w2hbnpTMhypPGld
zSeOXggjEEf6Dxea79hEV/xmZbSJ+LexqnzZdrgwCSjvROirfxQyPyBtTZ1QZCiLit0q542uwyQD
DaRYWItD0MvUX+2Et/kOrBivX3YwgDBnMvIGULZWYrcOmYO8OX598wnx+9lF6x1tUKTWfgLxdOyi
1DWRVf++LYd0T3D7rwawGI3bYQVuFyq09D2UzD09BWUFEQqFwJHIi+ntGnZoSynvwJSaE2cwFBK4
QPd5t7YRFBAWojFJOjCobqnWjMPbvdscMaH2xip8VaKRkY8YWnzMScpTbm5jkGqUehBgTIfLlJTn
VolDgyUdunOU7pWzymYVnSvCazjznqSbb1IPvM+OOG69dQOwJvQIkCgYlWtwGNYLRyPta42ON7jz
TMYEc1J8jaZG8bcsxIEkbKB5QHecGo0171Hu9/Qn89JwjNzX6FBQMOgnFp2D/PgtyBDa5iM1vCRf
gACTRTP45o/Ie5+bFfyOTivSGtJ9BhLlIDe7NYNA3UhHmhurZafF7DoDvsfRtOf2zdjK/5W1adTl
eL5OxiQde0buWSQLuol8EIJtuBqkrlLL9BISdB1fh6E/T0UWEET2FeMhdhIPGCjNdvQ6jpO/ZiE/
U2Ad1XSpmZ71bXmmtd2NgJRzFiD4rAiRV5zYBl+596h8NKzmVkTLVTF27H03ZSaVxV2D35Yu70eq
0ei/oRD+K0IJNp9x7LGlOmtjigPLHrwcfgjfcsvmoZrM3dKO1zXPbyUAn4KSvyS+tS9xjq86PaPT
eiL7xrKVGH1uY8gjnk5XVKtigWw5w1HyOjZesKuX31Nk11YEozYPZqPzVXoNF0Bfo3vtF5bmyW2U
+W4z/c/5dJYisuDHeiKsuClYMDHp0TeyXCKoPLH47Ak8DPQxjFW7V5ohJFrDl/9EGql6tJXlyRTJ
UVN65It4LEy4fdFFWKILtoCLUJXnnPxJuXvvKaBbwcclXcXXsciMAwsKTEr9gUZvVJwjPhrtCsbW
jpzIoBPwzfrGPYtdjlruPn7D6UnFh5QpO5201xEf9I2rl/Go9eTRkDPlIoywX3Es0d6SIh4PV6DH
GSVlb2/8X5O3P3/Tl78B2Patv3XScdqJ7/vOTA7dbuia7Yg+kK94Y7OXmt4z6mYrk7RaPcFdNSES
8+y+rATPDRJW7QhZ7yYW5befGpccikW6wwjy5moW9B2Rc2TMWMnuwH/dwB8kpzcGtWxXG2kaYbzu
c29R0JQ9oU/vhV7c+jom2mqe5zQ4RmR3Ogqu2EwavAJQSszEFTOArk1+TnMdR/Q1W06TQgElJJ0+
AInnTbyeK4G+9N8DEdWK52KlcA+T3HVW6cUxl1uHXEsRopF6rLxlNuwl8chYQL6wF75jE+Bq4S5y
/S+Fe0FT1RpsgZtDg0hWT+8lvw75xnp12LAqE6vxWMNNEGBactZ4oyh6Yt97CLrIlFhkXFa1wGyP
8U7TOtLsLJ8oQTMybdex92CVcubtq29fpnY95srbl2MEAnDeCOp2c8ksgex8BrpHDDdcKkQ70wNf
gXVYnkxvCUoI55AOsfJtrt4JQPyewl4jl2pGYTd9aNpIGwWv9xlSs54jAzt073DsMY0MvNiNJ98s
njQ8VFyKXH0R9+9vl95/M3FmCdFsXjelApySeMLCBeSHZeC+xP9pHngkLWJBBNpa9bGkynNsxVeb
ph+Kv9WaP+G0ImiZE7cgIogDXKv1UGcs3vgzYP1op2CAADIuiiNoEPEJgFcEwOcuPchAPSxhO3eK
csYuL0wfolZ+lMDdpomzfWPNuMxnvG1TCqimMa5xUVyY3az30BvvZfB/GRY1MTll20j+GZcZ3KRU
QyJ1ZrDTMXV1jRyzLsCVBa8j27Vo/fxHqan7lgDYTACMTh2n6kDUEICL9GjfQR0oT+v2J7IwSVJ2
lxjQonX1rP4SWRGLENHXqoOgOHkFe2vCyJN0JxgWF+1Nl7RHUcTPNXIeksWLWYqQwjoWrRJD06WM
YheO7rt8hp2ykfe+4CRafU+2/J7VtsWIw85+5HVVc2UX0EbGll4imi1R2LPrDA1QZQ9D4g5KIRU3
7GIB5sy1p5adt36aG64t7vlzjrLDLMb/WL1acYaSPr+RuF5igPfbHEo7SSZonCVNwmuG1ztDeqrs
+Vf3w1IZGktK4Yie0rRdc3vob3R3w6jaRTQ2drltzngkzeICDS+HAhs1MmSDf8as0rYa3+O3e2L2
cOx5Kou8Vn71PV5nMpa6ChBy8jROCgnK8sITSUO9U+Uc13J6bR/mr7jECTkOYT6TrtxHKtklNu4U
0gnIyCkZJqzATad7InNefGzV6RMp7CuTti9m4Ux9QLQ9WYzWVJkZ6D0UjeUDSBh+kE1bbGUdaHcj
JjJTUrHdp3p7lDHPSZrtLWWBak2Srr1FikfiJ/Sal1JP3mwOnsQXz5jg94yOGTU3mQ8xMmH/ZiOl
lyE7F2GvCXdgrgN3B0OrXospPNTEBQFkLvQzDtVu7MtQktbQyHRHRUPRGu4J3WdVyc5YEHOxVBZn
9W7B+nwV2708Jcdp437RLGx9GUF7WrAxQM8YoIccCjQM1XfIrU6wjC/xQe6WXVot5/R9DLFtkGZ7
itfDKsIb4LWa8PXG/cA2BuOGht5amf8Rm0qWuRRwpXpDFkP3pY0rmo2s1XDTxIa/EtMAibLPCWpL
/IIt9SVieomNmQYA06mted//M0TlMqHJ3Bs88Ly4V85cHei42AznhTHMqMlCGqb7b/6V1tLD4DUJ
XyC+SGrtktjUWVAj6imZee3+jvTEbTwI60ldcl/mQjTjuESoWDBFTvqulGmdSLnXGAaeLmok8IrW
2MYl1QjGX33Drlc34bhqAMy5K4skLOWfMtAnhYPFrM19+WsCsx4PuwiZ8CicupfY9q5R/kKJ2NVp
cew1zeOht80vayrOmsy7rGZN2AJnLCnhKgDvlAGjNZZUf87fkJVog8SfpZ5GL7xOJrd1dQKkgqL6
+TYHNXsKTr4TKSEdkvEl/h3xdzubFEMgJY+E3I9myqeSh56vhP6p8srIU0YMdT22G8XJzrA1l1V5
DUv/4TwGmlDXz4okOn2tmGYrYsv9rY/QdP5SEEc1wSCuYR0p4SJT28si28Jts7xiepiqhE/FUvCi
DcZacoS5xeEDMx3qA0E62JyQZsaCPTtzVYJ5HyNg3QdzXlPAMrpb+0PSrJ3wNGbxkBP4+GOSZ5ZP
KUXkeRYHiiwc+3K3GS2lR6QU7D8mde1NuuGBkU7v8MU5lYcv7DmfMk4vAnQH/e2qtveFTJZrvy8x
KCdhZkGm+9LfYo+8k/6tZou7q5GKZ/znPMbxQUcrM/FFrdavEbDM9OajTG7DyqOHYdv+t9GLapp/
mT8ba+Ddb7hAn0ll7sXCctOMfXSLioExBCc6jhkZxiG+cRhQIMooao6kvah6jDoQXCZPpiO4CXP+
Xew3T/ie2t1YcFvtxmNWikeyZTuLDsR+MY71HB1FehxG6q6JjTF8JnLoOVNphawJws2Mw3pYTh5o
dVBdUqaQb20PJPUJEOxjaT9r5VHVuduzhUg7msJYEIr9cqJRG7oPnwGg/5nWOoLoZqbmBED+av2s
cMJwhSzBrFXz7p+eGOAI54PGs8bw2gdtkjjltu3VO3EFPKxnZv9PqkssZ0mHzz/c0flAjp9zoNAe
m0TCMRqMo85J08TQJE4bylSuXuCFjgVAPwZFUYndQZP3Gq2e78zmOxCLn9TphEMlBiWXP+rhCliM
M3HYub4riANgvhsdkxjLbjOnaTYIUNgk2tqKkf7Df6jTu5w4nP5BTIYPF+quacFTqC8IFdwyRy87
ajLlUZTcReaIpisfO1rBavh/PRqyqIDZOerCtTsZziSMPsjz91o1lV7DhFkNX7+K3Mc2o6IpttdF
11xDTGnHQjP3dfUH6B6P0Ry5ZcR9JtFwzjCuRn6EOL7N3YmZpKBYWiczhl0aoIDoT+NOo8VkYSWr
cljhUXO1EkfiSMSHf7hpS8/YBWTmVQJ/zsLPWTWlh/2b7xaopKo89hYQWg3kOHEDeOSqD1YFwJmO
QcmNi+QZTcmXkQufcr19morxUZLG6ejSTpPtKZQUik5298yyAicXCTR+f9QaNSRS4Oj2+hTOXCtA
11ioLchd5ZRcq1W4RLBzyny54mG4Gl+iTee1zwm0bZrXN5rP8ernw0w/1D0m9m91hZ8NGtdYCvUM
e3NkW7Lgv4NASYklgMedkLslYDty6nKgb60z5WhDbB0jCE7DmvqSavJ9pXNCAUq4fktJchoetZ8O
9XldJb8zpmuUXPr8679TySoBr5xjsCFIibKSnTiWrvWoQNKHXPZu58n2kpU7SuuI7HJXdrkjVnQL
K3oFG72ix4DfBiBHZI/lS91glfH6W2wLspxUxU4jcL0QJJyXJcgqO2tBvb3/okmIRj3fQV2SWfFs
v6k6dLgge1Q/eFBhIUhtvyH1KD877gWFkN3aiAtcAr1tMi/bWlyalQVok9hd3rOnv2+kA1raJNkC
FawIAbDCDLScEiCg1PymF5oRLEAX82WFdbaYBi2tdXFpSwJaYVahlw5XtequA+mgLJ5DKL6RXF9M
fLvrirX2OURAENL0bBjKaWmDXqUo027AK/gZlQcVAzhaEJmdqVT2LVv3ltyOlf5rAGXQMQ2AtGIF
tQ69mwG2KTesZiYt87gadR2bLpBODZPFlP/OGxbxsi+oazDLSiCTKAa2rZGsX/5DEmjdDg+nJUA6
AZEg+A1bjpZyuoINh8SPhsxjruPdo4AMosNUAK7UThV27FQUA8gZQjaza6EXubdsefrCrHGwQIXE
E4J6in2EoF9BADvx4b/6AnxJazqCGT8NUh62Ey1cQ3le5unsJf7WsMnYyLmMjjarwSJw0Iu50674
J/G0qXSOc4vyI2Zog4KoVaDCLYfrOHJ9HJmVDMvWMkjnZXskDDmDtdiZniXP6N9dXSOamsBnZ5CD
ew3FBuU3423NZsTn2iyvg93LJNb7hYCXcu5H4wIf9JINtF7OEOfKPsg3JcjK7ERfDQgsm6/7qeyr
gOtUIFP+UVL+Yatbd8IlfhJ1hEZq6GoZF7ArvL3bSXZJu/XcdUTISGj2KzFVCym9D2Jl9AsstLWn
y5S9DxWrrvg4WYq9rhQjRcQ+LFC0ghEMYfVDNNKzFsln8LkX2N8Hg0qBypYGQsNzfLdS1u821dY3
5MMxmNFc/sOAivGJXrLghvNXZTVRdVxuo9alhT2LRzvmCEvzYS/j7dLxdumv0W5n3iCeBCg+DsiF
OS3DZLJ8AZt04Gbuyw2K/0UFdzP+yIkHRgUeemfQnOGV4MbqnrI1vsSm/Ygo6hUZY9YgfQzsbheV
Ejvs47uFxS+/aJA0dZBKZSAMTgyxKkYOSJkCc0FxZR0nJwtqA69awwhIGH0frLUzwHyoYD6omeQQ
g4eAsd++Bzm5xBZZkAqlID5lrC8SYK3zu2Nh82ShPuoaHv4DMawbFVkC993BBbdHA0zVZPs8sVPd
IqJlFzwEUqudpy+DLbeNzY3P/VC5aoj+V706rG9y/3O9MQXFulf9rtXCaSggy/Ew9RSQCYQOMM5h
RDHsBJkPppFKvSSnETwrEy1whm7wxlCkJLzFiwSUJodGvgx+oiNLfOLt6k3jFEXYeaynTOSlqWVf
hmONU0RXEOmYu6lFtQUGQ3DvGt3DhXxpiw450CmVCJN4S1mI7OoWc0TZ7LYIqDtW4wQ4dDchhQAf
gRxgNmQHUAtFc5ev4OGQic2Uw5HEJ5IgCwmqQYRTzst6edD103fyTcroKln6l8JQWkXcT2XzKdIh
Tr+T335qTO0dYjRMl72OnFbJvYPbdIt8GRmLM/cqGd3NaHYa5kZyrPVLMusTvuZg0ztezDuVPYGu
pvumw77d5pSHbBfkGxpK3MiQfDgNiRxdJ3e2Bc5+g97A0RxcgVqbrxQP1i58V9qMztz9UpT8OMvi
kWA0V23aqXi1iopfdiaI1jT4Ifpqn9y/9Em/O2DY5OfCtLyFWosxo4hCTRDCXpbfRz93PSnslDZU
dPNUn7eeCPu2L+/88UheKkXkj+urFK5UbTx6SNddyuE1SmuApvFv1DjRYLDUH9wOray7avF2VQiD
qsMvg7QPtLwv2jc/C3yN8/CVVlyy+/hQyw1+iY01S8R7iSJYTiIp33YKC83N6fsvszWJHXNj+Q1O
2esJA1uHz4FfXTdBgsPZpmTuILGvjkHsUZFjt8WPTlN3GmNkexxUgPP37mcGrEmyua0I0hmTBV0O
QpU9BtG6NYJmqyypYwrpFG0LaWIJqlkAN7/4Mcwv1CmTnxup3TSIfNTHVFaPJr66rOr5Nkm0LeQX
kFXvARwZj6e34wJjkjY0fHpmBD0Gr6aFBv7Gos/DJN9ORUTJUVk5qynspmT1zb2jQmFzKLROWecM
I6+hEigHBdXYcQEBDuNuXfYfBTZzUineh4jxyI1XSr4QP4uG9LpGNDx5g/CA1VWDS619Rmhbq8mf
TqfRFs/68AEzopIePS0nMdabHtXrn3hDzWRWwQFYJ5Kj1tih5YMioBf8wJsLop9Tec+GMO6OeJ38
zqExhB4kjTqrsUmdyQqXCn3s4IzG4GbYQXQ4HEhZu4hSFBXne0yo2+poArK/jEFwhiTfr4zQEBm2
rKblG4MAyMt19qLzm+BinHJ2WZHtleikljMAwSBa6hfIAvVwLqk7c5Kwjy2/oj6MwdSI0UgEipjA
0fEKKIzmMjbURsXNfYinBwXduXldExr1UMrXXffqOn7L87fCJ1vgk62MkElx7MYCeHh8YBksX11k
KkTNx3M6jn9Z2MAFl/yNhxKevoBNlTu8NuPw3KdX0cJ9TxU6N+WCLzK5j7Udw76CySxulNMaQU+G
a1xAmC2Cx85jyV18eG7assSvIdBlFBnxcEU8XBUPV87D1djbpjzWLLpCkpfW7CWPZ55vjcpRoIat
hQ27vBlKEkocthivneGfxCudcX/9oiSeIFoN3IAOILLkIgwXsAKzI/0r2j+zIoGdZqTPU1CnqiPQ
f73DDh2FloJ540BSePcdUZSi9XscUzKZYOT0Y3If/iXsw6qPnp/OiTFjThKXkAwXgRI0zdXA3ZM3
URDxY+q1AF8QQC6jyB4LbGJ2OXl1LqcRz6ZDMNCiAJoXkypT0UO5iqbKL1EoX3DH9N/lSBDvwCGq
dLqTrXhcYspnBo16yu1ksGs3ubwslYFZRbtsER1wyr9JLv0hJ7Q0CLfuAyfMa8HLDKTkOSkkXkjV
qdrfXqfbvjauqtRfcHiPM9kiy+0EmIHQS8XSkZP0YFjiIQa2amaaxz6p1I8l5/5YIjgBaI3GmQYh
OWgKyLJoOulD/mz12ccNLfmlYD8EFTfbOjnq+waOACdisaPnDuezuabnuqipCsDmH925eSGckemN
Uk95b31YUpAFZe02u9N3jf9sMHJ4EF8xAb+ZgN9o03yjn5JKO+f/Rqr7Wqr7llUHZEJDFZDxBM5k
P+Ct1o/6TSne3TkAinZRZmvy24HWP2Ia4kzlWou7NpFvkzkRIQMGaVA9BPzDPBaYv2oKWqqSyQhH
utjS/6Jr91KKbhMoBVV6AYHBHmi+jfdRfK7j9myN07nehnOLpfL9Id56DBkE6QmbeCWHMuYagrBK
8m+RJgoUFDJI55aER/+uTQWP0P6HSKjylXF+PjQZJUrLBN2yp7CwfbPJlETbxyyAhT+zWZHcsfmL
d8Joan4S/mHGyxA1ZiwHSlqAU458ZquyMXnahjOLe5FFU8u7UvmOpJ+Gc8OymbwWtF0VKEiJBKHO
lRsRurpuhItN9uEjC+ky41RIbOloSZjUSUvrlAw2X46IbZv707770nqSUiOXPoAgE6uknO7PfnHz
j4kls3BZNI5uxV4EVodmfpMK5SZy7cgNNht+qBAoboV9R5c25zsaDokopier4qQORVE/OYNrKXeh
x04Wcis32qsehjoUXPTraT4p1hBmCbABeC/69Ko7cJBWb5d9cl1B1II+vWbPSG98q4WTQBho1K1j
GM6iQjVNfVr3zVMkFd8kVHTs6j2Jn3SR3Hm9YwnFzKARsZbvy7fGeqZgma88a08iEgKT3Qn0fUas
CC5EuCAIrVoBDzZ/ZPATlqVnepu8FBl6ZvST1MaLCMd0AFfnHVDvIqHgRAEHsvBiN64yovSG/llT
BamyHCo0Yi+/IhLccqC3GdQfDYIBHbHvjLHg6VPhiSM4NtxDcbJdJrP5mhIE4FE/j5HygY9ZGK44
3RCRCFF0wzkamzA5BMQdDNL+A8kPHExYD2CDW1ZQrlMoXcwXxCk3rwvbLP8kEvwZ0TjwBBXSwYHd
0Nww++5JazbF8JR4aowwGcgsUNVkCpuvpWmQu6QrCB0M4buDzrYwvMRbv5Nbfa+Vy0tdtw9iwp+2
+In3MeiSNYACxBVnCbymkoK2nQlQsnFiS9jWMVibtsAkUHBfFA2amSNmOqZgQnxj5XIV+kwmDh+l
8xWGYgCqAniv/wP9j1ogYZjkQkTWKYHk/7aeabXJzaA7VJodYTtSdCYsnfZq8VkALorozMr6cImW
s4M0QVtA9m4LwCiYUgTa1LsVAlgcLztxiylcaHzQqX7Gw14tnkLz89cbOvuDq58i95h0cBUJ0VFL
T4oyYmKYA4ybM6gTYI4etgv2CIo7oXoUMkxlmzXjIarHz2oh90CPGjk4iThwC2VZMu/ZrLKo4P3B
RDMyo/+kJ20bTK80LM9MDC9tVC/nTkGvUap+Z6Avs9k6J0lBEQeIZdj8ZhYSBj0teHdp+LN5tr18
0o+ds9FZbs92vY9FQAw0PUlvsyVfA5EKDtPAFyTMN/Yhd8KyrqJuzubOsr+Acq6pr8ZyQd1D7K97
kWQjfgEcFgIO2LWS6KHVDl/pT5P/+p6F2+HU0bVekhnd3FCW6WBNK1ekvJJbOyadQ57I1wGcno7O
U0jqpS6gTVrcL7aN/WgxB8WAQZxW1zrI8vgKUcAxkthJGAQ7h3tNWX4K32OXoC+bB7z9Apb2UjKA
PSleusxIQlg+iSLRIaF89wkrYV6hIqFSzE2UO9DCUrsypj0uDLa8QK/Da2+sBNpnJ0qTy7Appxjm
y4gPcEYWR/IYWcY/h59dt76iLyUCZyqAn2446lC0s4o+uySw5o/U0A6JK8jdgWzSQQQrJuTQzayU
OkKDJlou5QbAtNURAQlbexbAIgS03KDkPOL5yDe3miqUSq4+XJSIU9nooxoug6nylISqOQEZpTCp
l9+nwLDAtdIdQAF84RhddjzpFyn6zI+IgGgXDC0Gppg5rsLVzY+pob6s3C8qDSOY8ephEsef0r9R
yIEKFgCmsDQ1C407aVDgVv8v7R3xLd+24/wsN+UW9+JlXMfQ3D4SMrx2685Sv8OVWaJlGWBz065l
9WbcyWKTKrqXQ/sq5eIjMaSP6pU/VHnw/z1qU9r3Lcg2hLo5XW2yT2If3aJcvg1mdovxr3D/l9rB
pXbN5Zo7YRQuBPU/PXv8f3q25Yn3VeHTmmLzT533Gkz+kb2Drqo1U1IThQOcQNCibdnCYQS+xmf0
fXhNsowYOzE8Z6dClk4tTx+LkyxaHp0QPeoWJQi2YFx81tMWhpPDJv7YFKm7FiCRdd7aFAvS9xNB
/a7yU9uMp6HUT0uahN0CaTOpgQfXpCShi2AXTLdzESkIkUc+RZehmc5yY/AJTcM/2LkWBqRfq8jQ
/8eLEEYsFjsTx0OOA2Sb8doTIrSYXPvZzg24b0JLToiKR1boS3eg/8ktCBYW83FGI2qxQ1C94GU4
MTRMK9p3uY2vt7VGH+9SDbNa7W4kfReOunWg5aDl85TRmwTg2y6DjicGvbymADlqJ8fSUDwYR4vh
EInGfkhqxBSjQuUEMdDxfCnDPW/Vx7gvTFBRq/E0mu4VZcci6W7xvaMwJM1JiSbzR//TPHQjzZh+
fh6S/dSc7OmGBr/PYVKN4mloIFQRaysmzZWtkg/LdlhEPtoyFrjq1OjkYMDRzQq5mnYI8QwBTgbW
D12oTKjFklQ7LnRfHVhzdTUZMTom5i6YEJ7K4mYiOinWxybzbumsoCEtX2xfAwa1wu5+zCqKbK8H
0riddJbAMTUjbDILrrmlUbyMTXqVhvIyZum1TeHapRzh23OolUdehI2UQTz+LPgQyyuZKVL2jfxI
FuQ0Epnm3WJoW/BkNvDroYPrHF4gmWgcxuLX0W1saLaF5Klp9vg5TAya9KC30Y0i41PDQU18i2o4
MrYJniN2tf9lbJuM5RyFPCnyGEE7DJhLg+SJOkHr3AaeBErZ8B39xDC9b8s/LPUciwSfehSYRJiZ
WBwD+gtHxsWRcVF7e3l6/sBtzp99OCXqEgxvt5sqH5EFr5DdcRGeekRU+NLjcE3W9DizOye6Oxis
URTHkmHBkoHT0bXSiL4nt6VRLORt+O3wt/MkOVJl4rUa6bDWFdyNwAmMGysSAyVa/NpDTnfT5aKh
ZC0yLdXueisp0xxNvNSgJt99Cc1yqHjjRThdNiH2rEdcQcatlTsYEOq0uX8cuy09StriOcq3DBlF
O75rVrTmlaVCwJW9uuGfuuZ9dCEnpEXd1eyqy4QmZUisJrAdmcQ8BtyPuLFhoQHHYhJgmUkHmkI8
AxmIakiNBO9MhITlsMAm/0N5DAxRP0qo7Gim+bv99qTXVPRVLhYnd1L4QlFxKou2SEVRhud7GyoC
4ljVW2XfFzHVR/wh4bvRj4f51fipUZxtLtKlL7GXmCchN8PJBXSVwWufMncgQPj2Xuu49Rt7xZ61
zEogFsNJK+xqtGuDBXRit/9WuiIWwnMDOENSD0ikjLgI5b0jCrxIFBwvqDksUvwWM/CMVqBBnjGh
zggM/3jJKyjyQhy+xQkjNXZWlOHJyU4gAfnl4sD6c9PYk4J7JaCK8Mqc9RQ4V3OCktK1By//3hMx
MZCQkJy+0hFLdKeju9ySxsOYfuYIKSz3Zh/rPj06Augusi9t5zZbezYe/X4zN1D08TGHIFDLyjFa
bUNcAORUgaDnh7nl1iFbtwrEdU2IKAkklhPzyOXiz8/Y/s4BrkaZuZP8IV1ubaXckla7DbV0W539
FGcXNT4Ui3Xbm19qX5+K+54NQpDIU4ByzPIkkKXF5/YClDlSTxII8KVswjZVgyhQTwIGpw3wcdFp
eyIXboU9r3wDvMAJFWhACy3EO7uqSKXE9FktMIAZCrruqebSqVjJEOy1dT7Hw4j5tj31VwBe6chl
jMyMVh+SGZ1RTveULXW7tac6CtLbvCB1EclHaaa+dThaJIgEfd4BhJpBce3kYTzgukdHsNgP5V4C
423ijhJLsydxR8H2pLB4qdgp841NNSZtgvJK5pDI9Fq1ApoOzKHGQ/+3AYkfUdo4szOtpcvS9beR
o32Q86eV1y8VU4bV5K74S2+lx6AZj3XV+DF7WTbanZk8hK2+q+Zwi+P2WtgzburkDRkyPgy1dVIm
c/RfL7MtNtifbYeVgBVcrkVOHUtOPQB3GzMc0rJTb6ATO/wZB7wHSvIouZ0sEYhbkUnE2pP7qPHz
CYP+gfzwgUtrIpJI0dpHg83HyuibSJq9ajky0flZucSxcFL+GM+O4JsGBWVtDgmJDV4ByH3Lde7o
R95sk0aED+maJuW1jebzdjVFVioGswTLkUX8J0HOaN+B1UbZY7bQMxvhWr6V/8gCP9TqivcDFuqk
TzSnU4HbECnHlJHCFG/MD42Rbu1HtuwNNt130j6z+d7B9Op9ZfdOjcwlpQkD8bUJICsDO0ShVOp9
PCIca0qQsPKuy343bdxXdI1gRrmT/Qn/U/aXICXZRtZS67FLhOeMQMc2lNbaqxBB5O/iK+HnF9Uq
GFygGRQKW0DX7COP5J9HNfJ703WLVOnaUGXAN0wkTQFlgzoko5koJ9HfGmuUfdWBgLMC3EzldcYS
aGoC3HWGCsJPD4Wxcvjn9b3yPdP5i/reG3eB2WPbRKyUZmicAqgfOFsDeiWM1E8smaCpvLb3RN2u
Q6GfKzEO6TPgSvq3zUzfyXdpDnZst8py2FrRmSTk1dTrW/lBIPFQzsazLNYPluW9cBuM7m40C8A2
UkPxeNd9sVYxO0veuscuCZilsA45FYGQI44l3T853z3muXeXrn3jk6ZxVC5HmXvDBFGOBKwdLTEL
0Z20TScFGO5atz77V+CidpJkqE7/I+q8duTWtmT7Q5sAvXllMpMmmb6c9EJIKonee359D/Zt4D4U
cE5j79NSZXJxzZgRIxxF3E5LkbrIrBU7stTKPUd+dF+qIsJrUc7cmTYBHSP6ZDHWEHNNCbBWbpnm
Lxx/kzW/C5H0Nlng+e1vgZzFBJxagWOncq2YILLyGSvyJ0EW8kB29Veqso8i0d/7T02BiYPYMGEF
rVaEPCxlM2V56rPd20mwBU/VYbKWkwDTRd8k2kaqYx+w60vP36RjAIMrJuHGu2ZQVB/3p5rfHt5u
SryHBd2Da59OCQsrsJbveZbajOZ8zXmwQPBQkstuv55XSKj5y3pl4SqsR7o0kVcowibDnZp8f0Ex
r7Ijx0yTp84ZciaTHMNS9hz05WXo4tsoSDv3cGfrtTKq5nqtm+qFaASgAVmPYIGbr/SNEq8UDcVV
CnLCGXUeQGTN3HIvwk0UjQ9FggiAxsOLmduPdF6qCLhPFvZbGUo0z6frq5W6l9LwluK2Uscg0kkC
tSKVoL/zyjprlXpmWPAmCd8b6uLoMlnI3KO2sXbA5DiQEp2ZDaB+mbqM1yONmFl0Hkx3ovP9kv5S
DPENvgmJDdrtOIXLF4Xg8F/EMyuUz2kzPtezJcthhfSycl0CZh3ozKMxqZGkYR8tVnjC9NEVEDIt
KbAqKt9N13isQOQ6IHKjA0p/LkO1w4KnSWG3KLSB6Gnyw0gX8jA3C2oz+Z44tRsek43HxNh2afxs
gBpo0h2KjDdTofyxcjXMNL1vDkwP0PsMa/FRr12riN9TcMhHAThYQSm7nnkNahk5oLYFyYqqO/uy
haFnMg8Gbugy6XG4HkYWauPmtyLT0lj624aJMsP0gpmkfxNS4Tl1zcPQ29sBplZMs9lBzIHKvVEr
1n5ngxw0qxaQn7YGd6N4NxfJ61UUKuAy7F9aW+HU1T0Kt0IpzW6C0VOPt3PO6DoxqCrvv4elc5IE
0S6mglSjLFTB+J2mSKuKS1pEWXhZhJjQ/ILmL4nmrxotC7/muRBRVmUKepyYAUIqf0uN+ohb/dHt
1hdI6jV/0vZdbicQytZd0jA8x/KFgkM22Ei/p4FplSkSpgYAHjrk8kt2gJ9DINNaCl/sGPcYTKf+
NS31c1VX8qMYE+HcDRtzsRlHL3jbb6WaXkblV8nWOHZW9vqWOoU9Ny4YSJ1ZBBXduhqnmWzd46y7
VaqEeEivaYu8/tEtWJ5tlvmrGM7bFLDvbycW+VQCWlw4dUwRA9ec/LhRians5dZqf/qSHxWiql7B
2eo+96ipLew8Eiu+MNkeOIMPC6/gnV1Z/h+7cphRvhR3nks3GqRTiWeAw0KBiBgLaiBM51HZrmta
3J18BQeC0rf51YgWhBV1Y4gfIO6k0g23JacpBNC5YI9jWfhVoJyv2blylVV6Lxbp3fqh/zaT7jnr
/WvVoMDEIWNOpxKDgfOgfTYch5HWfrbt9pHi5mE/vWGWt0j+swL9J6vtU0UGMuZLLv6pd9BWvt1A
Ld2av1azBgP6Q6ojZlYrncHJsSf2Igl1sDODcvI7hi8btsHIRT+WmwA8WdjafhedeZN+CER7+WFr
0WEizmgiLWh4ixRqgX5OnJeL8DOl7wqH8MnAZgBK9hb/YnGtpY+R2IncYj/Rn9aiwSZuDuwZHIki
kbTN7AExiulHuXRqZLOE5Iolvc4gKpfbJOPtq9Cpc5BVOWUjdhaqoNHpA8TBUzOLNJIUNkJ5EUhj
V+kfEY9vJ1eX9HeTnsumDXql9M0+DjoGxyY9Jkj6+kXwomkFX08JeIOM23Nz0W3ucAOv+E6oeDgE
XJNOswcHRLaF+m8D1VDqsmMHu0XmnaU07rkBZy0X/RkWXzmBMgJewo68FAT2ULMLafSYvI0cX0OL
C2DAAMgPS84gs2YUG+xKCzetsnxMYvxMjMQTTa+5RnZmfo1ZTN9I8qYcjokpuA1Xc9rU3TZuXW7Q
RvdatL26MT1mmX6L+xiruhCuKqXkUJATgprTJj1lTxQrZC6TCZ/v+2oQ4mBZOE7cwfuDydegkRl6
UWr+rov2kob21af07+b6g3eFaQ3cNSik6uZjDAqK5F34wS5gdXZCUG0g7hJeUSn12lFJ5Xm5CeeG
T6vn0zK7sDci4L/znXvUUx9/1eD24+GeETvcLSf8W/vLZR979YUi9u6cMV0oSAU6Oeq61rwRe14C
EYRj8Z3FN2UNlCHTDrQTnXu8b3bumNoQFDUNDBkojVo/T8V6WugGmapQHisKLkDx4lHZhmBMfmBn
Pi5WGpC28TP3H/SQMCO0N9vKDzRdfyb/1IBbU1eWGDtIYadDpUjBRnoSzjo+XYkhfjGgkLI44JuS
wtoEYw0ZVTxrI+wER/8p7vWrXbqr7GesHINxI9twbzLlAbuWICAoqcmJjeniNKp6yd4qmG3xa3LW
dHIYDS1jumWqfh/H4qmSFh08kf5C6DlS5uVD680cWNdiWAgtcqWobYF97EAWr9htySItWZJ5lk7Q
HIiPVnUofIN6am3st0pK3BdCfGQNj9l4VHF0KmLtiGGlE6fTyIWJ71XMJVZhLTiuTo4jttNBazO+
Rj2Y6s7+0hyzWegJtnVQUOkwuJZCY8PPhD8zHualhNTlWiav4e6rNnRv/ygyk1tMHYgBttvcOnRy
qAzLqQREoA/pYcocXBS8nD8KTMebVtFjcegJa4nFLRPWa3LJyw2qSWWLqIY7+MT6262XZcUHsBx6
cO6rZdhrWE/0fMHTlvXRm4oF2PPTlBHvyb+2J6NrAgFalAYtahTSy/SejEBXKCSoo/nSlnDY5eHa
uHg32TjneijMFnawiRi8Go6f+URUPfZwBLk6LTMW6ca1AriER6+PO48WIbqu2Z/1Xk4OV0JDYmD7
P3CxQdZ2RGosvgze6ViJjiVtcwUITTrFEKfNnk6j2hfnkvOAXdBoT5MZpgasn/5eWv2D8+OpQSwd
GSr2T6ItJK/5ysfVk/l1Q9D/I2deqtJ0qApnMPehXBUXfiv01nEcojFTfJzMGcWM4PUq/chtizkJ
KyA5SQuI7eApOYhFO+mpoQB3Is78VZb+tF0KpMoIJjBvDFeh6iCdWjp6er475VMWhOdiji8ei5am
Opz6dPhF4m91mRzRVPGJyl5MzLAj326g35nX/vf/evY2JrGaYFmHL7X83SflpT3jAsL2CCs6psO2
Yv4puss4s3Rf9iTRY6ApUAZIMjPyJj7/YI/fcZDdFdCMzO3belkL3ifiswUR83y8SRRIdSHS+1VZ
WZ5fK39iiZSlaC2Qou79R78PRjxGUOnF2joswOpjsyRQa/qdge0TKjBejxwaGnozJlGli3kQwUlD
BVmdepkvqHjkM3r+zONlotix3YsdmV5VgrvjMee/ZYJt8skP16QkR/5DrhbMnH5Xszq0IFIlNts8
blKnRNwTagfKxpnx5iCOEDppKC1JYw5Da9cRW+LB/cLxLAazVHlbuXiWAiBUtbyycukLbFBdYT29
1NWGisLOazxSaaGBri7mxd34MeGDjGD1F1wrnMQu0SVhs3aj12irPFZsvAlbbkgJofFNlwNTXUky
o3GMb/4DpmYKjj+lVTi2Hm4A7LTy8UM/mkXkx73h5YvoJ+3oYXNBD+SFJqAerg8WREGcaueMBqP+
ZF4Gyx6YmcxyPkWtclo5d6Ce2SLjTb0is0urKyecgsNzYF33NdOODMU6TMvB6c1DSzSgiEJLES5F
Fk78nmsc1NFYhvIAOHnJLgJUbUlcLkUlXTKqx3CAx5hLRW/8yMhlKCSVWVCmFSknELQ0XTv9Bwdu
sgXSvAR814KW5uW5P1XkEXcUrHMm0CDFjqihN4pw9dTjSqeTwtJfga6Stn+IJh3m9YiHc65od73y
0hLUOoCQeigTywb3nlDqeoYIKDNy8m4Yvrf+R0VnuzHQw8dopBWOhKFSZ3BUZbq494bIzR/L4hrJ
1HEIdC+r0g3j2L1sD3gV2EiOUGamIBemIH3WvzStIm7d+DVg8mqabROuJ580mRfjNo7GxzZKn5pU
f1XD+jViQBCzpzEY3DXUo45Doo5tBLW7fDCz7DbF2kWElV5ScXBanPQ5spdtROFWzf1toTzLMENF
upNnDCIKp4mufhfg/Jt7q5DqNmVMOrMzaWHeghLo0QKljYB5iTXAXhPrEEc931w2o0RGFD00L9ot
o7R56rzYuvbHDGKHecETL0tsxMr7UoiOSjQnHfWbSVzLcyzkflmGy5JQ7QfLQb7NmnIi3SUoB5pW
B1K9cG/ZkrIVGnCsNTD/kyHMJVhoG7MnbWyR+Nw2jpFjgQKgCs2Z/pizFGNn1Huf0pqMJX3Pfp5V
zzm6VgcFOgxZPXuE/U/tom3CAmizPKyGNLT8mJ1gdcuK6GrmyxWbykCGDk/DAsTQ5K0gKMtZXLbA
pNsPbt6AvCliZeh+ROroNUi30F7cNFIZB2d/SU16CY7C4hh8ZxXhlslAQKKW+RrshOlMdgKQYNTo
eSDnoTsD5JkE2X5l5UFer6E9m7rvXWlxGiYuPSTVSN5cfVP9RfhSfeVqHcb0Kj3vzbkjzmPL3zUq
vYyZfWkg+knbSX5RDc2kP4Kly/5NjDSOSaIhwjsuFxitjtSa8KZRXFjO3HxTa3Nzf/yaIDHJ5vS0
qnM/YfahoBQs3dh6e40LnjJqRziMLHV1RYzNw6PR7VaqoVZK90q1brH2MU+yP47Vte+riyiRezXh
MLOTU2hqYmlldhejTW+8DjJPj1o/h211NHURSxrtSyvm/q8OrBhJ8J6Kae1n69gKIULMV6WSBpXK
QM6thZZI0SIzDeaFt0mMxRahQPlZMlPo1CLIaShSrSVkyI/pKZne04WtIleVeU9vsNznR7eFn2K2
8+7BP2wK1nUrqJezjC1Cni1bK14RvrpS9Rasrh2n4DiSWemClLBK3Al+ITB9VzQk9gK7a463mDAf
xggr42vZ3JOxuQ5jcnkHeoamrhzzajk1Oi8ftABaprAwyV4OUc6qyYepLLxwuga9SssyLe35QLmR
gY8M37yqskGh4dFUmFXVxP1XAI6dhNStwGYbkDWUZT0ymAsABMlEFYCRWJLcjW/NrxbjhMTrtL8j
9X/1jku7hGM0QI9LusKby8LXtNYjrzydQd4hAg78Mg/TaB3KOjtWyoxTzTya9Leb04Y3Kjo1PyvC
97IH31WNPHML25HU0zk1BmpXItB4w/s8QvzocroNamJxI6xBvl9cQfmGxbLLxXcDUAXyAb+EsN6y
sbmJi3oFkDzY2g/gZk8lj9809XOZOv682qu4GKp5UNB6ebuf+yo+J/ka9HAHDGH2gQDjk9Gt1ivP
O0ypxoTcwYrludmfKF13HJR83uf7qyyzkOYqnjzItICnxmHf+ripCEm6kbwhEzxNX9jBpwcBYEu7
nRSt8SAdUeBhWBU1oqwaUDOmJg1HgNVdiWs+OySYWddp8s/EzplcRMptE+ogmNHZL9+xNcfpTUCD
mXCeEhiIS/KzOApXcb6ImRCeBzCdml9aqfddolyN5g0MVpYMb7D+MfBZd/xxGjg7buzZl3ACFjXg
qjIw7kKiQdxO0T4L/MJjFMxwI/WhO8mUomMVwhustL6B+M66BuXLOoqs6USs6B1PAqZenYIQcA5s
4Gm4xvIicR+mT1OU1lODooFlu5xaL35mW/bEVv2YdeAAydWp19/Kdx5DW24L4GjLKZtpE5T0Ox/X
oHlKN/gJ0wLusQNFnvvyA39XOPZwjtjJSuCyyPN9RtyWBOmzD5yyozp4olNFE0K+mkdRJ/XHME/k
2sn6o4o9Weam0VKhDDEQa/KqD0+xrF748Z/aH2upbxzlc5W8zRbXJ2F6zWxOiqBFg5C+v+vf0UH4
5mLxnQ6qn1SdH6VvrQXyFhK30nC9M2UKHbODSvJtIOQZ4fAjnj60sPDz+Vjp9XGmhyYzZQe+r7h4
B0pUeAnX1Yynm3we5XoK7QaiEGrKdO0S7ZZX0Z1yz2cv4fQhYdtZ4wv0X8sSa3eYprUPhM4pIRfl
EKXpUWDwFfK7QnfGCgBgKfoH++yHQVjGILhfHYiltPGXIsufgqPLBbCsnMsMTwtgyTWg6oNuX3ud
MLeNCfXuhq8Jsl9ki7/MpPfYjeA7IhVqNMwMsJYSs7uvWEw6hc7bIQu0+tGVyoFwncYHMNLE0rLa
RdMI5uobB42KdzGLhgtyPAQS48r97vCVMsWaxuQNHJvc0L2GhJ8YG57OoSmImidz8esqIg+K/lyU
FVAa+HbTHQTNizUwF54y0//WeMYgklyM3aZLHNW4Cmf2BJIwHBoL7sjQXBQRf06BD2cJku5OrO9E
YtcvaFzSKHHdBgrkWSpSqtHqDHSPxDJOxQwJZoKm09qduvKktVdxNq/VMNy6v3LPdm98CSNO7fHK
6o3pldudmH5ZTnzbGiKwrR2bzTUVogvhn4vRW6EEqGqASNPUvpEx8LBVUDU//l1j3yE9ezR6rur2
sDeOx0jz28XIM0dj648TQNRx1jrSa0uyO9ySp5DKr8VocfK6hW/+lJrL8JWg/+mkOouRJCpzgUGl
Tynvv4sonHv9YqxXXSyDfC1vsobVDcdoXTX3LnRaRfuqKOgshh8JlXYzA6Z8aarB5+xbbmLReiKR
BACK5KY21thn7a1Pbh9CuOg9NCEsW/OB9qzUEOyU5WU3PpQGe9zjnFjPFRM6heu0raiL5W0pzN14
8AAAF+HC/blbIIcnsLLnGrgtrhkFKCC0pBR8yNsCpxuDAyAJkrd5daAghD+jI/Fpa3gTDJkswoDW
qTga/ZgxtoMCV5MK0j/zSgHDz4FKyXbl7rSBdPFY+VpHAZ0y+qXB4KeP4ljCGkqkv0bCcbZzKKmy
malsP3QKYUR6DjFb5+x5pEo+DsDR4OERwa1b6hfo9Y4PVfdOoSO80IT9ACYfA2opPItV/0n/hsNi
HIzEU2HLbHL0r2QbqDw87D+IDFh0Y3EJt2aDRbJBHsEZWz3rMfLx8nJrs15KWr4g7esSkbrsLaOe
e3ZrblFDr56NvD6bCjlYHsWqfl+xhHXqvSpzD2QmGQ71xMELSfecdNAQomO86H4yshbuEF24FCh0
YcC1Kx0JG3AVi/6cP8iUAgLCZukafE0N477luPJXDIXGUS825F5egeyS5/2ry7NoZwOJ6elRicAS
0L+z6ElBD45RknoRfA0PyT5vLLz+zbn8nHojGBSBF1XmR0AV1eRTmQDqYoWA0IEMvvAUULNBiVGX
7jDgiMJPJQRwOWI/LUHoFSc54Wlt6ZNC8Jo0NpqH5isioWfyeqr4fED2sIbjjLpw3fd6stBg+lTK
KGfDYFrI7+XrVeog6iBKdvi1NxrhFvWcBBYEu7j+UkVC8aXMKQboBl2+jJVgxZ5UMBHFgZi/Ve54
S3s9SAbhnDUJQ5JwyVlcRu9TnFzhFdqmWH3JpvD1yh4qNAzoI/PyNzl6HXauvyII8vypmdaz7qWX
DlM/lq5kw94ao37b8OojLL7QR4S/2SgeVnBMuzi5t0Hrzxlq/4I810F5tpjA6YU4GhT9iBYKNZFe
g0qXoNCrg7ouPk4c9CanhbJYs/RoWEW2R/MC/snjLO6UnHWKCd1ruxBQig2kW/53aQ2AAIbaRbK6
OFJ4Odfm2YCmUajxLdHXO79o81WF7VEcYt9S4aXUO8VkdQqEb1AeX1JSHmAUDAImtInbOmj7sg67
leL20TzqNI/o+AErTBgxRnGLXX0EfMWUCy8meIkPv43vdHYet51+w2X0gJCz23ihGeSuLBm83E1X
mqh8wji9bkHBATpW3OSPe3DTMTCpV5DsNJjau1YUkV2q6doD1A8D+Nwow5H6mK26VSGRzPn/fd9W
7Gb6JQWRwiIO/0n6MG60Rk2vpsUtPINn1pyYZefu/QdS+L9x7plrUMNad49zGzfr1cKmzcbWzmQb
rbkklnTK/G1ufTxGLVeNAWTKad57KUE4j13xEVGdML6klEbD8cKF9R7LEaRk6U51RaiU2OW4RADi
7ebpAIMK5jPFarir8h4chemCAkAODuuN9cx8TzbizerCc+IRS7sBJLeZct8KuEUb+TmZl2z90RZI
A9T90Y7xofWz31YUmhLSm7XTQGmRSGFRTmGRFo0ujVvOZFRvgqa/puhdlZRwkoTHwspxYi2buZeW
bL0YudV3XS7H0TgJJfBKSrXIu3nDSf25MHP3JbBpIhHmbPkgXgNJ/tsZHKGLAuX1YBBUzBMx7EQz
NLL4sp1qw3yt+/er6x2EJldqmKEmbCemN8/wxnRkDl5diaLczIfB4rf8tX3FbXFdEuO0a5q0/JHB
UpD5YKQswwd/w0/jT/mrVonF8CM0GubTlYRlfAQhTu1DQ+1DuyYEbABK5O1HChy9xZjMPcjujfRi
JfUl+dlcytk6C75qAJOkNW3K9HBL9VArtzAiqJbjpmyrmWB8fOZhpcu6pF2PpaEo3tCBrET3Zj31
RntkBVWjAgKNGCFtAM5LgGhESG8mAWBDwEospNAmDE7Xb7Gv+LfTa+LuRbUx7ph/YsFnA0ytnvTb
wtucGtiLI4QFLzmAx290rbxkscCwvXKx5P8fjQ2ExKiguETz3gX+/yukmX9F96v5I/HqFKsP9Pym
fmNTcSBFe4qhXnCRPuGydbVJdsXkAA51vSD5wSOa8DKiNQOt1fJzlEe+yvVAFgPNwDAgREg88Wli
w513AW/qdnHPRUgi0u8Noo4Ky5mGYd2ZeuEmtQ9u/xaIIhrEXovcPwVZuBtCf5vnjfQkm1x8uD2R
UCRWdoxk2ipUOAzTlhp8SIALBTQ90qMSChpxScZVl0h3OgJpTcxTxE6iRUPt6BGWsLtyGVC5Lo/Z
JcmkCy46uBmBOQkB7eVXrhNv2HIBhZn8bI2MU/Bpmb8HtrVqxkEzwuwzMkiPio/zDDDAKqCNodVI
SEBmCRUnPU3p3giFOsjAqmPB7T0KzvmsSed02xnHfdCR9acpg0goqeSYcUl2ZeMwSipuH/XJ/3UQ
lmtHDUw65jzFe31LQ7sFHBluzQKiNrAJkWVzd9KPu0HZxKDcIiKbBZ7Y035t3ECw73dGnd1og1NU
5z1IrhROSOIDjSwdrV94Zw++rIlovYwrSZCbbThZUwhZNFy4igg6vYNpE2o6v6R2Qf72qFfO63ub
TLeJYRBGKDdtt5Gopd6aU6pgxLRxcbrzMJ142QqA9XiIM/2SR3AHITRLWNes/Gm1Mwa6ncz/1tU6
W39lvMmDLZ8JR3mTmfp94wBJOvEGOS1p5nYIGPA8eWcssE0KZAwdGaMREK+bo5TIb4Rq37SufcVS
+5ykkwqlNP7byzF1NtJzZHFZAkCl8WXmmc/01smm7hqrF6pSoKTQcfxX0WtvZWMgr178b5RNey4c
dkspuU+DFyw1S/OC7GzkRzjN5P+cvR8nxwYU0dYC70O3WNtUmT+jOvH8NHLuZhlGlfUWCdZF2ioC
1+j7MRs7LBpd7VorDDnx0bA6nozEV4z3ljbfjaW4gEkS1oYGa4OjNOblADvdToB9yzMpFOXUMJaw
NndTyTaAsdPkdFDI4PILVdTCz9oFBhdjW5oFBadPqb9XVvXBfALrTMniN+K21Yg8kho4ZAHbZMQ6
cAVE/ob7NSeHTpgVd0HuZOwSC0Bd2Y9dTEpoSIYdME7TUW2o1EVPavkx+BBYpUPIqjgLezBIOd5q
h04xwh/gidyJI0bnxqpLnWuKJSuH2O0mX4fBCh0KQ9U9alyh3q1GbfnVz1UwROhplulnDJ792eqa
Wz8MV+ENKps5U1fUfmKh7BZ+7afs0lAf32rafa906u5iyl5pAtfxqeXq+b+IcU6MwILTMOMMi+rH
j/EvhWPnAf9E39qw4hBXposukJKMMBYv9T3u5geNRmt3K1Y4D+V8H5iOh82p8XNXXyRLPmjT+uAZ
70XjmfbKs47G51zqD41YgLkARntTGPOW9ENBOBNa8YTTkhIJRJmlpCbRaQ6CLrpN31Py+1dKfTPW
3I3VVYZ4tFrJzpOW8ChvDZWF7EH+q+oFFHuzd+VsTI+GPy0ct1xEpTkP6poGUp6oLnqkaEv9sdEW
ZyZ3PXWL22EQ1llmbuPOFfkQzy9R4kblGJLpNk0FjY+rQs3a6LXuZLP/pjrJdR59yTcxVkXavaGk
MyXnDHjTtuRPsztgecnRkmCdmf9YbGUdaab8vPAq6J+SevqvtWJNK2KFU6X7HJLMGwBpdlD7SvCh
cj3a+j0HLaqkbNiV5hpfULnKi8pNC8/ttTwI11kWOWtt62o9VUDjfR6sDM0jiRgakUplPQ6D9EqP
KXrvyJ7ba1PeUSjqQnLmb/I7xu0nNFT2fuoxiF9cMjNHrYixlLUyt3nL+RiDRU7tfNIxda1uvv3L
0vJmUMIke9TgnCogjMpWuNhSeUTt/9Sa6ANXaLwixdfU5UEZbX6O/OvFzGK22Wfv6AvWZDwNWC1C
6sWq5kbf8XtbH0pqn+t3OC0JN4ZlqQLClvpBysvPRTY/hKT9aPXqvaSkoAEUA/kjv1GDlSlYAgyJ
/iTj1is9/iWEPcMMahpmUh+BIUjJ3/b8T0pwDMdt+vSSnz2KKJxAd5pY+hUtnaLmfZ30h7AiHKcm
m5Cew5TvU4aVfKjqhGUd20ATxXKAUY8fMofZVS9fQosrz1MbG78l81u640LlhITQUcKSxkOeOZC3
ZK4bKckL/tExoQ5bdSQqG5vPlC/9QHTLnANzF1B/QxRWoRFMpT8WwRByZ42AkwjcBQgGGtryyhTr
zcyMd4RWU5tI0Ix5MLMEjOKZDXJ86oYoGMCbxFkU4r7Nwgq3XlKXXoMlfqXL4CC9jz3MEoUIiCNG
cCfNIO9IzpsBpNDchPI8GUfukl2CmS9JfYtVIoQGgJ9Eq2wj9e3FMN32z9w6/00NbRRKX1u+Loq2
Yq5+DGk5e2ZL6q6xfspS/EnV0aRQFPcETimst714BWIXmik35Oi0Q2Lshr92xLV/pYG3euSARSx5
vahaymk7XVMiAAaudNNdcsHVNcuNikuM3QlvkAWEp95ISN/wVyHIWUHBHnhCshqfiplcaH6mvqGh
qXv89d8o5qYqKzN5AJayhv5Qy2eR3ojL7VR0E0bbveh5e0BB5gJ67FJCCKrTKDfxvmCm1AQvaz87
rKacLjVNXH3NvRhldOAlTkACwkbUcDRHz5R4znVUkrMpnjf10oB724oNUGfsSbDwqjwAVAblKJI/
KWKhCHbyyETDOlf9RvGH5Y82fYvRU+iGqwQWNsUB3pBoBU3ERWRDtJ7j8VD8jrvyhLR3BAkbyy9j
/OAfSNKbIil23P4co++ZUc9ExgbbdDD6fzVxx/qoZOC7v4slxBPVLeEsTmHCHzBL+chBiiFjyLrh
9ATgfAp+cNuR8D7B4mJn7tiTqFysGmAvxKtEO7m8dcQVxQ0cCeyJ5Db/yD7NyOtZ4VW40YkqAuPO
di2ay72YxzSb1YRhZj+vFW+9NzFFQ8ishxmat6GXxyGVjiJjpEIBNKKBehzE/CTTrSvP1LLXKWuZ
zrVEXFzkRhcwcBLLYDqyaJVP2Mub6+SWkH2o2Jua8qqCEtl0CrqwJqa4eLbiNna1r0nvuQthl3nb
jfkA9b45LNIv+sFOC3kWCOjaVSQnKXFQcRs60N0tel1Tww7HGISzum9a140v5fplW0dtxuijNSeJ
SKZ11GHnTcDOCh0AtCA50tN8k7n8j+Zi3823iL82vdGu7sh+hDsIezuMUgJx0/HznlPwAvUyypk/
Jdo4aHsg7WMgCY+EuRIi51r6tlkw4UAixoFJ/GvEt6gmGIGk+rDCXR7hBs5VyAKWEhzRhZM+1u9z
Y7oieVX+tbGkDcvEVJmeJc7IDAAbprumpIS74LvpsYI5xJxszFnC+LcZ/62YIgeakQrzJBFjw/Qw
gYoWGc5heNFgJYIGwtG+n+klc+yQ2NITu6TdUpVDMPSottEhNj+w6sMqIVaMyFZtGn98B4jfvi8h
C9GgEOixwLrII8PZYZbqKFNQ5vvaDuxGgA5uJDKxVDVvMW1nKoONJZG0f1PI1w4Jd6vU3gIrmh95
tC+VwVdxhPb06BgSTwNa0HODh2Mmz23S+eAvq/Jv+bc0Q8hhIY4HWXsuag2vUl64s4uUL203XEee
Ug1eeuczz+sJkIMd00gY4xlh8K3qoMSQmGJGXEnOGOJX2mphH0U8Id5AZ8lzbuwBW3hvS5kEyvC9
OqvIr7HI7+9PlSNxUGgTKSbIDqA9FQM0rH2L0zeSsTy50iKEWBgKqQqtwe7JW0x0CN6qXcl6GbH1
Vr3iGiv+pgZ8nQKsIYdFtg6SaMeLGvAo11S1xguFkzZZ9jPVeLp2bETrqnLujZ5Zqly5N2B0FKrU
spsUIyutwk9r3W9bJDFHjJVrk9GKFXeOMuInyOW7Ccmd+oyHSi6EDrf74tFal+RhDvBaTXN7iMAM
04YGYtyJLUrM5ASpgH0o4WXSrezhY4m22STo1h5S9uKJq4abZiGlILgSZlnT+RvdBaGh0k311Bro
1aF4ExfQQNgU6FzntQ+qeHbKaw/OcBWKs/pPOkHXvFFA8WuZWNBizLFUlTaOhdTNc9Oziw7BcFYq
RNn+XGlLAGrGl+vZa4zIAzvh1wETMkIsv38lR1y/rRetoDoepXr9h9mCNnolaDLaBlv9nIp9mB61
328p0qVpQNVS1OtABSrJylsW/aia5Sqn+ru/5YeyONeLr3T56zT+D0fn1ds4sgbRX0SAObwyKEdL
ji+E12Mz59Tkr7+HF9jZAXZmZVsi2d1fVZ1K6mcog8ZS8rfka+XZ3Jd3QG6VVH8IqCcmBChSTHFG
iBO6stCbd8LEbxDwNjnh1rm2byGAnrlZHoPhG+95vVPkEBJzdsofKjU/VOuc0sf82+TVmbNDLfRT
2+LnJVOuzXthXGPYI7HcX1LYIxjwSZedaU6Bqg1KkHCKz86gs+XdwqvK2VHnvJZHIHNe1wNAaRQv
eAVfFqaLOECOyrsCr3iBV5xCI1ko3Er5BXfHlSj5ErqDiV7heYw9CWNUtkV2uixOfXkRvIBk3FpU
EwQxOq1N2b6qi41UCxzVtgltM/rzFrC1DFRnkI69+UXF5KGiyb6de3Y6Ox4ySQscsTlnNXl3QEt+
PniO0u5kjgQpR3YjBCbzWD46277p0XkYNQ5oyz2ttHv1zQpxrLoO9wqfjiId7IOZYxvgLRHSdaO0
kFyn9JTsGDWNPEaHI4TDIolxm4c7JKpoJguHo7YczKMh6ycjxeFXfjScC3KoKoPfYieodevF0bpH
SsCtel3+WyDZTdpw1KvqqMdssn7BXgBP/A3jeQunXvcnsttG+pRbCj0cxqZYjlNYfhFbG1EBz+Xd
ZoHF/bWgA4aX5KskB48lfMh2yVQAXlq5ndS103dWDMhbEwkh+s44EsxpRaVAfy28xcKtNhwFzb5s
RwxMlSCgYuoGYoFoeswIUNtUdOXrPreBSjYjdWZ+4eRkOJWTKjsnHTxzkuNMarcKKJQyvrA52YiB
3eaMK6Fd3JpENEfq8dorVHqOvqkAdxacO9Og46QWk6RQWkycWcKSSSWmSjFXt2yGV9AqprqpJ9N9
JuBAtpqAth8hV9kcUCDiL3DxG3dvUyVOceaYHBbqjNRA/c5Kv1OwVATtWLGH9oBESRTBcWrhtxgC
3lAiOSKL426N0C4LxM1dIaRLga8MI4SrReg1Cu0I2nCQOxdWCdz/P4WN6FjioyAWWndwEfVH39eu
MjuXRfec9Nse7U3M5KYwmGGNchCjZPNAwocD40xKvGHW3QIAA4v7Rg0iWtRsC5ZZZFzMVjqujSPD
4k+KE1BxuElKRFtC5DOJn4b2h9kgkz9jh0s2OTWW3kjUpEMS1xwvT2tCYImHTM7JLWN0ExEYMdD3
3Ex40wRuKv5dhvYaifoquvYqGem143ZsHHGEj14ufg8dqF+ZGfFIghNaXs0kRtqpOLfTJd+pt/Bf
xs5Iy2Ab+FUy7G38Ay3J5LiH51Y/BpSCtGeVtPItc7ZNaMxA2WJBDjwJhjUagGCpjwiM1LCpV1on
hlw5DDppgLJi6ewg3nvTIjG84jM5Oa/ocScp6QDJRZ8WyqExz9vOjK6h+Z+eq5iHib8a4xvUkEwp
n4tW7uraOFI9BruVgoDiYY5cs+HDLvOHpZgvGJhJ+A8T2oIt87Y0flz3OxVlo2z6G3LqdVGsyxzD
mAM4YZVo583Im555kS4g19G6Q4fXZ+SkXKFaoLoqWE98SDKGpxYfGcNVE0MpCo3WW5e28fJv8kzJ
hG+4RytivzC6uCexo+MZrg56HNN/lO7WP0T93piah76LiRfXKdXdX3ZinIaxOcd0J3Rwv9LFS9+i
KCTsFBHqrI7j+KqC6hga2ys1rF2Nt7SbtLYYZmMmp4mnvnV2wdOAdrMZk7+XiKONM+zZ/rEd3Zer
IIn/cYxP2dyelvV5GOLSRjBFFyVJOLrlt90hV0oB5UDsortiB7G28Tu4FzqOQtdyaE7J2QSN2oFa
vuSUWToH89gdM1RmXf2oaVfJfxmnGjg7SqhyLrvbjay8Cx2pVq0uNnOd6Wf6Yca47VFRRwA3mDrA
pdZeh+Bim9k+RW4Zpn6vHQT0NrMtmZaur2VDCEYngTlr06y3wJvtcuSL0FU3PVacfLmhChSAz0aH
N0/bhHAwZx47MxVk5OePdYuJUKWYDGgDe7kGw+DydZBQaDsMq51qbrqBsZqFHyKMd1k87GIF8s1m
EGsdTeZNzkL8BN6Kt5jv/DukZ50BB73f5+YzjzDY/1COFBsRMycF4zYYJ4UdUPtJ7wQ8iMRujtJs
H+K4OSiJwugi3BV9vUM+CgiZFSmuIldORm/8Gu9IudvxS1Dwg8NB/uf203RIDHxl+uDhcXYVqE5s
La0AupE8BDzp+BrgMCJ2lpyz2I952hcfc1Agv9N+fdWJF08pRthhm6kWc+BsZxiuMXtzxCbCHHd5
4ffBqNGUB+WXJlG2yOFVf5bdBX+xjkzgUasD6qDlce6D7C43Mx6CYek2kSZtfkinTKwWPz8yduwb
7UfhDq+kHPCooj5MJb5QhLvEc7ylt04AIeyQInKVczpbWp8IC6iQhtCatRUpQNfI4IKTXvO8AYxv
3qCoBV1Ck1lO2IKCRSxTC0gmOTqI2SVp2tpkCCjItrM9Pj6O9WziE2m5cj64QtYByqDsMhO7d59s
x8LPJGmjggHiuGDzJO3vS+Hzjyz1RyevjzH7gclEvfabLjkMuCpH4ZOwYz7X8iXn7qMF6d2cCgDl
i5fVKuEaDW4Efjhksvq7LXypsF5l4bzGjfWaF+JmVUfB90YIm6aqKL73sXNrMyRL1Ov6vS7rt6UV
d2UJmHo/IsDw440K18ug4ANWethmvsQNqIugn6ygmfNNzeS1k81NCCkulZvtEJJr3VktOEG9d2HN
sL/H4DsS4b9nD+qvT5HVwEfruF8XROeAeVxQsPJPfUs+1O1t+jqt3GvmyF3ZKQvslBglrM98rxAy
Qn3E3JMgEcx8OHhuN7+VGiASbdrlskY6IdoXpPgoYhbRUR0vujHvPfEbDc3NYoajwtsPRuSNBZNE
SNyYPaaiku/LrhVtuXzileMyN1zOOS3QpD20X4slPNmRn48X5+zlI7XaTNriET9dw/vIWuzV1LZN
BXRwcm5VDUUp94FjN3nHSNLxpPSvtKgdqNc+AoESGhZ+nCzPJnJeoJqeR6paIvPiOOQklvGaB3xf
HMhSNyV9gYjfxPOJq1J9krzHc6ofIj0gmnJscEholKIo7oDVAcjxTqZOCFMjVEFZps3Yn8zwYFKm
DBmVC8phfmnaMSzFW09JRlcrhy7qDrFvDco+Yw4R0yVB+8IK6hmxhQ4bRd/ux3o6Lup33mD232u4
GTQUTOrQ2Aw3haCkjvLf2NR3+N2zV0vQavPe2cuN7kFradYau5ZbI8Z1acjoCP/Gda+NSEGpF0gt
rCoTVhXBiFkfxm1Fydc6vWrHt2jh+cMcucgN3p1506CsUhexmWAlSNsOkxJ4fStYJ9I0yJX/TdJw
AFaFYIVZ+yk3TjB/2s98Pdzhjt5SmSTibQGcpeGxYKiEgZTfAUx70MCRsXUv7R4ZgxrOp8WvmJsD
px9J0CqyJBd9Nujxw4BW6idzOBdKvetxw0RwX/duDw4CyU5PGSC0nmy2N10izBImVI/iSiLXZCJ2
quaxgoCSnZT7ku6ophxAtborYZ/4BwNBtq9qzFEcp5eB02tmSLfEXqfhq+DwYPL37eTei5qDZ+h3
+Q+ZI8JO9W5IofxHdPly2RuoHPJ8TinkKCtqzLbctOfIje4E+F6rgTnMdGebuS1U5c0W4WvESExb
nnCvH20e3i0Gd6ZC3uBmveg6Y21rfoyEf4nf2gxo0LNXZD6TuCahJxFbfci06zRTgmkYy9NWNuFq
R/iQouKdT42Psj0rmXSq/+NgTuFf4bUE0HG2EOgciqcdKS+OFz6HvN2nTJCYFObvMtkak0V+X+8S
UDj8hNRSaC47IXsfT0RP0nzZ1wCaw3wbxy/GQDOAT3txxr4ENh2J7SI6p0LxImWGkmH7Kq6u17Ek
b5LuDFcx/iPrbzo3dllBKy5kW8LpShQ7QAMcU+GtthPG3oEFnA0ZPADY0yJmlMrfCC03a/9DsJvk
T2TCufynzTcIMnRkztKp/yDQQpVV8+EofbDicGa2Xz5uNBXzmS5/GsgsA+ZVvf0PKKEon446vg5/
uoRA5YDi+XH0f05yioETED/vP2i/8LI/EyjSPLyWBIMY2DFWsrCXUmxlI2+SFNLvNG4B8mRVZCPf
XWu1uKsqHw2GHkmXn3qIL3V0tRmZNa/c5g/wPXgb3C3h8D2XJF5JcrHgJt+W7RxmmFac2MheVG7C
aL5gg4Ni+dOmX4JCDLizPQJxw9edeH2/YX6kcAG/qRUJNrzvTATJW3I/ADmpGLHSvh2xN2Rfpopg
uSb53xBSWsfVpA6BwiR1JVhbxTnhw6OzN1v2cQe3eoKkKDmefi/JhrQVG1xx6K3kXhXGXSjli4in
l+glR9yHD1UQ+aNtY36pK1BX8Tu5HU9qcizfUzBgHV6pDngqZ52TwznU6idiODfs3XKuiW2e4qct
iSv++evAJnNMP2sbk3+rbImm4Ni5lRxMUQEYeQEy1PvAJuFYtjTYA120JwPFPtoMUrEpCaDPbIH5
0Ms/fZbcDJSJiSIhAim+OPawwVvRrun2ZjolbD5jrSBZyn+I8XTBW95k2LHBFIKmsJHkgMoLVHLk
w5mzRX6iuiLoNcmbbPmm8OzHbBu2yi7GbAsdgEEZlvvwgCPvDDvdwJ/bQ7XoCYsod3vRsHQmV7UY
rswhrgkbET2dr7NomFHZYjkP2j3tgMcmbKNZ+rUBITZoKgy1HMGyaVd0zlay6eMGdSCTKMyosTS7
eZPU6ZZpHfEa+sOs7eTMW6HzSFC9kr6QXheHISPEz+BsGB34TyprrbIv1js33Nrzs4rBJnk54rw1
blODJsqRA7f9QjbVlYE+jtzoGbsEDnqw4ihDgjtEkLEICgP0rglIrKUZeBCkL15VwGmCMjFGlM4u
RiMy5bPOkUKVcPjwfKXhKehPhB6A/500RqbtcHWkg2nOW8ZQFoFRBuSEPqdy2pBr1o3CQ1NncNdt
zPk6duFWxRFPntDhJFISg0Gm3pFmovGPO4PhF2j0PouvdiZfxHCIZRJoljibOTtMM0Y1K47OXB2A
nU4INxGnUCqPs4rTKfEKQbxiocopUWWOYhhK3K6Yj+rMJHuUPI3JmZ7SDIgtZYYxEdMhLRps/xhj
5I8vVSjbqQUKl32rgplrCGrIy/hxBAOVSpJ4+MAjY5SCP4KPlGJFNiwRTCiKD3AxLlH0aDqTGqjW
M0X2TK+NQ5PJ6Bngk6jRE3Xug5EKZh1CMcXJM6+UhgU5MIakJj7PaN+xP0LnhXWc843+G3tcYJK6
GUsGiYk/t3ClaAeWmPhNpJIoAbODfsYMDraBatG58IqUiHBKkqBz5+Y7l+j6tKTAyvSgRbif0PkM
/du02cnYp8FsWA2Ms5PkIKsmz24G15opzxj81GGIlZLZTsR5MeF4fmqZsSNCsU9rzVc4JaVR0FUA
ApLfoV4ujkDXtb/sBR5CcZ+ddtNk4c4QxpYwIp4mQxZANF4ZBzGrREuMkVlgpMCk0JOTKc46vTKI
iyi8ZIRfmQd4wNGjpIXw+LT+M5T40Bc6d8kloqW1qClWJ1nEsM/J4h2YIfKnVtU9O0V/5Ir+Mo7a
XWJruD6ZqNQgzTO+dJOyZWdtGS/EWb0oAUVm4EGsaOibZk9J5V0VTfiDSe/YjDwx9EwKitVe1yok
BvYyOBJ6DihckZ2u8sTm4iQTqNe6Z8raJh0P9Q3KKjTvzRijZwpUHgg6AirS/JqmNjpUsVU4Nju4
DmvTh3/slESZCxT59HeUJ09mRE46whV6uFc1HWvUmSN0TPPOwFYzHEBwHvj4hvkuqf+ZlZcMX4n7
LAqTVYu1i5IsUC9bg9VZ/WXau9UdGrbzdzXT3rKufm2K6WFMy717EU8nxkeQtsfWLE9sxM5gRLys
9RYsSlXoIaTLb5MGQM3j/JmJJHDq5AAgH4yHRZRBlbrddFDp1CiT5MD6lDvXPOHkQsPVUNgbx5Lo
DGLQo5HUfl84xtGP1NjqWx46b6YeHRLb8Eytf9P/Bp0tl4I84ZS7cuHJQOwWoxdVsjYrUWkcE3pX
hP5vmdXtUl1V5Ky0eUpSTMTrn7Rwcer6WUBQn3Br1iF740lxIRsC/gJQBoweeMR2ItZLsnHjrGux
W6PyyIq5dbBuOnGOvGRu8qTfZAKwfTMHyzMpCGORjuDqE2wDS5sOELpsBOHlUMZVEgbT6+KY14lh
6MLtiKx8t5iiZ5hrjfpc8btj/Qi+Tm7qm3maNnNFNYnzodPX0T0n2zcZ10tX/Y8qJ6nzGjjYAqRQ
ySY8fFhy4yn2fyzCO22w/8/11SdlZ9GdRi+rm3Y7ddACjblONSKtCj5+Zim5ktDAbrylnJ8mTjiA
64j7HM0RzgJ1J/tBvJp/OXF5Jt5W8k3LJoe94bmGge6CkAXWlCTjBFtKj/wWivKRKgzLkt4Dloo0
1F/stzCTvHymDGh5JH14lkL7RF3fsuGSoT4wxKkG2f4vXBdZHuoav9aHeqLQxioOoeVHhEYBl6Ef
WBy5mxSdsXflUOzNeNzrw0s18tw3ucI7DC813kYN9DstofN+CXmWFFfInHsiLD2s2xgudWmPV0a3
eLD5oKAhTgprQoX3EAsEuzgEtkw+l4V1137KU8nQr5q/BEZH0dwLzBUNM00L0mutPno4/wO13xi9
om0iBfOcv1QLRqURqCIclhK1mAnL0JnbtIcR2Stuyg5m3dGAIUWEvaRVepu9WvstKnJfUKjiJ8TI
issRo7fRvzCfsnE9l6RGmxSgM54pI2JNIilmUP5VYziPC0Z2DRmQgpKpTJxbB+tA56d56mYaGaRI
PmgjhTkW0KDmQr6e9E17FYm576dP/BkNMYtSECM2SP9Eu4YqiBCgKI6stoteSMKMlfm2GNNrGu06
1OYQApg1HWLV9uJQDyBRAns6m4kD9niT5h4/IYfp7sq8XWEjOt/nw7ydSvOsm6vlYDdH+m5sPwrA
mxl2yo43omoTf7CHvcrEiiiZ5ZaFuinWZhTGMlnPDlQwrCE/zq9uXogC1B6JT9MkQTHynyWcEqez
4KpXNgrDwIZhYM4wcETzE2h+OWzlsF28uLlOA7xSDTY3YTJaLsihSL5mar5ej37B/Wv1tB8G1QAz
gtSKnBpXFs+7lEYPNamfdb5cDeMqIdj10/IWBQ1kp7jLN0pR+VI03EOQw0s0QN5mxN2YFzFDQbdj
PyMvgnZBrUgHpJSB8yEnW5CL6zouHyR01yJIiCsNB/JkodA2EjcIYhMiAE+AVauM8IE3C17VJmBo
ozGf4Ohoye91RICbjYyge0Gmu6ppdH6QJCDhiGxLtcOhgTMhpRCJVP24hM1JC62T2pZ+k1seM8Hz
8t8ocGTFxcGUkgNe2IpC8AJ/Uj7iQ6QZsDVr+txcKdAMTPsRqU1jK2kUaKs7k0rkieIUFdDImrvW
4qt6+x1TmcixweKD3C8fdQh3psbIW/Mh+R0Ayx+nzj7xTRFgAxyYwMdTu0OjmgdLqtikeZSd5l3+
YlDJIClso8NbnfOs3rQBNjln0OnI1KBV1oeh/PR+mG62pC6YFUPrBwugbBXuJFAc+EGc7QTkfjZ8
qcGETvhKOZMZ3+l99qb+tfL07M0XWXGuRi0HmfExrwDV6i1CG00IGZCcNx4QC1YAXYQvORTtJlpm
UKyvEpkx9HXD0b3Z4IeP4h1PAyXBiEYLWq8D/Uz2pK13Bu5luge3uFCjydp1mDDmmC106tXk7DL2
EGztcvzZkwGEl8GR6MDDU0c3c6+NwyYE1Ww0uCzob5mx5PBubiRYvXQyuIQvb0OLJGhZDnw2Zl5M
TGrKnvM63xdF5UV/EWQmZC5UQiJh1IuSeVgUjqhR+bCrt9K5ahwic7IaJkfAmKmqVsnHlD23jjW3
xek+VT8pboOQA6OZvDcOFEZcA3o1M8Wm9UCV/M7MoFxuG9H5tQVQbmvGxmXq1JvoxYthZS+T7fK5
aOE1KtRbmVV3uVbv62O0WjvpXDW/9yZdZRPX56gfVWtxI78q4HaOLAv0pgA9yyMHd/BCWvtRjUSc
oRlCu9YTT8wf1simgTAlbuMWlrCDcYrElOGV+K6W1jq0PT4DpOMKJ5zNYi5TukNKMMFw3APZrTin
AhseoViBjtAYOURm88V2SHloFIUU5b8oMt1pUn0TuzFPMUtcBhSNcg1pijaQ5N+0eq4aFGNCuBVL
yfysAxckQ7kSZ0flcoZwRtZtRGr44AXOdfqfRrWX2YYBAJaWfKD+BeUtoTQjGZego2cuZwzy5miX
KCsuFdbrxqjvRXINQ/CezetcF7dwDK8gV+WCg35+wNUJRd0NKZVeC56qSvuICb1p2iHTtcOC876Y
hkMtf4F/EAn0smfS7St2PqkS7cuR4HISQ8P4LTrQAarzmiwPrf6dJuochbIbJKgDVQyKMGDzkIVb
8lTzXlHgGcBUJj7b2N+Tk7urKcsBJ9yQixpw20csUlnaeVrHxEz9Q8sqiASyHjZzuuEbj6g4splQ
SIxluLcqZ7jXSv1SnaIn3ve3+NK34ak3q3NSSjtIyyA6grEE5OVU53TIz31inajJPk2naBHbJMK1
bqRble2TrPPV2085o9s6NAMrXU/v27pIsFVIZ3W6sKzh4v20B+osgRiHbQGmkZmqHtBQwO6/AyHw
qsAVDI3CZ3pqXjXTxNXfcehQYVVqEunZWycMH0PGzlrT1RJ9SrDiqrqC18GOAtA++gXTOxng3vxM
0BztaGJ1sQEtzxCC43QEowBvfcFcSvVCYjb7BZOdhX+x2Gi5c+MIc2u4r/SnsaR72N470VyEA0uT
A0SpIuN0EXSEiELh+IiGRF0xxbA5XBzGN00Z0Crux/Oef+gN+ccrjcQNBIMdbEE1KIKeUwQGhjzf
V61Joofjfz5CiROQM8oMnplONhueXAOZtA+paYTuP2JdUtkpLAsp/Xyv0CjZa0eVQ1WwJJWnM/t+
YF8+V1J55Tyoli7YciB28lYxup2p/aehlvhELhd9OjnNW6995nFzwlp6ihuMMm7J2xJRvWyriJoz
rcyYRmnhdcduYQKHAcqmIHAj+OnraBObFeuOsyG30hYHfXmUZMVN5LZqMDihb/v5Wxn6G1WVuIMj
+b0wCSIvNeGHqec6LT1hz7sxarzss29/K01sTX6CFMpsmY+BxGyAarcgQxOMk8d8qsmR5o6H5ZE5
4sjMKN0AZXQFz8KBZ6HsKGSRiLZCmUis7+kBzqH5TSYUrDrZ513iCqiUkYKAfXbw+5T1WUgjFokk
CAtQMCkCW7eaqeJtNTLibw4G510HG6QGcXY4VbJ8rqfwMsaPWGLDxsFcLOOFtnsbAYvsyy3LiN9d
cQWc5q4/23QVHqreM2NeH6hrrG8dhkX09Wz74mA7i2/ZjJEGIIN84iqBDEB6c71XHfx7HcWQ0Ac0
sZy0VqXicLkYI64RA+tyhNaAdiA1bBU/jZpSl/pgm+e4nElV6NxoErOJeFeuGxvgwSPTIb0iFZDK
ewbktKBxTueUPmBtKc9tZNJ1MlLVgYGFhEMH9SllsYfTvGCYNbCHxthDZ0p+EtbOQSWUriVbpffK
qaX/fPDoY9RpvFlYcEukgVjWvmPpX4c9U8FLSydxDi5Y6BNoHBvVsr1MhBEQwYCt4WllRdVWH2/H
G/STTKQkkX2gnP7OfEOFpWxTm7Th+E+hS1y1qZlkCq+WHF1I4C7xLYLaVDoEXtV/suUE0M5P5KZt
xzORaBObpkZIe5L9ln6tPTaFrl8SjBoENxjhVNu0ZqGwTzqCTEMMxACJ1kIVcTCQTruWorfE2fyV
02cSh7eCMLQzpq/My59FSRn4WKzF98SynJvcj8/Cch5l1xB2bl6G5Nro8mWoDpPxNZnqQV81eCc/
jLax70p9nRFAU8r7q+LMF8475tITgNL0ncYb4Szmp+TgC7Kk+WTFaDtj89KCJsGtYRMEX/nSOY3I
MVztjrBRWGjEnPCLsTubpNOYdlfVlG8j81Fowe7YMmbgQdOyCjJTLkS01xwu1IdjmDcteYVxF5Yo
nE/ZFITq4blWTBZYUOzIy6MgGWfAlNwq9xgwctEWLHLch2DelU4lD0zY/6O0rzQCMG4YWgZ+QF6n
L2VuISCk+5QtZlkOB0slTA2qICRaC9O+MX2pLXH0ysGQRptmosUMpGmW0raqPKeRwDIGapZwXhGR
I807YGV5fp6W4hASBxuq24z/pOKHSecGJ4zhxnL1Mf2NBKefkEiZEKVOc1Mz59609N7nLkaeU4WQ
z2xVD9+HCG5QKiAlGV5ad34CjdGdqQtU3kZg3wa1y8PCc3Qkmu+4A5vkj6y7yOEHSQXmTMPe1ACw
GNhejYG8A9JBx7Gq41g1Ud+iw7nX1NMxG7AltJS24qi12W/07ccAerlfoQFAt0pcJBg6EXhT30le
HdQKfUw2cq8FpmG7zIE+x6R0RaPRjUVjHDuMOv7W9NX3Qsp/tRA4CNpwYAvG8NY1V0/IGyoQyMW3
WSztI8xmRXHZt5/LmrqPL1DXo5RuIvKFY2TjCUzdUV3trTAQYx3VGdgxqbsF8pmG8GiMBHtskI1G
zuE/ZTwAjBhRIYKbhM1DNsSrwrme/CM/9oZ9vydaMjbZgQGVL9ePDP+x2Yc4WFjMk86VjWw34acp
YRXAnCLsmIKKcBwdG8FVRpXkD9mLEaZ0R5aYgZ6/CgMHBFJSxinRg9E6DSpVDy+zyWWrmjvuW4Lx
2S4zzDUVXnO8xbLKNhFxZqZWgQv0DdxC9D6pNCdYgi6aoP801X0ybPzUxKkfo+wAjFAljRCvvVPL
t0laq0mzo0UukrCT5maq7PLpscTilzRd9gleA2O1REolra2M5T7J+OEI8Ydg5Kv6px/uXZYe02Tm
cfQohleFL3xXJcVV5eoyWg1nh/zF0emoCd+ZYnpnq7g6vcdfqxC9MrOGOR1B1Bt8Of8LVftWkSQC
DYsexc+W/yZl6oYJ8RLfxGSi2OZGIbXXFQEcJ5Itj/X5kOQa+rNz5tac04cE3dzgiTs2H34DJMJY
9gqsX2WFnts97g7ZLciTDHyv6r/1cRICquU3amoyIbzBmA8yjCQxPXD+rxn8AeEr53Ig1str9A3h
O4Zb834Fd5JqUhHs6Kj0MS34U5njAhjBEP/pPQsI7iS+KR36iSnqg4KWP2j0lXKfcvFS8UIzRkME
t1n5dFxPYf4nqTyi/1ASV0rp9K+qrTOTprOUJ6dUQdIHfKUmXt7WeOe1nR4Vq8HwsCgnRSgQ+045
jfLrQXpH0GpWkLHK14plKOPToMPFQhdLz7rl3AT2TODMrDsyAMG1rKifCESqm7ugRRZyuJQirmCV
ammaGf00ueTELVgO4EFvVuoQ8IH1ZBNSNQKKfrAvET65G+e0oPyBe0O6KNm2JrPBi8IZ1KFZfq16
0TjKnCou54J6ryYyKAbVjsmbXaekU5Z99D2FgV7+E+DWF2mTQytbJcfwYClv1R/9ArGUMePm2lnv
KvPcAF9MaQCi1iiq3cI4d++QpQBE3nWKRyPKuQxPwUhYptxAaNPalRlw2rLPOXb0M0f0fsykRWGe
+tF/6dp6UZvckLQdUoQkEezP8LxsCx7va82HxADsE9fmeu1D/ZB47PLXvjjEwu61k/3yjySwn3Cd
VbCX/Badopv95LEONLtHO/iQsciKhMXHYp+w9OMVXCYiKwEMf1nGPeiR50wYmjz7377GfF16cRBN
GxUFA/eN0N1aemMbhoFlbgIV201ibg9t/ZIGM90oj0ea3+zeTbEaqBtAnvaBO5JmZtstyvMEHFsA
Tu+99KDYoFE4G1MjMBxD2n2p5e4fcGZ19b8+8h4jBR3ja9Z7LWLKp2W+p+B7ORAFqfqR58eGeT9+
nuLpDH7dnBTTOvAQMt91ynseUTSSPzgpnFksivaoVweknEVBKLuQfzGu2Yc8/S2r/xThFfVeGXFO
1ByAaMcN66eFcTtCgq6/6z7HiLGdfCbI9NR/OMyd5vdWe65u7BSGykZQ5QkXQ8OcBxiVHHi614zj
XNGPNr23ve3j9II+RsMaqeQQrB4Oi9F5hNXTGXumYfTwPgY9sNkel0eg1ipeldnLnCu+d2vfhAeA
gvoAHvGwQJDgZeN03+Bk4//BhH9kIrAc5sgv87/cxeWt8xCXaKLqz6r1WjPJ4ZNW3pT6p3CuafXv
XQWf75yzJD+kqXGoBi/OjMNAWbv6g+Wm29C362N09nD7CC+mB0YbsNK7i75p2FLI0UvB8teW9M7b
x6niaPcmbGp9zCOmKFnxktin2+ZiOlddfaNRwzhGRrY3UOorK7zJ8UvnuI7MQN1NMZ4MMBuFcp9Q
Q2pxiPg/jPHgYMvKOImO1UVBJUtPLMdLeJt4J1hqlS1VVORBQfMvZ6XY/nR0fYz9N3C0PcJkGC5e
3Vvewqu387WztwbUv4zUzHVtMljOOgzxKX5x5t3Crkfi02qW262ZzSCHujyQFgZEABwcmPyW0/JW
XjGF1n+29i/Bqkl8B1SSBzvYt0ASlcqnsuL+iGDNfLQ6Eo+ExMPj+0NjCZ3BUWovY6MxsaeYJu39
NHtMhBEdnuX8IVYqg+pzPatOemac6jo/m2yK5FfzJ598JS/2Jv7fQeWw9I4gg3RPfEM3D3YSH80f
kmFz2h6oKT+WNhsjVwV/hi0AcKePZVYKb036JYPyLRjYL0jNQjc2RJw3OH1J0T0YhggORGxXI8oR
OzrHSAFLX2V1CUWDL8g4hhM3GTzlfl9SIqSqb7NRb/Ol38Kldxs5I+l/nzPWzBA293ujU9NqCTDI
KG/yDWmKJotTBuiA7A4xupTG25QfSf+vZ09n6MRBCUCWQ7/VcrRRboYRMl7GRrDxNUo2NTiLDDyx
Wm+TmOZDnEyRQ7RBoaYtxSnrM7/9H0fn1eSmlkbRP3SpIodXQEJIKHd+obrbNjlnfv0s5mHqTt3x
2G4JzvnC3mtrP6y0di1WMe2rpiQiG3rPZ4TiioumaQhB6VzBuunwhcv2p6bohk3XdZch2qmDjdrv
2ODJBpRiVdud8JIq1PCt6Yqzcq3/WTqKiUP6L0YsQuGdfUhlfBynX2URL8IsBiwrLikfUwXtg5ok
So7Md/pvuYr3th5AgmY3A6pTbMGW80Zp7LHgzEHc5InAmgb9xCnMf3n3LwacYwEHmLipcxVgEmGo
kxv/k5vDMOukGTJ5olxMQVNkeNnQA0LJNs4jW1q76a9WjHhY/m7xSAuFP6bKAxDaTbKI8NiHLxbB
xE15bfDDVdZftjNDPeFvLNG2ewBBc8vkzTP9cWHiMirIc33ZF97EJSYe90tetg1h6KmtdhCM1pfu
WXdMNlI/FVjDq7Ic4ojwPb49otANSqZZTYiBZP+e1wA6WSAvqmsxZzKhy3rW2l0aQ7rMMFeA91x6
BkeGwI+a1Ze2Rv9dE+oE+akoHIinjSukKtvm7J38sfd8ij8kRtAyxoLpfVCS97XbUzoOK8cNHgY3
EFHzVDjlN2mFHD1zdNbqiP02wbEWue8ymvyYF75D8JPPAih+Ung4WTFlM9Fg7Ee7hra/4u/Mg8p5
8KOt8bnEicbsc4g3YJYjVb/dXumIG0DaxS9mcgBnkwXRsB8oU00Bi0E7BRybaC5fOqyEm34tJM5Q
2+APJCtbIQoBZjTln0EZkJ05GWCUYemdSvorUKDIiIPJK7/wUe3Ea0PaC/NsmA18QYxXdVsS74tA
+Cfi0QLXj/4Erw3cbaH5lv9hKZJshJbIGriAoUulXzkswAReSsFu3F9IkDJ8tHCFDqChZFCs2+X0
1QG/Xahp6pHRPRCtHFt5ot2NNXwoq18pf6WWPkVj5YxPXzLfR76K7SJE+hS7/Ji5dB5YM7NxVUvB
15H3FLGXa4TnQW8ySZxWHcG8NAUrQObvyeCNpfzIp/apMFUwFU8hPRQ5sYGUuGhlf1GCdRWOS4i2
o30pUDNFY3us6JfUOJgFSP0Fnr8Ig3yOuWv6yShqaH0OVs2cId8lZnoSS3sK2mpBhaRACch3U1k7
Th/NhHsOpzIrkXeoyIWsYyFhATSg2CCPwvvsJezK9I0iq+FSZ1dmvUUaKhxRP6i66vOr9bzxFdiA
7lxVJFj56zLsjlO96cl2Y2YPBkEZTXe3yh+LbN/cSF0IiWizWePhRUtnExb6Bcq/hCqEiXRe2B2j
qKjofZjeXsEoU1AsRO3tPkHmOCOkEQiSTDKZ1O/o0J5bEeWt8TUlYMAwQw0Svg4DaiahnuaXkYzP
uBJeaFI2hx4xUGYU6BCCJiRkSBlAtqSkO1SIFWvCjK5WfpoLWFEjoXFNwM2bhxB9TaYLTNcyBXkq
ZgFUQrHUeM1EVHSD7H3YY2jP0v1U6+h8icCMTEeUmmN9tvT2YmXrRZz/iLjYMv4TPUVgKu2McXCd
A5YgSzLczTC/h5x5EnKTMSiTjgyl3WTX6S+Zal0fg4g+UREvEsDXuPH71zFLnlnHngLVEJPxOcru
wqcVHTo1ChQgp5KAfjt7UaIjQZBGfGDNsldijlHpFdHbm8IHZW1Mkzb6aPlnilGonDiT2pIhcWvu
ExaoWo7Rm01kOfHT6eleptSMiaS2F2kJWiUEX81hL7fHFth3c2zQlyWYRDIzGLP4ItfEPK2nkNRN
Bu7QgIsz4/+D2D2r2eBkrA95/W2M2WU65ShlS4Y8Yk6VlguB+SgzaH5rFICQrSkS+FnB5XjAm+5r
Hr0kTfKy4Vyg8G4k3qjMGOlG/yfxtppMPBUg36S3mWYifhFtsuKwFfhZnrxo0Z+ssU5Rfi65rFf0
l4jIhu7QgE+TGDb04v4+KQeTy4iM6ar1t12eqaqHJsJQKH3rjfHQROE2xZUbQimvTtlPXis4sI8w
Ydefoo2PhlkR3ECH33h4NYHl2yKblyq56pfV2BGSpqoRIy1pv4QnKR38JcejCCSfq7aAYZVX+zia
fXx9B1U+yMpBVIGJQ9uMsZta4XkGic2vMdGEc9tV1idpHjFyNvac8ktaP5IIuJdpvvVN/y6uKGDf
u4xDCcDFAuAiThdP1PAIyC0ENKqXMPFMyL+jdrNkvhIp5sVBjYvpNPwbGeF5WIwgMrUTl3asyDuT
CCv9VUh20bseC/tk+tJorBEoR6E7teEV4GSmHwCRmwhOHpFywOpKo2ACdroYmuxrLyKpeAVDj6Jc
T8TBsP3V662vdWe0QthysekxL2lkuwXWqcS+Ud2XR4ZujugyJMyjjEMJVCrGHwUkt+wmJc4ZcKoG
cQCVvwoeQEjyPBYS0RdadJE5ywZXlARfUey5RBZ96046JJKYQ2sVWFkQPAccpEslN2EEWtQ66jmU
+LslUYNoqU/yarc4Hd9J8TBhThK0CwDzzF2Xl84UnuLXGJ+mvDxU0vk6ZCwl01xz36hUmDHb2sef
omV3hb5eaBv86YmzogtQ5GeKzUoRA0kQTxkfWDM5/Tw6Uq5iLbkJU+RYuD7KxFVE5Ok0+6xkNdab
nBEh7xy3SmbuuYw7lV1y66H5J/s15Ft6DuwijQTUVOYr5ltuSmfgM9kEZDHdJEAg8IxdKz8FssmS
HzUloSyXnFTaY9Q/TLPl4TWT/HmLyu4Q9kkBqTIRAMGkBvI9/wod62FteossCcHXbdvksHsea36+
GDt3RBXJ6Fzdd/OVV2kxJtLbNNvKM9eadG+cdU83cAghIWrU3hmy0PmP6kEFs9qJkFp2kGD1CmZV
Bd+c42WfN5K7lPChyT1TAdOJl3LBj2c58SdRaaEFCdSJQYBLUkN2Fi6Yjc+I/YH3L282FXu7r7tP
01JtxRWS8mQpamDg426TmJKl3fcGNYrQunV5bpa7iszZDXNpJzTgGMrTRHya2iQH3UMhwP7JE2sn
Vn/hgErWvNOxXYyEvdc9u0QFW2A0c+yo+7VnLdUk3hye9XWrD/qPxBA/hnj6aKRzcUGmAsejckng
E+QLigCilbWIsC1N8IeUpalxVKmt8zZHq1Mf1Mxe2UiBEh0OqKyMT/ZjgSCQHjoHMf8Yl+HEWvBo
qMmxUq4Cjx3bRzVbUUQSpWo6Zpcwj6U4rqfDjDgnRdg/ODr/RmROFmESs9fhzlyuHV5IdWc1Ntf+
3P1lRwIuimnMlYKsLY9m8YqxQJi+F2yFC0gmVFMzqnICLFfhKmM/t7Ou98d43dG9R+RjMtMDCKoh
qF8Z44XS35waCL495pghALYa2bIQnZZ4Pq2MF2mryOK96gyQu+g7IpYS93UtCwTM0T+PDKbppPgz
9PGh08ktUXvLzeo+W0+zsC7Lsoean8oIcc4GKTR47crOy43unuIUM8HXZWv/LIUbBdJR/aWA7E1w
ofsV2hfxeT3TZerPUO6htNSBKAiBAN0TqP5/2TKH+piki2+Mna9CrpAuVaFfCkZzGafLOvTHscaU
rPLRGjqyBijpkCqYfwVCn54mRDWmQKMT9dCe3jNsGzkyBy5HVvhLYDYZee7IGnrtURPiaEBPULLp
b61L4HWJEM8HYXZWrYFSmJIfLiOwWvgtSxa0RjvFtmWG+BKh8+cUaraVDDg6rEMzM+FsRYwQjFPT
FB5gh5BEOi4wIThvJUKLe1BdgmCDrdtbcUQQgXwx+svahb4ZSmdw7AH7aR7KGqqJUfgNd10Ju4Ok
LIPsEvjyMNq/Fm4vQ0+D1kSoJl8txvcqSKSZiEgF2oWA0ayBHVVuIgsRWTjHK/LizUPVQeqBKIHn
ZDJotrU7/Z+mgPHXomNj6L4cir6gUl8WiT8rjVOzuyqE8jBht9bwzWYQt0emBmPj1qJ4nKKJOtZp
dJkrKqZAshdFfaol8J+CzYP6V6uuCkoKBNx4eBP2LX0/79H6mITKDTUePlSea3tIcTdZEV8ZYqNC
/eCr5BNmA52itS1ITrhs+kIhQr3EdUVMsaNJQCqFCY0abSRqHoNddgOFV6ab3/j26AFztbMnKpGu
yM8Zwr76pWXG0PAC6CXLCpZnWEDCbRFlTjuUORzCjCklFebZKKEET1Gq97tc2CtiFkQcUBPalFps
LmbVXENlPMvgYpcB6Sk6llx6SwQ0Rv8U0m8ALedD7I5M3+mz2QmEQ3yZ0ULOEeEuRBbAj8+768TY
25REl2n+TQ0rsuS6KrHVhSyd0M5i/rA8fZHCI2hMrYn3q5QeQmY/1fhqgkwzAbLUfJgaPzmsFmc0
+nMGRYL5fUJfWUbsQkiykxhImDTIcv2r9TGjcSkQx9elN+zIGvwp6W8gEBGzGdsu6r5C7xZm/bg2
8Na/tAQfNbaimhjCHBJO3JMhQ2XOkixPv4Z+cBB05hwLXfbsNrfPwnSbzC7GQNv/yGb4Cqw5pW9r
xm9plrF2r+di1mHz/iU3uBPPOAfIRgXKxV4vrj7XzbZjEA/Dki5n4heTyy0sxwhbAvpEA6liksrH
iihMXdP2ogxAi7VZpe2rGGErYWYKnbW+WXbAES6/bNT9NT3lgAOtkXdr8Xh/vY558bWefIH9+MB+
XF/hkaidT/owZqvEA8AEh5DJPBse1vnlfGyAy1MC3E1Du5XQfus5v/bm20L11KaIqiwEnJl6N/x5
MZ5tIsEETe81AJMOvCOmYcoqu4V+bOrs9kzNFanthoInu9rcBIht8AObpIPlDM0PyT/WxETXTejQ
WMojVbvjJGTSPbt5Ag8ZFtDag+LFK4YbA2TXultT4gL0hJL3RSMTJV8/ylQCRJ2e6vGAP8grRC6F
GNRTT+fEXSXoOEoSQqUrr6/uulbaLCuolSfWhJP6oWUYIvLOs7hwI4Zm5cCAnKN+hSOHgBLRxQHy
J1uWjowCYqkprHdiGQZmF/SD4pYWHQYi5JBlkJuoyc0axHuDrnNcGGOnlVcDjoqDKYc2rl/IDvDK
WOcvUh6aqrEzE3wKlgU4CxLNbbp+Sabo4CxOy12LLNmSAJU+QkIFFbyBVk2Sx3yqc/hZrYcyK5Ga
EzgA/QPi68kCU9AI+skgWK5XXthwUgxmnFva8XNG1iyUnV0OrWPlLd7mXY/U3djsBWV+SPD4qDK+
MvV5ad9akT55+o77RxrLx66ydXayGdFl0VRd68KNVtkTit1Qodeg+ewXZJ+umgMGUV2l3WMuJvuc
7Rwm74aRbj97C/zeuH7tIi8Qt0n+cCYZbCfTCwyaejaxK8NxZ9mcnNKHrpePupXuxr/StJiPLb7F
bBBIxhuLxSz74qxCIudWbf2M+YkKKGxrHxiIvMz1Cgsh1H7BCXC2KMUOKSNuIyQ8PQfKPYmis8yQ
2PoeJx7LfZR2XtraNumoqNYtnkgTixtHQNNTh9lW+hGTKoEFLSQEIptsBC7BajAWGjyDZeSSEHpP
zS9h8ix8sL5leRMZWGjIl5jdqU9eFxrTD/nFnOTDb/XRI3XsGH0nAdc7YAqa81vZnlRKMGOaPOzq
BkvNjnVAutnb2r1hEf4NnoIlRQU3vUbkgAB7Ybf4s2IUNGd+m2vNBTAfUS60CwK31kcLh7tU138y
tN5hj97jJTGso/w7S8Wxm1BtF9px+9SWikqtYNZYeqVYAQcDnS6cE+DOrZx6YsQYosM8UTwb/pUx
oRJbat5Zbjot3wox6j4EgaZlq809XOtdVH2WLCbCc9Rbr6OosQ7wI+FoEXCsTgW2BB1bwQy7i50B
3xY7kbLPdhbK2JH9fiS1u7r8a2XP9A18hWogpk+gWmd3axRsuZg9Ge+fmRaH/4wYfkEBzsSXDo0X
NtUtK7tbZJJCq6+2qX5N2eCZ/ehijmR7hn9r2JQ/W28M9y62jqkRMEho7JEtd8HvAfirUJFrYEX4
Urz/UhXR3xoierOTV4GmWf1k3W0I0iE5R6/6eK8bpArDPwRhyDW2e4X9K9cvMK6lwFiTuHW76Wy3
9niXQQlokr0BzJynxRuPIjS8B1SPW08PHhKNgUweRl+lkWq6L5GikvFWjzuEngCuPahwOcF0amkF
xk6+aVieC+QUCDpl+mWITjv03zU9rh4Q2xOThoP9AYpCAuLF55mVVjaHuPRhd+Qy7wPNxET0S2sz
XsCf5iiMdItqPupMd+bQjUt2JOsjFotHlSNBN+J7wxSs5wiQeJWO/XsWUTM5I6vwcECjF0qHkWi/
mrObTGoP/Bz5e1RkIyd0TbQYIFj51STOJzn378L8iyQjnlGpd3jt0dFP3l4kSQOZ1iRUwdCqp/Cl
pxNALU8LDpEmKb85/x+C02AZlzVHJYPDWGMOPwKH3BgEUdWrXIq4bOgWkEcrBAIbdPIK3/OIojfE
XhzSuk8TaH+gcZmAYAR50btQEIdpFGjUmEV9oQ2usi6IQqppXGc64K7B77PMfyhp5kurcYirFQtV
fbBEHCPhjMOFGQQbJxnMGj8KsmsktLyMdqrxfimaL5KBgs2QtflQsfUhtUJCzRBhKI/3yOtYXiSF
r8BeR+/LkxhCjs8XwZuV8SDH6KXvGSLXkRUdW6Gmsi1eliim/kbefR0S6ZrRvRZxBSV7upHMCYKt
Y+wlpvhd1PwQfsbPCcG9sT4GaNEPfXJWscDWGx6jfDkaHYJ5h3uRj/o4Wls8b3zQEbZ1hwSIaDCa
JlNWG434xGREX8a9eBtKDOh9FEQC1Sf53IBEI0QdpcshuhCXKfQsUGHaUXI62QCzz6Ca5uHG415l
/MXstnLNW9aMl7+CohDn7JiziBOq9dQbNAByMjLW9oJEJCUpGTW6mJGNKK7+qGzONeUrxaUsCWc+
L9mflOwkDNCe0WVAqj5PCbl3IOqQKvXDoYVFS9tZvaVAqcfuosK1z0rGH7EjS2Sm7cKnXjEtqkU6
Thc0Nt30ii0X4g6txGAqbsQ/w/irnSkX2HfGrytBJBhXloiXAJpJUFckX5Mhqvu5aBsPL8OysPJs
xMShQGzozgrRFBjpL52WX0l7v6KaRxoYotIoARYRipXesqQ7mnxRdY2YQWQSb560ej7F42Yol48D
mh9Adr62l1XVzfHoAhPzVUapRo3/zF/YhxluTPU9s3NdYx6i8xLeesVJKXCz0B1V0uDRswF2rubf
VKFOQQ2JlFhQhZv6/0BsW0+uRqVAA3AzZQLG9SXTDC71jDGNqTlzoGl59FumCGrIDq6ojJL2RRgO
S3siemyqYydO3rg8j0q5Z9qyuQWIFlKZN1WKXxZUfnR1UvyW9SRATfJJsSSnQlojciVkaooCDYA6
Z1O0nhfwjAPxihU5VhpNUviVWt8ZFdICj80L45IMy2duRJfhR4YE2HXWqVsfyRAe+p5ZoEpqDZ6R
mEGGYpItZ5EzwXy0O40xT2equObAyYIaplTfhXB6pJ6mCbeGsf2MenFAHzqP/L8Hf2jBymgzwD7E
Ea375y0Z/+Agt+PqNU/YqNly6+wLeEYGtWhnUG3up9XyTi04Tgv6aV480ojfBqe9EeTcA6uA6nup
HMG4ThWg2gmR9FebnFZeMekT3hHjyK+TlNz0EkktOtF+vE/0xJWAq4Bogfmzh90rs/Ph4QLKrUBR
1nAfNCoUJs5HpXoVl+ZRkfio/ImJzPwZ1c4dZu1JZsEm5Gw0g2zQN2tBjwL5Oet1u12xZHIfKrhD
K+lIalJTryx18O9LAqq16S2M91r46E4NE01NBTNUOVMcY0DMSDD4hMV86SgD5/FFHyFRZtlN5RGh
VZA+mWWv8pNKyE6V97H83qiCau0blnkYV/gnreopfgf9dhPRtlbjVOpXAbtvEilt5+PMMSA/LCYf
A2EKrOeOBgjdmQZgHDtH5LSqWBaPvRtyHXYKBwBk0LjYyIqLq2wjrkn9SofRlrVjy+yLMBTqNCfi
r2lwqqMLquEAr+AqqlelA/jEkJJxk9fzRag6UyALJxB1L5x7lYGla+nBZrERGTTQyWXvK93OUqYn
OadVCnR1W+9QyYBV3WI1sATK6OkIIk4SHHz0jWHkrJ+zDntdoO69zcLvlpO0LhULEBZ3Th+/Vbqy
79EuSuYZGL1IGFORHgRei1jBP31X8sVlVIfAbmeplqtw8BIQVCHPEzs3NzLiT0XW3rdheOtB8MKm
fNPROpEPqwGYnSUFUSpTU/moX5J2Y6vlPsEXtbRHwQygGDb7SJCv9pKiYo66k6QQx0tW5G4M/2KD
oE1/pMyymYQPccEfspdEhivPgSN6HRE6mugrXCRpifli1e1JtlzIKo0CA1D6TknDEdsT39bEPEcT
dKdiIFki0frNo6MFcyUq1ADNFirSP8yOnAqwSD4AJdcbvKkCjFED6/SLlfw2BOp1p3mVL+H0K2yU
a9GuFQY0RLrQOabtyCFBJVDNNNZ8TyVgu/hXNLszl7nRXmvUoqRRQIfAWDAevZDOL0P1E7nAHpxI
UDhfkdt2Ad8jSHQWzrTGExdBRL8UkZIFCVcPseTHrhp/UdyFtN7edMtISFK+VOS+K3Jf7AO3/zTm
tREpuCTUUeDUMxDD2lshHFslnHFwJCti/qVisATTDCBeEBJUPspBrZDTIyanoepOfTafOMfXRHTy
v7olokTL9m2LzqdJguHEQ0sOilYsVBux91+OxdgYorU8hp8rGVU9AXHjCd9c/Mf2yW06C7UatD9p
b/gZOOnaKhhCsLZB3YNBC49FXdPS9QysX6K4hFxlv8lUHsQdTLozD3bectWQiWCB++qidcfXu2PE
u08ztkdOnONEoMEQFJT/KwG7TH11nbFIqAUh/f96UKziIKsS45fCS4A8Nyhnle5ziaN9T1k6zIZr
tTZgib45m8yuJvyoJYCLVVu2JttVf+XfWmVB7xQk0hDodW6NCnNzea5pKHI7wYRdooNOnf8W0WCZ
ujSmD50UZTp+9/it6LffB2jBAB9D/Uix8XylM8Tc+ljWOuXopTegXBFSEqOew0y7Oj3Blr22KSUd
QcFRg4avh8pIDJiZuEUd6CEc6YrY+Sn35p94byXRtW3bq1rAHgqRv9XjRefFF4NUpMghSXJEcEmR
4/SlTm4iV6c+ncw5JgxrumgbfIRuVbkialVvUWnd8Yo+ymqT8xrEK6ucQ20Wnbv1y2zwDsDDMT0B
BLHOv9LPFc9FBTouP3LSEgz0f4iVdcNO8ViZSouRftVyFsaLRko1toripAX7ZaCYOyqMmCVXKZiD
MezqfbMqji8iJ1G7K8feyeOgAxQ8znCJ7uN0s37a56z3rrWnab+JBayRjFofS2nZss9Wqf5qnAAT
sliSc2KKbqvy5gKlPinDQ8KWiWjRWqNKm93eWHeqqj3aKXlp+/i1ihwmep5uaYzWLW/Vt/8UIEQ3
gGZ0SEZ8hhmibILk1486HQIffTgSKDU+MJ70Gl3zxPRCFoObq45IYNZEmBqyPwXq2L8Ju1gZtMKe
fgEvNXrOljJDRtwBZWUYvmP5zWoJwkxs/WvQc4ad21oaB/szxNSFWROrAQ3IQt0pMDOTXQutSsfB
JePBmbMrKta1vucIY0b9B9OjXxftcau48Y82BEfMI2E1SkWkl0rbxTanQkqfl6Q4+tAu9bF/XeQX
nDGy9JL6GoqzcbVlVOv9csmW3aw1943CU0L6KQnJjOentN5CEBW/BaJ08ia6JcXCuFIqdqR86YlP
UgFDEi9kRiDljv41J/NBoa1GLlqbsS8xGWQK748KcU941QrWGEgmdy1ipRY5XsgHtyqGB7j1UGCk
DzFNm+aIIIIhkDPGj8gCHMkrF7GvgOCkAuQ2Diu4+PihZJTFMd6LBnRk1V1VXbp+SL/8nOxw7BAZ
o3gsf83iJnLK9PXMgcDUYQbGCY5mMIMateJirJcSIaBM4IbqTcdFxcRxj9rxBG/AgSTHAc07EQ3n
5Lul7qnko1TkxzO4ZmeAPFlKJgOnYM33hs50W3Yn8D+D5dKBCohFxubEx6pyrVN76FzJxYnRs0Ar
XhCSqMSiO1K85R8CMv6QJh5z3b5vrD0PQ4/0sGcrsI07MaSO5UMW1qd+ZwScrFNg3pndkzwdep38
GfXrGXdeDDI5SZ+1aj7kanno/1xdfuGzUrIvUf7Evplv5HlZ20OF16hgr1qEqsku/q2EKhDHaOoL
cgunkuOzhIcVvhN55owgJoNZFWCmkW9Q+o3eUv77/5/skIg+LWBJddYRiaqgYyoZ8z1zs5ez0U8v
hvxWt5Q0NEBAh6YketV+lf4oK1tOcXoko95ody3YxYU9A6PwoiTUlFo0QZHQlMeFOjVVgX1M/mz9
FWhu6u46oCMZ4Yi1gmcM6MGw37HGJpVS3Hw9H1nzU3DhlYjI8cUym5SeUn/WTMPHBn0aCDoCmlCI
JGJ62CeU6o4W111C+JiL3VrFJdSwtkPC4Q1W+pPBjH/+kCFmga9xSmsgVEgLoiY/iwstavSqZtGr
RECpRi5WI4F+X56GAmiMXT8vWYQ9fhkd/p6VHkFvZPtvIvZl7/CnLuGMJyjJoKLRyQiGRQLNtuY6
T5HE8pCvnjhuQlUzvTrlXRsISIDZtpHsx4rdIbySRoi6Cw3mJiFmVVfelqRH1wwns7zmNVB+qkIs
vq15rZbDZI2cUqdaxWVbeC0ArZopQYV1tQjF/XJMsbWqMjkgKAL5ujlnohFFabczEQYD3YXBh9S6
xG1b2Z3EcusZh4a/sv3CZslRJf5ky+/AHO5Pnd7g/bbrR7LiPYWcOsNp/UUdhI6JjLprO2qP/NVY
tbNkDec1xRJPFYyepJRIimMez+c4E4AmtLzAEdZJ5MM4G0hsQBPTKfV9MYZr9KMpt0FqHbkb9uRq
MgmwlJtJURWlvFBUVDEIKEp/hqZ4yBPGnQhcEVFhfFRHBrK4LNq9mHH0yn+W7WGGWnSIMieedquq
OHlG5AFrvHO8E+XMBftil2t2mSeorjs0VLkk7pPwDlBadsjh5Fm6dVPsNwjhZRNi1O/MYZSIxnUl
da5k1C1CjLl0EzTUN3m50Pv5epjb2P3vbIVCsUTs5Wu8LBWHocQmvlvJqy+1F6EL3issZLjDItNf
zNeJ5UTIClR/Ri+ZyYouhaxRLbb5/xP0LVHe9Fp+5kxSW7ZbCTN3QXgpl8qLAPw2sdtJyikWD6gs
LcwG+eSl3714HhlnLwYXnIOt2M6n10GGO6KxVGVKqLwxpdexF6ManE4Cs1QU0aS3CbwTua7tVRh0
iZCgs/6Tcc/m0btQv1GCnqrYNSgz0WufOBX2Wv0HbDMiXmRpxnKS4JaDQT0VaXgEmG+c0kkhC87Y
NaqjYPUUWj4q9LbNcJWmbytW3rTeeK2mCaBmcep8IpZsOXb7ASR2Njyal5kM2mIAXTrFLy3zDLIK
3albfbDJrPRHX1xRPl9CqrYJIzNXlC2KCHg/pobH0NdaMvhgNSykCfLbOB3IkmlWjpPpTfI/8gmZ
UHv95G5qW+vKJ8tx17or8e+aE45toNQhVwrCBIeX/SkBY2jf8GrVjSP25NCiyJWPRGHbifq3FHZR
58MoBuKqoKnNXjaAa6uBM7AnSqyiReBJb9BqvvZvVElo4xcJ907CsiueNdYyi/jGDkc0x1fAp6/9
6ij/elDRKTwo6Fei2pwBVQZThNmOGD/9amD6M7dsOld9EraypuRflLcRiXxMeguWNDTdBgZGBThf
DidiRTbCkUUmSgmID18rIyg5o7ykTB5AOmnIDP+9g6tKZ3TefbIDh1ERr3nCmB+I0rMuymN90KcP
E9uLrL+KhLfKU3Opa5wEuCkzea9DrVTET4RpCW7Bzu0ACL0rFUHDVzBn1KJ06tmTXKnlMwLZApNR
1OI9fFi+8L34BzzDbqYXE63HYD00amv6mOkka+2x5gRtIkwDSKFWnImAAog6+9BpzhakY2HsTJwV
Ur4feiaz4jGWSAhCk50o675ElJRmrDuxFadBhEKHXqMip2Zi4aoiiZewz8eAOHS8883AoQR/KQLi
QwPRfncR9qzqxMyMToPi/ratwiJGgzMaDW3t/BrNDJcaNIycrphWVdWqo8UUg44yHUI7FlhF82k2
ZC5GTNw8LFlGbbJHB9yt0sRhJzMhqooeD/t+pnKri78hFsuqI0OcS31IPeSnHkAoxeicQf6bWs8Y
eQka6pg7erRWQEy7YhBcudTfFfKFtnF1tJP0DyUGJ92a57HLuVuYG6VkBbCz6USNcHstyAsxMNMx
qJQY1c6l1vmM1p2iVKzrJ6gKnQ8gXaAJrQAHs5vldCaLKDIt19wMgwxE+jk/qC2EynggJ5BTPyuw
rAEno1hful3D7n0MwfkB2xnZemlRjYAR24Y9sl+LNOKHuX0UzrSCaWpXs1ZiSylkEDwGzO+Ks00d
T/Wy7cyqQ4ZAXulu7B+Qwj5nhRNCWW8aWn+1koOec4cCqI+OhNfeDKl/KDikZukTmAc44D/9shwq
Ws2RxIUFXFttngv91xQw/MzMH9EjKzXiFtx6yloEs1gElRQHVWKczAUBW+mJiK9UQzka4pcwpMEA
Nc1ozszogoxECjxhxqadMt0IRfYkx1AM0LkmCDVRlUi/KW5P04SaI4ewSZEj9D//LZm+xpO5WH7+
TOLlgKeCyGw/btY96QE9mLVozYkUQTKWHHVJ5PUj2U72G3Z2xGRMyEoN4ptFRq1zZe4mxhsC0VMD
WsRBfl9Zu6GpArL/z0p0B1o0E3d2GQNOx1HPoZzPNlSdnZ7yfDN+YfgjtSeJL9n4f0VGqsm2YQh+
hyg+Kv0h0gnfYctu6vdtqCvNMUrVgylizSV8kBGSJF/m/IFTYmBb8ROm66EypENJhko6MpkqqRVO
mz3e3aaXKQOmfhS9LN7UziS8Ee3US/sIH4qy1p5pIlY9V+aTnN89pm2FSV7BIZX9SOznEyZuc9yR
tc6f6mulhgQa7zwTtaIxWezDQOBFW8CXEiomTwTZmM8y4MQu4l295C9jfZu7/ByH8TmeOORLMejX
3fQ/ms5rOW4tW7Y/RETAm9cqmAIK5ciikV4QErUJ7z2+/g503BMd7Ie9o1tUmYW5cmaOtHDq29xL
7aIfn0NtHdupJLvdHgS6eC3e3Bm2xcpnw685H16qqU/iKKosnwumq3uN9W6UYbdRRsy/FeY81TKd
+XCuTI9Nm4jqmqbfOBWZYuGkwRvIuSxSZt5OZDOQDjGKoEoCK70JClELmk4KFZ/rTcslkikOz8kY
xibTVyu60Va7gxaovQqxtvcphCZkLfnt9zQr/iQJ5w335TBuhwh5WIsO/a9UAGwOVmsmClPgIqNy
4YuEVdOzYqXZC2uMlNFZBT1IRyY85JN1w4HSF8Z7ek3V9SnvXR7v0lfc9Ge6NzTwZjn9bh3vjgE7
JQaSNZkCUCKMx4bNlXRV1qdZKk9xUd9SnmTzE602Jc/VK2HMSr6v84/tC10TUorhparAEZKesufY
Db+WuPwlsL8G/d/7Ekk/NVK835i3njKP2pP6I2Tzh/7T0y6TYEYAeTLoYDihtVnwl5hPp3MGNX2D
vN1UBH37/Cy5yfa/K37+OmIbXoMRRWApB68IuIPGx9I9Zhvi+cFc9AMrbiK+kk8Q8Ua+w1O39ACU
4QFBXK7ku1DPj7QNkAI8QgVJx0YXskSDab0pruIJNFLa+sUjbvIwzaWwu4gHK9dt2nVjnneKKkJh
o9KHVZx4Ln7nPVZ0ab00XoaXBSevol2UhqByKlziW3yL8JNbcBimNILE9c4wzgOQBJ3mYhHXcKes
jJzD6itgqYFGGbm9AcCcEBtKfEoM+idC0Z5ZAiU4pvXsaGPraIQSmsjOeEpCN27LvbmMXQ525YXJ
QuaDiW8pnlBcNghI7H83cpgEfqzBVbHfyvJii7sNcazbxMyzgGWhJnJRf587PhspANgVyAoOREl6
X6JjBx9JveO/m2vXIMi5gJWiBfU+ABKeaY6AZJpqbm7hmNWOieRYUElgTtDME1SnRW89glksAmFA
8muU+BtaxVswq+LRIuzl9FHt6A7VBRnVDwfp30i+WNFpIiIRq7ig9IZ/iQSVjJelHTC2UQSiQIjF
sz6LzQVGuCO171k1BQWLo0y/GwaLUuWPjN2R5yqy6DpL/qiwSVvCTpftF+7F8hIZXRZQaJejU2bo
lF7xmUpu0dPddJqoQMhIRB+06yob93IobnHeXaJRD7iqfHopZ5aXkFgXo5GdSeyRUCMGtjDzWAGs
yeliWcPDkCzPZBUFid1E9c4Vb0RM4gighEmmFQ5DL05XXJQGm8P6qI/0p+r1a02CQgUc0LS3/keZ
9bc+U55lyxD+SJ71R0o6kGulaz42kZB0y+xf3gk0VGT4AFeZZPkAWNFH5I2EFRJFPFXRcuLCZxjV
+5ANzwiBPyVZoGXm45/pGLBITMe8Ssni93i8h1U8LbwmVtjEP4QljpVX9wBXW77gB8yuVftelsk7
V8mXpJdzsVjizVdT0N1soCrmAih1lmJbCgVg0/gNtNphJstXBkC8JE1cYDUONBZjXVgkWCbNHR5p
nPVxsutMd6AFuExHL2vWJ/rQlJZvpHRXaQPlOoL335BQagK8M3vMlHmzZjOMIZznoJQ/6Zbz6Nk5
rvfEzHwm53yXFC4y6SsRauhK3Luz3lOKGYqnGkgAOhXU9hrM22CZDinOjoOs5iATOchM5EK2CXy2
ZBHUXati+krOeddiJnFiycmif6VCZR7cFZMYTjZTlgB4xax8GsEuzooSJKcJARqsLV8vlaKIiq6K
mk/dtmXr9gzSnr4+ETO75NFR2ChYA9TOZ8fQz7BH6iD7HBin+4yn/ELJMZZDOO3blVfYG/hEGRBY
bJr1CNGfRkAPOJl0TujywPU1bNaEWWxzRQV1K4kOy/BenNlxi4TlgPDZ+3tUlZ09BLvNl3Wgw3K4
PBFeBAuB2QLKF1w5hz/ETGAb8dijwKk/RrDRYgB9UNxlUutWfx5BxswgWuOWaRd9lUrCqvTXe8Hi
h8XLSiTA6EZqQ25xYYVREorsXYyj+EvHoaFdt+xBRBLeH0R1T8NOyNmBtZ9WIqZEBi8K/grm4aN+
z7L0qSsHxIRE1+7lgm7Bvax5lSoi8CQp0uqvEfGwQD2NjjlxUr1AYqDjZDE9iSqxgh/6s3PergRs
Oj4JCTfiSoYpRUSmWXm86YLmR+vqzNmHni2sy2p/BAq2arTgkCEgzElzHdInz9qPWkYYRC7URwCR
2BMWCCCWws0HzKTEzc3ZOvy2Ae0RHh3OSjWCzcYWPZ2paT0kmCTl/f1OKDkPTcqs9dliuKgJVKRh
i6WHVGiEDY3PISkJJ5mKkL1hg/5O6xHD3mL9o+8XzcVW0o9WE0PDJPujcC3Fw00mCEwiuMdgJnLK
9yu2LeTMlDtONOHlULVALFV/p2WotL4zSACiUjnqLfNj3GiRjixXoqsy2gABy86YD06Kt6czND6D
KdoIJJ8w/ZvihcHlaybPArgqgZEcGtfsNJAaczpJ56PMiE1Rrp3RPGuEDa/HNtMnpTmsB3jSO+ny
vTEzVVgINwh2U8U9j98dclCKCMeGDbOPYuvqWcczUMLzwFO3K4xcGTvuKvCIwBEnbceJXl7g2mrx
DR9ABimfM/Sj0F4jmki3mS1BPHokHvTpt/7eDz+11Z6agTKelFLP8bn1v+JKcVam9wJjUMbWrvzJ
8fdtuwW+iM8NVZ0iLh82YWDWQ77w5wnpE9OO0GJyieH3dfqViqiZq3PG1l5/ZUspmYItPAUVhDIf
7cj4pVhQg54IB0GeuAo7WvXaS5IzpL2T8s0puSMvGLNHKItzndoygGagRNA6EiJBuLQMrOE1FQMh
3mSrc8wpASjY3ooQT7urrNepoQ3FHSoTUlYd8hWSsTVJOPUQKdl14HW0RJmKXlx9m07Rk3xQveE7
IetvMw47sKLt2jgtx09YCmvBoGGeFE+N7f4LQAKiBKlocvsYkgTeY5pzBjL2qZr7auzEjUiJVBlG
b7P8ARhCnpJQCshNrNWCykzkGD183+UjT96b8rACyCnT0CRfXIOp5NI/LjhkRhRJ6VS2eBtX+kP5
5HZQFi9WQd238dBwcUgPGkoGyKeMBHvVK4sFgqKLjt5zHvZFAneGQUJdixDJGkYhwuY0//6u8LNt
/EazvbHHxCHE7RyKC8/fdHJkA80KDFdCparCQQujgpkkjKqMP9rZM/TdzBm0q8psOPEMq6yFSHkG
Q8dMCaaflQr+mW+5jTywWPElmkG8evLo01mrQIrsZZLFdi3sQsJGax0r5h7ETLmDrJF/AdqX4FGE
RglnrJWLayIdbNphUHzjCh47j/eUFTMSrMRy89A2vJEbF0i1gbIm4U8mQgymepV3m8/OwjEjdGCh
ICetK0njIcwjvh8ipRJ/XrJ6y81Vk0jVsqoX4aTZOpWtZf2u10jufFkMmnnqB2ad/2BY+lESqFbq
S8bkywgkJV2O3YME6Nym995cbyJHFipxJ1OZgnevmf63vx+RIdK0czK85lKkH42ObRxq2NjcXvq0
UrN0rAw/4cKtbdJFMvg7ngERMPAJtQE013JliC/gvI3ZGdDCFLl3JRSqS5zJJxPzD3eUsRIvsZhy
WwYxp+BsZ6m+LLZWRS4lWK5p9BTTgPIebVApRcz9ouVahDwk4ME84eRdkdwnuhpAAoI3/tdAa34Z
CPsquYIJa65simFcy6VqgfK+RsMaNlDSq+KSPKz5+kEa44JVpQDaoYu/ykML63O+J31r72jX6ELY
AMpDD+Bv3EdvAB+Np+kE0m8xzLa9c+LUTHTXCu+KSJ2tvLjJytxzqnAAtzafNFAh6xEPcSm4E9n1
3O8W3WddQM3BXxNGiLpQqsjKaWzXcN+PA7RYtoPhYYg2kiPiKQoyCB6Hg9YXAMk0fGCz3H5RS0FL
kk1GU+M6KjKJmmN/6gisWjm7nvZzVjXSF4c1kY90AF7jmfwmdiu0nNnro96jGljNpddM+61gwWcN
cq8NJzLq8A58l64/bJc6FcS7crZdD8PGKSJ+oJUdlJDGhJS110yDnpJW9gRpeOMZ1PDyzjLp/i1Y
WjwJ3G3sWiyP2ulvb7GFcvBANE6vjbZZb7bS689Und/YNha0K1u4FSmdsMEc/lUZbCOOiYkCOaYQ
9iln9arcEw+pixjlnhsdMDYCutqfpEwWHQ/TlpnCoHKsY5KHmUGEEDJAzwKM3lo/Mb34I5rSc6Lp
52W94g7JFq/nWBnfakxOdWa56oBpwBA9g694utWniRaf1nr0+1HSn3sGmWt6bzLtLvN0EYJYEQMh
aoLCws7sRHhZnJdYVNK2KPjgKePmCbJ6NYBU5HDcWR0/oq7z04n4RhP0JF0Ltjn5CL0UiGbrDFiG
2Ok5slafBWAyRfiR78gcMp71rVqFQOBHG/cy5jCjIKTkFv2SGOImdKai+yJvPuDe0Ir1HZQCXplj
pD6lLWMTDiR6yoVszwgRYwM4JEnestoR06N0bWSAPmvvbkAV5hZyz+qpyXtX/qsykz9UpKEOfyD1
dabKQkttvey7DcT4Uxlzf73omLGVKjQriKxdfTWwuOLcq97E7B9c1Ei+0i2brda5zu1OIBSkwlG8
VtUh3ztKV/2aL/o1Tv+tW2CMo9fQT6WdIU/Npd0eyWo5dLlhc27CtCf5TbmokD+1iuDAeTtPM3hD
yknwcSBhJn1y6+Nb/9rmn8OewqldhjIWXSmKmszwI7CHYw+0bCRznkl6HQA7gsxCAWmIgGK+jeIC
1f5q9dCracACiDfCOAQDoxwUrJzd8Nw2/Vms+nOFvlryJuJUJS1uVz0dZUaQNQqREN1GmyKbdhin
CEt/4/YlObIlfd3G+JVxHweWSCJ2BbhzSGOMkWrH5fzcjeIRX47R8wLNRiCvM4heZxDzayFm76kY
3QCnqyv2ljI/dK9VV5xi6bMbUMc0i9qB2TXUwlt1kHVJy2bAm6fRe+mUsYqUeAN2aLqbcjPEmjPI
rdnTX/MaGM62kT5hUv7OAYJUGxVj73oRf8loG9zIl5yWThCPPfzkjWVSPFzGCq+1V0l/VsHnrgS9
xUCzfKdBDqUPGpjAM466gh6j1m6FepcE8Q3t2riyHEy4UwqUcjoqXoim6WH+OlWWBq3aB8uGZp4m
55itzBdp9kZ2vqr+i+jAcY0k/JZJqNFKqQkjNfSAeX8nBl1AUqgzpIqNbY3o4gSWTfpyc85roXhX
hfEjAqlQVNt1AEIrD7gQ5sDU+agJP0QHnGQmyQfcGcC9QUhErT5MiZxUpgf4xyHtgO9T3oc6tl+y
vFn1caXgV1Hls8bl7GxkT2qx5oOOo1hCaKnUm9l15340Ao+eLeE/ZpVc619Xa3oUlW8ly1V75baV
L3iLf7foroL+GGgMyl9XdbvHk5Mf11/NuRn1W+p5KQ/CxSSWxlYtGXBNS+glI7Z/pfqwtOpdbt+U
1LpIv4q5uLWlcala3PRJ50hqfi7P8nWITph61WrBw0rqLI/8y74u2y95Bpd6HVhKa/myDgPkgA9s
0I8v6SC2Q5XmKSmTzCF5CTW1OA2x4U10oQn3jAV4krXHlNNWiCMqWWOCCAc8IVseHgZsuA3OP5y8
QTP2OAiVO5NTORlngY7u9KjTsnk8GKiAh+I88izRBafY8sAH8B/heakvY2GddGKHeyqka0tqEScv
BdSX4KHgYcJLElkDC8HDOEbOhOCUIzipLKdXDzcGNfJs6rEk/xqPYA5sg8fSEkXOorzmS3XSCjys
AzU9q1szWELPnvO3NZi+MjUPF3Bb8Xodf9ZA3gCj0VuYU89cseGIhPlNrKW3+SQQxjvHFc9iYTnF
t+QhS8ckmCm9mdagjmWvbnpgH7WtVHrYrv80jMNY9m3LnPC52VzGcbhVqtTFaxoHFV00lUgDxQp1
a7C8cSg9EKTm6gD0pRe5l6C/81gqncpWZQadOrmAfs2JWmkb9hfapfYGOo1MyRLiTwImmDKz5hRN
lxd8zY2O7g6hQqaue5lZuoBxoHrSuibdW85sMMkkl5ycCX64GTEODZIqldafPW+avmnzfJZqdNg8
7Lrd4JmRK+/K3awdjVg7NWMCviakPj2URuqtDQOt1woP2t+KQJxiAtnXrpDMghS1BgUVwabFgLjv
ociRcACqXAhymQKsvLjPevzYYwMx2Dt9ulwIcl1KlSiqkcHKXL0ujq/FSC0HTz3WN6T65flp6fqb
quqvrUgJSk5fNALQAJlpOEk52gekZ7PDj1HA00IvAdbXgcIro+Y8WpAbzOY8pMVZkunnuvQie9P2
3ojqjeFFUT71cXE0CBwV2RB8A4d14NPwiRXr1s3xtaHM8KAvNI2s9oZiOqEuRWNQGJArx0eJiba/
l7NyiXv6TeFknyguYOc+Q9JizMg9le2pUA1uxdZVg8zfmcRWkYqUDWZDY0+4k8SHjp8MkCtrFCUu
gk7AHAEy/P+P57uLIzZdq4+Yl/gVZe0+qsL1/GhixeOwR9Kf7eGoYGmoxOUYZ3iPiIjv5cL68mbE
7PYS8Q0wGHuCevTqYfavWK1U7ovsdZt3nfW3zPq75ynR5++iVT2buXqTzOJ10GpPgFqfsDoa2PmS
yl3FvQFl39vzcc2P+regi1xL2M4Mmy8QX+z+mPMM1RwWWZH6lfpr1rgjp/Npq4uTwqNqamHNnrtX
MRlIFoHiW4A98lgKItWAHpQ7NDgiSDEHlG4DD4210zhLwEBwPeLvlcn8KpT7mVxpC0wUsN0q8spk
Q6Lko5/TT81QPjPuzi+6mqtJvInpHmOS6umJrvZGUKuhlCPloXWMe9Hd2OUpVeFitibNxcWyxSeV
Y2et0D+1xLEO1VKekooFDbaOHGEvwlRhwM9emt3Kcx1N9mjcT2UAwT6Z77JHYabIBVAtULxTpsgn
csHHTMKu0ZBGpLaVcnuqimgqlSygjAoGkUWOvVg+tv3ub+twVc7e/jDbm1v7X4T/QI2cRvOGCXoK
XpBnhd6qrJi+W8jaABbqZ6slb1OqP0yzu7PdWrozC3ImpWu6U2QofpQ63a32jBw2L6sLVE3zzedQ
UMmZSjbB59jV0bfYoav/hjFmkpLYAcRewxNFh9PFDQlhG0cdhKy3e8WcSL6x56LDPZiHtkXafcSu
bRgYFO8C+ngDp68hKzNJCmcH2qnYnJb47wa0Q+inYypJkHTSU3zeKI1Q3aqf3JEPQ59Aq2Bs2f1p
bJDoyzIxPM+OaLizaIJoDivySDVO0j7ovrXd4c1CpfmigG+5rY9SlC+Qk29f0XtJYUP8UXJXNLAr
rUfzIvUQiu5fuCsx6kUAhkd4YEMkoOu/R78l9JIRnnG4Bu3P8mXMnwJ9r2JHjZcDDGOldab3lt13
rhxjhdkPYqGK8qEjJvTOGiiUMJQ6iZrypzCtYJ6otuvOjxZjjki23N4WbnR1fzIRF3eZLIuo3NnB
DZoN+AF5gq7tC98IYGbiAxg5OoNIM4VEEHWjqjmu7+oABJREO8OZ2/9k1CBY3Qw0rr92f3JqnrJ2
g1vHoNqlQTMXhylZ7OSErSkiQDreQor5oreMJ0KMhabcc7z9HjetcaHoX9XYnqRiOGXXX4O8eoWp
eAmgloWfPf9r7PYZOpiSVcdmrXhgs9cEjJsOIVIpQ1G8vrTRNvMatXgBSi6UzvqzUq7FYekp/Kzy
4HEkcMvhBSW32pB9IJvqzh8mgCkYPcz/fyrgLQ2MKQ3GlEBbtiTQQz4cG4kNy9t0mRj7RIGVxRlu
PsXr2AKq4gzM6IzD+zwVwnn9qwAO59HeAKus1dep9OgmkeGhMPFBhI5O8/3/Nmlrr3Feo73waR34
AkeABBrGuJd1XqiQT8isZNAcV5G2E0U9askndlv7ZVotubRU7tN4aG61zo3LotcDXDhMzp3SV0Gf
4DRKmB4plRpB/nKHHoyfvxgwrPx/f3kTvla6h3a/eBOTbQlybpaKu2JcWj+Ku8Ua94M1uN8emuei
ZleZS6cxBmY0h4SVztOTagKPHnagXLX7t7NoFqMMsklSEsK0NQvFidu48j2W2kP6oqXGNAmZKkR5
CmR67WN0FlJ/4LwVbvP8R6qNh0SrDXYoof6FJeZWlMf/ebvesS9PGV0KEwF00toQC3aBnrKEdHjk
VyXKw5b6LQPzgR6M+z/eRQw7jhc7m8E0kVmP25smqzaIULG4diIwTxM3qGIGFLQ4o8quv9WgC7JC
i4iFAR5OxYBlNDvbxJM5bPUgSwBusBrANY6dTgam2WEdrbf2kpj1JXnlpLyWTAw9UB2loIm8plh4
gBzKi7CmJa4/svgz+jnNDMeFKAT3J68adM+A6CPJuGVn/HHiysoTd1T9C0fZuEifuf5qxtmj05rP
SBE/lspJ4TAWG3uauA1e5IUOL3hlgp/XzBd+wWd3H03M9qPZNLC9sm8d4lcW9TlEmpRO0U7N4YTm
aMMS4RP00g+sJMyAOHOYFSHkP5SgDZtSemDbYdpsLy9TZtRpK0FGMeFKpObiZ0+L5Ax7sp8cuXVA
w1XQbaNqCFuN47FAyjtGgwJwrzxSFfeomVsyn2hp8JUlMKorjIRACNJrN41XwEmX/X+OPT5Evdcf
i5vjioYBc6GyTIY4LzA4AhTgcLA0AtA+WFn8fx78CKcU2GkvfJEXsiK0wKYc1vgghRFrGSclgLgf
nb+TCVe2Hq1H3UiP7F7hDVPai8AiUc6yGx0kp8H8nlPY40MaAD6x4xza+xoCyFGOOUmVptl8BZnW
DBC7zxf9sX0Jb0vVvefSzAg1HLTvr4K7DgCfks4Vbox5BoS0Js/CNIml4ShoOMe+s1h8XffmZxOT
zw2zyJCJr+aD9XRN1sqAGvhYwWp7o0P+8tY2xR07eswJFmHoiiBzrpCEM5zcf8o/MSiZr+jRWNPH
V/ZE2wIbI3kl3YztNrzHr+gu8RZUgFQXWuXdsTcDpf5VJs2jSbIH98e7VU13thSrakLHL29T2l0n
f2qbkzYQqGC1Vi446KDsTcZPlew2FOxGb2p+6j/kbqA1pQ4pynByU8RpYJzX7bg6I8PRcZVBWbAc
zF/5118C5pL9TcQBijxOAycBM+oQSDIk2XuD21/j7zqhk6BCba1fLYNv8DOsg78kTvuRgrcIc6Kd
Kz+K9R4tkDk5wSlTZWeaeNGOsBI0V3Ejvk2CTyb0ilR11H8mLpHIvdtnlNIlSWnX8TJMJoqldkq1
lUMR4wgMNICD61sjA5Dn21atr7FGCkbNSBScl/C3rvzaef35THKQIu+1hPcfeVYhMt+7rbH41q0J
5635LBr9s/4j9NmTF5ynNoKihYo0Qrqxv1BAJv7ST8JkH61a2RGtYBPwMYEfPYCF/FU8oZ3IpOkK
+rvj4s/epTdZ64Xa9ylHIYQijDUFxUH6z0hMUHBqKJXTBQYPhfFA1NP0psTpDhUXVCoKku0G06cT
P8e/KWZFhYVxdpGJAWmJEZJtlMuwuRIxGzLw2iVYrI0NBct9qfUX8v8NYKPy5KxfGv0SrkxeimkI
yDnOQH5zGsa6D/ZxuQjUZDs67WDStkvu/ZUR/SrCJN2xEDjXcSJgDP/IObYn8Z3rXHzX8v07fRgE
4Sz02nkvJMINesyMOABqpOMgZlcRyHwTrQxnywcQ2lCvwJBHrW990Iftd0H5LcYsjrr60nM3Az6+
yAVBVzA2eN/iFZIXYmpjiqdZN059k/sw1LExmgSX4iphuNcV3iCxx+uU8wF5SP9lLAGo41vU0qFy
QkDXjUS7olaDnATV9QNx5xqTgxVT8LaIJ+toYjVJ3IRS9OYs0AcjFKZDxdd1qYKWKoT0OOD6I6pQ
VufNs+rpbKpjuDe9S4/Pbe9YPVaR07NJgCk3QQ9umm9LacL1W93x3iyrIMikvnXBSnJWsiwULpVh
3mcNcb9nx1dDGObgS7TmtceG2F5gPXK9zS61Zoa9XxTNVVL0S0NrUQ9LQja6cPSDNZ2xvJ906kMr
nY4qhl7L7NyE+lCl3xyBOzjiOuXEt9jKuLcu4XZBN6vYdQiT2yINYKvwtHY7SCXMQxoFY4X+DqZq
hOucBpkoWEqmIR0AfLKe1xNtRRFgLH/9FDVSF+0BegHVUN+5HZck0bHJFLppa+joaDoMG9jGB6u4
psfvktUXjAQIA05Jb5pqi4ZI5mELtx0g3Rm3T5kTi/+f3Z6LPIai92qM/80ACZvPfDPOSZOdc6Lm
g9j4qm2GyGwUIojTQ/4lCMVlgRKmzaHIPkzJC7fDvdihUQPk0JY+KHHmknRnw+7ywp5HwiMFxmZt
oD9SdQRNBHgLT4aTDZYNtWZSDmuMvj6wLshu98UpAOtA4xkz9YFEAvnIZIFo4I4YvQSXxKLAImTT
uoPJqCGxIQKJ6Ebet7XSKNCSF7kBvs3F8/1TgjqSj60/ISsx6u/LyP/Z9on0slf8mYJO1kNCDXI9
Xpc9/BGMX6mfRB2rxUFgzQx0/IWrziDqsWr5k/ZbFTY/7/CZnmkuqGzyGvKvlGrRCCvOCM3HOMGW
Pn03Z43nsYjyVqMobVTKIqZR3xPtEMbQWytGKEm+bD2PDpjuaQnzgGPYEnkKUnZZy3TWQF+gNDJb
ZScFbRkF0yL4/WELWR1COiQqWSmwFMxbcRys5TSmHWaHyY6kdx2vTiUs3s6wnNjTUAMEfNvWnngj
CHHrIvt5tkUNq5SUr3ZQw7oldKPKfscvO6mlO74tiMZIGM3fiFJtKVXg02SeBFUpQuF/SZVIg1gu
GL6eXVlSISUu/+icKeG4znju+Efajm9KIncE5Ron2DaK3p1qAmKvyYSYgrNzPi7y9sQz9LZbs6jP
k1UN/9rnWq94wYdAVK9Foroz2d6BMO0EFyQjKRAfnh3GHxKmz5TjTvuU2/jroI3TMz68zqRqyos0
EtNT7WXD3GDkXgV5RzMarzJxc/Amgq6YgN+RQiksEo6yzM6F0tu680YEJ0O0jRR1Gnv4VB/xfzXk
NlIYga1T+eUfaExBQSvfIPJAAVzArxIDqQZcIRJ+3TAzjsZ8MU3hlSfuomWfiix9yGPxYdylzNNh
4+rsT0/CqrylLlwrSp8tOtpEefNYagrYZo38qprRLfqrN+WjEjChSK/DhUoJvFDNCgUFQSrPPGVr
edUPQCQYLWmMnm5xZh5fojXpZ1PrNZ+wDAUzIk1L57WtDr+JfzQjZPiH/JO3zT3qvmvD/NwnDyCo
BEGGb0kQvF5bDrHF3HItZFpoBDwP0eFl1IeeOjnRZMSgRkPgM1EeLNZABEzbHh85n5+FiPAQUjWa
L/doKO5rzBcxym/jMl9nabu0ZIAtnfV0clgE5Uzkfv6aAXhW1uVn/GxW82bFCyZecIuQ4tHdz9zu
h8IjiOchYf0Hn5WGv/NSwd95/zdCR1DgbVRtc8tYjfArrfwL2pFIuwsF7j/KKaKU5Wd/EXa+J9g6
M8YtR/C3btyOXgmjaXfPhaHmD/Ptc9EUDyKDR2vBnjIyUNogf88M8UW9LPnQ0uU7j7kr45tj+NPX
5B6fRBZlnEU2+6M/calcVkc4JEP/LP7hwb/FiXql5c+vWAVOAODgecH1L5T23G6/9VajgHRioM0e
xHM18cP8Gf/I0coiZj2WMQiwNn5km/SKophj6HF6CtkbbolvAMF0nOHthgPJyZicRsHtdMqruMrN
dmWSqxQrp9KVK+/UdYMfWzauBOBKqNMTrK6N5yL0wJBpQmuoDCHcUAi+9aB29B//3ZHoLEl06hsx
vOHrJQHQ2GhlRCEzYanog1yNU5AQE2a/pgn5TUzAUOo0TemG9xJtoBKKCCFR27hjMHUsXjl0fkNy
yvxjuItF03Oym6LucZuDhqQCsdWPNN+xH22UgUusMmBJbQ5mS92nR4CPW8mm6GTSbkmvA+L8rVrW
EbLWUe8c/DEvo1GJFGrJGMdoRUYSM/L8Lc49RWkuOhiZreQp6a7gx9uYJyhSK626pELK9bwtAAjl
D3YKHsSNSW6px2JVMAE1OSAZTTymkQ7dtHQIHJxa2LEti0YsTHvyUGiB608B4eXK4Hp77Ws74WMo
RiA18QyDfUl4345rSnZ3+10xPGj8pM2vsca4gaW/2X63VGOn/ws0uvRyn0x+WrM7TQsXNhD3rjol
7sQlYY7HM73uq+UZZKQGvJPN7F1fRqlfJ2klt0VXK8lUgKWX9sI67Anp7LiUF8rdzhCTS4lfGZKi
IWmU0ScO1XBXyUTs4kKuU1z2smmVCEYc8105sgwxrhFTkBnQp0bS5DCFQjx5CpvBZkm9TVadWK7Z
9OGea+nAywOQOf83CImdeFCwU4zoa8pDMWfnRdXjjbycnvgdMPrqosqa8/vSlf2nGayOMhkPo3su
EPeWMCFBv6TqTfzTHpSqZGlYuUi5rl6zfPOsLzNduKK0DLympfjrR41qrz1521xhtq7pij+zE5xR
HGEZXkp5CzZCTX2JJdMAiN9d5gjtG4ZyKvKIfgrKXXvK10696+ydcP0/LJouOYdXFr0ZtzPFnm8S
i/QMKP74ltGSNnIACHbHFUmhLqsevOWyIgcvyMEZPUISYrBqMaQMv5M53hmtF/3NcgoiIMZq6816
mcs+ZLFvgUBU91VfU/gVNBzc3YnpHii6JrU5o5P3MdMNuZZV9z8VYw2iCteF6r608zpN8wzbUpkG
p7uJSuxNVueJuuj1Xh4Yf2XK/v5TO9Ee0Cr2+/khN4iZjuVdnmlrOuQzs/LvMStvwu4pa6bXyu1W
ZtWbwpa6dAtQ+HiqV/b4fW7Pk4zGzAVg2K8RYWmUr+uBnH7HPW71Ms598u8d/jIRWENHEkfDM8H2
jerW9bE0lZ1nmcsuML5NU3cuLhCGGqKzA9y0mX5QrNRP3LoXeV3Dlg+W+f/4OrMd2bEzO79KQ9ci
zJmbDbcvIsggg4w557whzsh5nvn0/sJ9ZdkQhISAqpLqZAS59z+s9S1CkLGMjCbLYojK2Wo6X3zl
tEX/3JjDz21kSrjOvnulOwNSOOeBoesXIALXeOGuKI4tbUipRtSEDFzC8cKUpJdc1R1Ew6IwcqJ0
Q6/EQLutXQlv0cK3l1kQR/YTBH0+0mXoDynYQmFYhw1NMEAgHAsGvzAAMm/bEV8jMQFO/GNxtfVj
50i6GUbf0fcIQFVmNOVY1LYEK3vxxXiC3vIC6lwfTLIWNIYZfMeXxZzetEh/E2aoiWO/sP/HqbEQ
wYTtooGnPbFHHtgjy9l0BN3TAM4VHVlS26HbxDlS2OaCfFilHpyTESxH1ZVT5CMSDIaCtBn0ZW1x
QTbKyBJF9DqlLhB4EBYJ2ryC98zRPjv9T/88vpWBI4UX24bMz2QgekKwcDoA8eK0fCOXuh3aqz2B
sk3OkGPzhF36Ww5+DZJkVRKn8gvVshm0P6yayQfFVGSuaH97MuOBHjYMATftwJzDISyInOSkDUby
LcrG8mct9SOIFUOGbilL+JiDSZqOsxenIjRb8zRJM3VweVkxbxAIhHZP53H81ozoKH1AK84nBCG2
6i3HtlycfEZlrew2wcAml0/2L0dpkBZT2DXH4TSc9NS4xcuPpWW6LtCy96iJ2MWmtnVKHRZFvfJI
7t0SPxAAvZgpV4hTauN7E5EmVtF6RAoLqPkFjpRTgwOgOt3LERcDhqolNHAW5Ql+tumWIYMukr/g
8gz8Fg1KaPkjQfYVEWVSvprIWcZSebG+2oSX/KPysjE/x/V2aKA9SpjUxurYQANXgemOyrFpeZv0
bxIBlJ5wQ1gNRznapVHnxhrtnYFErpodFYYb4ioKEYV9S0fAlGoeWjgTEgqpoeF5bTt/eJMRFhdk
5hWG42NflnlhXuqrqurHqYBz26+BsracJOcWwm0qNWFbDGEFVNAo/GI+phLRfKcZFvSxGp2Zicte
Jv3ClJjXneMROdNXEkzGGK49BumjGGs/m4+xpbgtqm8TlQ7BnPBayumQxvoh4uo9SNF4VvBXUSEr
bf/Gpq2OcndQMsd8JGczPy/oRTbXYDS8n09GMvvM88e5Cwxm6mzwcRb/lWDeZcO+5T/F9vt1PCOP
ubM9fBQHkeDXEtInobJflGSfw/qrrwwipRHSV/JH2/Tv1SJeuzDtbbdBe2ShPYpI42uyfWGZTonP
2ZYqZyZydLkTUMCCA9rTYpM825rex0dOSvbYEfxF03haAqU/dWgxwAt0hBEM/cl+SJdOyCcw/Seu
FNWszgKWYQXcfwhtd23My5JSv6MlmcR4NexwbL7x4/uTgaeeJHX7iUmmzydSKN32MgRpbxfLfC20
2EtrnnM2QpNehGZ1lYR8s6P+LtgHfKEtAV2QHjlXoArlpxlLwsBlAJSLuwNdSIuNVxi/iknA98I5
hCytw6ZfI5Bv7slD8CslZ8xy9Elzw4KeV1uj6Ni02mP0QS7h1vTg7s2DMc8HfInEOjW6iemrolHU
DlXG+FV+NxTgn2bszSw2kDQqs5s1Bj5j9MxcNQ0peBnZeyX65Sevl5S20FTd1qzocQgz01lN1Lfy
ipZ95CLP3baTiBEgagHXLdvJDLe58Uxa9u2OVd7u1C/ZuWn7M3I7+aAbKio79pgdSY7W5zpLxI8S
FwSrtMiwXQ34c3ZWIHKJeW5//KcRmUajbdQpKgHuUxtMXXRUs125PgmNp1a3zwjsz1sNh8JnpGCT
L2SpwIQwbakvy/Ylv8QspTKWUgMiR7TE4/Hjn+WWpTZDJ9tH9LZHg3+t8SlBUN26xemTKagzT0LG
O/IEmscnWBeG1N7rTdLGfxuPOBf3LkzEK8r/udN3x3KPOixP/owzFuJm9KT53UiYrsY8XauFxUdl
kjEEPShV4h6Gn8NHRaJcQxdlsEMWqeo0qAI1v9l+Whcg0Lk93Vbq3XV+pmY5/T6D81WgOReMC2XH
kHk7+wmnT7MbDiFwcLIK3L4CMFnyMZjfQp18k5DUhRx4BR1sZk+OccV/u8aAyvYZ3JtRbf6PZExm
C7CNXCUx9q38u2DHUm57JRrClKGfUX+aif6Bvfy9tJE52eSI8CefIMtiQ5oV4qqjdm8C09v4xFXd
60FaLj09IO7YZlfsHSvHjBY3QfaGyICQrKC01X0PhC83sAXhE+i+tRFzI46mFSYXSD1kmBKlTeRP
suw7EpEJYDimhBA2jbsRbdXGzb08fY9O3mWvddG/Riu2jghKq+WoGasMl7AONirgAiftzuoEnYoU
cLME6ZgGUlA9Wmne92xD9WIMZecSq9lrmdYPc6Fdt/UaZdTY8BFiP6sHcSfxB02V/eQ3I0G0a6dL
y48qad8NOA9iu1myekXnVA/8Hqq2azG/jskaVPq3jZ0F59yuT8nAEei4EzdR3nRmPZl2hYHm4RI0
+ltqwmu0dCfnQyDuU+kpACanSvqwtnAd1jfBg2f6QD0/PM0zcGgdpPW8xgRCk/sgDVf9ukDQGn9M
03qvDlZoo3Os65+RZeB4+u/aScvgsis90Wub32esWrnBNUhf60gYzxrhz9oRi+pn5KNPWxuoGZEG
TR2mMWEB3DcyZWM8XseY2RYjIFKQaoKyDfquzX7Q+TgYipxqxPuX7DaMMHkJzwA94RlMVJd6cZfB
60eKHR9WcpOhXclzdBhQdlQKVjO58p9puQtTyKkRfvmOpdjfzJwM8BXHgbLvkNgYlq+Yg8uwkpwU
5OpvC66wIP7o0JhCwh+IxlW/wWPIr532YDjiZonsWmSmEWFj0m4z8mXCqt/DLeaA2oDFKghJWN4s
LfoUrACI1faQC/ZV0wWfT31Wd6wxtacKrhl4DzTtGmrf4pCX1QuLrZhrT+F/0sLK6OWwlo+d+csC
x5LhxCRLiEo4Ke4iSe5lyqsIv8X2oprjmkpspBJT2ILLFltD5GvisyOrOm8fOvFPs8LjsZOG6WDn
P/Sh86aEmuRzzKQg0auT/LYSVbFakBv5iVN/tE+CpKIW3As9YJ3MJ0WAUib4V1XewDmxJXrjM1zj
NZxX5E4yEZr6dJj4w9XMMszvvCa5GcCIHgjo3xRNqOR22iAueYwrNP47rVikUvkocOFwBJQRDvSo
u1tAgE3ppg7NfkMHAyUrxypkEE9bA8URNLa36qdmBBsjThlzSR0hB9BgGyQMc56gvAHOxj61/9rk
SXxZHbbIewoGLTBvg5T69qB7a/tdLZgLjQZHD+wlffdHkPZ37FgqieoNfHpaGofJR9gqMD2AC2aV
F81OijZi5kd/aiPK0mvN3cJST1ancNYkJIfEiui0F/iXafw7xIP97jtWi/MqibBHbWnXbWiFmrPI
vzG9HQrCt1rCt6IyvU5gTqnPkBYHJZZVQ/lJ9ebiy8rX+CGM+pGpbkQIQULzlkvguHgLo1Xeyfji
+ZijKubhLd0sle+lZdyGJr4h4Tfzz3owDzN/Je+Rnq2uCmK0R2WpteJqbs0l/qlG2IdYw6jtYbuO
oKoAsC6/8uFZa+JRXMIcr+2UbewBbNqYPOyFiakAMw6u5gS3Df6Psr/0gpWM8ttOf+ZLERa2fhL1
L4V4joY0ypHEcMwVk2kHMsEXVhGFFgfvKl4b/KkoLEY0ngsjAAv31i0rfm5PrQHRN/YJgc7Bhvuv
KZM3p8xwBYEWk1+Z8lPW4yCZLEC7j5HuD22Ff8+gQoVos/BbD1T/a/Upd/1nIU55RxRtiei5esiQ
m/s6DnP1TbC1ev6uU40DSzDSzgGGbT+RBOmFClEvwLFCiyz9wsdN3juWfAAUavnZ50gfGOSmwqmy
3zNdI7xc/sHxpqTiFm/RLuoGVtpRUPEjF5YHJRqPfSClMGZTDi4mYk3uDbP2knwnS/8Gi/UNTMvb
U6V1W7UC8DI+YhfspdOCQWSf1MpHqSxphOM98LuRfLsX5Q/hwTk8geE7ihFaYMEH3uo0/KRDe0PY
P/Wa5+cHo2dPRjqqVWyXHgdEo4I8RaI7/0VmsIt+1hsnuJYH+RhKioepYWrxku+lGc2h6pZwCoxX
ec1cgSLcRJ+RMuhkHSphCzRNsB9EKJqAht8sOCGC45uEYxrHNomC3jaDRqYYkpwkkkIz+ZHBNCEY
A5afXYvAMgqU4c/3hsKk3RuZdKGmv/a8hgNiiliMDH9hrV154pOLDLWXVIpLM/x8gqM2A0Oc+h5D
Xzo1BFkSZT3Cao/ISo89k1W5VYDtDhCu8rgSqy3FHMTveK7yl/LpTl61gM0Eu8Qt+wBgtjORmU0b
nujxCnfKZCiEkAIfg/yLVKwB/aL27GZeK/7VtfErWltW+kSCc80YZMOQvBzkTJQjHYAWB+UuSZiy
v87LRwFHJ2753hQghbyzM1eQYX6OjoZWJO6oO4FHZaCZIzLBmBP07LyfGi5Z4YlnRYHPI7oOA7pA
Qk5s1U9logyZl9ucX2gey99lUlwT46tYfpjduZHPonkVT0WGyk1bSseWZMsOCN3sJJfabGD7/KYi
2WsQsWzkEP/Mi1WxVblhHWyTW28HtuFP+k+jA724XPKtCGUMKygCAsTaLRcjER9sWN/tKAf9TyLp
qcjzMI0+rO4Tf9IeE85hGVnOpmgJDhN5VGmXezL5yQqpPf0nbDNkiONhu9eMpe1lITPkL3HRxDm5
mTGR68ZHUmavCJ48jQbMGw99al+KOrlZT+0XsnCZ4TFEaPsiwUXl5XlyTeiY6M2/qEWZKqUnbSzD
FLP3wO5z3tv1ctIupiOh29+IYCCp2jnmJHoNS3dN3YK7VSruM6yYtMQkWZFOs8DrdC3LOI2E6lUp
YUxYY0mEb00cFUiBpcgO17UGKDZeMrD2Gfs5dZcBy9JRh0gu8qL8gixvSKLLakbnhP+ridg4mel8
qgw+ek2dONHCswm2qoyfDCdjHOtpQgjt99LneIAhxIE8FjhN4ce4o6OUw6l4P6mqSXIUu11jgCSG
DMIiu6riW3JmQJOAwT2FFC2QRsiChPr+T21oZTNvJdRU285kYb9HrVFpf8gT/cd//I//9T9/Lf8Z
/6lvrDHjuvqPiiFinVZD/1//UGXxj/9o/vuvH3//1z9M07BVoVmyZZtCM0zNsPj7v3480irmH1f+
uQK4ImpksalskESQJIQcT77nO+O1O5htc0YMW1HMyRVuvcy+c4/xTEXwl2N0XpvW+Rg6+9bvFsOf
ddvvR2JWDw3LPX2rkQNXXgfyZMhPJeKWp0RxI1rDXnG6lgy9ZH8w/lrMffQ19XNkzKY5eOPSYYHD
kQImt8U2RWhpjohY50tHZiuvwUI/Dm2B/Ig7t/nFCEe1P2VRep4IsNG3UBnKC3CxP0ThHvqzLesM
8fpd3b3pVsIFh5CiQidDdS/Hq2/97BItLO+aPZ8NHqpM3UKeqo48YwT2u/ZpjmrfojhoivGEzA2v
CpJBiOm2AJOnQk7rj3DMOI4/uPCclLLnmYLMs0w1oyGzNuAe52ie1YhQMtycCFx3VVjiIyExmSQf
E0nqNrgt4csxhKB43MuIKBYktnPfIt/dDoygMo6wdEqcuVSP/bjv5PUg9dpBoemMJ5icV6B2wzOc
D32BhaRsZlOB7XDyNesZPMoA94/F9qIoC7+5TO6EvFWM+6xe3yrTei0eYqaRSAkoQ+1kt6FSWadO
5oO1EVvVKzJJ1pQwYl46c/Kmpj5vfO5Vt1yTdr7BWL1jICepMvPbbHqQPa9Z/gTrX5l7DB+mcZa4
2sSwvWlr/w6i6N6p4RrG1ozZih/084vUe90IG4XV4jM3k2EAWmIneTO+BJFvnYQAG4usaniSie1S
96oiPdmnQeOL2BuG8NXz8KXiG3dq/9mKdGRO//s3RbHkf3lTLEW1AHValPiWodnC/pc3xRi3SF7K
5Simb3TRNdKNGekGiK6BDJEMomyju70Or4jkrRVx1uhX0uYzG/d13owseWYil4AGsuOU05mPxg71
2yc/+sjmu5bw1NJVN7ov5bKvoOWqeStkxfSk3Wa2x1EGKrG+DR0M+QK5cw8mFG/GAiwORuuBIFm7
oEM6T/N2aDU9YIsXylFxikwVWVt+lgb5bBle2TBCpVpFQX3jPd4D8WTIO98aKTRozjcScScf/CAT
jG4d35Ya5yPQPOVNXgoyqibUhvJlvTX8SW3wv6OrAq2SyTFAwgrKWp/CfGpclcardQq2N1ooxwbz
N/IpKK9gMy2E3uhQTebtNstEP3BhxzHGVSU61PSJwsy9LyKVFS3oKVa6AbIBls3Fzdg26Sz4QVjJ
c/YqxPCSlONDqoEOC/uqKRq0gHLfGBGRztDi6t2+5VEkWKwpXB27JIZqsyrAGPdk52muHgp1AZPG
i85uxTSgScb2AbOpN5ql9ywSlzUoE8LqxexpqnVIX55Rr3Nxl0l7zXlyS55cVe3QKnPcFbgMDMHN
D9w+c0FWydZwX7KcLVYbbjgDsr44yg/9qSYDMsY8DoJhVDmcZo4OQu/fP66qrP4/jyvlgqbbhrAt
XcGf8S+Pqz4s8jKby7FK1pN4gxeCxr9x3p/pX8szzpxclrmNXVrj4fO9hJ/1fIQPxachq0TynTtj
uoL+C+biLxMyC8DzjGTz2461O35Zhi7A33brkxa9Uni2R+S8x7J0pkIc7SINSIwNbHb1GovMVvQB
QM7AtJpAwpDHvnCHlJWszhIggpadu944ZSN5cjbx7lQmxQwMN7Se6R8l86vumddhXURmnpPl0PbT
OdUY9UK4zzv5RgoorPBgbc23JBLvGGNZARnmtZjYqCSZW+TrLc7n2/IxUNhvTOV6RhjRbTcnGlUA
W0UA+YOFqEphMEvWg5mRhIFrz3g0cgJgRxGNM6P64wB65Fu8xy11XOT+uGamD5FiIvImFhAXFckf
G3ywEQPSmLqgGUl03qOQoOUd3RQlfIxZfSSEi2hByAhbFSq4DpIcWONyWKo/NYs8ibDB8cLDfJFy
htTvxh1ZHBI5nioqKpRy65NMpiKyt++rWj1ipYOb/5oa1SMarPtQDuQlGLckz67ofR3JChE+EK2O
iJUpYMe6u70JENaMYb08bb1Usw/GOh8UJHM5yTG87ghim+anGBQHb8NRNGYQb3OYxx3nrX1KgaHo
ZXYA5W9GX4KdxEDTC8PlUUT9o1TKBwki91Ia7us8owTnS1L286h7yjB5v+8WQ83Wuv/GAGYNsKJo
7W3A+yjfDoatuzIZeoI4qSc0mXHYv38pFLzq/5+3wrZt/o4qy8IQyv/9VliqZOdJKxM3YyjBIkAm
MqLKZVJfR7dhptZ+rk+EwerZvh+TnWDU3+yXHAVDicQoXtk4b09byYM56SwczhmRv77dLudaTqFz
K/AwTIW8GNQsPaxSq1DZPkMshwNVQzjhbNsO1mteRdffhlOQ97giSYt/vkeoLUeclwk5Gln5Nbcg
Q+X+0FF3S9Tchdi8iQVJCfq5pyLZycGUGu8Nsn2dV5w51KfoSbfr15PO6Lo60CSjFHaRu0zZV5Um
X+O7jWA142Uz9L9t3r7KKJRLKzroOiTzTrkNmL8jrT/DPMMNHYPBHqBPLxoIVURsRXyc6WhNOtpN
2gLY4xUWMVTO9Aly7KWI+5s9FsWZCHIVaNvm50SkMZ3oR+NlaI1H5kUPS80cJyKMpe2O8fJbZNN1
Qmw0JcxOtg46wRgW8yu+DwmvSWaf+wSaXN2fBEBF8KCGA91PfWjMThXixuQLz1CckoRIByjuS5Lf
tg3gF9E0RtqfcAf+0msR6iSKJaxdyFH+pdxGVJJJqQeg1ezfYtSPxaADAO7CDAXTzLiFYjbIexBp
Fom+VYASTwUe9W6fnrq8TPrVxx0Gi8jpGw24BKBB4cseiW7ycpxm5p+gqAWZtwnzsZX9bgt92Gb8
OTpA6NhenM2RRV5UX3QokBgu1CBHfgzsGcl/hBeQeC0ayYTVjgbMZEE69ZxZoPGQJCIZZZtESPUw
EvinS/lhiEy3KmbXYqzJVi/17HJ2TaPFm1j6jQSMXnC6gUooTStYkGZhhtDYXhrVtTLNazYQZ0J+
Vpettypdkea3t+imTm504wgMahDYKzOdse1P1qWdX8EfvZbsQuPdsX9M6k4z609EmbhItSx5yS19
F/e6X7fKrRP1ldkMqroMLCvjVc3NPpeR7VelI7sg754QPPmPZWrOOA6s5GiNkGOOk+zM32vTAK+C
UbaMbr9XE+2QzPSnPRyoavVUiRKmgu038cIk/kApvzFD3NWsdFM0AEV5HuPU7YhLQI6iEflQ4cst
7DMhqGcilyf2FeWRYEN/CCVXWARGbDkB6K46MCUou2PVuERmQ4OJzwNUyw5ha2M91VHHkX9fjqs/
PQ7T6g1V6097wKKlHiYtysj+a4hwCJIka7CKSkaf/X4JoNJYj3pm81Ni5tm133ojH0nqCOaBXQtO
r9YmMZjVSjw+YTjxcYvRxgp06XAYtU05buARNhT4PSmmsWsUZwPkgZhAiK0qRBySOG75W7YVb3OT
v+62/E7ieHpWyVFvcvk8j+rJ2tQQNbKswhTB20iDvQobsm0SDGMaRkp+SofsPEj2WfoWr8XHYYLr
0rvC/ltRHTRh8TPtUKA8XYOQSSj7VMq+lG0ciC/W2EbYvXQpU93qsx/A9M8AjtqbpA27sTf9JS3v
OIHvrf5ikcFa8aNnQEuFCzGZxJGJPCj25G2KiuyyfcyzHk454GVqL3UMxwpuCT6UD45eVynOkQQN
jhKVyfCxovWyGBBnjmbzbqKoysmdHxI2HpBiMm6WbURjq3AJHroQmQv8gA24gdepTYiDDR3JFB8K
HfhNwlHJ0dcfKpEztAT2MjBdHLF+0a7KHR7JFm9LST4QZOGtmTDIIi1Q0wMRCLBVqt/sxt2xRBNj
1m4afsNtY00H1PKJNl08fZA8gAFh6RoyE9EJizvqXW5Rbz63gKsP9bw6KvxthAFdZHukifiVxu05
Iq9l6bGwnWEin+q3KEYWhYqBTYAnsv6m9LUvMU6Z0unawt6qARpI+97ubnlkXzZZ99WRTA41JBXR
WwfjXEvribw5Tbokrbprz/bPUeSPwdIvJW3wt8hvhUX1azFZxP5HQl+YTumpHtPTPKSnabDD4Tnc
r4ixwbcdmsQ3sxzbY0aLyQFBZtYKjA69fjR0KirQo+y9Cjv1E3hNiII9Hj71lgNaIrmXrTn6+A60
32wTWT8T8XTULnFrBXalEJ+508kI4qFxyhZ8VEbIGoF/Fu0fFRDBHli8GLqa5SUnHFV/IcnbcG+7
FJc8X79CXqIGpOvZSOOy3KmwYfopOyTlH+2ZOd2x260jr+3ZUn+TRWpCSSa2Ifr8FaU4q+3QIlsE
6BWLFu/J07KKZJdvyj6DwRvbV/TKkQlhhir4rwJ77JmAKpZrkTW39RMF7lK9LnvkfZgDsenbyqsZ
DecYZZm9S7nBY+oCDBaHZckgHlSetLKoGBavjWWv+JH2PccLg5DQVJazqi7o08ZzAYEjAhL6eBK6
MghdTMmR/xnhMJehSVusSkejhRzahS1nkqaW5H8iSTZMp++0wKgZzGnRfgqPKwu7pI7uKjtHQD/C
CMAvtUzzqw/xQ5VAp5A+CpWGFVRqfmHnUFOeCF4EqoFyZUvYspimIlAM5SioCPpFCXqv/o7Rrswo
oHWwpvRymte/peALUD6uoGog2ffyebO1syY0LmX5vPg1K6VCmQjAqI8yGrL0Lb9TSyTDY4q+dB68
7UOkMuLD9dbTo45NfpMeCsJzxop2CQzVvJiEmUjq8/78U7P/SEowdcsv2K2P0iJqgVzKP2SrTVza
BnugZS/Hv1naJ5Rn6seyje/mMToW8nRc0pwcW9OPn9V/dYyInwfir8kzQvTEMzFOAHOeDA2+U+U2
yggFEGyl5spUFnbKULV0JZlEQ16WVbuSWmvl46tq6G+Sob4jQMyl5cX8xRTXS7E5bAwEVja+832G
Ab28VMT2rfMpayOi3vfWXBJPMUKdnZ/Tmr842Zjj9t7ksj944v5X96kMiSrBnNg+bgabS3PXdqwU
QBbPSEqH5/NYBmrH/GXe8EAguCgtf056H4MP5BhSRhC1PR0Vlnv5UStw1tz4axRaGC95mH+NfRIq
SfUUkRLI5Er8QusxYMBuAb8x8Nhw6BhyH1Z5FQjBOo7VpMQ1jkx3lHFE4F8ywy2QjegmGumOIcqW
6MGk9AUb074rISVg6JwqnWxRnWJR9bOHROlTNYO/iMoHoYzvYtZIZ8JFvGNGvyTxe26BXnZUeQxq
9ZYivOrS5VRFUoBk0e6bowG/AsiGb8ofsiTtaZMiJJn6c5NoQ/TR6duUoMNysrwZbXMqGRqSTUuI
Cg1f70/pykASfiGL2s4E9BD5NT+R/FNCODRzjiWhmts4H3Q2Q1Ow9qxgiJjUUqBezVEi4Q8Zkq7q
aIpz37YWL0fSA3x3IOh2ZogAmC4BWUD+D5ofYo+qmAGDHGSo1bI3eQIdUeILYggh1A/LGj8h2f7N
SjAipnjVdfFqmtvr6PdovQiUC7Og6xAVwBNpxXzWkj+prb3FcfKOokZ/oqQLP0fiVaVoCjLLmwU9
aTmy+gLVi4jTk5W3Z2q5D/BnztS7xiI3ebOOvSI9SPW9z9Yua23EOwNbfVKOKB9SygeNcSJWKSy8
tCYygny4MDkWiaYi7AWPBiEvERGWgFUOCifdSheUE+FuynS6jHeiO05DsBJk0u0q/CM7Ycn7w/iX
KHku122f9DA6jZdo2byRm1Dw1cBozIlpy1JCCleMmGxe8DywanRWDsoSH/wMv7ZBXI//qc3fyNGA
Qlp5YoN/Aq6625FuIjnNDw6NKJqvw6Rf4rPa9X71Qe+uSs8d78y0J/GUB9oyaEbgCEHwsUl05JHX
uzP5751Evp0x4y57V6+lAn2NaTkNfbW6crswCLI8ekptTA8VOyvVMG+i+srNIUx+UE/ZdO+6pzPs
yQHPrrNHdsgBLYunIS5INVZ0OjLSc8msrF/hMZFtXRbPGwMWCSeFhvKiWxHU8eqWDl95rb40UFIL
oPMFDcoK3fZmApwmZWYboXLapPMQS8pVoQ9fMQGqPyNw89jnXBPcvKwnLvfrHFWBbM3hjZJBGMfO
lnZybRClWd0lkmxGJA3Pc89Ca2DqhEqFfYOT6yX7mVALxnxSv1DCbwN5AKMrp15GiyQjxZB+QPg6
ZeKi8o/X4jqr6q1RhwcQy9yKr+xCvuFPPg/MrMRFLZiaPsqT/Z1WKzzkE1OI5u9HEdnwb02CWXEo
lhtB6FQwcTzBz+jA6cIeMH9HJ2hQNqKKeAmMtg2QMB1LdfHhUkcnE5JLqVPChVHF6GK5VrN2JGYO
zebh9rGRf9jRg7HCmkgzFvwpqPkOzxwZKfbTpPG1EoKBQi4BR9XBZElZRM0rye2Z9TlTjWP6ZSCv
JeRmK0GKWKWoy6P8mS5yICMJIQXzvWDnyghzdgw4/gnQKwUms3axdO2CneQCc24/beAwXxNrPrH1
PGliZa9yjQo8oz9EPBySmLfIMtwORmUrHgWmJIvwAoXWPMf3Ob7EHbRQPUdRbyGgJUsZtcHW7qo7
I8jcaaXXtATc2TEiUKJjbRA+fc9B71CXRng/TBG51h8G/y6Ai3G9RfP2GKPyVST6W0xfUrPDSJPo
A1rjZydvn+zQ07UNlixlxau/Kl3+apY1sVKosnIv7s1dBXc2LjaiS1hlAEpsvgXFNzmW8NmTsJaM
YGC1rgkeTWKkJIGeZ8FIx9Bhgmgk79VLsslXImgluLY1WD1l2L8bKi5feQnt+ntIYsdEkscQc4Qt
QGcvk5vbYXActYuB/PG6jbw9hYNNZU0vlS5QAw1O0eXnSp1OxjM+auNBJUAOt+iunH/fyVvoMtVp
PzgUzdWG8+Ph1nJzFpXcVLVCFcyFOXWXerZOzBzZYKJncePuCQ45yJN2JPKtDyoQtQa2FMbytfKK
0irBuNu7oCpdsBfUo3woL7KOYopOXMf4lBhoadBYbOylG8ZI0ngzRHpPADIyJopZn2344xJk4DqJ
SRqDToLqG+pCib4k0/cqouBl9u9QzVBo31n13Xq/gW9kkaIRoiqhAQEmQhem/tBgdyu4JBNckoRN
+r1PblXTi6tQGOZztjaFtxF/WiPM6XGPPjHANeMc0hSgqgiE3CZTsAl6uPIiqneEuLsFQMZyNYe3
CJ4uXDnf2DVv+Pm+yZw8iVQ5PW0rCpkWS35efa0ZXgV2wGgrXwekY10ihZEb6SrykjoUlKCNqIOF
VJB5OpoT+yPR7rHoS0DD8s0bvvgO5CW7AsrHYkmUhe3l1m5e3HWWiXCNEQB/j+t+WNkYEJWTjz8s
YP8+8vezSP0h67F1bw5SRydlf6avPjmIhUo2lL08EgDBY/Ew4uKFnDhHjidHIb+MYJ0eXENsIuuZ
TE8gCrDtXZkutz5bbjBwsRBZfb+XJjI7drIOshSQuSyTmyMcCIeCOAOdT617fmo2wkEDPcYzw3Q5
2OTope88JoQ94365IZkJIiDt7RyjiTVvFJdYFjPELgDZDSTBA4aBMf/Qfj0DMZPoGvcHvbcupdE8
yH15sE54ZLm8V3g6pmq6pxVZyJZ1Pch/M4ndaxyfEKAVfR30ygSfeJeLzxE3tW1k5yn7kaQ3w1G+
QDycsxjpkNmHjGBS1u8foyApx/iRICyLlj+DPnFBP00RgjIz9v83e2fSHDeSbem/UpZ7qOGAwwGY
vXqLmCM4RHAUyQ2MEinM84xf3x+UqnwilSV27draelFllkYqgogA3K/fe853RgV1l+z1DFO15o1L
PCjYFJADKRofWg6pffjm6/Bto+hwM5KXW52Z2Kh710Cwo1gOgAlPLW1I4yzisN8E7i4NkaDDdj1P
kNs7Xn2m29bBUzZ9dLkYx3qvbLEDJbDNd/lOmk87WmAMUzSd1KZ1ahYIYQ00aY+lFl90hn9MDHUq
rQczJe3Nb3cBTRbWkD35w/ueJsvQHsMk2hQwCpfxMa3abTi+ED5wJ0fcoZQnvV8yGwb179EirXD7
Qx4P71u7uKrPorXdtWuTjay06xu6viDdKHz3GtY6cMY4/ECn0+9QRrcXDBkIyQAYjIJFK8eVzdDI
Y2jk+t7GXWmI7nL4c1NyXif9WZfLg7d0T0WHYDp4ZPUhxxuVTuQePCa0zVWFPjjX2mPapWeIXDM4
l3DnoSAutIQl3FjpXYPS5R6UxAc9dHceHP2sGLCFyTxKuLZpuLqjm+8UA6qInYpDeb+v1SozWCts
WF10zCtYd0Cw3FBHZRFczDnmms4iKMSxTddJZ62QWZy7DLUz9MqJpjaVrW2IJV4q77PPCcds3U3B
HGjYRrdA0ZgsHvQCtA3K8YxzMDGBGBW6C7KuSRv0L6YMVTR1xNw2ba8biwkkcw3kWyg+9Z2tw7Ww
DZo3GF6WWcVzKkpo8WB6S3Het/BJFs0xK0CjrkcE8EWt1mOGRx2u4kRqNNarLhxosxqbEJDyyFgw
YyxokoprlUDUg2ZbMcCu0Ho32lnvO6vGZGK4Y/awxQlDOni07qi/C8B5hA4QhcGU5cAw6PD62hLx
oK3V3lTFFb6WUwS70YnYIr36wmjts35C0jPBxLRpWyJOIv5xGDdY4j2myKSjed22dfxdazNdpjqK
M+zvfJx2fY589iAORjrsOsoWzobg0qL9OsammXTt0kvyzVyk9Kn5wGwOyyZGi+gx7McHdA4Loxgv
xxXOBHb2CeZYssvt6Dqup5Pbz/RjPvcZYcwCmDDw2AyxuWbUx23PNBFv1oj4L3SAQzUcMrxbA1/4
mNvbIoUFjDYgZLHou3znwolt+B9wstmF1rOYc4YLivPGsM9S1yOjZV4qEHS1zSFQ1j7orkg5Qza9
0RH4+F8QkZCCzfz8Ao25T4dSq5L93Pq3z4da336/3//XG4lM/V0y8zUvxir0sQK//c//Phav2U1T
vb42F8/Ff83/9K9fffebF8Q/5HX+rXn/W2/+Ea//4/1Xz83zm/8gaTNsxqv2tRqvX+s2af4l5pl/
8//0h/94/f4qMHRf//nH17zNmvnV/DDP/vjxo1n7Y+jyp0d/fv0fP7x8Tvl31/1z9vL8yz94fa6b
f/5h6p8YK7uu4+iuI6S0WCT61/knhvPJUYgndN0i0d5EJ/HHP7K8aoJ//qGJT7pkFq3rQhiusHQT
CUWdw5rgZ8Ynx3QZ/jkGJbEuLGX88a9L/6Fj+vNb+Te6JqXerFKWcqiDGe85FqI7HTUc1/qzrinv
Ao/hhX2DjHICvhewB/eg+6P8FpnOCBDKJcXdVcllgIL9WpRQSnphDV/0rLGWXeSZKztI6We0SGVi
j/aeVqX6uR76+e3IMP5W2lN/ok8zG0Bkuy/d2zp70YQ/3Yme0m/gHHvlJe10JhtE4sGoDczCO3/c
jKFVXdgiJ7THDAPn4BrwrhdeyjCpTCQd7dq2OMUwAjqSJc7SOvnp59gp6bvBmirsVZjZ1pM11f3S
L6l+1jKxG4apRDB9NioGXlGJpWQhaye4dzLZXMm4wcCYGUOLP1DQFodmkDmMzrRy2nqaTn6S7GsO
0z6KawYvbkFrNk+Yzwujew1TGxxNo7ft/eijq2tdzmyTqxFkW0Wm9tL7jXdRfU/YqTzIN1Mw7dUQ
ahblkYlP1OoSBkNgGB48yni2pYrqp6MFZnX2AC1SH/ULz8YOr5IyvKqimeVMt5mej2PUX8sqtzGq
9JiiSAP8kjjF+CAN8IiOb9ivFZYyKCZ2OwIRKisXS3lHB33ycuZjbKecGIdKLdPRnVBd1TpB7HXU
z6HvBhapheix3nmiwJATG3bnHfqUMQqytES1L4mVxYDWU/aBfHRm3E5aBucE07rREngVujyzrXOi
MByMmlQJIWylSTlHQ6Nj5IQVSl/g2hjKJJzycwYNaq3nbX6YgkQ9mkFuiwWbaPCoAjxJPREpF6WZ
5FRz0AC03swPbY6nL4N2eWU4GU2jILab+yjhKydIrCWKKIIUcfARyfLCoXENigNUXa2Ra2hrWGlR
FWLqC0LoEONg3Ap9aE8DkszHlkzN69Q3pqtEN6EjFFl+XcDgOROeEVWLgm0Nk/VQXYSNatpFHkdU
LEXeT9rOdkUtFhYUU8T0evXsJ7zfIqVUO8owBuk1lgMeL7x0V35qqTNdgzfmiNa8N+OiPMsyz7oM
RK89+ZWZPY0p5GSt8aJwFSd67oEihgRKSTWc9DSQN3UqiDcPDXdBTZyGt4UB4mTdM2j8HLB1nfSm
ZtacKp8XkJMg9cdoLA3GlpxuUqyz0XWp2sRZppHAwVgqfSA6JJ4ac103WdGuqbb9DCH/QDB7A02C
MEHLwBs5jRLj4uDpxmeRZQ3dYY0t2C11NItNkvQokWGUVMueJ3MrrBDpIrqiO1IRAOCbiQ5qtatg
FAnNVQYnx6HaVa2VL52mnJ0wDJutQktmE3mxcRowlLkee5t+PqMWbRZucxQ43JgE8m2SNhjvyE+x
N/h5uk3Bn73wc0jlI6ihi0iHet30pXi2NB8ZX+dn686180NlReJJC0n9VaXn7nsRBcD6YS/Ghqtd
JnjuNkUh4BAXjgQwN2h4RIwe6+wwJOWqre1ym+mwK4RDndtUGnB6wx+fbALoP2tNWtyEA6ZtXQGT
yqSHKzt1OMQ4HLtVpnt0EMfp63++Df/bzfXNhvzbzfr/wm3YQrj1l2T3l134ct46X6vsHxfPFajO
53+Ak2Rfrn/el+dX+HNbFlJ90pV0JfgDZVj/2pPZoD85jmKsoltKzT/6a0829E+WZdrskwpgLPs4
gpgfW7KQn4SgvHcNAa7BErb6T3Zk3vynU4NDRSAkFYPtSt21TP29elLFcR/RHDLhwnhrplYLQCYs
3R/p3oQ9b+z/czz5/kaWYPu36dAqkzPK240/QAHsZ7qrH9OIs0OUhrRAlL+sR4BYpecgbatWGXPK
SXA+75g5jo44lhy+ixBoOXlyNl5XYX8R/WlkRZPV3UjUeNuTMZ/kUJUyexemHiNCmk3msz5OF7AX
aRHVnO3GraoJo8oRMLWkImvGyQaXEUBvFIXNJPglrSH0QOvw2v6hMYZFGX6z9X6vKf+FCOdVYsHb
hgrixu2ur6wn4ennRlCuJQKjsazRqzOOMXK1T30supFGD1UgA8CYEPlfMjtfjZi3VGUBINjzta/8
zl7OKb/9tKikeYii+rbK6JJ1Bf7EkIxRjMvdWC6rIvnSSGfnmw2I/L4CDDGDgcdgeBwceQorEpzY
zA4g91AoYXWxwxqXY5KWCye17voU+V4l9LNsoIfU6i9F3tILIwR5CNclTAK0h2of1z1/Ny6VqdvX
UqULvwOzHTwl2tQgpI9XCVk24+DRHogfBbQ0f+xg5N8KPlJSujBVMgCzbioR3ErjXNfkRVfeBRyc
h1JbDDbIhuQA+xmpwkokzgoEx8aT+sJCugANFwH5Y+m72yb8Giqco8K8c6Zgr/U27r2rkNTSbG6f
egHxKFDe7fyRmmUN3WjiOvIgWfNcXSrh7cwMJbIsv9lwP93iMoXcuIzj5wlGYVkLWkxRzxwEFRuZ
AlQWtiMWDHc60h49hm+2aV2HnoYh0TiPmmMrTp3yL6GtfHBMnw/h758C06D8FtJ2KNPfPQVSp6Qo
84CjN606S7+J4IBodL4GsNsY035akn5U3z+7CP7m2bYsqWzDtW3H5Ejw9pHLrKJwZeqa5EIeSnVr
2PeCI/Tv38N4K7/+87lmKTIsNNiza2FuS/xkVIjsSEydE5tH58mDzSTvi0cv2MdrogrXBvOP9fTM
4CdZmlfuNlkTABktf/8XiL/7TH/+C94dKQzVxA34e9ieoDmz1cQnuWC+fdEs1KI9z8+xeS+JYoRW
9tG1W3+3qHGGUY5ydV0yO3h78XGiOVbsjxAC6VYHggZy5APPteBnt2B4v3V6sJqQOeMkPVStdxba
GMqraFejd+GwdTZVADtKmBlOddVK66INQM6lJpQzxTisvPeMcCeTiWb6bYAFfMbdJnIZu2dzFB3i
mHDAUV+mSw8KYKq3x8Y0z/qsQwIa3VakaGYMQRNx503NKrZKWGJktjXFk+TIj4eA5FhaIERo8Tx4
YL9qeI7asNEVRMoStdrEcL9Yx8AT/ciEI1Svi45EMnnrGjHykmRbWFA4dG9bSPd2HkYxWGnLkwUZ
ohXGuZZeDkQakpkh+m/8vyzEoYgpSKQkeTvcZdJcDFa9dLrspSKCUCNLtdcf6EEsIlgzzXgtwfyV
uFjImtzq/oOcE+N1uVIh0TdBtfRopnvxYwYKN+3zZdEzefGRliiNVj2jIFxBRreayKts8WT3LwSI
PVZRStrzbds4Kwcn+gCLR7rafdtgyHD7YdX4WABIcEdJpTvMhb0EnuusIiGQorYeS9Bdo0WUgS0v
RDBSkIeE1cFnBYRL4MIKr7ZjbKtRbmqDgQFjSFsFZ5FO6xtlfl/hokCM1IAHKGuc67aLz67DLh+1
rL8t/pY4PufAhZJrRLx80hpiwZg2564DghzPE9aQxehl37yEkYlnBGtZIwWXnFVQUF6gnDkr0pFM
tNZfjiSfL3uLyI6cGIiCyhQFJAqpJFgGTRkuXZNDRAX6zkFl47W01FZFepTN596OmW4iKgcnLX3v
kIsH/CZyzNFvUW+b3nXuXkXMzQbso5FvkIHZHS0lSJusl5n9FSvNmAyMr9Hq2ea1UV345UMCTqGu
TgURFEPKAKNc4jM564f2oBJ3XSnSdSjZN3NaQNoNN0FcDzthhtFGtxrcg7ojFxr6npQzJkwS8rn6
tZfGc8mCD5pbUAeEhBrBeEngJ5LgfTJRr3ZZfBIuBY1IGSeEABWVuMCkAVu4R7tavNBLaJcZJYPm
Zs9eM6x98lH9MskWrlvexCj9Plir5gXh/fqPs0sYhmNL1st5LftptSyRNAw4RM0j+rg1gX4bXds2
Z8NZsvFW6QN70QIY2obomfJLN3NaVr9//7fdlx+LtcmxCukHI6S5FP357bGISzrTmXl0Y1ShxkPp
hqg2y1Vjlx+8kzD/ZmPgLRRFpeEofGzv1sZRr6uY2MzmOPnAMsfmxh7DhdM7q4K8PaxtR1ENX5tW
3g0DsLluWJszqsR7iKJh2TrUK7lxVzJoaJpyUzU+NHwwimqk8erY3YFQz1Cx0KYJYHhn3NdYo2L2
dLeaA2mqQ14Xp6rBLWvIb1LVB7jxJHdwx431Jch7ECDWsKOGu4+1bmu3EjaOhy1U07SNp7Xk1NdL
HSWixzYduz6BH8M+JWNmAYh6ZPjIQN0ojr4BaRabHyvHi6EcPEXWHq//Z4FBD4rDY1Cz/oMgFbSI
ENB2gqwYKjELQjU9+MLbmsGESRJ4EYO9ZZ3djbpxKiN4UwRVbGBaLRJFc2ZIxRpW2iHMHswm13Ez
2FcWMMV2sO5HAl8HlqdoZuzVwakFN5Fb8OAIIkFPeShnhB+aMWNC4VeHajnZw50dEswWjCuZPbYB
YFbcOw1A4zkBJYSd2WU3CYaNIjlELv1dnRTJWkzNJpX+oTbQQNVosrAqNXn9UjiM+kPSgAaPy+wi
58RcACGEjaqcPD0+wqjhGj0ygiYP/2DDzC3d/f6u/ptd2BGcLUwHH6XJ4OntXW2QO9kUwdDApUY7
6mzT5PH3byA4iL1/bJ25WWm4CkeReH8vs0P1nVdUzdG56M6p3w8k3l56i2oRr7LlRwWNnM0O7xYJ
l+fToqjADmHJd9dTC73zi94FJGDY3BtiWBraKnUI0UES7WpgSHDybbuJlF1QRf3G6c9npHeSXJlg
FSMD+YnenxVQX6MyuSeFjIMWQd9wNtJdCivOrrEMVYW/6aMgXTjQf1U9vAZOv0KXPQIxyLSbciQ1
Jg5XnQr3IShapPGU5W4hj/iWf//p/k2Z+uZy50XrpzWRi8l1NVkTfPYAGuLGUF+y5PL37yHmMvTt
Z2pIym3BostBW+rvDCZtJot+QI94pKu3Rh28mL64ZFfuwVAe3P1HX+F8PP/l7Vydxjnfo0nj/N3i
l0uBNJzC/FhaYOeUczZ1CgY66xGwLklykg8mvI27Vdhf+BpDMHXsywwNXrrIWCbKjFYqY29Kwi4H
rItRvYjFPplAC/ojQ6ngLFOwvGFodNbM+PCXfhXQvwq2lf/B0yX+7rOb733qNukK55dNK4awpqMn
cY+Nxz2v3dfwrET4MnjpKpT7mCCV0EyXunYbCDAt4JqNhowh7ELVcOtKf5EV59Zs24fnkE8h9Ui/
7/PwGsS4zbmuHZ+NnoRlJFhTaCytLEHJmk6Llvam6RXrEZx/3X+rwwu71JdBgWkcLKjEr0Gb7DX2
mV6Vn03AWwgK0qG/xPMK7wONr3UoS+tUWPdlQNRbeozzhkTebiuxbox9s9O9V4/ToQ3lZ3oy4Toh
ZsvDe93ymXxa5253ObaIAQM6lS6RFQy0IgLSRgc3lxvviLdpd2bCiCCPYQfig14GTg2mEi+h3cIO
sa+7tL+03HbF5OC8ac8GHVtTcky9l+82MgTLgwNLTbnoGfBSUHR51lLEzaU7gDALLxX6nxAsSS2u
kDzuJVlJk/c5G4lJYjKR6OIan2MSyociKg5dW1zSR1hFxfXvnxz5a8nC+XEeJ5muaSpbf7cakXPb
4hVP/JMcSOJLtgJoBSlt9YyHAmA0Ned6P97DUFwSp7cKprNwZKngO4CHpTP7ZHPdC3zVha7Rw2l2
dowcDgCrQM8RxOVyJH/FSB4CeszIdKRGgZv6yyoOlmFNQkN/WQU5zthjMKDd1XbdOC1SPbyTKbxR
h6SL6NBFJCtY4V6Z6VmQQzPum2dsNlcF0NUPPoxfzprCodSUWK2EYFQ2z9d+Xqusus+KXOIenYzr
LL3WnaRZytC8y1JuJO9WkDANE6SdvmhYXrO6P8xWgVy79HISLrQzpCxBcxuN2Safrob2zk4ILw2R
1jF4KUtK8QttTFAJbrz4i+88FxNMyTNp0/Kf9sy+LieXNAVmDDk4o+6q8r0FZNUFJJjNkJ+EDYmv
rJHGxBNJHOjJfn/xc//y7aLGUmxJptuzQU+X5ruL5z5QIDiM5FS4d0OmUF/1iAZqbW+bDUvBFMJ4
ReGhqCi8h9HT1y7PaWyRC12/jJH7kmMviHq5D4cJbI1xHphffM4ag03CIZ18A0RRSYRMmj3bTYh4
m1YhkwHSaafqa91fGNa30HzxgZ1wBtQbFAbIxxtuB9RxjUZt1RevFU7uzK0vU0zFUJWegtpdMjM7
UdLj53aYNBBIzTzvowLhl8JaONKiBWBaFPcWSQ1v7wvHdwwRpTq5Vdt+Bqhyel5m6L3dVb0avhkA
qdWlJkm0Qwny+2/l19rk3Vu/2z4dDvJ23U35qduQNbGm0NqlS3mDY22Dofs/3kd5NzzXSrAe6HRx
3x1gUr0ziql38tMEfOOZzK1l+tTsygc6xxCsV4AsP3jkuL1+ve04rCjQtJyZpKvebd1R5caaJmR2
0uIQpKAVX020Zcv+iz1pOf1qfBQRNuOaFjIHaHoB5XiPYcADtKashwDmjMIO2vserZgr0Zzpdbye
KHk5XKxi+1yMCJNChBW50z4HzFkPagRu0UfNySVqmZC2zy131ZDyZoGuMYyqr4tk15UtBXC70FGd
ALJdON9ZJ/YqBbtHQzGO8guNAPRyyNcV0icf+B0OFgMDaUd8U5Q80jnj/O0taOAu4Ypghdz75PCg
b8+uhXluSgC9xLlm/BJ9wumkV08xA2XTdK5FmOzlYDzmcb9rSSToCw+AD92B6kpg8XIb/9gXxUXj
cbId012UKh6bvW5AD46wKTKIwGTtrLQO71aPaCG5zgnLmfwKEaWz6kxKPLNwcS6IM4ZVxH7jjYC/
kkDrgKTr9Ih67zTYHv0xhZ04fOur29Tudyk8nkZ7tXGwwhCBqvDoV+WBwn0ZyK4Cwc4MUh8WEyu9
C5y/H8elQWIujKIE+o2Jc9CRXxkUsIndsXFMfbH0Dcbr+UhI2gDrsWLa55/bHGeywSXSS6HpremJ
eY8DoTBirpqMiBb6IEl0bpZ9eALWeVMnIaLdFoSIs9FSBwu8RnhVt8xcOHRUD9quz3IkBCnnlcS8
IMe7det8UTgz2JSQMgkkHS6RlOxVxWet8ld12x4spL81gah12NHER9iFJXkC/RhH/UdP+C/FpGA0
47g6WBL7b545JzZEC32wOukHa2N/DlYkRmzhxALd/ahw/fVZ461cCwGZyU7HnPntOtZhxS+yaKpY
x7BcbgCVbLUtWK6Pako1v9Cbeny+pp/eaD7T/VT0a7DYNc6qFRImMtBTHoPxq0+4dZTcNtUDMXWL
Bk6ANhD3VV7DxLhMR3/fzaRbzVwSWLxnvo+GPVqWwQ0aCkjmJKiQPhcZFJlWem4S3pURGY2ClCSV
ufIgY5s+e9CBvd3h214OFVhOcjiESyxDQECFfdeS6D463KmkCI7eddnnl1obgayjp1BFKIMVxqvP
c+ve6x/mB6/TnuvKW1cQcKLgMlEHq2tPmS1WYfl16OhUhKxKIGcoh1LmvyB/lmmf0HLh9qpClPuc
/QPOygRNJMV8ZLPJsH8wCFfAC+cUd3U/cw+7PcX3JkFyIWPGIiPePAB/dbWvAd20xXGE5EgaN0Lq
RWV6m06v1xPcrFKeKMyS+AGZaTCpi7wV5FmdrPLZICxJljtkK/dhcYGR+qR51xLpvl3y6M6vnzRI
7Th7kp084OKNBKJqgEycUdYi/9abX4oB/hE4UJ8Oq1N8NTWaSPKiLBX5Q7Ci1RfFHp+rpxFD5ujL
u6ztDn1MKFdQLjAH8SrmwqkzAmU4geUh3MEAdZ8znI3s1qYKNxoNWdP/hhToQAI2jo5pp3J3oYpL
aT9hkWbkDzpb+yxHFCPyGvQHYNvS3lhIdHOAEu6YfrATffRsvNvjW+JswDZyy8otIr8tJr9tsCPS
ZPvBhv5rLeFa8zBYKIMnRLwXcmY4xXHHxvXJvMGmXCzCtb829vWKltg+3kNmWQDP2Kr179/2766O
E/LcqRPC+qVd1zb06mgzV6dk7+/EDqfQGufLh1cnf7k69G06QWEm1ZJCkfaugBjs0as7XXSnEnOe
WV015VNQQkHbDbFHIFQ6eotCzoehVp9NolehRxCmCS/QT/AwtI3K0SY31yjV9q43XUZ2CWoMo/SN
773YFkE2QOmmr34P5tJ9It+Ee5hpsX9fj1/j6raibVXhBw6yatkKuTWdm6E6hX55J8tj0apbt7l2
vMe6/joRBqQX7kdr+S8fM5dvutI2GODDnXnfgR2qiDb/pHdUa8O5f0Mnewn5bzfs9D0A1RVJOHD0
jA3JR0f7g5as8Uv9/u6931WKZapVTu/x3jzkKyb+tyjFL7CuY0g965baxbTVrrwF9PJDu2s2pOR9
uL2IXy9fGqblcISwhWuSCvB22c+HKkAQxwy/TslQcBpQDIqVjdEC1GEP/b4aQ6I+psfaJdubkbFu
k8rhd+e9XpKyqXDzuFsNBU6WkeHGcvn7h+DXYpo+h6kMw5TKNQ28YW//Pl8UhO55Zo8BoViKiXxF
nB92uQu94AZdzc7QGYMI/dio6MpogssYh/vv/4S/+ZY4RTAh1nk24AN978b8tDMmTmB31jD2J2IZ
cXRTA2HrCby9V9oKSj4zvn3b9CeRznay4bMf3IWssa3bkcqcbnC40zmC1BiW5iqdPKiHfIhGcGWA
h/39X/prk8tANqpDqGOQ4FKiv/uwgtE2U1ar4TSlIwGUkgCgc9jgK8cvQdG85CijK808ghBYNAHE
S+OKrMa8ug/URct8rgxa6sSeEFlMOuBK5BlYgqT97JvY3vSNmsTXUQEbmwi8bMf4MNCNGdJ8//ur
EAhf31Yi765i/vlPnzeIIHBN2J1O5Izu8IDQS1hFKzB4/oK4qAVhxphYm21yEW5+PJE/RMSnP+ud
d6rld//53/9vqqds6r1/r55aN0GYF+Hzz2qp+V/8qZaS9ifkxqyPLuh7tgmbb+RPEbNpfHJnLYMt
bUZYFgvIX4IpVFGE2DCHl7quGxKl1V+CKfMTCmYOjnSxSEUzFU/UfyBhNuXbZdSeW/IAGdmeTY4u
BoPNtzdMBNFSb9QQLFRg1O4tFM2y4eDTG7W6CQro2efmENtjBXnPHOCUDSYj/XLtZrnAL4WiJl7p
SeWQ+Z34notuwHC07G7Q4CLRyhiQJfohiR6LloGYfpRx0kEs1CAyXVaFmdBLQI+pHfvOKKOLcHJq
nNFaafifx5YShQIzpd8MhJkQL9qEFRBGA5CDYdQ2plZheQM6x9LQAnm0MyGHFWoYZsl6bo+Sc6bb
mcEt3VGSXw4Gxhmb+CnLiiNm9ugRG7296uw6SOASdFpAmgIgMK0qbkyUurJ+yXTDTUDqFk3r1Fhq
cq9V42UbZm7QHDxsDuMDGfV2vUlVaeJ1r0o4GXaAsmlpmUnntqh8vh+8GV3RAVZVXu00Wcn0hH0o
54XTJkGYs4DPEEUeLcQpt1YTnozmCVamidUp75lp7txAYwpdjobt7KrIMvq19KvB3rS+5cGpa/Cp
dIvEsUH3FUaNTw6xq8YxXnrdmSm6IN2M0mA83DU2QCOmc/pnUkcQTBeiI4mJwzUhxoYaJveIfDUa
sBDVlnNIDatKbroWAvNaRiHjDBI3MV73ddvP8u2+1pERVEIL8jk6VPT9OoRRgL/bMjsaBVoV6SnR
dmFv0Vi1E9iBiUb2jxflunjVjMLsnxri4VSxdJp8yqtlOalAXZsqgGxNf3uWumnN4NGBRcER8L2z
aeCYJrqrh+3ATdfBF0l9D9LdGAj0Ftaoa0udxh4+6KYuaFwo14lfIVyDojYnt/NmKnhzhZXcf7An
JV+Z33f5uWGXwDP5ajoXIAQfxLJ2J16wlUGHv65MUaOZRZAXpHP7Aejh2KEvOCDffiwHPSTpVPNH
4DV1COJgcINUnSVRp+yFhJURbwhRIVc9kKFUnDgiv2qhT4B1DJYqEiNAgcom88nLZndbVSjYgm0+
uEDxQZx0N/qUesju8xzf1jyfJWghj4voVSsagRCZbxzsYCqnZFd4A8gPy4mm6MVpus45taKiDm2q
RqMQbT24zXkY+eGlk5Sl/20sRgaMk1H0ajOOPvODpV8YrYNuQkC8RVwfTuzY1Xessqpd7GsNSr7h
yfT7Po/hlpqwHvUklRgGyFzT7+MuG1957J2OBpQI6eCPlY/SQwUa0ehWRCozuo0xxMSrujAw9IWw
B7cnC5HBC20t10lxR4WVlwHatsL8VjdMUazSvjEw33OPjpd+kNrMtk12OqbndlxMqz4eFZwxM+k5
HhtZEI80M4AZrzWiyXFN5m1VX9R62BXkaJkRrgHWGwdPd2LxD7zZ7y3LpPKfwyS0jIes9hjR49Z2
uytH5QYVS+Z3ghQAkG/AZSzXz5+4rEY9q7avUxJ4kfGBS2uzKlinUg4jqbBgFLgwz1Jfk9i+sPXc
9Oas2kEs/bAgFzaPc0U12CUkMznMZTZR0voBTZyWT9bSyQ9bJLmRhUurc4MYwmvhcKSdxqk7D4LA
EJetFUt1mmBrlLA6Enpa0qiru46haLOZasTqG4IAIS87ejkw2/BDrFQOnoaJ4PpymGnKo+dDaA/h
eExOMt6H+MdRnGfOlKDEHLm7yjor4Zj4iX7bMY+0IGkRSLodXVkVkGxlEx+Lygjn83WMH71xBGt2
NpbuuDVUndpEUbRcsSg7iGVZC9UvrgzcuSOkRn8D5yvRj24zu7GLLsYI2UwVXadqnHzveqoDGLlN
52Iql0M+ktzMSK8/d5XM/fu+MOGKalGQeVsjLbQXljSLUs3tCKSMI7suiRGw+oLkAlXbCaIk7Vs2
+c3wYPlFMRIbYBLF3Iz4bCA82MOwi9rRzrf14AVJuCCqsdGXtWdZGQZuERXlHk7Q1EPwijsiiPTA
bDjdT3OSewN2bITIJVLUQapl59umim7O19iuGqxp7gzXivw2Ljj6xQR4jlZnMj9ygQpAHK8b2423
yJrq6Ear86G0z23pUcLR5Xe8nU4imGUss65o3fw2lW3vPZUOKhWgmLnGU7uwpU8OxFS4KSGwKiMa
OSiEf9erLAMrjrXi2UiIXQdgk/OMLBAAhu6qyWrG6zKt3XYzFCLOrrJYEwAbmioHaJUX/rM+GQho
bbNmLpoTADRsnIHDxPda6f9XjX8ISUH378vG8/DL+KZm/P77fxaNhvWJ2b6Olh25POIqQVX2Z9Ho
Uv4JnWpSZ/TvuIb1P0WjaX5iruDOg01GNnyL/OhfKnv3ExUjEwOLWZ+OsOQ/Khp5nZ/OGLbBKUnS
7uAP4M/grd6dlLKe5NXBy+CDdaySTr6oNXay+My00bmzrrZT+/jTJ/PjZPGz9vfdSdZGbjRLzGAj
28o26Sa961aplIIIx4pa9Mt+zcyY7KM1i84SmBHn/e1HzYV3IoFf3+9dc6Fxc9OqfYXzauVd+ECL
dqCjz4h3qyBPvGTr8Sz//MElvtX9fH9LZlvoFRD/MJ223l2iXmhVQ3dSLYytQk7HwJgcprX+WG+G
ZXxLs38f+Iffv+c7ufOv7/nuMh3VGJGT+PT+ibsRq2SVwB/B1LVsmTsni+QyOtN3/oqtkrSn7pEF
Q3w0D/jf7J3XctxI2qbvZc8xAW9OAZSvoqco6gRBUhS8S3hc/T5Qz+5PFrVd03O8MdHTHdEtJjOR
5jOvWab1P6Xz5VfQFCrFwMf5uwo55Cz/aMmxTZ2kWkGmOa9Ru/45Nj//fp5fl3YZA9UTzhJre16E
QItIlKqAjCfETo5+du393/985Q+TMGCDGoYFeNqyf2OgPmTdydyaGMKgZRE8GuFqWMkrdJs3M3U9
F6FQaw/sDtO8f9be+L10FFUpO3EL0En8ggIKRUDGAGww2Ylduu+3w9rZ52gt/f3sVPkz+PH3QFRF
uIYQel6ul+Xff5ierKO6brfEZ3M1oX++yioziOT7ytEkjcK0VvcFpnrkmoqCbkDe4qBF/dyplWKA
x26l7Uz0KrcgS4auGmARhiQ8gD1Ggycx6hsNEfO8kPF8g7aS1TunSIJh3SRB1XpRpLfRS5PoC+8l
p9aK3dcgD9KAzXOeSw2OKdjZLtX5BWGSR7Xd33ZV3BwEsav10nCFZsdUsnknIxiLr+0IWtvTWlRl
aDbPrg2lsftRdU0Sg9QOGn2QvF6IQqM3o2rNq4Kf4rhX50G7myKII7TQxqkm61LQSwM+rUd5hQiC
cJizNBcBdiOmEDHi36VyXVp1GAG7LnCtQptfs54lVcG6s6wJva5R/QtjLygtq9EPROo57ltZoi/g
79lIQFgFGYCAtSX1dYNMSpcmiJZ2Ov99uu7tNhyxUjPasm188s/EIHKTmwYNT3DWASI606QYKPp3
KRkDIIu5aIf3mSAdvdy2grH8gs/eAGNIjUOk4NsKm1m0UPWkIafUqy4CmaGVqUmUlJqJqOmuFp0l
J+4swtk+tLoiTYoXtEakKLfJpLdzc1Xg6YRNVZ2pYoj9NnC6+T406zaL/DiL8vJ9KAWfAleCVi2v
G6HKvUAJJImnH208OvJ3HSnOHImvoZTg1NqBOvKh80x3qrdQshDngJJVlMZKFXKKNnSONknP0XIi
C5KlqYUNUTNVWXiTpaJgQd3PKYYDIgi6rR4h8H8/6rN4KmGALJysPOrLp2kc0B7IhTrZ3+ekauYV
wOtcx9Z5hGmA3szyW6Kt1bddeO0IajXX8QA/5d2pOrS+FHZjgpel2qLbY8ad9hOG94DpnZHSDwjr
QWiHUusKPKEnAj31MSzqNvEomuvVU6LWUvyk5naOJJFVRTbqJkYkXbfyqNfPTTugGZ9JRYcwHZtP
Nrep03TOVkR5kFylJSYGt9RwM3svxWOtoaKaJeizguGZ4Es4cpXjhYan+UQPu1XJ1o69bOU5zIco
clJvEBlasdNc5QoQ2yG1kYyEto7zAxgvWnacAkLyaC6D6blI0E95VzSw9q+pEqKVFADCtzneaqfc
h6Oe0qeTskxPvpVlMGIi147VGHmaXtAAep6m2XEGT1ZrpacxrbcV/Th1npGjooKC3meDRVRKobW0
EPugNWU1W8XBMuq2kBpTroGklcgB0ygfNomD1RSNbnUcwF3RFMFETB/hexfPjlnKUXrrzHNoDldq
3hdO6JPTOY10GxX9pKrPilSETk5SbwdWO3SrfCoRRAZTH0tl/xNKk5U52DG1emTRQg/VMQnAqSa9
pjuIn9Z5XMjZhdLzEs2dv4GwlQn4qNHwEp53kVoQkGE3RDoQw9kny3poY+UVssOaXOZ1bKqTpVO6
1RDRsq3jbOGS+vc3/Nfny2BQornfkDj9/CEp8hjfDBkQvWEFLh7R16IEItilp386jAnyEnomnDEI
VufTFHKO17EAEBkjLZo/drC6sTW8tJifmzLLY2VpNKMMsPqAetTzt5jqnmYnYtBdHdNhB3yB40Xr
1+5btQ738cY4td+QSKc6tnZuLgLqvnxHhrZpOeLiQbB93kKQkFmZFB4st5QGSAAJ1ikXp3der2V6
tFNtE9jewrw415YPZt3GnwKyUbMKNvhdQ1fagMpagY+6hvl0Ec/8h9AbbgdAuSULYUnPQYKzoY11
YaG+BjPzNqaZmiYHx8N1aCVwj6QUeekD/mGGYN5k2Css5dewBr/MKIgzZrh8wGzdH0ZtZ53K3bgp
HqWjXm3+fleedfF+bxioybbB6aONR4j4Obrp50bqM6FC33JcA4O57/oela17SG0jOmCoLE7rDojR
MfRSH8WD20sotK/RKeN+GH/Z0B+iK2eYIDSPjF9AfApLjDgvhadLQvY5xoaoTBucY0HWpp0D/kHv
iiJoGCEXrnE/+qqXr4o18YrXPY+3ZFF8zHEzbesLxk9/mhkNSFMhZeQ8nh94KCKFZNdsSTW8Ha1n
k+LDhW93NgI9C445vU2+HlA+mrCf125IQmlqcrkjLxwxKbvJ0aleiyfAxEfFM17GE8yq8vXCoGcb
dGmUkIIzJG0bmmnn6UQ6C7UeJZ09QTK6rGW8FzgQ5ztzHWEOfmG0s8v592imxVdDyoYc6DxBkgQK
+KT7qlu8iaPiO0+aH++Xvrr5Rs/gG1oal9Pfz7AGaxmT6hkIeerpZKPnyxoXxlgGw+8Z8sTfz2u8
+G44+R49A7Doe3GluouE2oWpLl/rwz79MuzytT+chF6uxi6tGVb4ytokAZYHD2VBf4FuBFcG+nF/
P+BvOu/fDbis/YcBlZbifdgt+nuZ2/s6NHZf/sXffDTH/e49ul7Wmar7hNTrCoDjOn0g999CZvv7
X+QP3/jTep/l4TlejgVC+6rbhkCnq1OVpW5cXMjjlLM07t/LS8mGS9VR+d/n2eLvCYlyURvUrsWu
29AdWGd3SBJ4lzLG8/LJMpK97BxKThRtvjCJwZRlI+rqoJj9YYV75iq9lXBqQuF0bb4u9YS/X76v
t8AC9SFvpTyk8gSf3QJhmkfEwjQGY+e7Nl2X+e1/8fNp4gLDsRFWPocJmz1lXNxFFybLr1y7moLd
3//88wBwWS/HNikM6xY8Ru7qz1/GqAY8QDWoMvI+QEgOLQCvOij7bIvE3KWx/nC2P4213G4f9nxo
hRLJz0A3zTOBReJLWLsI+l2Fm2Y9e9XVIi/tdodLsdHSsj4/3Iy7KGbwElDnOasaDq1hVnnTLePC
BnzoNubN9AzCacEjeOzBV3qKF5b1j0PaXGXw+UF2mGfHW0ohPNYVYkI93rtuCnBjB5R9hZ0yArGu
9kvzkr1xaX3/cJaXQJrCqMIXpVP/eX0nayzN2sGpFuc1LzxA4X/KkKA6KbfNUfWFR2ZOzATc8r+Y
7IdxjbMijR6Uca5OjBtAQvie3SwqEe78JA7KLeXZ5kHcSv4/DtZ+79yPo57tXEkfMnJYRpU3TXHQ
9/oquq62SnOUQX2la3t1YZbL7jy7sQljlso4YMLl6f+8unWB/D7d8GUX2Rsc3r3aC/xiC09iFe3r
SzfmWWLG7KizA1U2FGBu9pdzKSPVRfcvRL5RrO0N1lor2wchCzjpP5jbl926GP8tYDquMIUKxNnG
qUxVpKJtYLc7j/KI7PqlSOLLySeQB+ehkiEAyYT68nnt0ilq7JxykYtr0W72+2t0eA1KOD+1Hxl4
eLd/qa9jH7FZOVpf+Gznc6PyR9+Au02Hsmh/QWLnXakb8O3pOa6UtV0i7+g3G4hE2/pIbQOJgwYP
s9WlMv7vJfu4WxgWYA0pJ4xa4rXztsE891Ypz6BOl2QJK4pv9jfrCbWVbeLhl01KOG4tz9pMx4X5
+jZ6cLqTu/KnuRWP2f4/4MKebd4lBlcAoy9hOBSa88BRDmQFKk9eASDz9UzZl4h1Xljo8xDq9xCK
sTTeoWtSFv78jekEpoNaMcQSmxY3jYuJlmcfLRD2PT7Sl0rQv1+mzyu8kMf+73jntw6mW7ER1L/H
wwSb85j4NjYYVykhseN4aJ6tzLUMl9zLNsBskNXYXnpZzi9c9jRKT3xeumIkUvrZFSQbajdMPZAA
GUrHWPYbM0sRx7sEmP59PD5PlZCGxNtSKGAQRJ1dPf2sC8QJsUVblFlMTzmkpxo7FHdJhvV1sWcP
beyVNbjKpSfl6+mhqYDaJbUFdCYBUX/+qMJSJJTKQRgscbHmJ+sYu4F0g7qKO/hosGxo8LvdhQfl
D4PCOrAWAU06fdZ50qjSW656OwCuPF/FznvQv1/Yqn8aAAyFQ+TG1/vSvqiLXitEDJAz/tX9MvcK
SEUgXgo596P5vfRVN72+/F59PR+EppamwzwBtfwFGF4rrTPEso315777Ja+0re3PwhMrCoIkGdbN
/HxhlueXLrvz44DW2bNMVXnS4pxZZvRJX8aH9EfwU/2JUEt8XGooOc6MbvaO4E78dGHkC1O1zs5F
Ec32xF/MbNOTOLJrTnCVwLUyrLy177Sf/3RAbndeFgPVZl5oqNWft2k1W0WMYW3hirU42vt0TyvR
ItrqV9Mxvx62iEX/FyNy/2A/CrKY/z8bcXlt6BA0BbHWkomjBYPHOkkqqhT7mo6pfHdhwPPwQ1V1
ut4G1AL06pjq2RNKqV+35YTCZYsSBpkNYmFbwknL17zWk/xLD9jy4z5dOWfDnZWmikR1QrAtuUvu
FnnA9FamLPtVh3YIcDPkGC+c+fNiHyDxz/M7ez7SNiqMchnQulY9yW028xYzTx6P8fHyc3jeNmU0
7jJY2DgdL8CE8yumk+tBUybEbSdAi7EvwlW3mui1F+t6Y+5qroJp/R/RNr4sK5xPlehxgaTblN4+
b9S+lYMh0QA2Ce3XVH+P63/8CjMxSiiwq9mXoJLOjl5VUewPBdoi9cq8XXYJSnE7NC85eckq9C/G
qcs++LxPPo+3bNsPOZ2ctnKc4NDFrWZ7qCKtF+ZsskZvgy7PevKjOyyYfWK7w6XU+0uqv3zDj1M9
e5usatTx+ethcAEhmP3CB6XmUDXBEdw1D9LNpcfw65H4PN7yqnyYqoKoqWYOjJei+DdTJe5Ra0DO
0KvCW6kQF1oWX7LW39NzKLjL6F7wHJ5Nz9bkoktThoMRTBWs8TDZjFfwtVz9TVlVmxlfwJsLl8yy
/c6+pkoYQxaw9BK+VNxjqQgKGdcaFx2tAGLIxlrDwvWj1n2LO2/2/rprLoVRfzj7C1FDh8y0fM8v
XSAVveBy6ql20fM8tjty1r25wxjZ04+XmVN/2DekUxSkAS9Q/KYb9Pk7mmMIyl1aso61afnWet5K
PMP2NSE4ihXby2ydLw/xUlf5MODZXarHRtMPBdKbuXINehensCs92yOZ7V34fF936OeBzu5QpZQ0
4OAMBMbzCn9Uvh7nX6zadCt+Fa65xmPUE0jSXwrG//AFl+RxyfGAsTLZs82aGgRtqcaaIj0JBiVd
AeZZKpjShjBjdJ2HCzM9T4+XwT6Od3YWJ3RutMBgvCXZaK6UrTgAj1hLe3krHS+M9fVQfB7r7M7G
NCij+b7sl7fwTvcqFrXf9i4mjEhRA7CR3ezUTJcCjD+PulQAYCxDyTi7yGsr16RqRP+bAnH6Quc3
8mhPezgTdR4qF51PcnNITtallf3TZlWt/xn37ELvJPp81cy4aNTZtwD+qUmXGyxtqm161DYT486P
i73QhVVedsjnq4f6HN0EgwgZlva5BGQ0JZ2Vd9T4k52VeQvqLfKr7bh30Ltcuhv/uJ6z7J8PAzpn
4TEyBIDT4akR94ObWr5rfwjWqfBnOprx+lLF/4/Xzsfxzj6oQDtPryzGw8fEA9ZhbJ27mIsHanzg
tota3c8LS/qH64DlBClpmvB85POGbTeHlpMENsq+62Aj2h2Z4xY9NsdrMUOE4nYTuZG2SRGbuMi9
Xc7f2df8NPT5LjLVyoAGmxKtzuvomW7xaUjc3lN4QpK9eSg26t2F2X49MDZEQ/JkOlXUyp2z9dWs
ujLaZAKRsUEOakvJ3KNFvWpdeY1Z4Drb+Jfy1C/Fc/oLn4Y8m+WcG9ocz4A0DHo4Swki3ldba7Pk
xReLu1/Px+exzm7YcunUZj3Tm9+wYqS4Il0twqzBG513L7w8t+V3//wFGY9isqFSv/4qcZhiWylF
FYj2haWNXRr1R/Vt8EMP3byni+/HH2f3YbTlVvoQW5VUIFHcYDSQOp54MLYRxSNgvn79IGgPXxrv
a9S6TA4YM8EVJfMvz1Wvjs28GGPrBkq+TRnM0ibRzPQoJS2+57YdPMVhpa2GPIPzcmGj/nFlKYgi
LkcuB8XubK5GUs6zBDW7WY1IdLgdgE3d7VeC8ujm8pf847n4MNzZJg0kq7f1gOEysZXHbW69TsWF
MtESV5zvFY3ulwoz8A9t6RBrQHKA9q+9opG3DWusxNcXG0jLlfxlHM42iCe6G+p5GTlXAxE2RpO6
xdFx9eU2OyzsevX/tKr+PzXgfykLxPb/TQ3YwCF8f/nIJ/39B/7iBkjWv2DtUPSgNcEt+5ekwl/k
AEkx/gXcgsOkAtdhC/7bE0dR/8XbYy4NUgdkjbEQwf/NDLD+tejuww1ADQtRIlAN/4RO+vnBsUmQ
wCGbAPWXn7Yow34+VFpaaKj1FicjILd2DlJmeR/W4eavXfaRCPA5Lvo6wNn9Gxq13khWeQLTuFaA
/6HpYxbStla69d8PBFLs83n6OtYy2Q+34ZzqUZzK5kp3tNpzegTli9DQoeyF8SlC6jxcK7jdr+nd
N/e2LZko9CTxLm8r7TFuEtTiC66VBuabS3+s8wsbo8PJHKZrDAoCXzdK45CajcBpRZUx8k165zGq
knGrI8yxgvkzY+ctMIEVxWJAnmXeBItzo8Q57qRlpZ76lpdhNYU0bLTUkP0Rhi02BEZ2pQR5CRsy
1wOvkoW01e3KQGoRHO02M+bo2CWLwkRtgn6eKhPx/Em23aZJq2+qKYHt0FMEpDojs08Z712wy5up
/NmnlfFLToq+9+sQGu4aVqA2e6LutO2MbXjkBWzAY5Zn/b6NjMmVMRv4pne59myNCzGrU9JrS4mq
lyCyyxExfnnEdMCOjGGVJGa/uHAFq0wOApyI82QlDHPM8PTpwzskAefOm+YM5DbSjdGhBl+8FVmG
C7E09VdizI2Vo88SsoxNlr1pjZSdCqxtK7S3R+MKtGkNgtWWvLkLzCN4c+ulGzlEbhRL4FCnkmhl
TuYr1YpRI0kLaV0iuQtZUBbfFSCurobjyV6ZinmP71KIGZ4FEaIMpxDdMGxs9nUwaAe7LJNv0WiA
FsOIU95F2mS+j02hbOYY4dpKNutVq8ajK3WK8aIIqbkbrK5DJDOX2jW+KuIlglj3jOlYcSXjsnSn
1jIakjnWvGqYVcKdiyL5EYWOc5xaxTkabVe/gmxP+V2iHLsch+odgiNadqwUaTxwSpoHe9ANP8Mr
0QOITY6tpUDUZcl+SqLaOJnaLB+x94G9NiBYmEm145kKhrYIF7+NeiZdT6WKPTZdHvTWbdwJMEM4
ZSGmcjUk5C0mN8OPtG70vawlAdroKh8KWWPc+arOD7Fg8PNeN1dVi9jiYBrDT6jfYh3TYbmCUKGt
sbd5zw0lfgggB6/SvuuvI02EG8tGS6OVw3wFce55kKY9rWZsw4th3QsTPE4bpT/7AtZrW/b5WhPY
Qi/sY78MmuDQBtGA1mxq7ttSj9ATCyc2x9hbSgM1tEve7SZGkRZH6shN2x6ZR6unKl7F0kGkw/it
CoZx14/VYrBjqDByuqZFYDkV61oPi3uyQiPF4LXswBQEmn3Ucamt3FIdJhLgNrFgKGn9tFMjJDzz
LjB+SZ3W3RZ92O4LFaGiyBxGXABHcT0pJXaSwQRFZA61K2hf8U4q8EvvMl2+bnKRvcR9ywU01L3t
JnmG8L2QMZxXEHcXbMxcXHf64AReJ3J7HaLGVLpprWg7IxlyKoI2En5pZAWlq+IcO7iyWuS7oJmn
q7aJotvKnOFmdoOSrwcM0z0pR87SB/vsJCsYHCYKS0bAJQST3i2cvF5ZTVm+N40Nd6LQlUTaFEGK
EGGeKTdVjoIkdsqjLq8kabQPSlwBJzfB/a6aJmmeOkDGe5SHpvtEQVBQdBIKILOCVzgroE++E0jN
9yme0k0Ko/bE3dE8jlPWIr3ezt/VVJn8FPXlfdHHaHaWM6pvCDQi6Ixq8l7DkGilCae6boyQ+lGE
lfcISOkGKmaysUt85EWgajgt1s7BTIX21PNoupBQJx8dgWwtD+jFwbxU1wgH9NemDh1XgTXtWjly
dmU+JRttto3XHqFh34qhZkgmvkRTXAa3uuSITcGxcOGrTNdK0tYPaaW3h9oqpeNvC7GwSeDsL3cn
Mn9RtOuTVj1FWh5tAbRTO20McaurQos5MfaM/L3cn6BkOL61eO3iUjC8Sg5G3YYeObd4QQWxa0S1
fsdWNB/bcEaqpBpyvL9G8xT1koZ998RlBbM/NDNflqPgWNdw/BEqwyPYcrRD2BtTy5z6/m5SZhVc
GzJFRTDqeyOyunWDAxhaNopGKtVV08solQV9KxvVvQz+NLpeRmZY3swBPMiq3L4WzuCsjD4Jv8My
R/QySKX0Nu5QRpGluDz0M/wrtAphWNTpoiUGmv5YJniJ4ixTrOIBfQC3smbk6SLhYGust5Y0e5I0
YC3HSvd3jiHhiq0EGGQh7KeGu7G0wx9VDZ0dA8ucFlvUOdOzhITntaCZuul7ydqgosE51RQMe9Aa
k8dj1ibSPoYKsY/sFkPRXJ6HU6vJGKmZWK9RhjRq85dazpzpIkz712So5pWVKeUL7JnohxYk4q0f
zPaHWnN94koGnEopNPkIyUbssIWwDnmm9dehY7UHs3MsyVVlUbzMqaK0blSbLYlxEk7HLKrsV01U
SJz2Ya/CF1eC6ZEordwG0Mnv8forfFB22r7pK+WmwRFC96xgUu5baVZ3eSeaY1tHyUFPx6DxhhTN
VrW3EKHN9F7xIujBXOxRCWXFEXdTbuNQLYXjY5hYGBcgkt3sQ1QrcKF3zPwtyTVjZ8DRXzw16/Yu
sG3sY8IyLG5Fpdc3Cf3gx9JJnMVWR032CnSNxjOsZjzoZhU/A1VN0PnX5XRj6XwzNYuwUu6jAn3v
asBlSE1qMHozqEBCnvcxG6d7RcqtqzrPHADm8xAc5rDrXhMpSY+4pdfXwGR0iES1spV5zv026YTf
mAM/BgtupNFMc427DrBfu+6v7Aj9NquiRM/92vo6MgQufG1kLzF12Awtjqh5kirWEZdFFNv6xrSw
h9camumxqd1VE0WN1Tx1qOv3EqJFbsktlXpqqs+HaVS626kuh8lNMqW4SlC238GAQZaAHtMpkiae
q67pV2ltw4Ots1o/cMvy34hUPsmT6qybTJ1WNSVqr4h4o6LCHHaQS6TMS4UV7us+RpYSUQmKmpm5
iOzKnlbF4lkN48kv+6aAKl/Qapzkcq80Evx5yFbPPQoptxnP+CYfwtQNg1zbFNgIHuzJqUKI7DN/
uFModRstVkdZCQEjkQtjU4dy+Q0Kv7afK6XtN2phSNEqqztUmkU7NxypYdC/2Qr/VDtBi5vVGM04
aeiVs8d3On+xGtveafjjbdo+t++TpLb2LRTCBPPHAfELZ7C2RaPUt61k4wiX4Z2E0XVdQgYT5iY2
pOQNYQVwP4UubdPOiViOECW6vsNQo2knLzGQ33fyud3Ry+NKl0MHW3eukiTple8ZFAlPzEiIB7Ph
TJ4U4nXptl01XhEFzifHjMJTEViqZ6p4YctxCmwLpOV+kIm6B9NJnyKlz5AMG2Qvs8v5Wu1mbs0O
SSygA7Fv6n19Ozh4V/W1VOytXLcPGB72j1pdq2usHhHPDyz5XrYn/ZRVdf+9lwLheHWpzFeoPaqr
kWOyEbbReT3gr+8YJkUnfQoR0tCcWnp1cozYjYA4E2UHQnd3dhACSYXdHYWtGRvV6RJYj7aNZKA0
TfkKI+thPStT+KS2QU9eIGzLL2ctmxFzkeYHTcL/IjUWZ6Qe98kfoirMwI2lBE3XBf71riYhPipN
UazNUKS+UQjpOSBAWQupkx5GKerv5mJASF+rGmlTp6HttxCjbuS5LAi77emoi6b2dHPAlsYqDeT3
F70K+CFm6orUsm9RDUDksDDmU5RW5RXCF2Hno4s53Ghlre0D1J8hCEa4HDttt2uR2j6Euhy/GGVc
+8CTofUhg2ee+jjsYx+i2vRzzsY4hsfVVum6gUK4w1kIDVsrrE7S0EBOE33oJb3AYSJ3FG56pz/K
8KhuBjtOwNMppXjRgOz7ITZgbgZl4Ja+uu5nQRlt5kpCuTWVDT9BGoaMgeqwNyB/7OKLiSdbU9Po
75Jmawopfu8q4DBQ0rp1b/Y1qjCiC99quU4q324inN3LEMlcgcfhqrFmG+qDleDLPXTqdaSOt06W
JJkvoiZem6gx7CXElIDUK7OX9/WbTFKBbeK1YejCR9/E3ER6E6wiO2ofYf7J+1mW61/sXrnbou8u
EBgClKT5otFKarpI4dwj8dMcgi6xUeAVDQmeXCUTL45DOFurxipwKhktUTWan5XJxuOxcrrsYHRG
TMcoDa3HQo2Hn0Wic5EXStl/l+NCwlqVaPQaoEvfkFG17TpzMEpGyMXCMW2yi59W16TOFiovTUo7
bdpHM8BVzo7H8aHjabqpzIj2aRSYTxJiIvxaLP9mCvJ4NWuBtdYUodFukAblkEcz5kON6bwIa8Zd
mmbXprZG682RbLXyoH8ur35Y3YJjTq4KsoBTjnVO7iV2Fx6F2SMmI5n9VRYaJvZzTuOHdle/A0PK
ruZFKbWr0l/5VE+eA7lvZc4VuPShL+6kIo42aYE1tCnjcC9NKAkjvV8jMjK17ZNoMmVnOPPoNYoB
ZseZX3Knqj2jC1NfT2P5uYrxZoJQMfmtrF+NsfaMZkZCcGHFGu+viId3w0TWUzErrJhQwyq6vaIk
AQaZAcQc3neiQHnqtStcrozvECuTFk7Q3L215Ia3amZpB/iy+a6J5SnkNSlNH6Ga+fuQBeKY6335
1osuPqXwcdYlDhFHZ+pl1Fg12NlplZnf1EF2TikZNdGkXB2cws5P1XK9ID9qGIBaLCm/buog2dGb
ajHyLWqEx4dFhViIbrxvHKlUffg209sAcdW3et25QaGrj9xsMhLJww/X2eqW6JvT3KSDIAsISP9b
pC3buoGs3UyJs9OkROY82s5dWcuSDwSs8gZJBPsmlUo+aR2/SegvfBNjjLYLbt4JlG9+xAhJd6Ma
bbXiA80r1EuR1iviHMnVXN/1Tl3j9DcYz5ZaGleEgzgkClEN6Gx2fYkNT9b1FLZrkx0SWdZW8Na+
YlVTo83VVNMrvFDuYX0maHKrodVVzK+q7G6sZ1vCcH5I26e8NMZ0IweRg4zVUOGXk4xzH/qDXin2
dpTiCsdEERXKTZaX8XtRkCsLPKrsFwvrDDe09V9hlpHfjeFJ6vVs3WlJ5IJCbim/6MleZNYbHOpk
E1hsRsUIE9+o45fBxE3dKN5BOW5naf4xlionSlu1bX0dzsMvXMueBTm7ZLQbSPdHYpOHhCpZ20mu
sEdS0ilA90UN74ZA2YhO9mkgb4yC8Koz8icxkIthUjFspxwvL1w2/TLFHAMdJryk+vmnbvYzfhBz
5HdNRgKnWC/GGAnfMvuTiekVHkgPWR4mp6ATFY7NlkOWOWJ2QZpzBG3nkKbimDyBxNcHUCpxgPm6
Rsp5KAynYofJ75mW4CtcZU9KF1aujijSCryyQDIMj7J5NkeXmOFHITHruVPx+7LnX7FOdqP3hS/S
Eafked4FDqrBJDB+FBp4jMjXgCYfrRFvhdDxVB01YaXYd2O9hfm9Mapxl2libbX1Kuq4kE3nLiQC
DVLqOR2ewnE3Iheuj1ddOx4rRHogUWftUTJH52qsoGp0LTUN0puHFgXIdT7UP3pgzq99FQ1eWVUY
UY/lFXc/L3DTi3vEhlKv60z7ZZL0aGfZKCNxBotTI1EvVakPupMwiDfR/qa4hBxCG40FpRNLw6Yy
S720tx+VxWCAR1M9WOFgbhyKaZ4SZLxydVJjcKMkrmkt0uEIHq0MOdN9dOPrQ0wus64HR1pBML1P
ex7MNq4IBdBD2KIyNT+MRnSa8n4xIUgaQndsd0dtjvaQ82E+2qLcO3hIXfF1f6lZKvZEU8O6jeVi
0wWa4/VQgdbUC4DGONUDPo6vHQn5puBJ9TREwNzCEvdNJ72WUd3vZL1GLrMGj5inmKfmef5AFWt0
C41wpatrwLy2+lNJ5CeF0M2NQ13F/dya3NqW52Vz5TtuVc2Xlc70TD1D2FlO3loLRHsja9+1uHm2
c+dHOeUHScBdFXJt00s3QWHEMQ7SUVKhmC9/RwWKzE1EQLLV6Z6Qv8Y4fDZ8qgXGaUps2BuRLW3J
zU2PEpuz1qL6ysni70QSWEyptYFeLx6nyOOmGzstixWyBA5Fiq7bVk4JrSUboZ+EGlL2FZlLFD4r
dX2jKa3ml8UgI9zmCHI1Kd2YkpSthdHbm8ycxDdVkbsDURPOrrllHsawTLbJKN2Q0eEe3uUtNovm
j9TU2Wq62Z2kKIItO+QlyvcjHq31/Jyq7aqvrZOC6U5MvLmOavUxKOrBlYpM9koslpHAvrGagEqO
czcZGgYVZn8bzBY6hcFj1LXbqCDXKjQ6t3kbulo7PfYtAh559F1PxC52xp9jVyExliOkIOvUuyfa
h3GS/BpKHs4OX0T+7Dz0L/agIX9l6tdjicdJ271pRbnqU2nTqFvCSvy8sSmwWsFl0h3zvt3Mcvlg
lu1JBGO/kbLwrmi52kN5o1kogzfK1kjSb1kirYsoWU9SBbqmmtcAit2yolalE4tVcX4npnirKuMp
ad/DOLjKq9GzdJEg2S2uM3QPw8XKEN3KXtfBsdjsSDkBV2lbxdM0EQfHJXprtuNn1f/m7Dx261ay
NfxEBIqZnG6SOytnTQjLspljMT/9/egetCUbFvr24ACNPi1uksWqtf71hzc7FpTVarTrY+PUNmvm
Towp3QyuaXdPYb0o2L3BtC8ScusRO6m3Vt8dJ2LU9HymgSxiXOGSJMDc5NQl/XFpzINBYzrY5AG0
1fBomJJqsHCHHbZxa0YsQSRxWuIajUdZre5L532J7ZO6EN7Q00F7oldeqSMvYK/kwZLagu2oe4wW
NwIlQmi0hF20C9v5MSyjpzBU7qOU0iWiO8Sbs4dzoLHZ9q36M5OcJrN5WfX1VsmIEiDkMWg0vB5m
N3DY5hpFV4LSqd9Vko1V3XkQWf9DbZbXul5DTgrl0skWHnJ/N3XuRqu685LEL5WJFZ/R6FtFT3aT
i/hLtgIEwkFvoqV+ZYx+Tge9FKncmEql+L02PLlj5GwwkbhwcQHulQmMX/U1Pf+WA2dKAAdHyagk
+uZq7Vu6zPmGdefWTuxsYw3hBqzg29xg1+l0z1LXdqqlPKgdL3eIkCklDjW2Wtk5f6B7YG2tKRC1
2FQTRjY4hnhqTTnXgtYP3eiVEwYwnfUYKg2Rx6FxLQ3+DxhzW9tK1y/NrrzuDc56EchBf4GM7OlW
fqfJdQxE+pcTYYOjbvBV87SY/WQIxsg+9hnA87ElUVMLoyujytYNIP0xTKFBwE58bVbzVaiF0Jl5
LDvDTngi1iUB6Sdz1ElsNnax6h67daQhatwmm0tTK08kdB1r+PJqOqynyF05mr5mT75DtE4BsBAn
ggZNpmd1se8nLb4YF+zIaaWhwx+sWnsxWxzxUU0oNXnN2HXO2xjLY4fCoQ0TLEzch0yAbtiFP0UJ
Ig/yqVAdaEBD/bu1XI7RTZL/NEbpzWG9K1IbcIYWgn+9bTNPJwvioR7JQWYm6OAxEfu2knq4PoI1
qEMNTCO2Ipu8qKiuss4596rlkSe0SWnqSQG9lla+d+fQJ9CtnAgQVBkoGXdNuBC3cD+FyB/kczKT
qS12tt1eODVjFXpS9oGsvVSt6TAaGNKQldXW/XZesAS3L8uxuq+qccsuQwK34qkT8LL2MJmFPzr5
PZgR/ZnEVd2+C1FNZZxtFPNeqms3BKB/n/NwIxh7tfNuTpExKh2mQNptqk2Pk+vuezX2gOEZuHSX
XWl5OgYpEUfL0pA1CnzBVjlvQmXweiX5LrWEkHtShjOHKvGUhmTDsl9GRhO0QttU/eRPxLMs8XVC
NJVh24Gbsbyd+UrBgZOj+EasC9NRn5vIPVSyPTWleMQTflukqScka8KBddBTodFTzoE+3up6e2dl
cRDHuQeufOPgi+mmlZc24owzUEjraATEA/Ub/F5OzIm8KZNHGfX8GbmdKc439FMHMnQqML3St8e7
RKFwsUH1NmXCVZeauUDWPi2F60s3pE9pnsgye50i86mLRt/MspOiDVfEPR/jAjdHiFmnyeZlTMJz
kGsmyR1pLW2x76bEw7jWy+Jroe3F+K3HLzcyXnpJxfWUA4SQTLWZ+ts0uogKRPIMIBqk1EbLplBX
3zKeYdQpB61rLvuovR6JmFKTQ4NPUFO590pivpmx+9TRWBPfXu3MNJYM2+RDNKp3ve5czlP8MGvM
Nmg+1KZPvIGcwZAMJK3KzmGn3hPS8F0nz4oCO6in9MnmiCnW4LZElYS+1TdaNHocu36nWzfRwkZh
4sMwEd80hxedply1y8+hH09x29ykUbObFlKBsWf1HOsU6jM4l1Oc8xC/KKcobwaT2Kpy8USqAqiw
Qxfq5eK4h7VSaGbGCDg+scNTSprJI0ae3C1Dv059Fw3NjVu2gWxwBwU15yYZgOaksqskw/GCZ3vE
NT/B7rId18OHYqYvTzaOVsuckYCtbUdhP2E09TaqzUUtCxK72vZuEWzFyPc90+njgJQPMEBmI3LC
VpcgXXfUtxDR/KgQ20Yuh7aa7wu18zrryV0OCzYpNV5KWU2mh/VulrWvO5DlbQKR6shb+O+TSXdX
ANsl/ZMGDzIheXuoL0kH8XT5Dq83WLLoqYkzfJQwduFfdFr+kTOlmpMHmBR+H752ZXyfddN2ckpS
6FMCUyxPq/I3pQvp18Nt1ITMdVhJ6cjAwOnmoFDCl6TGpMidT8YCnXcedv0kCDpMt9gU76RwH4XW
+4s+bVV5zUe3zwyFhj1kyGvdotoIpiU9l1ES9JawrsVEkLuux9e5lVxVC+keaSe/6yN+uKZkPp1g
pcieJx2fov2eDiYQcXKdCqS8oqre5qgGSYwosZhQkJ5oKldxF753tno/Kr1fsL3T+2Is7ViPqQnc
OXK5OElv1EI9mVIjNBaggZj7kJl2L/LHIta/60Pu9RreS0Skuop5rIryQu3Hu0hqgbCG72HV3EQC
jnZNWTFO5r3Txu8MF22fn43bGI744IFY2VrWt34mlMxKnUtcrNWdoRA5gUmquk0n9QHZroLla2K9
kBYCr8EyCzII0yTgRSUHiMT0650yuN+bhqiEVLMusdjZLUZCtny+WHch5TjlmkHTurzJEDPbDDBt
g3lpsEytS7qseA6d9FKticIqyojajc8+X6rvTd1x1+Qu1WEAw9VH80YfwPJQkxDZ2VS8Dq57Gzva
oxi7h3iRHipZqpz21rFDP5XOLfZaDLqMwvJaN3pLUuNpsFzPdCfMu7vnsPw+mOhj3OwqAv5piuHU
DdPOUS2ij4fhaRKPrsXOoyvHKVl+SoftJ1z2Zt+clFo/hZxBs4rdtIwoBGkgqM27ugRV6nUPlBEj
OAUHXElXTfzzUxG7fjqEXleLwyQA55XYZL4iEQhgPC57XhQRXaB9mIVPxyXVLsEFXQsbulDxdVLB
sTfDC28L4EqLq+BVfufKmvYG0Wjaod0G7p9cgBJCqlxjLzi+BdHobhUdO9yZpV7sWlWAmhsnjYVq
hwrLRXcIvbgyyQF1pbxMnMxvq8kvFNIV8ZDtEfjE7bF0iMlg/GCMNZjNfdmhaIyss5jeqqknu51P
WsuIsiaRiKKonL8X03MGcu/Cj40ZLInvA2MiDb+93jIPJTyLFqcXvOkLnbIWFMyf7B8y7L7n6UNp
nOuUPdjG5FfJGEVe29b7KL5p9bVmKKR4uiyJh6bDb2uNwCInvTnW0amwQRLH2bNcTL2HbQf21IiT
pFNLUWDF0fBoNdEmHICfp2kHAwZ4/C2PnyqekiHO3ZjshaHtXFxRc0R+avVmkPxE9T1AgRFU2+ME
H0i/q/NAIZcpddWrYWJSNtc8yG1bn4eq243mhMX3Q0Gwc4spQx75lUlJSNQ6c/UWn7UCM76YmGhH
29iN5g+SudowdhsgFq+ya9/sBTyll8WEUWE8GHWzt9gz2sT2XBbXAtunFPimugWp81jXAD/FVOA2
JBWm8TzuVyu6jdWLwjybeJ6iI/QyBrRzq3l5rtwY+kJncdtF6In7HWYfUAtajZNDBmV3M1JIUwiQ
cWRfCc4rMRQe9jabtMWkHm6CFVp74dDW1odZmHCfORWsbalhU16+rvPesaHUKO8x7fcZAIyUi0V4
FtHeSY/2ci/zB7H4oXFhF3Jvi0stJ/WJGsXly449gpnYSAPb4Dw7oQYa3C15lVV+Ktp5o8wFC+uq
a647B1zfN4wrLQnYpwSNBX5eUJR4+cX3Vrk0s6NbJ5eJRRT0gtm4qH21d/x0Kv2yfQiXB1N/IsJY
hG+xjHGknuCxkOlOWHFJtIuarv3ssxt/o470O3LsW+thCaHSNxdxE/u5jClizFOtXCiTTinww7Y7
r42EVzCY6WzI2vXFEP40DXgGY0bkJKFtZbIRZkyw5kUIjDERlDskNzhY+nQzG8dILwimOkqH42Xd
RJZr7DAZ9Fw1xjvQHmyq2ivCK7d/07F31vUiCEfX7zOxUcgbdHnCtl7uE9IIiFnZGOo3Tut9Najb
xuk3Rj8EVQS/oJkvNey7vUxrjhMh4kQzUOrhKyXuXVC2ydCPHRPCWHkl0AUH2ezajEiOCO/nnq0J
o3NNf09iEVjyWcqLYXyZ8Rt3x/xQhkeYWtgR5PIpMsxtia6qIo2moQMmfsOvB8FHmgWJvhyh5Xhq
oqyFzwZKExMEESxJts2Sbh+uSWGWc2O2vF7TDgAXgHZv4IJ4kqms0f5sFkn8jrMGsu0ZEfhLOZ0W
hWTBmhJdwVx0SILYNugB45Mx67etgMsDCxAzbb9XSNebGsDqkNzD6pKmxneU+NCN8mDZ9eto3GYO
p1Xx3Y2QUMF4snNWTaZ0N4prvVXKdJXp+UFqDeN+gbd5UmxTe3jMSWcCQnzM43CNDZOg/uplWbLw
6ojIxMQs91YsmacVHlCk18Dn3MqEOQFjbtCDzJ8N81almCnN9py1hLtlJnSZ1NgJKjLSSL1S076R
bk/HCNF6ps9mnlU07LXLEkCYq506JMk+v+rU7mo2+EutKeeNSeht3RtHDBovGocWGM32dzut73Ug
+tqODiBVEBJFvV+oIdhmNkthwD9eFs/K0zNKpYtRJBddFN24dQ4rLjWmIJHFM+yvh2EuVG8y36Z0
NTc399pSefMw7hXazz4sAixft8baOahgcuRkbkq88EObWYNilj/dDIcvPN6jXrnNQVgGNS6uLbWe
NnFJm2i3Judi5D4LTgpCedvuuh8azog+/lkqZXVRT0wt1Sg8jEvxqNBZeqPjXKZjSx00h/g8j4vq
KRPmFG0T3dtFs6vzuGN3ACOBEh2EhNzu0rx9LPrksi1AFqRL8zwUKpIyhwJLh1cCHGp7MBpv0rC4
A79ugikpnotCB0rqwTgcZpCLod6MKnajMVTITRrlgTazJ6SSubhpGc22Ncr8KGn5NnPfHKFu9oHu
VtcigvWnGPPOtcN3RRAxXaq95mlkQOyxSoi2qcX6iUlAOUQgl0w/CvteddP8kI3yzeyX0IPf/TNp
iYDCM5cs19F8mjL1Np3Dy7yNr+O5f0mFXJEs13dau/FD2aBh0brb2uWTbOBevCFOHm7L4uRGzZEe
4V2dOTAL5jT71BgEG+ecq54dVY/YrjbHxDIh9jOnLdm0KjVgovpiDeneBKPrLJg9GfzGcieBnV9S
o04eGlJ0wWe13j3rpc6sSTj1RdF0FKIWu/6tC7flcgg5oywniw+NDkfAAMKrJfGxDRD0nFY7PWtf
0kbpcZUtrwsNUsU46pyx5usUy1umO6fVPDfAI/YgVVANCdtuqpZ641jjlpnpfV5NAKg0eWFPjLxT
3/eFOfidiQtvqZ2UrNmbeXQs62gMhsE4VRrPPSUGes4vInM864W2dUO8enPhdzngvcwAaat15K56
fTW+dpFksxz7PRoQXx3i2isL541e7zrqhzcE1Ncd86ahwK4vqY8q7LW+kjB8+kJuEnvaU30FYzzd
2waDI1OHZKvvJvTUfdsfUM0xfWnLY11053oABYQVuRHZbG6ELPxyBlJM81cMPgJpqJ4sMmI9aETG
1F5JX6/MyY853ZM9l1h4aFHQSSS+vNTGaH7adX8Js+DassNLECvGKLpyUAb9Kp6NgOnl98YQ+9II
36RDriVpinam70uzvI1m94B551VfQkss6WTUJQUp1o+TY3nYoeq0xlVQ9c6lEZMKbqTbFDhLTC+4
2+4tGAyzE1+KZJ0Bat9khYltv5xiWWxQIj/iA+X/coGVPxSXtAcGRKUkt7bVbguyK+wWk46sea+7
8orignQne2/lzYU+iS2ffqCX6c82nq7GSH+dS/s0aOZVrMgXtRDqrpuFHyaGcq0nTrOxU40TzD43
Y0wYp+ifq6G608rm0ET6t8jtho2iEq+ZWWN9Ag1z7E1Iygg2M7OcHYaGRkXGx2jawktmXHA3MKTj
kHOytA5iUe0tpMt+azh9Wp11s2RSEfUwvHZh3rs/oeKouMgwlcKykgy+ayMmYHAjalvZRdnqJMw5
QLUMml3t4XMvzP7DDkLCrFkVD8pMZdAa7nyAs6E+tFmEszNUDWc3VyMPLB/yhzyEqSrKlhxRR6Nt
6tpeu6AAdM5u3lgw2JgHB8NcuwlnbZnAlVNnlYxR5j8hDA2GSHXmnglIxK4g1SOUxVWpRtdN5hJs
WeYy0ByCxnVHdleCySPJQmkR/6Clzi7pWsqfjdZMxGMsunpFxWRzbnbI2AWGmZuxi5RDVFe2Z5S1
5s8diU6FzqjB1iUTs7JPT06c6W+LU8xHzHzt55UvrNKtJdNlZ5lKvqlTZ7iIOl4jfDzUuu3I+L1k
snUHzD0fhKDGsXqdSqAvCn/IKFslcRkKcRsGtsR5J57cpGzPCtwn3+hK/RglCyNupx0sP4NGeDQn
5r4zXmDrQVDc6YMx7cYxEjRAml4Nm4gQlgDWIFmApTO9WfC6r+3FToh/zuraExAAv1UNJWxSRRkV
XAwxi1zJHNhwkCGDkFYDk7fjRr/Ie13elqM2AQZa4XshpuW6FKm1emRXpbEjCkUNN2alDJq+T4eC
UktBGnhbL+1wn6SafmqrsiWry51hgLojFl72MJwzqEhBJrX8VuiHcqYrCZmemXGaPqjEsm9zY5mP
+dQD4ePCsR3bAXi0MtfAPsONbkSrtaeyK+ddIVyxZaQ1Nv5oDe47IQ/V0Wpg6ikljvmowDDtxO14
Oxdi5Otlu4R1QABWXzY/jFCbTzXKgX041y0Yvp0717pOvdDmnUHkmCGnCyuxTahxEWEzziJvQ70q
73PeoT8WGGpnMPlPHaDauSpXfottR/vC6ZKdpYY0xhFkr3hQl7tYTU3fgHV3rOpu3opG6gQnDULZ
zaPeU+yNxndn7GGFESZ1VY2yeDL4FFDJm0SMNXL0277SbrqmcSgoCvvUluqwzcZIkuagj7Hhmbk9
Jt5UpyYsV8eItyaWUBhMJjoxD6Ry/TQ1A+JbLoYfRUI07eyQW+RVVkHEpGmUc4CDNtb02IAUiQoX
MQy1186YzRH0zISVlK9j2IZU636clp1DftajqGYnqJVJo8UeqyOW9EgqIO/AnWNBb2LYTPddqcR+
qivWyZWZ/cgQ9CIMZ+K9dJIQ41jM57ExrW2La++Fwfj1lsdqgNgpgDhGZRH0lCeOl7nE4NS9Zv2A
3FcfjJ5BLs6W1knGQ+Y5VdvsBxzjH5UkUW9rumdtU5jCeDF0CS2kz4y7utCeOg2m8MYqze5ad0kD
rgnIPeTqoB1MfQ5TqBJRfsvkhuFHOUaA1zZj20Syp3N8jYFdo04CPM0AKyDrhbA5EklZLiLF3Rmd
qkIdnrOg76fFhtJeDzDxXZFt4VMtP6sptIOyV0FJIPWcU4zbcX9LK/tGL2D7TKYc3uJ20PZII8SP
vilxMoyBcx29Sb007ZvbWDDZGsbRfR1n4d52olL9kHEf6L0lkpdInQctWJawXTfhUt5SCSbvGpbl
x5pOLBqkT2ra4mbLLVMAjrYqtOYNZiL6IQEjSxj2DxwSFTaSfgX4v1eV6iXJMeXHMbQzn0bNjvdd
GLmvCMhMCnqd0CUL0vbVPMbd2VSs8kLRGakmjL2g5nf9pdqpDAQdODXbamIQGIPuiGHoIaKWln1O
q4g/3k8FCBWYLYgr6W4F0vTUXDyzxczeUFEGeBDlspdpDOvbpJuUKzWO6GRmMMDtGDEY5BGJ/lgm
EoJi70z3UeSYP2VbV/sm06prsuXQ2Jcs/gzClUqE9SwJm9NCC0+fqVd122/TJHus26o5MrWxb9yk
nR5JIQxr3OMa4p60WblT+3w+jIPeBpbbOODz5JX1UJYWBhwZKYXSSZrXCr3KDpvG4hk8NKOMK6Yh
ZwxkLyTSQ/VmUdr9Q9QI+zHMy+Spg9LLYdnQexhRbgfqZAWRlpPhPkAPm1MRvnNy9b4OUes+020D
IlQ7H7VYq/e80Iixr6LdGs1sBwoLw7NHoPSpzLJAp9q+JWup24ayms9l4sYw6jT4z5uyGhLdE7ZT
ym1Kv/bUxhqqfFjClFjxGLCVA06YgOkWipMr8u8a/98auI+aVTw51FWy7lhECZmGYf7S0v8mgFM7
EwRTtESVLvrRRPO5RXXQenZWtV+ocfWPatxfl4JqwYp0KGcd47N1VNKh7XBS6zh6RCPvMa4AcwxK
gn0X3whSfw2Jh8TQvhn+4HE++GclGLfmMfJgukRb/Pqrc7Ofn77yX1L/+rsMnU0O7+U12+WjBnCo
yEmwk/V38cAxf0j96YQ2aacHystXF7M+ixt53qiRsUIyCJIhFfSTuDFE1JLbtsK5OIZ3jaG33zHz
OJuh8RgXSXFFVbJ2KZb0SPvD+2Ie5h1o0jFPFAAx27GCjKDKjZ4bwHpui1xHDgQzCg2MMxxnwFr4
am2asW8kzI6mznjHXJtoE2zjh7p7IiVi25fkoCnUGb0UVxxx1k7Xw+fGGA6yb6Gj6I9dBKsH9+tb
HB2bAJ63YLPLfxTL9J2eWXvKrM445DnD5lSgIFt6BkFR+daSN7hxJuWoy3zXt2VgjqgjFWVBBSaf
LGvEWEMNLyD1J68EYx0mSUaDZASzcWe+SiduuusYdWQgze5XGf0qmHn9e73/7fkbQgWf1fEuMP4Q
Nou2iOIJ4rzmEL4+NPUNv9Hw+6E1nmvIT18seu1vi8vQyOxyVFclT2v9/n77vkJyFTnm41MC/+WE
UErhyzfjXWgN0M7w+WcQVMC764fu7PZ6dy9kXPpzYyXAOmXvs71Axmwb9SYqzeI+apPmamo5fIo2
Nd5tYZY7gbrMt1Ij2xqlPn2hN//kpfGfj3a11nUJFDY1FPwffz94D0Rmwe+HURdUi8JMABABUURr
BINKnxgTzbEbU2JRqOLJufGljf4L1R/FUN+Jn0qWl8H//g4xaFQxoTNUQ/v8DVn47bl6Zh7hkKUP
WKrPk5dOjbJNILrR0ZMK+fjvC36WPK8fra1jPG0jfjbIjf74EMJlqk3ZmMdJT25kWL2Zaqx+IXr+
yz784RLrOvptnZjmyNC4Mo+orQ7GcEGVuWlL44uLqH9b/TBXcEvlq7f0X17pv19Fs7DRXqxj8ROg
4Do7jQ/F7j/m6+VldN8coCIdm6d/P7xPluT/WUK/X/STxno2zXBodevYdghX1T57ZTj5WjTVoWzT
wTOi5M4Z072DABK9RvTw76v/9bn+dsfr//7bHVPWq0mqWEfFTjZ9eTvnD1r7xQ2u58N/vRL+c3/E
7Wm6inc46RmfPxFNKBNz36OpPmbNbSb7IKc7UIk9ZXT4v9+No+Efzkn1Kzvw491oTThQKtjHObp3
wnez2hXwFf59ib9+8RxR6Pvx0uUj+3Q7c6+mq33OUbuJr43HhuPQ9fSdC5n3l73cVwYhf1uTLomG
umZq1urh++l65ahHah/GJ/XOenXwX059xStPcepxqkh/9Mug3DHUYWD4xY1+tCb59d4+XPjTukSe
pMrQjVFQbzLHC29WV/bVgSnZlfuclNvNGkzPXRc+iOMXX+Jf1oxraTZFl8AtCB3mxxdp0M0oqp6e
gAhK4ZHhpJwnM1rO6NIMlDftrL+JIQ+/cJ37cx9jA9Mw03RMVtEfLro5CqeIpvBkutV4rbgIsqLJ
EW//fq5/PtbVthu317XI07XPZZ4ey1bFyfbI4YTtm0RcSNDxlHsdvmX73CKRFEK/CqloHrObf1/6
z1JOw7aTEHaMkdcy6/NaGqeuw2tSPWktQdWmtJZD35PLOiPwfNLII3tBwtDXNFEuLLrWakyvl2W9
rUeK37Es3bsvfs8fu8+v3+MQiGRTRf/hEx+rtk1Z1p1ghdHMAoOhz8Za0MVwZ8LyZsvwNx38/m35
4kX/8Q64Lp2fihcePiK87o/Ly6Hld8NUPw1TFwLIidQb+yK6MEUk9q0zW7XftEOxHxl3fPEKtI/O
MXxV66XXUNNfCVB/+H1W6Id+bVEdNsZt4m8Jy1sNo0Om4s8RA8sN/hQX2bY+Lj9A8vx/P/C/PW/X
BPzFIIcgUfHpvlN8zQoyKE9VgZNAxUwvR+v48O9rfLLD/nWHv75apsX4E2mfS7rYrDpbm8TJJUIG
cd5ks99bBhJGNwwYRXX7Prebw9irtDEg8RtnJOKw0MPIH2ql3o3V1PqziGyvVqV2k2bmdEILV22b
mIKvqTT9QcYTxN8aefdXC3KtVD6cVRr2ZKaFE4qpYo5qr/vSb8ehmluMcm3zNLcN6mrXTG8qKDl3
GYlsAWdC6RGYLhmRFABMsGe8IWf2MCpy+eIh/mWBmsLSVXBUS/zpkq6p9Tx3vX4CzHPEJjIpwbVe
MbyQYvPURQ2I38zkdG8UhfWFcav+RxHEM9AtgEjyrmgFfnnC/PYMlNqeex3YDq5yuUcc/rzISV64
TTZtsJ65NFxaX6ZbDMulxaSAkjITNbDy7PyMUeJtxlynhY0nUp+tAkGQnoAud4c4TB8Iy4w8zGtK
Tx9KRIplzHDDeAoBYFNafZge+mvUreCDwUhOxhUT8xAnXroS+BVL2TPkZ5ZqN2iaARu3/165v5qb
z28fByCCAVZP3D8yToq8lEoymCfkvLCunVgGsSH6Gx6RvY3tgayxri8g7if8/jZX/KGT9Qhf29b2
c7tYQb9OE2EEQ/EKW/tSjfXlMMf9/1wL/3pB//2Z6+L57QWZpSoSa7BPWROeDYM5utLVD43rfPE4
zL/sFiyE/15nNQf67TojQdlhb+onW+nhNSeXI+LKHacaFP6F/tZNfurI5FEyaU9zTEwRIYrQwNpv
TdN3m9Ysq40ZInudxBPEgTfgvDetnw6K094OiYqOV5OPFJ/3CQwWpibwrHHSgHZoPISzM7zbQ2L5
wtW/6ZFOHEO1SiA1dRs64UFb577uFF9OebzrNffk8jeYvEQ/lRoZf7k8WT2ugsg+N11VPqM+u4bC
cU5c+nlgKK9CfeDNNbo+ZyGNHUOO57hCcoGvjvyin/6zXORlEZsBdAT1nbL005arVTHQEpByXJYA
GmleDuhdZtjVddT6+I6cZWtuOteJPLWK58Cay2mrLVlz6kWh+YmSpdb/fgh8+EXr9//bayVSviUf
0D5ZgHItWvqsVg6W8vLvb+kvawdLe/5D8AzCn88toUZO/FSqLpmW2KlAiTFhM8/uF7vk3x6uzSa5
hhGsPta/jqLfbiXSo0HN2vi8QlNrdLNbUzuACmwxzvcZW31Vlv5lW/5wPe3joyvCYVFi3aXbN/xi
nJ5yAb/P0nyXwQWCwx2y6i88X3+5q37ak7g7YVE4kI3yhxtpD0TtuKDw+hXwsf4MXdBEOGBK4JHJ
INGj3K7ekulUBIPFSdt4+QkSljkQUbuxnuFuQCk4x9vVAneNbOku6t1X/td/FOv0Qdhv2JgA4SJI
efnxqdTOmJHZrZ4nDZkSctMFUy3MaNyza/Q5ignp7NM+sr94Mn+uME5Gm9ALbR02Aj98vGoJRyCx
jewMhWfj5KfMDkb9f+4ntY/X+LTTduWQG6Oun0E+iIQa05Sda273pTYo+//1e+FKZNmvFql8nZ+t
GLWla1Jt4RnWxMHGlOdHMcXhI9+o4v37Sn++La7EYiKDijwfPDU/PrekExNhx9lZ1bhQDoW7L/Yo
0QOhKCdVEV8AZH97S8RMCIc628Hk+tPV+tYKGWBnZ7eTO23SYetYhzUE+9/39NerWGsiATNUTDQ/
rYUobZKSGdMZav7AXKmzYfEVPaq4WNv9+0rqnxWiJbgVkEpaONv4/PiK1lXUsdbOuZFHHQpT074Z
EY4fG7hAJ8XuxmuBOGcL+Cw2WsNY000kElf4+l+smD+BARYnZoWgAhgIr23yxxdZYhhWDquTz+DI
E4xX3a/1rruKXUJzUXHA5i1c686Knf7YjcTWR1KQhFwwb5zGAcWCIStYpUbu92Jxwbbr/8fZh82w
bmEcz8/EwvXTa9FlDDtims5roptKX4c8aodB2266rAmKqL56IH+2VlwO8Gd1d2TD/IxdN8zE2aco
TGWn7229yV+UOkpe0WyosKJhcnxTuji/MI10ulyGsX7IZQqG8cUC+dv3ZYNk23i688/PvSXqATxO
I871oHl8xcQF6gN2vJxLbRBde2G+pjlw919Z1//lE2B4xFNmQdh/5kjoixk5DOcurLzjc0btq1mH
qLG+2Dz+UiIzyac7MrA3JsfpM7bspNJSzUFliwqhxCmqKF6lpkcXLgSFltK/Vs5xoU2HyTEgUnNi
ny0rcw7IaJdruzWiNyARwyNvugvGGkrb0JgO3swSwsIXL+JvD4SVwAsn5wKX1k+fh+VMmszM6AJH
ku9MgFtsFsM6gPbifvFMVlPRT03j+kz+e6VPVUFpSKeEr3V2oniBqGeU8Da1clNTKcOYV/HkK9pw
GybD1dDH/lyg4pnG/jrMhwsdpx5k4/KuNHAEmdJp8Bh9jFvN7qfN/7F3HkuSo2eWfZU27kGDFote
DITDtQy9gUVERkJrjaef41VNY1VWTuV0r9uMlsZiMdLD3QH8n7j33KWSP9oU53mvRqWfQeZzC6s7
F3XvK7DFbCGrV1lsbYtJecYOCieg4iYnsLeSQPyFKn/obfYRqMtWK8aPKGrPyPnWZYIBRjGlB64j
QGgLFhCiI21D6tdFNJzZUT7UkXCsinyyoYTxkLMChn04s+ylk20ZBSNQ/RJ7BzgkrB3GWi6nrTHp
01dPi+DNqvTBmq7y07sxnVTvb9M0Ll5v4IUspXGjRtniAroPV0EVHnKjuapmAtYsX4kNSQQtLYfH
cu5X3cwvvqQfihRj6NSlIjpchf7yhOCVTxs65oMOG+kXhclfpojM9FSRo46tCPhX/YcLr6ijsl+q
6BBr8GPCsrhWU/jy9w8Z869vhjRqmYOVGLX73umHR78JTJo93aGXLEEA0IJ9YxmFaFVKcXphWofz
cBq07r2vBKxtv3jt+1/+54r0nixOHqDIqISovh/eX1iHRjpm8YHpzEYzOpSQyXasDIeMEE9PPwFc
AiwRVxa6OktoV0HTe3Ha2An+GQSrNvZhezBmRxsPVIWr0RjXSvNGeW8TZr82xetswbPMIE916NpV
mFwKlK8ZFEiLY507rJRanMnCDQtRiucBYLYo9C+BEX2G6t3hM2uHPCj3w4AIo8qfwmiWcVOOV6Eq
D0rWrJZE32dCUjOjQEy9OMZsHKK7C60dHIRRV55sfkxfa02mEyaXAZ5BvM8NxJH4p8t9keMuWjpn
zPm/S0wk5sRmZmULIkBCAU37ZSze1eU8qurKKr7Gvt+GEF7SYbJ11tD1MiJi0ripa+VLSpOTVYJW
LZa9EJohb2ecf/F4urdzf/m6TEPTuVz4z48hI1UM/hHyIF6KdC/Kpc+a2Qsy3FLKryj0P30lSwTF
JwNq57r881Wp3F1wk5FAAbsTCUI5voVAe7xk1iovjLPq7RcX4k/eGCesynF0r2d/rC6Kku5iGbMD
nv/sShyX8GZEE4eSnoXWq2WF4yOuCuvFRLz5q0XhT574VIGiSSHNDWD8GNo0taKe4Ns+mCKK6iVz
luGjSGrv79/fT1+EBgdPAkNVSLx//jjjwpDHMUsOkl4LEC9Ns38X2VAwEofP+T+ooEEiKVS05JST
s/fDd9elgSLHU3QAbGl3eOOE8NLFv5qF3A/CHy5FHUkzM8171vtfjmQQbGWzzMZeJs1DW92ztLkB
b/9/G6SfzAb0P73YD6cylZkhjZCOzYUXi+VzJ+he0i1+mCNNNdVtaEWAN/vHWKb3GeWzHiqnfsHg
9t//FuGUow64P6iBlf/5W2SrUhZYyg9jfH/SjOs8CZFs/rLNUn5y6jCz1RV0Myh19B/LHRBPfR3o
WL+x2AeQ5VqluqblbPcgSkEAoDjRpI8Yxl96sooNZEisjiJIVFAgslPpz21oOuWwKjjk603C8CAz
T0r4rsDh6JBAik/dtOMtOrFV2xrKXFmB9hbfRioH5my+mH7LxvP4VLwEFoKzR4vJQ9ccFuFxwhKD
RK/mJDCZ830vgMwiFp7eGx7favrcGvwWSer2wjmYHqP03RqPpX6EZGoLWEfmcfY6QBBgx6Ad8G0R
W5r5afsk0M0E7SpMHG2GM9EE52FobCMW7D4bNtESeUPFrK3/JN7cFiqAKmnphWbxaFAJYA0VkKR2
Kym9TMpJiZ57yR07KN9e77OMo2gzR08pXbN/WEqvitlBuqmvNW590fs14Zqz+jVNrqWtTCNyIBl7
6XcLoGJMS+g06VNTfDBojJSDXh/ESHTGz6g/jz2ujFVBJOhw0sDxJpcAMAtRU8KBPw1pBb2N32Ae
1qnkmZdAxwTlawc1eZSHnSC8mDgsxmMUe8CQSOMNNd+I7BIYj3yn/jkFecOt4kMXpHTcRiKgD6+R
LiU4jZgom+2SgvPCotvta/UsLIei9Ft9o6U7ZbyMwUNSbIsZwVHvgEqYBjfAtJqIHoP47N0SPTP+
hIUxd9sUG3gMqXalQXQN9max6QGY1SfNeO4Whva2rm9VYt/ac2si4PYCvHVQimCezKvmQSZLYydN
TpTdDNi0UHrabdkBPVxL1a1hkqWdZpSAePt1r8RtGEL/8rGaaERIoX7TweDAUN2qKZI8W0e2pb6F
cGlTpxi/62B6uk0vHrR2q0f0vw7C3al10IZN1kMgv2CqmNONCWIWALgO9orANuMlaFbWs4ZJfjk1
xNuHbjH5i3mKa7C7QKRGxS4Fr7QcxL38qCTZxnhLdCcvc9dc8PJAq0R4GiurKPxERodeE40j24JK
ZMEHXO1VSjKsvdUwgEIqz33HJTGVt/Q3ChPIGJAWjbEpNW0NOPRlUJuV3JuHNqvWuISwz36fDdY9
IAWGCiRFGggrNGH7VmqQ8x4jZRuT4Nej/gU2bGIL6NfAGkz5KVMeKjBB9byLtIeeAqcfO0eLQZbB
EhCZ+EhLcGSQVWqUR3uremzUW56cknq/yANAqZMqvOTcKl3+3jB2RJqHHrnxYizGffc8jQfQlWZx
nIVnOb8l6WM/vxnNtJ1N1KCz3VXrvHiGByKGJwRIAAWCzFX12tGXlVKyYJU9oK+WdOzRwVno6Q+d
uO1ld+HuUGCoO0mxh1MkIBFO8nW57JOYj8WFzlrTR4zjGpYEFCi4CoXgYCzHsI6LFUgEyC/piB8i
xi0HfxmIIi7eIQGQPe3Q2dhZtGoAGlBE4qVO0sLLYJDMpuYG0TECopVllo36ALhh6gKI4LmgwGXG
5NyL+gp8QzpsdSyx7SRgJm18CanxaNLLqJsqvg2ohEt8+KXB/ry4TYewkW2xdJN+dnEVDwL+ACTu
AgwttmIhlw3KZJy4bXqNyArCMBWhxLe5IrtXq34E8ED32swrKJG2JlKy0iyHAfru3jOEL1X3a3Gl
Yevlfc/wf+YXw9gYy3FRnyD8ocRnTzn0mzzwqmzVSnTpXvvRVF9NgpAaH/RHk3uJhL1DvSKdNIp1
Ol/keB2lVyGEhevG87aetmMNI45AUQ4FUTg08EIY4cTbdPTZsizlTulWBusEJMrzg0AoaPvB2Ksv
1/1mLFfWvB6hqEXbTvF5DmbBcYkPcbeT9c6elF0xcR9G8Ctqv8R+rUqJ9It+5WdlFDlwTB81lLXi
jwO7VDPpYcvoMDVUiIo4Q6IJzPiiTgFkhL8/6396BiNZQVMnSQQ9/OWsV9N5XtIDbFkgr+GU7aJx
CE5//yI/ez8sKInslO66yR+n7XkA8zMzab8qCpqmL8YdEDBloypq8ovZ7U8mWfofX+n+dv+wXanH
mV5c5MZMlNFO6ugDmyqQrqFBlTlzr7Eg/sUH+LP3xtjM4NNTWED/KB0YDTloW62EFyng4RY6Tw/v
hsHk8+8/QokB6V9LUeOuvqGEZxL+l52FlulSLrfRoQ44OAdAS2mgORlGziCs94L0aamZU7QP1mLu
R2QMso7zufps9ZZ7S7eXMrv1WNLwOOq3sDE4NZfK8jtoiBsThi8PGTwzfEiqp/5m4Z4zHT6bVNqW
8UXcIg91hQgysduK4Hy1LKpXZd1sOk3yghJuK3DHcaEj7kNtk7QYRKLcW4pmHZVro8Lpbh1K63uT
rkPhFGPR1n0gpg2Y4rrm2PcNbRUI4Qkx024UBndYDrm0Ck0PinAwYECLX0RoA5BTAYIimLMVElWC
sxBhPdZsrEB4p5fAxWQER1RMIdPYmNc0TgnATFm9bWrfqoAguf1X9DVi1Iy2EfEzup8XASeyB4Md
uHC1POqLW1Kl9KCRzU21YFdyxcAR7mRMg9aJeBPrRbE8yhAVOi7OogZOvwvvxEzWnLhTXx/uHO5E
+ybMx37sWSSSyzHAfgf7En/l5U3Eay/gmn8MQTSpfLzK6LdP0/I0d9+sIfXVWvDV4KljbBXm10zG
b5Z+CNNnjtGHTY5jxK+ysNGKb230nsD9CADmdfoLgzPeahRddXAA2mkkW9lA+A174CTsOQrV3sn7
U/TekV2yLRQW8ZA5/aXbKZFnCRxLW+s5Ea+mhqmG785TWgz5eAbukj26fUzk1mjaMANw9s/VIYJL
QflRJ+eycCYDckW8BprtZKQCTzzbl1VM+TWDv34hXmS2wP1YkyspoU35F5iv1LosV51mICzVFkd+
P8trKmz8yl5Q9uVbkl4C6qgMAkxigHAZwAj4YfKuwS2KpE2BKz1tXb1ZzwDQmMBwHowNC+rvC+VR
veoJ2hjjZzACTSpClV+rdXQu5Kc+Ok3DhqYEDtx7k+yqTnT6gto5x7Sg3DSLg1EuUUYorpQzrRyb
Q15SEw/qSsH0J5vTRrFO7T3Zx+r8Si482XhhKnFUupdiOQK/gVcVO4ag2MQc2PBtHdkkaLoxN+DJ
sJXerPFAK+vk0mstb/tmpeL5HeGfYNB+SpaNQFhFUkG3FjjJwBhGRcvkiUN3avlKU1Nbt6Cw+17z
xOLOil5ewnQ+jXrgTJjF83zdkP9YdhBYLlq4nwpgNZtRurYVaO89Pr14xs80M39Tz6L6lNwR2rAQ
oFaDw4AFUoa7BI/VFK46pGxFpG8apQLmz1UY1zV+f/ADKYY9nFjyOc1H2YF2b1cyxMzYCJ06750C
blrUk7RRJP25Fyl/Esz5fXqnTWAt5eYDHnFMsucJyv0kZ8dxjnF176dwI/SHJvZjMdxKw3OmnuE7
u/eKYv5upHDE6XGq+rtZvYbCIaJMEmRgI7ehz5y4CSngVqbmazFRQ+UmAqjCgK46Dta+zTUnCm4m
yMqJTiG1Bd5ZeShMqqttOjwLwCRSGGLnMkW603wDsRpp0D1SN5q2w/Dam69DfSuTT5GYl2g78g4o
2jUR/9UmAQAgSuulOYzdFSQg3lCfiKNlAsryvDTfIo3K1R4LX1pWlfFdMfly4m9jdKuFryB86scH
McS7hGkUOmNxm/tNJX5Y6sYKdpmw1kaoKP2hxdItPOaPZuPlmqvX+wyFsDau4oXFtV/hcB7sDids
DnbGpOjfFtlHHBKXBF/MbpbzYlwX2hjre2Ud9GIHbsDrl1Ondl4tPE/6tyrTHAIr1kFIfa/CwtzP
1UUCu4GL1EnHrVXf1IGh9xlAJm9G05iNbqznPGP4FyrRtyTWXAFyQa7NXAZEzXTJiCXiKe7wmZTU
qZ0DStkz+ME0Dv2Si6WC5IEq2RWsFI1cbg8d3CCh92SVU63InVGpvDZmMKp/leRPhFysktu1DWqJ
c0c6xFIdG8kvivVwD4EQ1gLYQIab9nisq6OV7HXzFoWeAv8Q7wxQydzEcfSY338ye8Om444U12p9
HGJMhN0nE8D1okV7WFY2jnxvWKyVVJ+qeNq2sOCU9oFCdlX2wtGYNBtPCCLYpyTi+RUoHuLtTRcJ
e1z33XRqFNrrhBqSUB/NaDl5IGnSX4usIoAG5ePKgEZSV5TovYaftLdx9tgDR5B4VSu2bvBVmk9j
esswFbdnfYqZbGws65amlNbXTj6MIIuCgc79UBqHvicp3LwuYUeTcgSxsuXgAAu2V81NKJ1j3bNK
Hu6PmQ7KbyUBVhIYO/MlPkLbiKd9Ub6qiRMqrl49YOpOcjf/ZjZ+vhHUNb0o7eICsOkMZbEpYBX6
sXoOhvVMLxE9J7e8vszTCpQRo76j2r10V4UDynDj9kHV9nGp069UtmZ9T6Cmfnb4H1S4iQ8dMo/B
Hr70/swaKIpYf/Otv1fNM6rKWfZNIt4ViYsGP94+HtZCDUSMlJOSG9UxOhTHXwCwOZa2uXhJykd9
OqnV0WiAbJ8wTyPSx8mHXRskOSyxizSvJqO18auOPKNaQqTi3JuCB1nikr9YcH/D4R0A7EAsWWjY
mVq7YrHLg6PWXMT6rPK0z3R/UH3qh8o6pvGu1m+awajqGmTMg/LsZSi3eblsMnH2wyh5wDoAqJbE
B1z/JlBbPXmMCHhsVaeEIBjAaQOOpofkJnQ3LV7XAC4CXbfb5B0YtR0KWxP+YZZueAZ3SeYw6zBR
jy3CF+x0DpgHmZBv9dTiN+bBYwGWBZ65C/KLoh8k40puWCyt4ubCs34KX0F1wr0J6x0ZcWTwkEhy
gNbhLV3nLJd+3qXhg8bFGVR7syJJ7VzND0u2Hb5GdiLFWagGJ6tK9HovDUc1Y0AHPEs84/70wuyM
PR/gl3ZDXGSO4raUwGlNcBziYdVnWGKhqQyJdeHe3oyxcp6bhyGCGrX4SX9aHpUy8OoIBmcEIDVl
LyGd5WwVAsetDlZTrRLzZdY9EwhsU69gSWbCeSp3VUXkbwkydcAhCwmJWaWT4WCPF22dw2IOao7Q
2E6kzZ3SnravEx62gbUHuGZbmt/bxmO+KkteIdzlm9zA64kFKB0KD3ZUe+d8vo40dlX0WDUbiZJ5
Qf2ZwJ1L5UvOUA0+R9G81c3WIiWrzt4y5YR+3Q7yfVpdAsirVvOZqeDlaxK6iksF1j/fmM0uxl1X
pC5UV0t6aqvnDiZnfex6Dw1YmVIA+ywfm1dYe/YYnEPQfbEPoYL46kTb6/V2bNel6uWTzxOB85m6
1zGhbnZfAy7HmvvhrAReDsGpNsEweyMEL4UfpqYLpkujnBU2UcqSeX2NDYO0pjC5ZfKttl7nfqUj
q7Y2HeNHHdQMt4kJun15aSy3mt9a6SlPVyUxT5bMUCCikcqdhRS5mNsYx6I0vasav7R+4FPFAjCO
exF039c07Cs6EYPNLEU8j1wZiJr1YGQjAFq2pmQyfFnNbhZWoQo/DEpzcTNS0G3GtoHjljxR0prJ
ygL/bxBTuKW2mTpfvQaLu7QgOB7JjygYzrGPnj2WGYShNfWDJXvhY8c4eb6lmWPUNBebabnCiWEF
MT/X3AyJq5d7EFcitCHRSxav4y7svMRwNOnAmAtOyr2BgipMwb9pRKzGVBfgrPxx3gQSdavbhesO
5TuxewYhjZQVSYGAlMi2h0rYMpiu4rM23HRpS4tATINXfOr30wXievCQjUcSKYlvSrRtnJz15GjO
Wyrnehwc6K3K2qoPnfQcjicWNRJ3X5xvMUEDn0WZgVGDUdhnmHzTYgmP/EOdjA/wKhDSabtkgK7H
tv0hLKd3w8S9rnYLESiDI/PhadrOulrUy5F5q4mosrMWDMC4G61tH3xf5s925O76XgmjK3PUi0jb
F1jqM9ALEYjVYp7VEFnxaNgSZILErUW3Wd6kgEk0MzWyf5xF2KbERjdHhQGRcm7Uh3G55qJrgaWK
cEtEpyQ4qtnWHBhTr+rCbywmKGDdJr8zuaA/anGrM6Mdd2HjyZErdI+Z8NS2YJwRDTftcwIc0zqL
ILrAWYVnoEHcFSQQRuOqIDqXe1TajO1VF85hTOXiQ8oVFgKoWjZe2SZMrk3xBhnYR+W7NDfyf6zQ
nZqLGe3ud0p5Hs1VQmvdppsyXpstGMDrnO7y9jS1L5REmuZ2L8L9d2BI5SUkVg2O8pBSuhVX/E0K
pfUUAxJCycbKIaD06xuYgPd0osG5F+QvISNJ6ZgBa9GATZMYseyKrH6x8sHwBpKnvBya81auosCd
Zbmkd6uYrctMp3Gq+SQqfBiNxSp3bLId2yJeE1DGLxZA0k+W9YwaLO0ujxShu/+wrM+sQp5rGvR2
y8XHRCA9hmtrlblkijoo4e7XA8+lz/saDKb0L179JxOVP764dtdM/WGGkxvBkCoKE5XpRhCeHQDq
VH8fSP1vRPE/JFSrmM/YHP6/c4r/z0f/H4e+ff9zUvG/fu73uGJN+yemElM0VWxOdzU0l8jvacX3
f4NUjQEUpn9yg+/Tyf8KLJa1f5oWWeooqFH4Ievih9qy76L//Mf9XyHLxzEN1P7ulTf+O4HF0p/H
lgb7WNlSmI4iJtQtXdV4v3+8RqYE9Z6IHcqdt/nRWCcrSGkrGMcrxZFtekVH9/7wCZ1/3/j+R9Hn
Z0z0Xfuf/5D+fFX+6xVN1VSwwKkotP78igN3YGeS4+cyYHCUle4s7l3HbL21e841XtM4/0of99tc
9N/L57++5g/vUuybVOokXlOzZfSIxhqUq63bzXvn4LD5pVT8dzPd372g8uc3aeSiPEkiLzg6YGB8
aPNOcNC3A09kH510b3nZGaHqNSW1YZVRJzrJQw6hc9W5ga87Vep0t/JorXBeVpx6xNEn5/A95snq
WyzSYsmP4r01+vF7jdBLs9FzmHLuTCT64lyRAiixMlU0Sk/FVQ+zw2CN3ZWmYp2/06Pkk9DCfeq2
wLll01nylTaeo4IYvRQoz9sdf60NZ4FYk/KSvRZuSB/OssXcQnpRTeZWO44gl4ICLuqVkRTfYlWR
YIcMXyPvuRpqB1qaR1zVJp5/+52llbRBMyuNNpyQ4nFBR3NRV7O+qfz+Qybsywm7zbyZ3kvoR3bz
aJyjvXUyt/2FNoxRH/q3RLElcQ/wBubnxEO9XHGAc1bMFmsjdSPJXqDe0LiJI4WZLR6kvbplCnmZ
3GzTbOgeat90s1M0Hs3x1djJ23htEThIiAcYkpUpPM3Tg9b4+rtw6zbS/FVM5/ZpcUmW1p/CnfgE
TjAJfWwajridmIqRjrCrHgi5XLdOsIknGiObYt74ABvd2IJNYorPIuxgwO5wYMA6oe5Y9Ej3ETA4
8lE/iwy6db+/gkUSD2RCMCr044Px3I7reM0hcd+AGhL8bzvehUcgyuDFP5PH0hu9+amkMAVN5KbO
cOZ9SC4pfevyJX0E68bveH+zLOy8OzqETo6QZTBoFxlXkzOcGK58QKh1jMaZ1tlu2LV+COF0u3wU
buKCXmd6Vs7b1EE9UIZredxOW5iOTL6eJaa4QBLdbl01DIIdFlLURW5y4/voP8kTcei1js2Bf1qj
dFKJHGwOyrE9xI/LlSbH8Bev2srP9X7cGBdhu2zRULWWHfoCOgksxVLoKO/9vvOLo/ksslc9WPgX
GuEMhq16x1UVZVy5tvBWfAjQcGxWoe1LUXgNRHY3/YZcRjhQIDiAPT3I2Ef2j8haPJm1m7Mwb7lk
pht8VhmficvfptAIooWOyE1eL+vi2QSavoveZYIBjppHaQ3obbnWbEwd8MbGi/WdrGiBePFlZGx6
iV/1T9Py9fg6h742u/lBPas2QRfn1p1dzakcMjB8AtRD2mMhfe5liXhbOxLXeCXtQHKlgA7KZrAf
lI84N0CsrBoAMMM6eaqOwmHeg/im6a6YvaRcEdEHo6+FOVdls2YUe6/5gPqPLZwWNFuReLrrmZX7
pRu91a/ZW7shGcMJsGS4YWVPjwX3pb4eV9Cqj4uPgfxYrgaHgbh9t4joG8UnMcFdntgB09k4IZJV
d/Inr3Ynj1VEb8MnXdM8HkpUAC+Sl24Cm/gcIpS6LazunfQ+GC/dd8NDvuc123pj0Ei72Ldg6nux
KzVvDZQyJjgjWQb2eDK5bONrMhFN4STxpS4eWt1vwg10TFTSOaHOjvTJaPldPOCTdcFV51+4qPD7
rMLxlawl9AlIA/Dj8Sd3gWFuzWPljjxeI4TXTL37bDMegNB2MoNUEqVWPH+iK4BRrPMN4QjHxBPu
qwlmmXw2dx1QNzesZv3B52AortAnB648ZoLGxHOZDtIGDvwQjj6d7X1Cv5++a5cGzDHvOH5Bb6i8
RVdwkogMjUfdYkLsZGs0Gm/hqfTUrXzAXp1cMBAeuDVcixOBqBCWC8NaXM83RrxsuZ+XExC0bI/b
8i6B2bSXXHpRvWYTied5WykOSsHpxHO/I/fMk3j80vCylH/oIk9kFDBvesaljbFXqGu1e0OwsIjp
TnnlMo2nBAZCHgS/efc7V9jpfjE65M+apKCt9Me82OhMHivyOMLiRRWvmryiQzK+tB4Q9zq+aSop
FzasZ59Aub8vD35T7v14cqLdsgyE7Hcx0w++gQ5TBQFAdAbdy7C3HpoX/di9TC/hk3CSPZT19qk8
BA9w7PbNTnuzLvxKji044qkgPdQhbsSJXZmnB7WLLx/+/pf7aR2hY8yVFE03SHj+4Zdjp5cDBI8g
Pa/SI7qkdbf71O3syp6fMuJ/VLb88eXu3cUfCngglkY8WHwW0b7bsyhfT+vlyDRplXlcOa7wC5n0
D66S38ukP77eD92KUYiBOAq8Hu7EbfmkrJS14MVbYlk8w7e2w7FxgCL/wo+v/qwE/cOrqj+0KVk7
60Z9f9X6e7M3XuZtRFdEcMgxeg0YLjvZ6v4LRG7t5369XVAO8kjfp37jWT76hgfDmxzT1hwmwtvJ
F3fVe+hk2/SMDMS1NrPfrn9xFfz0F5YN1M+4juBT/PAxiW0jGBDtyB3lQdN9i71hxx7ZmambszV6
6LWy+ftX/PlH9O9X/PEjkpexRl/LdafdmEi5SCfc4lR+pQfdDbfqxnBE6nbWxOvuZL7eCQr3OwGf
uPlg8FgnydBdHE7Kw+iSIcNtH23zZx14LgO0wpGv9Yf28Ntv/L994T+o5P+mIfweRu8g/Lr34o89
IT/zezNoqP9Eu4F8HuEyjdcfmkFd/Kcm8cgzoIOoGObuHd9/NYOK+U+MlQjuDUA6XHL3q+NfzaD1
TzgF8l0Pwt+K90377zSDmnJ/oPz74QtiBjfnXXCMqRZEBObaPz9w+goFqUZmqTcRx4HRPcnVntAC
EaVUpA1CXLOYX9Bd+9EI2Hz5rORWQTAYlJIZfAINtNCG1nVVPSR9mWWvei1G1NHdEmJNLXLY600z
oWwEmcuwaQpTGEcdWWQdSTvCRPksELA6fbcg4enXZgi06EwLzLCxMImZflMmVdOvuhhA1RSsAht5
0NUlwzelkFSw46rZnugtTRs02nerX0IqrKZR7dSw2uZxGZjvbFDboXow6pwAVaMhmBUOLnRzN5gn
tF+xJrJUw7+3sPyb4bifSDDNimdlAoryXolxhJ50KcJ+OjRKp4lQpcl0d4Aai/VxlEUtPetN248Y
Ko2yumSaAhsoUsuR/w5cKtpWkUReK63xSNsnyPc+UAvgPhISiiMbfD3jPUtmc6okxND7MEYxtSv4
nM2LIcYSS6uIzM9MFSPB1YsoTF8TvQw6vxwmIf9alKWL94HaEq6j52YO3cUY2UGbo1nop4GfTW6D
GXGMY1oKUkohHZ9PhCP/W903muRq0gCnNguZqrGHFqPMn5ADv5eNHqmXEuS6sCfxS2Q/0RUoADPx
HnChd2LB0tQws4GPdJxoNZqlGzwoKtF3+BgUGjmoYloJOZb1N1bK04IKIVIIm47bRWZnJQ5S7Q1c
eJHL911AU8KFIjK6jCcqOAESBolDfZGfZlKJEYxy9RF+kdY8wzSI0I0vqCA8P1Jt7lv6LOAezGYt
mU0KsNRYHVylVhbjHaATDP0sSVsVeYJcPqZFl4Z+1oxkSzdTJyNIEyIJPZwlQZmo+eycuO6RGur1
whQ7RpyDomMupNHnM6oQA/H5clhOMzIQAghE7TKEsGs9K1YRx2D4H1YVsxeG9nUTEo4LnDh4brWR
bUxJojhdixEtvc9H17xxSUbQvedS2ulN3MQIr61evFpF2paXvBNZNGJgUqVNk4JhW+WdEjV+MIgG
ZJRADPSDaAUlomh5JAgk62Clk5GlipTlTTRUrlqFKf/7VDXnOBtJN21RaVRrq2rS0m/qZb4N7ahO
O7NquG9IHFIFv9IqsH8zX0O8CbWZDbJqEVsH4rt7kIJy0SEYZmmN9igzzR1flJh+ryPlyoZLDuiQ
pixH0TIi9k7ksQn8OOARiHaAIdDrVMaJZQtmSTCOKAPmde+a/sonkJUWpkOK0qGSiorwIexm42sZ
xyF+ZFymSPR/ok73s5B7Ozh1sYTyimC6iB5qgh+JGKgYg6OY1m3kQP5WWf4XEyLlrDFZ8CyVpLYr
xVQCadW1YHOP5jL397WvydJtGRvrrcragszlGpeRnRWYpv08MHAXEw0tLjux00l2NrN0KFZDB7XX
M4wSjWjaFhrriIXBdBONcr4p4qwlojwW+sRtsK0Sdd/qIkxYXaffY35GuKnQz4jP2ipEmqJrw4iA
lmdm6pkFmW3cN0EWOnJFzvhulJAFHOJ0huVeYXGhm7bMllVvs8TwnOo+PyZpOH4Mghg/SnMywuEQ
Q9Wwm0klNLAWjE+1UotvelaF3+RWqj7rRKtBQPAMJ/BSFGmqa2C89UodpnbeB4mM8kxV2ypxCGGp
X5UE3aOdcG1m5IwXfLjoKBGsymVfpn6s3HPvgJlrJkkYoAtsnlcs90qs2/Zs5GrmM6HqCwbuUks2
YTZhWLBGxCvXpNGX7kqOMMYtaAosqUxpoj3KlY6/axQLxQ5GKOnIevtouJEn04GEIdJ4VGTitWQC
rEE66zWSonBkOqPPZP5NPNCG78okEAfrhLGeFPRqbTPqtyQITfk4aBLKuDkkbjqFr5vTFC1FJ0nr
rkvE8YRVa0ov/YgdfN1YjSVvxUVpgTvXmSYT9BLHyxWrPko/JRe6EPzyKE4QClMpWMvWNFqQWYq8
C9xC740arXwnFHzDqZBbm6TJahZ3cVGhJdMXmbsAS/LLorVTvq1MHuKnvI3Y0EcQZpJR/r/sndly
3UiWZX+lfwBpmIe2tnrgnWfOpPQCk0QJ8+AOx+D4+l5ghFVGKK2yrN7rBSFGhEQKF3D3c87eaycO
RvKeiA0wI3At9GKOq70yy9edFgQwOnUxdbggemwTEa9VsrUNp4eNLXqPAJvZDqDGJRXOSwy8aGyD
tGwFjUCa0oz3a7IsAsOboVOW3iJknBPL/zoNHT0P4Rg1QuJGkV5m5ajLSNLQ1c6tCfDeOf0oh5PH
yybOVUISBcHsNQphSKnua1wlzfdJB+Dls6pnnBRknZTfhxarIvF68E1WRipxDg5QdgnfshnWbmSZ
45rIYzsrIAaS8LKIWfLC+t7EFno1I0oKct8dkz+FxaVddO3KbhumsLRVYhTMGXj2LalBkghDgJcu
nU5SXWnvWXO49mJFAnYvdI9kqpWPjspERNCDUeX08tiSu23rdwTtBFkZIYgMzOF9HF10AxwHSvKe
rJxXO6vsxL7p3pVEVOI6r+7cFG/Mfgql6q6Jm+p5bWR6Ti6ljILiUDeFWf7MapTr+7DUDf0UARLr
5rgZ7gphjf4Ia793CMxMDSO5oKnT0c3JEsRkRpTbNFHmPlZv5Lg5JHT1k8FcnAzprtnXhBaka2Cu
IphReATN+1THOr0GTu4qQn8NSz/RaDd42FQHuBrRhemEEtJ1BpBnVTbEkSR3ykwH8UXhIOeRIc3S
V09TlHvtXUNgvUEwW4lVHnKoFadPWQtRdV1bgh8lUa45PHZGNEb7XDjPsE47ZKxlWOQH4WN5RGRU
t7PY1MQgsIug0JbdQzzUpGfZ/RLXOcu+8C4DHCWSkP3Ujl6h9IAzNMMEM6Uxzt1jEKbRfGvgpmrm
v1aFR4WRBndABNqrt7r2LWSE3aRAsdcGWUH1aNFSbbKIv0zpY4okF2+WaDMN1xbJkaVVRTdLFSI9
1D5TAfZ3FwVr1yclPqWUP/pQe35S/wjtQTS0waSDbmHgbXP3bTP3/aYBjddcaXP7S1KaWZX7IQ97
uRNOsgSAYQklTtpXCJMivwz5BiVIdwjxOFh5rmrMHWQX2Bw7a5T+vIRNf43iugfvyJ+L0FOMVbg2
7Tpx3qqFRnGY7Tgvd01QWflT03gONgFRpq34CCL+nm/m3I30T2WgQ2M9V5M3ncM4DIKrHIMatFw7
hgLVlg847ThCse7XSZlBIoSKQADa1XDKobmRu8PRcd3PjU/smOPXhXzsLdnn274ZxmjZcavJOsRF
7xFwSFZzVb5kbVY41WNNkawvjVEh2Ssgb6QPZhkptY346OIjgX32iMBM49+orUnK6OTUYziIV+kZ
6VT9Sn1zNvJzpH3hx99szkDKXQlEmXKbNkP+bUpFNpIaH0/V+n9rVKUPH8zcTBpT/3WVum/G8lv9
8X8O3fKPvxaqn7/xj1LVsAL/H9hCXS8AZ+HgRGVo9sfg8o//ZDu0wNzQo5r1cAP/Waya/6AUDSCZ
L04IHwNryI/yZ7Vq/oP5pwMfENPuHyWr/z8pV6Olz/LPajV0mX3SIgQv5H764J3fGkeuF2rZcTJ4
RM/BjkFAXELHsr03sOchwUHctNabERnDBGLxpHwEDNvGRGu4SzwyoR+gtuFHd/GjLZqw9UAqpfO9
GdZ6PjIkymp254xYILS403B14mflfrPe+ukhKJ6z9lz493q4pC7K/Yumz9tm2Lk3WqzBiGNxTxjw
d4cEsAGSvWm9dGHG5/A7FrmMAABvH1jvCNsqBpDVA9EvxoRHKxeoo1dkHmskbyhUCwoktXKStwaZ
4RPCtyl7ap0cgRYTmixB4rJX3hPmn3nZ6UiARQezbsfNOK+r75VzwyGHEv3FOCVv//vq/PHqRLRE
/us3Zyd//vzx869vzPL///HC2NE/fKbo0Z/s2mUw/+f7Yi1dGuQfeFrg2S4Ol/98XVzrH/BYcV1z
dDPhWf2lt+O4vC6A8FnjnT9fsv/4fz+m/5v8bP4cs3e/ff3Xsbu9tG7++bLQqwwB6gaAANzIAY/j
L2P5v/SSXYcUIjfxDQSM7IwZ/ozZc8BvjEzDIlLOajUVmzQmoNLSFf7UwSUNS9fP0mOnZoOKyA4q
1Qad8k1Y/rSWhqaahAC5TzHcme1bgLv7f2Ya/+OHhlaLboZIhOVG/P2Hrkt6rZYmAplsI9RQ1XiD
lsBYikOCm/ykD+tsWqp94LHjfRLiwW0mv9mTmbX/y6f85938691bPqF/uXssWSxnEFwXHPPffxAy
ipKoBkeJyHjO1kWCq7H1THgSinhE3O57KKUoiZUmjYX5IOdjc41r+de//zH+Dln443ZEJogRwAdM
RuzfPsM4jccuiXnxy1YTZYAeeyR8Vnr4Jt0K5d+//27MNX77W6NZorvtIDWB70736rfbP8ROEhN1
iYjRwprRqk06xO43Y5A3aahiY9nMtqi+/efcLFi+Ev3dNvP4PHeqOmmL++6bx2oc39Jg3adNfopT
GlguA1uEi+B4LMRvdqmJjB5bjQWm+2gIsm87yzpYhmfvfaI4NzxWVLDZ42AKxviFUic4D68m5+Bj
TabCvsgBVKs8z54IK8IsUvmnrKWwMziMl/F2HES/7dMiI54aAkxdXJbDy6mRDJOfqmrWz6MKqLYX
mV2YxmevjF5VP7rr0qqwTteUd2W0oEHMuzirSEnyyfqRVsJoGO04+T7T0e4ec569ezGSXJvaySXO
cwvJ74hLbqpXlMHdqgvSJ0WwBD/X7K2sNC6ORgXGdgaEQsTARerhEGNHOIzetDcMrBhjUI37smRy
PMpu58d6vgJGxUtAfBg8IOeqxgkbtpURMUlMNuJNg+iGTmJgqXEDWV5N388mtpo6+7kYmufS3Y3k
Le08V3ydpV3t8J+8xTY+9rIrv7ac17Gy+8k6Skj61AkZ41GCw6FOjGE7k36JnV4UB9MW7sUN9Ek5
UX3EUAPOp8vrmzex74ZVtlON25Ed21MQaX0SRs2IPVAvk2/Ep0iSk9fAqrE0hl9JWsKdM3jVlaia
niZgaB+7N4sgiNeWHI8+tfXWaSM2vgAnGIdBxC0RxoxQyedmxDcyDa19agybdHb0ColDV66A7bwC
mZ5tHRPqGt3udOfSSl3ZmTESV9iGOyNJ3it70Hx/71eMXPAYRjSNgrAZ9mOf3hHEQ0ISPeAHtVzc
0Xh3rf5VW6E4mo5N9io1PC62od0Yuonu/v1L94nv+es6vbxztCYth0EAqC3rt5WmgfxRZS2gCDez
Nm6ZH3pbDSdqHhx6Awpc3z05YUIsZvA1axuDXneDkxuq/ohwop+r8XnM+kM+RNl9/NwSrbHRjMUT
Lo00hxPNm2ojnsmvJ64nxF5lRLO5T+b2EtY6O/X/HUj295HpgoVE5RY4vk+jh13ot0OaaWo3HTuE
0IOQRHqndXQxHklTJHJA4KVT3RCs7cw7GHh06nA4j8Hc7IwojjdNW/w3eGN3WbD+fnPhKZvQQk0P
zDv36u/LeNk1ZWYRh4Gbr1wMFm5zN6mwOhDP29505ZiU0ZZ7tpcLeaSa6ELTIj/b611UItsCHP1o
b7GPtkfQMumlpUe2kTRJtmN4TvPe+tEuafJJn0X3RMkRoGojkHGDDcGIzXnOTQc7Aa08un6XQfhA
D3Cbn1WV4y/KcuDWxTRvAav9CpyOgHpnjN/shc9IIo2/K1t6x3XbfanmRt67Ibfw3z97TNn/9f4Q
3sr4B1kgusDfPyye5ymcUxRcNExIXTLtQxyUHRF/BvNtiz6Wit1kG7SN+SJD70c2hcVPegXrJmxG
9gVlYQLyglssUCDMnBvKash2rajLm+tX8drKQ/s508EbnYn6KpUxPbZhXW2J6HpKZtIHC9/bk0sZ
8HpN9aOI+Y4h8oVdadHKCOP7HjGE/tkyI7gRJBUgu4CJ4aTR9vOrIlbfvKjSF6kQ7ejUZ/1Z7qq/
pNyj/rvVaT6cvR4Hg+0QJW4mAwJkiuVqLVL/iaZ4te5yvbFHQtYoQMNvTto+1MR9/yQBjGKfFqEd
ZA/TWN0kJ5a9OeFIa+1AY9EZ8ReZcAmEDF0MsX3Lq6YZxJo9LpjRQwI/GWS3mhaXkDQ8lmZzaw7u
Lzg0dDwWZyyfSb2li2ITCT2i+epJjMyiEhhIgeuVPkv73TL26dSr+7ZsMDa0AW7dBbVVd/Lit5m8
GOyPRlxZh0i64mKzOK5hRTAL9udgLwxzq7AENS2xn5VNxmC73B5rSiMCpN1+2zHNelG9+2DUrv9E
6S7WjokLwmB1ppfIQy6s5ydIPiDhKsN7bArpPwYK2DPhFXTZVU90c5c/GuDRn+JxDvfw7oHsj1o+
kEmgr2WMCigl+c+0W3mhugwfbJc1nJiLlzQ7MQHtToGjuhPG7e6UjTjC/v0jHi7L599XABc0G+df
K4ITyTT1txXAH+mZGhUGbc97TkW670RdndMiavdNIohiT937qajR0zH7WBnMtzZ21EWXObJ/jqaL
v6SvB8xE3jmXc3vy05bNsso4AfteCw+kL+QR1OHTDC74zQn7x6bXJhZS36Di7O5tYL3vVLQ1KsWO
/Taej1mmyi1UNRwGQ2yspYfXTFeTfvy8kEe7DSWy+QC8L5F/6uQRInAu+7rdD9VCju5WLGjzh6Nx
1A1ZWT8Oqdet6T3TKtVfut4G56OGdDdxBiGJrsGFQl8LI2j7SnLbfDe2oFJyOzzALh9PlsQyEOXh
a5CzufhlhIIstKpL4bvV1qU19cDrggpfl9661KMHfZj48iSJaRbrvv86hKgfzcp5jZ3aOVj0/P74
917f7YGh+i8gmODTqKH/706rvx+ObR4XZylv6AkEoIh/2ziLoa9w+1sRWjdnO2ZNDwjcv8RTwTI0
Y8SOiT9+rBJ0UV2Q2PdSEyPQjKA7ICK6klAvutolocVMeFugOk///sFDmL08Wn979BxoZZGJsIle
yr8urs4koxRSnUGpnm3U4Ibn2rDLI4OereSYxJltBn0yOlW8y+2C0aibvKm8zlh+5xcRdPukbghZ
XS4ynZxjzU6Jc0TfiniOT5MW8SkPSZmMm0ePTOANzeD0hbEVTuCoqc5zmVQQQsttyEn6LqTdu41a
UbzYhc98qwo4YdHWrlriuID7VIktXnVAzFLSEPStHXmOVVTsCLv1CNOaGQLK2nkR+SGJlTzFsM7l
nRrZ3OxKrvO0oy+yfPV5kR59EK/nABezmq5I2bX2eVuaz3HKEd0tXMx05MwxqoC7k4mpOueeX537
GMJgb1f0GINpndhTf7TchilazarW+xBmCvFV6clfJWPbHnsrGM6p2Y3byRucB5vD84okkOitnsIf
WZBNH0hoCGY3sEo6BEu0hdUS6YxzkvFTzbGy44xldw/SM41NNArNqMosX+rguzHQr6m7jQpapKA5
z3oRRfHB70n2JNkwP2ai+fCsttgZTCr2bhbX6zLFWt/G/Ia+q1BfZxyjfSI0N6lI3LUprFWuQxpT
uQJ61LrE1jrmaUhT6/T5K7N5M1Mi59rWz7ZNKNyda5Pu3dt9uMcoQNawg+5SycReDZ5sVr7Tp0+x
318aiqeEKTcLQH6okm44MCUc1mbpLBOXLLuIEYN7ESiLnaT6NYAdsNoJdE2EL8xomMZPKihOpnbm
7VjONmP2XFzo0bdEdAfBpSQG82TV6uQKc7qxeZZ3xZQTQk30L4/98Fa07g8j7h8ao31No6rZ9JWU
h1jFKBQhop6ULO3T56/ahXs6V6Z6M2iBT8mNjwADHp4vbavuLc0nHNScL++qUtiP5Mhsp2aKbrrJ
sGyq+pSXESrwoj11hgT/raNJXZyqGXdGLX/OYaCAsfTxkRSbcpO4ITLqMflBmmYxC+cjS8TX5OSo
ZNjpfkJnGU3utRFAozOjImG2RZPPbmyG0z2nHKo70ricTULH5onzf33jFAEcSD84nW6+BzFoB7Ob
5X2bm6C1gw6R1vIfbP/eDZrtlPrOgyXRqxuqKVZp1rqbpErUXkJRGqP11NTyZjQJ1iAyqu/AV1ir
2MqyI+mb07oDnLcVBOfuEzkz8DZi64lpDB48MTsbyxlQfJKAvRuhUm0NY4y5AYxhmNvX1q5MvHw7
yBrxgDd6S3xScmPOdKf0MP+ck5JeO/wvZATmabYZNvu9QXZo02KmHMPxppwr7STr+vlFydweXmXW
Yuy3AkzfhXcY0/w8k1t/P3JIvhYTMzmbwdeqczFuMvE194zr9AlBjD72ClWx2fj7qk3I3YUYf8T1
yCBfaetgkMu9Gs2w2bdpN3B0TsrrZOMqi4n4Pbp54HNmUQ/MRYp9GoFYkh6J8a0IVpJGA3V6LbYt
mgLck1b5S++pcMLN5AEBaCv9DmcjuFAV3Y0mOu2s6nZtIcUXCOhGcS5q+2VQlXOa/vNSjnSTSKvH
emuWt4zmz6OT1+rmOvVrEg7VN5/1BQpvH6POHlKyWR1xImX3UEWhceEpaZ5cDId0Du5YaEXrEVwc
2xH9BRWdiyb4amYeeUeN1ltVqOZAevMNl3O9EuS1X0q/yqDsFTPjwITv4HOwnBmtn9qUXd4GM4Dq
4zgF4pQKB3tdEfz6/Axaj+5ExGe8bslyfOjjal9QtkxB+G62MCoSKZLNNNq/wgaSW5cka6OzXwf6
lsdpuYBeRbBcgioxGa/vMxzJOzGlyK3GwL2WRfUBzCa4hsuMj/fU2rR8Cge37Ueq7GB6DMFF1MTC
vI6RhthgVWT9qLZ7j9iSMx0y6edEP+Wt8xbWzRPqCNYF13lzcj5mx1TGoUjXSTLMq8EezddaBKRj
RvrWeUHGiXu6V53hPZP8cE2goa2HzhIvzAePjJqaTdOZ9pY82+ZqLRevWAZV7ZsZD/ZbDFiCsmdj
GNZ8qkq33TUmLLJicH+4SJm+mU1/C9iRb+NnyZ8D/zP8aGWpaDhnJYZYo2/8jarz8exE6JjCtnhg
LxC467E4En2wC6IKWWU3PDf+aG6KFqYFuan0kroBB7sln9zEuuRGET/4DkZf5sP+NrDalvk5l6ns
vO0c4bVNGaNrUkXutZ9eyIRN17OY53NFuuQKfoneybb8ifYCBn0zb5KU5mdcCnXqR1K8DCFZhKcy
PydaZwc1qXcflZ6TDc57hn3Aivpm60mzXtXCSx/ipI05FrX4TLh3gHvyeN/LsF2QK8SDe411Ubr3
t07vM4igfxdWwl4nUYZRuQ5KtCjhkVMXPo46YIFqY7i5YfYt9gAF2qFfP9a5upkyD662OZBRMel4
Y5WD2ipPsC21r23mtV8zQzxMUql9HWnjGCgjXA3NBDfH6E8IKUBhq4iJrpU5D6VvHJAL0/SVKYC+
WNG1FuJJL9u07xmnfHpLkyD8Vjjqxc7IL5VlR1eL96UEIXHSvewuCB/x4DZ622Uq3EZSmkS/zNiS
OqJo3DikuyXl3aAnfU86eLzxBEzAsg63aJzqo6os/NSk4jKCB+qIeDE6Gk5r8UnYxLq68tVpv2Vh
7jx1A8NTo4n8B3PBZvpQ23pl0D1yi/GcyTm8ph7204n38rscQKEkHUvliKFeOhBpdJ2nL35s3atg
UQOWY74tdZZzR1rI3D7gYz0Jl0mves4yzZJCDQLxkgny2uoKDFJVdnRYuX+g4q/vAg+vgt8RLJGO
OeEvetsXnTgnIk/uB+kat8594Bm032nWtOsy4DwRRwbiS21AhHgMnPrY1pG58+35Lhig9rV9tbZn
E2xonVZfKQ4PlsqGta1jH+gTBMpoSj5KZ06XPCVgOj0Vlznr/NbkkXfnsg5cUiuZnoJwvAhAvxt0
l4RupV5+MqUXr2TWlFs6JIAJQgUSQ/MJkaGR76c6nS5V/TGCE2lUhVvf7YlwMy20aMpSBltdkB2H
uZluyiiwebjMxr2u1FQCSyhRWpVX2gzTm/9FzEH7FtJyuc4FcIS4P44WydIbowN82k3mdOdE/k+/
tZpr2UQ8DvIxiXrr9M9L0GUx3EZ9y0Pie4RFJ601Cc5O/frcuJKwoQpxRGzVH4U1xRyd6vJchOJr
NUAszFKDqaIavvge3WDhQkRUTVntxsBx7j8voREe3awMqccK+yamr1Ib9jWt8+iW9+mPyQaGgzIL
WZ2PbCn13KPDc4UTr78aFrwjlCrJQ0E+wyHDEG5Ustt7nfErhlR3H1fFh+XWxroyMkmeuJT7vrYJ
kpZoXCINHd2UEtdOZA5n0fruXTn1UL7wMp/DLHEvhpWiHJ2i+ao8Q981zIsuymBUaud6FXmQTpvG
PwdznT/ghVzn8mdopZpEdTuu2OyS5J4Of7NDbmLs2H4dDPemy9Sp/ppalOEGra+lvyHWtGHifaLD
ZE/gS4scqrjXBqLe0i76CyxuxfQXlOJyM8cxJWk0MO4tFSY39rMlzTxfAdasfqQCQEwGznWqNC9v
KOV9LyfvlEr/okkp045rvYeTpTaTsgZwRsrZ5nbijXdIqaptMNPayBg/wM3IsfBAnrLyj3nWGUjX
DthFj36sQJYG1G1Ov/QnmeTzNRVxDd6hGehDcRuCX5jBo5sbzQ0cyHk6e0E4nR0UzBaqz73vKP+x
obe1t4cPOLXeFaHcNk8ABuR2pO6oftlLgtT/lg8cdjEdMiT6kjWWuXba0UK+RUB9k/gAmJbLMnxB
NqXOZH1EJ8JZz93Ud7fWdZvbQBJXE2+p0p560c6vHlll6Og2IykSa+El9tEyHOvYLb/qWtgspgym
zYz0q89Lcd+mPtrS5ZKK/JSrVN0EZECmgDmGNJDjW8TWalMO9+3k4/Pq2v7gTP63DB3PezS+zkm9
wFzIKkl8Wgh9mbSbyXXiY1IAthMR37D3aa2jlq0/HLRSmUhepBj0GuUpeWR5baNOEsO6HuZoE1h0
GnIV+msxWSW1CZThTpjVduqsp2Lpwcym+4WYg2Kt3JBgRZWml6hGZGqzO4h8cs5C5GrTu/PwykH8
q+FSDAJkqP23SnftVpE4uPv8cvQIpg+82LuqQYSnpkGcGkh2hMQiUVHYPT+yHM9o379FCMk7v5Iv
bTEABqLEQ/au5LYxyNkEFFx3x6xC+2iP3Q2AeXnTENWK8JQRgX7SafUzyNEEdYb4UZXZry6NqVOK
Ij0NUdCvloP/WuDcnaYGfBGdBczMSPdPbuMeeattDjKmcyMvVdzlLfUq9Vu0LjKkucQfcKZoa+/Z
so1vZL5vtA8YmDjIEoZClWzsgi3g8wgVqvTDTvN6H1Q5/kHt1ltvrqInQetqnFv5KuJ8uueDvRE4
KV8r5k4XMVEQfv5HhjtRgLE8mTzzzdXiqSS5+w0E9p5cs/CYx2Z47Iqo2owaBh4Kj+Hq6YGud5f+
GLrCvI5lQpGcQ6JhXnIGC2ndlmj2Yz4gAc/7TL87FkXQnI3eUbUBkrF81ruqKI98S3lu83l4ljXK
DE9G+BrjsruV6dztc78nIJ7W9ClDWL7JKrN4V4vu3k0foQR1Z5rf6T4KpuBDeFm+KRpPb7M+f3ZH
BLjDXGfbrg6NVY7h4X5whvDea+r8iKb3Qxh6IAagluLmkl86hNB0hjSJDwHP1cUQv/I8PqV+bm+D
SHmI4chEaMycAi0tnOPnpVNwoZC9wU8N44dZ1Kd6+T0M9Y98wu8p00SwaDQAvMEEtUuGx2qkqwhw
chCM4pF6IVZrbiPtws8hFm0WNGDE3p/tHiE+GvsDLRAMQTl9u6LtslUUIKpNiFl/ktUEIxwoD3On
V1v2uOlkgiOXdOJ12QfVs4DxFnmye2tzIvMEkHxQQ5thlN7PHM1y0Wc/6SbDHU5K/8mYU00UQEFF
rwY2EnUSTWXtdVE9TG38M4hD4za4XoVzlsZlNcHjbql9e2QEvqseWPLb9M7leX1QNbFnNdrfOz2Y
zp2O6VGayyV0MEImQ+Qf/ASxiw1C9L1OLA4F4VeGCkAK8zLfdWJeKGh1txr6QB5HY562obAzhGrW
49hn81ulKs7fiODPidlwqPHhokhPcSqLpX/rUlDGlIbpHs7fizVLdzcwFkzWlZOxg/See4q8AVil
kUCxm/F4x3WYLRiZ9CEd1JNhxxdMA+3ZWy5T0dYcBUv3xULE+B7y4tHgmOv7qaagaIStv2Y5TJoW
/w1/xF3kZP1Zpoa8lFl9tsw5PgodcjGbX6Ylm50TsSsCr3Z7JS7Kmzc0+IZV20EXCmJINf6Q5lDM
9UdFO2oXN+b4EBsZVUnZHuxcwlyE6XT1SXoEL95ieB/d8oIElOI1UdOzjppHY3CfpR7de4wR/XNX
+Gu7MuY3KLHerpHtalZOdmZXz8+5MqlB6p4nerpmqGlPVcqOzHnsKzzS4OwZQbXJQvMLd8B6igAz
9gDYSsWL7CIhvqVtkN56XCWiNquLiKp9zyT91R3lCQJc/6tYGvJpSLqOYb9M0wedzu8BGeM7C6E3
hAN0xFcmqM2Vnj33KqLcojE21hzGGGfJXR6IAjCNZe9MD15xwQpwxLGg39sM27aK4udUX4dkaq6o
tIdL4nzrRlH9iDEDoZSds3vTeijAED2hAyrvEtM/CNgKTjygh14m1xJdDPJWpi1jVQe3LomCm7KH
HBLZ9Lg80JLX/1151bzt4o4yySuv0h+ZJ4rim2nl3YNI/J4MUbPgffiqeqRfGKW2qbA8IsboHXFj
N97SxEQh8tyWY3Cfo/dZGUviUEAX+ITsAYBfHqpNsWTvZHXpb8q89A6ttumzJiEdScH21qAzWr5C
Lfijq7tuvcBGNtqbw7eU//XONyaUbKOLI7loMNx3hnWJjIDkQ+8Av/wuNGco/AIOf5rRfUIQnQP2
6rM1fQVrx931nqbark+yli2kzX5RFrnmCpXzfIj9MT93cc2jY03wEOAwaln98AfDWFm1C/ceGByK
YPwpc9dTfQq3WmlJQ0XUQY81YBguTaubY9brfTb0QLZSclmaTsvNyET3DuC/sykdLzksd6+NalI4
l1uodPjNMKbi2Rhr9RYH7oNqcrq4ny/KcskUSPDFR3DkDLMqpqb5aYfIpB3ZVC9wS8tt6qY/IiaS
RAHOzX4awx8V5qO7Ee/Ee4jf4S4EHX8McMbdhX529craIvsAaFfu4lGOi4LVf3JRxYgO/yXbw6U3
yukNUg/KbMbJyde4H/W1Q49zhyDGPZl8wzAfYV0x4tjERE6mcZ+CkyAToIoyokjccVsGmvMiesV2
eAssxoAMkxRgI36VT3V+6ivoqTLhAcI0MVVDcT8jmH4Y27i4CETjhgNlIJukwQnRB0tQB+Iyoec/
097YVrXlvKpKPodmZj7CUvQvDKFjJD8QADHOBLvK5gRrm3z6OAf9Z4exC6PV+d70tAenrOeQP1Kx
IUF74gN8tQbXfCWVBjUkrM+o8T5qXE2csFPnOpfRURcRhI8kxIRMYuGdSsp+2WDB+YsiPjUDSIA4
/OBIZzx7qJC2SdjVxyavWb2Cmo6F7VRbm1qRJ2JBoE39rbBD49mCFoL/QJojh/0KsqT0HR6x0euQ
Ub+riAJZDSVpPyp+EGai7jMQ9HVQGA9Rkny3qzQlW0DHt7p3XytStI9mTj/srtVIBbo8upjk0HJM
gCOFwT3eKZ2mzxEuJzfhr5NGw3jQc8+/GqGl2v3rkOXmOaU985yRn5RMg4R21gKLC+roGseZ+VwS
Cs+WKKbT55eYB/21lBV2m6B+SO2MuAOjt7eSoKMdy+cqW/qyn5fSjfd+5vgbPhiiqHRXuXddgn2t
5GnYhzN8gV7IryUds53blMlLEtP56Z2GbVyQutB4HZXK0nOOOoju4cIITJrhfqy6+swAjgMyOVj7
xRVCuEe073JPP452ukc1427UXBVf5mFgBodhIB6IbCiyYdyleYkBT7jhfWKa3mGYaEjlbpRc+Dl2
HUUpMO2mAq2Mk7QwzGhfKppQDHY2ydAKYseeZNwka7vMm3PncvwYCxovDGD1fUdP9M629HORFPYT
p5uNx1F0Hl15LqVud0HBVF+7Rv6IWU2dOxZ+Z5wPfpAb1yrri/Pk2e9VF6hzAfz8pMevn19EYnyb
p2E/D2Snf14MVyEeE6Y4Mpq6NGFWfnFTHC9Ffd+X8ak1mv7BmmiCThq2WxgC10sxfY2pw+MmiV7x
/z9J57EUORJF0S9ShFJe2/KWKrzZKIAGKeVdpszXzylmMUwz3UNDlZR65t5zHUvv0nDuFzwy2OAa
RnjIp07uImqYqvTIrRps+Eu1ihcDNcJ58Iy3MjIvJBHIfwTNEarQfbg2fvAqdX8rhhInOiUHME4c
vdjBbzAZXDbGqOR+xCW6ELkkSwTc6gNyJ8HqyBoP3oiUqVfNvG8cP1o0Y+s+0guBN9Woj8PqOQyq
/MGczfZxbt2A8mtuNlkXNI9EJptIYSqMlkNJaMygT/atuJYWrQzuQ37Ff4/jQG6jmxSh85p4O4wp
oOubRCGoGKp6UD+9tLtMsa7YX/PncdCFKKBx3E19DRKwj9zDSLL2MbEJTamKEFQPLzyFDJIFnLss
JavukMwMoi0iMmgpqtd5zsK1tLlQlJTi1ONQObUmATRl3aCP6Bc99QRlcHuAEppfuiLP7+zmQ6dz
cfKU/9E4XvLo3gqG1gsoWZWFD2nIwlVRM0Nsgtg7/H1w+wzeRxORCHP7PzSJY10FSm6E6DHy6M+K
CmxwXMB8DMu3RkzNth9zWrw8dA8qvlXb2SszxfwOG9zMi127Czkl1Z2qfOts+P+PsfNQ7Awvt8+R
3Rv3RA40XA2pty/YtaVLIMEknHj1kjKjvseJsWctNH8ZZUYfREblpbRdeYrnGa4Ci/oFTfrIaA6a
B3I6sm3oiTa++mFqPx3SodZYJetp65Ykuqh2hWqL8CnDT4+JMV3tTpDhp0xvZxSBelfmOeoGSYVj
48ttiWwzS8qjFAnPla3/fGoK80zIRYxtEslwFwl1TYJi97eB1qNMD8JnYt74j3ahzW2Lpew00xcT
gyY4xiwEok5VcQL2wlwQcJd9tOCUw8x6KrAmfIYejFZiF5MF3Hiqs+a9UIioSu7Klgvj0Fs9phyK
WrishT8fPH8K1+ZQNrA4h5g5f0uda4wnjwHkhuR5PHe67tgtNJAlRN1vVQlHt2OWfukz+jwD9/Wq
U+KKClRuDLOPdjpzn/2/RXLYME4G8XfgNfoBprqzR+FcYrPeKdd9c1JQTlaFhJU7gWPTnHCXRyVm
AKuq7rxIn820Uoti8h//Hh0BvTepie5K0Esd7NJi3NeQ72FEJSarEXt0wQj2bnLEk4gxYP99FrXW
a8pRf4oHh0lcE2dv//9q8p5w3FjXMECrOPV9tp1jP3oIhgZEb4hpzq6Tfypz+Nv68cBWpgTW3pRX
zmy11BN7b7srt+q2o0rK0yD8Aqka75WSkd7DxDwp9uYvQtjJKcxsc2H4rB6bwmab7yMvdHo2fTjY
VlmWdevOJtdoYILPKKr+atU0HNzIqa6NOPyNN2EbVCe8P2y8K/clCu2XDArLrrPQADW8rnN58ofQ
A81cwXqhPr7Ume8dc1ce/JQ7UfWlecxz6ZLAZOYvuduYizmV0bs1SJSScqIanrst6ghzO/JjbkLv
Zu93VLlItXgoB8e65k0bPaf1AzWRu64hR25TO5V3lPT9tsPMvPj7tIoRNvVm4GzFNItHjqffsUSk
FxJQuFIB1JxApfo94t2aonz+asjEXlJ5lXc2nsqlEwFWmi1h7FUW01IqF2gxT4eVbKzkrov7S6s0
w8y0YYPm9Vffn8at1ct6lVUWqe0kba+GOLIhofHBtUrnBOm93ZZT85mNKtqNNRx0j45pq0eRvmL5
QhwsGQT+fdqM2S4E5p0aOGllVnwHpngdQhMgU4xtBectvNpm7j+GuqTQarM99rbi6kfjO8v36FBA
XDgHyBS8uZvu+8yZ7h0GsTWJV0ShdXe4yupDnvvFNkeyhDO97Re+P2en8PZBFgWhUK3Ro/WYo3Nf
n72UNe8Qw5QNfT77+1AT1VO1AJS63m+uIeOZ3Mzkskr0cBfl/toR/rANJhtS4eSCSW+E9TDls72M
fHrFqgzBk5em+DDj6rmZQwV4P/r2yDQ9p+g9VqIinjlX9ROeyVNk9s3l7zNVl4gpjBSCrgNGFsP/
wu8txUrcsRHioXPbOPNEvtXtAwHQb208JAc9SARv1kS4nA9juHe7Dg1OAaVU9eO4rTxLPjiFSh+i
fj4Odn30h+KZcHHmtczQL1qyeTPyMtoQ2A0U36RFqEyTpCAoVE1XT48lOSSPM8tRuE10TsgYgkc2
e/ZO9qPiuqp3aRLYJ0Fw06M9oy5wSu8H/oLYaWkAFMxyTq5MVKyE+/zFyGHTIW5RX2yZ9hW+yakc
c7aJ1GDZVCbnv1/9fagiTKx0Ks8aT8SmdDVuxWTB14O0n+ErMmJmHmVcbfs0iX9IAH20FSVGIIh/
i6Lb9i6t9bFEOJKSyM1dzmd//z0H5rGqMh0sJfqmh4Qec2e0DfR2tzzHFsmpg1GaD7iHWQQot37K
fSyAUeoojIS4pWFHDaCLg0e8uOIUwyJ50Nx+Huk7ZVMaezZhPGE0eyxd//h+QcScAbBv6oIT8zlE
etji7zNvBvhGzs527ll+q+EuifuBZMzmlqBWAOuSSPu6btZo3gmC4S08W54nDx0Gafa3k3Eq0V1u
ai9Xyziq62ZRsLTYsBT7FzWThhUeJLtc5M3xD2ES9sTaaDcdN4qg8AX6EnVybh+62DLX9oh8MmqB
r+lK7r0q6HkNmG2Jtujhz9lVy8mAWY3JHFj8LmruchE9oUOoL/aN9+y0TFGGZHxrofof/q4s9vP7
IuEbnhJus9LDn48mll/SrrWL2vTDcpN2Npd3Ld88LtbdVGQR8QSGtS0r3uO/r8KwXG3dx+ZYOcQk
9IJh0tKuRhuANp/PIRvxwWHTPpgG555TTy9Z7zyRj+seYj2x0pr67OxajFc7jRgaDMepKL1tUgdw
1EDHQH5AiC1IFwtwp4a7huV/puK1RluzqF39EPJERAy8NPotSwhGCNk+K5OHbCwuMYaLIGYzCyJS
h1COUKo1k9iac7bOZv8uw81QTdCA29duZJAAVVxcR9P4KlBXpIVJa6fdk+jeMhYykEXYZ/V7JBxA
CA6eDtRNq0K2W7Wsq2ld+PoNbc6h7dc6Ty5CI8aaPhwGvGXt7nPHWAb6GATrwXuTHc0+Iu5AAMjL
DrUK7/pZ7QYBrtvrf/gRV9Jx7oLoGEMz7N8q8WH31pUVIAdOshbML6cyPoZECpQZBidmJiGTlqRZ
+cOhkMNBpRmTia/oPIMKrOeNIBgHSjxtOvoshsJt9OKipmUTCUkiS8S6iR+rrU+NNtN+NPjOkVbR
eQ9Lzfxfz/5j13x1NhpjkhQ5XyDBq22nv0kXO0DwFMWWJGtq8HiTzmj4RnNhhiClrfAa/BvgPWQz
U7LnWT6b4h33wq7LDyLcwyTB3Ghskckt5XBPz+6r+RA43+VnMTnI+8+KtJgMCEaBubv/yOz+FHr9
Ei8229hq3abdt9meTLQA3sPNP+w7ICBUT3bF4ww+PYFWHSBStVlX9259jg0g5sa87QeDirVY3qqG
0VMHuLyLkDS1EY3YbE7LpGeznTMCVqjezPrm2fR3syCXgkZDcvz3WXZ0pbXMQCXUcHogIfXRayQs
NkGoNzua+GOScu7xo9tVfMsS3uchKH4C6dqiYFHHWDPKUvIMGc3W0FpLJh/gH7I02rPJDUR3npkz
L2avSBdplS7ThMmnh9ZuzPcomIzQ+2BTfbJxTNia/BvmYuS/ButmxhsdRFADGc8RQ+jRpywM6Z5K
af/EESh6jHli3JTcpYa98xQFoauDZ2us9lOdXQvDWgcpUNCIO2zgkZ/9ZNwsSKEIAzQ28Hloy4xF
61rwAPdq+pogzYowvsA8Ooum+xzMdEv2yPNEQENB4Ojcb3McKi0nvpsRGpACfKevjHW3zxSKc1gU
Ma9oNaXvHs+0cYYh6DyZUMJzZT+0alyh7/ksQRNh3XvKw9i6491Yz9YXnlzWKPxAvrXQg7pDq0PO
hnMNepALUFvW7rjxuGdVZtzxfKg2HQ/20qj2dUtg44RIFVnAYMNWL0nZqgDPCje/D3R0SHzcWZDl
6MAZ6WISmuAywZsMI7lOAxq0nhCrqHocvXovYV4U6HVI/F1kDOiy+NwkybJB2+ZB6PCIv+7GdKk1
jsSQxBjUhcXIiYVI/IA7YmuygGDiOb/E7NJZrxyLkuwAKvBfWcUu34L9UdYG78d4lkTNpMZ86JJw
55uMpt353kFN7pPmJxVHZBnGWzaZu7pI9hUPGGfYsdUjy3baiLZEgDW9sDTGHNi7O68mPpN0LONg
eJ91/qRhBZeNdRUrqgPolqCC42jZxXBq3eS36iJkV+51LHwkdDkvGXEMtntGY9guEDo+Mq+IjXzd
Smp7MTJv6uEMuf6BlKqnekbykSAb5dZCL7zIDVyiDYERMV+VeuxVxt5CzYjJO4oNggsAiLHZcFjB
MODs8E/OZv4Y5eJNx/FWssoCl88aRR/tyf+XE58djO+jC4Sq/BpAz4cFt6U1c7Zo7zeOJiIFhpUy
jCO34IUV51LWPwyLUKWJbUjcViRfp9lwFmFClEZbfWf2R0acpaUB4ar6ImVgUGiFRxSoG8eKP5hu
gAEl8y1zew2ltNvotKlWvYpYdjGvaziJuWxluREho28drnyrXddl+xUypN3puT0NSCV8UDd5ZTHl
ZfnSocFpQNoHVrdOkvJsV6hzDKJ8onZXuuV66KyVbRVfAycQ2u9tFydLDa+WxwqQLrnnLM5E8zaR
yMGtAsopPRkgrkLW1AbhanHVnERaPrelvhZI7bj9T1K45FSQK2BVG2MUqxla8TT4d4Vv/uSOv83S
x1hTO0cJ4xprMUfZ0o3CY6annbKtlyyDhOwjiB4vqBAhSPwOZrj1R9anXbAdIegLXYBn4VmgKrZK
2VijSxRXh5uoEfUeuNVvy3eM3H9RuvEjNLPfenTWnEJ4d1X6hVu5WmHUYaxYWgc7Dh9mgXA1kfD5
21VkN9zE/mJ2on3LCJA8o1Vl24j8erbRxrvyc05F1gPKpRBO40XQ6sP0Exck9Y5fzX0a5S+elJRT
N/C13Aq7P0R1QSXKAKDIbslsSKQJuU0MtFt+tW9q+U16ymluumWS3BWwmgOiEKogfwK7B8QKkktG
HoppnCorYi3dMlTNok3Vcj7ZmXfg8L33wxyjDJJ5K1sz2fqhFzxMwtzURvCizfbzFodQsbeINmZk
/GaiO8GhWbtEPrmTd98P6colDCS3x43puOspqe+6wGCKEZiHsCc1bPrnkiLvRL+TjTFK51tZhOdM
Ajvt3c3gNxcvCR9rQpMq9JK9y5w/KlZG8CBqaxeh7l3kukC50GIaJImu8Z/NCRN3dVd4DD0KbLkz
1CtgHBYGkgGyE47uh9GIkfaNaxVy04Sq0CwEpsdhFu+DA9mpGpxLA06E3yejFr9uCj02r0hTCmpr
3FnseLaiO8aq9taa1D1RsGlbifguYUJJBBvfbrH0wglCw7CtMtYbqU/YoESGg/S2/upvWKG4WLt4
DbBYWS75Xy6RfhFBNu5g7l03ujV12RKb+Dkmd8TKvzy6d5VFq7oOD7X1LOENR5hOW/Lom8J/Tag/
S+6glidKrV5KAher2Ny3htzETbKBbLHpuhYfQ85aWl+8Mn4YUdAoH4C24d8jGEYkLVHydhu3GZYt
c2HLJGY6Kz96l1wRy0h/WyfiQRvuhhqvVHY23Vt4BROtpDr0+oEIz4fOV8c4Q/sT88DDW4/EKsEP
qXt5NlX86DjoWnieq653sOEEP6CRUOozJVsUYcYUE82Gk5q/o18/x7Mr16qtp32HXIU4juFz0LzL
M/sv9ms+ujKFy+JBBuVhUhbDrBKyMxVS1Nf5tgcMPRlEDbFcQEBoU4QmrKTxXixYLiZn4GbHYm7u
iqj5l2EDWHpjdckMeV+PpAf7uf0So0ZQZZORVYbcihS6qBRkFXd9vAxM+uWBX6Ds+Vc51WOBapuY
4noRj8Y+SMgCtBsg3jXpfEnINzLl9BKStbfjdzdH96/XBne+Mn/RXlXYRwXwgpEMcFRmUHSOokfE
UJlvKoyfo7Z8M8fgMa8WpdAIt7heRrCSix47/mqckGlV7iXNfZL7qnTEk12eAmSLy6puJOp45vTk
O8Zt9g8tebx86Rh/3TRf/4SX+UtCb0MqoZUUOHVgsKHemZj/trZcmm5BOJqi8UysZMld6045PLnA
YKHXYd3J/S1AOoctv2CcORlrJNIODPgBr1LRrj30plZlA+MuKr4OCcJW235BQeaaSrKVZaczOTU0
lHnsEZcc7mOv/61RNzAjoQByxjg9sIobrWEDpIksAKEpdIf2zcuffU0IKMZeDrwbei0hF8wfQAIa
WrFxDV4hahkIBkkRFi1pdSJdSdvulj3VFxIOcHgB9MbJZJ+VTuMaD2e6WDemtQ2heS6Zq3rLhFXH
KovIA8izl9sq2Z5NsWIj/D4yBd8ijn/L+cvq2/dgxfPVHeiU3SH9kUl8s2JotZUnFurGAubeB7gv
2NLlfvSpdKfZ/TQn0P1me/lbxElEdvXsQnthayTkR2c7gHAblw5iEC9TO52L1kMM6JGCPnlpsiIR
stWSW7J07eVs9F8V2vzI+eeBOezlcxbFl7//g41xvhiNoxMXh8orPlU8PDTTdKpSh86QUZ2MCdkU
xk3qINDsyDZ4M8A3dWzPFkwTLo3p/tYqe+eY26l83CPcoMSKyBHCi8hMVm9be3gbrXhiZiuefMw+
/PYUsLByntXoIyGzcptETofSzfB21S2elSJp6TC0W5qZ+C6t+Ok2r1t4QjgbybJW9e2/ZnDBuiMA
3+copqRrHwMx3Vvlkzn2MwS+Zt1VwTdYZ5Df4dUyzNfcB9DZYrtYGgzYdF8cfIV1B7d8QTqDePPQ
GAymJpiz9i+Txuqu1UOja4gEoZsv8fixYz2nCiukbLmxa+YlDXPePiUBqYooDaZXoHH+Mh9vgcFE
CLtRdatEyDMQBG0BEIEyVv7oiazYtBh/K++rtkR9y0NUq9bu//nOxmP2VrP+6LL0OZfsd1nqfGSI
nVEKIOo1bSD0LP44pOyvKfeZy/Z3aYUmIQRDdcgvvsdSU+Uw3u20JqH9ICsEIAhEoIE5Mx4LxFmm
zu4qu7xn+QSjziZKHtL+WHfeUo8sFl3DcZdo5nVGoRxxABTM8ZfGQK1nD+ozrX7MHAwdT2AMrriC
yQqjgipL3PXToSrc5jixsAhsY1gaoiPMPK5WkyCEA5aAz/5gBRMPqwd02trON0xdaMRdHuulbS9S
q3mtQ4o3O+ox70fVNsqnz8J1n9mb4x7S39QhJBx8teyC6Xqadomv/ss0f2C5sS03Z5sQNHJSzSbY
DTn5im6J9aZxaNWb6jMovZce7zLsDr2zJyoLZJ/pwpmB3zuotUBqk+aW30sX+13jcMSIpOBgfKrS
5F1L9RI697rjiekVb1kWow/RGguwm95iVgsIHx2CJDK9WE9fIQsyE+lgd8/pa9OLgyGZszNXxjPO
er71CVVoIOBj67nUt3+0nS2tsXAJ3yIKMmEjbJafrkf/ngItW4dQ9+WUIffwGMxAFbmqyL35py6C
gW6W0tHUTnaPazmB4TQEPpkB+XEeEbgiAjDc8WPEWzmE6twnwSEyCToJUBX4zhUW3lrE+U4a5Wto
ghj2/GEvRhwfAAnS4dPq8cLo6ubZPifqZi7xXG5bu1/NIghvk4VFU2C2dRv1IQt5Li2WIa3+4JQc
1oXKHsrIQ+foIFIKaWF19J6EvsWADBNv75P6FlopUXnBzmuca1ZO3OCG89Zy9vXT9xAY766a9oO+
rwvjPNa4O1LvMSmMrwxNmeE+a4sBhC2+I0wCg6c3fsQ6PkJ9PY5MPJuWzWyLv4Eawh6fpTCf0mA+
WdH8gJ/qlGBMXIyATelweKvrud91ob2qTRTFRkqjWtYQc/2Rz7jdOx7qI233AGdkwEOkptrkacxU
3ZPOA66Wryx3HzJC05bY8YcFCVsEDZMEIlEsLhv57Uk28/GshlU99i9e1V1MUHaoZao3Uc2vmtjx
wnsoqBLxXRg214oPp/j2EzWljUdfxv9gvGLfTQQ2ssHbAgTCsiSMR5GzQAYQw8i0e6PtQVVm2y4F
R0zGQ77vK6lQUEWsldo7KNHPslNvt39T4b4YDckQqLda13v0QvJLlHjBrrUGQ/012vqjLMFV13a2
8Q00JMNgrCyi6nQ1nMIi/zV47rdFxZFHItpY0mL8/QxxgVWz6u9jxJR5t7Cc8TxonlHR7XWmSSJB
3Ng7vb7AKj73drqfwJUGSfHVUjCYo32NLLSvAD/bhEolE0PMmDOYoR3SMTY8OxmSVXJ4Morq2+ad
xVvvRtHMDAtDOQ+tR0f2F9smhA6GEfWIC4rYK9UBZjP7gcpZuhYNjm3uguZe9ka0tAvzhwXEIWzL
nYH0JiDqzZPNN/UGY6T593aTdxReuflmtxRIk8Y1XUq6q/xr0PF5CMS3TmVGJGeDfkrRJyIUaLrt
SMtF4QSdLHAYWBf9peZ6k035JRQlV5Tfw4nZqJ5hlphPVRQyyaiOVfsmZwGJbTbQ2aTJE7hGpGjO
9+17NEvrXyijzzJK9xCFvn3Lxv5EMzJarbGYCoFVZpbM5dVKJMFSFeQY6TpB/ErtykGc/Qv8tXRh
QvB2OdH41jnegTf0Dtft3tYxEGwVUVoN40bb5opbfIui+zDPAD3i21jO6YhuKe3NzJzLMck/GpOc
hjh2PjroxXaNXUZbymWIFZ5J3H4o/DCjUrdQiGfnMQhYMxNLXvTltjQwIdiDVS5616V3cy9j1v4K
3GS4aq03a2R3BkNs2/r2pjNqVifODRXHb6FeYBBYqjfbz39HF9ODwB+87IlWxOQ9bZBTjUtqvaNG
PMuO7mR548lKIUPigr63E2bH2hw89Ay8P7kVyYX2+kvOjF3jrqkV2jejhHDSEJC+qAPzZGYe2JTx
BkupgxMh8mKVmYzX6gGbQ08pWyHx8U32NA3vQjmAymoVOkSLzB24BsZq0rQc4xB9tc5YrJkFSOGV
66qExDe6hbueQzYfDthTBqbo3Bx6bFKBWrJaKz/eE0rfDiFRnyEhZdWxdDsQHdY57rKrm7SfVqyJ
nkLFt4o/cJGTc+K4i9ZwERAM6B4GG79mAYheUqIEfv4VF8Z9pTiKSqbMSNqKGv6kWVx8WZNN2Tkl
9NclczkP2Jm8K4L0OijITaCTGXU5T1kemFslSTvszPmG1qC9mkb9rHzHWgwVWHOfFfPRvrkgXMMj
2KaIDqowg21c6Ltkrt1t0vAw8QXsgQY+bc28bxkCj9YzDVJuMvRnHYj8sJdbFyGxaarq2DUfU3Zz
Jmjqg7DmbzIKYz92xESNKqWyiyEaOh9zZX7pEP61MvgzYtqBS7HWTU9R5yT+fSAic2nOJIhmqTjW
zgi0YcL1NGrU5Qw7R8uTy8KLf1IWrIugwnEdM9czw/HODVlm22w5Qv5s5nWf0Ujj1iC0pcQClv0j
gjdW/HxzL/BhiGcxtVwahbMt7LLDW1nIhe8UH14XvaDDxcIbz1vCx8vtlJPeFSZkV7Xg0qsuuYDQ
x67W01nVAZoJtnf1A5Mrsre76acvAYYl7J5Npr28rPlS1wEJTqI5uQ1BW4iMftG6HRoirmXW2IQZ
EHhbejx3u3E9jYShKUAhC6uWv2aBT6Mpn+3JPVBt04s7TbWOSKOPLGPbG9Ohq0yEW9n0EkNdWYzZ
QSsKnzKh6TK6+gFdKbI2XGYNFyKIoeG5xQnFE0JTttwAC9TVeBu9bWZl+9ii8TKgodsjrWiJJyeB
5pKwSkUcTklVluZaVbiOdBntQsdChZ+/Dgj28Y6IV4/9sQPfIIylsbInQDMV7ADWg6hcnJEuxSGJ
2Ipoirph5eIF8EdvX9bRianQWaDTrmcinK+elh3Pqeyzj6aDZSZHz05AqbPPt7v7Ck9bZAen5mb9
4S8X+jZFYO7mqpvc1esTHicMlcy234DNZwrGUdmMh5xxgr4kugPOn5ETiAKNNclhHPwWLRi2niQT
q1R4b9jqvwLZ/1IevocyJbI0WLqYFKVkbSFZj+kp48c3//n8bEtiEg5KIfYriSG1O0ZtpoXHqEC1
6CuoNi6mzwH5B2SAa4PqdNnPy5vgbPX3u1KQI+W4zQLjZdyzAWtjFuxFyw/Rxd7Kg601m8PBiyVu
LASZ8+3hVPqkopXiGe3ol1lZ6SqW9t5r088gNkEi6/c8b3eiKU+RMa9No31CULZ1qBMBqJ8b2yZm
e35NM/XqtM1K0j3iZaU3p91Gxzw+tjn23nJMAcKlh4IhIrfB8OHHhJniGrAchkpqwHZbJc4iYEu/
JFABhxE+owVtQxhj1vUei1KSkOqv8IQSdtDgTq64VUTXPlrzgI9qBk4UuIRkjMO167bQXGf+eL6v
dPZIQvyzYyFONG4v4GCjaOf5C6Og5OiVn/ks2AKj6cRpmd7PZX7f99ZL5My7wG2us6gNuNsn4M5c
wBaMaAZFNAHpwhv4ksLsXybv29IKNnHvP3V1giAnZ99ChACUCvsYcc9FwAUjZqqqUyddyktdjTxW
4+ncjyuzyx8h9yX8aPlDN6hD00dHhkUoF17C7BaDgdfGlf6LO3zUs7zYXnU0nOapLkuS7rFw12oD
RJoXY4De5Pv607HVB2wfer+UUUxrhOspYFpkBJKwsrS/dubIopyiFq6Hf9umGU1wpYrgHu/BGsuc
lNrmMjtWv4xT86VFRxuSmoHFrYc0QnUsI4rY8TxT+xJQ5+QUehXeEkbkizwZkfZzZ3s18QrBGL2n
AcBCcW8POY/cOSypWwvCEt9Lh1l8KqFgxZq7TU7Mwbm4bys2ontd9LHs9pjOddFDWnFMl+OpgZVx
aEL/HqvOr2jqcx9M3+Bo8Hn7T2nHeo51DupYZe/8BJ21M6USk4r/CWHrOdWa4/D2brrChqvQZC8A
29ipcAAQyEzLU7UDLh6CgnFnfyhFUmMtUeJEUPoAy83rNFpDRg3WGDyh3BbBrqvTs0sJvhFBsK2m
5GjZTJTmnh6pQKXanHJu/xRE1QII3rgCR8EMZBPE0d1oGIfBz5g9++KtrfBAg+o3ko+s6y6UwdkC
QRkXswwOBEqwOyWY2W69reUWz16KLnBIr0BlVggjrq9laQh6V2I62jpEO+HTh8U4FMNev2Wm066t
nrzLtG2KTTzNHyien4qy6FjkW99FwAoRJCrvuuCFGSqKioDw+hpY0+Ak6ypqXwDBoGvDtXcssYSg
3jX23HfbuQRI78Upwd08ujCBMR+ex4Vne9/YVNcOYy8RlrsQy1Flm0gDps8mYEjrkTmhbxba3q6v
tpxXTeahSUis59SRlC1Z/Maw6pMbdmuMQILx+hLbZ+wr22/2jtCvykvT3Zi0OAO8ZoXK5hgPhGbn
PSL9XrNkuUWwDxnjRCzriymz8XGX1vscBa+Nc/ISNtJC5Uw9GuMxUDlGu5TyoT5003QN6jxZhCFo
Pp3cY9i7TZCjp7ndhLP4desBx4XLu1bM9bY12qOvglervMQdl9BQMX1qTe4NlC6HSgfn3A8WBSB4
kIboTIqGI8Ig+xCiHUtfOz8budxMVbmeISXRu3b3/oTt2uUx5K8mBO8L0/a3Q/CcxxkMzQBZRV+b
sMMxOmcE1vvx8NsofxXcMEqxOTwHljoPQ7f0NX+LG5K3I3wi5C3vxKnK2Ku1SWsP8Li0onnDeULd
b+l7XXhL4IqkbUTx66jyh9CSR8RYxzml6kpIKhdWid8VKtfS55pBMsqQMT5PtUUTmTJCKaz8W2sb
GzQeAFbbXowWExiA1U+P/uz5y7C5a+vkfggKXIHdS4PXa4lpiuu6yhDXeIwxw/4Dds2HMa0b5M8L
vFTe0PIKtByMvU8ex+Sj935JRQ5vPjxRhZ/iNNvNfVIt2xw/Sw5YyjKYlOMvig4gc3liR9QVf19G
5K9TJp5wJVCze9WZKJVfxc5imUzFB7MNQEzD3dTaivIej40cmpcosI+o8rwSly4ht7wKhXjwY4Ho
lYHHkB3hw8GMY5hNxUlsHQPBhSTzMGbn6bvTER+5XOoMU0EuDOR5KVSf+DWpumChi8OQD/idmlcW
gpepNb7QvNGVoEoKXzXO9CQMH5BZfQ6d/12jJ5pD51/8LkkqWRgTc7eG4DhSQSDmjVtPZ28C7Sk4
Rq4D3wIjPHZfkgc8gnF59PIhWKMTj5bwmqxdYVQplRSyFWIf09es4cqUVvgUezUlVb91O56vtcXq
STjqny6Dl8Yj/UNJy6SW9Da5Rg+aYc9QXfcVsqY3lLPqnOZe6fGHhcjZBBADyGdniJoVB0E3YfMf
Z2e2I7cRbdkvIsAgIxjka+U81TzqhSjJMud55tffxXJ3X6tkqICG4USlLLhyICNOnLP32tVeWeN9
nNQ5Ow2HADnpk1lRQHbghvGyjfcM1AxOYbjE0OxUCFxSlZBGVLzlVP+jV7G3TrjBjV0e4lRxHZJV
aOuyyZA4n46cmEP6SLJ1L01q7jDbxleAC9NNIbroWDPMHjhR7c2gfHCq1KYuTwmyc+BTDRG7tTvF
a6u3SKU1aQ8iMFzz2u/zvEApWJf3dlpc+4HPGBnQTtxr4kzJ4aQN26xFktcr/7unUWbFJUBkwKQh
RXBxKZMlvTdQi7DFuS4SVhWu4pIiLMdjOtXhdi7Oyiu/jeWApdCkWp9FcaA/yrzWhYbrMRnOmtra
TAmLatIGfzkd+mwfNt+Vl912lcN5M0BbiPeesbQi7GskMcdPk3vTcAFuVPZilSde/p5rjMXC4gTD
fRetmrT91vdssUXCxmRJytmitQvGQ/p7peUlctR1XfE2A8OpdlZv/sA4vawyfUI1CYEE2C45Q+u2
p6MI2IwCkVgyM4qeFdhHpsoWbzPlejPQY1/5NmnApbfPzOEnKz9EjeBOEGYReRkzC46LwZwmx8Bg
ph3Q8cJFE88cvoaZmx8AERrgTlyYyuxZJAqMH1d2wPQanU1JKexXN2NOeIcT6OxqYQ5uzcZpLi3s
4KsOKdVWxB0hGW6wHtsuWWcjBLOABLPMe20jQaYwl26kvI1QRQsz0J3XNfA4IkiKQ0NWfR0jAxHh
Y+TJZBPn5prIDOYVhokKJ6lQWrvCo1VOSHNtzc2moInm5bAXKLYMCB6afiJdL1Q/9WPKif/E5rIN
VfpgQEDeCXOx7cydcdcoH3adiOg2YdWS5aNNQ+sUVSam79wiA3MJeApiZ9h3mmsh0kXNqU9+T/qh
37i2LDkMJuFGhoymyTg/M/gr3OGOAp7E50D9Vedzvsn7AH8IoV9WKKd923AbYEyBatx1yOFlicIu
nTnfuAFEufomFyXT4YHugk9xx2iOwJ7MuGZzLwminmCmLWc7f7qROePlmKHOkXqg3KgWvDBRcaPO
osde0sBABg+svw7FOmgDfZWJntGqAFVmGQdKq6sRCs+Vbtr8BaliR2sVSlRPenMykqJs9tO8GcK3
Ean5MREAf6m3V7Eug43vzfMJ/TVdjCTlxOHZ76FdiJWS01uUFtkVfadxE5oT1papODnGuhV1uMvT
jks4UP4GRF8MFytMn3DIMeGwiUhDEd+dRxdEBdJEP960JQwlgB6cI1qMPQxo61snU6TpCYu0XyzO
B6OB+FoxLHxyq3nba+vamNPsb1amLVwd+R6PNaTcvBoufp78iOqO1lHI37asgoa2NTLr8QL7n6fI
fTJ8QRAGgVNdMmEk92l1K4N6eg0q99Wz35rx7woI6fkfomlSveLXN/D5PkphohVnNz73VZgd4L7S
Uk4Kd1PqNjpJ2q1IDiJo2H5RPVs6uwvCXqxq/l8rUVbGzccDOvr0ECbQx7DfXiEPd54YHZUb+Fj1
hfE3TbpKcSkU85GgJXnuZ6luLXzIwKaSVzOevxnN7Jx1nCInTAUxc0Npnz8e5ljHSGWLbU56+dSk
Kw19BZ1ZNb80M+fEIdf5o0G7wanc7t27Rahd/2iWgpE8I2y/hJcBhkrAdA3+z0GLGx/fBMFV3gG0
7nRd+2Cv8uaVggyBfu9YT0at/f3H08S2qh3oXtbDbpYHU7DJWDaAdir1Vm9j1VT7yUkF7VF1Maek
OhROOV56P41XxP+V53wawLNJ74BqCN0q9pa3NjmRlbTVy7GAWXV8paTpngsX/KdmO6BlSBU+CDvf
xzB1rlRl9ye0x4rVLX9rKtA1AEm6azHLO08qkrxzTHDFOCYX0QwLjDEQzBxc8+IVPngE238NfSgo
SZISbxQTc5dFnJGb0A0eS398qOYmf59MhPK9iynJqov52oRGfaRr2jP/Ct0TbgkEr7GkVMTY8W4b
+lbGWXWXlvOjcByoBR27NR4GwcZVj/FGQebcFhaym9EIkdqNsEMKizZEZ6fUe7HeIqoiUseL+x1p
eZDPXFrkXpV5N93CL2Rkgn21QNnktdrbgRC7L2TboJdzUWSWI/EgtY3ODPn6BudAwUB8TCD8B/JH
ZxTZtW356fXw/34KssY7UHT88+e2nc4kG7FE6mJMT2mGpds20+aFpKKbRLTxXx7T4b5dIStwTwlI
mA3L+gKXqbv97CAvAYOb3pP9ZG+GqoXN7c8R8I1Q7jyn201OTbMQLM0Uh+OBow93I40Bdn5EbAtv
dACm8yRCtrWRMXkWWi+uj6A0YnrN6ZNMwyZrbzGtlAfuehMxzGPlt8WtbEoaTgsnOIgfx0BrflME
3LjgzZRecWfWwEalGtGaFiV/p0EXAZJ2Y3CKumQtXVpvpNcqbZ959uAfiX4i+T0iEa/hvxNZeT12
Ubryx3Ha6oYz5QBCJjDiY8xGc1LeexWOALpbFT36dAklEhSmVUO+9rsZgfH4okTBmu6M/taDtkS/
SOQ3EMA3YW1229FM9QUPcLSyxYzPLclgu8KAqGgA8WPiOD/DID3hQJz22s6GZ3eESlVOcgJ5PA/P
ShlvoGFh3E19dIBSVq9dzgNPU0GinnDaF28QxqZC1LxzEz97QUDpJBI5oznKla1qdVXFsFkS6eEw
sbx96dl3arG7WGmR74Ke00fj9dOqZhiBJWGCkTEEm5g/OvUNiMN4gt8Y98Z01j5THOFPa2ZCwdGq
GK8PaXto7Srefnw9yfgjs8fw1oqy26bwm2srNYg3CBzzwWbRWBukSd6GwyXQSNJAoFX4PuA5TRSl
eyb3wXyeZJnvBsNCKj4+exifHvKOMUqAN3k/Sjop2kjGNQ18TIODf9OMSb/1c8NDf+eCbhjSZtMF
Ct1VZ5CcUw+nEcUzx5GcmaCvL5LtaIyeAvhx9xNaJbDK1jt1kfEkIl6fFvWBrENjN8rU5evhOONP
36pyDSZTMCH/vwZQ0+EyU4RaNuHizSytB1MjZ5mbZg/gCe9o5zi7kSb9wfZQHqIdE5M/4PtFb+QB
kd5Pwfzk4Tnfmc6oT/QN+m2dUH+X2DJS1/aIZUfnLJvo4sj81e8T+0FNCRYzA6er71nZuXLL/DyO
27kMN6oHwNveWE8cC5v0PDv2uAuMnpRaV3q40PMWEsMw3iq/xFPhOLD6OCIjilzXfsPashxjawRZ
dwPmDeQfU86EKl9bQYWAFClQOLKvKc/aKJNWg8+UGknNVFwnlfWAvj7ZfZieyhy1DlnFdx9+377V
zU0IiquwLJppmJlCe6p3PcEYGG3F4ipllNnOGiW+5BIoUkIdvKDcKfzMTFWd24XsuXVEz4fb0gPw
PHpQhh3GbD3l0XJmdYarojlcV8yiFzeS0yU3eRHr/TjREZ87yk+Z1gcofDUQ0poGBkpkc6+dpZu2
RDr2Va+YaSfFZlgYCxaHsZWjhXf8eIqK6VDDm7xTqhzPOqv6S06+7ZkG5AqRpx+Y7cvUq+kSlNXy
qfnmGXtOuq2sAvWDO5A03yKBMXKGN3IKBxzFfMM4fftdGnb9CZfEBqhP+FwUEGQI88QyGdnBszUa
f3Mh8kIXmUQQpMMZLJe5nejt3flIHsEbTeKZWK1DNZk7f0TBXac6eRijm8EsQH6nGnkmXUySF50+
30EC5dTQgIEDsQ/BEyzivSA69MLs+qEJuKysZJzO9FSGQ0qhg1jRpo+x8KY48GwJ+WIlGsC8ztIO
tl6XJqsWJS+45i57NjuFDHpot3ataCuJejxiDTdIFTZv/MXURauOqPg++PuDsdRVzb6mEWWqMHlx
SXUwxnm66GLdCSPAFzKGWxa3c1Qu2Olq5PVxSio6/wnMvL6HV6zKwHsYTLawzCqt+96ZbkpgdGxR
dLO7AiqZ621NUkfWvYntsmq4JuICcF7dvlu1Lm4Mu93PIR9XP38PTJCCjosvv59s5xB1wa5ebvJw
ciMabI3eS4jBt5l7APh6mphTXVdwczmKGvIITuw+LamHjIGjpepph6dJOzzmng06KXqfG7N5QVCJ
zrMDwJZpnD6Fg1IsGk8FtmMEL2m761taCnLc8r7sywebBh+xz7aLEj/XEt+diMLLx0+R5MujzeHE
ZfTUyig/mTRD1khKsm/U/y80lM4Tk752knD4VIXgradTy1IbJJANrlxjTo4jFI+HLicI2dEpTVn0
1m0OvZXGzXWV1jXbw+TBuoH8HIyyve5K4lBHCdLb98ja9sgpeAhZ1OeO/FjOkv2+pUl75RApcu80
E46VvAMhRC4aTHGBESL2s3cyLM6Z/z7Q6S68FnqJDnJSfBZ1TBSixB1OsaH4BZxy3eUB6W8KJaJ3
MIDwFKwIcSrzLHeoX6CApsX7P+vpsqi2QTEeclbkq4rgSpYo4nc77ToPuDegRNjRc6YMxXDC3kuG
eGtnksFx8uIY+KF73dlJcS4KMsZLhCh0aSvAOouUxSt++omndvbcu2u3b4CoCmJkoqx6zOnWQ/q3
KX2hGiAPHpLzx4OQPubtyWWQ7OT9ufQnWmUMPd/mkplV3Qn7WpTIo3DVvE2dMt8mZHQrjYY3rUu4
vvHHhhir3YCw7zYNNdlC7tC8ghd8jqY4fpduuHPqZLconu5deAYk5yALh/r68PFsXtyRY1Q8fjyD
QQ00vnkq63q4quum4iidZ8wpyRfGZ1A9dnHOYqzxi4X0ZO506zAkXBBThrfUTEEqLpkMoy0VVIKa
LnPRZpWnXvbWU013WdI5PXuhM1+GODEvVeq4K9QU7Zq2UsIwP00eVWjedpErfxLws+Ygi/nzznOM
6T3uaK/S1tkiusGPW40+c9m65kNYHnIkEacR4T6Wqhp5uFWfPn4Cd0mREI3Aa/lz4kAK+82Bavc3
yj0iPP/GvPODAah/y7blH/3Q9S+5aF8A6JkLKcq/jEPYMtgt1AYsWnwDzEAf5qF5nJZnLkKAK082
/c5cUEtmMhOHPBTPypoWp0To7GMdJS9pCcoI0El1LdvwCcglh08DYvtoSP3qTskTZTV2LmQpkTSN
u0mYDA1iNIuZJ3kZzAN8CGsZ0ecnN0y7+3Dov6tF1BzJWqFlTMzTx0Oy/GTIRSKEdHpjey3M5ZlR
hbYatVe5aT/VqRERSGiq/Qdv34jLeJ0hcN+nMbFM01gdfIibTA49bqAsU3t8IuL8cYAQLfOlpKwK
+P9z7bBN6/Sqncz4bPdqvJ/Ah5gtjsYmA0tlRu1dkrbJPnbjeGf6AsnhWLznCpHoBLHjzo3Uy8Aw
8EqMSr6NU7pO2gjqiV+IY2XZ/ZpMI/U2ihxB2tDdiUmo657rgJGG2y8Nt46UQvS2XjMFl9jpVyaz
wJuPh8zl/O/EHi3P3viZaI9YsFx0d1DrqnXrihuuwDOF6nRtVgndPRJkvpsMus2UPl2SQH/8KE3z
VgN/IHLFmGFZGaZ1REeSLfR/Ov3Z9Ka7+os0EUWk3y+RDojHtGMKEh2U4lF/CkhzhrxPu6SmZvVF
u5/KrL/1lsugG9v73kzbe6Pzu50RuYcgtb7BZ9/rJu0PUZ4nJ8bpd+ly0IuCUDAQ42v736eFWfQc
4Mu/8vKoK0++l0PlrZUzOSdZJ95N5jL7hFusDmPOdL/1ygQjSJBcPn4yO4/iO1LconbVH4055niR
E7LK2e+eAvNHzaa6i4rOW0O4AGIoukcffT3wq9y99TVMsRDK4ioznhL0lBmrt5E3g79yCXRoI/up
R4O2sZjmCVaISx6X9jodY/efgNZfMgz/nbr3OdFDEu4ptJBUmxLqh7mE8v0rsnCoZz+MFTADaIPu
Xsnu6HnibxoCBrYPHI1/TuiwPodD8eu0bRI1SH3suOTL//rrOqzDHCCIQcvxk/yAX3+l3KT9UVRY
mCLI9/fT4IW7ULbfyhYBsrJhXk79pq7K4IWpRODezox1j2Ul7EMk0x9lkqJRCFLvECsSdiyvUnfl
PCZLpfFFsJXzOZ9Q2lq7SjtQYCxbm86nlK0hzgbNaKBfea04D3w4R07OIVFstxTFgHdSz+Z0z/dl
G1s+Oxuqa/kyFUV3mZjhLRm9q2yU9SqDXICjoDa20lFiw6ncR+RyO6WmevOdqlqXBBptiB/GBSf7
5CBB8gXhGO10WP1tNsxCFCLh1dAa1irzDTqoDXtP4ciZRgKJZHHVnIy5JHZbNx6KLPssLe0/O3a9
IY56G2X0fm0aNBuqyK03+AMNV3yWXbXUySUU5xLLK2cEU22zxvQZm8QXKdTWCkPzEllTuR1iOK91
gV/T9FLCEqoeY77AOv/nqwVl9m/3Pi1kJuKukrZpis+BmokAdSRsjB62I65tHmg9BR6tki7ajrj0
cKZSonaw8G4sIHF7s52oT7AmZbnboATM13SeqntNmtbOLytmjSmjwb7iTNpULHzlOPW3LWhz1CAI
Lglofql1PF/lxAisu5wBC9hc50hp217otLmPgYjpMKMmdQAOY54ubrq2zQ+qrqMdykLvqWnKB3BV
3Y8U/aRFcyy5buZYvKKCjjBcVul3CxGdBVqlV0sXwW+MyzTRZnBD69T0GbPqJSDPw2m2EXCHb7EA
3lhtYF/RduFYTa71fSyUuBnRXJT1OnQbWIOFeQK8DMnVCoyjO5fGsbenACoO7cRhcBl9Ga53dIzO
PGRDNOAmyJYBGXldm6ix5zXEh/oe7129njFI2L4pQJln7XXaWqhgIoGqAVNrWtxaZnMO3ah8Ep0v
7tvaWdHucw+9jV4I08UNM7voya6M6mBZYUoH70g/Z9yRmUP9E9rDHlKI3AwB4wnPMEv2fUyAAWvG
Q2SPSCnMUJI9wE/Ik7obdmL3ikPE3nDd/AROrT39+QqTn6OqpGPbUgiHhc/0lPxICvzX8lfatugQ
nEOQzsxH2MTi48C3aeB6ccDAsdsN9d4GhIsxkMDDBKTtVcsRbRN3lb/qiCO/Lgx1iWDWRVP2GswI
wd35HZTGtGQFRTrbj9jXz1NrrGHmMIcgGCZvTf9mJJkkM2V3NqIXW/jeLQ57u6s8PjBzscpD0gpl
ZH1rYoAV+ggV59VQ0Lx716P5Aime8XEQbv78eahlDSvSKSjyJdNaW3weS0guEYcm4HXX/JR+apLX
A30YtaJXAQENpDcdjaHHoyS1sRqC4dUTyFT8sBuwrIK3s9ESXiOVPTmwm8+aj3pfiW6gb96/hGkw
obEz5TUS3nhtEmAFhtD62eIfgEQJGGNcq5CvWTVT+dg7R9N2njF0GFjm2XkiUzzFa1qZYgsGzAD1
euvPYJXitLyLTW52Q+BWq0KdvmNShCqVEK9QJfo+iN4wyjkH3/MiLLkivk5keBxNmf8di85dG4y8
vgjR/Vj7P39utk2QN5eR5mP7VKRwUI2F7ycFFhRm8qxPDQ7moPhWNUsC1nIEUEPmH1JhnizW+QsH
rWPxPgB4T1DPxO7KgVpCH9LNn7hhfxbxW0wRa4XqGTmFtRr6bd7lUBRa4V7RM8UTq31vVWrXWruk
BR2dASdNY04zH5jyEY9ga/a6N1U36LALcpumniwzwQukkP4WOUsUBcaxNOIoUbcscyCPNpPosfH3
gKl8OgdM5+xs50WetfOFuwyhnO9FbHdnYaVrWzIRNE0nf+bIcWskorz1bQFbLT9jHGruuz66Ljm6
r/58fYrP+V7UKSzzlvBMlFUATpZi8V/3a4LQ0ZRDUK6kGfXnsdfRoU7wS7eJd8qrCPucDDNm16BF
AfGeimAazl2r39MihuUe6fpOpHW08ouEeSN2Ccjdg7NHPfxlzuN/vVIC0paCFUgsxdWvr5QZAeMO
rKK4BMIR+E1IWypcZV4sHn1dvg/MRs5dFesNvQ17gxv3UBNDc+PN5oOTO92mGPqUdk78DeMp05wu
Y1Jc+fYX5d9vxTWfp2tZrH8uofHSWcIq//V5+hlWNb9tCuLOQSqZilCghIzkddCQpRnihFiVGT6u
L77Fpcr79W6h06Ysl3qTf4X1aZUp81bWE7wMfle18+ci5FxK8wMSSicJz4EhK7dWn5awWADB5fNk
HeSo3qBZgXttDIveBabNL17U70ufhGnleYpXJE0tP5V3fVzUtTUB1oid9tDpqrskQPMPAc2hzUSs
yD4U3Xgo07hF/ioPw9Q9ffEKfiuOHZZfzxFKWbbrEun665fRtiaMTPqTqzTG8uhBvsbW5kP04FdJ
JFW7Qipan0l/oIHCthmOL5w3971D3AvpYvYXN5tavoZPX5PHdWG6jtaecPWnm83tUMRYaUSeSthd
QqevdnnSxfi0Uv2W1oDxkcIczDzKLrRBH2EXihcwsNDLY6kuiTHrIyDXFyfr0wNnGEErIgm3Dqky
DsPyE2yGkHmeBwFYNaLbtCLyb8f+WahwSDhr2/aBgg/WHYNQ5d+3Kjf+dqtL28jwmfi219kawVcs
CTYcwAyYynF6HofutVxanB8Pngb7kjmKlGt4hve123ibeA5vUzoH1zYxWle5OUavs43k0Wi64fTR
cv94MKL2p3Qzfz/YTXD+4nv+/aZzBCUN+yzHIU5Bny5/ldgRziaECkE+5EvW5MYe7ebZRRR0AOg+
r3Fg91dWVXrngrRzfxqzB2sZK7thTpPklTNEKP0KkJsrLm6XfP/z67N/vz0d4biWC3PLdjXb2q/X
oZGXkKxmjgQV7oKLq4u72Wy6TThW8GPHjoFEmwfrOnL/omvVbd0l2HtoaiQiS/DQWKp+43TUJm7W
+zdFsJjuKd8/HqBRo/idzGL/8bQtniOQibaFfJ/o7uA+cN/qzGY/GqHPwV7zDlFJpy6Tc3StTX2i
OHGv6R5+camL347BjmNbwiUgVXDMcz/XgQ7HJZM+RMQwKzuyQMQ3jl95lwGSc3w74cva+0FBsnnj
X0PDOhCj1Jzs5a+NYn7HwPuKpYUz7ZjeffFd/F6gUpGZ2nFQS0qc/J+yVEEwQC3Afb7qmCZcDKPx
gKajQ7ZJt+HutDZGKMczt+R88ABarStanm3+ZmawgggvKc/hPM3nbjDta9Q0OVDMSK5qx5UXUEbq
sozt6YRpf5tT6Wd5D9RoHr/FXT9vHCygtFEidT82GusqUOI1OBDYMZrsr5aJ25/f639s7o5SNhWU
rWwy4z6ni1a1lA1TlmilLWdFBB6N6tZCl2Zp4waZ93bsau8+rKB9onM8jaERApR5TTJ73UVlcyZm
zb4exhZvRIbQBQEL6awicm/+/DKt378STYC4STGmebVUe7/eHlmIYImrcomPx0hC7UA9Xk/t8+wz
p8rI0wimwrpjwCLu0jjj4F8ka82idFUn/gPFET2iooDi7yaKnhaMGznNhw4SLWhjHhQHMpq4EvWG
R/zKn1/8R7T5r2s6NzSnHZt1nWpfflp7jMggCLyZEL/TtQY1iyS868bH1tPyjMHpLwxH4F0QNKY1
0Xmc+MUljypCumNcnX9+LfbvNx0HAua77HbSZE///EEmMvGEbIE31ZcMqfRVkXrT8xCgf/CUGoB8
Y3E0ivTYuCK96QNXn+C2Ppu+R481jqxzUrnqzusEEBEd/AUwxzg4eb3kTYfzxhIpMLmqO3/kzZkz
91BhOW8wbM9Zz4Eu1H30mnYmGXc2FJGkUuM5y5w3ILL60pU1zFl0gluTHMRtkDaMiP4/3j47K9e8
u1gYzE+1F76zJK3qLF3VlvtznpW+EFXs7zkwC+gu0oCH6JXbGgDEnVdYkmTRsX8RDlMVv1PRrihD
Jvp1uSSBo6fsQ/fBUBMDefVGnFN6SWiNrBojAim1PB2iQh+jxO7uHYG8cTYzfc5cVe/rFDVk0Fil
3sBe33C0D6V412ReDJN5lmjJC8S68otOoP69PqY0Xk6bH+U8Zc+vd9HEywlhwucrvwMcOZc3SaWD
V2xU6dnOQOi77G47X0HK4qsbV1ZZvIJhai/mXKAxaVISrkLyFNoxjl69vkEPpNJLuLTL0snDQwCq
WxnYFBOCILGCRHve7HiSrT/DRIy6p6FALNaURJxZKxbZDSkkAPx920IdGxCtlQnvLseJsFa61NeN
EZRHwjMCsFGd+SAzXLnAW8dtMCgW3dbNrwPZ0uMAFWCSvmE0gf2Mv+mNqPHH3vZJjMGndlUVTYM2
UtR3kS7LvYvabuiaxf3WPNpmog8JZLOt1SXqOEFM0EVov5W27+ycpCO7ZcoyzmIhw0gmg5s4TJqD
yhYM7obI+nnDBxiC+fB6XCyD8+xFbg/9QcwPwijlGi+/s/vzJfxfS6Gj2bzpHNs03eVSSfzr+NBN
CQGMlglrl4hKVfrOXd7Xf5k5hr4cwc0uUbfZbJW7Jh4TbKFEGMjRuoOkZj+5DOi6vD5iWfXvR9j5
EJq925SgolPhItcbcGB9PKPhOF/9+XX/R4Wj8YZ6Lg5Z29K/VbZgNTHjd1ARbcDHNT4Ee6xW3dQE
m8QswTLyVexzwJUHUahDGEJ5aBqmOQ0w2pVpON5peaqX7zHp/Z++OyDlaCcSvWqLjHPMfqt46hA0
WeQx9Gard76NT4xRBjUfV3uLmfUkAje5ZQY8LBGzI/YA65sdpTNTikYda4lz5c9vWv3WTF3KeFOa
7K4WR76P/va/vixGR1MmIzCfnkk49gC74RSRCHzVT0G3aYgKPDA+iy+uT+vEHcK7sZdYdGt9z2TH
XH9EzJRL4imkngh2PDx14lLjlTuQ2hxxZjvlHhqFosXWvAL3HG0cs0gus8LC2eJT1BsrqePDMIrv
MrQa+kdBQ4TSCgoAee/hvhkzRiDg8I5cy9Wh6vsKpaludtPkk7dQmxYVCQQdL6SidMyQqC63v/PU
qiQV8dXu98hkzBeDXhLdNvxbiDq7L673j93x0+7pWrAsXaks6mP704lI9Q3EGjfPV04c2ewgJCuY
IoObGzbhbZTTNBxoBQBtH+DvGEn3gOgnJge+z+/nbraupqCc9p7RR3eDhW1JoA7mbJJgnatjTROI
/IXtRO7yVhZDcbKsBKlA38dPbl3HW9P15lPfAyXxKlEI+GUi3BYBw+ePYwxGTm8z+LkFK9hz18LH
4P3RXq4rWexRS75/PBtiyyPg1K9WmV4yN2pT7Al4wL+1NI4CqFxf3Wz/US95mv6q9BwbKK31aZGI
PXSOzMQhGBC8gyb3qStanBkW4oSPp3lR7lUUdLeVN7CqG67aGOBzD06ZORuHVvw+78G1pXD2v2FT
lrWJN7sA/pEeUj0414FKhptgPtExhkzABJ5ebnE7RFOAl6TeFDGgNAT+4yGYyW2JTY3Ex/7iTYrf
z+4U55bLdEhp6crPZ7red5y8TGz0HaWcd2GSDgcncl4nVbxxcfxzf2g53UdFP64lsKBT4Pjj0dcQ
aPBzz1/U0r8P2hwY0B5mBipVbIGfG5KjUVQR6xNnACPdUU0VDyIOoxs5Y49vQoRWsV3v5TiZpzCr
3kplX3pWhVejG8/+3L123XSunVGyK3tyrfqKyFZLInigccjYciI/l8DzZvgJUcj99sVCtVwQv95l
rnAoDPgglcOx51ON6hBkh2dywmPfwexGmeVuAcPfT9UAGDdMw+uJ5OTrnMTmfx5UUA9gT8tqNYKF
wplAtGkIUkHfWLZdv/BO+2OFKAymEU8jW2E2nD1Akac2kMD3ieneOnGuH2fwsCVwvAczJeVm9I3q
2jHEW+236r4lUOaq8ur0xrtTSJFfqOSLrWNZAgfL3K6bltsdUTNprUGGl8V7JINguI6KfNqlxkuV
9sUhgPK+SuzGobYqu1WZuy1IUcO5S0jVDaKWcHrG7V8sWs7vZTZDNL18mlwPGjfor5v0qJy6HJGN
oQsGOQyCY0GbGkf6H8atBGOxMUMtV3EugbLXOKRY1prTR1ZJAyl05094cjstcYKaVbifYlDvSzPC
mNvo1p5vUwOctCH6iLXI+T+5mFHqZOdM9ScysZp/ojKRDVNqGSQNFtTSp/99mOx8IAb0rmMUcGVn
2fDWxkzqKo0npR0i96mNOYti4XnTEZQmMubeGbXQf7D79L4awEyTv4GxHdFQDJLvBFO8WqXIkHaG
7QHE6gOPPrB7GdHtx4luN2bd2ZvEcrFcl2G+5RhpXSB9sypQvTURU8WpepjBzxJ5C8zhi5XC/o+V
gkGy5SCesun0fR6xuEbuo+VgOXQXU+VkxzjUOqu/tqOx3/R6su7QHkEi2HQOrjlQMGU3VCejJOTB
4OsC1STmvT/hNpkT4MjtQHSaFhtLjqA4yZfFc+yZZ35vtg7rstkWkxXeaSghqp7jm8ZiKUTZHDwQ
9ABFElV0U2iYETNUVDCpX/W6fu8hLj0kxT+uYoH8XCEmLWGIGb4GFMdeeue4zfc4c/VbtehHwsTT
x6yMFrdncuAyg2yJ1PtYu11z1PbV2HRorO0uJB2n05s/rzLO79sSu7jHi2NXgpqqPh1A6NvDMSJ3
alUN8S7scXo1rTHeKyKUT0YPYw/y3/3HHwW6hCoaOeQbpQ2VRRRcjNIRZHun9o0ZWDcjOARiVqJb
4cq/S6RVsI9TZ5swwLsSzLavajavY1VqSLSxf6mSVlzZs+Hd9KYoLiNG/VU4Z/M7TdUjiXXpszUY
5r4l0O/K/x/Czmy5bSzbtl+ECPTNKwkQYE+qs+wXhFMuo+97fP0ZgH3rlqUMK2oVgqKdmSJBAnuv
NeeYZvadsN7xriwHI9G/QfsMidgYXhIxfEOTml810gCIPGQ0lPo2CV6kIpUNWsrcfK5JcTiQf1A7
oS4VXj70NZpSMzgXUetv0kZ007JY9s9d941JaHSBMrYvYx0JW3AVpOCTLT9thg/XdkvSDU3lnUDU
o7//9PMlHLhHA+5pprr3cECxH6vDSTjX8KSCSD6biZWfMowAJiEkjjoL094YC7DqajRoG5HNrKze
un4A6FxVijfONiYxqHR5r+8kovx+KJX0nQv2yCoec8hcBmg0zVqGkdSVj0NiWzOYoVHslOdcx/EU
dpb4QxnI7gbyv7U6kYaBjshJYgKw1RcjQQZSzTVbNXNSGXdA2VeS21QZ1vNxLB8a3j76gbibAjgi
5G940uwzLk5mIhpzFUJUC13+xNh9yY0Z7g0yV/wPBs4N0W9spbPeKovVXFzW6n3wmQlXykkMwPht
un75RkQQhZIQKMociRO7UWRPfl/454KsIYSz/+hZooO81rQHC4sik+MZ1vfkFVon0nklgpgxLrya
Dn3JOV38HIADjQ3Z3rR2u9hyC+a0iD61xTQjbyMzVrHRivC8YEvhMqwjp4HzeGMMNOwyYqYOCQzd
DLUcxFIOeiiC/hWZR0tNy4wKi/uL2eWvU+tLZwy7EcPLpnMzruJbnT7ilbxXNJqFzL+slg8aLH0u
Xm0MrDxOF5sS8hZAPXAc58SOUik/dHMCLbMRq11fTpo7YoFw1UyKLnJeeXzYrJOyHKIlon1U+Sgo
aT4dolrrn3LB00V8BSOIzCcmJP8YHT0vtfO6jhXP8N9DI0qvf7+8/MsCzJL5n7bcdUVU/e9WvWJS
y3HT62wrM+VM+jiskDY1iGEZSU5tCMPS4m58QWz3RJYs0OQJDY9QVT8L1ll3laAZe26gbGla/hwF
ygFRRvkPABeieLHQav5LK8NvX3Zdaql+smJY529/LsCYhzAMpDmnsj823v3usT8uNoGy2WbMYHem
wIemrBeRDCsFu4u5dEssJZag4v4h7seJRXsTYmvLLfRQOk4SbkAd+Yd2TiALM38jxfCI7D5aHgnB
IHDlkVJPLuX0XOUjLPPeQOY0Toyws4e/nwjpX5bmlkFLmaU529+PYzVUt5pEN5YzEUbT2VQmae+H
DIHxFoTb0TLzfZ2r9Z1miwgNBA4h5th9j2Llkk3SobMS4670VXwZmRtuiQmZmTUloclaheDVhRVU
W9+7pH0Iw36+oAmfn/SU7ZWpEwfNv/kqxqFyJHtFOSYwoDYtIj8sPPyo++V/wJrkRz2rdCcUos6d
w+KngQX7VouXWoS4WJU55qgxOPmTnN3iueYKjygKKSymAFOS/2HDvJsFQf+qjS9Dl4+eVjXmThH0
GDJE7+Zi3HiRnJDkNzROqwLCYaqZXYmDVDC9GdBEcePBoRposUJvqjwgN50jmw1KcISL+yaU8SCi
PSiQg5IQFfW3fDYV2PaBwMpRymylsqRHwxa7fnqUlsdVn7coQIpTmc0pd0lkIAR0JgeiT/LHsQIO
QNwVejIhWwIsVId4kv5LvhiaGEAcE3TkjlVDASoElb1s8SNkEH0hZGs6pXj2t1mUL4Byq3ZmYvls
WovykcbfbcaD7iIjGjFCSKQiKfP4HVr8ph80xAFTKJCBMTDREMIOTKARP6sNUM+/f9o+qlUNtAns
AQ1RZstrmu+/OlFVpJUMHUqV634/5PApRuVLBRPdTpM8qFzsiYM7WVXqSUYyMb7p01dpQV21MubJ
YqQDnIBI2BQagOghH7LvCdpHEfXSW1BrxxTh4U/BhNwTl6CvcEtxUTw2ZTARAjwii+U6awMW6Lym
iJ41DOxfEXeNG0Zz2oU8b/muJeXNyC7wReaDyOgYJcjyMKza+aCmvg7XRaRFpcUkdzU05S36ry4o
qNLNM53gbb0aufKm4rWpmpmQHt/6pmiLM3PWQNyTBTLzoT+Yg68cCmxc+UYkremTxZv1oZfF20xT
gakdIpNlkPrnniYEfxZ3Bjfsoiue6RdnO8HoG0ej60WTJR9OUksCYlH0r51Y90yqx/m0HsIixJIV
3nv5Nsq3pl6OXX3rg5soXSmLoCrpOlwq9dAEV0O6WNIlwHR5a3SYEVzEQogEGhy1asEHHCxXD78L
oQC/CQiOo7V1/ROD4dHPLGw8YaLTXhfUG3/7e191SKfzcrDjiinWUrr0oISParuUvJahPSbZE9VP
T1H2FAi/a66fff+pUZ/H+rlSn/P0hSrU52x6oeL0pRbwNkAi+5ILLxREjY1QZ/1ARBIMQwvSw90K
C5coK+tblqFuxNj2qqtpuMOa0z51n7Z9ZPHDvtNgk4FgFrWsLKOreNcskzSZJkSCtl3SEUgeSAXH
SwdRcsiOo3VQeJPUI8cWNHV08jGXkTPVnBrhRDqXdiRusC7PzbzUaJ31/EKPnVLNi59f+hyp4dU0
MRJdqRmjqHUtrWtV3GqW1fNtXGueb6a/VFndfZ/TAI/v3vJYugfMJZyU9+RJh+MC1S17atpM3ctJ
cBLwVkFe1qt9UBrhNSgSNPCa5BbyXqAhdxAX2N1B6A8GqfM+rEQ+80uFhJNYBz89UmZ6TFByExKh
HvWKcPFT4J9KcSmFcIr8LOVnUFgTJCsMlemFAqYrp5dOvzTuoByt5Frpl6m/Gsm11K9Df80JnNSv
SXqjovQWD7fCWCocbplxS4xbm90pfbzX2V0dlyLfrpUdebyn1l0c73rxEFv3Vurlo0VcR9Ip9FgX
CSpXG8LxTLD7iRD3xCJpXJAMMXAhuiR3WUCREXT14OKwIK/0QcsflLWk/IHyDchlD6Zx51OG0g8z
qWrc1eSeDkuJye/KtduvSrWbFZEyczPWY9helegmNFdVIRHsiuMxi65Je0mia9ReqKBld3zp1HPb
nTmW3blJlsKQg4BKH07qWilMMutIe5BK6mNUH8PoyJA4Hw5DfkiHg0U0UPyJLPyjSgY9FKoBieYf
W0nrvT8hC2CH1aGKrFMOi8ewSEynb8XBGTFxPE5TV1/8xuLlpNojE3RiyBbNXz10HcETKsHw9FQk
FBfH9an1QACQclaVYzRpFinwBnJxqBck2PXzPbTM5iJ03a6SEGmHE2zEFHIMAJFi+hY29VaXEvNL
XDPA4JsZ7VYj0vK8kYGin1pT99j0Rr/+vsjCOtSbQ4DycpcALt6oRtlf10OOTe8a9WrgtnKjb6bi
dWaleamVKr1hAMMDk7zpapV+6cam3jfZJ8KHj+vnZciORkxXUDMrzGneXeEbMn8Rexdbbdae4iS2
EAzNO3XBoUUDW1dxAgsz1xX+p/wS5n3DHp6ck4kUrjEbH2VdezY1Lbljd4s0NrhK0jlq2WmwjuF6
jQCKr+jySC0uPrk3Sct17Y/VM785YnAJFQkDjw9bXJNOcNFlI5SfLuzcdq65S9byc4p9xVFVbBxJ
Vuo3MlqAJ1vBi4YaHQwHvU2jz1oaPT2Bv0ustiHj42qT+lAtSQJ/X6fIH2+gjIBoywB4wGVgvh8G
xcY8saMAdtROIIQLHYOLFpiB14lwc+DSGJepowvHGtkZxDwGXVJM22RhS8MmEUgqfNWqrHYHqVOh
zfTkLQzZKbZQp8uT/xVwzbUt5s/mLx9lOry1NM7QDTJJQAf9TjHAbCmYm1rJtrFY+3jRwAeaGrkI
jZISvwdvc8vgddhr7TFvoLnp1eRqlYoONDOmU24KXo2IH8tNR8zywH3x72/qRwELvx4LExUJNQrq
D0OAGTs0AZNw28LOL5+BfxOtNdQxLQN/cNRGQY7M1u/s60QaYhK7yD2TxbiRGS+a0zcx6oA9+vT0
ClVnvAsqw7M0k27nKH+yw/vYhOQ3tRbVBbftVYT57tuVkXo11vA9w2m5xFYokK0GZZ6RaDXONLVO
N6YxZ7taamXkaARI4anCw9/DIp3l5fqNTGEZPkl2W/b43kIiWWtrMs6SKi9jGBOESNejUAgzSXQy
ZDmXICNwOxG1CfqOsGGTZb7QwmFELfnSo67Git1PjLlkIbKIwtDynRGyRfnkFP3L515B8o/ckIG1
yq7wzxcuZiWdU3R0W/rY/bErYpOoy5bGq7jJIuUtRiy8w5aMv6d3NJ9Xa6bgs/7+S+j/coVQuKix
AkJF9FHolCLjMlMpW4Aa4U6UCa2BUO+1Wr2kppTBAbYnLWm2mPQNyfbDErpDSRM/kwXxFhI3/APS
xKEhfuTUiHAnB3a4dIShnsqt+k9B5sodUV91XRonG75I4nEMkCtNdTY8gtVG4d3aXD9Lp1Rpe4XN
dMLNXF6soCNIMcPbPi3tkrbsyJSAkpykOB/CCt8GvOa9abbiTUkV60moynijIHzHJR37T4bB4KVR
rGK//qkqtrHT+Zu4zRFtGT7piRjDPa6NsReQJ2L7o2Jc51A4BWJZvRjYZaQsFJeEGXp0kfSANuY8
iJAWJzGrPIQk1oNe6RPyXBLr/n5CMHx8vGZrzGpgQtD5MNT3bWpotF1Hw6kEfYYYZQ6ss6mi/1sf
lWp31xWWrUulPfLAPRmD1Ngu1aX7ud33ljdaHp+ddicTKd4uNSiu5buTshRrJ5ip5DWwbcFOU5K2
J6HigLsg3ScazmS9fR3L468Sg6OiHLS1EkLu+gOqRCry94q0lCbtCeWZWmxu3qKulTzKb72g80yf
5jCh8O6ouLNCCJOrN67auIQ2FoZLguKMFIaNfOThd9VGL3rLe4CPpCjtqTbc+9p+Hvd1dDA1EKQH
vTqo1aGfD2wPM3OphOqOYXqMSFfqjkNwSpUjhVD2V1XzSSmXKuZTNp8M6CzkgkIlyc4UeJIYGt4n
p3BdD7y765ooNLnzcmFb5od/frHzJi7LCQotis1mvFrAXy6VdAhRnWENw1EVM0q50ynHvFaYP5te
2SUduPPQj5ITvtPiEOspOV1BGz3G/g81rLIz/dTsvD4S0nQ6BrLBjdxPDnoRfRXw7jzq5IDZodGK
D/OkKXZFJotXsaK4lyfci/kG+eIXvHLVrSiM6jY1VuWFER1hIx2qWxCod3EC5a1aS2Ko2ekEtzVv
cVzO1zYSxBsCiHBjWKX6FSNbapd5ilooYz81R/No2vQ+1E3LiwW1BaEwUT0jb59lsLVnfNjGOTZa
A0SMqu+y2oLjgAAR3p72PdYxmcpYDGyFNPLNqtyQsPVu2LK3dyLJfxKobd3irEaxuDSrCyx3WE9z
DZE5sOiml3NPvacieddYL3PBJSq32eptYsAktBoQDfAWmkhWdpgg4Zb1eHcTpS9uUia8tLOevUVm
+YbaF3qY7POWfLZ0FD8MGfCYMvbmVqOZ2BpWEeT/KF0AaAlqlklE75DBJ7pBTHydJ3ERqTwEF020
b0kQAgIU7c1pKX/al8YeE7sZH7Baj81hbg65f2ikA0D2Kj/2w7HJ2bXihbTT+DQPR5y+VEnCWXzq
5ZPZLFUF51k+UWV17oKlagTra/UVF7OlprWUBTJ/NvyzvB4tn8ikc1ZegG4J1kYCf1JeYuFMNeUl
ktAjXobyUgpnql6rFc5Uz9ZNJ1jIafg7aw3SmZqI8wvPiDfV8KyHZ6Vejql68tcjMw7KkuDK1KV+
N8jp/joZsbitrKa4ZwR/ET49xY9EfMobQHzybdbKL6UCx+uY08ssT11wssqTwYP5pCEytk586QXz
ZK0lZ2dxrXFYvvH9sFQ7sF9bqtHPY3Lh+7WEA+nnTD+3ySUewFaSJnzOk0uknwMdrMpSd6SLpnbW
1xLiy5J3OWyl/ixr57k/j2tN2lkxuGWfu/R3jcaJqtIzOQytcUIiLaOSLpYKi9PkH6nBP6bSUn59
NOujERFICw3hoLBpZK+4VlYcZqD/wj7Bb6zstW5P4FH0BZ0KtS5BvZlrLi6/zishhHK3VlxVcZEt
fXaLWjY8f17gFFHiNmfgemDN/l6iPopzr8Vyx05ONwQb2/aexqZ4iomlWiuEa0BQG0atxYO3FAkz
QbbU6LuzTyyAWyhuOCyFyVrAZx25CSQ1cSm93dX5bqp2Csm3tq7sVGUHietXNSnIITKf4ZO5pLAb
ultFnoZsp/SIIs6BO2rot7woRJS5VFj+LiR0FDryVtvr4QEfXq7G1m6YBSCycgWbIpf2VCntIV4n
7T5q94HlhUT08nJQ5YJ9ab1S8ibuqKk3+C41+W7KnU1xA15IsZQfuiDhqEbcae2OjBMoeBHB0DtK
44XwspQdtrlf1TUuNXMv5BXNEjMJc7CeYFCH5qd7FhZ0/3LiWGtqKrstA5XkO/1FJem9KhBARwwM
HejtBKuELG2woIEN4YFSKjtA0ynZ0cAw0yZ2IOBSGsDPdLrMGQBLN86UOfQ3KUl1xsZR1KW0tQwW
ZqqTCE62VkE0LyCztUi96rg2CI4BUVuAz+SQjEfVmtNqLMOdXltq5MeW/AEaF87AeAPxNGBodqu5
EyLjAztH0i2JxopNsU6nxuZ39ZFNQXGz1K1sbSuRGQ4Q6K0EO2qtAKJ7sBTzIKG0zcRuxaXqtUqB
VEDbT5ycDNoEi9tSc+UMNFDYppNAMTjk2dDEoibTAUpb8iRUYdNp1pKYf0QISJxF/2A6FB0YKlor
MB089pSyFmnhqAdbiFMO/FKSESk5dnpEMLEzxY5F0qxlF0ieJjtTbSgsyoS0x04LOyK3L7ZjnyUD
ObzbDNLOkuqyBVSfTtiDt9isfc8kRIIgQ85rYM+prVY2mHAUuzGsd8kGYARkVoYLZ9hq4JDMQs1r
MZ2ZGid/SdCdN/QJHGJsmbspk8OGKeUMTrxFTqCRpbMUHvfF5s4p43RrS1Vr5bPTaGDLnU5zmnap
diYz1IHCKq01MW3D2Rs5rWlHkQOWJ1CWkkgXHO2hYWRlt7nd55gqbEQhUGZNFWXithaX46L/mpZj
bqCDINHYtliuJ0SL2nG/VCPaFaFq2lKFwB/xsbSNxKEmTuiwHAdKdurB6dbjyHmU+U0gPPJbLVWv
Rfsq4qTTxDIdIEtUzN8EpUXYerTTJUeVHMtwpN4xwLz1jiixgsLF6gzlUt1ac+yYlg1SEgl0rtqp
aquTTbJ529o1AdCs3zivnF0fl9lW2tP9wEzciVur/6Q7sEoA313AVQvpj67hraajJf+5Qi2nMs3A
56JS82VcvKoYPuINDx/9WnH6Ycg8Mg5CBGem6GA8YXnSSMqrYNwDZBi+z+orVeY7w8HCNcV0PyCd
c5M+YJkKSQxpenj9/4cUP8TWMF4t4zXpXrOOf83rHLxW3asUvCprkQEG/nQloH4R0i+6+tLNX5T6
xVSX8tUXg8f+MxVOz9YhDe/x9Nykz+n0DMTWUJ+opmFw8BQGT3HwZM6PmAC1/NFYyzQewmGpeHhQ
1HuTPGjqvVBIxwF0XBYZmcuRbj4mk0BURuH/J9aj/JncQ69Gv3dDooI0qmvjbYqP+eHvt9J/6dgi
vGKMbmF+Vel9vesiiX0DWNNfOl65cVVLrFzrYUrJmylSpD7FgMB5nOQXsdRJ1Gw16VhV8dfa4gJN
yItiD6yQRAm0ZENqE8kySfw6AX6xTRLK9mmETgWaeS0r0k7zYZzHxZIeWGTivUtnlmJWcsy0Ubyv
TzX8uDFgTpLqGloME0xyTQQUXYYZmY/TOGqbll1w6scvJKxrR0LD/vcQSXa+hLnPlbTp5YF1KAm3
GCWCQ90K5pPZkZua9jXXEKhpNlhZT2vK7LlG3f3JB9z42NZgZoKblxE8qgHGcn9+wEdd9hOxnvmA
Vyb3uUWkWRjNtCfwkxqtfSbtZ4v1yVKsW35VAPXXwuu0FEsXinWLny5H1i2UatrdhcWL0P9euaAC
jIwdKxdKJRdnXbmweImTZf3CuiUcf69ben/HuqVd69e6haVLwQY48rrRU8pl0UKlmhdT5T5Yly5+
8HvRsvjfILBG+bSDNQityQhP66EQEMD6TtUhrzMn4doBAjv//VNqfGxJKPQSF5EgBikLm8yf72ZC
tHYLGrIkEwsESUpL9dQg3T1N5q1HEQjqrpxeo3pGuGv0bkAYC+Rmcz6uh65OGYPEybCt4LN5tRkN
+ITQmTWprH5vZWlbAv201bnoXIMRD0NPzIx8H36E6YLF+u9T6/N1XfvbAnCys/4BQYU/R3kiTCSO
do2Vw9zvyPcwCaw+5pw2vMkTSv1XCyDzNovHFyuI34pGi505nvzHbpBJ0Ihmpg3aYB4CKC+MoPVb
LyOBSWIxf5ZzQT12/ZLHW+f5s4gU9Gy+6Q39saKykm9kFn/3uyl7G1v/1NOHf65RFqzEjTJH0yVY
s+FZkYzMt5WfpUau7laT1z81sRI3iYpCINFglSOwa5yyzcqnv5866Ekfl3xITtDcipxBtqDvzp1I
k1EgzL7cDpJc0o5WaZQZcnHFFNEVzswIwLIrnbWfw1K+Jtl+rWwkS9XBpEzVjOXPUYV7cDcPuxHp
lbJUP+wsa2cmGIJcw9qR6KUmKHRdpXbNaalUd+O1htDr1hI0VsgexaCJeO1h8LTCU9ZqBg9RIIbK
ufCKwRsLryd/e1iO0eC1hRcMnhp4JcLBAtOllxZ8VVzAMsNaoebKoyuVEwxLaE5w0tG5N+lV49er
XQWgae1akyvXbqa72uQmuhut1Ydeu1YdemaxVBl6/eDhAmkH+gF48uTCw1BcDt5ULEVjJcVfXCwV
81d4EYEn9J4SeFbvSYEH9mtE/BZ4fbA8CDSX8tWlZqSAlQuFRgMabxe42GM3jV1w91RiEui81ESQ
Ub4but0Q7rqQvcQnY6GPiBDaijr3flG3DEm23pO20tRI876SATW3yLDFLCFEIM7aR4n5VQ6V1iMd
wHzUjVhAeDNHj8wYSJIYoszTkJYe4gr5TSITXVPTv/0GIfDY6IBMwpbUs8mYpWsYfLXIFAILOV3K
qW9PtHeCczhzOyoLK3wVh4ETFBJKWbVSu/UlMHe9CPEB6qV+NZFeH6qmpS9m9clzYKZvy/97Omlb
pkjGFbExcU85O+ZOtEDF9upB1kqic2kslZnYHEX9u7QAr9PWJCYj4EIwhxOxMVOgfA004Qdmg/Yf
JqW3IRPewlibH4qEf1btyuQGeFX4zKf7sdUPR8HidsR8FknOOgP5ny6QQTxKanYib2ei916nTeGh
RWcFCjB61KDPiuG0q2pr/lIEUUmXB7ADUco90vAoIb8IaVGl6IqHSmh6KcIGBq8GIavXfFbyYX/W
EoF0uVbxP2lffbTogs5VVJxa7Peh3K96tv/5vUNOZolDBIGaaoDWmwJ1O2ZMOwWlqg5gAmG7jPE+
jvT+ASmX5UrFM/1A9U4KpPAJ1+ajwQ/ZtoV4W8ZMxG39PYBLSsZZTYZEgHGIHyMNy+Ksl9EbegBz
p6VKTkg2lNrIaisvTkkyBQCeudGEHyMFQL3MpGNlyfLuEgJXjHkDsVWGidbo+1jXIrZes/W1TdW7
WVvlJxYYlnMfrsIQ5rgKiypwXPlDS7gN8rTJRyXYDrMvVtsAvibCUWGyTbGS8Gl2wDeLRQoxqDIt
Hw6dwr4z1IlbXv+g0FDuRRk4CaIFd1Jv6Ie5VypwWoVlx3mWQ24NaDAsdjZlOSAoa65dNP8gx0Tb
VY3RHpWBZvn6qJOG12JoWldvyXwq9PgLEtlp3xUEjpclwlTYjceq6P1jq/YAQPx42OnkTtPqTy3Q
rvTrNuvDXMyag2jskExn5mNRWGPhBqUgOswwNDKQSu1EYHHOaDShF9KAeF6fm6a4tLELhfa8YIjH
QsdlwSzMMcNausSmD5h10kk7CpXwVoHc3gZ1TxIH6urb+lwnF9YVe67Q/L8nYnoGSBAMAjHMlhxZ
9rq+yZVW4nXaHe16yLAc9DLZsKQl1WUenTg2yruYkcgsigQoxkXDna1rLjWO7mOoSNUNbjnRdyNB
5qkl7NpW6jzVL9onSSENsC9M3DXaf6KcXko6g3yvo2T0Bks0Njg4FTufelpYmtTD/4ShrygLgrd1
A6UtyH6AH2+kJJxyETuMiHW0YFYfM19hPx4z5kp1RPyJQNTfQo0k7Y6kvE6WYWtarE30Jn7Vh8Gw
R5kmcsdUH2wot8nEEJ8asw5uuSLIL6r1XdX07DmDRx1EvuIlahMeBpBXh/URnfjfj8qssrj69tUv
T4yRAXWo2tLcl+U8OHmDRbCV2/4If6E7doBfjhlQcrJhZsslSmQD9y/+luIl2fVWO+3nhNUVBLgv
uO3OWRjjqfV7hUli44MZUqfkQEqICG0Z+jFhzPU/osXgs5nMyxTFiHSyvL2YLEjWn6opm22zAiul
p0LLkE5S8Z5orYSiUe03YY2QW4BL0gbTkyGipMBfdmstnKy6PhMIpDcFU222TwXbz14phgOYvuHA
jvf3I7kbh0Nu8SFm78oNl1d779tyvpud9CaojXpAWj3dfz2fNpjjC+u0/rQ+P9FvMqOWGBN1RofF
fre10ukWYYc5SDL38UnHCMGd7W4ZBshziaF7oFT+IQl6ohpncSbBIIXQu4mWZ6P12ZCgnlRCsbU6
ug1SEdwJ3StTGEgrvw5NP+9yIQBhVmgNwiyGcNjVUNUqgg+qiIaxyKWNuehIFHTZG6MLJe9a9Vlz
tkS2QcUgelY78HrkL7Ov8sbpcrtgwo1DVe3XHzrxJ/AKbS9OnSp5gbos/weJ6PF0+lpNYfYs5MGO
G7n5WmOLq8po2GcCM2t2lHFQWUdMUXG/WZ+aAQec1kMXfasGE0JzpfahvVLEhwUu3zADzJckr4Gg
Gqsrfx/M5UfTIuGmStTB7ca5OrZV8aNbiKt8MnOnIZTS0Rd3zlCbxNFk1bVWoX4z15HdPqpUpCVk
bQcC1God+fWm1UsJLQ5QdTNUgn2LwGDDHKq8iURGR2ndX1hJ/8cAHvhQKcSLA7lsTgmZYAcIB48M
KRrAXgZm2BxkV9wIAHkVNsZZqOeuxX/Qm2Vy11TS3M5WHkc05qTlcy4q0wZpVsDgSqJLqQRYHqtu
PiYEjR1m0v+AkUzoD2MmGcuj9YDEmlXtpMx0yowvphDlHkGi2tkUau2s5rJyyIv+2ZTa+ShoBkZb
NnFbfEbz0VgDKM25IENcl1/KLPtS6YjPw1ZOaJ/6bMFKFTnpGB6VoqkPYtsXWxXAjQ1DjhDS1qfn
1Zokp5AOwdqlEEFBRWKOA0WpkGZVldO1KSnqHZauUgswdQCbawHio/eGYUS3wrCLcTooGWFtPjE8
l77si4ugJsHFYOAsbQk572ahdEK6TjvfapCaDn25jw3mobhnDC8EJrnpVckidLX+fejI+dog1wBw
r83b0Qzq5U4Rtl6RZW/q8l2ICaLftEWZeyQCN9dAy8iVZmXBBCVE3xHE/xij+h98HOrXXtU7Uhqm
8KWK9n7J2ZhMY2Kols6/DkLm18JWy8ytwXdgHwRlTKxsuaQ/J/Dw5qI+Qqr0Zy29oAvvNFtVcj4U
W20TJ+N3KwpDIiqb8BbQQLciQTuU2uA/IMg4SQ1YXUnotR2kpfEyLiD6aZpH2+zIXDZnce8bFZx1
cxy2QqLmOzBTlT0ZxUQP11fOSZztpaybaG72/7EENmNqGYPPXRQWiEceJCVg7hir/qEIMCMB3XHG
GH9P0hGEJqlB9AjznWHS4nbIw8Z/RHbzj5jExj9akAMNDogu7i1y/ZZUE9XszZMM+dOuRuLWxlD8
VrZW8aOpVdLbjfA19fvO8XWckqmmbGUUHpxggi+yTMAU9N9DSQbdMS41kUZ9rDtaoLzNulo+qqOq
7CWFFK6CUBEXR6t57CLB4EMtP4wSctgiMlDY4uzxWG8Gm6SJJ++T3fLHaS0BpKIBhkFmv/xBe0EK
lW62HalMIVKtS1jLHm+paIuwJ82oYDDSHRXIfVv+WZJTLewDQHly4lwBGUjTuYrjb4Sidtuqtx6L
Rv4m4gf/ZB28qgf+7N1aLITh5OmKQk/mvVxuBpziG8jPtqySafAL6UXXcj5sPsJs9m7PoxqHxwEW
l6fzqe+PskwMJCIaSxubKxA8Z6JdsFV69vIzBlwnpJdrJynJeRHpQYAcw8wupYdgdIlMEWHRs+jP
soL4o2hU+abEP2CgwVZQhg0wycgRW/WHaflgWvulj1/FjDFkGaH3APcj1U9hImHIsfBuV0ZIo76c
tii/Z2/GAUGTISpcuDaxa+p4vKZGdjEaTI5UunLEAMwI89fQSpkda3wCgW7DzXL0pnqW/PEtLSfR
QyqgHFQfpvkw5VBsByAHGNUe//7JkD8u4PkNdS64io6ojjX8ny2wQppbk7tGxr4MCpxvpN+g2kY4
AwM7Z0SgKTUqfqX60vV5yYVhbi585yw3VHKmRGkavGajJW12Tq3H6KPh1u5DPTRcERjkLbOmZ0nF
JKsFEln1+MvCS5dW4aVMK+MTcYr+YXZr0gjCfI2bXadFqr4bAUp5Ct89MfJtOUrqE+mbs/IzsrTs
MVaIrTLyKDmXkXDrijeWnclpPcgS22jixCVPH8z+VrU/kzHHhdRo53GUyE/CE+rTqq8nLd1bg2wb
S14SmB+sb/gVjCIS/4+681puW9vS9auc2vdYjRyquvsCBAGSIhUsOd6gZFtGzhlPfz7QXntLkI7Y
u+9O1SiWZdmcCDOO8QcnVVqskmYkm5F0PTOIAln6io2a+ECemeMEVOPvU3cbmkwjUoon0oy6/H2c
4ehC5g9kRNr+ggkyuE1fSttyCuXrrMF+RxF/a0solcmGemB1z4woekDp1CuK6b7JkmMr9MUhlKPx
E8bfW1gvxsdsSL4KmnAbNUH/cObk9f4vvC6bC7kWSdLWRz9ThHRgGCqiluCcX9VazEANBKwQN1K9
RffaUJawzhGhxU1duF4iq91JdXvBFVV3FNwp82bBVTAibfFEXMLg4JDsMpT6QTRsZ9NLkh2aSVmy
g8tLyEA06x3ZRgy7wwZKz04xduYM9nqnx3vD2AXs9oydH+8FY0eE5i5K9rG5Y0EfndRkV7HLzV2J
nbNIlnbXiTv2h4wwwmhQWN1ZzQ6ukNDsDMvr0p1lecI5ZNkLfa/vl4D31J2jDz3Cml1Zd0FLE03r
ImI1BW5LIRfht21fTfiFjqKFEmr7MQyS7Dg3pVP0XnWOvPAI9LIrvkt3m/Onjlrq7JZJN9phpGEt
a6rNz2lnYBl3Ychrr1YDkJkoVugsCWS+JXWlilUowSQEk4XoZHVSxZOCzKG4hFGdAMdY1ckXF1gM
kmGBdAIZk5yj7O2mcTPEymp8z09lfaoAwaQHQG3hqa1PfX2awMOEp7FegDECmujhKVSPXXeMAXvC
+e2OE39Ol0gRkmQzggXUdIXm2FT+CbFEtOcKKCAR9wsUkJiyw280INsUnfrGGRA4UJ9L9wABJVzS
F0Bgky3RZTsAgYK/oAHbAQUvrzQwvfVyg4l3J0a7tNqZ404fd7O2xBDux5KS5F4e9+I5rOpgaHuD
z+qgVYfShB0LEvSQgMY7R9xdERQuUvAFR6G96oNjGxz1cok6OKIIWM7H/BymeURvSF+2GUuM2Uk2
jz24nOzUZqc6O1WAcrJTMZzy7JQM2wgnmOEUDac0w13iFILlw1iyP5n9SUhPFrtjxIIZDJF6bNiO
HIt0eDCVoxTC2DjW3TFQl88WF3r+nC4hGVz2UTGuhulK40lPV7CzAI32fyMhgUES4CEBQwKDxLwY
PGTg70FC/gZDDhy/8E77Gww5/42EfA6G/CcSshk8Jf0DhgQJmaFHdUZCJmRWq38iIX+DIUFCSljh
lX/AkPpbYMh6PsBZBglJCDiSKAseEiQk6Kj4jIcEGlUFL8CQM6gp86idI5qReDtJ5pHoeOyTJ35v
eOo8chSWsjN5XA5hc74/xs4qRS82Mwwxg8yiRZ4RwOtaeA6Z86xFE67cVFmYYCVkyPd5ZoV2OJbG
FRYu8TXo62rbJGHJ3DPisChDWu4Wk3fEr9QboOAKBpElRkYKuTz800a0nsb0JrcAEqB0ErhkSDV6
XJG6jaZbN1OIH1ZbBDV0F2bkwMLfGtazemUII4AKPC5PFhn3MvEBws1B74oCokBiXxSOngnhp9mw
UCSEC3phX0dF7dVCgavAol+GKTgEHnP5/bNkKwDFuorbBqOT3vkdE3UZ3cmD7cwR5UvA+aHe+uNW
qLcNVPoJTPMSRuJa5yCJPKBlPnEOcH3VpVRoCC5pK8JHEwBrwJxcjRflXt55aIsRk+TVVAAkTz5H
bHlj56VQCSUvtzyTxeYcteVpnRdwmLY8pKwS2ctkj7Pugp/fmjl8Fw+BAyIovDD02NPFoQf9Og29
Sndn5n4UEWY3apcAyy+dowpcTgCBuE2hHFMPELcF3N5z+NSHTdQQl8iwJ2yW4MxA4LmtCWTBODkt
nwhtE9i6EoW1RZsa7ak+dluCpCXus6Vbxu4DkgG4zykckmRXstwpQbTLGxKvS7yx9vpztDUZEq+u
vWFaopu85vwJd0PSvLj2Zs3LJm/UvGRa/hD9HcEEuQPjNk+plpAqb4q9ufKQ8yAQKu5Nl2hNzNbc
SXIHqvGdWxSu0rlKuAT6WZWxJWJpGxLl1u+2QrFE/BmH2NYCCLdEjRdx62CojWJDUzlS71B2J2Z9
CRTHCb/exgj/Yfs7bbFMI3p/O56jrVGQdJHeGGvXUl3cQATVDbUl4NIEAdVbL8y9KPBiOss5qs7L
cw/hhO4cde7BPxzYm0ve1HmW5I25J0jeTDeQPbXz8A01zzHJFE1tI/cI6xwCHt00QQ85R64Dv3NL
HSc8F9j5dRy4AzuEzI1bl7xSidqlvo30bUIv6ZaIzgERyDAdPgXK8UDAOA5PWA8vMfaOKi6RYi+u
OzWKk+fA3yuqt5GyFYYtThOpte1il2hiitdLVIMryHheupbsypZryK5ouSOdxHJ7+gldovY6+ga9
BY81pgcPkXzch5gpi9pTNa+e/kQ5eQRSS4PmpXQfOs60RHgOgWNV5VmjJ+MpXnki1cDYmyqvp4/E
UMy9zsSAw2WmNSHWma7eQTRz8wIlRlxPlhBDF31MQui2wC2Ccmtx7qabxEtgswL8mxCaJUgVXJix
X0EIAbRDhFMNJimFI8QKWRFP2SjUEyw+JGEPBiIjxzIM8FkXR8wSdEdvq+R4/uuI8vjvPwElHRsb
vsuHWS66jdmwo9eG4FPVVP6pl/GPTHGV/aIuJPRWjyglaIK6CQUDcImZ1/uRVz0pBgqj6fQhrtWr
eQzC67OrlRZ2AdkNJ0eL6dAEIcnlpjVtTRe+monc3XZWnN8r6aLmPl8qrb8WkDElYxHPprBHZYdd
4ssJ26r9II0FAx9vOYwQkJdYYhV/8HRN/xgtP53/SkbrEpUpIlEPYXjV94dCPZjZEtjXRvK+X6yB
90a719MlDGuXd7tA3lGISdDo05YwcB4O9wYV/HJf6ntXYScW4Ta/hDkf9PkwmwfSz0N6RXTpVd9d
icoSVnCsqqMRHItqic46ZtWxsZZI81M0nuL81KCkXLrBePKHk6AvkaTX0TkC0lr9tZ9cm0kdYm5u
CGiPjTKSsCR3HLTuhPLKD66CcIlUPXT9YegPRnawMo5c+w5OMvqkkaOke7Pdcz7ULewylijQPqmW
II9jakvo3F64F8YlCn0vRYdM32dUKM4xpleYbvfcoHkYuiuJzU1H6m2JEu5wRWr3qM5HsTrEiPUc
sxwhnyMRjiciyk/C4lN74ZTwBsDCRMcM5SRWbCpWr2SxpSkf/DLFfZ4cFyjEXkjYpGTqTegPgtMX
pXI/NkIBuRV1BbZAn3Rw07MZzbc+kpwfCixElABj81QuG4/MYYsEJbqcA0r72xFm6U0XyIdcM5oH
8pftQyMwdSlNe63POTNWBKAYKumuMObis1mlbtypT20dfSp0K3hAm7HGe2TJFfktaZPoqcj6/nsO
XnHSUe4YoUgt4gzkdoNK+p6kzV5TmdTaQa5uS0T4NnNfC/B4qsyOhDF3Ek2tHximOvvu4VNhtB8x
kKC8JpMjJvUJzzGsdMTZlPZ61vJyE+Wz9mj6xXWofEI6w1ocPbtDlQZ3sjkYniFzJuxyRbudMmFw
ain6nOS1cYJDCfS6huFbCuAtjOJqQr0BcsMgfqpD+YD0t44/YIYo01RA7CtD/ZsswBYKJuVmEnvp
qgvF8fb8EVcYFZZkuram6mNokSA92NX5VThN4n1TSZ95PsNh6jMKnpEGlr6RjqAn7kd9ElGNaJCN
1U3Vlpi6gNPVC5S2yw7KgJBF0EX1ff2rnxD/NZEBuj1/CFPgH5RNPFTzpvPV+YoEmfq51K/YAatf
itYvD5M2mgA7g+gbJZ3PYpml12043iDJWTKlDuJWJiWCCzwqEmJf35mkHO8Cnwyan1QIkoR+F25Y
JWU8n+ShyK8zXy9gcEBlLNVC/0L+6kkSlPzHWEwHTHsCZJq1k2XCqnh/MXjjhEzqZdFwFZGPk6EP
vpwBW6MX9ExrsE0IJvkuasHJ+DPEchMBzy+5KP2YZ3S9SiHWIBoJ4n3M5jFFBnmLuYUAP8LyIjMM
ECy7I6QMVCYm6D2JlKt/fbTLj5CkqdrDfPcUP7pPC8n4JiWQggsBF+t26Kw7yiFPQ2meAu2jlX7y
p09G+ikOPofnqNrPio5g9RLNgHW2lxVfkuKLGH+d4q+K9KUfv7bnqMevrGYpk+TQFNdGX9T3jWbd
vv/cEDl/tddnmw/kE84zgoiobr98cEOFXa42QbvsReGm1sPencRZ93pNGr6aaLfiiY2+ctJLaIyO
KQINBjlQqT908W1dmujx1FiIS2qxRUkZVbJWQi9oQsQ9jMLvitkEt2UcyJsAkNlN0xm4OOZoPNci
GoqaZhx1WRm/aoOio7oj22XF8wgNsOKYR7YfAkP4ZiEdw46Dk2ssZy3mqtqTD0t2M+tomwqYJyVS
c63qLcuUUrKvLGplp/mZ9KHO/Pu5jZXPnTztMiEXf0jmd1M0kCk25wmPaz7aopqOWaobeKvL2T6W
8OuakugjeOLwoxXctVGWcsLCx1tO4o0+1vmN1QGGzjFY3fR6h0yFpg8nMRqzI1X2jSpnT1h7jg9N
FlWelrA0Ui8qdqopBLcS49BGZRFcmApFG3nZK6Ur5x+FWnzrWxQnSeu37PJCMm1d03j1wi12wr7c
dAJ41U2c5ti7oQffldM3PRoKyAsk0kZQ3QBpz3uQ84cuybGdDGAkL3WVdU9BxgHyGFwb6hK4Ty7p
xWenQr68Kwer7jaqPla7yRc+qf3wK5wRwcTUvjuBiCiw2PMSSx82ZQcw4/0LeK1+QEmEvR6XQGdl
rVsdSwN8JhsJmYeNEvlwEwLt0BoVxMG28RHigHKQayTz45JtacXMZRqDE3WckVFEqpxBDpweM20w
JubW7L5mLTzHFLSJyjZ7CH6gi5mhizmVH7o5271/5a/Sd1w0U5LB9gzElbFGuYUgMnsJ5v+GTSpQ
NR0RoSjz7c4UNY7Yyk/QCtNJ6CBWn9v9jxdGls1//yc//yjKqY6CsF39+N8PBWTE7D+X//PPf/Py
f/z3KfpRF03xq333X3lPxfVj9tSs/9GLb6b1P1fnPLaPL37Y5m3UTnfdEwqRT02XtuerCJ6K5V/+
T3/5f57O3/IwlU//9Y8fSGC3y7cFCMb+48+vFss2WYPo+h/Pv//PL5cb+K9/8Bl9jx5f/Y+nx6Zd
/vNflLTo5EyLKLkZFoju4Wn5jST9BaOcKUIBPaWqyoI+zou6Df/rHyAl/kLJWWPfBZhRNemo//g/
TdGdfyeb/I5ajQWP2sKXFMO9v6/t9ncK6vdL41n8+fm5OSmoyBcDkcy9wqzBMMAmB70nWn05EEtm
5F4OImaTMQ9G6iG+BP0RvSfYMclQgwjBf8yP3SLRjOTUTjUaumFLVscZkqEbIYFRTtv7Pmobi31I
nFwpWTwIEP+RJZDhpjZp2LT3eRNmKYj7LBBS8R4rXCWUTCrbUQEfSw7NOFUOszwJtFTqWoCmJiAK
YX6UhrQY3RbUf7gbJgPGu6RMnUEdYC6/h0ZQ+ainWCCS8VRAjL/JimBGVqAQzM2gDyVJ0xAhM89g
fdVBlYj5/CNE++NnvwhYosgd5vFdJAnyvS/KlW/7QyDmaKypdbVltVBGOzG0xrAlJm/poOBeUW9r
EeldVTUKDiRFaC2msSlFdmClphhieg4WWbI7pDM5MWU+iYxoEnrHtFr0cDXU5pBdMwftZxKk5EZV
JZJatyymob8qJTEQbVlQUTzOcYzloZuTDB5KRs6VIyN2zjKyhY0bVUb9k+K72uLZp7RUqNLBiBZZ
rpg/h2Iib+VarXo3Qgh8THfAkTpxKGx6FAToJ7Df5N/0IvRBiviJz+Oy28wKrEMRoXyqx0qCm6bg
w8AYxFp5AAeOkL84IIW682tJ1Dk3+V3/sWlmK90h/GEOnNGlSnLHIB3CX1PTm9VWnHD33QQyj8gt
cHvKcB8cR2MA6iMF048qN1rUO6JZkbXHseoH4b5qO1H9ocSW8rNvjX3et98FMS7wSvaDcNYg7XaT
AY26xQbYLJKtHimTdrMMu2Znlm3SO5Ums28OxFqk3uLjLjJj1yMF1p1gDTmV4BJdro+Yk1Ibarq6
iw+Z36KKasl1tetNfQgjEG65btVQmAQ9gGqOZqHDQwnSh1moyL2W3RgkqF0KuXUohySLHDWqKOfE
Smn4T+2gj90nWQorZVMJWjxchzPaHt+QGBTRb5x7q8GMvinxj3nglgRcadj955Md17EQHdOGc8Ij
sDAzAfgahaX0ZDQYN7CGj416z0HIau9CMRvkD6IcQMMSFCqKMd7txaAbNg5JMZiRQcgAZ1lWDqbG
Li0lz2q7NiKN41JfJc3TLKWmibEsA7CPNmWtII09iXptHmZJmqnoWT0sggdjmi2Vge3Xw5ecs0K9
VQMFDxeHA1cu4c3T9/50nVecxu4NvybVbiocAGEqBGbxhORI0+1r1FFhPlaLF7xR5smuqHF729Ro
JgpIFAZwaNKYdMQHCuFNUtqGWJnYIuA30G3FOmT7xfbR1K90zFQQjU44Q9qNYvB9dhzocvINQz+N
bUswqT4EOanMHDFQhTZeoEGhBiUoxOHmgMzIAFdO1vGWZ6tFhf4wJmNooI2qB/lV0ee6cKywfldx
cFXN5ipr/dH4KrRam2yDZvKlD1R909iVJMzSXEVgYtyWI8rH1GJGc7gyhTZCFLCSkpLEYyvNB8hH
ivrExDZEI5p9WWd6rGhz7SjYSfXOLLaS+TDHQ2OQ27IAaceYWJg7ZbQ4X+Ul58YnP6EkfMMxbPSP
GRZWJGOmIdX9bYI24giLUDZkkBDhhASAH8co7gy5MU65nWOVnXyQe6DbtWP6pp5xlq3QpXYNsw++
jNOohnaW4Ax/m5VmAY88rGGGBlkqzi4YPKUGLKb1ixCpJJYnywhnJGMlVEo3bIbhmca5kCo21q6A
D1u9832Ez/uw3QhZ2cMqxbsMq3nEy+W93DSt/C3LUfkmZTkPpMnDZm6uUj2Z9cSeSn2MbugIAaL4
/NvB1jlGfdEwBUEfWIpzds74oT0VQunjgMYlf8cTxKfsNuE32dpAPpLupkmELvw4GD0s8ZKnVj3g
eWtlyHdPCFD/6rKgbeHOkAywx0CJrAsljpUoEUsoMj94E2AEoLNagy1/uYQW2D0rXVowAR/yW5wk
D/oB2VNh4+9/6DZkremH4Ml25OC5o+2f7TXeWL+llyeuP20j1qQhNWUaVJ1etp2PqMoraoZEzWbY
pl9RIdkG+2YvfRSc+NKenX0P9aO/rWvPbUmcSvENkHmwpAhftiUA1mOB8kO7dkZH3bjJNgWovYWy
6ubb5H66ii9Q8l8mZV83uFzQs0NCmCdClvs0GO/bPShfD3L9Tt5dauathwjhX+bsyo7L0s5SXs/a
0RoTS9bmTztAKpxkA4poO54C55Is2Ao38eeenrW1QtwgQRrlpkgtMD+aBwpBuR071rb9rm1BHG8X
DZRN4JoX4Bpvvrlnja7eHESNMqplGlWsChGJHvCsdeFYciZNvOodz9pYvay28IUYlWgAS/RE84B7
5h2Ym928UTbdDWrZn9/v+S+RS38/R7r9chTCf2M16PyGlNZImgUlrJukBB1rsLx+18dP7zfz9vsC
LAEkTUfrZH1Qjc1cs5RQWzo9wppbzc2d2Bmv9H3jdk52m7nlSbuQRzkrV68f5WJqqyiI5yAxvLq3
KQFDFbVM0tC5XUTP/W/lcTxabvMRqqlxbWzYim7gAGz6rXnfPCD+4iBd5TWXXunSF9+5DmVVCejl
UCn0muswTy3Nj1fJRrfVL1jWbgA7XZpeXreG1iwkGJHjEtY/y1Hp+WiHaQC+q8pDu3UlV97Gbira
AGGYXeKduLsIGZNeD4qX7S0H7WejXhyNMpKX9kgFe9IR+soWdZkP+v3gKFtEbHbSJQmlNzrTyyZX
Lzb3rVILa5qM9/U+35OJcwtP3Ze/BofD+270oIpceKzncs3Ll6gvRzxRZ+JGMO/MKX52m1Ysh2VC
dsse3XoffsnZvzhL40vTxgd5L91x8tqmOyxaNflq+Gw4//YI4gKWFUNeujSuOS+fs5JXJqsmRw3V
U9zc9fdhawtIIGxRCbDLDdyIwA4F+2K7b/Wn5+2uZtrGypo0Smg3PFKNvZV2poNAwSPbzw1qFhce
s/TqHG1ylwr91sR2FjLX6tXW/eDXMtUJWzxAbQfq4UabbD/t5e/dpWH5eup70ZS2GpZpAmthNGgq
PVpHSBybFFU7xmZqxx+EE+6YG+pCl+9wWSRedaR/3aG2eo9pWsd9hyC23WyHreR0nvS531UObhaH
+A5ZIPtCv3mrPc3CG1lBTQ5K52o+mPupKEHaLv1m2jab8kbwN8IGBK5XuFSpra//i30A/VNklmFD
RdVr3VOrDqJXmWi8w+w+ylBM6cetxb5uLlOsIqie1zbKQxxG3fHSnP/WO2WFQcNG+z0FvhwklNYM
o+k5HFaj6Qpj6ub4Q+bdPlSG/814fN7UaqFOqpBidEJTraN75W22bbzYReDCHpxhPxwxBgTm/++/
S1VesIYKM5BJxvXl7c2RH6cDsCUb14ttdb2sobi8bIL9snWkqH1hv/PWREt7GNxyWiH9tmZ4lgP+
9MOEQ1XrAJ3YIJHypDuVI3jwkR3L2Y0XluyVJO2yHUHqAhQ1d8hxQF/vjZM0z0zOYEtCQ/cMNCX9
sHsylGwf9NUXTjvjps3CfZ6pPQiAjtyhCttCpy4mFY9Z0v/MsM7eBFWHTetFh6A3FroX17Z64UPS
TinZFgbSaQKR3G18j6r41trIlWN9s+7iXXwnXLAlWl7oarJQMQVBhgWUKS9+9cLrOkFBM2hgIum4
Hk8iVn6qLcP4uNCxlkV63Q54b8ieyNYiB7CaJLJawHegCZZJyfdA5PsljM7voe8ikv1x/EBxc1cJ
DxTHIMjLvWtd3NC/daPPL2C1i6Dq0od6xgVw2QBwHhorhqw9ue/f5+tXaOBRjdi7gikyS+lqddHl
LhO1XP0lTl9j8wu20u9//Uqdc+m+L75/7bgcJpmqYUH3q3dNbzxWH2DRnYQNGcxuMzlswxxjH9xc
muFfv7slA86RkubZGqy38NHUW7ncy7+M8FETI3uhzkX5jWx+y/1fYplf6iqv39TSnMnDQxNWUs9c
iGcboTGE0yRYyi+F5Fde+4dxFI4GNhZKRdYoF8DTwFzH7DLe68tYwaBJ6LPNaCkbSSouvM83HzhM
FpO7Z69AFeDlhDj1iRXKvozKx6+eRC0ktHsfLY8kCq9TAV21vrIxJ4GNDFASdqzfm3vYeg7sWk8A
Nxd1F45Tb0xgPB2OwNS7sZk117vvqbTyASXjXwCW7oIP7Cmc83Ibfm6+FF+kg29DD/ou/CQXfqHr
LSP05Qg2NEpZ8FCWlqlovXwS+FORO9WkX6T77Vpk92LEjiJ+LciMCRbl0RiVFUT8r01IruSwteyp
KPeTAsj8ShP0C1fzRh95cTGr0ZzJZtYBxfgVpZ/9xNhUWg3/59Jge2Mw0wh1chGPWJVR/fKOUdYc
CzOTfrWOuAmu1KfksEzGOutv9zPe1h+N/fuP+K2bopik4fhokKdar01GHGew4upfYfxh4VaWN4p0
QQngre6sU0plUHE7HJJXL3FqOrxRhujXsMn38idArb6+wVp8iG1s4jmszrMtQCcih7eTL6XfXm+d
DNpelnqdYu6roVTOZdMApKFt00sXJYcNUl7hBker78Y2OYaNO+IwtksuZlXeOEG+bHm1sIKebpJg
DH9pNhldp9kgKRMdjK3h6e442sWN4Fw6JL91rxqiRQbUG8bqeoeadT6qrrX1NAspnrSCk0SgFyxx
j1eP836nWVaU1bBE+hwM2EIOQ9lhteKMeSk27L9/dmW7Q4xj0w8fA/Ku4mEhKY7y18ZsL0zQb5xU
jedNrs81vdCmYZhaP+Vvmu17llt59c7fF4mNhr6NkshDfk0taxM48unyk301SBaxchzPEQXBlIuO
9HJQWl2eDFJsfZeDcKOpO3K69oRz3vsP9XWqmA0wpEAGiqyJsrou3iuRKs8owz+OP3RP3FYHuSBL
XO7KrX6vbXVbdoH1fktu0KUJLk3wr2/wZdPyyxukaCmx60weYSWMjmDnTniD+2HowOtxJoeZdOSp
XlriV1IrbCxWN7xa50xVyKTBTx5bh5zOR4p3lNM2hoce38iLvDQ8Vkqgr5tbjUgUkpWwMpLHZgv3
DsrSQhL/MD+ghAWnyYEG7hTU9gp7fgRb7X+/nCR/NWxW97ua2+soqlKzSR5Tsf40z9WtyEX08i6v
dDhF8abVBjvy2y/vd6tXC8qq0WXWeL6zaRpLwpXkUcbjdXqQgz/QjxfIj+cogdebg1UDq+m9VfQx
EIP0sXfRuX1QSLoWG+paylXoUI7dik6o2VaxaelP3y6d5V5nQ2l8WSoBojJiXpVXhhZcQJUvXah3
xmP+E91T7FAOE2nmZZuS3zfTod3hdb/XnuQE01e7+onoROJeyg+8nqBeXsnaHAMbx1bXu/gRzYWd
vkVkpWHH+sFysxNWRNUdXQvPuo211TxlSTI5xoU5+fWxdnUBqxSMKXVBMRdL915E+678Tw1JS+mD
dKivkRBt601x719fOry/NXE8e/7GauIIiw5Vjzh5jBHApR5ziuSnJm0uTU+vVrbVra0mitREh8Ww
4sclQRBciR+np+qE2K2DWmuXkgMunGkHZeDi/vOtsfP87lYzRk+nO8/IhjHBFJehIBWXJv1ldLxY
Sle3tpoTpnCy4G4lj9CdLHR6YRwJW7yGS9lpH4q7BGCybZwG9CnQTdpNV5d6zaX3t5odIqnCTLpN
HqWmtLV+AUZCXMf89P056OLgWM0RgCDSLhnjxwpuzD1Ud6e5Q5eYUlrjwl/6KO8Ht9qjv75L76xb
+cP7rb/egK6e8Wrj3iq1kChZ8rgUn7Bry1EetXHanqtDchd5naO6dfmdTVly31za+y79/73Xu945
FCbgoih51G6AtW46pGT3qgMAdDeY9uUF5sLbXJ/UcYCJ8exIHkvgmpqEy0pZHxqzufA2L7WymmjE
ttGymT7TopcS4KnaQ8Dqv77/zi4MC3N5rs9XraJrtJxXZiaomCixrQPonqRhkxQAWq1L/fPCODdX
8wssBh1PRd6SPzuiOdlTI13Yv156ZquZRIxbfUaj6TEqfkqD20efYXa8/8Re11hf9vKzAPLzRyaY
WOiw0FdbbsSVdhlZW/N+WXT+J8vNmzdE9RGFPFXTzPW5Ee1V7DzL+HEuY7j5UJ2KY47a5/v39CoJ
tNwS5wtSD2AkZXXV04ShnANsqR/FaURtKrGVIjrIUfxVV4Rjj5U3WK7t+y2+2RPAPGrUGBVZX5Nz
OQQEY8QiKlcybGv0b5T79xtYYYt/70KVBSWhctqmkLmaCk2p6MyIfYKu2eiVTMgxzFuj3itaZIeW
V8p2sIPlssWAeBNlhV23SDlsleSzUf5UNplz+XDz5i0/u6DV7Ih4ZDSnRvxIRmozKI0dlt77t/zm
Pv/5La8mQWOirNslyWPtYI2Dl5WXePhYbcRjCJjIvbSkvTl1/Ot+1pOgWWMeXAjxY9a0qFuqABtb
NDJMpwo5FhePF+5tmRpeTfCAmc5Ss/qrslCDOaUIJI21RWHj+YiC3AbuDaxND+UNNz5c2vG++bae
tbeaGCOtSidwoY/FqKOVr6MTZV6YSN4c2c9aWE2GYhgIQDKjx1QVD0p+3YFz1ZLpwhry9m0AMOYa
ZSDOqy4xiZaexH74WFcPqfEtir6//1revod/fv06W6DPQpMNVvhYsT30c2SrdNSINenCTVxqZTU9
oUAZi6BMHps4d0v5gyDi5VBf6mBvdmeg/H+elLZ+4UJlaTO3Eu7nL9WnSrelYwJ4xqA+hoWCjq6a
7dstBwr1Qu7srU036i1kzcSlZrVOeiCtirxcFlGB0vRtA3VFacMMoRmUD0Ollt1/940t+XeZchCF
DJBy62dZqrU+6d23yBBZfj9WuP3E5qVC3Otbon6KPDrfT46FhNLLXUUwS3hKyf23Ztttl13otFWc
eRdt4k/9FnKGU3qBG/6e/f4tasT/jPdwUz7l92399NSeHsv/D8gP0iKs/f8mP5we08ches59OP+H
39wHRfsLi05MEoAmkuWme//NfVDkv3QDmxZMFkRNQvyW9ehv7oP1FxARvBssfLPolXAE/sV9kIy/
2I5oy4bEgPxiAOT7N7gPa8gGeC4VpjM4XMCz4lKXftlVSnDOfpJbiE9OEoKdIUhIeZtMSvVNGIr6
a4WgElnsfDKOhYgmqlmJBkz+VMnS7bOHdvt7KXmRX1mtMMuVyBJgLzSVQJFCS3p5JTAEGj1rJZQS
B1RddKa01G5nf/iAo2D6M83y5EMXaOD/pbgo79KuaO59uVX2g5LPwEyKvr/PcHrcv39ZxkqUjVe3
PGZcLBmuwOitdaUiA1YcY3wA2GI0DfTBrAITKlVDpTw2gvyzFg1NbYtyOiK7pKL3NPv5oe7SGsOr
KHdyU87Qm52yG21uEP8eYHU0pFC2U2e2hxIrdLtWx9IJpjxKbQOXW7QZFYQy5DnaKz2qEEDjQ4d9
oyBuitAoGuaLooUKG2q3EYJgp0HPARDgDOSFeKhTwRN8fBSjERi/GuQfW18b79FWjg6WMiXHaYiM
DmR4nCI1UNdOTcXNCWV04Hg1dpSPZAzFCdNazFe0IpSR2ZDyvdg04Vcx0HMEKrLxatYrA3Z3quyV
aGgTfFKh522gsxjHLFr+tm7xBML0rhpsEUUyxBuKqfs2IEeIfKGMfask+qbBzpO9GHTRIbOHeJq/
dEGfInmpdleqlYxXvSzlXqK0YOjxO96oSaQfU01CBRU5UeT54ePPDBDspyvjWE4AD8xQTHGfmMNj
jxxpuq+pS7tDE0fAunLjc95gVY5Tbh/b6SwiyzvU+X1R6lWxSQcr/SnOreSpeizfFlotlbfK2FTA
mMSgaGCc54Ug2ZUx9MlG1MfEh8lYaB3aNn4ZNspNX89paSvKFGk/Zmh3IhKasC/8ASx6ZKp7yx/F
8JsY5zpEEnMykvxO1Bs1x/4dhd6vjLwaA0GrriS2wxa0ZhPCYz6k2AMpfnJFEa3CYdiQqxbbZh0j
tWtl/r/sncd63UiTpu9l9ugH3mwBHEdSdJJISRs8svDe4+rnTeqfqkPoNFFdvZ1aVqkUJxOZkZkR
n0FBzeuSCdnRsuxyLJyUAEVRLDIU45liJYaqTZEsqP0nA+ZySKzxP7tmg3yrYAZhPd/lUtt4HZrA
yr7rJeD9EU3HEIZkbD5WdQU1GU9yQ7rVo1HT4AKjoou8HL5Mdt1qP3SliB86e+yqz5FsxP5sV/In
s4jLj3JpzeDZkE/Y51OKKQKc+cprTWXhW1TZTGWgDxMhpyhVt2FUIDEVjzhXIgKUtV6iKYhwGrml
/VIbS0eY1gRdkNMY8bGaTt/prdn9CJwQsdBuKAK8rhSj+qRpqYWAjybhICHz1HKXsNBva1nw7eVW
6xU3Njo4IlKCRV83KdGuzMt2r6nomyhaPvwI2XSfUrVug+M8WRhOISQ+XSX4JzZuOiTVfDUZcvoz
klvnYzlBLt+ZyFceumWScc+uu65R2EvjmHmNNbeL5Nr5UMR3bREMFO066naZruMbMIyYeLlGNiPh
HWi4FnBJxHJoCj8ucBv2iBGlvyQtGHJ3qnj6semdK9lMpKcQEr7X9mp9i882Tyc47K6l11ClsEDZ
ZamhHjMHIYbJjJBr1XNn4Unl2L0rhbqKAEOCNkSpVw96O1i3GAg1d6oV6mh/WfHDkCjSqdP5Eii1
OYs3x4ih4RqNTEU5dM+ZEWcIMncByocjgtymnpqKmyvJcqvQkds7UdKfklJ1St/uksV3VBjvkdxJ
njqgye9TPp/RKtITHIbQF3ctaZlKNzFL+6ogwb4fY1jtcaE2P6a6CL8loWxeV9Dxhl2CnjeOXoIi
6EZJ08Cvt63sRxjFMq4CcT9/g1oTPFpGbJMB7Hx5nHms5H6X9MWz3XXOfR4Y0lFNLem6xSnjXlYW
+SbOUCv1F3vunnJ5Co6tgWbPUtTWrS2p6ochHASnKK8aF86gjhbh5PCwqhUUHNjkXcMHQ8kaujsG
tU9FFdYfOuZtRCCusm6jyNY+alFhoO4ayXXK/M9cnOMhRoo8bBS0blQkiBwtqV21GuzYLYuCfsKQ
GB1642OWPkxWnn9r1NZK3anWwg8VjJJfUe8saLEN+XVe2HG+F8J6X5oGq498lLGNTfPipOOpfhpK
vuOYhpI3JtjTx1ZTImWGh1WiZcVXTQjT2nmFn685jSdF7+uPcyeHvh1VtKfskJWgttXsa/wvh1YK
rJMcj9PdFOTzj9RwMrwewpEfajIfblh3auFPjYXOUI1wcKJBWEIr0sl3lhykn1M90n6M6lhdx0lr
fKhSEF5JEuPdRbrSPK3QZ8VNpdR5NhGFRbk4drRnbk3tsQPDcqzzDAVQubfLd3ovp1+tSZoTP8x0
0lTNjYJ+ejyjXYsI/zSiLlaMX1EW1hJcUSq5dFHIzj/Vw5KFu9qMBb+dNHoflU5+beeF9cjJmAoY
mlzs6mhCenAwmwD9QQRvWLgokjmWMsJzl3OInKrZ4eBYc55YSWW8twtVdgs7QubGXAydYzI3Dlbd
wepB8pJsXs/K0NKkhnnuNosxDPusUZov8mgKS4pKsImY61xH2cuYp4PcNnQ9lzqZEExDxhUaUxhU
4HCaMPg4F0vJ3zJja/tQxoqGzYFV2ranFM1ycuqh+TCUevZ+yEp2lxaOYM4K6HP3nDvDB1NCurPh
zskv5xgqfLOzjEczK4K903GzCCGO4rKQmiEGc7DylTIerssRJqSUO9InFGXFuTKHOCrFBbj3Hm0C
LxwRGezDvHuUtUqlnAiP3cODebpTprH8Vjul5pl21MbIZUv6+7hDyjJBGpiXDwZOCVIpU+d4aAwZ
4XWTtf37YZ7tb0sa6o/dHOlIfpQjJ6o6V5Y78KcejD7LT05udrmX2UtzgLOLjJ8S2dO7qQNvlkhl
+jxnuXmDvDDGbZoVR+4k8a7LNbVI3XjoqIVDtr8zG2dKPa0qKkx4teC2HEc67Y2mVO+CUsZNRm0w
Ry/CNP2sjYHNR8FTCyPHoKfQGPQILTe58y2MZ20HRIk6iCLr3lIXzUeprbGqsQhwFYRkCZY0Eo+W
jjeIYqfsg8re9dhr3Jrj2OGjkMXAhxd7OBWZrH9UpKT83LbwIDsu7thQp1X7bgp0iBbUJ2+MQRrx
/xta5aCNBWQdQ8GSRXa67lQ2rePGaPKhsKPGrTeHaQBXlluB7MKS5daEcUf7uUJKYnETHFiRPGjU
T1PARnNzOUju8qSxBje0p/SoqtFQIzlQhlfc0xSbS1MzPBiYG98maZx/HRrIyt6Mvl+L7svYeWom
t5/rypkn1Lvz5pTNiIHa+lCg2GsXX4yxzL/Vc7Z80RQpOioqmv5t3Ku6r1VdRJ04H2+yuUJiH0UO
fw6t7GOZKFCW5SrgyC8ZMR73XX9lzEr1JVTT7qdUzRnmCClpSDUr3LXqVPow9Ca63cAkk5Oq9tIT
dlZQQ5fYMj8v6uR8xHbcutW6JLnqpwB0ZJdnXojpiK/BBzxkBrJmWpaZiYu+P9dkKbZCnKxt+doI
k+jBsKrgY9/J9g9nlsr3qZLpeztKw/eOVWJ6ZbbBcsd27nxJ7vUDPEkJLl/d5Pus1FDiz8zGH7tS
lu9iyIMfJUmKwqsur/TbcO44upx0zp4oD7RC+4SFK8FNxR5RNo9hqBonx+rsdwUPRk6kHFHxb0U9
O7dGNuBJSYrC2Ay7OS8fFevTiPH0VVCN9U9otP17xOl1smQB49aLbHl4nAqrvpXaDmn8ZS6Xr6Fl
StfxVOHXUwyzfpSCcLqOB3QfSiNDN22Y5czLa058mEZc/XGjSv1iGLF6tGp0eqOoxycXRaNdi3wU
HEDyGM3gGGmLvJSy1FWj3H4emzG6baYoOfFWRlttmlATltmMPLBCbAtoSnBOS6FnNNZ0DHIrOOU6
0qVz0sk7uSAnBrOufjcGWccHL7FvQ6tBfGrQaJTqZu6AnDMhGFtdYN6T0xo/D8lkQVCnyLFluMiX
sZ4/cOZI7zRZGrwqs43bqsjjwLVJro+6kWNVrCF38VPr+xbtDSPfB3JT3VVdKbExrAQVrN76nJSL
uTeWqDzlgFVPCLtEH7IQfqiOs8E7CSjWranP1YdSq0JUePEi6s1IQsyytDPR3mnK26au+/d2ieZI
qGI6m8g67qh6L9W0JqUmPpR2iTJoaqO+r9dl6mtq7LRIPdnduyIp4w95xj3TlYfJrDhYYHyVsYGU
ZWcn15JgU7tSmvUfkLLXr7veTJ/1eFnulWA2SGQyLihW3QMpWipz8WytVnOaoZFUuSRQCWxGKk8Q
6SX7nRok6nWldrF4zKmhS/6bfkpD23/vs7bLXFjD2ierXppPdqjplISTIj3ZVou0n6Hn75ZeVXYN
SRSFvl596rmLHZsMAa8mHPPnYB76U5wo5g9rKuJ3Ovc+gI+zeVBGE0yF3Bu3EQyAu1SHBAVSFGRz
Cbxnn0TIO5rdkl4tRh09SFyv8dSld8J1A9Vhuc3SI/L1y9c0jXU8OcoFRcU57r8PS5MdkfSGS12Z
1acqCpZnRIDBdU1GhzYRVm4d5MjbtDKTa9Wa83tsFtLwdzX1/xfK/g91qbPiilAheaUScv2zmKkK
/xYcEaoiL3/+d51MV/4LdpYFChgLLSpSf2uEaBoVNBipFMpeVEBE1+U/dTLjv2QFMDhlGWFhiNQs
JaX/JxGiC2URJAwFvFgG20Dj7n9QJlsVVGHeADmniKehNoLk9xqyJhfQqwO5TXiPVa4yLKe6jfwI
cee2CTYKTqti++9QloXXGcg4LmSr2q2aYMjWDg2t4N7EKy/yMrqOVZo8nU39hXLbVhgx4rMuak+N
bcxnwuhc+yNEKpDYPdT2lgrwGhHxx3BE2f8sDmJA42SJOMEXgbhrdwIlWt3zxPc7iFP1jf0pOA47
g+bt+G2rRaZsjXJVUwx7u+9SEb3z49vJL3wcUiI3hXWTn4qdfK1eF94WVGjdBvxjyGyK8yEbvGb1
diIor4AdFsbwfLojoDsiFodyo4sl/rKzvtzvYNzq2AeWYf6Ba44GcyhroEn0rux6j25HeDu0pYEI
Y2tj1aSg872oT+MYTNTF2q1m/KX5pX/sAJiH8qesEfyOxAk19kXiOoh1hWOKPAkalpjVvr1YV100
MUjRPLPZDvCZgMG9nlGYnVh0YSrrapLVYeDhcH8fP78d49JnexVktVIze67mWiUI1D5c43fhFbAd
X/mFHLn/D1bJhQ/3KtxqaaoB5R7NIdz0ffLD65qQgK+u0y/onO6n2c1uget8VXYsUxA0mztja0pX
izTFeNgsbMIP+/LrdAPV2A93HRJCGBK5XEIOxudNnYYVPVR8Rng7Bs8u00QRar1aNK5r89xS5BNY
8eEk+uP5jXRIrqINdsFLz+71rqCfAWmcGy20WoQpXi+YXFV4j5REGva9t+wHyNSmZ90BTb8u+Xdg
lHb1gVvWTQzZ2TgISlwkYPmflqeG3tgW7mYNkmfk1Ct0kNUgPNCpMETv4zwLpgFo6AZlHeX7XHvq
Tt+lD+EOb/NTdps9IsIU7Ta/8J+z/TqmWAFnMe0JDQtFxCxueKUf8oNyqE+Ctr5FrVjjzn6PDlEM
jlqbvbiWjmgWTNuGIY5Zympx0J+GDuKBQAcUX6kjSoBU/fI+27Wyu4V1/jP/iO7Z35FXTeNktrhI
10QGvYNP1Oim7bHXT29nBrETXy+m10FWH0+y1ZQKMkEM6WudfIrQ2mw7XI3DEXcyiFGL9vuG+N9C
jS+PCpYor3IbGYDV3jRKqkNmSUCBAkuQ/ozaH1Ak/82o/gryool2tjzg1GaBHrA85gVdgcTTu9mN
6p8KrnuigOTk8UYSXwO3XpYJpG0h2AdH9I/Wd+kYyKfWRGx5Exx+Q7e+G4CmG3fZ5fttxM9mxNXy
QHU6KXqdiHApHrobfVcecJL8tHiqn4Iw2sKsXPpu5wNcL5Ry0NXBIlxXfsqlQ6OgxPOf18N/uzb+
zNsQbM8mcbWr56lAX0RodNWILRULrufJ7u2FseZn/PGdxDDPVoaqRePQvnynxo0Cip5ueDvvmnus
z32E+z2196In9VPleMWXfyAOI2Zpvd3OR7g67KUA9oImwrO3OBUNuApetg8IXJZ31pU4m7Zypfgr
3wq5OvrzGeNFFEpJI0O6GwcfZ1S3sjG0etqY2ks5+Xxsq0MfUdTaaVoC6QfpU7GnJrhP76sr1KQ2
NtvKUpebICfOeaRVDkkc7JBw54pRPWvmvWnSutTV8puBf4QeIN+MMyqY8ue6w+rLMF34/Ds6Ho9N
PDVUA9NjA1sDLHjxrJfRtZ4XT1kbPceZchME2n7EMvDtmRE/540vsM5GRFziUBxW+iE89ofuOO6F
ytH/coc6K/RNWGGlVziEQaaDEsnXuUz81v7y9ljWTJH13K9toZSF+tAg5l4/9F/VX8i5YmHpxbvh
W3McjjqQwDD2HY7izYW8kR3WN6xYnfA3E9khTn61+mNkO//L77ROPz1awSEqbIi3CPwm1ugHfZ/v
t+Q9LjwbXy3fNYIpTSFT1gtx2p22T0If4t2uc9HB+ZQtbnwvsoF4NOKN4kM4OTRbPupbR8eL6/NZ
Egxtu4Ryww8QYE4QMVe5V11jDbRLjtjN+5vMtItfTld0GKrcoWA2vk66Y9ThZmm+DDg4YMt0LD3Y
Uu+WHdZgvrnbXiqXRogpDggkJNu4mr7897MRRqFe9ujoCq0qZd8/Itrv2b7lqZ9eaM7XSrKxdC6M
kKFZCjEtrh1r5BuF6b4cGKK7UIDDdtnP23Aj622FWJ33A1AeZwod+m72p6r8npv5/3IMqxO+UyaE
+2ICWEgEaAEwg3Hj9L04BIsFoMh4Sf+hZZcVjSTYy5FLW/BxmPoP3Rhv3GcvhrDR65MFjOwPZLY2
FFbc2KiG1XgOV/kPebh/OwG+XPhX2RwlA45MYf2EiNfqBqGUOVIg8otmVm/5A/n8Bq9Ra4+tC4Dv
7LYv3SK7Ck9426g/el/xqqvx2lQ3xnnpXcLPQF8bxV8AdkJd+PwiI08xAE6Fn1H03kDxyfSooeNq
AWFg3lemW96rPg+ve3PjG14oO7GLzwKvNrPC0zpWhMCk4KgtN939/LH/OR2xd/CXnfzBrHexv6Vx
dfGrnsVcXS1wpMCC/UWnjB7w+CuQf7z9UcVvXn9TSi84p9rojPyBZEaCEhhEy5h0pcMOyXLLSvWc
4n42MG+elq1vtxFujWwO6KUms5B/G/aDnxi/1N1yNH0bj69d2O3G75hCecmObrm8LdZ14TpIkkJ9
GhEIhO3Wp2iLTodsR2wQHb9MF6+XY/mA5dT1fJ/flKoLQs/L34e+/vj2DF/6gggiUB3h4adC5H+9
XFGSnbORtpKrKY+zRHQ59f9NBNTHVFByVEdW6Wssu2aSUwsdv1weT3o/5L5pNM1GFlbFD/1jqXB+
25hpqADfxWXv7GSp4qyvMNQGtHEVo6IBve9B+bB0O7tG51HsPjx1KXC1rk1/kNcYLryoq8TxfpTd
5rDFWN34NWvCajOpfYMPOytpEM60D6H2RCt2a8uLqXtjzNbqZsmJ11An5WQAG9IZWA/srGN5gLtw
kPUnUULcvuNfHJiFggb9DaFSIP772TRbaTCDduJAxXnFjTXRIwtcbdgiPl/ciWdhVlk0ncs5isDw
uFMb7QYwQ858I41YS9KxVI27t1fopUoZMmd/D2qVOjFgCAHdITXJBshKV9MBsOe7EtEzBprif/dd
87ptlceLn89G9Qy8PNYdLz/rbC6nMlf1yGGQoyd7xX2PhKwOpyxwZTf1s3dbz7PLwyQMAF0L9Zt1
ySzvskBAN9B59AWDmwZphLESJNjJoxbid7Ub0QfvNvb/hRo3Vz6ME2DCi2r6esnUNQAzBddEhjnR
hwG/N3lCv07IrnamtyWeeTkTnMVbrZ1SHUJEiomXnLAdRVohOqb2bkEnBIwD4Ibed57zL/kBNwk/
pA0LxtobwhP+8vHnvvXwrE8rfyshXJoFS2bibchv2DK+kO3PPrZUTXM9RZM4nrW92u2Fqm7rY6mn
HQSFMH9+e01fug69irfaqKWexKXcC138L8pe8bvqiJU89eer7n2IVErvg478aR771LNKL/lCh31T
g0Kk3FV6goSHAyXNVWrv6/d1E1STFcbi9OZ9LQrv4572wmauvXTlIg5MSY5NWVBcXuckI1U6CzV1
MbXzTo/fzbeW7SrMr+Xho/d1RP3NjfTr7efMhcPzVeDVmTM00QJsihxBWfOxxS7HqKsNObcL1wIu
5NBpoPGxf9ZUUMQJMTJtGVtlfZt4mtkSQJfKVZOtR/aFxI6wDT099FFwX1qfWOaS90kjEai2ZQjc
hq9YuB7mW6pTFxI7YajD8irTueWsUq1ZS5WWgkxx4/AOtwIXrJ2VYTZ8ysFIv70FLq4LVREWG9wf
1T+62ovdFkYFGBwVXeiDXvbe2GewP7V30sfF48HpNu9sy3U+bIS9kNYZ4t9hV/knldQwrBZmUj8M
N4DbYjTm92LxR+DEQ5fttl11vjytf8dcTasGWhUhZS5ZSul8UJCXyQJvLrLdMsp+EpW7jSFeWvjn
Q1ztuKlRlj6RxcLnGa/4wKs18ZAf99ip+snkmf39lGzqKVx64rya2dV+g7JsFJHKOa1ZgP0eMwMK
RWR5VfjdlMLDpNwjwn/UnGt7el/3OC7NtxNw7ynuNlbWpU15NvwXftNZLleNBHX0ii9sySZwYKxB
tflgS1wvy3+x/c8jrW54w1jXeh6QQjMFk1Z7zA7DzBrqCh0bonBzx2x815dD7GxglFp7UwHH/3JU
Z/qNYPB1buamCEHRMPbM623poItLl7cBEnSUBmRdbKezmFLRTbkmsreVNE/5rPuS/Wjl+vdJ10GZ
bW3OrWhiBs6iZVYalmB1uVjuUxoMxWfIy5lfHr5PSJ1kX4vb8cOSut27rX7lxZlVIeWp1CdA2ayW
LozchUsgcfOk2mdIjmIm8m9WpaY4oCJQHcXcazW0OqiNyiJEPzSf2jFUXNByh1nTb01wy95GCrg4
kWfRVikAozwl6nJW5rDX9l3nBc3kRe+Fmq114JmXevV43z32+nGsd/+gYaMymPXdgvY1jrGqacj2
urA39iS6WTgUiLa+te8PC5oMQqxM2+nPW1fKi5c3lRssSkiKyjm8mlopLRL4ikQb9jiy340/I59G
VOZKB/2671zzcWNyxbb+c3R/x1tNrlq2OVBsqJFW4RgFhqx1MVCca4VaTceLthyS8WslT23mj9GS
WoCK0+qbHjql7MKLmT6+/XsuXeRgPcjQeum3M+2vV5Ytz7E9inwXF9cyyl62xW3S+qWpCF7LqVsb
Tyow47djXpzz86CrvFA72oJBDqe3UJYRelOD7A48VcSzgTnfasddKk2jV/z3IFeZYcDQCdYCz4Z2
N6EPNN6WNUJ44lDT93NzVR2CrVNUfMX1Vz6PKK5kZ7mI3pMR8E3JRT0IcEZp7CXbxSPwffFsfcTS
U4jTd++G2+EQ7zfVcy5lpPPoq2tKkmWzXINVZ00Xp+BXMh4Qa+ZRxJMkO+k34Lr+TSfs1RSvttHc
xkm6iOTblXc5Gh2l/jQr6UYavNQJexVltXkSq23UsWO1NuiWlY8S5mK4u9LMxUhp3g9P0tV0aN71
36KP2mljzYov9tYXXWV5I0N1VgpYswOS/8knuDRwe4q75ZvQixl28DaUx+3L31p8T/T+GDGFLwTU
6cKuD5cmswa7ipnXdgfmaEIQEwZcniLEbNGxUn35GH4fnyvLo/B80jfdYv6bGf8r/vo+5My4ZYbi
ok16vJlNjOgP6lN+RIVqb3GswhQNgo/RdUFHaasCfXnG/w69uiAFmqMESkzoCj6XpUg3rRocrDze
/6sv+3ecVQoc1XTuTBgqL2/ZLNhDjs0PsUcfYWf8zDuvwWyqB7L3L8BG9DKgGcK00f+E5UhODHdL
NLBM41oxQzfVY+zMP749uoup4O8g64d6FRVD4tj0ASE/+85w30ZbHaaLnwlLXw4QpHDxc3md6jD9
GjBS57bA0Yax96lOWq81lI0zYyvKavtFVa3FxszOt518X0vv50b2ZlXbiHKpT2yBp6PPBFra4lR8
PRgzT1RcVHmGRDwufHnXv1Oe4ZRnz9Ampa+TR6vYrSl0FF7OjQQKsewqG5nm0guEmj1yDXRF8PdY
HY5GZkmmtjCffdR8ySf5l10r751au1067fD24rg4qWehxOI5O6XyQK5VrrUc/tVTBi4nhUrszBtz
ejmFnEVZzSmNSdXqQeG4aBGAhck9qXSrfZUC6RO7DHLkdR3tFlOoseyNH28P8fLZfxZ9dRbqbWUE
CaZuJFD9yr4a7tBVEJ3/6HE80SbYp+3W9VksxT9OirOIq6OwV7VeoqIlIhqf+l14lENP1t36oLZu
0/rCTqzZDU/a4o0Q3frrbRHlrSW02pLyIBdGFjPjVT1+wAp+jxDiSYuS782obxXYt9bQamPGS5gu
o0kWE5VAbozVeKtG75VrUYdUuG9g+EFT6Ou2XtVGYP0PTG4VdqNYVtUI06ipbVjrfWbtgnYr92yt
obWe2oKvoImV5e9DePrhCMVdfOcOCjxN1zzG+62jQSyRP5cQj0l803hYrvkhEG9thaM/csMGBdgC
HyMDP0vIuZaGLmzxdWOPbIVbnYAYYcKmNhifuNtgWnhlOb4MGV73BSgm2aWw+YZ79AeWyg0mt97g
HFzqXljoNP013FXKcxojlOBW8R6wq+eZ+kc/VA8SxMcycGJYk4afY4XZQi11xwH+MpK2V45p3ysG
PL9YuXp7OkTWe2vyV1mxcJy6maGMuU3R7KJ29IZ62NCIuhSCzArUWMHeEDHwVeJt5rDtM1pSEWo4
zdi6UtVsXGsu5QAU3GExKThF0Yd6HSJWFDoEPdsjKvprNZnuEsv8YJdoOA9bt3LxV60nDAwOL3aZ
LvcfOPx0UbDUxaX+pWQokP8N3G+2R36vHumoj1u1rEsJ9jze6gM55QSPUHwg3qv1Yu+7wWEi7yLT
hth0BezQL8utm8HF6YRnwBUcdqthri6jml7FS1OIiwEWvl0M4GRGhq/zl+nz/3z1UYf4K9Dqu6FO
gt3tQKAiCPfD8lnVt6bv4oF8HmK1+vBSnpwiJrtkpxIRRXwun/rJFwVB0VWhlN08hYMXVhS0/kH/
/GI2BY6AWT03HAeO0euVqU8NAhTigvMfe5lZx9iro4lvXMl+59kLxihvz+nFjtl5yNWB2JVTMgei
+Jmdsnv7Sf6IXVxsevfUGg6dp19L94i++int7l10lXm2Bw/97Z9wucB9NurVOVnGSQ979WWTBA/B
A/XJPU6fAQZKo6/6THZ32Ba2vZxZzyofq2UbSHmXayILdP7sBVeUlbO9wFxjiwH+GdS6swkcunwu
/53MV9c9ZF+GchkJOWfxMV+c5cbBg9mXJqvbbczpBfjzq3NDbNqz+2ubBfUcFISCse9CvL0anGb0
wvzegYDQLSg0QBP2nLR7GLONe8/FUeJfybMc8pGmrVbU0FEh0wWmp6xtdcJOJR4o8xRRHYHTL4dq
61J5aagmIm7otyFmZrxsqrOhwi/XUy2gbAhQ9vq3EuiwEy3XduswvpTpTDQYyOUOBkLr8utgSZlk
xbBFMpx8/AJQxg7fGiiO1S9wdvZ3dslvs8pNEMOlOT2PvEp95Sh3sTlxKqrvkLjYoyn8s7gLd1C5
Xfm7yYPskO7TrYbPpaP4POgqGeZUOIZCwKNQTvBSJ3X1cQO+eOl2dR5hdVx1aLsVxsCnG8rPOk2r
QXa8Tn4I69qVpnljT1z6erCXIT+beLXJ69cj9NggaE2CNZX1EKKfotQYYEgcWIsV+m/vv0tTh0SN
ZaHzZ9LDXqW0XFdSOalYKXZQuVn2Sw6KrawpZn99tbAQVTVkQ4WQKoslc7bsyxQD8TYjBEIDmhcf
lev0AN7rao7B0uT+P7AD2Iq4yin1KBVKGBIRW7fgYKNhtxMQs+RJoHewQIiu6uPb0/inZiI1vvNB
rg7ECumcHG0B+G7RcIPRiVuix9JrIZpYj/liPFWGdrIRX6n/BZv6deRVFpPyWZJHMdjOxzn1KFq+
uoduFBocynP5IJwoJq+4nW/so12e/sH5dGnLnw99tYR0JBPiKecHtLv2SfX03fjTuR3c/ARC082A
tYb7LVfIyyFfzAUd608F7n6M+qARs63g9B4sVzk6boq+8Ya4uA1Rn8WJ7yXIas83/dANyATCAAoQ
qv4ArNnV25NamxvnwtZgVvsjixyz78UWTIDMEmhqjKvB2hLsvZTBOGj/Gs1qT2ihphqtIC9g9+7N
vfOAZ9VVJ83+lPyK68PGdriYVs6irbbDJINvMo0XqoR+FVxZR0yvRJFdlIq6x/oOKZutLbg1jat9
YOvJPCmCHqLNz1p1pZVU3zYP1ovjgpCB44qFVd66ilAkVmKoYuH97nq9oFa+OThPjz6FsS8zTnD/
ZibPIq4O1GKZK9v8vbsq1Ve/0g33Bld38f9ob3g3PWxXZS7ec2mC/zXK1Xkqox+AlcLLKJdPE8yo
3XLz4qVLL5XmJn1/V/ua7DZBeBfz9lnc1Y6LaBVosogrzE6aH/3HaM8xu0OI+77ysDn5Fy/482Gu
Nl7U2qk8i6ldcmvfTpKfRxv4kIu1aAGkgkNHHQiE2Ouzr68LTQ4jQnR+v8NakSPvSn6XP7QP3X14
ZdxO3rRbAD13O/NaPTqnLXLbxVfT+Q9YjXGUQstIJXaFdFz21MIP2nXChfcBSb/lWcIaWfjQ6zft
XXKd+zWI2tty42hcq/6/tL+gWnDppSAPSn71E0pllOJe/ASED+9my5Nox9wANMWFBLv4+CR/kr8r
X3CFff4N+lR2bbNLHrYEAC6+Wc9/xyoDOl3RjfAshQDA5IM18+t3kV8dm119Kq7G581uo3iX/XHv
ORv3KgdiJ2wn+cS49UN10j3taJ8EzF2+2cYqX8x9Z6FWua/PLbnMBVUycpzKb8zkfawh9qml4e7t
dHQx/50FWp31WRU21cty6uhBFbzYEtQT3w6xMZZ1tyuTsv98pqD/qBsfGkS6ZPP0doyLLdmztbAm
faaOXKrRyw0RFlD0ObunDR3vflMIVVp49+qddRBbQ7hODP+GTg3v7K8tsWaDmlGRZpMAkMRP8e3i
x9faMT+kqTscUy+9KUxhXHKlXsMIetx0ZN74hGsmS1ItduVwYXSjU/DQfBCqO6n3veVZSFRRwNiC
bmx90FUObIpQtrgOkGbNk1K8G6aPvfLt7e+5NSbxE86eGE4QLMoinhitVI7LIbe7NnODrgy3VGe2
xrLKIfGiyA2yaFzz5VsbK71cuw/Mh7cHc7HgA4pJCPiAGviDVtVOQddT3OPi+aXfDTeoovCNxAOm
jvx/5mizFXJNrQonQMelkJeQr6pOnPbc1mxfv8s/VLfNYwOpdmtVXA4J6pVTEbH7PxhVpRmNBTVS
kY61PdD/g/ao6P9B/VPTQgQHnbtNo8mLH/As6moxyq36n/du59sPWumOixBj2uc4qkVf4w8lon3/
oF56cX2eRV2tz0bpasPAAxHuiv2Y6uldi2z326tmK8RqZUpdWoSWWJnLgMh1e5vnH98OcPmJezaI
1XkWDRlSUuI8S5/sq/bQPbf49Kg3+X4Tz7f1kVbHWahF8ENE+SpH7v9m/iUjtf2I6tlLCasHutNS
vlKP/+7+eTbC1ekGMHtSqV2JAp3+q7sX8QRmcTBdvMux5dzSAHp7nJBvX6ctc670GdgifEKjT/ey
Hlw3Qe3T5In9jW93cXVgoWCqsgW9d936cEY5tHrxONIPKh4mo5v5yXuhqKDvaX/Gn8EN/I9tgH9f
/M6Crp4ujRHloSM+o3ywD4qPLRcc9uY59hYITSNN33f2v7nRn0VcP1zKpstbVXzAsT1Y5Q/b2jLj
vZy2zkKImT47auqkMLSy+702q1PKW9p0Iy+BuEBrwnoobF+9UY9b4geXL69nYVcZBKPwaTHEyER9
J87dHr5OMbuKIEp40VWQu5ul3MtrxtDx/jVwVF6b4AjdNaW3CCkMRpHp87TyFNEUBCjnLT9txYse
tg4FsbH/uDI7f4XUVhsiWKrG4uDjHG/QoV/s/HpMpmNVJVeOinmWrRR7uR032gCXn7tnUVcNlsQa
5LJqRdRfHTXDXR66CuYJYFvafcarKHBZrLFPT2nzOBJb4K0Br7ZIaFbLool9KT4rZAXPTA7iySs0
HpzEd35s5AFxCrwVb7VBnG6C4SuGimMtSj6Dlz4N/vxVXDBM36z9eNkXj7nffNQ2Cugbi0lbbRs1
SzMhg8RiSnphQoIRwYbA28VkevYVVzsEveLUePmKg/2xVk8JbsbSvFHX2oqxOmSNJlBMS2x+quZe
Zn0eMYFIAFS8/ZW25mp10FYZdqGp+EhOYO9yPBmT7vvbEbbGsTpg6YEX+KUTYeprt7G/oN3sRltk
jq21tjpN5aRF3FtUczS9OWo4KQRh7/eBtJfqx7eHc2nC6HVRb+Qf0BKrT5+NljJiqsEuCgKvVG5K
urJvR7gIdycH0ihBy875g78eFEtrFmIw81X4qO5ihCD198mtQNY4vrT/30Vbs/3GRYtLRTyZxnbp
Po2RvSvj6XObxw8q9hFIz11FQNErsC2Sajyi8K7vBzvZ6s1q4guts8XZoNcE9iFstTB4+RleaeyL
D/NtDZeh/CXu671XnPrYM+mwmH7+tOTo+ylIGVne/yXtuprr5pHsL2IVc3hluEnJClbwC8uWZQYw
gwHkr98Dzc6IgrgX33ifVaW+DTa6Gx3Oie+xw29h9QGAWfBlyKxND8BKB6vzmxTDgq0VEaxLBOkB
Vaf/liTwPelY/2bBo+Z215RgkkDuOA5BDM7MWcpKtWluH7YgLn0mjVUQEDDxhgcLtTCLtBZOe3jf
V9Yv4jsbM6VP5y2CX/lzX0Jwn3GzaEU1QWSMUV3MyE1PcQJE0jgGElppTIA5lzUhNxOd9UEKl8oo
/v3x+135s7428X3TnfqCbmRAsYDwDxaFt8q/2BF2QfQFdi1LLBSadrKkQ4s1HgDlo1ZpHNjBucLK
EGwI0XdvhefPdHMBdS1P8ObA3IgTrYS8YQ5mvvzeH+ofWGPp/eHZ24Mv3fq5FHhpyF84Wxa0lix4
eH0GqnvPZ8dskt1UFiAMFFmrQiZCcPFF71RpPuEeZIDfnfR7lXkyL7Xl4NdaCA4+7mJnzE3upQLQ
ALHn5G4ZkSbyWoX6DQwfmRmwnxyrSvZukggWS4TYSVTjZIZg2tm9n1HTxwg+WNiyW1O9P28kW3AF
zkpJsVIImoy4tBhkuVfWc455qjtAv0TVZXo5hix0xsC4SHfNQbtdAueUdqilL24wXxbYaZfjt27F
bcDBcKgdHZFInDmk/QCu4BQPDfqHPtLrNKhu0htUajBu8UofmlN5Qy+IxPVshr61UMH3AP94zmYU
S/1JNTEbrFIsg3uX2BMHnc6UPnmpfVMoYElQOgxCWgb50SnZg9Gz4/kvsfkEWv8O0SHpU1fW3KLL
xylydvUeISckRy2wAGArh0eQnbXgHboaRA42mBpA/hN/i+N4N9Td4E9ZKnFDW64dQzo2gCcwSQrE
bLj+1YPS8bK49Qp4oZm9DGm5H7toqJVQxdMV8MDB+UPcVAqrEZwZC8VFcTdiHrNWSd4dT3Ndgksh
vi/L5/MiNnteHkZi0SJFnoTL81mhGMjjEwHz+/u7ERRtFJV15AWgnMHyHJ8SLC9hH0F8kUY5iZor
2SNy0/Ot5Av2uowKI14N56qO3zvsKUzxy3kNt9BQodqHhoIlKn016iSHhC5M7hoAdVPf21VYYYNu
x9FCKo22XgboBCA8htYkhTjevpKgDjV0DHmZKOh8PmK1yOMx5hNCHJpGD3CwDGOIvW+c8ouc+LIu
4qbVrMQJsYQZHB7UhYmWya1KHuthQmvpl+RQN6M/J2jAgKUOmC3hUJtYqZOMT8f1IVhTeLZBgPDD
0FnHGutbsfckvdnNHhBGHP8jULjgYH9JHbK8f8U+JNTvf9c/6PcuDjE5Y6JVVx/pN9XXf3kGJjMO
8jGl7VP9kC98xB5862SmUFjDYpJl7wf27CUy5715qqC7QOcV9UUg3Hy2lDGp4FosXEY+sDA+pEFy
C8DRQLktDljr2DsP57/ipk7AjQQgnA04MXHWa8lq22oBlAbsKTA9GgeluAfFqeQx9g58KWbD3kqK
8OWGGMNVtQ6lzCvjNX3ojuyZjxrqJ/WPc2OerJtllwOvaTwoP8FzWD26RgAQ8Pa4AHWrkQLcbPqb
1a8RvmOclv1SO9A5Zh7gmpoGBHPNsD9/sDIhwhU0B5INJrC5UXl4gdc20t/n/7/swwm5HJqCI4bW
caRZDzpt+75HcXHSZBPU21JMB8y5WJj4ApcTjwvocFVIacam04JOc6ntV9Ps9kFBPBDNnVdqs7IH
wAUdmwtAOkK98rP1g7XVWgqeMuTAmkruTAAGIrnfaYG942CBDdyzrGy6mZuuRArvz8F2qgp6wVe2
jx1cR6E8dzNIIimT3ILNB9paOSHO2jpTc6AtAW7lJkZ5vT7laNpBvRA7qEDEDkCrKxG5oRtIDTXb
sk3QbujiIrPJ3BHkazDC3jDu+ppgTBtQ0SkLXHWRjTBvOC4+vowGKNZEsDctaNd7SqIoA7T7d4jr
sLcBWIchxNodJvz/Js3lNNN8XQuQmViF/WwrAFCwkBhBOfsK7Ks76yI+ehRLhgoADSZso0tMc/Ms
TR2JGNBv4ZwFO1FZPzWEQdy/J8k0LGjFj17UR+A/9vWn2EXjKdCpHKeHayK4T9DMf4gWjnZQG1DI
5nhFGH6m7e2TGRm/FNWv9+6xsXzs/Dyol+S1OKm9L23tcbXOyeZ+bpXtkq5qmnKG2hwMDMRJfAze
RNaUHjhBWShbwtu6JJ905R5pJY9SDOUCRpyPlNWP/QOJaOsnGAgO5lcAYc8P0DEOBic4/3W3cuBP
YoUIBVjJxut4hqhc6KflwbjITiDX/bX8Mr+9Iw0ECQi3X4abLIyj7lV6yrxP8uWULcC/AGxAtYB1
+1nrBJiG1dzglBdnClrjpihBelIqoFWogyS/SMbWV7E7lMrwkDaiFJpF/5Er9m8MmqRWzo3aq1BX
bv50+pPkYLnHPqOZIXj0tlGMJh5xsPmld7D3epAGxpN3vewxvo6RNnxlIGTz+Rlc2oMHUrlQkeWN
G0Hsk5LCzQVjpjmkHFHa3Jt/csOvlz2zDjb55oLaMTROVbToF3Oj+fNBNuO69QZ2MUOn4rUIKDgQ
O37+sES1+7bW8OmwInOHuaUX3qMmcIoqWCp/ppEs89/0Uit5YtrR6eA25/Li7I0YFgbqX9TqG2tk
kWXTcBwV6wEAmQJplWCwJWAArG6Etze9kbMh+r0uCyj8X3yxnA8RX2rqQKCwdb4xZ+7jkw4Ez/v2
exyamGiNfeC47KtrzsVlHKvvxUl2ITePcSVbtNoC321a4HErAv7eDmt6erzLMfBYtRLPs20hK1GC
dTbdONSMI3knf4wbdw9+kwArANgFxkAbdrlPVJbwSD6dWA23U6cpUd3AUCnFTr5ioSh3f/7Sy05P
iBnMtgZgR+DLNWzyMzUPbHhPA1XvWEbTINNFiBaTkjaW10MS2Cf3dDF+Ekvp/PPabMeG1RcSYoPn
4vP0HAhs3E2PKbjZvuVhGqr3Q5ge3Kfst/bHu+LZKYagXrq97EZLDURwIZ5ld9kYQ0eOv8PHYDEE
+8RR5FDX2xX7v0CwRkEfDstApoP+mZBskJKBaIQvFmdDFk4GMipbYh5bWf4nEYJ9VHM8Wg6o2H39
1t73x+JVO/QXXbQE5bfxGvA6/4ArbdNQVloJhtLqiscUsOv6hg4qHB0U1wk9nrcT7lq/+KuVCMFM
aGLY/YBZWx+c39XTRCv70tXiJEhLB1j1ZZM+gQVWj9TMBpf8edFb9aVPJyrYCJnBBdmXUA+L88AE
BpxA1F80Ecf2UkIpnBp3Sec0FYKMrY5NhjyZSwNc5SUqP/fFBaYdj4jhYJ6PJMrJvp0Qa4YqcfNp
fFdO243H5ThWfhLxl4UWTL8XIO3KXORm6MHrE4ykFooi4jN0Bk+ha/DVZT1ZooE8VkbiT/ZTBYzu
jo9pD79GZkq+4WaWspLJD32V+E7WVJadgWs+Or8K8/tk3aWywRmZCOFqLwqAEdwS3613frnT1bhc
NbLO/laPDpb4cXTC3QZaELAPdMiwpgnVd2Iyn8RDuo+T9j6m6jXLlZ1ZqvtZdQNzqQ+pZR8MjAim
tX3XTdbr5GXXKERIplk2I9LqVwnX3057lqocLlL3nKi1ugCjfICBAYJzLqthvNf/v96OjxMQ/EBX
LP3ccX6R5V4pb9r8aIPofWeAQRTv76M3R47l6wNgeiO++PpKHsBGEMjJKbdvzcfPEFxC2jpOlQz4
GVV6PZrOAU0hSWK9eaieisIeHv7AxxQkJAYDNDcn+Yprszy4xEv2Y6t0V6Rvh1M9gCP9vCOQyRPc
jqslE00S/hGr11ZhwCj53eSYNB3ezsvZdOQrvQR/o+Wta40VHkXqMu/Ltn/StZFFZg20CwPVWIOg
6JZhPuK8VG3zpeQBzYvv3Jpfts3jCi2MiZcl/zValkXkzfzN8W7Uw/I3IPK8yAzcLfSWgJ4u6Ejs
2KL/eu9q/r/AxI0r7a7Hdjtyiiv9TqIb9yzinViJE8fVY0fvbXvBkfLi0HhM0iPnVeCg6arKARFA
LRz9P0UKKTwIfL3G4i96/aoPuyMnz1Qw2qJcacBgyHZ/AZyHqR1gzmom2EHhRj6771ZnFerr0NAu
TrXRvWTLK1hS/+ocV1KEK1BZZmY7nKUTU00KeGmgFV6TqMYugNJof8tBNfnP/vLhTI8vtYPG8stq
e8nGSak1fuc6+w7YT3s1sQ/Abz3m1hA5Xd3+RRTUVvKE8EE7xYoHDgFv69bb0NVvbhv/qfJS4kr0
LV+CnVCgLQCDFkwtgv1Tm4C9aXm/bGPYPZAuGMvvmhnobyUndb0DhUNQHLISwyzszcQ76Tb3AhDM
Wr7xSHY9Bhgk13/LXa9+kFiJYfoCzHUeNbIMYEGl1hEfs5P57vyt2FbbBTUH3uxQX7BSgrGVzuI9
cvS10ei8LLXfC9+8aSQp/pbZ6GAYAoI6kDQh7PNt6Cg+JOMVSw0t1UKtQwaYgryddsmghXMnKxVs
HB6m/IDvBpFoEL4/oVa5kzLU1Vxxj92F/SUvMeUhA0YoR5rRQ4YCYijLuLkCwr34JFG0034p3I7X
8mnVfBuc4XnM1OvWKh/Ofy+ZGOEcqVfao80RkCzyo04fmOX6KeA/zwvZemF+UoZbzer4phkEAynH
VekwIZPUF3iS7dKweLK6HTh+jCA/2f/93P8niYIdJoM+M5frVTQvptr4ibRzJTMJwVOa+jgk1IJJ
1BzERPuVMGk/Z8PIoYSD/Ae+ApdJSKf72upZ3+PY+pDPgmeR+XLngjEe4+A4swtOMWj45Fe6l3yu
jUThk1zB9vqYDzVz27MUQMdVu3JvPywANNr1mKqR7dhsn+OHkoIF5ulcu6SCsMUwfLd5iFUZ9Pmm
BN0F8g3iJ3634Iq9xp7suIEt1IPju2kSotcYSI5M37quHzLEATS7HBPMaP+vhWsA9E2SwIkwAoUH
cgLKllAibyPf8fSVPCH56GtV0wue73Qhuc5ftEN67wXzc3UNwrNb75t0MlKmH//76gbHKD3UXQL9
OGIxsMRu3smW7vVdvcvfZK9jyQcT7T5WsK5kKNz+YgQp5Tl3ZFnAtkdanR//CSt9itmo1ZLrA+T9
R45Aw7cpswfl6p8B0Mg0Eox8aL2kNW18riKZQ5phDnmgksi76ckNC9BV6PBgIlD4QktSmq3SQiPF
qI5lxY6tQi7n1JSI2Rp1wjTOhxzBKY12aWs6gRzODsVDYZnd5zvepVyiOd6pD94JLgpMZt6lzFVw
l/olJq5ECx9N7Sc0QDjmEthwRgOJsAmG9clypuKQuMDnOs3qYniBUlr2i5FXumSfZOsBBXA7cFZi
Awq72mJyY6Vm5+U53qPqiSte3fBtwPYyvZgPUqyATYvh0OAYnAGengj5RIrJbggwntGmHN+PGXiz
5Q++bcXpIXOg6NzInMqmBaE1yCcPQe4h9kOsZsm7aeA+JaVhY50a0EF7oGI677pkUgTPNU2giiOc
UVajVWArf4rlR7qMshC2kYdiIPZDF+E2ZJg5tOwWcITxdweYzx1WGoH4lAHegnxLr3k/nYTZvewE
tzZiIRaEHi6e2MhLhXsOiN5WLzkNXj/ngGMpdce3m/gaZM+hrhhOOBhW4rNyuSp677Iy4vD82W5f
zpV8IdEiud7TGevoaGklLCT2rnhokKYegWaCpo9xHd9rzsWCRj5of4or2RN102ZX0oWkS6ud2NQs
VBiVrPIxmhTomSWxnu076GLMESjaYEIWuwe2YrZpS3EvshSgId4uOQH4eXrlPCJ4c0uyyK2yNzg+
HRVQwJijxijI5zBRtd3QzgQ3fj6RLHB23NENzxwvnF3J5/+2apufxAmfT2tbsC1wStj8WF8bY9Ce
+JyAgqlmkwKUJEEPu5oieiFDZNn8cCs1hQ/n1gZGlDgtLJ2Xa0XDmr0rG9/ZvPYrEUK67C4m1dIO
1ZKUAU/AbNLkYC8ODWc6yQpdMm2EfM/Jm7HWc2jDGjx0pytrmCVWKFFGrDaBEllJRzxpfH1+WbIH
VJ1JKQOWkNmeJTjKmizeUHLbM69UYJxjLubqtf8zA0xVPhUjU0hwl1YKrICR17IqVb2w9J+JDTQQ
Zklyh60xzbV9iyNczjhOY8k567pwjjDTeyrLMH/QrMi41A5umP/hU7btcbhZIutEdd+7QmEkAiNa
VCE7C2WNny0gok+/h1vSKgscSK0mYLDiD6waDpFcdsMJ5YRdGYwB63wHK/4jfk8fYIQaPnXXgwr3
OQk6bP7L5pK2jBZQyyCNACuiYYgVhk7F7HFt8KsPSqB6qkPq6pJHikyEoO3U64pJ+DaVVVZoU35P
PeNvJOimhek1DT5TTNyLDMB1lovv6/ZxuKg/WS59E2+9TeH9PVBJAQkT1Z/Pn0yxvbI1+eX27v+1
89EdOBl9Ds6qQqLNpjvmn8JxQc8FXBLB+zcAqqwxls7NQ/9j37p7PBQOb1mgvk6v7o0WkZ2d+LIg
yr2TmOSuhQoxYEot05lbCAUm7IFDRHFIhuIky6U3b/wqlxZ0SxLdazCwBmNQjbskT541jVy3ifIq
yUiMDXXWzwVBHcWgnEYacjiTgI11XztwjyOKn+auiuobvZaDdmzZ+VqkYCK54/W5UvJG5856VtPA
eW6vbVTs3CNWdIsgt3emXKhMTyG+NV2r5dUMoWhAzL4FJipeHlR+8GWFeifvIG8NjXx6hwlRLpnS
Se0Unq1jO8LYYertsFx0T8b1WJ3oM4cRrmCgIJTelxcjypR/VVX5MCCxnlxjaIsOPNVtK/PbUhUH
QmUI39shcCVDCIFGZg9LzGtDfFp7xARThP1iwFKRl/w0HAxJVN8aG1kfqSFEQVOlVj2+lyntw6Qf
Tdz3IozDMg8d8PIlYX2pYfNUjnwkMVjxrce0JLaUAUdJGnrVu86x99y/gBBAXPnwZcKl8DyD0n6C
WzGXKSKujsEsIvOXm755JUO4A7MV23FXQwYw4G/NiB30I5+l607yofpN81/rI5g/BrP/F1GfNzMB
VuA8DJgfpgEBGUx+T656As5qRPHIXXZtA0oY2Vtvy4GufoBo/9haGA2HT4aNBMw33RKmmQ1gWNng
8FbNYy1GuAKMLSkb+JnGev46W0nUaADfzMpj1XqtPzblLteJ5NmzZY9rmcI9IHZOUe2Dahj7H4Gy
OfUEKN32tMiWD7c2rtZWKVo+1iJYOi3QbtypATj8VAz3TKflWdtVIC6YwMTwlAB1j3wbsY21l2Ho
yPTkf1+lfxVmFONyhnRrbMNyaYMylmS82xLQpFINcDQbIsrSOLlprlhIiEBIif0P9PWXJjofYXkA
/ZovfIgQPhbmcc10caCEYt11fR4w0gLmNg3TQgYotlk0BSj+f7ThMXB1XrqWg3aAM7pkDhreZYQW
jurnT03U/NQiHdPNRJW4ZJlywhdyOwUrj7wK5hEt8ZOl0nzXSIDX3dUnI1/ezh+lVEEhKapKxUV2
+W6O+bdml0RlkOJEAwAhRvNhLn1HMuGynWJiFkPHfgk2fUXAL33RM1xoSDRuxtA9DfsUsDsleB3r
3OfDEnj57CkFd4VE082DXckV3IpmlIqpKXx4AeseyqE5KgAAK9/iS47mMF7PAC9WpXSSm77MAliK
qauggBUhf6aR2OPEBxgdo+z8ou1fh75AJa6tflnJrPopsW7Q2T38ja6gc1DRRNO/UpgPValToqk8
jQe0EZx0YF3Yyh2v+C8BQJpv5zbCQyXOA1mSvbVs4hkr0UJErC2FLiiXo+oB5gVwomaYhal2zrX6
TX3NWYgc7SQHQ5BKFWJjTVPHa6YZqaF+qS6B/agd+GRKukSjG+ivc8j5SWVNm21f/qGrKUJ1TbQY
RwMDBvyYDW9vt4GuvXcPQUpyGSf74lAxfyzD6bL9tnyXUy9uOlsb8wBYnOe/Q7i99uC50BzOoleS
navfjUktuTbvTZQvztYGz6+pAlroy+wyJSAJig1wsPIdreEaV4agwxyWCZoOvkrC2g48+AsGb6gl
Qf+G7Rq7DpvkqF/8VfACUQN8BuCkv4yQtqaSJVWKn4K5sYCQeeeU9Pb8zdl8iq5ECKFlBvqKFfPN
RXNfX1PMNxl7gH9K12U303xjJUeIK6xzB7NguKD8jViExhP2sQiOkR4B84Z3myRibub5a3lCVIkr
VmSahfvBv2INstPONx95pm/8yK+ny/EuG/5BwrjpcldaCubJCsVQixG+oFDi+8QBag9KondkwEro
rFmyfP+rr0WTFKA5nG9bR/1CONOYsn6IdW6pPWBTE2W+ACwQn3pyC+zs6BHNEWty5+68xch05H9f
ZQggvx7dfoTUQgXNVKaxx3jCzneuAkOHjM/nhW37OZCUmODSc3AlBT/XEKNCdWbh31HbtYtPM3BN
sEOPlhlWJvtbg2G5Wxo6+Uvpiw/4kPreA1rpSCuWoowGqegJ3NG7uPXroA6Mq/ibA+7c7hr0Wjbg
EP9BPWrzfbWSLATtxm3g+Fx42PzYH6sQ2Bnh6Bt7c1ffyLzLe23rnJbC3dcYICBBZMMzcxaOx3Y/
BGznATLeDEg0uJj+Z6f0AAgPwntpOyeyfV7q6K9kMXTbCf3nI4uFUdOqxiJ38EMKKE2xwk+O9u4f
QL1yhc4pLDgF1tto9oz4rD1mlICgEWgUaBPowRztA6rPMrW2prg9MML+23jfndTKjDLWTJTWkMcn
KpbLPEXdHWlu4DzV+2RvYrKsfcCrJ22CWA9RKrsfkHdLOSk3+2nrnyHc2MlMhj7p8DOKY/q72TG8
mbFQDZAm+cD4/+HnP1QWahCxgqU3M3uPJ+V1iZs67AbgV+u+6hdYTj/vHbg7Fb+nCcRsE6utyDjF
QrFmtKAN4xsr3gzwP6yf3jh6HFiNWvvnBW2+GtaShCRvYHluVx4sFGPAlw4GcgBq64Z9xOiO9wrk
tb8tL7sWKPg9te3MbOHzWbqnnKYYTVCm79Rp3tmmDItIIsoWkjpzSWxaDwhaDslOaoZuiP1W5bcO
+ZsJy5VO4kuZGizVlRGHyFtDE16yAAbCQOy9i1VMm0cP7GzJUlaZcoKPwy4MB5fFe0Qx72bVCaiJ
mRbzxaplMw9bIWOtnBCMc2IYGA3gpxjHx7bCeikWzMGhRzNopiehxCC3EmFu9tiYwAIt3uufo3C+
mFPCcuRTfKXeCK2Ld05C/tqJ/fFOfcqvZCe5GYrXIgU3Uqn5jCQGn48TtYyw/ePCwRnAicyhnQfA
cu1kHlSmpeBNyl6tZs/l105tg6pEbuMdJAe56UP4mIFnW5j+FY1Sr7qiahWkM5R3K4EL33NyR44A
Hughdnx+yR8xmw4ZDIQA43JNDB2IiRtyCzqD1v1fH6/jE/i8juntzXHf76UV9o000TI4tCLiEArt
hnCIatxa00JgmTRSblzwW4B89ZE75+WX/dKGBOSyfvnbAms6yjuyL7iRiDufpAue0ykdWjceBrp4
AfeG05S1AXsiJz7mhN7vT+u7HDLv66X/LFNwno7eUmo3PEW1ASbVP6TLawNkR41KoZy/GugnSeKD
OHfbHmgt0K4P49vUBNFdu3dDY59fx0PAIwM62pKgtxFiP8sUUkRXj12t5CcaX2VApV1AH1L4A8oO
f9m0/ixNcKBuZjVzxidr2/gyrck+syYJ5dpGcP0sQnCdQOvwWMYVmk7KTXvHl5OBIhtpf7SIh1ZZ
G15mkib/qKu0LC0s2nZcnrnHmoTl+RpGE3geCFob9dU4cRyJ+FomdssoPdM0NBCDu46nCtfQJaVn
0hlGORTujqlmMKha4JkvjDxKXNqWUXocSlUDwiA4pIXYQNR6GbA0ibc2Ns5us2uerFRPQHlJH/VX
UI9iUVCG9L35DdcyheBgOHSoa34R8toHrCrwzfjbBbh/3RSyCFiuOy88r+bmea60FM4zSzpvMnjd
DTskoVF6fq3MAAp4UxbZO/triABCxUqS6MKaATNT3F4K+46pdwqKxHMliUOybya4rBJAFXXJMTdm
+ktJW594L+ePa1sJT3cd08RTWpzb0Nu+zdoU5QGW/0iAbm/OFSjF9+eFbGvxIYT/fXWz6jRpKWkh
hA6K32alX/U//n8SBNtWM+aWSwnbduqHrAO3oAzJUqaCYMi6MjWLzqNlNVuHNK+O81xIHJ7sUwiW
C9wrsA6DsQIbWu2h7IujO9Kw6w2JSb3X2j8/j/D2BMUx6LoxLQ08rc9fA0N+xCh05Ii884bmZbAc
LNBd1bctaH7GAHzhNOyfjIP9VtxwxlBrbwTOI/LHCOZxYUTN3gnbJkBoiyrZ8ujGMeO3AVkd9LCq
C7Cvz78NyOaWgakR3F5A9hMDsSuWzZFuOIhPIoRry+ac5Y2KZy88RaAs7SlRPd+dbSzgSTbDN2rG
OGmw3YIfEpy6priqhrG6ObeTmgMuxrf5N3o3XzlPhREZT+y+3ptH3uapfjTBOIbkBVWzha+TUcn7
asOswDWID40YY2kguP58pFm2qFiJwtVIsAPTkyYq6j8WK8LzF3BT17UY4VibtmyHnjOT82eA7oau
E9Jr7JC+WU/1FUCgj+Ul51Cb7l0giQ2+9jN7ng+1RNetb7v+EYK7HDMGMAz+2uqA/hR7nT/V7S4h
+oFlukThrXQBZVbsOatAT0M2J7iczFzceOTuPz+Sa94Q4HcFaFMn7FVjViQFF0Ajkbmp3kqk4ISW
dG5rQ4F6DEuBKe+aHXIATaWGZN2Bm4ToIdYVZH5LV/46VVq1S3mDQcnjh8ZuruJ4JOiSeVGqeieV
L8+ct55NG12VrIWz7PEWAngD7qSR/zQBl63UezaOEiHbX8wBqB+6rUiDxDdd42qF5SyQohwGoPUn
F9N1e5vf8wYZ+1P/pvfVm2xUZON1jGL8SqaQJxeaNo4m9zZ1lB+nKDuYzW45eEEX0cvpgaigvJa9
yPnX+fL1ViKFvLlWMT5cgeDJV3pvVxb2ZZy6khiy+b046LirclxncVyKzHURM14xbYbTbH2bQB1I
JDYoEyFoYXodWWp+cONUBWoOAjyL7mwm6cJvn9WHIoKlqzPoMrMEN6oCa1KDxL8cZO8y7vi+fo4P
EYJtW1Sv1ZgrYt1w6s/y1H4Hf0bIUWaWPedPMi+z1ybwQhmlrUyw4C28ZhxtE4RC/phdsuFicF+A
DhSWaFemzlMXlxJFuW89p6cQZ6bZyqaEN0jNsX9w0+J2qpCwGjUJNaN5SYrkVzGXUae6Q3jeeYhe
0QFCNPayDazaI9ChWPPZW2lLObSF2XGSwOKXnnYAgR/dPxUQ2wO3rWWgaqLFvEszUV4DOAkQNcRX
FGuBeWgzzGio+qBc4rL1JzwTOkkg25SCgXAUsLF1/sVVqVPdlamOySFmtGpQs3K4STJ3kEx7iXeM
6wIeOA1jJpaFuQwhE6zR0e7plIGJPh+vhqUMk+560pbov/8+aymCCzTbMnbVClLiOjt4uGdKr4em
loZVcn9ekmiCoj6CzwBILJ6+PSRRXfG1rABA8mXiKIfYQ82H2Qe32Wu/z4uUHSH/kKtQiTG2tmcU
ItWG+rbT+XrzTKbH80K2rGF9goKFe8Zc2m0DIXlWBoaFflwmW9TfukS6BuhZJDSoeIrZDJqpRm+k
EJGkV33vnRwS+55bhZNWSGKHTBL/++rEcmUsM6OEpLix94w4p15bEn+k1k+iMcmzcPPrrLQSfFLZ
OINbcVlFaR3NvPjhKdYzxnwlFr75fUycnK5jphEB/7NKZTkYDSaic0BSOCTqFi37nluLenveCrDm
gP+zdrHv9u2AH9UGkCtKRYJ9Z26dWaaewg50PC0CfdbKU2NbxV3TqPmTWXftQ5cn+R9lUZQfKs3i
mxoUZXlgmTFLonSyq9+aOaXPnTcHRalEbCH1m0dopYVdOaFgnwFNxwfgG2mCqktnIJNZNO3feisH
bHWF0xz8lhpWhgWZEuxdGPEtUi8xACFBc7XwS1OLx8FP6koZQAc9dzmy73bRixetXkZrl8fx9JNW
7qL7rMp0JXA0b3HurK5flpulrpvyOSFTbv1Mci/DvEnlKN0UlHVGfxWe6ibBrE8ZDd3YsqKqMLHc
tTQsMYOlG2a2m9Ebm33aoDEYZDNjGOy00/mGjDR/9GgyQCewZtkXy6Akue81uYnFwWaxrlvK4cYn
xU38eWTY+2lsnVzFOYpxjHqLd9Rje8qw4qw5A2QtQxNmHaBLg0nHVNBxAZ8diVgD2PGdai8T+GMd
RNlIL5MejBfILroLWpL6wUlS561j3ZAHZVLaij/bSos+b2wgEuxZ4aRDkFVtyeLEz5ImUVDJrRPN
7e9GlcZEv/TYUMC5tHkHgNQjqycKWBkUdbLO8zuisLQM5sTBRwXxWWxjLp/EVLkBnhyBw1VKpl1P
Mx2AR2Ng2esGOPKt7bOFse7gDQqgwxqKssO3WJsoa8K5NKn5g89cFY946gxxcsGGJrHATOimnYWT
ZnnHoljzio76sZE0y1HxlvimG6Yl27sGzcyjqhAb5R4l0X6PY68ZQKDLpvoARFxS3ZpW6aIPXKEZ
HvJ+rRf2TjHHtZ+oHWD6i7rR/zg0LSK7sMx6rzZeCfJJu06rKwdVPZRlO1d3sa/Glmlmz6Qdy1KP
NMXrvBagu6xdvimqO1YHQNY4y+1IzFJJruycufpvt6a0QnwAB6LW+2QaCjO0dQ0sUKeB2uPDrIN/
4jJtpuw33j4tqiGDYilBSRt6azjxVO6Wri7Mq1SpNPsK+UlbAMfZUeadqjF40cx8VWIA7TgFAH2q
bM5/FvGCBkdKmRfVgCGyL1zF693IqWdlvIxdZQZ/HBscc+fYudlEquISAH8A12Ly3cwonPt2mDJy
aLw8tULDrKnj00Wr83v0NWos4WOcqD0YGXHGnakOJol6MGjNh15pY3xrEo80sJvJwPQl8ZzpwWyW
eTwsCqPp7yUxpv5tMRWyhJiqMSsSaFZZDPsaM/3GKakcjPOovQkWtzHuC23nOJPrBp09ZMxHhjEO
1zZblvmydYht+WWjLACTaZpZuaDFNOkP42zS6pA28RLkjlWSw0SHBVAILqsMuIK5yny4zza7VsrO
afy20dT2SOKYkaBplaIM9Dg2Efr6WFWAAVCn8/A4eRM2mquib+d70pXWokVD1XvOEFLSqV3klLaL
LMDDbGigOxnqM3WUjLXSs52SGy6GfQOvTrvxQRs7LcXiztwlFMjY7jh8yzGc7oR9XHiOr2ldU+9a
w1XUow37ZhellyUl+6V4DZAHd6ydmz4+nvf1m0HS1VC1AWkOuqtC4Epd8FqAfBiGBBji+VJ3moOV
FzuLGpL85csY8ntMWUniMWcVjp0SUQPFQCQwJ1D4dfM9p1tZDhgHPqnP7qtWRbjd0428G7cZNFeC
hVpNrSmGDt8IwZSgoLHr5+/nz3BbAOAaLCzmg/KB/32lGat1NjAPrl7NnkdM2YGfSPLk2Uwv3A8J
/O8rCa4+UmKYkDDav0z3wqJvVfl6XoltQ/gQIWRLhtZ1S+VCBKXgcKDY9+oenfKydCTPbbHk824G
4BQGLileNoBH+awKAig4aAbIWUrstHhYe8+xgDuSMPc0vOjs3Xm1Nk8OIGOASMM6v22J4gw9TQnD
Xa6Iuqva/yHty5bk1pElf+XaeWcPdwBjt/uBZK617yW90EpSiSsIriDBrx9ndU/fTGZactRjduyY
SaXKSGyBQISHu9jEhQx63Vx4Rh2bIUB9gwTMdUAxBz4IZLRmx8iMiCjDrPs1xK4hVpY2OZE2NfLQ
T8eY96vLg5pVuyZzk5aJwxBx2hAumjMfhrGWKF4YP5yhCA3zfTDSAbdTLql4K8eOpA8ZcAXOIwvb
XtvFjXAhEYe/Kh6k5SoVAAkvnXBTD6LReq/ExcBS7+sr/q+fw/+OPsX9P4PF5h//jT//FCW4QKO4
nf3xHzfJz1o04nf739Ov/fufHf/SP+7Kz+KprT8/25uPcv4vj34Rn/8v+8FH+3H0BxQAklY9dJ+1
evxsurz9MoJvOv3L/9cf/tfn16c8q/Lz73/9FHDi06dFiSj++tePdr/+/hfg/QerNX3+v354+8Hx
e88fxfhRJB8nv/L50bR//8vW/2Zj7SgqsJPsBwqEf/1X/zn9xGR/s0zUTCHjYhhQFGX4SQHt8Pjv
f2n635ADAMslNEJs/CZI4nA8AYr6+qFh/A0vAWwChOSmBdI7+tf/Hf3ROv3Puv1X0fF7kRRtgy9E
5p5gwqFYcGU6wSMWYiiz4L8Y3Mjp3abyqKjHdKdVuZuvy9Kpmq1E8G6/uSRpHX/kZYeIA6e5DWwp
yKtGVNcGrCGRWjEEUgOu+yGv11E9FLjL9KHT3sCay7RVzKqkD0I1tskTk4SX38Mqi8otG8To3qta
jqisycpuw3XBqtD5HY6yBUzS0fn0+M1qYl+xsCY/RsI0ca0XpEIY0EVJVXuIDFt1K9RQ25FnubQw
VyoSfLitZB0qj8d2gRjW4qH9VmjMVL7bG2256eq6fXNcp3wuyyR291lWmGJdxHZymxMz47sc+o+R
D3hL+qI5o9o3IJmBDkJIc76xmyYuQdBWQ8eTRnr4VFmhqLdtHjVvjtECiuHK0AqqOjMgtl0OGl0b
sdGO4EkcjB2pEOOGKu43POf1a8q59Ugd1T+lgoffBprn+aY2ktTX9Np5iIu6C33boJwjdq+Evrbc
CEQCo9Z30muHHIKMTlp8dJVt/0K1SbvXiYg7L5Wih1oFidp1jtcKCl/dUPjcsXo8RtqBbwjqmr7h
auAZLKgI0AJFryw5NtTT4yrfiT5SV03RuIEd2vUzgnBjreyRDR7kIZMPPTeaR1unafUkWNP+qKoC
erujS5HAGkRhBq4Yhtc+TuNbqAGOP7lDuuukr8utrvoKDRs1k6Ddzpv8u8NcjfvwbDriv6izoDRR
a909yTRue3ldg1lNmtTG26tw7R95yPRbq3BK8KUo4Ka9pA6Tu0pPyt89YUXpsdjUAb7vhxKodNI3
yhuaVHJvEkK7t3Rl74c+xUumcAfyTks3/VAV0+7qnsTvVpbHSCNVaCaCbszQ7w0M854McdT5UtPl
3u5xRDxpJsWucNvyqqv6LPbznA9RUIm+uA9lWvjVmIJPqWNoOSSx3JbSgGYpmkvZYxWrdFeg+r4j
wtDfCdfLDTe6eKfrffTNQWMPYtfGWqMqTDcTdPjW1Ui/L8XINiNehrmnaazbG6oHRjxJo+KnyqMe
MC7uFu+W2ekJFDKpiwg+pwmacvAw6f04HKm7L2mnQQqnqutrXg3JC7Nqa2W6dre28kF+p4YmNb/O
EjPeMDOKfnQpWFV8s0sK4mkS0mY26NP2YxiKwQNCtlw3eNImNyaUgQ0f73LLCbo+tOIdYUP1ZpLR
rjfjmHbQ/+lj8Us3ZJMHScwHurakjJ4Si4AMyhkTHBuvHtoi39d6pDV7tNs4g2e0GSt9hQuLrawe
qn3gOMpy9oqAv4uedaMo1Nqso6Hak5BH4106NEMf9EMSDih34iniJzwOH21RUut6tOhAvslkNPXt
JE9J1iqN9GSVmO6QQo++YJ1v9KxCyauCKvomL7LQXWFB9QEKK7QQaWCFuc2CWjnqUYOcFLq8IuQw
nhNTxe4mR5KmvKUkojX01LlJ71FR05IgSinUNj0tz03KvdqI3F+0N7TygxQjE4Hk4yjXjcEHC/8o
yfFqbntDlR6ymnHuSaSnnQAiWdC3dNxcBxF3w4m5Vl3lOFCkbds4IFWGRLiT2Ka2kgNn9Lk3a2PH
Eh2v3qqte7ZBm1pL2m3FMXrrNsOESnvDlYx0FyhVIyGrHm+WCB5A5cm6G5OiWyd612te9vVaCUvU
ZHwjr8n4av7zSQPfSvlaSwZbSzetVeemHMBDNzCivocF3DWCe9lmbrYN+0KO2euQpfXodyXchsfz
VoJLvHZrC19+TYtU0ntljsJ4MUHg5a5l2aY/4na0CMI4BxmSJzc0CmsjEzthQZfnbverkpSYuyiT
ovtW4FVTfuhKaPQJ73Fk5Aj0gYog7KVRraHUOcZrRxMpeG7KPu29CjJ0W/RPsjpwOTQIao9qRg1a
xS4ph60FQEvxaMRZNCAZhYboVqcVWUVR0mWPXV8Z5U3dgs3t1VCNCNE76vYUj8kw13cOBLurPc5Q
AgGDEe1UvorHMPcQTJq/aceK0dOiViV+0kQORGB4RFIP97LgL6pPKkBrhYvCVxEWZvXsjiOeh6MG
nXHP1qWmXqQqu35dM8dpAsnqsPHSEcTedyytIwafmALUbNC+0R0PfOB6vYmQjQG+2qm7Lg3ykSmG
yJtbUCm0xiHLfOQcR/0FHfZRuqu5JPmVEWqSCA/o1RGXlO1UNTpji8bhOBqtWdNvkCpmxpXe6nEE
OE/U5S9CtoNxZVaRwpMLiVGXb1ue1sYDTSEvu3F7lo5vyE3lEJNPJJI+98ismGYZVGMI8gAfjVMF
zkgX56KvvNTmMXYeHYYEqALeZLSF64arke8DHHCsBWVrU8joRGDkC7IYfMi+ruXo1DHgmfSd2Rty
lfROavuCNgwCm0khusCtqnT0ZVoa7V7XO5ciddTp1kMhs9HxhZuO5Y6bdlQ8d2lRCD9nvGO3omxp
s9F7CVnrVBpZ9NLxkIvnruLWsK6aMrrluh6m10qO01JKLnEzpyU0DlMP3rZO1zaAahA5JIQ2nxCE
QKGKjSLn1zk1xuEnIgTRbcK6hf9BWrBCJgJENODj02JDraiWgbu5GcUAqqDMqfXOozIhdF/ksSVA
/CaZtYPrQIpFA9FPb/pV3X/wzgxy3B9W5euFxSFaBfbGPEgtg6g92vCHcK9MtPxs8Sm6s7WromZr
U3IbDLBWFzvfa9dEoNeWTaFdUz7Y0ZZhF2PejMi0boukKlxfQkIdSliCKHgJ1ufTxo6c+KPEIdG/
J2NITTDkcT7dvhZLGvADdYP7kDWRlmPfiC7bJ+PQP3Aep3ngGqEJwWuQBxk4l9C990zaMw1hW0is
bVJkSCvX1OZqlbUtH1YVaxHaZTLJidd1DTrt8SAakgDKzZz5LIXL9608YmrXtIqJ7VCJ8JPh1S4X
3umnbE9T3I5ED3rwIACJeOf4dav6skudRHXAOoNZJ0DcldegNbhvnY1bAnTgczQBf2OrKiAP0Ote
xavI3kX1Rq/hL+nK+cPsztczwrZQMUCki7f2LDNRO0IQkkLDgobZ1jbfm/auZqDp05bIaU/eDBi3
ixcK3g14AtM5yYKmVItVKaCQ1BnPsZPjdU+2Jg1XMf9x8Jr613vl6H2CGTwsTUxDwn94nFBCDNxQ
xzMMHQehIUuI+6KW69oB/S1dYm49fsw7rkt0eHsw4FO8sDGg6ecH2RYrVSED/xpKEFrkN621oelL
WiR/9oj/pxkKwj8XQBuQuH91bx2YGRAJ0GgqHpIqACAAZAf8Bk3bT3AZ2sbdRmtjASZ2blyHBvHA
PBwXK+DdCQjx4PR7D8nkMYcEsZMsnIFTJAoAhFNfCCGTkgCqSMdmmhQr12gDHhvrcW2uqk3yqe8g
EApVhghodLJb0nE72XwwCPk/1JXxpkZuZJbgy4fB7kU3Nl5h2CtwBm27TqHi806VuXCeTskvYQov
cGAZ0QSOMuasAFe0vAQ7a9t4IHHblLvkqljH6+hF32nfo2u5qj3TK27Sl+pqWFi7U9rPmeX54jmR
zBIOy9ZYe1GFt23+0OgISdhjT29QdvMR4GlIdF0+bqd75njAs8UsgOSIjUaC3ab+rOU9tX5zaS7Y
OLd+h5M681JjYiDvr0E0vRrLgJJbvAO2Ywm1TPXz8mBOWxdmkzg72a1QqCQQ5JnbZsVvrW0cqN6z
vcEvbo0Pvl7qcJ3nOt2ZuWngBydcE2hZ0poeOFfTWo+FE4wsW3d5BfVh4o3xUjviPA89mXOQWMX/
HRO+eLZWDm4AaORmeChkaG438dr+UxDTzMBsoXhkN4h9ReOVLbJD1XdreFlYoHNbYRKOceBCJu3w
2fmqk8yKu86BptD31PTCDV+F96DoMW41QAJfBWgSk7VT+GPhZ2RhF57b6YemZwdMY/agZ6h2edxE
ex4iY+fdqgf/8gDPGMH1glYvIG7QhjHvGNXw8MebKMUTADJcdvyEl6YvsufLRs7sgyMjsyAktCHx
Eyo4YAkh1hYFcmDctpdNnNnZ2G0ADEEtGci8+RVpOpWW5jawmsjqeSJtN9K64x1F5Gx5bbxwbKfv
e3Tlw9tOjBtoWQM10IkyBsTs0zqmWeZRxFA1rLiofpbdgIdbvcoLc8/jpSanM+tEbDRuTFK2xukd
1iViwIuvzECmBFK40ctU4fdqybmemcUjK7PzVMRjTizVY2CMc99Rueb1Fl4bWmxdFV1EN7QcHy8v
3LnbGTapiy5+8EefQLHaNIxQDsYJG9bhhrbr5iV5aT1jD8bCK/NHFAXLBbivMHO2gEc2Z0erbVhU
aNIE388eGtdvfC+fkhVb9T/D3bi1boet+M43aAoHEv8+8os9HviQuQ39fgmxeu4WJZARd0HsDAeJ
QPLYI6OmXbqhwujLzlwDRXIvO3IjwnRfdOLJiPgbJdmmdJOrPBFGcHnqT44lwlYg4KhFQNeD+27W
5yxLt0by2+i8MrGSVegk7RpPSLG6bOVkT82szDxoq5V6DAl6eBdbAApqumsdPRQo8wZa033Krn+4
bO/kcE72UPqE2P1X9WFmTxgRKYFGgL2yJ1c9airbCHq74AazyZrEJPQynQPBoutkc9nyyXzCAUE3
3XYhZk4neo7jtcw4TbsyR/NowfVtMSZrTS2M7WQuZxZmjjRyqgSsEIi3uuK3AMTG0u7yfvTb7K3V
3y8P5pzDORzMbGOOgyFTPUJo4FAjCfSG/GpaiAX3S/XQcyHQ4ax9kR4exCRJD5BO6WJMddgNgeV2
N7Y2bMckB9qJTc+BBymiG5NYodel5CrKoiegpj4uj/bs0hEUL5E8Q2Vrfn0IuxPMqQ08dNTvbnxq
0gVprLOfD89NYQPdvyeoBk0NemF3tRfTX1XxrYFw038wgC/aLfRPT/fg8d5zqOKW4cLAyBoAU34L
stTPf34IE7HXPy3MYse+ry0mHWR9a7PUf9VWMui7djD5Enj77MY7GMnsFFU4YFE1ABlhqbeQNUEe
h6sxVev/v/manSRHRFGl26r2KvnIzU/Nerv8+WfiRgI3gNo7EgB4Ws/Ww1Dd0ObTSU16virGV9r2
HhsLL2cLIfCJu4NLODQ0WxZS2YXeWBiIlYVXBNzMNQFVd3XTlsjY9eZGVAvNeqc+yMQtjeafKU8A
7NBsZAOKVaiaZEgj0sQDGdHKBPiuzK9MiF4zkNtfnscz4cGxudn4nNoxSuDcM2+UUgUjLyy/sdqr
tnOk15nirbbrX5mZKrzVqFgVQFW5yEHLrB1XhkjQVOYWC1vndINO3wi6hKCZAthhnk5oU6dFGoig
LUj1ypcsLfYUtcyVmfXjQqA5OdnjOOXY1HQmD3yjbAbXLAsMfuICtrbtdlKuXOYBWhrRbEmzIsll
aU1LKi1fJZkX4X2tGz8uL+XpkZgq+ECHWIh30D4wO9hO3bu0bqMKpU/KgdpLq0dR59XGzHUwrbLG
4gt759xOJUjIORDjRKx+0rAAjhqFYksBkH9hbLusMbEbdFTKWQSYjw7JnI8ytJqny8M89ZPI+OgU
+VYdAAjsk+M105JUr5mwMw/9T/fCzTaoXiyc+TPrhecoZHLwEACFxTxoRFktkzoABV4Yv0O7wIxu
22IhLD91KyjdmbgOiUtx2CeIyeHOA8qyGJ0yKgEQtVbSsJDx1qGvNLTiR1iP65aO1q0y1O7P5+7A
6pw9IqvjotVyODMtlw8hrzahcBfc12lGHGpoINPXmQXdARsp1eORVQaPdRC0ZV8MFRH1KdC/pjcx
fE3yXnrpAZNvB00AHMPr+DDRx6hnyLcuCn6dCf3xReA/J6VYwDTmWUJAspIez/sMdKTR1tlmm2Gv
bUAgF/xx0n0a8f8YmrM2J1oVEbObblRwtwm51dtnV/4i+ZLWwleAe+yujg3Ntn6th0ODrCBChPf4
3vyon8areF2lgYFur3ElgvYGLwD1g+3c1Z/uGxgmgCqRyTGjnfJ4TUutBflnNNWlVRmwFkwj7kIA
d3rkjizMdyYEtCOalLDAB81CIkN2eGEg2geNqqAE0j+XB/R1icynElIPLsW7DAeQzeITYVXAKGlI
jbdBv5p4avM7eQUqf6+5lpvoSXu+bO/c8A7NzSZwyEQv4xBpIE29uXESANniy3CJWGthVHjtH69T
14i2iTuYyXflzlwhmbYjNz3o0HTP3C5zXZ26YgdAD7T2oDJjg1Zo+vnB9WnVoZXEDHmnVBtuG5fs
YydduNRO/eSxiZk3KYcyjkMbJuK4+TD6MSjSotqC9OE97KNdJe3XsmwWooJzw0JeFV3toIkBumIW
EtlDy0GHBg/mFuUuNmyPDX8sdACXgYOEfCdcPxKfs5ljUV016C1BWRdymCYEtL2xAanr5U13ZhzQ
c0StCeEx4hx3FhCYfZ87BQTVAbgQr6PR35tRE/v/gQ2o103sUgDcfqnzHGwBcwBeqEfXh5c56d5O
3WuHLDHHnzk72FqglaEGpgplmONdVsaTAt+UQk3UN6J/hLTzEexfHsZpKIMUxYGNmTtAUTDK87Bo
gIqHSFFKghAgZaj9eQW23hC/XbZ2bmHQaAXdUJSUCMZ1PCIgYgBz0sfM6yz2UJUhoHji4bKJM+cG
FUZIGWNZKDbz7NwoS4YZOmpK8DRJoJCeTB77gARs3aLbjwj0GeXbyxZPp9DVUUYFYtUyv8qpx4NK
wjoW0p1ii/R7gyiUyN+5XnguBWbm92VTp/32YL+gUPbG7gbzBALBY1tGS53eAWDBy4U3/oQo3ehV
++QhuemY59qr6j5flTf5ZlwIPc88lpAfnt6DKHUiQT3figC20rKUWYdbQwbVY/0UB5nfvA+oA6ar
/kexWap0ni7jxMUMHggIcKJwPJeZLQGMdPvptTCC7s8D+AhSVk2G7riKrcusNYF+APtQ5bLN5Rk+
3aEuuAzgABl1p6q4dTzBVZw0eQzOGI/1TkAKPLPJUl/ouUU0cQGjeAWANLbq7BS0Ba9QK9Mzz8n9
5kPeW1faLd7WDlQ/LZ9/M17Sh+4qWzh6ZybUBOAaYoqTLjy0no4HVpcDca0RUNpwMC1fAz7cd5V5
XWeQi9aRPwAq2fUKCvnlyxN6+jgDshpyT3D3QDGAMP7YbpOLgWR6jIQ3a9fZ+ECsB6P5bUOX67Kd
M1Gva2FoE+QcTxeQ8Rwb4oWJRMUIQwr6bsa2veLXFExt+rZa6IA4k1iEJeiIToH+pE057aED199U
qWKNgiXjrn+dmIPdb7nnevLD9Ep/iWvGOjOBiLFR45xAIOi3mNzPgbVQklZVtOOeMWEpbwQa/ZAf
UUyGYocIHNpgHbdC00sKCQwwwIt9i3hcpPgFUZdAfVqlGrZxlsjXpmNEQ9eZcoYrs+5NfVVbEalX
2kB0ENnERDODahB08ARxp/ZPPWnlnR7TAY1upqUiNG+C6sgneloZt1LmNUKrWuORZ5hd9zkUTItu
8TQGTR5azED/07VDtZ1olkffEcDJeZZRJvo2HGtWLnTbnFyWuCJxXMGHO/Wf4Ql7PE2u0OMEw0bb
JLhA2LPLkGxoF6AJJ85huobRHoiYwkKb/9wpWaOtSJNOOJZwx8Fmp/gfV06OLcyVr2OSKavop/Co
dnZmaoxgMxfuwlE52VEzIzP/UzZjyGmGYVQd3diBTJ7a8joFdnLhRJqY8qOnxszO9PODnVsLFVFR
woenWUUC1hk73S0fwy5bt5mGjmAQ4RfsXWn8ua/cynNTDmR3wdcLX2NpuDPH0PaZ1dUDwqiJEB+P
8ZvymV1N2qODHz9q9Is8MlrLJQGscxvyYLPMNyTgyUzKieRnavpuupvceg/j58tjO78h0eyFCITo
JxGiBGreAda3RLf4C7G+t/2S9z59eU/CvzoFqwl0CIFHm62hjU6MvCC4qwzDcxuUUietZtCAJCCc
toNoZ+ztaBP50HYMlkKAM+t2ZHq2bgULZUloWgJg6dxkAs/Hl44+ak66kBs6s1CIRicgBvI2AN3N
PEen4jxC3zEq/Ck64+nbWPbrDLDUy0t1hooWM3lgZnYBp0kmppZbUC8nDbc84CB1BDdmceU2loZ+
BckerF6CzA/hkD+kprEa+hqV5BJ9sws5h5Ntg6se9xdBeRZRzklNp40jHa0XXYXa8Js1PI7mEjr0
TLBhgXoTfVzQEwKvwnzpEKmhSRlcNZVx47jhqlXDaozvQmV4sR1vKTj9L8/uyRpiRC6eSGyCnJym
gLWGMeRiMSLHrsBKAa1AmQAIuyQJfbIlZ2amcR94NKlSHAXlFp6yK7WJM6N5gltDR2eU629ibI2F
YZ0uFAEmAzcaNMsnfsHZ3Z9nlaIVS1BIT9HXhPB3NBaCmekTjnw0NgGCmImUGcTuqMvORpSBrn4A
CYFXF3cjGPNcujPtTyv+bSRLgrVn4l7YmoA0qKITZM1no3HankF/QE2O2Fo71yE4FV7Kt4kiH9Wy
++w9xUT6xsLpnl5EswFOaRpUy3Abne51o4sKEHJiK6bRq1M9tfkdRft/z3D7abWPhlkvbZw/X7av
blXsfUS9J02rlSMjK6yQG4i08hldTY/SXGIuOROEIh4EAA6lIsCwQat9vHC1M4qKRQb6mkBLnv7M
vtOAQAgUlawb6IMskUufmUVwkxl4UaMplJ1IsfdMIEcwBdf2ZtKN0FbWJt4ui9ec7HesEd5EcBkg
VoSI12yHhBXiriEEarEO4Y4NqFPSpQToyRGGCbSPQlQXKEFcnLN5G52kGAWwg1DaZL4LZGJkP+JW
8Fq5xN514pMmS2CbmrS5Jgz3zAm2TV7ZoYbseMc0PXCs+MGlCnmBuLGXIq0lU7MrjHVOh/5MnGLH
ow82D4qAf5dXbDVJNoJDZ/ywt//R/Xw0vtmFBuYIy6xZO2G6HL92ksDqv0fuKrb07R8696+JRLbV
nkTdTrY6RcNTwUwYSqL0iqTjC1Sf13bvPF02c5pEntmZxzppxKqYIi6G4mbsg/YEfN/sg92gYIOs
ShTYjwsGpw888k0zg7MdIjPkMEuJyHSSTppIIuJ1fVVCm94EJn6JyPP88A5eSLPhZaPWZbTD4Spt
e+1SkDjwm86WntICXX9wcaqNz8EaVyH4cWXIduCauTzes0fv4AvMhtu2aNAYYlRxtBFNrgO9gib7
qtFB2pe5C1vm1D1OcavjggkB5XRy4rDQ1eCU+YjBggCo3JXrqQSnofPEc/ZmAGTtwtDOHEDcbSZS
qeiEgcXJfx4EBi1QPuClRKxaJv2qym8bkHxUw+/L83eahcOgrAnNh4YNlKToNMEHVjK7H3WVIhhX
+xqSRdn3AaQi6es/+w0sDzxwS2SbZ8cF3CvA1qh3n+i+FFzSWBhwwqivgzi4vGrsDO1QL5cHdhIu
Ylw2egyQWZzKUmw2ey63hGqMHPBdE43dmX6nuWSDKrpviDD32+Y1Kd4vWzx3GDAo5KGRKQKsl8w8
pjHmqklcHL3wez3pCE6CbMVbsW1XzS56h6Df5rLBcxN5aG/6+cHS6Rh2VBWw59a/a2psKHpk0e4b
XLZybiIPrcw2CLcVGthGWEn0zVDqnmvdVPBiE1B+yoaLpf6hk+gRC+cYSNSiFewrRXU8KsPJ+qSY
7h2eIv+FlgxA+lZ5BPaA4a6h1UKK5wwh8mQOZUvEPdOyzRyIGNzeMXuMxn5wY99ZNzf6TfVpDpse
zVEoYap3tkm39lZdoVVdD30eJCD9ALf25Vk+48eOvsZs72ToF42jEV/DSBUYOdqbusf93mQrU+ML
fuXcgoLsdoIuMMs5eakplqiiKUAFETlIhYf1lpIUpA5lBElE27nrIrE242b95+NzbfAKIEWN/Ps8
CqMZaYVRC7z5Y7FTTnNtRehG6LQV6dQCaGKaqtkN+MWNiGoq+pqAQz/eQIiFKmWGYC0os8eEvHBr
SWb33FpRpGHQgzDBdeZbRnOysGYd4O29XVZeE2p4I8ZcuQ+9Fcc3etct6XafNYgCFJ5rX1WhWSUa
vbWKaj2iPl1l1ao1OBgvGpG5a2MUyNsizd4u6V2cO4UTQY5j47F4ypXYa8jm01EhPiJgMNNGcI2B
ruJDE/mj0RbdymjUQgLhhOIKYCsCvJWFtoGpqY/NAvVxAt1XmDwv4oH+Gx50CNxXRBD+z7wPQNmZ
Y8f68qb3lsZ6ZsPgikBzBEMdY9qhxxsmykCZ1urIqpngW6nxxBIIPC9v/zOuGia+sggTln9OOaSN
SLG7Bm88ovhbU8drEBv5RZU9XDZz7jbHhwOKgRc+oDpfqbeDKyEZe3ScgyIA0V/8bPbB18MKrO7i
uq58beP42XpJrPPs7CECQ+rHRMFyDlHCFZx2uoYAgnQG+s7doEn/uJ8ETFdIIwCbis5SF92KxwvE
QEaDpgSgeROKVnA9ctPt2PYPMW+1Bd84RQUz3wFLIO4xsFo2ne/BNOZmnfWmADDVXSs0QedJt+WO
8SpttQY0yeva7kEp5V1et9Mej2mEMElQRgNF8tylANxgJvjoDOJq2S1VngxYYHnRLRSIfUa9/FcO
Jmo3ENeg0bTtVR8YHyKIoFq+uJznduqU8iLIsyH9e+I9S5BslnkPuF4GdYu7KvpocfdfHu5p1mYa
7oGRyeEdbFMWO+jwJwCA81cXT6MH8hY9JOhhiZ7bV2OVBbkT9Nul9pUz9x4aHSDzQL9AgvNXemy3
pas3KdQGwjyoR3dVZvwmKZ+b6i5NdQ8KaQub6ZxHO7I4ex2FuimznsBieJM+57vstUaeQ/iZP/EY
PshVvB02+tZaMHtuBQ/HOYtodH10VSuxl0gIXpmopWkgaXIXm/H28jIuGZo8w8EqGixOFboNUc9m
3O+q65Q2vlktXX7nrQArZ3+1/M2RhxWLO8fK0eaFXlrfLiDEyRyQIsmFwZy5Y7FW/zYzxx2aDYhw
lItLIGmam9GRYD4IRRXUwPsG4EfK1gtzd9YeAk/0mkJHDvCV2eQZha2aLIdPS5M0vyV2SlTQpWyE
VoQk12UBmoU7E+rzah26Q3kNlsuJr6hj9Q03QQ5xVWt9eA26FPdbqSR7iiNTIHq1En7TcsEgbykN
sa5BXof8uODF9xH3xkMTgj8TlXqwpt6OQhrQQqJh0uNvaC42qufAbdtF2ftW1HCwGFnNgLx0bMKz
l41uruxRa99oBO8IqrIO1BKuE2UPZuyCE4FV4Kj0HCci3K+rTP8JvhSE1CECSxe83iloXygUq22Q
T1CY7PNWDHj/FQPYf9K0eWxdN7wpMNgU7LFJdmV00JVFdZcIAbQSh1NWacMBpNdbtH9eXo7T1bAA
CgEzNBKRLlB4sxuGQ4gU3WTgatFGFEpAr2a6aOtp+o3ZLUI15ragRGKAewOiPsh74oqZrXxRV67e
gUvkK2XNP5gX+2If7cEFljwj2wbRObDE/PkLY252co8HpzXpesUbx+QAuJAVqfutDSRxG5n7kmXv
l2dzHhLMTU237IGpRultiV5k7gmU52v0PlC21Ao8N4FgkYJq79/HZzaa0NEse5DAk4H/KP+NHRa+
xU02PP7ZQL6sIKWLygKdkC6TbzoYyNCbUgOZbO2Beczj1k/XXuo6P+fdyERsPG28KYaaWUiMLO0y
UNJg/33gtO7RfAlmnwIUPJeH8lV1mYc2h5bmM9YLKJykORBCT3Jiu/QVoF71rWLoHF2xN37jrOgd
f46agBVAuK05YKJwtC/J01LEeK4AjFcTsjMORfcaqsDHg64Ms5JuUwMBDWZWGHfBZ+SBaKsJA7up
wd8cj82YPtAwytgz0bJUPLcVEykclKkatGRE6qWliWAbMYCyGg15gqxaKuxiX1t2n66cEdJZ/uUJ
nO+42aamsy8tWlgtCCAwUZSPq1h0VtDTJlmI4E+dA3jnsB9wJyDcRXbseGoGgN9HOH2Qa0sarh07
jcF/50IwLQ3brWTqT8EhAOFAgBZ7CnkyBEZzhFNj0nIAQo+DMdp5slWW4BGkF8HlqTsdFD59gs4i
fYpGpHl0O0DgWSiKEmfCB/kB8N0QeWNi+3S0kYRIowVz8zM1jenQ3LSSB6cWb3Z0TBcOYGnglTfT
tvO4S344oIi7PKzpbB6eqLmd2VpVMhLp0OMKV7oeiLwOQsl3jhki31jYAZj9FuwtjWua5oNxOSBN
s41Kg8Jtg7Ahfrdxr/bxQvF2mpzTQYGUAGAk/H9eA1S9DhxdGCG7pwPYJ1u98+O4S7aXp27Jyiwy
Lqus1Gwrg4vpqzUoF36GtPx22cRJ9P21PCba/iz9n60Wx9MVOrxNgdIFGVqN91SyLe/4JryWV8hY
Mt95AEPdHlICZuMv5WXP7QuUvlFsRFs3YDSzYIKMSSTcFtXguAfAJbFWLiKYPv2m+rc6+1NIEEaJ
ZvwpeY++C+OEtiSy8m5kGkUbC7TjBg5xwP/D3pc0142rWf6VjrdnBgeQICO6esHpjpon2xuGZMkA
OIHgBJK/vg+dVfWkK4VvZPe2cpeZYeMSBIEP5ztD8ZAH7ZnT49ON7fcw4AZjcwIihM3p42Q2EG0i
fgHPhADuWF92KhzrEHqZuDtKEIRxZSOheTh7Uqyb6slqBFEXyChYimgXnOImIxzhDQtuAqiVjG9N
Wm36cIiXx/M5y198W+8HOj2SrCHzJDEZ6mEzeA2ayQV1rDzC9/Gcw8AniGadSXQIQLReTZdw2/84
k4MrWAH+DVYEGnR8N8Zuam3t71OEIvnWxo3+3HL8LUo/nUSgTqu8DyD3pwjpMSjnsfBxcq0jjrv2
SqIxkaduWiQr5dq8w71iA5I3uBM81Ad15lv/YvdHpiK4nKtsArjp6cFZFDOSJsAqyILs1p7zrUX0
XvT1pcq9M6fnV2/x/VAnq9Tu57ziI2RxxYJU2Q6Gyd8Neq4zvhZKn6bz3fOc7F09UVYOPSV0VYF3
7fvGVrfWpiuzVHcqBT/7btHemQSorxcNEBNQkeDk8qlMhA3yxIoBxXsfm5G6reP8qjRD52KNpmw3
5QW65f+0I/F7nb4b8qRe7GVn0daH36YUQ+p13tZcPZcHxR/9wj17KVpX/ftJXSttyHhQamPc1Yfs
41cR5HNfgZsPs4gxni/hl310BNsg9AbKegoTyCDyTQSbpHpWMDJk0ZlTb72RfBwe9z+I18Arw3aD
xsjH4TOoyWZiAGH2KvS2bJiVWkI1e6N0964Bk1PLU+Wmz8ZDreXmzDl1+uinE30yti8mCgdlvNs2
ntGxHzbAaxD1CupelIfGjr7+ebwvP0fQ2sC5Wd1Ufncx31URwu5dt17vgX7fx/PipsTJHhAJt23r
c4/25ZcChieiHVZ1iX/yUklpG/B+XvlETR56UzwE+9GeUI0ZsDXfB905ZunvQMP3r3GdSh/3CsdC
45ziuPr4GsnIMuxAOKXMvfGtegYeErFEPNR3QRJcINBlM1z4O/5YPjr7LMReG5dRE/N7J4R3Rwy0
5IG/2fDRTv4849bp6sLPAtMEAW7o5q+M0JNLHiy1Dd16Dt5mH+XHgD/UZTonSOjZeHG/7KwmQiwN
MEH9jXyDuiA8Ly78dPv7/RMQeWcir3e11jzZtKyZOQZEGnlInVuVw776yr6ZYsR8I/C+niNBd5UB
on9ovBEwA8FGL38Hf/Pk3GR8sUWDOLfyDjEPUL+enAZeN7taOXhFfXMTNN9ap0l1L88cOV8NAj8d
TDmEN5ClnpyxWde1QsHkOWxcYOT8l4HYQWe6//Nr/aLMQ5LYvwdZa9x3H5IZiLLiBkQUDXHra8qq
C/AsonkpX0VewyF80EH85xG/fCzUQQ7cUdC6PZXSNzBvVgMFjQ0IoB3zKriXpWpSv5qv/zzQV7Uz
5JrQPuBzQgF9uh1ntVnmA8c1Q+/b48payu6t2ymLxgjJAyEy6N/4A7/Q/9S2BasUewXse+HbAmjs
9PY7BE7Wjrjvh92Emq/wxyDsA+fMw63v5WST+DDIyTVKMlylywE7EuCdzQj5SujABf1MwfzVIACN
0EGxHBiYn37yBYz1oero8SF1bgh7lchEusKZl/TVGKjrYA5gg42EXPiPC1D60D6OrcpR12WbZYzq
dNzaV+VjdrUkaKEiiiiUT38e8+shYZCIbjToJacrcJDMrWSPIX0GyU7zyoa7Pw/wiWS1LgFsDf81
wqnPF85g6KTW5DcFkNdlSyj7Klr6MZHuTzDAQ9f51We/WDmE9RpKtKR/Hv/LB0QHEL51yF3/JPUU
liXNNgPVAyc+eC51UpvnLF6/HOK3tRI4Liu16+Nr09TKgF1pzKHmXlIZlIHIyZozthuf2EiYSNwJ
V9G1hWP+E3bpTL0PI2jUb8bW22dFLPY8brf1ttqB22WF5pP1n6k1H0Jr3psLf7Ehgt1BIZUDwQMr
5OT0LWqO+5qJEakAtGw4y/1EzANZ+GNQ6qjWCz3D9PiilMGVdyXCruPBePjjTLYFKWHG3VbwOUBG
g+eGhcdjXrM4n3X853XxxdYLGGz1M8Y/UK6cvDQ410Pj6EMApg3zOui9PVmsI3J0zy3/c+OcnNOV
FoOd898VjJsuKhF7ZIskgJjSOa6THvqAuHs6t1l9OY+ruh32AJA8nJZNes03a2aAgIHOL3AXv2Fi
vsxH/qOD4fmf5/GrmwygdBf9X4yGr+BkkVhimExFfgMJS+rtK2h+xrCLdbwkdmiG5ynFnxhe64ew
BkshxSpAuXu6LJExYI/ENYqwPi5HZ+tfly/wQyK7DDXBFgSkSOy6o0qLtHxw+th51Xt65A9/fuwv
vnkA/PAjA84K0PsU5leGZhl4V7hMlf53RD++SFGdGeKLmQWksGr64ZMISeepQMZYCjOrTJR4800f
s22dwrTQ+DZGwWatdPlbcCTumQ/w82NhSBzV+PRQcH+iSyyscvi4Wj5V9r4Eicyj59oWX5wHGAKN
OVjdubhVnxaukINKhBbiqWrnsQZ0Z1R90rTyirZN7LXG1TBAXuzn3n3Bsr1oQVyQJizs//z6vqiH
Pv6Kk4JSsLoMCPJD8f5CC0wMHY/GxXJcVQttUt2b7m0rD3MMcmB87h7+eUf4OPT6Dt6VmYjf61vT
W7AFcC+iSxBhMYfM78884pev8t08rz/j3TCmMVesdmET29oynogfBsbjnyfx3IOsu9C7ERbp5tIC
NT1Efp3CE/BUClx6qNPd/nmgL+5bH6dsPajejcQ9ZGZRA2z01TD6cTWkkRdGZG3YPb3wr7NXN5nT
CdvNqMLhMP1jRHZV8WJnW43u8Bme1s6K5hA3jrhDBRVVUUvypONwiG1wwTrznJ/27ZORTg6LQhku
y3tUEi5iVaxYPJVH0oZW6kUND9mexMpb8KBudL6b/OlKa+MqixR30DJWs5pT1hdTyHftAlwQfgtg
97CjTUlqbs9hl5/WDIaBiAz3HWRCoLI4OXaRPmVJv8IJDxqiFzctqnZS1jcV97rkz5P5af1jJFwL
0AIDOAsg6mT9Z7Awkj0shUMtkdxdmroGQLKc+QS+HAQIF4SFMKvBVv1xYfpV5khhYGmQfD7g/nWt
jeqcacFXY6Dk+33GAgI5LS9BC53dJpjWlGsnpOwGcUln1t1XL+X9CCfLDrI/ZD/12JKRZhJaIPxw
GLJXuXtmmHMPcrLnIo4LTEKYDoTocRwqUFDm1j7z0r/4gNA0+fdcrT/h3UaRIa8ZAbrzGnJubChN
ly4LHecR+S3xn1fXV1MGr5MA9h+r5bd78iy1M7rBIHFhEe5h8bZuvc/OmRV8NV3vhzh5Fpi/2wx+
dACZTD6NadONMzKxssY8FzjwqX0P1AM+FSBjwnEPt89TskyeBQsitfJ12xkRWJ14iKVIF0i382fP
SciVjs3Y3tIxad7O7QefEMV1aDQyYKgCyilwvo8vrLR8o8kLnCF+0LZYfJ07b4FrGSlgJWMfOEhx
gNxLb0e3Pedw8OUrfDf0yao3y7KoshzLcW7V1up0VGgjHs4hV1+tSFTHK9kEQiM4/n18wC6XQuDh
gdMh8vxusLXtQCdjG99omWe/3E7/49voOqOrdnv1SQW9/KQe7/RUd4woNJS7Byu/wQYV/Xnpf7oV
rqR1gLE+2oMrg3d94nffWIcoqk6aqJvyLrvOuh92wLCzjtG4gBFZ/mOIDKNB1AAIf22wAc//OBqg
bVv6EIWBpTHFvr7KNE/4cvPnR/r8klZXJohUAOzggU7vMLXMEEgpcRlENh+0EltEi0Ta/cXOuXN+
7rquTbN/D3TalUQ0pShEgYG8GzBk8lcetSueua3AIcWN8EinXREjo/bcJe2rB1xdSAEeeA7yVE8W
xTKUNXIo7f9UVSPIsP5GoYwhHIGIEIDKnUoBcCFw+Dq7lS//fHIhyYESF0IR4Lcn39kUZGvhAZAz
KDm7cmHtgQhIw7NFqCZeP/POpv+UhEUxze+HPNmdO9x9S+0A9Ck50lIdpEzNJL8ntnEOsvu8h3wc
6GSP1uZESEZdSBw6GHgQX7zxsqch9Btn+lmfLywnj7T+kndfnREw2WUD3qC5F9vWDz0Z9UeSlFdi
0yf9c3tZJlTv9OEclPAp4+d0Lk8+d9G2VVG31t+FIX2p9sMtYREcbee9EYnITO14lKhPdwjn5OAo
/+ODFuI7BEkDpQFyDZ7lx+e2VMZL18OrrJEerapfdEFvaz4zyPqaPiDImFy4DsDUELHvAExOJneY
6BxkBXoKhSEfywBhOzix3v78GXwusD+OcTKPSAYQkiMLMiyaw0rrwGYUNR7SPvkBkcthLUTiTt3r
/9+gJ7unE3CrcOFEHMIJ7cJuzB8zUgGoBdNLD4E/MA3qfSepvOrMfvPVfKIlhWs+jnRUrCfDVtUg
YHsBzHdwyvtGWzyUM1ijf362T2Yp68ok2E1hL4seIM6Gj0sDIcs5Nu51lGhJ69dyFUdXyLFAmgRK
2OT/ZVNxYZ/vQMW4Mj1O9lCtC5s2DCUf7TbLjv7Iq+T3A/1PSPi/4BP97t1+Cgk/vsF6lcv3GeG/
/8TfGeFIAl8TvtG1AlkCLifrAfKfGeH0L8D6aHxDy4+bs7tumv+VEW77f6EdCcYb+PhgkOAP/zsi
3DH/Ai0BJQyY+qACg6bwTyLC4S6wrrT3+wdyQ1bTdfA7UXwBOzv5thHVqQo9IdxDTnV1jchIsh8F
kj9amtRt9YycYQu06TJPORScyeB8F0ZAE9V1oE2OrZcatdwTpCg/MiJBVFoCveGuo646z9sCxL7z
qyHbw+q1Dzm163TI7HG34CTdZa33RlSzbC2z0TyEHRKJZrf9pUDdSeVok7ghBY9H2wWH1ll+NHbd
pV6beWnvvdkcQdCqf8yL8kr6VpEao7po7BFbFO5QR8Pzyks0NiBdMqHUowLkfqeCbjcwkEDaCWRL
98WU5NV6Y7RLhx20tq6A7N3Cb3UCSw8dp2NWSnpFguanlNpOFqD7keEKZ18qAPuZcxhJoBB/WQz9
NazmYjZV7UWeu5sF9Nyo7XT+DAlc8D2v/C40zeEtV1mwbWz/zbFEYIeuN82bTJVy3/pIfzPG/m4A
ZyqSuDo950NGI79ahuPUgBhYFvIKN8/tnLmhgcBhmLBP6j7zPHS/jAwNDgKFRlhVIq6BvMYugyU8
3Gjyx1xOTlTMQzBBgzFMEWk7XJCyMu0zk0ZNjua/X/c3RS74rWgVcr5FXhwHUkOGkblTVORMPszU
7NEiH8000F55h9cSRL1tQxlWdz8RT5XtazNgieF0gLG77Mmu4EQwmtYRXWNsn0xd6ZzaEV467s1B
8G1s5+6m6/Md8yx1YxfL1nRaIKeBHOhuMmZ+abk3uYWuK+xHfnV1jT5vzZImgJhjNpWvoj5ro66D
8ceUOdcsWPCeBVBI5MR2KRtcxOcO4xG2JMGhLrpbG4VrLGZ/OQ5K2ztkNcZ0UrhnF05UkjJRwn0N
wNbaO0Y1RYGY2lgacrqfnLKFiaSQwJMh3CekrY9MI9Mdt4uYwXdnj1wVdqeqDl2f2uSIJQYsOlmz
F7tBUyXtort0qFRCLFtsLF7u2mwcf5QeDLiarIJ23SAgWLTGHRPejIDqGjhZzdzLpgeHap7c+qcc
EI891IMXY9x8h4AXWODUiHwK9AghOgfuTIOroXb3vWUdvZr3+6rMr1Ru8X1ZzkkvpX/ltOqCmyRS
IrvIKvhh0REc9oXu2ER/IV99SURlZonJsqtpRNb34FvpkhleiO6MfTeT+hHHhxVN8JXBF6r1piWw
9Rp8goxvPw0qreLMmOF6KG9FF1zbJRWRhQicLbhLAgyb/mjkwdHqeh03Qe1tl8A8DpXxzSsoPvkC
u4ot5V1pUMyxpo8gFrBXu3BTeGnnR7OWY2hNuEAt7XScc6Ijk3c9RHPtw4SQ8IjOHZiL3Timw5p4
bbnSESG1jVgIIi/9dn7x5YPGV/h99uzuwoDKBO2/ZBnqPZ8RqQzWLRZM1sGLULtEp4OwEcGdrUlH
1tL8NBG3ENl5m1ZoqsRBhhByPcJe3AOO2lAYfi1AWGJlYyZMyq509WwXtRkbWQWXyM48WHLxn8eh
eeVkWXaL10BpzmgI36Zdm7NDnYGv55YuUqjRszBVv5uRg5DWdg4KjIlWoqcRok69RwFNwJ5Mth1C
1rZsjKX/qXifMjVcGLn30HowfRqyg2n2VdxmPr9omPnWduWDRTNYyJPWTXmLHrJH83hwCY09jgT0
Qhfwty27Ppn7LA3qBrncE7HDXM7DFrD4Epb2MyPgoOWNnBFBp2/JaH6fxJJKWvMokO2zqWF/CbYT
ixAO4KWdURYXQYBEUlhhIgkSBDnp1/ahdw1/545vfe/bkeyQoYi/AXOUeRAZkbe5Bf0rN4Y5oUid
vRROdl+6qnx1NOKa3GaVK1MxJoV0rBCbHG6f2kIjl/tsX7miChFXG9yInI2pX4r52SjZFhldFJym
5mawjeve61+q8bsKVLqYck9b84J1Xn7LTCOIp8LtDp3Z653TVjLsDHLdDIq8WLNjJm4FBi60IZd8
eOOA0G9m10ya/M7L+QEULwXn8iu/TW3dbZFsf2069LXv7CaaiACCN5M7u0PKcW6OOlro05q5gURo
5CrLTJGU93CoYbqsIyn5nIIEzxLuAYjtdPYj6OAfTpuGwIlBoGMumgPuqGEXQKOVtzKU6qrNx36f
YT32vdojARrR0DS7Y5ClwHyvByqaTclYU3fXmtYPLJyQGRNL8PXfw6hm6xdQ0JHn0fnB5J0h9Y+s
6PZePeLr6jc97L+fCJMiclvjAtg3j6GwS4tu7jcawnucIxCmSZZF2dJs5kBd9kGVjoF9URn9HVQR
6YxL64RXRUdIpQnto8A1w7lkV7R79Uf8sAH9kAwhmnbxoIJfA6yIi7KJGv8SCFcIlDKuqytgKDAi
hdv0nFldOjNhY4vlLVxhUTUoZE74yzRe1WO752R6HGm+4VZvX7QFrWO30h2KD/sWEelRRuyjxfMf
CDPOIDKsbol7Labg2TbhcotLIFEL1D4Z2sE4PXa5ajbmbGVRPvT+JhOVC/kfVoOYGY1NbW9tXzw7
cgQ1CBvghuAlMauHQ0gFD+BhviLM2BWBMUeTjd0beonULI1EDfqxp8azyqr2wLLl2vBxEqk5YLuy
KejWh8UtXGbtQ2tKc8s6+2mweeL2YEQ7d5UhfozWTd6NBG4Lrnwomyyu2wW506X9JAv/m1ZVEFbD
GAbu8NQvE7v0J/mo63Zr9PhJaxB4FRyd4jJY9I8R9sgdO5rk1nFQVwzmQpIcYZPo1PQ8tkpkP1cV
+eU29Yut8Lzgd11PfMkfm7bIQlZ0ZkSr5SIwIB823BRl1YM31Uf4aab16rNOPUTFzG40Kbx1h9P7
TGEJmN34fSaTTHqO/Go9o80d9NYeXruRYXq3vTbuC4H4FBwxOyanDcnlrq795RJFcZmAMBqX9VLt
a2WNG1Eha7nD2epKTcKRLReQXFXbqi9ul8o4MhcVj2uZ6OvZoJcG+UsFQ+GLpgEYzSHcjy2zXfaa
WAlvqjss1hip5qhEqa1CEESqSFbmT9F8wzA3alIizkCw9kgfGwO/XAOcLKOBWai04daA08ih8lpO
/b6rbrzauB6AaTDGX0uki4U2KNNRPZQX6F61keOP63/KnI1JDDv0FEP0XYs+me9xOGcSJS4YXKrS
JmiKuCXBVS3ld8f8URQ8jynBF5lPQ+JVyGXQ7GlENzzRSDu0R/5Tr85y0GtBWqf8J2HhFDKAUYJC
TEO7ul86YwhnJJvv58Y4ulzdYpFcm4t/0XX0pqnpLdCwDDvzeOOafZHkWYH25Kh+lgTyESZ7ZHFh
j0F1sAaG4txlKoubjPHU5c0vHgRh7jWgvOe+swO3CH7mRUsjKjS/49y79druCSZkl6WF0Fe/r5NF
YzrsWle7sbSL1MuqR3gJjhtttPVmacFTsxBzfQsS1n3d3npz9+JmBlJRrPoBqVaI3i1klAWwvqqg
xdO/t9ZCxrVjHxEjfV/w6hKqB7DRjOK50hboFZov1w7txmgZfMwEry9hmWLFszncWIN/LVt49OaE
IyUZaSETLJtwR/MjnLuwpJ/7LYLJioh1ClV9lqi6HzZL58ooqAFal7o7BCXlKXyP9Kag1rEeYfGn
ht6+U7PzrXN8AwYK45treLBeH/gB3Qu0D0Sfp9PQfR98cVHYl0sDdbHs5mNVIGt+Lk0ZQ+3y2qxH
HikeKFumZPDaR9NWO1Ra0G0QlGTZUtzBHClVKPN3vNLQaB8bibMFzdEmbmyIqKDUmrdk7GsVTi6J
oQWP7an/Ns95wjVIWQ0RmEif5WnRK9hlI1cKmm16aWXTw+A2KhqwI0cObgVt4/jpCI16LEbCE6sE
SjNxb9Ou6NNgVpeQ1r2W1U9Zjnk0gB5XUjeLYIIFByXssnnc5GWzDZx2jEGifhgYWhfMZ2ZaoKuK
E2rcAdQ+OIZ/Y2RDthOMbYaBJK7RsC1HIGCU+zkMnZ2jKOg3h5PdYsJbc2r0N7srg01bc4TL1n24
zBWk6UFzgEXxwa6seWNyflXTtkw91oEsYViXs0BjvKCZiHoxo79h+ig1KXiYKzJokKNnGe3epfxO
+IBmTA8+BiEKBeNhLl2J020iW8Ob/cKPXKfY9kblx/4s/ZTWlni2ygk2t8VYbgKhkFbU43Sb+KAj
q2nnYAePHqdKzGUscQnVsYQsEI/mhxNIf0kLrWXkmsKKSN5s4e6bGsHwmvU+jzxfslDWOpk1/J9G
bzMNdjxR1ocoESy8XVxA3fYSBZN5U48U5sUNLk2yKI9c+5uuVrifBmvwbnnZW6NIhtJFFxiaHAa/
urZ79hs0VCGXHVFck4Sol96nh2FhTtJmbqRrY7esXZpmDq44DJsiIiy8juy6X9iVaBBq7gcb9OqP
LpEAe3GV0dNPMuLVVi79ISx/643ySjuZjEHyitoJhX0W9HCXC3J5VTDSJGJUQwzB8342kHNmwAlg
zQkxTRlZhXgRcoC3MMvgJYH6uzchQPEHCMiHZtg2lnc5zTQJKnWLbZ3EDsGeicuuMoxyM4KkuXhu
hnBEWBEby3gccRG4nCg2WtWjlLEGEVzPA91MoIaGM0on9DiY/dTmZRn3qD2rFuG3GUsbaxss5AWX
nmPrlXvY7Sy3pfKbyGy6Z1W1j03ALpsusDE7OhyW6Zs3L9hyraLdDyTHTZg2yWLTawCEiMutLee1
oEsWkdmF0tku/H3Z1XmGm72eWAiWyos7PRVG6zwUg946RR75E1S4FUiNXM2Jo30CfQrur40rf8Cl
ZolIVWQ3XSPtpLMVT6qygC2iZHonWWHs2tFbbuy5aDfD2JBtCdDwVzMUwwHNOajpCsp2hBe7HH5r
yeTxn81g5X8ztv4HNPyXZaJjBfnOexB1hQ7hlib6+WZ4a+fbt24o+//zv/9mtP6T//m/3n7/Lfdz
8/Yf/wICgCBe/G2A4Ov3KCSEJ3/CLe/EW9s+/6/jm6zRDPj7b9y9/se/fv+xv8FLwzL/stFUR/8X
QKMJRypg5X+jl4bl/IW2Bh4RRrPQasOL7b/hy+Av5MACAUFEDdQvEFL9N3jp/QUCEhiHwC4d9CpW
Sv1/Pf/135Bkd/Lv7xm+aCqsDZR/Y5eQ1EDLAiLO2vlEpuYnpyK49vSMtOWmJov43vq5/RoENdnn
RBYSGosR18WyoltzCsoUQbwihqK0+caUC3CPSjcZoCaGYmJ8mbvO3C3DIlGvyAFyyzyPaN6125bq
ILLIsmste9MbXZVOCz/yMbteGvgvsLINwkbpEhBGaYcs4EU0lqyOy1L1ke2MTeL1Zhkj/RV23WJ8
YSgpIxzPRVKq6slCdu6WyPEZmuEXw0EXc67qNjKla2MjUpsJHiXgE3MS5pn7MGggXpbf3bBc3JiD
7Ud8JD6SPUGUM1wgDWpAJZLbW2xPoCMQ0wipsh5Fl90VA9nJLHOTyZT202ia2cb0/byOBnuZx9AI
zCpZlG08tm7hb1D6ViJ1hnwQobBqnI+inRFk5eOYUIHNr3CVt7bwCMSx74Pf88wcAUvyjtvk0i1o
O1ybfkN+LbKwQhcGcXsF6SqK6YBfutxunma37xOFKMl47uf+Ozr2VtgvPpxG/CIbRAJiKWJ+Ld4H
KZW2voINof0TLuIVTgi3GPmz6gLubBhf9KbOJwfMOfiTW1FLO3k/e5N7iyJ9eVFiFNg5/X6eY2Iu
xl66U3mrK08dqjKwQqh5LRtOzIa8J2oqvTDAyXNZDXBHC7X47fZoFMaKeQRXbOnLPc8DrmLTNvog
1M6MqAWmrbhHLNumFnxCHJebrYQCuiDetNQ+M8KuysZECKt5zZkzqnSuNcOkV03Sd6y89ZwZkGll
jfauZCXY8AgkS9SKKLssQOKSquwnWhHnTjdFsIMA2f0erBKMsDV66zZHWbWiZcuFYermwh2AAYus
VrugqOgbvh0oMtWYoWzE61WEBVuC6N4eR0pn3CKnil/IktFUyVFctZVvRm6f7QtXZk81b+ihqw0e
97Qa77EDIUFL+fkczeiN3c6lBiba4MgNYOCe+Ia7PFQuWTat8vU+N2CtbiLINx1wmGnQ5QzypLIF
ZbRT/hR0qlKSOxXHgjIFanOhnZeiNIEMSeAkVWc0r5YaWyeycIeHzRrh6dzkkHl6JQXlBEo+GI81
gwm1PK0zJ1QZg5SY0jGd/Ap1ilJ+JD1ZXZfmsBVj4R2dsgJa7UCHddUufrUh02xszMxVN13J3J+L
doZYjaaxsVSHtGxmLHPqOo0AhNq4qHGt5S7jCPOeZ8YjkCBE2rYm2zb46a+8VOxYErM9ZFmjjwT3
jYR2zL7yOG2eyMwsXH+oG4O/MV10ZU/y0HYWGXn55F+DVKaRoklnirO3Vm+VRebI4hlErv4AGrq1
QF2LNNGXJchYQpUY4hEZqfvJG4NXqEiBvA5tYaWyr+eNhTSFQ04CdlNIFwJ8yFNplAO6TfKcuhvO
2nlf2u64cbxhuh1zcT/W+feCrjilXd4WqGETm47jUQa62TKvM5NO1m27zXPbOailHe/zmUpUVcC5
AWDm0na2XZFbGdK6arLJZk+JKSyIJW5m4b8SxRe6qcbBu1mIlM7FwrWRVHUemJs+VyXeyDhhGfg1
zWJVIVWeBXbxxPMCPg/eQsV+dqbgGgas04t0TBVzNTWJxt4+hoA04NdBRjJtUPBVdyrQJSQDy/iL
m4W5HwpzjvADyRQ6fe3s2QAWHQdEdYRFj/lUVz258Wvdwhy/tr2tM1RgSxsTiRfcqvbSb+adPRj6
2gCeEksom3jYe3oBlm3Ja4g7DDCgJzFdBm6HSs5dFP1mQvm270rLflH1kB+coIJex3FEKsSEPIC6
gUiukQCVMyfbIQgDxA5qomfADeLt2sWxrlSF/xxKHAMvJQytrvViM3zFuWUneSn6K8ev8riHq38C
SQtNNQKHrsH5nYF2g/9TAyTl1R7rZF4iNgbN/VJJ6xIGCrjMZrVfd7G9Zi1EzeLle+VV5HZs6ppG
HWKXKE4oznZ1trDLFukV04Y7pXvTI3/VjoRT+7gj+LxlSds2aDyMgNzMSCDn/npyffMF1jjGBT4y
cajzpnxWsmFlpHEoxyZC1YxwRCV0EKKlMestcbDLmh+BcnsiDIa82Sk44u+aMv81CGeJMzLdGBUQ
oarYGoB1agGdUD/vPHO6Gjv9ApL/AdDvvhF30lT7Cvhn74+xZCUC6POQTxcD03Eum4O7eBdZ00W1
fELjKpQFbP1sIB4oeEMDTZTGEW9evcRz10dK88fW7+Ks5yGu97qC698MpKccsUTMuHFQo3NAl2Fr
Oc9eMQEwz54Y8OtMT0CzOboyeSx6FhzQl9oGogIAUzh4+W6c4+z0G8RA9O2xX3RC4U+mOxWDVRhT
NGxqDWioQTCKh6YgXGkb6wcwibgp8fW6RTK3cj+49r4CKFzgZbsl0t1hI4NbxYyiZMF9tAWOimoL
zSyFpWJGVtdtxAIg1QSVoO1SGw9r1WPYoqAvlodCALsY4XTGwHxTMtLsTQdYebDM00ad/F/2zmNJ
civp0u8ye/RAi8VsAIRMratqAysJrTWefj4U2c1IRFjir57tGGmkkWGk4yq/ft2Pn1MI5jV09E6q
FlviIlfOjL2npk7G46IKX0g86/aoKD9wFYfEo/Qa6k4Tq06epG7qRzv6OO3IQGomjPaJRBvNODhj
+4uOEDeWn82pIcsZHSWp+N418D8F5UM6J/zqEFkH9WtrDJT2yKoWVCut8K6OiOKib4o8XoUVccJ4
H/bEGpJ4qANQX8YX2GN4yAs3wMC3uk6pI6AoWprJoRSnwBbq0dgaFjfZNNBXTPZ8yts7vUokW+RK
Mc3AjjTj2mzbX8LobbJUPxr+QGJTcysAnJOofavK5pbx3GRJfWh1dn9Wh07uZ45M6KRZ1a9WMUpb
Dgmr3LgVw50CHg+G+bD8Ngg5lUe5aDZWWUQ3FAXl7xmK3dcpcdRGaquU51+DtqEYevp1FzyHu8Hx
I3FfUC/1jGmr1CS4KSxQ1Hbwdge8ZmbDJLNVNe++Cp5LU75S/WqTS1Bn6eRYDHnfluQQyXfHGSmG
qZ1By7L0JBvUez1hX7UstSgk+3QcHVF5nPMgmZA9DOxMQM22rvtfK+NrodaQS8e+K2bcDXKibihT
zj5CKqJNVo9uUGv7nn2Y1Z+0XL8NinqjozEVBz0J8fKlTZsrL2JDh/pr19avZlNv6zI1qTnnMO0I
/mNWl6qbGtlGJi4Smp9Z17t90Lsxh0kkHdNriSun1nE0yUUVv7IhOcix4PbGQ+9BHGdWbmW+lRG6
ibAr+apqKxHBQVscjcnY6sKzb4xbygYcM9PGl28kr3QlX6Dob2ybrnBatXAmUIOVjwisUOQ/BPNe
TfVN20O6rSqPapACbjj2WuD4VWlP2Y+wIL6SuB6vpfwWLCAxejOTNNganXAhC9V5j2U9H8tHsryu
KFFHZoYar9xmvXSU+8py27C6qpT2Cka5u2FAgkCrrSfe6MdCeujy5E3qCze1aCZtKMOTodPjzuZK
26Syt9dr9aUzRw6i5wZV8VrCThb513LbA0s/ABwkidPUdoucHfjEb/E0OK1Fjq4Nt7XZ3VR6+uDL
PHiUaqP6b0Gs7UyFerdo3Mm9f9QCZe9T+Gp8CGYpOitPsYSo19NIai0Qm00vJQ+xwgi1z1T6d3HR
PnuhdWV4qUtHv93p0ac+63eiJvDBA+OpKDaUBBvCNlZlpzAUV+NtNaiCmzTPgYVwOOTK2aQ4phzv
yyp5E/P6KrKUmVATKYzivkvhHlQtBKWSp1BnNFUESsDgbSYMr7RpXCG39hpbID1GadtFtYtaIBG2
94m+u9fcyjdZkF+TjP3Rt6lBt5R1NbUtpWlZS91aF1T4zOtmmwiVuqFlpbztQLD8oPJ7lVBkZtP2
22BSFMoAmvlSl3AwdiWFjJpqRiHlBzNVvzS6WdFUKhLTV4bkakPQ7Aczjty+CIatVEifQMbIt9qo
PZZmTCGU69AeIcqGQNqztpPU6Bse9pyK3rqfKESPtD1akLa06lZGSsLJDe/eQMDW8XIFRdQhMu56
LuWbUNJFJ7HKh2mSULiISOjUVqntoJwp9qFVmVddXzZHEc4UQMHdM8zyFoeEwDnkPTN3LyjbQSp3
baTidqrUiRKZ8iS0Tk9yKY22LNXk3xr2PQ/OlGd0+KWwpFuIOfeNMd5QwGi20yCj5dFH8i5q021u
lvusaDeK5VVuLXXPUh8/i3Hp+NL43fT0YDvNyoIKVDFhnDhSUjttEFEk3Zuif2x4CKg1me5Y2Gta
4BIdOK30KFCJsXj+krDnmAuJo3WBvp2C6l7JaX21QuFJFkcEtwzhEZBSQz+acATyue8VH7J8NRFN
d1R/Y1s0/SBPnnVsvS5/0sYESbKu6cEtqnRjabghSNoyjtOQO90wy9sGHjecxGcnUwPoWPvpC3Oh
x6w0WxazX5Iyvhmx/rWzyq+9JvxKplg74qJ/alrLtLU9HCNdyXHrq5nikPeoBo7MEX3uNvblAFtp
94jT7YH5KHdjxYWfTrfq0ApbpI/ees6SLfvFbkp031Z81YV/st8KZnbTTLlLNeBz3fcEZ2oEc3Gm
QFZjEmek3m0DYL+d4hcQXLckEjSnybXnRq6uPboWeWBSosyyDUcJfIWxNyZ9p2gjgVu+s8gDpv3g
KoCY6vBuyvLNkFU36sg7dsyvPH+4oUXFbQr1kIjfBk/aaH62TfzPedduLDM7REFAnXLqngtBA/1R
9N/jcTgK3gTzZsdLxpK3JJoaOxzGQ2sKvIwU804jr8E7UtCcen4kVEEkOLL0LS+iK8nrX6uEDgoo
WkshsLVe34rC94ESR1d5dt8wMOuTB8jeFkouAK1X3LifHK+KY7cVcMw+jGomnfpqN8DqGFb6o5IJ
JMeH4TkbVcUOuuA6sdrBrVMx2ohQj2jTAJAs3olJ+iyDkRGUeLTzidKjALyt+9UX5VUSWvFeHqyX
VCaV3DWDh5/6yjPXkfPHSQseSKVsm7B9noTpGjhQwsO4fTWqfG8O8SdSh4ehahsWppm28tjuQkpq
scBnUiyHBU4JwKOkUbURG+06a+XHQNVvlPKtsjy7rj6N0aQ5eVc81QKkwD3gFQsJYVDi+zIqxFlf
pLdzFaddKxS8GuPnpJlzKqFAxbhFk7JQ8XQjMJZmEu2Ag2KXZf4jNJP7JBJfxqn8qrFDbMsyvypZ
9FaQKucC7WTbbIX7PKje/KLdVTAhGHJ+DTB97qp/8Dxx6/ufwZdt22GCgbBwcsnYGcVIOCBdi0b7
mnqpfzOAKzQIFjOxoige6ZbtJYqCcnVkbGfA40MT+tNTQDP9vvYqnIFv8EgrqOWPVuXKvtcd6gRV
zcjnyiewbc3iQEc+FYENoADkAdidavYQhtEgbocsltNjWujCzio767uSatEWSmCJAxk2qrnSirFo
kZjzkQjkkOBUoU236MZYAL71XOoy1Yz2cy/S5NZOl++T/qfl+Af6jx5lO/CdbCpseYWR630j0rnZ
GdJ8gq8n3ZcWSoMwSBB9i2ZifzmxhJIIWv+epG300lKGEOyqH9Y6oGZs6Pv86/vxztjSE8O8LxtP
YN+htSru4rpttrVFNSoajGkf9mnYrMCm32Oz/x4o5G0kj2XlnJjLnHz01fN4r8nCdZOCSBu9LydJ
8L+TzKdJ5fmLlyPSyFsjX83fWMz3IyIVFRqqnu5zoAh6CeGM0f6MrXBlwdasLDC3qtG1belnezW9
0mClzqwrkVzhxyO5tDaoE4h0kYoiWvGL7jSPfPmUW+le1LNq41njs0AEaQhTsZ+K8c86PP5aGI1l
oY6m0ue5BM1H5Ch5KcX7mdRPcqFrki2n6rbTY+0Gj0CLgRAXMDCP1xNBxgqFzuWB/mN70aUWWWqY
9Wq8DytaZUl7FfQgFw0ZJMH9eEYvrtrJIBcg+lCLS4oI7D6VN5jkBc3OakJhb4bmf+VITubzN4vi
ycGqBk9IK6Li4nujOHKK8IKyj2+SK4rEWrXleb0f9wkIuP9qz/xnKuXFnikTORAnqtgTqfgweLBC
ArK22ChVtbJhVqZy2Vel0UrWRQ2iDqX2ZaDA5UgWkb1fm2v973O3xtl5hh0IxjNcFUjM9+c5KGIV
BFuy9+TniDBj0tQ3KycmNMc7AVbnjzfIJfeEQNp/jC38cIWoXA4QZA9a8RWkXLrxFXOtRfLizJ3Y
mH8/2RmBP6sMBck+NhOX/O7G7EKQw/SLOx+PZc3OwkVp3CkZDw+aS6HsF2ao4Y3RHT62sWAJ+dtt
4IgAPcH4fNa8OxmVMqVTQv7Vbq4nt3gaJGcWdTR5TdoQnR8zh67uj41eXKQTm/L7CaRaRg5+TPaD
1n8Dlv1kifqKd1+zsNhz1RS0hiEle79ReGsflPzXxyO46PBORrDYZunUgNxl1oQgpv0KRCentZFE
t4n/G896Ymix10K9pkDQEcjXVuKIYXPfFQGQMJ619kB77sejujhrtEXRogQvK2wV79eFIocK+Col
5ZvwTlaH2ykRnz42cWniaOqCLlWibRximvcmevgbkNzO97FYHIvAu08V65cQ+oewMl8/tnTp9Oho
GYrIRxl0eS1mjoY9WZSI/uS4uNXIGzpjmUKxaBQrK3TRzqyINYs3UIlfXEk5UW7ZjDm5PEG7rpqk
3o0NL9u2tqIVRaxLy4O88L8tWQt6KzPW1Jgqzr6NymvE026toXn7L+ZMhTtuVmGHin+xAcY89DW5
LPbjgPqEFmiCq9f5tkSq6r/wADq8jwbJUHqzlw3FYP5QtyP6oqO54uFpPI/+mpLfpdmiy3wmcIXu
DK7j9zutLWgsEpoC+IB5TRowtj1BWGMjurT2pzYWjoxMZ8KeKPZDE+70WHyYRu1oGIH756tyamVx
ZuKSHEhrFHsyIQboBF5TiY+GhrYmWHnpbJ7amWf05F4TIj8s+rbYB3791uTVoyJAjp62Typ55I9H
dNESPXcKMTF+YNkwj9CWrlR5uU+z6ZuRDW+GAqFfpCS/IFWznI9tXVyjf2xpi1ODH8pAspb7cCx+
mQ0hDi1QTinG1coqXdpvMAZDKEaqCnKxhR+YmpGkU5Dt6eB6DKfxp9kXfyZM99ddfWJiOZS65v0A
Lds+VmimoyUyO2R+0K8oYF6ar1Mji3Pj5VImqmm2n6h50c3yRfG7g9BmPz5elZXZ0hYnJ9a9Mh+G
bI9vQSFdoBRkKN3uYxtrI1mcm1BSusrU0j1ghM+ApK4zofkOmGD7sZWLIzElekShHwGGtfCZdVaU
g+znhLf6jeHl9LGXK6xqF8eBRhm4BTpYz1IaGjRnYFLy/Thm+1wH3UI/Qm9bRfLp45H8/tRlpA40
DM5k2uVpY18MJWn9oU2tbJ8Nt0OOHto+mx4QcC7AWmThQy9EjlUUjlwA8+aRV9KPFhP3TGX9YJIV
NIaV9VuQFvy930++Z/GsVIvA1IQu29ebjrYA2xe/mNlOMGn7uMpcMN4z5wWVpBCw+ypLvjLvjo8m
Y3GeSbZ5Q8oOFSeaCQYV4SsxLMMn1VN+jk0EHxpaKehcDzT2umIYi3SIqV6JDkID5Jx6IZUmu42V
CX25bMgnCsJT+q2UGkjGuJroT6STAOR808vNY6tEJL5LL1I2pUhZ36AT7bnrtOyl4olqbqo0MTbh
LDFalqoa31Kl6vRf1J8McWeMja7YearUR7rS1hj9zvJaNEijhQnNPNy1gPwWW0KJh04HMLAPVGqH
A6lC/tEOAnDbqsC0D96OtK67sg/nw/9u6jGqIT8G7S8CiGfXw+TpcRqZENbGRNdj8tiJ9APpjTv4
6rbWOodOVIfutivFHHeRRwPpJK5tvdnLnX0CRIbw7iCicUbRnZg1/ZKSjPjaYbKezd6wvRGmCjN2
hurY0U1iCBXFDHVTroo/nh33efQGjUwQqYmQUc2/n1zDWeZpIn1We70djSstM2Hz7WPrjUbdNYrI
s2v4tyXOuQhr6jk5hjJRfNNoK6I5Zef3d3HuO01D7WXtEfM7qj+bTfQjwS2znmcaF8CitT5XSSdv
YjScD+HRcsJrYxfRa7YqWHnuxeZRweyJfB/6fYzr/fx1IsK0U6Duu63xaQrt6rkBqvZDhVjUcLqN
FR+GbOM7sbtOLfpbuuJ8nP+YXtxqU4GWQWIo+1AaI0cCXE7F9Vj7/rOU5+40HpRMktyIXnEKFPuP
D818EBemeeaYPOTZr9zfi12TABaAQUnZD4BQNnrsfS4DnFEuKS0KMN6LT2pw87HF89QBTECGbpI4
EOfkwfLlU461J/qsqgkqK9AoD+WkuZ/bGnSE+KQ0d5RIxuI1o4Eo6n4I0yGU1thjL2xgHSYG+BXF
mcJh6Z083wKyZyqov1o2rXBmeJ9pV2by8vFAL1ohIoXc0Jh5JBZxRDUUI0BSba+hSnEwYXG8HYU6
eotyXRadThyalQhMPnO61DBQSICn2YL6Wlx6ACXux7xMc46Lt5N9p6xuq85J7rOtSRXQhsiqfOxv
kqfgSaHcdFPJt4Cfk60FLfDk9Adu8CvR/B+IBiy4fP66j0+/a56oU8+kiFPWlJSfER1R6kP5WnxS
Pvl7GjKO6Q21qJc+txv1Wd2vazKfu5DFnCwuIk0IpgaEyO/0Np0w83EOOc7CaKedo738Kc/q34OF
WR/+cQX8krIw2BVNAwdtvo8q4bNnmKNbBJT5KrlXth9vr/lkvju588hODC2iHK8eAcJ3PLvkuLXL
vn3sh+luVL01vdvLdsglIfIxM9HPv5+s3gBIFYBxsc+j9FkdxdealvExWyOsu2CFM8Kh1DVSSGcU
wJlmVPWkl3uv+ab3h9r41vWfP56vCwE3pAemCI8+PM4UVt6PQ/J4gvlY0FJ/POqRVRxlgEBrOcpL
40ACBlVCeJ2g01/MlmelhREX9b5KkqMv1d9MxduVib75eCxrVhYnKvJV3TP1ah9UA61M3oNlmG+p
Ufz5cxuCGQ0aQfJhlEYXY8mqDtBwVe89r4ExPEdgkvY2bihv9NvCRrFujR/5zGPOLJDQKikEFTMv
1iJ2JjuqikXSUA+qnCgrUeYGu1LQ0K/3L//FBCLux8QwvjPfnIqdNqEIvB/g3UDtNtX3ch+YP/VQ
EP50qbjtIJyFR0xDCANB9ffbDr2sRNULfQ8YP9+OnfBZaKsakpFuJZ947ukWhhb+QDCB96kN+ko7
c2ds810G//KDbktOtun3YFTFlVz5pXvcQHhgzoeSXoQq/P3IfEX2hKTXca1AeB/jKxSHtrFTuyZN
dja9sW75p/sRxTgkLXETJJkRoVme4NRLrCDz9orafaan7Vqu1N7WGhCyuhg8fLxBzrbiwtYiJAuA
80+oue2T6Es1PRnNr0oGBdOY9sdmzg4yZkhnkzZl6/NUX+x4/g2kOaq1r9OfYdLYI6oHmh+sGLkU
2mIFTmLOFIHeMsgLm6Yto87b+1BMOMN186N8SFwYGG0YaoLUnVWMkn1zA8ZpWHG6lzbJO9MLT4WE
cSlJlbc3y616RKPoKt5RL1fAbzrGUWaTAHz98fGcnr//mVD5N1sapQKDP99vzFYfgqhVWDuafGEx
uSWVcxMe1fvu2H7qXeOY36tvyU9zJWG4oJjn5oeMiyQeDzAYUJGrWsR7U69XpGHI5DwIrUNrbrJN
b7x99UojaLMX9/XKaVjQk5/bmy+8k4s5DDw1HLAXv0bPwQ9Q6so+2oqfae8PaPuydsYx21gHkDeB
I9/SOf5nHIl/29d0hYwPnNfqkpkuKWPgdXJxCGl+K0pkB6dn+AtXHvVntzaTCt8I+jcar5Oz3JIm
ZJpWJc2hBiX8W0jI/zOBk7+GoUrcA9R85pff4pYbePfpU1cdjCd9N0sUCU5yVbskXjbVTnC1lfFc
cNMyaqj/mFsciDrpeJBgbvaaM3UgQnTxF+9Ac9p22FX9pl554J17GKhfRd7Qug5fHQ+e97tE9tux
Gob84Km1BzYtojfIVsTh8zRFxtoJmHf4u5CUxeI6gMuSnnaJN8h7W6VB93YdFIfhu/9obMcX/+ht
oxQFsG4HzIxd+PFBv7Q3Ts0tplKVtA619eJgWFlyDeCSTgqh8V4/NjL/Tz4a08KZZLmuNyFjMtq6
sJO0/CZr9d0AWszue+vtY1uX1gppEQVikznlsYQ8pLmXR3VWHwY1g17l3hO++qO3chlcGg/3J2LN
6Maj2Ly4RAlTupJHyqEVU3tCS7k1oJYMjqX6x0UuNsOpocUNWmpWwI1XH3T5GZYAG+ifnaorT94L
NxtGUAOyVMJT5SzpJQKMHRuYt7qtvpul8OA1pljroNC7rd3RBQV/TL6ADV7b6Rdn8cTu/Pup7y0J
v+dZ9G7KW+EtfqjRLnmp9t/T60nYjIfkQXBrYofNx/vj9+IsN+MsVaSIvJOgL14cMFHodCqrw0Hc
+bepbpu/puvqM5gtO3bUJ++5gxe3eKw72/sUXYl78zb89vEHnG9QjcIoQSy87ZCnL11+OGSyX0f9
YbDE9kvZSuK+9eG48TLvz5MnWMIjc50id2Opi2Pnkdi24qk/eGCI03hEaCfq7+hl/Szl1domujAq
noVwf5IQkuZw9v1iyvDJalYycFVGzoz/hDescP1NSizbu5DvAXt3tcPHM3m+geiuowUPkIGJluRS
yxw2SEMps+Ggpa0KkZb33Rz7b1pf3w8CXQEf27o4PqAZqkweitTmYnyZN9RDWQyHZlTcpoq2ehVA
CZpuP7ZyeUT/WFmc906Vei0Lh0MgSIbLaT+awlhsutSEkzMPVg7gxSExe7gxsuxnsUcmD0mVT8Oh
08nLCt5dp+nXorams3HRygycmMnTwWnMv5+c8qkY+izpxsNEJ48c/QyyyhaiNYLfCz6M/KspEaAT
fJAsXFhJQqhkBF3hUMM6A4PdbX4k0/2YvNXbjOfAUb2uvmQ35q2wsmDn1yfJT03VeUtBdH92mItB
aVKtRchUrB6tCUi/UJnDn289bJjcZ8wgidbFMc6bikfUZB4UQYUKRVKgXbIrmjs+e+iL/HWO/z8n
CUTGvAv/978JNs6IjG++/vjqf62/f61O6UB+/0d/0YFo4r9UUoV4N3iC4eI3OJt/sYGoyr/mbQfQ
GGYG3tTzo+bfXMaS9C9I/UT2PbIO87nmxNd52wT/538JsvYv8FEQUSDbRd0CppB/f939X/fVh3Qg
710HmUWUI4AfI/WHmA3l6oWDMvq0iuAYTGiryHYG/Px2oqRvymBuJtimbDrxnsqAFmL/oRpLODfZ
qmb2EqvdD0qkt3lqwuLprTyv5p35z1X7+5tQO6QOpII9naOL92ffqPTQSpM6cbrsLikSKEm/D9AL
k3tw2ngFoSWfGwMAwHQyel0HRreYgD41g4LOMfge3IFXQbEt3OSQf6X5fFtsy90sr176RDUqsvXB
PqLn5UBT/EN6B4OVu8a9/94vzCN//zFsiVOvx4QEvtk3qLTS0CfER7Cx9sn2/HsDnEL1F0/lcxPz
Q+LEscZNFBRBgIkZda6/gpBmaKZdP6duvF17Ac37dLGU7wc0D/jE2hQFhlmO5WxN2grVc+1ob+Yx
c8ON5RhX5U26q934WdkVj3AGi7Z0I31VvzWv1WP+ZKxc+4tayPnIF9vKY4dresrI1Yfgee7/m8AH
8BUh4Ya39Z7EbXULnZcMzTWMZru1to/fwi/vt/U8FxTJocFGEG8ZwRnDUEOwzU7zvuhHyBzc4D5w
EgozoAVcGs12vWPYf6n+wTeA6ueD4Gg3JPY2ORkEKifSbnTre6R7He1nvJVtRKffVnYHzu3Cev3n
G3+XS0/WK80as2wnvlF7Eo/9Rn6Fqm+vfZvewpt+C0fcY/Mqu+k2OBq9/YeR/b8X6B/ji6OolmOR
dgrGoWyO7XpTHbo7hN8c0xUGu9oEt+SPXM9fN/y+endueHns6hjClxjD85noDsX2dyPSQ+QKjn/d
bcRr6mPXqVvs1MeV+X7/bD+3vDiNoSeHymjWnlNvqDE3nI/ATR1YOU1nVmASyNF9bHHe5B9swt9J
w5MFTuK27CA6gMq1uIuSm7F60MLXj01cdmL/LOPinHENsowGszklKllACM/FTx9bWMRt/542agek
97nBlrFN0UIPq7aMQt7RCRTdy5v46Al2c9V+Lq+zWw0xCKu3id1Wn5/KvBfOJ/Af04tcfwHfgWLm
jK5x69eAM9tcF9thH++hYN4mbuD6O90OHqcNbfo7+UCn+E44Vo7v6hvle+6Wh9xF8Golk3Z5Vf/5
qPlYn6yqkY8RquJ8lB9XttH9sOrvdISuXB0rRswFLDO0arGQS4woItQbMIcG8K2Xq8WUy1fGf8ay
RAFDICCF5rx96o3EW8nW9tFd+FLs0089Crq5q8EasadhN1s5GfLls/iP4YUX0BNrCjVIyhzvRtp6
R/ElUVwIAaP7ipNJcGBs/SNCc5CgOvmzV9wZ9GXHNjxaAo/XlQ2+Ngnzt54saGvCwi9TN3DEnXcz
/qoOGtdAuDFuPTh1NuEPdQsn8JW6ktW77P3/mYHFbW3AgBv0AlOfBulOL637YCbGNL3iqtJjRylT
pxiLbWOtwaUvT70hzaJfM5B1mXLgoS4qlUWYoMHFacNEr26mvX4Q79qd97mxpV15Lex8p3JC14Ti
wm6f9f06Dkm+6LlOPmNxtqHxz/qkmGOjY3APhYHuRL+vguFHghSvauuESd1O3ocuvDipY5HlR7yL
T1pZ/Ysn7eQ7Fsd5zBDOiufVp+9vK4WP8vwldzBn7HxtI0B5eh9tips/wwH87VT/sbrEKo9JYqqR
xyJMecT5fpXT1lWEn/9vY9MWl/wgBOjhygCt643oUHMTf/5148H0sVWcbodCb+as3XqLWti/x8ZL
SifFq561FqiRjEpGyIzWm/pVhtuH/QX3i1twlqEuc6LN/2AZ56GcXRUoq8qk61RefouhRhDDmVKS
z0bHTbyPN56rP4ezePtWXPMYi/zk3yM8MbbwXmIpUt0uMNZt/dCRncAhxt5Ebn7Mnsx7+QAp6aPs
im/6Y/8cbaz7tQ9QZvf/0WgXLsuj7V4xaz7grz5uruU7/cDj7Wg8987gZve1EyIg1lQ2L6itgepy
/Mwtuc925V485pv8bq2l7OKqm+RreVVpaIotwWZ+OehRX/3+pPBrv4Ehz/Z5eIQHPNnsTfzV8OqS
Bz21uPAgXgLChvYF3hjtYzvB2UD3wlg8ZmXgNOaVhQSNUA0r7uKS1zq1ufAWdaGrIK3mUaJSM5g3
qVhuPz60Kxb0xc1feXA8y/PSKqH8Pc2nQ1pIKxHMonL81/41yWuAoUVb6aycMFhT1UwdNrIQOR17
oF0GeofNvF7NBo4i//OUurDBbXx3TSxxXpTlzp0h9OAaoG09q9FbsFwMqcKitdm08dQnXbiTpBdD
uokaOlJXeuUvzuWJsfnmP7nZYw+a6AJ2GJRqUhv2iFBvVvbDpdjhdDiLxF/pA/ijrcVzUCCyYXyB
UZUcTQPhZLYSEa6NZbHby14WpsqA00JtkG6FWiDRxpWtd+kqPB3McnN3ZpOEEYPJzBdgkwasnfXr
x7v78nyZVCDoAqLvcOG40qKsU3lm5qhzqPXGT50v2oa1gVHB/djQxdwL8c1/LM3zebL2uRooQzRh
KTq0X4en+X3Z2MAiIAU/rgeRF7a1OgdUSArPFeilxqEgVB6cTWhvFt6Y37Z5Q75KkeKvRjI0bqSM
wxYuF+WXbIpo9ayMdJ6z0yNFiYzqAMUqkMaQ0yxzHSQ9DW0innSG7x3EVTO9wdZ0YUaPDooDa+R2
7fo5CyFni0jGUjDQZcrt5uL+y9pubMRpAnV7iGs73bQvGXdO5iIy8lr/1J95PFxHvAyrnfI5/pFD
cE6zvr2W5Dlb4uVnLDZTL7V90Rd8xu9qFuDex/JG2LRbxE9pBVxXcV8ewaW9xZai76JPmnJk2Gbj
AG5wgmCll+lsZufqC4lrJPmoz7EbFmGMmOd1p/q8CsSdutO+68fpGo2Yb2Js52Qr4HKzYQEe3ZR3
beV43/Vt8ZDs1jKjC6D+7/thJsGmd8b6LSu7mFhUjyytj4lOmyx1lBguu+FbIG1FcM0agYaSK3AG
5YeP9/EF76OxhQkZoUE4B67qQs1SFgSrofIwBj+tqUX7KVzxoheMzBsWQm66OqgFLfx1G6qjGTTM
rxoMNlop0wSls/X88UguZT91xkCPBVBI1BUXjjRQQi2lLXQORlGhuoVruCQY6uwa9MscC2lHhb/G
brKa+Fxu0bmKcWLZWEQPOZhVtZlTTk0G/X78WpTqn7qbv0zQok6di6rJEvlt5cYkjQ0mUMeDYsqO
cDa6DerhHopGoESrL7QLdwawK4WdoYk6xHiLNTPGwZQaf5hnM741aFm5a/KD4OjXw7GnTKC8ZF+S
wUGDMF+pjZzFtBSEWD4AhfyFMOJ3auzkDhlgtirokkywDNondHv6Snexo+281mnRkp5Qtdmvnb7l
Fl0aXVz0dQPLsShjNBBurFCjMRtKqrVo4pIRwFkzUpyS1Bl+24jbolRKa1aK2XZQmRf+QxP8+PgY
zLv83b3E7OFBKP+DyDznvodjeBBixH6c0cRnxMVWs8oDDIoQ3+vlW5tGj1NIv4aXxLuPDS83zDyD
p4YXfroEkzNW6MXAigk+NyaLoyHPW9glpO4fWzo76UtT8zyf7BBf04YqFKbp9xUU7qFarvqtONnl
TnfhNq/mMpbd3KTyxhfc9Qzp+RW4GOo8FSf2y7qAEQEJJOxTQQBnlzvpjbFBkGqD0PkKgmTpXJaD
XRxEoakHqW0x1o4vorcP4pUNswyiwFgC3ZsvPzIj/LG4duLW19NSmpk8JukugR8b7dTKlRBvBlZl
ffL9CogdqnMrd8L5dgHqM2NUZIACCN4uhkWbYTiKip44LZeBNxx6MXNbsX1SqmLl4XV+6sDAgOsm
dUBHC77z/Wr5iSmlDRRsDrLttmIcKwvxIX1llX5TL70/d1hBCl4BRg5LyRI/7sVhVuRdSrbcNXfK
M5qMm/Dhm/jLO7a7nM1RhrSL2uEP+Vq+Ar+15jTn6TozTxaA+JCWgzPKHHVUEmSnOgpn9rRNb+vb
8KpG0Xx2nAx8099NX8u79aNw7m30ucJPWZcSu0p/9vu5DfLMUuOKua3HBOzFUy9BHYi8gyIWbhhH
W2+8G/qHj4//hZ2DIDFNI+CgARwsU6mi0kd0/0L6OaSdCVCy21p+eE2r3OBInboSG55vHqggAJio
Or185GgXmydMo6BX0b51vCaza+tOGPZJ+vXjAV3wJxghJwA1DJHfWW9xMHRFqekejXufqoOONzEe
p13OO0ImUxi8rFg73yrvrC2zoH4omqPgQVE+Osp3HQbIx+xOFeziTX+CG/VmdGkFBTd8F7w0awWW
85Hyhpk7YohygRie8W757WAVSszjAVXWTQa36ybHZwe36TMU6uv57gWMnVVb2FteSo0eTCh3dJzK
4tqkY/sGRkzaFmeXXX1DA+9LcCu62aa7jbfe5uOJPts6C9vz7ye3RNKPWpMiPeDExa9OREBV/jxM
6UpgeHYYFkYWBxAS3UYtPLFzAtjCGyGy9bFxQhj0h0Zd8dhr41l4bCVH8DRRGU/rI5LwmCRvsfzy
8ZQtAOzn67UIwxqawnRz3h/RIX5MN3fe4Tsk8SBSmt268zq7WRdzt3gwxAYyzc1sbEq+1OPRGlfO
9craLJOKVG+nXlJJEdAw0tuIdnAF1NPntjM0qJlRYPx48lbWZ3kDDU3QVioATzQyUii2NTsWhg3d
kLuPzZzhiRZnSl/kIYRK12dll/kMa59G06WYZV1RH3bqT92mukUyxc0Pc2P75Ai7gYMV7ZJrH+xN
fwV3wcrXnBXKl1+zcNDxkGtxFf3+GvkXWkvCd+8X5L5gDHyQN+X18FX93oQkRdYsX1pd4gkVkCjC
VWe9D0kStB09US10/+VmjNNdq9fbVPA2gvp/STuvJbmZIws/ESLgzS3QbhyHM/S8QdDCe4+n36+o
XakbjWgsfyl0odBEMLsKWVlZmSfPqTZO3lXpeFkDWYSSMobOGbxND4Qr+zamXvTGQdONDggFtn2z
C7TH8aN+kE9bIewP5vsireCInNecFuEFemhQlhO7i4j6MfSaY3+HiGJGUa/b+T/Ux/rJ+FKdbjvY
2sae21zEGYQZtapFohIC7MCVOxQlM5irY6gnoTC7bWotApybWoSb3AjmxlHE9YD8llG8RURw69Ot
ncpzE4sgA610YKOO0/Ga9Y/ZXnkoW0gTwdQ3O8UrfsIZT5NGDQ+3F3aVl4lBPCYgIEmhMIqDXt49
EvLfoyazsP7Q3uWH9jQcYEU+2fvbZq7eDjg+iC9TFhUkqmeLwhmM0nysrEMvzH/UMsorYeYa1guv
jPsZbgBpa0ZhZTNJw3QhOkc+dgVsR7vRD6SmH70qlopjxfPy2JVW9mLN5RZD6FW7kTN3YWuROiSd
2euqk+KGX6PXz/Vj9G3cIUsNdt/ZF/fxQXRtoumBNluyc7brLyuuyfywGFBgUEEU1C+/YFeG09TZ
JPTzj/axfe98QsTN39Un6QnVGNVFHXpq3c3zLj7Y4rzD3w1aFsYOhefXwqqUjIjWIS3oyffRSfou
kGlk1V7zNn7pNo75H8aIG7aWVTOzCpNaslWmkbxaddM7eZ/sw536JWFpups9me/VL8NhZr4r/VX/
yr4gu7GzduNbMP9btfW1zWZ8zRHVdRHQFyFH8/3UKiI2u4/MH1Cofgy1d7dPynVQo7SM7qFA+rOt
6mJj06pIbaNEuwZVvt2ELkzr+9TLy0cEjXf/lak/beyzvFOXLOgSAxZTVcOLlEfvg87ZmaV8HCJl
ixl4JWHjPMJkCEyN5THKf+mmTY1OgpQBVZLvEaJAWfAhfCd5OqQfzu/26za6b+VYXhpcHMu6k1AP
yUfhNfNhoK8kek3+ERKSI9xfgoCj20m/B0QXfUr2KCI8DZ+2wp5wh0vPpQwrxsIcGmosfxFdm4QS
dNbD8aHIrZf4NHJReXdIA7r5Y0CT8Pb3XLmEL80tLmEJpi1Fi1Ox5P8d69TdRnfFXOewmx6LQ9d4
gEq2VnkdbHnxMkIOaYYAlCy7a4lRVujA8pxQTUSgol/a8C3oPm2s7frkqYxgqTQlIXiDBGThP4NV
yBrtpAHIcvZGUIQXR/0t2j2P1Z2o2Uu7v24TMFCMRZOLi/KoKi/Rd1NvITMRjS0XcvQ6H4CfHdvn
u+jFvtPfOS+ItaouPEzP9uvtla4u1OT0M7ZoggBYBICkGiMnShMeauGHAplmBaLm2xZWQgzj0gzb
kJSCwF5W7H2klaRRK3kn9dauHeeDj2oaQxkezYmtrEZ8lsUJuLC1SJxSX8uR8OCzjdyM6r462jtk
fY7jXvQ+t0/92hG4sLfYvSIopkzVCTPm07DXvekp+xruQE0/jXvBQVF75dNWnUT8k1dLtHVTZnJb
KDcs7oTQMKaqHtB4SSOGWa3+DlLfve68zsVv36DOZqaPQ2VubexKaKHrAueFGH1nQmYRWozOr6ty
UjMPWROzPui/h2PlabFn/lRe+5N2tD+bz92dhvQNAjEbgeY6m6PUdWZ7EWecPsp9aC8yymht9BgZ
aXLIYgt9j0bpXnRj5KkRyQ6I1Sj6O2Yb8e6/NL3Y7LKcG7+TfR5tQ4eyKvDIKPMydSupWwlpFytc
uG3VR/Cc5JipqtQruuyr1sFSIVUbKNPrjyg6IYZqcdVT41pWnK1cYuwf7VmvV7pjVefvBmdACWuO
DkqmP050XDfc5npdQlVao4z/p8m6BHioUlj09iAlyPzqEHF/MGSArPYWfvg6wJiC1Qb+JEECSNd4
cde3iWEEssbTpS7oxv+cxUBh3pD1b9UJr4Ml/FbMRYm5MGgel+AK0nxE+gTUYVYNJpF1+B0BnWzE
y+sDfmHkahKEaJmEoo6BROl9fuhPyZ16SO83p3KuPw52YLFAr1hXaGcufNsy8o63BnbSx+yN09wZ
jzFD1Y4336vToWR5h/qYP1nlhk+sZErYBZkCnkGBImjZR1XMobXViTfg4MHT72r2KXlDU4IcW99J
L4xEPQoCH+k3cH3JG1yEI27fR5s/YHHaIob8Rg25bX6A/1IzAd3tgxM6U9pOdK+Du2lnHoI7Cejz
8Mgrapt1cdWNznZgcWt0vZn55cgOCKhKdGJ+3wfNIT35rrjjnd30sEVbcgXigESEqT7aQAAQ4Fxe
TvbBXTbISWTTECxgpKWRVpbarkf/KqnuOgPdbJRpq7LYmfV8vL3dK27GaVGRUIcWlfxi4WaJ1Sed
GmPZBz/dZOYulnzkoLaar1tmFh81dAAhJaNVeDA0uT2KJ/b8ATfbcN6VLwcBHSOSCJFRx7hC5Eyz
6SuCinbuPuXmfbs9JbgE8/KhRMQUZDqguK54fCIJMfFUmcgo7AGZ9MmTZOVd0Gf7aUYzJtY/J13/
vcyFtmG0cT2sLe7c9GIL0zAu49kZCi/pXzsYU2ppC512HalZHBkgbHRgN2D/vozUli5NVZZXo5dX
T6P8WBgUg0cEpbns/trpwNqInicdnWuhAakoR2eag8Gbil+S/COD+hBNsts21raLppHg1KRjDH7i
cjG5XLQEVYqfXTF9MYKycs1Ef3/bhtjyy2RPEEKoPAc4uRrt6Esb9A5BuEsN1Zas6xFLzspnaNy4
rxtldptaM1xE8b6h+N5sNKdXFyeIzgQ/OzRny1PbTjGXLUmPNB9qgFdt8vc5D0s7s7DwtiRkODWS
ObBRrHhx0e6b5ompvI0G9EpYuLCyCLUlyvK6U2Klray3YVG8ZgGjQ/k4b+zXNTpIUHf8ZznLGa0g
rnWQrBiaahJk1688qNN2yitjQxo9U+m+oP+1fZUIB1g6CExRDnK4godo+U4NIjOBSyqma7hTmK3I
9iEawl7HxGi+lz91D3+NR2KZ5/aE35wVcfpYssOgpIgTR62PzN78VsurT6FvGxsneKW3gCX6zjyI
NTC0y1wrYoI5MeNZVBec5+y1O0pvzDtEa8eH1hW1PwSfuTfRSf10+8itG6YX7CgACKi7Lc51UfdZ
1QcUc2srFYLOZproX810FBx1uYQC/D6y8y7cKUZqpQ+6z0NErY5zbHxLnJ+pcdLMz22s/MrMxJnf
KPxd3Qg8K69OfhvwGG5VsCPUBS8/gu4rbUSx6Q+a+SPytZ+nD9Fe8uo9B7V8Lb/KDwEVydvbIg78
paMJm1SWhGoDpa5F6E6LqgkNvWNge3p27Lt+CmA2+tXZT426kZ9dxzwsAbyhCEL95ar0Uo+MP8kC
a5pa3WM6fezAiEnhcLTDx3dDt/XCW2n9X5pbeLQmKVQ/jJSFwfh5Lxg9vKqRRvMRod3+zpLEZIRW
+TQNQ7l/Gaa8eYSI3XyKq876MKVVuYHsWPm6lkMRSLTwuCav2N/gq+9URxoAFYPi6t7kB6idPMeT
nkCP3Yf3IJM2jtpajDw3uIjERgXr5JCgoG5AnVxZ1W6Sf5YQi912oC0ri0hcoKzdKwPVQrVBS3z0
I5qDSabfzQho7v+JKQsKdVtUKJec0JZepL7eU9NS1FdZupv6o8/J+Ac2qJuDzyZfu3pLa3kRyWOH
jcZAfj0YkGylOoAO6W0z15hCKJP+pO1UzlYGrgelGPzcCsVjJb/TxPjcbj7AoXfMjtQG6YIMuxrc
5OfkeevEXydrYraJHZTJO+jaLU58aY1UIpwekeLRio9Va6dHonTz3LZGdExTRdpIP6/P/aU99TKq
JWrZKqWDgyhCL91Ewjz81DOI6ki7UYt3gT5vnLRrj7w0uAijXTBMmTYprRek050C0EcrRe+j2Yic
K1AA7Pw50ow4XYfrAdkAf5xZWJ96wasO80S4mxkaexP/7jpAcOLRF/6y9+MPdSu6rS1RQzoKjn9y
1KuicqE4s1MgHuUN5jvJ6jwZQrpiTDZWKELk5d1AjfzMyuLLmYFkwsRD+UpGQk5qwntV0k+3z8Hq
QmxD1jVmTDSkAS6dg/tWgsyRPSyb6G0YKm5chK4c9t9vm1nzeXz932YWl0E/G4HdSwC6K804ON19
EklHaHq8XFIPty1tLUj8/TyRqvoOPCt7VsevAY8IjZmYTPlw28jah+HRj9Px/bm5FkcY4q2qiSLG
nrL8hz0+WH9HLy7KoxTezv79xYcP7Xgc1ZKZTl/V3iQJ2n5OvPHhV+5nhk8odoPKo7d1BWA1fX92
AMqiaX6YD8ZBzIOrPxNmeeujtZvf3t6wla9yYWyxIA0uSp2KfuaN5VOnHQ37U2y8u21i5ZtcmFh4
cuBXale2rEd3PjozDWWp2N+2sLWIhRPLYUkYGrAQ1neKNb2ayi9oyjZca8uI+PuZ/xpxH0ltLM68
+hJnjJhQKOxq2b29FG19t0zY66nEwxe3yBrmKZ1SucSDLbRdHHky3ayTjvlsv5nk6p2tT/tU7+/s
NDjmRrpTrPBNEWheoj+FE5irQkZrXPEgX/MQnN6BV7+bIvOt0icAeJydX6a0ZfMHfSCpYvo1n48U
f1+RPfFt5xDB2azAF4tWCArwm/zU6yvjWqCgzJjOsi6WFjASFilfaYCfWt4T0XZl45WfFOC2PG80
IPtj9I/c+z82F5meFRtVlCgiHvilR11hZ2nSMbHSrTMr/p3FhSCKZPRPSeIVc1kmS/I2mgOfUVsB
LiKD0L5nw137UO2axyI7zE/xvZjHQ6jeek+Heov76vqpQsSgmfonLUOdceEzYQU4TFJZpSEl+r2k
K8F9qUjWYZg/DemXtpi0b7e9dPUsiKkBXhLUY5YV7aDptEotWG6tPSbKZ9V8rYwNtjTxm6929MzE
4suFUoje2ISJkGb1LkvUiZieoFLgU0H3R68p4Z+XYjvbS6luH2+vb+VJwo5yCGn88fi/hm2NZRWr
4nvalme/NN8a8s8ZhtBfieExWT+nUKlDEQI5Tby7bfr6lAB/gUSANr8FvfiyyDaGipM4fsL5r9Nk
D4YlvAuLOdmoEq1k2ZdmRF5wFs14kuRIqfO6nY76i/RMmWjfPOU8Ux4QBt9bR981vATehOfhtIXx
uXaeS9PCm89MS62ipn1eZJ4aPtEwc8f0pPe/bu/ilo2F9+j03GQ7xEaRfopa/V5uIAxWa+8fWBE1
GxQdV4gEOs0sM0PGymx/h1DMNeavziav//VBYLvOjCy+FDSa9mjIPNd7B34wCW1xNNrjQfdaNXzT
TI6bhoiuKf1GfW9lBznbgiWBZBoauUVMScxMs6XeSj2j6/udpNrlI8p2qpc6gfbl9jZeB09Bqk+L
FlZUEUIXCQL6ZU1hdWLwKX2oOv0+0p5Ua3Sr/qFN9F3XKXe37a1gpTCItihiDHS7AYFceiDqbfBh
d5xuQRX453nynDw5AEGlYwY4+i8lrUXWKOwBd1FFyfR6RL2a7ErNQwo8XSaPrhWHzcswKtLWuq6T
eeyghkDqKKbIloW8DAkfqhm1WJfAJylu+gyGTzdA1bop0/8qc9Nz7Fb53VZFZSVqXVheOGnfjMGo
zgHj0lH3bigUDnc3b73PVwqVl+tbRI4hL7SmGRlVa/bDPoSyg2GBvvGSY7uXjs07ZHzjFwZhYbzZ
gkJf37DCMtgopkVpUy2rzqVh5SaifpmXz8o7oentUACZggnNy/yERs/G/aOKtPvy9ru0J/b7LEYC
+fLLBLIIvuRAAQQBVNktkp3i7zLj7diiryEYyrLdXHhleQh2xs+x34fJsdiG169+WuBM4OsgLqZ9
fvlTbEkLo6Bl04PwqSi+KZviIWteS/MP7D6pBE3GhYHGzIpatv58VYdo9l7dN0dA5o7lxqFr7UVv
3O7Rz3Rj4MYb9+BalOObMjSO9CBPrYVH2U5DNW7AthzeJTmcH+2O1uPudrxZ28FzI4vLyFAmOcoT
NfVmRfGcznQTSEZum1hpd1PQJCEDKs0L9UpUQJ0dybB5PHh64VOuRYbNgL5SsuYHaDkeIAUK3LY2
T60+vwYlqLfb5le3UVBw0CWGW2D57G7kok+T2pk8q9LemkXzYkXmr9beGqneMrN4rDqxBlvvnI1e
YiJIZHMkWmjRxnB/ezWr9wO96H8vZ3Eh1cw46GYZzV4A1Dz0AoYGgvvgaLwogMxTlUfLcWu4eGVp
kD6IEX9BQMfraHHKxtaYg65IvWnI3ELrdoYCZZS/1WpYW9q5neXMIZxAWuDojNePB0BD0mf5iQJZ
FdzrO+eofSOCDuX91vNkpVXoXBhd3LemZFRUU8vUM1+UQ/52DnlmPkvefJQPyRe6N+2Ds8s2TvbK
xOGl0YWzDLmh5dmIUfEkG8hqv2gP2dMEBObEyIxLOeI0Grvyg3zK74PD30P4hHXk1OjoiCfhIrCk
RcB0mcP3zH6nytsgDfZN+6yXxUHJm/0Wt+sVmyAJxoW1RYTpyrGKnTpPaYpa7vCtmj3dE3jFcCe/
DZ+VT5TOQWPz9ue4HNRHQb2RkUg+baUBazf0xQ9ZuHFbR0xipVnKvTWisJDu5u9+zG3V3rcgUiG3
fKp/tcH9Pwjj52b/zISfXZcyrEq9FbPbMvrIvd67xvDFl7ca+CtxnC8J0z2HlDbdMsoVaWEXhc/i
zNB86lvzNVOkz7dDz2oYAJJCvQrg0tUsW0Jjrg97TMCNjKa0qh+z0L/P/PHltp21pWgsRHDVCWb3
RYQrbUTVSYIhThjCOzmTfzcCgXPbxqoznBsRP+Lsq8CBPULoiSpytdfvtR28ufHOydzyO5ORrkY/
W23d/AncTbYFi15dHpcgJGuQAZBzX1q29NZsDKRFKNPe83YCnFBv3HirFsRtBzc+OK/l+c6jpNSq
UFCVyrHrRHfW5pTvatRETBCIOu8i/rP4Rq2up5OapIBXDxPZbnMMXixms72Rac7swDvT+rJ1ftfc
79zk4ov1HRrhXZBgUssP2vQ6JQzI+lsKUltWxN/P/CKKwmTMTECyPlLMbhV1sVs040mD5WJ32wVX
LZkovggCHcr2Cz+AwcamBMhXKkZZQaK3lR4NyVB2aPZuCbX++eKLlJ0SnCO4m5Bfue5iV6YzBvb/
cqH09VPMMKO6E5D84Kj+KIw9w6+aDB/K/0tcetUfz6wvboCZt0lrRzIsYDz9gnxXm/teA2PKpNpe
PYzBc9NA8r01entF2CUunvNFLzbYKEJU7bM/Zod99GD/dh6GD8W8j38WFqgCN9lLezGiOhn70TyE
1JVLWrc2aNdtIuONLVhOeSPVLvV2yqGvoTQI4ECtoTh/Fudl3EPGlrjp07hRXt4yuUhsjLh11L7j
iHbp6PYKU3pKd7jtwuthAMV3rgPw11e9/bSmTChJRFHnnfVZMPnRfDrpz7YbvYWZeOfcbZVHVg/N
mcHFW546cooWmoJ0Y5C5UT66fqMedHtjXdc8LcJ1aNLRDxDsSEtsvqlPaQD3dOKZX6G8BgsNfU+8
Q+uz+VA8Bce2FI3+N0wgiPEj/7WWNguRa1+PNxMNapMRDyp4l3Fo7gKtn9UGYpbCQSXtRWm6/e2P
t2pBAJAdujm8cBdZoByqQynXauINufOuSLS3fWr8lyYWB79LpkEyIwUGjUh3h/GNtYVSWKmFo7NJ
qQy9OthlrspzRVXKXQm745+crn6fIOmdPrcnIeWRvNX29nfKD7vb+7YQOf9TMbuwKTb27IqgY9Ok
tYJNmCP3EwIecBq+D04h3vE13rUP7V227xFxFPJv+b48wsDfuON+/liUbp65SgD0cGsmd9Vjhcii
yqdcYZrUojYpWzPBXw5CWKQ6dq9MH7/5M/zvta42QTdcHMqjmrnBjgtgoyi05kyCkA39KADt9Hou
92RmAtICJ5V4We8co3S6Nyrz9+19Xzv6VHyZXUNX6BrhG88jOnt9RDyz8lNezofOTh6n2tl6m4mT
tbwrz+0sQgx8c1WQthN6dsfgJDVoCbx1oE8QeU3PB/4HGweFqmjQoSFoL7MA3WFMxm+IoE2Xutn4
xhnvbm+buOWuliNGUDXmtbEjtvXMW4O5CMKpaf+1HO3UnoyjfkgOWwMsqw74ZwWUekyH1+WlnQpW
paZPa3ESh71xyHfjgxCEaJ5eIVcEAVvAPOF8SfencpNkY7VwcGbbETD+szUiXRaCVcK2IDKQFM8g
bf9Q7mev5kIvyt3wfavcu+aMFtmFKgSrGC9ahGfNZobDrHU+G8iXUudhq9Zu0v+8/e3WTtW5lUWZ
oAibVppkrBQZiVkleyFo/dsm1vaOpxbIRoWbTmeE8XLvIllvWtmEOa7e0eWITkJ+tmJmMnkv6hDb
DLXiWln4oyFTsIWxAP7Bq/6GqlQoshUp9nKZocHQ1dtDnyi8W79lm8zMV5+JbjfzLoQLZLSEuN3l
4sqqGJJcwpiaodNh/ZJ0+mGbg3XXe4gZUSEWfW56zssXazSB9iqYhPSU6cHP+/tpMjwjJgbXxaMW
/Ap0yLICJjShvq3617k7NWhJ3P6OV67CT4AtHKo8KnVgExefcTQlLQcWjUPmyDMgsziH0YarrGwm
ZXYq0SBQeZwvn5VVE+RNJpPDlo52X5ixm1rybkSH5PZKRHy9cBAexudmFkmDXRudVKk8/yM/D22X
8ZugO1jIVfr3VdFEthdmRiZvhOGrKIlRnuQkWxQ2lKs6/1CrZmRnYfKHOTW7F1Qo4Wn7TbK2hfCS
cFMyNH8Nhkic1u9KO6TyFo67xJHu4srytKnb3d7CNTOU9xTEKU3KNcseIky6FpckcSOq6l0rWW7K
5RIY5f7vzVBEpFtJa9S+khs3BsVOoKRDstRID4PDXGQZnaCC2cjGr2s1go+eegbdLaEZtgTn1BmP
VxSfY2SOnGf1d/3e+hdl4X2hef6z4amn9Ff3sFUlXdtEquz8V9zO9EkvYweUXLaG9mbsgWv+ADT1
XRFFx6zON3rZKweXxXFiqdWIRvPi4NLbyh2/xN0rg/HfWsoOfjc3G2dq1Qi1BhIzgQxdtrEcf/AL
38IhQmY2FLlwWyq9t51h7diC7gEWovKguOIeLgagmnNGdAC2eVImkl7TvOu7jD6Ps7GaLVOLCBFX
th21IepLiVYQGYqXvqcHJ09vc3X4J6ZA2SDxTIS/kkVMpcRXHJ/bcZ6DH5qZf+bAwjMVtO/ItDYy
tVWHO7OlXjocYIdCTQIGwiuz2ytS/GZMtfd1rm2YWd09vo8hBn5pyi0czpZbxa8Kdq+MEQdrA/Ul
RJrDnOpvcyVtzRmsOB5gUTHXTCUXsNLCmOpEQwNenwJBUp6mGTUWWd34RCvbpkHKI6Y04SG7kq0I
/Tg1Ui0g2Nmfi/BXO32b4g281/UzE4IHhgsUpnwQ+b6qrs8Ro2uEJpy7QwNLO/Qo1EXJ0ZJ5Wpk/
5r0ykinJKGdsrG0t9AmRRDFvyLgPNZZLn3BGZQpJOtAlZaJsfpzvyneG4oUHuiWu4il7/4HCDjTK
f/0sMUmYIO1i4EfRqCCLLO4sowa/ljH4InrPurkzusad8vzv/fDCxOIUN0lSW5nqp57m1O/VxD/l
sfrVqMs3HZj127HpGrKwWM5iGw2r1OEABKekH2PofdE1geBz2FevziE/1P3B8vTn8I392SY93Pd0
g8xP0i7Z+JgrZ+F8wcuhRORVx1FyQM85cujVw+R2zun2OleOwoWFxasETEYnFxWN9s7s49mdqipu
PSlrHN4meaVYGwu6SuUvd3WpNRGY0zQ2ToxAmD4+61azR/zprtIb1KrjO3Xe4uG7rjZijyMo+BHg
kroS6Q2GROv9mq6p9Wze6162jw/hDkbtR0FvFEH89ddoQAxyrHUASzwerlIAuSmkYKgN2Mqd0rXN
t5M9uXGwBVBYCch0YinDQR+D9NvyjHe8wBqpAoEllU3llrnzESnsl65i0qFIYQP4ex+h70thnHCJ
HPbiZJuFZPbBzJqsonDVqXTTUWO458c/scJHMmiyCezHZfww46r1x4qAKQehJ0/vAwZ7QqaIbltZ
O1Hwp/zbitjZsyg16Fpi+TEhxMz6b0NEM6jV6y0dobVDxcuOIUvGhkhCF1dYXDVW2U+8jWP7zkfz
r5+eoq2H/tpJOrchFnq2EN1PA6MrWUipfuzleN/2464aP1mJeVDijZfiqrudrWfxaUYggG0rwJNS
d1TjbK92hSunk8cN5N3+PFuWFp8nLCx8WKfCrAHvb4LGTQHvF13p1uP725ZWHeFsTQunLh2ptrSM
b4RDe234vqnf3Taw9YEWl9XYt81Q58LTird91bsZvIpT8oO04KGOtohttjxucVv5QWK0wCXpdGb9
gR6Ase8dyADNAm7g28ta2zfNgIGI6iwQ/WXoqfxelacJX4gF0SDPjiyadrdNrDkBBYN/9boZrFh8
miAvKMI0BhnMpD+2Vo+s5bs01WCm3UqW1r7RuaXFN0LsIYurAUsj2tVVm7hjWOxyaCfS8S4Clf/f
rWvxkfLKLlKNmXNu8k9j85KW4O3VFyv7B1UX6Ef+vX/LrEGdTbsuJVZl6XtNjzypeMsl/98tZkl3
VxdpMMylgDlK/TGIxn2daY9wd8/pFvphzbfPl6NeRjrNqDW57rCUCm4y860vta4qb7yp142Iop9I
YK9IAwZHmwIFwgDPzGdk63U3TE/FVpNwy8giuk2ybzM2yEp8W/byFLl05W2y9fJYPaAgQP9vJYvT
0/XRaOQjK5mUl8B5MAdlIwKsrwKtWaDm4vmkXX4Ps81pC+s9bqyGnm0/9CYgpWrje6yuwhKNIbqN
IM8Weak0o8DmJyIGSJGnVD/7YNpYxpaFhVuZhhQxMMI+WdrvqX2Kwo0VXCP2SAUZ5vn3Ehb7JIV9
khkFONnBC970j9VH8z7+Yn9UTv4Xhy5+JHhEzd6V3+sP2xz0qzH0zLhY/Vl64JipkocisjnUzHv/
pe2Kk2oDMk+2BjxX3eHMkvj7uaWAWpuUs48gPgHj9+XvqsgCr4vUjafK+gczUPqi1Q4f3SJ8OmVo
zbMAVms5YHVV83S/vLsdof/47qKSzDf7t40lnnTQQkprsSK+GRq7x+hU3Pt3GsBOzeue/x/8k8IH
btlbuDn9el4MRidAUf5R9GD9nfYawXAvxmOr71u4/+th3D8++Z/1LZxezvoitsaGWPrYfYRdn/Go
6VC81/alt60dvHq7nm3m4gAEZW0PQcoHywdUt+P8lzHbttv56UFp8x9B3Xy9/fVWPVE89CBgpam8
7FtWPeoBdo09I6NKlRa7WaR2XendNiP87OqbIXkq6HooIC2BbFCblIoqrldVNxLX16TPkRV/cfLg
h582j0GW+wdHgSpIqT7dNrzunfBJM59FSfsKOzMSy8HC0zL3J9XzG3lnFeljamruGAWPaVcfhn5w
ecUhZBu5hv5RQq+5c7Z4g9c+K7ckKSDkvdcc8HnnGFlEJ92LJ7AJaibbeyUad3NvfZoH+bFJsw1i
ibWDz/A7lw1ICnhEFwc/Spp+yEVlSfLHR7n1HzJa+be3ds11KNqLLhh8Y1cDMVbot5ZZcg5V/UVr
f9fxU5l8v21itTCHGiPhRRPMRMsrrTDiwTBCbDT79L2OfHZ7SBU3eZH2Qvou08VYSJ/uq3fbJ3H1
LkL6jtoEfkMndRGkVSkauqJnC8NHFvgDqikvO+UHdJbVmKEUARj6rR/MU/oyfNIQe9nfXrvIo5dH
5tz8IvHpM5SUirHnsSoldx1jMY003FnVm9isdqb2IZD/ekaFOHducJEEqU0MPkrcFfMQ7yoAhPZW
LXLVKc92dPF0qOArtauQKNDK9Vs/Qq+t1Deccu0OP1/Ewu91rbSaThEfLZUzl7iy99MfkHZPbqJW
u9tfaPUAMMkOUIbuH2X3y1s8Q1deyQtu8cAJC082s4jbbtDI8OCdbuy/t8YdRLeRBpYYS15+ntwY
tLqhLMdUyksUjB+SeniWlXxjA1cWBVBBoc9ImKKlv/D6PO4Jljp9i8mpDzwr3ab9UmfS8fbWrXiC
IWgXYbcg7b4Cn6vhWDhpQjEuKqpXa0pfJ151t02sLES0E+gn0Ve8lvjurbEMkoSeCOjJ+8mADN+O
77XY39ivtXIpdmC70WjJXVMG9UGjM4ILEy9ClYYrFD4qey99G+/VA3Rttgv2IjhsATSvcUB/5nLJ
9IVMoKIuOz5JncypqgQiCarvsn6nASPxXYqm3VFQU1fvh91wiB67HRNtJv//LstdmLL/fovxSFxS
IbW8ojxoMgWm45rMr26NXTB87xx933V/raUklnpmZZF/aWFaDJEEwnbWPiYymnbT97m19reXshJt
L4wsznLqFEpojRgx8vIkh/QwsqmTXJXUH9VFWGOlO5nG9G2jq6klmF4NigH0TSgWX0aQPibtt7U/
1xtAhVO2r37R7vKcY3VIA2+r2/RnOmV5pUDwL2AfwIivzja8CUUc2bRGBq/66Jy6vXbITs2H4Cu4
UUYGj/PHDvLfYsce32ef4vstFYPVBtH5DxDR++zdU80xIJ6Q0TOTNg06I0VfDcc6NYV2hDT5n2WD
UGDLdfESyJ0Gv5gxtLVbmEquAeXuzG+Gr1FKB6f1Wc7COttVRVAOR33GPV0ALX1xqjoF2s66cIK7
xqZwdJgzqdwzDEJv4fbXWwsw534pYtzZYuKkD8ZmFBTcSRYJxcUx3oWN7n/WrFnfqCaL4L74cowT
MMKAcrOtXdF7OLWkp3mOrTnsPtflfJR8Xj+V+W42ixNay+//fmk0LcRcEMPkpF+XS1PipIsnAVr2
u8gLtANc81ST7Y0NXLkEKIaCl0QiU+V5unjIda2RS7JPam5VL132w6JD8vfLODewiBztHOvhbEDV
NPKgL9PXcvraWVulNkX8zOW3gbcAXnEhXH41t8nI/ZjZDaFYbhOctWieC0inKqv4lNT6HrhI5xU2
9EpmG721Kv0H0vFbrriW9cB3BgSJf06gDC+/V6h0czspGlmPU/9ULCl1eYqNLpfjnd1XW2F/y9ri
FGdo9owtlLLepNWDGwzguVSl/yJH4WelaP5BQkK2g7aoYKC/HqPMMliuO52MjglHt2JODOIZGBs3
3sErvigcEcV5MUF9xc9Q5HOdNyG+mDvWtz6d3hYKF/dtd7yeD/qXM/6fkSXLfVuaPaA8jhWy62ge
PLQ7wWHgfIe/1mAo7mS80PPQPhbv0qetHuv1fOjC9uKwaYMdt6gSCHoi+zjv8p0Geld3o69BwVxZ
/LM8RMPJ8XQg9MUuk3YmkOwfQ34nvU3ebU0Dr0TO883+cy2eRc6ypl41S8B9ksbfmfCJD6HuTvNW
0XXt7c8QC5QC1EMtvusijAEEZRwo4i6v2eh5J4RGeTg+iEHnfB+92xrgXvGhC3OL500Yx1FoCviD
EnXuyLRRH7zb8KCVo4fEISypQkxAvqrnWV1ngZ/kESCYMePHfqci25qjgxYdzXfWcXisAJ1vXdtr
KS53DzbhjYaG8Ar12lJXaYqYZNMB0AHGt/EqBNB+mB3aUtZvoRewlausuAgTCHSDNY495eCFu1Zt
q9a+RYwBwgmk+JuddLBhftjYToFYX4RurHCniseO6Dxfxs2pkKskESOcUTZ/D9XsNM7lzxjqhCCU
jlpXHsJef8gk8+c0KofbtlcXqGlALmF2hKpyscChmgcJEUUqG0PzpvTjQ9YN74Mq3N02s5bzoRoJ
mbTAwl5L5yjj3FbK8GcGfrK9tnDryrV2zX7cFa/WKbsPXsoH83H47IQw/sJtIHSetoLP2sHgqafK
QqAQcoPFNiN5bsSpPydeawwnttM1K/Pl9jrXUmmm4LgABfYSlMfirJeOH/jaRACX79vHfw2SWW+G
g3NfPQe7LTmNtY93bmxx0oFtqVoaEsCkBuWKegC79arJn28vae2sU1cj51NRcb0SWFRHo8mNhmb4
OH4aovskTt2+fhMX326bWXn5wNivk+vxMOB/LBxRG8KwyUoeceVgTIc4kxgkc8JZ+haQkj83ql59
iMsorNGk9/3w71+QjMQJRC4I4GvURzDDNJ13GI8gJBlSfTfOljtlGzt5nT0rELzApSj4PHQKD5fH
vK+KqoLQA1whpDKB8wm8H7TFtldJoNS6LRTjtbcLyKdgsgJMyCTVYkP7JJ1YFWMK8gs6lZGbflE+
OW/ml/53/bF8HY/TKft0+xOuXHTUABjyAJamwZC+nAoK5LFJzP/h7DqWJMeR7BfRjFpcqUKmrhSV
F1pJkqACKAACX7+PvWY7mYyw5PZceg7Z0wiAgMPh/gTDBO2driU9YJNF7MbGUXNSaLjF262yqyNa
UEJYHiSoaq+PGyLn7NRjh3wJPirQ9wVx8856JC9GBNHD523FuGuLaplApsOMy19C2edPCDYJ0j9o
T0d6s5e5CWuDLaLmlXovatgAbS/miXiNXyho16ooxpYvWgXBk5SJAnArgrvW4oO3+PQ4NypqqwNQ
fk6kh9tR8jKofB5/lVazFg2ayi3xxgtUPHZvA/jaBRQHN/bK1ZX8MM1VoJQ6kaY2Y5ilXWecAeQa
dt1u6a7CovH7dAdFhn9/mWNmC+QONywKpevniac1cx/4YM3MNchVNowpbJxDb+u5dxkwMcxCQkKu
h2+45gfJ1pc2OH6oxAUyLGE1NDd7Km+lu3HCr30oNFXAeILi33LhfN6Loylaw0VtESAR3Je5E7vV
2ZnsjQ917TuBFA1CIZosiP6r79Rwi2u0wCiei2TLgKsnYsnXe8G8tmI2XDQWPilwimviltaTwCxG
jDHGPObf9J1CeyOpjtC0JXd8n+/mY3nfHNA23htJv0NFRoZ66BzNuHra2iRXfwuqUigl6v5yKXxe
1aJwWlVNSBKYmtCQe7OpE6mFZcXmjWlf/X4Ljh1l24W1tvz9w/NDFp1PjLxZOBRBaOZ/RvSRgAvc
uNquhsgFiQXbHzCRAPD+PMxgFU4vJwyzOF5pfWzF/2gsSWgRLD7FZYs87OvveW1iS596KdlAQWod
JKFrIXprxIjWUJ06a1frZJepLTjotQ8FnuuCokUqdwGkRa19IoaH0zw0fzjEXKzhT2f3If/X1kwu
6hP/GWf9Wpat1WS8wDjTWMZjC5uRb18v17UThqcFzD0g0ITZrHYchd1v0GoMAbcWMVYUac/Wpr7y
5IeLIcwjIWuJwt0F8GeAkmtVlLhU6BuulP5gxZBkSu1DCf3C+/YVfP242Ov72Y7Nx69nd3X/LYbV
EIPEjriAAwUN9a0+QFLAkubFwbP/WMNYLz+0xk7buft2V+w2Rlwu4c/PKUwWFTDcLugGXLxOKyvL
7RZqyxELbvuc5WEgShAA5nxHcppYBk1rIeHbPVUPek0i0W29VK9tzcWkEJ0YqAleSPLgWm/Q585I
5HEWkdlMulKepf5UbPKwrlT9MFckPki2FsTSGjghGp6RfFoItghZfcuiwb+fyp1BIcpDZ3iCn0b6
XJt/4B2+Eb6uJirgfv8jd4ULby1CBX5lV3gtjjk5+zSap8j+yw/w604hikCj/gRxvHujD7Vd+Ysc
p/0Ws+nywYCZfxje/BzX/FkTPi3wlSFLm3q0C/O2Di0oHjDdjQZbhiLYwpxe/a4fhlyFUtgsdMjr
lxnbcECQ3wUL0g4yppaxFdyuhdCPk1tixoe7wcNjTPnoL0SVeWjgY9WSG5f/+vqcXErmILJ9HGR1
AWWW1QBsiEFE5O40CSkJVBricT+8oeL+vdrlZy/hpx6KpsYNbDKeJ0AOID+9//pnbE11WfQPU1UU
uW5D8Ctq0AjZ4CMjKyH1VCVfD3MFw7HMdoFQoEZ+qYo0kRIvSZCuliSjDBclKwNCYM2zl7R7BdX3
6s2GWsHWXXj1gKJIhtbaIqF/AfzBbqnwLkIsGJLgl53M+xHyl2F36OIy5d+/nuO1pfw41mopTaXk
LA28hrIB8okOjyCcEUFSYCOluLpxPo6zurF0SjO3YPhkYzr1YcMi8ReCtF463WhRvisP9l127hOV
uCcrItBluB0j+v+o51wpthjwaUScBw0f9hRrrfseLW9jqHGrjW/UitCAxvLyPDTn1NuZsb4HuvXr
Bb5CDcSIEOSEoSfCu72uUgClk1lDh8vM8tDm1vynTnVJAfOAiT5yz4yGUUKXOtgXPY9Zw3Hz1LD1
JnGvSBT0m52ra6kDNLFxp0PZEdC51QnWxsGbOV+ev5V8yzT6rZgcBEITLfbMUzdOcNeK7qzBF08n
cyKch9F85hZKG9yBMo2V6rkTQVw7pHKKDPwv/DEAbv7b03yvtKcBuEnt3Om/syJISF+mtn6mZZMI
HWrVPd8D2NCGtnlWOtxFax4WUxFxCDyzQT/55mPDizQorbAxp2NQGhutyK2pr/a6nve6K0igRw7r
k0A/9MSNv/7YV0ZAqRApCzrjqI+u87LaYvoIy1HACuCTyTWI/ff6xhDX8jLkRWgrLVRq4MpWJ0n0
nUGnHLmfjQ8CTY7gULQp2s7HMRxi/tLgH90OHDszLpIg1tKvZ7is0SpRAp0fVCQHCRoor6vt0wrX
Vvq8sNGJfnb4scYLJOu7kBbZRrJwfSRQ0g3gbCAgtro584bNtakhRRkYmvwgmxZh5fpvGVCH4eRu
NkOvfTpE+/8bbvn7hzuF+7D5ldMiiSDFeTbEk9S3JHCuhQITmB4P2pVQ4rwwZqh9pSmLAqFk3VVu
aD+IRCZDBA1b9HkfrT4kj833ZvN5enVY4CYW+BpyS1QaPk+tVmadsxbD8rf+TH6bkCjTIje2du0P
eHnu3VNzt9VQutJ4wWMOY/m4OWFBuN6l3BQD6+rif5+QSwNLLh2sMqq+gQ1VxnlcnLeygmsb5uOQ
S/b34QtOLTRALB80G+bLWKsf2qDeqeJJlVuW31fuTKjh42HkoviAXHZV0ZvyoXfLbIFVN9WTgIzK
NLnR6JKHr4/atWFsJMnwFvS9pbn7eT5W5xYFXw5630EpjIHD7UCZ3nc3ztm1jf9xmGVZPywbEfqQ
Fy5k5+1CHDvbOjpd+vVEriU0iwkD3BiXwAVttNUQJYM7z3IFkgM/T7tm92tJ9ElI/5vMcLncUWyF
ZNGlAQmUJLnmQgQ08lTz0nrNqTOMX8StN9geVz8NUAvQgrGAn1jHJpKV5SAaBsFyNhyCeXjLoTLo
0/nfE/0WIPR/xlkFpVba2chaLJxWa3uDt6n0fuNJt7EDrs7GW/RmA4Q/hPbPn8cZBtuvMzyLDGZ8
AwT+qSD1EKJY/+3rfbB85vXdAVWJAK9PHUIg6+qjBbGZFh4gyxsXeY7HRhZOtQdx64q+Fl53w1oY
Z2jt/Ix4sjH0tdjggaMNU/MFVb6Gq3W4OQw1Yor9aD9Oc/MEslGSdciADLGhJXBtNT34VCHBQoMU
Sd/n1TTsbhwDH9m7bLJQz//2SKxN+fL1Ui6X/MVS/meQNXOlRM2xcRes61QI9djQmhzb3irfYXDS
oYahu+GowKj+etArM7MASAAuH4IdC0X888xqofHRawECoY71NjD3dp7Eu/KH/+LNbIH2i8qWg/zm
IkdvDaFpotVIVOmZkZZa8eTXjcJD0u5C2xNbeo2XVQFU0YCEBhAWfbaLHq/gDpW1idjaUefELbBx
cn1PyRBaaqcGHqot04jLzYgBYUUOjACeAxcdoc5U9mRAlDKqaDC/iDG3Q3OqsxQOxNDw6IqtysDW
eKuyRwsm4sQgxR1VSodDxGPd9hGEX8Niy5jp8irBxHA48ckWf5r11q9NbsmqHTLwNk9U/oYx7dcb
8MrrbRkAmktgIkMuZp1VNDIIKtL1GbqFVipvkFJE46K4gofjuBv2evBfLR0kHhCxlv7Mesv7ee9k
Wo1PBdNMoHw46kcqGibeRY07BwfPo0W+Udy4+rUWq9NlV2LcVXaBClngU2ZBKNcq3L+z7ow3zImM
WcbQLwimjTN95ZMBw4DzjPInag3r/msPK2EIZ+IpnhsynbUpVsa/n8/HEdbai4HDWyvPpyYa+/qo
9F/N0CaOlUUz3/QRWQLQ56iINjJcz6DHhaOF+Ps5QE3tYFAVADVpP4AJ76VsFyQOpDkXgl122hZV
vZLlAuYDDgCiIa7Di8c0mKwExiGYmxP6D92Pao+GZIQXCwA/ESRV4nITkHIZgzEz6Kp7YAagj7fu
FNatE2Q2E03E5neze/IzG7zvDQbWlboXBkF9BM1IRKkLCUbbmknGe0yLnNsDQFM0dU7dHy2ZUvNN
nN2Uvy8mDMFGUnWFGfB52FWc6kyzcaloAgBh8n0dk6fxiaSoTCGzCoOkOef3VsTS4tjBIumn932r
BH95D3wefnW9MSnYDGekJpqy+WBDBkgrfmvVs+11R06Gg9Ns+plcJkSfR1wO54fUG19SUZtinYO9
eeTn+r49Zzu0Gu74T+dRP1QH/oPd02N3px22HmiXCcTnoVc5XxNMIxQpOWgsgI1xKwo0O1INTdu2
hcvHj424vcSs1cHEhgrQUMSmBcJpVbMwnbnuKoHRXGDihqaNAgsiouCrT/bToENxDgg9D87c3MjS
xv2zMfpljFvm+p/Rlw//YZlJhSd52eHDek/9Oftb7cVNtytv+FEDeBuuIv0NCvIbYy579asZr0JR
Z7T+aMCROzLUvZE9BN7dQObQb8tE1/+0g4pUtvfEY007EOu35B2vNNA+zXitCSGZ35LJxHo3f+2/
CEVPzbO6naOJQ4+cP2vxf8E0xoCQa0X49QBVWpeFSOmSyXZg4unfiGQJvPnO2on4/wfKu1JM/jza
coV++KDwaqN+LRfL0LvpZU4hJbjLU4LXZXGvv8B0+B9UKYwZ7Lg8oJ0kzvJQP0wb99oVCIKNag7a
rwBTLBjB1RGS0PpxIScDRKtth0qCzlTDwNacb/LZObHRSjUfoVPMN/1SbhzLh7wcjqh2fQuCX3ob
7P38Nx0IShRDGU6iSD3GvmU2VFMDqFZWIp6aLkapUQt5QTfeKJc5xgJIBxoJTQbclWtGHkD9kypL
fUHOVeKRmYW9RwXWPHWMuPgt7pYUxrUbBSwzAGigxOehwb86Di3Ebx2Xo5hXl6H128mTAnDxFEDt
RIs0+6Q9A6B0C2zGnbNhcnB1ZJTe8SqG/i2eFKuorpVm7wclRs7eu5ccLNgGb8wEqnxhf6unYyLj
+lg+bfVwroRXYAI9PDlRuTQurNkGF6Wo0dCRVinyXQFqUJZmRI0h4W5wgLL+xiyvXF0mfC6xuuiY
X9Yj+sHNC3ue8aIonYehOaI5luSzRPm+iQf0OXknd18HuCsx1VzAzQirwHle0CChGYsnVUeXxBg1
BfQcK9NIAaZwWfr1QNdi2aeRVpdkVgUTjDGwlCLCpuExTviJAIdQw3s1rFWo77c+3pUc69OI64Mt
XA/kG9JGp4lYL/Ageom/ntMVSsMCwYJhGnJVMGPXPaHG7YUraQtFt/2c+jsThXoA/b0YqhBpnpjf
jZ1zbIcQntgRgKXHGYKD/x26GT8DdzJCwQL/X+fLADYHWTlDFauSytuL0VRpPhpi44lxJctZgM1o
ioC9hz7YajnNwqpGwSXKz65RRMqG5I5rVe3ekeNuboaDL6rQkd2tTfqtDOvKl4RoHqYHipMNFMv6
8DfaUNotdqlT+6GZwYdhfqz54euveeVVCv0/1LMWDVOA4tcTzClEsoKAZrgI8DHthOFZ2v2CyiJP
ENI2SQ2XRw9AWbyAUVYH7Bldps+3X15xGjRwEoTb3qDextzvi7Ah6NZt7NLLxQPeGOEE3hkQ2biQ
Zs0aIoRqQP8yBgp2TyU8KNh0vv1nnPNxozV3eSEtY7moHaAFg2mtHr16VnpTjfw/gq5E8FJCQxf0
Aq/N4eBUZ81N17tbVZ+tEVePDa7TQPAecu+6hnvQYlm9l2N1i66N9s74JNRGRnh1NReSGx7ZeNmv
AYtuJXLg2/CszzMNsh015PNn9R1V1y1G3bXtgU3v4y0PWd2L3RjU8+BNroGJDYbOI8X0/E3L/Pzx
611/ecPhi30YZlnfDzkYKq1lLWwkuIJDoQsC/eApot2cGIO1c70cjr0uIxtpy9bUVjufOaR3SrwQ
I+H2+g3oGHNaWf9FJxAzQ6qCSqC+gOFXexGFx7L3W4l9D2Xz+6nVtMcyc/Do/HoBr25AlJRQCbR9
FAEvJmNzWykHxxhvgAE8k3DmpUoBMh6Ssnb4xv7bGm71CNJGLtHhxDVatzS0m2CfaVYFzqevx8Lk
WyYpV3cHQq5p4zWAxs8q8NazzkU+YA275mjmkKep6K5RugqHVgBmZvkbL8yrOwM6hS7YEnDMWwPL
uGnltU2w6Qcnc7vYD/zuN0r0gb6R9F8dB8r8UKXyYZy+jr1NlotOjphXVVd8jBtUI3GiZ8mSf705
FpocEisfHJMLCDW1JRejQox3R5W0Upth/dIGJ5kJcVB5UWwMdyU4IVH1oTmBDX9Z2W9nvJ97HdPi
k6tFkOcoji2RVcpatoUr3RpqWeEPcaMf554by0tR9bJIrAYXs11reZijkZF+vYjXhkK64YNYDCTz
Bai4mxyhukVP2XXlPiDjTSXYSRSgkX09zpVN4aMch+iG9PsSjWtIsPc9D2Gpa0fqxZxr2OhW7bGN
LP/afBYWI9g5YEpfoEtgkdqQbhRQb86FtzM0bwqLEZLpczb9/XpGV15Njh9gMqAvo5N6cYn0xEDn
UYOEDwAmd3kNwYVyz3ao4YZATMIeAJ2Y5t4M6W6rCHcZOHyMai8oCdgQXCQdLjapK3ykpE5OgMxq
dTMPM9MqbkDDC26GPjNOtpGp5Ov5XgbHhQ2B9APpzpLDrWIxlSVtGr4wyXornxI5FxTocGPUf7re
gNxHVi4C9ddjXu6az2OuArJe9w0vLVDWqn4YI4fW77Sj/47vgQkBZLKgBwBSgMryP2+rD4fNMkqt
t3ro9kpL3VZQxIJrJZkBfPL/paXoMhK0j5GPLkx+218TZSBR1AhY1ZlRbQdxIVgy2/1GWXr1yMUQ
eDAFy/bHGcOzc3WnzNJVfd/MMhrM7gRM0OuUN4ndzD86s33JFF66vbMlKb7aGP+MCTV/8JdQc8ct
vapbmDV0T/OWyqgyxG09zCqkOloLYIvCmNF2u41Isjrh/wwHWSZkBQs4+8IwZeR2afnMniPCWeh3
WMUC+DiQC7/eeus3NVwK4AOHc63bwCIB379KcXSAMXyVCYZ9kcWyhmOF6nQZtfmANmtj/ujqdkqQ
rnq3/qSfg5w82AXdC6DeYj+bNr7r6iBc/Bjz840gbUe2RtH1ERmmPa35L69q/uU5+Ge++I6L6pCF
sszqfIOK6vOZ6T2SVXkywY4mU/nN4JvtwmtTQcwEstLEIBeda54NXWcGqo9Ytbd9GfXllhDvGkL/
z2p9HGK1WhVaBoPmw+umn/XvQjQHpxj+2A6NJqN5kRx+1fCWIsp4taXqk7rN7z2DADeSp4EzQ1yD
nVXD7khblw8maX/oZbuxubbWYHVMlV9IUHaxBrBseCwdsrfq+fHr/bs+Jg7ucmRgQFpC2X3hpnze
MV1WOHgFB3Afa82Q9c+V64bOvJUxr7t7WOrPw6yW2qCV8qGuDKvnHc58fgKdEs0954ad/dBKYCq0
bUF+uXjLkAtNFCEOe3W1UYu2syTXMLPc2NkgcsZwinyFlMCbP8ENYmeCw7ZN31zf9v87UdRoALRE
d/2CTCddd3YkVN8j+z24m+P5G3sg8bz3z8Bd/qju82h+Lu+2HClXN/3FoEvo/XA3SUc6o7d8xDEI
XgyzjApvus2YmcH0LT/WZp9+vWkMQCzxn/zQlLk4O8vqfxhyMJnuiLHyoprPHXDIRKfKiYTRlG4D
ZUKrBlE9N3ootMaUiAAY6A60IO1WZGbu7/w5d0a4xAkbLF44yljvfet6P2xfG/9o80BI6pXjrMF1
luftrgpMj0ayzb1TPWQjDOxhcpyl0xyINtTgNa9HNarw4zNv52Ju4Q2I5H4OWUX5wvEepT/LkDeS
lQD+0aEC/7sulA1OHEXftmlCwspBLwAXB6LrvpzbunrNq74cT7k5jEvnwRHzOIe1MwgdaKsKl/4Q
Et46OgtHF39aHL+akSCJBKmwqkLmKV7UoU9aprGQ26YMeOj61EKRNajLgJ2Ymut5L/lYdSjZNcIe
RAgtgaBEfdvWJx6kDctn948qmT+SCKaLMBgJVSM8OCjTXtapNbqjsy97o5UYgg0lvRH2PPrHoPG7
4sjN1tIPipiZjEyTWsEvzZnGDiSPoiP9seAQLdx7VNQVkiWrYmFQ+NkYS9IJHmdSZhzQect+GLsu
OHTCdXeOP8mXYOJVTOuO1omYTMi4FkYvq3is7JEnxDRVE2bFnN9YVS32qgrkkXpjf8zYoDVox5j0
tmNecNJzMYnILCbyKsWof8t77kRunvm7YNBwtxAOhx8xG/nPqinKlI6FedZavSVhLmt8OO727Xtb
mwKgf+EGsIYk5Xe7k74Z2szys3NrjupGEKq/WV5b3nqiRx2lZU175GI2x7Qt/RlqmigtvxvM8SO9
VuJRszNxw60qi9E6d1JD4l/MWGGZ4TQsvVVNc3K565TKiljvVVOFmu/4PwyDz3nkicI5MMfmPw23
M2JiEOMFlND5duLUfpFmLRYpSl9C4sCxq9e+Ww5MJ3tDj/Hk9tHMZY7RQsg06L/XrONeXLpT+zz0
JSzerYZ2EBHoR36b95MZM2PQUtjBsaPWWOYDzAhNaPAbGUefCwW3W+Vb0BTSh+mJsF7ey8ZjfThJ
Vh07blgxb3zjLKknIV9KZHCwQOE0cUIN4EmAvr1XhWPe4GZEn7cTeYrj5rjAcpU8BDsDFA9zyuNy
7Ph+kg57zzwNZB7pUD8JjKFPmrad5UmHnRKLaem6+yanao+1xm+YpTVFjgvmQ1ArejMSqb37rbLH
sC614DbzizKDswTBs6UcRfnc1AMo+Bmn1veq1MXR1eALgwwkv28bmlUhKgjaKUP0QRPQctDqy0uf
fIftFuA9FWyX3x23GI5+bxpm7EvGs53WuOyxkNY87jIOo3ugM0V+o3d2cVvOc3aXew0I6v0QaG5U
VKNrRd3gqD8kyF0rrseaw1OjwoENJSF6Fpq+NrX3oyxE1InJO9nSG2Wo9UVe/ZAVyorQGKZWmnes
/A1cL+ch7bwM6G1WOnvLm9gJUuoQtkIqpLNI70fIawA5WM3hOPU2nI3ngnwLnI4/wTMgQ6go8wh3
m32moJS+mPPs3ONe7Zavm5UQY+9Zl5rZ5KbtyMzxwYUZ0y9vHAXGnTIiYjJX8gw5SQl1AaPaEVdX
94GlcCFC3jSaC62DtIJHHpU2W7+rLO938+h2QDQEzpTYWWEfiFO7t25BtZ8KeuOhl/neubNa8qcQ
ZQ0yCA+SzjGKW5h0yqNn5ZCfAAorBMxbJX1PvD31Z4V+kwbd5Q7k21tYlUy3o9IocHSlWVYhwcUO
H3WvV22kiUDzIr3Tsl0etEbsWON42xpQN2vKrNip0VKxbndip5UDFJvNwZh/ByIPDlPrNudizI3f
Re3ZqWNaw84CI+FvjyLbTaD35iFzvfIEqg5/rgUiE6P4E4ZV/C7wcxp2JoMiAh3VCba+1smnxi+r
8fGTcjUfvbwAfLMQk52CxccWkYbuwIWq7wrSyrQpJvQNC2U+eExix9aVd3Rns3+DFpUWNl1WpZZU
diwgHhs5ZaDtrY5YT3phu79KmxoyrMeGxtzMR6gKV9lwAFNZP7gF4Xu918Q9H4hVhHC5Kt+ATsjT
BmC32M6hEw4oqR1OppmlJO8QDw2zerCl3T57NdHvncwpvmUCjy7EzfyZy15P7RLfsR0oiZTejolA
+yjFkawJLN8b4xUdpVzD3dMiexmqLq0mq781C206AuzMvzVF0yR1xRoagthbJbSwhsTEWDsVmL0R
4kg78ZRJ7S/8srLIK2ZsJC0PotKZ7JgDL/rdBZiFhI3s+0esvH8CnkWA/49n/UNTO5AItmfWJGMp
6zfcDGNCqGBlBGiwE48qn868bqHnZRfBIQeYLc64o4WVQcu7Ga3ys177bQpRPPMJuUCXTrpXpu7c
gbAxSy0ykQHsKlwlZyiZdC7WvSXfGC1ZLFhr7nkAeLPvZi5OejG8F9KvfpbEr0MNxdOdlg9aMnQW
RF4bBJRRDeaNgLdgTCWF75lw0SSfhvbRRz9338zdiAJanZ/yTDahylwAG6wBahiIM3eN7nQnS7Au
Ehoo+76PN2Ur/XrXVNmPitkkKol+W9Oxi4njZ6nBaREVtPfuC+LIN5R67G+DTpukRA8tzaWwYnSX
HGjBAHjrAcQSd1Xho+0E1TmzpnraD/18L3VlJqNdgoNOSf8IBSnyKoSAf3RNjPcZ2JufVus099wu
htBTwkl6rMONPc4s6iyr/wWdUePe62ce5z0RL+gBuHHnqjwe7bm+x8vDOaE5MIR6BhpyPhV3o6uJ
B9wTOOHToJUxK5k6aJ6ZnVg308cOgPAUK1imbB76QwUJxR8AJZAEwkAguwh8cruboVE3uvy+azr1
JxiLISWaztPZmZHT1H6dUsuGCZY11nHtTs5viir9EArE4GNpumLH9NY6txb1jcSEsuDZ5LSPi2o2
7pFyKCdUUwDPOHukIKqC4XZrunqHfqve9cdpNJ2fldCnB0BkjTMZ2wJWonZODzY0TH9JoZlPpt7K
SJVz8WZqtpfguhKJFlh9XBHB7nU1ILiUUu9zMKah61GqiUHE1PJ/+fqgcLfPYkekO510fSx/jEMF
3bo8GB58nk1hWaGeYAjIZCq3LPcF6lWngHpGOnUDFHFErvD/DYw3v63YDSgbdspcpZ0F2FLoAFZT
806cwQFptJbDo6E1sgr9ihfTPmPMZPe2Q6SxAz5izuIKugIxhSYucPBuTvId6DVmH9aNX+ixNTKL
JcTuMhgJ1uTGllq2h/qW9bNolHpXFbVP1JjRh67gc/FCO7c6lZIUMZgTzj1SrvZU41zuPBtALuA7
+kS01Exp5vgPwIGCQV87EmdcAUaXFKKnsZkVcj8UOSQtoGufiLIRrwZSoNDBZgxb3wVdKadGqo+i
3Y2Dru8suyd7kPT1nYQ71nMlc4btkUNukInqYawkD0sdCiN8aNxIMDeI6y6AXZLFnUdpShfzGe3Q
Q3suXrju97hwpsj1MrbTy8AIG5d4xwGiVfE86Pw0yqn8zXAKXUsb4iajItFHaLvlxOpTm0xOyAgU
XMCaNRLUv7LHsZHGPtedYTcD45S4Tt7eFC5r7oYy9xLd4X1SdLMX26wBuAdFQTdkLi9OdpCrc1Av
HgWAAvmhnKdmjxjkJ21ZGIemaYyDXzstQkHe8kNXU29X9QZqwDPcyGJflE6OLAQQNs8E8aYCKGSv
EOF2da/Tm6H1p/cg6EUZ2pYafvTKMH9p+sAgADtP3/OhK0+tU8+nzJX53mG6eqS1B8GYem7C3ip4
0jpueYDqYvaXkMx6gobNCGwJcXQacsPrn5s5o3GLft2Bd0Z9q3uc7rQa1hMinwlsfyGhC0HYKpVK
mbtpBmWLFgM9oIic3xHo/g5hbyojqqcBWWRg8ljUUxM7biYgjz/qR4+X06FtifqWeQXipoO8GMo5
rjenhLX0R5VXxiErYBru1HBO9DR73JkQi4i5N/nI4srqtdGJfYQGQP7aCOEnftCp5tBAvOyIFcVd
QzRS149GV1ZlmPVB8SpcSNfABdIAaYRaqKVw2anXqtKhsaksa48mr/4qlQnVgsI44SrVdg0LoL0Z
TMN0D8F3XA1M5wpqx/J3iWzqzsfi7ciMGzfsnV57LvRWPYDoYznhpDVYhBoiHEZEM0HePfCO7qHH
wF8YytjhDPGotEUxe+cQ33v3VDaeWlQk2cH855XqGNJNmqat3zObQkw1UPXMEy8w6N1YjE0CA8Xu
AFqFvkdhE1I1U1D+waVAXyFq7N1OKnerdC4t7xXudua9p6DPAvJyYPzNSh8fBteJGfcMb7ECnyKp
eEdTKoL6lYkRuv+wpfLpjpZ2SWOIJ/cQbVYQkZj1QB2ZU6h90eXujpWIwF5pek3YmhT4K6B7ofos
ZXkMIA5UhB04oChyVHmsLJYD/xMAaBzZpbAPHeoNPzXLVzGsxqs7Jv2sDQNZgSmKbL3eF0ua1Aaq
fK0R3I6CiRKv2wLZ3tgR+r1wMrL3s8C6N4oSGils1tK5dopI86fy1A14AXOYsPxtiK3HUI6sY675
3S8XTedzUPTgK+UjhNnxCMCWMCxZf5trUp3MDsTeycmdE5ANPnoxdjUmFqAgZ0uacGmqRg9KHtSs
ghtR0f6BjrN3z/rRlA9uzqiWli6o7hobxJ0xejjn1IGSI5AJ3bHleBOCmIBiwzRnEIDPSVDdVt0o
d2M52G0KIKGj3dHBN8YjpyMecrRmw4kbPrDZTgFkFIVAtpZNc1K4dnuAS5kBvewgi9Wg0MWRiPiZ
4ktuaOdnOINmb2qSnh3m/0PZeS3HjWTr+lUm+h5z4M2OPXMBoCxJkUUnUTcIkaLgE94+/fmgnjNN
FitYp286Qk2ystLnWus33BR+XczyneTI0pbDjbizgoHT2SRtx0aZVmmiTxd6WdrXFm/3rQTxCXWx
LJ5u7JAEqpe1VrPhAhjXHMOF7cp2OqJJ7kQtAEeV1bV3yti46dnujzzRh2+SU1j3tWnlu7g37Jc6
Q5s9VMNx1fBC3JDMMd2hI0zUp9i6CwdD3VaOld1Ay3AOvTNbyNMlJAG1tEs3oxVaO5ayTuipzJ7R
lI4fIjLuFmOceQpRSejGRMI+KbLeb61suJmGFI3/AttX1at1vf4B9iBcEc+1e8lsWNk4aHyx4MGM
nm1RkKUTSQhht+UQCs1AXYMWRx9WNfrhYPRoy7FB4J+nWXBPaUxsEzIxt8KQpk2mVFPkTqYzXwX2
EP0MYl25bPFCc4u+v61jLSebRLa/qabtOM02eSdJQE3igGoK8h1ZYV7JS9UBXykfQZbEF610H6Kv
7uoAf9fKgCeZWzdjsq5KA4uCPgkvK1Wo604QYSiV6UZ6hlMO+aaNMXN5GYWj+5bRSD8mQ49XShX2
YoN5SlT6JJ26Xa5G9d5Q2lL2SXsUZO10HvG+WuhTQqpsAEBZ9/a4msVsb7n+hPCquE52clva9t6S
nGyblqN6SEK4NJ4sF72+GbippG1IYk3zC23MNpgWS3sNMBr6t1pc1t5kS+PXEqThDzTSJWy7nMm6
nEgHXSppYyauWmJSg62y2tfkDvrAN/qwq70CuefUT1vH4H9kzj2xY3DAH54UrTQMpDkSs3TVNlUJ
dqx4F+pOS8bYsqZvE96NBQBcK4G9kSRT5Cm9NV52SavcqFOQfZM0nIXcQc6ihu2QF9VWzcU8X4em
NT04RWgPK51A6LlO4u5+yuU59XV1aB+5cMFRxbhQ306JMT6q3VSSMiyMvHAnfeZpjD32goPXK0KV
fkIr0BvNMtu3SZRcO83Y3LfaELAkzKrXeZ5l/feIetxN3lTDhSaZ9YsWDdLKktRkZyu52AxWyJMw
qcNtnyfZlWLxpV1OGqnbGWWkT540kVGYuiZYVVBMX3jap1upHtNLpQiTr7PEpnOlxBx+drOpPCZy
FMw8buP4Xu44m8c8m8lL24VA6ayIyIHEvXmZoqXkSW0hXxKWpVhAJ+Yoe6qZh6jTomZfrbRMnb5J
rIf2ikrQVO273mjs7QBnUeZamGzmowrUeFOGBYW9tGrbZi31jllRVNfaArEc2476b0WKPuej1Uqs
ZRtmxkR+LO+zjUyQntw2Orrtd2NnTvrXPMx4ibhyNRWcxWUIHcmd4ry3r9Ioqr4MYSzr22ys+nHX
teGU7tM61zvXoa/Si1V2cha6DcmK8CnWokqxyNYRb5AKGjXLvJb1XO0PgTZ22kHvZTs45B23yd0M
WFy5DGTCaT8K67Fwk8iOyV0FVosSrwS84yah7ghAxh4JlwuVpbmXUgr5cF0Uqwl0VwRwQh6yqu/x
1ZYIPm6CtrbNVaGWUb1p5iHmY+2kUbkuVC2wp3sEf2aSB4HgekP9T9j7cLCDCDPplEOiATKvfMVx
iBf1nGvBN0lHb+a+7RuwJk7Y5uHXrCcSWE1xbW4bDgxUdUaTZDyLs9Ef46FlEaupbHWrvgOj4ie9
EUWb5TWd+3lW5cT6WaMUrkJ2pf1KWDzGoGTsWuPbjiEfJOMBPyHaEhVGeheCS02uOygg0YHEiWTt
VZwtxY6100wrSmTVfSynUuAXemXWm05RlGYvzKDPrgIh2vm5EqSOniiQLHMUGmOHbZI8S0O1s5Ia
jqXoAkNdD3xydGmTLTCv1JGQ8VorEfTz1bKW0fusbMyYVoE6xDOpC4Xnx4TXy6zId04b5OK2Ir0T
rgtJa799Xm05LtYvFVfLcVBOUnjNotL4vtTSY0Si69lSCY2zq5qL37CkjVRMDYnWdqPUIHKs6Vz5
/GP1jPbA+GM0BMPcOFb7jpM6QmVg4mylrJl4UREUGyWom3OG3KfqjzwsFwcb4NsfJL4TEr5W23St
1w3FQ29rK2H33BFW/vPzQTzZHxOxEGQuIWgew1ICsuChxQvYC62qu9LK7rmNan3zeSNH8OzfRTHw
Gv9t5AiHEua8fLKRC6krMreIroKq3ZetvmtN1Z05erq68ZXhnCzSxyFkqt60egSs0PGQTIuGZ0BP
FicS3yDBrHL7HP77xAAu7muOidYvQLBjik5caFKnT0rt1bl1EZbFehCG+/nwnSrI68B6IezK4KSB
Eb1f6RZK6FpnZA1Qqd43s705uSUZdtN14LeM2xc8z15y5Saa3fSpu4v252RPTowkMqtIOYG1BJB6
jG2Ici1rE8WuPZ231JLSKqIvYV5vP+/mMRCG/Qy9lbMZxhPA4uPC9DRkuUT1p/HK3vgSi3bfWeGX
gYKNG1vl1edtnViREP/hRwD2oSZ9DMAtC7nQVEwtPHwJdK8KapfTe21m0CB66yo18y+SKT1QVjoH
Yjo1lIu0Kq2ilgMY/f1Upq1QVIuyqkdo07mVYT72Yx27RZ49fd7DU6O5SPAiBwYK54MgSj1P4dTH
Dqejnu/jsHgs2+m+ydVNLfQzB/GpphzmTQc0ouHEc4QoMIwMHG6g1h4IWX9kUJtY2trynSXtPu/T
iXo+OVFlWSaLZeUxmUTXR8XKyqbzQpTBsibaCvUHhahdKIUrJT0nJfmxWzY4BTjyXKMAFY+F+SMD
8lFjZZ03E9N4yLpW+2ogHRFMWuQbkpadOSU/Lo137R1LugLPmye9TdE6yy+n5As5Hp6Fnw/gSRjG
mz79ltF5A08oE0dS6og2fOM6vq1vqNzBBrI8hFYdL4FOHvrnpDY+HpB0C463g63Wgn88WvHK7Ija
RLzYA/14kSXDNrTD1ZluLQfge9QFbSy4VQgeSwR5dNSH8cAlVvA8lHLoAZmyQXJwLbpxq4/iolNH
Pw5bXwPxx1GSXMlWeahT6TEpmjPje7Kvi88Ch6UCqvVoJ0iJRpglJZ2XFAXZo8hF/dj/vK8nV8mb
Jo7u0joM5gAzLZTxzP5Jze1nqSV5q4pzfjwfT8hlSP/qytGQjvoMtmFiSFEUTSYdDsu86vvrxhz8
NH1CGqBPrTP33KnRAxC8CKFrHM3HhiPJwPVHBbP1lPQ77rdby2nObLEzLWiL5cmb5W92hRWTLWUt
1lbk54Z13c92730+Q8sMHC/GN93QjhZ8PWZdZTU0Qil9RfTgRxigWipQLvn7MO3yODmz/E9NFW93
jVtTQXTx+A3X1TFVxByYE2klIJ2zW4mvbfy1HWwP6Q1s+gKva80zdKrT0LU3rR4txEaTjCbLgpZH
iUKl1HNQ6ENCufesTXKb/ywoyUCY/nxoTy3+N6i8Y45vFYy1kEx6ajRL4J8g9NZnMzHNWbDxqcP/
TUvW0UoJKHqlZC9bskba1zE1tlno7LlrL4pu2H3eqVNNOYrBkifZjZzT0U4z0jEn9dC2mIpSnm2N
1M+HRrhtMnzrG/sMTPXUDsCXAtdPkxjtg2jeKFedbpMVIHl910ZXUnKGQHDu849WRUdCqZs6bsk8
ANh7nYaPnw/WqRWAqTKqIYsy3gcVgM7Eu5mAtfVm5QWlTS+Ba52QS/y8ldO9+KuVZcrenBODQ4lD
NLQSkWGnvOFWRGKfN3HiLYNByF9NHF0VpCtaPZn5WLIHIl93XZTIAE2lOHBLoUWHSGmjJ9uYtL/p
ZEwwRrz8puGjGYrkUXfUib45Tf0Qq/YhqdvhzPidQH/TiAHhl0I2DOTji5AUEwXgoSR8nVxlPe7S
75iElK41eZjKgGt1wOz9/HxAfz8kjs/dt20edUxRAPkopDSRUtb3MqqX08pUN8Wh8MhLeMFdeBO4
w8/2FXzT9aLDe1ahYmngwxcAUIvlC/4JHzyxcxM3qahk7ffr/Ev20upeugp2KMz4kie2i4WI8aPq
KajCxT73LDh5iKA8t9gboEB3HDyRQVRi1AJpe8CiND7UjrYq6tKVtHPX28mDH+7Mf5s6GmdV7ltT
EBF64Y/RJ9s2XaHa74dXuisdKGiGL5QO/c/n9uSuf9Pk0RHpmFlVEh+2Hnk/T26va/m74Gb7vBHl
5Pz91Yp+dObPZh9IwUwr5lXvN4+B7eXlJulWoFnzqxY3N8cGveAp2kayvXGjbs3bz7/BmUk85kyE
/SDVQcoXAH373NVp5Sl10lJPd4RH3dpYf97c74jiaMGiYrnoWQHHxAdhGfY3x1w8AO4sG65Tco6G
i3iOC0hScCKVP/O+jr1mrkIfOBZlyiAyI9DM5TmZkBMzq5I/ISQGjU6cejSzoTlZFH3N1kuqwwyW
WJAdUp8/7+eJ05w2cOZzwJ4jDHJ01KKRoww1ImdwFnj0iQcKjGeWzqleQMkgOUIe6CPZBQTcXFYh
bkEjMl5rNX6kJeRGrKxefd6V0w2ZXHz0Bgbx0XBNuoS3bTa2nrVUOqHwXbfCwXCw75QzW+7UoMGr
RVCB08wk6/R+bdTlOEtR2reotSsgaCVXCn5+3pcTq11924L6vgVZZHYrlhacOLkPA5gygFFvFK5d
N9LkMy//kwP3pjtLBPlmqUfqFNa6xnUrasuXJ4oDpLzZ7Gfm51ioYbldl0gX+Wy4hVAMl+/xph1s
C9M2z7ld+zVZOms9Yxta+VguLa4254PrY93bD+0tg/ymvXSeGlPvaQ/Aug97042LEcGt3B3L3h3l
yU3m78EYUdZGbb09Z3Z7cpG86e3RzqoUMHWaQeud+TRr93Z6//kSOdZr+7N7iOgzkEtYf3w8xNTO
VSDLnFArlaj+2wwcrdvLsQeUU33q1uBlxehTEap/pBiC2f6SwxDeuRzGidUDhIs3swGXHhO0o9VT
iEKaW0Xwqh3yCZMu7WFQqqtcqX983t8T4wlBlLow6SYgbscXQF5AfjCB5FEkUvd5VV6DuT1DhVtO
iKMzHziajAAGXeGsOlqgaSlPUjHThNN+Ff2jWT9KbejO4qUOewALpZsG+ZlNcaJXNGn95lNxyxz3
arCnNJYSmiSEvQIHvjHDc4+SExOka7BPzaUhsJRHC9FO2zTO9ZDkXJG4FYAVOeqwSzxX/TndDEKd
JpODrsLROjA0O5P7RiLpLnf5ZQ/VbxNXADiAdMf+314KPCKVJeEOwfaD3IBwcsVIYPth3PBcqvdj
eebyP9mVN59/dPpmU5qZ5rIOcB3iXVWnkRcHhexmY/bt856cOOfRxFpKMRqau+zl90dUUw8Wfg8j
eX1bDXalVu7KLINpYqa/ssq5/fuNIWhKMWZhuZFJet+YPoEBNAWNRf0mF5cCRCcGn36gnNmpp4bv
TTvHmaTQDkpDgNLyQgybtt2g35nBiOSzkm4/79CHzYP4FVVAGYX2RcXjWLYmMJRuageqWK0s77NJ
idwe598z75eP1wgtUI3gTU9qAFWSo/3DpSvl1Uwt1QYCWE3tI/yEg9wD4xJ43Oe2mzVrzbkopvkA
EeHu8y4uH/7uSOJoIChFQ0nRELw4rql2s2W0MljvBbWSbzQJcY2u9eVE2Y+KFmNpNJ47Lj4cgr9b
RL8G+VSYOcerJDe0GjgFrnZd5mxqdbwA5gjtLpl+jZVx45QkFsZYJ5IMgat93tkPCwc/VyyHUSdn
a5PlPBrpROvlztQy4cVS6Y6gaSTt3orO1S4+DukikWyhuI42nIxuxPttMJtQUIYGfbE4x8G4m8Fd
Gc+DFq2itCzdRE0m7/NufVymNIhGlaaSWEKz8OhkLMxAl/MqQBKox1AGFj1wE6U4sxdOjB2NUGu1
VY16/7F5bCIX6Gc3NDIPduoqYrwSrfGt6euvf78zkLi5SxYR6A+W3iKgqmyPFuK0irppk+RZg4Ly
95sgwU69U6ZsgaPj+wnKbaMEso36StnkFDhL506UUnbmDvlw8lqQk9ANXjICPKWOd3UDxkirI0J0
KZ+VVZd3e5BeD5mT3WadckY46cTcYKzIe578M1Xw4y1lm1Eetvjw4EHbXFQSanJpEoESE3+7nWVi
kA5ePJZU8kvvBw4cT65CekKhJNOxrpNXs/Wk25AA/+78aMhZLOcDiUZG7+geGXLLbkNDQyIM7qE8
OisM0M/cwB+3DEkiLJd/iyouohbve1J0TTapApukqJQfrBGyrAUi//NufEzWoMyxxPbyb8r3hxC/
lSbAjlqUecEVOfLyJt8na8frfKX67bRZengynTkKPuZRbIv6F+5XIAXINR/noqJsig2zBiZqzvB1
jNCH54JSKnmb1q63dl57VtX4jiT7PfjjRL0mebVu9MFb+CChgYCOZe0qswzdVmrOvA8+5Hj4bhTd
FiwD6UmG5f2gV3Gi1jCKKi9tihvdDndj19abaCjkdaFqB3V5OWjIV30+DR/uG+5UMnMo+DEiH18l
YUG5GJSUjX6stta26WZYS5t6c0746MOKohnS+r/1Yo2PElXBEOWCsmRNFzAcm9PkUtHOxQ8f9vmy
IRT8T0BPII1wXOzv07KZVSeJvdEJ3LjXXROSjsxG+T1i/+dl/J/wtbj58/pv/v2//PulKKeFrNse
/fPfV/ELvjPFr/Z/lz/776+9/6N/X5ev4q6tX1/bqx/l8W+++0M+/z/t+z/aH+/+sRJt3E6H7rWe
bl+bLmt/N8I3XX7z//eH/3j9/Sn3U/n6rz9eik60y6eFcSH++M+Pdj//9Qex3ZvFs3z+f3745UfO
3929itfwR/bhL15/NO2//pAU5Z9IJSFAr/B40C0UXP74x/D654+sfyKHtjy0Qc+gjeowdaKo2+hf
fyjmP4lauTdBadhAidgVTdH9/on6TxaMDrkIaS5ERZw//l/P383RX3P2D9HlNwXwm+Zff5DpZvv8
9ZRbHo5Ym1LJ4hHJS5+n1fvtpSyQzLyLL40kTod1ZkjWt5aWB7erVGPlTNm0Ix2ZTO6oSwjBBCrc
6CJXlb1epuE9p30pe+BCw8nXJfiaC2ld6baTLFe/CCDlPax/7c6sa0gwkJZ3UMMl+NCmnzT2T6nO
ImjBcNsMFU24CrzXem6Tiny4Zuy1ocGtOWkwAw1LyEzQvceVCIPKQw1HjyCZiLT0rcoJXzqzr0j3
hlG/bktUjWCZxK96lzRbFdVrdH0xbLjvKyn+StA5X2o6KPIgBL7bqgkfPKnaTsnQlWzU0lwp06g/
GIE9rzOpcbZAoa0L00z0TaEY024At3nd8SXXSpQAWcY77ko2Y2kXxxX8YEf0pENTeV2Ow7RvoqD6
akV9+VPrW8UXhtHvxhzEg4a25k62oB1JnYG/R9WNB9xFnMqr1FR51Ko53lilJn93UlvbtTHkZVMN
o73Up82VhuTX5azovY9AgrnSnNG5jaJJupasGaz8nCliH2oxzK02t/1RgWNYFirMMgP2OBYLwK+9
yFlg0/3kXASaPq7kMrShh5Sjrw9Vt4GwMF7mY9zckr/k0q47AxBIi6ZjmrTqU2hI9q2klOq3TEjj
No6FvRN9xnC2I+XyvC39SZ2zHxNUk1UYhNPLbCv1diQ/fiEVMFlcu5bReEWF+LacFtK10aJXWjWl
jelZA2LZTeTO+SLbZrXSI6QnvLCLSy8dbOl6lIrqS6871SWEo2BdEgO/WEk03U+tqn43u15+qGSt
uClFnVxA77ChBLQ9gOuxTxgwGQccAzGRC7Mqinw31APK83lhThc5rMFXvaqDTQuta+NIKpcwEqBx
6ZqtueDcoXw1a6T+zJVRN5ABKvsaIo11U9tjn7mpLgdoOTdhq68CSYhLcMfWRRTDRNESI3xhdvtV
2lXOHj4CVD1Ky6vCzrKLYO6CnVQNyWsyQMlweZOpt+RHihsFL295H5iIQqxJvCIR6qjNZTFGwWWn
m4HXmhUbMyv0lV2W4kqaRbAOefpuoe2kfmE18qbVlfjKIG+7iWNz8ideSVemEgaHepzrbSKp4Sac
5Whbmr1yBY66+G42ynCTmJX8NbYiddMkQXcVKl1x2Sdyu+kzpd73MoqHbjmHxi7BpAnMfl5/yaK+
3bWBGkWYyIzNz6Qr89KzhTY82H1e3EZszUf8o0vNFTJ365r9TPqir2Z18kH1q6oXYrh3EQ9Fw2Oj
E/EPC7bwc6xm1bh2hhItZLnJO0pz1CCuFL7/96BrknjTZTVMmUkftJ2AX4SGiTDEq9TZCSaW2Syj
tz+Uz3kTgIoHDyYuDGtIV4Y6hitcPyMYVXU4vISEf6uUSy9GSgJLI5fJWeobzZzEriom86GYVPsi
U2UrY33W4nE2m/YmTHLk6HLdCqAGY4j5xczt4I6P1R2UNPT2vm9zMwUmHiZXoV434N40/JVNS+6S
lWhkeU0BpL9BbHnYlCMyEp4yNPKqbp1mFU1xcTMwIN/ssjHl6wna2jXvtP5L3UAzbvQGeK6SSsns
QioOQq9SCmV2CynKTAAsYwV7rykgdM4O/PNwQGg9zWsNcqpRiddYD+u9Kczxl2hEf2tmUr1hYxmb
OnJGuAmdyK61OAr5KCcltpY5SodVqeTzXcOGe2gcjRRuU4XQM9REh96WVZ2rS1NORyyEcmpIQQhl
zOF8IenIPbgIWyCeUs0lmmFpKBCWKVB12GsFqPgsIQzhGVo9QR7LfBJG8cYJlC53w6pJD01bDb/Q
SZGeDa6OhyjlrJeaSrsMsrJ6mEVi9gBdde1gd6X6MIW5QNGlUmfPUmPchpXBCm6oKdXfjDBrbupk
ji87m1gU0gbFdEmZkv0AUPwpgPmOWno3fh/UKNVcua/6O7MclX1epzjh5FCVuzDInnPi6hWfXd1K
Tr4Ez2mvWr7SDNLjrKCa4QlUfe5KR8RPDJTCaYH21k9FEikXaqy9RqVI4Q4ujNwxyq4LU6gXjjnZ
+9kKup1uhdA4bVtgjxPGra+qReInJXTcOcusixYVlI2UCPlCSXWO5RhvUVxi5ci4Rw5o+GFPuv7S
DXmD3k6Wvwyl4awqSrIb8MBQZhMzbn9UqZocsqZz0BlqYnEJy6GAAA5lV/aGaFKhschjf03dWHLg
N0zjQhie0Xzu+uGhqaC9uVHPe8CLw9nex1ErK36WIk/Dx41S5GVpCzcwThr9EpUVo3Fnx4Rwg0LC
3SwqG4sEFFiuEeJGpFrMhbGaMl3+osyj2Ctlbv3Kh9jSV2hoF6smmecDVmNNtzaMVEEEvW/AeDCx
NRobrVR0SxrMuSPyV24XnZXMDTLECTkIdPQO0rwJVf4rzVuo8hkK/1Ia3SNOD0MkDqRnGCWj6Q8T
VD4fKdL8FztMZ2NpTfQEZ6gMvbKOx2tHjWTUBeSkiFy7HJpbORoHvotRG7h3dqn8I1N0IISdhVBN
WMf9ly6pqsbDj2e840Vj3kih3G/QTInQapHK5qa3JnND7rrAKpKjOFnnIggvy6ayfC7wMr6N1ajV
9lOqayxsbNmlF1Lzpr7NUbiROrec0B1wlWCSsU2HSeKUW5C11mLAq+h46mmDVgz7uVDGu1oU3VdD
dOo1z9/al0JE2CL0NO9Gzr01m9h5dGKp/VKXRgbDToNFZQPSdAuYMKu+mtSbqglgiqU8wnhIam7X
6wD+5B6KXZUimNVhtd3qEJ568sqVWyToWHlZOM/mZs7nXt12ljmMm2wKktcgqTCqDbSs0b1O6Enu
J0lvIcwTm7XtQ2QcVaSxbOSQarMDmVxPgb7K0YV5kkd5WJct/qIrHQMpr4yFczUpoayu1S4mXuvs
MB79vs3CL0bcyxeSFWMgaHCBQY4U4kHYueK3bRE8lWmRX6am0j1VEN/8sU/jqwxxpMpX5qAs/VrM
9XUbQkvKO401wGE+/YKDOeFcagvnV6Y50q6LdLApGHPft7Mqnq00kdYQcpAuSCfzLpgaGf6WyHpU
d4T6LPp63tmjMt1FcxxtiPkCxesTpRhdLdaGmiOW7YAiQVGgTWW1KoswN0bbU1lCCAOkfXJpJxRU
xiucVNNiSe/KlK4HXkj2KBfjuq8DQ19nwE3v+qpEe0DpNOmrFNUTRjN1HQg/J4GSr6k/T7siRbhg
RZ45jnaFEqYPU6FG11ZsR6+9haqCi65SF64bjVctrGNtNMBwj6G1DWKBfjN4K7XgLlekYqOWcwSo
xIpyyUfkRWU7IcH7NZDtqcWJHVuDlWlNY+NyNMbGLjbHRKw0I+rtlVWgibUSkcqTIZHQRwMjm0Fl
dlD2SHpd+or/UocbSr7cyZhrQQiBqYZqh1xpwOK0RFeaRc6ovMt0LklPx3nVcXm9WQ6pClE8Tkov
G2iS1TOmQnVctWveUwpqFlpqgN2K28xAmTcqVT9wEIBwoxlRDDBqCSXLQdKSewHrzlnFZFJbd4hD
5Ewg9uo213OItkDAoXgta42mu3CDecXMgaUCqpymboRBCq/0ws4TWJbaOLxCAexNz+mtaDVOpVWt
jQ6b152ch2PkaSyrYaUpgaTzUBRKuauGMHhCVNLexTBwRzRA1PxrNQfy89RJwvSR+4hz30JZIvaF
BH//HntELq/rtI3s10gFN11KfLFBU+cVkRabS8unLce7sp0EMVOM0jQMeJ5WpRpXK+qMwcPcOlHn
qlD2rqZJDsfYbZoQkKrmpBEZqUyAyu6gmO0iimiXo9Yas6chaXbdq4F2GYbqfDkPM88o2dAdTNXj
jl9Q4lljNU9L2p7tjBLcCJ+vgiCF94MrNbrJo2rsrdg3DYmSYJfwiEefrbNSQhjV3vBHteWVTJd4
DHuIL/iEFvG4HZQkvzMlrbO3iWxFNgFlDfXO5Yk5QeyJFSGzLZSBh27dadU1atmRfTFMdVutkeio
ksFNazsz0y/6JCKr3ECejLXrcNYQyuHudStHe+57ZKZ4G/arJtPrp6ZtEr+TKwXEyI8+qnnfJYXe
ePigZ7sJOYfvtWnokEVsFNzhF+sbay4gPs4JwxEAhB2HXtyaOokYeH0yQjldUL22sdP4hpBND3pr
/wUFnQEcguXs61SOSi+ZtOTKDKXkS9oH9k1fSOF6QONB80Si6899GGOACP97q8Zl8ENEc3ir56Zy
kYzKIigS856KQZ2toMnqmyDiYeyWSWB+zeSgWLe8w27KOFQf8iE0LxCNGR4iACWNS4CaOVvCNPHT
CXvuWxWu886oHTQwJKgYqL0N+nU+MV+uoYrmSbWFeFXhMvKOTkPrQe+MuFsVTpedAzS/z2yRu3Co
GILfgTWjQpw5ziyTmxxqOAJ3rV/ujGtz399VV5FvedM6+5MbMbjnUqXvE3a/mySHTcIGyzJSOsdl
mmG0On2uzUMWyA+ZLT/3RaSdy8a+LwL82YZJFtgC6kXh/zjNrDpIZxmlctA3xjfSE8PVfBFfhZf6
dbGbLu1ttE+ueECcM387QoD+2aylMphLlVSDIPc+E2SmExm3Wjk0KzAbaDb70bW4GApXvv7TskQ7
h0VZUkvvUk9oUlLJo1JKCYKhPEo9dVPKqzs3D2odyF+J7cV9gj7G2iIhQYSpYw4jD+U5JdpTg/u2
0SUf9gZ+I7Nw20I3D2YeXLb2tKtHKyBQcDbd1DhnksgnO0iNFg3tRQjjeH1qGdGYNlqHBMGMdW0q
u1Trb/povBGi+tY70vc3acf/JPfeJvNU9dSAAhW3YLn+xgy/7xu671mTyfZh8GbNaya33iHatUFb
5F48Yzcl32QXxSXKcm7txWsnWUk30eHvZbT/s4refIdlA70Z3xb20CBC7ZD3z7n57ISvn/fxQ7py
WTNvPn45Et58vAxxICssk+yFlD2rERKXbpjqlkcopLzqcSCe6ii3/Dwkyvm85VM7H6YSuU/KM8Ae
j1brlMplS7h+kOtxCY2y1kZmwoi6M4aXp7fhm3aOFmgQWdhJNAqTqO5VTyC5a3whTt4VGIdmm3M4
3ZPbwTAXEqeF6dtxdQUpcaXv0PabLA3f8l9OsbdHgKXJObTz6W69aWhZu28mDm1XK6duewDqHXnG
utnAq99lF+1KWdWHeH2uXydn601z2vvmbB277aGxD5mSyk+1ZRX3Ienhc0X7c60cLfZabVRRC+0w
gtuehy8EE2fughM3HKilv6bnaLkj0xug46UflA48ZyqE7UbyvCqlePP54j7ZDic/5HwspD5gzJI0
HVJ70A+dXl6SGN2IJr8oK/tMJfjkYnvTyvLzN2sAZ4NQnwznkFbaKrFeIuOh4nVjmGcAc+eaOdqp
VaIqaSupB2W6aSrnKm1eF++NzLHOvD9OHu9vunO0U5MRfeCOJY18ZBsvmryVp8bJdYgcR5lqq89n
CFc0RufDdYmMAYkCakUf3PUIPBtKzvYhEj0Qs2bdNMpW7pUVscwaRZZNGaibUiU3WbWkanTF5T15
0Y/2vZRNh8BuNmigXk+9lSP4Hl4602ONhs2AolUDeMaZftaKdoGAgit0zVWywhPFK3ZYru7Eexjy
q6bDWRtJ09D5FmdPhfTi1I+L5JYo0EaViT+VeLU4sseBs4kc2esBp1N6XNdUkhGd9hbJmrzU7802
/hal5FzLdIdPQwCceDY0ZIsdz+yGrfN/2TuTJbmNrEu/y79uqOFwjFsMMWRm5DyQ3MCYpIh5nvH0
/YFSdTGDbGar1iUrk5VZleQMwAH4vfec78z1TRPHT0ur3BeN2PVwYZnfoNHmT1mTRKkSfmnM0otz
DCHQItL4qwrxVLsWJiMkwKkZFAF3FdFegOSOC4heNpRb12rLF8o28I3VCxyxY5N+0qMPoZF+7rQE
EnV00kIU8zPtMCOFxOpYkaubwp9Bg0/UAkb7LKhlk2y8EgYXubNfKwd4Yd8zEteN5hBrutflCHkH
8aCnT/kIzQL4kECnByEAVhKY9qE5mGZ/LCLrxipMt1YoJUtr31jWbQQn2gi5fQVggCr8GtJLLdHE
GYoIyin119mBzpcGWfvVWjLunJbdh1lFZQG6W18DdbSCNGxOw+TcaJy9I4jt2jfLKFyoPDQ4+ZMa
xkGLDrOAvfGxivl59Feqj2Zo7eLVCVoVglJ7ZY2fZfzNEQ9KeANYC03roQOqHUOwtfE31V8EFM4l
5oar9W0jwUGVSEccMLYwJumwZc0W6GTfFeXiN7l+z9CAqEnjJu2T6zqZPKOf0Ns3kTtCxgHU1T+n
DSTdrLgqge3BK0vN5RhV18ZWmK3HNvlYZSdefQc+v15owQhr7SAC79w9W9V6nUTgdMUD7eC9Go7H
Pg+5wgV9WpBKhRIjSJh3TJeINwl9vQ1ssOR9Z+xWRQkM5xuF3GMhXpGvEI35Z1NOPlM2mgTahR7d
dxCzlC7fqXSuZ6vh9GZTTKU+E/XjqtWEspY4GcVlmEV/4qj3oRteZ7b9pMBNS/TKS6o72t4eU8lL
M1PvaiCeaJ+xX8JLjkV4WfRasKbVgQPPpdJ2wJHuO/Ny1eKdLj8xHP6QRR0hsootiYNp9EMKudFb
pF35Gbp4Lvda7eKwhjMWD3dJEfuJDrjw96+dX3zhDEmBagh8EMyqz76jEaVnC1L4zhqr8GKogOKW
qFzfYTucaV6+HxrfrHL2HWVHZTmOk7u89Ut+xj3DXS/eNX7R+tC8uyvVf196ceal+XtRQveYtFiq
/pN0u+NLpNWlcxc6qslbrEnuANQQRNarRfiYm9CEFbBANLhE3jq+E2UG060RdN/vr/Cv/hzoP/79
Xj/78UpkUmyL/j5fb1XBPKJjxetoeshq5Vltrb2qlbsBft3vl/3FjX2z6tnJAigTTZ7Quauy6EmP
5a7Zply/X+LMWvHXFSazBiYOyi820Zl0R2qlGSFbfoyP4G8DAY6XrCjT1XfFTq+D96zG4heHGPTc
m1VSFQhTz4UufVf1OTi0e8jXPljjMcHNASrUpe1E3rNf35uX7wdv/nJRB428ybo/c0nIgBp0kcq7
2pIXeddQ8djPKBGPv7+Uv17lu1Vlc42fczQSo1KZlml4TC36nmnxqszJI13qb79f5hcnJwOKNp1Z
FIHbyebtAU2NzHqULdhaiP7QcSPQnKP2BHI4sKfxXQnz9u44O9D8uJpz5t5Lp7jptDm+b3250z15
yZzyYHmmq+x7uMbue/vjFzue5bZCfDtR/+RwNfomsyuYvIMm+toruiI5MTIN3ynCf3Wn6BAhF8Yc
ropzxatpNmmoD9adBGWGlzapg1XJGaZoYn7n8frVzTKB4SBRw8n2ky65WJxFLI32EPfiVM7JfYY8
DzDahWEM5TtL/ap6M3hJOhoelE2Pd7YxeOxQ92gOn1lv3RX32hOqO+sl20NO882Y+/VeG0H7RaH/
44rndn4Jtb2DT/LgPLRH56U7FV6sunRjzUf0JwGw8wdrv3bueKpPtMg81VOD+JFEg+5F3df+9Pof
FJQG3TFM/xTJ2FXOiorRXNLNB/Qg8vJuiMWTuTbvATx+fZV/WOOsoDAAg9S6KR+6QO5sirF9sbcI
Qae2bG8Lyn+CO37/vG+37fwJ/PFHnd3WeV2YtGn6AzKtQ3kD1/1IYfYPYVR/fQZ+WMU+e861pE/r
VugP24k6K6/6/FBO9ju/5L1rd+5+RPYAvtyQD/p+CazutF276RZorWezd7h22cvvL92ZAePvXyU3
hhgxd2j4zj5uaqSHSxrJh5SP29ZmYzSERJTpUfCuTf1Xby6aXv93Ke3taxnVeW4Vo85vS2/VoPFS
X7+92ttudZvf8ZJ551K+t9rZkc8yhrHLhu12vUYqiNoPv79wv3pt/fhjtuV/aAI4qbY2Wek8ID9g
DBJTcrwm1n0fvvd6/N5d/WlzE0CIkNexcCGcbe4htgXuG/2h/1Af5110aIe95hHvEkCzJnnErw/6
zcItKwtXP4z3YEA92Ig3/x/y6p+vKK8NgWGDdyeE//OtMseNvXDgZ06hXRiJ2942Xuh3u/Bm8pfH
PMj+g+7X2wXPNowz2Go5FuFDlTIokBBRU8N5/f1t/MVpiwMCxjqEBPQNnfMPXayCEINSeVctXn0U
V8JN/ZoreFN5o9v42k7vfO3w3mfh/DHHBmmAStg8dhwrUeOfbc5EXdTM5lIKNFdN/0yp2BpM2Dtz
v0hln8eXFPFfsnzDBxJzNS6ulvyNyviv0Pl/xDaC+d//khP/JHQ+fc6TH1XO3//vf6mc9T848vA5
tpHpMxnDx/dvkbP2B9ZVnkJhYBYDh8tX7W+Rs2b8QZ6xyjhtMyIRE8o/9S+Vs/oHjf7tLWtzq/n3
Gv9E5kzRcfalQwKPCJtKjnhLdpC+vZV+eOvYQKqiIevYlbNqHAYUMQqYGPJjbxsrcaL70KkL9d4y
47ULJoKVqq9FG0UlXG5lju/kTGPtNBqT0R5XAzzZJ1CilI6Tg6XQt6ZwBN6q2cOBkPqMee1IPMbO
jFaAFBOFs7iUaxXXHzKpxN2NGPWlGbx+rp2OtKRGGNlXe5pNWiJ9byYqeSqRjV4advyUvBhZgxCs
yrsovIzIUFPvwyFfq4+ialfVL500Mx9BJnfR3mrC5ykTM4kRYUkLQbyCw+5Cf7arJbtOJ3IyaAdp
FeEa6BbK6TADo5Uk5dSSLuK0Wmji0OQoM/qRuu6jy54Yue6TrqTIWYjprpUPMyDiCE2XqNblVDVD
QdtTqwspPlYdstwPstArJq/WkthPi6lG43WhF0N2NYRlTvzSosvo1s6cWezDWk/ly6BMFqOqItLi
9HnN0z48WE1vydcCeDwqJyMays/A75zlaqhwqDxXW5LNZRbnbf7JSiuENKO9RZGggTIzgokRg2P3
Lq3ISRIX3UEu/uxh7NMAW8jBQqM6F+oWaVDnUos8lT5x0e/laslGugxd1kweOgty/op6Ms3UY63O
ifYF3ZvVRJ49RUpzXBvRqzer1LMp3iWKkvbwmGXcru7YjlU57jvbCSuY1jYqI6SuJeIXlxFLaLU7
OQ4ZEoyBCOMgXYsB+zOc4QmN6Ix87JovWao10PY7O/sqhwhwsNupTkKyhFwqp9zZMiFqCims2boM
1YUzEpsg02hBcVEZbGSXjlscasSjZBV5hIWxVrdqo6XGUe8NLb6YCLRYH4vayuTr3Dc4Dn0dnJVK
fIgTl+2trLKmvFGqaE1fkFvI8q6RDrbOYRpy+yjmij+123NqzB4MbRrr+6F3Wms39SRyVf7qOJM8
qQkyxCsTcmHPcVyblhHJqjLN1xbc5zoIRWmO37JIk8rVoMZpgniO2PkhEaR4VEOydO0OZFi1pMO+
jBVdDDhWSPowow9ou1oR3cYDSQXdlWRimy+RJ5MkDoVNYoYi+gkRSlmUFooUOwVK4TeEj8TqA/wH
rVNnxBkxITSIAtPliDx5iV5RdZvh5wgG+AImlYDz9oAebz1O6UpUjDtl8+S3vV3vJstpB92zuSvz
Z1sfSTHU9Ewl610Og7NFs7X6dJcIuta9P+khgQBLBx9duvVctcxU4qWWQb4otvVnrqAt3rXkOBYP
ogAW27rmKmP1C1EQlbPP8zzLv0WW3TgfagEJ/NuY2Kpyg2EgA6EA9r5ACZJr2a1iKIqE3l8nQnu1
m6ZHsxO20XADlsCyn4Z0zOWjPs7aTCefZUrfSe1aOc0xmtsHRanYLKjXzfyKaJFJ/Zo0EO4dePtZ
OpK3iQbRN0NeQacs0eWIViwX6SlDDqvsZUhSEYEKRU2MygS6/Tggk0Eii60U2UuJ72+ZfKNKIo5Y
ZndYEenWo6coi97dl6ti6i9a3yrLi92JxCYJYkgJ1qjiyX5AM1rrpduYhbJc8b5Tx+QQAnIvPGMs
xHgvJmjy1xZStuGYpUbfnRaHFy+JTNbQfpZRaSqXylKXAm0UEnrlpOFdsa4k/oH5ACE7tG4LGlb5
bRt3BX2vdMJ0cBd3w2h9ndJlDJ/suHKavebMhr1TtVUzD1ma27qfVHreB1GulBO/SkzZNQ/IUhwH
WY9T5KVKOdPkkrKKPhjq1JbklkxklgtyTJdbCyF7eqkQ0mBcF+Y0ZZ/E2qH2pa41qu5mTMsh8WSL
b+VYWm2q+JhBNONmNvOCU1U5Dca+2279MOXRBVksJREtpKfZ8qSbY2Nc5IZc+8t87QCOK4asrZsl
tKLoUI9lwmubBDllvpjWJMmC7+eA/x6J/oe+3u+ORE8tSV+flx9PRd//ib+9X4b8A6qMYfGoYSZE
qMRB/G/vl2H/oTsbwFTiM9RxLVM0/H0sUqT6h7ohy/kfsWbjs6fJ9Pe5SJGcmUAjbT0YZrW0jcU/
Oxi9OReZdC23vzhKSwxoqEbOztNTLlDDTUwrtxaK9DuvOuHP2o+esRf8HUr2tPtLMZJDadukJTC2
XlOvu5CudbS9Hy7eLxQsb2tD3HHbcRDX5XZCoyVvnf1pSCHoZVYlMkgM+6EjSTQK0bK0BFy8N4p+
2176vpK2MavRIkNVYe799jy4qGoik4bfbZVW52ehmdzWIB33MVrVfajm7UMzaIhLbW39R+X13ys7
213Hcg06+qxv0MU1cAje+AETJIKa1PqxTfV3W+9bT+Xfxe/Pq5xVgKE1t60DmCwIF+IHl1e1kO4i
T0Z90ym4FAa0em3vR9k7sMq33c+flz27gcaCul7VuIF9v1yHkbxq6+UmHcx3RDJvC+p/LUPRYBsU
92zet3evMvtR18mnC4jBcFZX6KJ5UodVNu/sx7cT/r/WAXQGpHjjV+PDebuOGKtuqR1+DhnqYN1q
XSElS9PzYW8w7Ht0ikrhQ9LEj//wMWCOwDxMYHemWIGR/HZZvBVFKqaoDdqaRJF+p2AQrrZkuPjr
P1qItxLaO4iWDihm6rbzAQ3xyWod920fkIIMf+Uy7dD6r/v+PQz42bb4aZ2z3ag0pZwhhBCttjZB
qINqzwLNSfx//Gt02HjY2Ll6QMfPWrT1ZOYtb5Ce1K/KL6vKD/X7ShVuTo71f7ASY1GeYWgTP7Eg
nHTrjOC4DQpkOQVeKR1+upE9w+p+5zfpb5/j7cpZ+Bx42yOO0sCov90KeS4ICM/GMWBs46fh6Nn5
P0R/bt8mmBngTQjloEdFh+XtGqQP1dlor6ROkfHyJaa9OI2ndfHl3twNDwlzbVyE7/yus/bpz4ue
FeTzkGB8V1h0/aIGpc9U3a2+OPtqp/jy9h/frTe/72xfVHqKXzVR5yBZD/Z8qJYP+XilWXe/X+Xn
PU6PA+kl0/ptUnLeDwPl2VCpR2vAEdYNkQ7E4XWmvoe8fG+VsydJimkRphKvQdXEH2K2DCno1heN
gLR3tvj5xttgN8CmgPsAImEgeLYpKvo5fWZTsERYTEVHnW+9owY7m/pvU6s3S8iz3zIXaZWoZisD
Rbjh/jVxkToGJIElHmrH3QHdiB38/h59d7P/8Fk8X/IcGIpEpzGTurQC87Tu1GftYvbJlgzCK/2B
usozd+ZlGSS799bliv30HCMcha8haH2jKzg/b4SSGQjJFWuAM9BI9+nW5vSaIdl8wwjw06eptFRE
O3SjLqK5ql91pCkR6Sel3tyLugs71RW1GNqtVsEWZOmdheWnWQInG80AYlt+1KndK6xOitPvLFGo
/UXbEZeML5MnQHMn0ltPMLAmd6Tiv416q3xMQmlfVJRI/toOdhBmy/AhSdctXSNTzegyJYR8+NxB
q8nIhdMNjyIsvh/irEJxtSiv6SjJPuoa5UPXYVpyK9LCP8MnFQ/kj2hUORVtaLL0GuHX5NxeZy2u
/8miPMQpuD4103A/RGOAZR2TULILrcVX4sVLY7zOnRPNYkeI33qR0An7VPet88QfWF4k1lQEA8kS
e2vq8c61Y0NWMoACRkvJ9vd9nSVY97um6Iansp0awk8pjivHV1B8PCOtCnFtNUMLVoVMMYhqY/7S
zlHbuOMgDKSWMZXaZx3rf+5VY4qdpB/68DiYvXpHiJ6mB5ZhcQ1Ifv9EMmbzSct140EbK/M2naS9
UzhbXtLn4H7hRjG+WcUsIzdP9f4ym2uyc4g58NXKiW8lNiEX56kIFDkZV3mnYaOvTePQ6n1VuHVU
ksM32F3nzmnMW4WUUo4jRa9epUtdHec2sv1Br8QhzUZe2GsfBzjvnK9ROZfXkZKX3+q6MC9KZy4I
3yCyp6qU0ZPUzL4xLPF1ZZXZAfNMcqQ3RQMQfoM8NDgt/aYeY6ANeXkFi0LgwVwmNMKLau9ItV0u
G2k7Pq5c29OjRcHTgxZNFWv+2JP5eQwJYaYfFKEnWzW4ETFZAYpL+DnHwSJb9gX8OW/VIia2HIer
P9dRkvso1JTYxkSkSN/Gke4XdosIoplh4JVMMGnrXliI/FQYU3jjZElyk82mdrnIkSaLYZbXWT0o
d00iHA9xi1F4eUGvKshATHzGFk/ue2+19QPRE32QZK1gJ/X1Uyqj7p7Jr3qHS0g7dr1APSKJ0/LZ
N8pLHlmDX6vhdBjUWTRu3XfdxVinw9c2bVkN8/QtOeLztZ7k2Te+tsNVkWjLc1G1rQ83L793RlTW
5CwO9iUnPmdvlqq+SzJZ86ZrTJKDS1P6Mzf8o6432r6I4vgiq1rN8BNYUMxRwpLbwdvimGfx5FkL
ujySDGmZkmnoj7RbDrzW8GVm4+oPaxHu7djQLunspSe5RPZxbupy1+p2jEKzCG9wEEfeWGv5F4Hd
9moOh+VQl0r71ekJ5a1aZ/Jk2Du33eZpyydyn/Q2E5FrJiRh5rWpH8dyVfcm3IzrkmRTrwWee5wJ
T7xbRzO+rDm4ozSt1U/RAC5kUrL5ujLwEy6jioK0bcuR1MNEv0yAwz8uswzdiAQef5CzQpu1YHrl
drxO3UWNmxub3M69WdFrsp1lPdVYb09rppHBIxaD7q26SGL4Vu1Sm6xiP8tMP070fl6WXB3w/9dR
dJNIOu/uaOMrxMpmH4bBqIiFK8VhaCeRe3m85if4G8UhC0EXuJy7ea9lMAg+wyXoX83GtLyZ1g5/
rkZpuSh8g186ZHOXYJdNd5XdsmuwUMIvXxD1TVzpSh0QjvKpPk2L2Tz2iYgfwG31mTs3dn8VKuMc
FGGX7HN24qPVDwNO0FVehEYtuRGddhHHutgxOi9Oc9sP1+iLs1sn643nlNf97dL02mVe86wt8J79
hTj3IDN5X2XY0y+klZUXTjeVF/QMh9lFRu5caVU/7iaZmthWef5tWwm/qRgn3UT2jO6atPb0UkSP
ekf1TbP3EEmBIk9rCuRvkX6b4npAsTjaF4VaIxhtjfwzR157b/HSPi7NKq6Gvl4SVykH/bFvmhSi
pxLSWozmm7xI4ivHQRoliZC+qrC9QZjSxT5JM+3j0kZ5AP9mka4e1y2muVC7lOzOfdnEmIRVrSK0
G/kso1TzJh8STge0EMN93InhhYji4hguE1HrZnObq3JwK1AfJ9ivr9mgtke1qcpAjPVMuLjQEi/r
G4I4Y306ELQkb1p7BCyiSXOH3TqlZ6ibN5Rn6kOC8XafZWvNuEYdvSKGPsKsQf1CyCD4jYkUwDLT
TK8jzfArAIX6usuq6cYBO/Ski6kl2rHiteho06ExROlj9nP2S440WklS/SPD1e5qTDI0HkVVHXu0
loGxxIUHOQGWnW70R0agIw7ceOqBNqzGHqxtfyedISOlZC62L2w7zm5V69FTE6cAeNoiIbl4qp3s
WHUkN8IAn0s+DEguSPXpbVew1+4VKy1usrA3P5K0isNaa53ros/V56KEQ+zVxrBtgZUcFA411VMn
86HyraR3PsH/2BCIUmm9EJf8oxJxGtiZ7WrFbrFUpnpgHsF8i+Rl/VuXgxIKZrs10sBpZjPzldzQ
i6BZFry0zqASUZZyAiD3UhDj7JaWCWFA4Kb9k3RCOfhEUtovqjGtgzeRHXyrRlV1Ua2ddlvQqyfm
NiS4mqAitfms9GFk78fMMGmrVGIUO0eMJYcaJsa7Lga+0Oed8ada2JnfitwhFtuKjMcua4cLzhf6
DSLbEQl3JCGCFIk1+gX9M8sl96u5IAJJotue4lASDQ4OiO+NUS6e2c/kgdKzxVMqWsV6tqJGBTjc
l+1d74TGRauYmKQ7rYkel1jLQdKXg0I4NgF0mk+CnNghErdJO8hlVR8mKaPZJTuRGB/AE3kKNrlb
7jVzdK5zjnGkP7XZQI0BUYJwPqeLHo1UQ5U71npmey0u3CnItTi5i9IwP8pi4yoMurOgqk2p7ilW
6QjzdDlz7y5dowMlUnGc7qsYBAC5WbUKTd5UVnuXqnZxau0+TNyx15zC0zmGcovHuUR/Vdn6x5rz
C7yecipDxmt81DgkMVPZrbZS7hXValZv4LxootquECYToFo+QpPhhA8/aQuPZmqheplmgWHno5Pv
0BPUlxwua+WLPpCVGkDU0A6LUvBVGJZ0uuVoV5JQm0CLg9GSWoOr9CuHebLRjxNRqhBPq+Ramwzl
wsnV7KnJNfPDiDPdH8FjrVezshit67BNL+mPWTfzwtjXT1vRBc1ogmKoE8er6pE83lrrhouy6ozZ
xU7r7IFcFEYg2lkl0B66Du/FtipJei5t53oziwaLIlSI9XY//ykafb0KZT1RRNPGXE6rvaX3GgyQ
xSFT16ZlvZaXykh2ElnB87iLIlvBucpsgLOmaFfF63tl/JhTJzj3vOhSAix5ajCMMxpbPd20CYm3
KnKj94pmjRdqr6iXZlyW1yIhvhOGgEEMfUZUqlua5gBRybS7Z+a9UnG1Ko+AOpXQbaasCfcUgXel
1aD+0szkIKIE9XVoOf7SpH3AxM08aOuYeuVklDvSnQ2kQUmvkOaj9S+Z05evaybSQyfsyK2Xodhp
lZW/wB3S79eS0FzALOR5D0dlIWrOVZ3KGYNmiJKT1ToMqurM5nzIMaNnF5pad1Hls3hGk6zhxNAi
8Etsrv4jc0hJ5mU4vay5kd4ohdpcKxOZBwyb+hOj9HXyBx4+cTBnizBonpbxnu+L6TZwPAifNlrx
Bfs9PoaBWfV9PCS2+7+sZRXb8coKLCzMkCVW+1hPxuA1JRCO31ef5yU1MwAOLTZmV3y9Jp23t32W
NSm13OJIHJjNllk7FVdaDiXn94ucycm/Txp+XOW8xCUrOulwIKxBbg5XsW48Gp35yrZ6EHH4ebDL
G10BOi/r+LGKtP3vF/+5yt0orzYGJaQeNv/17S9kAB5aBHFreJJijq1ac6OX6WVJ5HpVKHw3icrW
idj6/aI/9RE2tqxBfjr8T83c1CdvV63mKGvmQteCBLlFoHlAJl4KlOaLQwKI9ObT+/EmZwGf21Um
65hqnlgHerTkYLxds1DqvKuHUGNuMgWrn/vVPpnd+iG5oGrwGXt6rVfusy/JTXitveNvO/P5/rz4
ttF+ELMIKe24g7QV6PvoIA/zscP2Hu7lVb4z/eoqPmgHehgEGGhueieD+l3X6LZTf2yjfP/1aI5t
/sMMwzy7z2tTd33BBCXYxI/yQIFx0R0Jp3/HYLf9a35exoG4Su8dsuvZjW2SpF0GM6IHFT0ySXGN
5l6FBPL77XM2c/rrTuKmo8+vOyh4z55KxczXcK5jCU/mZGG/slJsfOWnfpjeefzPtGt/37Z/r2Sc
6WDXMYlFs00tOFLef48a8jvF/WK60cd+7/jte5lY50+jo0uk7gAnCV1mZHhOeI5l1fIV4C5xpAzq
vvDxphXK0zSa7tx/iep3nsOz6Ietn8caGImFcIgE5K+329KOVHUdcPkGKm21rY0cXTSn6ZSg1t6S
huzH3LVdyaacXjQOk19/fx/PN8vZ6ufKQFJ9Q1WRJRO9aJkPc22EJzpxAg2GPu5+v9SZsWX7pQYA
dGamYCCAF5zPKZUskhwyaI7ap/QxuaStTLPc/rI99IAl3xlCnSktf1rtPKHEEgsHGmgsQUddFKDL
Sncp/snAOU0+LMX+XjwVD46/fvzHvxKIAEM2bCcbHFSe9c07CsJBc/iVzGB3VCKX9jF9hoLrERd+
/Z7q+Ofb92ax88cwz+aozpTawtx8igcTk95zpX3+/ov+K1NApsDL5P+t3HyKPpdfuVh/4W6/M223
f+AvlcKmKGAou4k3N6oJUoR/iRQ0549tEr8hOiwTS4vg3fm3RgHBJyN6kAFbChQ5rtvj9i+JgvhD
5wPBNIl+nWHhnfxHEgUDRcOPnwF2n8VURSXpYMOvwyXZ3nM/fO7QLaZ0RWGcUq5Zh27unNxTlyGm
1iVK+WQaeIuTh0YM6g2cL0BdojMPAlHRpb6a8k6Ph+bGTIYCVnRe3IPXjj9Cbxpuq2XWHsOhsY8j
dKBAWfrtJVyMHHnNJNl3+aDdE70YB0qGqFMkrUGUWEMpjgnY6p9p8qM6K/JhuENvzYsmW9eLrKz1
fS3z6r4yRHhKrAE32qBP2WEUVkezzoppYkIAsxR6DW1xLOhwxi4lSPYSLwwvXRota3MlbJ2WQLAa
HeyfO2CvoJbQx+X9qh/BWM7N4zpWY4jdAFSZJrwq75vloa9yu74E8ArfU4hC2Ds9a1c/ndv8hhBa
+ijVTHMl0qcymKJc7iKYpCQdKaNxL1PRX6M7weM8ODaywVaDwNJT1HxWbQVxt7amUdBPtC75Yrd3
y1BfpNzMfY5b7OPM6OAwFQ6yeiWfD7aaUcB0ZRZM2tx/hMQwxO40KOCCxNorn9u5Xb72GqMQT9cU
5WXMp8pTN8hkVdSKu6k3Oa8nN2wvA6Fp313M6saklAvSSNcUodV5fdw7tF+Q0HH6micD2lxN4bpV
C7jYQ91sHD9OndpwDYeECjUSzpexNIbUh2BoMauInJZrkTrDYYScGrlT2OcCC3M6v5Z9nR4zA+oS
AsZyN9qGYG9EQGMCTs2acCe9TiFFAfzyGji2zmVXdWm1xyI8hh8HLcy+iKJuggyVKP7cchUrvaRc
IzkA7Kh1lSPjupgL7PVrnjENqcHWMjicXhZYiom3xGN+NLNeMMhZpnbXaQ4HvWbUIOL06Z1FG1p/
joqsTD11i6BzQ+SUz7Dps5uo6Ih1NQ02lVWUawj2UGZXLfMgJk0VbVwombUWM+3XjNKPbD3M+DGO
0fotD3TsZ8rMv6DQkZROSpN8IK2qfOrB1O5CPU7XvZQzHLIRjSNFf1eohxXy23Wa9ctHKw3Xg1Ds
bMMi69NHhybqgLqwyAFKotn4WiOMNTwFdSdebDuuP6qdTj+Nyjz5lBUDZclaWZEg8Q1cNab2srqe
G0GHkMnP4nXgIwmdU6tnfalUfyrH6jJJCOqi/OUraNauEDO4rdaaQd9EK0z4CojiRTmk9uuU95ZX
rs30mGsljPtJAQbnREbGnGma7OtW09AyT47itP6cxw2XKVs7wKh1d5cMOpYlmWavAknh7RzzJ93n
s5J8tbt+Qk3slGC1xs4cH8t61Cg6q1iVfkH7eK0Dp5wS4rBGlPGyps6l4P64ZJGDvpOZMbMmbTLX
4RiB3Zyo0kHoMeKTlo9MGt85eJH4Gs0uzMvOwJdzkusSMt7CCYficPSablA8Qxu0kU43NAaYXU1Q
1rFtH9BtkuHdZt3yoXcaWIZWOdTNzrQ0GjORUOf9OozGCeUxbXMjL7NdbKgrLzcEhPa9Mad5uaep
Av0hy8oveN7AUCMTRiu1r+nHJQcT0toFY/zS3CVtrOz1Jcq/DkMh/WiCYAficILtQKbFncLtfx4q
WXwSvIsOYT831zbP7KGboumqKU3YaCOV/7y003HUR0m0ka2VcaD3cbGDOd0HnSqbQIGM+xBGSHNd
wEo2bTogGJ9VpvuebeoCPoXIHjX1JVL8IYa3UCoPqfkCDuorhBY03UMaPTpjNflhk5uz17dW+li0
SXi9KNlyEzsrI4dac74RI5HRiIIUKAZnuES7ud7zKAst6GuHRiiz0XzrpeXU8Tj2YprnlZH4W20c
wwBRwmcHTFiQzOb4JdXj/hLSaQnREdwJMuCQLNVtNnhbKGzrSbH1Qw3g7UqWsf5laqL0CpJlU3j0
Y3NY6wObMZ7L4ZNQs0LQfEogJ6JJ3cPV5SkH7AYBgmKMPn4WL+03lft8n9Ks+zTMVXPQhTryFIaq
eZvwdnpdO8NET7esF3Fiqr5Oc+2FT8l8sJLY+sz80Le5SXATyKJpC316rhWg2pe9Vg60UuPlzxZI
Iu01oyz/D3vnsVy5sW3bX3nx+jgBb7pw29LbYgdBskh47/H1b6Cke1S1WVf7KF7rRtyOOpKIDZMr
M1fOOabfIauwq0jrLqE9mLeDOJUqJyRQ4lwdbsHoSFWUpxsJNdhnrMfN2FL50qh/CoQWubXTolEj
ZDYoxhyYqhHXdl+l42taiun1NEXJVW3Uj2YhqzZHZKCW9Zam7pAYj/0ypHexRo+2n5C5Ue3b4m6S
hWGrD8bAW2P+lonZ9hZZCffNlISPigG0PlTy5G3Jq/IpNHMemBwWHJhUarBLdODrEu0xewEueaAH
bDFjpXAxosTI/Kq3Gi/gbG2TawTzzaZFy3qYCx/H+XqSSqe266feC3UDV6yugU/JEsFOQkZLB2IX
roQFWj7mkL3HXuKuOEf4G5b+oEvz4qUUWNdcMR6xGoxe15mTU0lV5856ox6UWaRvBuHWnXNacBad
B1fuLW3bo67flmGxuHTEy4sEPfmuXWThatQT0Yur+j1NhcIRyiHzQyFPvQmjBQdE1ZrIp0vPNOqE
WzOwsvV0eRZfOMfrrpdpbLdBghafylrGNMA58bsJOFW6kzpZ3eoM8/sOXGrwithvPAToRNKPnvc5
2DmzNCEBo9T7gMAyOJERe+mxMsVn9AHRFkp9cKPxPdzULZMQy7XJz+Ylu+oiqfVBNwfXfJTzZ1TO
WdA46TTJsVuOOSx56oMDL7zaynIPmjyF+w3Ird5kYxAdB52pyyrM7m2MJmrjYlgRgP1aCiQ/DQzz
Y5Jo/VFCZeQPUjpOE5SWTHcG9qvvqJ/oPUuq9K2flWLTTiq/mwQ832Dr6OlT0BDmGgF38hKtFl9m
OUDWg4VRPUaGwREjToXyQqkkgBHtNN5gO9SZ12MWOjA+FSiNcqtGIe8uSQ9BVBmPVdNJ30H9apcs
+aSDxqrsoeXQwwEnahwWU5FvdJXUSyVegZtAhIUrANLVZzPMFm14YJWA4Fng/tEJ+d/t0f9V8a2z
q/nvN0ibMnst/s9d//Y9brsmfu9+3iv9+X//e7eEbFj8kZW9iqL+kHOzh9Jpu63sCUKbVqX3v3dK
ivIvGgWrJlG0NBm3JN26P3dKivwvWmjwFvCl8bf+y3j3p1D6j3CV3+d4SD/aun/1yhBS4SsFNLh2
XxVd/eIxZayj+KfB5USazrJh1mW304nXoLW2HUwag2KTOH0a3mT1EHhzaVwsNFWdXAvcuaweBAxY
TWG2ttZH4H3k8Ugm/KPcVe+WHCJiCYdt3kVbNYp2s1R9ZCKZP4N1rcnt26DVNxkbIjdnIWg2psFo
kQGzEk4X2QonFO8sVIBA4aKQHqbCQjwLff4Syqu2H5S+fZiiPLBF2tWPaWvlGXEi5AbQgxdHJ2wo
yMgJWESH1jj4hWZEVwswbg9MuyY6eT1WD2qSNbeg5sE+GRFh3qUuiJ9d0mt+mSkoJxpmkZXBtFhX
UoaxamCTwEFS7fXVOgUkGdU0V6cL8D/1t0bscbMhMoGEboz7aJzFu3WZ57JR9Ms+Yhkee2ad7qKR
4zrJvNCy9lshxods5hwcT9Y2G5HkGCkyVz1vQcsL+jcO8u7UpsYc1Fu2Ks/XQatzRIMY66pRI33l
WqGwUwajo3cdhNV7qyyam2jo/CS1ancSK/vHytAqF2ZubzdL1vhTIb7Au5cegrm6YzYVt8RBC0cN
pLak9Helol2qPYr+KPHVeEE4ED8L8pLiAtHuJG0OvIVHzkluqD2Pet8ykYJUzjMoo0Wq2VaAkY20
BT9pM8FZ2HGgWapSXxaD6pCMQXVryMEaBBxEFwoiMycWSRUhJcrA9xZeqZh97KAOK7voULT88zbO
/7QMIWRkf1d/LjCAvb+XP1edH//HHzVHEP+FBZajBsvCNLBWGYX68leIEK5oOq40aGhhr9lef/Zo
KEoWyWvUBP0Hmkb9q/LI4r9ISOMP0lcH90Lp+kfVZ1Vq/lV8aMvQ8ZVoBnEgwsVQRpx0aMQpEUNF
fCPcwtedVYvm6Nek/3rdJpS9c+doJ9rhPy/HLAhnnlbsl6TrnNU5ro7ljQNc+sxrlr28y3eyKx7O
CTdPevZcSiWTgnAmeHs8K1SZv94ZA5ZRUsVvozO5iyvZKQoGZ3BGd8VWFhfnmti/vR5vEl892U+0
5U566GpgBHISG6/KVXUsL7HjODBxXmaf4zyv2Jy9vS8vDg8Sk5mucF4H4uv0csGcxVOhN7y42ZPc
xM86W3Wx+XmoODbamQ79Sczc+jC5moqriYUt6Tanh2ZTl8pzbTZv/b73ND/1SsdyWvyuAGobT3JC
p/CKl+xBv5R2Pw2mP6fLn8m4jLVfv08VkwNkKI1/EhF4el5FSh8n48Lytp6XwUEkzE31/wOi2K+N
yh/3hwt+bYfSNieJ8uTltbVSQ/Fb3lacSvtCL2V1UXnNy3+AlPjNi/vlUuu//6knyoYmz1Jrect2
MA6dDgutGzvGpvBaZkr3HDrpy2dJ0BgtXs7KOGXBc3Z6sJsVkpA1+vihXxh3wabflA6JFy/AGH3Z
PX+8+OtZAFXk5GoUu59vrqAbzW5w/Ejp6VjT99mc7bY6oz6n9v3ySfy4BtABkcN4JEynxgqtnUNp
VsSPVTA7hMc8F7y//+Z+exM/XeDkJkyzWnLYmAQ/XDXhdacdqvD+76+w/oWfq+7pLZzUpmg2SkOL
pY/AuIPsONcvIadBwXz791f57YOCrr7aEBUOgk4+aoWWTJVxlWqwk5REBVIV/v4CJ6dpP143f3Y9
SQCthCVvfZI/fctiJBZqX0kfyS7eJqJrXlPyLoy9up1b5L5nOWBfpg8JuyUXw16J8I5ie3I9un6R
hT72s3NJUJNt1sfb3jf2pFeeJ7H85ubW4kohlymx8heAYiNzijCrxsc6NSpuvWme0uNaYFM/c84W
2NOqADKDDQDnLkzoq5vz5F1NCFITnuU7C+UdWVZesBO/tcwdJbRvWztTVL9+GCDqVYXMYjYf+heH
SDIuYxJO87uerKwDyvi4PfNhnLvCyRCaoGuL4jC/i5uhcc39OtWH+5TD5L5xy2vyf/4pOEeS1p0d
SxlOdyVSBbT1F/30KWqCUatzFX4qkYCn64Foj3/8sZ9c4eSe8rZbgqKZP4Rteqn5iJVc+W72RTf3
A+ccOGotAL8UiB/XwraIfAKVxukxddgEMUnDwkdBBxQgzqqTzV1SJXZk/+6j4lyg8NdZ4uR6JwNr
Lss5isrwMztyKr6tNz9WSn5yqTiJF7vnzMJfCuzJ1U7Kn9kvaM14V4bxkMovvbXPzPLM2zpdN/zx
Ofz1AE9OHkWxjtWFG0p2aD/36UbZAHfZ/EO44/rRwVZl4SCqHGdx0P7rR5caPaADWf6UOBgUiQxT
WpdIsHOD6TcfAweoTEjruSxCtJOrzEk3ayP3kj5qrmabG5XRlLjydXxjeaswo7/Xn+KzK4dzVz0Z
UB3OlkoOeYIWLcZ0m1k9xz1HdfmotXNDa2UMnX7uv9zhyec3EbY1C0X4OXKqd5mRTHdbXemPw1Xm
BoSCiL72WgcsJJCiTI+ctHihe07EcCJFYyrjVf78kE9GNxwLouJyfoJjwqGLnP5iOqwFCwv9sbg5
vzA7kYJ9veDJINCD6o8hxwIeeL8N3Ti2y710yDe9Pzeuoz+Pu+o1sEs/9DVXvQi8c8Pwyyrk5JZP
xsgUDGAKsvBTD44Js0yAcD0MF1tvn87MBqs86qSa/fJs18H6U20eYrW2yGL7nPfNLveG7bIZj+wv
3XPm3hO9zZdn+qPV9tOF0rSeSesKP7UreG1/1LH34K53Qyd3t4VzbnF9opv6er2TWVsqkq5Q0vBz
8JPrgrMexc69cmN5hpMf653pdw/Ko7jtt7VfIS86+82uL+hvnqu6Lip+ut2m5nRw5PI/vlndbq7n
l2DfXLUP6aZ2l8+qRUDrDhfRPnOs+79/p+eG7Cl+IupnXUh4p+IeFb/iF364j2/e6CS1G8Eb8IFa
n7VPWa/2zUOzF/6ptuq/nr2JoIvWChvgk5qBkcKcQrP+XrnWnZwfip3hJz4JozF0IDti5iI38Orc
yuk3Mxdf8l8XPakS+dQ2opCon2kXu/N4wRG3U0jPf/9ov65yf4zLvy5yUhmGvGsRtOBUAeyxamLb
B8OT9sm22vzDvIU/i95fVzqpAKAQYNrn6mc0w8N6FPSclGg8P7X7/3lHJwVADsJMR9DzSUSxZ0Yd
6OpVcHHZJpoDnnxjpodlqrdpWpHFee5p/n4e+/c9/lBd/zRIiM2MtZnC3nrlazI4oumWe+UAR1Lw
Go/swWhTg9I6WLvmbJPmvxkkf137pD7oUbRo66Siblb7lWwba4lvrglo8g0nvidP+LYilo2MmPpe
Papb8dBuzzz6dXHwtUb89RNOaoSx2hBIyOb2u2NGkoBAzy11JmfKbO1VX9zQPzetnBkjP9aaPz3w
eRLzNEjCz26+q+JvnNtRhc5sYH7/YGUNmi9ZW/T3ToZIIA5xV1Pok6PKnEIWIEwnf9iq1+EuvLb2
IFqeLqU98HlHcNtD+Y/UzT9KD0IpdoambnC4+GMa+ukONasjoLeVPwgbwzZx24gvydlF32+eoqWx
2+VEiq2u/EPG/tM1lNTsjMiSPow7dYb/RSqqrUPWDx+MB+Elva4r1EA2BtRzQ3X9Hn79XuhJsxTS
6Bah2TtdbAZmX8+ct3+0+5X9DrhuN91Ozux2BE+du9jXe/z1WidLTKDJcN8U0p/0Z6NH89PPDsvA
MzuB36zs1qtwtqcBZ2HPe7J81rqwEVpD+pCuZuKliJNB3Zw7y6Xc29aN8TneFRvpHOzh6/bDWpeT
vDsL3SMtxV9n5mxYGs6A1NdkF27xDf2Hbcsvz09HXmnREaFtQDfkFJvCgQ6m3KJ+jWfDyXTdETGp
Qw3YnCkh5y5zMktg8kz1tulfpfIi22l+5ndPyq31Wj5LGjaNVTotnN19fB3h3BvolJXLQc8QUsuv
T1BtksyKu/51dWmQToyN+xbNpPG2Vu3JS8T1k9xsR9v6jqRC0ZxzY/zrWpIfQNuZQxvYv/qXlvcY
tqleDOOrepFFLjz95ag72VXgkkFeOfqV4vSAc/f9uXr95cvR19sFGINaVqO5dlLZQFguVbz0rz8a
3pM9HNTv1u2AFQzduJN94pjciS7CVtVFgIZQarbOVYAv2wIdyTiQq3XM0Hw4bRvmSZW3MjfegTjV
18yv+rLc146B9QjU8lxfxNdrW0BwzyaNff3QLJVKR9nkTFzUT9ezYdpVZCUYvPN14UMO91XooTe0
DXrxsl052cW5Y5S1wvxS7fRfr3hSG5rUQFQmFe9jeacUlwGBqWfGzrkLnJS4LF6iWV2IGgVjTQLL
VfkwHLTblczW2OVdUjrl05krfnmIdPnXIcN5I50wQzxZorLiSKJpUHmIiK1nZnl/XZGPFYBRR7hY
O4riEwu95frMdb9MHDjH+GY4/0IYgfT7pOTRQVKrUS3eWy/YdFeJH7iVN3zqPp3ZnXjGR3VCg2EG
5mIq16P3TFX/Axr80+xoLVJh1k3znj5GR3UzHC1/PUusnqRbZVPvksvyOnVDd/r2z++RTjDTCTL5
dd4/+VxkAR8+k8m7djV7P7owvrrTr0xbc8TtOfbR1/dI4sVP1zr5cuIsyfJabt8t9SNNYw+RuC2k
uXfmjjicPB0CGjMIav/VEkdD+LTgLGBIu2kOXweLNKwuUIzvydjPmjehPr4ZJPSejQJtD6dJ4veS
WN4EeCEvG6GannJxHi7CBRyd1gSfs5qJTwpuVqw0QJYh4yH4Q/gwBbNFQHbS15kgbCQ1z43yENDg
bIdHnOWEXXudXKfQWzW9koPpWyj0Se83lZp/5tO8kPw1I62or2sttyRbSpq6eIkqRCzdBi2bmmzN
Lu3nZzkDxWxXShQiqdXr1qqfQvBKmaK6gaRFU+PWiFtY+E+GNsuij2RuGqbPIMiLCPp4TgCNea/n
oRqXXjDUsnpt9i1Rei462SJsvUZHHOMMWSdcZrK69G4gmNWtJIjaMZqj+RBMCE66OKlGG5iD+C52
JFg3aMkfEeZ0nh4X0WQTb2chY9dqubFlIZdITq9rBippRyrZXEENQkef5BvipPOPNLbqQ0/SIzMP
vOKPQSjj2S0HCdt2Yup1bedhZhytUJId7r2YbbE1qnezarM99mLdbVRx9KLKMj14Lcsh0LPJs1Ti
kuoFyyNuXVcEMcwvieLotUuw1sNtAWrdjUN9GU1qsZfwqO2WMu1tcWY3j/aS5WiG3tEJxka0s0yJ
r7puUt0pJFgEtRBGcwLHQmeUyGjvArG5NYxk8ISoN47kjcWzbRA+vBPysNv1fSo/JqQhXwRdMAaH
YAmzmyYbjcIOc5wKdjYWBErrJgYK/iem/ljWD7KWK7skHoLtrCzjTVoTsdapybKVZz3fVKJB8rEC
3Q1CTe2rXVwiCG8uFIUAZGSnhWfmwnf+ek93QuNsR8WCPTZZ7aLqg7wSq3zr8Sh7ocUCEeqdtlly
bAPJmE82gJbhQjai6YU3njtFWEUeAhvD1ZRqxtrCb/8WKVq4GTKBOGkjTHyy1+kJLUNtxwN8jTzh
kLkMVfzvVdtD8F7SrZ5rT2FaPCQhaexAnEP8afuc4XoIqvpeJnf9LdOQ9+jVEF+YMRi5ysjSyxLU
z4VQdL09yOW9ZMQ3UhM9zoOOJEsse0dOBsMdRx5WHFrJ/RCbiKLJtfUNk9hoNGmGOzRKRuR8Sype
Yi6jl8Im8CIM+BdLCKoqK0KyCA3B9IRWbzf4JLCOk/vmgvhONgJyKWAY+eST1tA85EYzuDpizNdK
kNBzGVWf2gxrNGjCZIkbbWzK+yTWEZnKsuB2fSHscgH/pt1kvb5BG1x9Ay1eH2tpiL+lfbwH7iNc
DWbVX8TqgJi8QlI5i8EN1IoBTdpUPCtSN4EOnl9Idt0lUa3bcB5kPyzVh25uEtfKeDqRYTY2MKvL
uoYqrXVCdizBf9hprd7PzaTujUZIEKlFglePtcjzkIABhOL10rO+CvvlIpQqgRlTqKTUz+tcacmY
69MCeEBQbyZoT5o/JcUBaDnCsti8G4bmekRW7gwhAlQ0oo2jsKt6jA1TyWxs9TDfVE5ADnI5DRf5
2EXXRWJqj1U7CC0QiC7gRkotwuY+K30e8bQqhUPOkojxWzPhZPxCKdRUP4i1HqZ3qTpk9/FQIyGc
TLhRlwQ25voldPHr0szU+1RWmgbItrQ4gFK2ZaBeFxUCw1ksl62SS4RqTOH61UlXRT/IrhTFNJxM
5UNoRQ5YuyXxqkV+zeMhQbwPFCJW3GBuL3WaGloYv+Kegu6So9GrYF0EYXRIovFRHwMbpFBwqU/q
1iy052bE1DB2lnUQJK0hRjSwa0qiOw7i4sa9rth6KBGOrpjHtgUDHlsxA0C9s7Is3tRBSpSViI4t
CYdNrlSJk6H59ojyTPwhq8WHCfCJH4qTeSULle7FhtBsexS5+wXYvF0ja7G7GuMM5xp3Qa0MdEOC
wzyLuj/H2bVkFI/81fvOklNsDVnhzb11pWrVo06IoJNPA3r/XDOdNIquoyA9dsqI/bdTPCWN31p4
3rBIZUTwuX6r9+DTWUL0DILIgPDdLY4gWw/IxXG66MZtQGyes9T9DadKko0A3LBTKcY3hMTGLfgS
nUYVLlWKYb0e2kcc8TvxuDxrhrDPUuFt0hpA2/UeAvbggqkCiVVb92wFb6qpAXQEPcVOE3j+S6ge
h1KM3arETq6rW4TWrYMl5Y6ZoPciBVD1VH6LOWJyYugXVSS0O4bnLq2twjHMEa4FEH9PF43UiRIt
dwlv/gb8z9pUIXYy9PjXTSsrjqJ3kS1qYeK2qXqQphiTVxm2DvakcGfVdbZZdBhFCZ+fLoOml8qn
qO/2UmC9q514rcXNfddVFxi7jjJQLHuohZeiDGNHU4ZrM08fh6D5pvfSlagnl1pPTvTQVvJ2CMLP
YBn9Bqmm1whpYAdot/2hZwqv80LdNbrwnAAS85eKp5QO42gnQp86DXGb86hfqvlyPYfEvwZt8RRn
crCPiBnw5Hrajn0JA0QhMGIxrpRMeDEz6d4w2ptlHu80pe9tBVrebsFKw7NbardrMoZ5fA8OYyZl
Or3XykW0Ta28raPmQS0CkoYKHCFpwDQbKgnplPHdLEzBtiwyzUGgh//HiHNHGKUnC0/Rscig0ImF
wLg2EPhGUaHwD83aAhSDsFy129mS3uYiUq7Q8ye+hpjULqG2Hcs8B/uiAZcbkuGWDAfd0Qr9qirF
J60xBCdPULH2bXo/xb0AdmW2WG+Nt/pq+5LqXPW0QKV3LwBy01ROFMZC3kbtfASfguEo/lbPTbXT
F6NxjLTZi22nuQvxqoFWGI7QhKQ3Wc1Tbaq107biRx22uqdTM33Ky2GJimtDC1K/HtrwtuvyC/A/
syfSz8+RI2QV2hGxTY2DUuoYmd0ggnbpTmRurtNuP6ErNhoVwvVcmohU5eFCafBfLQMMvGQGPj+Y
eW3LViP7WZB0btUrvdcTkRwtk+4KSphtw8HCI6JY0+iNqfAgpxNkZaVALmuBWUriNPAzEEMXioGK
pROTxY8L80DCgXpQs/oZp8eH1CTssBRMrKzDfKOpF29YjMGeWpw9uaomEOA6ePy4l7Q3Qs3rSxrR
gEyTtPqWxH3hxpKR7IWp70RPE5J8ttOGuIlQD0a3ZWAfta4IfIX8jesgt0KsDzrtsbzQinuMEjOJ
DmnmtlrLMqavIxYvAwLknviceKreklQ4tLK2V43lTmqXHd5J1YkkheXeLGwpl3f46cC7ZaqyG1Lj
JuuNxQ5BkhFqEcYMd709xhLsROD6Mci2vH8oFbE55kFaYUIpjR3EgMQZmkDcSkvdvlrpqO9qKw0D
qsZcH/EdFUdNEywKG6mnY93UOxX1ehjrWFnrlKTWJGfSpS5dUBDuaiFnw79EpS+z+nWwh77j3PoW
YmjbEjt8I+JiDMPmPoQOiRZeexUmSH+hIMPBNPcwtzbKkDyl0BbRxdf3Yxw9LqN0KbSW6XAR0geq
OQWEOG5keJhY40LbMCvEabNI8CvQQX1UiK6FP2V0Ve0IVfnaCQu1WS+ZaGIWpAOUkmUiJRdEj7rt
0/qthY2Gr5f1cD4ID6z+A/Jh1cRuanNgb6A2gJssXVujg5XMi3QptsUqQTnPcLxvLCnFmDzod2Kj
zUem+UdCGVwTJJMtRBCiZgnunTQC+rFKEl80uZF2TdEml7HJO0BHDqahh/QT5azR4nbINmjgZyew
WN8xuc1RDc0Lxy2g62BnRq0PCqrGBqMRedyJlRPX2muhpwdr0AYse9L1MmBxBZg0uDx1cHJckHdZ
ihujrCTWSNIEtzIbnJBNn4OLYdjVo1F6gjbdqKmQOOHSpgexRPiXzgOCUFY84GGh/Gil9a0vBuYT
zubyoeAjqzAV5H30rEP6s7NlmIgCqaHYx/HsTHKZHOK5yLeiXvQH4mHuVD3+qMI8dNJEDtyyH8yN
vOgvtR6FSO8BpTUdX3+cTg8FuWGwCtkAEqbyNkyJX+fv1rA4HEBvMgNzMoMyBcXM8bDeuBKoS40F
LMy+u9Yc7xqgPmkA4JMDqxfq/4OmpXtlKu6TIpCdEnISltTrMIQWCJp6o6pkkIXKISnI6dJxKS1q
7dZIT5yePNx4XtjdscXjB6FS64gNFmNStqewW1lglwQav6RGjtFykQewm8EtVmUeQtu86TVWakVp
jW1SmgEXi0nNXjRtr9W5ZPdZDElt1DJQpgt7YG3ExstHhx/LHGzASYe8Xd4xK38T+1C7jBsRBWDY
Forgy3NZXDTjEgATVdlLhpOObWNR9Rmi1ahRDrvexGO6RDiVinQwHioytj9L7N+UNY0Qn3GTtfNL
KAi4r8AqEk+90Jbt+60+1rRKTWOAxdKRZ6lHyQGD5n2RKaNtNgYpJjF50KrQj9caWiPbaqKH1FCP
ZUlMcjOb15ADZ6cGOWebCVnicmQlnphI6kNejCAyzZZE3bkFtSsUxbGMhYh42ICiL/VytAU3l1zL
fSo9Z0ZnPk9aB3pSmVGQQAt1sG8e51QjjztSZt/KBvXAprC9ZLoNfLY+LDKsMvcxr2k+Y1a9DFlo
2HNXNl4+UunI2wECKxnf5Uh4hu++ycEOJKwVncLCCaotObEziDg3qlzujKzXvIrlgj1O8y0gl5Rv
tvLkzmBFNo+7Tgu2HYg8W6nzh0bge1Sn4bLrow9dpM27LOU2mvTGw5Sv2YSkhZteVhY/nUHgsqOK
jcQxLZ66QAPXDnRrvgAnhzysEWvA6Yy9JhrxRuaWcA/7Fus5FLfabjkasUFmjnscw4Vl5zLWflvN
13yRFOOcdBdMqZXb9Si1T1ooxhvaI5bDUyapnabftSXBhiJCW8AxCRWuuugsrENGhdVEV2rFC0qW
lIvVfI/aYgFfkKmisyi18ITNob412G4dea0cYxmG0D92hoTVgEfFT1A2U82SCK0yq7MsdRaCLfjP
AAZ1ktLhIoRbOIWZtMs19b2W5KPQyg+hKeYbVe+JTI3r6nHOq1u1yhrP0GPNrhGA2XNR3lhTwQej
Jq9SHZE2J88fkTR4uaDt+qY/1FV5YGd4JZPxZReKvnhVpLILNu4r5jvS5AWbL/UiaOBcYzkmmF6H
J9EpLBhh+XV2XZoCm3tD9XAlG5Br5/ISRhp2onK5KbXuKV5U2Z/rkjDQ7qmEQOFJqfy89GbgqCN+
0wAw6VVsTm9JP5KTKuiFA/dh07Rr2GBcuorEQrZov1sCCydhDna6aLZX8SiMj1qWLB/9PNDf0DX5
jV/xJMXzgD9qnjagDx7rFjIDMWMrSVW5k8T2KiBXy+7FuAWPyzwDcIyAd0muD9EyNMeMTpMj1CZp
pVnS7sH6GcjTqYiCzjyRd0L+HSBedzUqemHTg74dDOFybKcHsat3Cr0T7uM+MgGmiupGitqtMQ5u
0uXbyKhvuxkf14yNVIOimoWHXIIB1zCCFSnwuzR96HXzFbRE6eoGn3qUX0mRfDum0bbNZArd1G7U
oEn49fqmHkRgoKZTV/md0RebSUwpttEhnPWLeVG+YWZmeh9TRFXt4rEA3cRlv+vTch/mBHFm8gvN
Pd5ichTNbiMY5qYjaHES2WEnUsvKDmJOqrM1EmRtYxWlopPxlGVT8GoOcxccI4CJ1RPlWWgBHpjN
+E3Oy+IgqgSOXltaisF7KnXrG8C0dZz1WnMtJCE+vGKSi3Y3DkO+r/kmn/W0n/D6QTuWxLo7WKmx
7wbtPo3C23FsmJY6S98CkwQK2pr5Xp+kSndAYbIciaVQeSJADRMGiI+gu4nyWpUdFdv9czmENKzk
Cr8XPezqAX+PcMN5VnGFL2zThEqzX4gUKx/HZZbfU5WZez+PRkRkGUxA8TD2Zjodw6ruQk8z5bp2
s5GmHDU6HQlVT5hkN/koY4k1CtDMdkoejnZQUxnrNkMlZc4vWD3HD42cWmSjRUFbuUMYNepN1Y/m
hpwsuoTWwAHc5+pyQp/VBmriKaVUdr5oKHVrm/T84stwKICgZHP9JMfdbdPgrzfmo8IupgihGta1
6PUJrYJQlG6odxctJdZmdxy5oMH8NoAK5mVWxEZUbPVpm5ZVF8Cpl4YHOczNJzNpw3pDDEjL1jOJ
Or9bovBliWIGR6WWrA9TYYETIoRzK6TQ0stGeg6zrI53DRYt9kqh1gp+XYWDM5sg+THfL50KeDJV
yO80bB0XMTln+ZyLrOaUsZpeGuZXqMCGvB9hPWhuMECLXGxZF2oG05hdSmweCL8SjIraiDBA4usr
i0SYDpYY1sT7lBY8W0vplUd6qhbbtMYs5d4PNKP90I1WHP26yaXuuxUsFGKvB6o9XJSTqIss1vKw
+r70lR7ZfCX9eAEXOB7dLk7F24l3YS8aR4+lqG0gOplQzJN81MLK7bNwEUVXkHH/X1B962InFoMp
bXqsqEAJKhYTm0DP60MtB9JFMhdt6Or6XPVOj+cmuhb5D5HQ014pnSpcyhEIrlBo4/Mgymm+nQRV
K0onrwbg+k2RBYTMwyGVt8UIzXsrx5r5USzs6fx0DIzvQUn4lq+RkieAWcX1zjLQZM8IFySq80Or
CRLGqyBRQFZnAHtuFsDhszt1ptYxqQSZ3lzW/QSZwo3igrwwu00iddgngr5AMIcy35NdrWXwZoEf
LzApu2acJM58OROe9A2RlFn0ME0cGLa2qkzNmvNoKuZjkAmdddTYso4PbctHTD2rJrkqbSFpExDf
YRyF04bmlNAb7hKoFZuMnAN26brRTP5yNC55cj3qjVD+P/bOYzly7ErDrzKhPTrgzUTMBkhLX2TR
bhAsFgveezz9fGC1WklkDjGSttpIalVXHlzgmnPP+U1EL0PrMqA6uunvtNEikVd7v0dpKCrTyHoL
0cIoX8j0UX9ZN42sBedm6SOYifKAwHzjU4ztlr+X9HvqT0mzt0IPZmwOw0tV7Q7hUteOg6HzX7GV
VH5IAfaBPblapPqUR9XYaH9KRouKcVDGYXHthWKvb9yxluR7jTLkvdUgDzKJXaAR4mMdWLxalRgU
39qULRm7nTjXVBd1JUouMhdyyuHXTVb0UFlbN9F/dgJ87PM4cJPqXAvSgq+lja7+w/OK/ox/zPZK
IVWXUpUH2LfVGWUydVS7znF7bA0yJ+wEV71rUxr4dt80iKyndVqpl1T/zeFOJlXjCjAMwCC5t4Qp
1Zda4YSoqXStW152fx4bvUXpQAhb37vvkqLv9qmlyIDFI6Vvnw2zpkzSGl2FpJkyRlcyGvoKGbbc
i+9Gx5nkJ2GjVnZjyX1FM8ZS6TUpkifuJa7V8a9xGFLOIjImhqXTy0h2ZjZUKG9oyD5xS6jTZD22
FreXhb7eUTd21tWbYTaaxhMM6Ap0gU3wbXa+6XeUo9f9Q3vrr//pLjrBTNwWqR4bunzEJzGyuMS5
oHnRCko3YPo87Z+GoEwRdPqT4F3wVprz89IEy8q2lV+A2r7lFwEajBVgqGDLhY4DyNiqtJmXHItP
QlAwcUNBD9qjohizd2jlk+WsqryUT96VslHX4V3prqyr8XxSRYTHfmWcpRP+RbQD4K3qpZktdGeP
WrOcgMCw2OJJpxDwmrWbc81KjCQKX1P/1gCakDavQjyurNFdYNQdU51mgWa9ZpWZP7aMlMLranq1
4crE5VrcwOrcZksIlwkI8BlzwVdUNbDlQHcN88Pw96B3H7mYSiHO9hrvxfVw728sblcgIOWVsI8W
FRjnr1AWReAICD6i9wrJ+kOh7iBY4xl9Hg3WW3dWXlACc8Lv40p3ws0E7XdV2FzhutstrYcj7NBH
VFkBQaPJBhCM2YdTAiPXArl69/oX63oiH8PPd8QbFLDFmM7oB093mXx59Bk/wsJYI9Vg4oB1+4yZ
8ty4U9GYfk9+UcQBd/aB9CwR7qxBaC292jmyZQoGRZ2ZA8FahR/3OZgVeGj+p/Gv0rKBT9mKUSzt
YUsRZrOSrMZrVF1+x0dzJTvwMVe0gZ3iIr+dVly8XYLzHyEFP4YEdAUXQxXb6TmEpVPCcuQO+ave
xHvhWk7X1ia8di+Ey5SSsSPv4svFkPPF8BFSR8EIUj9KI3P0BXXNbPKleJeCi3TPFrMxV0F3Pmwm
muEiFnjasA5X3jzYbEMrlESxcm449Woi+7PIsctxKt5qB7R0pV0Nm2FFi6fbU8nUnIUTaZoPn4OD
lxEl4HTQKhEamE3ORsqGvAY7Uz9h49xfNNuJ9xxdGFzW99kq2CxB9U98TZjPmLCJJAOEkyek3cHS
xzSo7eOhep80UFUnRWjJsWAmlA9kmKwH89b6+fUQj+frFHDaaKgYY4I5IXoOAtYFS1KQ6/ekCn+g
xI+hU4Db0dcxJuHO2Wv8HGT684MgvVRheVHU7/VT8dA9JDvk6x5F3Jo33Qau8lV6Rsq6bRed5pbG
Nvt6Qw8NP6rr9wxJQ+sqh8ZDnik4xUo075WXbJ+u4SUunfpz3hA4ZD4bxu+oZGhQ2GcvVFBqubTS
9t2PabvfAkwGCK2iGPkY0kAv3MvEQglNWdh2ph/9PE8/B529YO7RQkA9/d1M8CEXEZ0LNnL47euv
uBRj9jaDtG/0JmjezUBHVGYTp5YTSAsz5eQXO3h5s8XeKHkZxMToIwQicmltCAsH+dIgZusL2TWA
OG37Xvd3qnyeBRjzvXz9mk6co5++hTJNkIPJLnGRjca+gV9OSSb5ZurA/DJH3YO9orG67rex/uit
4qWt6tTIOLypWUmQb6G2z8JmI2Y3Wvc+gTY9DcC4u6opkm5Vu11Xe4Xr/arBg2Yh7KmoJCoAN2Fk
HOdFKUpBOiX496Ss7axfxwWGOu4SgvF4FyYhmdhSisSyOkI1D5Zg9oHfQ2p3t+JIw8JpUNVQttn3
oVoN1JU2i0fcqXEdhpwm6sFHFKrSz8Og59Rx61svv8Li6NzdY9twGcdnVP6oV0OOWww7vwHJCMlw
KQHLjNI9KeDsI/q+mCW0/n9O+i/ZrbJLGKW4UZyJzLnExDvalGexpmc5GCKuRRqQaeNnL19orUIt
CF5NxSFK5WRhRSyNavq+B5HQzwWh1k+j6tbFbbqJtrWtcf0p7pZHdcQKn7/C2ZcTMXYPwgkQuo+u
pJVyHrxb6nV+Xq/VDbRw93nJNeA4gZ29x2kqHYxOJn1tK0Y33UOQZGV0KAasqj21h+UJcrRBzoLN
NvqqKdW8YYJoNtZ6vMpbdI/t1H4WtoBal8MdZXof4XCsVnRONO0oHaFVZeiEE89kp7DBsbKhKFth
K8MP/XqSHA8MnjjiGJROybOY+5/fYt2bCEua1VuVBI4nXyntwiZytKDhRRz+/my2Sxg3i1JRv/lF
6Gi6QM+5XcdAjr4exXQ+fTqHZ1FmM32k5uwXQf0Wltd5CxZFvu3xsFEtB6uY7RBsvo629M5mUz3N
k7yWovqt5MeDXNuK2uXXAaYjfT6cyXiE+giuGAgTfP4oVL+rrirGtxgiVzmK50WB/navXYAv7Lk8
mQsUteM8kdenmNjVTJIpEnLun+NZSa9pdSa+yaIHOKS+o+9puyGmozDpY6T2pIaawkWD0F+hAtaX
b3V82eQ6tlX1uidD/3r0RwJS2C1/epzZYqutAGxlKb71ar4t05d23Bd+kcEM/Gm4uYOwr92hKiqA
3AfWEvnpqpRv3bqFjDrYgbaVlRRQyMPCQx0dhrOHmqVhWHkGutCIKCQ78oB8u609cinK7eTJlVbG
r/E+vcfg6OugJyaariqSOOmuAAmcqxfJem6FAO7fLPeycBUHDeLV1wFOrBtUJLlnIUiBZOXcjgE/
PPpOQvemD+BJ0jRbCUX9XGrytR+MZ4KWnTXRcPd1yJNj+kdIbZ6mQRAo6qJ/c7/pGixXv6mW5s80
PWarh2Vjco3jv7gSzLY0nWJ9CJTizSvea3cbg5ERXMeVFzbOmTfQpJNEc/8gzGxnU+UxT4uaMK/m
diKd9T/qO/Pdegxx50F0+sGK7eGuwTrgrjtfrIsdfTjdAA5JPWWy5tH0eSkApCSGfI2BZo5xXSIC
xI11h58drC9Ydp4TXwlnySbYxNvFe9Y0rE9vdxZ5erKDY1cLfC2jXv1WrzpoLai7beudamPpvUrv
lzifx0nFFMxQKKPzpikBzhadGRqhhAo3PKFurTvBms0Wh05nOggFwdae/yTy/Ucb92/UjA7W6eq1
fv3TJuTqNXn/n7/dZbhu/tdd8/M1PVSn/Phbfyni0pGQcQlh4rOydCbGb21KWflj0rOZdPfYomCU
seD+1KaUZAxEkKWkLD2dL5rOQ1RTqP/5G3+Jcu6kJskWRyuA5/snlHGJ9GleUkvhEVR9UhyE7cVD
zlKAFP51lvfNQwawoiPXUNyeTp03mCjto9cvpOdCO7R95EjZZKWQJpKAkH6q9wreIZbg3dXKkJL/
Y//RozhP9xEgILiAB5qKgrLDhXgy1/0Q5+/9ogWTqWpV7MiZ6A2dU9aVqCINL3VVclUHYuU+G43L
VgdAFB4cSMOxqLEJ0IdUFoZt6naAUXaCLiRubneRoQCvGfJCbbJdo+jDAElK1NtdHDWljsWASoNP
0dJRODPjstZuMchLiuuiCnNsHdBxRxGuB+YjbMoiUHrHE3JwAKKFPRtGoamaON1Qjfy7roVcd2sX
DWouyJYbtOqAhNVKZvfg8IAUKlKDvKCemeEbzoFpu5dF+KRCq7hYifjAiTaAGOAqJ0pWNKCozaDa
o2cel9h2yXiwghwefAVsM0BFVNotAKUryFUtdJwykzNQ1eUIZsTMAx1GMCjHvh+CYpVUA6wacDti
hZVto+VgkBJFc396HO8uj5gPrHqtattV7reevhOgENQXAp7f3mXgVaMM2CXrrXVOD1S9Dauyay9S
+seejQtxLl4nmkGp0sQk9nUUytLbuB3GknfgakrFrpoWWpqiV4mxwdbEl7ZtGkjgIwOlxCKwBE9g
Sx6tzuvRUsv8ss0zPIVD/HTylSG65fewM3C1CFM/jM761BxjAMIT8lFrm+IOIy60kpOmckMHHRIN
dwhgJp3t5lLng4YKSVX1qtHDFT4Zo7QpW+qCG02uynuE3qGBCXFllZcxEsv9jTDIbXqtj8MIj9HP
m9aGbA0IHek+RbVFcM2vTZpWOAFLgnEjAM7AUrqN6o0iaGIAf6wywo06NF63MZW8R7DIQ4bxra1o
33eSiOWHIPsKhtauFooglUQ5yH+pgSyNW4zq++hxUFRPX+lNKkUhoCCxr+4EX02DDe3LQMrhYvV6
s7FyzxBRw0X05d3VYhCUgCeKKlhpeTf9+ogZGyhur8d0whbkzi80R48Q33gJGE+NJgs3I9QuR8O4
wdvFErNt0o8YBxRVFmkvOlKFmACGmhQZOyMDQFBvMJUS+miDd4RJ+xTzVX+r6/i7Rhs3D6KOMA0W
sTk9+iETrHvRK3HCDCupMvSV18Ams9W+YHXyQwq1xKuItlPgsCz0AQJDkpiS7yRAXOUJZ8j1DaNm
YCC5Y/mZrp4lHMaSU0Xk8sYOQ61MX48mPjkIuRcd0Pg9oAmTXrYu5BgGr/yWlQdfuR5y7KHp6yuA
QvCNab+7beTjkxyC3b7R6jjMng2YMs95lMrXHgArJOlF9bLy1G8lstGiNuTDeSx3FuiKSstcW9VG
bldDISu2Biberq0UYLWZqoqN1yetcTG2VnLHsg0EawKNpbh1r6LWwrmTljcwutjPBdlmz4u+uYnq
Zus49lJgPQkcd5tdREKRzyxkqHsAlUhtZJSpHTShQCaFGPPg0UEp7jnszbR3srYTXuC1NCNgLKHz
z0swI6DtKixlKzsMxyhee6aKSDd4jeQclzt159c966JHOldZj4KWezvBi+DTcY7kVECrUtpgjdqV
+AMD41hpQIDz9WANMt3BhJ5/jCnIoJcT16pQN5gDhOatnjdNey6WQ29cuZJZ9rt8rHv5FVlsbdyR
LWpURCATXUa+nuCY0vZd8QDlM8w24xirKAdIQwxqWmINXALaao2tprtxmztsRyLCDTJgDXZAqgTr
JqZF7wxd2kc/6egL6VrHTDeBI6RWnCOV2rs3fuW7IG9Hy2IZy3oivdQWQq8X6mQFcA+pJ8nXHaAe
Ex6XRxa0LQMz99/rSvfNqwYQknZlKWn+gy0gjPetZrgogwqKmO4VDKOSNSA5rmV4dFvJNvRUKV67
TDhjH3tWTVkyghj0rJZVm9pZlqclPKkUpAnuxsKA54BcXmV8dBjh7PudA/ZTARbhlxOMLoug7Gap
VrtnupWbku3JudqtLCnGcTbRmIkrzDb88DLGZIGTl5MLIiNMhvEag2YDK9qyisFlt2N+67tCkF/m
sG37i1SAcoi1Pb+PdVDg/gpRoIYRgmSWtGk708OHKCyNcq9XipLu6yQwOwiY0DnFKivoacBKMGyx
GNtXs8PC1o4jwJW274V6ZMu9zCsgdxnBNmRhCWq0HlgRuVgjWZAbKThSs4xHC/ur1o82gVkJv0wo
t821oYBDVpQCCfkQ5XxMnEh2ENr3FCHrfhhpbeCBog5O65fi8LMTK0Ce1Vjl5ks3pIZ5Fqu9iTVK
OlY/3DFzYZoTutskuem3Wx3O8KuLELh24Vam/5gHSdc4uotv8rliwdddx65iWltBAh3l/AaOgDDJ
uRDrdVtdNXLiIgCnJUC0PDivhWMGXgOVdtBzXL+oWKtbvyFdv0oq4HGTk5VSnStVaPVPsQXA8FcF
nDs5a1Whq3eFUaQiX69Ikg0ETxyXqXgjmG8piV6sXTOTNPZILKFXrgXIGJpwE/ZXTavqFcY4dfkM
THlsNn0nRtx/sIqp9rpUmFhtSA24QPhfcr8eI1nW4cHJarmBuSNk26ERtXI3ItEtOLkcgKkdMxFs
boqfr7fOKj3JYAIKYej4qiB6Z4NaQWjKFBCEfC5PqT6w1f1K97Dl2QymH9Xn9E5jBY+yFhqJgAFZ
i18Cs20b5mUNC8UKInactO6U9UfS/J/7w9+oRX11f7h8bcqgfk2D18Prw8df+lPcXv0DMUqF6zi4
HF4/bda/3x8EyfhD5CprsNOhgIOd3l/3B9n4g9qEpeBuinsGfFEugH/eHyT1DwPMBOX6qe0Ds1z+
Z+4PijZVBQ7utfyShHa4OjnEIirC03y+16a6IHRi4V/poSrDwylVnIC4EkCdUQDntb/Ii1JtO6iR
ltki/tEIcY2mDq3Tk7HxqksX8/WmgF4h2ybAQjjUUWNUm8jAOvyhCjrzua4bcm8Mq3V/1Vt9mWxF
czCsjYunYf0zKzuA7HmeZQUuFHXWGLdWJ0rJmSIlE64avoewklG4Cq4k4G6VowwSQh1lmgX1NzHC
ehuz8aor3mDbJfqNJwmtE8M8hIUJt/CiyxC4/9a2fr8Gkm32Zwn3hRoHY8nQ3VepNEXvR6Pr7m06
NmK4k7NGBA4YDK7ke3vBMt3irKhlxRfvVDP04UanJGrerZBaJXuiqSQyRpI8Zcn7uOb/lbVOsU0D
/K/8kjfoBrQXmjCC4tyoAVz6Jw/CgjLejJKpqfnToJtJrnyTel8tkdD0QUFiNCIWWtReiV6NZ6Pn
aJw8FiSlEjtBA+4KljuZihfRYIy1+V1JCw/UvtMFijii19CAyO0gD//WdNCiUkVPrZQ6kN221pYW
SDst81r/l8huiGCDWohp/QYuUqu/q81guoLdjfDG9Dcx82HCP+AW47fYLflo4OWrAkugXIbFiq+h
bRUV98octlJxmWEGl180XlnZciua3zoEeZEc6LjS2I3S42sE0+BnEanPRWbhnJVWzxNx8UkoDFzt
DBwDz2GlNhyoiYopUFupu6SrsC6xsvJcM9Ewx+xQdbIitGwtyvWdaBWT/bwkrOU8Kt6KMIrOwU/r
e9aTy6XRkGu7Mgv1UUAVQYZKbuqPutfo+zxUFZLCPG01p07HaI2ggvtYkQA9w0IRUAuqC+9bLgQt
SYgbN1dB7nXspgGXkybNnjM3z97NKmruXSkMVCcp+dkJcAaGsuYaCIgJeiG2jPC5tK1Hy9LfeeIg
9VvXFDjwxxyaVGgUzSZRRv2JTB2+e1MVUrcO6qFg2BrJx5AOimn7YmelN6EkWjsjbeUSN8ZoMnpy
jQDIkhqKGNYL8GJxlJRvRbc3NjCG3WiXmW3Eg7rYvIEv38HVrHF14ACRbCE1mcSenF5VZd3sJ5W4
G6VOjOk63mtXuVaHqBflsXxJuV89EyRXxiAnx9kP5LtJcc+MNHmlhHHmGB5+Do5aK0hZQMCtzyMR
eg1E3wzat6oW9S7qVPXOSPvMWxul2QjnpmgFjgVq8KFJ+nIzNuFgS2nkZ5APVVDrfZqSSMN4euzH
NIxhSCXqWZpgiHY26Kq7avvceI/KAR2MSGi+VZz937EyBOsEbB+FC0n5AT9JrUg3WnFvpUFk7SsP
rua6Ngw/cib9FRDQHRx3Af0mDwg32OPJy13ioo0BHEaQciG/i7ksb8A0RxeAK8J9r+q4fclKlsB7
DMMIL3JO3eLV1GvYoZEria7dq5U2vvWxNAJYqOEmK2fyKHYSTkRqn75OzqpWAH0/hjKtBW68BhFN
TT3PLChVxZig11XoXDVUbllkcEHUQg4/Lxu67KJTdb2g/3KDvMP9LAPZvJEUtw0v5EBUvgNODixY
/l3WbfS4laydnoiK8AyRIPMeBS9EGkeIKjfZ972iaRcBfCj5sSN0SSHCiBr4sVHV/6phC2W7Qoj6
X0YZRf1KEuQIZZOyydXzwoJXuBl0xa0edMihT0jIkKGMJW4uHBtjXpM+aj2udw0AdgcgdxvuMh0n
IFtjI380wogL0BgkJYa0uKu1lBZ8Hw5n1Zg/u0pAc7LGnAgbTwFM2zoIRAg/fWeNK27WCdddKbNe
2M07ecW/XRUkfk330whY7RinSYNK10bqnkZuM7dmJJjZyGVaA5gC3zCzVoYiSHf66Ms/23BM71pR
zN+tIvNNRyoVVLxI7NwHUJIGxYIGzqctI1Qhr+JAbeJno/fAI5eWEjHHTGgm/HHlTmlzHOoPfVpD
uA2hawcXBdd1GMhQC/zOlt1kbLEgQtzhyi0HLspaB915JeqwhWyMNkKJc0hoFGdsqKhvItVCpy0K
sl7ZcgiksB4LUXo1oyxJuXtwRVo1eVXrl1ZacaOAsjDotgTZHdsm2luIuSiCysGscBOujExrvmXS
CLVytMzSg4dBjSO/qNi6Bt+WsZEKz3I57OJdUEW+tgSXnfWN0OHmyo/SlTphS+mzzPKKJs5gPury
93Zjbju0qvfKCtVfJvKjsTU34m6pQP+5Dmpi0oM5O3ejqXVIrnXUMxpZ9QhuPHkJtoJ4PbXx7xz3
rf/v/8OEbDaijwgUejURJUHsFeZqe6Xno7iQDk8f/ieXqoZAqb4a0diDTl9FjrVfhGcsRZw6Pgc9
h8xP2JJyDE7pOehEGtcK/Q7DAVCN3T3Oe9jYHGSvN7/zvi+tZHiLQHqUCZBLYXneFo9Lzec8Gp8U
WpCBURrxc5LJlbzSxihDwaKoXawK47o6D4Whsq6tqvcWMYnzHs/0JTHqxhib/6DFM5s56pBpbl0p
TyRAa7/4jgrBVpJG3FGl2kYZCC7UNg09u64jqGjRTmisC48cwrNWg2Cuonwrt++d3Cw09OVTE+zw
sWYNoKKM2PdN+UmJjE0Uuz+oKl3JRbKlJHPd1dGVnj2qBXImXXAVB8iESyVMSZSL2gTm9nhldKIN
cQwVJEDAENMAPspXGbTfzEDnSM32Va/ZX3/MU0+sifQG0EikbzeH6o6qmfmlpD71QuMEnOIFukL/
XgTuSocTlLKHUXej+tQp4Ofqnw0519cB5j3NaS4cDmHW3cjGEriLoj55ZbCpfZRCojtdHXd60Dpf
Bzr5rrBwgvaioxM67whD2BHjCgGeURLhjLs9nntjmbrj6uswx+PBal6WkeqUDRy+5v1Lz0Wzw3Cl
pzpKaEfgBo32RWjarsbYuJuVC6/veCkB7BJ5ZI3OkKHNtfg0KxBr8rWnwWjgHnpr2Q1sqJZo3rTn
fXAPEXkh4PFrJCAb/wStZxHPdY058XpVroWnATI2CSrJP9XfhaOFG+6nKysb8ecg00McbIvmkMQS
GiBPmk3KvCMLQ5nrDcms1ZtuBzepsBYuh1W8ju5MB68OR1jcmJdGOcON0KHSu8Zwn0KWrCk9DHRt
vp4mR/Lm0xCBR0vc12XDxOzm8xAHscPHchSf6kTGUhF/8AB1LnZg04i+F2NhQAlOKbB67rMMGmev
KFV7RaX9YeExTg0UbNRUi+Aw5170+TESKxC0IVCwUAy3wZj1dhUjqKew2tu8owcwSnT9i9BzFKv7
2auo0Rkjem55GtFdEn3zjCumsPn6oU4+Ew05KFSIdyLK+PmZxC42RNjnT4MEO2xIte9eL999HeLE
KkXcFeKGKkvyVBv5HCLA4o36nf7kt5JKXbiDIe/tqMVhhosv2cK3nibLQQFmms2fgs1mc2DlXSPH
+pMlUMMw44sBdnOQqQvZy4m39inKbMpO/JtCJ4ofQtQcvfKJD7sQYmkg01s9WJZCEpuwfvUnA21D
O+rSFVixZzxEd19/nCPA8/TCKMAi6azi+Upq+TmOYoZ5jBTc04fqsXSTb9wb8d7dT5LH/YuBW5O2
Xk6MjmCX86iz0ZllQHclmqK2qxrYZbursZXJr/Kz/weodFaU+5gTh0OczXGp8NKU10kwHMEDhNvd
fQszEf/UervEeJl+az7/DmPN8ppUTjrEdswnKnmQPN+QOWURP1s5fR3h9utPd2oSHoaa4ft8uoRt
RChP0leROW5y99fXAU5NQRmDK0hXYEi5gXyeGqlPncKvwmeEM28SS1ybQ7of6Sp/HeXUMJh6VGbx
XTSOtgcFzUjqA8KTLOYb32/XGbvz1xFOznESYJLBCQwJFujzQESamoac5ljrgmH2duI9UC5hnVi2
/J2qCurWyYqWrT6svo57/P4gxGkylV5gsfyv2can0WJxg9Z6pqVdPhbx5FweNjTjTM9KS+frWEdA
MvpFImKOoFbQ8aYEM1vHpiREhtx5L64mUlkebvOkwNco29QNKu19QnHUv/EmfQ3pEbDw2qv82EmU
myTHSj1SnEgghQok8a0w0s0oLMykI2bUx9NZ+IZOwvGSNJ9Kox7oKSJ+LwX+b5lfnJHM3bqWcePK
IqJadGoDvdtlJXuOzodoarsL0M3LAvyZ46Udb87x4VnwbYMTBlb5Q3D882zgFB7yTA5fJgvB9DrB
nXLY6Jvycun2d2LaTYHw6zZBRXJlmK2fwR8y8CrRi7rtYjS1bN/pLvGsYetJR7t81Zxotez2eWLS
UVchWZwMexngbB5ko6dTWqpfUvRf0ZsJQpWO8hLU92jN4nSrg/kkh5k4K1ND5fBw6tKkSos2eTXu
pE0T75VdD0O5PRM3Yr2fZNMt+HwL8/toXIScNiFqBdTT4NV+DknvQCsLMX9Vt9ZTe4cGgDN5mCrb
do0x+SrHrOrP1Og/bTjacBxL/7fB/WU2viY/gqJ5/9yG4y/9bsOpIm04PELEyeqT691kU/8bxaeI
f5DkWRiVUGrg+qfzJ3+i+ARJ/EOdaliTkTRFEVXh9/5swwmy/gca/LCEaFOzVCBr/zN9uCl7+Mch
zMqmNQjEEIowmS3wwNn0lFINz+duwna64y4GsVZV0rbOYies1YXd5PNKOA7FmA5XAp4GpH4CoUIy
aFvXG4Rk+nFpvX3OKn5HgcnKJZdThBrglOEcJIOuT6ukBppk5+GAkCq1AZ2Oom45htx/ExD4UkPh
jm0TISLrPM6SlTCdouh8XUVCjZaJtEGS8nJw29eDeXGiwHVq9AAymU/QieUj5DfO9HR2XLpcZozX
Ty1fwyfbfh1ilir+fex/xZhDvasm8mkCEKNeoe4FRDrc1LtqA1YYm7olCfyFAX30dw9etGqmtRZb
FiCUAAZIVZSXmWs8LYzo8wH09xFB92Y5SBNz9/PXxPiy7K2aEfWy7pRW43i+AT7vrOp8+hXpKlPx
cZO3sfDz68CnB/dXXHkGmre8eBgaibiyItxbnXWT6MnCTP28Sx8NbV7xBGOODs5ACCOqnDQt11GV
7HI6aV+PZHa0HseRP7/CUm6qvs6IEz0MwNZpYAR4XSDhk60mw3UIfjjsrNTg2l3UOZlW9HxzgU4O
yY+N77gKFJlFExYxRPZ+g05Sv8ItzUlQS925K+mq1Wxwh9Eesw2nxUYE+bB8/a+M/eABps98MEc1
VM0jqgG0lr+lF/q2v8jxiGlt81q86bAmRlf5ejGVWRr09N0PYtZAW4UsJWa17lcDhEof1z3/bkqf
arvHQMAuUXnxKN2Lyx7MJ+ftwYCn7f4gOOqAeeRHBBe39ap5UB39vaJavRLW0rbaywHCBe7SS16K
OTtC4nTUvMhix50GjHjcmlalE2zLtbXFWnHrXS+1J2baL39O6YNRzk6SYgzBRgaM0t8nD0A8cvQo
19G3xDGcFiOXSbsAL+jCEes14l/KelIUWKRKnNyaKBLLJmICWPHMtqZakAcXijiTe5AeJUnY0Hbf
j6rROagRbWhhkHip1iMw8VWv6QuEtZPvXOOMA+0vcoeZnXJRykeOchCAvpfsUg8DoH4pjVwKMd83
fM0tAJ4ItpQg/CvtlEbafb08Tx3V3JdlSnzYqB3dw5Q67BPMuAR7dF+NWral+kI3v5nNbnS9hXvt
qc120phRoXdCO57L2qCjWLcNcH4bHS9kD+/qNnD0/ubr8czYM7/n5UEUa3ZqJAJKZlZMFCwFXRtJ
4t3kCmVs5ZUPO2jZh2tWrT0OOJsGllUiLxgRsF6Bx3sIV5jEXpDqr4cfi/vaNJ/nm/nh4GbzAcx3
WwkBsZCN04d1tQb9+VC8yB+yKN0GEbEcacEH3B8GnP2WqeoLn3BemWYf7werJL6kvI+5gGDx3dS1
//oTngqif9D/VOx2uPJ+3j/zDNQ5upPsZcJN4P0q6rMa5uHXMU4trMMYs93LDNKRDmQj2EUerVz9
XhvNhQinFtZhhNnWhJrxWBtA8m2IF8C4zl0IFgnq2Ya1RzzwXxjNVPjimgLxaK4co+dGSWm3Ys4n
V51+36Lx+HWAUzcUbkh/BZi9Lj9UwFHh62MLuXifmVgZSHV+PsbtWuz8+69jzZiwvxfUYbDZm2tl
0408lHBs/T6/COlZUXKpbHE9HSreFg8m/wFISIZ7cHqp3HiPX4c/OTP+MVR1tn+MHoDwDOVSOy++
wfewU//fDDDbL/QxkCEfEQApVRvTCz3IF77W0hDkzwvIHQrk/RoiRHIybeiet2Qef3KXPfhGc20r
RMzlstcIEVOVIqF88ZGBMl6yC2WdbzEblJ6//irTBJtvfIfxpiEf5FSF4WPYYBHP8k3bTIYtZlyr
sUedtxIdV4CYzd73dciTSbtOeYAyJTo73Bs/x5SKQcwnULwNiuVMd/K78UdO2f97uZ4ajGm3xi7u
Ql8wbpv1N/+c/QdRZ9ljJNWpPhREDfeTy3rlaLVtbZRzD/h3vkmFc5kkfdOvi418LvoIrYC3RHkc
JXCYfV+/gZM53uEbmPa4g7euwdBqrGkiTa0I86F5h21rnpFc4h7RrCjj7ymjOfKGq6130V7qweb/
IQtx6szD5w0fWRDPQKZnlbRU9dA4Gku2AyzCd5MqllU6UmLr3+kyi7wMbz06klNv4y3ILQxksnRX
dwv1vJNn0sFDzOZfRHfTi3oeIhRcu+x/IvEMAnLJFHUpymzGUbXwzUSaokDjFFw0gSsMW/SFtXRy
ewAQgom2TrlXnW1AEURNdWiJIpAnwBsTq4Ud7vQw/hFgvv8IHkKoEtMGCoTdi5jgeOjoLAABprl3
tCMcjGI2LQDOjVkREcQs30LlXu2vyUQwYLgsUmsh1NILm318TaTSkUyhMKrao6Nqw3L9l+bXP17Z
7MsLakUHQeObdN19mD01xr0XLyGCPvAlX72y2dbSSXkn9iHjwEI4uUKUOLKjaD31Mj/S43X3WNyh
tYVx6dJtcekNzjYSQNdqXU1TzqglvDTAVjcL++apOUdLbirlwoqmpfB5q4o1KUY7hrHlGXp5Akha
E6cfiLVfb4mzztDv7fkwziwTKto+GLzpIPptwcou8MPFLly3o+80ZdiD1H9zYLNsyGuwrAldAurl
gL2eAoU1hoVYL0zAk6fdwcDm1baidBu3gnVgj28NXW4R+fyNvA7IuWBpFpfxLTbGiz2nU4v4MOhs
K2okAYLttFNUcnaFYjHeBDFqvBAOfMiXdbX++uudmoaH4WYbU5gHpdvJhAsiWnbDFTzRpdd4qiIB
8gncMyUB5X85O48d2ZFlQX4RAWqxpUotKkue2hAlKYNaf/1Y3lnM656LbuBtuoGjWMkkI9w93M2M
v/eJ2slsTHZ5X8J3Ecb1eatsml2/Kb3/zSv1Py/0t5e5qJKq4LyO6CSWQxgGDIf923b0X74dB9C1
/B/QAcWVv79TSZJGxsJ8bRW/jaZwZfWxhX/DFLqb9r///NX8l/f3L9f623tlmIPOsMT9WuJVLT/0
+smK/vXLud+Tvy2Af7nI394lCtzqLDVcpPfXsAru1MsOZTW4OhAiIFlirM3xv3Jg//mjAZX769Jk
FjFo5oSrWlbu9vByBNviOP0bDuq/PNz/48Nx/PLXy2CZWg2t5jKzerXyt5p67j9/Rf9898Dw/fUC
sRpHQrO4QDpbHs5BgIlGYNqtl8fq5p8v9W+37G+bu73MK231XKptH2QAlou9nf61vfS/JZqOfZ+9
QyJoo2X+21V605ripkQVa59mH2x0iERdDWSi2Y2ybz8qv/bo2+VkYNkW7/+2rv+XjOYvF/9bUKHE
DLcxXsLXpb2I+FExCCuUS6Rtyu40YDD9X9xQE76sRtvcXc381+9ujBkjp6M8uvsSPJyX7pi8ScPu
ny/yN6TWfzZHxgj/31X+9oSMBv4IUXCV8pj0gZb4/ZUYI/LvlX6zctFrri/t/k7i+7fV8D/b0//3
atO9QncYpmZwtn/9gID6ddgUWeQyCoGOPto0AU1MdXtS/HuIM9GxcQPzDNM/KD7AD/hwS/x//vjq
/50z+J8/xX1i03Ho7gV1cWck35/r/5kwpUz3M6sc83okcfmBlwAOQaw19vQIxhj9AyAzyXGCxW4U
rXaZE0nKMGuwwm2ckWYjr2WKnB97LPGYGFG3qIGqi3h1GXCraYBR+gg/iQq70mPKsez3hWSZ65Os
KtGbJKqOPHipE/Ek8fJoQb+kuhxUCnLC2W2srFPbQEmGyGy2Ccfkqe7Wdj22mj+aRqZ+cDA+KHtZ
W2GtOOsiVttvplaMGNKVeqm+Ij1RO8IQqdt05jRNgbbG5d0fkUnOldGsdKpdJ6ULKxxXU2M2UGXs
KrA6ofKt9CVJOrHTspciDAKbCfTRTkIpiAh5nh9WSXlrJKqaTmVcoHqMG4zWTijRm3Z0SujLo8i/
x8Tsg0HkcgiHZQklrIjMKzKIrczjW1/QWh+3yJRax1caunJLVf3JjXFXr+VzoaiItdUdSdG1TbtL
Ytxlx9n0zsyun7bmJreXZ62tDsuQ+KLKNlFkPciS4+VafqgNxjN5kBf9tXWekbySfipHzImejgzO
whHEgNHHqpVuKZUbVeThtNAtm2w64zHPPs1GemDYlcPwl8Qq/MVQ/Mmk3cVIR7+cR2Z5+ObclQG5
Vn0qa/UkzH43pQ5zgSJIh2Y3JJiaGIAlTEoWBIQOXmc/rmfURLqbzB+R89A4NztBKMENlF6UaHbb
LtSMsyLTUAVJUdkp6sGxmOFgcuJaNQ+SdWymr3EtXIkWs263Wk99/66rjOrOmzn39fZUis08fKY4
VtLJy5ffHksC+BZ/WdFHF/6Kza9g3GkZbaqB+U4vT0X73OYAQ1jKppy6gNy6Qnm5GxFj6znXEZse
UygRnX6c7A89va4dQ07GPpoP67qRsp2CABvFkJVhE1IOjo7So6Tpttsyl+9G0a3J4LHGf2Qjcie0
eFG7X6xtPiT4yQ6Rc6rNcqspl36oQ2lFyWU0iPY8OTk4M+CK3C0cRkN7X5IvyFV2efdnjG4Zor9Z
tlyi38McHe122MhN75njWzT/mjU5JfQHbGLNtk+2wt4NFRUQDC3m6PU2rp1PgWGaOUgNZM2shXP3
KfVVgE0pWOazCT+oNS13SQ8MFJbS1QZWYFRfdXLgOAcLTKl8Wt0eAE2mb6diE7PZFHtMOiwMYdTt
pOzSzaGkHsqB31GvrThW0S0VyEmvy/g+it9M33SMKjJKpibfU/Yer2/m+Dgv3/gRJ7txJ8baoKfc
RY5D92HogNLuh9DrGhjdk0XxpC1OlobM2XxWql017jpeoiVH6syIXgSlKYFW9x8rN/6+tvVH1lSa
o7c99HXZ8mrpQdNyn9ca6g+lMQBRK+wIV+6644J7ovSc+llNaU8ogFp8zoj6Ml+bqSYZuMC6x5gW
Yc2fWIiMBHIDy83Z6t7L9kc29mKxmVRABw5/Mb/K6hmEsgJ6kDsfpewt+IERBKjPMzOlY72f1gNQ
F3R3CrKvyhvKvc0yaFznSAKyw8j4eJsYEKpNzes0prbSDyy7w3hu9deiD7uuC1MCQGM8NSNQ4Qh9
HQZn1c3vvupLVVwK9TtbLz1ADctNuSk9U6tqf5akkBdGjZ5W+XeWYy8ePi3C8e5z6k5S8iy1T+p8
FFk4yVt4F3VCp8vGlj2lSV2r2arJKU1x5RyT6onOZo+CjVthVybAvltXSu19Lg8mhpJ+w1S9VYV3
R0vMxdMnYqMqQzDtpZlKa81D0mu3VsFU2G8E6/aw7eNzhq7UUdJzhA0sgvzhdOcp3qX6q9nACt8h
sfTHdtP0nzPzQZH4pJ3kBzG0xcHOap+RcDPkjdCapUTUDlKidwYQfSla9/FMA4i4mnG2qTmGarvP
wvw2qhzglxpYmdgY9XZ0mMtV3+GLeZr8nDMLqcSVh1/MK5MmxFpjtUADshc5eUiix6lg9rOzglg5
1XjVp+i0mMamBJukReih2pqfqPIay/IXBoM7h0UzF15riqA0j9N8qlnyAB75ZcWMMkFb1+wWW/j6
PKO2OUtOUBCzFgnFh2K9rIaJvvCcdeJRaDjYey2/ltGLEmcHKbZ9wf2a8ixYTdWjkBXoSuUl5hsH
IA+tPu2lZfESviELkpgHWeE2rS8am6TeF2E2Red5HjxAZV4+vw3ycrd+uiMrGqPC9vzawmtZ1OJl
lW7Z/Fo6tmsl6GStsxp96CDEzEp9c+LvLtplTf9qVQdUcA8GqqI2OckL3nrlOozoc00KD8WfxJZd
iAIDnq422rK6IIGccS6yqM/FDskThWGp6RbXjjT9RZsMsvphTQ42sC3sdkt+G6THSYg9btEHswJn
1o5fCBFPlcoQb9+7iWFC1ZLLZm/mzX5clcdcns52ZF/asXkGMhKC2t+iQXvHGvzdO6xT85gKf22K
wSukle9ZsTxbmthki/rMqMuBvyh5zth+aNOKzCm+wM3fZ5Fs+o3OSj9Xe0oAo6p79tS7rVZeBYQ7
1qA1DspqZWmes2PT0JA6OAfd6b6nId4weO8OmUq5FBlgBO2M+zqtpSfN2uuq1nsFk90o7Uet3DTr
RVUOuYielZ77YhXbiDnaEgQDmJf4O5eRlZo1wcMa79vu2KVnuJ1wYc/MDLt589GVKhLbP6X63NdB
LoVFI3x1cAcba7zkqeO+snpXboHDWAGD2tHwUzPmV4tPVj3HuK7aa/kjJTsbBI9V/qiEEeZLnbhW
+ulYfOyXGQEhUujeDLrKk8uPdQydIUwMciCwms7iS8aD/mahh80KQAHGTbIf2fDqkUgF5elz9yCl
D1L9qKSXfNmoX+X7ZHipFKb3kWjjmY1lFRvHPCRW6CCpE2GBGNK3WXcobaa+al2LNRz46ltuoeFF
5U0xronuM09FKTp/L62DDpqARrD5UNuXbNhXppdvdSyBsIbcVvV5/LC5qrS81BWNTRHvppu0+zv/
ZpOX3vKmli6zbp3tmr1n2I9xc4qodr+kYHdleAweiu6eDDnNtqLaWzDFNAymACxgo1V569bgpoiq
FSMo1ZtRPK9mUI4Jul5XUBVLlIdI/04G19SCwuf9U2V+1EdV2S84rVpwXQYmssVjbNc0f5iYnjqv
Uf4k9UNpfUCbaGKYR9Ofun2eZuH35WfNcx7d9Ds2DeOaHYwTKzZ73Ao1jH5512BNVKf+T9cYoZRu
bc7aQFK4JT8pv9pzJ5GBZXpoZfSI1AQtgXxiBakn14p+4uFjirxhOeaoGyqOVpePrOTMbvCs7pHR
hXG4zkJhTD9M8XWt786wnaRD0b01veyV1k+VpF6BEnPgDNHEkG1lsV9luddkvMs4sa04CUx1ZQyd
k2eFYGo8dJbHbDh6x6mMffAYIOJSn2CY0K+Di8iYuhI29H8fIiOcTuY7Gnl3kDZNFQ65b1TB9GJW
AaOR0E/ICxhBBzHSMzbC2+NWNtsa6Xo/GL6FKVWyVVcVFrK/FSTEk92yAdiNn2dUW5IhqIybLWRW
d7xDJI3aEJbDp0ykzJaa0N+Pi7JjjpYy2062NrF0SiZlC+l8DPV2o2Mmcg4zJsnXBfNgcq6pVK7H
XPc7PeGj2FR/gxi354hBsqcczGQwjmD72kvfdrYnP81tL1pciHkHvd3iOs4mX5CTzWRFWCtdnZ6t
m/aePOrFtV99S/YSy3fqFxvW3be8fjGdoaDb0TwyzqRx9Sksngk5wWnSjzm1QTdiagwaSiWyO8ys
atdVEFOd6LmzYkbwUcQ+WOK3LlGqPkz1RTjb/ML3EfE2TIBlpRfgkCMdZGOYpKCujuwxLSth5EfM
DNteMvqYTeX1HPPOezqDjyrr5YssncXEoSBAsbeeraJWPUnwKm6Udxh8jB7nj9VvlHBmN1Shvp6H
P3cfXsNlt8sajubBPI7GjYfawWFabuPCVX9jcPOjq647520656BPfpzVNa3AzpEO+0p96btTrOzo
XjaOpRKkWDHVpwIMJ7y815REiyxUsLeFUrfX0k0Gv5OuQ+bRxIdBIG9GOGEDe4Bi4eu+eOA5TOtj
O20arEK111snjM0qInbnOC3HovSLEl6Gl1Y76iSZfOVFmZrbrHtz4ha1n/4m/RuzwrbFi7PhtrPf
0C5zMpMAiEgkP1XZK/bYSZzL+Jqm3nQrJ5KtM+OUzCGw5Lwj+kwei+4cpYes3reMZxvugq5U3wzq
RS/2axFoZHmJxvXWs3ywjpy5k0Z17Dqo6xI9LIonRfLTGSQe9sKwqZ+aftPJA7P0J1bH9lsDIojy
96RWYfqamV5c7ZmkXKvr+FDDmCwPKRsEuvDWK+DLLPvmILJXlZ3taYIKyFC86rdy2MUoz7eMzMSn
7mf5HaqdIu1G1nXOqLunfKBWe0p0Nzf23XzU88dEfdSgsQhPTX/4x9V9o7Nke4nmZxuHo4Ulc3nj
qVTqgRZtc3nLRsshs7Fe9Ggry1flHFVHeTfmO7t8s8xwFIGtnq056I73TS1eoEE+ZaPuVi0e1vrD
bHCKByX1ptXkBZcxhP6KeuAlgyp6Kaxj93tv9AF0KGvu3BEpBCoNsTUnzEG3SF6mHFrodxQq7nDB
bc4zJkLCgWkIwaeMUoH7d6vo/qLoHui2lReiFcKlZXnjSBjUP2ymU4dNPPlVckoAxtXIK8EErdW7
Ou+byY1XT8cBTJpMcvOd1TuZ1tD+oIJ7e5EUv2rd4jrKx15/7qkaE62pvsJZs/SkEpUXvpQ/29LP
kOzW6bfqn4fhSx8urLPKe6fOrrFc2npT8iLZvSdbt7QJl/pazBvbeAc93o0fo3wu9B+ocG3Ms+mt
zzGraZX6vSG5ce81n2W/6aEJKEyquLH83fBvmRRcTRLsYL51P0V2vMNm99ML5uv4zALb9xetuNnF
Xhou6Kw2FQBODNSk/lsr2mopHvrodehwLt/69pSwHixPStyE5fJi1s/YVdLuOR/+jMmTNK0epvlC
nMDJNKafdU9p/JpJG6d4z2xoWYwMVk/IovPm0WIFrSAf2t/dqWYaWDpU4qYjNIn3PcDbiRhgcASm
Sx/J6UAFRQLXKkbfka8OL0YHyfeHUdsuOjclkc0WcNDiQ1CSqkDnAbaTwADwnWNs4KyteS2Bg6nb
liVmsL9M7WVlYkmgHcz9xQmh4Q+mzyOsOJ+1tTWTSysfK7ChJNTBrAJdeJFXOFJnVTxrbMbKYwWa
p/1jkgUtFbDKg0yDk1h9yaLb6GCufr9cRivU5l28PGQjpBhiNIobi3rspsfSAduiuohn0zjzlwVq
pLk34t4lBObbbOJdVm2zCXTXj8GZpNke8vrgrEHEbLd5NOqX8ZzZ5FAXAaHBtB5s0tSFqkFa79oW
SBXdTzlq+JPzxuS3+BD5OdpQ6eirm2B550aIODRvesSRwnYcHlYS3PwU6aFj6fSObGI0POy16epl
qT+QcgQk3Tm7/DfJwZAGotwprb8+Zmwnnz1h1jFCXcW6qvtl45n2loxZy7YGmKrVbx1WfvY47PVl
sE6HOv5qugKk5CHr7zuAUbP8AUceN9p3yz/YeJm4cL4UiNUrEe6NF5pUEsBL49E0oGjSIOy2WOtk
j0TUOOvFcRg2WcJD7BbS0z3iFu+D+RMhyc3CuTmj6+z2VfdUEL5N83WkNuX4aU6wfb7bjtrw3hJC
mWxmt9KoxjE3q2yqfosEG/iSm3408VNXnMR8pRxVaVt1XPjzb4ttbxL11Vmu3ZCGVZVRZgIUZe6w
27Of09o8rBvdPEj9W5LfjCy8V65SKL4kNMGo7wya0uzys5ivOjvYvWCqf2dx5JUqGNCG5hzda9QN
7wsW4iz9npZgic5av21V7My87Gx0X+XISuTnwmdlL9/nlxXQBURaJ8yNkOIViNjXhpZ1rkSInMDm
kl6LyU/HLXdOnjfOsLiQ+cOWO2o2HrjiKvfXGITag15fpCuB0N06nQd4IqR2n5ag0N7jRwHSthu3
DWU95JLqwYbfjIORg3rtaSj9+H2xoUz3p4FSqFa/pMnGJoF3jjrFygKY68xscvvc7WGBYEbf2QeD
gZfOTVRu83usPNpINdr40kTsqFSIOumkJS1x89loqKcOgZFtQatq3Q3ecFZcTcfP5IwvGxhhyQ4X
7/Pu8V4Hvjd+ua3hm+2mijb16E/2ABXp/pmgAlLwISAy1HB+iWJ/TgDdBunXOMBDKtxIfUDJXJih
iHYaj9bsZmqYrfvCeChz6GcezYXEvJTqjAPcIGUIhL6D2gy5ehDuaO0qsIYf+lUnOxdhB4tB3qzJ
risOFZVXj2zfJJxNt0vmVxYlS9eEnOvQEeUhXsXFmyebgZp+gyEIMLd6Xss3iqDO+L3KG6d5mXRP
hXGIBjm9v5d8oLRhrPSMg35pPVV4kfIykVVRrFuE4YpvyVEYV3lZug01L9GeJKikK1SrgTqbFSGo
plbKItQufwyKeFTnWWZ++/E9Q5bQXAcSS1676Jfmw9QI+h+jDNhYJAJqPQBbek9vk/NEwPcE8saN
em9OuQ96kFiZjz4T5qwrs5EO4kmhBGYPBxIqRaxuyvCMup1eeXzmOhya8mgbZExvI3B3FMEdKxlp
3wnkttNspvd2dNfGVwg9bwoUvktmf0nRUyoPLtV3N/+tZFf7cuoLa9OQb4rGZ0E1WijkB2ny5/xF
dAGsRhDr+iNi9C7x28LndCBuHxRyrWknQKqQDT7QCYJRlNWrccKl8pt2p/MMWsGkXha8CgRoMd9C
SBJa0jdifJvzbVG+8oaiU22RIhh+xuqbJDpkOwi6VHTvdf4xL/2M8madXVSy947cMI5f5krl8RWo
lhOqXUr5NIzpVqsJHtVFUGsAeSf1ASzMM/T6Tx38ejzM14lft+VV+E3afMT3I58WoOhW74w9vvtP
znAmb+i5t8Y0RBvgkM8pcORAheoQGtWQeSMwIRmumFgTL89XBew2mE3AwdmtiguyglHGdE8QDkgR
XrssLukiLfuyz/hbDscn5UCKUki6vG/bKTmtRhZf8M2Tmum5vqBeX9ISq5vcjXe0WzSFhgHzXZ+q
nSGPlOrjR+b87HNejFus8de+r8dNxWj7QZep2EdQ51jQpScDoDZ4Yi/TKwk4pBwYFTj0oglzEw6g
45zB5yOwruxni/fFGpP9LNJHFNi7QrR+rrEdqFTzO8Fz2ebySZJKmv0ozcP4QxowqiEq4CcBeOIo
VvPC8OafQdOfs67blxqIiMp5GFaKlPlK3JtNu8S0D6ls/QA8JZrIWyMUyQy4wqL5rtekryEef1Op
YbmKU0r0jrx3Fpnfj3p07HP7NTgt2kVn4pDaiS9WN3SvltMUb3pjlkclIaOcxtIOGSnLbp1gI2qz
iKxrWsxtxh98TiSeCjOdpovW11Li10MzPNmprtz3CY4PfbHIaH/sriqyL/wNaXyc4nWy9kKD1/rC
NEU13uZZ4XsC6E5FeVQjftoFSp7yWObDjEPAKeLhUElyrTzTYlZAmyv0pq2uebuQn0RTvsSMrdjj
J0cEA5u+pMRcMZnzfWtFrewVRX7HBLaScDw5y/XPschU8hSlY7NyJMX4rDj7Gg6xXKVpKLqEyupo
GTWHJGvaHft0LN5SMTjzFsZSuUDtdqBIYnWgf1KvjFz+bcF5cJ7SrjH5kpxX074zVWkI8NDw60tT
DdNliueu5GG8r6MlAFggr0peg0+Kx6HmKCSa7E3qcJ+IuSKLYn8K6nB/H04tDlOMslYEw9K2FCaH
qofI562aXN1z9aie1KsG5HZ6SYBukG1ZziycS1vMIwa+lUdlm1tLdLObRE0/GaabC87sJkAjPce1
iZvhnGfvF/Og1zTHl0BjvGRJIQMUjlbdwxA4nANMeGbCKLIktUwXHjXZWRMNxY1iFcrOisDVx4GQ
7Jx8StKEkfxRahSYtylVo/Y1tvSoaMmNapi8QRl17XfV5kq0SdKKwmqZ9hPg0Gzsvtax6GbsUXr6
MyrZ+NuNKSeElqIsmOLMWS5Jtca0ynaaI0GydHvJdiqKjVo/dt/KmmjjLuqVCOWUmhuS78y1ZIa1
DG99Ew+OFPazBiJRGuEiepOqTyCWkFhztm60Vhrqs5TVB60y8L0Xo1QZu9ZU6q3SFvFlTBlBChW7
p6tRxl/xxH8WObQBGibCVVOHgsLCE30XmNkWtLuqHiOviblB1KlBE/iFzpMQlGKckw0M36U8OP2q
Zk/GDIstbEWmsq11mZqGZppF7wI3hOU3ixG92/KgfDeTwc4v0lKdQ6j+nMHXChP8mzmJsnqr9XKj
XnBI2HutZ/+el0r1KjGn+0GkTnaIUoATgdoUE0cBou9Tb5VGizgvStUhqM0owoQ5TQTw2awvdTAi
CPAppqdvTanFnzVI5RmGepRW3hgXpvo9lXbffNS1ykGBLZtV5GVxT5usPPL/wBnXsnhw4KMWXwCD
Ca9XPWNNTyxF+qhKlmoKDJJ864B76l7Raka6FWmRGL5oJgFBN55SDm5E07x2C/zlA8YXKqrm3M3L
puIDdUHFA1hdB61cM27tkONAWwdBx0LBPE+j9JRvY34MxsMLhRRkiAAuuVJf945vxOhCCNuRdIUI
6MyvaNA63RXdZCjbqZKjhAornF8OW63xTU5aUd9ZmbDz5wr4bt62K2ediSH4QG3FDAkHd/0uN8f2
NCeLcuaEa9L9ttLqIZibuwDDEMCGN1VG18GmE8vS+qJV1torxnTRNu3qUMdTWEC0a6F3Wby11G5e
fWPR0ydDEiaRVzNSVZaGFumCUemGuCNjjcyLZNFKHstWvfhqJ+5H3rWTvhUSZ9gU12k9f1KlsR42
qO/2apWMO22oh3Wbz3RivLRro1IS6paCE32rX57KUfHNPJcenCxa3uMsWc+0UfURxGCHKXcxQ+rc
WOhdUMbMIKD9RR+VPnRKtvatXuqD+mB2UHAfjMqeocebhbE2Yq+viyH9idtFnn+7mN3g0udaVAMB
Ri9ukCOZxsTZomN+zppdzRij73BTt4S6j1i9GQhjK721G3rddIDLEwN41WxeHZE0YsuIUjq8G8zr
Gzez0VIghUJ2pCDl3RnfrHjoUtDKXX7XGmtRxZO7TkpgYP6o/MLMsicVMRblEm6n6ap6T4yw1o5g
sy6iioxazFI8B7LqzHREqvNw7yatop++X5xqW5qwkb0xr8bKa8uZMgW+ksLx1GzmMGKQ64k20DEF
v9tohrO4Rd+LOZAUtViCrMwd6k1aZGlbzZ4ouirSmpWU3xxNAT7byPM27lEJUA0X00Me612+X7Q0
ToO5stYqpP1DqelGFiyLi+aktDVkC0225TCJeDnYsPNs6mHi3qexxGgBvvvYFr3mNgt/jpLFAEmT
wqzaLNKRafX7Q8ygdfrNbY178MBZPH63FnHktswceLk0/pXR8jNFHGtNnrVYefkA7nKW11BggtB3
kIDZn46qtqTGVzsVlKNLoUIK9I28zeKGQ5rE7v6URjNCcVXoAJreE6muMAaZ8vqQrf3IyU8+4waJ
+761/Fkr+95zpiqVX/QM685DHKWUvfLG1rKwKluOwhtLHZw/HEwqPBgxDUwZfgwsEGEl+pxQBLzv
4tcZGwq5kdCWsFd0MztOPVbLNzMtnVd5mCnROXLuGAHUbWaqpamoy8fJhvXs5zIyjFqjAaUq03nx
TKuDXgqSJafRjp8g8U0LG6DnxIDXPGXSCpi+jW2WwWBY9We9gjZzxTSvBScQKHp8WVnGxZN0Awbo
0rdOvpuSaew2egT0klpNk2Vo/bSuP8CJWsob2nFA0IWGVAT7Cu/9sbSzpQ8iiOurZw58OV615KPt
r2aRgQ5Eiz5RL7OlJKCpyF73SQeKO5DmZKBl1Fk5dBkTMY9HumPB49tLYomA5v35jjLq55aSWkPZ
Z03p4ro0UpU128muGukRIqhue3Y52TaNDcB7Ob7vHWUgUTfbvRpNPPk0WVr4cceEQ6mslJ4HnBl8
Bnl0hs8SdUQcrgX13BpfJqfu8grtOlPp78CfcQ8AWPMuadtq8S8CimgiFrJoDPYj3ChTKCkDZhY1
T6zKX21jSsPWqbp4OFraNGBBqRbSagx3YrCEGnRx1gFZlvHRdA+2EZkRNRojNoZ3Jnlnyq9rPaW+
BBUivqRqPHESMrb29GBmtRw9V1hWbY6HJ1PhuYnl/nHoy1m7dX1q1YEMEYQDuTzOyOgwCtTiyYbz
BB3HIdS85Xox2a/q2lkPWW1IZ0tEemu45qJkpzXJ6vqrdhoHmQYOo95nZsotNN7jW22rzDgjFSOk
isO4ag0rGPpaz4NhlpBmyBCLRz9b1VLf2bxm3T6OQUzsBmuEKr5Ihu7Qeh7baUFxYYmKnZIvcxbm
bAXdZq2zSLnUct5Ll8GaR2VX65pUu/Wk6Lc6tuvvhcxsocVA/83U6XFdMsNL0h5EnErtg/ArLAYA
w1smqpTcG5o4trZDVg1PTlFNCj0wadP/JjkRJbKfceAkPI8aMxhAZZNuJrMEa5V1Jt8yB7xWJ3Iu
q91gLkh7v4pbHh5DS3qwuVKfrLvKNlpzKxaFwvBgpn1JrmdpV4Q5ZXuwYKMsm3mtCZqkmRf6kEL9
t44EaBiu2snSwXrEI2m3Q8Sr7QY55zwVDx0CKwbmWspYCj8tRO9SB5+UEVRTjNPbr8mqMw6du4xm
tLTDDbSTh8EileE1bX1UB/nAl94Zf7qx0dWNOkmG/a6Koka2sy55SXG474p+Q7u07Pit3c01QYFS
lHsCKSfdOiIz2dRKLUNmsgjMQe6cF4vxSQ7AR5eMgY6ZlZeQBD3Pi3KZKccWurlsB13MhLFRL6X9
pjaWwSm8vFlVivzrmrRfddFl4n2m96a9dXG9DrHbQPTqn3J8LhSlyRRM6W0YpX58hPzEP+Pl7SSN
z6Vj1tQWIYkPFD1lszR3dqKUkTeWke3scyenQFyPDgXGLHOq9f+Qdl49jitJFv5DS4DevMpL5bur
2r0Qbekpip789ftlzQItpQhx7l1gZl56UKFMRkZGRpw452lQdJXomjZQfhyjIW4/DFURHz/ieMVp
q6eM177q1lgHnweAZOlD6UJHzcPdojLW2W4FEkRXex5B/1OQofmJaDCI2D6sWfjg793h5N6XKv/X
rauYg/7yP1z3fllSkVjg2SePdrzNyc26DBLN1swMb4nQnw2hGmFWmUHFviNvLzGxQq8EIjuiLTKK
MiY26oymS1IGodsv7paCeLUM1mJsMEJS61VfJRsqJreBuNMmYW0Souq6Y8t8vmk/MMMrBrZSQMcb
e5mXW0SYN+MSupEXmhe/5+DHMvYehlT3nS7uPwZl0h9iK4+WAoPAS4PEWaL9908HS95NQAkIRxqq
k6bMnqBHJ692BDbQPI5mvTUZ7KNMnafNQH4TKR8Zf2oUqmCm9qiXeUDBMdfLr45ageeY2V4ZnQ/V
hakLZVKIAlW0SqS5ELgVLb9E+nER37trexsxlMmc0C9UGjbhrlyqd/P4bnmDhUmTRUPzwV8HYX4J
rB48s7DSeETsPKXHN9omOIHjx9vr0mVIvmxE/Igz9HaSEitLxTcW2R/jp3sYvtl/nC/Veljr6+F3
+FPbUaNZ93/ooacfACgVj1zca4Al8PcUW389zAxBGAKUf35y3n8PJOi6bSK7Cw/Z5e+pigjNqYan
VZDBAZ89IsHsP2R3zkd/C0z1UL7S9QOtuExX7l55qE/LolpkZHXL8Puw4hmHRnO/Dv4r2r6rObj3
3+Y4rsPXUFFVkQYKKjJhq1MLc9Fb6ygrfmhqCAw6BKIWxM5qzDIuh7j5XvrhY6BX92Nl7A1lXwON
7ub4MuW5lP/8FI+fQiURdhEJdN/WVmy4/dEUQ2QgXZ5Rc/bQK8rd+9v+ocmzXbIh8UPO/ANJFVdz
EqBY9YnJuCQ+HA3vKc6Nj25Y3mW2t6OkSmPx5EFDq7kzc4BXPCNSAJCJTZp0rLwuJAAICYLjN4Yr
FtbWO0D5sbU/3F6pfBAw5amOCdsXogqw20hzUvFRRVmIyw3O+u2xKA5M1j56Yb5VFGPfnfyD7s5R
xomQce7q/7FI2mEzOaE6MoNFV/SxwqsGrq+0XnnAiAb1YQTMZ3yyx9Nc/BLn5pYxadaM0QVD7TWM
0dq797d6z4iID/IE1VBQtYCe13P8THL4kpcnbehogqempAjYqkCiFcWRsfuns40Wk68IVDDI5IpP
pklBOYpRTvCiGHR35Th7I0mye7Krcmb+Vf5OwgpcS64JWz5jJvJlnlddZiZ549M+N7/5w/dI/RLq
Cc97exE33u62G8r3jGxMOm/6UaNe5GEM1u/7iFZDQIm6o49/28zVuZbtSFtXo+oyNAN2Wl1ZVjpo
fpXaWmftYVmPaR2p9gdIErdh3c154twKZU8s0K5xaOugjrtWnsYVMi5r4B5bsFDuRw1Nc/r3T+oc
+c0VxwQL1j34dwUds2tDMX8ZyPy8KE8NHPPMQapLejoseDHugIOHJdLm5gqKDXEO/Nd2qW70lW3u
BVRwPzcwJb7f+TmUf4b0fQ0nCWM16RC55BFKLuP6v1SnVrdmnmirwNec7cyHnthu5iJdOl3kaS7s
w5frVnnLW0rKuqu18cUOmbNbOJsTuWG6YK61staxvWHHV81MQioff3Fx6Cg+uCriD4IQ9tJuFQRG
WCBHtkiA7Sv1d7+eSV0mDTD6Zjq8Bewr6ubYHkzkqkxzYfhUWMG45wvdUvqZZciH/30ZZ1ak/Iga
aFSyUJbhZh/71H9V2/K3A01wne8r4+32x5KdQ75s5UMJCDvNUIJbjAD9FX/4eqqFCs7gGguVzvLM
0mTPkK1JB7Eehz6sW652FP5++G68ajredJlpztzi4u+cu/y7Hb4Q7sDLhOz50hMQKjYTpajNRc0h
5O2VeodOzzZJC8qDtL9f+l3+IbO85e3NnPAPFCXQ5kZ7RBBBSmYV0+3CICJj96t+WVLb1wttxsRU
RkgyCLOb6SA5c0XbFYgG4pER5MVwEMoc1RYsUPBb0C2OjFuC20KH6/UfL+vCpPTVfKi76RlhstSf
I+tzpfwziRvL5nNdGJAObpe1SVuL1JIuBlLhd7796/YKZnaNOuelQwyFSj1DuDmDaKLTSrRdnpbZ
tgWlg6NvhxVIo80c3cj1SdZ5Rzke9MUG3DpyIBwi5PQUsmnYP6mVgrVomTcNgXAcNTjsGBW6vcrr
06XDHkvkM6kCWLBzXC5yDEL0qBkyFVr3uyBJdugMLiyq/f/cDC6OeIpL/YrB7kszWVny8KVvDFZo
62QVYn4/1DBc3TYy8cVEKQNVVkhGVDShpMXwRg0RJW6txVgyJAZ+4mtjV3cn+rFKNuYo7ejpSmOY
y2v1zxHK0Gmb/hyP0XMRxX+OXv/99s+5DpOXv0a/XHNdmwnCVAyN9CA7E4ThwJts9JaRFcbZbpu6
Gu+2SePOV25c2uojyy6pS7K/oOm2wIbxVGVp7ECfr477+LtgNg827sxXvY5dum3TRmagWkfOSOb4
PCVK3pwsNDX7FhGj6li+Oro7R54wsY3gZUiHED6zSIqkj8qINf3jmgORJNad3jqMPDDO0IdPyjBH
XDRlSnchvMcKNW05GTB72zNKCwjp0UTaEb144/izbu+16Pn25xLefnnVkHHYqqFTOeGykU+Dxoxa
hiQ30NFtua+2CeTz9Mm3c5yU12cbM0JH2NH4QLpcDApIqWhDYsZ12p1Lbymu0qV63N1ezPvzRV4N
NTbeh+giCUWzS9+rtYHNDFNuFzpI5SLapSjwoXndbfu75AEM/EpbAvj+qCg7hlH+ufH361oUFOF1
kV0QleQhj2O1WwCviZHu+j7uq2V7l/4w841Nno6S6h207cHK+OrPnO+phSNagJCbAbsR/yMdui4y
8kRPyB2Nhr7SknJ7vnc2glQ8D5GiW+o/vS0o9XW08vanmV2fcCHcBxEDjZvQo/h4ueklS+5GfaDI
UzAFpOeMezZgiQEgoE4+gMTvmnjXOSfmZAN7jsXwqoqL7+JaKpVGSzVAKwvPOyu3ZCrqUyehDw2n
cbQQ4ofJsloZB33zn5rWXKC54gORDYqTe2awr60iY9rQFMht2BYYY9fDJWDrZbxxV4zZnVanL6dy
pW4M6LL/G/4I/r7k44QfSH343kKzT7q/HKU2j5XHdq/QgX7M95CDMLIe7KxNCURs4e6NrXVwvwDt
aO6t5bBHl/UZLYkt6jCrXzPM6NdRlxtOQ5gDx0fpQL7lgsanyQr0cNHlEZ3815Da4u1TNeFcKGOg
sIDwAq9QOT4lOd3htCiY5NRPX5ushSSg+nRysp/gFjY+fBCpmx1qHP+22esMnJALO4cuiI2EWN3l
R25rJLcCFUqNyPIYGAHb6TEr54AesDe00h6BHmxuW5yIkGInIbOFhV27kjgJk7E5KmKhKbhZhXHJ
2srh0JnJJKes8MaEVlnjlUkB6HJdrpKkfdxaw8Kq85zpr6wbmGQE/PHmNlBczmRBc9b0S2twnPSZ
G5BiWIPHuGe5sPTvupJtb+/cdZpqOOdrkmIf0s19GKgVjEnxQN96DJ27ulfrxyo31T+hYXb3pU65
+7bRa88Hucfp4/HgcQzlcjLS8opAIAKSyFUqu0IrA3K+GSMTWaSwQg4AVYxr8c643EDd8Yu2DEZ9
YXxUl/0KMGO8CuFMZwYR5gw0aearENeJByaRydU8nkXX+liU4vUkG1MdoB0sb7bzUDrx1hw/gEOZ
8Y6J0H1hypFeNW7P3GYUgCiw9e6bcqw3RpXtbZXBqzT81NTminbjoUjcbRwlH9M4Agioouh2Aqb8
Lz7m3zU70januWWLNicAktHYpnDvqxDD3DZxfRQc8aBHJIrjTVVNitrA1Run0AHtuid/bY7dakyZ
po7mug+GOFKXt4P4eC6Pd1dIZnlS4FJ9swHgQxjxoFcBeuhBiTy8tft8L4jHtRV1rDW9mAd8aNOt
jE/unb5TtuZTfseWryDs2PgfnJV6565vr3/iWeAQx+m0wn1ES1AuLlhVyIzwsWUWdlPe6wyDNy/Z
Qdsp6+aLtmRe7iF/yWYlHiacmYYrFTVhVnPkMM7nbCG/E3PFzvFHmpuLoS9/jC0ATJAHMwuc+MKk
njQlKKyTe76naGd5Qee11ZBYIFT9N/MAT5iyFHutPykP7iL42m/RxTot5nKvK0JGm/f5uVWpuOHk
itJoDlb1bb+is7yzIFfgrTU8W1tRGjY/x0wdz/bOrzcW2W7X5IsCE7zOuior7YoqwKy5tQ9eu1CZ
sGF++KndCY1F4L/oEDISqt5TlZjxpOuM4NK0+Gln+5zmrpsHHQR55rbeazt7L/rJxazm4UR0clVL
1Wmk28guXXE0QgGpRZomfGcb7Mit4pW3tJ8wtVzmsxSXU4s6NyYtClIPM6ds9n+Luou29dpGAX3u
GTaRvIpF4TAeFT4Yq6VI5x8TzQha7AhuQ/VAxux+Kp/6nb2CpH1VbxsgTft6CVqHMaGZeD+9xr+2
Reg6+3CVPmpZB3HY+4YmB7FGc5NsnP3tg3h9M18uUUoHGhs+j9zEjAtLUXu8S6o5BeOJa/nShPgJ
ZyspyqRjngIT1Rp8/XJ4I/+03+U3kd/dtA/dD33udXlFXWcjMnb+5UT4ObPJREdqNAM2T2tt0z4n
zCkOexFhqJwSP9PHFFBF8rF/o09UPWcf5yjHJ7fVoOOLGqNm2NfFwL7X4xH7CW+tQXsGhzQTQa8D
KCs8syDtaupUWp+IFfaV8lL2+a6s4chhmOG2f0x/vTM70k7auRF2sS1W8qlfMVu5DQ6CvnYUjbSl
SWunmnkgz22ddLjjpGQw8n1hBnkb/WPmQWfWdJ0DX+6ddO2f8qyrRoM1iWClPkQvKHhDxkFxXYjC
GjCWKl99BoOrZecsKKveNj95ss92VLqE7GMAOM/HejPkTEWE91n+STfBzDEPqhkvRo27frttcuLi
c100y03bFtitK8BY03EvumHNw3ClfAx2+QrKf3Ufb7LladWtmCXrkSRd2DMbPfEpL6xKnzICpW5o
Yc/4Zv+QxM7CC/zV7YUJ77tM4HhNoGtCiKbSeFU4BjTdmUFskfIPELQ+ObzM5iSJJnKxSxtSJM4V
tXJB/ZM0wOjHgMaughBN7egJRnc5/HYRiZL+aNv5b8d6cVJoc5ro1YGUq2V+qfG07e0lT23q+ZKl
iJ2WYxdbMZ9SLX4lxkfPnalxio9yvaVELURPCFxyxUSDnVF1lGpcBCYzpm60zE4PNYMqrTabF4md
uzLF612luWXyFaXYonf6SB+FMZ7YDX63gfsSxcgQ5Abj6i6kJXANtEXyK9C8YqUrhbVKFPV1YDz6
9oZOLlgDdoUoBTKG8rOxS6vCSZgTWeQcQlBxi94+6FV5qM14xlunLDmIaukmhXGOorxeLgS7bekh
+7pXLgKH97DKWHZlM3nAsEA68yCeMgcvrUo7Sqh0yvVda0Aw1TD4kv7pFxBY6IVASBu/taiYWdd1
/Ye/jpqnyTsKt5GxD0y6aczHMnHqlhhjUNzIrVXvhY8I9C0ihtFtf6aUNrk0S4jBqrxWkCnDs87u
d0VlgKgugOjHvg2LS1O8+nnQPvdGZ353jvnmtodMhk+X5hRr8ygsyNe51me1a1S8EwVDvRGuy9f2
2bijWL5IYaKEngGqP/CKczng1FE/Nyv+/WyVUVMW/qDAMuaZkIcNuzjRZ1xkKn5yM/D1UK3wAMpf
WqiU1Axsj30scoh0LTfbZ0Xx0Rjit5kdFNUJ+aifGxIf9GwpdkGkAZLOWzILHvKAhqKbaebCrIcH
rsF1R6GNcffqoTxlW4NJodvmpzYSqVogY0Q074rJGBhVmaFwA5/hqdm7nf0MundO2WXSSc6NSF/L
K4xgTE/vTtJCfV0tkwM9aGXdLvMFOcWuOBQPs7js9zeIvLHnVqUvCMAn9Buxsen96VO0O62TRzSz
Q+rr3lrUtpWDt4Wtbmkw2vbfldgn8hmU2/9urvRpvRKG4LjkF5jbEW4Ob1l9MNctZF+/LYaKKfND
nHRc1I+QsInkSpT50+WwLR7sO/1eeTm99t/mZQznvriU4lVHq/X7EU7LsBz34TAe6rKdSVQnssiL
dUt5XJsZYFbtZlxoLUR88L+W5l0Dn5nJrHvCdXLbhacintAmoCVI64Be/OUBco4MBbtVBO+clX22
bdBWWbIN3D9+2f28bWkq5We6gF4FAcGgAyllGHo1+N6Yv3/Q06PoTW2ybbOpPxWPxidGoZfJ0xxc
cNKFzixKR6cNgCBQWxdPxPY+g1u8ESqms0+LqSrFxcqkw9IMzGR2IqD6D/YhuYsO3lrfGy/6l3JR
L9MHyiT/z62UzkY7xlGViq2seIc2gG/BGCdLhmq2xnfrzYeWb1bEYuoyptKkveuIQpwuXY1Bw/hC
J2qaRaisg+NbG8UvVv4pzvS7gNmNaE6defKkndmT0uMsaMnPGEJcjLoC70rg34UJ/EW3N/IKXsmD
ni/3d1WSTxb5OGaN8JB2cwKFEi7tg+0uvZ8WWMNwdVo1X/wn709tL5xD90V5yX7RP93M3ceTZ/Ds
R0huakTjUCc9PyIcrJ1dh6tw2MNnd3JmVFCnr5IzQ5KfQqFKhnMktIh8YwS+1Ovv6q/wW4kAGn9L
38KHudeaNn0K/+6x5Kyu3R2NlGkqRAL9b1Acb5PduAeaCLvdGiLUe+PheK/9UQ6wLwUr79ftLyyW
dHWPnS1ZCthQQVgnjdF0OKU6iJJPziLomnZrtpAw3bY09xWluE2rL+4Th2U2yufcedCd9j5p2nUc
lav/nyEpZNejpXeFzpIEn2eh9+sRGFOTfku7l39hiP6rpZkUvai/Xt4N7ZiQ04v2Wqu0T3oCAD9x
4eW0hrei6ufk7qeDqEjzQVxSUJDRKaN+1F36yKKIHvA6/FAtj0tzD/9otwLD/hbNHrvp43BmUfpi
QAh6k7g9cPj1ZKeuKwTrqCE+pY869Wx1ZbyF67mzfoVgf484Z0alr8f6o0xLMZpE2TdAoNDcxcwF
8SJeH6uUKd/yN3R9XxSbBtE4zuTlkz7617gtNfuMKvJgIMF4UJXLhpd3NELqrjwpc67z3mi5Ondn
lmTfqdOm9Fqxt+a63OebdhfdMxz8KPRFisfiE2AJCtzxWzkHYJy8N84MS/dGOObd4GUY7iNBCfbS
wsF1+1hMhhT0S0RzFqybI90ZFpO+eZaH3IRZ+eIF3a7xf4/KnI7rlHcikUaLgCIGAFA5XUqTMW+Z
6oOUbQVhPczFyTbmkvfBT53MJfTMMA4eQerOjXJM+AhDYlTzaGrRLJWnF3s1HCkGiQ1MjoyZp6tT
/uQHP9zZYbDpFYLyp37oAXqTX9vo4IInirEkKvgQsr4FLwtlWS++5kztCcnYWXjY5NrOLErO4YdV
ynBzSuhEeSRHF8k6UUXQIBSH4/K2l0zV96jT/12d5CZRgK4Mb8J2YaH0vBhX5hrJhV35eXhO7ruV
94dMYgUF/VwbfcI7RXuACXxiqHdVZxvb0umqBNAMjEQQXnQQGt+Nwcfbi3uvTEjHm+FOYJE0CyyN
hvrl1TD0ZmhZwooDGkJfFVCyrsxu1W7g6jo4gKLi4sm0NkIJONueVuOfI3ocKBkt2z/1p4DxZdQC
ILt8TL83LTlyssmX/xw4zTPq70+UgQ1lktV5w7AAc4Y/1PYlSWHhs92V2r6N+Y/b26EJv7mxHTJ2
oaCj5+RC/EffRo9iTsVZZ3xkONUBh8wtbPILny1McuJKi3ltAEhZEDT8ReKRBcQVs62W9fX2suYM
SR5cGtqpzDXYgazcejWa7GC0xqLKZrLSaSvizmdN18jFEQBKGpVYaRJ409VFqfbLE+zZt9cyVdDA
Hf6akS57L0qPRpCya9EfHQ2UYA2fcJrcD8qz/cfaCSeldlo7q5T0H/bsYRnrB/WIOHt6aHa3f8vE
FXXxU6TDAyNYgiYgP+WESEB4/O0N328bmNlSWRg7jzQ3BYyBmEFdLvSW7LCDH9ZO/3l+yMVEYkgP
m+rBe3w/K765HcO0dgGyDAIixteHzQlW8NZOVx5kErdXJLbk6oCdmRKB/cwUSltmpniZDkf9YcgP
oXrfJf3e6pmcjp+M4mEo54ZkhD/csig9HGCgH+zmRGGkowFqqtW6hhXISqpNC0fiSYeKTZtxi8mv
drZGyUNPgHr7tmU71YALSVN2EWNb6dy6Jp3vzIrkfKHugOTNWNfxyAR4lEWfw/44Mzo1VeoB2+jp
ULhwGTF+evm5irTJi2Mcwf6NPqmyAJqbPIcb7oElqfzvwTnMQ+YmY/C5TclFAlfPm0jn/VCCsRpX
6SpY2/tqo2zTdbczZvxxKo2/WKHkHiN6cbruYI3q5H0FAoBu3UaA9sOZ8DhRDrwwJHsFFJFNomJo
DDvINIPxQ98wZppoSK+OqrLTT8rc8LzIzWXXP99JyUUcDTodN4KozUI2J2zy+3IEXx3cq/Dtdsh2
Q8ENU3mrjfTSnJlDMJk2AXq0Lbj0TEBT0qWT114bqeJRxtTFpzZCyGTHBAEdZWrNL022ZPqTcSvm
V2YxK9Nee2ZaHJ2zIOOmTg0nnzCNJsuiB9eULfM7/cleWAcY1F6c57lp08kU+Hy10kHJtaMXpxZb
rUKjbK7Rh7onDV7rEE9CWQ2qJVpYn6BE+drNAT2m4sC5Zem45G7ZQcUGy/kYWF/zqN2P6mx3ZtJ3
ocQgCbY8i296uaGm0YHezkR17Qs6JadPCY965pDWSFWZxIJxXb8AkFvPT7pM76sFAtBjIkFEoUvL
ioY4YMaQF5aP3+tfyH4AHCvX1jftYB3iu2STPqhzQW/y2DD7QMGEvBvfvbRpj3rVGibuE++b78UG
um3gLOMngRCehZCJU3B1RM9sSVHB16s0siMeh+oBDS6Io/+j/jwurT9MuHyGL3Z5+wKePhwOc4Hw
TPDolZuxWalGqe6wuv6JxGgNHOEFccxnEdPjXbzOt3NYp+mAfmZR8lAvcUtGpkiTFCd/LeHAHaCG
97TDaEMzmW5L6K+85vtJG6BV9nZe9TSzYvH3r/f474ql75kZsER5YsXlalg3H44v7VOyjjf2CkmH
lfZJe0i/FW+z9aHpL/vXqvRl7WMKZ5AYeug38TN6kAuILuGtWVuQw8yT9cx+VumgDHHF0B7kubzB
+5V/gGRSFGaVZb/Ult1rhgTHYQ47OvdhZXoUk0HgELFAXuENy/MRA7FR7zw+9O5GVR/D/qvjfEkR
QNQoqiReN+PJYgOvPqsLpSwzHsxZW1JQgr7Nj8uADYYJ9qADm/UjgODFIdZfMz1fWsMMD8f0jeaa
mKSQKupGl3FBU2vrlImim8qL91cIZcnW2Pmr7mv4aH+BCJwnxrp+TDazGLvplf41LD0UO9eM1LjA
cITcVLMo9sUmWLu/6kN/8O/7JcyEa8EZMeyqnf02c3gm3fhs0eLfz+5SrPp1FWG7hg9JaHcrjD7h
VQIV1v6uPofb2wYnD+uZPenubsNKV1CfI/h6KAebr637OiAH7cx+zbmFSe5zKjUvgNoHUMoDmhnG
ptkmb+Dpl85L8Hx8nr/K5j6iFAXp2YRWmmOvKj+YaQ0fOZJMzmkdm8O2gw2985OZ3HZuK6W4B5u9
Hxwbq1soIXPKpbLooWhv0+O2PPYzZ3H6nj77bFK0U04QVw+iBGhuhZvEX0TsQURmUTyKCnzJuJz+
4banXLEzUYFnpPfvsZBCXpsYke0UFAHrlbYpno0dYg/q03iwwUH7w+q2NbFZ19EGuBQ8cGIYRDr8
Q23WXigOf0PS0zif8wxGKCdblIzfZu0Mxm6qh+LBEcBsL9hFBuakT0drQVUbkYIgZ7Hu79u9mFXi
FQQY0/mkc85vL074urw4k9cdT3+moJnDujzkSQ/WD6ZQaipJ0K5SmKM3ZWy6d7ne2R9vm3p/Ml7a
8gQQDBSYyn9NuepeJZGbeHbTcxtrm869QyKnJT3/paIzg27EGo50UWsUkw9euuM3IWiXIZZVERGW
FUxRyNjOd3Oud4Bf5RnWO/SOqV8pzI0nJIwzl/zdT0jhN+af0wdR5c0/6z/1YJt/19bwdc7O2U9Z
pTzPtOc7SYmcVx+PQtO8j+EpV1DGLMpQXRUZE8dwo9czJ3QC8v6+PBj9BLqQv3v5jXM9SeMGpgSe
8uFrCpD5i//mPdVMVR+XWvPsruhMbAZl1Vb0yOvHenZq/fqhwg/wmGo2AB3oVyA5Xe8iB7IIHsBV
vE6GA7oBM2d0IgqBSaVOARuK7bqQUlyuUdHarhraALDyN89boMlTPid340599j9SAoTMOvkF/OBg
zkSi69B+YVauUPdRAR1eROWzL78k1SelMh+9qKZo/yGIPnezL76puO7AA8ZMrc5smgxIFVoecZFQ
+Rm07h5NgXWtZe+SXTWcpbdP62RaCeMk9GO0kK5nJvumRVtWwMcEA556XKYfvQ/BFrZkmn/xXbhG
8e10nPmM19sJo5KhOkBhwW9CQnH5FUt40CJbQ6Qwyf7Y5fMJNawkf0PSYqVBcQ4Z7Nwipx58IBwZ
bbNMg6lhKfwVpuKmUJeKyyvYHQ8CgiOes+buv6huTdqCEYj00WFH5UCTh4aWuyKXi/fZh2zt7382
q/RDKXqoM5nUdXBhONBlBsQCdkuMkbax9QAXlXy/RdSixIa6X+9YS1STZwLLxDVMe1MlgFFxYeZa
Duh67gxqKgIL4KxoAUvjwVsGiMkAKwzXxtx0xPU9jDXYSYCCqCZTV9K3OubaYOgnVuWiT8sbaxEq
P2LdgPkyWo1zfB4T9zDWoJ4jXjJxCvXMpStCTt9W9WiL6qCx8ZKlay7CjQdAS13ZyD4BGJ2dyJsI
kzrdDSKKC+Pr1ShGCUN0ZAt8VoxIcuDuos6e8fdrxyC30HF4yIFtG9Dg5aIqNEnGJKKjqBbKAfT8
Bzsa96OXv83Ejik7tgCdQDgA0EyOU16p/B/0VORnIVDP9k7/Wi8W6D8yjaesiJdz3jG1eYzFwm5g
eaxOPl1dYA45OivDokMu2NbQ853JqSfcj8K6Y+N8to5rSHuXF4OFYg56oMcgu2/bFrnjDFHSYX1E
kMIo7JkS7uR6zsyJfz97fTVwX3v2CWohw/zjDX9O/SwBxzXwGtjcmQUpShwtrSlyQV5E5/zlqO+y
prgTKmRpDYVY4h/UHDh7+RFh0X/hHeeGpfeQbtRNZcQY7pbaZmC0ScdDkq14WYKXNz4hWQ0F+Dz+
ceJKu1yxlFsXejloWY5hUSnJ4RTZjIjOCzZSykEqqp3eev5Uz/mN9D6qgM+7vk+mZzE94lTBsnKb
+xbt18rqlrqTzxzxidIMizSFl5oG8+Hy2SsVJwxgVxK7KxCC1RJx5gQGcI8uyqAuZksU1znJpT39
0lHtceydU0BWD9GqedCFTPFoH0p381MUoALUJRbh8b5wIFb7F5W2S9vymYSwH2p5bAveaK1CIXYZ
rUU+26+h8nfA2P+bKuqlTelgmqlbKb3D/rYbY1Oiw+c+l/Zee5811taj+xzZ3/Giubt2Mh6cfVbp
tDr92J0QpxBm/a1rbHyWCc2UODRI2KJr2H9r4c7ZzpzV66TlcrXSWc3LovBrl9Wm+2iHqGCwBti3
P2363/OVzElPIu+j2K85OkwDl54Um1qt61Qo0JvTo1WCUlyz8NxK39anJr0PWpS9bq9uwqABrRyp
nwYV0NVRqZs4PGkqgPxktJaxV+wRAlt0wTfyzpkW4MTXwxLHkoe2wX+kyINwRuYnOgWDziyRCbVS
c+vB6TRzRenC3+UXNs8DqgYMrF1jekKjZ2Jb9Ez+M1BdPIVPKIbv0NhC0DL7Ej6qq2SlrCD1RB10
B7Xck/WKwPM/LyrwpIZYWvBTUseQcaBGYw2Vgeoi9BBHF2Wk7M3WwjdgcnNIqYnYemFIiq2MBnRh
jWYXHITuFxTnFnUYfxzr71nx1Zsb6pjIac5fmDJAyG6HYChFghGeKEUwNFMxnA6j5Fz8nriWgX7x
AXlzOfr1OAeHvNVEuUnfCub5bFttTnvRgZr7SlM+6aEf8l7UZgpQOm5WVqVGWRJRfNcFlIEYpOGt
bh+wqT07MyG3CZDEsjtbxYSnIKmbPJDRLGDG2dy2MrMQuUDXoeLWODW3QOgC2taKbWMpcznL1Fc5
X4l0ywXk1GnZshKkyLZm034b1fwJPqRtUdkbN+Fat+vqp9MV+7o4zhifClPntqVbbmzssvHQWkFi
4JAAr1KMclmSJOVGO7OTk2UUD/6x91on45NSnCpPeXmqoa2FfMVKyc7MZbbT7pRlR+Xzp/2zej09
BRvv9d98v79GpVNsl1auxBl3jN97aC7vYIDZ3bYw0cDxqGHAMsVE6HsR8vJqaTqrzxx0JhfqS70y
vqTPFcJjizKEFnLh/kru+3XOfAGKLdpyluRlwj0vbEuu0zAGPva5sI0oT95/R/dp5h6b+mwXJiQP
0YFVle0REwK82K9O9UZw7HtL/2P/xwW0+QKI8ePcaNaEW14YFes+e6FoTahodiZmtNFXCk0aVNUH
u0JxTv1w++tNbiChkNcdHGFX72I98lE5dLlOEFBcdfY9sNm5oDsRqLg2/5oQaz1bC5q7MGhZmBB8
LvlzdBf+TDf+Kt91m2GV/dR+d3ezyevcsqSzllgojlRhwvvL+oLC3/c6KH/3iv4wjMe7wQaxQ6Mt
hCbfqB77Y7492m+dXqJirqz/zfZCzGPzZLguCmTIGw39kbW71S+PK/oYfr1tQFwkUlbC5v41IDmK
Uo9Faw8Y0NDyggl5kbQ9WtvR/qjCMFmj3Fv/cc05YM7U9qIqJkCp0ITRJ778pH5Sp0ndILPXhdye
KFv7szWHK68RVFi0oQzYlkVJSjJRhFXitgXkxEcfAv+OeTf6Q8GP0crDGQe9WgyWKOhZpKom0+a6
ZKlB3JAOYo1odpMh+agXCJf77uvt73SNiIPrgKoNCRvMAJDlSWHE8fx8sN0jnafE/BhbylI//WlV
vVjaCHv3nbHuhg6kCk+c0FjN2BZ/+8JJsE2lmbIUNFGqLWcjWuHkCLCiud6ZG/Ngrmlzr8ph1f10
F+UiPwSb4+fbFsWtIhkE2Ai3m2UIiKNsUA2QOAvik7UI4++R9c1RHk7h7yFwhNLj4uS+3LZ2dQaw
4VrQfNGegAZcrryZZtkX3TGBGgRBvU0UdEy4Z9Uqt/23JnAOeYuW5hAVoAIt0svbtq/H90BxQi4G
AZdDieyqrD6OyBJmxeAuKqV71hAd68dw47jNLkuDg9LqLJd6vu2snaTe5nDPUNhdGf6H2jlunQIh
9apcRXW7zoI7zZ9z7asc/v3HUbFjakzQpEtOpwyuFVRZ7y5OoREe1KJA/UJBCfpklv7G7YN2q9lO
MxPzru4uHX0I+OVEFRQODPnjJ0Y8BqaVUBmpj7901T+grHfoAxR4+9Q7LW/v/1WYEMaojtuuxePv
qhxflEbRUvZ1FmWj5RuzUn10ThNjl6HtOnOEJzYTnQ+xl4bBe0pG7bpuFiQQd6Lgegr78AAj6bCO
zDQNF17RNvWysRnRYxLfdOegVrp8nMDKmoicoHygM2AsW25j1KYLeHBQ3YhH781LCu+4h7vh9MGD
bws+Y08ZW1SSs7ZAkzMD8lX1KFwsI1tJiqU1WkdI6qG3VmdS2uuDh/I4g0miM0jyJ/dCzHTIFN75
cIzrEcldmFK0HYaDcfLNRa60mziEaRrZ3O2xm6PRvjYN6SjtHtvCQwmoorZyllTQwqhCvQcWqmXh
U2eHqAxYp/tctzatGn8+HU93w6l8Aj/68ba/XWe79LKZw4DXBVEp44oks7EtPUSh0Frkp5j2ORKi
tvHB6vrH1C9XbqMuy9i7ayr4ZZxfuVu9ttBqMs9zQtG0f244FZozU82+Pm+CDBUmCM4AL3YZWEm3
KlVdhuzh//3WUqA3TKgNg3QJb+5MsLu6KTlrzL5p1B8EqZV8ssce3HrelciXJp8L5UuUf7m9udd/
X7CCct0bjNSKPsrlRzWMMGkNP2PI1Dc0jtLJaJq9psX/IkRdGhIH7sx7RviFfW3gfUJOCPS1GR6b
vnvTj1a8Nnp1Jh5ehyiMIefGRwLoy3e6NNYlQ9rmyIsuMs1K70bN9p9riGG2Tm7O9Xivq/DIU0KV
z4VEkZpalbSDTVh6Q9RRdYv33ScNlD9T+m/+6qe1NdaWKNnO6UVeB0V0MKCLgkzKFjxO0g1TWm2B
SG6hLxTbXJ7qIlyYfXhcwDO8NxV62Kbfz7HnXGMuiDpMDiJ8BH3NNfE1k7NCoDMzFq3HRI2ptDsr
0159juUyKiJ1YUDkuuCaW55MWqfMnj2BMTp0MfpQxfGQh95KOzn2Nkycb22kLMM0+OIkwEfbsZ95
G18fzctfKvKkMz+rbS+OrJFfWumvcWoi8WpR1UCeqrajmVg8bYpXBl060i5TeOGZKSSQ0a2JMRXo
Sr/u43Fr+UiUCOXtwTrNgDav8rv3LwDnM2NSyJTIGVdmZzmCrmRcReQ9WkX7XPwvdd+1HDmuZfsr
Hf3OGnpzY8480KSTUilfUr0wVCUVCBqQBEADfv1dVNU5raQ0ytMxMQ8THeqObJlNgDDbrL0Wyr1o
eWjOHea+ZNC7qwQ/hd76cITAUhmg8EK8ulxqPfVddN9ihJ5qoAUh28RmPM4IoDXNZG6ztgAHdHad
F3bS2JCiLiuW2HAFesaiXkco1AfuQbPlCV/3/fb2HJAFw6+2cHJhzx1PvJZJUZmQEw9Zj8YkomuQ
G0+bVZWZ4sSsv09FYNpnGUNoLgFXhqzLsSm/A0cTBKatMMa9BzM7Kx43NOpi8qxniYz0sHk5WaX4
cHxvjM6v5c3CaqnCIiphNP1mPJg7a8UQvNNID8L8wohAR3maRuh9nW0x0MWcOlNZ09GETSdELfge
ORCSFGCDtldC/hs4tY9W1tyUAIVSEJ68y8x5zugE47yydGFe24S1UctGGvvVaEWqcdXq82vufbPl
PLw39hbHwqBIC4EE2BNJdjlj2adV3UTpuLFoUq5m7ip0DZBwrJOgiB2wq0yRMSXs6t8Azry/cudH
QcsCNtSM/1gsKYP6RiMp1EjmqoacWYf6zQww7Z+6y/ayvNJOauWdsrhYT25fmXIoYVFvgGHHhdHy
v++jHQ9qsXzKXBBNVjBhaCv/AjWubYPESDJPLNjNHRXJn1PSrrLd3y/Yvr7Zv6Zz8Wap2XSct7A8
d/Zl6ZrLq9kujYyd9dOyVo21k5EK2d2pe/jUrC6cDNN2VG+mOJHtCrLwAMchYRJ/vmw/MgHiP7D8
67MXs0SBpKIZcm0+CDraZyHLxiLMDJ0nn1v5cO+/NTM/xpvzpmwL3arnzYgazdWMe3LjcQcIAdDO
p5VK5pVwlKjA+5rJBeFOop8OVf1jYxkSrWKaMG2kAx3G4EA3ct9MWeik5+7knGiB+ugkfWtsMTK9
7R27UDBW908FeA7oyyzxdWL63l3NyMEjxYSMz0yB/C4fATA187oMzc38oUvq6wwinPHc/aTdO02k
nsElhIayNDKeze+nrop3x+iraRyiNrQhAcBdTKbXlQ6UFWF6QER+IfMi/ZE6o7V1wKq9I5OX+icG
+25CFwYXEwrgPx01Ug5h3aJRb5L8VkwSwtJOkZ8Kfd7j8Ra2FgelxA3RgJUcfaz2g9LuG/8+ZxD0
0c5HK/FtESpwTReiXlnD4+dv9N0SXRhenJegaUidksB5V2az6yXoDFLDzGPo0F9UFK2uE1i+T8zr
hy/SRAyCVMMMZVuMlbFiHHQX+UjV2SbdOpKTSPM9LlZFhUxcCFJLWkefD/NDmzMrBwBgNvQQFgcY
gTCUQqoMl2HgyqvA0NqLSQz9vvF1ETkQTzq1Uz6cV89ACyR8t1ku7XjrlxNVbi1QmhryQtvogI/e
VFWq/1CQnTlkWYdaleazUxRD7w5RvE1o+oEXBKE6+JMXe6SzhwJ61Ngjhi/PNMjAt+RUT8U8U0dn
GkwgDYruTqDCkRtZxIBzDkv2AgRYfHQjWlh3o55eedOspGo5d2bXQ4Ipk7E7VLefv8IPtiMyA8ij
28BHQAlp8QqB1lZBDT6z0Le06Y4GWXVG7K7JI6spSXZivXwwkUiJwWkBanCOBhajzLtWlb4JuDbh
076mxYUcT1U2PzhKbSS2Zo5i0D++Q3RCKwNzXCPWYMJtuogYeRVaQw820QbgMAomccDRuV/3B4M1
APd9PpvvL0IXHv6cQwe6H4CF5Y5oKfY6cnqA7Ky8m3QNt3ubfbXDYN2vT8O9PppOpA5mPh58vefF
mUyqjRQnGkhNnvqhOgADc1KTYF7ci5WJzhtrZkdGAP9OrNMFUGegJSA0v+BzRthG9b6CZrGH9ERz
d9Ibm9fA0h7q0ii5ALb6vuKu0hTCQKi7gEW/j8HSurYugqtZ2/G0I/HB/AF7jp09i7yhuWixrw1i
FQYLYKrP9I0qrWc/175/viA+2NdHJuZHeOMYgWdEaaoCg17f19mKoetmk1F5S4bpmvb8+xD4a1+I
Q5vJXwCr//gx/j/yUl/+mjHxX/+Jzz/qRnFKELMef/yvPf3Ba1H/lP85/9q/fmzxU4fmhd1I/vIi
90/N8iePfhF//7f9+Ek+HX1ImKRSXXUvXF2/iK6Ur0bwpPNP/rvf/OPl9a/cqublH3/+qDsm579G
aM3+/P2t7fM//jTmBNp/vP37v7958VTh90JOJRXZH1v2TJ/YH4cfL/j37QvH/665eveHXp6E/Mef
nvnFRn7YnGVVwYGGm+XPP4aX1+8YX3CpemgdQBkOceZ8ZrGay+wff2rOFwNOrwfdIReYOReL6M8/
RN29fs/7YkNzDdR30EvyTORz//znEx+9u7/e5R+sqy5ryqSYh3i0KRDd4kCDaNasijOnb/xFcFSU
qRrKtEBfUlRBt7MvkBbMH60JGAPGw0AgMMu+WyCR8MuHN5P3+1HemraOV/B704voyOl0DTWSXMTS
Qhifwg8dRaQPaeSrYm+k7TmRbDOCL50U1mrkLFLtN9wlmwClesLhnJNqK0a2xZwnhCOxBSchsNuN
b0zrqbZjYkyRqHAw982qnAL0XRlnQre2wVSsU3NDbEhL+uZqyugKCZazcQQTVWnu0eCzzk42OXw4
2HklOA5y8njfx9u180RaSp+J2EeTlJZC3xIEIR7aU9vswbO+O2UbDoEbpRnAnjZkw+w9p/5O8zCs
bld3CXVoZPNupbr2RMHg4yWAExiCqjiscLccP1pfgejNYo2IOxSsakutNbCNifx5xDMprYy83o0n
Q0Oa/9FHqPf5KvjQ+oxgRLIYtwECr2PrFc0NlChaETvwXjkSdmjTLSUKRerKtAyULzqwe4jQzaqw
bLVT1o+dlF9rEHqJs5MJAKBjL15LRYt6QpAu4rpGexCF0ldD167wbr1CjyroGWb1tKJulogGd67G
t53yzxkZ46KDFlB1SqPv1c386456fZ6Z4A8vAUT3vmsungeZEGjrESwT3dGMUAnNDvtDk9lgVZG+
FkpzeLKqJmltHaysTRVmTguwR2q5YZv7sUeDeFL0cpjcF0iM1qE3GqEboFO36Z5LuwfjRZNC94/p
G6SeD0EHNdBKoD5AKnXnZfiUqdGJeLtluflUcLLVJzC7oDJCJqizDEPc6c667VIWtcp8GcoqCImm
fpZpt9UVPy8mbkZwo3Glg/EjqgczyZR37zXyMZtcDTlRrB/idRcgcRniEXdkKMdHtPKRaBaaE+Uo
AQ72v5eKw/WYDBn1gCKjl7HfUc3Uwm6cTpDSL6g3f004gBgoimNrYuoXy68kQF2buRJxTp5SNDUO
8rvG98i8Zd6eNndOdttS4CLaH+TW9H4Y4s6GQsaNVp9qJrDN9wcxeF/QwvOqTOu++n9v7nPR5rXf
G4Dp1Cy7LBrbiaBs9APn2k7PA/DkEuStS9WteUd0JMvSH3pXPVS1DCv3K7otnkduPGnleEM9uvM0
ep7lW5QVfoxDcGClQJJpcDcNdzbT4J9zy70k1mEwwAzWkbPOra6hirEp++bC4/5lacGPoHXYBAOJ
2t7ugYAxYp8bj5o1fAOf3jUq/qey2ccu068XAdQEgoW5korE9vE5UBtSGdyx0H3deuHgBhsu1IVN
BKBoZI3zY2UMat13NE6VHwl+YHWdGKClI4hDPz+SFtjuX4+C9l3kLaCYDZD8Yk2YU251bHRFTIM0
Ugj6BtJ9713rUMnywvBkFTLZ7QtdPI6yu9R7HwrpQTRVaguoQxXxGufU1KCPE+R8YT7Xd5CQ6K3s
GkXqhKDB8/PndT64WxBn66+itqj1eYupy0oERXmJpSNd/pXoGXCCfXBRmnaiN85Ko1Bmtfwbu/K+
97p/UwRTVGn1jd9CApSnikcBWmOEL9ACYE1piIo38L1ERQWUE2pGSKTbWO6KeVkopis6uXcoPc9F
ZbUPRJMAXhb3zDqD67Su0cctcVT4GaL0trlsa/O7LfrVxJsLNOd8K02cWUIT31DPCQHWvNNs+liq
4CkdjJsaFKO6XmGptuRyFOVa0AwIS5wyoUa9JKtUzAE0A+xBIqPqZbdadU5qdgpeoR/HJfPrh1wf
okhAIJEPAGPf8UpssqbnLu9l3I7VDOloowmpwLFrQ0BkwIPIUNjh1rRGbfXKZfeBo+GerABlojba
JfdtALzr0Bnrzh3O+5ZfdlZxB7TKDTjenucmTiSHKBSu0ScQWO2u7lXsCfotC5ofugQ/kWdoZ8pU
3/J6WFO/jFjThW7PNgbnF5PjPsI7eh7leC99I2yI9TUz5W2/9uxynVW71rPOHKuJmxomCica9HEt
h/ShMZpbrZlASEbE3gVVxQh/TuoB/Lr5lvO88kxMHqATOqinensPoPo2m4azymguC7u4kx7/avnl
Mwqqh+o67/Vru7bumXFReBD/BUolB77XOaTQSO+Idl2j9SLFtZGp8toQw0+tuXT9IUqZ9WJnFJ1n
LbkjgfMoVZEEvbHxgvEg8uCiSMljuwVi57Kyx3OSa/H81TD7qcdoaVXttbS/6ph7Ysu/8gMf37to
00ScpluAKr2/BmzgkZrSd2Rsd3JdTVDOCDJQlNAC5BNoknat/kYFN/5oPzsaoNmu+pprrRdPot41
Wf2T5FCVbCcaeUhVR7UQOzj35xnh9tZrNsDjhKB+0EPGyz6civYRnZPbItWStE3vtLG5lbW614Fp
1OS107lpaOj1Y14F30s7OKfQJHI177oYiA8Aa1EnwrF2SI+1kUI6MCob/SLNygP6CzeN9PLQbEHl
UNX8CgsvVFKLOuZ8HWznlNC1NZ+DR5OG+AMLF6V+9BhCl2dx7qRdaujA1sjYCbwHENFh2YktHF3o
ydttonWoVZV2/q1Pc7D0zz5W+2y3ZBewrWPxtYn+ZWmke9skBw8cv8DjkhHg2149+CVK9mbardnU
n3mA8YXK+9F3w097wN7zaXkoA+/y81N0AZbAtn8djYOICl3PARrVj7e9pVkjQj0uY+WIqPLRplSj
NBRQHDr5yqArZaycfOdDL8K3AKCnIHfXh0Trh/jzB3l3muM5ACpCJnKG1SDTc/wcujs2derqMuZB
EFXMjoIRDlpRhE3/g3MID+hemAJJ+LnVBZLp1/BnjC0gekhcIBg8NstyOkhg62QMTadL3ekvBoyu
97/ZuZMMfhDzNt22mrtytWk18Edc5SipN7eooT5X2gOkudcnHuida455QOoJXjmoDRGaLx7ISfMW
gC1PxkF+rut7kPiidQbKqQ5QzOPO9OnOIG5SAjCZEhF7sqUot9eRdg4tsRM37HsvEdqjgYX4HVw4
Hlo2ZuftjXOW60jS9uALiVsygMvUToIs9iAL7hh9UuRAkzRjQhnEhdDKMU5laGvuDW/JeduQm6Ai
ScVuO605cWi58/5a7D+cWOADwIJFV8zylRWpmLirAmAbRFuEyEoCe+hxA5ibK3QcQY/Pd8owA4V8
ABzY6Ps/VWDEzjAjfz27BazKPwfPR+LWwQpp6p/9KHegxGlBqerH0mA01HowGVAjewZauAx1925s
LQJgByqaWg2BiLy6cqaYaFk8usBejOmmLZzvrtJfoAAetT6IX22WxtV+0prYL9iZO/FNaqBcaKrY
Hv0XIDvuUiSjQ1Yr1GR5ogeKRVnViIgbzt6wUam1euenY9Y0tEgsrGDPGJjtHJ9AhqPfNho6/USm
LoOyLRPTqf241LalNE8U6z7YHqAkA74Q6F4sSeDrjleAVVnwSiRwJOgxiaqm2nY6jQHSDFHn6bem
NW7wrteWtaeVvy59L+HGgCZZ+2poB9C12dsTu2MOBI/ePWBdoBfEmnzlGHAXgaJDJZDDjZhi3FUR
pmllwgsZy2jyi5CMiY7DlWoo/56zfFN6t75QUZWWEJz/JuSD0Z5Z5PnEE80z8P6JEEjNxUb0li5n
KCvVCHb4KR69uyy9y+DeQDqE7lKy8et9xouwIGc8SPiVTs4Zuz5h/v0edVHhRCfkK/WNAZKh4zdk
lKzE4venWEek6PN+O5rBCpUJII/TJrIJwKdp4T4Uo37pjuouhYKK02kbdxqvq368ogLbNyXJSLIV
DqPdwWzVuiydDapqa6XTR+ZUaMvV1wMV29oGNwvLo5ROsW/0q6yH3JfoIsFUnBcoEbhT3IngPB1A
CkbNOGuziPf8IEvvrq26bce0K3DorIFLuGpZ+RP6Dzx0NCSl5QEeW964z3oqDq6E6VytCYMYNyMP
rW7cUTiPzGLfVJ6fTcMDMbJra0zXvcEi01dxm3X3jpm43rQeNB2Kn13Utrfj4N22g/csQTHQdCVi
2nDS2wOHiKYwc2gOF6uaAZ7nQ4Pd99tZhRig3aFLr4aiuGlx5od6O5yNFOBxU+g/qKZ/1cBR3w7t
Lit5OKV0BkL7iVkbedRIO4uka4TcNO4Hkg1RleWxzJs0TNHGGVkaXF63xkbXKrQe9N1h6mVoCNBG
luPaGZ9YWu240UTVpa0KkOmeKvah5/jdYp0VgQFbMCC14yPjcrxYXLCKD5g6PXYsZoVc12rsFUag
AxBV5miHvOn2hLQqnv3bRDKK5i40LPvjFgRSbdQ5fR3r0gX/kFeBEA3pE83OYq0FD2TQ3Yx1jxAZ
HJy1uDdaTFVDqvA2hWzJnE86+Jq3yzRn43n8e95tLEPcdipFq4Dx1S9IF+WdeVMUxqXP5KXEXEIB
1MyAqrZ3Y0AvcoYPIM5IkIa5qIMR3pYPnfZaZn3YlMGuta2IaP7WJzQLyzS4ET3elJVyFtKSxoYa
H5BsjTkfziwDkVSJXG9nlOeOae2rTkD7s4jb0gktnW4G9JpREuyKgm4mzVwLnHbEPZO1JdDAV120
PXLEMnj2BYNTIscLxfvvXunhaN5zt74t9CnqFPoZGmfUwyAtvlFTbAHR7CqetGCUL5iKtNpECIoc
sNKKNdfUbQOG+1AWKNI4FYEaqIGeOv86tXKKMLXdG5b20gXb2RHJBqSlrCye0iw26n3Z32gBgkgC
hfdivDYLD8rF5Ya40MTT4G4rXBQeIcnU2xsQfpxR1w0ZDS69GbyYGQiPqImNWuRZ6Fn45Gb2N9Tk
NgXxkJQU6h7nXtLVQUyNcd33GHKn3114urFpNO+xzwvQVjIKgLfaK28AF6CunbsdYJAW2agaV1ms
TezCKurYbbTElM2GNmlE8/TRGlFfB7j1Jff5PmXBLffAkljRJPe7h4zaD6+n5f9CDWf9Us/VD/F/
oXwzV0n++/LNBSUvnD4d1Wnm3/hVpzHsLy7cXxMXFzAHQMvgQv1VpzHxDUiuoBaD6/y1lv2vOo1h
fQFPoWvBL9TRd4Aazr/KNPYX00ONEXkZb25dQwHh75RpjtEJeCqoy9hAXqDlA1/4fHxcpdJpBh+l
8153YociIeegw0LXR7B30jaNQEz1+GZqLn9d22+LM8eu5T8NooAJYeC5V3E+P984vK3Zd2lb5JE3
gZPMMNDZ5yGxi/gTyMPPLYEF+Ogshi10EYCGDCEPytszXP3YllNkFqugAc/SbizGtcsChKqeyDxj
izmn4pA1Dn1Jdcnq84AWyItXQ5YGoUNqk+60udEp7Ct/CCLauv4j2oJcdkCGcnQ2adWhFAv0myOn
CuraxDXaFSMNJMVtsL0CA4G+Wv7oKUQ5kYbWXnfvTBozIjZMTR6yMujc0MhY/UCdHh0ewC513qqG
YHDEiETJbOi6bCWMBpdEmpppEMuOqXrrBSq9UJlRpSnSKe04Z9TywS3uM0+i6Wug3H/UAb+kFwoM
fTUUgbmBwLMoK3hP7lc44Pk6Q/3vAcAOmq3h1TscU6LxIQvBqTqqMsztYawAdRAd6OXRC8fJTg11
Xt5YU+6itxbJHjOxUj9XOIGBiNqxFHC9TYkcTFUgAYO/sQ7qygvMVVbwArmHkTkSw0r9biWU0jI0
ILa1bp07E8QPHnMiNRrhbnTzKKg9s7hHAS+DIMI0BNm2kDZzVgEy/uRec7TB2OfcdIcI2rbUv9DK
uTJtTfKHU1VlHumkR1N9ZqbsQMsREu/o5+uysMiHxlhrNW1umVuILvYqPc3jxuAJHK5CixrRVmLH
h7FxQe/qtznKgoR9T1O/VnGA1t0sJp6fotXVLJx6Q60GJFKTbtRepGdG4UU+lGfyM6A2UhLXgqSo
LXZTYK8KhVxjWADs48VcDLJOZJ4x5wIXZFfCxU5d6OGM06R9bQe/LZuwaI3OjDjxWLctAyvT9mle
E/cbdCkacPYKfxyR6WXsakR+MXtIrQG+hjKI/2DqQphx30CPbpv1tdmeDVKV3iUxm9qL0ebKWVKq
Qh+fyiHj+temAgNh0ohcGpeEQmoWMVYh80QTFoFL4nZD0f2oA1J1kZxyH6ncvPJZDdFz180TQf0W
KcvWZFXc2SNvAWomqNp0nt09B6o3+tAdZ+GOoDXH5qYPwNu0tRrfroF4tIMbPJMD4GzpDEaY8kAH
0mxsGN2WukFAD8ekn6I8lwfDTo4U7CAEnD32ymXWcG5WTl8dOqln5kVdSzFGYyb6kUQWaacxdkov
l0k7WYH+s+uzmfCVc3Ld+XlQQEMEJ0Lph9locr4tTSa9MCuM3rjU8Z9pZyENeCAaeAbiehicem/3
np9FFhri8siH0DAcrcIgLExZlZKtw1JIG42BT4xwtMxcrogv8/sGu667cglHXTakXZXyqOfonFgL
6KBLkAbbHd+bwutQE+zLkRfq1monv0PvjtVX/dOE/AVSp9zIQ0I0+4kEQ56vmkZvfw6qBsuVbVbt
c9fUMk28gE7ArPOqEiGpXWIkNJPyzAkI8HoiLRSeOy/0G6DtnMepqgP4IniAR6nzVISONQAe3TED
baskc91DK3P205PlqO/yyVESPqBe9HDOeI2SnjtmyBlnMwNiAfTClWE1NtYpZIq3QGTpONG40yK1
ahpPPVhZ03CUvfRjmnkO2futZ49r4XQgyvca1TtxIDS9iEs374sXIBPa+kmDWBc886ChmneGG2Tk
V33DWutJpJoPXzHwcprXoTkJhScpi8rpvpESAVwX556leSOipaIzmp3vwj0EmLcblB65QOHZ3yTN
i3YNlnMNxIOu1PEEKAZDqqsPO0eCbhlNjTytyih3xoE/ZKgOpt862xZWog8ssDd1V/seqBiCsrdR
0G7RZspW3HF6/WWspZEdepsVtrObpkZ5uFFkqn5aZpNXKPgWEE4XjnDRiasZNUByqY7Vvc0CrDon
qXA2juA/15lerlSOC1FAXyMokZpSjkY0sGGlnY3sYDUSy37uUB4qd6ToVXHpaZ3vR7xz5bhmopX6
LsXctpGuxsnboLLduqtWn4oyKvOptiLU46hxL3QgsdZSAw3KTx+Ny6D4cdDb00JGrG29RyR49Adh
MWKsPXfKbRSbejd/sK1s6NY2yRsvMYcyoJsmR6kLpLuZ3VoH6VDTOCs1p3EvszRvhi2foHMapzpT
VmzS3iqTFnx2/BwRtc5XhpDmhCwcz6dI090s+JpPrHBDNZV9ltS6TruVgyOvQf7Nr3lcVNOEyMgb
ubAgCQ/1pq07WWNwZqZYO1WEbj6XxDaTBJCOIQ/MsNMVsTed2dk/LPB9DU/DGIxylXqeYisDjPtO
1A1G/rW0Ac5ei5GM5a1b1nlGwQfgTeww5HIgZ2LIvfRR2aKsI6aNerMrmetiD7Ac0MrOcLNzBSkP
E/6R35pnRQDBvohYoFBMOqc0zLijlSQPaKvRcG4HWrZyvJyADoj04DiqArTRgli8rarQJo0p1mbX
uKjXaCbYTUhDyyCpPL2ZAnTDtJWH1mOvvMpxYkCHEK/hQh9RpUNamdulmCI1eRW6Oqy85OBtA+eR
kuOmb9EwDCACz4BFCKWwdVT3DVXh2PaATYrcqrGGtSkrxb7ihVIbC2/0Sh8FJxc5tpeWtypoIiQ8
Ug29cKXEPXIiF3qc5nn11oBzhFoRKJM88ADP1bM3niEgUnkNHAXgpEhJm0P6SCGq+rlLuMCEeICi
AIPrI4fjOags6Ev4XDGiBOkyEuVbsoEb0q79GLdH0kMybvMbpv6/EAr9X4OzQXPzzbzPcLkjONtN
9/x0BH97/flf0ZDlf0FSBHCE2St3oDGLhPfvaMj44gMoNMtVAZgGiAq8+d+oNdP8Ajo5lM9QFYJu
Ocih/xUNBV9A6D6798CQz7gWz/w70dCi8w2EdeiiBlptRm0AOvSOgZRMpXALVkNaJBqSua8VdLgX
XjKzIPKwvSnX9Uny8kWX1nubi/Si5VZTagvYnDUaLLj1a7JvoyJpLkHuvQa15s5eSRFOCb11V2oD
z0CeIl5dJKHfP8MiKkNVmJnUxTMU91UVk80sCm/tZQJnYkvW8PMu6hVIo04BxI4L4v80i9ATG/81
FD7e8hw+Q1/6MJttyy2OlSQ/yLAMp58EMiv/BnnoPIy/Msnv7L3WHd8cManGrb5oGuRmztOdPLeT
caMuLxGIRca+Wg2bq+c36/6DYHcOMD+zN2Mk39jzSJUFZYbx2egNm6kerbW9Oi0AsIBw/x6Xga75
wHdxuL0Gwm/sANWWVXYLOyIpq2huZgKUZJZsxvWGFuXTBJpzWerdwMBjg1ynibzGMrJWOfO0MofB
fCue0O8csUO/6cFjiTbg09zzc4rkA3OgVJ6BTKhfzoH+m/E5gDzLxkzdsNtZB4aVUmzEt2L3Kl1+
ZfHQvAnWLFHf/Yvi++dvcHkpvR4I0K4CuhIXxrt259QQRT90rRtapb/3S3WWj8O3z018sCjnswZg
XJyGDuQFjwdHoI4zpm2FTQCYEnLS+RZZeoQcWrP5nxmaZ/nNLE4TLZETwFg6t7wQY32tV8GtK041
bX8wZRgPMC7gGkQGa0kAXxVg3OYCZpAh1nJU8doq/nwgC5Kj1/V+ZGKBDyAWkH2S8nm9VxfogV7L
cIy8nX1SWmPpMMwXAhA76LZGwdh6j7d3geJzhgGW5laC7qKNsphvqq2VABR/gl/0g0UObtGZaWTm
c3yXipsagUKsUYKlqcwOQd1G1F9n/iVLbwy/TcrmxOG7TI69juwvc8uzUPQFA6sKzClSxHX2QEsw
zlUiycsidlt5osz50aJAllEHlb3tgEdpscgReAFm2OPAUKgUFO71OP1Ndt1fi+KticXyTr0WvVQV
BpSD5lbNVO86KlfAkCSzhk0B+EHYtev+FNL3o+371uwiyagYB7Yb0LnQQAW7RM2rQ7wngWv/fM1/
cJXMmm+/JxDJ0+PNKzj61FF7B6m8YW2F0uMBrXFc/QCeLErbcZeTq5N0qQvkyu8p9dDdiS4rgPmX
W7lvMr3WWkRkQ+RfqWRY5ystCkAEMOvp6eHpPvGPRolMOficwB4M8OzCD2FA4Jg0x3YjdXruVdl3
Jq2fjFsr4KD2Q0vBvUhWjjh1BH+09aATMLc+wPXEGXw8uYOjBq/P5yO4zmPAHVaBeR6QmQUAmY9a
T6R5Ch183B3xa2bfWpz3y5uzWOSjLKgHT2R2+sZbsZagKYSfd0VXf69l+72pxZwGshw6mcIUyUE8
atXI9EpYP7E+PzyTgXIDkR4YUwyIxByPKKuF8knDZl9HXDBwwduQCtB2fH2qXe6jDffW0OybvJk6
jZtZAaSRG+KSiYb+ESX0sC+8U+P5wDcFxclf41msidQA8wtSsm5YJ9PKWRmb/ozuZag/zPIH4uyU
buUCG/zP14TQdyY9gsOxOEeqPAAjOcMGN6/GlVtABAcJksOsY15c1Xdchu7WjqstqECtXdpBC9WC
rPlpop2PZ/dfjxEszhmXGY7sW7xG04MmX7cfQedfGMnnh9kCUvF7sAb6KuE8ooTgLK6DCU5/wGdH
3OiggOOWqIEgUcysbcFcHk1j1a6gZo10H/XstZN7KjR4ozaVP9nrjpvpvVWaZF/KwInschS3dMyt
K+B41cvnD/rReTSTNSLmtF6R/MdrbQTQsrNmB17fkY1Y+9ti667yxNt+bubD+XhrZ/HyVYmT35aY
9dnNyOcqXFjpUbNyzmaajC4u+giDBP93Hsr9qQ21IDr69TYAPfNRwMIXiLeOR8k4eNOqBqOs8E+z
dR7YJYvREEqSPkxA3tht+xIS7NUq/6ZtT3ZPzvt1EUuAIfsv64v97NRDYXEPY38VAACJgA4k3KvM
iAQTQ3+KaPcjT+StucW+RsnPq5zZnNm7m45cGhU/AZ/7aAuhXo9wDPopOsKx4+nsiwItIbOvk7pD
osp8PRj99VgZ158vmo8HgpUJSMacAlnsId1Frcvq5rWp2oPLhhSACSWiz418lBmAlu7cPoKxzHHK
8WB8NpgA68HKfFFN5xCCuUm3eazhFc3dtLYM893pSP2jKXxrdbEm/j97X7YjOY5k+y/zLoxE7YPB
AFerL+ERHltmRLwIkZmR2vddX38PvXq63OmCs6ru60WhqhtIIM1JGY1Gs2Pn6CbU0PUZVo0lBzLW
AP64sxQAkzmrW/O9czuMMySTuqD4TD/VQdvNh2nfe8HD7FCqdnP7Ty5isEdidBcYMvqauNzKBZ20
RUSAs6YgA3WoIfyoS4mT1Z8osdjThEEflMvwUKbKMJdG2nmK5rRCKjPvAn/ZQufZRnvDmb5BmM8Z
Ld6a1koPpwk3IJ402GWdfa6LHlIIWJT22G3Nzirt9KQvmv9qfP3IIwRmaFD/dXEAJ/kvc+yrRSkw
51EOuDiIb+za1OoQGFHElfzAw5IdwwNoDfdi/iwcs0PNy9rW3kyU+BUXAoCxON6Xm4uyeBonNEzT
w9CCf9yBgpVTucZWB5XS7HQ2MP7PgP04t/107aiDyAFFawMkpBgkuLRbBNKoo4ePupXWPgtg3uma
mOc4qzkwveTQ2wH0hD3oyzKraCXR/MPvXcnrXqpfKWXwLSxaH+vsys+d+ggv8niisauPbPBI/Ns0
c9qFOJeM2MQzA5NlKJMN+2VGWR6iKBDFnXlKA6vrREg7SdtjK5mwKVS6IBUz1pkJzdecV7+WMHob
IvVIETpWLQBAXBQVb/aHnu2rY3lmlXmcylUhooeIYwkwxu8K3fXD9DDbgQ8t4F0HrTwbE1FQ5ttV
9yh9ejzGnPVjc2aeCT0jZuOEjGZ14A71+/t0P0Bl57F7iLzYNh+nb+bkEOgK2Yr/bd7wVKrWgjng
PlShE7WsK86HNG+ESkiw4xFmSJCtWWn/pvPoa9aOyJkRNjAMiwQyngaBAYjCZyMcQquaxMX6++cQ
I73IV/EYxhgfcw6BY1fT0cA2jkUAXKQM2E7LOerS6m6d2aALPXveoA2iL9l4OofFdozgI70fOd1G
PpgfxsPkZm6045WeVm95vHZAAoIKlHRVg9QbMshDjHvwD9GZGp1kO+usaqP6IcJp+EA2hb28oyt9
e0PXV4vhbOQv4HFGgfdytaWc6YJMsKNoW+8KT/8RumZuJR49ECY0CCc0XEuuJNKqs4D8AOUUfEWE
u0uraACZZSDQpEY1XB3Y0wBN1dsrW7sqKL/C/5pgSpQgceqKVoKJoaqsWDfsYf4QayxIRelG4akG
rVZqzs0xUU2PZoDJUpgTaqe5C/zITj/SV9PGxnrSToeWKlcRdi2Qnr9ZmMMgC8Yi5gpMSiGeKBjh
zgkmQ+q9CSROrjwN3CC2ejLOHmPMychA9LWgR0yDWOC3T9Km20tPSWfRxwImOO35R3Dfc8uKPKuM
r2BIuUuVAeeRPs2WO6jfYNQ88Uy3cxcXVGMFShymw30V0TyNvTDOd5fxn1DL4D/yKdUA0V5lLfvi
O2XXXWqo6vEWyVsj4z3JqPXhTJP8UB0AtgDS/CHFMP6TTsDnbt8+GPSHsws7y4JZuV2oaBmZSS97
0lYoo49xapcZxjkxDpmH3mCK87f/N4NMRiyA/UiaFezkMtf3AC7sQ2ksbXPQPpQMU+C3ja1FlvPV
kcvIUtZ1FSQE9zxA5bu5mDZRtL1tYS2TOLfAHLulGIoIVB80WQo38obWDaMN/3SfplpufSfmtC1A
cgGXCDvDz2orO+mj8AYdQkepLO3OFO1wC96CwWpAkxrYy4NUYa7V0jzR+gvy3nRJt34KcwRD0vRi
QsvQwqbapuBXSn3xSJ4R2XAXthv51+0dXn1DnW8xc/YGzGdU2YSl6w8JdGRqO7ej75ONCXZH+fGP
Tp+qYboelwXY3gF7vPQZDbotbT/DQUOAy8ris4oeA2hLcha14jdAeKsKKBDAiwU2/UsrE+RCzDpI
kPdugcrs7vpP9Sc0Ho/SXnNUX5hd4SBh/swiHuYlNvKRY34lniFrQlkTk2WgKBeZb6iWAvBaEj32
QthbSK5+ALvb2u0CBoAiFj6att2Klf4NWO23Tk62khbziCBWfwJVxsKI9KnRdrkDcpQtw4wtAuZc
sY2lfNeVfF8Aky1gGLBowKQwENsIBUcahk00Zc7tLVgrs2H69Y9JT1SW2fd/HuX4ZWGgWsvDvFN/
jgh523Cv72lpWX1SH8d31W8DK38fDuImcEvO63Ul8IIuilDObjzvrgikS7EZx6HDOJU6VsEODo5x
QiVuNnG4LLY26pN3e70r+cGFPebJ0xpSMXYTVBuqWIXwtxHdFWlwXCoEiWl51QjuzjBsPm8bXfFy
6PiA1grsyhQVxNxkpSyEeptqOqChH5M4oVcUbeK0s0ga+202eEQtHjpJ9G9bXYn6F1bprzrL2UtZ
bsYFXWQkewgP3dYYY87xXbWAqQ86tgz8GvtqTUUSLagqQpqDbIvsrcwljoEV70D8gfYHMB0KOGuY
ICRVAqh9Ac60pDFzY7yj5BgaoRVYfjAWfXu36DdgwvmFKSYU6OU0D2JJyW8iHVPfKogGgCA1foBK
wpmzl9vGVlIb8CoiuhIREA64/eWnKVqzqjHkAmmatqSkXTjgaJ5glvC2mdXtw7yJAa9bkWsPEjnE
PBfM5PBAp1R0u1YdRQeSq8OE8m1bKwcLsiAS5EHBnIoZFGZJXVP0kxpD4mPpMV9tYklCs6sxN6iA
0ixBStPV3PoFbfuw3ww8nwY1B3geYb4ZkuAmWHTIEIepYusYp4tTMIxgwjEuxNdIKl1lAHdrqjlR
x1N/WVku6AokvLjxPLyWlM2aapjGRIZnLprb4WVuZZnoYxDWUgcR83RgJ7WGduAc6bXCJq2t486U
UMgHZOHScTSDJAX+WoSvHmLnefJsRs1jUH+J1bQloFfDIOtBVqrPpZa8Jvup6Lxa57Xn6riqMehF
XQq4ROZEjlGUTWRBAzJpZbtSAUmW6mqrlTEHf7SCrjpNmMmqrCKEYGTqcqVVHsjg6jo9Ncpvym6c
nPmevI6H3Af9vgdZqfalPU4H+S8Ia6+tkfoxpatG/Zh9iIdp10pgVUCdPy59Q75P5aMptLxPeR08
dcybQZgK0BoQ77B6BnOaj6ABQj7X75afzZaCGzEjXHzPrMEdt+IGQ1sC5/Jbuex11NvAOqco6HAC
QnS5qVATjaGnBJsobBg2/jc27WFbOJE3WIpV1fbwDR2b2ZsfRE8F2lEf7b9fNcbMOt7LaAIAgHJV
Na7qoupGmleKxC/6BaKAI+fSWHMdmKCYahgC3Is5JOlYSk3enFxndBU0LCenhfIhyO/RMA995FRz
9IT+vOwm7rhfeKx2Kx/23Dz7llxEYWoWDUmlXqBh03bWUGScJfJMMGkzuntKiolyWldsfCV7TzWJ
c3XwLJBLT5Gh6CMuNQoMA8QZ9OpX1uScNaxUh3RIAkKuharn0BrspQkClh/MNWGfaN+C4B9QHlnD
Rvarzz9QBBIn3V851zBICW8M5Lno7V4ajJcgmTBygq7QbG51A4xlc7HJMHV8+ya8vnXpuv40w2yd
Use9IhBwGGbmDJ4F8jvoR6cyyn0Aui/OJtIoeHkDwhZgoOhyYZwI/KqXS4paXcuMjD5C42ivqmCb
lkx/lO+iVsDkVOTcXtl1HntpjUmeZ23ow4S+VbKxdHJNAbrMtKsMtDTRgPfJU1xhVEfsOVbX9lMB
Ux6mezQge1kMipCHUSICVGH1CoBPmYuBZrcNjxi34/j8Wnik5IjohCJu4AwzHtm0TQxOR11Fm1Kg
6iQB5s/6yRkUO92AyAkQM13cNsBaSA+CYQNN9wfe7O+nbVDwOPsZ9GyeJe5aIpWNMSD+t1kAaoYK
AzaLTTA41Go8/1nbWxU6iWgbgnMA99GlKaOMtKWsJJRLq0WwDQwNbTMUoB6zkJAdeCLrp9setOKv
Gt66YNc3cORRX7+0NydDAY4O7HCO8aZJxSRvjnmlpz6rbHCy/n3HOQUWsBGL4ORiA0wSJCBwhGgh
6LTEo9JJ+6jMXtCf3kOdcnN7XdfpoK7JuMwBdVdlDY3gy3WRKsJwZgh1gIzITgcdZiM+LpPiVBju
zPXfrfh6297Kd0O/B0vCdDcqJ2x2ZNRpWGMgH287FZQtZe72Yr8RwWRizrwKwUrOCZwxfaSAWR+Z
J9uDbZe5aYIALBfTz8UjLtTJgf4xflIq8YKbHlzHaDqEg/SY0LmZq4oM+uhlVJsoR9BpzhaMTeN3
beSxf60ZQXqgQPKZ8huxuyfEci3MjQxcuw56FnAAkuqdCJzKxkr7CoMBZ1aYaJlArRKz1YoKyXP9
QfIwOxehVAlePN3VnnEEZDuxlB/ZIf9+2zdW2leXhhlnNKoxjyoQjVnSA+261LvYXfbDHpQbA1Ln
0ilR3H7mocVoULq8iS6MnmLrWdDS86Wv+xpGi34n9F90XO72sjgfjYVy6m1uQkoFBrrYEQDGTcon
WeZsHc8Ge3VrYpg0GWwY4BOrwsgplMch1jn3zHUQvNwq5pohC+nkgTpGL6DsV/pUs1IfN+F8NIKX
25t22pVbn4W5S2aSi1mHKpCVlRbY2mbMjymv2YNxrL73YCjeFxua6ZfPpafs5+91YWU+Lwxfx8bL
5dJNP/MMEYjVtGpx2rT0uQy+zfFWn+8A77PJ6KUqp566gli9tEYj55k1Se7MANJl2FgMy+Fody/5
RnTz2jbfxvvYLW0Mt+8WW/fLY/wLbzzpM35LvX/QKbv8GdQHzn5GIdckzEFrbGV3GCGzaTXVtGdP
wzar29vfmBdoWBZtkJZWQdPDVusqu2b7kbsh2McOynGwTb/0qtfIJd95Vk/FlVuexUQZjEyY5jBj
o6lMnWKDUgBCS61d21DxPoBBq9v1DjjhfifuvFGd9DM4kEP7PUNr5PbyVwMPrd6jQkhLrEwKAyVV
yBAjebSWuAD8QbRyhffcWkkM8TUxCAUgKnDQV/wwSwi2KBAhqFZyt7zN7rSdD1A+BscTeH0LydUB
LlO83BMqzHaDxcHCc2zc89LClQfT5a9gXLsDv5gq0bjeuoMTgr3Lb1/BwmV37uz0z8P9P5rhuzTJ
uDG0MrIR6Q49TZInO4kj6RbVXKQ6WuqRd3Ot+9TZPjNXpmRMUaG0dJ+3012OVKPcZe/9YdnHryqq
eQ4FfRGrex2eEjdwVbS8/czvwEfMP1SrUevspzDurZUDiNhm/JTOGZyFOvYrGOnl3CLHykVrAgJ6
5jEE3vQ9fuDVSFauIR0FDOgsI0FRwD1wGTySIA6aNMfR0uU7cPYVM0QB0Mi8fW54RpibIU2VwIhl
gr2Wf3Wam5pfg/Z828RaZLpYCBP6QTxRDFqIhWR3FbHMt2mbPoJK9N5M0Vi3oqfASvbivvyhc669
lRv2wi5zUsgsNzGkQnGPT4Ul47+boLirNYxB8cIgbxeZA1JqaaMNFXax7cClV38WfWZNzd+eUwM7
7pk/MMcCzD0QiqE3aEomW4twSc9/P4heWGC8PZlFY2hiWOjAVyTHL6X2ddsV1kLouQWWvRWhqzUD
8PJaymNyXDzttXMk5FgehheBq6pmO/lM7rvPcQtQpw0aPM7D8/rBdLGFbO2HNMIAhlosMG4RsmVX
0B5l8l73nKR/1R0A38JgBOVVZuvzctTOqbZAmb1RnprgUcxLq+AR4XJsnGaezlILxewhA4P9tBoV
yvbpQ1u+VMvj7c+1cqmiYfnvdZzAsWc2RgKRiqrBOsAQfCBR6MeJzMmCV96V2CJUiMBNhmbYVXNP
LMYQvCezCgAFEIXNNnepJwQ1sgbi8EW+VgAUeOwhmEKyG/3Kq2nPWsxiOa9hj9YbFTtzgsQyjibu
bsHPvSCxecjstSh0bpA5tqkEaXAMDKlWDQIYXQ7cUDsqLQiGstAtZZ2HlaaPEyYhQ9kKTN4AZasm
xt0ub41YS81IAKmXNabfSdq5Akl9NGZR83yBoABQ6f0r/j6vlAIgHaotgHlcOAc1wf4EaDURU8UM
L0gzmDBCCVW1YIZrguS92tIZ6GBjVIBwlEcA753bPrrqQGfWWHRt13a5MTWw1gIaDrREAsF38qz7
xAlAaWdz86+1DT63x2yw0KV44NKDB5YginKKoARd/cZFRjH2fwFhxLNH//zsENZF3UV6Rw96s6XH
A0/43pKfIF7loTDJB2SvHXqQn+jAwtDRGhamIJg5lJpyHHqZgOQVEJi+5SQEK6ELjTUZsGtMDWN4
jf752YokcwjBKoBSUhGDV0pSvumLCTagWeHFlpVwj5ImZloorzz4IBlDg94bQmHAEG4ZUJRZArHA
GQ5qWQukVW7/ACoi9bXY/YUoc3XoCaVNAJYHSgFY49UmZrII1U6Ud9RnIDMdzOmCQCnEveMKduOe
vtwMKubJmT7/AieFzB5AxjoTcvK0jkByC+uUuQQ9dzA1uRRvK9nzS+r1e147+DqoMgaZE5/rYA8b
NBikQVW+I6cHyWS3d1D1AmuKnfG+LF3BRYi5MGiyI+dDn6dTjqGU07PTfFvuFPCPmW7iGU7rzA7I
1aunwS8+9C/+x739baGXcum+pSbMRYg3KPAGmm8OXwuyS2GcQco3W0TjCdFexze6VIy4AcBB0VFs
zhIoJGiBcKDxTbRFt6BwR5dOuFHEX8/JAFe/JNqxeOKqYCS7uh7TqJ+FMQkxCBY6FFsZ7iZIELyk
4M7Ga6fyMzv45ATwNW89N8l4K6Y/hDmLYLJxWtXrttImt0G6aVrJfYGRk8bnlmXWvuC5RcZd00Cr
VSOGRQniX0cgmDvJSn6Gu+LHAMYttLy9Kt9R2p3Q01zOaq/COT4nWt74kgpBk4xtSxexVqExGUPb
zNL86L15pwOLMcy2g81/ul+FWlhDiwXISpi6Jo0SS4Cm5QQFxkpp7pCU3kdxhbs/9DirojvGnsdz
O/RSOQvphZEY0STBSZXHEpSoodvcaTY4a/3ou/lBnsfEkvyZWJKL2uLg/4PRcGadTKSvTGUk8Uzt
g6heipBCat1eqU1OXXH1eJyvk3lSJlANqwbQmIOlCVVFxS39FNqt9R34ZDcUb8ybT7qu9jALo658
trGGHgXQMcbCpIfFK1urtSGsgQGUHNzftgxPDR0u9dVacD1fJHMgKw2KfCPdTHptyndN7MibYYPh
DdBfPd69B6BR+p19oX/A6x5c3ddYLEodVAEGg5sABVwutogx8KoqQKjTFMQOgjS3xX6ebaklT5KY
cALPVaIDa8CLAUEloct7NWlD5Ck0qgYgJjB97aYE6Jexe799LngmGHeREoC0qhEmujB7BpiqsSYB
ykq3jaztGipEwJ8BSwOYFI2v5y5SKWAhAZUmuqnLThqi3+aSfcNUQW6pRcVjQjx1xZiTDrwbnmzI
aoDFZK2leVDqI74driNa0i53Q7nNVSf/GsBzNLnzllROblizBN5GTO3dXqq0stYL60yciTQ5Qn0C
1ilrmYSKQeJF9W6gU4oUMSXbwfeo+wB9KxRFebZX7ilIbYAzlFJgiFfeqaAD2YiLBH85NFtKwLds
6Kj5Yse/EowW8N6N0krsxoQWhBpEJADG1URfELRlmaOPfho9NaLdkj1qW0pkJrnLK+Rgoo+EeJBQ
CFzOJq9cUfTZRvNX3JJXgF6SglC5aQn9xOUniO88EP096ph4w5T2nvtJV7f1zBoTbSY9MttmgbUO
o1PRW+Lp94oDMU63OGS7zFYdzupWrirIpYOmXqKgW3jx5XFp50CBciGAOcHHFFvZr/lQPJev8YEc
UcDfFQb4FDsMaXd+9DhC9oo3p7mWz9GAo6KVoINmkuX5lKB6ABEI4Q/A0zDYFPJHeTTyX/U7P1ld
OTCwJoPUEtxWkPBhklUtaY20DcBII7Y/hXEXFS8jKF4Bq9/c3tY1Zz23w7xS+zGO036BnTJ6TIVf
pXxMZE798zpro4xtYNikKDHgBpkPV0E/qesBeAD6p5qgpqQ9oK2JdbW+buKJI0LS9faarj0Fhw41
DCqMAFQM+4gDMz6BxktvWqOcP6RB8DkpxA6qaTM28XaC3iV0Pxrgim9bvf5isAo8ggaFeDwXWAg1
gnkY6DKsZkF1UPXYmhXzqSX6VhmHH7dNXX80RQaABCoLAG2DNIBxDimeRTMRdNOS0o+2+AFSeivL
eW2z6zsQRjDYQkf3AZJmQTHdTIqp71XTgtS3RQW20pBX87r2DJjQUUE0gSoFaotZxxSkgVh3BkxI
kC6MVW9Qg001lRvSzHYY/mry0qnTLwCRrFA2LRBROBn+PzGe2lHx6+WrGFIOynAleuM3gVpfhMQi
sPAsuL8EJDtSxxDwLdfwZ3fY6uCFpMPDsp8foSQqWrHDG6O5Zisgl0aZWJq1pgIIEIw2jv4Tmg3+
fMy3oY0SB/86vILdM7aY4wiFUknpJ9iCCiSE00EWAJHozwEsYbwR0NVl4cuiqibpmCRmkTqzpvRt
2la6BXYcECIvTpq226rEl+wTm+SJXwCoASUmyBmF9kIyzre8hk9gqSZVsgf1LoDTp1fBWYYVBGAR
6YCyPCXEQOCh5erXXygl5bZ+j7ebre7mO12x0rfhEDsgab9Lv//9k4o7CeyLKJgBN0cv0bNf0BhI
uuQeggDh4hIqamSCbJdjYyW5QkEcyicG+CTBiM+e1KDrcIXoGCsYPOgnqF7mdRtad9zEX4AvI7nC
Cye1Smga8Q7wSow4t6xSXztbXpm3gzqVwDrm3wx/uSsc6UcKkIZgU+I5IcTD6u9PbNPq/5+LVZmY
EZhiDuANFgtlRVf3QJfSgh4GFz4QWdMh9YStueXVydaXifkYpDswz/oxtKumRQgmHYJJkPqUoAqh
82DvKyEdy/rTBBMBcjCxq2oIE9AfsMuoBRSQ2BMPwMmzwpx9vN46Xc5moADkxBcbBbfxO8K7e9vp
V17b9Bv9ezEsmizp8xq4ISymddW35U33KCm69Kj9jDZ0EJTbSuAsi71HmikeRKinQMnrOQldzY83
tJlQJ274EmxmuCKx+BnamlOgxw8sLICOOHbMXuZqHM21vuDULbqTIi/t0/fb+3jddYWz4WEIACym
aeiQ5eXxkuRCUdIUJkC89Ah2oifIpgDNYHz2h/xLTmzJH3JHfCNe7lQHkz9FvBbAL34AzXnOzvcM
3WdtMOAvoz047X2+o9RxIzh7+MPhXFs0WTizZYyQyJAb2JphS/faV1CeWtG97FZ+zYuYq9/ubGOZ
0xYkyiJ2dGMp+olyTfdfgUOfhNob7KGBLb/c/pRracXFTjLeIs/ECFUZq8u20DdV7MJJnpt9+0ZJ
4BGeH4fDP3r5Au2kYK4A/xJkcMyW1iJkSZB404tB8kzPWzapXTRWviVgQcKw2+01rp1COq2Ii5aO
fLJPFrMwo6AzBUy3aXjgp6ZdkvvG5PKr0R99WcgA9BeAZtR/FJU+xS79JJehF5gtGFWETv3ipRvy
CgBm9EZqC5kMokz4Uit20PhiYVXcEvSK41DIMQVUYwQF/700roBDIzenHnWSpL6DCsZWrT9v7+La
bQ4TmH6CnPLp5F+a6KMaYPV5NHDmREh0O8WvDBNe6KvLdt2g/VW44cNyzO4MzjPtGntJJ7o0aLSe
+GuuJnqEQJTAgT0b1uQBaIopyG1vGz5xTclOo1PJZHChC4WKzUfutFtipc/V4z/AkONnnPwVBFK0
z8hc8PWgC+WcYJJbDO4VsfQ66c00eF604quY3wOMAKNQeNuwN3rTD7JWpKZhdXNnSxC8FHIJApI8
iq7rGgnWcmaGiTNJ3GlQhjPwLaFz0njFlrj0KkwCtweaF1wTIv8yXHNRnHoAQKjwydVYbT7GhUKg
34PLd7irv53qQC7KFffyjoDRJna4laCVFwUmiyi8ks6WYjL60mO7sirjucBmKrh5+4O2nT2CKxdx
m4PPWUssLiwx+xmUsVrpOSyF91RLo94F2/8t5KUeHzOw8qRHs9ekL1QRswBs/JQ6MFWXPRTIsh7J
u6PMgFuCRFVNH1HjBj1JvWAWxeWc/xWfgTnULTAdAjlG9tLPG12A5lRiWkWte0g6wUFoir5Uttt4
/KpIutHqfS9K2yp+1kNQZ4ctpLt4j/+VapdioPeEQhe0S8DvwTxcZrkMxSbEcqGHtKP9km5XQC+E
jkzx95lefkxIR60GPovhG1TY2JsjbA3UEdMW+3wi66P8M5Lb+bw2xcqhNyDtokGwB3f/1SjaEIEJ
HAJ7JrLfYiP0b2047XOwjd7+gCvnjw6VI3yLUJC54iEGpgCM1dIIxe9s2WY6sSEdxvORNceEcAXe
tFBEgAIRXelZrgTOXbkepwkVLnv8Xd0NQFyFVv1Y+tWmLa0o2zVg5gxBnvOd9/5a20N8ItzzkL/E
iWfyGGFuE7NsZhMgabybIc1cRZKTmzyq7GszmI/C3qnondMqF2NmbBIdpHsmlHXj0TUEwZnykz6j
c/tbXecSMENH4VF9osrKzD6OeQXGNqjIWFqyq8qDWtS2NEufUz37qZa/3Da2cqZgjdJtgMcXFxs7
fY8dS9S+RtnOJMcMJFiD9iV1wWOrB6/SAMFmEORpUebKrQn5c/kVsn3e7V9Aw+PlOaNsn+gngxDI
hCAWs6vJ0mlCNOBQd110t6i6I1TmCFEx7ShK82M3Jlu5Hzgxe+1Loh1BBekBb7+qAUFLUgUICgqo
efVp1mjdt4UlQhTu9srWPiTucs1QJchkX3W35LSJInGBv0ym9tiW+RZgL78Sg8M41BA55wZpsrKT
tA9ADzk+JFvXCReIbAodPiXtptGeEsQ8XyEHCihi+51HZrr22UyQR9HTfhq9vzzteQkBwRnoPAsc
IK6RB6+hfMyhahb39234GQale3szryMY2htn9ujiz6JL22paj3ktfDKz3BcZyIyGgHPwVrLcSxvM
/YKdrfsezVGU5uZ0M/Q25UKHzPQLVO6Mhziw2hdaaU1eubic62zl0jJd/dnqpK7Ooo5K8sZx8qMQ
MGsjq3dq3Vhkyqw4fxdSyRP7yspTjhjLddC+NMwEG+hJNpDrxWeMobbd4OCV8w7CB9YQqPbtD7h6
GlScNcgVm7iMmIRsLAtBGGZ4Z6njpM1d5GgzBMXnwhaW2Bv737fNrR7xM3NMVhajeBWgFIJ2RBe5
MTpkRgW6xo5jZSX5o/v356qY6BVCdlJUstOZWzpw54Pa837x4SpjaZk78hdY4lYOAq44QCrodDUa
AsxTJBsJ5F9FWDAG1Q7N8KBPHe+5R/8OJiYjNuKvx3VHcbeMV4ArPFqiGTZo7tM8UHU2Kg0X7BPu
rNXpcr5li3romeuDEhGMRR1sDV76pNm0HLDcx68Qmcnvyg8TsNFjZtGKRAY8QAPyHadHmdX4EJ7V
bXFYnkOPV1ldKXHhi54tn3FVNYQAVlDjJzVePoMyJcMTSSztcKc/5a/GlhzpZlSmnW0iN/sKbB6p
yorvXthnfDfKAqj6Uvt9up0hiR2RBzHjcYpcc5oABohWBF4RMhXjYJ+bKcSUT0EH+RoBKa2hgKny
pBQpPowe5RzMMZCEi1GqaczjRIPTBCH72TFZByFDqE1RxqPLz151WpCPaRpYykfvNtvxIKu+KqHm
1aWYi0oNlzLjYrTY0yC6llrFQX9vfMBB1M8GlPXCJqTqJJvbMWMFIIXHxZ8/im0dJIEQS1OGH0Un
PRfcoDGQ/PgdoxNttE3hB/fylmNyJSyimQkCJJHOAuK1cbkPI6nBtl6H2Ae/2QaNVd2p3nxIPCDO
fpWgSexoqwSGx9DisiGvHXNQrWFYAvBsOvx/advIaxPayBHA+7v8HhC7jflEhV9AXPdd5rW91sLW
uS3Gp4dKkFtQImJrd+VG8+UYgDcjA7M88DZA9AFkbxsApJTb0hMc9Zj5ZJM+q5+xx60MUEuM5yHP
FHUKScdrhd1xpTX7ooxL+pEH/AZfw9wGCL8CcNuTn5UrHim2GQUYxcpeBU5z6jRAcGWcMl3RSiEo
t5jP3cVqEChNhVQCZCBdjEgGRnI33f0wY8vLnNzWfgHUXVj5gYZcOoQZv3+CYRXUX36NEmn+wHX6
lbQRyHzEO5HC5+ELl14gG/mE3cJPovX07Aja8p1ypA2K9jlE//G2v6+4+4UxJo2boEwrJgTGauF7
pkLQborsKAJz9NBg7JVH57YSydF61Oj8imHii7P4hwgi25Fkwpxs9bb6kEcIdYKVuoFg9VAbSu1h
p7qoPSd7UEdrP3h7e+300P2BngGU4lGDRvP+cmvnRIz0iIDrcgo/xfC3Xv/99IPSkeC7nTKqqzf3
MEmmDlGBAHqmQeM1EBWguhQRsJU6kOsgOPR4fS1UfZnzg4YuShW0HAwssIEm0OWiFDCFdHi0vQFo
1WsvUT3UYP0O6yQRmzujyEP9KxTxVgaXe7G0VfOhdCPEBtxJLGf9kI+hRhIXEtCGFNkQzs2HehtU
styRexlP3IJ4Y6a0g+yXkd6XbthA7Dp9TibMIlVOL8TFiMsgSKBda0+GnIEYL5xaQ/sRBlEyY+q+
nIu280ZE3FTfkGyJYrs0hUT5DMQgHC3gwwF98fMoiWUXd2sPujldncs6cUDfEaivSzjhWrKENNF3
qQYO18yFvDlpHCGlpMfOBAG5MLWRTeriQcgmrffMcerVxjb0dCqeu6xCDm8laZdPDcS1Mz3e5G2S
Vr9lIPBKp++rPjIhTQnWTtD75lWb25gs0arehohUIOKq0YOq+J2LjVG9C10MEagJs1bmj7nGz3xo
9biT952Uij3AS5oR1lvIJs4otaTdaIi1pZLCkD/zbJLL3ml7bcB8dSMb0wIZbyhQQEZPrcs0cZt2
amJIEaWTCdavFtv8ki0CUSenCuLG1GxzMeKhhGziKPUvsRDKEyaHsa2dlQKR3r/gWM2LupEaQxU+
OnOQ1WMxymX6M42XXNsPtVCFCf4WZSBbiHvLXe1BEKaN7qJOkXPZHoAuMaDU0hdJ8KHqoFjwJnmZ
Juj+ZspoPEW1EBSvhWRm6evYKnGZ2HMiFYIvDOKS741MLhAoDdR++j2IyybVRRVWDu76CgjIb2pD
Buzp2MJaZhm9kQWPuZ5oKE6OujTd11OjINMs00BxUj1RqGKD0Ra7FAJDvV9EqB7Y2RRLyZ6MgmZ8
KG2VVp7eVNAus5M2FYPSKWQg1cH0WtRwwzQKlXarL4n2MDVN54SCGMjftQW66xjOCQsB9I11RBpj
g1HsTD6kc2oupTWEbdNtozrKstAOR/T6n9MF2DUFf6Jn8UFuhqIHLVY8NoUPzs0Kfl8GEuTRAhEJ
1KEgRYTZdXRqizsMLtGazQLs3AiQ91BMk51oYUBsiYz16M+tmgnWNKWytgn0rGiInShV1X3OC0Hq
M0N8s4kHSl08zWNrRYpeST9MFPaWdFskQkj5vrM4akB3V0tzFdtjKYZoCi1COcRa/qZKVdtthaYY
JzGyaz1SmuhFC5MIiehebsFsjQn7TlfS30RWQp1AIGiYpjdorif1j0FbiPg4jjWAcGmk54pqyxGJ
8TsGWVqaj1zr1AiUpqHcNZ5WTmV6EERZb10iKGLnjoY5RZ8BmK4eOhUvMpeUYtA/zAm64YM1Lm1g
xk7TSzNGtjFm29FJ7qXpdDvJ5rJBDjKY9fAWhr2RvBXIAdPYVkqZDINV43KsfoN2Zynv44YYwEDk
aiiGmaXmeje6Jck60ljzLA7hi1R2vS1hMlh8ImkjEzeamwA4tQ6jY9lHLZeqltMKl9AdminJsm96
27egOJsyQ+0AVVfmedP1fTQ/QXBTSzOnyCYTDBTy0BZRtq/11Oh6ywSRfX4c9G5IA7uddWHprUSf
ivAwmEsNILGUjvEGQkyC5oZFQoQfZbrEI8japUhtLUw3EGkHZ9Oj41gNcXKXgyo+/Q1BpTbrXC3P
NgFOFHHKdmnbh1KuInkvGwMAJnKXj43ViSQs34dlaOXe7vs+a3srMJKlisDRWgvLv8Ab/19i/j+Q
H/3n//z3z+m/wq/ySmD+/zT5VxHj8f5VdHE3/1/2vmRJbhzb8lfaag8ZwZmL2pBOH2MepJA2tAhJ
ARAEQRIAAZJf38czq8uqsu119du/XWZKGYO7E7j3jKdff7/+/T8L5uP0C/Sc16xYBB5CkRFhbPuz
YD6OvsQxZh3gA/BcBniU/lkwH9MvAOwwjwAdRLLYH/oQAy0N//vf/iisv+ZbXpM8MS8lxX+nYD79
q3LiWnh4FUYD54F77Row++9Tgk6NXUk2i9oAQ6wmplFBDh73WAyDrJMpsqwkzRD1VV/Q9fqwmio3
/XS0fAvfJp6QSzqsq66WjIiHOW4RB92G7H6aWntG2FEEa0ARYn72S/Gq27kDuUD8NCDZfYHyRaT9
7ZiM7NGg/uQ+xU0xloOj/E3283KcunC78UoHrFwdG/cknaNPyE5Ry4TyjefJCXKUUxsi77DZ3pRZ
EfdL8uJCmxXjwmp7fjf2RX9gIUnjqk816sdpn1WBiZu9c3Do96qf7pjv4zpMdbPLlGGgQHQXXvLM
Bm82XEBb5/wuGbdoF7jxa5qKYC+yIa/A53ULKvWEOKGoypqyp9Z/xENojovFqLEj+dI/SNSSY3EJ
PD1RydMqECNaDMNovVPtiHttc3QrowYi3H7uVZWvLPskode346Dtg1vXCHVMROwxcWU1s8Y8ENvo
uysJiHEhB8pP+yTCL6Pb221DKS3ao92Jec3rMW7WJywS0DYEuLOZ7BAtb1PETsdiCt+ULpq7tOe4
e4a21e0e9eoCA6mfwjOO5OkgZadfnM6nWyFthrsxXD82NF0/9+OK3uLFqF1ARVt3I5fvcTimGwIS
N2RsjvmmvnF8tsFEhOZ1bmNeeRbyc5Yl6luHCNMHaXHEVSrS9tDoaKjcOrGvcOg58JRD9OKznt2n
yWbvl8Ftj1wmXFeJ7GJEWG/ilZKG3ifximAYK236iVcXc11qp82XHMGGLyY320X6TD1lMVMjYjka
+EbCtCm+t55B8cFdNpVx4zAn9o5ftj4hPaJhk/YdSaHy3QS5Oc3jhE9j5xSO05ltxQ7n9ASaMVjW
lyLS0XvGEvGtTYu12GHS1T/piqblVUDv4BExjIQ3K5Gbv27DVhbtbHciHuxrP8r1PYTdwmLenfsq
mTd2EfnkH5bQbT9NlCHnI8L8UiKGwTz06bpO9Tqr4jS6ZkAuMV/QgxTZ5cHrFHcbQg4t1jLq/V3e
GFJtyVwg7pYK/8CCSd8TakHyDuk8qN1oGGzkq0qcrSIn5cMW5+J+Gszy0zesMfhiHo9IwpdjFrH4
XYZNfILNNxAVU1H8FDY0+61TOt2hoXMGelpgzlgs2atEFie4H7tar6O8DROSv2HQlzVR1h9arxBZ
NHoMVyURPdK/ZN+8exusaU2bgdyxjclDB3bwMTdp8U2yBgLDuE1PWisyYBAakqPt0uSS2tZVnSBE
VnHccOQwDWPMyzxeplsXFP1H28RYHhZix7qJpvVpW7LisEWru2TUAqEfOvmQOn4t4p5QpFr6ILFn
5DOMhzCdEEWbW310NsSO2QzrYaRb32E+K/CgSrSfp00nLwuJ7NGsW4TiEdu5F0M7fpP2bMXjyPih
0wsCJvgw7EZJzD7UPC9ppv0R44X7rr21H0HYkxfRh91dGrYwoGaqPYR5BG940eqphhZK3zCVgkZw
Xoyv2SD9s/B++yRsgbImoPP52o5Z9WL4lE2Rv7DQiFOeYUJesthC9b7kVYR+vhtrKPCbfImeZCc2
/IAIPYxJM9d8nuR+JnnwurJo2ssikieS+C3YtX3mDlIpxSD6pdurxGp+CtsoKo3DzxngAa+VC+Ln
BHhEDfn0/NApGdyu/eLvzKDyE/VLU2aC4xxc5/zdma17QmqxO6e9yh6KgISnPCmGh35NycEqZm8R
zgEQjTbomsZa9q2ZZvUQxJ2qMIePfVkkg64VWh1halfhOc0ycw6KJedlM46v1K/baaWoxKZDnyDq
rlD6V7HZECyz3zTEOT0etQ0NviJx/pzaQtZFBMBwY2AbsrZnlykN+UE30HYXWFxqTbz/AeJuqdMp
Wm6HuGlvAN7HQF64Ge8K2yNkzauAB4hCz0Zejo1DQaEIyMW7sTktSx+eJKPp3ujE7tMpRHOY81gg
43ikT4vrwgGL3Ez2GEmxIFgUcx+c8cnveRUA0j3x/Y6tAqaT1aQglhD+2v0YBAJFjjSONrUveAsM
mIbMBjUDu30SyUiW3fVxqQgsua9mEm12acKFvQ6ZEd99NkZHSMzdbz3P01Mwb/0H0tzpe0oCvlaD
D+P+Buky0yWfBn6OIqNumA4D4NkFO1MSKSi7cjq8rpEPb3TWzFjyx2h9pgXhJ5MDHGAsMRcD6W5l
wVSjNDiX33AC0ZuGh/E5mJZhT5W1d4Mbw299PGa7UXtWNSSkXwV2nXep8/y2dXgqyVaoW5doWtMt
CnYQ1GXHOBYewHeT4EXb4oc4kai6zPCB5SbWu17Z5BDwBuU/azK+WjwM7/3ElSnxHIidboQ7aO9U
FYX9XOP+275nYWh3GL4+XI/eTmmdjWoGF2WdauaPK1H+luRz9Oz7DTe2GPIat2ZUF5qgEZkP5MU1
UgDQCUcbVnbzIyjHRa2PKafzJ57D/jIFOPR5lgW7hrHuXRV4CSwGxSO6XehuDnt9SkdlXrGwRoDv
uY53SSvoD7LMHpxmJpYX4dLm3cyxwFPgvHzckiG/rgpje/bLCDUvSvJuYFxMDrOg83M2kB6LfoLz
isGTNal2+Y5GO/ZT2yC6w4sH3DIJoqOU4XyKuyV9yG0ALaeYecJQeN0UcBfzdb1vGd3mOhoohi6s
/b82HUrszBqLcEHyaN+BpjhMYzsd0iHSNe/S8a5pOTkU+GQcJ5IUWJiKZueXzt4q7zACLcu8y1sV
3k8+He/HnNrfdCPs4snQvvdFm6ACyK3DY7Pw7bLIeNujdpDfS8As7T7xciwN0Xk9yn66ZU70v0lA
/X6j2TzuN5HLEfdzbvROd1l0x0Vf7GByXHdJ3LlvW9+2jwULxWFr2/anwHJ416ZY0IjFdQQkKL8Z
4rY3Fd5GXTlMpTeyVdnLBHLvpPy8vC7Alji2qoTTijVevPZBMJ7XWM5nnvfBLzwRqEARcT7e9Zgt
bhhnyc9ltP2NGWl4h15BjvCYPNHnyLH+Q2f5+q5t2tZQseQ1E/lYL9ix76FnAV+ilagXSLzWKsLL
faeQYfVSxFJ8tqLA+Jqx7aCaPPkuByhboCWQj5QF5GNmwfwqwhjQwJyksBvQNFwPKm/DHm6vlVwI
HXtcl2h3ek60HD745pKvabMtU8l5CuMAfFbrmXVenhGiNhw2o5bHIWXx3RgwtZS0LzrQz4psP1kx
yj3r1u0bTHTTbVGsXd2H2/qedj50iL6K27NLuL+F7GLdeTpFf9ZE/M+u+bcwAtr+X2+bLwMb/nXV
/OOv/7ls0i/YC0NEUUPHEkBReeVM/lw2SfCFxhDRYNO8OmApuKR/bpuUfsEWiuB6Ckk09KxXC8Q/
ts30C71ar8E6ooMnSK8g8v/Zgh/+pEvMX/79fykgGkOrrPn73/66bEIvC/dNDnEWtLkhftC/UBhJ
1MgkRwAPuiXK7Sa55Ker12f7/5GvX7/UvxA4/9e3+guBAc28Wzd8q6tnvLgwRPBcyWB7J87/SdX2
H3+rv3BFnBAfdn98q6uuoD+sLZq0kPdjkVCJ46r8lzf7Hy/qv76IVy7i//WL/WVhh/vOWNYxCK2v
3cTdITnEe334j4zIH/nvf/0+4BvR6RNk2VV/9e/AwJRnGBfFZxBuCRKvuA7qNZvsDoxcCxkrQd5O
3y7b7cphJgUXNQz0qJYgqVrNzHa34RyrcJPyqm36pI68ITUhQ3Hj8M6xksbaXLJxsL9oNg27ruXZ
16jh8651SXcsMjfvpjx2VSoHrGAyyO+Bl8GHNjlN9mxdm5qYARXbE4IAbEGz/RIv6UWAktiTgoY7
b+G2NDmH4dvQab8aWqC00slLwpptj6dE7CbmuzpoE7hSoD3bb4ChHx2J9L7Np/SgtiL63a6Efkqv
3K9Jxc0BoX9R2QMl3MWETXdu3uAxachW54sIK03i8SVF7NtDX2y/01RhVaSxPQfjlp4366cbYrr1
0EQRvG6gIG7DJuQXv9iww6bo+xP+IWzxIsv2PsLgVMdYJc5sTpLl6ncO7sNJB2MNifb6HZUcyP0L
PWS4r3G/tPPDpAIx7HCpSnu7UamWamam6N+FGYeoTlzRxqYkmElfR1HoT8z7QNIRVGxRcSmHbql1
pAesk2aWva8VigGiOhpnCEJzFWfDaUyog3o4YSSr5m0h6g2vnBO7wg6wZNIRqPQhFUR9mxuO7r4o
SDTmB8y4Ublwoz8IsuimfdxM4WcsuiIq8fKz9pHMZGVNXbSrLtZdpxZ+MDOd5ht0txYec9vUuBug
vEH0sLajaqp4yuYXSRPAvhhiW1YvU98etmkNoIAIh96ZXxTrEBQxXOb3qOG4wvCu268FMKeEZ2Ma
7yeWJW3Z0GTeOaAmQjXykcTWfLLOzHvWzsiQi40aUByg2AXpL8VnMrfTOeJAwLaGjaQcUmDsVQIW
5Tb0FEDSpMLoVbBk/ZrymC4lTzv1MpB1wAnkZPs1DSeWVyI0gy+nQScPeYcovYME43S1s2t+VygP
T92okuS5X4i772Y6DCcZhshCAQ4taioC/zq7JL1MgJPf7NQAod50ckwHuuxNVEBTPk1Rbdek+5oF
QlXjPGeXcZP0txKz/xh62byOwewv0rWclVGHvq4tnORhxhYG7ieaagghxxZgeIZZiHIyYepX4WUT
IX9tJxNkZZb5zpS+SEJRGrxvH2AN4HNWOPnLLTAC9ewmB5jS+nwSlWj75TtopGiHwGj5vfeLfkpN
2+yGLR+AxYcTJmHWKqjLWpWgTBr7yKGIx/XYFk0MhHtG/oyH0Py7JrLQpaAbnAkxZiI/jTFwFomJ
NJ0WsdvazINOTIAV+ojllyAEfV0CExhfA8LHN52L4FGDInldKVkIvlJrnidgtm3ZcjFVbCNgodga
2HKG9fdGwcCOhRyVSb8QUDD6HTC8biiJm9ejl0N2z/oi/b5i//nWhyx+k6nMgnLoWHsHIibZw4M0
11Bax/BKdcNpXdfwAEFd+3VcJXkOfQZtMiCM7bdpQ6CnpCN1ABEhq4PGrtOOBz6Iqsw0C5zHbAgW
ID8W4WYk5M/B6MafC1TiPwX0X3us6bEDthPq98VS/9AjhaoooRfTt8Aclp3HjrAbMwUwMh3iR8gz
h8sARveoqJRVy4LgcSO5qMxomqOfsQr7iS6YP+PlonssdU278I9sTdkljEb9kcgJ0fiKyPkz6xP3
AKbIX1phkjs/yq7CR4dXS9izO51v6FlKVvu7s830yHIsOBjxm70OzfYrWBU9zFNnDjMsdYeO6vA5
dVFxCo1v99PitysBZOg+xJ5RJmubPxs+8G/bkM1PgFuQ5MWbJjpzO+vnWQfTGwGM8KOlcVsv6F84
GwcPWeDi5ry2YXgZliK/BQdX7HrZd8exD91TD5n07Rot43erip8xHuRqAJa74CXvl5PIGxBOozBA
m7TD6kfCHv0JKxIGawsT1lBuiUtfdIB/wuKe7SIdR3ctV8NLJOImQKcvB3jaDjMOian4uaK3Ziv7
lgTDjsbSXrYCVjOjIud3cZe1vHRadIce32Dn+YLPR5C335jKlSuzBoaOGI/IcXF55PHvsj9K1t/E
MKrXzaKaW8hVkBE3NeCVFswjp6RjSAAMRFcBSNXjAWhPdrEJ6CsVtsVNQntV+0KgYmN0dn5vuOlC
8OnF9KZy6H8QkhS9J9qGGx7TZB1LCA2XR9In+tVvyMM2YADOap3AaDN4v75pz9Mjwg8M7OP9/Bi7
ANUGXM0IA0zl3UKD7dBMHADTELUVYO5fiaHkGAC2+65zDRSlG6kA9UlGWeJzv90gzJXvx2yRT7m2
5lRwFiJIGqsyAO3epJVQeY8/D/iTCRpexXiUz4h3Sl8N0+xyFefdb0O+pFWcgCMDPK/IJYZe9rdv
fQT0hLn0ZqA42MtpXlpZs8Dg7RlBt5pj55HkUHbbHLNqMjb8OpmtPRYa9HvpaGp+8bYvyJEwDknp
H/Pd/+w1f7uOkP/1WoNW7QEA7fu/rjbX/+PPzYak6ReID1GaCWQB/pH8Knf5x2qTY+1Bsg7kr4iI
gRUjg05TgR4BW0aTL0hSz4prLyXkv/jf/rnakPgLZghQb3AJXsNlYMP+7+w2IYCaf5vMsVYh3QfJ
n0WOAKUQX/MvMr2sc62RRdvtIoyl99TwWY0briDEj5AVjR+ZVfXY+Tl7NqPz8ZF145Dc0Y4A0c+Y
Q2f19AlC6BRl7lPYhZHHJSnAVgTrEq3AudL2M1/YoRC4u6mWz0VE7yHASJK9SaVcnuKCsrSKmiZQ
p44phcESXFwoAZIEI7KWDdb1WkXWuhfFBdt2oQQs97XPvTS6agRdwneXg/cDS5Yr1GXg59sqQj2U
h1vOO3GJeQeNVqso00+aQxJxWjYUwZahck304YZgHj9BgLfukERtBz0m71Dja6Enn0uAj6OsMRGC
lXGj2GBjVsI+BV0wmUraYpKILug9bs7oulD0MutNjZuvG6EKEC480GJG/B7fYHythmkeYCHqsAbv
BE4qcFqdWMi58YwXFX60VJ54rLK+5EBkQQZINjTVvEx8QBRNNmsktjsVaDQbka7t63XcoFk1mJ7Z
WUgvxJ2wxbp9HXgXtOwnTobiB/KxFARDLtVXe11PHpMpYW0JhQNOQ9Ip8z5icMB/AdWCyP6IB46X
GFuy/AdqzHyMcdv55gdEhegoLRcTL+t+NmCO3uKVtvJ20glnJ1wsHRQrbthGDKEovT3KmJtwx4uY
6F2TL8P2TaeRoPWazsWwS5UlVAKVm4ZNlUVgtifZIOzxUIQ22F5mH0zfW7YSQUsDhRZGxkB4uyex
GsPrB6DIqwI3OF5Sabr8gXeta5CwpjT5SiY8PvBJT9iXTt3aBp+kw3xTTrDbZ4fC66LYDYkV5DxJ
J+O6txQn+tAHrQhKQlfT3sw26NrdgjWrv8FntHFVRK95PY0QxcFlxZYeZ4Ih74SJfvEIs1thb1ih
7k12qZPC4jJpWMJPIALyttIxyMH3SPkB+cthtto6XOZueIL8Z2vryAJzu4n5qLsTHtAo31kxjtDm
KrchGRI6HRolu0QzzfHnOC8q17mCH5IB29V+krqlNYKfWv/RrVG2/UA7VNBUbUSS6JTjd+P7Pg/6
7ei7WDp8KIuA8dciF2qrN4YEFTBOG5IvGy/p+9RqWbw31gj3Mg1kG35u7VhEew2pUgaCBpqxKuvW
dXgAfp7zYzxwIg9yMJmD8WJdMJoGeKuBHqOF4w0RiTPfIexSqF/JIItGgSNovau1tHGG1s42bzNw
EUkICmsaKIiMNEce/S5zm8BUbLZRgx1pVsVtSVK9GJw9OHZugCFBbsWgNW126Eub1vPYSrftEV5f
uF1ktoC9hQoiLgh9VlI1wAC7Uzznja06N7vxtJIUOj+UVsTRRfA0wMvCZWrP0PN5mAhtAbZ9zXJH
Tzm+DHR2dhnXerJDS/eJTjy8h4tDdW+5RjxOj0UXRvy8WjMGP4tFtHmNgLEg3WPmMdtN6vE8XETQ
rdllJkhx3JNuRg0LX9g6fY9RHeYBT2STuIgFdennLJbkIzfBYvfXsuDwoyCYB3bBWCzqoAdIm3Zu
iXMz7TbfKy/BZdJZP/XbOJqfQD/yF0hgUU+3KYy+jC40qhIxJt8a6WagwGPcs5NRKV5nOsliK70E
xVDPaUCy2gyoICvJOJLvHY8L2NaA9lY+tA22eejbDq5LpidUhMIvoME52yqJ2YDYZBtoV7LUhZce
Hwlf4/hCFiftTHfBlgaIdhxdfonCUN00dglVCTy/r2Um6S8ex+tHsmj0m7p0dDex5YveCWL8s45Z
WK+uWR4MdOZzyf04MNSpeNGYHYQCKdltcxc1t/A3GVj74tHCxt+FXVOnHWQH79LFuaqgjl+2nY5j
LNhtOJjuiKrQojtuLkYdZQnCaPUHBAkLJspoXqGVRn1ctMKEmY3g/3wr1RHzavrDY79nN33CEYgP
itzr6dNOLVlfDQAzi/AODIcVgkE5DhX7modNxaAaYJj1rKAX+PSmCiUC52zFPLYN4csy5U9TFgNX
dDgFMxpaYPFYI5YEeEVnoIdL8Zk6BjFpj2xI4f3una2DmdESd/CbVcmDGfMDJKmPYoBioh0Qu0qC
ze18s6V4PyJZCmVvSUxvuh4jYwYi7JQzdZ8N9Kvu+HNCVxC9q8R0uTxOm0FzTIIsdZea32wh7yxN
70WEC6pHQyBfI3umxiBsNQ5zFN3p+FsUorwaCg131rI7Ksf5JY+24AAJDm4XiVEXHiZdejPxKiLd
sx+LSy5iB98UxnY9qLFOFsvegoQheQHvyciUPSRdk50lRDAHGg7s0SrhERWixg4NZF71956mHBaS
xsZgz8ZfLIEGhROwzCDjxhoNre8tQXQbX8xQoycdDU9F0e343OM6C6AeKPPR3q8cTHwv1d26rEup
cUU8QVGS7nOZ3OHMt+84at7ISjGyi+js+w6lBNAGeLzXhwUZrGWT8PdimOg97xcIQgZoCYFXIdUt
Gwos0jr8bcXS3UMZ95mtC98XwSqqWWZn0vOncOuL23Rxjy68qjvRAX7o5mXFAz42lR3Hd8Bb8dPK
Pf+Km6Y/W56Mu2HpkrfVku6itgGGFldER4tbsmqp+kDpoSmzcb7ZyJTtDPak3RZRCPgsYSXUSN2H
ccGtlIjRoP2d3VZ/o6ZB7F0zThWBcrAu1vydo6exTJWDZ2LTKACL+gt4G1HjUt9NUTtUIKKH4xIj
72BuH/DS+ZsYn6nBW8yK0/gbQpG+9HQ8apUfrZZfkZf5gYbEo5jiKxMqb9tkwxlXoFWiMzeAR0XV
hRraqETthVQPHQ9OiIX7CWTrZAK35xG45aJZ9jB/7znW/JBzAISk0yjhYL8grqWlWvrk4BfTH8Ra
vLkCQAk8zYfMbymsvsNhceKQZ8jmmoOw6nzucQ8PTxjGnxMWXpptvEFjzQo5te7KNTeXRbBKXis+
Q8GwnKJBs7IccFxDuuBI0NF5zhyEQyVDAPCBqmDajwUrXuKtRS8dF+YbTK3uGVLS4HehePOMqAik
vy2RRiiqGK5zcLPaczEq2r3OYNuOEsblfT+IHBWSEFFeimiJb5oVk6oD8/2OO2t5zdq8e8JfkWA/
c7tT6DK/5VbjIpELpMPM5b+xVrbHCLMWGpiK8W4GB/zmoC+/gxrYVg1V6Scc7t2DVaB403WahjuM
pKiilzNFycamobCx22zeCgYRMZAWtQW3ixtXUTLZrD2Os20wlRfrpvdSQ99+UhinP7Ry0EVFOYsQ
tQFVu6xjvbrnBHo2nPzOZusJj6FDMdUs0xaf21aJc5TOS/JjkG1mb4SlEM5Chj18B3qdzr9zGbSg
agepKBJWV6YYmqkHTdIKmDjLS3SFs8dWGrzTw8T6tgy7Ll/Kdl1aswv8HDxC/q1vVaYD9Pdpi5tg
BJ2/Tgo69UnnAM2E3dLdjJ09LLeRtq5EVALm8i3uNWI6zWxdpfVMMOUwCdmJxWRaHJcJqwP03g39
GAiiBnIIL+JwQRqcWBc8M6O/B6IHrK/9DQzsWfdiuYdGSZTQHy2/AcqPx8DY9DB1+ET3JEqrnl0h
2RQX8dABRvINQusSIegZx8GLzGL+tCx6elBsjS6YiBMcw4E4aRechjl4UwjG3y1T2FaAsiTc0tFX
q5MfsRwROZoNz/2Q0x+Qo+gzBlxczlYPuySZ/JES8ruYlvR+o+592LIP78wCmL5bz6Jt4ZpJA3Wf
2N5ekCLeHwwe2FtMswaXKTwPhZf+dVxXDKvbAJ5bjP3nVsh1jyN8q0Tf8j0+lWici/hMH8dNQAkV
z4jGizV5urYjA8Jx8L9hiUIJdJ/v4mLselxPeQphuAvI2bAEqpgAwgdcEIac0iXCR3ES5qAmlVUx
i2/lhDh8RD25mzBrdNXrnIKTCCCkK1QwXJJ5xHi40RwHL/SaedpMuHX8rwkyx3oF+XFoVbOcCtWj
WD6yX3EucPxiOWRFuCyaZb6DSPxXNhUVbI7HBI5lYMEU0vT2iUXRb7rG3yFJe57p1V92tQ8UXQ9l
pSu+2yZG7CFmUlzyc1HLKUHqXB9+R4UzbnkwPWWsBwiCcMp47rZKoaahhL3+SNr0bhmjO03s13FE
2FNv+E5DDSNGc2yM68rZprck7d7n0LzFCkODCOg9ehduCvxHS91JBfnBU8D1DV2HY5eAN9qCcNcF
SAcuCGqLgr7f9ms63C1r96Lc/AscBIV+crzF3HWrgSTfZpDCQt3ZRSjAjD+LgbRl7lOPOzK4RfzO
qYMCGF5xwKQu0lNp8wgEFVrQOaTmvk1OugleLGsPc4qfA4GYWDwLaw+aNLAdxMNPTkGqzBb4boNL
pMpSLIoMisS9SNuobDtIpiijCTRBYQQ97PIjWtKdzqA0g+5cVcGoX9GI8ApZqcDW0crKDvNLY3s4
PBNXwtI0HtSSuZPlBcy8OGBPI0QodoPUqLOy6nA31FQ3+1GEODKIuCucGnBjFEulnShqo5DjOPbr
VyHmmwAthvVUkF1vCbgCDwIBW9KLttNjkJrgMCA1ply9CuskmH4C3ADNkEePMPpUdAleYlE8YCU8
h9zcIy2t4koA21Ytexx1NO6FV/YYYnstRUhA9RgkgwZUdg9TrFBRaXRXpSKcfQllcXYjhUnxldq2
YkG63gxwRZQyUUBrZh5UjWxvXI9+avm/STuP5biVLV0/ESLgzRSmLL0RJU0Qogy893j6/qDTfTcJ
1iWid8cZ6mxmZSLNMr+hHeJ0gniD3sWtOjVHZaSzJlHIdqiI8jyL5tnC+0AVJ3WfTlF2rEmawTeG
R+qztEgl44tWWQVIV6FDct56QNLzqg/S6ykBLkJGcYiV4AtQVg9YXGjnc/Kd2sF1o00vad88Twmg
xBDahhuLyPRwwA4NydHBrCPRMzo/JcUdQYDkOHhLNEPsievFHlkLu1J9ZFo5pvl1OVE5SFL/qS/G
1CuzHABteZVRlrpXyQqPU8efrFJ52hVqWrtdYBVXoiiUR6K4al9Jg8pzY3RfiFVhe1c1KFcqbRgT
NX3ZOFKlaqCTxFHZaXOflNRyMqBuMbQjdFmH2n+tprI/hkmLA4VWThBfWoiFP9ouGemQBCXcJDSE
eBO1POlFzwqrcbT7RIp2VuT3D0Lsy2d1phEQKsLEa1SNT5HJIfKj6Y/AR9tD6Bi9QFGn20wH2N0J
PWpAhjWB3YxKlY4etfaDUfTNQdPb7E8qCdqp1c3q2IoVGZcudftQ7jh/cjRPObL9emTyH5Gm2R1A
Iqfs+czCPIR7CNI9st2pL3LNiDS2T9Zsxco5yZLmWpWRBcokvS72cQLYGzBNk0lHBPWlfWRF1pkK
zmBdp1IaHPN0SDhRVuLXxzwjndZnpbkVGxB3UHysO9A4U/RQxmMzHjHxVa5mQNQpC5zXpzGr5X0V
jOINkK+euv4QAaxF7jGV3IRyl4cCnGTrpHNnAgg6u1E7/gl9I/dIqqRDMhfS4LbKLLtQWQSuAwg+
ghDfa8I8XUVS9lQp8nwuZS34Qi9Yd301jm6DWmwepTq4L+b+TL3hWa6b+ljIBKuTXqu7PPKfwnje
8b3Jo+kcTDQWdpVAe00dA2wCTOk5y+J7n8Z519IBULrmTu2k2B4180j//EYds11Cr7owRFBljfYr
jcuTRGZAy/97NoJPa8f6NIep6MV68UJAcFtKeeGZZoRZBGUzV8+aBdebdSR7I6Znss67p+u7QIH+
Tx7qykYn7ghNr7vIJMLX4291H10lhJAOxcYC97TuoE/FNXZqJ8HQPKEeTbs3+4m6DWXFzLeKe1Wj
htLRUnaBXIm8kviemIU/eIJJ1oA25GC3taGcElmKbi3yglstl+OYyKgE6TlBMYpqlV+n6lJJ8a4A
rmt16RVKN+S6gMpuBFFF3zjpoQiRpdG6zFmWDANI0HXAIa46NTyYc/+owA0MgvK+likHdQJaJKOK
0EE1IGgbCWcMhJ6VssV/eE7g0WK47unYmDlwVKJjqeNmKvn+cdBL1R514c5q55eGJpXdj/5TrPD+
qnL7VaiFWxiSAM4NIMWNSvE3F+V9DLuTIK+96XKDl83PlpTilvrsa9Gznw3/xgiz+3iUPTBKe+Aa
D+mAnWqWl72d0dNDL0E4Sp38KgjymXpxYM+68ANxwe9SJM/HOALKgGvjqS6SO38yriZ9um4D8TiH
5os+zR6u2c9NKh+omrr0Eo9qCB5uhnkvi7kXm/Vhbor46PuS7NCuvp7U8I8cNKdsHq/TuLpvNO2e
a+feEILnAK6vpqWnggpAoBCAJNl0W8lJvo9n8pLJqP/0C1Y/iaYv2ji6Vm1eG9Q6m7L9XRiQSvr8
pTbDe6UyQOznwhFEILVP4TZQ0l9l0XvCqHACGxCM1YHMmLCFz6vREI+LjPKTHDqNFlyJMWs05qSQ
rTePkGYo5KtxcQcu9zGNtNpWtQaxukS/G3LhRlGCG9NUjuoIOBhT0GNbIlQkjz+acH5AFr3fTQRv
LDV95yq6iiztXNTGS6SY36OWzMyqysouuxpA4hggAqeIh8Ay9FuQ7iP5yQRn0Qe40fiJvG998Rj0
ggoulEe3lIzyS9NSh0dTDhGEmgCyKp9Z1Vsz7k/djMgslqtxIZ6tniir8sdTrKc7Uy3PiQmmRaWa
QiQZuXOV0CaexAz4c/SSwWS2gbUG2AipnV1QooULbA9a8aOJhj2B5nNgKvs5Ll7Tqb6hSHYVpN3P
aGpx/5HTpySuvXpWvXosb+Naua2gP/IYji5sVzcR4iti1u+xHt8D2XWgz/4IsvaHMWiCjVYnh1EO
qRXIzZ4iKOgmMqu0r27bMHwxShxRkzqyx7wKDmFR/y76IPGWMjwhjuSWWURpM8W8arRex8Z/bRMN
gEn4pDTWDxCqFbVIYsBEHI8CYMgkSF+UsgDXST1gZ2md4RZ+8giQYs/6Dl/8WG+uqaBKNA4izjy5
gx3mPV+dm86aG8E25kr0yl6/m0pd9gLfvOV1u2rRRHJLefythPFXC5iNR9kIUHncfu+pde91NTQd
rrhmp7bmHWAme47TYzeqdzB9BaekoWo3CdRcTJUeIkMWuZ/jkzbOzxKtWEeGgGJrs+nmZncLA7Ig
lcvOTTU+JOCz6N/vtL7PbUgR6W6QxtLcRVNhned2lr53UeRfT7TiqBPP4qS59E/jexFTlWuhkOsd
cZRyKiZw43Cfg5s4pGGd00X7qfa95PRky1/NQNCOUwl8kWB6Vq/giRmPdG/mB7WY5msl7ZqlPcbO
xti4exSiTjpSzsJHWhfrn/Qe8tZZ8CIlYYrf7/xOBJSSZsEB/4D2bM2j9K2u1foH1ZXXvpqorhhL
7aUPfS9UNZ7zMFqIp5nv+FN0V6fw2cJGeDJ7JYeBjK+moaWOoUReMHTdtTlUxkEaylutFGcAVfBQ
EQ4kacg0Pgvuh5JgUCCOcXkIZO1Z8kUuA91K6RRyNih69Da5wb2aqCdJqR/pCLI3wQvvEB1V7mBi
tDblUaQUqyp1pwQG71TpIyg5GuMZxFNgUM2DUJSmXaSVCzv8ZYL6ZptJ8l2PjdeCQNnpwgTabtlX
B9n3X+iI4I1QNBlJ0PiqR8bXKTSFr1pT7Gkr1Z6ozoesFR98SXqtK+VXCEfJ0mcBZD4FA7VPXqZx
FJ1Sn0IXkHwBIYKYW9Jm8agt2Sh8nGaHRQNPTa8c025+MkK4F1nafm0T4coI5Numl27aSp5cdqJ+
COijOnkgNa7O627XIQYVQtRESO1psAjKs2FFh0IAcylXSISb0m1m1D9SUXyMtGq2pa54nfVJvJHq
HsaE+uizs+h/UsAfIbqEin5EF/GEJ4tK84BgJvPF+oAJVe11aktPQisjN+n7aQ8HOrMpmdypcPqd
acR8E9qf9l2sl1pDbgAmkzPtd1FF+ZWpdJLdjUMF9wOUjlIO0eOYzyhXyAIFMHMYb80WAKzdlqr8
G9S16tIbjG8DSobojNR6odHXtHJqxGH82APOu5E6oTg3VkPi14iywK2pVunvrIbARAfIF1+tOu1t
s7LoBrJbHTOFR6YDNaeS3cmekmXBl0CIlKvWDMMjZAr2vJ6NpbTjFdZvNIqzR8Eo1Dt0IlTXLCQt
pgwkkUg09JUTuw/bpdDOz5OVuXKbSCeSCk1wWrLZkTJGbXdPC26kVj9XbXnfhQrPYE7nJoInN0nH
MaqpdlakUtloxX9qK+I1V3LlqlKafHnx8iulL4yTUkzywbKE7I8MeuvcS1N170to4dhhlDQMKuVq
eT31psBnCs2nxAwwFJ/z6mgp4XCS/ErzktYSn4XAUFpXLQbpK/A2EWx/rS81qPymlQth70v9cPCV
otmDQK3PhWTF+ybIjRad1Exx4RPpu8yY4jsB2jxwM62VW4dV6p4zpVC+6Evy1ZglC9orZA353FJJ
ELToph9Klc5Y20Fw16OzTq+amxBqvQ3GqNyZM/FvAjzuqA1SC3KpkmO3L0xedjQjkG4s/fToC0iy
CrIJph+6vnquplD5A4W9kO0pbaHgqq2VePD5CMpnGHfFg5Q2KM4EHCC7monJKPs8S7RtTKcPhui7
1IvhFzq0IPPpP5SuWoWUhpJh/hWgZOGmiNd9V4Q6cCuRqmYaDeNLnALHraxYvI6zsSGoNVEcLlTt
Vo6N4Q5+Z4zcUlnEuidSAttNwJG9pNFqrj5Te5jgG5oUTALbkJt66ZGa06LRYQxwgZvgII3tAbTl
zFOQB3Qp215HbN+vu/RBqyoNK+Y2iUNPCPr8twRD9JffWMOpU7r5m+insur0ud98R9e2/wK7V6AH
0eOsZPdzZF6XqGJKdlrN8XcpT8bveSgWmkcM08IbnCy4eGpm1WNmNzFnmR9A9gDBTseCMedMUK/+
y0eC2Yk4LwhkTJuHUdGqX2kf9POCmarnc2CEXAg1/a/qSLOCMAoUlEGeEnJZHROxoJyvTFH0DNpQ
Llz4IQrIipzHxusK6Jl7KZgsfWd0ch+AoxgInWAEJvu06ybE4xWrTd3UogpoN1quZl5U5wo+Z+gI
wN4DGkzVbNQK8mrEMRA9bAKzp30m+69ibEV4sEkNPRqtL4imNB727+iU4EofAdsNMTFKx3rXyoFi
nmajMe7FbskEe5Iea6lPH2jxxqAHqiaFHlp20kQCDhL1JKco0d5nAJdzSLQUkn+hEUivEp9dLlv0
HjvYxVlHRVULVNJa/hEwh6LXS0nKn4kkO19JVE9SeaPdBpkM3YtFJGjOIa+uScNJg9Oj94EZXRcj
FeEfmpak2vVQdON43SRa/q0BvzoyAzmlSyLx0yY7qLTe8cFuZNXYEhwhEvNbziftj6/7JVRWKobN
mQlk92bYC5nTUDhy4hpQhCOYxUz9BPgIpspNa5Z7TWxzTAr8ICk82NdKeewssf2tCjLNDpGwRXTT
cH72h4Vba5Y0VC0V9PfUJtHPbFS70itbq7OoJsBpXrQvrelBagmkxaLNunMaRQSrBYVvB6R7N7qd
74PIEXUweXC3leZYiSXt8ZkGr2M1aBVeszO72g2siGpBG1gZkk+AeUgZ0wE4pDBVAv113e+utRaK
9tUkg205zGBZ6P0nsZy5bHLq1JrCygF8KU3inqSIiLdBE0TjtYDDpPFYyIIaeJoW1bd6NxuCqwew
9xwpAuJxZyBBDmDI8Hm+tCCQ2z0LYdAyM6qAHDgWRgL7yFCvYgN2ViuU/XyUMkqFjzS/o/5a7oKe
0AaxGuA8us/OpBMHvmPQchOc0iiStaQUDeC5Qh1LvEG1uJMlnZDBQxSFABk5d7DUBWgby8vjRvgZ
lmDwr0pAOxRDpJ4KU+FX8a9xNsAotXDRHFOLp91QFSZg/iJVXRA8OtogchIqjhTS+ieVs+gzZaJv
AXSZhvERyFATkIZN8bM5j7J5j5RO+hprczMfByMMq6csFTUYnrpAhi82AWDFmPDN/5Lq8phdS2ET
AS/hr4x00MKO13r0lYaAqM+zbwbqOCqs2zDA5c5oTMkWIb83L73QxqkjmkNoULyOa90x0jD80ksm
1SuhiBv/Ts/l+ddQdf7sZrIfY+osRPNXdESC+Mo3+0Gyta62BJoN1SBeK3Hd/6yAuH/xKf4ZjpDl
VDno/Je/xaQSZIfYFx2VydCm3i64zgriZSUiZcYyhh5RKcf54FRqlcCihxlGgINJX7oPZMN8sQZh
sk7t0Ca6l6o9PNPMNOR4+aIdUdMcRCXHatIR+oFL0ji4z/lYJwlqswCLRz2kOK1XMOTMCewMDvJ+
7M2DllGARcWRQp1UCwYiJ2HjX/lWy0WDlkYReFEWRpob6l1/D/uBHIPelfUalKJwrQfC/DjVFG1Y
P9ohTjEaMvY6LcjMv0SRBeYg3SDW3497ZfLNY9TBngPdRYQtxmMBWd9UeK/GoJi1UwlpUfTansft
hs6YeBdjADUeqiJXJ5Jl3MKIfyoSbuSDZk5m2gCSFgfdCr7VSkvvWkjTyOa0cAtMbLEHEUUntCdn
HfU6lYdtafaE8rhDYD/wH2Ey0xySZrUzDr6s0s61MPNdBGUVWJpmYE2TS0/KD8HxmnN7HgRuFgdX
2KFxeivm/0PfO1ad2qpmyYko5GT3MqiGK4M342RlE8BqsW/LH/QeB6SauL5LG/ONqdhpAeD35zSL
/MTN1VbEVsf0iYunOh25T8zZ6olj2+ibogmReiYtz+/TzqJEXglGTWtqbovJ67qek0uuTO9kxHMN
YdDCmsWdWYtoxra50qR7QerUZ1nmaqfpkvOgpD1nz4MsApzMZhOM7KDMnEiTOKd2mxQJ4JNMJ1kF
8kPMPueSVDtD2as3AEYMf29yOhrKEAjenJSxGSwPwbxgoqMONfuoRkTtKGmMBjCUWS9IjaBsd67I
ulMLyjoRLIqpqOa5DaG4nsKCKp2jylkZ4SUODHh6Loc6hrme+d3oGEUjTSeNZwgr7HQY0PtQS1UA
CBOXMHAUZ+7DdNrgd/3VX/+HeAWMVMc3DzkYTcLGAzDriniV6z44Ih/wSr8rbqhDOYvIZWQ53Y12
iLyu94Lr5Lh4JMS4ZZqhm3yjEIgxQ+c1hzcA3AtUsw+AVn6JpSmaoiIvi2/1ikM3teo0qmiQ7SBx
CPUr22Zjrotm7D9TRdUUJ04ZAC4GCSITtVYDNGGgxKFAMUzp5PB3KAXgoNoFDmYAw74nJwzkDV3D
lXToekhkut7T2hC/QJYBsIJbefPO2A175dyfW2xsJUe6LlBS3FKpfS8S+3HAFTswloIZtjUDthT/
/ppYSkfffPr8S/3Vo1yvpLboACuLXOYHZiXoxWEqkIHwzGvtJ4Dg/WKAlP+ZnUVdcNs167085H8m
9Xa4lWBiGIeDr5UQ7bLyT0yVkMfkHLXQTMQGGYFvG5Nbvsn7yVkSSpyqqMlAERV92advpIe7OEeq
TtAVl8TI6Z8W1mPldq5vo4B60DYUUKX3BMtlbov1CRsTmZVFFHIlqkxJVE81vY69FpO49omaN3x+
V/6hHMJdGju4qlq2fzv0tuawR6Nd878Svf8wvrnaMHlAyNfGHXpDEwDo+GsrCft63jgHH3Yl9kOG
KaMHpRogVaQVVj02aRWDGk29YnhtESJqpoquRrIxyoel/DuKLmJkAwwRWPz7Dwe1rjPLoFLcxdwl
OSX7+RQfkl21sWLv7ylWbDXMan8QYxhKJpZcI8IpEf6gV7NxT328NVYjrPaEQA8lxbVJcRtP2gEB
BJfq9fU+2gvX5tfxxgTvfNeOG8bzl7/RP6u3UtyeBxLjMmRaklynN7JIwVAAXO0mQWI+fH7ELq7g
cm2A6IYtIa9uRbMeU3KESAGFQnm1Uk5w9Mp/s4gmuGtVQXdAk7XVZ4oVOYJmxZ5Dd+Mn4VB9J9kB
r5l0n2cuWPud5c7CxqCX1vDtmKsPh6OYUYaxSQVE+p5YsacopwAVic9X79L20Alrge4oKpLFf9WE
31xQvJyFPpRd8vfKGG409eBj6mA4Jc6SzROKEuGhetkYcwkD3l2K+Fi/HXMVJmBHPNKnC+Ew7/UT
ZNvUTfbdDhMJZLo3rctW6u9/j9i70VYbRG6x3qg6SmTmd+DhXvvon8oj4tD6M22k/LjIUkceNgG/
0i/+T0REsBc07pur6km+yj19BxTm+Pn8L3xYHVl9WDsGnB9RWx0OQ6ZjLgL2dH0R3FYIZSK6Nrbe
gg/xCWusiphoy8YiorvesXmg95E1pYpbGMjcdV6JeJsW/qqaaWM2H97T1UCrbaqaMwAeSUw8WX4y
yq++9RC3j2H1p0tD99+s2z9TWq0b7dJwnrSEk17lMOGjsD+g+QEsVQzH358PdfFY/Id4ZfDM4IX1
/vqndlothc3l3Y6f/D0F01uAIai82tALHXCI37ZEwy88OLqJRLuxsLGoDy///uYgSnSGQZgwO9XI
xAfDpHmuVHBw5YTWF+gKf5cHKkRzifL9oCGMvHHdXNowb8Y3Fv+QN+OnWZz3JEqqO8zmo5THX2ep
PMLeeNCVcOMCuLRluNkMibaXJSpryWxTBFoOREB15bq1A3ojQ6p5aWE5vg4jEy3Zzz/mpfP2driV
mnRWozSa1QwXWj9BpSyEXCeA4PQvRkEcgBzM0pF1Wu3OsQkrYYpi3lmQ7W3wXKFvHPXjxhm48Nph
vPPPKKt9Kao14G2DURBAvtUS+S6UjOf/20RWyxVTWILiGyruSNpro91Mcb7SwN0p5fh/XLPVnu8i
LLeUZc2M8Q7VaMC1ntZtucJc/Pz/LJm52tgTPCRLn5YlK++QUbSFrjoRrz/+m1UjWNQWbVNz7ZDZ
J1lAtyJXwdt39OH7/FtV0Q7IEKb4vw202meAF7pKzxkojPu7NDO+GnH/Q7WajWv98kb7Zz6rjVb0
ZjWjQrNUIVWnzemOZtn+85ks2kAf4gCT7WxAjjXhsa7G8BEkMVRkFYk9zH3rZg/zTvbms+6U4P3s
7gt6apUTupo3OovNNXWXBCmc6lhcSQ60wlPtFHfdHXCRTV2ci7N/88tWZ2DwqyGki2O58j3YWbd/
9I+ZE74o+9GLD8VtujeePl+Lv1nLOiZ6uxaro1AADpOslrWYTgNFSXuAMOO1x+iku+aj6rZe+ICG
5nwtn7dsti6eD7jHElUbXp+1i3TR57wps2G5IpV6MZLdFM4RGH1vY4Zb4yy74e0DE85UqypjeVKr
lLq5nT+pDoq3BNLmVXL0byV8Fg9bn1JejveHhX0zvVUi15YQksrZtNy/DsQCnpZ2VjvddbZXbePe
mNhY2M/kTnNub4xT4Ua7rQW+uJne/ILl399MPKTx2CA9AhQ1CsabKjGLXRliVPr5+l5eXraQASEc
vazVYVIENcZCN2cDoSSXiBRRRAHi6H9z/P8jD333n4V7q+H0dzt8XM9/xlkdjblGKTmemc3i5VE+
GV8Xb1c6+VfqTzzIXf0xO8KUuaE+68CB/LN1UOTLq/nP+KuDApgfzecZSKS6N2FROZYtOgUFseAA
VvAbms/aTfdVfBx2COg5gJquy9/GnSTYW/Haxu/QV89KaXZRAP1RcZPxNcrQi/GDjS+6Ms/+T+aC
BgACASJ2pATx7zeOaSmgXkPRche7biyRDdOOXd/tnd5DTBYKUbULqZ9KG1f/slM+fGFLJtcV2Ub6
OvY16dMB6QhUV2x+w8nuE0wZHkLrsdi0u7y4hm9GWu0lcQJOPSHXCxb8eVFwzqZf/+JQoJ6g4wCF
Frm62ixTMKaxBVnLzeZ4L1kHHW3GRkm2PtRyda1XDBl0NOYwR6SntPpQWdhLlRbxoazH8ogw0cFy
lH1051PnDlx/I5y99Hlwcl1K7RZp+4f7Omh1XcsKomdlPGLAldpIM91WRuEKsXAcui2D7EsXyyIy
oerLofvgSaqVoRX3FeNl4rQLrPAcFsMewrD3+af6W77+sIi44aLvp8o6/3u/28HMIbIW+QgtXI8u
lLHbxaBI20ue/iJsmoOtjBj/c7YsynroBpKCiOJqZ6DU2SKvy2tkpi6EVzyVK9ihbntQrqNj/mNA
vN1un3kUHz6f5qUt/2ZcaXVtSGWPQHYnWW6J9nWGu3KgdbvPh7gYS1ADXuTvMKRX1v59oY8OHDJN
/7k30l8JcdL9dI0UrA3B9M66X5YUZ5Lt2vpyXj98QiqyOsVnTP3Wx60SCMP/xvOwUmzFRORpclTp
T67dyBmApvzfrCUy8HScqP7p1ur66IMikcOAnekD3ZJA9mb+/cZSXtz8b4ZYbRMhMwI1QuSJt1tn
VwINyKuSvmJzp7fGOS9kSP3RgxXoD9IgHqAe3oAZp9E6CleoQD9OVZvbn/+kixvo//0iQ1xtIH0u
LHgsTFrBctJNaJ0fAzMotvbQEhZ9/JT/s7bIbr4/jbUcjlh+8Lwpt/ppPNL+dulCX/FZHeU532+9
piurwP8+j2+mtTr9bVVHQ7zI5MvI6tvNCaKmNx/zx/hRuQE+c1shzPpAi+3Zv9mqfGyt6CpC1LW4
4KHlG0dJ4s6AsmLoz59/tJXQ5v9Mz9RxwoP+Za1fiDyZsXSYGANkomv+ybzx4B/ih+52+2r7uGVl
BE+Xo2+o6OaIq0AwBXzalhlEy6K8MwPQRia0JfXm8wldGIQCjqnoGs8QNcbVmqVyUmlp2EPg1sAm
07aYIMqCNVPyfKvTeiEMkt+NtXy/N/GzmCXoKCP4R8QJE3vwdOwHPJT+3JCLzJYcc94lbmbttnrI
F+5RGcdq9GUhd9NSW5fkOrPrEXVHC1qz8eh4Qo9RPUAFPy35pwK459bic8rn4bxlXfnxiX838LoW
N3Tt2GvxoLlZXb6YFhapGkyTUYVo3kEK6qctZdYLnxNpPQ2mBN9yCWTeL3HeKRZdNWxEJgtQSXoP
38amOOd8vmkuTOvdKKsPSZ1anqeJM45jllNr5zB7SoRdObQ2+vobY10IJ+R3gy1TfrNrEM0KDHSk
ECa3yfx2kFX2/jE9Fzgciq9bWeaF8/1+tFVVJpB9MOLZ39F6NzhDhzko94ulrHwQnv7FKi4ixPih
mBpNm/cTG7QurZOSoWbEO/X2rhHwjNJ2AwaTcZtsvAMf70bm9Waw1ROryyB2p3LwXfSqbEW4KaTX
z2fzsf1vvB9h9cL2EpC4LC3oOh0XrorbPcRutk+c4GjsTdlOdlvfamNK644XT/IsC1mfeUnyy1Lu
h+j28xlt/f3Vy6kMo9aCsVERmwF9Nc/2Iqz1+RAXkuB3i/a3svZmc4/GJOW+PADNDZ0ZNWWls+cd
2AkbZDKE4p35hFJO71j7+jDtsCEAyXyv7yJy8v7b5z/lI+bg/fdbN8onCxV7sQmXcxbdgNHf10f5
y1LUMTzxa+NKDhzue/DonnC3ZRR5oUtDfiOr2JyS4S1on/dHoQ3LslFaRQDSZuON4MgI1jiZ4/eU
CRNYuU7iqjBQtirKl74wUnkERQS64gc7UxizjThXsuCq4ddJ+i2VWxHJhevYVE3uQ1Gn3wzU4f28
JghDVVWipF+Uf+b0XlOeQunrxndb1uZ9gMcN8maMVcCVgIEcQ8hmnnyfPtG12HPsHMit+yUq2c5a
Lz2m78ZbfSs/LdBPQ7HOa3ftFeC/2wz3psSGp+OVB+qBnuYgspc8dmfQfp/PdWs5l+/55rTkFhp6
mgkspijuZv9oJshUbeV1F962t9OzVteYgeprHMea4gKsyz1DGs6GnL5oVn2dJdMVbhybwI7lA/3/
PyAp7PtZhWpfq0XKiOlVdIMV38F0aaLf+zZCef8mX367XbB4ez9a0gRS32WM1qCR8wOLlUOzD131
aD2Ij52r7trv4Tna+d7nX+7SCTd10IQWbnEYZ6urx64NweEYaCN40q14wsbISU7CDVjmGdCb4unn
cv+/j2y5Ryh6mTKCmKSyq4nmOTpK0Sybrmg9dm2BaM3Pos43TJo/3iDvB1kdPqYqjGPQaa7fmXsj
/DOGW03PrRFWx22mhEeVmBHQPrJD1IGH7s/n32ZrhNWpQq0urHSfhSpR8zZ6fze31f7zIS4Ece/X
aRXE1RlAylrsBFe6nXfp3VLEUL8VP9Wv9b3gIum9MdzWlFZRnDWH0xxVyC8WWFN/SQ6Bh4oyjBuc
U3qnc40/FvpRp3njCV3+6vuD/H6Sqz0uiNFkQeEy3WBOiL4nP3EQ5PgWtdm3ZAh+bMzx47XBaBYg
EwxgKIyuC1/VyKMQpr3vjj9x2MIK7bvvpn8WhD6vZfO6lcpciA+osZFFGQpj8VqvPmE4pWkBZlhw
8at9oITipLeRjP98uqM/YV5BGvfiL5IjuvJB6a8TcyOAvbiF3o6/+qamWsWCH5CpDg5QSAciDf5P
RAZXvZdjXm1tHe2PNbD38119TaOrrHIApuYiaauhgVV5cRqeEh9TiQoxqhLVv6337dK2fTvFVZDe
SEWlihVTbFs0k5DLkdqNk/HxBX0/qdXrVo/WLFciKXgGL3iMvoUV1DW0gT7fm5dHMbntFxSF9BfJ
9eadbutxLI1EwQNjlF21uyoK86AJx38xiG7RIaPKrH4An9TZGKpVT26NCEqOeDm9VgVIxUk0+nbj
+rrQe1SonEN+sCiTYG6zuoQ1hC/EOtd4jo+DVwV2uq+8/or6RWKHOwQtHuPX1rb2uTcjsUvKs/ls
X9iMHHVAi5Ko6MqHspMFz2GokTznMWu8PkATdrKu1XBayMn4aSGGNDTe5+t7obK+XC//jLk6cLgb
jguiGz2vfXtFYT180nxXx3IQ8FT5IOVu1WL16I6qvY1Yv3AS3o29OnxZLxcFKsQIqugvWvUlip82
Jvcxan4/udVRC+HiT2PFF5WvJ6e/AuB6iF0ZRZ9DcSxcUMhb2eql++vdlFZHTwojJdZMpjT+FJ3Z
RQ+D1nXvYOIe2PW+O2xM8MLzgKuvjvs3dUrsfVdbVgSw0miIBXtfx51/Uqh32SofTjjV+62pXfxY
9Msk2aS+ho3v+5AyHCahw/rFdM38T9J/C/Mvn89l2WirdxWrHsI4yq/kiH9Lzm+uE63yI6zlctOt
IFXq+UskfclohKAs9vk4l+bxdpzVF+LpkwahXTa8/9LNSKR0W/ngxgh/75m3M+kQqtENZtI00r0l
BD8ySJgbs7gQanNBSHwHnRuL0tJqGv5kDiXSSsgqdQ6CWAfISkpr16/iEYnpJ2Kw0gkerV+fr92F
8s9irEUurevA7KV1jzud/DpAEwg3nJ20mxUXa5SF/zExJFIfHa/ns7A15sd3hjGX4iCb3NT0dckC
r4QCyhDvJfa0DmLBbup2hYMrcfhFp8sAZ90OisNmJPTx7ng/7PKV33xFPB27Nm1UYamU/MCI0MPX
B6unrwu2SfmNjezLv1hbVpR+tCnBXVznbFTVUGRDEstd1raxi/v+HHF1SI5vq4foUd/oCVwoggJr
fjPecre8mWAQtQJ+ichZNf6EQDsv6xRUHq1xF2cP8SruGnRxkhqm9GTYQYlql41EtuhsTHvZqO/P
vYqFtKUyY4VAS11dYXKE6HuFBpgXH/tj5fguSt7+cAx3SJj2p4wC8CLvY9oBfO/n6jXlftv6CR9v
0fc/YfWpGx3fAjrq5A+uflrKwdgK0aZ8XJzVhG/F68aMlz/32YyXDf9m4cceG6FR0gMPVqlj7svd
eGgGgI67yJkdfReeKK9uVlU+fm6MZGUNrCMZA2qP+uqhz+UO6XECNm+Bp8xE9tHJ3xl72YWUftyY
4Ydvuhpr9VaYKPJHasBYC6MQBxcndtEysnbD9X+R9l1LcuvKsl/ECHqQr3TtxjuN9MKQZiR67/n1
N9H7HokN8jS2dJ5WxFLEVBdRAKoKWZkEAyzEKn9ArQUqwQ5osBwQ01u83bs6M+gPINAUUIkE0L7J
OquXZqT4WuIGGPlUNDDsfov/+sI621BVWcT9C7gPs4wxpN5nSHYlUOoaMaYDQqsRw8SoCUuZ9z1X
EQM/MMKIowF3PR27u4wYCIuQNjCA2hfABAYtjYOI+pOCVYce8ZMmYJORd80IplkpxCvUt7ktD6nx
HEAajrOydOUuYpf+EoJHBoJ8QyJU3HEZuxHIMyR0sRJX3aEerdBO+CT76DjuTdeHdK6Lh1/JLTwM
WptgAf7b8SsYVyVoRGJICshdkTEeYIYarFT44mMB3YsONwOY/8uBdxxsfW0IEULdUjN1nMPMws5N
NghhkaZu40L0iwAgVO7l+6mzWhcsFrvAq8HgvLv+YXk2mYDtIPsA0uA2c5XZU3HwytCZv25ha+UI
FbUxMGSL2SimASnUZtiCpQoU/gL2RFnKjR3U6S3mlhQrnwLBijqd071YpXRYLwMW0REkeEhnBxxb
UKSAPAsfUhWDgy4Cy298BdU72Cd+Xvdt6+stDTFfbwABFoaZu9RNKYvmACKn5PO6hfWBAlc0ANPw
ho4ylE18iIC9LhSwIClvs3bfVLel/uW6ia0FWppgnFAMv8SwawxdaA1y5UMGmB3Zk/JDMt0hHDgb
eXNpFv7QH7O4g5S+Vxs8XAO+JcXVezga8XHuVMkyAnBTQflD4FQqmyu0sMds3VQZwIxjwB7EfOxC
qtHS//i/fT56Jy08AkrNAFsEPl/aCo8pmOCD7C6VbxVTfAh03rwpxx2N2UwjCP0ULUI4TNlzOPwK
QEty3RueAaavHYF6O0RjKHVH6UukPshlxTkONgOa1g7odyDDYuuHqAjaQBhgAMp6VqRW2Jt3lJ37
uhvrMEPiDt5ZOtuG1J3Fz7WUdkKZhdStyPs4vfuYgwIJPZptfx1esIOeCXJImQ4Zy5eLX+mykgM6
ihepVitsEZzpVuQr7nVnzsOpl5ffpRXl0krc0y0DoSU3li1RcFXARWMbdGWt40s70QWiGaOYYfo8
uhDU8aBfCq08DI5DQ+L6D1l3GXBOLN2l0bOIdXByhWEPGnq3GhwqBew7rUW1QW8mJ3NCl5sg0925
dhwdaF02DR0TtZf2wLw0BOB3yXAjDu74An6d1+iU4uEfZBHOjIcdwJccaHtHXFKDdZ17dvWPaeZU
rIvRSPUgpFMnGIh2IjdBC8d/IG5xkFwZRKwWb+DzHJQrb4GnRjVCUGCfM+nF1y3AuQvFJJhs0ucG
OsvaV8n8qYghJGDRre0ppyZY0SVOcrPekFjThVUmhCGZA4kFyJi6RXYs8EYtZt80gKyvRw7PCBPB
XQCpA2CfkQQAFmwpWetmpfiSJNXbv9jRAXvBe7+CHPkyYCYJ/O+YZceqqU+hDrJV7UXvGo4z68cK
GhvqHyuMNxU4OdVSg5XObsCc0B6qY+yA1INKcEPTF/M3YGRxRCs+Dv9QYVzaZregCHUGoQfdmtp0
qFe/+zpoC4nE2enb6/XHQ2bjdUoUKJNOv2NHddasqX6nksvXF2t911y6wmwxSLf2EJiDK0D33ILx
xjaI7lw3sXkPLFaKSTdkNYeUSgY/ZMO3IdnqGGgo56jwxUq4vW7qf9m+f74Zk2oAGRcOYCWCCgUK
3eDU7Pr94GUP8v4fytzLD8ekHFMwJXUow1L21n2vX8RfdLgm2kHOxGsgOG/uFDtDia3Z/G4sJzDY
BCTK07ASMwygJaio4wBnv6pbxaBztti5nlufhb8/JssRJAzgKpwVuNi40NqYwAlvgyjegd4rOjUT
Nt2wC47tMdpNXtLb4t64QwPjjtxi7O9r5piHgnNKcmKVZQrqG0h6JzH8JuAh9zUoO8wfnPihZ9PK
ZR0nPwpMc312GXEKlbkcZESDHd3Rxh+ECx5SC2yrbuTw2BU2/fljjG1UgE2qjLUAc2AYAlCAuqoi
KI6NIYAGnE2+bskgVheG2B0ITW9SG9jkQ/iop4Bk6IY3hZMljZGdqLcQz7HrglP/8ZxjdqKagwB1
oGckXtysKcOsYsu7NbdzMvSjDREsFXg8YE5IoGwrc4BCCtqH4w3I335ErgkS2GNhC7YK4IliA34A
EoDISXe1jcHBxubF5PrhkN5Di9/AHKCgZE+geIHfIOzJc/cWfkLUxQFPHKQEpDvoab0JO/lmvsVg
B1jrnjLOltjOBhfmmaWluOdCIjCPJ7xDVtoAFDqNI+zMN/9H5PBgfJuBtLDGLGoEweps6mENfHeQ
bn/TU9Buhq85ZN/F2grVk2/yHKQOrHYkAdUCmjEivjVbbfVyFuEKQdZyI0PLHSNUdrYvntDAcP1P
BT1UPIEc6SnboFnO2TebAQa9XXQvJFlaUwulVSiAxxtBDBa9qQbkFRyLPyvbvGut5DDvkIbuwrv5
TttRKJd4gqatPX69fiRtBhjKNPkcZLSpeZlOgcqw1uoEH6B1RFu2dRsy8m71mtjEHvcCaOus7ACS
qr24lyF6AaJ7zjWwBvXjqy9/ALPoSR9q/ijiB8h4fHHV4+yUXvIIQsj34b26ER1oaHHRZFuBtrRJ
/32RhhtpDeG/CTb1rvSgovjdL0cqJaQ8N+hwWVCKuZVq5Of4Ljx/t25XzB9S7ga0DTBMcGlaTPVY
0oIK7tbQRnnqpM+g5wU1/RtsUIMVC31Mkz7fsu3jEEo9Yiig4wemp9SL9tWZSU3+yDKcWf8VKHDr
OKZ8SCa4lDXg0ZlFJDUoJnuhyfDMQV8AMMx2fAlu6QvTV1AifeUdFBvmMJygYMLZ0ICNZcci5qzT
2nbChKA2CI8kmt1J+jcTBBq6qDOILjIHL56/oTvjw0QdP4Xy91r/+0kgiHrTCYv/scDsvCGLI2Ws
UfnGh2ifpU61M5waIKgcgiA77gjLRupxYY1ZoZQMclg0aDAEevuZRMZzOqUv4RB9yEP7bSrjUyqG
N2UhOKNc7ZRKuwGRN4cLbD3axXjMbDsCnUr0hfAbWoeOaUMRCDRM9Kg1PjEj8Uv1ajvw5H34k9fV
2Nh0S+fZXlExx2IL1UCc8vrsDjGKuDg7maRyOIfpdlz+XlK2vB9GsQ7VDnYU1Af+a4+6EcToJfaE
+uuMOAOyujxJEIUBQ6hF0PMHK72M24UXvevX9MtPfb7YFyccxBymfFLwqZva0ndheR4GUB8ANbLy
7wr4//Y8k7xvzBxsKshepZ6GM/IFx/TBf2l6etBzrgueFboCC7/aqJ4gVAgriai5cR9AahFwupxT
6G3dzBcBQ3/GwkyVAn2WCPh8ELrtIWNnQ5LF6YlFTjQTrHamOx/1DxAWTU586l+7+9BFwQBZz+sB
tektDgikCHgxMthXqVnpwVCrol0kC1A1mn6Y/Y/Y5LFpbQatKWsAqMkY2D3DuBa+5uChzZsMRlLj
AyIylmxycowtA0C9QVaXtrw0wjSc+2YqCdHp7kvmQ4UsuW4jzofaSlTxGPvHBj3+Fk4YZmZgUBU2
6nMagzW6Nd0PslPc6J4X6Tx/mEivoKMrTik+2FxVlS2DFwm6sinPI3ogM5c4eLHQdsZbKDAx7KNa
HZSD0YOvCh4J9/7R9Cr73J8Etr+7iU8KsBsYdsQgz78EnSRjbhTtSbxDs/xVXUQUyNaiLo8w/ar5
aLwSGUpZmvP3sQ1eY/BxiZhMh9je5YqlWq2Ncgf/YjNzSlD6ZDke8KGJd93MGoWIk3Bph7l0mjhD
CRPDDkSvrG+06A6sAyBa6PSWLvTzdp1ocTP7rY37xyiGcC+dI7kAgaa8OPc2jtl3ycmOgD7eFJhJ
Qn/XfYDaSLRrXaBA7Fa1TGfaDfsSyndcAiPq3SqKfn9lk0X+DGI6xyCOQ0mF4bBm16JfFYK9lJde
bG4JBQNgWEcwB8lMtmSOINIuwEbuarXYP9dzGd6Nak/c62u5uSVUYCIATaMUusxSdtBwRYFYYkuU
IgACsTOUsz20oiUNT2PxWbUZ5x7YaviB9u+3RbYXlhdk9HMTFtVdsB9uM7tHZaZ76ZH3ATmusc0w
DQQQgQz+c3fupS8iVHTNmEC/M7j3TchKRKIDFuu/RmnRnbFwjjkzm0wb+gS6BEhA6wOANF6yU8Cy
oe7/8UxZmGKOzLjyQYImwpQhvZj+YyS/ydnL9eDYKiRxUVLiKsBIVINlWK7iRFB1CEAh1BXPPMWe
eac75FvvKja6Mz+Jo9/yboKtJyTYxFwSShHsdxbPIdVSpzYBkA+DnSOLr0YrdD60x8nBDIVHnPTI
g8puXnRLi8xOKwV/MMyOYi0O4We360+dN4ExFUzqRz5qnOsfU6MAC9MnQwxr+jd9NzsyBBoF2/iK
ATPMc3bIbp1hH3y5vpBbZ+fSQ+ZiaLQQmbkGmyaBul4JHJf6BaqJnOtnM8VbmmEOE0WdUoh6Ilzk
R7DA3iCnO9FSJLlFa+/YnxoPqrmH4VkAbU9+qz/xu10cP1ksr1wHnQi5LnRemq+h+LXOHsbs77uk
CE8gjdBv0DBAylxDbQNF6VaCj3r5U4DYFV5+Odfr1sG/tMDkdlAqA/lIk6DOINFHB6HSTM0P1+Nh
8wbXDGxqiQIKYO3yMoXMJWBFJfItSjSW9nb7YkBM0oWu/SmBTAl4ACF31uwij5cJbTm3MMymYPPk
q0ZK36ZFSLlVJtSOyOd13+j+Ya9nPAcYIP+l9Dwq/QWLtLWEyo0BmTOcWaPimMaTkfxoK7yAjLfG
pPIyyg13MFKDlgNFMoDlmVkriILXdRvr+I6PaOd6iHpn3M9QiEbr0TaP6THwpqfr/m0dyhc2mTum
wtCmFkEbyQ0P+lE7xc/6AyYY6KMHZW6c9jr4sqHtw4nK9WdFygdUN1q6IubbWFw3af0iKSnRazfm
oOyYAaJU9YfOaBy05b52mrm77uZ6K1/aY5YRsvNGmVWgL8uV0DbiX50s2VXHORdpmF/GyqUR+iMW
saLMIFNXKcmRUTUGBELmp6KHFI7e/mwh2G35lW/3rbkP54K3iPR2XlkGEhVcXBJoXFhSEL2GNHjc
g0aqRSejPcjg6Z5P7V7b0XtH/8FFSWzZQ/NSh1aCqK9HTzR9qgq5BIuaWmLHy1A1haggnt7nXeeM
lBsSKhTcAeOtNVwaZdYQD1xamAP96bQeRrRAPzEDhVPsVAdq5BiTCt32Traye96FzjPLrCqkmnNT
nCjbcuMrdtqhMNCm0ZqNjDNpvJ67R46ydJDJHIpE05qxNwEsOwb7OgQxQ1u6YmcRjJ0l9xr4ndL9
tDdsKGr9uL49/hfTwIejooRmA6H7dRG6EEAaCiMH11njQsptduoHfbIEi6p+WoVtPLTHDuKdTtk7
4SM3R9v+wn+MM/lEDlDzkFFOvqCyIYQx0Bwt/1F9xG+iN+6SGwrFD0LLmByO1/RsY7eNhq7N/3jN
3FtSO4W5QfFF/jcIbz3Me/WF0mAMB9kqb3n8/evDna7ub2MsuXFlYtAbsugI36D16gEyqErDu0Do
BXHFIYO5QLqh1/XBQKxGdQXJobS6aZvaU/3ovlSgElkrIB+AOGqkD1/qdrY1XeB90s21xNsJ+kgi
qILPgbYIpL4kFHqPN/r0UN0N37Qf8RmgNkIixu/xSlXa/h3vDXbTJlpXoAakCi4sQq2WtAqqnAje
SDz0YmPl2bOUcEkctq4sbWGF2Z3SHBuaEFLusQzqiag2m535pNymovUfKo74VIOsHJUMRuC5xjcj
dWGc2Z96UAeTOoEDsX/vHcogAQSilX6nhdN/wSCxEaoYxoFwGAbPQW3CAp6DQqn9gZ60AuSWbfGX
bjd2tgN7WOlKvxS7AekIL5PbKJvwyCphvAwgf5C1sMPucjiJ9dSC/7Nxq+8qcBeAF3rSr9YOXd+u
Pc7O3/BwaY19b8CME8Rc/mNN8iAeu5tPvhMAvYNZIwjuBA5vem5t0KDEpmgVY3hO0kS6wIt9kbR+
Z/rqmLhlN74HvngE2MO97tQ6/TBQS2iQqpBxysjso2IUI9HypyJGt8A4j4N23nDDp2neWKlLO8xG
CNMA9NcKACtE6aBlqDtRAV2wPnKKCNxWenNn9M1hNFtXFcZ33WxykMVGvINmw1k6fK5QoT/M+px/
5OJ7QnpOgcTs2dn+/7fN1P+i67PRXzoPuf+2QzOhhR2xGwwh0aQIH7U9nLnCdv/hCuOlGRsBAocM
A8hTBexqhLmLssaHTGaNrwoxvKyGEmWm76/HB12Xy8uBuvLbAnsB9Sok28cxA9AIu9ua9Oatl5tD
FhJPMYyecxVtrQ9uAEShDGEmIGQuv5tfS/04FlrsSl0InXdF3el5kFuSmb2OdeoBfnVTUx7moBD+
fm/Dx4VpJp3oMIAWj4EK4TqQ4Hh5Ecu7RAKJ6hBBJrKGVjhmX4zZQiP0bcoDCPBCdAItjBwAIiOk
+q9jtusIlyN66/NTCRk07QnIPNhOVD7VsRrlOlWk7CerCf29HMS5HZLJaw2BJ0m0vq3oR/hjjdmk
aTkjbxfBSxVMxC60uzC/C9PPWT/1PSesNi1JAMloODNBqsy0MKBkn06CSWJXN+6gj+iAlOeghy9J
eOOrPPJDunRMCKO1DEYUyGrIsMfYyhMfTWvwLbpTHipvUHIEBL/LEEWlkNjarLW3SRDED6lvyrvr
m2edY1AK5z+WmcyKCKWeDxUGGf2pBJSNWEp4O47/RyPMJSFpgtnLnRG7vl7aiQkVT7F2x6w4XPdl
Y2+C5YIAyUtvCTQ3Lvem2pK46qHAijNtvGl2xoF2zFsuacDWJwPntSLJCi4+ABAvzUC/RYdSDHTB
Cw0y4HXmJOpN4BNe1cQzQ+NzcUInclZIagdZrBhoBf9X7rSCDYFjAkq97Gv57RfkznlnNc8k8wHn
qIBSAJBHTtQ+pdmjr3xmycv1Ndpo7BoY71eRNIAtD2yfTKhHaaNrsy5hcrazzPf+Ib8PMSPcu5C1
MG06OsvPwbbcggYn0hOF4C2YJVGNqzgMeh8mm/5VCk8FgVDs9PYvfqFnh3aaJuP1kokKH01EXQJw
2hWP0T53mtfsNbhtLW1XIvNqwONlaZxPSf8ie2igNwCSDFkGiJAwqxUWYTtEJVW4ExO77PZa8FUL
8KIZc1zbuMGhMoppI4w8wTf2Bm86qDpLE5Tnwjamc/XQSuLwVa49QRkDYmLw3AL0ilHEy1Av5WGe
MbuJ5r7ZemYgY/Q3PfYgMKq74On6Oq1jAcA0mUYCKKGQsjKmZjFStWAIgDSMj7W5zyJgPf/eG8zz
mgBa4yAHOzaT8XQllEvAC+k7RimfagK5dql8yp+yqeYY2vBlaYhN9tNgLqBGDF+U0etrDNjchunD
9c+1MWGPgvePMyywSAAsFg1dOKOHt3GrS1aa9E6XzgeMiibBY+Fnbh6BOkMYT8X047pxnn/MtVGa
mAbXQlT9Tf5LEz91/zii1r5uYyPrh4NUuREnErYR21ow/DbNJSg145GudxRov4ZOI4ClPtxjuOIr
L4nbdGlhjXFJD6q0DQjYkAJIZytQAJP10cqy9+tOrXcs7VKgaQqsPxJj9u09lgdQ5nbQbyf9YHXG
q0x4z9NbfuCzId/DBSivXveNWtBi8P4LTnPsXAW9WDtHZ/QgPVI27O5FtqrQ4hfwW36BLABMq8As
0yeZy3MCzWA8vwpgTcma1hJmxZL7X9e/3AYq+TwNTUUmkIiBDubShCoXU6dk4Kbzb/0deAkkkIzZ
moQ2ASii0Y41Z7Qm+tvImWN0goP3iCuusfFp4aOOLhOQtEg9mXu/j6dYyLPScLQaWu/as67+jOa/
PtIxuU4VMCntEUgtGRvSIOVqQoMexLH6PhP0xEmKLttf/5gbWMBLM8wNRSpfVHMDZiiIoZQsdJbu
6lO+1+/Rvz+RgAsF3Hj1oRaRVuANBoHJnr1iJsuZTKmqamd0xO8Vhib6feWcuTpttFpPfPjhtk0K
W5LR5THBsXAZMr42FERqMAE82NI7VD3nFwEDG4Kt4636DHz2DSvyFM7JvLEXAHv5bZXlkO6UqRdE
s4IWjwrt9+IUV7yihAbBZX6Bbwm4C20jg3KM7Z3LGSBYrUIZQgs9tIq4/5l1mYg0tH8Pa/GxClre
JOfWbXNhkgkYaKbPxgQ6YgSM+Q6ath1GYukIMJVaa3jiRlsbbekfs25iJskoXXGaAD/ktqR2Ah9I
t+Dvi5+Lz8i2J4gU9iQj+IyzdBOA2sn/EP9exZAe9EDqyeAwETHexZxabd2QTDaRQInBYJe1boUh
GCnA4vn3G1pFSqOhh4qWMXCbl6GO2irIoySjzymSJzeW1Fo90MR0IrUsMY4UgJTuusmNRbqwSLfB
ogoSSyJ2oz6CK1EYLD2NMdv1LeVnATwz9N8XZpo8zlW/rygx1vwueeNnSiWIQ096okNHmLmt3HQ3
8pgENooh88I7mhgvzKLnOSlkTE1H/wbhO6CXIUQKClQcmJb6Mc9u9wydV1zjzvWPyrXLnP8dZl/E
KJlNB+hRUMQ3BMM3oSM96dbgQOZhiMAYD92Av68v4S7AxEDRgT1lVYhVUYGhe/QjsJimK8WCI1Tq
XVzkX6+7t7mYf8yw3ZQwrKpAasCvGcz3Yfus9d+F4fG6ic0viKNKAa8f7X2ziEBNbfEUI0x0J0Sz
PUdOON/4jnwY7dltZ0sNLXM4/AucjU5t/TbLwgKHOW1KjN0Ebt5jPqo1LAkwJSUUdtfd20qDLuww
B4o5VOmslGAPyyOI26m2ti8Gl9yJh/EUvZJXbSc6GFBqX5t9gvA5iT+iL9d/wdYaLh1lEmUVoM4O
MgaBKwD3lUWfQg6gmdbwNgL1g7njKMQd8sqUzWPFTqoOwVDpBH722PXDU3AkdnYzuv1TBBDddY82
hlDo2v2xxWx2uVQlrZZhi3L+ibbk1PfBsQEA5glA0vmxuCFAwkix08qeb/NGZbfqHMBSKCsKtPw0
sGtdHjVmNyYTZGYC4GF6RwMY2TjoeBU+v0F75gvH143cgVIbUgo8wH6QFV1amwMMos1tQ4EbiBvN
xbAbEuh8QCYG9WoLp9pDfUwc3y14OefGil5YVi8tjxoRIFDlY0W97K5+KB6NAyj/HL3HecbDzm4E
6YUt5tYYm1kvMmJijKgPvCCH2CUeVAzSca5dGhhMkF6YYQInzXMAIUWCKrsVXDH+FrWBTaaXquTs
ua1D7cIQXdXFdRQEzZgIeCFwzX1+mDNP/Ulx477XmcjBQJAdWvrscEE3dCuv3EMdQiOFPpAyViVN
rhqhQ6wAG9aDDtx/UFFq6cWZDhysCpyvue0lQVZ7ZopEG/LSSxRYszQKkEbujm1h1bR4BQldbINp
dLID30r3VQ5kvP+dsyc2l3Fhl4lM0CArYTDDz9rRALiBeNRX7Z2yvwiu1lja5Iqyo9iilTzz7t1N
l4FhxAMc8AsAczF5tVTO5tBrDaQ6Q1s8qvYYgSsR+BfQruN/Knb/yD/vaPrMLisevHUJL990cZnN
AVj5VPa9GZ6fbSlhhbJrDvycYqvIBML0jx1md9B8NMO8PGBSDrHmm96wwJai31BkhmZLgPfseI3X
rYrvwiQTsQOaUlGUwSRwBPkNvR/LZz22TKr58jLfYULLK3fcmSyup8wq9sMYYgsZIeCodGK6wV4J
3AwvAnTa6F+jZvFlmQJJiNpoACAGHEFeG7pqaqEf4uCuKjNL/wC9qgUWvHzHa5FtByv6phqmR9Ck
YGv4xDfztsS0mTscz3OMboXxh/AHMBqAoWTPGHfjgTTozluFKmRmQSWqAGTI4kKG0BimMYReXVSD
0bqOrUrgTEav5ZIMPE0Z6JahnsZAHdtx6cO28FuZhGc4amhLp/C9usu9EE1iqz8Bvl/cqrkNWJwn
W7KAadTaAydO/9r0SAb+4SBa/hYmjoJOVirZzCPMlow380f8oN2k94UtY+rff64O5M04TaeKczHT
PbH6xosPwASTORRynva17HRN5DUtBhjNz7pDX1m8Ew1e+rF11C48ZB+ZIOquSYM/0J0yuOEnBGpB
SHtqLbDYvGfvuuVb0m3iBbNz/cvyzDI5VhDXtWKWINXKpH3ePU6jaNVaYak8pZ8NYPpFNLFCtYMv
6iB0OZ8E0YQxWwBj7+s9tibVv87f6N7UMVPwL8xll4aZu7PATFswh/SwfafM+jrl+TWcede72QPm
oDBGVnFn2rbPvT+hw87XmHpczhCvwDkUgEdagxA9uHdJZiX2COpsW/RRiPCuzM3ba2GTub0kOdbB
4AxHUyLYRdhYSvzSVHdGdwjD0WqDl3ZIODtk+1pZ2GRusgy81nkISlOwJ4APBJ3E5klB8QOlhntM
ATjAkg9WVgEqy0NYbX5hQPNBpYOWKR4qmc0pJGHbEDxa4XSKX8ZDdKz3H/QCBee+DRIMzgG0VV3i
AQ4NK1QG6HGzhyFe7uuyoubowJShWtFJfJO/K9qh+hnsRnA31Me8QZnQJruxsehk8I+Q01faOPJR
RYNUEYUIWHfZpLMfqrFLO+wgkhKnIJ8+4DPXD4Ot5QQXJdDkGPYRqdDNZZ45aYKgSZWGmxPd70B3
QOOGu1r7RsnW59fpi/oltU0eaoBuQOaYvTDKpCZi3mWzlPr05Kve4q8NbprkNn6rbqqX1i5vRV4T
dauuhEG8deItFRX0KnSM0gxCFQZDSCdiObvdiI2plPbo0uygcDlflV5Oawd/22ObOxpwuBDwxlfV
QDQ+udFpfO5ulS/Djrbck4OUWv5HD+1uu9yNXBZlnnHmgJ8bAxwOJoy3GI3uvlPGmJcAJZmVvc67
6GCiLVKE1gT2slfeptkMJzxqYNNgj4JOnwFONEFX1apcRq7/Gj7MTgL12d4q8aaBntPgqDfjt8jj
1Uobs2qmvjTKOFy0ej+nBEbFx94R0JInP5Kf3VPqBYkV3JZu7zaQmIfsmhxY4c8OAPPkmds42Yrp
5Y9gekHinGCsOSgiNGn0I+UJivCoo97nd7lb23zp261GzYXT9PcsyuAwVcS+q+sIA/D1jXGEvuU+
eCUnjOqZ4MLTHXBLyJ6CS482argNjE1v8eZugPkLJxSLMCwFtWs6P4jc8SP5TolQU8kmt+F3jC1Z
8aMRcLPfrdOfiij/tkijfuGvpIboWxFYnFQvfBFdyRr3dWxDM1TSaCXuJZ7y9+K4gAEBQwlQiYRG
kcwCMfwmAzhzgFG8mnk6CgsAzltwm9Epm+oHr6g4v9uyx4YG4h7MoJ0BYswN50sNSKFn7Fxh3/yS
PNU2E3S8UbQ13yjvX2rFdxLkiezpAPLjfQ10Ni+MNzIKOPz7F7Ct2zIfomwS6clMvkBzxArao/wg
412hAzZbuBe6R85JuXXFLQ0ye3fA46/YdXC59/C44ObwdifY9D0j85JnI7NQmu/+jzaZrdq10lD5
PmyKx+5Ncrqd/hDhRZQ2/WyQuN3ykwmaiK0W9qxRSqBYAA3Wy+DtSAj+fAGfVRE/5vZh0g+ZwRO8
38q3wSlNhVD/Y4S5ylsTGF8o3Eeu0oEsbb4Jakv70eMlezxSJp0IlI1AAuTc2Zr1oU/1V1ExigCn
4E2bfeWdSeMLOYQnaEro+scYte9HB51USoY3uhIGbuyJ+0yzdpdaBRIVvWp0izSW/cUAqqfuhpju
zTrYqQY4/sCsFXs9dmhH9mpnR4AmWH4L/SyeaMD6NGKMMzt1kIqhbNuzy4DjQDKmlF3DoXJTmq11
DgoM3s5chdClRfZm1Xs1g/ghzntoEzlVfx+gy1n3HLDWuq0BKwggCY+nGInGyNRloBZZO+iEoOpu
Tat7U92psCnyEQBB3aox4Vdi2vuvGxumDFQ25lAhXgrVApYNpIxaaNMoGJJOQyW/KfzJfJgikXB2
/aq0B3DqrNkEHgJABc6eL+6PyRCGLEE67Q5J8Zn3MWgiSy8tyEvWRscoKzhV9nq50CcmVIQBbRQw
7zAfcuh6pcVuxDiq9q61j5GRWEPOOTxXlTwmFZY2mA1fN1oRTjkQVJHqP6WDGVutbnzRMgLCN/n5
+qG5OqcZW0zKPiUtpqBiyFcT/7ua/TBB7nTdwMaWgjegWJQI2mr0WeYy9OKybyBygkFE43b2mjv6
1guFq6PxEdixi8dn97q9zQVamGPyiRbjCXOawtxY9bYSvVQEnw9n5HUrG1F34RRzTuRqOkJeEcNc
WitZiVFYmieS7xhlHaKZY2qdBmOJUBsDtYy+LwCkzFWadnI5Bzlm5FTIJ4p3wXf5m/Qx4Uqdv9Sn
9BS/RbfKDlxdb9rRt0oIw/7DRgYkDWPJIFNXKFbxcgUFsTI7iGlB4hxj9FaoxDcBGTksees4BJk1
FEEwwI7rBnQ6lzYqYW4Ts0QcFiWeI6SXiEuUwqa2+LtASOMIBPsLMMssWaPf9YY+5xjn1qzBFb8X
I6gUgl1yUCNgpDXNQVbCCcVV6MOkoQIqiJcPvONihpxxKmijIjYM34mRhlDSP6t6Ja7xLNnNoUVv
g2uQDX6q5QMlVBVoZglFMUtI5A9SWGkxEZz5XoFcolkgw4w9cjfv2l/pnfQGfpacS7a0mnOmVk0c
WMD0Ad28ig+/Vsa5qccArPG9Y6JRH7egFInwIFFa9ZP6PDmQDYa0g8zbGufLcZl/MZbZejwlYpDO
5hS4Qxu40hBYfoGeTjXYMaScWiWzEainMBCesppzbrJn9Nky2G9UqvSJ7gNTEBdzmxW+D8tZrzo9
iv2kqaxmGEHazWOw2FpUAGkVGrMY/WCFRWohqMRZEVHqF7+yStn5I6awZuJdP9E2HfpjxWQcAmWW
HKUmrLTpK2YMT0gnLNO4CRpejblpCEeZSV/mKND1clOgEzgRwN8Ct5llexACy5xyR2h/xH16uO4S
e6ac12hhif6SRWqQlhUeW3tY0irzWIa+O9Y1p5O3KtcBTzQh3wHhP0DfCJ5wLm0Ueja3xgCoSAmB
lNSqb2RbuvF3YOKzhacEstnC49DsA2hL/xcN8dWRBsI6fEaM5WHkSJNY+iwjjZGwziOGeXVHTK3G
Sh1CAIrDKs5u/QT+p1325fo3XQUjuKZgEMmoiZESAKEv/TXqqhnboUhcvbrro/u6OqUx57lqfWzC
BsYjaLKK1QMQmrWR9g3eUBLUjiDyVW0xgWO0sad9q9B1EkEyxT05aW14cZJQm3gf15Gz4tWRhV4X
MwjJA236j5hfsA/tGszihxY0EeFJxX84obk+Mxl79PcsYnNOOzUJ1RkDVoXVB47/KNvzS4PcSIC7
eJlL7Jo4oIbd6eht7a6v4eo9EKoo4ApDQoYbXUdywez1bi79tssFjEHFpd1WhVUoh1yugTYXnHxW
D6OmW6Q86mCyb8PqFe+h3iyVyKjDE7JfV+lFr4+7gx4pNjHvIijKTnNtQYMolkWa7XOOptU+pj8X
7Rq8ToBFA3wel99KVJPJCNMQHd3gaQwGi0QP1z/IygDm6OgQE0ZI8eK7KuNhvMTA4xh5onSUdeKg
8LWvW1htGwNz/wYQ0zgqFNzRTFaax1pflgMRHYE8lf2vuqgdI+CVQuuNc7YCVjZVRb2H0+jyQ4W+
qhStb4rABdaHzqW85sVt+kVFFE+H8tXgUOmtnQJckiJ+MRqPQVWTSW9EQYtSdcyAJUt8fV8b0Xhf
xHFgGbHPY2tl823I8eLTIaXB0QP/WDmqJo9CzCWEMipwHztTbxvpMBAFNBydUFpxWCX7qeJsk1VU
wCal6NSg6Sqhe8auWSNG/dxUslNMeI5CdT4NFef64JlgMuuubEgYljBRNXMFmnKcu6nd8HihZPae
AK4KIlNI4JFCoLJkH4MEJSlEBdqEIH0zP6o3iJI/xk60qz+1E0XGde9fDQv6tE9pjTZv5Ame6fCa
c6seKPsb6AovDrysmoxe8Cv6GzqLUprJdghV+Gjf3GK+OXMDl7hqB5bQWbeCxgE5DbeOWVVS59+g
o9UM7lUTnADM5wbznZEAoAsC9ftetlpMaRRPGIMSjxnOO6hSJnjobGqnyG2wRbv0MQVUsyo0yDin
/znHWd42zA9hs0eU3Fre5PghooL29rCPwsQhkW/rradFoqXrhpUKb8H0rROJ3Q+pVw2RC357x0hl
VwW4eCThXa/kzpQ+zdWdIkCmoZ1ussb0TP15iDRODbrqH7E/mDmCQyX1m1gtz18O9GJOaAP+c4wg
Vhb1YMMqbeHAa4yt5jFYm8wVmZZ+nNf0I1UTPc4AzTPtkqDzWHmRx7sTtz2kdJYGUD/oVzDxaQbZ
jLEk7BHlPnwxJqt9IF+A49wHN50DDpq5AdXk30I4QVyE6oHOIaNFhtEv5qtqbRqhaMkDT89PUYjR
riSxi87fX7972EPmbAXqsijM8NQM3dDLnQfVh6IuZlgZ+swWmv9H2pctx40k2f5KW72jB/tybWoe
ACSQmdxJiaT0AqMkCvu+4+vvcaqqlRnAMKSahzabGlXJMwIeHh7ux89RcLwG930T690DKZEJXQea
1kR9kcX45f005jKYkDzNDq+jW8OrfUj32sad7JFeGNFJvm+RvXvQgzwzyCxKxPTMWM052Fubr+N0
lQoQ6ahe3rexPqYmDVNjWQgVqFzpjE8ERazEc/cmXDTuLMwVXoOB/bNwU97nj8Qdi9fflXI/oNsM
DwG9vOpBsORLBcZELoCb1nMWMc5/CjvIU1ZJF+lVGXqDZx6lPXHWUmuMF6bXvoIVIzPEXQHkwGqQ
vFGCuIDMdOKpgjSk7gLyxMyOpsoYd5y95VhSmVwFWh3AZuDt4iWX0Jo/BP5yIDBqfmxfu8jGcMG0
191hN5NYeQJxkh3+P9fNVeGA5Ov9n7J2JQWD33hmgOUKr7i3rOrkZkrwDs2jBa7UBTc5Rr3qD/XM
Q0ZwbLzdTCc2BrXrJCgEhl5V3RWgEkww4dN/AhdA9l3TbAJl/BLn1Orix1WHsuEbrhCZ52ppgyIv
cdAkXviSQFYaDEaEcTYP4SUxj4u/4ECrh43GmKTvfrJSxRQizIW3iSfeiQ0qbarT+qGOdwRUBKjZ
idZRRgM+0DIP3d+dS2SN02c4MV4MclWVY514wqi2e1lPM1cf6+L3o93ZtrJTsoUSjspc1qGnXmXw
XNBXYxQNEwZPtWtBtUh5NQRbvX/fS9myCbM0NsI2wygnSVeFXjB+VMMHIB9m42vCUxXe9NOfDsOS
zirKUBtLhVM56a/iINp5dFvnXA0YypzPg5mGhBSS4ygn45nCvlPiCq/SICpzb/La2slIEGXZDSW6
m/n+h9bWvFxPuSvtgid+KF09k4CAPTPPuGirDHk0kXnrIZau5peItFjcbtcpH0T3V87h+tsBiUWl
Z5SBLcRW5h4Bj0AUGVBX93B7etIUXeZBccSszLGTNY6brOBtgHphbhsKS+AthSg525JOFD0uwa0r
7OrvFQJNusvRsZVQibql05dB10r6XtxLL+1D9FkF4JjzVl8vFebfQGDgtwJwg1lqW2ilMjazsENm
s0v7zgvbo6wBexZOvJ4mVSnOvQipPN65+JqAcmCU8fywq4AGqZGVkawgvSMIN6jhUox+n30ce4qc
BrqrmFEC0zpb9JImPdfnJYi9ZZK+1nK5k+O7utSuUJjF2Ibu5mHvhpDg1rSHJVicdp45VxQt5Xyp
FkqlhHEzcDSg3Xu+1FHQlAZ/jOsjfGkAFBGHT3jqgfYgtauOs6/rEHBui77wSQyNZn3O2xi2TIAn
xmSxlfp+CTpO/ra1IvBEoHSKOKCiO3xuZYyLKqsnI/S6+q4LMMC0QHJ2AqWW/CzEKccpN5aEqiUY
BwxqRcLiubFWHK2hrXtM1E6z3Fxp5ZDcq/okag4IPrR/kAzjW4AIADVMEP6gB35uzozySIpMBFF6
5uL+s0d0293YKQ/zJYF7sivtNwtYgEBSRQ+pKs4+kBpMMhU0pWGkkRh5GKXf5+aXIKw5T9aNDP/c
BBM05SqIRbmHCeLsS6/V3bRXETMl34J4AhjRuHc51yLj9FowzFHXwaJuONUBeg2ojS7+6KVX4UGE
hEhyx8t+N26G80Uyvg8mdzEWBpiU70wfuDDg9mNkLPltCADRLxTwZXgCc67x3dD1BLekQZCoc09Z
Mm1cknSJvOxAIzXalwi6428sJreVz2N03Thy6N5CHA+4ZxQ8TaaeNXRyGwJ3E3mlkTiJdTSUBczA
Ikb2vxXq0/vZyqovQh6pQt8RNwCUDiFVf74yQHtKMdfII239TsSYrumEe7zhD9VFC/iQ/FzVjnEU
XRAn/l3n+a+v0/8LX8vbHxvY/s9/45+/ltXcxCEQ4uf/+D9X8dembMvv3X/Tf/aff435t26q1+Kh
a15fu6uXiv03z/5D/P1/2Xdfupezf9gVXdzNd/1rM9+/tn3WvRnBL6V/81f/8F+vb3/Lh7l6/fOP
r2VfdPS3hbir//jrjw7f/vxDVnDs/uv07//rD69fcvx3H/oibmO8cn/8Zf/5L15f2u7PPyTp3xo+
PtrgRBCPdiKixPhKf2L8G31FuAXG1jEarxDTeVE2XfTnHwr+iP4jE6hm8MGgcf7Hv9qyf/sj8d8y
nsWgYgClEFqgUA7++4edfaKfn+xfwH/flnHRtX/+cR6ikbDg3YnobKJybcE92QnhTpfDSBcwbrAU
EVDUnfUcieFtrna8q5QJK2tLdCZP7rfASisplCvgdo7CTX2fuSRsK94oPiBtu9wbL3ilpc2lIcnF
9QOdIBAjnRsEs2IW6EuW2n12iPMWAAoNk548mCD9LT9DyduyMEWO4gtyFXT/WZAGqC+zMA/l3I5R
qa4Nz5IBadWelu7riUf99eFOPxRTRP1hiNjsCEGLKgELWIsMY9SMCMsZCK97rWcuSSrg9byPnvCg
DR4ADvek69btLzu/cAxXBCLdf/9HnIeyv34DcdSq4FEDTpC576x46eROT1OwUrdOP18NJbRSJnse
jvzca2tj8e00ZLUWzLGPlXkA/0LUwVY5ADBXPAfClaI8WylPzI0uUPYDntphLti+bUZhaGBHq00n
lRPAJWROGsnMS/y1bydrYa5UIR7MWaK1jMf4et6NPhrGIfjGrOP8wBcSYWr+a3OM5y9Lr0vBBHNJ
74zA8M8gav4xPYr+Q/hxvoGU+2OS2WLnVjvBh0Jm6fBqrNJ55Wz9I8iXTs67gKp/WcgQ/CD4lHk3
78ILkjXUDwZSmOoC+MdH5QVV+MSuuIKUPNvMlTsGstEtBjZAkG4nMYMAJ0r36YPYgvVb+BxVYK+Z
vrx/NDaiDQp3P92VftLJcjEdHEZBLYEJP4r9ti/tQC52ud5xispMdX61rWxOrZSQ7Wr7ObenRqzu
xk4J/EIaajec9OhQF7MzCfEnQ5r3udZ7xRI9i6X8/JtLBU8apn5wm6FhDz5kdql4W4AjCks1hdpW
1WNnBE7P5Qyl++DsXJ5bYZvlgZCJY17BinKDluoOw5VP0SOEoHbiPnBETkuVyUCxrWRNBxkIQNBA
QLACvCDO06whhTXZl57JWuwv18QhQWjJ+Oa37ybGHHM4cuigLWoPc+jj2o0gO0kPJoKwdN7/Um+K
PqtNPFkWcxBK0UzmRlJyG+ALe8ikB1DpdrbUy27Xh/Y0j3u5Bpx7zO/nfDjqSWSjmXnRg/AuNZuj
VvTeZIlOEqMtqBx0vXRUoOpk/VUwHrWusMOwvosUzKS3uTuMkRsEoZuDTzg08HRQB6c1O0+p8fk6
3TUXX8wXOxlqu0kNu5MedCW1DQxC6F3gYsDKhaoEJ/CuL03sM565AF4ABYB5E2b9aVuCxlBDECou
uw895cLS3roeChsPjLvmokOd2/SiBjJ74yXkDvz2KblrebgaaiexH+H0RzDnpQ60ebFK+hGx6MvA
e9lFhE23hhdTwD8kQ7yTW+mj2Mk++uudU4jFeHjfEVbR6XwfWG0pESw6VSoiIKY64Ila75jlh1Lj
yXMxDe8fpwiyIAAJoYUPNATTWBvg0UurYKVGb8fX+fUCAUpIrOe7EvqoUECAGolxzC9jZ/YaTGMb
RwC0flMdcv0jKLCcROICLIt6LmGthaKjiVu5XcJ59jMTGmsTTB6kx3h5aQvW2bjqcaBS9J66Uuon
MEE5xuP8KzyY6wSavuHJ5jKJSj4H4hBMMLrcYIYfBY7aCcBH6ZUHTDBh+Jtfsd30mhOLTNqizXGh
6ShL2VWCD9l0Xt3flZnMudJWiR6KicBzmoDqEmaXVZMQjUaAWBgS2yoXbaNMMfubObJ0KwW/p7NA
nw2WwJVHPOE6dD2Z9YxDqYS5gUYWDUYUAJnYam/5OrbUbLR9IeYXsyVcxU1mcEIAu5GoDQHNQhPH
SBDAZc+EobZQtSBI5MJGAdnu0Q6OpN5WQg6We3WJKSivAxcJUCReCToqHOeebwhiN0ZxVNiaLR+B
83AkiA/Jt7Mn7bK78XdnCA3URc/tMcuaI+ATUjppk+RSO2bai4Lfe+EtUaEErT3vefcm/Y2noZS1
yITSqmzrLlEosRPfKqSDPYWpY075rapGTq42+F/n/l7sJJvoHyA7IH3kFTvsNCZliq5tYas5eNEm
UIVV0a0gck7B6nizZpiwFbezMvUazJTffxzu0tEPAQCJGgp99cMvVMEoSrGbiVANCB7KTzoa7efu
Ygnq0kJpGbAuTIgERyIHsnbRI0mY5h44mHa/v49oOoGHDGUp3A2Mdwpm3OThiNJ5U8sP4zTezkkF
uoN2vnvfDtMK/eGWp4YYtwynurCUBYaK/FOrxhdy1PiyMnplGO5TQb6Mqm+FHPq5ol0ahebJwFHW
1bDPQbRvQlFvLOcHaRZ5qdjmZv9cPbPZiVEalWDgR2kSeDrMi8Ia/4Gfniz7rUN1cu+VQTxjVh0W
TOtWl/aNcClUnDjGhmry0VMTzP1u9vmsLcmC9Gl8sAJ/VDDVph9K89P7X5BnhjkKKhppmHYhT4Fg
nd1FEiKMWIFrOkhfQeXO2bfNk3e6KuY2n4omadMJ5lQ/u40ayPBNhm048W22F/FGtjMVGKSec97p
tl4fPrBign+ICJyYu0hqTaORI7rt0uZzIxjXfc6T+di8DwxdA1s3kW6g1nh+wGdRao1hNjLcB+NO
sAs33AFUB3wQvflB08DxjlWZ4809Tuwx3y1opTRSqMTX7gK/u6mdYb9cd6gwNP74hcd6wXRc/zrm
BuhSSZIDQGJmB8ewV6wJjKZQ9cKLY9/cAMxoA1/ptM+5YFtX0+7lWDnZa+JIkm3wct31lY6jcGKd
qbGUAGkPk6RUtjK8juIrYCxay5XAow1bOQnEYfB+UVFtY4FqSrvMkt5GqBu9lW90ZyE1wQvRU3bC
gXe3MhPAf23oiTXm8yWB3FkBWWt3+fV4NARv/N4c8n3mBthVIwVNVHPPFyNflTTe3ObELnP+yqJs
45wu9QSi1sVNt58c0VM9am6VnFO3fTeg0Uqq8RDtZtv0gWK2JpRcUlv/jMmR8jvxuM0fyyv9NrqJ
nfggRE6x2J0vHHjTfJsOc2KZcZhEmFKzmxFl9DT8WAUX0hJfGO3EuWZ4VphLdmqWUtRCrK8f051k
jXY34vgLh/cDNM8Kc8MuMoQZFwVrkRLTHtoPZpG4g86ryfCsMFcmaK8LoymwFvNz/ZJeZF7h0vD0
cgwP9OaRINLKZUmm/VmduJ9fia06Kb3cZLKElfVhtleBnoot09Z6cIWL2q7JOe7Is8YE6M7UA5T0
aYW6sdPGwtGqfV5P3iKW/jyl9v/pq7Fg/nGquwqEBjjflXUXQrCzSLWXsOZxIG3ebCdbyBznRSqC
sqdMx8Jonh56RtNwnHzLAlruwJ6gDUaDq+f32jCD+7Gi8q5etbeydeiyhed7W5H3xATbbRmqQU9x
naUAqdNDSk999MNdCrxaiu4KD1a7eVWDp0TGZBm41jH5cL6kPIzjaTEQexuPtISgL+6HvkS8WGjy
Q4STc4C3MqxTc0wwMkaxri0Tt1f8vZExjuSY2qUEBtT3HY67KiYaSV3Z1aoArU3Vj/c9sriHEhPT
RPYFsG4b2YXPIy/immRCk6AIcxIUOggWPaiaOtITip+1Syoeid18DK6ND//HNTLOmFSK1E+RVtnT
s+kbXngUiLYNzBXJnmoyvAVu+D4GSaiYANIFc8XGn5WEW1DBTQDRi+mYGIlyaOXa5KRyqxYS7mRk
jADmojJDtUtmVWBxRe1WWypbu2kO1lP20H1RPwnSTpjdGhIXBCCoPqJmrRt2c0cVeciGiTz32TiE
pz+ChWkIZrCgtItqrXYDBecfkyIQb8aj8VB6hc+jMCDXYGI/+OnQ1kDlBJ1WNiXPxA49s9zK7LK9
nxZzZxUYatZBygeZ8xm1y07nxLGthBmcXgDsiaC/k1aBrC3yTNEqetlcmT5Beywk5+Et6tEudXB/
31NPrbExTV+mGtwJsBYdqHUcHi3MyfagstHeVBx4Cc+Gp5qoRmEoAV1xKp6ch7RZrhcplecEMKxd
nrZu1fe8FdH9yHwxEwIs+GAg6TGg63FuIm1KvdV7rCg5DIf0DhyNdmZLTrIX9xonYm4FljNb5Kwn
z2srnpLI6mBrPBYHEkzG19rJ36AM6+VecQUutPc/F50wdm0oG5o6QB4ombCITkBUrTaLYU88LpeZ
h/rEpeqBSpkzCvf21c/tQKpERllLAkcIoWXP1zXrmAWfBSgKzDI4qUDzm2A0Nh8/qWBj1DrRWRKv
MWSn0BTeHUsO8J5lZkflIQMxRVEntnpHbGD6eKD0ju7YCfSQX6Mj74XD3nrQoQCPHqp5iJ4QCtKY
oLYYC1TpR9xDifZtMr5X7eNo3tTm5/c/HJu2MlbYDq1QTJbQjAboxOcxfMyQ9OOCFRbXKsCW874p
NmK9mQKrkALkL6IHy7ivqENWVxUqeGZe35hSvK8CFLWR5D1NrfhgjA0wbaXC8Rj2XMMo0lFQUyFX
ARkPe+jaoc2tIAH/YWPpdgIqYy3lPa5XgZG1wbhG1AZ5JI6gkKGHb32vYPBGh6wiKgkOJkU4WfiG
W5wtiAlUWjC2mAVFL6UvhcEps6px+6S4mLT+8zz0Cifob7iHiacnIPggZweFEpMTqUofWCa4k2xN
/T70ld8myn7g0bqsalq0geh0YKrmbfSZbQVU0AAzkgnBVwVDk2Mea+RbKMfMhTc5JAuuYK6fO82/
9gzg0ggJhd4K9D7ZUKJZfZK30QCmcOH7kPlVzMlK1ltHfz/Vy8AdCCQlc34bLUlmCSPjYP4Bryq4
1uXlAiWY33aHMyssI0ccqVW0iAnq/UZ6NQXSrY7WgqAUj+GycEytGok4tHjCEDoQcyY0LnQefOtl
TND2xTND9gc3+N4S9HU/oImoPMoekDG/AH5dpXZkE+4HOh6E13UXzAhypYo0o7LrHY0JQQX4UFx0
TylEM5a7XrHBKQ1iAaTL4M54ALIklnbl0/txa1Xyod9AY/+AqgKBCLz2+bqtvjDlYXpLtRp0i3V1
cuuplYEHQB0McsGjpeLtKGlpZseCHmZOqPbqx6XXoCcnREvD6ZxtOC7KX8DnQukUqR/ruEpVymrU
4iYqw8nVlW99+sJZMAWs07sOCz6zwAS0QApDoMyA0xvRSLUJYGI5YF6/md1sx0eArZIVomBB5gD2
KoCSEG6Y/e27RVvGMCvQoJa8CN84d4ovxLRJ1BbarXJ4f3mrWuwPeyDwABQSvBbspA1oeWKl1XBm
OndwJRcVQ+uxe1oSZwiRkY2u7Fa+8AH0k2FnW4dGtbOPUsK5DNeXxtuif/4Iui1PMjSjsUA/9GPR
09uPsErULd/Emfz5i8TjIlvVS2nRFsZt6KmAxzT7XkA+HYZWWORvl1S8D+/BNOUL+LSmq8x0hiEB
HO0kHosqWzRizTJvdzHHaJ1pYK8xg4NiPhiJsk58Saz4OIvaPlPaj+9/3NXhoGVqEPVB6xz0M2yS
kZta0DYZXmEg87d7JbSX2X/fwqa7UseahEVNNMkZd50jo7XGxiI8BWWC8S7RfDxOAAxufCQBUH8Q
OJOhq0WJwK9BthH/w90PlrxzX0HhLTQHKlIZKbhvI0CXKm71nmeDOfPqMLVA5cGGeTXuFjfp7RRj
dgKGwfQbvGAVlD94LZiVb2BZ0HmiQAYpDWQX58vKS2Ow9AIbmbb3YvKtEQewxaDBK4NKJ+TNnG2t
78QY+zw3ujywYgXGOsiECC3YH3lRk+YwmKgJni/UAAzIWCH0M9djXixyAWHbws7w4mpuaEoDSeCx
ueIBmzeWcmaI/vwkdLQieHZKkRBtirZcjU1QONG4KJwIRbv/3nIovzmxIg5yH4IsF5mF34FYgbTq
QTvs82gu6K9hzOBFALgbgRXgCYxv5+aoN9McVbapPEejX1WKbXEHTTYutDMjjHOHXdOUmtWUQNZB
7eJHNaF19edfq3ptLgmj+Cr4eIEcYAPEpI7jYg4t+McV0THUbqeMykGdHzhxaHNRP82w/CAornXg
uRnRc3aBiMjsAgpmNaq+wnd1z+dF2XA6DaNjfy9KYb5TnxaLqXUdYtA8+Ymi7pUl5byxN/cNYvF4
HWIcCCnmucflWoMlDTBR1Z/M4a62vqQ1J5fjmWCOTgWZ01YDWwMUmF5b7XYYvugBJ+/f2igiPAJS
RTQw9UJR7+TcIA9PlllHX1kdxeEGcxDQlNLmnJMEriohyNGIJQpvF0wLg+6I+R7grRtKYaIJFTw6
abBVPRg+ZS68B+c6UyFLyH1R1SFdcDZzUIcyaroWBGDRwfRFDAuDVvqp9YikW/hUc3ZvnaeQNSgA
AmmAZ/sKr90qyTJYNV6cIBAFK7cvufkd2PTBYRrm6KaNbuk1td3veaXq9bUOwxCoxVLB8oUJP8Y1
Zi3JVUUo6BX/41qH4Jo4YBx6RntX3A8Dl/t460F1ZpK89cRVzLaqEoFMJiA5Av+5N1VHE8qq0650
kxR5KDgcr3LODm/5J2g7AB6HRC72l/HPcpxjaepKiHJOtW1Kl3n66f3AtGEAFUAa6KOG10pZMcla
M6/SKbFFE09CUXcqHqR142o6s8B8qnRqO7OjekF2aA5Ubhm9XxJuW9daUAo+WQnzfcS6AtPYgJWM
R9GZ3HQ/XNZoUHsEuBc+hx+0owqqQZ93v68fKOCXO7XLJM2LmrXyTDvYN572UBwqj8Zaa8WuDLv8
2uyIrV62qZFR7+p98cotvlPwYC7lsx/A+IgCwtSkKvADrIcf8L7IVe4JmZnf8BbL+5bMOwgoWEnO
KpgKy8dwMhxlecyHJ3N+WEQQ4aG9LEDq/n0H3YoxZ8uj33Ry7oyoyyqB/Idi5zDYZewIX1VQ/X69
790USgBgFwMrrc8DFdK2MduKB7sIEXZCaWLs9dyuoqdTmvR4V8vltZFF33so+8jLtWA+RrLpcxa5
2liMhsgA8mJUxMBMJpuOiirGCRDUMPQCcR+izzB1W9njxfdkus0ubA/DS+4W/nSLyok33nGsr5Jh
0q6kewM4IPAbs9qK8WAIywxdUDu7JA+Kj+EV5Y/8eug6iNIIDHivifvWUFBrO99UkAlKehz2qB48
97NdyBCSID6LwYl0O5XBWze73S+IZawvYMYuE4TGxBwFMYZd8dh8UPbdPj6o3nQV/z2pfDaofDpM
ub6AGUtMGJKLWCvrFJZA69TY5KeQL/LDW+g4/4L2FdccE30SM+rlWYhrmIMMCeY0l94jcQOSuI9b
R/nAcZVVHsssjzkVwKaZlRDgOdO9vadrZ8JmQrgC5R95Pxs2xxz5w9khZMwxASctg3IuQxGtMdzz
Tez2VwN6Y6One+UNeEP5gwncDWXCTYoJLqMu/v5+ilujXDAd88MIMSI+6dnWgcC0tQXgPmbbwO7C
ZIaKiiseUCT0Wa7KR8XLIcOkF858OzkkpSxe9BBD+u2GI+o8Z0bZF1YI8uncAtiWmB9M/ZpUiCZS
2NrHkt1lu8rn9cfofDHfEa9gtMcANcRjgR25FYLRspIcAKFMFZLrcezDo1lOOCAcf9myg/gFAj40
QmiQ/Ty+gOwoUGszpDg67/KdcpGXDnicgsvRo8giQvsIZdL7961uBG/51CiznWiVLVISo/lHwfvv
DEfk66is3kP4bKd2mOCZBZllJrQ4QjNqTyV0TMfRJnVjEUM6YBrMHH33jxangGgQguYS6KEZo2Es
dcqc092AQol08ePwYZyN06/Y+HDgGwBEAqrlhoJKHfPhElAazoGFJAaq3loGdbCEB1Kjv4LxQXC4
0P0KLAaRz56baKwutBSgGO0CxH9qKF+k7a0gPIgDzkA/OO/7xNZ6wD0JHCiG1ZC5M8Z6MUvbQa4B
JNNgJ3OlruJY2PAGdFp+WmAiv2QUOMaWUtlLFjgpVGDy6tnIOa69FQ5hBVQR6OeAk5xl7rYsLTUi
FfEeggfhdXMgjdnOnjH4jPvsH/T5UDoFUAC5CBXbcYTPvxF0c828U7BtdXaQEC7KROKEiM1tQ6gl
nBO+DAuHS+u4nUBoUdh1eLdkz0Fz0NFJeP/j82wwn0afla4GkTJojOVeuZ4bvfkyWIL4JCUCjwhp
089OlsOcmz4Ua7VKsRzLOmjNpTR+eH8pWw6AshiGa1DxI7g4E1EDDYQmQQUAXwNyXcGGet1F6mfg
n5bdlDu8vGkNvE6gPAKxBhAqbCg1ayWbc6P8q1CCddGcUn6QXWD6QKrOOUP0IZiQgDsJ1QtAfcDD
xdKBQk48SyDdXoKAHCwC2YWxhK6+PHU8Bq6NrwQOctTjUGpC95yda28qDOn0s5XaqKDalvKph7DF
+99pw+UIWUaJNfooq3e8LC2ZFM04OHE529LQuVp01LnN1bUV3ADgIYOoK0rnK10Qy8gaVQ1aTOl4
ZbEzPOgxXbWe5pcH3St2laPs+CJwb8X+84+EGQWsDU8xYrRhPTDXpbSemxTj+oMq5QermQfB1lvk
7oU22ebygi4T3BMQq++VZUSX2gz9a7mvaj9I50V1wjECIYwsFI6ZmtbObKPkYZ4aKOzksuUJjfk5
6wstc9Je1/Zt0QejnQrtd9GYr7u2/Yo2uxPOgebGrSJDMBd06EJYjU4WzsgMh1px4npALW8pil06
xKU7tnL5bE6m9U2d9e4olSqAlKKEmQdrsIDHDpoPshSpvqi3ISay295LrRZKuYo0XIrdILijhYGd
Ks4kzh27rpoB/Ys5VXw3etKif3seXeVYlro8Rm+8RX/+jfAZLImx0+zqw+D3F7yW0TovAl+aCKIh
XIKAm7EfzjAiDILP6LJRUyI9dvvyktpu3CokBQXGQc7sMEEjWIxiMDv4fnKpH0nGPjh8hXDHC5HV
8CLGaswD+QnyS2JlQz8f8+jMHk6TWhizNEGHZwcGrB8Fl9wH9enOQEO4/QDF2NAhfmQe5/vGUwFP
D+hNgrIGEB+MbJ9/PYzgjWJeorSr+tazAc6tyYkedDC2YSYWsn3S5BjxL1zJ6zNPZqEyJ2K5SAGY
G6aTVKkUE9Sui/gSfAKh/DDEvPr4OjUjGwB8AZIogeaSfsNJjSds1FDv64bmg0ZQMaJD5kfKWwFE
BU+whdIHFKu/VcfypkP2678fOjcuHVgHfhXqlnTvsG1orbXKtpPQcFrAB0L4y2Fv7Iw7AlD8h8rs
fy0QrA/FuTG6Kk6WiktI0wo0TwDMBeG0310QV0/DLUuucTD0UAVEFpwEVLZmE+quTIM8JT9tgJtY
QO8eHjOMd0HzgDs6vb2BJ7aYV3rfh3GRGgB6Zgc1T914XwOsMHoa/m8M/Lq/8GxeH3lanUmXEXAh
q+6TEaDpsBiYs1L94kCrS1wLpCqL0103Pm+gcmMvceQoAwa8CdTLbCBbsrI1wjClhxdGUxFeJH+8
JI78X5h8X/vHuS0mmMlG2MlDhfqD6mM61VG/Q6HYpxJL8Vgf8k+xcDU/R/vFBAaEiG158W192s/N
M+GtbFGOAAaztvPyOkgvNP2DuvwDeAuMACFBrPxE9soc96jQx0BRYaTeQV6sxwTHgqqO5ucfkuvi
3vDBl+LwUepvj3/mnjgzy6TlRtoopaHALEGJFHtwtdvGjW4tr8REDHGcpU562bzkB4VEM1yeRvyK
twrqy1g3JJAg+gGoIRvAi2SalImgAMaN0WLewauvWzjusIfU3653yw/mfsmA7d0FAMjFLrdpRqk6
u35VA8QWj2A86NgicyGnfSilGhXTRGhavUFfb1QvRUjgxlTyk/dsMWEuKouqSQbURIgBgEBpg40p
NzRDFLAeQfXCeT+GvwnvsfYA4IRGDsrn62p9m7XFMCyYcpLzJYTMx9L1z3qwJM+mNFQfm3Bsv1VV
L0PttZihDLioyqeyR3RElX+w0fIXIMIWhagVKfXt3LZB4uR5Wd11IJ4Z7UXVFqdU5uYysj6VaWn3
Wj3eJI2J2ZHB6KrpKgPFcOgslRgD5VgIwbGp9QbccsuEYp6WTteRCnKQoAJUz20a6UYx4yhxGqjg
uELVg8+i7ppDrMmVN6BTDJW7Lp0EO1W0wYuBhIGedJyjexWUzZ0Vm/qxG8FdLI4JGG9CBbOETV9D
yT0288ybhSXfWVmXPMupFuybSmwP72/2GgIMRz7dbCbel0W/FFWNGFVZN8GOSm2RY7QOIRok+QMV
2viF2fUTimwSqb+BmscqZgxa0UDMC5jwJOrvhrreZ2b+jbOujdhLssyGqehQo1hlWO2E7v0Q4YCK
dyAXukyP014KnKHapRhmWXZ0kwHrR9Gpec2uBl5c3Ii9GsiMMdqCsQx1VSRVJEFqx3wClwsULHtg
RcLsc5x8en+RG/uIAhuR1YB4BDkdE+DDOO9KzFEmtpQ3zV6ti841xzHnoEM20mRitv5phjn/eTzX
NSp9lR3Fdv193umO4lFDy4AEcwECXtHrD4RCzj6Cr/b9FW4+c0BohJwHIBg8dpiMdShUIPQSPHMa
YG1IVhUKtR4ouezyEF1UV7xnznpHIWmNrhaGFkAEpJvMUgckc9A6AygK2dZzpZYfi4zHJEkH6jy6
gUwFADxkOzKADyaTFBTd8EYuh2QOo3Bx1TyDafsiCCGdMaMCDI30i2zmzGJsPTfObDKOYuaikKY9
EFjtToKGkS1nABeHR8jY7ZrHEYxbgKfOF8Hu/Y+3PgNYKb6dDBg5oCUsUqabM5RRMsCxMDHnZL3g
dlW9t/r7961sfLIzK8x+BgDLaWkEfYI0mPe63LqaGnKYvLYWAoJRg+BRQKKzOWM79lYVpkFpo8Dw
sRBEpwnyHcijeFXtjWAMZj0otUoyCdJBDuj8QTHFYaeXmg7BYhRow32+A3r7LRTTXTtiEnbGdeLx
Jhq3cv4zs8wdkEWtPFUy3CNBX6B7IJlDGk2t7untW+9//3tBJpBGg1C5h1DQ+Rp7qZW0dgKRV4mB
4sK6zUaOQ2zEDE2GZBMw5pYCkDkLAyxB6yY2EpYj3y2edFmDsSh1Wq96IZ7wX2gTryuPsIc4hDwM
02IAMZ2vSI/bYjSg9YnTZd3UrZfHkPbDPBwa08HXqXZ6GQoyQBRxCxgbfokyGtFNofCJNzezleYY
1hIEqEtb7C+hFW4naQSkCucUbzklKTtiR1E1AEyLfsXJKxf8JXJTjD29PufdrNnUOCihDWtDgYDy
A5rQdnhjoRtLU1BmAtEmascgX2f2tJeXsI4hqWR31uBOYDtMShdENfb7vsizwsQO9HvSTu1gRcwe
UuuxTC+VgueNa0AG8sWTlTCxV87rbtbVsgSkB/UIUM/oh96rrjGj6b+/mI2LBT4P0VDM7IAAmq1m
5RnYCCJVKG1JBPo+uc+Xu0UxQb10NWpXS/vlfWsbW4cOgohXO033iazT471eNWIHpy+FJ2P6Zirf
5YiT3mycqzMTzNeZy3RppTgE/UCH2cEhHT+rJobmVdGtNHH3/nI2bhH0qaC/hpFPE6eZlnvi5Egx
WkUq1NJGfcCRyr1s8DQ1tqIsKrbILTA+Cz4illgjiCM97yScI+NheKur6N/Cwwiq2sa3XF4is1Hn
ADX8iTXG7apEHcxQhrXOLYAMoCAYXGro9HRcWPxWenFmi8maulSq+06HLfEoeZUnXQjpneV0mHlu
fKn0uqvozrzmzRVsOeDpApkvJqB6ChfEvd8aT2kog804c+o05fUY/5eNRNaHIA/SRHZ+Qaho0JWK
fMWl4tVHjBQ6HTTBytuOX+gjj2ZyQ2zkT1uMx7eK0k0yhdrx2F0SkwHxoSbXxC6Mjsc/cPkTY2zD
LJ0FIQDDZGlXWXAsw0PX8IjgtvcOwRsVNxVtObbebLWTVKUWytzmlX7s/fwKc11XKH2hIsIb1dk+
Xie2mCTGyAoUBsAlYuePpIAp2ctT7AcP0OFz4wderN3KMXDV/1wZPT9P4oVWD8XSmG8FfNAF7rKv
pIxFlCXlJ/OJPwSwYQ/T9yTxYELlAegN5jjPTZbWml5QM3UC0C5DpUmHALYOkjbQpl3wmF82dhP2
MB5koXOPGM++u6ZUm/smw601OuXjcAnStKOMGOxYPhDS8EfO3cW1x3w9sRlEoepQjiG5KNXJ3HE8
mO4A5FTpDeOex7a8vlpoeXhQ4tUMMln25ZwWfWyVRlbadY82Yt+L83UJbuudmvTl3phLy/nd6wX2
gLowNNJMx3vo3F3GoW8lOcDywgzQMz3ciXXHOc6bSzoxwexgbgaqnkFL2K41sIMUUOCJDV+oLCfu
eAWBdZjCatDhwWQw5EBWxUdNFP4/dV+2HLeOZfsrHeedpzkPEV0VcUnmrNRsSfYLQ5JlkiAAYiIB
8ut7ZQ19j12O41v9dt9sp5QwSRDY2GsqouYiTLg4+F0MXQPoxrdTnYKuP+2Dr39+735IqwF/AFKe
Pw73w/bCoCBiLsNw6/sEix5d6h2mRjnV9Fq+Y1bCX+D60uaVol5t2bz++fD/WhlcRkcrB5DZxYHl
h0oUklyimhFThc5HNciqwBHzz0f4153s4mmMquMCRQKV+GFykHnUncxGIPH8hmfHPv+UBL/QHvxq
iB8mx+AlPgcoB2qizrdoXN5y3mxS+r9oFYFhjfIJVisXgf+P4B+dGp0unKHG6cArQNlxh7Ljq43K
i+X1JS8UjkTP++R2uf/zW/iTQ8r3A1/ejj+sx3nTcNrlqOSXS6xluMneFFIfy2Gq0rLb65u+Bhvk
f9Gdwqiw1UCwy8VJ+UeTizWTMhkM5oaq+2tXz48UyaEFOMKI3UJqxa/kAT97ijjx4+gMrSMWrsvn
f7hItqRjLhmG4/plou8y/tp6v6i5f7bRYIXC1pZiKoIS9sNGY3E1cK2EhrfNq+Q9PfJtU4tTJCrZ
l+uGwm3Re/zFs4PIB//x7+segBh/GPSHN9zBvnIM5uSd0XYWFSE+Z49RL4L1ehZ++wyBLPX3BaP0
frZDYkrrr7KpLuSIfietoPaa9V203iXdCjxGDPO85SgPw1KtVEbbEGDCfRPIpoOjfczaquMwiK5w
9MNFEqdMX4VO93k5JHN/6kbHbkQ0cZizdNKq6FTkzC67WHEGluZqPO/Udb7/HME6FbMaAMO0T9sJ
sYpFEAxXWcfjm6hx/JCpxgMMJHxWN1NH9u2gimIneY+iywk93DK/WE+UNfk2JQs2V+Xah9TTryQL
uq3EaQES8fUCKyymAlElKXvHed3Tda6aIJObNKeIY3JxVOrQxrBYSd9lsHQvTdoSwBnRxfcUimrB
KqmFbW/E3EZ7TV2BXhbQ0cgkpaN9bj5lk+qSnRqFTGo/mXxRFs7zkP8nTJFX1owhFJuFBXhBu5be
BiNgfji7dOxY6JBlOKHB+rrGjwmvVrNe2FaKJG93S7yqZ194M6snv2nNljUiuXGzwR6leU7UdhyM
158HrqiEo1YvsmsINaLP0iAYBe59oMEGa1vRfmjuUBzrb3hO+h7UhtbsrC14W1plhxoQpLiL19i/
4tZ9zSSM060Z2LYjYVfmuQuOHHdoI9d82Ta9PaaeutYr5Cdw3Eq3JCBoEc2Fvmkjd3Y2uMyNAMrr
ufm8WnCPCvHo9QmugSIuKWyXmwg+FBWDfU+tklbUgU76TRy6+3GRnSwX7lpklMOQQo+rRXQFT7lf
eYGjW5LMCEzHnImRjOSQvDsq/iVxHNZUNvFKYsKjaBazXUOpKy15XPqmqPJ8PYRKl8aITV/opzFt
qmSOP9glDMML+Tdd+HPtGx/xIKLo68zvIIanZt1M3IptZMy5Mc47YdxoRzRQ0T7aoKO5bXS/Yx0s
y0ad3/nzONWEumdGG3U/ZXGL2wCT3DTs22NLG7fr2nTfJv77EBWvsTEI4wDBvuwCcchh4zJneptP
zQ2Pp93qYeUV4WFY2vvLoMwLj1R5h4QBR8jUZA6QIN4XQsBlLGFBGXZD+GVFLB6r0DsEgQvpDDUe
YxUOwS4oBK8ikS5n+EqTOlI83DS+S3Z2WP07go/hc7ciLKknpV6j3ZzF60aT8WrJODqnzXjLTH8M
XXYI2LAHv2mfJg1yQVOFPC5yVnN3XocVz4ngfqPdFR7SwFNV3vtLNYz6bSp4jhY53VuVPSjmwo1g
ILMWfIk2TW4fgtml+yyYHiiOUhXtsHC4SeoyYgx89WW6zbNAIeokWzeZ5+3Esux02+zSaH5KW74r
vDV8tnoQOzfM7oqSON3krP/UkPUL8tb2HRPTQYST3sl1uBHCi6rYxJu+y6suGZ6Bfb6N8XwPI5+6
9zuYJhYPdHBXU9vUeePXydicXQCvC49mVZgveMHir77XlFMHVj2faxs1UMzHyVuwuoOVxa32VbwJ
I8+WY0RVJYWeSr7Ox57CgwYL6n3HA/wBnl9y9h9YgHDlxmxWTmFfFXrPmJ2oQHt30/WcVspAuxan
LyH3dn0obpWAd43IdqvJVKmUbhDzSfJrp2SxaZfwaY3CbeqT8Tx5oalkG8Bqu+vaQyCNt5Mp2SmW
Ps8pv3dxx/cxh85R5UTeJ0g1KLuxGzcisi/UQ7iIdBSB1l2elQtorxvdJM3J04A/kMB0GnnnVykW
9g2L8sMk3V4m7mFmXjUMX0cVeOicuRqEoioFab5KKd1MWC8DcFX2YP/BECcbv3jJvBvT8Yvr5D5Y
h3u42ewpa19yMWykWXc5CfFuBMMR7n4n4vG4Sldf49YtwHuMf4zHeCoFKIklWhnVmmPCezMuo1iv
1yR7zRgWaAKdnJrPHYTg237EKVOJ5yUGX7Fdn5Uv9SZq2+4mGmBh2a3JJdsgLrYr9dVm4P7jOuDE
QeD/dfRZhIcUI/7WC4qND7NSMM3Pfg/KdKP9+3mJYQyWnZacv+oUEBiS7L4uZNx7Y3yIG3ZK5uBF
Q5CBYB7vxJb2yaZm1+T9VSzdtehjrOW0uMkH76UVEXbBDA49arnO2HDiTn5iqf8yBkW39RK+HSRe
73CO4JtoFiwbwiQ3rOCgqkAYC8y93/Rel+N6jFeLWO3RyDqRCyVglf1Tc8HInIEDw6rXjUyjW5ll
u7jv/Pse6sJpQ/L5FUVoe0dxf9TGZawjZ2JHi91wCGEOppeiFhDp1QpZ03iPZ+wgbQESR5vwyiM+
jhakfZvowHeGhf5T29k2grnv0gVHkifqKZ9NA1wXHIwb5dF+l2k31V1YyDLhS1wTTZetVsjvYYQH
VUe0vV64WXYh1w3y98as73aNUpiF/kyreCS0gq1rv4sZy6sgReJBruJxMy3Bis5dLtznwBvcVPp2
yF/0xNvXCM3+2ppg2cSZE3W4BEDALkb4TGTTNYs0+QRjpKCOfco2mbH+gYVpf0Dd9Bz4UyNLGilZ
rcq6cmIMLJKOUnLqWyzPTsLbaFk4nA3aNOg3KZFFzby1/7IWhfeMLhmldR9N8tPCGgDBbEJevWNZ
eN1Psh1r1UQwAndACHjrMUCNKZ5C2SPbbi2nnKMmsb0X7by1TWBME4EVjhNYLYfE7VQ7QObeMCy+
adbfthEdvw6GqK/It+WsEsuq7nssK49BodNdnBrXVCObelPDP5YjqJiGKA/9bHCiHLOFmSo0aw8a
7poPlQ1RLiggb6U35O+806K0Xl7mmUPjJsi+TklkwLuE5Qq1oNQs2aH19PW85HEp0vV+HIrbfMWT
EiJ7Z326gx+U3dKlOParH+8V2FFlQbK3kLZpSekSQvFgr6VSWxfpx8w4u5k8nJRhsOlObErjx3Zt
44NEG26TycL0JXRQc1S2BH6DqP+DB7ZM05Z68t05fzdx8p6u4ohe62Zts+AYRQmUj3KNTmFrhatA
aqvaZNzNvL3vYzgG8PVAdLLrTbOZBqwLQmy59so5Bjol5wOUuCliE8Xj3K3fpgCLYWunXSxsX7HB
Rlvt/GmXGhXc6SRGxNeS+RtsIfzYOQN69OrUAyRay85PyIIv70SNnvfjyrJXL81s3fdFU8W5u9C6
Ldm4aE7qIlHumK3TU7BgbUQhvJvC9iVWti9ZLP0DbDqhexF7S3CfDB+qhpk7Eolrgu1QmxbpO3bv
m87fTLKYxoqt5Hlk/qYY+BdkhEM6rMObfmmbEo4nGuu/0vtsHsBc8JebNsiaQzGGAzbgZC79Odg3
lqM4ys7ES3XJCPUqr9N3KbaTMptHBTecLqwY16fF2D3t+NmMdhulkE+48cYHbQcrx24RrYLbyLRd
Vbtx1lRTM2G6k/RcNBdLPWQHBfkTJCTvbSM+hjb+gszco5y8myBSc51OZNrwodE7ZpvbcBxfu2K8
jfsBeKEHqq7GKl3bhaYbtDin0o1M1C4K8HbRmG+DRu6GNElhoz15ZRO4+YqKMT8zq/ByJbkrx06c
uQPZpiCqK22CdDaHMn7y9+EodjMa2zYrNoogwGnu6VsQS3NqFmKqovH7zRJm/BMWsmbXJKApIF2d
s+DUD32t4IN4Co2aHvp4aWs6GrzYI4AAUXLL79KhaV7bJMF6n5vbkeV92disTFCWVyakeUlca/dk
cQ6kB1JMrCJm7GnVddbVIvUVXgQadfGG8zydUE4Y8jRIeitcthv011XJY2HQYIBBeRHwPYK2KnhQ
nVIrj1at3zhpL4Qws1Mk1jCVtsE2ZCzZTSnFOYcM187xcAsmSK296T7r0+gUBcu3KF8qm6268hN1
yJEH2U+AFag/jV+CSXsn4jdj3bFg3YTWqm3RrIfMpgj8mZK+DuLVXTumv3LnZ1s26aLsw3XFi4lT
2qqXl2WdWFE6SLTBH+s1QK2kmxf0qhnJ5lcK8N8/Ye0j6w6Fa7r3U9yEhSyXNUqjwirT1I3wUO4y
FFrYQP03lLLjZ1nwzNVEJE3V2IbBIFinbottPUBZTG2y9xu9nNcuMVeMKNTXc5BuWufcltlEtSWe
cApFRjbDZRU5I2xGkd7EHU4tU3gwPs6a6SzIqzQF2VErml3s82YuqZdPHzoT8mn1GVursOXxK9MG
B2vIHWDitkbRSCqYJA6qDo2Ve6Is3Y2jmTc4aIBYT0W8G2UCpze/oQ9oR0QHhPCtZa+REoDWRF71
SbxEOBvYpSjDYl7ufGiM+9JjPeofjOS3Vaxn22+Yv4hb54IFZJPV0ke00dWBdjJKSqoj+5R7eXdi
viY3JIvpC0X8yDnOVXPZf/m2gDTtRifc+xiZvOhPLJuzKgnhxJp10VgDdmwhmlxyc5/7Li89zjNW
eX3sHhZEBjEU5yb8krXwFSkR+DHZOjWxe/W73lPYDUdQwGAKID55oSbPLXHN1TJmrlSBuB092W7z
ZMFhV+tPedbHpyJj7jxBwo88RurowcMZdUPgkLJWAS80/CjsYk6oi/2vkRqRhN53MxgG2oXHyXcg
3HcUJM1Jd9f9MOA9Q/xJ3UZDcFIJTbb5MvfnUMKtetEZWlXOJ5/869V66561HCcIpxBgBXE/1jGF
U4YQA73qGz8cweTPyT71R9CFphm6LvSzu6vZzvB2gmpmCy6krtQyBHEZZVZ+C4c0F0cvbuk24+N8
BW2ejU+wIsfRg/Wtd4+YuuEpG0WoSp7NCWybTJtlJVU5e57iJbgfRrSjSm5C2ZXMtA4xxiGisbGa
02apRii0vmjY68HMeYR0Bx2OFBVNF4/duZXYdKp0tCKsmwukaxW8uZVtvqpBGez2cq7jftTnifTN
p8RKRE4Wy+BvWarlq0ry5aTnzm3SjKBo4f5qvoY4/TzOc0efhOn7ufJxZN7bMYc/Y5uiw7lMhbvS
EfXPeo77WpgFKyHORoFFF6BYStSAS9WKAZHIhfWvi8Zr9gstvD0sfsKpRBUzA+nuVnnVZ0FREcpQ
muG16Wpt7HCK7djvvSiMzkk7BLBRu/gEZyP+AUGdWfsWN5m3xzEXq4BL7XCFJ4w6FIYt14FYx430
6VRHMjePqSDNjcwW8TgGnnifJOAVNwfebRyS6diYAfTYTsNaPBmR59n3djdjDToW2dS9FGmPROIm
SYCpofa8UlT0N4tehqQkkVZXA9Tcpyj0/JvZGeOXQSfG9kL0QaSQiJdnyq1CU0578MXu1fh5cnNU
N0PXBaVfYMFEVyxLvgwrya9G1fp40JdwDQuL0geHwiys4Fxn4L+JOIx9S4KsGif7JHwybG2uzceI
CXeaRBzLKvAX/9wXRgM1YE6/k3DNT7GDx0KVuGz6ggVBPk3EMzeKxwI8p0HKbtNEwkNqXK/1HoUy
lNgWH5koQo3CWX4L+0H7ZdSxf2hTZOimlAQ1YlmxztKeiM8rH92jh6XhfShGsXcDTIZKiYTxtcyX
fHmZ2yb/ENEw46gQ0MdJT/aTEdTdDKzpUbsoavs6jZeEny7tbOxnEniHh742Ej+IfOxIzF2FLig5
JSBOmCtYKrMnhtrkpc8nJLi0koa1IzI8pljW4BJv0+kWwHy2yzOqkVNLRbcb0bzBEpcM0zkUptv7
Kh9foFJDoVgkza1CCZ3h4MXRv/EypNpmpIEa1e+O4ejTTVJwcTc5Pp+HJog/r1HW3Sce5Z/GQcdB
tTTjWmDDy/OvfTMgEQsGwKjEe9TYZcgjdUXkUkwVBRimr70JjaLCReQ6LAK4tXkD6S2ewUA2i12U
t4u51de8hy1GOftWbXxKBx+NOgePES1BDLKzEfsOmbLfErC439mMdgBCbH05oNHooe3ZDXLCLiwR
41iua2wr1pLosRmD1VSYtch0hYmfz/ckbj2st1M+Yr9pvAy4AVad9FGsM2orFPukP/SD5LsYwSV4
SAWSwEIIE0dshER5A8LAhJ+1t1GLR/TgBTFB3wQIsUqPtAVP+SoVioU3A0LtuC0FNv3O1EAPQrKN
RNBj28oFzOuQVRPKMHigBu+43FHDs6wuTAAF8sFGKIq//aL1/hPQEAHpsH6DZ1T0r87CokMlHAWw
j79Y2YEsVw8b91Zce0/oFGwELBRR/FRgu//5sD/BMTBeAV/rGHsXuGXf4xh5HI1h0QbwClVvfoBy
o0fM5fbPx/gJaxlK/SwGwwGwKyK4fkDodb6wVnpA1S6xZmF1UWd4Wcnfgrvw4IBjX+ITlmc21u3z
L0b+V3g0ByfED/IIRKwQAujvL2+grY1cD2PAi1bSPCAvEWaea9XtYZGz/18oJvOLTTLgGjD0EEzx
w80corwJZrzfEKFdeA+RXzIQVHAg2KXbvit/ZRt5QQq/h2ow3EWuBYeTi4DqBwyKMu7JADL1EqvM
OCylP54D83WAAiILT+G8/gI4v/zvfxju4k6cIO8QTic4w31/L8NoXvAOwMZWMbjiiPbUJOycj7Qu
nEQ3bHz482d3mRR/NtwPQNRgsrhJJePlwFj2DQ4G+pBJu+6SwLMPXY72ezIM0XUfJfzYTug1/vnw
P7m5uFpQHuGbAKntj6zHPrI6dyuuFj2A3YwqfvCxRKWpqXuWXJGAHl2ofoHm//yS/++Yl9n8B1Cx
8bQ/zg3GvMzWCfI0u+325pemID9BaKHaBokfkfDAhcMf5yk8s4yPlGC4GwCb2bB7cwuZVh3XCd7P
en1K9/B+/nfte0HIhXQBaCm0k6B7/DBXozUyE22BeifFzQSlexO9/fnz+uns/MMAP6DOZPbC1ltg
qDAhDSDwHl0b1FoeU3HHlvgXb8JPFjTQi4FswRAdblv/smqqLg7nsGlZ6e/a62WzHiDEAhOtvmjc
VHUx+RrgQpkdvL+vpP/5ncxV//W/8Pf3USxoPnTmh7/+9dy/q1GP38x/XX7tf37s+1/664344A9G
fXyY86v48Se/+0V8/z/Gr1/N63d/2XDTm+Vu+lDL/YeeqPnbIO3HePnJ/9cP/+Pjb9/yuIiPv/z2
Pk7cXL6thb/Fb//46PD1L79BAp0j+gDamUuiT4iMHbwc//nH8f7xw9evDN/zf96Wj/6Xv//xqs1f
fruQzu3H3/6U/X4xcsAu5MMnDfxBvPQ4pJjuL78F/u/gDYAGn1/kUFAKYYLqcbp8VPwOnwRkM+Bd
QYmEZmf42z//X7d/X7D+/ohwX/7x9++czC4z/Q/rGq4TvNZLzI6P3R4WGZdF4A8vuWsRXwF+1Rcg
kwK+QjNNpao0SuxoLd0A/1H0oFMuDpZ7+WOEBR6yl4EJld/rIQH0V6JThcQLFL+jGhv0bwcFB70C
R/K25muUZu9/u7H/1pz7/202Yan5s9kDz8ih56//sX3V4x8n0d9+7R+T5ncoTEBawHSE4juCQvmf
k8hLfscahiQvTCMQTaApw0f/nEXJ71BNIx7ikuWN7PKL0cr/zCJsmnEGhlsOtR327ezfmUUQl34/
jSJ81yUTAs6CMC1AQvoP2yMd0PqaZAjjrZGiy0OZf910BhVyX8QM3f8oQreGOXgy0WTy0F0IZ1gD
ImLEfMtz2r2iJZaeAIeNEOChww2t5BwjRhTEgkMCBgZO6AHrHkiyzAna+qy4sWsavgTQpsCowxMR
vgvxhKTyEhUeVDJJvxohEjXVurjk7tJvOkQQZyIZFBUY8tpNnNzwJZhtjQAh3sEpCvDerOLwszZA
vnOqWoMzNzqwNeI+0aUbBhyUS2+d5ds8I2QC+SE6vQvmiB7zxM0w4XPDxWyKwR7M68QLqhDgd5EP
q8y2ZVFTFoK1n8dcI+gpEjy7Z3HQ3nbNONiSTdxHj1cs6Pz4UfOqmFjKpM3gKJLkFlLVtBjNk4ok
Ae0Sx3LPbONIFE1SEbRAq0nPPakibvFHb0JjKen64EvW5c3yFFjpX2lgyrWnpX+Du+g5gLKpF28a
1aT6gOaJVyZqEZ9d2FK/VNSxI8Ck9jYJpDu2pl9vQoNWcSkj7q4pVPqlJ9lyBNLwlFnIjXGkTGmt
hsCrhLRIco9CoA9aA3YKxlWeHAvYrhnz4pMa1vSzgWnXW5J6iOboAs/pkpNs2YYcxhO08SFBixIy
3k4eVTvPmvZAwmC4gTlovoX3SngiKm6O85DA463X8rldE8mq0C7NW5TY6SlzQXfohDFoQ5oc9bxL
5F4sYYGvoFBBJh3sKGMJ/1uXtt03mzH0KNC/mtQBBM/kKQY4mcZbAQJvFc79sEVGb1oNHQXwAuQf
0HhbOP11kYuPsgGdt+IejeoiRXs/DF/CuQgg8vHgCxl73c3gLUSXs+fnYJx1UxLW8FFOr4JV++jW
z/JKNo29CnrlTqAN5FvgmH5NQ8XAGOnnFzkH4MgFQH77gCVbbCLNvfU4AJBWrNkHsUN/Tmc238UE
VI4po2yn+mI4aWndO1qq7CvxYljGxQNAvMR4FQ7QogrQZnuwoh+vjN/4G3CXkg1PZgOvH5e86iRq
gnIpTPaq1OR9xvneXRFbtAe6ZDildG2/G2iSf4b9Jd8qDx0PxxRCbxf0hOZwCLe+bqGmQrdvk+h+
flMJXrcxQkvacDAMcHRmzyQxze0yKL+exhjd+qGJPlamg/s1ZqpGrwbMBhF6ruxpw64mJeRVvnrB
WRW4F80YpntEdYybRWbTVe6F3yI/lWU/q+hNdd1wE4vEHpsl8R/wtsUbrIGiSkkyoFUKEpfAJWxy
8Ll2oiHBTsK6f9uDEPwIIWSxy6jTNUkBS3VZxAGxmemRBSCAhW1MDgOYVt88TKTa+O106KkotikN
IHTNtKgMHHrPhK8wFLF9XuM+iFvgA/Y80ni+mcUKYqXfyedEWTTksgntY4hlDhHt1dkUkz126CBF
VdcEzed2TP1L/IkN3LkQaFdu24iMFNrCJqoTl/Rfw5xNsDnKi5qolO8WANwHayL13vJirQ1ps48B
ntJPIBMs53gFJAW57HjjzRG8jfgsybUoVLHPk4lg8gBjpXk1UzIVQckGHl3HXtJsRz1oNNwXdk1N
qLd6MjhoxKBVwd0kYlgaF3RblSVfepmMm3VE588Li/V9ZuvQYkn2p7Nkqy42EAtRW0fe5Aell/WX
w7UfQ0zYhuPzDIRwxl7A7fVAoukmRqMYcZ9q5KZs9QQrRLS0O6AoMG0aNxpUkeBqHAcf/Cs+eNNY
7MnoprwOVd61z6tDxwpiNy74HupM95oaWpQ8Gtr7wubsTdgZmMYCYV7VTU1/DQwalBViF7ltRSE/
uCySQx4qcMsMbcHZUuvQgwUjJIQ/3py142bGZjcDrU0JuKzdQll5sdISVUy9dB9GTRce28BhlKbg
riuDFtSKuqNxurUonQ428EE+ocTs0TwS8bVZhBsrmF2StPbginhfTLR4HFmo73WUekBUs3FllS9b
RID4E+112bko3TcGLf8+LbyupPhwP7XYfFQPup7XpckrsBr5xZuaVcV7rF/iYGA/8CyzxsB0EYQ6
XUeCUV31FmEm1VIE/cG1hEQVoBaiSsnHLsLbHD7HvPeGqiAhrJ+7riCf2xWmBJssazLZVgin8oL3
PCSDfzDZSMSKLmyiBsD/s9dd+QRi56nEZhKIMyYfx0GozxvrDg0vOMXa4ny3KVQANMknawCOi8xc
pq7pYqQ90DVL3QOZEhp8dD7vso+kmaL1yrdoN3wyHgA51q/2yph43aNmZlggABxWTuVoinO/i87j
uhJ/O9N2PC2+SmXd5CDZ7bghtNklJlfQrsdh9J4Bn/nc83zCe0jIOR/G8FNejPK2nYr5xRDrPYU+
bvwmlcu4aTqBAxeECWsDdeUirtdWhV+LwVtVNQ9D8gZXLNDkYqKFd29SCc8P36wKUEvUgQkGVtqy
a6Mx98rFJKCMDbRT9zD4NrSOo65/gndZ8eiStQWzrZW2TDIzgYI2Rd1OBwG4gODkfRYBeo4o05Nw
PawIUUDMo2vdNvNJux1QJNIdD1d5vwCl2S8NWR5I0zRdncsVyGTqkOiS9i488AXTIJFd/9JTok+z
oziFgeq1iX2bLWXXGjmXwepF19aX4T2lstlpiaxpf+3ckRa2fZB9Pp69jsqXQNrphQ4ZvQP6tw5g
QM70zViS3Elu4frkAqajaqAO5LAB7gWA1y8oQsqYmKtcz7BubccLVtkIc+WPXjFW0dQHO6zvoKAC
+7B3o5AFFOqmAJ2ujzr+AKtHBvk/6Lm1zgawMlgg2CFdlxUWliipEAFEYWk1UFW8oIEljgQ81YfG
qIKhFa4R0T1h5z4kGUCRVcf8OSNtgTVinhhavA0p6qVx7WuhFwjXIGrfEJQ377hGBNckeZc8Bibl
2zxovajMi6655zh1vYNHZjT26hz5Q70XeAdn13ncFdEq6C5T8M0+kVZM90Qy2I9Euo0/myw1D4OL
06vEdkzCo9BeVmcWZAiEikPgRojGjlIoOdyK0tV09pPNwuGDTax5CApgtrGMuw1suLpvfdzk99E0
0S0q4eUUAmAB54Xnm3nIpkc/GVvg7UPeVmAIuXMW8PSpsWzaS7xFxyhdo+0AM5T/Zu/MmuNGsiz9
izwNm2N5RSB2RpAUSXF5gYkSBce+L45fP19k9rRVps10Wb2OTT20lVVLYhABOO499zvnHsfOLV+k
LOzLai7+12I6XeQFqWeFt9HpsV9ujAdf1ilJfOfJt4URVvzB0C24LXr8Lc+F1fvfjDXv7/NeSaaz
K0vYc0dfTQmrbbOAMsz1LHZy8opDHHT962LELdu/UnGqx0QdKldmURkIM1QeU6xEQXBkkxF8UoMU
V1WqfJex32NnAoNspGCjkBLSOTWpKLaaCJAwWebTDUjSfXqtGAWAKiTfm7KkRGdHuB/FVUo6cp65
d91Cxep0Wl7lVBRfVjwYrysiAnxukJpvlrcgSWu/7T79UfiXjBfFl99alK2j0fnntrHyt6LW+gv7
+cREfVEEKVQxRb6Mtdcd8m40trM5QK9l5eDfja4Jw2Bbq/tVkO5PYpEJeXa0RWJ/On3gMNKqZ3Yd
iARPaFWDlmliOrc5o9/nzI3LD7cOmqvdG3aymbNe/Eg6qqLIqb363WQikfEtBdN9YCdAMWryOW98
Y3B5C8r5WLqdcaCECw6DXtYvXXGQuqvSsL5zOrfhOrbutp2z8V4PVRM5k1L0dh5ejXmdTxnW5Xud
Nd3FpJC/OklWvsWW0fBwOMPOMHRWgJwp975k6rINZCPuvEDoTzpC/6s2zWzf56a+KwG/N25vdqHI
4FlsMWHU4HWR3lGJVj+xTfUP0Mz5FpMuQ3rLZeyHuB9ipqLrEJm9J9ffuWcxsU8Rwa7FHTkC/l5W
pfedVAT9QveU/R44HKKk9wHpBkk57gS5fPJiUV+YfxuPDJzra6kredKdGnldqalfQqPV40sp22nv
JfbwPsVdu/MY7HwPAljqMGCCdJBiTB/MsZi+W8ky4SuByHQ2ttMl7x116NYhiXZrJdLZDUVW7NYY
mDD2jfQFSTsIPUiFZ0LQOLj17EC5EiNRAwOw1TM37vwel8KGOVu166e1Pyc1yFDh2PNmZOKzMzSc
TUnd/B4EvXnUiZFsE6fghGnzNFQzeQ3NxKjUtJbHkdnhLy+FH+snX3zEFJbbCdhhL/lV9nYnra0s
iuKM9Y2dBACJkZt3xBsu0ns3CsuoI6sw3SQslTt8WZ2YP8RSGm8Q/vOTb6X9m2+p8rvQQXM0aLaT
cAI+eKss1T2K2F1PU2oGT2tlOiVPnOwZMJrpUxEs+S7nfsAmwBzqvfRS+ynLOvnNq/ruA6dE90BQ
jxPVXVMcaFnc97Yb+fY0inGobOWamx7M+k0vgT7FjkEAQT1CCC4ifx+KdT6swhVbqUCBunVQ9zWo
9DYpx/GwKKv/zr6J/nVmSE97X1gVqbe5Z9whlrDNwy/cJ1WpUUdJ00D3VnJ1I9vKWMeGoaR9alrR
hWju63suhPr0Zzv/ljO5/qQ2qlgcwyGw9XUbc9RNQYE3JvYS5qx6NWi380ocS7idlE2kS/Dd7a3G
D6dW+C6e5Tn7PghP3Nvwtu/CU9M7aHa14rvICGPiX7PYzNUYndjcDluCE2USXCRDRhXGnncDv7zE
DJ2qgM0eU9vd48ib7om08SO/UcYF4TGnQegy9gk4pcUrmieiczd+gaPtbBGYwmcxY9Ba1chn1UM3
qHCggdqmRs8T+p/ref9vasjIcf+T6vfxo/xMcRz+pUffROc//8Jfep9t/+HdlDkmPch3ZCmgp/2X
aGz9QcPqSMO0b8ke5BT+t9wn/D9YY0KyCf9BCCTPGUH5v/Q+Yfp/MApEyTZuwb4W4N9/IviR0fM3
wU/e4v0B/9Fvb9M3duzdBMF/0Y2HRiM1OUS/sdoRjk7ZdlrsxtvSuwq4w6do5TAWxi/TmsBxNqM5
OBAdfsV8H1C6Smj7S8NYzA1gsZW0m65MSnUdSrdwNlWXx/4LlKhPpvrkrWn5Ow1K2dw5Nimeh67M
tD5McxY3GJNSasrSa4v+PDRWaUbNBHmwNW2V9IeeeWC89ZOiBOMpiXEP2s1sO4JXQRMY3bmasMPs
jJgPnZLoVgflU19UffDZWAoEkkjvEiNrH0zVZR4oJ8IqT9JXinBrivRoiOpIx15Pu26My2RnTZ0/
P84YWYgOG2ft35M8sAD8+CzpDS3BqT+dVxLzqvJR19SRIxaQtewe1QxHBu/eWNRnyCszPFRoWsrn
PRrk88jAeEg9+emg8M6HLi/b4lohobWkAI1NvF1cr1f4BzpgOJMEC5R7w1DGfdKC2e+01TDztbIB
0ihxYhXSExZtJEnKucxtVviHdm3a7oxrYfzIDNd9XB0wNmj3QdnHaTUmP2zAWf2whMF+t9RYmztz
7Izy6rYzvViftDUmmj7NvTsnlWZwUFnjd6epJmcaW1xZvwcdFI7kGsjpmKFngOvLQR7baUqSqKt6
Ym31UIrhjA921IeRLmbFIEO75m3mP/XXIMsc9dRryL5HPAg3RW0q25/KUdO0reoyUy/aR9G5jm65
4gAck75IQtUPMd15ME+UjaU9GzutJrc5aAZDVYTYxfso0MzOfsZpLKBvPB97ku8D/z2kjlXhlEiM
otrkldSks1im8LGK4Qhmnz1Womumq0QRBj113ByDtpdfBIQ3S9i7ZddApRhUmMSKGje5WEIxDcor
uVRmggOty0fwK7e1UodXLilqELRVYfkn3Ctyph/LejZatNynRx+EzD9xDauUVr5JI03ESoNr0Gkz
eudSNxRPoBybtlA2KLNwh3bXEX1n7Oyp4iwP4RaXjpcHqi2hcEoMIrRiHcTbqS3tZdd4vZYvTUWE
4jdznpZgp9M+yfdQa4VF6TzfDDzzbHZvVozLbV9P+So3q7sYSIbKdMUOJVst5FnzAo7GLk2Z3Uqg
NJDi0t/mOkPID7rBBfbpSj/Y9K7belFHY4JOkPHKhclL2qajpLfmm0u4YJxwndYUafIiWO5qbPBa
pmuoiLsdQjuGm9oqvlcbzFxNY/uAhh0QDiA7O9jmDfmND14SpAtI0WAuOubdrgh9z4AyFkChrBg+
VZoY2JdSZ254+YmG0oBf14kc5Yx4H8RYWJuFJnPmM5vZelq4fP29GePwQtVNbJKhc2LB1jMTspov
zNeih+bN6+niJ6aYdonMqPPNuU/H7UyXP2Cw1iXwJjba/qBlUKN219L6GtIkNhgVz0WyN7tVUVqs
OsZ8FqA/ssC+rAUA+tyjACS+EVcfALKYJhEejIkSrnfGadv6MyWHafbGZzkqJJea1p4t7UKYvwDj
RXHxxqYq73MvQ5s1cxd50SBiiXqPWXja6rAxh2yIuqVbPn2jdsfnpagm5IjGBtPD3kkxeSCRr7x3
ZkYhvZl51inGSgiU1VFunyHLCRbyXM2T30KRBqViE28d8xWbiFK2yozQbYRFWJ/Rj4CbRlmN92Lw
+p7I2x5KM2x7RyPQBPxT3wjS6Jqwj4OY3J3ZWrljXVTNKJFqec5nBc/S1ta6gG+rCUuKrSzZ71Ya
hvcpG4WLxJ5WzEUSr/IiKdjPihGLvHvaoCyHhSzlmH5TQaK/cvxf5DEamZeGEi7J/qnapvY2aZku
hA2z9g3s3ludgclo7hv9ZlGp4ezS2SybC9KU7z/kyiHYunCS7naoi1XQVRP8FVVdqwv8YxqCa0nq
PP2l8g6NWnXe/OBl5qKAqLLyO/uTl49CdlC+ZjLK4Nz5xuScF7Nc1jvReMtzy6kgdwQTFuNRz95Q
7H0kbuLI+9WC7Wstsz73vD2xIeKcocEp8yaKBf4FNsfMfnxq7cZzuA9dZUf5Yjkz9sKq6ODImelE
cgiYpA2CBYHCW/UHaHp73wGGZeFgNNDseDG4mWn0ubIoFBoinGCE6WhMdsPLw6C3iAYVp8nWajAQ
b3FrtHdFbyAc8FZHBq39rrF/iMmR3XX159h5ELo3+hJt1obtTjjFgpOLGAGdigG23Jkr6OtltDD0
HFPRI+vMc9354Nl215142nx974vaVbg84sI8NlmSjmC+brnc4SkbCWkVQKGbyXW5X9t0FahRxs1O
k07z+EBwfS/ZrVP127YhHyt0ZJ12n/2yMjSwcgx2TeU3l0blzXDFsJOyU2iOpX7qY3IZjnHstwPu
7XqkJx99SyPqSe1sBTpxcZkTW7cbuy+w4foM9q1Dacuhuwj2jhpc8kFo/KQt/Hacmylen3YN1k2O
bGVtJ/jamFWNCX6jHPHKi9QCPH1Y1yBhGwMHOjelsOCuE7/uxztHDJweYOHN22K5VhytayP1D6Gb
bNmbIqlx6hu2sA726KhkDwZd4exLh3rpjylSNl6CQce9fb7NOMutK7GObJy0xQBSAgbzZzXLdLyo
QiWNGW0F2ZYnnTwRz5n4QODEhKQ6DE6K55wvdyFvLk9bQ+rtMBn8kB0ff0IJYHuCnBt703o4K+7y
Yuq/8lzH4iqKbMkOHRFYWEF0oTD9wKEz6gZxLavpiZFNjns8a9T6GneGRGJ2C1V4YVcb6xJxM5VU
FD5/wL7HLT8ibKVJ0fj7UY/Dgj+09YPQBbav3W9m57TTbrIsUPglqTLnu20seHzSJCmcl6RnDc6W
zA18ZZ3dkdiHRGCloZka4jMxE/utlHaT7cY6t0zYXvopRP6x8879ysqJQzv5RfyQz9PUXTU4MJ7I
2Lb1q/TzuX/DfzmUVCC6sU7rio+4pyNfeNfFY7ubndvbCA/sMj/rdAWbW8amb590Ok/1b5XYc7u1
23Ucj/+/ARv0rZ9y6En+78zOhv6r/vX3Duz2N/5qwEzD+8OlvwIJdh36nFss0V8NGOu5/rD/AVX8
b97C+QMjHv8/FnBw9sHm/Hf/BdCDjgZxCq/oBmS8/Ue8xZ/RMv9C7ZCY6tCSgeeS/ASe+88NSpZX
ZGu2TMOhZOdwRARC2Jft8+ItGeNSpz6Os+eHZjwZka+K/piMAya+ZrE2PJAHdHT/IEw2oKCdlNsx
recoYFq5a5aSMorFn8tADEQcL/xDa48h1C+mfTr2zPqq9a3mAX8Z5SrPAW5h7SzBGVwATZWVOPwB
yLM2w26R1e7R9hoENzOmyspksXd60lEDNbwy2ztUsTT/4tH+hqP9K8z0zyUyt8uC+g0fAw/H1ZH/
IF4R8ccybVV/GAx57Ry3PaQsao4Mx1ChzRRhU4gpDXsHCbud8YT9ea1qQ8uzaU4MttP2DQD7lBgN
rZsSYb2S1ECU8ivPYNj3RYemzADIMSkMifi4DpM9RCwSSXexifVwyc1HRcNxSXybZQUlIIkFyb2p
B07Pku8R8kNV27Ke0z346idq37JLZvHG3qjijqCGu0WKoy/tY0IfhWMeeWxIvlaR7rN8rY+lrV5c
b83vhuXfZXla/wAW/7x0sJe3noDGD5zw7/0830jL1AiF2iFw+WyN1bI1GKkAmocOXyNlFF2K6w/1
UVd6YgFlGZGuElbC+sEA29ilgP8mcuamS6aXIJ6Tq+8elp5Mphu1BKnK71yVuojYrsyiHsEcQtQw
IAkRcdGwwO3+y8P8fwDbbtza358QgoV5MkjjkNh9kDv+pk9gzMusRZm4PG8/mY2Wh9ZF0MStlJIT
YH7H0oRbTBaHspvMfwPO/jOXiospJRIJq7nx2ZnUFH//4YM1joMHVXfoZ3Rig4n0qRyK5+r2xf95
4+j1bcrsNapURkeUZs5DMgR5hIewPcyV/u3yBRxzi1W7QkyXCtokIo7dPPzP1+ifKXx/fk4XaouA
Hdtkgc8/PmecLTKpVj4nF8qiFBLrUZHGrFpsyvEan9Xg+6Hna75nINCdWZZP2jH+Xe61g9Dyt2/L
54QF4Ubo4lZidbr5JyL8L2qS2+BYDdYCv1FSnIzqWg3I76KzfRRoI9tyFz7ELrn+y7icUPsZgK/d
VzdJRhGmvAo5PCW5Jj+fNNyLu5ruIYe7aq2VGy/r3irvmDnFzvb0B6PdcmO2bG2eu3lXesaxFtOb
mO37IXfvJvwdYeq3rHn2NqVrkUyi1Yz/xlF3S/VirLE8N00xHfvG3ZX14G9XzPIbZpneUQX9qztl
SZSymiBSSfbSpkG3wy4HjNLl0B23/9ZUsX+bH/VbSQpFuW3WLiX6w2uuI3tU+oTQXNb/HFtIqigD
tzvaft1Gdpnbr1SXuzphPg7t4+21pQqkCExJvW1V9zVmEmqYHmO0cpLzLI1p12gGY4y2Ql32Z8zt
2WOg5+R7Hc/bnFffTgcuDoTRv0zr8Bu18clx1cPKOX/MDedRu5hWRrYMWCMbPDOjeS+ZBEZVurwV
RiJ38nNWHUYJ4lE5HG6pzdyrOJMobFdTqChjjoFULh0aKBPZInMxdBHWkDdOu0NhIsHPxFOyxCJk
IHzxVXNctZHS045TaDVChl5PWZupADqvL60wkf5T2Vm/ncJuwzpIHrth+ODFlu0Xj4VB6UjTU6Cu
Q7l+ZvVelQuLR2ZrAwlEMGIsHlN+O/xiLKB8FIH15Nl62BdGzYLZybaiknVqhpPry8DPF4Vp3yf9
xl0IlKknQBS60FedVfEhm7svZJ0feCTJ9aIZI+e83Vi3KabqSAAf4CuYgCbX2qjTqHWdV2aLtqWD
K8NezLQBw3xyk69ibZotmteTM9SbCqdjoteAs9Z8scz+hQr+bikaGI/P2JI/yiAo0FCpofGdn614
unaYY0t1X0qUUOmibtKHb9yxd7crgyQC/85aLeklW6ofvo0zOjbcDzGtnN60+IMGQrMZW+kLWsM7
4Q1sTRW4tKe5epENZn98eaJSd43EeE3Ivncs+o8RZ2BSI3TBHg7RkjtwDWO2mZOJpqGBxEhaT+0q
oMt6WuML/6c+e5XaOZn4MOYGXy/6Jvdnrx6mjNVosS3j0LMLDOjwH6dYzR/z1Nf3meIlDQxDzEpl
HNhNauFh1x86tacd3QwXSflEeGfyoR312TN/obsyrCOHggfCu8yK2VZbYyazWpGE2LSLXe6YzF6L
hNwBG6jI7+V9gud4qxVtjWj9va/Mq3QLiIOhYxJDJb5apgwnS39f5DhsFiaFccnnCkpcpdZKeBRA
0KszESXG0TNvgmlYQj4SFOZ0dcvgbCxFcml9ct8m7z6GDMDdyczGGJcjYNMnmla767MG2C7Js1Ad
9ZgcS71sZML8xUqZvyBCmYv8rnSe7pyp+Zmp+qvPkuUJ8eaOLklAi65vcqlfnXQo94WA82tcOX2I
I6lpB1SNEbQDaMJKunynHPN9MY0FQxV++aD4LRWW9skxssPo9wdXr+ZpruXIh7qlASJ6wop0rwSm
v6mM1XeL1UZGWbp7H31L+B1uc5rF1Af7HIK0uQbr+r7U3RayZf41tIrhb208EkxKePxkIqE64+vU
zOZGgIYBeliXGKgJAY3cpay76xjQbYa3orJVlA7CIYxLWSHnOfvCzakNPZEYG3tiIJ7VOTI1BeRo
qUeruAZgvGebvXxLBUiwPhpGV2zLlh5WWxOkF4M/gmnUslvN+DB4BHrpKtf05tOvOjZ4cgxjX9Te
x1Iey8x+60ERONWYeELmh/2QlocmeUyJ//Zq8eKZ6bVPv5LCjfJCdPsJw882UR2wqM1aGqN7JB6F
nC8Zrw8zMRT8b13aHBf2he/8sit2z3UxeVty54btsBa7qpAml/UnpSde/rq+ugPLZcahIwVIPA6V
WG+DA1YZZeYBNyGbuJMBm3nnXYgXWXdxjelD6ubIu5JEZSM79zn0X2w5PKXBeGUjZbI1YSVomG8P
8iwjBh6T66dRlRNx0PnJ6xK0nJ5J+0b26EQKB5uJcNTuxYTmKhq8I2uXo/PNmz/VWyN5ySxwuLH4
DmXy5DXxUxnEP9rumoxzdohX9wOq5xhUQfHAu2HbT30fmYnXMnEs5cYTTqTu0w5tfmz0L78pBkDd
8r3QKe4JMlv01AThiLMmzJU/7vC1fxkZbnNTjKHFvGnfw60ccS5Ho13clYvfHsADRvsx8LnZppOc
iQHQ5PQ0ufMdB256CJLinrKj2gBnQH6L4Vm6BE/HUHDGHL+Rrxn6lX1Z6sE4e7gbrWbbFpXcF5wA
O1FZ6AfyeRClExWJw/q9uTqCAT45tp6ZztQPuf45NMJ7W2WpI1OKA+NwlpWhGvRr+svOMiv0rBUt
LlaX1F26nY8ztiaB5Gr5kQzmZSf7qouaCj/4yN6bneQJ23RS90gxBgE0oIZN8AH00uF7NXTEKHc/
mHN3ImYCm/ddUpibZVHry9RrglSyV69ZeWdKtzuaRVJe6mDBK0p1F3EDDMcaTug2oNh3Sw1P3TIT
I/Dsdoju5wl0ksghSFBzvOA3S+7mScA4jS5frdOlaK2jPE/z6tyNuvpImzW9U+4UEy3S75t8LpFc
RBylmZVH5XiT/M2fgZIfY+2TB0um4a5KfPccwKlu5qX5WXgWdCNmRCM/1Zb5Wyh2nmWij8PO8Y7a
WOpL548v/gxT4TPk28oVBcoE5owI1hg3TZ0dQFe5H1cgLy/r0UOd37gK9F3uuh92VjC0SdWGZL82
9MuePQxF9egVwGpNxY5jwrAYis+/dWs++CSskHi9MTrvw1xISiLNcUwave/GIgtzm1u2NZN9wXKt
EyhzDwXiffSKIRMW4bs0E+tD7U/FfpwpKxZnVzfZE3bgH0GSzhxkSxDarnrpLPaaxoHxq+HpmaVF
ZE/zTSQaUbCpPjqIJSJtjTBwrEOznL3C+OYs/XyQMQqqlMk7ruhT0BUR8PZzyVSmQONi2RSPJPsg
WKJ7MwR4ZokJkUgnRZBV5dXsxBmt7wktwMY31aNf03M4+i2jUCEvIhia3/5kv3buiBg9endGB8PI
HlompuZDa7T3yrc+YMDfW79+rtNfeTB+mU4MyW/DEGls3KuRtqe2MX6tKyEoJC6ogkDqqq+c3dKR
OWnkGyvOGJdYoBHdFP8WZffTGIf3XNkLcSJceK1Yopqx52ZQeltIuWxjV5/NEd3cWearoGfYzu2k
iXSjWG3VPdOFr3i9F+Z8zxjhsxQtHgeYrK1ZM2cgONEM5UxYiV3OKqqy721wZkzwMmSkJzrErcm6
+EnPr335CCpyQ13AHKAww9blxuqRd6jVgjOhEkz9jGOcINTlch8ABW0Q1aujBHEhmLftz5LwPaMt
mAPWBJrU7Hlsum9sQGCakI+gkTm3tPUL60hUQKYH7vhi6PhtIZQypKMgFcdk+x6J6DtJiRFOfiD2
ebI8SH/dIb3zIsWmxjzKPIPLc276/TVNggczYJQky7oAk5c4SVbATe8OZ8Inau82XYynwpk/DfKg
ppXkpiBYTm1JoJRw5QnIzAxrTc5MofDApLqgxMFvTzoCI4VipM4cs/ehXHbjGNx5tn/BNvDgYjmB
R+M1yjPwm5p0CZuxveQuUj6JOtEqWJNQ5XdjkPlhVcz3iTA5B3zvXWraHobC/dZKJeEMVq53gyCP
S9f8qMl6GR0Ysd5gBmEljBnKCdV3dRtSjaqGh4fiUvXVc18MUOY0q99GZ74E/WSGaLftZhoU7QQp
f4SDAjT3tjoEc35we07rgv3lzEn5bRnLl4NDGA8WtrQqYW3MatwGwc+bLftQ/dIxSZUd23sNI/tq
4Mu3+ezuS56d0PEndonj5Ig65eNIGs4AB8vlNnHsqoUFmC5OJ157fTawDE+zP2xOrHNtGQWHmH9i
eh+AKBINMwG5rnLdYvTAJVTyOvf9rS9jdwdVLzedbW5G7vumLdGeHe934bXn+DZ7dwDGI5ISvxlN
sx5Ay+5A+p500r7mjbpmnK8h213vB696s/Qzro525xfDyZoojIw6+5Wu29zNfrXxxJ4WiWwNz2CR
YTnsfRIStmIcL4FZ9CeWtu9B3Iq7wg42Y5M2EX/7xMrDU5BY2aYurskNQEL/NynpAODBqz9rfgC6
6V7PxlNC0jMd4HzmaNya/sq/TQzVBkRhwGfiX8bKZKWmkX8f2B4W5ma8oi9KwlzcibnWrHeelT3g
dX4dbuRmoY2G8fo3I2/Wh/LkooLhWkg3iZc0p4pgzJHoY3ClLTkv3pHwBo23S1IuTz5ZUebDSgqK
VQ+aYJrlKtpanCZibkLHJX8zNQdCDNp0jsqqONstfpkYwJev8OjayT7J5zshW9hXTv/gyZZ1s0my
C2xNT0Iog68UnSBXiKfgIUZneCez56i15wda7W+gWIQySrllKmQ+2aJhEmAlYzTdtAecS8s33EzL
N2fdiHq6QWJVsQ+sYglbX/aEkflIf8WSE+SSbYKEc6UzyItLS7c5mx5pQjWcLJihqA5N0ZNwxNgd
12Z8cvz03NviNDez2EIhu9D2RoRbXzGWuIkKa48xOF8ifyUWEt+XtWVl5Sn2yvUglPcjmY16ly30
WexVIXbPZUmivTJLs3lN340O77fRdi8xCWI8EEtz8Ef7Z1dwbubm0MBAd5fSGACCxvJC5lS5nxWR
OGWcfysn1ey62ecYDxO7W08ewgKdr2XdA7M/F/VbDTr9WJbEP4xpNp+IZ3lyuviKcGtERG0mUY4S
Oi9+EmF49r7ZJrCef1PZGIamWl4I2l82I5OcTeXNh3Gm+edECTYeIsd27aYdQk0RkodCUp82X92F
82/hBQTmSjuTkrFGHhbdjLlHK9ehnfqbUqRHQXBiKFMr4euPt3OMmByQJy6c7ldleMTFDt2us8Vd
STAHZrCfpGZtcgF9p/3Mj55dbWRQUt7Au7AedxDDZA2uv50O2jhl/DnZJVf3ljOntb0hrbCDQ6Bi
LyrxYRntI4o0NGfT8R7osyUKbgmhPFvPVkLIkO7pBBXK7HqKUcpIt7OerHKKd+lI+NTYdajNZDOD
Vrwo4rz2XUv+b9yUT57ILN4y8UeHGD77YCdW6hEGnb7zRK4AFi6pQOQiopF16d4Q00Gl8qUDv48g
ghLqaP0MrX6mk+E0JZy4YCNP2MZuEPaNQcKMJzryIRlvlQWXmMOeMhahmAxJZ9dXw0Azl9tbQYMb
TLjUFNBKOFRjvVUj4wxFqsKaQH3L/JISjHxDVx5u7RqvE/tYGDk+JMVKD2zKFzaJIPYVnsN8tr2v
KrGd/Nu71+8NfIexSVB0cc27r9K05IHcW2LD+AjaRKxPH7Ie9SaZSZeK1+aH/dMhSmZTZPNxDarT
kuqeX5ddSY5oR6qI0ohU576TKN6dgHg+JgtowasXGhu0GUXTc6RUFZuRGPEjYThsP8j9rcXNgNEl
Gw8qaYewV9NWNGwyd5r4jqDEcj841J0VEBXOKMF3/Q7vnG9qA39DfRobI4YMQhUgD3zjERA1kohd
WBS84Kc/xiGhMC0HKl/muZwNQ7g43nO5sFUvmX6kRZmTY6vYmG4XAY8be3FGcqEtkUkeYPuxpBMi
uI4FqU0Z/GwHskQlkC+zIaPaLI2/04QOZ8u3CfgHi+t338Wr0Yb9BFSE+pjp97U0MQ/uhLo0/iYO
PhXWAf5CqWuSxoUlIxZ2HR2cwbvGsF4AAc3Q1M5PLyaLZwR9mvC13FjV+UHVd6kBN/3o2/fezES+
Pcl6DWOKyUJD3/XYOfrgYsXVb1mfIUseEr1cZjvRG9y02aYV5QFSmlAgasYt5Pu1dfXTUBBHK4Q8
2UZTRbWFrsfbvBr1ozleEbU2lTNENRYDvuSNMXxY9iNOvo2mqIxFG80qOXFUXDFaTduxP1XdU8xD
NOVvS/GYdhyi8seOeEmsKN+67qlvv1UPo1rv/G6mSbmhvwnXHC6Mg5zCJ9KZzZK0OAfMZigx+M41
19bRydebzqupn3vAnmkMwUvUti3Ln8VUYjMUMWGV1eDsAuqbcO12VXkrq1ltVLj9YWm9i1iHyE2H
Z3yyaYhXgFfyIVY+RX/Dq61qEKph63eynkiFldugWea9bh8HJQ2kEp4L2JznVsZPVuvck8D2v4g7
syW3lSzL/lCjDPPwSgIEx2AEY2S8wGKEY57Hr68FZVnmlTql25UvbZYvKcUVgiDg7uecvdf+aqeK
5UniryGu2SPebU8jyDO0d0li9jB81Y4DVgRSznrQ9YRedWZt50H4ttq8N4WxUaNFVYRCOUc7+Dn0
Z1FWqy7+NPSF0Hkt8ztUI6u8UtZOdpqN7Tzetim9bNDAdwNERwO9/62DHGwTSN9LSEURcuQWN7N5
Ti1+teYZDymBJop8r0CL7IS0jo1vDTI9KbrKlzrcaTprqz2DeX5qqRxNOOBOesd0cOimN7rkxgq0
uIvPJVhVs/2oxwmqitEBhy3Um1njPcgdyTkDOnsfLLrTjenoW3UsEj74dE1GsUGmU9NfzO7SOb0b
aZWthJEexvImMeVhDQbrUcLjxVBVML+IwmsoXkV/7OXTkL6m1WfeoFyHIJ2zdQVdMNHyc0Z6ZDjw
DEs8kCC3r+fY2tjVrlHv+5KQWpHd21kvbUWt4LUpZvp7+VayNQx9hA1wmuJpk6g5YY1h22txcDVC
mtZ2K195bwwGxkHIWk1/c2trCcJ6QehcgjVecRKEiGm5Lqt9s5xtQD1MMTz5FwZ3K8e+jBM6UyXX
XI0JfKM1hZuY1sFSd2Zo0b+G3z5+yoKhQhxvm5zvX3KQIK2ynJdgfA+5ARUvv2ZouKrqNVKiVV3R
9Rs/teFz1lLc+z4kMteSBn+QZTCf8eKNd3t2i1adVlH+IeFEK6urGZ2UZVujONKai6x8T/2hkvzZ
vibBt5wdk9Cbp90wI+xLBLPaCuX9Nc7vmhlk9n5IUGHZ61J/hzKwyunX1fGVCggh60vw2WJnxoW0
StBuDuODJkXMN5SbeeqGVVPRiMhSUhpSWeuIEamCbS8czrvQCYNdGEM+Std2fdtAN5BaTxF+i6gM
XBqMUzfJUBTahURL2W/M24iLtxx/++AOTvdN04Ri3aSEC5hN78KqfAsF9Ey80kf6TfFKLvRLZhqP
YBRkjyMtEyTRYft3LNcM98hUmrU0VvtRO9O126PVRQvMBAPnQMO3PzNtl8erFDFxVa5qY3GWJg1w
QOPsQzr0Z1Pf9f1j3XwY0ymxbvvk0hcnM/ms6NJ2P4pMHmFd91Nw1+n8ODBaDdRNuAxL4gAM6VlW
XifCajdZetvy3RgqDOsouRPBR2hz/y1jJSGGolfudjy3QE/oULbrwT5M0r1Gj6yX3JQqplKB/S6y
8u/BuCWs0KKG7ypOQLD7HO2dDfXDAtQYYTErdaDoo/Cznvq9le60uUgWHP19C556DXOCt6lKPqZw
D/SV4NKiQCfLghAiZ9TlQ7Tvg47GPYcPQecnK9eBnrOn5myH5XosGjcgTUHlW4nGYTMeK6V0kYP6
xjRyuwpXWQXxJ0qPi4TBWJHfzSD3x7o/t6qyizgnGbCtlUrdSDPtNzalJv/QAvJgkPDEiYMIzPCK
FD7rrKxw/2gQjw/l0mObdcoh8BaG19kxrQiqTYevCLNQmxzpK6eZi1eaAWWatXtExPMGNR/CY8AS
bcOCWzpbjDGJwLQ7C+qCPCzWss0Ma0wDLOcWnaJ+kyX2MQC4r9s7nKb0X2aH9iKec3IOEVzWgY19
uYP0KTOZMtIvdGV0yum+j/ohMq2VXsvPhVqfNcng6NxeatGkhN+ZtX4BdorBSij6qpBH1TX2Ttze
AU1W1mVDOaKYidt3Ng09LffLTCZgQyrp68h3hTr1u3E25RU80dm1+9ii9ih3DThGH68akwTrTgmm
S1ClB+ukGjdh86ijuAyN+3DM1tqEDi1+0jlMNOSy1z2n1JJzILxtwi3oK7dJN24HeNSVK8o9bdNp
6P06Iq5C1+Xv6rE9p5L01g3036ZhG+r9RuvsAwo/P2SxVB1JhjXvW9U4nTrZ3kaG/FgYVeGWEvyv
BZxgIZtcxzXOtHC+D3U6yVJOfSL1PdaHOPZURpZIuJCYzaiuA91rytgNE+o5nEmspnG/he17p0X0
MlS1nHZqfmFWw0AxqXpvLAlas+GwC/CayxplruZW69fIXR/q2tFQiAtwpfQjqW2NbZTKt1Hw7qgw
w9M1siScw5xPM3lnwded5hnKfWLeKZH1VbfqubBZxDGDX+N69LR26LeaRtpgnjLiQ0G+hDa7MkNu
pTIvgR49ByZt6tGmZWJ4QKjpGqGooLbBprcKEQXPXqHYIScYjTIm38zRF+A/EIoS83LKLEnRaCug
zrOIgA62OkT6dgz9ho2LEnCVj6eOUwKi0TVuhJWufwijo7KlbC9grzcYn+KiatwoQGVrE0jnqXLG
rXgcSu9elZjtg9oW+Oq7lMVvoD/UJQyHDemSJ/LOiUwGILdNnPJNON7IlCPFCKJiNo4lZioWvFuI
otlBQBCt2VmdlIIQcZM3pvpeMe1tJ8INhhFPBluaRQpS0wR8AhI9Nkx05+s2z7wgbnczx+9wgAWO
WVRPYTVwJxJpXTv6Kppml13M5Rd31WwgzEc5pw7n6klKZZQHGVJimbvfA8UnjMhAdqyc536HDeSc
dMMBraVfZO2hxvReTd+jIw61eMqjL+pJRNJ+CQ/+rhNXW0YvqsYujm6/MMpdGvX7jpExTj5hKSxL
nMmYCmUtMxe2Y3WYVnX/PKQuM58cv4npmvGmsfcIIYaHpPKrzJftm8RyS8gZ/a1d+xnLb382nQfC
L2bLm5N3XT8VNG7AKjK7Chg6Mm0ZojMA0VB5DPVtmxz4k4l4i1x8JukLCPuEP9Xv89h9UiJSHBim
cVpYT9TFavraYhJt1HzdL9RY05ukczI/kxiel4eZ8xem/QbgepVc9AZI7aEXa6SpjJZqpuXtAqVh
dCE9DJhHS3jaYmQ8QuvKvDj6YfZXhj4ch08p/47Va1x96vnZkI5afK/E94DCE3ylyT7Ujkr5iT0+
TdZTId2ZZs9ZLEUxA3d1pTQYA1vW63VaQszrLfXE0TzrjS2I59xISMCQPbkx2NdR6NkJx2KaDzrn
vUDMGb8n75AV3Fk0JHiF+i6JvNm2NvjwoC2DpaWDw9JJBgRsEQ5I2gb9S66cDQJsjAvhUV75JAv7
S+lbKKVqfXWaoLrJSVuYciRkes54eXy2OS+g13tIxYwDpqVZY69Hnt24AymjQKg2sxXwolXl8uRP
6lPDw4eTdW1grrc4ZuMLWVv2tXGetOkUjvUqAH2BIvqbAQmpXAowQrpVWpUOqL+3oJCxkA/yuVOe
UPKH6whJFnHNijuTi7XPtW3UMGCNGUAwtzZ43V0lNu+kSdmZ44Q7VXG7+QWlI/xojtuICOHiYKvw
OS+mSr7BYoaCsWLcaPhxbB4mPaZT6HjLIL7L0H3Ebimu2Io4+9Qu6BY3wfwkuCcF/alQSvcUYDck
+XimtBoChr4cYHXIjbPZrQWvtQrvAHBSkvBd0nftrxB63ydeqrELdmlu+SkhYQ3NZAwJiGlw80aA
l5txNS7ZS5K6Dk3KC45CU/EmYTQKnK+heJzh3jPUtdVNS2N5rO8lrBAwuNvhs2rPkn2dq2dFXI36
vpMuzfBQNa9OesqHr76/VbtzGVzT9AEDmBp/JtPdbJ4Qna/j5t6y7uQRvwQfIubrxo5UjSSAvYy0
Swiqkj6FYaHveEL7sBYRAOpwWjlAgaDAcHa6LgfRzOqxiwHGdibmJvMxSg+JQz3Tv/Tys61fq+bL
GG8XdvEAF4UzyCohhZ65JGeZz9C8R3QyM10dSJdQ6/dyfi6k+7rdaeZ3kD0n0YtdJV8hMvTmhJKS
1JCVoc3rcfhuERKGDL1Sm9Cv5HbM9PvG8ipLL24j8ABeawJ/WtSbLRM/pvmzPO3mMtmRfeBHIHFk
n3tjNPJHN2j7DH26O+kZqQjknSUOinwODqHjuCkjtIhIMlN5wZPDcbwd3JAnbZRRs1S+Hgescg4i
smYG9V+14C1s6gtz3BmTT9hBAqK/ye708DYM3qMW9V4LsEXQ7LkyiDMFEUiiSlw8VMDHphc5OMXz
Tso/BlCzESYoHbLQ1LtJZS5UYXLZ1bXRAR6mx943h+VFo1BfYUdelyWy8vIbB9Y6khNPmoSn0Sy0
Wdr674J+Tt15ZFURWQWpa6tXqT8qwz0CTqb75W3mymgRuuw4QChRgy+MYBsTASu89XWr174QsWfU
s6tzL7oRWIb9XMzaypEe6/mAqfER48WdWRO54zAhlPrHVH6D8c0qaa3AgKh7OQNlNeG8iUTyIEYL
hi4NkSnBoDkAqLmmxgnwkEkKfJ8BYiy/saAzorZLTv7QxMuFaC33fjPfGORwsHgn0jGsVObxeMKY
MWFkLpgLZ/FtWNNxrRVfk9sAm3R+gIytrVOaP+kN/Y0yYnyjXFp9m8mYBqALJDs1Vt9kZTpNRfoS
xl4teanyMCZ3AbwBqHBNfOniY5VdjHyLFNZFARqlj7J2RNdWouNyts6CSAA5L65adGsnVD/mtAqL
q1F+mvrT1O1xMPCwFjLtHct5CDgNUYYG2r2JGQ+qTpOdWVAa0VDPc7JhjrFvE+oPFsvCG8LoLNpL
OfBU3A3dq0NgTfQWkWNHWVqQidnoz015kaUvU36JTSg0nK0+rOQltl6T8EFGFDVKOTgrtzzbJVIF
ubtL43OjHGTjzmAnZ3tEQJIFDrjvR1l/6MenwbgvYOWZ6B4opcRXWBwr6TJGG0rEVUSlO8ScK6fD
oNhvIsI7W+I9eJ/MW6vlNDe+Rd05KU+DtJtTY7UiM28lFTJP9L3KaNE4Fto11b6D9LnsbkwLIJfX
qX7OfRzYVcgTUw62tgFgvjKrVzP+Rr9zW2VnjXIhDPdTd8wcyEkzKFbpdVDQXkdfibQ1R74dLDLD
vJbZQSvlySwv+UZ2PhtDeOp0TKdtzW+QvYX6Rc1PlnOv2o9B8ETYCHktvjBDxuP2bRA9kjMHhJjx
+inS8QRiW0FDKbJHjH+8r2czempodvTOg86NQ1Algt7H7rf2wEWsZ9BIGU47tj1rvDBZgKbh2yF5
WGTB72ZU2lgUvdx67Zfqhj73tFuoNDYH5lp9z+dnYTzhEX2wi6GjYdbsk3BLoWZxmpwTRtvKZ4xd
dKLGBCa8kvt3U2dnHOV1Oswbu3x1YsRE+nNCw5IsMHbze4MNJe3DdVJSU4B2b2l7MxEp6YetBhMW
CzM5nffW1q70FI/YKZFg67f0wlrtVnQgDKPVe1Wz0uQyMot+Kq6SuDpp1ixQDMg9sYOfGvtJ2eUn
xwmhv5PmQJPCPJsxSJBh3aP9NuFx1TlSPLlHqifoi5H2N3836KkaYyRpghReQmXKAsciOocQgw1b
/SnA4bPMeKhoiioEqnWtUGhYPLbDZc5eQ4rUQtPYsDkCnPrmBBldm+9j67Ps93p0Gsg+61ZmqTxl
8NJceyHtTS9Dx3lKHepPWQqPat7IG0BkFrkJODCrlmxDVUMLhizKdHbhMmzDdNPsVJmYEzQ5G5xR
PNH2bK7lcE63bXBf2so3+ody70xnRUGCkpf6KdBmfw5NQhXMcHAJF1kNONpPInsBM7MPp0lx07kN
/H5GNNBr7yqWxCBSmXwiAFuX9sA649SoKkN6QLGzo0WhubHqXM3Gfjc0y22a9hl/lie3yxHMID4u
5sErlPHJmaT1VMqcDXGdgIyIDiGqhCkI0BbWz3oWkG7Vn4pWR9qotuo6AqOLvGbut2PDJF7qQEN0
M6fnGeGpb6pSSABG501KIJ8nsz+SUlEQtJnQn5/OhUF7gfayZLE0KrnCvLq9VKqzb3ueLvxRjMWN
4qIHA8mGRaJvTDt5iTocdiAzk63TXtqBeqejA7lWY+m+sqS1MjUAcJTS9pBQrQXUN3fKRsOrJgRy
XT+Sd5S1BDe+OEmPeVpKekbdvHl1rV0TNbZ3WUeBqWsNI6cYcbQo19DHKlaUOPQ1ZqhCaPu5QZTZ
qROtfSkWKFIRBHs6ddmBUX7vBc4bsZzlti8zEjklcNPwa1ZjkNkuBtQE3UZuE5PUbPQEomQY6Ewt
rWiPjKPdlHA+AceMJuwhHYRVKH8J5qjrLhvI1YwmLCZBdR2Dm3qKryUtLXyNF4vWIz42tOjD4Kx6
uor063K3M2jOFEHC3k/HE2XC4GnRDNDI4f/OirKxxu5tlvnBgs4C+KPYXei9kF1IvSLqml6VcBWz
p3I1AJBJI5WI6exns2dvyKIrTwFnMmsA2JlOLvbv2p87+9nm/vOR1Sa9CxF/rNtBO4YgPfT6Lk/E
syk+0jaRdiJCGSllDzHRDyIw92G5yTgDm/pyElLpWqmyREUaLZOtWX7M0NrCPbSHoyxunBGMaTIV
G8ZzDdG4I12k8A2cSL+K9El1cQZfOqH5Y2DcjRGfghQVfTzpjniKL31XjhcxPkZ2Q74E3mE/rUkf
MEoVIiQvGo1McXSKIV8r1vjUquhu7T7jKE1W6RCzzABFYPfMGjo7NJBAZKQsJeJtzj+blLViaHnq
I5uW4BJxm5WrpIFUJUf0FkKJfAor045MGB6qvHU8M+Hj1tG8aXU12Bq5oCWpXHOGkd5YxLYf1ngx
pAwnxCD1TzlNtkVKaLiBXt0QKsdCzgTFgfS/S2u6xjZcoCZvdFysumdMtQ9sL6Y9KD+Ho4IOx3Q2
UZzGXqzSrLV70iyVQLnFPvQVxCkDjwyNX0Q+ItCeT3JU0EcBy0BILcWICpk1z1N4YNO4leziLmlJ
ZSpK+q90hDdNRDOTHRF0JC++Fr7DbOZNEdbTzKFY68duC96goLNEnE6Zar2L0/G9IN6N5Clza+cF
ZxeOPz2a7VJu403QxxvyBsZdYzGEtHJ7gyt0Zq9rAMMj0i4WEq08sKsz5S9CZFwamoOu/ZS7kbjo
EQxePVPVg1ZkkBNzP+fyGMYFy3BmHIYY/Vuh3DZmDfwTb69byPLe+GF6KISyzkDigOZpV5DDXjMx
7e08cdzIGLddW8wIzYtjt+At1RHNRqgvsyWepiREUCUcVAG5eQKN0GN0fZ1iloy6q+Z1FVsUEPAj
a0u+k/T4mErMjNWhh0GfIPbER0bXtfbysfvSegA7TZd7ikkYaUiyK49jhwguam4lneccGeTUmSga
8vSU5rVzILiYvJfBl0cGwRri94OGNWUc492UaO3WwUrEt93fO2YvwdrK5GMx3+jaDDJlyG9NPCie
BaPNQWO2aTTnO0UWCkzpi9cQRsCIzBdv7KEMEde0jt/rGK5QB19DW+WTZamXpuFTTg/SJOhuLWNt
Xk/0DoF+ftghXBCsj9wkSwfLvERY8/wGeHLZyRKorXHlD9HkSnbzkfLcE3HSYa+Am7udjXuEy2Qt
5DkT+YrRISQ9xN2vVhUpPjuSQws3Z6Bphq9aW7psuxqzkh+UAsltFOMqT86wpiEBgXY2YrTQDjHO
SMGHOnRzvLcrYm+Ruo7OY2TiaVAp7ktq0cyUSi8IcxrqvHQ8e49OO+VuklcSZ7V68krTQufm4Fq3
7RzhrZxdlUa8ykn2OQcDSJj6zs7zm3ogAZJ5crZOG21XieKhzqyCygIaJOHVBhNOpAqj8p1P50bO
TfyACDAsBeNdICasgnWLHV3J6mNOOhqzsRg0QGm6g+SgBW+LM+PzZmV1lJ3Wq6ShfZx0JlhyPzxI
tnpCY6Strokj6RhwFKJufqSLQmqEYMjcyXdwPLs2GggeOOz2Egsv6Zh07UOmTnxvXiPF54AI51XD
DVsTieMgjMQa0dUB94cyaLZ6xadETqNH9vtt26jaKZYZchUsC5ao2QryZiu1U0Fh1u/LUme426hQ
bBvrdRoAUINDY8PRP6AlkKRHHOo6aXaoX9+CaUz29hxetbTKgNFaxyhPtpzFEMjM+VOZohjOR4Qc
k4b5zRxfBsZN2CSzj7Clgw0LHXTh8NZCx2Gj4oAhM4j1MlxdYbOL7YCjI+GD3EoOyOCy37ayoV81
i8Az2BXkp5soXPu2QyNSb1BvcYzU4w9YD63P0+wCXQm9RX7OyG8mTzYirBiYA5qdzMHsGiNEMnDk
sGmjjs4sF/1au65Jhufj0XcWefpG93dnxCLY1ml0kPocY4eJ70GbEDwjIGIs90h90dyNA6FDzmLb
1qUuIfcruHdo3CF+nV00lyFOd87iQ3rPSc4+gbDT7JjO3aTsKU6vQVzQsCIxy2MZ6fZmaYUeLgG5
/0518sdzWb6DV4Sc0HCuqCBdqw/jey1zdsTmXaIaNkZhVc/NbKZ0rGz4DCV7PwoFfehWbR/pDxxz
XTTpPmhaDfvgCKfDjk45qLIN9+cErZK27XKo0YmRpTvVDith02obquwr6qc3xyl2KINwa1rVtwPc
fy6EHzWSxe2QAzfWkhcIehJjolpnWMx6/oXS4Z4stTdk4qcs1xofcyRWnWl+ikYCQYG+XYWsLLBP
rA8ZBhdLUiEtQxpWgetxTBCPVlm9jVo5udlcvxNt9kT9l/qZI0a30KTzrPpwRK+qCXalJA1uqo5E
bi5hzvl20oxPpIRYWGE3WQoCT3mQ/NSk6gmApq6IrXmyt03T6bwX9Y2c48lQs6d0AqZXINPisVL2
hHzj7G8U+Dxt60OxuFGpdkcd7mPYN8rWxrLijhEh8xMy/8IwPiaaOczix22WQ70ie7XzdPbcBiZ5
hWrCn2vnpcwN2tlOlj4F+S4AmrnpIprhEOienZ7DQKSZvZcGNrQjE2mU7aChBEeZSvxdp0EejfCa
FNWrEr2POuutSJj/zdVeSzPNE4L/sI+s1eyM0o0JTdbqm8cFvrAaiizfwPTzMXLzrtrEc2YUysTp
8bwm80VHzcdaigZK4AZplKe23mo5iaNQssHbUTeb9fMQqbnX0RNMMD1veI1jU+wsMDwsEZRBuRqs
Y2zfYYkYKjKgBGpDnHlV68eanGy6qiu2Qm190yy9riJluQoahn7Kqoxi69ApYmOUiboz3tTJkjEq
sJYOY/Q2WWgTKlhdWahGSPVR2gcGJWsZoY9JHSCY/eKhFD5DN+I4k5HBZu7hKFCZsiAGJ/CwSqV4
D5/k3CElBMwqjsRBci4W0SFWasRKEsntDDVLeRDECgDWLMvgK5qjyZMxhDlGHW/mkuIc3nHqBqiy
Vr2c2yxNk0oKanqeSzZ900HFB5vR16x+HasyJ9PGRO2WI0/OYUIk0qmQRH9QUubggY0QN0IuidNj
Zn/i2IfrkIZlvoe//6EOaU4gIDBkyn0QyYzirFl+GzP4Xr1CHyoMr7LWKq7Nb+u2ZhRuU2Okxpgn
SmDZ4dRDoaFvJUPhMYJ1ugYGt7ECRoV6FV1Ia9v2nBio2ZlXFZ35NmndE1afgzY8aLUaH23As5gv
8L+aMTB2VMQ5EFw4MaaHg2wPklS4VheDWLXtfl3oYhFxZ8/yMtxC/ZfRSdf2rNFYMjSpPvJt8inr
NPewWeAcabtdMEe9V0h6ssGLxeKkh/dFtJDu2eSitHfONdPdqZLLjZ42nMGGAnzPHARkzIbfM7Ok
H15ypxrPI1SBM/G5cLlxokDHYIgmAsDjedHGhzrcFqrwJdlQ79pTmHXKjRV9p7NR3AwWSQC9+iAV
mnGIx25ZAjs0wrDk8BftSuEYqzZVs1OtlQ9VZPWrfFArvw0JGoyS1njoahXozJ6v+dmY2ZhCGzuE
qtUrWyzKMlGcfvzsj980QOMIVhFrA3oPohl4M/AwrMIuKXbK6NAxXVITcdEALRuRVwtExO1wUhtM
ohU0kF3vhBfBs3e0x87PGkvaSS1RjAu2QB/RmSjdJB8csSf4sWVMwZO8EBos1M7rCo7IvgxtFiTR
7Gpl+gypJPbSQOWkWzloWrwShM9bkMlBOIyCzcRRw2dzGZRHNIc9p6O/lSX0b7Epcignk/1IfJpL
njfzIhNfB+rnInzgv9J9Uubxo/XxDIQoP70k+NZvehHnyFWYFLVtFC8uET522L9CqvbxisZ3chpd
COoefUSYaBQsk6pv5ijTkDV7xO6Sr4mppaE+2i65lLBpGYO5iehulVZ5dEz90Yqz1JfGgzaO5mkC
zE0YQ1x7DSSttao3+Wbss8pF0quuy/5F4cW5xXBlbJoh/hhtGLyVJu7TZH6VqL8OmKV3csbgr8Ds
ncWJcRdlc+ZWLXq0uo380mrLfRIwYJIj+cYy6IwUOvN06Ks7h67mrsppvoaVvjMq4O6QZZdUDhWc
HvmR1CTAr7BR/0Bh5DqibX78lKc2YX4NIfRg519k5kKKFrtxyxpUqsDucz62CWNrl9nDRiqmbJN3
SuWGOsG7Kn6bQ67KGPYKx8/lJVoU3XaBaq/D8IulIIfORvw77tYBjjWiC26ecztl9duIAmBwsgej
lvk+OPC0ejPv6tngTW1al/1Iu1HadmtEsrmXjGixMKWwfUfG01AmOQCRGJIIGn4ZenMEkEG8QQ3U
uLWdZjUFZXgwkMWtipaAhwoecpYPxc5YMCDwaC99q0I+Gjv06ZLGUNcZy2sN3ceNUpSFxF+gMu0K
PKz4Anl9Kf2IqnDMzGuXG9otfzcZpbbJo/71B+bBWZAlUhzum5kdJtaD8EL2jo/rJiIPeoGbgcsk
XbErd7FMS1RGJ2+w+hZKQytTMT5+/MNjTfMEpNvoF0o5ei1UCySozuRHOZtkO6QficlRcgI3RSMB
T0g2DzWKEd4ImNuZq2njNoXFshKTKBARAgqmHu+k2TwWUeCSKqK5Cl2jHSYsa1Wa/egZpbIvjCI+
6QsxBfUptpkpYSkxMnsXjjAs++zSx5ybq+gNmklyMdQCTR3lZhi0qddU9XibW/aRrRwboF5fnAIB
8A+qSRAwTEK9vq1r1mMbAtG4vOsBQMZDdi7GWvamsSAYVY2LrVSVR5l9eG1oVX/IHERXKEsAjoTG
VsGyGGdIcaQu5o+jcToG5rCBJY+WLE0uhMpkyyxUXvwDQN7qXrnR6Y8WocpkoEODGyX6DW1lT0lN
647neB8uXbypx3Uxxga/UxV/zomluNnydM0OyaSCxjPKiKzbWanzxqTwNovl6AYWE02yFMVCqTNd
WH68GnW8kkL1PglRmA9dV/hTMVM5j87FGGjoWNFTEZs8IJIQjDAq9ti0u7UaQz3qKMrCHLW8NOBK
GsLB2KdDdYhiHGL4VJq17vCEBI2EHCIWEPn08RxpCK9bO9PRZk4P2tS8F0lOBRhcE+SV/8h4+1/F
XhH5wP9+TU/7KXXt/42k638VS25Z8+s/tfw2H38Jevuf3+7/ZxCb/sfkLAbV+U8I3eXHv37ErCma
/l+kIeOQVU0cTD/YJv8AOFnaf1FV6g7iXlMxQOv+i6Br8FfEWOmgeFQZ5hP/2v/wc8HnKuQTkgZn
W8b/hpz7MzcXw7Fu6YZBDfEzEkYr0X9XWi2dWovmOMfosK9fc9I24ghJSz3VyFzCjA/7T6LVv4Hg
/O5iv8B5kyRXc1qr0ilN83IdleoKZOV9DYsTRVx1LCfn3HX93xB3uG1/Ie7885Mpv0Bk5nwwmqTS
uZhh3od2dls41eXPn+NnPMy//unl8328XeguN2Tk/R+77hxTDU3pJIX2S9aIRaJSMMSSnvLSvvvz
NX5zr5RfmFF2M1QSBDbpxBG88sekwRqvGdWG3NiMHr6BqMVhMjDP6FD/syv+giayZgCR5TSHN0an
b6B8kxdNb1PDlbKATr4qAhWk+eXP1/rdHeSJ/usdLEc0ommkLGRloN9Ni03E7EY2KgnmcpAYw+E/
u87ycPzlm+LAb8wCfzPb3bAQe1E8pIi5EeXrnfQffhbw2n+9BsRrRMSBFN3YUbcZy97TYu1KlNnJ
DBT/P/sYv1CwQstm5t1awQm50K2UdwcOPcBUQubDcviPJf23tLKfCVX/eqh/WQmEJSdjPeXSCYJs
t2kCFblYhdiXeLKGonlvN9pAzz+QN4KC4G+eueX7/hcW618X/WVFoCAGDtHHXDRhZs3lb8uEHguV
w9+8qr9ZBX5FXukzklQVy9rJnqfomSlE5tqqGez//L38TCn756+/JGX+9asX8yhCynfp1CnJ8xiK
oz2U26LMqWvsi1TWpz9f5jd3Sf5lLcgiux8SMTkneTYYSKCiKWPRoIZjWvHnK/zmfZR/effVTpni
IFWdk2CqkqtD5U4h5aUqSCGxFedvHrHf3a5f3nqGBirsL/JJ9Bi7gprgrNNVX0MLKAJxa45QX//8
cX53oV9fezDgmH96+xSoAqtpL7fIG23Rkr6Qa5tKL3B8BrCh/ny13309vywAbS4JKTNj52QOCXkh
cToT7FA5aFboGGv655+v8rvPpP78rCW4fpJK1OLGECA2kGlTqPuZLt2PjvLUwWT782V+swzIvywD
dJvmTFa4jD3ieU6MbdGkFy2RPubafAH7/YTh/UAs8t+w6X73qX5ZAEbm/+bYF+JGMiFLaOmz3kyH
MM9GWlQUbMKOnv78uf79lwTU7efbZ+YhwT+SHt4sLIWivywmDR3NyZ//9X///ijOLwvBZJItNDVm
eGOm9h4uF8j2UQVOUBxCKDl/vsbvPsFyC/+yl0GYyio9TaVTE+QMvZQyOzihcI5Rjwnrz5f4Abb7
v9djzqk/X6NDiZzQcwpx0zNXkof6RomqDfq1TWX1/gTza03eqJtoUMlqLUNCjoHcnuheUn/s5Sn8
m2/r3y/bivPLSoGPj2Cs7r85O7PdSHm2ax8RkjFg492kxlSROT3toCc9MGNmDEf/rWrp/5X2G4NU
e62ohcvT7Wnd1yqje2oBBG5VkD4CVnzdTscWWniQuFOgFfGtAH6Af0pLPjqp/Qtwjx1OzA+xjUQH
uFgtt6ip07TYwLsErp5TbwUUkAk/41/h4LJLL/ks131fiwpFLkGUsCn275eXlyGLgNeTJxWrlY7Q
2JH/b4mDpOPfEeFDPOOTXFhBHPeQqkIrYJ8i6PpiPj86pED2Qfs4gTgw2eeazcciSV5KZKMC1XDh
TkE3WTb5LZ8r3FKwx+U6myabFjMyJ6pSCcOawGqgI47C+i5FWvGNxZCj1yE/d2XvaOi6i9X2x/nm
Nb0Tehgq905JdwDaQizhD68zhDHL1bAvffTJZPvrZfJhQrtF7UQD8CD3AHE/FIX8FgEREeHSKIyc
PVK45W3X99sGd9ybFAmUHukf8ej2cmXpWjjpnMiJYyj87gGSP5GyvJs4nKnS7G0u2amLikfAIe+R
krCBZ9DvJMuDvvevCvq2r0UZ4RQ+UhsqXJfU7533a0reqR3YHUDt4Z+V2hkCiK8FEL+KUiSuowhb
RO8CdkdUjEck+lzunLLH2spPJKLlhnn98zAg70L0LTjkeEnlbDvirW75Z1zC/2c9rAUaC+RwvMBF
yb0TqQPyFt3KOcz5XU2hj1Q/smy3XIwGTv3/k9TXokw18MJmoFve134IihtNxNaGqwve5cv4LrMa
XOsDEPTYII3n1uFlumW8gep5qJv98i8wTElfC0OWje4ENR67BgJVYYy3QNwZ446yQvoJ7oxXlidT
c2qxiNSyF1YGhiV0NIfRG79X2GpXAEUjAW/80nnWiftdebtcJdMI0qIMhJxcjTYKw2UP3tE6+tWJ
6/Pytz/f9eD65t/Qko6wu87gxXYfMfsPLYtHqro9UB72LUBtP1gcX7f6cG1bYlu0agqF5bzrylcy
9V8pziVwOvi2XA1DhAQ8/J8I6dsl9CqgbtyXQiClPLkfku7sIyll+fO2YVTxy98/BEhAgGsWgSNx
D7Fe4ACyB+bPeRjUCTqFW1g1HFOktTbcx7Mdku1b/qdt1SscZ4Ism48q9U9phZvs5R9jGHu4bfvn
t0D0JeDYm0f3DrCtKXHxXgh7AVT6hdflIavLfTTGK8dKU7tqYUOC0iFS4MSDsOJnO213dAwhL5jf
rquKFi1gO5Q2Mey4QKhIYJOA7PcMGsxWVge3Cy9vSHgAQ47jcmGmumiRwW7cFiwinF2zLEJuPVhA
h7moYRtut/nKQm2YqVwLC/McUulUUgRz3BTQzABwWnkA5S5XwDQItTgAb1TABkA6DECdOoTcfQfT
6jiT9n7q1zrE0EY679pKJbT8QyMCyD53jl3DfB66lXFAvvlyHezLj/1kIWJaIIC3lcVkqFAJS/x0
QEoDbeSnDKOAe9O5bIutuuQ8JjCYgAodsOnlYg1hjmnxgeIMlMBcSQRVLu7BG9zmNXSttRs+XuYM
eCFPy+UYBgDT4gSnYZ+7sSWCqFfPgB1/m1zvuqnILl32IQQpK68ANPNxts+qx8tQBp3dfqzz+fm6
n65NdT8SfgEfnTCYYM11hJd6sh1KQHmXv24Yu0yb6aOaIkvEgB7HOCFk2JqDXgufJypBZWIrnWwq
g/7bQnOag73dTyF8nGpgNNONrOdvfuIHJcbvlfXQZji8RrgPejfgzSJC5g2ZyVb4MKonwArejjLd
Xtdc2lTHjdTUEADKAkYAAyeND3tnxkug02f3ESQsa7quzTxt/Z+8ZJ7A6A4DIPQ48v8BQIQWrHQj
CEWlNX4XPhvL3XKlTJtDT6tVmBZ4kYS7WUBV8lDj0D6ACgAWxwaWRm92Az5iWgRpCkfXfIBNcbJf
LtcwLlytjq1CIr8AZipgg3xPQ8ouIpNtDtKPItbjchmGRdnVwlqc1K0c4HMV+HbF4ETNIXWY9jOh
dxZ8Q/BQe2D92lwyBOmLieXHSODkYwl/thRziXCkVBIYnQNKAREG4DS8bseVoW4qRouZIYNwm1UO
rvqRm+6cwPz22cb3qjC+c/EE7a2saobQ7GrFuE5YKIl3BRRTIImff6Nz9JK3WEPTEdbV7ZfrOugy
OD6Ez8LN8oSN4HQOJId1Eegnl1x3387PWT2+Q1mwr6tyZcBRwzJweXT9WFg/8yjJe0S6aAA4T6VI
oYYtaXUsAL85Z/AAfeYs+TqEU/wKOVK9KaFL3LkN58gzgKY/tqgFNVsqN1E4glDER7EBbN6+DYsG
Qv2wmXejr3DtXiJvW05QCHRN2Z1i13FX+t7QKbo5CNYCi7sc+wC8WUCVw3EcSJA+cxnLDTQxfGIr
B3DTINNaKi5swHQvvV3QAXbTUCT2KqjhDndVr3vaojYgCQFuP50IYLJ4qJLhYnl3QErQBvlgwKD6
B5gFrxwJTU3m/NvnLKXgPdkoqqXTXYosrQFWwl3VgpAYItnL+rVcI9MGytNWOb9J7D5uaj9A5hoe
RRMoYeCg59wmIqkPvK75lhQs3ETwywOhM2ZvTmzx1+XCDVHO01a/mgB9306YRIwAV4Dzzl2Nl3JW
Qrjf2j2ynQlC3lqYMzToRYXwcRIh+7MvQh8pvnCNyjZebO9TKn8VZbcDdRHY9OJ5uVKX732yI3W1
jsv6tp7dnnlB5qJmIuvSZ1KX8qoXM9vVuittO2Rj+jMNyhjDzYYr8K+R5+1XBYLv+3IFDHPI1XqF
0wx4yZDSYOqq39R1H2C/96Dq9vt1n9dW7Wj2sBMpPRrEKoa0CfSXY+4DkgsCr7pu2+xoK3Q3h3FZ
xQkNVIlMsziG/LgUpbNdroDpetPRFkwK3wOvBgcngFICOcGSIYkLXjI0PyIVEGQDYH7BF54H+XUa
+G5SOfT3UBkvl36pwyfDy7kM7w8LT9VnIMq5Md5gXEhZGTJK62r+j3lI/p8agSea/hdVanPxDl0u
0LDdcbSVLodNCE/digZVB6WVC6pHg7zXGtmYdRb/WS7DMOQcLWw3ifQFFgQ7GEkxfie067aUJ/6P
0vWHlZXBMC0vBt8f262hPmsQv2iQEMBtwSS6Bcd1zVnJ9Pu1OY88BWnjCtTGO7b7iJ3nKSbW2yzW
Qpfpt2uTvqxFIia3sQMfsL+bAhYzaVqt7JdM39Zmu8TjdIaTuY1w5f3Gs9tzId3dcq+aPq3NdDrA
MTyqR9yAQ+Wz7ZA9tYcxXr6yQJqmIdVmeY+EL+AKHC+ooxawIjxNI2cEdLELPcjftRzs/DF+qZA+
ewnuoZcCRwyrzOW6GXqcajEAqhV7go2TFyDf9w6p1bc4Rj9Evfu6/HnDpPvrHvdhluOar+tJCsQy
e4uQ64i0V9hiuX7xBP+Ka9tPm9hIiSZpzgovGAfwvHB7AffzNAdjrAKKFMlS7UssUu8GpiINaGld
h5zDYdzh8ShGTlkP5OdyVQ3r8kUD+HFi5riv8xQBwqSGVkqyJiAlKAOd0weXIw5UYCuXaaZL17+7
6w9titSZRtowFg9qB4DVOM8Oc1u+gQQJbEaZvloR4DYXLl4PRq7L2r0HxRZkCDubD2CuYWJAkVrC
52W52obJQbWQASkKEq9APcIpckqwHbZ+V0hMXP62afRo8UJ2YwK3anisNHN5LFl/A0IeDsLglFok
vy5u/I++spl9MGBqNwA7D14YE70D+XLl9Gv6/VrgGAY6Q7IlXdzs5E8NFgNBk1+ydG8EXvZW2t+k
CNBllJ7fIUEG7sjBxIGpvChDy1S+AHEDuzCOBXRS2/JASQbu59hsfMd+hL3RlxHU4C70vix3lGEx
//s2/WFIMviAtZXv80DUfEcYniIL6FLjfN7D6OrbHCG9jfUl9Ol1vlJtQ9Pq6kswYkaHTBWOx6AK
zj19qVQPmhpr603juS/L1TIEx78z8EO1fF42FMmiPADAu7oZnfpxiui5hnvA8vdNzaaFjEEgxciN
Kh5I0MMaB7Q55PlzRIuQAhJVfikFwXWTXAmUpia7zOAPtWHCJ13h2xejM++OZvRk4SqmlPxZFO3K
ZazhIGRrwYBRV8wwM+VBItqnjAhgOsM/eCd/vtxeEendI7V0pShD3Pm7mn6ozQxrsSoMURRLcMET
xsUpSoGnWO4Y05Xc379/+ProYGcap4wHpKsAMyLQ+d/IfLRfh2gMQVCAr6bywIwoI2Rktg1SdAUH
rYixnK+MDVNvabHDHbD7Rda2D0JR7O26FHaDzpQoeAEkdN+WhK68dJqqqgswi4pQ2rpwc4zisd1b
fpjvOxHnL32H9G5vAPy66qi1x69xtsyBU5Ow3Qk7T1i2LDe2oSd1jSbjcQehLPUDcO/7H47sbdBH
p3i3/HXDHNOlmXmCe+gp7Hkwlz3ZKWSq5gRQ+zm0wWrom6e0GPexnz2WYWWvVMhU5KVLPwyeBgRj
HMVHHkwUlg9ZmB4TpIL78MxCyrsHlPhtU/ZwkrnyNZJoYQQQjKZhvAL0iyCz5JIHnJNRInuoXDk6
GbY2RIscXhIPWcwLFJCSF94hdzfzo/dpgu0Td4AGhe/DdZ2lxY8erohws+ReUNVC7uD6iTyepO03
MwerpyK2e7JB1ti6EaAD8AmKV+pnGoH03w7LCVzs7I56AWknAPLo5BxbD7jM5UoZVhFdsBmTcKae
T7yghB/Kc4zJ9C68GKC40ndW2s04ibVoEYE0hawplOEgD78Cnwk7XfeOuvapztiOAqO3mwvY8djj
DlYd0CaOK9Pr88oRXbU5IP+uzgrXC3KeIHXX5y04BeDyZ/6Vw5vo0s0ESAJqpQIXUZb1CsBfEE0U
VkNkZSEx3BwScRn1H6arVys5JUzh/AASetU6pwh8o2KoTnyYXycPsHMV868xXvqRlLZyijfs2qBr
+rdQ4OvjapCzF0TACW08e9gIDoucMnlocMizYdwwMCQO581m6qxfsEI/JIr+qkEKbAuxMjAvZf3v
FQzRNZw9jJMvN6FeAG46SCwxwDxNXPy47H87XAItj/6/O7LPStGDB7JSaZdJ7AkKlx2R7ViCUVeo
M+0ZHIdS8IWzFDfPioOmmc983BJrBDdEtd/bXkxHJGl10Nwhz8F3YZZAFOweSr4aqz/fsRChRZwk
spGzm7osgCqzgxF7CxBZ8TAhsdmBweOtG3bHPOcr2wpTYXqcoXFD3JDj6lal/KVvnGmTTXOL5GW/
J0cSZr+q1lZbgIlhMr7S/JcI8Fnza/ciWdjFyh9rHoBrfHKT9E/c++CrjU/SZs9cOcGcOW+sH37V
qvq1Uubl25+VqUUjQFHGGqHChVzCfXHc8dfYhTtntvZpye5i+L3UOJTMPHmp++nego/kcrmfL1NE
14O6JCO2V1huwLoZqKeeP3cy/u0jpRw87OYnn9YycS5D95P66bpQi+JpxvJiL4C7Z7xLR5YfRAPK
znI1DCHV1+JRGEe20+T4OvXlG53yex905pvBXnvyM31fCz0QPIY2KDVYj9BD+QCtTDb+6cvyx3U/
/1Lsh3A61zxqWjG6yFSxfzlJfrb4/BOvo8/Lnze1vRZOes/DywGTXhCCddqkKTh/3svyp00No8WC
3g1rP5my+cSqge2dMiIBztX5LqIye7yuCC0CVA6AGGkp1AkySP4wEwXj7yaluOsTwDHnKxPBVBFt
zjMbHlUNd3HC8+rvoC88x173BnzUlQNUm964y87ZVMJlFHhEWE17RQb/ZHgk/YG539oru2Ft0gWY
FgsT5Nvmzkk4/GlwxL6Zw2/UY4ewqJ+W+8K08OviSwDsIpaE2JdngFN1PrDXQz28Jr11qCO4YrHq
kDT+cXCcgy3oz+VCTfXSJnc9e2AUTgM9tZNUO1xiyPu4A02Ktgq0GIUKLpdjGAK6MhMkD1/5SchO
c8sfqi6BekXCraKMrvy+NsvTijpOKRU9gX34MrbkB2Ak33nOvy//fFMzabM8FaENUlbGMYKHV16G
T0Ly+wYegbhhqFaWRsNqzLXpTgqQ3qrigqxQzRvJQT0T9UPux/8hmfOHyLDFyKEC2ixXyDjYtJnP
8aJSxV7EQPOZ7p1xgjtdsiF9/aN18xe7c99hurQdx+mUgyq4XKZpDGhhoPGsNG+57ZxGj3+v/tJD
p7NXdtfFMq6Fga5ISFOzfjo1Dizp+1HClUSywxhWKzfdhvVcV13aMyyfWYn5iVwnpLqDiwpk0nRv
qxrM/XneF3S66hKY6OpLBoq/L8JuOnlR5Z5g/RrBV5j2KycMw2DWVZZEKvg1TAV8dmd6tCfA9lU+
5nsOoN3NWIf9yk7b1FyX4j8svAMYMvaMC+wTLuADL67fG9h/THLYtj35gnzE9+VRZViAdcFlSvoq
hjGFc7IstnUVeWADwFrL3zaMWKZP+xJWSI5k9JRU4bRpqvHEXdzopk6/MqRMP16b89SaxyK+mHtY
1vieRfld68xfln+7qZe1CQ46XgbNUadO0QhHtsn/SWf1q7eaPXFFv9I+fy9SP9l5Mm1KCxBPHOY7
9OR70Z1PXGwewjswRgHsqW+ojQc22My4jDwAChw04CaXFjiJPmtXZBumSmpzHqc3zMKasVPei9fL
rp4g2wo0IThJ+v11uxddewn7dw5sl8C0V+6BDF6QTEUQzWuZMIYhoMsEB5iyAmMz8pMdO48Nm1+8
ia9MdMPw9bTFvUxmNvcRp6cuHO/6og7aC+U4cb8tjzDTL9cmeMylVblyxn5F2vRGUPonzt2VtcL0
bW09j3Jn9uE2Sk+9AnCuGw+XALv8s02tcinyQ1xKmV/ABEmqk0dZsnOlRe4gYGrhNA6K8HVFaNO6
cGdV26mYTllxl9fOc6NAdYNz2Mq0M0RWXVsmsK0deqD9Tx3ZZVN+hgRg18EpZSLvduT+Xq6DqRBt
aocUxiojcqbOsq23pXSPWVh+ESSEC2Ak5S3vAYZaLsnUIdokJqJOGluiJOytN53fYvGu2K8aL9gr
M9gwmHRl8ZywHBidSZ2nVLyoydrXrFu5ODP8dl1QDFPKOYNMBZ8GQx1OieJBVBO8e+3nq9pGl93O
eZ81oAOoM4jMsO0mEq70WYXUw5iu5Rx+/jxAXG0ah3FW4zq4Hc+dsNpjDUjlzUCRXw8SbFbnm8ki
8CuK2SNIDyuNZojauu7WIlZOq4mM5zly59PMgBT0R6Th2oy1T8yCyHi58Qw7al2aaDkh5BRlrM52
3bnAEnUw26oeYI7+nljVLpkJ3ujWllvTQNCmvAsiWy4BDTs7FjybkYcG0p/97vC1nYJhOuoCxaF2
BOyu++Hcz3CTLckDEPKAWMNLxefyAUbU2+U2M9VDm/YFEbZfZf5wZn65aZLmoYQp9Yg3o+XPm6qh
zfXE8QcnzKzp1Db+Hdxm5TbpI7Znuf3mEYffljVYgctFGXpfVyvi+V/IuG6xN+lwLSCTJLCEs3es
+j8gKQ8gyQdptIZaMB2ndO1iNDYynXOLnmQDhl4LO6ls6F6SLg9vmahemjZBAlu6tRyQEq18ZXwb
5pGuWZxxpRjiMVGd8pR3XzkT5LHFO+3XWFV2cduCjEj3y21piKC6WDHF+xCkeKo8u5PTnuH51p6I
XXiP1339MhY/rMhZnHk1qHflOQddfgvPaVAo+ZA9LX/d1Eraes9DIUqwfORZ8OiMFOqmh1+DCg8I
QytzxtQ62tzPkT1WV0j8Oqe2l7/QKoEXcaTWrp4M8dmh/7aOS5Dtl8uoOrd5uaNW+MMm5M1phudR
OE8WzGXGEjDvQoYrvWGIAI4WAapxznq3GqtzjDPoDa9g01BbP5xh+r7cH6bvayGAesWcOoznZ95Y
P+sSfj8MHQNL1bXkL0N36AJGFpG5TjpZ4Ka3dw49zArzcBa75V9vCGC6QJHJ3K8kuMFnqy9+O3b6
OMHjGjotWD0ycJZwW3JtNS6/4MOsAPOYpsyLy3NSxFmzRb5fyw4eXHuqlWFrmBj08vcPBXhTImjY
dQU8T+C02kt2TEcw81kIp81sTcJraq/LKPhQSDjNuAWwRAHX4WYn63DnWmpHvfoIczYkQ9grZxHD
oNJFiDHl6WRDenluLQt+peKblzZg18c/l3v97+D/5KCrywp5JqALsTt0Rgz7eB+s/nA35fFtN30b
BAwwszvP+kJajOeLYWOztyEoloDsJh7w5KAVEhC94RTWqWMTj7eIQo5DoEGLbvGf3CLedOo//MuC
8bZfPM81zHtWGsYgz4R45t8OID0eV+oEwwh805vLl/N9Cpx/VmdwuPRvvQJZ3V+ok8JzA9mLeF1O
4T7coBq5hM/D9GW5AQ2qYqLrGgdVxQXjbXm21D0h3h0HzFHBWgC1LrwvrlDbsXxymNzRCCRy4FiX
yzVsAqgWbFTV+CJVWXku4f29i6r8CyxrIraDEDjtfsuxcbMfmQPveejEppXjhmFe6QpIBpxN51ak
OSuvBfuOBMDfnVM5PcRxvfKoZaiWLnCcaxcwYRo157DAS72qDr3nbkjd7h0U5ZA88JpqpTaGaKor
G1Umm55BjX2GF9Qjc+2ftj+srMymT2sBqKxTIGM6eI9QHgdWOjzUmbpua2RrYQesfpzMfHyaNOm5
jLxdb1e3SOL4jqfmr8tDyyBygdrn35k11G6n6AQ4fGv5j7lL7xrW7mqrhaLZPbQO+D+dTYB+sOD2
xtUth13xcsmGYKfLGvOswsEsTtszXIPOI2Y3Dp4zTqDlGp3MsOXQxYy5O9UDfMtasDM4uXVhX85a
99kOxWNC5NnlxQ47wuEmt65LyCd/m/jDKgEzQuJGnmzPdTn8J2lX3MBoYKW1THNFCwE1dwvoxPBt
UXpHu83OWPhOMNh6wzHkKEZ2x9o1eqihY3TtInU9+JnNqj3DKSq6VRU5RDyhN1For6gjDTNG1yZO
qiyiZkDPC8gVdnCbsw4NrPJWDmemEa2LE3sP0HlowpuzHKpNk1rJjVvkT/YAJxY5+1g6spPdw027
gevBDRf1iOwymNtcNap1pOQ8V3WW5h72uU38A8C1+MYm6hVnuOuijS5LVEBm515kVed+sp+jUh06
JM4v/3RDxNcFiSFAsUOkaH0eK/i6O+XG884cowzL7XIBpn7XThgS6RpOL8IpcO0GuaodqeElE8kS
6JXlAkw10HYJ41BIWOoh/Fq0h/hpzncxB7uvlz2002v5E6ZaaCcLYjWgwaocmcNUBrXq5Ea5bbey
ThliFtGm+eTAkULGhQp86eFhTqVfvNyqt6Fd4815DDKAgW6SEeYFXr2mXPn81O8KXW2YU9AyWrgG
Bh0r3vxGbkunP3e181iUA5JCVLIHpPirB2XqBvq6NdDUpzVFqZdA9zFYpvBVKu16CKB3kDAPjY7T
XG9d+IU6DAJf4trkNhPtt9Rfu7D7NISiRO0oIqEYJUmr8sAhMb2VZUG+SuW7G86bEkkOgAFBndZf
DIjSzfJ4/PTYgBK1rYFQvQsqPjI3GPxjbqwRu27aNndVTd9Gq/9OWLoSUU0FaRsFuCwDu+rjdSoS
sIWN4AWTdPE32GrYSAINXzI7eVyu0adrA2p0mRQfei0KqUrbfMoDq87ORCIvhEdHx45WNjymz2sR
oqB1C/YpdvNCWJCVzxurz58LEq0006dTF79eiw/cySXecsMKtlvZT2h7Iefm1dpJ99Pgg4/rcWHs
U8Cdugqa+Ap9zXZ8qn45YX6OaLjSPKbfr0UHLj1aC+QIoAh3SxXsAYv463LHGj6ty/xoLos05HMZ
4GXpBwAWeHsck+flbxsmnq7si3084ZZUlEEVdofIUc98nr97VvQ6gbLa1QlchfK35aIMA0iX+U0K
DyMQHlWIKv4LJM7PIMq/A/C08tJt+rw2oWG1G0L+cekAi5Fd0eaPWQFds6qvulZyhQ5whKws72Ez
JoMhd2CS11ZbWyIa+jDDuq6BtAncVNyf0nyEg3hUfYeYCb7yIT8oOq6IPkwtpM3gymkt4TFVAbk1
wkyuyuAQhUT7nZSz3FxXBW0WV9XkUy9xZCDhgXMI6wgupmMoHyPPf10uwTCVfW0qZ6wIoQydQK70
6auXs1PiJieYGXe4Fcn2y2WYJpw2lyNYQEnVRn0gU1o9Sk/FyPODIdHy1w3doCv9JiajRM5FE2Tx
8HsMSZBHDlx01vbYhvVGF/nlooN5bOdAOQYD3gPAvt5NjuC9nxzW4A6uD0oUt1wTQ1/otMWLBqMT
tGsDUg0nyaf7hMINvWPHrF7lWBv2IrquD2LqHNLIugv8UUYwqUSucZ94D3hQPPJZHYs8fGKO/eL4
8XWzRMcqjpU9If0HApKaOcesnM9w6tiAN72yTpjaTJvkcKal3SzdNmiz8NeYVK9e6R4dt70X5Roh
2VSENs/dQvEh9Hgb9CmSe2P3aWzg5YeE6G4kf67reW2e54OdRHGMnoeKwoa1UMqfnBgJRHXe+dus
sYqVEWZYnnSQ4lQ2qUd7G1UZ8mnX1lm5pSymx8H23TOEOd4NSRP7e0qKNdr834u7/7mIdYWu8oOT
11gNbtIHoVvdpApeb/WuhVd6pP4DqT8P72L53Y+frGiEtXpQpz9ytcuBr3OdJ0m+DPIexoKbATyu
q1pa1wQ6ZWa3krt1MCn3JYSzH/DWLbjaIvsh4Uu3XIghZuhyQMeyo5DRpA4Knj1NwF+A0/cDHve3
XhvfKwzYlcoYJrMuDJzE7OLSTFSB9N1p30wCTqKA1WwSqyuDDPafO5r784ZEvEVqivCvW5V0GmMf
OjLzK+wtFS4DN1Pm/lHAljkwrr+u+S6R/sPOW1WRm9RpDflT1tcbnpWwCia2f8NgQXjGZio5c9jX
/7dc2OcX3S58+/4tjbe4Lm2RLBW4sCpvo3RXdwOsI23vDfaym9StbXjwYGNS8Phn6GX7NvO+5tZV
GluUrgWXKVbc80dVB/BAhs1QHDG8NVDhZ7C999NwXmlSwxLsacU4ooJmZyzF2Q+nr10cPjoOW7na
NoRHXdw0zvCRzSzmn6XfH0c/PtVJAco5MnVGmOaszCjDIq8TsnzJJYEHoziHaRgeYY8+H1SUddsR
1zgrJyZDEUyLwdKD/MSCI2lARb+1uuiUR7N/I1SyxoQ0zVZtq+W0maWibmwCJIa9Zfl4kmX6ANIg
EJRwe1UwrJXy5KnuaXlgm+qj7bq6bEDHlFgZs6Kqbjzlk12TJvnmEo9XesU0qi41/TBRbWfKOXzo
2oBTv7p3BK7sRYRIdFUFdKElfKGdtBhScZ4F2ykWPhRjej+n08oBxxCkdbGlDX9tkfAEESXi+U3l
FGwbwbb5afB7eClH4Te7j16Xa2KaIpe/f2gnyNnAEhsa/8xmGPaJqLlRFjZE7vg1naa1lc2wtnuX
cfChkHCgws1F65872HQXckC2ePsQISl5SB3vJnacrer99+UKGYayzv/z4qKom1mJs6jA+ru8Ywx5
8zqr/k6FormBB88XUBxgzEnGw3KJptppo3lOZz9setzGKEjQbjncTYO2LegOnGYQjRncb2Gyze7D
pjwuF2gY27oG0eIOTRXsJQMnreJd3HX+fq4Sft3M0WWIDXBQw1SVOYzyyJ53w0s1hG/LP/zS359s
uHQFYke50yZWDYZKxIr+RhRExdv8IhHZwc6jXttKmtpHG9OxJDP2v1kRKFokAdIEwm2qnKskpq7Q
FYd+4nBrAhIPW4BE3k1dK94HkMYfWoDRVjZPhvmviw3lOJC2krhIZPAi/q/DfcRWMZ7tRD5aLzW4
zZerrbRbCQGG8avTEIs+z0CMwP2o0/Ug1PHqrs9g75k67d1o2T9hl7HlaloZXaZ7bl18aHsTkvkn
CsVcJb8JNh2btnksxmjvdeRthJPwrezz6nKIUeBL5F+vG3naAteJcUos3BQFA4t+F/20sefh0Fr1
SsA27dRcLQbUA+5++6nCyObjI7X84qZvp1/J7O1VBCZGdWvXO9ymbrknYB+N+zfSvVxVM12aCPJn
b8P5tYR0C28VbZje8aK+m22YXywXYJhNuhyxioZ59Lu0DIp5eIk6+0tnyd3yp02DQVcddgkZajE6
RWAp58elpdI6vnN6b+/F0VffG55wzXRQc/pUOGvZAIb1QZcfjqB4I/EiBHU65PURyenkRbABTafc
yb4trTA5Io6Pt7ny8lt3nOXKlsHUjJeY+GENxJO0nSNfvQhsmb/jHsO6oV5Er+yjS6EfPg7brMkJ
Q4mXMNd6bThNbxxhrbx5m364tj9P/XSOQj+RgSOaZNOK3jkmiswrM8ew/9AViWPrU2hmxhKEwLSE
56t3n3szbIWz+KHz13Dgpump6xDdxPJE0bVl0LDEP8IfudnQvFU7bHrowzyoW7zny11c1sMm8izr
FOOVCH4RiXhKHI+9roz2S7D5ZPlztCDhtZKATQZveDhOg1PHm73085NokJ1bU/sOOqLbqCuPUg5w
tpJIncyT38tFG/pQlzF2bgkASIjBV07SOnqTl21cu0uvu0fTdYx2F7EoUlUBlh3eY2txEJl3gnvB
yucNQ0QHLRaCO8XY2kXgVd0RyR2YqeF7q8QG3r1rXUM/7xpdv9hDajMjR6UISNNG22QQ7W2fqXA3
p37yCqAvvUkYgaG5F9ZbNcKZEGjJBrZwjO2rpqcri6Nh3ddVQF6YTlGiuiTgI7utPaThuKX1ABa7
vGlJfWpw+bUSjQxtqst+BEydy3DqkyDKi01ZNM5NKUlyOw9uuZknvpb0aChGB0cOfjkzXFFja5y2
vxMKAklj//DhlC6GYmUz/FeG9cms0uWaqsyRbpyhjBxHvY0t2pOTlf9h6X0OSZrecJK8SNc+1FV2
Igi9hMF6q+3SHQVSeirto0zXEqEvofyzX6JFyj4RSDQSPRRzKr13YGGf0fg/0XT/LU9iw+jQ1Zdt
WrVNDbetILR6JJBmZ8naW+L1G1yf/Aw7dt3hXFdXlmMrVEeqMlBJWW3xupzv4YbYnKOwXFM1msKR
FgiHYggbCB5K2P1W3qnPZbwXoRvfXtVOumYyKWfCZVhlgUzcWyt2NnHKd/EQHewclxquv1KMoRK6
brKf+tTnSMQIkGfS3uS1BC+i7XbLdTBMHF0paeHA3Gd8TAOJ0z/uZutznqsNIsJbZM/XLew6AtLq
QiSC8TEJioT31Q0yGId8k/puuZbJYpgPunCSz6Pq+tlOAmzoj/Cj38N+d9+xaeV9xTAf/i72HzY9
cRvlzMtm5OIAbbYHhmne2r0zb7gi8f9xdmW7ceNa8IsIaKNIvar31Ykdx0lehCRzo42SqIXU8vW3
Ok8eTqsF+GUGYwzE5nZ4ljpVXypF8mNAQU73eEPmdtsMICLBoTcWp5eSjocCnXQbK2dLPumcH/z3
7++mEsd10qFxV1yq4pSO6bZX0JUM9Nd80rtuYF9b1W3B0XhQw4dkEL3AhBdagPqBy4ZXl77i+Yqk
yUtcNMfUySEfbZ+Frpdu48xJNmGGRARidAoMpAdwBjPRbEfLWYMF6KsaIDTxeHdmTpoJNqRdgvI2
qVBPv7X9kbZF82Fk0bPfZv7Cdb8PaMSK3Sb4bo+yvBtkNLTykmbiLbWns2qRdZ+qJ6/Mf+aeBxF5
b5PV1ebm/RDaf308tZmDZ0INYWIgdUeD6tKkEQlR2UVCq11iP5zbnNug7+aUN1q2DkqTl3yMGkCM
6RgmBYphZankulWafiyBbRkvY860X2qQVF0iV+wGYgPqAFAoS14er9Hc/bFubt27edj+0EVg1Ikv
IAV5UqJ7zkn+uanE14ZUr1rUV6cZUd0Nvnt6EWM6tzGGRRjbfpBt4ccXGuknSdU+akFU8HhCc982
HkimhGKOzDGfnL5GbXMt3PLb40/ft5rcxBnGZRtXwJeSM6F2vJK8DbZFnn2hBEKk0Clt17GKFjyJ
GdeM/wddSLSqUicg57KnYRsfB4+sbOcT8oqZO4ZCF2FKXsf6BXXXNP7FwRpV/K7ZUgnyvlHgJtJQ
ukMto4qQM8Q31n3RHlyKtuexXIhc5z5v2IMI7MaIUKH3J3q+b0bvwFx9dAT5/XifZs40NykMQd8Q
6Tau44u2xx95CV5XH61C7U85vpLaDQEmWKlErkb89fGI9zMj3EQV1pmctJ+l8QVtu2QFa7evaetv
WoevkiKrw74XUailI6EWtpQ4m1tEwzA4pLcGzbFH1SCzsE3QCdDG7AXPw0LweD+5yU2wYd6Omtuq
J+fMdcef0hbOP8RrYOfihmcnq3XlGj9iBANjxxaGnJuTYRjsQdvx0CpyzrN4ezt3bRJ/YmqJC+e+
beCBYRsc1cdFJ5P4UnhW9NSxojoCZ18u/PiZ9TIRiEmKQ124+LqQfvJ7oGMJW829lwGqkD0wrcWw
94JUPcWTdLePz93MejHjEYprN8qmIojOExPbNoG6Ki2+A+D95/Hn73etedwkwxI19cC3VZOzjKMj
E0XnhFUzJPGhbDirt6PXtfpSCbdH9NgE0j/WpKjI01RHTrIKUOdDf78c4glofPA5b4D6vKm1C6QM
p9H9kNaAx010pg96gbLrWpjKwW5DnrXIfstp/XgJZlbYxGMmXqBTkmAFpjw5uVN3FDlyT1a9EEjc
9yK4Kak9EtbbY0XjC2qWdWiXwzdPsn8yJNNstaQaNvNsmZDMBBRvqBVjjLaqVIj2/jIMiPimpmhj
sQhhPsgZFuzg3GoZ51F5IP2i4EJHg3dxyMEoQJNpO0Ix5vFmzK2WafKcoU39OiHncSzXxM6PqQ3F
BK/uTh0vF17euSkY/pDXdWk0WDQ6Z0nVoQ006KB/lHT7rkyWwt+5aRhWzi90CxqgBLcWWph1GeNR
ytFe7H6LhmFhpeZmYVg66SWtXbtudBZDeSA9OUxZe+HDEvZz5vMmOlMU3J/SaIrOEGt61hm/lp11
Bnxj9XifZ55TE50pWZnk6vbrSx8iXVmRqr3CcxSOPQ22DIjQDepR2aooubVCYLGUD5t5HkykZqL7
lEBJK77UTUBDlxTHKA2yhasx9/HbYXjnZ1v9OKB/E36pZ41Hl/l/iqBZEmueueEmGrNNmNvp2IUr
MKkkVB45lD2BVBeE7jxl7YgLurfHOzM3C+N2tOjkpbXnR+BysXYRFy89XMWFFZopNXATx+i5rd8h
Fo0vFbOhfNG38apgtFwjF+ntXIaBAuH87sCVvCv0CMyLhM2UEZq7dZPJhdTI3yTUf1ORCBL/vVGe
gLV3IHgNYCh0lqJy7et8I4DTVlbYVHWoo882OAdHOYWB/sFddQy8eB2xJ4d/HvOffrRNQXTyeLln
7pmJa0yAT5VOKayLapBqGMjQhCS1rk3mrT82wM2XeXcq4zYGRNWW1oWW/OKl7tZDJI7bt/C8zVxk
E8rYNw4YRWg0gUcbfeehlcdqVTq13tZ2lW1L9LOsUjv1Qxi/7urQZEkHZuZCmFhGPy27JkB/68UF
YnPdjFBayvmb8urfKsj2I1/iopyb323f3i1fItOCdXZnXyBljn5+7zzkyJcSehzS4S0KrBby7IA2
BFn5/fF+zcSFvlkWCGqwTNc9s09OeS3sfN+DBMwRb2NVbUSDIljhbAoAbMsa9ycD/Z4Dh0iGcRqE
OftYchLyLf+ede0nPZVQjz6VPV+52ttNpT7FclravfuOtG+yPLiCRW5nFf0JgiM75W2nip3wr8bv
IEFbuQAZf328mvetmW+WBTo87lEXRd2JeGN1dWSp93lH2f7x1+8/875ZDZAVFYykvT6ljtq4hfVk
kRRONA6HGhZCjrkhDFulwIVfCSCaTkLYQFqPQQYMuMcu3eDz9TB0fGGcmYUy6wJ2rh1SB9gRHbXl
ISCFdWrr3to+Xqi5rxtGaOzcaoTsYn+C9uMzychPFqQLBmjmKJnFAKtrBEHXmX1qWMmfbFv2m7J1
onUzVK+CimSHRpnsODn+sEB3NfOI+WZpoBkA+xVZpU5RF+TXOMr4TtQe4qax96DVI6PV1KDewStH
bCDnq69Bn35PRh5f7aZPfzxe0ZlzYSZcAwuJAd6g3yS201Umm18Za1/SMfvRxEiCfmiM/5QoRmWx
tuj7U0Hk+CIzQK1CD/zldZg2MWTqiyQpvj4e6v4z6JvF3SalErXAfjglhSueranpNkCQ6QN0ZqIl
eZ65MYzYwvY8qSLF9alrblGkn/zqm3LXcvf1Y3MwPCfKwKo1gNDhBB4EJyyoX0HXKyBrXzZLSgdz
h92IK3rl2qzVeX+K3G0+ZHw1KrCd5ASU1YEX9hl9HfjHGgl9s+xCPS9J4y7tTpkLCHJWdP4mGci3
VNCl8zUzG7PMUuFidl2n9KmwxBXgts+gXTwVbgoQlXvN0uAQROlS1/p9f8E3Ky14BVSZZ1N/6lwk
6kicPLWO9lZD5621l++Tvll6O+97DL5ZbrE4CMYFA0s+Im+rCkEshdQQDfSacBBNN6rx4X5lYGiO
UBkdtF5KkszkRH2zGDJpF7aQWcMp1Wxyd7BRAC6kVfY5aWyy81OnWmek7M6KAS2/TsBqt276xRzN
3AIbLkPuSh6n3LWO2ssgit48xVG8b5MUij3Vhev60+NLNjeMcYnBPBC0uneso1/7BxnQ4xh0RyWC
n5Zlv3AuFoaZ20TjLkNHS/e51YoT55O98gcHamhEnsqmP+PQHmPOPjtC/FLTuFAEmpuXcbM7b8pZ
GmXlqVV0fEa+V17rGCyUXg/+8MzN/YM1yCU5+xlLaFI4YE5pVuVTDniVy8FBxb9z3e5lPxweb9L9
x4maZRTmVMhYDiQ79bI9uuAfo5Ze1aQHTdfu8Qj394eaxZOBOHlE7SA7aZUh62F/jp1+07AtsftN
wchTFSSHj5GCeNSslUx1pZ2MFdORRdOmHrLPHMSqC2/s/X2nJv9CDRHSZvRJeeJ2BH/FOhUdKsGj
w69NQr9Yolg40Pe3nJoFE9CDJwg1tH3U3RBGLP+B1E5F+Z+PbYdx+SlHOzKv1XTUVLuhHNVZNC0A
Wm2VrkhXv2RZjfZIDYVL0NG+PB7zPic6tsUwBdSJ5EBqG8+HDYiWADtP0LItkvAhCp0rx3VWpaTH
fsjWGuCceqRFSINIhJEtl1zBmxf+30wCNQsooM7ofebWaAmqo/PQuz+Lhn8nhWrXPmtenaHY+lW2
cmRwzofhQ7qJmLdhKkhHxoj6cNWJ4sD/VjFkZRe7UebO422m7+JdDf+ogIqTAgG/jXdyyPd2VL4V
lQUdTz8pdnk7PT/ev5kTaRZTCvDEFZZW/am0mN4isMl2bmuLA0uGbPWxIYywQ01TgkazuD31cChK
1/kj83Ff2MHb48/fj2qgcffvtSqoygl689TJAw/sqfLpuCZRtdQ5M7MTZuHgFn77UZfpk+9Vv4pi
KMLGtxHNZHs/sv+J3fz3x2Zx2593O+6VKfqzLLc7Md6LldYyBCE5XdiBmWCJcsMyADEllSatfZRZ
tiZx8yq9+gQgNnoYsksaR388Wh1bWh2Y2KHb/Ezl0tAzjxA3zIPvF0Tn1dScnCAY/ZBUWXPKI0V2
6JGv17bv+d8fL+DcRhm+AqlIqSYe9yc7RQf4Sno9lEW1RkYq6Ks1Carprb6JDD0ebe7QGbffoy3v
i8JqT7rreVjZBOC0aFyiPJqbi3H9G0hX18OEZ8JhV7QlrwVzn1CPCV3t/+DxEoBvZhSzuJD7KTKS
AYMzXnosBNMADamgwPEK540xb9xTXX2oTELNQoM7BrqyAew+ja0dPYmUNHun85J1Xy9iXWYcb2pW
FaISvniOegwEZNieBaMdto0Ea4zaxLX4bFUkQ7M6+y016kvcdhYSHzP202SEYKoqJWgiu5OTdfvG
1Ye6qZ5GtsTiNnN9zIpDPQVofPXL4QQgJGinaEbWHMJJG6uR1bpsuf7YeTYL3HabFoCv1+OpS2wP
8Urch6WFLurHt2VukQwjgM6czKkSJDILv89OcIGavYvUzWVo+48505QZ17/zWAdF2so9WVZyVb0+
ysFZB5H//HgGc/tg3PcsGAowndvq6LjIKqi8egX1IQk7n+8o+xgEjZoVkZxnXU3dVh2RSZJhp+29
r4JjIZeqBDOTMKscJG55ruOmPhIJRggrVyCOSwZvLTt5dmq+pLM5Y1dM/oY0cqG4myt5FFPPQg42
0hatLSviV5dEse9g2F/CVP5NL97x/My6R9l6OrNTDGV3NTJ/P3mRrxSywFNBDqDFcNruKUou1Tit
a4j89exQgLINdnvVxhKcpd7B00tplJkzbpZClMAVUrqRx2yqLzkXBx3Zz7JUS3XN2bkaHgJoTGRU
OEBGJIVas2gL8dhVVjwncb+uymnDvO44FWMIAgTJMvj706oDTx4CjNpNQ+ger60+Xz++DTOvn0n6
wIM2ySPXL46ZZz27VrtpvOrn40/PhJQmo4MXo4yl/bw6ol6wsVTqhWkcQwk2scK0ioEGrPofxHXi
rZPz4GPmyeQu4Daj1sQqeEC9909eqK3XTRpV7yJY8L/+tj3fO6eG+eCOZbljBh8LXTOx9YI+MgWO
KJCnN/wpGFHkWU0eYokt40mcB2FdQQyebSeRCHoYWM2TbalzF0dcxv9zbL/aTaT+4/sxOsTCIBa0
jLY5j1xkvlMU3r50EyR6D2MPbtZX6hELwCAwdhb9KgryyV/7LWIhjDKWOohDyD1lwy6tEq/epWlK
d1U9uL8YyVL/UyVltQPurZIQrY7TFJLjcup1sCKWw/IV11lCqhA9g46drETcOU0eekT7zhsSA2na
rnif90m8mXLNhng1Warsfgylk5XVZpp6L0o3U5JZeXbskLL9WdROYF3A7JstEYTMQKKpb7hS0BVu
RCl58YkrdyMm+V3mzq8qD5xV4qHUG7f0RQcoG9ik3JUatOXBUuZ2psBN6e2Iv3PpM9GAMBL56GuV
J+GUWJveQbO9/Vz6z4kzrYj8laGAzWRwGtx+b6kvU+atuuRNVvm+gJ5CVne70VuoVMwYZZMOIp2G
ySL+IK5JlgDDGI7CctJsR30OnQso4OhuSxw9Qf1gcrs4WjAUc06ZSRORTH41Fuh8unZsJ9hPKZ8D
sMmnbRYWA10B8LPORBIih77gaN5PZlN6e/rerTmkFluf2I24qgjKBA1Pu3XtZjx0hF1vgs6PV32T
wIooaJo+Nlgzdt8kjkD2q4tlgbJmA2L3QsVrqC5nIbzbhZTk3IxuNvjdjKBfL2pNm+KWiPwaIOe1
0o6TnVowSK5EOWkMVfc7Qftg/3hCs3tmeGu64hMg/KoAcb3zWgWgO20TS+Ef3ucB1N88UvtiEkfS
lpvJL389HnXufBr+G3fJ4LTZUFy7ukhWaZnifavzsGjQIZE2G7RifXo80Nx+GaaY+qPdon+guEqn
+ZpYzZ94LK7AO709/vzcPAx7U7bUa7wmLa5+Hn+2J/lSV2pTAZIKCqGXIhCfHw8z8wKb/BpWDMoI
aMgUV5s3/wMhp3rqyyxdgObMfdxI2Iylh4aYghZXx6uAxSROOLV8KRs0s0AmwQb6ncqEQK7kWgqp
Lx0EAV8Ta4TCKKi3up88ZcgcerW2vjxeqLnhDINgAaDuSNBeXGlKnbBx7QPqaSeVR7sJxJCKNevH
48z4LSblhtSdj1m11RWP+lPntT9Z6Z3qEnbd8cSaNPYJNAhbN44X/KSZY2zyb1haNnCoy+qaMijX
KsduECiU7qpRVvX78ZTmhjDsgOdyt4NSeXVtobSUxOLJj2s/BNhtYclmLJtJs+Hp3lZWD3wNcO8A
zBIm/N+qLWxQUEDGo1w7klfF2kpi1w8Db2Qfq0BTs5+/zR3G6CjklQv1tZ+cnzH6F13LW3iCZpbN
bOSneirSlvHqKktwzB54ZUfDloINxw39PGuXSgkzl9RsOfdZPwk3yNurO0ZVaMXtxifZEtBx7uPG
rckHH/VCFdRXUmr3yDxU/wkkZ14eH6yZu2Jiq8pAujbwdvXVEvG5SotyZXX8B6nbV7iwJ1UPaz+q
Pgtribj8ftzLzXBFd0HhT5kDzxKu9AEomB+Ug6WsHOt0BaLvheM8825yM3QpAJjkXm9ZlzZANrpz
hmqTleLX6ARg6IUkTnns8f98tYrqoMkofiZtqj/0qHEzghFVoOELxNYlblGZXaeWP8DY8GAcVqlE
59nCFO8fbW7q39adDfnEIZguWVmKjQPOgZU71WKflJNaGGKmnsRNhx0hSTCywZ4uKfX6C8hi7FVV
AYY+9H6755Y1rCYfbOUN4TWE+iREhprcPynl4AmBZPm4VhS9IQuR4QwMkJs+PNqN6pRn6XQJ3ABS
zpmO/sdzzzk4zlSsnVRnU5iPXKvQmeJk03BKw8BKh52n626TZ16KVD6vdoXovFBDCGz7+AbNbITp
zQfj1CUpUtpovpv+FL4DNVfvT8vpwnG6f/256bWXns/72C6ni6bit3KTn/XADh/75YZlEdYkJHWS
6ULioN4OTtVsMyedXpwu+JiHgSX/t8dcgjxcti3AsAgtv1iA5mRO/CMZulcLLOLEzxfs/Nwi3f7+
zjG3itiLU4dNF5BdNVnY9ZBwyYpiiUFtbouN17ergr7hUztdirZ2j32gUpAADZYIFXGHhcs2NwXD
6QZ1FpNMu9MFzclar2UQD9Y186WzBGOfs4mmm+K5o3vjInXQwz39U4BOpo4gOTCgcUU3kCNV20Ch
d2mSep0nS9IDM7MyycJGq0Gyw8KYaCMFdZ+nDnpYEva6705y02eJKgfsqqpyLrK2L6UdbcY2+cRH
+kfXfFuXEVswPHNzMKIUUgRxVuexC7tTfspq/wfwLm+Pb+BMIpGbRGAq0qUE/+x08SalwgQs2Z1F
Dl097Il3jEq+5XH8T533R2EPryTxLrEud7zqvkV5sLEsdext9yC5/eXx75k56P9lB8sl+MyLCc44
6bZZ0Hih15TIvyHLvno8xEz9k5sEqLEN9RX0KlvgzqltJKqGS+qxTSr0yoKqXWJ5bSjb/Niz6CXO
ySXOQMVJPqTH7HFqhISx0yStFsD+C1pva8f7UUveL5yTmcUz40CSELiAI2wdurTOHarSwkur0IFL
9XjlZlwnk2kRuuG8CbhwLpTHxassYrYZCVVnjzrN1tLVn8fDzG2QGRVST2qf8tGBTo6oV7RU11Z3
XxLoBEJq5UtWAvKQyacBwISy6D6lCVIDKLo+Px79fiDCTUlo6TY+QR3XuVQQfQljj1phZZFjWcX+
xgJ8+HZWeJQuLOnc1TaeJ/hLbETxC+YpavihbF07lNxa4oCYmYtJhZd3EBuqa1zuQgUTcNDsIhr7
AvjKMclGoOWsTR4vtiHOTMXkxiOlFY2JAFtK3Qzk1+SW0ZvfAnH0eFvmXEGTBw/AKK8AUeF44VP1
iwTAdqPpV0uxaWogFib1jaTqizPKlzTwXxvU/NyBbsbIWXjg74cp3DU2ylM3adVqGC5j615536yQ
pLqCcThZOQ3J1jUhTVgG/dkOlgKj2RnfFvqdTwFyVtcpceovTLd0CpupEb8BTGOfIXTsHu2xdDeq
7IMQqrVjKEuiv6euoCdcheEfXqfw+Wnj/e/x8s+YFtdwQKIWSRgSRM5ZyOo8pfrJFsUupvVCXnPu
886/p2r5fopqgOucZarWTqs20eRtvaZYP/71M4bLjMI7SWVL5eic9eRvimICef62svwwQdr58Qhz
Nsvkymu9FP3QQeICLQMxC9evz4i6LlamV7yJfzT+8DwqvbIJTUKW809NXokwoWQhoT9zOk2+vBr9
9AgqiHNOgxcLnZq3cSkkAcBYUcpnJOzCfEmFYGarTPK8KgMyCZGrc7bRwgPa3efAmUKvT3aPF3LG
pzIzGfZY+MGgR/vcjuPXnCan0vM2yNfvex5viPCWYIK3g/vfIhw3CfSQwkxEnsY+dKsRKkJGkhUg
cR3BwbXr620yPJHk4rvbungCk8Cajx+rDENy5t8nfUhSH6i0xD8PnezBKMyutmovYM3fPF6/GZNv
tokVbRVZDNU6yBg2q4TqtcOTa1tmKwoyEdeip1uXyOOh5rbKsAnSTuxhmjL/TNq3ge0myEvmyg7R
pHCceLMwyNx8DMswRHZRWjbWi3bBDwvapmufs6sQ4oKCRBT60LCEbJ/84GiGp10Ek2PzUfpnt9uh
bQOICAaU6qWOftSuBicL2T5eurlZGV6gKPJkbHDUz6zGtpSpFYVWlK00AfOuU4szzdzfedd/KIXP
zUayFLr1A1j4GUTBq30gc3Al82Rpg2bsgUkrlydZ1dpxTM+19l4EL1+sFjknQhfe3Rmv4m/c8u4R
DAIwb/M2pedU+//THCVqz20WbM1cQGq2jZVVUPu2E9Az2jHeUtFfytbagVduiz6xKIxb9x/usYMP
1aKQuktVybkFMy1AYFdJDuA3yAdQOicd0LzeMRimb4+P1sytNNu2CPofGCUePfPR1siWyXNMokPC
ejwFXf/ZUt0C2G3mUf3rtrzbmV6WAU3s0T+jv+/3ELmXZpBvbjytQVvysWvy97F9N8QkcrseNVi9
Uk+SsPK6Kmx4sfMTfQByLw0zTdFoUrEFN2FuZ4zb7zLu+n0g6HmwQbcTTg0aBhcMy9wxNi68H6uK
ZgKfhqvTh5buoFuAZvrHWz6zE2bTlnBcUIdpHOOUxHV7iG00Nq6zxh6hBQdGwWsvLbaEdZ1zdMyu
LUdHUrF84mCeYBvXcqHuSdtVHcVQfAVrUd99ZyzYaE/9sYLhQuMvxIkXHu2ZRTTbuOIq7UgyAbmv
LYR8WROkEJWnz48XcWbzze5NaCs5tY/sw1mXUPfsueUcnclP9m1ldwuHYMZLM7vBVCEG6UJv7gya
fPkMeWHvFcq88aEKXBEA+6I7soIU5wQq57Ed03WaN0puHk9vBvvCzPYcKoYpUdKZzvY4rgD2XfOE
HeSgIIPX5Su0u3wCU9ZzE3U734teKGEL6eP79oiZnTrElQ7x/MQ6ozL1uQQLbDRml4REazqpQ4l6
+OP53d8+0AH/26+qRQW8QCyGsx8HT6NNPnXttCq6Yenc3z97zGzWyRxVN7UqBsiCOzeyiRz9ET68
kMe/fu4l+o+KsoOm3sZx2dm5kXvb/RcQ0b1Vhfs6KbFHy3yJbtL8lHjOvrKXkG73p8RNkkOejsoH
Gso9W7qkISlLCCpk/oJNur8fuC3/3o8UrY1dMyrv3Cp/PQbqpUDgaEdLkq+zC2bYaoumUkrbHs/c
HnccHR/hZMvvQJ6dqgklQ97u8ij+E5TQ0qmDjwGjUV/696SapgEYmtfTObGz9AvP/NEJI1zjj2lU
MrNJr61rV3hokcGi6elEpqLeSNXEa4lq7oIN+hun/TfwYSZrHi0GH/QZ0JvpEBS4rAkBDFw5EIm2
drFXAhabb4LkAn8eESOiSdf9RbpxFbl6JYsnD30HzRSsbv0HTm0d02Fr19E6Luq1cD+T/gnNiwCg
fm/tpXjpb0B27/caUQYjTam8/qaPE//SibOOIS0GegdI240IcvO6W3u3yIbFG0/LfWl9HasvUfIM
isaAPdm6Qs2tABHERYyvk3xj42fwQG3s4Bk/3fHaBS/1L3nFvV9pHHeVDE0+FviVkHEHJcQVlJH2
VK/z2AvxS1lihx10xWsVhVO6CWIXzG35yuP+tq0uaT1c05KuCnSM4T+DkWxy+9nKFxzCv57fvd9m
XBUZD71NJjs49+JlHKuV3UBtU6araprWwkc7tNhl+bYs7R0q7lukDeqmC8fg84Jpm3sAjEvDc3sq
62wKQG77E6jsxLJXdv4zancIrztI3tfyudQgaiz/1/GLSPK1HMECVKIwtI2LJfrgGXvBzNY2OnWV
nVtddOax9c1OrPKMN+hPXtvNypIBjrCf1/u09sqL8Lzm2MXBUr/DTImFmVR5rWQq6RmF+Fb1Zay3
f3UYgbL0xUbV0Ezsxd6mPhB1b+PYPrPG34EcFmR68TXD6bndsOB5YStup/HOSTC742LA48cRBAhn
l+cH/BQWVWtv+izAIeZ5b5BzhIr6xYYLTwsWMtIu2Jy/ebZ74xqPM7Hr2I0AJINkHgi1LTvE7gfI
SJdgy8G8KxsULfn1BsW3wTJRQFcCl6ah34I8vZ3OMTqD9AlXw86/QeMvnKJ/bgysuPqT5rsbA9rt
jpVTKLBg+N+Wf/n9OJ2ZLH4CdLkDk1Z0Bib2FUywtH/pcXOstPyEBrpN3VgLS/Q3P3NviW6P9LtQ
R1Ov5SVt0bLqpWFRPzfjt0in69uNJJqsZU+QzUm26SDXAxhUC8FWWBnY6CLJw2a8WMkP7J2Op1Mc
qe3UPbf8ohSaqjy98KLP7qJhiYGZ8ZokBUEcHoIbWDn2rgmSZzX6jtQUr8tgb7Nr1vdPGPOpA8NA
C9pcuXHpwRJqZYN4Adb5dvptgCPotxsRLM5BzNihiYa9BYMoXLAk6h8eJHprxc44+48P/n1nhPHb
fXi3uPC2U6qitj3RcRtBp4kJ0f5sRGT9fvz9+54U44aFZUmQaJRYGrCyVG+lH1zqFNiPj33bMJ8u
dD4Kh6NbTqUjmK1ieqhzZyGguh+QIC7797ok3S2bW9MKZ8buVm5ycqyb/pzM0RlO+yfppB6Ep/wS
l1AtTOd+rMrM5r94VAnqe01xknn/2rXZWxqDzt3xbcQ/bbZwVGeuLbs9Re/2GyVdzyKFDUYKsfMj
a2PH9YkV1ypLQzDFDVItRQUzB8ts+AvQO2UFvqpODthEVmlA8g0A2CiME3updjFztsymvzZv/QyK
NfYxsv0vYEo5KajpLWzG3Ldvf3+3TuU4aV0xR5+CqU+70GUpOdU5W5IBnYs5TSZbv3F9oPvQuipR
U0cwHQ4F3aW9+mszXNGd61vacJ/E+tBWh8f3ZW7vjbs+pqkfM8+vT2AULPfMScUR9MPpk/RlfeqY
cJ801KBC16qqD/F0MZNBkeWiUD1W8tQnzlMmuq9+tKSoO+M7mU2ARZlEooobNJw70T8y6S6pQJ80
HQ7xUJwykW4er9nMpTR7AaeYZa5dpfkJ6mIbsHGuWyv435Ran7gTLaHnZmzNfxoBK78vy44gZshk
dE3c0kdTVf2zLNN6PdZFuu5FOWwDsHrshFLjgoWbOeFmT2Bku4MoR9weVFpEWLR0P/nFQtFy7tuG
V+Mqi8iIBdYRSnovgUdemco/+LNv9ubdxQQRX1lNLLKOos32Ze2vQY75+niv5zxhEwCbB+2UeBGW
JIvEAHLP5EuvhnUn3TAAEkW16ZYQuWqbYZuLeCE+mjtghuvg282IsmR8O2AAVZAohrHJ0HqjGhqH
6Pv+/nhuM3f/P8hX0Zeq4wngDePVY/GquhHAg1zl/5xdx47jOLt9IgGKlLRVcKxcXXFDdKgWxaBA
BYp6+nv8r+Ya4zIwi8EA3Q3bEsmPXzihoguwGw/pKrfff9Gl5zm78GfPr0gE+4Tj3LjbAQ5iw/Lo
WnGEitqVMHbhZjlHvvIeTl48HOdjYrwyst2NitJ8DuWV5v2FvXsOZTUROhlNCmG0KHIex3p5lIv+
b2t9DkcVPiQQGzvMR8dbbsXSrnmz6vegAm1dVM/fv/8Lb+cck8qdxUYEPdpDwJdfZExvWtXcWk2b
KxfjhY10zhyrjY+WmA7dQ4chbderwqRrnnC4GQObI8Hgo+rawPbSSpwddajfpCoRkXsIeaizUHjw
sbVX8tJLr+n0nf8II61GSyQc8BhAG9yuUfDk184bgdv896tw4RScO6HDNXxIo0G0R867TwhivgQ8
euhQyS3xsvv+Ky4txNlt7qrGn6UHCTOUDhHdTAxOg/aFtzyjHSs0v/KiLi3C2XnW8KLkPcUiwPHj
JxvtdrLXKIGXkqBzxB8C0tQ0PvbqaPjt6qoH2gGd7rgpSEdkGzbRGzQqHkKQ1dm6bH0MHL9/dRdy
h3M0IK99Qp1KeXDHBb8Uam8kcd8xQf0pxm6XJuzKq7v0NaeV+8ceq8cZlIoKQI0AaGfIfelmQ8w7
kc4tq/58/yQXZk7xOSBQxA7msYnPjhLM4kGMUNlui3mR9/E6HdoZ439O9Q1d/Duy0CmrazABAr1c
6WBdOEXniMCm1Z4wdk0OntGv3Rq9Dd6KX4Ce3vePd2HznbPFEia1XqGZfBgHN9iOcvVeoiD4b+4e
8TnoeqyMu6oY132kbxnpblNsNHA3fn7/2y+cz3N4NR1qwfsBq0/UnxTzRmyA2d20kIuqhjkDau7K
O7q0BmdxIMbUb2q6oT1CpVbuAENlBaOR/eD++B+LofAsBlB3CZRc4/ooOvPXQOlt9a6xwC6t8FkN
382wqnFApz9iIz/EjiuANlquJdYXovA5ZFrxug0xk62Pnl2+gPrZJ/60xVjnrqv4lWzhwts/x5FW
o3JstY7OoYuA+210GQdTGcrpSpC/EELOkaMs5F7sKOPgCnQ+2TwU0VR7RS/kc4MJmNL+FZTcpTd1
+vN/hirJQlG13D8wv6ru545v6ohmYJqyG2gEb74/ERfW+hwoOoDMRVgys2M1B69T04Nnqsf/2AwK
Tl/6jyeY6BKFcdhVx8ZnS+E07Nav+vXKGbsUZs9Bnkk6gsyAZPAItQZU5FUab0YB1dDkl4WV30hE
oaEXE5CoK8K2cR6jeV53/pDaK1n1hRLxnIsJUKHfrcB7HEM5u3lkjYbxDcT/ewHdQtr/TgQrIxhR
ZKIf8u9X69LOPjv0rYg8KPc5sFpt6p3PvLwm/vuaLldy4UtPdHbw0cHFQAwKBJCSdH440CBsK2fr
JrKCymz6kepozHjVVBke/Mqtf+GBzpGg7pAkLRxnfMi/9PGvJhQDAj+P/QyQ0ODKS7uwxc8hoNLB
zFMtzXqQPQYX1p/dDJ3C8vsVufThpyDxjy2eIHKFCdDjx9YP/8CqcOfX7pVGzYXzf475FI7fuYsK
5mOrKnQayJ/J9bPI73eyaa/kChdA2/E5vpMp7TVhNeijEzdwHgsd5dwNMftse8DVLQUgN4TZSZHE
0u5dv6V3kafiQ8XG6FaqdjyuQzpcSc8vvcmzYAGXKqeHvBYqCy1eHS/52xtz5dq/tMuC/79I/kkV
QNcoLJhqyr6KwZoZciPIlT1wqUdx7hGwhjExk0CkVp0LwHSVMrhV9htCoNnHFzTx/ea3z+1XTNMy
Zknx37beWTBIMdtYrQNRMmK6hyhij4kTXZsCXnpjZ5HABrUFhRWJUjJh7jWCx8rdTOD/3//0C3nY
OcQzBjd/WdBBOzbL0H56MqW5H4WYjw9t1EF6l7iQzUiJo5AYp2Buff+tF3bYOfYzYJMzpjitBwxX
CtkudQZX5Gt33YWs4Bz5ydfQjsBKYvARStBIgOUJucy8HsObOjM2gt56LaqBbnUCD4krd+CFEPE/
6u8/oo/yl7jpZCePktfD7bDMY0FCDiBwtP4daH2Na3lpuc6Opp4DB9ZjOD/pygoVvPWxgQjPx4x5
sGFB3l4VQrxwAZ2DNKekN0swo37GPA4TkHl8hlZtzugbpMBY/TsU8ZW7+8L+PofSQo8eQr4srU/S
hx8xZtrxCKv59do9fYF7HZ9DQRfpuNqr4uaoVXvTdfoH004hZZJ7kX4D7+LX0g45aAhJVgXNU8uG
334y3dlkhIQA3BLU8P79lr/0nGcxouELrZMZOtr+kHn0Ha4Fy/Dx/Udfinr/+/N/bD4zuIPoYZ17
jDAG38SYju1l48onwVr2A5KcKu/WusptDwAHpMd15g/mytV4YZ+cQ0gd2hHkIWg4q9F7bHV3D4T6
navmHD3iQqi4FGLZVuw/Qm3hCfz/LxDGfBO4uvYP6UQ/iC+egmXctvHy3wqWc6SoBjaJesvUHM3a
mZtRSLP1PdAFaOtdI5ZfiH3neFHHdfzGoSQ6hIa+90777KE6/X4jXNhj5zhRW8WDFxObHAYB76kp
cmyWDkIjD/b+23zhHG64jl2yLqhJD3qsoVAaUW+HMuvaq7n0+8+ygyYwpHWwoY7rUqPbD2ZD1voU
ulurfP7+DV0I0+foQsVs2HOAkA86XABy51GQ8Q7eYDgzQEPIofz+ay6t8dlhty3klyfmofNDR3XL
V4hdOcA1Ft9/+qUzd5YSDNoyH86rycGVoFnP8JSyvn6XgbPmC7U/IBgB3jPB8tDWXkkT/n1lyDnA
sEnSJY5hDnZwEiVLC2HcOpvmqnk1NeTtv3+sC2UkOUcaBw20EAhsUU7T9wpMSc8npV0hO+ga/DfG
A/x467ypvFzQFJxrDh08eWXFLj3gefUwerJPXBsf/FDve394ARlCFTJar7XrL33BaUf+I0b3neeI
hbkEyp5zgna9hcJmM8sfs5Lt2/cv8N+TA3IONQ7WtQ9cJuNDG0VV9EodUI5zCT+lFmlI3NnM1SE4
6WJViJnp4Lj9lZf376eKnDv1Amowze3aQ6A/TdJCD3N/v0Bl9JBK2Di5hl7rTF8QQyTnYDyMd6Ef
OXnhQXg8zXRfp9vQB9V+cmZIWoRBfaQgSwADp+4GrX/D5NcAX5pOhUzrpAgqe5csBLLlEG5cq9GU
Qet4ZaCv6gf/+7kn55gLOPyOuPOEPSRef8+jBTu2G66Ern9Pa8m5uLI7W+YEeIRD3PlTHvW63sB6
7b3x/Ld11NuZm4fvt9GlnXp6uH/sVM+Jw+CUlh2WKqmgsK23KyTP84qk1/QALn3DWZwf/aiG5d4U
HZrIigPA5GgDOzrZWSrof7oKSXrW943Y7EE9R0SHfgiSk4SvfKjbMYKWktaP37+nCwMacm7e4Hqr
GLlpyCFIzBw/x8tA6H1k424ALcI9rK31xg2LfB0fWGh0vWdydKYqawKkoRGFld2P73/Jhfd5DpcJ
xj7GxTyZw8TQoxy5yFLrv4yNuiaRfOELzpGorQsALIRs10PvrU6YS83ob0gs1lCKc6FcfqWGugAx
Bx/z/++8QM+6HojAC+UOxJC65JA09S8q9GEOACaDMtaYN/ZnJdcKwtP0BQrwfe62/GcjvTtrKpol
wVCGaswWfEhFBpie8pd4HF9Hkr6xiv6kRoqsUgE0dJked0sPZWVkMg2SJXrtMS4EgXOzBwIvewMH
IAxOqq4dsiaapg1PoB70nxb7HFrK7MB7iJ+Rw4AYa/Yeg6dlVndgMJQhtGL/G6WAnEuhQ/oX4jeD
sxziytbbMQogQhWswR4eTddUui5EtHM/iWYUjax7uh7ISTrFH6oX+F6bbAm1LWZu3TIi7Npg/tIO
Pgs5HustW0cVHjAQ9PJqrkAMVyAyQDC0v5a/pOmlkHAOGF27oZM1Go8HF3It25WJCGCY8DdVqnRF
mGywYn9ddwZzKz4ZCfQKan7Vq2yD99VTj6kQ70Mc/WIe/XA0zG4I6w9rQ/Y1TSX0TOL7dB7duzBN
brTLxzydPKjQBgB6tB17CN36Y4FNBeSSvS8ek2pnFY5CBSonLFub0uPLl/aiQgwdqBbNe7vYZ+Ih
+e3d8DXuWsBe6HJrJPBVoQN5nuR1YvSx0R3azLR7aYZ0q2VbNnJ48Vj76FZJXZ4+Jw7ibUfdol5F
wbzpsbPdTwf5Rq6i+KdybS7c7pBgPgYBwC1cInb9gCp8DA9THMEk2J02uobrQUvLnrFCRN02JixH
/ZqHUXAMQzfNFKmD7PS7WbSum8DA8HnSXpxVLvwM+nC9MXUMITWAdnxxP03kUPd8Lyi/EX50T3sb
Zk7abGsR3EwyyiiHuRFJShqtJSTK9ozoA9P20PruHi4zr0CBZlJPd6cpJHfAtZvJT0WHuyms70zY
PaCfAF/Ian2AQ+6ubgzL01r9BiBqc3q9vEFSGvbJCxgoPFt9wcsINnuDWu5T0Yc55L4+Qq4LO6yb
RYTHZA4/OsgMR4l5Uv78Dhzl7Qg1tcxULjgGdJ2LVnU/T2/6dMfXwYCCTtY/hrB9dqUunajfhUKX
pBJzNhixm6KEbtq2v1cudLi0/ZMmyS0T4VTO2v8D5ZN9EJlMxunr3PdH4dUb+GeUEXVyMC7+JHW1
wbAB7k74Q0WdI+Rn0bA40ZqnGQrUVixFW+vnAHbem3X17hzuvSA1IDBk8v70zEBgJfE/5pipezce
bzxvmG9I4L+4KXdKL0YWX03WyTgjZDPXwWPf1A+erSGEV/nRboZWSwmnn7ngnVejg+B3DwDLwYyz
daFAr7u42iJy13ncmfFHwOVe6UY/sQHWSZgB3YPx8wDlGnmQYyO2CToj5Qjrc6xx8wFZWLJ1VoIa
AqY1BAO3zFX8M5JjspGJLJpl3CyTXxBPQVx9sRnvOz9vu+BPqniZWveBE/okafsVOpPKE98MGXSA
NwJBF1ClrSP4uKXWCbKpanbuatrMCril6dY9BvO8C5jK0Uqt8zB1mk8UtS9MhyLzUrq1TvwK/8Q3
X0zhNuZqawwShTQWL64zvQ6y35oE+H7f8icOV9Bi1emYY9/eTL7/CelAAFTFTVDz3EuHUsjVLWsH
Iod96u6opUvWiXrbAzZZyHDockvEjRojlbuVE2W+5y1FlHSwUWTeU6forwqnN5vIeGi6BermvFKZ
N5IDfts7ZpSqz3zj4mfC1juv3SrjvHlwR1hCQx6zAO3hT+fWz/BnpFnNA5Ppob6HQXyb1aMR+NiV
ZLH16aHniyz44MInuBNbFwD1cex/2X61aEEnNrdgLqJJZv29QqREE8D8PW28OVmeYcnzRCtzaKcK
8YyTHzBvcop1ojunj/82lI2A+LjZSUc5ixL/oIf4PerpcVHpa8xJyWn74kDxFpa/BUIHKoalGwoB
d8Muam6gW/g0xt7JTW/+g3/+VUcG9WZfdZvK9OgaelB4QKUNYnwMRUa5wkNgsRO0RtmxG5ekjNpo
55kBU5wZINWQq08CtkUxim7bggYIs3qy0U6wMVA8CGKKaOFlgVE7sLD3lmqoRw3tslmtnuBUWKnc
MgwzMIAWO71Gt8YDe9AhnB9YAGO0MYan+ZjmTZ9s3dDLddcMGQ+7wlmbx2ZtP2Nln/1a79xAo5UC
TlcDSHXi533VQlF0JNMxGumuSdT7RNkujscntETA7l2DPAhBZxf1Gu1Sv/9yh3EFLNIsZXUK+bE5
zOC1VjCS6JsKJrnVPN5CLeQmYU1/v9bpMQAFkUTzCRkME7cUxttLkBYQL5uyRrg//WD9nBOwbaUB
XadJFU6wB/aKWrZIACFfrxYf2FIWgpYJYgjpXESG9DFeaoij9odwcnfLSfidKrjzyP6pluKxlTzd
Kijn5oStMlc1DH1judOO3EhiSuLNyI3j+4Cit0TkAJWdRPyMg6HNJyH9TAZTVDjd+scT2PSjXQ5J
u+4jTnD+GyDd/UpPuW4cv5gIG/cCktNPikL7JVK4E1BuwiaIlt5s90nt6gcyBMVAbPgUCugweYss
q3XmbxMVODleAz4TFs6Ng7sqjV/gCn0XqKSCjb3Hy6CC9waXvbdvafTbOC7P2AC/8nmM5iyJxtfa
rhD/6Je06IJYZS1RdSbn6d3tJz9jDHHMik7nwXIixYTiy3cEABKuZ3dhGFZ7GSwk9/iAKVwidgFo
D+XoGK8YwCYuLLzPtna1dY55w30yav+IBAFHb819P4CUVQWoxUByC6QLT/u+AJz5FyrfPU7ewTHw
D5lj8tudlrCE5yV9UOPMtl43tzvfePIOcsD920zm/qZq+raE9zF2K3edTGi3e6Eu6YqExHUG6dmT
NGoD5EjmzOGKmQqI9rlxY7gY+RR2vC1Hr16hHJhFiJiloM9dDPh4UfqdGRQ4nLy61wDZb7pxXPYe
D4YGOEw1vxqcpwLaaZ5EmFAACzRQqS5NyvsXlsTIE0E+L4LaH3P45rbl5HB1iMJ+fTNW8o2PtDVn
bHB2FbAnJBOBQliDOmCrMrOE4RenFcnWuImKro3tnhtXPFI+TI8q9b2mnIKqeQ7X0N00XTo+dHLu
8YheP/4JB4+/kY4IC1oFZr22ngxcV6AuSIuUNS4MaKe6flzaZTsG8bgLGxiGRZ4xS85Dgam6Fy6l
tEy/Vg0sSCPJzY52Pv1ygrn9qmlnYdYhoce99svUZgw9oqIaqjUodN2DTinantjTtGzcmijob9LE
4eUAf4JsgLxdCRmiaMO6xtuMyFgPqDN5Ga+U3gruRaWH3gw09pbmZziHzr1Jw+Eu7SS/c1kUlKnj
riWLvSeIdCVZV7HgI5SJ/4ACLMpd6ENkNU7bo7Q+xMlM78ofBvlp7tGJnTyf/FepkXzoFsPPKAnW
ktA1yRxcwze25/WvKWVDLuf6pzd3j7pqf4a1h3VnNeZW64iMbbG/gPM2GylJgAajeE4gOZShVy7f
En+RG3etbd4lWhRczVD/JfBqujdd0mzhfgKrIzQRShtaAogarZ6DuDc5JHKYOEq/CTBeWWI3W2fX
QsUmvedQnSgCaZETLxPZQFMj3DseU9nMrP9ay5HcNOvJ21L3X7A62k8+ZQ8aiogI/vHzZLtfkI9J
j5jD+TmSeYssfSF/7eSqrEI6llFYomQ9fIIzbig2XROccPiOexvY1gH0GCq1Ix3ka+At+qDbtDl2
aeCjqO7vHT8cIYpip71SzM96alKD5hiNcHxVewCGRv5ldO0zyyzbQEvRADhT7/G7KBiDs3oNqE0f
JPQucgTGEDJEFbRV4iC4Jb2Y36Q3elVZxyA1ZdOp6w3hg3gTY9/na1IT0P8qnkVDgysGeogFBAyr
vE9SHCI5TDlY9wiz/jR+wniN5+kqlky5TBVV3KpPkca/kyFectNa2NAmAfb+GoZ7Ypd7a230I8T+
2ifJwDeh18otJgqPnRh/uGwcM3f1q1d4buNSqsQv7EhzhM6WPKCDeAcWKC3HGUr+YSU6vCemwu0i
xnAn4GS5C8LB5pLq+jA0ESzB2ijIe/zIXHqDmxN3aY4ymjkqLoBMZd/HhR2lLtClWwrpoQ0rag0r
uTqEg2iAPH1ZErLz1fwr9N1x61H9YIeeIXNr/bKDiQsSr/nNch5lMomBpoL/yxQht+9qzUGylU05
93O1T4j/IlhwRF7aIe7Arr6JTf9TNdEvlw8iFw5wD1WXfOARnbtZa7vth+WpgaVPxlzIAEMR8LFF
C/UuRF9sOwpmvkZ4PJb9FH7OK677anbNj2Tpu4LA/2aD7oMsAraYJ2+lQeHHXpip0+YXAYuztRsD
cGXInA+Nv+RQ/UTXBvd+e5N0FvFLuXV6R91x2bps+KSN7DM5hCIfVReitPO6Pos4nLyRGLa5g50P
CJLPion2IRAbutuuNXLqhSM167UaN41j6p3nUL5RLYzaBpVGmxA2MAiUfljyaQSuwPq/YHFg8rg1
442sdV0sjER4M+Jrwsw+6/3+Rqw4ubE/PfMa6YTuxmpnhJB7o2ZThF30HjVK47R5bgqtN5SETYG/
GW48MGF2fiVfKtqCHep7cxxvId0f/QLmrbrp7Nw+TgSATS8VZOOzwNlHMHZB7sdYiSzuy1WnOV0K
4vTUhgxeS95v7nReqRwyFuqkUtQuw3sD/AfG497djL1wVBhdZa1qxSb0e46dFEOKIVp/djbxCloj
KEla1xuCArogBkQQH5OHRxnpOCcDjUrcN1WuqNtkELt0tnoSJ400P83o6qwPDa7EQvh8/suFQA8b
W/ZucCSI/R3tvRvReQjVUfQGvbh2h340avBmCbbe0r1P4zAeQf1hN9LT06cKjEarrU2fnBGfORL9
i5i2z6c2TjIXcThrErN8JITSdzivt3kPmmVpAoYhvK8KVPyvbbd02dKiM9AKa+XDNMgKHPwkDDZD
JTFHRbVBVQU1nwg+dz9ZE9Q9fNKRPDsawvIzAkYPzz3y10lXrdBzSIzzG3/H68e2g27KgInIQKZd
2KvUvVmtRdCP5igtoSNLsrEKpnfrdPp2Aqnqtl9jZKgNF9Ba4et071EL4RMJSFiZTgTmcd1A7mPS
VGQjU7TkMDvGD4PhNLxDPZLPcd+XgTs7f7u5EXcTyq/nZZxcvUvhzAsjEZfbKTOeCbMlqJG/mnFF
sQ4jmE2tJ3pvdBuGWRIz1Aq4YR1MdvXsli31k48oor2+SV3pfwFLZTZg6y+/ZLrgswxna+nBwKTL
AtUC8L7qYNxMwhhkt5Pcj3hUmg/+5G6E1yo0KhNS1ItB0wLYoHxwYG81YohcMru2BWrmBvEb3bqW
WrTVfVPnHN3h7cKSbrdaTg+O1uqJEC/tESVZ4GY9tLFURmuiX1hK7OeEy7VCqHDRV4DioAZKK15u
e0jM5eASErgqOSIq3LF2GCC2XNzhLHtxDg0ntl1aun65qAt3UI5THwCPgdARJ+EK1Wk5joVokrEM
kTrKYu4cPqMwgVmVmtPuUPnchZolCZ3xCNF41CERC/WXW7e/3WCoNmFq/9oInYLaae1Twjoyb3Q8
OH/g7uIj6bK8QksaDli/Q48k9/AYiyDz1UNtZ7VJCCL7JF85qvDbhmtYE5oaV9aywrp8pFWdD2aO
QC/wTB5iwFlQW4238WDaLc4WzIBFXIGx5wIutCh6C9+MJci0P6U3tkLqW6F5A0UQlBCVa1E/xc7k
5wteZg4SSFiMXjywgmCRDivseR9mLyA5Uk9WNH6DXmdjpi3SuQE/Imi3ZkRPkXeQCDBGciTaaT/p
HSpAeYNOPloijmjnfKyE95lqJvfcBX1CESh65w7y5KcW1gpP0MZuttI37SYOfbCW6xTWbi3xMjdp
7AkcJI5h7NWfQug0H7VGIW+onJ+stEk2UlEfUcUjqwCeAJIqsTpI2y1/emR1T6mg8621jXOXonFw
i0ARoGtkuyNpaJt3dTfvJsTDbILt/SNzBnno3cTZTJaJpjC6EsF9l/pwo63UXTAw+8f1naYcq8Tf
qt5bHlM3THZJ6793A4NWiOHzliz1cBDBjG5DhR6VZl19WPza3JiWygMyoeFx0CgsiO9UmWZz++K3
s3zCtK/ZDytYrxKWHFudOsE9KgJTuLFuP1WHJKgbpnXv6+khsmiQ1SLU+QRvmt8Krji5t+J6hx5Q
k7Xg+twRBTwv1aFTNisiQa1Ymo24jDc9PO42MO/ClaEUGncSnbqa1E7hefOa18i00fVZNfoQcQ0B
mNiUvJ7eekSZ+2DVw9avBqdoSPBnmFPcHI7BFIU5MtqMNfNvGvjY93B2DE9bY/RvmF//NcvoZiCX
gf6zOGzf+UuCzh9SmztOSQvliMqUTUQ/XBhhPoSz42WEWH7vhaY9rsL8RsXaQsqWxfBeBPEKXPdX
OM2KTy9ULYZ8VfuMeDE8wgmQPcyj3x1ovDpvkozhV+LF3kMFL3iMyBH6/GEw77KGylmHHGeD8YZC
fUfTO1Ay20IsPQrR1Glzd4X+wCRD8xzxJCoDM04ZXCD1p7sy9lYZ69xIG9mjn6A/ySxkq/pUI8bp
ds3UFH61um+27oSiJxz6ehMmyocde+huexhX5V3aml8o+9Bk7kcKqe0YUoy7ftRoVdYh3QGx72wH
t50LikRzU2Pro3PpvZJ6SWFEGDyqjq3IeSEBdj/5GMSDyAohFyFljhTGzVw/gs9mChNVl9MlB/Bl
3qMC7/PG996HUbkZEus3sXIU0VqxDySYY666Ce7b3I2PuvXbEnsTJFx4Rh0rqO2XAwSDcVDCFbmB
cR+6lHibVfjTpqkYdEiitsf9j4Y8dMPWqcQ1H71Yh6e46xd/X1m868a4M/4J6u3VVz+CcOm3ldfz
IqydIYcYhnvjto2o85S5y90A0WzclTwslnAkp10YoSWKhKTzApQ8U5vCXKiH6MiC1jOBnfJNGlNT
+pTXD46AZWLGV4d9zPOEy4hMrFyDKkWvqenQupck3PgiNTlpT3LWbTwUXqWIQi/RZ59dJ9hvlCAc
dS2cKHNUi6aEpQrJ/IDhlmuEgTQqdKUWXrM/mjrTQ1BjLjLYZdoAXcvugxnQXaRL5AmDmOTLrbC9
O6xYJmuYbVLolPxEAkC2TSyXQx0HZMDkpVl++a7qnu2ozWtvggrG2p1y9zFvMPUw6Hx3kJP40QFc
UIA0G2/SXoknf1rFBlEcSW+LBH2HJ2IlRTfqtqua9su1ZM4scpq3Jpz6F554yYOB6B9+yjLLgs5Q
cukYl7uJru5HXBs81iysh2lCOhtWkrRugA+AzkowIXRkkOQxLw6V4u/MAXWF1vT4LCoGWAIUWYoR
fb5sdGP/xzyM9W3gRfINvoZDOSTL/67ogdPNiWD2I41GeVNjYLdrqtRHzgfbsDJZIQiL+uxu6Z2o
KbrRVKKAgmh6MCOugjFW8dvMhd3Ceqvfuj0NHjoVkL3hieCZdRN2hE4Puhds8mgDfCmfm6IOIu8H
TrOBjG7gNEVP+GQ3YZzghrfRtDt9IMYSCtuEjvrJEwyRAjYzW4wZ6gcVsfagJ6WKaQRgnntiX6fB
eDRkXTaABUdffOjdu85rUR7YxfxVIeBGdevMBjhhTB32teegjzZREt6krZ7zGO5r+1BqiTpnkJrk
QdLGT23823oL1LpoBBtwgSDbD9PyXIuGF7HyIbUwhEfVp/eBGgYMxyBQ0qwSLewFGk3hcRDBUTry
uZ7YCOcff49G8F0Q0h+Kis3Yxod4Cls0MPWPPrVths4YLqUQrWFcUZOABWpUVZ8+EnIkmWvuJdGH
iN0Ni8MfIrJ5MztvoAqgXgnqvSFgRyELQ48fkEnMsuAIC2bJYe0m91QZ5ipFzY34UcFaKhtnWsh6
utEDvYV7FnrK/P84Oq/lSJEsDD8REZjE3WLKSyrZbumGkKa7gYTE+6ffj73ZiNmd7pWqIPOc31J9
STpSXEIHhCLB9jAavIddlLbNR9kSvaN01mkWESmn/zrL+t2VzsVpy0DoergWw69Btue67R5cowjn
SR543iJRLufR017z2uC1MYrjRq9WJY14leyr+XTxaYYSjnfeoeKlaH+0ppoDq+g+yZI/9VVBeD/M
dKXuhFPSatuek1k+9UJzQrPqCUTTfuNtu02uc0lU8yJ9+WTORQt8iEtv0X8BiP1LcvXkCe1f2q0M
VhmjUNcDw6PcCCtj8M6jOz+4eOmvTm1aceuO3wpaoR/VcNXs7cmrkzOD8Vlw9I+zevE37bb5aax6
9dFa3mX03Vc1Oj7PUvktNehRz0KSRWKmXT5OiZNGFHptRwBsBNx2hSrLdkOkYaS7c8IGhqM91FiV
A0M5R53LtbPF+5yk535O/wny9qqOtHYbIszSIHLsjvJd3z7OnXsriyY71nN+8zzv28yHH5c38cSA
3gXr2BFrSG/rVoeqHc6tQ1erlTrMr0Q4GIsnmW+sORrTNu42jC5pa1awr2ycS5JJaJLtvdlovWak
S6Je8gf7RrsNTvWcNdnB77yfcUjV325T3y7/cdSW+sf1+miyra+u7m77Q9CjUfawfA5bF/bEOmkt
3JCf1/8qS5w4tf7Tlt0QkC4ftU/RxLLFAy9RkjFBoeVHp117hxrqPvOXUyXnyMgkGfk+xbhVTKRf
NBo64UM8vI4RmoURoXc7SIOZCarKaucSYlUI3tMUtlkbkqs191+ZJXHbpNZdFXMFRcvsp3Nyoh2L
Rp8+35Vkozn3/us740Qg6ntesMhu2XkcG0rBLRJCpFXHhqf7h8HzVvyBbYOoVH3UTnp3yI8DoDM9
VtM5OdZD/bmQy8FHt7xxrWFWIzgPGsAeQ72vXpum1462OTeR7q0DZ7jRY6Irdejw8sWsMcvwcp+N
ckwOjuhJBbS4uVK7eQWIzsPCdaitH20TDIfniA+suvCGjYHb1laYkOMWjZN+5+PdzTfe9zotz26/
HJbavKW5zrjuaND3bbgQNqgLDsZ6ms8yE3rc20kIK/Rae+Kv0qYH4j5ynsMmookG611ychM3O/OF
6dB6wIdpDoafmhQLTr0OF17XNkKS9F5L72Ja4rVPh7tnm1c7XX7pm3ETaPR6hlogvWwk84fIBIL8
7G8si220cRv88BvdcnN5WOY1Nt3m2G/D45r0YEKpqYVal/8VLtuNU/01+vY75+MDpDfUEcFVH9bg
cEGT1UcfrjB3mp+pSl70xHMgwcyHauqfCKXOTmpu/zWrb0ZyqWFclc5h2r3oXnfuyV3npR3CBtwr
BfjwmwenGLObt9TPshgBCmimPhsTGV4b/hLQ2PY4aiMieB5iAIePzeqvkzKuZJpZgeWB6g5Qpitj
fNcOf6tluaIZ+y4tM9aVx2VopFU49RB2jUeOhJHr14zOa1X0t8lIi7d5wfM6c07Nu1bVbV8dHuMk
LX8GTxdIp82HonKYheYXlCgHw9SehSivftV+jk354FUpPTi2czQxwgR5UjSRAisK8YlesrG6kSCk
njY3CwfLC1Ma16JJM/VgkvqZ1O5rzpWTAyLOQQIXGdgk0Fu26uO0YagC+K1WHDAllCt18r6b3tZ1
OBZj9Ts3kx+nBhLsiu/Bpi18BhjGsZMGYyWsKFfrRwaFAQ4V24sxwhixlJJxW4EWGMU1GZv3YtuY
5Gs98qpSBrM335vKZLNaHpSenGerJ28PrEZsHscqHxga2CSol3mKIXuf6CB6HZry3tblazZvGU6+
wQkWkzy8Waq/9TDt8qPt6va9iJ1cGcHSqtetUFowF+52ZAB176UrIPMoL14k55Io4YAk4jKEWFkX
crJdkyGPod7MJXDM6bPD43SCDA4LkcVqQnbB1h3Mg12GOb11Rr5BaaTPfWt8zvqqhW2eHTxlPKT+
fCYz9YRsMRIoirL9Ry1944uJhlEif11zxoHOAdJbNHGTvnmwi6m9zGuKuCGH+itsbk652c9e00Zd
0nwq4Rb//7ZaNEhhaksarsv0rlwxnDu/Ixqhe2Af2QjBcXbpuh5YEycnv8v+UfdXiyjUNi1/uQJ6
mgC295KaI17WBBJWaz1qD5QIgfjV2ZwKL0wKz3lws2o46b61BYtvpkFWEtPppWQqrdajtP2/k5Yc
sK7YcWfNH/k4vWlNfaiSDWGbNjFalNMfLXN/uz5waVfT9z0qG3zJssd4FKvP4N/+pxMeEvJtfJTO
4gGPQPDOi/MnIc4nLYaDVcLTCD9my3pI2+5Zy6lzwTn5lvjcNoZb/Oe6CLN9X9TBNmqsu/nNp44x
YDQuw0JV/9HQ89KmHBDV+tP44nk0tK9iQsdgeS/eSh6qkOtjpvIOUoCY9oLcPcb2+lSu63FI0yXC
YevEbbn987Nhh+fO6B2PzjQ+ZtPqhr45nl3eCbskrq/RJeGU2fxHK0k9qwrrS1AKGLrEJ96dpf2H
OzQlz6/2T7PVacHECEi91TMIT0e+rry4yfbuTM2j4MFP/LmNpaeTYacNv5YVykgM1vtY8IqUPENB
Mhn6yeeSjwzdfd50DeZdf4UUP/qN/Cgk3r8iyx5NV2dtduxv6t7PRWe+NIv54xfGe8m5ZU3eu7NM
r6XeXThKufw88LhJNIdkWP8Muf6Q1dOLldggaciIutl9oq/iZBpCsAnVDLkk8l61Rqve91L573aw
/X00NmO/a9/R3u5Ls+G+DqqrQxtpYuitKr3rY7pGWw9vXWI6+ll11uFCTxGKVSlEPSDx64YmLF7o
PD+rzJMXe7EPHmmI5FZbWAw0x4zmrDDCaSiTuG/du2VpKOG0Bp6tFb9U7VgPFthj4AAXsx0U4ORM
UB6z+EiUCH+RKhzZMMTpBulkooHUt5IsyKbZfRFYGHLuApMoJqiSt8JDuba5TvfMBoWW1bb9qGgr
65OSSSf287n5XBATv6FrKSzwOm2BPq2wpmTN1vxBWKZ+AWwlsUu4W5w69VuReJ8bP1246WJ+AqIo
oqVvm0thclL3uUKV1Y5VsNYpMoFVR0oycxHnxvJiAP7cK41fok7ku62mR8oHtbvTMbmRwM1PiTMX
i0dy6AFrTtMevmk7SRkhLnIvBTeOOExiqvHSbWmItEV70VPgxn5Fr9cPPm3C09wcwFWasAScwIhg
dicmWOeV1OfuMhLPc3Q6d710lZpf5MqRwOCzhq6bzW9p7m83V9bbByPuU5MCGFhq3D3QEPJiK7Rj
zZb35mgivbdVcfdL/aNu2/TWVnoKzzQUT4Q6eRh7RhfybZ6co0oblq1O/MzD8lIrIY+Ty1RntGIM
8e4WhIwmWQRb9c/Kuwo2YgIx0RsZqIw5wLV19B1T+aPPLT1W28wONoFvlVpzrpnYH+wkHa+SvfxU
OS7ITVsOKHAKVGkD1n1DZAlnkvaStBBfYBu3NhHP5Ab86ZZ1ee5yn+6gadCf9W1k/0BoEFeWXR2k
DlelbGaipuzTe4de9pxnVfLlzbJ6M/QKRZldp8ey6ttTPZTiqA/kyzA2jXHeo8xWviaO3uYQEiSN
ERkX/FAl6/ZYkpUQ2C5ka95LlDzGML1Uldggf/oBYkTY8p5WjlkEat7GAxlHOqCk3/LlSn35nVjb
wCcD+0+SSxvnuj19cY0IrrHyw1ZWEpSEt/N/2rwmbtdivpYtpiQlb1BSj21l6teWWK9b1fd8Sa1F
0BqYtPagqSS5lImYI1JVANxJwD4YM6m9fbVap8LP3uty+JMOrRHlDUKAdjMnVDRJdwCsLYJyKAZ2
GWqZMsHwOfgoziaXdSnpzf88t7AC07behD6AOtimPPVea5PR5SXnpE974GVQRd83y2ipjCZCvla8
FJTrBFW1taGxjkTgjLCUENXrQ+FSw91YkFZyRRlRZnTPNj4fS29Nebgq+MF6KV/qJEXltTQrfS2m
vAhzFFxEwHjBgo6IWKJ8QElFRLyGTSfpUN8M/Bdns6/8Z/KRnuYkoXx2f5a3Vj2yoSM2XAyobTF/
aHP37hs5WbqbcM5O5l8pODzLaqvUmUdl+fFMyU/fVOP2Vaet/aXnQ+NHrruINWxtqPAALt/u47qF
s9tjlVE9kL0bVI7QZVibru1GaGBQCWjrbrhSzVrz41cOunkUlo6MFMHw3gVZHDLY2U+G8ghqZtsh
75a0nzTyWdARYIpAwekl7rOouP8RTQz/FQ6qJD6wCnM0d0Q/hGa99X1QCmNcwqQa0zQymtzxgq0s
syxsOofPYO26/Ku1x7aHsC0G6wyzYV4sJp0l9oU+dlHWqBbg2pRQ71IsrrWXV2uKNdEXWUQOpvHb
2qbyayytfkRLkQ0uXGwvllNe+8vHsvT7pV81Sp5AP03t5tkCvR9/pNT4/Wv2NaNM3R+oTTucOtvv
A0/wscQ+xvP02TQWZr4iLxAcDGOTMV1p1ihObuGCZXBKQE3ylbEe2sIprDNQU/q8Grp2p6i+Y7jv
OqeJ+3IqL45V4OCcIBbeXT7M5VaTCOIFnsfzG4ws3yrQsmrUo9GyjOwB9ZH3aFcdcsZx1NOXLvON
62wXoP828e15mEi7/J2WZfWho7BxAqMZKJMbl6Zp7ibZVD827hQCl7PZA5JK1CpYS1CMhUU1SvNa
m57mcyl6SCGsVusv2ghuHGpp1vmACGtbHskOwUgt3NlpuLKKtQ2tZkZyB93BlimcCU6KTO8nXQwd
6sjZUe+la/R3MgtRas657H7JBaz7kmkaerpeTwqi7asts8Bi+ZAiu5/tv2uRbk3kd+b6p6ohoYIq
M9rXfu1c5HyiwgA2VWxkrN9c1AZ1BXrYZBaQb75MXkbpgKEEgwzJ56EDGsLhrpuuvDF8g0QJZ+4/
U7fkmIcbouJgXnmND5mpcctKy85Yp0k3/VCb0YFVSblqFImZiISsJtOImyDzS4X1KBwFHuKUxAar
CdGE8FHEWQK4/6FzMouXpdWBsBE4G300CpPPA6E6860YVq8/EVsmU6LMq7kNZmcURGWX7u4m6Uyo
I8/XWAbkJG0j8hXWoqie3UC358PsG1RajAk8WTx6lEoHic3yENqFi9+tc9OeRjc5T5/tpKwvul43
/7IbmdpQ8Hz/rPC0GTOp1P0XYSvzoxpL+QfkE3FdvvpwFTn6ZoY6b9el1vrMdmRVcwVUUkpxqpJS
qIgdFuWOyAf1tjqtY8H9TcbI6tNRHIooED7EqTeK0lbL7gOGCnIR82zb/lPtKq3YHR33NxCvPcSt
lfH0iFk6Rxc6Z0/a0bM5Ak6YtwNPaf6uPM/CCOHJ6dWvcamiCAXghjz1tGMBffdU25WUIem+lLqX
3HzfmyEFbb0tX1HslVrhc+w19mPTLeN6Zqnl46vKXSSeLKO89PzuxFTIbiyhgw0UHEhmtrfeBKAn
X17buV29XVQo/f5kV0inTobbmtC3xsbBRAB39UkHs5NFBhRse8oGcmQDR8wjOexWY7wqMzEzdJwT
lD6nNTUYIz4y5DmixzUAugDpVIgJoNgfV8JLyKJCu27VFoPJbBU/wLXZdwHui0IM9N+MlEJPiZbT
6tJL0o+zTYbf3GHaoiEkD82kG8YbSiEajKt1tN/GvqpF4O+r26FD2dM9wUE2SExd5g9C1RuPMnpC
FCqIHuErlg4MGqLWOLuNrAfntREUADstuurifLDMAgmpbhnhoGXLLt+1dGAt/oaX2hs9kxqLkeOd
ESZ5SqaWw8V0VPOWOFZ/NrwaRmzms/32u2p9JL6p+d58W3bhuorFDMuxsAlhTyfAJW+FggGWSJDY
arUwtqAurLaKrIbGImLvdaR9k9VU6T1RuuEQl9OZSFdKR0ufk2pA0EKglziCBaJoSXWr8a+0RyJz
bBuSFO72pJJAWgM60HHkAyARQHQPle1ehlUh1dwBTB/x0j5WZcCL3TXb5m93K/8UI7cFPr+PnrQj
mFnLuaNrR/Egy/9qbX3VJDPVlHOkedRvkue0fbEZ37nmQ7KdbmNeVRHM2aE0V5A+hcyH+nYW0RvM
03kzzCvU/FHojgNWJv+4lf4wD8ZZpfMJS9Axgf5FeUg9tVH8eBoBYn4pTktv8roM3wjp0UsolBe0
SMauuc5QoAMyML2/2jJ/aPLprSVtcraqT8bbu+fP5sGnNj4oCuEeeuRHKD4ROxePkMpvem/FGmCI
YQ+P9Wg9krLzA4XXsvEgslt4llI8ObpF9heIQQgp1h+m2bnqHJshJONjlyfodbIBmbIig7XJ61cU
Ho/dYLzN2XiU2TxEEGrstARynLA0rYHZbxcryz4H6X7qVfnotdXJ0+rHSludgO/+E5TolBglG0UC
vJaM79woMkITsITeSBJZM0Ysdaipl65lHFB3M1cMObgnjX6dznQpoWDtT4OHWNlrznPhv4Hvg176
/kEM8pR19YvRrEvo6sZ1P4+wKqUv2+TWQeoXdGeabNqFBGttRy22rE0xuOWMFFw6lj08W8l06VPX
iuno+qss48wT/je1p1+T06KAzhGKtGYCGZ3eGAg+TD7bcTD+mTYkh0KY1hTnCiWoWPWP/XFE+zLE
fJavs8sP2RKHEdLG1EZphyIoRTXeFcbr7lDpCv+3xV55GGT9k/N4IL8oDuvIv7uN7blEiJ12sHUz
fTMzXeNIfPI/mViPYlMP2CNRcGnvWb7+R6zqxeMbZOX1OWmZxYLMda44MB4nVlK7qdRJuvo/qsgU
TXvGcWGlI3xE66JZ23Vh+puNqi21dPjuYXzckKo2pWcFm+i/pAvzNNblgYrkNWBruohlZiTmAXUA
E5rR+pkNCiDGRr0jbPmF7Lg+UqL8OvT4JnbfVNhL1gWYc6R6w3RLctSJZq2NoZPPv0Yp73npgetS
gxyY3XRqZ5LlawALz91FuGlsodvcIZ3FMG34fNtRJx0fkId+zwCJlcVU/GW+RhyB5Lv/7OyZCcRE
BbOs9inv7JdtKS+J594r1/7wyZHpuG+g+JunUstahtGNtkv1TFP0VUxoeBIqHdGTzxe+tY9sgHQ3
VnntFep0HABrPnymo70Grrv7zOzmZX8gmBHfBoP9KB2pwym0Eb6T/FKtGXuE8sVbXaX1IRH9dRh5
AcuJFj9A2ZgxNQuUYR2TYXnFvT6eOSneFls8lQVZFStuy0Kb/u0fC1JzMF2u95gF+lrN0wGm+hEU
61Xo2Ys5T79dgkdriJ96rT+7sX0QXnnBPRP6SA0ibdr+wVmcC0s8z80wxpTmXuZx1o95NWFrBJGi
xoMTrPiqBvPvoEl+cGyTWZmejNG6F8L/Ib8kgnJFoZR/WpvxMYr51oGRR00zPRCu+tuyUSzb8jCU
/X8ZCs79Y03y9LyUnhai5aJqqhk+J0u90DtoB4jxA4h3JG8eq2uv/pU2dIU5p+/6DoIa2fRISCBZ
YcvVGZmxkurg5tN/FBcylGlpGrcKEHoiJi/ACnKWg3Mel3XnWh7XHeBg/ngbq/wpl32ks2jH1h4C
vW3pw7hUeWyK7TEFSO17PJRp91lhCKzW5Vc+bc+FLdWe7AcqgIa4ME9aLl8GbZW7wiwel+yUKffK
qLwHuuhNkM7+n1FqV19TD0jGuhiI6Yw5AG4XT+2PXyYsqevS/03nqjkZMi3PfraoSJ98KxYWFxiD
7zuy3lA08lp7y7u3Mwc16USkCGVm/+1m8l+bmbFozXj/gXyQ2tLWTsh1aW02ayZcmzZdlyx+dVpa
/0GDL7NXJIpGWX1S+HJo5uxVTc5D0zpxZ6evtaHekgUhnpefhTEfSKe/+XRBEjDo30n7PuTSxptd
FqcFt9NU02e3YHAITKf9lIVEbiNv5h7q1rA6c258eLUJEkj2Nf6ky1obf0XCi2Q3h77Qb3ZF0G+d
oRgazkBzTHMpe3rbf+flhEmA9Hi1NseO39BeAc9NZvYx4X2AbsWHUZ9Ga7qtvv/ctMg2fV9+dUP3
DxLspeEaqPPmveygW/vBEQC3duTWPJbsRGxrFERlropLgIEA+aEI+xQIzPGTX9i7ogVH5aTAIcoh
wUfD+zB0FzxI+cHbKuJdzfZCch2IbmkTvZj6mHWM69rX94TdKdPy3/gvbkiFIN4W7+6sqxEB2BKe
DFGtUjwR7nSW/hJrxXxPi+WeNzYao+EifeeGLhGsJE3/NWRUYJWX7+bq/5fa5oHsjsDHAVE39gMZ
yBzfuCgbgfIHKLHCT7B69TOtHB/jav8lwu9Veoz1e5fQ/v7NyjoK3hx3mi+qra+k0dAxRI6z1hyp
ILwmc4/lb6B6M3PKMubvUYGaEJGamf2UG/y2dj2rCO9PdxoK+ZuekiWwM7iytBdz3C/10SAwglp6
gS9qal9ZZk8G/W5B4VZAp+jmk/m5TNTRmMZTbyAMysfHbq0ecdR8lqN3Xur21V+5iUcLfNkff/eO
/0+jDyPGtPpSiuTs2dWD4XFKJD6QqLZmzwxlIWNWXDbTK0t6JIRWRzkKhteuhSWp8VruCv/9xGjS
Y2+WR7ct9pjRA5lYdBWp5CvLnPqU8sA5jkfQcX7kCKIjtoEZqd/lzPTJJ+XZcO1Z91TX+nm0vFdh
iguoxXGlQ8fy1ntpj092w5kDijbL4ZnV57c/qJ+emo1c9A9th3PVJZx5GbpDPa8vksdM42nxiT2F
jypPjFx/liI79RpOJFEoQoMcuVwQJ/6dkFFgRjs2M90wXtvKL8Nc3hvgyqjFLoG8mEmpdtMnbUne
GoaVpnR8YuaqnHYxFQEfl58VyizLJlNRp5fYzbO/dUZTqZ/cRjCQx7QS3nUVpvxaRnBQd3oZuulO
4huOZb35aMvmY5FaElcZHueJXFqmZ+WvV/BXsLLmVjgNLkivuKHViOWAPWUA1swkFnu0C5rHZOW5
JJyNioBUpY4KQ64aJSB2FWlzw2I2+WBCVBXW6phV6Lj5pspRHRaR3nS74A0hzarPn2vmIkxg2dGf
BN7pxb00ol1DbaARcpljQW9kwEr3OOrk0zmkOqXTP50JjOVzzgJNK1F9FVgvlk+hGpoDW7ePB3IH
8N24/yHJe1Cl91Mm7jHzt9Pe4jfV7cGEJwvYeziLF8ToQzTsKu+NnUZl+tdmd+shM+DklXW32EES
z/jcBv0y9dpBacPLJq1IjpKpRBfnKjGepcOBVCbyT773bCnt2VcbO0qdPUHBnqZhvJiN/eny3Ya9
ZYd0XRy03In3f7tJYXlr+ZghIUOGKCF6k2geFBqLNXZUEc+TIn4+deMMH+OsuggMB2UiE2I5LQ8j
Kv1RKOJjp/dWdBIAMLmvwFrV8NtLy69kHe4M8fS2NcvRhu5ASQXEuMcJyvmvR8HKzOFOdu9NR06E
/HWoLnLxfLR79lHX9JeWyxSB/9O6kefpKfAzF498Vb30RvpLR26FZbizUULzLLohhWPH/c3bOu2g
1Tzc2IcjmRZH3wDeHPrmiNfjOfHb0F5yKgPJAho8JNHeM8D215Zrry4b2sSuy08SizXB9A7QUE/F
AUUfmUGEEugfW2aGOSQm8IV+rKWGsLs6zfvc63PuWkOJ7MZ/wYoRugvKRnuyRGznxcNaNmgiWhSF
QNNmwT/U22+Z0PvotceVfIitxd20ESLaNbye+Ef++DyHJROwGo0SjSPIc4X6H/NYkXW/IBC1kI0d
YWfDhoVEbsp25ZSv3f2FspG6CmebBaV2tw+l4fuqxKPHZO7k/RH//Ouip0SjtnzPm/830bQ3aSKa
QIIkKmA+Z3kdivpo2UsEKh1ppRnPhn7sXC9udRn1NHUsI6pWJvAonfITSRu33tTDNk1umqwfu4a2
tgRkNq8vTNiPraUQ6/iX/aFFiQMIPz0LpsmmG45WTiBou8T9YK6w/ulx6ud3CjtPKP1blF9jSP31
FU/wriXA6zwjErXiJctPnd28+Xi61825cHtHRJdypKHYk3V2XkyBWdWjpnThjbeXl9Yww5TvyB5q
ToEsdhGSN8CPszsSEsrRkHOrtw3wo133TjiXeI6l9rRfafbi6cFiNdF+4yyjFZV9/9rp29FLzDd7
k2+gQPJg0SAUyYmltDPzy2rrEQJzMqu4lfxyIlugN3/t5tdkcd9SxhsCi47dBq+Zc0ZygRkxSi8C
DyxWhd1gNcxGCGojA39eyBBbqShNrnk3vyVD+gB4MId6Vnw6pfzs4cFdp7nXtvNRF/2CwW8yQh7t
KTDn8Wy66dWFSLS5i+DzbkU6PnEv/WpK/1F2Tjxn1cE33N9A1LeNMmtg1B9dFafZ7rZdTXvcGGST
zvrryQQUc+yf8mw6JKhP+9HrY2QIbdgpDOVgwyMPXrXr0/fDs+15JOcJ2xgwaIWROaEENwUX2P/C
xSSZzN5HWSC5dyaKXXc0hHOlbgk1vMPggyeQ41WJSDJlhs0iz+ZQgj4KNLe6+5hvTVy1NtpI3meT
19Nk4TGcEjX1W8cJGzBQjaG/3HfAwPWxg6vtJZ1r6qyf948CZ+2MMEF7Mqf0gCtkRDCC38AevuqE
NDjMBbbOOW+69Z/ers9521/n1jm4lsMovAWeMb0lHrSH1UBkGNitxXDqwXQIXUDxlsZ4hj447Fxp
vK0DHidzOHutfvVrB0Oa5US6mZzAw/egWryFfeYMzIBch2ty8LQNfZRzW9nZiWOFBy/IQppvcAwn
citGZFrzp2Ml761fH/E9EOsgj2Y+fe9liwsjhlakR1XUgZE7P7W5JyT9t08TtrTxnnjZxeOo48G8
2+oOPA9RPHSIVIYTtDGYJocX//veM6H2P8Q/M9prgYar0UZgsn/wybrdG+F5wYyes9kBSn1eIrdQ
/xq3i5d+QwBYOpGpfeQo52/5pP6bFIkri+/GWo/ldfi1gqQqMclLalsFI6tzYn1KQ2t7pu888Oqs
i/tiRv9TzxhdgQSlQGRf+6HRa3rQyeK9XTG0ax81MiJwHxeBIeAP4sIX1MyHolm+FYnPBxN5SZDa
PqCFdB8yi0eyqi+D1V6x/AWtSJ/3Fkke+EvVIeGa/A6kqIwLnmL0gX9pibrYIFcCscrUid/dyGtV
6U1sp9V142jis37Sywxwt/xmOP6gAcRHG2t+UwY6dmWs4V1pUg1XsH7l+j1mvMqNj+ayUUNoWDMw
OTosvixRU91HOnphjPesk4d+s2NPE/H+tln6QH5Md6uc6slPqy+9wz21/0E5aAQCiz98MD+J7d42
XnjN759I94D1M+OUDInU7pgPmxi/RWhO3lVDp5LO5rWpyku+ffMg7DvW5373VZlz6ir9RS/rV9ek
VBYefg+/0AmiH1uTWK4pytuN6MxO8mgs8mNppnO7C9YzJL9IBS5YuIdQNisnPtjY7rkvPbRqzv+v
0P0ELZemDV2ANaW4NkkdX9hZw27OVZDrzfdSttdSWcQfQbqSQd0SL1P9FJX7T3kYkyUEEOJmJ5iS
DDIZtS56n01P6oPVLPbVQu98rOoV8bCDKm/BG8G9ar3q9frQlT1qFE9Zcdnq1YfmzC8MMX2EH+kw
2+BbdERJWNKtP/aIYbC9ridz04aoHhrWaXLQ1slgr9d0lJobEhJYSEAqR5yN1P/eBdtkazenslmq
IyjRRyf7TxRsR5TBDEB64I1pqOcsOWrDrYOrxFIIzhS8R1j56x4egrKsR1aV5+1Db5d22FrElcwL
+Sjl+CQYaOZ5eh3yHlBnYdzY/Le1+h9H57EcOa5E0S9iBEnQbst7lbzZMCS1BvQeoPn6d/g20xOh
NlIVC8i8ee/J5jWz0by76kAI8VdEw65w3R0zbABOQIe1in+KeN61OSVmbl402cY1K0wIaSTD1cUB
G9jGU0HoaT2WzsvIwT/RzDd5RffGkIcgUcnzXR0CE6W5sNxVOtGphkbT/vL3g7Ph4KBgJ0IRZuMx
JCU00j+sUgob8iVPIEm/RwJWFDbixgDdWCUaMNEU/9MC3dlKfnRevk/w7FaF3R0Sq30s2FgBwOXF
EiDCBykPuJYpC0t0GNvOL9XUYbJu5wcXx+E8e8+24z6OZExWZh1go+ipC4l/4d/lASRoyqesz89p
UL9nleEeS0N9NAXJ9n6g1SHocLE4Jwg0pZeWGiaY1X40qp3RBy9jrp6atLjZyv4offkaES9jgOeB
48mI0zY6/Uu98cvmaQzd+M/Q3nbpU7i+UQPiDb36Q9XNFH0krW3/jjycEIPosSlRkSEYZ2Xnrzon
oJ9V9k9BbiG36/MgEhzu3KEC71EZqwvOwn0ReJ+dl5OTrDC1KoeYvk1Lk9b8yjc91IemXlipKoVK
ZC8n//yMUqo3iIbvZjh1O79jds6uPt3Y1rWaSQyLlnCeJyNmmxNWmaorL0qn6hhVebhaTqa6xJcs
uhfPQ5bJZOmvXDLbG9yOEf9k9EDvgbs0o9QyKLvABGMBMs0NCkq6nX3jGnHzslJx481xvU3dGc8Z
L0vvdQ4WmjE9OwZuNTPDHuaEc3puFAa1yRuIiZrOJx0CwpOR/DPz/Ez2/CzT5Mscgx2j9osF5Jqr
kUXcgYO1Ur47CtdtaAQknTP7gRj0nphYyJjL/4jC8CjyGbdMMtLgTw9lh8ZN4CTsvRdnLOCkGb8s
Hn5gTHsQWr+6nCgjR70cBQE9a94WVbJVrdlgR6+Pvl2c6oHcewxfCEVyz8auu99Xzzi232oHTZ50
ypXFhX9Bkp2mEVmV3/EqcnGxYb2U1DH0QazzxuN2LKLx7KAHTP6MfAu/R4MYSOMcyTT0N3MvnPUg
+82iMrpTcI9adiNjJ2+3WMP+ea2mZC0xoeJ7vvtz+ZL2/bc7uxqjDkkC3SLwVOqPnnMPUWLbp9Zh
KUN6P/rhadnGrnseDWNtjwN4xeW5Ct3wOw24nwr5XKBn2GF+zL3sGFbRabDJ2kFbw2l8spR3zHJx
mxqSvsTfIZ8wpZiEhEWcr1NVv7TzAILLvwAtk2svCxSV5NCtDb+4F3GDxzftX8gvI4IO5V7WqYFZ
tsdbhNeR9j79XZo/r/afeiSXOB9fvIG/n/MJh8Cfn2KR9DBlMtynU4bSwwf8BDsIJ07ovciaieQs
rq4znMvJeRhr/9Gy84cuUC+DDD8iYP00Y+0laSidlpfXXrwsmno7DoobsM7j8t3Dq5CrxAZwtYCh
0A2FajYdUzSbojfG1WXxjlbj/NzH9c1SkOVANUX0I2OQ7Jg1Fdt5CI9Ueo9VUn2aYXCVFh5DozX/
X1yCgFgnffNQBs1h6Y8mqnSH2bcb1S9mjbnUhWkbiekA+es0+NXFaRA6qca70L7wmS9vtkCwa+s5
3pst3vHO4tMcQXPbOo6qmeo02cZq2/IhwBt9aBMNtMft+y3WTPthlEruKzONL2OU+k82RCW8udb8
lrZUyATGzKMeyXTvAsuQvxAICNZVbpBtmnEI3mOSJzwsUpW3cuSwGaf66KoKmpKeTFBN4dLtVDcX
k7OurQ+PE37lafemhA1ZbXFU2uNfXGHpqbkUFhkAZj8ORGqTGUYKn3qm3zYnmCnHvzCYkJG7f14f
naLQ8K+E95mIYZjZpBFhJTWqZ9CyS6Envp0oeh4K4GFsUeGgyifnlCd98l8TDng/KBnWyzjNM80I
KzuzkXmge2BptTccRlwfTG3iHwy4+izsZes8zf/sFOcmhEGUdHJvTBC1FE328hXZ9R/8wAzE8+CU
Z9EvYsdHODiHCqUV3F1trKqBwqiI5DU0YR5U+Wc6JATlgjpa2XCWtKq/Q985Jx3PMLkQTKnx9NaM
vd5NxvTVj/kBEt6ZocSDj5c9doI/HdSfeTU8QOz7W6Rutkm/kZenUqzBFOjuFX+HPFDdUXT2zEPj
MX4nlP+GcRCynVPgVc4Ang3db8RFJzpGLtLtfglEMhlEriutZ3L4x6H1bsSEcKa1O0L3FxxC6v9X
OlyilziJrkMFV7VNhvESOvXBH2DV4Z55lOF4MdFks1p9mWr85qgKdl6X3DEdXCKcULFYwgHTpmqm
K4PBco0P6cfW6ZPb+xg4JruDxeNvsRU8Roap9gipn8MsznBICDGSANp0Ykg28Iy2/cxFT6Lxyy3S
a4+tAl5pwqBPhXec9I8ydZnYD1kJI1GfvHjClQBpYJMa+pPdf9Y6DcJ/5RgNzPabxQJO0Rb67XPe
hyWfhdzCEkhjXfsdMMG+IUPLsb3y8KBvnSopMIfUKB5eo54ozKy9EfSPjkslEFlwKkEe8I4KoB7a
ce+TNhkIUPFiND3Vef4+GhKS4CzDY+rn7aWqCO6IyV7i6ayUNA3rPzDSX91sB49DWlxJuQYnb1oa
Ory/667pEshXFSNMRsorVnKPlDdDR/vpH9vWAapRF89F1v5obGs4Wm84Fa9I+zkpVyx1zsz8MMYq
vZFzUR+NIVO/tjmbe2+WwV6VpvVPybYIV3GEo9O0R6SMoGXUkGOJrZqwuCdeYe7DsvqoKuh2CL5U
vex9WFVQV1eFyIoVtxF8nkhudOZaez+z3yy63zdz4jE0iKDEnvWirP6vQNTlzCvlreoIgLAs7FVo
Yf4HhLb4FTgJcJoAuoeXNlXrlsr04JsjBVDgPcUjx+WgHBAesTUdNRCiFV8jyWV0sH+y6FEUKWCf
MXuxmYVRMpbDxmXUFU+amc0kkIcN3is1F+qSoNG8KC8Yd0HpBRczJ/gsxdRQ/rqn2cnpnlQPVjRg
envNmuCx0RZYhxQXt13lhJbdJAJNWVoRZqrmmmQUyrNyIOXNrG7iw5IxfJ6ey4laXbbjP2QeZidD
FT6TD2c21YbEHrKh8v5Y6/jW6/ZO4PFeY36A75Tjh9CQpMyRUUfYJ69RI6GE9NQaXe8U2xBUN7Aj
FARg6cO+T0qfjjJ8TkzM6J2v5bXS1Vfeif9EEIBpVTVWe5O9JIVfN88iVZ8jJg3PkQdlzQWnBwU9
Xfk507O9GqrkYaiI3OuBcDmZ2WLXOxKeltcxy8i8dj2Mo11DC+NPVFaHm0y6R1Th+yBdBwt1+SJy
e16HBa098aMaO3+cXRnDi3M32OIj9HEfxXb9iT3F2cpx/Odl8NsS6o9sYjo3TmX2Oanp1bbV3ffB
SHltVn+0RVpdGoFfuwolI7aSOWbWnG2s8keUtLvdB+k+qsVZx1UXcZaT02gUvhyrdDNcrJg2XHvK
YeDOzcksewzeRnNRfuoyZXK/R7qqm2umNyPAbm3IfF9jZ1sR4fyvV82fpbs9dI8atFl+t/OE9s+C
Izv+mzka6EWgGhOZCbiXVi5TOanSZ5l3D11r38ecS8RVqBpEHKt16JVfIqbNdfr+MW56MG7lXy/N
P8ybwRYFBy6ca/wr2vnRyNNrnUMNWf6nSEpqQco5SEKP1D14gn1BXIKD2nMXhgF8Zbx25eIDgq5G
vfEVFj3iYsSb4ef9vIF005xFnLibgJxVk06HXuLmgrBIFiXqKf4Olaz25tj6BdaK8ClhldcRjSle
NNl87YeB9R0Gs/HY4WA7+VMQ+xsIlXO/bkZOKvppLHdQZtqNiRP8XBgEeSZW/6wDnBXnssyZDoyO
1xMx1WywSMgXdZ4hLkLCxd3Pg6wfhybNv/LWtJi4YeBkGmz6ZsbfNxG5Ci2DPDwTr/LDNLz8lNrV
+Adui7Ruj6Lv0/zCSntyjLp5EayoCeYGM3QbWtl96GrdcPKHYGTt3iTZFimmaV7inVrhm29aTxpT
PEl63uZRnTB7l/t+isxzJoLkQUsJD6V356c++Rfx0+R4fnL729VG/+uOLfOcwJYlvgBlNh35BBsT
sOuZNu2pxX+CLH/CRZhgLdZ6gOQHkOc9X4Kg5JVAC95QQuiZrEG7R1SBbCvthse3ANvDvV4l5Y0M
+6urO+Lamc7xn5WG3Ok4quYtPvjhvUJ6K3Hkr3Uecr7AnvL+G2szuMVjT6ARz1fwnwliqlrDr8xX
KccIFOBkYJVV3itIIZEpYd4gihgFhlmvDetv3aDPWZKu2gfWdO9xGOAQc833ajJGia7nmOcu0vmr
mbaMamJ3ipiZDrjeSF9G4BQSr3uvp8Q8xiNxyGrWc0063AwPaZ7aR+gJ+uACdUfStS3MSVYUbgg3
BidA0CPQlta8SD2Rdetj/08Nnb3YoSfH594z7P+8ruF4TrKKZNtAU9cDoc7sZHxi7kq4oCb8O00E
vgwcUIy1CDA8xTlyxGSEyASu6z/icaQ2DazYAdhJnK3t4plS3qowpvtVaGOMMv+gKJLBYOLnolnV
3EyCLMDZQQFMadYJdw6d3z9kDN2rSte7ssAcUg/zdNKgUFe8quHTPEcYWzmXD4Tb/a+hHqMHFQ7V
sUD7WkdRx/UuVD2e7GGWJ5NU3Y8zSJQCUY6H2Sz8tT9r4tBJED1NqZdcSbzOJ5s82FmUUwJsrp/i
dWbHqNTYKj+I7YLdtux/fY1Pc9OyavTA3jdFQMGHp5waBoaxKYsWNFr3QU4RPVDQRa5730l3YT1k
15in6EpgMKLFCipn5xd4LjWxdBTzsJiurvCAE/kU7ifhECZ/nPMJyH5cqwYqr3B+9NwZx2pqwqc8
13rHi8Gan6z33GOgJkwy7FtKTq7LPJJFUmYLErwYcnynWZ5+a4Mt8cx7cd6NQx1vJ1ebDKEMJIDQ
nhW+BCxpuxjv2831C+6HBEHyNaGXhI5pgtwMnKz/CXRDO1+YPjXOOPnopLo0irc6io1gRak1Bpsp
tfVDoHQSHVWBGwlnGf6mFqYRkXissse+TPLxppokcqFUemNMbpQtjUvW210nRrA4kNzF6t9OEZom
qkNKDGs2LDa0cDrS0KcBqhiL1bRXp0z/R0HsOCdByjRcX9zZQSjLgB+ujTn0tlETzuNtRtt4irDt
rm1zMrFUyKTaqcQf673JkbmpZYfgHHE01brWT66rvbciMMqnMjCyl1Agy2CkKPflqJ0vs8nFqk7T
lGV4/N0uqOet1GhSpctsV8iRuoWH0vsYQO29FDMsOz1HsGJ0439X2J/ZZqG62gXJMYt+33MxAlOw
gnSTiqbdugEdalSzIv3Bd7vios0YzkjH6r+11/jTGs/DshshTMmskKzvsY5xoI0zuk0VuPW7Lbzi
JafxIWxfEj3TrPGuiQZcRiM0cSnCjWmbqdzairQFCT4PRIruTwobOywwU/1CrAn+KtMpH4HZQvMQ
2rmKkDRf3qhsxbhLbGs/MNc6qZqV11jNXsSR+UYoZdrzYi78Dwr8tsAgs46gu6/IlSInpH7HoRT+
tVEIyBQ9daWMNrv2LXnPh4ru9V55np62aQgaTENQ3wnpene7ZsM5NUj+GFpQ00kw6+cKhx/zYJ+s
a1xh49iRWcmTrY+Ncg8zy/qSnD1XWZJO9NyKBfAp9KIvBw/RRjDGPw0O1PTORMOP0Wcpouvgbvg6
vdpdYBCFt4qz5SbeY5tpqElEI/diwKSB3gTxgqKgPWaJ4TzHI5tTzc7Mdw7zpbc6zxJc74kq9lWC
suMYRnsxiNSxWqQkNTeQjf/zfCP8T6kKsgnpqfBSuRUEfgLQG+2zi4o9opy7sNXuFvwbdMAxZpPs
BJ6zy/JN7+Tin69M44ksAzj31FObxEQq9VA6/EMga5LSrls0PI9E4pyZ1sZVFBs7HNf2BogeBuam
EYd4xLzZmHBSnIaIpo2gsLNJ927i2YJXYNZ6P/gy/024lHastEXFgXO19vwKXJlP8MEgSApotGyN
cNPZTLaIr4hNE+Aii+KMGYrtIGwsIxhvrBRYl8FtyfLF3Qebhaq7yZZWdQi8erpP8VQfMo0z4xCk
EPWA0jNGtDTchHmIiHF6Q9XtwagN2yqRyUOUtPYfCA6CpGniPAXmLB9BAzREMut87w6+gXKsxv6g
pxZ4XUT3jKuj1wa7E7y5/xGiz4pdQ1Ps4G5U/gkfYnmZ/Q7Vt/agoqcNU7hm6k+9m9C6CYZxiev8
TNnQH6FyUY67DBu9lii24/TMh2uAqlk653tjgHrqMcS85xO5tzUX+5JXHMPnpgq/Ujy5i+fEfE7R
VEBhlDMzBj26m6QzvFuTEuTnTQb0omZ7I9LIxyer/xwV5idtWOYFP675kU4+KEhaUOq+MqUrWCWE
uXdebjQb2y3CTSKXef8gvdcp8tSLM8yvojCza2sMPVMuP992bhqgFAEf3cRt0L2EacC8J6hUvIES
ODyUo0F0xzovtQqy6PDRhwxp7QELg0U3kraA6tgjMBkLAId41mg+lcmbMINtC/k+LGto4BGIP+e3
qVo6rgDnXhEFVNLLhDuN3xwjRZAUmNxTnjUuLlmZO29WxPd9RTtbbtAfifZIp9nwXO2wSjL6CwX/
FJqx06kPm+E+jyp8xi77TuX4pdj2MLmDtXJnc2VQJSRkIAMQSoB53fUswG8pz9zouL3HMrm4TJ6w
R3PHPJMfAZtmrfm8rW3fP4RZc/KN7rFvI14uGCSTQTfY7rKu+alDeWd5OVm8jixZsM776jcRpK3q
+CtyApYu6HkTk8/gqKJ5ilhj4AFDIaO56ehNiwqOdD7az1PHaDwaLSJq8plJ22HOwpKbkV0UzXis
2BuhrBjD+7w1WVwheShz90zOd6dlcjbH6TznXAGA1skh3tvgOiasTtA/JXzreYzvltXgwmkvpnpX
xTstyjlPwk2aMANl/fEsMBWmBVI8kD4suwjBjZoWK/HwYowTjUbV2Lsp7UiyQG1dza3bHls3cB5o
CnJAyFIF66kS9WWcWQySMW3TFJF4YpWMg4e5bBBmZOHkO2kb1q6zzHmDFgWsrfOtf67rVPfUoqo1
q6UsJTi60hIORl/26TnvcvY6wG8lBgzPAvwVOek2aaY76Lr0ELhBR7wnjZ5qz2zoyhKsTVkNxkKo
Cason+xV3dXdR+GysaGn2j3aRT9d86Hqvz0HuTgX2fw4e0YFddp1WAJgIq1MhtncpFvUF81SpMcR
dBWuth6lpi8xaAuvyl6xvgPS8ub5NXYqhe9qbB6k9tI9wbpoZxhGc+iBYKzyEiJhuxAgalfY2GHL
9C8p8n6H7jqtg471T2kP0z0SA1eYIHk643xwIMUqf8VM7cv0NYcswO5sZ3QzTg8ddeYpY9nHFtCb
YEl8uewOENUxqFVPILK19uBhDUQ70kixA0svBvt+9gLgQp5fuKdWltIkSg6uPHX98BDnebErBaK3
GsL6yR28kU9HKt0vyAbsC7GL3PlCZ7c24MgkA1kQd7Pj/NWDqw+ASoI1+jdhj8LDbxOWA/d2X20G
GJRQT3wPUWUkEohXFRumH++6VDKYrJjE7V3wqyvKKkglTtmvDF99ahvdySDxtg2SiuQ3OBNKfJ4s
OJ2GtWb2G+9UkQKSLMh1piUaaG6oAeYEmbYqarNjIFoYGbknKWySZJwxrY+EGXo5z1th+t2RoLR/
Zf+T95GqIv8uef53Rc8UNMHQ/TYEiFv8xPNHBPGbDHQ1ALVOpnqrZ+OnavOMk6P7taANbFJy2rDf
bdxQeXcvysDa1i2G2LCymm1tMFMWyvpBJezWuIS77Sz84hjkHgaVtvbYQ95kN2C46cEZTdaKmIlJ
3Lko34lcice+HtBGOWWPfS7ARBtMr4owjs4m1+K3Ss1mnU9YFnAmA0kPUrfGCwwkWOK5WXVuZ54j
h1LPSHLsU1NdP1Y6t9/anuvCjrDbicT8Z9Z1+eTCXWM1TO6z0kPH68pzTKR2U78wReiOJoNi1gfQ
fGo3q3a26Rj0DYCVfFljgAxdtVPToDcmMbuLIMe4kYqQoeYmOZP1x47XE620LFAtTewMV57mnOlM
xkoLIkjDqRNx8Qsxr7gPWjRre5QehYsb7bNYjU9zkgFCGWS8GasSK6XAP1UEdbkeHSozEbflNqp8
QrNmaz5XY50Sz1eNPpOwxGhWEg2Hmaf3qmNZUK8csdWSma2trIkvMF+fJ2++21lm/Au7vNsPSdNf
OvbC7JhRmjcWIeLfpjs4AzjAoeMyPQhVqG70c86LjQF4G8ctjsacN6O1tPwyirJ8G3upb4Acraeq
5lbwhSBOaxOfuPWTdjbkbY2nMmqCjSNiXHshiDwyJqQ+3Jbypjamo0DL3VjNPJ6mPKlAuWLP0bL/
yMK+cSH6MnlJAgyHvJORs7WyTBOpM3S1yiaR3ey+L6551JXLKVnt2zpZXChWuw5ZZ7kugoE6j1hT
9SR4W6/DFKu/1nR51rGBF28sEpNA7HoAMdgu1iRJbBCbc9vCrTLtVybcYieV+BYUcacesO+ZmD/J
IAM4gVFCPgSBlm9LoyaM5JLESZKA0qE4VE1Em4Lfl7KSlMQ20u0ORYlA8Yvsx50n7XMWTN+Tx48l
AgrZ0vlNA/Xm8EJFlVo7gGogCW5nZtss9to3UQH3x90v/x8GCR9G75B4X1Xrs3K0/kR4QeLFbjI1
5it+j03BvtOuuo6V3taAB7Dx+1kCFqchVaZR/KarMbPkmZuRsA0ijDiP6ENgAlYTV58XoNPnIx8M
/bD8KiY8wQk+6dQWag+oFGeqKE6mTF51k19zieHKts1PyZogFTmXhBumggw0t2ikLs5ew9zmHeud
4dyyNbu91BzZKtTPkDx2IixxOsvDHOfPE38gy9TJcqheqy4cVh2B8yZJcAe4CARGe8fPNo+wqQYX
U1B0hlGyRmBZU07fEsP+NG3OfLy+XtoSRSEbS6XLwckisuY3a1jkDlCGgcQ2tfJdBOJyY5jVM2MV
RtbQHJQDjejaCLW2k2vTB3vQiKh+4XMkFPbm7GgnMPI7fDRgw7uOjX0Vab7lEUoItlpF8mNAqNyE
uMVlNP8mGmZ/6KxHaMcoBpg3VEZMbN5YLpStGXRi370N892D0cR8890ouByKW2oNW8uJ3mzNJGbO
DoZjHhpTnowkPDQjOYoemA+C9DNLevSRX11ffeS8xwXfbaSx2mcJILzluZPUfqlrwjoKSQX5Z2ea
dpQBGFZ/++intt+redyAx8VPtfij0/+86I5l6YKnkMUeJvBIPCm+ba94inIXqG87NOfZRFdbwKuA
Dok1wQKDirEKHX4ImRKd0NuZgObyGCam/zym4y4TTznczoQnPLC6YzCl30FhwtKmZh04EN+n6tuQ
7Wq0PjIUSpM3ly0zF49FA+AKMc9KxB7OHteQ555x76QLKLCc3LjTRHLXPBtjKS78Sz5f7Y15FTa4
mQdNftdmlQK+0AFTth9uQUlvPXAPXpxeA/LkqCWQkN3IRDlUSyyx3oUKk0Rada+Byp+54raV0tuG
hM4sq1uoGzwWDQ/HkrwPshuJKor1bM3kv08/I8PaTM1kgvCklRjgjfX3YUje4kGxmUH8I6h4hOrx
HtSpzTlj8vT7GxMPUYUFnA/sEIiDn6vHxf8WDxhU2Wtf5dUuNca9JQUeAbbPjGJBJhnrIQ4+s6H5
qhrjRVhTvx2U97Y8kQiPJDz5rZOwHgQwXBjr+9BLT6YK3GODGarNp2flP3fxuwlFYhWTW7aa/t1a
NmeOcN0kzrEH3SwIlq54ZeE4SwIS1mXKhTlICDHczB42u8GHLT/VnLVEZUYTayoJDn838jEmFj+d
k4EMK5tVKNDC6BGqqXF2OpsNPSJ86KAIBU7KI5Wmm7FxXrtM3iaNe4dbYFemBabb4lYvz2djRBf6
MGtTOpyxoxgJjRFCalP3GCrWcncN9lWXfmV5EOzZe8jn8YMVgAdnMfTkAhCD0TeLVShfgB44f4ht
Lk9Dmg57V0NFAvWZz+rauD5empHJaI3jfVNVMf7LtmBsVKjqS7Wh/Uj5PB1i2yuJFybdxZS6oHqj
NbNCugrpQQ0Po+eeOqmekecXeCmcDRIwmM3FUHPDOtZbzOoZ9ogqY9rmtgSaB9ycxYDY9ytPvYLh
uUDzPtmzhCXa7tUEjEQLtlwT8I+DHsUtH9n0R4oaQRjZkS6HB14/FEn+Dj0NzHzSlbsi5RwsYoP6
uXkMJzL3BRCIjSAss/aYG+9r6V7bbqnbY7wJvOIvUpEXYEUXdUu/TqrqN7ZG9kcgAPLs6SHc8doQ
TNZq7/d4A+3Ce2QzPX0dhGxWyGCyj2V6IvrzzBqDFQv/nivJLiq2AeDG+LMM/PNJk125Vwgs2pfW
A7oNKMRmQOHhrqRTZvkB2nPQY8GbPSYGNKjKTY01q50HVuuMn0zkfzyftYkRCAw231X9OlhuxwrX
4ooVNX+KT79wkelCY4lLWTiww60xNhwUejfKATuR9tBP4jcIBMZ6LFIe6PYzQvMHAXSqJsyZCohe
y3mgMv/MwoN95sQXaUYPKDtPNJpIZ4FdbVQmr3L0dkHTvc8pr5ieeqwwQ7VtODEqs0y3RJp/YYhc
mFdsZt7CllUn6DunfOzQPu2zRSkNfehDZJQdhXkeQpbwsT0MLYwoEXsgcNqWydUb9Hs4m2xT6gWP
EAsD0wLXuoG0mCqmBwvqxR3hD3CqjRaLCMauk+suCJ9tYMhtyh7NMOzktuLUgOMRcqPXI1ucLITp
ST4vPwRI/sXRNPxOwjzTmvMo5hANKG3HI90iOIAq2NtaPUZ6vBR8+2XLwiTc0hsZDM9JbzyBlkk2
TjTBbRioYw1prwoHMJ5BrjOs8OeXLvoKZ54E6kyTTOK+REELI7ZOtBgy2FAEbj4lRrvuZodEvH5R
PipqyeGjNRCt0HtwM+ZMQAf5ZFcayJyk66jbl7oG2zpL4yVoMJS5OCW0HFjHkunfxGPSb1rhlj16
rE7xINZGRXNFGQUtOmGobaJk7xjWIysCX+OFe8V1t49rzMGF1ayhWPZMotRVYGP3TBqiph12I6gv
YRgfjpqwnvf+PucKjeltWo2OYQs81Y0kxNFldxMtpuCES1mzzvbNPQoqi0erV0ZHB0eVv0Ggzj59
uLbCpdTjCKB/F2u38zN8j86Zp7Zg1195L3BzrId5aK5BO9hb3ZBy72yrRRkU0zZYvIZBKD+0Md2m
MmAsNf/VNg3hOM/FrcE16FAfZqQi2Xp4zwi3BnlLuIvro/bSbzYrdF8Kt/dZVtNny3LVOwq7T2rS
utlef0+L1js57Fr6LJIherFLB0xTKLFuSnw7gML5iSIKJMeOoQFEuHNV0ON1jO/RBLZbMZkLHIIv
BtYghsuWSjCohsHTJFnJNRPk2fqBslYNy8egJ9ORx1DA26tbeM2OiUsFwJ0/wVLWU+6koJwclk+K
hg/mfM4tQNQNTrVVGJNqKhzGoSVhmyBYiHeUb4jHjY0vEETicnswzcMQA3hH2/06mgfQyEEBXMO0
b5ox2TbiHWFn5xpDzZaGMF6xCZXRhleKnZOF/2G59NfSESUjgemCPvEqZ5N9RnPJT+SSCYEc8VGR
Hmh78daCQEhkp3CYF/+iZPjhQIrvbmw/eU34xirYJ3Tog+fZYjeHwLF1LJ7jyAINYG2aUDzmkFkY
aRycJgRXint3wlTYy8hY5Sw12oOAN66lrUZyWHiuLUIBPJ26Se6oG2rTjiU+CYYNNkh81rAgEYdy
P/OyixAPfYpba+26wRf++ZfA7R6LyXtfxF/JhsYCSjzRbBieaZFdC8TzJplPCd+bK4YXnWhzBQmE
ZSxmsvAnrPvkLOivsH8vs1AitmGl6gcuvBRdVGTpHuwQKnwJJ0GTpQkwwpdVchKRoBaPX9EUPHKx
7HDuzcCHoVQ+2ZMLjMKAT9GbigEH4CXe2OIZ7ngJ02pkNF3xaW3jQzQ6x7pLaBuCaWv2TrlF835M
rOYRP3JwDPUA7KUBWwIEhfco+U3m6KsM3a8mwC3eNNehLu/OqC/Sw+Hn6PwgZ+vZD2z1LRLnBZLe
dvGRukHdH1EK6QqCmy6mp6Flm63FejsxGT9t1OnHUARyMxjZrc7aRz/3Qe4bdE1sX0mNxzQ3h1XC
DDbMcvpPtlnuZ7D/jjHcMtesD53NmCv5/2+a2NjpyrQ9cnTTEiQHTydYkxUGLTF31aZogvQwqgXG
nTMnreW4ZZUD4pHqGJCOxJ/YFazUmx8nHYBEH+x6+WYN4TtGrO1URa/V/1g6j+W4kSWKfhEigILf
tveGTbJJbRAUKcEWvP/6d0rzVpqRaNBAoSrz5jUVlEH29XfHlDdoAIcmCvddMp7hrR+n2b8wKfgy
C16Orrc2s5yeEFt+68AbG6bzF0C9FdJum1lVghsOpDwvNdYpFrezZR8iutoGbm2cU8SAiDPWXVq+
iesaXWlMtoutoA3DNF7rhnqrIhzVn1d5avsq73qLDD9fTU5C/hk5R8IO4Y/pzGLC2X1FxPjXNanl
zWDJiju4GSR8XOhuWuLQCmu4BY6Ms0DhIywHdGarTpMyibc+SHk66CPT7dlLN35EL+13ZzC6s59G
e0/MtPcQgMNuwn3MIg0q7H9AZXBaiB+WlR4hlvyKkC6tijr/qEb8n+gCpCzwQhEV0zwTu1qOCGww
/uoF+VcLP3Om5ajD3S9tbOUd6eq7cGoJSJhbe9daKoneMXC9IUAK8lWWAyj0YPeZz6ypKLSNQH+x
YRwJsYgS9lJouY7BSYAznRMoXMrUJ9gPzILjQa+wic0FrXLFbc+hDe2df21q4noM4BhffYgUA9wQ
yzkYGf7Q3aGByQtT9hDJVC3rjeuEza5P3QQtFB58yyGI9d+1XSAd6yLNuXG65x95nrqQL2DFdYSS
Q6ZRBk1FQQxyYtnNckx9a4M4EiNVYlxGngvHQjlbeM4HQbeEkw1r0kzBt2x8uR3D7bJlBMtlnfp6
dIma0QD5a8VLFdfaNupiPMWd0d3bPQbycqI+jHrPPQxBC2Oo0LOTjv/Pju3GXAeOD9epn4st3A65
hshqn+Zcw6PEMimWBjWJ0DDqJ+3V3cx5hAG7VdfNih9fEt/roWC0RXwkKmdYkeEBPNGMNqKPqPgo
24q9D8ttaulOO9jJRNhyS5qGimre2nWI3bPrYTTkdNJhZjn3W81h3IuBOYxDJtObKI/mW9Hy5nVa
CCPUt7V7a7InAd3UrCejXft4qa1lxWSsN8DQmUJEa2H2BHOabNTmgLWIkWQO8jKrwuqlTq5D1f8I
bAtYXYmzc0ItsFYNDpcPRzkoVLgeLDSQu3U3Zf2xtIR3ktoA8SLz8us452obtwA1otkrMTnHanVB
m5J8jE7jbdlr2u2U+PO6g7KJdz6TPiPhLHXrINuGuv/H5jxSit2c19LFmwM++IR/SPRlMZtYlLV5
0gMTAzRmWbxNBUOIMVinatzV+jTA9l6CmGlsdzhInqXXfLd0RHAC/L9mWOK/6tQ7x3c+2yE5tEN6
iE2SzQFFNyY4mi9rXDmj5gZrYm0PsHTxryDu0UBSE4j4Q9attciDZu1h0Zhq4mZ11c8sajTOKBoW
gxInloESyeC4xzJGM4Kxn67bxxTbHOi7MVnt3acJV1gJulZ1PFsHvXep6brubeq6EQYyaTVadCpc
lXFTMuriXkBZXWUTqn4lyCjw7YV9f8BffFXb1nOskuVgzI9YFDgORFtBoEXVMa2161fcnf90Ntyo
qKIFbVVVIsOTM/mnlKxQo9TOQ6JgRHkyjWDflMXvqBkquJPyMMXJbUxARWvnBa+m69AZn808vnS9
g7yfpjQlWKmNnWFhN9qXEqa4U/wQoEGRWVzT2bq6pQ1XJv1sUea1mre1muoiwOwqbGfIiopOE45L
nI3IBeNyWUXV3XbMS9kbaNdF+tGkDI4wgMLD8AQW+KrjC+wOwl2ILNrO9nAYUjwE9LlguKjV+7A2
X0QuNu6cntX/2zH9pMD6Ph1CkKTpHHoEp8Cu/p11zSZ0h6uv62enrFkG5WelPE5aOb57sj8VfuOr
+CMdk/Xc3zINARNr0Uh28wGe2wFSCcPm/hdKkU2eyT0Um0vl6FsTuvHGNyXjZ3mF1n0VwFsOpCK4
YvjnFGFyt2Ln1lTzzfgnfBkuhHfWxybpfBpd7UQ5ira4Aof75+URV9CIamj8Vua8zja5H7x4zJ7I
IWTmBJ8uqNpHOKXuL8AXZlFRmp0HeFpeh61bUDmfRmHsRT5hD2VQrSxQSHmvDrIcLg6H7Vk6l4bx
HIkjIT5vCeeekRf/bm0HYdASGWYjeEYNBFFGMTWOHCYmY+6MSUGLb5tJ2U1p3TJ3BTI3MkaxoeXf
BQgaQa3kjLsJmeF4wNpajoQUUa0jR+guGiVKSGoPhMvuCO8AAKgdfuFk8sAqk1RvJ2A7VkSWUjc3
BvUHLvGrISYazM/kR1+4S+H12wxHEeWe5aG9tcvfA3w5PJ9xzA3bpUKa08YTp17ouPqTlauAhTrU
06VtTeO2HbGmQAQbg2z21rTOcaWsqWsQbxKpAZSLCTmurwdGDJ/+qOFThRK5TNccMJvExPw6gE4T
mAeDzHbm6odWI3xkssxFB8iTMfo6VqGxrvvoSZz0csLmgDOBI6Gj6zNUqvhbV84eom1ms4ad/hlZ
zQEbcWtgQ5ZJoJnCfJUG9rRyyndKDiFHB+p+pHJPqhifhoFkINlTPlBF0QhoqtrU808hk5vNqBgB
JtMrG2JhnTImC1x5LiK0QXN76PG3oaqeMc3NcNQwLURGQXmqkc3MY/xtF/KoMJJ5EmfEIvd/g2Ts
ctdm4151nzzuEFmK39fxFtL1Zg44OytQzVrMKz2A693GdP5AQ3aJxQGGMcvAQJxgieDhZ9PaLudr
LXt8OLMRN0RFUp4vhRmuYBX+muG+mBladYlgoKdQyOR73mcHdV1REGH/8w54feYIWXlZ+hZA1g9H
nLssjyoOK3/+PrGpDXTrlkoV+AvS7/lbT7aXtM8vofDoeTGO0JK9XqhudVpzoq0rCzkrgNU/Xxoj
XbW6S6VOdi4En0A/pUaL+44WpgR21KsEKURl+uTkMvtNongl5gBipLcLU3dn0yqFUMHJd1V8dOfu
9fqhSr17aRsbBEWwXYWJLMJq76Uguj4xjg0BonMb7bNAMHMjyxDj5eEKpwWviMxbWpIuMfKnZ5KM
wLy2d3RhgC2m0nrP0f0sJols0pyWBvJttULRGyw7rn/AslAvUNqwsoNhXmfhe8FB1wt7LXhtaXQh
BMv3zEJOmsKGMeoMx3hv6xietfPaCBtAq4aUgPAlovzSS3OPKdQtwgh2aLzPHjYQ/e0rAVEq8p4t
mRD50XliYXx1ZPmDCx7CYpa7elWkcFCuk5AdoLMhhamXxXzVY7WPefNG1pr8QdWm8bXowJIYHmwJ
MO+MJEvi25lSPZjWqmqB/cgvAZqR/k+tN0zZ4z85iZKgeM4SPf5e6lj9MtsPFkaJhW1pg8165r2z
mhejNo81mkNgE7jtdcoEfz75dWltYhZF3RavQGYby6dSmgvEHRZ0IQzRlkMbPz0LNZbb2wcYU9hw
w6Sg0SjpIoa3wKJXpV602HowY2nrPZO4jT7kT0gQGHglhCAPQfI1ujHLqSXnjIEkmztM/SqLH3gk
7CTRrpiLeW9BVJ0MwkRSVzq4xLdfbtcjZsbVfW0aIZ9yzP80/mSTvzNEq9xMUYcjTN8M/nCvchAW
yiN1xPIWV1+4752EnN5S3bl5NrAteHCG5zn33DaKN78NTsMsPztbHxdKAzyGESkh1tUHoGo946Vp
HDLlfWdftrlyZRrJbYdOpvU3jGxeirr5KQBGNU7PBWHVj0IFT2reRSbutpg5SctM3O2qvfpl9DGC
we4caPM3EAobji/umr6JhNwF9hzZ8WTFwEFOF22Y4WoErgmaDBMsL75CN9lmFYNG3G8hg6OfBBEu
cmPvV5ipe7n/1kLaXjiuykZq9PIuvDi4hBoaSbr+8dyXNFCttFcCAtEA7YUVl1NWusGKImLJwHpX
WCFMFCgdPRAGZhjxaO1cVQYOdR7CtnSZsZHGdAIbF9tsiKIXZj8z5b5np1esqmzQZIyXctecPmhs
SeyI2nB4iEEAw/YSt5OyTHDvwIeXmas2kCRoN2e9nj8rB8bqOKYmLgOcYURS7VkUmBiVHxT5gumH
0DbjAAarMWHz/HQbudNnV5XQYIfhlfnGm+ZGIdYvuKH2tHvl4NIuhho8IOeSkZi60Nr8t7DcVa+b
gBDNtfdjJqloLEzaamCcS1xW57IhKcHpLj7gyoIycCe6/g4Dt1h2SBjceshXNZQKSpKftEGzSoUH
E+qllfKgYfWPvChyHq2lcaulmMyXGU7BEerWpNymrLcyxCG8Bn/ZdXzWP1ZhM9bqEp9RO2xK+P42
pCv6zAT3aGlvUavnvzwiEZ6OpGIBmke99Sxkj5CmiQAyM6JOEd44P1UYvuR4DWA5+dvBCUw6THrj
8QbBSDlKjWfyQd+R974QOvpS4xAQBqQNGoV3dRrDIBOgo63HzPUKNmncuokkorhQ7DY4uNXQe7xZ
E7QNfhjc/H03azsiOoHwyNmukmZj1Lj9m7Bq4Gow5fIL8Ilm583DuaIA1+iyaAN7elaGu+SScwTl
PW4VZru3KFUaUX8jyyDUptyFWnoaaPdp8E+echAp4ETJlvom7HCVGSBhnYYqbZi2UCuhERp3dmAE
LwFiJnoLsn2c4liI2d1OZbLxegh5mW8mK0H2YFTah1Y20bc1kycvpuohSJyOawWHgCe3NC+rghkr
hHqv+GYPeWfiAbnIMOfjVEP1mfKs32AaHBhUSuUhbiZMl3IMEutsX9i+j5AhL+HM1lr6rownmIPB
mOxZF3oS45OCeA1fYljTFqbcFHpxT/YM9T9+imtzmj4tuzixve188r/x5Nq7c3Lrs3iTdN0V5dTK
jUR/wDa7wt0V/6A4s9cJefMrXFG0BZBExHHPvISuXtByUEXsjJFxrz1OtyYEc0oyCNqMV5jBNFaI
qruHh3GOx/NgFelrlCfMrpz+e4bkswOPUohxcdWDdi/a+ids4odXUZVAi9lkkPxTfrNv1fvelXcG
uvtJwiYY+rT55ZGjR+2IK93AaLcXKxQN18ZS0XAxqJx3Kqzko9OKsz3E3E9nE2Tmhy2bx6T8fwK2
eiwPVukwXq1Q22HncMSWbus2/bEZ0x1g72sbwtTDzSnDW005ZA+NIo3GFMwF+7SC6Yrkje4crZe3
nCX2HC3pdwZFuSxV7gCztL7DLKg9zUWxrh0AurR+I1VlZSTuX8O0oX7PJ61BaxWnTNOSNIeLQZAF
akZiRkjLkBHBGA2nvamzCKxVD+28MJX/Tm6hd0XKCUPW/lMZ7aDSZwlcgua0QLg30LB6SuFYuoRU
VbeYKxQO/F4Xru44Aqrm9bBwMSKeBba0Mcaqvo9HfNAN31VVXuFJOasZAXLdDFuiHiiJFLRVJuHa
8ahhh4G7og1b7JWfiiczTs2ltFq5rJx2PVpwgiIU4gtzFLuauI1US3f6DJRZKQrDvOsFCkZbeZiE
FbqJHMO5knFuE2vMOEzrVLEolWf2ytNxA/PRSTDZX054fkvGeeYQHpmkbQ1lB5+hltqi4CC7ocTg
AhNlAljUDuHUkFWpPGHBNFfcsclEc0dvnRBEiMJyYXY9OUWx9xdqDzX6FKGsreZTbwLB1mbFXDsz
biM9UzI3AzJZLEVSW9tHbq1uvPlRtbiwGHy8qFsPFk5GmMYnNq4FYqZYCj4mMVxMG42RuiaHjzqX
6PIjDf8kcWMVdwtIWpgZSR/hpmywQwA914L6dSaUcyvCAC+csGFOJblt4fi3QtNY1/a27kioQ6KH
E/UOXvE60v3faIiebNzw6HpOyxJCVOlh8BH2b6ZrXN16fCuZXNnj+FGkHF25//QQnuEV/8hqesjB
ooYVFZKpJqnml2jEymYaWmg9c9V965hgf0pp+oesF+HGmPwvN2++C5h/NERsaX2X7merOJLhw81I
Nqhp0cG6V4NPlor5NmGdl2g6mGz/rT5NwjQ0b2a05Pk5q6J94aYcRXN4i/V6xKO+O6pHOcHWyud/
4eCsXnEu5bz1eRl93UUm1LxgHMiMS9ukuhqWmQGpdeF+DlQ0kqZbWK62TxzrPzAUOwEDkUshx13Y
2ceaOCYh47Vtae+hmWzVCzH4EHLY9WAjnJ18/sDll7eoE1t/9OG7GJdJrS1WXQYLzqPOkE3xHFV3
URUeZwbJn1o87xjEwaz1VnWLj+qjwgI2lpA2zx7C/6Eg0CE3f2GodhS9dcu7fcerI/fwOSGiEBFb
x0sE+svKeIwDlxrv1SK2DMjZ+nQpGGFYf5Py0STxMQUBTehDUyxZvKBkRcHo4ncHJvYZtqD4gGyL
ipFfzjXkiOD6SxzsFLHdoyJDX8nI3L3A21/msMhSYJeYl8Zp2eGYwdoQFiil2ebSO5dZ5wxpkeG1
G0OTe6uZ1mX1mUIcHyAYuMb74Dwb65vfZ5TlZhqAhrlWXlvQahwfYMKAvTgnUgjWVkJ4MFwIvsPG
UttNcJMBnXbNeNnbOhyIfhnrEn+7BxfsBJcGowm0LCVIpE2CIPEoTrjk43ChKPI6Ore2/wmLZ4oN
H38U+PjwjfNoQIJEF+fgqOu+TPkPl55B1GJ2jYuNpzg4S9sYFzMfdqIx9kBEq3zTuc0fbOMF+sd8
byCAUgu8IwrQDMNzpLo+d5/nydbEODmuyM+0b5EPdB9/WyjHUJCxWRfdPmcfUz9R0xBp1c5XGOx8
5K+j2MehS8cUQYKisTUe3IURxXlEElafnl2KRL47ZNVKdmj+gTuKiybq9o8hH1d1V5JM+mdmXOJJ
dzFhteYMnz4z3nFiQ/rvgbFodGlt1UPpOLJYklBuX2aqksr5IqbT40bIvdqE+IaK2l/DDUw9+jB5
y8X8h78VlbiYTAM6K93NcNaE0m0Rn+6dhuZHuU45GNnYnPcOPdqE17BnEiSpoNjpoO6MWkx++TQg
kGHgqX4PbwOrV2KhDf9g0btiMab4LEzM1phicBfIDNt6xYTS4TGM31GOI27urFiDWv9SS6ATtQDJ
09E3SYFApN1USDDIGlnxcQNhwXqUQMhvpv1mw0tz6i8PpzWD8qPXPpKQIaHYVfPbgDclLLp9hJNI
W2AuI04u9sVWRnlFKN7/L7QfN0n0m1U/sUHjf6H5vnJpARCgY3Kwj8CzznTeGQOr77A6kxkF7E6C
UHCoPHDNs5u8Wl6wQ3GFecXe1uLjTKY6BYE6j6rI3BrQf/mliraKxIeMDOKVwujBL6tbD+gJ0zVG
sXxv28Alpf4WEcoCo1hZ9VfCrIg1zfWppw6shVpX7g02Cmbvpxr1CcljO80dD3lFyGJDS6F4OR0G
OGL67TuYCoeI4P0f3qk2n341AOFp8uTWpnOzq4xkZXSTusJw1Pep8RKxNlyvXDMUWatXte39g5U9
k+bC6uQqcDc7cwHqdVOLd3gh5enIXzBuX5a8XiPbgadHwHivBRaxfEeMa1I/PKl26Ua9ddQ5CxYW
N05Q7+ZYARSEcMw3wlrQQZfTYnZe4eD0M0HELsZssLJna8NbnrFdsjdU1rf65b0iHylPDX7vmP80
OPTAEsBgVz9muFrWorlm3BDGxU+eBhyatYnwjEUef7WwUQoXiy/j6ssH1x4hySHAdD07wd6N8+aC
j8yWOXW14L7QqgPutc61SNIvcvUYK4V0mOR4vMNT209w6NRujKLvQP/JeTx/Tqaz41ampn7KVX8p
AaYDPMnNMPhgYFLH3aWEwxtp88qW9p5nwd2aYuMQQncM2K/jLlsBASOH72ic3/nwE7d28D7IpVmM
NKeMsTZQq1dTcK/JYO37aBdykuiAigO+ttNIDcgrl5ffWO4tyA9e+4IThOeGfNjCWLPlXnXpuTM/
1VPoW3nwBDHPFG5xE92igpy5XGNWw4fTy6Pa3NsaAgV86LbScdk1t5ot9taYX8PJVBuj1rXvjP6h
0MUA1oilwnTd2cWKRYJtxVrYe2IfSeKQXzz5f9Zm3X6IWxeGMR6HvEU9G370KnT71eFvuFS3VIl6
8oMPEXM9fI1fY2cKi9V1GlyOnONIfxRB3x3oiQoCN912k+JTHI/pOvafYUz4dEcQ0Qy6AZNgCxIN
WBbgdYnRaoi9oipl1ftQYCbEQq1Eces9TEMhU6ljBSXu0mo3nDipD0vRgQIomN62m5LJVcnxMfYP
xgGnuMkWWvMkkkjtE3LvePbapYwwo0uPg0YNQzU3fRVddORf1YIhX36BvxFv6Mpy3jMK+FbRixF1
ZknxrTHnqQGgXaPbsjag73jyMSEUYSOLImOLa98qCFxK32pFJNfK1PzvObTIrwKwyakO4kzujKq8
qy8oumrBjuvo6TaFxh1cU5RsHiJX2sc9k+RdV2PUaRRni86Ak3NEvqzOCa7UoHnw8OvoFeGaHKmh
Y7KQOvNffJmOcZZjQ+hoG/ZqGRtvImifdqEfsSt/LUT6nMzphVtlBMZyrINP9Wp0E8U0r9rIlCvM
q2tnOK94Ly3b8tpVvFJMa1Udw52VOtwRvhsbFqZY1K56QpXfPvBHv3C0zy4SFI0xJKaoldgDOOI6
K5fZrDKo/xBlRUQes1btRBzCLuaAHh3kf5fem9d9cuqnQ9VjHVcbm6rb66VxV4ukw90KNiUWepza
zYIYlx23QJ3RA52WVt7VmzNXHwBP2Afgn9zDQUhSe2eQXFSAKWap2GvBvBKoL6yO/GmP/WWapkM3
138tuNDLqK6/CfXa1Zn3YrT2RTTTMfS1Ff7phK3iguIOzRdjqEs6lr/LAEPkgmTTSug3LPV6ugmU
SlSlI3nqVoIyO5gGvgTHrz6eYFnZJyEIIiWB6aBN6Yfuh3s9sA9FL95SR1yjwLUXZorFiiX3gzMd
8fvez22x92X8JDNxS4bPDsX/LcamI/fTbxBbnpVhfsi8OWIQvq2DYG+yA4CZbSPMPhaonpajl14N
S/KhgIJtH+uXXLHtWByNhb2fPY2/B503x7I2YT+TqRFtXWtmLQdig0veqja6g1uFI35IOFxwHGZj
ZdA9EV45+Nq4cKPyR7ryaGv16yiJBvKs6vfArUhifW22ZGvHzbWqJHBDf9bHpF9qot0CZO51UtOd
ytiGSi2J2uclzeEl5pO3m6XxyHBpVsXlAAeOQc8OCfPWZP3KDkUtDbKTDxe7/tJIiY7FjXdbF+dA
f6vZN3ll1XYcsWkhKm8DpubvRvWh89YUOjjxxmyrswuJiBQmOJrsqmejgE92plRWNU3T/+jpvOYQ
7FlaHvs8Aw92nzdoNFudsALrGwxnkUN4zAE5qvbsBT9R++Tk4/xTb8zEIEnHBr5N70STMoZTCXSI
Q/xfJhN7lfXnjtELG6ekNGUHBpljNnCR5leJa0xWRyi2rk16V2cMC14dHVrR/Zqj15RfzE9lJ1ZL
LQI9haG0mfuPMJ1Vl6PQwYajchw+kc4w9GIomXTL0HC2A3EAxvjBhaq7w1boujjo45qnKmsuXGtf
GxCeCpZO8WEhyU5gg2dY9EK/Xs4Nc3yxp8YgpYDKXtezo11TSsr3EUMZ06J2jOazQ2UxgiqwOxcC
mVvVMIHRd2q3JWhsZbTvOQyZyf5h065cLpOXVN2ZmCRmgNKTxtCB5wYiBaLEOUtBx0/uOVHV1GOG
+a/NMHh1VCnQAigcLHFQv39AuNiP7Kz+M6dNEiYsCX4GlxEw/BHN3U9b7B3eeVlXfjhvuX85URvt
X6KlIIGp9qr3PmyK+0Di8ULYjyozswZLbzZW6fxWxxoNA4uHL4VqvMhliAyIm1IFq1DceCYcoXCm
kXpw8l9d+o04iXDy+f7vZ6u6TX3fDGW6GOHD0xoJ5527yVf72XcXQU6i9Op4SpjoLpPum4VhJkwk
xV6mBNU6zBgvLAGE7OrdUru/EDvg/SMPpjWeaphU0UBWMacWn8TDIq/TPlI73XjyZsi/PpU5PzOK
HjMzeSgBC1Aycl2NnWBVSpxtWQVeP7OZnHrOrYAiHPH5tkvOvBJ0zZWOv5AASIxeeU2SBlt/XIHh
0u6YX608XE8HwsCGFJ1yjoQC74weoUpy00CxuUZVFgJ37uKsPaiqVObJZRyStRv8FDomaCRHQHUK
h/LcESfLGtiRXnmpWmXhTxYrPAOOimJ+SRMWm/MUeoiqbhpXapsw0aqocdkqiuwdH9JwmIHyAnRx
c1A58BCbj/S8QXpR/QsWiEu8ptapfXUd/1M1h6PEv0CLVDI4IoLXwX0ye8JcQT6Jkcy2sjCXrffv
/FPvlY4Hr+5pi8iF8ZtPsKu5tmRK3tWOAft/mbi/rc670OQyvka7Ul4TNgGpljobwph9hbjY16E8
pOpQrOUTsx/4eMziWInJmdbDb8XZd8Qm4dNqVYBmhpJpCJaseL/1ofVhTWEMaE7SxRjs4uj3oJ61
964inTHJZ+2E7lK1hJGXr/O4W/ipg2ZLPgxQNnxpbozXIXOxOaXrqvp3D3xuf4BJouFRhexrJgEL
1fALmhm0GLO07l3n3NUxYbTj2c2iHSSCQ8QnAWBQ9aztuhiNMLCmdlSB3fZ4tLDkhJF3GRMY87HY
AIGtXK4qqfY8Ud5DNi3VVLOzqO096IOl+t+BmialofC7w4jtKlfBV+NrtlK/LR2dJb0HnxHh9b91
iDXeqvXLdUz5EoM9qI1f7bpd2uz/mQnrm8L6NvJmOXOMRWQJsMtI/f8rWS09FhSL3K/1NdsyT1q9
0GOwqmhzLf7kPY2w9xUQIRqmIL1pX/xWQUY+d0F9UQlyPbNJ8Fe8GzMFG2c5TghQY6leG5BAJ213
Qf+iegCPNxELjhu1Er+H513E8AjlQ22+OWukNp4pb1fM66MWe6pf2Xu4UWqh8tWOKaBJKEnIZ9v9
sUFV1MurCwKOiOooYmV9sCmBuFTLqSp1wFF1C9kOneCHtTj1T7N/UydbjVl4RBHNxhagh+eC4oa5
M4X6P1gk+5wGigzlAG88FFJIOC1uHu9FOCAXwUMvq99mZlktEDsMZAUFGPTG6gz08M3gktXyTdSY
G9ITl85mxlXz5IhO4CmN67qG4R3HZ/WU6szdqT+zPF2lNsqNDwMhoAJX1PPlxKdDA+aov7BtXvol
roMAHg4UyW6vQI6MnU4nLUBtgqa9NwtzA0t+HfW/ZsfFcA29F00Ex0LcveKGDBPE3Y0D6dwYziYA
eOrMKznUYbDSKWRYFNwdr91mPAl1Q/gglfXZCeQS7NF+eonSD/VfqkPBn5wS96JuSeC8jBzS6sDg
w6qje6LEZU38G9zl9pKV5+QPenzTOY8u/9T9YUq0NYrmYlAJaWmkliVnrFoN6nJravNRxMxBkzXP
iZ1UGwDTeFl7CuOk5Qfh2YXdrdo4QNtCiP7m2eJt4qUCoHRx/wyme4NRPZ+D9VBEXzNeOoOlrwxO
SkoBZijQwDc06mm6UZfPCsyj7GLZb9L1FzzHHJiuSiAOq7OvTtcKoVHPT61RdRIokA0gkK9UIJ5a
xKxsRCZrwMZ/J5Ki6/KsHNrnLtKOCivkUkxa0r7IVuBRTCSoSc2l0Ey88XlfOAtiQczD04/e+dH/
L8A6P1dIVEPGkM0Do0CH67WLYUy6kLGpblQ9QRdv8WMCHGaa5KkOA6YNcHNudYHNEzuVyHLEVN8e
qWYpxzRnqocbpioyiLbacd9smjt6l5bXRqFNJZBZt7d69u1wq0wVsPm/+cJh6IeGjdKapUXiqAKo
1MHKPnviuAEkTRuyV+S6dOBf8dPVuYpOZcFgHWkH1sjcf3U+mYExvaq9kQeIhthYkTBNdk9mfnoZ
lY4TVOSdy+xsinGG2Z/nrw2eE9i7+BBP+7VuiqUfdjdzEFevQc2veNa2x6nhN4WHcQv1OCKQgtiH
RdLFqEhhXXkl/KjWxUrCQ51iZzg6BXH02tNSuFl+G/y0h0zpJY/JcaZ3T/Q54YhucSFNtNk5dXWl
OAQEitt7J0O23phyoZo2OFCvk1SepxpYRYklsNdjKmU/ZBbvBxg7iz5nMqMKOLWgRrs5zFg8spM4
s/bp0AU3on1LS5cboULjxLYEHeprSeUDCS4eJgAMzC0DMaxci6w1UqaKEGAwml8yPUezgP+PHbY3
BcwPzA+MUduyud06bMicvjmrt001jvDv/xo0IWrI+N/XTwcjSa+6NrwiYMLAqKvffd//7D0UTQ4o
f1R/q0ZLM4Kjk8QHiPkACeZ2bNNTWLlvOb4YS92+6I1xwil/P4Jqjg4BDGO1twEd4B5eQrf4LK3h
6TfRIUz6lSr9VdOSUWh5bnOrJ/wQ2lE7YDSxVX85lQZpQY7xiGLAoNppbhGzF7UbUQ4fHbZnh7jt
F4bPd00HY2FbgIqHsWpUVFBXxmRh6NhXpGktl1OGSTxyGKSAUYw5MZ0Nv8HBNG2GXUtaz3b0GAPm
w4hXfGi/DlV1bX3Ca+fsju3aQT3WYpjhllrKZbA/l4a8MLa5kMlNjFC/N/sx3gahjgqiopi1LaWG
tBPrzBE0rlqnFvdUymtfNBhSSJrmKe29e6oZ5XeIBzYqew2UE0wO68OURjYCbc+wcsPhG1epzNDW
Q4SJlZYViAet9yZOHgO1hw6BCqkM+s14JGQTkAIxw0U2FG4KdBzrHNIDYMtEA9d6YldmpHOmPEl1
VhaugKcUlC//2jRjVGtlGTRYO1FjvahDr+t9QLKeDgduBnLqYcK41cpDg2U2NesiRdZS0UwKR5/X
JBjdTa1/kpMKfzrDMc6gEMNPCUl7LU9cXL8bWgvEI4TP0VWkCmcZJjQhunUNxp6R+WusqjGTojtN
pt8WxH1GZQRxYZVxb60wfkyIYqZSOzUSVqEBcHsz/WDta8V26iLnVjKuXOqysmGhOz7BQh5DRkIa
+4HM9WJwZoYw+kX3+pd+6N7UOL/P7XvXIKge8QSmqGWGR9wMlrmPWnRKfNLNRBcJnDEDj+VBsTKY
7Y8fC4kUAX67+cShjU2UDGt8LtWe2XkYITdy5cNdC5AFqUNJwY1Dfh/osuNpIIFWCeW714KqGy9e
5DLQMXt4FCalsOg+QKo597nR/VcMEZZ5NlJUZhg5CmzzyRcYot7S08U2WWyYm7NqNEBcWKJr6jf2
esPAd1QFspkYdhVrdUZT31CMrCNKwx61DAWRlaiBDypX2EBzQ3QEG3Kdj/DOxUrY5RtNfV7hBjXq
2rvejavC/1YXpofvJVUfJ+kQvSo0ACMRwiiaPz19XJ7biM4i4vjgMk1Nwgox9wUHKNnPME0aUhoR
YMIcbcm+owTOvFsH7QfDWhq4YqFHDqtow6gZ/hMWnThBprN8yZWVfM4Zon60x7JsCcXhY6oREBKg
Q8U8KmieLo4jFg2yAhoVJsZXqDrJYlagfgEh46eRh1FinKD+mTqEGrvt3gruoYtXU9ZHiG8iojGa
ZZVPIAk8hoB8NvC4go8cgb41CRVp/jMEd4FNQMVUd1nTzXMGpkp4BjNIzYodqtU61V4oBJz/cXQe
y5HjQBD9IkbQg7y2d5K65aULY+ToSYCe/Pp92NPs7sxqummAQlXmS9OAeHebsfI2mSTGsCERLVx5
tH8oUAb/Tf9kaocB8ShhWuyuxLrUCME4SulfdXdekqmoh7uUsAlxCVPyTEPSoMzSvxn3z3pD0Y+e
2ZED90z1oPftTO/JuP0GE/9blR/KCB2+sA40DE4e9Bjhd2e0sa9s7pOK7/ihHbM4/WzkwbyDUciM
niT3bH4FNLzhL9Rfyi/BqlCJ6uNT0pdU+Lof8aQ921N0Hb3pX+whhgUelfKgtd68Z+qYu+bVNdkn
hdq5aLPhJe17NuiCHgU/Y6KD4XS4F0qab6Emc0+/JBh/FNK665v8xQiHV05CU0FWDsF4PMv8zBBv
aA8zg046/c5+y7fgdqNXXEM6fLV5tPUxQX9kMxv26E9QDrLlDqIjgpwzWPcmoOrH7KgScgXmkreI
gQbFu35ldeO5Kqb/HwCaIyFiAi4tTXN3qF90uVOK98mM7jC6XIpaHmGCbPT194x2W+bA6bmQdFK2
+kqFsjrGeDT1uazFJFli2fIGePQGfu0nDLersP7zoQGuOq94WCjOfSamHi1MEBQWQPp8QRCcPOMi
QpcSDJ8UbPrvSgH1rWvCDFz+EgGIQJ8MeGVjHlKlxAEf5UFPIGK2uQa3btSjdsToqUuAGpQIrqu1
ycpLRKG/0ez4KjRwDVSXpjwNYX1BYn0/Jfn/50lEE9uWR7Sh2RmLC1oBStuJvliD7nXm9unXTD9v
esSWsj/rSahegBS85r5viZyn8ecpdx/Y+F+L/jsX05O+InrJ0iudibzGok6mTZZbYk85r//3Qban
NuouNJb0O+nLnBfa3elht5RvjClCUb00A+SmLHkS1YJIhAzxZmj1z9EPSpt+NZNxx4q5yJk35ZaL
lu4yHdliK2quG5Ne7mxMn0DSr4h5QPldw84emFGHfolMCSyzIKSZJghfe6l+YCawf70OPL8RzTI9
nMstYAJkHONtqXYmv6nr6iIY4arQUcscrAewThhXhKw6LJpNBAA4wWbeluJhZnNOFbiASp0KiIC+
VdDSwndMdaRfBl48jk0suqQxUfHRDkpE+4QyWcPAYUPMK9RvdJZ/FrLL/foEWgJ9Pz4glqfajI68
GPoCwywinhiisZTpIQN4V7JS1444jJb3VRXgchWrE05rls+sQbu1+D9KEQowJHuaWLuAN3yua2B+
zVNm+1s47wh7QuVtyQhnfO98qsQji8I4yKD5NPzmyRpBdaFxkrP3atjLn8bwJNbwKsZka7F2ZdK+
KYLfIVCQrJHMORBdpz96EXnSaqPbqZXf7+bCRLorca4VuGysemfm5s1yFw4a3oVBCyno8liwQNuU
Wq2TvnNcEpG5NUzrkKkOzJleaOZ4r/dcvDJ7BQaPBf0gBvc7MTlp8BTWrA6M5/7f3rRAa2oNdxdw
jbcyCY8Bb3KYpRM6N+Be7MGpzrsM/N3oqpPhQ0fWxxi9UOqptN6a9augKKvaeiSIxTmoGa3+yA+u
/E+h0V9TmP3oJ6ceoMmMtRJEWI6rYPSekBmkRubc2viTju22hYFCW+HgAPy7pNH40QfVJYpRliuo
NW3T35VtsNY3qa2yAwuKrkZ0U4Zwtx3PDUGXelHgUBhjsvIL90xOxl7vrzVhpYjXjX+WrOjJVpL2
cIjizaKjZ9AJbsP8xa/wBrPp6BMrzxGaGgDh6IycYGPGKEf558ZVu5ZXjK4mRrl0rfdMeGofeqau
S0w9sNDv7kA7AvLEruKfZfiduTZAJHIWh5tu43HTPRERz8cElYc19ZwH/SW67E5AOJXKuTfkvZvz
41Ea0FvIErvbTL53S40KfGh9s5ha+NYwbUbdKEd7SMswQg6mv6llD+dyxvtmO0dTUCm6oDCzgIG8
w4Y4YjXkSiAh5n104890IClydpwdC386V8gq3vXHmnNcLBwQ8s5E+iK1pKninNbBEANSvGroa+vV
g3airqH1chZxJyJfkdPBuugtF8YuM81nXat4PVNhGjI6XCJI/w0DhMUqyiGvmOGzb6M0iKtgJ/v+
j+BVwLoNSb6Wj96YeIISuy5MJ0knlmH+djDFVvIs5nXKcRpz4OdUZ+5jj7qlo6eE3Rcp9ULcE9RA
bl6RMb0nUTKJ55Ob8XnBr7hmfzfbbECSPJR9pdWrdW9px3FM8lzUvueSAGhPWPskb+8FQp4JxYZo
50tBquNCRc4Ofhq9AguNz/TTT10samgZWQ3JENix1fknJy1+qiDstxD0O9ARuC1bhCBh7+79Pi2f
ElNAvkULXjAPPtuzYaEAQX9o9E+gjdbmgPWk6wGcN2n3o9h22B8eTbf4VfmELpgkhNbBUuvIp8Zx
34yyuI9MjwuF1JzMZ6vf4T/NuT1VenPb9tC3RCOFzZuTEg7SNA4Bbou58eE/ghomCCdyYxQYVvjg
gEXXW2rDgWOvqr67uqx3c+Tl6wU89EpNRDPi5qvjgfzS8MHi7GKyibtam2HX4Z3Nc+2zjnvucEpD
DEOB/exV8kLXih0kolVpZqPFsrz4q0KGw6Z2kA0bS3usrPYd8PlR7+SOOTxQpJxjf9rTQ1q3bnn7
X9wL3naJ/TMjbyBjCyV2329Y98jf6tFoz6R8uM5+cEpWWNgrPIz98GhY/UeFs9Eb6TaX6S6gbiZg
6szTurMEs0vgTlFYHby+/0BPiNtkOQ9B+ucmtAvxNPH20HPmU9SuzoqYM8qwzv5E4owcASW/NyI7
0M9LbQb0QtQHKQwYDCvUe9lvXY9PDmUNPpaNvgMJtGdniv+pEgGup25Z4qKwGt+GORSo4XCZ2nyk
wOMhSCwMg8zTBhkv2HgIjMU5jDn9srTi3yzsc58X19zm6tHrWFFH/PQhBqxCPoEl/tBHgCazOEEt
kBR591OdPyPESb+cIfmYblS9UjEBe+LcnxG6MBAjIPPp/0ffKtwnHrttbURPsZNcHfKJVAP1XE+2
OrK6yaE5lvzdMRVDPDjf+YREuWxYIoEaM7trNr1H4prSBXNhH0K3BgrTLGtTjbuFajcqxu1kyj3K
f3BjDDIWtCn4tt/0kSXJOIp66SHGaOXzIAW8Vo3BUa9aXgIlNvA0o1UaFN8ZeppIRj8VmLAalK1F
RTsNzbNS8dUA2U0znXqHtaf7v5hZKCm85NVLkf6Y01XIlCp/17YjreNuiw/9VtLytwm7b0hoj9oN
TT585HRYmq3t45wufmGTE/5jbvIQiExe0TVoh1WEpBEKGXcUEI6B3loLIPDXANvL1rb1Xg3q4jLK
EZ2JHjmc78apwk5lHbtUAIVIaiCPtXNvq/GXh487DzRNzJj76GvE2yRProIhZa8UUxbEBZxm4L9H
K98YGPZw9oFzvjW5xe7g/CHB5g12cbzMjP9q39nXPpmXKXcmHrXhKgDlEgLQmNPow8oNrBH2h1Dj
AdzyGsrCVeHj8AeIGGFEZdkjXm0pa5ugp++aeBwA5veFMKdB9OFe6akXTQJ4/b8ccVPAxOqNZvEm
ImiIyx4N86adaCdR/vtsmTayDV8cNPGakRiMNR+RSXuOAFY0frBSnLYibz8ySynREeu/l+9LcvTG
Mv3V1H/qBLO1azZvsU80Yoj6SP9ZEd2nvEaO2T1QA2AaPk/8V8U2Bid10zcJZBoFqzkocfEjES6C
w+RG21i8WNNEc7D/KTmiR8p8LDL/cYhpV5I6mihnqxobWl38L4QGQ2RDtJI9bRPa6LR8swFEDZz9
9Ux0oRCwYGJ35WLuSNnMUlyWueORXMLxuPbhCM8Eq+T5Nplhndd01nkmOZw1dAGiMSesmNY0p6CG
E2zTXPK+2/eG904MJUKNE1fSmNw/fMxojodLFvf71mhOo6D/r2dAbDqIKPhFH0b4ZaBdTw0UOAFE
iGANewVkYAw3atkuWiTsZRtQcKCN8k0IPE7XKayPikYBuFGqKnYyLiRbDRgcIqIoqhJZ9XTlQCpw
OLGZA+nXdCDMXhcHdZvCISt6cZfLgUZ5AAvJqy4YLbiQ1rPsoCxylHBt6tzoxwIcbGTeu6QANxEl
Ve7YsZjPO3uezrS3d76fkcrZwnKg9p7Gayjba9AwuG6iYGOx/3aA80GfWA+WxpD0U0snutg6TOwk
rZCi7C4d2M/O4EjbzOqowvYwBrDoRovWH6JUJvN85uAnRd5lmemNS6UnCqWcP5bBOLRwRNl253VI
KmyWNdcA2/qKC0fkwcfCZEF9cHXiDFa1g/cL0ScVHpPanctex6WjiH2uOehOE6SKylTFWgmCDlT5
Ys/pRS9R+HQfU9a4KPNX+RJf9GYQTO7FLZJT5jon9GP7onHy/UDEQm8EuBV50bopPMy0z0B2Hpy+
QIPFlpppnZwZTOyRHEgacesQBYDzulqoyDxjesyYrOe99e21yzZsx3vB5twFlIapOkZ0FeImY67O
QSroLzMXxo8bqBeYjbO0u0Q+ugj0sxZQmozqZ+rrrTGNJS88GlF1hLOPgQVATH8U0wiwjMq16s+e
F22GglC8PiZSxjop135lN30P2XGDwL+0vTgq8ZTYYIYK2hQolU5Bxi4qE8rNyHx3bFxZYXHhJu99
m+QAvGEbNTd3JufazvKYm41kZSH7p8nE5WTtzNCG8FKnVfg50dThMR0t62Jy0bsSUBgVAcS7NW2B
f6VUK11u6yLC7K2jg2kLDBU7jPE19chUMO8Q7YHqLJlWaA9O5CzsZ43MjV/bad4PC+YKyYtqDuVb
C3MX/8Sm4LkaUIx1Fp4Appp91+5Kos+Eaj9kDWPJRpyDkJy7VlpbOP26MfddAotth+HfUnw6+GX1
KuBFw0e+OLc4cN7jLnvmxbE4MlQega+zLF7wjmYbX765Pic927Wf8dytXSvdjVQc3AdaAQBZaG3S
eRNxfh5msFJQyrAwiGh646bxuMPe2Jp8C30uCDk+4M098wdo3HkszREd0Sryt2bjwCdw76p4vln0
Ta41X2yeA3RY4j2v53Pdy/47UUgOSF3bu3QrdYvFcLyUshhIPFvhZvGT+hJytF+XI84P/xV+C2UV
qlzTepem0eBhATvDlEAfeAyvfjKorpndx/Jr6OZq5zseqBNREYdpzE84eNjZpi+rt2pyFvNPhQQ0
QRzQczhshh/9WoHs3+Wsd0j7Zzf0NTHrQ+XqoFg/elf3F+xyeiRUj6hn2WnmLU+Yu/S/xmhtAkfs
XSXODUtIyQu+KpE4EOrBmmd3dfd/YUsyHm7/yX/IlfFLTM6XI6p/2Vh8Txz77MZd5+hnFocOSVhA
UOQWih7uQ2yAEKHpx2FqigQ9u8KlRkvmY0kl9yiddn5sBnsrRsvdzXH2YECigrw84Ti2t+HgXHRA
ei6+yD78ZwPC3BScvjfEgpsHUva6wxBgErFR+38OqZV+2m6fHZclM2BE+owaBJHfPG+jsTzkLjtu
979YFwlDgEsqGNESxgtBiTEkMqRkI8SKftSsr4zkZY+1Wz/7Zh4fQVbSFyak1RZ3sY/7LrpGBnhL
MCp12HzICbK68qthO0U3iH1ItRl2wMh8A4r9bbbqXAl5Vmq8TQEFjcUpfYtV+9uF+N1MzMYsZ+Sr
gAMwDESngeuNO/KZvlLk1JCJL8kQJg9UXXt8Vd9e42X7vq/ADNC5jkRfrWFYnzEWHQHN0WPgUWgR
qe5io9qy7Ez0yJojGTQkSXUBzyz4hFWH2NFG0xRPBXucdRnn4kgg2c0e2Z68sRHUL66GpvIK64pH
uAEUOaO6z4aeVIqi+FQCqLe5PPYdJIVK0GHoq0wShjfdTzI4ycUeGFSZzrrwquc8hIfoYyd9VCU7
stn6zxNGlMLunirP+0oHOeyiKGKWkMKt7h71Ncf5oTMvm54YKOOdtD2KnwgYPAkyxM+YFYJwm7oZ
+3ocN9bGaFux8YuKvRpqLqQPdNcsYI3TfU6+RJLAmuuPyI4DpgwFpt+uUrsSLxoSEaAXpvxqfAXe
mjd1UgX6fgn7nGbZZ+VO1xw8bTIy/msHXvSo0xtHauwX2lX3Hgx8VOBYfXn/7GlCJD+PdNXClygI
p3WUBCBuGiM8xqDTt2oYUyA5tI/msL/aXnBaivzOcnsakHA1U0bFmKrC7RgAlAZmIeeL7Fk+waC/
GAkvq0ne7tRhkug88jKC4F0Wyy0t0s3U5x+izh7tERVxpX7joNvIsr5ULsy7efIP3IOMlj74U8jw
Z9iZm3zS9ZcNYxOPF1O+ZGWJIXkN54yPGDPr4O7VilNivfOhx6M4QrESAbHiFB6/mqLfsw8g/c4u
nvJ3GUY8j0Z6P82nIA/pbiwnvyn3ppN/FiPYfdMrDphbtzAidnXmvUFrZ6K+FM95VZGsVt1g6++X
NPgXmd1hqefv2LBOpZdv5WThgUKs5wYv6Yx9h3JJSbNej0Hc7qK5eloErTRPxb9FKmA3GhbCibp9
jWwMirV/ZtZjH1yvx8xf+2z4HbX1ktpUwmPb3DGYeyq8CfuV119nMgkQBvNwWkT7qWBkkZf5rm6W
n3DSGjJGMXAz3WzD2fecGS1zYZiZduuwes0QA1vaxbk3PfR2/5ZEEsdS8VyoujrRsOQAS8tmNLHy
obkeNk40Yd1Ru8gjro2GI9ZCOsbruHOPvf5DDJs30uV4MEk6WLmVw7mq649+yiqwvOZBx2WdTBS5
n4JLEooW1xv5H6SG8fIB7HXb4ckgFEHA11oJuLW+Ob/grX+wLe9KNjfHNy7ILnZ6Bsrx+Ctm8ItO
w8XBRLh3Ig5AreN/Fot7t2Q8o03OiBTU0zkmMe9+QIWE2pkVWkzLJZ1Z1VLLODej8zSL/FtUFqLv
GHHZ1ACjHTCtgWTGDjnkwyGLfGsXYtT4jtsO/b1rtcSrL/Rfg0n8MWF7tkm6PXK8lhw8WZiHKATj
U9PMIohmQ+6hueoqMW6SAby1N73PXWXtm9plSM0biwcfEXfgyI5HMzi2kNXSVF6RO2Y7r5p1nLpL
wDL2UWuZsWOR2EaUWi2wWhpMC2Gq3XUDMZsNMTp5J36LLPoTvX0M3PbHLBhhsuuJKKV/kcfDbQDq
aJApszJxeqbxkGzJgHzsKnPvob3fdCVqyxzNJ555dkWcPT1twrEOsxO5G+lFmhTLMeGEm0SEfzkA
L09Rgc546WGr4CUlEPdqSXXvm96T26ZcuBoTY+H7NMdrNzm0My+MdEgA5lDIChqF5qFLakYWETnY
3QT3TfIuk82Kkj+OorMIylcRgzlrPAC6Y/Aolf1jB354XcLUuW+LXs88unslnas3LfWO3tW1hsG8
ikO676w+kUNbshexT+xXgLIbLhlOf0mGkPiZkvFZCxCwqlTrIXap1mfI3csk/ndK+tKCIr6Yr1G1
4CWhOOfszSSHWjduZaWhv+u2m8PVYkBKLkz7KmtdraTluHKFe52c5COb+n0UtvO6rbpHSajM2SsG
Nu5AjqsunCFCtgGeDvVohO6vIZqb4zsPtcexqwbss3K6qV1RJ1yc0T8sGUK8Scb7SdaIxZ0ZXn8Q
wlkR3r5js5BAJv9XRQEhNTpjr7r5AmHu4neAkqoOV7E7rok4OS4IId0AWlvD0ozldN22KcCaGrIQ
YXoM6Jvxaw6GXRLFjD/TU4Uh2/VgtlmZuyHq8CFMzN0wFB96ymhQ8xae29L+mjZB7V+FydHJEq33
LRLjOS9NtgcAXCaDFjcMeX4g/1YRWeLer5lNv7lB5y0lLCoRT3BcHmmpyK0hsuweMRhcVMVp08VW
2OZEhpR79DZHx2NxijpCtuv1HKbFaao93hSM8cdgoNh3apY0Ho3knRiSmhMSs+3QGawDhWPE2T7/
SF1afkJkR0bjK+EMT2Epz9GCoz13SPYsu/cx8mlc2oTMF138ryCbtC8dEtnqR7YIPtZQnkemCKuq
zR/gI3LaK6xzaJCVG4bfVQr+OqUDZOjSpgVNV5YGDfdw+TAd0JF4IbRWkplqo3EUiFJ8+60MalKT
hw2CMHY+ebbK6tzV1bWxPQyPgdEBxQ6tUyGrO4vRtUsG7jYg7IYytL00DgMfnzmy02TXxSYqm0cU
C7H6K8fpjmTFZwtEZZEZTHFjir+gMLJnK7VpUJS8pfWZxknQ0WRwCKNoUXigb6Is7c5Rrk2h9Y1J
JCC1iTPxeGmk9yfiQbCzqKfUqRaSflh0e3jrc+OdKVzY3pD51kR8rkSAMTIn5kqKfFtYnBEsk1wF
1eTArFzOFkBDTJSa8KS7DjCeWcSf9B7ObFR/tdNxSC5PiaFu+qcXJFr4o38fu+0pTSi/HLpM7mQi
/CiPOcDqaJnxgzCKrozm5sr5Senvo//XzsmNTtOjCXmwUcUabBnK9p6nFKIHE5cbK88rpjJ0PSOO
0+lQ1N7Gi8OTnbM+dQiPZMbsqG3/dArk1iZdp4m/JSKfnD1oNQl1xamHlmss9mlM1pheRUiIXdVl
8jK25UMl7H913pBm3mwn7Pgk9RS4vIZvCAXoKsLlOOTzRVtL9Ldv/eAkSuPNIwzz/9uasa/WsejX
WGfZMCzKdK/aGPZMN6m96wzv4tTB3TIC8Kr8ceNIT/4w77Rf/LQDuFFM3h54mjzRukKlmHX4AlQ2
7LLBCS59NkDomktmmFE7mQVtZuLnNmnU2fvcB2UNLgEcnyU4YlmQ31o66gS7BkQRZ/lfhX+fnDbl
XvqKDHDLbWAmTcanudDHyq3Q3YRWA2UiGxgL2gvC68QlNMABgNsn3Us8hBGMR7qQjTn+lmOQn6bU
xTlRdcbWrvJhbS1WswGFNHzFeRXATypG4xQgZApWBcaKfTmMJHfabk37AZWXSarxLcxE9piKFEoJ
KODhJMZKvMiWBukYNdizExnNaPd7GR9AVdY7x2fKULhJeuJQhjF6HKyrMTOUBq/I+bvx5xe79OxD
m7KOIgTonm1GMnVDpWqWHS074twT+eBFvwCSMFI1J+Imepd3FWi+Y60MoJZTezfax2lKtkaWEUyj
NX44NLxVbRjPtfvRTfV7VX7o34BeetS/UyQJYCLDf6lDkHUIiphSapxCUZXaBQme+p9kwp8CCM75
13p8Ve67J0l9G6KvQM/+K0Sc7mZCx1Kdwqz5jQkYt7h7WMn1KpI4p7A5aw+N/jeJGsNBc+ejBgsj
JJP+rqxeOmgdrRHukEMZeO0qeYdnZqQSXpJjDqWliqwdrql5fJnAKPndH0GxnE3ee3A3At34SMPA
tR4tGwGx/zT1xr5I/nyLJGLn00M1YFstDrNjoNTWbyO6IWibGhvPiqJnQb9/FM/6A/LlrKL5Sqrm
jOikIwMkQ+SbFODHgmhVu+9o2i0+fEkzLCBcHHVK2kFraamAa9Il+FtINFuTJ/k0FiTutljYzeLD
RFvH3cnZS8okeS57OtEBeoHoNvMVYaHxyPOO4zF0wBSVnyHkWMxD4MpydLBagoWp/MOxSBKsTjYX
kQsnAveRn2k3AGNnkLIBjDFH7fkDw2jt8znUGjj9ofild6Ez9ycWJdyaRzv39Q8wpfaVeYxDmpNo
66tNZdnkCA3BDW9bxX8YviZidPTlq0g4UOUvynF7pn/JCIzcKfZGCBmSrrcWI4xvgVZaJbqHzA3l
FvHvGNAoDSmcly88kQcOF2vth9FeK+ry+6R6zPzqkdPaEUYoO408Dao7zt1wwHDwNaXJYarcHXe1
NS52+FxPwASqU91W+IIYu/rPXQLK634ZMaaLHZ+QL6t3HEK9dpbDtAeIlU2/ApwO0utOrGH5riUX
GQPc7JRr/aJ49k8wuk9ckYpNl0bROjH7h9H5CSoDnYzajiak5epkjteSwQd/jt2aOAXJCbHHhEjD
3c1t1KFhvR9EaDIdPzq00Gr+mjrtOLHfQgM4FNU7iW7Zk2vAd69TBi4PLTuVTVuSx4iXLm2Q4UcA
pDj/mh8VZifD+i2Dq5eX64jOzWBZwFUqdRi6rsRthPe18tW4DmIan6FM8ep92nxH/XKbvbuxiD4m
XXUFhGndlL/621lEySmE5AVIz1PXlrsu/OxLubFx5LuEMtRlvpdkbvXkA/CwcH+CxriPzRf9M/Uv
EBPc1t+TsQx2GPUtY4Kk5yZa+u1qK3gK1q+ipNKfQy8uIP0+WB86/YmVtF+WBN6pEjdzYuK+PGFk
tVz6vigEAjkfW/7PvKn3+q/hPuvFhT9EVzudmz2NUzJdG/1YczcIg4Q9Zh4yB4ZMxx6ov3FbA8CV
b4OM9sJJLvyIpYrwDBKl0rz2MqLps9MPbGAtCANP2Izovf/q9yG1kgnwVfSo4/EOC8z+NscIADez
NrZp7nJGk/G7Fp4lubk3YeqZU41Th2fLGeR+WuSvlS2vadp/zQlSYId8GSjK3qdBSic400PbL1uj
Kh7SWYR7nMMuOZV2iJ8EL03ig/MmPdJU4bmSyj8xFNtqBI1HfIZZL6+UHrzVPT8WTQphvejzI5qb
vXpJSxMdEOkZgcMMobLf2whPV07TLzJRkzojGvHunLLTo62AP+D8zBM6Qxkck4zXfra/Mqe/5kCv
yzzDAcH00eofCMxYOXZPmxvO12zBxZR/g4fexRgb4GoYiyfhc8Iso3NjdRuC3ncjGhJf9P+QuSTn
3s/YeHIfqwKXn+BTjhD7ycmYlXn1CxUy03a10Pcgz6tTJQfe/uK1nEfSJdtaiYCIpjpvvwwBA+Zi
42BuLZVpnYwaSoUxfblg4tmaXhOiG6OuQtYEWykk44k4g2RtTViaoVaeSPQ+mYROLvRKTQdK0gyt
zACOLHmZ5HLpO+OZ/RjWC2XmOBzlHB/GJt72Ek+kmi6WwaDeaA9yIF85FNPeXaQ4j9Qxbeqat4rR
yZwZ7E8o8SJ1a43kp+8offRGWtNwRoR2KhKWo7xnRsLoIvOX81Kn+2UqTqJbnpwFqJQXXXXoegXe
VxkpJBEaeQEac2MBv8vq7nJhRnpLB6u1oGkB+MOzWn14fOgFrknohet07s/Lkm9nEw5i0DVPjuvR
Punnf3hKvu0kYPzTrSECHyeveWi8/F7E1oscmq3JpJhRgo2FiZ0iqJ6DcHh2y+GcIWE3DUYVmJpW
bWTeYms8DtxKkITrKiX81wTzZLbZr2NVZxErAixRPdZRNe6U8dFBFEXn5L0pxSpgFmaPv6fnHxdJ
TUZT2yV7FxA5fWHwtPlu5PjrEyAdzqRR9swZhogtEHTfcwb8dwq9Gwesv1Fk2qUXNhy/srNK3vwo
QtbaFI9R3xy7vL9vrfTQNPbG7J0jtx07Dm6lKTobQ3PpBMI6rJ+HKKdjMGKM4K7tYqnl5NmrsJLz
YsQBtuG0uoS9LEDEkZDV6GfZKEt1CG3vq3ODuzgmRiNtkUlmTAidmcqw67D5GB5nl5LbaHvjre5Q
5Hn1gdv1Arce5O3UbFoh91gGVgNVq4pRXqmxOVc5a3hc0R3GSW6iXrG2FB5b18k4bnQeaJHu2Ron
Yn3GP+mYzwaULHex9uhYunVC6k4DGXVdWDN26Lk8L9P4gBcaOp1RJO/hXANx6PbRrMUbCsodBpAR
eZtDRK/3Kpz25hALe5IwZsXgq0NOXBH2f4goNix6xnoBbD2nfKdhvetS+e2OEVhTXvqIwQDIyobc
kdJD8FOi8iU72EtthLjJXcDQK89sif0Yh51CskfYD10BrBtZREaJMwePXto2e6RmPLs+6fPIw3K8
lUvyYAVUjrMHvWnYqnB69KW8FjwpVv/Wt/V7Ps2H2AMWSZ0GmyY4ZuP4LJDK4pl4GDKPIwqdrcXf
9HKCWw74GLbQxH/vHO8U2uOpydPL0Gu5fkC2PdJUfwwOnjdseovWrJMap8hySec06lMZ2vvZd75n
rwdRmWVfnI1Rc/bDwxx7P6FPBNMwArgLbIfHxI6ufum+9R2De+CCW0YYh7b2HnN72qdJ8OQm43mK
GI+Z5nPSRDuSte/ADtI5oJcoUf0NNkN9/QzFpfodLSKjVbExO1jHdoQKFRZdgzo1nnG41MeuURfH
n2+hL+4Wt791Sfga0iIu6vA0sGqPafZiIC4xqXYI+6VuslDFJtjvFsCGvupfUZ6dFN1tv4/XBHIw
e3POC0vk2s2dYMf9MVYWGR34VgiQ8no07lP+V5aSjoWRfDFm+BTS7g+SY+rgAJXgRwUEZLJwIp82
NllsXYj4ZVCS0/vp5Tdum+5eJMx1COZ6CbXqH/xi/ZwCsF+ZJsgaJ3cBCEkOiJEcj43RnusGxeGc
KiYVnmhxn+sEqC769uaIMpDZOg4dPMhKJ5csohju5imTm6gp/yw1/kypvGAdJWFlGmDr+sFMEfZ/
hsLWtZ3xx/Vcb8PNjjGlLt5TJQxUrm7D/NnpWtI2G9p8al52NDt9wI6D2g4K7bEaBUOcjIxW0xDd
tidgfQuXYHmIC4OJYi8TKvx+eCsKaZxjyR7StuGxk9G5bdU+kC2JZ96uilhckUK+Vx2YmY4umcOL
TrbEgWCYE16wsyx8BAdjts9c1gTbVWofwuwDjWMQ3lF66DlT/7lgwtCJ6iNusFNWrnVbZI5b0YZY
7LpwaWjQWg64ObuCNTwHHPOTPHxs8hpVUV3DHW3rh9SuXMR3C86q4nOZe96sILL3VlurbZz7jwSl
Ae4wm5VRZ/9saAggnHooR3PT0hppmGUDRHfsDrKwbr9P3bks3Qe7NX9KmAFxUN7FGbRjhgTjWnZk
BDWMK8yG4qOczypqzhgekb+hW2v2Iznu26brMb9G/oU3Gy0doUd19x6K8LFGUtHl5QP6gbulypmO
typBWBUYP0s7vQteQuy6W7+oiSHtMbkoIk9FqXnk7bsrA4/heHvlHK75D3d0Cm5GQ6A3SyIej2tn
YIxflg+a3/etCbGoJs1ovYw2Vsik3dl84m4G8UpCw8noMZc6kMRELMjsxfuABuQ/js6ruXFcDaK/
iFUgwfiqLEuWZMtxXli2Z8wcQDD/+j3cp7t1N4wtESDQX/fpn8LjXeFjp+Jh/6pj+yvumejmdffU
0IGX9MM/bRqXqlUdj68dIcSDVvQZVjIiKHNSkFQjuQD+sra5BAqFR0JI6cSG/Pd2wbW7c7GOyJ2G
rfeHpvAHZTHwikOfRxESO2jWPdXxpwnK23L9sf36Lc01fBIKhfoebTnPdghFej8OtYHzAUqja8ij
oRWlEBw+OExw+CCtVtv+tmAAlGQFYy/ETDN7lRwzaR+7cOCd32l+/hx0+Om5RXHo5orh6shEO0cO
cz2fF0vwFo7lT4qxMih7FI70ZTQ0d2jvkLfQwiuDuiHUjVo6NA7TUcPEx3tuFnpVl9vncOjyvWSv
hs9h/AEp3e1kgu4wWUi8AI1fVCZ3noss7BQZ5bzNvhuoXJXBMRPTxp+6l8YbGR+Uz7FJjUOh6W6f
m/Q1N9guB6gaYP9Z1B4dobrCFu8CTLExLfY+bZfScu09o6NnQ7Q7J+2jfciZD9/WtGkN8axVs+gB
/SGS82MSVzeaDF7ol7glub56YfZsUWTbVQRNZkRQY+r48wVkIZ/vjh5JuILDg3RIKy6VA4DbtwC7
OQcXMynLDq8uHkGUsj4dz+A7/wR8BtrOP6tZXy2R/wgo0CCN4euZMW9maKQG47KBASNTDoO8l+M1
R0Hd8LdHpJeFOOCYN5uLxQ8pYnplFw+JFz9HLHfNUpHsOLWjDxln1FCYRDcSMoB2Vh2WCtIkMJ89
e3xIomBnMGE9Cu7p5EdfWzYnl3KdPqPnbHQoUTQDrM/2oXPmXxvzMY8uurTtYvtbEBMyP5VJ/Ndx
yDNUTjZhD5MIeuSuWotds+9Rsx2fDA11FhhCMQ/x84gpeizc7ChiJH9QSSaPuXlAmUavH5kO0eex
0jokIjSQS/FC8KE5FZyEH95Gg9BPNeyniiXBApuShgiadc8NjkBzB/DJnL11UaSIfLKnH6oamH9i
AFDWmnfDpjCB7/pRe/CMzt7aLlZuPGEU7mh3CUd671wWGOoM7sNAmrEcckY+OXlKjrwHox8/fdEy
evUEBvPhsY3bLeP/nWnTIN5rxrCYnTLx1hXYbJKlf252PtusLfHKYZky6Aee0lsE+ztazpFBaowb
209e4sK/Es94KuyK38i3oXyO3IynEmUdbGG7Djh52bNK1lMkeDcaSmw8BQC+Ard9iIsF5CuxjfA2
dB1qYw3lhgdhjvk31yXyY7RwsuvaBuCOiMSkMI9ay13BegVpSO00SLaOqHacTGdDNteiFHc1IZTM
4XGMvUPs5QecAnc8ntw4JM3ANLPuNLcqLPR66wA69it/1ypcmXqgkTfuH7Nofon5RWUXn+pm8aEQ
RottJI4Jb+lsvvI0rpOm2HRS05E4Du/FzCKhBSLV8hDIbmtyoujm6Ao4XN173AxEhWAgL1yuKCKN
ooERpKo61Us6S4b5dmqYkDmZvOWGeUycEJuRdxzTcCWDaVcLYTAptAmDklHh2M8oK02S/TQR7k8r
OZLoSS/Lw1llLq0/SFETjs00x6S4/MWEWVzwJWIOO8mB0UsR+TvZaH+j+/mguumCC7el9cvusY00
J2YSf30v+cwLrDflaBxSTnEkbCVKPJJelGSaklsf8kdjJNsowk8apZqBPXTTrTnkKZf8+i7YEW3a
EtJMjej7C365bqW9DSKPeUWJciKKeeLzHO9pMt2DJGIEPbw2pf8i5/40wp3kJSVPFudgZdj/XNro
gTNx1ktNtdIt9zEdsy8FzlduYlzpLHHJbXPrIeNDXl8FeLd0Qf615XVW989MzGG/Bmc/8PEBmbuk
N/djSC+aWykYnK4xYDmP8pM3GAyxGiYnxexyaSz0my4FAFkfS/gYVn9S6vCGMX3qudAs3TxXadMb
TH8IsH8Ve/8Q8n7jRejx+VOzMvprdIQWtbwGrMXUn1+FX1mXMkXhZ7BRLtYLGp1zHIAZo8Y69n6T
CU21WqKrTvXG0AH4o9eiAAFgg1e9m0Wx8/LmVrkOEyhIElyP8N24/TN87HfI/lTXiDdbs34ViONi
5KQ3R8+yHh/sKrU2WZg5n7XLuSxq5kfLxsdYWfFpbPO3lsa2ddSzBSifVLypyuAYenV9mrMAeY0p
yEp71I2Z41JmYayQFQCVWx6x1ar45Sj8LDndkRXglwtKBrVk05Y2MjL5ZeQUp5pqHpbnCKjCJFZF
LWtPn3iqHfBugo1hZizWdUwaOosa1BjyuMGJBQQyOwOXg2tu9O4DV7A/rhxMwBcmKvOo2DTbGpct
TCR3lq+Ke4objXu3tfcRjmHSUuybc1Bx25fHtEaZaJ3slPE95ir6YCyJeljPKLeDhh3E20CyZW51
2nzYI9W67EM5NNIi2bvN1NCF2xKxNj0gtzNhmjw4DG56qFPvrYUTHuao8xZY/k2/oKataHy1rJkO
FjNqhuec3ZKbfr8NsQg7fU85owndu0r+8VU8EwOSJ2GLI8YaLA8Aop/rKudk0kTHyAxDsG80rtYq
E4ch8/91gekxOpvRwqkMxm3rHqPSvDa+fmhrHKZhTclq0DenoMfBm2b5TP8MRlVrOJoIYKFKUHfD
4bfwh2Cfsc7nIIPy5z6HFqMS7AlMVzT+Gc9Y4r5ckAH6n+goOjrCo1QEPw4OJKhTlFqGXXv3uVTS
SNrhdBUPvN53XYTbzYindRbDiO7t5MfDkbfSJIvHhVjRZAGapwGKB0xOTkfVKnf1zc3FHsWFZJ4j
fhv6Oa3UIfHnvuLxOjIj93m6uOBniWQANOcPRkAzUDgnVxPUBv8sXjRqYh22ViSK8tj1JLasgpXT
+u9hXNymMN/h/zlZUbxLsuo8e3g0i9mGM9xgwexk/+LE2NjDxnQ3TK5zIFZsFx6fyW9hTDWvKW7M
yRKXbor22DkUtPeS/ufKvER5QhW94O2DfTbnFLF3mYkeG1EToG7GR2FHMLCWa2MaOy+U6u4rK7iq
KL909AHAHEEA6F3QYiWDsb3BQtmoovfppNJ0Brp0Q+vEOeaJuo2d/VtgPo/VRVLJiC0GUcPm7s/r
MMDO3HfhhiKP9dLUldT1va4C3ppLctNPaC02g0+n+2gL5rLOwByUaHj0anAmaRrgAqO3pyzolMxy
XaQjknL0imtyM/jN+5gWp2L00/3QUN7Y/St6XhzLNm79mzjJuRGDjdpiuZTVuUMv9RhYzEW6ShI4
FCpovpxQHBqRbYOgONDPDgzE7OhxKiTUAirCSw+F18CaZWB7A13FGZkSH7Aj5iPhILXKK/7vqlwa
F9zpV1W47XWRXmZUqiAz/vgOhNMF983TsbWKZdAWXqMounFSv5cGegOyMXlcM381GWjSuvTULM+R
JAxNJ2GWVWsaTb8VUfM3pNJXM2bBey5MFsv8IWp16oiDzc4i3XNgiXxAIlj8jBbzMe4WF0sClSQu
rK5mQv6XuLFh6QMO7MAM24wa/FlvQKg8KVvva684u9H8mxMtY6ppMIjwOU9Tc+Znzhs7uKey7cBE
OJjiy/JZxnVwHuNoO7WvKqJzC28lkLGnfKanpYtv5TyBWzGh7y3nk7wwgQQMTA3wkhKe7G/BVI87
HVe/WViwCqnd7ZiKUgzVpT/2YtBklwwbIDDpJ9bUUxXZW4+D/nKpN2NjI03GVFSu0Cy+F4v3n4Rm
lCNo49lT7ambjHdcIluvIXSssBVJGi6NGdWm1w9UnO4IGr7BFTmYIsSZQLaRlGbVAvrE8wpN3b4s
D+RUEhTnTFYYYj8Mwb+s1syBURRi+VwEuB4SUPx8NHEc7HVr4ScmUZQRFxwm7zSm444V9rfsI17/
3GwKyoNdT1Ceh+FuBeoB3xIPSl+YRMKWhDZqpTY0c4TJvsdG/Gz4CjyPCnpu7CZD1soDehQKJJOA
aUM8KTyqwKNwmW06Imgs7v0kyz+lYO9ya+OKu+Wtg7uwKaYmOUPsTgjoq/3sBTh0/HneRIX5PNXl
ZQDvOtBt4gC/tMgcrhFGoRVY8HwwYJl5AlDXM9gQceCtbXrTN1S2Oofepu29MXEQ4pz8Y07hYyti
pO+qFE8xYBWsVXSGlMD/OblfQdfSJSHKcGN7zWsJFkvAFG5fe0Roj5+WSBbppeFRZ8E6rIbkEwsD
llWcCjHuiJVjudz92bCdZWtoQdXV9n0ssT2PHlTg8t2lrIG6Ze43wDWwAzE036DAMw6TDFOq6JqJ
lzGkl2IctnS+3VJ0J5YJcY3sGkdYuSrEQyv/rjV97znZepGnhzStvvLJfI5wQGCZZw6+iOCNt8gW
wz0qGNyxOb7aTQfd0zvX7oTWhpGBvSidgh0f2D6z/jUc5VtZfpBOQGemaZj//EEF1nkefyADrkrx
EhgtYKTfOdGbyQ5fFUUuXLQvZhJyOGkQKKM3NpE9WQbi+86j9CHIokIx/ohX1dTQQu9tC0ayGU9k
I7nKh2dJkH+5evk1kEH8IrY/LGGGt2F0TlUJtTHqh12o79CioPRG8aWM1Q1HJHP/ClcyQZCxly9B
EzC9tw/LJ4Jz7iFnlTlQP5153mlefYwfuFTydQ4JvpsRrE6MjWtt4cdep7W7UMJRDVAzdrlnvJHS
vHb4oLifk2t2zmFqLOwEdibD40dFUkCQ8vi4pcYhUf7Rif5r+kQ8awMkIpjnhwDKx8n3K+aXkbtX
IX3tFo24mNEL39ihjT+qWDyEmrqEnlLlqnklUouA4B8AI0Eldp680T07JWjHYk6KvZybP5lw1eus
aPt2BZkzTtA5cBa0ZisB56K0tWHTO5QW8/um8fo1b/MfIMZ/GibWJGLlNXMsalNo0NNpdMKEfrXL
/E21rl5Z6YTa3nZqWzvGY0psUQGHQs1FvB69cG20Ev0vZJuMdLrnfbqp8nrXuq7YWyGbLCk52TX1
zglrDq18YW4la7DlzacfmV9gUrdjFFB0FDyl4eATSZ9WOu/3TjnscYiv4dwwsCNRZ/WvkkxLAkRP
p/VNdhhDDK7J4dmnm9aLzYeyHI8a3iGPApOqgctsNj8yVV8rWm41/40cp6m2+g9U4n1d04xjedFL
nI+PDrcAX9OLs6Tdw3MZhodueVEZOP+UcYq94agIMPJIpnDf7CD7suZ3obC49RY3q2qHk2gVUW4R
K8TG6E9kZ3/LMf0l8LCi7JmC2SpbNsL63c+X1UdHJ8mo9NpghnUTDUtGPGQFA4be/nKTBRYZKzJp
OTFDyKjFtqpDQtiakAKv3O2c51ctJsb1lJBr1Pwug0IBHcc8Utw40vXTexjsgNiI9EtboCQNzvxT
GZ/IHpy0E/1EjrHrFC7yjABWO1BJXbYcq6dzW4/XOhRHhxysgkCwzpnDs/meuWPRNdA624zz71jk
N5MNKO6yt4HVsfK99BL11hflWOGqZTssGnhl6YSHnnahjI+m+e4AbS35Ci46XHpzWxRLNcoL+z1f
cqBiWCHgCjte21jbDj0gGoc/rumd2/LoI8k+EaqhBxxPBoVm67I2XyXlOvMUodOCH2AWbiZi2Eov
obak0dtOWq9mIQ/z3LFnUSEiSto3SjV91dZMm1//5ODVW3RgpL9p3fMgrNxlWIkY+py26W/Nl7Yh
PmyufD9/iTR5PMAeaAD8LJ6jqU1j/rPqmCyrRv4OBQ9QVWIWRdR9SR0s7f1C7+sVV1ecii6VILF3
wl9Orh0hnPOOrzpcCWQ7GNjka4Np6NSbXxkh2IVPGuXqt/UpaWWA5bQSgDXFKV5HgtffjXPwkDB1
Hpksh27CNCWoX03ykVAgbU98tIa77SLrV9rxr0O94REq5dkbSa5XCkV22eABzBMvHzbK7x5TalCM
ZjwQ5qX5Z9D7Mm8eKLG3tiDqOrH0eTnfhUdKo8T37MU2mjzryew4Ig8K1AvG5eXLmMwn5n3MPUDf
p+CegpmDC6PflIYAf3b+JjmkwuU6wU1tD+DqSN8dq9X68YzhM6j9fbPU3hcNUDoOdir97NN2mzGe
aaNwa4X2ZcynN9MJNli3HxbVNCBVJLqWK0XIB9wKeqa4+5d2wPsy4wSgWSLGPkgDWC8lm3Bk42NX
TvCoiuhpttxXUG37uEXZG+3ynVgKX5oz59xCy/eJ/B/y75mp+Cnk6OjDOybDDEKFlnBRYEcdOg42
SfvhDXa+s7oS5xpvqWHIcdmkwthYsfM1qQkYVDjAZM6u/lReQ+a9Q0vLp2Ct+IXQL5Wfc3Cx3EPa
DXvmlg5DUXxakv4bNYkXRe1uzhe682zid3hbtzQIBkD4+Oc6+CYwY9HSwuY14Q9vIS4XXjvsY13N
extJg4SI5sscBo5CMPwmdU5tC3OJM/8sx0bkrovPiysYa8DO+gkrx42axB/HCNZ+UvxYhrpyWZQ6
/6Go4912/G0VF69KdeFOjYM+GnF3S1V8myYmLGqgf7GEgG4ED76mJVmPQMW5pX/0DqmmFGTU0Cxu
zvFKouLgEXNbOZ3xTTkQly0HTWRWuAF7Jv2QOdrS3litvkP6oW3FGg8qjz4HF1xmUlPTYvyzAnWQ
XX00m8IB/ziHcAiTXbjQJ3TdL/XndLrCvoKZQ1FnW9ZficryVTtNvDW7bzP0nzTzkFVY0kObwS/F
8UR7lML87OXRCx0B7XokMmm0CNBm32JGDY1nl6HNcnxETLU/iRZvQ1OxmfmwiUsc6uUQfToLASrz
R9LoMfhP42QKfYnkeF+WfWynnyp0bqFvbwc34S1Cms4JAKVkKkBW+jYyoIcJid4mLD+FO30NCXcE
mTyZZKtwKDFMNqmXPngmgMUJvcIK5B/Y7D9LG+yyvJqY3rCBy4OZ7ZeL1HKBqbgS73TofBp0zFSS
ZGbss0S5T+2HgGXZhHRoYBi4hIMHQo93B2Ts6TXSbDuUyfpYZqDFNvVJYswm0ZXcCNmcAt67smiR
C3nAMLD5oOqp4jSx++OrW9k9Jkz+NxMIbk6fcSmpj37r/4YTak7Hw+HQUtc55mOYlC+jaD6Nwt3b
XcFj7fDG9Me9CEeq49q3XOZHhtXN2pWlPI/Y/6AIkyOfIBxwtUffbwrQgnWHO9LPjE3m6mez7F65
Hz03kPhEAcgkWQz4LBOXSUb2v2icbPuyAHljGyPcPwZsDY8w9dM+RilFLXtjPBiOf6KyrjsI1dxy
N8qvLsJ/LLFKUlK5tiKCE5AACcRazSqDrbXUDcc9OA8dyzP5Yw8YUUfYmL7W9bJNFgTTPLqpk6y/
IEO/VDnFl0HJWjD9YI/1dQ/E9VSb5pcYvYsQFWpdi47SSDLAo7q7fKoRaevFuGNTeNW+c+lnk+5M
+GspnlL0vZtFaQ8uFhC1cfUVeuXJbWPu71X13CIR+nMEg77l1Yl3Krb+dZ71bzl6NnZ4sQzcgGED
2c2MHkTV/zU1KP8KsX6wI4rM1MEqKu9oZA1PT/7Xa6mnjnMil4XFkmk2MKF+pJKfQSI8GB3DDbTM
X8suvswQXD+rEYMN6rwhGQhyqxwGFwtGsGo9XjTLpo7H6hcyIYlgiKPQMqzX5Wg1Fu6js1iIQHuR
lHG2lXI3XshVviJh0cn0sQiCXTTVR8T8YUUZDk2NGcjedDKZqlvWAzohcOSlXowib+x5K1divRwV
J/m2ZUJoZe1L72BetPtXEeorvbyH5QHuAgtplKOkM7BJUUIqLUdt0oBlovsJfITwN77WH0PX/EQy
/zt0BBGEC6VKdOdg8QEZY5Kcc9meATCSLKM3BoEUAxz33rjnvF5Zzl9TcD5OVfINiIofrfHfC5eh
tpgUbhUfHDgfXI+OwoA/AmiIMlKxla4lHbMre5qZqgR30y3uXudja47cp05gx+31CDsJk2eABX5t
sxGXA23I1XTzgB/GTo6ZL36QU35iP4b9LcNnG/7d2rHbih0suHcoYgUFJJvQSPeunnGcpJegGm5z
zFU6tKL3zh6oVGGmBMKkecNR+0KE6VrU4ynt8dK49oR0jRe5sdngwuloNCrCg4tFLI85r9ix8aah
Bq0St/2DLx8M/mBjIB321tKw0vrnmlNGCBVhOTcaDHerlBxs3n7yrODCoSCQWcCcwYMpRUckTd7Q
z9+zgBjg5DTURYfZdew96t2xG+bGPcMIa5cCIIRJmWm3ngr51GOBimJz3Jbag+oh+NeqnnQTreiM
+GrceQMTgiUeKbcZN/pN4lmv2EBC6GucaMM+6E4UT3YH35pOZuB8T/AyBxeJtyN01bA4xw7nYtq+
OhkDzaHNAKFG4xPi+HvVU6Vh5rjExlwz4LfsfRlWHwqwU+wibfhw/qH5rMGZr6chZkzBnA5F41EO
3lcwV1csXYCLPPmy/FYah+kqcxT+55A2C8lQLX1s/QD1MF98HQ8en8NqwP65sofpMMXmEYtLvUoU
OI25vmJ792lQCzbJnN20GV8Wa5zlxRetUaI5KBCzOUXCpLjKmfJDA2QCBwGn9nLxBfMjnVTTvAgA
Q2yd1CdQ51Dy/ZnC+mFdHfPRuC0jCg0nQ2EkCCZGlwbE0CblYNym/s1a3gP9n6Acn0U3X91pCiD5
QUFIyzdByBiaxdWsg8dxiqmgYHMorWyhxpLe5vzAGCq4844/EA2noT3/42H9EsmwQ3i9EUHF/JOc
xejDg6Ggi8HJSK/BIsstF1vEkFOni1uJ2FiyRy97ddgQ3rOG76GPHmw8Z8SrttPibJzyH+mn2z6Y
N3FW3gyP/F4BhR8p8U8Q5xgOIu81S5HA1fKVkOC7q5nIj5chUIQQaAJlHKK5PkpH7zyOFIUnjkNb
AM0rCE+yVVq8uWrLYferb2XtvDit/9HV6nfZIzskwUVlZcR7bjExyaalmYKRmydBtMTciIPIuvhB
/DQq5zDUmPKjEW+U5T0LJ/wOh+re6OhbWJLpO8+TrIJDYQ/22guKDHgEaIe+6enH6n3GB/CDUlWA
TbIuPL4ITqTjZU/HVkvQgjTGzUXmZyYLVnE5JQy10kym225XFcWxFhye0g4YgNLh43LttJOw2kZK
nEXHCHzpoLJMH5cSeVlyzbxlMkqcEjgDEASehKee8pyLYmSeWGtsKEm0SSSMTi2tHTFGYizoBHHp
/rNHKKHL3/HTbBca/r854RrtRMMxUP415huuRt4V2GXubus/FGH8VhOuLzuJ6wtayCgekTQeJjs7
WjlTORIEggkXWsZh+Xs2E6t+wjbiRvtgIHqs52OJf9iT3atvB28jGwZn7Je+4iCccyQMFffVwHjr
F02ir76j+csoifx4EUMYda279Joy3Zgz94debP69R6sKQlpviIVH4nlyp12CRAasg98G830gRsrO
yFviBCE0HfNqB2pXMneLhv48c1DKYkYOmGE0j8eMHGmWJN6QsETgcqpuTjqpnlTjXRx3Btwrj0s/
7LIcEUL2WScveSeAZS4vRYdfK7vgDQJjWphnqLnnjBovsOTptmZB4R0neNel8tIP+b0iebgCPErd
Z6vupRU+Ljchf+x3yqWgQDgbRjp/SnBhIzsDr6i3MvRWomaiOWTq5tO0GyfhO+wQ2jzC59brn3z+
AyDJ72OzJN1gea7U8iDFcUSSlJaAMEguMUiW5TZSNuPPXI7fLedeb3nMm+4VQZoWBQAxdVtxsE7P
NScnRIgfOzVJXHnF3nXzj6RmLhPLkx4GusGcW99ilVPdrYESg3N3a1Ce0JNtrPJu66fqZHj8jnFQ
7RRFNXit3C3TIAKRwn8IpybAiNs8Z5J3oeDa4JqQAhzqp2HL95jo54ZScISpL93KN0Q0ZHY2+2lo
7yaxVVAcyXOFVMWeykNRAryo62d8e6BiDdDZyDXCOy0H6LIRD1M7nhtNS4KlgJUQj11N0PVzPb4k
+fClU2zjrmOWD07i/3+s+DeRVPQk3SIZq8WxhnNHApJzAp9FZT6Kmpv40Knpoc5Nbrb8XAGv3sgG
Gmda58kYTqLt3gI17P0EmilvALpS+K6dzDmW/NDLgyzb6DmfU96V899e5rvAirDzqO59+WETlp/T
iQIVl1EBCV1SA/Lg1+GXUkSrQuyFfllw14CWuCL3tfs/dxm1OXFoO/qQSXQZI/XTmXKb2/rdMumx
NhpdPSZRFnM5KYdjEbjfk1bIAgOFxU53GrCoKaN/5Lz5oBsOMM5cvWGo2OsFp1a2V/Y4UhEDaXU0
XijLff0YOMnFMRSWGw181iC0tAVNMXJQawfOO8kPti9eX+0lcLyPOTHA5DTVevaif13mMV1rgTx5
06G1uE4tt9+kNNal9B8s2zpYMVNRVe0sNd51ErBJj9wpp8U1YRrBWSt/KzvyZ3NtceGlepu5W3Mr
C0KDJX4bJ6ru8xg/6K76qFT3UTbaWI1xB+TPlBbD6La8tHOcgdi2GS920VNiVncGcGgIw4friFvm
4wKETP8Yj8U1ab2XDgALl3QL5wVrqXfUXZfR0nSmf/PA3qc++bgQ92Zge96+BIyb0pu5EWRjd2Er
ngSFtNaM4xjDDTK+Ud20w/kG4Bx28qqAbt8eaNZJNrNtcyMuHH9juYiidZ6OpEdByJlhQg55pNMA
dtswy32nywNnUwoHOcw09bXHK0WFi36cMrr0RrEhyATIT/6xpvwcSxAtdo3PYGxRjjzUjdkfXvA6
Ok+ylhajn5rzbzs/JDiSib5FJ8tlQKoM6xriCs3hb3YB4+IIR/xsJvkaLPC3h3Wz68IP4qH4RpjI
VHb52Avn7PDqGRnU+kHGdzlfHc3YsK4onuw5i+GZg7cfPzdsCHr2XigzPXoN5v2JnZb5ISWM9kMv
rD3T5z8hvjHqM/Zi4DWaDRxTKdbDfiXbDT2T5y5rt/2MmzlgD+mAZkEjACcEZK3EryJArgvwAbZN
lHYQbbGTNftSOTfXduYm44/Jr1LGS+1nZyVFibqFEYDZQyhGGiVzgIMWzCmSYUNpwzTiiD6yZrDd
NeYq9WL4LYa1F2gWQ8EMIqI0gb7DGJdi1tIkHRMRYNNkLy5m0nvTV2njnTPSxczBj7QyTYhMcL4M
bd0GVjM1C6++GUePidF4K8/qLhF8JyJMTrfzoAU5qQX1mB5wBgG5bT87vJUiJyTnkL95rve3DLge
c6Tts7SG7cG3U48eYPvhVqXd1XFKTALNdJKW2nXdRLkyXj8n3qZtRFdbBbND9prUpmTeacxxfCbh
fcmnBYzVMbpMFJ634P9TyCDZsGrbuldNdveGAa3fQWGzFYmQrphprYSO+v8GKgtxHqR4VwMOPXtk
3+q1U57Q6h6NLPqxWi7FSYR4ZwmA7QkaWx6YO21R1dMMxEkzgFtrNyaoFU1qXDwC8Y3NYNi4UnPF
it9FUl5dO35oCvmNlwEjRUdA2BZR9DCopt0TJd2IwEMzh556SSkopz+6BaoEKZH0cdG6+6ikNhPF
vdqWoMJuo5D+xSY8gACGC2tf5XoBYsTFri+5XhDCuUu2Pe1Yr3YrvhicECTJzHorJZsGc9R7kls+
KU6TIf0ILxUj06Gt4M3PYBgCtLeKhHsTbGOL6lpo/1sV169J417zqrmRhXRYf/hEp7R9sAv3WfMb
9KJmD50OLksloxyi8/Ae0UTkTzA2ImsrR2szBDmioTguk8PWtvY4Dh4DktfRMF6h1z0BE14crRXx
BGIiBaXlEdHj1ARCSglRhTMXT4WMCCFhJyQfAQ8JYxyV5+Vbxyt3UyEsuIa3E4GzMRJ157Tygyj4
jbDIyi+XmFyO4D2NwbsgRLt2AUgD7QcH2XT+rjCS70iUS3FExXA6+sL0f4oBsRC2dB+H1N7WZHKL
Fm0jbuVJYmcvwvRsZzkhv/HNV9XR4UZMhJV6EMEsoaFdR7IgeuH9zGZdMLYIvgNVvYfSenSH+aPg
DyhsM9vSs0r1nA/Ol9NaPAaPNrrhyNhJZ/YNiti+Dm0w1wbupOmMU43ZPObPqoWx7VmqIX7OeRTa
SMXSq3OfY79tOUx8xhNDsnWSdy/8Pqdizp/7XL/R4/rgNRPFN+zFgVn8QPHmTew+yCY61X1zgyYC
yNYvjikTlyfPxi3TTIHDER3uncXvLXQdoPwzLiSYVbAOsj0W80Pjlqepm7nC6hqRGskTgdDe8c7+
kBgrs8J4m2fgo+O4NEaVyXgK5uzDasN2K/v4HvvJUbvjU+jaT52cTmFHAssIUEIrRQXiaFB1EQgM
J/5wKZ3sWHc9ZaIDtddjRdZNWFYEXzvALbS4BCcwSwStDQoccSMtX3q5yW0VH9PUPUu729VJ+aR9
8uhWL/6G83gIauePDJhG1y33eAwP92RM3y0qcxuLAVo9tC/OECCDFvbXIMTRoBpdjt4/s+ouRuv9
DKLYZ05znqqW6hem+QwIbgpc1NoG8/bo177gONZcHcb9PLg0AhVZTIQ4EsdRezurbKxd1U9MyYsx
Pw/4oXvl3qO0O8+KW+hUFY8LPzNy6uNcFQc3S6DMynSzoEuN1Lq7BmUWZu9SLs7+HYUO4i8madx/
L1bR/pAnqtex6f5UAUaGCqgI4J6dGzrXmmatwEN9iqULuyf8sfPhX2Vx69DB8Fpw5AoK4e1hzKTb
POAenKTJ39ob2OL7Z7emliXDwdhBIsJx7R/a3j6XMafl0l4whNHXUMUkjxkuVf0T0t7fWobGOlP1
VzlitzTpEYrcKHtthpobGhNCajH5pJwITa22tkPhZbBTENWdftE9/eo9sd3jfySd15KkurZFv4gI
vOC10mdWlrf9QnSZjRUgEPbrz1Cfp3PjRu+urkyQlplzzCBg+RT56RFJeWI2lE8TH6Jyx6PvDecu
TqwtUUtIRzxAk233gTfsdcSVAuqvhWhnr0cX0oJxTW6VjadwEwO4qDXXZqyL97ryr1WfeyASWqhC
Vn0J+LgxQl7CLsSTtkRf8aoPXgvRKV1oVDNAm53TPQYUq2hySqTkPYdZGr83eZQ+5277MyTBVUz6
j279e1cycZIAmvbNsPz7YIIUZYle8o9Vq2+Nr8kS42mKxz+EHZ6cfrnjIthynBxKPkEtKwAN6Nzv
GqhJPsDnD68WD3Kq8CPKATCY+53kZM1F06XJWTFJde9LKKltcLcG/o9jwdhNcn0JTUysbH6Q/+Ny
apvjICmhSfS6OI5ge9Z0b6lHJjZBT3sX48hci+/QXQEoqeBPbDO0hom0nxqCO4CRPnjmj8QoLZfy
t8e8gx8WeKGasmlXddPbGhvlfzef0ZNunHl8LYQ+rYjSM9mgJ5k3XUHECZIOKiDJUTqKddq5S/EM
0tC76Zi0MjNlVJqhLhexMCHg0WbpQDDZvNwj4/K2eZyn4cn8AWBbL2i5iCFAcck6cltzuCaR2g1F
eMzG4XmN07OIsx07mWSbacilReZQQ+Vk+CG7YmmjrHevXEC9QphGMuBnZuGJrwLd3CFFueXXPTSm
AAE4BktmZmP6wl0BJtFPBXqtHKU1skLP2fth3fg7FVl2SSDe0iY7K1hg9BcOsWlB5eSHFCeU9U5i
QhF8IkGSEqFuKUtwNHCzLX/H4Zk3L44WOrnHKkjfOiaZqAmPq4q0ZRRkx8X9IGwzN0CHnmcXkI6m
7SXCNv0pkc54fJ5JEVgw5Kawfe6b3Je3AgkLKsk0X5XNC0beG878riV7jJW6wM7tl32ccbH5gg3H
WOp5i3eHMRYHvyrR0KxuubVJjavwhqdNe00mN262XU8ju7Usif5ECXy622Sci+Gs8tDO/yq3rYTB
cgQsDsp00fFTUvEh/gxpCEUZd4exLSdJbREZX7apEQ/FNUObbVVNhb5Llwj9qp/Tr7F69wtxm0Sz
eoW16/vffuaUwd/Aztrl4iZBgne/HWtBClAK44+YNc9IGVVfzhsHqSZy3ml2S9Am5YSLZmJ/+UK0
V8Dd4YwImNIpFuIMAF9YBOOFdnQs3HR0mOB3Ml0W4LQDv12R2zPiAfjh87F2Gp5o2vGof0wS5SWf
Ud1B+2IaNCCobVlSd2TpIn1Dz8MmkieEqJiK8UPXcjLVZY03tbZGxX0Keqe8gVFBKntZW3CpdiJk
MPjbZHU8b8PQ8539mLZU2DGWR/9ZY1iuGW73MWa/rgJzelicPCLPuElrhpRIHMrvMbUkmobYHRAg
ApUQKr4rS4uPKKwy22KKDFsMBlkfRIw+K61fhd0H013XWnN8y4Y059EeVemsmyDitzRoXG0ln33a
82T8XSKWp2qjFMn13zkFyM3Em5h1qVDFTue6h00T8V2MLS6L3uIIKavKZO3K0sL7vAQgFh7aChfZ
dwuFnnVyujhGCxUH9upgngvTmhthRg+jSwMTlPavmyTIODZpaR62g4gAlcFFYk2JG2Hu5xR0hRXw
I3Pw6x2ZApvFYsTI2k1OofXteqMT3HaIQNrpGd6lWFqzWfYwyfouwe6v61AHLqaIRdjjxzhwvr/r
3g8xRvWlRchqn/IBYXWb7clyt5XjE8OzUT21HQYWt1ltftUCX7zFU9O07ku4OLp/WqMx7mYkheHc
3+GFtdJXuwFyc+QdnoEhpxBpEhSTbBznYCs9PmpwXNKhgKeEysQqbrypW1Fp4tGqOaCjBijKRBaM
auM/OUbkFZN1NiX3OMTr7k3LxkFzoJ1uUU8ijd3or6+HTlNJEgaHzGe1ncLQ3TK76f8UHWOHr3kd
eqIWXG7OaR+49eAurJaRn32nWNqiNydrZfFBQe9MD0jXVZKcKdTxlKaZ6FmOTdqtLP6TGQFrfzME
SRpDi9M++805L7s63os8tsfnJfBcWmdOq8XvdkmUyBmdBvPyjMgH1Bklg9+cpPHTMEEuHWhZFNZ5
Jsj85wPwRLsv4ap1adKw55/reHwdktnXj2XN7Myj2iIHkSQ/Pbt+jLOm8UlazK0R79pNka2Sebse
GYuVpD7apUvmmucCFdmi3MiME5OzJoUwHKD/G7cVgmUwZ6rMJHbAng3vG1JHb3qc3CUwXGXEdBET
c8fymA1D16qtj2h2huSQkGJvvvGp9ubyXFj8LqSftM0IqYojxDBpQGz1VvCgRZy26OFQ10Kqc/u+
f89scG44d8Fiim+ZhvaEUSENPPKzUrvo8z09HSc/6bj1BNTFVkvC+CKW4DwQhYxONxFDU3i5Y536
ysEmsosGBaMckh5ToyPziqzvzTZbK4aNRSSQWwcLhlid+X7/rcspqR+0PQoUZa7tz0hoZYBrOt5w
6Oj6pS2CpX4i7qpc1KnpW8XweTGUqcW3e8YwaVzX9zUTHMCCsxpEeNGYaDH5RpETYXpKYp/l6o3T
h2vYEbYQ+RquZ2NDjUS/VzAIsfwB/um+88vM9KVObnKp6RFbfA5e54aJxEoN0pIwGRbxi7PzHYbt
gvOgABUP5HDUB1Z47N5Db0wS9sEWk2IziS5m8YjfyoaqMldZSpqg0uUyHnraU67H1W58HdzAC/eo
cRXXitk8FgI3+Y3TuVYA8rLN+khuderYNkovtcB3ObZE4wbLvlwSEbR3k0grmutRBkHabubBXlq1
VSgbpuVg5VM8/M5YGgTzeuxlxfJszzNKnIs3hsCoH6ys6Sp1STyRNt2+rxgAXcvOxp5z6EmmCv6D
LWYHzgUN2ZQDmo6swJdX5QRRQDDMDLBor12ZR85udcK6ZjyfQZwxybhuWqXqQalkgQO+j7GX1SO6
tRCePwrJaWAmR3Gwav7NlIAtvdQQeTCFIJwW9pcF0FjcYUyfo6fZalG6gs+hhGBzYk1D4h2cwM/o
qF3ktWP+OJKWwzu3Gvvo6GAflWOaeKjrCtFb5XBwOdtThoBxEVG8Q7hCWnvDyjsrMBAgXF6a7ej2
XfZf5k9pxgCkz1vGWTLFdMUYrVbSFRsMrKk1MIEZ854NXNd4LIW6fgbMt2P7WaYP/VDVKD0b126n
ahsqq6kD9I4Vj3hpkb4C2X6cSF9FRSFh28YUBP5BNoT65ESIKru9AzqV5zu45T1NAlmzQMOL2PHm
v7POuuGrhCNq0lJC6i94APmqQeSLJSv6DymadP3FDZWY3KU+m63ogDCAtTrQKEySLato/JH/2W7U
1ycxLViVt14I9aPhBKtb631uahJkmJZUDQz6uMV2FVtgq5191ePDPo/pGnSYLyy4zqtK0+DbiQnJ
2YFxiAB2+eSFzGGUQnHg+W7r/CG3A2m/41ZYMEGysV/dp8ytvUWc+qSAmIFRzRk6ooVnjNfzwcKv
2B66QTfEy1PwaY7iYGxEc4+sMkv+cJCA8CFIserjL4/9IKYhseS/nbZGjcGTVzxYLyHbjy76wYaQ
sBKDyErWDErjKoFxVYm4zd7ydhiAKdVhGE1kKYapPaHHsPyiz7DrLj3GNTVUXf6okixfv3So/Gg9
YDpyfIHJy8FNvoWxnLGmcJPW8+/RqefVuKOCa5CkgjR3iZ3NsmlgQtADaiQevE2wMgxBjzC6Y8il
j3bK9ss6JbNskHNko9LJfzmCAeHejByGwN+YkHkZM/EomfatGrSXn9KuDcR4pB7wLHvjQy7X1zpn
i7LVCgZSdcIc24sHFxrv+KlsJcizLfN0erNsmHQkCbvTmMmd1wuBYj5WY/Sa1EBM/xS5n3Ij4Z5L
if9tpQAtxFi8abi4wfYM0Xc8OWmJ0DBmpErtBQ2VnTHuIE4y0lGVz3hZJv+sQGFTCHkfYLNs3ovO
0Y7P/MLMfTf54ghC1wTlRQYeay0Hi9IDV0gab/gfls9ICpeIAwLFmEVMWDyxJqS3GWx7fp7hhXL6
t0mdFM8EPc2iZWm9DD0L9nnu7YrcKM8rA4j2TGmW7ZpkEmkXGTiE5VhOz/MHMK3KsGJFTEXexkqk
E5Sm1h+8R+Iu2FtaNN4/GTIJ4JA6ASjtbIZq4Qs4AGHrRpKUOJ2JDVvmxh9uaYXc8S7XBHRnGHkT
NXxGYbBiOyLxGDj6TdfgxHdvokxWNojZeVQQN5dkRrxLEcaXk/BvZKLj6qhiZFNN1dKPu9grO19z
GUZJgNyMyan96TG7Jt5yHKjWwTymdoIdbsAYyaKTRa9GADbxHZfegQLWH38L/uQ0MiTnk/9cPdXv
PUSooNSJjXQ+A3YgHT2eimO2MjMOeP/NcgQd5MZJghJBdgaCBYbQgGUx4jSMyxbrawXnAbLs0LQy
uePZUVW1ITE8YfkVzousfwuml8AsKE2YOY2u7SElXvPZbRnSLLFDrzoj8+QtW4raMH9wGEc5ucGd
u8rzItdInyMPyNeDDzcFX1MqERXdZdYCpmbyVhuLe0HXv2i6xaYN1MlBqQ9P0ncp9vDRWu7onodQ
tcbzPvsM2sHLyBpyT6ZrabxJ4YLtwq00j+GWT2IK/3JfpYQU24v0h2u1hj72paQuF2SghZ8s+QgQ
qoC2hgqC7qYHV1eB1cuTtP0NeyvhOxwck+Lny7pJ2bjhucPflEeLsTTmedyomzbv68qhwKMsCi8z
qB5VXNySJ5ynzGOzip+7Ro31lUawhMhW8rNQffHxTiPeCGay5TlL0xVEjo9PE84Cm3idDNvecek0
9vw2vFYcIYTqhjv+aXZ5V6my9aJjM+JYfY2wsWMIVTpyvD9LGdrUeL0oHIigc+FmzHHqicvCabHh
boo+We5TGD1ZD4qtQyB+oxhg0GdWGRFzURQzSDnKzmLqfxOhrDD56C4I5teJxnVlDgAZL25gWC2p
FZASQUga45weAfJyWzdkfcGc6BNElqjJ61o/Ah6JyJ1w2BvUiKPXOo0vflgU2WHp/Wj5bSNh6BEp
eRrxsczbIkLNnM5F2ZzDxA7ta9h3QKM2zCqnAmgZm2KZ3MhejtYPFm6bF7DJCp8wHrqfBpRLQuQE
DvCiQPN8MzbZ5CHb9vjxmCagOd6BUqekDDN63ociHZP6MWPwNf/FaW9apWQKbaIXRd6sC60CCabR
FwEVo35kn9Iq4lvlIqtt2uVoHW/4IspiZvdV1fHP6MoB6xVLGlfCQR4ZGz20XE2eMNOaIf1tJ5X7
H/MIymLB6j5Oyyc61iR6LYNVCxQOrR3KkI89VeE9CcKz+FzqvF+AwtA1dP4nJ3ACt4AezwsHhlky
7WOAkDFLlsAbQd3eCAIg5+8yLGl3rwT8rC3y4EXE029QS0LXoBIW6Xc1JTkFWhQkpWifCY/I/J8x
8VVFIoc10uBHaWTb93EvotGCNBml5L9zbLadzZYAST88pTIYjcYFlIyxgxMjwNhoRWUkKMoGkAfa
9tae4sXquYxRnpGsfSOCyi4YEAbhLLONdhZJDZAJWyF8q2yO6+eCHrjk49yzbyNXJIqJVk8QK6ce
A/TXzh3yCRh7AHT/w/IRDEyYyyut0kNjOVVz7ydF0T52XbWoQ2ZnPXSXZoRvRcXnN6C1F7QEV9l2
PdaUGTk17sASr6P6VlzexR327tamqmyUszz4bliwjGBK2Hekd5LegeKmQgVDeKzb+ukjm5gw+M9K
9ZALcqEi+jT0YvU0qV3j+OHcblONo4RBWW9JssdZf7M+39qt2xp25lQhDpdDZWcXnWZuhiE4w/1J
huD0EpZ0yBs0mWV9gNRInsu6iiHezHlD3coEq81vvVh43imoM/yuBBRZw6YgbYNig7EMiQEzox98
BVX+U3VQLlvCHjzimevq6rjSOy+sma8Y6+FrhyX1vVeG1S3VZfigclgADpee+VqDhump7sKr8DWY
61UQV3vjzV39MEiYrm1Ky4H3BpefiiocKbjmAGhov5r3uTNzo6pguff92jMDRoaNvQ8Fxg6T/tSb
OmGbMTi5V21G4oVwZ74GfdYJvgQ6sHVbNg2Ruq2vPVKZOVROaeVW/2VBnu29GPZsl2h9F04Jbxtt
hfru2QEcRgYFf6ueJTlsWsHKycXSXu1sFcV31T9LWC3DxzF05rNUMvzqJ/roJmVLQbuTbYHkoFcf
cvu2A0B6jZym++tiVGCSVI1jwsvg4g5kt8wMemIKEmcNYNUu7z8npmUvK9PBHRii6kSTqyDED4Xe
IlWsHn3EcDA68QMdZFG9Nt2S7INg1icPbDbsJokqlsX9fdbTyBIxlB2RF7FFtrHLkbtt3/ocLgzI
Km9PoT7v8mLV17boMfAuEXuyTPVvQLK8B1+hBkpGp9ggyMLpNFotibZ+BwMLdoyZMf9aq5SHZR1n
RKeS2AUxp9YT/5nP/MGEKpTXrETEYPsfuUQFIyb4Q6j2Tn0MVhO3eUQ4hTsWt0o3+MRjFlccHETE
ribhM0U6BbKfVTR2Uu+fg3Ogqm0CdwuSdec3gl61wcb2iTr5kq0Z9iwx/8mC6GnsaF0yn74Y9LDI
L7knjwl4RRa1OPealwaQgpFvj3Z3xYT82VQEg1VRfTL71UFVBBMH8A0hx82U9AlxoHlSHhPGkEMB
ygRPBxAMvl7WLmXd3gsipQcnpDeNNAOC5TZPWXhaI3zyjmRFoAPJ8pgHOMxAu0YZv0PbH/xxRXvI
z5uTFYigE/44asUfyLIZcOHgh1jqrK0clquP5WXNyT3mDkYifKDlebIX2BFdbB2CxQcUNG2LRP3X
1ZgNE1I8iBDBrVeuL34eH0wSvFsQPOaTsBcwAdLZhOiYziYrb3Xm7nTZHjnVnx32NfBFiGXSbMun
nbDcHQWvic6ero7dPJTdvC15SRb7N1//ZhLBGhgR8qq3mVPvXFW+1uzTUEUvZCe7cDK9YxDXh4Rv
loHfvnF/0gR9p2Nv3YYtfgWKskUbuX5yHm9l3t2JAaWFAhLekMBiDGO2Ex1pcmmjxbDgiMeX175P
EzUzwe6YaBAUzN2Db+ODQtq3Fbo6LiDugUkZ6JzrPUOlIk5xLd4twohp6DZcvgeSEg6dgwRAGbFR
+9W4f6Ys2BVddCrJfLJdYqXm1ealjOefUQi50X1w5WG85uFEwKp769hEGa3rgXPw1pvji2s5d0bz
mVbcJNBmLkLjx3FJUtcRvqt6Dd/J0P3sepKawVQkCyQA771Z8qM/64OGQy2H4oB6lkojePHA+jeT
++ak9SvnL2hiRZDL8oFx/JTE9m70BEpKHmVGbKjWkEtbMKVgF0xwtJx02qzM0gbf/WiG8kXG0Yv5
g0buG0kBHcjDWF/SDPlHJtRMkv4S57Ft5V+yPo8WMGUJtSRlV4kv4Ma8x6Fn37QxAggxPK3l38Jy
z3AuD62cfxhQHiECPg7N6xrZOy2nS1bnp4QVNmHdSRRsw2S5zGy35tD7iI3606nFzZgSkBWHVPij
xSqg+7SX+IpV9pI77XfXTogGAxOWcRu2/DIhf3jOXJLyMjZd67FeSf0kt7qyJblBMPMmvjNn+glx
ErTEGFWS4hEVrFdizdbkZQQkiGK4ximfH2UgEVHOf5ul4sAbN52aDyjIHnI8rB6QB57Glmwfp/sY
zafOAQRyDhR/w/zBYcVcJmedE61YFm81Moagn+8ZGj7ZdnAXy2jXK2sXLER8I4hkhrPRRXswIgIP
8IcdDvfI0v4SNkMSoDi0vGszcsGMKV1Vc6JJcZvzUhmkA+xz9LHxNWLq7HtfBjTke/EWLfU27gq2
od1dipk39xpI/0gm6x+bvjUug0cHunyYR8ho9XbkUyuaL2LiL+mAX4PNBZPC27CrNh1sIiWWc1rk
h4yEDCP9hPJ4Za55M4TWwQtA6DVw0dHCtXl0MAfGzPGtyv+8vseh7HOooHXnWWHQwYZDlS+dq64B
mTyWHRwZjG3N0axI6GZeuujhfoHD6uXh3h4dANT1ljf13Kjm3/OVwxxhO/ZhfvcBeZ0BpAC0JKua
s5HTwU3CTdfkLw7oc3vmnMSs6BgnLW+p+cyLWd1Si8OHjU8iD56YF508jgX6BSSXy7V2QkN43KLb
p1dydshktviHTsyNj11q/ZnSeFu0mJ84+8ClvyRBgZXF3gzk+zpue3bolmIWWCCyhi9UiJcod95X
7Kf8Iw35iS97uaHKOXFe7iryiLD6nfm898IqCfgFzR4FB/aCyPUFeLiZPQYrW0lvxFcFfvgpnD10
C84xFSmoXDwS/H2aQ44MwEtgu4ATCS9lF2m+kwUEhfl6FQtd1yCRC3Yd/jdb4lMYfa1YYhTWmZYV
An/DS5iPj/6QPSs7uq1TmPms+CkfbsZoYlWdHFaL02ZmiwvUBSfTyZ7irfm/o7E42xwkfdjucbP3
gkDCzNuUPu0/6oxohmuEFw4hClqHeuNZb/AO7oSKDuZMM2dW2UaQs1DGcoVTDPDT43chpl1Ht1FG
qyHKfMpEbyvkhxXvpzuAseT4MLeV1XyZ+qHU0LymujunjndUeDfNZ+15oCELSIiT2zw5osPQUtgH
h1npzeDjrFZcaqlCfOPmLerPKXhhsrIfh/A69sterBCoVTEwJ3H87Zgn3H5Lmx2VHl4LfpmoWnaB
5NuyrKeITPbVkwc/dq8S3HYALN8VdwydtjW1RQ5dO4jQzaIFHsB1WIU8OIQMm7pDynzDOBQwqHuY
lvpS98HGvHCLtWCXzJj5FVlKQ7KEgol9fOe33sEoEuqyv0ZTglsLHzm38jwup2lszug63yz3K6Fu
7juHCxWrU8MgB/thOC5nAzdoJvzDqmJxymnt8dB0syTjHWkWP5sKmUMYoelUxX8DAhVuRr5Y8mau
rJBY9VxDCtY4G/dt6F/M7aLzwcgF8E+xNtDo3NEX1lb4uCw++qb85C/+R9OljxX+1JVuIh/leRXU
KBgPLjbS+aJDvG5+dJqkHyxPj06WScZRxWdlxwdzq8yYD9yiv9WNOcnVLsj+WFVxdXnJDd2bKezW
+JfM72aee7L3DlHxzMZoH/Jw1sHwYj5hdjdXz1/vqfcPfW39KTSZuBLmfh81T1kaPxkTsnl0WUnd
9OQqODE5f6Ldm9O04YSHdX0ngHCY3yxbo3yjKhZayjlVBHj45fwHuRGvi+ZSYxYzAeCSoFIdjqTa
fsOUdk+K8L7sMUqiibehRlo1BGlvedZ6wYFUX1ULcTEpnX2J/cUesCxg2WNtMuwqYEFeTy45kWvG
xzcHCE+pIgNwPJMYdz2SLlHFpyYaH4EE7aeUaI8I/mcbbBWqRlPRJn54tDN6csxQzqq2xo8UZDgi
7fZ2LQhdbqrzwsdvhUyYKRcmJnEILEg3xjhFxkGUZzH8OH0bTQyezfeS6ZHukE/d/HUOSp1lxCwc
ZPFZtuNzHxH1QRllBYAvk+arpdDtevGY5/mzOR3MpRl48UPHp9YiImEK89CP3lZP4zmm4hhZozAD
RBASnYlypoAqX4F1n4hghs6+boPB289uAiIQphShCPPsXqThpCDJR06wX/DZBzR0SF45+rpdzvfd
JtWZb+GhMJB+98dcwaAljsbRSLzmv1p7UfWtGuEycOKyGbupZhiOptzGRJdwra9Sf/pcT92QXweJ
3IlHCmohrEpDnigPQg6g84tTIcuLhZxfUbEF3hf57hBCw7sOUVRRNde2/hx0gklD0PeS2EPM+l5m
66eKkv3CuRnLfmczyjHljjk328JgvIEbcK2TXwdxA938GN2NJWVy7G3UuhzizHruyuIarjkBRyRz
daIAukdgOJaqinMpmb3LwhU24zM0xgyRFmcSos5eNJ3zyQxyUvahjH9RMdxVpr4j6tCUP36sL+ZL
NgbIvJwPENc2KbNcc1BWUj12+fSRrPEO5f+ZK4csS/fvCBFhiMa7JvFO5l7WVfWO2MBQJNi6PJu6
BIrIfx0z1GGi0Fx6aJH1q03d71tvVcRnkkFwD3zYwuObOchakDCjZpfB3wj2ynzBoY5vzcnC6vXM
aObXRhuHlmFv7lLsR8SnkIxNh4Pk81Zm498xdKeDAKsyVNWnZQg0PKXsak+mxYhks59LjWxZID4E
nuzVM9tgZDY0nD0vb1difAEQRVQkASsw3poUjF7LcgW8EH16lNTntsFPa3tXTUnAehLWd/7jjw4V
VM8kcj1wFqQUkXCg9mLwzt1g1PZIx8HxPZrDf2hIa+V/TWs5pOulQZsJUfjf65ITHg2C9WJea7bN
J3akaJBcjI6d/5xwvXd6IZwn3pmKfQG25HDKmPedqdSDg6v4po+51TyJmSjp96nS+xFHJbPL7dBH
t2N07eimjO8y7Rhpk9cWKiT6ZfkVQe30RXNwoIc6gkSK+a4Kg+d5DU+K91fahJGsch+N3i4Lg71p
+Pxl3rBnYPtSXjq2UhG9HSvIE4uLi4UJ0K8RUVc18+d0H+fq3gJ2YG40DQx54BcW8s6UgQXPaYEC
MKRirAa6VsJft1zLm5Yj3ynz/1iO7s3Fa54WUUBG5FvV6CTNM5r3b4HUOxnQYmYC7rm3NX+fSx8R
0iUphduTdxRl+205J1fE37zf9TEWI0My/xhiR2ShdyvIWIqrFwVFyjwKLDrezXFR8vYL+7Exw7ZE
7yG5m+pn7Ma95Ti4polyQTxGaI2Ori1JL43qv4k6pagJDjlQnGxYL7wxh555qEIoLhJGJxwf1AT7
OpvvDEyhpuSqrOpoBwEadW9n/hxhvtsUf4AdokaU9+aV4IfY2j27UlGKA1vg5cKLfV9mFrTzYhOy
xK6x2prgWZAtJJA1Fg9OyF22vlJ/O9X0AFmZFq/eem3BXjLbhgTJMTsjptiAaQzfKjPCEH8Wr+Zc
k3l85FnmQYgS509fTw9SB9egQEHTXE2Za65RFq3Ye8Fhmk+a6nCFMYeJigHMpSkXfgvh8Uwmyxf2
mHOU4YmSfJY8HObX5R4/BVN0x6gOAKdLYKL5pqvficFL5XBid09NPe2s1bm140enzg9UhDx+hBiB
hfxXpPRzSO7tt0fJb3V35uwcdPi0OsXOVP0WR2LLE9h201tHF0Hw2JEUz0Pmxi+Ex/Cvdnk3uQr5
kM257NJ4EIhhmpqwXz5Nk2nJ5dn8VealM5VRQslSM1sz5RQVYJkDTVPCZSHR39Gk7LtiYlmbsNio
0rNk5NNF8p71KyYssbXLvwjpz1xMOU2vJfwLgpGraY9il9jeUG49A49FmLyuzq9PF18whvStfsOn
Elf10Ryvztpdye/haIy7Exf0OeeuhaLPUrc7RGQNyd7+8LFYx5yCMfiXjJ31TcA4LQBg1dYx+6PV
/Q7j9alA1yM6Fh/NNXOthwzeYh6oJ8lly3LoZL4H1qt/yiQgqSc7z27xKWByVEgOWUgfEqpE4zTn
qQuvnEK7JZUfZuZA85w58cUukltzIJgj2BYBs8f2IUgKMlY48pSpOpJ1zyShgldoBgwsIw44Z46g
ok5Funx4hL6xMroHP/ZkGrC2omfle6FI2LuuYjBV3vtxjVwqoleYbya5vGsXfTkjjVmu95kcv0j+
PegJ0V8m5MWPG+qw4Fx71kVx38ZKbbM1fzfVFAIYUD5a/uuO0dmazj3E/nDT5ONhaOQj8cJP/P9D
Pi+m0fE43k78mwZ+HlqgJy9W+4iJCM8EqMJjWUFJxG4AeA84w5p8F8ZazgvadxSlFNydLEv20YF8
FOxHVODYt1kQH5HusOjKrnaeXgddfzGPOobq/2OKhEPSmMHMTLBfo9+QjqK1NVV0dU+h/uvOydmJ
WLDnlPhx3z+0rXI2yAPOZbc+SHd0tua8baLh20nzK0qXswf3IInFc9gM5z5B/wSO9VAwg2C2uPWk
dW9Gi6YArEZ5ZGsDmmNmrJYk8KRdld4R6v0dJUgBkPRyqPZvKmOXo3vWkvbs3ZtJjdMHW1NOYaol
YcXjKpTH1WnQ8WEs9mIPc4ICb15cEmaZrMLlbuHwWBqX7Xv5hwXQOYqGJ1ZLN5HtParY4lbv/xVs
A7TiTqRv5ix07e49bvB5M3maaAIzeDamAMm84H5I2h/Thk/cl6xqHlw93EHNI7mN91xWzY7gly16
03NfIiKIrNpjlaTfTXnsVe49u/dbDo/rPBU/tZXdQ9i45ccdmBR9srzchowQgBT9CLov353+1EFG
iK7t/7cU/WPEe1x7rj5iJiX7kAha/DK32pbv9YTvMxBHVS73gVq4TUjxjgOew6T696Eh9rs4bXCK
yT2180sgxGNfhBerHF8Rd17ZyP6dQO/+67knDGiEmnFdmGLg30UNF5R4+gdbtxeATMuexKhXyIRv
IfrDzeCuT0wZt6XlYaUrL05HxCaTeZceWiNVNOMPz8tI9KyOIw2tQcGWlNyDBhJvmSEUN1VWTN+O
Jn/OzPM4/8EmlDGzvDZAib7YlzjFqSOQ19x4QYCTN3nKW/yxmvqnUIhmLWC4Mtg7TrrrWyQwEf8N
kt6Hvl9eCETjqaFQFXNTPFoxfh4IGtduMPiTwP/OLf/YDwk+zNi6wYJ429T1bTIXH9MIAUmzU/Aj
/tomIyvKu1Din7AM/TtMQmz35iUMVf5qOqpqcp9SnhapyLdgT/2gh+kFOHCIWaC/MzMl7FjMCGhN
TW+ENJa9iv0EXo63Ra7M17kCghDiX8S93A71Lw3El9URudTUf8alOELag8KrWF7GAPqwtl+m0Lvt
OMwGtxc3LTZSoJztIdXjrxX2r3msb5PQuwsYBU1RvF/o6UTlPeLMO6An3ZknpxFAn/1eXD17Ebup
cX6asESW0m11LF2SU9d7jzHilKVs5tTe9DaQ3f/H2XnsRq5k6/pVGj0+xKENkhf33IGUPlOUV0k1
IVSO3ns+/f24z0TFFjMBDRq7IezNyHArItb6zVtgtNiJ83DV9eg97ZuVSaqza23ehPrB13LAlAmi
KAo62dxGdNCLymRirqgwKFEZQfMKu/Mh+NYLVcGXO/1WhECPACD8AAt2rCqm14pC/Iba5NWKpSMc
nZfOwzlMSCg9GVW3nYwZUDTSHlwwR0oZPPdgA6+8jiwJriSwepo6vC58uJVJVrm8FW2shpXw92jH
3+K0e0sMMeU0EKmtqC4jphzwOtJ/WzomgFKPEU+Q/UoNcPIgGp4FHitu38JxAt9xFQAZgDEHzSKt
TtVAsQ28HFKORfY2iArodfKSiRJgUkcRM5VVoKcFvm6jH2OzaVGdn2K8KexnYZThrghGyNegjSh5
CHl6ORv2bzOHaeJbEHWq4V3jTQXY2aC6Ia/Ndtyog/5gKtXrlA+bLsU6oFxu9O1JRzJWStsV8LnD
gOOZaUfbnsOMkjPJIp7DU4q5L1JCG8vCxKJa0fcoZKMbXfNVE7BNrCKwlnrf0P7deoY8rAIjeS2b
+EW0uO3idgCtHuCKKFFaIX5idrHlf6+hb2/LEiHMiCNRoqbgIR5mQZGBUkMtPQLLSDHYqhAJJ0HE
O4zfjqNn8pQp2nYwrSe7JfNsw5lVEnRaTPVeQ+ccjOcOzx0ylwnDXvFuSX1ocjHKgiamdfFYw7Fq
DmBE3JWaFgDoopong7/FGh3fIRxzqPAnT4BntgpHBckE2vVXFsW3JuUalYWnwczvVPx7agwJotZA
XQm29EiCnTdMplHaczmL1fg0HfdB191ibWJegWjft/wHtqalaykDn066OIGKtpnOVc9FEyms7W4z
XbOmjBjcjD34hZMnSds+I6PY2wlSsf6+s1p2RbST436ncbWeWmT1YZVlRHcV1+lMGqAG2oeGHIfr
pT9jTdx4er/TjfYFANl7n6DMbycAjrmCNLZ348GMnvix/pU3wv1OZN7YwiTCT0UnZMFwFt8lOKG5
HdC5SdephS5zXRlUWyfiO6vnG040d0PY+qtM5NvpP1QS9S1EfmufytbBRsmCTHx463Hjdi2urZZA
1YDkVCh42pDKxluxuG7zibZINEItp7i2KqU8oYz80pR2s00RPoM97h+xt4iv8Eh6DRQ34QCkMlvB
CSSXgAB5sQmrJgUMFuYnZSi9HaDM4oGHQbhNAp9bWuPfNFp+qOTgD3FJTBnk6sEKxLpqlXbnx4l5
UPTqpUY8GjUS6WDGGLupZuCkXvBbacXjKEvISMAVn5QZsc95S908RgGxOLWSipx8ZeLeyE6+Ifu4
8c3CkSr/fpIcKa34Dd+AXVB0DzESHJgM3ha6+56pvIgxuQJB7covkaU9DTFGgk1v8gxTcBWZ9mGo
ZojPjDvsNgHlmKgQIQZw3csopnKfecKeHVMFnrdyPd53hn3HRYKMsK7/GotJOaBJH8qg+V353bYZ
ETcODEtbxfbY3U215NIjn22QRWiYEkQAyla8M59vcYN4bYRQGA9ePN+ldx7GG0tUuCxy9d/og3tX
jP4pDIp7gtJeyau7hkrXlL81qQf5cpxusSBwJHWkJKjGGJWHt5ypCNP2qNbWZBAV9X6o658wHxA+
0X7LhX+qQmQZtUCjyqvFK1B6IG4sQo0/qjss1Dk+KN3g1PFI2g1xRnyVIqjLvYUsJgmKnYSd9VAN
B+gg19OTbFopbTtsXK/k+oIDrhLDgB94KAy+/JhLyBYYvPamsgj4nvQKA6T7hNI4bI3nwYPwzWEf
dtQSkygudtUkhN+k4PPUztskrX8TqdE6KZu3NI1/8sseS8E1BE8TRzVkpIPrVVUXf8IQZyUyB0of
7dHPvo1aDQernHtGpADVG1JT2xYSGGcp28tD/4AuAPh/umrgA+wWB4N/9pP7Ualuod3wFG13/Uia
jU2sd8i/+YOEXGl0MlOf60n9M+8o51aBr0zYGUAEKMZRzEtr685N5ZtSq5+ThrIE8P9XyeAu3FMm
VzizYWds2xRmpF7vUhtY1dDAjwAYpt0qQvERpvf2FpeWTkWCrbJsLFabfTjdMaaf5lce+bPJbwHN
t52Lg9J14UVTgs9+wChy42eIfJi8LpIQM7AoQSimC4l7MDrWqa/fE1spRZqTvReEA/SRqgDXhErm
EZua78Ai4enYPyJSQYMv3Ks+nVZDh/CraHvsOfQ43wv6rF7LVlLsXUBbL8AjMK7v/IOqR/C/5ddg
CH9JkU5SI1J+t2EM9Ewy8EkpBvUqyMkwSwmn2bTDI9W/01Rtp+akKRSrJxMnR5hhICPrkyhXtIc8
FO91X/ygAPsatGTBwV3eBp4prqADG6dWSckwTpklDAvx0CleshImimI1BAMdPEGNWJko6u+jqvlX
QIMOEhaJqerf4+z7QJLChSgTGIi6SAWP8PD3dIBiXpdQDonJouV5sq2HeGNURktNtXsWqKZcR0ZY
XLsCfWHFhAoOGuhXqluvFTdpt0luKHC+AZuDui8KhyvwfYlmItkEqZ40jgCHTXfYsRy+e4oYpzz1
fctL02+5bBqi61Zt0zi12tyqWYvCHCxWWG5PjPJeDYrnPjbJ6LSYntky2WISjLGsfNMrlWsx5Qzb
RFMUjKHJdSj9FprlIy/1rYBR25LrdgOXuoAUv5Rq8OBL4b4J7IeBqtbgS+tK4v1XSjqxHU1Uqnqo
zuSwykLd2Ot4MntEiLSQH+MarJnbmvdxY9wgmXuX2uVBkvw9xdSbEdumCfrhoPz8AhMKASE3u3GR
6cSLTFyr/7iuBWu1IRMF+O41rIwdOG4nTU20x7L3kfjfCPmtMywyf/KJg/S3IZqngKrCVQBhoVXF
QL1COG4cbPuQMrNZoOhBuSyMESDLquey1P/8s9asuFjXamYiMy7f9Zp2sFtKC6Bg22vRVpgkhi5E
wvR72ISHJJZOmakAQxjhiTRxQgbCz9botqdXPG1vE2xHQD73Twou7Fdy5/0qeqxitTq+hsJGl2Xp
RURpuIoH7T3AGvrGIlGIlsTOQwqgTzPwIhDct6XZtJsWunjmgZgVqopdY5oeq8z6k6Yk7pKolcn6
yjDA0NvMQLDYYffU5Vq/bRTtJYnjX7mKRHRtmCkL26L6BdwcXplg1E2wxr2FRUDbvFIKOEWmuh+G
8I5Lj38HrLeBbdy8KW7/q+7zjVLJeEmne8LqQeqQcQKugkBb3nNApRX+T50JYhOD0/6lQXHjyk8U
/Udu9vFt6nuQsbuRnW1JKClaoADusB2wDr6BbOI4CceLKCYFaXURdkhxienXWBgb3B7K9y4ftD8h
WjTHMijipxililMBPyxa6UjegUx2CdOV0jClRkTVA3ubcHxK8a5b142HuQnKRT/LYHKnzANjeLOi
LAcKA/7GwNAD5XwPPx3LAAZmuu4jcb+bnCWkWwJi94ZVDwVsdvOrrunZYShG70kykSNQCwnJfqyr
cNjSQkqhBXLXIHXt7KXOyvpKaVrpdaiEscWR0Nsa/JIr3xZ7JsOp7AQNVAHWBOFceItoSFDL5oan
j8NP3+6o5ytoun4jk7o17OC7XLi/e6tHAoonGcTstQ+HU1Gao0eUhi75klFcCLvqFgXTgmgeDpye
JboaAeXHblfD7UU9YSOK6DbVZXnnieodavzPkBQ5BNc7nIVfyP19t6T+nmvCrlWkd8lWn5oEel5e
WcZRHevkIYHg5/Drgse2ah8wBUPuMcYKIUaAzBbw4HOlfWaDJLuSGwP0Aa6mJIyw2nNVfDHsAMlM
MrE29/MrWUc7FtXKe1uDm57lmrbl/1DIi+z3GtvjVdw130CeAYgSo2Pp5VvISqnb6NtAtgw+3Yva
wh1Wk21hpdvYEN8ti5goJqkr0vEII4HxjCk0ULFuR1DcHAh4/goV6wGqzZYxnMyQl6Ym5HWfh06v
or+Vd/CRwta6rQ2slnEhinyes4WRiEOqyrywRYpCjUhPXlAWuLOaU/5OK9CAJTXrIW0d4MgMvOeX
0tic6OZdFxcYIeg3sutB2wOXgsKKciUq+YF1Akk/MtbmyKMPZSoyoCHvLlMztwEVCTccD2UlHoM8
PbVysbKQBvMtwpFcto9IN26JSvvYyJ8SkX4f+vrB9tW3Gl4VOijKwaqqG3KV99iF713GqrMQSGmT
uL8z8JLiFp3qVz05853VKSuDihc5E2OLkAm1ytKf7Emlm9rOXlNQGzUEAhe34bEAPpUb/By497Vk
Yc3Gv44+/7WJMKgWayczc1+Qzd3lQUBMiYfbOBLPpuffNgzSFQIfI+o2GJpBEAeeLD3JjfEkfIRU
eeY8G61sbYRUYJDNf5DbT1nRIEKTF1TJh41VaxSGSHFE8Q1knVuI4Vsls04UNMn+W/KfUEi7HmQY
IEmWMMg7kr/ciUlD5o1xtGPXhizhr6Ee3lpS9juV9PEUGmmzimrSIVa9R7hga5gt4nCwvKmFFHD6
3PLVlPRXfeh+2jXFdiVFiLucdORrUvSWvApRMYWoPTm4ZU9y6u/UYdyhLHSvAAS/xl7pbqxRSaHk
lF6BgOZ2aBU5+pEGtMUkuB90kIu+V5F7HW6kAs5PKJW/YgGcsUt2sYCUSOYNhJPsvulltyVn+0oo
vfWlFuCay8BJ6qOE8PaAW16G6yIC9cdBpwQ/VZl1JZR5DIZ71g3VkdqlLATyMO3Q99BIpSL3GFPv
AEomyEKlKhVGDLdD7znoqfQiDXlCWvymsUbI2zX02iqjDBOU31GFGq/T3npTVfGYY5V5BXngbpIL
ygcZbm+y7ixYBGZOkncQ2InYWzIFz0GCrhiAbqwIJOpZFgMbRCinZtZ3mNV4bOTVGwIkxyhqn9Ig
AFnqH61C/WH11Wsqm08s4W9tQhlLd02QsxKRYTBv/3dAVaYgHdNJC+WpHDpzB/nPXJkKOrK9Xn53
qxQoQNjJAPZyCipQLwmM0reh1CQ8CJDvsVzEPf/9r//+f//3Z/9/vN/ZXRYPSCv/K22SuyxI6+p/
/q3/+1/Yu01/3f/6n39LKnQ+3dCFpfD3n+8PcEL5l5T/wi6UHJzB7SEdYajA4hrta97Y6vP5zxsL
n5f//nwpt4Noo0I/9Al1vqyt0mNI7mpt6LL/43wTCz0w7b+bCCodmZUYC0obSszOz7R0p0FPX5//
ujL90k8GyLT+/rwmeVEo4lA99HF8CDhKp3wO6kK3Rpnc9Cr+lMLovnu9hQ6WbI/X55td6pT5d6uk
8gXZiUI9VHDg8ejjngqD8uprHxd/f3y0Sa52Q65SewvfclE/oBp+PP/phfk2Z8spaBX46HrRHtIa
X3SzNrJNMPjFtqwIROebWBqa2ZKyNDeqaqVqcQUCbNXbPWZNI+4B57++0AExW02hXiiRxxOQgR9/
+chbc6Omttbm2c+vNTBbT1KRDdDvStZTgSrf2BwCgfxcFp/Of35hdMRs4SCf2ah97qsHPeZKX7nS
Xoqxzzr/8WmBfLIXxGzhCOS5QlW1lEOWuD9ytVn75HPIhu1MGDoX2ph+6GdtTBPzISBJSoL8fFQi
LA9FFAfPqe5crXshgKu7FNth/53vzNJITX//0JAnubIblpF68KrmNun0m7DMLuyCaS4/64P296dL
JZN9OTTzQzrIyCZkfQPRGfP55xhJsU3JTRobnVqUSKqJ9osTr/7dpm4aVJayMj8IJfoTp8gAYtH4
eH6oluZktqvtqM6ErgUDSFpEO8p0VdbwnuJoXeB4Z9ydb0SZfulnozbb2H3UWCSC8Ns2wv5oJTWw
uApvgu6UFvF1oYbA49oth+8hloBAuxR0koiT+HzrC/vemO17TUNPSYXpNvk8/MZlSFuNQ4yVAZeR
C3Fr+tIn3TNmG7+VKTSmTaYcYt+60ZRxn+vdSTNd6l8Z6WR/N11UYBDvz3doYc6M6e8fljcFQdJZ
gTFlqnGEGBBpJvNWSgXUkgTnMv/C0lg6H41ZTIgkriy2ZjYHV9tocnEDtHXCpGiZste6m5wKPBnW
FPTZ+W4tzdMsPBQarwbOWQ4YtSYJi1drhZK3WTtf+/wsKKgdmich9fFj0qEISEKNAt+dBvPx/OcX
Yo4xCwwh+jQWho7N0RBudMyF+9bIXX9//uNLQzOLAGB88NmVgxZ3zf6kA57rEs/B9Xh3/vNLC2oe
BGQ7iSNjaI5Kjd2qH+vWNh0iiGRJKe9MS0oeetnsL2zHpc0yiwWkP9DTUP32GGDm53CdA4ySNzpi
w2G08/DjWydWgwsqickr5H6GC80uBG59+jkfNg0s5lyV655mxaht2qT9Fmr6O9SY+CoqJSDVCHdd
4a71+/yQLvRSn4WELNTbzq+ZMb/KpXvesmBddUSyiuFJ7vZ9ob6EKp5+Orouzdd6qM3Cgm37skFJ
qjvy8PgVmebG1QcnH4oXOcfLEdrxVFz3LzS2cF/QZ431sk5aySbzk7hmd5LGFqafFjQ/OoQHDpLp
R6/nx3Fh5euzGGTXfdVLStYf86HHJRC3o4NIVGVjIV56YfUvNTH9/cPKoL5JEr93u2M4JsYBcIW/
qrTAPpg6UNSv9WIWe+xSRjBUSN2R5IJ9sP0BVpoBtEipQG+eb2Ih/uiz+JNMu6lCoOYYQHq5IbfM
Gx8dywtfX5pu9e8x0gqDuoDOGMlNm60qs5xg9015tDOU9jJMAC6cAQuRSJ9FIpNNgzqR0THdXr2J
BYoeUZD8jm2RPBrI61zLkNkvLOGlLToLRIqt5zoiTdpRwLRDjBkZhjViWODTf0a2dG3iCBtdGL6F
4KPNgk/VmYEeVMlwlGRzW8r6y+hl8nU80hJFUalRkfMNwwvrWVlqbfr7hwWdeqncF5A0jm1S/tJH
+TFVgIS4bQKpLrhF36KAHxPtAspAcdy/meH4zEH/J4XDSJqHzFNErVQfzVVjeADeLj0gF1aoNq2t
Dz8rllo0MlJdOeLWjEMcihrXugj07fn1ryxsY222jfET8kst4POuhq3ST1QgrjT9IfFAGiI5bPk3
pbmZIO0Te2ByyR6MDfDS3Ohezv+ApVGf7fHQ7vRCR0nvaNnZnSHDB6kbsR5l9da11PcGsTxkV4Kb
840p04b45MqpzbZ7X8U5zN24Q8NaShylN9sTJiiITSrUuHJbFc85ujaTZ0B4jeAECbxRwfZHEsI+
nP8JS+M9CwnVIMMsSUV7REYMdTBQm5Rks71SxBdmdCEWaLNYkCoUoIqIBpQOKyGguaT8tRfV6x7U
DjvQWtyf78jSxM3iAIhMZONKbm5UtvSVyMs/fB9EmyzhHBprGWLc43hTKwXko/MtLkQedRYOZDBK
idJxUtuhrq6lMvpZBOk3mK2rsGrftaR/D9VAusKQ5uF8gwtdVGcRwcJpSEDS7Dgc6tWIl+dVCpR6
6Lpncv2nwi8Phmv8Od/WtJ0/WZnqNJ0ftnlDCiTO5HGCmJXIEpsw3hMLiAmAVSPfnW9jIZSos1Di
u7Ytyb1RHWFxlleh2pOJHi58+/OxMuZHEK/hso5B3zrIPj00DTwczYMpm/5Ey+4RM3goieWXTjsS
o38PlUUtTsdoPXfy3DjBXrpFmhP+jdbtmix+RMrrQtLi850Ete3vduw8QMZHZLkTShI6Tn28IlBt
UsP9iTzhaail9flpWRg6bfr7h6lvEVVDojVCzDHtsP612wdUUp7VJnv0kelvAV7ntbjwnPt8mRnz
2y6+qZLWU4OANQ3siffROwrY+xhhfupt7ffzHfo8xhnzI6tBH7VtRJM7cNrX1MbehA7eXpEuJHaW
Pj/9/cN4BXUb6iiP5s4Qu6+SXzybbnafq9qF5fX5LjG02YmktZZGBZhpb3L/IZTGY1vBdj8/MktL
anb+aHnURUmesKSSdkRMScuB+WvSc5f77aqglnxl51FzIUIvNTbbJwpWSb6FkrMTpxZPROUlSKSd
KfcPuTKsc9v/fb5PC8t3HpYxTsNB0vNKR24aZW8nktgBtkpWapNEq7RL7ceiHLWfNeJeT+dbXJih
eVzWMJcb0cwpHd2w1xjXHuMs/XX+0wtjps4m38sYsUoohWP3d1F38isdHly2Qff+WtPTC6tgacRm
qyAuo6DvpGxqJN5MpUZKisEjTj3Xccw9UlHSvSV1r+d7tDRY6t+7RQBmRPhsLJxBHm/wPzxJTfV2
/tNLgzW7aqgxPu3qKBeOKuwB15/ewpHCCPMWeQOt6tZofFWAXkDAXpidhZ2vzlY0kodJ67Zu4aBz
pa5Qy6TEGIbdCoF1eXu+T59fMiin/z1cqDS5gxx5heP1/nfwwU5iGjcJCjwFkha+mf22W4QwLcjz
59tb6NI/r5EPwQyk3CQzzlowsBw6VdXYHTCexr5Toz58vgllYQko0/x9aCMxwjZG95eIVsKqVTCG
rH3cAQAsqWW7q/P4Zoy6IygL6JHNagzGR9RXHzS8BNVIzi6E1aWOzi4fiWlLYWfWhYNaoJNm2aMt
dMCi3f58JxfW4j/vmw99JJMyjCDNC0dpBMlxGdydKafgakP5iW120nPrwum2NJrT3z+0JAsD19u0
LxwRGtWV6hl7OKbfzvdiaZBmkaGzYB/XDeGnDbOD3KsPwOm3sSld+OlLi3sWC+KiCIHcqqED3gsm
nFr88tLgRxxMlFbjWzcKaOry9yGOX853Z+G9Zfzz9w9jFY4CjL5AxjO3FZRlDFlxKiRrfpmuaNd5
AyHQNr3yunTR/8O6G7hQrRYcWAPQp/M/YanLs5BhDhijhUmNK3GBZ3kbBU/WgOCOZL+DLf/mSfBx
MKS8SjXzUuFkYSXK8wii5mopNUMIIT8D74gxqmRtahf0lCKXuC1m4kLoWKgPGfLs4oiWMjUzoYWO
h0CJjq5nN3QbVZf2WIjskkw/GL78hHDYLhnGYx6LV87Lx/PDunCEybOQYjRBm9oNKwncL9oZgf8t
0pQH7Mfx06jQEMztU9BYF/b2wqVVnoUOOMfQhcoicjTJsN4VzCzilRUY2i3VYuvNhe0YfrGlaV9+
WK945Rl45amRE1XCe7HcYoBbnRpY6lTkiZWVWlHouzB9n/dKt2ezB3ofChzy304ovN3YlIcMwz/R
hzchGJuvzJJuz2dJMs1QA4flKJK3U/ToDZeBSWMLNox623PfkGHRnW9qcTHOwqKqVSVq02Hs2Fq9
j3X8OAcJuwl7kxVobwO5gq0/rAwcU6NYPlmRdNuPlnth3qZG/vP1bMizuIkgsJBDjcYTNyvhWIlC
Nq5HvdQuXdmU6UuftTALnYHfdTWag5GDtu+1bvTYx+O4U1StM9rud8PAAkiKoWtJq2E0TzmIeTDU
fxI1fj4/vks9nN21OszZPVZ76IwqXgkDIiqoqNXm7fmvL5w78ixKYuHo9iPJaqev6scMJsEQGU4Q
a1/6PNyE2bZqefYYRhRxZEJggEfa4pUKa8xuPf3pfA+WdtMsRgzt4OeVLJifyRXOsPcWTnVGVO/k
LFudb+LzKdDtWXCA+opFr2xHTsVKONiBGd+i3Vhtzn99YQPp9tTsh9gDAK+W8oHNOpb/GAi/VHic
muhnX+dqsvGE/TQ22hYNooewKtd11f9wlepCOF/q2mz/IF2ARlWYR07eVcpOGF661tssuPti12ab
x2xxSvEaLJlbr3rH6mAP8dS7Rjp338oKHIb6gT7f2CVwdHKImzLunhI/XJ9v/fO1rduzneN37QAX
AYwwhSlXW/W51oZAwhNdrIu26sTL+WY+PxF1azaEbZh0KMliDwzCBX5lIv8JWnckfT7CjU6j7NSY
Uvl9jAeUN8+3uNAxazaqiIZHMpYIoePW2QhXJ4AUGP0J0v5Crujzi4w+R0JaGkZGFW6rjuW7p8zw
76QqOeVqvA0buFTdpdC6sPasWeyBfWO1hYq88lAlmDTbClDS0vzaGNmzjzedPiKK7AZOFhgH2bZ/
Z720M8zo+mtTMAtsiqv1jWVIfB623JWclhssMG5h1V9I4SyNzeyOgJtWAKssQAYfqVFJxdBAjS8c
mUurZ3Y34B3dqxORwWnGDui0pI1kbFwU6NrqUv1uqYlZTFZzLzbg7YdOhyFrD+4cXUwdgYlyd370
p1H+zzNZt6Z2P0RMG0AcBEU3dBIbQfyxGG8j+FhXYkx2KdC1LMKnE1gzNr7VheW0cA3QrVmQ9ofc
yqyMa0CYdfsxKSB2oSLQZPm+N7UbHx4fkmzt1dCGD4mGlUgINhZfNmSRwws/YSHOzNG9XtmGuZYT
znC4WaleuOXcrtn9DaZzxZsfaaiHJhcC90IEmEN9SwGCLg272MH6cl2YeDBr5SmFl43SA/rZuNOe
n8iFhWLO1iLUgq5I+iJ2WrNGkNYY3sFFowyhNa9fa2C2Eo2hg/SltbEzlLp3NzZRcJ+PXoTWQPU1
HBbowr8XI7SaTBLISjh1bv9uqU8Hun2IZQyCz3dh+qmfLHZztvK0WjUI9nXsFEoA6kfAg5Jug1Tc
ZQYs8/NtLM3D7AzL9CEo9ZB5QCwf1ZK+bK4r0UzLWDXhoX6tEfXvgSpaC1nlukUtrPNXvo3KBrBG
QoOAafG1FmYnPtQnRTNDpkKqlf6uBiG55vXbPjQ9ptXnm1gIPebsXCkQetIaaCHOoLQQ7FXjARnl
/WjrO8UOsc/1xEEW7aFs6wsnwcJWnMOwKalkLTqCiVM08itktVfNqm50WT8qUokqsN48n+/YQngR
098/xlTVC5K2oDhex1AQVfe1zeN9y1OuIeSE1NbyoNAvDOJCYlKfY7NrGccV6KaJ44flL3yk/kCn
f+K2exdhCpzD+U06QpsGk9027xMrfzBz7ejl+C173uZr/Z1FhhhrLzMtWY0DDIkqQmy7kO9cJE58
9E4QulljmHUBfbCwu8QsQggTeq4Z48eOlc5d4GfqlHYT4/CEm+/gfvtaf2ZhoqMwAm2lY+0P2as3
JtgFYbmhJyeh9I96heo4bqznm1rYA2IWLVLXb1DhkBOnVLMVtN9rW2mfqqHaoJGHFQaKJJF3wp/g
wg5YGr5Z3BBIHBpIk8aOauXedRc3Er4wdmD8TocEnf/zfVqIsmIWOmDrxl3naRF98owHyx7wdUW8
a9v5vvGAX7l8YdktdGYOBHSTyvTxK4ocSssvVpk+Yjv4itnFhYN7YWrm+L8BzxsLo3Xec1H+6EfY
Oav6IQzlmxyBOvz6btS+39QGoPXzw7bQnpiFwz4bczuOjchpdVesck1C57Q+4n/83qLpoQz803Z/
yVX553x7C8M3B6c3XMHyYES8W+0RTdYVTVtHaobsc6oPF1b3wkqYo9NNVAxrPE8jBzaVhRZdB0nZ
0m70IT9hq3XhibVwv59j0pUYUd+qMUnQybZD3fmmaLpLh/nCnMxx6NB2CrMwpzkJzQPZhXWiFLDM
/RcQ6k6FWT1glkfT0744XrPoJuEyKDAtYueMYq2XzU9i3apz7ecRxurXZn0W25LCjpPB6COntsZN
5eIhpvXyXVXIXwvQ/wFGjzEvbboyclCBGXeu3MiHGo27NYl89cK+X2AH6MYsirUdmJIAgyHHr2HO
x+W6Lc0fbRnDieZ9xGF+TPz+B0660KvNS1jdpbU8i2pdO+ZqkNAxhG/Wnlodp7KEpHp3RTruzs/N
UhOzCFCKMY3jhPxkWZhICPk3BqXEKpTu6qi90IT5+Q14jkXH6FIPQHyRRSwrmLX58EeC1St58rvt
IZGJluiXujIHoXuqCae34Y2HSob1xNvV2MZ6PuJb3foPlmRdYoosBDF9tmPoTjw5RUVOoFXrKUC7
mvdGhertfDeWPj/bLZT9U4GdTORgmFI/GrKQ7mPZxd6pi7+2X+bg6dSKVPRdaGG6k3qZQN/YeJJr
+cI8LAQwfbZVDIOSru3VnJGheY9l3HVsJA+a4Z8Ubteo8ThYz+PGl/j5hcN/acRm26THdn3QIj12
dDPZ2ANvexdqfVrq7+dnZGGPzIFr9gArPRv5vlDbxzzVT2revxS1ug9QsflajJyD1iQ5lMNOWDzZ
C2zLMHuFG40YURQ+f6kPc7CawD+v6Go7dmI4C95GaW30WTr+P+qqETpztRkgHHS+rYW3yBysJqlV
IKKeuzmg3WotSRDsszjtbzxU4q4oHeAC5U3yzpyiF1pcWAH/UbtVVD9KECVwihTt0CnP3gj/XaCq
eL5HS9+fva6QxGzLpCRKVr7ynZv4hkciQk9B/iVonD5H3iWurYK3Y/bHpPwZhtHec8uHkJfM+Z+/
cF2Zg8WHvOQGzApwIs99tT0bOT4Ecb727Vm4CgIN5VqkCB1k8Yy3ztcxsYEgsz//9aWlNHurRKlX
osHHL/fD+FBS+a+5NcgympUa0tYIPV2uNyzlCLVZ3GpbWNIGFE3H8zVqdaBUe9x6ETHO2+BmGIP7
qm2vJLtJqVPpNXKrwrwOAiPGHVCLH5IUP8PznV6IN3MouKHa5Rj2ceBgdOddF0b1C+DkrZX5Pzxh
XlhxS23Mzn1LKfGC0KPAqcjZ4+d8L5f2VWTZD25s2xf6sbDs5gjDxCPoY+kdOP1oP+cVctWGoV4K
MgsdmIMJU5Fnfa2q/9uBoZSOitDvEnTXa/3Srl9qYrrQfMipCMoELf54Adp6kpdeV1HZ3LSZbHYr
NKLq+krOJymn83O+dMGcIzOGwRS1mxjpdDpaaxOfxK62tpqPo8SIFWQu+egSm/d17u0HRbnw3lxs
der6hy5WkMAQ0PLwT9Wb6kGOVO09Map4g7QhZg+kOa7gzVjY2djNyao65QaY1iVi70JQ/Q9Ye97D
uDERlPQxHVK17BeCr+TkEn1zfkiXlt/U7oe+DWT0O9WUQ0dDjeVYTfrsg+z3F76+tDhmcU8rO1w4
O0A8mBTzAEDO0ES1BGE55UkY2tP5LiwN0Sz8tSMG9KIzuDKpEaaChp7sgT4i2JXn6ep8E0v9mEW9
NBli23LH0Gm69hGcCYo5poK6KmZYWt7FF0LBUiuzK5pc1AjRCuBcvmfW10Ena+jJuGiGB0CcFe3C
xXZpxmdBLfXtHJw27yUfnNPGdX0Vi10IjudHamEy5hBTYLKIfaolYIsE5yZ8bsji73N8n60j7XbN
hUiw1MxsQhol9KPM83he2BbaUOGNniouzjsXmYBLiIU5uq9QqK36AQ+lFMnba5ecbIEkpWeUx0KK
j0huXQn8iOJ6OGpI12py/q7V3v35QVyYon8C0YdNGaduO+iIZDtJjQJeWSeHdgguBdGFl+YclKuZ
JnYdJlAMBI1uhIxvg4dvaBofjT5+MNrwwntgaYZm50LeK5PyCe+nUKv6tQqnm8d5V+3BrF7alUtN
TPvowzC1bdblcTFMiUDF3wR6lFxL3div2kENtl+bianpD02o2GypqFTwXOYi0F7Hak6+DMFdJOC/
1sC0BD40YPh+0YmeZWbLuH+LNHutPONCAm5ppmeBMbaz/8/ZlS23rSvBL0IVwRV8JSVZ8iLaceI4
eWEluQlIcAN3kF9/W3nyQQyxyk+nnDpFCMsMBjM93dlFMxeOcfbWXeD6C+TIau9JzZDL8+yuj+sS
kej1iRg2w9JWaoRmBQg26/oMVrHbKQMNvfSCW8RJG5MxOEdLWygqCVLhgV2dwyU8ZCEmINiN6JDx
hRzY9SkYzE4H2uVBMS5uSauzO+eQhILg2lJs+XZjEKF5rGbprApKVM25K/iDZ0/trs+gGVaKU9dW
z5Oz3ijlH9vGOYTDtLFmpj3RLhR0Xo2qndPmTOYclHKAEZ6yHISBuSeG39fXzLQt2m3SDTwcuFwa
QPx7cZpQNonToMtOrlU8g3k13TCT94dxdJBdMa5+MdsDimly2Q+1eFzC9TFUEHOzlurTR6bi6JjV
EpyadhoUKHuO/pd0CSBRDTXzqt7h7cY37q33TRIy5f81dwhhzGPDURTktH3NavowQdwsvCQxfPUp
a7eeyqZhNM/oB2SCxDqKxN0IcYdidIsbYBDETRG4BIo3nh0FvlPtr6/b+6fM0aFabgN2S+Znzdma
6l/d0NyAY/YTc9wNqzR9XjvEEM8sx7kv0HyZKqhtC5Cai599OW3ANw2G6ejIx8lKPboMS3VOkTOm
rXwuSrDiFn12w5j9lK9qr4YR6g3rAzgLN3oVTPujObMuW+vFtjAnasn9wJvHWgwHcCp/c0J5G3J7
d31n3k8yQqDmv6eNDXZh89qvz3MpsmMJZxC7bkah9TU0j04K9W8QkGTHkJeINIMu3DCk9/MRTqi5
ugLuBVzWkzzn7nBjyfJzCGodv5qh6O5Mp8ofb7w6+Njh0wGQfdaBSjJEv6RwwNumvhfeS4ei8PX1
M01Ec24OnrHwnJ1EaaEt9hZ0qsC3dgg4gFBhJfc+biBnkwTHdM4vm/gmEoDmYtE1HgZr29yJ3QBE
/NAdWs6V2vSi719wDrvM880QbcCgPKukRNmP3PbAQHTombq+VAYHzTTHhuLYCkBV1ZzHPniZJuSd
FveLnOlRbg5hyD05TPNqSM226VjI5ozc6S5trTMYiH6B1/OL24rvgTUB3mA/cxdyQRI6PSK/bZGL
AvRqI8IxeQodkmeLkLR2MTbnvsyPtXQ/Z87SRHwa94WfHSA/AGrkMk0Emur6rvtYosvRUXng9feE
y9B8XvbNAf1f30VuJSVjNB5FseEETWdPcxRcpmrurcsYaHXs3fJees0Tqeuf1w+H6fOaHY3Z6OZZ
isNBu+B/Loe63doQiKb6W2xVhtOn4wZd6EEhL5k3Zy6hj5CiZXpYZkj1NGKHR/WGqzFYjw4Y5IIi
21kg+QT2zz+jso91G3zsjtMxgjmZfdAa2fXZHUGUW/ILDbK8zwEOur4Bhosg0Cyn71CrrhyrPl+W
pl7t36QmezAGQ/8MGjVKhBAkv4jhsg1vYHCcOl7QyapahhZCArWO5Y7SWe7nKihBYlyznW3bYyxS
eDW0Um/BZU2bc/n3N66t54Vy+gkjFml3oD7/3mTTxuk1LZ5mHOmYQWiiwOEaO3Lrs+7xYvF1B2Bq
tUC8o5whpuzz3Vr4G6fBNBft/uxmHC5nBo9B7qg8QhI1i0UTfL1+FAxti8hT/XelSFNDHwl89+e8
DgoIbcr0HnzY9d5BzWk3jg6PgQoLYq+eO7AR1+h196vxPmuWj05P8warQHVtTq3yb52Ik+pnXaWH
jcld9uRfIKmjIwkX124Bl1bleRia12ruXueK3Xp1GHVp8XDhmr/ceoCOQCFOHTkkdu0JhMyVc7o+
vsEP6QBDSO8GoZ1jeJvZL83coXg4gQw5OPsQ9tgISgzOVMcVrmtppxD8QkqCrEHEIG7Ls+GHawVP
1+dg+r7mK6SzhnMYopBbl/0NcdMTRJDuQ7xVr3/eEPrqQMFQBZZ3gQqegTVH/VaMPwkTSVr3v8PW
OV/0tj82juYQlrZA3hksR2ckBR86ColRuz4sDpQGG/pJyS3OEYOt6jhBcM5DrFhNOZDL8jN25E83
0I0ZmD6tuYElRbNmt6AN1bXAmpOm1U+woG0cVNMuaE4glZARBRU+ANfgVSR2cOzQpBKFufgFtYN7
ZxTx9V0wXAQ6di5Fyzd4WIBNB6Vefw+N4R8lpCCCjIKQv0W41EAAcHK2zpbh6OrIOT8YqgI65eiT
c0AC41d3JSsXyMBMW2kIw5bouLk8GGg69QE/Fw0Utioaegdndre+bvr5WgyN66XgoJ/PznOwfO09
cVPW/fOA8uP1vTA4Jx0zh15BKvvCAaMFAAelqm4gmpJCahH0OEG1BcwxbLh3mdube7gldjUCOgMm
hDGHEpQKVCxy6PQt7vIyqsaF2WfFEUzS/f76rAwn2dPs3PYpWpghlHDO6vphXlootNeBe9MUTn/T
93XzYEOG52Ou9x8MHYM+QcdANyIEpxCYZ4qwm9EhhR9PIzp/dx+bkmb4HVQ+LDftu7NdKRp+tTJn
LuJpQFW/figze6YvTdPZpNyDyj9oyIZjNp1tzSUwyGlCm6bqz6gBQCqxu/FQ67g+IdPJ0258r2xW
uwT+/FwLEoDle3rlhO3Ar3lRVig2oiaD9egIumbMFgbeQvx+WxyWvv/CW3nMU7ER0po+fznwbw42
QyMflLslODhWyKBfxKwXaOY5NiSRX9Amkfvfrq+VaRzNCbQln0ILXGnnei1vPXTF7rg/tzGkzT44
wGWT3kxEoGw1Q+hnOJekCH5B7UA9Lh09h27z+foMDC5Ah/6tbRnIRYrx3C7fZ4++iPBxKkA1sD6x
jMW1sDfuFtNKaZa/9l5KygLjqPao+v6QQ1cEFOwbtm4wBx3/p2prROdWPp4nq7s8x6xY8M3OTdMS
aRa+9qpNc0hYgoCn5TuLKCcuQg+NBo7MX1EsHX9zJLVuoQqS0Y35mLInOold4K0DtGSIPHvohUcB
mwjIdbEZdDIsAA9lmJbQnnQgcrZyCc8tZHoM/aLZg/gEmnJpQ2J42GqrHmLaPM0ljHbQLBL93+cU
7exigCpdRY+d6l+un0HD53WkYCaGqa0hMYeeOOseQLtPs4IiM2VbSRlTLkiHCq4jXzPigEpp6HkP
kSALcn/p/DL3TVxz+gOVnjV2FfTeUDqobbHVmmWal+YdFscL+pkj3bn6PLEmxoEW6r+papNVw+Cq
dZBdWkFqsoee7hkKx04UipFBdxA6ixEeimTfsU5uQfgNBqbj7fDOYEXuzt05qFfIOEIwwR4f/Jn4
7PX6GTBMxdaMzFbcKYkHPb5JFmsDvexizaJxCCEEV3sMwH3cpFsJfdO+aL5oscgwlzaVF2KQE4E+
WlSGdhkN65bSh2kALQlBZrF0zLbAC5na9Td7HWdQWHT5beDl9Z/r6/WXaeydx7OO7cuUO3XoJyQP
gO3cDB1r9r6X9dCyd6vI4QXkDxfHj7q6UDfuBGxNOEFXPCiViAl4HsG/LaEELDwnBetrv8Qky7pD
3fvntiNqt1RTD2WC6X/Xf6xpPbRoxR8Yz1nq1oDm5SEkL3voXvsWPdWZFWy8v0xDaC6K8YF7toV8
X87sKrIJxI8pecBLfuMNZjAAHflH1zF1WDqjdFpOzQuRqR9NUBPdiLkMv16H/gmWDZ1HkbXKG3sn
xx+BT6MFOovXl99wgf3D6AolLW8Y8PWQlj/SCqDZIHik9nCXkgJaJFzJHQ+2nnXh+0kdHQPnev06
Vlw0CCiOKSj5F+QUQxxH3PsOfcBbL+qWDXCUyWdcVvNNcIT29kJUwaUwB0LZSEkwiYEmNYuq0II6
ZV1v5NtNy6e5C5Bl9JPn42jVGXMTa6l5LCu0/Ci1QijS6+hxdCcQvFm5NXy9vmOm06Y5kJX11uK0
DkCMfXY3jYjFmfXB2Wi26FQtCKQor84etwHDsQ4LLlsesphdRH5TL2Js+FgU/g9JYohawrReEuVQ
LfP3FnRc5T5wg6GJee9Cu/j6Yhn2R0exhZ4NRQ2hajQyOd7/3L4c/2ezeXkAUHf9RQOoSGYOka99
u6phw6JMeVkdlyVygEathvUA0laH1Sl/zNABm+V0AhPZsZVuDOXJOICiQmSB5djaJF8yWJdOoFjM
XSdBoolxa6oOblFA4l4tIZpQU38/IxR1ayjfKT/w4po2xcZGGgxNJ2VqJC1BV1CrRDIio8qFWYcB
+d2v8r7utjo33x/E1lEjK7C4PoRE0sSDAqjcsQravXtZOP4U9bg/noum7LYCWtMyXn7DG8+xzrSf
p9zrz12gdivtdrxd48731ghJ9PsQSCLkCPp9S7z99TNqcPA6KWRInXEteNCfB8f9MjbdySqzOJiq
79c/bzIBzUXl/TSoNAh7NLvOnyB8/T/bLw9hsRwzWR5t2wOX8xbwxjQTzTVlqHmqLiyHM6/rg1+F
r2NTPfn5FrWVIUP0F+H5Zmc80nKpajWcl6aJvSH87jbqRjAbCpPuo8zI5+sLZhpG84KtABGU5dDh
PFcDJODJV/A0vCyO2IULuxvT8dP1YUwvj7///mY6S8tYU0Bw/Tw5RdwU60Eu6Q1Ykk5Zc5Feme8K
JZ+HrAYOa36+PqZhg/TOIVy+VrlCjAmRCjuOZQ4C1/V3uFh/rn/+fTN1dKrHtkgHVpQ2MhJ5duxF
00bC8UCJIOKOTYfrY/w1i3eCW711oKpk2a0Ty5NhgaRoiPPrH20XyW+Wg7hP7FYJsy2d/UUjufIh
gAyWyfak6Kvl5xsW+9elvvcbNB9xUVYmFlruE+hS3KRsjqoAYsKgunHXr+ATBvPdDwLBDaEO+HFr
ifTSIiOb/prRy94Acurwrdvm7yPovZ9y2eo3p6jqnUzMUyYSNo6/Za2Oo18dRPCpD707nh7wcpZ5
uEMH187h3q5UB9Ag315+o+8cuIAOCiBDVKwxoAm7dnoRQb1zxJYw01/Jivd+neZ8RDn1fAmlSIJ1
iLMKr5Hmoer5HpDliNAXcP3zSNThDstUgvEX/8Ga+V4IDefXYPmZ8fAiNw1tICgtT88FLQ+z+2uF
7jIIXy7BYpafLgHkghqu1ea33vAY4E/8P8VW54PJZDSfppxF9ENXD8nqs3sKngh36ncT7T6Wy7e0
t+1Q2eE0zemcCHd8BHBsL3P/0c7Yq98XG88T0ww0f0YpsQd7aZekXYvPnVs8ja2IwXz/vw2DvPzU
f/fY1uGWfQmbd/AASkIyPvZOfz8K697Ho7MvGzdq6/GVAz0+tN3NOKx3ohob8BH3H8Nd2zoQ08rc
XjgNCZK1Z9W31WsKNF6tYMLcsPX3bwM71Ex9hty4q4KAJf7SzvdWC7kS5Nahpo3idKw8Cihj79W/
r6/l+1tl6xDGkaOkCtZjlljz4IMazFvuAobEBxZwiwHq/XDA1gkcrcy37Da1WNJNoKD2Q+btoRUy
3jSlPR8ZKcSBc4mwGIwsx+uTutj6e+dDsyBag54vK7sw6RxKvtf5QP/UlVNsPO7fv3NsHaM4zU6Z
cdKGCZQFX5du+REyclvMENRkH6sW2To0sVpqNxOqCRNkkI/QwTjmbvpM3OBDD3xbZ/8rkYytwesT
JqOF9ERzyUD2qNSrRW1EGoZTxS6R7psrgrl08sArHSZuL6GMB2nWvLgLpq0Ge4OF6GDErvQgSuwK
lsCLQWdhF4ruh5DsDli3H127ZeeGfdZxiUUmR1ajaxiarz3g3JnTp0/hyFLrBOo319mNnJYfs0Id
nugsHWRueAUT6RZ+z9Sy7rpKTF8pBV7ouk0Ygj9bhyD6hMnU6XosWpuLO+IQ6uybtZY8ok2u6E2+
zmoBF3fbgUSgJF9I2KZLZFEoJ2483AxmqcMRnbSdsnSBr2Hocaz5jFQ3+7wxO8OVoNOM1plCOY2m
fuJJqCW7blxCKsvGqZtYfQBzRRGPAA7GvVsfZImYaBjEF5aKrc4o04HXLlXBgZMHjaqfOOn0CZKC
QMet9Ei77kPJJSgn/9eg0pGhAMO9IAmCEuDVite3bmbNIXBwi3OEtOmWHIGh1mPrtKMM4P+2a2mQ
gOF019WHbjkxKIQO0HGjJ+aSPasg+FO8Qs2Op89+vTFBw9nQYZiVnQ4CXNlBwor2trWb7xIiFtfP
hsGOdfClM4R4hRQySATKfneezPG+cecw9vw8f5zl2t9cH8dwBnQkZurmdWuVS5C02Kx9xTP1kgm8
2QtEQf+7PoThKWLraMx2SonftmGXNEqcFkKegx7R65rGqq6ShZandgl/l0W+ry3oZEgmjyMy/dU4
3ZWVeydqudv4IZdM9jtXrA7TrPlkq9ohTaLG+tRJkDEH9qPP1UmKcI86ySNamn9Dsu5h8rYEiAxe
X2d6bPop9MA8MyUSAIfIsSpXRjnQiHs7rViUimaI23lyv16foWk0LYawfZ6CemidkoGzCAQxCYpA
N/1Y410ePHjdFm+IyS0HmufwQgWJ34XUyZzxr0VefpUi2HUtSI9AuJbF01J8GUdRRrny12gEAeD1
6ZkOq+ZQHNeb6QpyIjis9nH065dwdaAAPz9d/7yhBxZt4P91WE0OMlEq2hpxpf+be82jsiAvUfNH
CRK8UrgqalbrAJ66xzWQ024R9s0QkI/tnQ7lrKk/DxcC3MSvp+GYzv3DMGWvVTGoPVqxDxAEiK9P
8/3Mna2DNud6QEtq1fVJqdpvru8cw6H81I7guW7WfZqTI+hJofW3ZQEGJ6njN4fOhiqkqPoEytC/
gOR8pGW5kbMzfVp7dIyj5O0EpE0CQv38CQR/yx4kP8GGuzC4YB25yR1SVo4t+qS38ztQqX8i6/w8
hcVd7+cbEzC8MvzLxN6EnNPkuWHDWx/9DaH0IkjDBV1EBgBVIrsHZjGqqKptSCIFuYwcpFuXjTNg
GlhzFLUDzvM06P1kAhsaWdXXpVUni+BRKFqrOPRgWkYxcOMuM22T5i1ADZt2snX9ZPTD7Mbrw/Bm
BMT8Q+924N/+u4bOrKaVhbiEeVMFMTRinAjv2v7O66qtJn/TBDS/AIkKUnFpeYlyMisSZVZE2bQF
DzdshQ7iRIOnN6+U0kR62QjqAJ7ukbkZ94uo1gMmhqygnaodHxtrYz8MB1tHdQbrVJZLxe0EF2Ie
TW0bS5pPsfSnuBnZFqDI4Kx1OsSQeIvb9taarHV2Z/vyldptAobgD2WE7H/QnZ6LB40o7aSVw6PT
sHPTZPfWwmLXYR/j37J1cKczoQvbTiHb6c8dLoAAGs/SCWyAhzYrb6ZV0jyAW6A8kw8WTXqWrVGW
zX1cVWH9l0XsY7emjuKcm3ySrb3aSZcFB4C6TtM83xeTvXFrmmagWXezOHbrUIWNCOwHPy3vabO8
oLN449ebzEMz75XO2TJbE00GAcR2LqmK5k6IW2L1r3WYy7jl3hDXPc835mOyDs3YK4hQchS31iQP
mid7Gh7H3I7DYv3KZbvhsgxD6NBN2oki46ulklUur5zPaeTJ8KYNw72jhs8fuuV14kPUedY8JVwl
lVgdvLiaz01W7vMgO4LUqY/q0L8fBwgyryPefdeHNLhJnQcX2OdJqkuNk1prDfEP5B8qkFUdr3+d
mlbt8u9vLstqrap+CJY1CZ1PllPsWb/eq+o3MuEjgTiAALmLz+/q7LXMgGJgbUSZgLC4f1suUzyW
G+tqCLF1tGcw+nSheb4mVQBpEObLOu6m8HuYrV08yi7fN0x5GwtqOPuu5hywgUCpKpKeCejCY16t
vwpwfE4UpJxsvK179ycf8nQjJDDYsQ4AtXrqAtu78mRyuYiKKX9mimcoDIUv1zfQtHKao+gdiRvZ
sTL4IYWay3SgQsHlMec+FcED5c6Gx/j7Rn7nmacjP+2CBkUXTHmygDERAjU4IU76CGaTv39M57o9
Le3ByR9RZVn4jO7g+VjjTp/IGtVpiMT1r3FdYzt/IMMS02KMxuCZD8/1kB3sNgDFH16rU4RkwtgN
N4P4trqv8/ytS59U9S2vn1lQ7PBpjIzyzFrRGKMRv48zuqK33o/nxolDVMOW4vNiZ3ucnEPXpZ+c
oo0zZ7hdoYjmOQdRtkD8HAZVRLyXCSZxKd8w+zYlf9SULPb94Ixxa2e7yZ3v06w7oZgzLnhgywde
BA+kUygj0S85aln40R029fo+mp5JOvVl0OcFcfImT7yKJL5QsPLhyfLJqQ3WOXJtfuMqcbwUmhpQ
VeK3vJbu8GVjcMMbXke6Ss9jFMDAHOFSHQ/qN+pdWN5AdGjxOMA6T71LfuRuvrs+nsEqdNxr1TQs
q5shx+ulTcggj+s0PTBr3bgJDDahs2Kmg2uL2mshM+Oyh5x4u8lq6x3PW7FT0BoSyv+Yuo2tA11H
fwh8gEB5UiwAhA5O2UVeoE5dILe0Eg3+WQe4Et6vJdSvw7OfWmgXh0hdMN1mFfQapv7T9d0wpZJ0
PWdQUo1kxYV5bkF/l5PmtE7NoRunE53EnYuCGqq0d9zlccirEzjMX3Kb/2ytto08Qjb2zIBcsv9W
cd9cRNPkL5Psc4a+JcUjFGpuGrf9LX3y4GR3xax+5V17SJtqvCSp9yS1txSnTSusedCgIs1Cqj48
Z0B0QPfkDLq5+7KYHwLf3nKeuEzf8Z06zaQE+AlRe+GDNlex79Id8xs5Uf8uyCtEDQ6O0K5SEETZ
2E+TNWvBViMtKudMuKh7huBma34ULbsD4+Cfam1ONfMgJzql4Gnv9mMR/rk+qGEVdRxqmoHJeh6U
cxbF/CXPySkYSDyx5dhLd6NoEL6/ijoY1V5XS/izb5/tMoTyjf9jEGsk1+XU8vrQkxV8NAH7ygBF
21hIg5vS8amum1cFXRo03rq4lfr5yS6WZyjQbxx50+cvS/nmxMuxz1rQxQTQ+4WqfasmkIJdrr5m
Kydlsin7MvKbEVq0aLgTpzN4lawwYRTCvFE9WN2dlMA+KK+d4kEE7dclZBYqTF16Nxcz1AIuKh/X
j4VpjnqwtRYp4IiXcGBmd51Kk9T3n62abIRXplOnZVzG3hLwBMV8nvvwlxUuN8xvsmhh3VPeOlvW
e/mt71iv3gJQyYLw1fdk0lez6vc56QTywE4QbrFqGyJSW3uNoT7lzGuV4SE/NIDJzEssCSsTNCRW
3/kEUd5SsuI3Ui/tl+u7YhpQcxDpVK7gWV5k4jR5dSyL0dqlqRofhFMBYy/84eANEswEa7cF9TZc
yToWFlizVBU2Rgw93uxWVn2h/jLHvJybA5+q36Plb2nmmIa6TPrNoZdNoKTrtjIBR0j92i3nrkRo
OM+ee0tAwHTv+/4HJa1sHfaaB6KdoYFbJ9RrvFtwttD7zgmt04Ci4lZgaDh+f19ub+bjtW3m0ynP
ErDChGEZlxnZZ+mvvDqJ2gFhBI1JDtA3ec0HJ07reTcUAFiV/sdMTEeIZkM/D2j76hLaI+gWTrbs
1Cj6HUfl8WEYvn3oRP7VP3ozSYgG96FUVZdkgX+HppffPVLl7mDdVqq/YUP+CeKy++tDGa6Rv+XO
N0NlfOpJYLV9QlFW+crULO74mPN9OK39kcuO3soxA7ZzCcXR6+stUS+Dq/oHQJqjyjLlgUyKwn3k
dfkUVuwM0u0STJDzRg7SYNd/74E3U/MkbShFj1Uy1+ScT/bOR29NKZ173g/owwPzlLvVjWuyMs2F
tBx106YSbeLU/eemnl7p6HxxA5bF3eLuwqzZ2C3DlHTUqCN8f80sBd9Yy72l5O9iSm8vUptFMFk7
hn8crOrX9ZNhqsDpGFIf2ZV06JouSSnSR906T/uZtdahyMfhSFQApJIc2uMQBupnVtt1GaWk3uKa
MM30stJvNi8s/ZG5QTskzUj7vSOJvwu5Px7mSdCbap7ag/BqO7JE02xcA4Y9tLQAxAbd7WTJaUiY
mwFD36I1AC+X/hNCxl2Z1s15QkvUhhszeDGd2bNTjQ1lmqBPMigTHXPeq3tK5mwjNDTNRAszVDtC
kkCR8Nzay2EGc6CYofeei9uhRM2C1XT3wROiBRwDipn5KKvw7PjzZ7RQfCZF/UjSdTd6XRYVTvgl
TLvPk9cfhbf1NDItnfZAkRLK0KjA8SRfaQhTZvOnFajZDbjF3waod8IbS4s+AvxQyMencBjhV1U/
hYV9XEa1D5TaVf7P0f/a0ue2PnDinfyq/T5Uzc6u8v3oPntFGrnTj36pYtWjsc+ise2dcD999pcs
CixigRTav63HjYDZ4EL1dg+ShZ03D3CbTS1uQNNxd/kd4Ip+oBm4aK/v8PsnierdHtCZm9BYRcgZ
qrv3dc6RImLxVK0P4Df5HKJtdsMevHeDSqoDV8c1px6plEwsv+wvYnDdt2nGxV1caCg2xvibJPh3
a6mOT21BKxJ6AK1Db/fg1h2QZOHZChsZBbW170Cx7y7f6+qbR4FyFsWuARWQUr99MUVpNkeFyg5W
NWK1D8r/7JAb6t46coEO5edxzA7u5OxwLqr6SzAcmEjv8J8ZWiCk7gA+/+wHn2Z7Y+MNDxmqA2HD
NvflqNImmdvsk4UKPgrU+3YlN7my1l3aebfuGO4475HmaUDUJOt8K5x83/pAxvJftwwJsNDGw7NJ
/CDraLRC2uVrl8r25vp5M52Dy7BvvL4VTLxrSVonA2ga46qwh13ZTvUBgkFbbeZ/3xHvHQPNaaVh
mhHCIMbeLifpeHWEDWaOt6duDuJuMe+wUX6FEpB9srxzM56m2jor/KGW+4FAq1eR3WxVRySAI57n
p6rfEvsyzV5zbRbw+WHVlFVSBs6dcFSFjmcWh9P452Orq/k2f+ypXwOqdr74KD5+psMLGAo3ImPT
ydBCoAmJlGVNHXK2B/dp6vwdCyCGdP2HG0IRquNmpynMOdgvyRmmiyb6Qx/MEXaGWDmgTS9SNJE3
HKC0tTGewe3pONoSHefgVFrJOQiCT+u43pYpO7UA6SD8v+EQHf7gOJfx3xx3e4VkkRfO5Hw5b0v9
vxKV+IY+y+p29coNkzLNRQtrJjqGHjJP5KzC8gBeHTTIgCVwOGD5ZL+1YCaXpINoqTUW49RfRuGX
PtUs6oaHi+mIB8FzEB28gBsZ0DQr/uD1R3XQLLQueOFbipw7EJBhmzrUXtYhjyDJtXGi379gqQ6d
hVY2NAMynIIWHRSWiwt/zSPq2Ieq3WqKNW2OZvGl7eR+V3iwyHx9sEVzRFZvJ3KIiM78Wz6qjYDQ
4Fh0lGw+plw1QJj8PWd4FCE0WyIoNW8cY9PnNdN367T0wHFGzsTL4gbpBOjhRenHMPNUR8ASZgfz
2GEbqj7fo3Ps0CBDgrfd4bpvMfgtHQWLJCooLjOLnDMCRGaWBSRCULcVdPx9sr9z2+jg19oJFZkt
m5w5lOZb8rw2P5bscxUcLOLs4LQElFWqy4b0EYwFPuByyD42M83yOWT8liYcyNmTjMdsJfddKV6u
f9uw5TrMtaicth1zeC7VqKOEwHuG6fkj3TA906ZocQDyrnzs0omcF9F40eVIucz+mNw3DbQAwAtb
EGfUWJfG9RhCGPVYXwawgo34zOA3/kGujqHvBv1IzlTaqMB2w0EF5MZGa0lkbyai3s/bUJ1yFJpQ
Tk5cKz0jPZnLZwtdnTR9xB8X50sayKlsvTNMl68OWXULoF+mOQhhgOopVXRH0ghF5P1YTUfPU088
GM+LNxZRN290EhlOl45T9dOuK0ANHZ4VdEci5gkLHWz0W+u1+YbVG/ZIB6j6DQryvHXZeRXjGK/p
YyiHHbQPUBHYWjeDb9dBqaj8MMjAUHYOyZd8PXleucfdTqZPc6427nbTOl1m9yZ+CEMH6NSlZ2e7
9Q4e76KL8yA531038vdzMKiH/Pfzec2QBcxqfN6q7oPSfvIwGygRorbbhKcJ4uqRSt0NxgvDgdZx
qpa3zqOTLkVij7N9lsgb3402HXZNk9c7EuAxJpbe39clPxT10m2cNIOj0blGCWXF7DpjkSyAXiGI
zBawAnrqeH0BTadMu96LFmVhSw1Fwlm5k0H5kJEKM3Ai2dkbV7sp8tKxqXIti5aDEzQZ2Zrf2944
P3ll2/wcJ1rtW8+LFjmf08y/sUR/7JzmgeZk4/iZTrh27zMOAPHS+QDBSBHhjotmcNLhpST9NlqX
LayNyf/8g15diXJp1QtQTrzgUUZW8bhiLiqFVrB8WBbrrhx/bb6uDSdCR652KSpoKQQQkgrBJBuL
oxN+DE9K/4GrLm2KWowtkmEk+Q5F8ENdzK88G7PY5VuALoMd6aDVfAWXIpDPInFrx3sMabFGK4EO
UgHwGqQKniG77B+mrk2jAajgjfva4Ih0FCsBF0gAoEmZNFVUNMEt7SOfehs2arAinY60YJ2wQNpb
JgD+OehssQBxUstBqW4/t+zPdVM1nGUdwUoF7X3uYAaFY8VpX+wLKwH/KBSX0hgFwv31UQweVVfz
pm3BaOj6ZdINYxhnZXALAkCwLrEFz+Xg3uN9EXfVVmujaTTtvQ8MU1Vxj5ZJ8H/OvmtJciRJ8ldG
+h2z4ORkZ0TOHSQiECw5eYEkK3DO8fWnyO3dzfYOBE5KqokUc4czc3MzNdWmdAVc3Ep306tPQezb
KudtFXFlgZZWn7UDcTsMUqokp9qvWlepexEwySw7h52srpm52WRe8KNZPGsAMth46r34VESBhcLT
hyYpPzmvt2FvEJWt2q8qn3I7Kre5J1hl+3V9wRasAQtxNfScSyAjHaOm2RhB2djcz2b0etsLW47F
sipSovINKkDOXKLgTk35ygySbjiXOnBgKa96JlQF1x4DC2skM64C13oZOMIT/5yBpUKz+klNBKsu
9ISnqVxWa0UfC9aHha4qEvRBtK4KzmHUnpQuuAMXPqoZ+KdAmfZ6Pz0Xsnob6uGaL780h/O6/fCA
fNGf8qgp9FOYTTsjhix2JY2om5d2QFDZQyCs5BKXpo95Mwia4lVDw/lnzxhzmmTgkNUqRPirqErs
69thaasxzkIzdakO7JN/LquaM5tK5uy8b9b4P5ZaZ2xB3ClD6nWCfoqrKaZaGw2k9eRiZSt/Y7cu
HU/GBPAxxxWq0ksndVCsFpcZkJJx+9UhA5pGu1irLSQRrZDXiV7fiuoW8spkUiOiBhIwODdFCQKZ
aJfoIdGSX1I4mHq1K8YD/mQV9Rv8D8sL+rZDo0UIiGZmF52vz/rC5cJiPYO0rQuNH5STkje/PLV+
QCGpBbnNxykZn36vi9k8/9ijENkuam8Q5ZOWD0+V0Oz6nJvnIYFSQrTiPS/sTxbkCQE8VSgVDcR3
qK+SshE5i0gBkFT8uD6Ghe3DQjv7XDUireNklCcVAD5kjT5AGxQPhNK83sHSOswD+zFJvibGABUZ
MopYBYM0XHjIpWgTeOovXxa21/tYuA9ZZKcOacOwlLEQXIvkQhaRLNoB8zwTPEVzadzvMR4KLHhz
QkQyViIJ/fD8veJ5cI674s4PsifB81bu3KUFYa0FZH80zcvEE8TIKxoG5XPRi2uJiKWJYowFr7aJ
L6Pu/GT04iYfXvJg2uKIxGJGx3iTVGvZpKV+GKuhceKoDwIKrJRR/QhAKQQ6l63UZjstSsxmMLZF
0zvX137hgLCIzLyd/DGEMO8p5xpAI71AptAJzHfTAKLI610sbGEWkZmhtLbMUVp+KjT1LDQZDryk
KxTqMCINh9h7+L1u5qvwx0kBkdtUgkS2PNVt/gYBOjuMRRvvB57kRrx2GS2NZf71H51oAlzhgWtK
YD8iEP/7O73ERQfkieIYcbpy5pfWhDnzIkoHxF7yPMQX5E/QrsAmijLJS+XPXN9/fAz/x//Kz/91
AdX//k/8/CPHkzOEPAvz0387X/nxLf2q/3P+W//zp/76d/59n6f4h/0jf/kbaPfPfs235u0vP7Gy
JmzGG7ia4+1X3SbNd+v4wvlP/v/+5j++vlu5H4uvf/3xkbfYNmjND/Psjz9/a/v5rz+EWaz1P362
/+dvzmP81x+bPPP/AbFs/x93//f2b3/v661u0IQg/1OWVUXTDc2QDXFGIfZf//U70j91mRdEFcoe
iqGpWP0sr5rgX3+I4j/BZc7LhsqrkiiJMuxOnbd//pagCEgAG4YI5koI3/3x39/3lxX63xX7B4TJ
zwjfNPW//rhk11RsM+ay5P0g7YOq490UgkkJHAkjXrmGL+22uWXm3HRjnWal2POuELXwPbhbNZZB
uORtfkz0nwP5+eEX6wbm9pkjg6zgqMVxzbv+Wwva4c++M9vX9qF6Vw484CARKTAgjcIVXsGqXPK1
5w6Z46PzRSSCu5V3S3+yymoChdSnbAymkt4g1s8JGQm7r+uDW1qV+dd/mINMEkrRm9AV54Ps9qzJ
a/mRS3ZmHgPjV+ctikZDUebdpq3NnquIodzATSUAg6xc+hczMHMXzE0ZSjqAWwAQuOnjsG9OWUBq
mVRPMtAl52RTvEKyM4Nszuf1mbrI+D13x9ydXBR6I18Ugqu26T6eVKcLjV2v5Rsl7hBRGIgyDFQa
/A1G/uLXBkZc7EEBcJuFLWTC5G1Up3dRkKFSnyelX74P/ZqXPu901kmfP425bvNC0Tst53l3UKLn
0eMJeEgI4E4zEb0z+vrKSVjYLOxVKySd0Hg5JjwIXsHCyGcrK7nULmMa/AwUz0kN0+DVCYrjf60q
GyzMC1vZgNwoSuZ4fDCk2uyIz6nUPOVcAPQF7wTRygtSW9jqLOW23+QQaEgm3lWkL12agBYGfBHF
f0N80IMIRO6atotHztLanhq9BCGnZJfziu0L7UMaZ9YYG9SHzFA/8mYgZDSe6m2bFTZi4yetVEnU
51bbdk7qc1YoZ4fI601dj6Hd2FcbsIzQGSVk8LeqpGOfJWDijvaVroDzITGD6nEYn3QutJqkR0nd
Q12/Fk2EgFFwHPns1HI5UEwAU3uaiWjPsR9iGsOtkVrJGrzOEfzGAh7GyZuSjqibADyqxjy2AkoU
BVcGJWDYmlz5kos8GarQicKPNEIaQddMVKmQRnyfjKe5iLiRqpvrB3HB3LPVHlkfKYE+RbwbTw9q
9jB5+yp8vN70RZAgDpLImMMo6hCkS3CQ1BJ4iiklRhf8EmrRirQvpQPdDogVhxJHu61JKAe0FQO7
yBTL55ttGCvIBb4pyMBHmr9v5rSDIm+yWHRbLXL1VLrFY/HVB93x2HbW9S9euCpExsyidL1E4TB2
eNcVgHbvUsRp1Ygnme/TvHqeJp3Eskaud/Ydk7tgZ0TG4uKYDpPANbwLKsqnMYI4slcTLnr1wHU6
Gdx2TL6ESHPTVjmNVX/sUiAmU2Xrq5oLogLT833SNT5NWv4JzvNraXy2/kPk51STVGdCVa/Uji/g
U6RdONFc1Clq9Q2pJJr8IucKVZsWWoRAI6c1xGN9UnU9FVSdZOG9H8tmluaOOEy0UXXq83eQfvL0
yYxqHYR/NaQh12LiS+aKuQg8Tm/7NsWci62GxNxAmti5PsHfe/jSBLOGXEimIeUE3tVEVP7qLZXg
0hjyJxe95IYZgXWq6+/k8rYZj370LNS7vgWiH2lbEQ/fKjBIqH9McWCmDehHy34bhTdRWtF8Ekxw
N66BghYmgK1yAd2vVGqqMbpwmjd4Tx4ibiUasWCwWV53aOq1s5Ifzl+603Moh2qHWA5Jru8kNVx5
YC/YD7aYBcw4UWj0uG0a7hSGn7J3Uo21+p8lX5GtYomLtIvrEXsDah7bbittkK45S7elOVmRlTmh
DbG6tXvn8qXPVqwUCbTdCwFdxQAgRxxgJgrIRvnAAv8EwA+/Z23ZihUVsnqdUKOXZniSuS+uvYUt
u77bL1I8w9qyJSo5qhyn3Eeaj3P73WRPZmFPbnwInZBCA9cerIamdu/qK6wv81PmkpvE1qaURqlr
fDdgLKII8805UPay1DExK/VRGIZD5U1Eil+r/Fka7M6PzDAxDh7qgOOGDuBKCLnaFOSEtl1JW692
xFK0kk5xwWdGE12zpCi2EbnZ5JNBek+jYS7t/Oaspy1IppBfyEidvtV8CXL9vTqhIpbTrLkiB6jl
XiXFMK5cCt/W/4IZ+U4p//DquU4bUvA+8W609w6GHe6iO3SeyqSBe8z9UlLCn+W7fg9G6Jgk+l7j
NmW+qT0TNOIqEn3v1xf4O0By6TsYc6YWIxRnwhQTbupOck5vDXvaxm66kTaDCx4Hy7dqJ7LBQkB7
W7TFPdhNNSpAQuyG3yTOmlrfgoPGFtcUgQcuQEGd8PRsSN/Hdtd1rlC886ugnQWLyFbUlM0ExKcX
4xoOHC3ddv7d9RlcsIcsEXubhhHOOfyROBSxXcxAeZaBMhDBUjTl09q1fvlYsPUxspw3SgiNaTfx
P7raraaUXv/6JWvIVsMUUYXYZQp/oTBrKz76G5VGJkdLs7EMR6A+jU3fvt7XglWfoyg/H7I9MkII
m4qTq9aFnUGoW4w1V5Qfrrf+zZpyYSfzjJ8lKUpVSyHmqDCBSVYLqpHR4ohmqzR2vR2qfOzwTbsD
IX2zL+zYAgUlrTZnmQAFuBPtzvK3yaP6oe0yS6GDJe3KvXGj7cp71W5oQtckZJdmgXHQ/Jj3cj42
JrykYtKWeAB64AdC2fX1aVjajoznw/OyL1dQiXMVIyFafD/wZwXYegnqHWL/eb2PpaPE2AygfNNW
G9BH0T33XEp8dY2y9tvO/30R+b8VveRJ1Y4t7EBlgix92x5K3DTdLrnVccusXcsLYQmeLXkJkO5r
9BS9NCZk06hAjOPtfKG1Zo7dzu3VFSu/2NG8Sj+sfNHgWVcayoTLU71JzuXOsKHT7YTYWZNVn5qH
yPmdJeHZspTBqPyhSjAitUQa1jiD+u96w5e3K88WnXBiUSjt3DCqvtJ+59eHYk0nZeEO5FkS9qQd
w77rMTuqo9LSyR1UFtuyBaaIbeUKTnTEY9tKDnj22o0T28Ghd397ZRhrIYJ4j4vmLSDeAJ51qB3F
7VzZHHbxPQcLkD0ML9cncHEPsAc+nQy/KTBKsInuu3vDTq3UMShvN8fAxWvJ1tds+eWXJs8ytIO1
v67KEj2BKcfuDyodrc6u9p7TOqD5sOKt5MTn7nZ6CHZr83jZFPAsa3tcwk+vanSZ+jeD9Fr2X9dn
bWHbsUUnAJeFnmrASvbJDoQNhC9Oib+Wj7/IJ61qPFtjwg99KSc5rorR6a1pX9xBXfcgm+letjPk
wwm3hpy5bI15lq498QOwPXXy5CJq5iWkv/UeDbd80LfZZviVHbmEpB/CoTpEh7Xy9YU9oM8O1g+L
E4T9mGkNJi4vExqMkcVPoOitU1IpNR28mib1BGLmNWKPhfVna0/8JvBCcALhCPOnbniMg7V77Jtt
6sJNwNaYgFSoRBl8gXc2acyUfKLoCD8MUpJ3gQRmTb4QN4GvMuC/GXmCXiJ+6KYKx6Ug+EETJ7Dq
Tb35TGhMJNKvXLCLm4exHGkQxvhHmlzpbkzItM13eB9YmlU/q8/dbfEgrryFlgyHzhiOloPocCmj
o34HcrBDdFc1pHLjvbBTN9mDfpvQ9On6afuODl2abMZrkCah5KQY1rC0qm12lvancqdtIls9K7c1
ZlTbGU5kVU54F92MpHhoV8LVC88PnmV2Rw2t0E6lMbiP7kgRX6WPjxB/IK+pFZLEDuyUGlZIG5KQ
1nx5QB6HJviAVUMweywXxs3Wt8zcX3qZY4on443TEPrKJ7upejokoVn7z1zoyHxnhs35+jwvWDW2
3iUWKsHrKg2nRXHTcesNZyF7/72mGU8jLftCawpYmshHaMGTLHF0s0JZcd0vIp1hMb8D6z/MSgwg
TcL78N1Bzk/f3yccuoGWRUcjElhrjMwLxoQtbIkkXioyDauR+6jzNUV5e31ultqdf/3HxzeZWmbe
oE/Q4tBJxe3D4PX3GmZMAahRVQGeJBouzlm69ZqVsMvSPmFOfiW1aaQFWExQ6yYtakoyqy7X6D+W
GmfOeiX7tWTM9kuH2KOY+ojk3uTxWlXdd4Tx0pFiHge8Jva+Pru8gLztIkWlAZhiuHQDNlIixIJl
KA+GbxAl9Yks4ChDrNsXbhPBGbht4sd0MkKnFXZhuAYNWbgR2YKWsA1zTqrwQa1xbvNfXhqTIgCz
gJ+SPstozj810urlsNQZkyfr8lAu2jQZXQXc3jsufIXSA5n0t8acnxkpnRw1fUngDYx4nmXCTnJ0
gkCXeX0/LiwtW/YydJUCOUMMNUx3XvLut88V9/l7TTN+RVMjudrOW7KRBOo1qZ0mtyEnrriuSxcQ
W+6SaCpkYCpxcMUKu6UbyNQFFiTVUe1SklJQLAioEfhXlsQ/iWPr8lVPeN+3Cik0exnKJoVGFGCw
ciEESwBnJhGScpy6lQNpZW5nY3FhX7M1MpMKkHra46wHPLJG0XYY11ydpSPDFsIMk1YmfIWmc6sw
UXVzlK3qTtvUh9hJiANG372AGzg1i8PvlGDBnKuMgZEnCKS28dzjCEWv+4hTEDDZKM3akL7Tt5dm
izEyZVSNGUSt4btgr4fyjVLn5lBtIjWnnA7Ru6B2DCl+5wAE7ECbmiq/Mu1e6G0BSXpQEZoNhHg6
eRv7xzA+yFNqiU1jxnLglGqzLXntEHTv1ZqsxryHL30sY7IqwMrBp5GO7qhA9n66z9LPVGioLEjk
+uFZ2DtsFQ1ylm1ZS/zoCqBSGJo3rl+BoSzE53m2YiZRIC0U8tnothSpOXvYyzS2AnOgAu3Nynra
SxSCc793LbE1NBPkcv2xQKxY6zradZ9B8+i1w8r5WjIBfyueSYpBGCKsQmm1lrwrttXWc/RdcY43
oQVVxr36rD8bu3YLFQvyFpprAbmlxZmN6Q/vQBJAKVa1wgQNYpFGAA3q4hrHwJLbxJbPlEmqC3KZ
Y3kszwkJBI8txfHIsXB06/rWWuyC8UGMTuZqFeJjmLbB5B/EB6S7Ld6s74SHNSaaxT4Yc8EBDjGC
BWDuYzK5p/oGhtearOlhWu9jviEvHEKFsRgG2Ga6uPQGt8NVicQNuL15pAJSDlj5mIrdjWzKZDRT
u3VVsAFnYm6LzVlZ2X0LN6fCmADIKfuAkAKx0MFIcS8oUbb0alp55Sy95NgCmjYqQiWAkhniDYM9
mJLpmR5WqbN2b7EJ+ukVM7P0NGUrZsCjqDV5hn5ma3DiSGTCn3IyAq8X8evVbuZJubBUbPHMAAoo
bIl5ODQzS5o6Gq3QQ7a6qRdWgy2Y6XkuLCoZ+y0LzoMivpbqm9fVz9dPzAJEAuQRfz3wlSr9eeC9
Oqel/sKV8T70bwQwjPm1f5OXwJiW1K+OuKFIa0RWoH/1KEeL+MHyoJ9hhJnlC8D43EPYlZbZIRTv
i+FmMh60pCeNcD9GAD4AfqLxoTuAP5vjoPSiZ6iOmk5+uFUhOizukgCMtD4HHm/PHjUNsIAAEmBw
eKbd2MmUqx9QlEQ8raE1f1PxK4P/TtNfWrvZCv6wdo2ipVAh7uctMjqV3Zg8BfDCyh1kFs3SjLc6
kahCQda34tpdLCGFr8ESz2tGGJajzyOXKKc7FUzrgU8DpbVROJp7pZ0GoEPvXv3VBP+CPf9OLf8Y
YTDwjZeViGXonJVlG3lcC+YtuAks73yM6sdMNjgEfshIwYNDJXci/g4QMjMhcBfcFC+17c31Xbq4
UIxF0owh9j0FveVWaY1UpHh05452y7949n4POAnpN8GhfL/e3cKJY0txuDQSxmTeFpmASvYRY8uR
/IZO0fXmly53FlospZOv6hJGU5m9JZmRWR6Ck76Vz6mTHjjLoJrjU8lK7eSg3wZf8OjzFeO7EIJl
oceqXGSqWE2DKwDXKYMbHckx2lf3ifBL8YyV8S2tFgtAhtq7hFcLIsrzWnWmTA1bMuNNTX0LstdO
uQVWz4ncgq4F+5cWjDFipcbXHcrUJleYzhqACnwJ0YFujYn8ohgHDi1brhMD2JSqMcaj3gzmsEc0
8L04dZuP1my39Xm8Gw4ZXcv9fzd6wSaxQGQvKYAvbVqo/EZvSZjvVbC7pbXpjfe6+jDlsm2klSlW
LYmMho6Neij1mJaKug2DgOQK8hpp66RB7JajgE07QlQhNFUjvRGBA0+rjyBJUC/1NQwbJTtqoiV4
BZky1ewankJlxJSjcs3YLVk7SfyrfZU7odNBKT8DGVQTVPaWpsRmWPBml7xGnkDr8hOKLI44JtCy
QhWaV5Egqaln7MdxImObb/MRSGzpPRbDbdDHJmQ17DyHcye81dXRj1s6NJbITzTVFKuJepDgbVvO
N3swEQZVQ1u0XHb3JX9GRYqllHcQPSd+8gl5MZCE8LfDKNiCX9z4QkHiRACvnkYCYP1VTrVBAg5U
fkf5sDxLcQWJQdms45c+dEW/tULdiqrPeBjNOAPpV49ysSdU0EJtitR4OeYGSgoblejZi8ANtGj2
WbYDdQgR45x03V4JAcJsbpOkIK0U0kAD/LHUqeQDLJE8TMpZyxEj0f1j1CHOmxokC04eBJ9SX0ZB
uHJs9cfQP2JPEmGKrbpuLKndynVGkySkqd5s9Eilg8pZky/SAgoLWo7osfDYBfoZtRQ0EX5Hqng+
HIyrOoEFOQTbMm6Yet9ph7B5ruUVa7UQP2Jh4gDkl8qYwlp1MWgDBB7P8t5Oi0Pee3SsAjMAP1mv
/2a8iEWLe1KcowhjHNwse0mjg5KOROtfrpv8hduSrcjShbCAeAMOtRcOxM/BkJvfj1VJ1X6Nj3qp
BybkXbcdH7fznQIxp7p8VeNtH74la0GBb0DxBavEYsZFsBShzAgmUEECaqQjRV6QlMg4QRvc4ihI
C53e9CmPbERoZrRHhilb9bGXLkwWQi0kYSLFBXoP9sG2xot4fjZwlEM+xLAKtzQV52U0JYqcyPwU
5lae+IujZvzDXhJbRVIR54OdMUfLd8vbcBNQn3xoVNw2pJt79Cjsrqna4F/dcKsP8YWb+m9A6QKM
11nljy4ijeZgpKZaYuL5lGZg0R3TcO2uXni+fE/5Dwex4tpORnAJQKHmGVRvfHn2ep4g0QP3QCGV
gFKh5DH8HeJHGAuRMRa5GreIciFCk2aO1k5mLec2kH9rbuLSpDFuYjuWOXTZ69E1NqIj2NCYtsEM
dcw2xcbfS45oR5Z3jJ+k++unWr/89GNxxUKcSGMw5+v4sDgKsrxpQjwXgNnz4noTSD4d+WRlnb5t
3oUDyCKN1TxsukSEmdWkvY57jzMEOvHnrOSoODV2YbxD6E4PfZJB0RW3Fe46QJNJHQGNHIZUGe1Y
CEjWFzZEqS2lS3ELfWrQG+FQDpDJjVPh8q1b1Uw1wUrifZ/V9vVZWihS4L/DdT+22KBCh1gHVtXV
1A9lqEk9+LROReh96zQL3nWosXo9WJWKWUz3TkxPavHJgShu0EYapahNmWKg40oXYUlS14NZtFYK
MTeeuxuSo8pvPJSUXP/UhdfStwP480sHTq8MML66MoB+HJFWkcNz/OnS6jEO6iR7PqpJ8QzLLWha
7WBCrMoN960pATNcUHklS75wYX6HXH58P0CReqKB0B5CIve5vh94Sw9pONmDsMnjrbemkLI0TfMo
f3aj+EEwKNiLk7ctK4G08HCuL8CS98tCnv28Cquewwg07lWt3rSMGKjFq4zXJN/OEoWNXXsoxdQ+
dO9xFGOr8UMnj7pdhpKLIUyPWVcfAwFpEC2gEUotAq99hkaWV6t0Smor8jyokc3sQLbilagcMqgs
7oLoMVJG0sK3uj6MpQlizFwDPSEoRvOTa/AImng28jDXG14ouOC/Pe0fU+8l/z0/hck7iFfg+Rjv
Glc4DrfQtpqO3Q6+sAmtFZI58pED/FM6VbZuGdvrH7Dw0mKhyXogRFw7e3tt8sure9Mrtn57vt72
wqyxoGSvQa1vUM4mTv/I8jO35nwJ34SHF44fzzhHU8MH7WTgQV8JIhGrnPjVbdy/psIpSKgUQy1u
yt+zym6h4+Wdk+L1RiEev5P0hzHbteExKR4F/1UqRxRQRTQySIf/aRPviCJPdI7646+kB2Nf+pb0
5azPCbDpy9BQPquoAlHy0on8jEhGThojp6HemoJK24r6v/LODat71cdTzessrpjZOA7D+OVxe93Y
BdWNoCARYwoF/FG3yA78dEgUtxm/mmpTyLbAvajxXTiduboO7ap/LvVw68f5oyGUZ86PT70cWGAN
oqpq2EKzB1GipsU3ClyXOtpBS068r9SXsT9F0dPYWijGMqI7RX9tqj2Ik/3uib+HQcFLp6K6rtr6
iDgt9HVab6sHwCbigDa3IETGxx+V4TBFrgzY92AH7UmtQVN/gKYbbSTdlGSD1B0qqTxaIyDvv0PQ
jgSoKw2b+75xZYH0pRUWZ0ziWOxLMOm3eFz7Zz67m7J96UGu+RhnGz/dF+VpLO/CcpskezUAATa4
WwbdHqKtiNBrZEWAfBo9GCJ8MlUPsewW0meGl3ES7afsDnINZlmY8lyRWH8GuhVPFPLQVBm0oxYJ
z6OQvQYgpsKzr+ZuMH65/by+uS9jy1WDxaJFYsJLZdHDQd/VFi4/J92BSOwpppIDfLXVOPJGWXsM
XE6iojPmvqnHIZrCaU7zU6SP0Flyp723X9MTxCsO8XlwdDfYRa/SS+D8DokUdhMLUQs6KRIgpA7X
LkaNRomo74i3sAbS5VAGH3YTrEzkRQuEfpjLx++lsdWbAGl9ozfbMaNy+J7pj7+5SkzEIq8nhS80
rFJnd9vxmO/SHWhlN4Yj0cjVN+MmPAXO9b4uw70wEuaW4HIPnFGgonJ5OpnphnvqHaC86PyjphPh
KEARRKAPqZ1Z6iY0Qzs1Mwv/4sHBmdc/Ymk2GY95kKTWn7QOkbPipZIbMg0S8VffT/OsXbK782P1
x23V+VJf5jxu82APYU7E1iMke7AF6VflGrdwQy0cPyqaDQordCt8AnXv9WEtXSXM/pdTBLzyAR33
4i42DtOaLu9SKp+fO/wxohKFpIEfDNgfKFE04CaHIO+RJ7NELFWCU9qP9/20ico7YSIHadpz2gun
fAgT0Jj8NsgffURZeb46BhkK7bTXRKgfJ66kXKWTMndkqVpxpJYmgDklHt/0RSgAXJcOHVF8m/dX
IhlLDTMHpJxCKYpQVuuOHPQcxpR44xoAcYGxgGclT6ANF7dV3Uwut1GIglqEmrzPmEfAWN0QuNYK
cf74O7rwuRY5/nbtL21R5gDooAeUwR875zEa03gWwFf17Z7LZmuXe22n2/Up263FmL6Tj3/rDpjt
2XP/sX/iBLoH3xhLH0hk7CQr718rxQkNrH860SJ7L+RzaBSkik+YD4T+SjP3ztCONNUiJGnwy+MP
I2Ryebh7zYTk0fhRjMchQuqoJ5oakKK+K4oDVx8NMaAjmAhDVNt3SWyOybSfqnTLQ0VX04/xwIFq
WnR6+b3l34P6PMk2Sg01/6RIxyCEm7FGrXFxy2DM8/P5x5gNlRuF1JvxtOWtHLgIGK6c8ss1E2iZ
8euibhBi2ccun7fLXLySmbEVmTkiNB6yvTNSFrwSTucUNNh5VEJy+beAEuiaMW2SokpcOr/oJv4j
D85qvsY4fjGogIYZ0zXqScG1nDe60seoPLU5VXRIPdwLIFbWVkH/C2afLTbJ2sHn+3qEM6LDJx3h
/2ZPHSzFdet7OQGEMTDWJ8hm6WtFHlDqW5Iq0Fy510KqFYHpo5NS/0I02uFycAq2VUGVSiJpnJha
BG6aisvPTSGS0ede21rBcQT/wPXPWppZxnRNKDRLUfU4ujq4+0pNPktPwoTnC5zGqNjGd9d7uVy1
hcEz1zoEe2NZEXCtQ+l6L9nNqTqFTkPKrWq3p3SlEukyugG9MHbL18WwkCr0ku2BAdvNuTW42cit
IRBpc9tVJ2Vu74LBYmtPQo6bxiiGJyk910fNFTYS/vVvkhPE6I/pGY7+Zjjwm+KgbQ2Tu1+Zw4X9
ydak5FKqllyO0ZVWs9fsufKt28QoFJIJxKw2yS7NiGdd7+w7ZX1piIwVgZJnWwQthqhWn15XUEN9
0AcZLEn7WOuIarwY+daIEOpGrE0ObvRANdX4Sx9uFSR5phK4BJ63lSrb+8ODqO4kH+UmwyEXG2rU
o5Poz3LTWeBG4bgSUaXQ6rNjkz1N4nHKz4EGWddtKzgjarDr+D7q38Z8DWqzYHhZQL+Ui4XK+y3y
J016CCTD0rW1GtyFBWLB+wqSi4Yiwm9UpZdsQhUECnf0tQTykl3XmBWBFpIMBja0Ptv1wZ7s0aoJ
tCkseEoW8DUAC/UmkLfwB6rvXEOymkpemjPGrouF7DdlODt4ZYy0XQjpvWBloy2ZRRbSH3q5MvTi
t2UordrirYAOG93UkUmoTZ0cFTj2FV1j5Zon68K21uYR/rh2kaqLIi0HbqixO+QSM4I6/pgKa8j5
pYlibPxgjAnoGTGYtH3v9OPoryFLlr6bNdNcVRml2OLRsFVsIGMtIF+dxO0oonnkF9KuB8/SV8ss
FheFMdc6eBchaBrP3RV75RmV0WaGrBYKbS3RrrcV6SzeRhAa+azr9uYygFA1NMZ0jxpoBiQtmhFj
Nbn3CZA5WPaHfh36tmC0/47yVyoepLaj+/jKkdNA9gWJyK/rn38xxqwarGBFDwa/KZHRNo8coE++
Xo4Pa+io70rAC1uWhex7dcbpBZgt3F4pqA+ZBZC3R2+GDiKjxH9S5EMd3uD9Zel5T2PQ/I/jQEXV
I7p+LkAjCCWh3MnksyjecTq4q9JD2r9O41vnm2kJvLGegfMstRSje/1/nF1Hc+Q4s/xFjCBAiyt9
e3VLapkLQ5aeBB0A8te/7Dntp7czE7GX1a5WatEAhaqsrEyzSSMXTZCpQ8qRzr41YRJwyKcDxSIo
HlszskF+GzaWOBp0rzenjkLQatVCXW+2xdpuVAkmwATou7+qUTlhlVu2R5bW9MlqZf6Kefa1nTwt
45u0akDOmJNFpJjuMJp92oHLSdst1zeU7ZQCALfLs2SsaUxHUOWIor2HK/TdrA55WtytstsVWtil
TmKUprh5GniDPW86hivsISJoEM/MSOxCmqOV7IEVNlRk88xOOuNvL+dXE+HfXs6PyEjmUTWlxIt/
fn1/yMKvp/029+4zUDb/vLB+l9L8HHvoMFBr5KzAqn1+LbxLHMf7x+/PP3/4b3K/nwML5shZP4sc
rJqVBQs7OfVzL/Mwr9/N9nNd4z//ld+Erp+zC9aUGr3sMfDS8jHmaxt1GjgrJRqC9qVenv/8R377
nH4EyAKcVlOVeBE7wLXe6K14Viui47b1//K0/p1Jj03+IyhWJLXN6sY57Szdz9ImsouNgDxAHWgh
gf+yzT04IfgK6b3CMXwLjv+xsLJ/REdt1C3b1DX0cOHsk7ELL+2/LLDf5Cw/Bw/6GQ60Oubsd1V6
7yrXM63RqyHm9ZfXcnv8/7I/fk4fgDNIFZlx4TaJswisFac75ffFA12PUID/blj8H0G7n6MH1FmX
PFMZxhudV9UCbrKQP6r0b+DZL8bLv93Jj53epP0o2wILjAcionG+wT9voKRngnkpISMCnT6U12Yw
bQcM0kOZLwI86r1VEcc9pn95oL85aKzba/xH/qItnaq0FM381E3RYdGDwjgrhUE5kNYkFp9tl9G4
/JUI8bvV8SNdyuZutcUIagI1tlQuXm3AK1d71DTHXzEd1zSD19dtbPEBvngq5JMe6Knw2/JapcFf
ltAtd/q3B3/7/j9u2bA7KccCEXAKnt9PD5e7F9d7vP/Lpv5X21kg9D89P4ZSqYZxxEDeprGVAQsh
19woj0b7rLMv1S1+NcF+jOR+a1ohx0FUr6mn6pNmwfvK3K65DNgEqVoMjhrkaroKY30bTX605aVS
4oXlqVcxe5cS8S7FWzXegwahYya8kCFMBbxydv9S/f5ikv7/BwUVrP99UDlmCNKUM8ilG1dDg0Ah
qA6pm4WN+ykcDfJUCYTocY4Sr8UKYeDCTYvC2BRaV2zLK9ubm7eSmiBBlGPkQMoDDmnoCpVJ2aFj
gmYW+lV9u/oLsoKJqxg+ah43uMfSewZJe0uLa6kF9kR8giTgP779H0G3bIwFTjkDSm1yZ9H7sn+h
6RgMsw1UuTwM+Zc2HJoRVg8ino1NQS9//ru/ObR+TnuUuQVpgRIVT5MfZrRrLOxqfl+znXT/69H+
a/rgHwt7sVx7wuqGWpo3BCpYva+vDySlj/fnP9/DbZP+//XAfs56DEM51rXhql3JUkBHF3jq/fmD
f9dJ+zne0WVr4aTy15Xf0vUygD4OTlwUCAAaba8Na++Imi1cdv9JGcqGCc//ru0eUtglqC9ocMna
09s3pR67/6Qkgs/+EVNZNhe8NW7FjnUpjcdSPdr/xTEZ0eWXEtU/XvHIK72c6hXaOORE1xk2Qpeh
/ZsB3O8Skp9zE2MzyMWCxwoWEKxbUZ+tiXujy8cfL495qG2yk3b3N0DoNyfBz5mJoVkGLghewCS2
Rvkw1ZuePv5lOf3us3/s8aGohwn6y2hxIJ/XpeHlbQ872usArZC1Ff4wK88oINdVmJFLPllvwh+i
21IxHzqy/uVk/d1u+RE9SzcjU2mjwtbdZ627NuP9n+/uN5/7c26i0AvCMoKbo/zaGpu8Sf78udT9
dyamzX6OTJjSbJu6a8Gowf4bgrmJJYJ4FWp7AoXbylMv2aWfot46mqnfCo9XnoZ6UHngjNki7MYo
c++MMqCgn+WJlvtrEZpzUBtvXR/X+yLp5KGvtrYbOBhRYPHswnrdn7K4KiJWeMLEN1FyeaBxkA/U
d2mXlGUIvzTH9rX8cyC7Kf3Mhae9u+VuLIPZ9OhjSb2cRmzZN+wBVkfjd28FlgMxihDco7zy6Ln8
HMzHLhxkqE6SPHOAQigYptj+7kFtA20PQo3WxihPZQFnhXBsXG/UCm8aB38+ymlfu75AXTh6PY5X
7lFwy+9KC1RcUBvIJrtT812benw+Avgb+La2w9kY4rWbY22N+pIm/YMxBOycGXpiKqiMkW4vrsu3
Y4jI+QYzkD5PTEbaB1qbfNnX9sXOWmwH5GO+tS4bMnw4THhGt+eQVev2zrfow76Ma/iZ3MkM9D1/
dIN141wg+NP3d5b9oePXGhoOkNeFBOxDn3k1FPa0i9sacWu98Tt6nuOyD7EhhgcYESPjQzHrtv4K
W2Xd4zjox1ejjCpUIziQ+5Dik+37efx0IWueBvi9EnQYcGY9MEaaCy5MHtE4ydFmrn3xAPFRhQEC
qA+PYHpvmiyk0mtqCP9+SckC5jwrbMuK7jNAZasVk++KbzOQ5yAbF1mfpINEhE/fx0jfm/AvOpeO
3yZsT3qPtaGEPCQ9rI6fweCsf60kpCr2S34WYzxMiTZAatOradC3QbGGg5bI87h4zSWLxPS8ZmGd
xxBkyF8ycPgHb82DtQvkpd2xp949lcS/XUEft01oPqtXkfuDFso7azq6kDLGSAJQA1sktQycdkNY
ABMekERhKN+bgfWU5lDq7o/mEq5N5DCvey8wjL6GCwq8KpEXuLVSAumvZfao2LgqmlIfIpyyD7Rj
DYYz82XtT93GVoliSTZeW6ygajvipi+gjY7DR9oE8F6FwAXbT/Dk6T6rbrvo3rwtQEoPlvZaoe0y
IXm6pulBqaBrDy5sdvrNmmZeX55H9PDcoIT4fOOVVdx2+7wKBPGEewXmYz0Bbc+fbYjS9fHSBOXH
iMWf+RrGe9cQvU7Z4RexeTySnrLzMPv5GPD+sPTgngQKK8e6MMdjUwwOEP5Tyy5WBPJQ3vhwFuEk
yLIIMtf2W/1cQZvW2UgH2y+h3x1UO+4akXtuhafhZU/sHW3vbPAdy8dMWMrubfgACmwnvIS9NT6M
dYjlSiHM9NnJTYp3XXvseTU2fe/p82G4XbCPP5A/C/LJx2RVcXodikhb8PhHsm2+6o1TxLrjo7NT
fd4mMZczXkWffmG3WFM8mX5vQBfmXqOwOg4G8lgs27GKEZ/SxM2/bAhKd/mngjTqCJEIyyvQAS4i
2s0ex14rfAm2VB5p+tEcX1tw9udwsA4ZjSFAAN0fd4z7xu8x1cLQfDz2woe6A9aQnE989DXM0eBn
iAdNkjQa5xsHvwMO5tHCRCTerOtmFJ4jApdU/ljuFT1DctHSNl1zNlxImJ1GuevKUJSb6px9lK7v
zofR8EwDUSC29o6IcBl83pZZYADeQrCvNwII6c41fBeN8d6nsOpqMY/jWUuylEezikv7M+ULSsOd
ANkTYzcAiPunAeKXCATjc20E86OC7XXvOylIQxBqTAwHit2RDiEn17PfXPQZMk//shef7MrBu/3e
k/icrw24uiuU60NcFzvpB1YfehKuk98uV8dIMKZUvju7LAZyLKLJAH/QQ9DT2kcdSpvfphMMpxkc
pcFrElPzxId0wlz6A8YUum31lp86rOwqYWjkK19OYVttTSduyngZTmvpC/u1hj9m6600WJOU+stj
jxlwee8Ml0ZtCw1q6V92hYpkqj13uevZowCJ39hVF20P74AH6L34+MHK9p3bKYkUdnluUNxQ/rbW
e26BGbAfhtC6uGfxlH8udNerZPhcZx/7HMppgazsACAmoFYLZlvcszjWuDF4Zl5hcgoKjsMc6I7h
SwsJDPb+xNDqZAgvuhUWt6NhHGBVD53irI3GGi8TF1rPiIL2ENdg380F4gVVHqU7eC17ovpy+uJo
ohtWIJW37PMKVXtTpL5d2ziD32oVm1MRTLOVoPt/apZg1IMeTYKwNO97+zgVH0V1FSUsLO/T7D6b
9kV6Tpt4xlyUk4bLfOy6R14dqRs39U6t20484LgP1z4SejCw0J+to9AOzTL7WYZrRYgY2d5cp2Bl
x76GAAvORIxEKxAwVPvt0peVvNP0xXVjkb4s6QuZv2v8P4fE+tyFRSe2S31XpWHj7HPnw8QwAt92
FMTm7BM5Sa7PQYproy6SPhY22anD8K8qoO6GbWXoxxSFbN01AXEf0amIMq1PKhzATvo1ghCioH87
g1fpPqzpoaL8kC/QgKvAtqrazTpfMMyIK5XxqrqYQV9RxDVkMdp44rXfmXJjmjhH3pcOHgCsj9aZ
3w/YGG2LSke9S23cANYKJzxnHPjauCW9nsBH+GbEtBnhFypZ40vXipU++EsNj7z5K8W9Y7jVc4pT
bbAdEXLyHIhI1A7x5xlx17Rga2F7g/5gpBUM1gwPTnd7VtxZ8KnS72qCeINDwNFcKKE0fl6YB+5q
p3zUEne6mS8/pMDv6hJn0LS3sA5kDSdwtRk04uclbgTQe8M/B1UhDahjtHZgOe8GFoTvF7hS1zhx
s9QMMiTeLbyqbE16BATRoW4jMp+EBK0JFT/GbhJefdTE9M3S3vYD8K/e9eSAV5U2fme8FhoovXXn
ObPwGjp7boZj1up9Y9hXuGfWvJntd9vJQMw0dlysmNXYtcUvcAke1uEokI4iMbHnB2MsEja/5tOJ
tbsSbQMT1nalus9K961vOCYWiefwMqjdMqSDG/HqWtEuKOazbvZPhSPeFuZg+WgHxTMK/qsLGVrE
NxwA6TAnpV77RUZeaGugAZ1dM8OBLSJufz4YGBHMMy3m6IfkOTZb5WVZBWNrjFkCaVih/IY7n/vW
71W+7fCLdBp8s89je0hDLXvqmn4vyrCqjuv4YGivbX6WFTYvBimHpkG/Becm2fb6cBrZRlH31Kdt
CO0avMcrxwKuh0eaP+W4ZyEf7dGJlxQCJ9kYWPZzjk1K8zZkGOe1healBg/WloBEXcU5Pjw1caDq
sW7E63ikGsbSbt8gj84vyIQklev6HEOTGQMAlXWPhfHaDtDph/aIDmUh7Rs6OnD5OhPt5KjXmX9O
1jafkrkZNhOsILMPDkuetLzvHPjUks06vGrkSznOLr8FQHHgNj5JtNGSXp18R5zDUKJhbVw1Kv3F
kJ45fLJ0664XiooVyIqp7bmzrcVZw8ACr/wO/j96Kbx6kR8rONCphOK6AvPTJoGECHq1NfjLUt6Z
FIUERtHT5n2eESN609PUt1qPtLwKcicm5UlNBgXU6OpMbbiBzDBH6GIHxyqDpoQw3TI+ClF7BmJe
Kj7r7DhgABVDQUIAJnMPIzi7egcFSYJGGlrq3Q1aLtPWH6v7qTNh341s+5YC4g0sqthP81WVlwbK
5PWeTOB+73IFx0wkLUY8I36lYNFrV46OM3mDO0yT7dv1utp3pnqstJcOU8jae1fArWVXD082eelt
NLCMw0BINPQvEipvNuSuYFMdphBhp1/6kHvzbH6NWZ40ebbp8dToBJ9vC3k6smW71HbD9JYJLegG
0xtrSH7pLHHxVKy8wQN1Nrol9w24RGvfhv3an5gL5A4oOkxA8s1kVHFnbVhzYsbs6ViCWaGwZ3As
szHWpOVTR0YFwiQsuQOJHHl1Lv1y4Y2DDfLa5SCILOFMRHSL7EuNHSyHYwdBaziuJJ0jvCL/rtJd
PmMs+3XRn8tiZy3X2sC1Ia0dszLO+FdTnqU6KNQo5ehPyoA7074vEc8lnkcJF69lK5H70KnyuowH
DiLXkn6WJqpGi3jcfOcVEDxoW3fddoKrBjMxAS0PNH1S5qmAyka3KSUGgpqTORNvIRQadKca1kL2
siVad1yM+dBoKukArFKZBwsGmZ0yD0i3YqRzQUt8gp86p5HqxgtHMjWPE9BTgDFr9T6pPlFz6JAZ
KTEsPNJ+30jpUfODgdCSEh6OlvIG5yUHu7EoisCd4BBiaCFN3xb1rbcggNEPSjaMIL00DxDhPBqo
WUyIKqErvJ1GUD+58gfe+a4ZS1ZGcpp8QpRf1jtIZWHMecFRgokX+6k38kj0erCmnzZAgBppamdi
R/Gr3W/b7jo7ebKiFtGBrwxjd5K3We9JwTLoyNM8FighxKSFnDK/4DRs7OnedXK465jYiNTvUc2u
E+xg6z6y6ynUkTUexgnzkgYJXeAN5YS2HHKFNY+B5LIcZ/tSPOYCgkFsW80Ha8GmkQr58mFSj0we
WZNMI3SXy+yuHjPc1RWahzBuQJ1fGhFKvcoQ+2JNMZ4P8veo7VFGZ0DhnY2mWj/r3VChkwVyKQpO
I6q0JehN83nGOdoA5tBMGynn0sL87TZrHoy1c6ctNEAHJR3vzL7a2M70bMougFUKALwKA3mjz+a9
cWuwNx8Lj5Ec8WWCFJnj5/KkBPTkcRzOqJGdtkedJe7Grtk5eAaUGaFWYlTGVr6OocJVXVSTx/WQ
4c+TrTCdxOzX7YoMt7Pu8oHcmVYbayC76tO8rVoT5Q7q3GEnkIVgkgoM495fcxX0jbtRNpSJGyRH
6CeYA8ocWgam2GqItuWNymjoABH0wEiTuiD+pI13s4vMp7cPhdNiMD5P2IrnNBPfFa4/Am3LWhfV
JqhFSEZKAgJpX0Nmst2apA1htLyVRXpVMn92pAxGUftmNcP6p/YsnOikc7y5o5sMswLmgmgEwi6k
FOqs9keIulVcnDqDg4E74eq4v86IHzL1DENBaE6/Mq1/lkgO4IUGPGb1pgbB6Hk0kKYWjUfgUwzx
kcS5TfXP17wb0N7Y8Urz8h4yFNpTje8YYsLCfaGIUH0dp9N16optXYsXg23VsqnJk6YZoaVtmQp7
WgeLbSCyPI5ptWWz48v8owScMTUuHLtY0NQs6aAY4cAwFGXhCs1b0w1pZaD8bH1WQSki0xOBerrJ
QL5idqQKSIbL/rgg1BhyTGZLBDmFNpVFk9VovSyHqtASpbAG6rFWrObLzZAUr058CwOWDhSsq9Dh
TSv1NMM+PRshrA6F6/Te6onv1NOhMfM7GDEGrv3c9rHLb6GwT6CoF88jEKNxcR4aaB1ivv5gZCe8
LS9bEUDwNMYBdbyRRSnqJ8KPA0ZHdf21g5yKVqoORfGtwfXpFOihK2gKYr6po0UkgMJqeg1hAYnb
HTDTLuR+oMjrqJuIFDFjqcIWb42vj22H3GxcI0ve1y4Ns+5jatd75GL3OsQ9R8V8BUqrreExRnDT
A6nb0WHBS6JWbVI2QwZD+ZbcNA44H85epAIhkPmUvvSsCmcmfOZIv8Xcbp4qz1XfTg4mJNArTWQf
IzX2AlhaDs9FBietiWrbHoM263BzdCuiUctDu7UfSmQHhc5OqVx9wg5lsyeptdM7VM/TV4/qK9Wm
QNi1v04oaJSJI78IiGNgAvPFhARYq/tTJfb8pogBoJGl5wGYajV1SW3UQVoZQddLH3peSTFRb7as
k5Nfc3jUW0Q7jKvpc37swek1Iqc9ZpBrBnDLkIsWV8s8r/ULup1yuXTc9nKrpvuSV0FJrK2U5v0i
jGOKorfq6jsoeGOGa/KqW3a/ktchrX4l/1OVHYyKbmxbPFtQU6Az+paazDyFFUk48jR+15cMZKAC
nN9b0MCWnXlUwtXcssRZgG+Nvwy4FKNrDfJbJz10OSq4MiTTsqfwNNZJ7Vu9vjVh0eF1KMl1rY0U
pujMvbDd0OY4JNTiDasTEIlCv4I6hbIR++XJGrr9CFTWAT6znvRy2QjUOwbTwMPrfX2yzjWgBFYj
e2xHDie8bq/TFNgL2bpGf9RNGzLMq4YsyTkOeEQy+2Iou0hV+TMOFZ6fMxcirutGASExkLnlbX0Y
U2CKwCG0auugxam3M5REUDSk6DS0r5I/tjgJlgV1ArXCqnsv4UQp+U4ne5j44ti62XWiQAfrzdkp
9BtNMCCb/MLzJwNKK+Xk+jo8ukCn9hrnzeiOMCmHjenbSIbQRRao1chYrBXEWWjNaPtRbTrYyM+u
sbHn1nMM03PGb4XKC4kpeLxQWJJwJV27eOb7GsIGXHuhFNzLm21fJXyLH9GV9AkAUXgvxYh/vtFg
xk8rotX8Yjn1XW1f1xiRsgD7U8zb8tVnJuRjoJozW12sd8Coz2ZaIAajYhUfFQRvZ4xTqvmQpzzO
bNTPSOhnUkVoJPq0qL8VgC7TuRYNDu7xQvjkS3O6B15eD6feBnKffbkO0Gcd8g8t3RZWm+TiixIg
MHkTwjleW+OSYYyFNxuj67e57iSQsznZzn6WyGlgv4pNfxsTdXGUtZupbfwZ1QqVmOiV62FVYcte
WwK0QgeezW2INAFPLLLHGeacVvvKyzyxMYEjyhRTpktgyacOYY6p4klrntOSI+reCddMmrJEq6FA
HvY5QFVGIA6LZzjLU6CtWnWokK7R8mkkOwv8EevV0g+0QJGNRcb6Lixz2zNHcVzX7yLl/miyIIWX
j+JmQBCiuzISAPdYnu11iYO4lYjeGoYmYblp8m1LAEoJGfYIc0VTb3IkaDVbvWYEAGGjjydU0BAD
6YuFr1CL6/V9g8nXTrhRPT7NK2wi1WszQeE2PfECSgbtCVbDQVfcY74SsFLu6UA3+6ncu0LH9AsS
eh0GFrrYTGYF2gJqbpTzbKp8QbBmUkglmrq+qWBiWZqf6ZomzI3daQCojSt0QDJVwD5ZicSugOUl
gIF+Anhg7UY73fb5sp0AVxYujSaz3pU9uj8Y5W0qK+JqBkKOpZyPYdcpX3NIYsHtz0DlpzCwbrqD
J+EzqUDewypMVGMms/1ojU0wrFkwaQgEfAqUNI96j96J+aatCDraHBRdHSMVjkb91kySewkObwvc
bTR6LzfoIx3rezv7cAG+ClZEHSgX2m18CAwtN2sDq0XC534Pzus0Ppf5rX6pX1qjCNsOOhKW5eX4
O9PoXJqmDPRRbqxJbqvRPTRI9XWIgwFL2PVQ86taiRKqPHAddJ9UxRNzDjXkLqi20WZ326VG0KMX
BqpM4Cjo2KJ+FbRDTwFQeJOJw9pCuCHL42maXvRFAbiuHnOdhQZDkWFyO7Sm4XVyDBzOMw8IEIum
VNdW5CjybrWgI4qkMVeUlhCIaigm7nQYEVG4rpUPYs32IxdZLJtX8CpjScdosWDtWIWZVuUe0fKo
Ri3GCeah7W23YOiW023Z7RiOromcW7Hv2hehXszxTQ4Qz8ieyQotQMAuNkaq0oZGGmtfSoLHQjwL
yC3gjdJuwzwNQa1v0dCrjsoiPnffuP5SoIE7mHVQTTVG+npgqB/asinQdKB4e67cpWrLQNsyk5EW
KFlM3xH8a65l2GFzQQpwNi+s2gmgfSvmlB8q8yqAiRP2bAoGw1nIG+TtW5cp37UJMMk8WWr0rHRF
nuDDHIp+uC90/UFBWIoW2p013hFkn61dhMWEEQR11IjcW90Ut/Y5XfekcaO0op+53Nfi0KD11ffz
genu6Eva2YFpDXcZjGLREX10VgtJ4/rdNLnjjeTKVfpZtTM2nqC+GJYgxbHAAEBgFlw13ZEDymYV
3SJPw2PooxGFkVPBaq6+r0WVZPZ07HIg08g3A3iXAjtHiE4fcq3G5OKdjYibG2OoTaBCWAP6DgM6
YmONDYUOhjUA9zZllA1dQul5ReuQ8chFni6Y3ntyrkAIUo9WVu1L0b65GINX1RzljG4WfL39Nxw5
IyNdNz2+TjnI/viqa6jwEUZmeHN69rDjeCdT0Vq+mCffTrvrCqZx7WTveWltNIEMECFt1quIZZhR
AdIPpSL0O4o3xZ0ghdiAQaHJwIH+28C+AYJAYCSoMqi47CA3Bvpxs0TKGO6h8pXMBrBEtBJRtESU
Lxc1btFQ30Al4NaNZO6Cbozap/kMGtwAgaXmFRQ0W30X7nO2vLdohY4jiSaLg6sMviaqLzN768i5
h2I2E+GCZznIA0MzyJzSwMD0jqtFDn6cr18GmmxsXSBL7UQW4pWGS4fVgdfi35dhBuYD895DYzm+
QdagReYJ3wa06pp230yfon4r5j4xYDU4YZgKXV8XGJtAsVw4Z6M+tvlbhqMCXiFebn8M1oIkfEa7
qbknWRpoElmqSosH4aAfx1stadb8mDubmW+AXnfo2shpM2LmKJOnQUPSqrtPWgEp12yz8qSkTjxr
AB6yKWh7J7TRfyTlh4RSHlP3CktVQQ+gMp8W82zW88mlIsH8SlA3UCAosMENNDeK8kpxknm3rNMp
55BUJfU0bnorWrokM6J53ejIBLR6K+ROSD3S1bCFqWWM0KjNN/9k8W0j9nUjT1bykKFowfFVWnB+
XYr5ATWEiaq8+HArmB+V5ochbvWi2WL6TWe7dW2TVrgInzqcl9YzBFaJz4YyVPBZRMTed1N1hl/n
Xo7V3rXXJC+wjoVIJrnTBtSmVnFobGNDZhjqIEaWClX82sezacUrNFfh+GsanxraV8ZjtSCVex/J
O8aNMjQgiLGvqv0EMoScUWueQKOw7bM1H3vkATRTJw0dGg2dv2r9KMcntjzV6RdOdLDrjqZI5hzz
xScLHTyWbuxq30LIFSTNgaB4IncgDZAB/bv+ztXuXHDKmL7Rpq2S52o4ZPxo1geSHwpy0JcPvKZA
H+7HuQg6lkVLUV7y7rXNlv2ql1CPwEQAW8C85zp8Hz/s5bk3ag/cw7vOAlLSN2GNbiVQPyCA9qUf
HMxy3RfuhudbvUfXF5VuJF340+T39gBhDHQp++rClebdugQrhr6gUY2k+UECypmNLdZtyuCQkF3M
8sIBWrP+kTv2eZ7pJSPNKTMTXSYcPzIJA0/RDtLmG6r7KCD3s/5RLd372D6X2nlFV4Y51V5BRLcp
zDhHOGEY/NL4oXZvbxWWy8ZRg1w/aBPzY1V9clh9rhkQzZ2sUNcNw4Y4GnYwKAJ9I7Y5AZFldbZr
dr6djnZD0MZuMVFUsre5m0/KHJAnj69q+GD9M3esCH6SUcbQOeuvtnvfshbtvPcxb85rxpLxlmDV
bcDXaTc2OZx73S1BEWWaXx0iIcyTp62jIydu2HbUjy47ihKjbRI5iQ4B55xDT8R40NvJd1orkmmf
ZOUTg2FHViYmf3NGcLQsY7uiXtYLCmIVhEogpAIuYPVYlEkHvFm/72+VJmglUZ2CiIMGSOYjxjlA
l1BXavWG9Enf7Rp9CeBjsEhA6kiB/aHngKh2LW5AlXdW+kVL87WqLyPqOnrSofx1RV4iaGTq7waI
DdDR1jGiZ9N1T3mKpgnO6iccw+XjysD0wRmTlRdLesP40Tuzz+uEsqRe3ogTaN+5GTXaaaqS6QyZ
TOoi//bXbwKKC7xKR98+4ezQgBvWYCj4JY9gO/V/nJ3JcuNalmV/JS3miETfpGXkAARBgo0aimon
MEkuoe97fH0tekZV+WM6nWkxeC+eh0sEAVxc3HvO3mvzQ/KtyRUmXByZEmNwxhPLm+txWpkM3GaB
zjQw9ihMmddSANgD5hInpt3xPfvUUZfCsE40ZaXmMVM1eA27U5f6R6XIdtAu/IeeEktpPWVwBkri
6Jesp+Zy1xT8p8jLKJZ2eA7FYksTlBUsq82EJEud8t2zkLhzeuq2U8Js3pp3P9nK6QY5s5bsqKt1
NPdkfzs9kcJ+Yyr3HYooeAqF4YTRthseU/jzyTLFohUvSukgiHdjwzIOivR9UGy6kj0GldKFlGBT
gEQWPfeCZyQfvLo5dOU0BDhtxvJHcOJ9UTdB2bTwQwJmH014seILG4JEv2+He43ddr+UunVXcL7y
48hOgHW5yErAcplck2LdljsWFj4aiWSBCjm6Hd+KfjU/muVSNY6ptojY8X43oDCvkSCkS2K3k5z2
F72jGgZN3Q2I3aZNf0y2NFCQTqRb/SE8mFvxg427fmNd8cRdOtaZJDRmJcUqhWOZDRuBrZBfkf5e
gtL8lIr/chJiFImFNvHBwya6MTf9HWqZ/qN8nu4YV+/9PQv4SrSlH3/W8V28Zqfz++Vw+WhEMr1c
Kj6L2JvJIs02zSp0aLLZ4daEoPh95UAXNM3KmZA+yCplbGllbAuBeDCV/Qhzp6TTgSZppw26tdRR
J0xlN7O+TH98qCZKkJRNQpQuCQUktKw8ROo1ZffpPv1GnqzIfz1v8FNaGp/Oe1oVy9Z9uaU3szj9
Q1PEuRHt+2smrUsD5Uxe2ieDbiYF91PMbkJ11RjXPCEXb92ZZtScdVaNWQYaby8il6g9avLbE8qF
EemcEAvplRSPC9fqHMMaKbWZ+DIQkJ7gGwOkr2LeRH5sV+W1lIhL9uJzGmskBq3QR8KwNfzbEalT
V0grAQgCSYi2KcP66VEbSrw+RjJoKJRS8GbvWy0HlIIjmpBCO1gnGLEc3aqB8FD5FE3rkuJauVOz
K0rh38NQdOsngeaXZ4Xd0SyGASLdmG8otXBO6YvJPhZ8QmZhPzNP7yFnht1drz0M6GVgEbP1o6E9
RbZZoruLaXSqB8lailLr/PnBuvitzmYi7kxBycnCo/eT7L05GbNRwrus3olHnhd3wuI5WLSrcGNd
O+SFZ/knCu+XC1ERR940Il40OrMsAlx42PjBR8ewEYl66e5EZuWJXZ3sSM1L+80my7o3b1EFuYl7
Ldrz0viXz6auoagLo575Fk+9gwJrNWMCCOw7IgoWhVsurkxcv2dlctfPJi5jSCRVsPRxu0VyZ5fe
m7y4pYFkh+5Xb38+q/BMeJM5mxtKXx+W88O4cpVPp/GbGUo+m6GMWk2qIaqnrUpbMEuzNSEqV9Tm
F8fM2aREjL2cz114gl/S7raHE+z+lTDFmxZdbXwjO7Sa7G5reMlz/5pdYfdevGFnE1ZosUEO+gkL
4xLFr9Mw32aLT500zJt2sb42Oi+Zqn76Rn4ZnVIkC4Y2GaBOVByFSrzijYowJXfqEbFR0bOZUgtP
S4RdNcXrLjA/NdSyqpFsU39Hs6w0lrW8NiiYNj90dsURQX8yfYxG0ncpbyMRLUQ2jDeBxUpK7IH4
vc2spqx8uAtqeVlVEZy8gn2LdGVNcMEpew6aNeSYDveAoqPMX3V6poOCrH0Kkle5kz+iUqt/NqOu
TCenYf2bYffT7vHL1ZsSLdPTimHXO3j9F/2aHdo2dppVdA8VYSPf+rcA1p14XzWLYiu41q64Mj4u
mRx/AqF+ObSSq10uqRGsVAxJ0Bj3zT7aVIBGxjVqQuerX2cr1TZ5vvXnllTaaXuCTLBpWaUrtNX/
2nP3c2H2y7fodVA8sODH7WT2C8Vow0U700/68+U1Ll3es0lLw88nKRpPnmZMlEAOSKpF9dghIahi
qg4qNeP4bo5fabfmBHDnH2H4QY+S1wdVuJP4paOlMj77VDvV5sPUb8x4k1YW4hYaaTrVZUEnICpa
9lj9JIpy+p1gfCoAwfTeKRi8efGoYa6vOzpi7YeKLCakIZUWL22ESmlniR9RfB+Z7AfvhPm+63mn
hLeR8UzSLfKUryobbi1/q6g3FS1/WdJtLcL36b/5VHGluDvoRrUpDdNOIhov6Vqawh9J+k68GGj4
VabQDpu8P1/KS6brn///LzdKx1Hfxh0I0QotCdUNhK2pE2fiMmq+1ElYTuFqCB/zOVuVbK5UYXSs
ILyyJLowOf8kDf1ybPrIhTBgCduO1T7w14O8vHJSp9n9d4/f2cwsF4EaChlBg5qNXI/32mhzY53X
2hbtH38+hnLpy5/Nw+rkG81QY+MN/GcRYQTa8yIn/Vme7bzRXasb101Xu6pJB28a3L6MXeSGYMy8
MPGsci22Ky2dlqKMHgyCb1pUt7GmPitDebBEaqqpfm/mrKWFL5OsWqnJFrohvFgUL9mv7gxaHX57
FTB+wb4lnuHbaPsM+ZxIWMgB07xUZJj5nu8Zy0+TV1i8sbxr88Kl19c5DLdvmiKpQ470dIoA/qB0
fx86n6/BInG5lM6fb86l0znbw9YEvSVZxsBCEWDMPzBar/V6vLJpvbS5FM/WilEzdHUlnR6ZZfVe
AnOpiLeJVvl6cFVX3cX3/jJe/WsncjrBX54QlsTAdUoONfB0lpTBW6WwpeGK/+zng/ab5+Sc+iiS
uZiJHalNlA8XKiuJUzpUbr//b5gtl+7FaQ7/5RQaQc6bdMR/ntis/d4+JJaXo93an6+nVOFr5tJL
flbxbKGX6EEj9A2nUkAgMlcQiHjkxwX/4G0F5/Jc88ZL3Os2/ovD4GyS0Yem8IfTxXt60hjKt/Bo
Dp/PPOHgfK4ZjC8sWsSzSSbrTMtS/YyLN9VuCobYQHtWPQ7FoyHWbmVe2/9cGAl86l/vkhoLEFtT
ZdzCQDmBBtkAgNpe0Ne+8s7+uf74n2PNPKclxn2gi5HJUC6dbvHyRrd8T3KrVznz4oEetxPur7Iv
fz81m+f4xKyODEssWCKTkOfQWFykTrEa7U90kI7sJO41NPDvt/TmOStR1oJaGGSZponSra1oXnfV
7XhyJqHr+FeefxKV/3pbElmcQlPKxy1qbb06qUJsWb8CG/j92DLPWYmdGIeKgBZoO1Slm6gviXY/
qY1jZMFaRIXgj/61Ncal63Q2BcSpOuhjAjlEw+Scpo/UXDGAhIuMx/O58nxlBDH+jPXoKufl9Az+
brCdzQZ0pPpuaiSezWkhLiL2tD2b+PeHqxHQv9+8m+cwRF0tisCk3799YtVIsZ3C7ucw0iciv+20
GwOv9ShgH8qRBiVX0SG/n0uhHv11OOh+4NfSae8XJetkihe+/iRV3fLPY+3CU3NORJQt0S9QSwDA
0rf0Giflysv4wkRpnkMPyynW6HRxMxCpu4I9u/kxhHenejUEMm0xrvLlNbbKhZH2E8D1y8sGOlYl
g07lHORX3azQ+9zNtB0FnGF/vkgX7sA57VzWEzOgx3m6SC8znVllOlmWDn/+8Et34OxpV7SpUoIG
TFicShEiaNUp0B//+bN/Vjx+80icc8wDDd9iZ/4TfpPvSqfaNuvS8VfqslkVj9CIvcGdN9I9rhPQ
1dnttbLkhVezaZ49/qZOpjZEsxEU8duHslbWqVssDhRBFw2TP0KBBcKPrX+4dsCfH/y7Uz17+tV2
0KzEGsat2GDfkiYnRu46Brs4QOEWfaUG+ckiFj7q523KbifvlujTdQVpAjbe4GFOi5sxebMwMmkN
1vYYonfUsN3T3bx5HWnah4OwmeWa1uReFSBl19kdgv1lMqUoODB3SMbSJHdUOu0XVXI9hlPAbY78
/SZpu4WSF6SwoYhI5AVsuG2HyD/tLS/qB7vgC3XhLlTQFOgIDmeEl8b73IEvF+8EpB1TQsIAfecA
BWMIuGfCx94L4bo90Td79NPNLg0mT/Rzr0PhMAsYEh4tdIuZ9aMoiH0TdznFGSV+9v3j1Dd2N7P7
0G98NYJK9/Hn0XZhJJ8zGsM4EKOEzd229I8tDiPhyqtEvjSMf5YEfnnCDT1HatMF0KjqTwVZZ1rf
zzJ6bSM7dBm12rTaqE3k9FOA7dawA5WW5IQMqwmio2JhuD8tpLm+xr2RvjU6nRI1c9ui3dZiuDKn
aJkq+a2afSbY0pqhdXNDX56SFHJt3TS7xHwTTwK/8QdBZH2GxBmDV63jpW12krjDkWIUuyr7Jnhq
USo3pPZV2HVpwMhogSyMr1Xjex2qjNb4bEUwgEKyTrnNY1esGytAWpTh1/6WdGvR6oJt4gTwa0Ly
DNFR03c5eBtZ/ytkTAwjarHopM0Zblp99FINPe5dkWmeGrrqbK7D6iYsvHxUX/tEWccKSRRdhiWZ
jN0bkzgKSULKLBXNMVd7B/Ch22ME8vNXQ1nO5Vbunw1NdgpUYUa5tSbf7ibDjQie6HZjFXrCSVeK
HS6ZPCXfWGqKDAKsRDq7sXAsLOEu6wj4piccknM4SDjIQRyM6IV0xVGXpQbswA3w9kgDiv8hWHbm
26ij7ayxmJ+sFtXopubk5MQZTkq8ThsBEWX1kGAt8SdtnZU0dktlUZIh1uE1Uur3PtnLyZ4+DjZY
PwZO8aFk0nLE+6ea31b4qUIHL0+CXPbbOc5nC813ikTFF7H7VKvWKB1TM75KhagUc1yKsWrnvehh
43T8XFmmRr6UqBz1eNTzjre7nqH5QAgUgG3tR3co/EM8yxBJCYhLyY7F9tE3wpNVzQt1LNaWeFtB
8ghiZ2QNNwoP4ZQ64iy5afsYqIeW1m89oYJVv/Ny8mYRyaveLwoYzkqcu1mHtxD55oiGek60Zdzo
x85ATiNwY8RXwY82PraZky+31rCDpt9xsW+ke7/+MYjTSmwgchjilXWjdnF+Pdv5wGiTJPbwwB0x
EUvC5zx/+uVXCLAyDIXV0CsI9wnsMjO7pGZmIMBlo7mcrFPIkbTJie3KxE0b+gs54T5CNsh9iWIw
XAKZ4WDdC1WJzIn6wPwmKXc15JJKLlZzRh49zkSzuWnrTTyo7gBGMqsp+PXoWGTsYcZCD4jNU7dz
RRQXC4ukXMNn2ggBjFULurJO3mLL9iw3FlPXLdSGQUDV0BjxEmioISI3zXqX+Cffkp0wRPbRvcKa
XauivyynRw11Rp+9F/KHjw41QKDVM+oO0vigsjcPq7sB5UgyoOwXTFJmUMMXmps0+e1carsgIkUb
NSHZ3eAyrUWfG3ZfIhwhlKuWhIWOG24aIDk08U0+vRSNScaL76Xk8KhRwySmueGg34ZIbEUSe4ZE
eZgw1pkvkkSbYYSpVCiujlxbRE2aRk8FYuuiJpzMjSvM0OW6wyUIANoxrDdrxt5AvX4oTcfSa9ga
9a5ISmI8B2VvolfskNGr022ffUx5gI9knVWfY7Gb6qdQNBeVrLiFedN1sJyCJYJRPDLSsygwvXLy
zSRQkdWf1EhwkowTF6Nvoe1XRRkdSZ8kxLU5xB3aDeFR0ZrD1BMAGBuOOph4rqlTR3exeDM0qHaE
ed2DSxii3ouFEUxMsagTdC6WlxV3Vl0tezPcjNDD1Bt1xPWDz9SUhNXJuKFPgi3VxyhT+J98lYS8
OWO0kCul7ZwC2KnkN66mv5XiQ4lDqKN3A2ZHFNdply1DA7esri5mvaZ4zaxVIJ/Wv9ved7MmgRPC
I8ywHdXqYGk0Cgm4CdBxiVnh9lqEM/VNkxJHr799EJNCYd2k8o+qhBVTonoiHjYc7SK07DhlRjY6
b6awi+1tIVX3J+lc37y2aXZTi1/GdEh4NASsbYKwt+J2X0oYosZlpr7o4uBU/Xtj3ubdWiz1myzv
vV4ul4U4AhUAXR2tmY+tEUiLiK/bWBsV9yDRaPt+igNq6OG7r6ttBwMiTz70fI+nCNm0shCTu7b4
FKr9UAKmZVqZi6VG01X006PI/JaEzxjOl7JALjo+riw8WsG72Gz0gBWMxIcdpQABVV+s66Fx8Z4t
9eTbQEGkAzkyi6e+2WooeEpTf50TZIgR4evZWxjWLkdfd/Ux00/TnsHoRXSYKF4pbAjngk8zOSar
qCT+bpsDYTnLIe7ttnQ18T4veZ/IOCm+eoWaJbbaikdqyPE0ttZChJghw5XtuBj6MUlXZv5l5Ou6
xxOL3nxOP2SBwE9eCQoovTkj6ypCqpRS0++3crMzrByGALZOHU+V3x1nkRA6NKo4T2LMHumAMkiz
Hnpj2yClxnhVRvjr1ko5unqt7zu01kbzIqQJTX/EdjkizRw8zwiKQY92cxB8xSqetO4pHksWeM9S
izRVK9dZw+l8wakHltXelacGuPwjG+9HMCFqRGUL99qQrXvpYQy2SZCh8d9YGVveKF+3qEKMUfLK
6aFX38XqZcL/MIcflq5CaqCUn+lrFZY7WwxbKIpl0CHPNe58IiaRz2b3NQokBaCLif5LnPJtJMEF
kHFp9O0jck4ky0axLJLwK5UUr24esuBFhR/Y+tj5mOWk9nnKM7hAwSot5k9NDejyG1+mZNmC1rLi
8u2h8VGOF4Ijywjs1beYnVqeIlLOwu0U1J8ZPrwpywAzYGWkufMRDB2ED2UCVodEIR3h1eNtLTSu
aYsBIa/Tu7rXPc26j9Wtr0ifFNSdqEm2eu4qEd2Yj1q8katnUXo1uvAQxhku4XxX6J8F8s3UqlZ1
8FrxDZTqyUoAQvr53moDrJGU9/vHrjxq8HSm3FgOs74MktOALbejhPhY3vf1h9xvTGS+s4yTV2Fi
jxOE7jcFauWxe4yKD13H6tumN/V8rIXXvJgdOmM2PUln7lGK7UEh2KNESmk7LVILq6t15MW5FlGH
6hNzs65vJrgidqv3vOQkNyZIMpKjlS9+qSESnDim/YCFe0K3oVvHKqk/sKu4AwYmnYkhK02u0UxB
HxVkNn9bU+bKqWlnqK511HXkViwkleUz3CjiNP38pdDe5HHcR+CGlCA8phE1mqanPNQjOfR3QXnv
Y3DXNcL6WsVr0OIVe1nS9siheGWfPi3niW1faklbjjHChuR1Nlmo+NKH0TTroUZvHVcbH8+Y1mMd
TBKMsM9TIbjSAEZAQxSR04qIehhFIVYFYRtoZG+Fn1d2Keal7fxZQaVowy4pw55SPkM2lGc3So61
4j9Marxq0PJFUsYlE9zUuK3KeddUn0byHjALyKlO9DSIg/4YosGrTckxasEJsBGkuUX2Nfre+xmf
0DDf8HJD0fgqdFCctGgxwr0SspUl5kuMoSV5bIpOB9AC2o1CPgP1VXOzTRxNkfFg9du2qz0jpBYA
i8Sy3kUfNEzVf6f5gGzO06XnOn4d2QIVs6dF3gCZKmrJ6+b1wpM9RU8+gBCryO80PKlx9aSV0P/E
2Y4KXFa8VCsh9szO2McJJs1T79SRMHTgmvf9V1kCl2Kg0BkXjW9yAzD5pjXQmekmppvJfDRYpVMj
zwU3DkZipqYgam6Bnc4q4A7p/qMfnAS8YJASzemEXSTSRDUzjGH+SpCl3dQHAL0LDEff0/gjVXY6
z5owPQT1VsNOoQnFWpED3uYm3hDDjsY9Cd98O/gmxSFuCcNLA3dIP4LopUDTL/i7nLMWK+SmiEjV
iqZM+hzrb2p3GKwvBYlqIHVOrNWrmIeGEppQsszGOxklw1YxV4IObUsRd1F6kzIh+lnLe2pwsCM7
ZX9o8f3FiIJN3ECBvBLgUxyMBusqhgroY+Q1Gw8KN1JPCZGOMSlgGZzUO3F4xJRi9JvGxKNONONo
vYkjK73oo+0tR50xncf3psx6+jPte3gZT6J4HwYfirqvh2e/Stw0BZrEPNfxplEjzDkHEkWhkAw4
I9fEvzgh3JMYz2UWtUxlhoCrFCR8bxHLjkPdMYgPFOJgyRS0aoaNJUuuqfuHSJCXESu+Zm8ym1mK
gY9T3LUZOqDe2sp4Y9t+fseXxYbacIzyqWjeLP0gWA8SiunaLEFDqc9pmb+paopd8DUl90sf71FM
M5KZAnN2zgy0JugxlB9VrHzQFE/u6Y2P70JBM+2j4Y+E4CHPK9wz3X2n6HeRCFHGkpxI7he+dMBw
Zdesli3DX7Tqo0I/XZz5aTHZ+coDhoUmPbTgLyjLTUJLpSfbDqrgCJKyT8BczKWTlU9K+VCGJIcz
C53CF9eMzSre51Sj8gejc7vwXhCe5XynDTfN/FDTnk9v6/whGDcSsFrrWU+2JsqN6j3A5WeallNI
6zLaxRLK9/HQBRhCzHsfDVsvHLp2XTW3AbiooC8Ohho85kTzQCuT0alDSNCcnFMqgXoooPCefPJe
WWVnyYq/mcr7CGQRHqeK3nsmffrthP+0n9gYsIywbpRyo4arOudBgn5QL/S6Ai5H0F2wyBIn1LWF
2TxLSUPPUF5aKAW0Ml71ffNoCs1W6nQ6zzp4vm/2z2nY2DXm47CSWqR+wDk06uQGqD7T32CRwmIX
smrrHJniiGpRkmpYisAiYhvsVlm77NFfIGNIAtbKcb/WO8sr6wRY1aYH0UCQoaAuizF1MsvRjYid
gXhKr10IyB2seul3yLVZz5eUs9BYJO0d2mNkODeZhZ0nwl3vtiNUWkplLTOI6ZnJps8wJem4c+YQ
G4Xth+9NDqUL+FvMYq976PTS7YeEPf6IUwfxMk6j9DbqH9OT8DHy5HApgRWUJSAa+Cwk3TyUs2SP
jKekY+FDiY2tNwRHaJY5aTZc4LLQ8fTSECvDR+BQDlQBj2yduzj9rGcvItzPb5BtPFW5vDPNHsSK
shmDo9ASLmpUrg+PIgPDR5K8yGVS6/vCj/YKwZ+tdtNN6ZIQ1+U00LHU02U0hASWmZ4qBl4mrS0q
FnMDpSDG8+2vBu1V0Gs7knonGj7jsT1G6AQVT8mee+MhgsPYWPlz26rrtAi80O93MhvwP78sLwiL
zPPUncLQwYKYPGPFMvcYHsv+WB38zbzLvZLwen8Fn+MeD8pC2mAqORRHayMt65tu19xlTuZea4lf
KiefR/QMUq8PKhWirdm1j3qAtySTMVZin51pvUr+Km/zhZlBcze/Kh/4Q42TF2HegJR9qIw7SykO
RQzY3wpuLP/7z1fnwkLiPNmnnq0KL51OBhdok1jGj2qxBw2utjQvff6p4fFL2VNNzL6vUoPuKb6U
dhYfoZaGExMrJ5XODwq28071VGoFtCEbwORzzZwevEXTlbXSpS6OcdacIHa10H2J269IgHHqeC1S
1hvNGidv7vjYkWtVd6iJg5PTXJn1dNXVS/z+lAvZtYhXxBcX679ntX1RnwLRL8dpq8ng/XJ2s9Wx
jTo4Jbxh5sNQvgRw3BQfWmDbrmtitJu8WqYgKwbeicKAebmOoX+lbAKLeKGznuza7xln9p8HwqXK
91ltrPFjaWxbvLBKBKSusqHvXHkAL/Rrz8NvqiTuKeP6sOHZPEctIkxm7jK/E0xWH1Q0E2Pe/Evn
cB6FQ6ZILlvUBbZq/ZSGodOw+f/XPvlMmAMSgPUh77KtFq44Hbbb5pWrc+G662cPiBFIkapkxgDZ
YZ/1x4wXyZ+/8ukDftNM0s/GPczmYqAJMGyTmbcO5ZDCDwnkIc02F50/H0K60K4+T3ER1dqwuDDD
VmRPG4Ng1cVTUXujxhRNwCbF0F/0mu455jdVXPz5qBemlPNQl3yWRGM6nZiO7lYGhNZRXA0ByPz5
4y9dN/mvMxYbtjCbkT6yZRNtv9yGM50+4jrJorhyhAuicjzhfz1E7LfIuzWFM0gCKCwi7FVpg34B
7EXwIEWWS5itm2XqqtOHO4mWhVmnq+6UZB4pDuA5pyth1cSKB3jFTgT5C23auoWESMvSNWnETdq7
IYvrfOqu3GnttLH83Wg623BWITlQncpVCTHKd6Oya+piabWDB4bJI/6ZakC+zNWHaIo+tdAEsPKg
deqTlRuEIKVbYH8ZCeSjgsysg0zoJjCkK/k7iOkfJA9haLkTpQmJVDTztKKI6L7UgKcaluItZBxf
dGuldvX0w5jeEo1i4QAOckqeVNlfEX22COB48y7FNHTUh3QZp3BL5vGDZdJzoj3Wwo9/aXBoZ3Kj
KcGQjDdp2EopQa5s+Xo0KJN8l4ZfPw/w75/jfwRfxd1/X9Lmv/6TP38W5VRHQdie/fG/9tFnXTTF
d/ufp1/7fz/211/6r5v3Psq/i/Of+cuv8Mn/PLLz3r7/5Q/LvI3a6b77qqfDV9Ol7c+P5zuefvJ/
+5f/9vXzU45T+fWPv30WXd6ePi3gDfq3f/6V9+Mff5NO88a///r5//zLm/eM3/PyH0X+1UTv/+N3
vt6bll9Xpb+LkqUosklHS5VPC6vh6/Q3lvZ3WVRl0VQMEnIV9USjz4u6Df/xN+3vuikqZNxaqiGp
iqYxizRFd/orQRL/bomaKpL0LePnkVX9b//3y/3lBv3/G/ZveZfdFVHeNv/4m8Ln/eXh0HVZ1iSF
TzINBbWIrJ29JTJFEnOtivW9JaGeTkiVW8lFG2PPBIE2QKGALYoTcyr6fMOiCMDZzz+DosugIsNL
NtpczlDIzPnmv/8zFqp88/NflRD0TqARWP+EhlxftkNdbuJGdZtI0ldFExFfJrC/yC3qgHmnxwSS
ZLTzdGkZmOHbzx8Y+5o9UnX62f/+s6YRen86hBU20yJUzTWByHpivBbSi2wW310r39iwLBVYc6OH
rgdegnwsg2MEYy7D5rDeVOrHYmOCR7M3S8oprbMDL2K4S8pPwdK2J8tawLUp1nYFVM5mtsrWHkWi
YOXStTdcf7A9Te09z3O1+DXq3rIQn0WsN0DCyy99Ru4wnAh0UuWEvbVe0Alb0mIOnMXpeFGoLZa7
nS03lW2vVp6NndCxPfvouT17Dfc4DQnNESJtFeNAdJ6rQnW13ZKykXeEEZDdeLe3bi6Z6/0tDuzD
fr9P2xcBG7KY0I/K03WUW6obxuYuQ6/kU1IOxRT1u/W1uFkCYRLuFvQJzTt7uVvBxM9ce8X2xf8A
mEakjxYczcnYmlO+tJcUEhNnaa9sqhN82YMXQhw9nXcQlIepPJiC/ppMxwr1FyEUhTNOOz+JYtvL
qnnnBZZ8o2uNw8/Xc2N7tx9uB87N3e/dmHgF9+XF6erULvttPajYzlIo0CCcyMxZBoZc0fAuaHLN
0esE7j6hu8c+FV7//FQF1gsL0P5VKtVP6Mrlwox6TmNpV+MLss3TVz0cj27o3+dSbLu3LqkPx/x2
op9kTUBEReXR17JP2zM18dY9cOlBSy24rm9vbj+NfMOqGtxu9KjE7ggoM5wqgM3duO6tRRiR+7an
DlavCnu/dSbqt842CinfUaOkjbJrUFynxkcYRGyr5WzJXtkYchSk2s72PLFLV9xsLw3qnduB1vF7
VtTzJle9IPEVd+iMzWRaC0VR10PXOR66CmEtGoLD2yEJV4ZaO1VX8N3beut5ge2Gmea43q0r1urC
vd138bhkUJjBHhLCFl4OKRVmj9OfBjLJEARe3xQTUO/oNtK7rRfZLj3gpXt7u3/b7+XMWuxftlv4
5QOVdmhfVbL19a0KBcuZasrrtWc911BM5g4bhse4dU0IEe7tcd9q48Z9e9tXYXmzf9l3WQjC5LEp
ejq8yiozwUdqT5J+2yuzzYqrp8UzPdoQidr1yrV8ZcnI8vJ2dt0jJ1PlLh+WphRi3Jf9idpN73Zo
IDB14bE2wSFOYZ47KTjUBBEAhfF3f8rvpeIZkCN9uGKVys29bdu5Lt17K8/PrBePbj+k+tbVoPIw
LJM0XrnHt9u3PbfS0cfadbfAXm0REHmXPSRqUW+SVn1oQlQZA3HXhDl86TBbixS2QRfcqQnsd/B8
gvzgfK/XhCCt15uHzXL0m2UAOzl3DSzofmDQ0oSnpapYd4EwGUmwCeANRzGEghBLDPYGD0mwq9N8
bhLSPSIPis1al8qVoTUQW2vmqelpsbOpq4xrxjeIssnR/S8U3owlMdmcLhqO16Lo3L3riqLudKO6
7aJqlwcgmOr4UPgNHGdjdDMfTBJtGEfM5lVX1CtDfGdKveViBZG09Q4eD4+UaGv39g0VVrThgdCK
2yBQ9hhDgSe2zOsdNJOYRPkkPpG7Jds9uooO+cBlcgjcMCJYwdJuktq6m4uBq240i0Q/PfQp4WCz
Nd1DgwKdTyh9M/QjSyZppdC+FF/N7r5Roo1nH7wGh1FuRA4TXzmkjPFb4NbDY6C/gj7ejGn6gURH
haC+sFXgGQuAULEDXxLOurpljBFAZR9cVc2fTpfJzXLzznVdxg4PsmsItxUdHGYjg6kbliMNqzEA
JzZWR98qfoSQh0/lQP6paunJXhVmfc9jJ7CmHZjO5MnauZyvKjH8PcOS+OhWXyYaSc8UcE2q+667
T/t6s9+/uOYYr2TS4+Pidu84U1Gtna2DWE6lzpctZ1l6MgrRyUImmUwpn+CofvQzPE9VGdGwkQ0w
fgbCwRCUXVtkB+8kellzhQL7yH2UAVNx//djJ3PIt5e9o+REZgjzrn/+P3yd527cyLqur6gApmL4
qw7q3C2pZUn+Q8j2mCzmnK7+PKR8lmevs3GAAcEqUmOJ3az6whuqLt+aXUuJE6hWrmpzFZotGKIa
BFcUK9rI7d2hbBzk47p7oOfzktu8c5rTXfV6ctkETnHVvD88nvZm1RwenhXy0fvn7ZDZG17+EuDN
9jpVJn9sy+uY74LS+MgicROI/GW99oFq3px8omFhhvG4Nov2rGhIFXby9kB3qnjfIzjUXZbtFFWm
+aNJmvuZl3JC2Yh3f63QMDMq8VCzkna5o6+T6Z+KouC2jZJ3fgcTvuN2z8pZsmRdruyjzvp8fSdg
j7frd/5biy1FywR0SuqN2dqp2yPipeeJTb/si/X6PAA5XK8rWtwt7f+Q7wGfEWy6NeS+3Xpdm/sQ
MYxW60/UMzxT3m1KuXnxU0T+x+QAy1rio+UQer39UM/qfLG0UHXR9TQ7oIXJYT5b7vnv4X9u+br6
n/vSr/8DvnMPboM1yhJVZYn7J77K0p5/4G+8peYg7F+TaR3OgrRzsFQGwo3ZUblhGS+3LkO6uYqq
ehBscqURapnzv+4qPz0Mc6i1nP2dW4YOv0L88Pee5fLXT/+9vc3kD0tP2k1Rt0Z9XKLGXtran9Pl
qfnUurOdUnTWDcvYyarJEZ7lzwsn1aEV6AS+TzgDgkMIOPOhKvJD2I1pw35EULqMgyZ+C0ugm4Mn
6QLxUVmE3NaTrhU0p1J0Zg3for/buNklzhHbjbMExZXKFnBtdXCb5XQuWi1HIZIGMRKfLPljQN+q
aood4vVqS2SKf3hRT7vAGrtVUAjrxS97/dkbny1pypdlJguBv2hNEh+WObv8rrl5dZEgFOgbT2cL
0blraPQ1KtqY+IZ+3m7SMY1Po4OzilY7ew3EcP3g4nP3KMIIH8Q6mQC9od8W90lyMK0821P4ww+0
KRERHcdyb5tt+JJ2Mkb+SH+B+4uaD6DpB8MLzNfmqBQ6vYlssld03sKXKCsHtHJf80CXF183aOy5
iX/0J8s/Vnn357DMeXo+UG3kcZUmwrJiCkAnGoixyfkQ2LV1Cvo3+oMmyJ5sVxZBuk9Tu3tJpOYj
C0xLXhQKXRyXDaUMJ+cyRGZypgv42xIYaEVR2j2xHXqHSFMovigv/ozcJ6cKuh/CwTkFT+3xpCkP
vxi66PRdAGlnsXeHyK9dCst7WUYapK2XHk+aZfR18IFadcJ70hxcjN04AkJW26fIumpylPfEc/OV
ql3ghrWQ9yZIp82E4vcWBKG863ph7vq4QqhtHgo3008hQRoiRgZezz72M5PZPMkg2lpdA0hOoR3p
UTp6Xv5vtlt96L4hz8s/NYX2ryoMEaXDvUlYBh9uEfRIW82HXKh2w2obbHPVfQ+GWn7OJ1PiSNz6
6u+5XdifEydDUA4fGcoSeDvSbYyUfUWL1r8oxzJpiXsj7cDpz4V6vmC15q7JxaGxHQwlMp+8Syn9
1DaWdhqQ1TyFSMGNptbcZqEoJeNvqgjTmzHpaFRP+Vs34rs2amLW4kwJs4fuOjimeXPcYdqgh1eu
DRVZt2UODJRzUDbq1vMdbZrRCAzyOziXi64r8dT1kfNsDs1B+FH2rMp6h4SUdcFF2Th0Q3kioTQv
y5STueOuD8NoNbTqu5T28KYqMigkLPorWmTaLnAA2TplHh4AkZ/KhMADSlhw9A1rOrn15IOszryX
dP6qWqV00HGWd8+bGn3dhDpaug6fmp93IUlJiWhbqJKQ38RW2LpZKAfPQ6+T4aVvzQOyXh3Krq3Y
lHpqrcO2QU2yLfQ3q0bapfY9sJdN4t7yLMVmO+6qzwnLPXr/VvDUOlI7lZPuA2bhQqGrI/1Z79Wx
MnBQRCwjeKE1yn/ybog2OI6RCQhAMbRoT12LtL/kfS3vWePo93G7XKlTL9t3I86i0h2uuheKSxPj
+lF4wIp64aC+Dmbz7kWtvx3CwcVhocTmwEDp1JCFf0ywYf06+ChU7V3Tf1zm8XEMQUki1NaF9nnw
nGRVJd34Hen9CKCjFj7ZE6gq28QDfHB49aykQ0V3ABjalWb40k5evO99HxiGPQxbL87i7cDaTCjC
oe2Tj8opvce6Kv9MLfMUuV3CtC7dVBWdJeDNprORs9Ly2FsVisjdd/C6zc7ONIFtrGj0s+rfgigG
e9iU+7p225fOC/Hr8mzt3A3d9FxL7y5q0/5I7NFbow0YHLQwHN9aRE1ZPp0PIODYdvXgduKgec49
r6al3xQvhiu6xzIH0OdWjnWw7UBi9FerZJcHsZuvrQCFhZ5IBG3c4bHWs/L898zU2n/PyaRPNzNh
3n6UNdgHs8iCY9p0IwDQYvyu5/65sWNEnFWDonic1+vYx98gr+hrgmoF06Kp9qqZLWCm/3kGsyFZ
mymgpcor8UsPteG2HICuNWeENbezVNGtC2J71yubdrOX8uSMNrsrP+42VeNb59hJRgSUkV+fcNe5
YIZIC7zTH/LemvYGr8bdrUJ3TZ9LbJdhWTUxjWAXKFKr8+2KNVy6kSaMN55Ps3N5rjJyP1oXBnVR
2yXSku6f5x2m1O1TEDTnFOjBsx/Wd8xInY/IRpQd9NrKnkJ5GkWJk5dK6i3VHP/FElZL5TQtjqaX
VZtpcI9jo7kveQsaJW4NGtSDKj/swACx0wJV1crkhWwp3fYIFL9nFeo7fTGUFxtSwrcG34tCG9S7
qery2Id+v9LaonwWYvocpuRZp0OPu4pxhpBdvk+dMdvxkuPFdbCxotrVt52X/bTsugcC4PZn1sPh
vAyVzH8vU8th8t1hJzoTwc+o1hTNbQNRHaDQEEye1Dwwxwa1VGU/LZc8xdIYosT5qGX2nBYZPwtX
Dac8t+ULokCFlpYvaGYwAKzo9pRrEu8UxX3xpmNcafRBebdikAVBnJ9dO8+fTWpM5Q+EEYt9gD2V
bVvmb28Apt25w09BdomStVeTNuc/GoEyCErHECf7fxIDKEtY5u19lEPMTm45xxHjVTNAqjXpnVIe
ZBpfexEV+zIFj5zb2IP0pEaZnQArTHQNjzxLalt4Z+NNGXl81XOwClV370en+HAV1gGIn487py/K
jxh9Yy8qyrdh6He1jJJ7Ghq/hIzjm5uXxa1yb25P5cIKwQhRtxM2gDuptf/Efuzf8dG1H0TaQkNh
9hi05o+2xlTLoH74ppUKIT+CpEPrl+ZbNYUHp5vwTxjDQ6/59dVKivo6mJO6RujvpkOycaSMN6Hh
dPfRnYw1SlfI25mqu6t4cHfuBEZvuYr0gAWcJCB20kBkC3fIPxvwdJaROr/sQIQzAkK7R4MJrYnY
6BCmY3wNMtBBjnC3tqWKty5pmzXftwy7LIZelH76EJqvcdxCz7S9j8gID5YZImcJvZpASK+e5ilH
r6pz2MpgB2rItB9NQefA7Dr9NCWudhrthAilBqakl+5nWrD69zcb3Pptsm3zZs1nRp996E00Hf7O
lyZAE+SqPIg7qhcvfiafwti3f4lA7QPLmD4AMOPCoIX0kxDY3UedP7tzaT4+X7+bSTrvhOXoMcbD
2Rx4rywLOM0yTNilDSvMDstoOaTsEg9DNI5AL6p14Wt4kVBLMh7RV0MOZf5ej/0s5m7b8sR+nb/R
SFqPWpXcjSBDdb4EtJKk7bghLzBPow5Jm1Ch2gZAS3FFVeiPw9GRRqGfMq/I7gXILhS5QndX4y52
r/Qh3gkTWwR7aLbg/9O3yqS7qHJbe9ZQHz/kudahE54l30Ql9pXmGq9yQhFaH8z+gRTRfE2xSnAm
bJ+cWmb1Oi9QWAnixFsPOlYRUeqPBHEGoO75bJrn/p4FfT19/3tfOJWHKYp2/3VDbs+OAwOF7d7S
jzUWdkCBUJ+NnMY5g5IHNjgfRiNyzrn4nieldlTIiq1KmglrKqBEgXzKPMYiRwRnGD8ran/nOHbS
e+TZwabsBm27DAcTuLUN6G4v4XZclwPrzadmmdq/pnRVlVe3XJvzTQ78nlXgF+4jlTTYxKhk7HRT
1M/lUDXP2JvZkQAH4wnk3AL6qU6VlbtRkJDbVZZvbL9wXkpaSivl9/YHRh730gu0357x2kLY8Qs7
fuoir7rlQj8v6ct/RqZszFenHpxtYJF+09FAptpL8pXvOMM6ifSRRpsKX2JPV0/z1SUrWjKlYoDl
styxzC13oBiCTGRSYbubxVCqSCoKLTgZ5MC3JWcwTAgnQ9EEp+VirHjnJ+FMFGHJKJJqiLZloByc
y9CtpBSkYVXkT833AO2RU1Bp2CI1uvhWF5X9WFhWgbkKwzTJqrVd1MksAOyeZRECrlLhrqWI/1F2
BVKyUd+ecn+czprXExp0nvfdmv1pbOWSCrFZazEgx6xv8mcvTc2dI0aEVZWlv7Q9pgVu7atfHjZw
1qjyrfQJBXIlC3Dvo/nMmyY2cRtnZ6N3ZtFf39hBSm8vzOWbtrD4exTky8xBedeJy2uFbtx+1Duj
e/QaXEVUCOBludokv6HW5fwJI1rSLvq90pceDK88RwtUlZhCtN5wySav2vJukoQ0JWDZAm/ArhiP
dQGjcDmYZlDgIBchhdCU8qq0NDsGXuiepr4/OaWFNfIyzOLmNJmUp8oAQgfR86r2QvwfrcZwzl+n
IkECEZ5cpZpT1ZSQPkxIkeflQLADQ2uaPW1bCUMdw9cxtKj+lXnzrNWTvpEU1jd679bPZoPnpl0R
xFRTZT11mf4op8Z4DVLTehpxiI30T8tx1k0eO0c1hvkl6XSQmzWwxs4InwWB9rWzOuNVQ+43re3x
OuW2g7+o/63XxNNyvZzXl4G7vfnuKMRPtW+pKeF1Ygntm4WPz4XEFJHAfjKwCOnkhiTnrc0tELpz
DDLZqewB5nf6IVmiTaPJrpTKN9r8QhbzC5kPttw6bYUi/zzne+gsiqR5bhP/F3ZO+MzZiNuqflDr
gXRMB8drfpNLcA9CdGuFwGEV9u6j7/NO4lOdOGIHxEt70nWRvLRRDAIaNWyVTegw2+IjmIxXoVOv
yMlIKR/AFIlTTA34XZbfQOcrkmJQcLMz3Tw6efOP4fliAx672mL5zQpbIIG0DMPqe6wVGchWa3wK
6uPy88uBtky5qmRdxhsXnKNR5ARpQT6Yj42LVZYMjfpal1V9zUxWMmp2wOqD5oobhsYmNUWIAuXJ
oN/dwumf8HbYTJIgEFOXarNMOQjz3GuRZg8ZFdSNgS7+A+qN4hF2DeCvuJDOOnCwHEj4rlgFLspj
VaYnKUf33OY5vsIsmZ8lVBERpNEv3BPAitWSomiqjG2Wk5HLUaPkhbXmrUAj8mZX483FYC0Fufqv
g4YQ/CZzS0qoZXNlpYl//Y8TCgLJ10w/K+9ryMaLkS+SUZoCxguPk+wKTlwpxC5KOpS/s/K3Pb+w
y6HVPONo281WW97XZa4xkYYvKtqSei6uumPhTT7nFHaPJUlA2QOFn/rpa6rDGVQnDKi3qGxyTLKv
/BYIcWJYx9Cd4neLnSk0x/cG7seRhB/NG+JPfMiSmXcWojk/qew4RIX5lmpUFnB/vWch9h6hL+TO
jkMs1wdlrzKRjJLGC84UhpdCH88zE4tkICOuY6kfFh0r9FSCD9MY8cFdvsFeme6KWTXMqDLzVYsr
d78MyzHLL7VBZoC93NOUutXGaSp7nfdj9fR3zgXM3JoxbNb8OMVZdtP10oMWUyFb5kTGdswjkDZU
6MJ5AajccX59nCq/aNEQbj3d+KkMLcAptR3GfeHJiD6uZ18cAUVpShALn6emTGMDDQfU4CSq4LFj
a8cW3MPzUIw/XAFAaRnFeZNvEbjT135RhS9W5moHowB9mdloIsdx1QH/ddObT2KNgSJt2fkX/lPk
HDB6gt1pi2Pp6md/ksNtOQgrHm/UBm65607HWqFTJ8cEk75hVmDLvHxNWb/dE4MXb3EQfCRR7Fyz
1Bu+dfGjx7KwG3XosMv2H7blPyqvsuMy6pI0ugp8dcRz5zbTZ2U0xjoZww58WxQ9dwXEy+VCXgNG
NovOukVW05FuNdUGjnB/HrNwICHjsAxhT5KgkpVvTaeAQSerXW9rxUeG3EDYOvjOCkScDU9gbddV
yaVuIc1V3bTq7dS+WzM5fDn7O9cXMK2b0V5XiRM+Oyaa5tVUBCdfa9Cu7s38sW4CWNW17uDjm06H
QoNtYjlilc9JvOEgOhC1cYhxvaeewgTGKoYqUIoj52bnkzgbyJvy2hrj9zQ3XnIIXXgRYuWxVODs
JU7TUo9WhsSjYLLKE4xX/V3FyiE2TvMzqQUOSAUa4F5qxcgLq+buds5sNau6fyDasxP7WylNmIwT
qluq1P8c/g6RHe8O7BxiRPy2QizLGstP3Ah+LidgGf51UnrJPaZapDetuvrGQzO0LKBZPfDWBe79
q+Jjtl548qgAbPsu1va2IdP917svVRZcKND1m6HK+43p2MWlcYKzyKmT0/E5WGVaXYkSSWfJ0dbS
7b8lBsZ+RqgZr0UfAEAXRvu1CWTzMERSDtwUzqPUj8CSXQYqJ/+MTbAb08n/7toC5VQqW+BknFsg
7GwXGzLbG0HeXVvhKnhoiSIhx6InECAOxrmEupyJwBo+SEkzrNs5y2zI33MNaRUrXe1aL9OOo4Tn
xno7vtttAYN46stj4w7je/SUVkH/7HUjRjMZEAIVwiiOO5g1wtLic+WTPmoe2gh6SXDaedjb4dyX
7BNsb1/CGtKzrKaXVsPGlvw1WemybzdWrgi/EHZ+gtWw3Bm38xfSwC9ZFfAxzQAt/a/XM9Wzfdji
q2V0tvGKoJB1HLD2RuvAPWpzzKQ1XndKoySAazmP00Y0m0SQWg1B9udyETh3aQJfMed8GN+R+ppv
qaAVV5EU40YJHxFV4YOFNOxfQUlHN5wmKpVtSG2Ml6v2O/N1Kntk03uSphrjvFc3Nb1t37fUmawO
Wgy7kWFMgfnglIV1SRD8XRsWCbNH9Ns306+c1vS1xRZ0L3o02YeJTbCpeVWn0hs3WBbBup33w0hX
4bkKu+CsS0l5ZK48tRIaK3HNp+lTYQWAHFw1RI8OnjC/E0VBidbC5NKPLsby/8tZnhj/vpp/hha+
84hFw+IdkK89hFm5J03RT7lFqwAXjQZQROJAESZoq0b1qpkquSaq4m1VPT6EehispzYxro1y1Z5C
eL1jv9ZvedD+cCtMHhwVIyKf9Sj0c5ZJJAaLfMKgq2vOak72e/wDt306Tqsl7V8KAMucIWhBqZ/l
3PQp9aQ+Kg8jPzPtWHyiGiNjz4ZyE8KMsIwguVEHaFd1SVTSTAI3SsenjCRW3VxJskQjXwaw2X8K
eLtlu+vmfbAiEcQWu0BZbd4HC6vszs5QIoiYGIggoC36m39xeOztdji7ho6eYmHq+z4fvKul7HRl
VbW2dRUL5sMyqWHyOPr9IW20menMv15VIxqsZiCIgahxJW0Rn4rGphfEb7UcwqR5ZPVr96VosJ0v
XXvXOXW24dtcvtvnxPKoCkUvTaDiU8wecabWUe/kzCNOYKvttb5IH4WqbCwguvyh67ts545ptWs7
DSudJPJPRL3dt072D1pL6cxPXzGVta8xjO+966j0cQgt+4U2xLorzLurAvvX5LhzIpj9kIDxV2kC
nSyjUgQnjn0S96vybTmDHFW99R3rpYhMBAmqbnbBYbP1+NlLFwfIXYiM/bKu5blTeU/7UXPd3ZSk
zTqpK4IYvtRIYusfiHdVW7/MEekdjY1FUVPHpyC0N31lPqM3OyEJMhthoBj8Ps6vpCiqX3poYt5V
Bq/6ZDlbt4zFHnxxdmsdo8Av3fd+Oj0KCqO1NbHd2dAv6iFvgBpbzgCXbONmzC5LqCNjBROIStFq
RNfx1NgRED/+l2vNBVCc2cVwxvM9PGJ28qy1jtgqzHC+lZp9LbAk3MspzLaW1Ifz6IZ0a+Yczp6H
YRntE9Q7HoSrwZwbkuqjbW9Lr6EaUrkV+Mvslmld/q/TfXtzKRo9ZVp+75JKPce4YVCfSoC3Gf0u
sykq2al1GiYRPiEnFFE60yDwy1Z8qxDE3qSElI/LsMiIurq27I4yyHad5YW31seal/6e/SsBhhHj
7flpJdJdUYuOr51bNrhP9QBeHFe7/73XgGvEZp1/eolBs5la7RHRmPAlkwgeUFcy1hnPg34jTR8v
DcvHKYEX7Cn2ONnTSu4ap76aS2N4jIaLksdp7n/YoapP5VdnZAIKVGXdZQkcQ8swccQLceiElhqz
+pXVZkBVZ0Ph0ztaPTRjaLD4kRyFBaUWaCg81t7F+mlkzyw9vzosGzHA5Jqv3zBB4AMV5ggbhHL5
nAvXe/UthG+Tqnd2iREU9NNofw5y8NfpNBiP/ai3N0obD0sQ+xXJsofs26ik2D4HtlJKhxp6oG3D
YYxHMGf0eaKIGlA8msFHGBYnChLDS9H71aVztAEIaRJ+JJmBWiEJHsDO3H6HO4Tr0SFrSYG01Oif
JW4zwhY4q3okuno8ak/T3NCFVx+wBU7OqZ5btl00Cz1RGl45efR7ebbLYXnU0uPWEfe5r5zCdL3v
pWkIwgfjMMapOPxr14oj9BTsECO3etJ29L66O8Vl/M60FIjQPFRzd1gZ7u9lFGB7Wg3WcKlTM1hX
uo0s1fLWl2ZZHoy0/o4FxwRcEAxYWeTOrbR9JADQDZDWTQ6T83VobDnbA6nj36kUWBci14+xqcW/
Ktb13LR/ZVNtzA5F3aYZAtIlBXfESyUkUX1+E4rEpUtkzn3teYkHZWsc27r9cGM29CGZ+vOSJNau
Dyc4EUirzEU2wr0/V//et9yCEQ4e4PMty4XA9vC4MEsHSxfqMvCn0RCao5wex6inDCDEMsqLKduG
uqPDEXWi4TGSb0OOr+yDleP8MEbVb4WY14iz0GdU5KTmTqW9NYnORX2wX8YhkeswK+qbm0XTlnQ7
xy5QWTuI/4CGl2hgaLR4k88lFlTQx3Mt7e4wOCmAALtsT7QB9Z2CS7deYs1UjMWWsjjrhkyhnY6r
JXpJ5JC9GPG4ErUkuOyJ3pusSVdViAFVMRdBqDObGG7Onc9+8p+sMg7QQ+KC4Uj7gMklCjhzHISb
+p+hr4vmpa3ilfefqeUHljv+/nwQQi11PEffepmURzr86EqY5WuUpzmdknnOsNv2sZZwi6XUw2di
7lfEBsqPkhb+pm8QfheJV5CiAbIasKqXTfsJeBmTQ8yiXgIfSGJj9cEO4rX5khS4FLEQ2j+LrjrW
VhC+D2NlbQYT/3Mcbx8xo+0fbaPQbhN8lQdjrNKfrtbC+vXEO3Y11kYlQ7u101Q0e7YnqGczsGaB
hgR+i9R5Z37k/VA/1XZ/WH6zso6SdVDH/iE3UKpQSFss8x4YEDqUUFkT4eCzmjx8VRSig5m73Utg
atUT3Ncnv7HMN4CC8V7v7Tn5wWzIskELfJU52gLUGbvRbvmIg3moOusxpyazkTM8pslpW8ehd1hG
y8EMCJTMQmCQt5QvTNtE9gDWKkpcI/bog0noM7FBl1QCMhMbyLmOYMahSR/a/Ufrw/EozfHHUsX8
X4uayxUZOhcdAzEe+txs5hU350PpxAR+jQWmbx79Zy0guVnbrY7V8TylNX68Kifk6vw+ch9VoGt7
zwHfUfLVXgdm3b+rKNunw2/L7MU3sxy6g5VjQbYMSwEsubWwGV2GBGzFCuiG3BkuUmiidlain92P
ZzRPaGN3JPUIIUJcGJ/zuLh3QYRF4GTgW2tU+tkB69wgKONoWXio5kxOJKWxi3sPM6UxRJ3C6b8R
Z1RPsaVGEKyBvQtlxDqk5rFlAhvX3ACVW/Q0/TqpIHgF9XU5WHPNLoUA93feMsQZ9YYQgBeYjLyr
saB1rW9/ERp0FZL/C+CAgFiA1ViAHcsdCuLsunXonJQeVMMiBtuHNJFPoiR0/WTX2kF1nnkT2Wje
mtbJtrFp/U4cFGJyvc1fQchCp2YT+jpb5pqo3jtsUOAYS+pCA0iAib/vYFsU1IMabfEOzce77Xq4
S4vC/Yky5sqxcus3nmxXpxDDxziS34jY6TeuAYs6Qt79AsoLZF9qFB920eEA3eNYr2u9/FZDN7W2
ntGiwmTFaYIcgI32yFwBMl0tuwWGxOpyIkIvCRNZK8ZLqzQ8ztToH2OVT4dlbjnUflpdcC4ehVVt
TZztV4luE43GBHkXH6rHGJrDLQyyceUG4XAwR+snxCb10uA9eqDraW4CnXyrr/cRHykCAgiPsXXi
aGuZrIjpRC92GbdNn24DUZqPBYnDJY1rn5UBaF6XB9PjMvx7QUmqZnwQP8N6QpA/GZEPnUtXy6Fo
5Zpy+kOXFAFwPML93J+CczW0xbGY3X7BDd56M2hxMtT3ywjxGFTFIoQklh0vKP29pTzaqcv3UEix
B2HQrEWTzVytLEJ45T8p5nLmtjAYSqOwsFUm90Ri7diI1D9UgCv8Sa9RJKGw/FVd7tsJVCp+2QEI
tJUXl+oH7Y9TFjvZN0p6yS6O+vpRyqzA9DlIhqcm7HYVQET2Hp1qH4615S5tBv+SOOmfQ53GyTYM
sP74WpTqztzWoeqeexotSFn8v2d56UOzVYO+o5lapGtPedoj4gyvFCrmOjdQbVfcAs8Fy8NJZDaI
POnarR4CGr+B7cDkFdFzMvRvodECtZhHcPuGm0LWbBkNjvGPB7Nwq1RpnVy851covI/fR8f5XjtV
8WxWgXWqaFusCkm95StHL1PH3+pN1wGoLIRzqHTcvefINpHh3muS4SXWwmhr5jVKWXrsvtUe3hxL
xWyeRyrR2fXaWU+kdVkeeGfCxCvaUa6Xen5oUxH+0/ko7XK/PMTS8n9UA15dX895ebqoiJmbTKua
VZAPvwPXMK59JBFhMYjtlw3Z5OP6GkKC8jcmoraPOlW4TT76uCbPlfRlmAwYYEtvRAgx8rt33Cso
ZFUELhkgtQTM7CmwhXOrMXiFhWLLz641f0m2rmdZm+ZBZDyc5QekPmfx6hUD61NSVcm298pyj+FW
9FqEw7Xq3OnT8Vq67YUXXQrarlecOgW7Py1u5XTpJevjc5/a5q/5RFjl18k4z/SWOmdaYf0aORGB
lDRF44+wRXJCD6LgKBfsQRyeQYo6T5Pd5vcInT0alPlb6fvOKZMR0JD5LiNNqYQW9DqWH1Lh0BDf
dmhucHxs+Vj3dmKF+8a1ijOaFiWFwa54stMmWffU916xG8agNU/873luPI3poP1uyE4KEEag/sSb
VzgAtSwPd6pgGG+thhJPlnbdj7iqrl5kuK+DSJDMLUuJSyRmh9pUv0oIO4Zh5k9Gp6WvMdT3joLO
WwBZ8WK7yLW2WeXe/0Xp+8Oa+zdLzvqfwtOO6yKWZkGO02wwsURZ/0UkbZyiji3flGyCyPaIum1Z
89GUZDdXP4ONOQdJRZYBmER5+1xThTn7Wl2uRuENhGUGwpbnpYsYNvkvawzHnQ36HUaJxcv/kLkd
QjqjthaBWTwvZ5BgQSn1kJ6Xs0xrPkcbbauNU7USODHOn3jz2mjlRP+ENK7X2sgjMRPMxaFErRPZ
pySNcfSe2iCpss5/RotF3HKDED8s1Hs9Bt6jci1z02qGelfUnmhuudHm///g3Flt+C/zlgfnQH50
dNM2DA+q4X8rNTRihOGix+rxqy2ThejFoYzSvuqFdow87OULKVvqMMULaWl6rVrlPdEE2JtuGq7Y
49tNI3vMnmxwJstZ5fWIwGpDdBja9xEy972r+avc4F2w8TymkZCrgHQA6Hg8bYFjv2vTlEM6lvlF
1GlyMo3+3Pn+up5RjjGJ6GYfOuS1C8igNw2kprr6ZfDL4gPR9mNr1eFVRNIGAQPUz6rz8jkQ1ODr
0pp+1izlWZQkK7tADtgtoBIu/9+OuhIY5fjeW81cqvaNYz8ilZbTQG5kre52LNW9dMqfbVjN+m1z
D02OsL/IsdpHUQRi08wopsKCM6NFvXHqcpyKpzguYZrU2TYyEM2zZ5CQSnRj49tVvsp0B4fVUpkP
NXnEXSAY8RwhcRTOCJAw+D+Evddu69jWdftEBJjDrSgqJ8t53RAOZeY4mZ/+b+TaZ69dhYOvgCpB
kr1sWSInxxyj99YV8S/YhX+QvOaPVzVM29QNfKUsncr88f8PKEPpqFXiIUi2kSKqU5aPw8kyreH3
vTyL68MIFO7PU6Wa4x+LoVQxVKrPRVgKd3m/Jj34SW3NvJr+N5qj/Ga0sGF7ldpxeYistUP63n3A
grfOfh6Y5w4h5Gidm/lmeXay83qrzpfPfu6qmN+MvJProrqPZ9W9YT5IRE/tRVA2hxHUANns813U
MqDDdF9Za7J6SqeBBGMfvmU6Od9+IlE3pen4FFqRtrE5lQ6Vk0sXJ5Ukt5Vom0SB7jVq7HxP4fht
qQjz8zae1qmtmMeBAxUkRnpnt2Qe6S+YR0z0db0yS50ecFgIz0qQxtkyeN6l97qULnbtDL+fk5tb
WMriIy/Zlxe9Hb4h5oQchA/iERVR6Sm5E1yjgr1EVkX1McxRsE5j4Wz/7xN54V38/UTGa2zLFiou
y9adf4IZ4szBrK7U0VZRW2m7TFWNDg2vLvfQZBWTzLd5mmAXGP3leAaMzg+lqUIQboSwURutvJXi
yYms+qHKcFaW6kQbVB8Ma1NDxb52AxXi3ELwJeuIKcPfAB8BvWJGa4LpmSIn2k9cY0PVS7+/OoXW
E8U8ipc0KkHNcAH5lmGXjSIUoNCC4KDuzVkp8UekGffmWz7p7SaLcVVWLZnAvW2OF6ftx4uF2wSi
pSyfmf1z2BZjcpZNQgCHAaEFGut+k09jQ/FkcVFrUc+Bnqu7YzZ9RXnv/ChJfxtVbcbVBpCbUgMk
bFlGa6C4/QPN3WyjxaI7Uyw5O3Z/0e7//nwWIMzfPx/NotfgOJpuOhYClL+fiQgxJBWZbwL3VVHX
1VyoFrFS7OPW+ojnrdZyszwfC08aXoBq3aV5Y93i/AEt07FlmhecgtOcPmFNa4n1MeoytzLna3VQ
GrtARiKqWMHv56eSTE0nSQ5WWCuXCtX9xSJD45JVmMnkJED7M39heW75qpEP6jkd7wxn5b0ll08i
COw15jw+CCMt2SkwEhzr4mD0qn+nGvzG5Bx+aqaN+G/olYc2Vp76HGNyBtn4HxuGHsoYCjP1KRk7
Z5s7k71ZestUW73eYhytB3u7SEh0C+2xnTNBXR7GugHAfaTHGeZAS40o+ixbeICg+vJLJdTyUicC
YBcY9H85qZbQj398aLTHFgIAQ1FW0b9/aHUxsPgXSrxl251c2llO79SBtkllVF6/zw/MMb+CXENS
PfXjr9opv9ruqZynNP28264ywGKJxkZBa5J3Yv/0M9er/gBfHrKfAc5X4EY5WkqhrmLmDA+2UJq9
P5arniIRGjh2j8RBhi7nY7nnDShfy2b4hU1fvhq9grixbHVKfxkFw6ypSvKg2S8Pl5uxYbNVZN3N
ylLgpoajeOW8TVtuxqQKzngmISc2SXRJm9R4nJSKozP0afcbbXrvuSJvLYuKOxis9LluxIuPAHIl
qVZ2raKJZt3UUjzMOiM1RQPa6oW4mHPPoguGgk6IfENbqOyXR8vzseZzIWzSdpsLx7yZNrLHpV8x
D6P7Iv8V5UW264sRu6bQMlckynRPKvODkiK/LOV+qWkfzoRDMAyMNxkmc6h/ODWjWnWShkNYWcOd
Tc2/cFXMGdHy52CwTa6ljkptiTfE0k3lnymGSifoEvR5fjD9vjiVFfXBQEqArTXiprYpdWLnZOza
i0GxjlYThtBSuUmNNtv7lnbK06DyxqnnG9uUItGUqChHEUAmyULmuunU4LQtDA+YoHVa1JADDWU2
/0m3GWg8rtWmGrZ1o/B21sPoLhrM5WEzPwz1sHahTteeXNkQXZiE3pd7gZJFd/AMwlWU8FaWQfq7
T2Ejur3JU+j5Nu2Rwe96n5W+0902KsUJkbd+KcyC35MYzgnIVOmmk/hmY+A8plbZ7rIqU7ZWr+uM
TU1yWYHKQ9lvibOah/EmDlP+vLH/l5LV+DsWaP4cNM3WFNshBsGgbP3HSWnCBlW1FPlynOCC7fTs
pVdp4+jqAb076dymja1FVpOPsgTvbNp+9WRbVuaJrhouvpEru4KIcydCNTsA/G7nF5sFJJOjMbHP
KK4zipxivVycbIIv8jQLd8tVSkdXt/+9MVBr2hUjzpWGhtRbn+HYCFp8vNRjw6/5eQRf9NjZjYLQ
8f9aRvK+laNaSsKfpRP930eSD9rTRKV6qPvJPk4d29jljFhuuqrZKBmDsP/7eqSYf2fusGHSVVNz
ZFXRLV3n/3/ggrQ+1MWQ+fpBssd+jwdDP6bUfcOs64nQz7tZxcrSyWlznyRQvTYt2d8PyROXDsFY
sgwgn48b8byUGzygqyGesxdVSOIcL6OldnSNLn6zdFIF6oYabmOH9mbAI3TXkuJmW5n8oGp19ogW
fC8lA7TsqjhIqqPvNKxeF9m07bXfhf0z2zVK09zvv5zeWTuUHXhOGJ6Fqj0xKIv9Y4GPGRdoO1wN
IyREJRcKKDjuDRJdntrsQLX35ks5D2cauTowMsnfRZ4ZbBVGdzHeKZbt7J2cts7sxWvnG1/2X0df
Yk9TCPGAITe4ddN3ahgm9jVGAJIC16xWTdpV1HbB2WmVTQmv5bTUtJJvH1J8VMelzF3q3uVeO8AM
1DpQgEVViHfVRMNApb7OA19z266ihlkUVqxt/5FZJX5droyeZpuZpcyd6cn+adEG0fwHh9aDkqf9
73/5R6qV9j4/TqVDRhhDGG56KTw4ZVKfh7mblNhhsPEV2mWJ6reJy/ampTWVTcBP0+2gBf2j5cAk
GthPnwzFTt/M1FUDFIPTQE+FGpCFL2uMM1Bu+V7rxRMELf09GKSI0Uyv7YuglLdWNAxu4mNxW24m
0pU26ESC1Z/n2mRqXTlXVXNbJyPc+vkiOjoj2GMx6a7eIpet1SZaL7KloTfO/aCol+UsEWZnuFJn
k65BxyXKFKK+e4wwEqBgdIibaiiTZ2Vs/iqWyVxteZFZ/lssnfb3LsRyStHfZ0stk6hmMBT6e7kw
YofkWVk/VF12UmYFkEHjH/wAmsjlFAHHKW0kNfjPwyCBUKpA09Ya61g49q5XpC70/vuwgiAQmJiA
8wyS4P+fy0Cg0j93xmoxH0xG90NEHjygWcIY0g85Eerz8GcMrA8kFRghaqXlOamMpX/LLpX/8SaY
tkqxrJmGZRiOTSPmn+GZ+RT4sxgxhU8ybJbLfhwI5VTTtcoqC3vyWNBWJpkmQ4RulMW18qdoM2i1
ctIrNK9N+Az5BBZySN8fHgnpYeznHkJL2OidJUQtNm6tqUdnMLUKCpLGRNPCc8tNoAMCHoriUEuo
9CfF1I6saIZHtOzwgorpZMJeUZqmvC6eEWuMn6b5Ec2yyi10y1kpi8fbUGP74MM6ymYrsN1osG1d
uS+Yli/6bgxw77/npiiO5YdslK2VmVvGQ+cgl4rKstpiiXWTYoyPWZBVl2koYUMHToJwmhF12m2Q
7oyHPxYcMxxRmODbdQdloCsIwAN1RPjQzY/CwImJQgeXlu8Xye4wlTDqreR5sp1D1SRo2KaKYIO5
Q2vL5YcwlPzeNAztCql51goDvWCTJBeLF9WYkpuEDIrI6pHcRou5l6hMxJd781dBB37aRVi/zU//
/ob5W3Vd6Os41qprWagbhcP6o7ZQeeZ01h9Q20pbq+n3Oh2xWwX4c3mHUWwwNuYsv4VVdom7rAXb
kV2mME63kmzmoJULPucOI5hRluOb1BZ0U0vX9yP7bGmFtW2lsfXM/Ec9SDXvTjxC5Y307hxHCKHb
soNrWdr73mBg6MNpXVM0HY0JIHGHRSCkEWcEaGX8dq3E2lGXp79QZArW3eRnGBDA9NJXTkKem5Jn
w17310QurYe03IYk5XhBTNpNmX1MERwZeFuSyma2qNUXvftFQESvKPWqqlkwsdMn8gFDkjnIgBe+
A+mli6+dcY4LhdStYx/frBSjiXOa1OiSgyoYVGvnOJbbIK6dChnt1FpHOlBmq7kZ1F1wivVIwAsm
u/gMDHzbnpQ8cIfdEQ0l0a792OvYjKHyWemADQ7GL4UIyXFbAszPt0ALosKVg0M4roxngBta81PY
e9G7ZCVge1zJyss03gcHJcpW625NegV8FZGeNPfeXH5dXq5L5Z7ZHr41IrurJ6gIfv1MDIJjRSsR
n+n2B7CLU3fs6I1u5Xwq93FBPBGkUWgA0SZi0kSZwVtXOoeRdtG2LnToOrFee3qd8DHLgdf5Lcyk
zKQHYZK63MkHWnH+KvBH7GBIhkKORwZq5hESett8GuNrAUI8eMuyR2V8NJtPZ3jkSUUp1kq3jf3P
PHmmT5A5RwJMxPhscHrzZyR/KS0yy1a4gWYB3q7dLhgPeQd9a8CzM9dykwLU6VZUwT6oX/3hr5xF
KgzClWLd6n43Wu9GmK8G8zPsj8J+rdqbFTy6Q3HeaMMrxLhVxD6walQ3TjclvCsRduylNmV+tTQG
PeCKtH1aPofI6XF4Kgg7CjYx1p0JWlEkKz85D+Uz0Cwjfx7sBt7LTpSwD+9FeHXacxHwgZ/V+FrC
I3/MU8oaz/bpsZybHr3f1og3w3TRxk0/3dcIGCARPGPZokhHGLFFgaSQvxVtTGffOfgGthEmKeXi
BtmZP8/W93F1rPIHC+E6IRQotPLyc/7TISLmV9PBaZitXAwLaMxiUKstU1XEl7bP2R+4vrSefw/1
eOjceN08dk3zPbAtzv1zYezpJg/mLS/Pvf3kVLwFF1u4JSR2fl1VM2J1nhzj5ghI8AFa7L3qvANF
WVVQFXIJku9r70NnfG4Y2tbF1Uo2euVK0pp3DgHXnDPSiLNTnonJifOzWRPcDHecreuwWvt/Se1O
Tc+1ctScz2l4jPxLkB9Y9CUoyeq1CKiI8CY63yl6gj0p7U5xrseNzHEHpvyZdAAC6XWO3Cue1J0i
HhRNcav8L4c/nMFqK2v0pZjG4e4bbRfzCE7IX+jJ4e9nQD5bIvNK10FF5ad/6f7FqR5Av3EAHkZg
wFL6LPfPNUMr58r+eLWWpR4fQ7IqrU+OLP5Au3i1+18TEVxMeIi+IFM3aFZrEQzL9w3SvoFgFcTV
SpqhlkJfpVgiS/uFH/VayQDpdrF0NwhpLx7s5K9K4UDPn0uOvqz/pfSvebqZsuv8M8tYFxClhKCi
6zdl9rwJGn2lIRKALeWD9bfsr9EzUU37eca7Ns0TV9arISjUvWHsFfqiJ6vWnJVd8HK10TmEdjcc
8LQNB9p2T0wgFE6oqFuTgTq5Ec5mdk2eGefDmqnaSskSZdX2xb4U4q0yCCNTk4mtduSWibILkwZp
r3x3RLIWysWmqO8UzQuZEOC33hphAHMivGbC2E8NREIf+6i6YaLjahRF2M09MW1SoXgmMQORbWMs
jq6O+gQGaSMyjoBRX8vmtGYoslatPfODVSq/OyV5DI7s9tgpEqJZgohD3lonE0ciQm+p8Pcrc7jM
XO1yiFeO/Dm1gEvN3q1wquetRTnCaaRIK1nsmOCslCDbO8S0Dea7X+0sWcdSCmU9uPb1DmnckVdk
6jc7YcdRvTKaOMpwWbUZq8YFh0LXq+tPZHqYAFjFECtKNUcZf+DQMPMIuNh2WL6ehfqqtTda5bOr
9L0ePjMWuDGzATWaXkypUcu+W42wTZNnVK1CamBptevSnFY9h9BARCKzMVcCpYjEYSOwqQXfORE1
Ev5VH89CWiE5GYatmsv3DK3ZHI5Hkp3Q4DAgYdJiLuUvQUojiXcln9kfol7N8l4uNvpGnUCq3TPr
rnV3pfrW9e8wxpTsQalZy/pXFr4UsyBT302FcRjzqvIsUz0rufRdK8rNdAgH61r7KvvtOc3MI7vQ
Cbqieao6KquGGemql3KCCljhm7YhYiRiiFPHHtqydstQBiZMbe/GlMwje3AS1x7stSJRQUH8BcG6
FUPpbOsQZYQ/WgoAmZy2SIlwXHfk7ElrimnXE0xpy8iK/7tFWzZrDSJtrcbiBQ9yo9mp+iKScT48
vqJ6dG6JLXNxsCd5W4GhBPjTk40kEazVkv6mJFVxsUFBM9t2cI8SLjQqTvMAiqh8aPrmxcn7S6oM
weFPF2+qpuKIx54QT1q0WLeyFV1zgBlrUg/UMzu1ixsXLEscY+G3KtyBUVdJUsrFbmirwhHDmDoP
guP+U67fWb9LduKmm2RPoiGUxgupt9ZSviFByS530kBA16YmZil9yfRnpdj21pejnpNqRyPITjfg
ITKknRPxC256lixPV8gTBQvZ7XTj0MdPQ7IlrEoW+0r3lEuElQOOIUEOkOWO5ZYFgEmyeSLvSr9l
/WNF4ejQ9iMmiILCtSsPSSxZS/rKiPaOvI+++c1+vdXHo5uhCvrVkIHlBqRl+M80ffyWd3EdF1vN
tVXU+I9CuanSwf/SMXBKN3qGcexazb2SNgHRJeXOfNUCFJmP1qFTzlL4hlAxrzZAJoWA/bFGA9TB
RuIdg8OVeDRbGeXwDpcP+BVXbONcKzvk+ZYf1jPdXKMv05vVrPUjMqK8Bu0Buap0YVXE33LWEl7s
XaDATvx1sO5MN9PW/ZNEjmO1A4Pyxj9Uklvyjlx/YjQFzFWWPoS1jftTCX+UTpFO28X8nGwCkSB4
0lRmJ1RK5Up3rlJ7V8obZBZ6/sbwEUPRCLDgou5EYbuKNnhcVmryFNbfqbxTh2O2bdqb1Gzc+eTU
EneCUJgii1MJkae/KAxEEsS4lpbwOrDJ3fBcSB+si9e2fir5HuySWzVxicfBUmkf5OY4AEwITimq
T1wG43vwZpWnenznTcmkh/mFFOGJkNGpeJS7EpcANQvxt9JnzFBK3snyPVc6N+Ydsrl8fOoct+AC
bmP+xucxwqLqn6oBZFOIGYutlP5oFcDBd8LfSPqKZia9lzE7OXBJKg7kayPT8jklyd2P7mZ8N0NC
CV0l38rB9sOsn/LqJkd3m3AncTIeBuVdRVIOrMl5jvsPw3+UEMelO0iz5K7I8RahkAJpI98IcbW8
cCMXuA7v1C6vqX6mG9XR6bc+guHocrLU/UeUb9op9gYANvl72t8hXWueXT2FP+rjmIJ7XmG6bnKv
sy/C2eJ1US59tAUlSkhS098Vb+y2BA6N4hxmL42619tbcG0u0oSI4YM/qlMPvvWjFKeoPPgX2V75
n+WwrtKNSV6I5criHGk33t1qbY70Zc+cHBAODI+xDodffWZ7nXw5KZfNLad5jquTHJb4hePWUvaZ
dHU9VL8jejZATPa7Hp0uQ3uvtQPkA5vTLjgj5Xe8J3Khmv5GemAj9mwNp3JnpW+xcSTwhiguL5Y4
FJ9z/5FVEAYOGASqt+KucAIzS+h25NCF+Dz6k+j2fftUmpRXN94V61Ax6FIu5oZ9HPE1xU1LD7JK
eXp32g+cUzg9uJ7Sk+wb+u7PIaWDvVUI3RpdSzs7z1wsAspHTxuIseMdRQglfdTlDf8JS9zoWb9S
MFNU+ocCoicOlu41072wn9eRXN3yX1GvdXtb2q4qPYxceuKT71+JQT2r72irkB2pDlX2poXpQryx
S2SU7bbNiWWQj17mVR8rAWySfj7dj809i485cLuSI4JkWVxqrr+asm1c36Z+/f4V1LtKvvTdrQc2
G2+6dMeSYDoYiVcDa57Ya/HOfGRp5IO16Hno1lcR3WO8LLu0vA0hp6tLB9hl2gAYPS1ukVjzGqnl
nJby+wBUSne2qEpZNPJn2/yypY2R/VTm97gO2p2Tbouv2H5k0QzBMS7HSm2cy2lt31bQl6uEE8CN
L+27ylzChVxQdfAQvMq5sgjkm4H9W03i1Kp4KPJT1Xux/MDQve5+mn6rgBClUsJpw8sK43VkeodV
hhEbLrOp3GrjXaYvQeZUus3HrZR7Eut3cctm8tWaD8+gBCFu1O9vE7E27aENXrr6J0PZCASKY92S
XrmacE7IVJKHYNgke0ucOK1PaB2qDWk0sfRYmV9Nv04PVXsc+n3dnlV2WacuhwT85iDriegR00rT
5wXv0d6E1ipWr7w0Q4KkpafzvinuSxdfHgJbGlr8agQFE2RN/1Kw4QhOdvfSaEc13BqOmymXEktr
Bh3pI2p2Iv1F+pZ3N+UjcZKcBbW4R7folgVbX2JPyhXrVKRvLWEyfyXGtTSIxvmW/SsqCMLTvFR/
L3KX8v8Mg4fpwVhsYuI/S69MdqRTmM26fkeNyvnf21uOkSC+5yCFHw2dxu+nSSKMmHip5x4BeWaE
blB1XO+ZD/UfsvE9QlrgsHFQYc4NSgwWdKcpy48cIigbzgobovnEWfcNW8EdlIw43nMpC4OV9MJn
b+jHkiOyk06W9SjCbSof5lc6XVL7Aq479L3c4+pFX41jtyXziThXWKj509jsQXJx9JXJlsJjMt79
Kb/pRrth980HPqGeN9ELtTeDJSO/B0zyq3QlIvanrwoLRvpmtN7QndluALT1u58RPg0g4Tj1hP/M
ZRXCRdS+RjL7LumiYbEoTlw5Rl58wCQWJhytpfe55pk9VB/8Sk66sjxVYO2mg+tXG/4QioOiAkj5
UdT7tH8mmzjZ4Wyr3gpr3037XCc7kO2+SQ1KsVGPz3J67ftNhqcKJ3jwNkuSTApmB1nTxVWNA9uC
6PrAn1hOsDV3puBo+JrLNFPfcwpwwYSijJe3emg5zrAUh24tPugpk1VX1F5rfan+c9kGm2bYZ8bk
9TTemVHz6XQjD7ZOQUuZfJSTUZJM/FxFL5r6XHWPI8qjoH9SSP/CDYpoxN+Vx5p2Q35aoY2EtV64
otKAbXBEsRfesUeJ5T0hEZy2IBvgZPaHMbizmhnSiW7uh9Y9k1vGnEU17mxPXK6gTeJD35NXoGe4
9rDiD6+5eSTT9wMdUF1/9ckvDiauP71yyaHsgVYf8cZWe463mPqNPlH/iHW4TJ9G/CmKmxOX6nFB
sYM7R1geXuV2N7+UBnsXzb5CHGyqUMd59IfLWJ2F/0Eqa26uzOrMWZ8GbwbBxIVw20xmz/9Om046
afJzR+wjD/vhMIEcztkRjTd8wHp4H/kgqU85tSZcV8Wua720hV9Pe0LvV1yuEzg3ySeZf0h7+GFq
eQYvM7q+xvvQ7fO4/TFOWnCp0FLf7eAhte6+dgjfJXWtmyT17q3Ga1sgPashcQlu9qdd3LOGelJ+
bcJj+qaxSO+EvM8ZAKEW7LXzPCnCwd8Q5YMleTYbnnJ/b0EdSr0cxjllTPFjaT9DdR6Mkx25EkdO
sfo1dVy8bnrz2fnPzpvpuCV1qJFc8WeYe7V7Cu07oAteT9m9kRZCouqTlr1p7U8kCxo/19R5QENK
tm35TeY45YAeuJgw8ie7Sd30LdV/JBVxH6nMJVytI7nWLPK+WFv9D6T3iiaGq03ryb4TVhzCbW+e
WtkTzZXGKA73yHzlt5fOU9FCfq1JLJwsdCZoAUley4xtoDrdIenebcMavNb2n2qE854kG6+jIpM5
X1RQw7tn8s6qc9pK1aqyrSONAzYJocz4cXbmZo7OFhhQcPVw2lsqU4CDPtIgC0gDYPopTzdVflH6
Z2nasnLVyY4Fa5xeuTB1rsaokr4ki102brT60/ixETk3FbP6gqVTkMvI1C59IF77uaoP6viqsynW
ja9QeqUQoilgf5N03Wo/SbcqTYjb2ZwDSOpr2K5ck0uibX3Z2o9NfNRgMexD8jLKp8zHK0WOGqPR
+jkfHxhmr6z2F2u6AXaveMKOihSyKgGCvMnqN6tSqWKNivdItO1gy55krL0moL4GBx+EL3X53YPV
RM5LMCqpOv3lXQVSLHQAnJ95ScnQrh3n3e8A8RBTi4IPAh7oPAhLBgwWY5XQgA6bxItyaUUndVCH
kzSt974+PFn6hwUh2sKEoHee1r5odzlKVqpjs3dMV0OeEWq9dvpvWacZ6NFWacyDxWvrh6d0/rdI
ZzZZ9BILa0XLbFp1JXsU/Vv/4pI/mrbL+JPO8kAYK/m9av6kDo+42QfX6eg0RjVADCjS/Wz3RtWZ
zT3o17owYvyM+lWV4fxVORFXyVexdQAbkjWjfFj6CA4PS9Ec5hlu2vTG4BHS/8Tqi14scV4bnw+p
18etDGEo+0rTMsGdmjq3BRNUhR1sG0Y/lHA98tijropyZ5dydYJqsCP5IjzJvvW26ItNqFgrA0OJ
q4UzkQuN3m5C4HOpsKJ4yEhzmiml4daTkBmrcrhAg3TQNepzAmyvXYRBa9IoLO2CIWzcgLFGgD8/
t3w1aCWM/BpmtHOvsdWW+pMEMfTomHl1sRbjnKDzRy+GbhCo8f5VyP4MAVC2i6D29z8FRNjulIWo
EkCnovmQXUaCNxxITju7Kgj1nVX3Ogk0q4JTdKdbNuCsEnF6G6MXkeXQY3Ann4H/sDutI+21EdK4
cfAIbSJUTms0T+TjzbK3sVVIdJINiAqzJk6aAG75/rzBXqbW5hA84iA2cGJFuzyImvPynhcOV9jl
YZHglNIGzadcMPuz3oNSrRFTCRX6+W8H4r8oJ1TCXf5HCISoVlZVyzGZ5doW1kj7H3E9edfQ22ma
YVNgYdnKY5NuZTu2z8UgJf+5l1EL+UJCOD9jhCDEA/ulLb88yuqJmM16Yo+r+/Y6rhyLe+BeQoMb
mm5cHjX54izW1En5qGKsRAHRhfekhcmDhqJ+UxzjM+anfst4aR1hM8GTAkZfgai+W6f90ZTGeFW4
KolcBuM/dg9agrVfauvh2MnRxNShc2h6asODGiQy+9nSfGNO9pJanNi/leyqLw/H1FQyBoNCOY5a
pmA46u6L0C3Re0JfcWsdp96UH+WwuRvEoK/8BgbzpizTV0TixTpq4gDMVFc/2LOudHmO2eEPH598
BLp8CQHqPiKNDx8DhZjY3yyNnLQsihtN2+aJHp6Xe1ij8Ev8/bnfXw0Iia8QxTG9a8cNTLbxVx5/
xbrqcMoNxW55GqTQacqB7B0CMRBvq9OaKiR5G8z3Rkn7z73luTGlCeUA0ccMg8e5Sx4XtXbtK9RL
EM6Oy0ORyfUGj2DhEV/ugj7pXvJoROmqFMGv5R4KBHKt5+d+30uGF6tBA0i1Esw3i+u5qSSYpxYp
2stzqV38Szag6czH4/8K1xzV0gzZcbi0AcRw9H8cr6ahDpx5aX+ILFIbBsgFMJwuwEUfgjEmWIv3
JASFxRIfuewNphtBGM4+K8kuVgm+uxWJhPyvzbnyRRPCDu6BkqedM98L//vc8tVBIAL8831Bkn+h
nFeOllOMp4FcNbeerbFtj+qtNrAL95Js44fzxdxm9rLAl15SY4RZKSXEP88Pu4JwMBNo93p52GrI
f5AgfWOVctwmw9Tb9ImA1qyyZZ4tvxQAPATHs1UQ6iwU1FJqGN9Xcb4FFYh5ar5h4aBDqdm4PLQp
pEs/OFefEJ5rN9+rxByHkUT1ZvmCYxHgkBMUvE9VaBFxDu5Twy7+ZOPc3cd1MRfIPMx1/R0VdjE8
5JWgs23XJ5+Z+2m5Z8/3apQjXrUwPcNiOKgib88YDRelRN8w0nWwExMogTRakYRK4YDpNM66ZP9b
G6MGis2AyeweqzBuN2pNkkUAc+axC0TzUNAiimUUOJSf/SOuGdp4IqDsmn9eNSNykaoR6rz4GRSb
EKS80uk+6WZCJp1G06K3yrXlIM/s8pApcyZ8r63S6jeBSxelgIub/uc5bFKENWuB2FhlV1Dppf97
04RA33wCA5bn45qOWT6AdQ8nOphtQGBuMOtZU5XO0ZAE5aGf1a4kh95lIpfhO7vSMBNBQ78+Snh8
Xxxj3nY7WKkjs6Cmh7/UYuVEV9LL3sI3Jw4uPsbMGAFc6Y0Xz8dQ06dX2Y5sAioqsZZMzT8iH/aP
yz2VtKWjOuHfhxETGIW+shauik4aCpzc9KXpZOPwB8mFnL/3yN4ryVe1MK2rheItX51aLn82KAh8
jIhAYT+oJw7hG3OgeGLTH1olRSug5kM6CO1u+fUP6QHqKWrwEA2CwsTsxVuBKH9d2cD4M7jae1Wa
96KjeBOpSMnk4uAGC4FUXUPTZIlk2DqhJraisCkqGie/SI6cvDLqraxOeyWhZFgJ0tXpD0TaOYUk
vta1uHrvShKJYdtu8pni+gdosdxbbmRmDAyomDlFQj0WxIJxGhI51vfV+0AGIyg7KwMILZSDLBEQ
k4YWkYNB81ong7+t+qnepsrYv+kkmth6LH+0rTytgUtBb2pwvwxawggwRA4IwhhSxWI1GPssO6lY
Xakfs4n3QmG6XdFx19L8JXFKZA4o/lEGzTeFT86qkJTHqBfmWmZR2C3yeLWYaKfaNsI0DoaN0trA
AsZ4nqPGIqc+bA9/tH1ZTtMDa4jtiZwkYn9IlLWoxeBBlQj3aa60JJr8f18YqmzwepynV1iybP/C
5GrL5A+LCdhZNMYZ8MrSPrRl3b8qYMABSZMpX6Nv920nftATGpazJmw0anNj9xjzGzIlmAyCuPbK
/0fYeXXHbXRR9hdhLeTwys6JbGaJL1iKyKmQ8etnV7Xmky3P2C8wGk3KZBOocO85+ziD830YNdqf
BVZbzXr3BYLdGJfaySwyfEZzuMYr2ZzFSEB8OY0J7sbc+tBJbSOVyv2O4ucsiRi9ae9NOxInr4Hs
1FkhfHYibkjyodt4IyRAP19OvuVhn0W+S39eI8wTaAB9NMs0wfhb7mlspmIfaCyMB/M18ObdhAyY
IgWg3VBuxDPvHFbOcjTzkvaFvtCo0eu1hR5tLTwXwH+BCTrvPXuzYMPYmAat1JahCk//tHaatmf1
JOHtZRd4m342y5WQDKWOreND3HCD1QxTeTR2L4YO4FFKNkVm42Rp9UtACzOzpTs5HoOUPY1BxlBc
nDyfXHClOsKm7J8sp5rvCt8MH6JWsOuzqotS4UWBoZ1CncZcB38wLZiKNDR6D0AD74q6Jacet5uC
SVmCXV/iV89mTYKFcPqUJrGUr8XtjAm4jz+Ut82yu0+jyyNWac+asLQ3YLFbkDfiOaLTJ5Ebmx6/
xXuAO+nS9AF6Ub0PnomUJNo09y9hXU2nyKPUOso9PAkbCy2jNj6JJkYN6VcZOR6NgRnV0s9ZFfEg
zBp7Iae2cBR79lrZcrxw6M4TDi8Uawi3jf57itBKnSDj3nZBuM4zM7+y9DJfk9aFhSjya1myY+r6
AFhEHw7s3iWxz3KzXVga5vuQhc0O9WWx18oo3XmBPSECd8N11gTxZY7m6kz8V78pUMYRg2BCCnOx
uNvW/NHy0G1ZuS/7puTLGDc79NDmRIJgfhklqGru3e7kauw7B8lHVAcwId7J8JczeS/AbBcqq4jR
m5sJLQbmAxVX/1GJx7z2eMawTOaRi/W2CKPnpZif5M32uSqaDoEGbR6tIaysbv3oHOgo8cb53TST
AHTEZL03QqZid3Z9Vi/lw645LcgfmlsPtqFVKHY68VmdGbn360xdG80aorT+wZw2PFIoQbzroh+M
5e+NeeCnF9FlaMiPO7hp4z8kjmT/SojA0HH3FxYWGhDxE0QASZoqCw83Sx4/kygJlg7RzEM/Ah8t
rOoQSqBAjQv1Yo353W17ZkPFflh47jbdMBrXMev6zTg5EFF9lAtqtT2YoXl1zN0g5vBoO9F3Fvmk
4OgGhfiKnmy7ePazXQzp7rZFalLNukv6HAKRYn93Q5vQ9yFfCXUygpd0/hblbFrBtC9rrelxu8vd
mqK5NsWgn32XLlGiY6q/i8yORi7tWrBeLHKlzSxCymn65rH0cu97A2sVvtI3v2ZN5i/4GsA4SZuD
71whnXwepJlsgQS7Ykak+GJ1+zpy6D/KnznLIQK3EXeo5x3SUPYjQmYiAFHNw+Tgwr/tIKal+IhD
780smvI65VpxO7Q6SoVCp7zi0utLrfNERs85R4q/0ah0vmtle216YjMbq7iEeUIOSm7Z90bEcsGu
020l3OAcjONmSGabRx7+tAlgfszEi9MMzd5YcMXCmwIKU3rL13C2AXhg+rodoNxkZ3XNtyZYZkFZ
PQTN8i0MIY2pcRbRPkV4tTareus6FsHm//tviMRYYbeH74xv6IaBiQaM/l71pCHBfC3b9MucFeYX
eRLppkGrYrAOyr/YVmvPjKhfEP4IJLueDqN20jQZSjxzQhzP461YkEHXQjPBUDyLMfxc8/lMysDX
9Q+LXcY/u9n/apIQcTQF1UmorsGDHsXa1sfYslIv88IP+DV5A6cIkZFywQ2UgrZjCKIjL4KLEnrr
E/FhDD4GgEJEK3JhOEwoZSIfoaNFieg9cy1jDQrb29upk9zpIK3vbVF+asOxuRpVCvYLBqui1cLE
09WfIsis5hTVZnRw42U7+Bk2yKSfT+rs96FsSnNNauHP/yoV/D2dHEW46VvIoXXLtx1LbsL+rgjv
egAJpk7Z8hdjyU2HlY7vbxtPSbHHcTOubrS5akzMnVqf13Z+ZB0QHVub5q81o7G0RffmGuB9y9E6
3fBHLNzOGlxyOsbeu/qbqk8xrrgULsF76ETzAV0uFT+MdId+CL4pLvAkmvm6yIMkI7Zm7tLoGI4G
ObIPVatNG20QybnB9XZxU9dF9XdvjgsSdflQpiWsGxuB5mlofXedxkLfAH6FckaJ5u3X2Q/h5zBH
5P7tOQvrDyduJywBPOGh6MkLbJy3JKdZJPmdKTyFQ1/h3DT0C8EBP4EqW6+1fDXxShmcsjxKVjpO
LzppxsmRG5CiaZx1qhO7wYY32IqO/kzuBQalYu2J0mFEVTGK1yoMpC3rqaK4VZXkxJhr2M5rhoPs
Tml1lHTHbsLkKAb3Kc0ykNnu5KGPspytH1Gl9nOdNsHIBs0yxukMz+cx6UAGUk9bDkvs4UuIzeDg
Ny2l6aiGsGpZeKXK7pT50xcWvchw0KRD6633iLjFcZAzX+DOUMs9rSaXxSm2itnnF2HNBoLMA8wf
PHNjg8zR2TJALA+LC2Az6qcPM5+JKi30+qRGSe9zU7TNf7geDf/vd60scHk6Cz3HxsxgWoj5/37X
6iIRnedH4zZI7GRfGOyB3TD6vGS+BcZuclFdR9Yp6urXTG/nUzEV7aNe0Zt1i6lai15rWT6SKNfJ
s3oxkQGUqbdSb7DlRNbrpPNaV0vzoS2+FmyzP9UvhW3Pn6IJ6bw+FOGO3CvtUgbMD5RU4C4Kd98A
vWOGisLHZCbgESZJ8hT2JsHddvAUAXo9LGFPb8Upfp2pa5O8lspr0WSQJJ/Z3dptmuS+8rmPBKyu
97no3kcnCz+wAZwPmHMycBFORvptNBKUVMzMBma67he3+Pb0x9v60BWbvkIoJGo8uGXog+GBIHhP
aafZdPUyvuSGjbixbMTXprJ2cZdcNTufP/ees5uWwP7ipvR1fexaTwUsPgTfk7PvSZ8zLMDwWpb0
67KI2czIl+pQGyQ2pYB7FfEscw3/rMrLCYsvrAHrNBrCQ13AP5pj1ju29/W20s+oM26q1q5fwvQD
VWR80pLYvFrpNzMlbIaggh99mRXv0+RS9vPj4kqpm86LgEk3mkR8tbCc2dBidWXVQx8zAChSdma+
gaHyPe9t78G3/Z/q5hQt0WncXncJRC5sG8NwmE0jPDKIDQfNbjkzISHAUwA5UXUO1Qrtkx5lyVe9
yGEiLElwnVx72BN3J+ibB5dIonATeVCrCt8nQ01eV6/U9ao+lHJf7g01m/AIg+vJYPiJZGW1ago4
7UTB4E9JUYWNzkb9nHoMQiDhmSAsJV/2Yd4AGmcxYNp1AeaC7bl66Uc+QcBNuRM9MTNDAyd7oxNw
tO97uQeRP1UatOOm01CApJ1HyRxf/SE/VoC7pG26+FYieK7nTH8RhDOx3PLx+oyhS3wwxhR1yOtA
nJ1pdFf/PhP9E5BiAEZhMgp827Bs488aYLdg/DcG8OZjYWj7IvSzY1EEz+Xcjic7dn/C/EBdBFwz
LJOvxlLqr2OkEQ4wjvOxbTeqQmsYwX6C+fSgirZ52/xclJs1c8tHtXkLwcM++gEiZQuqm4X5yuxT
995KdEjwaZxtS6cFh2GO5rWy5+lqJsK8euR8XVkxhn5hnINacX1o13qWzMzzykA/5z0q+cmhFdz1
JtGGEj/hfa9tV3u4neeB9R/gDPPvNVOGQHyFzNsU923p5Ar+AMp4fUuIVy3Mne6aE8lfLD+g2X7N
+v52Iq/oIyHLY4Or9H/vi6R9n4Q73aVeBLaz6+n0ubL0tijrUB1O3jq12uCuy8cf3dgU3wYjfzVT
vX2d4+lNjIaLHnaeXsQNfiKilY2i+z9GeN/9syJs23hoMWrJe8FkmfL3AZ75uWvhfwVHeLn+pkZ5
46VT9YOnPGV4bb0XA+7RtrS17EQhjCWCbhhwnfzpkyC7KpBf6yK4BxjkfIprwtMICI3vMdlKQUHV
HC3Ug6N0y1uWOV1T4jw8aYV2B2o7cyTCTaRbTGgSmdkbpFDDaYYIbEcjIzjwJ7yGWc7bqDMZoo1r
NIWroS4wBojmYPZejjWxF+ffB1w49nqgqLuyvSZ/qERh7sARtnfsj3J2/8CBkSNF8clu+TZ5bS79
goy9Yd4JbxYPs2b8UE/5bEDqWIzepKpPZBXgSA3lhAjWc50HdDfgMfj0Y6kOWK9//068IvYudHRz
s3hJuSuaOVsHrkXwdWatqwDCWx1DsPUGHEPKfmc2I3oNQ94h0q+nrsVwftalY8Vbmln2fzAorL//
2bmpPdvxSPbQ7cAx4P38Ma9TOdZMh/z5nYUWh8kTPQBC6iAV430aGtnylusTr4OlumoV9W57suuL
reXxCSm7tcVC1zy3Af6mxW2tzR+1Hp0dZCYZ0GYVJEDISRqjhgCdBwF4RJC2bISVGlraWq+nFSWo
5Nz5bBftheJytpj0CD3MnWT3QA6SkRNzl8Lh+vzvA6Ej3eF/bYbYwDd8x7RdLMRUp/908Ydj6fZU
F2ckccEPdVeqA2iaGOEDNymQkG1g+ITaup69H0CLhgYAmEwfnoaceWnU6JUU6JSgeBtQ1nxCuDoE
UuWQMFSBTlhHRuislorQ8UFLhw4t/SzOzKjRaVyaO9qx7TkrAa679P03qp1pkz0zW4N330qEued4
b5KXirAkyM8+kbx3C8lOdjy7uIiaiLiE9s5Nq3XVZMZTIw+mOfAhpra+jXJ/wcWdvHWO0z8CENGf
OtGk5DzNYtWSTPQfM8tt6vjrJ4rewGbBCD3Rpy0a/GkkF6mhCy0n+XZqO0Kz7vBfuN9YsU0X5SWv
p5oCDzEYRIOluX/Q4uzlRkGobH09VqP37CSLhmykKNj7GuWWEo7xADIjRh5MOsloNf5mosgBazN6
K0ajYcp1vlaJQaR1LPM91LUg8b8CaPh524M3daOJTTkjRQ/TCs5+scvlzakOClfIhHLXVob3RNn4
kz15xr01DM2xizuB80pMiL+dF0vT5r36NfJOI/8pZgXcl4Drjbj2dp1Z+KimEAT1mf5YyeIGIVD3
WqkVn2KjiMk2yIK11tKFEDL+qsjsZWM4ebcxbaN+CrxtSTOekm/7EAwQR0crfAu0Ot8vRWsfTaRx
6oG6wTrqvtwbAOPsfe/ug87jowxD7avrEdiWhfOZpATWxkkJ6NLPuetiuahQB8tLiVVVjdk4TNwd
dTdU03ktCLr93yEemw0fbbK58Q2WRvtiTYaLvV62K11PO+dEbitTOcFl2GDxk4+ITHEng/h2hqem
0oNrOXyNPN94VGUrEWbAFDv/OFRacZ81bbCNa5eFjxPopzJqD0J2KbS8bY8UwqH9yZdCI8kKcAZ2
VLLRHlsfPH5MuhHr2/R1pBBGb0UFLrQGqs9qgCjFBgfKI4sCdciNtrwyuJ2itn02XWdB6WEWt/fo
fYrdAlrtzhjZUaED/Mub8dSfoGemZ/XPOD2alX8fe6y/76skuQL/KbUAw7QZfP5RDSgzkxrGpHeH
QCOEwfVqkk8U52RIwYq0Rtnd0yrbqW3vFCzBY50js43d5XXZW90S7yI/Sl8i0npuFfFwblcjEdSP
PUPgFpCffehNibZkC371agPDYNS0n+xGvBYleZN6+tqHCzSq8KCeG90jEUedueOCNdUc12NmxnvG
zfpziHUQMd+/fwTePyAqvqEHluHpAQOJwRLk7yuPyEpjG6cwdCljvASD4bxVnjEdRWNRaqwr582l
2LmNhIi3zJSO7AXT6NCBi6l39cnP7xwh3EtixqCbHTs/OLP54ckoDNeK96bIg8/D5Ij10BOFMS0o
aOgZlFdFKfMbdO35pBFgIu+XvHF/PRdRorGJFOV7thjQkemayhftMLRf5YlVO3zGS7IuukCubnzg
N/HiYXvM2y8ObuLYAPk/olvAc8AylnUFrQ2gEGyVU1LpxoMFeuXRrugwUDwt3osgZXLJ5jmWnZTi
ZYHYiFm+yTcKBZcFCVamQv+mlAYUSSBaCUfb2XnbYb8JXzOZyqwOGNbs25lDFfHf/1qW/cdk6fvQ
xEyYVa5u8VupVfJf8HGeW9DeqbLoaI1SV0TJvw81+0MvkhgZW1Gg+6ijLVzb4GzxCZLn6yCIKXcU
R2hoLtGCEQNXbt1QtFWHvG9/FPjEa60Ppdh39Hajbh2noOk+bntZLdVOZZH735OFXjtAm94n1KAb
0nUDAGjGvoK0JMPYCzB4ZFtMC+Tff2kDXtY/fm1QXV5g8hsbhvOPmzTz7IbnFN1gOg3JMVmy9mnC
uuGSxYb7X9TbyqI5ow7mhEPmppcJyXfYjH05HxerSNdpn8yfSkg1K4QKJi5o0ZEc347b3C3E52qq
V5bc67pkyNBv94YzhYzsygdxERU9jU8+8TJwD1kz3JHNDJZvClmk3JkS66sO/ODVzrTC77SAxKMO
PAMUVPEwaaC9l6nI9mgO0LtMasysl86197ErxQITSbWgWH5MTXyAUrF8WCGW7oGUrGsFLWabh/W1
W5C4jQpH0Vchljr5Oog1exu2LXrEsaziddIY2F87qnhrP9M07JZI02ReSAtz8I6hOzmrlzWO6t2i
tdO6rkm5q4XdHDF/H+opnF6MJY4ui9AzCvw0Ul2oq6ulCx0UrUt6uE1bfljld7rRJ1/iEBl9krGX
JkV3lbrp8TYn8sgvtwjgwpuqbdZjt1X1PyE1D3DWQXHCCmTlasxXRB+oymwWAPaATlJtbkWsdxdP
w6UwswddNY7xt3dFBZG1dA3Y0YJMcdeZj5bm0jdO8XX4ssFDJKZhbApyVQ8LScM7q2uDJ1WwqrGE
v91+kXSZPsC0FszwRn+OMqPYV5lNj1S0Phzs8eRhOTyNHeIDhYlRB3W9Ilvm96WwbM+3JU7uy8BJ
a243uNqTVWBQ6sDfG+J0IGRyh5Tgp6jz8CUx5hngr70cMy8N7tmJXW5bL1A8uzQI4Pd5qQd6j4Kq
unVN3PYU5PzDbbpXMz+YpF83u45qT2e8foKnPSECZOnj2A9E3k3fetaCd/osYyvqtjp2eYYvwDf6
R8IvcLGznONGKpYP9YZuZPHRauzp6hGYcg6acd5ZLNi4203SWlJZVhl8fBMFATaKa572rr+1tUJf
1xIbNmVFdE1sZyfSyV3fboYCHObd6OI3AdoVbZIpJCXGdkbnQQO3EEQvtxWLDOlolnWUFT5O/JYI
8JGlfRD1ACX2E6HwzySuOs+dj2qpBYq7VzdzkQTzOk6owGa0p2h+Wnt6DaSde3hynZC8z8jvoum1
zcPtgFt7S5U1fLfM+aCqh7Fu76JBXGqmoe94PNWTSHse4rRGcIAOMWSj13O0rQr7Uy0ROILCPSiS
+kO90rOEWNAmQ+kuXaZLg/owg+T+hpz1Mao1bt2mWE56j79gjlk0OxrUiDlx4AIy2ydyvRyWLH70
4EdNgPvth7UEJbpw4P/NPqX73JfNJps0ilKtmUyvpj7pwAcD8ah+hEQnfbU3WMeYmdBWhESBRpV1
efWG1TNHKfYdkxVbwmHJIXv83xxS4H/dGsGuWKsE0m4ZCtQbXncxYlccIx3Rt+Et+cUeYHeFxATc
mrOdeCMzR7y5o+ve986PuhovqDxIV5YHeui/zqwRwXSKWVvut1N+/3U6AlKx5MZ4DYuP5giqCjiu
zCbstMw4WNAthmula1Cv9Flbq16cEVS6em9kLFglSRzufhccTEXOzoLOP5E1l7CoHdyS7G+4kqhU
6YXD32hNXApzYH+oapgqkBkL0vOqX1dF2r0sGlSjyTLbl8rEOrvIs0leU+9Gdf0zg5/0MMxm8ywg
ophSPBKSv/Jszg1QkxEAwuBf1ejVQ8Jd6zpbbjD1yCHVaB/NHoYvtRnQ3V7sjDL5VLgz+OtRx8HQ
T1mzC+XauDZb50SB6qJWRaXR9hfZK1FDpzpoFGYQuhMG2th9Qmpi8PR7LNLnvDkh7fjL8PRku2V5
30sCYB5EYNY9AzRgIL6YqdnePsbbJ6g+0Xm0xdnjb7XcaMzcWg0VdJ78Vgzp6Ta7dpJBpTYMZPo9
j0mYPnaObj3rTkYJh42DFxogWIDQnHNSrM5kj9D7WsjvnhFcbVQ8hJfrPxTqOaiXS5qn+cWoybBs
x8pa91TeiMO0cG+GJqNP35zHzmzePe9RjY7WQtVuDK1w1SY4R2fZD3M7YpaLwW5QF0QWM5yLQAWh
6yakroZ4C4p3a7ZfqdgzeyNZexFjXm5HodE8AXpxnj0Udr6TLY+3cqGmhexcEu1+7KJ+6yAWwKO9
oJor9QfVZEl8JzpFMYLXiWi6a0UK+maRZ1McjrczdQ1l5q93p96L0AfplKD+98XqbEoI9k5KIsSp
062Q5cWfuomkxCRlKzFGRMSCel5NBSb2W+ugCKi3CixmckxSg4FFHvMD5SzYOnvdbHQ4Iowwi9pU
FOhYXBbxkZPC2+vReP4+mxZh7NOK2pvXTOyF9ZPfzHix5DcasON+rcnzuGj2CqkGR4WyEqrKdehY
9so13WTfFMkP1QpJvCl6rLTvBJPSp7Tq0t21MxXHBYpvNBL8uJb61Q7Whxr7fv+MEXPo2MCG791B
A9nUuQ9j5AUrzw0WgAnTbZHURPgV3IsSlvZ1qT1YnvsQBqG7c1zNvWnYSfOudmlaszqQknZ1mNIe
mYCH0dbBO7BYmGDptRGhgaaiDfV+ly0L0bGSGJfJDL2OzOWDyxioLhkhkGS1cKsWXMaRqDUc8/hV
Ms3QaNsisUmTW6aLSndJRE+AbbsrXECe/TjXz0w4JyT58ye5g97acobVM+u5cy0NxXLvv+k85sc6
pflyu/luAYZDSoVIDQPqUNCxjMypPt9GBqIsfdcZH/Mcg1KEFYJP2kIy0MT7sta+qA84Qdq29bTW
vyP7Kb93vpp2ZZ7qyXIZm/gLTXWhn/Rh/qL+etDbuicBEXU988Qyr/fdBV3SN/V7jiaZffaSRNu2
xKFw+wk1wv0u6v/kF4LQMj89xiMekzrRJ5QBnncuYBqqZZCPhYdNYb1OlmT4xCR9F3dTAHfdArci
b+MylOVZV3wehLFBMFQe9AaPrd2N81sepQ8NgvE9dhKD8HbW2OFIrjnC4BWCSOu+pPidwsH7VlTt
F0D4ybExLWOLIvlOTS5p1RnPVKLvVFGP9CfjGbMEdRk9PmSBpOVIQcucEv0ct+Fl8UoUOmj2GI8S
HTW4/WT1Zms+JITtArBLwBy7nfbMk78pwzR6qYuGXN0K9V0bau1B3XV1415SPWgpayQfRTCvKuaE
D9anBTI8YzlpVku3PQvMu1oe/H7W2U3Jl1Guv/suzEpLYkZuMNBoygDY18W8GjKBsRWNnKojoEYF
HTJZ3+I6xRgFzvrR0FPST4FwjD4hi7ulQ9KUlMW8yQbcr6KcxbbTlvyMeWHZ11TC1x0a1ZXzP1ly
zv6KlsxFMeLcCqGv6XXn39hYllTVvRXaLONvrSCYmxt/xGdKFcfYVtgfELW4cKWGGknGvtHqr5Sl
nHNgMxgkcjNGvlK99qEGH1udIMsaOcEtZoQNX3SxrfCSFST6RJaNM7nUrypd2zOH6FjY0bbpWZkn
FiX8RgoVHdniYuV4Pytuasqm7S4qArSBVkidsRtsCSZ3DJzdOYys6cZ5tXptK3RvYmulvxcaefOo
saDZyMUIHVSTOPjlg+hFUGamCPbd7E2ftNZiix0sLxZ34yrqkgJaSZHvUJ54+F1scBrybEzw0v1S
P9H9RachN2JUQS/Cat8smh4EzVnzBebQrUSa62Bm+jghsHOsbNJ/5/4h0MTj7d1wSPujH7doDcm7
18+B7MSlPWtmG3HU9reKJrYG/E+zd/1/qWvUl4Ho0+/yBdJXZywIZoU6KvBj5Fv6SZSrbnboN7es
chDy8SXqTacOwtM0N7+YkfPQFNtkYFhvZ2u+98Uq/53M4i5MinEEpjM1zG7Xqtdplx9CYmsuXdU8
N53mnJRSRuVqRln17EazhIoV7jWr9npR24e5cltuWSwkcSJtLGH7pq7bwAhXIH8/Gt/RjnOuzS9e
YV6E7jyJjmy93/exEtp36GQqYPJ3YOGzhzmRre/GJuGL2vyjLxbBInfsviCpksoINulk5V7jeU7a
jfd9yvLmGkpDkEqohN6L5V870LZYtqpYV+fmr7KdKuAhHlju1Ls93YeDXrex+6ky5u1kogRYrGY8
FWXlP2NOvAGK27A66RZxkmEZktQpt7uawa0XZ27zVTVmxaij2mTjPKu2JQBDlvmNqNfThITq7s+3
imGsaYfw9bpYmC5r4OuD51UXrc1pgoY0UYi2JOcafOsxYfx7zjPnYDNz3dtNyVjXyiqdfAgHFfuz
NFgFknlaNlAC79J6HM5u7tndzukP2F+KCxm03qXQnEeIgPVjwqZ2EmXzSjrT8604TD5Yvk0nVM9t
h/1VOW2U8Uad/X7j97W2oRMAEf6AXsIjeq8/LmDNjx6EIAow8v/nyGQD0wfzMs9ETKRdt/7LX8mP
dOx+2VH9zfJwQGDFZvRspd0DwrCd0vOoMSOMqAZ5ds+Kf8IMCFLD2w2T1yA/bhE6OY65J4rV2KP5
QZcs+zeqzTOPGhTA1DGO6pppN/G9HqRn9aaTALvLZuebaXsC3gVZWPNcSRa74JFBGbBRL31PpMdO
L6Hwy3dNUPkPFKsf4swwWJtCkylG9pqT4/wcLHIs0x7DpDqAMLYc4lJjeYWOFLXzBEkUoKF0ZWiU
ORFa6tu1M+iU6NSdkNfhqzBRVJCbx8gRujpiTyMlFVsOnMTLwtoKHRy7ahyt/eGxghP16xNa2uvt
uSgKPGX2En3pAr25wb/t0fuoW/dF0JZZxruwCJu31iuQU5j6p5b+5e07h7gLNmhLrFe/oRPj+Et/
ywpSL5nO+50T2/1pSftoH9nDKZ4j7ZIA53yyhFmCcZzfVMmSxLBxi5a5v/vLzW/Eb2JexDpuQBKo
+aBxTOeSlOJBc+GuFol4uN3L6rZWB40Ssy+0T4ZhDXv1PYbZgGGY+586DOadOfcj7bOymfu1m9np
oQ6dGEpf0Lzhv7lWtJzvfs19ueeSJJEGD1FEFvSka58LL8eKo64BqCcWfVxIRjQ6XMTKynDWjbR9
FNLMkCzoNfKzOldX62IoH6EgyK8orW4TWnlyDgv/VcHWXYMOTtWO5NFFpvaWTPkLlTj3O+rVcyr0
5dXWsdvWLNIG3Qv3FjK+904a/SWKNNOh65ExEW1uowsqcHellIrKSaTOmliDztxFMLfC9t6uAKYo
tUwSSO9Ij2RuEPwB5UqBpr2/SRboZeoeiwO8Ix7rk5Putf0u8DoceXKml5N/7dBK71uY6BQ2mZYH
8liOblS8i4G9hDa+10tUnKM4IPxVfk+ISyEJy/o4LOn6jyFWDbtx2yfnss3XRuiJTW3P1WaSu8C+
PYkpWd4zMWVnt/LvQ7d7ZLfD4zvklPXBVbPQH8jMCdmiYFnQEvb+zMJS6xg5eba6/VXLdtBgF0yP
gqTb8+0foMTGmjYKXqgZ25e6s37Y9Ir3ER/SjpxjMEXo2OVyZKL+uteixl7z3zJs7BTCxR6VFfCC
ctxrKJd/xFGzytyUDYo89M7ChKyWKVrpdHt1j6qVEElKSKARjEvyu7a7FZDZcJdHAgnT/8DqQ9D/
Z7Wd8otpsG1Dk2Apu+1fmgxR4NR+MtrWAYh38BWQkVZhHui7+4kYpfMQTIQie+RGubO+K+zERdc1
wE5iqX+JWBKbZA3QgyXCsYMgJwFqiRAMpKU776uA2xYWcXHQo/pi0i68qkvUAuut4TQ4UgLAUWPu
X4dBN2iqz8FX4Lff1b9qVFN09rKKKISqJ0SDhZeCOrvuYGxLnUxOU++penS03sdGAPTk7iy9zl87
DSRVO/PqTV6whBYefSniKTsDYqRXoygl5G+5oo79MjR0S40E0KQz5t81340PqR55clFdXKvS3ut9
n/5kUuHEnfZUpX3gtA5kKk2bdprs56vyUlzZn7XSbQ5qf2th/PJ8OhNZPWXPDv0drAOx2Lq6Gd2V
cTG/hKJ78Wsj/qqFmKU7u3R5zMiYMgvUtraSW9coEXO0uFsVQlGlVYiPlXiDyGv3au9ml0N9nbti
pYkZEscIFy/GWkKYx1OvBbMUfcebJqOjkFqoXIi6tI5UKO3nrgN5i/L+hz9nH+oHHrXa22pNQ+ZO
5X3MITnLXZ/cqZ2xRV17hyNcSJAvmwpKE5rtJ1ix9I0gE2fjUJSK+VxzVlXZ9tYdyPUvxO55O98t
GUMru98sRVWslcekoNGwKtWdNInAffKBukLpBbapiU+udE01cxuwYYpLeHO89OhOguuTIBz5MpfN
NzuEMGRq+dlMQ4Y+DeqZqoEi3PC3YQykrrXHz27PLMEOM9I33YjRqRrAPapSurHDsPpDGXcqVs6P
upPsKjf+PDjCpqpMwUNMMayTPPyGUvtslZl2jyOdfy13SuvoE89wqcqglj8mrB5dHIifH9+9dNSw
slYV8OdR7Ahy8VeVzx9WE1335AN7v8PwTRZi0adg7HTvaGbYqvBC5Otaj/qPPJ23BQXss6EDt6iV
R0sDxxRSKH7QpQC1HtFy44VLQYFE5jboWv0Wk50ZroEpDO6DzMu2K9iJE2u0IGuWo5uh1lao9jnL
dkaFF81tgQpqrl6+ZHHX3lFIN6/+MsMmGkg8Tp3yI/KzdNunuXGgXrAQqRmsUtoSlPKt5UUIdL+G
hYx3mZfmYLsYA8xmDrcsZn442GHOLlaflVFWpyTVk+coaOo7rbKbz6Uf3FWjNhgrj9Db+1s3qMYh
RmziXeSY3mtQzsiJPRqr2Zjte+EdPAyP99HotVsCJGfMRSx21WGmEtSK/0hnsOw/++QB+qwgINDJ
wl3hBM4fKPm+EbRXCf04El9voxKFAGTPr16LCWXoB6Yzw/2ZSxW1msbtPL83rSBnEWOVH7OBADmJ
6cXJtVX9fwg7rx3HkSjbfhEBevMq71JKn5X1QpSlN8Gg//q7GOrb1dMDTAMNgZSyOpUSGeacvdee
ZfpUxc7Knp4d79kz4gVa0tE6kJOx7QnieTUy44FJ9bcnBXYkAj7ADLmNIEA3kNvGlOGXwN660jjk
ZVx9Qe/CV1+V4pQ12XspfdKyF1ugb2UFXBV/3gYTKZZRDFKwJ7AxJOv4mo4j/qgUndQsEGNkXfhj
5CANwkAdEFHW1XH4aWQtxXbHZCDo0mjN7gRxRzZQKgiyjrhv27fX0zDIc4pkejOl7ojmLkdbRCd3
34zgCS0SdM7KCqqxgBhk5L/yYTIU6lSDRBI4q8ggoqePxbXVEVJBFdFu0s/Ffoz6mxpMM9vcFVql
39oIh3XNBY9NcC5v0oAd7UaSWXcsL7blwRafW/PNlFTBhp5EGlVmnsLSWmlW156QBuOrI1MOfprP
HipuTe+lsmmaRCcS75v9aPTsp/yiolVFSuPnHHoEidBX2KGmAVO8HEVZHmyoHFlwNQMMehjpjq6W
+Y+t8K+uU6QfqeNdktEpfgiNXtxkvFVZlX0dowXFKuvgaDt1u7eoRCy6bbw0F24WY22whGddrukY
Fzqqa9ncPNLDphqhSflhWvJnO9v9PiLr80DuNK5OCDUcBI1WvwxIXNac+LXwPqrE6ZZX/v4R4m0g
wNRwcAv1BWozaothrqFQSb7aeyGPAUEpYKkBf2tk0Lx6sfNRj3n6krQDvthkgn8X9tkjAsFm1U12
ufXhfuwc0ZD2nmMLVV2mIunigzenGQg+MBKIjgDqRIPLnpxY4YLYiF26aJhMKpIzdrvN3RLswDzb
5n54VfVTowngJBlsUZcitKouLhPhHDFRyTD6RbTDo+oymMSQHQ1KjRuFNSk03eNylTsh9PQub1Ya
5z7R4FJS8DqKZcldJWB1cXqjIF38fH3oLFa6Eb3oclpUtO3Zeh76RTKrJ8NWpgyNShM5kxiJXdV5
dvQ8etb05toZSAoA1URHpXj3DNSUbRi+ihji0ohedQPdwPs6EmgT9EciPrtnNQ6UfcwmvpndlWMX
P42UHNiNIdDK33fMqHUAFI0McE7AcrtaequhORS3NK/ggmc2jAAP0soytAchgLvUQrLlVDF9knAS
Bz57cYnpp2w9eo1KmhK5aQhaxqX0p1zIZLIFh8EAEQp+tJQdkGtY12WBzjzA6bltlllPmEuSiqzG
SzAtun890lBEx7NxGAkCWHHH/1RpU31s4hEg9xawHNrR+FdouXQVRhZeqr5DD93ciaXSG7Siu7jD
+DV3mIgoGE87kjoDFivu74TItqOkurwlribaiKkMDoXut+dYr+I1hh0Yh5ML/nHJvesN+FkioFFM
zv0vWUCe0NzEfVjOsJhph4Fq+D5JkNUt/fC4y15t1vTvrmPeBg2wMeO2ef9ajTqjUjUZ7oNe1dEr
Mro161wgLkZhYqRnw6x2zeohH8cPKSwb5y+MwdYGcA4tddiYkU0G77ykB/RadFAfQz/J70Ka9q3G
jlEAkT+qElHNjoUVAJ9x7Pg//KAKD93YZ/+lnHH+LXBDXUBKmosw1nBYz6s8tX8s5ePcqGZWSCj+
0ICu/CnAzaQq5G7/0mSGPHUliV4NHOW9ZtP81u2qf6GutIQqHw/u3C2L0sE5BwlZHWN7k2H6YjN1
OYX+HJKb95qHo7nTtbE7mXac3mpWw6FfDd9yaEAiG36mHezycSY3pessbc1g8pr3TvKgik5yGRow
03yvSgzBhBW0O7BP/U5d0xX8o60XpMUZylSczgymoAzWLpaOVROV1kYDUvTSVAgtwtKMdurUEQa+
9Tl4VZHYowrHbrRN5Zbzg2DpRQ+E+3NHoPW07pgBHr0OhIVbjyab0sUlNy6omVTmwSsmRar1tu3f
j+LludkCuxsRyo4TMtxhTAPxt1SEKUf9TnLXRQ/W8z8xFh+CXPK9snKOHzDjMe53gUvzzRDMIY23
m9vFzrP8Rpzsq5YQhFvZd2LjG7G/6clgt2Pyw22A61ASgKEsR0Mi3M8uI6ViVv31v9ELltah2A/1
8ujn9kDt14FAuYy9VvaC8kXnfdHpwkaUbP2ubJ/sNkq2eShbJkVgzPcySkxZcB9JrDMWFG482hWu
MAGRRdZ1u1K9bpLhSKPO3hBGFG8NpM+YVp3P4bLaiIO1FsTXvmrTjzFsGdpyne35Mn2Q8/lmjQIu
Z07HrI7qq9mG/icay2FdOp580gz4FJhVjJOY04d5bLaG6ufPSyNaPVQ+m02/MpFGMd6RpNY9TD0f
aOO726Tzwls50eaNWgao/1t95vzvhZ/nWegWiREyLK6QRcP/j1uoIMEsrEaqcIEf69shG5+kW+pg
EscnC+u7OnDSpviwu/ob5ZFtGRv9lSyZ+dhFJKPbRkxMUxmyd2crLBD4HlO6XmvLwaRtUzhWK5yp
rjt0xMGv+1TMyEu4CZQmakfRwxRUbL0S+NJO17yor0KrqZJg13lpvEKcbDI+AFdP74OZjt+hUt8P
Mq1/j4VurMmHQM6yfHKKaSTJ+c29AQLr8pR66BeFk+B5G0vxBTxGtP2vz/HfIj4Epjo1ySWMyUHJ
92+laWuJWs4NSM0oSX9OHZEdFUHDayUpt5pYh2dofQl9I9yqTX1lZd6q85viPCJBvHhFwcrNxNZy
UrWgsZoXz6XxkIHU+dZgI7eW/qex9M4z+3Zfk9suciJXpgT6LcXsPw9tV75b+K7uLuAgyMedqmep
ZgF62WrrWhMBHb4GkJfGy0OF3uQV+cq5n5DiTk3HrGBYw7bsx505zQElo1ieIcU778uOifQ28Rk2
RkVbnUIcS8R+GRXmvSsTGjgqT8kqY5aRGAQJ1RMw/sb2uV/C3foCaEYEn/4YIGa6+WF/qgxQqXrV
m89/jqI82PuNJ06qK6P6M/dWjTovXeZ+zyATjAavGgaXBzGAy4xJdCUWmVMVCKqGwSkxn2tH4N5L
zWCrR4m3l6hnVz4JMV8JRIRGWF/TmZlOZSFFftJuR42cMiny4kXQzFz+f5lvfyt9PTiq3xhWdnrq
fftd1W4igtJ6QB8ngHvJhkhAeP3kycBRDqsjxWTnotbbkzvP+zkq423ZNT5UtDm9qhcyg3C4jRLz
ErjakQrF6rxa4vyUEiBBjLSPNLIkysgJr7PkgmDwnr44Fis9XN+H0WCXnA4pWNWlKAKwygDvwWkM
eUPkKcocaVpvzIrD2gZcehTMnE+VzB6jqHKxPOE7tDwCYXr0WssOql+ORmGm67jR7G2x5GWrFyh5
pyHSPZUHCwtjasvsq7RjkGZWne/zpZvF0/NE/Vj2DK49asiDXQ9UgYuJa7XR+gX8jRJr5WpdTyCX
Tu0y8REve+mzldr1UVUMi4icAl/vtC2lapsoxenDHZgFNHBqV/UgHXSfczDWnxGGrju8QniTuWtN
DDNklOql1pNA7chnHC3yXHnuDxF3kpJ7Zm7tcHLWeToG27wHrAfDBvNH1l8SM2ogsjbOObSD+tQW
GmrBYgrACGjDvov1EW7E4mivK7kX7bbq6gU/Mo0nPXDA0RDQjZDX/Qkdo1pFlmu/UEuLsINr5YcZ
NM1eOrBG9HZu95pWZlfSb3qpH1v4SXutE/TXSY0Dnmva72ZI+pM3fMddmhHY1A2n+27CspN52/cD
wvwpNo9qDwCYtIPHO+UxX/wvtT8DjMI8NeVfnSB+ipfZIx2RlpOXAYNRs8DDCe/kZ6796hTaRX2h
CCINmnjxX+oH9Cx1RmEfWYEamNWGU21CG4qRm940y4OgSJTAKDq3/sBaGrWfRGq9cJAMsxrYyi5L
f9nquFKGotmpYtPY987GssP6LkmJeo99AMs3NdeKGgVC4DTTVgkb5rRwd95yygB8QPESPADFic8h
lv6Nkg6VJIFqEkdJtSjb2O2TKSR9bqAJpDa0ol+khE5LFYDnTTRUXs+sMne2u9XCySLTOT+0I/Rh
lLPTVu3GJuTTW7P1w2NyshYvLTCBZMMyGng1+7ZNHmn6T1JfQJ4oQ2GfxKy3R+Dyi5ESQOJbIiey
3ye9vdfplP7DxLoM+74l88Scv6pfJJbmalS1O5csckgD2eswe9VNeTJA5bxqYv7E9yh36qfVdrGs
MWdpXkUcBBL8P6pjI76F9PQviW3i54/YJbKFLp+7+GT6EgR61vj7tKyDHV4esBeORkFDgCziI4Cu
sWx6Aekxpo586SQ3Af+aRNru2P7UcKLrcI/yq1m7rsGgiyiV8N8uoDim3gnL9A4OQSj3Q10UJ8BI
FbpJ12Db2hvI3rx0Lb3uiY4Ei6bFlTu1RvCAAWg36OlrF5QJVCL2pmapW/uC3p0a8dSb8Eor3dps
lAT9xyd0zMPGnyN9l7GOO+deSRhZC1usb+rigGqSyyrvh63ZwJtAEg3Z3+xsFmpauq1HLCpKnBZl
5mslu+B7NbmvVZZrL0S4RMSpReGx8vVT5Gbjg2l1EcvDIDvmRh9f8nSG9bqQfAw2C9txYMyQxvjt
TrRpSD+brOby56EL0+4AOuJazD428Sl9M1n3fB9ZXyuKC/Jn4ms029wERkM3ihH74qv5s6fgBPRt
4A6KAOPXlu5t8GRQualdHFOj7oPHK3T9LJzst9pquElDZalGUZ8NvwK71r6bMYIFv2msG31jtfxJ
m2i5e3Iq8nVzvhP5SgpGK99yL2qCq+5biCRj0KGQk219Tw82aWNsynRIKNShhDK1L2qBElhQdKum
dc4V5TA/AUkj/Mo5eA73eRda7xJfvh2PJD2RxJIZnnlS6xPvMgS9f2FNMZ6CQSekjQCZAIJ2lTvG
w5RkpHHmqIrjHryB/hbY2fzFgnm6Lo3hA1JMTIl9zFfewCp64g8agszeNHaL3Hbot8pT68ZVdTYb
vVs3oiJYxqnMdZeM9WoKBe9iAVBRC8WY1dtUORchsT63zCOxJKXL9vsVQ2r6H+tDQ/+fRtDFDOvr
S5Iz+1Sc3q4yiv5joe2Be5mGLhb72B7wzC0pi6PFOoYguq9q1ZE2ZC3AgAPhHGcJmeutDlN+MCcu
IqoB3TSRZ+DPww7a2lqozZXu28PBcefxwXG04UE2mgOlKzBWox/DvU7i9rmqypnMNo7m5TlFpCgJ
BkD533gkfiAvsvry0fKr5ibIDybaioaHJX44Mv6iGL1QYx/CmSg+qJnRTo1Adko7nW2kvv6TCxQE
FZ2nVpDGUmnI9pdZGSVCvZc1+KYy6oijRDRz7VjGWdSq7Cfu5+ugisvOyDWmRSnN9CB48OlGr+a2
8VYoFqZd7VF3LJcHlDV42r6lQuw8IeFopYJ7QLnzxqSjsCJgRNFoyCjKutFOlx19XCM3CN5DzCVM
YFVqA4skEZ06mG/CoyDZVmm45uYwF0yXfVvOZh8zEXFQHqXgmrVJPNjGNciIbIr9l5Sp/jUqoHWI
ppuvYdp4J9DPOHDshIbWXCVAwwKKcIvizxll8R+XkvtvlxSWYgthBXwOw/X4S5Yt3T+uJDd04KG4
wYjWxJ62at9VBwW1xKwr913bODs2isM6y5MXbjPxaFYwcNzhUGYyenec1nzCInumQ4wZbijMSyd9
0uWXU9MsJnSdM19GnR0rGXQfw6CvXSeyf5fR4ljV3E9v8mBM5nrz1LdJu591qMxNGIZHVdn0lv4o
n167tr9PgtBiPF13ZdvfZ6qS9ffZKORnH0XtY5FS8XenptlGC6vHMjvoTUbxO7KK4Uz0L/zjlpGK
tvpMMH1cECllChgdSE5C4Vl81PSemGjcd1tD9o73cfzuEIEATGz6D8Ytn/O/msiOrlue7nmeYVJg
wIn8P78DwIuzW0SChODqVvrm/BHE4dqbnPJ0p6ZOstL2dHcJ/dZwnsqurj+sIPyM/dG6VUZsvRf+
ZvKxIDsuklhSvtCBLeXygnSgsM3le0/p6/jn+bjVCCpojnED/hiRfbmLTCs7JX2JiRJX2FE6Lxht
65eu6PtXK6NClZTOcIlNr3/NBsYOURRi7+bcVm4kyoeEVjGXjAdvFz8JUgfqpBGR7IcAhsMmtslL
bRzINRXmoxcUTO2jWcJoKAzUW22DbslK6GoI9zwR+3VTv1WjFUv2l20e76cujhpjWVDo3fjszcjG
lHGnsY+xcKrzENTFJlzs6YpW+wdZWwgirtE7BY8UXeknsmh+HmsqtIIQbSWuaG1ChLRh2WXNDoZ4
ejIHtT6F9oXCvCbGEVp5v4Iu7WzKHJWlq/geQCWTiwUtbVmCoOikAjrW7FVUCjQ89Toxw4c8CX8o
S8aCXA+7UR4L6f1QS1H1+t9naW77rLRCC/1fZN4ml3yQrk6mr2EzmKvBmJKbHEzz5jQB7egANWjk
Y04fZEneyDR4b1qc7IK4Nj5dWEA7u9FZPkWe/jmSrk1AxBetn+rbwGVxdqPWXWs5LNogFDo8SFNc
p8m1SPiD9uLV8tFKHPHp9DleEL1JD+pnE8OmW0BkRpO6R62tplNYzBBBlgsNSSfl+7p4853iWc45
pWaryD7l8K5YIFVArzUcaUcSwKeeLuwyIQGNqoDr1+xLbeQGSsli9LRe9dzSr6lliVdqHHvYg/3H
/11h8f497Dlg0AGImIYJJorW8zLB/mPY6+pWa/oRRVdRuv6maYx1sfwd0sa8ZA9RCLMZgoYY9bW6
kcrU+ev5MotY+1VOjyqOPEjfjKyjmlILxqZLasUfuI4QJapXOzshGyqXp2Vn/WX0h71a/nOL0UzK
EX1WpECc3S4l2cyakh+y0jdFwfg4hjqpnZ34KrqI0DvBVZEHY7lJnPSBT6i/w/tRXTxY/+NsDAkH
veufywlVMqpwhl+trJ7VEZie6jkZ2c2XeGKfo+Uoabt6nQceoRwV8oZ5jhHVmxN7+qWLknSsle0M
kdMoLcohaLkg/AW3sTRO9Fv6V/VQUOAM9UB/6pen8O73K0lN91yapfiPGiM21n9/d6x4LGQfwGss
XNi6v2hy/vHdyXaciHnXoqN0CXUwRhG8lmHg7zpoWFsuneA18SRKeWAFa/WqAc/kISrCb+pFyJDu
k+iy+79UPyCtJd8rLnaO0YUb9dQMRnXCSXu9/5uArqhry+CkXoT/Nmwyx4ews/y6P79dvdoCuDra
sHHWANLgIQxdsI7xQT7n3mEajfJFPTRuxpZXK7ydOk1HEwYToT25Hlf3nzBxD6MM8v76V9TY50vW
hF/+/D8GoB6rxKTuF5pt9eJFQ4o3lV2Y+pGxSx+ariqvXue+JKbI7p0E7IfoLXQqhhTcy2qNmvEF
pq67wfJqb/tCMw5OGnjnIS5NMOEcUdFdfDCFf9YbyzjYfXp0WyN0TwZt+8dUl+4+7vCZdUsLEJWl
tupDYtiMRi9AfugmYsClKCMoDVMpaMyj8gMJI3jqqRceO0WVY+uxchNgD8NyismEGlOlfbGJr/PC
4RulfWsT4S9ZQzaaTpXw3mGpyfMfaSBupVOh36KFY2pyy6x06TtnpqyDcLkLCnc2PqQ2vE0IOH7p
FkA0LIPfEyKSufwRZldhbK01x0KlbxH3ie4fpVajQYb06wBv2rIWKVoQBzBVwgvAga26Vec8OHWU
S77qfUf+FtPDc6STTwDaXNvlRQmF2D/5XpL6+4aw+I0MY3dje/K9dAd2T9Q9tKgkz/bPkdYP/+u5
P6+WEjearFoCp0oKAwU/OpRLPFM60mZxk7N0iZhV9bwcdNgapd6A0NYJrtJDb/8AQd3ZNiN2E7Ux
MNKBS7kiHHAEzrvCpt49zUPcP+Tz8Be51qzZ5tGxISPKLzbO4stpFxaKPvCllpM43iWABN+wq3OK
dY047VJZQpBG+aKWX7oWfUtjLGSI5dDEmIw6i1ZVSVQrP/zC5xue1VP2kggYG0fp0xZSyowhmrTj
3APFVTXHkin2WOIIp7fZ/KwyoyUEeYBZU5kFaKYocW5/jqI6Wbwaen9S8Gqn0zIIqpN1Eijiw6VT
qS32gIrKLMVVUtD/POfhCyUl4ZvsJeY43Qs+BUUyB53d4jI+KkeH2gmkkdeuq45agF9N5yaZprM6
+vOgN9541Pz2/hN/nnfX3CBELjWxuWmlI++cKcXxAZFCXOecRhvfQbvTBvVGCbRU4SfuY30TIYRF
M4JvcxUN1ALZn9W3tqp+ZIVbfQRdGiMGp9MvJmTaaIN8LuolZ1v4cgWKQHz6XpRzmYzhaZZ++5GZ
hIMvz9cVfUn0GNiPXUq/4YcRePJVneTjR+REOd7I+hE4kHxKtXHaVwkLzz+3odVH8/25rPX6g5Zo
Ag0iFZCBvRree8GyZLnDR4FzKSgg3aVGW6yqmvwR3In5uxckT7NR5591YNPFCZyd0yxhjEuVFDfx
iO0D7X0zkyCtzpaHeqocWmrRj3svQyNLcddFSG3v13zmoAXxosl4Rmb4e2aq/Z6RfMIePtWecjuJ
zkWc51sTjdb9Wk41yM+96M74fKwPu3fJThUTiY6JfDTC8ANvdXd1eG7TAefJ8ozPLW2bvZVSbOzV
x2jqp6FMy9dR6vVDpr1gz0bCVaOFRXL4GpML8azasEMGmKGzgesZjn6US3uwipO/bgN1B+Sj+0G1
cVM5oBWRRDNRZOhrPNbLJ7VLdWxt11a19wARvt6Vfh/D3qHEorxGE+G/rLFPyrZOhTzczND2N44R
lIchd4eVm9XOTjmXIrvugCEIj62Ctc8K0f9eDuLEvR9o8V8H6iW0wBsT1QnhwHYP+U/VDhUvLusy
75j3tbkKm4IMtB6h/aLXn1ZUyRhdcSXRQvLaDSqD4egswPi0iG9dE/tPoUtqVtvgRwM83grXvypC
xJQV9Wka4wjqgac/JtQ4GyvKV8qwqaqZgQhRW6sLCsb0o9Jqwpj1DnkjGMyXxQxahuil0A6NICK4
tEhOXIgzE6pQ1z+OfXAadHI6G+fR8CBQ3MfHHgXRyhAajRfu75UBAv6YNuni4rXlJZzbT9Rw3GLq
VVad2tYqXFt8V+wQNaS5DdHsvW17KzXeqQccupCwUJZuRm/8VltmcDNZ2N9qkwxttxCX+9nfzweD
A/hbC4labkyCwvjEdOSQO9YszV6dBiaq6TDMnWsbER4UxJDSunmr9opZNNpXADvRqlu2jllVMZ2X
mbtRrxY+yWaoOfZOhR1Z/W2jWeaP4xxvwxEMSjC39rE3O7hdTlT9IkEX40D4a1h4WcJw5VtZWl/y
tLGOCSYQdUW6gNGOPdKBOy3OvVqL90JR4sq2smGmeMw1TjyAwUHqCb1GYwVOvxPF8E+7zOOjVTmS
ZETmFLri4TkltoXCHVGHy3+IApJi7Hh7I8ZCy19Z1KhWkhQ62YQ4bZwk2arOVbecYoSMt3Gfa7e0
97Fl//+nlIbdy62//oGbdPNFKoihgoJSs4TNHormivR5PkzIIpResZ0IPe0GtyXlhzEQ0k18air2
ApFmzq9FpbPoyuqHJqgIEzItUz+opQP+yuYhCh97NCWbu3Q9A7x+rIO2XsDaziavJvEtR0hj+zWK
EI9UOjSBjMOC7r1jOG8te8TrHM/lqsYmfiuMKHjJQJEUODl2pt84UJVZeRu19tXJCGUW49Sd7qSN
eysHssaHrJqjbQziSXUFljNrzAllsYRzbJwqfYAEhbexhUJUWzm5Wez+MSBQVt4hs1rVZepu+0XW
6sej+2JL+4scxuQ70t8eMrnmPUZGORwNLdlmLUigsdGDD5GMN7Vb96ri0SDtB3528xvLnNihZmig
KBf16+hHcN+S5Dt2K9qQddM9jiMAXZpt9b7FcsoHEV//8JDasol29ezwnhx5VP/7AZ8WWaY6pFrC
pmqWvI+9F3zEE46DJDZBKyyehyzVpnWJwvkcBng5B1kx1Sd2RrCl3v/Uo5zuQiSjFeb4E6Y3+S3s
JuwpszBf6iG3t5kGNcSpZ+0OaTGUzYwQqmwzjGa+8jXTXMeJ7X7zumHtLXAn9TzC5vhUxonHxOy2
OzuT/hE/mEvBGHOvYJjpoL3+sS8r3WESBw+9JoxzbMNabbJZuyQ54jFPTy2CfAV0bDfM+JSnRzsA
OSmJpQjhlsXByRnFW6kChGxE46dMo+1WZXH23JNgsnFaI332ZbPpVMsJtptalMdZWt2wH5AmsDQt
UJPB8KKefV+U24lxtFRA2xRz6Q025c0iaYnRUSxVPwkeFCriLtNoiaOoJq89aaPBIKJ1R8UgQcy9
+PazdK8IJfFUa+e4NslBb28qKwOT69bNNe2rNAwNSlsVMtUmjzPwqe1YBtGZm609Rii+70ezg4pA
NG61nwmIvTe7AkTFIhxXjabRT0yC7NZ42nwbkQ/S4VbUTnYVD2nURtic442T1NoVvzE+2EyWu8of
69u/jmhtrwuinPaLMevshrT8yblgRi6ioFvltWmw1ScvoKFX81DbKUpD611dcLoZE/2MO22XmX3w
VkXhpjLpcJNi9Xs5qGht/I6yiWeiiORov9kKBxedYWHYUX9PRwSnb+b22oi77mh3sn1uHSThUxDK
xzv0DoHYwkquRow7+vgDJXJdG+nPZKJFGQZp9Wg2DoHBtHVQFpr+G2Spd9mwsteWNsWzl9L/xEYy
P7llhx4TdiFqUqhtBj5PKOCY5Jui9I+mL1aWAPqFxPWapO1fD/OAqzUV7RXUUnlSz2My/OvFCfjy
qTS+NeBJ1QrWrq32grwQ+VckrqomYrUje3DTGp67LCFA021IS1zY3J2c4MhVWLLVQgAY8EOU8p6i
BXOo6IbqQffmDJlah/0pA2tG5+8Nskp1nczuG5ukjPreCmFUe1KOo7Kb/XPsmT/6oCQJVVQ+FCdv
PhJGRkrHMkg4ghqNgWYERZ40djBB7Dd2E2tVpGJXqMN0s57p6v34Q+8DKU9QIUlwCuM3GB4ySW9B
6SKappDksdkO82q4Aa43zxAauW+1kDDXKMzX9QxieKF/HvrQii9NDo42MLHG60l+Tf7+W4vaZcQq
wSG5uoalx+xmYm0b/Yx+qdhScX9H/Omyy2PoM5qXlobYD6czDQr4Xn8NCiBXep3CfDRf2qCU16Go
jcduNvDQYfxWVytdRh8+t9S2ow3CN3ISjJqTRQoHH30zGQHoLGLr3fLLaAzm0jYkByAKgU/l7hM1
/WjbIPfYW9wlb6Eeapv7ZxBG/aljjbZRg4N6qEuDRbsM8Y74RKss3lo/z96LED2zbuBTWphdZE2y
4O3HIFzVemjuutq6mIXtrYeMFM+ZcEtRarCdy45ZiwUtjjH3Zmffg65FnB455jYJnoOewheCgoPL
UqAtq5fECC6UMJ+IKkXOaEqX+tb8PGJAdfsq2DQFVJhK59KIuiMEd0Joe3faWgNzUjeCQx8uthZo
oH/xSQ81tTCELHm7wHU7i5zz1N44FuTMNDDRpfjBzgh5x5nOFYAOgCVx2L1AViM11yK5ZWpvsxl4
Gy9tsp0es6/KzMOUGEuEHRGJLfJxavN4OUZ/3Oj8lguOOSSqRbYLiOjREVkYMTyFccbMGOo21IfO
WWet9mFUwVOWlxlqgszbugMFYz0qf1YO8XgdVk0RBwc2XnBPmzRaRYlFDWbK8J+1bJ1iMreBBO2D
or0k7mDu2GKcBvIgj0sIlKiJN8cYlq/RgD3FGfKRtkIgG4spWo8BO21u5lcssAO3KiTCDvtV9rUz
v1bNuqzTbGeW4xpe4mXu+mRDhRPXhU8QqmGbXCMhUnADITjcN6/QP5bPS+eux/8VJKtYxxxZUG2h
H8e85bBIktQxjh7cgQ3OtSenAcKkd1jAnOl18nTCWqvmhYnnhwDZtbFQF7jlD5cIWHuGyRgyUeBi
LrG4N6cYFZffuFcpbVJySr7q4uJYWnFKM21ea/PwjbIZFh+MKLLwmt3koGAg2QAssEMMXDJ5j1QD
fgxtibXAexTSmVc+U5Vl5CamqwYHgdcPq8DRHzEjnEAZaw91Px0jiiQsngkDnqf+A8elABnrnfS6
+OXU3OqDZW0M1/7elfVLEpcOVgBjV8zhK/lX9cb2lzdluTu6F+YKARbYFFp2ZW2s4da/awZcjL5K
BB+02BR19Zg6xAGKBymYy1Koomz+AUey0CzHAIxMOLXEtZM+DpI9XGt+g+t9hM7CkCYT9k1tE296
38faoBHBGiO4kBO7IYtsMcN+K/vGQi+AlRc2TwZaD+iLx+5iZVfxp6PZ9sW31qTXeSt9IuUDExj3
rpH8gLV3aLJiPId1UmxzA7FJLF98UyYr5mwbx5z4aIb5syjIE7Ia6gP4fbZ2QjMVVWdDNZ6pHNHg
VysPyPWgRNAnS9Zh098Mh4VASzwfuLnywZfplxCbgj7509pNBOplsRiMf+APitdzMvF3NMk+nY0v
Y2JfoGf8YiXTYxKJnmy35w8hJXiNLfGHrAlx73xLW4UVWYdDDZimLZ2z7k/11muw0UwUH81+yQQg
7Dr3tGBtupcWStJqnLRfhpjrNWugR6ftw2vidlc/oMIXOxUtbc9C35yKVT7MP9tW/9lCAeNjX2Di
cj5GwvymQUmIxqF9nJD8bIow1ndVB7dOz94ZmG/G1E1rL6HUgbvTB5WxLqrwa1BITFY5OTSkPM1c
y3m0abOy3Q6okIHAAUJhqaUjTk6pXmyi1mJB6wAlb26el6NANj81dw7ZDibvXcYSuoq7YAUaGLNk
QQO3n6w3r8pTojHTvdv5LLmkht9cc6nClm8RUMoDvLuKXtzKJw12j9T1vazZm+DSXkda9LNAbchG
dqfCFwqb2pH9AERU34Vm+QWm1s3utBQtevGrtxoJd7Tb5WYt9kg793UrMyLLv7Sht501iEVwy2DN
9CzUAgpNXsfuanbzMwZVJkOkPCsn4X14aED0MrlhCfxCYJncNFp2xeAarrNXOvbzm4+DKBa/rG7u
90ai5ZsslsO6q8ZffmQlG2z/cfz/CDuP5caBLIv+y+wRAY/EYjYw9KRIedUGoVKV4L3H188B1dM9
PYuZjUKkyogkkPnyvXvPNT55Z6FDlq/LEpyYWLuWPua+LGEANbunoEuf+Cz7A7GQCE3CZWK7yT87
ReV9wqXZ0VvPotvIf9BPyq1EA3oL4mwva8Hst130UVRwkidZ+9CNWbh2ELx3oVVtq6hhadJo98Ge
9zRIBuca7LupE0It8FY4U9ib+GkRDuImKp1C0EWQSEnxpFgbcbQIHesHgh60UmkpNrOyyI4YajoK
hO2lDfHypj0+pfq5GfEc2IHyqlUIS3MqJU8LlI4wJ2kjm3G6QRE5EG7cxw9pER3R3jsjHAVPVxcm
IfW1AlCG1Ka13EwiP5AMXy6/5hsH1G3J8PgPyHtMzF5DVHqGaZ7Ntr+VqbFLFHDBVmm+B4Y10IL9
VKSi8KuxLwGYI02o9WidaT3DaHuXqygj2DDhJEzyh93YzJEDC1ZnDQAdCDEFwXjoB6rxGczNUM+o
OnnfHK0fP0B0+rMhh9RjxqoapxFVBtVTEDiBQAoa0zuEPpQeAlu38eVkfyc1fMROPfpMJHDHyoPC
SJac+NpciD/Q6scUJVGfmlcytUMWID6tFBF/p8ie6MrsjH5hz/mVXN62Ur0BtZDTJdIX6OfHfFGv
o1ytAhT1tZeK/HChpfpVFto1sJhoVXx+ud1+FprCtaNXfjsfI7gdrzFsRyKXI7oX/GLmIginool4
ToyPEGBZU/eZbxqclScVeORQnzAnMB2x3KTgLDcaMpvgRP4dUUEyojq8vvOO95L1lZvIbpOTwKHh
VAEZBUZNVpFliI8iSSwvT9t1VRTPZhrcLJnOtUIEwaBxEETFkrtteE175mApIVJpA1w3EKSxDhzW
KJFDl/1kR/lkEbHW3LgHFa8hrsalfvm22viph3AABb5oQZJJsOhjbMtROV3D+qMuRpzucYpkeiLu
vkJua2XR4uohWNMmrLhPAYv5YZJ5WZyzs2ZI1YArLYw6l3Ne5R957+qYk50yb8XN6E6N8hEGeYMc
giKxJjUcXx9wnfOoEnwoC07yCQojjSnyLumJcAzllPpjfNdG4r+NNLbO6dRe66kHKaP2rzSvBm+Z
EhobRSh2cyuXlPeU9uEQCmduhObRcwdvip69WEKy383R9mkHpm4nxdlGXdtN4yD5AkWsK1sKF3aV
Z0TQMbCsi3IzBl3kqVVOJq5NvGauZL87WnJMOabUM6EShLzBilQ967COWdsxPZpriRME+VbWDY6S
WqT5aVQ6JHCBhh209xihgp5z6WtLLT+DfWpn07dA4LNyhadURY3dVto3+BZB381gh6MjOTFR8Eag
NhmdSmpx+vIGLntUyLRWNUAkcOJvctIfS/ZgLp923JNFA9b1iiKg3Q+wDaomKSma2+5h0ollWt/w
SierA76aZ5FC4qhFzGhqnt0xWF6R/JxCCyz9OHO3D6r5axDhQaLrfiLI6C/HmvAULVWFZoJ3zu71
Jybvz3Y0FYiKpjKtXbJ4E48srivxiKTrtXCumefBXSrYmbvMQ0wOLH7RYhToaomhSgKm2PZvA9U4
+b/ZRiEsyLXE34L9MCvixGlUo/AmHW1F3eWURxHGAgl6AUaYkgHlXrW1s24yb0o5ejlTKjAuT7XX
4SJ3FVgQLLvQy+Wckjiznhsdp6HIF0SM2/uN2SZa7KKaq8n6i65xVudvZuaSUvXSI4ijC4d0shzO
690y8PK6AaQtPvdKCl/CvHxP5nRT8rEmsKYiNVC2ViTwgI6Va0sT/vYuQsHH1MNQKRcQ2rjyYJB4
FdQXjg+1oR0lYt84L814UoV+TKv8j0iYUKlZ+4cGhjj22h9DKkvHItzUo7N2pKAa3VEvLmHiATbU
0JdReRibSk8vY6FcOBQXzii3ynZk5DVqZgzdLV1cm8EPAAqW+NBB4nJsdbPlSVu6hFP0xwSmhCmL
qVws32DvOR3m3rOU9xtkZKOzjHwITOB/9xbZ4EjuBeLkPzCb9i23wprm6eAA5UZTz8z1norska2A
YQBloa3F5WFgmC6vxrQyz55wOx3DAaoDRlqVtsv4mtG7KMsNeQZ9pfy+g78kmuobEevWGVed2i6q
V6vcrMzd6GfI1x4F89RSOHS+EVsv8CwCtzc5u1iLTRAAzFj4Ix7rF1fjeiOTEfeHWOEdpAusp92w
yc1YPVk9U8sqZECUL4Wb3WZja0Hd+tVq0cFKFlSG1Dy+bmM7GMNLXdbydWiYkxvFXkUK5zcmyng0
4uY+5YT+aJahPw899moOVkvBboPrU3HU2aKGLbqvLtC8CivjkQizzdwED2UIKG9eGGekdfFWh9KT
XYN20yXGhvPYEAAMi40rfSCvWXTHPpIIQ2kNJ9Vo+2kyGWjIrYA15aW2NpOsg9aW+caMow9zpAVF
KuHVDjviqqh1/U5Zhb7EXlZFBMUhQMIrPtqigytH+m1VlTgL4hdSryR30HhdJJv/MivxiJCgdmnG
TR7ExmozlPoJywBddWk5V7CpKEoofKPCSnDvMvnsAtb/MRAbqaMZmbaXvAq5RuVdOoPI7bQRTVKk
jU4ltI6JRWT7BBxHmzTgGJ4X/U7OAlQzch34NiUXKH0GO7JWgB40elcJYBSmk8axlMUL+xzFale/
txHimBiUmhcyztoNxQQTNZgdKMPTu1X/YSFlk81ZsFpOZpaYYGOYYjyNZjRCkalpW0XMcoc026Nf
ZjkX43PXd1cgXPqOCwEcAQXaIPwuk69pJOXUQ3+aZWCubneDg6cXLHnOTZHk01PS9Y9zkTQHyWT7
xJ1AuEjtxko8neXoVUxl7ixaxWBY9J6ed/3BiAPLweBOQsyyHLt0bl+7Cq6PzPkwzYFk17Kv4x3o
BcdadirOlpb9VIOl2YcCrg/0wS8IjdDYp6i7iSlx9UD6mEKkDLq+IrS7cJ9Xso9pLZ4Hl7755CwN
Lp+Wqy7jrOGkkE/6dR/P5+DDiteLFs20J8c9yDjghDTGHZv1YmEb9Cq1SLYZNNO2x006lKZOAZre
VrOgZqQbI68Vl6iRgH+DysKUBkdrtdqDcdY7Q9jbe3ow3YFMqm8lNw5V339OfcjYlGOvW2SQkSRY
M3JDQkMSRrwnchHtV4ihI6IEryUbemM338UcfAFgolRV9CvCuuzA2ACOK0zedKgt34b1TuSLpAM0
kCDLLfOhWuNne7v9hlbPAVPso6B7i7PksZGi1sfedA35Pc1oUq9xXauOUhqFG+dASDNOH5Mio0o0
jY1Wd8mGzfZ3yzBtwJ3CpY9vjI4P7eLvAkKWRxkfuuZSf9mq4luReQt7dqL1GAzVJfTNXnnLY/px
RhjYXp8ZJ5hGLwuwg0QTNzO0UkrDgBI4lwgA61+muLRcWZ3f1brlljDai0XIxxFtsUmfdrlhQj0O
BmVdhe+gosl6NC1yBG0jpxaUcVsHMVqfKJwgcthEcjLJQMIgXQjjnogbnH/NGPy35Tg60CVOBfKe
zUSoMqAm2ZfqcN4GKgDGqbplUkSA1ig/D4CFHcGV7hjSRCoo7bc2TCsXYM9faSwOWf8a24ntiSkN
3C7ms5MgJtehWRB7xhEa3Qrvx4hitq21jVWBfCNWsZPHw/qvQ22pN4txYLknHj4lUTEdSJsiMNst
JMb2LZutARBjGjS/rrtfQv4mKYpu0EjeTT+LlEE6FWsaNTDsqazrfvpbDuQJSCWaPtyNIZ1Qi1Dm
FeWzdru9VqOIRG+ke3OLRBvsAGDQEOYcprlHkg+rTYsrwVkSna5hP71IavqFHYMqNgFU3iG7ZLfA
sQAujQ4kKLkDxyDLx02Jp2EKP2Fsqq7aE/0wDcu2XsMH7fGBOwV4JemLiEGV5w5vwVhIW1NpX9QQ
KZUEJg8bj/4SzQTo5In8WCTL72hYWtfM422R4HYe1Ak6ytqPKQ2gtIPE5w8gULKMCLuEFPkkmsmU
aiFjLvNT72DWo9s/WOSluwRrsfPYJuJYc3oeaeNyDPkiydFwJrsdPKMRQGtppdv2V0VYJgfwG/0d
ptihslVyc9o1JmypQMMaMZq1xXiRC5I/QfdKjSHudF/5SE+A6YTNcH6xndQ8cXwnEFhTmE8r5ZFR
9kI5wo0RjNpJhpN2zJUau3dYn+DJ9Q5cu9KZab/Psu5VSXKha7EglF1IJZvNfd4Z73a+XJMUslJl
aw+1QWtsahJvIQaR3ptNsOQUPaIBIKdDPCBZJzJetT9Nq39qrfqakYYuBQzpCBuQXR0YB4uwvY0U
1suhlL96dekR1FiYoCveZamIfk3kZtMJoCu8lCjfVlxixhG7lvrdQkiMk1mR5CvD8GQx03O6mvim
jFoa5ZMJ8KtNtqJL3kdzzjmOGPOKGP9M2r656f1Wb4bWncvQRfW9dk3UAU0vMwEzR5+QAY6T+Tks
ArpmElXiWFcPWsFpQNDUPdF/J3WmQb+2UuJJnLot2oIJewxix045x6f2H4AG3jSxtWqQkumrfA2i
Ghw5fknwLUpg9dBGEbkUFvFLPlckAAWGUzcUXQbRyH5gT4tH2g26Xbcx+XRA8z0rSo8pbeXbyRMu
sJAKQ1DVR0X/MlQag4owHNEYGsjb01T2J8sdkoqWImELhNbfloW9087VZcs5eIyL7mWxtK1S1fUp
HFSLFmT7AITkt4ENz5mgMuMKxJ1osYUrVqT7ZZL9GlrpU55sohaq2FHHOnWyGFtcGzeo5gNc35IR
H0WONnpK3o00m8EEZ/jujK2xmNElVDjXKRXRdINwpijqAaY0tLlGAqt6DFBJUriaypl1YE7vKlSm
jigST627wtdmm9pa0W8EcbFjGGmzycf4V9YEH7XVgYzn4BCXqm8lrzMWXwc/Fhf8Em0q0YcPQ1ET
CAdRkRvXp6dSQDfyJrVkBiuD+0bu6spt/GI3XNTC4CyZE3Lt0k7Zxrq+aULIDXjF/+ZLfo2qUd3H
GmufaqR7EeD97G109Jbc6psqn4gFwEfu2qX5F+d9tWvi8R3wJTKyUF41tcUuillzcOp858JyQqp+
0jC9UemkQxLAApsbaFo9x8+geQimuT4qKYaeURIpjbCtlGTdBhUgdExhzUd2sNawM7gFLSF0EWji
YKaWUIEjZtDE4sT0GO65WVRUO61G89qEmIlNqoeel9rJvDAMo02GXc0u9kYqXmODk0yrRJhEC2b8
qYGUyA7ei0X7gLmDqqIXa5/6Jc2E4crYJLBAKcau6RSAQ9OlmEw2tMFQtln9FxP2vhjrndF30mOA
yWtb6C1e8oB2G0bZOMx9LeumA1XARzhPhoujJPNFR1RPw2dYLPS6KgnHosGD1vzk1z2a5bTC/VIv
sqUj2wSah9nueKn7Tg1/dUvP6csW33Jl7ho0nUWv/ukmsVMJVcoQyxKDOh5gSD2Y4Mw8kejJRlVO
EaxjrjWt5U1CUzFmX41qc/FDbHCanHWe9GDPSplXgWkAo6QWOL36v71XYajaDhYpTKJU1oLJPJVw
OnsxfspIujx7zo59EXwAv4CQP4aptxT6VVeQhkZ6uTiBNfmgY2CUtO3vyFQrF2UjJ71K36RiAlKe
DqyIOklGtRQz0b0GnYa2swoDfyGBAlocresIWcciB2dDhG9sx9FUfw9FZnlFTAuhKhY3K3WoJ1pJ
lyNYHuuULkbfwmmaTKp01UAzZdqpU4fsZU0z6NfGDL4EY1AkIQPtE06ySjvh1TSjmgyh1EI9yHRk
1OTa1ambKDSjLzHmgxcmocQq1yLT0ufPNAKD1fGyxgqTHQIOK61e6MgT/S62sTz2W4SeBkpPBMcT
U2wnRrNGLU7qt/2CRRlmE297j6lvh+yISexI5TcGxaY6Fhkd7R5RIpbw4DlnGAWBhWuWs+82Yr/q
W67ivg9K9Krdb1mEnAVs8dG3XCpKGe4gRIdu2bJYLkF6tdBrnWgtcDoaqL4tXzOrhlvO0vygVs6s
asUmgUw2N0vFiDB66UyKFAjuWy7a9Z60bT+Ohxs61MEd51zzzDl5r6gsY/QQhwFU2lKW4C2K9Jgm
03FGECNvG4APNHBJopbL9MlMNjnsyEaX8bmwDZp40MEBdieznvT9MmJfM9Bj0+6nuYpb1anHemNb
6qtRhS8ksCSYWrZ6ArA0Z8er5t3QAfI0x4gJQKCii1JUD5SRo6tq7SO6fywAvq0sqgciNWe2sXhX
0T3HQKaSqLmiptoi4+IgrCUwTAueODC2UquPWq4meEULF7sJnfSOc8dAH3Zqx3YXiIGhyoTIUR3J
dtSQfcUzq7pa4tMW9euszH+rtzoagt2ggZuroN04am0XSNWL4hxazWFpCIbu1pJQLk5KSwcXyy68
SBXR1GLQLqtqVKgce6s58HvbQJWQTf2msw6Aud5zuvAwNWXuPvFldRejIcs7EfWnPqlfyEI2JY4E
Z6qqrZhyogZU4KZiMnwT/oiHpnKrmsGz0s67oJP1DTaxnJbBuV/wWWCt1R2FmO9GVn9JNkd/IU6Y
4hcaVaPiyrXxkubNAkGy+5pQaFZxZlE7AY9r9dxLUn51zo28MxmmRVBYwBK/kp4VTlcp79NcupC7
qRFGW/yqu5BjBdrjTVz1+6W/gJcMUqTBcrihBc6h52HqCb4t50k4dme8SeH83dcMrRK7k73ZHE66
TTljVCM22gQJZl69kIEdebRWfmF5p3oPK5qkRKFgofiUDPXJXO21iQy5ZmqRtdjtU8ONROWgUilp
GYDa/q8hNhku2he8KW5HTN3OtuY3vUZl2Q1ckTCAKmbhGdwt2/ZCLJTwP/WXFEFK1KjvzBg+y6aG
ihpLPkIH3Sq2MNNmvDwcWM5NVryYLbpse9R9NNTIU+NfZRF/pXWzpaTpXMSsC2IW+v/TVM6eal4L
0yCSNL+NBWeXUSLGV8HZq5WLjhgPfRjo5WNAT8rNE4Y0jdgiac8J7ZC3A0ZApL4MzWlVMbtnGdIZ
2HXEndQFzUeYMalPuenEETeFToSLm5i8PDtHkK6px6GjeaxmLMYdc+uYFj6NzaZaFf4bSYqXB1tb
HA4t0TEeJT8Hd7CJy+hPy5SYAOB1iY95kxdaqasf35cR52ixEh0nhh2hymQHrP4ZJkrv5uDquxJH
f8GoTkrNz3ysOFMs+rvUcDkpgosG5aHFbk7BkxZeqKpfwDbFulW/AF6j/u34g7VKKi3HXWJjtXCL
j5jBHWF+02h/KDMNxByk+FVMHTG3655DPsvG0qRP1So/Se77LvRPLaW/qY5wijlcPJnIZKSCD68K
eobicnNsGOQ4HeOfbW82T4FNqlAtydBJ82HXhMeedM09GiHanFJj0MEXJX8t+LPm5EhwI8+NfCFM
r98GsrVKZwc+H94Iw4RDOefdcyeThhdLPbdWAOfX/Ay4I/051R+XpMJzv5ZjKjFpUSuereV3WYvf
TKvNs61/kiONZXzsH82ELIUKVT6EOwb0uVPLplNqw0MWkDpD1gTXp5PkQuW4qJUuB8yKnqY6b6HX
bi1VDi6iakENUwymSwfy3igPNJ5vNWFuKCrkV7mX/sLV1D3oaAa7Mk3uAN+pi5LAwtUmnRqU7s3c
EURGm3qvTs0vVdOGU2np9VN9iTCDHBtyIB1DaU3f7OirGF1oXKFvamCHouJDBPGtQHT4XSa6Q8/D
uPwENrUsSJv1KMdmN/7GLu7pUanso0nb31Ntx7QOz3e7ui24mbQ6YShimcThKigKKTDK1Etn8a6G
U43WkpPaCm3uE5TZzV3h36TTpqg7ExZFlj0qbechFyIYIebEms5a7eeWVFySRj32bdbv7tSZPkSP
Z0uUjD8PVwBSlaOJhj4Et8KS5F1ZkU/ZVrJ6+td3Isg+TLlFC7Has4phCS/0ji4yHeVVeopiIrSL
5qi06nzOcD5iPl6JxBYZDFC6/aFbb5eVVDFPBe5QgiJ/Ys0EHl/TEDHy49WKUjGlhUiGxpx09rMk
oWSM7373SdV2+pzI5xzVYY8D/lyIOCYuLdUZDZJRV5SYglPzgaaYhr7IYoSRdl2xrauRzCZ74tyJ
NtJSRbEZNL3ZZ6xynqXaE1c8GWOc28uHWUcIdqcN3H9AdG7mpngGrlM+o4MPAHSmxnJJSbPmdJsB
J7v/PxKWhjPAHIn4YOgW84K89yeGhMmbeowo7u5W3Rne6HNtxT+PaHPxAte/mTCwkRIR7/qADKtA
SNnGWgUd4RoAlrUv/3h/Y2nYFx3ARPqNf+9cf0xsP4/uIvS7Jj0Yste4Jl4jYhL4VSSE+7S58auK
pNeff2Yknecz1xZfVZTlN5Bh8m7Yop56pBa4XUR7Ao1XHBES+nNmHTNOTYwe8aKqFaWWacf6lnw7
UqTJ/tHQjaRtgw/GUvCkRaN1atRce0AVzZlXEoFfJyHCbCX809iVdSsmPWFBbwesTgCK1uf7VLuC
pHnDqGnDGR20F2MYu42Epcdnqq2+aA018KilH0WvKA+Snq1bMNZm7tyEfX6Zd0Y6pKv2PT0t1TAx
TV4f50HFSfMOYhiM4dTRtrsM7dxcrWBNBLDjA/EukR+LqvTvZHIk8Pk2lsZbnRBLOam/ZKw+vxZ9
UtwgGg23rxOCBScMIKGd5341NKCb715XXc45r6pvlTl+tHeavDyRyJja0ULImbRKaZGCair/kkWo
dSEryUkakIsXsOX9H4V/Q+T8daGSiJeEeY3GVE/VrOylQaCLHDuWz1qSE62RpTFR1+IwI6tlvLBG
Z+On462vN52Y5vcFTLzPGNXcMVfEYZck2ygv/VaKMFHaDYm8IaNvLzFXrchCaSGVRrDpJE070DyV
CV6NIn+ZK+NVqNRUOZwCLdbtn3Bp4SdDkFyJBxUCzZW09vrZCgMjnPdJqHt3vATNmqMs291RTUd7
mxblegdP0rU0uNOlFvUnQ7nQkxlU0YQuGHXL8q6ZkYdN4VrphCOhATVaLIrgyk8sNfO1wSq80Z6E
i3Y4vBhRFZ1RvLQeNFPhMHkJvKqqxl1aRp8sFuXFUoEic+BAm5BJ+dXAeDxaUX5Z1kf3p/JZ+wtu
Indm+k2eiK3m1nfxq6RqOK/wMh2qJjM3ir0Mz6WM9tYIzP7Z/kfsUtRsazSFTLtU7Q3PV7TpoqDZ
xutD1PSJo0xWuk3HZT2orwkHWvKgxnJyXUTZukqNnC4yw/am/BP7+LPG/QsDiWqGVyzLoJeX1L8v
X0Bcyr1pYbqq2qY+/bz1Y2NPR7Vk3LZKdBOp4pTCCP/cpxk7ed6AO199F2knil04tt/3FcVKETlb
NncZHuiV7yKXwC/jlLY2wpZzNw79YWyHTQR6GrVgr+8MJeEdX2CTBsPrgDPj4eetIK3nm3km856Q
tRibAN8l5Mc1Iux2HevIQ7N+qXQ6RdqIZufnOYxuHr+lvS0nZh454OMHNFuab5U1ffSJAqYDZfGF
/sFljQf9Ir9bnPi7ZJSd0ugIKNX/3M1DZrR8jZpav6b2XPhjkkGBQt1IphbCbW0yPuA1Dpf77d1H
4sNQ85bwU5OTFLQusg6CONlLBuvI/Q6VRHGb2ip7zCmir1ZdErny2oaacqVro70Qoe0hTZT2P4v+
OMbzjb76mGtoE72xVE38ix0qg0bJL3MUERy/MlTn7DDHhG3pYTf/4GC6QpiHylyurOUryUUS0r4z
ORXitFn2dkhCWlfFwxPX3Q/SVlTYAMuy1um7collMlqsn8wtSYS/7UxZPrWmeiICon1G32BgEzUM
//58fEmAiX4mGBN8KVPnfTkzrAGn0OyBD1Lv6uFK0p9bZoCKnNEnGgkamovrnb50/4IkDgyeNo70
GJQtuxZaGwAmP2shp7v+URYfmqEZT6R8VfshnDNK2Gc4jdqnoCNBdHUwncZQ0BGmENrd/a53M1OD
aBf92+QkkRJtEjldfkmIJCyki/6PvUJ0ioa8PWkuEp3lSAceMWbDF8F79r6eK3mLoMu8FU2d0kYy
st8lgMfWGvrbGPeak+gArCt2kRN0aPMV45+TDP309rMtGDHbWJAlCb2Wqt02OWaLKTIeYjUtrrRv
i2s7DF9kz+NIuz8FCYpSZenVBxupiw9NSrkN2NSVNbbunl0XtCDGu7qwDu3A7Hmi309Cb/d4Dw3o
iSrqErbv+yOoEc0poVdU1M+LrpzstI5/zxEa/h6R9wVgmELS+EAjf/1BuiTbSiNWhpDNetsuOlwx
Qm1f1795/wP3v1nYSMGibnTGaYofB0s6342nUqvL+yRnmCnVtvbWoNHxBnwXEq47r7uzj+7oQrVH
ehnHZDje4YaKCinTombbLZF67ldPlZZyzrHiVd84N8MZv7vhNrNtvhYAtRolO5WsHY94LpvHKltO
9wXRajJrPzZSDmm3mvy653ePGuSDzNCCC+u79AShYWdUFajDthl3pgyW/M4otSVWMaNpwrPQhTPW
UfFcd8znsz5vTo3WFc/Z3IJ/5cLdaLacPxe8A8eYEUCii18MGOFZrVCrirDYcgEfe0dcRTJV3doT
1Re7RWndl+9zeL7zQ8ERpfyuUPuicaw/FFn+KOos8+CdjBepsA93Z1GtBy/q0MivU29o/sIiHRjB
Z1RXiP9Wv2G7rnnlyvqStGaDsqh6MMqs99SirN5s3frM6f5916+FbgzfhlY8q8y633LO9Z6s2eOZ
qHDzaMi55isIif0fl99P8TZHcDElOb409EpXOfryHCRihlIZDL9zA4BYG+E5mzM4KGrUfFkCVnRg
MGdP9TesbjoY5Gr5AXAPk0kaJPD7MzMWwHQZ5ANNjXpfQySwuXuGjfVhLdUS/W16XygdwoNNBwOf
iD669gpCyzPA3aluMEC3E0vfmRXIuHUbIVgqb9Pm58H9mSKlofjzOlSLw8GdqKmHQ+KHZZB494f3
L7IhKQe8giMs13A64pXN8N6dynCkxBPJjA6wt+PNT8qVJo9UpAn7FrPOd3UWgmFclZ2bqspONP4+
ggSa2T9t3xbhGztAsDI6AA6d//oBrsS0Zc5d9dNXjZEY1ci6Oo+TnnJ6CSN/asXDz6qrZTVK83JJ
LmFr6p5pGu1b3UVv6Rop3+CdMiY099AQDHrLNREdQWnv9SbPXnubiIYVx3h/HqjMPiN9y2fKYzwR
9MtUL6T9dq8y77WlqRO6wkx3icvPmdXS1dUgvqYFxkmFVKttGWTCnftVgbcYfbjVKrg8nCifbYtJ
9iiX8t7O9OFmd+Z3r5krUQZbAQqmYjxmK8KtGSTjIJaA2d36UFQ6XoX5nsJFT4vO4T3O7A7ptaHt
/D+4dHuFrJTZHJbF/s9//ocwhW4ZmilbpqxhFccG/u8QlkapSqmv6nz/g0wbDZ3MgCKOH0Lc+pvi
n98JWq8/z3XcSDZsmJeIisAOk+BFjqLigQEOWsbIyG9zmJvtpszRZY0iOC6cpHx9mRpHNVOr+XkS
taSyn+m5xLKYrtJQX2Wmkscfn2OPGNeXiYv16D/1jlyFxfKqEDBcTvbDcP+SpQsFL3qtOgdisz6V
zrN2NiP7l+B/frJKJd3og4wDuwzKY2NqYpMoRf6IyfuxTONX3bCDFzFbuXv/jilE4Y5g4s4dkksv
JZO81vLn+5e4RaUZNhZJ5OtzaiCbnqHnPvkxHUYSLSSymi/379RIea3xfp4HuX9L5dG4DPqgvjBU
ehtRZKNbBqyRc06ulMVqXSFjodSN7taMdv7cjQzBzPatxFSyUZQWk/D6Jchi/WIKmVdspc99r77/
0CUtPMloVXBgx3LK6KhZsmD3f/OVNPl/Xx62YqjCVmQ89bJu6Svg+n8wevIw6M2C0dW+sIwPG6Uy
CI8YCS+HU4rvhUYUoLJ7yHQJl9Oji6fsyBo9KHJoIgckeaXCEbRsESmhuk7khc6T9Q399VtSIbGt
2TDDnIrD+qgiOOR+ZpbE9FtSI32nW+iNgN2J1eeDHa8u4qf/+wUq9v9mnfPibJqTBvE3srBxS/77
KwTThmNSUe39T6xXpZpPaMtLh6tr/IBGzaktm4OLmXDOG9e8HjJnjcBRGA5sLe00yUp1Q9+7nEvi
WBK8Odu2C1XI7qPqCnzPl6GpV7xXttykWnmK4y5+k4s1M1umaQeGYKvNa698mbP4SDuYNELq2Qeg
YDpNOH4cGwgwpJAFWVthxBLnJLqqDkDM5AZlnhD7rCXieGrNzRIMH+j/DS9c4TkdEs8pTmPUpI07
pxDAKCai5dSANzHM8VnO3kozUx6YT9DRX9kXql0jzSU292DUEBDoDFT+3Qs7Zc1jaKAnKUdLnJJJ
tlDs8F30z+8ojlOX/eXxbny+J7q3SUgoWYWCr1bUi7qew0araXczKVOG6P806pqygclV8llPCqB4
sdimQ4Mz2/6miw/alPqGk2UmWsTj2niOVv+klAQnpBTWlgMsZ/SVbjJNYjnJ9qdNtvqdEEP2hbaR
MQrTejT9MELveP9OAvkD88owfU2t3ijx88OwPooknteRUxBIg22iiKbz/T/s1Dr0SL8GrDdOm3vQ
spoz7AS4Wvcy5///7u6BJmPobeRVxkRVKg5QtEoaV5bHuIdwkvVILFJOCvy2V7SJBJ6YWQEdiavz
iNaWC7+37ZekqQvI2sV/EXZezW0r6Rb9RahCDq/MmVSW/IKyHJAz0Ai//i40PaMZ36o5LyqQ1vGR
KbLRvb+911aRvB33U8OQTrmuw/kdj/kaG5OzvleGxWZmnA2FXkHevtGPMf6BqmayQZt+a61p7Ye2
w+qge8Dv2RSAlh3Th/uPmFgVTuVoHjVXSSU29tw2p/QUwef+q9LH2fNg6tze87FcjsHQ7ZS4GK+W
1q6/Tg1W2Cx7N3FJlGzks3Gufy+HJjkOcwMDRI1daqTmwoVrToCwuKS4Bi4w6eYY5paisfH49cWM
upH8tzOg0gntoMsXcsDZRylur/xDp5Vlev9vQaPTSrNZy1AhmZ/+3WklfHJJbRoe4PEI2h5seIdS
PFXTvFu7QGjWwZiLWwPLEam7IdMVFhcJts1CUW5BL5T4kh0SB3Nj+v2VrEM7WaZWgvpLLgvTu9nl
R/lY8GFeykMc3kGN4UGJnzWxqPe2CA1pHI+e4LC7yyljuph15dsdhz9Lwpb9WaZ99GA1zJKMmD1f
4wJStY3E3A8cqDB/PNNYzE23CJRfVnVW2tw4aYJ0eVmF0aFOQc5J9cNw2mKRxJ77khDMHHD+EynB
3dOANHBC4wfJzObFHvVvuaVPB3OEqy6PI2Vk1juLnTIFWTiDAI+5jk0ja+7SZAXVjkBoO3yPcxzN
NJf88lLB8EkB1RL4gpvlvPs3LULGodanR7h8DJfMMjy2YQIccSoQrOdvmTSFeWeJQVPueOMx22Fh
dElUkS6RrKgMqpXtGXvG7+KtaNVfuP3Fuz9/lspZy52V+LGt9ZOdxOXC6QZzC8MyWueUnJzZGPfn
MnsdKTK9SZnJVcE2TBbwdQZeS0mYduukYfsqzrFpIUsA7GxU+LJZlDPRhjtKGPJDflK4TVpLm2E6
K0bDUiSah6puX0qzG47/flqPMyS0REXCZ8QUaOZraFn2RgWPvbb6fC9j4DL3nmPDX5bytmLCR0A2
yYZ7pZthzfU0SrWi9SicBWpj23/+ufXgVRrL8ekumlqENnIObWAN7FuMe2eoEyL8ZoKZx6XxEOA8
xjXiqwQKxITJRujzxz4iy8NAeSWBEBISUfSfhW87S42R+sFtU7xnYnTJPMpPJOdi7kfgcr/F8L2z
VPGeQrjqZ13jA2NE6sqsLMEg1gufpqZZ0x/ykrXpnTflVnp5TfP4eUZGLGTDpihIjlrACykrhRyr
xbEmVupgim4Tp0zI28T5NOp8eMlHt5ihE9Ehi7WO7jR0IIareOyiymLW6hCCs6h76IrHLOmUec5t
fPYUMHn6qB5iBW+TMhJnHjul3MeAqZjU8BqTQazOmlp5n5q3maamOsiG6PnvM7WAmHMg9pKjd785
Z+DwN7Y9lXvCMr3rALMMTWcF7ixG97a8T5dI/l5y89oCAlKIhwS0+l62NDIiNS8B1cRuw6rGBLCm
rUA813N9n/xhcsLDC7SXCqJDcukmC4JR64ARzHOFpdF+Smub7H7KEd/kzrZw6L6h8tDrduZUavtC
cfGj8Ojr2xQ2YgtyHwIfeGzchBecLJSbGNLbr4JY6pAEPTEBRmpDA55V3m08GonOkjxvO/Wtpxzq
lNMjoSOd37S5czGZFGenJoQPy3pIP2EwcKKy17xfYjSzDtiAX7BpMJtsL2qMyFoe/yhdJX6uhcMj
BXI/KijUMbjLXUBjJw27R6cjWY7jizUkBMwxSvU5jutfSLTxXIkb8PldjI0fXYSOkJsAI0bCqTZF
NWT7PvZ3tU9cCvXPNbblaFnLJi6SE4BABESNiboaqeEnZ2cCrHMNpiipA5E/R9pzgs7EkG1ym0zM
SNtmPyOa7YxwaTuy01MNXCuEgpzX+38bx/73yUaGa+Y+NYpIikPVVR9J6bXnhjkVMUWCOIwb91R1
ZXtUXXgDsdWiMzSf4KX3ASP5Vyga/3pafkNv0IxLx8X92/uheiobMolxdpHbY/kF4ACVVT7NSCAu
qUBprR3vAXfhNMHW6ahLRk782cXMIdMOyjHv5Uc1+Pg6xbI+YZMNMQaIFi6rHF0NBnybwinyLTEg
Khc7BOg1ZSnaIa7pFRomvXxMCx+YsSdQ9wNtIw+oASXb28TJ9rJDpwhn5ELqQKwxrpM298nH1jdt
bMWzrqDDmzbmIpeEsitaFVsHVKRGxNYGWhqFR/MIxSAQyVQi0tZGMu3uFRFjytBDT0cwKZO1Tmh3
uIavQ1wpWEUZEaUUZEWuGvL7Qk4OALbdqnzs9vQ79ts8rNuVZJQH4U913nS2SlUt2jEfT6MCpVWW
IFRqPWxNDX70qOrsEKGI7cZAsAKXHWWJlhkuJeRGom3STWOGLj9kWJ+s1iyOeCCeAn/YVCJoj5Ja
BlaxpFtEmIzqCuOs9eTvxdWJO3sv+1FCpxmOHIRfOzXXFrIOhahDxE4hGHdfvHS7Ef7p/hrca7Vs
u6uJmijg9fzSPAZmUp2YaMIGcnBsQZz93dFld5Cba8vCDtSTATVHFigJaLlTWgzSQPK5bn5/O110
SUtYo/J1daqUj9fMZa8Df9z3ThajuHTVHoeq+WSPSr2vOdqRJsJwRpnphxmHEEHr+vd8YWjsXeDh
wh5IcW8ZBdqPaKd4rU6lA5izghXHdircFvFLCgUErZU7iAa4YOGD5su8RH0Fr7N1o8D+idH5+0jD
73EI6fVmvEiuJldtyJhxWD7Jq7wK3ik5eGRdn46mqWXrHEj9NyXE16M/lxPMCvyG5YKU7FYNc7Fz
C7s9aMIgXGXP1QmjWZ2wp3sb1w/Z+9PTebUL+AO28LWjomkWpjBqw1vHelEaozvTBoChgGqd5b38
QJhufmxqfvDlPxxE9b+P2kjWSKQcQT1dNZjd/qXE9NDJ+sR1AT5JHj2/g+iktM5PBwnnrNEkv1IS
zdyE46iwrauZds2glVDTTrXVQMwlqAzdkOwOo7ySqnIGMJUX/Xko9wr0smKqQimOl2rgYvkyHdj0
80eEiAA8WMUn3DNEzF9zfSFHJ7ZgJM7giQrw73lKViyF68eoSOFEjnF+FRXB+JgN5GOKNEhIzPfq
Mx7uZ7noTrY/e/mK4QrdYlTceM3gW3/hfl9vcw/UBIC8DwUz+LFrTfXEvQTHdelHy8EkG+cps31H
ok51C6xnTHMdhQ30tlKRuoH42OEdBcsLEknGUuoHJiHVIUva30GgV1efkpXOwmlfg9dmbS6crXwo
xmg8CfoV7o+I4T4Z4fjaTSxPaR8WW3PKxLOZleWKwi6TGS0P2Z4Uu9rK/KX8U12t6TbL03jB3o1V
ym5taloNB5bQkG7xE/u7RmWTjeAn6GEM4SPNr3IHIw8Ej49bbX5YYngRdTbeOzDKPkJ5s4aCGyGN
FDaUKbn0u+j1Z7SxaxTZ0/Z+VtG04rHXguFl1i+lmokwi4nZcElXKPr+f781ZUvZf2qEyE1E022H
nkDVNI2/e4BRLdUodoz+SP/GUOQ+YcDRfXPrjRwZqI5oyNchvTv8/rl1huEZNGACL/vkeJyxgkQD
8m4aBW4wN3lC98BO1RTpUyCNVfNVAcW4cHE71hY4AsgKkHbmm0OOzxvtJO4J9zAgbiudcGQHRsRS
RY1o5mbY2WJlBXWt4WHJNLlJnvTKVHaq5weMGxR6/Oau6SF2MMWP2lNG99I+aBqYcy//+3XSjP/W
khyXOg/TUT1b03XXdhxtrqb8D7Us1kHoUU9fbPU0ZCZRUdFYDw7kbpDtj/ILNT+/lW4iS8S8dtHS
F4RHY/wWBXm3xKqfke13jIcpwwIXhIfg6KD+XMpZasDWkK6hAllHvREtNQ/t96kKy0uC1xiFmsjK
XGzHICwl+tpWuxbZZOEMVY7Bkd0MBeqFsjMdPoXd7EvokpieKH3ixl8TcAStnd+AjOc3eaUjZi3p
N2fL30VQh0VG8iowPuRVPHbGR1jRmzfU4sRIl0ow3HK7oY7eY73nXu215rkCi6fnfX2WxpuMeepC
cam+lMvPNIQ+dKXkXf5hUjXRmuXZJjOXvGu9amzy0U43UoLpZzEm0AAvOGm0pPUyv5hIkCuKZwh0
zHYCI8+z0+AzoPKNwFwOM7t8nk1doCvcuebyKXU4aUo1QDKmcJnKAn+r9Bj78vn9l/f0SrBhN+yt
kasPDf0BB98evHNEF+JKs9zkDer1e6B27mEyFIzmkBC9znHf8V1hkh3JgzP3IPeuo3kRQvuM3Do7
By0DUnmVYxHc9sUuMgS1Un5lvNGs+KxOhntzJl95GhHbac1jPx6glxhTj+HbSHCjmlH55mNYQXwi
byofxmqzc3Lv7FWj89lQ2BRjU/uHMgtE3r+EEo/tAi49yyQfTieT99d7mVNt2KL5VyB1tYFEU98e
lUzTs6Pa40R0aq1+8PwI+mfBOoChrEUopspS015sv1v39Q+XrOLvubGPHOLqD53QN24tExsWLxc3
weyYwHMuqbnDqcZT+NIVYnxxD/JIz0DhFZs/7O9Ec9aA+cgQcHA5ecEYwkfymovaFURy1o1eFw+R
asPlFbiYtvd+soIQ/H6YlTfERXZNOtwIAGUrioPDg82a9xaFtC5Zsf2hNwXQvjZ+RWElTOgmzrUF
WGIXicpq3JuPDRXtVRlru9FVSWnOsnVVbIaQWWtqMrln0a12KeCwNWYscYxaTDZlEvUr0eAoKk3G
qzr356M+DOOqmcdPmuKfY7vI9vdG1AjWpjyVOFVf7wLO4vJz5cjilPnUlILsvW8M2ZuDTw/Oyaw/
ySsfhuHu/sEymDIsDLcNVtRned8gNq2dWeZhiP473OR+6R7lnlCedOrIfmjmLTnmZ/sUhIVYM0NV
b/Iqnq9gprwTDQ/3vOf2UtnNMGHcPMei651NEQILfMKezfsgOJCsTd36bdbs27KeGIHiZozVpZLg
YLla3+/mHFnH+6gRQl2zZYtiLaOAvcU088DIweCCmfeeTE+UzTD6wBnalOEctop1Z0RUBxZ2SDw3
zn6UNlEIb+oYUHZ+uye2gKgzsxt7Tc13iuJzAJF0dDxk5dLt/eLRCfiFsKEcTpXBzzmqNqKPDuB1
btLMcKQv0jT8hp902DiVyYw0zn47zNq39xq0Op8Zq0KzN/2AhOog+NLR2j1HkH1Oee+z3/XB8yzu
p4yhbm3cPSjXFar8uvBCG9Zo2h4cXey+fsERs7Y1x1ix/NILBgWBIueTJp/SbFpVPbe1V/Jvi4Xo
l1XlAQ+rq4jAGoG9ZPSh+/aIHmGm/7lqUkXh7IJzdb5dsjfhA4GdfSFlsL4Mrwojxf3EMOAsbFje
jFs//LE49aHT3eqeMwJM4ff76yAfDmG/BTK2lw7NyAJVYuEqOjIcLp8q0T87ouauzpEmVMYmBEGp
fgiLNzQA5XVquMETDYDlY52+5b77RGcPn/+SsSEu7OKpaZZVo/kwhWFhCrX3FlNUevv7bthXxp9a
of0hRRoh7agWJsb8p2RLmmAF161bwUupHJqGtIgfMUzIu+uvSdNsEsVpX7qndNYDByDRbMx6WjPn
h1Ym3t20Hy6g/bUVN3d1XzL+eRUDC9RsI5D+KTkUj4tQ33oVkAUai8HGeURAMFVpqF2zTTSB4cOI
qzk6uQNN1CdlJu++va1FJ8m8lF90nxlzh9oJXEBjFgEuMq1jf2VNmXHqPDNe2UO0kwsgGLXucF/M
fOa0i4xpG+9dKqBxhttPPc4XzMb6g1W0mPMZHuwc3u6beBTuEfdle1IjZ/bBWspjP7MzoJzWz0oc
4VXvm37j6oQgWjqPVzhsCAbP6y9dDd6qrSyNGCxj3lm897MUu9FkHr3RCjd+3WvbKC8Dg2q5aBVq
9XiSYrFVWpdQaSj0IskIUWRM1GVmNNkm7Tq2fyyQ54TwP9DJMDyhx+g3Le2GhUPU4FP4YvZjLhQF
x1KOWVZeKCDOclUYD1oGv4/lTD3ZWr2acLcceseeg3hprByp1qVodh4DRXSlnHJVwUQt4ppDoEhe
JsJTKY0/JJxoMqy4wPFDRxgX//4jIHRW2jxrWdc9V72prQGCNXuAn8FbQSAYzoq68rQ4PbCjU7ZE
4ty7OyYXDOtK78UAiniQpzGOQnQf1ZvavLWKex7nPawcIHBfJDJrDjEmbd4rTV1kOHPdk8/+NA4r
4GxOg+ZBSvMitBDpq62uEKbD7b0LrdcuZdMb1Wfs5u5FdsuXcW/dUmhJPSdUldYaRBnfoIQZ4w7R
E9Y2HT1ky6v5eB/tdyPlPdIl1qUuET6/ARw42x4GQqMLu4LfaU0emB+N0oCv2mDTO97fglaqbytY
2Mt4/hfIZTacr+SU0K2Hl1pH6sePepVfKFV2d7C2iFr9+7nYadLzvQtLEfkrH8UJa64VrdX5hZKv
1t1R+/UnslcQaKB+DAowMViOtzldNn+uIvWGVd0+SJEfy39wRrCyZsNlUznJE7jbGtufFx/kgatt
CfHLh53l5SumUtpGG7LuWolXb7KGm28m401eGSFvE7uv5o6g5iUUgkAF9+LH2lxxlCToNVl1j3tz
oGeqDyIeQ633FSEu8nuTNO03tQ2cbWA/KE9oths+lJrtPjX2JI5fz4de/B/Pk5ko2T82SyOuB/Jv
VHr5SpXgg+XASP0WTBvsMxsp4Pkq2nvbP/ju/HtuteJb/Ev+r/TMyJmAWMO2yPL52bTUlGUrFOOU
Rp66TvDcHExmyP9w/lHnXvCvgyLnH9ckoUI2w7NVi7Vybvz5j/MPBQxMhCaKppwMnFXLsPc09iS1
GSkzrTSQMeYv8ko+N5geraVA3uYJjuJbHyIzxEWufYCrPhCe4mPqxTu53NH4mq7cWgxbojDWU5Vr
zZFMOMAhk88PTSIwRkPXLVZT6xLmC2hBGbgiDJlj3+AGUTTBv67cDMRaLeAYAKdBj+4+YAKNcB6n
aK4ue5gsgEhADaZznzMRkFsK1f/zrocSNS0SN3vIVXa6ZZtZW8VuirduspFWO388yz4P0gkLuw2z
F1HA4HFSrGEdY63Rx0CdMwc76w4G6iltUfVBEtDbmr2oQlif8wVKkLebkPxkeqLBePRYTkF5i8vp
B3MV5UTvCioOGuzOBoeyIeg4fvPU92Lso4+Y6Sugt27TpBlpBugFTy7Hb8bAmfNzsCwyWJbLnHdO
aHhoqY1C6gzTHWiHoTSOaPcvMmNijQbAC9SNe4myRTpupLz7zZ/MfTQ5wwuVmNUhpBqZmzupu394
O+n/r09PUzlIW64NnAA+qfqXNUMAQOrYmcbbeykOIqU4BbNtOynBgoRp/56bsB76keE9haPVMfew
zZWVUq9ZmRbz6/RkcmZbFAL8gFUeuqb0f0HaYPyJde0am9aPAfvwcrR873vZirXsFOqj4THKi+J9
TsauiIE9YB8erkE8fkrEdZlbb2Ft+s+dJWhbcK1i15lu9swnf56gTXPZCTPM2ZmkzTk9ziu85LNH
ScFKBCyxJ7rNWMfdjnM0PiP/fi5S/5JwYnq2Jy09TokhwOaSfojD4FpE1nqkPZjbCSfbzEr0hc2L
TgKBh2EzmOsUW/1aPhzUsD1M2BcXQS4I8MvRtsI5J8BOeVLM6JdM6Yg5r1NNxS4Nezx1tqGuK2/u
OWhDLb6UmQt4ENsOAgVBPpo8kl01T6tqcDHoq62zlg/xMu15J0Pkjb3vuZoO3/99kWOZVeIRfxIr
BmbQeapaR+kAkC55SoBI3m/8U9bfIHpXLxq+6l1qZ+5m4PD0XtHQp2Ukw5N2TE42U7L11GFwNyPf
e9H9lqAY7/deZ3HxLO+xCS34IRamTXaTgGSByL6IHiY6Dqn2V8R7IRAGpTIt5tnCqocH7ETprquL
aN9kBH7+9xvX+fvobNnWbKhTLRvQl+4af3kM2rpuDEVVi+2AU2ZXVkX7SJCHWasaOgTteNikurWz
HYXmvkrv9k2Hs5wAfXetiyI9dJ3ubZI++WnUVbiWu0ZqxQEDaSjmanHIm4S1TRmah2YkRueNxCOm
NMnPtjLDLTon/Jw8sa6atHp3JjsgehieQ8768MzAfod+oz8Eg0OL73xVRM2DXRew5VS1+R4Pv7p+
tL/dz5r6lNvPzphRu0t+qzNrkLRdewpYV561wWxWg9EPe3ih5luYDhfVJqWgFIQ6jNH/TmM6k/Pe
rDcxqYltiL5BOCDM77kEgpasj7m6LdVmCbfJvoeNFEUdcEDxkLludRwBU696R79Gquc+NG328NWl
7HZKtylK0E/yuS5SlX/4Tbqz5v51Q3NtfpO6rju65qi8PFSs/vcNrSYoqPpArLd39b9wWfklxzxR
J+VQ4IKGKuc256AcxDZI+vZcuNG/rgp07uLl68+/ruR3BoP1aLipzlGDDJdCOkLrYGqXXUq1bjcI
gAmMsaVYkPrauwYqbQWIpD41QXTUZk2zNInVKL4YLloslHNROMNSh8kG5099FKoZbAw9CE9aGRen
Ie5c3koKGZ3MyFZfFictcN0tM0+l3VsGlqt2dIiMpzEEIBjureiwY7Xa9yEnBpRX6BqpZrp7FTDW
zs39+pZ7UJbo7OrPBG/e5S44SWKxRORMd1D6WFlkBiycBXb5x0WW7VNdD65KrAHB1wt7p5Skiier
1B5ILubHHpln3cx+dxOvfe32C8XMxxeWr33OWef9f39epX79X79lxwQnpeN+VU2Prru/Pq9ZxlRD
Afi2hWUJlKjOQJPPZ9Mg6h4bk/x9LsyMzP3gnFu1hbHYxtVeG/Tp0fY4mdiUhXp5rOxxz3AskuN+
pw9oh4la+AIBQBP4rI8wiPUnNNh+XrblYs0U/cUpi5id77ywB4f5XI+fRHWuoYFLkjLmR4TQ59xu
rEMeCLobZioBLWmH3KXl4K8r8o/qPs/mWlG3ht8KFvBlBpEvNDunPz3JLnK7b8V+xMcmr9byMGBj
QdmBMCTyS0uWnV99SzSH//0KYwn5b2kci6bnGnPbNSEpS51HCf/9SWqg2Yghj2hSLxpKxBM+twsf
7f6hFVl7KKIo3JiNEy+GPDVwi2bJzbCdn5lpju9QaNKNOmGqlA+zVL30Zptc6JZWgYrpjISY9d16
J2YvN7NOSnX4zMwS8s/ctlxqTr/NoPRhXizcFRs0seq7NjzZeA5lCkZo0cNAnO2cuHYOuIiuojm0
YHZe9gSVuoFAvmBWJfbSnNWKEJNAwwcMkxYzAtKbCXfjxmAjAbyxnevCrbXwC32VuJa1I3LJoCzQ
u5PaZlhk1doGTzIUu8CKsbcXQtiLsS3ZRGDFgAdFJDB3inDPx69YyvlzqWbVU59Ackr/1fMSQ1bh
jDBkz4nB/Dr2fHPdzB5ivfHsY5iiJDtuCOpfy8gsydtv1JjfXdV8xzGo7/p5BjDPxMo2Hx8FEVTN
mIheaz10HtC2c/ooXpF1Sd/DfnrlI2w/+kr4/lXK6/+7o1fR/Wb9R3PtY5OIGfMaV3H6NcoRM718
1uEyslfylMeogrQ/ke5tUJegn03/t5w75Kg2i65kbRhnUR+DUr1GOcGF4RrFWTh9tW/09DzRWHtG
Daq7FW1ezLyqqFzmk7DpGY8qcdL193sZWNQq+JU6FcKTKBMNaAn7MTPs/ENXJg/y0dcX2xA002lG
VVzdqTjGneYtUkMjp9ma5rOlTNMl7d2zRl7tcbIm41HXFOa01Hc1+rZorfbaty2TprxLdro1F4DN
lV85KYaraxxGm2DTfdZCuyMGwNF4ZNVMHwwAIk9m3G51MgJvXkY5bTnBndJdMesrHnVfiQMetimR
4JUI06Gd50RzQT2xo9PgBjGQYJqbF5p6VXh3LCLLEU+AIptt09fTHtBdoFTQmoyIyLjCpyRHl8pz
8xRXZn7LSid7toYfnaX4iz95LxAbW7Up24ueV9/kwDY3p/sjab6Sf5aaLxqwPsV7Fopv/7Rj/agT
qnsP6IlGOyDE0TiZdok0TuNzrCj3anfn+CyFSt3d44Cjp3JsmSl6cjbt19gj5cMhMt6zuLMeSeVx
RiqcF34tzS6t1HSrUUVGjBzBuLyECf9n3+p+OSk6T4xQsnFcDYvBaHpLT/TGJYcksjLd1PjGtI7P
SAumLcUxM2oxWx5zw+aWQ9E49ruvBsLWYLKe0FX1p6hwYEd1H7rGIa1CUoWSX5jAqKfMzRrWEdri
l8w9/TeiigZ9NBRvmZQZnW2cvvfgblUcUsSCq2yUAebpr1QL/p6RpCACyhl1iap9dbjJjV18C/Kx
/tSUfpXPvsomb54rLXXffAyWYzHbGZ06O7TCLogdgeZ1G4QAudap9tjc7s6RmlqCgE+FZrUfhdSO
wBM5aTBs02moztxGB3oRuPLm52jvdCB3kiZXYY1v2R1W569vVkScbAnOfH3/1zdYdvF53z4MVKBm
zlyO6FXXNqO/o/Hc1yKpq4+6nQ3veejsBNh9OCmOdzAoDMABlv0wY0VfeK6r3AKQ94cWXtK6DSsa
NQmcLQa8jkvG0uPF79kZpUE7Mtdna5BG+U6fYNsRG693Bbj/ILH8X6MTLbu6TX/wPe4i88kR0aUl
EA2QmKKh/DkWTYbXZ+FQ+vdLVz87f0p++iHE09QImyeO/5gkB//BrJr4I2veKFAlAFu3GsyzglPD
iHdYlNB1ZDpJVcNtplJoJl9/kO/MJ/x02JWm/sOphbH/ukFVsUa7cjYuYsT9q54U8b6ummYHb1a7
eRH/rrbLuTcZMPAlRSKu0wd8r+Mesi4x88rqxhNOvIWfVdaZ+9FCatMkeNcBcMNhqA1qm2AIxINp
3Qq1KC847AEZMzmXAwDLqZRz0jZ0BIKYc0rzTf4F4F3BcoxZo+8z3X5Ldbwkcj/ojr0Lch8/bKqI
o9d2TDx0BUZIDgJrpn+UhxCtfCW7lMhBQZvoTf2UYKN5TUnTpp0RP+Wm9xggVKwijcmqvMqzSX0Y
MSUpaacf6mSCVFKXwXhUBemp++Msy+O1Y5X1/W//PRRW/+7Xxbi8DwRCj1CDDyeYIATjNCG8E+Ev
7V7tp8LRPBiO9jNIe5hMDEqfeO/UvzxLkEkd0/pyv131AY2WRR8Ve7BzHIxmq2/SV+Mias0/MaZp
7pnMJ6C1HOmeWrDlm8El46goI0cdLW3WGL6+uVUaPYAKY4xiFo9wrIfHdDKOUWj3L/BgzGbTR0Kw
RkLHnBOgDr9LSsYzj0xURS5wNFY1rkviGrMxP9dNb4+/5rNWzfBkBk1+8k1EZyDe3nOQcrzycyh6
uogAxxHrWDlGmhyGmXFQoYpPJTxRBQfLc59mb5Gethj8izcGB81308CzpfxOeLdStlBrOztsuy0V
Ui9TnUSXqhq9hVkm2V4BJnLR1AgdojWj97a016Od98/BpIxXLwrnnEH0TieKsmFfPGyM+SGZpj2H
MhhlE3KIOeEiGmBgwNzZllYk3kPPRKco9O4QNmX4EE7xb4uAl+skLFQIxteujOqrMVASGOtuh127
HnZVmfg7N8yD4z1YlhoUFDSuufZiqqbvphNXy41NWpL4zFQgvIMKHbe12/IpBh9gEih8s1X/0Or6
Vdqd6go6xORy5JX6iKk4RbL2bMTiPgtWzmhrL1nnDLCGoL6XITUQJhaftT6jXcwRc1RpCUEkRFtP
gfeb6i3nBpaj2CkQVOi/8rqrm5KGgmuJR9gRziEwwCRkGuyNetSL14FXeZjHMHJcbQw1lsCmFTdX
M/odZkwfd2fnXO1h8IDJmf7dGiIcXBh6ob5XWt3OId1uU7ccKAItJCWldlT4lpm/kv9C+TD2SM9I
CyQW6TqaAMlqNNilExH22qQqO8hM5dyZE91jJZ7jwvihjqP7UMZ6dM7toCftztqXJebNrib1WBqc
jWiy6VCPe5ddPH58e+tjuH+JomhD1KT8IFoxbhUasjeGzwDZiYPsJBPYoxoDvnbRMGT6Wj7X7ETK
TFY+USScA50IGVGZbPR9uNyreE59sx7lN1cBTpK3LYjXvAMLmvnqHCmvD3HrMu4wuuy5TqryMRLq
/ZGCk/z+Q9rMY+R+HsUGlzGhe1SleaAcAYanBBSCXWFSnNp2V5VkyMEpbG9jubp7Ggv+eS51OKuB
QuPvrMKLSMxw3mhQrmWNLEJZLYR4nAtrrerzU97w1p5w1nHEzbYkPuyzvIJE/ucq1gxBIzkx0JIK
pbRUxov0PbRp9oFGxTRrMHbEbpiykL17GprJX9Jd6TFV5Tkkg2r9x8AnKHwRWLMKBB+grUFf1A98
waFFp9V7HKVcAShc2XEVXebJj6HY3xSAYpvJLAuihGr20njhlZz89N0mPrY0PcCLoRgqbvXzBjPK
anXVdBFMtcBXXkvCEgONEM81d63HLleJyvK0TSPGyUfQWog2ajZ6o3F3TQJgXp2R3sZqTI5uTn1J
0bv9B4PbtdRQ//oOTGcVgg+NYCL7FsGIq8ZI+4RYZIFb1Jyz/NL6uLvlH9ho2D21Ad9MXKfr2saz
3HVl/4D/tF2A+j4JWQ1p0gO2jvypYc+e+GeAZEdun81jS8PEuQ1rosYKH73ICu2tfJfJ9xv/jIL5
QbPrYzveRZAh95B5yyu+wRTs3+i/0yp/BUbzfRjM4YmG1I6/p9SeoYmPa22a8nPDInjoUizGvf8K
6/o+Wm3LW1hp7pVO+3OVhed0VJJnbVHIJGgfeTjoEOiPoddX/Jx4pisvVc44/peVHKliHE35+2fS
k6FMw0a1BtTB2TWNeAqUQulfM3BPN8GveqH0No15Xdaug9oybnnTtOtovgrm5+SVfC6op/4awKAd
s7l5YTYIU/GCt2cSyV4+Jzc2YdXzm9P9mdQK7EShbOfmiQrJApvsBqu0+tJF9Ts17vFPmGY3csTA
IK1WP0r5slX6ZYzj7BrBKFg1mG4Og+k+4oidXtlX5xtUJ/VgMFu+WmTXlqxOzo8cDD4QxQye7F4S
MdpsamcQGlaRJM9vQYzoSIrX0bhdzOiKRC2CDWZDf+fDFVm2oepsbNwYiMQ44k/ataUJ8eTirjn5
8xcnpuBoEbckI8IYeqKTRISbSh/vPCh0TL6XO70hnlhxVC1dOtXQYFTrtA+My4+gnO3HoM9sMnos
6KUItA+Ke2NMtF19hmsFnjoh1qLUhvJ6/j/CzmNJbmRLol8EM4iA2qbWJVnF4gZGCa01vn5ORPI1
+/WM9SwaBiDJJpkFhLjX/bg6NoZRPlqZ8Trqafjejr04zWCw1lXmOvvRB8zgZdE+YdP5ywiQbjSl
/Qt5GDkD3JEfpV7oAFBZxksSM2dGDguEOhiNx1ojB6M0vOhbXoBC1l4seDtPSLG8596fz6lDUlrZ
ZBmkxsXeJIUWf176BTio66GoEiMGGN2cV01Efu3SF+Wrb+B6hFxETIjMhDMN+uK69kjTP7545NA9
NeH4aZnCFzZdxq5r6vJK0mJ5VWd/Dk3vFWSIi6uI899aDqT7+Zttug8urtafrQh2koX+leJUSxoK
0WQE4ZplHkOQyssr+h13owsDBkxZnQzBHkLXpml1B/ZUQXSoJioK7hBpX8guWpcVaamDT7TvkI7F
cyLwEVONA4Gdk5ypVWyaEJ981kgDuTc1bMdxzma0vPoz3hpVnlcHq9Pc9VI16T7gCbxperRbyMG6
oEw07gfSDhg1g3oE3N7LmKeALGfHONOQpegiDbVR5kHoJGDjNo6s2FjZSDuScJ46dkYituuPVu6M
KKa6B95r+yUGC4jqbg/fvX0zAlsck66nBCXXuPWIXf6v++gRfhKT+YpA3h43iwovNgHzZUl1RTjy
s5jsap/ngdj3pgt3dQnvoDsv1slL8et3yltEvRjpe5Hn1dFg7UF0sA78hTLK7m/Src4afnZ+DuHX
xauqibd48K1HrZh/H6bqOzm8tC7MUtxvh6Ndr3Cnd2un70gLlnI5Ym3pU+VBuV0m0hjWHQky5TQ/
UyGKXhI7sO4f4mHsN2HojxgWJCAo1AdaoBOBLUoKV7mJgW780Ck1eKGnV8QLd224S6z6sYqWN5pF
KJnkgQ5JdIWEr+4ou5W67ej5dyMtQ/x1JiSLXJItCsQT+9pYHqfIIlVHwwPUBgSBdXZSb5U83YkH
HHFEorBfNM8NzbJzJQ/qTB0sdHNnYwaq9RLK2sRc4BR2ReY/sxCz9mmNl/y+N2fFZG5tCpFrTW+D
L42j7c0xCuhU1TcoAcM+yFinKRM1kUjNmt3bslPKO5brD07mIbbVUKTbk4HXKu/Hh9FBjV+jLX+K
dB99DioMdUC5BlrKtRDLp/3vexDau/N9zbvM2o8ogkGbVBaDqYcBp2PDrC47sZDNEs04WSLtQu8V
H2/bL4e71o5dKn9qaLymfu5/mwrrfjL850R+RPjhSiO+4sv//esixP4fRtdsdD25UfpxfiyN/TS1
Vf8u6h5FHDCYi5bp/qXtg3BbOnnx2eiz2xjxUgmc7Q9Dp00b7GflKdfF8DnL0GDy1hl+6h3yHCA9
SYWR6Mv3JB+qTdfSye76qgLFkH9Umm9TM9Obbde41X4Ub2aeWu/xGNsXQd4LTkIuE5Z1q7An27ny
m8uQhsPZMV5yecH+Rh78bI/AIJ2eQh7O57LfoJFDFgu8bUVYRvOkDr1Zhaegg79cS+sYIBHvXEQ8
K13sstwKp/kF5wVK0dLCByNAx4EdEK33mEsmSDEMQGTM8JGFF+HO7PjOgdaGt24B5Nv26FPxE+4d
p8F16mLjrsOpOSth3FSNbISBva7cFEGFD1zZk4KraRDdxuuL4uL3dXnsUo+KHdY+qmEUZDrL2EUx
HKq5Jr5V4OeI5Taucb1fFiCznTdCVDX0gEb1TFQDPSIX0mhJNvQcka+Ar+g46X7+jFUT2b9NADeL
93+cReB87/cSdUbJcwMToz3wsp3V8yeGVoP7RECGujRgcWHi+uLUfvWVP2IfyWoP9JeHGKwIc5tz
KPrMImGGpNAkHfkpN3jhWHb61wVxzDug4RUOzfC16F9KJf3DWXhdpszGrY8hOPSeRzAAm7AiT3xm
X4nLdQnOimEye5mGb1lIUbh2UrKnVIR7vYtkOhkiKAuN/SYv/ASSe1MeSx/50N3L+Oc6sdtyLTSi
FozlpRvi+lH9jCIDOOx9a9tOMCOC4RQ69vhTnrSxPamTMXTJoYSbsYLWAQ01L5iz5Jk6LItPOaAK
8dBwH3M0rG/QWmoaSyFVI+azvA0izO45n+MM3JYOkBiKEb7ytv8ZtOmKEalF/ypbtHrlPg1zqO0F
PIOjVQFPGIvWAiGhh/txMPRdZolfi65bX9rJ/YXr4vdJXFg8ic1juJT5Jirp66jir1P8HO0ueBtI
zrh0IVpxdRvsrrVqChQpHrmlynV+R2GpUw/Bha/vqqBmGYpkA9qUnl5E3TFikyY9bEDtheB/W7b1
wQCPQwqksr8uA8B+T3Mf3JVlhGwu52LRt2UMHnST9xYO437Bh0tEguqTQeltX9RVpJuf0sLvgMwR
tvg0DmbxElQ+EPrCmB71ygL3TnWftNqAnaoIzr48qLNODDw1RFyOx0xV2Tx/+AVN42nxvPhyd4Wb
+9QKN6q9GDv46kQah49uAf3AcA1sjQk6zXFAUt65FpxUVQ/SYtBIjR0Yx2rGbjSbvnf1QWaAJYio
jcpWsJl35yGvWJeEmFLlvKSRb7ApqeiuTcht97+g+sAvn+w6YKEmfbgK3zBWpCY5qA23kQNCY59Y
Dh63aO5/NoleAq0ebq5uunuRCuP857DQYKxXdSVBVMPirQltDc5st4KzOlMHwxTJIfCzW0POBXyQ
YgCLNfK+SLNKKM/Mrv9UVOw871+ZAy5+FZO0s6UGj12ERjWkUzLNfQsCc6zctVljvRSgO4m4aR0e
9bR5LawebXG3fGXTJaHDhkVYCw4BDYb6Oh6A1HRDLW6tnX5ztD55XkLoJeXizOvBoxVF724EiMkM
Kark7Alk8rO8UtLFzgrdUx45T8iK682szIlYexbK2Ilztl1hb42ERFqK3CiAq8/3B8fIyFgiirgh
h2OAIFnjV0UEj01J3msNI92WOpJ51YxoqDF0WiOO3ZQOZ/KahnMrD+pM3ZuQjJ/b2KP2DMGvdruH
vgnESTUukPPNj4sf0SbXzPawyEu+QVaLwqxpxPNlsqrpN+pPNryquzLh7NUaXU8HEhUXMjb+LNnV
mVrL+66fnvOpPUvRskUZ83qfZEw72UOv6eE+fder4MeSeC4jmvF+H8Y6tHjfLCzw4WL53/sR1bLV
xxb2/2zedumSHZDEH/0lYAdDcN4Wsf52jkTzGjhOdgD56e9DyL+vdmN9Vm8KLd+voiXM2Q0y/dLX
cjWl6dY6nivqH42eHBoKYw9RDIgsMUSxJVH3xaff8ynoq36Potw4xBlVYMMHbByYffoFfvFuTtnh
yEZ/lxPe2dr19FjpVOuIbbG2GrS/D/kr9Hn5Ubhp9szX5JOnNvekWcftJ2ueTlaUWlvYhbT5Wb8Z
OzSJEREe40tVhoh1hF58dphV/ShfvpQ64GNe/mOvj8ZuZpf9bLkxQqjEHh9+F7VpU6/QBx3U3ypK
sYFFUzeD9K3J4JLFcTiRW630q2NMGG+SNAcCvNuPOpz1TU134kQ3f/yc0EtGp5tOtfZtqcefQ5tF
b3PsN3BpgUn0i2QvZF18VHvzZML+0M36vM6yGb1kEjMOiRSltdD1el+TNL5Wqjuzb5tzndfVzhrh
TGTmBA0RXTcSS5uNK3l374BtJspts8TARNKe6vHurr3QfsOMMW0nFnevTK1fW83vnrJe/6xMEC3c
SC3CRWhYQLHTivpHlftfS7kYSuJuj3J5eh+BjihVYlmb0xF7sUV6ReYcLJa49xV6K12k9jDvbDMI
jhkwLbIfmnE/zEFGKBcS07ruBHyL8Un9scpvg3GSF8PQ030txuY17h2cduZD7/pA07XMYs2BHqYq
SdfUwuyWZQtASxv1OIAQ8xP0w/SqLuc6j89YdhHwWHW4tQO9Pi2A69cLssWPyCyTPQ5RczPmSbBW
2CAnu/xehEdpc7WN0n+ohe89FHFZ40ILbNzyI3JBCx1bq5PzeQd61zVUccTiPV1vawco335hqm2f
LKKjFQLTT5LwdP8/TwK+GOnTX5LYM7/KE2Lz7iegyZLPZLGdnLTcmVI9v/R5/iyvbKJgQBGlWLui
6DFg6kZN3YYHRT1Qy1l1r+mHapcM+Vb9oLHSBY8QD9ceJvv9fY9ASdy9lQOaRpkgLMdTtQkJjLY5
pBMK9YnM6YdsJKDmp/BrflwAR/CGakOzzVHkrByjeAqXsDzGse9eaa0gwGGXfj8zSriAiecZ647g
oIcmNKxDbs8ZnpR+hzeGQd7QCHi0WnwdyOOe1b2R0ATCoHrzGIo5fqTu8ozm2FnXgY4Yw60W0oZE
StinPW1TIDcPo4+lokPVdT9r5FkaCCbMbhBvUzPdcjrWnxja+gNUlmSfFCmbUNVSoF/wlYQ3mUdV
vTt25SLsKkiSGpfyPYfDv6fSUm9NgYM/mMlXJNzTu9HfWJH8Yj2acSIe1VmyaM9RsdAfkvetRZQH
d8rN+ps+11RP6FGwJ31WTf5EVOeWMKetrmkk1kphjEYwySMeEe3aGCheHGPJ1qw5/XXGAgRfvE1F
lGzmVSmQjZVgj/lv/H7XPDWGvWtY6ZG03E8kc0uDU8bkwe/vz2GSQqejlwSMBAMveUqoFt7vPwMi
zcT+T9WBkdrdzHNXrn39lVBLOLBRQcnL0AZWHRWcZo2YYeLPx4ckJbIqypKCYDXOyrwvHicPyeco
BanSQU5bY95blSA2WVk2hz41rmrMyehZdH5sXPS5OKoigfKNd26MRsE2jungL/u2z1hOyWdGYH48
GcR0u9Ij52ky/rj5wfJeW1U6sHHQDaAxK028WAbNIc8Z3AM1S/tltq0AO4582Cil0Fwplr2p5x4u
lsX1VmWvaSu39mf2XmX3as1E/shhpDHh5Kgn407wa4RFIiLNkvtmM8itaucRwkA1mrG1iOpiVRhU
l5WAjrQrex3YKW5Yh4MlvBHLvuxcTQb/G51h4wpg3F0XsgqYOs7W92LkOw6JmWxJD00bw4BmteJu
2kIj2Cqu330M+/Cqo2mrOsEtytmdHQvqFLJ+okomLRnVF9TL1ElZNTdZ6+3uxSY/8m5zE9lHBcCA
3d0cJ63c+rn5uabY91il2vwctsGt1NvhysiLz0vpWni14DoE2VUJXJzOCjA0MtGGSTHvwbPkJLhS
gTZtekWomYgetuDYl8lkPaizUcvmo6QVrgqfVCcxmJ/0OTWvkipIszS+3L+vtn6l6ESsNz2XpzkA
MkXXzv6x9dru1/1708uPxeidHyIf2A7oI2UMSjKAOwlbF0i4FXSY3Uh+mNyBValsRIH9291b6DqW
4aly4o360aIg563qzfYylSCo7/LZcZk9QESS3d/62hpW/q+01qurcIrmMrL3X5c9FH5GnXd/gpGT
Nkm/SXOc4Yzc7onvtANWWU+o2zOsmZ15u3cMnQJRJhuiS0QyM/322riUgzadk+pbEtjPRWAN72RJ
UH0JsTZQ5JA1T6pXvQK9dHbtn+648SAemxOakX2FN8xe5byX9/bSFJjrpK3LA0S39qLOwmpuL5G8
t8h7YTj/59PUBxyhOi4GkXb3f5OfGrtySGiVziSKiFJUhx7gzG2kZYmXt3ZfaN+G66DVnA/MA6+i
mPRfpv/aVYj2M4b6dafRPO3N7N3KQ8afu4g0xMStHqJelMO6TR32DYFn3Tx9DvYRHMyV6Apxs8tc
XKhZrnsyYM1VTTTX9k7mIe89ai9KMFz9dUbolH7sA+Ax1bMijS8RoZSh8Qy52vzUTp26UJ94w4j8
finrg4btfC8sLi3pD0FljvMdQi5SRdmiscWYPjmZVpC9VU9bPCr9Wz1o6dY2Imuf9NHwFsNZXkeu
L804fNr5U7EiEbq9LkXRvyWiu01Z5BFv1thICX1zbdPxXycEzVy1zJueuiD9pYex/cYTS9tBi7Az
dSZ7vWFYtvqY+29V3b8W2excUKMjsMzw/HXSFJtBph2grrOHGuvYp0nY+QeDJdbzaFKmdbv6QV21
oz4eytDbm1P+7Y+QRAtoXMRN9C2bWHlUVYoCRTdJgJzj9xbuw3uY+lB5DTu+NUHVnIC7kxzYIAlP
BjhSYGjAPlretyoe1w3EhJ9R6u8nyA8qHiA3wKCslry+EAIDVzoUP8rALreYs5EVyzok8uBlrVm1
ta2SxTgKksv/BAvAV/p616/Ec4kmryo9Y6dlQ7wJHZZ/mgS2qoMnSRVzncBcn4LkNDSx+WhiCfuN
Zs2XB5LCQOHVzifWC/NJ2UErOJXNENzUeBmjU9/YQU+0Zh4Q8ZLz3SrvsnIsZy1F7YWKWJ+K/KGc
Jm3jj2wSFEU26NMZVgeob0xpqDhbjCZT+ugEw7L2TAB1aZMC/akN5D8ih/HaOwwXJljR+wN/f7CN
LUJ0A9a9QxoYOyIIfYSlrLqim67SfsVmO4k/iX4BOYK46QcKCSL9wvAyakSmusSGbYY0p0Ej55s2
1R7ruBtgFY/EVHRRKaeL6pxAOdooxy/AgYc8b9JXdT+T93NtHo5FKA36fryw8h+iI7RI8WpVWHrH
Kf5WNiGZb8I9d+B6VCc0Dkp6qKVx74vmhfZyJ/7cN0ElL87FMKz+3BbFm1dCi/xzyIbu75fqg7mE
/2/n6CSLgPzQDpb393ZYlRFK4rlaUEXeq+7OaPrkfybU+pANHmYYNOsYdSQzY0kh1OSRliP8fZif
bGL1EIuqwVUNs+OLay8DU2EksQykhg/SEabefSmdPCAwK1aRGXmHDF8F7QOSVIwiJnrNMYfrPcDg
r0v1qZlkvz8154IQtCGiv2t0VDni8L0PqvzWVIIsi2AI32PQGMehwjGmPh2yotpq4/mupoYtZhy6
uldi21DApZ35q/ghr25nX2yJRMc//GsBO7TqExKjKGDjHpMr8j9lDpvJYmW15njwapKmKQIRQwpO
76k35Kac8pq6GrkyZZFMXVHOI+X0Z2wQ2aLcwqi7o2Pd5LhtyT86m/6QbdQkJ2zqq6FGRLm8T6st
21Sl7p5J0zOpYRX1E7v/BwW4iNtpPo3RrK9tib9IWpr8WEc3onPQOhWm7q5GaaeCco0sK+huvEH0
NsK+3wxGEO4z37/bi1D6tuiXGEnqumwepcdsNWVCwwOsNU63HYlKYVRgNZVaKdaxuif8CmHOyBaC
CaQqXiKgpMfJDe1VWDfRSz73xbGkmMprHrzGxO1dGN+iFyOxCfC1imeBo/HkoRA/qTMi63CZzw+o
ZWg0SzENQH1Q4YyAN8NNwExU5Nxl/MNehYN/Tb6GmBY/YJIkj5WZe6ioSMTl+cTZlAM0StzmYhm5
A87TK9/jevKIUGPRprocWjnk6zAf6GKahXEokrjde5HFvw65wcqgNb1SezWkxwNdtJoWt2BmUaXK
3ou7I7vbgB9IBSVNkrvVpToEvrNy31Jq47Z9Tf96S+yxzXYN/P4V++avZaXprNkrcfJLJhatm6zV
fWYKUi+7KT9PCvGSNxPlItwjHDfxVY+7k2OL77mcSqx2IDA0xkUukumzilRho/8V24v924LzewnT
UDAM5L5GSf+FW4N7SMETpb39/d+9C/+HcwEyF25W0/Shodj/dCGisNKo21FbaYsXkG3l/k+LOG7l
NOQmj6q0LrQOJg7a4XWgNxRh2NCqvoHqIPyjl2D5xbJLXDzmtNw91pYioL02thEQx/JXJYE/Sm2m
7t91Z1NyAWVlnKql5D1foIm0Ewu5gWL8bSR12M7T17Lh6crdbDpFFohJeqjetnIZnPt8GF6rOJxP
dkIstfq06+pHbbJPiv9Qm8t0Ypu1VzsMD487bVdo0agR40bbTKgO12oOaAVtgwpvIR0G45D4DO6N
GbPCtUpJ6yQgr8U96E8TbxFi39sE0CPY1QGWvwG2xKG2S2dFcVKazgxodOEw7v/9Jyb0f5pN8PHo
pjDA++qAXIQpIcB/8yHrTZk6lmORhUONZI/eEHNEkIhz4JfLNR5rg1Io8PIkHGKY7jpiPIxxR+WO
Iak5PDZzUUJpP8GjeKpl4QjiUHZLq/6buhoKkd40b/xWJMErCsfyA+MNXHTGak6wfM7fy959B1tV
PYaoNs7EZbEgK4AKIhCPdw5wgigzvRcbqQ9uTXyTRHht4i7UT3VkzZ+xfoP+NHcIoDBEDul0jPHS
bd0heYbt5l50a9yrERk7KVvVtrUPOtkeD3NOyo2NPqb1TPuoRG9d1/iHwgc7HFSWe5psmwLHEkjB
QPlkJGPxinUsXptOqB+FmRSv+MZT0NFW9zRoTrhthmpgtYpqOcUOccUj160QXLW3vPP0V6NcWOh+
DUgYeFYAVT3BYYMh91mqjmicovthrGMzN0TfLQ9KCHppHSWk27yAWjZ3DWGh58rD4+3IJJWBlKdT
YZgvikLVksJ1Xchi9hi/roHSH4uiJFpypBGmprXGTeATRFjrk4V20DgFZNY6zYWuiiyUttrJFGS7
xTANHpW6K59Klr0CNBCWo3iNUERuWKLyyvqBYcz35884bGGP4Ly5EgXf0AlNzV2vLdpT0fkQnPXp
aCIm3saDK/3eOc2VfuhpuDhWcB6dIGVzy7dAsFx+Vdin+5kuhYOFiV4dYl168Gu/2efCx77epTjG
c++LX7TNVV8yIv4cdLDX+7XfFWRXZxt1Sx1wz8pfgr6hasTFll3MJp72Uz1MpySff8mG1tldSv3J
mVJgU6xDirK3d6WDWQ0fMNzlyMKKprNLmTz7273Sk8MYv5qEueh4D0EChRR6eqH9DKrkLfJq8bGk
KbyRNIyODs2L62J0by4S3x9ahXKqRz28MstV1UMvWbVjtM1MZ/gZmEz63lwj7mkxBvjJ8N5oGvQz
MiAPae19mdMkPttJK233nJkxdMU4cA+LFNlY0Gwus9TceKUbYoaQzrG68gf4as6HDQ/vEKmErKi3
xZ41KIVrENbVahB1uCYVIpfQcomXNewJTXIX7gcGxwN+snGjVqLqUgzOsBkK8hRjW3wIiTAueyJd
RvLVMTpioReIaLdTOerXmIQIVTFTB7MIjG2lxz7t7/yTQhLNHcFlU/bNXVgXWcmZvXZE/E2H4M3v
x1Wrhkqz1b+4mWNtFM9Nl3iSqsg/bEvv6G6Q7jg3ndgYQ3/obQu4qRZ/Vy3T1qXk6vjLTdfq8rEN
U8IINJ8xxs7hgYcsdCu0T4Nbf8K0CpYrWbxT7yY1vsHR4EWlI0Oj6zrpBLZOxK8it0r8tdaELQRR
HEh52x/LIExexoYll+k3UU98aHlEFpugtG1eFQnBcB6GCLHuH8JorkUfTQxUZEyHRxYgqI67DrG/
PAv7sFj1gCxvkdM9C8caH4ymsD4Ri/w8lgSazj5y+hw33Z5avH/CR2xdKMF6W/7k6JXoZTJjBeK2
e7lNA15xaamGF9WcfYsbRjzKyzaxIKgmjCV9NhyqBcEMDkotubuR119djmNCvI/am4fzUq3U9u+e
nJEtdBOotK3DFifTSMnxICbCa7x+PBa+j4NLPoRVoS2Xmy5PDdcJAVcMuELNMFs2qrvglCxejG6u
78g7l1b7qhcZEr+82MKHZf6Jwp+ZVHTobQtI5r5rn1v5VWYmQhai/EIe2j4r/Vsa1HQjACBXuPf2
ky2sFVg6++y14xfhrdumKH9UaR+u86lH+Zvl4pAw9tzXR1Y3Zh8sSqL1LBUa/FiwjkmWmDqgGqQu
09PDcfpxXJE7qT90SZc+0OLD7KG6VjPiWJnAFcmRs6IvdwrD+gOYQgf63Ps2ym242ourVX+PrZZf
b7a7JKjCjR0W/j7Jab1i2cWvBrVlVYQogf99ojcUrf/vzl3s6kz1umMTGWdbvHP/PdGbTTXDJm2z
c0cCIt5RUIGeByUrlYCsMnSj871uZCdN/s5C9dAOhnhrOv2DpweLlz+T0cPG+zr644ZAzeFl0LuX
YnG1g207NRGutJ8JrseUQWj4h93amz4ZINdUxlX16Gqr/GFEz+rtJLHKWvtoNsGS6P4ZNRmxdDn6
IeyKwQsJ4em+qkyfrGHfPrhpf0qmGZl1qJfzIRTaazcZGxxQ1tfIrsLVgmjh1SIxZedqCUAeyuCr
LMRjU7WFf3Ckpk4P3BlwkP99XChDWtmwvEw6MaBl6y4vY75BVF2/ay6bnjF302vUC+t9KY9RXbu3
LB7ax9nEvCMboFmdJOt08Ph+huIpnVx9Z7Od3IzSBzsGlgeS8NrW0x5HJ0w0pAL+tVlg5hXF3gx9
0E5OQgsmq79qYw9PQ/b/qgW5vY/LakPtqQYt0nTXPuwomg5eiwEz7s9zHHkbVa5GMFu5bCUzXfse
ktwue1VIr6OLqt97fZg+uP0nd7Ja+EjIDfnXht0V2F7xMM3xWdVbPLQDz7k9HFV24Vy35Nvnk3jO
shIIVshv+vfHzzT+F7KX6dp0fdADgvKb+Gd2zAQVsQkHMz7dW/4xIdEkOyGCpcu2VpwAX7HAXO+h
z6dhRZxL/KOyt+xU3R+DlLFNNeEwxIYBUZCvp23UPHlTcigbOtAUy+5qAd2wcsgn+iOFzKuFHoug
cvdmZvj6Db9xNuSoemuzW+yWH1vNHtBaaMZ18TqUPdjKY/V3r61ozjKulZwmR9h619REyGePeCkO
Io1Y8jLwtR/3oW1mD0HP1a82KqxAvV7wWvyVF+X9lpcBf6z0GeugB+TU3NXHuwaC6HD7rNQRfbm0
9xaoHRA9H49ZezYG4+3ufbaWvj13AbR5gIhCW7cenUe3MyfcbSmhN14rzmQCjHfmAkvKZj3xqO9a
2bxRB+/Lb7UFY/920ZOdPcfx5wlx7z7ttPYAhNH5BOT0tgywBvxsgnBCSHnuzKjdlabPFS7Td+/D
PwDseaHY0WBdYOX7pwXiK39S39GxdHVxYAlUbQJp/1QHT54ZkxXu7k+mGMpNOjYw6UEiNlAc/Gpb
52gFeu+luw8lMnWatjqpsXXEgjCbAiLTlIJXmJm2U3+II30T/J9desDlxoz3NbcfTa35SU/OOCcz
1B8yvci6tzAdKZ1gNunX350N3/qCiyuGkG43t7v1WKABZ7caIQXtUfjms8yQrUb6WvdNekyBg9oi
FQB1mGktkmTm/760Y+SJeZMF6JeI720no6dizspe9WrUvaxG7Nt17pcOLQR8BEM8BK7RkLSyvFry
Sie0G3cXZ4tpt9vUJvZbXQYBvcr7/G7Sqlr/+eqXeuj2cVXv75hMXrjHPrGd/dylJY3+AvRCh96C
/akEwZInhBoDTJSqButtiEXS7SpYWBi3yHjOoZqXr0m5LVOr+NvyUq02Q3Cwq6SpHfjjJu5ZSKyP
mmkZt5yNEPoyKgD316LteKdEz17PnDeVtvw/uGWE88xa/zWrOfCzHAeEFlk1tu39Y/uaFJYgB9vO
zmHb1590W8vXupGGb+qsFGDw/5whklsvXvRVAfD6OmrPbuOJOw8P+2xL7gpODHjNl/v4QCkeOns4
Uo4CM71XOiylyOqnLj3lVvxizv/Jf1FCPCgLwT7LvXRlDUu2RyMMuGFekOFg4GbxVk5bZYX25cMK
asnw+hv1UO8UzW6zo9PbfGpm73uIec0DyVVg5fmY4tkhhMCNbkEbzc9G1b6q+3qoFdtkiPsjilHv
k2RWpbG/n9tpehnwET9RIHlWnozZXZJjHxtPJpmrKzX9ElYDiqGNWQJQvdjex4W7qd2KX0nKOIQL
gUKKUDyNI+2uRKuhcRS3xjXKizZq/VvRvCiYTaObzoXhXKyoSu1+b5BUu5cAt2bvpIZ/quvkJiIT
8KPMJ5izst0bdZtuctNYWw0bE6h8uEWNFOGmJLgqAftQDO6mZgxb+S2u10CaQUtdZU7hX2/cwXoX
oUUqFp3ioo4aLApSLSYPgze/24so1neMaqa7X1y3Lx9Lb2ovbWGACZDl9jiJ1/lMUJoWd4+Wxp4F
6x5BD1YbfdObeF/KENPKRmMyNCizY7+6NQ49CaqYfaL31/sCcopZEODsMtaoI7rHxaqngxm4YGyL
ynsQDvoH00JNd/33KVX8rxmV/jMZbLrPw4N0458olgi5v1Na3nDWPdc95oTXe6p9mre6v7YYgoY4
Tw+lAAsCI2BXwcx6tRN9vOjlpN162ztqJimvf8Tuae0up37sXyCw/ta/x2H5yMvAE8pS7joLm2eR
8spnY8BxT80Af7NmPQYYu7btnDiXwU3HSz2m1XZuGv19CNxHr/ZgkASkseETK7y0+DWjUCicIn79
9y/Elsi8/xoLXAhS1B+x/Nqm4/5zLDBsBwvHLKYzoSA0C/wGZHEIqjZwp+NUTNp743vIcEfcIdSp
Oo/A4i57VqLCxG6Mk1v5vxSs2Srs+DgNzS6Vaso/ygx1htm6YIzpYky+rlNv8UmHB2smHqAZW1hm
Eo6oSTiiZw76vlt8V8ZdTo9zXy/nptApNtWV+Wmt2hrq9BAWDT0Av2QJ17n/EXz28zFuY4zRUvkZ
VDOomjBeTqPtXhwpwdCX9oWWQ/Keu9O4pYbz69+/Thgx//g+qX75FL9sAaXI1fV/LtmQYVZV1Cbu
3o/c8MY6PSoQ7HlvqsY6ZJW9qYfUWzeyAhtTO9QxEvXUrLK1aZKhonsTXhllIszy5CFkPz99QkSh
HVpX814XAnBUSl8jPFhFI5xqf6zWim8oosDcz2Pmbkqvt+eVjaqKZQyx5PbBFGG4EhgeduDHi3Xt
9qg0wqo+mFJno/iqYduwryX7ZDsVlbWrULlsLSo9nwjvMcEXV8a2h6y/HWCRb9QMnvw1l/+Z1VuP
SPZBVPp2dMZg44eOQJUhA10Ldt+Xv53mdFNgRkXkSQ3VE2DHdBva+jboPDBx7izWrvyBtX1KsB2s
vKlywy32f//Cdh7Iaon/mVBNGBA98HiFqxJF8JMetf2cDBOxv1M5SwwQFHrkouIwk9tzGCaMw+ge
xVaxRtQlux+xTYw2ICEgrA+13JX29LTXKau2rSrqBXaVXkgxpGEK2D3DPpMtD4GTPauXImtJT6j8
4jl0B0SOE26FOfcbQkHNhr9B5n8EMQSuxmSdO4n+atQ56ew0c6+02vxHqLIpS1Eo/dkEbiAE1/KP
D4k2Y/361+8aw/8h7LyW4za2LvxEqEJqhNvJkRxmijcoBQs5Zzz9/6GhY9k8f+lUucaDEWUPJ3Tv
3nutb/kg0SbrIRmqV2CB3p2ZB9HZ73Hq+3GkH3Ji2M7/vCfINZ96aIzL75BMhcYYExkTT4fml3Qe
Ya8ijljxhXnABMPPRp0lLgrWk71eggsym9p/gr356g6C7mSjlpjfeV5FH30VY55jjXbNi5QkVuhm
7pc3Mm9RFw7BONDPS+p9HjrDNbfqeo+X6de9XE2OgciOpInXe+FHHJYB/uyN+d4wPwb56DKyDe/k
xzFzMJnAFRkYT0Bc50RzhxoAwG1gFKjLEKriUv4VTFCrvntWTHt2Vc3izcgR+N/ZTU1fPI/dpD7i
8452xtBniM2MmDmHU228tLD3aYFK+IJugJXPKfWtUYWr3/nFkW19FC1EHmz5tP4z967Op1c5tqQM
nHauI+7TQm8fqKAPshOY/+sqssr2oYrtg4hoPAETfTFtp0bc7qhrKfepO5xyyoeDZeCQ4s+BEw6p
krA1rsdS5xicpk/IG3dKS36eioUzAEi9SpwoP8uJIZY/Wk5lPx1j0u62y5tWQatct/MbX8831RCW
u6wir0s+lrPi7Pkcaqu0mV46YUYoP6PoEgQ/W10Yd3I5qUQ57jz5EVCDbuNWOFalOdYDJlxSoLwS
K2Ae5eMNeiwWDaXfSY8vwRabFCH1gjLxW4e+gZs1qPYrfR+S33LNQFwxBCd/XeSduOb6WtKMo9Fz
dxZ9qF9iC0acdKLbYd3WnbGuZxKvPnE8mzNnlgYcn6DhNDbYl0aFtFjZ50pDsQqLvjv05gwmJWcT
96XiP6lDzLgidaKdfOEG135eZkoQoxm/QezfZ2pdXhXA7gyYsntCCQnKKmt1J0f58mYgrxWVYrqr
LWu8AKEEjzwPseUUBXTFBH2zvf8dv1cSkLPtKp1MTSTkexs/OFaikSpsPvNg775nOlZfut7192ZS
VkAYdSYMamuuSePzd5LzI2eTvFoXSCmkmrBewoIVH5xD7B9NorAZ9N6X1vuykFgDXvCjNKOIZHZi
IQg+Og4rjhqiCE0l4oqe7YtfDsoqmnnzqfP0+2CuckTYhGYnNnVUaMSdQgrmKcnnIG9iLfmfhNa5
v/bP6gQMrsk/pm3ShQO5PQOB/zFo83zoFAj/FA4IoQdDofjaYmomYsNzjw1tk23vF/rHNDwh4jUR
J0V0/YlJ3Onl0O+lYXoI1LUNOv3Vo+XNKLKvN9ZssI5G86eNV4nX38PuNoqW8Mly5eqqh/wHMMZG
98BWxykQ03Hw7pRRbQ5yBCMnMr0gV24zmskeZwjx3bPLNLdLgASOsuQ3yA5a2BXEJOaov3uluoW9
SmNsdCxCZQbtBPop3C/naYNoqa2F6mirF4N5EH1B7Jv/V+Yk2ptT1OKUZjZTzaRe1kBN5Oq+7ASz
sFk3wWwNOAyEBT/02MDKUrstswwE/Jug87EkFWiRTnGtXJd2Khg5eumKuKNIjladSjlv6wrsQBEm
+2oQMd7g7EE2gIK8pGOM4A1VZ53fo+JojrVoaSEB23gY0/RjiXfTE+Qp2tS+S1gA0IH64IRwVeWl
gCayBkPFW5gEby3bjxqHzUuCEO9aXQe6LlE/a5e3vzW1fZm3p0UsuPwyUwFFqKIjWGPqaI5pFn/A
7U0xEMzAU5XFdijvpKqsAhpwmmrABczWVjjN7JtEgPRmZR3Vku9KF/TW4c+ln/ivUzUltGHYruaQ
skXP+NOpGly1o+VqVZ8M3TjHAeDUxgrwes33HMWs7yZGJRuHUeFzUwocHYlS7dH9Ws9JE4z7KQ/H
jTZflhEjubFHCa3mrUXNF+j3SZNe5V+1o6FZ53AQdLC6ORtxPviYZZr21Ged8V62WHNm86HMIjDl
7K6ssJC6yF6LvtnBBjNeCNsbzsTJe4zcbfULA0kma1Mo7qO+0m6V0s9J64X2JWEsvAlVOH9Lf9Nz
yu6t15Byz9YJxSbj0yjD+snIs/F/ND+d/+dgYruubmm03VVd/RxXxreSXpIBBm/5eJmN6m0MtJ7b
LIbWJilHWmS8h4mS3+jigO6WWm3LJLNrVHp6X5ODYtBJijnDTLkPcB4E/giyZ77JWgxVjvUG9qVA
zxuf8oqSeqUh1t6gpnc30jrpZdMpwT109eHlnGpbb5iAFeM7P+9Ng/oWZ6G/a/XhJKWLVUcydojx
VyEUbebZhkH9CHHJexA1YzNCdHZ0GwR2XqbITRsjT5/vVfM9MpGLg2Dcsuo5aTO9hxRVCYWTkmmj
tPHMaUVsabX1NPfVdYfk0s50SLPhjGEP4bkkdvhKrB4OA0Pr1lK8Y2cghTSCCPfprOUpzXzE8FD7
Vy8hzsH2nBEyXrhR52GZ7yf+03wlWXm8Jf5d7bswcvFVbeREKWs157yc3f/8vYF/+mmRR/Cs6arm
aAbfDPu/hizDSMCforfBmR/Kj2RDTo9dg5nNjt1db7T1DrOyhHBVbv+iRlP2hjeSSMVuhHDRfC9y
dioDHbjUIzC0TLduAltCcWgnjb02raUPsNRVWNhzXsDSTDY19wgJqMGNQGSgJbT7oNfSZ0bC+XkW
QhSq9ySNgfJGDmq8KnE2v1rRjZ7v3T5U8LZE8ZLAPEhoSCx+5RkwvItI9x1h7c+m5wJKtOKC160C
pmPyyNw6ur9q8CZ4BGwhzC++MjhMTtLsDwPdO5u+jjm1Ng/lYGq/knzUjMxmOQAJsTAYHnGhoBi+
NYbpbUOn8daKTHMMDQb4Wpbs5DmaycyttczhMoTej0QlJHkwFX7HdhwfGtZoHbnoOtes09LP0p2p
PskkGFYl5TwZ6soTGPI3eFggoCiass0IIkd+8Yg3CPsWAIq8wYljB25wFrpKDEdheG9QYNfALcaP
is0dttREnvg4hUTWZUSYuzmT9PljLG+8LGS6JaxzhkMkK41iD+gZICOg3kwtHuJwvBsbTXmdUnAj
LKzBOphljJqiRnu/pRRAvxE8Rpi3c9g1gTkH1CN72TTwm0fK/NcmyBB29Bg6pUpdwcO3lZ+MrIKn
Km1UfoY3nn7I2zRvqxNa9/WfP+zmfymHXBVULQhg4QrNtj+LvfQ0dGC5VzisoVQ8hyCewraofUy9
5ZURq/4xNPxmWlvGT3mEhbAcaF04NfTafnDs7UJabbqavLV0+rIgGxQ81E53L3EO0pCD0JbcRRXz
SG/mJzmFYCpha4z2SX6XeqmMrkEW+88K5t7v8g4+kq4uk0eG/YLgbS26GXogGNpU+qGZufaG1b4z
CKr2Zl3UD8HIwPjPL471X0u+i12XbAcWAf5tfV7y6a6RYFrZZBJraIqK5j3rm5704Ak0ita3I/6g
+Tqr8VMoLToZGiv9BQbIK1CJ9hyH5MnJBcwPzebclPi/5WU1/6m81BycRZb2QbYbYeGW61IYFM1l
aOf9w4zUr4JkwDgyqzevz5S9EnklqgHMLcvBWHEyi5EaHjJXi0iunas+KujuZt66bW8AlBU+YtUM
mxOq5/c0T+hxBDapKYMhjlEl9HVraN873VQflC6dd+RI+ZpgcSxmlXrMXwwKzyUJR4t3yJalbNqp
CutSOo25Qu1vvBnwgXdTkML9B6Xz53dA1z8DydlxNdUwaI7qLrvu5/YVlT0A7ErxL6PJ00uiHsmr
7SSXeFT72xAniNqQkn3j9X1VHCIsCQnzt9LmSf+vYbqn/iWv5PbpEwOLF189y3fBVK0jeursoaLO
P0UhGose/UbKae4nkO9LoZdn4Zn51wLUeNDOkvTRuCgkE33tPTxomN/b545m6NwGUi5QfugoFkj0
Sz380rizkJ++5eRixHGUgn6i0s5gPLBKZVorm1GDySk1XfXQ0i+cRcs6jY5tOAtEdVxVZOLww94Q
Klite+0QGCxrTqEewzkTgqLI2TVRwXFi1hVOA/GyRhk8gHgCB2UMD/jc9NXCy/2P23bNq5lQO7Xm
i53XXyVRNpp09n0co7qjIwmG/0KEkqUnZ69LNwlN5Mce1OxWw7q7Dto+OZIwq2zkCVYRNAvt2ETt
VizJ9eyo+3hozEVFSGY4ByVc7BUn5Z52iK2OiGVRim4RdgbfaCyG9ZeFJjJGtnOo5gZhIeg7wfMi
7sgGn+aahLon8XDXEVJ0SuB6reRkgQRkwNklkwVyc91V3VTeQQptKqc9DtA55zoBiuuoZUcaLvo+
0jXv0WLkAOSGv+CiVa1Wio5bzBhch5gjxz+WXuHdRns2RM7tKTgT+s0Zzv0M/R16sNjyB2LnMdKo
iCAuecNazXNz04buY8I7tYQMyzEJnVYyl4jUOBSa6m8mW4DySYH2Yg76KSzjiLQv/uoStbcO6Bg/
VlZ2CIep2MZRax6SQDRPxRDB8DD5qsnE4ibpb5UADzuoCofyLHD3RehAPQZSeWdkVblpu/BmZVa8
7rV+xXEOiOx8KJarcDZSeiAgUK8qR8Sdr4YAAP++5zjVo6tXd3U2sAvaKrYVOgHHrq3MHeCmVW/h
Oh4znDEzJsY3/B/WFI/3IDW7F8eyVsJInkVlLsFDc3L0XuuzeKuNxapIs93sfztJC7HeCRgOaUYa
8exkywSoCeLeCbwKxA6uHrTr+QZah7WtrEpf/X5M3jOrtjybXXTUFCW/Rs6Isz9LrPPSaPnz+mN8
TrZg+XGIQMOGLATnJfdTHkLhWDUl2eSeB7XOyAUAo+iitzoZKUIuWd/Jx+xGW7n2sU7a+F5+m+VN
g0z7EKvk/cgvN1LyZ3DiaJ5orRGj7WNlg+ygXgbx4hSOvjxSNPZ769XtSZ7XS5LR/YloT/RNkESH
uARGA3S0CEm1k2dLedocCctaT4qvo/czachBiGPI8+fXwv3c++C1oEZwHZTEljw8/rv3EY9CtEhq
vTNWhIcx66yNClrhKGdTmj0RdKY1L16qmKyWTErl44NeWBv4jByPc7h+rmymi5I8hURMB6ZNxU6y
AgZLX1WKWbzbFeuYTTL3SrXQwMGqGO4jEMc7rWiH+9oLZr4vj/kpumIyidbE0tYvGcvOWGfpk+Ol
7iMRhYe6LYo3QjetM8NAmpVZrBMoNPfd4zQn2XO2lQaTTquwUU4ZGBnclAnwAednMI9qZLZsFaHh
rnqc7Bnc3VsXWtEdcos1E7ngJh+SN2aTF1tbYCH6/Zj8kSTUjlE05Rf5uFoAb+3d9io1aFpsDx9x
jCJGCtGkJM3zCFKElcCEH0ePp6PqJc/qTa2RMDd4mNRKMASYhUfyhol5fR/p6bvrDDTSojY5cvUR
G6atbkL7r67G0uGxgnX7IVZn6QPGU1FWylUJy/8RePDfdSTzSdK8NctUhaNp+qfGWFvolmpYXnli
Rvc2ShA3xCxzkyUE4iUorPs5wQ9uuvKQFN1KnROtlmS/Uv0a2g96NNg7NR5UYjg8EwlCNHgMab3o
/Cn70ykjimOTwS4rUrip4zD7UsLTkjwxS0S884H7gY3veYKgdJXCe5y77il2hw95FbQfS/dZEM1i
o/ncy8Oclu/sHs7Tn7814lNEmEtJYxAAIYg4R4mufh7w+hXceTsFk8oIy26eIkXrntTaEWcxewiA
g6/QEostsHZKM1SGnJjn606ZxbMGcIZfyFN7q0e9cx/X8a7SaufsxnPqW+fXG9JQvwV5kD9nw/Ah
A50Q+OHUVYfvts64q6uc8Uas0JZULfAOatGhldP8lRTC4RsD7Jx+qBGnHEtk1OMqWunBiB8Vy1Ne
rK7eSPOghwCl3vSQxWG4lQkbD7SragTi3XH+Ogo4tn1F7Ks0FQR24uC+NIB0DATuJXhc78u3P7+y
8pX73Yu1eWUtBy2JxtBc5wU2Pq3NYjIK12QLOS260niuZkuqlDff697dfEYtYvrCktt+LK2YuODo
XWA7Zv5nzfiyX/fMQjwEXvhWSCRCmRjxxlExYirip9NVyUnMoofWJA0sSOEZRsCDcouOANpyhHvy
HpzTtR+o8SZQcyu+toObrqHBhVvUI+qHGLxVM4f/JjQvOZw65X3TJfZZM8mjxOi6UiyaOuspn6B9
gvkeSCixODFe5E1gBnyPdd8muNr1NwkpU5wBCuoeK3lOrWyYzV7NozGM6hX++XVpOap0BtIwQUs9
+Yh0ve48IOMCAQqwfnLQHFWjHT8UU+8cdJ1sm1pEzSEH57hIi6S+qOiSn8J0umOv1Dm4g7Sgm83y
MzQ2bN5efa2U3L8EieZvCnxdO9WHEp03MYJ70ShnOy5eVVTkW4JCjdc0ntu5WQl0zO1XFs2UFTJA
ZyW0giwHarNLW1XBBp6y+/XPnxTz8y7uCDbxOcpdtUzTUp1Pqtm2xJoQWvg2BWqLu4VLVTl7IzWC
m9nqtX5vamO8X6JzQyPEaThE7/JtV0RL1p5iEsrL6GO9qGvLIuJ5S15j6g/ReWlSLANGAfNl1Wrl
d01EdNBmkaOvK1DTMMxJ4UxFFOJpHN1n0bkuB+J59iNaLd/2xXMdR9Oj1HYONmZucEnjIZqLjoyl
Lu7tdIcvCSFZauVvBZmRc6p6fgrnS61PHu26d27WUFpPf34BkQp8bomh+7QsFyKy4aIPVD/1kg1f
xSEDF/WkjZIqYYyPY0t111n6S9VFPerh7OyBe2ff1sfXqBH1oYzTjWeliKiL8Isf11+GMfe/zXf8
gh5PlejVku6bNWm2UdKcdthgaLT7W1z5s8YoJ0D0orjlo+Kl9Rm9lnOva+CuoF4q265U7b2RUZqq
res/QtQsDoT/TIemnWmpGfJKum5bf268hDqOgwwR1Crn/7VHfVK8FW2vUug61iWZ25GB0DaZb6TP
EyKGUS3aA9mg7muu/BXNovTJEbc8Loa1V5r+E0b6bmEX1uKNeMSemWtvHKt6TGgMWBCt1TJ8j8lv
B5RcXITVabtuDBCKDdEHBfRwNIzS2WGox+KYl/YyM5BfXHf4KjRTYEuYxPMAHxu9CC1C/ZxzTOYw
oDxSFKyCUFPfdadsDirgI3d8Wc4juT7qq0j0ynao2kclwtGPBHfYtAhDLgwnPZr8s4Z/cmplO1ne
dFMV/6uvKuN7QC7oSmTaY66X/qtdOA/SjTj0zyrgVaQV6i0UVnJHMy9Yyw1z7OBm6Lm2dos2vF/L
FUPe1FnUniOrvji9418X8EKlBtMWJxw9R2DIN2UUX2TLvHOd/OAFTbHFL5TtB8vp11Y5Q+9+q3bV
8hvsPHGUZyCl67cZVebOz8f4LiT+7h/3+qlL1qNdahQY/wlYRUWq/o9SmBbMv74P7D2GbRCdJTTk
6fCXHf3ftXA/EltIKaid8iEI7uPCaneJW7hbG/nlekZ1xdfcUF4aVwGhBJluLZu6QYE1JEJqcxvj
fh/grdwVfdreWoMcNALJgu9e9T2FHrJWG805jGk43rrJJQCvcj+0qhlvxHKMN7hPGjycMpPAeJAS
zSWaC0W/w48JuY/dOG2vcduBb5RfycrBAGhVP6J8bhQVBVqUJn+onRLeHGnnh6DS+v28rQ0WRgxk
StMmH40ncIjV45ArNi19o11J3H08xuGmQDtzRF0RbQosxPtBHYN1kiZvZlNku3LyfmYaHUV3IC1U
HbDjaQyn14XjoPwelXThKo3jWFynpL3HcXwsJkt9cUaRncBEI+Llvf2YHx+RvHIs+F4FxR1NiOYH
He272mjcJ8fmpYTZZ6wQTnO2Z5ZFAVIwKDE0ZG8zKxqxfPiNZtUKNZPyxTa1dBcban90lI7JZBJO
56Zi4kSr1rmGBWFQy0xJBHFxXLI/HJWOeR4wRVfV7410MpV69wPF3PA/ykSsWf/6RDk4OnD/qpqu
8Xl0HVXq4v4xWS4yq0tdDhYH3yoZb7Hf3/PSvcgV9u8r6jPjRa1d7EvhgOIzwtJtJ+axdM3xecw5
ouB7rhKru8qfLFPaB02NcmPR2Sid/sPOR+uaCeBxJlm5a4YOToxvR6ltE7U6ZAYQFwcp6Yow0rGT
SfNBBimampvprW8pj/JePHfb5T0n1aimOHT1o9jbGp0neriyRyUxampWEInFp4jSozggAMbYWWQf
rj+SsjT3tUur+Ki1rLkzZoXCfCXgbO6yljAOxR6nbYVs5nUY8PfOSoKhd8+JKTzydRLcYQbYXvJB
EOMiWnsAM1Ic+p7WFabxaNMaHjgUmVDXMMGEgqThOJ5zozMYldBAeyVEkteBjp97ap0DgD+MXpzZ
1OLFmbGIXwSLzppRNKFPZQl6odZab0dLkMCt+abGF/Gq2vUubZtzBZoH/kJq7uzZxCmXQHkTg8xc
ZSj8t8s8lFSVU8lETM5EowI9XBPH3+MySfc1s/01gyYU+rI6cVV4RwOVbTyWwQtwcUhT2TRreYtg
O/cMkYEZwttLvYhp+tHJThpMBHRJDrh08w2Oh2rFeqDeRclYPQtT3YNujJ7qzuT3xxB7J+s6Cfxo
B+Y8BXYoRpI7wtN74jcLRlPynjfEO8ZjZ9+uCbxgWrMP+r78osO29aJseqGTm10KVXBI6Hi8ipWt
CIN01yToqSV7U9o+jNxtfn20gIrxFEh77Z+CRD16U0e5nsXaOsjD7pa2BDhaee4d5t4XxtL8iBLe
2xF8nt4pvevufMLuliLqzzWPTo346StJ0a1ybAOBogv0ueanM+2EwtEEeOjtdeRIR9iQ0YpTUrBz
O1Rc8sYZnKla/b4GYMfJu/lKY/qbFPQpMwgAXto3knHsew3Q5pfYMeMD0a3fMn30H7HYKRdhkIFn
1mZ+VzoJ27NTaueJDN9N07ZM7/DLP7XI22Q4SWk4LAy8ZLkSUjJDIrkXAtynVBwaoXeTIsQ0VNay
700hAkoq3TPZoTazhQlmOyZ53vXVFyWzXk2wJQveIgvHdqPPl1Ij5FvEbzq1dx8rqX40iBXYmihy
X3IMuys/noOnvqUxz1HVav2h0uydZujVV9H4IOIjN3kQVhschEuqeDYiAf1bS2TquPl6YXBSmB9D
Edaue8WESuLZG8YO2qMcdv19JZ/NfGWpsfYo9UJ//5mUNDGnW2VkLRCdJXTi3+Zw5DG0t7gE2Mdo
tT0SqdWvA8f0CCtn3jwREjorizF7LvV8I90wcuJm0sggMbA5dV5q/WgD89Uysu7U6rbY6FkyD2tR
GpQtrXFRdV/5m+94sOGkRwlgOqWhVM+65AL342cuPOfBGv0LcsN4XcyAPnmTqujIJq3L9lON9pZe
qHmx/EBfkRVrX4WIKP4sgpMIgasfbMRk/zFeui2MIZgJJ0TaNQ1XHHGpjvZ0ESS0WHP9tCGXYT6Z
277mn4Ou3YZ0pq5SFmob0Z1jODlzz7o/QjMpn9F1bWWqnxjr/BwYJFHg5n83wXfEWyV9qMu0vyiO
ebd0JgbL/FIGg3YDeZhtW2NQjpyIw1c7CQ4tEtXd8hf9kBOqtLA7k6IcB90/uHMl6Bfflu2ELahh
9tzQmOrs8UWzs+eiUZTdwIRxg2zHLVaIMLpzBdUDTBpJWXwTZsOSs89XKgHQCD5WA9yS+d+Zk/2s
rcRllp4rvxjU7uh6e0S3QOnm2QghX8v/WPQIKNQg7qCGFOxXsieVFRFZdQZsZmDmNaUQthe739lB
9lPJMvRSYwpzcfkP6Hk7rMYxGW5xoby2XglF3vGwCoQdUnIfAU1Qgy6zIT9wRifPWcwfidFrowcl
KjdRzvujEt+3Xwan5nTi+OffRU5MJcNE8FUp/fKYJWbMZBz49PwEHRsFRWXSF5Vds4nB+lG1IO8w
MjTSMrtJdoC8YXt7znzOB3qQV8cOSBht8RhXihuEzxh7edVHrX1Yase++wI+I33QbKc8idgMd31R
B9vJy61dUGABQsKVvgF2ICnVEu6Z7OQv0g+twDLfiRkEJiwfCx4alWDdjcBb+znBUVLuhKSSzTeF
3h9nlkYb1efcj5t/NMgd0Z27IqMd2BFmDhATh1fjaHcZ6rIYIHROR9b1/5LTuiTHz6bRSdu7pZK9
KYZnAR3Nys3vib2aTD8Q6Jdntk6aKB4kVctEM8fj9UUCQUrUeRtm7+leXtqFsA9ZbhNEJwraK62Z
7WXJUn4sLxGBFy9UyeklTvrwYuVCwcSVG8+lnSHpnXLnsIA/89bH9fMm9cDpBOqt7f1tQZMGcwvb
GtoZbcSbLNf/inJMfh20WkywXwa4hfO3oxhI1luca4lmG/VuKKpoGzVtwdLVzjAiBj+wGclY6YPn
qopIZmHeu5f7zECW53zmac+JkzvrhoP01smqAJOpQxuJ91KFAtY2xXn5xcYRtuBsskmQcnL0zZar
IG42yLem17wt97EP2aaWhj3DxGQjayx5I316Taqpp24pD4kglKVZ9EQU4PjD5Oy0sijTt0FOauoX
kyJ1UyVBdckjsSO32tvbEGxWSeH5GogF5lU1gpudQeSKrAEDe9D3hLr/xdxvOgg+kscQ4Mdd7gYm
3/O2f+0a72dJG+u6EJg7lEbydc7J5SKW2H72Rz+GITSuhxrfTDaNzQFViPqeQKCQ6SJW1fxlyc9v
nPMRr3wW96RzEbb78RO9xPvED8x7C5j12W7xwiQxteGSReAbR34vGxKE+qbmZfUqzPvAbnAbztoS
T8letap8McO+XmezcyfO6rfOLeMHFm6UKGyYazfgetu1aYidX7UOqjUblGzNfgnLaAVnQX1msC2w
KnVvasmQlHH2JZ+t9AhPvsfxbGvWzb3Eg9qFjSdOGYZjz1PEf5DdGjWwZgrLB+FO6FnmG+zZBs0G
wX+MBXqVpNqvtN05URbA57JUqVXlrIu8bbfkewbXJW2uisW1HofgKD+oaNn4KMGPvwzpQ6PX6TXI
KY3qedthHJtefb7mK6xD/ipJDLQbqN2WI50bg6NLLO2tj/kcGLol5/XBVbb45Y3bxN/MNquJrotw
fpNqc5DmE3njMEoc4mCfVBaq8VmXLDK7uI+SDN0CpYSYdSA6A1FY/PPHruuhuLQOCPM5KdBU9O5I
bqxJD2SudEKlOExKDLrHoNJx+yx7xsYZ3jWh9hTH5MTmHV/y1DHHk8t2IJG2gGCKS2qH9sq0/eJN
9Rxrx1wMLLBhX1CugKYQoOtzH7aEvIdWI924BQush2NtkxSca0iCE09qoOQXQ+n+Qmy+jYc2fdXM
Gkt+SrBlTMAJLZbS3cnX24o6fLhYNHdyTy0K2qsIcqC4dMGDWpW4O/++p1aGdli2qskA7oWR9znS
wuCa2qa/3Phu9U5Lp7rinjlIormjTWDSrPZrkUCDyEekymGUhiebr/AdSSLTxgO8xWQYfH/ADq0F
Xn8LZ6e12Y4I4cGdbTLYVCSz0aYM3bG/adicniBjw48Z+Ub1mnYLmgG6SFYWS7iPlxp7QL3TxlaM
bp8I1bzDxcRXcNJBgtVWueeQhcoo0JnXc0YgeTPN6Zty2CN8yHjwgx8uw5Vnq/0iD5HyIqw+xKT+
IMZOB4sD2455m3WxUNlYSalfl2pv0n6SLlTAayspUOfefsk5Zll5y8nx1hrihq0sr9xGKa+IPr+X
Wj18L6f7fmzsHxA2BkaFo1gv2jtNq4uz2+OGgAP7IJ3JRC+NO1szho28bLvBPiwrVW+ufhMKZAFh
9ccG8tkrqb8twP4Nod3G2hyS8qJYlfUozJIWI3FIY2uwRwVOcemMyH5Mm3x53CUbnec8vOtaOy5h
h6VSrnvdyl7yPBDM6LNv9FbYORB93Fq/+1DryHp1VM3ferWqXSu1jU9hfxwGGzO2Z9uPVU5f1U+T
4fs8S1JYEJ6t0EpXowj7e4ZU+Vqko/MBT3tOjt/2Tpo/qzGNLSOPX5FYGG+gPyiwLPPFo4rbMeAv
F2hI6AIbaebLDL8/z1sJD1I9iNHPVhqmtCNkEH1IrrIFnPnWXNG25k5ehm7Urr1mrKjRGCeEcySa
Gmp7lND2fkh847UFvzl0RbRSB07jkt7NucnZ5vlQbYSkOVRML5hcecd2Dh8gNJBgi5JB2lDbeM/8
hnWm0Zv5T7g2R+Xqpy28Wqc/s8IwTJk/2/Lj7+thvhqRgZ+gxgZPupEMZ2P+EfmnhZ+0N1ZRCunq
hRFCfUOt474Uw1uNo+3NarTkbkSXtUqCgKA4If5qgfXsrdSadpKKZTv+F3J63VuA9PUBAdeT9P2y
B33+KXNUvWs0IeYcTMshHVfY99Pf9+D4/Hrs9z0/CNidM0I35c/lXlxcjYA3xTCyvV3gV+vIBb6b
NM49RVqWb0Lr3lrG2gyoAUXReW5PilUnG7+ps/eF0pspxYNWZxdTTfM31eHDOHScHYfxO4+2EJEx
BSNfefN72zoscVckvKOaKj1/J231YUKNU2dWTY4gy7tc1bELaCu1eIlK1zk7cVGxrqTP8htRek3I
+BMWqFtAm0HFGeIbwQPmizaDq1/MX3ng9KDD58kfQ4dITZOHocMGIO/Jx4L5sWl+TN6LHH/nk22w
UhrwIQL0Ki45Jz3Jy0YvT+hrjY01oESXSTgyHMfiGLQjxIrGYjxAfDCDkyeJcGrqbJyRsHWcLKCm
ZzhSm7A6LWv0SByLZwfdU5pa3ROeY4Sp2HWCoO2eVLO1QNJZ1lr+4WikxK4pI2RgTIcrP0gjFDgo
v73uW2GOJLfl0IabumvPXdtp2yp3zXVSaNqevNMahqta39KEwa1HXjgfZIRYcRaTeeMNyX1nxyD8
Hb1+Zo5WsW2DvFD18MGwe/2MJtDYdCIMvynJO+le4Rcru5egFDTj486fdH7FWJizkdU9W4n6qpqo
D5VgPP123epBp22GVqsOE1CLvFSn+bheraMwNh4Uof+sQDZdRwKkdyznmJXM0rhMnc+kw7S+ljk4
q/lAXmHJX7Wlau7JEeOYEtXRNimbfklOlUt+K4p7wo9pJcHmW86tRUGu8/KKA2CC+GOHHw6b3el3
CGYPjnEzmeFG1hVB17Bi2FO1aWXodTRfRwHepNxhj1KxIHzTw5H/v3DeRpA3exvQ4wEPbHnyCWRc
+b5PgnKUV+8BMaCcpBz7hbyIVVK2Ph3qIT1DCQve+s5cyVQ8wcHoMJFaAMNN9deLzcRgbnSslPom
J4JyDlhNhDUyjbxU2ldp7KeVUUJx8/2D1K3IxxKzSleDoWewJ6JiHZt1My8v/8fYeS03rmXZ9lc6
zjuq4U1HVz3QW4ny5gWRRgmPDe++/g5sqk7myYquui9KgGRSpEgAe60155j25tO3kgt7ya9JVjHK
jKM2t5dm92RfON0z2eg4JaN7qe8jowGWRFz3Gytx8eHiHT1YKFOtQXFePZK6N31uEk84uuFTnpl3
fsOnc2W+If++EbHCImpe2nDW3vi6qHEpuAoY04TLk8IXGBMb0kEumY3gK1SupaF/MhUPGHacnvXR
RQ7oVgrMeMtYJYHFWmxSYL+rWXLLkRndc+l6cvqifKProa2haUJRgYGy7OclH+PTrRZ61WMxSxZV
dLAodrNHuV5ARSVu573G0oNDXXvq2hoZHE5VE3zxo/oudnv9RxsBj25tm5SSxFwp+uh/Z4BC6K/e
vvEn9BdRb4sLapPruYAUO5deO8JbeOKIGDWz+9rlgEvQNVKDzXnBSkS5yYgqPCV67DwpWbGmRxQR
kqLpGwhoxTKrOuWuGo1gO6UA1RS3pQcDvYkUqlCsXdzlWwqfU1dE47sDmWCVJrV+iACLHPiepYtY
45ItRJOTD++yUDG69qXrvtY+fQNmyOrJntr0pBPRcE0/K03rrAkWIJUxmhslUtp9HdrUXyVtsnTo
jVOdDTsK/TlZY89kX//460YYOie/Zy4E6Y5qUsuaGeWncBDE0SG1IiLMTOuY0U++9xvotUWe7w2c
O1vdYDXoR3Z9KHTeH6PK+hU0yY6lRfot81hJhwonNWjEiC6I7R7Ctj2jO2i307wVzrfJLXkbgHbQ
SzACUUF6JM9X85lqdA7Stw3GtVR83mLRXNo6re6TVFzCWuvO5DZkmO643GiGeqN6MeZew50umfVi
x6JDkh9YD27ZM6WfRP+OHufW9VLUwGWJvXXAIUPh+UDLwV+5qafsvbTKNl3sM+GeF/p9ItwbOqe0
EKzN0HJiH0HuHKuKXGSZ86YzouCUgIcy7ox7zyAHVLYc+MS9dRta7mNvwxLx9ajY54ZmL1O3nmhk
9r9URrVQxMY2iw4QR7rBUFZ/k6JRTfgfVmu+Na3tPYeF89Fa2rh082G8egK1HE8/Q3NCn9OFlA5F
Xf51sNvh2ZuaZM1x055Nt76/ugIh10Hrd6Z9JIA7ysOoccdpXxGxsTSK7tHiqHvAIhsvFKvO7il+
7UPmYtKvcz14160Xw3jqAz15m6W5O2fEyCVLZm4G0Jy+lWYB7IIKZIkaO9rb32XUQprq6ckAayHj
xhHkdbdG5uEDqpT0zVMYDRZJe66R9616Vf3RRVqPPUPFlR3Qn+Zk0+4GO6EpO29NciuIqu21dzEP
ThZh2wA8YDbzIx+a6CisQNw7na3sZeOUQOViyaUuPzgJkjELAdt2CIS3gWY5XUtPt9EJH03a6Krx
0EYkjtcLTqi5xo5iAbUw3TW4JGXLemNRo9dbO5zWHjx4jfJPKbyaAzEpPmQejdQzDxV8b30WWfjx
e+1W2sn0K2snSvceUBsKRp2xEWKrYimiPtzD0muPcktAVN811rS+QkrDXcHR/wjzwR1JYHPonuZV
Es5EhpnHZKRxcwjqYFiW+mjuO7UONnXvR5tM7b1FbBMe3zeheySogcwGv4BDSFZIqmhfQTh0XDIx
xHv1IG49UIKfd8xRxKZZHsO61VaJMQbnRK2KdRGRriPL2jhnppeG00FnOnVmxfYaDPUOKIP4QVrh
bxtDWu1iD1yV2WYeoSjKcDErXPCZaycrT1UBIWRcVs5dZW/tPFhqej6dm1lNLiXlGuKQYxVbx8B0
86U7BdNW1hzQenoMU9a0krup4QYPASRMAprInvHL4u2KwgESMtA2z7FzzANLIzbro9ylVtYOWk+G
nbwtRi0Nu4spJpKq5lgCasU/x5LwTh1VZxnE77KKuSrc3c4E/slynQJ4IbFvEOQYSjqIGlZg3Yjy
ZWJeTTjd5Q8/Sgh0K0jSpOhHvh0PK6Oe4FKMzecypeNLc7gequRWGhAf4+Vv8knLHzCamMCsnJjJ
qo1zgfYjvY8qMvtjZIO6ujY/WO7hB3ZOSEkU33tQcy14TPgeL3rR0Pcbw/AxErbYTnP3RN7LADu6
TRPl5MCzuQ3CmrwGDcpwPeU7hB8Rdo0Ce58AnjHmMFYDodyAvBuXWZ6+Qgj1HqYynvZjiHM9o458
tzB20rIstgIR2jagqj+U9GEXPztCJfPulT0nHLm+0y3xYvQvhkMgEFfK52skSamh6YwKcZSnNzcf
D3qapO/0RAjB1sJxT1lwK78phZZZa0NPx+sxLDX8ThCfys7STz3ClC1L5QmxSqLtrnSuQjFudIUk
Cj9yqrtIHzZRl7XXPKlO1OoihvmE1xan0NA09FKqIV9x6ineGyLIMj1wV9dPy5FkTNJKu9nwnXHB
zfqXqT9HaINurguqgrzEhRzQVkUB0cqDjlNULbn24U5yL9xcz9dD6ysQgcbweb69g0Wno994wSWQ
r62u4YSmK9f7ZHQXi8Joa3Gy4A9LfOwsisY8ABWh7ikFI/NiG735w2/thR/q8fcxbTDY8pIfq9rX
V9dXTa+aHC7GkCwrrQdt1Okkpni7vCKBQZYqj5HLskLodOMVNDJv5mBje4uKJ9B/7alg5rD0hfWC
WMm7V4LhSYkt82ve179vlAIJ1LiAM+J85BZhYWXMkLpiWRaz/vmuDPlX0Qvjlaw+wXhtbB5MHRM7
erb2mPvKjtTnbIv6zD5j0cUmz7s+K/FsmJ+3gvm2aL7398dlvaRPPsWsvDa+E/uXIvJrzCV9+GTn
jEnImVDfhFq8hWppfM8cbS2qgUgbv8Y+lLo4aM3gFGdKt4FtNOwGD0yoX1JzOlHV7FhdWLuQudSl
J7FmaROK/iWPTWrOuP1gFf5eVuQFBEU8bFkrk0xa5a/YYWk+6j2xcGNLPse8G5cgygHHEWftDPdo
ZFxcnEP8jdy8ZTPb5RSleJ13DBzI56b3ssfSZyxaW4W9Q31NSS0IdbATSqUwnIUemv6FbBUipbED
FmFyh73TeisFClakC9V9k9jFJqWqKYLHUmufZBrlZBvKIhJ5eDtyQb9xPNSsVedOX2p/vO1aES0d
JLSA97v0GomZk21k8Sf8hsMG3EmWf2LbSgGdhZUe7k2jilfd6LB0Hsxm0bm5D0XNLe+uch3SIR+k
mZ6pgEfqhHaUezRZm3uWgee0BFctcmx6NFifus4la0N15+Bi2oNBhnrQRGgvgvAH4eP2rZFEyVKf
/bG5Fa90t1be0HeX+FjU5mj44jE1IwarHtIpZ7Yw5Zr2pLZp9ei0cbnv8tFf0dK5KfuuoHjn8l5F
uX505zGt3DXQHjm1ZS6NOUPnZ6JGXIPgU3PhrUc8HnlTz3+V+SHyjoS+JLPS9HWYuv5GqYEF1LZw
V5R3xgvEphECZhkAmtwXfo+ytKcMcFpXgZY5X67m3Wi6p1NBuMnc2u5aA8miaUQbuZu6YCkdK0QY
aOdnMDDiEpv+dLSh3S2DmaJq9JNY2zn1FJQ+GSZEQEAJ8dEN4701tntIbPZRa1RjnWcd/RiO0KP8
kTqVfd3i4yegKc/UtYI/rVxMnaEdy67+56bKYYMuuOeN+vkhy/Tu7HBFW4eRrzyOYc2rS33os4L0
sLb73juO+ey0wf3ohDhP7aReAirI7nGYD1AFNKBobtYhFyk7AsMG6yEzMu3oFDoD83m3NV19MZZt
t5dfGDrZaLHRqctvTpgTVlf4zN8UnClSZhBlXCBhErE7U6giJ+2PQ04mVsDsiXVMA0kv9vfgQNx1
ErXGuyHu+4i/XWMob4mXXWPhZVvZBhK77HSYwdcus5UFt1WX7qu0XmtBLu4LtOT3NQxu+Zurea/w
lJX8NBXVzzZVphK0pXR3sk43BuxWJTa9TW6z4sjrWj3nkcakOtUF+gTK2tyOi1clYHqt9JGx01LP
Wnt0gg1yKH/EWKgc1n9IcrL7yE7HN31gmkUuhrbXO7S2rtizYqffP/evEs++bYJhL+Ub8oeqiH6Z
FUFExqqx+5xhTshcgAbNqthgPoMO3jnpVH09Zol/b9keiNa2sV7DqHwf9T74wEu9YJIwvg/0CNZa
1d5yIjOuTWPLsMWqgNG/JDNohDtqKVRjsFP9kUlvWIi7nA/lNMZ0BeqAVPA/dymg/F3a6uOy8hr7
FHY5JHR9UJ6E35/dIVwoQxiTm9YZT/Ne7zXxo5viGJRX5Dx13jo6lXsRVd6qcQcgCBNrILe0tQV5
fB4CZqpaNx2zI1l+HzLAzEpi+9xljN57pACCK8A6uho7hL9JoUstU2OMNvKx8gcfxr6v4uLGqmgq
5kgd6ES6w6VGam3SbETYxl5i5Ug/axJhiOaF1JyUN9V8Fldhu96EZX+5xjj1ebwRLhJkrqffrtpb
KT+rWhpcTdA6qyG5vmr5u+FKNnMhFlPgVP35ek4NUkO7eJqWLdGC13v5awI8wls0LLPLqYgeAhSO
Gdc3770zQ4TajN8kKchryvZUDqfUQTQ0Zx5L8l2EjFtH0E3iiHOToNRpYze7dI2aHTvHxuhZsTLU
AyN/Y8BHE5PLFSKJXeeAOTKAyUOrh+IZOFW/kpAfSRuKQjyOep9Uq5oS9hqITWuBhqU+fO4yjdT3
BfgtLaGSj1mT0bkmfixIeDMp1+QLaZV4oGu0cB4pHo7nxGsdt+5GEYQgRqoaQQfTXmkH47mTSOV+
0kGwzo5dRnjhgQJ6XOTC7C5K3A/rn1vg3fpLgGF6PRbJ0sNXeiPBTHkS3qBOUo9xKuAGpCWKaLqI
V6CEHVXlwjaBXFKZdze05KCOl2VIGE2kik1Jcug2d/wEB0CjrUq1zd6DpuNAppemmHRuFbdz7qcM
6k7lqihtp/qhixT/6LLqXJrd2NAaL09pFrCqCyDuNa7ymvbGN0uwGLayaxaU5KBjd5j4qsAxj3p/
1+deQFqP1uxJkQpAmHFFCRKEnXJX3iEfMnZNs2cFFR77eevnvXNb8/oE18e107OGj5A+QQAb28Bz
itU13Auaeksr4qOI+26OA3NhmFu+YAZIz2FHPxKnb0ZGnQlUSY2m4B6aeP/w2dgcGDl7zsUapvbm
l0soNynFvV4lzUcUlKxj6v6VDISSgY+HJCzjfKEg69/g/H6QJ+TcnSxIabhlw3Ijj/qoF8Fe84AR
dp3od0bSzeQcFv1ppz5cncRZQ++jh+A4zF0Xs71Y8Mm/a57ZL1j7f/Zem1G8JGQa34q5n0aeWP1i
NfDqLD4Q8KjmGBCZqqFFSRCer/vMbbfGHAnVm3zXI/q1Z5kQRSeAsiKb1oAdp63dqvWumlt2Hflx
T7rbPksieDi53/reHs+dQQLgPA5lmFttWuZhy0rvKDXljWqer7Va6685Rx79aA77LDrHY3f0/Cj7
CLLhyBGefdR+c0z40K4mAjSuq8oJzX2U9MVLWZXPmNbyi0n757nM7uTrHorh2ekqvL5acC8/ODcL
1Nt+8u+Y4uorUhv0Q1zAA9Q9LhDNSGcyjKxsbXmJ86o1iJjmPnHKocZCLTsqcVg8KCjzwTcyY8+T
VF8o5Mu95GcSUPJV7XTdXv5mNaZF7TIHg3EyPBsjq+ckvqfL+qH2qmCdTc8Y8ExM+JyIz4Gbt49l
r+01UISYwbTHAVL0YXIFFdRczxdlGB3cnkWGvAhHqX3XdwqTPnlm13SYj1Xa63t71puhRy23cce7
evBbT38BDGKfIeE1i2ZWjGUtasYqjGZru7oLUDM8CGv4IVed8xIza5zhCQ1Ntx2Z0CwsX0d8PV95
Q5Lcj1ONwJhxC/kW0ZCTuKRWd6GZ7uU1TO7ZXL9afdLPjt8pi8kZCSiwWCgmbvJ1pqb9cNMz4Y9c
7z24r1Xs06AESYAiz6tXlsey0W3U6MbomTeHg5V9s91NUen1V2CczfUBQ1ZGFO8Mnv/1AcTyMtAe
zP1vD1K0TZKmzf/9LP98gHwdNSmY58YNj5Tb8amnU7wAHaTAjtN7JCXhLPdWpwezRe053x7bWrrO
jNzYx0VivpCQe328Q+TPFo6I2DIUbghJ0bU1/mjvboDGI7+RUTTVnxc+zHz7HtkbpeNcJw4kN5Vg
mN8mVaFtiljilDh41LzR1o5mFLHshud0ojErP3bFIjRVUWYapiQyqEzMLLdd2eWQ3SYpArBqBhYP
uOzD3DFg45k0vY3uNGqBf13cOa42bvMi+9zNUm/cVk3zZSQjZgFWLUKj4gZL3R66N9X1XqI2HD7A
RhPnTKt0kTHUSUoWU9E4vButYhxhRBXL0eIiWWrCPY9u5FMNowvNrcx76VTrXJREAGut86Kmsffk
NVq9wZxLm4SD8TaJmJwm0NKw90TRoRwg5pStm9+Dk+k3+eAkpxCh4jH0Z4Smj0mqTcDs52QOya9z
WfG3d6Z3Lex2vtec5JLgWvM5NsezA1NQbeBgFGbzbLRDcShnkwpVcH3TTBRZcqRklIZ/R/USHNFr
Jet2nkW6Dgl1sEFJUSrWHakD59bgiRKvpdyPgLEitc/Q8pMEL7co9YPPLSpuVv8CLAXVuzIh4w2R
+E6y0J3g0DS6WX/XOyS4XinyZ0Cly2ks3lUJrEdx3Z1xycZE/6bzrHlkGFnWyiltS/cif9QeaUjz
+sElN/420yZCTvIGmwDdOXl9cWBvUxO5X1X4YVRY8702xQL8u8RupnPpJcb1uzLRRlUaxXyJJn9N
Yra/okCCJetm6a1JrgRkrbb4kjXDSuKEfRZ8CwduzGNgJOYGp/kycwMBlRRlLZoS3kkKRXLpUc5u
iBygez2rtho4PBD12SWr1V0qrTFts6F4kD50KJm40llwrEY3oP6uxujgW051PRES8xId8BV/7lpO
ibxqtphFqvJFiZPkTrV4wcpYMb8SLJ1bYiKwEIQ2glhxlpcOIML+IY7zdinP3KJmRppY0fUXhJ7+
zWV8d5ZVF2CqNyK4bOZcdwBrtbM5jjlaKeQxBQQ/gq6idkHWmbUvKLL20aRWG3WgW3t9UT5iE/Ak
xnWxSB5Ud8QK9etuKmgwwsQmBTuM3vMAwYMST+HnlvDOXIW6O6zJ5SrDZ3xrebG2662C9O1cp1E7
98VMFAQxntNLohcKvYLp1Zv0+l6ut4UV24Stx4iF8QoYnbP+D7YF9V+smoaj6Z5pOKaOwMi1Z6PR
L0aiCtBK68BYPRT0CVe1MR6l90yLIDF0RaEe4CY5lzJPHwMs9plSlEfpyUA5RhK6mHMtjDR1zl2B
3XuWOw02AXgAFNJH8KMMUQeiqYHvyK1EC0n58lON7gqqmCoj1kevUhplLD4WYRB5Z9+Z7ZxqXj84
Y29u3QSFVS3pT9RmpJZ6E7MxY8RiFZeAzmOcgN3kroxJGAgepunl6mErjLFe+zpKU9SsbpS0N1Ji
/FNs7CrpPb6zHkVDd2k8Hximqd7LZvy817i1en8dWbGHV3/rxtYWUY9xlAMWtSGnLe30ZQLhwhUm
TeMxZPFNBX2TQLLNponSRSF5NVZa/XRVurs4UrZXq6HVvypaYO6G6OZq86iGJa0EdS0lmvyZOByZ
eekZur/KLL7LF9aZ9KzmPZ3jjrbE7LWyozrcksPubj0vj/aBHXoXVjXpckBpviA1s2X4rw9Y1IEd
yGeRu0k4buC6RWh3S4i4oOPIpHJqdAYDi2u1Qj28CBO6dSgqBJWBqt3ImUNVIpNAAtXilKcmmwzd
3Vy721ZDno+ht3SKEn3ckyyjPSO930h3noXCiqkE8oHWpQE+xJibSg7rlzTI91IfEdGRXJZTn97E
UWns+hiLyEQr6jJkccfEzQm/xr3/WtPpeihI/F16xBMqD5PnLbq2IcG4gfQczNrpstEeDD9zN1CX
VNSUqrpT4sHeKZUIL4Gn2EvbN9y3QizVwdnL6jFOa3IjvezdH1pjGZp9ceFr/4rUPTv4fXCU3QzD
U+sbxe6f0S68pizujqKKvGXi5+7OyjhG874L9t2sJBBTvuEyDgCgMS5yBdhkRNs7sXl1pASptgIm
GK2AErRkBjCyD0xmM9czk/BeR8sb7ycVsL7REvCnOsH4rurKa07S6KXVvshY2qjOyt1o0xBDS+fd
Jg5C8EXWVkRvEda1Ho1PVAWgrO+FHcb/wYTo/gtsy3BmpzysMxfWi6n9RlRgkTOVaFIdJlo+R2/S
zB0DiIRZ6dDKz4Pw2ECWNio8LQ1+uZU8sSRh8BRFfvZgzbdXf96ecbtqxNGeWFd1WU+O+eCVOeHh
Xpcdppn/wax92JmZ1mNhTR8Y/dIlrtMljld3I+QoDGyJfuKg3nUmzIAinbL7Dj0Y3vsxfsP+WC0C
g9gwY2j2cq9mjX+9PXUK484yfYqvKH/uBs3d941FTN+8m3tKtoXIfBOh1bgogKQuJemlOy8khEfe
lsx3lEpa3GiIWwsgMbDKJ9R+hdpFDFPFuBqTCX56zEwuzIsA94gc1FGCe+UWgYHzFXDmHHw/fXe1
4beNqZ2ut2hsoPUH0O5Gyqpveat50BDOYTbVTmHG95+cy85fncsuKDNdIztMM/kHLbLMYvn18uA5
GDVMz94rgEWWKiyu+URRoAgqmVCqOfDIyrPCkzy7Rn2lbBSmXjN/yiSvNUludJLAjGLubaQv0jtk
aHyMtKNj8gvS+obAyHqNPRDWTMxMj5hBbQF00v86kX0lC12h3nuIJo8lrgCXU8J5mkGV8oeq9tXG
LJvngGvQwhm8/ltWXCSnTKpu3ZFA+CEVPuDoyrvtmp1L4+y2MHTvVt4SeEO0y3oBUrfgKhdMN1IJ
FDAiBradB7eOWxhIDIjcijoTHp/fx9uf0inWJObJhJcbj176yjyJWbBP311uFa61Ia56umiJamwm
ivcD44L0NrW4CPrerR9HAQOEwbw1ddYDZkOewPSUeU1z13hZecdK7Hm0kemg9UckTpLWtKgdL1s0
1C7bthqcs03a3lnAEVhzBU+m5zqrilukif4pj+JTbtXVXYLigiGcGZ2g7JxojYQPVaubt06GPI1W
jwpns+S4YSmfeMRAjc9yLwvTvc/acYUZoX2eRH2Up+BBscUSWerEsQAUzJysk4Wr7wQALjkRXoAR
X+5bTfn4SUwzIdwrYsw2OQCCW0AWY0mmuDpGZFXOxVLo1V9bUwvvbFWJLkGDV1GfFETrEWg+GvMh
MsimA6+nJCSeZ2RUpmZwz8KIlTcZFdsQT8ouwjueDJ39vVe0H8rg+48OSB+IzP7SZ5yzs0O1fsGh
u5n6pv5i1gqdQc+ajtiPCyTTFEWKX30xXQ1HoJ5qt8YUfIum7Kw2Xncagrw/pVo57LFZ79Sp709Z
DD0UQ4rJT/mYlm6gZdRvZeQf8jEST05l9oco4Uvsm5372QP594s34/ewDk/HemvCIzVmUon+e45v
HzKDCYtRHIrQuMQhMAeOZP0l4AOm2jHiWzGxAHJ4sVyJQGz8ZI1JwlifBrDGgi5eV057IxlX8keP
oOcMkr3ZGi3E6ao3rUWh2combrvxYGfmvVCGicVrtHakQjp0smoP7Iv6qnSn6QJ2F14BZr5VNdcL
P3dlAU2XUSz//V/iX4gjYKsN0qDg+lia5ZjW73SfcrCahoRr50gUr729Xg5GpYtWXMGmtTLGpM+0
ERKW2O6SC+tJTIaK4axzUgEembimw51nDB+xakbMWLVgZ9ul+shK5DEh0I1CABsBhHJazMNGYktD
lXTtqNTilZdE71WKiE7eJO90Qt+6mf9TOLVzv3lWzXTwJvdSLFEy/V3Y6PSODaaLx5iQvA0DK4zr
mfpNdIGzDwIrXXFND3BlOQgD7dQv1oxE8lVVCOdS2WTspM2isJPxIm+xh8m5ICN60XFcHX7eFEcq
glN7WAbkpixoPtvFDQNM+2RW+skoykPd53volYxL/OnX2BtFtTZXsQE0tpU84wWcSG+rYxA5gMxV
R/96DVoqrfAtK7zqFJrT549W98VmQkSFTSQo11kdYkqdu/scOrwbqAoPsa0H+wkqXYRdPECHFumr
xiJ8raxsTDlt8hqmeIarSvkykpgL+nxLKTH9QG9PqiIbI7coiEtuspEYHtnmtwKinWqtuJH9ftSn
5eoa6qXa7S0zl4S5LSEuCJGMQ64SIvXnTdaU30UkYt91IgOtQQ1yU7HGvsltukeyf0BIyVRSMHho
EGZrLtYN93YEo6daIcNik8CBneug8dO1L9fyuZ2SaGdnpGfLSYfjldXpar1lVG6tqxivgGY9yxGt
sNMMho1uIPNvu/9wcOjuv5wnPEtTNcvQZl+6pv0ektRFZGRXDIpPgZ+bS2kWiDP/h2UJF2kcA54c
uc4696oXp7TaU4xcbkHJar7Q9qY+N/B2RKJ+cGHyclpmq0+JvxKmukrsrnoArvB5+89H/NxCoFXY
KLPlyUfg2TuJRD01ePnAAbf9XfXnFivgz9sCq/hSGPFExgATjYmQ2gPtcdoEaiPeJrLKtunUaSQe
2AUsD7as8lH6se30DtuR/6anAHTnudCfK/tpNImGilUu4Yi7htCnozIfWhz/qL4MKMtXAR5mCPfq
+Ot8f2X1bfKSNWOx9+0OomOeUr0IVO8gq2qxDcPcOE84O7fCd3UCPxL6JKqC99W/h1GltvTyyW1J
ONKOFdE9fUE5XPfx8NYCWOstIW7GmYYyImXdmi1hLFJBOKHB3qboW5fN1WpujeG6qpKHVkJFxsxZ
1Mn4ovTFcFta7sQBU75KuTADkXYddL3CmkVoK42ZNlfSifDbLNM2KUEJ912tG09poG78OEDeryrK
ssRBh/DZudehdt+JsQO0QbvcdidgtRIc4xKxvZSvzdLDdo1hSNmISBjgf9QtCXj2hT9AtQ4C8bkl
ao2PjKZSNUOG7Zh2ONwgGHW9fhoKjhsdEig8GEhk8kc0WF8SYI7HlCNg7WF63/KKSSwxmBEg1Bpv
LBuNStXylmuB01fm/8DEJvzR15exkmmnMcoJogXTbu28Wol3JklLGB3Tci2lShPvfkV5a22AdOaH
cGiVpaSTziN8dIqwXrwidYjUG6p9ONjxAa5EuLBwG9/pHCH0eAp3KbMSa4trX9lE6hI03hvucXXj
6DGDvvl8PnXddIcbEjlI6zAAoNydpYEgbIuzqqR87mUQQ36zvqS19iTHBTYtvaXRtAwEHKV4i3BE
bGRXUumS8eG3rRw9KJ4AlQA+49LNcdgtH8Ch1vMvEr0Xm7aycLUoX8sIZxaA1WpyHXPpaxayUqDi
425y9GfD8O+TRlhPTpFWW56VqJ+QP+YQ3Gn59JaHqGmkvSFnRL0YwafuJtqnh5jldDf29TnqLOZn
zTfZ9yt055lmVXd/xZNTCys721nIctgb8uyYFCUSulxwAcnPmh/UT62VPekB0GOvSpFg0gWdcB0D
MwjO8pWXqFE2+ohZFEm3dpI/4j+3bGJ5Els5Xd/VZNkUBvMPpGPTFlXfh02I1aoyVXs5gnAYFqrS
iPN1k3zYQ27D2wxxPHJ1U4N2nzIJ9Iig6pKG8di8bjGEftaTcC9n0hK1buPLL1H8yDYokDhrh643
XhSZyayscO//w6rG/Y3yw6qGU7ZDCQSZ0AEb9RtHDW56HpWtoh+vZ79ATdKl3QrYRakXNjdmYC+w
xblijbsvXJm9Qv8oGkj6zGtjk2QzcjiAoa+16Msi2sQnuymTk8MU+5QzRpdns3ZoxxtRmv3edlGx
6E4t7pp5/uuMlnp0yAO7Chyl6LGhh7Jq+4IYC6IIzkVLePashadz7DsVyC6U7udctBcJH6lIV125
WY+yraS1NUKn2WAI6VBaW8HemaceLrDnXWBleGBCcUcgmv4NO/DPDVGTklmTCIZ5xosPXuPoSwdB
x3NcNAOTh7xCvy6sZztLEMwGubsfmZ49kz6EVmMMSe0rfWJKGs06JL7bbCz8Bk+j7353x8ZaiJpw
GNVJWVMQfnYWJV0Kk46bzchg7aZGs1VnRVQTe3QCKr/Zyo5gaRhfKkeIXZOVHwDmzA0sJgJmQkdZ
JAV9oesKSy6z5h8CEdgyjPGU/HZHo423dWKm9IJQQAqXhCZzjjzRgftv+5F+fe5iQMbx3bwAcnlO
GtP/8DGpGzjrDvjitJ3FvFgGJtF1Lhc1dc5DmtVvhYIC2cEo9cpSHFEMc6Q21wDq16Z3Eq7I9rbX
2WSuZf15Xp1BrioW/UDoTa3FwVIiVeoaOb7clR2soDaBIeSTDVa3/cjEgOgiedKQicI9ARZTNs1b
7yfm4ifDyJ+t37kpAr5LmrJh6a4uKqjEe01K6iqR3OMzXhaQCy7yptZCQVZaNV53v9C+kOc9PHd2
+8NOtfRHirUtQV/ao3Kc6BIzw4Y4JVOXI7Rg54SoNqqcca+EyDdl6BjO7X6l266+FmGxRzvAZRR8
33V4FimphqcEXZx8u26C/FMewP/9bfif4IPk0HQMRF7/43/Z/yYKuqVB2Py2+49HgfU7+9/5//z5
mL/+j3+co2+VqMWP5t8+avshbr4wNP/9QX95Zn7756tbfWm+/GVnnWPbH+/aj2q8/6jbtJGvgvcx
P/L/987/+pDP8jgWH3//45to82Z+NtZ8+R+fd+2///0PbW4F/vevz/955/wG/v7HPv8eweS8PtWf
j//4Ujd//8Nz/mayRNUYSDsmX+45hqj/mO+x3b9R6AI7c03QhWxyssxF1YR//8Nw/qYy6iRjjkxU
17A8khmQn8532X8jfodQBtfRHVMjEUH/45+v6y+f38/P87/yNruICMHH3//geX7J82LFZjqmbevO
jH76pQvmwWvBvDo4a0qUNITzPo5M6e3h5pc/w+ev+/Xp/7pO//Ppf49eih0lGfshd9Zk2RH3Vqex
pS0ctarfO/Rj3iKnwQr6VWuc8D/UBn+FdP/8jfNU6Nc3lE3kuSUwUXCPafGtnqrluAyN+fcaKdO6
/b9/Y//H382e3/Avv6a2VSKng9xeh2OBd7GIJrelJtbF/+PszJbj5NmufURUISFA7NLQtKf2lMRO
dlRx4iAxT2I6+n91/q/qdXhMU9W7rgS1hlvjuq/14/z31xpugdzCmcqsEjyvh5pU7M7xDJc/dUZB
ptuJdwUk0O7sNEj1qKuNpXmtQgs0bMXNqndPBfaZ547X4LnhJYSBIa02Hub+vXf9X8ecCv7QYlzN
g9lpy8bqM5XJV6FAWQLwxkuFHTQW9E2Oz5BuMj6fb0DyL7zsf+UhcD+WV7l5m2LOtEMdxz2MvigH
53ZswOfxMuO71s6Y4GVsGKmvJ9e4xQGHWxlcBTnNb8//hLUaL9iYGTaAfWYPdjjAlxYXAeUf2U9X
NYjKwTDGWwbKqM7/n6ZP88z/qrl45YQFmYMM2s4Op6l1X+OmcfE8YmaHy6qwmB7gWqmc1gKGO7WU
ejcx199i8XR9uGc6pc+6YtqfL2itu+zFhrA08HZcS9sO8bYvfTE63/DOjY2PA4A00O2Vr2O8hmeO
7mEQOXxNuz44X/LKwLcXEwbESgny42s77EoDXpXYuiWgOINSGV9YwGKqwKmD8ClLnNAxcRmHrKI0
j0G2hm/iRgErcwU71exDZOVeP9iJjt0IONRcB0DqDdVj0za4Vrbq2TOvOwNH4Ecs+ZZz2fRnL6Yn
mkzGSWpoIGdkcp2HruSz8QxKIFK2z/fKSp3sxXTUclObuFFDzLqCRYOSEKEYvcS+P0+QW2sMozwA
uGFtFLc2CBZNiOM0O2mjRVQafM73Q0MqiOUBpu+j8/VZWZaWDkoWwy3CgL1r1OEsfDIMLwsT3E6S
jadMwGHciNe1YhZTTl328FYacw6KSzp/wdWYvK+rrnmAxbK8v6wmiwlnSEdOBtP2ImqMKsQbiEzB
fOFYn3C/lI4Xdshi4oG2Cw7vgC/DkoBh35vP5r0Xk2bLyHSlv9lytoFIzEQLOZF2azBskELIvjsz
7CsuaqO/FPEPEal7FydZ08HVeIZuGNMBVrzeVCD5BK+ol7UQW0wrWllgf05QRzCY2qoQ7qVwh23x
+jT7l1ViEeOpZ9i1N566oG4sDyQWnZih4ng9uU6NrPi/I8U/J4qPW8SVIctOf//QVi6drJYYoxOJ
KZ/vqDfXx3byrLupt7ONXehab1uLIib8ftO03ahv0GaRtCfSBQUQ3dZG2K2s9H9NQT7UYVRT7XS0
cSO4kVkuIOXaAS3G06I8ibTxSAYjo0ZtFLYyNS4frqc4ic18QMfbOZ5296YGGvY2o7TvwSVwFTmm
dg+4AScdGb+fHwqnsPhkk8EW0ZiNMYhJ8yCgxKES9DlIOtpfLZ0lDALmpgSTJ6FZjEknk92tmdCK
vk4gEdmP54tf6b+/PpUfmncSDra/qSGi3DV0AI0v3Q2OWwXnv7629fjrffTh8zjnj6qmtRdZJioT
zkT0XchjEIKjuJ10/AJm0ZAf2MwL+wg+JoVHDg5syStPQeraiLa1Oi7CmReJXUFyB6CxK1oLLDzv
vRrHod6YLVZGqLUIZtgrOWQaEzdCrtsQxUBAhxA3FU8Gh9fGmAu9cW5Zq8YimqHbcHiSxCyKzTn5
kfDaeIBsIN6YV9e+fvr7h54CtqxIANBGulg2mMjUIRzXa1o1U3tZbC0fW1tVT0BuNTwCJFvQK+Z2
lH6rK4tNhwJ+kOCJzk4V/6ryGejC88NvZf6zFku2NRRAQuMyLXLg2aShUgdXxZ/TuH7vJ2zkNobX
WimLVRsvS2A+ODgcSCjJQge2jAHEOjSQpLpwD2UtJglHeBDNQBgdQbaK+0Tl9MD82e7+fDOtdP3y
wtghyDIasZ2Fe53Kd7TD8zQ83+llA4vyfwcWTlEl3hUQCrQFjtOU5KWAw/lGD6/99EVoE6cqQLED
akG5xoxsCehjkfFi4H7wsqZZxLZMwAaAFm2O4A4CPrlpIW+2BF79sq+fRtSHmAPNxK66FF/vBGU7
iH65P5mp2BiXa5MvXYQ0kvVnpGqhX0kKONegD5Yx3uV5/Mq89HnksPpMnT04bHjQcjcOLysL6F+r
zQ81SkwD6FnRorOr5DukOQD0aAiyM4bEI2gFarizZRtFrYQdXQR3IaCImokBMrthv+N4i9t+1qVV
EXVAv2004drwWoQ2pNM9xGpigKbFaZ68Dvozwsp0Y7t/ioBPln66iOquwOQ3zM4QEVYDIlDPPwwk
NgwVS6C9gmoVTqq+h/zg84NtpWvIaQPyoWtIl2eCz4mOWhuZrWVj2XjjpYe0AmdclPBArABpO1/U
SrORRchjxRdpSvAQUpeJILvGpkhIl8CqBue/v9L1ZBH1Nt4B4XSA+ydITKvrznFgQAbfWTzOp8XG
arVWhUXg4+LWgFQ66faNjof2WQDYG99WusjeL6vCqWofeiMlqq9hCTGGY6znXTbNX1wXeYeZAPTp
fAlrNTj9/UMJdmKkjHPRh/XJxA0EFerXnqc3vn5qh0/G7lLGa1UJowK4irAqjO9ILpF+33r3VZtc
d5WdXDb7kkWIw0utMYzW+b8qMFqDBo6XnY0qrDXQMrhtLjSXBKmtgweFx+nr7eUNtAju1OwriJfw
9XpGEpxdTQ9x5Rw1T7WPx4Itze1KHZaeWZLZvIRSGxcqDMQ0q4AjODPmy5r/bxbIhxEEO+OMK7hy
hbzlOfwQ5RTGgyM3bB1X5iNzEcRIiXFFNqX46bSB6gLIzQ6QtJbN+75iL61rphv9vFbQIpRzWdGi
tEwd4qUiGlr4k6Q18neTN2nBAg8s6fPxtrbcmouQbkH1q0o5QEqjyN4S4y1PvQOEJDsHrnQxnrJl
zx7x/B/Ugl1YtUWMm3gqt8Ay6sDkAXMrT5BvwgREU+onS8mz643783VbG2bWv3NJ3Xpjgk26DhMH
SCAnUQBkNtTdqMXKdG7Sf78OzwgjVrBqCEtmOPvYgHFDAWOUe8yF2cZgW6vAItZHDbU0OANA+RG8
qiIhL4coYh6l6wbnW2htkC3CndZwY9RV3EdQy1RPXgMSZpUjlwbjmSAzxrPvABzMo/OFfV4b4i2X
cgXf1hIcNmRDthm8rlsCj9JkCs9//fPugBnvv92hGwEKwWTrqPOsH60xAs+TK1hgGBtNtfb9ZeDD
kTefJqOLlDSOmHW/WyJ+TKv88fzP/3xlIt4i3D2lgEcq3C7C0ydM7IYYDnylfOp5fO2liXXRmCV/
jYw/zI1F2hqNx7WOGgXqY2OC4k77+84ZX87XYq2RTl3/4ft4yQa0Cnv0kDYKemPxrCbyQu385vzn
VyYrsjSd5mqIDWwRJmSyzWZkjXgqTgUYZzMpszAuExW5ogEivIH8aQQDIWAawNfzha/10CLee3D4
ZIovRxm2h0c4nRQBAFj0YEwc5Hqe6Y0Twlo5i6DXyKszQfPREVPJPYRNvc8gPLQq6sCty/tzWWUW
gS+4qt0eeqQINKbKJ818n+fwTUVK9EMm1UUr8X+0uF7hANBg5F3ESfLuQFt8jQnHfThfg5Whxhfx
TsEhb7pGYTbphyNpkV4y9zdwwn667POLcJ8ZxG7g2ekIaMYSXo5lKIbyR4ZE5su+v4h3NiDlWFn4
PjeGh7QQ+yEprwllGyvHyiDip1b7EIiQqYq4s+IOS5/x2JvIz9N8xEkT2t/WtIqNkDg1xn+300je
/LcUQqrKnQ1qYLfY33Q58+O+/CpcKIbr+qhpvbFHWevqxTpuSBw5IKDSUaqxoRNzSOEBI3IZnu+K
lXVp6VjJwFK3Rrw4hOXcHxpgvZm90QtrP3wRytVkd05Z4fBqAQ9TteUBGU/YkeqN6XDthy+CWGXd
CfuLH07LZxOZBaP3flGLuIuVOvOSpgL9B6ypkv+koj6mnnvRCRVZpf8OGQ1br3EanA6m9An5Au8Z
OFRqqw3O//CVAekuopZDaJWYmddFcDpLJYvKLgNhropc03ykLb1s2P9NJPwQXDHtYqNiphFiPn6c
CdkZJkDsgHnCS6j2KyO7bGC6p2H1sZwenoqZiT2BfWIv4OmtBqjIHTZm57/3Dp9Er7uIXt72bsfs
HhjTPRB6V/KVwYUR1t0/ms4HkjAswtIIssfmqyiDrZu2lYhwF6EMXXPNajl1kazBMDHVDwgVMxj2
ibfzA2Dt+/TfJhugegD2QAAWJ6uDwhtHIIzkSUk+bfT9WgGLkG60NvHWiQJ4Zj/wqniDbOOOO95l
y8J/1HfMnsyaey3yo6yHkaZvADzfta698fmVGWOpviODci3Q0LvIG0Chd8qTFzWooxvRt7LoOIvY
li3rgazURmjNukN2tn5DusjOK4yvRFntZR2w1NmNnmZD6mECcak5qJ0JzT/IO7yZs1OKRbu121vp
Z2exPsN8GPYPCWIvZtVPY+hfkMHyaopsY7u/9vnT3z+Edg830MYBhiYsGKxcs9OSbGTYjlsaqO6L
QsFZhDcUwy5u/0ecKKi8bWb3B2xK75DA//X859eG0iKSkxxuva602miqrbsmMVSoYPIQnf/4WvMs
whiecdC36h6HLXsKmNlcIXs7zIZ5Q4e39tuXQWwjsT228jai1KZIz7F+eCMScC777YtVeZKwheB5
hyQnUMJkZl0jQ/q+7vONEF4JsqUsjuKZE4ph2Cmmg3iS3LnOwLQp8fMBOqrn8Hwd1gpZRHIJN0gP
zlJAZ3rKQgJ3deBw3HHK/LdRpPvzZfy9dP1k/bEXi7WuaJsCVNhEDkEGVAvxLzJ6J5/l9m9rIIBL
Cw++8/IKjzPpbpCyCpRZPTOjqyMYFW4dUlaG2lK4NhgWZlyGnGYm6X3b2U8Gc7+0nvXtfC3XPn/6
+4dARzpfKyunbCNhWFFM7bsRqbFmvnV99/nnTWcRhfYMS+zTm1IYC5Icey/1wONO8sPAzOTlkhqY
ziIWpZFYPfK80qhL7G+tMAOH1o+pMW0cd9dqsIhF1+ymHKSRNLLgJeBnFJbdc/cKvNTG4eE0mv47
ykxnEY7QwuTx3I5ppFSRURzep6YLvakFyHnOawM2o3gw4VetZyR0Y+b9PHqgfPu3z0nt2Q7r7TQy
4BUasnTI9nGd7x3HUcDcNdbG6WKtmEWQSninEqux0qgGXxZCfTD3bApnoQJAlgFM4Iu6fxmlxIyR
odzoNHIyrZ6xYWT3XMbjzzEhxuGyIk4V/BAjpvDcmFZIhGlHCzlq8JDt+J+WwbXiABy6oBvHpbX2
WoRiQ+HL3juQnsQKfuJ7bY+wZU2wW1f5zOmO93m/UaGVeypzaVkfw6UzF02WRmb+R/BX7FHCbrb+
VLCLGhukxhMeWg48qZqtEk9D65NRvlSTGmNFBDLE0mgujAPg/QGEMMgghvll3fkjyUOa1fuRXzoo
FnOCa4mUz5kLz5O4djsYu7Q2crq8egqdGL5lGwN8ZWqwF1ODjW87ChKJYAT9+HYsFRK6Qbh4yBzg
Fs4Pvc93Aqa9mB2gK6wBK2wSuK7a3R5pkvFOGcARXvT1pai0V+YYW5rIyIFvzr5Rk9oBpvHnso8v
wt90KgIYWQYeYq+uTWH5rHQ2Gn6lVZZK0lO6QIujswiQBIv7ihhY6fqinR2Snv6N9QmaWtUixSMA
P/Gmkd3Bq8HZ/HW+SVYGzFI5mjam6WLIiKBKhvoal4PJflTGE/xr95cVcGqwDzMV4H5I2LAMLxg1
Mn14UcH0AfiIMDPk+/kS1qYOtljRkf6CVFJoUCLke76fkt1xOXjEe+ZjM1p7YTj3Yy8BCZu697za
GqcrM+NSrRo7bmz0VKsom2i270sxXgMBQ/zWign8wG2+MS+uzFJLoaoxjUiGyxsFzbt101jsTvQC
ANMhBOQETzXVLcbd7Bf6Ms24uVSpjolZ69YqvSBuCgNQztOxEapr2OCe76yVOFnKUGHu29UZKzwI
z5zbuLf3k11/v+zTi+ie5DjGeYyNXdZpPGPpAlN5Zj+d//hKP/yF7XwYxj2OJ3MZlyLIK/ebGNyd
0b/y9gcyewOroE/9BL+MfOs8tNZIi4iHWdbU9l2lkOUbm0EnJ/1HNIV3mSgdaUb/hqSXgzLqAlwT
cFbO1O8IwNRGSf7oXszGxh5orQqnv39oL+0UonBry8ODz+yP6SMpt+Quf0UhnyzcS30pc2YClWQs
IzLB7OgmT5Pc+uk6IEvuhkI013KC4RLsgGmJpJd5NL3HAYnpdejiVrz7KeehgdU1NujNxnZ5raqL
lX00AMM1KfK3kVvRxVcpCFuwwoCPlnHZmnhKbf3YlgA8dA4n0g00/Arta54W07hHCiOeiM4P7pUN
/1J12nSpnntR6VAjERqwsP4BCL5jKpp32xz2ut66P12ZNJf6U2wZbauycpRTJXDsJOZdmsRwUNfG
IWfuxk3FWiGLaQC+kwxocRTS6wG81Zwc6ayuppm8eKTdWDXXyjg15IfRzaSGNEIXkEnQeV/AbqeN
+1fXsd9Fkb2d75OVUUUXc0CZcm6alujCnsrcBxsUcpKRmfvLvr6YAmBLlprMsKDEwO24X6ZNfMxc
q/t2/uunr3wSoUs9KgCZFbwF6y7szBakPEfYu6rzyE5yoA7OF7HWPIs1XzUDKYsy60KBJ8evlWog
p3PM2d3Yc50Gy2c1WMT0DGwT/CB7pBw1GKC6RWoo6Nawgz8UFQNVkb9Id+vmbq0qi/DG24s1W9xu
Q+WRfG+DoA8c/6Y4eCW2l9pTa6DWnAFaEtYlXHmJfWRWJ32vrf9ogsuiZPp9vkNWylmqTvVQQ63p
nrC6JHsCt/Mhd+VNVtX3rJ2eqbTVxsKyVs4ivO1UO4YFo58QNvDwuaH7AjYz2WCkvlsA06vMy2b1
pfTUmGFULTILIi9bNYGHy7QdJvktweNKhJBFdM9aM6H6BmzLioJhzx7xzvynrOLD+c5YGVJkEd4y
l3lZVkzD+UC6vkEZ3ZFZlOH5r59+5CfBQU6lfpj9MkCOaFrieFYKrWU4NRou61LnKt9PQD2CudlU
dCvpc62/F4EOLx0YDCaoCrKlfyGP9U6S9rWndozbB35VjcnXyyq1iPhKCrfr4JYSGjku1Wp7OMJu
AnAbyQ+g3EaXFbII9TTBxMJn2oQcVCm/S3osUE3dw1uRPrS52FBlrw2uxQndw0Nrl9t2E/ap7ve5
hDWVMlxYlk7w/ThfkZVeWcpRp9xynLkZmpDgLgDOD9WvmSW3eSzvB6d/IzXg3pcVtAj3WeYMXuRV
HXpeVvupUV3nKUC2IATdu132p6j7jQP8yqBeqlQLd3I7lwOkqNIeZogM/NNkrgq/AcPOb0ZzI3ZW
ItNcBL5gLGtI4qCYrobTF/y9fZ0neqO1/obgJ6G5lKZqMs0CiGfcnOQnG3HzKZ6AeorhqIXsnNth
wJNNaowvYJqCpNwePcXqPbIPGp/U9r6zYXV0WbctpghhoSgNmWwo6+6PY3EFLWn1HNfkroI+16kv
e1LDhujfqYgRAmYtnIRBowRtrDd+lVnx5XwVVrYAS7FqSigRqVW7+9rR8K6qBxjRDfD/Ei18cfs5
1t/MLqVRmgu5P1/i2thYzA4kKy2gSRtvP8Mb1N61hHTlDWi+Bd+YGNYKWEwMVcs1ziqVt+cSjvQt
LKfNizaUAEmezs0f1gToSOtuovh0T2k0qy7w3C2Fyqe/Gp9eTAHAJCgh3RrNctLb8RgmbXmtL9Ik
4+unGe7DD4f2RXbzVLIAJPnALoA+a6oH03E3InLtxy/iHden2NzlMDfC4/h+tOk9K9Tj+eHyN8vm
P8GOn36a/z/8dBuSNdlYBUMWIn+n2WD/RuKovtZCeE9l279aQ/JdV83RaeYJdue9PtRFlz6lUCqF
MAcw/XGCiSLJwBTNLPZoeXAnTLx0S7z86YyKn3dqkg8/r6hInWTA0eFppUheM7jt7oeZzKE0SH3N
8Jr/fL4d1spZzAHKSCvGwTjc5+BkHhqmp+KdasasQ5zPg7zrsPPZunwAPfm0Ifis1RcbBXcCRLdP
6iyU7TgU445kKqNVWNqiblv4NtkEo1TWJKc72VDPhYdzOk84RZgVExSGKF2NlPYyA3M/31cE0Pfc
z+YUVBspJkP8tKwhreBsUSRd6k9NPDSD3ygFe0tPAhZz7FsxEOdqxKNrnfqjPVQZDMxcXn4pSQHT
y56CIwKxkImkACvJzbra9aSrx2o/wY7KjYOp7gfwosC/xEFDqNLwR5cnoI/DEbEoZPUVCGXXz7K5
+d6UM/uDXGGAu925NtwbpMflwk9w1J1hywlzsmtoAeV1NTjmHfzZOr0D3nrEoS/3ckBLC1sw9WPg
pDKuCxjRgoftwhbhOnWUEw0F/HK1KZt7CiwbbrgV8aeZSxg1tLmFdJHSBRcct7s63iXjEO9tA74Q
iqkrmNnPr1IT8wU4/x0f433mFFclb+xTiHnWLlPwqQxgDJrvnMTkPtfmLnNYCLK7uoLqrI940cI5
ZuJBWtm/q2a6lV2R7Ig73llDvbdL6AJEP0RTn0U19eoAmE+yU7Coas0ET5JT9gSLtF1T/6btTVIO
tV+C/8yQuQQA0w3SMpCSvPdqeTKLuh6nJ8hKdgVJ/HG8yUusuEgHgw2I0lCTDyVWLo28ufQHg4tU
Ss0WHoLab9u3GGtO3uB/1R1IgOPbaPwCce83cqnfLOOt6rq7uabHkVd+lRa7aTD3XYa2gmpPl5Fd
/ej73zhROuPTQJ+bqYETg/KbRgFZiRarGt+ZvrZeFci5veX9tyGWR7T5HcRaV/aYv5keCJ6Aq2AY
T8q31fxgxhYcShU4Yx2EdQA+qyfhZJDXCac8WRHr3Wj07ZEAa7vjMB87wlJeRAVPrMx30qy5YpVt
TQHG5p0y4gS7UlxCNh3MUonbwv5vrr0jmtb0B6x6qAOeZ8uS/bImetUW43OSwDu6GezrvMluxQSz
8sQ69jLbmxO/o6L/3vTx10T275ZjZ8hXqwIXYnBfe4P2tSFf6BR/0V37YM8YcnUNS3M8koVFJt/K
2f5JCuOFeeytnb27DGD0chputDkG0qBfB8tB4lU+7UxTmsCay1cOtYrX0CCl3TFToEu2ef/LGJLW
B/YoZKoOhH6GXRL2j/u4guiqtwcfm7GDqdpvqQcPEmUFrGpg1lBWT9aMLBJvvLPpC3HcPRKpwzGx
bwvq4iGJeV/7IbvzzOwpBg9gSk6GmDy0K5Ay0zow8hQPDleW4+0NQo6ZzCukt7XHFtof+NwG8Hu9
Ks3koDmebTU/DGSMnGq8iWXh1wlMc+Pu3kgNGHCoMtQyvgLFbKdS9R3hdjLJvY/j6UWYLUyh4M1N
vqdgibvmtDfAb9V4Lp2w3mMalLJE7EOa6nlHBV2nyXufFPfsBMKcwShLq1BI9aBbY6+BGY8xpGCh
EIK4EQLfvSOtlwSNzu7BFj3o7N11flEr/RbTJCoUh20Ado2pfU1Fu3Ma9kKVxIlW+lZ+VXnqmXJ6
ZVZATcQ4ViEjOaIMPs9xYd9Sy9yngHn4tUKf8mbIbtvBhmco5W8TSfa8Lx8sXed+1VtvyFPDJRt/
o1V1nE+J7GN/HZPidvLUvkF2MCzR4PiKGeMLkDQPxTAfYkGf8xFLqZxIunO6Btt5UEBDZroPWI1G
fxhsyy8tu4J/likOrgTGz3McUC3bHJnAMMOIJx3A7D4PRqdXPnwgMPINxr7PsI55BjzJq/yiG+GA
oTUtvugE703+pKT70FHOnpNx9LjvDoV+LoiaglqW6P4UyNxOJUdzEr9tYNJ3BVwSnB3+rS6f4SZr
PDBY7QhQX4E6jBIgz2vUra1bX/LUjRSz5AvLkcu/o2BuImNYZi68RG00zjdvAGjQl4IjiU8lMHf0
BfxIO5+DUPyF9X3xLfdiJJgQhikV8MzCKP1eggnrtKbKdpzBYOVmUNP0IJCXYoWTyOLq2gbk/CfH
o/grd3HLVjaNdWTs5NQ1lmATDyd/yL6G18IepPDGCHOw1g+1PZM0yg27+2kZbh65E1PfkUND450j
4/IV1uE6IuREFu7n4lYMiu+mPC+uJJw6soCOQF5fWVmt7SAXSC+4cmBT6d3CMY+k745ht/qJJDl7
HmMPOhQKV3fL7yqj+tmOcvwpBC2+8bQzMU1UMCjEu+kd1LTTGFZY9d+nrOphq9pW3l3c969p7hk3
nQscVti1tY0Q6w1PB1nLZRY4GqI3Rkp7LzoNaG2SdR7mck2/KcqT77OQJcImw4L53LVtedW5BP5Y
s23+imM5FcCtyNG6BWe2/hPnrWWG4LHo74aqxneVJ00Al6I0mDP4GcKljh3BsKa/Ldoz+DcJqzzE
xJyOCr34I4VsCZrNrjn2gPj9AvW6Yw9zkXkRbJvMhxyOUU8sT4vnKa/rA5jkDWKQObzYdSWwuGDO
NeZBlCO/miWsWnqW8xeFTyFK3Qb7BtbOX1voLpJrTh33qk5qFQBK8aOBnzoA6qOlnKfSa9T3E42N
ApHH7V+dQfW+1V5LYceEZOp7jTSfMQBrXcElipWIL+YVWJgmlt07Y9mGBhBCj3KAi1YOu5yvrDXd
L2VH8mu8ANh7VRRDVHVS7ZH+Rg+e7U5HTJj9T6c3mhZ54EMSpF3HDyzGb5omxm5ONNIdTibGoz3R
MpocON3ARXekmD8MuDlimeu/NiMpkqBMJrvHU5DrWbez7HN7p7oy+zPOdf5gJ+2ExMRe3hTD4L66
8ADeGVKSHTyjrN1gkwKl1FjBcAKU/GRcZzlJ9u5IvM1gvuMFsBTRUNdNc1SckXE3Fw2m3mkEDf4p
merR2FW5rt80zPxMmAjFA39tsDF/yZQw5V0NUmjsXZUAK70VSApTAXBgxN1xM4bZezoqaodjgQ2O
8McZWf2H0a4gw5ntQsP5sx+rB7tTduuT0R3baefYkOntCcxVsN9NzTiGib0cxJ8MA3UwfDObsxoW
FZmr4RA55RWuJK8yNnS6CSsYtH7NswEiLE9ignhQ0Pvlu9RJsYh5PN8VMH6A1wIoU0YL46/KkNpn
8Dqh2PAW1pNKEvojs+JnexTA4Me1IXDgrMUzoDKwzbQt4WDuG2BOP44U2GcfWsy4vopFll7NDoxR
dh38N0jo2lNn7ExssbMbuH02VQD3Wxg5NLFQt0OS2jtvnMdmn09jNe3A94QPITY8eroz89ij0ckT
lia7qZYFu+Xu4Ol3rcEPex5SoymigbSdd13QgTQM0iLkL52c2nNP3ahMp+5jyUDMhA1U2en2dujp
dIc5hk97qhL4jw4qN7zrWg+2EYCzZplPQy2H6Zijsb9XuEqEE0FLexOcow42KpBu9Ls4tQbc7md5
8jMeT0e5waXci1heFyVcFGEj4psFLV7MFFuLAD4HALvm2TjbQcuwYcxNbOR9by6UdwS2HutJISp7
vksawG4e+oSNOmQTiLQhB6lrRJuP8Qj/aD65gRysJj0UAgk2wVQW6h1YYJ0cqpwk9Qv6ZmLHHmQ1
+DIqaeqdQMD34G8PbgPOUYsNFoFCstnNQLCleOPsHbG3kHLXgnyflxao2R3PDgUDPjwAG2lmR1DO
3LesLTD5VFMiy7CoHCP3+6oQyX4Y+t6+NtoBV1+2WXYsgHScJ4e2KXUd2DUI/jAsJmhDyiR4HJMJ
OGIyzhJOUzPt/sSDRTxgLWwn+zWXUr0gsOwSbu9lec9bmE/g+nloix2p65z6vdUksMnttGvu+OBl
FVziMlfunZSU093gqpbv8F8N9qtLWVHtmBxw8q5Y038FEQ5Tt4DF49tcsfFPx635pVEk63baS6CC
Rcfw4gDCyuQClJ0YHbyy6XzsPDPed0VatkHVgxy4h5lxJoM5HknjY2wQHXmxoZ2gzGFecGPNBow6
KFyy4PiAjG51ZYiRNeHoVVMd6JGD8IAvDuneAgsAUsgWgUeu47pJrN+23eFgY+Np9YfIFfxdSGoZ
vxOntqaocnKw/OF3QroDcpXHR6GctAqyjMLC6bQWm76bwyQOFNJE5MBtq5rdkyEVR1L2xjW0XvMv
LyO5nwx2HPRJ2Xg7yAyxv0M2Kh+uYz4wuodrn7Dhx+pYr5gv4nwvKIyJ/TjjPej0nftzwrao8CU6
UwYjEewd9h3ZfIxVVesDsM30S4MsbR4qwsDIGcas649YgmbhF17pjMFEdAnbMmwzxEG2eQxRG2xs
6W6Ke/dtblJuPyKyajeCDVmb+hy9SA/SMrDRigdh9LcJTVxy01spRuyYsbTaz/CwMHdlxkV5D3Q5
hkPRx/UYxMKgZUgsyDT3RjWZHAcifBsniJIM+2TGlH4TQ5mOvKg+pcLHE4g3HeVoNu3Oszmbw6mF
sStW0zxrn5By2cNVdzZhojIkJs33FmzsSOBC0OUC8m7MLyqFNXmAtbRzfAEXq2+nUflgF6dER1hj
VOQa92nOz9NWk/rYkDPYyypTgLzvUYiXpfTgpuVxWDTskF5PqC889LE/C5uIKJ2ayo3c1oNKYBjQ
cL6dTPqtBWe+C7oBuvugawt6UkblsQGvImy6rtNEtnA8xPKjA9eRTXeL0LW661jDEgmCSBNkKhur
0qvLR1D6GQ6UOLlSTzyUcNaU18Up08F3BZSTu7Zg7Z+50cLBPYZb3fFGEOw+xxZDNnPkiAwRFw9W
cElkE9It48J7g7nvVPjs/3F2ZstxIl27vqFNREIynlKzZtmSPJwQdstmhiQZk6vfT31H3fVbVoSi
j9phU1VAZq71rnegh6tPZZJirb2y3ityevLgAUu+4YVUIYpcqxqbL7OlvMfSwIPKLKsY4s6evQD4
JBVgP6gU/ROh9jS8ADJOwl4T2ukTiF+VQ3QrV6gHMvXX/DawGquPDW7QOgEeGoKlickHP+8Ds5/k
pGMWSXXepedxkt4LvnXYfZ8Ne8vyUyHG3sZKVZ3PztHqBjHuPZ7N8IPUCqdY4mF2u/J6Xvo0q+IF
J9boKBIDuLuYqkzvPA7m6lOUjrN/O1N/9499xeZ5moZ1jg5jjZhs281OYm4kVrcP6EjS/qlVKmHS
YpjcS4JgqPL+yXK39q/XqQ3FHbiTTvaNazndVZeObhXSq1fDXBAUIEP3nz5PSbOzpWf1pwVWqr5t
0TDmXTzhaki7FJEJMOuIkHQZ9cO913dW88PJl7C68SuJxz/CurrKXtWsdXtDfBghxZkw6fqSWHYx
PFZl7WV3fUoUxwljBJ8Ucu1gObsrR1GRS0RedfJrxaVjoanV0/hzwgs3pwbFKb64Im/BqKOCOeSk
hDLNk9j1ymY8NvFmOJ8bipArghNkd2JKPjm3QuU42W60TZbqFuRczNuuDlKiDI01/wKXqDl2sQEc
VFwPZS85vHOn+qd06nZ+dFWI72Ia5pX92WM+I36LNcqck2e5gACDZjn+TEMo3UUclG2Z/5zgqVtU
ULIrl3nTd4GrT7Y1ifUnyrNsOCUqG5z7UQvcMqkUotugHZpTz5hluqFH8LPvcmr95IvQnhy+iMVA
4Wb/tUZu+izTFUBNrQqxSJz59qpF3DWNVd+HwbAurxb+cxJSDikvAzQ9YmO9ahPM6ehf50njmJ+l
DlR6Nciws7YgvOhe4pRnVe6bKk/DX94wknhPC50s+4lae3oQthVaT6J3wuSqIwpV30a5V65bLbJF
fSIbzSOxB04jzg1kVCzo026LlaN0jmcdhMDbUTHOIEp9xGHH5m6J05D0oq6YzooQD+2QMm4CTsHC
i6ZDgou6pIbMfnNcYFgTkZFlFjFWIlTJz8pXM0CHXETd3amM8LUoRsi/KNii/sC2Bq1K2deenbvT
vd0IlJ2rysLoaVGOUPvQLrPhySIXgtcuEBaEzJzwVKRFnlxBTdn+12tVtWTgAe15mjwAlZYFf8Fz
e3075JrvcmbAlinBisJTT1SmTqpit2APvSKYthigaDTnnSDVgKH+Bqs7X+60SAhfx22AyKmihCBS
E9KSaBOBtPDivSgWmnzRhTYSRE9westNUMlWfCGk0lRymw6Bx5YY+FM1zrEQClTTmnQ9HcqF1fDN
E3qe9k5Qkr9MKdcvV1abDgXlUDreRNTL80CwUFNPV2E1h3m7qf2aofIMFW/YytC2x6PVm9W7Zv4c
eM9CRmoU8Vgl9vQJYVIx1JuZgMrpxrW6s/MZY3bffClnSm2CxROCN4hzNXhIHygPXagpA1Ow+84h
jpeM0DSaH2wss4lwQoKZEebhS1/PfTw1qkz3EdVPcGidIh0oUap+KPZeTcplw1ll5yAdhJo0Xguq
Xer5ZlJLRLr7KmW+E4XdCX7YMES7pKnHOp7PIAaaZL9XO2+JBnWs3MoCX5XdkFIkqfb7mJ1x0amn
v4udtM2dx3xeVX89Db5wr+p+GleAgqajimjKiODbxMvlFYREqXfACvo1WWsZXlGi1uIO55V+2Jdr
uxSc40vZXyWKuJZtSoSE/9nunVT+NLVnhRvKMMs5qlzl7o2y8sVC2m9IU3YirwQkye0iuu/kKIHa
Bmv0dlJiwG53tjxWaTeU+5VlgLqU2Taj59pW2THNPXz9PUdkPlKyvsxvW+ENLxAu6CuTAsRjW2d9
5+8N8+pkV6dzy2qvR/pKKFeky1iFX6+PCd689g4r3ZCRBQhGtxtNIqOnckjH6hSsIstfh9UFbyBT
nbljwhIdvgmkJc6+Lbxk+FQGNAHPgW376+fMXj17n040zid8iKBjIMdQmA00rsRXfHYHaPZi8QFT
i4xcrcrXkdjIfjLDC6DTSlqlP0p7mzUiT/Y+ae03Ncle/Um6o9+TBtom9T1Al75vc5OWu2rx7Gjf
k0Gb7jngrH7rTnme4wq8hoQN95TCWTy3VTRvAx2K6bUZyVbcMRE+01KYo5C12Iae/g0QVRZ7iphh
iWUyyuY6Gdj8jlkTzPZtW1iheFlaKwpeSq+MTi4JKrEAVEt3QZDCZlmMTN2blGMk2ZS6yYNtsbTe
+pQtei3AB7AYOjIcspq4JY66udO5z2Rmai2f/VqPCzgie8YXf0bx9xLObI5fSSiieY2x0iZjjaq1
LbfKSKIAMjLcvlY5Z/wuGf3y04hnIPVGVE3zIxzzsn0RQe690LTQgywk2yxYFMrKuZs7sup/Y8Sx
JM9hlE4/dF5nzW5ciAs6jMyZzvx3pivXwxL44NKTH6Y3ZK1G7TXm5mFPmZC0zfPi1+AcrlOnzrM/
p0a5cVSahDDRKpfW+IMI8rA95rYqk0MhRTYfXVD936M0kj3PXsue/PJVL5oRCgxVYpyzsLofo0zf
jvxbzo5KGjgceAI/zI0Pdl+1OvmU6ppRy5SMp4Y4+juBtc+jY4+zfHRmh5GA400hWKivvfKqyZK1
A3YJ5K8+ytZDaMbophah992nWSarajF7NwO0K5cAWNjJgGqHqGd0YEfVVefB1Cdpur9hcqAOwLDl
bYhCa+/zZ9vBJ5Ze9Thpy7nCLm6VMNiaQsvDXMsIlNJeHlv4Bd9GVwYwD6yGfwh/6C6rogrgeKyf
msSgqiCi+ZebLtmVoxg5kdP5LVnMtMNHppljX0XJLzmG+fecvM29FXTDBlRo3VtZ7tz45Ic18crJ
e1uGkRyYDdWe3FddNF0TQyBPTePoM7rh4j1VSneTRlHyg8dpfS+SqE5AaTAAnZvQ3izOCmEmU7b+
7WUN9qbeOjbPYhzq+7bSC7H2Pi1V1rr1srccPRUcDKlyNmnYMnFzU/wRoTm7ZhcFnriCo+2dhEM4
tpNLdcj8rkLi6NVfFRHw+3yOul2Rc5m4wFYiBx12ZcEwa1lPlqnDcgOELD4tkGvu6r4abiKnLY5F
MwK1EH7X7eZWdluXyiWNiczGA1fVtAOj7q17T5WCWN8xvwH+tHekmAGSDav92R3qfMexEl7Xjm0D
eBUyei1qn8bV64wgyrlO9hgp+J+DNc/vS+V3yO2dYFvLpQxI+ZjXKx3Yyy6vqmiHb1Xjxl7qyc3Q
NH4Ri04OdtwOImJ7nUw5b8pIukjd++Jg2hpF2sS787NPBwSFOXBcRJsWRzqRuzZ1AAWTJfxEk+x9
zYo0j7ZsCVW1iXzXfvCsLAxjG5vzf3JranBWrya6OlORia0JIojpJxqsVqIpI+Zw1J+HSIsJ/YTT
/rCkZW6ZHyTfo2LxTsUaqod60rAiu0gy/OoGqrgC5+jFt8QtDknNbyc9z7JanvOiZk7NkMKZttOT
0wmM34FRNQNFMLWVZbPEakxXICmVDqwQ5JJ3HN44qtkhUcqFPQRPbiWca1nn/cHm0DebwJ5C++xO
Bw7ZlB501gphIspHb95OGKTc6CwIvpvQqNukYIyWlXVw5VjGbuOEIv0mgeS3M12lr9K1K57VpJjB
VtM0bco2T28nota+AcnTdOo2SF/DKi02kRRmO9B1XFuh3T+EdCxfM7fVh8pqmbEjwsllZbZ+YZ/F
TaB9blxbqrwpcSGbYtP0lC6utN2dJYLsubBaeafysOxinfnTTRIEjP67hrSygSP/MZG29RlXsKDf
gxwwOcWfq2OcU83DEeztDLY6LaVM3+rbnjqMnLlyvpt82T7OhZeDBjMltR0s0WaV37oD5PqRs+Dg
2eSZDkW+XhPRAncJlNfxeAuLKqcCbmUBhF/Z+yL0iinWGBVsaqPq6z7U437ql69pD29YAMbQLajw
5NdW9rCu6Y/UTAsUM/LloqLzSN3NGGLP4bSBjDAQHJTrAwGG40Zxvt4UU8XYd7VeBj5mV9KpCOxa
fq4U3V9aqEObHCEwesKk3tveit0hSpVYh71/XNwzDcCqcPAUmWkPXUX0X4UI9m6c5hpQpU+ubG+R
v5ekse6Qxp5rXe3PP808iKuxOWe0Q6nfReWaHfQ4ObjDhOODCYvpzg8iB0yndsMqFm3RbH1P2DGd
p9z2Qd3eLEHrv3Q5822UOfoI/B0dibjRD36zLqfIinJ6tbWmGIqGz22GMyNx7EyM1jwzvwIZjfsI
fvrGhM28aehON8G4yI0nI1TnOrWO1tQpMpMjmyNWZIBgpv1tt+PnEJNoAobtdp+B1j+l5FPEXQqi
G7MRJgzNQVMdnX5yOGj3wmGajvV5Zud3AHgdFgeCxJLbRgfSe+Do1mov++ZrT0+cmu0EBjocXF3n
/OhpLRD4xuWYuancUUl5zmkBuvO/eqLAtjr1hRnvROku1lciH0y7Hwjz7GxmrclC3HowLMmtxLqE
/h5RbTqdJvb7gejCYTQCG8YWCGq7NhAsAU5TN5jrGL130zAz8NLyNSS/pftemHwyO+2F+G43mWN4
RGEOcyEHmzgQQg6AQdGO/d4NjcyS33IPame39ngjulAyEvbgWPfBYF+Hy+ioZ1eCJF2ZxVqo8Lup
8fKj6ZqsePTxDS9+Y12MDlH4jcbqZmAyVf1D11T1MraNbife8Hxp7qeh62xiyVKh02eoFhUhG9BJ
1pODDD+4znqs+jn8+16Wt0mQhMXTKoyrfgXZmNa/3Ghqqzy2I1bZ78adZE0VP2OfsI8m7TvbZViF
3DmlU/YMdoxqiQv1prI6+mHk6WNTFKoM6U7GgGDhnE293WDM2q/HiU6mfszWZF4ObSTmBl6AQ2yx
TjOVfVsmT7v/zNBZlQU4XbXJp6bP4YHFDU75Li1YNhNHSbNdBv/UTAGW8UgpZQaoRsL08l64CzM0
kGaxtMc+wUMfFK8i4cBylqG85V0tu+PqDYmBua4YRnqgq9FrpGRX39WNw/tca5cjX3peI146q6+Z
/xnbjBamCOQQ/wDD6jgMsBWx+p9d0HX90cEdezjZHOTqOVo01pRXlcAsnci7UTUnnkCEo4Vd4GHf
okpq2+7VD6a+vloSisw8tuiVui+yaurgxmtta30Ju9XWt067DNWOF4PHuoEtytsfRvxPs21dWq9t
gcPAfOULsjqfW22zM8UlEev2LxGtOn9mJbbTZ8RjZ0vfNPE9feUIW8A+8PHQAZUOTRR8syaOru++
17v1k9M3xuZgxYF0fAkF0DT8FTDPnUVSi/Ngt2WZP3oy7wlDoMBPDCCBaIbqlpa2s67bPJzM3ZpG
lbkJFlV15oppoBr6c8uK5YasxJi+OGvS9LsmEVhhj4whnQeXAU0bxMw8ZXCd1I1R+1kGs95nLT6P
7M+q9Mfbzvdar4qpc1eLwqRKyvxU9INv/pkmcF3q86Bf7CerT9vxmLlzAEWZeZu/7jF/TpOjcZsA
GJSB+2o/12RjNfBOPLck7k4uEzPhcZifo1BUtdpYEXldzanuZ6rFvDTRcJXkMpCxXL1x2GV0HuqR
8YwCDO3CmjhnIk4ZTmC+75ZF4+x6tGG9d1eNYo7mWx4dpLt9nxXkou69IK+WL1ZtssiKM3uQ7bgH
jJrAL9rVt8vvWXbOStz0U8raLEySpvfU1f1sIJpInxrHLcH/Aihi7Tm0L9Jrylr1QFhoOSFTtArS
S6YK60yoacfwvooiQPUTNDrFsGCVRaD7bTpFoyA4OVfhWOzmwB3DJ51k2O+z67tj+aIsmEwPYCm6
eyx0kYS/AI2j6bNX5tJ7zmwWyJMyY2l/CgUNPus5M+76M8QaflngaNY9EBcGGUsot8Ij5/p6VtOS
3pRZGfo3trvm3aNQozG3Vbtk866q+qpjLC9EIjZlo8b+2uShKW4JwcyCx8RT8/LFjCormP/2LiPu
sQ6ZKPcD7gS1J4Lpaa0Qh23OBG7vJsvcVbyG9lmvcgSqLwMG/InRkDoqC1QudEZ17GTuuXsHV8z5
Z9TPbsFoKkrc6y4pJ0gfSvbePJ2gqqQRm7AvvCQepqS3gU4ZSuuNVn26bHRFAwyAt8Inu4J44Y63
BsebJr1vkJqUN72nx/Cl04AvsbvUpt114zDMu7aqmmbXlEbcwIcQn4oqgyQTaYhf25xcpO+1NcA3
WmbQ910z0zEl1pp+lkzccecxNbPiKP9kpew1ILCOMzPBaWyaQbiDDYnU3nRygctIiAfoLg8z73kX
jwMCxiuQMFldGycEthmI226BVBNn2Ppmhly4OMoCEK9Sz+OIABx70A6Y510E7B89qBp8YiIgMgJe
vaeBCnR94wvpG3x7lDCrIPfa+NazM6fLT1XxnvmbbIBnd2cxZ4BLs05Vu4UfNSexFeT0U875Pa02
U1j6N2Gbke2GJ0EIIknuFBQUf1qXjYj4jbQWjf9KTmUqHoE63WxfQej6ElUYcdyngMot/W2k5i3s
jQaunzaUig7p8M4QM9YvqRbqNa3thyR1/eW2aZrBPTXZmtOsMrYD++0NIjDXRPP0lNpSfce2rn2I
0ojvRFcTzHfFGjThUaLjy+9glQblZmr4OodVcqIfyiLovJvS5/fEtMi9/ylrbMvECbEx4uhywjAf
y3v6mbSa56/ECyXVbdkl9hdd0Wxu0qK3urhwktG5t2msqptOZ27z0AoZFAdcKzRUjBquwl0SZTLZ
6D5v1WsZth5A8kLg4LElyxv1ddfRAzFrVtUhGFLPf7AWyKUbrwtmmE3Mllq1bb2iiDZD7dVYy1DA
swmXnv/ZVYH4xoi/LoBnlJ/E1VyO9na0kAHFY5Pa+VZ7XUKH4a/msxu2XbtZA7mWmwTUzydVfU3F
iQB570sRuEu2y1wLyNNCGUBeMpu5zQDdnr42QQ/ilCnIRkHs9yYry7ivC885jO3Szp/LxmHMQeeJ
x6/LuWntM4TywaPXhJl1oEBlveZLQYTAmsv857oui9qBaici9jBXEMemGtT6D9tWkWx8l1+8I3kX
lKAwxnZ2aYkj7m1CsCVRVqarv/lm6Mlo9lg3laihRkA7FlAhmUbCVcx6ghAEs5hox7GxBFvdhIQ4
J93g3vLUShqPoshe3cr29RbuIGEihe+V5FXpyTQbtrcEQKQG9dvQYOviykTeGPxe5s65Hv0s4Fxp
ciYmULGN/xhO7IZbAsydbEssaTtde4u/pNu+BW7atSZ3r138rBitlu3K6dj155pbCr+FF+OUXbip
mrWe+cIg+KfArnyis+mn+icOHqfYZtqv3Hul4SFtKqoi5t3EYNcCwkwvn9aeTmpTO/WcHr3WEj/D
qu2/cRZIe+9WcDU3AkvhcieHVF2Ttd6P23awlmrD6Ca6h0BXW/Fsr8WvUQVtHZeZMtEDiyx/xXuL
tifw+zKCfMUEhb6oDkV3IKYy8j61Uy+g0YH4iE+yxqIAYNbr4NzaWuCMWc2ySG5GxzcCZQLb385d
yZiiXh9sd5vnUf+dE6co9iDILsQ633JeswW3NCihc+8Xh3EAit94xRJV15pYLMyOZqQN2zQlkH5X
z/Oq48w1+hp3nak92allfurGpQwwpqMXowVfs3v2eBKNWzvjaJtt0mm2sBQKghNCBvS8L0Gz3Ftw
BcNNbZXw5DD3nG4jWia/3uqs0Ov3LCjdR1mo7JefLgBtcYeQr97YCLiGHyOz0pAMcN6PeMlZaVsz
TjDWksRN9dNURsK/SgDeGZettbXRRR9MMGFC6X9G+8kIssV0v8FJrQtXtXyzFs6l2IrapDdx6ud9
crOovlMvS4c+NKRaltG8s2vQ5IWmlakv8+4BqLuIPQ5jRvZuQiHcxHDJR3SZsxjbLto1i+tn33pv
NOiwxhkvzu5gymmowFZSCG8JPmvBZNkk/GblZLb/b17pMymowwMM+WrDEbFChsWlvyBj5MCUontq
5NBvPDOOj4OxxK7OckbWveXtcu3Dr6fUgY9kqYfZqO9iCYc9g5nxkyj96BpcdyKq3YkeyAezy1is
EyhOKcpdqnx733WOOUIEah7XamgOUw/3XQS2iAsr8jZFaM7pPIw54KpZNyMElUdfD97G6iHL5EXN
2L5Vo7xKF3XGb1v3CBilXlChq8/TVE/bLB2D647KRsaVHBKQXsCPal5msPBcv0CvGg8B7+COCIH6
KAnfeHbXNN2Hwm6gA7smnuha4kF7oB2tm12tAcWGnar2pRJR9yW1yiXu3JSAsFS3BrquBCdtZbmp
JtvaLCG4WuBl/qZPSg0nerldEdXEtMTrNgHwe3DHZXnqYHMeaA6S4//Ta1ippJHVEQqbiw1pmqQy
7nTnwe6MCnaWv8tc/pej9SfhyYU8zKfwrgmcr3bDPj2i6jtGe+dF7Bx/4+6cA0V67MYIMg/ldtok
1851eETWt3P/URu2pO383vf4o7oUWc+FiMyr5LQwE6l2SfpVhDpus+sJHt/ff+SfBYxeFF7oyNql
guWRB8HeZmPc+RBO5WZqczieOIvGGUO5L3Bd7VNod+OOMq+MVYPWeJ4lRIoAOvJxKKF80UG9/53O
v+wPN/7SN71rcuyLDUrAaNZOv6+G0M0eWk50cFeHnisGkF69oyOrPj9MQxqMGygNWbRhCNy+F2Lz
hsopvNCppctKwqKlgz09JcateUbVFSSQvSmg3CPMUj88/f0ZvPGAwwvJmu5607tS+vsVUC/4PNjE
OGztGprCscxbxqd//5g3lHHhhXqNIXsX1bPj7RkoODCF7GbXMdn84I+4EJ8p7U19kEXefgpqGAs2
UEBax4Ey79gDvHWTLkRnQ5d2tUoT/IvAJGIUMqckKu7MSF/0sdtzITMbEH9CdfS9feh2OzSgcKuR
VX/w4hdbSbIwW/Vo9vcpRIE41BM7ZAZk+7GvfrFDOKWS8Ha5N85a+3EwAI/2a/v57xf/o/Ic1tzF
BuFru55R/fPaZKC2r32Tn4sz3zhoSKjvkEKNiMbBrAZPfST6lo+8EKBmYQpYljDnAzD2vrid7u8K
m5Hr33/Q/0wZ/rC9XDqwB4WR/mRSd1+HEVVBHzXn6aXNf7/I2PVf3LaJ+JPGtRv/kKviqVjBgkWf
pM+6zZPuMwVRttOmel0mSQZSPAQrWNHfv90fb7cPjvNfEeeU0EkWlasP85DvAgfYmrb9MZV6jJ0w
v6Uj3/79g/64HfBBFwsqX92k15AfDqynTelCcw4/mCngXSyl2dJOxfhLH7J6ohLUgV+AginEOYVD
nNLfv/8fNwS+/8WS8phmQcb1uFFmeLCwpK4y9wtToKe/X/6t23OxphbR9pXPJOhARnF/xMFr2PhR
Ld+5+W98+UvXxfTsz6Klw0TLtb/MRfHJYVrlWurlQ1/+Mso7WzpFF5n1B8/J3Rm4Gxe4DSM/Wb7z
/f94OPr2pfuim6VpCO6hD+tiPea181R16mFp2sOCR9Pff8Nbt+jiVKxoH8hP4SP6ZLrtwvS2HZfj
kL8XQ/jW5c9//i+xdBWapO4mow9aBv8IZpwbK3SGRzud83fO27c+4fxm/esTnGAS3pTzgtJi9HFX
2ZCMVRWrIjp+7A5drOAaKcawYBJ8APjXMWat90km7jMdvX7s+hfLeABMhRfGE6Bdv56Mc11mzSFM
PmZBbF86LUZzWo1Fl+pDU+YvmOZ96rT67E/pvereS3F76zW9WMREompBQgEDUZITvRLuh93dLGF9
M+tw96GbdOmvSEjVwLTG6g7Ug1/81L8xBKVWZff1Y5e/OAqRDNRlqgp98LlXcdSliFq9MIUX/qH2
wmdS8d/XdJAoIcDju0OJRGhZ1kdMiB9HK3r++w84v+3/57Dl8hfLWAiiNBoPmCQMKya0WdGx0pa2
fqc6sc8v45+uf7GOgQGLlfktX79Tz2tQP+iwQ+zc/5SdNe9E6z/nAXPkpkONUZTBiFAe4kcFFeFj
v+9ilU+F58MhRSa2ok7e2D2imxma8scufrHCR6sBHl3a7pB6awYbIJBdq36F0VS+Y8Lz1tO5WOKu
aeGrLQ34h+phhCDdRJIKWoNL8sd+wcUpbcpxDHWdQDbxQCS3oI8KbTj4+3tl+xtL/NJKEdcH4c74
IR2KZH4l5+kGUnG/6XCaFxr68N9/xfll+sNLdumjGATLAg1RqIMs9bOXGy8WPq4okhSUd570W59w
sc6HCkivlw0xQOva/GJqYK5AmMofpVmY2X/sV1ysdNAcCLwLt6rNijYeAHtV6UDbsj/kdmNfOihW
TjvXVjCqA/iyOppe9Pu5arN3Trs3XlXnfOf+dZxOcpJGVfP5QXvrF9Em6dGFaf1elulbl79Yx5Jd
Fmd6HnEEHNjvg5FxYOwlrf+ex+wbL6pzsZaRTJRtA/3pEAZNcegJgNI6fG6b5oeXuh+sK52L9Yz9
gtMhiuc1cofPedo/ws79EoX94e9v0Fs36WI1p4lBtQO1+RA00femnW0gZ/e94Me3Ln5xWHe1CUJr
hLk5kOrx3fJt5zSW7/rdv3H1S7tEvDuyAl5Oi7IGc0yCbLa68v2P7XKXsdzaWExuKy4etgNywcY7
lc27kd/nRvsPm8+lMWKXQy5RISroAr6O9ZxCA+hQ70GulZ98MUp9bWUJXrxjEoTmoQ+SQJ26yPHV
xnZHLzyNmAfileBGyWwOYarkvJ1nU+gfUFmxYGpIB+OgLLFjOdVzkkLUQ9FY4OdbZN6D7EtmWHAP
/ek79ltl/jmiMR+O8C6CcJt38JT28wLlf+d7kJ2+LYHrJg8DtM/ip0j9cnytmoBBgioHiCo+gSo2
5jpFYK4HOTTzDlHTYrZK24xQoqV2DD7VSaf3diPNeAz9aE2PczRhrlYHyhcnDIcLFNWM0JJP4MKZ
fS26BOlV7I4ybN55nG9sxpfxzOCPQwDhmzvuMfj2yu5FN3CvEAl9+vs6eusDLnZikFYa/1C1Bz10
iDAj47UnhwT5b7SF5Qe3+0vnO7vJbYifhTr42KMvuEDl6hey9uU1sPhJ27//kjeW1aX/3VB3iDGz
gTffrX7Pyr1CFdNt/n7tN3ZMcf7Mf+34amT+2JmgpUFo/acGQfDXcrXaV2YO8zeDd9vvv3/OG7/h
0hu0hunIiyrbg0UwbNzOzdYLTfvOj3jjUV86g8IpQRHYVepQ+cX3CX5bZKdXSZB/rD/4H6z/r3s0
ka8Igs9398aEQ6W6CtrosIbRO4/3rW9/cWh5UI+NXfMOOREjtsSKMMBaitcwcN6pGd76gIsDS+Nw
hGbbVuQOFUXccmLJ2fruF/rp78/2retfnFjFxJytCQRLWWAqiu1OtR+QJR5bRO4fK0zsi3Mr83Mx
No7fHwIyEE9rENo0+9p9Z6s4bwl/2P0vjT91jZfJpCYW2II0wGUUeU2Hs+66RTsng2D/BluudzD2
tz7r4mnDUF3lBJHzgCJhhQVydp6Kmf06Nx1EOJSk+EeZeOEG/vj703lj5YmLpz+rprLJH6FcCdF4
teNMAlL+Xt7MWxe/ePQqmJNiTTmUpRn0JhptTICsWXysFBIXT30WxvReDuKFKXYFXbApr9GhipeP
3BhECP/d+vqiScukbVnWzRhcZY0U32ly35ul/PnOILn579UJ/ulWNHPqUCZVdRrxCzuQcfVeYPuf
t23ITf+9OlO5McrPO15Yh1dupe4o4r7L3LwgTnkv+vCtX3D+7H9te7a2l3GhOT5YppG/8EZaf61I
CYd3Nu23Ln/eTf51ec+RDUK38iyRgAhwgvEB8SfBWuqdmKf/7Q3/d1VDx//vBxjhJBi5hc0BMspQ
PuQNzngbiNyOYm7cWk8Y8t1ZYYDbtj+wwVyFvtGQUi3Pey9z7I2ndDnerC0L84kQQsE6o1zIh/kA
A/wRF6dbC4HYh97iy8HmkFU6RerdHHBRkDvXnmb09br54EO62K1g2f9/zs5rN5Isy7K/Ush3qzYt
Bl39YMK1pnCSLwZK01rb18/yrJrpDHZFxkwCCSQignTSxL33qL020W9MXDyAgwHzmMVUQVHGleni
L/36vwMp//AWMBjI7HtF/OFDG8l2ydiYlHnGqv2V/eXPXrNvO9QsdrXa9HK+VBQp4mQd4gF5SKL2
lv3nV/DvTz/x++iA3sxZzShavkS2/9S0yQraw7VJhfc///if/P7fZwfSNptaq5vzZVnnQDgC5Wum
y/mL3/1nH/5tkwqYJG+aBMhYL6qLVE42stz8paAD/eCPqw88DGk3d2bJyPG8C0RpdJHex/eqGcq/
eHd+cufNbwu8Qc9bqJDylxzgB6Oft74uL0Nkbn/tzn9794NRrFS9LlhZsaCuFEB/q7Qs/1oVQTS/
H8vQQs0+UbKlWjBgwWx0fV/Ear8KjS7/lZ/Tz27Qt3dftcZC0XORUTe4KDdp0MqX5Ltqmh/+2h36
dj7XZR4EYFO4Q7B/dib0HpdzSD79+af/5Lf/3hS3hmTqGaAgrFRCX15bmqrN67CN1ckdEKkZX3/+
Y36yBr43ws1J95nLCtjisJNDlZ1bJkJFQcQE6c9/wM+u49tZnQmIwxEhZEs57S5pwahsK14Cyff+
/OOl29P8N+eccTt9/rCFFn3Vmuh4iGPSxjUFVFzgKSo180TolRVivkJT95Pif4nw3eToV/WYn13W
7e//8GPz2ITX0DK/28yKtFJQxS/6SSjv8lDL/9oC/+5Mnka51Ilyky6jzi8XUhOlyzJTtCXANvMv
Ppxvi7ychUxEVZIue5RSRZVuZaGIqELMvyj+/+wufVvm3dTmzM/wixP0m6GD5qh8iQytPs6pVfS/
2MZ/9kO+rXPmuqFVtnXK8J7xpoGDK8LwroynX0RSP1sh35a52ou00tssXTIv4sd2XSnhvdG1v5pk
+PcZkfjdjDxCWIQo/fYIGN911a6sNlPYPsVMv3lpIqCzhST4izfqtib+zVr5bk0OS6Mb55pLIbrd
x5EYYVRQQ3eSgAeYCfzfP1+TP7lj+rclz+S7MWmI6JbSwKSZG3VIum1E7VXzVybBdPG7LTmYNr8k
fOY6Qn1yIZepx6ZkWmgOpfKvPXX92/qe9IhOwwAOJ5CCEeUK6rCDLJda94tL+N3p6989i9vN+8MG
oquKPOpAQpeALbTsyNCxqLkh7gfSUvUlrV8gKoGNQ/9dTJZx7ZvaPovNsLhKWhYvS6T2TmaowsUI
RpNW16QrqK8YjxPSp7KQoY4NULyhezHP/c4Mrbrty7jdQJntF3AsBoiAVhih/s0iFRqF1EzxGYnT
PEFkirvgwPi1MLsKiuBmrxQKBDdFxpfhn2Hdf7yP/yv4LE7/vM7mv/6TP78X5VRHAVSJH//4X/dF
xn//efue//s1375k+VkcXrPP5vsX/fA9fO6/fq772r7+8Acvb6N2Onef9XT5bLq0/f3z+Q1vX/n/
+o9/+/z9U+6n8vMfv73D8WhvnxYQyP32r39af/zjN+nWEPmPP37+v/7xdgH/+G3zWr7+z6//fG1a
vlVT/m7ByjV414bP3/9Glv9uKYqpiDK9CAVh9G9/ywt0GP/4TdX+To4oSoZpKsi+KPn89rem6G7/
JIt/V1FJKJYIBxJVA573/+f3+eGJ/PcT+lveZSewwG3zj99+3FUNU9F0TVMhE1jQEWl3fdv+Ollt
61lvuhMoloKZ78A8FKJfOIohGb8YxvsfP0qnBm8pXIsBZRNR1I9LAgS9Dseqj8+DUew1tcXLZHqu
B/PtD3f8X1f4xyv6cVviinQZTZ1syLpK5xannx9/TAXXCwmLmZyBzRrqS14+/Pnnf78M1dBV6+Z7
J8NAVBld+vHzJ1M2MaI3otOQrFNtZRUHpbj8+Y/4fgn//BGapUOsMBRR4Z374+aRwtNVBj2IT/lO
Exz9V1OeP55F8LcMULYShs0QDGTrfwy+pUijhMQKqtPcgYwSpdd4rDytmo5ahgBXB9j9/3s5liyL
lmSaNI1kKE8/Xo5aVlaOGsg/4i2wT6ze1atfedXKkvL7nMl/b7W3y7LQh+sIVVUIwMb3/m6sK7EY
CJVxnBNcDQDlATmR4plapEy5VssLOOConvq61hxRnbVlBTuFKWOx9jJxCpdy2yiuVIf+0uL/evYY
W0oD6Dc+AwJcSIG6HY3oUTNbF9jeXqyQepZR+A5N4zDOwYQ+t97SZ7ItQz938bw10miTdaid2K6B
3UxzsmK5XSVGplcR59s6KsaTTsvYKw2GSPFfsPVBfu4DcYWdDCRIrfRMbXxGoo6iW5oNhBf9w4ga
xwmMcnTLottaibDP8MQGli6jga5n0c7HTvEgxD4aMZIgE/VZV1gyUDAgY63eotrJ7uKmfqxhzjQd
lB0gY1Dd5UheJ2XYQdRkdr810FwYXdY5AfRuR6oDhMfQjtcojzZjizFQO22zDreDCpqrzXRp48IA
QuxX5Heh3B9ryCA9QkTEuel68oUH4p8AFPC4iGluiqV4agcAC9YkBa7OAcbvVrQLpQfJkjX3k06f
wAihBdbiogsSRq/QrebJKU/9pVLrR1FE9ATVwx10PV4kyC8LK0hdwQy/GICFidztU2F+qPyvon1o
rTe1OfW1hx2HrQ4Ksp/OAaYoQbVPzb0Yp9chU08Q6hY+jPdQVjba9IFWcOMzNFvXzOeW1ZcoiitE
zfAaMB0P+0PeN3di2G3ilrl79bUr++U0D16TNSupqh1UKg5oWiMAnAufwkh0L0GtZhXmA/nqlhbl
VoHx1qTFCVruSlFjycZlCkzWpQxrr8lnLO8Hr2tcLVbvEVhc+w4ReD/OTgrHuyggtam6q40GAA/d
jjW0ddpCFPOjUOR2Oj6XwauYrUYF6ope2lHTeMqEyCeK1nA61yicvVpbtSJIHvkwhffKvK3mrRad
hw7UD6y/6Yb4mzU4OSsk4Tu5IsmOmGFNysDB82gllYsokDUH3fyx05H8BQlUlew0hN22s7pDINQP
NbgN5vkLjHT0KrwrYKevxVlsH3T4OCWiLYncbm2W2V7SLhmdlUDaRd3cQshrioUiXWUQGFM57gBC
4D0cr2GbHAJMMAWle7YMjAgmc4nR/B0YS9g45b5udlM1r0IfLKv0CBTSxWVnqcOfmTPeCjDr+kaJ
tmM3sHdbz2acrhB7OwX2wEyB2Zq+DdRXXfuCz7foTBV0Ru80EF37GI+8UsIQIdhMYrbTdG5jCE+p
wvuASX+MD/K0hJ7uzeJGLaGXPQk6mDY8unQIa7HlWWqJQMlcasYpBOSG80j7mJjpxTD2atm+59lN
G3aRAIBWC106B8kAtzR3+96wEyNy5QBQhLUv4T3AQHck3cu7NZi5Ln4yocQMMwBN7MkgKds6Tkuj
1VwmtLedHjmzprpTjs7I2tC13zHWBl3etFNJXuaytQEH927kol3312D4rNGFtVq6K+Dwy6O67JLS
qYKHLr02wa4Sj4VYOzFo9cj8yDDFabJ7k2n+eAQhZr0XJiK1GNGfxgs/gRFuL5p5b9Uv8Ri6ami5
cQU6GkfvPvnAO8bFPyPvQjevX4fUtydDdNmYmCtSttIMnBn7QyH+HIvnKT2xFcM+EqDEZk6qzrzo
/ns2b9vgMNYmkKijFBwKTXbUrndhLN6FSnzvN/2VFXo3C7pT6BNaGHnJFPkyiEIUvQsJCE57L0RH
xSSDTaOlzoMWMctRBh9UYuhANVtaBeBC0CwLoY8+i7i+So24sIzC681uqxWmOwjjuoBBCEt8VzQP
ovmoFZmDtHuVZZWjmt2uER7q1tjm+nzSq/pYQ3L2KfOM1ktZm46crfyc1KB7DqZ8xbDjRbYWcMmB
nLb7sN9jhO5SPV4awTOABbttDnOo7zPtq1OlGxLCxhnMrtpu0wujAxtrqbUhwruvJN+P47SKCuUJ
QTpgkFbbiW3+NJbYyEQh1nxWG79q1vCYBePNni+8b26EFpU9Ep8KTpBszQD4ixqhU50Cn3ekxy7j
wagPWnCCwWgHxgX3YZsB3wcTwxqx2OcF7QY5cnRlwP9WXOjsZxZhZYgtDVGmnfkT0mOTpQ/fSgD1
KOQXnKFtjFLsEfRk02cHOqG7fpTQBX8kugERAnl6KnUvqRxPiPyTLXAtRH5oxYqguscz8y2ses5J
mDhabbxUxoxiFlhyro8LYwzXqN2Xddg70BYWaWwsBPDnVRyBHv8s63WMP0TQbgzsC/KnHt1iRRN5
1D4UI3VrAL2C9VjJPRpD6JfKeMxZsciE8eUoirsWlFYOF48K25oxGVuCzgpSxU6NBzW4y6IemIC8
BmfiFclTliDo46yjaryRfFAUItsFxouan9ptAnFZrhyoeMdb4leqbzVwXqUDQhWsklFalWIgO8wl
rkUBKJHhQ/y46nln58OIirOBAJJfayODg1Mp5MraaeIsyPX+ceR8q+rhMOSKZ5I7ajeAS7FuWgU1
+5PQXPVMxo8bVHZ7rZKXXngu5UexPoTTsakBFeJvMiS91wL4l5pP2X+tIWxXseA0zKqmU+p1Oa2l
nSr5rLxwAaXGHoVPGQJOBBExViV3UtbSfKH574oJBjL4jjIiavswAgpltodqfEedDESkbJdgRJhE
Sjfl9Oj3hz77bHksIoZKoKThLaxq9GAhBSx1gsIYN2fqQodIWQjgcLORo2HelWBAc/gNY/xuZg9m
vVGGZQ/W+cb5AyO0KUPFjkxjl8yrrnuRwlcxfJwrfVuWA4/t3bdm3j0iRrH04mlD8ZoHmjixsTSB
eM2+DANttOVZcsjOdlht8La+t+qibp9kumsdFsB+v/Rh5WX5C+gGO4oCp+/hY+BLwCCHPeuJixTZ
KTTWrqouJumh0p4DYWAwd7jnWr1aDfH6MddtZm1QEk055JqtmF394t0wTpOFDRIOWPnemj7F5lXj
zYFttOzCxvHZpMTbXBcxqvIYy8Jbjm+QjxGIWCcENGjOzdiBgLgeORhi3M9N/9kfnqF+2LKhukLO
o2niNcfbBja3U43Wsq3x1JCYyRlBgdSG3bKDGpr+lg3pIQ0C1xDZ92vdTc3OxdV9qWYrHFycUMmX
GsLmwdCXchBeKn61aggwXxAgLd6b8Oh963kWBucWIc5JRBjnTu3oCLh5GnXlCeAaZKzA5qbcSN25
kF+k6MWi4lvE3RaLAVcv1xEY1AEpLSgpKGOFMw76rpZR13b5MkhRcd5UxLBcUWZxkPR6yOK4G6qD
gfHWkLAZAd8QRiSftbaAdnUU2sABgc9mk3tG+SSNsWznMtW0zo8VhM89E6918XLDRk/aYCvha4XR
TNsRC4fBYyuNHH13UfgmSKcBI4IcCL8S7uJZ9hCHbKMsX4wJ2s+k2yldg3IaXmoB1Ri+S6pPu7wP
F0nJVah4FjWPfoVvFsWvvgbWIKWP1bzPrN7GVGPT8F3qdFfop1SrHL+8H5vZBawUzulCrffI9Nfl
XEDQvzHexq0yqussMFZCp2wjYzPPPYZNuivj8N03Or2Ah7IDbhfvKBKtpbp15A7MnRF5Qnulgw19
AMBXdBM/BHYl3CX6JrvtvShmw+JcVZFXIb/Oxu53a7QIF7RsLBZzj8OccsDFbp2kxUdk3bjo16Yz
ATqgpRhFKAXCvlNfhmw41O0xb68AEnywhCJ1osxwxuxLBpWm5r0rYTJnlDec3nEMWrxZOs8sLE+E
wJvWyVqAoSmHkpuY5SYwMk+t+rWptYubbt1Xy5USD1uAfvaohGBTMxvXtxvyYh2a1a4uAChmFmzW
GURfZmMdhBMT/Ob0kSInzHd8/qSPTB+8qTeJao6TUCwGLFKopZ9EQ76ms+B2Wf5VY0BTDaJTqQXI
lc/BekpGBl+icgGnbSUIn3MEVDfXoJjAIUghg1XXSbvM1rnXn9o0gggwQQ2P3F4E6pdqC20KMaMr
gZW/p/GraYhegRy8j/tlK8DhL3OeRhKbGzN4rwmZJnISSwGSVx+z9mJooFMhVA0TRoGyeuz6dGHq
VM9WogiwnYuCihwrgsMskK2kA2dh487DRzxXLtxxtzb8ldxLq4jr9wcQNWEEjgNA/dzdS0l6u0Uw
EhfM8bIAz1NxjQJrqxsZy7hVAMq2PbfuebwhVwpxPwg3Ke9km0iXwv7BSs8mR76ABV5mVk6PwZPf
SuRIojN2W3z2nGJ8H9O1FRwFcWZ9vGnsHvN86CpjAyHWhuTOhjuuUjL4tIeFVEHTxxFDGiDyUfO5
WRWB+n9g5JVzvV+DdDoQc/CPYY7bYOXzt3qyji3da4SIq20s5tgr3OjxOViFabgtypq8jINWbM6w
mpa9zvvRywJHS7QKzYFXvjiJUXQIo2exXVWgGaizeQmGS1hOKR9DKW+LHJKimq0JzJ+rMVs3zIu5
48w2beEixmnYqnTtQxKqyh9cMWgDDgd/i7Un7JV6EHeAEHHtUE38njhH/I6IAXxKTnRVw0vFYkAr
1HUp3xVEm1JzUKs7uX8qqrWfb+L4Kcv6ww0zgxAqhn06hcdJPZEobAKgE1KSLYTmhJ9d5xgSbOJu
/BpLzRnawqZnjsRGus+t5qi34lVrmyd84S+j/DYSCEhJdMKHAJ083opQeWY9P6Vdtp2LlKpIzdEM
GG0U3AQyfitw+YTXmBg5ipg5vgws3eBGzhs942VsOqWN7IBGxSZshTvqHuJ1VMsc11jhDhMAxnEw
8MFSqsZpo38PYGMBhlRb1B9ysZAUP/AmLXwq0/ocl/lpFqp9kSEoFCK3wbFBwscxS/BXwgVAK+IF
kHqPXqW6KawBfHkP8M/KD6IW7s1Eg3uRLRIVDs7dQHlo1nE8anH8wp0vMhapdSiLc9w/9sVDcGtB
1g7yRW9oWelf3FFHwA0y0ml+EsE3Z7F9I3RdYal9sFDyyAVNDMt/LuJgLQYwEQwdUEkSJRtsz9YY
LIBmK0b5hjhTbP22MPBjWGjCeDcU2dYYd1F1LKZ12n+Z4S0Tzc8mSBCbxqSDkMQByuzE/gE4l5eC
zNKih57oIqceEGnvGPQ4WBs6YnL2W2+eF2a9LXQLhY7kYNlpg6+lKRXBgOMQh4/X4acndsOpzChA
5Unf4Cd49KUm/fD1QPI6qYgpacgfNaWIsiN2WJnRqu21tVTu8dNRNMkNDGFJZcZuuAhhBk9oniOd
wlBZrENxb+WdK/iBrcihDbkItjH7QJy4YxItBo39Bn+U1MNx1IUSaLHZjBqcj6pZ1spiaC5ifR5a
2Zash7a/rwTxlBdrIT9ASCl8Txa+YtqOMLYcFE5OrT5MBrQJa2WZ17kZl3WxvkFfpnj26mzLg8zm
pTWfATkDPXzpiwNen7OxAM9pKOsA5wUmzjH0Og/YS3QWPJpLWHwU44yuf6fDH86Sd7jDvNCHVN9w
+jbDtRgpDvkF1ainBKuwDkcHEupbGB2OzM/4+1Ls2KkVPGw+0/nOGndzdKLv6ATaBpe1V0P+argj
c7utrT2YOiJZ0SHJID6+lNw2sXiT800TrCttGWKpER+sYu3XJM3YIJueEC1UA4cYrOMawYGw7/ic
tVUq87uqdlW99CT6t7UbYGrny2chlr0Ru65Qhn4/3Y3GzcNzM0COKTPVmUqNbyrrJ2Holnman1FA
nMVip83xvZm+B6W0LIGAVyGpcgzR9yzmh7RadB0nL+ypcduEOyu8RP2m43HAFx/E+yE4p+mXoeJJ
B5oxW2F7WfCiNPW1rGHfjR84Ut20XTDtoITni1BZZPFaKR+E6Typ27q9SL1XZJgJgO3sYy/V71F7
OGkJuJ3qWBouzGCN540n3BChpqeqz5O278thHfnUaxMi+vQ9Frcp4UcMreRwSzAiwNS9dRHDcluB
lSk6nNgg4NTxi8RtU7S9WF+EG53wKWh73ggwfODShniFRSp5BQ4U6aIMF8QuhnDSInkRyORXxYNf
fLSY7PTzoowORrSAQLSU9Meq+wj0pxlcvRqxPYmeqV5btkKNNSHdjPMe9ZYEpy+dQIodYUrdMTwZ
We6lXeclvILQyRAB25jbcF5fBX9Xtk/SnMJp/1LRrlkdof99Od+3/t2sQPbmyJU2NTpi5SJUJ14g
koukrhajhIWrTGxESaCinhFJq8oPvSgX14Bf3TL9UgUJsIG6GKQ7vbjLLfg4W0v1XYm8Q9wIzaFJ
RoARuoUfRLaom8xWR89su9tpf4nGy+gnW6ShL0YXfoTSDe7eePgnuwbnWKu4jPqzm1+iiXA1g+G/
1/RV3SxL5SrgUSuWZyWD9TxhkXCWDOC6ZAjZTag8upLxnEHhzqfZaaUTaHRMVjSsAcUQy5dTnFDM
oIDNnwLeYU28dCQDQ5K4okH1wz9kFHbTbjMIWGnu/b5wMTGxY3ZUDTucyFhC0dxrJszmZGD/ISVB
yUFNA4HRqg2xkB+ITZutdCtrxdtmMB4tkI2ZcMGpAB6S4mAt9casTeTJir/EvWOhaJHuaDWJBANR
4rhJh8mJqnKRSGTx0tdIMac1dBuPlI1khuzkkOYG3ziVxr2IgkwbTyGlP1Fy23CXN09Ws9e7dTkt
zPwSc1+DgXRqPeGn2gDMPmKhWhuGI2rvsfygNByl983M+GesrJQsZw0PC6sg0iKjKpuNGa586y6H
91YMDyJWSUYle8iSvcRgEp1oo9NyO0HQkIanAaZEDO1OJCSM3oIgsVVmyedc3YYllTQrP0rs8iaH
myyUu0l4xIVwURXXDgU7QKB9F2Y0Claydccp7HVWuRStfURtWYoQPrcQQdgfq+dGfRml11tUZeK/
pRMdS+Ol4bxQs5eweCdwcEo5dEDE2xJA7mw9igfYImNHQX8pT2dROg+lAWOLl0C/yzFtHSfAnbu4
pj4jvKjx42SAuTIXOKjBvTU9w6jsohKuWcVZVmieRtXLAKZo9BhSB4CKyBrKh3C6y9qvjPoh/ejG
WEWmYIPCSfOLxQFRQFqsyTM18cvvvioc8ObGI5Q14ocMOFaHUyr1tORag+fq871cvqfyQyLDObe+
8AjLqzfZsHCKPSc5roNZse6zr6C5BNFzNtAgSe81ZjhKfZm1JwCAjli8ptFWxthnvE12HQdhNVGV
0YvXCicE+j5R9ykhGdFfbrDqtj3Rk5KHHojWo5bjVcQSFHltZupQxKRBFsLA3kHxxU7FxCjgpYzc
uXgoEyzqqvNEhFOblErvQ+xFh3k7cZBl+RvO7THp8Ri/GLHoytKDgghM30zmSuzfI2NPcS3jyXFE
jNVTQErX1TtJ5LaeM+m5K/AwjoF5WadQO47VfTUUYOzBvAYsjK2cH5TgWTGXek4ckBpeIrHlbOMG
ahYHu4a/QvPsK2dfRixqbcvxqy+KDT6Nbl3fWzfaZJe5JU0DLComK3Ga+YQ/4i3KzdthJ3SfhcDF
9ngi4ZBmdYNjsduI8S6fL1J5UPv7tO6oWqlOVGNT8AHE3c2GN7HXHLWmhumvp+DLMBDNeHxHSIlw
EL4CHA/bg67fdyKFdKoQnbntWopdKmGAyvE6vmC7p1eeb25z6VxS0poT3PzwRCEQl2aOw3BytfDZ
Khd+dilu9izVYeTNsiKZbPTJr9f9/JbTTTDIaeLknIFIVotFxe/eqXdWsxnlV2PUPF05sP8bgkP8
6WgRhjpG5uYaI20a4cB846g5TXCZ1dgdSPjwNHBbBZ+kEu9MFnlzDXyKZmTHXX4XlwejAYqtTIvY
P6XRk5y+TYrqtjQreoxc65s+It37NzPH6nlSMMQOnoLuBZdHO6LiPqmT0wXbG6BvEik3ZRRA84bD
hNSeIzlP7hON6QP/o8wOgcrul94McB2I7A59y03HJEs5VIiyqSxUXkQBFJWhaV2C5pRmPcu8uIOz
CUN/XtUpj5cqJ1N0uMu9Z8KqCtHtcHOTVlslJlOEAaS1rHoiipMp11bqBWX8Q1yUHGQpOFkVD3m2
taHqlr2hEt5i8ud11fACTKjB12P6spSPHC8G2cCKk31jTrJVFriTTo12JL70VSq/1A2k5BpSBdWj
a1KQmoDQLLRji+vGMLx007upq3ZDH6rBdZfQW5N2MGy9MCBXgz3LreqA3gBpx1cKb0Fb0MjWqMFn
xR7TcM2PMZg6pdVHpK41+k5BMjuMRZAuXprmMZgPPHL6WuwKoZ1aoTMJ60Gc7QbTpBDRuW+dkpHE
4ZZkJmyrPYEMS1yOj+Et6CMCUnUstqm8CuO5JJA0W9nt1GXrJxwJRzO+uXttB0u3RUjQ1oRBLDdi
/CgmD/0oRuH3gUKl6K7GUakuN4Kq27O1K9KrFK8o22rdIm3Yn81jLyWMeO1UxYPRySYROnPHMZDw
IOprrvP0zvVUUuzP3NAPFj6mKDPk8B7kt8Z24vun2tgE6ROxJJ5dUftw+1FafojD3Wzc62HiCGQP
uXKQ2EQiEVSgv46Cy1RajhhigGK+Vzh4JFSWzGkXhPtSZyQCa9ig8CzrFGXYjbI70Bt2dPNLNHeJ
8ji0dyVhgqF52I4hb7Mpu7UApVsJG4cZk4++oPQ2e6YxYxix9aeLWmyVYafAfqssOh6YD0Svkbyq
zDeVkpqwT0d81KwMU5aVEqJloortY0ozbnTrinPZwiTbCJNTlkV0a8FfBKmn4qMtk61Ig+XooDdx
f0NvFXoBZUIUuU7Z0aqmLDwqW01/zRHfiaQJMn2FitAaN1PMJp5l4zErrwmX4PePpfJhDIQanIhC
KOJ3vpSCXV8cc2FnWRHjBuLqVlUSFPYh3YNrRzffDuhRVvWHFrScAcdIe7a0dwn+uDnucZ6JxMLp
ukuOH91Uf5paRk2FCnwRM/AsrE2ToQK8y5WXPsy24aAuZcWivhwtJhK7Gs8k/X2w7hs4sGHaebhz
eblFskzuSSEdY6pNyU6Q6i9NTpUgAKegBvZUj/Sf7ouRauGhSyiuXrrgQ5Ze+mHiyXzRut5NI6hN
uXXC7ElUN3Ucn24ORdXwngesw5gTHxyvJWsrbBNPAZH2QC3/ZpqMjRSX+SZ3+2C4DENnl8ZJ6La3
+Y4owIHnEMifpfSlC7NtNex6NAKwkxOst3HYpP1BTvZR/QHeWMRniKCcgt8UnarqqxQWPR01ahDm
fO5hmXOAKOoXk6me1KxSeZUXT30dLVNN3LWywiCLcHsJNq1VOAl18GZIVgKNO594J6WLGQqjN5CD
4Gnr5KGA4cVxiEKa8PGKYjN024DoO2Y3FA+qT+Ih5atEvFeHAxAJGoidN7DR9MlJDQa8ivNNnler
GmT1BLfdqjRXplNmEnqXluzOie7e8hVBiezyFkRMsh13hqs0g2fS3RW5SmHEKlr+Gor3SXiOxmo7
06ZN+4zZAHNl5Trry/fwovGksSX0GLeDNHlYyLDO2b4gOXLgW27IwhGsZiHOvE7lWjHXE8F5MQRu
KTzMvBW+fNDzuzyYj7d5hBIrKBW5YakP9O4NN8jqhU8xbQjfc7jHuQH/ediKQ0tTldgeXikMVm/o
hsM4mV6vHg3hKGEDnEwBbs6EpTMhu1RgCuLW/ldO6zNU7wxtU1T4Ij6GaXu1fn8UXwBRnaHHfSt9
xcDeK0hvb5ldfTXle52iSy0Pa1kSV5nyVVlfFVVWA4Ek+6dQrnrzKMcnbI8ZEU3lr7jpXcu6H+fB
YcF7ddWTD0qOGY82RE/Kjq9Dte+Dz37QVma4NvSHhjQdpaUoKgexkcn9SjdnzFiAnspIlG1pm6R9
oALoYAOAPS8gkr7ZhoJAPhSnd4ZCTR9bK4lipepfcJ70RF/YN2p4iGORPiAMdrNyExZzcOmGY6+/
p+VjoyhONiVeRpJlFiJmSQXWYJDPx0+lMWwIsI5kQJ/dFcYHEybY8nFMDUvZj7ZV5q8ifIApFBcz
Tt0YxBvbOluX6sPg3xU9vqek7ZzeilEuu2ltRpuSDb7TV1pwULNdhX1tML+aPStOXjf+ddYIy4Bp
txf80p2MWSZGbzYxYc1Ao0IzP2oF8PBdP6664PWm0MuAxpZ0XyrqcCo/CKg8GUFCFBy4UUbWIjzV
4VvVvqYMMFihQA4LVxYWOdM+HMqF2xLDtcp1Sh+7nBEuHkvdftUcZjJw+JprrxC0a7o7MAlmbHpx
b1QXja8chbsJsyAr/Wh7AgwKyaHq1c1jU1ZOQokojsizZ3EJccXRsI7358fZDN1qZtwEa+80sRV6
6z4h1hySWXxZ/5uj89pt3djC8BMR4LDzViLVqy1bkm8Iy/Zm751Pn48BThAgOIm9JXJmrb8WRD3z
YFiULoXlZ0dNklHeaBHD4xNvlfISh3CnssbmDrFApWvEHyaJdvQ4LmM0IyCaYfw+D/8SnW96uTUY
wXFO0UBbcmMp4dm2WSKsetsFX6CtCwRfS2JWl5R1LgYofEhrVkpYNc51Y3qWXbUk04olA1JSkOXN
yNRO4dL2/VPPnBRDMIfkWEbFORBHDYWZLUkrenwXhkyB3nkMfw3l/wj7bVr+5p5KTH3tRpTMW2Tw
64m3lyN9IcnrceDEKSXGQwzgFaqljnu2pq6nHzdDcvd0n1xL8oYNYvKrqwYenDWXugsJ29jKEG2j
Ad+MvgeBQVUnDgW7nUYWHXOYiWSva12h/mUcLRxuunyV1G+hBkuarR3Z2wZAXpzsYUeXMUPTxHKA
6mHR1nM7tLYIsnNF5HhkOV1YuulMayrJmpAbtwifBVA/NAGB7+yGxtqqkA2+6janE2A/pfAKPpUF
yTIdmNV5jke+OspRMdE7WfQdZZ9+fsfCuulsdSn42RZCpxm3/BHRa8oiR6kgDM3mAGq89hk9SMR0
w4nkfs6y1sgeBKpR3LDWys+xfDGKH82xdrz4Z6IaPlEgPzk/CcqxtfjQiTcpAGo25Ic33mipRxbI
Qlx1K2HW7333ysboqzD7/Uw9VegIALoYnU74KreJ2Cb9M5RLNEPyEnOio6VIhKKrFdUs8Dezw/1S
3ntrb6eGq5nCTarT3BramvkZH78bUBlE9MTOmPgMSrFuuvepHg+yvUeotOzz90j59IZiOSUfxNA7
0vgzWNtseol24OjZ2OpHQaubLcFHh8kmsqclRkakm7IblfmqaNpNVAaUxJWuMRnbHsVZVfSvNBVr
g2s/73S36ttN2gUXOT6i0yM12mPcKv70vDmKStuWcX1I2dxt1Is59T10X5WtTj3ZR0VMRhzqHD0y
YdVrSw5+8l7dx0n8lkrtKjQZBlhxsm6GM8voDqXOl1WY36b5iMcvK37y32rHjdFcCVj2WnpmL2X6
NetltLADw2FVRJ4ShRmtNARZK5hk8u0wNIvUfMnN3tAo3+saarIhDgofwb/HbNxzh2yFQrsIMq1W
WdAr7KRoU6L05QVAHrTujfRnhsY6LwdSW3c+JGDQek5UWY5tvlE352h2tJz8wwyAlmMGNgIG0BrQ
eFCOMu3mYbPuxrtEUVkpN7cewiYf6RqoUBrNr0Z5LvxqFRaCO2+ELQLZJuMly6VFiCxNE+bG7/Z9
MLqySJY5StVsOk/1veHHiID7D71Zx4HQTd+KVi/Il+USeFryNbLvgXaYeigv3h4rVdD/AQGJztGk
Q1EfWuPZMuPxZW9kbg4jZS2ZBMVRIPKT7IgcWa2g6l2yj0mULQ2gBlLyATU5YRIbhyrJwcB0zUB6
+SpufxDzk+S1kmx7OQ3FhmLNZZrdkUQ5li7dCpt4pruEK04dbuEgHCuENQLGDyiPz4x6axmSqzRr
Kyh3nbVqGTQmOcPAzebFLlEkJ1X+8bt/zag6QxtvZIyOgXnyi9SR7Ickwq2BySeJN4JM4LlLawRk
9PUntemvtHpRyhQxLFagEDKNBSmDdQL9oidkxYj6yJPchPaK1p4VnWlO13pbJd5W1iMcHrz7jpcQ
ElGt6norx1wWkBRl1OFYKdgxbJ5lzuEhh7D/FZaxG4ZdFZ+R26i14QblsdATenPZFTX5QftrQtwQ
WxjyWR8gsFT4jeDbm2BYzrB8DS0omZu+20RadMp861HDSfW0Dc4kfd8t1WqDpCHosZdbgD4bBDpr
YYPBoonxapBfSVvEgw7+xedfdic10dkYWWv7ZqUhO+pByDRY7NGqaeGwtyKmCABRg4E+R0n+POtj
CtkHk08VEWhgOh5twHxXy7x4mvpDGW4sQyWo9XAy1XUw1IuivFXJez4hhTV6J43oU56l9KkL22U1
e5q9Vi3bZV2/kOyE4a4JLhEXY/MdhC3qlp+wPfTqQfY3fM/LGfvoimyZcsBn7d02t55+zItDMN1L
/e6ByA1BtJpGtksLoksKQIZA/flMw3rdFu12ROsQmFQOb8qSGzL5NxbfXqJtyNunl+RLssiT3Exm
s+klygkNZFcWdiNUIHpIBcH43rXgKxzqIxpg/6oV7MxoWnUwNltBGKXVhHZKC4n7QDbMhRI/O+Ve
Vj9aZKxae++jtRa/frydIWIjuTUTnQ7t1crvafhSkquv6ajv/uVc7AAEWnrKkcaVHRys3qDQ/wj1
L9EhEgy3Bew/Mj0FyZ8MuBc9ikwHVs+dVj+Mvr4oqstYP/pkWiXFG8U3Drk+50xt9xx+rOkvW5rc
Buq0RDLIFjeg9osOwnDCfJ3Ue6+GWd+n6L+D6Q20JS0+Entrw815+J8UG2So+CN3AugVydql6mOn
rF/9uEvofonn9g+Gt51db9viQxQ3GWmBvR3UZBklH3j7qNZcIG2HnaeFSIGh3wY1+tSvUrn6JBdb
voEQae83SMCh2iHMAghCX/5K42SfpOemDlbMgcsyrjiW+H2af7WyYmfn8TgzzZCa70xg8cXgttO2
adltvGblNZUjghz2Q93xIaA51W51fyr6vSfLIK88gupfGJ0neElF2pfS97wccOJ5zee8uWP8MNQP
i5m1Hz87YPJ8PBpz8FaCNjZGKnhVpvUQjictQqcPcJAh8TWQ0xAg6VF6WRxNaWebt3L66DvfhZNn
jV7nNe2n+StEbiN732p+pJ2Ed3EdWvzJTdTKac2ZrK919MTG3h5BPCiw1F8DxzCtqW4ox47V/DYN
7l5I+HxdRxfJf4sY7dtwr4IM0EK88KmMRyRav9flI1H3MF1ul776/j56TjDFW3/6GUaKfxkIgwYS
fRfWCoaDL4PKvoggkQ4gg2lzGUwba7xViBAzIZZteQhtVK3Aoij4iEz7Jo5zoci+G7LE0jeyJEvV
VD/RDqTiqJSIsNeDdEh8NJF02rLM0mvtDhXAmHeo7JMYfmi5Wvg0FQUVwAZ4KlThoHwk5Yed/+oy
AsRVz+7ux5+GvqeUqvQ+JQhzCVyNXinOEA+T+HQIi4+sOU46WFisrrMGpLT+FImY/w8cVp86m5YX
6Au7f5lC4/7bzSVTE0xViy4l6LdB8S8GE8SFtbXijySARge0kkOGD5uZnzrWXIFhT0q3o2ZORDcB
rBJCp8y1xKCqQ3PRIhhp40DziFvGvymZ5QMK5Kz6Rc2w8FRzocq4TIphmfm3PHiWebcKy5lxoeTG
OGd2wrjOEhbfyjp6+1+xwDLTG8iOvG1ljo5Sm6ueK9XoLzL1Z+3wSDsqoZgYuP/N5NLkkBivGszV
gosUxa+Z/ubqO9VUdY8sO7x23nZCSjIhIQR6QB6xMABiO0eRD1IDO1P/q5KKb+eqS08tA9lnZ6IA
emP50TrQmerZpqqAS769Jr3iltkptveeytNpqVSu5nvFQuhrP7v4OVX9thpuXY9Qv/Xd+e8B5gof
JSpISI90zjczJ/I2TTUvfZAUCMJ+WvYSPzzYKIp6miUzHo0gfefUzDR5W0q/WvYkOuli5//M/Ife
xJXBu4DenE0Jp45sLXsqBVQ+ohoEkrrqOgFrHylNS5+Dxh6gPAjmWXjhTw2kXNMtYxzy4hxm/tKQ
dEfXrwZ9gdTGQkgEC9v6sP13Kl9cyrYiBIgdFhxDXsoCBlOTN6NY5wnU5VqxHlnLKsZfU5GvIrgG
vBQy9hZt2/bfODL4d8SBsKRFrr9P/aHsn7CiC519Oi+sFcDtLLtUDH2RlRL2JgQKSQALnO0jqT1R
wrQwJ6RYNuBpATciq7s2/ZcgBIz9kz+oO9oVW4qBEkNfejPnyFmoveXKb6JzMHKhpaP+JTHOVnmF
IB7Pswl/M8dQfbblLvJetBYt4+KMZ+cQ6LGrsDiKKtzUnOw+M2nQRK4ut06GFkvLVqLb4S0wspWR
bAMFVD+IHU37rLq/Md+HsYlOFNDTifWTsL+r4Sso4nXL8YcynEE6fmt6stixoNCet1JSGt3y9FIr
2o4t9NQqyroOGCv4COMfmtgcq7/WiB4qz1H1/kDzGURIhiIFFHDgZNzG4Vvp58tIWG7LkJ8NylaG
YW/6H4S0qKqoIMrOpSGQWL4Z8Hs6QCVF6SIyN0pVuarVuoqPdt+u3hL7TrgSt8q4VOPBCRXhyFAz
isHbZdCWrcKujyJy8lRhJe3ZcoKNRLYo9c9XObqgRF0QxSC4V+Xqr2UZczRcq0g+dy28mWgo/O04
ysuBOmypLE5BY626xFi20qmft0hEQ3NOgInGjFvdinekH3OrVxe7GrBHgV773U5onwk4Y0abbJQ8
eilCHfmo2mRZlXelZSbpgkVntle1orFseLZy7eoAUApwYtblLNmbJGF1e01MNXb0jOL0QSj4ugcJ
aH9L7eqhKmk3frinM/ELZNOJpZADPlpF3A+T2n6MTFTWKR528vg9P+ot1JI97sJgK9cH3fu0hptg
NornO4izsSkLl4A+lH3UTwF9CBuR97CdQeZIOvv+0+qPSdI6Zn0r/CfCtj77XwiXFco2YZYsNUxm
qbQfxtkFcSsT7FQwdUG+lrvHQCFi6qF3UPemicgeprP9UyzgxOjVA0hMUsV7EFHVyWvNaI1caj3S
2Kz1ybpvfzLpoaaFm3g0MlXrUFrXHW6VsyiPSnRImmZJqz04DodRNBdJH8PhF0FEqADvE3m+Yg6F
oapYCgPWrKyQuWEYCMFZoPSVaNVX8PCJ5Ch9ebb4lChQsOO7Vba3qNzJ4U2gZM+GGELrqsNTyDEC
txmHOoR5+0qHnjo5dGhIMpqG8jHrzeQPrhZbL91XQOKFfWbNxjR0Z5lb9WHj1uidZlDdu1Ipt6yM
ta79epCfsP/UzRbDuJTltU1l9OStAyA2O+LM6C607mwQLVpoC5T8WGCjKbXdwH5QRVimsMLoNvf5
eqo3ESJpf1WHPZXXP9RVx2jDyxYhMT3FfOUifiZVvhMgh/3WgjOj03cBCd8lKS6pu5zvumGf9RS7
oecMsAKA78Uzn4InQTGL37YcXLMPDl1ps83viapVk28eLa8ERct+8vxqylhl0lVuA9tyKmSytDUo
GeUl4R1r+82kGReL60YrOifU1ZOVo37FsZp9GxarPR7QpqDgtAAU1N5YIEf7gBajnA4RnoFqR/Gn
BnwqEEcNEaYYJKWCe8ESdGMNzT7LR6afck0S81dnruSENQ+FBZtx6uERndf3LhdgAbzEqLbC9E2y
r7J0beIbwdnwZVnT4raJ36xkONugG9GmjPaqPywGVLoTMlM4Uhj7lHDAMNMXqb/vsk2GhKhQDoO+
J0h8NozOcPtqVPcNl2WbXLDfbhIvWFoFH/H4je6qHK4KFpYqOSKhwrvkaPlGa4CzRLnEzeT63bUi
7qatd6a/CY3fQveWPr66FBT7mpYHBclMD/4vdQAbxSbz3nGVoy0q+Tn7Hpi0Hk9KqK0ijpsqv6Tj
P8v/FrrkdKCPtgI5tREGchxt2dmXOkxXtbfNqm0wfXekFGSIM5Vsk/MpEdJMgzy5h95qfmmT9FsJ
cEfuMgHt9xrNajlgTan9L2yVSzOVqXx8cBBX+s3mMRuW88NjB0eUUYFxEaZD9zXsjQG12IDR0Mtp
/5n6twwbNkhU6rK22tJn25lOafj8NMvR88qJqIqOHiYabAPnUTHiXDoI6laD9IvJbJln6DFgpQFF
Az5/02dGGhc5hAHx0v14aK1DR22sIX/p7QnnO0/Oc2hLbo90oaoX2Zj118C87Vx8fx/SfGlGN6Lb
8C9WmxAuxOacAhej8b3EaXGJWPamYj67uf7ONoQPnbqQ/gKT89bOj1H5puLykcpvCTejjk0snt40
jwD4le3tbcHCIAG4j28lEqYACb8N4GqHN0V3M6BeA1ljeOPPVsdnszuhMgbgOvUqVmSlA2aqcBmf
8uKiFu8hyKtHB978dxUlRzwbZFqXwBncD8pS5xbq47uwTmb2NWh/PikLvGWyh1oQzyWiKr3Ef9KO
HzSYLfIwWJIUtdalj5z+d8bYlSf/8/voqKQkqzaKK+QnrabsJo+4e2bBIfH+pcWh9S6ZfhmmD7Vc
qQBZak+35GGYKECPM6QSlks7Nlc80nH45Kz/DuLfAgBljPllJSqb0DZPTPghD5KNlWL4aP2drJ3t
9J+lQmugoCzULeEXqCtZdadVFk3LCIQKAZvOS9IrgDbiX2NSzE6bs6ICHiIZz+2/on2plKRq4tJX
D6UHPEbtlCgrNbeo4cTBx9gWQ6qkE/cmnkRClGc8ylfwmO6w5OxViCfyGBahpPJ14mHa9+Ndtt+K
sFp48l+EQdI2fqz8nEQM6xNQee1k1Cq1ab9mjnI7bk19fA0hzlrbXLOmu3qBdCRMzmnQ0NiHGZxj
KKJWeJbBR55xiNTQqSCzQAkXIT5deKEkeajSUxEsddEFlWoYXUJQHNN3G8lcshsupvzRpucqLRcJ
7cmcqGo8wpvSHs0LWdgrNToJPWdIHly5+SvtiPpBN6v//KA7SBBLeb8PM+8aodRoOndg8E11TLG0
airuCOQiCkEnKdNezTUTYjSwWbrGEb1ddCjbblNLG0z+C93v0aDts2YVDxuynadoAtljuM0OifXe
ISiqvQ17uF9vQ3MvJ+BfyMYVydvG6krRgFuTZlk1W0l7GflXJE6gabAG/2blfFq2n2IuAClmzcqe
1nKGaJjyGf5ocoxVrQSGpNxV9cvI/rwSVLi5CLyAAlRDwnbDmJhP27R4q2t9aRbXWgUI8S51LZB+
vKPkWnRir2f7RPlNZbHlHu4Hk9ctZYqBG+lIUvB2A76lkqpkCz2fwKTSlEffMF1rZH8KZae12UFz
bSlFkjsJk61WdjP13ObvVQ1lXGOaSFbCsA6GwT5F292bVd5byNuQGyZByCb8VweUCeiIUhoUy2Jn
kZgIafOVzjIMa88I6lkbE15LETFS8VnpuzIyV6M0VGuwbnPa8FjX/YeWUKKMgFRI/ntcY3dKXpL8
L5TegnCtIqHNUjf311IZLxtk8rE4C5z42c5Mv2hHDppPkN+miPdCvOew6Bid1sKyl1mUXbze2Ma9
Qagl0vboTtmtzrig6c+cLZp8G1eSuhMxSwjjPYec9LUA0DKLU6Z9jS10JwyB9uVN/HYbI40Zur5U
xmhPuUUGMrFmR9s0pQmGuSpYbxBdsLJvCgNnBK910LKk1w3v3a1p2m1TcX4z61c6uQbVivyPAWty
gdNekf+U6NEMjolI1gRfpQv7TUGKkRrGwtZOmIpcekedUT/rUutU/XluLBYFzz2KdOXTmnY6bfTD
YZBuHeyaIV8quI5yOtMBFHTg6SrQHJbenmRxdHaSda7jEW0RTYmtcPGA7HTBtsMEOgDA6wnUCs9Q
YzhT8euBxw4as8FVq7i71vSND+q2MZeK/C9Jzrj5Z3ablRQJOOWxiD4jy6byHHFwdGlR6oX1Txvd
hvzdYqUWApNGncPLw9KM0c4u+tUkuo2CUD5u8WdT8kwdSO2/dNLasm3PyhXE19F6CNplR5yUHr5S
eKJaYRBpF6V6HQJc0HBhPoryEd03ZXAUTbQmQZr93Vc7+lHnf6R/NjjCFS1w1dbcJsjaZ32EboD+
Ba7s70okzha/fV7zfJA/OKLrf5rxX2teItshgRpicAMvHE6PVCFe5X0AAOqmY5XOPoy3YFYJGum+
bJWtlLwqsEpLJ+I0H1epNtNPb2h72L+RyI4WSt0PkOockdxUY7h6rwTvgY+lFcjGCopVDYieiy96
WvG5NO+yRIJGWp4pUN7iyN1LEw3iPkLKVP+kOZs68GBpoqr26Tftn4PxMvqT3qy17KVpF66NnyLw
l2nz3cUPjbVT14jvf2MtUJW7odUntSqWOZJ+KDql5lMwV6aKNnxTyY8u1HjQ5EXBd2ZpCDrCZqGn
M1o2MIWnzAOlM9FSrcIGEuTnetGIfUR10hwyQcySbqauc9aftPKmDNcm+hiNnQyE3BQ2bnCGbUbT
Cr/XEL+3ya2THlZXLerOW2fULgflZ1HsqHQLkCODAKvTWZ8+DWmHXMvk3dDYBUTH2vCZefuufUQl
UhTxz+7qNYIPX7sT5RGon170q8ckveDP/n+PyJZxRVSA7Xr1xdb+ZajvakWBlTmzXzKoBsuefkZj
fHrawVBOsX8uI6zCMTes/BtBrYeFtlGsFFcvMnsmh1jZJNW7Pu9q8VVCoFOXSCeDxq3QBor9QGJL
k9+s+h75kmsNwZc1eG6VqI8WZWtbsTFOZBChcIquWm6aDtmmmyFsnnaVvysNv1ocA/dUkXlWCOCw
illR5uc7Sh8+K3TmVUAvSYghwR6QFQTgf/AkTMbgTkfiIlzMkahAeiacAZVnTyF8UmWXaqqdPJ5u
ncpkkgrvy6axc1Gp5iY3Mjxc+tykgGodURNqJ1ng//FcMfLYTW3kCLCryO7ccWi/2lR9VZW1l+P+
TZ5QEHHLuX4/rBLf2Ld+tExifVHXCjXaCOkssNd7PXsEuAYr7UtSr3YHBsvEo6Psypqzru5C/sv5
2lTWkkaQuvmKul/ZkFYVPNXYmWcuoF1tf5QDeAcl0fY8ekjjU9cGFghkkRPXzl4FQeDitxM6qqm/
6J+Jfs/kjYT9TqOQlps25V+dtoTZmJLrM5x0ycFHd2oqjoHsPKf0mstopM+gKx4aBmNAXoVnd0qe
qvFUJe2tg+ydNPWNUJ2uzKFXLJegtwdR44iECafRqBnWT3F/IM439WaBRbEJRpXK9pBsGY1FpCow
fRFHJAINHsxggoJtIBzHhgfoQox+4lrIbApCOkUo3lLybeI2+OjGs+bBA3fdvQceVBtzW5f5YWSy
VD0kuxrYyJSf28TbDAaZ802QmTjpC/iR0l5a0At0tkdPOmUxZ7tje2j1N2mEtt0M8aZiNRm7uzR8
VtJnXr2ZlssJA9WpH8cOZ77Id3ky86HMfW09YQsAlViRc8HZz1nX6GzePmqTVEIwLE1oU9oUnWJa
TyuyAE+SaT2BFCw9clFY+rPjci+Hp0nFdXTSWTKj/hT6uJAjA7HFPjP3Zm/duipqHXQUToUoLEvs
q/C0k9msleBU5ShnjFMd1N+5h+mhriXuPAxL4SY2NxGzachwYarqGx3bBDGV5OR/xLWbJ25A7glq
XkW7Zt6EdQS1RHLCSsDE0fDHGuPa8UHfq2KfCpn75S9SwRn0rJbeatTBJL7BYZUpkERSL2sSIywv
RHQk7RifToHtncidX8ljddEyhjoZsPm9LXhDWgQiFpFWAPTAE/mhkd2hfJcY6+Vad1uVQMb2X9+2
NhI4FrSgufjNSU3lyzSbZdXgKEuwzMRATDmnDsGGjjy70IqfEOo1QAU0mbvRSJw8+PQSBXIVJl7Q
vsx+Z7/nev3Oz17yQC0ysjgoLw10/xCRLmMbvkvvFxkQIfkFMZYBxKz9T0yqiVX9xDxaRUkwUZ1w
kxNDVa4renka23SDJFvyyC8DDb1No+kIbyDpClNsxqI454Cpo9rsczkAAZ7tvcO0m6yfbLA+Q/Qv
Zs89rajjkpn51kX+Xquw1/v9gWicPHtKyVGltMZ6pwN1AXNTC6bqlcgPCiqvHoxpaHZMv73iLSX7
Lyf5IVbJlUG3PcQr0syb6jjox9jDauJO5XaOHxqHp5xdrPRsccVaJ2M45fapTsW5ND9ianpMccjn
+sHvQOx4MlwyihfaLMZoR6cm5IZsgXE4RfqGGTLPP7WUd6HO/zrru5Gf/cRtKb4F8E+vwXyVX7Im
LbqmdKiTWg589FYfrdr6G8dzmW6mAsrcJmmgWRbyZ83KXU79BbvkmO6q/t3IfO5VFCUD6SBas1Uw
1rYkOEy99hZlxj5W+OZjcSI2+cNTYVwosseR5SPwEwmI6KOSriaAXvGOEDDNKwJ0wlfiXYUyO8uO
ofxm2ptqdncN9AklnBGl4tiJ8kPyCqjrpagvHZFPZVG7BQEWkXiAwXGXPALEIoV+avlfUZ6FmvIH
x7ejOyptYkkKkahFbjskJDh0xZeVCCcj7k0OdQSP9SKagAk6xF8WeVCAafyIBN0KgNq6RgphfbV6
jfruXHSHAY1ww8GQhfZv0b7ZnolS6y/HiTZbGFFD9pSl+ooNFI2cY+rmKXCXRagRMv2PWFiScVjn
2TlLIFX0CGBKcCw7Kd5m/r7ldccBkjIbK4cIXdakqN82Y+JAZhrPg3qNaDdF5WiQHAPq1/Xd2kfx
4sfvQQ3/gNzH/yhmEKYjoKU6FkCISv/KioBgn4dkIlCXLzlJBmUbuBOMhkAwluekGLT+Jg12eQs4
GtsbLd6MZIElmGGDSEeGSAhpayz7pHwzQ+VUV6Mzpj91YCAdQdzRWSFZIB/aZOPhQ6LcYqj3DtgS
p/K7M4x9NJqXxDT2Uvo5Ed0xpv1qVNQt78fQqU6g8zA0YOela8nFiQLzSwsGN6aYDzCpJxMjEOz2
OY/f8x5p62hvlaDY1pa66mC1Qg4mUSDV7LDdsT01oAe21wJ6nVTStKZhYmG5Zfp4UJgATfjeVjxo
gF8VOdaApjLxJrHImeKtUHDYwwYmPK2SKjlkGy2IG9+V2kOpn1E57cweeg+5QxQQ22MkWFJ8HLJE
SHX9R0e+TT3Ijj/8C02ZKDbpWATmsWIhtadzyMI905x2o+AF40ycMuQcVKPKV2NqGaFAlQTBQziU
goY9OriGGe7PFuhMvOrxTCToxOpekRhlvaq02pPRpFfSnr+OHvoJwv7cxmN975VNgJDIbLZ+I1Y6
23Ovh2fDe0VFQ7YZes84WaotrVS+sjEHtIUY6jOPXCwAdd0kJankpO4XSrGdU1oIL3HSYW/65lFY
4dlXJifSmpVJTt2APCwptH0fm7dGl1n3oALhhckzpahIPVZSuimK9lTbWBKzABbSdApLQ31wjOnr
SgpIU4rFhkPa7iq9AwrQMRGr4HDjuqxkC0AcQ2+tlhupXxf2q4nk1Rgn127UiMX4HfRw6TMBzdd5
YYHoofDogLr0GtJT8VaVPpCK0iLr2MxS3UI+2JGPRIjvVRrXIPX3xATE7h0DU0thTU6cG6u4CmDY
dlbauqP4JxtMye0WzNFkgsxsEwXNsA2rPVU27/4oI0Oe0zTETlZR8EnhiYYASOVywNYIIp2TDpB9
mFGwM9j2OLnAkUi+6m+l/NlBXwXqK+3INsow1BysaJebWxIbc7Ers4MgcSoIINrsd6MDGHpK4hjH
+8HuSR780zsdMai+iK17Ea9C4yDJiH+nLQCSDeKaNASHwVyr3XuQ/jBYo3HaBXlFCg+VHRBzpoYd
g7NMHMWEaDThMvrSraMBVDKGO80aifSBncmfA36w3DyUWbPoE1NluyBfRi4ufXlPtXs3nYQ0cJlg
QY/gi56gQKpdwht+W5qyNK3orVMnx4bt94D3C8YVDcx1VHaRwr2YN78K07IXXOLyNFVnDnTOI2Ri
5xIu02B7rgNzgSBnnQw4U1n5RovhnfdMg2oPMxO8/jwQ1EaOz3ZAAN9LTi6qg6f+xGBH6r2M70p+
QKZppjD4B4N5QIz9AXo2NPgveHm7lG0YPJXlHvbGwuM/oQSoMRPYVMaBbldgSEHi8XyiPwJlgUEN
WGAm8BcTZU+eoIxkbCx8bElgTK2FT7x+WfD3+smqzYNR/aop0v5mERF7ZEgZuUOf9nCyx2M1pgjU
cuR+mLtQhdbAADW5VHaG+uEoBtwHUFUW3qRRs9RlqY5HEFEox37VVh9BshcmD6nHPT4jYbP3X/vO
1Hs9rgaPK6KVAUMI2MPjHBZOoVNeiLIxDItlxPVqNvYzkvhWi0S+zWRnb33G3MZEpDC7HsW4UTgc
S8PiU+quY3KXizdzukrKV8AqPSjPppWAxtSdyYOn9RX1Veqx9pDRM+/V4HyKhfEANqRLsETeraj6
mG2QJEo63bSRmln9T0BWpDJkmoDROI4r8Whxdyl5zzgOMlNpi8HynQG0Q/W/Z6WJyYBhJ/LKrzYE
cVI0QRYJTZL2LeyGNQGfmynDI1PLJ+rieQN/q/xk2Qci7oDQiS7U7LPWlVuL+7TOdvgNfaIf0qOv
3gRIgo85Bsmm23QTyo4i/K5yNiHv3JCREIDD4JFizw+ZfirHjt4k1WkgpPOUtyyGjjf6Q9eiPYOJ
GoOfYHrPEAmGdBb/x9F5LDduRFH0i1CFDPSWOUokFSjNBiUqAI0cG+HrfeCFF7ZnNBoK4fUN5/UJ
JB3TJwxQrl1OmZXLUEjJ3RoQeV+74kvTow1HmIBwB3FRfC+f8iBR/CU0MkkvSqBuxCHwI3fVAdOS
Y8w2XGYTWI6m8WcgxAvj4Prkyq7KMg6ofCtZdi+a2vhkGMuDGQEc+c31W9QUK4Uc7nIiKX3n4aH/
WrqzTtu/udDc15+lT9fQtZZ18K/KIYJaNNNwOKKQ27teKz+hLbFH/V5r7tHVok/fuyjulwxcTW3/
AgXlISWo87T4poV1beK3NLEXqTVsVBssbAJQ0olX47SpLFrl2lpYTOSfgftehscwPMbq1x94za+R
2avqJwS0mTUDTsvNyXimN2SouvhC4dSETZvZT27J3RMNhKi3IwnnIr8lvJKm+uFzdsk5Bg7Ov3Tg
d+HQYw4sp7FepNFLZYOhJuf7GTQk3j1zmWXfyoR22H3Y2rXnXpUtYHTCxE40rR0Oj2JiNjdxwqP0
CoksdJZG9JoDgaxCkCoXoJs6kgnfJDmw9uaD+ZkgYjmFubCgXEmegrSY1BpDaImJjvlOzRXABGaS
SkkGJ/1P3pUbnwPwMLYLN+l3tOdH6ljFdoi1xeTgvXIQItOMqVbQx0WBSwHEPhyxr5o/2ZJXwZKy
Eh/JKT9wgNmEhkVyHilBPLckuiECLTuW92b93onpv3YHr5Nk/cCl5CyM+pPQ3LvnyOY/A2NJ1MF3
rFU4RnAinkaiiW13EiaRx+RtHI6dTWx/rxhsUtlsMq/ZWACNmKQgMDJ6hl2/6uJ/k4OFkN9zBWDq
W/GMKmA91L3HYf3Xz64eYE4AUH1K3dbxyDB7au+R9hhqax2I3w78deRBi2gPCVg87WiDAHGf4YYZ
qBBRAtX1lxUEmxncCVFu7XLLZ+7Eue/Y1t2e/kzb2CckcZmXlKoIEfPTMbXf2DmR6pfGwUw/qxxT
hetncE4eik9B0bDE0fMZIit9GXFP6DQqjai6xOD7Ba9PTMkZ9RJo/irMulUZYGqMb8PwFnY06qt1
Yd5L85HRmx3HYVMPBF8ooTvDW0sqwUDECUaxLAT7ad8pBZAvuBYeuem5oho8Ug2ZoHV3KG37WYa0
7PcyJ0pW/Xa2tmudv7KcmyEr5RA26CzOSw8W3y5sfLT0MRDbSQskRy7JtqZl67+GucmIiSdWfTeN
JA51rqp7W42k7raduAscKRZ2QAG5T4GHY/znlC9lB2bC3dEgt8prpS6knZt+p4XREsZnUa3TvOUj
kzHXyFrGe0UCsrP3E0kB37+W1qECejJhYIfBzlMfqRIliQHz4CfxrrTqzSCbo0catLCgkaV3D3jJ
KNTNYVWsZhKGs8a1m1iXvgeOq79FjvHb849lfWdNR4uMqBR7uu38fRgCfgo1q+dUlARMv+1PNk3X
xrX+3GJ+ZSe8kdiWjLX2Fbsdp4AcK52wjQy1h88JaorHexWLVzPDeoSC4VrJs+2mJyHlDaGOWxzD
36gOKHn4dg3HDrj8zMy+jlxsEe9Cm+4pj4aEDA3S+nYcfRUEaVjICkiow0Z1N23PZoZOvNvzYE3O
kgoEU2nafY7ZRetvU4PrlcIk9/HQ+hZd0N4EkGFmj9advnLfP/ZltzRBSTWT+q5VvI3Hzlxl+o+u
XnweID4lUywBJ9pbQ/LHRQJBqCDdmGusfInls+GEf5VDVwSCaM3rqIkoKI7OXpnzOyNgz565sprw
S3LyZo/VUViEnskIJhrg8dRCZbYhs0G4CHFoNKdemTp/GHGY/1tH6EwO1FEQPL07AXGJdj4mZGnR
xtZfZVgiQ6rsNuHz8ExaK4jQIoGr0NdPOn/rtiMBmb9oxBmp2CyLplzmFoFEF++yxopVLW4IoQi0
hUEjBJIKK9wpGwSO19KxgzJ99QR/d8iffOt7oYtzZFXriDdYNE6MChCpcceVVx79ud43u4B2jYlc
WmuDqmyFLzORtYuCfy5qpzd77Fy8y0ZXlDhqxtCmtd9at7PpylS80a6tWT66VP/qimRGDP6oqVk0
MljbuqUtkqL7SNmcDKKIqcbw1nl9SVCcLdIXOdlg1/kZ6N1zsdJvlcvB+SN0gHMxWysk63BbGQj4
QKGg8uEMPK1bw8fpvHhkqtmetSFF5ujOmwzRNqbfwo83pTHeTXoelY4b7earxpturG17djVBPiP8
s/XgfZxf3X65MqD9CelenWACHBFzsNaXdngdeNhXyQuqBDaH2PSzjhcXG8mI40AyTurx1LAtV5u6
dy2P1mC6SboJJmDxQReJODQZl9bp18rRoHC7HCmrg8WUqfXTxibv4IBjRiqKD7o3foYqeqFQ/cgk
Grfr9bAEsblQhHdBOO5NwCtpRN414WSdpwkP9mGbhvkqJVthFrietaKb7MU8SPwIVAGJQYxN9E/T
34UDEFIWCt+CiFwMBR8rQu7KSxvjW3TbTE9OAA4dyhIEEgpq9v6QrtqExLpe/tMBPW486V0KQE6F
H6L3Uyorgq0LkLFDPW/hJ6WIhJvOwrFzPOstxKhOUOsH8pVZwmG/sfKHtGmNcJrVBlKGI0RRodzn
PiTBSos+Jhze2zC9QAE2Phsk4uqp1el92u/+eK+5LDqM+4SwrzQgJtsNykvsORWnW+ca6Rs/YTDo
lc145CLf+Bbn3a7807Lpt+XhnOoo5hMErL7a4hoQ6mEUj+W0VoDtQwbtiJdzOHQ8WAwMHKaK+lJq
ewfY/eL/XDuXcrcHl7eSwZ5WMk6oOz9cwp3TcSQMeBQj/Drb0MzWuP+jOCPCY9QcovQi5UgA6KXw
SDiPa8tKFhL7j6tajuopHlb90Ow0x1u7io6N/HKBRlv2TrRngrfIhyuPl3+ry7NpcOiLdPyHqLyH
bf7UgoORpf4lh3QpADqklMczzp6yGXcctF680Hk3PaK35NW1Nub5ca7CZ7aqNX66Ts1+5zkGBe+G
wsyEsa55D8/h1p1cDBikZWVtldg5Oak1/tHmxAM7G9+Afe8GMb+A//R8IqdgHurA4VqLqV9kVXHI
x/qkO3y+zGogWCAGbeoKhGtee5Sp9XYrqqQHDtGfy/njeHEBqc1/xfF1dAh0EtZke+o2YHWxkNT0
O4/U/ElCWHAQsFjcs4w4pOe6+a/ta44jOdittiUwJwK5cnW2fgewrdAcO+gVlACzPNpH8+6GjjiU
g7GkilshOL9Z3OIGGpqFSxP2BK/hODcrj/ANx4h16v/YAXGwAKQzVNCcEBV2iesaR1VQI08errHP
e2c1hys5YnOcoifR3XPnR/aHuoxWsyA7N9zKD1/my8lGFLGNcyddMkCmnJN/SIYrTV7NmXZuZL++
1aw6BLBqm8NrCLuL72k7YwTFQvx6hzETUpi0MzIfJkrvS5ZcE4B02fBdOdFBGy5dUT4ye7gGvYcH
cMoL0vn92mw5WqEMBEyjWU8Wjq/tdLiWDw1bvx/bddakG7fsT70Z7weDcleWQ+QMHWagiGLGtPYg
2mj6OhVQQPf0LY12hwSqBzv+S9Luc7IXcwhFK6cOtLUJbu2UjcVKxxxttYuazK01OeuCMo01UUIs
IZpCKiBniI+IXMHa7sKytr09bkbwDoxaWSDoPr5HFMvd4pKHVDR2mdIOZWU9hirc2H2yThRdGL+g
ykk+puIxPSVLhswqGkmWOkvhMRlQD2iq4NRTpXNALLMdZJl6w9ZUJNX715ajfjvfABLwBASRnpmT
8tgAncwvXqcMDLUyT7b6zSa8Lf+dJ5600xc1h/bpyHU6b2HZ+JvEJYltXo0QwwjK2QCH0AxQzdfl
eCgyZAff2FROtZ5MOKETDVtCg5LGXPDXMRdojc8VVlP66hZa4KwEPB8HwImH8ZkzsvOA8AkSBksF
34avH0MoyjkQ13Tv7socF47nn8oqmuWRN0OQaa7vEcmEKXgU3T+suiY4RubHnHsUqKPUsDAckJl6
8Fzhwxa6thxsRv/Y5rftRUNUAjUKnghL8ST24EsHNSx3rr5c6qi6M0soRon0EGjXXcbBQAMDuobI
VQwDAX6bVJR9dHwiMzsC+aZ44h1OTpKyUVw+9ZIHU0S6pknXIrxXHOm96Bph+raMmFTkcxMvxB/u
fi+vFeH1mSNp5AL5gMw62zYASTh0MsLuWBtgNLk/Ijwa2hnGRnPPgOvb6hjz75rcD94+cu6MmLC7
yxFWEHwrE46Nca67C0390CDYZ+6Vi1EOThQYT+zONfSvqvN3RfbIcX/YucKV8hnUu4ww8LSKaCi5
/CQMkjruwoJe0TT1ClnZQWACMUbdYumyNHQZtRysyWbBp6HFfOq88Ccq2oVvynUPs1l6zi6ist37
+R6yod9tbL3ayKHngnwjYu7CiGpIotr1x1RSXvyctGPal5fCOunxkzbeXbNcR2AIMAtqm8swxexj
w8RAxgZyQtQvC44gRvFZe+Z7ETtqpVNcTaxwTqdwjmeaMgANFMbGxWypBPssenLMJJ4qa9o1pfdt
aNQAiMha1WrUjoZ7LOJmrcqnGjkDwAhAXWfQ34g68ES3VmKeAK01qO0jnesNs/VWgusyjPToKXOd
hAk3ZwRrR3GoExPCYOIjoY9scbL7axaQxbKYxKT/aAuoS2WS7hJ7r4In4C1LZX6NPh4UScFXzRbT
Nna3fauh1/qHoB9JvNlvGAprRdbAZ55iPYkNCKiJEUm0f9oEAFXeK6KGMXa4Lf85nEq36ZgfcamO
Fu7EobDVMsBNKA3jOe+0k2uUZHaoILnyaQSlHCNsZyVH8Oon5qQT4W4FLlQfY3ht6RzbhmQcDZ4G
tuGgaYbI8SSupvriGK+N2z0N1kfbWy9REp4aEd/L8Cw1WnEzfgM319Z52HSQPXlN+g+rmMt46mHl
hCP0NcVNQ8HI4cOtQ/bEd/Yy5St6U3UMudmRjo51bT5Mei95P+11/uCkuMWJ+DciXr664KKKKsOX
j4iSt8fMra4W3Jk0PzWk1lI7X09R+OIHpGvAWm5y6DLexbLYbiOjdc/CGANl5ODq3Joh+dhtbVfz
ddXBlzCjfdzGG8znlzJMKFCMNr62gIHFJrpjQLB2N0Tk5yxWInBCNMdfP/DzlZ7mf6wWb9euoE0w
CM4PLI35a02BmVRzAltZ5uj86iWpEi2UiE2D0hAOWTgiTnpP5ym3HHFhIyhwPNtk+4HdkaRKJUFV
/O2HY+NJ2mkr3tI2CN/zItbnWhBiCk+bPfZFvJE6CfRqoheojw53fym7d1KNBlF0AT6RLFtV2BsS
teiiem3tJzLPHpSktr0KYFRNfs9iC5oBtG733yg/2Te0cP0aBg8lAjR4JJK0IFbFTzKx1bqmHZCU
5z7dt9MurOU+QrFOtmhSXWgvdH9Y1VQpimk8KTIGfhhiqQLYRBpNegT2loWEsvKXEwgw6YKXHAae
FPXRN4y9xwCkeeWpdCEgRBLr3ud43SYmY5EXL73Q3/SIiplhfFcY40srY7wO4+rFsdh4iLYRed4t
4aQn0/5ScteObAaK9GyVZTwO2VGTcr+OAY1b1glVJMyFczTYykpuSbDNwW4+bGgqHlg4Q9dXQUyC
hh+qhQduUCCtkui3rtCAzWkdkz0r+3I/SoDuRgOWWHIM/3Jnd4Q0pkl9FoIfzSfmPy415hX1qXog
xgl5tuG1sr39aH8k2JaxfdOm5CnIeCP5Jhrl3LnIV9TeF7UAF0REm+Oah4EX+6QdmKfA/A0oHOWr
MwOAJujQbB4yUaoCQH6x+Cgi9yvg4DiwXmHVFBQrTKJPQ3UThv0cVsDd+H2FSB6S72saOEBgchIH
98idGdsq/agUfYqj8LSV5YfHiLpCJ8InzZ6WmfHPbS5JdpshEGoktSDTjQMXIM2fXWaBpDa2SvtV
6i8w8bf6Kz14hin9AIwgeRHWhECVfbSgRkYxZ2EVYFUq6INHp2PWXodfDiORT1tKNQTCCl6fimhi
WOLxcUVtXEks0mCF0hhcZa2vVBEuE1eeiR9QM87EDn8EgcDz3mVAS74s6G9Ag6qIQ2kzbk5nCg7t
uaG6DUNU4irP2GylTCBTiJ5dmR+HgZKpBT5NFEdllGsrhP9i8zMh9dxtHXzy9KyVP5Hiu0cxjotg
USPOLRv0b3aFP5Wu2S8hKmTBU0Hgfjjaw0npLIAA/xfTmJ2UosL8FbObwzP6rW79NoC3ULYIRpEN
UscOXEowG0BktTgf1RzmrKw5j5O5G6vmMKMPOLgi7OJa1JysYzgzdk1PLD9VcbU1TPbiXUy+fJT+
NSiMyIleyrA47HQXj6/nCi2Du9ncjPjd0dnlQVK8kr+DfNNrOinaqs5HIonjOsA6EBgD6as+sCpD
EpYtnqvpQzJxA86BUbBDHVxb4J7SXy357QP61HU0viEjwJBoZvIP2y3kS5uGVD5Y0UCnvUoUp/ev
MuSBw6+oQSHURnm0ZbFqFEGBWzfeumhbmrugJvr+FhtstFtPLa+VlAYZ1EDvNZfvMTQvi6apgDc0
VBEbEd49/2e22jE12/Ba+/z/7NK674XXZKvQqBd1960TCQsiOtA5SxNINim1y51Tip6qcxm1NbrX
WxW9CRaVtPTsXLi7tSKrU1GrqIGd4XbRxA1LvEg1U1Vt40c5/bZWSy8o34ZZmXaujbz1kj6ggTDr
aHyGinFVg6Dhc+RR4uiHr7qF8wpGGftRtO6+Gs1NOmpy7WX2w6vjT4nz0RT6b5ajTSAka07KMsLo
ZdLjcWWH+D1M/K7/CSB6N040w31E33FceTx3hyTi1bq1R4heAPoNi6a+wUMQ9E1BXbxgNBk8d9nO
kyBnbia4o52M7EJId/AMd4k/H0wFgQhU04JLHGGsqIK3dOLV68ftXUrgD3w4gMU7G8uJDiLPHurf
5rGacXvGrfWfOp1JWLXJtoY2oUPUgKSZocewhANAZbEJmb/tc9s+KRyOCUemJc5kw8488GamkneS
4MPte6rAyms7IW+JOo8Uweb1PEpqS9YnPDut9uzK7GjzNfX8UeUsXoFXSGQNTVNePSCWUv6xS3jl
+cGqpgvkAnawKfWTf+36jGQGMuBg7Pl0Fw5oYeFlxOmYdbm7cFFqkRO4CikXauggAIzdQO1EszWZ
bRyS5Eq+NnihtfbBQRNGDln20oHPHgAs/KuKX71jRWFzkDHpN9u8dJA1Cu0RygzxM823VZ4eNGR0
3lwbipwkP/7YBkoVi2OTo0M5+TCJXkzRS4OIGhIRo+iwS0riWeObhrOa9JgDJg6PZoNNf5+6S0tc
TrCFpIT/fJYB/k+puMa8tarBdht/NjdBCH4kafZjxgl+SlfZBNLHee3INCXYlkZ71XykUsYJfRyJ
SH9F7RsJ8oXNCrjK/k09huW5NWf+CB29LbzqRCHc81h4zMbutizGN+GyndDMieiFBOwjdDuiVxC9
ueMMgGeaaAE9yoNhdd/DZJW8JVlWg4ib1s8BaH1/LZjma0Tpqsr5W5DUK4lIpskq4h2huPAiQioN
sZYm/mqnRz98ezg6OeBkV7LMhsaRY231MFgV846o4WSwA9Ecj43dLxvYwL5XXYKs+Qro4hhE6wII
eLOFpKfPJhJPE/2ZzsckqE6fKpetmASdtHj6SsFK+0y+vIU9lyWbquKUBMALGVYNBbueykvVuuc8
NPd1R8eNRkGX59QC1A4XaDe172n1QbdX4FSFxymmnUIJVRA5CNZNfXYYQMeWiHfbfBhBeoKeiTzz
k1jW2UrTt1CbNpplPJfUdYYwX8sOFCLbMnS0W3pHG78RGxJRW8o92FTZ0iTynOtnt77HjDJd9ZpW
d6dhQJkHCYBwUWxvA0cdHIchL+4BxU6bpBQkyzKiKuWOIia0spLn99OMnMpRXWeHteXbTsyz6vVt
hARuhahaUr02jos8y7vR8g6C+lorvvR2pKeiA9KKlp2kQARBKaO3mSQZgovzbhUENQz33iMO1AN4
XBrt42udbZ3oZUjCjapx1d3iRbfozBnPs+ecx3sfvIv2JOfYxagumvzOjTeEcd7B/r1jHWHMsBrm
+kaprxSBOsp7ZIXk6Cf+OVfeyeJUI1GcHa6RPmhXGrvfPEgIWvyoiCRAONt6ZCeb6G5Onx3Z2oJS
JmD6fSHXMdOhFj31nQHpwdpL2/uhIwBuZVrWNHxip7kOJssLMnPnTGLp1aeYS2O0eQDjs2TjGoZT
66XLKHyvJIAhDZwUPfYpRNgjPdRLtsjOZRgEz+knM68eu5emHlGWqtSy4yWi0UFowcDzBjcpYib+
H0hDBAleOHVz0WAZ5cEjiF7tLl7WxJCF++Xj2liK35d9W4XBVp9fpEIapRArLBvJROfp6vT/DFgI
YTqeKCAtSOASEZC8fdynTPEUYhZh1fUqDdhkwGL2/KMjLT+gmRUZ588KolTh723Rnfp07o3lrMDT
n0E/bSRh6TBEtKa8qnGOz8E0u1MEX1D0zxFn2FS7dCakE3DQuFNx/RPJew1TwOOuMDSMlQQyKv8j
RKkmp4IbBAicmiD2CDty14PgmuwJA9ILNRTrJnAT2ENTNQ6YNuvDDJt86c9tbBrQyFEA0EQfYRrb
H5UsLhode9R17GIG4OKpQLBxhq+M7ls2PWeItJTTpP7OlliG27dSfdiy3Y4xxAZiyjVYnCrQj+OM
g3biaxNS58YEKbv2A9iTL/xVwKmy0VgoACTIwyWy2QXQ/FPjhnWs1JgJQuQ/eorLSfxyrgk48W8F
9t8frF2UKRhv6fc01+3noD3nl9UMjCEsUKuvrvoOm18BK0aigrtB96G8hGdrIDYFIcoqCVhR8DWZ
95lQDbLTLlfoA7+Jax1acxfrDP+kFQZX0UyLz2JC7c+cmz1wSKOen/k0TiLrXgcVBwZ/bURzbgZW
/eSxYYIOan6bHHjGU/sbcRvmYD5rTiLpn0zeR5aPhYT3/eZq6PSvtp48WyWak/mRG0cJZcvz/zp4
PBOzlN2G+zkIGF60IFhGFQsuBrnS3fHoVn+dNJ7bKSIfGzCWKblr54uleaRiw97LZJxzUzalvpEl
dGdqDD3qq8peBJaHameLFjpUTwzKCW5em1+UbXD8nzYNrdMQ4HFHX6ttEAVj1a4HXrLOHEaJSAXA
+ySjX4p93D3KyF8pREt/7FfS+u0phOf+8zTeVPlcG4jCMWVCZGOs7E2UnRXkbhODt2WbXZM8lHFL
m0tENh38NU3ils1Gg9p41XCK9O/RplyrP1nGefQFaQYTYcxfBPGsDWaf8YR+nuknE4QDOOrJZUT3
MUDJV1Fvby3mMw155kKrzGHfSolsUhhvjf3jwPs0uEBTjarDh+UPVI25zcv4tSFyNvQZdKzhVIfs
g+W8ntJqJ0RwsciXKWre2RzWkz2MXZL3gMQ7g7jzrma1MJlKq90xKdXapxuwrJS07Ng+GXWyjEgg
JxUjhk23KBheagodE61MVbCKmHd+y6Gu5+c9IkQnLnNW+C+1fn3mhTr4VuK5SuN16XGEZpIlv7F0
7I3mXw0GY8dmcTFsm3Yu+GXtTmfImvFoVEQqF4Dfxc+/2tFcFQMlvNdQ/2OzQKORcpRsLC5g7/zk
1iXiDBG54BmeCRyT3aIvGNVvsBd2jWrfw3gtTMKv8p4nT6X9OSPbNa7nVH0ms+bKSpcmedenU0Gs
nF0Ni3LOH9HW45zdFHeXpb7ur4lAP0A8cNp7JTFq1Us2YBCEH60l1kbrAbeGapT+pYl5qATaE9nJ
Nm3gkT3PKYymxTmBO9SNPVv5SB0YPPtZfgZiNXBYgBZdSJ2xiIwzUJNsegi6Y3bMhugQYl+l9U/K
aSOnxPlSADbJk2HdJtaaNQw86ghgjNumZfca8aAKFI+hP/t2sjJNcfF7/ZDENJJJ+zpknAPyluXs
bWvxzoZrErV3KwVDYqR8h8YO0D7+Bq3JBjLY/CEgktcotmmx0aL612Zoh8Bph9ETKxSC4TVPzoOb
bnTp753QIJEO7oEQn5kTSqSUGmqCtBNJl9jh/GrsBuigcwSbmTOfKBPlmx6ZBfTIPEDWvIOm1FsQ
B136xqsKKAnqIC1wYdPqpSA1zkqGk0EcSveJ3zD6BG28SGGK5M8d1rvbOau6sVdd+QF+n7jbIWxv
wVRvaybZCBnGfVf1ydFXOV9RsEwEQmPgwsWvPgbFh3vLyldb5uvK3/UCud5sToVublMXOOj0z45p
8hPbtNyLXjy1KQfejh/smURGonhwxiD/ENFRPhYO25KLmsWLwC0HKziw1GQ9jvD17beSh58XxS9l
oG1Hp0V263Yd+yL6gCpQ9JrkOH0sI9Ga35G0bUm/169PoR1fyaGzzBPRmthBIXlZm2qDHLyI+CjH
SHGZot/ZZ3ciMsPg2A45y13mJviw9XgV2drrALItcolCzp5Nm63gjRmoroVg4yFoCG2iCsa2guk3
Qe4uDQ4x1g/Lg0jcX7X/IdkgV2SB1O3Qju15gD46+sER6nLbKojE+9g7+eMTDyTNBv/ZleWurIKd
VU20uUkD8Uda2sXs2KgsDpYilkj+RQj92R3guLNKLXNSunb20jL/dT3EUVKgTEarWBFONuiPc5aX
A3ODeDLn8WJGGqhPVzwM68Vs6BT2yVLXHzV4p5gdLyjighO16kYqxyWFh6+4gMSJHZNTuyudzzz/
CsnzpAWbLdvmqRTyWZr5Ns6o00hrNTJG69S61c/U4z4hxgzOG0WfYeRDrxP6th/V+DPZIBLoUJUX
K8RZQsIxycnHEL0tIstxk+1q7wkEYzPdSl+tx7o+eOOr0e3jiPMGuSPNIXvE3q8SMErALm/Pvk4d
XjbNYoIIN60OVxXu8+QEG9dyn/1c58Lmrx+PNAlI5JsXG+pdHrF2sL+E2r9Kuw71rhh/BJbpmLHu
8KIlV2wZ0riUg3ihCLhlGrHYCLaw6ezyng/J/hQQrrn3xZDeTHbF+pCG2OuA5jWZ7UFxorfLmz4+
1aAZ6XewXnTXMDLI4NJV7Urot5QAbMfTx9xUvAs1uIZNg35luqskhYmS5Gwnw1Vj31VWWTuBBqLG
8JTxrK+Iu/rxn4SflfKGswFeTZ1BnIc0rPPhdpfGvTR2u7V8gmFCrPg2Dx2/qEUPidEPO3zI3s2f
Kp8Of39XvKyKig2LLC6iZRqQM28Hi5ymtqASt6NqdrdpBRdDTcztmUPrImSZTg8VMLZuZu1wfjtl
iFQavWPU9IUVVNTNwqXlQ49r74H17vszulvQYqNwYL75M+yGfjHLHk2U6qhwFgYSYMhbNuIG7bJb
M97q8IrVv+W5vchaCflEO5otcObeO1j6NTF4PLLl0GQpUT3+5BJsMqQJS3z7wd1GsmPdXVcT8waV
r03sPjFfA+V/1EqeXFz/Rmdr37xK3P+mj5hBp8qsZmGLja9tzVLBxCtBs390xDn75DMerLU/wwpC
Wm4cwUM4Tr4qVzV6YWz9quljpnJ20PiMnZV9JX63FwMBPHYjkL/pSd2W9Vc3vqjI2mc1bmI1bjNE
aZ2/Jd9ECANUKfbgICYgypbX+QXrvXX6C56WBe48DdEwZ6AnB4WKJhVa3aIX3S1tP2LprS1u96Z/
KXNrYQKul0zsiffjdg2/kNVlvITz8aOLdoaEgZHS96RE4oNtO+cWQdT4lrEDk7emG+6DvjjXiC6O
AxufKKEgrlRHFspAutTNv0n9E5CB++EvIa7rIg/ERJcGWZ+rqN7OY0RneQuLSSMBbWaP76H/WTYf
sUmW+N7OGYC+JrpsrGikrksuwtB/Aou8VGx/FRjvgdmuIkLSLi8qqFZ5/G23NpuUcQ8TPtzpxRVH
2dEL5hO0z2H4iOQ3uTcr+mfpLyX5jwI1Zyq/lfY8pWeDXJDQvgrnYumfsXkW/SlvgYem2jMobea4
t4ozMquAgQrzRYqzSTU7jw9o5sTwGNPTk+sRMtjr3osTocaYxK/Lfz06kwn5DjeaQvJ7JHcm4lJZ
1Bsv/peQ+Olcg4zHCaOMkqG2raKZht1QzzrY4lvJf4SyXkoSkCPZAJN8puOziULd2DezV/0+9B7A
I9n+NCPl9jU/z5zZt2eWjCh3dB5rwEt28Ub/CjmntO8zbKHULj7UVbYzB8TvM6Qy0V/D9kehaaQE
jQvmYrb/UXM1bKApIKUlyaI6ATH8baqvWF3SXuykwz1uALcHjpQTTwXU0bAOkoKCWM/Q3Ky7axP5
GSaIkDrAOF50NmDH/CbBN6hjGDAKsuIS8BehdpMjVn0OHIrgSAVOEWyc5gaGy4dDrqCXptFZtFsj
0fc2R+EcrafWepa8rDMKDQRcYHeHv235zRljwWO3F1/C2uT2s158OoDBBFEQXwPBzON55AtM+qur
BXfWDsUlAxdUFJ249ovneSeJ02lq2z58zLuZQnZ56f2/PLVXtIcXRvkCp1G2lGTtYR9Xp44l4TXL
4BhhZK+RtChWNUpE3F2HbA8XLpdQn+ispfYHtVCPzFjZn3ssGM/JoYkfy/Slm8yVzI0V5sWW/esK
5blzspVTlVsVt7s4A2Dsv3U8XqPkZSgeET+wavqu4l0XPeIExRwX0RPrRj1RuGB7fLTNs52KUxhM
NNt5jtNsoqSp1foCeTM1n32crq6mKnWo56uCA3+JhG82/3F0HtuNI1kQ/SKcg4RLYCt6K1qR0gZH
lErw3uPr+6IXM91d01MqUTD54kXcIA/RDx36PtBQQ1jbYTSeCVW9Wm38VfSYm8wzntJ81HnLqcw6
ukgfRfCjM6qCAPqGJQBSRm5rvO86k3xEqt7iTqf8qqDoNALKffaZQbJJGAWxntrsWzzCKGfKvOg4
MGZG5U2SBw4vnNh6u8kxAfkakT4OB607LLMQzwGHaV2nV4wrzm8vULThYJtyiVrVae9uchMVBqeL
U9tzNo28hnag7PoKc01xL+tJCwpmIjoFXKI9HnQn4XmHA4CMAiBuBZuevFgIBnoafaRGIOatbnzb
yCbqwDpfIgWXNCDGIbiMtaTHhj23ktpPre7mJYkYG8FYNUtSupLcYkQUs7255vCTWgH8G4tBKcIH
gaBjXYdpjWX9RUwffaPMWNzP++6r8Xl2xuIS8ddAiKUEciKrTa2b86B8ZG342Tk5SOju3fSUU8ZI
xP0Rq+RvgNiQzuk2fTiNtgSGiDLWvF44nFYjOh3MPPx98alT3BmRQZ3v10UC8yDINN49JHqbjOIs
QnaFTU8KoDu0wt2Vssd6NrWjwC1BQbLdY2PIa+dXPyOsFIO3fzuCkNSwzHTuvonUJfLtTmORCgQb
c+KyDh+6+urbV+8+FO+zUE8KerviNgeluvPJrnWNkxq+vqDftMWtNdWZbjJl4mmw5MxjpOJRBbkv
JAQyvAar/+kxCLbA1C0n21sOjRLgh9Sy/zd446k1b3b4UKAjjPa+81MU9U3vaFgTurPSy4/WAVxm
XwVCYDxQUN6gOnKlOJ+jBxERo4OMr0NPrDbclwo+Ih+wGc7ppoJKtyrHf56YO/3aIxlNlYEZiIUV
86wnzDuS22H5lP9r3R0x3IxXeYuQH2aARqjfWhB8mHkGecsp8uTUrBL2Jns6cugesHQW3YpKepAv
41DaxxKUB1mOG5udx0qMPF3KXeMsCl7tdMG/dUkMf0F/pgHe9K4TvwYe5KSZGHCdfdRMDRE7nanJ
sWbeSS32TPzxpmBH7m8SFVyaIMEyPAcTk2AOxfOa8HmgV89D/4IPaDGQHs5R9Hr76Zpi4ePuljbv
qeqo0UjRtBLOBoGJ8lnlhzI15/QODibPdgMBra/vtR0TutPwNlwIdGxKzJo+w8XIOJMk5yy6K+Uz
5xhfTPPWsMnFY0j6eWyUayxhS62gWGFkNi9NmCjsZineFXu1ujQj26HMRuPuN5B0A7XixAYYKKx3
mH/WClgOiAzdy+7wM7hALPHZ5NfW/ugajfWN8UrGcwZxLEQlcCt14aEpKrh0gNkn0Wdn0YfCeRTR
Sqo7ndcohXtvlEoeIiSYSfxwunKZlsbeJVtBS4sSXv0cu1e00Dk/kDNzBKlVHvHN+GfzQtAZEzEx
s3ZftSSheBOy5ys/B+Axmk/1FmDr0UDrh5G0wOQuyXMye2/a9K9qv0WNXgAlm4Pj08pxXOK8bSIg
oZOfTH+LuT3Cjq3xslC/O6g+gaHisIBIQTBRVv42QinGW8sMeB0J6bbZVCvhUPyIdgB9kURkS5C+
V8HHY6QZ2n6bAItyCqjsYY5A/tV4bLLabIffm45rC8uGvpLxv94gycvmUzg4smOqlZWFAuxpUP5i
CUdBX9moTVYKnnZnDnxMWGCtmp0hAnm4Q5VmOkHWWvcDUlEPdEh/qX6/LrGum4zpfG+gslq0e3RM
wVYBq/9C66LjoP1/l0dmuR7S8pxl0bHoiGJwh3Qo9n1ebSqCdekzk+W6SxRYZS8/eZTN081oLRuw
yFKjwhb91wuRGKcmquIc40SxUlBwH8LfsUSUzo2GsDjaUnIB2V6ft2zyBnb0cY6/l/ZA/2xp1DKS
AnZi+xZKzKVJPkLzycnJy23KPw9wLRXZLn0HGIMNbPSO90xRN9GYnk3uvtR5KBWl9zVJWK9b0zlA
91OAykrWpJNUFxR7IUAVToeUgLeWGo/Ufy19v52bSAYNe6Yi3KjeMQjRhjaJhmEPEzGpAU3Pqcvl
Y2t3qnJRvVvs/JtgwZzSFxYbMT9M5l2Vr8oifVn4PRvnU4c4YBFLsrr3HGyl4t0d41dtHBgjDaPn
ozWIx45LX6XBxQuBkjhntgJNFJ7TCnFUOJuKIE8ozoV20hFGXO/EhDnjuMjlAnkkVa9UF+1D5GI1
ZhEh94n+jZ+4Gh6QFfHHXFD9QSRNN8eBkRcRCctuyCyIV2hAGq6ds51fNZyb1k/MUa/VPrUyXtSW
gIp7bhjX8w7X4M3gSKGDsDGVn7LjeG2qC6N6CYtT4MYtPrKWGZf7EtN1oP/V0T8hMdQrDxkdYv7O
Gv8N+Ei0+mrDl6NtOIqA9EN5kM8YKoGLuulCHm7GH49hSevQwam6Hc+a81n+j9AoFiGZHM2h64Nj
PjFjrq5k4xmcsEtcq7y7HZcMU7E30S8yk+q9cW8BXTXwv7b0iflbM/0o63WJSt8MeGx5uzDABYbN
T47QoMmq4VPaWHfJglpITDTAxBpqRImntjgUknvdYkGP8p3JmQ5+Q8R3aR/ifjniuk7xWFo8B/jz
JMmmsybryNJEv1ZZvzQPmVFsYL25NHk2MMFiAFlqsPMJ6wVkB4vPTLtXfg1FWaNamJeA80dtQhDH
Czs8N+nBHOmdenWcE039exzWIS4WCjeaZtOV0JF5d7bPLuXAFt4TItdDYzIDcpzWaYqntoLukTY/
MHDFfHQt7uncvIXKb+K/a7wyKssheP2liGRh+T9isobxiQ72P0WhpMI/+sRrRpsRG28vi3USBBWs
KS4eFXY6lb2Wf7HDW0SNb9VDbx3nneAMEzC/PQeXhPU+ag5jtvPYYVTuq0BRNROViFoFo+iaFpui
2VXcDxqSsr9uczbcxXqa6wUBqWmzaBm0wXN4a7+pKH6r1XMtv3pAmlL+WWh0NlqeZX4nCS/yDICH
PZ92gaFyrApampqbT4WF0uXLfhSsoqe3THLoxV8rnXktGAmsbOVGTwUzeGccSyLeA6fhJr5rCbBS
ZD8m+zxqFxF/3ggmmp4jpwwsKghbxv6wBB4dQJC1OWLWEBUj2o29m+uSa6ZH7a+JnrbxB96grzi4
NwKzCiwiFhVYykttk3VX+sYzaLREB5bSPfXE2PT4YfMdeGR+q/zoTlSUlCAvyWCLA6hks219Gbyf
9MlJ4KI76RNjIZqlKaamT1HyFT/t7EcgnajbLt9Z6o+jQC8mDaWwawglC/y9i2zXuyC7/I8kGMmf
IVgQmUhR5aZa144XkbN1TAICjE6wh2mMhkgywbe+fZPzAGxfm6WlU776JOIBnjAU3UWZrXQ5uXkf
NSNmmHDobL8SiX3kgx9qLb8LBYeNpm60IV6U1YUBVi0V6tkwCdn3od16fHshB+s6AzvNw87iNYVP
xxs+6RpbY7fBI3lsiGerJvRV1l8j72UtfYTMR4Vx68Snxszijf8059mys/B3jTzw35pz0/RVbs4V
LFQhHCgLvg+QUIPW9yxk4T2uVPcR69eIDV2ArcbA8pyKD+j2HkvpxGEwMdYGqELT+cGLyyRtrdlf
YBmA+MKdSc93/UYlPSFLcHlzn+NMhD0w+nLbp9OrmH0qmqy8hRWAhQZoFb+wHM5UBVYtsIsCE1vo
s186ZsR0a7BrKemPWvSHTMU0MjwDBg7LeDEpsNjnEh13ruMSBKQp3T6UGM708K/jeqJkJMzKvW2s
SwSRocH/GmyC5F6lE78fkIg7zgt6L0ZSnbVVkB6GrevRZBbuw974cHkuhSnGf5Zhdkq68ll6L6v9
K4J+lefnqhjJxrlICu62oA0y5H2k8eCMHikYgJ6M83Q8kgangPDmgf0sggdPnYSTW8B0iRDh0Pdr
4pKkebtOXiiIs0TlgIPGn/zRbTnE2hSFX5YWxlpna/rI9ZbEPYRtAlRCHUzDwsxVPmRxsLubYVD0
2XpzxfxwEsAmH76dLigw/jExxPSp/uHU6BEe+X5ip01avskaCABIqgEOlDAlFvjhTUFnlyxpezRz
4fqkJ/K3XL2YxhlA38Lqd4lGdw4PqBCNpKH1xD7mGaFX81fXiTZJ0AkMOcahg9qd6hhCGCTXNX6d
goQ+Z9J6BCCXfynRywlLNAl/V8XvVYIooFD/wilK22ruJar3jcJ0LGZkh+cde/PwPYwu/gCy+IUJ
jdgbDTw8EvTqKlm+t/m94uymRpxr8JuYOrs85gnnOyoptsYgQhiMWB53qc6NPnn+MPo4qj8vAUhp
xa8xvUTLdB3aFvcRXCnjn6VTLlqwZtLLikrx8c2TPOZMh5wEBjqIdXXbrkhKzPSYt7Bn++yu/4L4
nCX5Tk1Mus7GneTUp5BNwVWX8J4blfqi0syasFSNUGTot9QdKrnwwMMI9vhP74jPbgCcO6Kugl0y
sDnS6uslMz3bx85THw9hTf0KvmyPgIne9bjePuqGADUPZ0PfG/0WQ69CiDvYZRVV8u6q7pq51Glk
95d++RV2r0j7LtOPGp3WtkOEmJFYN45LIMaBeak1yXFYnbXKsu4/vUG8Yb5Fx1tRbROQGjTVrY9q
k7mHdNhDBtDEp+5GGC74oKp9xedV45dlYnYY2C4uF4lWPz1jhVAteHxVdNYWWNM56tf4jDKq6uE3
6wNnTT4z6UYrM9txnSvwVmJ9nWXXRPuw8IUEp8njqaqcmvGE4SrAB5AFLMYlZxcsQ/RogonAdkzp
BGKuZRBylQuT9V3Ii6E2OIvgU7OnXxIk5qC2w6HMmdJ95JhoVO+dzW6TdW0HSyHEoDK0iGrle4RV
wta2bAPmRfSHH9+jvJKxb57WG8I1YFPErACmUVpIMPxPSXVV9XpTUG2VZ1tD3EOsgnJPb7Mar6GP
5hlN0cZfUx2V+BrKu8u6w6ipwgGVnCQcJHWeitzVWfukcJk/0TgH3Qaneqfn/xKkeS6NzvoJq21N
kCbYqI46r6GvaLy2KmY7DnfVsPWJXyMeOsO2m5AFvLgSfW9yNA+iywAvmO1lNawd+dWIc979QyYy
2101/EvTmxuupcdedDhK7e7DftaXQMbeDNxSVPiRSQIc4UETVN8y9dLmv0I8S6LqMeNTpEDNwaBp
TKgu45Lw8I+2PZalBFhQgOFHB2bZ/Y05N5C03wYchD6+xql1x2zOA91pTfzn8jqT7nECvpa3Mbpb
zdI3bql7r+qDZ9wiKuaI88NFmo6HFOOtU+Vqlu9GzcYQRhsbiJpAWMfVbic3aRK8x4k9WRhxZ0TF
Z4CE30R7N/6T5iPL2H6xyoLf7oqSY9+3DhuoE4dYP0xBcU+8Wu8ZT83dcMRY7nIqACucObOY17wi
drZcD6RTw/FL8XkCTeejP1geef1ujM1b5dDbgbgUpc+RKwvoQlWtU6OfG8U2x6/QsvnoOfRapAI8
KDoRZtacW7L22Zw7l0ZibWEdGwa8rGwwiN/8EGXOhK2wVAcyRpoh/UisVV1cCJ+8aXpPm6JgkaXM
h/afIj89NSNO+i8ej1bwYVEmEjMlawhzDws/tJlxA3LpFOglbAxzYoFCefrjkYTYzCWQaIGaH7AO
j2zUdKQHjH0hwJ9u1NdW9M06IHfInyvvU1U1ASw3gDYt2K1w1wBoDhC6MJyJ8WyUA+mQD23CYBiP
2meG4LvXOTegWU5ghhL8FfdG1RGG54eXO3i2wKtYKaQaqun1o96R2aP0J27pQmMG8XWxyNRtgzQk
0Hcja2Kq040TsI0w1I098j6BXY6es8Qj3bg3EE4mpqCMMcYVqDInxFSH9S5pHgyrTLm6A++I0kL2
yhzTJeAwSDwlpqt9IIigK7S5XT28efWgwCug6Rkgx8CxpskH9s3bgtcbsPjZ0L18CsGH8V0lQZs2
tyr8BTrjBljHAigVMSBYVITKRJreWO6AM5b9aETQ4J2v7Ovq21h9oVQSU+OAjdsnBoA0MRdifg2j
7BtEvzdh00OKmcQcdxU/a75emGmHiL11nF6EOu0jEce8fdGbD+nX29FNV7H8MFDLa+dnGNYE1Az1
KxTup45uZtQmF3L3JvRf2/52W4P+KQYc/MKW4xDpvCXtqsFcGRXkloUGSIUDp2Os7ZHjYEHS3vke
8TiHUy5IsFUegAdb5aXsjB32+XkGvbWayr5ACZQIbMJ5TWUiJd3QvFYXlWWthYsdLomWEYR6x/5E
tZu7jsLL0eUAhhRp1pMxxHsrh4J+LXToDykOmPuSeJ8a0PmXU7vwqPNDktE+q4fVqPJrTTkvrGrd
sp5w0GjcNJ8b6P84lpQO2n28DgLOKFayDNVX1LxSRsPM3DnpdlAWYTTsC8mLq8CzdpcNDkz17FiC
eGSE9r/SREfqLNmxr8L3tG5R1jTV3uUlQW/q5/xpRz4vdXVpIjqOtb/H0ApeRod95B/6bnpb6s5+
wPVRSIojNB4C5H3CMptrdjurmnFeBeW85Vje148SFFHT7WsE6+DgSgOdKqSDlsSJvsg5irnh52h9
BtiOfa6K7pQm/0btVxUXP6GxY6ngHDUx67aI6riXSRhiHi8Qu12M2NbWpiirqnaeRokNeqDKM8nb
Jt6mNn4zAKdxyOhiuZdRH09Nn7CAxu6+MPEw8qBWvO8iC9eW8cHty8CSTEO5m3Ews+oQS2vxZqEf
d/kISCxYOjhn8wlOVyNB9QV+kEGZ2T6gKyNd437ZytBdNrDUohJDXnbuFXOjVDyGc9ys+kZxeS31
H5IaYdF85/2fHv5q3a5supmU6sosvJVv/GVY1kfwi3bzFyY5+QOQ7Og0nXFKcTCxgH1GSs2R2p7p
4sT+hSzGPWkYV3k/mfbDJC8QPtoadCWLrAz6mpN+aeqCHiM9452oMGJjaLOL3WB/miqkH2RRdPLQ
A/Gq0EoLckorExZ69MIuQ/Mrgo+OaBthXB6J18baMZ+MYBxKYnuvQDRLrv34HP1PgVvYMlfMX0zT
N7PCHvxQxCuznjy/Qn/v4AKjOGPM9g4TjGuxAoTKsKfDYw5gRCX2b5cACYdsnRl/sMIhcsNKTWje
U8AYMbZ5prZntiQR6q/TgpucRoD4YtGLNlF47HGXg4IzIRJiuYXwFD+Jex3gQBKP8lmOAsvLknWK
Capj3K4oiyh1Ph3YZwnv/wjZxMeMEXLI9vAND4rP4+/eig54PQsmj+Xy2rW/PbskEXDJkW6dj0n8
8c1TSa4D+5Hh2vMy4VaJQIqXFxJUc/JNb6Q7FFKKocTh1fe0UeP3pftGIexM2h15jdVFKd5Ii4Oe
ZrNOOKAk5aMWNvVSIy8ykCVfAQHqURAOQFMFa9wx4HviJOpT33/3fPcCF5xDmRlu1ZmF3cT2koNi
9tiF/KVHr2KMb8Amamtbe12zzr79JSBasuk6tqhDoZccTYepKTPTU2DmNGTTus6RTtpMsikQJ9uH
SU7xYFecct+aYeYR7pVcqGp+SW079rvWPLXEzpEoxJG8Lc6n7cgxCEzRrO009o8E/SEXKfEiVM+9
tQDZ0bhf6vhtkvDGHLOC3LTKsPgJvdtWOKQGGogSVI+i7WZDtPcy3L3sWGp9X6mvhBRedenEqdXk
0jBHwuWCLvKUmEW5ECmMfnciZbAqChnfDJXWyqHdKQWrR+2fTSir4Bomrr1sEMVqSkg1Fpq4R+YG
4DXDfvmDWLAXWHqlc+9zfVXgz9DYfWKXmCd41Ymg8eebyYgzt/nNu3SVc2N5JbFH/NA69WDG0s/4
yG32bwqajVxobIVg7lfcyyNfhDIDrYB6Xt0NWqssUNBw2s3x0IfOic4eSPas/fWFGhK84aGQ06mU
8LaF6SiTmnXLU/bfMnaXLQx9dfiJCeNI8kKVrVGGtxegEkL3s0t+RAaDB/4dxkCmUSFz9DhzkRsf
Oo5txXv1Gg5Rv7gqbMCTKtiV7NUcc9xqYBZZ1W76DNuIY2ymZRa9YJzYmlmFLDpq3wpwOt45nfVZ
8a6l0g/o22T/eq9aYrn4rImIO2DIDAafBo+OP9FIRADlRSyjAkMAhyjZewhJPO1qc1kAph/BF/k5
qTKip74FYgX3mgFfpAAIkGlztr82JUNtfCl41k+HZd/6tdQcz+pVK79M3ssVrZfm8OtSdVj0dxk4
wMaAKSgdURum2eY0VlxJ1EKo/XRr9DuHVbjh46zQoQaOWBeL28QeKvVznrrLhElVk1dbc6ZW6mWi
/oDdnqk8d51oS3D6DXvcGy5ms6VSvMfYn//zq50cKGCBJxfITUYTks4heQB16/SgjKtTmH4Zjb63
po5BSo+Cbt3EB1/hOWoT4n6EwUkyFtYJzDimp/onoAOANwK9ULPRdN665oXXrScqMNR/tn5vsMeM
zm0gYhI5LFugpWWZvtBg3oaIONRrzGHPsIRPEsh093Lc2eHThWlsbHkwhsWurA78TeTTSsZjauGV
NIAjUdNJJjgDw4Ma6TjNXGRSc3z0AuBAZi289KZj5DJYW4v61y/Sud4QIVNofQRAOLKKcFif+kCY
Gc6HHt9A81WjrnN8K1PSS8E6KAiP/VTF00IW1lDdzZKRdfKNDBR+/LOCkpMjzb/BUfGeDVWrMY2H
lgdUpy1ZNqEtaMnK9fstlmZKC7KlAySl6f4EC8sAEaroMPz0cjcq/XrK1RUcYfC9outdPVgLkk5n
ONEkCEIssuT44BRI9BFIUauQTfXIMGtzagRcORjbepzgV85KWMWCjpcVAAJMnFCr4w9BP6CyjCi2
j/iUmQSqEf8JjkYVImKYnGPO1mHEzgiIX40VTB+/tL5Hxp+AUcnGZlqNDC579dNBTuy1k0k9VYWr
MoFTFsPBVPHj8y/hbNv5bjaH3Ew9NdEoUaztnHkocBCDU+BCs0IEmGQzZ51VwdzktTaSgq/kWdVv
lsjftCF9SwhcV2R5gSPMTaQhtOdZJzr80eckCXluMrfdBCd1g3s7l7i4h2M3gqH3yYBDlyYLk6aQ
UdR+6UIC0bDumvCQOhKSiv/K2ECk6UUS5PQ48dvpsgnOIm+2KnAXrbJJGPuLhrqAlN2tx++Z1/Gi
Y+iq2RTIKlrE/HMAvUbD6I8UvnV7Su60p2uThsH3FeSTiYHK5oaMXbnszJUdr2nQbQIbxJy8FMMl
TrjeBn5SyjMfCPceU/uuyZunz6W3EtkFpQNrVoLIpK7DjKLuYODEnIMERyNWVMa27FF3/DXCg4Yq
1XrOosbLHYFRI2vOQ0vo7V5mJIZZmdAOfhzYjot+WLo+Mj5mOpOVs8PG3eUGjwEHq3I8DrD9mWM+
VFfdJ0gzbS62nFXYPp8rhHg/fXXqne838TgoQa00Zk5YnSLKBdTxxx+erddfIoDyAXmg+KzE47YK
oJu24S7g+s0pxMtJifB9I7mwBUxWdFa3naQk6lewMBo5GoVp8i75hnpEJRMKRJgzFvNcyblveZWQ
/2bbhSgHyW0ydpxiaPDqs7LfOQuhpzxwDs4CsFiG7swDlpHx+JJwHlAje++zUppFAAtEzU+UY/nh
qYwoj2yOanE29V2LI6g9qvhVXVT1NmDClMqMYmvG87kyjU3xaB1izXgPc4RYXNUe1TrMarJYChfr
29B0P26VflniB9m41lAK8wofT4A7zOCNizmANXvOUqpgVZ4fhmRZQW5xIyhkmNd7PMumHh997ZMa
hN5bjnTGetsmwmxNus7PjzbTfKCflPJYtIDwWXxMduFzPXEguLqnvpvi2A8XpyxWSUBHnPfbD+dI
V7dxE7ynCoJpAQZrWZLDdaMU1ZjHJT2eO3/yePnrxjuk0+LAoex5q7TbAB9Bhu+MAGX5IJKbkmG0
HX4O9ZzwqjQpEwIgE7+baMf50qgOSoCfOBhONhny1tZPVcdQTTLGrVYetF/TQ54rSEt0B7tkybwe
7A0akxw3oEym31nV6EWcMjoSLexeoBtzOOG9rPJEWKUMyrK9+3yOCgfjPh83cb7NxAE/sTYeimGf
cbjQsI0kMewVSSfkwg+gvoVsdwVSRJl9Wv0/QBgDmQQX/SwuDnX6ygwTIwUILEN9AonJi2Op7iJa
lccH3J+A3SiPIQ4Cw1zPLkXyDyXWitcaDcLFR9EhbPLw07dtey1AHVtshaBnL1QmnbwG8/leuu2s
xolVurhYGtYU736xtbufxqv3ShxvcbTP6vQKE5jQw7J0aK/o2nldqV+REV2D9JL3IHydjt4rulF5
slUWNUFcxVbHqkW/Vfa/jidZ6vYEt0sOJgpjPEve0NlSXjQf0+8xOtvlRZTY8MGqDuPKsVmjgV4z
62JVOPYtF8kSfXtXZugfWA8dimrUxGHZA5fTxqCHVQEhkbDNxAKioRmxDkGeQgdQOYq1b5wcm76x
Kab8rGaZHyXGd8s2L/QGrOnS3hUh5x2QHD6nSZpJGud3kP9KkoHK1eZnoFJmJ4w/ao62HTJ8RDdk
F3ZUEFNQbARzvUBUYknmVhPvnGcQW12JrCapser9o0ccyMCRkiRM4mWwhZK8Dmt+y77dDB3jMTxD
NNB61vf+CuYaKbFPT7NwThaXUXTuLNAO1Wi8B/4la6ki/YlIT2DUYQGBxWUyuaKuljVzMfhYRePt
lz6LyQSuUndT/4XKA73fIDljES3l3UmdmPqutfW1VjBV4SSoaX4UzSJrYYJbTAHmotOuItuZrrsc
+I3GiOHItYy5K80D0jeMvJLdYLxIhpOXUeJqFTs7TxcNdY+CvWzG5J55wzqQ6cvxb7bVrHCyZPWy
038NHT/aSHFiS3VmQXTExePIstdVID5q+tlt8Q/2wt56msGTOF3EA6bfEr6YUECevnz0i9akiI98
iqJCxYP8wixu/X9c+DVzZuOSXF63dHsPkAQDtjwUQGuBAWFJwTUr3xk7OdjOgtI5uPbONbjXfLlI
sLh0YLMUVhcZZat6vi3HawZblJQ7KKKIj2pKJYEsp6IbiatpqQ+KV4r2EZG59YsSJYMl7inKXpHH
uf6oGheOQLWPQvBwwajH+iIhHIhtPDGRO7zPQDloFFtKByO5DxZ/UXMgyVTgYu2x1zC3JweoanZ/
Msbu0OhYcBRQc4jlIj363qZH7m1rjmJT3ATfmMYqlg6Ovc6fEx7qW6sc+mlLzr0SVvPehgNLD3ha
meBQ7nqzzrqGc8lDmSz47VYV1yI45+4XQE28lXA+0yO0inUx9AjeNGfJZDm4YjukL01WtK8m74pL
Jcu74jwq6xHgHeMyZH2VJxR25lF+cuQWLu2xhGTEWM/ThfQ58Zd5q9kzoGuons1Hw65/HJJVUX0b
DUEJfefqiMt44gKCpipHxx4Hj8zWZQnCdfolui0DLDuu++20X8TQfJDbJc3AJvhO7gk723Billk/
d8tvCzyOjoDcBRg7Dmp0yMFwefnO0Y7ZcKb/JFPbpdMtteg1Wtj1M/RwnpGufhT4THwekSEHPQtx
QWJmG/OdLxapqr6ZqliHxYcykNjHPpCVv5FivGsZy432VHPXh5e6fAgWyBAQcPrgin5z0Xgnt6sZ
3NTyd2RGaomyqg06Frc+gutbwPFaqCE08odhfIb2fcSVBsZoFbRg3ZPJtoe8pF8kwsYY/huQpwhe
jcrFFvvWbZF5yINhJem6vVe8T8nlfMIdZduA9bLdK+gX19Sl1jb5HSU2ynijQe42ec8mWLwqgUkc
E1AQHUp1X0XX2juZNPoYj4jjYjptfYavMrqYYAsk2g3ms5REeUAErt+61ZItgBuB6OPRiAEgKMKt
rf+1A3jw1FpExa00rh21jkDgM2TkmBMvoNc3BSphzXvfZdEycKxKc0Kcc0rfaqreUb5Vm5o5uGkD
3zONpyol2RUOamyIE7a3HPttzF1gJk9SzZSFgTZo5kX7EOk8l8nGoBbVx3Cyd/pf198n4DPDiiQL
eXHKvLigJIl5/AP+SEsP/TP21hkPNa7rwb1UAXJs/m1741wLvhrjGqDjWyvbP+awMuse/CtTZECu
hbvN5QjkPdVmQgn9ReTB1dFbCnuPsxxBLp6PIZ3F41fPNGA2PQ8ixkgCAH1JLP5m+wbls+99e1NT
FmLJgIaGqM9X8ViKSVbIWRgsdTpZvHA9urekf2/9Y8uexGo4dWNfnMofK2YHrO04A5Wlrp8N82Ay
RqiIyhWNUYKzl9F/Azya5EjNTwFwY1waHAJ01yJ7xRkSQvpMsw+SbIH7GyGGlt3NwbENlLgM2EX6
vxGOf9cumaEJkWJqG1iKdD3mg/ZF0M4weKBPPakFDnJ9M7buoucxIj3KDFmWWSwMSo65I91Ujcs6
0p8Nct9j0oquUfIodJKo+VNT35sCZh8Wi3IP2v1CfTGiwnsJugPOdw+4M+Amr7z9yAkDboCKImiU
NTMivXis22i4eItxMlpGtCEl7GCQp2uET5yNCdeXH20cqEMNCRjbZi0Lqp/NYTsZke5jjDCvvFH8
xcx6zfVHxWhOwIjXEXq28+12AHQt+totPvmQ/ws6v0VYI4MkpWE88HBURZza7GHTd2xgO7wM/Lw1
Wu0B3+gqD0EeytNDsFqRd1qknPZFNSzwziXRrbCVpUkqxMfW6nJCsbY5+zgV409XW/NS+5pckTJG
qWdmAuRVVSpIPw4NzZcSfLXunwW4RrVZSqUs7pjSLesrATQcQRFsNlNt3Wg/Y3LoQms4JOH+J+Sv
pQvsLjM5cCGax5y3WoX1xgAIaYjvsCbyM11dBX690OOqukOPQ1Hbwn3VCSS5I5xq2Pxx9N6Fr7K+
jewNKrqX6QLs9At2m0WB+aX3vnv3Q6bkPcCWGWx74PHEUyZFu/XD3iD52qLXZ8SjJXgs018Vage+
Fwgs2rHNIyk8pfYuUla2AMbH0qvBG6TYP3gZ+eTa6fZnBoXmxACTYowY4W9Zr6l/YfDv0nnpk1G/
IsFCelA94JmAzumxcMV7XhP/xI44ona0DNM510WvPKi0PqTaOVSxd/Iwk4TADHbCHluQOPtL8+8i
uju4bqXNIZ6EAdq20/zlggZ2hi1Kx4EYjLSX+fr3BGWmKNLizV4rrxLfeoUinDR8Uyj5Gr11+HAS
t5x1hPQHzq1Rz1vc4H5LPvTyWed3of9pAX4Y9CmPbyyxZmamLim2oKeZzEK/JcLC3c+GA/iuTBVO
wyz3uv9oOo/l1pEsiH4RIuBR2EokQW8litQGoScDoOC9+fo56IjZ9UT3PEMRqFt5M0+CGMlQdqa3
kRIAkzyiZidckFjn+5hginPGiRwN6avFMO+aEE8YxlzlSd96MxbMU+NLwe6HVJClIXM665I1cq59
CIJPZvbApevCCJvN+g2+00jAqKbMKSMOiq2irt4aGjZMwcs/WwLUHiBmGng2LAA98cZy+pWLGuab
Nxt0ggE+PwObBvsyeVMqZ20kEyVwzwyoropHRJsrUcWa4orJpX2cP0fJQ1Q5ZzHs7Ba1z/od/KfV
8QDn0HPo/Gn3IaEwe68136AcEkzNiTiVwzEqKGRGNpOcSjzlnKevtY91QxkejvMs/PpWKABhi6vl
b7Oue+vtX6eIlwUbhNKtvKzn+xaezc7hUn6iWpmdAuf/tmM0HvudNbDo7u9juQJ+W7TnMvwqEA4g
c/cm7F1KvCQKXiIKtpHzaoK3c3FV6m1vBUsyv3wLXstBW2ME26n1TiKok9p9mZPTpCs8IFtLFvtE
Kk+98iOIjavdLvKx+IIr39aklyH8WVaMkn+eQv7zh9mjh6HJhEgUDqZPdprVxmXet5utopDaO3O5
VEHtSMoNUPYw5o8ItXNPNkd2NHzUo9cZyOCbFsYlw0+9b3XmGXZd5VnGZwf8Vio+leFTth9t+zZ2
xlIzmVKpfa3YCEUovRw9gYPRya7RFwgHRc7KD44BYraf8PbMWK4Szig/jXDfBkyQV7tFvfqJrN94
+E6aK/LlyBDXy2PQfafZ1VCIsXRAPcgYuGxDcAUkGxxjkw8inwa90L+aLobeoFhWwWFuBnTpSpUI
OmTGtYYzR1uXNTb79jPhma9clr+MFlJ91pAKIsQb07rkxi4EPsw7tJuuI6vmAYV4H46e236V5q0U
10AuBuXW5I80ugfjewSLTyGwBsyjN7cpu6fkI/fXWn+2mq9U3JtgL1TiIHTUNsfSUl/KinRZUuJT
0IChH0mNAW7+NzUbk8yKZWqMGfiMjYEmZMwLbD4juW+BAdtAkLCvCFpUeEDN6DvBfF3woToCmuKl
rU8O4dGUG3vGeTjF9aupLgsoT0RlfeeAlholFBqjbVUfApu/X1ReVxgXLX0Lbblq7I4GG16Lxhys
h4gKMt5HO/XHi48k5LqHKIepypiTATMJSrDA4Ba5EEOFyihRntx/M6JzvOFKJqw7Lo1+MxtusX75
5FX0uSYu1akyrsGuVfTRNuCiuxYictAubYB3lJWtsiDZRZxTCloQVEHaiFK+I+Xg7gpN3aTjRRqb
gCUn/NCNXUsm0JMh96aunaIgOrZ29Ta6+bZo5coKuouChOOqbcJ8q4J5SUgK91yZ1GZnNPFNCGak
kD9Aq86+QKrxlAwfH9eKSsNF7FezxwnyS3eYBD+5tH0bKE1QqBMa7P7QyGwF9BIOY4cHNyLRB5Ir
T9IvQ6cDttZWbmKcZs3dpgw0cMRPG1COXpOWrXsMfaXza6jJxWW9QmosOVTarK0Q7BhpQy5Sd2OP
TM7z9Sy2orvA/gPr08V13B7qTHlUGSqA8KGAT3uhhfugc26Tkv2alJV2oqMnTlmq8BYdG3k8rU80
WrK5qA9CyXYGWfHMED96qsyBuWnTAr40KYTF23jUB59UQT4zVBUwGo5qH40xXYaINxGyhmuwKdUe
o3KmNugU1VuFS5VBMEbbV4WzmVONJSzPCe59Z6VbgazeTzRcBBNOAx/F6VwXzMn/5VKxQw6gT0NM
lUHCBRtjDE1oefSdY6Us+J7q6UajGrrfON3VgsMExPeFtyf0cx4eTHsGMoDqbHoGi47FB5z6VRF/
YUSJ1Iewdmr7NnFXQOl+Zd89p++kTk1EQDnGxbK5BFfvGJKeeOeedC96lkPTEokqJc8/LFrPAA3e
HTzprmKsYd9748BZ1xCoMGzebaDEekn1Q9KJxUQI2MyILhvuv9G11n3ZHESXkpzr3juGuNfOpIC8
r88qLI4BJGLd4S8pwoujopgFVO0FE5QTNDhf072uX5s6oMDw5LeIqhjfm1OncBpTgo0z0TS+JZJz
i0qogkDViJ1ok70ggIGbdz3izc3hnOjayGXAYuzT0ZY/xsjrDTBoX6aANUcwx8WUJjlQBjipRoGQ
LK8ssyJ6vQv7a2COGOY7LztyA2dyEsEAF94Y+B4zlUWxVJHr2CuwglSbsmhRykeAhMqSOWlR9l8m
xdsOs/Co/w7DH4sH7mtYXkyskulWjwi/lNum72jcKdmJf0uuwhh9FymlTC2JqGoJIzPpPQTyTKb7
qrqwWn0prY7ZnhVW/sYhawD6SbXvjj7GzH/oHHwm5xxaaWKARkieFdoHb5zXXNy51y7KmosLi7+Q
fYmD/tg6/WtBFSOVuHX0XhG2of1yFVJNqfDOht4D7m4zgl8aeybQ5pA73NLoL3Wc15EPnXLVl566
3v4Hv+gCUIM6fFtgaQq2OzaIsqPFxQ4lndgrp18D5cibil9ghS/50O9VvaDZhdU2yrHaF4uOyxjM
mcI/jbMc5d5McLIY95ZZ+UgC5vU4vqpFj13UYZGVoFnzhwm4NzuGTSRh7UOBy4rXVLlXPRRkLjni
qBDd1ss3XcF0qm4I8/rTrvG9OHgq6k+IWSLhbMHesMD56JWS3vi4YWJ9lNmA+61hg8/tjk+cMkUu
f2D+QEvF9V/jkCmlsw6qMJOW9izFxWXG5cbdMFrQc97Itca2lF56KiOAB/R/aHYYm9+VEp0+OOkg
0wweG5o5yO57NYw4pQHIMNBrjBlRy3A4bhvzXMPbjis+aQy1ZvnOTmROWLixBz1qBqH6XUbOeS4H
pHZTLMz8nqShZ3IiNc9B6XcdrcVdxtAEblRhwWcjj5T9m2pupzzwXMNe6jGVsul2rqacoCqgOmBZ
48ATLwobzkCaCHXc1oIr9F6u1VzHjzUEGAUnCdOr4kaeNveqIjxlo1cwkZTmZwJUX/IsJNqDUZPy
hYjYEYUXmF8tPvOe57YDIiEbLCb4lZuZ3k8HU0K3AwlqEAPkprvBX/R4URqkUK08pzAw0u/WkQe+
Cgwp401gfdGGZ2Tf8J7AikKmIpQI7NYoBi5zX/5IwODTqRMvnqflkAV7d53g5aeSlV96cCkBI6go
bhEGABFeI7GVOeTZxEOHBzzL2HiPU8AB6Xczztf11xxySwHUS43Q9kysKNNJiYejFkDB1589rT+A
V+gd3Eb6XzLax45ZR4G0A6h+nVTKijlmSTkcC/CW2Vkl8EuDLtnwNMS0qVBRQ61kquHhsD4t/WIn
F5NoBRZ4h3vWH+cD1azhqa6YDszpkJvaxm/HfTBQCFOIpW5eyvRfbKPSwhlkl947nFQ3i0oLN8CA
hKcw6a9uGHxEPlNZqGHKcF7C2n8p0r90/GloL9TJqmvlsLBb/NH9zIJYMntK42jHhAYM682ET5X6
31n6VWSfNSKO4PsU8/m1UJrGjIAaxxVhDa6hPDPaaZBHctUvAnGgii8dXADitL3y5RRXNfJSS1sl
U8vme5PVDl/iboHV4LXAC9G677b2T9abwN7Cw+6xKM5NxLxm8dr5MTdvTKcZ260PghMrtX2oI2w1
iuax0A503HTnVmz4jnKCEJ/ku6Ed0uFpJHAPA2bC4ibVQ4GkKeo1FUv4utJzRIlZYexlsU84BJQH
4egE/2v13Y53lVlmViEcuOCsZVX/GDD20hOKdcsmYsFF05r4zjM/ofOD6yhmDSX8pNfA5+mZ0qc9
/ob2WsptOhzD6N66CEMIQPXS5P3oDx1XZnZo/Tp13yMi+o6zHPpz7B8oYstYak4N9zYKo5nUZglb
BB1vLMwtzMz88Yaa5vlzEw4vrZmAF9sb2IlS0krtRDNTsoWnIPgqlF/zhdS6ZemuGk92tobz4Xf7
GPJR/pimY8EvUIW/OrKOMgJH4EGgXIK1H2ZIAkAK297UvtZNs+sMbaFyQgw/pDkXVotZN/ptELiC
+pMFtNusimHj4ijW1MdQHEcK7zPbWroKi/GOqZY0neHMkRafHXKC42FixQF3o+JHQZ6NVz8sJJtS
bTZ+ofNt0lmcWsWqABumu8yblcKbLIOAQG+2UhJwXfm4QvlLmzA5jRwncIe/HE9ckHFjHa+6y14Q
YSfhHieqE18yu2DL3x7jHhlqmoHHNm75mMIFviE5EthG0nmeh5hgij0ciJRqUEM/qOXDqeHIYxx8
6efWVpgjShCz6SNkMZjYfricjJBw3OLdFBUfoFzomNZ0zl3DXGlMaMZ8xcIzaw9cAQp4Zrg/hn4x
jPAIsCqa3Ct4R8LI2AQaCPcb8aNF3JeLEFul2umr1IWwHQg6qEDsm9NAFyxg6u6WDc5HbnHEy3hv
SnMZ1U+1vznZWw2NoMUq2zB4TLx1J7yy8F7KkeITJ1pkEykF5HaW60w5DTcN/zhW7PhQ7yQaAb1R
LzOlTKDbRVxoFZIpVH56nY+jULv6ZI7BA/vyGrsE0BmnXOXeKsBd/JVGFY9RvqVyL5Q7RLx2Jj5E
h6R9TBk5ncJf9dFX3l5t9WoMy2CCYQ7jEvWrHy+68Vu4V6P8UQtBMGo41rThDTwZKvLxWB5mLm1I
GBmFpqExCj+D5iv0qcwB3ms8nBQspVm7KujzC+eCTByL3cCFFWD5EHYXjYjFVIpNyeaxR5iXqFuS
JU8k/xkGAxr3PJxomvlPom3qdLsauOPgElOnlvUnquzw+6xgpLfyVgZH1Thn0bajl4lbWZdA7+6X
UZ8uWsCXNbjoOv2rhks/U+hidT3V8q6V07XisFCCfolkt+hwntnsZRWcPRlnasnSl8CTByz2Rm3A
b+LnWEfqJdcBzmmCVNGccY94E7AtloO6mxzKR3G+9GwpeUcuOr7jorzVruNl9rYa33EbdME6SQgA
epHlSWPL3Qy+KXNMKT3McyH840Ceu+ZQh8dK/2c3GxJ3QpxT+i6sCXw19VUTpsKS37JHErVwifKI
jfp5YKJzZx9H8LDgyWmcuQZiSiDQm3FL2n62yZQPDIUBxrv4rGa7UH47AzXOzEgGj1+pxx8j9ueC
j2ByPgiy6HCWFYsW0c9OULB6GvqdNl5qbWPCs26JR9J+RvRgmeVbPP6ShHkI0o03vc7kP/hHB1WI
mJ5rUtQD6SKMz8OcTv0AeJ9z27LxqvoDPCgeAiAFSFKSyB/ZRZQ8OhqwKiZ6SQ3dsMCkijBHZLxm
PfwRz5k6OmrwmSWKs0r4zGb8tKMgkHNd1413FRDxXG4mJakBrtwaS2+7P5YcjoV+Ksz0tRKf1tS9
6C2U6rtNq/eUuwBYzhb/tS88lZ+qU/4pBjeuj8F9Fsa2Sh8oLVVisT49ZPKGq4Jw8br3V/7EGhFD
a6b95RoY/HUwb0DkAI6RGguGN8041mSA6Qd/pc8AtRqgPueezg3fTVmRrWMeUjzwr7nxiRUI+tCk
vRvdm7BYfvjpZ8+r2ag6yIA/M0Kk138bnR5qXvY/FFHxD0X2Wxer0CAm+FP+/x/4V9hj+Vci/G2s
aVVEuTfJD5/xFIDY2GClrKHu2leH+k1LrqRcKLjKRnvvKnijmKTN9DSYh9C20PiJj6TtqSSKJutg
MUiktOlcBGs7e+rIhGlH3izctGp4EcnDiYPtjFvKSdNZgpzH8M8v/xntX6kSpb/HzYomPznsnfIt
Q/SO8pj0X3MCNK7BabU5YMdZhI57UlkXkXFAvvftJvax1gkTGCAWHss4UJa6yjjfAlIjOeOlGZ/G
8mYqJ8O55+RvbGqiRhXFPlxMLPqB3q0qI90m2pfGpaX46u1db33jfankVgcNCgorX5pqBUw/X6pE
kTrWS8B5ka5i3sgjKIhzJPZlrECY0ZZ2v8kIUsMkFA5BH24ZsMQXIz9Kn9XFPEpAscZ7wa3EBXDP
rnEc9kbwdOpDARTYfxPpjQJcO1JvlT37UUci0Z8RIaIOXIPJSV3cMqoWxM1K/mFjIRl0zBjirOHD
FnjGLlhcV43/CNxnO+xGufGd38jKKPjKl4PcR/NxyIujuvrGE6LiTLepx9kPwPkUhRUzTIacTQ4R
NHU7ntQQ9A7TlTz1TXa3cN+0IEKktm8g6QIkUJP6ow+eVFzkRLNybVfQ+zeonj2vWjI6GolopSW1
U+5CUu8j1QW/YcuWqhj2rb9LoI01nNoae444WXXqjzJoK/id7CHXWLgCLnpzGgBNUh3dbWLgVHoy
KuATuWk6aRFPjGBKeKGKldSsZRfcZLlhP+XPqxwuy43tvxYR8raqvFdUNA0pCeA59N9t/8NZlpuc
bPx/MRbiPyzqBBiMlqr0eFNazaqtZb8yJpMhYKSn3PJKP72gZu16MfxWfXEqYbdkGXRICX9xbN5b
LB1+T3isoX849yiyX7cDCr0Xxd8jbdpK927mJBx2CeVTUblM+cI6jxAlJZmV1R6DO4pRyNauBOiV
G9ce5jHHP4Ycz4XPqRS/uroT3TbTnm37bMq/Osn+xfLHAsswkTxTNBsCBS/iPPHUVt9mGN4bDFkE
bNAaOAszydJpaD098nctC2tJ5UiLo+QlS0aA4joxEVP/R2ve29ggMmoSsc/JDu5cbU5AYZR0z+Jc
Fkb7nce0QMpo6fJizpCfxmfK5kvv/qKKosbCWWoVE9Uw7XiNLuKW62I76Xe00QSTuYWaJtm2pYny
CQxnObWQa5N6abRfQNYaCChaT8y7shYW6domeqTzZXA6a9kBmr3mgN0/1KCQCgri2ONh0Cb5i92e
bDFJdSI+Xf9uz4iG8RCrx9jCPElZgIlFRerkhlZW79kMLh3kby7BkmFphhFK8WEwGjhmia6b7mr6
T7LLhJmqN2g8fg/4OjvJPY73DfdpE0N19JX6VGg8bXSyMJwZyBlQHIzRSs9Wh58DfpGInWBW/fmd
SyRFRwiaUFd51guoKqSQSKvSIhDwC4BAR6R9dAXUdkG9YAokexejMbf4q2X04+OjNtcl02xV/Eys
kqvqx0GAVdrv0dmU7UkZt6SsEix2HdvfiM6CciCB2Oxs+8eqrgFqT8fSt2LKn8vzjHb2M06rdFip
HNoJtsgqpZQCpklHLYSkHKeofmp3q2NIm2kgrr0r7Xd8YLbp8j/o1azXJnvrlK2MDAnMYWxp9EMv
uxVku/lWbmbfSGbMnI8a50kWYlBGmsL54BeQIXvUKKq88LdH+yQ4Zc5Tg2xvFPvRRLbeYZDmwrgO
OqrjIZTl9m+YM/sFHwk0OxZU0nAh21Dq4hfLjl9aZqCCHmb6OdYEz0LIAQG+x3DTAU43+QaMEXYl
SizZAZolvmbiWxodb7+984xUXC4TfyEcj0r02/3XochrFaey9TQ4QKp8xSwBrOyile/WeDTz9rWE
YqaDrfYnzJDT76RmgM8wh7PXhsZ1L7iycK/zI4Du9DzKMw1kOJJfsvYTb97CBWHffwbTn+Z/OMms
FNFAoSwb2tbL4cwuFFUB07E8pPWFaruB156QEN05piv6M1KLFai6tEmyzEHZ4ND0F3j4LyNiac+0
X1YNh5+Jda2j2Cl51Uo4Gd0xaNk7MvyaoB1cUqrFG4sNoa6U+LOb/kZpbQdsN1AYVPZkDvHudrgL
qMGhwsVWBcIQ5sskfDfJyNk2JrBMrJHdcg5D1lNLYbhn25h5kdrN0lAPeIZYgWvJ2ZZvxdxuR/q+
FN+EGCHR5c7OCUHAlvC1OcLV6izznRM99J7We3sxdxf6eE6yYK0XgrX1P9hCpkWRZHJU7XVQbGt2
q5H0EBc3OUJ+0z7b6WS351wnvRezgV8ZTU9SIuG+Zi2rbtODryfCeyr4CFQ8W1RWzenfIuY8JED6
0IAl1NxfpUHyxzgHKGeib9aTRRuFym0/hHtiTgL7L6+8+BaM9zAl8XiKnJ823jZSeS3cRV4RyqLy
Esev8W4Mt3Q6JnA52/ArYiVGE2U9rwjogEFPVJQroL6FSm38vK6Xs7G6ptrgosAPGYZPvKSvBh89
yXBz+NHLvZy7wpCuXY5TXsTLAZ5iWWsM6ujNNSZu7aO0n1rARkOndpoapiiHAD03btqPquI+a+NZ
0n4qdxu5F7yK26BgrMWC6wfUm1c4MPzfNlmzuQ952+XOm2v/1M1R4GRJ4mNbHXsVU1ldN3vyUBxF
nFv1dsrWJv+U1tZu7BWi79rKR3MdsJbI5tJTt13wNzSV5jsbzL+opnE6mrax4e/HtEEAaJY5u2Fn
+o3KcZFFV4VhOWj/sfRINK5SIfRhV1/nOOP61qLG85m514EmwCCEyDqg9wULHStaEB7oPyMJ7ykY
zF3uEDlmVAeByizTDezu1777o6eZU22Oo3QvsX4YgGWNAVmN+qzXH6qFVWxv8K2ba7gIaq5V0lz4
LF9ymhcFQW6H9YDMKY/A1LexmsxTNP1IKWrMVqS6NsY/5HtKJf9Z43my7tTt4sO4d2kMWmvt14ep
PsXdqeLl5uzGbl1oR02F5jeibCwtCg/HiDzQeNMF6EwY0KW7GHlVdGuLM0df9VrMm+5diGAZUmxv
WYtcv3QJiqVSHn3jYJOhTGws7pvI3ASEM0cdmig+PWr4lO6WG9t+ImOwMXgnsOYa3N8eFC2V4y+J
Sn1OsWzD4KWAeVc30Me7jUYzmwFKp8zvKttR05vSZJGMHlIqhBlQAqDm6eDQsYv7rmC+DQiUmCUR
EkAJwEn0/eSiO8LEbB0dF0KxiIf4nlAVQjqcblhUgwxa0dAu/bY/BsmnzDZkTn2uG/a+rh4jJIwx
jTwxMeMV5M2S2Q2TLjrK2JpnYYPkWHX60XWMlcts7CBrVBQGRazXnYU2ByrZvPv+dXTCs8ve1MpH
pI2TEXxBr8OCfOyJd4eltWpGNt80TIvfzPrI6gvJAfpuqxDvikYndrrt4QNYBiIsSx7rCivhNQ6m
bTHl5Fb5OyMYJ/h3A/GhEC2pbzV5F7bvk/LVWAfSbyvLfyOdR0wAXnvDcpwsaJg+i14cHOAwSXgP
na8ax9IQ6D+UrW7T8myyKDcDLkH6TowwRFAdHPDOvLexK9vYx2lict+S1lkMxkfJ20kpOS/labKv
FgNDxm7Ymp1E2LbikFqJ8C1nG96w2KccY6j6HfbeXewgzGowI5srUuK2UQAnKi+Z/htYt54kvLW1
4NXlbBlV6tYszzC7uwA5GUXWdoQzFh0Eh06Gfc5W2FXwtSKc7Wfbpr06zbhQ669QpbWd2Pud0rKB
nbWKFV4lNd8Qu+6GfTZ9meyX8uorZtAjYqkYbxNguDn1yo7QLi4TYGNh3dX6FCTSG/3PBstXRBXS
wDYjgnkZ447tqFQsIKl1DGtdlfLQB16MDqjNaywfJ0j+OoCyatnQ+jSv6oS0qno80O1LYhLjYFye
JrhCs9w4d1XmCgcE7MB5nU0u5zXkblDISwXUuWf04/26SsBhhNR/VXhXDTADM6bC8PAEgH04qcpB
JSqUBg2FyPiRq8mbDPINLs6ZYxQ9RO0z0+xMDL+sLLgVqxVXTh/uMRKzew6woyqICAaHQHzINVzw
fML1OCxNbTZCEfDA/huYNTGJ/oqHw9I+U+vJq3sid18FwYXm3Fcbe5vOKMDSFisru3ZmTMO4pRlB
ypMZnOJooDiqfS3KEPIqxfd8APNbtaUsg+mJsJwfP2ETgKUSdweXDfNprvvs2MmjrLF3ekN3yCbu
m38ZDKQR7kNUMk2b5fCnsv7Oc64rbUITgYmg8dlhfSkYV2eHsKJZlMg4lA9HmxrcQOpwe6RJU1O7
1063nhZwvdcw7E9qF62nONmWdTo7etdK0YBF+cNAscR/9NPW4xt52mNpyv0wHefYoQ/kc6JOiXV6
obDqCVlxtS8ueLCC64mFjaCGzFTSptjwtnL1XW+w3To54Za9s6f5V16FCMx7aKuLmvLyAMtcE10b
9U0U+4FJTBfyPk1yUacw6jLhkeUIeQGHsG+sb53puLKhadrdNaK5jOSu19Gd0gyE04yjiHdKVcSL
WjG3Y6z9GpWkFShoWrCaLhiTkr0Dgbpgl6OmqvUjkM8y4vwtKVrdWGb4MoW/JD5p5WN5g3xWYNTV
WaPrPn9IIwDv5v/IAkFaRW/li8efjXv6X2XGZ25YL0Z+Lsx1A6q///A5Hi0wPlWHjg0zuK62BTVi
ZmHAROufI2/6iBeRUYKvrF4KFXKUXGr+l6ny/ys2c5OtT8B9Io0vKQ5CnoxrcFn4dgwbPazvAHlx
EWrEhT6ugz9iga9YNRiKuk7Dzqt6balzA4iKT43LY17QN71sqH01iXuGaPE1GBMBF5gvpO0TkD3l
TBMDbTE+q/Wq1TzJBWmKKC/+yLONhb29VIlhF0uH1fKA886yEZrknciE50MkV5tPX2zVijpSzp6Q
DlXaspYZUSwdepGdIHgE2Na0cmUqK3vyTKYSPz6JPMXZJJDy2wimoAojgTWag/KTQCUe1bVfbAOM
urPD3LgL/7PiopqVOvbtaKumz94guRWh6Ag0KhgO9ZXA6mvFPlBW/Ayndj0zOrWUTsefuY3MZhxo
WBFW8bdqUPeW+xy45bJtZ+mE5b8y7AXXd4evnAsTtLvmKrV/S4eDG6sJRSd29GxywHBLXV2k4o/6
HuzbHcsMfaPqPzFQGGM8E/krQrYw6VKl+tLa1Q1ZpME9DzQx+gPM+bUdnU3w1fCwylVcrQLBpgOH
RoBDbqvyckkleBECeb6KvZY4MmgLVeehqI4pHnitPxqUrfj9SD9ccyU+f6ohxIbaeAj97mbwRcQ2
xOQVDYfJYAcSlmso0kJ8Uim3cBFBVRqVDQzlGA58ZPhcXTgDr0CWn/UAwUWpIKVio+M628zMgPBu
a8cm/J3fqPpJRKsw/I/2MwK6n6p3n3B4gBqok0K7hAWeddynxoo2byTLf5N4Wqx4JANXBR+DVUJx
APaCMDs92Kn37JWqRa7gf8NwGla0xU/Eh7Bgze5HlQGWkK3oHYwreB6QuiMcsgPd9Yl6xPH9qknP
mNMw0xZwJG/WaxOdqybfVNyQsGZz9u1MVHnWIK9qZB46LD/xudLXDnZLBCOxCgjA0NZEoVfn7BsS
3P7VrzdFfupnm6zgqs8TqrQ8FqNn6yv0nxhHugQrsEmL09A8zADiNV3jtX4ecxhkuMbGb+56wr6W
4hnKv0K9jM0GqhmqC2BBhysbLU05Sf48PIxz8GJcOli8EmKGkfsvAAIyffpc3uNUwM8igmk8EFak
tvPLq6pvfcBi8uhz/7SIgEU8521KcsjASONTIEv6I52gsNP1gRAbNPRn7MbpEyW4ba/WdHWsbxe6
BUlrF0SM9Z2xPjaIB6ucMAmMf1MlJn9WjH0/XjV+sUZ+5Sab4NnZMdGCAtlDykvpbsZ2lcLG0Gyx
GIlNtTj/aITib0ejIA1oy0iB7jeb9IdVw9V/4MdAQLsJOZD5+5H6bI9Ofpoia5WV73MrXAVExlZv
Jf0SFiyQiGyETqYDPyQQCyt4q2GM2Gveoa1263i8Rn/rhP6ioRAQE52KX9ehGK+l6xvVRy6End8p
Y7tNjnpILQpg2f+h82UFkN2rWt+N6uCgcpJ5tGf7GW4Cmm+p5lk0Ha9d55DjdGQ9tnVw0PNCHfLf
lgpvQt5kOxMcC06so2Lyx8jXM7MU6K5F4iGgKo3s/SIT58JBE0dLsdpNkdG88qr2VJJ0NVf5dim1
YxpryxjI46THHgWnq1ATV5j9KJH1yifK1VTDUnTjohC1V6CYBpfOnCt0JKyAYR0V/C6JegtRQ3oD
n1G7BxPhtbgio4obSkQ8JSZo0yNh2O6S1V0iBcpSSYo2ucX0n+tbF7q0ATUx196M8benotUlsKmV
m6Lu1m3bvkZIIkLs24p4enZP/DeC6swz5VL0xgIYvaVWSwoMSaKR0ukPxrSv0LQHfvGce7OxVdo1
sAg2Bk/MK0nmrrKkO9phD38E4/vggU55sSigL6lwBWlaG9RqFS/cFFOLfzHwrRoxvx06MBtdvmFH
Pm+BJuZf910HqIVXI21phhsZzuuTWYNnJhdv0gIyW4csvi/zoaepixJ81PzzNEjDxP5HTZSrNGmI
WrsQZ+EiM/VifF8I4vIKGUNS9A4IaSzLOFSzCaMavrGur3aF4tnTZlBRiLujrBHSf8fYk+FXABiH
v2Ij323eBwkACFPHbsaRVqriFrP1dQ/6MK1lD9MniZct0F3WLRpPQyerrQ0Dw6xuwjxKZePr/soE
FUu9QVFwiCx06dH1ijMewhgE2prksTH8xECTc5Wy73IVKBt7uLgc9EPNjOq2nks0UK3FS007J/OL
zxu14FoW4+LLvFYh9YVzyicBUqm/pjhq435MuBLz8ejqp9637H4Jp/hH0DtC7oz+ozavlRjOGjbf
csBzoEKEZnLTUSDehaLzc5hoCfFRHKFFM5w0I7emqEFpS5hwnM8+/27YDmqwoofkrTRrKMABBp7b
3DRhujcXmqJrBUAX1zqhJg1hYcbE0fS2MZsdXSyclYgUd9deqlF4cacUyGfpsoenDUBlgEWVSDF7
ue2PWXM74DE0GnjHN8nxIEZGlpJXbEi2S/hso6DqDbMtjGYSHb+9kT/C6jZOEQLQ28io0DmPIjiO
bL60gW2S+cV+pgnIUoDKtro9EDTAeQBf0y8FNJT9HnM0FfXbYPEgUlsveIv27mfAosKfkxL1Q5Ig
w8XWmLR8hfA7aAFgB8vW6qy6O55BzCTveseQp//Wwc3uENDMh5hWpv0A0t0kDe0HmMtixur2A+2P
1Vfq7qbqpIXHvLoyMfDRbupu2AhoeVhBQLlwOcLSFagOSx2YHywcc6sAJkRpDgETPoK0PUDzBUDG
Dl2sNbVgg/jP6emuarK95VyHjvqaZFyB0jhl5l1CHLbOxnQ09KfDKGbX+4TVm1tB8lZmrhWXYDLJ
+7InVoZFdm1AF520mjHa5rdcC3QVo8GLpgBBFltTuddDwGeRk0Up2BBeg2obahenO9bJ3s0frCow
PAF4klteN7GUr0q55PFVdYJ9MGe4Hu4h3poIUWE9Qly4OO2vjo5dpCz0Y+3ksyXxx3o9jsTLtXsF
QC4ZfGpipSf5JJV6n0fbVD6Y88L/cXRey7EiWxD9IiIKD6+nvVe3uuVeCFl84Sng62cxL3Mn5p4Z
SS0oszNzpVnt08pYBF5/zPkxEs3aor0ZBYR0fFfKvCvrp2p+Rj7JOe1EE8C2r8Rr4aqHwITXKUCE
MNxJEP3rS1gD99K5pw5l3Tw/LetwwMo6zbe/EGzlN6FnVGqzPQj2nmZ8BBw8TfdMEUnFmqF0Rvds
zSyCobtuqutUUyJHeLPdulH11Jgnzxk2Vv0T57ziMRyj1r1l5SWQjN8J1hTNl878Pt4W8W7Kdjru
VxOkoofXyZRi0+jDpi0YhoVfhf9i+M9G/IhrfYsPfZthe+k1b9lwW294CcPYXWjYylKDzRDzFhHH
AtXmHyboE8RTckbVuVSfvmr2s5MOYXrbzr+TghEtmWxhVFi3meVH+ivnnoWLJsm0ZW3lp0C9CvjV
OrDqPoH0nqxsvQjo/cDr0zLrBEjR/aFR2PRppbxENhlCH/EgtKmkBLFcM2RszWoVzGb50HuzK/DN
/W6ICONyMwfD2nRg3trP2UWT03iFkTjGC2RFFnNk9HSeWmS9MVn3nn7R3FelrFWl9nV2UPofxgP0
aKIdTDiikWfFpZms77aR7Ime0/kMyucWyPB7ct8jY5viglPxIzcousXN0/Nx+ZO7SjiYI01Majx4
ssDBGy2b+T3NnTqZ+19j5nvraajQ05C/kCEcPvZUDzfaRNDmWwyweOw3v9gBDV6YyEE+/u2KW3hW
P4NFWzteuQ4pakQbnaUH1V4tLmthmuLZRrRnaB0AWkYIAzzffo6ccbib6zzPjv/MpJVmVOx1xcXS
edg1NgYinCYp986Y21l3E84on80qYbqmQrWlLnAcvH81/1gRN5dteHBKfKAk0waP8tA9JT73ZsRd
ykJsavzLPAV+xt6PHz7IzrmGXkFs0Jwpcng0cto6QUzOWqFNPTrXBJ+clwFTWHsMXPNqcFaIrQFo
NTrzABbsqhhTHd0LgPgIujjkTF997l9TcvJBcCtuZRmi7jNBiNq9ldRGyxRgan6zgX/3DJfUxMbv
td+6GJYaFYNZh9jGszVVwyalBkYfTAZK0U6ULxnTm77Y2NBWctfklwuvPuqYFbiHemaT96cWgJjZ
unuPm1ybTdfceEkUu5B51/kuGLDplvGv7PnbSzVtm/rVz1D0EcZ+4AoMyAIKNT5RP56Dp7h/GdkE
NE0w+CLDrL1bfbUIfZuRfbf0sqMoN4Vx0MTRnVayZ3//DuK/IHsPmBP7/WvBCbAx92O5If3sYlLG
6ow9ANWMu4BN6a0VA3LjpQlf5hJg18+2vfwY6bWgOw7sX7ysiRbSYunBDWDdCLHYgPPua84Fq0h/
tAptqGE4kh7t6aMH9KGHRJYLtUr75qUdvjp+g/bIDD45tPY54in0um9awlyfWYRnbmxOIcJ+Hnn+
iKjIHppaZREIZGYVPCuMxq289lwTivDT4ihQQivpJ+PCrHFnkDhP4ns3HC3sDXWKwxsboGScp7qb
5a5t58WHkAvCgmApEG/3nyh/9eG7qz/p4uDQYhYt54P0R+rsL6lGrRZNQ+NLjJ7RMSEmfbMUGkku
b1Nan/W0VZwYLXm0RITv/sNWn0PEtAt50Ri2iQO38xSyyOYkf+2E1XJ4tmgYbuQM+VCLJGX9HoH2
Dmef/nXXuuQz7ja96rDhMg2jNLugkT1FFShMJ3lo0d3ihlGkbNC829OmJUPazxedCk1TfdhVvxrs
neF9YAG2g6vErx//dOKkjCNelo+Sk06lskUNvyAbb4SBl6oI1z31glnPZcK6EVAo+18d2aP31cYq
qMyZ+4jGbz0P1w3GPPi0n7aoTpZi9KrrOB2aS922+8AzXm2tfMHSxRGwe7FH9wqRiZuaYL5QiDwn
McKbQtcvgm35YmBtGHx/HdQhnHTm6hE1w8u6rL6c3GfrIQlSmDFSQSzYg52bPs0ZQAWwLSEvlmQp
gPJRLfSJK0tritc2jIqbhVLFJe0N1j7brpv3w4VsO3MDqe+t2n7qQrhKunfOUb9XugnftXP0AQur
+h1ktbdyzNPSs42N0XUuRT7WpRQ1JgmP4gOTmsqlPvrib8qVvkjNsFpWHlZRixSbshYFhVlxjfnF
Mi7GYGKVLVVwgPi/DUOYDQ3gwRUbBAScEmU0H5gHp7iwZguWaljcHaOm/QnTSwOltgkYZZiJzn/W
RAaam/LyWtfBIFLj5jsb0SY/aaRtXKhBdpR1wLS9e06V9CZPR9pS8YTgXcm7vRrw5fUkQz0lz3mB
DFMLAfiZFQtZL7N2aRLjoybR+q/pZACesa9Ogd+dIXMPS7/BvkWCfbxIw3lpKazx47Tcm8wwD0Mm
MbuOJXc7g62hDzo4F2P3FEUN5mDp0rRpEXhAzEvt/tdPvu2q2VbG1WzFppxlQRiBFn/vVFeH/ydI
vjP+XDWLf9MwbgxnigFKOVTv2JduaJjete7dMaJ5djfST0Ibuel/Vi7KGvnArDNPA+S3FN56yTi+
MXd96O1nb29V4D0b2cDFRPWLdO1b10JgZ/Hqlb0W5ltsvemKmRY0L6TcK9Ycook7XIOr2v/UYRYq
9Vykz3OKbMpv+Mr4rMSXmWTbqX9yegorsWUXhrGpinUHu3Y+CcSpNedk+06tdI9j9o9wLnrlnzV9
TUaljteVtLYmjb2tt3eYh7vZI8eYQQYoJHQIqDv4nQchBjqTA6SRTAOa+Ywr4rDJCI37c0kscCnr
ENBzZ92iGlO6kshixkRUBoBHOLMogTkQcEq4lbWYb0652ML+7ORBig8Zr0X60RbvQu7mTpbSgEiF
ybqN1LKohn+JS6xGCfKJYldq08c8C+5Jwxb8uUnG70mGCzfV8DGCWhX1b5FELDYEurJPu7q2E35d
cGmF7y6p+Fnj518wAaL94Nm3n7yGrXO8GhFFTO0Ur0Q34tfjYoF/eYSVNHo3j3Nuviuh3kZrU+6g
PKBRyg+3sq9uEVKZJTKODvgDEsY6ltccyE6YQm2yguZ4+yXttzI7Qn0uRzwFe7M8DIQOaP/JjiYx
VNfglPTZUcgb4AJY19joBWIJl7lMJQCqSUIOFXvfSHNsOwFBDjHxNNbJD+WTPb8G8mwXuzK8zGkJ
I2BoNDk/cQofR98Z2VczfzxUzsxzGNs7huYBWD/H80vjFv9sjJxZd4tGOCtHobgOaqd2rG49jW78
mprxmHArK5iHd8eJkDrTVwf4WnjUALC47a+ccw74WjR8FYyYltAIIWU3pKoRwNm++6HGxv3qQYbW
FCuDe6071nVno9pzWf0mGB87I1rmtHvDUIXPgR5WRhgruffipEmZRLk9iE3ie2EQnyRSkEtYwQEN
GtzLWYInijNM5MKNZd09MtQbCWS+JUAfhwqYCPv4ZSRUrZSO+28O+mPAkc3e1Gb4MQkHThBYEM1m
HVc3og/ANJgI4VSnya12IWJSItXoBnaPTK2M+S+w4jmYApnKxRdO3R33NRRHZ+FRTaLjQAxG4gOG
h400Pok42JBpRlVIry1vVkCS10QNGTJQy+b8qkVHxUy8w7kWu0wp0RgcfuGLAfiTQMPpqupcBTV2
MMxOzgzQaeK7ZKLArU0IzmtniSoVU5C7krg3OpYHgzQNFlODKMih95+i2qSYtVnLwmeANr3EfAi4
lvnJB3fWMMO1nVARd6giPlrRv2QYWHTmIkFLircbnguiADCVCp2emzXzoBpudvrt5mfffKqsT0gw
RdOuRAWMLtPtTVB7KKqGdW57b10wtqmJYeTWT6Ydqrzey1lvTMe92+5DgE8T/6N+BvzpHofjIrjV
OMYafu6q/QB0CNToHuE6MMc5bvPaTK8WQY8ELkHmnIjrDBZGrzF7n4pdzNSK+5SRcnGPT05ovo2V
efXR6RCjaBjEVuZyboGC0T/NXiHxVGXQpeCPKSCYBPtyLkI+7S92dgq9cM3KtW5NZq9cwehPH+3s
3bFJuznnymBiVkx/tUs/S0z2eN2MCvmL0odJme9a4GwhJtADrREJIhRgaCtzjNexQZLamtY98WrS
/gPmEaw0yYcTjhAS8pMb2ceIS4rZwerVNxPX3pqcXDb8NOOLRl4xsndtxsZF8cPwKHPujnGCPcW+
FEyZS5K7BvIO5CzmSklEWCpCr8FgNmiHIXkty7ubEi7G+bHT82cPa1vS2auKObkHeAFo4tIsvX1B
dgW9fRtzUcw3gzxykWiza1jy+erLtGJLmIL0VcOEoF8956WcuzRwW/An1hEZlvSzzL8G454RwfKt
jcWMv8CJDQ0BllMVb6Oq/PXMhI6LhgUvgnDBlJnSUqDLKNLsnAgDIj8ECVxeJpgJfbn9w83eSU+e
M5UduGBGo1r6/kpY9Cli7LJ2nfUD8LslMkg9ge//mZxmaN5b+CPWDJIZ6DaS9F1Gd5x3aBXGdVug
eNyK4TFOVGPk5yw++nOYneH/ThSHsjhqwYF53tx6nL8HwKj9ldbvQFem9VdX7bP4w29/AxoAQgp1
al9yAuCSDeoFFjjNksV+yr/LYIe/CLwy/IZBfyaN7FV/OknmujZxZKpLFuLFEsm5b7zNwEE6L82b
HNAOwoUD3SwY3v3hlWjrsVVgdLBKUaqagU2c/TdQfxA+qoXHBV/mgvFagux3idRzlJhY098L/9QR
WtTmcAmyZz1dJnM1RSOHBjxxUJEmH5eyDUsT9Wl0SIo2jx5PWVqfZVWzCGirjCwE3U7kiSKarjEK
NuOuau++9pjBr52hjjonakUQrxs8Vj0CCoxmeP93BR5RB2ZqCITIxTkIKQ9j4B7C2iLjRh7HVImw
n2O9rPASAAAKNPJ5DCD9ZmGGnJmKq8IMqXqbFi3evyHa6XPFjrvpiZyI+MfBPGY3nDG478TYbgZR
XHqXSnO4MT7nJQuP1zHC1GKSXQ+6ryaAGq0ksIaGD4FO6djbTYG5ZFC/nrCXJC2SJPc8r/3V+KA9
ezPQkqtX5rZq7Tc7oPtIYRIyneXk0rmC9SpnFMTLZloY+yNJg7N9TVMK5j/A567HhgfoxYYnF6qj
xW6qW+Sr0nrfyxupMGoosMnaJhU4etV90RFY8Ng3mFWH6iX0vegYEzrFO4Plzp3/ojVQVXKLpc1u
fvwRRIZMBb9GQk2UuTpre1w3OGg1DZZ2h7WsPyV6OreYEVXgtsFcq3yVdvldQhWKiQ6bDKI/m2A2
boYwFK8hs1BuThTnTN5LImBjVsHNZcnsZsxO7MeAij+F+02XMZlR/CB9RzOjI4yjzVBx9A5DfBrj
p0k8W9ljiC9jfG3QLSdJvNHD8UZvjo0xGfaklSRPmOhXYhg2aKfzP1YaasRcgWasy3ImYfmcouqt
yaGJ6r0mMZa5Q/ANHLDkwI+cgkxR+O/J+Blh6dG4iGGNwlpc6Fs7bOw9ef9mOOKs0AJ59jAYDM0H
hi7XJ1ivQ+KUxXNqkU6gDMK7AiilRirxV9isiRrt+sHZWYJOgMD9LrRhXdSEfH37waxh2XR7g8I/
Oq8AzkL6TtvgkIaAdHzG4+EQ0nFk5rT9BSx7wTcmIjZwDopWzczBE+LsVldl7/v4VEj31lACFNjf
ytzmKFEJqcQkg1jaTceQPoWEHnMXn3KH60AER9f4bHp0WEOHEBYPBCrGTWI4TOixe3Hj3tTxiDsW
DIIJE3+syKroDkpywYV1q/EygbtwMC1NZfoyWeVrOFIsWvLmYHyKERz40TACpNB0umwdD39dvsnq
o/LeueUTeaKabjpNib1uiKkVIJHV8Oi0zxyXD3clhbhTRtpItOw+9WoFActzvirjaRrCo+jMhWVq
iwYIk+UMS52dXrW0lIYvtnzuPTIBjXuG37t04GmlwcXnoJcMnzHNa2yH8TVJqPVxVkrQWwRKui2b
U83x0vBdsW7D8kqruE6JaiyHLbHTSJw8c9uBxCjXybRpyNO7TnH1JfIcsAjXei3Hh0TPdeqNpjD+
QK/qOci21fTlw1JwMYH0OlWRPIjxNHx2ubmY550agzyFtNY+9Ozgh+62FeCFrG9jXl7lk1etRfdq
cQWt7HTD8wZHKcL36xc/Vcx4ZAbJdOW9yeeCq8y6RFDaVJvu4+yRcaPDMN/IJ1LACKqvLTeDpv5n
z95z1C7NP3faU6bFyxx10JHxE602uj9/EVf8SsAsEU1fNqukG32EiC+jURzLhoua+JrHUVE7x4w0
LjQrh/HADAjCd8euXuD3aakmgOU1+n+kzgmf+VvCIC1aWMDn0EZ00eCsmBLizrhKBhgCTK7C4AQb
ZRkxcU8JV0c8Qh1xzWYiJNtQyn7Twle9wIvmz9MWWjbjtzBlIp1/y3E6yfaj5PdefnTDT9zQx4qm
bl8cnK7d2kTlNZMvW+DRR2AF6pM697JVHIUYLdcrrdS3WezvU3QGMb6ZHM6T7E7W4ZIVOB1sytX+
D23sG2p5CmowM0zMevY22I8solnYe8abwB3w7Iy3sXmF6odGjeUgX3rQX+UMIu/+dO2ljK+EBgPn
UjM5N2NytjFG6eJLGHQt5Pu4Oju8T534lHm9JmWK06wgoGIXG6MH1tGCkkrYw9RTz4Ec26DBgzje
Zqb5eKtT6EFc2RPS10ZTbtv4z/WwsQYtaBVtZY8oRaI7MYFJ2f+gbAU5IJOlVlBJwS/oKSep1nN8
CsQ6z1EhXiIoS8Rxk/qLN97Qb9oYYlciQkJXMiGqaj+G8rlK30DA7CvnaBe41YhP4vPDHZJD/zUB
Js1pYV3PL0kOd8W+9+59aHdcHrNArUAxIPbZwFlcig2fLXffj6uQ3nXHePP0d6Dxofna2tgTiNkE
y0YdcB4MQM+gpfa4Rfca9W7EyRechZlYMdMFP8PUkZOOpp24WUxy2SQsvA/qjj3mJlnAD0DQMzPQ
jpGQu2fwYgtMKl1MeQPuDmICqKJofkujkavaHvnokjVLJdzY79a74SzjTPRwsi/pvNTyvVGvCZc+
ZR58voIzH2yFxwFkO9WvXkAVd77Usb0N0O2nZuOzY9iQ/upqHnUPi56bUtU0/Ir+NEicoovmuB3k
W49lTUSHyuazxbeBZVq5j5inELFjgl+IXR1w60+O+h/SPo15nxvHOiE/jxMYrKiXbOLizSrnInsy
qVG1NqI3vzpk7bDQkAIN+u50crjBrwDhY/r1HqDbgllPGvibPLEpMnJXUflZQBqO8Lo5hwSXR3ex
2fWz8SciuxwAFyCqEU6kocJbj6STFeXGt9xVTNRlyJ7nW6ynUNita0gSd3QBPcy5kUsQPXpa4Orm
5iI+TbzPcX133Qprjr4ZKGYzodxpXJ894rn4v4kW26g24dZBNjOZQLmVXAbjoWZg2aKF0MI3pM+c
xAdE+m5bRxuYQTWRh5Ej5LwSA2JotGZj8gLYYOfnKH5mTUelJwS3w2CRhL95kqwS1giDW38eHARX
B8qUxsxHNb0AUIfuRdM48rZ2tO3Xmrj+DAYz44OVUJ0V7DyNSAbKif0meSw7e5O6KypWUdT2NfYf
rIBKfsriKsgWdzHlgu6idHZm9RpQiUKJRfHr+gvqZWxz3wHopv2nSIH/t/FmytAWLeT/Lz25ls5m
YFt29LcYfb4xt1K/hUzh0mhu7dpYU4G3c6dNq468stDeK40EfHcuKFmwB7lWCDuj/JlmH2ONAMD5
ZSJC1n6lA6ykrqEB+RQDcuy83xrFtkKW7GGjCmKt+H1bgElOsfMMKAfmjwoQnbiRIgCM/aYBbp5w
jjHgROqd+VOzS5hJJ+DXYJ12n1ydMd0yJ4xjNGJd4RKMeC10+FQaYmVKbFUBLhoINHUNhTBQo/pV
Ea9zfuOe1i4qFAAw2f80h7oNekcnTKb0T9F8zbuika7fhlBwAK97pFLcGh5B615q1gfe7jHsln58
0CiWEMNHTiDVktgnvZ3j4qHH8dbtzW4Xa7jn4j2PQThcG/ceg/yjYAmggAN/5ZETOxpQevL+Nn8Y
9SajIM7I8f3dBq77qT9H7PRVXR79ap/UlDf2O0nkSdjlu+M1V4hF6K8JStG58o8D0wGruBaZxymV
PI/8Dd2PSFs2xp3cJY2GFI+Qai4EzNZZleSISvNL3DPKS5ads0/Ylg0uOryXRkFyxKIYVL/4cmcx
bla8dx3AY9ysQlJ1owPSDl6EsRudi2JkoU1ktIavytn18XfHyRjvVWV8FxUrLdMCLsp1+T15cmn0
Jolj+MYd4N+WsvKGH6IDpUULkBEh89BWNkyEYViOTdzXYf3R6++twtvKLVyCT3KAMLWjuU11c1PL
m2QYaxY/k3+R8kvX9573rNWPxF+K5CNEoM5M42BquFH7Y02+s5vOLvcZpvxZV9J9s+1KKA3vA699
nJSLUVG4Qt3egMDuo3CH9mVg0jdZd/ZWIDFqbxMJra1h4fegvXgONe3QtRg63iPGoThgsBrT3sNl
MIeM0nks1eWBrprMX5oewWGoKokd7hr162kOoO9m6aDXOBQHYG5hXFpBzcvbcdsSBK3FRyg+uvpZ
184TE/nknMY2t2ZsdHixTQrvdK4jXronj7EIq6tGhsNllxn7a1J2PMDxviH0X/GNzX7UjlRSyMhX
D6czjR9LzuROLTdmxs4+/bDCv9SUDRZ0Gcd0kPWat+v0m/IJ4jkfMb10zhyapbO12NoclfQKuGiC
3wWXesR7rSc7DwlAud8Gni4zY0TKPiW4u6a5jn9M1IwA1U63WGMigx5Vm0BcehkkKyuNTBwuq0Fx
XsTLi+M7MpRa+YSw5nglz+m/uGRMQse5o6EKeEzM14RI8SSAzSrXLrsQQtk/k0c4tthGAnGw2TT4
YkRnnaUWPzzAFY14igAcu/6yx6lSRkRIepeJy0yrGPWv+UKko2el2p+FO3Myt/rEnzoSmkwogCjB
aMeEhGnC6UPmyjopfm3F58O8hGFK6RQHxVScssh1M6Bwhckj7uVL73hQ9IvoCZmGo/eudp487UcV
OAkIiCfqQHMybzHzfcmvzGYBpqylrqhkCzHAnQaGz6JZizGHj2KGF+F9tQkGw+kSTHPpONOge8QI
nP0vGKCGiq/5iG12x9FuT9PI8h2OGDw/Ne+JKzoaJKCBmLEi80lHVzssEv/wdm2qqNtyg5whcmXJ
kn/o4o9ipC0q3XtgAGqexlR7M3LwaRTuVAer34+4vTSyuJPkhjIOD/6TWI2ROxVY3Hxn1HtTP3oE
Ldh8FThA0KFrGabUUzLToQXM4GTochBnRny3O5vgBWWZ9eP/unAI6xyxuv6qSl4DBKrSpYyG8+Vb
lGMP1D5H5oVjhp3So/MNtW5OKkUyoZKEMJANlkE+pgir/mzXDXOGonz57eA85TnAMf+nZ2RuxdWX
xs8QCQCmCMYaRtq6Ly+1iTk1rsgb9RY0Pny3snnSEX6sEfsD93H0lKo5G9MxiFCs7Bb5nufAsdZO
zkRAQKwiPk2mBrbHt+C2P6hra6Rb6MKnprGJ+qHlYtNo5Cfdb0SDtX8l0wTFcNVhMG/GcOQ2evlk
xeSoIhbhyuPiPYfWeAs4KXopskdytWE/1v4uAL3qpA+TRj0sVfOKMXxmqsaMwL4i/jqhLTX21pDZ
uCHdgzA58JPTauTzDPF0tSerDK5tVjyiUi5Dm1Tbb69hVXX5hvplBESl6u/19M6Isjat3ciLRRrI
A1tT4tCZpzwuN35t10DNzm8E7yXfZll+cTHgSigJMPt4Dv8ammgq/RASXqrSk6BTzzzbmMZjeVC0
ufYU4RXQUZr4MoCj7ByXTY0JtPubot0GY3rIIu6Oc58g5DpsEtm8/dJzaAerCsE5ru5iQPJ1O5Sv
mkjuZjB5mZ2dLjflcBDVuoSNVYU48FplrLRwuqLeefbFZ6LLURToNMs1WqED+8pbEDnatYYNkPTJ
o+bHLaAYwLhwG8jqd2PgCUxeOkaSsnKXprP2zbPwLJbJb3si3JF/1vnWbYGuM4PA4wEafe7/bssP
5uIzxLwndDKv1a0XHdL2rkhzw72ZcD2DxHO9pWceuuEcBFzs/swa2uk9TnAcJd9FT6LOYfEj00PS
Ubn3TF2UR4gfJ5fPRmqgROoOpX2UUMwIfZ3po2PsHQJq6c1AZqBOBl/NvrfmwPpOVodw+CkgzPgT
1bOetSmEAfY8UauawY4VcqpAik6xg+XipafSyTMAK535YCvQnZ4TXA0PM53Hla9m4WLfxP1qBDqE
WwTcAnZ0xBNN+ZFCRxf4AE2+wQDCEY4AoyHlxDYlqUUtSAAk+ie9lNXwnIQx7/zLPONzGig87KGO
fXCHK0spVSPHILj2bOiIuF2yL7g6T6P7qI276M5JMmM0edSFsREmLSgc5cfAXY7pRxW4SG/7AflU
HEfzdx5+as/Kf+9nRQ8je8lhIUlfZ/m7a4HbkkU3H432yXjPsQ4Nw4SADkYz0p+0oVhNwVuSJ+uQ
O1gdXThgeWo/cAPGzzthXC8YdacZGeLm4PM9FcOxwt89l1ih+frsbWPyGYZbXbsonZLFih53RiE5
ubJxDjOY3JMmrtKsz6APDPnoim6pnPYKqlAxOPX4KCtnK40QZzXYpkzilHwWxXfX42DlrNZbxVp6
CX6qRzhyLoyy88gZI97mgO6n3KJzgoHRTIOKd3qzSYjnTnX70uhcnul9lntWTol/ph0ZBP25w9ac
UZUlLpdAPMPRiQ3c34S5Us+9WmN3kDxsTJYXPTuuM+CewW0WYO/W/HA/vwSa6z1Hwt/4UfuuUSdT
Q8kMjPTV454b1VAsiHq69UvF4GUw9y0XPypHQjLIUu4L+gU4FRkTvuB0ExIfo0sQHLSSJ80LnVWN
9Cr6+myV1DvrgLhI0mQ8XKTrFkPJUbo/6IpfDePqtv5McP5idcCMx7GHrhAzsBfSz9exzhvHeWP0
WQJgdgxwmZifFAk87LXhbyYJYWJYehLq4KaMTpQDcYCGC9U8dQ0j9k47Ft1bDviiMDclkFkodRO0
kBojFXpw2z8PHfjWkcA0ZyJAyQV2EcXAa0Qot8drzRUlYXYTDMTIg3ePwnN5iO162YT5NcTxi8UM
toiNqjGtzVBbx9rdhtHeNK9uCEeKpu3y4VHS5DEcdmYYi6T2g2G06kHO3Eb0eQoePfb9qWCbcp78
gKeKRXp6nmM9cyTYDqZ11BqoaB1WmoMynINfYSAH8YgcMr/B7QYLvAHdVTgNKb2HP25rCcCOU6gD
SY8v3u/N2ewJdohS0uxkpse6EthwZuRQsHH1civ4cchQtgBo9CJ8G2hAs5nFtZDsIyJmwrDeySZe
tOhk5D/99DxRFsVVbV3NHAmo7OUuq3eDZ+9GNkM/Irh4C7nmBxdtcDeBXt3iGIrfs6k8NL5sVbYt
0xSfSsuSKKb7sBlwgX9YSE4Jfsja47FszTUeFZT28G5Tgp6XPV65iOsMeGM3dQgezUAb5S8qIt7t
kQqmWlCnNMyu8RwY7NTjq5brCqNGeC6aV6N/nccMGSb31k+pcOoWQ0cdbwz11DoYKZDqj9F7UOML
nTSfz1HVWfE1rflfGuQCfBmQpKHFVDnu0P0XKUNmGJktm1rIihoaNz3Zs5cW1R0zfeyeRo1JM5lA
GFNJ+MgSgM/hcgr3lGO3IW8Qw9GtzRcydOs01fEiVHS4gNGzOcJMqIE+rsno5EQ/Fr1vVbATFshV
qffnNIqWbvQs7H2c4rFY6xzdKwTfaeh5wtkyeUcyGppg70RZuPKJ4wX4+3A7xsHFkr80b8PnoKR1
Y+QzJBlfqqPbjBhCBt3+P9e8M6Nx7NtY7rvpI+RmGjVsJ+rAeCkfOTkHv3MCaO4Vwi6dZG8VaT07
/cjHkxn1W6eACeL119wCeGljDgV/M3hPpneJCN+lYpV4wT50/xqmXVRyr8pGYQ2fmzvXk9qyDmck
PECBjnN8vX+KHfYcf4ODmzAFINSc8YLNnNh9j+kvTONj7jATwVMwhNleWBDhaJB8SiW2h4CXhQFZ
RWVfByu1gJE8bLNEMtPvXyujj04WBONYwfDy3FfhqeATOCuZ8djKWpaJHLW3zXZhLoElGYMiyjHF
1HlFpBZl/hUK5NRS3KXk/mRjjjs2jsZTzM5oGdR7hnAqc2ZG9JNtlFNffKJumZbt9Sp4s33g3+X8
0Y+m51w0k4AUghlTeAHggEwXvCryQ2yroX9zWnylnQmNy7KHlc0kquS2z8gLl6Mng/eBz6XIyUgM
JAZjZg62nHQSWtM1czqcGRht9T69+VWBFELhTJN41JMYRN54/+FknbmUXCoLMZLuYQSo+upZWrom
I5Guwoj7cJ9FPA3YYjS91paqFi+W0SOEuWS1kWdrF9sm+68lLwYhFRWDn4sm48NhkU19BcmPmibH
dZ5FplNYYV0zwZ3HowB42frMqPIeZLHB8mm15zGVH7kLMbRSxbrWGcK7cl+SJDAi/55oBCFqRjPa
DPfS+FP2CAejtOaFo+biwwEZeISP7dmf0heHftomaLDdeEfNqs/BqH1Ipg0h47a4iQGjiXPX6xez
zzZh3R0i0RPTwuRgIyfk9pkneeA+SJQnZbQIbPjYMyjWJlQZ1cMwjDmJVlH2Kpp277J9DJF1izNe
u4Ib7iJN8lcrJLOTaq9thghSOoAgUgf1YmYRTnpPl2juV6zzBl4tsQpdZ5dU8SoqgCr16bYU7ktW
OWvRoKYOjTy2Zd/9m2pnW3DXzKrxojTgePq4EDis5ZC8paWNGglyO+aKRtlyTkOATPHzBGiXBHPG
xmVktAqbb4E5uSr71ZyGcQj+A1on18R7VuAcmKfPxXTIkT6MklOr7i78OVLbbHV5Q1rgQLwvBxze
AT1HqQIWMf1zC+78GR3vPUuyxPMw7TS0wIgHasaVlnjiw+jT4wpCNGwBMdNWrxPmfLc82ZCxJ/Nm
5LzVZKdCCUxq3EfRXA/NlHn8phaqcHALiOXkPzjhpf+Rdma7rSvZlv2Vi/tcRLEJMsiLqnqw1VqW
Lcn9fiG8bW/2fc+vr8FzC3ls2ZCQdfIhkZknoTDJYDBirTnHpOXSokC1IV2VvYpnm3YWfyS6v4zP
Ykc3oEEmEFjXSaMuLNqZRgul8T3UD275O+qelBIKD3+DpCoLvQ0AN8YgyKgDLs4WPLUdFrMw3zfR
vRyQPuJSlekfv/9TcYjMapYQ4GCSv5YgKC/jyEzpw0DhVlDqt0EZ1vlLGu0KPt+cS0fqx0r1K+SI
IhBP+a+Z+lZZHKabfSNgqunzYNyivOzKaxVJnpp8xCj9sqVVH8JwC+WAXfiG+MWFBAMyjhTSOf62
7UtDjaJiSfK157QHDkmoSxz90lI6q5a7KPRXdUCZyhzngEwD2SEKr1hbDQLjmsyg6iaFUaK/Bg3e
6Ah3i9hhz5i7vEgaJEuk2yBq+KqYm7zd923HR/KmpKRRzB2vmdfytadkgE0qMiZdFBmQPeawW5/u
SukACTNeI4736u9OUtvoF/pAixSUy1+Ky+ZFsfFiUScywA0FxfskCQXdVMHzUKqQOt/UG4LB9mi1
M3v4cM176eA7o/wXJg9df4tFxcvufNYv2W0rJkbWfHTYG9nssJ7wBFlVa+dBGdtLU9LaePfsN2fk
8J0Xr7q31RGbmB1HvjK6CZoRmAc7POR0nYvysIV4AIBfAeTgVAMa4MmFh9XR1aGflYRyUyUbysuS
Wl2e/KqQ+nkJAqtUYRcOTKDg+zl0IIYAGNX9fSPwr3cAPDG7d968ivY68tlsdB8VUnybVd7edP5W
0Z5C9b6pH23rxWv2hno3lWUC3n9e2B0Z4Kg2OSUDmEDZh7oP9hxtC0k9qkdMFvb3aYm7OofdunJJ
yHWreu0RJ0024iu+UKeHDH9rWtuwvR/s59qh7+pw0NBe2oDKVr/C5T4vIziQsM1Sv2HFq4EYua1c
JYSrh/mOFRBl/oHrvAySewOWaKzwxOqHyN3VHdsRZ1YCSQmi+yz/E4IXl+mh7VsUJYC8DcIiiZ9W
2RqOtGRTasY2KLdi6Vm8x9EskRti6OdmQjG+oYeeUT3Dv0HdSCfBAgVBTrSiXU414wstP8TRWooK
8+VDmB2i8j0qn6zmtZ0aN/mLBx3OeyWtbggeCgT+6A+TSXaNveBmQqk50cbQqeorS9E+JwRGK/lD
Oz7ZCtpdcx32m1oogF3Wo3WtZEsqlIl9X7Fk57ce1iCavNigt/Rm1xpqwIh2PjNFYtHKbhu8RgPI
L0g0nnqHImaWsLa5nTvPmbaKe9/zFuUvUXUPkp3q752gwpXWcy19BjN8kYS3Vv/U2U+QatRsVQ88
BOSmo73yBE2QcEDv6VwY4xMMcsNdOe5vj402EMjL1uEAT9rJqD70mCKrBqkQClE7mEnrJs62rGoI
wdYWDuCm5xPU3KsSkSjHT7ikdERJmTbV2xC3T9Ucwrq47Nh2xBmdmvbSDdGSI7lur3ovvGi6qVfD
rOCToWWviffghXd+urISMjWw0nbunaal7C0+zPCXUkCeqDnHN7OSj022burnPF+kRIeMZIU5VyRT
dDr725nef+g+r6bYGMXe9lDvTgcR/xWEEGAmcryHa53wXwUo3ohIFMHdY6X3l337YmNwEs7edx8s
tCDYX7T82q6uK2/dhKu6eEg0IkcaUh0vCXm10en1j2UEogvTdSIe/OmBgG+2FhN0qOBAAV8m6X9R
KC+7h9HkGHywEW+XaDcj6zYhclVtsPpXnFJc0NaIl+HeuSZS6648jDkqPb9fI1Eh0yVPlMuxlvQu
UVFadN9UEfmLOBDd2ss9yaJehdcthsCFFg+boLc0qtDVi6RiGwLIczNKrkPZXyvWoMzcoN4ZnojY
bnXZXMLOUdmp4UBbFh6JtaN+mY2YCK1hxpHHm1nlSJcyHFcxG1lSy7NVrpB8EEqgY5761rMhbCP6
SHncHhqLoFHPD9CuqOjQcDg6Kw/Oi2vq94XGXsGsw70dhA4uAnOR42wKhHVfqsadhWMsjlyioPDd
FVa68ER9lwXOQWmZsH5EAgPHTie2rgIAeYu+UrkbGtnwKm6PmnOCiaYHSRx58BE6IoPHhO7bswOo
0e6Tr1Oya2F5u5ao1l1lH6rQeQ2G8WWoy4NM3B3OqUUl/CXSMToFQ4kgj2qwHfvTlwiuERAkCSpB
xMnSxDqwVBMogLo6H2hr9Gk2g1JCjiAcWZvadRLdWrq5TL2rumd/pEToEN8G4gJKNrn8rET55dQb
W/wevZteubEsGnsPrLZmuYnN+44PXklmoK3fNKPkIpqtPjmT6FVV0bD0BYGWmtz1+a2ZbTTDY1Ev
7qbA0IKZGBLeErIDMY2VzjdIV3cIql4T31jHmgsk4o/CBhNZREoYVQiX9t630+ewbm/jaFtx7NBz
V5sVenOh2o9aWF43iQuLbF4hHHPbjdLYgGf9cO1JPDcdtAVgp3e1jjVT/GXN6FAgZnp9FSQYWEWD
Rq97KYFuBCoOehk8WKN4caG3+cmhJP6JjLL7IgnKZRXccK8Qto/9HPeBDiYXIV9eb7LiquHDEdGa
X/hk3igTs2YSVLFZScwNxn8yXO6TrEKTwefXwm0Zm/PM8naeBcVWNVCPDYgZzK2oHTRi8YwrXIS4
15XmGUaiSlU8OVDtyvLuKi+cKwtImEfDHmPWoolAj6AuGpYp7p86hFxBvonKLRm8et7UkKdy/req
mSsyg7n3WMR8ygvEUzF1fT28sfsKxsBOUpaKQFDk/sFKbuNaLgMcrEN+WdBBiD3OGmwDfCqfsKgF
u7KGDbw3evOeHLGWXEFZvDnKc9bB5vS8WSeHVVpWO4eZsHQ0lHKN+tCSCrIIHSwrPnUEEzF54ba0
CDiDe35ELYhMtMy+NVUSoN1D28x9KnlKxyKXPqj6W2QKimfN0jYRl/TVXRx3s7o03odpDxOw+OaV
T6FXLqXEyFN6qySl5ExmV5X02xL4Qdr0v60IsjQvd8RqkWNhjap4HU3zu+moMQtqrvF7on04QYbk
jj41u8yBUByHD0xYbbPgVlNDysgWJDQ8mYFGOBIObeJWlEI1lobVFctsykPKaejpdH4Qp+41/1FI
Tl0aLBTF/vD5sjfK3cSaLSjZSxjRPsUUrbm2kQ1kfPTaKJulTrmih126D13wpowxO9qKL9SVgVcw
7eE69uy4amq1dJ36Xt42+IKTrLzEbglaFrNiQT0+QJSikHPe2ZOPNKpuW9SF5a2X0Oi/y6ZMoeDF
ND8yDjq2EsKh9Ng9IhSOUthz1KHdRls5bbE3Ocl1bbzNE/WDnEjQPZO/cUlnpkredeabKBY4LXWt
XpXmwQeTkA09bdp6pZvlZRKgDJa3ISdom8jU/LlTH0u6c1MMcdU367JZJco6BLtkp9cutUphsk9K
SMsmoVw8EWekOgtDtTZBoyxjgMVG9icqHzR36xXE5WzL1HqSoB1AxqJ67zg2YgLv9pCTLk0qUAZS
BWCeO4/3FiXONeRupst8aOsXPSyhAsPobofbEswpwvqc3UGe770+ojPWbtLM3WglopkY+HU5ITIg
RGRAUwlJ8GySuvgPeG6o5Bj5rI7UrWdgZaxS8jiLuHiKgnRCjspDYuA/LvXgXqmie1NFlhj3fBK6
7sV29PExCXX06NCGLBe3zdivSxcOUUwWtk8ztefyAy7IkT5phUqIO8d/0uNAmbGPJZgiIjhwCpCW
MNpJu6AmXiUe59CQHzOU8sVMyk3jj5vc5liIAvfDJCVtFmNOHGNrnSU8TZA3ACEwGteovYS/asvh
ukanWxm3SaIuiw7zj/06jncRlkxdELpDISjq55ZlLLTguTC515AwXPdZiD95tHORJmSp/ZCGNvvl
3xrihXzg6yOupPWSmCkmB2MdUiIJuWijbVEaqnuL/nVRoogreEVU0QIwv1HB9CnDuhnFjRmTCBmM
VPtaW5Lr7Hz4nrH1EeiF7ojNsS1uLSe9H5Vq7wXdPAeSSVHzvVeDuZuxF6h7GOYsHjFTLKGjCGCb
wvyyaJ4KJehAYyCAlkhzNIPMSH0HxYsQPXLo0GcEyN35XFG6XKMEOjSqDakMl5bRNYQjNZRlOz/B
itDmbrP0qNktR10n/pzHPi8QsuMLIUSZvwqRmKpB6jSKYpg7Q4iHW4Zjg7A9Hp9T+Re8nPKBpxjd
RnMN77egAIx1WTE2XdrXJJ3Rkx48yJ16DBEakNCADASpR9Rghk2LIduK3OzQgMFhbqOaGEdvyv3L
DP3WKGMk+64KKXYWCThj6KWQtQJRSIw9wSuXTTWyTyVltZrcAdywZkOKbRt7szow1jb/Z2xlM788
ZArAkc6ExuOim311YYUEm7HhvSKWoT20Us4mEEZWUDDzoSdHVO/sO4FHDd/uvOs3CYYFx9rW7aaQ
BDl5HS56Wba/vIDZrcc6/G3nyoxAVVbD8wDX0x9o8NHNUKhSsusQ1zqPRDotBlaq8ABLBGGYJueP
sUSYwLdCgTpTGcskC14jD/EQwSa1TYm5ld7B5Gvp2w3Bcwjqha8SsJJgJHBtYaNKaHB9Sx/ZbF0h
zbOqgpQIq/FogFTmzjWQ7AyqKcdlGAbWo5oQG6T0inuDCAREnhyldvmf//E//8//euv/y/vIdlk8
eFn6H6Qo7LIgrav//Z/yP/8j/+//df3Of7PR7RpICx1DczTbQCfIP397PQSpx/9Z+x+mFQ0t/m7l
BhmK/T7ESy1eoiJBaXB6HPF1HEcnBRAIni5N3bAEbuijcQpqPrEU/oNUNk/6cH3614+u4tuv619/
vS1o11iq4T8EdUwXCJ0JBXmXe585+0GJZqdHO74WQ6OCrFuqKjVHldy0r6NRJa6d0VWTA4dwZZ6q
q3/35y1dVYUhDU1atByn4T8/ErMXStCbyqHtILjtyUM98yxMfuDTM+dZS91GNy4s27Jsx5ju5qcB
iqCLW+Fq5mExROTaG+tOTW9PX4N1PITOs9Y07pJpGzzz6U/4NERVRaIfZcenLn0futeE7QWqrIta
ieenB/p6LbYmbd2xTF0KQVeHSzm6FpUoJXvse7CiJDeQAxQv6ujMEF+vZRrCUG1d2kLqltR0w/h6
LbxceODq1rkZnYv+vcRMVc2RC52+jnODHD10xLqZcA0GEVCZClho9B1Ycs7M3HOjHD2WDMtJGCWd
c6NDOetuXFK1IA43m9PX8vX94IY5tq1zu2xhcLt09ehdDw0xDqL1gzu1K8cFOITkJhyA/J4e5fjJ
OzZtOEsawlJ5G53jJ4+/t8pV6vQg5FVvRkpbRMQn4O2hI6Xy9FDOl9lsa46tq6bD26ICt9cs6+i2
BR3HlEDW2q7JHMIJAiUGg28J/cZVs+jaT+vmYWxV/xkd37Bpkjh4Pj2+Nt2xv9/Y//4DpLBZFFhD
Hds8muVu1gyVsAxtl8pVpNgAylGkjztyQIjhJAIqAt6v+4tS3Ifg904P/v3i0baQJmKw2zK5C9M/
//QqO3GjR3rkJ3voRHR7KaJ1z04Fj3KnA72168sIwcTpITX12/V+GVNO//zTmJYKKaDT02TviOFX
rzTY1BzCxjKYKxZxsT1ALkLsk6u2o42WeGcWrx9u9zS8Q1Oc1UuX6tHzHoygbmw6BPuwKHF8Fs8N
myijU5dtQN8995M/ejFSBSORSfG5G2RTnLkBxy+qw6rJt4W1jc+AY4mjmx5EJaR9WpJ7XTGokNRb
VMQvHPdIabc/BpZ19MP1Q2XmWxl2V6NOs76J5nZW3lshlGmrmDkKCeCn/6qfZoKj8cXTDV5uVTua
hbxvCnQVO95HZvNqRQGVFdYQev95qsyCqA7nVWg+JE1y5m5M39Ovs5+bofHi8TA0qtlHj6PKK3yT
YZzsIwzbFey1MmUl7oN5Yj6UeE5DegSnr/THCfh5yOn5fJqAQ4wdvMyZAdP2uu9+Dd6eveGFpDPu
0qOL0AllLVX4xj93j89d7NFNVrMA3kuXJHslyoypUr1Li4biiNFiJkl+txbiNmjYFWcC4L3QCt4Q
5V9Z4+QCtg72FIxk4BMY5XWekVyemzgnOZ70Wr6IjAKzaKlcNr66q9FWArUABdoxTjkm+OUMqpjU
9qjALAddQM5GxDO0zZ8soUJhpvwXKqCdhHEDS1vJyze/52CvjOWNJ7x1O9DRQgtmR9jo7QxVZ9eW
Wwo2T46aXvkV4uycaG16w49Si57cAoU2TUWsPcTQZCuVVnRlDkjJ0ysbR0An0O4gLfBtKnoR3cFL
QJGYBVpKkmAFFgGOhVlQ46eiBomINF74tnyuTCjh0tnQ+YZxIpUXlx5mMzVeixKtxhQgWdPHVWX3
HFsjCY1AJKmJorqh5ZmPWB164u6gXZPb22mLzmuvRzVY27ayVySlI+4Lva6SEL/86sycm57st2nu
sMpqFhsZ/fj14pUfaY8TWWsZo4pKT6VhgiqstHLaBToO+4KmDpZMYBQZJ7bEymcxVUaf06WG/wB/
3WvaKMiogv2Zv+z750fw0mu2Ne0Y5bdPgJENgmiuLN9HxbvJuk86rD7eC/DKlTV3XLIdvH2L7VCN
mnMv4vfXQUjqXYbJZgJBw/FNAaQTttYQ5ftYsdSN6mjGwqCXOAftUa3tnvKiGvGMNNcKfhmd3i5D
c2i2oV5Ym1FT1bkSE2wtAx974IjzXAm8+kowpRZqFzXvp++T/v0J8scKduyAmiR1pKONjx1YpGt2
ZrZHsxy070H25MkGuthLM6QXoh1nYbPF7KAhpdFVjq89fXDT2VSgHF0XXQ/TMKnpVf7hUDnP1cue
GlaKANyErekZ19Qa8KD1D6f/6mn1/DrtOP5pOsgqHjBb3KPVNQi93LCoxe5HwKiokHdRUFCE5GB/
ZmnTpo3y0Ug2hwLJfkZTTY4gXxfVLiA3QDc4FBi2V2z0DqvIMCrulWoH8YoSIaGkFS+gpQWALRzR
b5W0cmau6dBOippkRgiCWJy++B+ml63r4LA0KR0290d/kiUDsLhNle+D4nHozEOajHgUCjqAKyd+
E2q8Oj3e90+osNkSG2xXTcMU9tF3XVG9TDUjbrZjD8YbqRiwgwT1VwokeEeFHP6IQRkvI4eyYtfQ
9To9/I+Xazi6hRFb0/XjYxlKk7Yyi5Qn0GLAaFp6CZoGdbAPtn6bvhcJGIoic858v4/PAw6lDV04
puTzqLOQHF10pfqITsfpJpO/7VbxTJH9mSF+vK9/D2EcbRjLWOS2G9VMYpIHBOrO1p3jAGNvKghM
/S3RvWdBeGby/PDmcC40OHwIwzGd421ikhHV2PlOvtdT8plsdB9d++Dp/rkPw/fl1+SIIwzTYIby
b0dbgiLwmkxPZbmvNPO2wlRPi7G6y5B18vW7yT36aoFY94aNWjHJD12knTk2fl/Xvv4B07T6tBuK
uzwZRtsu2YDdmlRWemLaC2paA03UVnPmpyfp973vNJqUvJU2219xtCD1FJLGoDLLvRs4SzMqV11T
r0c7IQxDnvm8/DCUpjqs1NPzo0A0rVifLiwYWP0GhLB7XSPg3U4CYxFpuQMDVf/juYM8cx+/TxiT
4aTDvwxDiOODMU9Xbb2qrva5ls30KapBokAJ7DNv+feXwdQ0zZzO4apu6eJoUfOdLmhqv2cYs5zn
gQEUP17Dst+Yhs2bD4C1rq61vjvzOnx/zadhbZStvOicyo9ecxrsMu41ho3GTseUEvgr7Any1+nZ
8eMojtA5HKkqUWZHs6OVKdlLUO/3ypju0lbcpYq5Pj3ED+c/k9qCbmiqbVCrPD5uFwb+uqgeq71N
6DRGStRrF40F5NO+VyZZcA4pJ8VZsU8ggZ4e+6fL+zz00atmdG7h2XRN94pmr9QBJZTd2ueONz/M
Q0qmOl880+BOHn+I0zyXRWk05k62+CyhoyUPnqysFfNkvDl9Pd+HYtOm0naQzEfr2+OCFYDqywqD
fTcOw6LWx3KTalm7yItoXP5bQ+mqIRwemMOLrOvf143IQ5DdZDADqzrINvowiI2dqSBGLaXdnh7q
aN3QVfFXRdAxIcbpTPajqe7GelzUDfxP260QVWgIFqRmmR8pHbtNT0LIuRk5/eCnrdM0IAUYW8NS
YjuqcTzr8yhOPLVUlb2WOM6LZ7REwmYEK0SVh32ZVedRL2FAFqHaPzcxqiPQ3d1HYxf1LR1jwgAN
hxNNz6yGgRTicK8BPiSG6F4rdM5ELBSJcqaK8v0esZzZDtthyqasCEerUK7GeuPVmbIf/ddoQD86
78tdNJz58B/NL27M11H0ryu4KAC8OX2q7IUPwT3IzWzXeb5yjfPe+PfWN0qAXIoUOss0RXMhjj4W
EQdUVgZ4Qc2ABBPu45mP0dGr/+33p3/+6WNUVHGiFapT7ItfdQ5W/B/++dOd/PTzeQ8vIlH488Uw
l/GSsKLT78Tx9v7b3z9NiE8D6KYiVW9wC8IUdvajo+05l2FqTigGIAcUsGMWyA/E06gcTo987sYd
7Y8IuO6zvBF4w01iEGfY7f7Z7x+tyXmedL6lQixFMIcZCW/WP/v9o9VkGDkFqSNPJh1vBHxl75/9
vnm0OZZOU8us5vfZR15o4obUkdMX8O0l/OvNkJJvMtUL+/jLX3l1nzeWgtzQviuyZS+WWvV2eoij
Lej/m1z/GuKvgt2nyaVGbRtPUNd9K+DqADprMMgLMhx14pLYip4e7cwF/bVB+DSaLci0G0ZeReq+
TrbqqnUpzkyqc0PoX9+WDCKBMUxvO6oPaE86TJjxzBA/vxd/37OjBQv1mocBkCGApWacDZQzd+nc
70///NNdcjUPrmzN73fRqkzmzd0/ewhHC5amiECLRh75GF8CrU9aGGX/8AqOlqwuAhsexHaxL3E8
szqdeQA/TlpbAFvQ2Uqa4ujnjTINHcuvODeRelvloJ3wF8n4mrANtzj3vf3xaXwa7GgVtCslqXWr
LPeOvCWLgP7I6v/jedjU/U26YBaVtq+PO5HpEGpVWO5rB6gDWWIEyvjZmSfy42vxaZCjOeWNkT4m
KQ89GctFPpp3ZZkvFEc9szn58ck4wralRjXGMo82J00ytmJQJ4E0MHh0GJc7Y1iTU3b6jk3P98uu
bVoXaeVMJwl6+sfFS7OtFDu1mF5CQ0W0Mf6M9cx6Pj3GT4+dXjv7XUdnX+gcPXY4PyipjLakPL2F
7ZtjVvtnAxx9/SyjrsvRYgBUNU3xKwCEc3qAn+4SZ2GhUhjTuITjKwCNzh0c833yWuHl6JdYIYG9
nh7kp3klNPp5nORV6m5Hg7hx7Y6tR4HIaq4V6HPlTX2uaffjdeimMAX6EPpUR+uV7cS2R3r0VCVX
78Ixusm8+s33VKh7U8X89PX89NjxPP5rsKOlxc+btvAUSvKmfLvQnd+nf/3cpRzdrcFLjC5p43w/
2DPLg78xIzmkbs68hD+OItgyCKQ0tBSPFpTUs0N2pV6xh9Uf3Nr+m4ieR/3MV+THG2UZ1B/ROk1H
qK+rFqfGuslzjQcfXeULw/p3zx+84nTe//Xz+tefH23Unaqi5vvUw0+u7/lQ4ZA7/TR+nLsWUh1m
L8f149PmmNDJ00WPmMaGHDCWS1uDSCOD5elhfr5T/xrmeJvI98lCUMAw8E5nyXg3wAM6PcJxW/Wv
XRyHdGlwZp6WxKNXhLz1Ua8blwYJsM586Ttr04YkdxGQnFLOk99aPTs94o+37tOAR69J4GeJlZQM
CKK9DW+RCybZmc/ij7PYkdS7TD4nxvE51zTLQRqkau/J2oGgA8rmvTDlhTxTAvj5Sv4e5mii8bab
I0aNbC9c93IwwllbodNnvNM37KdJQLVGFabJ40GA8HU+I4PqhjZCV+7p9wNiRc3/+EcDHFfqpdVC
H7MZwP4TZNeG+PfqTX/NMFOl6AAVzKJocvS1Us0k0TSPddE2Fra1SmjjGmce+M+36O8hjm8RDLQa
Lme+z5SdM/5OkvvTd2haXI93DX9fAk3Kr48Aha1ptwDg9p6VX+gJ+loS7VyBoJH0TQhZp0f7aV6x
oaMXhFpLUl/6OlolSr+l3Q5TbyRt+Y3zbYJv6/QYP70in8aQR2twW0Uy5ZOZ7Ue4w+KJUPdCzF1c
oqeHQRij/njz/r6c4wabJMRiIMOKy2kOcApmRCeU1paUSJyUCsk59EdygxSEXTjc+c6fHrSyi0Wa
Nq0It0SIO82Lxh9W5zhM1j3CYQ1amWheBDnPdT912t/c8MZr7Znm/rbEQ9rutfZPD4ZT08g0/aib
LcoRxBJ3hrOxCBluYfm3GcLUBTDkMLrW+c1wJGnlNhx3irv3u21v/KmbfYCPUSHf3kzQGrV3gfUa
JUAasHPY0NgP+M4QKl5K5c+QbCSeJ+dKzVedvMaD2ZBxEflr37vLaN2q7oYcOpnciqK4qMet1R/c
Vr9I9QK2wTIX23AySlSQwAmuVFZV9pRWSDOLbaUvIv0hx7BaNa8ZTGgwUheGda1mhxiG2WT9GTHy
aCTjeE+V9mr324n4SZ5phV7kt4uoO5lYkVEIPCG4RBfg2PkGwXwlIJ1gnX0JVQkB7y3MrrIqJrQP
sX3XXvjlHlt63ux7gtyw9GaKJDD30ScxaYyB3urgMgC3PdaEhaThWo9m7viQGxutv7GzhVAJG7qL
vANMmSmw0Dau80IBQvyAcIwHQTBm+pJ4/Tz14zsgWZX1mMT7kjOfu4jN37Bm1eAttre6BcBaRc4b
rwWg6RDibMsj0VNActh2Y4TuProML9i27qNhrnHcArJOibXT76JUh2sCA6e/K+Sug7OZJ29udJfg
YvNFd9GVC0yEUbObrMz1JOPCzGhx1wUxNM19pV7n8Tbi8ixQFDEARy2be4TdjAp183k9kBwssLQ1
eAeh/k9Ix+vI6i+a/K2DSthbxtInmlL2u9a/C5RffbXISQe0Ycf3hLG19JPvFSJMnEOZPcjMX3qQ
AVR/6/Z/Wntdq4dRdy48tEypcB8HIL0W7K4MPrpSrJTkntbYWFzDI+nrG25XAVfCvUZqJgd4IlAL
1JByTEGA4FXdPgctAefLIvmdiEMDkHjwoAHof0LnHnLHZTf+zup1UL92EDxYz2oSmwGPjjYu27uM
i4+a3y12D0W7rmHVC/xZDgf/zIY9yGsH5Q/9B/k8VNlhgpaEOQ1kw9arhihZDg7OLzjbjjKlvLfZ
tgPsq+LG6vcGKDWjggC7akh5AOZD6LO8i4YPvdip7j306Ynzndt4d9Nrf4pfwKczYqQYn6OE6EV1
lokHxExDsaRdngfg4K8rual7oC1iApTMk3ZXOAR4ADZAjUXbBgYr5bwCcEasS4hK12Q3VOMVKCiV
Jd00dlp0L+plre5wfgr0jELdKvqdab/7pnZRoc3K70HkgITUyW0AHQZuF6/rxQiauIpmVnfnGYR7
1U89wJAa/hJ59jncB09AYmg8/OWLsr6BiI4D7tLU1kX06Izr1lwpxcKK1nBzW+1GBDtyqAmzVBxC
H9rLCidNBdi2CJ+xVSoeGc+baLgh6ytxILbdKC2Rf8pM1+/z+C62r/RyXelrR3+wVFa0fSDmWg2H
kzx2jPSXSqrQ7veJEwbwp2KN16+kuynKxxjwSkmyTKSkC0fLLgXXRtPiChXKfIBzjNyPynF3H9hz
P3y1WjI+K0hzWFUiGi1g34SEPjXgYBQzJFtzys4zAQjL8d/inJ8134p8YdrzUruKjNtoVDD5HZSe
bN2rfLiyARIm/V60uxEXTVE9CDKnolmDG9/Dw5EmH2ZJfsIUnAFUWbko5Y1iMhejnRLtHBZkn6TE
klxvZnbvbGwI4XaxJGQGnLPO0yV7UNbvEfozYpt1wjzceMTUF98o4qrurlB7zoquvSwNRJPBOnHI
cYVZEhN6l5RzLdxW/dYytmrzS5h7u9kr3o6j/0zW93WIgogEOPTGs8J8iPrfqgPFmQMmmVJL01KX
vrIusSFX2p3lxAcnJVfgpTZuyURZY3iKEvqYE0NHGnxmKM1L4mrJ9JpPOeDwPWZWSHB5NsECyhtt
TGF/utxfJDi+fjGUBDKjAE4JMqVjeq9FySox/RsV0yqGKRUmVPcIUUbPN6L+EOCHG09bDEDaS+pq
rfubpLqFL6qFZl2H4WvtP6i9/eIIYpx3qX4oQBBbqPTKFPv4sAjIN/Kslapfde2NhxyxRW08hQcU
8VUAFqAhGbDYG2Q/sQfTiClBB7uJ+Y6AdRByE0h3RhghEXRS/vKaPwKhqHKliDsbTN+EqFbslenv
ou7aI9PHAJj7y5FPfvGimut23BkFSRC/E/2QlfbCUp7t/CMIP4K4mTtVCeV2uESdDPovvmwdTHDW
W+u+WHBNKhhSLVuojUdEgncleqhP8j41YXTxSX4o6kNk0jhCQdHlHx7bLE+5c8nJFhNXcm+6Vw3B
vjpQzkaZyHorJ4PSodzGcX+Zg2yTCaxpyJiSGIZk0bT3HVwqJb/LyWQwSIXpPlJv07VvJqtXzKqK
FrTlTGU+BE2x8pmxYT8FBnQc7lQAiXem8dSDq3LDP1awV4FKZOqV7AqkxfDyVBjS2c5sn0PA3/EQ
zHs/ukj50NRXWcLXAuAeDoICsLy+V4vr1L2SDgqNK0Nc98CDJ7qic6tWU4Bwu8ykNYsxpikgwR2s
X9mt22wrcoKCHa7OBpBZQSYBBr1Gr9YZTqfC4YBjgDoDz5IW3Zp4mzY3VnZxEwTmPiRP0QKLo0Pp
jMP3TJiwP+JZnr/AOm8H1KhPXXGjgtp1jV8KaDFhsxMA69vqKwtbq0gQe4yvDpjJribs4boJBbkJ
S0RmV17tg00Xl1albfSQxYz1pQHkYSC3ROd0WSLlU9gMtpzxPIcEO4zRLhUrWz/QimQKvNppvCQq
dxFH3YIv4Ax407ov8ifXeZfMwoqkmNQbL3qSbzRrV3ksKGTc5eZbED4i0yMvlfRcip7+iOigmcOA
2FvxVSZfyraFKULSBXM8NyBq8Oap96p5j23sV6s+xtUv2V7Gng3r4tkBSBiL65GJkdhP2NLJYvjo
3BTAd3QR6XAU2bKA9+xkfehzZxa3SE0Jvc41nLrEw8ZoiB8BfNVZNTfHCnqPe2Hoj8yZGD6woRwc
8Ixd/94PN5m7F/mmma4eOk2CPVivjQuz/TNhAeNhXBBFt/m/HJ3XbutGFAC/iADLsr2q92LpyrJf
CMuFvSw7+fUZ5iEBEiS+tkXunjrjlNZq8rYkw2kU73q3CZuvqoRTYaJfjj45H+e28V1Eb0b0KJAT
4R/J3wD2zZs8OY3cC6xB+SU35Z9n73Pf2I7irbQQZjQsSd+j5uTEKGUFN9DYI8L8l0ITiYMf2b58
n3vZXAqHfdJ/RgcMvY7zbwP0mv5soZJJnycf5p2kf85wJsvXffU+DL+JgTKaXzk4+V7W3GYR9ft9
ECJCBnjjNubcK6HHIjFK+ZUW4FB8CHuOfej9tQfz0DQeYbcJKPs76MkYH3EmG4H+wDw/uTkAnw/D
P0ew/x30SK017q13KS8aEV2GHiQ0q1kO87pAWMY5FpB7ZFs8Kl3TnCBhzdXoUSNaSxplZlYHxGjz
Ab2O2bSzsDsFBuJf3iMX1A3bvXyhm+KyWcyq9VD+GP6ba386zUt32Z03L7n4M611oP8LxUGpQLZ9
xChAqvJNqW6BuQ8rNseNUwc+DjkpQ+Dsi9vMvty8NGIMHkBxgL+Xvau+/43Am7PItOjUZerccrhX
JT2Cyn/qBcI4SK0pgwAg6SJpn9VCXXi9WBhwBIJuP5I3xOhU0onEppQcjs/UBwX25pEnQJHXvKeE
HVJj0QXQWn4UPTjXbM8hXmersSgOGQdhJenYVccw6mbakC4ajs6k06G9MgIvkRCzLGEtW8qxpdw4
AU6V8TP0DQJMJnzgcFUM9octAsYOjCUMl75+NiCKzQggIIQdeTDCU1pd7eGmF2wYb3MwMGObLNhI
X6jiTdN1qEXqBq2xINUr/tUxGwoHkfH77hed9zSwZxoAvgLnnoFwihi6aSPm3cGXdXk6LwOMo+G/
WIlInVrgBe2EXycn+i2Ns1YVzC9voUXMXf/UZb+ZcfGaTdx9DXIbWisF7IJtL5mtX9gU0pjwYCl/
WBjIkjk2zZOMrJMVdBeczAeIH3p9DJxd7QIWzrWrBfZV8APb5qF2N25wgFwSR7vW2jJGk9sI4jG6
fY41AlAm8ROPoL4kv3PTxaApoAroXIOQbcS898h+k2hRinGhq6CSq4pVfi5DtwDAPzGAWpcEtRA8
CZiIYW4l/qH3NiGKcgmuVFPehmHvgTmKaAUYOWicc689k/xHBa5fwiuHR2pIcwk+D/TtqQoUjiG+
JSRPNXu4okqXzmit/fA+2mdAYssQDadbHnE/BtFqVPeD0cwkeHCrejXBoWXOucZj5BGCD0199h1j
JjnTLLlNupTbuFvIjLIhjw1Slq2tcDYBNLPNVVdhJC8+4ASH3l1Pb5VEMwvnovtHCpbHe0iH8LQg
TBbmwuCFl/ILoETaHWX+EeoDEjVAe5TYgA4QAfJwHa2B1QqowXEZLtoCCGnBUrmDAF3hdFQGDZBt
Po/0g0u6hHGUtc2FRqphuSa0xE8fk1C1q61bHx4GdVVU+WJQ75OgoEfEcYn8D3CT5C5WQLUV32MB
oiFV95mFchReprGs02ytM5vuVzbX3C+TaOhsnEUPwzXKt31rbL00XxqGi4yQyXQr+84nmffdzjex
y4RP+heFkrV0jh60JUZ5zeJjxCi3HX/FosLb7YXaygvEOxa0MFTmhgblCKXbX8df+vQP7ArynxeH
JEp/lBK42+CtYlscVcU8FN6j994HWS3JdQHAkhHGbPhTVcFwBC+FjEuDCc0VqT9SSe5mHUYTCyJw
iKbB3arB7E6CLsRI3Ofqb1d09rHzzR+ZQyZoRs9dxE5l39sUKFCfhd5cmiwXQLwaNLR6/EkMLXvQ
ZTOp7tPqd/pk1QoSD4CzvvLmlfxWnb1u/PaNMredcBbUPbbfbt8HzTap49VURAj9SzBtpJtfqri0
xaXvBdY7fu4hU6no24sCe26gjXM0tE2x9rvzGMEZJneK2c1p5c1zl3X2CYAUgFm4wvKeUDQoEnAO
zs1AxEWxqehWyXAW/jVW3tLo6PffBqgWqBmefgoCkpJW2w4+xOLx3YQ77hrZkeBdTgLWZA3dtBl3
BapPVWbg9W8y2g3NuS6GRQ+3feAoLQmChuxkA5DHhGiqb5Nv0PJvITHWZOtsqIPAYuELgMN1z9is
HPNVOMfQC8iTHjVRM/tqQFbg8fr1IsM0X1sPESf7OoM8J99BhS9qR85rYBml2y96MVw7ZwvbZZ7q
9xwmK8Nd88KrZ7H8zKiYheLNyJ7w8fL/E3M3ekMCNkCXyTjJE+23IMjNwTI4gYZXMACgMcy6Sb0Q
KYs0qZZhdBwAI6tyRgGwUJceRVCd+N0Eh1lY8bnq4GBGLuhTykOESoHSna1sR8aS8PqyQT9v22ru
R1+R9R4lH1HknWJCmM7c1vF75dXbxJ7AsDh9sJtw2VhhOOm3V1I5TixoHDM7J74X6noEIQl+zHUx
K7j3NjvX+rJ2xbIi7/faR0dUJYuzQTRmhv8abuks3QKaxMDrqAkx2bnkrRhgOeZ+ReiytcZlob1c
558J64ZT0DEhTdZ7CzFOpu4aHX+QJcGrlHOv+ynwBk6wFaRAFY5f3QSFTYVGC9pVr58bk7favdrt
tSpWw7CtqE6FElgIIqJ+MEHesDnlUo/oD3G806ydKe8cq8ColaWe/OrKxtYfHmoM81Wbu0GuhHyp
JS0zf49Dpph4bkiVbg0XoFtunfDUJisr3McIrEs7Xkp5dhsEccRgRo4E2lSP5pD8Yw+WvSdIclhA
RhLWqvsRoGzDcdOazpwHc2F2cIni9eC9S8GJyUNnWme/IOurA0C6vDjW8M+MmllZFLPO3Y0Kbq7f
Njk4hGEjt1QDnRrP98Ww4qfOdUFtC6ZS0L+JOFpIO0Dx8LBZ1wZcRhX5M9fHZRW4yxgFo+ZPHJS1
5DKGs+iHW+lQ2Cza1VSIdjjK6UivoYyuTPgyEEU/c8maWv5PA4TfeluSFlxXVHa7j1bjAejAO/lA
RtBF+hFQFDGLOagDeICUf93yGhAzBdpvoKPG+Uy0yX6FAuVTJms2MifbkmZDX+7ihVqcdDDjHsbL
YNuQv1gw1tqBTK4BXg3WiL9op64r2eFXCfY1VS0X33DysiDTK/537SiUiM23urkZvPxjMS7q+CCj
/dhzqgc+N1xGmXJfcC8bcHwsUjDbDJdOd0xscPbOlwAmravROm8ujYtJkTxrlEdiB8Aqn+2IDwgP
wQAjrCAOAVaJi7MiEL8E1aNFvw6bPnKwxBQTMVrldLtzOsxS/57HhJRcQLqHpnLNvBo32E5kz4aZ
TQ/5RAdhhGIGlZ3ABry1a9Em88BQYfAmwwOFBoA9DW+RMp7GTpzyOoSCV+7ruN8ikdZNnl34SWqH
o7nzfxqQWooBTa778Iiy3YDFLuoAbdm9vIQru4d0y9jDMrL5Oi3FNMfZR1TDMHCgLGygC4vwpCH4
9cSF9b0EU3JBgZAvZfknFusmFuZmKJ+m9j4dOpqLuMNaVBkRjFERWaaE3w02QvPQIhbJ+Xo9nFPR
rXxWynrQjzmsxlpdOskuDe8IH4TDOmt8iTBk+MWGzLcOsFoDacE9l2pndoZnjuDcbrYdYC+dKq0b
foz+++DbCx4fQsV04zv5LrZpdGaMH3+BSZm3xbMnwWyjp8Bg2rtwu4qdVYpZhJjXUeZCpguTjSaO
pYWnAuJy+Nw8FAsV+SCsUwNrKEjVFldGnu7bbhWJnxjWVsn+QmrD81WdreoZtB1OFPBLSyF9OLWw
oFNzYY0cAdxOUMtkhybEJxoO5qp3pDuI6um7I8ctqQrl2k7z7m0RLVIGhSPne4DvOqnIEvvCtMNq
xABmGiMcFxR0gQBVf6NxogxoPwOdQOrTdx+VC8Ldh/ze/eipmLtELcOmsg+a+WDu5J8pJiL5SL/u
alBjcss7/gWb2zci0jAuSnOSuBBN9ZAlf76kfBlB+lfXntOvRKXQ0BUMI6kg/QE+yWrW1yVpF5UK
yjnN5FegpKMTYKZs7w7RO5NlKz8mD6zKeS7OIgUo6lKfHHjH/QWOi0XWehtgqdgki2XVFyu/yXZZ
Etw8IpwytH5kUoGZJpSIAda37jIxECKqhPC+tqBrTgvgwzOeprIwco8pS/em9psOmLfljBvfJ8op
YTY2gMZUIGWvhO+lw/FbxcUaetHaTsK1JW+ORb4Nia5WNFJoWHJhvB0Da9u75y46lTqUWottUtwD
wdWp24VELA647wsepJfxrD1NGmThp+7/mcMtRh5lQ6UehDo31W89+OjQZznkh6Y2lS2fHtXkqvwK
4fhbFAAC78Hxkgy3UfmR1G/z64AdIpcsHSfQ6v8676QU65ZHyCcwTgwSo7JD3kOe4Gya+FUCk7TI
GNeh85VBOczhUuk8qTBl4FFezVZbUUNdqHG8cmpMS3D7A+4S06fiafJJWp+i5c/OqA4ZczbDaMKR
oUT/IihMLqC4BJI8WpiVKCFGpglcpHyvlBtF4B/4iaGU9pq78vgRpQ92nm8ToJkox8MoOM4sc5Va
R7t6JiEPM0ZKWhgpMXBf7+uGSl4O6BHGaaQtmmGXuC9DoRgXxHsvB5ZvYh7jV2YSTXXJW+cgGCnf
on5rtg8XVZpKF2GsCZsYZhlhOo+A25irAguvLcnLDvG0bBDnoPQCAsKvLv2qQ5AihjMT1s1Obpg9
UAAc8ImtwQ8+Yxi5Q5KQK4bbhJpAXwqKKWGNi4gSQk9Z0ipT3NEtBZKsWxpUIEEBrs06XEnLXSGS
FDJcGQ3+FUp3NglMlr435ssQry7aGfpWN2DZEFBSxESezi9+G3Xvtnp1umvZAEv80LNLaHTrhB1g
qW8jXyeo2fcUnE17p5Z3Jn7nhqDPinKbR4jNo03bsW2vWTNJ3K6JjeF+SWUPGXbmsqrbSH+ZkTKY
1GTi+jcYzI1R1KvE+SoSZx7azbLhT1Fx8LU2NTjuYo+znndRTynzU7jQ3TdZPVBjrLxxG4YPfm1e
FX2ZytHQdg3FzN7GEjiaizixH+5gn7m26PSl+tUezY3QlVMc/2mj8+miv1nkOtDjWH8po7m2vfTB
1MuX3xdLx+YQrg1KIxNAcuiulaUdbbb41Crn+fao3FPLDeLg2WrxkroxT5e6FyHNSWHelNG98uqS
JXL5YrGCMxF9NgaPJe1gYAh1cGgCd1dy2TfmXeS86BpNEBkdy9ZCVRijMqE2EKirUPdoAbXJxYnz
jRX11EZJPUYXxLmKTsmHa4ld6yl6CqpuzJC3UTzTqa1YAJcLQT426KhTV1+5Hp1KkeXfEO0PUuTr
gly98cWmYXMJes85lxwtWgjVRqormDpoY6w3pnypKtW3sXf+EIPwqnHGIByNcHUWUUzJrdpNuzKz
zDPOWWHfi0DfiMgjj8hQ3uvZwwbllqXVNk3pJUXlouTmyT26ZwbhEzt9q0DVf1TPXzfSJdOCpTLv
HErLSvyKzRABBumu8MJNj7BtKFPUk8kSqsKsx2pQ26TGtrUpIdDmhXlJfYpQQ2efgM+9Iv42cx0W
WpLo3PG+1xn7e6a+6TL/r0AHQC1yG6gYpiznopRZMTV43mPpnmEprEsWmNOqfxCUAHVv2yvjZZt4
bO6Stq3GUu7M6rQtbW0cF5l4KfQIxghwQ+0M93wI0d/UQ0J7Td/g09vo3b7zOFTb4cXK2DUvhnPk
m6sy4tmGz08e1+QE7RoAcGXXjg7RVrR2aAOEoPytlFw3NZNzRVivZeVZHeL3xHXvWqLcWxCgeawx
rKO5e1WH/NfYq6iUF+QBD+mO5HeDDfXGPMZevHUdCpCTYNmLo62RglJORUhA2FxtPAl1Whx0LXoN
OKEMQ9/Y5N+mS9WFx57OvEbFIb6XjVzh1wLuZl8HolQrI3t1eLIDfD49+VlXZg9FpNxKJdj+7NZh
CpR8JobWc/yris1LkVyLPn+1tfPPGiREwlZZAUQ8uxWhBhjwFB+IWseXMGsDmiHJzcezo9j6smly
FNypzYwB7ShHaY48OWdtoNyiO1sn1V4iTi9scW7URDKXw38kEucEAwvKT/7QRHSNxsQmoESojab1
rwiZwW+DJ23irYdyQOrKOgbELNrhgbdvnQzywrgY3Dtj7bJ319LOManwF5qzaGvjzRX/Ayeaz6gA
eNkpn2kDJbAjgnVRFTYav7yKto3CQDMWH/UFkYs6ciqPjaUd+pIJDstdFr6/bj2xsTzllFPVzbrq
6SJh8tR2wXQv9aaqoFYF9lKv45+2DTeSYLSN/fuQ5Ygopvsz0JZemRxTGIJ9n3yNjdBgJqQfuvRO
uuxOZmz/2gq6A5nVX3Warqym2/hVeawiD5Csa/zoo/kR2cgtE69fVkkJctkksc+C8GEbwzEMKdWw
e3hVygBDvLHrNfqGaLCU2DyJdNjHrXnVmBIVyOwM6S5JW1YR+ZVmN08VbnZcyUud93huYv+c5+bW
b70YHZcH9V0/xJ25q2sThkm8a9T+GmFLGp1uk4/42Zs2e6WlfcAHDv/VxhsYGLsussjMvWXkiXVh
hyfWWv5pGgxsWe67uEYRUF+dqHkbFZrIQxavaBYQFQ37RI/eUYmfjIRCTJSnnH6TBxKtSZOeuyy9
iE7Zmp3zFkLtBhM4z5TyLamsPdC2U1RToU/qvabqD0sbt4ydfISecRxdh2EaB284wO+gP7N2fkf6
dM+84Jq2aMo8cO6us5RQaOjYZ4fQicpZO/pXNyHZrUP6jMLdOaNxyOjM8sp/tjY1SW+4Ee4MCxaE
NwF0eNjnxqG1y2/ghAMKdN+ah7Qq5narg7jw6r1Phds34weW1Z6tUcSjYbPTgS7TDVTwFvne2u38
m23gKs2n7NkcvtPSZSrEfoFQxm3oBv7Ssv0jUhpaKEbCoe890krdlU34BEyz0SzlkjmUgzRJ80/3
7nC7NMos+BeyjCTLwIWSayutiVFcmm+d3R/6dPwpNYsfNrmCGpsVugOYyX53gpEuX4jC1J73omf3
FB1Ai8UwML+tXtKPsod3Iu+F26j7WDqvvpho3xR2dJOxMEzipb7kCSNGmqD8eX7WfBg+kaA6SN92
VgzZOpc0uzUHQY/3acSgDTQfv0UOD5YFTqoPXToHZfUTNJ4yL3tGXiIfzY3302jOxXeHte4VqxK4
dijbFd7GVekhl6/d7tQP1SkHAEjBfqOq1bzuqM4CODZ1XBjsUl6YhFTwl5EzOMq2Q++2MK1uk4zq
Bg7Kw+6YqirKoxFmX36K0xAuAahScuuA2ntbaxTGiqXXU3BGObWyseU4ArGnKVYNUpDSjQ9JlzDo
1u28ultmptgPDcNxsl76tPBjCK61RZ0OGjSc4/OEqif42hvSP7XRyDGcpp8YZv8ab/wpGrLUujwK
sEE1ezYiosTuh+LlEUyOuoJdCC5uPfiP0EnXIrO3jkcDO2v/5TX5XBepC6UrDh1dVC1k+spJIGAT
BFNn45UgcinBBtdyGdr+UjXKZeRXuzH0ZrU9HK0cDXOmh+seH2ks/Xut58tQKFQTA/SF3nfDoMUA
L8fIxF0zxlNW2cs8+T+DAftSoRcRYh320Z9UCY69oKTXZC96ST0GS3OVNywWAyIyEDg3MK8YNbFy
+wuq6spqq0c8VJ9xqYLi8p9e62wAfG4g0XxEo/bjUgKnZrCqeazTvIVKmtyFIJ71I3jY2bnIwYzK
SfAdQeicCdeGoWF5IIrrk5ZT1kzzdZ17EP5TMqD61U+RI7ORO1aQl6rq1vxSiP2UYgUAF7A//nHV
WSmeB/Q33lRG/lZwCaU0iDyyxtqeI+NVfJKaslgU/sVxhmkCovWZzRueUdauOkb88orGbgLj+yCS
Q17tcGeBtV0p4Vtej0tCkQEel4ZXtCkqPpyjDP/00l4EdOqM5mR4P1r+4Zp8W+ZnTqM8dJ0NLile
ZyhWVA+q4j32Ti6lgiJztkkAWhZxT3+hFLZUnW6lyPNougx53tz6ZPnULsgceqObTxbHVtFXIdFs
QPIbJ7Sd6W/nTPMVmrVMEnVh9N3B5sR36uUYZbT2MR3fOwD7I4ely7nSA4Qn4RFhu0YSNq8cb24b
eJHBzNran9W8Cmp5QiXGRqdnNh/+9FPFL7ut1i3hjoGbq7nHDLRlt5FyVtHWs0Zwz2tfOh/XkK0K
phZ86F2pdrFMd16ioBOYZOATG+I7Aw+njMZCk+tIK2eGvSvJVKKp01Uk/DDpZIU25Y9bf+rIi9Lu
x5pQY9G5Lanb8C7YFeFWoe1ShRZNx4RU91Hz/RA4lpSBQ4D5HcNE/NaFzx4aE1OgIRAnN/zi0o03
1XC9WxL/86l3pfH7QCzaWy+gpxsFQ4zUvfnIcF9OZULTbl1xHsUtYRLBcvkk3wUnnoe3zR12Zdwt
YroSZga9xgSsTa3UuBsAzsqOpOvXpE3iQ9114kfm7lumQflIGf36dTVKOWjBe6p4eGNq+6dSmR6z
B2os/HT5wE/IL4EIwm8NOO3K0efVkd4aSRkjKheptvNRxTiFyykVfygT8vZdmL+1R6wOTzt0DpQs
Mv3bMn4scNX2OqaRZ8ec5G0zV/BxhDbzC/VaybpFjkh1bE5dipZ61FcJkBNOD9CZSwdcjqn8UwCj
cfPNQ84UayDqezeLLzfmtGEkdURtX5wC6NgxU3dYgJ3+Rb9N4AkJ5d+g//bBR9FFq3b8h+V34WA/
yoNdpr9nzTvulSL+pynRLdduBRDuKDgFVNFDMbXlvHWcjjuX5qVadivUCGhd9kgSRNfNTNGtnZbB
Jd6mxDtlA3NU6r4SAMDD75rBsFDZeNBrc3vn83y2HlbOfCECkMctE2uOjYwsXAjO/6F+05qjW2IL
IrsniZk7dPUMpyKepxuEPrmdlKVobkrTXKTdQ3gvjfE1vC1K6q91h554ls7JsjP7VnEuJXBzuWuU
aO33hN3q36hlc5RpTv2TE6tkGpMc5pYpccqeX8J/lNWXz8xTblK//o6yetGy4OaW9OHl1ivfbf2a
kI5p3kFRfhmjnivJexYexnTTuUchIPQllEuNfUVPJUoffkrmwD4LoVP3qppHAQa9oPacx0fPfiWV
ysG6i9UTvAemFxet082VgOLEw0XiIn4gnVF0PSM3oaGSzDPmOBsPTX3fI5u9tDlWxP4QNkxc/kzC
ej99hvJ7moRMVKoOjJjkyqsfrUnZsdAM7kT6G0WNU/sjNm9D+aY7cqEl7bxj6jryHwaPc8YVmVQ4
QdPvrKRO/jno/IvkC0M3je+rXl9iFxd9+9E18WKg7JMr7ULvn4BGZ4HsF4m9H8Ozx+BvOCmmr2qA
i+DXYqCh139Bhy4sPke//61ZgGzHjym3DXkIxSDmWqXsipxpWXPjha8MDS5cCyZtOyRn2SwafnLl
M+iZAB5z3lPuRH5wBnfTc03hu4j+zOSpEi9lDvh3xFdB/VQpjYi9RfVosKgVjSmNxA+1ZmqNbokz
PDqar56bLQqZzJv4Bzt1CRqf8ZVZ0hQUzmAMDvG6Hrdlx/9a/xj1a2oPuPWIfBWDGckG0nsjprp0
l/ldJeh0/8rx2imbLN6q3ZJqIOIQvAYMR41BirAeD4vBmQPlXF+p3qetbaLus082Y8Ywu8055cAs
L6gpl58uLahG/BuUfN8rP6P1cpuD7RFW8/tqmZVwLIpWUKbqU5+7a8tTV3pvzAzjDe4tMeJnrY0z
EPVW/ws45one1ylPdlJswkJsO6DulkpoGz5N4a00YSzT6EtRtn78r+6uusP/AzqBYVTBeGVRcpzy
RSVxXcUtCb3dZLbIxxjx1fq/asBTgUUyyh+RYh1EIJg52KmRw4vLdCnj1NUQznVRM0VrzVOmWfxW
LNrIw0P6bk+qCX5giQ7NaP9VTPcCYtS7tVFrG1MJV0V3dt0bLkRsvUxGNL+1Qa1I/inRfZTfffoZ
Iz6TpEO9/A3NAd9JRAP9S7iwKamLEzClJOvs7I/Gl+zVpQHjvuX5aPOdPuwnlRsN/ngjARa6Y7/C
mbrLvGhpJBvRk3Tg7VVp3lY4efW3JFVWCMznpnNXjSdp+ky1aUy2zUIf7o52Y2B4bo/JukaB7vv1
JvB+c705tU3DGRLPFIsjiHWQOPhusET1t86FvglCCII+9VQOmvQ96tdT43vQvnPGyvQKJD52quJU
d5ec2xQ71pzq/8KhhxGa7UamJ13wQmaftX2I5Iei/VU8v3Z5LftdBgeYEZ3c/CzZ1i3qRxwd+OSQ
ixtQizk1SeD1Fi27g+C+Pw/5rkIcXt8GatFuOsxr74/hNVspCL8uY8XlZH1k0dOyTo3zUKZjtyTD
uPg2leNapWvM/OngTswsmjcRvTuccepale/ZeNTYicCYSfGqmDfDNKxZzKep1NpMF1PzP8mJBxhy
UtuzVrw77i2e9gyym0y3Ub31tH81DyGR1tw0srkU64wz2WNLwjTnop8m2oqtysqzcbfCUy4OIj8M
+LccTtBQv+jhgUsvJWrIucWVmAHa4K0Th4JvKKKpZTTzkk6foNPmlzU/DMME3QPP4azTzh7hTV7u
4MchDalW4O1mWUdzzlkoNBwzZ0+eB+92ZwQ3K98nIlv33K4d/V0UL4p+lMmrqDaSobjQeVMzuRTk
bkHwNLApl2zmlwws1x+tvJilRJTCWk6PD2k8t6Ll29141rtwJUbSe0dpwRf0gze0bpAD/tmEdJFo
+aX/2ERmnU8KOT4iR1tTiCnJOp3QnHU6dGA+bPqr88qm0Uf3HnCcWY1X6oHsonDKqM9cUmqNLoJo
r4hfHGYoV6bTy5lGbqr1mDkrJ+O+Lu9K/0pq2tcso3W3Cfo5jESLLi3Tnr4RU8ylxXrUTUerVDXH
WjlqNB8TM8XyVWMj/gvaP4RazEocB4c/LHv28nuasRuyaGXQVAl4QTz/4NfniNCGA4NFsSS4ZDkD
7B/l8E7jxqdyruGPMDHmsAGFPEhWxXzovEPZWEcr0hlVJxMYT6H6Vjl8CH65au19QyZacoZguael
MmCBZ45FGJz4tsa/fPVi36OCb5o7MpO5xqcXtRdGCiOmScQ1jy56XBExXMz+UTfXOguWUXT28mhB
qT8r/mX9p21dRjyxcmBQwrsXfbCwJzGcvMj0I+i/auXhiLdEbqTWrmQV71X7kpi0gdKnUjxzS8Ce
fem8RT5xOBZiRnlukf3mkWfoPYEdlF/aZ2W76QzqFkxl3vqCq0h+t+4BI6JtHG33GTUPmslOy6iY
yz2/D3hbrWjZDcR0HoKRnq+cU30Ts7LnKWpgULTIL/1mHotdV51C4+oPV53cipUP6zywyBzwuJQ8
xHdXWQ+Zv9Konzg07+zBuYuaElGzsF1MyaeU2TAS7Sr9Us2bPp5aB6lS7iyNmCtbu/NwFuYzsr9D
52J5F171vN8V6aGv+CVFjJaxmqGXf3r6VsVvQn+MwUvLY2av/fVkQmbwu5T3Ni6XkoKjQISS9P8a
aq8M5zTW2+CUCz4UZjjfpg9ALwnvMOuIwj3mw9k1GCaM/U3t9MtRA1SYPzVmtqfXx4m+GS5fqqG5
dMJu4Qa3yFs2KqOIUc9waLXUS+SsGnsAjOGq53Qaj8BTnfcbz/0tlY+KELUidop7l0l+LFtazSN3
yYPvCD56lJCeZwfhsn61N2jMecHOZhMwoziG7a6lB+wxXhsibh4xyteYqkWL3IvhON+1Vl7TYaLi
qo1HRnQIFcuU7yB88xVtjXhnnzndrBCC8/NfhKoJZQ+21XXJyNZ0+eIGTet1w3nOjGo5VesN/rjm
L7XfhPI0YSe37V8CwroICcSoA0kitcD+bnzEwMxQEDObJadl9CzbAyU8C9PgiG/42FElLI+9y/iI
A3RSFaue0XK/O1nDxUtPmiSywj6oScjEPuPAJg803dHiiZsxg2dVhr+DhJm37ak9qXzdcV8rzd5g
yyvV9H2BeS8XO63HwpI/I5ULpvFmFflo7DaMOz3V8GxX7/7wGu2Pit6IJhknOOvoPNmMpQmkTWVH
RIdlvNQKtjvjs+9eR5jTsl/CRvkqOZJLJMJqwPyv3hx6y1lqw77n6XBqMS8ZW2X/a8lYwmwYy3k2
YFMdiw2797NOfBTKTyWntjHVoHTqhPQLfrp0Yvew2pfR+vdn3NYMIDGbP5zKdGoGIweS7L+xOTnU
rKd5a0s3MLTlp5wRnihz5q1Dh99kwCOfszOR+Red2blGa1EsAjcS3DUevGyFIBusQFe8klybhzAl
wMKP/yw7niug9wWd+owabzzqGGO9NT1MXEAj1TpmneplLFkn0faInZiW/WM5so3WCYbM6f3XsCEK
xqqwyWJFHJetdqvM7X8cncd240YWhp8I5yAVwpYkmJMokQobnJYoIedYeHp/8KJnPNNuW5SAqnv/
aCH1qjIHVY1FFzwvfvLrhE8rfBlbd8263IACumRIghbQEr9OmReL4ZYgr7Td6iz891bGuxSpmUz5
eBONYsGeC9/DBLKUNMUp9zHbFdqF0x3EilycQxw9+FipdneggKrRXY6FsnTdr9R4hJRpRTH8tXm3
Mno3pjPYKUx/xRZRo2hCRAXnJcpXpzxixOpdaJHykVIGmnXOZQjlojaPjfI1TCXwzGfA0NHViKTh
tnRMvBQhuVOwtP09nOC2YDIs63Sfx4SKE31hm4hxqF8l8h3QKGKK9SbxwBRJ9S7QCY8qJI6OnCAh
u3huccs6vE04n1DOYqfE+IYEImxe3OzeOxAA6a2X7TmT7VvLS+UU8SXzy5sLFJrJt44UKPJDPAnP
R9OW6B4R6pSK72OsXKS6LyklNUaxTf0vCyyqm8g3D1zP54909lvB7WP9WPEByH4xRO+1C4DEgalw
Lqghy+ori3EyfdbRpmqVhV+UO+n2WIr6ZeB/5nxQiyGuqp5teUdgkKUfgpvHwEuhyWfMIZuy/vXU
Q494joxhl/vnQCNrvkzObcQTxEmTdVeMMSASkMkV9JDgiBto1SUQ/jGa9YoW3aR614Ojpp7CiFbE
BvB2K/VdLqDgf5vxi5HSnPZa9e2q287098CmV1ofF618sfSdRXVqJA7DvFYwHug3KrdXKkxVHDie
0n3RNM9f8obMHuQpXqUAMtHnXOSXsC92vNCBHN706S9EqO0iAUVpDaWI9EOnAQcRCjd/iza/nhuk
nRsh8gMCMcdc+c7NH3gHBmTcFj3LycVgjqKoV1H1j0ShIbPUN5nxSmEA/7BsEVK61/nvrnsrWQ9S
Rk6lvOiDu4TmxBX3ZuVveTF3L5Y5LVMHOkO9modIIjuNkTZUYUbh32wViShM5DIYT1ODRYEVdqAb
2wALnB2X7r/Svtn5zpacE8McEP5dcXxQK7GY5DaSbw12EJXWyKn59R1lDWdcSSott0XwG1p8i8ZN
Qe5GDDxXj09KANGRMzBquzHfJlyjVG8ARD0d7sugec6m+Brihq6zxWReIsgdSJsBd6PIf+mw2+Ig
zRAp4XPAnPSMyy+L0S7BQhO2dO91b27GM4RhT3F/p+Gmhm+a4ni1RXPo2C1FffFJ+XfE8JIUCCpo
9zBCz8ISGeSA490hctT17OP0OVLg0fHQIaNtM6oQ8dR/tOSoV2WIO+80Advk9nvmBp4e0pI+kDhN
8Jmfld7k33J+AG6KaEwrOcZmZJYSCzwlQfbMEhCE4IcTGKkD6vXhJ6sQL6hIhp1iAaDyCVIC2zp4
qs2MhCiCQoMI8YKRFWsXF3JAVhxCG7MRC2offSrC8uYV9dq2pc8He1wmaLu2XjPc/GWDTgEbGipx
e5TrqVPPDl3UznRkrKXR/G6kJ4uWeVwK2445qLZpqHYgDo+Sv03E5SrsvgdB7SJ8WHPUsptDfzSi
k1ilMzOC6I3vlf1bgZs4wt1mY0ft3y3gzu6cr1A+eXYK+6tMm3tr4bkT029jTFzfBf2gYmmD0U5A
SQDT6bRDxj6Xu3K0s23idf8mfXeV9NeyvzrNd8C0RhMfErIeszolgXxTG1Jwgs8yOOhIglLgYTty
F+rwr0ToIghFImO5fQAI1+mH4XxraQ6XYngR/i6Lp6KO9r4/u5x40u3PQT+NpbKyWGWCDIMJVEHK
9BFvp+a906xVCbHZKodktgna2cqBBc4c3jn05zVeHIVmkMSeULNNnkUAau5gfO3f8/rug1AbdEwL
eucqfz/JZDVhnWxN9x0GadGobNu4lQytWhvApGjOMGUsw/aNEl3TtNeRFnk9vL4ipreWg8RpIcsd
kwKqR86h2QoGlxb/H+ahssO5auItMhjn8b2530nJ6tl9T7z0WflQOxgEKr87HVJd4dUHOnPoNk93
jfJLIwRAGoBAvY6HP5iaO9/qTYV2k5ckMjMK86o9pmcWS+0jFjwCtgUr+yxUnE7sbzGOPx0+1DC/
KI5YCQr+QoJ4o4baSmNDsjjj+tPBelQSR52LT4mFZpB4GO8uT6/RrOvpTThnVjUT4cKwa/U3zdxH
pnPUHUx9Vb0RBACq7UPkm27c5d0NwAk60GW0UYuD5FIxw5Y42s/cj5i4v7voGfkXi5+bazT7iJ7Y
Ad9IIsBuKNaG9BkwQ0eW+gYrvtV0f22nnF1I3+o4X5EjsgraeK8wuGpYaUPHX3VOvw5wdTi+zQmG
NwUTfIsL3VcMwBKTt4OqkWgRa8OiET23Azd/WjxUDdUSUtVMFIA+xlngNgis+i3tKIiACfBFthZz
4yXy3cqHWSbeNx1jBW9hfQ0yQn5qwVUOVi2ahSwbRES4N+21X/yMJR6TsHvxjU9RAjaqGHf4Ubej
vurNdqlWKsUd3UGk/8x0XGVwAFrxbgWIxUDhOtDZydjrKlEDkkYU/cNlGArCwXOUn8GnciNrEK5P
F0Fw3dSqlCgq687EzcZrGKrW2hq52lqwFWITjRayqbd3fhIu9QLATeB4h/jehb22Mfg60FHgksDN
iB+p6IdF7P/VPqk/sb4SQnh6LjGFi00YRIcS79WEH7VxeSJHqnqzGHE3KtG51zDXT/Pd6Eoa3cX8
Mnf/HH/EcOWuCPRwY4zLJCTkQ/Wb9f4pt83thMSumFiHAkSU+KXLNH34uuJNDGDYDKefvmkMupYx
9JT2CEbiTvQ7Qk6E9JhyAhqdIEflL05BPEyn3PbWXxPdm2B4Cezgs9bmqS6x39Q6QE/BPTKiaIk+
Qp9xqo5OU5l7QQMY7tv3OC3/VdLBVhLJvQirBzTcts1oSf8sFHkMUdAQdBAdwxDipi9H/lVfrm4u
Jv8QDc0R69M/vYLMcYzivYg+4FyqXO6b+Nuqg6uwAV4TH6qufJTA+TLNkB3WVEfOuu2Npm5L7Z6h
gw65OOvmjd2qz6i6GHDZpw8L1zfvxlKmLsA746P+1pAegc0flgntGPMCEJHu1BhIsIfstZozsH5r
o520Bn8+eV5Fg6Z/U7iPQdvmFlqmu2TgNoXnU5agdtuSS0iZ3VtAv1asUZyTgknf6hB7AXCBiwyi
YLezCGOJUZeIuj3U+KbHBCrQntYtxxgW1noy1g2PrkubPO5F3O7nmS120CtIjlz1ZoTlJnVeIvEW
gth1+lEdgvcQAqgamn9lpzxNBQ0esSbIJYVHHO4q1IuXqtRIBPT/Sh2DHsdxPF7wo1wqqF91OhbB
JusuDsJQjDFFexjEd9wgfU4Kz8z/NJgGd8APHG+4IXAXRgli2XPoOtcYFS53k5bTprpuVQd9kPGv
K59G/W6k71F1j7C5WcoiVtei6om3afd2nK0Hm1kwFtdIMT4HIlgmqBwK2RB49wYhMtehfrA6ciDC
nm2xMspkXyQ3w3yWpoZjhEJu7nrdS63tKMErrGwbRyc1TVaBdtTlXSmUtYaYZ8LSlcdY/HF2MWxb
3a9GlVdZh3u1T0+Rhc2PIlkjsTAcy+BLCwNekcbGjNIjukJn1d5SeaqLd5mduwLx9EWNqbvZ+CTZ
KIA7RqB65M7o+LXpEGICgapoDsAwuXHRVTbGssUllu1COJAsKT4VXDCY/8Dxu11EdMAiS9M/PyoY
EVMFkRwadjxRQnyIXubLMLKv/H8Z1ejot8cIODgbaL6mn1rvt+O4S/kdfdyAZ9/bYlrVkOShetRD
TFaKH11qUFdnuiQEdaiz87AduyvemNm+gVGHJu+0nGUc5SpQ0U5Ht5yLJow83fmrWzSbSABfBHwS
FCbN6dV4qgQwUxlhHkmXRXvL+ID0JuwLo7k1I75iZVv6F9065UW6aoZ/bQ2dJ+S6sHWErcWurseN
mtJGXF5KLiIr3eb+tqNQOrklNDQO0acp3rMmW+bqe+P+Os5g801DkN62Fo/r9KJRm2UqLZp24Jx0
ZQjlRagg/23BC5mIvU7LbR2eBHLGvkAtYpzagp2aryJ4Rsj3xGva/zWQAD0KERe5f7ar7OMw3ikf
sdeKRhaFj1ysD9eTC697aGkBLrB6hz5NyE1yyR13FbuRJ7tj3ntprdkI0QLQwaOmHHoM+o1g6Krt
n8ySnB3ZKoWZU4pLYp7KQvVCBgWnwgoHd5PiEECt5vC/qNwNbsA3SEXorslX0uoAczUWoDbYymCr
1c1s9//2o2zD8Lb2c7LL8IWxoLRzlk03LPsw90QY7RJHhYc5imYfgEBzrlWlZzPI2xhkMVdAlgRz
3qz9YlmveocUUpylSb9S9Ff0tN4yuMoMwUpmyHVJzITEtxKYXFH9E7tMikCFXcdtQZUJWKDpzFL3
4cQtVlI91pWEuLtDiwY+VDZOMXlJ+mdAiKFQhpdbS6292Dy47HleVw2b0nbh/cMlimrAFCDCOj+5
owKbP6AZo88pG9el/heJXaZUmxHayqbcw1TBf1moZKiuYusrn4alG+GSH0n+iAKEvZQfx5wsmXIr
IVANNmLqe1TSFlivWaEy8gSVZW9eLF5ejUdnEKeJRTslSGuotlrXXum+WVUuCiGLeBIyS2qk+gb2
IbieRYOaKB3W+vyqFzDzwAaV51PR1nMGOem5xrgWzbKf/nMSt769qfQ468ne1iA4UOLFIzZ1DsLa
PPETyBOK62GBEVy++Fq5MpFZE9G/UnFwFHRhG/x+zomS4tbnCjTlZ5KwgHDfwVRWmLKIFNo69ruW
jQSGkIzlf/RWuZthfmPej3ATdsqqy2dPH+lBcLaqkqzjkp9oAYTVZsU7NZmrtPqK5UrpPuJ025tf
Th+jzqGyW7lnto8TmBySEMov5Rol9CmvYmILkBcRjqAFP12ySxUq3NRvorvSul/qPPZINQOPx0Uy
d6XhMhQbXT4aa1hnzo4JxZ88Q2ezw8TGKtES9rRpsIkZ/dXNuJsZDmX05jq3uEKoPlcNDeLL76Kt
0amg7fK1T2bif8CoEvFtV0zlqshXgyFFmgb4Zf6PzpY96NRSZ1atlfTbxulkOP4myqm7jr3K3GEX
1QaxMhk1ZKuRLhV8xJb9wZFaJ3uiOyKxbuKfAIoqLj/samexFTe+l+i3OmBasb9IFXtUqj0u2/hb
VB50f9MMV1FNHS65xJsmcsN8rU8ZpWcXXOkTJjIjxnZWEaYoq3ZV5wX7VqYaq7BAkWIjpo2wgywo
lroWXf+MVePSsjpMLSx66RB/Bfw3VPc64MvgIG7lVp24Gd1WQk1RjY1QH902GUbpwVAvZkOEm96f
Spqqb4PfXkbWp3h6mSoeCfGq5lelOpbtRos+pVttdO1mFjMS7pMnei80JjyVegu0OZg+7fExZZ/t
uGusZqnTay1HZE2IPMiR+Kxb5qrhWNbbmeqRKIpwiICl1oS9t0WRXkpIU440iHsoq6BV81PSIIKR
7xYpS2W7b9p0rWJWMCSvR+g7ntSjj0m1luXE+taVmten+WczfDWqRWQCCaQrn520i+aw6fgWll9h
tnW7vR1GxwbRwkTocUumzX7E8EeSmWCfTt1yI6JLpWIoilYiw1IbryBVfGBBTct+JhT6cJ35GrvU
34Sl1Ef9rirGa8+Ezo0xNwJusszatAkxHsmf6dKnlLdsSaLxP0JrHeVbzWl/7JHtb+iCHTaIpSyU
XQF3p2f1T+MqO0cXXmx+q22zrHqclEh4bHfX6a+6+6n0XyV0dXV2Amzf5OJV5yrAkYrwcVLvpfNA
LEEuQ7vE1bDJ4kPubiWOW5+yZoK4QBtUDMJpUp/68GTS6K6CrusZUnuTweek4ArixjUt1B2RN1TR
2ezPDRPB1J7LcNOm7xiqGFV3anvu0gzd2PDonG9bu6Hj3GjwdWDOSXGsohMIKwzbCezVAafX5avp
b11/O+rxxs63Pgq+AqF501wT7drr9yRbh/1LkhjXTD9IOIFiXxvtZrRfqm7+yTPxCLx6Q3ahXmfV
4nzktltVobIuLbnB0r2TcsJOOV7qodoFyBTKasJVR/gQvyawOi2fUGea2yyhRdbHqmt3WbRXnPiC
08Pq9ibxCr51l9F+RDXXhQdpAyTviHESgJxhsJOVtfIr9RQZv33IvsBBh5OlJgCMF2aQy4hfHGE2
l5zFr5DXsAShULWD6uJLU7sH77QGnMVLKdoPqTxrvrNqKvaG37OLHSz9SJ+rZOMJk2vq1gcjqf5V
zcFoCK2EIlG2VUs4ibGNla2I8BfPKX0Y3XK9XnRBwM520OEl+3HnWByGdbyO2g+8N0sijQh8Stc0
762ke9AzPO/c6ondUR76HpjIzqS2qduLQTpLMQ8qOxzNrdyNqLcoeVlm2U7NXqiZ0PI3E+8BaL5V
/iWoEwGBuu6zqD7zHLuWQcrRkYMSvYxOFsJ3Mp0Qlkv7p4ouyKT86TPF7s4JtCzd9qa48GS546FB
XheCES9CLTjd9Ai3rpV/iXGWhGCmZTbcVI6PoUtP0EwUfD2Kv0tN5w7WcMcatmyIcBhr0lNKKigF
ooFqqBDT2NgUsVsQobbBPMNowX5QuT9ObTNg1QomvYybaGic4+xW9dV9UfHByWPj2sXsTjBIuVIU
RLnWBkZLJNk/YSKDJKTo0nd2tawswU8gfi+TV5dgFTXBEL+rm5G7ZVrKCAJu+HTrrRM8tQlVwfQT
ykumc269WPJIa06DrkJ1/lmDs6iwvoczZuTc2dpGZ6dnLx316m2x1aNZEsBgYhEHCLQxElvEHLNu
WMyGep+YH9jlvKgCxn2K9jgFHPho9xpgJwsDKldfSPurOOTNPuTR0B5+tfbtW084lAGp7981EB0B
gzWos+8IjqOZnn23HwuKYVOwsWEZoAFL61Mk642SuGjQb77/HgbTq4gZClrtomK/b/ucjJeboscr
J3BJKOA9kNdZa9EmHfWxQ0hywQAO/J3JtSWfrvkv9U8I+JDTaHwnevuMRalEsFPQcAqRDdKKD3Jh
zx5O1mE8ukBK+FnS3kuC7x4MxJgSVruaeZOAqAmPgn8M9cjL7ceEXSTy4UHydRKQXdksXXSaLZLG
adsquzbbTeqHhZgzYwhNT4OfrQIdhpY72rG8WD+kTY3f/4YgZ2OUf10BtcrvF214yHDOR9F6qN5K
E2L2Jy6xGborHLykQVXWgtkoV/7i/lhO9DWr9rcjTr1F5JSxDsFZ8ErBVLwWLtpuFme8KJ3boHyU
eyX4ELGx6K1PF3V+iOhYSYM3lzS+UruMeN4pJpYu9iNR3EJw1GAwMch/JuxDHdMhhMtAFEBEUgKy
H8M9+um55widVCxjkPchfi/9QWvreoA2syBMItykE4tWhqukKeCPShyFhlcTV9had4A6bn8bkiXH
08/vJdZJHY/TdLDJ5lXWvfka4pjPdwFrVw9dZ/olB+SjBc/GU9VD75DTvszsj1QnCoOYlDb9Z0dP
kR5dbLBc7Gq3q6OD7qhLIKNlhngrtrVTZXP9czxFrg3OzRfdQJMbEDEt30xGBHRmEzSZ9au2PtKW
vUFasDAOLuw3ZsAa0rEzfxA2eRoqo1BTvVo+e+WpG4dcwSOM7dy8Du2tGE4EE2nxo6+f9vSBo2mZ
g3H07tUBoPMR0SPojJWzZnO6dkfpo3IwyX/CQu+IXVqry8o+4G3wkgQ3QlCumrxZk6izaqf+KES4
FECJw8hVn6z09qwW2JgDJJAE5/nwHka3sbBf5aTVEo6qOl5pMS+z0EQKrqlmHTg4FCtMt8qPNP41
w2ecgrdCDJj2e/G/1zlf9YBbYUFSpwNcVb+OOi5WC/XBT6a+q3F4LwHaY8IiCH0Iknqhs+e2D4W7
M++xr0YrQ947/1AWvwKXp3sp5X3g0/OGaVGN/iRfCh/8P1oLn0mkeU/ValfwmMQhdw76t3T6MnDK
xDxJUicp8zn109o3iBvatHxSMbJxpz+KfSmZ323St4ikGEl8LhjmwVGC3azNdTsHdZgya3SthJ7n
Fn8g6Wqqs4qrU1sC4atbx5gwqfzkiHWEdtLJ6rH1a1obGH94aFOYhB9eyqXmsGMCbgd1yW0/T9Mb
zOE+KKPLESI5Yeviz5Lk1E5y6UL1E4LGB3kQFM5EAAIK+GLDbFd1sbKoAJZavxHIyw1rk6cgaubH
IF706C6b16lF2vHb9d8Fn0RHOT8k029vPoLug4A/r2YPLJg/EGoyay0GvoSGzdNh5ooY2+ChwvSK
wal34RGR0xblvYFz1eDjGuQHLgmKxLWSsIkzWJaIqdAhISHLwG7rHsdxvlJABCDuLe13Tm6mU9Aj
GVJor1217/sDfbaoMrYOrGyPlGEkK883GUewBxhoILTmrpAM2UIg6+mbowegFcxD5baIdlpwiKJP
kIEQ8ZmhQmorSLdiNMvJsjFS0hJC2Gdz7db5V0Q0TSu6i2K4m56QVHJkiXbAMXC2S6+e+9LL9YA6
w9Y+rSKA+0HdghsDAaARYlLV9tInnEL7zTju7NIn9mzCWN9/VwzBYvwLmuHVirxovA0gty5gknQ/
DDxVDUHWvvU7OBdT21kDKmL7qWQ6XBa6v0B+d1gOhtaGThVvkzpAoE64rgfW26c/39HzR98G9blG
9uCY7afdoV8jfgqh+1ZU9roe7Z1ODzihk78mqeGtP2xURSVIRzmGGeesGTbaqjUJqVCakz6qu7J1
d4Hq80Ypu85Sb2DURGORlxDtG3ubxp5LDRwRCtnXoIXcW2HxNqopTisfgIN/WXHKuZuart2oRF+x
XCXVR+FeCX9gN12qJQySqpPmDJswWERY0QyTG8uavuoBvVkcob5OiR4MGZcrg3f/R5QX236UFfhT
EzcG6d3ttejRj+dx/dHjbM2n18pA/lid6Fw9unWzGVwUJ2DsuLZBWU6DdgL8OEboZN3+CcPHgYwo
N8CPwoPuW0iAUsOlVBm6Ia5uzLIH3wr2SgiUEfvxUcOpR4YDyc5jxAPfFFecu0d7qn4lnnGVcIOk
YmBgbVPzs1Jf3XT8tm2XnEWAcfUfTwoGB9MLlYyJUqKNRr/a2aD55a5iX9ejnETvtTbwaLfrAVxZ
rznmonPdgaa+GuHbxCDg3qTGDrsiy8xqTyK7h/N3PETcanwZWLpSjWvE5BJhYuNIalbpGBEBy1in
q+3O4PLgozQ3JUiQ0lSnwbrlrFWtu3JZjy14EtLGgXviY4VNNbj3yT6ud6Zbr4b4GIT9ZzVnzehE
OHxrwSkLeA1eCFBmU9w7PP26V01Xnw07wyhkRMQmOi7fqS54gFYCgSrqQlV8k5yLhGemILSn/kv0
dpm5xp4xeBta29KqNgOisIa0TFVDkWDZLHtyMccb0ZKxirJjVH9YxAWYWFECo0LpaS8JqECxUroF
QhSkDbavfDV9dJZAjS4ilkLdiSg94Nk9i2A44io+Glj8hgQqyBDLEiiyg7qDrQIEl4x31yrhNiaW
Mfd6WA6imUT9DIAnx8ZcWyUZVQW6ShT9g4ieJdifT3Sfqf05WbwDPFhxv0jyxbWQUBMydXJ8E0cG
nbT2EhXTPAD+PARGE6u1fRbFsmVmEbuwIa1tZeAgHPp4D8bid7dBbg01I1EMAW1lbHKF0wvAdXYv
6cxsGDh6fvGmpuhrkvmXwr+aWQoZblYh0k4WTglcnT5LBmd1Nj11L+ak7aKUDiO8+0i9I1JOjOhg
EiRVA1bj7ftCErtQXbJvi62R6AxgKcr9EBwM3BENmyLQKpR0kc0znZX/yeI6QZNL/tZMwxc4G0FX
NvZCX3eW6mijRefrLb8K4JAaEtUgnUqQ81ZFe6siG2t8VLQn1M7bSNY57Ijk6xyTM1DvCrSm004p
RtMxSg5FrS2diYgmdCHBKQ1/ZzXyVBCDdFMYNSOMoNjwymAdTigERq/r94X5MnR/KU+pXZ6hcEY+
R4MhDIhadNydxBXliX5q6wFp9gBkvh6zdWv8EEKwkNiblb3Du12O1VKQPlIlSKWA0BMSxsKcuGZ+
lQUkR3014BXC19Y+6QFDS3VTMoA50q9SMuMhss1+Nc4h5pIUh2jt2v+i7IS1E2dcr23N4jr60K43
m3tFWnz64DaEZIQ2ZAo/1ew75doSILHE9UsSokKC20oIjrOaYx7oDwNR7cxSA6LAvNtMOJPiOMWS
dw5IRjPr36kjsyTsNk160LW9U2BKnwHcbOMSea67dwNEekgIQd3n6iHyTyOZoGh0O2/EVOnCQXWV
pxb1ku6wVRy+6kI/qPkXFyBTUgwAV+bGAi3nonHatWnjPmP8cMeXqkGyh5K7gj1VK8+Ax3BRoXeE
xasIoBhiuo82eXPJ87OgwXXkcII4JCIelmLKvGSMvBkk4fZVs39dfSpmYKzZmUCb6bcmiI55DOPD
ml1Vf+50cgGDXeiBoNy4wYtoDm2wowyz7699ckUl1eneUL7FKMp0XFd28412cJEL5q6cy8yn4TA7
NQYZ3/FiUnZ57jXtzUUCWaE+dy99y+34ARS+tIdxbeG1HEptO3byaDX43SvaNaYBvYGzz8pLmiNA
O7XmSUfMNZWnEjVhE16saZNoR41wrRzzPKpa5rACcsEpjJ1iY2pwjdUkeJtj8mEQI1BVTRAm1YXr
sDlIQt2LhxNdU7JU3OCZu1+UVazSUt24fP78YeXJSumPRh+cKrmtrLcSuRHx6etsQlkZOJ+ifrWa
4VzynkQliX1t/tEaj6p6Gy394Bb5NfbHgzRZgTK4voRp1Db+tPRdV+0vNFi8CSZ6iHbb+tpmGPsD
6Zk8qiNYfSy7bSPHv5y1JEXfryBW0OoVrLW6JOsEV1FQvqZMUc5Oc2+Y39Gvo4xAbkn+pcy1ZY3m
bKjhu5yfSlIjIwc0YPsmS3G2vkv/U1r/OpcJm/y6GvbNP4ghPROEGphP3/+e5jnM/nb9u+iBEvWL
Wds3vdwa/oW57dlPmxCOpMRv3BdfQ/Lnzno2l/vjIyQ1as6+9HcxkUPiNhKX3AUvIUF0wcfI+Wah
UejMSzxDMgi7pvaI5hJfmtMcEs3Yx8Zf3gfXocLaEHljzJ+O42Nvha8SMC/AWqCwHcka7PYrIPi1
kdKbkote7EmOdC38Qg87W0ZQvv0mjH4IRtDyP34MnvCJZgoAU3iYuvgcVTwVSJdUMV6dqthZ9oN6
diaIjHgz+MIs8Gj/ZTD4yZprlkXbGP2+EVYEjLLLm2cnDZklSQZXr0NYM57GXtiibHygoF4Xk32M
sj+1t3mTdSLGfhydT1JOmI9RwIcP33xrzR/f17YYpNnFYy8FzZ2IHQ0JGsBpkuSbGv5rQuDvkGUc
EN+cMWUrmMvMIlm5xmHOM83tnDQjIj7WBmoY9QB+VIj9/J/1wSxfGqhMMKJsjd44YDuk4KD3AvPa
xC9ZeTLdA8F1sFx2dEpSz6ovwgIQO2coXIZ9GhFbjw1jN6dqugRLnDVj/i2/3hsW0/eqBvKwYWYt
BTMpFUi+rS9M0Io6P2MrscAsVNVn8wuGzSQdrh8kXMmst7LLffK/086dIS1vxPqpEvbm+n/kJgbJ
Pkjdhe+8VJH2HMDuCscl5bMjrD5wo21Hw8ZykiqZi6W2TqIGCa/sX6ICrLPV4b2i8iIGlejwplnQ
bMjVBFQQmuo/0U57pw3Otgn6j+KNeyHDXgtN7CvDcjRyFz97jV6nUOel5Z9CBFDORtBxdKEtvPHf
y4R3bUx8bEjjVkA/6cSd6Hkit2aex4doGkhZjEkXCBZWQXRuFAdHHesCTjtPSiVaThZRNlnECa4N
iN2KkIsVSq1zFfseDo7c+JqIfgoSEBURbEWQ+piPogA2T+60DsQ9S7Zq4W4DTK9GpqGwxWcXDwPA
1NTxh/ONE8txW7k6OHFA+JbfukfiAiomDveEfa/1dJfQwYYnrEDrSSnTEdVEt9GQ1ZKigdbAJbor
I8thRn3dPCHN29/UGaufzqLfValDBr1xsUuEaj3nUltw+qsSRjowsMAhV71ms8PMGQkLEgC9Opmw
gZIf+Au09pAy6nizuFODOdbC9D+F3ZGtbtfo2lF1B4Z1cE1uAgyJdcHS6dBWv6B7i6Gchg0tp/9O
VP7srZgKBZACcK+Lm3c0k5uh8beJbXmEsUNrsJ0OuKhNVwN4Darv2tI7mLFJ6nyno2ZvEpVySqUx
XIJRHswhJkXe2mdJjn+we9Ux2CidJPnGuopBdPe6xZNh5BUC9zGHLlrqRmEMW0fkkCSBFQht6cYW
IBeTg7orWB1UrHOVNezMXPrXQLKTzHJJ7qFkCFESh1auAepr/PMyQZSow+jfVHULnhXLz06au7J+
QMgsSpUp1ArSD1MKTx0sT8mnW5yfG6O9RJDeuv43jriRSnPXzflC3NkhhIRa3WRzHU00qEOyrJT5
LrS+dWZiLc+OLUsx2n/4xWod+x06XoJg1OniJjqCsb+ELIwhVv7j6Lx2I0eyIPpFBJI2yVeVd1KV
vPRCyDWTSe/N18/hPOwCg8V2j0rFZN64ESfMe01tzWUsSBmWmH+B8ZEI4R8IJwj0Dq3/qanLck40
23/uPMWYOcxacvEK3lqz+YaDCC5khEJhTGAhnJZ9nqntbmvU6doyJsHFm/A0as6duwSimrxe95W7
QimL23PT7IXxDn6aBKnv7Wb7GmNnJsvhXdwmJkk7s4mw+FR/5y7b9SRltPE9hH9S3/tiWDXsRUdO
6HL6nTBUS/kR59jnUgbwZdDYSiclZHUxTZaruFUm+3sZatyhxyfE9INHKsH5LcQ/VAW3Poeo7zH4
CYXhrfQd1jkVwCFCG+lnYj+17pWdzy4O81tJrVNb4G8m54eHle/zluTKsWh+RP6SzI+zunQJW06v
RzDHW2QQdGhS0CfzKir6leiiXVNdyBB9hfmpL5gpanOfaVzWZZz9xrisU75/IgTr3byXbNry6N1O
njPHwuUR+/zm/b3bgv+y7IMe63ML3BHzS9l/yeCrHg6N+1O6P2QSWFdPe2zrxlDtFO9bfGJ16vC2
VngvxIqs4nrw5DHG+17iCLaiXyfLqW8Cg4mUP07kNXGgi+mZ9gF0Ue6JIVCm8Tnm/9wrbgPodXXy
qsNnR6YM4w42aeOSd+1rmap/BFaZxqLnvBpKPKpoalWIhdSG4dJioJtYLS0xt4I4KqTCmNyiazGK
ICGN6ePM79UH+R4ALmz7N8Pg/EnEwReXUhebinynYZZkpV3newZ5Q+XHZgJL0Gb/5Mw3BsJl4KzC
4glX4F2GzNq7DwMZxBDnCoUCFlKxu8RVUrBteLHWTeV+Ue7VrXJkw5TOppYvzdhcXE5x2k5eFYqO
xWimtBd8eFVHhdSp7P/mVHD2TKTfAOSY064sDhK7w4C73enpbyAKlHGd5QjcpeilFpeMAPMZEsXS
fPDYCZBh0jwnCj5W7q8LA2t5i6BO7XO+IjS4Io2ySqNtE77Br6rWjjuRWiKiACaOi/oMkZ1x1Ztu
Mq65WQTp74iLzql+bRPA1uIxfF2ejN547Aiy0EmPNNChpb+ylVWIBcpq1rlw171JckPhgEx44thg
ICERnLOL+CvvcVbg4QaC4jeCFW/Za7T8Jsfrhl/aaE2fKGtOZIg/2KydJzvgrq6n52gxbtZQoGWF
J6SWinIp8rUdokVEJwy7CAXXM7SwQBDSqHLNWVevXbzNvWftRO8j5AcHNTmvdJHt/cygyal+yqLs
Eqv8WEfGaTDRzIf6qlvnufRzUjIE2VfEXccN3zgCXyW+QN4OxFUlUPAMnoK9L1yNGB8dA912K4lt
9hSSMaGeAEP9uiG4/9XhIiZSWXhnv63GY2OheWa0c3C7v7MwHBRl/tKI+XUAVFYoCPAmKDusLYdx
Hg52jQXAZO9016XqoWLN40kIKybayWB/1bLf2aNAq1fNjNe/6xAulwzfnDDz9BA/fbAPsE6PXpbj
FmmYReY3Q5knb/GidQjW/EimJv9gUQ1hYLietMsOKkN0RNMKeAVlaXbUpXwbpvAvywFkGLWDP4rZ
v6NjBSZN6EQd6lf+7dFbEVBmEnE2jWn27bVgFe2CXI7PoZWSohcj3L2+N4AVOdYdfKpdHTgv6cSC
r0zgZDs1S1YsFHa9zGw5VXOND7kyNTt5nE3D28TtVF3IUHbrfK6/rWbcOIV6rh33oQPmmqXw9Ydm
jB+HyAguUzzaf6k7F+R4qeLrfPR9B0jWYagUSjQsJbieENUyfMhl9TT0I/e+ydlP0j7QdHnIAqSN
PkdGj2WL1h6E+fM4N3xBudVUf/yN5APycjZ2wCLOcz2+qtJj/w81Nxefqh7AwRjH2mU9QaL2Q85k
oV2snXWGGUTbN2OqD2H7DgPyTnRyY8afGkCNC0mwHDG3pHcA2OWUXIZuYk4ivp6SW2RxNHBTUe62
yk4hYdnCnPeex7/YyZUBpmp+n5LU3yP2wHE4A7WFG4cvn51rQDmGdh4L/dsOtyLZQYBV/nfu4znm
mAj3WbjLE+Be9YNl/ogSGU65m3Z6yTuMiIpo5JBteq4BZdOe6zQ8D4K9BLiSOPZJ3771rthXBS/L
cblr0xRp7JP6GQP/XbcUFc73rUcE49pNr3hTV2b5N/Ixc1nC1c771ww4QN6pyMQvCoPjIehPPKPb
LjrPPGy0aWXR3klZw1RPBaYDutLXBkJTHO1l+jY6b2nGvelYokLGwy1TX5KYDWaAtHmt8vrodJB0
3JsyOWe3XDeoCOmz86KRpCjYNn7yOvtbsjLLYx2y8BP4Y4w4WC/wFpSsoqGxZCLD4Z+sQKLi5ZgW
mft8eYSoxwP60AQeQBfjKP2UVrv6U3WvYX1NWZc6+HjD0DvVUKgFS7oyLq/AwS5t2DCmTKwOrORn
lsW9lfg/aWd9WtzX48TYD6HzyVULGnmcfUxZNq77hIbRAJYoutnRjc17Ebp/Tsxggpp6l3vZe2QV
EMTg+1fOyAqeoJHtC265uFLYbcsdGUFIVX2Ku8LEAwxxNx9tFqaU6qTW0zjLboXdAfdEPtDsTAh7
N7kZc+vUXSUZyCKtD2kwPMqwh+DdvswDA+BQvJeeuZHjeA16PN81LRQ8SxTWoC+xTSgOfdwqFHXS
QHWT4aIDAuEMJsv4snjpaTFBe2L0MBhDW8012sSlzouw7OEEhNW7IbCSZOVbtJDC6QB9Bz1zDPMA
SXGhqEKyJHuHNgZ+jkkmaV4Sq7oIRXo342P20wjbsRFca2lsM4PPfKzY4EcPvglatwsPBo5uHAAd
Qb7+EFG0p7FuQaTGZZY+NCCIal0esZDsGwUdJqManK3LXQJfWWuNYckhxALcX7sPdbX0hXm7MWYN
qsf3sBof4tH74nfYI9xhQErMi3DLizb11qBppnXMF85r3qtKsi9tdjrsAcShBvOOXAWG89tEiHDA
8SFdHizqVxWy5pQm90Yebps6BnBU5nunLJ9auzobOcQiYHSTNNBuCCwFVnn25uxNDu26aeHiR7Ax
q3KVqYZ7hAArkFz6qAY9KmhcHfZTCqQZs+B5msddCdYoQzPv64xNlMnIXe9L4NJDhMuZNNpHZ1bT
jsPIJ3YcbwJdXOume/RFcZGUADI9YJcx22rtmsWzgbu8t/n1NM3GNN2DE1fbeEgXMPyf7ySHgrc8
YMx7RUNqYImDgkHqenodG/59N9Q/jszuQwIYRhBdycPgqMK+KHVyX7NW7Tj0KILZBjZChPCfw5y5
bSp/aoO4yfB/+I83aaYeMp/MSW9MOJn7b9/2CSD42ZbxgirI8kRn76bqyRqCib3JxGQrR6A91NZ1
zkvSlNm94nRI0uScL/meEVP0UIGqjfSrlVaLtrUODXmKcA270OkHDxdCKPaNMT1WlrrHTnATWQC/
dXoeUvsioE8nY/igicYJ3d5qe9yUZnwzZ3xJHmx/QMrnxb3dt2xXs/yWK4JcFTZsv/ieUDBBz5xS
m1+Yn9/XjL13TVWu5y4tVgaAalAWEj4F55cPxBSJOX2XdsIaiUNPpotPq925VsEAB3Gmw5kbov/F
QbJReXhSFSZXPxd02xn7VNrHni18Hxpnk26gtvc/p1Fe+7F6KYC59Bl0R7y+UtffZjlJiJktlKTs
WjQoOwB9Ip9LVy2PvlM8GdDAKUQDAg+/BzatxVLTEHKbFICxga8Otrx0yuJAVhrwbr1K6wCrm3ca
h/G58HwUQo2M5eAOcmgr7nBkmMViAM7P2Dg3blv89ulwYqG1S4SJOLacbtmFjMVmzrLrYMNznNzr
HDaHIQu/rJoWNQoITWHRbuELRPxUPNodCTYX+o0ZPdSTewhSYPwGKFjisN/Q1Jc4nMnOyzkGZoBa
b28lbrOw8iGNmYdQwEUp28WQmVI4lanhE+/1OjX9Qw3jGdP1g3CsF5ttaZYXbA7xrlJ3Fsm7pvGP
STb91Om4ab3yxHG1ne2KPkf6/MhsJFM5g93grmdPscD8ujjDIjbLXoR0NBwtrmepi/x71uO4izAA
4hKSVHZOqbmrandryf0ETZ85b5a0ncTBQbI4z5wT5k09g1whz9WmqE055MhSHACO+/oflEMwQcZj
Hn+BpefMvJDhIrfVboQxshgEzNg/OLO3CztQq5r3+y3Wt0n0h6WcDZVq/b9MxlKscWyiWP2mr+xV
MiD6Wu8RuxzLeWpwEQ4PiGH81TCh8z9RPqfTzxKmSDLmF+SrboDTyI6rffUgcUGv44yz+SP3afRV
Ts+S+H4mWev3+WoU7aojGDJmHw5eK/Wgxq1rYyL46Cf8bccKgUvCJyLTUsV/DRvJ/AIU8471eIFP
omg+A+Mnbd/sorxjIHW9X54v1rPzypVnIa8Oz5de3F04t3znWrq/Lf79/lH5GOtH2lLN18h6n+ST
138o98+VLdBn/nguGyl2iZmnclLwx94wmvT6UQ/eFmYV5C4GqoTmYnhpvvnj5M8zv4tA7jLsYYIW
GtGaNx1+yeqzLYCIZyz8eOyZDurmbU7OvniJ4dD01ltAXqjCOPWvI4PZ/xssWsoiXrjRozI+Zv+i
u6vNLUM9DGO61uVEIZW7louzxmOZinEbzm4pMGDPFV9cVonew2hzAp06Jru+Ym3LAzXCNOEuJgPz
OpYLuYPcYHHrLGtVsdeCZTBhEXIlNjQc87iGUGMpUfK6jxIzJT2baxfAmhDPozrZlFzgAxQd2aOl
a9r4KscdvKYOeJZg55kZ8I8JWeFlhe0CbZhlAJMKzu+Pkg92nN8CPLZ0PK1GKsjDgtKVqebrflbc
nxK7e1KeWpmkDLOCQwP7sfgr8cYoKDcBLT1uLH6cUOKOoVEuOTXyMullswfKnTUR801KW+GCyWms
fou8CqzaUuF9OnGdN+Z25zlvWv3z4C9FyZk0H7cuYFr9H/kz9D1/r11WY/ytoQF2/G3mNxEV/yL7
p6nINbTHud+axtXlmtwPXEcxEU49lU7RH2QLM8EXgGcwAfEReF9lQ+VjsvV6BEVf4CdmKQFgnn2y
47i7QHQfaUmsE/3AhbKSk4Ttr20OXr/qT6r+ZJDLqcwdP30Lzon9o5gPOTlWUrxOHqMCRlpI/4CI
AdqXuykA/yCLxwm7ft2Ez1j6nvO4/Rw9ono8eHHXf3khU7UDFVZi0Qz6Hop3cDeqAR8Jm+urHhk4
bmKi30Wf4xmQ2bztRixRXE2j9hDRJS3FfY9j3z4pvm/stBGxt7HFytRrDsHgw0T5VphFwM3tDeVz
7ObYHViYt3jdj7WPvosTzqAsjjezYTzXKL5qAUTGp5lPcmw/aPRYWXT9aRluROC/1XzFZfNkIV0p
+ylpiDPl+9i5RaplV++te5ZsZaZeAxRo6Xc8dcjTPfCHF85y1mZgXGHQ+Po1cxnkIJkwcVJKm47/
/CZ+Iit5QIK9c9E/oFFsxv61LCR3CUL25r0VWRfAwXzo+7zgc9lrSi5HWK8gNkyyQ+Z9YH1VeCDS
jnidPBMIYvEvVkZHANscENiGL4/ukemPDJRhfY0A2wUvuznE0UJjAZuShDhf/4Er4VyY4aPih66l
3pfBeDa75iH26mPv1kcXUlcd841jFjZwTvbA9gV3yeCUtjALZqpr92VFH61+LSYqBw4my8icqdTt
WdCSeTHjv4E63bb8bnM+G29LHsIJ4VHlf2oMV5McNqNTUPvxYoPszW1C8SkntHEGIuT2T4Igc2ef
NJAmp/4apgchXrRbse274gwULaU0BdGnFwl+JeeUq5KzKXcSrFr8nMzxWUdqowLUYfviQoTy1Kci
7lEuD1wa7Bvs+HFw7sJP1ChaPNORZ5fKW6ei36YbOLPUzmv8u7ii+wt+Ad9GZX1bxsUzwp1PSW75
FiCXieI6iXCTj29w2RPFZflJsSL3WGzl4XrSEZN86xoRx1g2LV43v2GWbAWd8mejYjDeqsQdD3ou
aLBswnmdChGv+GZwg8ht8LSNk8qjo1O+AD6QBcfLaEZwELZ7AbDQ61wSZxjmYMaUJd/zPl73ona/
0qBK9tEws3vuIPn0banWzG4eKQcM3XXrxSTqa/0sUl66Zj2lh6ApS2TRlLZ5oCyrJButu0pzB5Si
cddmUhQAxwOXX2JSntku9Sd2INTEUHd39lKSm7a0llIrke+EcqJ94fvtLnbCaF9z0T2R3hs/yzLE
TSv3dQ871w3b8UNHfXvGwgxLoYNsAfads8ET8b2bugGuW073WugJ654T4DkxoIjNmf4dhyjftPyW
Tz2fD6vEBvKcxj7nKNAUJsGM9TBPA1lNDM8svX5LfM3rMOlzuqLZMZk1lCEd8M0f6vJ77Ov6xW40
iboIUJQKxQ9Ib94l0+Q85lK9zBoSVGTwurNtn36gaAKRPea0uVoy5SzpejIAhdqVTtBi3MxMrpxB
eXD73DiRRLZJ7kmSpVW2kJB9BMhG/4O3joCYxTNpart4MKzFEYK6AJqv7k8dCj1aI3FkV8rkOA6s
CTwXc0YUE2kWUVjcG57fPcQ591rlzv3FNnxv71kWgLcuBw9muM0Xfdv4193CX1F6OXAH55VaRyPs
Egn98hxRvZaR/eQJm0sv+ZgrhmsSjibhan61c0A1ZsomjtUGZqi9GlzufQ2Jqgogxx2MOqB6iSvI
84FSj4M0OSoDY0xK20F/l/z/36TI2p0NMWHTZRX3rSiy68cq60YePqzPqkSag8ISpUhtvEWNJmy2
3sAnK4VU66AERDki5eLEZ5Hv5TXNIxNkXDMwu1+nnNkEFo1rPpBVqyjAojrXcnp73bVwJrX28f5p
xWgu66MXgREK0Ee3fkq+J+eiyCoHc3c5tSMKYyOoozHVrW5s0p6JL9/noBtOVUrookdoukUzQVxR
LrU8kiYyK2ABYPDy3FhUQQDV6whxJ/RPfmSE1k46qv19WbfxLhhj7w61tt7xWSF+m0Qoo6mRG3uy
abmXdrymhwXDVm6FDELQ+MuS1Vdop4zngVnshjZ8s2vKZ+Z8/hIoejdP27rYTcIdrgn6/N5sWOo1
pTHs25kO88hX2NlTRnovdrzDMDp7ZhUJHjnBJadR4LVQ+rAQ/O8Dr0mgsjbtqap9nCJm6js/5RCI
HxEEiqsa4Dyr5q2CtseKYUbGZQPccQxEHEnRhBcrm0eyRhadXY5MxINRBeFahDDjCYO2+yjDI2kM
lD7zA5ZHAzjhkxVqAo0zKa6cBQiPlbEOy7gljY3TazQgtTtuVVA2WOXPjeHjYncQUkUOgp7LTvxR
WPV0ZkTlChMbPQM44mtXdiP31DTYQD32Hqmc4QbNQpc1Qzwa8ZqSBGjkmYZBWFCZJBPw3zriUJt0
j+qUgJuqPZjiZuO5HzIwxDE2vRACwsjCYKwFr3YXSJSka+bA0Z5fR0v0G5VZw342qvoxValJvVUp
t645mr/kMBaYjBSYnpNCUCtEeO1fyVaOQHlKTiYmPHlCeopf8qJcwkH+ND5TFJ2vRR+S1koqUBOV
sVR1pon/EOW03tlx18Ke83EvRgy+U6xx49SW4WDL8Nxjqv0lumC+Ixqid8icJJpuo88e+w+3MILf
iusotD7WFqx9wVK54aQxLIXWq5ciOJhyviQ5/r0iqvVvM48/fpFhNBVpCpMkTI9dDC809hxQYKEe
AS+h4MAe0S1ZSVt14mZKbykkKDEo0O3M4xy8RTaSodU63FtrM6jPcbS0Sw5UoI0RCgm3yOBGw1oE
0QDrAedL2/1WUzo8EXyUr/0ADtn0EZITt2Yr04fdiRTeNGAjI/Aw2F3yr6kb41IGZvnhghUJWU81
hEecmFiT3RNdZhHFHEdgOLJH7k2RxQ5rlThq7nckHJbBu+NQ4gB/ExE42WKYl05bkcr5j1bmN3qI
CA4CJZPfGFc6qstV+y0xvzoQVRwJl4VGoMn8piBNOu2miMRAn4NgxbWboCly/6aw2ttExcVcsiLN
qrDZXeOzSsSLHPAFTcdJkrLGKpSyuAr8z7riCHbEC5x3lZxiDUGtN6lWG7Fnk2I1KbN1K3AsYG/o
GTigSmwMB10mHQ69V5/E/O2Z1ToqsTNim8GcZkafFsmVtPj00oRk1z+fVVyKwSq+8Q8uLVXN8BAX
3F5DjDqgzeJwneSQLLj/cgO1SpuGThTApPtEqCIo+DeY29R57RtBltMmPGuY+X0VlIs5EF+7VvsA
Bckdpp01i7Wb3syAeyLldbjKYppdpXO1WQBU8dts4YlUWJcr/1jNS1dc3JzSrIH+AWaerpQZs26e
rkzPIjDc3WYq4iBSoAC3brQOgKUkFw22onbdf4VmKsFiU3ypYOvYcHjkq6gvbLeshIws0WDL+SyT
X8liqlO/RvRXh+Gy4bozsseiPmgfnQ65XRUrJ3+Iim+4IktKjiliaax11T/XvFnqQ1Rgk44+2yCD
/8x02ldfNGQtVFA7f3BogOmXqof2cwiOun+r5+yVo/ccO/OdO7G5fqUE8K41zm323DlvUrzTMr2Q
FsLoVNfrxQ4tNPLo/GFyiYtxPuuKdfmXiTIfwhi0nhJWCjFTVF2fdXq2EuCw9n6c5+OsmgOGlL3F
vGn6L67HZpIiVbCC4xtgkJWjH3P9WIUfnfWqWgpJwTd2L1bPyuh1iCGzcy8so27v+8kl4l+qhiNo
EXaYJCCOm1f9WBhpR+tfB0JnUvjHFLPaOgjPI7pLTK9T1Zg3aL9bXisbx6cLIMZwvq/rUzdBgx93
gvuGoBekWHbQPIuIgUN2AjbR9LtAbo3ykGX/MEki31uPqcTcaR1SAWPillEuXNX3luWuKrZaUQIG
Wd5EcjU5zvl2bi22T3HC1Bu+SszLXKGJ2kX2h5qjK0kLvuzwTojfZDhAoU+S3KJgasFBpct1VxRf
xoxJoB06SOX9CdZLmnIPKSR/pNT4ucf+wy8eU0CsITBYGdnHIXYIrAO38fO1548YFWLu7+DV1Dt9
NcS51coo+QEbqAi+Mh5k/sHciYmG8jHfO/gFJHoTxjyi2sqzUblQFfVgJqjExk13A3flqvDXSg4n
Xjt3tUsdXzW+UCkBG+hSloK4xDer101buScvYz7t7Q0H8Fg99y1C/z1w3L1uMWXBXmy7+xg4IJeh
VVglr5bVvfTpccRLEBQ/FGZ9BImxwcPPolWu9GK4h7bwkoYldQU71jsk68go654crvNsVO9pdwqb
h3zYww0zoLqgf0FzqM4mmYX8kKtzRgdWss1MPKUDZXyE/vPyI+MKgEnKvfjsYK23cWQco0bm27au
Kj8H6P79bTSXdApUtLGegmMYvYXBlapHP3s0C741LMUN9oqxDtleF3Jftt2ONTNUjOxkU2UbhTM1
v2rD+wJfWIfW0jrlVhkEcsqECQEPqIlgFZrBmTIt34UlAmki7K6pT89FRzZp5ZSM/NKrH6dOX0Rh
33wV3YpwusrYIUBSYRmyey4DwYwT3Ng2Tr5xxpnvJqFJ5LIqnQ7VTJ0h02fvRE9ZQJNqoTTfyb5+
KUx+w/4gvhvL4/Lf0TKSWM2rk5r3aRM8THG8zoTcuD2XYKV2Ca16Ikx2mF3us5qRF/DyvhzKx2kg
whEpCQ/HjvcREV1X+9QF4Y/CCQtQNuLbxYPLwLfDSAVIF6/2mEEZK4BLsWJdDybXBzd7LBlEuYQH
KEKgdAf+l4KlrHSAHrT0+0VAqcIzzkNrhq7t53KLEWY0GCd0czVglq085ZSbwWph/MUVqSjmRvsO
IX/cD+XwMfQLuUJQ0MdCdrpLXus3XhLmU/6tDb5ZcJrhBqK4C7z9egYA4cOvD+lDhWQ5t8CqeQPA
sDV2kWeGXLdhd0ivo42WyNscYQKbdPJimmT+y7YKdoSJvrOKIImnPVKuyQJQ62UETQNfJPohbNXZ
uRQB3v5hMmloWPzPPYUlmTzJ/hp4r1ERnagSwK2pAi7vRotC5hafI/hUR30EuPh1Q1LL4DrqsmxD
WodZkmDsH4HKQGcW/mPDghlPg+P+cwg3UtCV1D9t+2z1mKCiYalKO5A7WTW5+T7HxlPeXaxU/7BU
s+U/S88MwQa18aaGpaiPHabamCln6osfDip8mjTUkxycZn+dWfTJYkDqSda0EdWKdrxhA3LnBpSY
mO5rO8hvu53xbTjYWRm462mxYe2ixSiDYujFf+mS0cO+mWK9cjwC1s1bJSjY5khPSnpb63BlGcap
EfWKU3fjB9eCzPIgAdr1z8vf6epbm7HM0CAA7DIgaRi5oP25SNaFkW7cWAJ7fMp500dY//PqfmSQ
tOd/1VJTSZTVyAiSw98lqKhNEz3UuRMAKTLuhENkn7PKI70/N9O2MmkP8Q1iC2nOe9Edkbxm/h+9
jf/svgfv5L8YJIiNVGQk4mPeFPIFbobalKPTrEwDKqAZ/tP5MZrLtWQT60QOBt8J7smHH54Z0Nfm
AN7DBNiQnSIHwAr+S+b5IaXihyRP8sCRJIeZANpMrgkDpn/vs1zpRxonkWu8ajug4WdC7VLGXTs2
N4M/74ZIA5armat9ssCUZ5Ai4uNeRe5N9gECE1dGMsW1t+DTWJ4b1MaASYbGpW5AEpuKm8PAFpCA
sxheKOIx5HRnxOTccWZUE2IR/s8Ci3anzIdS8oILh7uJ9eU8nZ3xLOxmz2y2K+3fKrhVdbVpmRxK
8GM96Aq7/qhMk+f+TNjMAXyw2CLqxzy4B4+1NZgSGyzywz97KI8hlwJPgiwLp3XCa4uG1F3qsI3l
WHvp8G3p+lmFw7ZRuLKb4+zz9A8Y6kxY9HOf0vNYTRyclvnmNN7O7D+85rOb3HfJyhhbOxropqY9
kdew4GjQp6olgg6mkQ2GCtRm9q6lPgzmRwsSwiyB2daPLn0nyp8gZL9bTMWwJRUdZzW74dzVtMpl
68FiYxG5aw5zSTrGzdNjOr6mEbuhENpJ9AaBjLmEVZl4Cd29qc+UT/50xEj6kl4adt9OHK5cryVW
Cenu6P4vBBGyVVR/s/8ZFizlxQ/uY5l+ufN0sBIAQjRGewGFGKW1VnF0GUj/SiTekqicUzIrThoA
tl7LgfnCmvXONZAkkwyDfYvv1rIAEqMPFANtcc1rFFAq0QbvwoMahzWqU87G4od282XLzkFDTkEv
BrhwHs5WlN0muidsyEP0Wz3OKV0/yY8aXmbS3piEbU5gV26q6GOkaqHrX6bWOS+wOl2opyFMd9Sw
n9pGbXpdvEy9JLqGWIvLyl03aqQVwxgPbuG8DxVcvX0g7JdZKrjpWCc1Wb+Mxq3E3S8aW4ghcY4h
2NR2xlHSqG3VgQIp/SsM7/fCCS6xD3+Ad51hnokhPsXN+DfL9MVQ1rnjL62RWTrC98Z0hVl0tNiJ
NzgmiUdy1w43LWN+2D/6zc0ajgF9M50+8uyFlryPeQRm7gG9/dxNn1PoHoeUecKgoEjmL2UI9hHq
8oQEaO585om6enVHrHukO+MfpX8gNSmwEIKN3Wiyzijix8o5p/3NIOIbZE+5NrdTROynz15sSZSL
EQGhbDUb4d6e0UaidZ3lkLuN4xQdo/ABq/2dGx4XEnHNsAJnT3Grczn0236pQmlfBkmnlXBAZiw6
lXws+zcEAxytDlFR1/osGLAw6j3Q0b3tqHZr/XKr/eqUIGiVb9VIC3Tkrlyup0PB7pJLx69PxWQB
c5wWMEmlUwnSOaWXLmQE8kB/CoJwkUUYjs/SMQEKEZAV5aMqwtPsq12FMYCmhFVCnDtFDc80dHGi
+NB6KPzDZFmvdf6IZHLniWRrE2a1MCLW7D7bvySiX8Vt9pHhLM7Cv7kffiJCF4IKPYFXqfWabepS
NuaTXJ/1H1LqufUZ9QSLIJdiGxERbDHImXX6oR5+8S1wD7vY+jk3GcCyoF6VWfqAsoVjYz7N7O+i
hN1M2eMM6rB+UgES35q0JZNfOD91ndxDsgJ1JA6kSDaic75HW1JNNu+gD2GitDWgqfZZsi3gC1Q3
/Ew97i2k5S6sD2VDRp3U7JogK69nC3OmLgCuVxNvaXw0IEhc95Zi+VvZCX6jgmAnFDHrJ/KaSztE
f5lp0ldWfYhk+qpcAZQS1ZY30j8fQWQEUxKyalNNM5wSe1dExapw/KNPJq9hhTpwgiv5wa7Colmh
GQn4+vaaECY7hi0E8Byc0Jwho9cZC/F2LbCFFBqqcAZPtxu+Vcnwg4OyJ6SoW4MuH8wrBr4O4mit
tXf7Ali9/QsQNs/kn2HoHzHdeqw41ldCVE89l2gqYVNv60ZelbFvm1u/IN/KYNMXPp8USfn8MbaI
XV2EgQSgEOxajFZvjkmsHG4SQrkZeUDamdojm5EKQTPm35Nh0H8kpQCW6KQlDgNYKB7/FA0szg9V
9Tt5XF2nDTArBNJ85F1sExPEYM3m28E3HRDY5nozADxI/I1L7rJEOxeA/R19VeKpVmCwcd/3HzXJ
8MD/6gi3JNpcUSVFO/0+iM9x9wBQJ8YgJaBWLi116gDaQmHxkltqyE33MylQCdkWphqAA6Je0ffH
hFB47KYs9ZI7r/wqccpnHOZhdPPN3zqyOKmmZyY10agbTYTuqhPzT2xjA+fHip2HZBK8IqYfow/W
U783J7Dzg/9XNuHRrg6p51GUBB6ORyC2/+PoPJYbN6Io+kWoAhp5y5yTRFLSBiVRI6RGzvh6H3jl
Gns8I1FA9wv3nksAS1Xdq/IQ+AUmiOAIog8rGVG0bWR98pqsvDzf5YQMtP0pqAA8FCbiy2CNIo8R
rsWzNWWBjOB6q0Agj2I/Gj90S19HUGJiCqk2YKvM0CSidY1xYenmX619B81nGvZMYKx56hOrYz5V
W9s0yd0CkslEYjPQKknL/A0zcov6Y2O+i2Hr82mMlyq5qO3VwbnipptyfOIONmGMG7ucrWFwq9Vs
E3nMZTZo47jeUYds9AhtFA26GzKEyE9TFRvjSa/x0WBMlgQj6Q3JoSXXkhjbOSuRTwVupIKlmWwN
JtN0OMWWGz5nAeGvZDpqrPLhqVhAhwuc5Aqb2UXX4LrEIroZmD2TfGEgf7UOmsyxzroq1nZ3X4zW
JoBwlVnWWqkjF9jPtZyAnilHysHu/iUCB3nKpaPw8+BBifepFh/4N1++WXyONYSuBs1/67wxKSG6
4+GN+o8oULtRwwYV2KdwYxZnkIcLR8kIpmr8jyJo3wYrW/vMh8xmm5HsUGSQ38g9L7io2R8wBZdr
q7+77VfVg+LnT1dhwjnciwwzht1YXNNkW+sqw8aQXsvUXyV03jCkb3QSGMUMZBzLWAyl3BbB0XfW
Vt5vpzVpx27bBUeACHg59NqtaG6qhlRrGn1oISC3AKZrSnLDt4UcUpcfVh4x9zO//NFLzrrTF4fe
sGY6051OWqeIQGYmyyQfAepTGrwQxl60wZWvFmob+x/aTU9XT6pjsyEHjjqMy6QP5xEdAtMcOOAc
sokzqxpCUJG4TFiwctKI6oe8SU5qN1xzv9wYvgZjyXyUipPNC7NCoG3iChmnJMAmMQj4UJqdpMTO
7YrARFKSa1ze0WCumwK2S9i5ixyKoRzkJwsFgLJy5cfJgfn6GijurikJFYxY7tdQPkM+31JAzSvH
/seLnZ86aDqmJ1MYalfaq2I6zOy4BbvNrFni8sd7JKsAzlu/VdWKOTZ3Zu6KcmMl5VpENLgU5Zbq
HkTirGj6KXnB5pYOHBWpT3dfOQvTetNHIzNmzP++Q8ajbzcIGLE6YFhJ6aclzse5YUF6BI5m4x+Y
/tn/i4ZnzLSVgOS5idnOrahX+cO7UF+pLG9L9CMYKEn/gpIgEU5hLE3hBti9wwlbYQkShoHWqHzL
ihI5GSFzaBtTtqsNZ4SHxCFovlU6tpo8P8XHvEmss8xebs03AA6118DUDflBeEBUWtD2AaYuZyD8
omXLyAinK/m7AIGjaB91Z1Yjx5vETQ5BiP6FYGkeRHtRmpzog7r00uDZ+sSgBce6wMdeXwUZf/hJ
jYxVTvVoC/Uy9OopkuSTQmpTSRIgznvlFJQQcXilhN4rEcc3m0fO8XrE51P46ZpxnH+0BCi2ITsY
ovvCnom3Qht4FWx6LqZTOpXAxxDRtUpTxLPWty+hgyugio6ax+9DBu/I4RDB+jNR42nEi6X07w3z
dqe21yV/i1YgN1C2pXbyTI5g2jZPzS9OJ+0FQRreQWdBvvSs0FyY9p/FVgREQyg/hnH8db1wjgyA
9whEg8MEnTXxqstxrTYkwPSF3MaqufQlin9b0w0a3lOZvnUUkixx+s20Y66ld3bYvqj6CFkfYKD8
DikDbmFu82XV15g2qjRhsZn1peoaduAlzljQKGbgGtxvHSHiRFzmT1vKp6JeqnCAYpCif1xG+svT
bxXZjeG6ix7YXfy5MP1rT5wUI5/o5Ff6usFlaqYwgwGYLwK1XLGR2GXIly37FIfd3NQq+ONvvtg0
JmZrVleVJ9nL/2bwbE2K6niSOpmsXIupdkEAgjKqRz6bNbcq0U1aAzyfkgweBl4VgpsU1TPLy0VB
xU41iBWvZHcyAtsg4yKJ1n2tz4MiXIcjE7mW/g1nZMCXrAdXorIwSx6xzC5iCzkWDk0+DTw9YEfs
aqtD7nT2NVsS8o+87r2KvzLRzoM+wT5/yeFKuUTmltJYkb5wilwEkyC7Nx6eKWFPNskYlMBJK0Hh
UWw4BedoBDJvwJgf/wwlM4K62nvQegz6EXR+cwaJSZjPR4qh0tlGiTnTApo/bIAJ7vAuA9cMMJhO
IIB3I7jLlE7BXXBoxLc7nBXrmGXiAlyN3vqWo2UU6a7yHlGOPGAr/T1QGMsv5zr7Yti0GlQbNx25
4O0PfBqI/zdKvRkjuoV2JfKVSb/J/4q0cV2FK6dh4JSBHTt2NAetujfUvTCSc5B9xGAUXfu9ZeWm
jtohR8DE5vOYccPYUmU5wcMTBPvx/9hfc+7041cfSjztJGqtzbT8iSc3ovtR2heVaL4BikC5UrIb
FWLo4t1gH8biPjB/khjHEwqBVzzcQTYiVToyo2j0Y4hbQKUE9TibXVbqPtZt27Kw4D0yYwQwaCxz
l1aAbrhl0Zy45JYm8Wp6SsuA1DbTqm5OFzPG4xc6A8qqrg4TgFCDRHcx/Yvlp68O+FnX00hw8JXX
GIGzHxFyQzCFYM2oOd99SueEVkikdxleI+TvhbXMMm3WcuFl0WfgfNbZn0P3JHNkdShwAa6UlDvC
/FGLQ5eeBzZ6RG329p9Nvho2Qqbp3U+vfhbqIQq3U2ISAtSgPIfDh8/1ThpZTb9qwUFTgzcTjSEf
21RpY1Qyobk1ejAvuXwLFt++5WFUxM0XRpxmLdXNJZvMf82O5SyUrg3SDbQEUBKte1DCbMrxUGdL
AfJRfHgwlMl4ikUwr1jUWRUdev/ReDgr5anLf0OQ26SPUJhs3fboFFs3h9d0ias3M1nTYiDwPaoI
dOHn1Pm7Rf5nNJ4aTF0hyZlR4uL/x9thgCsDlJZgGzrG3S6wLzU1LDjDuc2WxuCi13zMrMG7Pjjr
EQZSKXmFYNdy4UsV8w9DIBQZPqlSYCLqxgC6xrMoz0UnFtysJL24MyuVKxNxq+U9Oy7rPr/KcccZ
o2c23yKuGaKfXQUsnnUfCUisg5sTk+ozGTG1vSf3eDdmQJU6Tp0cZIAjf2oDL2VskWYG/Xc4pdWe
MxeCkz0xcJmYIGyhKNI3+AyC6EthEFTTUgbTF22dPOOqGdqssPFRKbfCWVbVHxq+nZ9fbaKHG89Y
hC4ZhsZb2HOFEiarqShK58hGNfOKEZL99w0EGZLSapVZO0/bd8y7IqgyvKIK88PfikzcfJjsLxTE
HhAve7gXmH6Tp87Hk8nPxpJPrS1WYKtWElWI0g/zpCNsOiWsonxgQz5quAjowZcutOJe1h8Bs7/G
6sABttuuWtHurHANjsgbQ5xHfXvzk12a8SDdbJ7KAVql+GQACzQZ2Ex1jeJLyY820dNV719QNsxy
LlLNZQJGKZ/mXG9iT/RFlH93CIU9797z4g68Q2g0dYj7JYPQOvnMmi/RmMtBVjsRyFWJppZJNwkM
CqNR72iWz5LBbRt8sSGaYQErio8CkwHLq5nNDxe8EFF+5FUrRwAytYk3lDs+TogqPMW1vZ28XT37
Ykytc0/+tRirC+2i89o3yBbVp2ocazZQTYo+ZiC8jcJf2SpMzHqVk2VkKSwufkswcMkOr40YHzfJ
pSocApy7fib97pj1xjIaGIADa42aaBlSaQmQ+dVgcWI/AxFd/UYhXR1sDFpdc3qmg5Nqs7zeGf3b
GJ/UiS0V7zvl6KQHxT72xldhGKuKx6s2Q4iTb5KDFx7bEPwMjb+R+i7UT05MQ7+rOBuIqpjr2W+e
TBAafjaoH9xXVzyl3PnOG2YwsrfaHu6ufyitTW1cpxc4PquMx00O8vzYct2ZzIn79qWqPx5NgYUL
JsLoEtrLHvTQ6O2Ia0uKeNWXm1ECx2KbxTpZSd9DJJo0SouSbYWbk2QU4Q1OBZYxQtcAchXFXSs/
u/FDtffIrBBp4PC7MFPFCMq1ADsd6BwJjUHJXVV+G4y2aszmpOKygWXn637F3Zslv6RxFrHGAQG6
E4l2zCgcNRa1e60MbO53LXcVa7KtHv/mBEurLXr72jkmxSumlMqKi1eTC78DWLBJaI3RIsyjZFhq
1Vmav6DfNAcgAq8cM1730rfQjQ5G9anig/fjTRld4frMGmeTiDcVNrt2DRly8O7uAh63AU59ggXY
u7jTus9gDPiwre8h+dXHNegQlV6Io2DnUShOaCRZk8zin6Zs+lp+9WjBpnFKBYcstokek1S1nfMj
mSolLST6asWEDC6rvQlCFSqWMtPah1qRoBY8h2Hfo3IYHh4hcbKhrWMjnsZzu/x0mSyqg0uQw62H
9NYrvH7m38AIREY/YCKoIaeF0BYq/6kAbDCORy8gw30twoPTPpLglhqnNtoG6LVLJiD1iRhFnW/b
owwKWnLCNgrwb+vs50xtUIdC5lkqE59nbwxnN0NkuipDGsSiW0mlX2bNxZvyDEBhlykRcYg3xS4t
l2350eHqD/VooTOq7FLCFeTTU7sJ8jvPeGBcrP3asA/9NWM0ZPtYLxNOA+TMlbsrJOHvB1U9awhp
pi0WZPGrCsgrW3UoW4ut4R8DfdsAD4/Oqn9lpsUq60cLGA1wgLjU3M01YjaER1RD3NX85dYt4xIw
DrpRbRN6n7j4Uhk5tIa7yqAEN5MSEf9YnlUzQz9F9dnWlFlJYpj6YSBaJ6it9q59dJfNVaOjK9Gc
yGprid/IRmQQs2W/8uuOAZhob/CNrZj/FRSMsdD7e2qcVS1ajhEbz6XCXrpb5ujjSX7lcKu1x2hC
mPDmRs36eISA90Ktr9vvfnkXAEEwnEOpK6B/hpTDeP/0ESvEqiCHrjLgq6MKB5V0UPST0W0AWE/v
kmnfCojv6EyM9oWqB4k5LreZTZgnNFYZX2qmYRZvxDPPWSSNd6u42nRcYfsS6lEanA/lsFb0tZUg
UvJQktb0aYwuOhCbwb9aMrVzaUORyGhJsTGID5nsls6rswPIRJMKU71KHVf//ytM37uXypqV6jJU
dhZq/mY7JO98hUznQzqodNGn+FEmf2qyVnC21uNvSVZCpT9KZupo9MeSb5OZYHTKxDVvKKZO2sit
o50sxCCZdqsbahXlnbkK9mnswGh3unSJTGMeV5cAlSwaNiMiGyDD+/8Qqns0CrAHpBCPVvfLdIrn
RvIttepbiziEXLh/erBVCIpLO5w5u6HBsl+oJHaDGXGb03RIFKrFpxO9ombfemdPicGkDdliHCdw
ByCpSGg/YW+eI/KU8vGR9Gi5chaqYXGb7KO5GJK5PqVXfzrmGxQapM3MQ9B9JlUarzI1vuZV8za4
7y2ILnxyasfsJ7/J+h/a0UNDcNf4G2vXDvXDpAJoA22lVteuPdfyn00uWQ+DCqxHGW6dQZmH9S6g
9pXqruqeDi0HHiXt//wFhAFApnJtUXDSm9Q5NmtyXMPtSlbexRpIQehzUIuwRwtMEr4Eagttcose
McMYnR0b7jYiwhdMtQnCjRFY63uQ6bw0o59uBAkr8Zjds56wD+2YDihgikM4VLuKrafYx7JCrB3B
wMRV5iMJT05tt27MDUtbCIORzzi/hSlWNTQ/1AIQSCkpBmph5EUTYeuzHd/qnGm4WRKYOOJOcUsa
/EGAJWBezoFDD8AfoATx0dBwxQVdvCoD71AXv6b3rbNppJbzk1mrwM2o6mLpcxktzTwHWw7AZGBP
zWjLZuid2j7hkb9tQlPQUITAgmB1HMJk8Jr2n6bxcp5cqOKK8uFr5xH6bg2kuyf3lKDlkyNWFlI5
2pGOD3kwjirNDl6oXRwDYYzqdVFREVFtKB07s2Qd+ZeSwr8j27U1FyXeOjITwLoMlXcAILzuCvJL
yYEY5Ltbezsjd1ZqK84dfjWbsGXy0ATH8KDoxwxpsOyfStuu0hqcjx3BDZMzFGEQIQmpspkwtAB3
dVi29AEZGNNqYQwVYRL5JmhpVx+iqBYDdR8GUNZ+H7W49mB8KCSrgB6aLBQHqxunsWvR6nPpKUBY
fLYNvcoriZ4plU/ccUvDuJnjzuXYTzD9+ghJG3LGUPcTiMq8rQNkKp3t2L28adKL1DJi8afKu8We
rgdmKBjBS2KchaJBmmoRTwCsgaWEvIwzCZQ9X00/3EyRzJm8rBOYUMlwdMAGxH6xbIwDWM+FjuBv
mtG62M8w+USMhKaQtukn32nIzPA0Wz5f6rfuX43oaadwhbxh79l/SMy5r2NE91ysnEg8KagIKCTs
zyQ2MXqu65I4H427RGNlRPZA7LrQHdYDt5PJTLkcfzO1PUrrZQZHKAOjv6lDrK94QzgLTTJzUFk6
TDi7Eb1XdBmMQ61GmzA5jeIRE2Zh7yLxcOAL+PWPloTbLv6Y3tA0/wpRq4UAvhVyhtrw07WQexnM
NLJ5XNBDBSjJUB71ZDVzAbO1ondxsm+Ni8THH+W76OF7nBXIPhSZzBDq4nq9t8bRBgBQ1WQS3wp+
rqG6VnF/qrxmIWg5Rb5M+WYPJXkynzaTZqlhcDbbVYz9sin+FJNnnCYsZ4qUtPc+v9XmTxSDoWHP
OnrbOPmtq26rcFvUlA51kQKWA8tA3LZ5UEW7jXrixAD+KREpd52+oDdKzN8CRl7C7tusg6+aAVSc
3DFMMGfK2BK/8fcvFd54A7t3QDPMo4i7dq5iSrcoOS1wpOXwZrZMd7K3qVMPsR6FzMVs8peaQEfG
0+NW44Z1+GTj56jdBySOZfCHcn3jug9VadfpyCgQ4ASWpl1aDXNLbrtpZ1z9iKpdMq0kzhzK+ahw
zyLrRQ0MW6FV7o38iOG/x7EE63X1Ufz4ozJDqjJPeS0VRsr4wGdmprJIR+nWX0b+dURoyzQYoxrt
oMO58UeopDt2huC7vBUDfSGgaT60umZsf/Vhg5i/hgDuE3jIcEEhD9kyqSbomrKPMLriN8nRyjrw
LWMaxNGKsEkPK9uN8ThowHyvNhwH5k5wmf32wf60SWD98J8yny0OhxCjTkZR74pyEQ2fcqrM/H5V
0vhgc4wg/beDzTaB3n4CN6Jyopd1MoAFf0SBLRA7soABHYizhVhRxmigbhF4NNq9VTVUy4gTyRMQ
9Sxy9kT6aj4rLfdcu0c2y671Uw7HCve7L4gnYGheEvA3PtxI5aN8kW1BGsY+VZUvlJxQAt+ipmDp
adIMbkzOUdIFpqse2eC9QJaCu4jFPkIU621a/zpZubBigVJ730YQ4wNmf/qbKsqVk2zsSR87GRWR
+6BBM5iy+Wa8qInUrc0LzOOZYNKWmB2ebTSFfYnUsgAMT6ZAq8wT42PsAblBySXuCaEXjKdNlt9E
CvH8pOXcphywhXVs3CfC2jFTz04rZkNxsDBRhEgIyIycazq1YsML0ZZYLuAZeO8akoGyEAsyCIz8
3amelvEPM9JMgHaue9ywMEUjspNkUZBE+4NFDT0eK5PxmNF1JYSumc2h5eY2YTuS0JToxgqU5lqj
tcm6PYQ7tg/WIqj+LNCrHYMv6qUWo5TOPhut0aLyXpXjb3Thr1ylP0cczIaafejMUpOg3IgIfmjb
vxI/vTU97jrbbB+aiQPYzRgT5g6aFOl+ZcyyCP5KNkqa/naozklHI809s5UPEr+feScXaHQx/hG5
2OeEEDiJDoq0WEBe+G5RrkKmWqt5vI5LppL2+EytiBvYcv6PoF82SgVpkjdaLQEzcEwjhd9VvovH
27nJ1LpyAu9oaDaW1OJ5X8sfXYe/qEzzDu9fOCpfQ6YTDJC47ynYqiYhsdodqMlTYyVRvSWQXJlF
4l6spjFwFWEhoZ4DKsbGkHmpz33wriVXYo5hvdv+TRUGj9s+4HuEO4ATZROVx2CKaR62VXGRjYWA
bK9yL9Q6odobgHOLsPuspsjy6J9J7n1lnI3kST6dqZxN+2tkfil/zRzcPTJuUXzFyQVUAOxnF1Xi
k2k8JwemVo+FYhcvdbCloSiWw/gdKBjPkZLYmMfc/jwtdpvmZqAstDnMMPFsaI+G6qZyTEfriLEA
ZfncHm5jTEiBsxr0hiNsSuJkrTic8vzsc77bkFuyfVosskKlAH356bdX/fh8r+aJ3biDv0/7tcKj
w7OZFzpuuz9RfFjQBvKEIEf1DNq1nprdelFDAxj6beietRo8zJdv13MbFHxGdINVJ3N4ru3AKPpM
WLhPJYJVmCVfSCdDYWfCpHDLAC0Z/nOaaB13GB3oFKEkCLSCqQmHJ1+5o7EeCUVENKW0lyr/9L0/
z4RKVFSsjABVoqLhQw8NUkC8d6ftwbINGBB3GgF1jvcm2FdV4Mii/s2qQRNPN19sbGzUA4EHJxs6
KRJAAhOOfjAiyj+0xVVS8g+MN1qip8ydpoEfZPE2uvci24Eg5bNiyZ+jxi3Gqy3+tJxk0Ek3cAqK
K6bFpY+SSFKaVeqdzPdYgNpdRYhT8xp5I6x1kawNBBE1RB6QsUb1rJh9ObJbK/6u0a6KRkrNzYvO
BRuLGMKDM3N0LtzYXhio5kircBRcZfJLR8/PPFUlssu02V82CIJ1ZMsrKFIDmpGcomOCWJvEBbis
/yOy8rhKFsRuO9lWwwMXobWkXEzrFyOvWU9sVIv9MCfEAU8lWaal/mtQOrAp69+daBv7uxp8YRzv
DWedhVcqrNjZN/G1xLgTF2/CP2vTJNqlHQU6SsZloT9yhEyp2OkTCYkrBzj1lG+FKMTwV158hQbC
qHoXWfui/w5qUHYixp00aVwRaiDDMk81i6BorU3pafk185+Wyuip/oKbnVtHsMZ+dBEJOeCwpRgw
7K12i1eUDeVGIjIO2wsc+lk7xTR6X1QbobPWaMQ1WROemAE5BQ7eX4i3iNNmIQBrptgFbJP5CBtA
1cAUzwZhHDsUF/Ad0VU3irKISRJNeyw4qr0gLSzT3yyaUV2FZOJoa9imof+vMtUt6wEUI3f09HA0
/EOLfdYKTrgg517roO8KQdZuJllGExKlx7glFh3vyWcy/uRkhrgoAFtC6Yri2hefk/tOJwf32gpu
d1TcJRviiI9FKu8woGtrS8PAhqmYAq/Db4xcQlmnBNJ1CQ3JyAkztE/hQqV6avYnimhTo7D77dxz
yS8irGcoG1rAqTLoCNx5yR74s7vXmERp/atV/tC5DZjJWzaGDiKECAixQtk4+HIdBSa53nhUfpMa
1cTgrgr+WGpcHQNvqSxdMyES5e4zCKgBppc8khUcVhV9eX3Fg79WMmZqLnBOOjg7XAcmYas5ZXIE
RXJEqKrjvINd4Z3ThLCPVFuUVbpPKfmtfmGVHwHlee9SZDtAPz7BZasZyF+sAKr5V8Epz1mDYBkk
H06fd+2dTKeFih03h+U27LEbovSc0kHd8dMKEOPxISTxX91fmvriGvrep6fMxJeMjwnIkWqTtD9K
uDWUk2t8BYD2WzKRT759V9mBgAdYNA5NaVsshEBusC7bV1QfJ/dED65H8yBS+Evi7HEZkc3HxtrO
QGodBhuFm7zk+doH3lNThyntb4RDJKIgNbI1mfOaQN5n7XW+W50xuqJ+AzWahvau/erLR6Of2uoa
oLmX7NMIE55M17GDA8XgD8L6aSAatrmXy3mifTr2dy5uImpWdbyyAdLG/WVI9lW4iRnfubaJTrpH
TGHMwZ/NUSbPk6G+mT4BH4Tp6teOkVsf3ukClrrH31E1a5twuGIopu6qNX7F8K0A6Va8vwJFBl++
oa8ra4ldcTFiljTR6tktq9HfkZyo/k9RulmNSlNlYkgUuFudY94VRy7i6jlkfwEo6BoW2Nokgacw
+R6TSWHcMf3emzwlEc50NC6UuwnWXggDRfUXOf5CZeFKTO8s9beCst0s8FRJsAbUtzrq5rqimoxv
hklN3G9jmznpBxgFTfGXwt3l2m9N6R+z0kk/7eDSJqDZgR5432nz6ZtYpOyPZgrf+a31ai19dvHZ
AbkbyPOFQxCDO7IacaE7D8lqqmp1XttGLRdCPsv+T04CbiauUoM+4POUi7MOYVJlL6ljPgmYhYFF
RfaPhY4rpqBbsArB/o3+22BG/h2jx0xz/sUx83dV9oZWbIpPxpTC3Au9eHCe7APChUzGQHhavATa
AgvG3Bgw/7AGiJgm9tOYS7iocKl2HBIri7dBfLqMURuO6TI4xNErpwd0YHKBK18GBa+WjsXZAHXi
AYeMf3JYO67Fnpzm2l921kkd3iRTBtKvmWqc437Sx1H27c3hFSpkUz1CXuwITaE7MpB7m7T9bWas
CrOfZ5xqtnzFbA65c5yc+E/vTvlLzBpTL7HrxGfY3Uy+tIadDP4H1zipzOJC3IVW+Kmx2Ib8zLvD
U2IDbKeZFu57XD/K4BbG7IlyRv3bwLyHFG21y5SYjQfkrLrdqyQwpSzmlP42YnmtNmH6PRnyDFcF
q4ueiFrTyQtwqQwC0G34vNJu/gjGF/KQq9DJAHF5AZhnyfAEX9Yz+PuZZ6bZItX/QDH7zCVkzvCX
oY1BLOZwdryrA4lQIknx2NXrfCRefkN3+T9uJ7VAb0BoSYkyCQIikY25iHJ6AuaIskWyZFKuv5Gx
Rm/3pyJaSskpHGOqOwbTQttAn5gXzcsmAUNVs1upYKWD+dxxoqpuAd+KwbDs82ervBMYSi07dhcQ
bkeN+86oUTvZw8q3BwSp8Sf3IAF1uD2MdgV3DrOEQce1BO8BS/MT8usR+sxCZt9Ijzv/mPDQjtnV
F1SN5I9MF0XX32KmSmX3XouUQSibZnRowvlKEaRrrrUsaU4Ho15Z1U/bvktUKkbIcBx8do7BF4EJ
IbZC/5cx3IuUN6cztqpNtSCXZXuwCmQgCo8cFYrXXgojIXURlym3qAoLhtENEEDGLjC6uTIRqCLg
QyBbMBkftw0Hspd1q6h15oRYSwU+kQVqtfsq2G1ORGOvETyrXyO8THMXN8uo/XYqf965LwD+Iti7
o7ULRctdhL+MuDL/rrfaLJJEA9ecdCxHHazCdKKhFizrjD2Cx+ZAp+V917BN6Xxdo30jqT7SKJGx
p0DBw2VlupexefZyXITlpbV/YCeyqwazZp+kcRs8lnc0vmH+TAea8/ZbjpwA46G22cxNVDPyRy3j
lSE5rCMOiJvkmY9zBP/mj+hMxvTwy86iVheN9mf2vyamp0j9EXguchtHx0WXb2P3LyX2KLauPXam
BB+E1r37fUaiBBSvdu/LhwviHn5oGVwIhF07XGP9PdTvLMnXkf1wyn8CIq5mXekW/OqWYHpttV8Z
YNpoaAFfcf7TWx8WJ50hVj5Kgi4l+ZilPC8RLaXNz4s2dRa3X5q3J/7SGGmhDkwDFB+wAbefbu91
5lnxsuDEnnrPf5SO2NSwqsQEr6JE4C4Oy6+C1PdJjdgnazyZOpV93/0ZqHxT5yqU7ATedxahjQaz
polJiB0VW6W8AhklYLFqt2EMElVdaEJfGNk34SRMWjdwypndbSgM9PDpBIwg7HXnXCrtXzkyKSnQ
gBcHb4LjoOTDfLfMx/ch5hlYZvm1r4FBTL3JueMEtthGE9qzxAlaFXtFXbc9hhNaBRwTlcVF86Vl
v5i2u2Zp83S1DDBLFrySjsEjqPs9RfTb62yU8e4V/bUg/UhNvuLgbreU9SWDZ/XTS8HpoaWriXdQ
j17KGiI59J2YG5Seyfgt0cA3ubuKlM+6y4+iBKmNRaLA7ybx9hk0FAHlSac+8NnF3i8Na0Za+4hA
1iY2PkiIRt75XEBRyZ8Js8G81uW4LhJKghK4auTys+1XMXN1t6c+Dx9JcdOBrwTyXXHPvVvze9J7
yCCgdvSlgXAlGeNLnux7/e671i5t+6XGWMfPLoFIl03ALtx5xKq/rDXWo0CRlYD1gJEsU7OZO8xL
DE+y9xObQHx0xiusOfxswX+1l3XO4AuFt2YDLWhIG0Qz75UfmBAABBMR7DrzsJIPZLqntonu8SDf
OlCbZfoquZCMKQioL/d2gIVSwPxSYTO10TIdkTaqiLLrZxzpjMsx+jCJKLu/HP4auQwNj4zOCV0k
r9y4wdbN6mSlJDqv1HUMlAVyxrVIzb3d/aX2slS+hyy+4ts6V2q44BEjtQaXpUcXAHvTAytnkdJu
+ESsgnMumV109pLFATyDrdYj0R1HmBybahQHvzUY51BW9eGvxWx+SNyNR1a9W56VaDjVXXQtouhl
NQCPvGwVu5RPV5V+EqgsuJZZKDd9jwbzq1O/tfGgAunilI6Jrpfo9KAEkf0LZcO8wTBT03Idx4+6
2gFb1MU/wftCGATGRlzQHzErODO+G8gqHTbSBGURCcuVH576FIdC8qMSZetn5l5lzFB7d4f8pbjR
l4l6Hc1TGQwUiDUJjeeK0tA+q/igG2DKjBnQ8+raj1XtUkjEAolkwa0FJm8hJrwaSCmNn1vDFC/W
+QSHZxB+iY4Nj4DGIrSlrnVzp/lXpjsb7UKk37T4kqB4YrQxRxpAAiVidbgQx5TpoKO9+8OOqZ1V
kKPLoccFBGwDrB+gApySKltkzf+dvEZGfTZR74TFF7nKuyI71ZD0nHxPbSHrt46xr85stJLbkdgq
DGfWRvoQpGnyWZ0tNK61MvEgHT2qeuWHPQNaSuh2ZyO1lfa7oF/WwIsFlrNC7gOKBfZs1z98DnzX
W5vi7Fevglfcpaavu0dEyE2r3mzli6XEjOIABmhA8bocOgZWNHXGv8RDMYIvwMvu0tqiNHNsoJ1k
9QUodBmnqeJB9gm9ISgkPed8JV9GRVSJfF+/60hNBPNpRy8gtKBkx+0uMCoU7ZtmsBTp0Pj/q+Ij
pmP8iSFJoej5geggQk3+NVCcmV4ZE2G4f3XQ00bvV51GSPm/cCBvyXhv0mDlaNA1jkJnFIrSRvsX
BpghGOo2BqGZh8pQMHPRu5dvPjKooPxpmQdEHKewV5BxSmqIk0Zadr7qwXwnxb1OHTpMWuFYMpUE
ncl14NA2q+bLrn8JbFz2rUM37czd/l9mEUc7vPc6Usj43Yvfh3AtGCFbXg0CWzn0/iM1dj4AHap6
jelOCQ6K35MY9XbkPvfAI2S59q4jMU84dpL/SDqvHdeRbIl+EQGapHstee/N0QshlaH3nl8/iz0v
FwPcme6qkpjcGTtiBXs2FXeCIDmdcANSahqDD55PHxGeRSRBPUUiCASUCBxXfDQSPYKmfnewa3Y4
DEMGFEWpmCSrWUcJlRPaixSj90A7h4Ffse8OghjrUMfTrEciy0oCwYLW5nppYuFhok2HS8b+EFeH
vpbtczCYvxaVXiF9GWj0FqE9Hgklphr2X4zQVicooObZd7iSgtiJeexETLUeOq/8hsih1Pkk8dtj
EIegwqhHdxr1VMvG1PV4dqz86NMolTvlupN/lSab5AN3yPjEqm8hD6dMQ2n1TgGRYJ8IZhbtMUYH
ZrsUhLDVcXPEi0/i1S5U+6H52qzDRGPvZK1AlrM2VC14DP6e/JS8s0Js1bpz5PHzzJU+nIx+qhY9
vR/HvFG6h1esXl22Vd3AoBJQLeitdHpHhuAwwotHq3JEfitIx0Cc+kUzFhAPwvw60qp7joNvKN1Y
y3FedmxNGYxdOnYU+A+S9yl9rCNwyQjyIDKR6NVzlCwMKfm3nEuMHsBS/GNgE8ne9Fm2gdE5syyE
w8hYN5E/ZU6DCHYqkNT04CNHV9fZ99050A5FCWMxm+rFO7IuPhLWuO2QBNgM+oxgY2Mr4SWF3NJn
v739UNH4sAmvqFccz6mAl1zEe8/nx9R5Lxneb5p+j0ONkbzreKVI7/GIGYIHGE6DlWUXXLWQLZl0
jPknYe5CwmS3cJMc9mX8N9WBNFVXzDT8GKrOxSI8xAb3v+4fNnnV+8tZW/AKyWrM6QQtPeqD0Vti
UiDC2+vqpWED1mkPLWYXOhzRAcFMPztjF1P3qHQdQm0zF2oxCwaHr+0siFeWdGnUB3ZgtDZug0Q0
mgVuvi/feiS46oCITw3jnbZ/LqP+EOigUdlHVdeCgktPv1ZxurcjaLsCKY0sa5evJZUKcpIb2lwh
zxTShXMv/QvuV4smFjotXZ9XPoV7VnDtXUQrkEgdzEhwHfmfwmXKSskwsz9p4h+4BKzHjxFm4Iab
YRKTQU0RkBAdQ1+5+JJ7j+kQ1Tn2uvBTmMD+lUdgbnB+TQf3Urg9OkU6o6eV9zgmjoixQ1mIcQJu
Fz2+6tbbtDKljZvewaiItTv2SJ+D80LzoHrLl6tF7z8V+SNId/Tuj6rjVqDQ0OqmoT03h23SXHJz
0iIMxebD7I+h/GzTfQ2vxSQIZ+Qrx6XRIaXmcl9jkonjC8+gzYE+xG93eNl4fLRV3iGLnT1vnqpr
Ucz+izYsqEmQShYUMD1C/eOFB6eiaCRnOd/jyfXuebeKs1Mjf9sjPUT7GhANm+SexIRSMp6z6FOI
jnjTpxsiLp0J0hT22F5DPGSsMj9F/u1yOIeoK2rDPTPhZr2w+ycLb5XsuZv/yuZhTLnRgxO389gF
zckm+WS2F61hR9zFM0fJFzI2cUVf0BlcG7QcnMensqRb7ip7d7/8IdjcVLfMWARsfhXpPhiUoHBD
yHHTXjpi5Xm20JALjOLiBMA9gdOTMBy3IuIfBByOCeJWzDSS+A34r8nFqsw2VfMd6TfCKjwIGxmv
mLan4qMJ+Wykrd4yp+OTqNlU5SENNiHyES4NSiQ9jtnhVSBdi2HPeZ9I+2rkWLP/F+KY8zSqLKes
4mp6h063LiLH/mtgaKd8dmgfHXm4LnwZDe/Rd0UUKcHcWwAU9hriBNsMpcEDNNb75zY+mN0vNhRb
2fXMpG5GBCCCkPyvNVeYUNMUFigX9Zj3YI5GbqavuD77/OTM8jguHQhDhY1wLR3kCF40MXuoYpMM
0Bo9iA75oQH5kd8/lTDRAXkze7Y2DSdyspMRJ92XIX1n+T+BWdQYv9vesFTyA4I5XIat5a0HfdMU
O9sal9+EBNoNDKIEtVl/FIIoSbRLi7urPyps3Znx8tK9Xq2KdJFaf4rEOi1Faui/wE4yE7q8Zrm9
MWdZ1l/AbjkNV2x5BrZGJO394d0DDVFZ5QYu/fOIhqRU+/gYBFgYN119VN1zZBwi7qqdfGvUAYct
Z7xgkM9vZXoYvCvtyJD+XWdZ08BenDx/o9kbEycPe20F7oBhhxOXvEGn3hi8OVw7/PL50kdBrXA4
hah4bfjrmwkRZMLfNm23SzM9VFj07WGrqNmMYmI6QjAIliYsE+VXgaDiMzIp3rAK/AX8uFlMhIBJ
UyAuueWlLE9KcdUwsYE5aux7pyEvop4k5Q7T3yxkOoDo85WMEISgYlKAJA8RGp3aFcuaXpcw2ADy
hPz1Ssmjpo8YYgjlkP6kwn81dDtTR8j4VYx3gSc6umbtI5LqRdhtI7L+LeezBlijrjZNdq3ak2wv
6U7hGjDo56g+9oBUhptcHmN6kOkLz9IfLVmFyjNO6bPW1VmN/KthAosJbRNKZIPnkOh25GvGorQG
H58yERdiWVS4cO6pwlFO60nGYqFqqIReOXzx6TeXvZw2GRsdmHsjuT0U6tznda7w4pI+Fgkb0g6y
yJ9NbB164W7l5CQVhIgPECD99DBes7CZ1z6JI2QdN7lL7DCF9UijjLIP6MaYw7L84SCIxsYyTZGB
ED64gA7JqkKcdPxrTa2ZO7zT+uD2PiHcWeuvg7g9yAitPgUghRlREKEtBL+yg7pnYHoJ3y1G98ag
31BZQJ+ajAWMEUvPyP5IrBvArTTY0zQc7alKG0tHO4v5UORHwZ0x0i59y1JN2RkNdfSI8FJ5EKW8
dYxh2kAZH5ehZrsHodZjtDRZh5XNjUr5S5B/6lRbkEScFAqpyoEVNmssCQKHmaP1gjq1XuRvJR6/
di6Jnt1YvCg5FXKJeu2kZ7ZxfukJ+RrBeBXiboeXFxFYst8u4ohZSjxv/H8LMkhTO9TW/Kc83UYQ
tapI+rJLvIusJnws6EUy95Wb3+9aMm+jnWC01HUmz7CN4oUpSJw1ggfNvnZAkOHFdoD703dplzMZ
wnTJMaLIDo7yOUscST8kyrrRCgo0eG/zw8X+1qWQVtXJTrAONUrok+o49NEfybBfmVM5+8Xkiiaf
rPxULFS2fFjkJkUZze2SCug+A1+Asa5EJjUwMMLRMaknDvZSD2RAZ39pSXOLjEcYbMcxQerhFDkU
k3q1xD4dhF3TrDCu0XHEPaHHVHRquDjryCbpJYm4hHLcj0g2x8XzWTjLfpDWCvAXgleW8YYfPcN3
yUwtBXeredbDXjMufCyy9wjNdWyt4uFbNr5ppNG5+FYENXxWCmMcMuIpp+8wBDmt8I1NGegDPnY1
Q/Z0yITfx4b7Uaqif34Nn/lahXcnv/nYuZx2bysnXabXRZvoST3JALvWEmxCzJIWbAO855bWz1M8
nNwn+GoHwqYUHbVCM1kzsAbD26DpB0N/at2P5r2kuscN5rHsvzU5+kTzxdWBD/NlV+UM0yA+SmtB
wgNIPZu8aJ6Z3yppEp/FA8wiblSg08CPyYhXLEzMp4G7N/SeKgC7CFkkYBBtyfp0xcsosqkLzVjQ
/hjAC6ASqR4LVAkKMB3l7anhFaHQ65rL67rcN/bCMrury93PEAozsM2IQQe9vs6bm10/E39r1+XU
zHaF33wN3HdDe8KRluqM3TahHzh2bOJaD7V3ASKbGP4E0O3c7t8KQxqFlEPBF4+XTcq70QvoEiby
nzo0yYz5oJSWaGQcXq5JsZTGp3B42ObBYQ2R30Pnash7KuO/hvyYBNes/AjnEDOGxKi6jNGDixeV
Pl4Z45g9j3DVyyTYew9sxR7EKQZVaB7pvCOtrl0oTg1wp8A80+qbLrN05+VAHq9uCEfzK1cQl5Rq
NfINdYy60aMhYkoizUuPoXJReOEo5T30bwbYLKKcSBjvGL0gyve5hRGEO5VRXcvhqbfXkf1fhgcN
E1mM9U1D0BJosKyY9przM/aJUSJgUeRAWp0sgjNPWAHZiHkDeRIrmteIGwN5K2qfJgQsv2RJ51Rg
Gc03TEpvGm/TUfQIlLtaPjBSSCpQCGbFaJtKG6rOZi16TJNtwngRkYlmqLOsT2ZG8zwAoepOh+i7
Sk95c+QeN2FpkWZ0kz0DPDWKzxEPGwMVcly65az9+EY70W8c4n2QH1nMlDzrectH6bM0V67MZEA0
RoyuN3ZQGTrXX5IvyNKGBcsQ1qDVKsruWb+JHd5p0swczuHYI8gjWVf+TMPDpa4HsdQIuadixDvc
DCoeTEo9+OLI5rFVsCPT/I4BluqgGGRCwEW3637U+FEGQFHmvXN2h50vCMxQAIkbwU8eRsH8Oh6w
rOlNhQ1rtwkgqln6NkOqVcJzjV0WejuJMM4uTj2LKxz30qR7RhY22YF7D6gMlE1teMRsHpumnOv1
PsqNrw7zaSqhkD2wiH1pXC7ZcpJuSPJTpnys5qJjvnR/Q2sqy7/kDkYByUreqbOOmZwMXA7lrgeL
Dfw75KCOQyRfRPdtppGn9NCEaIhk4glxPUqYC1sesLA7eTa2wY7E9UPXblSO2Pm/VpgzucMRQdy1
QpXqcKB49ZzG7RbEVyVG0CRKgXIldB+O7NHxjn9t82WK7mZuU8J+ZjZx22OCSSatLhEUkoExMYif
Vo3+knGiGq8s/07B75tVwL9Tv/gxjgI+y0CimyOZVryGau8qFXekuzbAC+s/UORZFeNtgAzjzUx1
i16Myu6nr6xSOT1pJ+ZmbFTnPr0GBiz7Z5o/6wDPTlBzU67mUfwOkns93PRxzV/ymblI7I8RPlQ4
2MrYKAu1I9V6CVQKC7YpcphrvmClOsZRq6DXojgSMUepGbcxJ5WQC2WpPCEUkRpAb+4aR3AU/AQe
3Xdol/xVPLxppkNwgTJAoidCIuPX/qEH4wRnIUVWJ/hr6+2g7g3klzp6WfwvcvcoxfuS10M/LGkE
tc0VmUkfIT+KtgDXSiSWfljoxCOtt8zrt+f49LhZwyEmRzQ6at1mFbV/kvI3iKfVc+b+cWu17R0e
jK5gzunJimJv9vw3oiP/WKweXIBAKS9b+yEbu8L9oU09sm9Rt6Kzh7GGWxQ6z9MTk75ZwSTFY5VU
i0FGsHBXtN5X5cUNX1QvWPLdHRa1g0ADOSFZ6NmiAH1Tttoyp8Ha4ea1NQptWbcpFa/dhBU55+mf
aVKlRBoVImoabNpwVXIJjYmrmIh2uXrVOX0ouUjGQT66d8XOCrpJwPuuUpq1HndwgE+Kf1Z554DJ
KIHV2Hga0pep3qqO/qAa/yvrNGW0o6YYndVrM/oyqMKZkAXBk63DsQj1txc8SCwN8qnBh8JUYms0
7m5kf9O3XMGCfYsnomtuLfK8x4IsQHEH7lxL7Dr9g+A+0IRzgRw4/NNxfDkzz1z41QGcEJkxOrum
CgaMgm8HH/LgzSXtpCocgsWxMP2ZPXy7/sHla9zFv3T0UUWNrcEksQxtOcMMDkcxYK8V7ZRgONom
tAg958h0mr1U81JHKgONA7R/7YajqhAVV5Elaz/kfYAU44b8rlE9Ee4hy/QJMyRW0mkQionh/vTM
RqDiigKbKOIR/VyYrCvx66n7TCbgXajzzP6J5fVIdWWBEyY7Qzt0/iGh34aruOWFi3EXpAPBiz19
YshTmkNBG5HqIRdngLx8JjIxLj5KcMt69qilw3/Hd2PjBmdfabGODsBG6SGZkJ4PM7vDdHi7KLBl
4UyLACeSzmWfPJraZGejZkTluZKqbeztTO2S8GSb/yTpxzV/6t4EkEEFEId0zV4cVcRYScYFIZUy
bBP17y+gGie9WhWi7iVtdqW+S5y9UVrocuc+eJejrxhEN2SZOv1T0RXg60502aM0D0Lhq7D+qpqW
MJc3mRcdLMsiqEYWBi3Jcga2PADpnga+ZvMtURPHWVHUB0snhxSnE8pPLeZ5vqEmMVPnB+4gidK1
V81K0F2qiyuJMwhiCEaJnUywqC6QbPdW9Y4y7ML44ZRhbzrjU3WsrJp+VKSdlV+uLKAvbQ97o6L2
dJcQjuj7p4lxQvUuNaseE56v9XbDjg/ZZefOmOz92YgzejpVSJto5rDMMPAozdz2F1pITPjbQQK0
U4yHd/5MjbHsfYRj9+hyq0iya0BjYEyMptiHY/g++xd0gAHRkKS9G1ZbS7yagTqDkP0FIBNMKRrX
756XiZjbtHD6XOPnGTV32kpEKzb4bIO66JX1Ja7SD1NDzBMg2Ka4sTvJlP2IO0yIWti9NwlbSuh/
/G7XAp7FOUN1Ep56X90GCD8198G2v4sc9uOVjPCIEyZdSM3CxDf2fIGFuQ36h6VdbPHdRzNRUG21
6Yd6EwnglP/wpfXDPsnAQOgngnZfmvgeV1n9S/IOQbXCm5KW46a51xBhiG2rIO0hNIaSu7TKF8DJ
ARcYHgPL+eNyJexlWgdQ/zHx4EKHRb6svUdZ/kshh8Zev1Cc+it0zorV7gJWHKp4Ztlc7lYa40c+
frGct/C/LZ7Z5G50a8n4pMFejNdiZIZhoyH8BdU3a/1eHDIVt+FwdjBCuNm3wGgqQ4Yb8fEeor3h
AnNtvrvskZVrWd00/l2XK56Rb9u/Vtm1CK6WdC9GuiCWFhnFQJQAxv1N7q4lwrNt8NR0sj3/GkAm
zO4SbfNFmoLNMU4uP/R/x90RU5SORc8J143xihzGVfVVKB8NsmCpYiH41xtH+lm+YgdChArgEO+8
zrzkMx+oFe/9sSwFrCh+9LakmFfdFFnOEcdrJ5mLhC0NKpExAIF1lLPqupfUIfqPgS1R6PhWkBOr
v7JbmeFLIvVuMZNbIfe6s3DuIv01AVorCDhdnWGtpvQ14vFpcOqsIjIrLo1eLqH2ob1F6pzOWGYA
37KwmoPIba41XwienNivNjXzaa+8Q3YF8FM7qVhq3De0EasrvYywmHaMOvFeUW+yy6qCc2p8KTiT
Zkx3mf9c/28ITqZ/w94PNr6RdkG8UNNjxkOSlAsvOdqjS6YAKCgDXCkIe616b5eT0m+uUf0ovYOc
kpVoJ5Wv0eZzVmzwce9Ezde2OOvmXkFpbmM0s/DB99AYTlY/l8PvPhWTMqOzkOMVCbOUj0J9JPXe
wCHoAB2QjQdcsF3l0UDxZwKtrtjIe+iRnYzpXutIvvGfhTPLVTCoEqRnhpBmU4bHMLoWUcU2jFgZ
NdxqDXfIpkCMauitThs31nyR3kLYObiFobaFICyyQ4VJhRafSS7+XMdfa8Y9QlJO2HFl+hZP0pfA
SeZz1cy8ejZY1qw2i5EWcUmJrQ6bzoKktlS1vUuTkc6ekZelqD6R+SNnOy/x71qF81ffQLHypNUg
gWju5yKcV1kyKV0w2DymdfUj+DrKYFG9/lioBz1DLsTYSTfcl2EsYS9LGR5EOlR09W3FG8JMtD3V
afZXinQ8oraZHt8yLboJOFIjl8KIEJvUDHGLsVIkf6aqTezgN6/utf7ywfzkxBVDQKJchKMxBIju
Gv63T7j7Nl1h2jbzGAqxYqW0Kg4n8rqEM1O2rNHE4MqQwWLsfC6OQ7wU0MP6gS4wH/OWofB7QqfC
DdO5P3FaLBueriihYFmsVC7TYSHzzTTnhfQzdCsbLhhVKy6iYSXfyERjVllQsimwRdEDtcuirYyX
rKu+U/JnLlvgwVop6sXiyMrjFBTyD/hL4IycLVZPxjubpdXGq1r2TURXMGBpjsMSYlvxOvYxhTJ1
mxV37nDClG6If167SZA+hXYY+J7RykiypMSWwg7Af47qsW948zF4PSTWkfqm2oAHyP3FAfzPHlwy
pVXH7l+AZYXzvBvXkFJULnrhLbS2/G6HdNexmDX0Bjof3/Xc2aa+igpsbYZanmke5JjooNGAyKQT
q4jbzUOXIWrwf8UkspbUimINBWqe/LnGVbJ2Ydx+GfaxqSuaY1i/s5PtUc60c2scXbjMre9NhbsJ
iWyE6rlVy1Xkwcw44cfoZG8Z+HBQCBhJJ7vlcl7dRkM4XirrrjifrNuHAQt5emztdMWFMVUOCnlJ
ApUSl2Pn7jBMkNdytd1QzNNem/dcaikvl8q11M68agnHtYEXg8mh5pkp7VesrBNxr419mu4D64WW
GLOvk/BMJMXa4Q07jjF+Q+18tbDrG1egsjK/tHaXjwFAHWGXa/APxRILnYLcNt35I6Hr3sFdti5D
PfNGQCAJLA/ngF22U53rCqjw2tqpI8bEwMmWrEEZ2cBz9XCv12fTnxbZZwi2hrOpsnpSti35yrXU
XCx3r/bfODfk7pUaLyX/RTeqccY5/0p52Xrbvjpm0kGrl3F+l3JEPVAVLKAda4Od1eQFpfg/GfmY
cNyLG0yvWyW5anG6oQa1Y1WXnHLpYXubrpy6TGAQb9vqiEWmypmgLpX/HAKmSllf5t6/zjijjfCr
4DzU9e8oOQXc8WjLbbWFnj9Tk4GG+KOsgoteQQwHe/flcnl1gAXkbHzUuy92bGvtYabGPxhZE/Ne
lEu9gPrx/7BW1d2l7OoSZ5WjeSLOeXD27HOkn4P22UdMjd1VJbqgRyE+/GNZnRMQFvq8ZPrlNuiW
PAybjF89AG9EztmkoCE/0GZtU0EybozzkU/PpyJUVGW+M3PuUqrNMjaZecVF7iRkf8Ch8VS0FtSb
W+4ThOfieYmjTSYvG/Na8TLNMXkLdJ3Ev6r4BmQMDSYXoUL56VhV2wqRBVQdsUki7jlIhuHL6w5e
grXtaPM3BuVk9ZzUElsOnGThxzA+lvl0i2UO1qbstiWCXY2vFv+dddf4DFUYXCncimGgv2My9Kuo
501bfXqatbp+2Jj5iDwEE4rNcFENL6kzaFz+7YuHR4zVYF2mpgCJYatS5JNDtQ7QvGdl/7TUhSSv
Mv9hap8QCbswePh5CwUj7jtsZw5prKZdVfJdxqI+AEO3vlgCZdaZCMvUlBk9CbiINps65iktfk3j
M6Le5eqoV7yCbjrAJ0KsLNz5X+kUVBS0oCAi9sMnLYA6B6dxndnvy3Ja8KZlKz/NwNClpFFQYTsb
R/umr1Z99BvIB5NNNi3WgE2kdWhSU732O/8LYacCRB3Q+DkeBBdJXQTNUg9eg/UPPzjmiW07bC1O
b5NBPCrWoTIPxB186C5I9JkNKk4jn0IRHktKKoo4Oj3ix9o4w+GDQuDQHXuttnO/3qrdMNMpM1HY
jrh4oKsinBH8MsW8AwVVc1VQgW5IyV5r9yL5DUNYE2B6DPMGJDeoPzYlrU5UzyKSZchyoQeTAoIq
ltW8iqZZszawHlCtxGKin2ruXYQdi/to2oV/mr6QWQ6Ml+UAzhADgRUqayy4qyjGhV9R8lDB0V4U
1Z+hz4WDKFSZsPkYOnvMHDoNMyExlX8pEmSs+l9GttWVp5ds+PD4V94N65a5B799yFCXmugWapd0
gHH3k7L29vEntiWWEvVfBQeYirRZx+yCtb9mI1k4Jx1+Ed/ssb6nNPnRCPh4jbnCeV66fyJYVd2Z
ewaBHNNjZBKQ4i9jR3ZOlKdGwhYIYvqWcC5cCwIZD/CTdjmtBKuGQoPOeyn4PeLo7hKeCIZZIL8l
GwMLCbxcZ01n8XATerOGlYPm17fTHFRCLxYB3VUxdWCkGxatU04GftWx764RxaTFudphALTyM01J
YbIO/e+yfpUDLYDTIXPYoSw7n8nJtb8UsXXUhCjESTPfBhe+Vr+WqMGBS9IcY3RXf5Sux6uJe1Jd
S8rZhuY64BMpZZ6Td6kw8HgPg72O99vpyzT31qMV3P7ujAClbCHaHzX6xOnCsNhdcZow09BGgocu
/pVLXin11Oi7GQxd4hf1V293/CpLvaOqwnlIOn/XvVNjLBEHNsGcTDC0DvxB5kZl4K7rYT+73rQn
TZmsIg1KsX126MTrzw5tNRSGhHQByfEf+NepAv23HNZdrxCkcr5Es/Bq7KDwkJwqW5hxNEssDAEG
Hry5mRgcK6coOiTwzQSEWS3aqxVhI2L2JDpwCKb2SmNgkATibESRjzdvSqjIydQif1wi7WtMNZWz
jUNGEkqK/loyB0r7UGX+gdz9k/KgdNaXzoaML0BgPNv6iDU9ks562DIf71xFnYlGLDpn1QfXFuJ5
jo6q5dDCt279TpEqC7y7i6hc9rgj6m5s8o3nEVawyILIi/iM7zQ1n436Fg78h+ScmOea8XP8RSym
ZvyyXc/DRHFUrgok+HumbnUXctjY2j1IPxLFpz7HHekx2j1iWPuReo/5ixhExmoFqF+2C/x5ra+9
8Iyj5ssUKx1NOoKA4BQm22W2EMElDn+DguKpnTXmXKUZ4FMU6peLWNNkK5tgnEK7FqhweGG4pvQH
HSOYK92J7lwc7SLxw8Pun5ToxCqnLQOLh0pTD0cF8TEOjyLyJhncV1PBQUqg2i242RWbjPBLYx/4
zuvm1Yi2mXNNmpvZXzp8S11wRquABHJwUC/9+NK5NEFHMy+7BN6+Z6TtGfeEdddhF3bNOsJsjCW3
TNZwfGcWmfIKqn2DNYvZKjN3zQB4NZqF1CC6CgVYlxzGgyz+lPYe6smqdy+auiZ702OpL6qT7Kxz
7Gw5eQjoMvOhpIhW3KLsx672eYlKzh+OjFcLShOOq3NV2wcJHepc8UYZk9p7Ku1LDwe0YtYirCpT
hSZctg34jzv+kg4rJKP7B2adVDpCNAUx/VsAcRphHnqxARGd9s+G932fr2SbAD7a1T2yD0m0qzOE
wWAjCF2E1j0nxCcr96ZYxK0/7/19m2708NKUO1UCXzJwi/zXNT9AWznmViLlR8EeHm9SlOaw9qcK
f74i3bW6Nw+bbdrth3JR1WC7UXokLKimhH1YWfU+GOa3mh9D+1xroGoSTLMXqUFvilYa853N6zDr
4cctNfuiJguR3Sx3UTbc0/Jr2LJXupTOXvdXqrVxilfMFtVmfunRowJ8IK4HmfBbJAQTKSJeOAG3
WswONDUCfTOn/IsW3tjTMNpi2HBZm/HQG11DNXdyF+8V3XtTL0jIxxJNS+19mVlrAPRKw/RMgb3a
zuiOX4XYpm2UBD0GwciLpcz/KRQoxcDjb05OE7W59MWzyI15U/DQUYVZ26sOz+F4L3Y9fdZ1ySRs
flWyhQlu9hJrhqIj10pz2X/4aFSpYBlt6qdAHqbCn+eMdaa2Fg6Y2fY4gDrBFF11rwTof5/3+F7E
dKx/To1hK8Lx0YdfXEEZN8k1+euC5JsGwLKzqPLzl0PNvy9kKWx3057tW6Sspe4y4v/EXRE7GP8a
3/oWbJCnr2iPMOVZ5Czq9lV0y7y6GXzWZoG6wRctwtxLsWzuUcLBbayz8hNhDK0dfxyPVoaWk+8Q
mmz6PXmpuJe8egdecVQ5jl31n5zdcgu8FNmf/ptb0yAD+ELw5+1C3+Jcx+oGGmQqtZci3uoWMqU8
zBLc3VzrEmOX+TdLWnKoZKEGFzhlh7jws10KQa8k0mvZvE159Qe6hTqKE533XQTPovQwtVO+JWsT
J7mIWgOlyRpYGKArb5a9hUEn4i2FDnDSzzEfhpQd2aRM5eFsWFhZBKb6Q4itzjRRey5lyMcl8RHM
PBfXu/HoqneGn5BELvRePjfOX47z1MGkpU8UpZgk9gd3udLfu/o27hwU/9FC6BEIZj2gcxulErlf
6POOPyHbtiba6FyWMRc2bbww+DgShX5j+mdwKBsSMTvCNRZPTzdsvXRUA4ArYDZOAa3Hh17apJKA
VHANAJNyHE2r9Jz0y4J5ww1/ovpPlh5DkQBoH0P6x5C3Ht6aUnpjorfZ0Ml4vEp9YJl2CiQirOVP
T4o7xSfcDHyNg3ZjInRQwEd3u/6lFyOtEFZz8227qyDtp0q367hkhTXaS8k41dFV293adhuFHQAk
dJJwUalblbtXziJtDALaDFFlNMvcXd5+GtxpSXtJCXYrN4ZIJ7p0IBBocbKZadPuHeSLWlxbHIi5
8/KKdcmNtVC2jv/JEI4yDg+nwh61omdkCiEGtP6Qt1NNx7QpEbPGoP+K6rcS/6PsBBgll1vFgqn4
CXReCxZwjUvGdiiUYbuxCpYPIlxWwd7E8eAp/qlDp8RZ6sQ4TniGdaQd4vltH/x2Qckf7mmykavZ
4clj3BzFMbX4zV+Gg0O0P5vBq0Cu0MuF8M6eeqOo5KvkR0jtu1aezNybjSn1jJQblyiXz0obqbOX
viCE7a4UBxQZJLEADaYgkBNNIM2WtJJilEhzvvXJ0rN/4fRUuD6ejomy/Kq60aqMmpX8GME/jb1x
IIovz37n2OXbdNgF1T/uJnh+pIyOM+0TYY7DRz0R7TWVVLj8NbMb4S0rmHUeEzA2vJRMYBxNMNzh
WPinQzx2syuGyHh0asLxiBH/gOX12BhjilR4lwplIxnhJAnlWZ52+Lv+ZO7X2HP7hrVqs5fVgxEz
oOnbKtrBG0+Sbh3z9fJ5X9UJwCq0Q+BLijFzZK51OMyNbeGec8ZlUi99sq6wFUne0fY+I7xUxiva
ypcM57IHdSxhAKKy14Ll+3GURQYcq7t1dTDppX1KOCLIjVk1bCzngV07qrfc1vmu7L2e4VY/pdi+
st/S+dXgFrf3fiAN3GwdiUlx6WAutAHEAGNjLuJSUB1Rt3TsdWb5dusXNx8dtI8CSrjR3lTy1m5D
7qqaNwH2vQErsMc/bDUgEtbYHrttFm8F07Mjteui4uh/MnsCbZvYZohUtUqZ2lLSZHb9KUCQ1rm8
KvqV76+b8mwYD707ZMAYcndLf7Q6bBq0oUBwhxjYU4E7cUB70vQ16VGl8IcJzMRCA3xlsbi6l95W
12qCqwyuFLS1hTtt8POr9A7ZSTWroX1YEENjvnbm2IhdT+X+Eev/lPqckerqvGZqQfl2gv9xdB7L
kSNZEPwimCGhce3SWrAUeYFRAgmt1dePYy5rtrs9HHYVkPlEhMfeBlGO+LNvHr7xjPneB2wx+cVV
Zq6xVZjJmfmeTgfWdpzhW+ZrjggD8G9t5891JVkUyFJkfNMrjHn+Tk2voj1Iwi4MdIclLY5wd5i2
oIrNrP5ih2yXTKRxLmyvQrDZfEXDzc1Yu/aBONoCVEjwaccHW+wVB5m7c25asmqzjV291P4izW1q
sqNurkVV7YcgxiJKEDFapsRfV9oqlpvc2KvWu5v1f6PzrcaUFgGzaWA4w+TzLzetTvObtQu/AvHW
hZvp1M+YIjsNwLPoZTTvDiOEyE2RBXr8h18cNSZSlm8ujPyIMHku2vEFkIxMMj4iOVOJA6E0Kupl
SGqiZoPu5cHiKrLlDQoT1bJD4QuTLr55QNqVkEVdSSS7yu3HzZFkZwJSZgn6Ul9xSGv9MKb1Gul0
N0Pj16r2evFscmz7yIuw1SG/FVBtBhTCPuNyzwlWY20svGGVlCCf8DfqCvIT82nBdmHSm+RU/CPL
MvsijHLN/oyBNhFIIX5CGbFBsheGe7ToX6p07eApkJi6mYnaJJLGa4t5oiP2rnJq/p8GMQQxf0O+
Vr3ads5lyI8q9+mEDMr9T6940wmAjMGx2wqG0bOrHlJ9HeenkJFjH72N+qcjryQkMk54uvAkfYTM
BkKewJ07cMKocFqsbWWiT022VX+UTB9U707Y2r/WRwMJIBTzNinX2Nourq8xRXP/jcmvjkspbinJ
efzNde48cutQE1davEegPweUFXDHxpZSy9QB01brKO/mPnYlwyBAgi/Ryi+5hTfWxQmJx8NlEFLm
BFvzj7hIWEfkOAW1UJ3hXspYhxybkcK4fk0a0Fhzl0J+ifjpYmlUyWNwueV7jDkBCQF2c3N9fD7i
CjNqZvTtLum+lOBBtv2y1ARnD4sqh1/EWA8M4QY2WLRxqCnxi9azjhY2Rf4UgnNB8CCKl8dJqzIL
kw+kf2r3x1BKGp9J/i20L3uwZqVaHhTzGjhnuAb/OsWGas7MrPdQbB9RgUEIw3ZG39oeIZugArrE
4pGy7hgiUKFwvKocC6nyHmjRTKmLncuUqBjrbcduwIP9buj2wnVRU0+434kC0VzVIYe14K5CNMnZ
VQafWn1SyChz24VIvobor+u6tRYoE8ZrpgpSAM8Rn1QpeCoHeTB7Kgpwb6gBJ4GmCkBoRMQbmuFi
MM+xoa1aPyTTl/wYFAIKN1iRAoXTXpisfLIcFRhaKY1UYN11BmUu9VhejnNdBTTU/7hU1A2xM23x
0VDGjXQR061TUyNV7d7h6lW4r2ySU/mWNKgKNbVWpOxK5Ap+cFYZoycsX+K8vJcNCWbiAm2cdQYs
kU0f7GR1nT48p/9o1H3GS13b9so1DqJ9Sry4wkYM+00gR4uY22K4V1IT1diV6maWdJeCysEwj4Hl
roP4kkcbNzhVIU6p/Iu7gR3IHrUGpHYy3XhMn30VoKPcsdAGFj6fgKIUZmb/btrBYULuahnu67eB
wbu+bImWw5aOX5zwAePX4/oo6UlhCJPsTkBPV2BevUt5ZXcIzLpl85cQ/OQQp0kLOY47Db6g6l31
ZjuQ6+MWrMaSa8hMoA67axNmW/LUA94TC9oUKXuyuSX0MeTA8lLqsCB+FXZdhpdCtV1hFXVAQzaA
Skk2+NcjyR0AuNpo/OVAI8itXPjXsEJ3uNSnUh0PoI5dNFBvlhewl4O7GWBjQCROblzFfxWgEvni
AlSrg/+bEZEg2nqbjOSNyqkgx4MtQBYa+rdlv5UKg38E8rRDInUWmg9Zv54PPjMsjEkNmqSxX1h1
yIZ8Tjxzk6MvYOGSFQCheIHU7kwS42Q0Gfw/PflK9VtaoPNH3O+iDiyOFrhRrFuflXRRTem/nvMu
WkKkaAV4+qfoz9KBPeAzzt2MKrTtgUXaAGORBk+DgpJi49Q+ItirUgcZDqS+impC7dD7mjdbPZFT
8M9Gv2jbO6V4EsY1111Mq+HcYurgRLesOJhYzsDU6+FJosl3mo+mLdbCWploOWKNbIxppVyFxBVj
8qrqvTuZ5dU1rV/SvMcegSlTxxm6YO+I057woob5a2MizSUMh+bPz96UKpyNxqVJ033L/iDHsc9o
5+rxxfZqeKQIN2v9h/t5kRODF7FpbH3nFfRibmqCLIIWGQB6VqKXiJ+MZbyKYS16idgl/RshbAWA
SWPTsX0Lm2PuMsFhBoAvKcSVW88b+y1i7Z2o70QelDCGU31fMT5KCgI1Pno4Q3wJHJUxabDwYZad
ScwliBMNDTyf91xYW2RDbG6YyEFT5qMEPWH0pEr0q74/yOFp+Brhc4SFGw+0ultD+Uw57iqcMlrR
E+uTzER9pPqywRBqKq7yDw3Zs++Aij8RWT4ry2Km0vTLSDtE/iXE2Jyg4zozfFW9/taK8OgxonLq
syRHsbwgB8k6nD/UvNx79Batc3cHl06B43+qPqyF5Rya4T54ybJH/ckt0cXrtLlFcl0XT6UT7D7e
crEDwxAXEJhPfrB1JJuRnXQQHuPzd521WUxjn3QgUdIisilFyEe1JFFDLhKdd1WbgewZuelx1Nob
1+ZMGhnJRxRIe7NcCU6eRN3VCEyR9MlyLZSDgsOu+0zZyYCViwgHWXj2MpCrys5xW26GjLUAiuNu
nZOm4TOWbbaVMtM4hNNsP6inaGIBnGsGio2M5nFbo+ZheTtFy9Z/DZiUQPxWypz+smz2ffLT5Dah
8UfuB4EJAFUfy8TonAbl0s9uONuVYk8YQyVVjMkaMnh6M3cJN2AfJeHcO0M6WOR8OR6ZIkxhdiqN
PI0yghszYr2E8UWlU4A8VCE5Rdc98HqF84RrnwFQOGx868fm54oQPd4uU8cZPBepn/CrFvIJwU8R
v6axVuMLEq00XQ3ox5BM1uC8h2LWsnrxg4PkcazLQ8i0J2t/pu/cCv5GgltTHA8WpE19YTqnrHyq
7JexuW0ntIYAJXIfA47CSTIfP4kzXuWGgEpIrDuIKHR+c3BpXQLacmcNixpltD24s3RcwoPUy1VT
sZOC+G4QzTf2P7lEJCi2RLMgpMyZbZLVnKJ/o2FT00dmbSwUDiNz6FF95NVmtOg/toP4YsnW8VC6
fkMNseSvGEHkFGdFRePwDvsiFps6+EF6/i8nxL0ziZ49KNrWdA79iKRuK/33GnOIfSGL5F9lbhWg
ysgoxA2nlZaubX1iRrO5g0A6y0EyOSskEl10CLK5Eq60euXph9RaQIBN6OLBtVAJRWRdy9uk8HSU
g6Q2ceUBvDZx9/GAzTE6OMOmV1KKWCVrjkmmlAvXaY27ncYtOwoIx1qkRUe0hIuBRRqxcnVz6JIb
yO4FEoh/ddkjdDbOjgmZVWf2xfQagzP76l0VYsGM14zYGcTBhyPsqxU4m7WEzzDdOD30nySa2/1B
bwjxlItWYvbhhoX7Mxzi6pGigSHbx2jvXsSzjFzW7d+Lmm4fXSdNNIHUVHrpmkG1T7muE+oxnJ3k
YOG0QyK+MKtXqDyzYFuOm0RB1gcfK2r9lYvotALt0N/xzANoDQcu8vxvIEIAeTczMs29+zwVATuX
YwcVA5JNhkVAYYxNaK0KUFqMEN8wtpGsY8IbHN4NSvERLOxObdW15yNR7tRZpNnA3uEAMCGyWIop
DaaMcjMAMjWo3Fz09WX6VolHhYJBflhAWaC3UgPhidQm6gxmFvlrNDSCA9ozfk0Guv9ydBKJBX+n
xnWxH/kaG9o5H1kLTl0SI2eNo5wtdpda92C5hsb6R+MEG4yzbf0UzTRixkuCCRWs3WLUGDzxiWpX
fViDVeKmqY15hnzVRZAtMSSoarAFYc8xg8BM4d/WUvzrCArgYEXmuQ+idaR/2A4C5qynI2fGk39k
rQ+y69aVaHGxsDAF1fmEYmVjcoC7eFVCFrAadjjp3FxtoWoZjvpHOhwMiiEdVWDvPU2XwqpMNmW+
RbCOVODHVnY+gmOFOG22CQ6Lw7o99wOekzYFEUSlmM6mABM34hLDUIAIsRw1gE27jF2orz/S7F1V
+WB6rMXMYjMLDutyyn0KhpvlV5gj5kO8NQj78J2PmkNIlVLMa/IIWscFn3CwkFwlz6b7NtX1kKwE
Wv7I3abuZ2aeJUeZZG2MXgo7wbbEz8XSi/foH4blERlBBEuApK1LOMm3bIj29vfIgd8V32V0s829
V50M9jR+855FUISZuwvkX4o4jnBAi3WHxK5fW9pvhgOs8d7q5KVk74UTznODdgVRL3p33qRSeVeJ
S8oeflcgXYZQidBCy94M+FUFC/3G1Rd8Y9MKXWOrgL/H8M9V+1u62xoqFlVtF7xV+ZO6IsGKWNBQ
K0Bmo5H4cwwiXvuVm+cgRK3d3V1lbVrXuP/L5S2rfkLyTOxoX6FNEiGNn/aTDFtIYMeCR15lgOja
dCd6uBqTW0OVLUesY2du2uV0axftF9zBW5v/GSwCLPlbA8P0H2F7UYfXlPAFtFZBleHDdVl7nRFt
whjn0JDAEadsaBdB6IdXoRMTEqa4N6IuQcSZMo5JmmeGXssEL2V1l5ZIpKBBh0EP6XLqhxe9fciu
mVdQQ/rfCoVbiHnM7Ml0Hf0NYWaLRMEEH/7S6M0dSJP1AI4jMOYTGd5UVoPC8RQ8FYNSxBvZBIO0
ZPubYpIMInMhOKZdUrQBd7wjn18lzquIupWGjrShNPLCdWI+A+/XOtaoNFWwP5/OpqhPVs7/sGPh
CfLYWtiYJ4MN2KB/ObqDYNxnNl52KpJ8OhOMn4QbzwOf4AVnO4FJNEG4r4H/5VAe89xzjrkKYQLR
MVTZ1yCb4jhx8GEBdPDNt6rZh4xZC8qMrY/4hWfFqg/Cgv0GhNf27pV2lPnV0zJcIKCKsCdJ8cva
dK4Xi676cvnLxEy8Arh1pc9gSH6G0SFv3jRy7Edr0TjTjhy++iA2JRNpamqjt5ctV4hOtAqzxKgi
W+Roka5OQq2ZkroKX7O8Dt2nLXg83mOYP1CEqaXtbeSQUQBCIFcOGIfEiIE0ZPUL09Pe2VIs8mDf
yYfoGN8WN1XfMRtX7Z1lXP3yKPRb5jOdXJbBLkmuaHWItiMOdm4kR6bx/7LuFIdnA3qGrD9iiXA0
3JkOsXyrHqKS9BFF3E3tlsUcLEhUivrV0WfVDFnieCFR18Ua14x17YKTJGg4VV6jOLnNAr/E3Ky/
W+8RGz2AHdKkvF87fEKgmenpPow3ogBui76KEOoFAYIuVtuazJ5EAxh1iGxodrS8Ql1ahYuuL9rA
BQOUx7r8kAw9np93hnz7VvvwG8ZimntqmLHyht8yOvwxZyoocuwlHaNRpK1UzoqlLiMHzXN6xXiE
Sm+rMWUvYOTFiCX6YkQH9S17FCspY+V0k4hf9CT/ENiGvMqaGi5IoaTyey8KsgcYTzXsbBXJNsQf
yGuZ8mVZqSKf9JDsuekyT7ZE0cb+q2+ylZ1dEtySAtDDSBM3UGAQfDz5N3PrTWNoIrvq2vjuWjB1
L7CMl957jzgq6+4e2lSPBGRAgBlE/tH8aytozwCY8k8v2OcZ5VHIK54Fi7FU5lI9Va55Ht1oX+c+
omZuH3DWHvMLn4+4gz3qasGa+3RdNdq9AFTSZDH4Y//b0EG3h7/pmJ3aivOjwxjMzMpn8Ww3W8/y
tkqBK4Atve7SkPJTU0SurH9QnjL7Y9w5DjsjXwGL87KfKgQmn3nLMv3RycWstGhhNQYye+8OQudh
5mQp280S0F5RTNFsE5QbHWKTsB4sXWpP7lYt3FSu8lLCfpOlrHEjjEN67/+VmGyctfD8ueJIlsnc
ScGNaOm5gJ411uWeRBaWHQXbKI/Eev2hRcXniHQsVlmL6D9F8heYNr9rD4Xg7rPASuJX7CZ80gqB
lw/p3gNWxk2JQGv86s2FikZh+HMLlCvhtyveweqazDXSCghQzrtgkacMg2Zewm3Tk31LRl1j3UDc
ZcCZO+bbgiqHPkktf8J01xSfpn4hI/pfpu+Cfldk2FyZpRJ+tAnS/5EYPGjzilJIUx+dH89qxOtW
KpmV5LMBIkTD8rAud42xKyX5d/zwMjf/9UCJa2Wj9XjEc/3L4ROcxL/CZnKBPL0kg0laW6ujSq7A
+aMfZTllYaLxY/ibrbPFDgbPBfR1YswS45jptx4TpWTfI4xfdvGGdyyVncAOF64aPG8Ov5U7jY8Q
d/81TK8cUCiQ79k3cabsNfwKPCFpzzjV/E2Z1To61flVlnuLPa81rsL4T+0PanEzm92Q7iEbIQxj
yoq0sTGeBST7wVzrFkymSP9XNmCzblZD3656KEvOHkk3/aPNXsj56gKdjaRiegqSnAZC+mzOELrB
aRnqHWzJy5S+JS2K1TenvJrVrWXA0lv09Jw+Gj2I4YIWVjcZ2PUI/qE56jC3UESMElXWMVd2CaVO
NV5je5dYLxKvZyPoJpwhAFhAxqRBdwq6LR8jc5i/kJt7BCCp41lK6LuDRPmnhn8tNjV2gz76HAIS
JDrilMuV6AK1NJeDEa6ApuoAeYrwKDhOC1gtUG2Yi857cW8zJkQIftT4W3afLmLTgF2Bor9S7Wtk
1CaOurpJwD7pfvevKkAjZQ+kQm701xDjSFK3cK+9vBk1oQqk9mS0ujWhKlDsC9kgaGXTJK+VdhcE
UdUl8lSlXY4sdKyC7bBBeVo4c6h9OLm7CXUhnBmCC715JPWPB28rYEzasAfuDZzgjFaxHkRaRWbw
13QH241ggpQ+gwz+MG78lt1PgZqvEtGlrtnse2RROPus/XJAKHqHUWcX9GtVpxTSSn7B9eqjtvD5
p5yaAJKarbjnzHMuowF9mceSD/VE7wNhql42DstcfbNCaGUDAHGcur380BGwaiDsq3JX6UeA3aNq
LHTatqyIwbSvRu4GZoAFKtsa9KvRcTcTRJIV1iq2/pps647LgBMjwzlkbwL902fB7FnoI1lZRP06
SVlqdohY2xG+LB/sGEJ+QQ1qFKSfrAe0wLJ9N0HABPJqU48E0YvUK98kjwIZnHeX5c0jfcC1v/zi
rcQECSBoRlwEsGked+vu+ua8Z2tcwlTk6i4Z4jmMWgFPaP+b2j9dSjGDMETmx2q+gKfL+8ymqTyJ
8ArZlx37XWU6UDus8QRlVKIs9EjMDR4VG/mivyREWY3+cvtpkGHekBaNDpWlTr2wTNbq7S0jNalv
/1gscg8ba4dNhaz+EldFxXkyWTtHVPQyOlv4nO0HkWN0XQ2u7rfeZrDAxPtpYnFDaAgdkZxJbGJz
q7oqtcLcHKqncvGVfWEfCrnhC4aFCz+GhR2c0INjEUek/1ja0+P97Cce+KVnYRFy4NvZDTL2dCQO
4c6hzaxpY7T6w1b2037I5R+TvLloVMZfhUij7EMyj566OSZtNpZPP1sge51XvG15dRu1J445X9sM
ebVO2aUKkPkdO0kKXNeUnLgWQjN1I+mkookoJmYJPmwsucThsI2YyE2cuxNn1SQ6apy7cCuQDEfh
OO8zInmzY2E9Zby1JLOUHtso14pr1Ox5F0aztiQjDoKrzVXIboSsKJZ4uoMxg+kQAcvIaDT8a6xt
aHGz4VBx6tpAJhNM02CnOOmBZAuQNIQkd0dGa3J4j7jro0fgfVTmAqMT+9DQwsFCQHwt3KUWMgjX
ezb10MQ/ZYQeBZJhWhxg1GgOAJN4lnerpGHyuSJ/NPXPmvdsSTYIDqXuUftqs0lDXGebnhUKm5W9
W8mrImlUVVQuKMHAqtouSY+OQNgIb51ZXcrxpwm2nWM77wm4URTlGvZYXBtIEy79e0uJxt0ZUWip
jY4fkrhmtBVUOyWfqkTOO6xTLZ7JtN26BW4IzyISEH1K9WblNx37zsCWNzEvsbZKeZLDnsaACzBF
u4bxfdXiFzCVdwGC1rcRiwpqXAwKfz1JLfEzQH6g8Q50VMQTrsdjBerYcNB5nbtd01wVPZkp5rrU
DqH9bmUIHNmN28aTj23kukxLMVMQC8oWK8A0yyNhpEUnxb6EoUuZE8t6UlMYyb3DfrmkunMQTWjL
AcE3Ig5FY98JKIDQXPg6+EQ50P36SzAjoAyyyOLJTByODAhRAXLDI+/9hzEE0Z82rxjKuuNuDJ5Z
Dk8GABZ+20VTvEv10KGY1VCUuLsYS56BL6iGCXAgQMtijKWBNS0QcYLGK9x9DugzRAXhvRdTiQEV
LlSfJqY6f1v014CFWxJsNXJKFNgCfrdWOqIPtoS04ULQWQhpOapnSuIm9tZJ9+H2j0659CVRKQwp
ICfrfPKS9UMf7mtBrJT3XfgjywBj0URfg6ryJL3C/FBjBawCKBJcvinHj2k/BHWRmXPTkklIkoR1
bPBeqlTdXfQwxcOg5Ki0mxe8xgE8U/tsAjwh1anRABfc8/AzCbBguy2hZ2JvGeeWn1pal866NvYz
GK+Is4g6QpzVCQyIE4X1t3V4iuE4qAR+58G7Yv9aymViymcnI94pmID6NYLvEoVDaDE88H788quy
3ko6C6+NoRKt6+hW0gVaZ6vfdTgEk7sqO3R4XOnpufR4h/qjpV9s1KJySst5R17Re0vFpCf58iQb
WEVZpOXDxuI6RB+FJ1cmApwcI2Ekd+z/bExwGa5Gu1i7BuYgBghok1tCaEFtjFeTc4JMutx/a6k6
LJZMAjYqKcIaig8VwWgH3asxgkXS2m8d/77RXUk4AMxSG8XcdPXCp1UwAEAPyo9JpphLhHNb7Wrl
U+W1IjwaSGIbHAN1E7D8L+QfykhPLttuWSjLsR6hzfBQqOnSzHZuTmSwvQtUc0EyDIM9SL78SM0n
Gs35VUe5TLxnjepzdGGmQWPNtLnGqEquLH75rODgcrx5EDPV4F5g+SBDNJr4C5u9V6wHZZK64JFB
ufBIJTGJ+667kPaT+wvu6aZakKbbOu+psyuDcl0HCoFtHRoTNhZfbb6tUYOlnxVKhMK+2/2b0u/V
+DkEdwX1atBshH5QGQ7Le19vNGsdVDeJkIm4u8L9i/Gc5Zek/E61TxnjFb2hM5QdRTRefCQ6NsOz
/LMpDoZ/k82rZw7f5BebiEALcbYemeg9s7kEKliRCcf+g+pchu2ykd8GgXFhXHNVrSLqrvEQNBeS
idBHQF4k7s9eyvKCoHWgB01ZTLX80ewWufuCTtu2f7Dz+z2kOqb+mCnEiI9RJYbopOFu4dJ0rRMT
StvcBSkwd270+NjUN1DVi5aNRW3nS1+x5iB+aQqdlUKcJE+FS2r8zei3sfmdqNQ33lvnfJr2peKT
QievEFrBL9CbPcFCUz5pRYF3LUuU5HsHsY98Yd1n7qrPJn90TBWvXvNyKeWrAzGSR1gZWD9AYJh2
A6ACDkZxVcp96t95tRfGcIt0B2lS+pUlhEJ2YjHQ6sTVqyoASSPQME9gaOyKpFskZPaXgiktNyVW
Thr/JJ/X/cBQ13vp7IFkmz0H9AcZ215QK4GNTD7U4PWO7jFnV8b6mjGDj2DrLpy7rqxRRfZoFQr7
EhEyppSE9UkTNgyhQnCmw65dlPqeNLBl6vykhvpoCY21AvCCTRCs4GcHfF6F3zIqOKgsgcPsDdq0
1aXLtJ93pM/q3spwWYzXCxdQUN0li4B5go5Adeh+nbQjNfDTQeyqMrVAJIYMHBU5XU+uM0vyGBLD
HSuQEtNI1g2hkP2HMA8t6+pGpU7nGbQ/qUyRM4WnCeSXO9jcNESW+b9EX9b1XsQXJ/vW5K5Pf6dP
Q5A1qi87jWIKWYhAj5luRaStJ19Qoq3pCxPeGL50ATbI4UBJVay7lBVEyqRMfWyDlGZG2Vdlclzh
Z4R3kjrxpWA2bHDjV6wORM5QqsGeyviZIbFerWKPeDokGwVyAhyd2KNVBYYOxullyeGRrFQ2db05
Vc2s3LZ+GC3zAHYag/hVozz9aCUqxCd7U32vyg8HF3NWufS3bFPp3ALtFNJvm7BUKsCGhB+2QF4Y
Q/yL0UcPy168GwJYGI4sg/I9HDge1sp4c5gNGSck+CZsM/hrOL6WGrLi1qQG5Rwes3mg9jPGMQX/
mCJ0LtT7oB3T6IRNpVW3rol27LNS3obgTYYh0y93o/poWJIvydqkAPlu+swJ6KYxxzPa34jBWweJ
dW4cpq+lOc864hX1o10G2KzaJa43ZhSqsgztbTI8OlwNPVOTEOVXOwZUZKuk/ypSjIUDbwmARC//
TnXbZZqeQAwQ3cllBU4GSf+VBmfN2FnBThftXM+r2WAvLf04uMgNQXC1xvBhq/0nLzXxuzXeXIJc
Jz1/7LhnA3lhAwgHB66BfyS0MAkiPe1Bvrp+u9ftUwhcLgfmhYFhZjhwqWS9iJOReDdwW0ylfcud
VbiDdGWVld9OABnuO242HHd4HYwS4NZEW/9q9DdN3BLvo5kuTAzm4qbkgF/pJFUa2di8yO6a1qcp
CkoDyqQcXPXdjQ9ajEN+qzIesDqs9mgBlPDD10gDGxk1ez2mWKyIOZIiz9IWLZYPLpOOsoYJ7GEo
36Li3uRT/pl0YAHcrZHiQWbg/TLqI0TO8lCEK50BZVpqbE3htsQvO3v3mmdo/pjhAXUeyLgfzz16
zt/A3FmXERRcOl5cO+m3FX3XwbVT0CzCJDqZaFXKRaDTyw38dsCuMM3y2KJUz4gFyvEvMjZPwIu4
rEszvWMV+8AQ2ZY7u99NVCJtSrAA1mzBvBvz7wiTTupgBbtK/1hrqMGm7KC32HkPgmOh3rtxl/k3
XWAOBh8D8I9QP7q9hUwpNZDBDmInFXQv65rnOvaW9TRf+ezFzc42PmImPCyg8PPspfGhi5xtAuX7
uK7zbWH8qGJdYoTpeuZAUyNpfNRyZcS41yR5S3deC6AQRvgKNVaRWz94K/uPMrragvrn6iQI3Ybv
3P1Op34bnnS8i7qL1rxEsS1RnHa4ihd0E1b2HTEDCQfCc/t9XxNZ9dXwZ707QA3T3bXGnjptXfrO
rKF/ZfCkF+uaHb545MoN/mZTkcJ8Z93gIoLHIDiQkGgcUzJTdA7v5E0FQ5u7b4F2HdO3xmXe2M00
vJCoYJ2OULwdKQ+FeVDNJymXrH5N1LN43HSGJ8ab03ZQstdpUCxDB3nNEj2GRpSGsohoG8zhmOhP
Q724PMNevo+JXkIJledHhfkVvRBH+9ovl3Gz1iXFBfroTajvC6AQg/NGkmQ5nIx01ddHnfR15HzE
l495NLOCTaIeRnvp0qhFBcFjy1p/OLhZtUvGxmQgtUUw2hjMvx6zL7qLHCO5z1zWFWvHn1B/67i/
hkw2LGVVaNskj1f+cCs8BBShjRq8W5fE3BQKS2dhMjMw9XmOX1/CbBI1ioLW3EXmERSDB1VLD7FR
BegfImbT2FkZB8WMbAoNbX62q7HfJGP7L3B/qiymfnhMZKjOB4Hv5UsdZN0ADkUrGWJ08SMnKzmA
lU8R7tgUpwK2XFaf7HQ8mSyXipC0vcraCPle2BstuAxBuMq4N+D+VDqRDmLFOqoRqzha5/HFNsWy
N5tH3A4pqjyykjC5sRZbMXwi9SLajR2ssf6tRMNq4JJClNAjXWJYYZdfSLSOWl8vRQdmQobLONpr
3kHjy+mqvcb+ttVqdtqP1EyuUZn8r2hlGNgrHxM9GmfwbNQb7oVdzZBhfJCE1fH/jmDky7s1Uffr
TeQcJQIN6aho7hELOGtLOQcd2rj+4KdnSP4Zh1FAUWzAiKvFI+FqD1w+xdiCnkLGVmjcXXVV2z1q
WWvcegjJdXxfMX+vtN85fJIDM6xS9h82Z2elOt9+Fe9UwH7YAM12DvWYVKAKsYVJdhQXVA6wX2EN
gyUnT/AAefUlI2CoqaN1R3jHwKDbfnoqvTALOU256eqNOFegIwf6H2IiOF3MeIH1VfUwlc8cez7o
wXdFLHSmc6/F5iSGQn3hr9vEmY3+eFEQpKXNw2w+DTxETvJQkO+ZUpsP3iargGYx+I3oWSGas8Gy
/3X8LCXGK8dkdCo3I32V5nDWQdKEA1kYFo02x+MAhysOX1Fww/7AOozVa/Ulunjp42OTAAjNFlp0
8xn1kHxRIfIHgjohypuxl1axtdzYNSgD5a+qfjOXaqx/BWhDFVotlYg7G05f2FAjo0/30PN4TEd0
hnuQJWYVeoIBma5A6YXh3lMeuWZTVW3t4pnaxGQp3ry3f03HmucW2Aq1XeS6AN6BjHnEsmixyKMx
4piaEt6M8trlV2mRdh/+GfpV469R23gM5CVHejAkZwVTeW5gy+0tlDRLzW+BNRIwuI9yCAmA+luA
J4RBrYPB2Pg13tu2masBUSHx2XPDi1o7C0vPVx2VkoNGtOsh/hK658VnJf0bE3UlO1ZKaP0noRgj
HC+ENqYBhvu1GLaN1SZzoxfKpNUgJjGMnJk0bBk2kxi7ySjxgmH9LnlgPEGoSfjKCsQixJO6/LHO
PSioqW0TozfAdVY7hIbLEO635DKa/PYt6pECsz7TRSOnmvwy8C22SN4rC3+srWA5WVkKiXEwlwtc
3xpYaIttjJG1HAjj1vaXEVgMW8PVjlK8zek3qRgNecA3Jjo2yYhI1HQ4GqxWs78eUKTB7MKD/9+G
v6XxirubhkSosNp13KkoLNWZTTKiUBjVMFFtiwF/HV5WA/FUbdevgL1HRNGgx+GpQ/DBJzMrB6jy
qr8brLuSr9X8pPVrYGRxehNclPiEgH/TV9bslBW5Lke0henaMAhORbrqs6Zkh6lZ4VUONj8Ykpji
dhvV0jbC+Y5pdHV1n9YYiXSk3NaQXsfgPVOAi2XaRlddxohwmPJs59MQmwiSEs84JyEAf9T2A2we
SmLJdr/Rk22ll0fNtF85AqHO9QnUsY8y81/F9HTn/3F0XruRI1kQ/SICNMkk87VV3qqkkn0hWqZJ
Jr03Xz+H87DYwaB3u1Qi08SNOAFppwlA51S3tBvZfZa/I6e8yoovlccGkxeHhpxM11BGTzbGj0Kw
k3jb8y8T5V1Yb3xYBPnRRvOBMdxN/C6dvthijWIkEF8FucUIMMpUM43GUbIrs2ZxHBpgetSWw8J5
HIpdgGvJc8iV6wSdYYFR9dC4e0GeDlerQ/DHN3uINND5Aixoietvy9LceCOMaFM2WxmUDXWnJCnb
SCA90CwROOTEA0aytpp3vpoA1zTrzlLbyFbbyhiOTVQyAmaeHxQk+bVNQSY3KwisLg9MjuvGoX7p
V3GScuS5t9B8QwkLod9IN8S80vU7z371c35mlZ4iF6l/GKjBqf3VwsDsckgeVX8aGh+vcE0n6Oso
GnKWNG0N5Zr4ANk55qwZh8MGs4ScznHq0iE2uBtZNxeTcGOJgwtiPoGYvVPG/2g2/FX+jPCbrEp6
epfP6YoXYkcWG7EW+WGAPhHBSp6hHmfIMNF8LxNr3S4xJCJTPtCQJQ0fe8N6Su//+ybQ4iXOBcuu
L6OHckKM26H503amRzOX1XHEwddi5AkKJPU2vBnEOmKGwRlBUm0yf6Y9/Y/REmny82vtyBtUNdLH
My/LxN5chWsjHjaNqwh21G9lmnPgizbRbGH/IBw+hd5DGSDlEp+LrL9zp/5ltdyLiKbCKl2nBB4S
9KtZ4GfoW9hDh9Fo5SZ2zA4EdF6v3ZG+ABLb0GvdqHrqGsRmOorkalJhfjH9Be6VZvVDEPkYL4vI
39imtKKjHbBHUlrOLd1w3KPpVgrj+Jgn/XuVeEHJhHsm6VlxdnBq6dCwwLCJTphum7bz7D0UMmMB
LRvJzD0uK/AfbT6C2K9DEj2l4UK0hYbg54rxks7l+MfDiknucmwOaW0pl3e+HUDD2spF/Q4DRPdu
dgbAwVHG3csKh+yYWPXIIDch99XhiWj63F25RWV+0oup/1o4ME6eFdjgtaslbwX4XLQhH0Q489YP
cg/WddKcM/vXs8hwVDoHbKcH3rCwJOHKMJ5rl1AJMScx5qdYaPHsujriWuqQCLaDuHpNZUBqNZEC
f5E/L5iR3AFJ2BafRN0UQ40QUkppO+JuGZn53mA9PiapqB+1XZn4MmIaBLFmLnO3dmYtnKfefM8G
5EHdVVgQDJ37X0UT9ZsS/t7KDXyGLl0hdrPpIoDPeUY8tw/B2ZEv0qk7sv8UbnqL8xyg+BAqFe3i
IrdGkkEjf8TIgowT1hihnSTT/DtaPChDD7AvED2T+SiX3QVLSNo+eH6e3FJkGm/JKlul9HdBwnwB
w7e6z6Fv3nLNYKDTg3msG7vbWiOhITecm5OpZPfSNrRQRo5KD35Becc4RvGjZWrxOJgjBXs+MAuS
FNGb7koSg/PYY+2XHh3w80htmMAzK0m3aU2ZZ+FME+CXvJAflWk7B00oiBquyVzpgfOLNQBic21W
xNQ3iJ5asX03W+9f09sx5slsWAFtKPAzBGa/nfyQx1Dl7BKspBjVuq5XlBVaLKJWUAryPantIQEv
ZdQF+MR7ZshlsSmT6GB4zbRWoZmeyW00374lxdUnU8yJrR9neNNacM3XbeqtatWIVRlDxCoWtyKm
xpngftLeVFynpD3p2iojrmWeTdC6qAwA+YY9bvoJjiWnAvx8MTeQ1p31uurU8rgNgGiEzXWTNEuB
pBW0DnZFgzF9OAqTxz/+NUFynlseVzBicZgANIjMBUbFRikWXJfpc9srteGy22t8QPUFayl4yXSI
nsBGkpbh28SYrVh6wpx+EnVqyi9b4ziGyOLnvxUFi0EKi9713M3shwfPT/5VJcfVcVZfULJ4EPH+
62HrI4mSt7qOVXX1SdDlFRAWESFpVwENgJxdcst8lxWwNolUbkqnPhZjDW6n2MwLwwHPGPpeOW8H
lwAuzTOU1M/NLjV3Elazt6tmcwvUmhNuhU+iI71pfvZETQpVoa2eRXsGeUOC7i1vyLmCr1bgNdSv
YpPxCSGKGPRX+pzA+2CN7yl2TdrgAHHuB3c68UX53sryFjccmrNkTxLfxyVLp1hPjnMXOS8TY88+
aI5IwKQnhwfWO6gxn0P0i8cr1K/2fFGIcpxDHjrrazB+G/9cmhxlNyU8nCUQlQiil1uLDFjBU9eL
6Fx6QP44KdEEK/ZeOT0Y40571UKxxIbxZSuqfGaT+iBnXRtEPXJjF/b7cP6NW81pi7uNnvH//vYe
x30SVUXqrY3sZ3QCQk6ELJM6JhjylFDJOfockxkxptmbKdSfoAGz/04ZMFwpabx32cbmoJkgMDk+
vIH0OaUMOF0mjfQS9Oga+aZh1AtAFHKdy51naUQ+eQIPBzEzXQMzilcT/TFlSaYgoj3MtqyTT3O4
3QKi4q2QxYiYke8MyNIizD6CoF/ZFuOakMRQAV3Z2ubzqeMQi3dtCd0WNL7kM+U4aYNmONwGjwa2
iQmxWwELxDNkVZsK933uTnBSRzLuAGHn9Vi2h4inty2ZsQfbIJkRdQ1vGzLgicjuCZavph1+yu7J
YkUu+sckfhzK6/9QGMXU69ErHsf05gYMKBmN9+FZC2q8A9wwPAHQYHQLQ5BpUX4ORnAQNIgZ207C
lt0pZ1vXJ8/cqg7uGfc1Rnle8G6XJ69kWEgpjKbWLS8ZOPBdEG/DhgeuzK26dTZcWkCfef9Rd6xD
dbOaM3UzpaDolcQYQD4QeFaNvPPU5ZeeskpYJqsuoKYBewMgzjVbwwOmhpVKb+0CnEd5bfM3Gv1a
C3I1hQwVSQ027pp6Z8ISdE46r+zE65HQaoJe48/NgxEDcE9wCLAcx/O0dpkcNfrR4DBXp1u0bJMD
h7uJsEXkbz61pnnP6uHSb95SkuAdeIua4WmOfcgk7oCRcqARafxr8VJEzjYLrtikMPw76kki+Icu
PWWnIdpRs6QIbou7WV/dpqbFB2MVPBMt3tv4jOkdc1x6GR3nLfKTtxltP5Ff5rCz8D1Nu0HcMuCb
A2Obnjn8PJ0pRR07ZLKMS83/0z12XsX8L6X4fQJpkr+L+F7GQOzcW4fPhjMK/WfPXnsMu2ON+9Ku
AT1cCxucGHfGnNcrzZ6i+DzpK5GdBW33p/cgBrEDYEszCHg+JrhfXHJYes8Rf1vT95BSfo78OYw8
RIW7GXxwag3LLCq5gdN7pNrOADuYg+5mdI9hMvFehvAURgBnaMM2sFoHLlBR0ySwhFZ2gSiR0IOr
OoVLPuRwQGEYwJyAY2MMV5dBxghDRL731hGv6EKmtctdx06qGeZzcKCF13h0puQ9xpeAjB85q5rM
YPXF0oEnbewuBbMbl/Iyj1oKim0aFqhuOFnxXyCKGV2NxevMp3PAy8ze61idUswGAFR7ajfDF82q
1UKCivEHQQwlF8tLnF8S9Hy1DSvEiScZ3u0GYhcXS/PcBgSS5PDk9gyytG8wid2YUUcnzd/Y/ig8
9Fzqft8NTtaO0ayj7qvjO3a408aHadxQ+C7mk6EPjvGtcACaFYsmXIPC+eYMEnOXiN98vDANvRYB
cdWRnDa5/hI2RYXgj0ObUOQIcAe/Yvpl9xhSUyS/PR2K8AI2OCQHRPaMy6TBySsO/7XDh0vSZI56
ItP51tTWpZPWPjI/ObSsJuayWZfxRtcpOOuM5DRxeDfcF9Wmax8H1vJKUNyJvQBoSn2VBqNgLh8h
UbWZNZcKi3XmQ40g+U49bRU/GnBbK5DwSepAIsK2ThXlbMPmYhwsP12DWp2jMp4GQtiBZqsrH3p7
JDZpE/jDYVk3a2G8jDWBbWSynrXcwE2VNHpT1yCfWnoNpxFPXbubKm4gIflFWtLPtnWOqse6z6Am
u6QLKbWlvaatX2g5YRtGD+73ETKICnahAsIpuFnR9wW0Kt2MBkhQcFko99WOZdyk/VMICh42lOR4
4yEJhyenOFQGOoz9z2h5Iq2PbGJNflfFX93/uOlX3fw04m9u0tuKpkQmhMZzw/qIfV6Z5t1qXgsg
xs2uJ2RC541dXYdh6+En0AebKRUN2e69H1myn8bkTTOW0MDUSW+s5mFdsrNSzY2RXZwK52JRJ2+l
4U8orYMkw1UOvC118re1QfbH3P3D+nEiNlXx72Wd0TllHhwVfgrv4uGwsLA99eJjueDX9r3CFsFp
M1nQCKEJ3fh7migeWYK7GbkxIsmx7W/MlBwzkAWW6pbHu2wmei7IKfnfjVGuSgi3ebwwAUj14bHH
7tjntMVF6DJUFzrAJEbv0UJYypcLWdt9mFm/a1gwY6ySEAsmXMCO+4wjkoM94QXoe14GPgUce8nJ
18OJ0gnvs1HVsZL5Jht57KhHrFqq17hkzYoof5/vKyRxezQAN4FkpmO31eep+DdXJ4D9FO5eYTZN
7kvRw9IM1jO1rD1ZQPSMe9g95diKRfE9KUw6zL7C7G3C25MYlK2FHoxnKNkyunb18FvZdIzTCTdG
sDgC/3/ztjYicGfIrZXLvm/B+cRYn3gM6x41nTFukBwt993MSFyUEfedtsgOqXLn14miKno5wgB1
qHRBtdDG0408GM3Fq4iGzeMtpZqgNhjVakaqAJMBLAU+7vOe6gBUh171ejUyvuxLbN9y/iurItoE
yZW7eb6ZOO0OgvR6F50TroCTM1ytGAAXO4Hr2ttqLj/rJcvtXCdgl56CpZt63Sqb+k1OiV9MsYU4
TUl88scYKB9ZOwHchEFC0+9dYdG1qfUnX7jMVnne+T9BaotHI/ON4cHwO71BUNkF+Gwrpc4lOGqq
6h7GtF+4TO8G/6l7ZZEbtfimiOD8cexsXbqYk3y9cZTq3wZGXP88v5n2nk0wPVJcoYQj3md6Juoy
wIMh2qVYo951Ljd4hzkl5QDVxsHtsBC9rZgRQzkJHs0UQDf9s/yb17GtnkJjKbTATkpDBMNTwc18
VlhCrInnuDWYZ/fBwaQx3ict3HIFBy/Blhj0BEN8hMm0ectb+sK48p+yTB1cLeCVRt9CwJZz84tX
xNy44c52HPpG6CmSFmt+22hT1UbiEQykNAFjeV9xUF18xcHC1TZkj2CLYXw7kowso3Jv0kllkmnq
EuO5Zsw4am9XME33ckVnMdsbfsGCylJV0nniYJAiEyfBOJhzx+Ub8Zlst40gSz3ro0EGvWit/TxG
j65osATaW2+EnlhbvyYzGqNS68HUq2l57V1eTCGyf34Os8fWgDZT/zTPGkBw96/w5ZEWWDSt7ugV
uHNQbxrXRCZjl7b4lYcOlVQx5dH1OwISvgeuBNGEPdp8SZ3xWMTE1zg+2jWRaoqkEx8WvnIk7Xfe
MfU90ivO2ZiNdUiReoolv63pbWmpOw08xkOYlxX8HneiWhyqlBgagmMcI7V74A+uuF2zCwS71uso
+JvfQhsEewQiawmgjqrkwhu1v4lDLgbjwT2v6x/lyW/B5mXiA6Qv9zcM3Es1d2B8FhE6qd6mccAy
1RxIF2H66VDKxqSlT8buoq2y84MfkYE3A6bwuvE4CFm4A4z3YnCemxSSiV3KEzbfPzOFcC5bZVLi
lx0t+NcqWY802vSMT1KCEbShj49IeRA/EHfyehKrjpWkVMAfQQPghfS2mNAeaJvDKNvb9aaNh3XH
qMFjole3LVMznyMaaVkOmVND3Cu/Ucx3NHrzmKXkJ63sFTzIKw0m3GImv6VvKEuRyfOqNH5DN6t3
juOT5eeskoUug/FALi7SChOqNpNNMzNHL9VHHDTPdg2cpZypySGeynbCfICgEFE3S9qrLjRZwzMG
M2FUn0ZbnkinHCTmY0hX24jkf4qJYFUkvFqeQ+RYZNc8CGEpTD56p1MfojL1Hsy2NEkh82JjWDgl
wUxcOyATrkfv1Fhms1YmzlfDx13UTiYWLjruUHfnlqnpLLHkRcSxot51DpWlwH2EIQTUnh4vez8W
Gdf8aYs76U1khyKY99UkcQK1/RlXpjzq1vJ/rdL3X/u+JLQf+E+mEVx7zVSnUPldUdBAywdHRtJG
4Uthn/0uWTkDZ5fqN6ZabYzBSVYmo9toNfrEfWWWf/bS2pWEXYte7foF5d/dzSzdLzqwyMb10FVI
gehKxbSW4rPyooPnUnkaEMcd3BpvxwQIftL7XDCUdSr32IbD2TTpKiwijuRhE3l/Sr77uFUkC6qT
kMgyKqMX7JwrJnHQjD0uYf5MaqdBFuaIpcrnLr4HFadWZHlc6UjfDU7CyHhJpwnVmTqe4W9dqadp
xDYykRYbQiAlPSXZbF6XceieMl4VqPiY3/J4ZxA7acPmEiufpOMUqnGfJanCIA7dE5sUpoLc934q
E35y1SvyAWOAXTxVDblYlsQkTZ+7TDJCyIxS32qfjLFnmOoZrbd7z/vGfBhMzrfKF5jS4rwGFSwr
amtCc5R7tcB9G2Z9G6mYarMeeufSbsQm1bm1c+cM6S4T80M+cursunRxQQ01V93SpSfCn9NveFDl
X4f9glq+hfKFQokpavKQaspowFtrjP3IN8uXMbRtAI6gVDSI+AxGyw4fsZackXyvoEYMi07JaM73
dhYqMgJM2Xygt2E996aZCnPfxrulNAbmcQTC5zUpsPBybgjB1xEmuUL3C4O2DkxvVY2J/MveNux4
9XGYWcyUjmOYY20vYgPvMLOWE1m8mvrUpaU7F4sgFvhgWRwLQ249heSpppTBzkhJj7Z0dAgxZ1Tk
RgRs/WZkktPxt199h9GG0QJ0j8r81b0FAQbkoOWyAsPNuTuh7u46DK03O6rDd7U8MHx38x9jtn8c
WURnQDP1ZXaQETQjDJ1y4O7FMQTx4UFEImYAPmoKFByr4km49WZQEsV/OJQ5fq6E/oo03zdDbtDw
hb+3xEKscv/mTUUH3moRUlOLkIZMdoYDQaWK7yHa7IMVmFcDVqsuk21D6VWZGPeE2gHMUIeYC44b
xkd+dLztfN04+bjmJ+4fuy8udYy5IfNpKfXNaN8xIQ95txalgF5zaV51yj+kkHSxmewA0e3oYdsm
ef4oWnUCAbCzbbavLICKV3PM14dE13iqRnmL5woeTANvw831hCHGL0qNGba+9y2aaljgP+yvJtPB
BM6mV+itlOW2wsDXD/1xRArt+QazjpNW4rnAW2M74Ou2uoXcQQg8bRlGuSZ3PW7U2r45UfQQgZXJ
c5N51VIvyvUxs8/YSZ67KiBbDESy8xEQhIZhGnuffjWQlQhoPa4x+zoeiCZ2Wpcp3VJpYbvjbwp/
MGSIxfRwW3MEGbHR2ci1MrBAJ4zPPEDPUNFxC+PmYJbSWbAIxI0y0cfex5QbFdZWFf1q6ghT1tMh
mpy1AqEv0v4E3evQiJBx6nD0hg5Um7y5NR0SrUXpgPKDT59xBvwbmOlQaXELoclY9J+mkb7OY/fb
16DCOnsTLE7Z2n3wJW6brG//GbN8no1ga6XTq1Teg6rmhxQX9+gCy5AuEesyadZS9R9RNd+TvuLY
AI+ak2f8xw5IDfrNQUft2mtLhGrnkWfgoJPwLbWTv3nMWiscvQ4oAMKKBDl7R96CLqnJ9LD/MKXO
jljaaTywGdEyHdt6iiLZYQRBxJyQYwaiVf+q5bELn3P5PWKKBD7dMY+KG5pRocVG5OM9RSiY+yvD
xCnHZATlq/5emuq0wz1QylMvWVTMzxqY8/iI4WpN3ak0qYJcRt9qw8inTexDWUI66QiTTQxwVfXP
Lf2PjrKRh2RRNaiZUt6Hw84wF3yXjou80mzbvl65BLSk9RtqNgjARLm/lxbEfUuefYuEHMpwoecb
ywZyb3+0CRUp4R9V3Z7C1H5uQ/EsHHm0DBM9flglDJjt8DsUZ3Mi6xH/JWhh4Eqpowqqe+M4RBAZ
P5s2VL22/ikpSrP4hbpQBltKLmMr34d8Xla0XW/GdPYFfxp/fOyMEXjtO52wVENze4vbezVVVwv5
dzK6cwmlZurq97p7qtOB0Fd5Yj+/wj7cddHwJqCudSDXTDYVNl64f/eyjO5K3gD3yTp/jCN2m9Rk
GPdLyVQ+v1cBGPgFW/CUuK8+1gjfEk9R0HtnTX+YhfcCB0UDCzwJhge6rrxtFFmblF9awhG21taG
QN5eOtODhyYgm2olqYMMHZhATbEJIb86pJPt/toET2GqD3lYoYxKVC394+B9moX9OiNThdyMJ/57
yWr7gbUWske8+CFaL+LLKO6Jy5WRsYQh9imz9KLK9rlkut3F7mPUqRtSQbY2G58Hl1AH4SnrNwcu
3qf7yvhUQNmUnI49bCxVcMXnvuQg0qrH2T8zR8XjsTONf6L/N1LN3v9TBr0U+0kSHBv2Ql2RSYuO
4N3F7C5ViqXszhcBQugSOJeB6GfhwgTUI2AuHyAM5Cv9bcaPkXr3lY9xvrwDyVkxPFpjzlorJ3lJ
FfZzc3irchq3GVFRlkFBdtO+z8LahlG6bywGAph8b7ahLhaBHx0p+VCMJS3IHncau52RMgiQxrkZ
M2n1SNHaFEyalK930dxti6QAdJpdzHbcih5KHUDzGek8x9hhc+ZrVEfaxgx41pNDx/uV5LywRvgL
wXe9+Ft0HGz8sMdoga84/DuV1rNTk7sBHZQfomJc2QYZi9qjnp2Th91L2E3TU5r0qOkOLsguLl8c
jpsxQYdNXsQfpZKcj9pfxg4vfRkyjsb/Qz7bmwmCl/589+BnEHAJmbLA66niD42mP+j6q+UwwhcA
bMKW5JozyivaQe1Cbl21uAuIaz5u2HKAjWdURIxae2fYwJfsEgi5ptmef050iEA4P8cuZT3Fs5Vb
qyqG2+ShoGOBkhnpbZMDM+tE3Kk7MIeYcYxTQuYI/flTlvotJ0w8pMY/bPXPdQLbouEYG9t6Y1Xx
2ugL3JnvZYNvEa197CBxjRsbiaf5q036cvvpJAEvh/Bs7ec6/eKtxgUOhqPozr3vGWs79r4Du+Wj
t7tZkDSsnOQ0VQbLvvMWOBmft71bMQ5hnKp+zLXpYlcX3p9ND37Dhg079/5mHH4YFIKxQx7T5YvL
oBbfLdlHiPAZrbrMqg+RpkxaLHY2s5/WAVO2BLPXpYYCk5j1U+OJdcYhdYQADYGZ4WdcA1Uqj8u0
RjP3SiNuUaTHxIgTn6Ffd/T7Qzc1q6D46tDC+LwDpBfVcfyBRFALG1IM8AsX/QiUYBbpVU1XhWWS
ZI6fchi8FYAxbhGldzOTx8H4mHR0BCX3MqtqO2bPg77PLeXn2xLn5xR9a8d8V2F7qFkQXMfc4yR4
6gXD2gLUojgMyd86oE7Aqhcl1CVhlqe3IUi2nHuW/Nh1rq2d2SW7mcmpnq5DfqlH2NxecYn5fRd9
Ak4EPYZYfCypo0Vbi2Tyj1E63IGFUoppK4Bh5p3T4jkmQYJ/22BOSLZ63tc5UOrnqE7bo8mpalyP
Dd9zcpRpEe/yMtSgGYlk21+djbeNeIH1pKY96NIKPE9Q7Hl716jq0BLxuZZ7v4/2pdE/+Cq9ujVo
dy59MiyPrdntypyyqISDuEjJcBQaDeja1N/aBoAzZt2m0xkUNFlS4DLkVNUIhd6lO/rZRTp8tZKA
FBObYfrbyd+8ofc9sTxn7XDoP0ZOa7BXZ84xUOVKSVreqxoNCepiJ7fajqM1Z+Hmu4zNbCOXski2
hwCrUmeIY8wP3ujpGdbhBDEMvJGlCvFGHBnzeDncS3eSh7ETdDLKajqCT8J0X+DEyzq3elH+YK/r
GamyCTdpLgEWeRFjAZ9bEXjzXMARK3DtMbWfxvhpqOwdgDNV7TraQCYWBfCsyaWIc6oJY0rtiJ3x
NjH9+vDSpwIjZoq8yWYwlreo+rHUx0SfaZ2ZSw8jY/CHoXyxvXPiAC3t+qO2kosQ4zr2eMRaCJbO
uGk86q9kCJPpaEf401EfGpMyg40w/9Yh0JShbU5VhIeLcSQlbtxt9Bf78B+rgUzs2Ks85ODm5Mep
+ylEzvAj+xMWn1PKrXE6z/B/YwuICE6vbWxesrTGZFWiT0r36obfE0tLa5AEXzHzsjU4Yib7M8LG
SC1VUUDjmk0YK84QnLyYOYzl+s8B1hQJA1GEPQnHDsk+ecrIU1IPbzP+tNwIYOHENB3SLPaZ0Pke
aLVocCJjkyr7Wwht3y3Lo+4Uh2TAv3oQeJUIGmvxoMxsADErtjVfRA4oIlyaUDrVDA9F0TLRrDH5
ROuqfm/y/txPO8dExxso6HssygDOOy127TEXR7zXfwpyiBXN3m6sHmoqaT3KwMPCW1sGofRiRTHG
RkcZSLhriPHEXTCVgiBeZSC4w2tLIv9mmOeKsXE6Wvys1LO1xY8rMZrl0y/v6YfhG5T3AF+TNS3N
Rz96Cx3gJc3NoaGvwjgbOsDRqs82urUWrwbAXiONDhlCTayoHG8N/La/3ozHIfQISfL0UqP2PUeP
UBI2gkMb92fmQ96D9rBy1licgG3nZ2XbUHpcdDOujHxBFUnJPDwpCp2stPns9Sagrnb+MMho9STE
XC9dBQRQWD2HpVFidg7svdd0dHY+w3Yn/ZZADRrvlVJDczoOZn8rALowDgBBPd7p7LF8m4GU+Qfx
YMYmz8HHKb9HvBdZu6nlhv+3R6aPmuPfUoZbAF1ooGaULWY252/enrOk3qfGHb3oT+zH27B4W0AM
aVOuuvjal78RjjAvbIG4N7yKzK/L7ymyV1F1LZkeOISyAvXukjsR5r6ymlU/HWNSYqnGggSswo9d
tY9LPGnYv80m2Ya0FBZA4QaapV3Zbk0MHkpj6cbWhlnQlveJUHbGdgfrkicc7s4wwgHpnHXFaEPb
eNrn/NajDZKZocEv4E33RnFtg2mFMeyfQ+oTt8+BgcbGhgIzEmb6Y/Tsp67X3HGv3SOPoUYxjVur
KMmSGR5iDjtTVlI2VqUwpLhW4oK2AMHl9Q+qzt00zFfhpCePtIhH4M2pA6h+SkSHnrmjP9W3XkXc
zp3YG/HvsHLBC1+7Am/0QOHz3H/3jn+Mkm6XCAP8S3SZzfhmOe6h5A7RmMYV29l6qPkA5YRyo2xx
Hs38ZYxCCmtifwX8GMAS5b/8Nfg+yBKkNcFbXUMMhFDaN85ZBwqxM3yIvRI1fCYdxK4GUqFos31i
PbbNcbTeUJ62dkPtEkN93vspeRjE02R9Tgji+E19sXGdi4G5yaFZ2gI62Y7t2WTiMhMcTVX5bZbT
RlcBzJX5EZVyV1XTKy3Ua+EnWOJhTrClMq83un+x4qOHh1lflzKtAOuDM4IaMvU25sqkCio8wnWl
u02WkzCNAaCG1pnCuD+G+vKW9WATux+l+G6HtZZb3yGgGxyd4Ji1X4KdpTw4PdqXQVPKJg+wdkYr
z+TCDjLDAgmGv5/mufxh4DgWEBbGwUoFIEQRzk0xNDMehZqwpuN2m0lGZxtLDj8pksEHbgqipVSu
GyVGQYMCg50CpD1rAno48ZkXmU66mlF7yGMu9NvcvpUT1LRj5aDL/+jiarE/yfC5rYiShL8y4ViE
MXBCBAnwlvg9TbPxAo6T68qEAnUQTLqCajWZyQ66xx4eCU2lb5AReOSh1Ub3JnptQZeox5HsZn1g
PXB4BKZKkrMTrOo9+wJ6/dc07Uz5KTnxEMRmu6nJ+/6q6KvVt57/PV9L7CytTwyV4Xx2qLzCiZ6o
F4DTENNMF7vXtn+fzPeQwaybUq3JXknS4uZJQZDj5hoboaiZ4RAWQKqCKhSkxxHL39zUS6ijVoep
2ze996dmNefQMlqH1vspY7UaOGjZ6o4eINkcK44qKZeesFpFbn9fqqR1zVHF+A3Gl6wFP2afnAyj
gtVQDeMg9j1P2Nsb2gk6ksxT/Gpm3yZoHLuzNi0hpSCVEJ4xMfdA9FCKC+PdW8AOLLeEcVYzJI2x
eazke8x5vkaawbT4Ujj8Xt0XvZAcyTL0fnhvfAj262qknp3ah9D5mPxvXBZHR5zrPHtTLpnUqbky
CjksRwJQloH/l66tgu/EFM+T+ZTbBug7F8TKA6IoHveIylku+TNOHEeuy/GkiMRyzAOV8JnpCYPx
T2D/q9NkbU6a2IW9brEvmTx9QMPWhvOI8MzGYwzdfsadO/1ITmgxhTeSVKwmriRKlNacwXvv7fJp
WAoHua5tOPjeYtY+Qelo3//YkB1VGMHKAhuQ7+T/vnn7uXCcT2igj2h4p37wCfpQJJu1AMqJY3pf
af86jCQq+qp41FQzG3b2YlcWkTOsIXLeDPg7VZpvIC2sJOAohz8j2MlCvB9xuEuq8hnjyWoe69Mg
rC+UUAJvP2ny3S8OtAUk/tMQs7Fx4KRszWkGwHwTGtaqQWtMGVv1Ld4X66ObBEB/849doSkluzqH
wTQuCV75ENqkLNR0iwbiuXJ+MOBZLL/Syc+3NhN8KrdQHwy6NBj2Y+wTyqXGaT0H96ROLiNj5bgm
42u/xtkxZqyYTMEPjhZOfvNHa9+NDB4sz0GR4cSoHlID7lGpTgbBodagOhIv2EAMzs8czt01CQDw
wO0MPhysqsmsYvLx4u7AU6xyBXRlYklInjNXMwYIvgL3jBV112vCMZKEdBAeWr/jEgmZRRXA5/Ij
42haiPak9OmZtcDtgeFZe+HDnO3Damu22LoiOMMV6TBv8x9H57UcqZJF0S8iAm9eu7xTqUpeL4Tc
xZsEkiT5+lnMw53omJm4qi5B5jF7r90qtHj1g1/WJBZK/ioO893y2vY3bfLlHC1YMIZ8HBkfhal9
1GMGn1EHXyLRhwYeXwXlPAiAq4+HEYxGCDa7iX9cim5cAs9+PqzrAW5LDYoNAk3ukyjBeM3wD4F7
c/5PWcxXHj0OIhpeQ7JimHhZvbmuonVvX7wAxNlTNOFch4Qz1cHGQbyjg4tRlPuBMO2essbmKYKg
M0kCh7jOauwlSXQiCShcJDxofi1cN+300Hk0/A1Vw9Bs0c/fjIEgK0xDLvhEAxmGS35hBpZOcZTZ
qJBsJDqVIhqNCJXePczj0QZOEUixWiQDtnkIwp8UY5HIF5MxG6GGzf2zE4i1QTo3i67ZPmXDuYKA
AIhq4u7JPmevfY2h7MObs/hesC7AjSGOwcQIOXXrxvQvHSour790gmS9qxiOIxfhkEDeQGbedLhi
zZPAm9SVj5X/E4tsXfcXZzxIdEW99B/s7qdBKKMbZ6eSG+Bh1gzCgVeHr1ZWBu/c2sSSt6QlzHtZ
JuvcmvdTwdaWvMRs6ve9hpSUrgriipBfz/HV5EgwsUw61s4PWA+IT6dh05cUXxaeoMn70DAIeqRq
g3powSz4FOyKz0Q4WBa85HUJtEqvcDyg3Z43jXs16mgn04/YDu8OC1AZfASSQawPGBv+a+C+NyGG
72HZ5KltESN2aP5mFHCyJvqK4Ky0eIvMcmXba+4JHPjnBiRJbpWXZoCA1VBgcpfbmcYtyaCAtF62
+wCs/1NkorUjVP4gPFhldOxCFo7NvA55rkY/OlnkrU89CH++BzDccDMapP+L/09E5J2g7zbgNdIz
UFVvHf4xG1QkY7Zlburmem+jANYWzApfjleLYecyzwj0B9i9DXKp/diaDQMpwQ2OMJPfh+PxL9Qh
X/NkqQtQy39KLnQw6i8DUDiq2YDDI/HZpJXA78Z7NqAYJnAt9jwUw/85roLDjb2YxABdHKcQPxta
qHyB+3Y7VmXbisFe0RTnAjITGNi9RAlCyPvM426T6eW92vWZW4FP+Y2q/5+wWCE640Nh4TCMPocY
kgV8SrNC2OJcpYcwsMOWHF4dcipomn27PDS5WskWcVvgrNJ2PA/sTttBPU8xIcv+xm6/ZqaMYXbq
QTwULT6q4G4y4jDbW+99zEWDAvacwbBcoqRa5f2kKLey5tYyYh76X6OBzJ+h44o2pPZuU95ln3CV
dqr2VXKnsj9NUh8iJrMBganArqOCTHlv4U/QWTJpKFFruQnMdTi22UvH4jQf/Z3ywb8hEpJsTUoN
/YYwvHw8ts2THX0laNIlAsMAXYlpfjO7Xkm4PWxrCBy/SEAM3XSKcWWGAwM5BMDV+F5DAnFCDSUQ
hzYjDRd3uCczOiOtLxWJCEHNBpedlErv2kNTEZwN5pOBvHWC1BPcIElcrQfH3OXiXfs/NYaQCv0r
860hfGuX4He6ragtgDScWNMe5CJB4VKw83ttdlsTRhwkTJ+Fxqsr2Hrjd2uacocE+57S8vnz1ZxO
g/2SyXvYPsf5YYmW9ojewmH0V9m7JUo91jdyQXjAoHkHwY1oZAEtsXuzgicZ3ENhbjuvudlYqRxN
s+P+FCAc8pZ7rHe5eOWB5I8euWr4V4HQmDGFli6D9I45jD3AnNSbgsgHXS2cXcTDdrxtCAlo+4yz
El34RH6i9RxE0ALc5KEBeQsseh2Q4Di5ZMU9Tx4tAi8efBS8ihQUZvVtsbQTxabPiRTmWTyjke+m
o8e1lbCWa1BIkyNRM3IqJX2x3f1/+GhibJrFq2g6fPrNY+f8IizYdeZzUCDYNk/dgNi+ttBu05Lk
Gu0DV2bCgRPSOJMFEBHhbQLKZ1aSx0x5yV4hZ7SH2t5O0caNlwUEA9HXamrXo7sznZ1Zk+6F5i9L
ryWJhwwSDfjbFeWs1sM644yRFNtL4Bxpc9ssRhIS86DAWWXW9I+zkTsg2PRUPRkjBqvmlWVWH7nD
xoB1Jor/cjz5LmcOEnldVrtOkhk5p7shfmpQ89shPiPGPQlF6pC9ge74Z4EPQ0gbQ2kzAyZ4WOcr
fowd/0zGG3qHbYjMJlwC4Frxwk5/X6EMC6vubBYjowEChJGPWa8xzUnFfArhsDeCXMB/niTE+fFQ
Y6Wg61Qb4WjkKu6G6viYm846zsaNxi/kaGPVBmyKzZOcvjBK7ca8XDfVo4MYnF1TOoT/esautvs5
hprbK9/V4rmmgCcxZp26BDhj+ogAGJoJWSA0giP2yYmzSsFnqllBelgWlSJGySE8Z9YMm8c7mk+8
rj3sJOZh5SCPKPoeavNBKQRINbUZQCvaYkRnsDisU4CUu4wEYAbizrr+xTfjs5gYqYbONpwS9k1v
fG3bOaJaF99V8SUMVsu4mBMai2I+5yJHJ+ss7rMAM5PelLmF4I3WRBX7Psbbmfv7du62RvCO0Gdb
ls+15zPqlLvKwZDOdN3Pf+EHJ/FClGWol3hExHIdgHMRPYWCqkklVUjwmFosrn4uA8/uIQlGCNsb
6i5JkGBzD3W2TeSLkrcBK5cJ2qWiFFfE9IokOasEt5H8m0n2AUKsB5ykbHF50cvqOvC7arkrmSHx
ot+y1mW9HZ0M65z5DZjvN/aS2C6VeMpUDpYBwZEtWZogUWEM3g5IqThPvaONsLzN9MYaT8UM9IrR
uFBQ/ufPqlrAWfcxeRwx+hQxArP5wW7z/cyzljD8K13ujHeL7aph/5SCGOlSblPGDFby5tXPWZZf
I7f+T41XOfbo6bm+Wby1t5FFzBDqc05wSVmLnUOt3Ca/AyOgLhebMS9Qa6bbun8sLP6YDfh8ZpjI
/TWMg52tk19TO6c6rPea48bIm5UmR2xka5+0TLWza80SNMR32UALcuCZTkSGuE8Wai4jZX7/WvEn
jRxE4eIoGBTg34WHaxfuqz0UJ2+IUBFkO8eA4wjMo6spP5qWRT9TyKDZ+MkFatAa0dGGaLwtZylc
CQMhBBWWogY0yw/WdVcFjUpm1soG5p2wRfb7lZM8iek9Hz6GqtogqtmPAdmuiNVdUrmXYHHqVv1i
wg1J8axFS4pNRp4TNU+G6LTsAeIyM25pHJfwboBr54GGKhv+y6MXL9m3gtfG/hcjTAjM95Eyyapv
YYb3a0kDeRhNxGrtdjQfZjBPyjbQB/6kEmUasq1llhy5j3xK1u2o4vq1aNsPt282WUWCbnLxI7rD
bzJGYnqwcVsm6CiRlaPx3UxQ2QRTv56buaFQi73smM0PXLT0zPBzyM6yFu8FGDhlvHVkENozKpqS
4HbqyRG9qAQD3EJ+tpH/qLZk+Dbv+0UyQBAV+dSDx2nf79Fkcak3oNS+kwzJWW7RFcbbliup5pT3
p09k4ziiW2oKTsXklAASkcvZuPMUU41ho6O3PHqU8y0g9KjuUIs0+9b4ryGDKLOAMVWPgihTpX59
ec+Z0/ceW3buQ+eyxMoV8kdwJujqJ2yu1Ct8y7itRnJ0eCkSCr2BveY8PGv5LAFwFqXiDHE33JNb
H0hGSGa2g2dm4u4YfD4Zwxuvnfa9xVM4YPK5mNM5af84seDouOBrOEMIRKDNW5f0H5FP0JGRnqzG
Bh1kYwMnVj1+CCexsfHKBMwofYUfwoLNkv9h0zz06S5E0euNDyVoAho4R1E/MWPLYKhX3YJvVs8D
iiI3VRejhdSVYLPathzeJNoigntSkOJjG+QO8+sOk9pYgFTAjBexB+n1awpzo5HktRhvrKE2Jgsn
SUxE4z301q0FR+ol19KwH4vqAOF4Ww7fafplmd2tNcuzwY/xzIX6hecAd9JEYTRmNZuOv6H5cWy1
N7xfhzBnjyeZDpSxJgmgffzWacQYhrgXGHHLnLlv8SsVqgZ5RdIEUu8k+lPBtTc4OVbUbN2y1rbn
ca9GkzIZyQUrwCbyL+Ty/muxozddeuiifc2l2+CvhSeNFBvMLLuN2d4z9RqzR6TjyP2fUapiRlA8
pLcMuWqOLZuQEv6XnR19TBz0C74LobQL3onhyrpnIB9DEodVwHqPf/ojx8tmNj+d6rBMU5VcPBPo
asi1C/1bHrqAACWDIFyzff/gmjRKHRAiBp+F9R7Nj3J4SIPfMMeN+Ud+4AafR2p9LhuDAWz1OMZA
ZU8ZCMy0eoqhL41sJ00OjtH81yGoHLiN/aA/Oeqe0wEsEV8qeO3jMz0Iy2aGIq9JwFR8OgbEUuAP
3gzKo5vnBTHWOV0Fr+edqdDgfAmL6AEHet5Sr/y2bFNqDkkid6NxZyCKtXNvZyYLp6HdW2mwa213
rwRR3wpXdvZjiBfLejPbfWnVmxyTV9s9i+HTqx+FiY3+L2KQZINlmcr3tL0OPmSA9KWC09+WL0H6
QYAfnikiNQlIeM6J45pQV4XQYJNlDYURzU4/c3x287kkuIEOoVBo0R6h9DJlfQni08zQL/t1HAbf
b8Zw7NV5its9/Hp85m8mfVPGYS6YQEVzsTGCfCMNbmayZULAez26tL+SsdSAWz5kOQWBFh1TEv3G
3g2gBB+SUq+/NC4gnU2Nd6RPUxYiEJl1timDFwgQntwhCQYy2lifif8eN2dz/JR5dgm9dqUAi0NZ
QTkS3QRSRPQqoKoR1jDsnNBgtqRTdOisOmZ0APqpuOR7zPex5JN0DNzmgelehMA1/M+y9xOzm5Ds
kiXHQuA5cAQzC5e4dfqRKr2NdEuGuCQYsgjXDb1fWzVEiU1oVnC92c9B8EEj1fmnyL5Os9rDAXa0
WDs2f7uYqhtHMxhFaFH/LJCaLGH8GHMvNCdn2mH7ZOP4hJS/8PpNTfALKQn/GME0AFe72l11zbyP
CHIarvgrlb0vxkuDCChmOJb4zBPatV9E9N5XMTN6metNaP6X4YPV2ZuAiqYhAkloDX458GU1JxG+
WcXnFFIkOdXOm57U9LQsw20KEXXqMNZPPpv0oqRuN1fRwHuV4MIR1T4PWYWm1jWr8yPza/Y5O8ug
V7UGer6HIiTbiwtDZCtJOxEP54D3exiOce0+kuNMQITZPc7wrO1U/urCOwq2qqnjUEmnMOBAEdJq
+yTg9eZr2IMrAYwR8V859LVj8adUcXQVzCMQZLpTKPH0U83qLc70lQTbnl5cDmtXfeW0HJ0H4XBK
u48YR8X/WRjKOEn7JJl7aCEe0Q9wXH7YzO/tEtJyThYRAWsDy/UZwuJMfWSBVy/JEFQBCA4P5DhL
0wgiYIM9YIBMW7+n+FaqRj00ec+HNlJSBvLXGcmzsNQjEaoRGtpAP6AW5LYOcJNNlbVtHXlq7eqk
FP0nX5kALmqZV2l9tdVD46+t4DWOaFpjymFSqvIJqQA55NW7z6oD0ZliVsnqCRb2t9FMJQ5oIJf2
1EYr33FgKt8C6BL9gDeruRuMjVXwJKy3oMawl9Vfbt9tx6S4ShZBkageMw/ve0KpgQSR2hN/BWt6
cBHs+TbTRMpc4FiHXHhsb9uXihpb6PhsN38hkZTYAAgogZwhf2KmgUVIIEr7DJVgGyR/KT+gGOkC
0GtVFH++0lgW3H03Yrj6j8yxVQHQwkRDP5wWTElWuHRNQP9g6XvZqrUfiexeRR4vHImMw/BYy5tb
vtqkaLdPHb8eTSE3DicVfqt5E8FQbF98/VLyy+JEm4lBQHzVI8Sj2YZeO3KyR/JUDMNBZv9JiBkx
ZTZzim5ZPPVHh5QOFlg4s8B0o5MZsHfOEcjnj4ljIbsY/jO72n+4yEnecbaWRFhgfEvhrwoOwXZw
z2X00+G6SyswjpwfQD87+eA0PKs+q5oMGjHA/zZXW28Wm7gXB8NHYJeHh5QnpWBUpfOX1nPgeeAb
5pSg0tuJmpGs8UlPf0ynT8O7mmCZ8Tk240deT4tBvG7CrY+EoyQXwIrsZ9fbFpG6F2zmdOEcDHRp
hOfubOsVmtJCpI05o43ymxziXiGRApbjmVchGUMFm4py3vwvJRAJQdVKuAh6yp8Z9pyBbsBMfpGN
xI08duC/RUDCEwz4Gg2XoEKoE6D077Lb6ehrdPY2SWgpm89DwO3dNr+iFBs9vBsUEAPuA+dFVl/U
q3G6GITpySdBY4kJ3chRrHEB+gRGcI5nJYtI/pwRIR1Gzlq6R4K+GhRCoKpL5Pc9XlPPevEDklAP
jCIw2PzG7P4tjjtzI517UB278r8pvs+csNj5WLIxIwP7+0r+NpbxhblkM5xkwjluMtr1BF0XLXee
vsf4XC0Urg4+A/YGx3rC8xQZp3g+TZCrC/maLjmzydHAQeYZEa/zVPJqfyuESDEUurlluRLB7LIY
UU03uFvkmwXlY5pdLfPdcT7M8dfDyZ859h7MhSKMvaK7KCM2f+jdWIUwV/FAGjVjj3tgEfjFO/Z1
bB4GlsDedmy7J5pG5nPutu7eQrW16OOML81ZXTXPQeusipzfIqaJdeH61G7s/N1fI+aHQcCMBUl9
0a3jU09B9iQQvZXlQZZfcHE8dpvQ6nVGchJLG5uBShu7a3s4unGByJ+8Xnc9ix+4dTYxpi7GM37c
JV8CXHGVv0a63IkRrTiXY9anZ3tUzGZr957l8hSVSDNmMT2ahhEcR0c91n77PXWkzedaHsNuBJag
mS+PdKMzjgQe+DTbCnKmYcFci16Kg7b4lueUTL3Uwrc8ik0U1D5wnXBR8HGZ8MwW/yaSWX0S4FuM
OwPEo1rUVzMdbtiVVjBYcAvh4hbEYraUaY5Yjz2TfNEwqLc/+2J8aKmmmrnd1UA0+7J79etQrnUT
0RMFL/aY/I2qQySMENnM8/96lxADemLbmWDbsiBsin1Q2afebHkvJgR8MMFDo0NvTbnY6Sbe6RhP
xzxuPNVTI5UfXIEPNam1bhFeEk8/ZY119pZ5fhPn9z7i44bafnLw2heDvVFZts4FdaV0WBiZhgQJ
2t0UGUBO2d9SiT+4akKi9bgM+6Xn4NUEVceuKIRvxqUJr3dY1XXe31t3vhhO/60jKsQBxJFTYXEz
ko869c+Da+wme/7JemMbSBjEEIaCgNt/Tp4KZQ2gsLwvm+hie5w24ezc5lxK9BNwIG3uqzXx0iTx
9E29ahQEooQSpe0+5pE6x5Yz6lJMiUweqkuc+08O0rCyI+HRtI5hS9E1hUxpXRZ6mY0wwmKaKbdD
nX8E5jLox1zQ+4gjPT2/WUYAHjWvLxhdwTwagAuQ3QS4RuDLko/jonT2bfc5q0m7JDIJ/3/QPflZ
ikNPYK3vN1kS4OP37x3NsTkvNX3F0D5/M1znWHXNcYqGx0IT9MZ0EA6DRAylXsveeKs6DYihS4iO
tCx0qI2xZ35/sBK6CU3W21R6x8LFSEgoAVec6i6ID+8uUh8VzifK46snCdDryMiCfelq7+Cb4tQ2
zCGR9LqO+WiAB60t+WS041usU5Yk5W/qi+sYVvsRq1mXJZ99538HARcfDuFgRkM8qbPpEzRgF1x0
Ou92IneuPqmHKuih6pP9FVkvgF4eEwX7pcJ+5jI3mTiGHHd8DzvjjH3s20zCqyH9T6qms46nPzPF
vpZ66N84wwcGXZMOjhZrhDlMD+4UXso5vINdJoks7s/t1HOnpmvYfrV4lHhYSMkrk3vlX4f2xwOQ
UXhXGLoL3t6jRQsU56XNwwrj0xIgaMz1xMZgLtKHutaHCeHM5JOlerYAHA7pm2EtMSUj+Ij27GJy
GWZ6/KBESyyosq3IfA+69B6bRAZ/AsCG0BRschOxCWpgrEQiTJ7K1tlnnCGikrfcgBFEwkPBGJEU
l1uCrpMCnXVrmZBbGrbTdfb1zayfAZk8VLrb2lV7MJDLQnrC5sxAxHjuUsbfTX9zaZc7n7n9mAw7
ByZxHjgADqJeZyi9k8VkiSEf0/6ItJ6jZbL+Zv5xVK0DHhWMpUb9WrEMhFe0zXusJTaTvjzip1le
9BTrCO+AYBRhIypMhKJoD5illZW8Rw7DO1icrwVRRtiUHkRvfonRqFejQ6qTHC6BY/5mAfmEFQxb
utDwxliJOrI3eQjhkqYoU/jM+ywwyTmiG7LL2WWMR0VZ1n24MjXvOwsVVbgmCMLY/2LEEhxd3KBQ
RY3IjvadpTt3xQcs9u0IjCrLO+/Yx12OZZRoL6ly8u4qWChIY0ISR/pyG/n41RQqzbNV8Aaaud+s
7cjAINhELtU6ct1ybo31HAS8zrXyENPmDcrUvB3bbV6Y3iWqUCPobsjOHc4u3LxJ5Kwc04yZ4keR
/0K8nwHDrtU51kgGWuTU5233PhcUH/8GIoSoHpzubrfYRisrm0lFBKBrcSqx7WHuniLavsUmvd80
Av0m5I4LV0btDoSsvo0WjgjPCNprJgsUxEhoEY2yYKss0od1yiEqW1m95sQozVHcncmhmxhxdvaD
B+EXeQC/uU0X+Na1hxZ4KKeuOXs16KbKIuPbaziNe7+m/U0t72GOk/o4FzwQadAqYAC9fmyZfRMY
6frAEkHIdLGXbqTyIkIGuxwvphM/KGLAd12P0rlpRwdpWYXA1HdjlDALCkESfxm7WhFADjXbdYg2
msUIXlAjzyxDKOdCwXANYnRnSGWNVYOUZB+ldvDJXMpcxSB4nywO5lXjAXH0G0mHEOSmtZonYezS
PsDaBM9n7UdMI6yCK3VyQPHhZ2ToF6ik3UpzMLdw79rH0UridSQ6++J4HUL7wpy7J6WVOjNiTve5
ygRfn2GcJytGla1zPOeF535ZAWi71HQ5P9OwWoQf/pZTFKd6kQcPPUFdl8pJkvtg5vG1kjwOjB01
ZgFh07j2Y/KmkOvu+zKtDmHEHqrzZbuy0kz8Kk1Euw5MTna/XybETkISFX8NrEoEDmdO7D4EUxrt
Ir9Vj6VW8yUYCTDWAwBNzePDaqIlsMpY2MKhT3LJAKLVtwXd8NTMu8C0/HXpwEfH/ILYcCAWYN10
3EKulxRbTPLjEbwx6pJxWPC5gNgGVGHzu5exVw7wl6zmUKrnYgojhowuV0RDddsuwpc077LtXPvo
H4ZYQgvr2JDLuAnwuYzIb1qcUxxXYmP6nU2m0OR/p12HSqdR8R5LNJwJr0CD2zNTsjJWIa5fKHib
UbatJXzhEFYGa/EuPUpk8vvARPVWe9jh64h1UxEiMx/N2twHTfSMMk7uYl3n67AcCT+wAArwKKHv
yBQ0P3IyQWBa9UshLYF+N592mD6nB+Fp4vEs7811HbbWHiTne9inIFM9g0Mm4dZuOLdXfZAFj3WR
9e9uOLX7SFKO+wowCs+f/95qW6+ndlKkps/u89jXYjsHZDW2Lr/sKqB5cPooOaZmZ/sLL7+yGXZg
hbQbw/qqHbd/HGpJPFlvMjCxETAUvhfi4CiMkz3109uAKOk4WnlN4ANUMyQN7g4eZreOTLTrTkfm
Lk58gDio4arnsemATecxqThpMYl/OKQW7siAJIgeDh3NaKJwjkhZGeslPNJNR3wIDTw5I5wBhUzO
xuhrNDpjPgj+/k3/4XlB2K0ES9l9QY316CmzZmUYog3RGGJcP4j3U1dP5zQ2401TlfVXlRgI/gK8
/KvGbsmUHlverpKxTNHWIzm4I4La1gCHrxsGJ6IdaJy7YNsZ7NtATAUXZeru0UK9C76cW5dfujhL
xyaRNMXm3CVmBYkJC0RTTw6gNMXlF8Ns6m0EcuYYAWLUBaKtYOBLl4x91wg/xU7hRv6FuJlcWzP6
yIKGrjrhMuuN0FGbKkLoIlmWU+mMzUE0kcMPxpBhliylK/gmW79mjDGPRrBJXU+BlV7cm5NVUdFi
QCuXt7MX7Z9ysvIuRhyFxoCVYGjn8GpGCyWpkjPxC0GcsgGqXAABefjm5oBQ7MGvSyIsLPEx6Ml4
9idHXIcpnj5ntyMpMcwphVTlHVj0IDv0u5bVT8NxXOZKOA9YDNxgS1T0qUMjcpcBLbK2K5vedxi6
P6tHvV/z6N6KMnQfIHt291mVyU1j9EGRoehiN2GfWTuNL4MKqF70Y2T6OCEw0ko7CB0Iq2ZsS7I5
rGKrQYc/jsd+BqZr+rJe1QXOYz81P5zSSdig8LVpl/Yr8Ze7s5rdVxEX0Iys1t4NnpmwIYyjjeNO
cmslpPIKDE8Mf2GXmjLV4MUQbcZ9zRwwCBGJBgZjsBRenF3HFqnWWfHWp0W15fD8TcregYbg9ceh
xO+XGaW7SWd3fEZUXK/KlB7FNGuKgkHYO7dm9ZuUSM5VBlZuHnl/0qH5Q4s2rGd0UFsD6u4un011
7+BMbWcdX1QTG6izFK8FkK5NVRnuHmU62yKPdBNtOJiZRWfJfd4ZJJS57ph+GSKUGIYNUqg0gUhz
yFNS112qmSWLnGBx2mGrCKtNPIIXiP0Z2q1IsvltMmCITzJwd7UHv8k3/FfPjaKDMkn2cFyuTVik
0T+/d8ptX8Te3g7GEMVoxCbQbQRTRp0OQbARwlQfGBjiEJ2lGh67NpwOYwvlj1M22LqqQxbX0Oi4
avRuSJDM30kj9iBcYAnT0uklSA290CX/Te3IvzR7aVMcxFb7ouvuiBVto0L9FMglw5Sw2ArLOGqB
jiQWMXuPY5JReHFXMV1GFAv16yUjH1oyaMqm/GYNzhPypR+0q0/t2DEPHg6aQXBI5+KF0cZABqYN
AvyGbMtbu2Botl5YnubM/M4764iC8pmSZJfDW5wFWAUdffj2dPTJ3TAh69lM0VNMwhULbp31O6tS
J6kjFq7yyfPdNXjNkzLF2u71PgmqryBtjzoFAAkOlLf04FKYeYRAjv1EldwdELKfCzR6VTFyBqlT
4dhnAAJvXaHZCjc8HTDyVQXAoGKXPeD5Qds+CYxvCABL56ogNfsmwtKeWXI1GVto67usH/neYLE7
5YH+c616zJE2P8QaNl1t8BSOp6FlruyisOw7YeNfd/bcCPuhq1n9oKqRHv+RmCwlzByLrCpJ8tYF
v5ZBXcpWIslnTDC07kEHxYEcv3VaM2NNMnTgKks/AoESFX78lzP2RKebj1o718qHbGUkwyJV87Bt
OVDa8tGYEWlCN2siI9vBgL22+m6lD6b4mINLDdrdf6rzm+J3qPm0SNL+xexOc7J+xyuyZwY+UAQt
Nq1EYdvhywIxGn5E9hpJZIIIhQuokkFDz1Pa6cVLByYtHnS/xL57Juyc4LZc7gNjExJVHTmsTOM3
FibkFrajpAWG1aeD12pQx2o4cAOvrLnaFMW3Kr2d6nfjmK5pOPBo6n+meoLvNtsoUb1mMxqMbVEU
ZS0wzfJvLhBjoLXKNKFw4pnbB/YmS2qCHCHQ29jRDYUzcDwuCXKtdWgxf1rTyaYpzPuzA3yiRriS
GM8JYYY0aFX5rSkvasC0mtgsRTDALL9F2524clf8dk5J8x4Ol4nvoDN3BrEsDDX+Waa5BpQ9BM92
lqwkoM6aHU/AExo62VEMYGfdYOe7Xyz2mEcQp4VASozHmKPIMEpij+g4WrJBGMJlpcN0/9E2d+n8
SdCRtr5Vfvarxzm9LQL1iT3zjH8vYjddmUe7DLcBJcCUj6uxLXDLlA9B9Dr3uC1RCU06XI8MkJe3
tR2WRDjobz5M8veRRI9osFccmbuJ9xiS8Gpmc+Eznlk++chvOGRl7DsGniHU2HmCFI/4usB+rzQ5
EU21KTW4ksojT4P1c83yIn3q8QYhTF/VUE6UfUMoDj+rRP/Jq+2V6hFjyYJZj1aW/RQiRisD0AFD
wNOK3jRHpJU16tlhJZnzQNdp+GQmuHyZoAeM/DF4rPPiiLG78/1D43V/9B7bRn3P6GxHSaQfX4wM
u0fR8Y2RentJzJ2Kf9T4k8UHi+VJDAgvruRu4kHMTfRiOA3YznlZTHotax4mqDKToNgBRCA/ou33
K/Lfau6R5C4Yl4MfquMPONvIRdgwNL9Z9g3TmoXSEh90cCCgJvWtiaq95GbAYL0HXVPVExqjOyoN
DTORyczJn3/T7mRG2apDBzGjBvDy9zm6qeIlXNIg0ZYu/lpLPJT6HjNuNJh4tcj5a+MhD27Sfy2n
P69+NVKw+QcLEqwL6acDGTRQn0/uVzW8B8FrO73Esc+bss9Q8YfFp8mbnpOoCUYOXSStHPuAtLl7
3bDWvfkNq52hB4/LiG8ve4msV7+4ck3i8ECdZmsCyPq7TwMiR/vgYqPqlk4mqyABJWsTES+UtV3q
P/dcEJWB1xV6LuXwmlse/z9tJnzPXGA1wUrVI2QTKTxKmxeYB1+28cp1/U2fOreRj5mqh5E60ji0
4urAWtQVH8g59XVxaoWEICr/Wfqt6BZp3UUQgGelb7TUW0UaW5Hl7KWOAzFw9i9sflaIa9O+RzE6
R5DUNVEi0Gf2oseShmkrHfl/F5uut3YTOWcF55pPVeqjC15Sc2MrPpAdOXSIkyH4+PNTNeDcNP0n
cIeoEqrF6tmNTFyx7jot7yYCgcxAqCXirUyjQ1roElPFAAOoZrih0K9wHwE6WtaRibTB3IRfoiUb
zjCrU2SpBxinT6MuLqru713f4OZrcXSExxEGaNigzxrAIGNjxRy3r7g6tsw+9sJjRVRkIH29K1f1
eZLhNzAm6jgDg0vR7F2ZHlVM/rAq98oCZhPz1UkDw0XtLYnX5CtAagG09V8HpwZFjvWv8VkXAS3g
xY98Wsd5eJo8iQV8yW/BW8e5PQq0gHIgQyJ/7/Nf0wUArN4y9T+OzmO5cWQLol+ECPgCtqL3TqRE
bhCSWoL3KLivn4NZvIiZF909LRKouibzZHVtAraozPZD/D4Va0yvf09j9rvZXlGOPapz2EkXUbdk
Y4KZYGCq9tlGEJnJwpjwm1OqgnXKp632pD0uAPCET4NErh457Eozilmg/ajNFrFYKT/K9qNITpl4
NqNAIoc3CIVMbl1NnrOEP8jn+TOxOvC9NN3X6D07dc/mkIgiiy8yxQGDVCqZbME5IkYm2mjFvW4D
a+3N6Z/CQSNmvQUNgwlvZ3UGbEd9KRWT5XsICnLPD9XhWM+ZjyliivnlGeKQKYNmFZKQB9MBA+Ba
ZzuT+id/uIEZaupvsgYRRVCwyY0XVOiL2Hy7Ryv9VPQn28naP6vZyVF/cNmTCig47Euw8kjBir01
bGwsOSHROA1hSMy3HE4sp3jlqAYZcWoWIfafRnlOvHYWKesO5pimRTMy6N56KpNAgttACthNVD8E
D8u8vPrqDsVdYK7b9uoPlz49M8uFc3AwiTZr8MoF1qlX16lN3OfLxo9U8y4g3HTSE6zD3t6rkxyT
0kcKlof4XeRnrKLZa79DpJ9ZqqBfO1q8UopBpwvJQzeRXIEYbrRPv4Qx1XwN+dXwGSeg7NCNvzo4
a+YxResVoZubRDdoW1SBn5IYwfLDD+96cq/4iyQknDXN3lC/q/gj4mwICWww4H5ZhrIg6csOcfte
FECF4D053S31moBGINlW7zaN3CvFLQqQJkPujfelfOqs2EomU5gSPHvW1+pN9hBqvR9gIC2k/DbA
qNwABIyxCjFC8jqfAmP813JGJ2LSXLFXB/8YEtqcVpsCgTeucYMjt+/ISrRfoXlRQCxHyYpnCW7a
zJKHEaCwL1Qkj1PgJGt13PQCCZI+ECJcv/oIjYC99fNkHZACACSUtLaIdzsDNkwIKI+b0QJ3uIhi
zWWP0YsbjbllcNBIwK7EU+I/CuwO1+DKqrS571hzG/FA7G18IHMKjxDWgLntsKWxUNUl7wr6xQEn
SeQ1a/f/edU5JSuuSHYdite8ORhNuk/4Dg0ujLAABEQ1pT48kSyDABc7vk0r4F6S0cYb/Z0O8bc1
XwEOiiBGI5uRIo2cSLp4PM+i/Sv0d+lcJlF/Tijl1LhnlJv0DPa3paxNbCyR+8gUMG79ta3voWT0
k+P0/h7h+/km3K69KI86C01CEZyj3rXvI7ske9jnHpl1LWtO/OYWP1Dst7BmuCGMZ5QcA4Ki3GBn
Q4gRIGf6vl8kzaeDQlnz8cqaTPndu+v+Q85xtAUHGDNyXXvoyU9tfalke/XsVTgdG9jPciTFGYZ9
IqgOAqahDeGmm9I9Bd0fPqOy2/Sop3KAF7bxHfRUyZE6S9g4lFh8XCYstI9MUxFKj2uzY70Ef2pS
PXfZb5X/S0IwCxNpBpKG0LZlfs21m4V8EosUV+JnNMSIZtEChA/F/7BDXHn4U+v0a5KxdgjVh35D
ZggapBZe+NIFQizNrwm6aiLGUpkiltFLdYJlR5UIWwKJJu9G3a1KhpAgRupYUt/6rNFOvujXAilN
YuuzCLubpn+NXPMkxZEpwnXvb1LjATpo0KfYvHzpyEvsvrToVtjqhg34CKQ5a7pl5qrEHSN6a1vk
P4Y+syyVszt/2En4CAUVMddwFwWP0swBwIcoMntEtWxKDJO6ehPqD7U7m8aiUcBZgOBrAv2Pg/RR
FeM/PITzACRpGlI2fYzhVdjnmtkDxifm7p2pzYeUjXNJrve3dH/64neUy9zbVP3Wj9UJ9ovSwvyp
8YoNKOiKjDYk4lNhpyoxwIYZVwYFLZ4NZL5ICRlCQR1rMLNb4pbgfQ4RY0VQuWxq8mTbUby3MmSb
eFW8g28sHPQdoUFRRFpLIHn/IJtNQS5iWFWudvJALatYCrsUtzW7Xect0n5gByvazgnVddkbW9V7
AJBphmufrLKIj7vSmUEbaLmsNy++5V6/KhE6mXSTeb4w3eAxVPaj7axffNDVLE1wNJKrE80LvTlV
JO1WcbmlvVvXebSWsVzkWBza0Vsl2NGatl6knGk4ePldOfAFGIPvggZFEebJtYa/KMG2LpOrkho3
HUFaSial2aoUsJpMloAnOEwzWMtxiqPU1+aSx9yA3B7RrDAZXCmxtQjCAj9D/y5D/72SZP/22t4V
0cn0PAyyaKZLxs+mV/ucwvCfnOGSWikxae/q5BggQ69BKsiifTbxU9URiCywinwlU/awKpD6g0Nc
X2v92JilyGaOEcGKrGQ+hp+dUGfUyLjPCuWm+xLXIsVGodHAYs2JLgnD8HxSUzyBu0zmbBYPxAu1
ILqmcooDejCgIJGPbHrGMtByltfQjsQelUVTnOvhM1PPeK5NAZFeNWYYuQLC0ct4ixiMJ21O8YeE
mQc2psCKHoqFs3zFkcdso5qxpVkkfHhZ9yH0JSPOXtyLUeW9PQfFkvkEck0V5U+wrYKbx7Mad48C
7g+Xpcrtn44ASJWtKr1jwv1bsvKZVFtlcwtEe7arEjp+d4kRNnKvFGjuWyc/WMqAo8zYDDF0zUy9
WV6wbCnd7PYoaR/zOp5h4INxLcN9GWFGRgzfoVKojx4m4dr/c8hCpXpQpLMwqxNP/0y1ki14xU0t
GDAwLohYlwq7/xf23kaPa3bBBKaSLDTzkmHpdvcoZ8Gd5YhdyEhnuGeZ6twFLY/UNNmFBiRHnzfi
wOj4rZbaIm7Dva6CWUA+7wjgMMp7g3mgKaAoRAH+z6/G+mj1p0XQAn+/CN0D6cEzH5swKHuYi8rO
7Cdmd3Toir1akRhfIetIpjCyRasXO2IH5yUybrmPYO24PmKeaptHP3Z+YsqFrRaTsr2eUi9Ku39D
kcE8Lv3V8QCkOU9vmKwlwCosCIZYdixyIskGgmLESVhOl/scS3UwpcSKV5NCqpHtnDEyTcVXAFGz
4Eh1iHIYTZ9rg4Mu+sQMvlRhaRb9Mm3PpOgshF/Neug2RQjINGI4Y9RvttNtqwLyNKQC5xX4w8lC
jgFL4v8uwDePtbOdnKOtxzZICZc5l66bbuM03qWD9tRIBWcDBmLZRDDdemAFcnvp0SwnSXpuypD1
DtYF94OQqbdev3TDFrKmwLEbJVjo47MUqwlWZsbnEXNkieW8EbtOPl1Q8pn8ds0dBW9DRmOPOnxI
GCPQ63hI8hPQmlQyAiFRBbrdQkrYGKySS4LviuWg/+VOhGEPfxcCn0gDskm5pOi8+hZbSwsIMw9D
w7hDd/9KCdCI0sgoTizT+HP2pfFhtVuhP3HgrgU2ED6cMdzwyhjNpGZc2wEQ1L5joK8sOuW74r0g
B7djdFfqNGLl0zEOQ3thFBkYLtd1tcoAnjtIHAfbwxiytdoJQdPvzAFVV8+0EbNPSq59rxjLmIcv
Np4N6FCiJtc9UzPkIVDb6BLR/owTwlI9KgPKNxpM9mSQMRnde9sRvZmtfuT+rdLe3YaCmdcXgw3i
xuBNM/+oPah7fEKy2u2gR6+axVovz7W/M63x0oCDb9QKeFNJ3ipy12nY1qXEw5yahLgrmw/L+Wib
uyA6tA85YRoMHPjMXbIKkwybMOJ8HrClqbnrnCFpyES15G5Ow1+TdqPscVb+Y7lPeu3Na1T4gZcA
4wSK8JkDISKwmdU4DBz7F1qqrdFDJg2OEmiQqF+snOdgOJacIp7g0L+pJWPyEdlduqi8IzErVFNW
dimdgxuuB3A2lfZnxdeOzk4lFluprowKZ+awFubOojtx/XCr4MyJy5TR76/FIiwIVahJANXrcl2Q
eGgy9WPlxiSUesO1EDDUc5AlIJXIL6jkvjbAmQ+QCMfzlOEDf+3NLj54etP2u7UabNv8WfZPZf+U
JTGZ8pwR9ZHlH4IsaPYaKSrkoPhUy0cTo3hs8TWXlAFRfNTQjLIfLXjxQnkU49UMWEXb+4pten9W
eL1ygbCM6i1rfwKLufrosDRfs75fmhw0jMbeOt7uLIcMgNlrcC9s2ReNps1qjZkC33OqbJTkENY/
biDnk8agfwg+Aif9650HI/uZgrYzgTos8JdS+hmZj2qUMQB4EgZxqfWU9REyNfuVqj92zYHpXYv/
rRYXtOGYgWqxdIq1Tx2cehtFBXc4/NWU1JZ8ddohGvBzjJva3yfOtvK2df/bW58wAWkYtLcAtW1/
GN093QyLEDBBOK8MUJsRgVOD2AF4InxqDwk1G8KNSvxfxU+KpLoH2YywYZ2Zf4Xy0XZn/srJeKmD
iwDghvMs5MEYS2PGnGCRO6DR8oEs5EtBtAeK1Ji8eyJH2rTGNMH77zLTCMDpgPyzYXqVuHnZDM1a
duvjz/C/dILmoMIQT3PqI6/zGz55u7XmU4JzWRHcazQg8Hwen4MoMdh/qkSyukC2GWabBrYOnqCE
CHDzgcmUkR9GPHgpxfjt0HupQm5jyiDPcDYRXrwsFgffO7FFX9SqfoyjP8aiBbSzAXxKm3yUpNXa
JblG7rc3kMf2ZUt1ZcJ0KIeDHR7d4aPJNkW19gf26cM1Hm+WcajSi1qcpfOVqi+bL9kdsDx+ZVw1
jPUWOpIrUmeXXv/MTK6sDBDZg2gCrIRbhXhM/slTjUWo3wbzSYINHL6dDQTW8/ZOevHxJcbah9d8
BdHPBL1ykl/dO4XaVoUqgO4/kuO+EqSQxbhrUSwZVKP2wMcmkOtTRLRdjjBRblLVYDPsEt5iclcR
9TIip7CverWN26nZwIEccz/6WMd1i3sCGSRJcRTgvmTso/70BiNZnd3bONeUbIE3knwc52Yp+JsJ
NZGajfrsn1HUm1a8M34ji3teBNha95qowDisjUoSFgEty1BisGoS+JS6zQlSydNhjiYWmiQe0xAA
AjOTtvpL8WsGBQlF/VsyPnPnoZrbuIHx8s9sd63xrYzAEAOMD1azcorDUCyhAKD6yNwTzAbQ1CEW
0hHtE+wrHHS6cxK88WHPWH0SJ2kHv2FYStpBXb1Gl/dWfCqYt2FlxG03T413pupJqX407JaK8cdp
PuMC/5X8bJ0SagZ/E4auHqwN3fstKQb5mct82WYvQ3sohsT5Jhey+AVRsjQFuSkIVCCPb+tg2DGR
iQQjfpYnVXaR3j96VFwF12xC7Y7o/KhdhhhY9KPyvk2DmvEzKD89YmUnrqntfk+2+T4igutU8HPo
AvvUo8M26YFzxpBK56v72I2zQ2LQ7JP9Moif0CU6Ov8TPcZKCq9gtDEmDxAm65ndEO9K9DT6OK7+
V86yDcoxMxrEpPVfrB1c4pySu67fGi60wGcXy6ctrhkaopYMcBpxiyFPpu77GkAImCMclVL5Zt4T
lWdPe5VYQDrlAMNfQWIXmNvG3hY6Sh4cHVJdV3W2tUxeqo+0vBcVQeJTgmEGThaxNgrIUX45tANS
ZzBWYI7ghNWbeTvSyVCdtW8R0+NKZQ/I4MfMHqQiAR/xw++gOeNcGYw/AmQQSCA6hYpeMElLDw0+
jwrth/OZxkciKRR3V2KRqcnjoBxTnX5FYOXSsgZQRAbCH31WOpdGeYmRxBiUTeaeRZdOX9Sbw7bL
/LPFGLRCCd7CQnKM4ZiFaJVpHaHxGFjWFbtZepW/YlQ0H+KXw9XQD/ZnFdtktsL5pzKXpMNb+Bsq
bGJj9iMZkbnjc1R/YmsJLmEIQ7igTBiWYU5NG27G7KyHyVIVF1v81jwYY2PN4hgajXMkAjplNeMG
0ULYxbGx040h65uee/eE4UU+fvnQ5CfwJRpGUKEP2BYKJ4TKEarFJVfWslGvNm0PypBU3Lv8lmWr
mNCDdMu8nc7oCFK58LlhNrQpyB4SFzArCxCMHVHyiL1TM0GAyMqqq27nFrsxutQuDDXcyiNej5sA
/eLKL19xV1ztFBgRh3W8SrntusMwfnBUbXB5vKnanx6TM2xDzf4wxorYgBTvgOHuMiVeqmr+YgGC
YS2g32nDnde71xgfWovhgG3FMuORDlQqcDZG6YDYpv1NLVz52sIR7rzRn1K7h/U6pDZSJS0irVcV
+NvMDpZ5HG8gHFOkgv4FeKIBmk5f44ATzHWIoP5rJWsSnPbWQysmDL6yyHkArSLbcAXOwdEfWCbP
HIbLWTdyiLEaYhRjyVOYHOPR40Z4gOCa2exYFGRBFYVBTV0/SWAMa+bG8Xskw4+OwU81rYmAWJTd
H7FqZvCV5uR2w5dgmCufahjv6yreOrV6kOxnIwGZ1Q/mNh6eFEQOQDPInyXJmymT0p/MotPEQwv8
etYP8coOM0zVWF+iu1/dWve9HyvYZOKt7oGjaKTHte8SimuBY9Q1yoMrGWBQCg231qrnuGRmHWVP
rK7AMUyz25UtxCw2gCRF9yY8Top64qxmbfTPjNEk2BfHuaTG3vAIET1VCMS8YhMwT2qi/g48i2QE
lFasOhk+rIjlgiJLHF96bzzsND2An6ManJqAh/n/8cGdjFp++TBrpsoN/VsSaDfNnVg471OJ14Tl
m2udLZUt75/XfqTNnQ1KVzIA8rj3AHqoFDM9U4WhgCvQF5CKlV1qY5v6sdNq2+f5uqrUt0g8c/N9
WrvSFQ4TiQkcAuIc/BvgEaz4rtYsnQt/keb3kgKNon1QkdXUVGmqs5/WY3rOVRLq0MfznnqTipHz
w+hPsY64Ad5kqV1tnaGpOad1c+0bsYs0ikqJNWNlxYwq4xOhhpYqF12+d7EThThNlPJYDSn2L/IL
E7DeFgGQDA3Va4jyzfN//epScXL1EDv/hdpVd4NN2B78+lCyZ62RpxBJBLLk4TWL3ue45sjvCY4r
XnTxZqMsa1wp6NtZI24igxGR+GVBj7NNMGDwXZxcyOw0/JilpI8yD134RbrsNkJO7aDXYbmMxA4/
ocEpiIw+PiKvGqedKUaFiuxiOMhavMIVFmLQk8ojcb5ydvQDhrOYY87TbiXGZselHLg1/w/iKRJQ
x2DZddNbyEvYONux2Ko06Zn1ZaGmbjSadAFP6Sf1t5FJ/a6C/oyUeegw902KTdbt/PqljpuoYXRM
2Gj0HaEJSD6LZm+yO0/huVnR0tH2fcEWC4+OZX1H3C8jX5KjfAlv6Vdbo7n7yY4e3Gh+hfNy7K9B
fwzkWloozj360JS4vyF6cVaMIc1yFIoFrDc+bBPVjcMAo1DJdvPofX7KYa11zbJJP5IC7O8IcyT8
VPjKw6n1VuaqFv5P840Yvg87m88vJizUqy9ajoSNQ0DB3M4NXAIANjH8k5o8AwxC3u57S66ZwG7e
5ExgwkUetitmvsBXO+dZQ2MZym3BHm0UbGcS9qN/xfDeTfC5EtkBvl2+OTN6R2DHSmFXoXDpPnx8
CDLHq8YaKOfT0enFfcJ0SUMvtRT9ewPK4DpqIIDAImT+oaCGsykEoNYGxiHtHoBM42FvFf/0yUy6
ncTvU9h4pW/NeteSmNZln7GDigEtcIuIsqVGxsFRU9/67EOZE9nsz8L8mXBeFuxMUxMtHmF0fIQd
dxSpvV8THsDIWRTX3kp2L9V/SeVKjoW0QVKw5vHUp86A37MA3pTzunE+o0jf+WjTEIsj4yWOOWsW
RfkdoPl186PpwTco+HhOCi436TAmc8h6HBYqt5s5UKKHnxYr1KYXN99BT8jYzGXN5mOCQ+VpIIOx
8kPEkdm425axbN5dBV2qvncNWrTPrJl3Od8NlYaxENnGbG7juGmUz1B5BCP7y8ky2ezDoePrLpYC
+5hN3JehrLk8kGwRcu/IAj8K3n/KyWlXbhK0jjIRGPBAkgowK3yko/8eQNbVUSdFm8Z/mmw2gPAP
SrFJ/fZkFvUy0XI0VPEmryrMSOXT73rWl+HKo553u35jAOT0PAqYHqmRusI6SJT29LRzoWRoT72x
Wk2xLzXGPx8YiQ1byFJ/GlrOyDoq1YZ0JCfediodAvnJfgry3fxV7WSdde6/usBXhZRLSsIeyqVv
fUnOEcCL2U4J50A/bHkOh2VjLIthnppfhTkTw0UfrrUFfwU54rAg79rsbwW+CFc7pC7o4psut5ox
z9KfHnNMnmW4uckTuaUBVMn7wBJZ1xd9BZqQ6W4EK0WLopMR4DRkc8TsfeYzTOj1XVeSTieBmbNf
Eg/cw/wctrtGD58WzVtW37E4qcOh8+/S+Rt8Yg+Hq41jL9eWJvJkYe2w0KAej0PmUg390M6D0aNY
x3ZQ3mLDnRGMacc6c0565P6nsfk0ARkJcxPkz86512A660/D++DJQSzNySzPTpjdp5xUJWjmMJrN
sVin9SuGqVK9dDx7irKplYOJdCd4qtZnpp8rZAB2AM5gXzs/efLZmE/Umm8R/9GwupbFT6SwzfAX
XUwn6G6lfDTNT9TobyYrVbGEdmrwJ7Dro6FgBK8Ge3vovnWbuqGotibkmEzzlzojHEWCPVx4Bn5y
H9mixrm1NqMdgLOie4iCdfAtNqN5Z8MxAOjkFSMqjo6N+6I32qWrpyt0kdTr//QIL7Gm7RSw92OQ
7oo0XzRsx5TxiW+bNVOxSep4EbpgGYaM8A1lmalAzqq7Wa57lLxGRHHSezs1Z0liy7XdsyQd81XF
KFchpDWzPjI0qHpIEcZXokUoFDtWHsSJTMOvxvI/VVjjo7RmUXGAyW+QJBhjkocqrjQnfAxzJVTn
5EHQI36PNscplFkstDTxdfExpki4DoSaLAfmXIH4TMFkYCOc+RW2oGnkzhAuLJjxr+rO3EbJ3iAC
tK3qldMT+NwT3TO4bHdb/PkRq4WfxLA4YrA1s4JOxpeRwBvkxE+ChvQDOHkb3//pKnLNzBOsAg3S
yJRGoY/JurKGQw8FIjlVJMLwdDKdw2TVqyiWWyDK9kKJh11gB0iGkoWJekYzjF1I3zSZ1WsuHrTP
b4X9kPo9i98TQAlDyvRKu7TYrH3jVOGMY9xkcUXQPry5TOQ14+Fj3AkQJ4ZROZ+Wp3F6SGQOuHh6
S0mypOlksRhqBXY6m0UlR1VxtzB7EsA1U20E1NNGAn9VJR5Vnl8k6DAffyoPFyAyq3pLTO8Lk4pg
hgupjV2PCj2E6LV5XGDbYjlI/LrYed7OS/5Ew8qTzgCAStuWqBXbma0c3GxPegL52OVnaOwxCaiZ
oA/lpmV2HA3awjd7TkaSm1mSswjFIGjGqMKDHI5SpS2sRlkhAUSKd1EhqjfdfVTmmvY02oujnQNr
p6U4QP4vo9mSCYtuX62ZehJFWwbmviAPdoRt26xZ2GWqsq618SOJp9gepp46uNoE7VtgPQPzBChS
s86VeXHSbO+TOuEJaz2JqqqcdTElDnGf4SWj8LD6jcX+WFF+GWZg9uG0DHliGC97i1on7KablzTu
wyabgB5exK/sLiaCZ+ne/WhVNdoiiXcZ44IM+kaHLEaZEGEQYXX2TAVL8aL+EPnK4LNMqq3nHpzq
VsRrV/ERUTzjijI//EyZH41q+asRnEWq2VKwhnLzjNFdvysYUOjxvZFQmfgaxafv3/gsJNcwCvpy
2AqI2EW7lAKpu1y0kBcVX77VxiFkgsLGBbkUsUwKujWatUOoniXybNRpbIhSrt5RWwXiDBK6banF
0GEH7HhMCmZ+UCZwmvLAJ5PxX2uzcx89YqPmTitYWIDK9o99dbXMD8m1Ylssua4GJ1HA3R6590nJ
YDNbshjwEgHZol+sFz1rTxtIVItSyWWD4iTfsfwD0lLJFAYx9E2PAGlu8Sb+EXqxbrAKSFDmI7N1
uyJeaECzkR1VoS6KyNspY76p8ZyXU2FKLHu9HxkEmEW+VHTQKRX0Jn0byyV0+TdNz2HBsUmFrNfy
yIxNufw/MnE0/3USq3i4VGMTlPsKsNpcMh6y1003STKnNOpxJpyECe3e6Ld6LeZTdwKHZ6mCXLb7
fdj9DpH5jsx4wwE5LyN/6aUWOl06paMenGz1HIvk0Gk+PZPYad3K61YDEC3Hgys+wTsr0W2dBvI/
R0qtEPr8SlVeawze+fCJijlsEWEoObKi7zK8BkG80TvI5sk9E9VPVZ5qYV0S6L2psYmDXaHBLNql
/vsorH8a+xTLzvc5Xt1xqDcN6tmi4agKaKUc7oyqWHYdA1OOAQohqc1DtmBa+T0CC1As+ywwoPmc
rOo497JFS3C7hAEmAAxGlfEZMUq2Kvxa9QfOKTyuxnjmSndTQPbuO2I7fUDOCUsv1+H63JoQhOmY
vA8Y0LJErEo9oR0zjrIKzj6MoFTYE/Wjog7W10mlXvVgmkHKVeaYi1CjktLJkNCYC8ggnAd4yawS
nXFXoypfae0jMPBYvedUlF31YJHbRicv+eiycYUxxVRuthMsdMNcq631Ffoqyphhryn/9KnH88g4
LuX4bUXiFwr23ETFLIYPu6CQV+ulZXvvTCjblmFg/Ft7Luk/1L0AYTOFBHKCzPURsWEI8Wu8jkYt
1l7s/otEOL4FHNk1PNWGDHOpcvMw0rHwUlhwIPsWofFT69UtcBUuKTZFXAG6/5sV74PG1oWYtN+A
lBQutsp6V6oFwVcz6TZMYdSFY96ckrW5ccOfP+syUKpj6h+1Fg4HsUVoBe6NqT2L2l2Kul9npF5F
Rb9W82BFsJtqjAeXb7su0i+yDMqSrQ6tmNFtLI4OljuTkB0EzUrq+doKjYcGdQd5AXrxEFUG5Enc
dq1xLmlCHJjb5TLyTxEB5s0MOJ8YzpSBeFw4CbgYGLvq3Rcid9hJpovIxL7K4jFmt5T9JubhyV6z
jLR7j+10ZPCtoJG0HriEZhVfxv9NDpFFafZnMp0UJD0jfUkGROuYsTJinRCSzYixpjVvCCZMdoG2
4AU64omawlkIrv0SaGLJOvxuK3IdzPpV+dEmTawPCr64QaxEmAkJ2RHT+AjlSV2be2nrW03uya98
t6tnO7xcdtLGoYhf0DTZHN0Kpd9W8E4SVpROar0gFI/it7N3Y4PuZtqcqA/MgYuIObDvP0eIa+Wm
1I8JiaCIPRsM5AZFAoQGt9lXeodXkPRazu6p0ooQb/nfeXsZrL1d7WySHXAAvsbstwjxyzGZKEtr
0TgYg5Ej4mpxe/7ufaQghnxBhdh0PA4aAVZoBSxWDBRBFfOoim8iTW42ynWvBnWG0tkw9bmLEgUB
mXJUPe722l2PUn90ejkfh42qsEGt4ZysGI/tzPZTukz9cJbHJjPXkk8RCrobzQwuotgiaqd3Vz4g
S2ecpWqyCIuKWufkTq6GlIAVoHUJmBX2xkobHGyiPrvg6NWnfLqt4mwnlI6yEsNLwZEIItw7SBup
7uT56u/SQ5TNIgiFR5quCTQV0QVXyrSF8J+x/lcTIyJO2aC9VbC3QoYvFUdgqAHqKnmyvPoYFBhf
MRBIZgcBX3yhbkvb506ZsnjQUgMSSKBVpfr3yOHYE7mqcPQx1nWhQiHD9r+7fp9BkjPqk+jf4byZ
6cZE2sI6L4OEqcYvs91wlxg4GQb6/l5MOsJo7opHbfYv9GvMnVnu8WYFGkBd9VthVIEcAHX7I4NK
m6L8068C2WDKv3XhzSSx2mr+jfLmxCwR6t9Rv3bAqwz+jV/psWqw+Ec72enVVQkv/H+R2SC+wZhE
tA9LJ0hE6EGwlFSTPrBr9iV2A/Qc3U/ixLeBDUql/xk1QgkTuVqRHYnlRRQ2vNnaFlTTnHaqcred
sh5rSnP49/VOzVbM7ACdp/hRbjnZU/wY87AZHxNYwmbCYZJqV0Q7xytWRutA6noNyqMiEB5wpbYQ
2sJuv9z8K+FCqU2iEQxlpeTbAet1jdqfb9jzjIUP1PD/vf6usz9F9JE4FxNLfKEzQ/RXPsITZQQ9
r2FflYc0WGs0WxrfnwT5b2GGtLgURvugEOCCV49j0rJ/AKerUP1hESCqRaFZmqgb1MC7WXGvHcOa
gM/4KPNuaTRTlzVBkzP7jtn0ZgV/glpssNJ5JBLc/8XZLtkUMBtFa018O1pHIttOsEEOZIovQzx8
kfbhazkadTDd/tlF5+vpiwyTIfPjEA9DINHV96Bg6llAjyeK38GL5w0oMwPBeL0caPhbKhHp4U/v
wuqWOOm8cKkN4Zb5FZIFd1zbVjsj6YHgOSbABF+xReqNm3DJkPzWIa6YkcsCE5oU7u2W1k7lfz0y
sECBnJLRclMpzJHd4vdRIGRT20Np9dif6gNref8kmFTzgWQTIAbHk2n95N06CdYFq9u2U7dA0Elq
RQJNMpkWndkovVndpx0M9wgiAPN5yvBMw+3rZsdofFoGIsPJ7YfxRG3+kuQ15Ml720eMx6jNhH4u
SzZZyCAl88+ye2rxPvGRV4az3HMmlB8M0on93RPq+s/p7U0smP8EgG4sRvCs2VrrIZFqE+QHO9wx
HIao9ryU9NDhtnVIOVoWSr4Z1fHa5xeeAZpE1LkL29wZJgGwLx3xKgmxCMWQv/z2dII2yetDT4qc
RMXiubeyeZ/8wE1VHjA5wMOkmW5ZVfHOFUiHTRIXPWcgz7vYxEizWcLNPeiFicXkEPesxpLPTOrn
kNJRx3IPj+jYerQGR3zZCMWRixY3z0dzLWY+ZY6qsyIi4MkBTpXYd83752K/DRtfW9TDiC+HbTOU
H8xEXf+Kq7OusIJJ9p0a4x92+b2oDbporQNFD3RvIUjXw5i7dtUlIXJ/heiuDpVchNwlRRnci3cx
Msnm5rCz35LXE4cInWprRhcXbZHNnc5AD4sQafTBKq3Il6pSbPXJh9v8paRxlYemYZbdLUN342uU
Pcqqyy6hJj0so+Es04HcpLj9XNp2Bq2peQyJiKARjlxsw/wGXX+AoQfrowEDJHQxtWiu05OHKMkL
gKkG9KF5v8DxOMt4PfTBm5tlxX7emkL8AsSI8Vxj6Dt6hJXLatOyejAxCZg1Oivf3Ki4yzD7znp6
hYodp9vepP/u/MfReS1HbkNB9ItYRYL5dSfnUQ4vLEmrBXMCA8iv96EfbFc5SRqRwA3dpyGNddG4
Eea7Nt+y8JZOsJ/t7TBke+206MujJ04dJjk7RQ0ECIhyDQtUD9CIEGnffHJ6hzW2sTFnjYT5ESka
80eGckfVXPrw6hCCtCx4c/K+M/6rknkUvADXv49xuk27v80UY22hTQlZHMd6XrXG4mD0T5UEhjMx
HMNqDJuxRuzj9ubaJS1sYn1ss2iZ5n41jeDOuWw59E/5TPhf4ezC7IdAw0uKcqfyECqZS6ukNoah
L7maDz5ELl+Hr/EU79nnbe0i21hpcbJkuA8SPm+0fYSpk7TCLzbKtg3yhBGkRiI4HBD+6vxXCmz7
xamFPtVHiKCX+EGvumA523jWdyVeO9RCDnHS+DJ/DSyLwOaRiKa0PIxZDbQVoe0RkIGJrRLrdgR/
jK2B3SNsbLW11LwuGgUhknGX5rxUtCfM1aOehnFmVhCU004QgcgmCUGu8PWqxAhTvgwB4AqWZQGG
G5Fh71I8C0chliaSlTLLRl8fEpsdKMyQeJtT4NTpX8n/pqeDL4Ys2qZzzCNq4AW03JJXWdz6HsWf
k2WniVLEwOKXY0QeQ4zJto/JeEKLQPcwOkwXGmPleeqARf+jtNs3M3DvNr0VeaHtofLCI/bVgz9Q
4szRPpBATMPc/DdlMC7lYj7Pk3Gdu/PBk1DrGntQLLGnD2k548rLUQaBFMHVtqQTGnG1goYxYdWx
nhNDfGaeka6CRScHTYk/9ffUZgjNhL1dsWJ5smRsbkqaLNjLTChiypwJoOSqq31zb7KDclNNcnl4
YsG4xQ19UUm2GQs0kzVh9zzLro3bLlFc7I74rMvuOs4+Mz5i4LIIkzh85LDq3gI/+fFb+5d7Bgsv
gCgoW6usIdUoZFwS6zSgm+xAtHjQioPZRUoyZWzGZufNingHOH/rPmbGHm2KjKhjdoddMyKjgW08
ISiFGfIvz3R/sBzyKBzLXc2ev83Hhjyy/KE3MGQOxFoP5bceGDgDfNznETovz/prhQ3mBVDsdnDD
psJ3YxPOWTX9X2OMjzMRkI03bge/3gkreIbS9FGVGN9br2LGwkPPp65m/SkL9zhJfJpBggETenrp
HCdoNI7UGzfnnkkAx/rVvxboYmin+w5jdMFzlaVBD3scJoDPGyys8dd0s42MjdvYJummUACqB5K6
dcL9Awd4ZY5YL0UNgn/4Nux0Jh4JTVjjlSt/pPunVu4ZRDcD5F2zeHMCJtWepC6MDNJbidO2l9gh
kzYoZIscA6mOJbRH2hS3MdcW44aJ+YVjoNuA2p4U081svKM9KXxzdnkqRfWWxcZJtYxl4zi8hIZ3
ytIOBBnuIUYXaeCdh9nf+wruAdVOeZonJheDwxoqkhffSPR+RN5uhIx4LXsBPNjHAVQ+1jfaOY5Y
p7l2xnhzqCsiz9h5OXNaIyMHR5FMwh+MGsmgYP2plPGkSJ8LeLvLIkLGW+dr0Td3ksORo445Yy4F
3IjtfZpkiIlI/lsyjIqQ8WcE9rZP9MqI03M62jt3hmxcmOFLYrVvSssdItRxLYzusLBXVGes26Q7
tRHMwKFYZtfUPzVdgr3Y4WYRnoM2+NdJtOSGpmXje655HHAdVu9xgetzqP8/lDDVSjdmdtl8pEH0
D5UVyRKZ/9Nkwbe20IPmrVolJVoqayYf1JYEWwNkoVchoq7Rzq32MMGo+kOywNbJXTj/LIdROHMA
Dw2nFQJvdwj2ytAMugIY0bqjHYTBXaO47kmuHXfDjIAer4xp8gwQusf6oGB+ziYYR2nvXMzFQgvI
NCcTwSyApRDn0mKeDPO/HUMWmNaXBhdPglzILb4ijGTm/B2nc8L0OyeHuTnUi0bOh1CIjEhgR5K4
vL34SFuHl4WThjenWlfqouYroNcHowb6q7N9g9OHfiF+pHs18j23FB7gqNigXGPsS3zt2hKfonw2
0/eh2DvsgWoMRLux3+gaFYV5MuS7RtSQW9MWqeA2Hj8GIFbVdOymo1H+ZgZEpcDEhH+qYuAr146N
nyTrK2R6X9XHYPqXYMpZjHRl9depLglysajnmcZqXEHGi05t/+2p89JiJ8W51ee6fLLpXBXXL5DA
vv0Tg8oFLhsQuDkJEjzC/BQWct/W3qrPtnl7NYqzwWi77UGZsk0zUt5d5zUwHwbipkwXXQ5hp9gN
6/ZFJs9l8pwNt6EBAsyo/SNjO9K7/9rhucFUGCG8hgnzx6//WgmxJc9ehzaHHzrsD/A+nPIzZQOD
dw1QgVHGu3gpgVFKfUX9xmUE1RPmgVlr7SE3zsfXVl1ycZFAdQE6ZAkA1FOWfxMXqLuXYCZckRhl
9rreRDOvppXKyYYZrH3b8PucdEBqYt4dczO+gDvH/THWF58mfHamTzkgg0lNKghP7NjGY6m3PkN6
EaC0mBSb57pklmPM7mcg6i26im4bZl8eVgYHQwU5mDhU9JPFyAFlPE2ZYF1U0FYxzIiZBwUJA/9L
UD0p2MJRH61FmO+6bjwsBX9EpEHaXtzpdfRPmlQzJj4rLFm9i+4aT5FEiBX4v6bzGRqfXVZvBIe3
zUSgw+xWG2zoIY4DcNUmXNbpNfFI8gQCBKWJa108kXK9KyMMiwn2Tsj5/HqohTGzz9FnHXwH8ADS
eiXqc6i3jYNV/KLKeFvjJEhtMip8/JCZOkZxtSOig96ZaNfktWqeHXOvwkNvv6jwhxIWuQ+wAwsO
AQc5CgD0FogSMP7D3n32DJyl6FAkDsrMJ0tpbUdbQ7oAOsjMO1SzuYoL4pwFwMgHU6Nv3TQa0dyJ
+2sr+3tVAAy0fFCO9Q4UTCvZULYrR23j6WBA1uLMEzAFBcm7nC4sz+fdZO/89oaXfx20SG3tMPwc
LAP92KL3/yu633i4RfH4JxlYBSmk8oTNVz8hV69fJGfOw4wXL/6NkU/3uL8GqZmLERsYvPrhzpkf
0b21vLMRgYD72N/3QX23++kL1MiHCR6s9PUPd8sDtjnIdVH5r/fv5hwSTjHDsUsQkuOHCG4Yk0SA
1Yihf+jhH2WLCoiqekA0Q59SPnLb8MPtJDkzHUPDiqi4fTziK/J3JksCk19l5W58+1AmBou13SRq
uo9kPvQCfIMv6H4q94/Hr6ZC8F+SWTQM6H3siIUldGz/NrAoWoyzVZMcBObPQH+r6K/tfmFtkhj6
aICgZlr5J7g47IEM4kyUEtxd4aax0JV+u1whIUI1Qa8RmATEBc2bjdiqDcNHFbOsr5VgFTGuygHO
U5cz/n0xh3yd4YwtxVePcE51l548ubZHvhwjx/XwBlBmZ2TAV/pz7NxNlr9BEiUoCsdIiBkIkHDp
H0nTwrv50M+Pnk/5moJ7sr9woXXuKaJwrgoOj+bQs59uqCim8NGV32oBiJO1tbgUO0bFhMmITW7/
ojR2iQVIfOSLbMf8Y5P8EllgGRbT4prpYnvqetieuQUHNXgdoMkEkJIxh72ksjrGsX6MWgRsxpfI
nrqY0BaogKV7zRQ1J2pfPgHMtQizjE1WHmBgIRdTPmo6E/M9AvNE3xuOm5BazbaMy1wCySIUgX7a
jcU26c+l86SbB2ZDMjslDDMYuUfdse53+bBDTuZFMOhI69Zv0qXb4JbOQFQdRIfLzKS3RR8OUWxT
TSRGBGRs5DOJn/xi2d65b4vKYIT90BEc6IX8tAPrXJwiKtnRRv51wSg5JCWG3Sf4tptZ/o7AUc2l
G2xogQhpKlz0z8rdO3MAx2JZxEFJq74S/y1heJKBkI2uQFJQyxUmeodLmtGBM2gxT5nCW72v4Qwi
JwHYtteIUGSbHcjwqOcPtJeG/RTU4jo553G6IwSyiKMZYu8AcoQpzhVQbCY5I1jDGsfeI9GTUSUa
L1BuzKvCpIYpDkoVhZuauN8/GQ9k4tDiBUA8QBj2jo5pHaOX6jdZ/6K6pxAGGsm9RneepnfBdiJZ
rCDRU4EKs+nmdVNknKsvA2LgBMmLTe626QVbt3H3mRtsYyDglF+PqQyvM5K5vucsYrBl9Te2RqfK
/iVaJnKJ30V9scDWkSXV1qkP/kaT8zgH6shEdANrmsUM0Nn8ZqQvgru5Hh8hsAv/ZmLFqfCPVNW7
QUBYRjv+3BFE6Y2EWHtA+mDvVupNMlr22nc5ctFBcKmqe1mRV7fIPT6ykrVYOe588XeZBrXGe15/
L6or8wkqIWUhLFOSaAkHpOYqaeXJ7NkYhLdPI4WbQAjfopxh4e9yNmTU3fF4a4ytLDGL2O9VjGAn
vzmVWvvA1lL56w7nPrlP3R0Xui6KdTMABuk4/x5qPzyNKT5L1AItxkasqKobXnoZbcd5lwO0Hynx
eZfFPkSd3Mlqo3u9qYkYyaaR5ymvEMu8DxO1VIXTdJy+cl5oMSBbkDxM6ZODJ73nn4gJgcYE5Qbn
o2zndc5sR6QTwDyHVnJezQ0FPuKFEVuOTG4oUennpnWNl15HDDJQYuUak1WzY3e7zptDCd0eqvJh
mJmnGwAzyCedHAb7MHpiwgMRW3qdWvm4r9QiJvW+RtaKhcFC1TlkgpwP5sFz6q0owOoQH05/MwWp
PruqOEGXByjE/gIsK2Idhduj+RuSGdQtQadsGEz6GssZaCE4S1B1CthYgMnKgJYBurQJQ97FegUe
bWuyDLCo42ywKKKwGMfcYVCuhJuxQ2VnyJJ1DBCwul+xhyjjJxgQRbI5HgBztPIsnKeaZaYLhDjn
U23rfyM7m1y4q9ho9h6ZywEPgRFGV7CyxxgJjkOb1PlvTkNZbeUM+VGQBcbK5bEHt9lcTAv2Q1Af
2sHdj8VPmZicNCDkSMcJ+mLtMCWpgscGTVfE8FiZCP2rchepeivUF57jTeIQFFL9ljJH+1uuwfGt
Au8fy/EoIX3k0o8f6M5ixDLJO/ekE5+aARYOHxbaoD5j8NX8Q0BkGq8DNvU6iNCCT5tR3W0K3vAy
BvRQe29+UW2CTSYk8/uSlc2qYOmAg4SHhQ3SKHat0Gh8TOZUGEe617GQ+KC+PQnQCxwk6aL+u9k9
lUvgxb4ZPgthIRQe7+Gis+3I5iQdzS0x0XDcMuUyiSvs2ADN5ASyxGbc5I5PQYIPaLR5zVAtTxRk
3W9vX8YJUtlmCO6mgDAisSQvEwuX5TJSrYlEGTjbh3rpMvT4p3Hlgw2GK5jQ9HKsqwfP8sivQWfX
4f9iWaS9K/31URjyRVY/lbjkuSLe0tg6FZtenpCKGi07hT0ACFIAUTTBYNxlvCoGBr/J0K8ZP0M+
EAcz3cL5QkZ9Kr+cjszcxe+LOm5AhdxGG4B9pJQ1u1DPJz6tx1qlJ2Pwtl7IQYFDLXjtKhJzM+pp
luEcVnNHsbWMz6e+284V0MFKcav362AZI9PceYa7dUsiiF76pD5rtyRHcq/KbWe9lRb0f3Zv3Y8R
t/cuQjdAyqH7SgxOERn7lHk+/EOruyQ+FCdcMTAtiT944S3+YyboZhm0aoxqVUxUOwtdtLyMXpDX
tVtZF7ue+1+NxzEkmE9/krBtTayk3K/J3w3lkg+3ttqD1VEvL8p3xUGuW569O4sdUrGAhaOajdTa
xGTly0efKrXz0b58Gx7hpEUEDI3jd0fsE0HB21qd2ip66trgWkuSYVL0M/wmhKZmHQa9DUx5RuQq
rfDWhca1bd1zUA1HyXthkXDUIzbElbxkZyb7BUJDfpCDWbbbegD+qx2LtESdDa5Vhd2j4Gqfi6vu
3735UXrEYaGPwzHEX8xqD9c3hqFc+NYDFgsej3tg/+b1hdliqbjvHnT2aFQwTJwUGoWdhlfpfw7h
1hVnDR4rJj0ioP4UGwtvmsImXL63XrCpxzPb6mWzzn8xwOOdSsI/K0BX+9I+uQk23WNWJ2tNyVSS
1ghHoCAKjHcreZXymsACCbuvKn4qrAdIRe1IHqBDHBm+QPfqVt22Ga+CmW5VQoqREnh4vBU0wqCl
+4c8VBhiAqvap6bNc2LWpBeAWcRlU21S7SyG6yWixl27gjznpmEM4GDXNUmFwKlT15+jmJi3oEaC
h3Mp+ga/SLiNAxhiytKvStW/Qwv9e2Rc4YRlc8qWqY5dfjrhmzG9tlhm2q+0eEV3N7On0O5JFj6+
k1/T/jFHtWGIs2uQqY0MGwxEsoH7GzFObYfr4OhFDPknJ9GDcxR6j8V+B4JMjUaPciv2PvDtAKPn
jv8p4rttPtko79nS4Zn+ajP8iuoSVxcjOtBOO9G9Go8TX8loj9xsdpWvW5fDrzwlOr/W0X4anuEi
QrHe2DZjdFZygjhrTL+u0eBk3IzteBaSfMJoXrdOiTqj9i6pv0yZ4JwSakBv3T/Z+s3QH1P6L6YL
z4dr6sZ0bGebes2bnJNjRihzgLmAKQK6pOSjhT2kx6bR5tEzaO4BVC8xhl32Egkwgj7ohuoWUL+x
GXOOLhyecedFO1IHgBAJuOHdY22inDoPPSU1bIq5vVgM2PLhRcTvSE0Hoq3KtRxhP2h6oLmXwHMI
qh4dbrAlPosX3/cJwgayZc3nXgJRDYkC2YSNz8LbWyk6kbmhDsUJuvPK+LFoxMcw8DEl4BzadzeV
T95gvGTGpwFsu5KYGEJGzATypaSuDcjcmafuI9xRirMo6EZg8u+J+dVK9xYIA3fkY8z745fecUCW
2SPvagobNwcAgBrzfzN3LU92vvG558wOpknbrv1wb3FrOkHIMMBhFt6/MSNArMUKHpvr7OeArvhJ
OJdNdLdEixB4dveWA9G+FvbWRVulp9M0f4/O3xkURGlxU1XYt0SJwZX2gpFYEgZswujr0++OAURY
bj12VRF12oygnVjm4HGkQjTLOxHQgW9uFZ1OwYtrPATx0yg+Sh4dw8YyxIs7OvsEwTYLOmqn/jmU
095xzf2YqUMNbnSIALmg+fyuMuKfkQfx2CTGdiI39ZDjTaqaPSsxtGm/yn7oYuI48BLpFov+s+7n
k6H2gdo7mpyhaehhyrCzAE3QlKDkeK5LLpzr0hvZ1HRvMbW7JRBYPzbqmAVyR8GE/h0K1pIGYMJj
K/nXqlutA0THV29knUC2KPCFwIKbLHnt4D/Nhbsr45dmeFIkQQf2Ww0uxLHQ3fpb1bwt+o+pJ3Ea
xzrqNywIm6DZJEg1AX7mMbJ/1/HfuWXwaFD1oy9AMjTl8c4TmpKS0gD5EwjGYJ0bx8ADL+49+8rc
ISh91ijXbWLIsk+fwoZcgH3gSuKK1Z8hObTGwfFubYUrj9mATkz0YOXWBwuGh8+gCiPFC1nkpufM
CB4HhNHaR80p250/du9FQ11M10ksMLJ8/IhJC5WIrMoYexw02GEruq9hfA2899Enu+THweYy3ZeL
NAPX7Nw8p/txHDpiFtdeUl8t+5FXfVZrr3tp+ELzsj0R+PA8WAcweXvWpZRbk0/Gw8wBSfJsCd5n
Ad+dHdqAADmGwFq8mdG1d/N1sKD2mx9SzmtHHx3vAdT2wETFR/s78jWH9O7XH015Huob2kuUTCI/
Fpqc9Sc8Y5+GCH8KPFMyDu8cvCs0lWwJOqqPIK02C6y2QyyQoSpJ08EjSXnhvVxns0IeGX/O809I
2oXurhVR0cE+JDd3yF8x/mnETFp/e+VTCmvDNZ8Q6dNLnqpuXoX4Dbj04bnazTmvLvQR68VyOIA5
0hUD7sg9kkX6rFRGdooVpRuFjKJhQWtWePGLF68acctyObGAcEPnNkzRI5HcVALsxOV4lm7t8f02
jCSQC9mR2s6Ei4ykBrYKn3zDYKxzWBeYWfrhYiHNgIX/maTNPJLRdhQ/OI3Fy1MeYXWuwrEMUDZE
O2uZV8IZ1M+G3ZyU+zmLna/IMAC/oPaGv09YxtMWAVMkLwWNxdpfBlOkl6RkN4g/7O/t/gNe95+x
Tt6dQp6YM3nGib1kYbnfJvH0G1vuFZgL5LI2fSH0o3Pf/W8EgB4KcDTW9U+oYgbe7oWpFhuGEr1i
sq6M8X2gg2IVKIxvci0OgkANiXYJeRhqv5yLYVOWmy6m+sJOmRwKZr/RsUEwqWX9jy75daRTDlr/
ee5pOGcS4HRxjsqGrjg08c4wGk8m/5zRhsXZd1FT8NLckHmAQPjbVQ9NRgxMU7/GbrvTjnmMGH6S
8XXp7CsJyQpgZFlu8+jRcjRweqh/kJh6mgAKe6UQLtq3qniJPew3w6bPqMpZkGqWCLBek3DTG8/2
vE8Jh8yuE67cOvZXRsqG13wJ656Xq7oMCSzX5yi8esnZI1GzUeifL+TECAY14szzAToayzGImE3v
nTNFAtQF9hMAauJPZ8bx40Z3R4BQcw8RAoCbX7C/BdYJP5wLlDksxYWjCR6MXuV4DB1mLCtu4aJc
p0sTO+9r/WXVxqEZ+GQ84othBtXFNmUMMAUtdTPaJ6uTS4rrn67BVejxdkeEJCB8hdrg0t5RPfCx
pT+1ywS/b1e5vOT+Z4gkUj7GFOQl01MzB2hEtm75lNtXF4l3EZ9UcFL91ggD2Bi0xCya1J2Y4tE0
8IBGHHEGIocXTK3bAYiD1QPGKl9i81DIc8GPYtsbAly22rlG/PYddHd1RNHTtqsoe0xyBkvWl/Y/
FmGIN/wt9Y85P0m0sgJWuRkzRMOg7/2Mzq9ncBMsp3NqMaGAus6OpGOwn1sHD4omdsbeOLbco0ZB
XXwszZx1XQwr4F55Ny97ahH2J/pkk6LUfZkhPEm+YjE9aB84pdWcBtNneQRgGZ9WFF1M8zJZ5Y0k
AFa3I5AAzjTO+JzaPnkJyNBQyPQYwJn+akAdxPcGciEoja2V/G2wW3pEZxfgb/USIdIdshrxFVUG
MtQ6Hb6MIdvKxDspHnIHC72459gIY2dHsuXi14ODgMoyLe4GqV4FHr5cLI7iL4elkY/4xukXkh27
x3ljt4IUr+QCowm0+8gokzsXKENQbQLrUFXHmnoR92lZP3aszwokG5n7z9UfQXXXxT5jqqL8v5P9
a6c3r79KHpyMvd6MvNX30GPgcg07Ro9U3a33wPDnvS7VOZbGvXXluQr7n6rkd85QaM7NQxCD8QXW
XObdsyi4cGqzOMtxOtih8acz3b0MUiLXKDxCvhefQVguHsIK92MaXWtFnprwoAQRJdWk8b9C++u8
576SzTsu8hCYVfPkCWs9dtWhaxFrW/nMGiV+08v8YES9pnA5ERbAQKPidsFzykpH1EyrsvPcPEQT
xwd5EjJ9Y7X86MawmBRo1HnomcsXlDFG/xe4/IqgAwykCruvOehVquAxWnAASLjt3OArEZBPtE/l
bgLFgIA7wpFyHrFk3smFCGmFQYGi3LeiEWyI3+Nm7UaYNrgMuU2PWqQHgQeC/TVreHv+SFokWzA5
Ysv+qvP81JoNUi3xbRbzixWOa5NL00spYDvjmAr/FAbe1g656wHd7Tw35tbElJszuzeoA1uH5iis
90ZSfWlZXsY+iFf9lIFeWNz3rN4mxPSCVCjIJt2v19Yn9DzPUWL0iMzltWalpkhOcFDuY5kV2wac
V0ST1JvVZa5xks9EsPclA7cKK2SwSfwUTwcYSUUoZZrN3h8lcEUhMw8q/5+ZDLfZjl9tHXybuLKq
drx2IqZRKve+wyQmwcA2uNTK3d6zM3+dFs2HDuutMUXbtjcvJujJCOESpZr/VgeYqWyki73fvxkR
M7e29zaiFoSO8EIUkUNidOHfKx8WhMiZH/a4RHoiGfAtoO20c/2VtIG3ln72gmqGeb1X7pO63oU5
yR86MlGDaUwfcVa8ZxHQFgeLqIAFb2jMpWWDct9NaUxn4pzpui9CFZ8ap30ek4dqqr9tDfI1yCgb
k3nTsuDv4+7RJtJppE6UEwmaOaMn3LJ6io5V9jtI83NAtNY2wbmY8Ajl+Brc4M0cuqMAGCSXmJbB
YPOoIH/ZRnO3mgQXdgImyAvjfdn0Vz24h6Hj3vWbt3ZWu77njhl95sHKNH9zCymprWemM+ASHbHY
T+7d5F3dJL/5Ce19LD47u/VXsY9FplV3DoCb41jvbfFJLNXBZCvYqWfIZ5zOyW3OcWryU7JEOukq
PvrYkNzgVTOLFxKUu7XVRLJZYkSUFv5heNK28WVkSJbFF6C2XtA/6vafKxSiPOSetnMw5A8KoLK5
Jv19pg1y5NnhDpRAOfhhyNj28+wSMlGbXefSY18xcvuBpuXN1vGG7VPOALXmfF/sQX7iPhsowL0c
jJJ8q7ndElpaHHBO8VYar5IwZe+cRLtuRkYzAzVihg5wwbQvli2OS/iev+l42kvfQsbCXDc/R87n
ZD8LtDZ2+dtB/qs4kgNGwxCPWPM0KasmjBwhy7vst3eCLdEmVkx4at5umvouWfWBp6j/yPpU+l+z
HI56/uQB5h5DIk9CRz/hP+qPtoBZYbc8+YBIw+o1B8ZQV3w1shM/F8Fmx5dQtMvmcPWdS0zPJc5+
eiWNNQOX2dBuxPG37tC+B7tMZ8dp3ligd2KwisQBYeDts6+YqVDBMLrAW2F5zU/f1uuKSd4y1Koq
C5UYAF0+YkqC4kLrdUjmjynsX2S/k+22YcNVwHLD+NvY+1FsCx4s09klOruUGe+ew4HDbIEmZrIP
iZnAGXZ59fR+4rJunXPlnPV8VsXWtV7CCagaYdhdjY0b1WH1P2XXIYOt1RfdPSfWwzA+p2KZ/xOk
Kr8zfFcoiu4FxSOG1KNnDheWzIA/XNZWUACndTCqU4DqPyxukNmSDNYFsj3WNCADyr03HEqX0McY
aUb+aI23Qt0rdBGExKxJIDr42Zs3nMvoxVtWmZeesYia8qsVWqSGuiureGQ1f7Ja9WPmyd5bvBRh
/eDDt6kZM3v8VQzcslViLYyT9p/hArnoEE0UtRGugqDcw8m9JeQxC2h2cn7Jxo+yM/5COyzFWzyv
jaW4T06tApJ7N/wTn1iakhFAnQ8zGX16lf0dRMhgHGV4uXbEoWDgPeQZ+E9wFu5pLKNjMv3tc5M4
VbST5SfqHQEQLOW7yJry3QHTBMFoUxYPA+ViTX6FeZ6nd0224Hjq9LqsH8KIiADAiy3HI4Y9lDtE
ZZyd6NC32xrEQsLEhIKXjbrZXjzjUEF6J/nFofZKqNxijw3fNIPpZcBlqZDf3VX5ZHmiKuhtOscA
8HU/njsPRUo0PVA8DDEhIHo7RUDX7CNPPClHRab+qHGryTCZqSub/NZw5Q/ltVVvqrq7BtwjRq60
p8GHgzgigyw8vwEdQaiAA87mSszmP7595LqX7YaEZM/gV/9SVa84R3zW2xQUKHiBk+SvHIIMzqI/
s4taaOr7VZ3t6grlKXgo1JPgquDvnBCNJF3+bLqobNaNxRPOaWezhM9OugivYfDb5SnkQflRdCRW
BYyKn+IQtAenH0me7IlY1dIXDnLjM2BSzju2tNU0uxRhpEb5u4icMRRC1QKNDl6Z8Sbpt+6furDH
QQoV9056BnNNN7hYjX+aInRmQWb+GVX+6csAzz0jjnx2P7KEvXbUvEU+n6Xgf5IKFI29tZ+FDQ/X
MJDUIDVnQIUdez3jMhLlvKwbn93Mqej7XY0YC+1qR1C6FGpLtNMX+OVdm9Lv2SjYknwmPTO5Idne
1pZ1yCPWw4KFCHLA6LEcGMAXAyszXVKNW/lhKsWxMcK/Fvd8k9QPdUec3iC+BIajxmxvglVKMrH2
bsx/Zcrsqiq2GqF0aM0XJ5qAHZesRPmeMambPQVehurCM22i7FGk8GZl7GXnOt7ITB6LPLwpHgJN
CA/yr1XWFjPmu/Je8Jn4nnfpMnFF7bg1iTBX4wS+sKPlVre4WjDTphKLZFmQq2D8pJAmcFMNRKKQ
BcdhZSLJE/FDIbsjoo1D5+Ufo4KyxD5rCHnakuEUY5UH+OK8qRaRczAzjHcWhRJCvLRDvUDv6thk
N/WZiwEjD5/osfkiXWk8slI3D6IG1hnbmIFDF3WiQl+HeZA/AocCbKRZt4GrBCn1T+dZxllMdFam
b8Xnahq+zFaGTy718lyEPW4vrKehz4NXu+95ClS8oo3IGBq0rbx7ItumIePqeKbNVxlhwKPMX/Mo
oGnxEAsmWG7TGX+hHGDxjcemEB9xLtGz+UR80tWsFE6fkQ6OqBaq7MR77QgsJ0avYHAyxIQYAH8d
MW5PHspEXtnBZpIUOExRyWvaS3YBmlyaNoIwaPRqj/C7Yr48JTpcZT7pcrVL6q8r9121x9MCBaK4
kEkywu7ZOxLNPz3NiFvcqs+lpeDUtZB0CExiKhhA1mlZk+3qGEmbmRZkbFKXrYTfQk5ghrnpSo2w
2k3c7TjQr08G6v2ytVuUgpHNfFYqmV5D9np083jI0jRwHtx5Rl/n6GqdipqK1+3xsNu4Wb0WzaXR
NRQNHZTC2Y5ihBpuSf/m8OoDau3ynUic5O51ZJ/qPGvurptYpyRNeeH7Gn5CJgP0Rv0SL13XrAT7
xmcuUcD8Tq3wlCxvQSDTap/NgX3VSTnerVoSujppvH2inB7LaZTPjdVlMEJQqTcptUxVTQsDnTVQ
SlwjWG8/YcSlYce2tlluRid+Tq02fQeJKGAmoLlPPGb4ISIKyDEbtiK3XNOV8zdKbjyAgx0LcJXN
z0NDeDLvbPGdpPT9MpanUGcUb15fr71pMpZp/nRp0iJYtbIS4CAHH8Qna8+19tgZIRyVVxtS85Iu
hOEnZqkvJ6rw2En7czuzYqgIFd3Znce0AfUZewK7QD4vmc0Xoto58YxgqvTjU2ZAtOUGycmsGapt
ao/BOYN7dgCIMPzH0XksR25EQfCLEAFvruO9JznDC4LkkjANDzTc1yuhgy6K1YqcAbqfqcpajvy8
c7vkRVVHxUC0k/s3254a+lgDtK554TMrKzaC0MMuhoKOKJ1yGIZQ/tZubB2rtoYpWzZoYBKMN16r
tSvNCNADZCbQq4l8RrJMtImUGt1OUJFYpKv+nKaL97Aq4Lk05ERXdTRxwbT0mPqi3UjyOY9K4CUb
L6oU2DdUxEUNTtLvjfjqMPRn81C2L4Sm0dIaw+jptA2z1hw9gOEk5gxO2NQrJ0QNhjpWJRUv4LLX
XRcZEQzNwuxZV8oRGHJVCIzzXvAQo+Js3QC1IRPO4V2YBu9RNmJqCnEydR1TrGBsafNIM2Wi1FhH
unlE2hoXmaWq+SnW5PT4sLp0WecioyjklshbgApZNqkthbZxE1LajBbCUKHVw6HB6LB0I1xeCnFt
qFIlqAmjJR8uRYyoaBSbclSqDa9Xs7Br/FdgeGhao67dE/aqzz0V9Q7otmhXp25xK126nEAy3wRn
hX8qwQ9GwOzI5p4NB59svhDCRjY82A0SO0iEvqbetGmJPujuxFNC6hkk1NZUQsxPQc/fOjEGB9Eg
Fsobnopqinv2ZRZuGtPnCU/Lnth1s1pVZQEfLC15N/qRNDOfuJHNKBA9JM2EBMgJEywVLKMmwTtM
BpkNor/JToqSucsBkTdXwYjSOYPl5Oujei5kQARvbrC1rPS2+1W0kOpx1FEUpVW0J0h5MOSW0CGS
D1NUALn6L7P/EfzBvf5SmaNXIOhDw9qE5SdnPRsYrMs5NFk1OLmo9OASOq37ze4mU35H6PUZyqxq
cNsNOY7jJoygRAMIzy2SxsGJjHT3lbJPcCTDk2kBWQdAHEb1WUHRQXE3KdAgmJd0lyLAPZTfKriN
Tq2fosJiV/swG+hJzogWxV77427o1YVRv+VIzC2sVeXALwvrbUIvGpUPK5H5LT7JQOs2TRqo6FKd
JQq3dy38NzZbr3sWwYcWAFZldc31vuDFhVmw02yb5FKUuC3sywiqbcRAL2bmi3nfn1cO1XTzYXQf
vfjJeojBvxDM55bBxwFAUzfvKa5HJNugMCYzfXyQxS7ocVz8aeKkdsc6L5Ax09LY3EbjWiUv2cZm
NsLy6bH4d5KN7bcsCGvaKOKgMoityQLIceo0qIPsbS15zYecgfQq4fwvyniJbGNJSk9Srnogh0HD
+hvMcKeiFWvZ6lGSSxCeQ/SteqQqX3PlH1q6NH+k9lP1b17CilB8VN572p+C8NwVL4cUS/i6Q/TG
ZkLGj8F/hsV1mNJb2ntJYKQ7nhzcHkkHKxgDgoP2ieN6pqQEMkXs/DoyJDzaQJXRdvw95P4hNT7H
/hVYPyGXoaRAVqdD6WdSJ5UV4IopZMwJ7rngJ7US1tU+mjHiMUbfngJpF7alr3i0NmENF5hvvKO7
rlE644pWEjiJRoqljPzE+k9C5cS0tHXtYTWBJhlHXfr/GSPEt0GoMYeThkFHAhywnTtxIAhzJ2u0
FoHvH39Tk+m3gFoXzbp4R7+F2edl5QnoGQ3rw0opEhJMXeQ0zZXDDbMtQWGBvgbfS1Q3mAuQmAlM
HBmiZKRbwT4lsqvRlNuGQK5YRQp/jPUfOz67xku1Cak4COuzra+Zrr2NBaNggveUwuNDEpvpcqN7
IUYIdRPXIbXItrG+FSlYXHBflNnWTf85Y4hTfPKOVuso+RtShFxEhzVN8OjyS2mMqD9geyHYmJws
rOLBIlgFQK2y6ZbsUOYNH6bNDQCuN8oqZc0tABgyEDlSqmYzpiUa6mNr7HHikUUwI6gwxYCyTDNJ
gLoW7ANoDq7NgisG3usCqWjdflHUaKUE3pKGmN8sV6iNcH8onbrlMD4k4URMq4N6XbPH7qZEGKkv
1S6zFq0a73X1mJsXn/HgAG2VrW1oWovIar7qAf8syULuzIN0ZFlsSkyU3gOOMfbXPon2Aexgs9lp
BVwCCG24SpKhhOqABHAHc1TFkGBJvDcEJzAiQuUMOV40L4dlptFnS62L0SYgHoyoq4yRY5h7xWXp
a3CDOkHyFA62xXDQPzE900e0IEmIOpXkyBSHuNh16JBc1PQxtZhOW+rw+hU99K1hUOk4VUQ0NQJF
oF7CpeJpGDdkW0WRFsA91uImM4cGu6LimUSK2ID/dfKK3IwUw+CMH5VKcah6NpzXWpuGicCifU/9
6XIL9r7WfRk1EVM1IlnLjlewPd2Vm5ryNw/kr9l31EdRv9a82J8r/FfFYF0GDJLzxA8Pmu4xozFh
0Ej16XXe12DYm95hwcfiOXDodlQsU2b2imnaVNv+Z3j/PPnXK+cQ9LhSE4I4IsUyAXCjW8wdOP08
RSnm7x5YdEJEU4QRSmKXHSZpOi0KC4ZGu6hJP9c8yHrOvNAuRBrGPBABVUOEK0wBh5Bm1reWjgAk
6q8AvlhByDfXfsRQkGXchPqJ8fsYwHW67i4KIncCBQopvW3uUXeLY172VwcFcaX+j4zjiK9t0vbM
IltorYI9J7T8VR/r/2wmGH246wr9lk8zqkbjcPa9i5UBte02GvmR3abS3JvmeMymqhPWrVxfCQWx
LRIiFJHbmBRxRzyqFDqBT1RQ4v60Gqm3zJWIuEA0s+g1kChpvE/C0l/65Bavsh4Z8BA6KJbQLwiJ
Z60bCWaoIODXHxHUNtSiC3NASQP5BFvLqQz7yzgE1tKobXPJ2PZCuO/J5ZMhSWG8O0Svkq/8Frdy
GZXKQYtSdLIF0/QghhmO+5Z/WiDT7KczmnyXissyPrP0azR2glOVy12El4Y5uiQe5UIFSdpOtAZ4
9VW3AXSrKn0lWmIsWQW+Cwk+zEJdP64Kt2oXefCgBgi5ESgfzPoR8tcvazfMl2GQGwuH4T/shrHx
1X2uEaRlyX8cIO+uQ6eJ8oW9Fr5ObOwiQyxuGO6iBvFbmn8+Ww5QQTPbQaPW4APoxxDx7EhOKzth
MR4y9cPKYf6rzNjhf7BhVD4t5K4ygPtekZOgD+XZy7FDJ84lkmvHWrp8OGLZGAVy5/yGtQYo3Cpu
N8mA8yMlIqubB3zmjvZmq9hpGsTujOYYJf8k5HFO7XePMa5t0pksD128UYBU6KGJ6hY3QRUcy44r
mjYSjMyjc77NelhGaX2G6AO5M0ekG31X4FIiMz0XgfbReUqzsMCcmHYTLqRRvAYHXxyWxrvVSFrl
4nMsv+xpuplP1uW/cAgWMnnP2RhljGEd3sLa/5EGKv10XLjEzTsZ0zJsNgxWxpgdDmbNyrG2OZEe
HRklbhMhy8NFJZFRB2F0aJtjz6mEORnLTeuDc+i6jcPSry+LYO0VHhNwYS6l9jXytpQVC+YhwxPn
ExUNqZbPD6FwGa9HnCyVfqomwMsYUFxeS4NQVKJkcHb/gGfkzi7BNKG4EdnDH82bmvli6fNlx9WP
jtpwyD3geOlP4L6lgC2nibb1r4/hnU4QV6AiSrjwmQOquDSsbkcHCCBjFkrmg6WF8atvsFB4RLZL
Wq6yY7IY9Tw6bs0vllYHQ7maXD85QWCuKI+jS9vt+eKj1yZNhxUe4yTej3j09LqC9IxwXEbevii5
7R56xaXhFsTQcseAN1Pi6be35y0rLpb38d0mvqGNOMexT6gM65hkAimSlBgqpGwFh7lEpoEleTaC
vinN+6BhK3OtHOWYQ3oF9kmW7EO7QGQ9N1QmnsqeUOKEcV/FWt9Bfh1mGPRVFp1SRaeAdoj4Ex89
SMafycpbL4MdeepknjLZtPSH012kus7ZyjioYI1v2yGT/cKqmG3R0MPJgoK1qoOPlAFMQSgFZNUd
ILZ6E0IPoR5CDaJ5U5k0cPImwLMagwB7K/ux+o2mPtC5z/1+g2NK63b+eNXVZ86rAit33ME7qMqn
LXcRznRTHNG7wCe86cYuqVheIl+wUX8WkaRzogcsPi3lbqWX1niE9Rm9ZZ1tioC3PPxhXjyPkGdK
zm8vauaRNG/YN84yyi8R8b3+3pDdSYsNhhXkBmd0mLp9A5zsVeFnm0efXT28t4wDw+4tLMyXlnoT
YMYBUKlH9kfXx1Mdw4ADd3mIvqwCNyaB4XPN3wdQM22uI4preCeqO0IAii/5UYm97eGDZ48N1SYS
yiYVZwtXSkBnCcgq6zZcZHWFdiZ1rnmHchmkes+gdKgeBOv5PuPuA6jeEAS8dTLlKXe3ur4f8q0w
3ktSpAL90Xc0TJDqjkTU2vmGTFtNHttqbWUHH8/ssPbZpprbFM9b4+KyUW+kM29UERwby/o2Ug0r
ZIcVqcR1TYG+Bx/EBayEK7aJ5dKFxaEiRPK8Vj1rWRksKxe1lllsYqJLQifwcFcPqCr4W1zcOSuN
3IxaDOg4AU0pH7oPMp3ZFFP31AOcUAiO/zjV/uKYI1akr3jcCq38kMpbZb2XbnGVYf4YcnZvCA2k
g8yi6jRgofZM4ihRE0k++dEmI1XoiyDj2cht9mlBiE4PqknKNKuSGFS1r6yPcTD259g+F9WJ2HDU
ftxpSIs1ZZOYA53Ibyf/CP1Gm4tCebROSbQq/xcrsWnAyDqFNqoI7OqNFnCIMl8sIoqyAKaUwwDf
4A3xBbGIwkV00yb7jDiGvs83KlHoeUiQSlYc7Np5Rj0xth12KoE0rJfFbyTKV6anO7Ovse9CSCM0
+u6naF75KzOjeRdRdakmCUZh3NthQpBmK98tU7InEAMEsNyAYoXBVvWTmyGqD8ksdcw4vDpxVZPs
rXDj38Jy9oSPcZY36q/TGVe/IknPcKMLLuKzhl7X6dr0jQSjpU4kpU1cPcSJ7ajpCKZunXU1UdAO
bFWbcg+wVsoLw/a3SujzgVIlxmbYdcMckRI1CqDIelm3achcdNdH3KQrlQ3tqI1Mv4BSe7eBdWkU
mStHW2sD9ZDoBPAwH56099u04kYYmEeWmRV6G2Wk8KqZF0Bh7inyQqjPsWNu6lo+suoHB82mxvNo
3FWO58yGEDQp1rEqaYgJilE/8WzP2vx3NNd9gA6vujGrDKJolanHErAqFLAh/KdSKjsj/RM5WjL7
BzsdM9y2Bg+agtfhuyYLfdOyk+rYm0jSHat9ZtVL8lN4XeKTDk2GIj8w5V03aKcVJSVjM9HZU1Vh
j8U3JfA+OHkxp2owUlNoG+lt/fQAMn5E/ICwf3Dp6NIaGVwIhmlcCG2PGngeZyMVVKmRvs3gyQs+
AVfM646Ai1J9M+EA4Z6cNyEqggC3v9s6f4ap/QmRbXQ7uNfoQbxG0hcJRTnEo/WMWkbYCPkG/pQ1
oGNLSBHNEWgdRSv6uUDDABF7MFcWid1lpl2V1M8uefPbkaSWGowrMsJMw2i8BvaxKI49VHvMhahP
oVPXPLVsdllOdLLBZfYIJmRN8Rq1pd69a5jfA9xLBf9UYLYbPIVajrmdolJBFxJNViasrWF/tUFY
TCgMuawJX8ZtCuu47fmoTs1U6gGShfoXAgVSomFZmhlMuCv/nzIcL7Lfpc5a4m0Zc6KTtx6W6UaD
U9IeB3nqjHvfPWhySDK+p+2nznAncZeSY7zgEvZKPE3lmVvYtukBYYn+RTG7SZ/x5EEQKLkoE3dD
Yp1P9dl0rK0m0+eA3dVIP1wsLqVyswOg4VOOFpU4o3liS7ruoWOUwBQB9z1dKfCSm4bSb6rGswPx
T9JiVBat+XUDY2GUgPdWJDsr1T7OD+M4r713Xb1J468zMDRdsiFYwvR0wk0o/GVeLCw0z9MOEfS6
o63U5BPVcZ/hOl1b1Y/Xx5jPoKakD2+4NmwzVQQkEaMf6HMmO3sRvnXm2mQ5MyBrs5lnuVAkSEPf
S3qpvGtXRYGsG3B9ZU1t1D9FnOppkz7FGHurrDhyCPj6u0AB2A53uDubLGo2kkY1jqFyu8s64uMP
DnX+YoR+y/tH3eywkPjUUUb5xp2DYI96R73W1lbtyHzO5hUv7UDIfL5gbmNQwjrdmUsHzORRt9cg
Ay2KnMw5V85JJD3q9F03wQEwO4SzlkjKDG5tfLHJY6MYXRkmjgtcsF4J84W7SZYPEx2i+hzFRvPg
Ar+qbG14L6t9Bd46gagFuYZYJD9bk1fIxZOCxHp3UUuSMDag5KLHIlB+NpkK4jcfGwFlPN1lsSG9
62IQiNEUySqGPNQ1a8shzRTzst/dleJqAWNLMqSFIcZ0tNo+0U4FFecIjSjCNVwmr6Q1lir5fKyb
qp8k28bDmkeR1QtiuTE4YnvCwaNaP8OwjuIbtBdSgFRSi1gTc+rPK3drUN4qgpVQnp9HVEidL9ct
b0OjbwF2s+1DNk4QPD1QkDPjmrKm1EVlYPawPsJQ340l5qHxXPrcZpOtp0K8Z9Gq7lUb9TfwNUa2
1ZpVDNEXtJYatdjZIklF1AkqMlyGchU5EAvHo2pXMJefAxkJjl5D0rfOoVazPxPvKsEN1aOJ373h
02XeVOfbpP1ywu7ANbMrUPIZHU5CNtvDp6MUC8LCKESI3CO7qnIwTg0EfKqJ9qCxO3WKirEFM5ee
LoyOUCuAb+P45YwfBRzJwfs2Qck2fTwvKU9Rt1pYsuRYIIwu+PKcQ2e8d8kd4MhUitc1C7dJjs4M
tBnQxo5UChSSVuOcbHanhQILoneRUMTklMSKAbmZjjPxl2X4RsRYg8qpghZGh8gmhmxVf5FhDemU
bEuhDFJpZamf6JhmnpYh1Dg01gE7o0LzMwRnN9p44aOysOmxa2kTb13TzxkdJHE7+bFzFGamc1DA
6bgZwtiRcBZHvQq6VJaGRDsa93y0vkXJsLXQdzCYTgjSwCq8ieq9CIEMWOyLgB1inhHaBUTbzGXf
Jfo1rFmDpllj8Zmx/4/Jj+JeiPapztlgwXSywKa20Z/N0NPt3A99LOChmu1dD1WmhDiLpxWQ0I9k
IK0kRvwAr3L69Isd6mb4G888P3ZKgsLCGs/jMCVxZ9W5d5kAtx5lZx7XUOo69BW1NmWWBiwsALvC
rluk+OviNPjRbMCB2UuLUE/BAWIK2C/C6RuPAJhnf5H/YZktjVp5aet/RuS9alF/Vi1vWhXCY0zm
uVGetNoB2OaBjHCnJVTGDsA8m91w98XRITi+kcGmhzafwnwHUN1l2sbpiTmxqQl6kwAK5tc+idz0
cHufQz7GqO1F3VqBP5on7qwIEQwgZ2/JDsxngaQT3DL2xNWn12sN27LIviyiFKp0lfJsEgTYeH8Z
DZ6Z/9G/z0quSZ8oeWFcK/W9bJYkWRXlzfLOjLuXPdM+dcAizL6hj+AMoanRos8wfg/6k6x3qNw3
epks8mIdUxXGAF9o5MabGn0X6nsEX89hc83UW+9/W4/tyLMr32mKy+zuozPtp2rqA51bzAUbMEh2
VErs0l2Wjr50InQ03jmg4sjxirLxn0XiQ8Vi5+cvW39xmYf1T6iW8xaq95RWo0/dN1O+YTgCmEdE
V18K7q02vAUJy/FEAvdDfXTTqRuEy/XDsh5oMUdUb2L9lsOsbMODY6fgd7aufHqYi/XyrY4Llz2t
crNIDvXBrdVDswh5oMZlH3pPkgMngQryxMz+yQsLFyGG01gSNgsjq2EIESbfSa9G2F+qvcLwoLYu
cXoqRmgC0B6TgxWMyy75Hgg+LocjTlcKEBpZ5+6X9NKozP1WXQtqgFq3Z4p91VJ2usor7IHdKj8q
nHRbqjwJ94hCt63eUwwZI1aDoT+lydsUwNJ4sBADzL79PfL+RMPMwcIGmv21HSpZmEgOGzV2ecwg
lSdtIPvZJnpEIz+zccqBp0UBk+0KKg6iIp11TeTOlFyb2+RNy9dA/62I38r6lM6ix/M9gNsk4zLT
zAtrWPy8nF3ooYupDuiTRdFj3jZ/QpB/AXJsmEHM38ulUP5Zk69rwDQ8GvuaZg3dpAFQrB3oe7Pz
yHrahIPn8QW5KQnCdKZcLB4C8bayl1lMFle17uJPzcHsf8Qmv3DLa5S8POuqafdB/ab46vN91d6V
vIGBAZBM/bUkoq/hqiEkApJyEmzR8r+avrFS27nW0qTLp2FegpIQOkff6w0cJY8sEqhfYOW3tRwu
EXuQUaHBX0feunWAKFM8LuzqmSJ4bgZwe/p7kD1Qdqv2KfMPuCnc/CurnkP4Ztl/JVrCPHzCHIHt
pBIjTbVmuWzimbA6i7BqTmH2T0uZmEHDKh8JEpqu/cLTjq8GsZzuAdlDvyERAMLe4zkxXZDPQcP7
stfwomB9WkzinoTDOGtsiu1bWOxMTJxEI/W063CKiBQPn4qrLxyyW3Bu5+ard566C6LSgMHkzNpR
gwjQHnM5nMJcfqPAxgUBvQBpkuvcopBw0Krdx0IiICI0AbCnw6qxbZBV0CwVfQ+sgDoHsaNbUps8
qm6r2DCbzWKXRvZXwsZQ55iheMG5cQRjE1pAN89KGh1DHLwGHJzQQCyIwUglyVKtEbT8KuGvpJsm
JzDm+uNed/W/llrE1Nc45Rx4RB5mH7L1moBKHg2654KrEt1at3HgUYMgVpkXFgNaugWUnX36rdoj
CikCic18Llkw9MxLLKvaZJJ0W+uchcFVAtoYWK1a8d3AFWS4xL0Ov5HvLLhcW5FcAgulw2/XnvLq
ZoIunWQTcfJNiTO3GAorTDnH6KdEkuVWCMvmGt9MjnOjZy4BlS7k7aLr9+1n4D1ccIl5uFfcr857
i+XRYVlJm8LwD8RuNdyTYZdr2wqhiIqp18dAGfsfpnXkHcTv5gYbIEdrg+1znSBlRS5u4s0RhX0M
Y74iYqtsgOrwaUO+gDbO94n52/TPDr99gqYn4vvqjLek243ErLksT1FYSbvC4MBWxTmGHiwjjWOe
jkr58BgeC/9Yti6Sy3c7IEaG5Tgg4ZXErGlYaISAzPEDzQXPJBaVdWcsgmQ3hv8EM+2wOAGZ71F4
qDjqWfctyt5dag3mmfrLZwdXJuMl6tlkduJTgFt0eTFH29qWjXr0B1gKBSHlWEGHS02rZa6IUwXb
OpG8Em0XISofYVwlBJ4ErjyoFgnowDbCGCghGJxibJcljXKd9+isysUAUKbkimrTi5502wA/TKls
HDC8glLc7y3ecK4NLri67leauwjQDuRTz2qTWIUcMMjvTQuNSeAoaRehAGYNZ8cMHIZQGaCqyXrw
Z8h47QYKV8+vTZwN0tCEHYtzoUFJo1eNyd9Bhx3lVEN4BEgn2pYOKM8KUXRBCGS+tdiuVKwSS7C7
XktfSPfhIZ/CiePnm1FF5Yx4MGV5lXlQk54NwnGvbL7SauPHxrzJxXvgkFiiuAuAdVjn0NAyPM+/
WrlmmaARGlUQY12AFOnBFPfLVIEfFd3w2aKhmEg3DHFw9XIJox1aZOIZJzpmPd4LfK0F9UWTK6sQ
hDKOIzfiEa3UfTSlVuJq0Ku3sI72BsNNl883HpxHqf7LkdYrJcZJf80KpHAOEY7L1ly2HUNFMh0M
ycJwE5VI7WwowidUJjOwlwOzGzX5SvoLRAffX6XpKa42KAoUh+BkbZ7WTBvM/zvn0TpqNt65Jtsa
tbkOWdw23JgO9U7ENFR8Ke5PyUAWc0sDkNuYUFDqiVEM6qoy6UCIED326QJsNSY43yNrHzpMkIJh
t4XUpqGQ9pTkFIHxazddck7Zuad9wlZHm4SnbG62IQ5ycLMz23GhC4oVDT4Mo+8gegnONp/BC7yX
dQgR2aXjTgLy7ShUu4io52kM3xA+W9G89/9sZA4tyjdks8NACYuIjuYlxtQKqmYet0wSe9YrLv+S
C2vR4kLyJsITxBsI7I14t2EBabeBR6T2iu+x+ayB2jtNgnF1nYnvknSnQVy14lmyRUzrd5n+K/wK
IMDR4mcebQWAGokqkpiLn7adnjTyQ/2Q9BB1WMU2Iq2yxQYe0eSeEN8GhM8IOell6q0irG2mpisM
KXesUTdN4ltxboJUJwtvaWipWHDJHJo8fOnZro5ReRrxsYsuhYOxwVU9j0h9MjtnXYkPRTnjs923
PZtx690uYUdQ6pU89zGD+saN2LnRIXZY5aZsj5oXEao3F/TRNNau9l7UZ4/jqj97zB9S99sN4RxF
/dYOLp7urzQCXjSqas9YKRXB0+4Cv2CkcbyT9NlwDpT4bHKOpzz5caNHWSMfuwwYQcLxkcX11mXn
UY8k6dHzpAjySyYjyXevoumDQp/ya6ntb80Mu5fnIW5XNZnIrFDIVHK2uveleTCKVYJciJgB8RXK
t5YUAAg5pTABUG+t8p/AK+Lx6yVsflPYHXXy5pXHtEeTgz+Bc340vxVzAte91R06a8yrJ4cQVbW5
jXBntfBPGH8G65mWWrTQGIH+WsVvEW1D2u2ISx7UC9kemHHJfirrQ6PvC1DXcfZtc+yG5KrZf172
VVr5FTKu5T7M7g3SVI3NH5z9sLNZjzbxqeOQDa7BeBsCfVnB61c2RrsxMPE7Qbo2KD4NdxZXlxTf
YcOm0BInqI1MiFGYOxuzweSnvwp9X/XtvmaYFsDrdJBDMPKRp6o7+oyvZfFVk8sAbLGyXxKMbOGQ
EbhBKqu1JNSsg/Cf7L4dbrFOuY3VtXTMxZA0MAwrGA6fSkipbQCcL41T3QO96cE+U8cAhETKhiw3
KldlJLYiQXUHtZPRsfZo0zMM/hJ5bCp5VMJ7XH8XwPs1JskNwIuWKldHwEvS8U/MUHhKs1IiuPLd
t83bZjJnMVeej6RyF4qfmnDzISaTETo98sJ9EbQI63s478G2YxzM9HybFHcTeK7vInLHGlESNgAK
okCg2Ti4Stp2ocN3sP2lmfCO9bNqrHBisCQhN3aDNoUESCVABInqia0w7p34ISZK2MbwzwmGQgy6
esYZNg1WN6R8+N5ySHBBId1TtTkiCmE84tqbKdraUxdMY3jKAHLAVDAlRHpGlzlPa7qt6qc6fKc9
a/alNVyCdKP1T+5dMucRe3cDjrlZWQNiAFhSO3SF0pmhYyaAJpHuIrKLfylSyRmFRAX1ytRgDOB2
KIj+2hbuthmYICUj/WSzQfzcacPWZD7lswJwkOwlio0KQP0OkaeqzreRNDNFB1YFakgwys79ZZGc
XKYo4b00SOrTLHWtDNwcITao55BthuwX2LOw4A3cUsoMrz9H9dqMPoT8kN6x8sh4u7ZAJAYSHovu
3SnepsIlI16CirPPNioJW+xX1m0oWHmHEJZsDZwXw08Df3WiqsQmdXNVUpvzw/l+sZjI0bxIkJQU
xFdN+BGaK8r/qoE2heJ/GpU54D7w5XrdXFbukuRgpCkkrFGqdNOCifCHLUVxNyy8ci4b2JYQPImu
VSFZhGO8sOTBaJeGegCxVoU4CFooHVsUvrA+2eC5/ToQN4sIQ+8w6LCvfUJOTs5VE+mScVfMJrFM
f/URL/BNGerLtI8UGQ5ea2BL6sAtfwzdjxWU8P6uvn8R9nvt3cbYoL+hT1O/dMCg6ciisGZ4ViBX
DwJnYbufCuvZiaMxKp9EES66EAs7EyLmJqCYAHSc4vLTZGjaKyimiDe3SaJIDJOMQkGDPNHx+fbj
Am5RQV2R8E22C6t+QhQ/Vz2aM0ax4dlqmZqbS0GzCjMU4SZeYuGuFYO2ixF+wLK+isCjEferhOnS
If+ncKBrWPrW0+9TD+W8OXwZLX6LdPT2tdnjt/nJBZLRQ+8IhqIrdAVnj1hhU6245FOmHx5zvEk0
Zpwl72KL/Ntkyiw0FnvmS29/UvU2uswwGKcxuFgg1Gay6YHQJixwPtEjVL2nURU31jYbf+h2bPeW
vnmw9UdDNOJQ95/VuMvYKroauoaDFzEgvI7F2de1dZMHl8HDeZxaSwXHe32z04fvbzRjl/nXyOQ3
RWjpfBftKxdvKr4b3XtV6S6ov0vto+nyXVV9OtAssU3oDK497zfmYaUkcwIMpcNsKD3UI1+YEXcU
jIz/6FjTsrzEzISJhlGqt8a7h/0dhRiYARXsGyeUndIWXkYlmNfsFCo9wMRqz1X/VQlGSzB0Ug7c
CoBJomBp7UJtLXJ939jNEbbpvI46fniEySmGIglAte8+kC9sIc2d7JGBpGVsjOlwgNlN9LhPeGab
sNWBFM6Siu8FEsAsMQ4yPwdsG3Wa1IayLADa0GIvRSjFEg7Txmwythrs//RrNT7V7Kl5c1LibYjL
eGzxGoz9R99fM7rIKLyb3lU2lEEWKpC8qOct062BqXsn1tp4EcaXPpKiRoAfylmktx31fdvWq6i1
dzVul4YD2enrfdtaZEYWT9fby+oKWpCNpSy3nlITmvYdu1BTL0n4pQbfVnTJUSaHK1QNBVHL4gfw
IHkLpfYVBoeY3Z7GZ2B2pHyMc1AH4MkF8T9FdAG/NDHaZYDbro9OFJajG6Brf7IJ5v1m/Ku85yMh
POpMcb7i/mr0fwOeOGIwTTWaCz5KbPJ73brCl2E8XbXKPHdICk4zFvU/o/6Nhn1mZgReWIvA2qfO
OcYTK1n3mDc2GMqwNuJNUWw6dT+oP1OF7puM7lB1Zjq6D3DeNegpijacoIKxsnWN4p9Q6deiZD0U
7OLg3ZBXOzjF6apkNuigw7TVr3JkOx9/lGS+NqhbcuMQxRsrJX5Qe5RMa4b6XivYf1gKxvYrps5L
DPJU3oxpUTI17NXCDl6o6xcd0+sOxwUUI4BP5VwTcAQHsiBkt8oldalX7QK/ntfuqa3Nc9U9LfMc
qsOcgMdV5cTPSh716tg53l3hYQfkJdk6MnmmGljjVie3IdWBJyG2jn3Ci6kxI/HKlYtuY5wfEXFt
Mw2iH5ouS4dNKi+K+oHhLTI/Rg+szL6EuxZtk+CBjlwffoqCxeiniWtcoILIVbQJb9PD5yJqt5uN
0dwEZPN6iT7Go9dryOFFbMEP1M5M3CAx4CyqFQk1qBqJhQz+I+3MehvXki39Vy7quYjmPDT69oMt
WbY8SvT8QmSmbc7zzF/fH89F15FoQkTmKRxUAeUDhvYUO3bEirXUFTAKPFaU7WP5RubFm7jc1ld5
/ihJv8SGBzG5ABqHwodoeKk1XvHpe59RoHvxEvQGTfrl4Yo3rsb8Ga1b9As9VtxfPhnUkDx0WNsG
nb6tvK44PQUvFsWFeg3UXkyjc2VrVrWWiTcG706n0CQOO9iHeamSUY9H3OMAW2XWPhmxDkp+uDBC
kmUbXVT5GQ9WQFUw/qWEl4qKECzdUC3Cq962IcIMH3MoXvvkI6xuNflZjl+1/K71UPR58toeMrMn
vC+vARTrnRJPRE7OfW9h6/XdjY7uqgo5bsw2pr2svVZgdqKgA7YWXmlwt0WAyNWq6ra++F6U9wKY
KAekmy59qeTco+JB8u7D8J4wXHCvIGVvZGhEd1AgweWf+YRTlFERGdfky7B+FbkbveQ2rl65nCXA
1gMYxh/lYPuQIFR+/xD3D2ZwB6N86OEj2PHxViRBq8Os6vo/IsOHztO9aGREryy70O5lnExU/nS8
j0x5jcRNghZ5eZspCnTZHA0ZaBtPB6NF4OvVET50cS9S6MzD60Ac019nUW4P1i5Lr/v2y6W8K9G3
GshPgrcN0RorNd4WsHPRphqhawqRa2xTCCY4A4Oru6DyITgka1a1wzkFNYRg0HO8ymGrM+oziWqJ
TA44LT4LlewHlBXbIH0wKzJldhPve/E5guozF9C4epIDYvEx4+oQjkpfrbrT8wucZO7twuJnKH/U
on7VQ+pcZLQKFzcGLNndhxHhOEatYZG0Hj3A2X2MPopu7V2KcVH7keU3BbVpQ7nMQBL20DxkVgD2
tAReSoUW2YAcPBPJmMeW0quiUObujPyMLp5V5KqIfEVwVSh3MsGvFfr3fk9g5krurdVED8jKrFMP
gLgPiKwX1qjDbOvRmVfptdbLl4kOyntoN4NPiJ/gcayqX0Wm7Tpvde9uKzKMQrCto1cxDuHQ2iOY
OnYNtq5NzwAYHXTfthlUFDUIReHDJ/k/XMUwXVftdU7W2ENX769YYd/R4Zw2K9fYORmd6RdhlZ63
4P2720xAuegWATt0ssi91EAjL5phBwgSOAWML0BVSDPGgrtuAOIPPcISNDmCyLroxZso33nmjTts
Um1D70AKsrsPgVaLNLBEAIiNxKPZdKsZbxod8VavnZtVD2EJlAk44+i2b7l4aDn/GKzPXLiPrCdP
u8skpBaDR4W8ewzyQwPHKqI7WMsufTx3XrQ3LDBB+YUiiVdC/9AQOrtkgQDaqbJ00Qg3Ql3z4xAV
ILFeZU+F9O4lQA028Sjx0m5y0Kl9gYiay11EazylaDS5Q6o7NXHa3ZBT5/yKKRYoPOgaUtqidz7S
O1RiSaf4V054oPG7EmpjohXRXPjDo6UaN2Ogg9o1V8LwLvhPkEogTdiuUgArCkBu9yGAQV4BmAmz
mhu/55kG+N3uMg3IxFdWPXfKe0axhR63kF5Jpbttwi+h3uc5jG+bobkRkI8jt62773p9m0hXZn6t
dfet/8MgThQvu5yAggRDfa3xIhupgQCprdsBBpOtNNw3rnbhWdHKqiH58GFZwAMl21HGRiVl4vTX
bkLqHVJHNbxyNX2r007R9BCqQvwPsJQWjKSjP9g8y8nCJjcQ8w3eu+8+ZLhqVb5RKVE3APLJIp35
ORntkTt6G4E4qmNqRCklUIus9h40mDkCLSv+ua67ixa+J1W8GkwUzzXuhttB+urMixISOsDnpAe2
OsI6TkRtf2cFKJDb+SCfaT4Ii3tLRfH6p5L90Jw7L9gE0B+07o1DNAoSSw2eouxRaO5B4vMZvDiM
yz3cnnjRX76qr2tceIiqrzC26TyIDs+UddW+Of2V51172cUg3HboT4HHhcz6owQNJMXQIcI8FNDk
Ve4F9AnU4VYKny3vzjDwGnR0jEAzvdh7zpU73BDjty6d0ysewGEGBrWG6x5uG/LoQL4G4bJpyZkq
+do13jpSsAIcUtmvrLr3YPgSh+euvhWye8kB+kpYlO70DLjBjWzaCTdh2oOAEG7CHBESbz/SXwkk
3+nMzbpHR3uU3EtiV0Wh7ZhGXKF68+RHzmil/RpIjmeOhXzanQgEOdY+qTGolE/J1hbo3XkBANEH
uIQ8v98qdDka8Oy2G9X4YKrGyGjEaaGBIyJC53sAyuHSa03I5CAgGT19/dYGP3RkpdD78/at/imA
OwmdtyxF6i187qlFisCnNLoBFbr7O9iuItq+IVPRfonmzwKe2fC9UJu9r/7Io4QXM3MMkYH+JYqP
keu9laV8Hnncl6FtSS8gEzcqAqrVnlx4Ir077U1HYlejN4saQZde6ISv5CfPIsjGDPDb0k2hvKls
U6l4V9XqI/S0B7dWVxo5FLqO4E94s/SLAYKE0oL6Eo1PQQyQvRLpGWnPCSK3NRzykrWvmb16LE06
H6OYniA+dTzH9fxaJikcF+7lqN5Dm5hj3GQt2T/0lrttaFzr3a+CRo96oPqPPnZvWpfkTYnVtlb5
avafkrwD5Aj8+rykU8MFk1KUdqRBdP8q1hsP8EDBI8YHCKNC8pkkr2arn8s0UIdpRyU2oGuRypqx
HpRHBRFpt/oijwhZJlqDDsoRL2X+qfICBX1wpoMtohZ41fc/VWfntNG6IRHKO3VVutZKp8tcWTcW
FG/6Ou7uk7b72UEtrvg/Q4PWAHJ1boxQS3gmoC5mBXcabz9JuAaFTlYIBJ0/3ECFdy7k6ZWTCWS/
Xp1RCkx7V+JtJCkQmpELUXj89OLaBfefCZ/wakt4bGotWUNqx0Epib6DPDmn8qrBoVbCGZppd71M
DD6SOMIpFH5lBKk1Kn0hl9jQRSBVdxpAD+gSvGAneVsF/EdFdtn0HrtRY4RmrFoiS0rITD7AgHM/
a8FSE5RD4wjjFmUOXu8UuamMg69dC4PMU/E1jvV3K9fvCvhUKrpHQGmsVLQ1PMoQVEui8EdUmsgK
3ArltjTeI+cu1EncC9ueaY6j979K8F1xrtHf1ntvHi20OYUliyJ+BR2vMb7XBDihpffOcLYNGJyC
N+eQEJ172svQvKbJde/afnArCFcW9YBUB4cqgTloW9L07yq0Y5VXXOjdvaFcKfWmZp/o5ausPZiF
bZgjunkXZ9VKzOg3bGkevs5ai3YVuy5s1d9qoDWy66BHmBzPse/kJ6vceALylmsVctaxOdHKLnVD
RJz3DtUKHxFmqFsq8qE0nmtPjXnVpfCVgNCC/bnmrsryHf2/Hkmbsv/ozB9K95wGlwrdsXkT013w
5kNy15b7viWYd1ET3yLIaBa3IkrR5paFaajBuCYsCbxnkCJy4FlWeWjLdHvARD7S0Yz+JyJ/FzSP
sPZFFuVXuxrPjkfBrNhn4h1RUd88if69ySBi3jkC0tvqSICRfQU6yV9E05zqR8e7T4QfsTCpu1cX
WnYz1olcWrPeCu+HV93reoJkYEzbyM6KQ+4HhHK4MOPE9pqd5AN3tJ4S/7qEGJNOXUnd1s71oF1K
OrIr1AGcH2r+01S+BjpRivLNh5FdrW876iohPa4aBPro1bQZ1VUSM86vUWmjSD/L7lOCPBNJJ8t4
9sBAJsVw3gMot9wnJbpJm+fSvTOGtzreieqrQADgKbYEynJo0GJuYQmWv1xOe5/tLNzR2KjRhVDt
G0jGgB9WaPBUe+NSpE0ojT5kKrsdJTdvLzs/Y9U23Ye4vaGxG08FOYtrZ9KNalHYU6nq+VfkHXhC
j48dP6GAsdeCD8u60zRY0zowtNcq7GRKeKvHW6JFCa6P5k1F2qjT8pUiX1sujNKfbcB13jxWOp2F
NzlIKJH0hOeigNn9VJtXl2JcWd1VFVUxdFAL8VLPQYoDfRIKcS3qO582fGiu8U2gzJ4iiSxEeC47
L7I0qqBSO4MDwqWGFgHqdws7DYQVJQfVgTcVQG3pvMWGQ7sXgim3Ejl8g++YNZjHvSTCXK5treqK
rZNAWFVD6w+JHUn2p8B4tqLkwtVgeOmcFQpvQgA5GI3aTfpjBA9nlATM4UMrKTrDCMn5pM2nrOh1
jVVuop1YQrYDuMN4EX3vvOghUhyR0dSwqF05wS5LZNCvttN/xcGLSc3KA3CV7YTkZ9BDmHBTNLeu
s4sctC9XJmFBiDDWtjTx9rCUmCxsEo6V2VEGgg6xn1b3oId7qb9vjfdCupHEXw2Y8JQYXI0/elQ9
NWYweZXrn3q8QYw7hcLSBa9eZPxigAfaIK0ASCtec6YhqZoPv0rdO/eARlWQX2VNAeVxx/8+OIJ5
IUJTnLXrElhtw18KcKTym8G90VlbqfhlVqwU1UXlo66ukcdKu4+iLO+jdhdoH2H+Ejk/ZVL31VVl
7BSXQIeoudZu/JEVzRJIotNpVj8LzcNf1PI6tFtrUbvwfW2lBp8d+yT1aCmRCGKvNbAAAz1F2YdV
3mfezkXF6S+HMx6Pt8qA/L8HWk0NIwVURj+TWchXjvITgscbo7hs2w+F6KSmLUTKXxPxQon2goZU
kEl5fi+SAyng9e1kYqwOUqOGuoYECAyER5txzFweydlXQz9vmME3Etwn2UNB2zK83tw7r6K1p1/w
XJQeE8N2iwrkzIdFKK5JtkgDqxCtHUZu0cvkcz/ULAKKsh4ERRBzQD4FqzVaJEqbXejxSOPC/tMV
6aYC4Ua/2boPopUuwTBhEe6gh0askhPxhiV699anW28160MpIUkCRmfS41LYYgbx32AizuCvB+0h
U+N1CZBd49Vem29V/w5pA6iOKwFYiO57KygSsug2qMbCz5nnP2QmtbY7xflsVBDaT4ULUnRrAglG
fKOq7oLm3qJcyL/7b6t1u0AxjcFuk+au5hnlRgkdC2BZm/BD7QEo0kBjSc3ZvyU3iQfd51+lJalx
yLamO5r+//Vf/+v//p9f3f92P9OHNOrdNPmvpI4fUj+pyv/+l/qv/8r+5/+9+vjvf5kyRTZTU0xT
lWRDNfgPf//1Y+8nLv+y9G/Bs+S+8q10JzDB6Sp5/93Pa4qsWLKmqKaiyaJ0/HkzJN+bgfPYIQ6H
qI5ILtp4PG1C/zYCTGiwYlqKrGuqaB2bKFzymgHczDt453vzOazWOs7N19z1aTvjTBzPFIOgqVhm
qhSA/JOZKmgFgIjLSqAsfsiEX2oGkDemO+ZL95IFU3NDOjRlTobUOYqPVkyy67u3xP2yIOWwCB4N
dKhPj2nOkImiJ33lCv+ljLvjYPXVms6U3O+SnaSuYVavePDq4OXPTlsZf+5k5lTRMDiComXplqUc
W6mlrOg1X0h2qIQSMnb+unzt4cqQL/P247QpafzWKVuTEbloSLPNsZVSfo4AHtTDzlSee+cyMD47
kuT0rtVA3j31upe58IEenv4Fo4FvP8AEzQzQT5IlcZzygyl1HZT46jROd/HWEGF2uDz9+ZkVU8WD
z092oaVkZaH0YboTsxs/p5N1I7iwAD+ctqItDGKyAU3LlEyzxUpOSQx8rYrj//HPTEyObdXEcpz4
mJARY3ynmxrXetrCzFShQcn2hs0UYhB9YiHq8trLNZTKf0bpu9e9eyEq4Qs2JPn7TGmyJhu4Bo05
USdGAlfraTnlqIY/jLPPhlS/8WBGW6gFYaymj7Trzz3r+fTAZlbn0KYmHm+xtgTyUYdmsss8GjDM
lzCz1s7gLuy0JSsT1x16FfrOAf7OaF48KhAFPZVt1y/4hhmvOs6eolqWpVqiNtlpyWCoYaVxXmXr
uYxXA2zcqCDWGh2Hw8/T0yaN35ocTQ1HZ+kam8Lisjiet8prIVvoGJFyEYIyOX/U4RmI3hw8ecNN
bzh3MsLPg/MDAgwK6FF/H3RXwHzDi9M/5NvMGrJoiGwXWZG08Z/j35E39OcOriXvadxuytdCfpJN
4eO0jW9uaGJj/PuBG6qiHHZDLnfYiXeJ9fD1z74+mcmmEC3RC/h6IVXrNlwJIPJOW/h2eCe/f/z7
we8vHF2qOxELhoTWA68Y3iPX4cLplcc9fLQjRiuSyV4YPbWuTHZfI+WuHpQR2hqm81nl3gXkSZey
g2plA1Vp3f5C54LCbLlTgZHrvbKWgvqCJ5wNSx484xH0FVBPBPqmTy14ZEMeaMrWcYLN6cn4vpi6
pPNLNZNL1JKtidMPU6eTRJGeh9p60fWnYPvPPj+ZBToVq7CFR92mr0Anzl044jO/Xia4kERFlAnU
/lqEg6XMQz9TvE6DkG+4rLtN0C1slfnvQ2mkWobIqZ7MDnlLt3EEydkDLqNEYP7Bz5d13eAqUSk6
m/LxTpSTXMoMsTT2RXlbIDp9/duTT0SpqrrJXiSwnBwlCPoCV4LfcQ9XBDX07vfXVtbGaERTdRXX
N7mfpCzVskCIqJmRj5A5Sb/tCXRZM2VTkVQFf6ZMvq94atlFgiHsfVAtbvqYC7e/Pz8HBtTJZdfV
utQnhSnsQWAH7iZJFx5A4/weuwBd1iUDkmfJIJEtTXZP58qGpAAXssnL9/AijdDRP9iguqHpIhcd
Tt8cN/DBAcjELBiCrBT2pfth3coI25yeou++UldFRWdvEsrL4vSRpQlVJfTQnKKqu+oRe6XmNlxa
8u9v1CMrk3MgARKsCkXxbR9BmP4cWOzpUcwc46PvT25FXrJRWjZ8vyquKv8K2YV/9v3JKvDLCZuh
Z7X7Z3oKzHzBR88sAveHZVqiqlqE6BMnSuuIUw2dEtk0INC5Fl3zaOMlf3oM42acbFYuAIWHrior
MoaOd1KZF1FPXSuyxRrkpPnkjMXIa/AOVD5OW5o5FpwIlZNhiJJFYHZsKfbrzDCCurRj846nZwgG
xLo/beJbOGboRyYmV3yeenCzWnlp561BZodeWshv+/xWai3jBRbJ4EFofQqQTqyqC6ObmUeLV4FI
SkLSVfNbJGjoXhEmcmFTegwp7eqFeBdkWr1RaoV8o5YiyZZHyu+7siOrkwEnHkSTqiAV9kXevYbC
6+npnNmAfF1Vec1bIkmXyfnR8g5QRaUwJuk5hq2xbK5SqrKRv/sDOwbdHkRfJF3+eoEfeDOjtMS0
7SiqDP5Tba1VqTnPtc9aEBbWaG4HkpviSh+jHn261+mjMdwy1wrbbBUwj58tNapYW9iDM07H0jR4
pk3OlKVM018SPLU5zbmFHRtg5X3/ti+Mq9PzNTcOTVcNoh+D8zSdryLxu8EMisJupa4CvGcGeyi9
aMyzIm/B1Ny2NmSZ4RDVSqI6ebK5YgBWUUkrO5WyF0E2Ea4cqSId84KoknLLUp5Kmps+g+CZ4O4v
rzfxRwp61pVKe6mtZibKLXJ76ekowH+BwLhwHfnSk4VXP5F3IDHoHt6mUFKiJn0Bz/L+9yf54IdI
kyihytvCiwZ+SEXPld4gOgDAO385bWTOYR0amUyvYlkQYpCttj20sIZnzdh40Y5ZdmAYIPY8bWxu
2/Au5pBZPE8kdeKAh1J0Gn0cUdK9FNXOgdJSS29O25hdvgMbU4ckuqKSekllm8gujJSRRQdu8bSN
v6Z+cmcRmutwpJvkrbhQjm8Sy7DEVtX+wqA+DM71CL6Cu8jK3yQluVQd2h9GGYkls+POO2V1ch07
rSs57jCUtmQ49L5fJeqz02499VmhIKjDp4SE+8LlPGtSUwzufkXTlemzvsu7HHVcjxWje0+TIJt0
HiJqFdB9ngXCp5o/quEfuC/jwOQkprGiCk58E5O+VdglTGMNeqOn1292H+okZkTDZKuYkyPupcAZ
hcwpbYXXiX4LdxaiUadNfE+iEQkQZ5hsEFE1aSk73iKOmQihjyuxK1rcUjB+gbXTywe5hprFOM/l
D0ipdCvc0DIbewvG586AKUqmJKtcANo00HFjwRpyhTPQdysRVEW+sP+Xvj85Y2YAAMJV+T6IUwjF
1XrhgTfnlA5//+R4hU0aRqEUVHbdk/FG/jUFNUHFS+uhXwlJ+dPo5oH70ajVnl62pZFNjpjqtVDT
m4wsBRcVApq12oWAaZyb6SFmYXjTkE03Yfc83hdST39zDGjDLtS9Ub3QQmmZO1/6+N1xGKLI64x+
VyJrY5oECir2RR+ouIoLQWlWkdwuTNT3IzQasDSJsvZ4L09dueGqbpc3GOheKmcj04oBccrpQcza
GDNYsorgramOi3UQlalt1IWy55aUFTd5SFs1jWEL/u37ajAM3shElwbUhNMbyXI7p1EFTKRo7QCk
ob6M2Em4sObfd9Wxlcl5ieVOKWpYtO1YfQ2UezBmpydq5j7CgEWJVfyfqZqshlgVYUdcWdoh0u25
jX6mx96Ns00H8hReYVNK1qh2nbY6tzxjQGaYUNdb5tSLUkqJB1k2S7uH2UwAfwI6o2wWFmjBiDUJ
gqRG6dCzMkrby+4HjVr5qpT2p8fx3dvwHGQTSKSsRJPM0vE2c1DHRViEM++TqK/WGlQ9aCEENK6t
/GzBs80P529bE/8idqYXFUXM6Ue9B8JfSOHNhZM5/txjB3M8nImDaSqHxv6cxgtDadHuoTRo0GXQ
Et6NuieAGk7P3vcI4cicPlmgIEnTSh09Zg94S+jWUo9guQfkKbqGha+Tbovg52mLc2f2YL30Scga
OHnHf4gigUc04T34EdXaVPXCNC6slC4f74oGMbTB0LBSCg9d8OYGNw76P6dHsmRjEiNklezXMG4Q
fBM8Wit6F2mRPW1izvUcTtb49wMf2um5Zua0RdumeoF4WikvTNPS98chHny/qLtqcMqcIXQvqnZu
CA9/8PtHhIIs6rz/p4udpmoqRi0HBt5ZOoLgDvj4AwOyapDfot4gTusQQuApYpsrJIWCF+8iyJ7/
4PMKDpK70uDBMFniohODumml0kbUCF5qef/PPj9ZXlUeFHPo+LwoC2sSjJDHnjYw6xw13LhkclF+
e377jqz0jeQAN5WqcxWgeBpAxH/Tah9tV6xHQOppe7Pea0y/Wzz65W9PRLVMw15KvRLeTURsXCpy
tPOVn2I0XKKgsI61dnPa4Kz/shiboYEY+fYWCBHazAJdLewm0q56FQ08Ba6L/l4xth7NNAjENmGy
cGhmPRh1C5Kq4ytEnhwao/Ydt3ZI1bVhAT7MPFObuyR+M7Wr02ObO5xjEZDsqkaRarq3h3jQjCKL
yUYW0NHSUC9K3W8/t4k5DBmM0ggU+FYI0wKDllRHIWC2YiSeaX0K9EWwzew4DozIx04mU4WmEhDf
sEOWQ4fbu/eihX038147Hsj0oBq5UxeBUdl58uA5j8CiAOjRdQSIcIDMJoWT+rKC/CSix8OPFwLE
uU0o44Ikik7U5aYhCDlhTVJLqbLpnae1+kIDyw8J0UoYPjpdQ5pWXeUQQP7+7lAkKnSmpqqEjpNd
qJSpFCplXNuk8s4eHFpY/tn3x1NwcDV4re+opcr3DcU7jyDE7EBknjYxd4GCWuOBQOxrfsvbJkkR
lDFkZraDRO4QuPARKOf8iwvnaO68KhoPkLGYafF4Ox6J2JemFggJI9HlM1en7+1cls/guFgYzozz
wwdRbzG47CRrmm1p2g4FM0/s7FTN6Kdq6Sm9amkYV+/ypUB05khJfz0MSUcjrmaNO/JgcYSga4Ms
rnpbdz8ggU1+nF6YmRmTAMDIms61QeJoepoCvW80z+hsVO2hKBziq2rYIEh52oo0s/6YIdMiGyCi
RFE+HkU4RDWSZkNn63CeFmOvBiRx7lOQIQoLI3K4SwHgVo16DlbvLIMuLUVSJlTpUFLt0z9ldsCq
OibFCVWMaUk3VUV4ROnltet4AwUwVF6Osw3eTxuZXbQDI9N9GKqN1IoBPXOwAT2lsDGf/v7sdB58
fzKdfkOqRXOTHtqbK3To6SVUooXrdmmeJhujR3BBa5SYIQS/Rmj7jaCd+9AqnR7I0kSNfz/Y3UEn
9EOusxpeeQn9pl/uTn9/aRQT16lWneSiospE1VsQxk5zO1g31h88sCXlYDnGX3EwCuRYFLRrwt72
tWvdE841emwUrp/TY5mfK44pcYJmfcvkpDIwbNFLe7s0V3A+yv7FP/v+ZBQgFCQ0D9lUEgUT5TKI
Fl4I85v2798/OtWDWXIiaAEMCR5FSFgd6UKj865ZGMKsCW5gRSfRAaR8styK6caRV6PZodNekK3p
/tKl9R/M0oGJySzlSgGbf+z2dlzcURYZ8v0/+/5klrxCCaEtYghWfW40K07d6e/PTRF4VEUHNKpw
EU++L3YUBJsKNiFN3wfir57WmSBYQGuM35hkNiToz5FmsrgbgUUdr3Rh6W7hBploBzDYCLLt0mMr
55f+sPUgQzk9nrlToY3dAypxOiOa+CmphP0mRfzCltrrUkTDFQat0xak0VtPhwMGCxAT1UZDkSdX
cCEOXeryKrFdNd30nPEYCWO/Ta5qU7xUSuPOCAYam6wXSYOwA3L80/ZnXnbghyW6DESDgz8N/9Bv
qdwcuIJtlSOk2wy2sruNRvoyFMYWxjo3m4YuEm1qBAPfUKqx3/YDaVbZrlVUGoEiIhp/ejTj2k8n
89DCZG+UQ9U4mYGFtl3BJXPRfbnxH2xxqvbUpth8bPXJlmj7sXUlVWnniVf0mCXIKC7hk+fmyeQV
SsGNuhTP4OMdbjiOipQMSmupDFFjOJLnLQxi1gLbmdI2DdDGdNMJgZB5Q5wONmSKZx7ETh+n12HO
D1By0kgZEAcxiuMR9Ii3VapIXJnXBrrq92GnQKC2cP3ODeLQyPj3A5fvo41Lx3PW2wMtpMqZLP+B
Mz78/mQZqqhH0gzmDltxN0j20rx8epLmNuvh9yebNeplRwsSriwnijc1HEGx96zJuwFV4dOG5icK
BBcFSN4vUxSdIjtO3oZNb4fBsHZhmzG1j9+2QFoOIKAkUcv6nj7xVL0rFQQS8yK+ir1ub7jOwtX1
vf/FQHcMFJBCsw2olumpiGNPiTQlb8lhIg6bU3o/QygBuko1jy+GAqJepUFt0xDgc7MqHb1QvOpL
oZb+Zdn18ACjYdwseLSZJTz6TZMllKD4M42M3+QVl7IJfQ80pOldAcX+6fmdK+0cGZpcrH4nxLko
Fa2txAmtvjsxeEKOiOZe1B/e9X5vwKcJl8WfWDXANoDsJCycXg6aRLoVUZXGDhU6IKEOsLLzrNug
U4ran3UuJo9o1hRKtmB3xnvIlPtIN9LFh/mJ9xCsCKVC06htyfoRgDYoRkigtnDxzYQRtO+NeEad
QIJ44th7lF3o0L+QNIDKboQEeaj+M+wfhGgrVUsP+pnzB6JRHKGsXE687Y9NBVE51JpUN3YLuTnE
AsPvOyoQslxHJrC/7/mPOg09M+y71g5oNioM/67I3IXcx9ySaGwAIgVyLN/CBFHp4zRXc3QH4lXM
gVL3kmKf3m1LJiZnqSj80HBrTHTWmS9CZL81ljIFSyYmp0gJZLgVB0woCKr71x1iPEt7d26tqbiz
pUjqKlQSjtcawdW0t7Biq5tWWyFOdXqSFj4/RYN5spFkosLn22dTvavC339Fkaz5z6//K1g9uFJV
vYo7p+bzWrUOhOvEOEdf8PQI5lzmoQn5eILE1G1oAGUN3OeiQp/yDKpoNPhOG1mapsnhHoYqsUqv
6GyULFpIlIfg858ZGH/AwUT5kger83geRkbMn1Hy9QefHxHvYDYA8Eydk1dlqlmmnOiR4QZCzcD5
g9wINe6/LUwGIKu5K5bwbNo+wrVXSrj+kwGMbwpeNGNy8Xh+4l5GvdwrWzsb8nMR/qGlitSc+wbd
+v8NGJNzlptRY0L3QDRg3EXReQe8xR3iFX3vqbkARZt7osk6DeT0+Bi0Kk0Tv9KgOZ2S97Utptcx
XAXSq5p9VAaCW1Cgqvq26q5V6Weq/n45YIx28Lp0l4O7mw5RiT0vUv3cdgpkqmGEEF6K2FuNHtJD
R9KF2E9bMDkzq2QucV4mmB5FniIa9T6o+AOaL1IMARUCdt6tUEA3jaxTqP928zTP6kNjExREbiqO
GytmZqu84E0Tcsx0A9qrbHYuPLB6p5yf3pMznufI3mQ+I8KZ2vOdzHaS6BWlhdayIDUqVrR/LKVQ
Z/wP+aERf2+oLN60Xu2XVm51ooR2jnzWf6QLN+XsQA6+PjlcVOFKp5H5umbcw2LRabe9cSWFm9PT
NU7H5C19NIaJDy1bK1ELBSt9f9mGcP/6L+KXjCpybX31Qn2ud/JC3Lc0axOfpBWdGesdFrMaJqeL
XFjYAEvfH8ODA6ctlGUeD/S8QTYHuSYqWwu/fya8UE3aV8DzESMp094L1NaRyZGc1NbMNz+H0m1b
hD9PL8rcEGjWIzgWxwYWZYKziarG8GHhy+zoBmZOrfuDGTr8/LS0YAT0EvVxZsNc1jSv9GIvTNHs
79doSKBMQ0+HPm7tgyWoW1FSBUFJ7V69s8oHp9AXDMx5MJOmQMIYUhu8eI8NJH2pNFpEUd1P0+vO
R3oWLsgQXke3NNdy1i4kI+eO4ggbsAx6EDnn4885GA9J56SqPLosGnMvpM55nEarWrSNhfr6zM7S
APVBwgTMit6Uyc6NfCFzszLJbf8LwsMSKtyFaZsZB/3a+H1dBQCB7z8eR5hIUVZDUmmnqD1BAlVs
i85YBTButl24MGcze+DI1vj3gznjkV5rphnndqF8OoKwMhNv9dun5MjCZLqqyho6l0ZxuxIust5B
w3EJhD+zzY4sTPZx3Jop1CyMISzIQCABAWlosQHrb+gvp8cyt/TkSsc+Hm5ledosVJoCpG6Om9ta
Z5uodTjQJm1Om5jJAUM08x8TU9aFTmjyNlC5GIvyqioRBhGeIqs+o3f6PMgfNHnpIp7dADyIeePr
JsmcyUUspo0eDoaMn1dWg7RRqj9Z/r+/P0WL+pWMCyv4fmSiCLOCbO30fM0eloPvT3yM1/iFpLtq
ZnvVWGuSEVSE/btZeIstWZGPj4nrNWnr+gpWEPrwrlR5hdCSoy+kQZasTA8+LM1IczAWDv5OCAyK
f8a6UouVkwULL7+FZbfGvx+ce8qx+f9MW+bBLo3g1MLltTSUyan3Bb1UU4UJGyAbbdZCvkWPa1g6
j0ujGH/FwSgcx6nEXMSK4W5i+Oyyhc27NIrJjVKntSwmLkFKnSDRFjpIBXVCayEtgcYEzYTqxenN
POvJDjbzJAovymzQm5jxhJCliTcy/e7iBR2qgbLgZWZa6iiaHFiaHHtExgBGxhzLPhC2Uae9VYO4
rowcGSjToZ5ambu2TjamMKxzWbyMGHkupDeIp8vnjWe8nR736XkG9Hm8jkFK8jZImOc0XnuQrZc3
4Vu1lHA6PbnSNPM+5LEvRiGny6klaaU2aN1poiJsTB/+4drS4CalMXhhoud3KG8rFfoFmhnGH3Ww
QyVPR7I65xHnFBdheiEsYaLn3sMs5N8GJlvG9SQ5FBOdKNGXdga0ZHKpPIoudImqhZSKtm1HdmXP
uhikYpNb5uOfrNzf5if7aBDDoe81rqu0vjFQF42huAN/fD4gR3Da0vzy/cfSFNWeeEqrawWWBjSc
vOtUfEi8y9S9Xmylmr3k/57R6XvRMpyirhtmtJFXkByUMD7KC95x9pI/MDG5TuitMWs347Utq+lZ
Z31F7asv3qrZjZdp15W3cK0szdzkWhFpdlFjAWue1z7FQnUueiEk0u5VGUJ0LC6SLS3seX38+8Ge
d2UT8fRmzCVYN0p5JyMhfHorLBn4f6R92ZLbOLDsFzGCG7i8kpJavbndlNpt+4UxXoYbuJPg8vUn
0efeYxFkCCHPPE1Eh1kCUAAKVVmZwuXSq+pga3z6ICUDBmGnfmGklWxc2cYSX0eQHZwSwyQIjKBr
pYJb061+6tVbGf9DyR04YkCL+yksPg2QWro+uu3D8I+jC0eG3UYMAvLwv1a7a7uDCsrbcJ/1kqtm
08sJoJPgj0PuTkRuKNSooDU/Y5EgLZO84nXhS8bBt76Qs0Bd/o8FYRxOSHRIfuOKIc292x8h/Uqq
c6Yc6hhKto9TK0mXbTrFhTnhIDRY4/aWPeDutEDF67HbOyw5zODPcISTrqIZlOYtTFid3b13sntC
MlliLgFwjEydNExWjKvJ8prPSfQbdN12+RSBavdv9s+foRhCzAz1EqYZfChEB18xaLzj1+suLHEu
QzjfagrotNVP1UmhkIc8EfUFmg3XTUiWW0Q1ZJSNcdpjwjjFbsDSUTJH20MwDXApOGgnF9FGlZ6n
4+QiWjAgiWm8VSq0Ff/qHCN/bPAxXhyUZCxdCOfxILk5TunngRz/Zo7+fF84J5mWt31R4vsTOZDk
Ppe1asrmiJ9kF7+/Rb8hAgDMkda+ZsqD0f9bpDIuGpkN4RSxXVQTnIzPUbQfouMAtPft1Ft8Z9s4
BAEhAl5Y8NZZG2npVjy3D8l6ktZIHMnyt9uj+GNCuIKhzOEOqYPEQaUGHfvaQyACym/XV1tmQ/Cm
wtbiwc4RILXRV6v0Fesxu51ScDlT/CdcLLjeF2lWAHhwapp2Z8YPYev4lvtXh8efuRK8aqoLEGh9
JFlcyCLtB6gbDJLNvXl4WJCTMjX8t+rCyYdKGfECwlleZ5AZt32rl/B9bVkwgapDvQEYn1UTzmjn
ZdWnI45Y0PSPdxD+uL7Y3O3Fy/Xy+4LPwp8nA+3euL7T3xQiTwkLQOZN2p8tCyWnyFY8cmlK8N3a
NPQxcVh1QttLUXhhdoDyRd68/7cBCd6rzxCl1Hpc37ryXk93aQ4I9wE6SNCFuG5INhzBh1ldMn0A
n/eJtM0PrTIf6ro5UA0KSCPY7a/b2orzL6dOcGXb7kledhgUge5y5ofZwzzudQjgqZ8dXWJLNi7h
oNRAhj7ODOPS9N2UALEMAcXnTNZcxmfnmt8JUVbRq60xUfgdmrHsamdA/8ySPI62BwL+Zt6TDVom
IdDSanV0MwcnfsfIp3JUz5ozQCWigUh6KmPoktgSs5NlH0ajxiOh5h5qPoYH+Z3pLzLsJlqI/t9w
XCHYUopp1nOQU5+c/E7rPkGR+LqPbZ80f74vnASAApV1n+L7Ed5Cav0PtHAlCyKzIBwA89iNfRrD
gn0yZk/79t9+v7Dxe/RbAPuAWDFHQx8UmGWBnGyJhf3e51EWWRHcqVePSv/Fyj431Y8kluAStvfF
n1Xgv+LiZiSx1ae6pWIVys959kVNAoXt/9tECRs8mWwbAFVsvXE6RNDBOl3//GZK8NJRha3t0FGv
7ZAvM9Sk6jTZRdmXGLjGonpU8s8mVHkBMvYc+4c5PjD9OXZ/u9AduP4jZK4m7P2yBbWFHWE/9kBV
dBFEFiWjvO4NwIQt1ymqqt6I+MtEhzakeYTK1xi/aOmX/zIMQNOXVkKEYXOZw4qBJxyXy5Xc/ten
CX0Xy+9rVjLQpsLjR4cUNINiuaTEufl9wzBsQBhtxxJTYEbdMlWpG7ylq/QFebfvetoe/mKKLkwI
QygTTZ8sA9dV23zu+i9ctfK/GRBOrWZsUSbGLJ0arfHsDs4qg+TKZon//WLPz043dGzEEKDBzkVM
ZBCJTV8Fn5nqAsuNVmjh5GJaCiAUmFwAAPIhm0mtO03ZQ8Tlb+bpjxX+Ky5GoSsOFJ9bbDmT5ruS
63XashqjbCDCyeWyImFxiImKIGHTRmcTWqbMhtTpl+tD2TyEETKAJhtHEQDFy6EUed0MemUgJ2B9
JQiKGfhKu16VONZ1K8BOLK2UmUqTcMZRr7rI1nhz+N7IsvqbnvV/A1k1CeQ2Cynwgogbf8651/2+
Pk2yrwtbL7QVZxwnPNu7KKi9NJMcsbLPixtPacxaL7AKin1XGOA5l8z/pjddTI6w7cLO0BvI1SD7
a905h/LbqyGrFMlWmP/9YktEFctri9esCfUnqAB30M79q0kCTZcNOmVdE/N96tShtkswCJStMzBc
yCoM27c59oDjmsCi4xRfjqFG3JnTrOZhj+n19S9reEwsiDFrh9Z8B2v/LgZgaSYPWfhUtYaXuk/A
PUpWanMeL36DsB/RGFvTllXIP4Wfp+5gQY9F5gxbzuaAFZRz1uv6aqcUadgVhA05MD/aEYJhO7OV
7JatQVxaEHZLGc756PYsP83Gv1H5yazvDTBQXN+RK5d2kKQDm4ZuE87eJSYbCQ31gU1t+Ra7iXPf
6jm770vkmUGN/FutC1lxfi1R8WGPuEh3Aba7gkSOma2qtJzLt7a2IQ16x2x7N+eHIm93fX7s26ee
Gujcz/x2qqDUlwVK1T1pSfFkZpUX2rpfhfGphZLd7dNgId5wCLrh0Nognhy0nyelYvVb1NqeYXV7
JT2XnX6XEhmHGb9xFs9YTMClJeEMmSqQpNmQFHvLekwA1HLZdJzctwSMHlYqKUysHEiwxf9+cZpM
qpXVNYrAb1YU7iew58Bd94O0QWjTjIM2P5AmA5AoNjvgSM8JnKZ+S81fhs3up1nZFaVMiWa13zAY
9FvDRy383wp+jUYvUGs6U/U2dPQzm/OHMHV3171AZkLYcEPrAtRhDtVbNmr/ZopzzGh7vtkEiF0I
yOyJgQ7YDxKLiyUxJ1YTJS+qty5T/erdKWQUbBsbemGA//3CAIoHuqakZQU9dSDeiocego3j4O6J
7LLlx7jgyAtDQmgVoYCAVp2setNi5bPmdlCm7R7m8h5qD4e063YVBPVunjvHgawMYIGcYVBsoKpJ
CQ3ueCjfjLm4j0MISquS182GJ3NgO8TikIx3QWm9nDw7rzQyNXH1NintniqmBUlREnplm0kMbXga
71rXTCRngLQVabkdxYniNIShQtFxBf8Yb46tQcAEPQYDe4K3EIs9ezYziJlCrPOt775Pcb1nroxP
asPRYAFt8eg3AxZVnKsug5owWpTLN4KXrPrq7bTky/X13vAwWHBBCgFttTXdGCUmy8ZSLd8Skvtm
DQHd5GdB2seOjr4GWWQjlGVsttb/0qJwAJC5j7uOwOLsDn5nBp16tqFyeX1YmxPH2SPgYzbCJGGH
5qyCKmLXw43V7L4z1G4/WkW6Hyqb+TnoJyVX29aY0CbLgcno30TzytKn81Ybq2Gm2VtCARqFompm
BYYme2htOTTCSWxOkGeqKFsurSh9Vihu6KZvMYjTdmV5f33OZJ8XFkaP4rkHjX765pImfnGBjr63
LWnCbj1VH/BqaL1w2P6K2qmZcl0Brj9+64b4oED1cBjdncvUw/XBrM2g/dNCO60JPn5oGQgr0hhj
CTWesXtDT9cuNY7KaPsZtDOvW1lPGfY/YGQOp60ApYRwPkPTvp+tCJHdNEV+v4uhi33dwDqSgWgT
2H6RSnEAGBfR6Mwu+36YlerNncwDGb6U9Ck1QUozf7eHb9dNbYxlYUrYMuOQVF1T2dVbbnluDrHT
2+dKA+wQ+naAV4NsSzj3I4OC/Azw17c0DweIUUPjvW0KyXyt9z0UbECHgtPYwd0vEnrBn9KpU7v+
DSo2KpRdm+MY+Y7sdNmYKnQi8EgWbbo62LCWG7GN50ZLhjl+A7AxfE6oOeyJk1SSpPPaio3cEGCc
iGPQ6S9C4ggeV3MT1uE5ajqyc/da05q7W9d8aUI4URw1VgYNRDtnEgf5eGqP/+3zwokSKtlUdyBe
PFcfXkshEH6zAVBuuy4vwfJqr7DLzYLkbOxq56z11Z59jlpz/98MCJvCMkAm2kSNc26hdT93gKNJ
Kslrh8VRfjEC4QRpDFAU4QXhnMey3QFU41GPKaA/BMPz9ZGsD0QeQuABAWUXzUKD+dJnk2yArHTl
5G/F9DhBsMYzJqSv9duddmlG8Ci0xpcTyIryN/2ujsedqcqoPNa7Amg2tOYgZYpXJNIfy3EYk67O
zeBmb2jl9ZwjU2XogY2JggGeYcQWR3AnLjkJw8zoleyN0Bc0ZqXa96Q/XV+L9aLjwgD7NZgneVuG
eJEXrVbmmcMyrEW3I8QvITkd7ys3k5yGG3O1sCPsv1QL6eRGsBMS16v+SVL35v23HIiwGE5mt1U7
wUA14vE7mr6W3FpfBfujiUQGF5EyEAILq5FFtTFpzBrOoAHD+3fnzDIisNV6wwJReec3vzFWEkG5
45ajQ4fxbPa7LtpF9n5o7q6v92odlibEvYdHVVpYKUxoKLK9uDIqgZU7CZ8X9lzahXbkDPh8qD30
/4Yp9ZzqoZQdIJuDwBFrcv4q6MMJJxUlWW5Bh2I8Jw+KSr0BvfLXZ2lrGPzFiSolTqpV592ozm2b
GDM7T6/MumfhWzi99zKlxPVqQ4IRNQS+sXGEiPADmiRT16AWekrG3HMjvfUctXR8vaklr8+PPr7F
2x13El7SyHaBKoRTPy0PqrSth8Zqch2Ijd9ZCDYXR9s5tPIH86GKn9n0ZJq1nwLO6iQHqwuSvxsp
5pN8KBWIb5Ix14yRZUwHz7LqdRN4/GO6G+tpd33V1m6BYWr8Hewi5gLx8XKYNRoP1Lie9BN5V9lR
lbXJyz7P/36RapkHDaoUFT5vDCPQ7HdxJ9Pc48Haap3gDiC5U5GlFTmbSa20jlMTDGCg+2EosXlm
b0qhSgtY9mMx2F4l7XbY9MILm0L6viqoaRW9CZsMZHcPzfxsy2S8NicOD18MTOd8eoL7oWGy7stY
h6O3HsPbZ95dX/f1bkVjNLYqbjFUqJEJWS4MqEXCqEIsfpryfVcf6WNbH20ZNmVjnsCWjHwkhsBp
7IRBmKFixIlRmCelGe4ThT0lxvhc1/Ph+lj4ZwQX0HmPtINHAwSKxHg+a2K109TGPM3WuOvQ5xK6
L07x1PTBhKb/67Y21gVwIQ3dxdiW6BoShlR3c1G4hUFOZRL7jf461p+vG9hYGGSkdNSV8XREsUHw
rbnhme8wtk5t/Dqw2Su/N0BYVuR83czGOHCEcsZhE4yGmimMgxizbZdUISfmHnTFNySjkH1eGEWm
uzVSrPh8q74SFYnP+VYQhKsDAYH3FSf9AJmpcGk2tZs0ahiSk9WU3i87k8EHNlyX5+3QKwheLQR5
wvxkbsiaoqfWCbDDJgnBsqDtXPvm6AjE/RrfiNAk5yux3IRuPmeVUo7WSWXMc0ufRr9uXmUb9z0c
SoWwMKgzlwYmvUi0cajtk6kd+nhnytiJN5YZaQ3Mvupyen6xrFHo6mDEyMqdcnTBoAK4T/e3DsAA
jThIx3AQovNQPKas3q3pCDbOkxHu2sKvqaT8sx7A4vur0C7E3USRITip2mP3m5aSk2m9mSFaBYAI
38cQazWE+S/cobU7SwtPQ554namhIan/ZLPvtgwquXbXpSHBk8zGiRko0sNTGu3LB8jKyKRXtkYC
TkRDB/eqsWY/HXU7ZlFNAQ9xC19Lv1nmW8Q8rZUJ6G0sCLRLkAWCjBWX/RL2XYfGZy01q+g8m34R
Psam5O22/X3Ux3Roo4DjUZgoWgFH1/ZddEauL2PHVEbatfV9BFLIyyAxgI0t3KvOgEkqjSQ6K0MR
kG58yLTyZowLWDsubIhOWxQ9VFGhKHcGQaU65Ycs8Vxb5rrrgQA6jke6YxNsbITAy6PDzVNXKVzN
OXU7gKM7mcPyC2B5Zy8/z/3tIjA09KSIkelwTlO2H/TRN3LVN/pPnWH7oaH50e1vONhDKAKNckS5
K07MLkqqmumJCyCug3jdPUiO8vUGXH5fGI/lzrQtqhDjmaFbswv7Z/X2K29pQtgaZKK5oWUwoVsH
pfMq/f76Wcv/vbgknCiac4UZ1upKDeexjWY7U076PIL4H0FneXTQ1BN+csPo9bqtLe+6tCWkNsYk
o804wZbTBsj1ukBH32wAeBMdBXc8SFE/FOKD0Ga2WykkPDlfUtDlq/HN9IUIOPFAdFHNRwZwBYdQ
I5PZxO7CU/tQmu5+Nob99RFs7JCFAT6FFzukyce6bcI2PGlpdhf19kPJDiTfNfrO0rtjaDiH6/Y2
PHhhT9jwljJSamUYECXqrzjrj0mcHydKf183s7Hy0Ke2UD42obMFgqPlsPqxLpokx7BS+mqUT5Yk
Ibv5eeiB4FEDT17xNae5maC4X4VQMvhWoK++uJn+H+sOKBAokyAYisBKcKwh0dracorw1DDAmg61
fnNgi+mB2CWqE+DNWeWzErOfeqt1yclodkzzKd1dn/+tZcYziWeRwT6/Sl6WKR1bg1nmySzz+8ao
3+lQHYA5lJyHW+twaUbc4HFTDj3ehif0oqk/VVlXoGwUQtqCgPMbJISueSrAmlgnmT/bqV9Xlf8X
kwUqABxVDoqdYv2uo2mWlmlKTlE6/1Az97lF206XpnfXzWxOloVMqYE3LCAVwsnOqq63wTttnTTW
+W15GKj9N6vuIpXFay0cW7XcdVWlJRXIkeBV87wb82YHjuJJdoJsDuPCiDAMU81RSmMwMmauR4bX
PLm1pMYf+RcGhFdllRZOFkUw0E85eh1S7y+ihIUBIXpT2xKtFXyawP+1c59t9/b3DGcN03EyoeCM
PKxwyKolTc04tI2TUc73Q6Ls50ry8t7YGQsLwkrrJutDLmR0CpX3qd1DyEziShurjJPVwBEFcj0N
GCDBlUpa6WqXWKcoHO8VEPtrw1+csZA9MPHAB9YQTa2CI+ltwjm2Q+tUxU/mC8Tebt5uQFfi8oEa
LyJBESOeW204Mr2wTkP6xXlRjPe/+DxgfkjicICveEPEpVYWQw8nQrnR+J5MP65/ni+gEKbZGuIN
qGXjXbkKPCLDzelcKcrJ+p7Og4/cp1+RyS9dWZn8gyJZtKRruKg5Fz4gWELNsdRsOs+kV8BeM+/V
YV8Uj2r9KRnvEi3zbWOnQiTKKSWJ9w3//eAyR1LaBe28LRid9QbNLdnsnobovbbI3qyqI41ufgUC
84Wo7f8bES7xyFAhfsaNFOSlPFDn9jscWwNvDbAdgo9W9N/JUJV4TvF55BFfpsz8GtnKPzd7ARLe
oBg3LSSJoSW43IVpo7ikmml4cuud0XvK78m+S2RASb7PBAcAUAKAHwBxbPRjC/swG5psTvrQPc1o
ibfdH5YVhPTe+JJqMkT8xqrzvQIOJo2gkidWW1Qr6RpcW3gPsOmuwfNMa4xD3up312dtfXaBl9ji
pKAg8UHQLhy/oAOPGzOcunNstV4wQIT79u+bGoSxAZMBclHMh40KIXPJ8u5cGL/yO1L9vP3zXFsU
FwcUuMF3vVz0HvI341g47dkdPzuxr5X/8fvC0R5Wc2k0Lb4fOb79drO0q2tBDobPO34/nmTCzTSA
anIeIbb8Nqn3DTm0NwcHYNvH1CNpwfGp4ty7eQj4k500Z3a0rXzvNtP+1tn/iPoR/Jsa8rVi2V/R
pxCJ9Lw+A2Lvxns1vDkXufy+EDJ3amSFJqE1aHiy59xLilpiYL3JMPNgTkAiEHlz5M+X7mOEzdgM
ZVedq2j+3vWT7zI0C3Tx9+vztL6gcFvw0w9gSpRlRNRrDHC/WjDAwtvhW2Ya/qSgIgNwQV7Liljr
7fxxL1k2+OJcwMWEQ9BtmnggVYftzMCe5tWyVgzZ94XjImmZkhgdvm9Eu9H2kl/XJ0r2eWFDjMTp
bTq03VnpIp98n4gM17phAOhGE49IgiLASpTLGtqqDh21O+fgDW/uNQjO3zwCHKR4zsOjsCPEKkxZ
MDOZp5ae0/xrty/Yt5s/b2O3obCLXgYuyrt02NlyJiuvqvTcO7sWOguS22BjPyw+L8x/EikIr0p8
fkfJ9/q+6P/jzxeuT5q3RggkWHrWwfXyT+XEh+vTs/X7iYsoxuLSV0ibL6dnmjR9npUsPdN4b053
Wrgfdckzfp2EQuuWBqAkx+DihSrcCL2bO9GspinwbWcnKf2uif0uhdCMY++j6qfVSuxteCwwpoBi
45CCDIz44DZZSZvZidOzOqheEd837Hx9ztYGXJDKoBiNNxCqniLCdGhDNKgqpDiz7BWSBN3Nr6/l
57n5i6Qdq2gVAr1XnCMQpBCQ95Va57GOSFZeNgphY2DDtyUyFsW59sp0N8togbnjL+O+5SiEjTGH
2YBHEj5Pzckj5hdlP/VfgQu++fRAbhZFe7zDEOmjyLqcLMAEwVyR0PHclJVn08STkS5tTBMvHqKF
E3nGNSSppFAT7PWxP1u+2b9S/eZXBJeuQW0V+rV4rYiP+VaBmDzL1eGsJU9l7vpxVNy+zvyhAhCI
yoUPxbAYNZJmmlp3OifJQ3QXuze/U6A4cvF5IZ6M0zGKI4bP69Z7n5+t/fW9tj6fEIaBVwN9HFDO
Q0C8XN+mmmqFWKV6Rg1/3NG8UPbIoTmR33WNlBhUXGtUhyFqjNeqRXAWruSETIo3XV4b87nW7j9T
7Xh9KOKO+Pg6ojsofyMdiOBmORRLm4Y5rer57OST81JZifOEOgq5r7OmSnyahbV/3eB6OBiKA3oV
XrgHyZ0wd71jz2jmSIYg/lo6+0gGb1uPZ/l54eqIgbJP0wafNyZoSHVfIZiulYdYVlKSjUKYtkyN
Gy0iMANJ6crxZlfiYbLv879fHLd4b0Rum+D7hZt49fTYUsmjQnRhBJZA+WLvAbCMnjqxnKuFWayy
cWCBVp81d+eo2OSvN6/0pQkxyxIZsZI1yJsGmu41tR9LgpyNKeIiEujJcfk2FPs2Utfo68zIWdCr
dwBFubJC7tb3AZBAKYQjEAAAXS5BrzRa2SUxC5A6BSNc6t0+PYB+fLQAGtgNmhCB6FFCHQPaAUGq
j17iZl7+8/r88yjs8rLDEqNYhLc6Ln4TyC7BR7uEtQlxxzYg1b0SPhiqB1lZ3HWZcr5uaGOm0GTI
SecQzHK9ouVMAUNMsaNDYEUtL4x2miT0kH2e//1iL2S2Azm1Cp8f6LsyfDdvJUX4mKeLn8+3yuX3
p4QVw4Dvq+o3rQnS4PrsbOw0YBqQ70VqnTcxi8GyOXdVHhd9ELPia121B3tQvCkvJFeezIxw5eVG
bqBCkfdBUh809ovSfdnLFMM2DtfFUASXLQkrLWvEULR4F6Y7he7d2lMSycbmX1n57Z8JE88NEFql
SKbAClEeklLxQNfjzaT10+Rf2n+bAVPuJQ4sPga4ByDK46uE7odV799kVZBnjJo0aEmCBg6rGR6Q
i3G+D2Hs3IezHb/GSd8eqTZQGQfDRyuQMFrOVQG43/9StQlzqlQpYB2VnQbxZNGzafcz9aYmKV6o
hicJTet5jzgwec7iKnnr55plXh/G9V2auPMuLPKx9ypoP95lbuPuG2JHkoviIwIQfiACVgwXvQ4c
/y5c2C6tc5rGeRbMCs2O7ZyFuR+XTnmap5Q8E2XWdtWcKj5LifpaOGnxMoeGuesjXfN6tR5flFiv
f9+8pxa/STibNfQLhTV6VYJ2ij/1ZvFbgTaGzuz762Y2Th4ILOGMBhcVtNAcwUyadqM76TgT9Fdb
298sRgW3QyiFNyhXDkJzgTCzc9IRa2z0JugOSnh2K8nBs/XrHWDBkJYC2cCqxhvrWl6bbd0ElPmE
7sjg3z47KLwifsAViVeOcLDlA7NVuGMbmMljeuzzv5j8y88LB1qYtqQ0Wnx+ImeSv9c3Psgx+Zxf
hRcBAHZY9UpOeaJ0iaK2QWPsnHQf2ZKc5MbsX35fLPfUrVIkcYjvD9nODL1BEj1sHPeLzwu+U04W
KYtuaoPSmZ6HeXxwmsSf42Z3fY03TnzEhqqNVyYS0NZHJe3ibkzrZupKlTSBWkW7wnpV+7seWttV
JIOfb52DqPtYJig+LDQXiqWlwgitOtK6IsDPMXygKMtd3Fiz75ZUP2gdyfaTNVeJp80KpAirqM1+
GxEtmD9PSfoyl8N411QdqAEzOqOrJQZeTpL+3Zhy1CZ4lzt/tqLSvIwTBiU31cgpaMD64d6Edvex
psm8a0Lj6/VJ3zKEbkgUcYHCMQBcWxoy8zK33aSlQVsV7PNUuexxjOruyYmiVlKU3FhfLCvAkGCM
ALZTLOkazkiTvFKKIBuPfXYfVU8seZ0qiZWNvcDBGVyQDRkqyGguBzQ7BaQqc7sIquRJcw6ZrJ93
a8Iuvy8cFTVT4L8lvp/Wr7r7XKefnEyy32RDEK5po+5H9KXChKrdTS+WbJ/xGVhesugnwSsA9AkI
QogIY3HzXo87yxiDxPR08xvqhKq+j+If86/rrrUeBu9bUbkkq2HwZOFyJbo5yW2SjkNQpsdknzXH
mz8P4BXXiAbSEiUZYSFavU6c1mznYOz/jY/Nrah/qEbwAAQ3JTr14UuCH42MsEyNXBa0UA8w3oub
wZX/awDsPMCJIt2yuvAZQxBE6BAM7S/d/kVvvjGBlEdSDe89aIIiQ7Wc/WaaUWVTJuQ+otDP7gyT
SAysNwIM8CAWwC5UAAzBSwc7i4APrceAZMSLmsBRT2F+a3MtJskESxzQPoCC4+IUgAwUHVapXSck
UOcH09w1neScXZ9JkLgD9QuyXWAuQXlnOUtzT2P07+RWQJ5a9YtT0X3mlnuivV/31RUKhI8D7zHs
BkwZD2EEO6EZdnGd2EETB9pP8CQr5qH5l02/wMlzjEpJHL2x82CNE/7ggbyuoA9FjJzkBGt9DPbq
oCz+YlkwGFShURbDJSrmE+bIdUp1LLqAapb37IJi7fp8bQwA30cRAzUZ4D/EcI9BtaOJQZETAJjs
63sIFkmclx8OwhnIwWOo++joPQfEdbkeYPuxEzQMd4EVD77SviTdS1s+Om/6Wc3V/V8M5sKW4GNF
rsRuH8KWAkmEOvGVWgbk3PBiJLaBwwIgFQ88UTHaHMEgNbVzFxD1U98aRydj3mhr4BaRaepsLQxy
0WCtAcyZNyQK89bQHG+UBomqfzrrLrLvbp8qvH9wcLnohULee/n5aOhiJUoz/uj3ent/c2UM25C/
r/7v+8JSlFoMKFaY9kExQ4vZp7YEFLflVohf0XmDUH+dJ6wqQzE0NBwHqfm7nL618a+q+UHV7/n4
L9Fkcj0rjkM+GsDjUTxGQAKCHH5CXwTMhCnDDJrBPnBH1yvMvZoe29cJ1I2d+m5R36X3BX2oftS1
X03+EO7S/IQuWzzQ0HV5fd1WUlLiTxH8oixdt9cVA82iduXVyiemfJ+S76nyKaNcUYF0wRy/6Mn5
utmNKwgbGPwRQIIirBQZQEF5bjR5FuMY+tp+B7YACIDrBrbWEySAHGuP/OaKB8OoWMXaCOeQZld3
dXKsiHHXKI9mlu5086jEveQdujkgwnHlYGPgPSTLFVWdOqGt5rZBSMhLo6BdjymviJkP14e1tYvx
vEC6AVwG/GRamhnGtKj1am4CyK4q1Z0iA+huTRtaMRGZIcJENkMIDbo4JlEXhU0wFy9d9GSk1V1V
nljyFI/PPU7B66PZmjSg3lyLV8c4VnA5GnMqu7I19DaoSJLuGwZQVzwN9T4Cw97uuin+w4VrA3QG
vLUY6RTEnIIpEpLSSsYB59Mw94fCstM7q47NXTi/Fqmnxe9lOBg7vY7Kr9cNb4yRA750VLFQ1EcI
sRyjBQCEnYNpK1BqZOcSMHE/OKOs3WfTCPzio+UD9yJf1ovzJE7t2AThZR+M0b5Qf/XlE3OIZLE2
XM/5KCSjwIhHiMjIwFDiLNPJ7j5qZtB8nqxYYmFrjQCjgT/At9eS3IZGBxSBiyFou/axB8RXZemR
Te5LZpfPINO5n5vsk9XQm9+dOsbjABP2wSEoDoyioyViutMHmT0evynWeLzuAVsThzcbh4Lp6O0U
q9jaMDbmXI4syP5V4oMqQ6lurT3866OfCNB6VTgSNJOFRT3NKKAx3BXo64wmzSv73zcPgj+mkOQE
bpx3Fy09rBm7kBkVspDJF+3H/M+tHwdKGH21uA/QsbaCjLckT3sLNcxACY0HRHePVm2er5tYz9LS
hBCf9GXrhG0OE506+HPpHCGX/ezOMkjBBz/B8pzhgGckZbDSeD6LKMm+Hs3JoC3suM73EG3DXmmp
X2lsHMbQCVKN3o8GGF0JJFk91ruqb/XqY6Ga33R3fJ3M6FNsWKeeoAVRce1hR0r2ZKd5/rUexvCr
WeW/gRoavUZzo52bWWBGcErXc8zh3Wj72bOVPsCR+myOden1mfNLNxITWtBm6hVT9DWqmnuls9/p
2N0noyYLZrmniWNHwZ7DDxDLrgAhkU4Hc5qjJEjS/C4yG9/R7op5umfOeF8qMiL0jZIDGEpxaXCa
OZ57FFyyZzV1x85Ig4yqmq9Hb95OHS0IOFZVu0Nw5Sl953jWFBffrLQufNI1uj90SS8JNdb7G90O
IDLAxnAQ0REhgmKmkVi96RSnFzBKeCO4FK+7ruz7wgZHYs9UgKsqTua8N4djMdz85lz+fuHyQAJ9
ADIdv18fj9l4cPbXf/5656EPhMApDKCE0HgihBRkrFqH0pKeGMSpK+s7STMf+CqJlY1JurQiJtKh
0lM0uVbRk+J65U/r/foYZF8XkgCZ2TplbhX0BCQmVLJa8/4vvo8WA96dhvy5mPpk9YD1dRN6Asd3
ne4mGVJ4cw0uvi8ssaGFXUZJTE+2iTDrMM9+LmNrk5kQlnmcFWwtN6WQDT648S5x7jQZnSjfSMvz
BZ70ZxRijJ0yOpY20j6nzLHZL2Uy01eNpqPPXNodsqaXBdsbbyOcMJzhzgYCF4wJwpjmtgaaAa2V
QZq+TRSquuq+zh7L8MEZnuPO8KgGXfLmh2vJGinWIwXjAIKgD/JXa0WjoIBc2pnsLAumClpmcYoW
l96aWy/rjNcmyiV7R+OX33JieWofyX1oAm48R3W9qnJInKfByOYj3m1+PzyGKig7utyv1U8UfPCF
9jU0bK+sv+j511udn3e8QIQci4v+TLGmk+UgoplDlgV2dmijYyRLea09c/l9wflrkKq6atZnQVe/
qoXiJdN7djOHMjhbF4MQXKW2rKnqyyEL1Pi5ycpdVf8T9rIAWTISU3hkjvlkRWRq4RaO35T3o35n
y7Cv65MO4wAtIn/C4tkilnoiA9mnvJmygP1KnYOrSeqpmyO4+LwQhrV4PLt0xjQhx8UKj98Ishoh
n2nRmfGABeEifApt6sJKZGTI08k0syBX9ub8dQwzP5keQvK1yzWvyLOdkf+47sBbg/poMkAQi2S3
GIgURB9J41QZIFSlZ4S6H6svwKZInv4b0RVYBRF683wGinH8V1y88UydmXpq1liZaheFuz7zwvCY
ocrKbq5JGwtDQjzT66QuzAqGTO3VqZ7b++uzteVhFki3UF1CdcAWb+pxaFitd/Rju/fZYZB42OY0
WQZWAl1uyGAI0VIzdGgCJw1kQQwfYujKJ+MfCCcWMiHIzTXHj0cmBjUaFOSWq2ElZl1RE1fDNO7Q
TK4zD/wU1ydqcyR/TKyq6qWW68yy0iAq9ljtUn91Ep+Fe/o/pF3Zjty6rv0iA56HV9s1dXc67Uo6
neTFyGhZ8jzbX3+Xci5OqmSjhMrZ+2FvoAGzJJEURS4uNrL0wcZ1A3r+/y7mzz14oVo0nuOR2B49
e5rf0X027GdMhr137Cx3kZdSBNtvqrZ2i8GlZxARj6NfykBSm6tAkgds0wB8eo5wJEx1R0W1CTvH
S2AghT7B2k9Web59KpvqC4ge8sSA7KO76PrgwQ9eIoKzcCoY620nnwxMIbxfAogJOR0/8FQQdC3B
1FhvzFZVnDHrTEv3gww1vKVXl98XVlA06A5dtLY4L96rBQrfFDWHBL0aKv08MIk18j0XnDHoUJHo
Rl4dRJviblV5HqeOm5Rni1SjP1v9b32oOz9X7fdd2wTKMvqKWR/K9l4iKigbulAxNBsuBklgkQcZ
rObMtSkq8Xq8a5y9SyWPsg379xC0IGbhGR3A/K8PibGpr2srz891ozx3VPvGvO6UT6mkLLGhbbx5
zUG+jUM8xOyhnrfAkNM2P+vkxzeLSi4u2df53y/sPl2aBi2pTX4m+gtzzve/yfCbL368oMjGBPBU
gzz/2VvevJ2dvd62k60jABUALnoEjaDUFn79iDlrydy19Gxhml7xUbE+3tuyy5XoUoKwgAU9a3pb
cwnmLjd349vtBWw4rKvPCzpk2PUwWy0ApXb+0A3vbIuGTQlGXVkZc1MO0lIIHmxgr8Xcd9MtrsVa
CjndE2X1Hrx8+wzj5FklY+/cPBIMLeEAFQPgV+HybQfLrCYjpec6J745Y3517voVONpub9yW3sK2
MZMMo2VQCBFy6nRmuTUtBCy3dB/7wMDc/vzWfgEYwUdIAYu0cvHoMZ/dps2wX9Xz0mhB4T62RRT3
dyPWkSRDRwJyVzyCECGzbVuZDQEjynkulodmLneMKeHtlazPg3N4ArjAW845gvTawAez8RjwE/Ss
s+agF6+l3gVFdi9ficZ7wC6kCKc+202HIckIVAD7DjLjo1nKhq+tD/xagvCEi6dYac0JEhSzDD0v
sMt7qY7ENQjBg922hV0kiOeM5kiq01I+qvdSkP8RAbwQGBj+sLYKSSRtThYQ7OAwbKIEI8hDPF3y
kt487gsJQoQ1JV6F4hckjPTNHd6pHmp4p3/QKLSnov4DA8Gr51qjFmpamIGOfVJ0FjR5DQYUYCM6
WSy3kXrBif+VI8L78QbpMSoBIWn3mfa+ycKiPkzd3t2PTtC+kcxfZBSf61DlWqJwPJY+LCn4Feg5
LVp/2ZeI67L6NORPrtHuMzBrs+7D7b1c+5lricJxGdO4dJgfRM8DZ0wMmX10U9+UAT+2lMJG8zJo
LDHAcTVIbEjTfMqZgkts+tCRL1P8XGbR7YVsmSdmhXp4nnKstFjHVcym7EmqZHhzEV+LX2JZ9XZT
ANLrBqfSBkJUOJslHjGRjdY5Zj0+xJ4SukV/uL0E7qOuA1UT7hHhigZyIXhkQcLkzPqCQenZue/C
zMwClz5VGFZH08BLJU55YzG8yOXy0gVCYxEZl+foD7GrMTknWrkzyKOz2JLFyCQIi/GSZc46BRLK
58bYVc7d1y8f6sOnIWGgIjCKXOMuwkaF1nSuBpWci/ZUBhWTuJiNX48iCk+3gt4C16/w+cJcUk0l
WXWux28ZqD4lQe+GPVx9XrgTMaK3Ii0a1c8sDTAgMqD2GNqyouzatNGrgxwHeLpszr8pXIm4+IfY
bYfyg2qGZVGFmFkTWvTY6Xe/D67lCBejObEqV3rIcZoPY+XP48/bZrE+C9TFgZbwEDwCZSniTTw7
zwA6ZumH7odtPwKndvvzG9sEUwASEcbAOXEERe2pM6oD2g8BNHa/2Oq8py8KaQ62UX+5LWh96MjO
4ikN3mNorCe+o5KauXOa9/G5VV6Kfp8se1v2ItzYKl7A4a3eCEvB8HltFXppeFMFENyHZNpV30tZ
y7Ls88JlYRZmXeoePq/Ub+73qpMUAdf+D3RQgJwC9cOngoldRkXTFnqjt9kHDOgzjA8k/+xlH+w0
jO93HuCGwpOZA8BhG6awDgsNO85odfmHSsl9y1Z8x9ndPmuu89eunA//BN8LWvQw10O8jazK6quu
9diHDNTTRTIENVpnW4v5OjmAUwVdTt9uC1wfDSreyMkCOQgVW/UYMz3OKSbIZx8a5ZtuM9/NJHGd
TAD/+4XD7XuSGXpVozzYRHZ9qse7Hfr1AgSPa1lTUs4TSrTxcsTgVCk4dG19198XXG6ZoD+x97BB
SY6hr+HgPWf3TqUHYA2lOu5LQAqH5kzB4RaxNRoz+nIwuNIHbLHMJfmejSNAezRSiwhvEEqJk3cc
kpR5kif2WW+eq6Mta7RfO0L8/L+fF2OCpaoas2CKdS6b6tk1lV/LOH/Bg+fgDjS8ra0bomB+nAGG
U4WhJn+tTFmd9ZPWx/M5C8n3iuyHIpjvHZOM00B/Fu+CQiUJIaFg5Dn4rb3WGtQzq17GfqfeH0Jd
f19IANRN6uiZgu8T41x1L7psVun6LeAhXEbeEPgSTsQjGJxFediW2QBL63lyBN/jbkqbZzCs/UIR
/Xc9NQ+92ZEHj9z7IkAzF1gtARaEnoETRjgbog3KvBC9P6sd9UvTxyhTX3U+JcPPO3WAywF8FO83
PglSXF9j9JPiqmieTtGa3Q5hXoeVWfnRbSkrs4cUUFHr/EYE56sYyMVT79Q5LQGsKw4oWhEnNCqJ
51pdWxDBu+U5lxEv1QvxD9G1nmhgCj8vVnNU3vdKWvppH9ZJ0WAmc3u4vaCVE+DSkFYG7w0mNCDL
dW06dHAz2x1NoJbjQ94dP939dfTfYlYqB8GtubvdFlRfypzP5/kBFZikllyLGz/+8vOG8OOVYRja
bMHnR/dJO/RUEkDIPi+EP7SIDbsZ8PlO2Sc7y5Qc9Pbneb8HpwXHOVxvfZZVaMSw9fk8PGnlcbg7
rYFGX6D///t54ddnuh0PsYPPYx6D674z6btUufcG4Uh7TjcEgCua6sTRG7aSogW1rNVz2sZ+/jB7
Mij/hrlBACBxsGuYhJgV7cpJr8aZqOcCA8kTxfCnvA6GUfa02TgJTOLEvQHIqclpXq9PwvLw3oBl
q+fcDqspdGUdRFvLuPw+l38R7EyD6lVkwvdb9X2evhTlfkmPty0NZIz4yFWMiMNAMZIfBGoUq05K
kJq76Ls2lnMyl9Nz483aLo6r3le9+fuMt6Ft1l9bS/lljKTc4zwJXHEbKdT9oTPN8nH5jD8xOcd4
aBwzBrkPdfqXVEmLQB/BxK626rvYSp+Mrlp2pCqV3ZSn3iMpCxKo04x3p+0iqaVRchrn4rc6p01o
9nZ2AMC2eCYtSX8iOvYmn5nqqOxnxSvfpy3IyNzFGfYD0YsDcgjItRZpmft0so1DO9TmL9Ng7afB
0H6SEsVJbaxplFkIBh5yqwo9pw5H15xn1MPqYvaVusAchVadd3ROlAghubHXZnfceblDwnpRCPVt
EndveC13v81u1sI09/rPrOu7NszGfDfqSaCbc3eYi1Envj1Y9jNaeBV/QBf0uZhr53M79x3Y8tTy
Y5bWXYiRnhhQaVsVRrcOwLCQrI2qcl5+JqYxPJYEXfAsX/rATTUSTObQ7OuSYryoOtYfcpcmQZOV
mHmYa8Meow5av0NP0w9D8fSjVpP842RUKCiCcikOxqb6mi5Ovh+V+TAVWhZ6c0vfMA03C4e6Td/n
GSmOs5sup6yu2wBUbNU7L9PyT4O7qLtlqvsg7fQYc6lybzdkJPHtxfiWEe04YiJZYJTG5Cs5rYLB
YOcevOl+k4xJUFst85fB+uxozlu+aBqwjm0OVGgJwo7eVX29IEd1Kj8Ztgy3sTYcxCpoJkLCAcaJ
B9C14TRLZnbVkJpnwyR+Ee/NdBfbP25bztr4r2WIxjn2ddMA/HDW0tB7JvXdXh6f5+9n4GnBkCs2
z7tGZZTl5Bhne1Ie2qAE2u4ffj/QQZw9AIPsRCeM8kFTdIltnhOEO65+7qlkBfbKsWAFFwL43y+8
14COvkSbLBMByS8wN/kNTfyaobFL9spdRz4QhLQM+vLxxF2BjoyaVBNLGvPM2ANYDYwYU9w/O8PZ
K7/d3rIttcLIZYAduNNflaDtIdPHcaYmmlFbnzQPFMBH2rzeFrJ6s3M+HT6rBn2vCBdFCJXS6Vqa
dJNx1tUkhNn68Mq1edL615I827pE2pYWA+AGqCPwhigkCsFEW6pjp/ajdjbqj5PyMkjCRH3z+/gu
8lq4YVYpd202vHqxB+1cLsc+m3xv/s3q8YA0eRAXwKYcPPcn63bAXtD6aVQT9LE6uwXkYVbzOBqZ
X9vNbinOWvE8ds+W7evzi+lI+qe3jhWDoP7/N2IcwLWiLm3vGomHPUjpS42RoXngDNHtQ93aBt7I
jOZsRAog/7oWkdkTzenY6GBDOKrz4/Jy+/NrMhAoDSId2Jttox9YrDaPmCzfE0wgP5em6jul6xd6
FnR1G+pzFjok3qXVU1a5ey39FadekJRfy+LoqO8w886//VPWK0WzO15UoKLlqXExvejYi2u3eEdG
Km0Cn7myWQRrr3L9fS7/wqtU2pDSluL7c/17NJydqUN7spPbDXcHqdeCxCOrQcpUjRBkoBQFemyW
LpKt2lwK9gnQKZSMVxABxY4np5odK0Iv7hdazx+6qgI1s/tCDWN/+1TWKq5zdmYIAwkqd2DXu5aa
amX2A/hoXANFr3p66S2MJ8tiXSJn6/Qv5QjZjjJmlkOz0o5I99mA+U7w+bdXsiXBAzsJ0pocjyK+
pJk3jmacxlZUO5iU2XX+vTP1YEkAgAMigIge3fvi26EgFFM1cNtExJx8FR6+iscd7OYflgF8Hp8d
hehbBE0pyjQvzLSsyANpmeortgzqvblP/ArBZCdMNhHTaG2SoZozLVZEJ/bIaPuR2bKMwyo1xHfq
QoSgVI4+uEDQqVaUunGQL3CbubbT2Og32W4Y+mBWSx9YgvvtknenQ5eR5kALnhDbeXgqWNpgq1Gd
4Gnne5pEhTdM5er7goMhuHvtesL3lT4wvNAEZvrt9tmvJfyhhePUAAayTqKzRo9BUqssXoD+3KXj
KTH8OpcAlzdFIPUP5wJEiisWq4hVEFOrlwUV/AOeJgM7pr3EENfeCzl+9Pbx+TnI04lxSgJ+hcpg
1gJEmB1ozZ4pz5YeFdPdkBpeubiQw3/HhcNvYrtcGLOXs9aE9k90ftw+jLWdgMwMiSYHbpgPwRaU
OC0pYKtKA4KROliyEP0d/9v39eufX09uh0d865xZvrMs3Z8yU2IQa4AI6kc2+Mb+UHJyQM21iKkj
OmHggDzXpgmWFH3Sx+9jXrahOQBr6ncGxi5nma48LJwq0cXQLJu86rP78fZK1wqB9OaFYQo/w0mZ
h8AVhjM2e839kgJK+4PKuibWxwWWHjDYItTBuGekOa/XOkAbVLcf1chx3mfkvSox/s3Pg1MFdVHE
U3h5XX9eSdAJ3xuDGs2e6w/mqQMI8fYurcN7LOBCgpDXjsdK6dQYCyDmr9EFj+H3bC4Dx35h+lM2
DhJpaz9wJU28BbI4aVurmtSoN8vnOjG+N4vzMCdjeHtR6xfYtRjhVLyhGEirYlFF/Jq2ZzV9p3sE
eKgWk0MlojYuHR7B4I2EEhdYIAVRDoCipQlWq6jwTnlxmvO3Rc/DcRoOaXLuOndftJLnwebibMC8
gFBEM754VZtsXGpHydVo8fLQYe8ZeY3BAU2B77n/mYB95LEzisLoePME9XNyEL+pdqdGWvPOqzpQ
nsg4g7aM9FKCoH6zOeu93rVQiIQEfTK/UTsOs9jyRy35dlsptnSPI4lsTl8OAAu3tQvHDeuldlKn
WuS4x0QH56nvffzfJAgex4pjU0OKUIs6BxDC4tjGYTVLVsF/5XV6FKj5i1UI109ReEuRL5DBTN+Z
w1w252Jzl5CqQukGydfVAzyZkeFFLlCLFvObmT15oLwZjre3aXMJoB3lFxxySWJlKE/G0htIoUVV
NvjD0UW28H8TICiVXqjMyrtWi0brrd93MgP88wNXZ/B3AbqQpDAzu6n1vsY5t8VjjbJ2ZY3fKXHP
LC4e4BGOtlsH9lIc4ql7K2rzqMX0MND5ezU4IWYbhASDmLs2DTNWSVikN/cWL3vOd4OdFYvhGAaQ
NlbladFAdm4SAuv9D1v79/uiA08w1XSOma1FqQYG4xPSs//wfTRaA6KO/P9qSi5qI1kyxDp+v/3q
dh9fb399U7ldxCb4B8GuGJnYi5fNTZHokWfUwFJMfj+S3TgO4W0xW3cqWnb/sG2hQVlMYul9axlJ
q6qROdOT4+U7rbBOajeGdaG1/jzV3zRXxna/5UgvZQr3UJs4dZNkkJmkuq94p6V41I3a1zCC/fbi
NvfwYnH6tRvNyAiy+G5Ro8FMfMv6mpSDv5SSg5KtRnxUDYNh1QqEjBN5l8JKZgxpKLTx4FLZANo1
WQXvQ7pYEDepi3shZ70Tz8Os8rRHuGhRMRI/r1Dhh/vuWeQ5YPYH7LRoPpfTp7k9NvH59o5uLRaz
PhE8gHkMKUnhlu3UYjFIbSDIs/y8f49JAksSIBa7LWVLKTHOBpEKQAX4jyDFLMGNjkIntpS8Y/R9
071Tho/2/Dpp7U5tJU/KP2xUoou8lCa4YFob8TSNkAYu0KCeskBtbD8n39ic+GU5+ynuLmsm+7ix
ALavfMPpA3BFI6v1o7aGY5kClKCXYVpZqNJ8debRV4d5N01ZqLmV3xNwROWjvyjYMfu9ruNjluYn
yWc6jCD0Bal9b/qk+Kk6C5p26iC3vhoZCytZy+FW9HexTPEmQNXQtRW+TM386Xm/jPjEHMS2Ccpk
nV+ZyWmRFRe2zO9SomDnxNXTNK5h5yjvhU3NDl5tHrS6+3hbWzZ18q+2iBO8OoAB7YzBALt5X4wv
1RiW9dGQEsVIlFKks+WsvJWq4n2zpOkr1aa9V7B92bh7e1qOBRvfW0W277LixYyLpz7Ldy3N9zRp
jh36YYk9Hnp1DmYzb6BAskHha+4FOAYLEZAJEnaQ+oqcvmNaeS31uMVkD2V59AoDNeRXzTz1zdPc
UF8ZMVypeSA1CUZP290+gK2L/FI4fwVceCWX9akNxVKjpt2xB6pIPr/1iODD4v9k6PFOFtTINsCg
2bZYm5r9bglq6J12mrqvxvSNEBm8ZeOQ+SQt0BbjFQF4Bde1i6UwNnit4lE1SuMdK/fq72o6zMbe
0j4mMrjkliiEx4jvDXTUgbzuWhTJGOBvBG+jziInw2bvCzc9z0b5lcXNAd1v+0mZJX51wyDx8sPK
oC2o7Iq0UmgXIE2cE9yHycGmoUUCg0kOa0MXrkQIVy6SqYPVm1iVMhaBVr8BInj/pX4lQbxvTWvC
ABIcEQo3vpt8mPLWlxZgZcvgf7/Qg6xQxlGfISRmH9r2Ia3+ZRHAgEKdYTmOyAec9D2zGwVPcR3T
DMhx7Ntgkva7bB03hocCysrbZ1dlanvR7Db1jCXqHfsrG7MQWMdftaVIYoJNMRqe+CiSYPKPmFUG
CmWyp9xZImo91UoKjrCPZSep0m34eJBx/5UhnIdS1FgkX4rrVL5Sdn6MueDaE0sl6itbC//71bmP
BfWYuUSKuSNt4OWHUuYtN9wZn/+COjig3rwWfi1iQmGm7ExviRLtNE8PoHcfPo3W3UlskJcDe4r6
BYdxrJLYTWcTZ1CXaNYOTXNoikMlK2FsBaOIiNDb6ugolQCNf70QxhyEnu48R2WlfW0xO2wGUAbd
by8g7DgMfXcA/ceuRcOrZWcnBwCcuhtCHSMw7r598DOAXkBCC2TkImBF9QbFNWtjjuyAZiwASaLk
nbehe1cCBN0z+iRvSO7MkWk9Vub3NlN9XKXKeLh/HcAPgtsMHWoAZAjbGbdJNaBCN0dLF6A8xyTb
tJHqRhcDFALZODDaom1COK5ci7WSJEvkJOr72siD0nnM6BLUmr2btWc7zvzGelGdH5UiWdma/RyW
i34+nBHOh8MzrkUXVaG3bGFGlAP0FMZ1vcPwoA4XOdopWFL9alvn59j0oW2h1MJMIqHm3DpA9BQC
qgNMCG51weL6WGfIsqhG1Nr7zv3hVARVo70hcVEbdo2KHsqeaMRGHVekjBkA/VxqphkRzZ7yrgmb
OQV7yO+i9MCnKQEgba6I01yBD9RGWkp4suhg4Tbm3jAjd8QEpG92jwlOCkhXZN2sW3IAkwVGCCiX
jRRHo5skyybIoe3OtB5aMBP1fubJaN+4CQlPMJBc/leOiCpugaVwBhAIRqP77KQ1SCej+43rUoAQ
Q6JwANCWAQEqw7itqJSl1rcO30YPPkddQ8XFw09Hgkx3qZpRVmXTCdX3/IkUanHIFR1DOyul2uVL
Wu5uL4qbzWrXYFeYQo7LF6nia7PKrdgoiTJaUdk91ZgQUzxp3f05OvgjXOwcMoCOWcH3VUxRiUIr
K1ro/Fk3prfFkE0F3Tz7CxGCcxhZQpZOhYjUbHeaO4bTP+RYrxbBtfziUs9Tt0ttu7SiDCOYd5P+
4fYxbATy6CNBhyPIWjkllfD5VFtIWlSaGdldaMWPZvrg2XvKHjHnUgrh2TzyC1lcDy+WMreAs6Jx
yYyKXvczPXCrsEfe4PaCNk/kQoigV33fzLT9I6QLfqn3I9hR90ZjjAX2MQTAYmgSp2k76QmBrafd
A6AKYTop/6K1FyKEBTijDoa+OjWjEsPjHhs2pe/GhGmSuGDL5h0UH2xgv3GrqsK1MpUmdRungJQh
913Ac93kp9agTaUPE2WSCNs6E1QhMCEZ1VWMRBEcmDNXk+JVlRkp9bGix+P9J45rC14eTytwzws2
yAw7y3MtgXvMfOVbLuNh2NLay88LFlKUvT2n/DwGc2cxzD9/ck1J48hGdgtx6N8VCIbhJnk8DjlW
kBQHNBOUBQoXR8xKRpNr6U+ySrRsQYKCYWJMDhZkSDMqN5jt5xEIbac83D6UTf0C7NHhxVNOhnNt
6+CLMrvCoGbkpXkwz1WQWN+n+lPnIGU4f74ta+ui5+AAtNohpED99FoWGqcbT62gy+ht8Rn7ZA9K
6BQfu+kf7uFLOcLGxZ5uZbUOOVqcGA+TXudhMuN2vL2aTWNB9zQoIlG6g9kIq/HasWITM6NpenHJ
Lu0l4df29008dpFKQeubYIwlmzjtz2JGFjlUme+Nkt+/pV6goAOtk85VWjRH1O9rN6sqPTLGfV/s
URthmeSBuHXglyIEk0RpZMzQDqVHBPNAlnDSH0oSMBmX99ZGoVleQzs4hhqj1Hd9EP2SuI0NOvuI
dXXj0x6E5DojuuS+2lwLHkyg3EAMhlfGtRQ3scrSSVM90j007nmZF7K6a/zCKneKe3/3HirBgCKj
dRNkAyvqmjFOFLvUUJezMJr0bZA90zbXYthA6aDsDwiaYIh603jLrDEMAZ2T+JOTT8auKZs89a3Z
VALPGq1/cP3IFCAHCdoSTFERjmhclFIzjVZHEf3JqZ6tf3lC4LvAMoCqk3P4XR/ObFkJBehIj9Ly
sSYgdfkF9Kg/LLKG5E2bgZPEe0gFtFVMqyi17bZxZwNGpyyButhh65qB483hbdey5ZSRPkWeHTwW
6JMRlmMNfYLcLI5/LLyDM8xf+7j6po966+ta7Pq5XslgJzKJwgF1lmXTHBNuo976QtzXLN/HmKkz
vBqe5A7YMlbOnMzTDzyeFbyaow1ap1oKsA5oFnDGrySWhGVbun0pQL9WBRAoZOYyQIDTnFJvVy0n
sz1pd490Rkx5KUXwBlrRujQvsV8A6y/TPnkEjm90DmnsG7/jWKIOW2EHGq3RcwID4pnc6yVVlaJ3
hgJzTQeancyk6j5StXXwDsi1U1qjXROqzrEvzKGYiQ7UuuQH8AtTfAMiIgRAAFNpcHSCdsxV5uq5
l+tRpvRPudNFDCOKphZlRackh56UT5juubttA1umdilTuDuSGhDwWcngAptd87OgRykJ66Yq4pmA
sghyymitvN7W3MqW0uNOdrDOXftMptO/rODv94UVZEzH3FOV6hHSZH6r/2zQxPcPCCvE6n9lCKqR
z3RpvQEy2hjX3mQtbzAA3U/L4e32YmSbJcRU8Eg91WyYFWBAhxJk6xaVoUS2T/zvWoRQdFRGOlUm
ROCaT/14yIOE6nvFciXh4aaH4HyGSGl5iHvEPRtmAx2djgbNCpN3iho07yYZx8fmWi5kCNvlgH9B
UZCuBGznK5n2nXbsh9+3T2RTBHhcgEnj/4p1tswr8NossV169lDEX0oz9dUxlkQ9MiGCN81AMNDT
PtYioFT9wXqvNp7fz7Lre1O5LpYieFPa12luWJCiKy8OfdDvzwYYHE6CUS88gQXCz2tLR+fwgBGx
FnKzaG1tvo3q/QsAPxoY6zAPCFcass/XAhZVBzpAQVp2elwq2y+6uxmbOJM6gFogxvxDNSbYRqzN
Eyp5Fh4DVN25EwvIInnbrq0CBWI0GoJ4BtQ0GCV+vYR6mpamm5BcNKo5eUpG7RUEAQCDZeXZa2Rd
7dzEri8UpDFRawcFFbIzq6m9STwym/W5GaHRemFfmiUEh4GafDXur9sYGEHHZQDBiQwj1++LVFbb
zMRLm86M4neT/RAXEhe/Vlz+eQBD+UAzvEAExZ06HTyyFG80lT0iP5O2H27b+Ob3eSEPGSycvljT
aIohtpQUPW7tHGTDodMlrnBt3tgXFAlRquHN2CIRGHGyyaUesaLaQV3rmNo++n/vXgK4iflgECQv
gbQSNNcq0V5Ro7Ej0vJJ+1il3vhVmYh5vC1lA5uCPB+KPrzciY5sSxDjFcB+dmj8jxSMqez6xgcL
1repGIPRyQN3yg9N+lB0X9Q4WqqfWS8xno1z4nPAefkHjWkYUHKtZuDCqRLLVNRoH5vqoUz1w+3l
bRjn5ffFstpSLkmv6gA5z9q8R8vAbiqIb1joPwZU5baoraVApU1gAAF0R4rheilWtTRKWeDmMtt5
94whYbu7v69jNh8uXwOkaghnr7+vmQUt0xFlOsX9MkR9fb/F8M4DaLWKWv0KLwuyj1wzAYaJMKCx
Gj+Z9wdcqAD//f6qiJRkhWM3rgHU4O+5fKITcgGT5LQ3jgApGVPnsAqeLBOOoLGKFC10oxExGGT6
tTXvzyyidIhqNpIMcCqw/eszUNG93nUVHSLlz+DU7neahLdPea2wkIDcO8YLYBwRiM+vJSQkzobK
JCOqIa/d8s7U97T+0XaSEGi9UZCCXQJzFwAoq0l/Tm+hB9RRhsjIyv1gqL5qSSRsruNCAv/7xf1R
ATavsQkSEsTwjRIaoIVyyEnL7k+986UgfgBiCsklMbPQaXqOkVH6EA0j3SEn8Ktj3s/bZ7J29tci
+G5erAXDzAaqxeoQqWP+YDTslFXl9yaLJe04PJi6vtvBRQZ+ODDvgFEfeZJrMfXcKFoF7FGUGT88
O3KM1C+zXQMyJ2NBJ4us33hLHDIJoLPk3mrVSamoS8EwBrKLtO5UWC+Dd7QTQLbYxzH51t49Cxgc
BMCi4K2IZLmxgk+0VseQIFS6qF6OxIkydjRayVWydUoweeAY+KSAFY4A/Xt61tesjwg1/cY+FNrH
ePl0vyYgB+8ipcD50EXOu7ZPSwZKOexZFphTaGq+5UocwNYybJ7CRMoPt7tYV0BBdyCKCX3Oqo8d
JgAX6ntTxuO1JcMFLgiPH9C+rrKktOm1DJOVRvhiFNwr87k2yENluXcHeQgc+QhshycKVtnSZKn6
Op+zCbT6DGOa2KFTZVwG2yv5K0J4oFBVY82iQITigpPT/dSUiS9tzdzyZf8ZW4aU75rVqyFMn+Ia
25VMXzGsZaIP1RKA5ue2bq1De75bXHv/I0XwmG7bOHlTQkpGn0xlOmgJ8FhlFijkp5H8uC1ry/8j
5Q8kBO9X2GDV6D3SGO0UeV3t0+5XI0vhbG7ZhQDhXCxjZjqNmylqtE9T+RDTk05eCZEo2AZqysSO
YY4e7AXmaAt7VsRd42ZzAQ2jb6XyCaPpG9bsTC/zx4T6SVkEiv7Q6E9NX0tCjQ18HURzYASe3wjS
xSqTm7iEDo4+RmoNP13SV68DwNIzXigrXhbX2BmLHWBEzQNN06PJ5pelbk+L3Xy5fZJbWoNgB2EP
as/uKi08V7QpcL5jpLeGbw5oFmVgC6OAuD+1lgSptWVsl7KECJSWGKCcJe4YxeiDth/m9HsqzZvw
gF+8BC9lCCGcbYxA8nc2XFPx2CnvKsMf69DuHqpyX7EHkF7d3r4tQ7gUJ1zt+lxaRJ0hznOoT6rU
J5JLfcsQAJ4CtxL4SYCOF+K5Mp6GSptH+I4iTQNQzz0Dwn4qyvgz2Fe+317Mpi7gHcfvjT+Daq8D
CHfMmLvEyxjZ/TcnP2o55gNP4F3Rw7bLJdfU5saBIUGzOXsqaAyuZXm5QcEtlExR9ZnGr6aMg2xT
DS4+L6hBlsa6O5T4vFqBy5uETgJqUd0fbd1H7TD3hlBV7q658pYpPK04XdL6fWU0JEWeNikjs3z1
Rt036S5NjKBKP90+pfXO8awHyO/BfA/aXENQOTArFv1gakVU+jbmCHvSWcJrNcDHUfxC5RZRxIoS
B9yyxUSXuYjIHs0k9m9vRvVrlx1uL2PtDLiUP629KhJa4ssd7ZVkSQdIYeCv9UFV5suK4BsbdSlB
fLuXbMgsl0vQ3H2Ga90Kbq9g8/sgLEDWA1VJjIe/VmHSGm1foQkaAeM5D4xEkiJaWz42CJerCYgD
2qDFFFHZGooDYrAiQv6p1h5LPIKIM/tOV0p82NZJGC7Kt8CUA1IhpuqmERyVFmEFmjo+ODRyip2U
r3P9VrAQJaLhHQA61NJ0bq4XL6BmsBxGhrGMrKnBQM/Kb5fPFrD+atLuqIoEtyvDnG7t3oXEVbqg
jxlDp2EJzGm9063m1Hd26efd9I5WsazldWsH0bWPdBt3AGAquF5eZ1PPKky1iKiavukTjSawY1rg
C71f4Xiei+NBwWAj0uKbtHDzPnVg+UvhnzCzXKIIWwqN17yHgBtFT9AYXy8jH91WrQ2liEAs8ytP
4t9d4ck40jfyhUgVAimugbka/yNikbwsZmhSomWUF8+tZfoY/u43SHap5Sl1X8vheek1YG5KsLW8
L7r97R3ccm2XwoWwknTqDANgJfrl5yet7RI/S/qjqjfHZMlfOjb9uC1vSzFQPAY0HWV3TI3hWnqh
9whhqdvOSRsRtO06aBbU5mMto5PcOrZLIXzRF0KWnvVtOkFIoYZK7cuagm9/HqXo689jSIIZK1na
RsawV/etbIKp7PNi1gIcrebAP++iaW1H7+9YA5IOT0f4T/g45NuFXz8b/RB3eRNZfjrtTNnwtI1f
j0lASBnyhBumk3AFuNh74mXNEhdz9X+kfVtzo7DS7S+iStzhFbCdOL7EuWdeqMwNEAgkQCD49d9i
dtXZCXaZyj5T8zY1tHVrtbpXrwVoZRI03Wv1fn0DXfz+1N+FEgcgUP4sTKq1mCpa4/sxf2EbQp+/
/3lcLVO74HQszrpSYt1NJAhqT75M1w6pV7n1fdrDqdSEABaeBTHFHEdb9LwRyOPxE00+2g564Woh
7rpwxr4YmK2wS3N3GG0Y8NUkaDbyl8J6vD5NF9zGFxOzVaZNl0KOpOengcUoxm5UHPn23a40367b
uXBNAtAIKBVa+pAcnuciDQFNktK1EUKK+E3VlpiYgE+oe74aRKxdmT1yOi7Adi5OnwdsKMT/4JLn
V/OgZy0p0Dt0Ug5DY5JCHUok7h31ifj+9eKiHIzMGkjY0cs1c75DxQUtlSFOIN8fnsr+f/i8NSkt
Q6zgH0vs16Pox3nBPCisnxKu8y3egPzB65qlroxLB/KzlZlHr2TeVxqddlvqbQxkpHNbLKzIBRMA
+aNUg9gb8PM566rlxHraJUZ7Ij9Us1XlQifT0udnyzAKeJk0w+elE6X3I1mI6y9+HpUaMPBPYM15
RR6KxRQYZnw++WHJd1NbenFf2K/eRFw9qUUADjj3iJR7mkiHQp6INtUaaVBUkbuEMrs0iIn7fQLL
Tf3bszvPzYjWiZ7JE0jRw3wVZ0vsMhfCUxSXUW1A5mVKns8Woaoylko7bk+Dc6f4NlN3A5DzVnTd
n1yaK8CCkG+G1L2H+sbsSLSNSKiGuRpGFiTln8b4Y2j5988dFvv/GfFmwW8HuE3ldJirxn4ToSwX
bsALYwAaDYkCgI+mcz0t1acbVqEJqpZEB7F+vKFGWI8Lz6yl70///un7Oiceq2x8H1J+mv/Um+HI
H64vw4XrA6kIB6KEExXA2TIYKfN15eXtqcEK1/oQWcYbpLVV+ZDI1+umLmzcSXzEA0QWvcFniVnS
1LpUJa9Pb7p/KoaFuTr/OpAQDh6jPuS5UGaaxWqy8e3WyIh1qtdmcxO3C/nBC59HjIYrCA2J5gSG
mS3FaNg8LZUJD54ENXgtvi02PWXfJ6I6F11vF1pFieYqag9AvyR/tl36+7tz/59eIeBrUAU/Y7wq
IFqu67SzT8O+aA4xXwhCLszOBKJCnyueKHj+zTaqZRZuL1wJyqjCWJvl+ALCp4US2LlXgiQdnunQ
l5k44+fJRlraTWaVOkCNdZDaYe1HcX1jy28HbFOTMkrTgE8CAzPvphwyPMOY7PWTAxmMzv9JXbIu
obl2fTXOzzWs4AKdCLbgnubNCcISyos1YQBh0weVe4tUALG+nZyFDbyVwYftgiZ13pqQK2ZAKWAE
nH/0dp1CLSTN3QPSwQADI4N/fUAX1h9JlIk0EC9JPAhmV4bnJWmhxY12coOyfk3jl+ufvzBfaEnx
/SmHYU7Y96+HDz2untAF94B1bp9lHsOICQ5h7fm6mUuj+GzGmJkpbGtgrvBOzKgCfQw6tbAmFww4
KOYgbYm6ynkHh3RaPyt0nEKr/mU8GfnC759m+Wt9YZKFAEpnSvzhPTNN46frIjap4ZSVYZ9Y8Stp
1/yNVDtlrMm4ztTfb08V1nti3SCobZ/VvHWvabJcmMCIrUiypf3N9z8Plgo4XDRrorgwi3FG20zH
jmjOqTQCym/apQTvpYX4/P3ZhvIyQgeiZ+5Jf6xjFFeT7/Ms48ej7RvAjQmyY86WAlw+fulWCXjS
cmCBmls29Ohqu/Pd70NE0IUPPRC8XdAZArzp1zWnucaagQtyara0u4+Hb8f7Xz8/m6jOgDCMloN5
NA/cGLIZC47wwjp8+fWzE8fNrCZM4fOZHeV+kNKFdrlpmmcnAtwsgDS4cIPoMJqin08nQlBpjzSh
44nJB+ncW/kPRRd806UhgEQSrX44c3C3s5VGC2EntKoGqJt6QeOKsIGo+PXTcHEUeE0gztQB0JqH
yqlF8tEpKJg0jSTI1SnLadiMP68buTgOkKng5gOOBUWcr1OFZIuv221MTp40gbMvw65eyuFeHAcK
y4iWUdMG2u+rCUmbkaImicvV2CY5WDjGY28sMY9fiBOmHAViKVRucCpm44BmWEzjHPxJpPxbGbs4
vY21tb+k93Jhtr5YmX7Fp42FVC3EUERKTqb9pyL3eby+vhoXpgpSNTrowaHxNZUlZt9HKrpvaQm6
RYA+SFqHJpQfUDj8/vlDyOkj5THBLs8K/Q2TTZt2BTm1xNgISx3y2l2IqGbrAejCv/waMp0TixoC
268jiRs/lszpmgNSYBArC4hzYxnPWf5xfcJm75gzM7O9JQa7a3nRN4cxjTI35FrY2GHS7OmS0PBs
5c8MzfZXZ46akZKxObB4uCNN9VSnw+/rY5kt/pmJ2eZShc1iU8OUOR5ar8ufmamHEFBZ8CoXB+IC
vgTFKrDQz0NdoxVuKgrRHHI62Fu791hkaVm3uj6WS8sPsdFJEwmC4meVQpZ7MXOyoTkkBfMfuI3i
U9x4/razqLhxU998vm7v0tx9tje7UaSH+M3OSXPwqjSg/d/UfCqQjLlu5MJmwwtwKnZBRhO17lnu
AqApQGQSJg8ldZqnVjjOmhSVd+vZ1I86b2hP1JdLJd05IGjaFlPMCIVgINkxm7OTxPS2QbcVtkXb
eQ911q8kK0KjRQXW6SJTl2FuyzXVwcuR7ar+1/UhX9gtUyIWvhsr6Z1xDFXSL+ORtvWhMUsAkKyA
WvbCrF7YKjCBv5PCBtBHs/E1sU4EE6w+pLq/5TwJ+ch3UpEA/egLpv4FkJ8Cg2ku0XqMBlbcqYDo
z19HVta3LE9ofSANv61L7QaKv/dV4qy0sV5x74eTa6u0lc9t1b53RblWOiCk3N367UPtjJAw2Q/g
LrXBsuokCUKj/J51NZCZaTioMSxTCVLcY428GdRcVsIEWMXZd/3w5/uLAi4AFPEICHLOcApF7+SA
sPji4JXiGHcAK5RNcXvdxuxR8Z+Z+q+NOVIBTbtJ5SCuOeT6DffaPR2cgIrHtGZB7LN9tqQk/Y9U
82xpkGSG+DIw4mcg0VwOg504tTgwTxq/C9bbhzbzy7uibuVt6jDQ347WuErwAAmE76vdkIwk4mU3
Bq1o7UdR2uxJM100pRHWWTdmqWWh6Hz9wTLaPzkdHSRwWjMzwQxf9Euu4dImRgF82sLI0KId/Ot1
V+MlPKa2hV9vue+dXdSBcNJ1GcsVNFq/7+um6Bn5NHTQAOw8OzBS2UY9to446EAFFw102mLsx2wh
yXnp5AOuP6EwdHSyzZUUOjR6xW6C9YhPrb33lpAwlyYM+RZUE+DZAE+aDWIoZW+MVIhDpq269C4G
QNsN7CVeiwtWfNRfINEw5ZDOiokl3sUa3GWD3hVv22hNOIIlUFh/VboUrF84L+D/QdYZfJRw1fMN
gE6QvBRFQg4QRP/L9MIOdLPettLbMabFgYZUXJDETh9eP6bnVxKi3X+t0QgZ8RqcPdQyt/UHxQdy
sMeBRm3doI7lW8Fg1yoombdprX4JZH++MSaTQJP5aKSzwEX/dasXauyFVhbkwPXIeu70zcKIztfs
6/dnQ/L7EoELx/eBs0aHZtJ+kCE9eHUSFRm96XRj1SV05Q126OYkdMtniL1FtsZCn74lnQIfI1yU
5UVI3d606QtAfU9IgQVoDAgSv3qPkRLrWj3i2nCv62MZ2swBnyvRn0fdXg/Nh5/5wcAzbBUtSOM+
4PK1UPGqMa17Gps3OnrIKm28B3fiibEcV7Bgt6ISazMbHsDsjVKlMkNiyue05I+Dm0UqgVIiqLy1
1Ioqr1vphnjsGztIs3GDUsVd2pHQT9QqFn3YGiqsa4D9vWIH5PQW/RM1dBi757J2bvLeDh3NDBuj
DEVfBGbOtjnwsQhWFtLe/yisv3pjPDvxCEEb6NSuNy/7+kh+UifvyUFrCyjvWnUbooJW3TtOI55B
bQcWndSACKOClBhYBjzzjWdt9Uh02TwPGqS4GgXFW0duYmc//uhTyUEGm3n53o+dEv9X4mqUkqxt
XhnR9Q10vj///WLEaag2nGMFNUtWrlUwZz94b7X3ttTNdPZ5OKt/rE/IdwPzNE9Ia7kL0SHNy456
8R47L0uP5bPdP30eV/sUbIGNYJ66UBC+Fy0r6NGIfbWyqw4M11oMcBWoc5K1PsZQ9F2YL+/ciTjA
CuI9iH5J9EXP8U+uyId0AAX+3qf2pk2dG6Pwtm38U9N3Q6shU/1u5HfMA2iRAuu3z5t74oGq1kfk
A4mv1skCU+9XyinWWZkHgNbeKOcx6Z8958X0q2Do7x3zl1Oaa44Cvq83gdb8chsz7HO+SQHlrLo/
tOhCS/0m/KXx+3XdcBDNHdDBvTasp6HKwwJcNEK5NyM628fhLxVPhr2j3Y3vP/vFQ+fc9lkeKTvb
SF2FlTlEuuhXTd9HOdqv0+RZG9+AR4oK8y1NoHTIZWDQFBZR7mpDxn7VPQa4NdRtxe6Uv/McFlVk
WHfAnhTxz7jMoj5NIXPwo4OmdjFAkhqtDEzKtcEHFvD0sU3uG+EGGlJxusOehzSFUkFN1rXuhIoN
UW9agVUlq7pp1x20Pjs0P8UCLTc2vxuNcW2RNqqR4KltH9egCDNp3fa9tol9vkZy6HdSIKA0GB6E
1glyYHeaXx4qbpwUoVHf+beSJzsNTOijqYAs9kHIPj72aUaipB9uFTuaHURWYjeI24ciyVdO1ayG
jIfM0zBVNsKVrPzVdPk6KZABB5PH7TA2vzTfXCWm4KFWdj8ta/gwiiGKPW8FVc8Nd0t0t8f9RnHv
1RjLKkhBt9tLEVnkrwMWrFbZj06VhUiUNDkmvReBJZxgsPwgg+fu+GNr1IE3yLtyjI+ZKQCMT60c
GrpOvWatdTeaHpJF/jEruzDxtZ8g3b/pzH7DMusja8WjdAGfMvV31NCCoc5v3JJGeAPuRvnBSRd5
VhuM7K+CGraUGzBSq+QjzvEjvBraHG9J6t1xbbwDazG6tVO2GZp+7WJ3jBmuh6Ju1nFqgBrUr5NA
Q5kXemOhVL/rJkHA8sjAWzQqO2yLj9R5wi8LM9uP+tK7rTgUHLrfhX2bd/e9896on2Vz32QviXhV
dO8Mb8L4GLFrkmRvj88mfbUpBaliGsT5GIjeW3kcFFmsXpHsMdcf9c5cWa1/F2d2CDnVbZqpwO1+
aay9QdLttrCRXOnex/HoQha+fy3cZ5e6gShkNDZjVEIwmoCQRuCSA+PaGmnXG9/sVzb/lTePrcxC
6kAtoLrLK7Ue7WSXciMsWqwCV6uxfa8q6KfrEDa236CYbhQIvqGb4+l/E3Xjaj+S8r22b1NX7vw0
/m3RHLnoOsjdfe0+a2CHJWW6EjZE1XeFejbtR6stggRaoznC9GI4irIOJNNPuhM/JB7NA7PO2giI
nWPitn2A/OcuqUmCTZJjHcjJKskr9HPRqWRFgkIzvXxFdTMotSRoi1cxHivjuU7euLRCjXggRqAH
fXzKShF6MrmjXrmxUnFXdmQtbVxjTsi0Dn2IvzWonwugNooSGqXVPa0fUrrrvCoAk2Bga49AxGwN
+DojxfNbe63zHJzgd8T46JKT473k/nueQb9XrnydB7X77pY/DedGkDhAZrWPJTxEhlnF/iq4CAq9
jfImBknQDeMPAp5VVOpmIK+62pnuWzVsKSrNRL137LFxdsyQQW38dEC0YrB4rQkbHD+as9Kr8uAz
+8aKX6DM0lP+o+kpruQm8lo9yDhZKcmjntGbGE+hkbGgt5+dvHQD9O7wiDD/zmzXdryvRvj1/IdR
vDV2EkiwFTtQIWwT/Wgmbr0VGQRFZBzVdRGO2bvDq9CHh1UGemWepd8Gmp18eKRMwsZTazBUYf3G
MKv0nXKMAzSF3nK33RmtA+1MXq65fkfYIYcqN2nsNc2gza0gdNdKeRcT92ZoHIQaIMkpKVwGhG0o
DbP0XQ533WQq3ebWW9E8S3Kb2jqQbzk0yqFu4r7lowGabC2M/XtLPsa4eJxBrUT9S6PuVtT6quE/
8+QUp0etr3+kiRcl2FlMH8OKPjpOERai2DjqnqCxpEcMKMiuGaGQYvYLqVGUrhEif42uJmpgtFlN
XYSoUcwSSVlV8BgIS3vvgM4TFdpORYbdh1D9DYrxl2s/eJqxIrRY+dUfR93GzcowEYimH+VAAyCt
w67aEu7vTd3fpMYIoA56O5JsRYpb8Obc6mYe5ZYb6o3clD6AgRAmz9rfypJr6GdHjV7cI3e0qQs7
Ku0deMdWbVf8GYf4BqcjzLVbVBoCN802mf9HAnrt3mb6HWtoUGav3JQRKo5BU4xpUOvvFNrVlWLr
QZ5kt4VQiVdma1BjovoFrdwqDgwzikcSxs2HUz7Y/iNSShthH3gZgSAbuW0zcMxXU6jQdLuNjqNS
yCoCv14kVR0ZWQxmK/FBvXRTpfaqKdtXQA7uB40gwsQvUEZ2qJpjbJfDpgFEg7rNo+ZtUNZYZ1W9
LmtUjTmvgebfjhY6Rtps3Ros8DtAY02+6boCOx+tdt7tYIEkLt2S7GfK7r32nhi/zBq7vERcAcTY
GPtBr4knUj/4cfzSMVyltL1zNIQX3lH0auUxum6IFjRqCwwukFNZwM17e+y3NMU2okeu34vujxbf
J/1LV2/RPYpJekiqm6x+MW0WQCQxbpzANN89ruCw651bg2Ob6wGGezsk1i6B4uDGJu1Hl9NN2htP
qml3CNyCwSuCWP/RlQpn2w1GrkH+Z5K9/yPSFwAOh3iT6WvpvPrWnVniZsuLH6S2Q5OdhC/WEve8
S94c4CB7CFrDYLIbim2v1KqoM3h8PWI9ltQ41M2LqF4N+uAMyJ2Vq35Axh1WExUfbX9bMgtdTF5E
DRpWePGa7Z4xHmTesbFN3EN4BOQ/h/pUUS1i2q6xXkSKiwChVU9eHeibp3DESXaU1T5usrArfkr5
ynCjqKaIVPraNvcJWVsOBUNJd2NCo77nAIc6v5Ie7av2LaoOAYtXBS6apoDzzgLqRD09cX5XUVC+
7BNy4nDeMX3wKPCS27FJEA+AJUTdEqD+HZMFhtwQJwt5c9RrhffWsx0/DM6L668oOorHo1eriLgP
rbUHGe+GgcC2zn+Aj3LloeDr4VKq82rT0/omi2XYT6FV14dd4gdWWe7LGvHQ2G5Td206MqQ6uqGH
x77rotGxg9x86bW3yr6h5hEJC0c8Uv+eZA+F/pqLZ6szQ6spg6R+6dwiyMwDlVmEfRbqsof0CSIb
+uJXR0fLQ9BWBK4bRwnenrQpwg4riRjGqtBwUpmhh+PCpoaQLlkpvEKxAK55W5nw/nGPhDLYHzNI
UzWIE+0ImaigwrFAvG+nf68/Ps7z9vCEaJ9HxRwMWcARfU0mpIVX92XWOXu7xZGMSxC7kdJ+tjy5
kDQ7e7YB7AZ6HjSRAFwOnsuZy2VlpfdN3tl7S/N/6FX1mi6VPP6VfM+8+n9NzJXtEGUUbaOkvSd+
Qw6xhfdaxXrjdQCHyhBC9D5GL4T2IEs6RjX7CzahTVlEEujHWP0RED1EhLevZFNtuSmcAyPYaLET
DWbTrXwksda9bdsfygG0oIuFdpsPLF9Ivkyz8HUIyPWjLAg2sokD+F9a4FN9Mx/yinX5qO9jBVqm
wEvHelfXhndvZhykhrmPJBYktrqg4Xm7rep2+B4CBGlnD6AGB2hsVO0BR53lUUkteG77lbHPkU67
r0Bwv8J6lguAHP2f1tFsoP9wS2Aw9CfSptm+62y7Kn3s9b3sBn/HRLtmnO5qK+WRA8Q+3ua4YdE5
cMs8uNZqJI9Jmj6ZqYlqmZ2Nt5nTNCD7BEeZ7aX9DopR1rpwXbnVU8DhEqDWAg6IRshqA9eocKsI
LI3FqagIOqotrkWlQitrrbl0k6Q5nixN+mdI8NKiNkOvUdaPG0111UrWLXhfR3PD+zLBT7P/gGOq
jVStjIikhhFiNcpNhoaJIEMtdjUqZW81NmQrXAtyVwvrgyhXX4kCxDEojNgrKrrHcmzzo9Ui7Zq3
+5ZVvzxVx2uOpM/K4Cb5VdrQNHHcvIk4amnC9eIbnup4DhTHVOX3OMyQ3nF6XHVCQ1hLfpHCBgd5
62vbpmmNJy821J4NWgm5J4LhVDIJBkdZod1KCF2V/Y1d5nKbmv5Po/DXcQJS9mEsykDTMhHFmZ/g
zR7rgagHOzL5oDaO0LO7OG4H5A98+9h08fCUaqANTQszu4NLxrOi6j9K1/pbDaAvFpb+wVzwJJuV
gvR8qkjYx+lr6adj2A5wimkmSsx/JTYEz3msE1J7POXW1uq8fp+ZzqOt9C3APOu4NF5onx/6Ntsg
1/qrqhFveNmtkTQ/+8akEBFB1OzZLXSCwEAQpn2+VF0485I6UOU+lDnBWzaRNE/O7dOxpGbbS9Nt
Mtw9ZlCUcO/22wh3/E1fPLMyO3sGB1Jg7DpYiQ92/uaaW9e6/7YJJM9MKMcBC3JOAOZCSXIoRgzE
naQNmR4y64XWC6f7LIX2Tw0FBxt1Z2T/5w1QmdF4nYdy0p6NKymPHbul5p3VHq4P5fxCQWsqInjX
A14DHZaz2RJuJ3iCe3RPxWkoj0ulyrMlxyDgAieVezJpZ8/qI32XgcGa6DhGfs8CkVtaoMvklThC
LSz7pekChGzqgwGu74yjB+hB5qrEVHtdPXoGQuZAuXf9Eu3ixfF8smJ83cIoqOu8n9yCAYFLx6/W
hfmeiSWKvyUrs1lDG0Y+VARWSPWXZpsSb3Tyen3dl0zMzqIyPGXnBkzkfpiofYNMw9IDcbp85pcT
kssTrA/n5Ayi0aK7UW8ZTLgNCnt5JNMP0YYAQLOlppLzqhWI+EBUh7olsKMgAf+6KlxXcmwrvdtr
IE8B4ybEknibQmS8AxtQ7/pyV5WOdhvLRbqWC7sOloEOQYp+CgFnF3BRVbUludPtkyKJkHi8sTC+
EoinWPnfrpGBfQq9B/gLQsuzjlcC3vyBlardZ3Ehbpusjjcl5+I3S331SCo6rPROLZGYXNgmaCqe
6psA7wEnOBsfFF5zKVD12xu9NkTI6PcrLkHI0bnDktrVBU800WejvwmE56DamhXMbLOWnu9z9Bni
5zwyn+Aqt/Qxur7vnUtmwJCLuBD1zUme/OtewUWeeMjDYcUG2R5sCylPcCw2gQ7QxBFpfGSG2iy5
xwuO77OMi3tpQNDBcxTftbFZvyhO2W07etk2BmRrxWNcxWUr/AjdQPTB73wDyd5KhpqZ4MHKLTv0
ORjl8Lrj8X7Q2vHATLxoJCnIupX5X+K3/eNQFjLkfkuCykn6m56keEB3FgSKE0ZXg6o2rNP6mwJt
z4Hl7GILNPCmjkQ9Z0l35NRO1payAW0xlLnOcwbIAMgmIkNo9q0sgaxwqFW8qsxErsFWfRcImiSr
1tLldgAUeJWTwdvQUuRHUsqYBRI4mj8y79L7qsxqlOh0dIeFTt30p5bGUKi8viiXdhmWHZhHUPeh
32m29BiEMZJy6PdWS+I9iS3ttVFxedBbJBGvm5prqk2hORAHKAWa2EYocM929FjH3Ey7vN832iQR
Qc1kaxsyDdveS+4clSbrtsIkenQY95qbI5/YIxNw/UdcGi+aiQAtBGIACPSZfy+MTu/arOn3ZlI8
4m0LrhHO/5R2Oy5cihdcMCrcJgHVLjD70Cf5utlBJpaatsD1myKFS4EUj7zuNNBjV66/PaIvhiYP
/Sm008pG+nENQ8rt0d1irvWUrYbx/9PK7OxWAP+6rTkimhhvKu0P6dBLsxAPXViaTwOBZPfXgUi7
7zQgFtU+G8KRPnGxFksh15KJ+W4vC8TfDUzkbDV2m0r7QZZgKRcewEjJAmWHhQcDzLy6m6WijUGu
1O2VBZRyoa/5OG48xCllakIoW6zHPn7I82HhHF+4hx2AKabar44+jjl62WtcVJSNrN9XbbPnw9+0
exZiXRkqaD0SVfbH9zcdmp1BforjDJnT2e52KiV8rTC7fQ/d0doItHLl4+V73cilqUQMjrZYD6Dv
M+qOAV2ennLjbu9Uboha/X05inc15Hc50YZAmv4Prrcbr+iX2qwuhBboXoDZiQZuUhH8uhP9VB8s
lXXjHggF1GmPo/0j0XFZleaCkzgzhAcTciTuhHSGj5jfiI7BeBLXgh5H0Nv5O6t8jts3abH/wcxE
MOmACcfHTE7H4pOL0GN0J+VQqjx23ZsevycpDWOk94SRLezCM6eH8aBvBWQryPmD3XDmJajrGUVf
xNmxr+mG2uYWXnBjdZBgtMxN0y84jLN4AtbQOoisBBJyE+L967Bkh9S4Ixx6HNidi3O2UGU5cxbT
a9ZDCIaDfCHhl/JUZn6Gao83lpFw86eBGas0M1+v7/J/aLsvwfpkxwdTBS4JA3qjs9WR0jIqa6iz
Yw7BWa+5a4fHxHzM8n0sHzJng55FvfdRQC8Cqh5KYwkvcnGYn1IDsxsxJkVnUL3NjlXq/EGt/rFH
vg4xVL3UU33BEIAp2BUWMqjn792eecnY69gcg09CwxPh4N+m4JC5Pp0XjpQL/jA8fkAtAtzzzMU7
ttC4SsbsWAJnIaE6qF5kSQCfW0hEnDkn+D5YgSUsGdLPs1WzWGoUSJjlxzbX6dpparrmvtOvSG89
o+lbBL3uW6HquibUs2RcXR/leSw1mQdLi4e2XKguzeMYTYgO1Ba0OIJkbKVr1gbQwnWuiASmmHdB
bdv73BkjCwqbhvx73fj5QiJrgZoGaA8mItN5WxEZzMKTJKuOaB5TyN4FyTfZf0AT8sXCHCFYGoRZ
3IEFYORQyyzQGCxcky3JJF8cCB6PU+cjpnPurmqaxGaqJ9VRqXX5W8k/jne6PlXnLgrMg5NvQujr
Qcx4drg66RdirEt+VMC1hZVkKK37Rr9wUZ4j/DFfyLgj6z2Bbc8ecKYyaF7rNT+SojjExEBpPV1V
PqCLzyW1dt6oRyDyu80LpOAXWQ/PZhHwXqB88QevxwtA3N7xRkH18dg0gBE1VGvWYEQrVqM9LPFk
nN0vM1PTdH+6yDSKzkjmAamC1Paqx0uMDd4K6Elm7CtgvK6v3VlIBWPIZ02MXigmnF3OYkwaG73Q
5Fg6bbfzPUjieGbHb5iKaYR7DktZgyM2zb1v+7DJMngVpmttYkOc7RqoKLRV08bj0ScSRWNur9yS
7XxOf1WCb66P8tLqfbY1m1IhuBm7fUqOaKMOTar/tvtqg3fR+3UzZwfh35CQsAU7Ipi15zBjKBrU
ZgaPdCSusgLW4MWc2u1CVHrm+0HRglogmpJAJDedhK/bw1JCBwZh0I6msRv5a14fzPajoenCcbsw
ZaCKwK7AOxZt2cb0Mz7tQlO0uZB9q+FQp3LDetSZ0I9volMpNRdWZ+7n0Y0NcUsT14sLZl1QYMwi
KjRcelmbAriUmg3gEr2B5h17AhPwmxpcN0TvVgAAPrqWXDls/D7PlQO3AtL9Ke2FGGE2oaIfKNEs
fzzVKGIPez9ZOtCzbfFveOiGQpoa+afzEK7NYq6VSEGcHOruzK49xH63EF/NNsV/TIA4HAxKWKoz
1RPW5ixnJUzw8R41KoLsSz/YAU+y70XZ/zEE2rTpXgTXxPxabA0rt7no0fJMqjHgqCQFlp7eVrnZ
Bpyrl+sHarYJ/1lDuAj2mEmz6SzO8bISPkQ4uIIBkLQ7UAZlj3G2tNVnPvDMivF1qycanmB8tMmJ
kf0Ys02HWhgDoq0tJYx+CCIWkkTnw/rHOTH1coEY/6xQ1dZ1UmcqHU9UcrDa6gBFmlFtLPFqXTSD
pDUeXxbgU/NjpbLBGBiYR09ILwPMk473aSrdAGT5C6WkWZiICcR4/mto3gVVkWzgUNIbTqBdACNB
F/Bx5w4/7OzJQKqQOcjKG98X5HSBxkaAiJ44vC3mhSUJBXSr6I3hBIQ/SOaFDHxAiZfaCi9NIQyQ
qcsY1BpzYpvYcIAcNhSOblYDiQnCy/rep7+u7/Jz/4ChfDIyBQSfXK0tRcNrNiDJIMlWL8ttB3zQ
dRMXx4EkA4J4pJ/OoXQ9NF6dxh5Orr9hiCyGo+wWvPiFUYACD+ARXE6gdJgzZo65UegNbaoHlF+t
APwbC57n0vfRyYeIARoscKWzWQJ5NlRA/LR6sOMSyNo8+L5gmAsiPTRzoLV8yt3ObiGjtiljcDkP
soiGcp0+X1+CS7//0+fnzGR5LOBPXXw+NZ6Tce2kT//D95FhQQV8ugfmwUem6kynns4eRkCCDVCx
Vgt0EZcGMAUEeLVMSiXufH4SVtRDwthDHjTxW1UtOJHzz4OKGZETmmkQ4JxBj5Cg566niHiADHUI
3VZUCqLrM3Tu52EBj0nEM9hEZ00jpaX0Vq908WDLMEUpxL+jOrog/4+z81puHGe79RWhijmcMilb
suR8wnIkSAJMIBhw9f/iHOzqVnu3q7+q8cx0jUcQifTGZ+2rAn0RPwCZvn0aUPkBEMCk/3FzTaht
LEut785Zj05YlAd5P8zGnzsakSckJNF2jFAD/vn7oWHQfhZU2e05JedC0oA7HGWBPzzFsqd+idrg
YF8GARwdfbRLM9uVaSR7UimNq/YcCf/G9yMpQyfQf0qtf/eu4HnAMoIsBcIZVzuba24uMrClzxbX
UAXrAxLyz2cHnuOXEZaV8csJO3kMcMMJIzBZhSPaPcafVCH+NMAwAqJoiKMueDVjecZfRvC5a5e1
r6FOvdzyGvz4tZDb/qdGzW/e1FKehwoXxGRM6M/9PkqGqu9GYaefRY9+F1R92z+hNb4bAVWPOGYR
38TEX82FSws6+ZnXns38vqpPYvP3LfjNx6PzE+c0gmPIpV8f4iStlc7ynJ/n9DQVISoP/ofPR2LC
xXQDtnUdsGog0uWCDsLOPUWFFIppe7L++wjfTDRcL1Tfwf9aZuJq3+koa3Pm3mFnaSUNQWn61i8j
1ob/PMpCnbax78CMA3Lm94lOHZ0xbxyqM0EPyOdn6b//VMb0zUygCxcDwINE8cQ1RKrhsyxSNvGz
0DXETe4UECp/f4ZvjtuF+rOQ/JFjgA/5+zOgtN6d7B4XHrHLfTHaERnRjtL7CaAFBSq3xdPfx/vu
iX4d7+qdMdqiyb/AeAOdY8fqY+0noZ5vzlwTjHhM/lJhBhHI359o0Ao1lZNbndM28VKKkuigtVb/
/hRIykDaBq2ZKM26ckbMVjLLa2R9Nl5GpDrv/4dPB5IayRgE4rG6fn+CrNZpVYEZfJbzi2F8oqPl
75//3RsC7hr1ZEvCDCij3z9fX4o7oXxdnd0LHEK/2+Xs9n8YAWfsUgqNwpHruAQrRjUJRHzRemQF
HpRVfHR2KfRE/X2Yb7Y5Mvj/bxjz6kW1yCTpnY1hah5b1YkUF0sP9B92+XcrFixcTDS4uGC5XQ1i
aV7jwXWvzq3/yS+y+GFDfDsZyO3A+cNhguvv98nQOFrbkVaqzmb6kvpaADxEWGc/pAi+Cd6A6YvK
GYSilrDAdVJWQxGIB/RKdfbQ1aHLte2hnr75LIoi5shg0lFDcA+Ykqn54e1993g2OFnY8zbcs+sC
Ro/RqhPK5udGfZr+vd4+GPPX31fBdxOEdA6MXoTzAN24OuwtmsuMj7CpswrSF04j1npB9R+W2reD
YD8u7dLItlyfxFYPp0mIlJ8HFB+bTY22yJ8K2L57VYvq2xKBAovtOl9UF8BYzS2GaIe95yLAERnp
Dzfvt0MsgU8DvHsshStTkVVFZ3YdbqxGK0PUaAd5ywNz4j8YEN9YpAg8weXXseAAGLqqnxgNq8KS
num559PTUOmRrZCFsqcA4et4Gt3Hvy+A74aDztiiCrQEAf5b/L+adW1vzqKs2NnnkPt6MIr7xjCD
GT9aevf3ob5ZBku+EKgxeKHLefD7bgWSFMY2mChn6T46wWD8cBh8+/E+EoYgWsGiuF4C6azSrsec
nNldLkNUmv/9238z/agIwS3v4uPdP3ZKZVGSam1dn3sDnaKR7UY/iqh8d9IAgoKCaDwA7sdr4y53
xnpAJRyseKM8eujzLIek11ZsXjvugy/e0OipieyHU+abi+C3QZf//ssKcNFeUqQibc62V23rWUXe
OO/N3EiGrP/h6v//PCASnosGLKzwq+MGbiu6eD04EVRrw6y4qTsoujXPXPqx473OkwVORB+27Iel
8c0iR9QYkCRk1eBSXusV0W7SUJPmNeeincMZ3dQdjd15lbZrz//hlPivBv/Ko1xqQHAMIYAAUNeV
gdC1/tRk04g5VCfX6kD0QPd5HyvIbmUlD5n96WRrC9zUOgtz9DqhQFKnP1EQ/wtIXn0LhJVxcywx
f/PPcFiDSgfLGLvzoMjRadGb5tygWCT20C0/FCvlIALkP1XV52DMAecfvVrxtgj4dDsJL9BkFzHO
AgcdyJzEHTmb6KnU634/UuCXx3dstMDlRpKl64Kj4w3wD25q8YCkodejYCk3V0YqVw3zoVz5kvdD
kKLjzBoufVVFSK9kWZ3QIg+85sVxD3bXoXeUbglCkAP7KTL4x+QjdICY0X+Tj+ay63RSxr2BKmzd
yzgdQckOZj3pIKRIV1r2zxE8DIXbFKliKBUhjnd1wplTM8quk83F5DxcNdlPuczvHgWO30K2RLAb
Z+nvW9WZyWxQr8fn60FtLE2pXSTeRftK67e/n3Z/HKZ4Euj1wgFfDBA81O8jsbLozamyuosTqinm
NPn7x3/zIP9h7JYi0qVA6+pBUEfbsqaj4sINL/DahExtqPEsLM3QT38SUl2swN/2AuQYUOGGNYBr
Dtntq0PHroxZV50zXPwZcMhppXWrkZx947ln68p6/PuTffPiUByLejfYi0ubw/Lkv5ymhkRTOZrG
ukvVrQmC3T8Yo999PEIXlofABYpjrlN5gpcpWCS0u3TmVxab1b+ag4iKIIOHAkQkC1HMdHUXqBGt
X6VjdBffiN77nwrwv/vyv3761btpAAKVbm52l5a/ho75Q3j1jwv66rtfOQNW0WcD8vHd5aWYz+Rl
lA//PrOI4C2NEmjEwcb4fWaJGNkAn7a9sOq5r0QodeuHXfHnE8BERuwZ3jfm94/Uo+9UEIYDB+Hi
zYdpgncxPxXFFP/9Mf7cehhk4bh5/wHDrq/grLLmNIe06gUYqoA3CQECjVeJ7d5P+Q+ld3/ON4YC
rR9sAxSlm9fOBQjbfj1ksrvoaEPM4/GHq/anj1/++y9bbdI0JlD2312k2OfNPcvXf39Ty2L//dzA
13egJIyuigWzd7VcoTeQGnk+dJfCoWjU9iJd52Ha1QFpxQ9r65uZh8QhShQhp7pkTK+OKIloWEm1
abxAH12JDQoJQ/rP9jFoUpgNOEk+/DDnuth3VFkJE7yYLqM7AqwAqMLj39/XN/OBXmXEXhYX7E+5
piwVjDq5HC9o5Rf0QMm/fz5y8oBhLQ4eyryu5gOvrp09rbQvfSLgrOrqn6ntS8U1IN7Y4wBh/aFx
pXjJZugm2RcfjfzFJeeJqSX1D/7dN1ONrYftjZAFCv+ubVEo68yw2XLrIs4mGE294DF1fjDpv5mJ
38a4CrsMvdtjtWGMPDeifHxogTP4+1z/eaeiaBc4WiREl1j6tTNs1VLyXMcIDY24eYPrJHGMT+pu
iIVemOHf3xk8U1RXI1qoL5HJ33e6JoeaVZppXDylrUstUnlA+mz190dCeHBZQVc7fiFqImIF6woN
6FcufttJlY6pg7LdwX0wWrMXsZsaZ3v27QNwIVYkqjxNECFxRZhqHAg2cIxddPrK8dAUsJpRQY/E
3ogGqHgqXXI7Ln8blj8W/iwAyGvZh9DS4VSgtnQ12Zzt275/E577ppULYb8tvS6e9ZJuJR369Vhn
zdFSBghWhNWyBdha59uGw1FyWr9IgDs3Ny1QPnkAFGoRFR1pYK3lNIQXCcm0zpnOdJLT2cBXAHKV
hgbJkkEZibBoovMR0JwN/gSUFwFOoHHNsDdl0tVGzLXQtE9dS8HCSqi4q1E45/v8kZnth8ojxuKp
YcAh+rD2t1ka2/OqKhi6ICltwm42Pxy922eutvF8EixsWmNwX4RdbG0m30jRoHYYxA4UQblakUhr
XDl1oo1GmNZ66Atva9AHV9tRzQgHtwkk3AcQ6j8Nhrypt5ceDyfzxtCTAuWxLhhqVp6GtH4twUuf
fXR0W2I9AFBU2q+Dl4YlUgBAL+Fj6HnWUpCvbgxvzdRTKVc6STLtvdRuTLEVHkhz9bBSYGeWhr4i
BAHw2dzNjQaaHFR/+jpGtQy6Mc7owZRsozdWkHYHlZ87XRw67RXtjKFRJT3+Yc91OKI134aDlHax
qsdYx3tAy1KgiS/W6KecjDul7+X87jdwRnwEeVmdr0ERS2x73/uPg7oZAAbiLThcCx4t4fkRDJhO
bkdz43SHumgg7z0mrWkdaggPFNUngjiuOhRjUhabVgzBhGS5B2aA6PhGdQN6iij8znRFQd9Cx90a
+IOkJE6AAU2hPYvsnE0bQ89vc7aDnXhSzmp08jyYzZWWiwOpN70lN3aNe8RKNK2Ph/qpAnY6EBpf
26w/jfkQOJYMJIEY7D3RL70GDQx0l6TqozF5iHDuTldqn4MbA4AXnplnsSFvWP9WgEgnQDcB8X5t
5sPX0JxoFpPsyTLRW5FHBgWKE0Wwwo3bqr5YpOmCZoShhK4+ycSurjYzvFg2u8kgtnxaU2NhnHyw
8jyzGp37dsKtUICMM9ZVMoyXclxPNvJoBXhGAO+YeqTLZ0OBI9WV0SB2nv3M2XSSE5ERz30eDBXl
SeoQAfc5/STLrxLGA70TQaXvnXylD2hrRKO2ifyPvuWyDmeNPVrWKxXGTVtpeUgabKet4Rxb/c5n
W7MACabacePkcy1wwPhAQDgWKualHjArduVpqO8G141QoZv0BYrgiR4V6MYYjG0OFpkOkKltxGx4
LPwHpb34wL642ltFjkV2bus+7ACis73XhkwBcda2ig2yx8AM8X5TxrRMesDKPQ4SktFFdvFQ4NwB
SMYznmd5mvKNbGNvfBnFRlhohzq72WYutqYDna0edMAXNt4Z+gGSuUqbPnK3jBbuAQjLUep+FdTe
2Xnkp3TLC1Ds5yeZbkBHNrWd7ZCENWjYyxv5XDKyN/ht48pDbk0BlU90bgLlAbm0ZQA0CPNByCJU
UoHZmK0m2Qaim+KxItsecdLASuWRDNlK5S8Nuynw200ZkvrObPdV+wSmij0+LoEGC69LT1i9M9Cd
w6xzNu8B4WFeBDhaZm9Gea+ndqRAPtPcJnEnFlXIgjkEx2tJowpFM5p4RxNrxN2z4+x0RgBzHAIX
x5gzvKTijpDXucx2zI9zhKB9L3JVnbRQufAK0wlw+Vy6OmZevc3Bm7T77Im6+ZMF+xXlPjgrq/ro
FyzQEWURw30DsJndqLBrs9CpQSPrYtM70vwAoRTEYkxvl9o7UR36bmOytUm2U478Y+0HJV+J/tIA
FNKtK7rN7V1KowH0KqPcu/2qFwkvNmgP7spEzceGnsrubqDrwVu1Yq2V22nceGZkZwsObq3xlU3O
RL4zpDU9LWnMJPXDvjk7qo1AzzHVhrh7V+w1474wbwe56bUbBnxl0eyIXPngdBvw7p0tt2JPPuSj
jqYv2AkrrTn1GoJgwISSbYmqCGqsLSyKgt7b2UH3xoeseZjZo1R05YAiZuRHBKNyctCtdzj0z4VZ
rLUUgOWm2pkE19DJI0OoN1CZMCFA3VonxKBB4TvZ/iqfzy49QykmmKDohRvK7p9962jPDsgpawWi
nEVrAM3CdgBFvV5jhUuGWCFIwMAbSwc3+arLVx1ZLufEpmvpXWq69SewkMoV9PlysDT1PJzJWokW
wFsrlD3Wbf+qiqMv4ya78XNQ7e/M+cPFpm7uebZR7Z0+b0bthav+vZ+tgzW4+5IDhKVtdBSfkgKe
AF31Bowr6Eh65QNanQPT/1QOwmz7yf9k3AhyRM1U81K1N/6ws8uNq6lI1KfZTAyGQlnJToMo7sZK
HbysCQxhBrz0d25rJxPrE11fwW5HCHDrVBuSv3TGTsA/8Ed8rzvuNWFrXFJNhAw3l6WaoO7vh/7Z
wxE6T8cZpC22U/U77gqAHot6a7aHej5VzpFbGayRjaRr4NKx1UTQ9jsLndAZXxv2ySwTC3BAkx90
7Ou8d6KSXyw/ojDtcvkAGvIw7lrAuLw727rnbIGt3o3Fk1+uFahUPAUqcUwEokd+t/HKG6iRas2a
FS+5i+PtEfDIyj2OQMUIgBzB3OqgGJ6+1mj4NmHbpzkOeB50vhf30Pqirr/uUWGUWc/DcJvTtQMq
56Bfmv4mS92YuOO6sGgfVpq2HcDzdMa9RsD0gq4Q4GRT/zKnA/SL6p1roDGcvU9ZDNyxPdykgwqM
CXfKqz/jxML6AN5HaF2kFNaNwr0DTykdkqF+0Ka7wkR/2m1Wn63mCzZcUGsH33xkVAPkmYL9NuKx
z0w80S4WcmNUCJ9qOyM9qX4CFxICw03okiMUIfoYIjxVCO2pfTa+sHpjDyxG3DBoQLiZytgkeCmG
2ts5/+znIUxdkITogF55EZL2RRbgVI98q3fApQBDauC8E0MWmb19A6mvqrkTRZKTkxJaMIwinBQ6
vhNArI2RgeRnRxn/siTaLovxaA36WvZeIrsCPBHjyZY709kwfmPVF7OhsdbdVTZou2j7mwYjNliz
Kdz72jqCg915D8BFh0N5P0t2Vqh+dWA5OHm0YAkrZUeecUN9XAAj2LzuSq+7uO79GATaKJUMOL6V
Awu9yl+Uv/LQZZKhhHYcjinq1Tjpo3aSkT5n646D2ZoPiafEGT3/K0YgPouDtJpZ5PK4dCNDOxc+
1vYsA6t5GbUNhIUmUIyccj36B7HwCJscQXO8hk2GuI1jTWttQkG341egvNGjP/CzC9xe3gNr21Rt
Hlkjj/Xejuo+x+vCcmy6lZh9IM2ruNDNYClZKQdYRqgCVbuSngW+vMlUNHjqEWciar3WKUjNJsBN
rgBw2QbcHPX9R+nfA8mA2xEUOZBWARDUyM2IW8PTUUSgAMEb1nYbT/k9Ih4ASb1V3avFjzk/qXTf
kvcONpBjb620DDM1ABfprTqUafhNted4yIHYgVutK/1kg/YnSBvqItvCP9oTsh2AaB8KuA0vuvOR
aSdAFh0U3ejIcvB6CEesRJo2kVWsbfPedZ4ggH5QPkrQ0zqepjyY/PtCfuR000+wzsx4mteDvTbI
SskV0UYwWz+7XK0N8VJTHA34P3LsWqRqI1s+OOUqB/lS90J33tkukhDWDOgoYqTRiJRGZ9RhqlYd
cJj1dGjkWwGULDiEk78r8yaqstM8Xkb1NDo724OVSEPVOgnFUjDjpfIa9wp+v+ljgnZbxZNRbnIY
/U4D7+Oxc3UgceuNo9ELcFnA9KA1UrWw60I+RXVqbSDRDYrhRzMNG5QhRpr9WRqPZQ2ub1LNHu7p
bebHVaXWApZkT72budk6DPdQdiptmqBXqvJIMCPkMWlZRFIvqhkLc/AdGwHstqgBrZxfJm+NrxeN
tRszJHRYFTW+HheTTKDDFLcL8t6Bb5g7Roy4Q2TgJ4XfMbvvE04iW27T9NDWewd/pTcDM+A4AJAN
O5FOX2J4bI2jj7vRJzhOKqAxU5nFFDsG0ftV33yMqHfznKd8AICwewGiNmicORoydTQWRmk9DKHv
3sG9OjhpCoMGxE+IPoCUe5vn5nnKt5Z+mTQgMn0a9NqjyG8KH5Z/ERT9ySlhFeoOOiG7XVvxS9WC
VgyGyCnLycrq9oP2xmA+Mw5OiKEFYPCHPpVBWWSR0SAelc30vZJqVYqHetpJm+2Fz0N9Amkf+BHq
Kwi58ABZhMiv8ARAX4Nw7BtYYS3+WAUFHVesb0+ooH6cVcGDHr5nCgezU+lmZtVmAtDYKo2Qt+/u
BD8XdF+ngH/LI5t6KexvBkT3kcNMoP4Ny88QQnvvOOq80x4sEXFyZ/wCOOjzbK7t5nmRowd6Oqph
yDQWOfeL6mU53IGqhn2tR10Bg2joQSgzyLPT1iZSerUR1nYKn2N6r+hbrs+x8hqg41Xc6Aw3qREI
CexnBy5D48CV7XYEcucWfnK8TGPwokoCRYg4QJ8PR8Q4tjVFW4V0pvU0Vy/Cw+vIPPKsYI5qbbOf
fb6rpIldAYMjBy6yNbFLoDYJF1ZSe6NXT1S2O4hE7HP7YuZAVlJZ3TRl9jnZ9bq33ee+WUxRK0nd
N0evk6GfQ4NOOyP79FPIMzDrziq7xOndQBoOdDNsPdFQoR8XJK0i05IkauAwMYNC/YjAOsl4f8dp
G9fwPxUt1rM9rmg3B6y8rcGtRXVb6GU99qZcZ/kEXnN140goDzS62YDL2b+abR7nQpFDz/gGVLgw
B4bPhRgsgTc28mdb3Hstix3nMXPQmFyUSaEudSdD7uJGr6rAHRdMdQ0S+XKbSgJ0Y5OiuwweGtpL
z7ypX1DtgzQXeNp9gwYj75KKl5Qd3bEGte+hLckNnutYgIQLrmIWZq2ehmCydSqgVY/+Vl5lU1Bk
LXs0R9MFrrxq9RMQ+fAZZtc9ZOMA7U+uZV+j6cGNMPunVEzo4XSbVDwJqycbB6IZgcwkEgBZt7yW
tEM1wzAMmIEmZQy3U/ouYR0EU61Kb9930rD20OvO6iivM6Cuyr63tg0rvEdZlUZs82nlovzJmpyV
09XAIBobxymwSsltO1ubguh+3NjAGpPW8dc69WQ0eqhdFXNMBFxk3KTK08ISKNRWQ/FGTR9LBwzg
iVKUsI/oStGB5bNrEenCuuX+jJCHXmJbevTQ5RCmKIethgZuaKPfll3+ArIPNO3kE0N93SFvhqMr
sLCzFwEkP9ezqF0S88PrUO9rRN9SEqCzMQF943HUm3dFu6dae2BGl3SoJGnbY+uoYKywR9gjekAC
zF8wtYdewJXw1lX6BdRfoLTt6JsA/yBSND77rReUehl74sw6lIy08FLaqJAjSKqYTkSRuBf0dhHN
7WGES+KTPYPnAfFhQFMetepVCQOZVzMwU4b1vU2tFvivG79H3Ez0u3Jin9CuCYuySgoI5hBUglrC
Da1WX0E/+dZmoMGyme2ZPU1hmiIuUiz43YtGYdsBR45DKUhtYzs24CHsKbN23qh2eEYzEOU+U+/+
uJtyeJCo6HlEv2xQ+mUM+d0YB+/dSNsuFM1wBwcjTO0NZ08ZkVi9KxOta/P0SmUatum9a3105dsI
Xv08bIzi6NrbtNs5487UsNtgY6fTFuzGmPsITyFxCJwpfPnREGPUG3N3bDl/9Ov5o+pmdKdXG7Mp
NggFJwAQJEQ5MWPvZvPul0nF3uW4Q17XsxC3mOedXmlwPdIckOTpgWDt0BnoChexpnEct9CNWSGe
vHGy+qUr6d7VHnr3koGQPyt4xHQjyXsxVhGkT29SEBs2jl5BCobDLMQdUeqweLFxYJWrbQlamQPJ
lsxKBnhC7mbyy50GMmpsGwhZgmfWsqjjRghJhnSAdkVpfc0ZgDWYh2FOk7z4lHrU4lPq6tjMEHvM
Yrfsg8q4qwoXAinwSLs2qno0Z6HjxUQcypm1oMp2k36w8W+ZKOIcPszYdjEXOhTASmQmo3lhDju4
M1ocMzjRaRUS/L9dejeAuacQVBDgSU/VF+ifW1Ntu/TT76dQ+fqdo/dQUQQ82sgTpFuAZ0QIt8QC
eJz5U9a+lfzJb1VM0ynJ6g/ee3HH1laxSQEt5iulH9t6O5nv0EmLhDxV6Q3NESh5Yemd5j86vZOM
ClD52gvnUiWjIzEnKHDtEEjt8y4xszTIFCrP+2dL2+cSseTmy+JsxYkZUaRdGcjQjg/wuJVH2NXt
AFWLhKZyrUHhaHJ2Y3ZQ1pBkuEAHYsJB2RNnw1OG03ZKyLxiZqzNGxvuH2GrQlx0VPFNhb01SgEH
eZ/JL9nbT40jnyZvuhmG3gjRUrVVLllniArYZYpf5Zuy6gDeT2eYG+7K4fllEi6Q1/NaYhtC5/lx
6GRxU0rjHpoXcarGuMq6CNiblSuc284zd7BIKSpkAM4Gk/hmqNWmnfR911Cop9ixD08GiPR4SKk9
RN3Q13xdmvVtSiBD0hUuAnPzSlF4YKkb+Qz9aIiEyDJ79BsHVapeq4WdWQHAZSJWAwElqDTPvMcJ
g/ro0BnHPEA+bWOSLC6s8kixNiHAMN5aln5s0LTALHY/ddXdCEwbVygYKrK7Os8R98+W0qHeeTCU
j3i6NK29xvMc6h9AcyNWT4d8in2Y2SaCkND/yXm39oCkB1zwk4zzi6416IBxVqmGiJdSwPVTbB/N
D7usvXWLHqBdK5Jt9Tbn7oNyzNXQpfdLiHsgag2+fUJ8zBdxN7agl7rQDFhi5o43TeIUbRW5TXsg
1PC+EFa91bDnpd+edRTwvtSezQKjB6cd1b4nHfroCNtBvM8aIBbSEGR1dbpyPbu+t2rQ6wuUbPnQ
mXcEGJgFXi1rD9WE7s+qsqEvYPu3oxDZe5lD3C+f+lB3qpM2NklHtzXy0gFzedkEQys2BSzJQkdU
WmJfTCS2UUpFxv1YHkxy6Z0qUK69hyRHIERzagAGfqumegrFzK3AlbYOYC1y82UbzxkCPbiQxsHD
7gX/uzZPvK+B4M9ubPTjQ/WxhDAUpZEPJ7kn7KOAogmZh4Rm/HmcwfCp6Kbo5Z3jIETMb8xyOiH4
cyho8V8/HeXdJqvEnUXUbW9NbwriBdCAcZFEyMEMRx7Ew+HeFWlolxkkVjvThH4FCQr8DJYR+Wg0
XhdDZSSsy2Di2KiOHrn+mhEvgTDXGHWCFKsRVXBVruGnxg768gBnz4Elt6UZM6m9gZb+TlD3CKGc
YjXlo78223ZFmABzwDjV00xi9GLModkqd+9lHuRSmtJK3AHSMgal6wKSPWi1ShCFPviDBq0UZQKn
Uvn7LoV2obAaH8QH8uqaJo9bswtnOdyBCnlv1t3WxqZy7PcWMdim8JIWa92wmg1zHzP5BhgcCZVC
wk+ydVFNY1Cnhtg5NfFjIAkZdNdz971E9qfqtVDLSyvI9emLGFpSzmZkGe1O8uZUiRcrfxW2B99C
D6UHd1HwpHZBPMRNXnc0cvjim+HsQpyD2oxHuCnuR0DFg9yY7ud+uAd/LyjKbDPWcsDBPsEDLlqJ
PNY0HVpXwJdTzo10/cdernuQ+x00pzRQwkFzdIG15RkPanwc0VCXaycTAXqme1AjGlae/zZziSzE
vOnNzolSDRVZo54fqp5A0Ay5XTmuEao9DbaIss4eYkLdEGnidVPiS+sexDoUeWXWs2s2a6NshlU5
5yxijXdr+Hk0mZDcrLa6u7PSxwK9+6AuIHCShbr097Oy4gZxAg1S4AI11gxqBPDZAm2QuH292FI9
ykONIbKG6QtVG/colLYDzW9ubbt4JB0sLk996pDhgezeeaoRMPO1GrwWvDmUYSI/OY4ASlZxZnz4
ogsb1KBS44O7MKGz0EQMeEq90ICSiMCWVWidBN8x6HE/2DUcjZmt2twDmLQfPlSLEHLZkn2pvaDW
L2DtvDJm4HtMEdjptOq6mwIh95HcSf3oVbhY06MBXrM17VyEL2sIkgClioDY3ofXopnIYeZjQNy3
dr7JK7SNsTrQOQkyOPuCchEUvvE+tdpu6o7LwVkVNYSUkG6SA/nIFlPamJDmbP3uC2KNMS7lsBoG
iB7grOxuJ/KRGrepqd2gOOTYQMV1kAr7+d7nMi4rGXv2nQ/meIrZYgjRgLXuInCu49zQIwPXiZW+
mT40DZ5EuhL6oSveihwREYRt+n7jixtWQJ7zwa4YYlhNYrZjkBlwra0ZkG0X4X69Dmk/JbMFnS9P
rXolD7iMzICgmATJ/BHBYdjdrQWLnvsQmIXqXzS2A2SggE3F6mXb2X1GqHDCFoBoay8R9e62Zfbs
9k9ifPdGLGvEskd7RsfMkm+BQTPBnVVuInroRHTviMKtQNM9LbnkHEa0Qvd2jmhwbrsvrZYr6F1h
Xjxl6GFT72pfBhy9Ch68bgNSK0WTR5Q58YxzpULKs+akjSWuiDTv95Zzh5ReDYkY5TNMKw3L6ss0
6QbW9Gcxuok1TjAfgSkgEfizKCKY6BSUJDMRlUyzjQdZ7C+sWgg/GU6GWRQKpxE8xhKLwiqRInU7
PMpcxsSjc1j6nXqt2roDdFQNkxmZnmH8H0fntdyqkoXhJ6KKTHMrlCXLlrN9Q9nedpMzTcPTn0/n
dqZmyhtB91p/9KEkAkCMusrmg3JjAkqnkStlUkF2pzOX6quu8wFDB1NcuupGGeQpt0FEkPj8bJmV
v3GoMFlVBdVaVYXwrPXA2ECJg2BTIjX40qqcNgNM8J1JifPGXm4K4fIuACBwp+wfmUjsdprqKhpD
/PzTaMC7nGBeNV18jYf6QaJ3CEpzH/QTD/1Cltbaqpy15TW7ZRnXvJhvk/qkXiKs8q1ueWHUQxJ/
lSOE2NvAe5zdYN6gj2iGesC7/WI3xs6a8n9w289NzKJkHl33yekCuUpL8yI7gPuq/FEO6gLv3cBE
gQX3WNI/Pg5psrMhV0xDv+R2+TIMDw3tC7qHDVtYXLyoxD7QjH+OCliA2FXMZN0XCpA82yyUGXZl
8iQoRl1l3FygSORBFTHk6cAvG8VVcK1g/Cy3XdngP6oLo1E38DYUVPXf2tvlYAoGmfSG/9kXT8DO
VK1sbTj+wjE2FioS5PMcVhcvzU+sqNT+rXxbRAus4iC99TAnG3JDoiA/1MHJ6SkmMFj3sqA6tIl8
V423gzzpExasWgcX3CYxS5219XL2SaLbeJYxX5oerHFjh+9pma9LJe41B6igJaj2qvUyP/T+UzpC
RaankkFkTuU5hlNIfQA2j5q5Ytxqke9YSu5Cu4eltRKGngGCl1N5lVf/umEA8SSvwgm490Db1pjN
7mJTnCxptadiGEZIgJiRBj0EfTaP9fxp1NTK+e6/oly+LZmsTfYUt5+iqdS8TX5EmNnaKI1tCHzn
4oyjwtlAjNG49h3GvJ/Yus4YVUPuKEE5Wq5/Mqi/qXxKAEIyRslhn0ErT/0dgGW4UKNVjdtZP48u
ZVwWr3P8FA4leviJfoERhiHfe37hhFt1657qZmLkGxNJUA/iURn0u6AcKKuo6ZaDTqp9Rpd0jhJe
D+J79vzIYzsuOaqMmBq1wqKqxfcAcANaA/tsuYw9QW+X0IltPqHuhvXRvXhIsjY4ZWFP0WIinKM/
GmTC+ex3E3V5rjWvReptVCeikldssCgDNNuNlN3dIG5zZhP8Tqk+901WZRtDQyEQQK1Wqm6AXMVU
gIQLaUIemmPqXQFymTHJI+Z0KAFnaFUy2/mIcOonnn8LSdePlNktjGKyL0ZqqicGbYNKLISwNmtb
sZDV7Hj1u3UrL4HW0zT4cQ6YO2POrlZnPMlhOhqDvtpLc6Ij9CGO+70zzh9i9N+rmcjmkWtZ+vug
xk2ZyPFAHB5TQR0cwqz8NoHg89g/OfEI+zBEIUhvKUWk3GU7TvFumP0PP62Ogq3Sl8YDx2WNnVhF
eWxGtEb/taF91yn9DGd4slgicmk/4P4+TmO8IRny3g+mpyV2LixxCGzEdiIDz52qLy+J/U3Gjti4
GZSWq0xmgGQLq7X1EVE1auHdHNeVENtUZ6cxg7moWKW0ujMnxAmE4LLONpiFct7YoIH27OgSyoFD
TG2epsw+arOMKKY4GEP+V9byr02L78li3OKS6SLfKhtGDvDFoa45Hlt1DGQczfWyDX0aR8yAk4Gt
yu6iAeR348Zx8pjXt2CpoldRY8diZRvNn1NUbyUXQ9FRgdlTgzG0Bzc92kywZn+NJStJPRwEF39y
RasIEzaP27bPjubSvjWUv66V7fNJxZqByCaJFmBwKU+hg4MC88HkAyvRzP3p8eXazFSoMTre5pac
ZNe4JF0IPupW69lPdqjSug2n+xRh6qcozHTLKNGwv+O4nERCowXmo5O4uVBatfHb3yJcosbq1zH/
oJ5fvwsWHk67x12zSkpQCdkchjGjALD6DAaIJmNJ9lCl7qoJg2tnGpu8z36brrAiW4WRqnp0WMOW
r/FNmvXObB3IoZnqiQCZm/lTy/nYDp69yy0HJcFrAPPQVTbiAH1VOv5GCOCRuyefqbLe5QEqsHbi
LwnD4Ox5bRQssLvCZfcv2WvRsGVy2wXqX1hY1qocZ1rxMpEfg6pCI5Y9tQ1aN4dB+zwFaX2aYjJB
EkNHA/6noPTfRmMWEO623rpqzjY6tOhkYqM+BwLzkjPEei2Mbu/bcr0UxnHygWjGkv5D0+E8n4rJ
IRfZsTcpy3DUzlmwHXyPHhZbXhqPDHSOz+8u7tT9kFXJQ0HjycYIFTyzDuh3DFTbPc9DRsNkWpav
lWcV22Y20SURNb5rQ2feD3qoDmSBt9cczeMpGyx9KMu6pMibdTDwFV9auxSI2Nl5e1uWBwxazNKc
/nStleZMBemcfyWZSo+VkdEwWRr5VajMPyetUR9j1ffFMTMS8zn3cpC7JY5LtZFLLd2o4SM/lQNY
oF0OdHSxJn+OLlNNn8cIMVLPXZk5O6vpyvdlCPuNUfj9Lq7nBN8BYCJhaC+5X1f7pNTlg58Y+aZW
FnHOqeYCcTCSrrpEU+BWMR27ZUlbaU6JZj4p/2R7kM1BKttNFQ7urQNzUAe3MVPwGa/fjoX2qBxO
5Dr0XG/jBZO3KQENdmkh/EMri8+pDa1tOVZ3fZlMiPscKa8qpSDTlw63iHa997RxHgKmsp1ekJpN
Q1bfRjvqbvW0i10EZ70jUV3CrJ6aoGX1zikV81bas+Y0kp6jIproixVZEePzsMzeRlNXsWJpV7+m
hxPNtmUKAFeYYGpDRruqnNC3F76DgI2nqo/l0A1WZHnMMwqIbuvWjjq0ywwrkhbwIqt00lA/firN
de4Df1dsx6ynSX2IpZw3dtz1u9w3XKY8a5WV/Z7OZ3SaRTQibTOt6l/rNAxtxX2DCAPP1LptvU+z
vgwd4FNnM36xuuZZ4pz7qbtPFxPFaYqeuf7nJ0324fjFfVoTvN9Zyy3cxtcrZ6Znya6s5jh65aXP
eMjaqp58n1luCc0HMdsn4lB3KvzrzB6w4stuBPXgIw12vmFummA5FGnxYA5qghFz1lRdMRHnXYfw
cbjXVc0Dt5lNLdLm8/iQKb1tdG/y1cMo2d4uzIhmnsqXnGxO4lIiZDY7NxNrBsp//LLmalDg3Vqf
4mn88Orir7VnUBwzPOSiXRt6OgdZ+eSBoSP2qCSYxYBESNC4qL90HR4zxUOwESqEtBx1Jv/bHOVa
5RQ1BYvivfYbGPjxPjDijbkk22ZKfhEcTJzL7t6c9dqzmjfd5D3Cwf5tIp8EhQNOU//DHj25HrDJ
MRs4MBPxLh+8e8Pjw2p6+HTR/MVl8Jam/jHzRu+s59pFa+Y1TNZotjrYQ462TSLlAUUfkNriXuDl
yMMWMf9fEtFnQTjyBhwuvGSNhxgwNud9NS/p3tAe2bqzNxc+C/WNp2qbMrwz0MbRKN38uGZ8SU1v
I/m7Pe++z/toMno8Y2wJ9BaT77GbEZ/WgNvJRLP7xEwWkrZpG5GVi7sOhE+iVFDNbz166yThrTfM
rWVDX3bmGjPASkwH7ZmR5Q7Ich7kra6x+m7dR6MfNrYV32mT2kxY/Y3wuwjNI6HbrHlGv6PEaxVo
8onkZKzKIUM/GM8N+3OcE+E1IRaJkxNS/yLq41bvRvrQwRSp02R0ew6c/teozGaLWnlNO+6z5STn
NE/X1E1FrjevnEWukvAOP7M3vOXgKpDkR1A3ulr/MZGvLQdBT+b5T13CdqemgTdYyX9LZqJRJBac
ysty3dgA+Wac7Sy7vl+MDmbNgUd0qA7jRD5z2kV5BqlHDfttZKJtCGrBp2SZVk45Uy+asnmPsAl9
QwcnmlbXUU8+ZUp1T4eJU0Mgcu+2XQkQwZaiDfM5xl7q5P2btHhcaiKEGvzmUCT1M9m986Or8l3O
pCWaed0bjI3pnFKJgs8gKm43A+fO08wbUYa0r9niaNzKn0sbGfBsWSN3HlKrdvGHVcC/hhyBiyW4
WWz/oER3mBzO1PyV1470Me+rw+DrTv5nEvqvRVu+k7T8kYjpOeu7e+5TscaFfKXi9iVMsmdO4Jcu
KZPIy3rQUzRzKypvvoskx5xa2B9dQxNcp8oVeOGvdqpPWKRy71Z1tEgqujFJQE3w+o5l6V1KS6G/
8UV8zWo8sargiAhC2a/I7vmoaClFGmGVG9L3ZpRMN6nr2GxLL9gsGaJDerecIbNpjsMY7Io8W6fe
+AvI9djf6vdY8jgcnNRfjco1Vl5mSxhtC6fHYu0LJq2ss3f0k2+yJds7jsUMILfljNzOyorX3BCH
wO53U1X9a5TajnP1PfTpsfaDh55+S2Jr9zOsMIMtElUj10+1xarcZ2+Ww27kW/qjW+BDw5Z9zGol
iOVN92G4W961B+mBXMWpuy2DZUcn21Yz5uQl0bfK+CRC4agr+QYKH02Z/+Y36QGT6TVPOgrNQyrf
cnSOq9oNysgs7SvZvT8qbe/tNCEr1chCmNCB8zmgv5cC8coWH3lfjA+uBDQMsnfq4656mfhYEZvH
HbL/Jn4iT5X2hM6+y9KgjrLSSkjrEHLboDV7LN06wASXq72sl2ZXLQLdRlDLbRAo9Djoadny1HNX
J59WOtxVSlybZKk2iM6ZNdyiX1NUN63nlBVqDKpdlk5HObv3g7KPfjP8VYzmfWVul0J9yXx5n008
7zQslA2i2Qaqbpb2gbemjWJqXlOGCMqgY5JlEvCP9IRdec07eams5KKltevs8VHE7Smnrd3sxMHx
oLV08ALE/Je3sR3RQ/Cv76f7oWk+Crt6Aer6X9YQpAakGR9y6sOTZeswL7ZJnW+NdPoE6bl6Tv0c
SPdpTNBmFxy1Xb3s47rbjW7y2k/xFS7kvm5C3sR2YDZCUVcu5V1XDteKrRC+gkkzdp+dJj+XWp0d
FxcvhZ4vTC372p7QUJUxuGQw5WBmEwomfx43kiArRDaZiKTPiVEXNwhW5mg6+5CeXzeXYM9F8Oka
t6Eg7W1W+Dgwhk0rHVeeEehKcfIMpadt2jO4I9s0o0LF2TYbIBfyEAVubsSffDUJDxiXSEuF3s5h
QIrSADo1555DZy/yN+LTBGHDNpM2Lb1XZZnIOLq6HT7D2RyPZRr4kV1IHBaEnVJ0DeGVQmLMUebX
4btDG8gTGTBi2Glp+gyr1Fqz7jstjns36dU7ozk1vHQbZmtrQK/yTPF786tNzdIO8vNgce140EaM
B3+m7uSaIzIItx4GBwx19fTpFQ9Vph86dGSdSS080AyX+6lAtVSS2lmky6NI1drp/W0q5F4tySV2
3kbOzSrQa90/yUDx6LlGlpbPiABFI4AjytdOl7wMdXYo6mRdQJ/HJHCnNOFmsnp0RbUlEDGShrkX
nsJ5g0q9piNWiX3s02YOQ8b89WjxaLE6bWuazQ00gSSyoxSydu6o9oio3n1J83xTlFfLeG7r36IJ
7sJSU2GN4qaS8TVtjXhfOunBtJikBTOikT7zCSIsJdaT9aqnOgn8k3ZLb5wDBA0ZYOZciJtmcDqi
+tzy572nRc3CEHBt3seaO7+jNhOiWL3WvBv2E5BIxJAZTg41xecSiFvWBliCjoiRXRmyBn+deevF
rqZBs2k/llrdG8a9KywIoiTSfXkoKDwfPFFHdmDH16bo/LuxbsUutBRSjTk+LEn7miJpIeM58m06
sgtUQChE2yrkuiqxqKRnSxHPmPfI75fuGkBwnkGHqvuk69rnWX84xqeRGqhbZ8Du78WrIfQ/ZidF
xDwybMpNHSAmEiWNFj2a74ccXaaGqUqmeKUta62Hp6kETgM6bmhHsvPdFOOEGmUWmUX105LRSc+x
A7PQtOnKzrxP7bjpOXb8BjV10Kx7k3+Rrt0zoTGPPomhCJ3A+3Nmz7Qc+Dn+lTeObxSbW82W1xxz
vA2jfSqa10nWkdDwNRo00LhNqBQxW/la+qdhKik2Ymyyup0ziheKxC8IZ45zzl5fIJMvx3bnAD30
BhhnjTWtpFyLk3/WLwOk/zQjdOTjs4rnfjkAjW9ClPZde2S2BKdBTC58AFyq02cIDUa1juUQloLB
t706KIviytippd94GNLAL3FjzAMMF4Nj2R5yPXzMjY6yyb1gnr7YfK+ubPaxxXebJ29T14N8yF2d
Kjdy5r+KVl+/Cd9h154n3c4r2SYdItD+mN2KtOMAti33G2qwynO8wOFNc4goHbVm5FX+wxQmL2Xu
ioMs2FobmzJENQ9cvKjcgmCXNfZtxz/HWQIqYkXJyBnUdy9aw401Y+/dB0mcRaUMCNLBoRnBuFME
68Kb8r16Z3ET0vj0OT66tfsQpObKdKmHN4JTWNDi7tYd54AhjxrCYZWYY781BMKnGwcRjO7IqmCs
HOQqi8tsHlsnC03NkMgnaRJgWROaGfGucxbE1aa7+XUMC6WqvjTzfHAnNId5jF3PgnkWNdXv5P5g
rUh2QKDRbAGcZLgPEcpbFIPjFQ1t86vASDXlfBcOtiRnxU6gVq4WD81A9WHfcUHWjmCzqMZnQN9n
kdYeS12CxaB6Klq9tzoL9U12MtruJpgEwed5oObZkXp9VMa8KaZk3Tm3Khb6zePiXJt4ETyJFGUO
RR91aXjU2XRxFd9pMg5Yi6YCbYUPNcXvOQxFtYVzJ4U0NPed0EwA4rWC88crxOdhjrCgo5mQQV0n
B8su5p2OrW5TmAEcrpX3KRq5BJcXSxnDSUsvUY4pyxnt7jE2b3/KglFjhT30R7uVEdnj3EQyZq9g
uW+YU73mZWlG+1skzNy96mHbYs5Lfitkp0GPaHrhiAi27dLhtekKY12zb6zNkpN7NtLXsewepoFm
+BT5uCj4SArb3huuN0W0FFC2PY4ZBST8WGiZ9y6Flpjez6mE26xKrL6r3udO5YGEN3LPGOVrnU3h
amkp5rPq8pgINMGcMNW6L730zrVR2qhlFHS3ONcBO6vo1CGRyZXcDGQRzfLG3vGdZsWxKkREHwOD
sxU8UYlNMbnof7F/hWz0xcuNPIta2Z4GMayNmUosyCGgI1xeiSH3MPRV1DvK2zSGGC9JYj2Zk/MS
u5Z48fzxF/H0Xd618+eIxvfdyKb14iXzH9uZT7k6TYRR7+X5JszELWdPdtuCHLGza3gtZBDtLC+1
qFiGaJdKuK8SodESOGG/BulAeZK5/beNc4RjqKlf2qCDHjKdby8uDlJVfzbw/AAjjBluCyCEKBBv
cGWvaqnezSxBA/PTBtgR+9WSo3AGAvAj1X4N3sm0t6G9tatLiR+GMxl1D4OTuK+XO0WCDv9jEC3Q
UO+g+nNoDZsAxhRVQzTYfYTI8WsOlicl5dGI7YtPowdjVpde2lQVP0kzVv6asIwScXtdjQfmbR4x
E9Ql5dG42lt5JuL4LkE93xVYc2zlrLkSWKzpixs+BtOMssSNXByp1T8PuKApX4OCt8P+asKHXO3a
qT4UMj/32fTlpo8yy7YdytnOLsP7OvDjzdAZJwYyBHJu9W9ZfDvSncLAG/SfjQpuW2jeLjs3yKeD
Yxvo3iAEZtWu+Zy2msprfs1zk1QICoLO2Jra/sowTwDnbIOch9z7k3sGugMKdqww/xiCZLhb6sU+
hEMd3PcthWNAuqQgmODx3rfrOSfLGM7sgeep9O+GxtpoTG7xXEWuglwtze9FIMXuU+c7LOYtvO0u
tqF+LK4dJfD/uvVq9Dh7ltasj4Us+se5scVulj6vZqBf3KU7qd5lHujWgW9szErvmrBA+GCspm5E
JjGig8Ezko7B89AYh5kjX1bDO/r08kBLNfALoM7ggZpZc3KtvOZuBhGHO0MSc7A4e/rC2BcyiCDT
7H0FiQXRN5VnXwx7D3Gb0uae6mBuHE7vAqJRjWdnYHUX2mo5ZHlaMD2FNnZC0NfZOxp5jLHs8Mjc
ZtPucxnLtWYgddsEEBBY0s2PCSeFPTCENuxviLx64EIuBl342GYYrpO2+skCSLqmc9+SRFMCPqHk
jZ2NP4fPXjYe7anejiYTvI0JNcnubDfAWN3hUwLWKuyDi6kXPHZrhuFOogSSQ3JwWKUMUa1LuTVu
UG3BsKexZ1h7Sp79/F8hkueuFC9mET/amnPO+rGQKXc4ulXNyqos+zHM5ue6TA8zvI5ubaz9jxrh
ZVgNW39ZNkXfX0Orv/MzhK03c2UNPvG0lO3ZTx6z6afCUzSd4G9ksTaHP2a4ilL1UFaswdw0gf3S
sMFzcfFIqwdXr5P4wuWEluGpY92AVOY/pqBlVaoHX70tcCedt0vyXdh/S/O9K4sjl2pmvRltcckt
RsGqOdRl+Kk1FvYpe+bE3aNy7u23pGl4IuGTGKqdML6b3l/VeCFabL/cgCsDPmDkJKbfPkXrmrVQ
2OKNdta9MP+pm7J1HP0I7anHVIiEgHLDWWBCnG2mAr1sRJbvjXx8NhZ1quhl9aFjMkNe55zTB9mg
H+pV6BuPVZ0DG3sXS027XpmnsQAlaGS4NVNUZqgcjRYL4zpOXmGJUdSFybMMnpsGT9yrRbwdg5Fe
sAL+pOgLghAf3tk2tiL/sTHx1O9DiUoxknw+NrqNuPc3oWpgK6qtJqjYNblmDT6tqSW0w8afq/BR
qWMCsTciK80F7yN2t8ItY2wzvV7ZpfeCCoH/C/hgwxx+9ABz4C3XcWmvTd78hjz0EJlNU10c/mlO
v7P9c8V3LgUX464srzL+CrwYOYp1mK2nulKRylp40IkE8b+MqWxOdpN+jymDJ3wRNQlKPDPdyoy/
H+J1xk+h3ROrb2QV1qYLrknzz7KtTYBmWy6vINNbQf6CgUYwLc/zZO8E6X+zZ2wDhFzUhZ1uWsLE
q+9w8Pg+vsvUfKodMtjmGKtMBpilxr/OOU6t3o7BqzWeFsEM164dxzzE0670f3EWnLirOIz637a5
cye5IgvnacFxGft/nsDg5XorxY4L/AVa2qESWNK/FKFMSEF0hRAtXNx1U7SrCk+6gaqnAL3wEPnZ
6KsajvaJetay/FXZsKr5uTMdfyUDMhjRHmOzA85SuFIpl9YA/sG3XZ212xwbfP41EgK2xvc0A1dL
QH8xjO3hp9YFsr2QPxndcA3Kr3dTgXsZR4wuP2zz1cnZj7MHBFt9bqBi8KPRfiUrbccQww57zLDD
ZYfZXzY5d4pfGW9WLleO82H7bO4ZsqsACyXWQw91Dp0st/SK0XkRcnwiLXXvTegxwOna6UdrgaLW
WI/zhIAsw9XBHVFQNY/EE+veOL+Z1ou2XokwyHOeUM7unOQr71YaYsCSQf0iuusVLOtH7+qNW6if
oBv2w4QYvkP6iPwtNPaVfA/x6DOLrGzzTebZFsXxNb6Z2D1fWrxZ7a4brVMRMEexLa9l3m6t8M2T
aH0l9O38EKY3QuHYO7jG2v3cV5ecTZkr5Rh0KPeCRT4uVv9jGnQU8tcRDYfm7mf0HeQ9bzNbS+2+
NN1fFXrb3go/+opO32npQUXY9MAP10GIlMOrd3WhDnMKe3r7S24erZ2HWThFhEDWWhaDyL8RcSK8
S2OjkMKrXt1TR7PXLGch0rumTFZ5kOzKsH5qlPOtc+s9n/lcbb6l7NOp3B0zjbOx3ZHpZHYOmf6I
w+y9zeyfaalIXgiDe6vNDh6ePcFdMoNjZw6XsHKvTh3uPJApHwe8ZcioqNItqSirViRnpewoKMYD
VPC1ihXy9zfVfw/oktjrL22SfBkdYtK+/Jnn/Mdbuksy11+11vg92NYN/+bAUKR8QMCh6Ohbh1+O
6nm40WKZv6yQ2RqH1GMh4qM0X3LYql876FuMW/4zsqmU4JFnAUQ5Ba+BT2cDLqvMQThCoL9ssqiZ
irVVLjvtQxx21Z3QmNJb71C03sYAGdILVB+WBBza1MSPiI9Su9okYG23e6G53Q1huzJwC9q84RPi
tZQ8GUZyzn6lr4jwkjUtxMc6Q+XtxfS++0J+zEIDvWbxfljyL8NYkJRZgX2B/PUIxCDAw0HDqnMH
bhDTgnDOg4jPSeqSH6uzAP4snXCGSbf7UNo6pDU6qETDJUC4xvZrUXctBBjtaDOyg9pTT33h//NC
UM3cWzktj5llgXvHz+MTfOzG4pwuSn/D6PHl+diSJfyGXWKutht96gQC9yZeotj40NPCLs+yNC/m
swoQyftTd0aufh/Y2T5P9X0YqH1CGgTRp9tlDOdj1S57s6N+uZoGFNGZL9pTZ9XZuMqIgVGZg70G
CAgM1Vqr0CnRHJceMTQe83vo/fMq8QJoVIn3EU+1n8thU2hnWI+FgV7CuuaZnhGgL8bNVXS1Swt/
1NQ/hVoTGF+hPmxEw93UIzGFrtw2WLsqq91XGWAcUhKc+v16dEGcCyS5MQED0HYfCcGdDrpwNf/z
DftDsHiWQfIa1v4GyvAlCOQ5WLzfGmN2ZVpnh8cKM3JGfLDq3PTqKUSOoceg6BdRVpM6Jv11Mb82
/HeigDZ2rwQCnqqpvy+SgHwOvpXFfOfBYtNejpZnYL+yV0VYvYdeuIYqjvpuiYzB3pXeuFW23EvL
uy+CDnGziOIJtYfZcNWlm36Wz3OimP8Quoni7BjuhYYdnJ9iryd1gDzf+iI5Lb754HfzV1uM6J/T
4TepMfT1dbWbVRjz8yLdB054zdMaFazVoVEb4hflJ9jo2mHFm4Pq1X3M3fw8YYks7Hib499e3Nut
EPz2OY7lemBGihNjRzTeg2A8SV1jbzmm3JpLdQfP/I3BqlqjECEYN92mfv2H5X8zVCIycHb01LYB
xWNTLjap40Z1bm4QhXPOI66F/upePEJiIsct9mVh7+0WvRPWqiD3jnXfzM9Vg0p0dtDoc5sGQ39n
Ssik0GuRUSDw6vU+9BlBu3fh7AcQCWv2fm3NsrqM5vMoxM7y+ceYzgmN0kcqmruwH+4Kqc6TM1Ub
eLtdHecsZANBDJ6mXRKXrLbkoRzEfevWX7CW/moI8oQNzkXERDrGPNyNooDRm0Fy5Z2PeiAFt4om
jMa14Z6t1LiYuNsb82LkT5bzW+g/sSBSJzjBbY/hksIoIj9xNRs3RbE3BW2wsLmbvYPJN946ybIt
wnM4FK9+jFmPbJu+8RFTEuPnKfmVylNl/wyq2k+SWUJ7DJiIceLFOTT6E0EYdewQtvFL172mlr0f
oURRmbNP3Y/YKufW3SxYa2YUw+30FQPJ27F+kVy3plp2VZhshFFsbFMyO3CukISVpf1b2TenafrU
gXzNJ6R8GSYjIIR65c/y8caQyqrcTNq4l9LYc+Qne69obBCYxX2J5w4r8CID7kqnnvau3UlEHzJ8
bFyZvMRlv0Cy4j6w2VcBRhLyTNIb1w24GjwZynryl6R/DXNP8KMmgLo4CKpNWwDrL+UMIzt0E78i
dlXboQcCrW0N/JD4IdSgjbwxtydyHYQTnNB0WJexBiln9nXPYxJUj4VRdMfYyd33RvKeIhI2kaiC
5GWdMneVr/3LZJP4EtN7t0rH6k8kxm/ncYJmjfWrFbhPkyCqFqn5jaGQkJKYlPV4SQkQM6e2RdSv
/Bf85ggniDjzoqkzCbrSonxRlcn0Eri9eT9OeXhXuaFBnEtMi1aRusNjO1bWU5gEbypE3Y/vI3l1
47T+4oKCbx3pJX2Hxiw/zMyKEf7lMr+mcZvsrVyJDxNjpbdJ0ZwtZGmEXL0VQfAziS8DFZgEUU1v
RJbxNAMUhIfF6d/A+jASCEmomk4MdgP8c5Fj2Rnw7TDck+naPJojRtOVqTw/WMnRE5dYIkhhWImD
LSw/klTOq//p8PFtZMffz62DHrAfCE7lW+dLqTEl/0faee02jqVr9IUOAXIzbPJWWbJsS5ac6oYo
V9nMOfPpz2IPMKesMmy4zwADDBo9ohl2/r+1gEL5dqrOewOWL0V7LLE4KaTSihPchzitaDycOP4e
gt6mar5JsRcwskrKMPJxGdo0F0o9frcDU6ukgCcQqNTqcPQ5ILAe/CcxiuRHIov6TvcpmavC5KEs
B6oWQcNVxi51AgLJYxCxOi8b9lYDGefBvEkBCEXglos2Z9GVcIiO4DgOn/xa1Isy8/pj6cYUptRa
RbxTc3oO42seIIAx++zkOYeihQbA5XP83gdcRCzgiMlMobJC0y6Iw3lucIrUDfpJshqWy1bfZN33
AZK2bQEAtiwN6LBxgUWMpE04Iol0CJgLDeDTV9TtD7CLNuznCU6p8Z9LfLtZupHuV6l+AlNUcTL2
Fan9g98HLI6/zTGlxNJ7gRZPItV1osqxT7X50gEU+8oT+sEr+PP39YtXYAH+ISvA78ewA12X4oat
xznb5+/5i5vQLxiLWulRHJdyES3YMxAqX1Ec/0Y4TtxiR7dQARDMnC7/BxRWhBU4HN2S2Ex2r579
BYjy7z/e1MikTDhpdN2WdfGE7MHRFT1o9NMET9jaybeJs+9//uLZcOJtiMrn59V878htO267YS2j
r9QvX93FRTugur7LY1bqp3T8Nfbn4OW7b/j9XVzAbEVe5R5wVh1+0ia5Tr+S6f6N5eXnwYHiegQ9
iqzv/Ru2WnrXIDf561V2h1ilzoxXquO+fw/4aiwBDlTDI3RBHHVzzY/yENYsqM2ZA1GMnNq/uILE
kGpIW9P+skkGYZUmQeiYJ4PgB4eZSfaF2u6jt0zM9r8XmGCnf7QEK8zGMK+4QEN8v2P3Xq2/jZk1
NcQ+ElURelKu9f4KCjEA6hyFcXpgIJlZ7leupY/uQEohdQPwq2NdQmY7xyZemzfWqcvieUnJF+dh
n7+Ev4GvYHghPOMMsSDdaxfPqIkM+HsG4f+2uxmp2E223bq8c9Lvt4h3l7lAk1O3EHmOzWWYBRsL
imA/v4u/+21ToBxgRcSHpBvqxbhQpV1BCDWVJzV2riPOu5M1f84Xn9MHzQ6MPr3/1Oywt1y87NrS
9DbJHfVU2EW3yQydgz8A38te98nMUYn2xU19eD1LaJYOf9uwLj+uwsi9jrNB9VQSPhPRvOtdpikB
Ufp28e3HZwuugdUF54p6+RF0gd1z39ZwEq3VeVBk23HPHNR9oZInO39+rQ8+aRuhr0ANwjdnqBdP
UdZRjvarhsw8QDpdWu0XH7T44It22IelMgxH6kSxft8mS126fZYxB7ErTsZ6y1FeqTGiixm6qkdL
p7pAJozOkLN6JIY1ana05fyPRS2hmlcUOvKm0dTmqmb7cS1rPQdwxWJvOVBHfcv2S3Sj9z+GbB+0
tbWJNLNeRRE1wHpWGL9ZB4PrJTyr3YWh1a8/f3QffOXYMy3TMCg7waJ+0SU7cvBVayy5M+7Gic8D
u9E2wcDPr/LBZ+fw7CabNKM838X75wdr0RRgB/QTpqKFQdrN9+HqEJvS8q9mvP9Mad/jplHITV83
siJnspy+v5Y+HS2ntuqetNtKmjNBzbdr/sqNeyfIwMSylqXCav/5/f39AfL1QbdGlcWFxaW/zm2s
zAbV455YgqxdRVkdv/37GGGp0TBR0VqcDby/JzmoXWy5eUCdV0fdYrLTtW9bBZhk/3GF6Q3+Ma5l
CXkOYXKFZiDgQIjy21oBfh82+8RotyYq//vfj0zLTxo9Cs4hFcAFOJ4vvrAP3gCJPZM5KAXPFpd4
//tOkzdq3ES8dUHSk666/jev4I8LXPQxlcv5yVBwgVxdVWda5HffMAsQFsFYKlDnUvnw/u9X29rV
s9xTTogDo/xHX30x0Pz9fPh93oA0WQ/ynV70YJHmKVR/ucopkVeptuYk5PO//+9+hAOsf5od83eO
0y7er1BqjgU0Mzrb4zZ1zqEFge/bs8f3l7gY79O+MFUoMtHZVNirgeL47UbssAiBTw8Kn7XsZSMD
wlZEbDdHZ0PdJrvM+3YLcNgxNBAASfBOf40hpMDiLqHe+pz+gnqafOXj+eAFo8fVmDbaXAXF5fsP
KCoSkRSDE505ImIfOnv8/P1+9fMXsyHRllZN9XZ0TtIru7ku5Rff//R9vO+1J7vvf/98+2L9YYia
g1yD39eIrxINAZM4pU4D4gh2/MWC8INvlZ0QaWEbxZlnmhdtrQ8ty4+dJCVzeA/qY8ZRJxUnnz+v
v0c85901puf5R39aJBVK+JxrKBS1UcSz1KZdwOXnF/ngpby7yMWwYFspzmLC0udMLzhPuhrTL5rE
h09KMLRJgTtPXvaqpMfcvgrT9DyVCHluOi/LYOPGzfpf3Mcfl7l4IV3lWqnL7tj5ocLRE357aHMM
XjaTN04d/56JRnFb9l7qy1MSvdTsSYqbb//1qOlQnDi8crZML151nLHN12euxQ78AmLkt+XdmM/+
/PmLlxwppjB9j59vg35FWi8jUPkvbkA3GRxs5i7M2N9/q7EIrLEdOx4QNXEBmW3qFz+/wgffEYJK
xjbDNtgivFxzYkLUcMXZ8tSVEHGWVrSCz/z5JT5ocKbKEgqBl/NPy35/ExnpVJFVrX0yHYh9BEKU
qxycXNx9MdB90OZYEGLbFKZqT7bF99fJkyAOdBtQuRfmV3BBv5wpfdATvrvARUfuU+lUDm1vn6I3
4oWkzEgMSqDJX838px77jx4Xa5Gt22A92fKZljSX5q1WM8if9VI5Z4O+TIiQKA2OCwwTzXZ0BoqV
KaMT/hdd7+VKikvRySMBkprAHm5e7uamdaBrntvrlOQPWc8pWIxGgHXdxo9H/ExNkRPqCjwnu43q
Rj+m0uuBUoZQuoVL7WpSU1MCJsJctA2vVvp9++aHQ5utBSEvDrHuqWADuZBXS4dU2BT8hpaCGZuY
aOGC6DPbLSWL1J11g4yU732DOggHXE2qMZk/p2/9YpLlqBUVwV4WHilWAwRYWked1Lj+ve3Sv65y
MdUNU6MxjJaraNnZoUAgbr6YK140pf+8I53NWAk1mTd10R17ArK2L1v9jOLgaZ2l++jp87Z60Yb+
cwFDp14BruzfUyGqAGtHVRv9rAJAl2AKW7H4/13h4hlVSa0Jw+cWjOZZWbv/4gYEBCBTM5hLTwcs
7zsBP2WLLqs0ft5Q1kHob76YK/5zKPCucXKWwhuwHAPboarLi+mQ3gXs0dmFfvYTzdlx6Bhuq7Tt
HnCzDYdYqxUiLz1ldP5ApNqMcvM6qB0OwtpOViupN+ZOhnn8oxE0wblh1tY8JZ699EyUQM5YaXhJ
G3tnWHa8TSqFKvwqkPPWbjSqjl1ngS+ZAy+/00LAwo36G2TGuPINN4Wn6vZfTDIuv4bLVnPxuZVt
3GOA4nsuXZfh575qTp9/DNrU7v58mtMVGJhRtE0WYzY+378u3hTMjLT3jrrTHOLapVCwQ0cAq7qz
yz0INaqEfHJc7mHKoVWUnHz+B1zeIZ0e3S3vUmPHlS/+4vpRiNPSt3rjrIs356enP3z+8xej69Sc
+A5VzcDjBiLmcnTNa9d2EtvlYyGDZNfXdpKxMfXr84v8Mwv48yH+cxVuwBTCNjlMvLiJZJQ1ORnP
OMtBwklHcPFENVZt/BD4P8159ApGSAK361aZtSuJAMsfLScJSvvF53IxPv7nbk3NwuMtmcVfrmSp
2qpsrc95mHVMyZJ/gPy1LyQFyI4GB7Cr7j6/8Q96Q4OW/t/rXXQlTgIDx6VC7myYlE1VYBGoxE7B
cHxxncuNKxyh6qRzFIAWpa5ZxkWnMlaNY8LiNuARmwsQe1fl4L5JizRVYezaCIiN7VF2aLJl1vnN
F09VTD3Kn6/XsThjnczo7KEyfl12aVGns8MRq96taMYaUkCmbJ2UHGVSqPE1ITAsA2FkkKbQxDYn
JzWrU7jMVJxqcFs7U8XdEntQZ9h8VbreWTK29EtZEFe3yrbbiBi65Ocv5u9mzZ9scPY8vRvdNi43
z8mNR9D6dP825axpZgb6U19KG31ARl8WOkw12V694biLJJvi1CvAIPY2SJvoi8Hm8ov8pwObtroF
K0rNuWwZeqjGJWLn4Nh5IgWeA3ASEZG6a4wwXlh6TEpTG4r153d/2ej/06exMGO/YmoJF71mXdtQ
PCl+OMZ+s/CoRqokqOMvBurLb//yIlPH9scqVoZKRImI5h0npkZFztUnwhIoIK7O/+JuOH13GE15
lc70iP+4UGN2TjxSP3SUVv+amMUNsKodZ3hfdGIf3o9tCYt9VA7ZLr8YQMy22bvCP7aOMdf09Gdq
5y+5Pv4qRfnFqnCapr9rT4w5hslmtynAoZvOxfvhrZDJcUKyWdYL09swOLcUydBjFg55JcAX33+A
DNdyqvXQ6UgueueKAnXb6wr/2JGUK89h+dDrX0xKLkex6WNA9cuJpGpRvngpYY60rmAPzvaObrmy
NVJlh89v4YPfl6xBeVwONcwssd5/A8Txx8EZPfdQhGjRjTP2uu9fgA1WYTEKmzz8i48sJrukgG1x
DkAXVepMv3gFH/397FDafMYaC2lz+iL++IY1O5eD5pnOIW5v9q35L/54Pk/qJITDSdTlHKJX9VRT
M+kcEI5l5mOXfLG//UHTsFUOPPGr2xqz2ovvNQRUqQ8UNh8rkyLAX3ABBYIn74s93A96rXdXmZ7h
H88oq6ULT7n1jk4Ft7O0zjlOHglL7ttvmsuQKGYnlFNu9WLMbpGBJj4atKM1DGtbd68IKy4+v8TH
z+v/LnHxvBKvQjSBNuboiZ1Ortyc++m6/upg6aPnxc4SBQeS7RMa9/vn5ZDhLFq86IcY9dCg37nF
tjh9fiMffLYcPNDxMomkVVgXzU6D3jaW1BkfyIUY5YZSvM9//4MH5UxrYiY0lIf9Vd2TqIEdDbVK
q8teVejBqrPLSQV06uzz6/z9qHjlQmX7in1KWspF8+tj2/QoDnUO4686uo0fmvbbLZALmDZ7fAbb
xqyc3r8Lz7TT0vRs+5B6+2BbWN/bpmQMn7ZipsoSe3JVXzZATak4fouFfZDKarg2wy92Deis/34T
dOHsWWmc0PA63h+Ti/+xWheqVakMh0Rbgcxb/U+bi0E3IwBNtntIiNBE2q4IUTedteoxmFpm9uh7
Pzntll4HO8UBdZvPAR1tOGVd677YxtCifP91LJ+iGhYkM0LLBjRJerDD0kStdeey11eKRZ+Shu21
O98LAPuv4fEnA6EZjmTJPm2J8SxbXyURVTwWhKvLKl+6cb1xA7gMFs7cocCrFxwziQCHqu0+eJyY
7Y52JPRM/v82HO+c1puPgbZXs0MZHgdg2QSFyyGzZjFi37CId0VaU8fvrJREX+TMU6PhtsDypkL/
yUgrJLtR2Qo3nhX6bjAezfTZiK5A9y7KqZCoAHaEwMi+rnJzxSJjAp/ANLp2yGLpyZE8uY1LATuq
KqAg1PAr++oaLPpS9PWsLB7dsrzxJMmcGK4PgSaoVKsSwUgTv0jtys2e9XaXhtscSLJKMEiPEMzq
v1sSUUJiJ4UyOQJRwOQmyH+Y6SGITzrSRNncUK5aeZScRu4q616AIi4650YF1RFqwYwibh/mHFlY
fRK+WL+LnArcumvmWkv2rKaKSQburtV/FDkMM+cqbiG9/fZlA2b97PqnCIcotE692gJkL1DHGj9c
3nFR46OCM+v0wyogHCzLcubF9aLSV4oEa1lW8wgUZTUF21uQWvlDZu/h2PT2cwGy1w9zUDSUhVAS
68h6ZjrDjOqBuQx4Mu21BgIygUjYgpow9X2PRTKq4eUxJKkgPJlyESml3HSMCIgxnTLzPTMj1r5X
XlISo9aJAVA+UU9l1vxYvQsrMmewPkAxDvVLjmfHcOqNlfZbnYrkPnCxTLwA+5k57TOcrm3JAakV
3FmxCb1eh63Jodr0ZsZjJ7eGni2Txvnlm9VbkIkfsZVsen9YTkLFwHwhDTDTyo0MXknc8hQbBHrV
DyQwm6p+hfV5Z3NGEEXRyspeKMZaiwpcfzKzWTb0sP+12sDBohGGA2GBZyUYDxavVVUXBoIyzC47
vcPWizWm938OBkztslpS+73GX7Eoi1uHxaI+zkdzQm14cESvNf9R4kJRcuB+8VwU1OEwtx4WZX20
WntW5Ychu67664b8Y9IDNRk3EKzXit3NtWSf00Qk/3MkatclxO/ccpuXVwJsQ9k+tJBc4P51/qMZ
+jDEzhkuqu4lykjx3fnVc054SMS7KX4NFtBvb1Rl7wp1SYSArNJv1ThKiId6/ISpsoR955VwASy4
ooE9y/jjiuGgovfVsWBJ8pZGfu+kzyV5ypz6G3A69irF0Oyh30qGkK6IoKTaPDQO+blSlkcYBiER
cna+ejYLUPuBI/7FvhY158CLw3wOKHju6G+mXIGTgB+Wz6Rhr9gFAbj7XMg7DTuvuRktLMS/8/Jo
EHEY4mBVGS5fJd9udyA9nTf9LLbD6w56yGi/+ugDujJYFYmzMasWA1l7rBt1o4At1sK9Nr70zraq
k5UdHxQb0sw5U39QPNLbDfIDso+gu1UoLLqAF0C2C4J9XT5m5CY9AH9Fh4SEEju8WxG676eCEIMr
974sieWHoOPofUptHmWgT8cnAjZacjWA04jNUyeQOLZHER3HCNKX/yyCkw6iuPDPEnMrBhVxaPJn
w3lTKT8zKpA+2c5AXOlY+xw6ApH43Kl4CddpiOCylSRINhbaopLMZBU++t0vJAJqvY+nSJJObBGl
DprJmSAiahU/NPVRKqewHWHBn4i+OuAbu34ZkVDJspFvm6gr3Abdf631o0I2EECuQ5iqNHDv2PnK
HOGqEG4bM/2uqAp1USpdu6T03liWwX0y/BLxYWIGxJk5D919Fy+1Mv9PUhY4nKpoV8LwluTyUuXa
H11q+ZNrYi4LPQyxrgb0Rg7gtRpuMhmTgakKkHG40xREvYE11oKDAgIVAFhEBsNQOYJwZknzFo8n
X/FhVPQrJ3FWg/Kzh6peUt00OeoGtdo6ebZs6y0u68FCYfRa0TZ1/u1/or4/KQxbGfW4oSB2gcPr
2qisqxDqSAWxog6vQmDuMbKDLngs1Oa5EDsIeZOfu7F2EGWvgoRmihNRk+oOZnZZe1eec58IxFpQ
BGtG1QCdh2ftY56+OHbmSQ2PsbWDW76k06qzp8BBAASoKnHF9SCeGN41EH3WCyUjc0GVbh81i3zi
yBG+M9RhxZ7ALk9ABDfPQFg24UheurfEtnct7IXRBmzG0krcFWUQMKFwhmoFdz3wOMurRs3niRrd
15PEk/HDAHlRC6K/0pwTt+u8Etwmzp82XowpMhdf2Y9eRhK9+qHovzStWZVVQULJ34SxvmurDgB2
tgchjRk4ejAi/1D8o9ENYK7Ekkh9vyhUDbJ+cGXCbq0Ue121z2GhbNSqBxzZrIlIrNxiuDNjedS0
5JH5SLnIQ3U3pOaBYNjKc35r4J7GtLwpBbRQS6SS4J1bovdmC1IVhJmzKlqC9rhqagExatibMAas
KH9WMpY4yPYacqe5FW3JXB/ccFw6EclMcNOhqMDJoFoLBoBZmf4ayvKQFsFbk2lvoZeswgKLRUiC
HzuXacpZIfp5Xk0zJzQehdz6UXCMTch/UbFtTPVmNCbis70YgByqFn0srqemt4lhdlsitouK8jen
rm9icvheOhJCQekNIAzpD+E4HS18eGNrzXU60DSsDgCP2u29NHwxtHzb9v4ShyLDeVSoxPiHQ2D6
t/wUm14Ih2y8kFPcMfD19ujmpTeLSnJ8SoCDU9tI/kq2lTfJFC739G5mhAr8AqNY1mOyiDjI6lJJ
mUR+q8loL3T3JbTVB2hUCWEqXcAkK3ZC9GdD0o2SoLqLI9zKLonNJLyP/YG2aJpXQdotCR6Tbe3X
YZY/asxd2A6AmFOcrBJUWZs+Y+NDb5MtJAeOSqnC1/a0s5Z5/El+ufD6eu+X/XpISfTWlfqYOuqu
ajSdQXZ4NfVyXPRFuRn5fPTSvY3dGhKGvQQAsg5AKTfKuAj72wi+CsmDbWnR0Vb6cuD00gqDm9L9
HQQPBmFcUAYzU3B6CYx30GBfF+veqDnCjG5Lb0LDzm0tmxnOuXLuNeOEsKH1YBtYSU/UcjdCyWsD
8Au4g8c0WHcy3wbcSqmCNkCCHOgAlQB56CU4kpCSshhoZAlViIpI/Sn2X7Tqte7G5xJYaGc+Sii/
Jc0VkxMGL5pjl8zUjLnFUO2NiUfY9RuisKBpR3ZVNYZShOSSzKliL2sG3cJ8trJ7j44gQCZdTdQV
I11h4yBc+lZRgjnKc1P86oXDdLad9MzzkUKMMsnnQ3rTSgm/6wlj13XpxzuPpUSzi62DnleLQvCv
MI9KPYgLpFzFUF1FbOGWVX0rkv42RZ+oiJ/wh5ZNfE2x8QLB0qJQ7tzsFYS0n+98/TUjMYE4LlTU
a+JdO4VuU+HFRERZffOql9HCVMETl8SzPTriXsPjlyGuI0/NwkcVV723VdE8q/lkkPtBqcm84QW5
OmYo02bC9KNS4Y8U4ir3jcMIAzfusNvIdrjKLd6vVBa9WkRLSSXsvGrcE7nBldWW6ywKbqn6fkS8
+mSl6qYXyTVeUaS6iDBN00WH7d7lRTEbMnfRGuoafhheiu6ZPwEHpr83q+igG/VtU6IJDvtkrgz5
z6aFkFIN9dUAAK8T04ihHijUhwIF3XkmjPggk/LQJ4RgXOE8VgN3brLfFrjVHvreRNtc+IV63YjM
mxtJ+AveIAncEkYP3HkVFgKMmxezPzBlnFeSOWRi7KseS0NGxnqkvUPcJ/3r8aKgum6TDpV3/dPw
nz31GZXq0qDuYMzhJSKxUZnu6YrCTw4v9I1URmuLUG/uU59wMPFOpVlVQc/Jg32nG/7KBIw6Aj4Q
GtHCSp4dx19pxU1f/OTWWVh4Mw/3Uhn+bKpDVTw0AUotYc0S/3lSsBuECI3kR8wUtGmfbHUtlZ7U
qMI8+ZfbY0ES2VHQKY9+zKKQ9cwIGwRlswQX70XufoAgg6/Abl1o1vyyvB6KTasV86QkYwdlgUhf
Vd51qtwQU583IwVHOUYo90r4wyJpYJWsmWEY8ZOD0RcAE/HJlPKGnAmu4iI2IhVMTwYjHsBFi1+b
TH/Dg00hZ4K0WDo0hX7oFtK/TqLrAd0RukhWYrcJdAyn2Zsx5egKyrjuaXAfar9YA2cFAkcUuU3n
sTzoglg/kj50ihyZRID/rqQvyLEwYc5/tE43T9Kb1Nhqgz33sVQU2rKJ1kqZz6gQm4/liSruIYmB
22NWtbdV1i9Acs/LPNjXBbQzag+d6E4km2J46vVyVmt7wTJkGoh981ZVDpF8lP5dUR96eZ1lb6Li
FngxmbypndsRZ1lmnZpwpNfEIt5vRvGcpYRQmZr1yqOSIQoGW+LvK/9g1C9l+UuT56GL12Z7Kok7
m2yNZs7Cy6pd7N+12pHj3qPKfNDIJj7DT21U96J8qxouv4laFjvIknyXrw7eZ0ZSvJDejn7DhLfU
YhgR/Roo5BxtkyV2tXaIspa96bU6iDkCjtA55kW4aLDPsFik3+kKd0ElI8MKTECOTLxnx1yXJZTu
dmvwNPvqoOYnzucpszmMqfiH+jKcHN7jEAUb+EFLNyV7BVQiAf8Ydq+68qbBt0DzW8dX/bhhC3Vd
FMkyUBngzYOmXJv6xm92JUuU/pgoDCwVpfyNHKt5oPjY0nwFOV97CjB4JHV9nw7AYzuKEUNg04bF
7FGHphPLm0Q8YhVdD2JVZDdDepuChKT3S82TQz01QIIoviGkD7s325XYL0JtP072o85kuRg4N6Iv
V+Hw5Aqsp/d+XDknWjJhteJece8JnWyjwWSWRk9jFg81nm/fq5/TZh+L/jZw5Eob1pHR7ky01zoE
RGHhWr2RaMRL3r2a6iYbOeGd2z0knr+ujfQlMsNNm2bMoyvUU6z/O/GY6cx+T8K7U6rHrrrjoHYw
TwOh9qo+jdrRSw+JckNSGCPZUe86O7vR1Ww8ywpKUtO0TBZapWIHoY/gAXe4nIzWsNgYYoLGQjlm
c7yHczLOM9WDDY4d6medygAIJHnyztDrx0wDg6J0JUpEl//rGcsNoyKmWYEHJWJWSR4c+FUm+kNd
xPo5rfrO3TBHVTeAE7HD2SHjK8cjbQExVXTzPvbhxDaRg2ODXaagMDHFpxZYJDPCrRjr9lrtU3Wp
h40eA5AOmwcXUdaPPg5LlC09yHTcCuND70vkcR7iTHY2EoL25EqWtkQplUPhYL3Dadai8RTxkBXZ
pOozGlZBuQKJnDqVWQGamF2fsl9ohcTWWddY1QFTdLeAf5CrgFZ/UxO5NDXOjCPJlRi3ayJ+hNrx
y5P3ZpaQPvGcZhF0UIWPT3OOSrfWmdIr94l5hat5pjuPhrHuhlOtPXTQp9T+JAZllhXBAUTGNqXQ
wK7uh3RfdBRq+Bk8AAxvarps/A7HlL6xoGT7xtGyxxniNcV5FPqmCXNsuq9pA1NarxYWQsmURpbT
gkr5FrNHZ9Ubx9ma3S6yg5kaPjj2onE3rvoz8jGnM+FFCVDYz4gM5n2fLX2apo0AAXvSDYqys8TI
QoBiU/XxWnPCjQrxq46rtRp79zYTwZhxFpHOALi4Ym6eMi8H7Dvvm6fEX/nNjaY/ON3ZNR+S4ee0
vZeNuzHR5zoKP5RDi8kf5TVPbv+SlT/H+tnvX92ue+sRsZIen0d+xVrCOMScDPnqWYmVWc/uXNBA
a42ww2fRYaijrdacnYLJP42GkDxLHiAATnAVliw873R71zYwvuFAsEDwI1ZfiHEEjH9dgc3UOPqj
h1gscAXM0HBcl7mNJlH9rXlltgBj293RlF7ilG9E9SggIv4J+6HSKp4yvjKSsQgNwtsqTR/NAoGi
O0Xu4/AmFPG5Yzdp7AGTW94L7yZeGkxe9YTOxsBuO8CVlUm68yrlSvGDxxqlB4XkdPvZLorabaXz
neEM0MP0ZoCk4sf2EY/MVqL2Nsd6qdaAwuogOlRtselReNkwJ+d2rUK1c3+3RgVSF0x87wZ7RObL
DJ4SdrUFWKolgZldJMU6CFAKy+DImmQhqI0ti+Y3Y/ZqZMsHJveCI1N2OnPxXA+cBakeWzViNVC5
yWEzQMYadU3hwVXwEb8aS1nhBImrFVqz2WBDqocab9+E43WCuyiu1fsmLW4VhDV140AdZt89YlkT
B/O2sK9jdnh65adtvxWMkkA/AwPmXY09m/Wc2z9p0XOB48EfmRTjz+u4M20anRnCWDisy46ZkXkl
YhZAMVU8eQ6ivae7aubDQN0lMFjwL3uZq7ddbu60UJ2UGOyQl2s3Zg82X8lRoUJkOgB2lo7YeqCx
qu6XLpjOLAac80nQ3CYYpJ1bPXmRQTUvfJZ/4b2bnyPatwTnxtbnLPYwh/+ytINlrPTgtxr9KMRz
a5wkhkq1b8/R4OHguLLabBl48J7RZOfWXaBWN5qEHkjXjTuujA5wKNnYccDaOnesL0oZbrpg1eK7
zCN13lQnHLwMmTrf4m+hWjjRmVvDw8m17jb3f5fVb+qEAYQw6ViqCToB7BT1vcja15QusMEH2yS7
2v+FFcpLdqwhthGro4adrQbn8wbiBiycNfb3Fvld87tmBioBPjLnpc5807T7IESjvqrabs6p7jwO
UvazByQayTqGK2IE9xgZOExmcwAHpn/MByhIKnK9FqcmSa+zdJ4L39g2DX2VadyD8digYHHGdgmx
E+B1V4OxTJZDf+f0d5NSNw/8K5lPk3RtDqw5Tq57e1+mbx5TfH5h5YO8Di00y4lYte69WcbwWH6a
TrmUif/qUolJ4Q78xH5uwmeqJy83vItANWYjkgvyjCxFIO50wcaonKOfmFslhcipJMs4KpeMiq+B
bV9lAfsOHGjl+PRuDdZRka3+5MmAf4dJ5UTa74KhzQiNRcryg56ZzQeOn4a9gpfBqe1tXBm/BM5M
xTgnuTKLjHHdxtcW05soJyhrXQvtbIyLpgdbd6sPJ6N69YJnrWW0mv6L9raywZjFG6XKloruoWYD
uuzbi3J4S6YqIO2K7eabgH8adY9uzCSJWthrEU8fHENTXP7U6lMhjqb7YhavTfachVeWCRbRn2ua
gJ8Sz+L2DVHCHCv8zBa0A9u47cUbLqdZMu6G+k4N7psIcU6CsLPbOgyMarbNPNw2Ub1Wq/10mBtk
D1ByfzhjtNO6NeibNr1Snfi2pHNv2qNtvSCw2ybpYx7vcgR3s8ALbofSu6sT/7FHCykOPjYbJ+aA
aQAJtkFAuO7jB08AoveqmUuP7DgDml4J7LfDlf0iw5dW+ICQUwaw19Lfemwmd9VecOhQe+XM9mvI
NQXo4EMCuGooYlR9IDHvc5e9JOmczOiO8625jZu4QmAHWNpkp4DNvI5prGEdkvCxy++NfBmwGEkB
jOfhfZrtw4mk24vbEEmvkji/kXjMypDTgBT/73UOk7cN7lMVfFYCipazITn8KrJ+6zUMia1VsSkH
qzZoFsxsVn7O5Dws2aPtH2qwKVWxkmGwSYZFKDa5tfDaR7R5cxUGnUCLPDrJrV4Rixrh2kXzEcI3
xCKQvDr9IUIONVj7U8Hbrmfpp+8qM9h5HDcCOCo5E5XZufS2kiksBq8Hr6R6oQV9py9btv0aVGCm
AHNerzztFt5tGPgcSc75MUzG21Ak55aQgGIPt52V8reljDzJoRl4XvWI+4W9etZhnHYincBL/zNu
o10wKV+MG2GzZG9eK+937f3Q8x+V8ttgXCQAV/YHo3c2Rt8sB1lP3L013zCztEnLtA+ju0CrZ00F
MBssE0YMvMtlmm4aQ+4mgWhtPBS0fP5GbeS8hglqdVtbTxUp+iGK5y1YsSHYGfTLVeiuQgQ/6eQK
pufGWQV/dGA5/8Z3xdTmYMH8S5g+UxQDPxKBDdvNgv19eTZxL5RMDXOnW1AewKkY4S7bAIFS7UiK
LroIVlM68w1n07BfbSNR8cpqr/fFvskePTpS1V55AYHdOGfXM51pA2vip1LeBUV+m1STRxhCcK9v
Fbwk2rRUsP6Xo/NYchtZougXIQIo+C0JEvRkk0222SDaCb7g7dfP4SwmJvRG0pNIoCrz5s17pK+Y
yZoJwCoL1336zmbZJk9vVMdASOZ6Iy33LstXUz4sLb5PVbfpTYydsql25mg+CGRUSY7UCmCnldzN
8bFpp2tCF6ja0Ojom54Fkiau+RRv01Z7qcbDNPom8iMRT0uVtKFU+cWqs8IttcBUs+Q49zp3M097
20Ae340Tsv6FmOCqOwT2a8XnILMjmfR3m3iBZHa5x11/zpVbE1YXB64GHszybFP6ipxsxN7cG33s
z9kfFvUnORv3H7mlQ7fTU7EkYTtLp0uGD+PZKtBjUjdOH2DZtkNld8skKz8KFiNkGDGPTzxgEp9h
KbzQPeJZhBHCh66h9SccyWkH5DOEFyKIQcRabi6c3lpVOuqCNW/d0b6l4rle4UZ70ZUkV2pgKvEA
lHCxzYQJIRqxKRbJ5A+UM7mNnNORDDmtiW2kpssgS0dL8tNvuky+6kB50zvlHcLzS6nYPlwSVPut
BuC2i/bILjkHcIYUh03pPbbN98Ki+43F2n4G1wK+nXh8rdLTUSJtZ68Y+UdbPPGulD55LZ9zm/Cu
VuUbKcIfYys/XSW4gQT1rSZDPcXTJmTua4p1MYlwpUCqIvhw0oqWJA3OXAkmqb+YYzSjXpVu8FH2
Gz05W1lJ35vTCH6T3ym1bjOQscRLp2SbwfhxCdsPY8Ozs7ceCdygBBtyyeDozJtXyYok8IwoY17E
4BKm1oEtO6jukOUqR6wlXWvbPJSGP0txhTC/c9V8LyC1Z2tYj1uYlwsxpw+AyJkUXtHbV6ckWtth
1Ds2y6c/t+qbRZGtYxwASQqhvAIuNsDoHqZLUbnL1jS2VVld63z+rEMKHtvg7sLqWRfYOiwCw+FG
pq61KO0PDYpBhBhNInnmfBQWsn0YPFKdiGxJiSicMyhmYBzzd5cOPkn1nqIa66kkvjaKFahcFfcQ
KRrDL2E8aFQ8bPP0OjEJm+Qf8JqF3d6alhNawAKThzxZO5G6tDKedPvFYWBEBlnWfUdNsZn6aUlY
rS8l2axblWtFOF8Ax4c5etgJGhiv1AwpW2bjvgeT1jDib8dH0tHzwTmth2HRy3Ot7aS4jKSj5k+B
HQ7htA2n0A+JbRhdwa+cD4EjAbVtlILExTj+qgD/WJzlpbRPTTycDeeXhK1Nlp6kg/ZR5shhn7lD
oB5w4AAmkq1a64glimE+DRjUleSk6I8sOpIq63Cpjem1zK8RN1k4k5kKvxyYzbJSz5QneF7Qyp2E
I65moPkzmd2hN9yj3XBua7m5kzrFMHvWrdXdpnontHuYXBDMwcQp3S6Bm1S2ewQIY3iY8wABLUd1
PRTJ+em1GDEcROkMzDZYIIIG7kPqByvxpzLhRfoHNOAZqx07nm68BSOw72ynlq/kES8VQKmkpbwj
vXpJ/lLQSCcADBc1olnfvArw3RbZqj1KtHuupgazuHIynK9EJbQTPF5kA/eu7mrSeImB9cL40qcX
Gbabon8z2xtjLWioI4irgJFn9YiyP14lo7+lQO8sSS8Th+YhyHk4RWHN+BXkEgcbI1z1pkksHfrN
Cr6wrLfNIS3MA8nuhAOD66v3MfRg9TkvMnED9UR22u0x0mIP3uN2zt1vM24/yH39mSEeV7C+kwzJ
1djlZL1aZArY7xWnQEeUb2FAObKYjjAczKCoq9sRsrRZe9gY9GbDAKQUX3X5waQh4GXUld2IP+c5
7ov0l7IwkRNpN8zpmMJlQECHURj1VyFv1OgEihc7BRQOkFT6riMwqFVEPnXU/Lhstg3dFaNAOiMR
Wu928Wtju2H0rRnbsXoMOSPbizpfihxvVHRgmLyMDcpJzpa/HqgMjDN0cOAmXK4qdD3tmldU3kQT
upC8S+sHAysqbrOMsOIQuEKV8ZcP1G6AF8hZJiw4HI21jNKtCqpm0HGKwnFX2/ca5bsJTs54G4df
k+sDjgWp4sc2OdPkV9kjMpGA27M0j8LdN/YbEAgNYxBtSq484r7YxhXp022EANur+eo5wunj20Q2
fgbnunqJ+MQJgeSJ3MzM6fTuVeRrK9la819EMnun+2P9J7q/sN+pMtgH9lc3X2XfrKSa7trqw0Cr
d1Nod5x/7c2Vyo6PWdSPQvGBXlg0mzxuakAwRe7uyOn0RnM7Fg/YN2w2qCL3HOOgZvuONpDISrVm
cgdN7bnv4Ns25+XoQQc1mp1Ruwc9KbmQEt+YfuNmS9Goy6uBi8Gq8MmwqG22m0F5z4xDMIgDM/Wl
FW+d8DykUMhSr5iBmvgl7+XMjT9DB7KJIuKA6DbA/SosdXCxdnUis2ej7BsCewnu8g/RrGJYQLH4
4KTfMk9ZJAVZuf0XlhmJH8TRNoXqI4+WNV6xcj5YwW9ih+tOZTZiFmuq7kWRREeba440TDiQ59z+
rCNkTaX1zGaPl8Hkkp9j+PaMwkiHJiR72fYB/C+0+Wwjy5WTg7WKCIevCdNFUnyS6Ih1tFxtmWsF
40d+k1b+6W7sxRrHAQts2r5QsanFwsOw7bkl8azGb2oNuF25eyjT3BT6o7ELgs8guFvFJqh/jeg1
zl7dmpE5zhB7PqauyYzpAeRN0IE73bUetI0FT61PkQiDmnDyXYToPN0G5jlDqF5i+NZDAKHmCnWX
tTCOaoOOl8NxH8HgyxRyufe1SGk40KK+Coo5p6UPtekI4KcP9Wf2nJiPlArfGVIDdv9Fa4kTx9zJ
wDKC7LGfNOelozNQ1wFvb/Zh2MQJR8eqs7wu5fO81eGG97PtGGCskP63RQYT8Ik1d49hHh9Hm0ZU
XrXmZTaChV199z2lAP+IzqKd/Ilh3o0dkf3MgUc++Zw5SWL9BE+TGzErWv87E9xbV8nyCbQxhwr1
vcVBQGg4JbqK08odqoVFAjKxRgcWcDemPRxnbk/SQEmsvaWSpxZS41xqy1hD6ifT2CWaWtFOScM8
J9pDZV0Gef2og+m1suZ1COdkUtydhdHXEVezvrqkGmXFOsrOhpGtg+Gio4c5Xe7b5qluOgZVFDoN
3KKPmIaj92PtudaL3dPOt0rxLrAMchlCU9mr+amTuwF4juGioIfWjv9l5P/IMo4kmCr9vCr1/DrL
jlEiX6FbexE2xFoNtv2TtBxPS4ih25j2R+Q/sfUIbcgRs7UxJYKmCdshpyN0wDIxDRSFzxOxZ7No
Z1d8UI48psGXUXCdXUmPYAPsGod31JmJZyeNPilbvYHGw1DosYdXLnwl/EmLl6ZLLhao2UIYdyPa
sZS9SPp/JCEvgSt4gHlQ0cddmr8WxQHont8VV5XG3OXuYZeAUS8+fO1uMyHMotGPW8oqRz2o1L0W
x2FQf8HYVcxxqcQhObSFZ6TWyunnZU82NSlz+DH/IopAbQQL8l3iQxJDtA6t77pjvDcDy2xHL7Rb
eFQ7rfwen78nsOOSrkzmP7MpVph0lk5Sr7EJ8+bgmHPwyBRUgabrx7RB2ocYoJbdS+NDq91ve/5X
l93GUOwjcNlV63KG4dBM1G9ZfE3hNwsAXhL4g4qQ/TeEe2veVUG00PSdhCSfNz995O5qR5wLZFRG
+hh9imJv0oOnfJZ8KkGySSJsGF8pX1Ncb1tIbnX4ZfD6GmbiqQbWqvg1MtvVPF7siqRo58LSa2b/
FsLdBHCTi+lEdL9NeZzNUKNQ4kKC6UdMVWTXzlw0hrEpxo3oNpX9po+6RwDGqpb9uuTtyGxAOLq7
gka0GMKrVF0YN/cwMhdNKlD264NSvM7pj92+lvjzut5elRpocYEtDm8Jd5fJNC1Vt334+XyaxdUW
V+OJFdwPBpZBg01eWZIXb3lpoe3ypNjX7iss665T0VLxJMTXyWSJ9VCVX3X82WtfWfQSAM4dZH8y
LCiR6Mr105KECDiMFP6DRJQ+hjWmx+4xaxyU+5x8BG1TF78agU/KLrTPJh2ea6RvNQNW3bfC38H8
TLuNFcQLJYZhotxVbL22EdNENH5sfI0wQxLeDDV+rUvDe1ricireoi28mZ5g5MRCzASx9K9xN2Hz
21BkKYyeCqYjb13bUeY+zx4i1AzedabLIL2S6DNOiItGA5XL1P0x6vNzwtjC786i5YyrxHgaG1Cp
bSPlgELHLXaOucujzE+x/CWe7jqcjv/aBPrwMSE0fRjb7dhfqvRsj+eqJ6c+pGKWHqBUs2s3rIAR
zkYUWbTuiSuHQmLgJCDRm0lP5fwpAcEBg3i4yHw1PIKUIIFOX5PU7iWg7LJEg1dMyQIulcbX62Ev
DcarMu5wf0AxxhZXbyAftpiyOibfaraNxUvQvbI+vnh2JZJUspHzpLhHkbgE8bg1SO+ur3qV4+Bx
D52ZcDGgerEuv0xyJtNK9N7BdW2bs61tZb9jqpMgJCf2ahKHUs5ePnybXbqgfSZs9nse/WIcsJ29
d86mS1V8+PlC9HhEDXlwJ3PZ9PpuLNdGCjMom2rWxEkgL57zG96MDY26JwUJdTdYLi99UfMU+zkJ
DVPzr22xbUzupZhPoaIxBUFiH5xyZbA9qjfHvvGYqSwY6A7dFnNg3q1y4B1he8wb/TMLHV+hk36O
wgz4IxaPS52kKw0daiCkpQM0oAHoLm8z4mZQriIJRFPdMwArBr4T+QZAaVkCncePtesBNAzdy4Dj
Xhf4QMcFBNiDORywqZ2q6WZNiSfTu4qQHOCj6Cwyqjt70+HmjCLg9eblCVyGVgD5JqZaUZelvZMB
UGyH8P5AWVfhtpZcgJmGWyGYqqPlpreOIBaMYFP2w0As1dqlg2ia1M5StC5PCosCfHElz9chaSLe
NwBGPBVTvrerwzhTXBD+XO9yIGw9AjTKfZUfuuYzgcooikMdb2rkQRUacr3rqk2E1YleteFEE8+i
O4LewX1llbkfW+9p856Wznk01cPEezpg4u/sfZ3fib5ZaNE/K27X9Sj2TDmbUF3jHk1EuxXqKeAD
1220nw2h7GZ2kP3BsB/PmiFICZHXvrRs484u+02IDeZL4V5bi0Bt3X4aT0Z7MUQCMIR5Hpnils21
LuXZRnZKcZnkwNfQLCU7y7PYWJAdSt+11kiuJgnsYdgxSQSmhCgdigcz2RwIdZPuc4UxI6cOBAKA
HHGLNxI7148kokkbeBqhtX/pwx/oIYjyatcyTUASRq4aKMPAzE3pRg1ZAr5GqVfRY9H9yMkLQQ2w
ix5swpFBSzBugiZdV0gzStbgoJheceF6jj2v9eS1lOI6w6/DTijFCkOhplz0+APDyNNS5/JNp9Bf
E6nAZ4VUzc9JygY0w09oOctcvM5dgMchhsVzr6yLmwvK+fhSt4zSrUhuXAbT8xBi39cWZvTDhofJ
FC3qH7H7nuOYYeFgkZU1Mne7SEuAPEPrDfjxwzD3dNyF7mT4JcYjs6q+K1f6hEN4kWy9zLR8KxCQ
CcObNl/DgG+k5WwKV6LzmdeMRDdFwd4AEDnL0o/6aFlWLxDNV9qzgOR0dcQ+1Ws8viStyNyzKvwp
1XXiWC9V/FdLN1Q+2/FYg1x0cLAkt2bAvwBwBsaDqZ4VPvEiYBYbtvFu1spzb6UnMTj3wDXWiZMw
j3r0GIkSrVyYeFTiFuFrfEz1GtztcmIhU00fdht8Wg4j7AFUpDW6eEbvUQdQ2Ek8UAe3zOlWJabY
gA6U7JKVU46XrNAuI2cqMw0Ii84jNbJmZUPasJiQkpqA/wkUdlwyLIg8PXD+2ZHDo9vH7DkdKAQ8
BzN2iklHT/4ILsUIxKTV2STFeM7yYKEb7Jr0EfsB7kCvjHNwU9KntL36owPwq/VX3UgvNYKJBqS1
J7VHpi02A2YsrbugPErM97jZuayNKTvCQlwc+06GD9RZF3DgVSI5bH6uk59EpeFM5QoHwCPYz6hW
OZ4GNzjNEwjUsPGT599iFHe7aVaOeZhY12SRzk5oeA79eAxhPRMJ9sjwxzkd9/8kNq00vdEynq8O
/Yrkxy+j6mMJRmQNy2pV5P5UHYY0+c7Z9gkrvuj+KR6yiwMCUQAHYAbC5tewtsx9Q5tjOP2i0O6D
SQn2QSYIvkBOMt6xTjvzpfEvl+7vy0w1nDuvPBvm/BfY+clRVZQNzkwaDFc/MhtR5s9Ov4sy5ySn
ZMQKrd9aDFYidFxkeUOyxq89TNO6aB0eTS0mfKH3svZlGvtdid7mN5gGIQVldIKx+ZjwjmR0V3n4
bUyvCekTs4kw+CL7ix2Wvh0xIWu+yFgg4KTaxd2jhaFeyYGSPYt0hCH86r29aCZ3ww7ySZY/enqV
4nOQ5mulBcwZ8wX7s0t3yPmbfjDiCxi9h8yoBqfZFgX3adoVXl6gXAYR3/0Ax44kAjYLWP9ayEze
AicGuHlymJaNzt1Sv7vhY3bubd+u5/4e0XFr71p/T4fj4Gh/RKEId1qpoj0l06cm5n2QsegQ7Qzc
sQ2GamkdY/uHarXNkkMxvo6C2kgxNl3BdxWHL9yrF6XYFI11xf9QM1qNBw7UemlM9iFztccM7lMA
GX5uce264E2nK4yqY1Bs3JbBVj1TcocwVzGcBCjaq3zEIiXpb/GTN4z2VP6wqqXlXoOtgk6MKizm
SWVvozA8i6XVNgDpO9g7S3WXDkV0nOgv7P5qpq9RPNbJY9BBFmbupgiYvmLD/hX0rkW2K5Rdpf7M
gLUxpaX6n5ahksXrnC6hVbx2xvWoU/UwdFLQ4fnsErZrZAvtu9HgJ0cJbtQUyB5rQb2W7GouzVk/
Y4TJwmRdkNDEf0UW5ionN+FgFuTA7Kp+PYuXpH8dNGDh/Ao5t/7EVxq5NgA1XM2AIvmquyLCzs22
j6EyvOzOQVL/9qxT9YW2J+HcGwtwvW23qMJ4gPwzeG2qHoYC/HBRQbyePGPE5zB9FXaAs/EiZvZD
WJJgt5wdnuI7iOzLpLqPrBy4LodvINLYXSmFMNOeQv3UqC5GjMQnV4bpPBkr9gYNs3kysLdxcywG
l+rxb8KzXLFlPTLaxWZXKf29Ee6rpASN6ysh6V+j3pC/pMCtVeJ/As0lGsS5YlaDnW/RJ2wr2uXd
ZkEm4BPlQaR12s100BxmAVtY/ejrsIple3Krcz+MvlIN2lJjbGYFQenlCY1We6mZp4Z5zjKfpOps
u2+bjaMEsCsCapDc8vzacqOKljFh78vCXc2tpNX6g0SzgSF9YhznDxiSwsGmB96mhQ+RkxAPPHWX
zvxUmoNV7kTcoFP7lennHPWEOn6UTbfWlWEV2/9Uo9rbhb7CFOdY57ZeK9a2zTeZ+q1pO0NZue1d
QUnJTzl/RV2bPHtkj62524P6OzdMhTeKum214Tgl5rpSbjWYGLNsHwm6gZz0Vdoy8BX3wHmN2XNq
UgRj3HxgX/fT3G1D9vhcITDWcOr4NUEpOEhqzH3pVjhbO0qw849bO8DTcssR0ovqVEY/ma4yl0V+
sYvNEJgHWbIJWzt+abbsh9QFVrwheJ9dO7mnOvVmzWjy3EFUDJTkpiLx4WrkwPsbeaTAIS1TXklZ
k4EyvY1ptjfzlcW+YdjcMnaqLO0RxG/hCL5Ke60gVcztWpqJb2nfCjZ4ldIkAwzuuLjxWTmlc9C3
aGUasx1d0nj6lRV7QqmwI9UpC1/dGg8j3hEgns21k2vN2Zjqo7cgqvLsuxUCU4v0lWyipjyAXPJ7
YqGpwRTwIePBJDO+7yMPP+jsZJ4YEr9jLyIxNkPqbg2bGWl4CZ9gOeN9Si9mjPZXH7ThhiFXEobi
kExRjc0arNc6IZ5o+jaIG667am1o389DMGoryNntqanZJWt15zNw6PPmzHwxa9zBqYmtDskJrVTA
lKrQh+KVHfsZbxWtIT1fx/YyRzEAmRYX3QT/uHaD32mc141j+y5/Uq6RpVbMaDgoBt9pyCphg7Gw
WrkWfKJW95OW2Su/0G0nrLvOysq1o0kDqlbOqiH/NOUPhyDxoovJqzvEXPLucMGgDZL/5DWW31bv
nYl+yhHrtJ/aCDZH/rPlt0N1WQ1+zE5yYr0XzmcxUN/0oLf3TbCzO5+qJ5bQteNinTzN8AKcV2/t
+SqubteswDOsHLv8lvq8HiBEdvaPLdhxFExDA3rdtvjuyfgdrX2Km35+i+OTHq86GsWoUA5aII9z
B+o8Y8QsXhvtNzT+4Jo9iSclfmFnFaTsJ7dLgG39tBOG7g2hr+gYSTWx6+buKMZvzaw24MFTBD23
P2gAlVuvT3+BkJbDLhsL8IfLJvmZjZcI77ejMVlgESqMVmPOIFsFoMoWGAWr8MPmbIzI6s/3v2Vo
Oq0DBQsAQzBZlfvCXuncguGHEkye6NZ5T17fr8p4cJreFHfvOo8wYiVTXMc0YPiJu8Usqo1iV+8M
MnIIo7H5FY97JYc6zypEuuAtZePuxvbXOsYWNtAY8JwG7AlGtC8lkDTZLJ3YV4qDVnTfYmq3fQ0x
j2gobDjsxQIlhCeqdGzHZkWgr2uti327xoU6tc68qeBbrnFnos7KVgfMyUp6VLnikkRN/RKwjnY3
paZs47wSf7U79dhyrJweNg6m96mnPSlFhkwfC4uEKRiszvPtArpU8YiwejLrVgiKtrQ9ct6CfThO
zJVDygU3V0MvlSquWmM2toNggaiKU2wCoMAFW3LLzGS8Ok/o+EaA0VZW1o8z9zjyRvsDfGFLXWAp
/HzB/gPhhayiP3WXuASCiH60ZzEuPLo2f2XKs9+xY0KTZXa0Fqg0fpVW2ZG7FHmPYEJGMgXD32DK
DqxnuWT3SvbkYtSDUq8IMQClGC+zCvBv3YQpZksFpFaeu4ZnOka4BiU9kggfiouaY2q39TDql5o7
o8j2T9VH0FYm6hA2yzEWGlsgs+li183Ug143ct1pnXPpnag+qnEBbbzUg93EyrdXzn3pG7VuwehN
uy3+bfcghFYiLAk87+3EAL6dZX+bRPiXoVrqNWOWWhvFFXebNJZhYYgP2ebE1OV5A1YTL0mfDPOD
NMtiVT+3vQY1+hnaAR402CUYdoZ+gO/orhvXTvcM+22PFdlx1XbxyLM5cc6WtNHElT7hwqgeM7Zp
/INdu4LNiuw/Bjkn0DySxx6TudSyWM7mBDpHrIg9/kq4xHyhztRtJpxazlgdJ6P2cwIKVp1tzvtq
cMQ2Lht9O7QNPf3IgmE7+mGQeP1kg6532KCquR5dTS8PcZxbr3lEdpqcN8+dG2GL93ywfLuxPi1l
FgyWQqZ+tcKyA7553GgEoU3lSgetZg5XQ/2oq1/HuFbxLQxYfwDk2dYW/OI6OuR1t4s6524rw8Uk
2zBlBzdn7TkhumxJkNVJprhA4xo7ibVoDAjMHEfVrgQ/nNt/AslSD7AxkgBgfLrp3ZnoB7jnWWxc
PbeYgki99V19q8XA2vJFYkZS63zDdGQdu5eSE47fOgi6F2ieeC1qP7VGFtmeFGxmX9a5aJ7o3mjV
qfFqsD+UKPcKbBNK1BMtUT8svrAwUd6S2jr2arWpHHSqyKz3DAzpDBlLNateDS3W5FCP6VCd5Dw0
jVcYybvZKL6RJstUxxdq4NXgoWYJuiYObWhORmhfIq3FZTttRchxW7MQDPzQ0pUjUsa9YvqQ6BtZ
D+uxxoxBNAVQVEpmWMb5q/lc3VWe78fL7GCgZEvXTd6s5nOujk3z3trUjKBgraI5Y3T3IgPbaK0f
JoY08Zz59v8/Zgwgn7sv5D7kbrIaKUXKCBIytXMzONeoxCAEPGzkFJl6BAaem3IpIjahtm72rg6Y
h6UXU0JVcloNQfYd53TNNbs63T52tFOdMZ00aSpr7XNqhC/Dc9ZWm7rERKu2q44xuJDPJYKNwSWm
5NSys3uPxnxHtvVpUOMXvVRvsxEhcPymwJ5HAbSOTl75SJ9CgsEy+3OPuhUl+MVkDfNYH7a9q34l
buErkhhQVkX/Twop3utGfbfb3otZrNRpmomhYexYPZ0tGYs6MHQ1Ryyt6RSX17yvfnLSC00NHaoB
nxcBlZtUpov6subTsMx/ehIsknH1dGOwk7Lsa4FBz906w/Se1saaUfRzCQdTlmRZiDIgvpj8wqrv
kTm1RzIfCPQiVMAg6MDypAGcteZqO6WW62XNV+q4IEs0DNZB3S0GJmSITFSqX4Z5LZihBXHEHOTF
jN7ZhUHFO6qmWCrCPQfgUpUS91b0b66HjUS+NEqG6+P87iroi+aN1YvSvrUWbq7539QzkCDObelQ
hSXKv5IjwQEDYWot/Yf9CYPttZI42RCPYlNb23h3Y/W96t6fl4aMxne7yi5RF+8Hk72MpLmykIsr
yloF6lsQvVd4AIaSLSBsf7Ou+FbxXPllyJrPFN+QvgeqJ0v/Dcp085Sz2jpngtnGiymIfsPkX2N3
Fw0KrVp2e3pl1hl1zyiCZUomig5VPpnOuvI72AqGa5MV1D2rPItSlMfCdBeJ+AhtHEmNhsKV4nKb
Epb9iQHtbugw7Urq4XxvNZbGW/L61pYU8sVulWyHOt1fp94eDcq9uSn2LHaP0yJ2Q32ZWEZGgENW
sTQxPkHdglO6s2zWzkqL8tPlUi4yM8VRGMmzkk7lcg5Y8o2IeDrIsXfuMUGRK1BV2Ltvo4s/TsG8
rkuvqv8MlCenRDtLwvVMjLKqvNlOz04hG8msuGFSd/rzzKKQkbjEWtUeb0ImmPta21R5kV3lEX4d
Lm2z8iqSc/TiOk2FP9nsuWNMaqNHp7+r7nzQ7fyRwdOt0nTZgF4ReLw186iyMFohnhrDV0nIf5S8
l8Xn9JTMgOWQL3sLjA+15m0d6LSfTxOr1oI8jW4yvLo/MQfydWs8GFGOxbX8cruCfR4WoKphTTbH
Uo4maREvmlEs2Xs6TUa+hXyCxUDe4V3jRpP48UDcZPSarKrzW3434cvoRJ6F3ap65j2whVg24ug6
1gc5EcvZUT01Epu++J4xmfZZsNEzA3XNXSgmCRoseGgg1930ZDvOSiv7i1u6jBKrtUv/D7OEoRHM
4fKHng25lkkZUy6E+VgS+eLmb6KJ3yW02awO/CTstiNL6zXTA4Sa9TCGhIAXXlW58FFbPsdsxSL7
A7Lt2i1HT03dDQQpIkAmElI+qm7aJIGzGmu50iEMUYijXwLJNhhZTdPCCjt863Qx7VVYnzZuWj1m
GMY8oC/PEZMrUWyn7Go3H0LPNm3RLVO1+ivS6+homGlwkYqtqXL8490269OUsbaWO3tj0o8JSuQI
Ulmiregty6YNXjLKX/ZW+JuiS5HaAxGZFxWGL9VA/Y/Qj2VZsB+FsqK65a6tue9H4hhGALE8qm5N
RkrAzMT9FoIxtDUcHOVdYc3alib2Plb9UOnHo9LdnORFWhxC+DVFc47jc5Niy8YnMDi/dTxgIB23
MxVn2yhrSU7RCHJXkA0j8e1UMY2qrT4cxdzraK5loHkappchq1dZTdtI9Eg/onFGyYGqn/AXzFLt
S/iUxlrD75tpDagJBbJaqAOqlS7I8KC7xrhvJA3z+28pkR5wCJiluVeUYNsOHyGaTtfE+1bbOE7q
WeNjzsO1QYBVyU60Xv0qGLiJYVopw7UdfyPKJbv4VxALY5rNLidwJbA/m9o8GIzZuUV160OXdzdi
ULzVJ9QRJL3MzK7NWO+1hgYqyDyln3jBA5JDMFw8s6jYfW3tcq3yY70NFnlpXK1qXDStftJDZa8n
Pd5vPOvRl0XR7DjmOk8YWnTdxi4mxiXFY8QTB3JvGZKnlTvNZsby7yYXvTvRcLI47enxIOmnkjU1
Wpbve4U9Iv45ae3PEGirRkvxzhh+IxseJG3Ro57N2KnSgmo1RIWi1MTm/0kgxy2gfiKhSlbmbmQ8
5rLopGj6SY2xRxnzl+bWF5zEO834ya1TxLguIHrCsoKVzMsjOWfreKhQaQlHSIQfoEuQSrdq+Tbc
f1mEPFseW30/Y5ZkTOMU67IsH4yO2L0es/eitrdKZ150ZK7Q1HD8BYcUtixDb5d19KDya6t6AQj/
aBr8GfRqOZCvLCVp3i2He5KI9TylR1Fkr11YfVhZdetNph6029jxxDFJXGxkpTVxjRslNu2KQCyz
8wS5ZW75tOQTms+VNu4xal2HQF3JcP5IDHpSR+t9fNg4NWwuuZw/UxGWb3om/glH+VY5Hqnboq3d
6B//kXZmva0j6Rn+K0HuiRSLe5Dkwtoly5a8yfYN4ZX7vvPX52HfzDk6jo3uAD2DGTSgMsli8Vve
9/lCl6aKavbrsITJZOovjl2d/Nx7rJXkqNOpgA/BG2fSXwbvREKBVEgn0JKO8QyEi3BYlMfAYwfJ
alfU4VNcFQc3D4IZKLTZ4HXrSblqNYQzfbpRAwOTVeYz/3xYkHplC8ukk+qUxQfZJgFLHQY4JYIP
bF4nmpmLXPjGLMmGtRXKY5p1OOPDhcRsXpr+u6YMu2DgoanxfnQFJV/lvlW609CoODeZehOOY4Rc
MFh5k2By7BgAUYevcTls/DilgUypJirql5ph4+BThp0ZK9CCpMTF4a9MAwEDldqrQQbPtt2spGcs
+CjydAYZ855ToG6Ll3qsT6rVr3pdu7aznPI2U5gBKhhrObIdmar8oUnaWrIaUcu6CyGGjdKhqHYV
Z177AJ3cRFjISgviEKp+ATfAxdNX6RbbP+RcobLWwUBqXQMNp0VaAhTwOc6QtTG+GHhKchxISUyR
b9D5v5p9fodknxl+8jLQlF1MjoznaOn7yc00Mc4rkEE03WrIEBq1xV6oPYeUm+AMRLxZ9oukDA+N
VfBK0J9Fa0kT99mjwFr2FTKtINpb0wtQQ38zmlsnbgkA9JOeMGk7UG/4LrI/9FmMb1R43tLPqlsP
onquEmMNUchcY2UZZNTwaucR/trWRkfcS8qRnd7gV8FaGWV3uRUfnajn60L31EXjSZ9Td7TlSEzr
+f1eD/p1QtnGcZzbsqf7H9o0myN3BqvmNuyqgpeIGM0zw2gWU3wFA4M30EdeqWxw9N9naYstB/eu
a81hXT7XAseAaRZ8rMetTdFZ1sZdkAx7KwACH4+vpRXscxQWQ9o8DmOySWRziRPqslCBcZEo0wQx
TyVyfa9hOuegVDeJWjxEfnpKunLnJ+CKRsxDHtU632hVFk0/IrvG/D6YD0o2PJmRstKwp6QGyuq+
2CRKuMi08DAC82Fo4h1TLo5FrV0r2sjrHY5b07R2URtzODefDBWfF7T/TGaQZJG5NkN74YhDDIXN
TrVNkQUrAyIPuLqP0B8utUh5y7TxWpPxVeF4u5G4IaZbOAaU+amn27LcCGVct8y61vJ4PnjKJs3b
tzTKD5goNpkL7ENDXGql+6InNmkIFE0Pn3O1nurEvktEIcENMNA1vxFJ9SACsfYibaua7d7xx23U
qY+VjO+VinksvUU07hYVLAIlJv/V6RU2yaIIAj7LznOiaMcC2b4YTPAk3UM0ipWvKuz9al0qGJrb
iBngw75Qh5MKDWRyWgKcLMx5Vqq3jAQBfgZkwwvQ0GmTUKgjPIhadESUs2svvfJSi3y/8S+wozD/
W/b+EpH/daOSjKt6uAJZkF20hXdtmM1roWMet+0bOBwlbvPxKmrIJ7ykeswVDfpksjUaH2V3TqEv
o8vvR5eOWnzC97OR18q1w51wEaakkTw2HuDJXixUm98qO9yPdeU9VpAbaShnoB4sDAKRoV+1rb2W
xrhwW3rMSgMzrKgUpJfmjlEaz12TPpKE4aVwN2E+bAlLATE6HV5jWDMJUuBkWFeIjhufdxfDoigR
9BaTMMgbcAyHTLAH0xF22clOXGXeIMZJEeHZSXk/1pQTIwRTnueiNAhfAdXPRozQAxbSBHheWxL2
ubl75ZWUCvyxId7ot9BmcEX5mDLSBCaf2zDyijogoEAD8IyxCUcL0bJVLFus+3YjdmqPagK0LaLL
ZhkEJHIYfbSOn+yM5kGHmE48bYF1aOyV7vTbuONjJWyud7wi2PLwYFT7UodsSQmBMoKz5KBCSUpb
qhjpsNf6dWkhvHdCPFSBfQg8/8gre+ekNWOH5fCgWeVV5/XPuDbx4ioaGhOiXb76PF0NQX7sRXzk
OdiNEcfnFBAU0rsKYFwgKmD/KRthJUdY4o+DKQXKd3hTmXevS2xMtC31JCGaSPOTb6aEpIW1Zrw1
Tj8ZvSQmYhHfXtmtvnMToHSjq83gaQKjwT6YiF3dFcfJiGt6BM5ZU8wqX1v5YTzJNh5Ckr3FWAHW
wgVyVeXYXRhagVEBxW/VKdA/ihe9Qnqf5fS+w7L/LKyc19wFGlSO7pOYCDUD3DjRlNc5MKXA1j9c
V7kfdGbSZ9267LrXMq1PfhjcM6oZ6IFu7ulz0vZGKa0awcntzDvPQfI+1hlFdO/QpAMVnKlpT30l
F82t3mAhqyIEbj0UhXC8S0aQSGF0jOpk4aXOliF4RzPSl2ZB5a9IX3t1knUqxoeLaQdAIiYbIdAH
hA3+EfvKqUp7bg7dtnXSOW50hAHdFQXKVQGpxc2qK89XVllmgYSwLnK72Wu58RDq4ckt3NN0I5bo
GusLqsf9vEu8F7501zgDwgupKXiZLHhaVhLM8aMdRCk/7ACoTd5GWK/IxS2egCjCY+J0xzAul1Ot
pU/BxfdIB/HUh+Vi8JyFrYSbASsmsqjrzqCcN2rIX1veLm+nmd1a8sWli7IyGmIJHZeXmrknRrpi
c3wccLODbVdgtmEJMkeCO/suGq9c/EnRm+tCq6Jqh+LFceJFTNovUNm6S9u48bQXLUTOiUhd7mUJ
aGx0wXVKLDKb3KRwlmBnUGciOY3iNdYQcAT9dRK0W0uvj6XmzbHm3NSxSznO0pEVdWsmPmwooJYY
j4a56uZvgzXydcIQ4jr7zIsW2UTvKrv8yayz57wdNiU073mT1HcUuJ+rJvVmUVLPPT9axGl35xUe
siTYvEb0aofKOsiTBdPMXqrROWaDuHRyNC/eCD2zU5/b1LmG1sQJoofPUQV/QQvwbVJWltDJzAQF
Ra/KK49KdVRCqOtks48VEj4zo8RQ6Q+ZTQdMDHTeQndeBQjlQ0scYzW9Ugq65B44TADqlw0PSbTy
VsnatcUw+8xpP7QSD2Rs2S+gGldtXT+pGpFyTeIJhYTIRHsJA1Iv3Jiffpfchqn6FBreLh/tm84s
yfF76rWON3EHjHGr4TlMPUiBcN5mQek9dJHRzpkJCB3F3BdwJaiWmQiEn4TKG4QN0ygz477qQQOk
uQ9ipY5u7WCS+bWI+vJwiWiJGqSBf0Tc2vakFkADKhIAzYgYzNg8tnTZB3d4qNXspbaVfUHuOjoh
eWt49OxunxuYCcKs3Ic+RRT/NgBTUkMKsSm79NT+TK9cKK5cFHTkvUvNeOvMvUorga77TA4Z+R2g
Bd5NJA07g/TPfFTTe9pP+AKOY6iSfroXEnqeDFHuoJd2nJONybqs5KyPkHt1pwgNbf+XHptyCVqR
liZk3sHm0Czy3McAFXia097F7YZZyEfHnvSPEf03bN+0+9SZ4VKSZcKzUgczJgXstNLG2fso/WNQ
v9hgZLI6WGVJvmFiElWTiwK/lAH1rcrkLK0f6+yFk/eCAlZo8YpDtQX+cYHpZJaKyyg0Fr6R4obU
lg2+mZGOpxin0xhHAJ98805PD4X7VIXbMKbWyN+sB+3KMS5x7j2P5Jpe/NoqaFGag5vcxnzeVY9s
loysV5ZeuS74f7JYqmE8q0AlwTUmUiVUvBjGkWpbsnXrXeQsgE/OrGyJGxCEzyx1NNzcICOI6Vpg
hfGkKM2oAcXqssLAOwyv9nirUEnQG5J1yrBvTXeiqn/Ryi3zt2eFctfRII6wT3e+NyFBqDOP9ILa
WRNaF5Hrb2SbrCvPwcefTfEfSRnlKWcZkIlJaH2gbRBzRTzPSSYQIMqtZtmIkKUBPnZZqRB8njwC
YP81hIoQUWTonY+R8Wsufs0mL2Z+/ioRZmY1RBraDhn3yGwfhuRD0qBuX8r+0aSZ10GlEyXyxW6h
q/eFBycNT3xit9vanOfGewQmduzXDV2KDiZV7Lw3BegN4gjejplev6TZjeU92B5lcvvS04PrljND
y55F99n6yqnqpsuo8ZReA+WN62TyREIIfVaBHrpSPri2txLtB2kH1J+2LpZNWj16SQx21cTrWB0m
cw18mwuV/90J7RHyzjJrQEndJ32xVY3rNHiJqKE40SEZur3lQN2Ce9YYj8oY3Xnau8OXftCnLgJF
plNbPSp0uAzMKJmx1hqBzxaSEU2rjKjWwQxXgb5LnX3obD0Ff5p1FeI5CiiYGWKf+uhHJotllVJA
AykI+MOVh2i80ZF2D1OILW8GQhrRQzKE1EI5LstOLfyf3sjnPmzaBpx31wCI4IXzsPmSFC4a9Zj3
74nOO0f5oWmekvgUx8hFyzsZpjPXMC5S9gItmHngT/iYdFkS06vAOI2aZnrm4UW6tTF65SJ5bHmj
Y6w/qXEa+h0telixHqKvLjki5JxF1VOapvMcQnkRqLMGirUV5WuN/g6A23T051GfrQqdhiD2MUto
m6hHw2D6Jx0WUvehMiiZyaqKc5vpVzSSOX6gDGh7v1NRln5M6q4BeZUcqZ0QoGoxykGVgO1db27S
4nkgnjZgjoZoz1EGg8rgZU5gaNgwBlqHIcYBR9Ol7xIp4tKU0BosCzEnEYo8GfrWsq8A3zuIxMvh
taFhk7WfmvVoUif0qDYbtcu2DAHkEH3bQBLDU46vLwxRZCfLPHOXgw3xWL0X1S5tQiJfc9bAyC/V
PS6PuQ1RHOGbks09XIMjz6mOb/0SfSKFDnpAtdgYKTUdTf0oGZULdTxU9V1Gt6UsrYVHfCYA+qYo
dtJ87RMMZgR8SOV6f1PJz4BOjGkak4Wf/dxxyFMUtkl+PYmf4SknEpcp6WBxqUAmcokNMP0NZvCo
8fFwupD7u/XbfR09tpxiqqzwE68Kt0N3EC1H3FyxTG407O2BZ0FZrY4+ig0X8NrAZCZTwRajRtdj
+VFWN+54qypyX9OMyLZWzgu4xxwNdGquIAePyX/D2IYeelTxhcsBbResv4y5JONYLSK928X8R88r
OnN4tVFRoG0AHV8sek3Oo6akaX2Kw4Or7OvsCiqJiztbkEHXDYiZhEfF3A74jGp8Sv3PUlwjEQyS
jilmBir0D9MBLwZMaRVxWqbenbBfpLapTR0RYLeRAcnAmG4snaPBvypbYxEM0MUvLfuzKmkT11Tn
3ySgD5wdFwoAHqqdF1BUsNSkmOgEVF+fXgQMc6RoCJNMomaHllMBWVzo5cXov+n2oszuFPxYJmY5
P3mwCei7MVwY6bwO3xPkIO1Tj+ppLId5QP+iiepFlq/1ejWiP4ECgfbRE2/0lkf6dJgmSiQkmHYK
VadGFsyQ8UrkRMLkHKTni9QV291JYNWps5M1tpvSw7T+VBT4aNKMIhWgNng+obzNy0vsVMj6aM5c
ttGmYxJC3FwqNYT/VVogyKQOhr8fkZmCLmYksrNQzCnNZaVliG39WTZEM1250zXkVYsIryJdsXmP
aB3BEUKMh9E+kR/PgTSnlAHM99FgGFpAfMEPU82TwZXjovJk9/btNQRKeIsJe2uyhucXJe1mR8F1
UuXIpoEf0YIkcVzhpCbjQBtASwjUpumvqJoozVPqqYvIenX1axXIYdwaMw2Ml8wfh7LbZGq27OEb
xvjzRru4D1F9AP41kfk56lrlCI7qrQ4We0D6L/Yd7deWXMvkA68yKCKwr1vsbegWgLbPRRqh6aMU
mOerScZeV8Fe+AmDoklqoNEYyVvXTKVA5aZ043054lAdvVXnP+vWq7BhjaLyHdFBlcYhR1OY5Aha
us+w+PTqeFkD3fNgtleVjxCKIh2IEwfafw10ww2foarMVLPBzX2XNLSbvbvYCTc6IbFFNEiiTc+N
Ap1GiNAi4pRsLZX7jakP3XnKSAF9r5CnFAmZbUsTLnYW2hhdqd2NG16OKSDktF9HFQ657l6xHJgD
4aKIhiXSqFnb7Fz/VE9jgGuiAaoG0VUg+wvg0ex7+kBlyxSNlIpHuivr5LlN3poQn7C6b+xsZ9nW
a9Y9BCmkBaDFUK2yj5JvKGL7mYC3GmULO/q0231T3ajFtcLnx3KfAOxWMWbMh9wJLkLttpcfdX0L
154Kf4urHSu5Td8hr8UsiTe1e6NVq6YDpla9ugRSEYp+n5aglR0n3E3pr/OYlqWKzdW7rRCLy/ap
SzbQ/BTQDZabbzTQBGQQi0Q4x7ZlSMWgLFzgLwGcMQUHwRbdzxyc0UXrKQuPmDYdPlP1IeDDYdCe
9OhIGtXS/qsdc6l0+On1+5hT39MwB9jZ2hraZSVuEo1QAhWFmT4U0Z2vfRb5Ze08NOKxHUCSCP4W
PuH47GwRrjrc6nxYl54XbWp0MHn5oMQvXn/STOoEAxiEByGIW67bnCjaZifTa9QPE5wHsajwV3Fu
YidD7+IAo0dhyMoLN38oBIxfGpCj/kzZYFeCDwLOSXVioUQHKJEujavh3Uw/+XjQpbvLiW2i/HbI
OBUm0694TvV+3mAtESnOizvLuFZtPsrmrUmEYNb0WenRuSkPGLenSX1cqbeFsXYNamnbWpzK9Kao
3gdxMySTYfJQF3TaQ0TiPIMUnA0U9Ew7JJSJUp6Vo3Y4MjmG+jV7e4FKKyEaLkZQ1sj8GKdqh3eW
+oBTUKZvHbMy4n7fj3urxKPyUASb1DOplboXrX+v6+AKOMnBhs8JM9D1pDs1Cxc2gydcxAY6SQsb
gKoTNOso5RgY8KdNI0LmXYplAT2IBdKqyq/qjCaSfQlARBTseJS9CZ3Kh6CgOEEL3jX6RYcAUgDq
yqJ7I7/zPZ4/hBUSF7RLyms6Xoniss4xhjRi1cQpFq/iPc93OQoko1srFH/ddWO4hIGX1F16uTXt
q5p4Xx0BCGig4uJ10b9RBaGCp9CWPzSjAdPhNukfJpe7SyFIjjA0bMGZsKszPsri1dAfpMpo3Tu3
wJZf7cheNwXdND9wNp7SHyZBQ1O80vkbsEwO8r4gWs/8g2a85HwSm/hl7DGDyPs2/WxB800xsFbx
HAImc1B7s2CP5UCXdARUo20tRbbowTGoJzW49WnoapdhLLkTJDvZK1tkTuBf5e92ufJJdQdbWyCp
DcDqNeZx8EFHnxok1YIhV+GuJa+zeOH65jGkCISb33UFwkxzXoTbNt8oHLKMlryIsBNo5nLi1gWU
zknAvWjvcYoltyj6MSDgtFCPLoUpx7qvQnzMPSMNmuCyGF40de/0OFCcNQFj7+OHj6guOvrKoPOa
5CVR6boS68hFFyLU12nwh1KZs46yhcKkgx7nSPnYJw+h8W5ASKjpkfuQSGsbOja+wdoslgVOnApa
G4QAtV/pPZ8xHe4dFWhNbj1KVDn8jPGUVR3Ay52uHNCGJNWdmwKiyPPlkJyc4LJ1sRKx+cyepsgy
MDeZvw/81zpPD6CD6pbjuaXwrpC1W2DAgPxQfwbBisCK7TnEzwIGc6cvM+rMTkEl5THI6CDgs+YY
KPUXBtfNK1ICxOkQMtZ1tRb6tZHku4YxBqG27NPrAEO9bF+y+KnCjlmm95Xyhoqce7e162OHZpPJ
Ogk28orJVW7ZgTSB/L+Z9GEusRN0aAY8EV2qrwHjkE1EXlm6ibVjk+5aOEz15Iuo8muRbwPjzcJb
MV438NAov7bxybQeCt+dFbRf8kPmPbUEJQbDaNDFiUuTjZAhSmrjJwP7hIFvZek5RzW/DcojxDjd
eauVy9bJL7rkw2u2rbUmv2zoJifele+8Du4OXYnsnu3ylqPioh2vVDSPYJamoT0JcKBd6J206rKN
dy7c86D7dAI89nAGxCGkN+D7r2MLN+aiUyiYvo0F3qtJZ+BuqH5A8aAnjXhrP0T+hR5dhtZr4q5k
ysAaeuM8sqJ6Y+INf8BT5kMoKrbwQhSdjvKcw4pNy7yInNEFHtr0D5+mHQ2jJFv5cpv5d1VN2hID
p9sT+MgID1oB2iDcucpb7I2EhzyTRMyTFHhodeVXL3WpXyTBlsZWkIOk4ZXm+B2bXQg0RsTM/0Lp
Qp+oMUfGjQgUJ/5lC6+uzjYFwW9uXsH/G/qrMVwq+qusTjFOxQDDzNg8IjG+MMpVTg2usUmPiA8z
aGbTRwRht8CWPsK7bAWttxop+7E1Dl1yKqpPNbnyYRL1gL7s6qXxPjqypwL4Sto0C512hjUpueqb
qngr4miDinjdRreFhSeeEhXsUBtyOt3FLpxo3Mck0+FHLUz7UKDsT44FgDkMFKlaQh6+0+FSqw/Y
9RIK8sKchr+i/Htzqf3oDOfyD56+quWjyI+tfHcc5UkCwFShyajluFbcl5QsNtP3TXlvGO/S2Jbw
c2v2ZmVjQMBaY2Meq4MjM66uvQ6MIJ0kqQLIoPBdc1p5ksEM7qswtpJ426ifhDh17WtbXTNDFk+j
Nk/rTRYc8mSbT3J0plflGKdR29IhWE9kZs97yxnn48X3YY2CWIVOd1Mx+ypAe5xMykC2lKg2bXad
ydfWRWu4rsKnhpe2V95Ni5lBFGmV6MSn3JFP3fhRdfe2s9J52BanLZrKyDg2Ut7bgn6f+6wZVz21
M58GEQ3eMUGAoYFyIhoUId6jvd5dy3wVtZSz2d/6o4+/h08CzaoZqDOsTQGR3LNTHfR6qVsxQQFl
gOFUhcei30umOBQUMYKh3ZX2dShCQBHjdprJFirvXDI92Ht66JH7nin3VWciaBMbUl08BhILFDaA
2psVOYZuHmfrXsEJuYjrqzJ90xmTkUw1F3s9+Net4J/7svygP8XdIfwcxTXSsYaj2jaf++YuI9FG
IhJ5jzb72Yu8pUYWXCNzFQX+jXyZ5DAZzYOIdo23p8WKv/sltl+xBgjj3qhpTzT7AOus7D6o2l75
McfbjVW8Zaq2knwgrfSpK17snO7LE0JoU6QQr7Z+fFkiuNXjlqSF25V0F1XLtAToSjWC8zKbihDL
zr51U2Wte7RcpmtFbn+sTHVeiHuk6hcD/vXx6JJZxfIktHeFwjhtGT+/GcP7Nv8UkuyomAWwD6rh
pTRvQ+c+Gnd9cKP0m2a4SSi8hLQyG9yCfW/PbCeb2eVNysiCiHEZb4JMLuDegEpMTYsusFj4OGcM
6nd6fVtG91F8bxanSAcWpjDMvn+LdMgf6Bpi6Kc4iINbvb7B6Bm1724/d4hitPI6bHZmeVKxXGvk
xzbmG55Q85lnOyXdg7GAa/wcq3NNnNQeJaPyEeQI5dmLOvY3y6Gea3wo0HkxgjUNjfu9QlqZtju6
eejprgrzRk8+VDiuQWbOFGqm5BGh8ZQwycAdr0qDag81VyIeHBsXnXrwnc+aVEIOb2Iaq0XukySA
I4FuqOtUfrZEzSGe8Bqi6YB15N//7T/+57/e+v/0PjK+woOXpf+WNskhC5Bi/Pe//zni07EseF2G
Axnbsa2zWaVl35nG6NjjAamMKS/H7IcRn1/9vm2hbaTeJKSmnU0uZ1JDZTppPx7q5qoPN7782yNK
GY75r9/Xp9nlv0yN7VxLsdWA33cYtwMubfb97flzcqhjOaqUOkQf2xR/Tb7/5ed7y84NrXfHAyE/
cl9oKcsBhtf3i3x1j35d5Gw8aUXhpGMC53iIfAihF+H/8+fPHoEzBmbV1/y8BQcnOxbe0z/48zVp
m9J2VFOejx8erGIwo1wZD0n1fKi0l+9/XZ3m2P4+LZsZsY5geLVp26pqTHfvl0dgqy5gx8YUh+FB
2N3DaC2TSWA2AxeOIDCP5kEFOKe7/n7ZLx68I6QU1DrZYCz8+6qeYoqma3MDznFxaRhT9Sxs76ea
5j9ZxzCENCzcR/rZw7EYeK4FaWMcVOdarQ7wE4bg7h8soUnN0o1pHrw9zX795QY2Ok4Qkzknh0a3
IUiYh9iJn62U8/H7df4ca+4w4F7yX5opdZb6fZ3QM4AwtUxGs/Esa6hV7ZJD0VHvGMf2VEJg9rvs
h0ubnv3Z3mBJU5emxpqGebYk1JbeDnWgIpkXXsRb33v//pKmu3/++6omee8tk61gnu2CWEaj4aau
dZDpewd6j2GOxN2UtGmfQCJK/B9uofrVBUlVZ842y1rcnN/voZHTyU99MYGyIYX0xLWldeMIaOa5
9lSb5dZwzVWX+YuSaaqOF+yH9K7XFCycufvD0ffln8LBZ3OHdWk407//ZdsMbl0r0PlMJkSIGRqL
EH3K93f3pxXOpia3ZRz5XSjNgwcrH90gE5u+X+CLqcaOqTM+2eJw0nT77OXKbCe1c3rjhwyYg+ks
Oz7uePAZOKL83ZsFoUJofCckd8sR1tk7NqgI+Tqr0Q5Vii0C8RrZ0ffXIv84B6clbIvQFK+/dM73
YtTEBQh+xnDGOcTnmSqWbbOy8q3d3HdjSV5anZQ6wY3jzSaOnUWqmpGQdxu/iQmNPsyixtMy85pV
r95+/7f9cVhOf5ojTEPXzWnjnt3nnnEAwCcKeWiynf4hux1D775f4Y+twgqq6Zg2yilHs843Y5Xn
bemPlX6I8DzoFQ204ocD/6sV8Fzyj26ajqZqv293xZyMm3TKDsCnW4Sd9g+B0F8/8NtZYgtpEgIZ
qqYZtqZZvy9gtF5bpW4+Hvx4mpn51FD2LG5tZz9N3ojsq2C47cQT0uISG1PxwwTxP7+i0+rSsTUC
DRO639nBQgu3tht6xIeqeSGN15FX+y4Avn430i13Vs61eU9n7W8/NY13wVANSxqa+teW/uUI6UBm
W9KV/cEEBaFAhPz7+45ftYVhaFP8ocvfb2kTh8hQm3w4iHjuTtNRt4p/+PuXoBpSFZaqO7x8508t
dMsCwBWX4KIqDajQFj+82F9tDE01DAOcP7vDsM+OQQndu/eKrj/kZMgFlknGRVO0oNZdXxNVaW/m
kxECBWbU28Dgs++v74tXVyOyUg3bIdSxzj/aZg7nQ4vz/qB23m3b65eG7d25dvzDMl+8XZo0DNU2
NVO3iXV+f1IJzrrIUK3hUNvMRuhlCVoxiqMf3rHpV85eMY3draOSYiHNPLuTgYMerQ2VATR+Bv6s
39iQ+MRE0WJ+DnNcv791X17TL6udnfmml8U6ravxYHvZWvrMuhM/XM8f4YfNN8UyeHUlxjf9/HrU
ks+aoxjsb+fWxr42NubG0Ja5ij6FMR1gkEd5+v6ivryFtjQtfdqSRD6/P6i2y7tIYk3AUUkimlb+
qdP0fQQoYDBxrmK++H69P4LG6RJtvhpClY5mnOefOMiMLgevd7CgdXdGshQh5liBNEws9BIBrZX8
EGN9+dgcjkLuqSU0cfbYIi9JtSjThgMOU/L2od1mqv7Ddv/qrZK/rHG23cdWOFZTStZInlS4ogno
OwpZ39+6ny5kurW/nK4iiJD7uSySJozhzjHa6D+s8NVlaA7fDQ5vWxJG/b4CrUwZ9n7ACrUGvCdk
WPhw2XNlP6yjTln62YtLQ4RIjWasSqp39vEVQ6EXRSK7Q1lZHjjlsDOXHIkwC+ywAnunmOBtEikZ
N+a39zLVIygmPL3vb+gXe1/XOApNx9EF793ZX5F0DBLo8NkeaoTkFrweikEARi41tWKwT/fDatM+
++OaWUTVbM34M21mApqEN6CBJIASqGWPPUqeGCO9P9g/rPTFMaJrNoGjgTn6z8jRKrGZqrA+D30v
HqThLUsTar3BzJ+LKLMwKnn90Uj6CxUpzvd39OsH65DWalMBhQjx9x0EI8vJlFbtDk572yDb6xra
4oo6KwywB2u1hVGHtINOyvfrfrFx2U3aFHU4gnj57BTzW8MUrWp3B2a2jvMsSQNMC3a3qCXNhe+X
+urmGpZuEv4z5ZS98/sV4uZELlc6/cEguUjMladcOkio28+C9nRUP5Yo/b5f8Yv3njCbEJJzmDT7
PJ+PnT4DkKL1B42ye0L/+Kdg+6u7R9mfjwClD6GdvwcaE3LSpmWEdzpQgXYQ34JdZVjqP3hIpqMT
0PO26ZiXfr9zHoUJK8uq/lCMKaMpLIyuCJUZvv0PbhenvWNoFiWq8wjOH5TcisqWCC5DIeA1YGyC
yE/uv1/lq7fZojhlGTj6+FKfHZWJ45aGoWSMXrIZH6avaWosVeXkIQz8fqGvDqlfFzo79TXZGE0B
rPxQuy9Odq/2H7a8G4Cnknj8k6UkibNFMUfVzmPDRjC+xzPS/uB2+U1QJbewBHDNDG9Oy0hYr/V+
2BBfvUq8SRoVJIFj7/xVyuI2jn07ZHQ8/UMVczcGvoVhVAth4n37zFpa3fhiv7+fX212y7LI3S0K
ZH8kRqEHF8B0CfCbCpsXRTGj/Az7u+8X+Sr9MoTFr5N7sdPPM2RTBEqVd2DHPXFtIN7H1j9T4usG
P20A/stDbqqJvS8/M6QH36/9xXGBFnE6fDGscoHTv/8lTNC7rIy1QMgDiBQsyRjmIHf8/5aY7vEv
S9h1oTq1McqDnaD3TFbKT1HiF5v+t2s4i9m6etAbzecahGEDhF/6zaZDNBaGRFev/+BaNJVBUHyy
iH/PTiUx6lIL41RDEPHGuJifUpQvn8a/fl6e9Sv6yBntIY35eSAhYCfjn6r9X+xnRgdRiZqOO8oy
Z58+pjDmmRKo40FtuvBSJgMerKFlWpZipJd/+1ZZwp6id6lSLP/r4//LYy+jBAFh1rGU+lljTGYW
yfcLfBU+/LbC2cUgBktHNRPjIWBQomscgFqNSoCZ+EH33+2R1mJcrEMsXN+v+8V2+21Z+ft+Do1I
Y1pFMx7K0LulhsFUX9xth5rh74P+U9n8/7hIx9LYFpSe9LO3x2WyHsK0ajwM03xKW3a3ucwXqQMd
DuBnEKYMZLfeyqq/Gnxn+OH4+2I/4lu1SDAdki/7vETaOLlhJw35nqRljVL66fs7+cPPO2fbXTMa
twqmdLJE0FZlnHvyh2f11X7HzqtTGyX1pzD6+7PyKsSidteQIxc1wwWb7lXq3vOY5z/UB786wq1f
FtLOLsVMsa1kDsWmMEpXsHz/l7Tz2o0bi7LoFxFgDq+VlEXJkuXwQrQTc878+ll0z7SrbhFFWPPS
3YAaPHXzSXvv71pL28VA619sfHQk58cQZFtO5JcsdT7j7qws1OI4TYVSlMlymWKgXFVDWCtexGGr
P0PHajZXmr27vFgLPoylHJmYF/PoPOu1aQ5dnXLarJ3+T6XAAHANtPeykcUdYRoaFxQVZxzYUyO1
kqpaPWFEm3YGmLbh6vL3lwfx5/vC2fVGSS4M+BCeoI3vnCtfOfTNtTqsXH3Lq/HHiiaMooH4Luuw
opV7WdsAf1gbx+I8/faNiYyVs8Jgbo4N5LFE93Ejd7ughaAnq6z3DOOPEUPY075lSzLlW0Qhq+pt
gEraL9JyozTm6+VFWZwumyDQ1GWL0sV84R7tLLoKy1BvSf8Z+QN126F+gk7xsonl+fpjQvCLHb+y
/DLBhE+LrTJ8IFV22cDiGPBKbZ0YWicVfDoGCY7ivI5MFgTvFIQpHaLmboK39bKZpXFwGTsOzppM
2CK4OnEDuHOUdJoBCMzpYFuZpqVRHH9eWInEbkwn7fh80Fo79Wf33PX67vIIlk4g3jS3lIL/RFb5
dKLGGkj7GOUy6sM7GhYRdxm2aEJeNrI4Dkra1IV0nDUxVvA6oN/WQN+HhB5dMJafsqm+tuLu8R1m
8J4NMjSkCsWwzk48L/QVRMFsq987UQWB1qxPOq5cWkuLzutPiEAOzCHiOp0yPZ5TGaAEnmBKT+8i
BdE1Ikd55bQvWdHxkHVyW+xj0TWULckwpRBvqq8P0n6Y3rEkrIViyJTpcAiFdTdT35A9OJKeRg3I
P9IeiWXtM/Udx5DcjqnZhKU27RGnUyWNvQLrpEe8BmCyi//JZlKG+uPlZV+cqT9GxHtRsQBHWilG
Gsimi/KTXK3Fukv7Vycim6s+OnMlnEPCgKzzbWNgLSoawX5ldACXa/WxxWHg3pHBJYd7VtxRyftF
lASHp9woyvvSkKYDlCy/Ls/V0nFnKf4zIuzdsjZiIHDKwJXuwbnyDdQ/3XjXg/L1HXboAtIJNEjf
ibuXtvAUBo2e7EAHXAdI8F2Uxj8smP0UbTW3vjgoh4qUzXvFRhB2mVYb+ihV+vjkgR9HF8sDCD3D
zVeOzIoZS3h/Y5KKtaNgxrHoUt9NyYNvg2BZcbnmp0/INNNKgt/I4aeepAlPo9dlRdHozFxgjXCB
ZTArDNB6XMMx1JOroh82ttEKbGVTvru8ZvMuPrJMXk9hAjV9LuzovAXCm9mg9ZspaSq5SdvDA4Mi
XrNBWzljixTdioMunKj/tWXaPDwUy+hDOr0YYu42akyN5IbJrOmoeh/REb48nBUTYgjglKFkQGEt
QZDyKIFwVW7a+PmyCeHIiqPQhBlL2hTpqapnxpJDnx1gx7z8/bUhCO7xCP1vptHZ4xrZl8ihx3TG
9IPjvmxF2HG/R0FVGXJahx6msyqiPmSm7YWOB2TrKrATOIKf+uZm1F6QMd206PxdNrc0KIWWCtuk
is01J1ymRmK1Nn0GnktqFDQMbPixDjXuytKIhfp/R3VkRjhHo9QVrRphRobt6CmD/SNGQK+PjMA1
owChSCiodnGTVxRXtOlJdcAPDC1wH1hHSw3s2XtGbdqqapPxOStkDrKT1ZPlea6UfIXjBpnCTTV+
vmxDuKB+D1mfK7S4o7glYnogrhJ9rEfZdkffnW5ePZg1Vjws9XcLsHhJHNkQcwRdkId6rWFDhUjU
HRNANo1j3agzmKWvtWcHXvqt38ffCmRHoP6HdsIpsp68D1S8NHipaCmRt40C81M+QJ4eBBryyZ60
pZ/0y6hl3pZSEJyujvVPGfSA+Xu4WJQajDUcejSVgwUwSifaeab/IUBMDviXBKQxQIFe7gaUsHz1
XhqhHoJY69lL/A8mYGy4llp1V0/Ka1yOQA4CaNGG4KlArvyqV8JuD91ttR2RQdxIco0wSVNZUGF0
+mNrgbLEBUf7FrL0jZ74wU0wai7FR20jZbCeKVUmU/MsEQGVB8AtNrs5CRUoVOHAtjpTgXVLgznP
RhLZbwvAizGUs3GE/nstp/ReZnAnpyrIxkmGFcK2fQhf+xBIdpwB5O+/+3ArbXxLfZ7C4YPRw2QI
Z+1DrtefrKC7i3MSNVqom5tYBWVSKBrKhlNl7wsoMkobvD9YzWfTML9WMWzWam/1CDeG8lXkmPk9
7Cz/MGtvSlrcljlnBILC6zSEiyozvG+0gTz0VWzNomZABM0EhGbQKIdqKiiETsw7LRzFlak382+S
h23nj/BNMfoNzGkz0xooSGPo5atyKpp9p0HOAnBO3tYFEIhMrfxd5CvadWFLyIZXRgeDFqKWjqFC
5mtGEJCOLf368XPFNgMTnjw6csFdQYMK3DLQ7Zvpd0ggP0apAqWmoYK9keVimxu0ncHiDNAN/k6Y
XAaXNfpZK3XITw+TfdvH3iFBrWUTAZFIE3h7Qsl6S8IWjPqU/cpD7Rf/8+cyav1tMsk/RtXKbvWp
jq7b1JGu4kwydk5Q1o+mU5GJqxlNHivDAWaSDj6ZprsauU+BUhjoEJQzP7bqfc5U1jGTqmbrzJro
yJQ8FUSlh7ix9H1gcpAGXVI2edtQsoFss5BD0GwprmY8oVM5aWPGC5a8pLoJ6YykW1dDB0GInY7g
Gqb6a9igNp4YCCdMFgtixTVIyEB3ExvaaanVEJhKuOsMahYBbeA7fWaJGarWgJDcgl8wddK9EpRf
9RnJDZPNc9o7Kj94Ig9QIFXC9YX4Yfxkwz6Dlgadd14B7tGMOyY/mWHX44QOo2692t34SrCcgMnq
PtUWiCEjBMibFKBH9BClZ0+GuzkJVZ+CUTBtaw9EZVolL03HbezXYEQL0GBQlRQrb8/SU6frClVm
RyNMFN+eITSGKu0QtA8075OhgkLjHr1rTOUp9GaAuK99bLLu+vK1vOQlUDil2EjxlHyE4CUU7Cs4
HxvPVb8iO5rt/39fF3yESnOmXMr5ugnOGcmtndGueKSLvx/lElOmN5BurflBP8oH+fQ5jGY6eK4X
QpRNYxD9zsmw4oQsOZ86ziB5dXyRs4bZRA/CroFAzyXy3kbS9EqI/4/SDW9NCZtoqX34+1mDo4tc
BO2dDu1np2MiQRBN5Ig815nSn21Bi3YUrkzbkp8z92TRJ8iTfBYCNRo3GmRtnltzrZih9gJmBbTo
WrywaIY9ber4b+Q8BHdqoOM9SvMZkKDCQzM1jzHq1ck0vmOb0TH8nxnBnYoi8MxUphx3stwQqsrY
qlbO5tIOOLYghARNqvV2O2JBSV0og9Niow33BWj1eiXOWXKTjgzZQhxn1IYjTRKG2vKePAh04LBz
Fb8IrVb29Joh4eBPZiNVISKEbh7KYNugb8rqhzR1O1Lpl7fz4iYwFLAc9KpxhITtPBelVCsZHBfu
ijx6wtWSpJvLJhYHw7RZdOIpCkmj0xOj+kFQlPIsGREjcaN+jiGkt/MIjr61oui80KKLCUwEpBvZ
NUq782CP7huzGwOakHzH1fLXVN7HcLBI6n3T/0qkz/4A08vahlgzOA/9yOBIkOKXIQZDLT7EfQ4V
15cgmraB+ajm9dbJ38JgJbu3uNmPxiicWrO3tb6CcdIt9XQbQ/Utp29oEcO0liJvFa/s+MXtQTGK
picqh6TjhAGakS6zfp47dni40asPFFiGQ+4dO4TCpKxZlPZIh59aie1J09LQc1wZtpJhMjZl8dV3
oEBZjViXXqT5PWIfgidUZeHNU6QuljQZSwVNp6q9D2H3vDwWsYD4O5ais1C1aHonPy5uQtmPvV7z
e9M1pPRB6qJPla7Bk6qjmm2+VqgETJPzyeDfQTD9iAdp7e5YWDIaaxSFR4EOR3raTydTinvfUEIE
hyor1XelAk9kOCbK3rQ6ZX95rAsnG1P0LaPvSdPVWXYTR7HNw9h0TbilhmuYIvFmzeuZVOQdhhiS
AUwP4IboSCSmU0LjWyGiBBG/CYZdTrjlKzV87qdy5YFfnD9mzwFoNsPchC3vGRIyFmNjuviV2wR/
Qpfkh9yki+PymBa2Ilga8nX2DEU5gx7KxRjRNeeZ7uhkIIDTECELvKUVF3JxibjYKZ+ooPYMYcP3
chnX+aiabg1z5yyuJgE7d6TvPXJCl8ezNG+UexW6thX2g/iStCMpaNsKTNePVHIVU7fRNF9HYcFS
VnYDLePsYeGi54Rp9HMBdrTPzpjmIGQfGr3hVraXP8MXk5NCiJCXGTyo/yAkrOxHLcjqjZ776nNt
Od+tsYElvp+stzCOhxL6DNTY0ZuixucAx26SuWUqDBP0q/UcjnO5lfdyDcNjDMp/S1MNhHrgqz1Y
fEplZ+i5sVNN+MxK3es2nVJpjw75n8fCKtWNXULqYCo+auGBHN0gGQ3rU4MokUFp5qBK/JK0Rtda
N7oa3L48fEeJKgIeh4OsekELcyyN+E2B2oJsj8bBU5vA9fIm3o994+9HR0J1DqZneMinbuvLhvHB
kYBBNKqvwvkhwW2GfmPyZXa8tlraqg+qV8ob4nZkj9GdhbN8Cu48JJI+N6pC2EuBGJAtbKxDjgPg
G5F914ce2vKl7OR3WW6k95rTGR95CMJn9H6y7wnsvAcumOFWG9F5oFQGx0MYhGyvcbzX1S68ScwG
9O5gm4de62G+twvvVdKr6S6I64SKag/lOFjyvaGVFqkKEjLqOE6PqDTEO6MbYoiFemSAu757psue
hrMxqa8SoFUHT8m83cDm2PWSBh15qJOPGyDOjGvEMIpS0w5RU47bTm9mSt9x/l4AX6NqDl/7oQhB
ffn2Fv83vM0RyniwvMx6GeVouDIHsNklydMbiv4Mv+IKGOqwvTIKVOFrwpkOBjUj3g1Tp3zUe9lb
eW/nl+5sY1MgJGAC/saJPb28Cwtmu64xDTdoIW5MPhrwkHWZt/Hgsiz6b23irJzaxZN0ZFDwYLTA
0CXJNgwXhvwq/UJhJ/Me6Rw0tGc7zDcxWai/vyZonP1vhIL/wq7y7VbCYDpd+92OLIhhHi6bWLrz
DIogBDXEegAaTicxLIOyaXXPcvtfg/NMi/Omg+Yl7lbMLF14BmET3Q4Au1ivUzOxr2rTYA6W22k/
FA8GwwnkFrx6lwcjYoVnf8Ix5t47da7rGOKWGNR2LvQieuuXZgHRIuyXaZtD0TKo34e21e+gldU+
JbqJyjUiLluvhKwrqaLsMMVWgQ5rGjwG/Wi8Xv5di6M3qW3SQOlwBwvPJBIlajJ4TDKtmrmMhBJk
PJClvMMIbdAquWkTYoZ59x7510VsJNkQM/ZaqeptL6vJNdXOaA+yJ3yHKVpwZJuFpMQgpqelNpEi
v+4MtzB/tmhNN6gU/7w8mqUX/9iE4JkVRdJoA/eoa9zXdrIJ4Qa7bGDecWe3h8EINOry6hmQrEcd
gC7nxHAjy//Z+WkLpT8U9kYMhZdajp+1aI3XQF8akwHtBx4niZ7z7n5y9XEwTbZrN3n43JaIXMZK
nbp2nUbbydFn/Uy2BfKP8Loh/wHXcdRByt0hFTvY+UOihrB8hXl48MdafjBmmqccgO5eQf7mkAK2
uxmDVCEXPWjXSTAZ8OAUwc4n43mdF3y+zR3zzjdr88pIxuRKKfLgA6Sqxd4cePP8qcv3ckrXMt6+
PuxNvQ8O/pDxdES689hEQ3qjhbDB6vKg79Eskw8q+dJtjx76LufU3/79Ch1Nl9hxYA6qNiaeYrtW
7sM8aZDqNWHYsU0Kw1p+QEBl7YJfPKeOqoB4wtk8w0XUjhNLiaTZrmTpD8Au3uqwee21dA0DtGZH
iOGolcUpoZvtwtU9hhBtpi9TGKxs8DUjwn2gOokdZnjNbl28qcldbUT7Alazy2u0uKX/zJjYu20B
C0PyipH45VuLirkS1CvDEHuB/73Tj0wIN0GpK2OCa8tkwcFmhNlrYqKFq9ePttSilYYeKSMtKTLo
18mAkOXlAS6+jw5PFyB4je6aeZaPbtXaU6OxhNLUbc07qUCcNqp3AAP3LUWBy5aWgmEHziGCRJKz
IE3FV4Jm2TiRetuVY2/nZeWtgePsRMXBDJwXkpy7Wou+glJ9bGyLBzS8uWx/ab/MHV38BHqH/40j
jkbayIj7FUkyL+V2Zo6iDvfhPRaQcYAOAiFV0deYykyxMqmw3Uahb3vmBPvgT+PKNC7tSJwMk+wI
6JUzTgHZozfU8sifVoiQd4fGX5kmRV14OI4NCIfXkJyispvRcpv2KmQHpjYc8jq0brAOOtc9bGSt
8WD2VyjzyuY70rczfcd/oxMOtacFXe/LjK6GGG/4Tdy5jfN/ULfaIpS3e8d6/TEmEklNjRyqyihj
rE7vJ4N6elPsLORSLptZPOEUCVC0nAsfZ1DXEnLpTg0iy42G2C3L8c4uaPKoKBangUzfnKZ9zsbk
ram875Fq/7hsXV1yBOa8AmwGc41CPOGBJXu1oeSWS/WupL6WEm2W/Zjc9FGHxkIJijiwKuOlbtB5
hD803gdVrBxUD1SuVEjfa5rWtrTvAAX3veDaShz5yqhkB2ZapdkbbdEcLK0v91lM7FrK8ltgWQ3t
U/QmhAGZwtoe4TmHc3iNS+Z3eUV0cejNhXsFBBkwPOFCyexa1g2suSqyJWP7y2tCirsq0onQNkzw
vavyNU2RKLiOsnkATJxvJ31EumaS+mdFwoHMrbD9qNqB/CuZLOnL2HfhIZYblGQnot/PPl4OF4Up
3wZDPrpt7fe7ULdQAFCB3GxD26sedBtsl52gCt+G+YdCKjW67qp2l5hj+eZUKx1xv3uBxTHTnmYb
8ACQ+xJbnvymMaCFqR3XyatnL4y+WYb0ViaQoetvVWg9JuSmrCZ2VYXuDYhiZbtxizKlWyXcKFLl
qp72GYn2JzWZdjRxfe5tCLkNCXEDXLFSL+8LSf0EpTc6ImtewdLNBe8cndQzSAkt6dOnxjSbNqJw
7LjSCEfnE6K8l3f6YnQEM8jcf0ze/6wcJxdK0agBc4MWU6Xgt210/YbYP9Zf4DUuv8AHWpDeCbdk
GqZmpRdtaXTHxue/Hz0v3JhjVWiN40b5VH5zSrjXy8hea4VdssKOZWV4rWfykFMrQ9TUUxU5VM9m
wi2j3ZvaSpJwzYIwjrDRgQArxHLw+cIX0+5oA1gJrxZN0NbJPlbm3LRwybc6BPyJp1quhxiAIo23
mHxa2Qtz+U08J1BV/Z8NMYQrekWt4Fiz3LyVbhPHbjZEA9/qkv8ouszVFZTnB+k2Q69gCsIvl60v
uhpHxgWXTm90J406BjhA7ZuEhDx0V4AbWnEFlny34zHOL/nRlptKJJ6UhDFS3EZewGoe85IWoRUX
ePH9IDVNVoNo5Yzrz6oDYoYyw0N8y6dihzA1rbcaghPRh8uztrwt/hiah3s0nKgwzK7tU9ud0Kcn
x7eGcV/7vnD/BJVZd2HD9z+3I0pL3OJ///tn/Cj5j5mS5qxYYE9AreLcdpUKHv/UaR4b6R01OGRe
YWkhi4+jKXbXKvoQaBSVLBfSbjn9gFRv9o5VIMtClU+d+w1EKIdUBH5gdhpOUaRuTGSFNlKnru3c
paWgIkaRj0jgHJZQly3lcxo53LqDnVprDo65e8diwHxoU+2g+iViztQ4CJHVcoiq/Pyg1f94vr2y
3Eunb3bASa+Q8gK+frpd5ZL2ozIP0GFH9BwW0tLLkJ69LYxkpcq7OFl/DP12L4/OBY2CUtw1VHlH
/4EAYzP2P98xVxR0VZCoZBjFak3pyGjl5bHjWqA2Nd+D/s9aeZsXx0AfP+lJSCzOupec2hx9xUC+
LkDDGB1pefz1jjEcGVBPVyNGVjSpfILLIt3SYlmuXIJLN/qc3aVQTGmanuPTzyNu2sepR2qLHJQn
/bBNeJavLo9g6Z6F8QleUHhTGMn8E46W2YPiSTFTDxMl3NRBEMRbe3LqLZkUdMdaq7i21FhZee0X
N7GNV0Z8QnOZeGe1iQq/T0DyodLecliHO+Mu7+7yteWfY8aj15hzKFtkqzmIM2ugLiaIuzxRYqmF
VQhAx7dUCR/o6EcDysoVhKGlcVPImnQos/Tb5SkVdt2Z2fnvR1M6+kVPdjcAimyggloG+1VCMEXY
GP+amEncZqfcpNp5asJywtYJUgQuitTrkWjSvJ0jx9OuDG3tRqsbpNVKS7kbqnx6CGc97sSCYXrI
pHQPlqW8kek5vnL8rL3rUaZeuTmWf9y8rPRy6yQMTn+cMXl5kOlMe9TfBZ9b5AKD/eUZXrSgqnjc
XIHKWcsQUg2dHYbgTBTaQ2O6dZGPnQUmLlsRdunvSTZle67BK3P/oOD19kGURmnAJHcRtOBlf5f2
PUpg1qYKV1rTl8ZzbEnYMUFglkqMBupT700/pSp1h3Sg3zYMV3bm0oHg/QYYS3JedkRYSR/6Ezgt
GMkySXoYENuOJg+xFv/Vl+JZ/zT6JMvhSuy4NIvzIkGSJ5NkEWF0ftkFnl1N01Piubn+bCcyOgbI
pq8slphA+r1aR3bEvLbsjJFajeA0Uejb5SHilCUd+IO0keM3K7nT0OVREeNBWiWRb4jYdpc3y9LU
HpsXnO90LNEwVoE8ZrQbj9tqVjxBkZHu+A2yUO+wRf8Q2H46Ts9SmiHdA6HZqsDnoeyjdJHCH+aa
6Ze+ra9ktCdaYAyXLc4PjXiTzmlaxdTgqAakcXqk7Si0csdnEYFdI1kgSdO9VvroNWtNsU8cLd2g
qV1tRiuPbhRjsv+uJv3v2vI2kVCiEImvfmpeSzKfJ4zJrVBgR4OPpobNpL6Gio4L96SsgdWFN3E2
hw8KBwMksLTAigDAyg4RrvfgMTekZ5D96XgoqjuV5j15xZlbOPeAY8FkwoFI/lZE5WWOlXCBhzKc
3A8h8l2e+SM3Vs7fwmtEexQbhTQBJIT6fD6PXqNaVsZ4tFr5KZ9evelg9DeXt8bi92mBmeG+oMnF
RF+R+ymtzqXyVDtbKn3lmsO79n3h9yMdzzOlJQoop4jC3kBn3soqLFowoUWl/ZSMnthDJkN+kCaj
Jj/J4A/U3YTwwt9PEU1JALpUnsSzK7BApzFNKYM82Q9jBPRmteFuacOiE8in8QdQEBDOR2MHthZY
HcxLXj3eQBnikEP1D2lXfh/q7EVqx93lES1c6oQ4kKHPfF0zIuF0U7VZLGfSzPQ/0fYEvugNIddu
LSZcNkKvpOXIMFmJXA5a7CmRNQTyUxb3Mdonxi23LCKHKEybWnr1jhERIpDC4zSewaTNjBIvdOfy
k53RsNFGL74vKxspjVy5tV8v21p4K36HI/9na/770ZGMkj5NdD2Wn5LkK8/F2Lpq+LF13kwwi5Y9
rOy+pUuGPDV9hBSIzuECmpXZVmUBhelK2DtVFdwieHbkci4PaukUwfuFMoOsAE4RfQs19nQKRDUP
oNZs46Tehn+X6vx9K1PHoMuTQXCPCZu88nUjkwtzfvUQxEbQaa3PZXkEfwwIN41mTtAUNtr0pJcH
s79tfl6eoKV1oOzDDcMU0fgruJND1VPX9eDLir6M8q2tPSHbe9nC4gAMXi02FhVPMfvgWH0wAbWd
YEf7UaA7jqTWZQPn9wy00Rr7CFod/i3e9YrqJRHc5RZ0chFi3q7vfA5Rc5VyB8n4v6fPxRh827qs
w+19di3n2VjQRTzScavchnehtwJxOZ+s088LhzDsaSybMj6f3YM9Q2j58lSJ5TdmB7JVrvtZFAC2
LfFVySU70oy+MVy5VHfV5ILf2jWTT9cHvDdzX6h0J1XBLjfWeBuXBnZsWBhYL/kgUU06U330Ig26
DP21cun5TmZoMINSUMexOKNr7By4yaeYoSnhh7J1S9hB47XY3Ti/JGcs/wzaIJXGvSU41PlEST/C
B3Zh++E8Ruos3CXH5WOfSfZt0IbRJzNRtG2apx+moZI+kXmLXtA3yn/I1ZDdFnKjX3Wch2crTOyb
OOmnD5mpjTeqpI9fWqm1r3RHym59v5fvWy+n7aXQIMg19ELfZ0phRZshVJtrvI963A2An56M3koe
QyUw9zBE4uqopv4lT9EoTLqo2EeRrXyKp0H6NKiTcm+GEb1BalGgawxvxb5tPQcBaxK5L0kcIqs+
F2GhfGnuaziRHkZ9mF6GyHlp8uZXn4Tavue16+5Nr/KfqnH0v2SmktzLadF5O19pUUvvySx/JZUi
7S5v3fPlBZ0we9k078MJLiYXxmmajNhTW1dSdkqxG5PDYK6cjvOLBIECC9YLaBvm8Hr++9ELaOjp
oPd23Lhzc2mM4ucWEq1Gf14lUjgPXE4NCYeh6hLJodzauGGsoid+MOhbHprtVCALnyJ0rb7Zf4mW
5+CfmhR8I4kGzLQ2MJlGVXmYBiPe69oAKUHatiu+9/noZroLHWJEXHsKc8KTktFE43eNg5Sl1o07
4KuFO4Ji2aZOpu4Uw+u21hTEu27w02u/jtV/Lm+U85sG85B98KbhXvDqn67i5ITSVBLcuCoqg7K6
02Np//cW5otmPv86DUDzVj3aJzHxme9Ppe4WgfZsRNn9DLm9bGLhouYnzqEtrUjQxImAnA6om1c2
huYGUo3kmyEjtKoHTnRQusa4M+IePaGgVL/EehzsDK/n+NnGGmbn/MzNuTwZB4ryun7mUJtZCit5
Sk9y6LtJcLDC63qt7fl8tU5MiAkSrfaqLCgw4Rza+JAGh8vzeH6k58/T6AHLm0OqXTjSed5L6tD6
pivL/SGUrqfyZ0FHg+6h/L7WjbQ8W39sCac6N/Q4RskU1yC71Tx/78s/C29tSRbmC3ZTJFSgsplZ
KYQHiO9nWolj7Srdodgba3oY59ENwSZO1GxiBiaqp1vb8gsIeXz6MJXhpSWzUBo1vOjX+lqudGkY
QCsJDFUbZ0Tk5Kmj0C8lhRpIKH/t7jL78+VlXxoG4wBpRgBKX5iw7JBnzbU7x0TaUrLdJC79r5FR
Sq8T8OFHo5OTlVTQb1rc01QUbXSzd8VpoUdaTEV5bet3U1JlbuyoSJdYxu8+WRKa2xYF4L09FtFH
P0DCMJVwSRuySlB9J91NltPnehU6o31o8+ynncUl3BzJ8FyNXn/TFpG5HRsoFwCkt6+X5+h8CUyC
ZAJZUklQqYuRi6wEod4peEqenm+m6FO61gN9vginBua/H12TqV8NU5XUrYusd7pL4fSktiEHz2PX
jvexp63hDs7tzZcy9WDIUGcSNuGJ8xOlQYV1Ag2cb2Sj21jgl27/npcSmB0eIAlHIsozKsfAwVEL
lD6iPoj8LiTdET1jlxfm/B6ZTZC2JWBaiGdAA0cWNa7Ijf0GoN2rifqE+vfMfhghqqR0jqLWmVpd
4PvjoMtZ7GopZCtWytK0m374dXko53uMbjQD3Sf49Of8pfAW0yjGpajliTuG2/x5DHeXP3/uaZx+
fjZ/tMMipemD3uDznvFlCvdSc4/K73PZXEUof6+ROi2NhSI9xTtEK3iXhTslGkZrlAe2l5olD5a9
SfJ+peBybsGg2klpClpHjWY84W4HT2JFwAVqt4BaR7rK8+vL03X+GPJ90hTAK/W55104IKEuo0Cv
RbWr6Fl9NZXoJtMmZj9oRRbdQCBW3SdaPn66bHRxUCw+dTGiiDMsbKAXap00Ze02P9Bvjz5e/vr5
WZmH9Ofrwpsr9zTfWEFVu7F61XbdxmxumjUSqKUR4MnOPhDtevzzdJfBLlSW0RTX7rCBf28TaWtC
A8sGQCVT1cPJEgvPms96KDrrPlaPY/horRJ6/35OT58nDiHeJA3fRE70fZ8OQWnVIPZtX3UbbO1j
Myl30VR0zsaeSFreVakfPJAIyreI1aJ+7GWRBrt8L0MbZccqvRyBU34NkF3YGlUY7OIRDlhbHkkY
lG1VXOOEFg9KMjZoPpT+dSbpw0GBg/pDzA23tYEOX0Ms5d1FrU3LtK5F6S4wBwRsFKnGEL3v+c6p
kvQ6ThEIKJypfbHHUdvErQJzTgVBSr5FinK4ntp4uvrrHYQ+Is8f1QIFNlXhUJCarrUKpJirG4ep
uB2nwxgeLptYWF9MkC7gdcKLFm+OKVQcPalNzY26qzzYUR2+/P3za5CKM90kM6jeIKMvDKFMetot
Fatzcy9lvrhbwniTTAMCyU0bWDBwBdpnipD2VTa0JCxyx+tuLv+EpXhlzu2RUcLfJjQSdpjcWBJy
FVLvRnqMvl8rJ3uprlHpmqo431ajPO5Uh8ySHTjtS5vSiOR7VrOGq1i4Dk5+heByGKhbqaUcD+5U
3UjOwdfutbXOuSUTlBtRLeL95x0QJjuC7i7sakyM8o2GcHct3froxF+eznNXZpZ5/M+IWIIrotgf
VZrIXfnZ8XAXr61pmxYrz8HCtjwxIjw3qtFK/QDo25WcTVRtEB67PIi17wuxhAkou1bjbHBt+Wsa
PmnJmoGF9wyFHqSdQASz9cV7M/CayVF6uXEVXAxrq05x9ZkMav091Avtn8KzJ4TSQ6jNLo/rfAec
ZKLEZjdt6oMgbLTWHXq13Tq+T5Oj9ejRYLJiaGF88Ejz6hDAzElNYasFADyTAtIKdwTWCrt/5bS7
3N/XDqi8/eUxLawVpnjekGGeRZLnMR95UnWlw0oPEburmQDUn1fVvn6Dw4QXCAkTm8z5rPHAap0a
iNImD4qsUtxKjtPbACXHG6giFdczG2XflE01bNI8bB/ClIqaMeTydd315m002vRMQFYA2kzxD0E8
WAcE25sDUEjtcUjHah/nU/A6NE12nwZ99uPyvMxTfPqz54QyrCHsMqQHxOKFbUOWF8cNQdJH7yOM
IfZ4FW/1bKtlV1X/17l/3P5Z5NVBfEo+A6eEQ0XmyopVN2/uo/IqcHaXx3J+qcxhBb2sZJV4MMTE
GMqGaW7hjrl9fR9FB8ci0jyM3y4bOd9IsxGytEyZw+YVLxWpC0gbBaobqJB+btq1t27t+8KlElZF
X9fm7MmML5UCJ+bfV5NOByCELE2nRFkKbaBLult+6qumptG0sjPytPZQb+q6mx4yRS5XfP+FS4XQ
AmIDHb/8nNBdyhV/ynhZeVauURpM1Z0VreAAVkyIj0rty3ltmJ7ixsh3owLGmfp7xUQCyj+jsITV
H+u0yZwUE9pwF3/topsq/vtNTEcEAE1o3BV8HmF5nDqYRqvKJreLE2Xnh/acWKg3DSidJl6j8l+Y
MYij6RakPIqTKaaROsNsozIYJ9cphrusyq8bwGMbcil//5LRAEemimQYwdlZ13Fr1H7mVfXkxuGw
t6ePtQwAeiyBBtWbsVjLIZ6/K1zyEEGQ4COPceby0vY2hDHKhE8e7JgmbGO19iMf4SjKvxi5tvKI
nc/hiTExwdu1oHPSEmPt9NVMbvK8Q57i/2lD2HbTmA2wl0o5HYQPSXat9y+B9unyvbY2DOHeSRMp
o+2EYVTSQTJuADgBnnq7bOP8bjudKmFvS1qf9SgFF08gB3d+8YsdsOKmnz8B3P+kXEm7wplxtqEn
tYO4jHf2yYJDdjMawXUcmp/iMHhpoSNYWZWF4ZwYE2JzU9HSMS/L8KkKICyFvfreGLWry1M2f+P0
fWZABqWeOXabg+dTt6JruzD0Qyt4IsOY209dTT1m25K3rp9H/+NlW0uTByKA3w3pNLTu87E68pHa
DK3LkqE80bS+UWO6lzdVgVLq2hW3NG/zNTCzqpJ2EBv99A7tYb3qwqdGu3kxvBWvf2EjQ/3y5+vC
Ru4g1wobha9nyvg82uMjnHquOUHg847ZAkNBItOgkVB8bUoN5uCgVcKnNKWCfOcnN1EGbVG24jQt
3GWzHs1/ZoSj79e2VTu1zI4uv9BdIE/wBSAVnQBeNZW1lVmeuz/GhLkrcrizJZMxxZ258zx/Q+IE
NO//kPalPZLiwLZ/6CIZs39lSTIra6GWrqW/oKrqbnZjMGDg199Dz9PrKiqVqPtKoxnN9Ain7XA4
HHHinLvzK3d6/1GHBpYNiJm1nVXCyhPEKFmkV4Z4a5ElPhDZVf8wirY0IACxAPL49YM9A5d7qhtx
Fhmo9IyeYz3//Sw+fn85TR9OC29Z0SZplkd1Wd1JM99bnG7s/ant+DjE6kCSWhuBX8QUkupA8j0n
YVZvDHHKvADrQsEIoAP0haxcMiAHdlUx7DinppuRi44dF8qpSqfuXGwl/k9t/MfBlj//sGS2oaiE
ZbBlYkp/qm1vej+/J6cX7M9slj//MABAWpZMMoozWQy+g97wiud+TbeK16fmgd4dlN8QO6ETZDUM
RScm1OL6NIovppe/parE4xTogg9fXxkWJSDUKcohjTRFd695sxXDntryj99fWVU3V9DYcfDrsz4H
v3xA6+8FeR2Sm62g79RufBxodT/OOqtsvgx0I5V3e6eUr+d3e2sbVndjrjALaB98n2luM3hmcP7z
p9YJuT6kxYG9/xqzpnLQbKGUaaRCSmtohMeE5Uq18OYGl+IWqOTUYqGcCGAO7iOEMCubslnqjHxK
00jvLlVyp6kyxA29UcY9ccMjNQH+U5guWLHX0QTrulFj+pRESszvySi+qZztzcq4zGJtK8W3mhCi
76VJCqo0qILbzhf6MmMq2qoYYyDg43uVXGijPygbV/DWEKuTImrgfSHaACB//ZJkGpJ8aDUxt5hD
Vmb230SWN9/yF3oCVy4SdFLMrAQFINp6EX5PNqx4ZWb/fR5WBmfiGCghri54O5ZTzOdejTTRBqy/
nAwD/cTfavPVLovwr0z691joQfqNL4MBrJNUja6PPfSi1KhXXwa7DeJ59h39ewsYU4ei8vnBTu0O
JJYWDMTCM72+5udaGllWERJlY45uPAXX42jqww2h3bg7P5S6CpP/m5iBcQy0naI7bXV6hAL5KoKk
WgQhgZ0QQF3corlqZxf8smxLV5PCzUARGduPswxYFbs6UivysmPvBHoKkwnmiK1LQl0dtv/3myws
weLSEU9/vozg+ibWaoJEsx7GneXVS9qgNz1BuGvLsAf/GdwAmuheDf1QNLdFDCEdHRldpQ152Qfn
l+h3YurDS+K/n4PAHtlWwF5AlvD55wiLxQXawJaUz3Cc4tKv6jeF5bdmD06Q2q2sy7G5yuq3Oa1c
6IQCjAVK5v5HrDkXfc9dpU2CEvBL1ZyvbKF6iZAbzun0JqIfZ1EbQy1pnVoTBYOUFeSAoyZ/dOzU
BSko6tyt8aMcVQ+oYU/WyQG4z2qQvuAQoZCW15amJ6cEYiLqLu5HX1P/mkoKLUI4KhD3BisCsser
oCVubTnGlQ0gvxDTnZPo8sjZAMpQNsmNPTphxdC3MtC+ibAYz6PVFuXJoBitwBZxiKRc2i2AjFin
4dCQpPd7zQDfSJWCcUo4ykbz6AlbBdPIgrlC6gm0i6ur1KCFoeYAnUTSRiuOHMM8FwdJPGXeQjF/
8aYGjiJqhLBHcAIAtvbZDJla5DpHtjzK7COdjr/OW/mXeeDrSz8gLBxJ5i+36DQr4GYt1C5KawPo
+L5IIR+SjUhn13qYFUq+sW7Lr/10qFbjLb/nQ8ApZKMI6cgukpniqXEBdqAqewIgYOsSWtcfQQGK
mYERFMhPtDJ84bsRjVHoszP2kdm1jjvZbAozitZKIwfFWVMnd2LSWciN4soq9NEjbK42rPPk2mow
TvwWxChrf147EC/ToNwTqeOl0NGlkx/n+puoN5gSTxmI9WGYVdRojVY30BHDaAycjxCcyfKX80Zy
YtPwHMQxMwxk8BEirDbN1EquqnMbAab7yFLVcVWrtG9Buaw//cNIgIXgwsU7AS1Vn0eyK5NA75W1
EENuHttyeFDJdEfj/u2vh0G+C09mEwEPCJdWE2pRnG9NZjTRBOmfur8tkYbcUjw4sS0fx/htnx8s
vUxVC6IhGENVLkQChSHwTf3DLCCeg9gUQHjc5Z8XqypUKLo0MY9EZkmQE1RDwNWyvAYVg+WfH+qE
KcM3WPbSzIvswNoCIF4KpcKat1FjB7N9MGYU4/Zj+S/bAiQSeElsbM1696uYc9KYeRup7cQg1qVm
fQv5JNXeMepsNbOfmBIup0U5ZkGFfyF3iIFzR4SDKZXDRTdFRgGJ+aTwjHgrF33CEBYCSeS8kJYC
FnRl03MPNIZC6zZCW+p4KBwQgM9VZm8Zw5e70EAKH6AetCngoH4BNjegGB+lOddRg8AUGAsP/2Cl
a3TUBet308LTaoe43HU999LZrU1gbdy2cHU7hCihM100CpoKmQdqRmrnXkMDMw1Qc3HVDGprQ5iX
D3qND9kRZKmgdAHG+MEX2QVNfxkx9SjsbriztWOW/RS539VHw7pNLT/Wvd5xCz0OJeOewNz1XYV0
uRK7ZtH4DaTcUifATnsDVNw1bQuk99V3AcoKxhD0tAITD8/y+ZCo8WAVI5FVlOSDbw4vjbwY03hj
8b/a0qdB1mfdsEGdSehcRRMDlZbS7Gqn2IkpPXKH7M+fxOX3fr5APw+1OvQx+o1q0atV5BTI19d3
oLuDuuwz6P48omRuO70I+petWri+Po9JP69hyjWqmCWtolTzQOzlKn8LpfxvhKVXC0IgSyViNavZ
4Y2wIfgX1b/aY7lRSf16APHzP3x89fPzzmZ2MeHjBT1Oqj/Ed+e35OTuf/j+6t1SkngsRIYtQcNX
8zCZ+yrf61vYnJN2DDIoHdwC+Pvvt8CH6yQxHSUxhFZFuXWRtJewLXNL5urEOiFkQjLbWJDG4FD8
vM2COayAbmeFckaQu8OWtu/pzyOLDdkaYHPWaIM2r4HdVQpYbr4bGjybtspLiyNdHQ38/j8DLD/g
wxJVdBh6ra6qqKTmbixVb6jSPTQyQ9WML6dpK19+IsIEWTS6yn+zayJIXzn2NOtN1M+nKtKgbXYY
bST+L7LsojDvmvk4PRSqd97OTs0PQOPlaQwyqi8RLYlrW+bjiPkV8XF0sudZsic1K6AUVg3Ezczu
9vyAX0mJcY98HHG1oujJFk5dEFiEUzeIX0sfb4ObpJ4CUXdhNkB1cjTczuG72TR+Zu38svEDlqOz
3lKU84BJB4cYyC5WfqFOdWErYqgiY7AipGICvYuRWix21ugABVQ/1ggXQDWaoyuKeKQtAp6oN3X9
1wxXy0LgvYibFcnyL7dI34Oja6akjFSUefUmUobRY+1WZ/fJDUbvCx55i1jwOuMwJkrucNsqow4d
9jEQM/ldykxPs0HI3G01wp8cDA8jpE81B32Uq6UlmabM1ZBXEXpUrEEg839dqCQkqYKu+2l3fiNP
uEgQJKJv7bfszVeAQWHKqhY4+2r5nTp3cRLOxY6PG3fjCR/5cZQ1siCp8eDqTEwpNRDtpIk7Zd/B
cL9x2Z8YhSL9uAB4UY/7AjIE7RiOZ2WxKGFPY/NUVN8K+u38cp1wlZ+GWJ27bNatQpUGi3qy/0md
8P/29WWCH/xkN81VTFpMgGmPFbZcb7bSpie2+9PvX90kiERrtayXJZKv83DdkSrUqoUbY6trbGug
xcg/TKVp23bEfcYiA8qiEORR9m1xqLZYX42t/Vg9sUFyrM0FwzDm3HtF8UOJEXc5HlL2gVW+WU2G
5Jbu2bIJmVm6ZhUC2+7N9Y3TK15JnwaChujZNZVLVYSQ6nDz+gVPKk8OkCp2ij0rOkTrR5s27ih+
luxAqx2F+MCsTjv0foMN4+dkZy4rnnLHcVNlzygLTOaDO81PJuLnWRraxg8yPBZoCi3yu4m8jSkI
KtNQH4ZAb6+MestXnViSpetlaetdODvWaamiH8GyUDEeZWW5t3ni9frfP5zokkgEqxnFYx1PqM+b
WxsT4ybeZRFVR0/akzs6wfmTcOIofxphFRkmI961aLvmUa0+DHGYjU/GX7YGL5HtpyFWwWHfDeAX
bEseqfYbpZct889P4cQJ+PT9lasYupZwUuD7klyVMkzsAxoW0CZ2fpSvj8vPs1i5DDRL9KNOsRVo
tD4Km7glDZI4RPSD+tFFazkbnvzE5YTUqkEgw4EUzRdSDbUgpUIorSMjr6A3DpnjGsRKQQ6Bp0Hb
IlY6aQVLjyu47ZaOm5WdGcjT6J2M6wg8DoEChUgrfoYW0N97XbCRLIKKC6oPIJjP1jxRDS/QhPOo
B5jXcjt7wxBOzuLD91ezaAFMLCej5hH0q8Em0aKIuMWhdXJXluquhl5HvKZXbh0sn4NlNxS2VqEB
tb/L6GPZBJJf8en1vL2dnMyHkVZ+HaQLMs9iFfYGT5dZfdj0R835cX6Qk0YNpBgeVEtUt643Kbko
dBKbWDHTXcpM856pLpVPOirWW23UyzFcBbLgkP0z1uqYxmCJVooSSyc6cHUIsrNYfXt+OqfX7M8Q
y59/uAvtFmD6WWA6Vj64ShzaqPiMwwa70alBFrgIwOKI4mDNnwcp6iQHN5jDo2qerwbwXIPhM5ga
ZyOnfXIYNKEiP4cCMnggPw8DnpLY1ousibA9LojQ3UqWAVd+nl+xU5uyVKihwogK0pfOHQsi9EaH
1rdoKhEsxlr2aFjjw/kxThkZHPSiMQUz+yKHjv+e8gz69FFsgGTdl1UAGhowxQzzjf2X1FO/75qF
Vwl1avTyfoFC25iGXuVFE3F+oynPPN1Yr1N3zcfvr4x4TnOqzHHeRKNQfHs4qvmLTnax9Q9PE6zU
n3ks1vHBkkFRWZOYYM2M+0L6HMqNNWqVh3lrb075MwOND5ALWFjp1k+gJh6mKplSzCdnr3hrXmZl
7JsJQwGaHh00kZw3hZPLB5WTBayCt8OXeIanKQRiMC3SvjHyrpIaOdSbGWXj8+N8MTnw0KNpAAET
KqJfgXxNpyMmaXgZzap9acGnEaTr4/Jexn2Ylsox3xSv+P2y+uTewNmwMHwSAlz8Ip/1ecfmuOTx
oA4sSkV7aUA1VIC8jQtUyQFc5sML2gwugeDCCbgFYeUlN7WjlUMDNCznKhTA06TD3dSEhMw+xUmv
gE1pOaiDjOS6ah0/B2luA0FlloJFmGfuDKVKiUaPAoQU9vjSVz+kCr5WlPFmrCtIlYYk6CEcp6hX
SXGtiszrpycrc0Dz8QCm1yBubvqEHbhu3Kmj2J9f/i++a1kL1BOQMgCT3ZdTKJLBbmyQFkcWiJVk
zF3d6dyB/zo/yhfftYyCRjdESAgnUPv+vOJmL+Js0HMWtdp7ZqcBQCIb79yvAIjVEKvoWPQJPE2f
sYhqhekjD/PLLEW6s4WuowW36/0s7bqdTSr5iHSQtY81Xeyq0jb8bO7T0LJFC0IqSIyg35WD7Efn
QdYAhgsuA3Bw2vHkk0I6AanNLajxyS1A1wwItRGowJN8XhxLA3g95jEyZc0NcK0uFVfS+EviNwgg
YgccDZw/wDNrYH77PEiKRA0o7hiLxHIDSoh1Fbvze3xyGh9GWBzKBz9Y6W02k6ZlUT2+tuSNGu8E
/BLnx1ia1/CZ1eGFHeHcog0MjHzrxGxp99PMzbSM6rRJvb7IfuhmdUlm+37MnNdmiHcznX9xAkmt
FBm/bDrGfbPvsyQYRpDpau+yQl8Xq71JgHzWbHcpETtqyV2+QIiMvgzbKT9oqIFyKw5BLRBMpPUb
kPMaTu+Z4BcsuenpE/XM/FFye2eP2mGs50tnJKFafVfB68W5cQkb8xpVCzKR+cKAJ2AgG6vcPjeB
/yoPJC68Ueo+KQ2wo6mR00CJqNbfhXw00tEd+8atgD3NHYKmvToUtoNnHzgoRAHxQ4jGGmI3q7k/
2tBaHRfEwEKjdDuqGsz0R63ViBGpZ9N+B0Yf17Gitk9900GbbMvdGgT0sd74A2l2mdDdmj9y8kNV
u4vS3M8GcgKa8stSWWBAhz4nhSviewX/Xyfeu7QHGEe/BUTfy9L0ScZ5YGI6IE87JpSiHscCaeMV
1KeeHmuhcKZgnslTreSe0UzgVG49e/g+TZD51lSfzvVVR5VAT666JDtOZfGeloDdIl87tiSYBPNN
aCGbCr2acxqB5OAb00s3HopHWrMbe+rdrgOIQGv6HS3oC6srFPD6Sz7+0uzrejTdFHIttfZEkpc0
A81tNflxcq+ZqdtMzI2R5mlI53YjlCKL+V104lZ3Bo92qOROswvPeQ9SPo8Wv1gt3F7UHjKeEVGu
iMU9C41oKGi7msmg4ZH7MRCQaat6lD9QCtVp5ReoVoNG0KvY6gP0KniKoAdiKy6iO4A6jB1R4kAd
Kr8U1sHIXsbJ2YHnbI+OTVSu7hdfICfd7xLhy17dVeZ1J59o+q1ijy3KZjpIYkSLX9o/jWnlMR3R
mnmLV12QFNwVRHMzowZU5Car3jqIx1KN73JFPE48dudydsHVEVKZBU6nB7qId/h1oTTZvoJIAeSO
3LwD4AoVzyxVrpYcr57WPtW1MKn4hVVUWFYaQMPKjfkrjfWHSdpuTit/rPl+7qpdGseu1gIXys1A
sCQYZRcqqO8Okzw6zVss7xqLeJpee3RMfGU2bxVL7Nqxvhgl36do9G904qXgTtA09OFXZpDZ0LUC
HVEzJx7NlGPPr8uuc6cBOJku9nr5gHZwlynjziofc2g8A4ng5fxVoY+5PbuQdfKcrj3E7KfaES93
uoAoQMiVkEnL6I+kzC+s6SktIZNig23VyjHDOeB24U9tu59N5NJBB0ERfM/5G7hOvrOSBMtM+8H2
TemEmaz8nmY+6yFlOz5YThvSwQ40RbjDCPWVnOF5UCJg6Co3zfnepKhsq7WniyyG108gMiCDSTf9
QvaeNdbGt9aQipfxeXSnrsPpQhjLkYqus+ApDTRQ95R3ykGVDHKpxs5O7rhJXUbQ6IfrypjeGnTF
gbvJhcKwJ4o3UxXQxrNdgShrkRifcgul758W8n6gOHKZoSESAiXAHLuOkQTIu14PTuI1zewWcBtp
Y4UjknxCFRAinnZVHkczQih8z3oDATwkCXBkUkgkIeiR0KVP5+8j+VFS6kMTD4UQAM7MEmc+d3kb
ewZIOKTTeIWExLjmGwriL/ZgtRD9kBSh2OiqaJGs7B9J0XrqAE/q0MBWZojfgiCVvEHUNeLwsK5S
v0+E7MzxeujGi5xAajBX/QJF7QG3wNy/9XXltvoPkG6CFPGighfUFPOi6ievFAJldhT1tZuFpoiU
CZKhNnieU+gtG4cFWFpDkSkf86sEboZVrxk1/Vypdlr/a6RWmOjpTcYsV+sBQJtST4NHYg33yr4E
9T802LF+fI53SXrNzXE/pQR83kAjFAAsGD+65FenfstLChuWXtdgyiOuhK4LVFNeTQPOZTn4vVUE
uZO5MbasgOJfAhgQScDGoaDI9W3ODVfPn4ze8CzMpiXNxdxnvgkzNXi8N6UBKEXs8XQOzEQPAJxz
caEBqPICdllfHUHMXcAN6glC7R4nAsSwXZm5aZaAG6q4SpokTNvvXTMHOeVBOjxoA/4tCbtCDZrh
OSsSP69/JsroQSoWExs9MCb584SCJo532SKxywsPsc+zU1YhH6ddbZseocDtOjTxq/IWfK5+pjaH
uRpdCb2NfM7uDagNlhmcqiqtO8gOukQF924f7wG4cge47JnzQMPZscrkmmFFEx3Z5fYbONn81OGh
Vj8347Xe1xcWaK5pP7oiUf2u1RCtm0EF/G0v1DsCupFJpIdmjAM8BxDe72Svg9pM31mN4daZ4QKE
F9ipvhMmNmWo95aWXiBnzXBDKKoR2BxizMmwI1wNslQLnN4I6179LhURWFoXdAx6fO37shtzBnpf
+xnKWJesUz3UJg+gOcUh+WZCRgT68BGDjGRe6q4yNceRvtbU8jh1HgrscDP2rjM/Qs4JpvKSyzyQ
2rzPR8VTdAuyZxE4NzyrAo5Gtl5RZcGEw0KYfNQby5PKvJ8qZO3b9yp7mSYFR/s9N8ujUrLbKtEO
ymDCHbKLunvjOrkeYSuJpXqtU4WjfBrn+WDO805tWKiCj4WW1qViOl7XvwJyHnRtHU5qlbutjfiI
U+5SE4pWiQjkgPYckMb1GZh10M3GujeC29syk6DFmygzbjmlQOfIq44hcaaXF+DDu0iAaWrMOz7Y
LmCrvtUbQSznoC4RWdBH1ioYhHmZ1boWgo0OFdUCMtV98dDoj3hbhKI0dnVuhAp6K13Btcixxbe2
111dvFc5aMiHwBmbI3RsIFX9ynQ4O1RG2p7CwSVukmgB6GjcLiXfBZIflZH5RnWP7i9XbSu3jm0f
FMqvs5p6NEl9xUJMlg4I/IoIz1hILg6PtvbmSO5OZeU1hfWzJs5Payr2aS93RvnLblAiGREINi3e
JUVoZKlnpAx0mLg+kalkS4oKGKi2+b4EexQRTaVnvm69qSWKMNCvNqRzRCngErQSu1ZhgZXmuHou
hKO5SfGeVbixB7ZrK+eVs/49pckRSU9tSA/JwG9Qhj70Ob8qijeLNX5bWDvZTr7SOEHZGeFMZcjl
tIPe+EUDWkB3LBUfsnHh1KaXkMfxzay9cKoGkNsnpRC7WEEEZmaBYad7oSCqMfI94L/u2DkBBcAZ
0aevtMZOIeZVrz+n095CF0dTKleAB3jl2IZQ0vEg8OdzRz41Sg5YGzhPRQzXdjvLLHSaKigJB/I7
d5208zkD1aAzwq07vkIKvy+EWxRZUMeI4AkPDcUOOsl2eFO53KGHivI7UsY7aZougCpuK++oPvpd
k3t2v2Djnx0rQRc5KPdncofn0xFq5p7d3JTdtUZyVALfFDOG/5o9ipVNJ7YjiInA8Os6peJVXefZ
mfCmgeyquXXJgBu81aEK5Hhyhp8mwrchrkCGziPCDsCGHzSZs0N6Nar68pAV8DyceHhuHkRaH5gJ
QwEfv2bxC9GTA6BCfmMaHi4pr+m/p6YWmGgwiLkRKbS4UHQ7MLT6poR8pEzvK3A0mRnEmCjm+avW
7CPJf/TV5Go5IigIwRE7RpZVuLE1HsYMpHYmGkCbNKyLJtB7sC4NZTAO+oEm7AZchHcy6zyFjT4b
9MtcoGE0zRDxqHtslkvEAA+ReEnLPdIwf5Cmz1r5U46GL9DGbqcM93vpaVJDqACNRgkCFBshT9li
OzNnr+Da4XH5PDJQEdnmlZrU4MDjlxwRAw7u9IuX5FJ37nWlcJWZhGgG8BcadTz6brROdWtpgeb5
QfTsCMxFygXKi7hF8Y6XKNnnkFPW7ffEmMDklKEExPZ13N13aflNU6FmE0/ipm8BHRyyB5k0IbTl
fbCPe3jvg+8yDiAlsKuYFeh2Bbbmq7HXvJp00Eyc3EmxvBzkEznuUgc3uo57AuLzBzbE+xYTqybH
ZfmNMwxghZFd61EQueI5ad4xqSuhhjuyLoGBTccQZyTKe+saXTb3NKFvrBNByl9M7KKj18E4Gl6d
A7V4V0JGQxUIdtlF1dyoDZo4p9vKyV0lubbgfAmmXapsr/TyGgwTYZ7q11N+35AnK7nrx59VPkeO
HMKE8X1VX9s1Qu3J9jXITA7pM47D0SDPIuldlaTXec7f5DDc2Pj3AdryEGPdN6UVUkX5gZLTNxMX
oeDVu1riVAwsTKQdCPVRicEwg15AQ/Nzsz8OWovHQWbeGP30zJrYy7MLrhch0BVhEv+aVITkowZ0
9osKkFWeE78VY9CKh9T43msi6KuHznjvtdalYEd0yqjIrmrH9kf9mLNrGl+CFkzD1BvRP8q+3qO/
IzSmWwsLYOLTjhIUSR0arAmq1PCqvjsSCnw2XlO2gfq2pnyvx5sc9jHktttCoZpDWja3hT/Yll+p
CHzZk+04aKOSble8VlAvsN+N8qXlb1k3wVWqXh93EcUvthJ1Vw5qIAGjUoYXOqiulvFLy4FurTK8
SQXspAiL9r21lRHZyqytKrY0bWZCkxL5O+2XFDe1vdFBfPr7yM+jnX+BNa1qGxZ4SsbCsoHkM167
qXBzxfHP53Q2RljDUfEsmAXk+AB4jGGpGfyBtIeNJPPpMf5/im2NVQL4qaMjBNRQ1xjcG9LJjbzU
l9z87+Tjn++vMsp5HHc5R4dThJdPwsLR3sV4sl+oGwizrWmsNoNosaz7BNPoq7c4R0JqI037FUL3
eR72quzb162uVL1SRV2hHMBl5aMrJZi1/C5OdWQVzF2TUoYX3BikiIdjaGOft4WtHOKqkkp7ZRST
RJaSohm3BYP9kDlhatyfH+XkMn7IVK52iyYTMOCg84qMGfHMopx2/vtLpnOVovyUa11tk9C41SRW
zSI7fyqcMhj0C6d+SIcNa9hYrN9ljo8JV5nxRBiYBkg9rscaLf0JgnCQXJ6fzUnb/rNaa7QzEtYK
ki6YDQozhtkhXV7htssukSr1Wk1/Pj/axt4YqzR+FqN1RHBMSs79Td5mfpXbf9vVtRj5oraCNjLg
ddYE/7Vtd04KCaeolccZMVpJHyry4/w0TpvAnzGWaX7Ym9HpTZZpDYv0+kfeXSmIGJISqVCl+Kfd
+TPQKq+fcAKqigSTSSBeUdTWPoXSBqoaXjaLcGiM4Py8Tm/Pn+FWSX4UFojaLmsHklOBrlF+16gs
PD/Gcjy+Hp8/Y6yOJ/j0iTQ1jDG3yi0oBBEMy2DUX1J2OWS618X3Ft2wuq3tWp3YPo/LPgcvV6SX
8b4W+rWjACiJBBhkQLcA+KePLTpAgRCmC0L+s2lM/QxK4QR3hRkHPd1lQ1j+PL+AWyOszlBC5kyA
wwKQSRGMP8i467Z8wikzAMefTkCSByXxNdNAzMakLpCBj2JofhQzhwRku2HYpyYBIB0o6cHxgurw
6irACwME+MxGwQpRb99XXrfkPvK/ZMP8XRf7OMzK2KSw6jTOTexGfm+Qy9YSntJvOOrTq/VnKivr
Gidz7GWNMRzjAmp+pfkPDu3DHH6TV35wNnFLJGUU3++sdyt/MJSolr/Om9SpA/JxiJXROmbS5jID
RlZWukcb51Lg4uyVF5nyjdN/crEAvQb0YGmCWvd18KqiyTDECKXkvdGb7jBsaDeenApI9gGkgrrC
F1E6Z+iUrHIqMLrxo1MNXjogi+C8oXS0ERQuprP2Y2h41NDlgXZoqHx+PuhSqjZSdyqCGeuYC9/I
XOU1CbVXSjeYEdfKxYsRUwBQoFgPjomvTXupxsdMkWYR5c6MlMyl3R07MyjR3lZnHsv2pGY70T4b
7TeZX3LrPpuNvWz/FgWFa5Vo4DMHQ+dS6F8dWHgLsIXwpXGpCmIr6rXMdUDkfN4OT1nHx0FWx7Uv
0A43D+hdKzXofyFl/n/8/uqozryOdQbIeUTQgDfPiqvWG/Z9yq99mMH6sI523ZWdhi4VHaUrQ5he
RjS/1jr//EJtDbM6sDNa/m1LQZtX3L730wSaJDPImy3+ulNniSwAOwshlYVmn88mnhO7MQZQsEe9
2DXDbWLs8xj+beMqWL6yPkhENxaNPyBVIFr5eZRuQgI0TdFpMuF5RetXC7Qm4+xOgBfcnl+1k+YF
inyUr6FeBFXEzyNNFpNdgfJ8ND+jYI30zT98Hhc/4E42aIT1ZfgPjnrAZdoyg1cRi2+RwuDGv9xm
H5FNq/0gulRbJ+7wJHBC5GQmEZB2w37R5Lis93o/1AWJBvgmCjefCbLo/0BMza6NzmFRHt2Ud//D
JjH004CIBsYwIpsOYnz05XbVZZ44147zva3rS3DB+aaNWlKS+KaienbF/UpjSBajuCyznzQzvFQH
EUibX6vF76IiBFBnY9fV6Aw2R19o36jzLBTqQaHYrxTUPpUiVEQa9h33BXKz7ajt1bT61qLhM7W6
fVr3QVqSvZJl16xGsQw1zoH+QJMAkssxXrFvok1djtI5il1IZTIvkXEEhKXbmnaH1O1zwmzUe+HO
ROklce6WeGAVJPaZ07ikLDxhXqDWstuhmn7dDs732iguh1leDeUYxtmtQ+N9hZqroygXnYny5gg2
kwTCi+QibW2vUepA19qdmVghmu9dSbJDiwVMhe5PJvFHqgZpQlxoy0dIHB1bFHWzLvNJre8KdAU3
tN3NkO6alT4E1U+YECNGJzQB8iI3gT8wkHvPLRWqiLgMXVysSG527Y6w3o8xCUcpr4SJJ30FuEas
+mQsgs7ge6O294NZPJcoNkzmA+ip9YOQaQV6ndYE0A2vvgwtdUl3zPL63Yhn84j2Gb9UKpcS8Gj1
qT6gmtTrBx0Z871TWOm1Nqff7XIUnkjFzzyhrjQfJ925KNFDmwwXPQo5pWHvAFDz9Qy4FWXycRCP
AuiGpgc1l1qGSMwdZsN4Fn2Naj9oxNMYzsb+nqhFUCGfV7SZO8IjNEoT0OInI+R/STvPHceRZVu/
0CVAb/5KlKtSlVSm7R+i2gy993z687EPzh2JRYioHuw9g43dMwxlZmRmZMSKtXZxNwK+oD4GDqNn
LJmvvEplu4/dL3HS3FcaJFz9l8Qrtirdcb2fr7OeZu9SpDLOMkRg+JiobY7PxMVeKim5kyR2egsk
gkDZQ7NdtbDNUDzU0Y8ie21C93loBGUn9etEzrYN2J4kcahkiu4mKNQ7uNc3XVIdk4ZzTPQ2qTFs
8akHK2hPUtCEq9YPtogfYg9tE+qFeigAfDEPepEeGl+wK6+kwcBZtW67doTyl29KG4kqVW4mW4uG
nJaEbVr/aqRy7XTB0QvTTfzTVz7X7Wcl2hnygUlfW8o28FD/sSgXyd1GhjFqWw2eaGvQGDjOxnUP
aVJTyhaYUNVOEvkQ5T/a1FllebT1K30nFWAUA/+bJg/bttHuBE0+tH66oqXfTnMKdPLPwFoHDcgG
Vd62lPL0VWfUyqonjvxae+i35/VQ3tOMHG8so1HWdAyld95A4ZkOF8oqsJyASQG+IXlVutVquv+D
kqpQ6TqATgoWtFcH+vKKrEFR0qFIErTOMRC7ehuatXsPEruzOz3nJPCBY8pC+FNMRP8hboFYtKma
2JZUyGunKfPXrPNIM8hNbmetB8rHLI3d0FEkCmEDP0phpB3qtvM3YRCl237oU1p1o3g7OE30FRI2
aZP6MVqTjVQ/d6oJv27QObuk74wNEgjNPokohboueqitHPYb3++LtVJkDtgZR6KoiLh0pTbBeuDM
2uCuw6b0TX/jBqFiV2YkUPsPkYcXY3HXODXFfrjo104gS7D7Japttm15R6XMOUOOJO1Ex7JFZDXb
QkZORhLEFRI21lo3KuoVNHqswlY4+qb1bCSgSqIwtIMGnwdtWlFl9LoR5wHJVkU3lhyVb0PonMzK
uc+t+LU1ymTdSPpjJgrfi7bC4yR9BS7GBSwVxQfZ6P5x3J46jngcWhVMso4H+hsAoT/dKn+KS+93
nmufHSd+LFJ935cIK/WatFYi1r1vKK8KRqFDTlRvCk3YosSxR1hgE5bpTsmluzyNupWT52vRTJ+K
Jjh2FKMLVbmjzww6+HBjUsnqjLE26NowZW0CLQCTEh0a7ps4y/a8Nh9oojgKqoAjaZRodb+h5mXE
4Kj6b1WTPwJ+XxeSdWhq3KTKt7luPNd5eR+ACkl6gDy5qWx1rqNi8H94YCW80DuVgn/Q1OJVzyny
NfFvR6l/Q8MEfig396qY75Qmfk6GUFnBnb+JEvmTrnVf1MD8nBsy1GWhce8O0gbWqH2kV1uKxYA9
OuuVqtuh7xoqfO3Oq4WVa+avlqCsYbbYVQblKssHC+dbd6ZvbAVfuhdd8ynWUVnQMhAULXAeXtE0
1jVroKfrou7vPFg9VlbyPdP157AwOB6LHTiyjdC3YJmVPeqlFSy3IujHztlWWYFaaTg85nVy8JPk
oQ6Ku6RVdqaaPKh6+9NxTGE9VNkBSgG4aXTcmKLpP21CEb2JPnOggMqMf+ux9GTp6bGVHLvURW9V
Ge5vPzZtZCMeWzd69fLuVff8nRdE/6Ctd6er2TGw+i2B2rGFRDx1un2YEZG3wGPTlpdF2D/nuXdf
sQ1Eozx0VJAFK1tFQmZ7cvPSu/UxAeokoRMsBeEx5OrN3N+eYO3rHFRgUIAi0V8hs19bQDWQtLVF
RIN8BfilDCCEsD92rJXSOBuKgMjedXZaAQENsm2ShKuBMlRguvz/1loKJXQGJUppznYMOxpZXVmK
yrQrgAzKXYFcUKgDE4kN221aen1V/WwYyqZIf3sdSFzLPJQZPfgA0dXMuGsBiyL29wnSRar+wqOl
VtukCD6Bbt6kob9XgMboibj1Rn5PJ92ETrsWBO3gMNzGLH8Tmm1KFdRjIe+CEW7hJuvKLfa91nBP
hdtILFfAkO/0YgCqOTwBYTpabW0LQb/SaRgvu/xOqsKnzDI2QpTZQZFS43XuzLB+UPTAbg2WvKg3
Ykgba6QX5xg/UpvyUTDAJii/LFBEJVCmKNWPaAIc68DbyyB0kkpcSaZot2K6Lp3Y1qNvXNCrVC2f
8wSwDYoLfUEY5LOksabfoaxh13p0V4qkZHRiFBSDQxXfSYVfpuQ/yqF/lHMPhBgKHF2xUdU3jqKC
f9/c+FW5L4bcToN6DfLZzpQa1B1gUsB8wNk2vfMLmaYN3LEEo1Tpg2Trc28pAqsyJuTU6nPL0dCD
BI+y9CfPbkrikgrKKHvo1GDXSNnXDpBqJXovOchEPRvWNBqtGpo+sySyWZstqL7HDqbCQaTMa4E3
aLOXPOefoWcP9ipuNgYcA6dLf6VGDyLzBJblUx4QdNQDQeCnoH6pWuIyKdjKmXOgSHooaClUvCTF
/9W3vgLPKFmbtGD/+oWtA/cKcvE0uNWxVbhTtdcGfJ0Dd548srx0+l7LOPTqcOcbIhmccN0n+b5Q
6vvQ+BUYNbCA77HgrWQuE4LHlSSl91aYQdZAdTqgchZ4MId3yVqrhq2n0VxcgcCMsjvTJZaIkw0M
fzbFVFtzE+rSEc29cB8MkKeH4TmKozsU4tZ1Y9G1AoBLTL6LDjXmNlonA+jWrD/Ss4PLuWvTCug8
DgB6RBvEps+uIu40mPdrL1sZEcspqWtBoY4LniuBCU4IiY7JBSi9t1WGFPkJooJBsZ1WfInLZIWQ
04Nf5C+erK6tQt9GDkgev7aLQFxnqrWDhHuj9tEJXpe9qLQApyTb8oSNk/Wg+cxH6OZXFrxsaSp/
NdzgRfUAoprZoRpeJCcBd6etSH9slTba9Yp26uX2QH8jhyp4u6FZ0RSx6uT8HrjxOczSxwqoj9ab
hEu1rUrAgDL9VW3iYyWIj/Xg2IMPGBfxMlkSPpVgSq1OoIFa/9QkyWMoBpsg9n8l4GCqpuaS/DX4
7VqRnbsWFHPTEr81wjaW5W2H87tayyqldhKCy9HzTZVVa1XO15Go7Xwx2vK6WxWpvLfEciOEhd2k
BZD0z379NWUbSS6qhJH3w9VCWw4rLtVh46E+qoXhNrECOxkb2VNjbYKNlT3pSNzO0SKvDbDTuRdt
AhOLvXkMe+uprQHptB6+xGkcZ5sQDHSRi3YlFbYT17ab0JfeOwREeHIaPnias1UabdsiKVqyP/y8
Rn25X7tGu3fF6qcHytLAL7IgO2iAfWToNLxONVa5Je/7wn3JM3mTOQLqpOKWEvZ9bcGp7qfAKFT+
Kc8AfqAkAWF0tu/lbxVgMRn8gm5k/yhcf3nFqRUmazEM/jwNlbTYNh2JbvOnCvO0iRigp4nPCF2J
KzFR926nPGuA8f3YsxMSFB2cVvAQrcIcmqMu3jWdwUnfI14XEqtk21CLbEcIv1INWBP6ryNHedPK
fIXO/MnIkoNVmBuTt4rkK3cST9NIjYhW+xUyh2s/He9wawWLz2boQOEY1aqATok4qF+ppJayljed
2vz2xe4u1aJ1aIEJL8ptGYUgHcZ3AoJcyN9tZXqvSwH0tZY/t5F6jIceaG/1MBjei9Hi9OP9J37z
k27lqy1XRnCMxcgOA66UyL1rZdGWQMAnwXdd/NmH5UMoFquodtZpau48s3pWCZlEz7iTBhnMD09K
A+xfDUSp0bd1lLwkZWW3Zr0LnG+CVYLNd+8owdxXpsxGrUFyQRAIOK6kncAgYKsdf9OB9TfNbBuH
6bFx/XVBW5Elpxs5bu7zSD40Vm+DzaCPLGDAwvcYyKw8ECXykGxo/0fdz5ZHhB/vvFIHslsItpSV
cD4DzIsqsEYCyEiPXoWuvqsjE7SeuY/jp7L1121rHfQ42zmA1MLgW6rVO/rL6I+o1rEcrsHarZSq
X6XlY+iQfAiiu8yE77eVdxnP2jRgH8vSvQKkqAPP4zY/6Dpa9aDKe6UjN1HeGUVrR9nvGKQaaNO1
q7fPZHbXedWSGfncmt62SINNWYp3qu6ztjQKqCCOQ/nB0kFxS6xFLDBFsKbpysErlX2KTGIQBDtX
z74nhWvXoAg7QkMn69b0kttRq9M+kf2W+37bptE2inTAVzw/uWoCXd5D/bCDipWrVKAf1CELINmt
3Ns6r2MpyO6ANoGCMtxjzl0TuR6Jkv5YZQSQUWBHxDCOWuP1/kof1BVwORog8l1X8ohUoO1P44eW
V4UOXLCHdRWgzqoLiJ2s73pKHxpdFg5gEKdL7rUGFJzfcF3+zFv/rR6vI0feQc4bgjz9HEbRboRQ
tkIAKKg5NLF2V2jyttcAWyFt1gBibczoUKpfk6wkZwKECwUEGoJ3Uci2ask0xCYvAgKFXDgIFaA4
/1scyfdN025DX+GiKDZ9623b3gIcLm5aYIGtFyHq1azjdFgZg/mQ5PkmCHhxwKjhSAEgNPlooVTE
84v5KLeKXt5lg7iqB2mtSfSkxvRFFNrBIJbMLP++MeWtlgj4vbiQD57LoaKbBWmArCMAIk4ym6y8
6sWA1EDAaGuwv+u4SUA2/QCYrsTPH09zXtqapDmNys1FyWipSddHGTUTT9MWEqlz2e1LC+OfXyRS
6aRs/DrEQtd9cZRHI3ppliQh51LBlybG1PeFCbGSfIxgIvZyEMxv1lI/75KBSa5W9+LSkVtWZAxq
hlW2hKWZy81fDmBSKtHUUHWNZpwjclTNc6rZevFaavvba71kZVIwEQO4ttq+Sc6S+jsvnrOKE2js
ou1+3LazsOJTlFiWDK0eC4xmDAfy5yb/7KgLbAELQ/kDjrpYcYV8oG7AUnbO/5HAnqdHobZlc3t7
HEtGJvvQNEIu5J5Vjxw4y7eSf4oK0MX/cbYmpcchTkqPN11yFuo1eQgU0rlEbg/kz3S8qwL8e6L8
0ZS/mC4yQrXmBSJVgEJU6SlNObaTFIHhzFQ2pl42K7h46GQUfFpWgrJ/gLxGWMFk+mFGlBHPo1Ox
UWUFPr0p/cIo4uTA80tt2luTZRO6Vbp0es56HxKWnJvghd7xIsRqZmaGhZe7zuMQP2XKt0Je4Eef
PQ4uTEy2a1eJvRA2mCAZSf7HXSoNzX3/sho9/vnFcil+kLUkDQGlFaQ/eB5tbvvD3AWDjoY5lp/G
tt3JkZygvxnC/0b5V6Rgorg8nM9J8qM32rXKCXfb2OxgdIgBpFE/m7a768HImhlKKVJ9cHyuMveT
Ef26/f35wfz7/XEXX0xWGOuK7yRjSzbt+8RV8RoGvzA/ZeHCrI0/dLqJRhbc/xvI5BJQ61aJfI2B
pJDvp+6ziBZv6i0cbEuzNXEtmXSvgDo7owmST52RPhZBv+C94zH/bhxIXIy6fKAQpu3ljpyKUq7E
QI7iwI611zb9JdJNlRsphLl09GnJpg+dhSNodpUujE5WqR5kYFQddceoPHgoqPUuiZ6EHFRpq8rh
tkfMLhR6QIoExg2aycmJWlg8hZoU966kR41cV7rz6wUYx9zVABGdQYXbgoJ9CqCAFD2tMpGSfcKx
6VjHIq9WfnwyzdfbQ5l1hws7E3ew9AAoYgoTaCasv4SZ/Tdf1yWEDuaUckW3d2r6BiBO1Z0TXArw
zPYLFLmza2H9a2Ky7uCQBin3qpgqvey9aDBU6QtLsWRhsi3Fps+1IcNC6D7F2rmpj6azsGPmV4FR
wLajjKyh10dMbQS+mgo0rjTWDzH4XMrB35yRwAz/z8D4Ay7OsAgOSwQy4ZJuJarUb1mz0Bkwt+Vh
I1dFHSZvOJcnkYxAIoiCPjDNvhIPetki6GFRVfvca/+k7Scvf9TqvwFWX5qczNkQCw5Ea8A0m8C4
l/KC7tHOtkRzG/fNr9tuPOcB4BshmmA30jM/iWuFagiqxhkAb0mvff6mlLyY2wUbcy4Afaooo5MH
CdK0t8JUyl4vU2bQdFJY/cu9NLaz3x7HrA1QYbAsodXzjptOd+s6jJyc5hm6aHaasv3451VNpD1J
pNoH9921k1VxA/UjT5mzZr1q9Ule2Olzv34kLJHQ+1ANwHrXn29iE5bkhE1SRqAnVlTQPv7zL78/
OUmEjiRF5HIUatEWjWR9SSVr+vulUVZGA2RuGTpafvJkjyRSAWpAb6sHT6AQY/5Im49yik4tTLaE
EtAtI2Vd9RC2ezF71K1PxTHUdren6c/Vc3m9YwUILkEdi4ACy5S/pxPQAVBoBnzIW+kkZ+62d9xX
lWhIax4iWqPcF9MLzpFFz6UTknJ6EoTPmvKNHP2dKxb7msbkhV80ztz0F0HmCW0R6VoVpuNrz6A3
PJU6w6wfnNx6ikXrzYn0T0WukOAKg50o6wetbDZRazyaXf2Pn0S/tEGvF+Bi795A47ygkoCkKhpQ
Kuf49a8wSysnz8GvkOgBR7Zhp7Ygb5o6f4D5+9hlHtQkcgVNi26+pHp5UgbTtW/PxJ+OiOuZsFRg
BhbEQSpqm/oEHecqDtAZpS4eoCgJDt5Q97Yh6i+VFTwXA6Qjhu/sBF347BThcIyG4TGTjO+JOrzk
vm6rbvFLUJVPqjtm8ims8lJ7FU0ftI8ci4+OBGCoALG4cfr2GV0VSlaKT8KQisZQq/eVqtwHUb9V
rOGRK45KCOAoVfjaG+amE3T6gQfgW35m/I5yKt1dCV2IatGOWcXyPlX6rW+QGqd/l+yrZStxfQTF
8ujJwRdLHbaloJE9ToMfsMssaaG+35k8G4i0oFPTrfcqMVbtDIo5RMVD+Tl27xT3Y2DYURKMxQAP
CzE2MeP04KIqJFLrs9zzmFwny7vTPsjROFqAeRuZN56jBIvvuA1jExzzUEDyrbmfYuUgicNCEDSZ
otHCCLfU8G5edbT/XTu3ogh0m6upe3b8O/fO6hbih/Ffv/BbPo888EgtZ6HBSDA3ibHkDhCVrgr1
OQNFwsbYUPpAOs1sXl05Xgi2Zm3RUUIsBLSc9b4eihrHeisbRXP2G3gRii5rjiC7WhrvXapMhlct
2JseDP87ONS+IGpEDYs2o2uD2iA2YtG5zdmKAI5QdfWkjVn99A1S46fC7Ta1+kOwHsPw9fZp8H7N
kFsQcTgd9ncoLyeHAQC6SujirjkjM38IIpPKl7lw6E3ivj9DI+hDig/OMuWdvpLrlYGJknBzjgE6
xNQUU7Z4lFRrSLVWfTis1HqnDouw07mRESOhAojjg6GdjsxUqxwFoepsVvpD53t2WIAf0SncNwHc
B3CPIOMA1lOghonapapWd5qRPGp6MtZH2qW+20l8+GcWeKQhMcVMAyaaeK9Q9uT8tbw6u6ICXk0L
tHvKD3DrOIW1cNfNmkKZDhWFUebPmjhvUvoGcBGjPDfl15SyUQ1l8tLbc94GYsoQCnONTf2GO6wE
JyGXZ73Wd1AcvWZSfKipM952zzkzuszOh1cYmaFpy6JnNIVItFidBW2D4tSqgeEiSje3jcx5yqWR
iaeYHhQTCZU89t6xkR8+SFj5Z+X1Me1kgHx/H1FnrS55pifXZxQpN7X3u4s8uF3eUtXY5eJT5/YL
czY7nAt7k+d6PBhWT1qgRvQ+/Z5n6XPtWdu/mLELE5PHjl+AB3UjhqRYD5J213+w/Xo6Zbp4fRpm
Tq06esD33eR32X1NPvgK+d/v6wb/sXiKoI91/f2KLVqqYticG0hFwA2t4nrhQJ9dhAsLk0XgDV8S
YgUNfNX74Vky7b9YAHwJIlR0p1FTvR4AekxarvdGTS79iepiupAAnLv+CHaQj+PCRVdq3JYXqQAN
rePQF5SaXINzkrzmGEfOJ01XfmTaUlpj7nYY9avodsMa8iDXpnxX1b0ythAyDHdW9zXyHtGiWYWu
CrbZBZf1LXOchVhrbm04ASHgFhGbEafM2BRtPEkMxJpH3Ml76/qF+27p8+OfX0yeB0I1qGl3PSOq
GlRvYfmxN+4f5yW+GosXJqHJu+4W+h9NZWB/ywW4GwihQHre9q4/xbFpqHVpYhKNQJFeS73EDDmw
Lr9FgqoeeLTUr0rRyI/pIFGA1zvqUYP3rSXqe0x90/iLRSIJwR1soABIj9r1LKoJELmKF9g5VIHc
bjVhiYJh7mq5MGBNzhizMVLDjdT6nNL1IFO426lLMcicJ1yamFwsguECqOnYRmoFqhlW6ez37YVa
MjBZpwLGKi/MGUNl/NB+OMrffB7NMq5eFDKRIr9egyLwKzpqEBl195JMHGEudTzOrgGxEL1gYzVO
npzDhhb6EqkCdqL3ze1hEDTDXW4tufPsLCmckhadWsgTTFxJ5wLW8prDUnQe/TsxWzgsFz6vTByp
MWPTcpJxlXWHYFYy3rxOXuL8nTcyVq40y0JeYWLEihL47xOOSWvvl5CBQUNw25XGqZ5seYl3AA2u
ZOV0lvt6rcUhdeBLgvo+hIWvbZ6C4lDn+UGsYURMhgVjM6ORaNDTSZiirsJZfG1M7oU6q6UyP0em
cke7xy4V5I+vCq9ozYJmX5O4Jid7T4R4pAbwSifUcKDH2cw/fj5dfX+y9fRQllyJtP85KR6y7EtV
fr+9HnNnMK8ynUcZqbT3EjSl53Zt12T5WQqeI6VZaV1qB96jrNEwKTxINahZ6dQnsX3b7p8U49QR
0KQh8/tHlHl68KIK3iuRVZQ8fYVVKpPk7BJoawPAkl8K554mGsn52ujfHRjMRZd2rVGOAWTXi9p+
Gszy3Kr/RAEoSjdYZ/mD2pxv/76ZI0O6+HnTY7s006bS66o8ZyWSCTYEFtVSjXXOOy9NTFzHiKMi
zKqmPJt0NNGyBnD3v41h4jtmJ9JqKI1jKJ6q9CCn3wfaDW/bmPUf4DymRRJDpWQ8iUCFvg/IKwbl
WYy99lEBVQG+GHAV2qQ6lITmSBudwJ2ZKvagWz/UoHAXXgmjhfee9O8vmJy7cmYJ8L/45dltoONK
KnrbSkh63oxqG2YwwX69PeLZZSN9jswNT0X+x/Wh4kVwiUsa5tTEWxX3Uvbr9vdngmLyfoYy6sPw
jv8jo3UR19G3JvEkQeQkiMq1n38vFZrUhG3j/0c7k3E4jdg0vqRkZ3iJRci/9SOcRrK2cH7N7SPy
jaPe5pxcQ6ZoTpznbQbR95p+nGhANmBze8LmrhTymfRgj/kXyvzXCyL1itg3NNmchZAWTOnZhaO8
zTewFnrR59um5tb+0tTkFeEEYgSjO6bUfgUWNZTXt7+/NJTR/sXaR7or+VHP9xHgW/U5Gje/6BFY
q9qxXgrv59wM/RmKFGRvxufXtSmrUDPZAV6P7uabAVNkAh4r0Gyl+Hl7SHNTRmhNUpUMDpfkZEhy
1nVm25Xl2amE1aoO3YUpm/m+IsIyYYnktcnfTL4fxqI6pFbQn5uvQJj9dOEMnf08MC5AA6Khq9OE
aYjftYme9ufo6OnfDfXLh2dnFIXX0efhKnxH+uFFeg6cx+qgsYsoVH+J85e/MEA8is7USFYzffd2
JEtNQO7duQGoLwDBhi//toVpEW58KKLfII58C7x1ec9fe5IpRXoXl3pzTmtL2vpq8ZI75ZdQVu/0
UnuF4HnVKNVzIHefwyzZQoO+CytvI0f6Hf2pvzK6zqD0gTZ66YfNLt2/v0udxLK0qEs0yirNWaUt
VyTXvcQQOHO2kdGmg0Zn6Px3coFLZlPHSd43SHuIqxD8WhV+oe3+9vTOHAmgMP68UGmaepcBDfI0
butCaFBNBJzda/lLEBj7LqP7EEaDbV929m2DMwcDBmEhG7nISOBOpq2U5SSyQBifQ+oWtK/QqVP3
oEKVArPlEoHP3CL9qX0Y1HAlfYrWdOXMC2udagsts/3RSj9GQfTHN3F7wJfA8aBJHc1fHKiKo2UB
6rf1eUCYPti2gq3WCws0N18yHESUAHTzvcDi4BVp2VvQZMuFtHdy/VPoGucujTdKuAT3nDVF9Ua0
qBaR5FWuRxOUgomCbowvmNJ9ERn3iEG8pVKwqWplf9sLZteFK5tOU0MaY/RrUy51BKcXh+Zcwi+/
yfjb7e/PBG3KCJmRqRWSXJpmFi21TQenbltgnxZNb0Cna8okYUnNJC30vRSg0eFZqX3b6tyoEJqG
IUSjg4z74npUIfS2hqLU3VmVn3TteQkHNHcgQKik8h4cbUzzvRBEdr1c9O3Zau5LoQAx+aZ73z4+
BOJscBuc3Nyqk0OnKcqkz8fzwK10+4dAsen29+d87PL7k2hKUWPRLGW+nxY+bd/11vCo7Rhidw/9
3YKtueVQFRivxrcnLfMTW2lWR+4wBO1ZE96acC8vqUXOrgdVo7GcC95lejOhfdgxGKs59zR8FPeK
f6rLp9vTNT+E/29ieskIXlFA044J+g5RIolX5kJ8M7cegMdFCxyTSYvM5HZNe0ESukrvz/QdmvFj
T2N6vRcXdvvcRCG/RAlTHMOod7udPvCuq+r+XMtPcv5U+rvCWTAxN1Ec72ipUccDqjq5VqQCJL6v
lf1Z8D8J67pbiHPmKts8mTiIxyIevMDjEC9O+k4pxWaIcvGstE3/2VN6k7bNpNu4fq6sxGpINqIo
9TT8BbSnD5FwiJMif0KjSPq4U6sjKzFVaMuUaSi6/iFJpvRImMrDWeqTdSv/0qSFkHRc8cl798rA
5BDr6rI19Q4DebEti7UrvDjSMSS8qaHkOS52aM3Fd1f2Jh7YlHHmSak2nAvLO8gKEjDaowoGuM/p
UB++uRWSK4i0JXW1SiAfUjwek8NR94xtEp0FODId4evtTTcTE/FuGZsSgDCA8JtMsWEmqeqLWXMO
5PRYCsHWLfeJYzupBEvAX7z5VEJznfgORKSqT4zhV6IWqw7J76JZa/FG9ZdUoGd2H6MBS0hJBXTy
9Fr3LCXKXDBjZ1eAfUl+iIRHsfiLqw8w/7gzeMYgTzYZRquUREkltcgueItWabOwJDPb++rzE6cM
usQIjMhvzo7grstdGi3drXMGiLLQ/xzjbcQfr7dV0TWd5qdWdS77dbCFyei2Sy19fjyGL44PIwA/
lmd83qXDVjw1i62BSwYm8484m29kEbzs/kA757fho8SkY6g7YnVhDwa5a9AOcD0CUSUt1XZee6Z3
uEOzI7lHdej2JM046oh5HStlBvfpNHnfd0ra9iEvvSLzdwnnKrxR6V9UgwDTEBmCW9SBOU8uit73
DV/z3Q7WtjXsHMlfLPTl5yfxk1upEYBwoT1Lrp0m67/ZZoA8ZFq/gN/o07Q2pD01rKchESbsbxJ/
LcQbc0tAEQtMJdh20gaTbWB46WBmltadkwb2lFUZo5+xEJrPeepIAwx3IirVExo96f81XueERjt0
ZxcewA2Vj49/X+fVDC51PIoA2107amO6at3oVXeWuzU15cBb8NLxqJncjzrX7liMAeUmG+P4LrYy
b0E9QB6mPTvuw6DQ4KxAbOU/mOl9MModdAt18pkA7crcZEXIEQ9d6TgtG3v9Q3yjvzDT/2bGZJDs
Ksuug6q8HlHUFI2oDZiooi1Sr96n29t6JqDQRbo9GAYJOiLA689XTSKGXZJ3QDat6qFREmtXKGL2
LZIFEoJwjKG8SLC014XY3GSKIywgLt87HLk1HjRYV3gNTh/pIV1gTjcmauBbFKVVp+Ufnr9rA5Ml
QmKj0hxBJhP01Mv3Xne4PX+zv9+kqEnGnsvJmixPIklEnyHPGKOliql++YskOr//woB8vUA1pAGt
Y5KSUYstvFtFcOrk3d+MQSdCH8G77xKRre/lZlWYAInyR1c4afbtz48zfL0naXdh09NtwLGFxPH1
CARVq9q4SQFnqv5RjDi5AF5A0W12H074kE0YXRkxWYNjZrIWRWECiizK+hyL6caI/Z3IX10fb26P
Z2bJ5RHyOeY8OWqMSbhg9aWfqJ5UnauTDreSLC5llZYMTG7zKpBhb4kUDMBx0SKP5CkLx+SfR91k
TYgTyGrTJIWe9jRgaNzKK2oLEwHiT732lGmvUfmP1n6N+70IewfceMg7hhBcRasOkk5EkuxI3t6e
yBnHUMBb0qMj8lp6h4BumqBSTHzvlFV3ppmvde3UKOeP2yClCez4zwk3DVtkoy67uq6QmSqhRysl
O0nlZy1KPu7jpLT+9LVxtb3Xb0g4Htw4N069BytKW6767gvQpY+fZbyfFbaTNDZjThGxqmPCMGoF
5inWUcyNFSiTPowphAaOm9/EjGGKU2ENJLBaUZB869T2sPidaaW5vRwzrn31/clpZgipo1lNYJ3U
HrYeu/zy3z4/CS98EXKJvuLzyFx2MYp8SKz+hQUDEngJmQEAheMALwKM3K3aLNIG61RAZxTDzgI6
7r9ZmFxYRdGnbS5jwUuehs+8t29//n3IwkU7NuaMgST53ckU5XJWJqbj8fkieOhHHTO035oVEO9m
NXxUZJ2HybW1yXSloHPSsgitUwfZXEoPca6+3R7P3CFyOZ7JdFUhSVdLw8IQbcGD+OXB/3jQSu2F
nDGt1jJ49+mm6LwgLEuK9ieqzStNhOnu8+0xzO0KwASyRpBH4+JUX8BSUmKj2jFO7TrtXiv35fbn
55b88vOT+yTT2kGTGz6fQIMddHtP22b5Adqt22ZmRqHy43n6jHhnosrrreG7ihK1auycIFOU/Uct
WVjppe9PPDcdEhDnFt8flLWVb5WPvw55z9AIQKKHtM470KuaDIgKDYVzMrrnYIUs5+3pmXHUq89P
pidwyWEkDZ+3HLRDVuZgL/EBzE3Q5QAmExQ1WqQONRZydCQ3UCzeHsDs5wkayDTgTWgsXa9vQ54s
SIzKOcWauDqgRbjgP3MTRGGLiISCKjwsk/DN9AUREZdCOJVS9Tnuwm1XFi86idrbw5jZDfR3iX/o
DKg+Tl/pmavJeZ63wgn5ZWTCa3ejKS9B+fO2lbnJurAyzWTIAcnPMsYKKnK2Dt+ZuITwmrcw7jfO
c14I459f3ESdCt88DzTnZOsxjKKIfv7NCP79/uRg7TNPExH3dk6BgpTxvTL8xUWHgAIvJwlMPpjV
ydMTTCXkMjQynRLhzfTefPv2759zp4vPT3XjoPkunTbk1Ja6+0iDL/KHLCyE0XMmKGeQkKS9AADE
ZIooziuR3macSKG4oUy2H3OsXqwvjGQ8nyfBOnVLBEzoxWC69MlKo22cywksySeke4/VYLjrWJc2
WmrBnu5uwVHGf7H03EIkFIEH8ddkZTqEu91GYlxhK6+jMF5ViG3eXp33iRqAxv+amJaE0NWOargr
nZPgP8vtk5eWtgJPF4ToG1eCsloaFsY0t+3hZYGdmcchnZ2TMcm6kPaqhDujgK1vmn0Eu7Hx6/ag
xoV4t1D/2pi6XKF6ruYa45ZxvsG16A4f77sakQykSyiccnJNn9L5/5D2XbuRI0uUX0SA3rySLCNb
lNT+JdHTrU5H78mv38Pe3ZlSFlGEdHEvBgNowKh0kZERJ84htCMNUpgIdgSyQWEJqOz1IazsNQeF
QB3o3KULVi2vdMQSugaa5JPlfxbVscq0kLFvAkyezpbqzMpswRQUVFBdwXtdhf4XnfRpnffuqXvw
zRdnS+FqZcFR/MVUAefmLn3Jb/1jYPEh8HPhnSjr9jz7leXFrT8kzbDh6f9uVWXV3cWB4QULICoM
vjVkeq2V+mjBO409qMY80n+lwtgTsNoyOf4zDgO0GAiUQpwhHtx8d3291kaJZm6kB30PtU8Vg07z
dALbBfNO/ZjfMvvIHoNiT7Ngw9OtrJW7dE8AnIrW6IvUM5ob7LorYKYzDnTXdRu7bjl86hSef34Z
5dldlpmGSVyCtdLRoTGVP3vrVp9ui6qE1t2TKU9mt/WUXnHdbwa0nIMzi3PjFoLUGJB2coMvfugP
X64vzMpBemNAiZaQZhu13oKBsZvA2AsELAQ2GMSCAJXEv3+6bm11OEDyIyWFyOYSKQbexo7POEt2
+kfjJ1f7YbsbW2DFY+MYgfJkSa8FF7wnwLf4xcg97YQNAkqNz2n+u5puHWfcG2m+l7Lav39I5/aU
PSEhpNLiqaqdqGmA1J32kUvlXR10H5g6hJuAqPpwehdZwyxnBGLsjnYyZQmJsuyGM5C6p/XGQV3b
D8BKokUXNzj66pQsaAWukpnWGI65CCSgY/yE5MrQhujb2oijV84qwOPAbSEkwStf9UeaO8i0sTWW
TDa4m1swLX9/98pAFMJdwjbkQdAi+vbsgAHd44WdBSeaxg5kxaedMW04hLUxnJtQFt/LK9PhZY48
0RNzD4N4/94KAIoFthclKKQ2lNNvD5VmdxBdPZX1fFMX5W4YUDJttrKCK24N1UDU0RC8of9UXYkZ
Ae7YM7yYAlsDKfLn0n0qXBCToG3zB2kem80Oq5Vpe2Nw+fuZV+PFPAa2BYMtdNOhD5UFG3trxc+A
uAkuCgVnC8J6ytJTZBJKvc1ZQrPQs9CZE2rWy/XdtTYGNKD54EGBOh8Iat6OAWoUA+Q8LFB83M7e
vss3As+VcxjAj9lL0AEErwq4yKmTQYzAoCj2N1aEVCRY4cdj2f/WrDIPO2f+9P7hLEWCpTNwITlW
XrWVMTbjEGQsGfy7MRLmzQc+v9BoLbhDHEbl86g589Huagb1jtexFWGw8fPXFhzf/ff7Stai4Wjj
maComrhZNkXuVMac9LvJ6JuN+HzLkBJFFTm4Y6oMAylxPYIKOo2arZb/teOInC0A8ba7ohtvzi5E
aRrGEqur3DDn7DPUbKA+pIHg2uYgCUY9hBmghsymutg4OMYyUUqIsySM/79x9cEjKO2suSc0gX5K
c/Lc0blLKegpI8zw3qDtDJYDu7yr9fK57TJrX5Heu0H+uo4diP99vb5rVu7yNz9G2TWVpLOEyCxm
Qrf3feGAivdEaWJSPbLRKzDMG2WFv1Dui9EvUGwwY0HIRe3GLBA+5p6LUxBgmUF8rkWeUb2Mfpfi
yVewWAPed2/4Fd37qfEHDd9FNHcdFC3qbMSOA1SgK7UqpikFnboF0S2PM+MO3bDNPrC3urxWtyJi
3AUkvCLGzetUI2TZJ8LIPjspSKZmjsqU+H59EdYcnXdmZvn7mbM2egoptVawpPIsxDY/g2qK329h
SfKjsA9MDZCHby1A8kKnQzOTU5ObkZMeCwg0/G8WlHtaI6NDSsATTj2IHKYd5KP+t+8rF3VbS4E+
GXxffwWJq9NvXAZrS3A+Qcs5OVuCSXehwFPj8zlB2j2yy42YeRm+uu3Pv6/cZW4jdB1aQOQ0uHdN
Oh1am0RSPEE4Y6P0vXargd0CSVkgT1GrUPZSTkSZmT4hJ4c8aMHNYIjY76ABJU+QOtjw1Ku2sKPQ
l4J0Ldgo304at0YdeWxbw6DYQwDZmaZ8KqEwERTGzvQ2CoarMwjg2ZL6AieXmopyilSyaUB0nhv0
H2cof+eiv6mdegeRut31vbZ27JG8sXxgJEFEoGbzeA9FMW7ryG83PLLovdlMO7+cN87k6oDOrCx/
P9tyg8NRKJlhxUxvOVqf0/ZmkcwYvQ2XuzYaUGuBdhrpj0v2pNJuBzuA5sNp1thNmYkHOjnHZqIb
67OW/cBj8D87ym4YOjxFCKjrToM/3vjZfIC83k97dh6aCfI+Y/Einer7qDWfWiv79v4Fw0yCqBRX
CmrWyi1m9eOYO55DTmTIQGg2hFopQ9C/bO33tav73I4yxMId28KcQB1Mc/REpLZN47pI7VskmObb
rPO9yKq4DvUnA41mULUYj0G9eCtsIGjgWCBs8OS4q6VWHdKgHA5ZqZchdJDvfOLu9Wpu7uuiz6CT
lENStgxoPFReumMQ5YqC1nWTjPM2lBw87CTVvDu0C4DGYsrdyHEhduRJ9GhU+PpjD6jyI/5blH8G
qr3SBgpl+QAFJc0Z6WGAEGSkgWjxSHjn3pMJAC+St1A2zVzyUMv0z9jxvU2H+ldl1T+dIauRwCpl
olV1BZWylkUdXjlHs0Mxw2F7exrDLL0TcwC98mCyIsIhxemijIqW4iFbNEgqqFI21p1ZOS3kb8oS
pOUO/xHknKShXy+CoH4LiU/ubzWXXLgotP4BVga6Q7DrgW1C2RmcVLUYCp2CfEmGWfO7nWlcURqm
/BtHxPfObbgYgyNEShYe+OKV54ErgOhtQxN0Y0VGfmtOf1ry57qNC6+h2FD8e1mR3LGKjibtqMVg
Fg55kUW9VoWj9U4dEzyHMZylLQtpYDQyqQ+WPCCcOJ6gSTa5MTV/DJm5B+rkA5MGUXZ0bS90ZRdk
hNbEwWkicYn4hnag440jD8CPHa7P2sX1jqGcG1HeFL2WQakVqZCTqKzXho8/uaw/XTdx4WYVE8rC
aLyfS73C/VT6nyeZFPNj9u5C318TgY7cKyCauJze3hg94kR0UiPxBv1W9PHS4ntjThvxw+pMAZqH
xNECvFbvPttCddqzUXt1D6PzJTd+fGCWXLx+0ABkgBFtOa9nl17gDJNrNRpqrlAZ6SCeBQLoEyV0
4wZfHQWASwvCGFLmar4FKXp37ImrnXTju8t+T/rLB4aBphMdibwlzaoMg6GE1DKzxhtOQks7ts0d
LTeGsLqfkKNZmjXQcKLCfavKsEdWW0BhmvoIxT6rPrj9ot3bVFt8xRePQFzb4KdDEQ4d7mgNUU5H
6o+D2RaTcTK66UWvoFUNXkqoUpn+E6nQ1EMy5A9H39hiZFq1i5QIsH8Llk0N6XL0cc2ObI1T2bEd
1Q8CSm5O9UWQXTXfzbjMri/ayl1g4pmFVB+6jLE5lEVzfEK1vgj0Eyn+2IIjSBiiAf1SlndXgWDs
urEVP40KCVrdlvIZTpNyVok+Qa1L5JhTmad7HKjqvjYqdAdqYsfpbG88IS/MQd0C+hZgOMJMXlbr
qk7PhdB8PL/60J6f9lFvbpzcldlboLsgw8UD8hIuZhHEGV07wU9riWbfB/ZROHvSIezZOFtrZ/fc
kOpIfQC5GmPWTmkaQbmslMfrK7P1/eXgnbkgewJKgjv4vvYy3hUbKNPVj+PQLm3N8J/qsrsNs8Fo
T7TTKBCRCd06VCx4vj4AY+Xc4GEHdSOU5ZEaVZsLZ9KYaVviYrbHbAitLGtvy272bv3ORjGYDuxn
bYLce5R2EU1T4+2zbKDHkjsy8imvX4yhrMJ+QLDlT4jU8JRkB1421RetCra61dcn5L/fuozlbLbz
2dNF36Q0MQz/lfcG3VVVZ8bXZ2TNV55PiHLYkAxCcp1xmjD6mPl+NPhNaDcsum7l4ozBReF9YS8F
XrS5qaIYddenfBF5QIrj6xToUZvdOegfMvst9arVOfsvaFU55Ohg82xG5J4QMX1OM/ul0ob99bFs
mFDxAwKID6dzkfx2oK+cf0mtdzMeLncKOrpxz6Nt4aLoDk55X+tR/gaso4RuqQGa49uObPXErCw8
iDXxulkydCisKOE9FSULeGMYpw5Cvdbwm5h5NKWbnSNLSe5N9gYxF9SfAU5AIcJFi/TbTdwSvCnT
tHJObS9Y3FntIsXqj6jmkvauzLsulnNW96GOx+ADL+f0ZzMZ9A548+ImKFkdBqXXhVJ324NZs/p7
bzXty0hzKO0SI8dVJ/x9QzX9gZiO3HkDMNH6lLGdGwhtb9W4NgLoQOLNZo9op22baEjBpt/6kH/1
SmiZx5k+sR0fubPXZrwwmwqNjCEIPCikoRzrRGbNfanJNO5th3cb/nTlWLyZnOXvZyectpbOGrt1
TsKw4sbYsyJyM7x/3s00DRE1xFv4H1g2Fhqbt3bSzg6KsTb8k+MfC+OuyPcQHL1+KlaG8saE4qxK
nPssLWBCM6CuHrnjLZtutN8fMIIzsTD6LYVTJdoScykl9Lv9ky9fbAOi2BFkf7FLNgKQlUsCeK3/
zCwe4GxZ2gpiC3oKM+7QhbO8b4PYsF7ZEI/VSTBvYxNcZn+W1TkzpxwRdIlpRVO0PppmTQSMx7n1
oeAKcBpEcdsAwaThQjL6H3v+en02VzzAoi+gg8ker/yLliVZek3d08w/WVzetUN3yIT1reRbrT7L
DaJ4ABvCcaAORvnusuGC1ZMtPa30Tw145YviufZ+awzRqraEyZ9M7ZsUWzJyqyM7M2m+XcBMojtY
DrV/8opPfX0QLArYRs5u5RZ4MyplK/KZa7yb0XeT0eKXNcl/Smkfrq/P2pE6nzhlG3ZZU3gGxcRZ
49ciPVZLzkg/DNbuupm1yQJqfknxIF8BHsu3k4XKZ2b4kwmQTTOEpfnc8095N20cqbWxWKgX6yAK
Ni4DAB2u22MjkDx2D2l3KO1asxmV2c+Gb4zGXluYhYgDnIp4qoKB6e1wnMLqcqFT79Q4xNvRRZ68
y+bik5UFuBXyot93wsvDXpjmP25AZFQEvjgEguj7ycjGm0C0zi8AUPR93mT0VDtlfguNgu6WG12+
N92a3AypYR0d1uo/+pzNuwrvvh2XuIhE5Tsgv9eHnIaFI+pnp/XbV7ScG3eT0Zp7MrTartKkeLRx
H8VNR/x76Ej18dxn7kEU3ojUo94fPWQpogCy33ftBHQqMPsFVsZ27oRl5xuOG0/ilQMKwntk+UBX
BACPEglACcz4vxWuoLf4nZ87zpJQ9WKLOd+d3stCTLUN7LURCa22HkZLq/bzZJGbsWzsQ+CPECDH
MzWW1UxwwCWQP/qYHoLcllGfF+O9n0MZ3GbTHDl5SnbQsrBj0jTUgqYo1w9o7Q++O0PhJSmkH2MG
AqO7GZvpkHo635VTV4ej6ZJdo/E0Hu2quBWDMT00WmbsnQKSNrro3N+1j5e2R8ASjZJdHZXEz/a0
hn7NyKZ038uxiXM6Q9pZFhCVR0Z316Df7SALaNtDHAcqS0x4Id6J82d/8mjYN023KwxohgvDIJGr
Tx5oVgvnOI/Ci2cx7cEGEVKN9Y8wMN9IHUwdIi/TPdemGhyedXtsMvu756b/GBazjrrfO7c0FfdQ
cj8Q4AAP3Tjrt/Vopce+1MYdOovrpJMGeZj4rIUmNaHwOrH0mw2pn0i3+mpnt+YvPGrc3dCgFc/R
5Y+ybfUno8zyuDMgj0rLvI/7GXBJoCmmuGnK+VFHOucAQRZ31/lggqXjWOxFky+F4SGLvLQH54i0
OQ01z0z3bWeXEMU2CI1BI5GFlebYtzMz3KMnSx5XfJzDEQi3MLXm12qC4Dwg7ibw83X6FJg1OExk
Xt3gYdQ9YvH1XduXZiSo00HI3YaSO+KQyBtdO3Rqq4o6l/wwi9Y6lpqHmfMHFlepmA6GW5pDpFNn
hqQpune/WpndNmGuWYBLgeS+7AeUv3vm3dh0Gl/bApKBBSrfyOHr0ZwyGhoU4nio5nmRztt217SB
GQtcRGDoLVzrAfILdUzb1ooprYDyARF8Gxfd7NybmcyP3oBQeJKoLRUWcAxekP8pm8yHCDqxYzOv
6C24LMmXquLTK+C5BaTY/W4/abW9LwMze2Ag7axCf5QdBHbwDyIq4wC2g/KPtOrpoeRci5DoM//Y
FfX3dkbpAY1Nw30gLD/uwC25L3IyxFI6U5jaXoPIzfJDl2ArQweB3UL4CmSdKHvkO7fptNgre1Bm
OYN7O6aBOMy9bkT2gNUYatIdWOB3T1lH6U9dlgxLNOcOlOCdUoJTVHPjjEHrog264aGYy/TBEFpw
NPXWgeyum964XWPd9HWlRZU2OSFaD4uHOR/YDbea8tDPf/rOjBjt7xtkqmPL3uQ6W7s8kLRFGWrp
iLrghNCH3hvcoiCnyTNRKR0QR+A//DMSFMSq9tP163C5H9Rw5fz+UAJZe661WdNwU8F1CHlno7Dk
WmEHwTP/9QOWwCiJaxcMlmgHentTFXIckNBt3RMmFIKgRy89dOXzongzGM/XTa1eioBmAsmI+spF
PQKop1qIxnZPs1NEzPgRZFsJyTULS6PDAglDZ7da0M4gCimmjvonFtUAGgebKci1MAUCrZD80CFK
iN7xt7OVkQ6F/4L5pyoNbYmjDIe6cRWu7bNzE8vfz+J+K5ClZi8mGuNJUnC2RUTc02/vXwpIy6E5
Dmxbl1UCB97NnoXuIbJ41kgidu//PPpqFxgD/n/x1MvIjHTm0HgnCViQKx95uUVxv7YQKKL81aQD
h4pah2C1iSp/gOJ70ZPYbOcejFV4MiOjsfEwWjuJ54aUk5hbngA5LarvaZA9WrV9AOTq1hir/UCC
WzlpG+Wb1XfYuT0lEK5JQC2tnsiJEQ62M9HizTf7EKTKCG67rNcj1+wb1HudOpRTN5yARa6/XF++
1cnFSwnODuE4ztPbLSh00ThgkgMGBf3X2isEaset9vEtE8tJPtvlkzFmVm7AxCBuLOM5bZ8D/QN7
fMETLKVjgNXULYIKAUCpFScnPlY/Rkp4SEr75vpMXdIv4NnsLzSUKFJjrlTkAkiWmjlHBH/q/dkI
A2sfyd5l4G0SR60ubgnTnvYZ125crd15nf/V7rbkM9f8BSC84EVA/RW0lcqG8cD6P4CFHulwd3zl
KIvkIv06kx4izxuX0tqaLdyo0GeD77vQG22ZCygjNdFMBmRlWTg8LMpqD+TBFkvYqqGzt4CCsBc5
bj8pRrSUQfiST86dIVN0w4iNp+2amQVitTDWIAehPtIqvcxT2jYA1QVOjX7t5ljU5FDU/RZN6tq1
hDB+QVkhLr6gby4myy/QZ40zTSEoHJXlhtNY/T4KYosY7EI+p2wBkyMxSRnAaVLgEs9FCXo4d399
p69M1kKVAG+A1B2qpsvfzw6sl4MaGdqa7kmmBx28YWKnDRuHacuEcvMBtSU1Z4KJroBerom3hxbm
7wYKIsfl4cCaSwiHF7rieFI8zvAQ4iIJwPB0W4sNsNbKUmCBF4Tb0iWAOPHtNPVmOYFJ1BEJwnQ3
dj8AtsCjHzJ9S58LgL9KTqlCIl30wSyS3qKhKVPknx+d4dP1pV4bA57gAJoa7jIMZYoyQ2Mumwye
NDSqGTrQN7bS1veVrTQaZdtAaZYn3ldh70dtYxstU6zEzujMcdA+AUZ8oBuV26ukNTrseMGT0glu
efAFrXtiHiO/N3cfmKczQ8o84SXp5MHc8GTcT/aLrm+EyyuRhwfxCAiquYg3L5Aco6/5vjsVAjTU
+l0zz2HqPdm8QAnARF7g8/WxbBlT9i3PLbcckBdIBosGEQS9HvB6A+KqddPIlLkTgoH763WTK8cd
otsLMmK5Sy4wHqDZavxaF1B2hp6vTu4nXtxOZEvaZG2zLWEigFBwXNgTbw8k8axJ78dAJHbw6GSY
w40Dv7LbwNQIxC6CJVS91QCA4QS56GsTSc7scByMsNV/OfYUp8FWFWtlvt5YUs6+7Kk/INoQiXDR
86DZIak/BUDWX1+VrfEop2dGO1oqc10kjvxRADhYNl7YyyncJAHZGo5yejQfnPHSMEXSlYlFDn2Z
8OH9FzwCQHCs4+L1FmDr27W3GWtts8TaS/6ttXdi2rn6+zcxyBWhKwEVLFC5q2lLZ8rcnHklHLJM
JytkmWCfmCXYc6HPxj/Xl2ZlK8OWi0v4ryasWvP1Zo/U5tyIpLZ3czjYu+ufX12Qs88rGVi9g86C
Tmq4AJOgF0M8Cl8HU7D+XiT9wiF3ZkbZxoT1TTvQViTNHPrkR8n3rNwTshH8r27jMyvKNuZT0RgB
qUQya7dOeaPZn4oGqx9dn7KtFVH2sGFj6dsAK8IlCcsKFZ56A49y2W30d7qQeELDEVylquVWNMAs
6zb8y1QaKeBHKXJxwtXMA7irpoeuQJkTyToJ9ojMziI2WEFUUm7HGZXFh0b7309RNkhQF4AsMvwU
j8TWtNP0/Udm87/vKzujZQwIKMBNEhMHNZ7q+PrnV6449G8C06MjA4VCtLJYw4D2MCQlcJ82T5l8
MLtnIhOL37TU+MhEnVlaTtpZrAz+IaOZqx53jvYKhO+8xZ+0urnPvr/8/ez7KNS6yG/jCGm554QG
6aNFn6VhWRHp5ZYU/PJ4UMIpTBuQIIuKOvJeyqpDlAlMFT1WPUt39jhGTPtn7shuaUppaB922e9m
q6l39VjhSgVzExohca++HV9pMociOSiTtA8t5ym3Nw7V2veBQUBRCz3PKKYo6wNtbZbPMpAJsjkd
KF/eS8yGIws8C9qSob1yiSErG1YFIzXTpHZ+AsE17ANz75JP13fzJVX+YmVh4Ue9DOIeKgwhlQMx
qwlWlubw+mUUsSvQiBjrTawB/jC0M9TbonYTGLQ6eWDnh030W19kccE4bDhymGG3uSefhnojel/7
PCg/wWAKrUcAWpW1IWkOCcF6SBPA40ax5/z9lyiQTaD0x8Ljt6p7a6JOO/sW5wnpnu3vVfVeJUnw
UZ1/XjktUk75IAJ8npWhsHnMxi6+vvArE3RuQQ04iyxvjSHV0MdL7Num1l8yUWyRR6+EAkBM+YjL
AQBD7KQ4GBNU9k1uZzzRmzpufDSgPDnF8/VxbNlY3PWZE8tE7+VzimdaO9ah3edh7XzTrTq8bmV1
tlDtx0BMSFSqyl9l7fLBMARPqgohk/ZJL47XDawOA2XMBVMAAtYLBJvHbJoSCwybzhxT8ke2FRQ+
2t11KyseH4gFNLsvQG/4FmWyhNNWEIF0eAIwALP+zCNS3YMf29MWRGJtOOeGlJBZD/q6ox2Gw6cT
k3tvTiOjfzcrFQ7JgqvGcwzvvosX+qT1sy1nJAAm1I9JwMKJvluN4a8JoBfRtAmadbUSNBtprbty
YkmnA+zZic++yD9DcOLp+rqsTpf5nxklzDSnCo0oGcxMw1SAYMtp4kLr5hjCq/PGFliLBMGsuxDG
ImEJsMPyW84OjJYK2jqshy0EfEHO9iCJeG309hlo+R95xQ4jvHVIvGBHCKrYo3yRNtkAHK2O9+w3
KI4hh8SzNvkYr+/3UwRA3y0olJ9QL95Kma5db29Gq+z4GQ9dnxQ63Jzv3s9UP3FTfm7mn32VJnZq
h1wOp7IAw4Dzzadb1te8BnQOcZwX5jT8jrdTnTdp1s6tzRLoXTYRkHDXd83W55e/n62k504jpcRl
CfdjAwm2D1xxILBCQQJMFWDIUH69RS23olrFEtSsZzDz4yUXDO8m5VsO2JkRZQwdqOSNYehgpEos
6ydzrUNfDBt7fnW7oeC+lCkNOFjFSMGmzGkWI4F3M7UHlPjDAPiY968GmmawzIA6A4CkGPG4D7nZ
SuIisv4AXkn1jXBwbRB4Ji8sKHi6X4hPDl0A7m3hY7XzXZHGQbGDfuoHhnBmQllxlmdz2qYwEVQ7
SmMv/sjnEf0v8R6uOOUsAg1ilnRCzryEoGkGPYls/nPdwsojIwDu718LyrVT6GknBhe5QLzNnCbR
+a2m3Zvj0Zh/dtU/bf+BKO3c3PJzzg5gK6uGCgpzhf6JMNSxnC2F9GXTKK+m8wGpaUcAzjKpA+6Q
pO6N9A7axoosM37t80qYWfuTM9QVVkTPh8OkjceJj8dK73bS0J5Kd/x9fXmW6b9mznw7X8gLt5ne
S5EQd4ptgNFIEpiJgO2xqUIifl43t35i/t0NprKde3gWhl4rJAI0SNNoYF9fZG5DJxi//m+GllU8
2wdDR0ZcpDDkFr8Je5L8sxy+XTexFrmdbTW1H9NDbriuDYakHd1xfqzKBySGqy3QyOp2Qzy1AC7s
y24NQTl3vRG1Ag1CCUSKuP1AY9SiXPKvBeXmNzQrz0qAWhOvKMPhe5196MScGVCcjDvVEi0n2GOt
POXHfos6e32GwB8JjQLcJKo8Se3lyDm6Gk8GG8HD+GQPW+3Wqyu9MFT+PwvLrj7bTG6ZNw73wLUP
YHmU96+z86np9lq9VdFYPYxndpSVAIrRy1MbIynQ8q+R33zYtXMdlpoDgH4Pmdcqvr6Ft6ZOWRlg
kV2LAvcKGbijC2UXvhEOrR73swEpzh+tE05qaD5P7IyFxK3CAozmvfx1fRR/0+MXTgzvAX1pUkfi
RHFi3BfThE4duGQ5diEP2mnH/K6JaksaYVlyERdpni98DHbY9ACNDlASi3pXt34EvYQaWg/YmlkJ
5ynLs/4GlDOvhuTFQ4Me+50XtN5hrlwRc3MkEfiKZ/hFYR8cm6WPJooEB6O0rR9yDoCgBKj2qJEs
PxTgEt0IN1a3IWQykKtbuGVdxXlWXedXHuDBCUgjTrZX3BclaMrb8Sj4Vh5t9RYC2/2S8gGLoFqN
phWtHK8PsHA8R6rDbeu9xgq29yrXuM+rcjr6IM7+yG45M6qML3U4WnBTGHW6IUS5EF0crGs3YsLV
LflXPAt49EtERenmdj212JI10bIwm7QBWdzmZqRyd31XrhpCagLJA7T9Qqb3rdNAy4MzduDSSEAK
LUgOvMM/vNkoUW7ZUM7X4OSQSwNgLpnG4ZFp860M3BcwwL8/c4cYd+m0Q1H3kj2Xp2kNVho4cDHs
9SCc/tfvL27qzL/WfLaLCWcqkV8gKudt5bxWvRwcA/jkFvE9Nc/dMK/lIOBGoUV+tdvDtJXC2fq+
4n5GlO9kq6FSKOeI9k8Yx/WdtPV95VyYY1O60OARiT/EQbbberOunnUQVS+8VGjVUjNQs+/ngS4R
cUIT2/HqaCIsHHMe1u5XxAbx9bGs+jBsJjzKbGjw6coVR0p90AS1EADCQjYWYUH+9CkNp3LeX7e0
djYgKA7WBGh3AtqkvATKbhyIzAZgXTw/rNJfbHZ2k29u+Kw1VCe4SdGCCjQNCg+q/q8lytKkI5xW
zfrDXMxP1jiAU0cTWQh54zksIKoiWR/jmnDygW94s7WtYUOfGflJgHrgbd6eHEoB7ch91KOm4fi9
HY7Xp3Dr68rGtvKq7nuCC6f9hmYPayvcWVuh8x+v7Gt70sqaykkkFkMzVDzl4H3/fn0Ea9ttYTME
sA0gEbAvvJ2f2Z+yYagQuQXSDstP3l2XRWO9lVpdi9sWKnYHDxu0OamuXhb62LYeThChMuycx9Y7
MnkciucyCMI5/QAWfmFO+dec4vVrtx4ncO6JxOCf8Ww32ufrk7ZMihpOAbwD5g904EDsZlm3M3cc
APkiOfFBYsDmr0065DEjSEcLT8MjJzsGgHVQ0n3v+q39tuaJwOsGV4TzisyQYnjQdE0EBtgWcaXu
s2GMrcLcj6Z3NM32pR6C3fVxbplTfNFsZqNf5jDHTBqWw7iXroamJNAwZtPJ52zD9a2dJtCAoMUA
pM/Ary1/P5tWEIn6k6tzlvRG/tWxtTsn9TduirUTBXwfVBsCgKMvRCG4Vg9O2zcskW7cV4dZHNC7
c33SNkz89Ydno9DLwHZbb+GAzb8bxZeG/hqD39dNrE3UUvlcRAeAvlZdaiudzAko6kdTdVfQZ2g7
bXjNtTEATYuM18KWgsLL25UYOcuo73CZ5BVeVvZ4ZxvPpb+lVbS2vYBP021kN8HJrmotYXshqeZL
mbhT1GS3TOxBz1al9+O7ibiXCPPMkOJH81IT2LEoqkN+EtAbWW+UBtac6Pn3lY2bgp+bWA6+3wQv
gsQ6+6Prv1z5fqjzm1Esi3a2scAg4EPxMJfJ0Jyme6fdGMTWaiiHnXZSZOBjwSDa+wFSGZV4TSEF
Qbu7QNsSGd6aMGV/aVPZe2YLW2OHflCEOM/OdNjMDK3v4v/2l3INoHthMkiL/eXYTSia78z2w8z9
SMHkfPGVG9T1OlbzBmPxyz819IWGLaZ6Y2McqkfJ9aqsbXCIJtILjm1/J4M7jdxo5HPBf1P0jIM3
NWyLRyu46Yz91ByDDA2tW2doY8n+Fq3Odp/h8blNBX4EKaNpjCk70nlv0Jv3ezbwli5+Dber7Sjw
F5Z6yHuaBYbKjsFDttWzsrrHzz6vRINZE9SV6eHzWfETFFDytZY7Yhw4+/7eYQCtBrpidEwuxFNq
YwqbArQrzQAOyQLiCGGgvx+qCtoINPdAbg/cqHh4vvUFcDejx/w2TbiJlCT/1rS7Wkfr6fuTAQZ4
uRbKoEXq+iI8LCaBoicq4UlZfu+n59q6NZ0Nv3N5mS36Di7SkiYsXc5VPpSjdG2RoBmZvObaFpnI
5enB920P7HDI1CBBrDhnGzDFQa97nuRai64daI6+u6Ly1oDil8F4k1tFDgNF1obAjLflu/U6ARlY
6N6XrgQHyCBltYXh9+3Msiy5m8rP9VbPw+XJxtddFLLQNIBHp8rWx6wJyl+cZkmTvrQamBkgl+u4
j+n7oXvYsSCAdJHtAW+eWkpzaeXO0mFpYjX2p5Q/jXgEZM2t3W7EeCsb6o0dxe1ruVs7tQ878ug8
8q3ttPZ1iG4s0H20hwPB8fbkjWaQjRXlZaIJPxyf/XaLfWrLgPLzi35As3ULA76IAUEau91137Sy
3Nb5AJT7KtdGT59LfD8vv43OLRgI2vFWOC/vtwItJ6jsoLsLrFPKoeBibCu0rVUJIqLy2Fs3NT3K
8njdyNpU4UkPP4t/IIZU1qKsDWIE3CsT51cVfLHNz9c/v/zGt8+8JS3y3+eVlegGrhcjiBCSMu2j
oomyLvbJlqTb6hhcRPIQI0HPkXq5e54289JG35rX3dYsCEEnEX1gGODINAFlxcvRXjbE2c1deOA6
YGDOSLx6Go+Sp/13m4vusz1UQXzd1NpgFu1UqJfr6PlTEYxZWTmO4LJMCnmHCua7k7nAAJ19XRlI
5s6p60h8vXVua0hdWGCgrocNjP7aogP3B4AkWlpBmKQcD2mkrMhKrEdBR7TJ3XTB81x/wIkAbYEZ
gs9Fc46qsedoE/E80Asltv5U5ol8/zL8H9KubDduHVh+kQDty6s0qz22x0vsOC9CtqNdojaK0tff
YoCbzHB4h7DvOUDyEEA93JrN7uqqs88LYY6G61zrS3w+xtEgx094KMA5kKDkHSZ4hApn2+3QZtgy
qznWfqBFrDHcCOV+8+MLwX0sWKS4GCH6VM+3raPnlWPlS3PEbgNxuBUaNIsmkFZd37J8PYVDfmaG
b+mT0xEjrqWxBTMFeW07FplI7tYUQncPDACJds3yYnPdomSHIanHqx54u9ugIDi32PZ1PYBFFcvO
qpBZq7l50CqF+1XZECav0vHEcnrYoMZr1v0CWf9qarfXxyG5SHiODUgrqDiin1TYBr4GJH4JPbCj
SQ7L8qTV4zYbm50O4fjrhiRe5cyQcO69Kvc1VDWRbouyAuQpTBVNS2YL6kCc8dEFMcQF0zr1SoLW
b84Pa77r3maw9rYKmCY1YQCRhkQ0fIvoGWfwH+PFS6GcFjzb+Rya7o+06BSeXjJRDtzKXyPCRJUt
dH/GHkZsdwqL8tAlKsclOS3ohAaAHKQCnCleuBKDWDOtsYHKjqu/BGYbscSPrPGXnR/63ojMuvlM
xwfi9hOTgkNuwDpS1ATUpUXx1jl3AXio0m1tK1ymBHTJnweofnGkB/hTBJ/ZsTwdjSUF2Wu3y7Jf
abBN6mZtQHhkIF/c4WsF+p2ifmnnnx/e3LCLSBKXDoJwEW9ZAIvVWxNJjqMbVe9MlcmTbomTz/N/
P3FvizlWQRsUEBEo+igz05CU++sD4EsuONCzAQhuoAcJVhB04BNHk1m5cputlr3pKaSO1vFntreD
fhw0AaJYIcL/EcUUeYkS+AOe8O4dmL/7vVF/otaKjXBiRXDPltdorOTKMH63sYqoJIooRroi8DN/
3rugdhOCVgtk5KMzocWj+6kzcBcrNrLM0eCZiOw2JBrB0Cl8fp66BjzOQP0bY/VYVs2u191HVHgV
zl82ilMzgiNIvL6fdB1m6tp8ppn9HGj1Z0xwHnzQeyAPbQsmYs/pu7EesmPS3M7djik+zydC3Ldm
gKgbgTESKGKg149W3jSWkx5rj1Obm6suD1a110cJJPWMDwsCAjF8Yk3svaEtEo9J6wEzbFcbcywf
gCpVkcTL1gTJeohDGwiTPdE5g0PQaEoPNuhw8zvXFedc/nXMFkYCoJdY9PITYvUGAzAciho9vdNU
zT2yjQtujb/fFy4vkw01nltAvdvDk76026nxw3T5sEIffv2pFb4rTvwhlBP91tYxCqd5AWLnzfUU
wYpsW1lQ/TRBjQMmDFEYINMzSvsGB8Mzwc3WgWc7rp4GLoMQaOsU8B2FPdmygGfKQe4G6TPEY+cD
muqAWF6MU4IQKrwf8YK87t5l44HoGr4MdjEoXAvXr17ppZ21nOlhuHHpnW+AYA78Oqvs13U70nHY
cOqGxa8TsUTsjEtpj2aLmlYWJyErJ7Rx2K+fsOEgbYoEFNISosCYBp6sjrWYK3IoqB9CQUgxWdJB
gCgPtFwA0wSiTEMT0Aq9ygwArS5d+1Boz23FHchPgei1kJPgvT38ASHyUy2A8nmzz+C1Om2VT4C3
2Y8jSBuXVBXqyS0hzEMrJ6JiERSU9Ibf+8OcHAMjskBCSkPOE8zcTw3onxnzfP/aM7GhWIZXROlV
q7xbVi3StEGsR72j0nzjW/Vi7iDdgtcKWrAucDwEnGomWwaMyAzBeOlMG9s4gPfDHfHQj+JOcdFL
kC+II07sCRdYE0NppWxhb07MsAbMxeo2IBGqwyGayUOc6WGzfLhGeG5SPK1um4IgGzJOVhmRcqV9
nNiZfx9kxei8dZFlFbyNAX4+y2hA7x8Ed1q+oaSOfP3jGgLnRoSbgOqzm5cgSjgu7QsF3kr7RDs/
LEDTDQ8Y3UNDrDBNVmCyqfDwouyab433NNu7645GenYCD+19yC1ATUPY1LGp9cvsDtDLjZPHHCKf
4Ht5pHV/N0wq+Lt0l3EBaC56hGeSK8yWNputPxDgDSAu2kMqO75J2nhjacVxcRgSJtmmJJwjdkB4
/nGyQ2RoTmwLt6lrZk7eOGi30oKNr9/OVIWMl90+pwaEI5SC8z/oLAyOTrd5866Bfdlb3FWhI2TT
P+G8AZHG0wIbG0Gh8AIcGfHIFHvYFMNuKfbe/uN7Au2YUDAFr+wlDs5I0btcpXB0ddodUc/dzGy5
08zpMbG8j1ekOB0t4hxUCW1DbJdsl3lkIMvm/cVzvxmTbPivsYpFha2T+VPwCHJxcJdDOITVh4AI
A8UcIujOdqPRKjbMOQQgsk3AApg608ppnkdHFV/xFRed+KlRYUeYxkK0UjfS44DHLES8gRt8b9MY
HFfbOvtdpapkp+woI8nFhwlnAZjy+f00Bd3CzAyIoT5NDqlW9uHcu2CD0FfpPH+8FMob/v7XViBU
v0HftowWRc+fNlmQPm2Bi1TcD9I0Bxe8RxodqjWoJp4PxzE0Fpv9kh6Z7t6ShTzH0B/IHKhfxMn9
5HUvcc+VF42Hug0iLW/X1w+BLMgHiJZ3pOOIAQl4bh4U3HMM5RE00Xrp/dwEXzvSrWLf+sw9BVJd
j0MbUVkRnWLm+ywBkharttQrt//Ght8eUeUlJYPB/gZLHABlnFFDGEwD/ZOqakpgJxfzGfKu+6Wf
wCKtKpBLdiDMuFD7RtAHdl9hybBgYGCfMGeG/poxkKATFmU4cY2hSEVJxwN2CDTBo1B+UYmnJJ2y
ZgD1gdnl+4Ra28FwIrN3FYl9SZCM0Bu4ApA2culoYdoqwwYJHngIj5q/S9Ktqhwvna5/n3eFQ8TK
qnJqigeYAwoV0m+LFoo08WamigeLdLZO7AjXRRwjcC6haoqeGgRy0JbUkP4KclU+R3ZiQdgCRmH0
sgOAIdJsdbHVQeUgASFF85qPb4FWbuLcCvsaIq5klTtLSLUuNIpnE6+B66dVOpUnpoUwZsg1R08Y
VqrP0WnCTCBNjpllrSqmetbwNRe8OnCjHP2BNttLRONM2aK1oJR/sK2vPbrUyk7b6c2TQ55LrY8g
WrQfJoWzlQ0OOFp0xOFP9LkLx2oc3Ml0bWipEctep8svvX+gcxa10JL48Cx6aB7kb2jk5Tzx/M4U
cgt61iKcLSB56kN4K14vY7ZrZlXdT7IluVN1gTAFHRu6Ic+9q53Y6BhvkNyo5n4NlondCMBO0DqK
Acm25Jkd4Q5mJJ8tJzbTYwnuJWOp78BQf2B6v83aJy0zH4jhb1A73/VFt63bant9PiV75cy64D+G
HDqy42ilR8g3hfbQRFWRoq3xtljeghh1Dx3sTMvTdZuSqOPUpohLy3ujApwLoY7n9sgb3Cd+jjec
881bhu1SNffu8HzdoMRJgrYPCp0AeHG6K2GQU523Q03Q1o6dtSpIv+rZ63UL0s3yz4I4pBjXQJrV
AabR/jpld451V+rfrpuQzhqQDQDBgTz5kuyksMiEjA9qKvVD2a6g85UYq6B4aaftpLolpcM5scUn
9CSxR6YAfJoW1JLt9ra8BZOBzRSxEz89go9C0QGZVVAzIaoQK0TMRP0hDRyc4+nWyDdlcaeTnf3g
faYUdWZIcLvU7pIYgBG8FHLoso1jOOvHPHjMykMMRVNqZ+vKGyMo3UR5rNgU0m13MkbrfBa10Ujs
mJdareBxIRAI+nF9R6jmUFilMrMakFPxh3e29sxd50Z9HdHfgYoIVzoOTnvKMW2oqgmXc4vWY5Qp
K+yGONd2zKfZrtJbFl4fjWx/45EFOUtczJcFqUmvfeIxigp4QNnBsuI8Im46bH03RXuyX5TrnC7B
JoDkzX/XLct2O66uAGRhYPq9CNW63jZ7qKQhD6M9LGz6EafeDwTwnzCCRAkqCXgw4I/zzdAbEEWz
GTKAev9jCLQwZ19Y8okCpQcGWd5bh/Qb7shzI07NBref8b6K8z5kDglVz3rZlsMFzzkkXcToYvxU
+16vAdKYHqEiw26z4NZuV3nz9vGgFskegBtBQw+siviwGbO2ac28Rl3BfM07kN+rWJ2ke+2fAZEB
Ff7Nnha9QibE/ZVBV6uCZhCokEKzjJizur7wstODwhtvQcSIQN5yvibQte6DEbTqx0670da+v7/+
ednmRc872m9QfLusvJWNrtf16GsPrWH8NxO0zQVLdVNVlqk4n5IQDy/Av4bEohu4Dq0haQAd6Pss
WvpHWg2RDbmp0vk45NRDXzbIyTnZ2sVtPcx67NIZl4+fQBAxAU/UbboY9eP1eZNtgRMr4o1dOWUw
VjkOveeX76ZF7wu73DQtfajLauv0dIXqkCLWki2Vi1oWz4f5eK8Jp7M1h7abXVxF3rCFDn2YmJFl
KyZPtkroC0Ty0kJh5oL2cNKGzEHKKDlO9Rwa+n1lIIjz+tC1FWkxmSEUMlCa+SNMLrKju36NdzyB
Ic9o923m7pt5/u1Sd83KVMVYLTlCiBR4mgWbAkLugu9MApcmZYWu18YwowTj+TjRKi/y/jPAB3sS
7wRox3Cojjb9ydGjhK1A0fBxLwALIF2zAZ+HmIjwkF5IEmtNYqNxN69DTa/DX9e3s2Q5AFEAjpCL
BaINWRgBpMWGwafAzWtz9RvPpshDUkMfoW03DIqTI0uSA8zJX2HYzahfC+F0teQFFHxRxYxpfPC7
5rfTjlHq2GvW1jdtPt7RLr8JiL0eGmoovJDKuOiG/DqlTRV32dEF+YY1PTp2terr7542hpN+O4Do
p3be0+TjNxKGjIQ2b+PjueDzDVIiBxMkJZLALZTlmnnL9I9rlSDxpWN/oAiAeRXPU19PAQv4uGbP
ibr+1lviTRkU0fVtInFBaAcC0wbPfyCdLYwDhUmW6UheQ9PAeph7+8aAkhsrPwFvwOlHTIXqMMh3
xQMLfIjbaFyZwfJ2fQIlOsUukIQhuO0Av/6T97p4C1UtJT02JqoyRRU57TamO7OKtKTbVo6nmDKp
LSSrOckkkpN/NuSJb7Cqttf72irwQoaKel6AjrWGzSUKwGrfeevrCyTd3+hN4S32qAxeqBk0QwyZ
56AtkKGChiEhUVoGYUoNuKUpNLMmDMaHIfhdOaoX2Z/ufeFJxiGbPLESoKgrHmtkQ720N9ESCYyb
d2ubZhmmvTPsdIdAPjoG/xBIPaFFYhH/Jp5N456CgHNVkqrb+W4FAcdxNrfz4npfhtTLn6xUs6KO
1e2mbfzfUNPMbzxzHNYE4avidMp2NYeYc+Y9eFnxfQ/R96WLG4JGtyLbFBP7URnjpoj174q14Rf0
xQz9syPGDHM+duOYY218q5zCqTBu+zY7eHi7Ng89oTskYw8dGtgZdDvbOd70SXfwHbK5/jNktyEA
XMjHc5ZBHOdzX+RCrxEKm04FFoZhO6XaLv1EJRKqLf8smOcWPEbGZfRgoWzCXr8dVVrAsvVC/INo
0sd/eBOdf9/qWqvEcauO0LK96coXH2QWifnzE9OEx4MNSDuYP0TCNGKYRWX5cXV0qAndz1WpAtlI
IkgfGkx/DQhXbtbaVkoKGAAMZjOW43qapwkKpH4QOkz77drpTR24TOGO/mBYxU2IQIhL6gAbAyDR
+eQxoJ9bPw/KY9xB/dDxwzH/GfsERKa/nawOyx6M/rcBfXDdEgRKvzJAja5PrGz1Tn+AsP/GkkJU
N/bQLkkOcResKyvZ+CquIUmfroHUCfrzEGbg5STeuEBd+tApQCNdY5srOx23XkL2YHa78YKfFdW2
cWnupyBZFRAWhVe7WUz6NvXB2imG92ZMfl8fsyy88n0O1OYNr3CR55M+WFo6Qkm1QmMRetLNEqK5
8NTGGmx5Y5gmVqM445I5Bi07FwIBgAuXHPdEJ5eOVlfW0AdNjaIzLhvXizLvyaAvHx4U3DwSH+CT
wd8iZYCe06QzJtyiZUqiEWjBsEqbqPdtBFb183VbEqd1ZksY0FIwp4pjvzga1cYOwkLFjCNZIAwD
9CE8vwtpUCEmRfdc6wYT71Mc3a01Pg/lf9r0nkwq1ygR6kNI88+QGA7EYwd4dgxDvvloaLcFiIUS
FEPT8s7Rx9BOrf08Pw/JU+eBwrn7xqbvtv5xmtbz3yDsRmu0Fop+5fLI6GZ5NKgipSBxbGdDFNy/
bS0+SkZFCWIULQqWx8F/0ttH2jwl8asyrS2hoz4fjLAzvNroqRtksJahGX752iW3ZP6ma7+Jf9vH
Q6jFt2WDOsGU37jF0/VdKTtmp4vJd+3JMWsNRCqNDtta/zySEMxQS/D6GRM8+ePyyrbHJ/vExOS6
ZFl6rJWBIKEr22MRmA9I4O3+f2aE/Z+yBqSRoE47pvlBL2/rOIloW3887EZOAYBM1MRQ1BZzmECr
kax24JOJX63G4ha0Pev5UEZ98n59NDJvgYAbH7Q5O7RINFUwD9eWjzuuzDckNPz19c/LnMXp54UN
ntrD0JkWxtHmO6iw6/5dDwJwFSZetrkAUMI9rfPGLrEmih0RDNZgFkeSrvRyP3W7dlSgIlUmhM0V
2DNtvQImmvjQVFB2S+7mjipmS7oY6IEATB3tULrYYqe37mxPhod3QZh5h6RUlI6ln8fJwMWKNw8y
POcHRPPzEV2uc3FsyRiye9DxKHatdJLwNADKEi/Fiw5Le+xzp9Wn4mgmFQSO9KikB9t9vL6l/kQA
QliGWBAtlnhao8go9qT1Mbg5kwKz1GR7m/wXZ29x54ZBC2nCJXTJU8fenPLJMR7cccPGtywfVr6z
RGAnjop+BB+otvVYesOq5rkennBfrgdoQXUuMKHLU5N+G4aHYfaiuL4huRvmjqmIOGRnAowF0EWy
kD3C0TtfhtaeGjJNFRxIPeobpvttpKEb9cFbWrYZXKoKCKT2EJkDMYonDNhJzu1ROwA1JimrY4bV
mJG02dL0K0pY15fF4LvnYllOzPCfceJ+ecuKFTCwPYDr56aa6tBPqvtGa6PMKTaNU205j42eFqsa
2aPUW24sYu5pHax9I39scsjgDmZ5P2ZkTSz3zm39l+s/UHbXctwsnnIm2E/FnDDPpJn6HOMGMge2
Dibrta5n82YuKvs+mVtIWJUHdLdQxXaVzv6JWX4oT6bF0OPFJDnMljOkwV8XHb2GALz29pfrw5Oh
G9A8hfPA23Ox1MLpTnGDE6t1wFMx53ca2pr0EhQxBaRaCs9HVgF8VcxGsDQ/4Jy+mHOl8JDygf61
L6IAy3RuTS+B/YA9W+wpsUK9gxClYpvJXAzqbbgVPX6ARFefNVXbDnZRY5QtADb3JH7zyf76VKps
CL4eUlAGBY1lfdTx2Ku0n8S7NTNFUl+S6wL0FNq/nO3vsgbb9nPgJYlbgdy6j5j300hxL7bxrui7
MFVSlklDv1Nzwj3coCNjqFoPPsBIVnRKI6TOkePywny5MxDzYd1QNb+x7Ts0/EZzpZhR2dk7NS+4
PNLaRK9MmM9HJ6zsZxqkUQE1atcuwj7/grKd4iaSOaNTg8Kps6sJ9BSInY5VMK30BaKY+rPB6rVW
l5D7nkIDV0VtquSpZUfAcc2AcyjpaJkWsi3gHYhLbRlASaPRyLdu5vK7MXphoSpvye2gT8dEWodT
iJz7lClLQKvqwqO7zfRtcYLbqjZuklyvwpbV364fBqlfQeXhrzHh+uhB9N1MoJI/jt0ma0Nw4S6A
3fpwLSEpQmo+lu5u+ARGFQcD2tXAwALSLvJUzyCCMGYf6EGvhHA5GJy8JixUtFp8msQbiwcQeMZa
4AEQi9+Wu4wTKBSAN0ePNIi919dnTvp54Bz4xWeYF51IQWknvemiq6oBvVpF7tp+d92AzE9xSOqf
xBjKDMI2KN0hGJYMUE7qPNFmr/VPca5wU7Ix/HG1gDkayMrwnXhyew3NwHLfgtKKWd9W9M3LFJeG
zDEgBOIXFrp+L7R4Y5aZTUoxhBrMbNgQaz9lR2SFVm65HIEgXVdL9XR91v4sq7jspzYFX5iXIPFr
M+CFkfO90UZvlTT6ymq9VZAB1AMFPmtO1gExke1d1nFd7BfmHdDdt/eH5lAN6QE8K/vaISvgrVYQ
/UYOwtjNJduX/rzSqnaVuG5UFAzcO8GtFXv71nbXerWsro9DuvoWvIyLVz3agYSlASR9AT8x76Ck
+7FZe822+jh/N1gykM/F+wluBr2H56tPIWDl+BlBK/O4QipJcxUnRFaCOTUg1moDzYtLkmF71QHE
QpDQAYUvM56mol272pdB+9mBGq50TMXUyfznybjEHKMFETC0TABrvZA+8uYna3oi/bGcVJ3/0iX6
N39iP1UHIrwSeo/AWnf+UwmVB7McIC6aqApn0uv9dEDC/eoyAC+DCkXT2C121Ww8eXV36Gzw+Wr1
7z7zt1Pg3yTIPSIsjlJmbKzJfb2+HaWe4mSs/N9PPAUtsi73ed3Wy0DyOURxpqKTU80m//cTCw2L
KTpNcG4NkEfO8W4ZniwV/kHqj05GIRwqdwAO2BuxYnlDo9h+mUG8V2bbDk+YtPuaM0VcpJo0IWAo
NadpPB/7X6dPjffFyH9eXxST+7ILXwecH5gI0LuFgvr5nCU5aJCXAKuSmGiF7b7G+QtyGHp8z4zH
mt77zpO29GFbfKHkrSrbsGzWdh9HdRBZYOct6bYpvw7efW/f1a0ClyqrO+Dw//ttgnfJZq9K2hm/
rXDvaZOvfLMNk+6oz3uzn1fEWkLWHEfzx0J+MfKmOw+e86Om79dn6P84Ov/7Ky7UmnO/Rl60hY9z
R/stMCH+O9rDTQ/mocTuVqi2AnplrW38PnBz71hqPyxt8Ov6j5DubOilOYD7AS0gPmroDOk8MqM7
up9REBj2rE526VgowgWp1zuxIuwFy2oWdIWhuSimydqqvLVvl/thLjZZGm+vD0h2jAC/RE88CNUA
+BGOahqbzC8LXOtuUK6M6rF3p4hAsQt6YWjGSLYLMFnXLUqrBacmhZO7zGnSLR18etnTKBs3gf+N
Ic09BNCI0iOmo9+kSFeV2W1Mja3d6b5v3AglesXvkI4cuA/wT/PmcxGPYQQalFg7OBBC4e7Z+0ge
HJqFlHy3h6+sUGDQZP4DGnV/rQmDds20NGgM/+EE2Y6AdyJV7Bl+BkX/cWpAcFCsniBTWWM4tM5X
6FiLavKutc9T9s3pXlkLuPAniOw4aYrN5X5A2yDGHJbVz8DE86B2yNeZNdahixaXKR8Ukad86v7a
EUMPy6T5aJvYL9oQEQDiqeIIyM60B657HGdgjcBvcu55/T7viWbCrxDtm0O3DgUeniqW35DuthMj
wr2P/IExEQL2iZ680uV3OT/Z7m3f9Ovc3gzNmnXPNX2y84fYPDj6K5gNPfJCwO0b908GU2wV1W/h
E35yPYPOw9TiAb+FLofqNWsiqI7p1rrzD663URx2Pq6LbXkybsG/9KNuTnkOW2n6veq/9P4ztkyo
mQ9B/to6xxEtr/HRb7eoVNd9vbpuXT5QwEpRNkGR5oLLYqgXrQGj09GqH/Xhi1v2NyBUjoIYCr+e
HY6G0rfxKuPFcCGqCQoQyGqiVn0+tf5ClgzUe2iQKqd2HXQsWQNsaIUZJEmjAq04obvUY+i6bYls
qpft3SbugLBsC8Wmlg4dOxrFCTQWAxpx/kOsGbGk0aGzjnrOrh/pNoUeqtYXa89Jt4th7ZpYCU/g
KIvLwf+zKRwkXBmGRT2kAvpavwciau2Uyz6f7MjX54020JVd5Q991X8POr2MPrHUJ+MVJt71kQec
eABvz17o2EPYafeF14VuVq4nf6eTt+v2pE7jxJ5whqaa6bqNJ/3RtJufFfTbiO6u/FbVA8q99rUp
FY6PT9NJz0dcGxMpVtNkgzv5QAbUhEiKa1p1h6isCZdUao0+6Enhad1AfySjDmq6XL83gvFlYuk9
LQLFJpW+KnmxQ7fQfoz4Q9ylS5940A0EhBRPSqPsD7VO3oNi3M15/1IWA+gYwSuJ6sNQqF5ifCwX
M+u7poW8DwRPRLyV2QyGrpVoem7Sft9l6Uaf6u0A8MzgfQa4glf/X1P8rJ742yY1mtjmDbZWOa+p
oT0Zy7iiefVxDFIA6hnOzohm04vqUcWGzG51mCnqIayaQ1C9dirMj3Tbn9gQd0g9U4KYF7Gbbt+R
LHn3SH6oRldx5Uu914kZvlFPZ8xKYuSF4b1A/3iXWunB0+Lf08QF07X+C/WDGy2LFelTWZgBk+h3
MsGrBSjeuc0EZKN06qGF5HRFBIGSMFbxmcosBDbPzgAxC1VkwUdNZMwNagMB7NV71ENUOW3V5wWX
FHRanmX881r1bc6+o1fsusuTfp/TfwKwgceCWA0dIBtm0AUQd7CT32dJ91jHqSJckG0v4AL+mhCG
gH630hoNAL5tf5U5UUWjVDVLMh93auJimZshG50RDnuIb/u6/0a7fmXYxe8WOuhASysmTW7O5tVW
UD6CavB8V3lVUBCSLlgU0JeiIWHtw3vntX2wy+Q+04zdR9cI6Wtg49BNAWgZ/j83V0ONBATWENrz
AT4GPfoSNY3vrq4bkRQaeJIc0bJlGUiYi3V9LauWIOcqUSD8hojndzTYRcuch1qz7ac33YAEguOG
U/weOL3iyrh02zCN1jEXMV3A5YnOB+iNw2LaMYFilDuhfbRoWKRPxNrmaMdcQif2lfIOlysIi7ik
wCoCQKAplopm0DB0sYvHOLPdI2ipw9JoQnNq9zV90M0PZ/FhjPO0ozyMjgCxWVEbBofkTEuPLfiV
o6K1HqaRvl1fvkvnem5DOGSuqy2B0+HmK7z8RsPFDnXDXTcW66QctvrQPnYV/XCjJ0ziluV7BXI5
4oapLKt1OwbemRZd9cGUTKGXLrcsMVQNs5cOBDUobgUwYOTCxfzMEjPiNDXIe0zyK5jB3zOPEUTT
rk+g3Ag4wzkDo37RlmJ2sdGmPZJAUzdt8J5/Wwo7mqn387qZS3+Li4gD+Ll2BjYf35gnl6CxxJ2u
DzzENF/QaxHWsyoFIhvIqQW+U04sTJNTxB4nSlnAyQPOsqhmXZTF1vr6QORmOGrXBfPxhahcYsbO
NI+o3i3xTavtazdkKkY3SSTJJ+ufDSEwAU9YoncDQlfDejKDr1U3r9x8G0PGdjIf4+Gegde76F+u
D0x2kk6NCisERkmjXCw8OnKrW5PKDlP9PUW3KVkKlBFp6A4qujLVVAor5jUmHQcPFsFnuwcf231L
y1WdA8NzfWSGzM+eDk24txKrMli+wFCaVaHvv5jNz6DZGeZ/afqDGSzy7efJfkX3IJAB73pRhPZI
QdS9j2cVCZjM/578EhGtYi9mwxpIrx+Bk/uiT86TWY83RGM7tDvtck3V0qtY00C4YECj4gNxxPPw
wb0xH5CAhzRrGCNB6S7vXvFLMc/8c+fPkLN9Gwhv5qynid04eOAtwUOR/dZNZLItbFryc9SSMK5B
PFJzUP9PY3q8blqxwuJVY1tz0BAT8+owA8qScTg4Q5gnwbEL/p+7VkRB+EUHSHGAQbbjoaKPxNhP
tgIxqRoNPzgnrmyIc6C2JuxXbNwkxDWzcfXxBsyI4eKoQB1yx/zX1wSCr1kCZsW2j5mjOgvZ8mOm
X68vjWrLC37FTzUnDzruMEvbDWk2HGs3vfXM5rHMCSICFVDzMnfMNyEejx4Qp5DSER4mhOSN3eeI
Osq83RRGGi5Gte0pkDFOsKYo7A6glJ4+zv8Kq+j/N8Evgfz7BaC5QEWj5hlrJ350YxCh+3Y4J0ao
goFLZxO0lWC+482RItyuTnJCKUHEP4GQzoyGZtUk29RdOarrVOo6/hm68FReprOcF+Fj69YzXkmD
CjJAhFVyMO3/vObp+iZRWRMcVetUeeHUXKMzeC7rGbgFhKXWW5IedOvXUKi4baU3z8ngBEeVNGji
b3S8/kB9vG39AytQJCpUUkLSo3ViRdiJs5XqKUSPcY07SNu9tkzhb1WTxu2fuAk7x9u2NTGKjnXr
kZgh0CRrjwar0iP72DRXaYc68vWFUs2c4JqSOfDrGgLoR8fdpZBvL6NKpemtGpbgkRx3ruxmwrTZ
dtGHJDPWcVatKrwDUTXdDn72zGyqqApLnQaIl1Cu5pgW8V20VGPixyWO1eKboVcfEm/jQ3ImfY5z
uvHjH2359fo8SvcGSlwgVkbtFS1w52uXeUls9TXiYXSKI40dV2FRWx9ni4FT8uAHEXhDo0ksBrF8
sKnPnRI8bTQF34EovT4K6W44MSCMoveSwTVy3IUmC3Zxb6zN3nnn/ZHXzUh3xIkZYaO3LE40veFm
zHrlL/42oW3YDI9G/mqzNqSq/ijVsIRNnhfekvScqrI1kRd6SSew+VTJ6vqgpDsAGTQQQ7so0IiP
/zSmQ0YYCB3yMYJOU+xvr39fOoiT7ws+TtOHfIaUZnYc/SiZniBtpYqEZCNA3oTHDpzWQFQY6VNw
0ASzhxFk7rqJV0TvFXMkC4ROLQhjaLyyAWGHjyywTdEXD1CERbaoLXoqdJ7sWkULqo4WGD/gOO/z
47iMxMuHGpUPZO3CaZzWtvFVS/pwsS10b+yvr4x83v4ZEyKiBo/w3OxhjLX9Vh/3mq9SLZRaADUD
2mqReAHxyflwWJlrJaItAHyWPc0DPBtVxUGVBWFlSFYC2M2c7PgSLF9y7/X6DEnXHc026OgBhAiU
Bee/P/bArpoAZHrsw0bbzWi6diKmOuXSNUcCGwkWFE0uMtgZcWht6CChSgJvnRtF6IMjeV5+pXUS
Vp9oUkLN1kdlCEkDtIyJx72YKG3MDtaI82vxvUPufx21j6vlcCNoqQO1H6+cCOveAFjssBrJnDx/
9/fj/OsTy4IeaeTLIQID7YnzZWljC9uqwOfdyVlrA1sttgcZWtCATgpLMo8PHCwieJPz+IpBfDsU
iV8viAHaGGrnE7j7tLu6uSXdFE3tsB7szzyDIPyEXmz0vwHgLuy4cfZpC6ZMoKbrFQ1LVSgoTUGg
M4DD5kH+gZzv+dQFTRnHVZMXR0vPikMHuM5K7yBuM2VDgDZLvX63B7CgzaCf+BG3VbnP3La7xQT5
q7gZ/A2qwe53UGToq1Ib/XdK4kWB6pCdaGjLu1zvgUN7hUuP5MPouAlU7LU03Zk6xMmwyqr8h+xS
OjUi+NmGlVq7lJgGHOu2yEMfac3J+oR/PTUi+NfZ6zKwNsCIFtb+hqnaPqUThRcYEGZ4hV1k7a06
APl92mEpp1mPPEoBwrBTXxFayVyg7YPviWt3eRcQdXvu7ATFSXRN6vmNXmphRet1UdOQeXV0/VhL
BwRWKXQEoVgIoqPzven5fTI5qZMf2eQsK81a7E0xa7Mibe7zK0HMDgEqxyseAQ6Y6D2s0nOLUrPR
gDhAx9FZECZWzLMeSJyh8AI2Xj/0rZqFeTDSVZqhSwip6GKflXWxthI8Z5g3a2uIXRh3RLezFcFp
C4M6zu7mDOx+jMbdeqK1/1TYJLtPh67bdoM53sZ1EKxJMIJTlflOFzrGAq2PZQ5AvW9b8GF2FaVG
9TUzxzrS7dG/85EfiEaS/g6Ynd2Ad0DHpcBhJnP/NRjc77M+F09GUqTrHFid29l3i/UQ2ytwE2U3
kKf7lUNScDMP+f9wdl27deva9osEiOp6VV19uTvOCxGnUIWqJCVRX3/Hyrm4J1k2bORiY28E2Ihp
scw65hjIkay6jqdirDYt1AVIZIxuG8u547j6rI1cFZhJydo1K+qnZnkI1tsOqLpI+jm4vnTWQRsp
Lmg1J4BLXJQ9xQSuIB13zI1phxIDdFfzuXJoMggx5HZnO8lARjM2psrIJ4zFxiUme7M1lG40LUI+
/vvVQY8ZYDPMQb8lelEdX1U9ITVbwXpmjQ10aP696XhRHPvvEhdX8UeW23lhI1jIKqiDmAkkgZ8s
HqZro5OhaLL+U879dy01xIIu0oYXiqvf4Lc/1uMSXyq5ROtczCTxl8WOFkf5uwl3dyv4Qg4BD/2Y
FHpJfcMK90SZxb2Alq+Dca9lPlKY6sweKr5bymbIJeP2P4MjsCXgh0HWgIrTmwdLXQfUS2ysbkJQ
3nKzS0Jg7Ab//1FTDVHPwpgSVATfkAHwlvaVMyL4XiUGMiJvQTyGdqGZEriJg+e17id26B2nD6QZ
XBA+DnnxdRF3HaAORL0GpF9t20S0andElifaupslNB6okXQrTT++v9ZbmBdoWJD3g1IEo8KgSfn7
dlEb1IDhxBZgAKA6VC97jiBQyDqb6uNUHIFyi6xqL4ovQzhG/vBrdua4NHf9+D2w7+FGETR6GEgr
zyT4rP331gPARkLGAPHPJQR6U1IcKNoxYahPs6wxvcHimq5b6v9ki/OJaX4bCWPDnYthxn26EHP+
vQnL4NWG4Zj61Jd3c/M6NC8cXKkNqROTfPt4w98GAH8t5V7FQY4JOkFPr/okLRnXfRPZ3WX25rMy
1VuXhveB6TqkD5i7Bjzl7y8i3LAKEJCvp8bOKniTTx7guz8e3D0g8kMZ9k3q0HNtaw1A4Glk6FiB
VWTW9x/v02XL/3aW+ABMbl7GJwiC0qsj4dAJQs4NJ6yWs4Pz962toZ/H4DRP5wZ19K4nyccrvvtN
/13xmvemX9G66etqPQGF4IV3xafYg3fuM0gmMAWPgTpA9K/b2VPp8qKvgJqs5RiDd7zVRkTk2Rif
Pv6Q39Cjq71DfoW5wYtsFe705Q7+YcER/rGlbpfyvNiF961xwQMcUc7mo7LqLmUSgZRywGzCHVn9
VIUdHIjdFzsxfUXYG/MVxtRYOUst9dJDN6kqJzRgnBKtUNAWJ6Ue7FRwxr7rdcJEPXlhNWvjuhrG
pDY6efCtFnqMIMFPqxkDCJVqRDKMvDuqxXiY/Mk6BF4JkHA4yHwIqyZHlWbdl8owknayegyjgPWn
G0oSk3atUl6tToJJ/hESD456orUSGTpbYkvtMtjSZjHTvgU5uGa1jsre1N8HX+pUtmMYwfSpG0pD
b9MVYZlVg9FGlNUSg7SLmzkjxrLAW02T0m+NBhU1aBT7UpI49NQMgGs4v4bamBPL7cdXCfWlF6Mx
Ovy9mpwNFGJfPz64tzfQghb6b5eD7g1qR3+fW8+DGsQtHph09DNGY+knsco77uXPH38NveeYdXfX
Aj9eI6ZbdtTNfDeb+tQuv7flPxsIzBBjpsbFoD0c6HUBQyydCRo1kG1wj94wnx25+EzY4a0lxRKo
JSBW+R0cXZk4VXWMqFCCeOEy4dK+ttJJimHcfnwm7wy4/L3MVfjlQVgeiAeFZTx2rtRsRsqwtnQe
Yxf6H3agz+jdpLpejsEI1JTZtQfJm8SYLUB8q0+Sove/+ffULuiPka7/fUMKyxR0pjO/Gf3vjvM1
VD/d/ufHH/zZEhcr9ofxaG2iByh2cKiCfPPtMab1HQNB58eLvHW4l03973dcnR2z6drNIxYp+iPn
50llPpqvVdKSTzrJn33N1elxEBIX1oANcx0dhdCFWS6sB5/EbW8N++VrEOhcElXM/Nl/b5lYy27l
rQDFie/tJPEjH6Xm0t92UCP8eN/eesW/V7pYkD8Ox/DMsaQdVpqVY8bt7MoYMwMs6+3aSUa3aRO/
U2HKet7FpgaI4+PlEb9hgWvX8qcPu9pPAtqWvjPq6uzJxkrd2XwFpG159Ey9QvJHku92TYJcjoEH
UY2pTBR4Bb+yGoLGkceqalONpToTo9Ybc+rE/TARma1lDVLtxp1v/ApZrj3Xs479Xo8/3XGRSUlq
b+OGjXMHseo69gNZxwVeZYJWuiyQAFvQOxmR+SFd9shu7Czrl6O8otmso6PPFGzdd8Y0DnGvPOgO
zjQ4dKvV3i1gHYx8z5+OLlcswRRbt2OgsstD3pk5nxexY5KTJpqZN+Y1AWI28oXvocfjGV7s1E6z
mwSg7L5XGNE4M6TWQWe3a+QM1Mtb4jdHscxmVpkSOW7lz5tpYToOfYyolWDO2hqIOTBmjTF1AbqB
rJ2JGQk9lgmTFkXbApIaFW+73K8H/45JAcaSsurvBsQWInIbiyApDhn0KKfmQJwSbDPrDLbGOZj5
zlyzYFS/3JI9L5Jt5tLYrJWdcMb9m3FZhp0wp9vCkE5ew10fra5jSdEB9SSL0kQyDRmsqXdkDLik
ew6Mjt8ZvVWcXTLSBC1f9mMMuiEvl2q6d0LD2HtdYKdQ+AZeQ9Pevi+geJsF09pmVT0VqSgHIBG6
sPeisqrRTrr8J2AO+dWhBnEgsmv2vuAOfHCgcrGiAFkgZE+rpnVSKyx83BK3w97ReYfGEdQC7YZu
5iLsN34bsHh1+xkQWWuJG7RLthU3/KRUAMFpMnn5WJt1JkIZbCAC4m57e2AZ+tJtXM1Nc4/0Vd2Z
clJfbXcwds24iqPqrGGrzR7YgrBv4omoMS0Ne4o1JLN3/lqTzQLkbLJwXuSLC6o4Q81dXF5qmKip
L5G2BCgnzRVICLSLow7Y9x0Hq8MDGYcgti3R/IIih3seaDCnnTMumwWY9dRwZ+giKRNHMDfYpgD8
jiiRoOzjAOeAsnoY15fvtVyhtsUIOXvXlwWqR36N5Nuas97lLBt5KNKVrzX+2tDEZRO4GW0x5A8G
0E+qpm8NLKj4/whqr2IWhxq9P44wCJKrxAJcjrQ3HpTqPzY8byMj1GUvwRHY+NGjvg6dPWgxj9VM
irOuLMh9k03TzJ9JN771SVjDgU9CPoOa+3V5zqIMAGS9FmdrTuzppnbTtUpcHVWfSZe/dRd/L3Rl
xD1l2qhhYyExvtbeTUNuNAGW5ZNQ4ffve22q4ZUu7B7IN/CHv32FKMUqitEoznPQ7Rsn/BI4cxmD
w5pEvBJ7c7DwpubbyYJAO+EbIOYPpBePLeS7P/H29lu3FSKcxcY6l7wE/aa/fxVmByMGM0t6coWu
f4L5198JDGU/yr5iJxDb66zQhMXAKcp4cAe9Z8oVh7HhIp37WcCvOtVXq6rowSgDaUS1PaJHJZ2C
govUUw+s75qzAglajxfDrAfLrJasXYi/hyUestnhbWz1eDYLbNPR93idOBQ2cF21gXaq5W280l8S
1GabEgSZ9fJi9LO6x0RncbJqtVRRZXXDTWcZ0+bji/3epbsU2QDcvVDKXEP8e7ctwRFVlOepLfOp
93YoTggwglpP9tDvSvZZ+eGduXv0X8DghfARIPg37Dj1MjRta/rFGfnSsnOCYdnWk9fmzJnbtDHH
9jz2RVBDIVCbRzYYyxk31dhxZRS3ttI0+fj733vYf/46l5r5HwFN6zdFQbR3eQvewZbOvYar+3iJ
9ywU5nRg2C/2442ON1Fu5U+1W5xBoRt7zRgJ75HbwScf8tkqV4FR3YnAW4hTnOvpUfMxCgWAdt39
x5/y3m65F9FmqIqhj3bd1tYD/GcXKBTbgLWH2mJUOJ881ffu4wXNYEMy3sVjvfz/P84jXMNOVBgD
P6/QVSfBGjVOi+lLI0JfIyHtZwKvl115Y6NMdF1gplDouTYMjUYyXIoeZ8MDf99ABfBQWQXL9AxV
5bAFEr/oPdxGW3D68vFevmOTwAJnotoHIqdLufXvL+V6qs0AFcZTYSqyccxG3RFnUre07budOfP2
WMIPZRg5ttKid4Gl/3j9d84SzTNAHZDB/iaj+3t9Emh7Zkrbp57zXdl0O/WJaXlvAcxMYFbDBz8r
ssW/F7CGtq6ZZv6pPRAXoj+f1Ew/+/FXNr2ZjaUUtuGd5LTjHN2dT/bnnQd1kcL5v1//Kg/tJocT
wJD8k9Vn7fTDCH+Jz26fdTnjq+sHaD0uOt4UigjXrBFhSTD525T4BlWiIzWu9EJUuo5+FcP+BQPS
epSdVe/5OXIPCHDSyTNT0bcoSBoUGCwxsjsoFkYYrLIzYlji1Ejub2dThVHYsflZFYzmsD/gouhY
bWyHuaMpR53pk3d7dRqoXZtQk7qIP6Ip4qIi8vdh90FnERC4q1MfyKjokXd95sSvopb/rACsngNI
AjjJrksPI4ayGfAu6lRUj63IR9KBZvZr84+4wP9dBoXrSwMbQOKrZ7nWvoZ6cq1OIoJJiJ3e+Ld7
9Z8FLtpuqF2jvHzd5pczFaBENKdTYyGT2NZhJtv8n572myWurq4aPZ9UikwnKXaT3sh//oJLPRzt
IfxjoQB2tUX9ZNZBNXrqFMpuB3Hkoyfu2vWfv4FAKhAzUXiD6CFcA0IXYMFIK5fl1MtdVWbBmn28
R1eOBnuEn/+bRhHvzsFQ1N8Xlsy6Vsppl5Mz0WTyfqnyx1qsO+pMKEvzf65GQu/lj3d+dSBQW6t4
jerAyffv6u04/pspvJw3oHNwYyaaSGhLXplCXUHpxnAVQauuTrtKHHjV/vh4u66s4WUJjKfh9V1G
7yDMdrVd2u6IDnUDawjWIkwmNeqpby/yM9bwWfvgPVMCRC58MgZ+LlLSf58MBuyNueUr9OJcFjYR
Lxz1WhqoVPzzF8H/YnjXBRU/bNZVpGEjKQ2CRuAdXuBmXRljNNLtPlNHfc9qwU2DweM3Sfn1ay8H
HXC31fOJLnbK7cfedKHftpeq++Rz3l0Igi/ouVymaa8BlGSUdDZXOZ+aEcV0JtspDdyCb+y2fiGQ
z0j+ffdQWP+/5a52b+h8jM56WG4YUJUCimNZWeq4n9y6q/DstyFD/ogeOK4cIsKrVYAH8RUKkvNp
moeoHe3EglJpiZKYaFQUOiMgafUnduG9fbwM5uJi2EDyXTOnNQGdgMdZ5lM3fF+sG28cotKGVNS/
WYTfX+YDHwpHBgyB+TtN+iPOxTOTtvD6+eRcYDZPVHw2efbOg4XF+e8CV6/I04Ny0MyaT+ZTgfzR
yRzCP7lyb02o+dcSl4f8xzdAoEZzvmIJtjErECb/iFcK7bbXj2/aewcCPCDYdVENhiG7KvC0pgxo
p7DKOkVGmC+R9DLvs916d5FLuxJoXSA37avsqTQ5BrtQKDwZ/oSuYXEpDUZO+MqrT0z17y7uHyHf
74OHYUNzFGYBzKpXV9qTwTjUBDPRrdgI6I5jPG9CHbGIfL4HYfASPmmWf7yD7xnUP5e8/jijb3qb
ddNJH+0undt/i/PffNHVAc0OBLusAHsn2K1cz1A3//jXBzn25bK+2bTAsWFvEJi9mZE2DcZcaRjy
VLnqpp4Auum1f66opJHZuDs+mrtAuywWRb11TCdu2k0rN41sEtN7oND568XZqnNF94ZfRZjsTT2g
wlDV2wQNgGturlSD9v4PaduJNMcIc6ddVMxW1nd2DBhOXlcscnWwGe0+daV7IhYoY5kZLaiBN+vB
snYj3Sv71gbnnM92frf1B6h3NOphBMqOoR1jVTsLEOfZBd0OKpUukVs1BYluikStOtdsyqT5vcJ6
XpmtVmovz9W0R6loUwUxXZvY6m6WUT7IBci1SUbm9ARw0ya0ukRZ9sao20jXc27JEvzrEj3CBw85
gBUasRim2Osy5Z9Bv41WchsRT8fl2hyaYN/ad2NrJFV749pJpTcTfV58mfj2bbC6ESS3SjvpgjOr
fi1suim99flSrEF2nAb1ALKER6LRrdbzs79WJ1Vt4Nd3F5kZOjixMYKvs08r92Hov0sPxPCi2RKa
BKIEiWdM2bmTzx0/Nj5BY8ON1t5M2sLKDVGkU/20ii6eXUTHdy4B9/RPmxVR67BdW/uvdlneNjpz
ZpZi8BQMYN/KegMsA12DRIUmqA1vPaAbwobm0mERqx+UftDWltHtrA5Bd9Dk6BfGPTCPGXN0JjH/
3OxK0DAalKfgY4iot1uLfYnjsrCIRVjedzoeh35D0GUd+40R5OF4X2mQi/vffTNtyddh/eIWRTp0
PzS/VXxTaEzyy5Q6eWA/oekBkDtopKw0aCX+eB7FL7PJ2LTRy3bwtn3fbS4CFZOlduWExiek1OUg
MqvzImoYZSSUiX6RjnuDxyvPS6irjwqj4S+u+Fb4uW2cLG3Hkr/0SiU0oDmjScF5zF2eeMauD296
MWxaW8UuIAeot22ZaDZ+DxIKb9rU+HeYfunwGARzTIIH7YwxUJexpl5CMZIOxT932VjuDQScWR2A
1m68rXCiAwhuyYyqZpW1q5sUYa4XDendLmFFveFIVUkp09mzsgrEAG2Vh+Rc8/tB7SB7B6pRWnoJ
CrdRDzCSYW4FiMyw+w0kfKqzhgLbPG87925B7ISJy/C2oUZukC5jzWFRL4BIx3N/Y5gPzXBwDbS5
7m35q11V7hXeYWn7ePRuO/fYlGlfniFhqczdLDc9saOpwCz68lJXzy60vCtdHvvBTQA59FwIhHwx
CjA6y0cNeBRtgwQF5AzTfZP9YptjrkbUaRWY2DxjIwMjJuoFrE+YYweqxIyG6kG3ZjRVSVePGH/N
quZZgkOnrrOGQoLJcyGiNe+LYIgqmU/1kBjMygeDn0Mio4VmFhnSQraR7G88wcGEgk5RKxK6/PBs
qCGaUVd72UJ+Go2ZNgNEMh0eu0Ck+iDGrUQYQ/sYwnU6alXtAiCzxLZLc7uHIfDrnwVYR6zGi1fj
djEfnbaMx7AWMbeB/F22xN/I4UxBSFLwQwt0gRXQmLn2wQ4eGn/M7ALSR/ui4fmg+m1nv9Q1+ls+
OVQS9he0bDZgAQTUHNsA1YZ647BfsvomQfxZuCohIY8V9+KB0r0TABY7PfEl80YQygPuNISbpfk6
Vbdz0MeOexTqPFp2Mi/s0UdLlrne1u6XvHe9XaerLXKuXUjdLUchpBDQBpP1eoKq0SmgKB6uRfFT
oCsNKHpqSQkLyV+CLozNCk5WxLMx3vYBDCZbY9dv0yUk2UgwewhFFkFdoItJ7q05dBq3NrZe1MWt
uaSCZIQuO2914ikUeT2IU4gzEEUJ0k8ecfKA8DG2Aszcr1U8rF+badjZrf9S8YDHJaCsK9R0XTRH
/U4cpNWlElPfLMB8KnEhkX5ayldmnGt/iD1vihu9JiN5dgpxOznL01T+sJvgzp6cnTG2meaASdm5
27bRCo8DUlCAuocdDbyD221EC9Kuuvk2qmHXFkNucA3Jh+qm0MWmXq1jafDE4WPShG3S1N5W0+Nc
TifgpSM2sYQXU0rQkDYDzEn0kb3U+MJvvnOk9ZGJh3mqYmvAFEGfl5i2tmt+IKjIzNJ/9NhU4yja
dFbV1uQe/GKVCWCgiWEDoVthstgm4p6u/gNdfBfcrKsJjnG6G3120ANHU3SrjJ3t4/0BWdP2O3EB
15qxI8HO6w8n5fJvgnWRI8bzwr2kKzCi4vGo9rwvhnFv9fTWaoYbsDWCyxekl24T+2GZV0FzZmy+
pzMUDJwgBqli5BBYUFVTnAE640HTxNX00rmnFloRrgIPEfkyezCzVkYh8435mxTtnke/G3eh3+3c
KoikujGNKfLr8cUFbB5d0l2l4GZXO3O7OjFGHJcRs3Uz64clxJ2ox5jpczndmH22LnUsoQhY+WO+
2gF68Vsx3dvT8GjPQIZhKrEMrUyvRjrBfTZNWjQPKngwxdc+rPcE5LbGEkT9IuJgghiqUab2fM8W
K3LNm7m2bueKp2O95I0RJpLUu5D3uVHIrWXwqGzqjVe4B6/6Zo193PIOQMrpzhXoYY9NsOHB+kh7
N0jNxfnRrvMPwPnd4Zath4U/9gs8LlTdQEb1xZ/DKcGs0IOo28MqfmjRAbJ3W84KRvMrwXMiv4S8
baC2u3R+7Lb72Tut7HmqDtOyEQ2YXjliGlNHRgs4X0kO6IwnLbxBL8N4sfjBN+dk6Z2dssPYsH4N
LtsOHYAafg4V3KI94Z3O1cZcOgwrH2DuUhMqtfbwjH43rFQROYxkneFEPl0jPVCcPsyjDw4ce4w0
IHxmn3r2vc++6dIB2+09n75QL1W4AzqoMRtqIJ4BFjtugzI3Ri/Tvt60GoMNpdo3bEqMIDiUDeCG
g+pin8IQVr6AWYVsJZjXlwk0ks56DEp/zSgHuq/C9NDOddTd0gyI/xerLDd6re/cNZuCOUEHasQQ
ufRuzOKuk3eWs52X+2J4qHDm1kMwPTrhRpF8WH6ueDt5CFpDNNxS7utnZMsQXrLvx8HadkW5bYM1
VbOK7cXYAfoZCx4+ATWZrutmGA44schg2JDCf5n8Ja5A/l0Pl5EPCqWg9bln5GCF7ktjmq/U5TLh
0M+O1mHaO7RLyHJDu6+yOk728sSDjPh3reRxyCjMR0h2oDSNfbXuQLL0BIv5Mxjq4+r8mpxvHcZo
NPGzRh6aJYxDe0zI8H2Cro/Vdm3kjJdprINe4beLEgjl87zo1HUfR4tkvXo27FNNprxtx9PkyHT1
fgGUE4kwTEIeRFWRoYiLqGtnFksG5VvQ0aJvfyI+h50cc+h/AC78WNNyijpRZ20HUOYi1Y6E0w6V
OnhMVmYuoETAq0w2Qx34DhRvCUTadtL+Wc3HwN5refbhcQBUgyi2E7GQR6rwtiteZ+mTpwIRxTp6
PxzDjIPg6JYvF5dkgjbIXXnUdWRHzBoEMEe7QrZSdI/mAHHQpZWPVWVBaFZGPnmAdO8ggDoHDmM2
+/MSFFG9wOwCaeRMtyBQyBRsuAeG9wq/ZTjJNMRlX/zwuHbQhrGezLJCifn+Ql1FGWoAmkd2A7JI
g+ao5mW2mzt9FWnbiopxwXzTq6Z3IcKAiUGeBzEHc7PRbrLVDEA+S+IByC4LmEMkKffG/HOyRGL6
2xLz+W1e6x/Wkijn3FK8K3TwC6LuB25FTrslw5NfPc49wnfjHnNn6PylFDWJcM2puRmFHNIOZBeZ
rloLucl8rw2+p6vO2tbYEAhroK/6IIsfNVjEOeRnQKSD0e18wGxZLb+pZmOKO7f+aRVDXMwIWw82
KD+9BeiV4tdAzuFQcpgSM2oL84ZzwIzIaWmsRMoxmszxrlrXc2h+xfxTZBXPcznC3FdRO09RicFX
oVkCrbaYNPLZ7/dlfz+VG4/4hxUMcRM9crABQ2EI4YAXg+w0xkVKoELoshIe/EdfpXbxyoYlBdXA
puiL1LW2wbLR9GtDJoRmuW5e5iEzywGB+ysPXTD04JjDTVkeTf0jZE1u+uAmCMYiNupyuwgMYZon
A8ock+DJAua4AESWsw+UjTGdqhUgMbDaJUAHR9wAeGQoklltkDni53cbD9jyznXg4u0yI83dWLyS
9lDzh2VVcYDL6tEnpSbMfqBNXYdR62Pes8SUl2nvA5k5PfSGuvp2Bl2HsbxK92eBN9Jgy3TwMC/A
2M3fNUjSRLcDRgrDf3deUGwwt5I75SWUvSdGGAcYm5L1nSRIa/xflH3v8fdtq0lm24rtnm/98kk4
QGRS87zCM/H6Zlm7ZGhEtAxO6oUIm/tCxXx+vOR4ngafJ3zMIy1oymi3rynLZ435WHUEbjfu1FPH
ftmViD2OiLq+cQvoh69hPvQXbvhHvXRIUZEQW0DwvlQzGmdNu58qM+6h/DCJBHMmU/dY+hiAd498
CbbObG+AAcPNPZT8REcwIl+yIZXWwxzxtk8H9oN76MJhRJFitq0Zx6+uGjLPLmPC2oQ2Px0o3Jfu
hGSUxO2IwN0SERrQGu0/nz8yoSIf6gOr48LJDScCI9cveIAr6gj1HDVzkYOePe1EeeLWmvXazOU6
7DspEbCqHYxixCjiyeECJqzSBTJRhcaUpH0i8hSKOiZlEAEtE0+zHRlwC3Ndp6avtjWlMiFuCwbE
W1rWt67ztPoZooQVh4uniAqf2MKRgaIDARcsuM3cTVV3CcbF4bemg1SQNgOUZlqCtNb2BmCWSM89
wN46QZCYjM2LsxpbtxU3bnuYZiRcGD81ShuEUS81czYVM6KiHm/6UsWF/b2RZTINsFUN3v1waxb7
rr+l4l6EGDo8VOZhFLvQ3FGEg5DMxq5VKPv4UY98zyNlbARWpsBTbXksNQn7VhvhDaBv8Fgr7CEb
kondQmECddKNN/lbzqyYamSn32kf3FoIgYeq31dg24ac+p6RMF+HCgUeezcP41d8Dyo9fEdtc1t4
4zfkol9MKBrCfn/pF/weYAWq9wOSDWtg22roz6N7uy4nMVi7tWGvRSf3UwHEYF8mK2p/fnc0YYcR
pCd9724s5udBX14ko1MiA4xgzqj64Or57ZQAmxGp4Is3mYhT69yqXxnUe43vmDKAc9DfBCgUIEr2
AF3ceJQ8awT96doi9w19HywYZ8FDdGYaLSComcmjG3SRhFfA+2qRx6xDnQ74t9dF1rVg8ZuHzXSZ
tJm8ryP5MgGziP5p3OmzU26MYU/B1DDIH+1y39MHx+1gXrboRm+MqUgcsaajI09B16PPVsazKRFS
EWSiFbhyUNY3lzWqpmXfmKBTWsfI8AGtUi6eIjutYolnjGpblwpas2Eo/EI7LplLESELSAraHhl4
QknznerjqLeGd+YoSDX8LqCg6GNL5E87G0SpJun3RummbGjPAj110xSgDixL9Nydr6PB9oAbJUVr
Jb2/dScXSUN1WPvwcRnNDFS+2QJb6mnopAdOsiie9vChqr/ppjMN9/36jI9AjWpNCDGOtIWgCfTS
0PGLQHZzI4ZdATxpaaJ800OHBTm658Rtd1builrBnDvNkw+IO9CekdXfu5aX2h5ydAUXYs/Z4Nkn
Q8gY/T9o9dUHq7tXfMwN8xdRQwL/WlwydxQjyciOjtpzSHyAtTIynYepvxNFEVMkCsJFFcsZ8gEP
ysZvsxgkVQJSfBICVyXJalPnKIGnbeBFQswnX1eZ26g9QtedhnCI198NisdIMoE3Rp0vXA4SpDbT
6gHtLQCuLrOmQBmFW5nB1dZcWXIJVJbV2xnhmri9AYTzz2EJXhvgGvxw+D7aIU4HGVcD/NzOECjR
bfvOjPqwuWuQdzg4rtJ/pjOKLwolQjqt+lYpKH/3yzgif7Ht27AC05LwVxsppYEQb+34FhejSfu5
NvOq9mYTl8E07+wLyE/qHtKUwaAhqDy51MkWl1pfdAO8raQGcsu1gVoS/p44lSLAjQ9zbjKMLtO7
VekwUXiVy6x+lp619awZDLw6s8r1RgQytg0Rj9W51w+j+F74KAIZGxRIKsFPekGNJx8L4Cw9Gat2
vBFVFq5qiIFmhwgPNBvC+c5eQTJZAlquv1DzB682gZaoioyZcq38fzg7rx7HsWQJ/yIC9OZV3pSk
UvmqF6Jc03vPX38/NnAXVZQgoWcXu9idnuHRIY/JjIyINEETcj9fpZa7g8c48dp9lOiLVFemQlEv
zUBchVU1raKjnyZT1Q43ebztpYAPgPZAD+SF2FsL30Uc5XKY9QVl9VvBEaayLACeZM3Cy0ChEv/V
i+nIGkXxUiqDR1mMjmqkBwA77cKThHWQ5ZidfXom21KIp53/mNv2rDOtgz5Ekpm9CLFU8cxHtfoU
u4Nj7wT/VeFYkFdqGEy8bC8Gu0zeVubSrZwtVH1HWGnFsTOIyTVSIdOfONRGw3Qb5lt411u926Nu
zkzWmOY/1hzOHbyzoN+FGFPEQNyed+NUb1oXTINqq/Q7gtXIX4jSg+FuMmMVy/zxtgtZSgKWGTBT
+uew38WElaX5GFvbnPxe1GhAe9fG1sQkFnEB5NSwoWEki1FZNvaWT+ogJ24KEhIn07aVFE+CHDCn
0p4q8DHV43SQe9KLVR1l67B4oCTM9XiXaz5/kTu2/LClrQKQQoKTE4VYE0VbpeqylXaCdbSibpJk
j7WqLeD2z9zuoRZ58cKq6Do6KePKFiezIM9XHVxrRHyzviPea3glfbAS0KNFwUtuzmJraSs3oTYv
u43XPiaDnybpdSlu6fnUVP2k0iOuC33WynujB4styLUgBG27Nl2VyR/Nb+c4ls1s21zpBVp8gAXb
uKtDb2JWm6Sghah3ZzRocHUUaj4V83tZdKYpSRT33yIEqox9aaamD5V6YxsPfd3NOqcD9SumVmvN
M3ycTSuZ6m04ByDdoeWYdESmtOVbpVw7uU7PRGh+oD6VYkzcJKGh7XeRUc7I+xmQ0oztZbl3IRbx
qr8JaA5ZKYc4P4Tkk0kvLGVPminunzqU7hBVT+osBT/w1lpgzFWOjLbIOKi2Jr6Ryrr2ik0W3FjZ
WvcPmX8DhOla8zCNlkF55znJOrRvvcqfKQMOS3MR0chpVUUoUYE0FXsukEnQEF/52UTISpqrzsJq
K5ufEp6lTvgal7pLxBTOC92e1wLtiZa+9JBKNutbAYFQJwJKPtN/tDQSQu8uDeiu2SjezK3uVSP7
NFAHyO1KJb4PyucwkSZ1Yy9F+a1t+yfH12+8zBxauvbcYOlXWVG2jF+LvJhH+qsnvBhaDVT7rgTN
Q26xKjVCNnqXCxXKu6UiGjOJspLfJbOSyy7v+lVupMu0EUEpdGLZVaJswMi3emMuUuG1xrAhdZyl
1BczdJQoNFZh304obM+wrkCyoU3domFW4Tyy249Evik8a5d01Szs7/Xgpi33rruMUGj7bPBCx7Sm
XtbW2uHyMsBZhXru2dk0KtSF4YokPgBa1rsR9svcVx8CZZsqC1cOJ2Uh0Y7rxjWESUbKG+jBVhFu
cz9ZJo0xU5RlKlSEO5RvlfQ2N3l3zb0c5spNb7hEulispO+57wT8xci7KV2DqoAUNZtKqlyQz8Je
e2IuOxMyVKQvmtuKkzwx9G1jxGTSblvsbKuuX2KKggXXwjEU3oxOXLnRh1bd2DUplF9/OI48l9v4
Rix1QuMbXHOyyJjIREWZBnx0H6REgFw2ujmBzjYF3VDYCuaNlqUTM5WmKfWmwQKmU9FVwEUP0jnD
TzTh0/OhnktPnfjYxoRw9Z2Q7/NSZI9qrxbdKydSkSVTx1TedDkD7G0WOuB06wAGh/7R6xLCc+AU
wh+n2hTqvhM//J7DtvrGbs/jLVXfZewsDXevN+HapuBeBgSGRY0XpOrOisj9VqoUTcK7FZUzJ3dv
SN3mhsdudJFA0jw9QwJrcn7X2k2SHMRQWdpNu8Bbe4JGcyYLJAPiLtJoBSLk7BJcNUJ3ZeRbLw/v
PTebB9ab139o/coW77qgu08zZdFZVD+UjUC5pvfRDhDU6XE3jYSd5CtzyTHWcectSrWaoF26cVRC
P+jPZrjMtQbrQEqp3bMTAJWtOwk0rwzmHYQLwhsltaYhK6ulHhn5yUK2vqyenl1ystMpE9ve1sru
vAqDacOZxbCEWkFZI/6fx4p3b8QulVIAoij4quVy5rpvcXTQQyKC+FFpAXCMB1oBY5g3VYrbwhFm
Zf8hJdnUscUp2RQK4Hcs7TAlmVShupDLuzy5w8ttIgpHy17abMcY3NGt9VlvxKuSk22AJXILjz+b
D1MSpnXcVeImYMGm7SaSb+0oXIhCTsVug8MJpmNsKeAvq/zytNVgFWWxgEz/NTDVqZasm4SEInlM
8u9STwgI2ZpS9cgdrjY6wq8ZvbKoYTVctsnMG44JTCEENUEOFU6y3KHu9kzZsizZl3Y0TUSBOhTf
J3muYoLCPJoFaKfQHc0asUFWQf3D9e+CSu5QiEHuBtYwVbA6u36VvHtkXouyQR8lz6jcVBO3kqdy
Re6pkljWtTIx8naWidKzpX1q3YslcgSwLnPWaTd3A2+Kp9c86aVPAfZGE71m7ICu/Y64amj4PNWB
17RwYylfZoU2sr6Lzfew6Waljc0SSK5NAISyfOqoL3adT2SF7Gnrc2UmsI08QoQefBqZ+Cpsq1nf
pLyEeJ1L86hUyOlXZu/O0pJSNrrmUnGXZTLkccqiit7CYh8L72StYr9NzXhitARMbX3Ta87Ca8FK
XFD7TrgTrfgITDPP5b3gr3PzGFLX6RpOTXdqgTpRlEifqMGW+l0RJkT3jwnxEEz/jP9nlG+1DF04
TKmk74XKWRl2t0mqWzenIpy/C/nKab8NPpWv74rg4Aj1TJNjnlIslOaDlmzGxMy5ojJpJePfr8Qr
N9jb1EMGH+fcsqdZ606E6sMKvzXqJoiicde9903wIDOcZ+2OAGxSJzsLcDWP9Y/K67+7PllHDdyJ
biuEjxJlx1q9Sa37inUkBdLSCKtXLRYITdVFVAFQ9fuwXHjxFoOxOCId8/OZ6q89UnWAUTlYhA7L
RiXg6KSVx6qXwhwlWzrLqS5m/CdSOxlw9VCIzraqnzpMhAoMx53Qnzrua5ohAOS2xjBa8JZaDlKN
Oq6Phx9NQ99OXfaW/ehKPNhxCtCKdOaZB187loAlwwo0kSHY2c7UV2b1VgHcI9pfFmT5gEIAqysE
XCCIH5b0VTt/+AmmujPCe1UFDOww28oxt4t7g3wkf6hY4aF/CwVhBXQ89dt81qClILDBsKhKCdLc
WSzXs4SCIui0mxEuKJs4WuvpDE8KYyiqN1v62jAjalDCl6S/SNXKKSjrit2mBk9p+oiN81Ixx1JK
Z2r2LOXFRE2zhVO6Ky/Ijqh7PuyqhUEhDdfvS9RsNerFlZjNi8qlKrzXu41ebrEimzrZwhPIz2vk
lRLHq7axoGGlC0k5JumishZ6/Gpnyd9ZUJNaphZnFF4Krnsv5Q+5+1UPyWF82/oBO6t6Fcy55D0r
ij7TmxdHWXmx+hZrHLgVt+SiSqyJr9JDon6Auj4ZxFca4C5GImXn7bnc1kiAJ66FI4zL7y/iO9ux
YaNok0zEuiEh0nfe1e7T6r8V/bbJ9kpxqLNvp54r1U7tsI0SqXvdCcaD293r3tZRN+DWi1QGiWva
OSz7BetgYsbNJM8+U+PDq45NZnFnS4tSEN+GBgrYT80chVgZ5AS8O7bu7WQVB24wcf3mU6ASL6W3
JIjDq6xN55jCJ7A8QoZjYX2aubP1Elq3SSujaigRVAsFhCGOPoxGnkbAA1kFTGBK8yAgLpa2bCef
mMRIsymWT/Mct3o9jaeZ814lNxIoolimC8NIQRnqiWnHWxPWSZ7bYIX2EsrETLOlOfqAuZb/wYlr
YlTKg9lwG0kqN/99n/r847lJRbJ6kmMxQtBa72z9IGgrzXV2jeTNyDmFrrsPsjKd6PltVvZIaX2o
Q+0kNw5hakyQZMxxW+KDuPyeo1Cxca3PylzR4oVA6mhn3rTWpFUsbg1zK3XRMlVuI3s4TigZWl+B
+NB3HymXlGDb844wUqRWa2bJJDHErV/Xu8C/KYlxa8nk5vvjmRi/0C+2VL05+sxlbhdTL36UqvJO
C433NiiIBQRoJqQxXrtR6ns/KtcSVwHPbogiHob/HRnviO8mdr4vKMkHLxIzwenKxNjLrV87kwaD
DNvI94pRTIN0TeJiUCQigCyIQU2/mtgAgYp3bAlvwmTjGinkAwiRQMlS8e06T0Fergsr27uNNGnU
g6Ue/PwhtZ6M7LmN+MkmmXt3r9V0GHHQacRUGpVVkd+XlExF6hAt9VVS0Dj8Mlx1asThY1DXSwN5
V588+4WwQeBNSj1wCClvJTQYyMU7HeytpGADbC5D8ZELcmnZ+qMCzkrNIHPsJqEsH6WuOeK8PHVK
s9v1sbGyVX+bY8QWBaD3fXtX8jd6vTrRMmdaFkqMUjSbZn5+7xQQkOQejyIaGeCjdO8JHE5iwR5y
KFaI1pKgcVIMqvUmuEtMeSeAfba3rXFQVX+q+elzWesbqcZSsbanEMz3gbunpzoiR6+8I/ayIJkY
00KZ4SdIAEnIax0b6a5le/g2GXMNEdh8U833gUuBfiaQv52Ocwdg39bR9bu6i95UmNQKhXQYfS2l
JH3v5VvMu6a2/q4ln22ENjqc2emdV9ygTYVhfJNRCar9p9TogFLZfZRLBOkmLLS5mKkaZ7Oy7Hx3
VRTIuxO3yQmM5YWZ+AuP3LnO6HiDX0yPMhQnmps0vM3g9TSPabG3+CdNn/CEnj95cVc7d5kwM9JP
Tf/QwcS8Z9V7BhwLkgc7o1D0J/S/waur+LY27xMA5XjRCNFcp3QuiQ8OyFselyhqTZ3U25mpxqPu
PSf9kqgrceY2rAouYocrMSvmVBwRpU6z/CORmF26s70c3t6tEH5G+XsQ3LfdEWfA1rmrSDXF0sIT
imSdWE1Duq4FB9pRzSFMs36LoxMeVDmZxO06TNcNCSOag23OySfmcz081tUnOW+cVHyBBzHvlmop
TeT2JjGHjOV9IDq0LjemFC67ctlp7ybNDpuj7W/UcqsGWyfxAb7YPOZzFYL7KVBevLUapJPhQXr8
FUQ73ZXZq5DwXl1tH0bOXa47ayXxb6ougRyTT4WKs9PGNQdaaKR/ZMlT0N+b2SLR15q6I4lU0zvJ
vVeUWxNrs1rh4Me+xfbWuJPfZb296kTuHvK24EFyvU2UlFOHIEkwwnlNSucEvNYo2OhR9mhbB67U
6WXW6ym5Gn2KAfndwp4cqeyIJ2y6quCJTtTuLSleR93Owum9o9mpiI+geK0P1ilDWEL8i+YStxxL
UTT5N5M7xU/Tgsjd7Z33FE6seYVTf4b0jJ0pPRlw0xoIvObo+ZBh4jDI2f4VxJS2DRf0UX2jRHSL
6yRHaCe++A6ORrVD8Nw8Xn6Rp0R4SdQ1WMoIjg1sVQfq9w+WetYoYLtR1ewrbh9aiebqmwr2dXmQ
szOkFxWNvWQcZulk/HsUk8u5Cv2k2/u5kGKdIbbTLhdzzqSgVG9qo9dfaiNMb/Qky3dl3pcPclNU
V4jeZ6aK0M+Q8CigqR6L5vePKCoQk1irqr2RNw+mFeyrJvJh12Try7M9s1x+jqOMPOTQzAaUuptq
r9Tmt9jlz5kvzC4PcXYqsoipDQpZWR0v/0DK6AOtZdXe6d9KxVwgPZ41fn6lQdop7R+bBYvwHgUY
Lo5j9btTmIUgmWm1D5RuawQcSriSRDMVUDpsiystDsbGlixBVEA6MSKr0UIoOcz5x0q0LRs4w2iL
vR6oxTwbXFBF2JtcaY6xtRq5nVc6LLfgYBaltTR6Nd7HdhG+ea2HNt9zey5WLFaLEpJLWnjCla86
rI7fJPvfP2+0UZJCgdHR1sW+I9WyuvidjIQie7zpaZCnpvDlO23vi84VA49z3wD/fRYN/f9k/It+
vxVDqqWwy7tiXwU++ROvXs7qedvouxTd3+VV9dd/ezxH2hmq2FzKiEnG2rK4UYJIT7mK0+yhb74H
oFShqHDrgISLyGO1nJs5+1Lsr8sDnznNpZ/jjo6HXBYEy61gi3qdIwOKSveG091WQVjP7N7bJ0L9
fHnAvwKi05ly2NKyWUNsOvLVbIPeBPgsir2TFcakFevsJgxg3oYyqFHUVv42bAR1Y5SdzbVquNOk
8XVyUkGdFnH1X04m9I8IkkRUHCdCrjILo7B2+3KfN5CRaogQFKVvnRQS3uV5n1tNPwcaaV1aj2uA
jVju8RSSQO+FUADKcqdlHF85oYZPdvKCkSQh4R38TczRbsalzJBcpyj3daFJT2RB1DHqVv28PJ9z
5yDqJ2yhsc1AYT36jLbd6m3dwdro+2zvWeG616NF1V+zKTv72vB1UFFc4sE6vjk4gAvTbpxyb9T9
2gUapmgw9bP2UHD2Xp7R2aE0RcPyAG9Nc3wKVpLXSLQs5r0pJVX8JNkKdrSI5azDuEi9csCfO9OQ
iuNBRmtFRH2DsOjHkWv5gRX1tGHZG5GGzkfY5U182yjoEHS9gE0WtY9dFh/l5JrK+9ws6fqiqQQ9
6KTHLzSQbK3sZKvY+4E9pQxNNd9f5MGXZzZX3uewosfrkLjNwIdYHmSmo/OzCrLQcEyx2EegPDBb
a+RGYFuxQBUt1KxlgsXJsrXd+8uf8dzyH0wzEAMbIsH/aPkHlt83QsawAY/vtHpPXPRxeQjp3OI3
8YgZFNr4A4+DqiIHSg1lpdirfd3PrSbu57b0F48cQHkk3LMMVdjUNVsdOMZQnxyaMc071ehnVRYr
QAUGGL4KHzdIK/nf97+umKbOecaNfhKgY2bZAkZRCYwNQEfbnTjwqi6/gDPvGG8rlIKSYioi0u7f
q7fQKKh7NUPUIkDBt5Rfbcw4RGqjxfNrhFFg3vlN4TdhRGraLtIURBNMqgYytYr7HNlI3Tz52ZPc
1PPLEzvzYX8NO9qWUVTrUaQzbJE+ZQC6dO2Y+PbT5UHOvT2VPYGck3PmJLDQ7Di2iuHObTus1+Nv
ybrmInllBGMUB1eyrdKEvSr2uXxjezfXopVzb+nHBIzR589zwbI9hQlklP9an9I94ghZ+ndFqqT/
HGa0BrwijSJFYJgi3XcenJzERneHVKl8gnIGkGNMW3EgwfZX7uqz85PZQBYX6GmLeVmzhUoz3WKv
pFE3rxJYjhkb+AZ3zvQ/7CQ6EWrDPaBxlY5eJX2eQiuROK0sK4ACo6Jx+i+z+TnE6DW6jpnFctjw
GkENCjBFYPI0fbu8pk/iSKLWwROB5AFLKV0ZXumP+yxSNa+QlMI6aGgsq96gYEeTtB6g5knqXi+P
JZ1cnsNgGrUfkdZS6on/fCNqRpbljXmo6HoAxwVyueeUW9jxwgThwW1vRQ+dnhfTNEQcA6/vvqB9
7RL5C27MVuMhSKX6iW0kmKbr3wZ2qILcyh9p7Uj/upRGP3W4jn+8Fwz/C9OrK/NQI7qT1fhbscpl
GyVXouqTDf93GKIJTnxM07TRuVUn3IQCNskHFUgtppZUZc0127yTI3kYw8CujvPIpAAyWqqlyGVT
24zRtOmzqyBJLdVoGxhiSNzs3laJ8S6hHQ99WCr+tdFPtuRo8NEirmIzMQOLspfYaVulVSn/dUuh
Va9NcpjEr3tnmJ1Gj1BE8CBP47gsyFQhDnJDP4AHWXCb6OXctEcleCx8fSbgVGDL1pQ2B8sSuPry
sj6JzIahddwAwbswMB6/XwFL3rIgD4X0m25bW7s1rHyhJhbhYfx9eahTVGg01uh1dvh9S2Vl6QfA
0EES9uzSrgK9KzKX/iGNnUdTzKnW5qg7oUdcHvzcWuWsIGr4O9Nx8OC6ULllH0Ks226LR6W8gmZc
e/xoaiJ+6L3v8ng1CyYLjf/615+P0wznjoUxFkZw45YIGU9v7LYxDkn6FZeoECij/YcRyNwMWYM6
q4w9PfOOCN0wav0QTHxtLatXbBFOtxIT+PH4USYKWRjDLYvHK67wGsvlXlEyivV6uv4P0zBJqkWS
NxxZRueFr/Qy9PJOP9BiBvot4pGvywOc3jlMxMKMia5ZOlH88Oc/zlahaOgMi6HxQY+WjotKt39r
U8h16VYxs39etL/HGr20wGuLtBEK/WBK9N7Bt9+NrsBN12YzSpdckorW1ZkNAjMIzNTvntASVKAS
uW/8hzUsSUCxgykTzJXRp+lDrHGN1tcPtY+o0UY90Dxc/jaYSJ6cpLKoAvBwLeAVza30++s4Qme2
pdo5t11tJHs8oumxrOioifAefIowOd+GElzYhA+naFoxFUI32pNs++CdhjjDI0Nb95onzgW9EOnP
lECRhPyOUWUPu6dwZ36LeAFGBRxv0ZXQTVJyUqP0sRUybe16tjttJalZqRHE4pyy/xFPmnIC3fNb
LMutoxXW2q/xPxUySD9CZVsDtx51HIy9J7TJzSZu+kOXRt+0WtI3rmX1C6cyZZ4gS9NESctZohrC
NKXetaBB4Ifbeo+CYX/alkKBs0z1Od4X9QKGrDf30tDZNk78INb+Ryj4VMDK3pwY1ELhQ2SPvZl9
ayUV1TzI4qllFwXFjkTbyPQ0nfZ4NU2LvnynIfe2bhAxR6752trCl11F7QRyJozXTH0qHeWuywWo
ZFlmLqwEvxZHsHCoVLFbj5rcXMlJh9K+rYIN8pFjULSUN+zHKPZf6O2VTsqQ6n1XleEmsCzUYhm6
q0gOrHmZqEM/Fvuhykp6ZfUx5Z4MNYvA9r5xnCDa9LBWt3GlIZi3MygpZY0GQ1PK6IayrTPVInLQ
3NNMis/Np11CrNFc/4PGV9ROE75eZkFjixv9jxdKtyj2+2mlwhSz+tyZ+Lnxx0ANhh4yX5UdWjxD
gXBflFsOBR9yaC6Q4wofTdt8iF4OF83HnstqRHWGj28yU+y4mjm1+6KK8YvApY/gkNWB3EaZ6DWl
kKrK4XR5OGTEdVcvnK7ad4aMRKGtNpGB80lSxyoSdiSmquMdJVW7lbIU8UShy9s+oM7Yhnhcx75u
w62o35qofdcy7z7NfH0Kz32XemWLREI2p5mhvqRaS/mXmhfV/t45GqJdT3vPthaO0oRbPCuhRlvX
+t6cO14GnE5RsCzCInV0vBil7qkqgP6tXWsLucPKQTSpAUGbKWTkdFL9z9cwwJaK5k2U8Mk7sf6n
bapQ+NQ4byujROYdL6xWv5IgnjthdMojmAMDL/Hv0QnTt2AQNJ+4VV2KvklMS3DHP/qSe+XCPI0o
eBc006CfD7M5gTprn3a25J72odD7DzMiCCwl+19tt0DJqPUwikkIb5509UmdWEntAocF6rcy/Z5D
4QrqcJo0/Rrhb0j447aUqkglsqhQJPbeoevLxzTClz9BbI/89J604k7PB/a19XL5Jjj3lSzt7/0M
VnTS3I++QabmGal9aI1w4YfvKTxXH1rN5VFOg2dmZyhgfjplOWN827C/lEqMevuQxR0s+Mcmfhd1
D/+Y58vjnFsLjDHkPzLLTh5FlylExkIvApvuCXMl2EHF++fn42GpkmSxrGkKO7zNH1+Jvm5ezQll
H6rozoR2dXf58ad1JtILor+h05LF/hxbZGJXSJt22xMOnAfyodbhF7hd8V2kEqbneIfvKiWoZ/gh
Qd5r4a37klbtJQX6/+UfcuY9SqJMF0uFEwl4f7R3m74vqlgOhAM6VmOnXfPI/Vvp/Z3HMU8wbmmg
KFDeHEUfiZo3Cr/fPiBMgROLP9Q0T9Bw2aENohdK4UvXUHmR48xcUhrFjae2uUo8UeNQtt2vUgzc
RRs42L0QxkydHO+mliZPsIFg8meuXkxxGqwmcdVxtyaCg0Cj+uNZ2rYPwe9pYIDEBWrRXIWkMQ8U
dEmG1l1z5v/bcnA0TZlskaIFuRTnxmi5ONRgjKL2WPYDsi5ymYK5SP2n3sUTzJtrJ1/l6CDCeJNV
r0ngziLjK5Jz7LdaoJkQ04oX6aqp6N8eaie/ip8E7K/jJjsOL2017HQpktBeObuopHVFYsB7t5EI
5NOMHln4htDn4uBJ6yR9U+hAbQAmqNmrIGJ5o/Vz1f9wqITk6Wdi6fyBhgwTFaG80/0X27+xMMO0
s2tOe2dWpEjlh8xO5RymNPJ75/m27xSdRryKvqdFsKtfA2XPHVEqiZBpwTkjbxylK1Wd2KKbF84t
9nCTBNDSwHc/RSqEwvby5jqT3hN7451N8YXGFfo4xTaKiCq8Vjq3Ciy+QqSRmN8uWxd7pHAo08eL
ImqOua6+Y6f+dXnss6/xx9CjA7JyqgpaQOvc6p352mvyEy6aV2pnZ4Zgb0PZUYYj5IS0A12GTaWZ
9sG1+jltW46YXV0JLc4PYVLiEOFDUMX6vRhImeSefELA68uGhgc/7UpM8dchdLRHmMT/RtBGEH1D
J6ImFFyuY8WYulU6byUMjhLFuI36QSAf3gW9tFSN6rbWzG3XWKsg9Z7aopuXajPPPH1e93Dh5Gs9
OM5c11CRiKawgISgN+5PJmn4pjqSycGc7oB+Ejy8s+5KbHgmFpW4rTHjNngHlNF+v90Q/UuXipJw
6Ko7W3yMQ3TUYkZ/CW0RdVduvHPzgbBGkVonrDppcgCjpaGVROjceilfMvsU4PSpaTr/51VPDDo4
Z2OdbZx45vsVziJQzIRDC9HKX2VXNtUpQ4drGzyIlTiQ4aTxhgZDTopaboSDXhh0/CnpQeh7ivRH
aiNh41SqsFR7I5yZUfUhFn4+7SvFxmcCp6WwaM3vKJTkeZDa+aItk+SORj7VlU969jVTcyRCVsj4
x+mFb2hyQ/vdYTk/OLqD+iEcnCeuHGxnjlC6N/5vlHFdS+uEgF2gCQdRYu1M/TfM6nz/34EY2pzj
5alR3+TuH10EohQmKn1mhUPiQT+Gd4XyvzOjWek19szpbGVVqk6+uLyAzr2/AVeEiIJZPTnN7y1B
U8mGhDARDgKSnrQHFbD+DHXky6MMKNX40KFZEPEltcehq/fvUdQowH8Ce2zkYPbEQu9vZP7MU/OV
gTlEI0GoujKtawMOf/4jnA3VRKbvEtMKspug2pUI5zSUQNZTKR8j9Vq7ubOjUbLTYDoi2xtTi5RG
svwiJYmSY2xIdnDxkTMvVc2d0An5n98kW3LgNhAwDFjwaGI91tK4F9iHJB68TXGx83ANsRF62sSN
ab4h4vz3FPHnkOPFnzf0woBRQEiLnrvcV9HL5SmdufN+PX+0BEOiBgN3IvuA8hJQDoLm5eefu/Jk
KJMc+xJhCayz3+9M1AIVhnJt0ysN2r8xcxJibdwv5x5v8Eto9LkYIcIKum1h0QZewtBBM57aprnJ
EulVaKzvyz/ozHLh93AycaBSSxyzOPSulUUvIUfAh7cWykmYbYS6mgRIXFsnmpq5fuUNnH3DPwYc
vQClTqDDNCLRupK+a4G1aW3j6fKcxs2tqJfzL1ICUcQXn94zo4VJE6uU+7SzD8REkW6tEsnYBP4L
Gt+pgmhPsZFQ9+Gatk1fNFXFALQtr8zyzCHNLzCGLhIyGdj4kOlqXaAdBrPUaX+sCnveMgnIfVkf
L0/1TBTBaoJGSJg7tPQdndM5UnUlGICFSoyxRdDmpnTjtF9pp87q/treODupgVGnEb4Dm49OTqnG
BrBKcmJO/S7EhUzAOyOPDz26UqM8Gu1La6JhE6V5jfNDDWkzxY+swHgS68BpEOE+7oJL9LsB2rbI
yOjUfhDThzgKUMIuJfEdGUWJOiDqsVfUZLxWVzRKnfrq1si2HhLPxkLmWB6SMJqI9tIr3kKThsDN
3vPecxP/X8y5UvoWts2Vg+5v5X50Z8iKRvTEG4aINw4ISzszKt/XLPwtSHf9dO4insmcP6DjM1na
CM1TrJZ4dz2X6S7B4SVQ5nUZoTdEzb8Q1Himx4NC+03T6TBsb/1greOHhFp1KqkJhlyozp4addW3
b3UZrlVhHuc2Gp8H+ugsZenj8po5ZZ+yZEAK6ZtOBx0IeKPtYZp9XLqFrR40FBu1i3/NJgq2XX7U
+FZ++lRm3yrmhM4iQBV6eewzu1/luIFXYnJuwVz8ffwVOb2basdUDzT+rdJdemU7nIkgVDa+RO8Q
IBX4Eb8frxZ0k6wwCj5AZNxGtLMu3Xyp4zhyeRbnhxkmMGSX9D/4PQz4JTU9IvhDnO5M2UenfFMF
V6Zy9k2hMfn/MYY//xE1tE7V10VRaQdRPVKnwUXw+fIkzg1g0uFgqBxCFVRH76pQ9bhtSw1/LZRa
CJOvNSA4+/yBg2fKhKsnaKQSwxwsABsOaNywe//8D7/+x9NHryfPuR6rkqfDFY/lvYkV4+UBzpys
ABXgmyQdw4Uyej0WzbdqJ870Q5MYfyLDRfDZpg++jD7ccFatVkT/YUAybW0gww0c+NGiMhq5kWqf
tZtHVOxMqrhzJcWo2pJFvE4Co8Fw10yuDHrykTgB6EMxoITcVSD7v1eZ53W9aiZVeKTilMdPSnjl
rDnZKaPny7+fL+uQ5+s0C49u3NVrvPCxLhMLZ6U5wbUw++SDMRSI8ZDhypCAxpc+vUGM2KkYCoEj
LS+oF1t6gmgzxIVSMFZd3M4ur5CT63AY0OJ+ByQYEt/RCsmb3svohxkcY30nue85O8jLVr58f3mY
c69QIXlH+kWDTG0cSoipnmdRbQVHDTh3lsXuQ2rSoLPvqyun2rn50MILvQ2RxCmjLOtpOWdbenCM
KDSj4FVXQAlT3yo/U/ka9fvcukNRQhrPHQRnarTuQpm2AlbfB5C7bcgKn1l55XQbLpJfNzYf5+cA
o4XnO56r+rYYHEldvlTVeS5FLCFo2KAJ/owy+afsJHsofP9H2nn2xo00XfsXEWAOXzlR0aJkaW1/
IRyZc+avfy4a73vvDIcYQlrsLhawAdZ0d3V1d9Wpc7SVA27ZLso7Bh5BO93sgHNzlEWKQY0cUadf
xn3Tu3xbK98oOantXQ8pLcQC1/1jcdmU/1m0Zkm0xkwTtxSUyIFyPuHZQjMJzZB/vO7ndTtLfqii
g8fC8Ey46BJphciLoLYjVMjRJu0NRxssZ0Q09v1mQBTRhsWppFxs484cXEkJ86kyb/jPqjdq/5hB
tQ1cIu91S0sBQzeA19IIoAN4U85j06ClXiyNbuYMZQmMITp6WXBjdQl8VreGtAKqW5o9Ghwpw+g0
UlE6OzcWq7kSNEmVU7InJnVvQ5Zx/12bvIvXHF4PKkth/xLWL3IbiZY1kaIImVPEsGoLEfxfwqhB
ZCX90uXwJZTcx1zskpWJXNrMJhV1nXuXpWt/OwVOriq+EFaiEWK1lu8l4d5acfC1z08b4OTzeRQ0
hFkvdwq7C7fon1x3g6WVOf31k5ucfF4Ps0qgxSRzzG9ZwWuj7Tf6e5P107KcTNC0bCcmQuhMGn0a
wRjsBDhd/uMEzWJOF6plUiZ8vhGPAuo3h+sTtBTS6JkVxUkNS7+A4okoa7eGruZOLYyHLLnt0RFP
voTZc9ofYT8shjWDCxGNA483ikWzrqlZk0OcTFdT9krahGXqpGJR3blVYN7ROgvbj9Z4AFPCtWaR
RXuGgudy47MuQk5fjplbND32YGF8oeL8OzV31+dQX9iZHHfcTXQqX+TGZ16mDRIFmtZPHTorQgj1
+1DYdLgMOKeNacCH5gs7P9ae60TYFUp0gFdQbbdwDprGA13l+e/W8OXPBdRjv3NfrSHWj40CYudY
ueHDkG7lFoTnbSLegwlybb2gsJunQWnrfuTduKnawdmijD+rQofHVE0tOCPcNpdt0SsAfKWlz6LC
M5VqG30c4Qfoo5b2ej3dt3oDSYDojo9JYCh33EvdrZXJ4Se3hWYOXvCOP6DI0XsHITOQUhAMSHqq
QdXLjaS07ptZc/QZKm9C1JpM7yXO1dARJd9C4gK94o2bQ6zjAtmh+FErd6x997OHdPEbaUfrsTUa
yJSMBD0Pl7Y3YVBNp08s6cVUiNNuCsPD9aVaCDdAKUniT3kxKjTzzWq0fQyZSMz51tz/TipppUqw
4G00VYDZAd2g4A6zq49Wc2BHmpo4ngrxxfhNih6C7rZFSfn6OBbiGhkwtivYAg7s+QMm7MamdOsg
deKhJ899n8NB2VQrx9rCZHFW83LgTOONpMyuWb6kIGyYl4mT+DfuizG8N92roP3IKkw1H16S8zJE
NmhjJRXCdKd/7SLXVngUXZ+lpQFoXN+n/ryFhISV52Ig+GnqwPGuNW/6Wult5fvzEielhiFxW76v
WjtrZ+orsXnt8zNn8qzI1cSBzxt3Cs/scHt9dqaoNLtFo+irgFybavYXUasaYngEozx2Rh0utLy5
UZRP3KlLLbgRhTW8ytJYTo3NNp7ZxVoSWVnsDNIdVGzK2kNqaeNNmAZe9TS0o29xfqyoUdLrJiVn
p/Z2WUR3a5jZibTN9tfnbGHfaVSxNIpYlmhePKlVsJ4pYqyJI2nCRvSzQ9AZd5XY//mIGRBMEk10
wABmB0o+IsWuuUHimIpwFyEzUShwmCni2nAWTn+yINOjGi+4xDB61ghEVPRKZxDok7Wand6FuyF4
KN1HPUS/pyWPGz9cH9uCJ0xrxLWcVKtEd/X5SoVqitNJWen4T0KS7gAtvX/Xa9QHwOKxSuiJzlwh
McLSNLKscJSc/JqtpS/XB7Cwb+hnM6mCi9OuUWbbMsgsBWoROXc0eZs8P/dv0COGKw+lpYUBgIdS
Mg1PAP9mYyjURorD2M2dONlnVf7U5jsV3kW97fay0Zr29zH6yKxRUoT2A8e+eMMYqaQWYc+o+oT+
Nv5zrs/a0rLT8iNzOKoE/nn9d6hYqlQMcTV4zIdtP6xN2aIBi3Od+rxJDWo2ZaJAqAd3XDqUIIot
F6jt+wfAwc4LjzjGAT9b9ljKLKNLSibIkI9N7e8V6ea6hYUYRq72Xwuz87Y2Cqk0vZaXhBfbniEj
lwIfbfsjM1duD0tTZdE4bfEKJ0czR4L5wQjtR68iKfW98I/WWrJu8fNcuSmnTNhlcRa9DNiExEHX
C6fK3oZiI69STawZmC112NFU7tNqAVE3laWD+15sFFdEkboevCFU+S6S22pTJKpeCLlTBeUfpWo+
Z3L6/rsPuVkaYqc6BnFk5kxmnI+AXbrcQRIS0rt+TWJ7wZXOvj9zJSU3C0VJ+f5gijdK7v8zdMGh
0jpIwZvjda9dWIwzU7PkhwJiy5X8yVRpi50tvV7//MKJe/b5yfzJezFrRjkrBTaFUcI5ZrvUlbr3
hz6SvVBmG5zol408GTptQuJZmSMhQYS+p7urAbyu7LnFFYElwrBMIH3yPHc49kKVId2FhEqoT202
AKkQ8KgLqFWl92ckSElMjbJAEcjlzfaf1KM0EMhm7sCBPR6baOWNs7giJ5+f7T5dLCBK1XU+X0U3
yK9W0g69nZVYuOhVJ0ZmtwRJT2B0MRhDmuzNeN99xGn//bw5y6vyLOiKGAULR6dhGhVbfcWlluaI
NMdE6AZDx0U1XXbrPPIzXIp3mvQsCVL1uY488UZVunHlYJ2me3aN5w5Cdz0+DJhrnunMqqHtFZ6b
Then0sM4EQrJUQuHn2ECKQ51fa/JtfUtVgJgCu/emwp5HEoXdD9y05otUpVEKfAKWFwGtJZiZJni
o+evlc4WNg4Aaxp6Jj4JEdTTLAAYadMbMEo4SCxFJbTSt6J+FMdqZSwL03hmZjYWM5JifkOWOnnw
Hbmom9g6mC4iiNYukb1946+VIBftydxSaVFQ0WaeRWg/Gc1UBlPltChC0i62USs4vpN2W7afcv8n
RNTX12phQ000X9QSqAkD4pyNb1AHQaEZjzCNuHROTwLIpA9YsHSSiNTotAtMtuCana74ReZo7t4T
fnfG+89Myv7/fn82Y2GuRnXaZ5mjIq4i97/RXnz/AGCUsSQ6bKZWpWlTnxw1TQ1mqBGF0KEyVjJL
a43VC0EBbKtm0VxDqpXbxfn3gwhEcFqNoRNZG7e9EaZk4PH6ENZMzO4VSpOqleZ2oQP+fW82nSM1
xacoTVecackMF1VtytxQupyfMEGuByKENdH02raIzjTAqSsvoDUTs23vN5bcW34XOXE75ofCU6FW
9U1A4hXSF++ftNPRzLaGJPi9LORD5Fha4Rid/6h2QCtX8vhLYUzjOcebblp7dfr7E+cqWpNWz5b8
SpXuQtTZdFtEaPzH9ZEsbfJTI7OTP+95FnuWHDmDbv0ahQoBbak7vN8G92MTWihSglzyzwci96OU
alIYO7Jm09+RtO//PucZeXTlb6JlXj0u6ZGxYN/JHaH6IvQ19Nn+ynovzNKZhVkg6UvfpAOA/mAL
2hsENtYYyBZc9+z7sxlKy1TLWokRmJJjpv1Ga5+L7tf1VVi0AaOONNU1oMCbrXQAkVOSeGbmwO89
fEWiKVpxpWUDxnTmwmJ4wd8WWE1E0/mQAYCoH+CaeSit4ktuiSsBa/qdF7cX+V8z01qdbIuopVYU
RX3mNMUPy3odKZqog7KNlV+B//X6lC0u+5QbmBLz/DNb9pRTMRPRKXO6oN4Yhgkx98t1C4uDObEw
W3g306hpVSIPidQ8WuPEo4LkXb6hUwzRtC/XjS0uEB27FLVoj+PQPZ+5kUMmMNw8g/SZBIFseopN
l/BNsdrJuDyqfw3NzpSArsAcPtjMySVx2MSBVm+6AhGUwHSrrQSF4HMydslK7WF5dBNaisszleeZ
f2ttVLQ0/7FY1OyLQ+PSBLJyn1gzMTthAjDXuVBjwoJVSb/1Pof5Gh560YQ1IZZgXyYlNf39iXdr
Pe2ndUn5OdSe0/Y3RPTBWmPOwrlCnvhfE7NzJU/GRGhy7nVZhu6h5gTI7SJ/q+RrLFtLhibgEGgK
KsUXnFRN5seRobqpI6RQzlhd+zSYuqMkvUTb49ohszRxUyvhdL+gdjM/BJRUEGN1MCZ+SBQyaDAN
QXtVkbl5/x46NTMLCf1YUv/mceEI8q8QTR6l+KnJ367bWJy3k6HMggKonaEoVROJGUs+Wv3voC1g
h/S2lboGylyzNIulAXEtpAczdZroRS3ftIEas5ztYAWxrw9pKZKqJIkJkjTSXeCgRBmRSEn0MkdG
OARG/3vF91c255IJmpOo2/PPQjra0wdgXjiAK7zkw69iWNuaawZmk1VKneAqrUbNvt/mKGKtzdGS
B58OYL71B51Ch8T3eePZorwvEHbQg7WrzKIVSJS4ivGug63yPMC0wJEKXe+pR/XyQVA/lcgsokL2
gfUmmQSsnEhMdWA2lsoNAvijo4TFeA405MlWvr/kuBPTFIRT0JkSKc9HoSRdZQWVniDUdKgRUmr8
SV7q8Ou61y7NFTobtMNQ7KI7eWYlo9ZcJDHvx5EOBlN0t1GIhm30+bqVy05GnkP4rY54AEBfY74k
NLjGJVjEzOlDbbwzBG3chEKpbMVeEg6CJWeIXRT+DoYwF6yYNclNmIjdZPB/SoU+bMwBYeA60hGs
D8Pg3jUVaXv9Jy5OxFQPh+QdHM48uLa5VEBhg+jVUN1HKAXBkF/0v/+bjVlk1ZtcFCRRSB1RdoQC
+WWSbGt1huldNr876ifjmDn/CFO6l1iEocrKbw25ezaUEelNZeL+2VpxdRcH3r1KEvS/DW0WORJJ
buPOZPrKL4nxiNgaBN8fsEB3H28gCvNAXc/3A/oCoyEVZA+bCN3G7o/f/gBhvbLpFr3gxMhsGJ1Q
p3nXgZCM8miL5IVdNLflIG4+MBQucRQzof7j2n0+FEOQIJxtddYou/MR7RxlYyPxZrluZbqqzT2B
OxZV3ylTSA7/3Aodp5kATJErqvLHUp7G4LObHRILuVddhXI9WDE3Tc01c1M8O7nWhaDbJL3hWtf3
b137qPy6PpqllSGiQ2sgkqcDe3P++biJe0F0FW6NugKnVrDvLPcpGtWVMteiGZMsMBdTyyLwnpsx
0ITK9XZMncyvnSIX0EsX7o28X3l2LT0fAEqAw+GmdZkryiWYc4QxyhziWFLvLX8v0jmVbzpp9+5p
I7XG8k8KA1PsPR9PmXmpKyhG5ET1zzhE5WEfGSsrs+BnU/mGAA/7BP/OjhArCwXN0ITI0fM/nXus
dWtjCd6mjYI9ZCCrNAIL5+KZudkLpetLU4KwI3aK9nXUMnrn9I1Oq1xsPb9/6ky4mlUwmfplwBGK
pvHGhDaENnjtYUsPCmhA3902CdQIoglALdzp6dGe+ZuSJP5olD6JI++LluSHCJHWqt4ilvoBR+Cd
IkMSDl2Sqs4iW1MWaZs1OIIq/GOgiiiZX+pi5VY//dhZCOCeQg8qfLHaJemTJ+vQ4vksDWRto4D0
8Sex+319UZZWf3rbw6UyUTTPq/SjJKJcWKuxI3QomSaOInd7McrpfClX4tnf1Md8NBbABg00EOh8
ZRalhbBux7IB/u82ef9oiHVIVToHwV5TlfkjuoNkez3Cx6MsbmsjzG/MWMve/Mq04AuYEKmy/t2M
0uRboUnFPhRL9Ml02YU20Au8B7dP1JswEeK7QYfOOqxghK9HOTw2FeBCgVqlHcAUunVLUC1dkPq/
SWYI9xU5nI2lVspt4iqFZ1O5LW8tMbUetahMWqTSBVHaUERJEMkz+IVKPmxcr7KgL4AhIhRRcZdr
038tLLl+8xIt/OllmYUy8GjeTB1gO7OJ24OcJd99lmDHZSzYBzAI7gtTTo+I3wLxMtzKzmmc2UdK
J9/CXzdMUqf6Pgtq4Y5+G+HwgUWHv44wRgn3gpeF3pm0sqIpgzt8DttNDWcgeosfsMFO13i58YKb
O1aFvmMc+DXZ++IAqOixF9BnXhnHwhEJvJtKB4ling5/GZROjkg6sA0oXrCR5NXuUUzLlT1++X2I
N5lfKk10TV3wkYAuESh1sMfhLddtPdS/hq3xz/V5WrJBJnoq0nEU0494fqBoWd8GbR5FDqLADeWa
m+ufvyQxonudmtxE9wFm6WKDZ5k0FrFEFSVpkMirfNi646mrIyvzu7Grb72sv/NdkOCChV5y5iYr
P+Ayhk32oVskxQYWb04vKEZpKSYGvgaMwOmD8Ci2KNQlxVpa9PLUPLczu8+wr8xoiGlioggC3069
1cebaKz3eflsluaD0n6+PrGL4yJ1BG5EVslXzU7prikNlfcH89q6KH9ALeoHsK+u0VUsmiFFhSPS
V3eBBZWi0qpNEpVOhORY7t3L0j1/trJXF30QtilekpSn6YE898HWF9Kg7pTQGfeWzv18Jc2yNAaa
qidKcJnmojkbn6I1VSQqPfXCqvwmoZhiB0b4WXXb79eX5PIsgyQZNARYdUgL2LTnw+hoF46swg0d
Vxu7u7HVw52neP1GTINg71vFu3vF2VqcnBYPKHoAKUmf24vawbWsLsS15UNkAqLb6eP++pAWp47K
PUkX3jUX8Gm9KeguMrKIKk8k78aygkDHE4Wj1iDLet3U0gaiORR+JeptEm/289F4hQvPbJdSC5VH
hMvetOKHOe6lUrc90gTWWmBaNGcAHKKUSGjSZuaqutTRnvY5H1LL/azLzbhRwsCCvyqp1K1EBdAu
AyN5VoxirUq6OKknpmehwkrcVHIT1q32Ud10oZjQlUli10RH9PqcLm0sHiQw4jFAXkEzj/TiIYqq
0IscLfua9rAi01153cLCWPA8Wg/pfmEi5z7Y9aYylD7Cw4G8l8Z2a6UyxFy760YWhnFmZPr7k3PW
mzAXYYiR5LsKJ3hI5uO6gcVRTFIUPDUYzfzWLg6ZCPFjETqmGh68MnqCIfRB9tbotZbGQa+wBOM8
uXLwF+fjoImjqYJYZhxvcvUqBC/XR7H4+UkSgNQcOdE5iMiU2xr9Rz7vwh6tH6F8Xlls6S+7xfkd
mh0zLTVwHh3RjlnIKUc4x2DcCRAjzg3QUJ/cag9dL+RySrdxe/oPX4z6aezvetN7kIxXQ38ohlfB
+5IMh1L5PEqvgZLtWgWdsecg2VXeo4w+tdR2m8AY9r34KTRu3YxCb7uP/INhHZTi4KrJDp4mW2le
4uGXF1W3efaF7One878JCoLCkJHvUb+W5U1RH/Loqxj/GcXbWCiQ5dnq2behi3e+b20F9feAcPJo
/azi2h6rmgSpNMIE/uSLUGdXtoDCshcEdpDd0SLgw+EVt890b9r9+McwOlSBv2ndTylV9qMY7JVC
SGxdaY+Im22SJuPDph1OXBGJvsOhDpL0j1qpm8Z6QhVW92/S9p+4ULdZpdw0cMl0gYkoxK6pvkDh
bjQPSTgcx0lVvW7tUelv0XkxwvpWGY7S8NlzYQVtBbssdx3s33r2PHbap2744kb3CfTPMlgxVf0k
V/0uUL6ncbDzegK2kG1NybVFZHuLUtiLjSfSL/cjaHW7VNvSDlR3ZyJBXfdfDZX/+dEuasyNktIX
EX62XFvLnuOwtFUTGeJxX5uS3Sjjrs1fwUfZIorMYZqbK5nBRT9GvQPQjUoyZZ5cRny6oWSuBk5X
DIeoUO7Kgn6863tluh5dODKvWvpaVfGy0AeJi1QMwiSYrrzpur+NRfXQBfd+6G5bNzleN7YUXkin
ACKE3gE0w2zXKL2YcLwmoVNrxif4mh+tIjhaUfb7A2a4Ekz0ByQ65tcoxe1hfadLG5Ck8Fzr8K6m
5vegUb9+wAz1NI1nD7eP+cvKrAKgH4EZOHQfwIM0yQJUm/9mYvKQk4CP5JxSiDmr06JlvdWs8VGO
si9a4b+/n4J4djKWaeVODJV96dE+anB8RUdZedTeD8E9//50ZTz5PvS5stLLfD8MxEOhJY9cHN/d
agQ0RqSuBO6Kti1rdqhUGh2qReJyqKS7pNyGzvWlWNooFkqKkA2CtL6AdHsKYjawtwpPQn2UdYQL
XmTpTewhuH//VZOji2QTjI3yZRI9HKB9SMvId3o93A9+f1P44lZt+t318SwFF/J/ABUYzmWCDiWZ
2poyA47/OQOw8uO/fX223rE1BDoniA/qapOl96DGr39/6Tk96Qv97+fPnn1lTkejVmGgiLpjrAg7
ISRZE/efYnFEKiMYXiMxeNK79iXPzZXBXdJuKVPjFDRtQDsX6O2VKparqC48x89CR2uf8vpHKjRv
Uh4/10qwDxXtkNbSTpHC/ehZD1K11ue+sHinP+Dv7Jxsp04alSJI+QGW2zhi5r6Krbpy+Ew7fnYw
gF6kajj1FUy8Guc71tPVoutK2XNE674XHhJ6uayVLbVswoDwZNJdtKRZdPNNvTBiFA+cQNtXiG4o
t4L7AT8Bbs3rkNwL5Mfzrl090KKGziWPmnmT3xeNlt/0g9Qem7GMnqVBlPad6YHRqK1h33ZWd693
2vuLb7iLAkhiAu1P9YrzqezyTC7FXvOdWnqKky+q8N0y396/HyDJpkjxV+TvAiKYJWLLEycNqO3U
93FBBz80xKLrvkaue9Ok2WOTlq9KJDe2XyOied36ojtO15Spx5PzcLYZSbuGkRKZvmO2wab/ZwzW
NKQWPeXEwPSIPfF3oYTcanAN38lH0i73QU6NeaVAtjgGWgkhxAEAefH0acTOlcQq59EwFrsOOr2k
+Hx9lhYHYVIAEzGApdntR2/GsIjcNnC0QOu3fR9A81BBcD+gZ/PfLM02ViNXkpVApO8oBaJAsq2C
QpKEn9eNLCQOJiERmKjpH73UPLBykx7JMgkcUSmq3g4G3nGtrusPJBQgk8il4ZMlosKNFPua4NMU
ey5i08RPw1OehMwc3MHTVRh8fQgcRHX+6Qr3qzeoj9S1bvvq3aosU6g/MTXzPLcHn5xWPPSEYCy2
llCkx6Iau40phmtOvuiB1GYnviQ4f+cRl5qfIoQp132jOaQvUf3+yzeuB4cfAMWJZ34WhdwA+Qer
GQNnUA5x1j+WRWwXdbSSY1xamlMr8vlOpesuDAZ1soLQtND9Hs18L1TPnbRW0F6aLYi5Ji6eidN+
Hthd1KZDJJR8x40PpXwcViCpi58nHfYXzCldUkp5cZSMOZ+vrMfu1S0+cPRRIgeTQ6WByszMrSgA
5lI45L7TaJK3zRuvfk1bbbzXS5qDru/TpasSQZlaLPl/8HXz1BSbUDV6Qeb40auxtA237nNbCSXb
D1Cs1oMttEzt1o/F4cEPBPkemoBkpUlxKfSRYeQWwStjwiGdewWdY60mwRjj6L15J8WUPloXi4fr
I130PYPJnM4gcpmzFwBCU5VICt13tGS4N8PsMIzWb1fsbpBG/XLd1KJ7mGB8VdjrJ6mj8wFNAqVa
Z4a+I6E9uBtIdz8NoimseMnkBfM4N2XrJ/akiUltdq4OQtMWQ8DKoaSHRnycb2WteApRxN4Euard
lh5pFKUshpXlmiZqbnfSOZ/uZVCPy9NEnxy3Yz5alRf3TKTU/ajjwdYmHTajsqyNbHLCj9G9KPuU
rD5y6QRKhxIuhHELvPt+ZuZjHic8qXM7UhD7/lp84E1N/+//bMwbs5ANMFzZxEYe38vBTw12v1qq
tu/3D7A88DnAqKNdsOPKdGNJETrFjhgdDXVjJC/Xv7/k6rT0gz2C85WmjVk/QEi9uxz0MHFivz1U
xRcKvLZUvyF/ed3O0sadOvwMymvEkDnPgoem0dC6A3gELiqV/GuI7gt17bqyNBju/4QoiSfvhUqt
pngp9Ddt4pTDfpQ3gXlTk8RLVi6py0P518q0pU+cOuyzMlWULnG6crBDT9vi23mwRtq/OBZSEOCl
6c815m8a0nVpmnhi7ITKlntdjQxj9n2o14pEi2ZMUFbTCaJfZCPcUo1LvYDaqpGaxjZyf1tkwzZT
6m+N9pEjHTvQR5Dw1i9wUGHQK1ZvwCyrWtmbZGTbToXiSrGyAyWi1+v+tnhYnRqbHYz1KLWlJfVs
HF8/xHn8EsXaTRDoW90T9+NovoTlsBWS6pOaSSt7aimmTzlDdhVFXnNethSHKoV9ZYydti/fYHN4
Gnpr5VZxKVjGdZLiEPR7oNZAMM4OQsGXkqoI08TxJSR3wUV5YkiI0/aEwxymVummT8tD1Fu3SRbe
WK64uz6/S5uAx/DED2xRXJwfkWY4yokVAMRJXSho6xHVT+rEMK9XK2fxdDTNjxCS1uZfWCPXjlmA
ipIoCJqGANX1Ufg51QJvX8B/+2IADrRrdxy2boMY0fXRLa4gGGHAlNP5Pz8vI+Q1a71mdqXqYD3W
8crqrX1+5puJa7ha03NytJJud55pN/9c//2LkwaFytQMCYpiXqa0Um0wS9VLHDnUvhv5LZAoWJNu
K62486U1RrDF0Zg0+UwueQkIkSyv7mHupVWl+mLk9SY21hh0/9KFXjgBJEMT/SPsSfM6X9UEVlwk
Fd38KrLqVjZ+0lzzYAbhXvXafa42+5K6kj3YenWQR+EB6dRPhWgeM61bIxZYmlqNqDzhHrmJzinD
0CLOu6ZO6MCP9A5Ym5tuGj2Q7vAkyktGC6VBZq6pDSwaBccBNS2Q2IucQuK6iORKUCaY8CVYg/Q1
zKyQyKmgj1UYfxo/Flb299KiUlhBRQKYL0As5fyQKxKvUcQWooEySndW8CVcRV8vnTwwokm0IaLu
zmSeW8j10avbnolUzIMc7SR/L1OdbG+u74SlOAVTmWVxuZYxM/2Kk8O66wZfkHOoFf00ORZ1cuhE
6bES/MN1M4sLRM6KfM901zVmr9XAlbi/Wxakh9JXS/c3XpZuxwGEXPwjTdYofRfX5sTYbG1UBelV
lGSITvEm1v7I8tqlYMnAlBEXuRBQ9p4vftay2Qstmi4FN4F3p600tS9+HpCNAT8kzjU/OyLOMx+q
NIAphHBd4CVZv5/EnvTEvybmeW0S5mPkmUCuuSLUN6lY9jdBb2jb9686NzNaG8nhg4SbvOLEuZqu
HkqxBAo3gtMLKH634bZMxHzjWbV422lqX23SRve0zXW7S05NtptiK7lgouHMrtcWTVzrLTBiYdx4
Qv4lT7tjGr+ffXFiRNMh8SQIUEaa+Zkx+oE0JlrsBK67GXJv062lFJY84dTC9PcnEzh4VerHIRa4
3poQmmj76xO1/H3YP7gjgYASZ9/X3Mr0jQyy0NF8iLdNv/KoWXpWU4We2sIpq2tzlEusZG1Y5Vye
KZqYMB/Cs7NpwRxx+vjCfRq+nyuFBTmxNwtmHtd4eAQBXNdeQv9VuS3HtZPm77tiftSe2pj51qjW
uSclNffmwDhSPjymqr5r0EtpAu22g+rGDt306JHzg1r8vjGKhzbo9mVdbhs3XEkfLC4f0YA7Mkcf
B/+5ewi5VBqdNf0Wvd6zmV79Wlk5H5ZM0MtCQYe75aSdeW5CKwQ9yxPQtINlVc9aqcq3JnS/b9f9
cCkPMhWVuboA/6f77NyKkMdiFLpoG0TVT6t98b1XNbyX4odMu6+pEoXCn+v2pu/NF5HLGOkkpG9o
9J6Nytfg/24TUIayVSR23lrHJLZu/Ch+CEb/pqlXRXwWB3hicLbRhBbG6MEDa+j59VNa9rDzq9VW
KMMfSpjeJWh32qahFrYS9x9ZwBPLU6w8CSFyMoxjMCYwpJR2r2z9ZCUPveggEzUshJpUw+Zw57xB
6tSSkPQog2c5/hmi+nJ9rZaCOd1B/zMwuzpodVQLYclatW072Elk3jVi/FNR1whIF+0QBWlqwDXg
mT6fqLiH7BtefpaIHku7z8w7+KCPcU0S9QMDAi2jobxMP+v8dDJT34APCV8gD/RgDOrnQE22hpL+
um5mCnYXPn5iZvaIinpzSPSKedN01/Y9eeOJyabwhJ0h5CsjWjM1ef+Jj0liinSbyohyXdp22lOa
Pcn6n7JoVuwsL9H/nzlNnC1RExsercb4stDemd5eLD9lxgq4Zc3E7NZNA9T/MwExotwdql/QBF9f
l8XY87910eYUZbHWxVXUTLEH0iU7AV5aJhptfO4nw+teMoNq5XWDy6tD1wjlf56783SL7se5GVo9
O9Syc/8QZXtft6v302r/ZWAEasqVi6fELKRSEekEs6A9wBK+RE9m9s8HBkHPCxk/NDouaNAqX437
ymXWcp1WdgmiL0V1n9UUcuW2Xkk/LE7YiS353J37tDYTfagiB8YyuT+iA9Bpu2JcwX2sWZlNmG4l
1ggrMGfemGp2lVkP7dRBVanPseaukVgsOh3pcbAZQEyo5J4PKTHrfBBLGuv89jae2oeGTYHAoxxs
4v4jB4L2VwOavPlFQ6KnZLS3QQngmP2NFBzjzXVHWNygdPVMfaIQNM7VN41Ip73H53FUWt9F4VnJ
f7bh23UTiyuDngG1W5T32DXnk+XmedXEASOok82o3aA90SbHMV0ZyOLBibKFrtKGMlWiz61knhK3
3rQkdeL91uLkYKTitw8MBPUhOp5pEiY/cm5CcAMLFTRIxaIBpcWNN9o6xci11/DCLZ88LiwT6AFQ
T50n0+JUdkWBy+3EinfjFyrbM/cjuzD7H4hIPxip8DaE4wfwtGdWp0U8OXOyLI51w6PTQBCGGxqL
IdtPxz9yL3wX8maf+d1KUFjwO3Q4wQrCH26Sk5ktV+738LaLtK0l6S/TvCvzyDbT9x8+YIMnBPLf
4uqcS8vr1UBLTN7LhXIYx0fBQqbzcN0lFryOx/jUc4DX8Sab+XZeN3GalyiWxWhUb9rh/U599vnJ
/MmqmGmaR3So8uIP7MG7Jca8/+dLQFZRFZ1Yheck2HXrD3GqTsBmyCSHzdoCLM3O6ednd6YGEeiq
R23G8ZJdHL72xgduSirZ+r9slaC45gojpsA5mcdATyqaBcwM0RfZPw5BYhtKu7IUC1EMlVvKHxNu
Y1I1OV+KIOnzQjYAiBgIr6JGsJGz3BZ7z+7ltSv6UgQA5/KXvZDln9NRQBCQjZrXBLC8Ko4SQyRb
j5sk7So7a9ODHAYHUoIrsW1pP3IdYGyUkBaKSH6TeoEAjCwWvE+QQN11VflquB/ZL8gpEaMxhPLM
bBYlJs1UgzBwRnjdx0dlZZEWHI5GdFrDyYoiKzrHCrVjIOdpI/eOXO7Nr0G9u75dlgC0Z9+fnQCJ
2RVGIYy9o0qNPYr1JlcRVt5UpWlLyW1rfc6qG7F5UATLDo0V4wsOSO8RuXHAmKSX59mJJLVyegWV
jobR2KaNJVbu1PSTq78fu0EhitTOlGKc2JTO/VxJxsEwfa9zFOtWaO6GMLLz8ZtcPhXDP134fmoo
qGM44+AHAt110VGlJHEwtILSOonlPwih/lSl2mtQtytzt+AXODWYYJ6jE/PGbN3Cpo6atK1bZ1Rl
e/DfjPL9OeYzAzO/tqxaHoq2aZ0ys5tsr66x/i5sz7Pvzw6Cii51TZ2+byY/PGHbizvD+7Xi3NNz
b/bCPbMx/YaTw2YMJS3K5K6FO0/Ydblqi9ZmtJ6G/F4X452Z3lXgvKC+vG52wa3PrM4uHn4N/Im7
TQsrTmUPcmrHI7gdsKwNTWXXTS15waSJgSaKRFfSPCUBW2gXQ6fYOmH5oh2ktY7uhbANnO/fz892
TtOIqpsYfH4gWRkdwnprNY+VRmP3oVjj1VweCm0jEwEPkm6ztcoM1auULGsh5n6V6mSbi8n++mQt
rcuEeuNiA7fhBfRNTmAnU0u5ceL6i1oiIa9q9lT5Hsw1GsWlsfAAAd7J8XpZbRXMKJTF3Gsc309p
aPs5vl0fycr358uep0Kr9v9H2pc1R4oz0f4iIkDsr1CLXd6w3XYvL4TbPc2OAIFYfv096ntvd5VK
UYT9RczMi2PI0pZKZZ48JymHxz5ixqagm8ufVx3No58vK+2MZlMVSY+fbwLwkd8s04G1K2GaYi3Q
WAM8GzEgF4pJOj2ZjE167yZl/5gZB5T3SvOKQgtvDWCmKnvDDMoLHvA5on3v1MxclJVhVKRHFy2S
xOMUxO23Ov4Zk9exfAFpQL3lTuBGWRmmzo4ZoZ1cXZ7K83HiAQdGDjQ+AIQGeqrTH8BHs54rAqKn
rHtHx+PSv1F6t3qRnu8HyEjpCHVQEgS7iAzxwE+gCHJ8hnPqBi1tg2yNRGjNguQJIFBE/VZYSJsA
dRpQl12eJ+X3heiWBeoIPEalBKFWuy3Vc8Ies1eq/TfRt8ufP9/RmCDMzZ99cB4CkLbseKPnPeAc
V1YW0vIT/Nl4bALHA6yLKIKcdV7wvJ+BSWm1yNn7PAsq/uHWDmHAx/sS9EeCkUBykE2c6CBnLeKo
vKVJiGvlg1MkfV7aqW1bVzO38fmk3KApHCWVX4n90VKDZEM+9aiAFX2cx1E8mECyFsG4dvee7SNY
AGofBx7AemDFJQu+yRIQo4r+5vkt9rZVupYnO9tJkgHpAeig06Iifu9HeT50W5Nzc9MN5Xgo2sX5
aEIBpgSmXvTmCxySdOZqU5vyllA/sow7Q6dhC7TC+GF0PYy4AqiF5nzQ0XnSsoPlLLUSsNBFkG7W
d1NqJteE1MVHkwrCiiBXQpYJJ0T2w+PS1Yx06JLjdfENOZKbhJKPxqswAYUwvPnBEyckCU897djW
7oz6bhzlffLg8/F+osWKM1etPT4uWkJEHVI+gVacWBaNtTiyGuvK7rP7kiTb1Gg+YQakjWjLNoSS
nkyaADlwEMEUfvLoenH8zAsgAiE52ofVXK+xTKiOy7Epye2aizFXI0/Tx43F3k32ftmlKL/+x+2i
AxzIK+nrFprlHWiricZFT9susbNsBzQ4bC9bUa0KCO5w/YFbHggvaeF9I5uL3rXRgUl+d+VbG/eB
xj5cIhGpPR28RjiK0JiVX/nlbA9575Xoq3Mpigth36OXy6abPv8wp6ZkSUzq0ZuFz67B2wX9DHVM
HiuPvejD8nOalre0XbaInb/7/fj78gyKM37yTBImUVdHDy2YjoAvPjU5ZrlDQNyTPM4kCTNkswt7
jxaUzF3DXZ2DbiVLkvdsvAUduJ0LP2Dm5t7uyH850l1bL9GdvTn5STil4IHLjHoJUSvqggp0nY8p
nMpaQko5ZDASgwQMrZLnnTg5WPNSnSWP1LfDtn7SFuCore+mvzK1is2JHixA6gH1BeeNfB8Z/UyM
ye7R9OrESWhmlbGH3mcS1k3W7y6vojhNZ6t4ZEqa274E5Rxv5uRxmXmkzXMdgg0uD1JkcqhthOCZ
BNnOuCl591EQj1hUD1E8HlcQRpbPRpU3MxktTYsKGxwiS9b8Rpb80S4yMPsvv9DA+eoBJb8Srih8
i+j20VGOB0chaj2ne5ZXc5t7Q5M8Qk/oKrXqK6Gfe3lClWsHIkvRdu3huSgdi4aaldU6afJYj8W4
Gf1u+lrbnb0pqsxbuR/Fp+S1E3VLlA7QnwzMyelo/HbSEd7Bh7luzg60TCjUwStzA/Goaat7/Ksx
0TUiCNURwA3zRxAebF1yyG0WueaUzEgezQlkIxZ5sG195xrVjmTdCgxJNZMC446XECxBwOZ0eLFX
jAiO4WCIvbP5fTf87PnHL02M5Z8JMdojtwn4E+poRQIWgg7CFck7c+8c/mFUO/bbsRFpRyxpZSUI
8ZPHAQ35wVQWbyn/cPlS2BBwHLEkwFRJUV/p6aPJPTTo9V6/Xdy7brG31fDhDlfJipQ+bNtyGGYA
zx9N2s0gOe7K69pbVUZQrvvRWKRtzWJjaUAJBytQdyOtccMp3uE98v8fP6kQS0f/FSJAYIclZ9Dz
hjR8weLDA15lTbwrwPReet4ntjEYdIGmA3kABMuk4bSolC4sH+PIg73AYHW1Tcf5wZ3IGn23yrsB
2QtIhhgP0sjSbnYbL4UKA956SfoMVdRoTsiKy1GtDQFRgCBRBApfHkw6oCCj9TSOqm72N8yafxX2
YtykbbZWklM5GkT90AeH6ipwH9KpKeLWqkmTxhFjZRuapLP31EhCRJ5N6GCVVu5B1dyBrAUgcqCj
cb1Lq9R0LjfjDm47j/e8mQI+rVH0qKbu2IIUoi2W1ptzCwulHxTOfdHdgRzs4zsaPUngyLNE2Ue+
e0w8XpzZyOAx463zFhc7+7//zYAULcx4Q6E1M4ErQ3NkWMWsxYFhY0DNhKyMRbUgx2ORTqc7a4Ud
U4xFL8awzV669OsnxoITCZw9EaS30mkBRaNNaIsAJDXui/KGsEf2icyFiG/+mhB7/Oh6abhpownd
0aLY18N8QAop+SjaBx752IJ0SpykM0gyYRBLsZtGI8yWZut6dVj1j5dnS0y3HGscG5JWfvGWhZAW
K1+B3LY4NPzeLw8AmllekJX4J7xsTrn6IIgQMHsk4Xxp5mrTQzlZw7iqgLb1Jp/KzccNgAwUD2Xh
zc4awPPcbhc2My3yrXejef99+evi58mzBXcPKQWRUToLAmnC2gEpgTjSnJ/xQu7L/oVmdmBqa0Ko
qmWxQQwAn6/jFSuDZAaseZ9lNaLougHLdlziSQREWxk2A7ewI9J5P1tT9VQ0Dd2DQc9dieJV6wRg
CXwmwlB0GEtu0y70sjecUousYgkXg0IG5RO3NGJpdJWA6h6az5IfKHLcdFAs1qLGhebMRPX4UObU
vKpYXO4ur5o4LGerhtVCDQbUk2cKuU6fNTVvFi1KkGGs2ysNGdnaasKs+I6T/ImnCMqwyKCJhwIY
pU99A+vp4gG9rUVmunVB37DWJKNcmaPvSyeI8SXtqqTHBk9uXRa47cvlyVr7vuR5zMZGHODi91fj
xuc5EKffLxswhEs5W46jEUgup4uZ3zNhIfOgQhIYWZC/au/mo/Zu/PmXa2DCDCD6jg7ELIjBoPl8
+ReIJTj7AT4B/Ey8T5G/OV0iLfNmM4s53PewTctwgkRgvbLlFLOIzKYHoIF4C+tyN1496klFvdSL
qO1cY7x3ZuxuLo9C4YtOTEhB+wj2G322NDeiqfla+XippdnDMOV1aLjTWsVHaUy0RiN/IR7a0mlt
QcHfdw7FeFp+DcLyA12WIZg685r0KJxeHpliffDyhW6Xi3ZhJIqlLWi7mlmnyFRE3tjvaupes5SH
Zeyv+DiVGaBAgM5DWA2cnuTjwDnGe2+hbuTGdyR9NucH3r5dHonC82AcIDgDnFI0P0smWDkNdGlz
P4Lq5X91adxrKSiZciM1Ai/Tnkm3pgn8J70i7e0Ti2JjHoUmjJiQlcoyPxqHEVxjbJ/YdJtW3r3l
gJwEtE+tbR2c2nm2AERpku4V0gBPkGFYGbji/kLDAkrrkN4CE5W8X9iULiZEoZAcx/s1oCNkyRf9
uqqybZOR34U5p0FXZ2DhW5MLUDgX9NchTkbDJYJl+VqZxqqIAZDwIxM9fXszyauHbukhVY320bB1
punGSJw0yEt/jU1Oudb4MpowYd2RddjzsvA8J9b8yKgH63YBJPjKadwKFVILohu+3YHwK0/M9Ofl
LfYn+D9bcXCZYJcB+4P77XTFJ8fN+qxDqU5bnOH35JD02mBT+71qoZ0NAqPsLh6SMkzI0F617VRt
ayghfokZoRv8X0VoaK0bcPGkNLBkE1pZIKRjLtxdU95W+RAw8/z9odJhGIwGNB9Z7EfAY6Rh4Wrl
xk3r4nuXc0C9sJO2l2dGdb6P7UlHwWhHnrRDFkc9tGy99BCnVlCz18tG1gYlfsTReZvSMXbKCUaq
MnDJNvV2lIeLu/IcUF0nKOWDpc218DKQUxqcOx4jIGOJin4+oFNnMy/ux+MxcmRCRpGMAKjUZqN5
Udmn/5nFEGlEe7H8fv6Ec4cMGdIZFtpLQF1zOmH16GmO06d+xJOnhIGZe7J2yfDf5VVRzRecOviZ
gWQVjSynRnIyWOViwAvWOTL5UHqf1sSaVOt+bEHaXM7CdBIXsECXq8a7ap2f1bu5JvmocilQMcS5
RjLLPYN7VqmraWXue1FD57ADHjf3fxjDL3CFbCvyYdAF2HPRXICKqSAwwsvjdM5ioy51mhl+1JqH
sd4BInt5TVTHEWB1RESomwk+ytPv574Vx/mo+1EJsZoti90ah7KM99DXyneXTf3pR5d94rEtySei
PzJpOmP0o4bpL2kXf2mZczf546Guy+c8tR8LLdVDZvsbrwOi8bJ15UDByYNXALSDkHU6HShPmTaz
ecbmG8wa1OSlab8Ps+N/d5a+XYlhlNvwyJYUKuV5Zy2+DRQjfVnMMqDWW6YH7YprIGfISbE1oFGH
coQjaK3E34+cHJDTfZFnBbAHbkNui7FvtxkysHdTPSUbnRXzpmsd+2VZfHJdFQPaE5eyCZlWtXc2
t6prx+Z8M42uuy1La7lqp2W5gRJUfRPbUO1IITmwqVorub68Dqq5EeA+iOMKyjQ5jMx7be67xYVq
n5nvTefKtq9sHUqfDfnEgh8bkh40xpi1aAWAPKBtAcPm2qlzXXG9+dpCUn1lZ6scm4t8M1q4UYs6
U6bSIGmfZ6SKo2ncGT+aYuWMKj8vGBDQAgC6Ejl6stFZDa4lQHK84saJjGIFlaGMTgFLI56A4qNE
L/kAj00GbyoLsUqWzM8O7YtboLHzYLRBxjYnULwb3WK4SSvqPrZNNb2QMbceJuD0d5Vu8Ee3ytc4
S5VDhpS2oGLUATaT9nafxDUidKTxzXSj22GhbS7vQlVAivAfLWggsAXeVLqKFo/mPYjhkY7U6A9t
aW9nPbsd86g3vCHoquZ3FlufMYkCs4PWPREASY+1YoCGBZ+wH7Py3banoB+coPLfjNkL9M4IB/YJ
JwTCVx3FVyRyIPp46h4alD0SFyRMkblEg5GHs/aj1rc2ntaXp1K5VEd2JK+uU0fLmO3FkQ5WPZpW
wVqEqjLgAZUEfWXk+ADuOB1InY+9OWQI5uatYV57dAXmuvZ58fcjN2prpCMUxAWRv+RT4LPpKe7i
FV+9ZkMKr8ANnsdVAhs8ibLpkKGx6uOLcDxH0u3m+kW6NAbmiN3r/LlLV1yE6vI8/rx0oRlpjUZX
OxFOu7pNWPxjMZ2nxGu/Xh7FmhnJZadxzaDpCTNZvY9NcJ6F05rAn9IEnIpgIoWIh1y08Vlt1gl3
0WDgbTztCqprzFq54ZSLfWRCGkXd913PGEyk6X40w2xNPl11g6LghIvGN8FfJIdsVeHk08R5HI36
Pk5QFth1y4+2XGljVFoBlxQaJYUKn8xlaeaVX7t6i0thCNOHygrYc9WvuA4V1ggl4X9GJJ84ND1w
uH6Dc9EnNaqA0zOCblDMFMlm7rKXjDjRWHjfrL7YU7vcoWXj8fKOWxmlfM+ANNWtFo4fkNTNYart
27E2n8tk2pS+s4ZPU249QIzgwhxEbnIJLC/YVIC31o/6LBjmPViNTG3FDahN+Eh3QGwBfGCSLyvA
Y45+RDzmU/IbehIgzuLB7KyVQVSXp2fhCQSGLAEnkm6WhWTa1OCBF3WZU/4gaTO+li6ZdrrbG4dk
ABc3soj5hrdotL28XErL4A0AihRsoUi0nvpqs3TzKvXg5mqef0M17tECcei0WK95o7sB0BGbmq3x
8yi3iGPCZYCXEXKDUijCenMx3WFBnb+Y+ZVRVHMwTu0ILmhND5E273aXx6hcQ7TaCdpLsEn+4S46
uo+MHuFYniFJl5lfkux318zgeVjjr1D5KN8UtXdEB+j6lg6ei4C1LEfiRQC+IfU0be1hjb9L9Uw+
MiGnLjjS77mWmx7y+T/L5GUkEIsNmzQNxvb75RlbGYy8H0mijw66OLyIk43hhWuEu2uflwKcYuwc
rUceIMq9t7H99uHuUTzjwHKG9xuuJISF0nWhFSWSl7HjwdMFSRHwNcln9c//931pqXmvmQvR8H2j
/hbXVZDla8Uv1Y79NwLkj05PZWJ4yTg2nhc59N509na81ePry0uszB0c25BOfje5UDHokXTR9eSa
FsaGAgEU+jXfe/54Y1jVk5a082Y0rS/M7DaXratcwLFxaQd0zETdFfdk1DnO1mF+wPl906YBROLX
bkSxGnKOBCTigtEUKVnkyU7nMsbBz/q6RJWFkqXad/Zgbiezs560bph/VpM5vxo5Rw7Z9MblJh20
/IZ1cX6X+XQMCqMBmHT20KoNOO6D000NRNfy5aEuOHvUqNPd0WqcViIF5QY7+sni70cOq2OUsWnJ
vcgeDmMTDPGKQ1TOPtqqRVcgIOoyNom3ProS3ER8v92BpOpQgrbBLk30pfOVhVYO5ciUdBbx6Iu1
jhdeVFSHvLgu1hp41N93wBmFbnRgNcVJOpqqlJqtwcvai1rfvI479sJN7/3yXlUeRlBD/H8TYjaP
TDAydx2kybzIisEUUL4jDRMimPxEoAHGQZTnkP4WxcdTK8mQ09RuMZAByG1IF8bLllYdCT3ar4Fu
lPcIcO9QQsDao+Xi1FSfLNzXRLoVPYS3zVDt8HY/eKBEYGN96Em/vzx/yiUCnTACDEhVQqvu1Fyi
aWaZghI6mtzrLr9aDXmV38dLFvQdSOlCV/70+7bW6XbWd6i3NOXyxq0SrsytfNQp0srfGz51r1yj
TK9iJP4jdIB2uyZJnO2U6TVKdnE1blPWaFB0L/VPpJkE+BcdkDZ+ni1++dHOKTXKHKgP+9FCrB1k
L3aV8ZmnPE6x6P4Sqt7y00Vzk5zlrPQjF2mW+75ZC7EVk4vrRyA8kGhBN6e0LSur563eIRLQf+QA
raz1w6veK6aQg4EXAlnBGT+W1jRzVQKtHVV5eV/E/u3ckyenzDeoG39JS4Bz3Ypticuf2tq8TXSy
Ev/+Cf6k6wH4I+h1oIhCXHRJn64R4cXUNtQBvMDxkKu4HcjOtFhQdvvcD1j/DCbxIKcHaL2gpNyH
ae2GurvyIxT++OQ3SLfhQqak0UrPjezcg44CtZExq5c9eOKToDfztZ5KpTnwQQu2GMGkIPnkyhss
Z44tF7gDVFuq+y3FfyCr+uFjDyCSaOUTJBdnRR19zk2Dp4YbjaGefPPKFaIT5SDwUhIqwWiFkNMO
SGBRVArhlXnB9naWvc22DsnXbLxCbXFzeSiKGwAamzCCbihBGyOFY2h9mOjsAoLSW71zneYzqh2o
sW/5BB6Xy6b+VE3O9iMaXg1PqGucCaklLRncwa1w2/hL+iWPafqcIW38NAHB9gaaTFwQUN6792eI
ci+UkC6A/l52B5FG79oDGdPW5jNkfWlCt47ZuaGXmeOGDOg4p+gc+ZG63bTJnNbfTYINILZ0LfTj
rrgry3nZTEYM2IbO1nrrFTfOH1IysLADroiU/ukhG/Fs0vrMwm8f3TDlN9YyBpP1qFu/m3TltlY5
LKwT0tAukt1njArE0uIBeDuEe8u+awsc4d+XV0i1GcBMBtgeMsDnStsUsWbceriovcEN2xQPJF6h
w776xJ4DBwV6OwTKA3oJp1PW6RhGi26fyMjcEg/x6gkkujkwT9rV5fGoHgIgQUNpAIEHkMRyNLh4
mcWgsY2TVFoIdq30e2a7Xy2nhBfy7LtmgG5xp22zHBR8/oeppRCQHxuXfJHpz8MIRny8aX392uX9
YeZrdMsqT4HuRaGWZALZJccHY9IvnZGhdhizmhwKp+2e8Wy0vg5W5YVD3a5pXKjt4d2Jnn4bSUUp
HgHRX1GUU4vK/3zPzLuc3efWI9U+HlugJ/OfFfErjmILlLFjChIjWNFB5uG/6+lK34fyIEE0wESX
KUjwZQebEc4tI0VyzdDvWQGpa+MTaQARVP+1IK192XBLa/GUj8xpR5ztJ6IvE4GXSPxYUDyUo690
mia/TtFJzoEs1uYhWHEEqiofNhRIvEHfAJ0qOf04a1pHR28CBq3eO8lh+J1MN3G8zbygm7fjT59t
swKyFhvt++UTK+ZFviIgmSG4HeDgzkDTxFtIT1s8nkv9vopfif3F4hQMGDSY6bccUhKfMAetQ8Eo
olDNpk0/2eib8yPPoXuUXG6JBlxk5U3BbACAWduWFpjVsMYJp9p/gPj9NSv+frTB/a5OKwZ+j2iq
jC+zZ3x3DLy/PjM0EICiTKtQ6rYz5tWtgZfQAJRGEY9BVuWBtnxH+wG4w5F0WQunVZcHyPE96HGg
nfqsZ2t0M+62qY3Lo76xir3TXZfl9vKYVO7nyMRZlpC5TptSw0Pt2buuLOMFm0MP6hqkup3x32ds
IdmJ0onQvJbudbvKrKYA6j0as+bdhLZtzYs0dE3nPw8HbsUhKQcGJnuhRu+Lqu/phmiQ3sHW5x7w
1E16x5pC3yy6QcNx8Jp71k5r6BpV0IK6MrLGkG3BDpFu4Lhs45lMFhQel2s8xNEv2tv7rrh2P6zr
I2gIRSSO2BJy7nIOI1tQV88AJX3s8h+D8Xv+RGoaTe5CAwCzdt6KtvBej3nTpY/EC0dAEO2Po/YQ
bQmqOfS6+GeMdrVns66coYVt0RuAHZG+uLzLFAsBnkHoSYC+SqTwpIXI0RsK7YrEjXhNd5ztzfmn
7VRAeiIBu0ZEoNhkgEpDgBc0umD3/8OtdOR1kNvtjJaPThQ3SUCN/FqflmvgXKFmfHlQCveGhhBE
kGgNBHZYJnDI7NbSqd7b0ZA7QdMH/vyZoaCbDW9r6NfAhnS9zh0pIZNB7Ah6iQ+tWXwZW4pupPbO
YR+WLgPTBXy1qDwCXHK2gyerGPoFDUNRXN042jVZu4JUk4UTAvYRyEKKXurTo5+1BrQ1p8yOQDxT
zHvaP19eDMWNKgLDv983T7+fJ0VD7AXf18ct/VGxYsu6fOt54GLwh8BjH4/doK4AJA6Qc7i+ZaxM
T5xiAfe4FVkoN1+t8s6ochro18VLC1k39/yJoi1QdmuS0Yqgw6Lfu6k/vPE+bjZApvnbhMKTuaPT
3Xo1nklmVeuoqBv+3q5iYzclnr0lHbUe/LHWV/a86nAh64g+KHRcCQYWaZrLzHO1bLAiaMPdIvS7
shNKN1qtOwFQ7CtJdJXX+L8ty3BMQtPi1FhV6nkTOzUmoXqonV9t92KjEbfLgNCr1zg9xbekiAw+
GjkctOKhEivzlS6lPzfVXFkR0SI0O2xQ/w6qfPyEH8SDQgccDpVapJhPR+R5NbOStLUj4j+jyh4Q
/W7RXwrrNl/tX1QOCE5JlL2RHJPvPhBVU+QISjuyk5GHRt8vV0zXxzCd+g9zI8N3IDv615R0tn0f
+PW2LuwIrN+AcP1cJUdWbgRQEv4prp8HKUhLc2/scNqaojJAfYdeTF676SF3jRzSua2x16eeXV/2
KKqtjpIEHu7QssClJe0+pyoHD7qVdoRa5SYuk60FapK45ri/1srCIgUrbz4HGwK3O7IeaKc93RYG
Np/dDZ4dweG/9y4L0US9a/TlBx/9gxHHm8Luvo51uobaVu0RJAxAXgkNaaT2pe3o67Hb+DW2Y+vn
ISt+8eZXytZylSrPj8YaqCkSvLXOmKH9coi5yWwrSrM96R6q+RPwJYBAQV0LXA5iPNkXD2jMMqfE
xe4gG53uWhJk/u7yXlAu0JEJ2e0ZWecuQENEAyRG5koLtMzdcPabu/e8fqtHOyzTNUo4Q2kUp0qU
PREFyDRUUJZlQ+XjDgDmqX8Y2jmP/AGEsHVlEOiezG1QspYe2mk2Dp0HrGRHZxLSzuDIuCfxHQBD
zEl3+pQRiFP1bEuzCfV05CL1DZg6+u4Tzg1HEXl4CGMhrSvtJsvmyFaO4vdOWw10GeaVj1QhOnbW
krnKHQXCtD/Fz/No2+I5mG3AaRKZPf9i6f3Wcpy1qozK5QhMvCgZgv5BDu6ITonmtrjoFv3rTNot
IueAtz9Jh9YGg+8vby/1gESw6osTIofHpES+WB8XK9KXB8+9ntaEDFTfBxgDjyB09oH/TVoZVqZV
ohEER6AVfyHFcm3Ma5kglSs5NiGFqlnl5QlbYgtwAAvEy5356nNabQw2rLhlVaCHTQYyOwKEP+BA
p77SNLUyRoTjRglLnJCx/qmlznMJ7KXVDVsjWQ5un32/vD7KwcFL4nmKvPFZuaVZKs0YO92N/A5J
yCn2IUNqE7Z1qF78umxKtVRIFUNpBh1HcMvSUi3JsvAhXdzIsPJdktu7Wa8/Du5FUtpFhIZaiODs
OZ3BjNamwRzmRk4bxdpd+fiJEaChWJQ/ICwtN5VMremmUIJ1I2vet5t6rVfiT7OrfFlCUu3v96UZ
MhbmFlaO75dQKLQDq8uraKzy9ns7Mv59zgayhQhR+TZ1nRWxWM/xnK1iwPVTtFXqVbkvSZXu3ALl
ssKAcJiljxzq505y2ywsC+dh6kPeDeZGR1Pkpi4HmgZwQsmXy9Ok2sfo+kR8iyYi0EAI73/0TCUJ
I36Wtl7Exm1Vb9By+g3KCSMLIbl42ZIqkDmyJKeThjgGjXjOkKDvrGdC54fOWw7JYj6MZvvzfzMl
HU7XjLW0qBovciuKTJy1aVtxX9bBzNZaWZQH5d/8mVLQadRQRKE5Wq9ne5M1gbYWGylnDYGzKHgR
xIBS+DfXvEWDskBz5PahBXui7m6H3r6bEm3lPIoNe7ahjyxJ0d/kZKY+EVhi/VtdGwH33z1rQq16
CfxuDaeqnLYjY9Lp8eKUZrUFLFXpkACRQaDlH8fFQxH638RJN4Gtx9Xsz3iXgsd0dnZk/Fqu+YC1
QUhnJ8nnvBsZTFTjk9v/tKz95W2s8vdHQ5DhrcBQcDdNMUmN/zLZP6g3B/lq8H0uYYFn07EV6bBU
bed1bAZTgcmmHe2alyzOvy7+dMchTA9g7cNiDnVgW9Ut8rObQW/uKPkECSl+g8iOgmfunHQqnkct
sZPZjZhW7vPW3Sd+8p0l7qcm9J8ZsaBHzo7Reki8ArdaWjRXhU/eLcPfDUW1svWU+8LC+1pUXFE5
kvaF4U8N8bQBxOjJV5rh9bRGzK7cGJDpE4VWA5LP0unJU7d2Ug7YXard2eArn/RHr13FO4qFP3MI
R1akE1Q0Qz9aDcAK8dxtWjaFnheHjD+0WhaQ+SvU3fvBDbJUQGzWuDrUIwScHFh2W6TqT1fKSY1i
aDKAMur4bqmuMyvMP0GBiZTZPxPSZiCF4WS0hwnWBTbfp2udpspdgLBdtMgBj3cWIZZLXieJi10Q
u9+bnH8lZry97CDUZxfYlT8VYqBKpGnqSmKyFlnAiPr00Ui8R61p+9DOkWTJ6zebJVeFbgYL9oax
8INX+VbQQ6ny8q9QXlEAtWCMIoyQ6fNLkoH0187daGiD1t4430oKDfoVI8o45ciI5KXiRq9dzYKR
EdIQ6SZumP1fl3rJD83Xh7eegljUzzHODDK3K+WicxkE4SHhItGHDd74swJ27tCiKj3wnpht/SWl
xR4Y/U2PFiiDdF/QGrp3muwBMkAhsO6v/mw0gdfpd3rmb7Om/1YV/MtnJhx8XaKgLhoWTw/HOCbL
wGnsRGgV7h+B3Smf9JzNTyz1rX1CQNp32Z5wJ2eOANV1oY8AjyjXv7U5K/RJLwDzKg+ZeQNFTdTm
LOtqKa8uGzJULgfuTLDQAUZ31vsJWuG6xK9wRDMbCXoOKcrYM/ea614VjO+HRrvOWupCFobuEmO4
Sifj6fJPUG1mFPrhVLHOUNeQ9hlK1KBwQBpH1KiD3npv2J0DbPMq0Y3KOxzbkeLGfIlbp501jLTa
mzEIMDaXx6FM3fvQWkPvM+wA3nG6SfS4XJZyMJzILRtwqsR92u1bHSCChTrGLQFScNdp/S9/cJa9
Bx3bK8NNx/vRZs3jMHJ+3efpfDWlxWcy3Ee/S34GOCl4c8mAJZ7N/NBTGto1CxpnpcNWPb1/Ry/3
naSFUWDTwDHGFYo8G3MtL6O6n3xc7fDtaBgDEO10dktm6XFq4orPY+8Hs+JD7NBvMXR3Lq+icjdC
vszyfchinGnulECGOZozwfMY/k3Te1edE78b9fjN7JrPhOS4R/7aknakn3t4M8+AWQ5Ds4kreg/U
90r8pXLiGAgyP9ABOOcaRF62J8gzOgAthHm8Ye1udLYFDUh3Y649nJQrdGRLes4Au5hBkwFOsim8
wKFviKRDu1+5GpTrg9Q1WoNEalQu1xjUGke0JSDJwJ846cKZuds21wCfWVZco3JDA4OEuQOv7Tlh
t24OugFGiCiBt8h4/jWd6jUQi3LK/tmQL/JiiD00jMAGVH8eWiu7MszmVhvIykNTORTQLv1BHYEq
Ufz9KArP6mLqMpA0R2Nj/6r18ol61UpdVHVjCebC/29CuiHbvkZvXQsTSEITO/SKrabddlPYkOfL
B1Q5ZULTALgf0CfLqPYECYbE6fD8H3yIfzvmFTJRe7fMVw6Ocp8hY4oyLxoPzzt+Sa53LJkFr82V
5b/ON1n5SMyVLaYYCwIsgBUAKUKyX8bg+CCAMRqRAKjK57IeA8KR1lpr2VwzIlzE0eLrSTHwMseb
maTV3lr2yRJZdA04qTQiSvwom+GVLN99cQEyLgqpmagv7dfZZ5up6r/3ur+9vPiKjYzO+79m5Kss
ThZj6hag7XnKX0eaHfC2fLlsQrHwMIHngyBZAMpLmi4ng+ynJUDIZfpC6tfefe7r12xlEyvHgX4V
H9A1lK7kHJPmdEMO7lk3mniQLqHx8ecweKtdBNF4qaA1WAqpkqTVF493uPGnoJ431FnxJ4rDfvJ9
6eJqDTo2gHUgHGaDFUx1tWHdsBmGngc6TV/iyVwBBKgWBfAU8HFBfdu2fAnFD43caUSly4mcHCq8
wCyyHQrArbWy9spxIYQBMBSR8BmA33I7xP4VJDDHZb5BgtAKwJZ3Z8zDLnH8Q8nXtoEq+hbXGERF
QQUFLRhxrI7OZpsW+qB51ImMpnV+xHqSHvoSCaeEWkU4T/O3qip2sZNTiNGMzje/WoadHTufyG6g
PIuLAZ4OEyx3ypNuaBvIhjsRcW60+PukQfkD9bvLB0s5uegiE3BewV8iBXBpbubE7UENb6DlQ7Rs
7Re9fFlq9xWE6wcbVcPL9sT3pDeUh1D8/9k7Y4RqWo8ueYPQJynwDt94g1CBC3M3nMHmk/GwW64v
G1QdaiHQAjwxiABsGbRVwcNnvTvhgeFuTBbUT//b56X5m/oCcuo6Pm8P36aD7n7m87hOofkCPAfq
9qdb0asp73QNn6/cG5/eW59AMuJm+Pd9sT2OtvqYsWZmMb5fXhNj12a7y7Oj2l2gJQBcQ9RuQXt3
+vm5tbWcL7odLWWTBdZs74aYOQFYCqaw9+si0Pjai2fNpBRV+SPE2yYy21Hd5KEOtWvubGbuBxZ5
H714c3l8qs0FzAlAoIC6kbNotKhH0dUBpIhXv+b6o7//nz4vB6JjC21r0uLzuV4AaOUE+seBppDz
+T+kfVdvpMj39idCoggF3JI62u529twgewJQhCpy+PT/h9X7/rYbI6PxSrsXO6OluvKpc56AGjf0
uvGsms8PrZS6BV9EhT5baToFRGf9HsftSitL9wQO04kwPon4zZOYdRSWI/h46knJNunod8VWqbbD
mp3CYivA8AOqPZloz/tSFlJFCThsp7FPnF41dmamhEjQRruhad6+npjFtqBmjLUN/QhE19frmtOs
tEJSK6e8NH4h+BrtouFvUWTAa4V2ay/SKbiZn5kosUIQGpyvyaD3urUs0UIAQnv1NNTBcSwUA85k
kscsUjmDlb+oFqptTWqtAXmWFjeQcRNJzwBkY34NjtGYQJglVE9y0zwOUrYNa2PlfbLYBNgCUI+c
NOnmWKE87os0MiOsDHGgyYeOwOvvJ2rCg6L6bQFQNY+AodyDqr7FtRPunBFA+kKY76Ab6tu0i0I3
4Op3Qm6EwuAPQwkANJ/ZyoAInq4KGWudVH37o7bU7JmWtHOF0o3O132bwpBPy+IfqBVeRNChnl09
6UgHxZAK7RQk/EYDpp4a4yHg7Dtz9G8z8+obH3hfigjFe6SQitxJ1l7bi2tgArqDgGMBLjYbMcKM
ivcU3x/7UxO8m2QlfFwcJnjXItcC0gFQvNe7p1XT0opSSz0lgXjUtW5rxcGvsbJevzEb/zbzDynw
4iYdUZwOupKquKnVwjVzpbW1WIKb9hDRlbh7pUf/xK8XTUUUXn5RbqonAfq0Do0PGtvGWtlrGvZP
q+uiP8r1sFUoPMXyEALtC3KrYiOLJG0zg2ueGPXcNYo+BPVhFRq11DVk2JHaAcEftjWzo26Eh8OE
G9dOcuZJ2jYKb1jy9ylRPIWhIIASBpDT+vQTLkZPNEMMAwwZ0OIxfe2C4jbqw5WobbEXF01M18dF
E5SEWaRzVTvh1Cwek1iLXT3LpLduJI339bLTli4HEJuRfcX5CdLA7FXZExi8qVGon6wglexKRIon
kcj6PXCp38Uh48dsHAaf5wV3zSqgjhBS78hiiCS7kSS8YUyNNzYiMsmvmp47CpervTmQArzlMrDx
Pgo8IYjsWEplbZU8V7yWQ0ArBK3IlyGR6g74/7ME9I6BEhtpQPpThnPqTWZJxDO6ULIjoxtc6AIA
v9MjRHBq04y9poVfwxA240019AhsIQiAlFGUMg8FLmJ3WZw8lbRoHRZHsZvn1uBWnRbfyW3wjfQy
QJsAgQNTJqPMOlsSvIj7SqsBaLZky1VVWEtIJQiOkLBIrJULaXFpXDQ1WxpRGGmF1UUAZ1tOSm9K
aOyvGSUtrgiUIAlgBEBnz+886D6PLDVwoPK2Pk65f8GD0BPleIASSmDrVkfAMVxzNVs6xrFtUeaV
IU2Ak/Z6zTdaHVaNpKknJNbegcxBUqte2bmLY3fRxGzsrDgM2jZV1VNOiDsQ/d7qybbM+93XW2px
/CAzbkLiCEIZn84gnvRS3hi4MOr6ucqb/ViiNNSJyB7CzMOS+A349ErXFkcP+Q1ktTVrUti7Hr1R
CpWkjRHi0ewe3iV6c/66TwtDBwd74P+gn44ocl4qrdPKEnBPU4EC2g8UrDUztlv+9HUjC1ExokVo
4cIaA4fR/CjifdBIvMe9ZJRZZEOIhDw0aia8TEiap3WErrwrFgYN5UmUSMEJB1NkHj12ddX2TVtr
J0NlXqDobtGupOwWe3TRwvQLLg7yTkpHq0vRQhMF97lubRspOlhqsQnk5OPrwVvsDIwnID2D9wuY
wddNUdIGI/5cPRV4TBiSZ42y/3ULi2vg3xbmgRxIDHgSKwhN+zj+M1KtALiy3Iu4+Ia5OeCy2D46
yHJQdZhd4nCm6so0CNRTV4vfUkAi2xzVCC685RrGfRqUWZBy1dJsfgT4gKMyYMVJrzXztOfJFsBw
GuaK3BuHlfzq4vjRyRQAcANUxWeBKh5J/y8iClTxOAy1b2b5hndrHnH/zMO8U5P1C+Ay8FP/JFSh
KWNZx7RTTnHSDk5OjHKnJjTc8L6B/AYxYwtZ0KTeKA3Cr7QBGp5IEQUPpjLPg5bLW5TtiROpcjYi
JRtLLxTuY04Yxwm8Y3h8iCFEeEtTkruDWolnYpbZHWrepYOaP/wuIMzlt7TuoU2EY1aDcDI0HcbU
U4KC+Q3oZrIdVFr8QKxWymxDQL9naPVh18Z5vCeNyI6dXt7KelT4Q7I1zcY3Q9dMXTl/7OFHJznD
2BxZWGg3uMmRasxE6SZm9KJ2YXaMYJgIGWjOdgY8iB+yoLA2FU/yxm6McfCUKqauOdTFUwJMlquH
muHRQJPOXT/CvqiXDYcbufGmpo32FDUp96lCaq9u5bU65NJiAC9tkiMHQwhv1+vtagkViVNZKCc9
YS8hvHogHQm7a5Nuvt60S8cCigU4TVGOAt591k4S8oxYoldOveLAYdvWkjXTpJUW/tHwvzjjslIy
mmGQ0ZP2oa+f9LU0wsJDAjQKJAFByLbA0JxG8uL7hWRZEeGqctLU0I35sGlBOarMD27+5rRb2aNk
6cSePNSQcATT/JOEBDTBqropKnIaYqo/Rkxu/Yroxl3al53LBU2e8V/UlYUmHqshPKmtNO5yoQwO
vD8CF0ZDxOO5Vj5rZlMeiwQ2M19P6NIPBDkPd7yBxOEnFqUksFh05HNOZWFmOzXo0m3bBew9DeNo
p4kxWrkkFxcqcvso9MKuEdDU6+HPQk2NBTKAJ9ih2yW579PKlsI1c5bFRXTRymyZBkMxQvcRrRRl
7XaQc7KGNcry0joCfQHFOdyOBsKM646UY6uGHRvJiZrDPjJp48pKc6MEJQSWRHaoSzNcidWXOqWA
9gFlL4jTf8ruSrBKGYBOwt4D5Nyvm+3XK2Hx85NaPHSV4DczLzeaGRh0UhmpE08T5+x9lHwDkYhy
Jmj+Fo65z1rEsWTGdWEGSIlWe8Z/1GHkdTRyilR1/74rlw0p13MzZEYlqIxUIb4OhfRtmiUrg7U0
+5ctzGKKssv7AchHnFJjqTzmtGpd4P2EJ1U6uanzIPSj0fyGbwDGD9oFGEHQrOcRkwT3nLatGBKv
yl4pf0OAeyWFt7QELhuYPd7TLlPrRKABuXODPVimX0/L0t4HOGuSwgNgAqvseloAVWzKKRFxokZ/
F/Hc68biVu6klWYWHkygxssyWOGwNUdt77qZLqgikDOIcqJlbSNOt5PsAWLXW54/DeVZzqOV1TYd
JvMAaRI9QzSMeYE5xnV7HBdIJ6eZetJjaRsr5SvNQx9Yuy1p2jumhR6heLvLevP89XAuwYzRJAC+
MAhGtnJubgpScwKsNB6gapGUTlVqB1UBtJj37ogz1iYwVQVapPqlZMODahU/kH7p7Sxs5ZWDaXHA
IWwOfAoOJzwZrgdAiZqJk1ZgXpN9X7aeleY2SKluEIyuQhIXDgUrC3VpJUFJBVJseKJOedTrFiWe
6aQgg3LKzIMy7sJ6X7UrV/fSXrhsYro4L+IE0RJkFjtEOjJ/qm/SeOUpt/b52ZiNTS4K1UJUHTWv
qvH690ly1Jf/HZ9pxi5+vF4I0oL2rJyUZ72vXRp+54S9bGB2wapak+LJgQayfkvlAlf4dy4LDXAC
CL/CQNics89HVMlImVHllBTwtu1AF9vUA2kdo7Yqm+pVsLKIp/mc72JkiyBpiYwHwS01GzIUL+oK
2cUTTGOdaBzsOL+T9Z+K+Q1FY0hkIEUKegDQaXOcnZQoYRIaoNsK4g1uKLyvT4WlfmAPwjMOZXQU
MWYzU3YijVjeg7VfHeXozDnUrrcg4K4M19L6xQMAvHM4VCKBM1u/iSjgLBCq+ilVHdrbQl65YJd2
OHQppvwnsoafeKJtUbGk6Cr9lIlbo4YlF6Q/N1+P1GIXJk3h6eEEkYPZjBc12B9VBQ2MDMTHY7vG
dFv8PCJDrGEs4U+yi0MoMqUPMv1URx8FNAC0pPC/7sDiVBsG8E4o92Pdzna5VoygVoSYap7a/X0R
ujnz3G80AS4wrtFJzOif983FQVIFZYSAPdBPNPCMrLBjZAMz9rMV7/+tndlyMkQZRgI6WadOG/y4
x70FYlGu7MxmLYpeXFgXPZoNGhD2KueIfk9W58fAbo1+2K7My3ITpgzFGDwMPj3Gm5gzbgUthJlY
9Vsqx7uxY2+Iu1fqbosLzPpfM3M4BvgPbJAiQEsSmWyjMfa6/PHrWVnqCJ6ukIdB5geQrNmsKCQu
EK6NGKsxtDV+P/EiYHP9dSOoDi0cvROfDMV9CEwh1X199Fa9UaSZCYEDeCTZo6a/NXgUDqjB1OXr
0NymSA6PFfNC0W3gg2qT8kkLi9yOY+j3D5Er+uYjbiHpnAeOIjofsZpTd53HWuggSf02CIDjivZW
p28VHu3U/pBqT5VQbUMtj5oRwDUpdWj7sypGJ8tPrGMOCEVQftnFhrB5ehPw31nzHAELppW/+sIE
Lo3uWuOZN3DC7SowwyG6xJ3pUxIqGiaE9nv+O9Vl/AxI3hQWaLQukCa97IzWnaHeptJZqH8amCrq
nR+aO0hk22oEmbDuVmuQFquyYwVHcU08ydYuYRtDT+H06wfTGKTbjLyF5WugveRct43yISN3VH0Y
ktjtUtmF2wrsiKGBdNPrsZOMukMod3tVPoaR34TAoqS9g2QYlr/RERgh7aL4LaLckbPWhT9Sqvkl
+dk22i6VT2BT2aVRQa36FxM7nra2JX+wAXKDOnTgsmbTWgnESQ0HuEU7M0CEHTRn7CCGgcePzhvP
Av0qrX/r3WnUvTI5aBLYKxijttgw1tjoG1Nrh3E/o7fgNlRF4nPJjzriVKjmjfsUyUbrQBodYy58
JTReDYvdagGGVvplBr+jVN5q8DhDucdOYT+g3xRD4vExRWISWrfBHqJXDp1yggR57FD1WaoDbv7R
BR6Si6oe2qN0CPLw2EO5nsI4Rm36bcxvdRkkMWpDNXIws2Nfqy7SUkjHWJu+uWUxuYkZ3ZCEOn3e
uV1ZunIk7K4tXTb+jhW+GYW0Z3ri0pLYKhM27XM7Mm9CkNBQk691z8x9MKBhAVToftodu2w7GH7V
3gzRnTm+QvwTkfNNQfy69gTbKP1G4LcqmFgQWJ0wR2k13iktkEu+GRyg65VKgR2XuUMVAXR4tKFy
4jbFYxq9FyFMB6NzGPQOHNbtvt2kgG1KiSNobvPhqZV2qQEv1o1RR3agu6LGogfvI8/dAHl/XjtV
+IpP2l2SOgE5MuSzZT49cPFHNTsiOWtXeX/XNxAMLZ+HsL1pEtOlHb0VZmQ3zT5RuW+Woa/ocH9V
ZdsMIxuzqhnxThpHr2qPofJbJcEulzUnjTObDjta605Hbjh/V7IHNjzH6pHWb4WACAL7IbSDAVvn
FqqoWSjj2ktsmEH7/XjL6K0BhRGo/NlEhv0zvEQD2EYJwzfkxFYabEW4dcMRIP3T88yWSqzme1m5
iUMotU22QcLJ4gyMwcqNddMm4j3JP1A9sFv1iWLI0mQPXQQw74UrSQdDD6D/arq5VMCiO32u04e+
q3F3ZY7Sxruo2EbJjaY2D7II3YQwv0re20a1g6RyNdP7x5VBQKdnJ49IUSHGAYDPgQSYFyoBlPza
M3BE9mBgkebjrQ7f3FhR7QJaXUPE7TG8L6tqy8LYA2caRW1iG2PoReJXAitYACagFbGTtae60Vw2
wBhu/AAgzi0VnEecRccmVhCaNDt4iXtpUN4FRuMxkdsjCs4IObw8Eq7aWS4Lw1Okq64uyEubwtoM
2kbtmbI3ntxUam0HODL1WzL8EPWeRoNDAf9SIs1vTOQPB1cOdbeMUlfTfjPU3SxxauETFvYDXsSv
BbJl+EMlPRP+TFA6LaRXYn4o0Z3QbyN512P7Y7FQ+qGVH9CpsDuR3cjBR923txlwA2bhVenvogcp
sToq0bYSWy2/HWSGE2uwU0ve1gweEOXekF5bLH4mb4P0cch9ArZiBASCUN3Wqp+yWtmVRD8o1lmp
gkOLvzUoZMyDH1LX4gQmDry7wvi2wI4gQ+ClJnULDqGkTHntuwdIYyriDFVWJ2+Vs1IGt0MV2xVH
xZ4yn6nxwczqXa+8GzpAzVpoS8pTE79DaIRD3FnuDlQ/DOY+a5mXa/xMQwiSBJuxPIJLbqRwLthG
uAEsxuxUfWurg6L7pn4cw9uUbhm2qtVjKVvUbXFct6T3tca0Gz4Cb/pbWH5M4Eh3UiarRkAyaust
wIMtKj0r/KgTGczjQ09lTPtRK1yhv7f8vc3OqfoCM1HE9cxu687mYwC8bAsisWqLGkUTdETWb5MM
Lr3tLis7P0d0CNcfrGbhF+oDzze55qv6rpKhap84Zq46ZZ7v5HpjxGSwrbDbxXq8i3GwNObgwOvT
HzrTlszmZ8w7jw7xzhiOmuJScsjw2+nwEgz7SqEAixwVyydSZ2uBisMOqlbkdmA3nHpW7Rf9VuiP
Qpbdon5W65vA1B2ewNElOSnBhlvHrt5BzFk3H1TUj+Q/NENN8JVRn5hnMxQO+Jhau9dJ6FP5LmOv
lflHFYd4zJ+QutyNfeGNI1SrmndgUI6mUrqK+SGQ6xgfSp7YhuSYsqvkvqo8mZnfJ6/IQlpl4RA2
2gwHbFveDRpcX4zenygDQWy6vFM9MEBBH8u2XU1c0LBctWS2pTWezCFfA8hKYRh2qb609esIoKBF
Dk14GJu9VbcbtX+Lxm3SPsOxGLxH7U4JR7uPhhdj0J3Y+BB9uomDJy15TIPWbqoSuAHrGOq3jXVT
Vy5T9rX0XhHuRgnoBOK1SoTTDxrq8b1T1NtAuVOIuOnkY1QlWzZUx1SKNw2/S3TcVyjgH0v1XaoH
1FI+hvYdAE0su2c5eZGatNjwwDhG8c8w123BXC4Njtr+srSjhUilVrET/+T5nsDJsAHgtzU2Iyxb
alneGjy4tVBbkocbPfsIw41Ub0is7pR8dJog9vSs+GGV8Z0UM4J7/VgY1U3CS9RKdLvpjj3rj3rJ
9xZ9CsgNBDgjmCar8Smtns2kc7TgTotPkKL62bCnMXyWe4/GHknvwBi3E80ViDgNCVQA4z1Vf0S6
5ugkcsfkEUwBJ5N0Gyw/nMV3cvCg5PGWFRO/xQ35RqHgaCJeKrIHbp55tWmSH2H/O2AfWfhmjD8C
MF5T5cUSvhndasqdsLwsZk4bFQcN/0KzxmGNtqc8htZuf6wzfrAMt28PiaXappHDr6rYQ13UyTTF
RnrPBazTLsfeoeFDEh405WFsH6vUD/N7Y/ST9Jibj3VkICOXPFe91+iHkkISDqVQ6Q9BNISM/IH0
hqeMhR8I/B+Qdy1KZ9LFVmMcuJtCPOjJXVP6kho6efDQWDC7r9yO+yMcjKX8T5V8sPJnybFz8VNY
CqFbo/QRnA3sjTXNndDoLo0hVEE0O2w7RMJnbiVHPYtcKxy8jISQnNvmMFFuX0ZImJqB6fSh5o4Q
fg6QJaZ7rfIr86013yIJsaZyV5bw5W6Ax7M0e0y0rdF+aG0Oux/d5t3gaD11zPZE6KHBBa7LDCVY
Bhug2knTW02cy/q5q+6bnh1gg+aEmJBAV3dydVJpskFRGjLaYYc3g7LvSfmgGwVeIYfelO0hN280
keM+R+zYsFNfHhql9JLgTPLQLutfJCztfngvqj3Unm3aWT5bk8j+/CCbkkZTQgHoftRQZhn0OApi
y+JRcS5lfVtW2W1p4rezVerW9OK6ToZdtzO92C6e/WmqAGqSoZ0USjN7lJ1/wcrWcoa4Cw4TGGmb
IPl0bA0JV2jQm5vabFN3LFPpVGaDugFPACmbEBRiJk1jw5sPVonGq1j6y8hDEMt1vXX1puRHbczS
XRDDma7sotiJMfg2EgEAghjawygzFS454T0LS5z4vVo/tsqY3CKATJ81kscOrRD6dPqAKl+u9Tga
+sAhpRw7jDSWk1sj30Y0L/0iyjtn5HBzL1Mj88p+tPaa3Ja7DmGsg1Rj7hZV2wD2B5kDF2/6blMb
ibwpecV9qwmsu7Qxqg015OYFaqaNE1DaeKLuJE8fjPzWNEy+g4WAcCuThC+G3ta+MRTKHyiopzs9
6BVmN4kh3eoVMI1WVtMjXIDywwgbhg1YzHiPUSv2I5GrLoWrr0saBIhfP7T/gS7PZxVrB6QHMEQA
P54954sxTkbUX/Mzi7PCdFCNMRyWVynwXbXiRKTPHL2oZZ9VknChMyO5pGxrT0niYWNJJrEhEhD7
QxHQGxor5EmXNB7bEh2NpzLuqjOhiD8Zs4zbQFbGcwNAa5kpklvFKg7pig4PnNfGB4JbPDMl0/JU
SZkUZPAG0So8bwpucrcJre5nGbPaUUop38pWM75EQshrqKDPSQdgZiZ3NEAtkfKd09lUZtZtlSrR
2aht4MjNfPv1aC9+fxJNh7gpUEfabKtWEkkK4Gbw8KI2bE+rZKUE8jn5N2F+/v3+bItaqmh4G+H7
jXUbTnDVW1xawxpj6vOBc93K9PcXB0He5HpcBnp0hpewwg5J4yh/byh83cTU0YsmuqEGUzszMBGv
CNVM07HYPu9WAIefa3TXjcyWfmem+VhDnencRbmPNY7LU7JN/b1nO1LdUfmU8vu/nX8Qd5HkR5kW
ZBJAN6+7pcgwOhtxiCHM8LPgnq3Bvz7P//X3levvG7zrE2ScIJw7HPGPBJ1xxbdi97/1YraKZS3I
tHLqBeQR8/v6G+7LGCQYlaFoCE6kMetED6oi6HjoxFjbPX2s86eoWEkvfl7BGCcdMwGLZ+jOznEa
GWusrlAAcBnGUEfw1ad2q8Q+BDz+esOjIXBGdAV8Lxmw0+sJgRVgX2dDqZ/04FG/Ubu3b8zExedn
60nVa7k1e3yeEJvgoboyTJ+PK/x65F9Rl8JYQTLh+tdr42BxXeNIwMvIcm6RUfnGz8cFiNAFnGlg
x66/r9BcAJqJWsWw5xJCgvD3f/v+7DiEiWcuSzW+j5RoemPxb8CW4I7zv58/OwdruVa6UsPn2xfI
/em4v/rN1x1YWqcGKIkooaN0B8rW9QDFQ1UF4ySRK8ydIBtVJNBVEiuNLM3yZSOzWWbBoIe6ikZo
fiicpF8pOy/2YfL00QCARpAx+zywlwGQUEI/qeadwo+V4gya9/UwLfYARUddQQyMosRsG8iVgFFE
Z+qn0tyBPMK/04PJWE6bkONAp1/PQgD9WLAMBT3JyPzGT8gE43H1jR4ArYFTb5LQm8PSDSPTB6Il
9ARX4taHmbXq8Bbcla9bWboeTIBRAOCnsJmbvxRIGBhmO+nTV6zbwyDkJ6reh76NNvA/efpGU6Au
QTIGaBSU6q/HTEWygKkgN0GxLypcWpktLC+Q10WdDWphDDZPj183uLQGsEMmqxtIInySdAea1qi5
wAiyem9ae3D2v/F9VKIm/p8FqdLZWcVa0vV4TeAs6eR7ldIdU9fEFBa7cNHE9PcXQU8KBGod66is
yYWD/GwrVqZ/aSdCG+9/XZj+/uL7o1ImYa7g+zoq2+2trpwbbeW+W2piom9g1k2stHmAM0iGlSM0
UE9lwn4gD/NaABVio1SycmZNh8bs1SLLMmT1gJ41JnjzdVeI1Nddmk567rHWe+U4Ei9C5oyJdLCT
uCdwlO0V1zBQ9/l6GXzuIAGwHkVvDWLi6OFsGaR6bxJYg0ItABBzPfIMyrzq79fadSOzhTCmGTTZ
UzTCyk0GzyNzZSF8XmjX358tBDMWmRpM35f/tOVDUj18PUYL4iTT90ESwXkpY5RmB6ZO0wIDyBCW
xO2Glcj0FlV9zDq823tNttXesMM6TB3LTD01DnettIZbXZwmqOSYFJSHzzKQEEuXGtZR8MtG/TDK
4ucQZ/4gev7XpwLY7jCzBOxJ0aGSNrugO6SGUjbWqN5Vu9jcrkXaS90AzQKXGg7Sz5JVcGKMtCzi
2qlXO7xGTdRdiG+NaxDPBTfQibT/v3bmKjlxJieVOYqJb5oZfyiIF2jKRDpW7Uj+nAZDfS+TQPtF
BE9e47KUtgLapK9fL5uFzuLMQLSpgEkAasls1RiFHlI+Ao1Ztv1e05tNEzwF5V/f5ZPIPO7yyRIN
fPtZI1pdC1OjdXnmz7IsbOMcoETxdT8WdhdUoKDQDhSGrMhktiaUSBlgBFqV54EWWwoOctlq5//W
xCymiqtAbeKpCZIpP9VSf7co/8YZAQ8lVP8QuU18vOsTtsqkCDL5YGIFJmgxvZNXg/vXnYBm8L8t
KNcttBKkuNQQd0X0OMTbVNn9t8/PTuqg/v8dYCOze+Hgsb8y0dNEzi+hyw7MjmkuoAsgjxRkNSVy
0sInlddD8+3daNdwjwtLSgY6Gjcr+GpT9uB6qMTAkyhvcd3p1oe5i8iPr4dqQYAU+x+AMewH2DJ9
AmFXBBZdSIcgRm8hsQL/IpY6oXXf8daH5bQd48BmwF+1xG9oZN8y1FNW1BkXe/iPwAK08ych6+se
ZoM+FGUEeNT4Mwctqrj/uodLnwekD5A4qHBDznI2gKFVxFmAvNWpl08SewHi4hvfx/sDHBYo/WLv
X//8pKsMVuEBgbrcLkeRd2UtT6fSbKVBbh2aA7o5vZPnFh8qEvxaksrBSYKYmPoxbqUfSOjazABa
BtX+4O9BhOiGAiYYrk4E0/PnSFAMedDm8BmORuKIYJObwpf12inaNeTdwsRgwMBOm15WeOTOBk4e
hCaZI7xRVcB/QFDr/h5ZC11yoEVxhwJOhmjgemaKiExJUSk7Z8Xzz6F4/HreF+6siZKPIMdS4MU+
Zy7VoHurST7kZxUqBK2bqz+sdqWJhRG6amJ2Y/EsY6HeoQndl7KTWq5svM9vQswwqkcQr4MIDeb7
enzMOodtoNlkZzNud1FgOBqBgOEApMzaIbZwXF61NDvv0z4OYi4DRiBFXqygM44EpdebWl0JPxc2
y1U7s4OfwE9Kgnlddm74T+wqm1m/4iHcUzPbkpICRNE3dtVa3wgFIfiK3TI9QaFEND/B+gFKGmGV
nQ39DoHF2gG5sNKuPj+78nuNZTBlLrPz2D1ko2ZnVmonuuV8vZ4XFhtEZcFbmdDuuPtniw2pKLOn
0AE5R91eeEaxkjFbXGyTXMEU3yGlOHXy4gVqoVrfKCzPzky6aekIHtYja+KtonZ/H71QinwreNwo
bMHO8LqhkpNChClsDzLoiDSyrUfNN0aKTvqrCPpRLporWJQl5AXi3kzPrUxcMwHWRnv7ei6WZhzp
zwn+OhmNz4tFUKSiXR+r6RnpAICNAOWs/l5aD16kF01My+FiPuo+CxAd6RCobWWHdU/QLnG/7sTS
jF+2MJvxpJCBAcrQiSB1UXoHTFCvfDxm/lsr06+46AdYqn0SDFp67oBp48mvqgfatGFwcFpZV0tn
y2V3Zpuc4JYP6wgN5aTeJZV1o+nSE9eYq5rxzxYEeOjwHQszXgs114ZxtvsNkUWWxmh6BobMsSw7
yogTFlsYfn09kEv7Hw5pqExPlqaAXV8PJC16wsMB06XlkR02j1H/1/h0rLh/G/gciHWg00jTou7g
VcQKIAXPX3dhcah0RLPQ4v2HWXrdBU0y+hGknfSMlEMNJMcA6CBwSsz7b81MP+NiyamZVSd1QLAS
IjdGyRw1cJhMrJ36C/NhyLBYxhMMpIFP4nN9BAGFgaWAQrIO6SzmGACxft2RhWPmqonZGYDrQJbr
PknBCrpN4l+9suftCq9tKb9w1cbsFMhRoxKagBC2qAGXOMqWjXipIj7AHYZ1MI23ak27emGjokWQ
IGWMHajss7AGsBOzlguRnjMgf+X2R9wSO4m2bftEDchLb81mpY9rDc6iG5ZKzAiAxMeyS+1RsYGB
73pHGeyu8WrFD7Q1k9SFdY4XAULP6QmNS2J2xeHuTwjSaclZSQGmcIJuw0aHkpVlvhC0XbUyWx2D
yZPY7GhylofGNrRd1b2XlnBjCOePazq1iysR6XtZhgYuUkCzOWsNWhacSck5V/4Q+Ynw246vEDjX
mpjNUt5xkuocTfDSb+KfLPPk/ufX+2lxIVz0YjYvkGiostTAfsKLYUvyHxp7tmABK9pfev4iq7+K
tZz78kL4d9hmU0SRQhEZYylAJa+9BRUt8V5Vu6F4+Lpfi0MHW/kJuzJl0Gb9kkjbDoHZ4wrSD3mw
aZHIzY2V+HCtjVlXsrSqkhoQoXOeOrBMqLkLn/K/7wbemnghAC2HjsxuuJxgPUdwyDn30T0oySJ5
6NaoXksTAlsaSOMQOKV9oj7XHdxfSdYkZ0sChHmnFFve3gX9N57OBhQTkNNA8nmSCry+gaQkbMHT
apOz3uJhvs3k+2+M1MX3ZzdcYgGQBwcAfL9/aaM3if8265VDc2m+L7swC6diJev0jg3JmRoua26z
2F11SlicjItezCInWtV1yrMuOY8VdG93In1Uk10dr53GCz2ZrM9QW0XV4TPQQ6UDyVA5LM65CYX5
QQZc+FAoa4WhpVZQQzcJ5G5B7Z/fahltQAPQq+JM6n1BtlqxG/5eiwXJPiA+UKBRKZJNs23eSoGA
tQRSyzr9kLBBkjoF3+fvMT5o5f9I+7ItOZUk21/pdd6pZnKGXl31AMSYE5GpIaUXlpRK4UwO7jjj
19+NblUpgmQFnarulz6d52Dhk7m52ba9XYBiwFUwtRLOFp6OVeG2+cS8UDNPDi5Yn5oAMKzN9S28
sPhoyQMnBxiXwY+iz9w98DFFGjWqOEFrPkD3AVV2CbE8ydakRZcinAtLs2njPdMdKjtxMrUqoGnq
W9Ck6pUWYOJNNjT7gjpexw1v4J+vD3FpS5wPceYyWTSKvlZGFDTsqUXpfgKBS+vp3UaQGnYnSRNk
A6E6cOlqNC77skIry8kuvxTVNxscX6JbY4xYWKwLI7PF6qvEqrIiLqeTWhQeuqTQOIQuwOtD+RUX
zXKpoD0GOwY48wjQ0rOtN9A4VgAVLhEZjvY+MgH95wY1fMZZ6hGjV3YK76oNKTP09amC7aFDiWan
nIudVTLlZtD0bFOjjHXscypPCtGqwyAV9yYZ1CYwIrUIktFU/V6O6gF1lW+6mRVHp4y1G6Ai3DvV
7pogI4biCbMstxLKOo/okkSPiEObfR5z3K1EKCvvrqXJxSGA88DRRgZm+vvZc0XUeCM3vcoQnmr7
IQf43XIAtUXb6pry9QIDCQycmZpNsOMWqu4KIIrN4Wut3BgZxOXzW1eOXiE/li4IFMptbf5sVXub
ZmuNw2vjnLn7Xi9N5MlhvAPmy9jn6THPgnGNwmvRCujvTHDsEeTEZuehy8uI553DTmMOTi5fq3ZZ
45H3y69hIieNH9zugCTPnSQURGK9bwjWrNhA+cDl27JeKYdO3uHNYTgzMZuuQqZllLkW1sp6tuoH
Zq58f2miHOw20MBAXfWNvCq0W2tk4OvyRJIHs98Z/tjvRLpCTDptqPkgUBcBegqwCESns9UAc3YM
eVcMonIeWtCL6zHcBijN75paWYkel0whsDPxGAd7A+K7y2NkNrrBzAwCnq1+azYvtUSTj/qhSxy/
ICtFuSVT520dk+M/O7GOzEE7D7nvUzTc8fSVAUWv556qcX9U1qKXRVvgT//F1zMlGy5txXatqTyN
KjQ66r41nLjy2UDVFDy2aFNYSzgs7TkCyATYL4wFYQKNZAraQdHSmJrpPovT42BH++tOftkEkG7w
9IiR3+B7x9zCsyirTh0fWzA6pMpWstQJ/sDKJPSFKgJuxvlmSAWYKvU2Kk/ikMa3qbvyGFocxNnn
Z2dzqGlc9YmCz5Nvty77fv3HL51MlCvgW4Blmx4Ql0tOE01p1AYKknEtSaBmYFhNteGLlOWPnOor
M7W0vyzVQJsJCJ9xRGd72ayQ5Vc6CmNliuTIPhOgQFBP+DdB4rAmFrxsDN0VqJRC52+eGNEqoy7i
Jq9Orf1CEILHLpLzHL3UybFNXq7P4sJj3wXE6N+2pjU8O6R0kEZfu7BVWGjEHk82WlIcjpf4Ey++
xGrtgefUu25ycXgg1cIjYFq3eZbEZWWuVz1ckN7kdwLdSeAWBS3qPul3aAJbWbiF6PI8JpvDZRjP
6wHPfnYSUM1Shts+CgspNtdHtGJkjm5obQL5EHUyYnYfjI49gxzz0ebWilP4xUM6vycg9G0BAwkk
BZl7hSqLi1jLbXYC3S/oXouE7mjO7L0K0ezQremdzkBA3jMle9Cy0tnwvgctsC0LdJ6CrQx0B+VR
bcDaE3OQbBR1XPhRGrmblvTpg52X2spKL+Ho4MB+/+DpDJ/vrrqAalOFACCuTLTA2v2xIe4ne4w2
RK/9GiEO5Bl3IGm8TaPSbxNtZcaWPNC5/WkrntlP3FRBexgmLMWjQmS119L/0MLMx5EWqRhaYITN
J2J7fK0fanEAZ6Ho7FUGyHghK/QEnjIg/9z6NS7lyt5dszD9/WyKBFByMlFhIaJgH/HpGkhq6Wyc
B9PT38++n5RVWefTCEzHT8cAjKX6mijRWxNwIuAeA6IV9zFIyi9NAMRtSV1p+MmKalBxIMZAN0Nk
rqmCv50pXDUgqZy0cdVJXe3SjKpL2iro4TuVCJZAoNyuhGYLw7j4/uywoK1KogMb39eJNzpbt9+4
7N03MoaAEj9ueyQtDDJb7J6kLAOZT3Ki0g5qiTLc+1sNEOuj+A4ZINStQWN4OUm4RVSIL7DkxJ2b
JN2BbiUrVl6CS/N0bmJ25DKzj0GSWCSIK6Gj4Wdko6zRKS8t9bmJWTiJ3ldVGhSjsOqtLMCtH1y/
MFa+78zQXLSrrchy8+SUNscYqQI9X8NwrkzS/IHX24Ml3BgjGJLPVvWTm4+T9t/1UazZ0C/X2uEV
usZy2Gi4rw673Diaa95jgWp62k84c+BaAnHi/NAN6UArhSvooyxbD0hlT003pfWQsgPAtYWh+xL0
Ce7Xhr421g/FfQVxAW22mai3fzLW379jdjhdo60jpkX0NOpBo4PoILDWsu5L02kjswACbySq3iiQ
KVHbDZVMk5PTBYa1a6MnsSbtu2Zidv5t0bZ2ltHkVGLF4kMj9yjsXJ+oaSIuYxQ8Ks9GMf2EM38P
FfhSuAImlPKLBj4Dtre5X73/2r20MlsO3AZaDLAS5ira1N2ev1/GAd8/66OeXSloYhnSODPANKke
eLqp2K5eK0wu+YDzVueZGyM91UDEjybkfthG9iZdOzpr35/5sNYAR7TVT983fMcAi+2KG175/rwz
VEmY6yQ2vj/xMr3ma4CRtc/PnneGTG0hUvQ2oxTNn63v13fp2tdnrkvPpOHgLNCTlEfCt+0ale/i
KQAAFdBEoDaBq7w8BbKrHXswBnrKRrAP7IrkPmk8Znz+g1GcWZltob6D5pMusEszxyfFPnKD699f
dBdn359todoyjTK2wbdaj4c2TItD323+IwvzixBKkpFZdxhBpx4zN2i71yp6freJKeGPUARB25Qp
vFwKLjMoc/ZxfJKlx6HKXu16uQJBXdhNOp7pk0iOC06EeZvx0MrErGijhDSKwBTzg6v99vogpv0y
86pAt4IeH58HMfS8eS/SRJUMhhFBBfpJJyVofD/a3d5gP+py/59ZmsZ65r81pNRbVphAaiNEZMl3
3S0DkHh4Pf+qlyvzNu3Pa6Oa3RWmy7lTORhVZN708T1IE72I7obiS2be5liu6yN7u5tBuovC/6Q5
tSD5EnEOkbYsUkNi7a3YB7+JbFYOzNuNMJlATspEUfBtttiKqQHeK6aFTPft2NxIunaDr1iYpxpG
J0/r4peF5AtUXLq1fPrSJKGxCC2oUIF4KyTSuDGRFum0sK/tUw4aoHLQN4TWKzCWt/7RAY2zqeu/
eIqRh77cZXnkFLxXai3MyvQ2KiQaeKsfWsQ3lb2KM1qaMpxJJEwmEYg3udSx6odiqHstLJT2aLfl
Jun6la319nhOzeHIo0EkCwIs8yiVGNy2dArCDUH7m5R3j7Utch/8hi9d238dBmsN97o0f+jb/7VE
k+DLLD6htHVFCmJUSDhCMm3Mim9WbzznQ38QxmpJamlPmHBrNt68E6R6ZkyrUzky1qihpR41FBHV
V8f58v6zeW5iWsMzr4Ne2MHCzkNvS+x4RgsBPYUDvvl+xAnWCWg6FL4MVO6t+bXvpMVoSVcNIeEU
8FH6Ll2r3y3ttnMTs8nKDEOQtKQa8nEHOT6AkOX6TK18f17JTpmlNGMEL1ZbrQeNULC7/oEBC9gG
lDYW9DiI1RINdQEcTfMpSV5y5G2uG1jcTkBowEFOXDJzHBaxdW7U4C4PHTOKAwi18V3VOebWBdRl
c93U4mRNlTVQY9vumzCMd12ltQoWwwT1qUS+gBh/MltnFmYhGHAoICbkDk6+Wj3RtHwiWr62axcK
0ti2EDJCIQiwrzeQFsO1K1f2thpSIb6bKW5iqt5KM1c2sahfoYtVeZQm+9Yq9wC/eDWwjSCnOlyf
yyWXA1qCiWQL4p0ohFweUT1pWrXpWz0khs8/KVoI783HlThnacHQxYdYzUGs84YEQR0Gu20iooW0
jPR9YyPPxit7Tet70QooDky0eCO7YMzSL5nbQS6kVrUwASNM/AHxzh/sCqCb/m1gNldOBQ1NXBha
aKe3SX/zJ0f0/PP65VIIk8SZGKDSBP7Sjgblu58V0PU6+/UzF4aKI2lLFZ9X7H0Lgmx15fuLO8kE
SBaAJiR25gWgpupZVjRo06pMX/Jd7T642q1Odtf36+Iin1mZTVLEC+haMgOOmKcgnkuCn9e/v3gq
MQCoPhmAFL2FBigkRbyXqGFSfCbaEwPTIiUh1e/1pLwV4H4iMgoS8Pnm0QOUeq9bXxqdbUCO2AB7
j4Gu2sstUMqxAi+JM4aOw4IkZsG7nwFAncPXQDzEBmR2nj8Ey2FZ5do4hig8RImXd43+HXXIfBMl
TAY5VGg3xBjalQfB0s6Al9amAF1FpD57cDLwG9aNhkijY24Mst98vGtzsI9aelTsCycbVuCbS7MI
9IuKOu1E9jHfiWUGL9S5QoXijnUo3XyrWN0fuIJzE7NtyO1OOlXL1dAszO9jJvYjK94NtJh4PHBR
6liyt2p3PIus0dWGMYyGcldwemealHlm29+Vkn4awIG1MqalG/zc4LSMZ9FaTrWUOioMsvqZtMfS
4gGhyR/c3SjdEgyJ4MpT515IVyLegZIs1Enlg/ZSHcvg/WfIBWgE/W9Tr6Ax7Y6zYRjjUCWaM4Am
L6k8Uu0ohHiuW1iYKFRpUZLClQlOpDlWO6mSJCbjtJ+7yodWawXt7jT7/h8Zmd9mUZGNg0SzCDSd
iPTwOtn0NpjU3dp5v0fFaPDcgEsANGUOgkitPsoKgdG4cl8rP4DlXdlXC8cR9zGy30BquhBanwVT
GXhpElvJDGjXPMfua/7+rNxEsOT8et5CcnB+3EVeCwXMGmNY2Ye0vBP1c2Egs8FW7reFVUeQBCJb
iEFOl9xs56INXCsHRRlDEOZm8sF6rsiK31q0AMkRnaDLfQqXLneuHTPH6B1zDAdFvmSs3tiU33bu
GkpwyQxIVXC1IYMG5OwsTqo0YTqDgxtuVO7UsfbtMfVFtYKwW1h0MBgC14mkPVBVc+nSsmejIUfc
ZFF5rw73+eu7Twewh1C0ncgnJiKQy6kCHwF13SjFe8msvhEoghSV+7FplJXK6uJU4dKysMOQPJkD
0OpCGjHpujEkzcRD3W51PXpyevJ0fTQLiApos+MQoiEAPDAAP10OxxZOJqDEB9eLUXkjmHs2WY28
mUzpvqNyK1Bjb4t+C0bExBM6VMWaNF75EW/TdtNvwPbDdOKNOL+lqa0LRpV0DEFcsHHt6KEx7A9N
an02IropFe1W5O7K42N53L8Yq0DlCH3b2TK2oF2K8lZifrtU345gLvlRpXm3F0b0XbM5O/aWAmLe
uNaC1u6KQ6zK8R6I8jUXsrTOSFuB4Ac+HeSSs/mPhSNUZfodMQVH+TB4AxiknWHcXF/naTiXmVFM
MdTOVGD/gc+au9oBTOIcIl5jWPcNdX07E9VOTXJ2V7Z9ej/kULXRjX6tC3npKCLydye4K4jo5o6r
AQ7MLhptDHMsrOJEd3JcqxotRHhwJL9NzO7cnjdZBgQHTEAKy+rvTFcJBPR7mHh//csB46eto1UK
HDeAIV2eFDq6fdRo+Ri6hh9Dw3utD2tpsiZ5yl8H4S3FSNZB2Aty2UPY+W18b6srofDSDsD5gtwW
gMcgtphdIm6KZzAoXYdQy6s9Mb4mubrhGgj4vwJ14V/fbUuLMpFzTm0Fkw+bHS59tKnLIjGEN7r9
eesr8ef3f3/qKYK3AIxa06ZDdRZoNdwETXEmh1DuY+g20vtRv0/o9rqRhfXAmZnYcE1w5CAzemkE
j7Te5u1AQhcq4R9S8fFPPo+jOF3qCIPmc2TGjaVkkoQI3xk5JCiJXDew4FXx+38bmAU/bpl2eBjD
gMBDUugCo2gD1/mgk3ajC9UDOWlw3eLijBGUJ6coAqVK/XLGaOZ0A5wKLILPJN4VKxf7gqtEYgxs
TBrGBSq92YxJCEexWkg7LCc1BL89sXRlAGsWZlMGGUKZU6O2w07bQU0pa7hXxmuAhjUjszdpk8R6
jXHYYRNtNG2jiqBeOR7LFoDKR7Ml/nfO8GNEBilRt7BDlFmQdIX4iB69/4RjLX6bmH7C2QlUGFeH
Gsm1kIFYolAmb2hmX9nH92+ocyuzdyHJHX0UIwaSQOsk34GQ+vr3px0zuxXRn6iDbgnAe5Dcz74P
jjjWyza3Q0K/WeXRgX5Y8s38IsY1fNbiiqBkg1zEVNOZ9xBKUVa6EKUdSuWoGlA2uWdrUrnTb307
lt8mpsN5tiJFJlvNymCCaLedutGjn2Y9+AVoMf5kzn7bma28rHs9gaTYrzPSmvuIBma2jb67zea6
neXxTNQ4UE4FCeLM/eouUQakdaxQId9zxa+dhwwqCH+ywXBN/cvIzGO5iWpn3I1gxBEfyBih+8Jc
SaYsL/1vE7N7dzBVhaFmAK7kUf/UmtbWZLL1OmtcqYAuOV/cieiuRh8fisYzO30Z5w6g6U6olOip
DOLo/b4RatzIbIGHEmHk/EHCRzfR+qEFIbO7I8Wh+WHH++srvjACVB4BRkCZGIHQ/Cmim3UrO8Mi
YZMf65dkLf+zsBAIslX0WwDcC9jG7PqwuOqyuiXIqFatn6YcGla3xvu5yVxYwP0Hd+Ii9pntWsjZ
oMm+T3XE2f4AybF25d3ydo6QZIbssoXWETxa5s+FfmiKpsqRhDaYEpR6tisLuZIJfusUYQKRLlp4
0PKMu/zSkcRGazrpqOihmz6m/YtlnwrtVmY7np2ur/fbBbk0NI31zGNRCfXFUsAQ1G28AiBlDTjC
VeDq2nCmX3FmpbJSpShzVw81C5JWxkODvp6oQrdC8o2kr+8fEXIDU3yNLu43XWOOK8w4z2w9tKFG
6LbUI/Fdk+Sb61beeka09f22Ms+ilE4E1kA8mkMoQ0Xm0yRz2TdfQSq/EkAuzRxq6HC9Uwr9zXns
IAkEymmQX1YFD0YzSyHZ2H3XY+MGRK+P+tg9Xx/Xwt6e+pNAeogXyoR6uVwphcdR22h9H9qd/SO3
4GPsdGVvL5rAjQ8yN+jNvHkGa0ZpQl3J7KHF+Ei3Jn28PoKFHQ36M7Bw490zvbdne01WdaXTGJ+3
P2fNraB3+fsFIuAdzyzMIhYCSS9QlBl9GGWZ18inYS2wW5oha2KpBtO9ChzILARWqWMnhs6GME0G
v5KW18bGig9bmqVzE7MAuIgdqy85TBiIGuUYdEgE5muph4UED9IO6Ca3kAhUseKztYjLwdDbBrup
rQ9G5DNItfId+MhixYcGKBk2jRVAIu76BliYPZTPVKRoEUxaCJIut3DciiITEqlzVwc9dQ0Gh7XJ
W7aAfDmq2kjozA9JZA611hilGrL4u6m9mu3P6yP4FYpexpGggEGG1kEIgSSnMwuJ8hxE6E2LWkxV
3Y3NThAtgDpxb6AA5CBuGb7EzV1cHgu2bUu6q8qV1uUF5wZMna0jWY+mDyTmLmdw4vqgvY6Uek3I
Vh+bQ0LHJ2nLzIOCw0rWe2ku3Qm/A+4QeFR9ZmvokjbmohxDJfrG2tcqWQNarBmYndY0q2IFj0gk
V6US0C5BoSNfeRQvmkA5C4kKsF4h0XY5X3VioexEkjEc3QJC2c14BPHuyposXASIKk2QuQIrAk7f
2YGl0rCSvKtQG87yu16hgQLVPh3ODpCnNOwK6/v1Pbg4JlQJkBVBp8abo5spKV75DOtiQK+a+DL6
cf37Cw4I+wh5IwBdptLwzMeB6KEFs0Y0hGVyp4K5o0cPbpu8/6oxkNeBBgvaL4DmnRkBqaqT1THS
efmoBKmAaPraC2lhmi4szJZlqEcFIhywAJU650tTrPiy6QfOHAFwlBCU+CU5hRTY5c6q0JOhC6JI
yBpzSI1F0HbsKo/J4Z6n+n0JuAv43P4gfga555QDRYOOhUf5pVHeU1HShjWIoBCtDZkfk5XbZ8HB
wAJ4nIEIQ3//PItkRNZgNgNtgEfuPFLfDsqu7yC0vbm+x5b8KOyAUB/cjki6z3PfpaoA76DATi0t
RE8/mnI7RPeJ0R9UZZ/oR/BubS17r0kaZIxBOVBb8QyLA0Xkhqt2UgCaP0UU0Y4KhDubkCUflTHz
8+Y4NECs5e9HPwE0cmZodmMMhpzS5XkTgvk99Sc5y5yvlUmW9jqau/E/AMS/xcagGJTY0DLpwiL/
DIFTW1s5rQsuDiG1DgUEBD1oZpy50RysknGViTbkhbOVIPXW9cFnYCsyYicY85U4cdEa/KhrOqi8
AUl8ucvjWCVdUbA2tDNl0+l3WfUtVizPiuJtUn25vhGXtgFeI0Da4vH7VkhJtYvathrsQ6pyXKjD
Jh0r6hcpWA26NYKGJZdxbmu2E8YamkCNmTZh8tOK6zvxYnyVXXnHX1Zc09JuQLoOtKk2qEBRI72c
P1mmRW5UvQyzNpCeyVfO7tL9gKZWtJnjzoPM2KzS02VJ0bK6bqDZE9+rSf9xhISSkcYr79+lUQDG
ge02cVYidXM5CgvYBB2XJ85NRoPXWMuC6yu/tBpIbeq4RKFl8AZyVfRNB7xONImaf0Zs44/uE2L5
2Do46VdtzdsszRk2MwrjSHGCP2M2GEXV+zpL4W1QNvdcrfWKsfZkuzJl08GY30nnVqYpPXvMux0q
2XoNK9bo3Gh6cgSn4eg5VX/QbfGBOToDKiYG/ewatGeBzszFkw65dDxQp87w2cWU6WoNhFLRhGXd
PrVttNNG8VC2VuAOwm9lcycLoPZE9i3rlDVM8NIRBjmcitoHQpY3D/Gq01yIA+NY6Q1ozvO9055s
+7mEDsn1DfNrEG+m150AB8B/ISc684KtBTUnJYKvKFzzCU3LpziVAbJyg5/05C5mzdGyog1Lh60z
6FAhdgNlSAMmwLyul/1948T3EKbdAVi34sQWdxfu0qljAK/reQTqssx2rQQzUCSHkt9maHEezfcj
60AqDtmFqbiE6GAOggEsxiUAXQ6hqd4xbad9uz67C8cdSRvUZAAOg6rdPCAsqR43ZqX3odCEF38k
wxpIeGGSkHIAmoHgDOI5MP397HBYhaYzN8Pvt4xj2lGP62GzxsG0cABNY6rqTuSBbzkLmlbhZd53
fahon2ynQKb5JIcXg3wArVvZbKCjtbInF2ftzOB0Ns4GlRW2ETV06MOePSfJzRC9v/8B72jwVCJh
B6asN1h4VDGhXBCrfUjMjXAD6E5fX/alVUE+HpELwgtwPM4GwE1Bht612jC2Xe/e0T/SNde7EE3g
EYu9C1oMvJrVac3OpqijSiz6Rm2RE7aelNHdylEmnguIY1bWaOZR4pVgacEfnRv85SvPDBp9nDex
0Fq0jEBIYHyxjdarkifbXHmfL0/dvwf2K8VzZkc1lcZhJewYNbmPxmQvKAjYTb77kxX6bWYWtQit
0xnrRqxQh5yafm+hFFS8v/0YXVxgdsUFAiQiPOzlIukWWN+aGgFmm3gjuY3qD+8fBCjdUHafgIig
+Zp93xxTTUSyD4dhYw6tV+u910Z/kNAAshkPc7RtEIQts6mq9SIVlYOkWlU9DNGn2Px+fRRLpx05
OyScEbaAfG02CpdWQs070YUNRdRY05WVXvv8LG4UjtGk5Vh3Ie+D0faztcBx+nmz+xPNYL9//uwk
qgmQc2OH76P7qEPvKdtp2rGqNt1aPXnF0Fw0oBOlpaVodMbJCETu5c7JHfycIMX57uol1DwQAQM4
hIG9CT2YI4ni0LILLdJ6rpmg8x9snpWz+YN1NwG0AccLUo/zB1FXKvj/Jz3WffziGqXXrJaBli4u
+7eF+YypjoAEhtN2IQo0QZ49lvZtL9FW6YvyJq9utWyN1G/JeZ0bnMVSwmiEVQ4w2PSG1yW3Jf8y
js/Xp23ZBkCT0KYBv+ocQ6QMtgmwq9pBBQtXMbqOTKp4NTpFrptZPDYTNfg/zcyODW+zKAeYF7ut
DMBOh1xFd7huYXE/oz0DWAx01L9hqCuAm+9FjHPPhdrdZG3L79D+Wj3pWtPuHJlZJ5oNZP/L6H+/
9P8Tv5bh/z+Y9T/+F//8UlaDSGIqZ//4j6+vTCTsf6f/5t//zuV/8Y+75EWUdflTzv+ti/8IH/6n
4eCb/HbxDxsmEzmcmlcxPL7WTS5/GcBPnP7N/+sf/+v111c+DNXr3/96KRsmp6/FScn++uefDj/+
/hdgz2cTP33/n3+8/1bgv7sZRDyMtfz29j96/VbLv//lqH8DFnWqK4PPE5xwJrZC9zr9xXL/pgOF
jOo8UpkAQk5ccqwUkv79L9PAn7B4kyDHv/5Ul830J8P9G4ibQHyC9BNeZtAF/etfg79Yn9/r9V+s
KZB3ZbKGzQv3Cr8AT4RQEJ1kDvDKzvz2iRMtV3MHKi8t14SfCUqCAujrzWj2kU/tdC3BikzzW5NA
O2jQr7NtF/DZ+bN2UFhWVZZJ97UQrPeQLTC2aEPNH92e1Z5R1YR5Vm4q9yA3bvaZIbqDbSdkk5Zc
2UOjrLrpRJv/yCtdeYjjVu+3kHfjG5ly7SBzvYPIm9XIuzTNxE/ejxokrIQWBYTl5mvb5tA3Im2h
bJumMD9AVs2u/L6mYBcperAvF73xiTtDpXplFSWh3TOWezVJUum5EUPLg+lGLxp3lWPaOgJ0jLWZ
cXxQiR5YoaGv0yIj9VpVeEUZ71WtdrZNnt/bJR06r5RER9ogNV81NJ3sanCRb1W9KA967/YH3k8N
6RYFe9KI/NKpoDaovM2M+IUju61OGzSvJSi9kUR1nh2r+9m6lWi8pAX6FB0upgwyI4Z8eNOo9EOb
9e1O2P29C2Z6qBx0uPuLwgqEnUee0dOHgeK61iIxmr6icag0ExCkK0kGApF+vFNieAO1zI7ciGOP
InvjpbH1WSovNS8ekOQOJAhdA1Tu2JOSAyCcVMgsO9CdiBMoPLrVplafuyRNfKVInYN0HoBb3lUV
+oSklkNLINUeLZF9GNlAHiyqjx4vQAKrK/e1Kh9H4ApsIDFUUJN67QgeQpuNX4Hm9XPRe03Ga6+u
2/gLA3mBNwpH2Tk0uSOVITZkBN0YK276UrUwN7bkm55rQWYenTTMXLJhkEuJ4nFvFcahIWRTJPke
zeCgDNWyL9zNj9SKzSNj8Q+iUPxOgiE0VedrKJyIbtyJPD9ULntQ7CI9IIqOMGvYLlFn9z4fkk1i
iFOk9p5bJY9VTGOfRM2ryvuXVmW+3UFXKZVx7VFT+IZiIBtqRC5Q1pWfxvdJ/pJOd06OBZZpLhKv
VozuOKY8uW0HTHfSbpIyNYC1KTqknQoAFFx17KE5J9HDOKQP8agRvFKzvaInrPazMdVf1J6nj1JA
QKiRvem16bekPSnSUvwMasmpXjeH1P5qNqPl6XUZB2UumqAYNDGRAaulZxYDqpJpZ37MawsLjxqM
j76Dh1GnBfRI2+GTybv0hTJbn3YK80Dzq9y4Qm+2CokA24hEYtx0pHlEZS321MEAK7jjtttUkZXu
ZQVtN8wgd50wn6xOH57RR9ejgtADwctQVi7rbUQsDpbgROK1h2NZ4RT7pHXZjTXo/IkZ8Z0kj4QO
0c4WMt3FueU+tfnYeFAfsIegcBIRVvjLpso6fjDMzDC9qpYcVWsLPHga5EfH9galLb/iAHaaKmN+
Yjfpvk54sReppv20Ga32aZruGtVu9nTM3KPTxEfhDCSw0+FEMvrRausWapmSHJtGjwNq2FWgNpHf
CTWdhPSa72k2VL6lpJkfuZl+UHPz1hqY/BDV3LpTDLvfAIV0kzP4I3T+PxIlbn86pfrKC7Xz0oLX
30icohpA/DyT3AO3N5oMGn9s3HtZC/wfrOdemtbP3MV2MtFOj33ZBn1aTOK0xc9cswNUbl+MmI/e
6DrU1wA89HUmH2NTO2qkKvc1KK6zJjd3nVt+dpx0YwDcc0/c5GtB7yIQWPiFaI91lzxpDSYXLjjQ
acfhukuPNWxT1MT0ytY5MmFteleHyFctv6hoIrpNihSMCEVF/I46+LcH9SY3+E0p2LFL8leFcpJi
D4EIa7QhmZK0GTgH2szjrvrFsnh8YzolOxRaBX/BTCxa/bXJzLjwYhvEmJpIA6kqd1GRardmSYRn
AcuF7PwoAsroVlf4raRlHvTEFf7QMy9JwVIvjTHaoVkXfTFJMOhK5dsWLXZjlTHo+ikfOVJcfpET
5kuoOeO+xrZww0Kl9CNDvtQQ43OlKjxgMmt2vBDQZh3Is5o0ny2W7QY7rwJXSW+0qjtUvPMgeY1y
r5klNwqzwFff1F/g0L6gTYyDdzN7yfXiR05AtePoKKINbe8jA1VuuGPfd138aBTDsG9MwR8YEJCU
CgYVXcf5UCX15wLl8VubiFOvPtv4WRCJycAhWbUT3eaxV+1dVLYbVE/ulBQkn3F0p4LlJUxbLEjV
GNQzSmVTtXQDvEUCLAyNvbGw7Lu4Z/lNUSj8S2W0aMermnRD4FgjbgL5xewPIiEgxMsH42uvaJaH
LseDxUnmq3X77GoR80unGOAoUfEEzqs8weynyroRZq2AfkM4lVeo6b1Gq0eiYduxoyV/1m5ffwIz
feEliTXc97ZeBiBUYbu2lwej5OZWluBetyi/R5IwBBtcgJ0Vgf3f+Gi7WXqoK9IHOsnqQMmz+BNq
r7sBVwFJ9MeqU3aRkX+hnXJj9WyjpdCF7bSRBBFv2mMGh7+t4Qrg+nXnoyLBo4AWXeWmJPHtKLSd
A+F5L1KiemPKYTtNsy8y+czVKNM96H+bO6icHlrL2lQ97pg4sjO/dDuQYSZjZ/rxCNdeQlWXRbT1
EvSE+klG5S6vHUgwMjegSZR5RE2h9hYXGbR+7Z1TVZ+BuetuWZo/GrhaPWQuY98dhe3XQ/k9q/jX
xu0C9FfE4NCtMi+qTRDdJEVAY3HP7NxDNu1hUIw0qBhmVXT1CLpGjflV1zpeydza110g3+D4xgNI
nyAEX2y7njzIqNCCKNNOnJeFzzSl9XjKPw6ssb2qe8DDeff/OLqu5cZ5ZvlCP6uYwHDLoGQ5x90b
1uewCCQYEAiCT3/a53aDbEnEYKa7p5uuhF1CgUZi8sSdp41yiEEH20xqDa8RSnOdIV8yQITJEw2X
8dohdrKixohGd9l4UjlOOYRYabsP+K9LsuzH3E7XvWSoTpBhTHvs8WgCgZu1OCQubelU8NYMwbOc
xT2iqc4zVqzv+4xCS7GlTaCz8VIG/X6aInmMgyBrB0cOO8vwWvYSle6Pd9CQwM2x7tfUH+eAncJ4
P/M+nSsvkRWzDsHbTBAnWa7ZdWSsJm7c2oGH/5ZM3Kcpfxl5TJqgXNN6onDYhC1YUYdrQJtwMnMr
lvE8DjODZ3b0oS0Gyg4YzWFgnTkkof8XLQOU3qqoinE4sLQb2mzhTWqxTW8Fd20RM3aAD4uphqXE
FhsY51SHzyrYrhnp8yqIoruYYnVjyvh0k4akZjtStLPIILsR37Lc4mpj/UFF4XACgAZSHllu9Rxl
wd85X19yN9sqwG9rfPwMuAJFPVgh41zZE404tltKrYc6WKNPgRj1r12RSuzuZvULKhycqN3C2H/R
OCKEZlJveuIn6EOw2jjETaSc+BEhMQfOeH4iqeiazFsg6Ep8B7jXn3akDmiIprDk4PJWo2XD0rGo
AlxUIMZRK57R3rpadVZXO2pO2mfHLbGv+zp2hyQ/lf39FMC8IzdoMeOy2tbx1gzLGTZIuB/Nf2H/
0s06aTPWDXUf0Jfd9HUZYmGZxTkYD/uiEhNVdhPzQZXhd8DkjxPFgeiyUfKaJutJ7ax29lMtS4MN
v5OhCdIwgcy2psOpKtx6MpyHTViy9CA2tZw0TcTVx5uo12hhr0UX3MRTdFitvUiPpZTNH9GzbRXL
fkeNiP7lpFiufFWoDlzeCrS8+bD/iydzUVGPBxD+lkdptuvqVJUO6XMKxw9J9uu6TbDJK3GLIZX0
rFR2YxztjoH38WOfJ8dyyb5KH70zPeyH3A3nPeJ5K+FB3vJ8HZK6M/4eY/xQ+SjDEWBX5NEkd+lu
/6Px0ioRdDWZyRna6waiH3uZ8Rgtq/pTkhnE1G6eso0diU8akeQPG7ag1tLLu8WE03n//7mo/I7g
tveRYm2mIhyoaZH28wN2+beTyPaj06oNJt1aeODkub9ikYOf9n4hzT4FQRXS4SGluCdziKe+LUzR
a2JWcWbZcA76csc6XySafqNTq2e6VLCQ30868/S4rwxN4JxihsiPZol/jJDdXIXRkJ5KZt71TodD
tE+2QXjvjQZyVXZo7ufiWu6ue+QWoX1k0vlRk8Ce8kycYl0y4P8IFPD+vt/AA+yLTE9kmt7k73yX
jYir7/Voqt2a9TCk8SfT8lRSjFFEFsccU8lOdtdiyasSbj2OQRi1mpSypUTyah2HFhPU7brC3p9o
XLypjOEWpDIKaZA+bSlX5yQfl6e1TNhtMEugnzxa3rhIltoR/1Tw5IWCWTrHWfBTCHMLZy5a5duh
5KDycwvXthmB2xamhEvv33ahP1WBkQA8PawOkuA+pGU1ivQDPOZYi1nxJstHdF2pA/nr6Ugr18fw
yImIuyRcsIe9sPs9Hde9xVjEbggtk1MKWetUKZ1cRoqYqBU/2w/B3ymf7go2t7DD6ZoFbcvcW9cM
ZLC/L520dGDTrbOd+0i6IqgHFqwvGLhTNBEcW7Wc2H+4kLqXDuFGT2Qd3XfC5wH5tIW7i6GospWK
suGTqi6+si6xcztmWAPzC7f1OLClnSiUjl2UQi7oLaxsFpEeJu79GfSvetQgqzCgxFuDaDW0IQBJ
TvCjP+T9enBBeGBFutWTZPU6Z5+G0nq1rGVB+baIDEgDOo6WFv1JUVTBNNprG3R7s1H9ZTaNJINS
HpkvsscuTTj2afczVCXNuiP3HJSfqJdsj2q3hMAAw/IYbDk/GKHimha+XYuCPw0lf5shD8MzUHed
defNRAHqB6uCYnbHnOMHgaeoxgh5T32wV1iqRhCFeN155Gp8w/NShciHOJggls0w8bPvnT6GnQrP
6CaO6I5wMdMrS8azksHcDvMaNkQxfTuX9jZG+ShcXJeJ8+1C9z8p32yd6bWRuPtLZi95NzWUg7yU
LjiUAc/ObElvIqxLmXFMGyqyX5mpa0WmVeXn6GS60mAFcIXubTKqhlmKPKe2T2qIqz4GBdorXOE2
hpB4NrOioQNCyTFAjN99p57Jsh3yJflLHO5oIjEShYO6smF43or8SJIHw4aLcccAUqOpPw/6vli6
UyfmmyD6Tjt+j5zbF7kJRFJhc7fei/gU9t7Vsi/bYZrvS+TRcX2UOTlA0Pa4pfJLbn/nohxrJcsD
7eaHnkzhASu0vsEzdASC8FHkmldmZ7oKYly/LE5Vu8IbBwa2BpAar13YPYlymhFFhboUZKQKeK6u
qWRbnSXu2OvinxG+Lfs8P2UQxnhu3YlAfjj4+X4y42GwmX0eqWsnrFxUtkjRUe/yPGbyJiToJdmy
/FFzXLYdC9DKSxwk7jJ1gYblT4LkmziZOgS4Gn1Ro3J1b8R5CYuHncT/RTKsY8wmzZSQvgrGzb+w
ODBItIdp8CRSvDUeIOJ47MMjfpURTXZ6K2zpqyBE8Lnv8Dnyop8/e5pshwW+C7VJXf8SxeYVbewJ
/Syu9Ixazw8unlRL52irIie757KcEb3ZDfnQAn4CbmazEP1vYtCF5zg9UM+eeOkeJrd/au9ytCK/
92EvxEGQ5Vqgca5sutOzAxFRIWnms9+ZOyQkSI8r/gyZgsXtEH/tAGiOaTg0iZNlTYo+yLEcEyUH
o8sRaABkken0gLigvxC+97Xb2F0fdfvZ58lwhllch1OLxT87Y6FG9a3hkOOUkNhHqBGCgT7/Xeu4
J2I2F9yeAAFn9k6yXJ2cyWhLQtOqUcBqsJgThGksaxtQNDXLAKp3XUv+TsudfLjFs1OJa7+SSA4t
2iB35Q1Zl0sBG7HG6xmt+C4PXoIxWFbx6ij9LymH/RxuBXwYXcTfEL2GNOCUfRBrRojxw/U7hQED
a/3owrepnMheb2wb/i5ZPzfzUIZV3skY7mQxzw50o+ogt61saDrEx2CXxZtf/HukM/nfQKfln1Um
rBVkdkAQEeh1tmU5vkO0DP41SmMB0861eAnFgvaXldm/xRfx7RZuYqzGbc+BanQAqYIpGqskQJJM
bnm2oWoZ8iOC1CSVKknfZJKOZzDT8eNkdylqTrs7gUCay7Sx4HuKAnFUwbzc56kevsY+g9gYPh5i
brouVWlTWuQjI/XOiosJPXUVTN40+iG4/oKEpZfAsrTV3UbCxsybOPCB0z+UWd+oTspbnaAxofnk
TrxT+rMbBLvNZ0Cs1daHNmu7/ltuQCBWn7XZzMkx1uqWLxY1auIpPwkSqhtI08cXkXN2zkYeffg4
MXczSsbVJXz4jrtxO2yTgyJy4bp87rA58hCrgv3AocQd5qyQv2DkNDUiTMMH5H3KA9OwEtZsSppt
wREaZUKhCc2T+QT/kaUmI5Jzdtevf5mza9RKiDuCznV3K7eAZkNFj9YBQ7AulU9WYgDmruiqOafb
DKbTLf/2IR6fVN6P33uKNS6EF+afsyMoaT1m/yqadfEBillDWpnu7eQYeVuwb0Iq5Ib4HxLNGwAw
t56Z+81txK6duFOi3E5Jv/NzoDqGxyvcH4nu1Jd2OT+nuov+qV2X52LJlgczE93QqIvPY5zTQyxJ
eVa8F88B0apRcYcJAB5WwxEYS7lidqX9KUG81HC0NJJ1aATQxdUkj8m2jIgCLLIOiXw47dRvBEjH
lO8V2zOKQLW8bLogQOfEZ9y9m3P1WG7RK7cR2bDBvwz3ebjKx2UbhoeBjf9cPpkqD3TvK+T6bn+j
DBsBeD3ggugzcYMaf5ZOscOUhqy1RbLfRWW3NXO+xyibiwP+h/C4OuuEes4AFj9kxZQ/Q8zcv6g0
xs6hdaRhpO9O5cIWXgsnp7iGfmJ4WGBVjJ26wDWh89lYoS8wP1Daq4sPi75BEUVRVLZ812QHfAPP
wfi56IrpCZazGOwDQucj1bRv+oVynCBEFUKNZw8y4uNRcBrioyZrdyWaUORIUx4eS5h6NaOI6cWm
JgwrpAWApdGd6V1lTKmaQAEfz/Fm4rOf162Fy0oZNlPoLGkdxSFtgjx6gpFzdGuN4/JODYljx9xP
9LrNSqHPUYs/hmTgDNAEd7ohpQHSO9jiv9jhaW2wipcLVC3qD9Oqg/PAQn7YomxUgCupunH5GJVV
j7ToNi7MNy+g0mi6pH+jsZ5fuW86wDbnLf9YAoD+gthmDiAx7FOAlBbh1Z08bOt0QlUcW2+WBs1i
jG7Up7cF7cYLHb4io+ihNwp8BcXfPnndg2SA/P19wXr+yZGtACrmytcpU7pS3bz8GUL6VeRyuAhm
umrqTN6WO8I3I09IPTKDYWv29hYZmdD9LXhEqjBZaBvndmigl/kwoIIq2fP4tzxR4IIcjw91vyBl
dsKnBFjRBqpGrWtC4O1tMaOQrgp5OnuM735nu7tTE/xaK7257KSjSN4X3AWnNU/EZdvjgFZeuPjS
2alDoSx2duZOAijChTgER6uJg2t5ITo45iAskjaRHPoHI2aAJHkfvVgSDO0yhhSyNAq2J4o9KCCT
jMsJSWgqbUOy6PkYWNOt7yKc9TMm7bga09g0Ykvjh87N/u+oSzHWEXfungU5vxkLFdl6Wah9tJKc
MA3MuLWCHbazGt/wL2cBYAWs0FxPJqTPUpU7RjFrfjjmhyc+xd9FtLjbYBM4EI7j/mVURMBawNdd
18WvYz3M3QDINY7qLjK2hh/S+LPl2zZUxgak7cPA/nMAlBuYcCRYzOxz0CSo6e0YkqAJYaj2GK84
O+Eupgsu07IBjL8+hrsB25RamDXAFpGIC6Q8RFaFmobbcS3RRC1JRn1laQcMp9QxfczJPJsqWsM1
qvUyJaIqN1ecuVqS9zTeYNc2R1zoA+ajDEZeud9ntHtC/oFUTcBLfALVeAhQ38a6iIJR1FNsI2Bi
W5LAP6co0R3+mqA8lGus/wwiJ/dq2srvbhVzAV3ZhnLWoyU9zP2UQWnI5LmchvlH865IqtmUKziF
DLskjQ9J/51mu6uTLmchOCU9HkE9FTCaLJk7duA/8QgkPAOzNyYfNAZaDS4IW6ychFVf6ukLTAmL
W7yR+WrGKfkbRh4OeP1KD3JJyTs6Rwrcs9+P3htYcS6ePCWFjb4l1FJtNGKFKEpmcy0yEJjgXf3Y
qiRxz8idkIj2k2jI2TxvSEnJ9INKsqeAiegwJpupmYh/wNXAOlaIecIoleYe39HS9Qi4SqLXfICF
dh1uZb4csJsHsUoHK/Tz7lSCCR5l8tkw5v+RyTRBR8aXxQHMFqCYv9N4GbC6R7af1CZDIwBy/uUx
btl1W13bJ8AG8DHI8ggTzv1+QOjcZYjGogVVEgGag4H3CxiItfJIC+CV6EIM1zHX4jrTgv/AUcrc
Yx0xMic3T3sVjUocqJhUw4ecNHpg6Z+VbOslTmeM4iT9WmVe5xLJEgVZpobtK71keTDC/jNaLyos
hoszgNFyldOrNMxdwJUH57X3xfuiVtuOZEkfEkQDX/o+l49YwoXldioDf6e20rSYssca3kD+QvcM
mmW/4SK2Ro2+ymw8ftF+lq0NlvUmB5x8mGM+HIcxwQQ4r7yFe0L4nkppwTmV54U7co0otRbnIsj+
85wWN2rASLHufrxVgciAgg78GmyU3Np12eCzgoumTspgfkSj8Rq4eOmauFvW6xBs0weWhudzBNFs
Uk0p1lEH2a0V3S04yDGAe+Cc5BKSvc5+C8P6Z5JZ+7HFC4HBxmw9muGOYriN3Q4Ai2LkfNniDJ2f
VfwEc2zR5NQ8jRDPPf4mc94sW5eet8hPZ8NKcjPmTl1LDv1xRUjXA6iV220fjsE300K0qrf0M+RF
iM2k2YXVHm5JG+aG91j66rankcVL48Qu15YlsrigC5uftrUva2FdNWTpiOV9fNFmvsXijG3LdM3f
1oiSOtDon1yPlk9miFNVM8xzTeaXY5rDfQoZ8exMjDRPms55Vm3ZPt+PXnMUab9X3WQT3trezWci
0uFdG7bUqVElfjfyrQPgDGRe5tswitRNFCTsNR2sy5uCBrzKLbsHrRv+3jZ+SiuofNfzSI37zO04
v1hvsHUz3foiNbfdngzYoOTrH2X88GMmVN0KckHAQsm275iBQ7Z+cF2MOwjRErUkYv6djfYfI97e
dcMetmGEhDWhnGmIzMRTDFC2SgYZ3G/bKh7XgUS+Mr0UJ2HRoeKyRBhC7PKw0qHFECLG6Iojo5u9
CPOq39EpeyyXnRNrkhmDxYDvQm8FPFhL+gdZGv527Qi/VZni55Cp/cBNomoUTYsuKbU3hVPBAwHv
17AVoCEdtMAib749zrxb3wJQLY/zkPszxuW0HqUuT3SP1Ru85hUgPiWjVxAEwteMZdGlpyAxs/Gu
T8LrFCbVskCEk46AZTIY3u9TUSIlKyqewlzv6ohlkP4efmnrrRR+/2uk9Vfe7/IPKbp/G6JoH+EW
HTeMjcE9ukByF3UB5Am9knfB6IvKRNg2XsOMtVFupmvW4Wd4cBvVlEjaciQ0g2Pv2UNSQPIYlQiD
2rs4P2TcyseuC7ajoxJTdzTG79k+5XfRoPlNBr+/k3Y9uHSTQP2Jomxf9Ggfd2OTZx0VeLK2ldQZ
8CTUp57Xo07jjxKM7f3CZ/eXko0fU78s6OgRdffpUfMPeorPEMmstaSxwpi7Ds20LOUXhCXkX771
D1SE6rolvrvXZFtc60k2nGY6lXOFR748YQJNk0oWxfCo8E54U4zz8C33lb8FALKA3v3KE0rV3wVM
vwk4MtVBP+T/CQul+m9X1XZqKWjTRdN2TaJFNhKEHTjZAQrdZOprLZVsZhiTVDoHu+2CNDvjn+R/
IQQbVIXM3lSBWEAGCfRAE1wF0PgUt3yf0tMUJ66hyWr+jVBWHnw4oZpMupyBzfUg2nlX5YjkPcmR
83u7bhnyXaRuuniA7UUE6n+A+uc+gbCEn4JFT6qKYpuDrkEF0zI2B2Gwc9GOHlzNb67jeWXTOF/W
zKBipxpqLDxa5tsU65JUWYyqNqcACtd5is5ApmxTUnD7e9mrGr1AiHbZ5pcZXcvBQE149uVur+na
iaxaLEzPpsSkbeDm8EPyIj4nikZ1j+SVJhF7/0Z6sb/4DBuhmrkB2ZUkpTfCjvLRDymgk3WMQFAi
eNzMYO85aKm6yIvgxSynCRtomDS3mwKk8nHkSQKcHi3OCs0mlvrQcvaD+u2kNkJvphXs0gL/LFBX
aFZBpNNmtJN75/GGhsqVIXYOHWhRHo7ficiKR9hsyS8Uiris9z2FIAYpqN+COIjJ8nR3R6IDFHQC
YGMY8mhB415wPKNpJ3GwIqgFWArT8IQH9HXt0vJD7NweCgURhN968U8ssTxapfFsYrjVmFzL5bGf
E5jGoeYexoXMb6GGhMZxpXooUWCaV7GgD1/FuIOVjbEP9N8WbOqK1+hqbAj9tlR5x3/Q8kG3kVP1
NURkf+YaGqXey+17hsNEHeUi/BwART6VXMy12ieMjGYK3rlFwR06z+6XdVhvNix81R7xk3e9pHlj
y8D+eNLFstZ8i9N6FeuEcDgFMi+M4hBPNMvxCUPXk1VBHu6XDHbGn1FQ7E80KLKDTTbQFtTg8yoV
khgxapCGQhreDt6hiwHn1TqQ01kVYfO9ymAVihsjUI1VMq9EMG1PnqNPhPRD4E2BRG92viT1uiWZ
v3FMWJARbqeAmiePIR3fLUM7F9vnmPMU0IvT5LEI8qTVytvXIDbZa8phsLPu86+Imxlf9bNRGZCB
Tl/SWY1fNl01qEA5v43x3qPeL+Wrkr8Jhd32vnaYUIdgz45BCVCf2k3foA2DzguBOLTKII+DVmpk
T2FPkPAgMa+xnMfYefZ49GRBPkBJ0isED9MT/C2RDU2FOFm+YQkiKLbyEZxB8DgpODK53DOQINPw
FJrlb6GhqPE7uq+cYtrCMS3rqQPZV3rDr2KP8ucppevBq/AXHtZzpuoU+rlboQU5JIMTH1Rnl8hN
6ha9ubiSOcj+rPMsmrU3/Cc34Nh/gR9z9lvun4WKAnMiJopVK0kOmV85y/F+GDoYhOWJFifOzXRX
Gr7/t0jGX4mZo3vUtnHHU51Fn1iULr/gKqc/QRv5877m2dEyl3zhCKmP3mBq6O3YPWdm39lNp9gf
PQ3kUIZzfJuvmUdTYQyW0HCDv8uemCeIQHuIPTDpwqvyAJHldB+zYUcoGIvOkNRPX0U3DZd880ur
YwcuqV+Tw+ongyBsfHz1/OuEBZUNI/dlaVeABSlEUhx/Vqoie9lTlT3JDqHGFUi1aWsj2BYAkI9w
2IgH1LGX5XAvukGn1aim/hX6XP2S9ShUjcU0yTEK7Vg02zYVmNsRMZbhoe8MvYlyiCOgQQi621gG
Aqj/SNnJq00HdyNDSVphXHaYxJTfhqy39pDCVPUjSLv+2kE+9CgXCyqVD0DLyyAslyqYZPSSlViu
qODIAg5z7pCtiWmwTWxOn8POFq2JVXoBc6hfOyDJN3yH5i1dBvMBtKUHxWmhMEqgvmjGZVtrDc3r
c8L7CComiHI2q7Y6X3J+XJx8LmJzH5Ogu7GOJ+1WdPtNnofyfd4JpMBm+tUDA2zQIs4bRzGh7avp
G4ik5v+sWOxUG1+AVaWxOKmQ6DbauDhMIxtAAUzxy0BSVoMu2ZsuY3ODpUhyH5mAn8dQrzee46U9
8/HBAq2vmc67GpanGuBGrnHCZ4Q0vFA0wzdzBH5Y6iR+TUuEUwxFIB8oWJ6rncvp2S9Efk8rhNNQ
FMGAAgtEBsDJ2Nk2LcasAZCQgqLZafg3WUt7L1Xnbygc5o9wFCWPIkptPUDh8Vdot17TVG6Pi7fh
fUGhtYE1ObSvpRmhqd/EO9aXDboVy67lKPm9Q2uAxzICnBSrIagSDFk1LkgNgjDkLQbkoh17kt+X
kOQ1wsf0ZbHWv88zYCmfZN11pbM/iCUrvgdOxJ8UuqIfNxYYacDx1NmejJh9UnkoB+iWq4HK7C7x
Ov+bqcGD2SX/gRuW/a8KtRRVAVHrqRA5e+VU7gEwqkjeBg76G0801I1wizjPK+3+hKUYHmny69So
BP/Ys142I/DNT7ok0yHsU3MDADI/obGDohZ0i7+bixXWFba77nv0DVlEy2It/0gIU150iK8VEOKn
n5L5ghl4r3kiEFW3gXTZsYzaaOhCd+RNF8hF2cSNA1SPCK6Bthtss9GkEFJC1WQ5yjqY977dE4EZ
2aK8fEqVEPyLOAKNO7kbaGOBDETgSL+9hKCvX+wNAstNJSF6/oIITd/0VvTnvLDrYUQxfi7hVPF7
kxbhUgHsYP8Vy7QeWbnj4tLFdADeYy5FvGc1ymtwW+Jg3mpIYevRgNrvsy05OyhX/zIoJ39KMPuv
sJhP2DGQJbmEBQXKUC69g8tTl+NdBL189Qv+UHLH38DclidIPNPG5/ipCfbL77rSbcd9UHC6LyZg
JaBZAvxv4LCwPftNjCTnGbF7ke4V6PRxNy0mj/w5WsTPCHVpTRMX/afha/QGVY85bTaCk3LG2Qvy
oTC9b5pcUGCAgywTS+/4TFf8WjaFndaUZ9+QrU+yMkH4tKBav88sYNco7y6o/nE1y7i759AA/AsK
2KFwE7EBJFtiA1g6BmCho23HGrMsVvbNyZieEmg+D7HeOyCt5XiKBJ1rgnOEhrnMtgv0uCVm336V
Z/U7TQEQ8ReilvWrK+PulTIyEsA8ZgHxVyzfKt3zA2EhXnJTU0NCHz3twwaMIy7Welabuv9fIlnk
KZwb8WnRoRUk89c8hCEHwUoVXcas6mGL8hlmS/hnlcSf1mlz97uNsb1P3fYxmR6yMxVKml232M5n
571oneFbm5UygZQwLZscERct1LYAkBYApBEaqpbgFuW1GufkM0FHdR272ZwFnxyt/idgf6mmkNGT
7Up1knNi/oldR0/QOKGGSiAVlZyD8QeNt22xfUihMuz21i4bpHhWBceRUX3WHPD4rJGe3dn9B1X1
HLBtuWblCGGDkw6OW3b8JdWRU7ycTSqHFwv8fmj7wv8uIoxQNEqTzrpeVCShcUC/dA2JHU6+D9Ir
aDyM0X3vLgP140kYoAJCUchhi3zj7ztIL7jQkiBvVrYF17hQUNtOh8Jw+4kdBfJMjIdQQ/czDPNS
qkB3sL7ZEoF+LlnsFRknWVWsNmzWEedHG8qf5RZ8ZINGILQa4gu289ll4kq/bjvboOGU6SOFWAKy
4XRq8tBsB4Fo6cf/JWYtc5FCIKSh0a+TJSgPM8mLA+LTecXnR9GL6BVXmIOs6VfnCHmWBbXZ+9bp
rGhMsJgvSjveDCBwBHTKCJms6IhnMIdP/l8q3dhiVNkPWHlKGut/5Tf/4zyiG1iN7CjQBh0FY6Yd
tE7q/+PuTLbbxtIu+yr/AxSy0F4AU7AnRYlqLMmeYElu0Pc9nv7fiMiMkJGiuEKzqkl4hSwTBHDb
756zz/+pK19Yvhb7297TmlPoIr+RxBCtFD3sNgHbj02DivhPx9i/HU6/WXf+sk3NrVVnfVO/ea1u
8p/pfV3+/FkfX/L/FxxWk+vo//7HxPRfDqvNy/jyP9xPkP9my5r+0Z8OK03/F6fpGulxAj8VfLW/
HFb8jYo/HOIVRiqoQQYIjX87rDTlXwa9F3+cyTJV0VQceP9xWCk4ttjXgPiYkjUMVfsnDitF/d3r
R/wUzC1FN2z42iDPtTlpIYVWZLq51yxUs9HX3lSE4WAXUb4kPBSqSrqss0QwsBvxoo6oiStDyVRQ
CJpVaywZQhe+gY+a6TkEM65RdzdCeR+Lesei+FVRf1JSXet2vBwGY9FH/lZSrG1qZDcMYsHS49Qs
8Gm45F+s1FRfdPpwCIfgiTIloECtWCv9EwjEjdLk957esdjKpW3uo3mR1C5asTtNnGgwQ4REENXb
Mjymqv6r7BXcWggNdkD2v3IGwJFSjNnKCym4RRYHrJqpFsTP5S+pX9ILqwqFFCcxLC1F7HBC89NW
w+c+LtYethl25A9xMazUlhNQw5Socnot0w3yJMWMNmNtcbygpcS6t0b0qNulNDh5r+sbkVr5Nsu1
2440WsYzx/JeEwStJ3NAwpZbDxYVFhUZo1g1de6A+QvGZzV9zpOsurdjCluvrZsdXGGyH5BR77g4
Drp9ULIG0OsFQRXaTSpsVKFhbZZ7Y4jrx4BjzmshJSxZtbvAoqRZDoGxjILOxU+Ub33FRJ6cXSVy
NvxsK/lnZgdFxvc1rT2Lxuia1dewzKJMClHr5rcDh6UO80ierf+5H/P/00ED3+MHg8b15KP8H4wj
P0GK/Onz/NPMyb/6c9Sgb/8L7olJl+Q4SQMA+h9fJj14slhimTYx5ZsYMf8aNfBlyvwMzBQUTF0W
E9/wP6OG+S9gAQrZTaoqZJP//pNR4/cxQ1KhBOvWhGP6nTnQtQF1UZQ4d1Bgum3dW7hw3La6QB/8
3YL596fPiEKmcGW5cgsqD3m55izvyupb9MUQLQaEfm+e97+nq7fO0t+N1H9fg2H6LToDlCYuU4rK
d5GcfzHFgHxf7hMMfMHrxxc494hmLnCNYmGRqK17W2VtRi0wULaph63lc58+A1VpbUWF1eXrW5jt
2CYPx8BtxD8CmPz1bMQMZmAbo06lM/budElxUeNI2UvS4JhqrV7704nNRP++sfd3+/ffl5gZyzuu
II14KO7aym82EVA0h4reluHJXmO0u+Uw4sLNnLvS9PM3KBErt9Ffh5Z7GynZxlfzbaTES99SXm2A
PBOk0/n4jZxptHNoYsXZ9TgEgX1LLrTs5EJlisE82SRDvLB8+XPNds62rbO+H1PWFreemY9H7sy4
742AZDCjUh8/dyOzvh1bnNHXcWLdhk1zLecyhYZ41wn/PgZBe+FhnekcYtbDYSSlacpq6ZZD8W9S
3MaLrDSePv7+fzi0/2Zy/N22Zl07QtjfmFXT3laFslILapdj5ljuTq0frfFLrOvgP8JV1EorFLEL
Yd7p8XChsf0BkH3v2rNeX2RKpY8Ij28bt3DGrt5JyV0XHgVVLkN7BQzq9KifW3XXWs8mi6UUdXZc
FHtXvkrsaPnvPwrsLfxOooQchPZLJNhbKfs1OXAvPKJzz382fMgWKsLeb9tbTfJ3mvZaBN84AnM4
ujiU6VrpKAXg58LxRiCotjfjHulpu0MXuPz4C6jThd55TsZsiIntJJRKdeAkH8NdzRFVx/OySG9X
BI8G44RKBeOZY2PAiJxvOUmJT6lEXK5z8pS7bBN1FCC7KFr7KFw//lLm1EDe+1KzQSkZzChopDy4
9dvuB/v8Y4dBEbP4ItJCvOkwq8GvcAIy2OuO9KFcaxSnhYR6co3wkQV27nh6s+LE5KYJx++5EDfq
IB0bO3juK+8LxMdvSiPWg9LvO3aXpT8cEMcczab08D9VOyql970d/owShPY2Ou3AqH3GdsbGRkLU
4Lpb/BB7fxyvRd3fszDYy7K74ejrIGHg9gfYaJo0Xldts/FEd6gbf88AfgjS4iia7Mn2mo2mFlu7
LTd+EN8GwkbiIOElioNlquL5jPtoReY4R2AdxMi43xstQ4sme45Su1tNSe/iOF/3TYgPo86Q3YoL
w9oMtvdXn53zTJQu8QqjjopTOIpbNtoUY4oBq52PZqL2MmPZ4Dc9Mrymi2Fo27XXuuaFznCmL/wB
gngzQVT9SHDoQO0Prcu6bKgqFsnm4xZ1ZpFhTD9/89Go2AJ8A2p+Yrvy3AjjSaqTnZr/M9Dn3w9t
uqM3H69nSWSJXGP3UlAKiI0cKXi+wZa18mr/AlP23C3MRupWqpKQg9XiBAKkQg1uStptSVn0hgIw
TsHPPaepQ765ES3V4Nl4Q3Ua6vga2fRhkKWbQlyCQJ27h9mgbJaVYleFWZzQFDXOGGd3rkI5yxvU
CzCbcxeYDacSMksp1Lzq1CJEQs4aUXWsMCJEiCVXn3pE8xCWnjDVvBBKeaqlgRBNqXe0sr4qZIqd
H1/gTDfQZ4NfYwsDO/9YntK4b6jhyuG6K6NLr+Dcp89WYahXQg6S44rEj+BeJL0jhPfz4y8+fcQ7
o/Y8yimx/SGQ/aYktcT95apt6bhTgLHvnlrf+NFZ8oVdyblbmF7+m0bKiX9ctx1DVOwq+oJ+h3rW
bi8sWs59+PTzNx8ealKaTUVlQrLt7zU4SmfIxq8fP6A/qHnvPaFZH47Vcgj1LKhPtQzhuF4mJvqL
due2R/S+S0l1XwnphuiOBwr99OvHVz13R//Vp4eqiKg5nFTbXVMgHhedWw3Lz334rEd7aOoJwLaY
LgqlxyGH+7ojYelCV5gWIe89r1l3TlpOeLugqk8cQTTIUbN1G0f3RRQeUpTVsqQ6WWIN10laGRei
Gs88LG22HKqEGEY54mGxKr0eleq+0zlt+/hZndmYzOmjdmZ6UYd07lTZsMjTZqGX5o+yUVaZrl/Y
zZ1bzs3h7bUaWF6Q4xlwjTJ8nspq31OYudusqdxVRPuD6lGo19RAS9cpBhf4jaHcya4UX9WciTMU
e+5K7pTiSSTpuMvVUFm1iLFBv3hgl7B93ApCzi60nnNPZPr5m86GFA9RtSTXpy7DyCIVB1cbb4I8
RcxZX7jENGq+04Tm0Ee3ARNko248qSz7tp6BqNZMpS3xto+yPjmzi/4FDHT9j6LA/loJzPPHxxoP
Scr5wamPZUcp5YgFm38pFehc45wNH6aqu2nZSNUpNsNkWUUVvnqLo8iPm+eZuVObjROKJhVjjCTz
ZABHWmZGFvLMTGAGUX8p9O/cDcxGiyY0KqIOovLE8RTKEXcQC1LW4wuv+twNzEYLt9A4CEXScTIp
5yIFT5+J6bGc2FQvBEOfaa7zwrzVS2AekN6f4hbRm1XqKBDtRt6SRx0dK73K7z71JqajhrfdIgPk
H2miLCmGaw9xX27qsj6NsKA/9/GzJQBFZL0sk7o+aRH1Hcnf4GcCs1S1Py58/rnnNOvWqJW1xp0Q
SmHWNzulGARnfKm9wECF7Rvh9VdMOTkHpYXv1ASfo0qJcocFg41BAHmxBMiNM1kBo5lTikPdKsAe
LDtbFOCxr1AOuuvOTjJ2SAN1f9dNFrpWMRdIiLBQdqmrNMcdjaDnoWjdZKmMXbGUEktdYeA2r1PZ
VdlDVtUSK4W2jkyjXHtJIl8FKLrxZ6LFjHLZuMqxxTh5yzFJHbnRUVMGc1X6ONOIdbWvNbLYikwO
N1hlvbUbdcO+RZj0pdTQ0YZoRyb9FNahVvGXas7hK1VIiGAfP+FzD3jW0qtOioeBAKdTk2lXaQI9
zgqS1w5kw7Sv+fgaZ1ZzE2zwbSNEc2PpbdTmp9Kswp2dWPohNbSBiB6dNF4PBIWHbPZC1z1zQ8qs
xdt67HHGO+RQW7XrMe+fKcdcl0N2MHlXH9/PmdFhTo8PcqCMaszMqOeuva8bZPi255mHsmaN96lL
/FGLejOdtaWvVxzX5afEsqtNTcHAYVLzlh1WqU9eYhpZ31xCBQ4YCUvOIWNU1z6xJ45ixQ+9ZXz5
+BbOvAiOMn/7/LqGUFF1Oi+CuX7h25i/zaISizJw/Y3ozfHCQuXM2+Dw47fr9GOU5LKpVCeoSTe2
q19XfXgchHuh8Z77+NlE0wcR68KiK05GabjfECREJ/y1BbrJIP1kk50Nco2mRkhHanFSA9m+UjXt
xRxbxhncJUtp1LvPzTnKdIdvXngjgUwrB1WcWLbthjS4y4BI9frwJbQ/e4lZmxpNKEJtziUSkyCe
sbxrwvIoxS7Htu3i42Z15n3MGZ4gExpPcHJ2CuOFCswwBPZ0oUdM3/KdBZ4ya0kma9zBAPbDMW17
wHL109Ps0+e+9awVqX0Pd6eSxck1Q2vRSelmaHIPJkt1KVPw3CA7G8hLWxrdwbKNkxRD5kwBFHWK
/JDU2RqHy3ZQ/AvL0jOr4DmfXqM2WhhxIk6ohAGcWCvXGn+6vrK3UyAOqaIuB9v9XMeQZ2N52Re1
2iA0PgGXq4+jbQ4A53BIZXFgLZuKfKJPvZ15ihTOM2amVjNYpTaGA8jw1ZVLgpdRU24+d4VZF5ds
kIuGrhinLkdjIFXHNLXWkmr//Pjjz7Rceda1cTIPal4OxqkacH54kZ+segM56MeffqbLydNV3wwc
YxjqnTc0xmlsrKu4MKBf1/dWJl94NucKxfJspoh8Wy5QjFOmCtFpFMYaCsR67NYmFte0sjZFfYQR
xUrh0u7nj9Ssd3r6nD0skHD5oWGJUx9epeKLlwHLRNsS92s1faDMtKzyY1riCXGv++Snqr3G2pOs
jwdN7FjCONP/FftgjNaje2FwPrfdlmcjhO732RCFiXmyXETXPbL77tdoP+ie7hA4vpXdK85G9ObG
LMJd1F6nSGsyt3E6fUKtcgRVIN+dzk4KvPofv3blzAwuz4aULgSvL0ScnayeWoz/IOWK43kDhDfw
LxmqYA9/5te0KJ3C/Ur1YUPS9KIo60WeIP3sL3TOaZX43++KrJLfW1+q10HObjU7ifZ2bFrW9ePC
zDheE+naD72l2jwbebL++J7/2KK+d7XZkOO7keiwTiYnmF/uqgSrtjf6FH9IVerP+YgPCBPnsOuD
/NV324fOhoBS+Plwg2u/xC0GWkMxsl9qXN0lHuHdeVyiHpIVrDQyRBbYBA99osOpyHFQo/wLoHuQ
O1SgZBUFWFUSlGFXTgCcONCLpeW6/MbE2cn9Mb/wRN8fLch4+v2J9ugYjMYt0xM+yF+q6hcOLP1L
ERnvNxrNno10YwIrAwdnclIHH9c/YKQEpTPyTIhxqncJNX/uKrMBr1dzX2aHHp80o7i2m+anKLai
eyRI6kJDOPeM5mOeWWWoPVsE/lDuOl26Cl3gLh83sj+Wpu81stmAF9T+WMBLjE8N6OydDyn8XhRj
uTMlzG85WBg2SVWeL1rJipdYZ3mGxIRfhUZS7vVeCjZ+3uSYl+LyFoJ/dRiqEnVa4LNTDZLx0Ibw
XNuq0VlpZJ0gq1TrLyy2zz2W2RLJi0e3btI2PrmKCVYUPGR0qYJ37qNnAyD+kVSL8aUQ3KJsdcDE
Rh0/f/zAp8773vOeDWSmhRali+voFIMi0DpkjhbAWRw/ZgGnITwm/aWIqzNXmkdfyF2vmHJDvWts
yh/4H8GjDcMa2eERnx+8qfzZl6oL8+aZB2ZN3+HNtKzFcerrWhcQYhabSwWwxzIoCB78+Jn9UdZ8
56FZs1ECGLSRjzhpWMuvW6NYqr3kdMZt2uxEvU5wBWI/3nsBXgRl4/b5LlLGpR8bS5z+jiYeLd1f
o1V3PNvHhOovMuVekoPF6D9ELqCK/Mms16zlnUhT7922WIVuuOn4f7idf15C8czPjXfWbEjqqO7j
roGp04/ya5Rpi0qWLvXlcy9hNhCFPCKw4Fl0Eol6APy1Nvv6whB0Zl2kTeLity84sCNPSFEaMYLC
fL7RlWohu6cixAc2nkIhNq64yZsL+9xzNzIbk3Cphj6u7ph1PS4BLww2aFwvHIW8v4CEZPL7jcQJ
iGGs0snJEDuPmlixKy5JtM597dmokSVxqnQCa3YIqnpl8/S3GBnMC6/g3KfPBg6KdWnCvjkiK6Ug
RS44gS36/nH/OvPR5nxZkxVJlJR6cop8KN2a2torcOyXMozOjEPmbGzwjYxY9lZlxLOSL1RiSkfS
vUfMskcz1K4iEX3Pw2r1uTuZDRR5BvtTFE14Mv3sIQA+4wQ+RdjPffis77pjZ2kdHIRTX8KBnGxT
mvlvqfJZweK5VzDru5Euo+5TiuikhHa1ajsmhcR21e3H3/xMo5/raUeqUpBRg+SkFzp49PRVN2Lc
asA6P/58JpD3pzVz1mVdMm6jBs7bSValTWF2VwwGhnjs1J1RWAD+8c0ku6rf8VdLDFMrGLSCh6iS
9jh4gP10eWkn0u0wwrYSV1qjbUrkRl31Q4se+JB4hFkVG1cqHyRq8Bei2daTDy8Zdm33NEjsPDQD
wHG+iMylYCmrRTKgrtIpCTD3H0Q3Gdl3WbNr5fU0tFcmmzjq3PxkxFYtdfKOuaXQfLYT31phHFxT
vwJwuy/rI7+jQnfAJLNs8xgMnKs4un7DJv2KicNym9dAuTOFv2S+INPKsTJBYoa/Yu7IGkhCvr7h
KxRmfW8A6e3VXZkMB6N8CZMd6kAT77c7wNousnWpahiBcSJEE3CHjIojv0OG1oqvYMCLtPhdnqNc
uE5gP8mlRiAFCEP8oUW6FhAC3Z8CIr2pPDLrtXK+J15p2QBnTqCOpGUBDHBtu950Qj/NhQMF/KSN
bzKlOVDgeHJtvKnRMVJwaw9LtZicqpqjJJNtUzzxHTybfahfLRpo3aryXHI8IVLja6Z0oAq6TVKk
bC381ejhvKqPqriqqGGk7AQbCNoevF/4W8j+mu30CJVeXrBPbOR142ZE1xGVLq8D7dt0k3DeOAzH
QaHc9QM5KUk27a2siHQIokPkUQZ08Llx1ZxNCD4Mvc42jfBUhR4ER9f4hnX8wmw/jQzvrFvM2YxA
podHnA8bkFa3HymfDzz2WFtmQ8qtpWA+P+5+50bY2dRgZbBaEE+HlM/FRgORlrMaHuVxUVTypm3y
tewqF0aSM+PUXLtdRAVW56ZijQFBcmdlyOT0nkT1j2/kzDg1j1/OG/IsQc9lJ0SC975H3bkBcVEn
F2Imz0h3NTGbHgqO5Q0DmekppT/4PbEfZbenw/lA++gT05qpim47ee0JbZ1pYCfrx4/vbLrCOy1h
Lt+O+xrdE+vKU9Ho4qtrV/lDrkPuLUe3eNCQpV9bOO4uDcfTqPve1WazCbG5klL2IjhZcFIOHZ6s
W1kprdUwNtnGzEBYeXjVF7rb2NB3SsXejWU4rpLYhg0xKDnxOrZ1ocWcu/OpJb3ZGpiCzUEZJ+lJ
hhxxxDASX0veKN8PEUACXR+8VRPGlzS2ZzrcXPgNTgJY2xCmEHxAlFblY2UVG3z4CznzL7TRc/cz
Gy9iclKSErHOSQEwhJmJSEw51I1F1VUATDv2uKqiZhdKcWcKTmI2gOCjH1yrj9idy/VrplfXHSgo
JWlvShvXBygLB2Cmk7jd5wZDMR9JTAPmaDzEp6jLvqYwDRJZ/UfBj//RkGhzSbbml5Vk6U18ypX6
AJ+Web79ZuHW/riDnRkDjennb5rZ0EjgnMHvnmpFP3oJyReuQRCad2MUFANH9ZudDpfiC8/thuZy
4iysYABnSszpzDYb90mx8xH48kc+HNXuuyyo3xYX915nWpwxNfY3t6ZAMm1iWw9OoeSb98ZYie8i
TOVfUkrsAaHZaa6zgNECnC1Qa/yK7CtgB+YaRUG+4buoVyC7KJe22bhuu6xdup1W15iR9eDChu0P
IdY7A85ciVxWQ9spue2TSZkS8cSE73nbNLKcPr1l7TPk42pahZUvmKSX09LMMHaeCXx1KuRHzoj3
ism/Gk85O8qQ3X0cgq2BE6Lc1yJZRSYpAdmTD11zWl9kXsAaasKE3jVA2KcT9rr9ITfPbXNhpjgz
ERmzQUskIPWMkPvhZA+7ZBgusHl+3FB18ce+6r2nNQ3bb15oaWeQe0UVnnwrIY+yLqKllVnDomzU
rdAk8xZUvLVVRfQ10iqISlC6VpGSQIMEobsxU+OulE1ZOPAXtI1iyd3CgrPvEBOHIEPO7F1IJybl
oJeTx0j17VUttd4DzBWCRdKGlWClJMsROqRDZFe/9mXs5joJWNdDUfVOaETFpiaqyLEV5TtBNtFB
UyycmblRb+2seoWuLK8ttU8JAxfqpixL7TBMMVG9Lo37Whm169agralj9VyFaQufslL3yO2kL3rV
xwRcpCVyct8AF497iWQoqvajX7KmyBoYbzaG3MDmnIPwGMsg9D5sS3mNYthby2reLgZQP9RqfOkg
zAHgfxuBcVLTiGcUlq9DK8d3mawnRxNnLfgnUg1v5VgN7wC1PXkeeKc0EdpjmEAW8pW6WnSjGNeQ
WOCU+fB+mDmrle7WUwJ1d9ulUrwYOdB0CC/Y1UkWgPvSbg3fY9fQuNrC8PVmKUNzJg7LS/fIFM1i
EXkQcoB97rEUeJuoKF6ob/+I8i7YwYZEGxmqykMBifhG7mrtyuZYfx8lsbeTiQYjE0Dr2ptUjutN
V/fNlvOz+15YFdENrnvtS+Ww1htJ7CN3TKGSQDXiXLt4ZA9mptTPc/ECfFchusskPCyxgcvVjb4a
LC/ljDobV3BjlZuw5oC/I2EiRJTF6VJdL1PPG1d5Fz6Bung1ZWBWZoQ3qwoyp0riReylR1LfiAOE
WUUw6c632q3amvcYWzZNEH7rejCYQ8Sg5HngRzE130/Q3aYIt6MPhLFSW0YHLXjyQBbbOTN/XBxk
X6PyZhPt5aZLEbc/KhO3tVkuept9E+h8JTFXFkQ4xtYwhZlUu3fwbDcwPK7doT4oPdS0yB9/oP7S
NwOLttFde9qLzEGFYk4wa22tafF6YID09GTByg4b+qrscJqkwzIsCIUi7a0SwPewcsNhBNdCMCEU
oyjbyHYMbOipd8Ui7b/WDTVFIMxJW67MCVnWfm1GcyOxlSaBMFsmqn4cO87GsmrJOuoOUOe1TisW
hdgWWoc+M3EPWtzeqVTBYVi0y6AFF0UMREQGDednDnvTK9cHARdAqdd7dctdWwqu6UTz9zrYyyZ7
gWb/VaWrF7lYjTznEUUXdFa5Upa+BLbUJQ7MsF/aFjZHDNJlgNThgrsC7KjwJoNhO/0qDXITe+Oi
7Jslz6RiCeMRJsQRUWwXS2brTc6CdAC3q5M2qSjRrgi/kjm3S0pORI3qSOmsa8vTQM5RFYNr1rRt
zr8ei33K1sNuqPNQYOshYdfmfa3wNuBWBuSUuqCIupb8jPGWvzH8+7p6JSdx0WPK5D7q5AkM/EFO
fsJ+qzG0kTilrXP1Z+SF45KyHezkDaynq9QiXKwmeJCvD1vRXIzAVhw/uuHtq6q5Koaj4iO841+r
5HRUYzACKXO3jWQ7Jg2qF+5NHRSkQ/EAyUyS8R9mAqXo9MaEerSkltK8Lq1o17yEaO8HpHiMMWlw
sNbH2mEtjnPM/NY2ULNI8dtSBl/min5wSTYM8xbTaWAdfZ3WwskW57njgmOFdZAS/CcArIOGW/sT
QszVtoPVLYMmOPauxQikbMltdYiXWaseqUpBCRgx/lVH0Z7vmSvREdb2qi/p/f069dQpEcjduFMz
5Kaz6kBC2lIr6lveUZS5e3a14EY4KlTt6Udg3K/5ww2NrQwU7c4NiIvJyitFzqf2FlO4D4i0q7uK
7NB+beleR7hjB+PI/UVFdklE3DHSfhR9jQfCPABLPHQBwwKNzWvoP4G08xN3lbePY9ySONDDdazz
La9uWqV4NjsPefhKLNFGIbdPUQP4xzd+sJvaTNd3JF0ZZgSeyvwp9GoDl44ZPwFeOCx6QPHTx5T6
bV7fduPJTHMG8W6fE/JVDUT/BGuNJ+aZ4RdYS44cR6vBvQ9I7iB43vGNdjn1bNoWCUjwISOya757
RbMjd9HxqCJx4uXUhHrZlb9MewhhSUMcK9Nq/7VPjEMvd6QdhoQGIVL25ZepwRfjF2DE9y5Afo0R
NpZ/8PH6+BSpX7B8LbMEf2ErX/P4C9rL1N2mrzJdJCpYHEnLNE6YyuEJsZnuTQNpmrGtkifNMp9r
+gmvuB7Fqw57sEnaHYg4R0Q/hKw7I3uAcPw2Pfe0xbCYh3dN/OCL8RaJ8DZO1V1mmV+mV2TV5ldJ
G19UJbjyjByE9jAGy8q3bzWGAuCfq8AyyZKJVFJU4n7bCDIHYJFFHEqRRDKsdD99Tjtp2cnhjamm
N6USrlHePHLUQ+nf6hekdnE4OcANV/R6rw/trk4hO1Vw3+6KniaaRunWjDpGFuBnrSvkI+D6hTS4
MjfN+tBSSL2J/PYRWJYN2sfWJ5hX4zQJA61CSNyD4VER8ml/6mhvJWhFyyBo1LXnE5aotAfwr0ur
tQ6q3tyXMvTCrLobNQmlbrnOwegSJhc5keefOjJVZZbT2BaA7qhfY3v4UvnePubnzUDSZFuVzVUu
rO9DAoLQc9dJqnzFJ/kQMJUhdSDWSc8Bb4AZMnrNX6DSMK8hb+LDF1KAQzO/M/LqkXkzfaDiCvGw
XkPJvwpjzdylHbPP0ItwDfO2O8SuPW5YN3nfdeKiNz2ufjDOuVIsii5OVoVtoi0DMo0WFsQ+6D1o
gMIjEERj+cI5InghI2eS0kr41mpFDhH5Ie0GKXq9UsjrAtdGZAy+CWOfExhASl6c92u8QPqeSIcd
km+abZMNjlYoTq0+GwAnCSslTa3zl0kPCLoIzPEeaJcNr9RP96k9al/J59KOChqcxFEGO9gjzzBQ
YXRKeu+VibeRO6viHK02k0elTbUrsmjKTRa0OpqQeCAzyYw1lFq6/2TGfvDc4ZjYGwSPbiJy3txF
nlLjRTqbXPu+TSJEq6Qw0XK5jw41zl76tdkT+aIlxk0Mc0pbSbr0PU0bm0glRSU7BuPqlxqRm0q4
TSbuadc9GSFJ5DtZEShgqDOMyaOvUvErymS8h+gqFj1wzR9ESPQUWuN8IBHO6GWyF8IMW59lJYoO
uVxiq6Iyv99qApgNcSd9/T2UgJLyQUbz2NhRAty97H7lpaQNaLOVnrQsVWtuLTZuKwhddreCJzaF
/RSd5LA166ECp9SVw05O6MDknA1ZNqC6iMpsXVi0Rd2sEHxnKTxpw0yRfluT+GfwkbISyGDnI3Gg
Q1THTmYRsxOGAVumuiPULe2aW5lDqKXWJw0i9TH7gqIk/eKVKBUjM/tpgXUm67BjCNZe6lonUStL
je+9n0a7Kq7iF8/X6quwatSlKTENDALBup5ZOkEzOZwbtxUq5B4zaX4YhWSsofurd24NsdzRRkNQ
Dp72EQ12oEQle3LIB3WZ6Fa/BKctb8lXQT9PwOSyF3JCYFhoc0uyWOY+N2MFtl8u9bCqBeg3wkBg
ANXf6q5unrpm7K4S5H9rSSu0m2AKSVlj2JLuNVXVf5A95R2JJB8PSalWMXkmPhgdSeqGRTqBg6SY
6UKyY8i5gVBe2Dep35oYwCMoZeUq8eRm6ZaWtWoMVbkmwggYtKUjgM1l+arvNYbvwe2611YQwiiD
0t35ZZtumihT9wNkogPhID3jjjbcJ35TkOZK+FSpUjp1uAVtgUU7Xw61pF27xG3ctrplL+Kqg4Tf
gOx6VkypXlWEUO6suK4eRe/Ka9nPghuQz9/IRfguJ+YN0R/liputruJMHx0GXBY6StPxmzhzRo2Y
x0SHsG9VKcOtbYRLY9Jri4opRIuhQXqVfYOV9C602qXO6sQgTCOyxgdZ7VgxpXhYfGlcJoly8kpB
WIzFTEcvGuzoaOsZgErW17FIb0NAhWWvbtyCrVSllvdhox994a40W3uwbbDwccWqaBRYfFl2EBtS
sbiXtYhgUPvOi/tjCaUYRV13ywLmW6pnpIHza45PUC+Eqo1vlreWPtiO0bLeUxQU+uN1a1abUJIB
kg1rdyigKNr+VPbhmMeqYeXLhMhnivzTy/VvpixlHJJ0wwkiL6WT9ilmILAj+a61grUOaZqgU6IH
m5ZEUhrRXQJoNcGssoxzw1rLtcVda2vbsh/tIma1Tv5PAuiojcwVSXz2VV0LHqGCYkoPjxWgeWn0
j5aZHmrCbaouW0eqzdTeZspSlq2U3NzavB7I696EqehvMk8mpqUuOLvSXQ3atEy+l2o0rBZqV1JI
YZfzB43jkmSdjM1NbLJlGEgF/d7CzrlupsBp4quu88i9Fpl/hxUpAunL/OKTUkpx1UkN6Sh6aG/Q
cw8oTL/Cnyc0KstXBsBXRKbJDzjWN0MfHKPKAHdOeV8loDNTyQyU9ewWwCTGZrPZ5pMKsRYL8I4r
8tRZUzaPAx9IhsL3zm7NFUGXoL8TSgteRv4AIQS/opYYxjjtQycnjARgsfarLQSNqDuCM9xOQqym
TVcELv1UZf4NMOgDiOodScy00oJAO967FROoZJouS6Vcth4qoqzIsDCXZHG0qIrN567k/gC6E1li
mxtdWBtgC2uq3ndhnJprN9PrFQulXxVaEDUbU2ey4tvCfLEjaz3dtazmt0k6fB1Ftq+JFFj5qVze
YeyawoJy8cuUQbrKfhI+5AznjiCfy2ukbicGa1Js1g9eIV9B7dxLdbmVou6ljtsN6L+9AHQwEEmx
Khp2eazpSTd0Y2XZwE7sFe9H3DTBIku1rZtJDAiS79D3XywVXUI9oONDrwAKoY2+NWVsHQTOnqVr
5xpQdcspO/CYbGwW/8vReSy5jSxR9IsQUUDBbgmAtkmqvdkguqVpeFfw+Pp38DYzMdK0RMJUZd28
eU/VbAUsQaIa94u26NzSooSJ66z6gxIEbMV9Sfhjf8rd9uIm641I1GM6Wj9zyaSUWR2kAnPVxcWN
77T3BjLWSPKlZF/DsY//EnMy7HCXaDusN1/QaS4C92VorzBf16aCWed2LKZyk3NMzOS5Z5lhn7vw
Dez5paHX4LISOJyV16o790SRkPN1AWH6HaOPdInCnFTHd7fnVAV8fdw5sfPoEqDoeNVDoZab1KO7
W3fUijx9pjHfS0M/x3q1TVd8E8h2LFdCzp3R+8yYY2f/pls6QK0BEXDJ8U7seJseF4Qd8uiDUbkP
Y2c+GvEWV+rVZH+6p0LzPpx1vTeTeDDj+TfT7ZfJMZAC8uFMOquHE9Z5KJvptY7bBzlaVzxiDSEa
SEOw+06krD+avXcQeQurHulTxP0f9JovvIeMNjj3rhg+LY9anCuRLt4LeMWjBSI8p8rczYs+ctvi
lzkW93gsjxBhjmOqGjyZrjrgv7R4bGW4BT4joahnWzn3niIeLpJ+dcfuh2y8+UjY30pKq9kdS6Sq
I/1m4ePmpVBoW5JBknPfUxjPGxvWTukbdCEsAiB5E6WKrRGLYc/Wj+Q9Lm1D41lCbO24O75bRfFD
V3vDKYVF/mAQTE+QXqueNG+2QNguHcapBZKQZzfNH2PIqufUtUDumdk/sk7fBhKdr1ZV5WwAhnGp
Ngca35JnXZslgZyDx3jboOu8I0t1K+QsIVHUywc8P/yU3lKcEeq8t3bSjVNsLEXQ2c3w5ZQmHInV
tuwth9dOfiZFzKoseX4as5icHRJXvp/LyEIGM8dz27Fd2u1cQ5TSx+EPd7X9JtMWh2suCCAnLVhv
9z2JeXdLUcfkHbVnVhqCxllMaIoOy6a1u96HCZaGLYGGDNa5K7G8hrveesJuHiMbJA3UKjMGPW+N
z+7SVSiZw7IzWK7Iyne/KS+cp8GI1YcYVvJ5JlcvwK5Dd8tOTWa1BPtYkoxrht6KM+cUTr+FMwHm
xIgtpBrgNNp1dkj1CitbO3TJRTa2OLdqac5Nn7mn/xstJ6tIbos09LCaDACi3Zjf2tIb9vrY0F+H
vBmU2Spu69A4vtBHkIboSk8evMO/6ST+JNG6ENzsZsAtIVWnIanko6Q6M9TeU1smIGyd5OByYvMQ
fpvQsPEbG5pYHhJX5DCwI7qMFUAzNYNB1XQYQ3Vs4xW1stE5xvmQviqGWg64IYlt7lIN0HQ2hy4R
44HBfwa1s9DraplK4dCjP+T6rAVmbxYn8IEEtEaMuRHeGOufdmtND8NUGm+ZnFrAr9mcP2oOUd11
VrY3sseJp50RsfgGzcMqYHp1zD58ErbQBdo4DYeyibqH3uqt40wm3U2puLxhurbOGXyFt2GU5qsC
Zf4wd8TBEg8b7SzS98OYwdmdm7CziP7/EPNKIg7jwl7BPCPWM8OGcMkC3QLfLpwNkWMMxps7wTyB
zSceKnhmoRvnVbCkGFLsRSV+TDL8RTBtcp9UhYfe7PrQ5BUOCITFFERS8zEnL9jPFoecRrjGEB1H
eUo8cqp31HnqPyxKRD8tfdTv+k5w6HCZjXnTCsBlBOIuIM1VNK13s4wEJphO5cbOSBSZ7yrVvRTK
bd38zeKpxt6uXB/btAqWuiRsOo+7c1YgCxfCnEOnhgHeiQWejJrG/FsOjNUB/qEtoHB17WSpVnh0
i1U+V6T+fAjb0fdsRfpdNRr9KKfder/4moG6D+t4aFfv3wSRJSz1hKeEFkBg67IGQzICi/Hi+hHh
HexDT/i1rjdNAL4TrloGygy5Y6uN0mY3kgnPKQOEiWdzBqBroj4XQ0thYSUzf9uUBgvXcd+ljYvd
ZjX2KnLgmcZxRxC/MwYeBvcb0eLzSROuHYLoVOfWsZydqsGiG5W0we7OtBYzAamkpVKUNHH+NF2d
hOQNLPuymwbSU5Ylpm8E6DGIupQrpLPbuwxE7Hsd4skIg5w1GUi7ozXOe29oIN6aGnV2BOYdJcnw
VS7xfNDNBXxWBLqvgqe+G5U97wTt851A6EqWSgX5ysxqWdj/aWXWneWiUYpG0XXqmt+YIyzY2WtV
qifH069da7yktAPDcs0fm2w+c4S7kjD+q2rWtLLVP2VOJV3kUxVAoqOMaMxsNxVZFWiW0QT51Jqk
kTNaxeVi0zPFCwep50XTLl2SpIys5D+F2zLvk3QvgHPYNtxE30Vz/Tenfq49xSRNFFq2cRTZkBBZ
bh14fv6CyQhzKMy5nt5LDyJ7Cz4OaHQ4sQWXEwHDjUlPBN+ROa7vLjYmlTVHOuOnSKB4qq0ud9IX
taEzvDx9Y2plq3eKZ8KYj6LgZJ+OAGWJynyItqzurYHPAa7jDFW8lU38qg3mLS6at8Jyf6dWnmDj
vhcTKQd5pAmCxGkcq7Vt2aHm96yioG7HCmHKzq/DtgYjIDQ7z1hAKWgVVCnLeR6Htg+ERHS1m7dV
12/k9P3AnP6q4/kD5tZJTfLYr8iS7eI8jVV2Y5bsN561J2MjBXWg6VRtvzrbxkHlvPgZWLRWh64u
02a/UtWiRtIxcZEqVsqCzjVejazEj6Z99LRRaQUey4hM2yx682T6kknaLwSMH3mqaLDKpvUbAgUD
vPzxVWTGB7n07wQ8v5tOPDFJ4wKMYZ9H1z9LJR+iEeUlXdv4AZtfGTh1uXcqB1ARceAFpUkwK8XM
LkGeoF4wkVXalqGWUWIsHbn5IyfSsrT80bI/u0S7CSEy30v04TRnY79nnzOIILOeJgbs6QLQ43E7
7jdcCa15idcEPoGV+XNXdaGVOVtk/G/loc83RjDX4jY3iAVeY99z162Rjd3XvklfW3cRYZt7AxCV
+WtzICbpdB9HeeDUgfvEikOPX9ltbWgVUzDBUdHiiJPt4j7Cf6x29oTDsK9Fw1JWXU1EjZ0tpYBs
os59NYZTTrNF024FAd3k/C0HVzMCu66+VgMZ1Z4AT0eNCBCgwGzlNJDNKWG5b72zRdJlCCTlKbX7
j7WFyQyebRPc0+ngETmM9jUQOV4T4l67CTCp5uQ5w7VNKS+bkrzulNMGfrvK+bWbBNzy+kq37iYw
+nt4wGCCRgUBJ96jWRC4zoykbxTDV5QCfbCL9JHfVX4GybHR3e+EWTafBAIKMFU+qdG82zkydmWI
W+HWDZV4/w+ljLny1f5cReycZA/uKSIBmGD6KPUbp5H+ZsAvc6qItIaqsxs5n17mDDxplMVvmlrf
SnPOwmgmHTGpW8WOy1kIUmOClk0SsJmX9h7cSbIvGy46yrsTJhHNi9ZxwynNf0VpfFA3dT4TpEW4
Anf4O9VZdawJJL8RtQrToh+7fSO6HM/+oAGLgJUlJ3WEefLKgqQ4TE3dPdbxZtQZePB43oYE7HQN
hjhZX3uL00ICuTCczLZ7MfThHxPE3kPkAO9UY9qFmOjkeXA2qqBtYSzG7Xhztepec9cSzrbS2sUK
7cpGFTkkMh5DKlGPTUYZZ7r7oN16w0Hirq1qv5KOD1hUFTwmevkiLHg+iWr/y5KYfXmM/HiS6kzl
Pt/Zwp1//dJZz06pYfhRkVh2JI7lgUrd5mK3Lb8GuvTYMVQdugXXKCY+2he0B0+csiJQ307zR5ba
ZwtoCYpXkr+kZB6EtQAv0jUe0Ge3nS5uVNQB5Xm872blXOupMP3IaP+NM7PfZReXnEcSYAJ9xjJk
TMWnJpr5pg/6bwWql95sTad7SlzfNZsGbwaEb2OUQKfy/LKMiJWjxfNFR4Onm6Vb9tYukQk1isWR
LBtNdcTkgprj4ZmdsqnYWUQd+kOvWz4LehWKmsY5ElcSJonBUk92XLoTZantexuyUls7ox+7hBvq
1ExghJY+ULTxaG0Du3BmOQcKAh47I09APvZWwqvfTLeKGMwDYEuoCz0shA4DS6PH3mPraRzhDbRl
Ra8Rv8Z6kjyBR1eNtj+Cf/Kp43SagIn3JzLzZ0DJZhhlIM2LRtYnI9bdgCZNe0/5B1YB64z1ZmZt
rah6FvLhjCz5bLcRu1RvxZkOns0pZRjDWGPXJe/I9Dm+sYzKioDGppie2jzejjSoO6ZtZWFFSlvQ
mJMJ8Ef/baGyYK01JIBO7DGrQ53Yr4J+tyduaVr1PpvZU2yNcidkzYXD+eHPtnbLpFp2SHEYlUtr
2nlpI/Yl35FdfHjjlPmdTTgjzCH19ri1/7jxkh7gKJ5lWr+1yfQdx8iPjUgan8xvTsogT2mIAKAX
Y7f64EQ2pqEzH+J5+qcbFA9ehd7ek9nkViPMFBfG3WQTaTc2tFtVKea7M3Pa7kfusQ7YAyoMF2TR
PNPPYKdzXh66UKp68rs4Lrl1Vhy0zvwtU2GFDiiYHfF+wMk6bQ7NQrzmnmudsXhUQVwOa9B2fIEI
7pTdGsgO5JnUeytzE38R7d8UzsyBJI2JahsoE60NrNyUdgFyySeV8gcKEXXTXKCXx8ZfXUPd3ji7
4ShymvcokjsDfJ3fp2Z17JXzPi594hvd8IBLBpKtlTd+V/N1OPUgoa8gdEedP6a7VMaS7Xo3vWoE
skOsZpdupqNZw1toV1oxDSI/ZwNYpXEh3vKiXsLKFVXgtfHFyQxxFotWnDiz1I+qlAAvK/vJszQo
SX1WALUS96a2//ZwincqW4TfG+geiY0hIzKJjV3ruQxqMNO7SY8lckRGN2jxCpCPiDhRWeh3QxA1
4WSbhGhkMkzXItnNZRt/poBJUdPlRlpa/oMzzVhusbwnMLQQfyG4K2zCAfJEHVTSai5mBPpKjLrB
rqGZQW3ObCca1nj0hfnNMtWXVgr9sY6iODT7qHwsR5PdPjKGq+4k3cHGUho4tt0f2gkSpze5K5H3
Xr2f5nV8RqhW95TQvoPWVcarg3RL40MtgW2SNaHFnvcxZbZLhiXW+QGt86rIAgl7vZSnpsjLcKqb
9cKs8+bcN6Dy5dkCcE3wwk7UgHE9PE8wLs/9VGX7IReRb8wJD7OpdSFKW07zLvZ2wIZU4ECjQczr
zAfOh/NdJAYURNWOyu+5Wi9zY7eP0Lf7s+aNmm9u0AMzctpTHPXeh9GTQ2rlnRkUcQJ0eB3z17Uv
wWxBTduPdSIfI6HboWKk8O41hjx5GtqaFi0ecJgxupUjnyPr+/w3UZG9M5ah/YKDyLkh7ppnheZK
BlEzZDuyhLFxLAUNajkYrLtw3Pdtm8/0gsbuIMpNSNQ090d40EwKr9Jf6o6MomjqzWBq5+WBPkT2
DaMW01prJMFcVeOfPBcXPBG3KPGQt8CDtpLK0NJGLokboRIs1fI37i3vvpQ0sOto6U4KRZVSaCh+
6Im7MHxBm7nvi9JzljUHPbXBZDic4GNanyr27AvaqBx9qDQ4B4SyZSBqWz7GPdFuetaqwAaBhIWh
jk/AA4dQB7SS+6PbttdOj8hpopqmQx+58NKcybvZs/FvjXnHLJ24Yo9eX5D3kpSEOiM7TOXob3pK
oLBgh5YKs0mhpWi386SfRlIbg2UCUzWLCgSLVCpwDZw0jk7ua9fgzJy0eQqd3HTh1tGjmJMoYoXL
K+thHav1YPc2i7rXuzHGMzVfOwNHXiYS6w8Zst2hivP+LVPeJlNFcjhW9bS+2ElWPTQc8v7pq6hf
PE5MH4x7uo+Q6pKQKvKtmLjDuZFDYqyUfjAKa33gofLel0wVgbmY7WF21BywbNsnd27xyZgbiELk
9T7q2uFxTMnRoIzeaMIJbIyMjttT2XpuIGL4bvpggpBeLf2g26b8XkzgFFgLgfnpcwbSFgKGqghD
62g8fVuClWzcIBFZXCY/blt1R05tVlDIpIEzlKlwQoIjqzobn7M5ncJp0ZJP4YzyHg+l/bGk3XCr
vXrCxgIOKeokD0mpa+FcFtYfZxidR1nV4qXpEufHLKX6jlbHeZCYDx6nRpqfi6fn9yW1sZqVgv5E
GXsvUd13n6YVrwdMjfXRcw2KDWiJe9xj40vbVFNolXQNSdNa3GA21vRBFJ069sCYAzXU3UfNjM9e
DRYp3FHWHXTLKt4mIbqTjNBaGek1biU93ZCsu+E/syq6k2ejvUR2W36UK81XMbRzIMZJPqm8RyhL
4Kw1cjLx6NSQUs2EZTJvkgtuiZzxpgHxQ8n4A7J5xHo1SX1Hp9C6wYqnK8E0wYXsQxBejg1avPCm
lwli4GFx7Zh3etLEG+339YFx++q+mc1IgjHY7cBZ1UTwuh0D3BH+J2BD1r4i34Q2b68vYd44+dHu
GBGc+gIGSF1r13G0GlhCfM9Po3KZNIoq9Bwjg2dVZe7gJ5MaTwR+08qRRAqdiLNrb/QiGAOjfpbv
JJ4l8JjqieOjJDySJr7mwBOh3yyTZfqzTHI9RaYOvHesp2lPwkt3HeGq3kUTc0bIK+26LtEHrzdk
UheMqQ/JcDiCucUe2DBn4Vep3ZDx2Iy/3coEtF8s7fA69zNgYKv2/nMltCNwLcllsJG/UG7o8BPk
O14XK0kOfUrDIcfvHyK+8IonmleyyPb6n6Q3vVcrotbxraXmIonVZbwpy+Luuyqx001UOVezrdKH
pKmaSxTVDsVXNwz/poQ6vzVyyH0rrRoomnaNMTCR43sG//TP4LG81qvunhniaH5Md5I/MSfEsJGx
9WxmjvtvlVMfWn2mn506Joxte0/0mJhGBLKy8pNmbG8OuZlIN5BaOzctngoWpa9qGd1DabnyfR6m
7pokZnNcusG4iCa1CUgmSbp01/ErHg2gFV0D87YBP7r3zG59JWiyClwRr4+OxxLs0lO86Kslet8r
9dndZSDMwgxLS0VjLi8Cm6D8YB3Qk5q0m88anFASOJN4X5gpPWtj6e9ojCKw1Iodo169fY72c28r
rTxYBKYFRJvVePLM5LAYbKj1LDGYNu5/vY2hp6YqvrZ94/0khXdYWDR3xSKMeyrraQd92vKNYahv
NFJF4CgKXJjZA54W2pENLSxOJwLbzjzn+ziiNd8ZTX5wyWXHoclzkHfdT1Q48quDoIbpp8NkP9oO
cQglPgsrX/eAtRGMOeiEcUbNVGvlEnrj2NL9nuzHtE6nR7uTw8DxkclHNIl+PVXr6DxnOXZSOBHS
J8RjDuJ1NV57b35vM9ycnGCwglT8JThbKczKsT6Y3CEkqBoHauE8JWv9lpap8aQJ2YP/c+VhjsFx
A14rg2FWpwzBfFdCQeVAYP+TdfmS4HEmwiGzNN+rzJyijzyja+0axpdto5+QJz1MfzWAhr4TRXqw
jHpxEKlnH0fNmU6cLBnrH6oVqHWCc9JLVwp53ZXjD8mqeAeWpLjPEMPOej305ypiTdq5EgRrsVZH
0C21r2Kr2KWGdHa6R8AHR25qzdbr4LcVYOpSFyDgQErxYxbZw39cnPUrcy0MM5oN584iesYrKhGg
ntQ+ovF4ys32h/BB2mGzNX5Pq2cxDBm9D4v1L6rWvx43jZOJW+0sO7efhtE7M+f3stSM+Nvlr0eh
4yd5tF9W40qMC9Ddkd6jMZUtFbwkV2dxtFvZmO5TXurAcvW8+ImHmt6wsMyD56xlz0kmQqMWK9mO
xNv7U6uEj9VdoGERt8g7d417skCsrc1Q/xRGdWhwqettKneDGAq/8cSxd4wTO5tGBYx5m6LyEC2Z
b7Qs/Yl865KVLVaf/2MRP6kMTxWg+H/z2gZkmBzyynvQ24EhoG2cF6ugdKIw5d9Ops4VfgcyK8+j
iJ5rY7hrna0CyJtJoFpMmDHdB2Yczk42S1/1hA67snRIIErwAYKvpPzB83cC81lTxDtXJuG2pYzf
mno/G4E6mys/ZA+c0T0O/ROt89GMktDLBB+ics9lmdxl79zJWDiIyHxd7eXq6AkPuHc2O/0IjSsY
mvSWV/zaKnexgf2gbmsfxbaAypoeDD7xXBj3nOj5qk6PTaVOHAOwcWq42dt9mUlU8zg0tmbmyhjx
WhvMlQ7qhgdiP/G6rdF01+cocD0c+Ea27BSWIt7eaUBG9+Kbu3Aqq6V5SehDIhdMr9itmOyaro7N
jMPIRde6HYm+Yhcvm0muNpaDs2SfrTDeFMsRxruVcIQdY9v7SUZwFJ1xyQAwQP/OED53UUuP1lna
T61mHfbm5GLLhFtOqPtrEyUu1Xf0kETxfbUU5OTEfZRlS4OjtN+7vtE4eDfzU5/ZgKuX+Nw5Fhbf
dt2zzT5ZS4yU17Q7vJvaUeQM8aZ9qPQFJ8DanuSSUiom62MVpyFU89fM6mj3tV+ZXL4LI7kbaVeH
op0Y2cCCa1Am75ToL029PgwSEmlt9aHBerUD5BronQjkYAYOpzd0+PjZzpK3ouKTKJtDvPNalkNJ
r68e/EwbL9qMgNqXxuy7hnMmRv49riuNCrIVuNNz0ScB5Z54q1RyTfFqM6CuuEzDCkNnedBdzNa2
YfiroZ0XoqcsN/1ZMuPJHccv+h9fbKL7RlevM9HsHPKripWUHk2pscCNam7uUsZP/drs4ah95tqP
SSQs17Fa3YAOc9hQkmN1vero56uuBUacvHecO9VqIOi0n9W6/JGeRsc350X7bc3PtVmCKVOYepdD
zjB6PlnIbpb1PZn5Xyg/P1G+4hE0P1Ur92lG4l3SHGZubZ+tT8taf5XcJytC6uiW31YS60p0f14X
zzY/gx7+NMSswit97xSS7phnnAGs0O0tzhTiySKhbcsN7fqIppLSIceONytOkNbHaefoLd2jpfqu
kTewdO05qDwYjiDEwfab1dkR0PVllcXT1qpzBstvMFElagrMevhTSww/0gpta/3P6eKUoQOOzxxR
50V+adWHa0DsY6ac2vGpd7JnhvrTOTs4AteOBhGWnLIyHc9mBbMXFw/Gt6cV9qmGXS/PksdhTC8t
anNpzwzzGvdqNpjgeJkZShoc+l1tugSRAzGpL079vAYUdYGlM7UhrQzLN1G+ejQ/lDgWcT7NZfpW
0OrOcu9oJAyqZ+oxc5z9dqvSZTnQ57u4MHdUMlBqr4FoUZWU3LXmeOlz61QW0alEQk2t4bRYMdsa
patWf9E6vaxMuW+PQ5GNoeWSMkBeTCqYWFjmmFany1Gm9Eu54kh9ViRJbrPyeB+Chsep5kNvt8eQ
3WNSxYGV6O/kBsRM5Hv8b7FV31wLma6hzcT9WuXyM3YOTbM13K5b3LUHIypvRGzHu9ZuA7ti0+QR
6Cbtv+0z5oV9iLX4sMRZKCrn1WFJyc00IzwG7TaZ/gi7PMuy+8cA0MUY+4PnFsftB7tiRKxa3rbl
Fp14z3rje3ETEAb/QJtqtxgcqVV9yAm88ezsWHXAYfXBH0SDPbU4I+D/XSPzOE8lhCDT2tW1+ENg
vV+wGufzfLAySpTMwH7noNOxSS8iCdq5vQAlKnmytqtdD9Rsw3hqUrp6GOW7Mbqycyo+vQp0emRF
rN7yxnps5ggqLbuYKWnkNqipzSMD4D3y4EvimBCb+1emaASrQrYfe+NtytojeO0VjWW7SrV4GNMB
CoEpCJ9yDgvmN0C1NJ7KofiL0SneRSlTOovWBtaqeXQ6O4zswgDLJgO0MpCzzLBU3nHyFpO1vga7
mKlgdZJHGbvHLI3eqMnuUUz3mi/wg4ngFmfFvmjTlCNTokDIe7o/4ZM6NDlVgY3Besg2a2W2I9o2
Dbs6dUOttJ4qNV5K0V9bS741Eg7SNDWhgnS9FMNrtVZcsfahGNNXWRaXsV2+ae++qaZ+1eNC7qJ1
eIN9cGQBf6iBLO80UuBXMzpzLvlN9OgXLs+L0KbHmbNfa/Y3be0PRWbvi8K4Ikui8qmxvTB/djV0
16Bftx6Es3akIzFvOOG72D42IjUu0NGE8dhiu0soNKLtoUoVIytzzIlsmRgvGnSFU7p+wVjz3Fjr
n9aLcXDPzOil83DIUu1G10w7UlndZhY4ZuUsuo/52l/GuT7NBfqKB1HDI8Wr5X1LlHpqJ49djkQN
dmUfTzse2JY3UbPpOhvxQZXJfl7oHbkFwxyRoZe4FPlT3G7vTsU5H6I70vILvs/jyvYmkLYYlqEn
F7f6gjmDLq4YINrxcLqDh1k0H8+2mJ9afaCTjPTKyYLdG7tsW+WSbygvpiZu44pQmSntzWMetBiK
s5erVxo75I7UGOl0FnA0oedWqIPVGd8tM0YsSXLapUViMN6VfneaRuuFPcrokBc5ND5EBe/5EIur
UMaTNCv24cncp13xX0RJJFlzEtca/HVxgNdHq9gN+bTXyOsY4mlFPLYlP6AqbFyK7WPtPqOyP5al
8UUPRg8TwazN9h7CgqdDVR7zBndN7wAMXrz4NWX2gqDWP9Jsf0t6SVEXU5VR2bf6dKUIY1pFH8/T
0BL51D9GZf6maQXTF8PfjJ+0rPpCrEFArNt1bBJiWqaFc5bSQi0df5VOE8zOvJOedW9b0621tB4P
ebHlwP1XJy5+QqVdymk9G4u+maX/wzR8yJNmMw8fjN6E3Vo9InUdmTbdnju96nyHDXFIpzPN8WeL
Vd9kR92udwkXR7j4mvDuN9qznX94I9tdvAee7ns8B1x9ik2sU+PkF9CnCCB52MJItnISjuVeLtGj
V5pXZhTORj286HMSWo4XWHjJcMUwPOIEmmp8rZqCiXmreat4z1KLPiJ8pjjpzPLojP2zsG5iguBd
lZ84AsJFbcwB+1pzNkVl/eBHR63aEm222f2uJNaXOcRqOidYVCI7PW9GGLxIUY8sXUTPDUdr5h8D
LzqR6JKTr1LU6m3J9ZMcsi8SFY4RvqYKZ0XVlw8Vek3rPEa6xXjmT59dAeaWu4oJ2o424NzSne7i
S754PskyNmNJ8+reJ0opStY94TVeKg+O01/53e0xq7eHn4vPknscUTLLlg0fjxZJyg+x7H4UNTmz
cdXLyBaZjPWV/zcWBvNzmyf0AZF8m/MIDB0xUDvVY7090MLZ4euES566vjarni5oT7Qkz3LT4eiJ
D17VjLsiqvDwVc3O5A2w2Mr5ozOn/IwNpv3Yf8xkOCbDcoVA62OufvcS8Sc2J34PAWdyLhj7Aqdv
X7Z/m6I8lCzs+EOCmUaEyvJf4vQveYeBnq+GhVa7zGijvVMcRldcWtM82osZdA4m9Vp7LgzuJy/Q
aL8PmyeU+avteGG/bH+bRY1VjfWZ3jwekCkwlLylo3uOGqbyrUh8NlW5l4MXNJV1dCMw93NJhrB2
THiFHEpmG6utiLLngoVldjllE9FDX6CL+22Q7qacx9r8LMcbphB8VsZuNd6NOLpqeXSYbGwqox9V
73aPaMYpW4tOrbw6/S+9E79CzOXjr0z1oYP7OMGDKvklBDRgAP3Vpnu8W6Eqb7WY6jlARpUvOXl5
gNTXtP9/Pord//bNfdvUpyYKqIwTHesIkir0ON7UZfkwSILT1+rUuf0lynWyBVg1kqbHtpV7YRPn
rFubFCcXmt40vuzc1R9QT5CLnU++62y/bGgUhsmBi2GBa+k1bG+UzR2eeWl7lrFIUdj2ljxEuM8C
Zq9qAFI4d+k/YQftMj+CvlgUB/7LcGQbFmL6HTc/M5cjE+azyWNlegyVUTfEvLnoeFgkniwidHH/
cfKnIUOx5i+aI8NojHGYiLDAXh1hnC546Zg08kkaTBdc29j5PdynB5W3E/2jWuzUwmLmENS6Y1KK
6AIP50GKNY0q65BmNRm0xM1xNHzrShu3EHMC21LmESMMUuLgGDYTO9bBirO32ZD3sjLufJGZQshO
mj9bSk1S5Pt00M7bAsTLZdHF7oZ0L+hdQK1hkpqBGU40g8Hx3x6Gx1hYLyTUFhBtXONfgQiMm/8c
0/LPWVq3pxSoO0KL4OHjnE8U4rKNvUzTU2yPiHHoBHWN6qj+K83NmU253dID3Ra86MY11Rtn9W3V
l1vilSNVFUS5xE2G6dwT/XdRlOvRmDIWhdJh2qVleu1/lJ3ZctxItmV/pSyfL+rCAQccMLtVDzEP
ZESQIilRLzBKojDPM76+FyKru5NUmtidlpaWEkUKATjcz7D3Orrnfy2qxqPn7lzcFCWs/jlPIECB
Jrsd/ZIfMYRfdHZsZo8MiBfRuEWdaeJxzI6Wb92nOu5sW93HJuoDV2t/qji9N2aVd6h/Hie5T7LH
yvliGT/iLmWxxOvOXNVmF+0lYRp1aL176Cj9rjX6Dw/hBFhQ+Ub73RmpRKbahMpvLOgfjyhvE9uu
H7wyi7ZVj0fbCJonMaKXGyTzXZkU+J2WlkQY2XRbBu8mL1NZTI85ilAs98VIvOFT97UH+dWeFN4S
ETcvovTLr5qsEVYZsY6UzG91CituV15s2VNGKKqWrktDpIIKrFzr49geGa3RL8Y5MmEBtrTamEwR
jYm/m7jy7RAXIYrb0onOPi3uXZMOHtm4aGl252RhFqhbj97q2nEnA0DDJJ99yqPRtvZz8/tkdlOy
qrKB+m6kmNrYGs2NjFrrYVZ5cAaNaFyETxQ6qTpYyqTC9Wg6L13I1lkxT5ERCqjokKD6WcSok/Yr
M3W/O54PZ6EiLl20rQ8S2i76n7rBwMVFEdnmNtCYJCitMFukysUMwoo1t2luRfvE8Wk0my2UrIXh
+2a5zNxYfSqVFMckyTnBLT/eIfxDQRmUyFSn0dHZ18Kc0Smj2OLPw/6L0gDWf2edQqcdzpyTFB5V
WN3VxWR9KocupJOVEbBDYd07bmXtzJiJlvN31CsG4fhHvhKsEFAkG9n3FAMGLw9uR83Kty27lD8k
X8ib0kWdDxcoMIeBYkVGzXxpxRWeT4NXo6DANx31Kn+S0jvOzrfBK44ZEfBEhcaoiIQV+lNXnDNH
BExoxVrTqeKOEgdlBcd5UgMW1S7Zz++nyKwvZolLV+s2WP+2TG5bWbqznSnYFSY9EB31kXx813fW
jWf7R812vjiVvnb9aGuBAdVi/2Ln9kLgVAlK41NlqyfcNztTipPZJDvT1vY2IdvUaS/zuptLBC5i
5oVhUIxHuFZlzTkJmNIb+F8x4+AWcjnY3Ig5oGVAdErauKgH1XIoVZTrdevW6NrmbPTGiYk0B+wR
ybbxy02dVEeWOA5Nq3zuQm0jkLJOrU9VL3D3GDcQFik/X9WB/JQ4AfQ8g+KoBWqA8Rl2op0bEZGT
inMqQaCXaB1CvrezkuagM9Bgz1lJLiLbH9EIDqXLHhhrdA+2FwqNvIsjavnOcBy65jFNBkjmhDMo
o0+diwcKuMlS6vU2SOo79CoIUzHnpnW0nZxuAyXHXZajVS0wEq6vEZhp3vqCswqfxR4o9+VaUuBk
Txt8FUlFVyY8uln66OrFc5cnPDDe9zBltEw0np35nBjKdpOFzr0Xt6c5EKpaOS6toVlFvcjXg9Jf
5k8dl+LRHEHpJdazNiQbXWZPqp63v6C5ST2c9Y3SoD8J/eCW+Q/PKi996R/6SF0oCiNMSRQSMtbH
KM9lgbBMUFYg6ycyAWBuvY7coURVnwO62aSbF+rUt13TocM3dvVYoumQGu6K8At3KwMLY+DgbbZe
b6yaKXqMONEhEexSFscMEjQh+6SoCsivOoyd5lcnHj9FTrJvm/DRC7OfqPJytvtknwAEHMkGUbPt
Y0W2rZKLaND+40fBGOpiGyEzMtzie1kOYmXVXH8QTdR0omxJQ3QPzXE5s91VECOkZYiFLdDcAOU4
9HpCWYZM0g3rG4Vco3U4kTkRvhVOSwd+mJ1QeMAXomfXrMcv3ahu0B/vuhYYod+vTUc7603zWfCu
+mSYxOO0g7TvcwnGjmHXaGjVmmxfjcx3ajwHYVf7pW/8+9QDT4D85q7Q4OiYo0PC05o7SkOI7sv8
JUN+AJkmPkaImA+ZkV+aAmfqEAsauDETetPgYtIjE6r5guqOsLnM77j5G4QuwbqKnfgy45tr2jU8
ca1YFFOAzbpAVYsdCPtkiNwwIDGfgtfGci5NQPF5guxWZdmh7sVnFOPbvEovpf1CiDEv0ng5ICgb
xpA+ijr0QvuBS+5xfp64RO819jYkbu2uslD2pLG6k1V6crj17UwWnJ80k1Ss+1rlt2E1fFYVabhm
B8adpbWPqQkGNLNX8z7kh8x8ps4jMOWnlfMcBBPuejfaCR0BfFlVd0bvPzdVfEJI85CU+ReHnWv+
dcFtQsN2Y4KinIH+RZvTd8iGG29wV5hLjt4kcQDLL7kZwiiZK+C045dOob36ubtVsU1iDMUgLY5a
2bAQMnGG7vKM/SBduzm+qCqoDiHzub0p4HVKG7nwMw0GklY72DHaE3pXen/VWnPHu8Act0VR3xT+
sHSneh737hVLbxDfdWm7swwIZIeHttzGzDcnLqPjvMDJ+Zpi0mvCdt80ziER1n0ueKlRWy+siM1f
1sjgNHe6UOXfuCKLuf5g17jcYDnJbdWE6KElRmgiYrraCFetTawHIO30XYGdZP6pdpHdU7DdaD5l
l1RH0asgN+SYFcDK0pkWBgZSCVC1r+9ByCHmtdpzGQSvVl9dFLxSVcSrQfTLLPBu5oFFDZlGVtlb
fYz2XTz98KX97M6pfWseyrzn4Bmib4IIPM14/YyAkI0ja3K7Pao/eqGIgw0zW0ZeuHNiRQk5oeMZ
uEc1Nnufcj0P7i4LIkoVyiGQyJ2fppO1X+Mq6x6m2kMvYrU4KcO9MtpuY5c+hbT8IMYyWdYGusJc
DOdw6hcDapWtM07xqyPqG6P0N+xyr2ZKrtOWxrlAr75AwF+iYGi3PaiFKjfvp85Bf45Z75ABc/iU
1bm6Q65JC1iNd43AOJRm82CFzHuZmshfpsonzuk98stWYCwhMrJUfi/D7tt8DWBptqGmbgKByoaO
9fcAJxyRd886qkZ/FTLxeqqNk+HUAu83Jvk6GFajH+xte3qo2S9oq5d4edCSIVzBJOR+DS3tPkn7
PcSjRZorup3myef3dG24rwIaiJVF2B1kjyoKseOR74wpEJdmHhRCNwaShx+gfg/lGs2qoppq/MCW
svbD8Lar2kMdfivQU9Y5ptkCDK4ptdO8o05sRyYyi5h9W/XtphHuzu5RNqtMu0sMbwtBgGqUET1K
LXnGXP2YdSnbKsZfUe3IiM44Iw56SpHJrr5AA7ntw+bZTmk0zUj9rZOwrno5AK/OvpYessfIRtbe
PuuJ16zDoLy0JZDDlgJH40cHxzdNsuBEbaM61jdGTYE8siVTA+NjqRCn9x2nqdcSkXjjfI6G7ifP
9B9blMZ0lHEyZNNtVZgMYHMKZgRUoMgmbaNl45dgDJ60wIG/0a2G3j0i0n+I2+mxNxwKMxPHsCmL
cudlXksTzFjakOsWOeN5ecVmAfmNk0G706neVRWaWqR42Setq8pNR+N91VngfFpLG7ZdDjBrajrm
pVcFaC/Pze2Nr5XM9vGK6eDhsJ29I5C1kJ3i19Utb6P0FGSR1lGeGhlEbyvuDW3wBIcwx9tETr3E
i4jRrZu+qYqyR4fO4B4QxvTsNy7yIWkBGR56xYHtWYcK2dtrbpn9i9tm4UraVf9UkancgSkYd3Ye
14eu6qmgqUhNc2Hw0DKKcxfUk7XDz0c90KMLurGt1FuJoIwPhkWpwIpbJK+d1xe7UIdExjiWplvh
yoELNtKsyNoIdxyZWvkcN0SBZMiSeLKGKHUo8ACRM3a49UUYrt3e17dOG+hHF+EB8UDaIdip/H1B
HewLbeYfnd3VRzUVzTIPNe8YxYBkckHRYxJ++KnJ2v5maPFhF2mD9i6lGU/FGF1Hj5iKOKS/Cdls
DnpGHZ52/jOjxd0T6VOznpTSznQlzYPv+Ak8aiH2dlk9VNbA4Bg3bp4RFRTLKUcsqBNvnDEgMkCh
0u9Gs6Dp3KInLGmNLPIeOBdXTtLr2fmaZYbwXredpSeomgU+0JuyL6JTn5igkHMz+axrTkQk3Zjf
cqF0Hr1TBxAdqnA91NFPnfd2QUdseCAzAo8cUMlzXID+uoWGIMdusKQKUSOYCaikpk6EUdeB3ja3
d4w+95et09Kc1unDDQUg8QBJFlpwKr9eYYKjEY79giSPV7+M+p0Px2M5TF54sIB7bMuwj/fZXE8P
J3f4aRQT1UqdbZJgI3BW4+yiKlymguCJw2mXVziktLpDwFBHcJXCYKp3CJa7Q27542diarXULO+L
ELJad2Vs7j3HafBjDkC7RCTdtbTLrxYFuxWivGgNwSgNFtK10baPqVKYmaEdRpUeoE6Gw2EEyAij
PsS5bsGqR1HbLsrISHdJbNzrnSXvXAHSS5vIBlR4ktJlOIjwX0BhPZBkYA/3rad6pBCDoA+NSuFE
G8kvPyVa9BDHyXMndLmLqnl6dVPex718sbq0ZWfEboZ9EKacXzyZgxHBtdCz+9jImK4xhfqXkSHF
C6dQGct9QC2WW5Ipg7J0lv9VkZFqtSzai1GIu2ASK8cy93MNh6rgzk+L2yTEdzIFlwmLhPRwbtM1
I28OSh+oebz8r8Ksi8CPMS4LYd7OhaFysF5biq+Vm351KLVOTUzvnKh0nOuvrAD8cP16SHG/tVpV
npsIcR7e1Kd4Jo+Z6snE0rxoZFWv8GQkK9+gfm4VxWNQwE+Ya0VufRrTFAJhts3C4sFyc/CdiJSS
ZAnwfY3u9zFu2pkOhgcMaYkfrWLE1+ARmq8qoDkIkuHuCs787zeM/Prf/8Ovv+cFFXI/aN798t8P
aJby9H/m7/k/f+btd/x7+5qfXuB4vf9Db76Hn/ufv3f10ry8+QWHJbHZXftajfevdZs015/vv+bz
n/x//eI/Xq8/BcDp67/++J63HMD8NB/w0x//+dL+x7/+EPNA5f/+68//zxfnD/CvPz6hmQr+ccyr
15dfvuv1pW7mH6D/0zV0ZQuhOybRID+vf71+xZD/tFEkOVKn/+HAzvnjH6DcmuBff5jOP21hSEZg
6MLVJQiSP/5Rz38VXzL/aei6qbvKohCgXDDf//vqLn8CTP98INyN//z6H1mbXnJsJPX8g+GZ/l/O
KRg7Ls3l6qRiBpNhvR/eZcXC9idN8y8DVbGFVVHxLj01rYe8LhZ4wHd+Xt8aJPzrWknGSw0F/laK
lskM6OmacNlHAxmS1ZzinqnNhgN8K2zOqK05qzGM8qlCQP3M/O0Tvt4M/k+taNrbIAxWZjWQmxX2
Lndx0iNuarZAB7rCXDlFFx/07uK5Cpkn9vIdQXh6G5invzysv/n41zGv7z4+DjQpObt1WxFrv8O9
FgFo2KbyL7qBPJd2KToin8aO3Xr2BlwfOIq1mDQJaSIUhxoiS54N9WpEPvpsts7BjIzjYICF6BXk
K4rJs9Bh+ABHK94is+eHJFxFedzlX5bLdRjcX6C0DRXeRqoE9HOOskClUBM5//A9kyofsjJ8tHJq
2ok/aitPYEB2Uwgz3fhz0gMN8dn0wqFa7fCRGwsKTNEHIx7lWxLvfHksHMMV3MP5f+YV/ldmbhAO
dekbdX4ZhDueEqtDTT3034SOeYwQ2r9xNAYbxJV3A0ZsODMk4ugiyT9gm0HAhdtItaV/a8G1OI1G
HiIQ2HRRXt8QB/kPBaWXss9eJRzjZZAOP+0kRRKvK+zP0ZBuXRo6VeSWRw37st58k03t3Oqebh0z
ZNn3BAv0Q8JUYHjWOdEs3A5VS5Zoj6rc6hJzh3DxtxBQWcced+Xanfxi55vOzw+W2ltO+PUuuTod
e6XbEsSK+26p4YOvRwqVyQV9gTgpL3hRdZeTitXQRMwRMK2RIQmHrLZDt20iGVX5k2vnzcaMk2wz
uP66b4FD2QqYUM8Ip2XUAn1ybKxjQxR9wOo25st5+2YYroOB0pbsW0q670DICEAwJrt1dslTLHO8
Oates2+aNug20CfCbepp3O+kWKdjbR5DuWhd7yGNvZ8iEfmudR77QnM+D01ypNDOAEUiONvuQ0rj
3GO7cz9Lk6rh7++xfIvh5h6bupI6cxmVsg1Tv67Uv7woU6Tcwmry8KLM7LMGGhB7eeTc1aZ8rUhU
H1JNWyeT5hzjdSbudVCKD01RPZhVkp060322tJRUZ/4Wh99aW0x83JWewIfilsZSZtVTMKXTS98w
u2pUD0lRhNt+lDfaOPdtrACmGc/WbIEjTTm+S0JOb6rVDZHNsISCBCM18nBa9d6iKqL0oQ4z0vb6
Ri/t8Y4K7rYdHJreFRUzUvU9cyMm/L9x9cF9um5rbx4uFQUbyBfmWwengfPujUVPYyEAaRxqjzo6
DzGImamxrl2k2/3oq40QHY846/M9vKju5Bf2ZxzP1tEouQ+/f2i/7m4mCiuJFUpYQlkcdm+3j2bI
pRsGQK6m+a3trGYfSsbF8cKHDE6J0YRN9vcq77yjVaSUDbhi3Ze3qUWLBUwrTEQqISdgLHvlwyP9
/dW9w6bPS4q3AFeIKw0Js/v9cNkW9IM9RZLxaVR7trmnm6vJmbGGzN/jgKPAS00YOA+zJnH99p/K
DHiTqI2lp8YnI7T725bRNZ8KW3w2PMc7VDbuOYs+r2y1m7qwAMd0C1/3iImZVHjmr1petyF4T+s6
tsY7TWk9lfltyhlxF7vNdxevxGKKYxJfL8aBreDNtM5ehZj9f//h/2adzIGJZBNwHNeU73f2xOql
hgSdASy9Yx11x3/IoNkS/hu4LUwv2QZ6iywXtSP2Cm+vnBFabyzdix99MBNMXCORt2uWa8AUzILl
eoz38xaCqOklpZrgIhVvnV+m7b5Ib2niIjqPM0DS7bCrIH4yngygE1O4KIAVgViPgHsLAN1IjA+d
LdhOdVlT+GkWefPsZS5IqfauaMtwC2GQypT+lBR2v7YdPITX/9COK7aiSTE310a0HprwHnxquFJd
N90IrYPDEpIDdPi91vncb27zsN7GhfmAOUOcYMbAobXHA/VJxBLoN8kgsJTrCngj4cagi5UaihbZ
ALFEo68MC0s+Rfrr65fZ8QsjxMNVWInbpM7FKfDTlVm2s1sAXqHfMqCD4qoS+UvbNdAstBjZ/TDy
ksAJJrX84tqjv+nCwd9OFU1Zpv7adxQgnjIyYGAKZyx56Y9MJmfNj9cq8OpLm2c3MUHonY+4dRh1
cYoaUTxHEnFe4XrHiSmuZNWTf0OJ8N7vSFAtntzaM6glpLLlyURzP74rwsNUyp+WXnGkeo2/coMf
YdZbH4zg+Lt1yokPEo5hvDw+/d1+ls57pBxYp6D3rKOggpBKW9IYM344OuYXIx6R3opx3LtRKU7X
PcRp62rf2doHG4b49QxifLZFuIYIGnWu9W4kBFOEJpMGZXjB+AGCNRvtdYu8dln0GIEd1e2ul0BH
Pt+/GvAjty1KmGVFWc2dp74muruq6mbj4cklwEON8cE7/UvEbzrY5IBi2nPLldf67XZLO9XMetzO
l7IBC8uQLz+tjWdmNmD3KMrqSUzw9QZArCkH+M6caKwECssbtiC2Khv2umN+CxqUAEFeCKQrAS3C
SN98cJnzZbx93TmdDMcUlsszpYPw9jJTI9Xoc0OC8YtOwlzAaldUEyOpan2P+TDE3cUbxVmA9lzs
e81/Cm2NIr/o2o3S1Pf//8uZz0rSJIO8i9v29nIaJRCqalZ/ZpoBoRlISmiAFeFtgsgE4+nSBnMN
LoCNv/MIHTKfQ1xLafSA4A63zbwCfn9Jxryo390hIm8pOTjVnCfOC/EvwY5XDo6vFc5AQ3e8L9As
nKBvHrAEJF2w1eCGbp0ah4QDwtCsOnXjgsl6jubghrkEGCdKsq/JBRJsYVPvAV3V8ADgxDa04pNC
ySW0zmHRaJO+E0FqfZTU/BJgmuSvwO5JZ3Ser/FuKkxKnFGQ2ehnNYeF0qGBAcsXDHWys2ovxatW
hksU5sltEQ9s787a0Jt67YXdwwc30vr1RkJlIArhIhxhvI+GhNX6DgxKeY4rO7qxJCgI3zZkT4Ib
UYqMFWJeHf274QOthccogy7dUOZDSWxbyzyV/TlukSZE/ckfp26nRTk3b3DifZDm67AIAFbRlNe0
gPofeI+dGUbykgTmR7f0162HpWnapjBtW5/f7rcrotRrN+hLQ54VfuWtG7rgWJr4xwSrfx26Q7qh
QrUbx7z6ZJoPiHirk++le2WBQp9GuuLZjPWkWGpRaPLE3nCC/oOIwvgllTXN+TabSkgulMrH20vU
bSYBjyKUZ65iVXk+k2Iat9l1pXXK4nmmn/dNCbTZ12hrAjaW5rO4Y0wgk03PVSXHu2FAjYOxlrHb
fbrurMyFT5YXN4FPySEtnfX1ZZMh/WTsJx6bv4HKsa8/+Ch/8/q9+STv5j+1Tpl2MFXkOcX87Afh
QbjRBzmj+bd3ixCU+oQgF3u/MtnMogrxjXE23D655IGP6a4XpPoRpVZIQtUGX1dKBbr81mf+l9iJ
sOfxu66GRMAAh7X0gyhdoKQj8dL6eoeV5xQibVgy5cHdiLTYRj4ux9RsFp3LWEPRW/m+UMXL/OLS
0tRPpYzSo4yqakMqvRt890tjmvCCc+2mVB7d4xQ3X6qZH7yU4u9uL++iTqJCMkc1/u1CqSOTjqUd
mWdpmM1jpLufRMih1FUIEDvGRSx0nYmJlYJiU/vVN7+A897YgJLz2SBgKNCfE1i+j8JQOT/Wt7uu
q+u2a7B6uTrz/TjlsWOYAA2F5BLY2o1bpvkNCvz8RonxUuv2zTUKLK2cM1SioQ4gOOP4LJeGnI2W
7qhu4wRD4YBnmxkymHNbUsA/s7A5zrruhZo3oT/rEmuh587JGmuxUUlrfFZTL2/NofHuLFKy2NVX
Ofa6NT1UmLcjEiU3C59SN3WOqoY2lZmvombClm5WTG1BVvLJRLq9LrzJv01s42EwnRztqDOs4GMU
D3oXpwv0ZAwWwbGMUjSkoxdW0tmbita2SBp/TxyahG2xt9vmqSl1hv9K77bSaO3iT2UrLKNHkafY
i1DArLqsKm4r5FlUtfo9x6CgJ5F0O7sA5tgUhXd0bP3VzMpgW0VDvpH5ZB2rwK5ug7I/aTlSUnQ3
+X0Oh4fyU0TeXDT7ARcyLqDBvO2ZRkPSVDuX1recbaKN4NfIHFZ5WByGpNllxQXo03Bw7LRnmEx2
Q+8FFF6Ux3TDS7T9/TidZBofq6ahfx90tBr4KxhypQRqCDJ5ypDytrAuXZhpm1DV9V5Y49ekDpH4
AZYlRKoxFqRxsQU6zbiMITAPTgWNX0czG7UMuEjKu2ouLQ29+awb7UmLE/9hnD5POlj6IXaPjQcQ
igx4OXgdE1l1C22G09/mrYdbx4VkRgd5TYtqpHYFLMl2/OIUB97BCX37hxHe+830Ub3R+Ls17syl
KodjTkJyfPvu+X0uEymT/OIHGvRnM5ZH3Ri9RSdvBgYcHFD5WfQ/5bERvgEjm35IkbvoPaXtb8Ic
xydADmMLtjILUu2TOwHNwsOyDan9rMTcgOmBy//+FBe/nuKuAFlvWQa7hWtYc7zxl3DIbpJyoklU
MgK4bVZ+WdyUtu0eRwFsKhRUbq2WITb4ZLt9OZGDFfrxmjxBIWbnqx4NqzEf8WU+/v66zF/qflJa
pmk7lDZcgwT23UYWxIYBMKWN7jgWV0I69cLw6HbbtXZQqRGfKre9aDGg4/l96uIKyaMBwmyOJIP5
P8zg2tmy+Jywj2x0HTZFZgCVqHQf+dj8B3Kc0TiMgmAzZS7TBTykxu2s52ZGRVH7El4hlQvM1BVy
zOre7iSubaByCy+BqJuq+FwmABINVEInG2kqx7KHy3XQPwz51PvzTFpSKSrYNsI9RXr07sxUhqcK
GETt+VoDbSvJYTNaO4YpLAer7wDwje4GuvCXFvt4SS8WGrRftOlSzhFhlhaf4lqFdy1DycRdw64L
BOopCJLj9edNUZ4doJGerxUCHemRbJrddXMNPHRcomQfAAIikUujxfFhiBwaijOr2rDT2/yl9zC9
zFWWzgqidaSqbGs5Gtl0Fgy3jt8hChoVLnMvveXI2baaG32iwgByICJiQSCMi77J1Dkx8pXMmp3T
d8gYe9tfZcwQ6Y0RIKehnq4F1VH/2nfNzZjr7jK12u7I6/ZsmPK7aXnagaMuX+nxtDZyv93QG7WO
kWpi3KB0FvWOEkIK6xnYY75yFTlQYDoPlV9hmpjCWds0YvIDPVBDu3GLg9CwkfW5/nhdHymKwQ0O
xccoZ85E5wr0mRLD2bxIrnVzW2p7I6ut22sBYhzoC2tMUVJNDmZkbG76QN1Rpk8QtqJ/Qs74uQWs
oM998roawewm4aumHtCHHOoq029LZaq7Sk/FKa9TIn1JB4/Q3s4UTJYyDjZqNG/txqiJAl21Nkz6
wwbMsh7Q3rmu/a0f2RM1HiQJTkfz+fpTSgPBQTXROL1+qNGjmOEzBWeD4WOdZqz+rjHKT4hZr5VD
YYEoRUNSIOMdXtCVF0CmCNCNiq4rJeVlrtkImiSlbgnfbbavOTrXCzHVoqZAPxjo1zAmN5Ki+E4P
g0+DCgS2f/Opb42LAWpnq6rmvm2r3TX/Cyz7waA/gWT71TEkhvXURgg/sgL7jPfZb280md9rcsjO
GcXijSaTm8wfY2hjx9/vQO9GYSpHWuStgp6DaSshXPku5rZcAACRqPSz10JsrRVh8hQX/q62oIrT
PqZiHdQnpCi0sIy23zlJLT+oOpi/7s4m4BKXV55/+cDz1/+yO2tWMwChgWCZKecGtYX5CLPTx+Rg
WMfCuRsL2zgygY0RA/ABLmWM95/OJaq4zNxKrTAXRSu1g99K/d7k2+aU0Yynb4ndRhevxsoVFw5U
Jw6XtdMxE2pezX3I7qgzYOuI+Kf/s8UTqR65XmWmO2cuVpo2RqZc+e5T5FDqb9LL7+/93C1+Fy6a
dH6lMDmc/qbSPlmu1VtGDaItGRgvBiBlk+v9zXWzNzusPG0qtoxbw3osA2ej/ECfB4a48LBQymu5
i48FKH2AOBgBSn12USYt9dAY0VcF69YQxlFIhjIZoZftWrDStQH3+HouRCWkWL9HdpAV3693LKqM
Ywol82SX0R1SuWIjA3Brv//Ixt88ajrJrLo5Tnb57G8fNaQdZqrEfOS0eIrwxy5dV293o4IuS2DL
0aZB2ey8HElkPnwNW+f7pOntDe1h0PCBSUlXfUezt1duHhz9pH9MCELX3QR+Qp/bEh1HYEUlFCNG
+RIKf9MWhfPBO2PO78TbMN+0Oa2oO1lEQeLatPjLek0Kd5JaKYzztTHI0YzcpdRSwKm9zwhFzBXX
3VFUCsGkF1X7Sr+/1vQs3ul4vDAhiTEDFcO9VQiZJqtTZtR0eY3aVtx3bYt0sK0xZ8RhdEMq+WIj
juIomqerGs0ONzme2o6uXhJEQALokf/+If1demU7poWqyFaIbOx37yPak8EHBCHOvv0lKGbHkgG9
eLR0Bn/CKLtGHnMB56i3/ecpi5+qqHXv2tqgF5G2d0H5cUHol0CJKOmqhzClwU77vtPCQCfTKDNo
hhBc2POn/mgnjDXSUmCOnQO71FarkMGHf748FtZLvUm+jhOv8dB1NSBXxqJ43eexmd1nrRXcJvNh
roFR+GB1/E29mdtmcrG6NKnBve/ldjYK78jtudRrvRnh2cWIIeUNsk6OrRe7gOtAaiSpC4KbsTGx
7oenJJiN/vZH1zLHj+9XKnv8HP0Tz/7So8Hj3eJPxJmmbA47MUBu1qEKC6AKXureqkH6m+vj9GU8
7WKjilZBaEODrie82VPt7qqYaXrDlHnbKFcLJjcAN2/15KML/XVfQK+C/EnOmhdXvC+Mq7ZqFcKs
6WyiR1swcC3elmDAthWZJ3yOEOdvYLtk7XMQG2KCaeaY4doMExDyFyFh+9KfQmNr9EyW+f0L4bwP
TefFrCQxKX1nOl3Iat4cUKrHI64yqZ8hUbTrtC81RnTNLpEOIT6OcnNFMQKcktvaS6/MvzdoU5bY
i/x16qTqkNTecfANb9O0TbHJzcxdE1lvejOz1l2Ptd6CibuJwKUtIZibGu2Ua2MFL0SYQxTUzeFc
mhqoyQr6rVn3CP+szt7kI4zrvHaK5+v/QUamnAOubW9GZbX240pR1PseIGTYBGmWH+nU7lQq7I2M
q1thZ5Trr0XywLhofa6tNP5ZRD5Qo75C8CPjlvjMMTeNBczFe0Dm5rWi2+kT/k+NyrEvaIpdtzqM
5/ElDKI7t+spSBRp8ezAGb1hhtxDLnpz2cH6XhPwTUshY2QVfoLLk5G1O62E+6qFE+OZADmPuXhB
WapWpWFuwcHam+sjZlZDirbfkGsBuSkKFXpUq/I/eMzGn/2Xt+/L3M9k3xO8MKb9XkyTZKgc/bb/
z84+FUNwKvXdNWWwyq+1BVu+VUWxV5nN+dlAoAPfSxs+Lr44Q7q2o6S4H0obnrCvTr5pfZEeh/q1
xXPNziBzMycKKMUKgFjNRHiMq2NWZIuhR3BYjlhGxkPI2LNPTJvBuFcEZzBFr4apyjV1u5Y5t6Va
xg4M4L4V+b4u4CNBOD8aVO1z47YglrnAKDpf06fUS9P9aAzd0cdQ5cflCapNd6eFkFF6xlYJeCOI
hZj/AT1FbD0thVHg1hS3Yx8YKVDk2xg/0Z4BI9HimiolClIuJDENHFuuZsRyw3KIo/9F2Xks161k
2/aLEAGTCdPd3pCbThQldRAUKcEDmfDA198BsPPuqYp74nUUVUcKcm+YzFxrzTnm3VirPZVauDN7
NXFo079xB8MMaEhMq738E08TlX0E9mAuc/s4ZABsU6ygW/SLZHrSBLHNafgQcRTx76V5SBKNAzn4
LYPykWBTcIj2uKMnstDO3VvJ7KSWZnLPlgP3pIiwJTk2L1IkM/ixfgRMvHwE4NLsK99BUb8853nR
84KRLlrL6a8ajPnki+QDIvxwP0r/j+Ebhyksy9e8NS+ty09u0qmihc+5n+ASopqkS04OQZ9EOkCH
GYd71zN4Ve38sw21fBQ6evPM3t84iAYe15mPHZCX0JlB/2gz+dwMsfkNS3jrjxiww47yAJI4wtA/
fsCRtBQzOprpo5hTuKeD+Oy8gPoRaRbhzHV1xu1DUqUIyVBODLVPGyjBs1kT9GrOZzU251jMlPEA
jdaikEQWi/w9BlHsUSA9CzpofHsmr9RJ3VyrR1nsSj22r0QmJAQ8sbT2M1Pi1ck5FR8ACuHVIrMX
Zc8dQ5qzvutmnszHJgCGIQHvDcIHFe5yY3KLJusyyqI71/CDcdQZMDkwjqc3ndtYo8vx3cXidy0j
NXIMZf1sx+SIaOBpqoHS9HlN7hRAHvT6wKgj+jh73R8wvnsnr/O4rlHkH0V2BzHMt1Tz1KHhMfOS
WZRl3q/FObiRYNvmoOf8AQ9FnJrEP1vy6jyg1jFITOcpjIvwYi/AX9Uy+OpMqHbYir5rOc/bWITV
2SHzC9t5Tcz1UO9nBng3DyDHxh074s+x0FshDkqGJwLdAFl2SPeH7XIMdeYQ8XjeYyVqrfEN+wKU
TORRyGnbLP6Nu0U+j20Tn40qh+3cwNnphES5QqYqY7xtb7IdV4vNLs4WGYIFI22DJc/DfoesITBR
/HiEudfsI+i2W3lNcvPMU4q5RaczZSJdRUuabyUcO+QCfr9fn0IlJgicZvxho8vHTJXR4wlg2NI3
MZ9xyjw78XhzGKwdZ9ciMnA5VqIsJ/vQh4OHuGK6qSG/Q59n4bx84Ff132xLfI4N3psBLwyludoH
Z5zJDY4onvHla8UNzq02otoe9UiD8iZBxAPi8vGELUqhIEmjS9aeQMjCtRtdgpfIYxhm5Rx4paD1
GDC1OZ4Jft3GnZ1p183BtUR7cIpmfCbLo5ZaIjxWjXlNSAg5pkiJEG/Qm3Is7Z2j4lfV/QgYlS8e
gdNa5dgmkfRZG5+r5cGXeUYze1WdeRageT/v//q4D1vLTe50lV6aVCPpWaRH62FubeAXRQ2YU1kj
5zj7e8zS5Bvd95j33hDk8QYBfWhJlydn3WPE0oWHVGRHs2XVHTC3rYvdWuLh9zoqEyS10RS3mqiK
ofZeM63V/Ti4OJ9GMP9xlPTIAJ8y4IRAgHhWCPxapsnrqzjP6lY4CZa9pY2iTSGemq58W/8OUc5C
LesLhCSxuXOJ6YNcOt+nXXQdlfl7lIqI0Sp56QOuQZll9UtZxPm2Hxzx4KRoTdZPCtfVgVhOoTbj
zw9xid2vi6kJ1qJv8+Ky/qswQ7e+tKa9kPxzSO/cNlu9kbEpn0B8f2pMWA9ZWv1B2HZgtjvDNkvM
bY9r4nmO5X69BbkZ/S5c3EEqKNQtQP6Ax47W3jr3oGiv9z74SUCX97VvTjw61snmSToUmftHaYkV
pwIOKcm0Mpd25bpixbF1H1UZJsyuPZS+KPbr5w3iWR1bZCHburC+r4/rUDWPCp2DVbX6h8Q8f580
HjPZ2UbnNk2vJo5vJPndvS35ED6mmJdOhu6lp73rc4h/w239vUgndZ17UjdMYeC5HW1qdNuQZ6bd
DEzMx8oDbBMblnX1NRkKoybwjntpTxfBijTP5nRK2/Gjqjr6D2kxH+Kk+M3MmLd/qSYE4EwgqCI8
rI/inL1b2q/vylgQ1dA+o3GbLrUIN0mfJRcvaurthCBtg0q5PDYdeHneVET+IKUPY0lKiZcZL5gQ
IlDFDSqoAnyQaPwnEgquHCtAJdeCzXNEcC17oo3hJb8RVcnzEnMpHyEH3MOu+dsU0lrCFuHzDz28
nakY8dNV5cNofBdLrO9SavFyV9tSNvWTx49g2fDwI0dPWR6716kS4j4MOVMVQ5pf7KTmuvYgFYTU
B7ciqW00jOrUMB7bKwxM+67B0LD86LSS8aEejOyg+inbt9P4VuIke87q4myBuMyYM5+LUj/nsAlO
ieaxxNRRsHugJqh/h3Ud3IvSu4PuVBJ0gQmmIH6y95cN0WzSs/2XZwoYRES68TI66mv8li2m8Sbz
8Q1R7p4qJYl2nzFYyBJw4aL08tKqO0TVixMUEOqZUbKjnWFYRTT0FQGYaL1cGEQbhWHnMUnr4aOd
vGMN0OqucIanuSpwuLpo0vKK16mzwp1h+icBRz8Yk2tcYMaLsqTGP1Q+0sIkwZ0Umq/Fye6eSlVn
d2PlHteKHP9Al25nQOBPRHW+r9u8qdVtCkZx89sP1gL0iAiKn9b3murnHLlmuFulDuur5yI8fQS3
EJHy0Y8BrPucXtPXMsSmt/y/jv+ssL7cA5cCbU9Uwt4yie0xSjwl9TD+WQuN9dWDyga6pVH1HlpW
crJNB0LG8MuNqXb89Q+ZOhuLePjSKsgAMpPTulrGSe/RkjWfAk2R5WiyhVV2zsw+p/3ebCCU0+Ql
EPsycORmr8ZoIDSuSGRVp9nPrNukrc88IMvVGAgSwxVzSTp34lGCol45NQiWoJU4cZNdr94ng93V
j6t6z2P9Gpbo1LugPKwbl+5FdIQfjCTKgS6O4XGnc06FVIB4FTZ9j9JmnTmYbXtJLJxWozkSkUga
ynUSzrFLFuXN8jrn6WKAYOA08rnORh/hF6QH5itxWq+VJQa2kF7pKxEr+tSK4hVn54T9KVJHF4gS
hrKouBY4kXc9GbPsOVZ2V9I7iqxhvE+in9JZYK8TwRgsT2Jjyu4n58kPscSqwMPjjU3C0xQWDF2N
h7CJv2V+0+MRtMbHTGHvT4oK45ky7qP8ooq6O9lZ9GeWozo3oiAxbDEEZi4vhfJjokqImyHkdJrQ
RHflZX2g5phVKJ/7BaNAuNY0ndphsGCJqyt6Z72jS3sioLx/xkzInRqIttNV+xz4J6gzolbZW5Ja
PQBhhT9KDCithXpG1Ec+mgiTAzw/zipz9lsbb7NV9GRe0LMeyGXTiUFcaOkDnDJKkk0jApcG8WQ6
bsLoq+cqwsH/eorRTRiHhljIeVE7cxax9/gVqeqXndaMupYlm2Le8a1PCZbrFHVabJQ9zgd7hkDn
lE99+6J709gNxfCHTIzkGGtgHJVkd8ez+Anf9hwjXT2bQ9d8lW6oq+CpwkdCQw4KNZown9ovnKgy
jHmBe+Jk3h1XfQNsiXrfWFC2GxiCPcKTvSq78MiRAye5WYCPqgZQjq0crzLIjnk7VAuayNsnAFuf
Z6+rtrMAflp0alyMEfExq2EYKMcOHlI/eF3HOxbp0js/LYbL2nuAkYUzsRaPZj5sUwe8cgF1EiQC
2j5WjJcZ0HPRJhzAJXb8qnHvhvu14piT56RLB4hwUcqns49RlOECT6c/xhT/YcgRnLOxoJawYPlG
PoI5I6yOPZnVBCPaX9oePw3qTb8gPWli6F1V9JcouzYNskiu8s8otV/SSLwx9OxvnRj/eML7lqC5
urQcYw5NGdxEQMZr6pjmNYTIq8fCP9IMw+LiCOBLkug17UyPyk+WqPc4uSVV1m7C8I+J0Q8RMPFf
pay+W/JHHcC/ku4Jz61B1rr97IVRf8A3q16N5DXuj6VfJG+xQ1b2EJb5S4ssCaa1fl5PjQ2So80g
wD0vx4Eog/DOAJfElmUEIRcFcJaBttVV9lWxx076KNtS3Mz4KQl6YoFpJO6VyJYE8Hk6TMS47to8
/h34fnosM/wx9RCggossoLuxVgethnhPwMFwXp8dkpfdLWA8uQVTLA6xIPWhD3V01KbzQe5hf4hk
AX0iyp7mvHLOScWb0Jb2D86tHccIBIGj733KKd67+Tg/z2iEPGFVjwnPRw0Sg5p88WzI7D0ZBwgu
Rpad1+YDNvQWfHzGK1/xJAAMAFclyvIOVnJ+46JtY9O/GWrMnpDuxL5hPrKgRxi/jAPnLYeCrhF7
/BycGmKY9IhW6XPFTH4HzTVrEwXxr1C/bVkHD5UMPzOB+GOtfIfCfCH5ozlKLaIbpbmzIdOAxrS6
tOPoHfLSak4F6SGAyZIXZUTvUsrp1lFXbTKCX7kAdInXG9gN8pfFwfUpeh4mPzwYRosFgZ7Bbb2F
USO35M5Od17/iEoyRLkPy8/qsp+9LxsMtSkUVCEYVXSJvbe9pRGnPO4PWmjKzIqopwqJeYmKiqTT
hyS7acP/zFM/e7G78qc0g3ArprYBAiruCU+zbsDd3/HGEdxsVb9iiQDXjchymrJvPkHejLH30k1a
agFzY3IBgbW416/9E1Z62lnxLq4n6yUFtrxp84BAvMamUWJ9r0Tzu8rm6MmmlYENK7z1BWB8IQfW
ohyUVETO4ztJ55emgDAyZr0Cdpft3d50fw9i4Ixks3OEbf9K/5v71Q/zk4+wfGrhxQYyTu61m3tn
ned0miM9nfnaL5HdgvYawvYFuFi5PQwxMFmdLyCEXl7dufkEvOoxg/+UXv7usl8IkeW/TPNHA3FR
Qcr4bGf3vQ4D/6lCr+17oSal0kgOJK5m+1nFPY2v/Aetz+Bc4TVjRclJC1PZibW+O3TkSe8T+0CY
UXYdirw4tCm+2MIonH1miRymXzFcnUl8vU5NA9BpBMa4WFUI8iSFDmdOcYGFDiFpfFKZjD9hXDib
ODyQs5udW0Q0DynePPAeA75hqalqqG++mWb5OafyNLMi3rVBcSwLriiwEIiAelxwp0lNp6P9MyUR
3yucTLpT7bte2lGt36BS6vVdmGAu0kOLIjYOvEtW02Pqx/w2287fcBrVCWEW/vM8gNScRw8eKS37
pOvyO1RbCyvfJTu8m8ZPE2I5MdlAzvo6OEHQOoYc5IlTCBifEA/Qln/nXD1OqXxdnCQQ5rMtxNJw
O2N40sRhMiEv9to2fnNh2CVoaYCB5LQ8/fYKh7+1d0ZUnSYyD/ZuEhLEAQA0wUWBEAzK5SCeW3Sh
+JyxN+fDj67KnSPD4gFLYvuzJLluE3qFec/2NG/t6SCrBJhjYcEizlo6lem8ZxMmny1sNGHQFM/F
mN5PVv0smggoroZSpav8Ukv7O1bqbSJCdxcWwwNANiRhdfKq7eK1LgT9hw7yoRMigKcZ1TlUKznN
PkIaSQrjFOFO5aYDTXZwav/S+ILIoUqhNmVyTz+ZoDOmdLOjtl2c0zrMgoZmoHibZE4Un5VjtGau
LZGubw1awbspp24SRkyoo+2Tw/qrIUCIjVz1XFgixWLnb1AxK3R35pJ+IcLg0PeQTxUv37Gc5m/l
GICBMf7UQL22IB0Bc0cFMXBWuO3ZwHbGzOCpxsdzLkzUkjxpQS9fRrrFQDxtqCZGwrOL8K2g25pE
k3XpoXLmdnD0C6Ix0IuaqI0oXacGIENqWlQZPnizybwFsANGx/0jhr7fT2RPjA4oHhIq0x28g4Mb
s2cpGx5HwqEs9a3LMk3PKboWMRGFDdFQKo7fsGSezJq5icHSE3QLKdGuyp3pDefQkAFN2/GvjmdC
F3qIHwboCDVN3hXnyEumiEtWHlSa3GP8ZxrFfVjRkcIiVxx7OUJ7LR4i/1zHMZ4/D2RDBvEY1eSQ
RDPx2oHYE3UUOKG/86vhGwS7v3QJaVk1P1xsEts8A8BGmXduRpsBLDEB27xIr5UOEe4DBtxh2QKG
6FeHuZ++ySR7n70x2BQB97gz+oeIgz3VKqoTPGCBQZi9DkbkiibAVJm9NI34m3n1exxZL1HfbOMW
hHhsJj9S+ENEsjza/MtN5Uf2PnGsbz3+0E3jlhJaV3wIBvnDbWW9hwxIOI2q/ZMfw8yBR8sHF1zB
58iLEcx45aMOEwQqEt5LZgJ1s41wN/3gJNEflOXlR5ITF7PYSzSTED3F0w8I4uzcJacyZ/aMvd1a
mxgwX5YhrYSlk0jxWo1mSZsnTZgUNX/ytAECjwTKbNq/bt+Xp9Hr740A1sWQVpfRrV7NwiXmoeBL
eeQ+A2vJDu1kPflF9gDVWJ1Hkp8bqFJBxnl+tLFa+yI7h8DheIb1tCdP4xgKPqBFg/iCIOfDitP+
wqPwLjp9L4mQUeRBegyKjuTWHCE0otuB72q29oEMVxRdXbPj/bd3mLC74xaPtLlLg/FM7l++j2y3
BX2zMHJcWUOkjrwrIOmzUrc2s8n0YHc8MV7e0GM7uAZqJgX3ZZOMwt8UMv458moBbXSvBhE4xFp3
5SkNXsgNo/RpoEjp2tthpOWs0JwNO3kg3COHOTVsW29I0AXLBzdCe5KX09VFczgFBEGmv3VsfwQ5
OQcGTqCmcT8iK/5TMq1xDbrySwSWzisMTDIHluxGkgyjJH/KtX+ZrP5n5iAgHEgtRbBP3FBVDcxv
FengoguunawuKR0K8JH1kTTb8NFO2uHRYOZS0dmDd26f2qYbb/BQ7lMji4/AHFmwFE8x12I49AXh
vaG2iJsQDg6gKLfYvJ3PeOxh2QYk640qvaPOai6NbbzIoTW/VfBy6ITY9v3ck//laP9kiAT9/ZRD
1C6H36NRFTfL/KlDIg8Nnd0308Fi8nPxrD4/hIXSu4B+1innKl8VlX/mhS9zZebnqSNrqJEyPg2i
hhmw5tgwXPD6qkI4A5A2LaT3GPsEW6vRpNFd/yQ+hpQWXud84Q+YWHh9/2n9gxzyaNcBdjoEXkka
7/IXVin+uLMpL+t/qsMS5Wg/EzFoK3m3/uFRs9+1CqSd74feYQi0vuQi+JUSRHlHOxb2Ck2RnTsy
2SuFGGgYtQZVHEGwpMgz7ZumlJY3Ed2qthnMjflm8CpM50urIJlDGtzUyUw2+t+x6PpvTNuCIXuO
oGxeV11ZZk1QQ4wA3e/0givlvDjvN33k+psSNeVgFH8jcMTXOGJNC6ZHObf2q1+N73WNll9BoHFG
CrIJktS9Yb9YFkBRvGz5du38r6LnxmyDE9x7bdCYRTOXU0clbzWHaqhhtnb8U5lItdUZsiS/aX9b
id5bdaWOfq1KXDDeeC/YzekxW7RPQakx8ST8qv/uT5ikxbyvhql+Qoz79RtoNb4ECmuMLw3cGoRd
bGTDY9xk0wGOJ8piHxN1y8nWHpoHu25+d7LuL31BmmtrowGUzo2s7zNp4S1H2erbqv2C2HRC48qU
efkWI2kNnm/Ue7MPYqLDWT3i0P+2yqTQhzn3RDRjnKJHcQ1siBM1ID6jN+jqT5cQbDaGzenaDgBZ
1o5z2cXVvY9X5kuHxiiljaV6mfB0b/hJyVe/L0oQKk3Z+KtkYrULaP1cyryNGepVehMFDl2X3O/v
3IAfm9HW3TZUqLtsmseTNGxr4xsNcVRzdeZ/5EdtOcaBgouxPAOybvausmNYRdOvwyfYVvkWwwsu
dOHoy0C0AJzX+Wwys3OWpq0L+1SX9RuGBfoBVvbYeR2cYI2OzPVbnpt19NcS5hN1lnsn/eA2BDgt
khJRqRIV53S3y3YoawiL60251TwTuJpwQ0NYeuJUnR/WaY3ysx8N8r+NIx35YlQGe3hzFYTWbTAf
mJey5ATvKl8eO7SvTEshWBTTYQDM9EDT6OK2EeCvHoVispxkyuCr5wkaut8B5Cc+h7i/W60JMsVc
HR6GTm0diwgLKATMY9zhpfB7TlxNTz7PtDQql5EFyCvfbq5hqvqr59yTy35wLE8TiQVwmTI4PqDk
qO5jT39DX0/jtotfrLE8GIMn7jxneuCKBrzBQbG1Yohjo5P9EXFbH9oIiNN68SIPJO3cFfI4xiJ6
+rp6ceY/lEXzaM6UYipJnVc5Zqdh6R9jY73FB4PZAxuN1FCwPPWT2Xt8NQiYGmRHSHdGN6MVA2ni
ohGnsEUAIJz54JXFuE9Cl/o5/+roKo0IygxfdT58H4wuYJZHPbw8O2VdPThq/DP15giDDz9fGv5a
V5t5Ln34oxoNEEByDbyTxoKHDrizwDeEPZ3apjgEY3PHbL4gBEFxuoraJ4ly1Iza+MEfcxKlsNNm
466cAtCnxfzLr6bXlPCrDYEp40VNiJ/WVoHNefyptcI9Z99lwYtmBOgVrazbJChoefVogifVkG67
XIx7NDioNE2A+QvBpCdPNmqMXW7eTbRzAOkzCkOK7VytNH8bF2bIarJouESbOidY0DcL5pGLmSlB
ubsQpnfru0ryqLwS53SIQ8QqmjjFAerrOaYGJ92VDQ2d3kvcYmUph+weF1G0dWKPGytdFASARIkV
RWDctJ7Pyzw7x7UjTyuB/IYROdUylNIafjZ648Oq3Rs4GxDhW1q79TGh2ePvQhovR3I/bOZvY3pM
zPEjNUjSKJwfrgVkTJOafTE8dbFp84IDI6FumYQi92b4EOLbhaxtETbMl6fIhsxMtFduze9OrmA/
IbsJXO0ebW+qj+u3TosGNezyihPHNJy8KPxlEMO8PiCdRdxFBjn4jsKRNJhgVD+9HPVHNAfHjiPL
yyRRZk7ds0O1ecrSodxC0/T2QEB+t1zFq7JnbttoNi4N6r7/ZlGbrco7LyF+pDPrh6okfGydgfCc
uoi7HOp/2LAozRaJENT2QbqPXl9/rg0tMRfTNgoJQYjwBG1sBXzR9M1uKxctBsYAvO1O4VBtPXr0
sbZhNMcHu42YCyzfcUqdpY36jdwNCfMftgSxBuiFZ10fVkIBsNDiIIsiOnApGWrzeKCTiRqUw+MI
bRBwIF4c8KE01nbCYthr0YumW0gCqdEPTFLD+CrJ7WFoDOBPFXSLpLljSfU58JFI0UDGdR9DHz1W
EA32N6NQd4RgntePHiW0h6s+no4wRap9XyToBGrMRrZMIAHoV/Yv60VGTMxjgpAkjVKOUDBte2PY
q0XkEs3QdHrbOqV2EG4MgKWLuAY5wodLyNdDS2N1HeqQDvvLoL2wK13iBnjtADNbEFT1VHLMS/zb
+msDP32btc0BmbYxOq2yv4BuuSOBUWyxrAKnQBh2oKk9kZxBOnxJoxF386YrcWNEfs6kFjuKCHT7
GjbZQ0PX6Bo0fnryjOoRcOD4iJfo0a82GUC6t07Nfy2nob9RuMNHX44fLdmsd4yICFHkW8w1gHo/
0x+jm5HlxxjiEaqkvJOKES1Wi8QKsbmg3A/c5D3W6D4MBaCT9gJzjgzr2deES6WsX9E9Wq+No2oX
cXUabrXXTRc9+O5D0kBeXR+WHm3+U8PrASFJfyNgDuWddcvLK20yEohKMznUcA1aVuLQI8UoZ9sM
g1BvZgAUx1p2LkHTEPhwqfon14Bo29k9t59d8dghFv7gHlGZ+XN4yiMT+5f+5ZJuwdS7OcIDOpFT
lxCMRWAuhdgNfwwYxbjrj4ChD17o5scqH/wDisn5gMx8SQFi8qlt6wPvULPj50bnnLnfNsEYA++Z
dpw//U2joHg0a/qv0nYZYyXEDSr79+DnAEkbhCWlDs07N4OY8SVlqUggQ6hG6BfxzYhMSHY9zcFg
3qzlD6dt3U38TH5If/OzGG8JG0YUYU7rFoX9GGr1c5qXdMZ69r/NVLYWfqc3hhjOvhsRh1i8snvk
SPolrsd66weUfQ1vbxr/sIe82zVQSL/W51HX+XYC3L/zDC5QWzSIe/R0hCemTpWWR0d15FxzxD1j
MtgjI67OyEZOY8vvKtDtrLqItPkohq466Y4pSc7I4uzlF41m7ESSg9yNfmPtPQedTFS1UCIqReYJ
G8uuIB1148dCHm2CTCDLU6cqnGrhyFkUJeDVt/sXK4aD49jkG5rKp/U5w4ExRH0z+ub7uhXZYZ9D
As1d8nWmUzmP/n2m9l4wMi8xvydCMeYIm/Og4GFEy5nWauV9lVowTPs+3cYVKNKust9LPDFb8CDV
paunBYR/FVUuvtY4hGEMOZ3kkzwf/8ktO5IRYqO5uaH/LofyoccRyRA3eZtiZ3xEhXqdHHFNq/CR
L0rA2IKz7RrrRnNREHVCGsW68lLs7lPKcOUxK275/gt1lqOSdM+lgc4hK1r7y5rW8AzeAq1wbOoG
LHJEQySCFtVVFs1WWQFEKLMz4z5kU4b3ysOaHRlIRkQFq+UkxxESfz9T4gKuuAm5lMOo89ISQnO2
O2dXuemtKA3j6LY0SPrMIgpb2h+zDpH7k+hSeIo5hv6+zmBjR8Rb5Yn0EBSgl9KyMc5jwlaoEW1e
XI67W7qm1JWrvAKw3lUjWNBj/CJiSR78fAQzHFDDzhffCt4cszev6wbWlwRB1FV9dif/61eth+mg
Su8QDemjWnLLVmfTcmeZ2aOsMdqTNXcMSexzGbriCs8DhU/c3bxfawFXqZ2RF+LI2C5dihcWsNKA
zDjN28iYQxA1NWUzq7zo7e99BeYLlwjFWJiAtvEmQJpkc8D8rZbi5EkvWCQ3Mn5ZQdgjiSr7V2lH
1kZ3IjzpgXifVJnutit4WRLpFrQqqQaKKh0JtvS/tMEhNtzj6GFSJh24I0zOc44DRr79DCBEV0Z+
cIu83sEpa3kjqUhz2XRb16qCB+7ebsLtd12H5qlvJGf8ofOikjLIG+rfmqX6Wg/J2pvNkyPvHYwq
iLVaGyEHkWJdILDa5XTkOHQFnpfsc6kbeO/qXDnaAcnXP9faLs9pN6Bn6Zk3EoRdDd+xnrqnxo+n
PUk9qDRajGkdlVyu2xkwZ1gcBp1H9zxCoqUfi0kTMnl4ZkI23M0jUqXeZ3FigW4IyaA2kcGu8eJt
jqnvogIbzgenSmGRNa9ChNKDCe13TkT6RPIg7OyoPXJ7j7WKLzLR0TVO00+iDMZNI9rxAYlKlDES
qtz4I1J+vqsomwH+xyhSHEISdUOTV9WEVth3hJ4slyH8GVoWnZFxwt7Ul+9uPH7Odl+wsw4XEm95
xUJ69LK5hZ5Jgq2pm+Oko5+uN2d3jZvtosArTsXMk03yzUnwqq3buxMhs6Y+o1+tkQ5qgzA7ZrIo
PRCSmhiXMVfdaGyiihCPZVH5z+tZMwB427nMcIVcJDax+h7lsXddwUKuTy7paD2HYM+2Tj9IlG+x
xSkDhgfW8fKU2MxXUKfcrQqIcDSK/brZWojJTsEQ1thz5cSnSl1OxSg8ncpiIOfQy8mwmrtd98Ke
g0TZZORpJLk45ek5TRZYUvirdDpoSDbliq2g7zoQx2ey6fGKXtwZCK9r5+mhthU0+Tqg22FB/qni
44heDXjMr1DH4e7/9g78F8cTdhXP96VvORKM5j8MdrrlZDNVrfWwKg6zNAofTAuesbj0OWLTtqdw
800aEhpcWEmECh54VAdWnXlgt2k8D2FBXD0TMWyXsJSzjfAi9QacB2tlbDy3ZmLhHQMU4DAxSzmk
Z86/uDP+23cAJWN6jlwM394/DUFkU9PpIfrvwbRnD3G7Vx7cpFL3kV7C69oN/WbAxTFq2VCRJ9ak
KaEJNVHduh3FyQkj+zC1zvizcYbN+eRPjJ5IwPjbeelDCNXy3TBctYG6Hb8RhmVu7TT9F2m/9Z+u
dUim8FVtL/D+C9goqYOh70LD/7JslU5Ixk4dUptacALSMgiokFF54lmY0QgANAxrMgUyof6VzLP4
4/+3xcALfMu1A9PB22Z7/+Cw9E3Tp6qIjIe1OjRKUX8vGQxNDolFuiw1Eo6J5KqxJccj4xRQWCMd
FcrVq++NTC1GBKfWsoVGSLXr+lee0B3L3HFRBrXbfjFhQfDzN9oTJ4gBzcv//Tw7//XzS2EuxjfL
duzF1Pj/mN+o1enztLPxoBy1n1g/H0KlnY1vj/K0Hjjo7exi5MN0IVg8g9gw9muVb2EAJTXCuxhS
fkbK3I9lI94I3Ll09i4mPu6thHZ1KL23oO7rwzRgNIc4Bma8mbNdqFilSkzcqAmtcj+g3D1HFZD/
nqk62XAtVUvp/wsC9j9Blw4YD5MyzscQB9f5H9yAMJelOxDJQLLXQM2Hyvg2pPMFuLb6uZ711psY
wqilcWCR/OI3+yBRZOtGgPMR1JfMj/fdMJ+dKk6vZYDpIkM5OpTxH1d+rvWI2frV+V9u0n/yk3w+
telZAAp55P/p6qWTaeetTypZDV1prxOAdBW4IXSmLw6zG1IVUFNLJzhGNpE2aZE2+8FgYpYnSMcm
9/sq/Jj4p+fSZk4pRQbXG6PVeQlko5irJQof4h5gu4Xm9sszspaVjVVw1xKb6Y8V3nHgAbW61K/S
I4SCmvNfmUH/9ZuCuTIDXKVB8E/2ViUYvccFAxTSseqtTBBTEZn1aaca3lc/O1RG2ELTIdyTG3Ux
DTEcIouYh0ZWxcZ24YuY40CbhUUPXaynyWLnELSKWenyil2QIdrKmVN2zED+5S7956LEXZJgpTC0
uHyDfzxdkH2VWxpwaGDd3JlVQpOxTvJtPgEV7fKlVdMNxV3m0LdoExz2UUpAjmgo1KmsoqjqdqlZ
k2BrmPIubXIS2jnXhszdUCbm1C658zwX4qdS+i/SKsmsDgtfiQf7AByJeOWlX6AFfrEK500zBJf1
EPp/f0nrP52bvilt7IfSBHgHn+l/rxcLGW2IjIQ0+LSl2zLr7qeVZ9EeB1XL0JesLUFUW3SBn+g/
RguoCLh8xfjuWM0KeWWX1Ze6lXI3mMkrSUzZrixQOJcdbJp/+aj/7X5An2BR4+UhK/AfW7Vh9haT
ENxfSc4rnHVcMsxwPdoKH75JqtTFEOx2tp461juG4YEsga8PZvX/zyvxoRoBFoXsBNjZ/4dNerC1
PRt9jg/NQjz3P9Sd13Lc6JalnwgV8OZyYNIymcyk5w2CEiV47/H0/YFVNSVmacg+fdUTJyLjUCoR
SJjf7L3Wt8Ix+tlajXJQVmWjiK6WSiY+tLnZKhFF7AW/Cf4hqrLt+/CvN6ZA3mxdfOELlv899Jsi
5kyeVlm0LFW/uD44snB4ABg59gYF32yRGSNUlsZo3iC9J6xsedWk3HDR7KusPIcKFJrK26XR853C
+q0gCMzB35e4hUCEeVgZa7jo40GuUUwWovkTyzp2EdYhX6xgfgOAMaGGatxVhS2HLl7MWizyCk0c
Gv246P2R7e56Efm9VeJze3+bzJ6dQYXjmr6z9aOgGyyVkfpnaTVtutti8cqnxZckw988cgzTBg6s
ZWGCX/jj24GXW1CzMdGO7y+jbJTYWQzp5zgD/VFafBvAONSbUiDIC0gSTKXlnSVD5MtlyW/GUeZz
TWShKloK097HExHI07aW1ssxneNprQjMuLGyjVmU0XIHI8YOjdww2tfjnJDktSxRC1ZzFp1zB6Wc
4ZmZ7DNfwyoNA6Ffx74mY8IvD++VCo3MTRIqjIPagIv8/LX9zerU5MzZmusSuANJv7i3CnB91iK6
ftTVSt4b1fCY5oVFCqhYYwJijQHumFZUmH3PRzHc+ybmnIacu/dykICm4ZQPofSXo2YiRFaw0mGN
aFLdJN1TJhcqpix/8JpKugUJSw5N3Im7xdv2xRf5zT3gwmsqz6fMWHm5tCpVJRMCxTCPoWgJ8IOF
/q5r9PP76glY0uNghsdwkNWjOslr2g8GeVILV/ZQDBhK3nfS7yN4XvSb3MENhs1UT8brYW9gbhnG
xD+/n/Ff0Qo3fy5bLzIcLn7870Q6HCIQzE3xs73MdPgQA/H/U/DDLzd2iZX4EPvwf+ru2+uHwAd+
eF1CHQTd+sPUNU3SAd7ywDIQ/Z33IBjiHziOTUWTVBC1sKCYR/8KfJDkP3RZUchg0BQRDvaCof4r
8IG/UiXJlBmNTVUmYEr5jwIfjI/DEfsjkHqGxtYEnDJdk/fF/y+Le5+AJjMNoSeU/oG6twnKAuW4
2yPNpP7klHN3EtAXT1Zx38Vk6SIqD4LbpB7wafsrhWTESHXbAc9BO5poVVmDVZonEQNs1i9wrBpA
YI2El3ZqjtA/TmMyrmYaseSdxp6EQjijqdZ2wqYbum3Wb4SWbGNjVQWtmzTztZJUp1Lv7lWhdfIZ
raNK3rwSXKthcJICRHOo4PJIoSwsYfqhGonnTsxgIBKPHDbnlBrLJLzAs7abZK+LP0Xy1sXxrlU0
h/WlDbJJqtGZjJJDBZgCekx9x1zxspkmALfuMRA0t0ne0CPiYAeI03k4oHTSt8v2sRKXROLRZXaz
K3En4UsrA3x14eIX2itCe9XmMJg6khmWqLhZwwXZewnWlRCfXyk8d6RjlMVTHEhXzOD0Yi2Sy9H7
J4GT6uiIuoeKarKvxKAX6akkrx3gf0yDfbX1g4cmfSirm6gAG38bWT9LlIeLKUCaHhOfOpxe2Fn0
PYfQK5f3xnQsg5exeBjYNcqpTS8myfZKYgFeeNTVOxXbdFKeevxV4kRXGLLbRIDCJLtBuMlifEfR
c0SKe8quPUGuQo75z9Eo7QY9h8/XF0LMa6QYqQUtpvDen/trmnPgBYJVMk2eWSORJr6mErj31/PM
FZi+zdOPpHjutQcFPV9GfNgi5RSbt4IOlybeREax8tGuM6GkClkSr3W77SP5Ce+AjezelosDFopq
aabQhVUIKyPlVdEy1HoDDRiL9MPOslEhUU0skIJ0kxdRorfVjq6HUG4MRfJY3NmSUq8FQK8lCpIY
9VYJvjD1n8zoXgUmL/QtQrIoOk25shNn46BYeBeBG6aBVNp0EXCqgV5b92S8Zbpy1qz5LQ4CnO/K
XZ7PHmCbk0GDeXmy6Qj7+Kot+aSkvmvkPqHbzPJtpJJcj3JppKxtYLu1mdBOGHLOiha7vvaD5N8l
CwuV6Q4A2SawKEqjfhzwHJK8lWiN02rMeBNd2eglsIhJIe4XO3UlZeukJAMNlr+akvjBmrYg+gJU
+/0sJdfEsa+SWLNl8zoe7jNkhCVgVdjKB5yrPI3E4CKYI72sZcYf/Y1cdwmF9fCYWyyEMUfIHZ1Y
jBOx0T1NTfesSMnLlFirSjNQR4DqjI+yuEVPQCULpxKV3qY50xvYUsaeMzY2sMnuVNLwyBvvHIbK
V+xOppgA+yfdCBbWarFIhoTaCSlAA7SmpuzISX2HutnT2hdxpp1gDPfzbDxWfv9aLpQVATWvNRwN
62FWMRbqh8RkgCJFtrGGa5a4iHHTKwmqMBqjPi/3KTmtjjpU0BTqEWP40svuM5wbKLAS40xgWs56
KKfaPpASD/myXbX+WeZyt4upq4GLK0HZi7x5Dp1BRT5IqbIZeMFJL6ZeXMkb3KA5+MR2fCqW0HRD
7FGO44Nisx12z7/MPH/Nz79G+HzEqvw1nsNphKunAzUXl83ZL+N5qAd5LSmsyIdmZUgtho59Hd18
fowLIuTfByECQAeQrEiX+K7IyGNsyoXhArRYqffZKcaq/w2RRrUGWXKn2qz9HHov0n12JE03/2Ei
qPhiEbis8f6pqv37HC52mQK1pkJFooKIbG3iHG18xfv8a76DLT87xEXhLqO7GwwlhxA243d/Xa58
N1hDiGs9yavXqSP+ubhizfP7+CVp+YWfHfACDpmShlhYNNtcasCepHmqU64gdxBscaWtydG7gahy
kH6UB+OrjfDHheifV9MUKU6K2hIAol9czQHYEuZ0BHITMMHX6QGBOronm0Dlbq2vyjU1n88v7nsV
/PK7UmCWlkWMqsGj+/ig1m0ZScbYGi6GpA0D6IYaMXC8O6lbWd2K0OcVYWouuXuMXgUGvG+Vlz1+
cQ6/W/z8eg4X31o051Fq685wW3fwADS5uuqOj909+pHS1q+Ee2Mtu9NGLD1aT5uU5M8DysPPT+KC
HvX3pf/nQlw8ZZYy1NmI1ZWTMOzZbezKGTeGZ6wVr1w3X2yLL3b0/z7axSPW0WTBYctXpjjkyU7j
NPcTDg9begxdw8HNthmd0UNECFBtUz1mgM5/DHvkz59/69+9vaxusYFT8xKlS6YsmA0tU0VeLWIQ
H7DPPhtFYnzxiP3uyhIXABSfKhRxXpfoOaDlxhjlXNn3R8xJTireLbtzl7d32eCWX3ypC7Ti+8Xl
gBqjokahHYLUx2c6BvmWE2mJM2HHpbWlTb1BPOCKm3j9+eX78kgXt5E9q1D1LUdqvMnDeLALrsRV
wb36amT43XuqWYBXyDlYgiIux3pTHeUu6DnSuPLXImutVfso0es+BPeY4x5prm0aV3Japxw3Fb5E
efU/+7K/nMLFa4pLqq2sSDFcdY34yg48y9MYlcTNV7DC3z8xvxzp4gYijTE1bDDL20GJ0iHCdW+6
qT2tZPfrd/E378CHK3txD30Y4DGFPcMNxxErKW4fo9l+/pwsv+JikP1wiIvVgFZr4IUmDiFbXmCK
x1bWbkpV3hNthJBqOEuR8MUA88WX0i6qSqCiOyGuRcO1xsdk7nEIfNnZ+81c9euX0pZR/Zcljo8J
iybIuMySvVve5KtqvYxakjNey/uvHr7l2bq4ghSZRHid1JlkirMfDyZNSjOEBU+EAQGrsbwpLK/i
IDxk4lfNgd89fB8OdfE8DJM1136oIlL30Od5oRPt+n3kLHNQffjqe71X4f/9xQz61BJVCOtyBNZq
yEBhxtEk/BFb7ISr6L7dhKtsPa+VEy4Hp/0RuNqXY+RvHhC+5T/HXf7+l7uXxKmAz1fjW+b5W6Rb
58Q32SOkrxl7oQljkb0kmWrYtWbtkMa10/c9We94vdyUoPXP34+vTuZiEZKhnmkMxC30U3dR1Tyk
1nD/+RF+t4hcqpSwIVmTY1m+eIDEqtKAt1qGm19hSlsVrJD7nX4c3GVI8R3pizd+OeN/39Z/Dnfx
ENUEAkBVEgw37jYNjqigOJRx9NXM+vu34p+jXIwrYlIRC2JylMGRVuKr0NDkdELgWG6+1+3eW8wc
iMVsKkm47D+/ossF+9c3NCSmdepiBvWxjw8Q3muQMZrJsaWdGG6CdDwaEDGs3TybX+U7KF8caxmK
fnlYx8IqhQaeCElV9jKnh07yEtwjgXCCN9Gt11++lV99ueWEfjlgnxlzRWwkt2+b7RuPMAaH/TSt
P0faY/6ZbfUor0i/Lne+9/llXW7ZJ5f1PfnulyOHw1SC2OY5FXfRBkbJxljDIVg3m/fD/EcF5P9e
dfhY/shv2/rHj/bwWl7WkZfj/d884f8l2cBLdtb/Oxt4SQTsgtf0Q514+Sd/V4r/oKqLy5RKMXt3
8R05+mcysKBIf8i0isCkokdQDZGH5q9CsSr/wYqMPD4L7AoEiCU26a9CMUHDCBnIGNB0HNgWSKr/
pFB8sTXVdHoqNDhZTFsWZek/8/h+eTyGAn+DKtKODqw42nbl26jU9lDM6rGRWx2+gXWHQ0RAftdc
W1lRnnwQFNsuS9Z9U97lFK12S5CPbjbjqtSNyf3lWt78+Zz+WvZ4X4b+8/hyfoytbGDZUyC9kuXL
6WwoA4LjFQlXMVLxVdDFUEHE0berfdvJqp33qbkKQcz0NcpkLSriUx2gTdWE6FSWLX7DOdxCTCvw
hYMIk8jE0atO98A5AsiRkeeYWXXU8u0Mg2c/N9mxMvPpWrfq1wokAa2zINxmtdp6fTAR/U4MlCvm
VbcLquhVnKTxOlfS4AGfwylQiACow6SAQSS9Bjr+HkuZgxswbMp1nRvUDIezEg3ZV5fo42C2XCIT
v5fEI0ZDlybCxTKaUNHC0GSERDE3ezX1iQlCjI9Ub819NRTdVhsARepNLTlQH8i910kY0uShWuvg
Gp2ijIhKjWP4LtK4DydsqhL5Jfux610rioRTOQpPjZZOexrp/skQuuPcDeldoUPYKQUV3zHwXAoq
/iHE+DXj20dPi3H0SooA0eC0M7LafBw4C6fTFfy46WA8zj0dCYAtO1ACuhugbgEsoJTnSYMR+vlD
9B6g9OEh0gHg8PJB/NV0A/nexeg7x4kuEdzlADb5puIEQbFE2IOvTtE2CDhtcbR71Fm34eA/Y8J4
aCQpOgm6/z2MzAqtCRHq73809wRAW3qnrN//7P0j043B1Xt8ppAd1pSsowe/6cJNH4OVNP0kfhCa
QgfHGnmUQ1VHxdB+fv8w+mlbCn1/PWTjdO6KXt+hFkBQuPwXYZ1OZwXEltPylq3fcfhWc5Nh7r7R
a5w7rTXo7vuP7x+sDliFGGawpx0Dg33A/It5TH9lDXOTTGZ4L6slkBsF8zS5QNAdzejZnJJnyR+q
kyh1xY2klBtk/qtA1eEpjbXVuIqsWxyE/N85L+5ZVhEfGyiIniUR4XuaUr0W52w/KyYlW0aElWh0
Zz2ns1lHSvBAwNquI18XH2gVPJToCEsp186UU98+v8UXmSPvLwFCPHi/xK9o9FwvlmPVNDUZgM3B
aSabfVe3xSAlgtwchjMMahAoLfjHTovx1y7OKsjeA82dVneFLo/3agfRy1LaQ9tr1+WoJpBf6tgj
nZEQpVpHJqwmhFc06SHM5Jc0HuX1+x+1UZK4Vr/guwCbn+TOStxUhbg/V5Z4GpePjCKGLQ1ijdUC
WiIwtuRkUROTwTP/nNLmRsv7kvQg8YqkzXJfjkrx54cmlX/9qPull5eSuqclo16jJleuRUCCmwGu
H5rdAvO0WRwEvxWdJMAV1WLjRquavGhATldEH5HkTrtyM4rleDVF4bY3o2bbLz+9/1EUBuMVdPh4
FxqppwwEjQr51O7bssr3lHg1H5znlATqdWn49ZVfNF8N8+/pvx/fUJmK0fJuLu1U47JOKSRWkzJC
j06FBsqVQfVdh6Fxw2WZ0E7RygnEonURlsT3g9JqdmNW6V3WiKsqFEkL1MZghedEu02Hdpe3rXkm
JahwVICvaa7QBFLK5BqrMWPTddr31UNJdhNwXR3soRwuPNo5+zORqVxULp8/m9rH3QjP5vK/JYiT
vATWtpeyBpP4mkj0sQuAEuqdtjZOQaYmd4iJR3tungLIi88Yg4UmBM48FAbupeUDcbRNGC/9HC3d
jQDU9n2+sGFHGhJMayfN7KkfLx9ykplXCrCITVZbZ4wEQeWiOXrpJ6tdWzHu1oxG1m4y2n1UL7Tq
SKm2eqNIT+F8LDtLvup0PXXZTmp7UW39TWB0KMHH/imczG9ZoalvSEXaWiHQqyCnT4v7EAsWVN5G
3IUCDmGp3iWQ7djp4TPdhUr194dR6V/MdyhCPixpl+tpyLpmIBNE5MIzc7EXGgVJnupCLpxh9EJd
7XZxNoADHoaw32WQPOmDwtAkLkdHEKxp53T5MKW7RlbEU9wbwTVZDJuO37z/5wP2jluSzoVbUPfx
PYC6qJJhTeiP9KhV6F9NsiwXoy3wzxCMelr0a94sHOohEz6ES62IwQQX8zmTQloLCsnpNJ6Mg6SW
V4Uqq6c66Sq4mebopIr6aEkM3/hEJ8ePK/GqUt4m3dA3LKGw7qElPjXLhyb3gwMjs3QrzUSEbebX
EvTJrTnXJ9FKqn3XERdG+gnRM3gE7FIoSSUYswc5BPwpNfpNPITtUTc69sHY6N4/5pmwlFQIX7TR
stal3wiHLlGEA2Hkia3Q12pT/2aa1OhUT/N6ktqFBgnlopmkDexy+cZYPqqG7jpi8OR6LOZ2NYKp
OWZAI7zYKruTiL0GK46QXROQ19PXjnXkAHX62krpEYQUDXmtTa+KXh2Ijkd81yD1eRmi8Qm0XX0e
A/IgQ0uskCSp+UuZtnfId4arJpzi0/tHMU9rMarkXVbPRJD5+H2GCefJEAvfTbHIv3/+El9EvPDQ
oTY3LAYnWSEyDV3hxzWEgZM5nzoQCmC4R61fyIVzualLuDoxN/ygdXIO3DEenVYGLh9muNVneqL9
1JR7ZUzhlMFeojyOaDcsCMNMIuPRX4Kphzp8wxABQEJQT/l0IjEHD1beJKumlIQzyOcBgoe8jqLJ
unr/yKoQDHQksz0P9f6+pMleD9H8+PlX5ulfZs1fh2Vo2EsqL6MXIib6ghdvWmW1Q2eqE+qBZSKY
irv3j1QJ7TjU5TMKJqC8o/ncYBaycYvrwE5NeK0R600Ncu2DhqPmSvAt8kT6MXow80jfDb0RO+9/
q/t6v03RsTjNoIQPox/6ayDw2hwVq6mU0nuTfiSMCHBQVXDuiVI8C4oIHaAtRnR//NhUmEHbMESN
Aq/g56gq6mEsWItNrXlTl8gnG7TpHmt6jDzt6ORN5Uj9OGzLuSK2pr6r6OqjgqjeIFiWrBeqlyK5
3jZh9GYmwyLcn+hiWy++RmxiNduN1j5PivXUsKJ1uh+tYP7Me9lG3wobVADCFSbTC/yke1khsTwt
WM1l8wAkOZhe0S/An1JIStQDEpkUIr0JMlxbRUCkcNqVNqB1FiWDeTS3uj+/WG0OWSKPrqVK8FoA
sXHdP8c1QWpG8mpWCs5iOv8SEZKgTxIcpfHMGK5k0qofzOvazNo1KWNwYqtTNMz6EnAGiSqzYGzQ
egwFaEBlkdxKWgk8zWKK1fyHOIqfauFO16vbfjLUbaxirK/z9qUl/9Dt9eFRyNk7CF3qwAClEzwK
gCeBVGEARyaSjfexKoAF0ldRg/Kun291RAWxcE9gW2iHuXXwp/KUGC0E5qBfi1JJU7mJXBaKBaTO
IbersVi4VxUWf8lf13L+WCmN4soiwdRKCgVF1Kpps3D3NqKFJ7Fj7Yk9CfUQospKQiaeCMSLhF3s
CZVGDHdASFhnVSulDL5jqRIEw3yrdHEbTXgU5ChUV1Kb+dvg7KPIXqmpMF5rPc7nVOtE8pmO7HkY
nTKoP7F5n8sjlBPR61Qtdswu17Zp3XPnAREhOBrgEgETljtR2Mg9ih9UtFovXKk+yNJcQ3DcgaUi
OyBmP03WptHjHu5ICiQOQCvH4ErANco3MzyyZpDDyKRHVp1sq1UtrNNJPIql9DMUyDTs5QDjeJjU
qLnyc92Jd7Gw7noi40wstLoM7hrKCrzneSuXGnF5C0Rz1G9MmFs211OAzYoiZaFzogbClZ7MD3Pd
516jah0Ravw5E6Kx0hn1NiRbFfYYp57KZnfTjxogth7HVv5gteYrrW1QUhuSng4E18FzbMV2PY51
fZeJxs+09veDpoZHnFnbqWaBMajcTkIbD0EIBLWUQ+FGmm+hfn9rAn0dh9is5wX5HJW2HxBPO83x
qusqW5WlQwklrcMU5jWdvMaNRvpBlTpjnDwIIuVKdWAuCh5TqNSQ0je93tvJXUQsDgyZysJuaxzJ
KTiOkjnt2sfOQpU+ltbzXOsYwyd4bwmNh2WiUl7isfseGs+S0HRuRA3NCSqQauOPpCPBL+PESVbC
lV/0xinbBUpNogxeewyEYJXkipd50oqznFivejLTLxwqy6WOASUnKKh6C2bgpiZpLkYkSAegHT/z
Arq9OObTvRbFGywQgVNbTIRKh3O2GER5J9YBEm0leSuTEH8wqbcebmw8i75ueMNUnUAl5a7e9Bv8
i9+aIc3XcTxCPAxXpp933jz1bAGClFaflb8oMEE2cZk+zKV+k+383YCYFgX6uMkq3rTcVGRPomJh
95VlbdBO6VHyA+ffkAJHJlwi9/w8E9eafgamCSFFw0EyTfq0md2ij1S7rgZ5B3rstjiRYwH7WJ1N
p8n8lw5+UZf6s1MMuoynQ3tg6SEcoKMKh9HQNnpvEKlVOdGCLGxEX935ZvXkGzUI4AC051z9jNHw
2k0ZCYhwFtosOHPcjKeBQJBW1ypbzOp1OeX9wdAnxnSZnOMEy6vWEcTWG+uu0jARpuveQGbWJfya
zPCfAlFvt/G0iP18GHWhWLr4goHmYZJp/FgnU6lEIylD8FPKH110sKRzNOk/Y/ANZJzkihfgrQPb
icNbIjuSIOt5RcTHY1viF53lQUKKOSROow/0gWreXAIbIe9HrYKJw3+TlOwH8UjpU5b4XjoFuU06
R3aTKzdak98LQnWuMbmgX7qum+4UtSswdnd5IUcYqqJbA2nfoMGBi+N528szxNQk/dESmbfKxpF4
LX3E3mWMoK4b9Qd2H3wPDepFy7ztzGHamDJMZkwn0RlADUOf1q47edxXLcAkK058O4Vd6uTKzFO5
klOJC0fCmWCy3CtGFkTj5IiVZB4r9Q7SSO7GPX2d2UpPMXnH2yh2UXwlhxLoMDA+XF9GvsGFangU
gMS1LISILd9kc662YcqAOIAF2qpVdUU+LrHTYyF6Vo0VlFehrPrvVsH/SfvUWAMA+xaWZn1s/cCL
ecrvmGwfqh7qptWDAKoj4aANIYRk0UcFaQzXag7esouTHyALeyjfmIrTunEMVZuII2IDhk7y3mTL
tQLP+V0hMx7FXH6vDPLJV25jUpUdvWgeNKWKvYF6fqmRo9DJgsetJg1ayDsHvDhkW+yvOJMhgyFD
0xbJYWiRfGQAIhRYFu8boXwaBmDreWN9E6tuU8f4rUhfYH4omu991F31bIPRrZkTDMze8IKI6kYZ
IYI1QZKWOTdljmPFHXqCyKCtahuS8wTZI91hOnRUdhw5VYcNqKXE7dQh3GqjdBA1/zyP+V0iTmuJ
Z8zXa92rhlBD/gnBZRRMZ4rib/Gs3yzdpo01pb4Hw4Os+FzdW001763sNc1kbEsxHKxilPdtYs5/
fkhTx9TE5FdmRnqlG/V8E5L/ZcVddlWVt1Qh8z3h9Nk+T9Vsz74Cp9ZoLpYmuoNAurFYrYwabW8b
GuKKpMUOwBDmIiatxi2xBdaq3cl6t/Zf5X6RH/bs6PPeQvyh9E9xOj0ZqVKvTDK5NpE/3nft8OKr
i0W3x1FTLFvcRgi8JZrQqeOkWkVpbUcEMUBVQNEskTU6mk9NSQ0pU3akfuh7KkisH94iimQ2lLd5
0+ddYGNnh0DdleKuJs7atqqTXuSx11uoi9tl4tOZ642o9epW8DJO2e5LoH1NPH+jFASGQWXMrCfD
d6tFYpjlPRDGxPfdxkQRLPtkhz3huzE2aiOlLuqudaWrg6cL0EB0bMbkQw43ZYyXvq93ZdNldkei
lQPA+zmYmuuKqlQdzrD90HOQ8oP6K3gJ4QLgnjvGBv50mfXQwH8wDaxjJs3YW2II17y1k6Z7i/Dc
C4SDUli+G+bkLmkRMhiWcm/hBPfHARlzZ3qDLvyUWyA1RO14BvHHNO4MGfUNWmhYcVTgr/K5LZ2k
zSU7CnayFc8baWy/+6N5FbLucny5expFs95O867tKB4E7GjSBixYOM1bmCUoQBESQVaKgUVjqmhX
6YIE03qbsgenRIsEeaaFw0fwBD+mtlrjZpTIx4xVSFNVJCNNnVt1lRAd2Rkyr2Q7w7j+aRKnxQhl
q9Ayxjjah8sH0VMb4ALGdsKUlw3gBlGCh0Dz6YGyfCpjpQOURzCJaJZ2eCeP9bBJ8l7w5hFFcq0I
qOFzeWUBaSC7HnigSEa2Y6VI66M6sCuJf9r4xI8jRjmyfWWVmrM4mtobDO0TdD91xOhorATinuBz
VI8ReK4htTZx5N9kGdjpuCM7R2usaC0gL2OZNB8TQX6cK69oiKTV+hAIE/fNHJq1iVyD9jqlgg68
ps4s5TWivubVwIQMsp0RuXqBkkOIYslCHoU1eDAVve5YbBcrky0lPO2CryI6JnAoLJUzCBWAf63e
OGpZvLI3ZcCJqtFFYhh78Cj0HWTd1QzGZjXHbBPIm35TQmh3EmdnJ/tW74crzEjXRIeKTpxEviuP
FQxJgn+LHGO8ztTALkiO2MxVbN/cnJNkGV+0tsJ7bKtSBjScJBg3mcdTrOXzTpmb42gGw7YQI/zs
oeXUk866UIv21TS/ZtKg2lJA/B0Q/cZqdNusw9bTG4Mxv1qgYfPC/S/NtSSqz9MEMLoHSJfpp77D
JuHHJjrrslbdjKwHx9L69gqo6nbqm/syTD0BbvQKBDYEXJorhhpBuUnEF0kY0p1Q48wk7/ClyeWI
+uWAJ0JGzJ9Z6tGfFmHcMa6EyhZmbJIC+wIdtlcqioFXy/JqDuarSCYjJI2ZiuSS960Nr2tAYI4+
zwN0myUKmbaylwXQNuq3CKbpmOnWSlTCwCtHA1YpvGOaLtFDJm5Y1x8TTQlugna8VxlUSiRtYPP4
V6ZBFc0/jSSKJWJ4XnhC8aSc+6jEgK6H6jrTE0ToNTtgI7GGM8EJ296iDps0VxjLX+Wg30papjP7
9Z7U5vFGVEmtZnzZ1BI57LrftmApIlcaK5D1hsALpJ1qIXxmBU7chPri0/RxcJvfQ2jdJH2judDx
jv34aE5s7+cnH74AW/FYoMWIGwFLHfWEyeqdUL5KEkFaF75+32Ul+HN5flviROEPdgi55Zuw5TTy
MDiUJThJAqQ3k3gQ5Q5BjCxMW8M2Nb7cmGKnmKPabXLd2Patv9aBSxNmSIB0XD40pfrKGxa5HUm4
dioC69dEoCjhHL6mAWjaenBmBccEMHiA5HDpO3+npT5LTVr7uSQJdhi0NWCFJ7I4NuXALxA69t+t
0BK5MPAekNngBNpiMiifAqWIbWPorro4LsEZsBHSJQmKnHqbda1dC+KwNf30DsgIxOxwrwKzxsba
JG6okT4PKO1xKpS78Y6aVeHKTMg7QU+2Ec0QZxaGaiXMETeoJ2NeEJ+lSrumu+s70BsjB7bhj4Al
Ke4ZLfCzdTv030Gq59uiqbcYZFdRkrfX8o3ZkVhJBblZ0XSbqdHjIUhpmW6X5Emr7ZW1UISyDf/z
PcocFKB2U82iZ5pBwAmPRGMw5tUxwcQdTqOqZ4tVBCbDBLYRW84UJ+prfdP2xhWLmlu/oEBPSITX
DAZAKko9ksy4SDWfbPHVMPi3GPrDCeW+OJENhNuCOD4CJ+iIxkdcTW8w7Bt6yMnOGoktS8j4Yu8r
wXdjeZZ2PxtzuK/InNvXZrRq+/pnmI+A3En26X3xGYjuXiAjg5oHQ1HQijHFCVMB7wk5qNSs1ht1
rx/CPc8rFQEhFVw5OsQ+a/40Ul6VKX+FX0YTrMcdYfCeWWQ3zPSiacT5K3NUGZXUG31UUdlr3CSd
nA++wqotYC1n5izjignOYidBWa/Te0NpRbsOy9FLKp+9LeREVg/ZYGNs2ExlNNvRzOMoiA2z1g3r
YBocqqFBF6Lp0crYL+RQW/5DDtcn51ogbqkD+itnz7W6M4wMqwTpX64PZD9aInmsYDQ8Xb/XhFDY
dxMVahHpHH+ncqpdsSqt/Dbz64yfiBaL+D1zQflbHwgVEVi/1iS54ugHGWR1whXOfpz4NVXFCu3B
lVCtLaFU2WAnMsyvZl/SjXGqfh5t0gp6D1BbYAga+VkjrvJoR/zi6PYi5umEEkFJm9QBE/5zZC3d
60+Cnu4Bksc+sVltUh0VM30CPgPxWghuWl+LV1ot/YCLfhPPNU/b1N2KTQhrPiS+1M/Sl0YYAUwN
PDqU6rjXyUsYHtsBnJWY4NVuqmFtTeriFX9I1GD05qAvSThRrsZWTVxCHZaQrqh3EsliiwdNVZv9
b3Rv8FrBN7hauDSk5t526RzdnMtezHdlV57LqAHUmyf7MWgP6bccRJE/Wrxs2rZPidsK9aYFhx6b
UJpIQgzuilq6I70r6uRVNvvsEDCSR13+GlnVloS0DWrQmMJFwuxXNLsSepdNCsQRR864yiWVfQm7
2fefkpH2YmMIh7yDJqk0qPZ7ZqRBsspdLskQsQKFRJd2L2cJNbogeihrBUJ/GN8FhgK5F4EJm5Oe
GJ6wbj3M2EpR/Rdz57Uct5Ku2SdCB0zC3cxFeUdXpEhJNwhKIhNIAAmT8E8/q7RPzJytOd0dfTcR
O7hDhiJZBSAz/88sRt7dvAsG92PqMus0JgvNlAnYkIQoiY/FZIgIGLFJ9mhu8dv8UEXzluJXsUpd
ttZBN3mrqeWTqvdsZCzE90Vx1eSMK2jLnEibjfKDdy9FHqw9MNtuIWm+l+6THIlNtcw20MQGishR
rhU7m2l0v4igfasmpgWAl8h71OoqS3yQqbY/TAmLCYQyNZSLGzIh1rtxsZsN4+8veqanfxmCh9zz
9/FQ7XwO5gcpd515am17Prd5E2+7FL6SRV7GHoJve2p5v+ZA8IJI09dlFY89vlYud8q0y8R9IrH+
Wbg2O28lvyZdTDVW+Uh93niKx5yCvRFiYymDS2/Mr9z5bELQD5nkIeK5r1HoJHAgUio1Kanc0UrM
5Q3dw+YoVDegXPqufKKfYT/FAKEEpBB5sqc5OvoG68pAe34+uUAFFgpnpjndXGxbMMMX1Yr7v6Wk
BozDZG5sO/EF07u/mvowPdROEN2Lqerpy6f405vtZJWfGtTFqHoUCCGexZvkW89ONrGFzDCMgwJL
WsA/VW8RM12Y6ETBc9JVl9JHmk2i+JWFlKdUmr9CsyiOllczCCSJmSeM+MOpebBmnmJ6YprE8ICU
ZTGAkammc+mwF7RzQYHYbYvjjHQc1+ZdjUCCxtthUHX4yCdnI5m4rELkhbBP76alK3YL6dttmwDs
1G3dA+v1kJCZTng4gfmOmQYQoLNUUtElB3CBCkgJ2r35iZ+UEbFpSKYeLOk8e0u7zoLWObbUUJmm
iGH50J7m0vvrsHitKneg3LRZPuxIwxsVVG37XIs5neZHRdHeikKugZ9tes/S4agYlK8XZsCBJx8K
1z30c8dzUuQAHNJ1PxTy2RbTcZwWdcyEn6xSu/k2WgmNsc9eK5o7oqnMy9aBIK8fjW697+P5PnWc
x9hxIeHY8qPZBDFvRm4DaGDVDW+OrQ9EjBX3yaXn9mK5KAbuo8jsYxgmXZkJ9jXvPMv4wphGltA9
zWX0MDvZSSVEU9mRTBEXkJ/w5CSOyamwxTrUOj1yS1wdFj1MqzKHZDNkZ5f60GMz+d+s23u+oIse
/MXaU4n5g+UAZAk+ojXEorUx0aWt+niPWPjZWctHzQxww9Hr3XHYI5dAQRHKH2fMFCeT05NHTd9K
+7IjfIteTo0/3pwsuitGGi6LbvgadgsFkOqOokt3ny5HShFIx8o7fHevt1TWIab22r11uo1t+D6F
nJazGHScU9D5PCF/nGLGl91MXexAe+xeEs904cntpEJiaFJHwZCydhXNCQ9uB3rRoaf/RjdEsHim
ae+xXjjTJFN5LZwnJcfiMcyOLSUM2zArs1XYSo2LasV47SM3Pq9dwSiLF3I/ROYJyjNEyrhzOThb
X0rKV0C9inrl9c0nCgQh4pTaEn9yH8doARkuws8SFHMbOQ9+HvWUMpNcNgHbZaRNTCFNSpaRkZac
qP1gz/fGhj/ZJuxX+sQv7ijM+RnlM52mecL85nZYsSju56foeHXw4HWe8zJGjfPiqGrvsmNeaXgm
T1nEGV1aosJXZc+PtwJWHWh5Zfnojqj1XAMijbeJmaw1bsTk3mfjcg/seNlKTdhT1RXHmDk+Y27q
7sF4cDaT1SVzQgo3oxHKGeDx2nrVY/0pFSsQzuvuwoO7J9wJRXlm57YLqfvwqWYCC9leVDmt2h7T
x+TU6WPdFJQrTDXbdobqW+kNP6yxOmsYMEc3zRjX5U57r0vHXzt11/1UEzjKBhqHp+096Ep/18Uo
na3PTCArdLsBWzrejU1fXmEIbKB+dde62pddY64IhcCXq5EZmA6QpVWlNi6/r52HAFbYsZPB8JD5
+fgQdQFcTmrfeWC992XnPyrVqmvmgXde/PRrZKzs+vuDGsB7p4JDO01kxzTIivuEDfOV8wG2B5HQ
k18lKNIZmWG/0homYjrtE6een2hU9R7BBPXK+TbgajilVZI95Uutniw2sisi7f3h9ocjdZUnyzKo
McNAhLZRyKa1sB6ZdY1bv8+DzQTodGONhgRqnJtrfPvQUlle4Ki7t3O/vcbVnJz54b+WHcFmmdve
KSvd6DkJKUjkzIxIDpaF5ezi+JbYtJ5oLgF57WDs0R4STRf3dGdTiPhcFl/mqG6unKnH59T2WogV
C82Bt1/ai1+tXJEBoI1Dqmi48df2hgZd/VL4on0RefWZx9q+RI1pXyJN/JFBb7z7/Yeya3hqy+Vl
9tTVbtL4bXSdjoF0Q2nhMngvPqRGJAx7lxAjXNnKm/bGoxvSyoR+diVvIWcRnsr0oD6Hbm+tvdkS
96XgcsnrdfC1mqLq081oSsXYWN6l/oCws1jBJlByuo9TmgxSkz4uUhkE9PDdG0TwvUXhgi0SHdpc
RE9aIHJMQ/Ar4UR9W3QEN837VKTfpbKHL61HUaCpQ+K59MM6YG7x9vXjpm8NmAfmp5fUb9RJ3Ixc
ZeNeQPXWGGTd/rNt3ZfQCuxrZJ1dGqmhFYzfoKHsPFTii/CYlAtrPC0qekmlpxFLfbxDPbf1BC1O
ISt3iK5rvmN6HYnLWlX7pe1k85xzUnKcuz6bh7fKSSpsdvd26BcsB+V4mmWM0b1xJdUmKEnalhfI
a0hg/ktEw64F+Ig4uFFUK4fX2Mqre9+i60CnNFTkVk4HWTEcZcFLz4tCS8FYdq+l71D1vPhcWzLb
DgGylKisrZPUyZvPdutk+1W0zvzPWgmoJqqyrrlqX2YqLU5eG+UM3fS07bw6vTBeeRpVRlWgTRlO
lE3uHXZbqhoVdk1k8pnpRQH9RmiqoFVAoX3b7MfG8p/moNAPDKB3U9PFz5DqrzqnXX8QMZhdXewi
hkgr8Ab2hbDdpfdKwq5zd23n30KKi+wRVc3FW0r/1PQ89sHA4S4s19IWEdEHdA/tDsMOMDRQKE9o
nMqU7zdOcgjz0Dr2mQKo3QV7acXl1Zm76tDeNMwq+Eq8KTj6NRbpmuZG7oTsHgfhV8V2AeBdRAmR
hqS4cObfG9M85h0GFdmmn6NxwCrdPugpOIRNaR3oHKDXI/owrFYdnBUkuPBHzhjBL2rKHmEu7LvJ
FZeMtSi2+vY+j6Pt7MbyNAeZv21BYMYseNvcjP0+CrhQayskn5QER0/Kcc1pGvtL8Jhbejqy1sUY
Na1LneKCmaVVQkRgDkqDPr0TIqvXy1DP59AK87UTZJwFmpvPM5nMTnMfH7My3Mu68X6W2tvUdK4S
SoLo7MzzBX0QE4Sa8me/CjaOp6Lz7w9Vhk/akm/tUOqnsJTiSnmntYn6rxIjy85GRjllrpMe3Mp8
tyvw7m6pfgmXfURExd5ThNuXYorbYGdhUGvC7qLdcjMtBhvukG+C3AWyFTOKaWqITUuu9WNg4+sK
/S7d2AUCP4et9t2Nu1/xg7OM9TVnVYYYy46r8jLGngGtWzOEJxip0Sady3CnZI+FT7fPZQlISB/m
fJkf3DyovySj9ctq8Kpbar7PJg4VAJ+Odeaml8KH3er66s62AFoNnv86d9q/0HVIVYS1cIvSyrGk
2RevQ+Ebc+k85V2AFEetxMryIlpQJunsdVnHlK4rSAh5zyy69xiA4OvEGVE/YYVZniRG1esQTee2
oiHZvR1QYA6mMKaFvAtxJkZFvw3cwd/SiZdcau1qZngUXvqpPW5ynlD72Jvnp2USRwDfISRXSEWV
KboLOFT2ncW4U7ffnzwA2CmVhiYXj+Bz0g3taguz+Y5G3yzkEaV6d2vmJl05HCq/SABKEFXFeJm1
CM9TC4FlqAcECiMs+kyT5bUQ9t5K3ex93fnOeOck8wJQraHI1Q4VUpHFTdnP+XGs6I///aEAPklp
r4ukOmLOjnuc/5H6ESVfeurWKUGBX7DleS62ReMlV51RNzHmDJqcON8NN/qTCUz8UjXfXFS2B7FE
18XhEU8xTgGnuRYYYvEyzjROnRQlOZzmORs2TfZkDtBbV7LwnCfmYtadY4+7vne8k1UlHpJ++7qg
cu/TiPecOqryxsRm6tTo8gI745Bi74ErXr6U0tFnzYiMzu4eE6IQ1UOS9/WDTznQg3TKg2te0nJq
zyZP8Hbb8m3s/Pmem/RpIAzyGXEQbUAGa20mzpaU/P3ffU41+kdU9N9rQhzV7ne7708aSX0TgCve
BGywTnSsY363+z3/mr9qA4tTXBtRcDPaw3axYoqGvVKsARgoVE/8foKCkkfWoY7nm55eYjqet22o
aphewSnsmDZyX4GyaZppl9kwdssinLeVmM2OT5DnLDXhWnVd+BIMyR5TAyUu3BmvctnZgQlOXhV8
FPG8L6e0ujopheic5OrNOIUlZxQLCE1vz5s2DEpEtmK4S6ZtMETPMWKjrgIfYDjzKMrw3ou0YAoo
dXuBhRXc9faDqB15mFv7uYTHdxnZIK3br22Y+buajvaXRDs8EBOLGeySxSdEz3WHO5HGD8p6hc0s
e50nxH4lo6Pf9c5hQZo/SRRscNInO2b5KA3wxXk0KnSRKGkoAFhq9yGe4PosXeodRCmHQ1JPzaoZ
rPwR2xtaf9vd//6VCwxshfcy2hut1anKknfhDz32swm8z5j2hzFdqj3mQG/NfLW+NnFdk2j4hTdU
P8TsG+5AVG9/Q7Ske2NqITOtF6eWOErk8OhiNHqM8qg7R57/KEV/tW9AlTgpxpdRvbip7X75/Qvt
Pdex5T4U0n3x2R/f1T7txK5a4m8zzfAcYm6Q6Azwnd8kT8afy6d/7YBE4/nTAOl7oXDJI+Lbcolq
/RGIbPJ0MEOCgSjD+IJ7xthPgQpiaoCyaStU3Z3jm1M+c4C52b0EHzJP3ETpfAziktK2xO53LClg
MRrtM1VdRsZoeFZS77VUsmAo4UAJbV2chdDnmbxUCePF1jszkL4ZNnZkQsKIJEiYd3B0/eqxntQD
maXh7vcHmpap5J6w0/z+pa1+1BlCfUmV7jmR0cYMxhyqIQrOmHLSY5ul2TmGp3CctWpOpfnuDyxX
fRNgNbR7ne6E6r5S1g88NSofgQaXj6nh2l48Z1pniE5YWWD47jyPyabnFviVA/2lGGiHjVIftwyF
deh6wevUt86qhOvC+BpCK1sOurvwr3JoHnAisp/n3xHfvBDsCQgcJDj7jIXPAZOoon0xVN2bnuhF
r/JCwzlaBoZy1bS28qS69kyIN1EBquz3ledlj1HYWXeNnL66yaRekWQw90+FPHXe24Sx5vr7QyTY
jBG7gBF7rtKiuK+SrrnkabrpgJg8110T/ptI6/9jGqZzhdRfGAZu5PqBG/yRaW10Bk1kuM1HJqrB
kjajvSnzqu2PIV/oCQs6n55njT/D5u8o1Y0nEGrTynWZUtVkMHjD1C7Mp5rMjvLv0qhu6YbKssc5
bOlTSweGO6JNHixP/Kj6YuJognEiTTDA1c7XmEjhRnesX6Y016HIabpxKkbTDQq543iPKbmBf5NT
/l2+8TfLMIlEarEdvBqUv9Ay/neftN1EY1c3Xbuq+oqagCWoNnkMiHWo3G3i+GJH7RVoDJfjtZO4
9iWEg2mbJHvoWJsfMhvjW2W33SnDD1fHgXmbsso6VQ31UZL9xbde3iSP4Z46WQzxFGyzhebzZBrc
p+07OMbvi667e8dt0SEbg420mh48No5voPbsU9KUb1FOq1uJlEE+Kjk7FOiDwLFAdI/VGyei8vlf
P0X+nsD1iRHYrhtGAKN5VYjp/ZE+k7XrpmrgWra8IV8xSPoISuszc9jnN9ZtQO/gDhh8yTzec/5d
FeUfOfW/vjqF18RPECwc789YtdCxGbPMZnmbxXthZd+nQByHkk66ZlFQ8hzrRHHcUgAg9a0RFtP0
LoqI/vGu/6+M8D/tQfqfXggGFFQIU8PNXfFH6prHoKUqieKcuPrXZFp29tkxh5mJ0Nafg5Q2Gtpm
oeU07l834n+UTn6pSv77M3D83/PG/+ufBpj/f4wl35Lc/zyWfH5f3vPUdO/6b8Hk2yf9FUyOwn94
VOeEAf5+P6BRjNjoX7lkEfxDxNT3hNSA8cgKb0XQ/5VL9v1/CHy2eLa5nH2PQNP/ySUL+x8U5ODJ
oqQjJrksxH+SS47/KDQKCD2H1Mgz8b4VkdFb8sfF4vXCyfhD3Ad+a8bDrLuBcZXAahdeFvjf2UNu
s6KckRALbi1cFSCfC1GrDfHgZHkasULmW6cgfwFdwiR2hUxsmYaoE/AVLH4QGFepI9vyMOAiNR+1
9jz8x1luqA1WoHuPjbLKqCUzK2f12BqK0IHvJkUcb/zSgAJDuamnX1EYtszp7EY6WxdPJ2avRRdo
mXxf+iXrGM89cM7EBz0No/Sf0mQsy9MswHMcXcKm/Ws1L519sLMOGwHmdZ/C884zs/dTFoYuBugS
He4klyzpJV98SYtHm1nBge8NlgnICZyKXyYqB5f5UJakVH5kdd/hnqnyoCAIFopWfpYuTukvahjt
8exI2EwoKNmQm0/K/aKm3siuW+adDb/dxnHdh8O6R4xh1hGWU/SehDnjfm8h3vMjtaOOv16na1PW
XoCB/FaI/sOIoaF2XgYtGxqGH+wlrL7HJQHLcSQxvRprkoUFG86cDR4KfNMOPzUbz2g+c7T19H70
3a5BNUcHPSd4n5NmHWqO/T5uFhKXIIi7pqxe58ZXnGMHr23qfdPK4EH57QcU9MT6jjAIsUQPXkTl
YIKHLy1FAc44YFgomdsXdmreiVjCgsbYXEzQUypj424vTGeLsw06q6CAvbNDsXL9CqzMIgMnefFV
1fGTROjHw9ruh7C6sJ3VE3aoguotGA2k2OkpxkGxEEWIGYO/BrNYwrVOqKo655HXtIdhxLhwXPqb
qW9lxDIkp8QisYhnMxsMr80I2sz+ZSXEAw+pyWPJSIkr3mwKR+KdIV0lCyi5S/qMX7WaDt5gOxVu
fwtM5yqUHOgfJ6eMkj0HsKC/75uIikqxpAifowdIiON4K5bnTMh2+RxKDvnA9+bKqmDZNulgu5vF
lkPsAd2k+faOttphPIzNYHc/PZ9k84UMft08pSZrkze+eKyZX5eLRx3JrdV8k7Ve3NxGLvhk7qU2
SfJAKwwuQApgZgeDYkf0LFaHwpr90t9N9lS3jwT5ZLj1rIFIPhF6Ti4r2wXniS17KJwOv2zTTuKu
rhgZa3qSxz6MV6nwl2Zal0ItyZOaliZCS84mm/Gyg9fehevNTEFQDG7Xlp9RrMFsoGFzGVoSC9ks
Z5vdQ6B8dcoy0eA7DpvqFpKXJsbgnAW3whqyGVmGh5t/ap/UfZ4/kpKuoP2GhjA5noxSt5p4UjZ2
36zKiAig94g8raTJRwx9o9BoiC4/svfQ9lOHudUOqkyvhGQBvnQmies7qycHQQe0iP2vC93hNZAJ
oUxEzBzTz3mx/cj+UpS84qQf6nx+cdvJDnbzQtE5Px72c2aRMklvGyGzJASf5okpic7J2YTYfLk4
e2yJaGfJUuG0kaIUctNUuqacfwjL+XsdkWRjUEs0e2PRieDQ576M4ZbJWrhK4nmuHsauLZgqW4nv
v83u1CeHlqsuP0RFOaudF3KAeSF+6+OrdZwIdxPQ+575MsNkbN+LLpfiaryJEFI1YinGmxPbOa8d
0wQX27NkoECfQKy88amqIWvmK6wa/g12Do3TTtdkYsQTXafTsMf8ln5ImSJKL5gZ7WFl28S/9imS
CoYz2ecDRsgxaCFGQr8tN05jbgQGKwsaYgk1W9DN0Kdh94CcQ/0vWfGW92x2IZ3cxxNjsq8ky+z6
51yyO2M2TbwJ1LZVaMaRkZupuzL1yBGJmJbjbZzMXpiN3ObW3DePuKVT05zdTjna3EnNOvvSGjBI
EUMbkZlhT9gPF85BjVQS1IivvpxfsjrHAZktHmPLxlVl8KrJGGB9bW2PPKqkqOo9E0vA9b6IoMa2
yjiaUIkfq/ajqo1FVqg2HO0ewqCSU/3iujVsE0Qj97sfFJbb7ZPW5IuhAFiNSNFot9l+jpV2Ccna
mIbpE0uXcyG0SzVC2ermeze3vXdmD5eNTAR9niM4Q8AjTLVtvH0emEhvs5bp3VuUyDa5L9ow71+1
ZzfWxi+YkKxqeq45OLtoifmB+Abn33oqvfibZ0XE4qQzdvZm9oWmX0gO7gCmXbHa0goFgo8PUaix
rCQCFTKMhmF+mDEeBhtdFG69Y6ZkeZshm5kUJ1hl3jSZBH1GmRlw7fjwjO0VPhNsS9kwsJjlJO3q
dsM7PqfXZM7K6C32aywCg4Ps/5WCWTQJphyifxTVaOV7EjhMskt6DsxFSBV+qpEFEbKa8WJ7N8A6
jU8Ms5wEy0jVZ+VT5ODNv8zSQ05Ewp3KA3Mm0e0krrjx1RkCkg7rsnM7ZtQjVUCXJEj6noxxUuAo
LkOv+OXKpJg5kRM2fLQGBYLVHi2r2EfODJ7c8se2peS3qdMP15NFsREx2LmGF4nQBMmPBJ3L5Z7o
8Jm6Kv6M7Q6NSPtOEZO4jbzqrquVtg7G1JyycMWq0fkyFTqcPtJEDvnbHLtNcIozqyFuhaRgmRer
E1MJQAwjYrEmM8TolBF6B3pPK5TmX2m2ABrsxka1bwU+t3GnE5PWX+cpsslW+JOg8xfFr4mOngPk
55yVinBG1La39EXf3k6xKHU+REfJCtlaZUvC2g0Yc13xLdJLqNyiYtrOG0QlswgSS0NhKweyX11N
C8KLRF/3sFSXWfcZBMto17/SaJ7Tg8I7OLH+zIiTceuVOmOGnnj9GoB2ku7bqWTQykmyTsoHMnWL
v4ljqnv3XdvAYllpZeAdTZoK7B8dU7/5yetTHlqrSGPtijYSZZyUwdjYYt/cNja5HBMwb1RwvOJF
HkqLsEaShJfWRtWFEzTBsLYStK69KFNcEptgLE15MojMHLtsYYW4nUYii8wmqB2PlQDAlrrDrW1h
SnwsS24++R5ADtX238Ysxt+Eqw91atQtsyblxnR+J+z59mO9jPo0ClngUqKDrfw+loPlvxWNDyQo
mXiyXpqi09U2zJeWBBUGv3xbWU2tnjOsPuRExioLH91g1NEqJNVcUuIaVx6pr4Zt3COvmgZBZ2w+
c6UgnM53gT3Fw4WgfETPc9/E607Bkbz6/mBVB7+WS/3i90VZXSeygVBxGCZRKr64pX4DnlxQUkcU
ZPgSIROYA1hmz2yZ+VXy0taToe4k4NmENQNwPHzf0DbuZRFhZ/iZVPfBvDHA/6lN6JJVi61w19kY
WO7wa9rjt2a042HXhqHozzHKYralPTSnC37BfHAsOgbdzPVD1Tk7p2LLcQYY4tRP+NpK4Mg+5NFj
eJNlHtplYI9t2Cj1Z4LXpqFEviS0tg17Ss6/101uU6mtSBMwmZT0SH+PAJSpR9IjY33gvK0qVsY5
mArAlHEmPg0ndmEoy+myijwjkly8G2LaV3hL2BRfxRiQRd0vTU6Ic5GpsL8nTmqcC4CCSdi7cHH9
cbmEVdQNyzYe5UQtemELJmWV59XmVTq+Kp5GmQXLtykfFhvNKCKBs+47bMdnssOOOo4DdqYVRwoZ
X9wACfeLT5iVCpjMpKP1mGk1Bo9OESCBEWQcSUkk3MBIPlNneLlxYPzkuJTWVJP0U3Hn9H7lkyjF
tgSPzwsJSo08QdkPEdt+HmsO+h9YGRO5F6y01V3EE7L/GXhzNe6bpvQpqw+1k8VbKzVD/jFn2ZSW
ZMI4ty2rceaHO0yLpyzsUnnsn25xifnLyMO42SUz4Y81Qf5Ufm0c15YnEc6JJk9cl8MDgq/AqMUu
se+3NUtMfGB/XYfXRtFQ9GJubuSzZWn7tncYbzFjJ1RNeM+TK+CMMLsuO0Ti6qN7Hhat3GNhyqH9
aTwDZcSTBIXJMVu9gOQW1yURGk8Si7c4POiUHO/U6Fs0D0fZ0ge2iytAOE1CVrrwSJonxDqB4k5m
0o916czFPU0QEyj6ToMAWJucFNCLdKUO6GhoUH57JmkenM6aLhMa6wIeOVewPrSvd5GdDptoTHoO
rACAeH7UflDvyc6l4q4n4mOvDUTH7oy83xQ5QpOew5VfchR41By4xic3qLoYnt4E/PVugKuanfus
B2tsp2WnkKGjaXkmYdI074MfNP4R2GjgXqIkChfao4xFkDbXrdnQgtRYFOyVSVfvXBorrWPtV3n0
pNpODOu6nPgCBFkMYdouw7JUmyW2HisVDsPG1K73kCkq2s9j6Kt+7xeqZ2xtOSJgLzOOy7bzF+KE
7VK6I5YEy4zy00wqgUpQlrd4NNtgE56BUFTTMc8XxvFz5hUlFSVx7XzYIJDzZ1tHJk3W08JUdU+j
T4GHlXWZ88qc3iQ6gHB+8TmxhmfYIeVk42HExo3eaZI6OLksYKV99Fz8XF8HkbcKIYf4/YdV5BE4
cOlx4FxNQQuoflukdW8ucqZl5Duj8woDqg0jyNqx8a7LE7bBrHlLW5LfOLXmLmTR8DynIWtcSFpV
vjdFuGBBHMuIyJhMPHvZqWZ2yp83FG5GvL2YRmL+lUmD2bu0TRUtG6+jL+IYWamILmXDKnxoB4rf
LhaA1qxb+Wa+4V51w3u76eqow+4ZsPZuuKcYUqy80QpvXPpUS+7D3B+WMdtJiq0EQ8JxRuKfWZUh
3uYBh+SfqeCJfEqqJhPP1oJf4j6l32P6kGlr+++TV2uyXVqaqCDaMPXpvsrdgIOoZWQ+3vFI78kN
kHcFUiBmyR5qVY6mQp9uuCA9xoUvaViOPWcC2k/hjy5p8TVyebsYdVADZj3nlZ9bWxhDeEFWENQx
viXVCHTEQbkZvndFionKBa+e7pZQabljK9lQEN428XDFSabCk47Swi/XgHmbalc5pS3eaS0ar1Pg
sjUq4YXbLzNmNQQqPWsSvyZTGQdDjPXeK+oy1stV55OdQd6bDMNXkzEy/+FnrXJQN4tgJGbJMOIa
CI6zD8YCuaDuMoCRNSQ4nE47GyUIRlyeVcfByDi803oo8xNPHBw0/qJKgvioKOXeUZlF/d0YuyTj
OpYp/72jmsR9KElaqofOV+7yQ7i5Ig7pWCJZ64r2HnKNvRkf7Erl0a7F7UR8lp9HH6Tm6IRrn13z
Q8mhllSHibB7l7pr1SnquTvT3QzhDmA4QekYJ3HQI1Vgjpy4zNcJDX3dtFm6wem+LJ60588eSsSy
gTLbMUCQLbOYFbG5UX0PQBnSNqCTRY9PRWu38astmjTC5C3H3rov7cnPdxEtIU2yGqPRbk+lEHOD
4MVAGzwg2cvwLp9BJW/nxeTttzxTCZWetbItQMJKGOX9cOukJyWlQm781SjD2hDp4lRNdiBtLZ/R
T+74P2NrqemV6kxkg/yoqz53NmGwYA9apYXbUjDBUubjKsCQ09UFgOtUzlc9D/H4awlGq990S9hj
7s1Bgp44nwbZlosXASzlVZzMqu5txxSryRZBka56i8k//HCOcyF+LgvBQym3LF8HJ/PRuSNIjGYr
Xab3xabI1dLN50rSG5Kfl1Lq1DybsFTVj6DFJrKRRdml+SZvEapJaPZWR8UZchIJ9IJKcX1YeMbo
LY7wPnhzXOWnuybTS31kyBTQIWSrBUPNIZwmJkYraNk0lx3svmpN8tUtGqmC1wBxIwhP7KxtEb+q
YJbUacSNDmzDcTRfBO+5P7T9U1ASNccwKMqgrN/sYCZ2f01aizjZromCygl+iWlIm2g3ThTGbCcL
Wx45adtkc7UP0sF1plNdJ3Ej12njGyLASTJPRNWX0oHq5nIFWdtCpSWZ4IouLIG/oRsk9Xqj7QHZ
SpIkJfrI2DvyzDE2oT89Fp57C8MEXVXyP22iGnv1Ei3dNYTDO+wCoWuLfEzDxJaTgCAQ32e+l+7d
MC/tf1Ml9CdIERSDTe1nwOTd9+jKd/+QyGqrB0IHq3JHc9kedyAQnYNDeu/qPKEEdati5az1Vu/9
jXxjWuT8+m9CwP/Qqfn3kt8bCYIvL7xbk32EHvVnVV7pZ0XHSU3tJoQfMdJXMu4H6h/76fqvv9Df
xfPbF3J44HJBu2hgLhuNv0uBAfVAIUwZ0IE8Td9Cz8O7jXo4/2fNwX99HQHpCpnAwd/t/yGwMdxP
g+B/U3cmy3Ej6ZZ+lWu9bpTB4YADWHSbdcwRjIEzKW5gnIR5nvH0/YWy6qbEUpK3bm26c5GWmVLK
icmH/z/nO4Qrr3wj6g8cn1E5sMu+dErMHm6kDUAe7X7++cWd0Ud/9jn/GBTapkGfgkRZ3f4wKP6a
MyijS1dOb7GCDKxZePn4UXacx1kQiKsJg/ELQcKvPKY/BgXCJlyTAU2WnF/vaGfZdh00BXfU0ECu
dEO+1lsjH/G/W96OTyi4A5lQ3n9+qR+AaxQldSEJZOVx6jxU+we97/X5OmSV/l//Q/zPyum8NO30
aBVsnfUIupzJfzFsAMAdxbwKHoF5zbN59MUd/vj6fBhVfkDOw1fxNTrE0YrrWhagRMk1+vzCPt5O
RjAhXNFO545ydR9up1ZHnJF7rI7gTkW+JHu8uAEeYe4hTWrDompHr6Pl1BZPn4/7myszJfVBg2FN
vo0z4O6n+6mbvUs/CnEX9XV4ndzyXUdz6ouX5eN3fr46yzx/gHjz//llSQel9S111pVE4Prds+zx
bWwtaycIEK5mXiK8L96T391OUMW6qyuuDL3Mr5c1GW2BJogkdnSZsfXosgG3UbTIykKcz9cy9wKY
CykHluKL5KIPjP0fbygTqU2cqTQtG9HOr0Obpcu+Nx0QS5QLM9rKVbxECjgPi1ttXZ/8Rf7y+RP8
+PVzby0+fC5UUcW0P6ocKMF7Q4zwbUWln3SpUkN+d5V7WdxfUtsx3LUIKq/fyVHp9rXGmXt8+Jd+
AAGOTeccq0gkwWDLt/nrBWtJGmvYaKZVyDoIYCvfyNrYuF35vT33ErvyqmBj/vmYH17bP8aksUuP
16EJLD9MeWWJxiyZ7J4gsDRbslvpt00VpF+M8uG1/TGK4doMogCi89evVybtFGFoKNgCOyDFxqLp
10Xch5vMKuXW9vW/awP+UpXw4VH+GE8iznFodZs678+H8XqmF6MMhlVHFRebNo7C2nhS7hslmCfS
Xi99WrtfTDy/u0bbJX4C8raF0ubDymgYedKruJ1WQiBBBEqUxfXC54e40tKc2jzKnSj+QwPxl9cp
zvPlTyvW+ULxsYFWsImFFHymv15oSa+08WqgZ9G22baHBnMgwKpt9Q8W/F+OdP6DPhnoxw/y0/Q2
dGyr4bM2bKse6VHf655+yvA1EnQM1Mh/ChOITXH/1fUZvxvWpM/KO2OcQcC/Xp9exQ2VSK7vnLJl
rXAHLlDSk5+TLelJfDHj/OYJmuesTgtWgWQD8PFbgB4wOLKbVl7kkk7XF2XkzmIcErf03oGi1f40
fXGB51Xhl9vK6ovI3xYkWJrArD8MOQ5epgJEbKusT5YKiy5a2qVi3/v5V/7VMOdf/+npVdQlzXTE
JizF915sc/mau7vPhzh/wp9dyfnm/jREPYRlZyC6WLmFih45rHoznYbdrJn0DvV+425yQ7aLf2/Q
DyxL/azcjwTBz6qmtwbncxOjw0Ayf4wauvqZU958PuA/TZfn3RLvh8FG24ZS++F9DAKng11vTCuj
UYcozPZOnH3xrH4/hE1YMu1h9tkfnhWOesatm2EVVe6TSvph59Wy/yL653cvxLlaguiQgcgJ+PVp
TTHH87xkQs6Th5gObNtcFeSKfn6zvhrkwywcSdVgzTkPUgpsmnvlOXhOvnjvvhrk/Os/vXdjgxjA
FzyRzsXvHU7GA/hQEtYL74uAkd8+l/MhS9ENZKb9sIbRaLfiGpn6yldGuTWCJD5ptTFsPr9n/zTP
/tiO/znKhzfajMj49aueL1V1+sZk0dxiA3EuRWyB8Dem4YFjb3DSRTwt/Lj+KoTqq4v88H4XMsrQ
t6YDaHtKWL6gkleTuf35NX4+iPgoX8zTqZwAHw7gWix3bQ+9uasVLd7PR/ndi2HrrBznzRSngQ/P
Kxks5RekNayqsLtCurRsRbxNUnn894b58MByVEBBf57BAxO2TqTrx1AnaRfRRf1vXtCHZzMWReZH
iZpWwIDm0jiF4HBK59vnl3P+cT9O4z/dtR8Rcz99TlYuApx4Z6AEAKRpuPeURYf9WGQ3Q3Q52eX8
8+H+acnldf95uA/HCwfIYMThf0CRgx2DBN+LDMIaBtx2VvvO/vPBfrdE/TzYh/lINl6FKDzWV3FA
Dc+uDaQwAbxKaEBdrFb52K8/H/Crq/swN2mq6Aa0EvpK4ILxsW8Gtn+b0QlsoAx+PtRvvikl6VH/
EOKezxC/ToPUl3PQjPq4qisvP2ZQuTe1Dr3g81F+cwcVuxXKbCa+CmoXv45i23FlVJAYAVLV7aob
Rb6o/QCPiebi+G4TMZeO/fD5mP+8xz1XYmxCpNjNEyysPrz3deO6Tos3ekUtby2TJ59eglUvSgdE
oiwXTjfsLGMFRv2Ld/M3t5RxHfJzWCkt8fFih7hMo0KkzSqWj1DYyuKrl/83d/OXAT5smTAOmnUr
+5FamrkRAcb3zAXSRJJsuGmc+89v42+mQ5uCjy2QBZ9lvh9W/AazqhPpXE2oXTZgA2PrmibXH1PU
v6TJ/kvBNWeN/4yB+t//3yVGSWbKv5Zm72GF/SrK5rf/IcrGQvg3PhpFdZbtHMvRPzTZvFh/40Pi
aENRR1B94Pn/XZNtGH+zOLY61KSgeXA44N38e1aUkH9z8RwQi4IHwSId6F/LikIW/suMrxETytFf
Wh9DfeOAtlDVasm2nAh11918uFUo7YqZk4vyyW+MhIAVI3qNA6M/hnRDDtLQzISU8akEg98MKTmO
mKxwUo/+8ET3aAhnhZHl70giHDrhpJXIeUkWx5aaBvi3KDC3YWsiWTOb1LotxkTcqTCk0hlnMoep
E5cGusEU+RIuuzw5DkZlP+hF1cMgxFkoXSwiZVQqwHdTf68sGQdzt0BxNENC0tw4lePfuszk+ypU
LUpQA0uMXnnxq1fSEdTbETsvEjXju2azyZtn9qgf2srXjghasWeyYXCRTzbWvZqw7UCaKet7cww6
uPdtYd7IgBx6Ops2nX/ilbqbIsFdFBmNDaEMtv8+AuB+JT03LpZOZOoblQ7uXoef/TA6YGFngYOR
cdYjar5UkWhvElmH9yXpPE/Y+nuCBsr6ohtLWtuoUVti2a3+JpNZTT43h6sEX1yvAZh0zt54Df82
98MoAQROwSHEmfMiYy4ZhmfVrE3kMeDc01qt0DyYyzxGbNc5Ir22vcldu5ZO597N8qPWumLZnoXm
s8lQQ0/sPS6jEBPtdQ7A7B4vLsQsVyMeYBy64m5ytOEdum5+gXAlWHaFEc3jQBS7tAdWBtMH2A/C
fFIMrB6JmpcQh4cNvrhOisxEjZemmwqp1DwRnXmgwRyd3WnNlYteBPtXaq5lYU8XEjLSPkzbs3oV
CkM3B4PlwqUw8mNjnoFLauhA46R6iYe55xWbNfRiV63eAXboWydjxZXprqCXuYjppO2DQitXZWIm
yxLg0iXWY3pGKHqsYYZm0922ULXWyhvM+7Ac/cu8NcIn7AqsbCUvndAjODoWeu4Nygdv6WK0I3Zm
aMS90aTxGw8HKqkawWuM0QDr1iyVt8GXlSzbzEGIZBscHTDYDQopYthfIJ12IbeEzksSRDlWMgyZ
e9tu/Q1pPWJ9/gSeUIfKPaLldGFrcICs2sAlbAjAr64z0B5srQBRXaCRRlC1HulEVrBtwkH7jlVH
vJcTuNXABtM7s9yqmbtpYh6BjEzLCdP0yjVD/GS9CiMixcJy5yK225pFOjpzk9QTiqv1OMx71+KF
ACu2GKewfwKM6T+mhcC9i8fvTXdozMvUK2/bLoj2aP/1u0FY3T0Cx3AX98n0HoStQ6Ly1PdLKfv2
grYpunFDkxcocM1rbSz0ZyfvCjiJuo4kvgL8l/DUdn1sR5vYSsRpivRsMXl1cmwajI590vX2WkXk
H5KzQwJWPQXpZgyLbtNYqJgxXfVgxbiDwTgT7hg4s1xkwOyb3j4YY90fRgoybJ/r6GSPVrS1XXi2
dgdhFD+oWzznVlolcwsr6yUGBfYVLf1LDM1OvRmDsL7sgzh+5pfLhzYavTVpG+IO/kOFU5msphSY
LbcMWNZSrxyxHnUemMuHeTJkhv+PNfgxRpT+zYgdkPBRnyazKk2SfVe01jIaRb3o00hcjICUV2mM
7o6frNsoy65PCHFGPHCoRyzEVxdGP5TJmWal9hM9svcRiUx640FG2coUv3ydx+nlFNLwhLvnHya9
snmO49ihRiin7wNHrqNdoPPBbWIPl66jqQvDVCAY9IyAc+mNl61RMdd5shr9WV8HwbSwAO+vG5Hi
acPyn62kg64cdFHobvXJqa7x/0Ch1EGuM1qyL0whHzKj7nZ1YdtrECzhe4D54LIuxuguhuBBXkFD
IgLErEm77lIhsPo1NdxIq8o88HGoqjYJsIoIUKsifhnqGMLovhRPOJ9T3AdlRhggc9ypSSde9iIr
i/cUys4qHsz2aNKZbNYoOtVFpPxmTyHcwJFLVu3VhB0FfJVp3aR4EzcxYXJHzRr7U2H45gNA40qb
SfggZDphsZ21Xjrg8BbZyoozaDJ0qQP4vkPx0ndwXbMsca86zewIgpHWHDW0PjfC/GgoL7/pwcwA
Qm6Sk2bjTSJ8wnkaog7WU4LQ5EDYjfXa5CD3SqTEUHC08oCJyUJHljAtFV0VvRYFcp9Ma9I5VCqS
GzySCzMNRFPajf0mGBP3Dm0Mkdt20BBxYejOrRUK5xqMWbxp21CutBKrrpkk+qpqYv1YqNhfi7zt
h1mRl1DJYzt38dAO9jq0+2Dh1130hv22WrnwMx8ETakl/p7yxkGj+Z4bE2ILHxHnXerhyaKVW2GL
V8NKFJS9rU5ke0il3QG2IGVbusa7Lhh6wFeJow5+N0qmX7o+656l/Fsg42TpTSMb+yQ09Bf0Ihh8
mGXDBJi/NZ4y1M/H3kPfSxOWMJcxN82VP7RiI+GLzlUnF7Ft+wuzsEwwy3686QcYUaLRAOYDBEP6
DD6Td7aU7iyDjKrgi3U2HGvPMcHwjeOtaxTdztXb4hDUJNiougyuRCD0ndNXxhZ/RXBZGaVxo8yc
a2GgeWGcIZONZeZrlu5oT9iOf9PIgMR1PZhCxEza9ECroHuo+YivZW/z6o4REoyzQ19c+SYa/PNO
IriPstLYCZlXzyEfyrpC5jECKkvJHA5HlLU29JJ8HlWVjBZJ6Rk7oJ0l2tjOg+sctABzvfJCOFp2
KjtFXp2rD/LoYNufk8jUlTM3Bt1UOnm6N40BjG2kT89QSKYtQIWaFTCXT1JiovZV3D+WUWhdpkFa
bVPfG3dD0Yf+LB+SApK46oSYG5XW7lpjGyOpTmDzDtHCv5hm5IhF85KEGfT5rLug5uH8Bi2UoMDU
7n3UOq9BKWKMWVI6RwLosr2tjZCiBnvayixurQXEpAFYftnXOHsdbV+awH2DRINs5sFmqoicEN3c
r9C25Y7SL7ymBSGbGNrG1yK596E0vNatw74PgWZ9WQ5VeuE4qX7ByhZ9CxtjvG1GSKCzuiudHb5V
ogATG/JOYiLGH2p56MEZ7OC3eZJlC4DSDOaDfQHfJVgqU9A6pjPvHFGKxnuSBiFRtbF/a4xpt230
oH3svHHcIjP1HljLsq01WZDlkZJrAbRr4H7gjRrApCWhMHNkoSh7bMczN5JX/Y4dU3Sfumg3CyHQ
YOO76y+r5owm0wpj3hsYJJcqQX48C9MCslFhNuVCjE40CyraarCbn4LE6xZJ5Ot7K5YNROW0RcAa
DN5JqTx4qNN8fCilPdzqP7BYjhluDR30xAy3mQrWbiKfPaeLN4NZP+D6Xk6FF8xCHtgC90ktycHK
xa2jx8y5hUxWWZs+o+1OsT857C9AdASrKiMcbQIRS8DPJLtNjX9mBsBi3PUEKDnzBh/hK9ax7grA
lPdtTFPSzQzTOeh1ipsnnmJvn/u6c5LIIBZV5w0vCWE896jxztStvP5hkB+1Kx0V7qFpLMwk7JGH
vRnByifQyUYr0mkh1A5CW+y1acdnfVBHbEboCx0Blj4uQxXDzWgsOzjkauwuiXcFWdOBEEa9Bncs
ODvbpUMfr0Q8l0LmpcrgC2UciZozVrRSiINBt2ZtHfpIs75XZFr0LfyRXpP845gAkqLPy5X3bMS8
LIi2hR/7S8Jvy0vwVsmFyoIOOpwujjk3DziwYExF6UvMUynH+86K7YtwMLX9qPGVwadxwY0l/jIj
NuNCQpoAxp4aV1hG42dD77IbtJMmHE9B7yBTTYPsyKkrbRng87xCYc2qOzYKrWAKjDKS3j3gLRC2
AGm0O9XE/RZSiTgM7jg9jpmdPk+1xlqPHi+aA0FqNg4aJ7D3UcfL5LbW80SS2AbOq3bVCG14s2wn
OrGotW9O73TLyo/yvUNgJ9T6xt+p6qxi9lIoJ71ndU89cLst55XmthP4XeDoV5ccveyjhvY3xJVp
ou9jr7226HDGMPeGDOaFZXHKs4fXvvas7y78piuQFPltg3XvrSVDD+OJ5u8LMkyQsOTiWRV8x2ig
3YfR5+Ouz6epmUCGOY/wZqw8E9o+iI+hQ+iDPnGpLD+FZXIGT/l2cNcR2YMJyHaBarU5WlM/fjaB
3CFZrGGZN0W2SAaINE5uT1fYRcvX1jfNe12MwVPb+9qbVVQ1NC/a94AwKVDBzQLgXxrF0o2JM2Q1
LD22WmU/Gwy23r0IM1RukRGt1DjIwzhqOiz/sTQvetxtl6VV8AJzb0xw+5p4hgwQzX3w269Ae/R+
3tVYFQB6agf2j90x0Cy0lsIkn6RVBr+ut3xrhEqYbKgN47VsG3sBbATxJt1XfQfeUSwbG4esO6ru
ltlJcngI6jmopGRvpkjDzyhC57uZF8EbNPuJ4BzecuzCKncWul4l97Yq8uPYuNnJy/Eu1SJqxrmT
sG0a1KTeY29o2Bxh514ATuFMH/Y2XqLMSE5eO4zhUrdr78KzBTxq4ecw1iaLm+yyIBUwi+dJGDrw
3QdgcdT+1EVX8kMeOHLVCaMU+qYvgmw1Iks7YTHAiBpYXgtfuHWIPNM10O+OUy0TuwmvSFTUmrkR
c1rOdc3+PpotO5M4G3YGR4Qd5sEcRbF0Fg7te74yzXhpKtk8nh1AyzK2UCU6bbRAM55IgNB1vssL
szs1IZETLnaE3QTl9oDlhgSOcJykOTNHYRKrFA9khLYaatti0MXKySf50sedbmPqVJTkxgqDOLLr
dIfRpv0emH5jH7vSg+9l2FjQ2GOS1ejQT4VbT/Y8JKR2Zqs6fhpjsHMciyaSU8kqu9UCC5SUGbXT
ycbkG2/1oXYOhRb3MbsrDaZtiYryGqprfsGUleylgxZozrSnbYdmxMVZaHXnnswBjT3ZTfIevr75
0I/adKNbRcABzlZ3egyPrNcdUbGlM9k1k4npP5WTHn2HCO6/hGbbsJJwYuOArp0XhCIAHqXpj5oI
0uuwHscKUH0h7zsZ1ddOPJQxZ3vw2DNr0sSNltlIluklBvRXkmKCMd7IzpkrlMTfI2vkxuV5XTx0
kOvfIy0z34I4OkfqGFb81vr5eCoKwiw1t6wwWqdjRoJoTD3DTLsCXmhgvxJyRaaQnfXmrKsU09FI
NOSrx2x6ASUqWBVV0z/AR+LhlVixoqhtDx3L6HsKj7mdy14PcvJjLB/DbtpLdPVtcfahAxsEjIGe
Ftmr1KZvqIRTdoix/y2I82YHYLBbWK2dXScd52mK+hxzjAB6oTKCzsfYGoQvzjTWcxeF4N7IDOdB
E6J4i0aF+0BTaYsHre05D1JGm3dpiSXfKz0vXFle1VWzwS6nl5i6mloVZGfdEdhg0WWJi3ZcEq4p
7hvCL/ulMcjyrcUEYi9aH2AyVDLU6RyKLUkvvcqGdW6zBZnhcnU3Kcedx0jXhutUEck5S3KqYjMD
/+GVZqFvjruGXVNE7xCbddA6j1h/vQvXg9K9a1zijqpCJ4eh02SqZjVhBtac45G+l7AJU76ZVHwv
wjh5MCcYlOvQj8GGVaFXvyt7wLjAy1Me+iFxLklRC/EKBJz73ihqjZe56Z1zEESsWLWhkEFDEHHx
5NWUVOZhGeoXE4qhtcpbneS5sCuNhW9P3p2T+TnZcL6xqbNO3fkeEDyBdvrCEjE1pFIGqybUMSoE
JYa0EfvzXsnahHdXUTidWjItKsMEJidReFwm2RCcskrj8MqxyltmpWcJDOwyuk0GZPHEOvkmfBZf
QOg1nSHbo+d1N3gaBpLU+/oNZJ62LrF+mMijfWOtwspaigHYeS4mbU7GCN5WiHzPnRc4G5ME+b1K
RQqFpuna2x659NroKnJF6gIGZBUSSekXknCGMZ2u4EV2V4mWG6swyEumYqPNVnqqYD6ndaNdg/Ge
dkOUinlj5+VSDTbQCwXmfWXGnb1IrTon9TDGrR/WuP9qDfctiRMQmDDbFVa1aMpOLp1mKuZJY6S3
VESdVZyXzvck07Tvlh3qJ21wAanqXu6vAKY3b2lMrZRT/9kJOHhPiOiJwVQQuAofALkzWOMe3R14
q65huXOcyX52hqC4TAn1nRlpq731RQhTlWCfEMhGMWyDQbNuRCvl44Tx9T3OveCbpOoC4T1ag34P
XyF5jVvTtKfHsspC5jl3wMShm77ClRWPh2bqvWuCvdRTX2nyHO0IeKKrrO4lS3V30WWigwiWFnMO
HwkVFLdJNGTsQ7Fs2iiDVFtYG/JPcQwGg/EUS4dcXYi/5W3o8qVbQUFaJxB6/ZpKWrrQvd6PZxA+
KJZiO433KX4/okNI7saTGSwnKIkzCI0vuQZEQpxhSQ52J0ojvtZvtGDaGAPFw1llKHftyyS7Ueer
lT0K+pkbFg3kCyITPbLK+pR1qGFFIJyLo+Ns6HLnkQQn7d2cJu05D7pm6xmszA2TU87bpsDsgenj
lBzm4b4uRwWdHWrct6o7wxUclK7LOogx75Cq4hyE7dUvmsipvuHAkouI8tpWFtWwb4UTbMdIMwgP
C/Apz4MstpZpOwUcyRPLW05m0wMC18/Y3UiG5UYAHNoROQOklArbmeeZ9AQ66H6zKkwjeYxsVaHk
azVsq4GXHMZ8sHivHLEfS6VtcwgjWz9zsnUbGRC4dHdo3qyYgL6k8skjojJhVDOlTex/hiQPVwhu
nZ3nj9o1P0Ox8ThH7mCbZnfjNOkUDJpm6VEcWouGPCxlaM1l7BUauzJYnVAjqBVaPpBwP+ivmFj7
JcWeZNv7psSrKOSy1Y1yhxdFHhL8Gg9GXRMsF5koo0hty+eSRudtQbzVnT1xuoThYbD8xt1z0edi
5bGR2IARIB6jbdn6OZTXNgiSvVUHmORxxD60pFtTL+lEkH4LIiDcu/7YLiU8BvTOUUl1tYu2MVGq
c8s26xvCEtqjYhdHzlHNewfa5uCQk7Zxk9pd5rYdHmjdxzNuNWtr6AXLIZJECjRdnK69jvSvsjfU
KcnRpk4arDbqePSCUjmKeW3nYibVUN2W5IvyaliOz3Y7tYJdggtw1Yciv3BL0vdy0XaCBBu96xeO
W2fPrPNpBzPKASNJVmj9BrwVTrWKsCvWLhBKLJew5cfYNol2pIFFcIIVkikde/ZtQjDeKc9tsfGB
CVwoDPqgR6teAwbMm3lttiEOrKo382SNczCO1t6oyZcorNWphJ8NJg8xwmwaPHXJ0SVfNoNnq40V
V3KCNjG19+GotfelM6pb2BAwADuiiK89mNdIZsIyoTZrwgiZkc9Ss+g4PtMCh8Px3KDQ8AhRzWnc
BaDfkESyPPFZjHUApwNV6Fc2eNM0N0WDMzrJM1C0Ya15z9ageAolOrphOXQ9C70Bi+d6cjv7KnDN
AmetFvlHJNnE9RBe5TmLwUwMpKBBMWBYChKfEJeAouWi8cZO59DhaQKA40DMF4zdENA22lXKBHox
vg6BDnTJwBFOob7MIb/wJ3ZsvOsyGzY0DL11nkCxuRi7ykMP3gT6d73AtnfTG6AEFzy86K6uMfgS
J60hmmJSSnqOntSkw9fc6gkgE7yt2hJXefpOiLGsjsKfPIxuFML71wzyrb0W1shWoU+i4R3XXJUs
WpeqMGkiVV/NWp8t4sL1zhXYiWAQdia5sF8HHQslCYOkpC3LoWUWKZ1WbXxL5NVS5VrMgV8PVLSI
UtK72EfbVGWzAkg01gun2BE4ygnDnwx7V5p4pOXUhKsE02XIzO804sUDGHStx1BK8DP1N8IH9dKR
R+BiPK5ZZfm9405C7HmqiiR6m6qWymA0VZfO5LER9KeN5+I+hOrjlBycOlZB05PNlhWvxSioG+xZ
FUEXs5o1qZk5qRY81lrkvtdsat97s3OiZdtoTK3AKGpzpqKufPd7v4vWsLIK4KAGmCmHIt2sSylZ
j7qVPEdTN9IJpFdwbD3XucjPIDignsl32zEbMuuM4sAJeFoHeqW2WcVnhBgHaUytTfEjF2YucZIT
STkZ5smvfOvC1qP2AfNatcKGqDeUfjRtlyKcp1cLv/GcKPIMLrA+Mz6MaA1BWz1TeGXHTdMj+Q4/
Kv0GwXQ8tYABlpmQ9evYhO2qKJQGVJNw+wO+QW8RqF5dtVaLzV+r2c01dYnJnjM7Vu0+l9cpetKb
ZlByXZtOuwsKVamZmTvhozLinN4DcOVcjPUpRaB14RmKr72PaXjR3FyYpe0sLUcrmBbFcDc2tI1H
e6x2bd8ossJ9wpmzsFpBIzHnFamy4Qy/8Xg0oqaFGMtudtY60bgICtceF9wXeR3zVd90toj4c4kF
lBV061rIuVuWpBzZRbkhZ6u/54B4Bhs1tdyQc4ZH02iNJ/b/LhbxwFgLLfM3rlf3ak7vkfjKOpTk
8MQaxsmZXk8QduJGqjtvskYwjHqTHlmZ7ROZxAEOkDpqLhuN5sKeTjLW64BZZhZCZVykOdsjth8K
NEtvHgyy/hZwZkIMuCA9vuXpuXRoDy2+Sd3hpnk8cc7gtbMTZeBztkvbRMeBPWQFT46+ydIQGQxp
alnkJf4QT/xLOpL/Attv/Z4fn9P3+iMA8P9FtJ+FIuuv9SOH59fn/D9u/s/1LyKS8//zdxEJsg+F
PBxnkwQfYZ9VHH+Q/XAa/M2S0lbISHQcOpL/508VCeoOHUwl3gCkYabxnyoSBCZCV46pCwB4SgFw
/FfIfj/EQ3+qBv+hIVEfJVLMwxAawINd2ICwPfcY5/KOuhVsCsJFLj1ekd574APuL5psH7vyC7Hi
D2Dg78Y9S7d+UinqgVk3Rp13yCVWU7tLxA1wk2Pm3wmORDpHsZPVVM9eUtC4VYvaHjZ2vgPy3ZrX
ZbNJ+A16QgGBKB9A9S1BIpi057k69WSC9qazsd187cTfWFDZTV2gWUH88PLT873844f8D+rfl8C/
Gix1eKh+K7zhqf76w9tuCynMD7qLmOwD/T2yXpLwif2heZ6ns2/WsCqL10x8t4dj9yrof/iLqb/U
4ZS7ZE2Mlz0hZHZy1L6FL/zbuZ6RT5vJ2Atjf2i0XZne2PFd7HazKl0ZnFrwWftEEvvLYZc/ld9j
Wh0RIZnbfAOU5ZA91cGMGM6VvqBpux433tIil7dekhCxmBYQOfZkz838pb90FuFcw4ERL7OTNnux
Z3TjlmSjB3uaX+O8QWZCTgNlXtsgT/oW2dAAsqfceuKbKo5JckdtLQUiLe9i5BO9TvD4A3SuGfAK
CDz4giwI3PO6OyFOcfwVTb0x2T3Rq8t3OE2s8IRxu7zW5NyuN6Qj4oduSO6qSfXwjrR1FvEwQ6uD
BiceT2WyoMrL3i2pbhmwY+2vyNXAJ154KOt3Zrnv06PZ3JfZLh430tqIYqOCjTA3FMrL9uT4zHtr
vdvK7k3l4+KsKe82ac5pdgWAYmaN10FPEESE7WWWbnSa+y/Bor2rJTHd18F0sA6JtQJ0ACGeout1
3c/ZLhbLoZg395p5UBSGm3FhVif33GJdiV0ewDULZ0QWzsJvNBTgcs+6Z/NVf23lrCGIFniWcgYS
hzXA9wv+NF4YcT3Yc4+GF+pE9Zp7J+fFDJJv2RpDxqxWW41N2034OBiEi7vioVecvP1j7a3H+pZ+
Cwhv1hOS8TyTBEUeu3Yg75TNOYnl4Aye1XkJmFfrxFpwnzgC2DCrZuRlkK0VJBtpX2TZQt5P/M1d
UrZOoX9tw/G+HUP6UUelqPnc1wDPVsaKI/pWLpNdcudujJ21clfWihBwiPFz3VzHL1n4hTT7LKD7
Scz857TEvPfz9DAoSMCN46I3uUkuvV25E5vgJI/WQe6y43DMdtlBXKZfWCrEr9LpP0f7IL2Nhkqa
esxo2Z6jwbG6HG7yp+DGXyPoOMIb+zbeQDM5OMf8vzvieWb5afozwAhBzHPaC3GCfrxT99O2XAen
+KD2zsnaJUd9rzbGg3OUt59PWgINz2/vqeV+UOF2Caw01D3thTyV5bzh8fJ+0Ux5cI/hbtiqXXIL
3TmAFHk/7sS23KglMbobPoFdtWp3/LdVtZDbepft3Ve56vbVZXMqVuFFdhmibkrYaW8C79C4Myox
WriYkBcsgNab/co4J1wsfU431Fc5v4xzeGhlugyMReDN2N8YB5dj8Ysg9OkqJEbeIJNyVo6LNppH
S7EE3mrPO32+P+arK7teD/GqHbcWGe6Pxd4gxpdvbv9/uTuz3cixLMv+UDNxOZNAox+MtElmJsk0
Sy+E5O7iPM/8+lr0iKp2mQRZR9ZTNZBIZCLCnbTLO5x7zj5rN91RAMkosRJY68ZGri/8S7vfefUe
3qOpLhKywu8jejR+9kOMd+77kJL8w1RqYbwbuDkGi3SdHsWByxoFSOu1vCkv7d1dvVZT/AgXWNso
ONDRogd2CDFf+wQXYLwepYW3SqVFiMiPR255wBUyAXmBgWDpWG6hr7XIlWSHDEyauGazaX24Musy
vWjLXza7b168209x/SMpnhsS9Nm7L7aVuUFeNPxQDv1Oep5v/JGLQWSE7e9F4W9arEZ/iTf8I7bh
e61DtXWrH/7b9IyfeRe5A5jOt+FaHBHDsWnthvil4w6fuhW+PlyoUhfD3sqj3XgjjPl/FM2SCVG/
4+0+/QgvKa9u/E35oJZHW5vPEdXhI9mbejfuuIT1j8aNuBHHZBvcqU94Ay7CFUnFQ3LIN61TsYga
92flKK6xgg9+ZV8z+nLP9riy0YlhN8xcUdyCvZd031Z1afVeZxv9UC2pdTi0Zh0BdfaOteQCuIwv
89IRTrHvVsPKvhLvwfXOd/F6dUKXD7XoeXzkmNvkqVzaV+2DkTD5FjLudAtt2R849Lbm0ltRkbzg
JxZbVJwOzblq6HJyowN9HK/wMn2p43VjHzH5XYwPNesAmT/AgByIo6Ail72JX/auvCmeq2cmQcl/
kMxEazBtVb2xbEdbMj2x1UkXuuO/090IiPGeErEEQ6jbksFq7qiDOsGVXI6L/F43F/xR/gIjc5Cb
yTdivMVNTD2Ka0ArVnajWyv1RmylY/UaXerH8kk+jlfWXlqyQy/VPUIjBxCSi6e6Oy3uDMff5DfS
k7nS9/NgSk7geBcvzdbm345WpZO52SpYxQfTKRbPsmOs2jtj1ayD5bgpV8+D82NYWqtxH/8EsBo+
N6/hNWZmt6ghKgfFju4vjGuMJSmI8LfBRr+YLjizXGBISIFfY3VN6hdqZ1C65MDrfim/yc0ic8Uy
5j5HjY/Ue4GGlYNflKhqCC/I/9ww7wbOYG6QGtHcAtegVbbqdqw27SeskPxJ2DDHdhZcHiJFR85I
dCULY1XfFgfDc7txHbNkXWmd71mJ0zrdp8GyCBCE7vWldOkfQ+khf4E6t8e8HgPMNHX79x7Pens7
MvExsOrWtQrUx0Fcha+rwn2yduIXbelvtAt1hVWrY2zlR/lR3WjLZquRJl4n9RaZ6uW0bS/LS+Mi
fZB203V/7H4oUKiqTR04GByzIusRF/OVUjpSt4h+cJFMwXctSOxxQ85Q9MEqTLbAJytkwh3mhvQh
7qAY9XiVD0dd3VT1bmqukbpNwimR+IDBMRP0GNfeeDmMy2k9yEs6C4vH7DbeYeG1r2PKlw+K/FyY
b3b8YkiP5pM/xc+1MDdlgw02xFZ0Z/WdP74jOc2iZXSfHJOhuauz5M0EO9gA+cd6Usw7Zb+JDgN4
wTebDDN20CMpiw6u8iL4KT11d921/dglBVq2snzJlXpv2isDRQu2YFgN23x4El6/0l/Ws3mjXIvr
8SoF7N0S73H//9G8+s/NTXcEBwe1sG/WwuioYZVwTN0ZIYmMAiOdDebbXvjiJ2s9kxFdLxBszMbc
4T12nQGdYBkOQPmiuskk32lurV/NTwBkRM0hgLFu3142V9qzcUuQ045PmmRszSZY1IOylVE9jewR
mL+Or2F41dHe2m1tZQOYUbvJf0berss2BvyMW+tBdG9x/XOUt9JT+tA8aUfBjOv0RYnol+AWv3f7
TcECkBIm48MSz1MHCnfRPUxAHbMV6V5u36gDYK962HsP+4JQ2Df8A5lR1UaniuYNl1OwZQ6t9ME9
vjXUnbRF86i55kHv3WlchGzbbLI6PhVrw75JcSHy8PK9LuVVoV610pqbUbUjesZQ2Nhrm/iqvPVW
s2rnQccUr0Jy5qQwnUanGF08D5qCUG859jCZnIFA1F9q3Q4mBebzvUaO8n5KmWGhI5453fhp3l5z
7aP3w/+Jwy1qgeChyK7H9Jm66CJowRmRttx22opWApSnRJm9vxYqmVDIrAvSeOkvqltBvdZlsp5H
vdmZtcM+xzeN3ufUyLWyb44jc6/YYBehqrvE26fam60B4HMNfUsKg7udXN2HoEmLFMJyv4mxCB8W
KWiuAZKYq8soanZD8iYHkMVh6LSIfjLDCeKHFNCTMfwMvTuOTZMAhlLy1fjA3niksl+z6qWd2l7q
7WV8RPp2gzr4qnhS85fkqSsW+WN4m1+ppGugszYPlBbzbe2CBXq5Zk9aNk5xH7pU2oqSmxawwGBg
mW3wtiavC+TMQA5QA4XdWH0D/pFicu+OMtLjbOfDIxMd6PLtyKm3xovtuqIwNG7GNz8/Krezd1cX
OwHXkz67a29pGjRIKj4CAr0rr6l/FPjTUqQk+xw4XC6HY/9DHdkmKEQtMB3uki0iRgzuV0zI+Ee+
1DF6cbRH885a1deJ7kTYe+FR5MD+iW+bF8tbYLAoKWu72JnaXVXsQiqY1cJMl60b15tok7rlm5Yu
MDvndN61t9kx+SWBHz4wwynt5sRhmK69he/RfqBCvgATZ9wH+/jRu6TQLKHbxcuT5Bh2UT/LR5Dm
+NMCVyOwwV6XVoyEdhOO72BRrcQNn9lCgiuc/xWOVhnlXtztQg/Et8RmJFp1Y1jYZT4ZjnaPRpwT
IP5FathukT9fRvVBMhA+X1Rcl+r6QRlwxF0Uq17qnKADPUD6VoCwQOugSc9y+domybJv0wMyQoph
+Ck/9TNMM3//52mx/7f2qstX+tDf8/8RiTGSN98kxnKq70n4+jEvxh/5z7yY/S/MR0yZFJhClmvu
lv8rL4YXhgmyhuwX1O6/W6j+zovpJL/AZAkMKciJASThD/3dXaXJ/0JGbtBmCCwA+Bld3v/nf3+A
ZNQn///PHI+GQcZXN1D9tFm8wnfdRhuSHkZVR++zAUOsyfjkZCFygSu09ZSGbqoc4wcQIWD4O241
jZq66BZDaXRqPWgLwQ6Inn5aA84n3RwBzu1+tchlNMTwlOypfmNnYGQECVOemDm2g17Xmq6lwqJ3
sDvUIax1k1wqRAilVVYYh1OJQDbmhdMsPhD0brzGcSXKm4hGVcIcK+t1YwufGxGok4GJr3423Vyi
hcov9xLHSgvelKp7m47kAcagtendiMcoR681lQ2itnWfBD5RyTQIPJb91LRi1cVSoi0IhOGPZ+S8
Ri+5QhyTaS3ccrsSqmtMnh8rDi0cKgmJRjK8Rl7oIu/U1eQnOjdOkKF92zlDhjOrsShUWqrKRS2E
KA9WZ6r+fQx6s3yZJKUoYtdT1CR+0Hxt1F58E7eva0pMenZljUpuJ26pCIUUpenpunyUi3ygcSyz
k+A6HHUs8CgQjWWGaXlAViUFJCr9iKnG/KROP9LNlkWI62SBxPXYmvEwrlskzDlWq0oSrkoUsvFO
jXuLWMQAw4++qrCm4IhvaOXBSLewAjhMsLQJUOjAyjw37eygKmmYA5V9nU9QJN/CEG39sqiqGB59
l9ocUj748gVusJl8RzsdLXSOkpglyjQqmNiMFiFbf9uRXLzGBDgqNlHcFdW+S1I9xRUviytJcNyD
uLWdGgByHDlel7Vl43ot5TNERJIGPtOdcI/OuDq3QLZp8JPsvKsXuZbEwxu9cDD7F3Id+yDS6yqM
JW4ScqGrq4LqhPwCu7sOiORAm4dO0asj4ksDZRwqOM2bLvlL8Ix3SdVm4YGGSZg8l6OcaJxSNcKE
2aO3Z90sjbTszdtIouoOpV9oidi3YSOkHyj+a690x1KVUpoelKgs6a5pRszodrhHx8ZjAZSzDPD/
7rrwjkpzS5kupOsEP7C6k7oMV3ilwJbXMkcVFZ4V5bgWOP5ggWPlYtnQPE0cnkjyG60oY/ZQg5HW
dNKDFCXfgwHhIAaZme1RBcN/NN7WqSFLtxWyBq5+VpDiNYt8vnoRRmlNNTfFVuM2Xcv14D9A0cbh
elKpcpVuL7w6vNNSMdaXcg46gJyFDjoFmxgIcMWWvwu3SErSgXyjYcPmbS0B/XcbU+Okj9LGbBPj
RqSD4auNGKh6aHu9YJ0W6HdHNF54A7TzclWl+I3mNgNaDuNlAk+l6SYtXexvAhVlh0FEgYDHiMzb
hI9d0uxs6/Elpnh+gVs9/nHPgdIiXqKCqcS/EvyQredW6EVByoOmwvElqzBBUBcVvhRih3F8X6+q
ohv6S/6tmizmwJSkLwucq5kvULi2YGEldhik3nESYlih4OHl5gEa9jtMNVWFxAdGFkfg8FrwRrHQ
tDCTQepwGEwMQpaRVqXaLo+sJif7UtlzCVKSAvwa8xal5A6HuUB6G2og60ik9GjclWYaBBvAkxB3
I08P07UkR2oXrqMe6WK/VWpA7usaIICB6XKpVwjsuL5f0p4Y9C9q3+GXIKu4Oxq0p9SzkR8wztox
tJY2/iZLjOoSB2hfYcr27Zgs8og+Ohwvx7qiJIdAWmov/T4O4ssOdfl4aRWx2XPRUNoaSwNDksVA
w5esZa9joPaYSqJpy6kFiKxrQwdTiUA/sGNFYiM1esI1yAw76DaebAGZprwIfXXf+B3Ux2FQQuNW
S/uY/Rij6bFdDfBKDSL3vpapyYNjyAPgvQPuILVWDJa9iHOtGa+1vgoKrG0NMR17bJF60m96b/QP
CqvRdtsijUtXzUYto7pZ2f0KanNvkTUzJxsnStvLqCHUnjosMbAIumOpli20Z0sDob/CHCnE6RNa
cGy/C5VNah9maYJiKYlNSkiLUmNygHwAABGj4JlGcVkiiiedZY2W9Uud1fwDl85BploBFXY9VaYI
76pAN/xrrHka/1IOxl6+CDx6d/eqMKjzqjWKq7mlZxAXdSyK8pFtUee+gKNLuQwlLGrWeZHJ2js1
dFQnnLCjPhxrvF7HQ0lD6btfZbH3joAvaw6F0Y/1jn64SNyOfkWZeBEUY5A6gW0WtMMlZptjo5vI
rVhOHUisa2PicEQLYWvQFI2hlGvHLHJi5slSnsNUvFOyT94SWu60Yin1spxdR42ilMuy00bJiaEC
C1DgJYRhLKQKE3xEbjbdCkeL0HYLdRJQ1bXaN4q3NKyz+spL0OaQ7JT6KtwFXmNMd7iN0jRZJ3qQ
Xttoc4K9qA0xcpDA0TUf81Edk10vRXq7QRzSguRXok7dtZ4SS08YQ7RJ5PQFjupPc+k83ggCABjy
oWjUBg/Avmweuygx66VWdRktlIGfUumm/VnOzE1XKRLumQH2HTcq0yu/EGOWeVcc2rV5Y9n24HP/
MoJU3ILlVdCktHYfrfUJqhN9F0IdD95Uo0NbEPl1tBlOSYGFEOr6OCyRwNFyQuKyr7rpxSx0Q3uu
qazrL0kfTvJOQ88WrIbYN1OMH1ri/7u88Joec8/IEneBEkPxQSdcSLbDnpAkz3TNtFTkYDQrF1QQ
lO4HkuDCPiBlkGaD5A5EVy/4q+bGJzm7UnNZ8WlT80tDfq5RKFbPSQe+e6QHkDeF6TUYaPgWyogL
QL1CViUV2kqNhna6rvMcybob1UJO9vgSCUN3aB8runAZm6My7UJFV8uHDKex5jjg0N3SMdB2Pnku
rUwR2HIweAaNXkMl7IaWARSIOj3CQvHEglWdZm8TmpTMW2G8pxCJ9IIOrvaNYCxQaeyPba3jXubF
lZdgRQArV6VPNpH6lYc1wBiv0tmqChyzbACp3tZKCux6mU5YmTVu3oB+DJwGZYLQnSRqEOu5DGEf
skO11KjlnciKTH/HmGXIG1fKo0k+/vOr0P9nCgGDa8g3F6HX5GfY/fpImZj/yF8XIVPlukM1nz1f
Bw3xX9cgU/nXDPgy4QPqCnzZGWPx9zXInCUAFHJo7zVVW6E/57+uQZL4F1AKPN4gfuqajjGY+GcC
gY+1bhNWmq3xeF4Figsak7lS90fFik27BLIQCle1JnqKjlndum1+G5ED7Lx2SWaRwGLD4bb6Y4y+
qLKflAD/ejBtMKAR+ZUGnL2PD0aqjF6ww5Wo1Z7oGF4Kke71QF8wuzHLw/i+RgXD4mus0Alq8qso
mYFuUO8Xrt7469g+wyv7/cT/q1n4zzcChIlcgiGeR/3PocgAAk5VXQqXr7OYlIZ7Fk7KAaVJQiIs
0lwl1Z16CC7S6+/H4je76dOTNUWTgZvOQJ2Tj4AQuC6Q1Qusx+V1rFy0qblB+btUxvw16a17T3q3
ZJ3WY+3AnWmZ0bRrGOQ/cURG9vpkciyOJOtEgd+Gi2jd/f79PlYW/xoYkLaCTcMy4C+evJ6k2h1R
F7Eg2tbFcKuKwU1D5SBwn4pHaqt0P07kk75/6JefA9aKZhg6k1zoJ3XNORSjCYCnxnPTGCWApiOD
Ol4n2lNesZPjMlPra9sbzhVvv1oSfzzYOJmZhg3VoROdcIuO7B23koWRNFeJ+WToKJTDlnN3uBSa
dTfYwfL7Hz2P5IeJYMnzIMsG+RKFLMkMJvpjNSq03XcCdaYbkkpQxshpcpLlE1qzXDqzAM896mS2
G02pWFHDoypKEDSDLxUg2qDjV5F8DhbKHvfpV7FmoPdaljHvOB9/VVcIcg5hIFzchRcxTay0ULmJ
mpyhiMlzPf909P54zm9dzx+jZ3Wtaoe6L9xJ82kcIELXkw3a4B2MDLr8iVNRsWQ+mVNy75pm337/
8T4tEz6eDDOU7gQcH+HpfvyZukbYjlM0y0RewxWn+R0BEE5SvjG4GUU2NlFyFueYfac0Zg0Q1ofH
noxu0GEMIUc5mwdyK65weMLkC654i4r+h0bQYVDkC3JcwKtMpz23WOYf9WnMVcI8g/0Bxv7pYolU
qYfdjz8rZamAbjBF3WCKeNkr0tKXEd0b2G5mr1b6Ev3yjWYz1tPaUmvoHt0KHehGktsdXajff4lT
6P9fY4JM2DZ0k0Z++/StVFnAMGcm1PVbBycHG5KlSYtGXVJJiacLzFNl4bWkrkNnwjIdcvhFS+fW
lORrOCPXnaUf0O6G8i5V7/+dd+MEVznADdBTJ9/LDkbf7/Cnc+cvpT6n+WPWpy65mbXS6kC0USQU
a8/UHMnqFq3WODBWHOyaFjZDFpLqG01/Of2sFOXM5qPM6pvTbwl31Oal4Dvap0cyyKnBtNTZKFCz
AFl09HyO62568GlyzxG15Iq911UL7oZ/k4/jgSIRdJ2M9kc7otqU6ptRoWvKtO6VHT1PV9OU7NN/
ehYx21WhyOSVCVfN0/lmlR5ua1Mq8GiXlliDOrj+rBp7zrOh2mCU6Is6qNq5CfUxXcwRyGPB69Gn
LazfAdjHtW2QrfBHUl0Iiu0teICrJPVuSYot2zpyKux9cG9d+nVw0ZoUksvpsut5Ddt7iM7N7a92
GcMkpy50w9a1GUD25xFh9Lqnk0TDsNKrUMTV6zlhTVZ2xz3gRxi+0lQi8dwzk/bTmcjvN2yVk0nj
aAL9/vGpqVBjEjoNdlPcyrJ8gR3Nnc2umnIyen6P+CZYyFK3wiT7DN31y/0NjDZBALhBG2z4x0d3
iJjlSLaRVUzBU9cOu3q8w0x9aY3sLqa97UhAGPXWIC88v4E2emfWxddvIJuWYSnKHC2fbOylEVue
GdAhaGUIalHp06u6lpTwRjPQC0AzGHaV3P3+/fHVaEtPZwb/q8lnYt+BKNgkUJZPRiAJA0ryFs+f
xnTTbMcHpUo20FPA/RdLMx0u4U5dzQXIgb6lLic9OANIs+rcl/hqEpj6jL6zZfau06mnBWUnR1mE
VRR2chg0XpCZ3piTtLdkOo5zb4+14N4O0v1Q+efGYNbenu5NbD7gHpn7KuYDH2dBYYpebwtOOQlS
RTnb2sMU0DqXHOUupvpte9VWN9ulYnrLQd4pRrGNhr/V7x/KSH+Wjb5ae7O9g865QiXqdCpatLqL
LOdD0Aqx7FOMMizlIvQTyijjWuZNLIzIs8H9/vuf0Ch/7z1cBamisdxprZvDqz/CGpHpQ29LRGpl
RuWBmFQREookOKLcRXqASt8/7tSA5K/nsdS5FsrcRuAYfnheEMmBgv80QajfOCGGiVq6MZsdBRGs
V6y7LlhZQl9n8qbP6KrSsTH07Tspzq/V4tyrfBXRWXg/aHx4Nr3T22mmBrWe2/JE45ThmHa6CNNr
fOpoh/Nv0qK+Ev1w2cZ3cZvtRy/anhmIr+YcNUhb4cDhv8UcQv8x8HIySbQfGpObDpYbkJZWDW1r
pT+mPD2WyvCD/re9V42Ilaa9sKTXMere8KY68xZfrDqWvsVNX7W4DVnzW/7xFpEVtQNlpcGluB0Z
qavbtPyXqRs3WDorKA8JNcU4rPHFO3cFm3/gyaL78OiTjQfG/1iPIP3cRuqWc0gb5cEyMFqAfNda
qh5gQFx0mX8I5fCiGt6Kpr1r7HFdhOqhiuxbTT6bNfhiBTIUiiDElk3BfvxxMGKM++BpgNj+fUEa
oosailZVQSzkM5F3v6XuczBs/8JER9KF9XYy402N4583Ypemt2ttio6ZzLt13O37s8H4Vx/LovbL
2uE1DePk/SIp6maj7Mmtyx6fXH3RNonLRCIlG7wb/tLorkOFXF579pD48skWj6RvRABRPNkg/VH1
fXpdmawVTnd4d4HQWslSvYtH48K06QdAm/s+VPWP7+fnV1Ej5gw2n2XmDuOB8/GTKEFohNpvTFPK
7Y4mXqoMq77oVz58miEyNpIeHXXOb72MHJLijt9d1WO/9LVoE4r5Ev9elP0lxtlkRqUbdT3hrQeF
89xNZX6Pk8msk4djMeMDhp/LyTqicsKNt/VGBmihVtW0yJAviplXJ+LneDJpiDR5uDze9XXmaGbr
KMO5+fvF9NWFaioW4gZlPko/jtVUA8lINMKoRmM8RLoZ4vDYZSApx3ZjjSmqHQU/xPBc+Prlb2fN
8LOFRq/5yUKWE4pFhUHQWIbYrAXGSrzWsnaR2CTUDTxM1XFNmtKZ0DrZI+ac2dko7ou9lJTaHD5C
/+FoOfnlal1DFwrwgvAqf1W2yaZP46NdSvukTzZjv1Noc2By4deobjLuGeMQ3kh+e2ZLV758DYCE
ZGIhYeKx8PEDKPkkB7alc6CUADVLJGUyzQAyas0u0AcAOOO9WQr8FVk/kf+KqayTmOZCLrqdJUcv
cADWct1SZyndgpZpYf+UskYsFAW51Ehj8FieCz7n0/3TtCXgIlVMspS2sY9vrJOcBYoimC5A7Eq7
39e6vtQbgCJFb/w0QCJI031EN9RiCEJ7ISfrgM7xWEt3kQo/13C+X+6f87ZkGnEfpOGNPBWXkJP3
ifQ47GWbqSRnndNX2Isb6VUSQ6PoZIxFG6l89VsaIDL1kNpTAhIoewnG0TUSbq+JdmgynzxQ/e/M
cGYX2EqGiFjp5MP2UcmV0fcJzUJPhdQIFyDU4s1koX+WiFhKVn3DS05+ccQgdWGBIvRF+n5mdL76
WnOvH5clTgH9NAcU44A9lliKukGZbko13VtqcY0v353hdavkNpqQ2U1Sd9kBNMUN9Daqp70dq1vq
U08DPRzfv84cqZ3OHYXEPncHVE3a6WmU0FSv2DGnjxlWkI076kTWz6Ax0SDR0cx2g2P3j3/+SJU7
8pzMJlt8+simtsw+VqbR7TWS5aZw56wteGQW2RqZisMbnfv0XwSJOhhv0jyzHxqr5OMKqQq7UGmU
hhMom09BAGRz0Dd+E6zrgnu6X115pXT0ZSQ+PaNfW/65JTpP+dNhBkEB48Ci0ZNyxscXKCGfyE3F
C9QwhRFP+I9DiYZ0vi3H0t7U441mgLXSaPzWMG/N23WLshMa8HF4/n70vzpfKAtZgmZUQRnjZHHm
FD67cZBGFxBqUdhuKbpdZibHyaI/cTMIyyWptPr+mV+lXXUSnugguJjNX/3jz1dCBQ6eycEK1vTW
nuorudG2kpMt1NJ8t/RwoRMHzSCmxBvWZ549L+vTocfV7fd1zDZw9/v47BIvd6rpNY2TEHn99163
bvOm29WUkztT3wBa25hUSqiYEIlBxW7Kq6DRNrmErFa1dkBCzrzQV5PR0HUTUgcem9anMAyOXNbb
Mqn0LroQXXAzKfWVBptkSKorI6qvKFyj1k63mRJv5HA601n3eQJwTaSSNBcNaTy2ToKxKOrFUPiM
R17SGMQ8mJIL1DW3Xh88v8YCJXCxOfOLP8cWPNISCvsutpWffnGCTVY+RgpNK+h66P2dDUK2dmbs
qlHlonahFz4tGMgmTHVHVngfKmdj369eQWP1cUgqKhXTk80fJu3QeklC0yZUwXnnVYdHzFLcOU0G
N2ltMe6Dhrc4CWpNf4hw8T0zCJ/jivlOgj0hPoXEOOrJwpt8tUqsgjwE2bj1HOyafbP9K68b07Ss
Oxoe9dNFVvwsFbjghroIoEV8/xKf8wTobakwUzbCgUA+zdFlArPy2S2AToB0EyOczv34GCJCqAvE
z2zD3z/u89JTsNTjXkxWYi5wz1Pxj3tpG/dyTaiNApufaw1oN+thXfbGAgHmf+9R2knw2IkchVLB
o5SIDwiiJCqum4w+Br0/t5l99SFne1LsdGcvsdP8cq5qoLQUHiV7LdO2OlqjueoqRIRZyelBSkQ4
oi4WEmqaRaTMQHb9JaqMS8n3Xr4f4K/WMrx/VAPwSEGEnuxtZBNS4kKT4lGY7/Gm3laTdRdYyiG4
KboXk+4OEZ/N8X2xlAieBFleLnPkPOd//sdXrXN68tHIDG4d9iskxpsYDataz8Rf6PLg7Ksm3HTS
Y8H0FUVG74l3//3Pnn/Wxy2drYTiiEGgyT566pyYc0uXsaEY3BbKWb6OiBmD+KlXHhuOL2s8+4u/
+OIKpzbxGrlVFBD6x1+s1WUVZiXdqWDD3MwMLszcu9UiMm2/AkoaEpSo0cxWsW3dVYaFUi+7mWku
3//oL741v5r7CD+YUtpp6cWsO0Ptc6l3zVJaCtUHPNjvtCRyZVrra2A/+hg+U1s7fP/YL7YMNkxs
qalEETydxgsZoNFBjcre1UmHqNQJS/DZldous5qWdkC13z/uq19JXoQzghE3zNNUQZfb3ljbA50y
VuKGXDjNAPcvjKxiOoSzdJdTs5XL+NwJ9flMVuYIWOZcVnHlPB3cKStIUURp73bUjNrhzhgiB5LX
mmAtMxcCkqsvbrKQRH79b2ySCvdeurVJO8zmxx8nl22mWlPnWu8aIdG2kux7iABtGzhaEJ8pf381
uDrb8Kwd4H52WlcE5m9rI3AYOjZBH6iJK7FyhAi39YRlIcDDoDc2bTCciTh+501O16uuCGjKMnaF
vx1x/twxKmR7MiT33rW1X16Hqq6OV2VZLoMgfwkpBuTmq0orZGL66yCFRiWjZ5Gtu+9n1lebBoqJ
ec+iMPEpCJnKOvS1XMEbJgnWQa4vOl09hOB8wG06ky0tG2BR3z/yy/HWkDTMK3Zesx8/rRKBFstS
fndP6OtTmy3mLtP2GGm+q5sUJ0FzJ+2Zk/CLYFtROOBVzZqRr6CnPj61NxAiU4jvXdlOXazCAYDI
9cajVTGW1vGcm48Lx/ftfdIRAYTKOR/CrwbaIMIk5mOKKbNq7c+v3XZmbcQKA41b94b2bY4lJNmr
rPFdYzf06pm1+9UGRV7RJrJC5PBpX5xUvW4qq2WDKoNlGbROHCkHU9wHKUkZCi7ff9LPmiMyygZ+
ryr2xBZF/5NA0tADS7S6YLnSPGKVdNj+kifjlRxuOw6rMSbIsY+9oZw56T8NKvAgfJ7I7tvYef+W
An4Y1BAis5ejOKqA+JchKHDa4Uat2Rn+LAHql9S9/ukv/f1ITK4Uxhb86ckv1SEBtWo5ChdZRAGs
s1pL+bCzMXdKqTEUlrH38IJ0MUGCOjuck8rIn74rj2c35N4+V9Y5ez5OIwH0FYoY6QFJlE6vRM8g
GewG/wUOY6cw0vdxqN9sy7q2rHWcSo+eiH9qpeyY6syQGPVdmAyPCgSd74fl9/Xsw2Y2vxehB0xg
GcXbafqilvBZYB9Bw6PYP/E3uJXa9dg2Gx3ErqNJleUAbBldOSxoSbZogoH+okRXmWlYi8cggdP/
kHTJ3uqDI57iP0zhpU4pN4fIVDchJTxPcNJNNvzROqYXPYLu5pkXWeovOS/P1W++GmRbzE5m5GFk
2T7ZoVo/0vqkQbSAnY2DHcJySic3q/vVIBJXpzf5+8H78qPO6Y85gJzTXydzqtEqYxSiEm7UaIey
6lchZhbB7Vwtn4ukmQxmpoPyktwlYbREDE0/ce9WEMIT+rwMw3pIDPlMhPO5mskXJXYWRDeUM4Uy
b+N/BLR+ONZmOzAIMd21i0DAA4hS+tqVHYC1ROnXjd+utFy9MDz1kPXLoWyXGCmd8yz8fEzO76FS
wOdyjqTxdOOmtxzDG4/ieRHKe5muoqJODx5MVjbTpQcTZTK6na2Hz3Vr3Xc1SpsE8FO6/f4b/TYp
Pp3gaBjwyeUIQel68o3Upu16YDFMcDXZQTiHeRHt9ZE+MT9bKLJ/Dx7/hta/i8Yvlmjwj4XBuU0i
HkIl0E3qNFxAaIF0adG86bj1D8K46f3xAM/Qu6/gCC+6c/agynx7PnnpWfvAGcvwfVaf6ENaFHSa
IHGzpJ3PHII5pd8HWvhY1TWp1jhzfFOl4EeRFkA5or8I7oyu1duAmL6RkAUM1l4t0hedf1jl7VvS
DqGbSOaymjzQBYl0bXccnmTVvx/vz9oRpAKWTGaCRYG08zQx4KtFYdFeh3rFSp20BJyAr4pcHPQG
VFMTP+eZsoUj69hAa+jeuKu0s9qdeS/9OHqmQL47SwdIT3DB+LgCxjK2dTO35vycdA/ecDum9CC1
uMj0/VuNU1Eb73t1P2ThjtJH3ARnAqXPpyo76SxXZzuVyUKfVp+MToEprkI3C0ft1kJtN2V73esv
4/6RZsslIERXGqCmGD+/H/zPxyrPZfEToMnzZD+Z601g1pro+OGBoh3qhkpkIO1j4w0aMBfJ1KXF
5kwM/vVPRZRFClY1PstUGvrWukyLKPAFyo9GGfZWKY6al10HY/5M43A+9Ve9rm1GQw7OTLXPu72p
8ExDJ+OvkL+YF9EfG5026FlHq+ngltzfvCkEeD2t5Ui/KDp8DpClfT+4X8xsRpefyezmjIGc+fF5
nl9gqWNScVF87yeU7VsNc8G8jEsnMRCJoZNusSKKgvio9hzaTfOTu/frmZeY5+7p3NYJhdkYTGbW
6dwuo5hmt9Qe3QI4m+GZy9JL9v/B2Xk1x210afgXoQo53GIwURQpiVTiDcq2bOSc8ev3aXp3Pw4G
O1i7ylapShc9ALpPn/AGXC6+GB/9EMPDpD0XH4wy+XJ/XbFzlstyp4LFUSwgYcuh3CQpkqH56It2
NUGbKWarWvvM+g3kweH+Sqs7CugLeEdKK9ZbJNwTLpQpRhIMVHywq1YD3MRyyt9z/Ql/HKG7EvUS
PifhT77+z/trr+woqPgk+uSI7KxlYz/wkxaGE+c2MFIP2d990JLFKH/JQOCUytxI9cVFfPNOIfcT
q5DOvKkjJUN1YJ9yo+iAqQT7oaJDnjXdB2f0H8TkkEzyY7eFaVuLEYRHRghs4dvCEdr1OCszMSL2
C0a9yh9o5v9mw+YyjW+lr3hNeYiH5gcM45M5Sl4w+vsWFRRt7MnnPqtKg9uMPO86NI3++ct3KOaZ
bGkMXN/2xbvjnEiIkOvJAFyBecYwtE/DgJJN9WiQrnfdVhds7eUD4uBuNelVkJRfH2aYgFM05ozt
rGI4AzSiKvhY+uWhcKQT2Cg3kcMzOgVbyZmIEYtvzgyZAkQViHkmCNfLjuxmWZbYYaYeX+YIxWWh
eoJhIqI4gmtif8c78aRHKEpWc/VJbhPGB9HGYV47YgBmyM7IicRJWzx8xkiw8luZCUYdPhtZ8Gcd
vMJlhMAfHyyEpLAYw+YWVUhT3ZiW3gLV35qOBtGLwYF2026dYvpCTYxcsR4lOww8Dto4HpEpg4f5
GDjaKTXH35EF/y6g9X6WvmIN8ecot7jQIFYuzQ9hE5+DwXgwx0+CDXR/C942G/h1YtYPWkJxNGrT
689TAHOac4c9CN7shNXb0Cd/YsWFxh4AkdHCWzbCXMFEc8nIJ8A0TuTd/wUrEQiwiEZNzmwPCOTi
BpdrtZmwBWGymsmP8M1/DQnj/PnAtb5PZmljI6xEdRIF+irCVByA/mI3Vjia6RoR1gt086thtGe0
FR6lWHlVY2Wra7a281WQJrIIrxAVFmthrFhD/GatVvlUwv4VuE68Dy5lxtwGiRtikqel1i6sv4Ly
tJOtpGzlwBNk+apkpWSoy0I3LqMiayBXA1TDuYKu+ljrxzlll00VokDjIwquGmON+99zZVUVBD2d
QppX4FkXJ2207Qhlb/hjY9Y8GYo3GM+aFBycYPgwqj99ZH3H2fkXOdkbtY4hCv/dbCIpaIAxVt3o
hXHwscNOLgilF6kfPtbZpVUQwf1ipkAr8+i/Tdf//3BhbjMwcfQGAUPIjr2ov8186PF7YZakjROK
lD/G8jLnOOME+qnEvjWENPHvUlBWhY0Dj4N0f5kw+HqnzZLGl4WTLCVY3DXhS9/1eyyuzsm5RvZ5
llCQbc/3P+3KRarSRwJkxobmElkc1UGpcXjJC0L5AB9e0y4azXT8B56VucPmElck3XDvL7kWuFWd
joMtuDQ0OBajG8VEvqAe+8lL1PiC/ciR9V6iHBdhoId1C3Evhtcd/YJb/fn+0qtP+27lxdOOmpxJ
QngAonjjxfN3mwkdepbw+Y/jJLuFvwUyWYmEdHvZRXBEmfAu48UIW943B0bcRj/QRekuRtEcjBmp
f5ObQtvIq1ciIQREGxABoAogk4tzihmGEsmWQLQYxg4RnkMFpnOUPvlNd7z/It+24yIFoA1owwy0
bT7kciYUjaGRY91JIJSjoxxO8w6K3YwIZ3wca0xC5Hq6+PD5oc+ND4Y17kxJvVSGAQO07k9KV/41
lrNrlIW9R/3Z9lBe2chSVl89QwUQNagc0R6+vgV73KZyY+JlxIh2kxAfQZ8ffdolcIMxL9uaK6zu
aoEkYiwHithaBsk+nhE9EHCiIA4OkZE9zHL+Gg/5q1I/oOrXROGhmb/NI0XV/W+xtqmZNnMZUEqp
AGWvH1S1s8rCi4CU0xKShOZuJGxgz+tZppDlGA4NPKv7S65dCIhwcRPqOu0RZ7HR+tnWBx/LRU/r
B1edgMSURytnDju9jghyZ9V8yiBr3l907TlNaOdQNRVavcu+QFCF1WQAWvE0hJsUOz2h8/GUarKX
q/7O7sZHiw98f8nVjyqASnSBTP22hVVXKBihJ8Y2R99pREoR1cqL1NGMGb/j5eCOMVQ7C8PG0t5Y
eu0VA84C90ufnUJn8VXnvIsDHU9twlRyNFtwqpgb90BtQ9Tz+/jHjLafb2xMNNYCCDMU+HLICtBs
XMbHsumtOGLRvowuovFLuoOgDc6z/3zEyvahdIB6+kZaXPY9xrmLu1RjqaEA2wyiKjdmN6DXojb+
RtRffZUsRMUPRRLE4fUBSethiPHCBNxFW1GGN1p2wwdRGk5yu+Pl8/WCH5O2lZeutVpUqsD/XVck
k+9qwaDMkGyTqBK0+CEtfkrIRU6yjbjI06RzbDKgpfkHnG3d7EnwD+9v3dXTotE9l4FX3bLP2liT
0WWhQV312YMTD3vssB4SPGTD7os6M1hg0np/xfXDAvhDMM1WYAl9n/hz33G79hOsTkR8jlISoElR
P6VDcA4t7QxDf9/4+atW/qt0keY1eAFRBxCVrl/2nDSqZOEL7oUDHOr4UITmscznY3LO7HTXlXhd
Ymg2bNRatzQKsY2Z1gAchud00yjWpLTvwhwEWampmLdRjU6zNeN1jIJ/9VHyJSbrnfrRyNQ/DKYV
QdidxzTzxORi6vLabSb/iBAOFoyhZw9NjILTWO9KS0cTW8ElsNti4q7tC3hJNFbZFnBeFu8prKpJ
TSEeeZY1H8tARh4ImcR5OCLm+smwPFXdImKursjUUOCqLTEGv/4yWHYxP+3U0ZORWldmLBxh07dk
AtgW6yyON9NGe2jt6qdj7vBhGLZzYVyv2Ghj44dmQ+yEeanX8qPSZJ41WS9hpJz8zU2w+oAIssig
vkARLmdEtq7Nw6AP9MIj49K13dmpc4QCqycDreRkH5jVRp63+nycMNZiNEatcv18dTs7VpTyfLXz
sfadnYqasBBnyOendN4CSa5FTxJK9E2E6s0NRJ9ucgwViA0ThvAXlfZcE8di87emUYHiPMkZMufK
1sW7tqjYnGLQzQBpeTtgwIHpelfzBQ1o6WrwJaxRiE9kV/HlfZE7eMGqKNptgaJXl6V9x1f8W870
+sUaOO41TciyGdbJUZV8loC84Dh+FCz5PElfIZaYmb8RqlcvCqBshBJmLQz5FtfuPMWBkWAC6UWd
uiubfRz8ns7PigpjEJY65EWmHn2K8LNZ79rxX6RVDgmVrtM8ob5fHM+8ypM4x8vRK/8YZuMw6AGh
wKFpDHYyGXb5uMXKX3vJDqAQRvWMdm/mzWWW6io6XDwtoNtaIteITzR3Playdsmkr2NiIUz8r9Jz
ekMyVRH7ylxmj8A34EEHwDKVqT1jtJa6oIyzAgpomCLS2Z3jNH1V7D8zVFY37sUbqKLIlN8tLY7z
uzwgEU6wU88bnuEDJZPbcFSn6RgSaVMr4Wubex2dHPIgLUCQEgszqHcbv0HkOMt6jUEEaC/GPsaN
YJRt9KochBqPL88so10MPztTbluviWBYkNnWX9s5+CRtsq9X0wI64oJ+JKSqlknlpNctNDGQoYWF
oVWHusn4re7k71VdnQFkXBDx3TkFSvGEz+8bjy0i/c1jg6lnmqitIYNKhcRgDoB+TP5zPuGNArtI
pH5IAX5Vyu/Mc59i3Bm0XyPi3BzPX1PUwEeoN/bAyhVBpBbYq7ce2jI7mZrQSPx2BAptMBZomJRk
+UMe+KfKSXcRM/qy2sJgreTyLElKJIZdUCfFT3q362TMCyuwKyTY5Btj4j84HUrAj3HenDZesrhu
Fi+ZbiQUEjECkm+EFlJkBp2splMnW1BF/ZTiH+eQRsImBpsrqTxiJuCZiBukGMhsrL1ytlgbnIgY
BNG0W1z1kSNBzioVnlL3d1VmXICeuWN7GUr5z3G0X5zpVxEF59QOv4CW+tz25cG3f7//I1bfNE0Q
gYoSGieL8+2YsTLT5QJ8rYQ/ENRxcF7pk0dd0v66v9DqLhJDU3Q1dO7GxT3RZrYijSYxDGtuTOtp
yMq9kyLgmHgNhlYmCbCrmQAI7y+7DNgCBiHSG/4UWOvlyBhDRxV7SVSvpUg+iu6Gb4J7wRhBt5Jd
qWABjXCTTIp1f9mba/HvdS2m8hayTjciRZlsdLYey6hFtPiuCr58FGJYE7k6bmSGibxO9SIdG2D9
ESTpsDG2NtcyeogfYNNa4VZGRMZZZiG1PMCL7LXeM3FmborHIhBauxEmdojZxS/Ye1YJfhIgtBIi
Ot6NdvrZBEVw/z0sv/rbr+AXgN5kg9202upIViU7QjSjMvFABiWcckXUcnNumuGsVMahovNyf8mb
mP22JsQY26SUoqISb+Zd8MBdvXGK2u69OIkuArM6YRWQBB8Y7OxSGTOkr3wX11L+aQL297rYJ4pj
JMPluF53nhA/blXe+IiQhTZj1d1SMWoK0uL+oxDzsxGholY63n/e5Ql+WxbmFZvcpIn2Nu97/7h+
hR41iE1PrY2LkDPskH9tm9/DTt0aa4gneB8sxVI0ImB2stJti0WNo0Kr0gnVF7xZHOEh3pVHZBde
BOW0UH8Vg4xZHKpNONlpQ/OQVJu922W8/vsnQPxX2NtEksVLltqkrrVpGLz8V5AMJ7FwjZo0DKAX
tXtWS1MIlH/Uwm/3X/INlu5tXVqUgFw0cnpjEb7YpnqU16CCA5x64yTDwKZicpY+yO3POXaOjAt2
MgKOBgNts+73tEp31Acbp3otmlEZ/u+vWETrRLX7MFab4Y1U/8ZmqOZjkQznooi9AIyEEO0T0LmN
p19967QnSAXJtW+CdwLnu9TGevBE9EwAogrdsHrUwd20hyLDb4jNEErjUU7zjU238sgIUQt0NFOI
296IXErNkBiANg15dOsWZcxoh+y6dnLMFwPXLRKXjV6QeImLXc6KAscFhAsQ2yL5mK0mISMMBy+d
AFXN+keclBDW38+Ws7eirXC1uhoKQyb2FOBQlgV4R/In+SVTByGKOA4InOloduQPlfytdLbIq6sv
EzQoemYERgg41yGqi9QyDAJCY6d2Z1HCVC1WoFa0AxWA/Cdyp371w07/qRojh4d0jsQdHWdUxJZZ
tFLYzPAqiVsAhG6i4MKDJTyOzRunYy3yA6gQjWcBgXxTvn0f+WNJaa1ZNnsPpfHDGy0DBZ3Kii5J
TGFqANXC6K+WJB5Z2rh1Vt8sMk06Q/wVnpE/xXNRYrT6Fvz97lUIRKVF9gBnLeNhExseQbQlqLly
uzLB4JZH2IP+3XLuKjmB1AP+G3C1lfE+iLCle7HM7gyvSWBnnX+VVQhJNOp81PrgNi3a0RnZbOHX
yeC1Wr83CsztwGdVUfEpxjVRP5ahchSinuhG76ykI8FChBILo8raAHiuPvm737G4BkY7jBJ6gX+z
JvL8hzZ+C5XgELffxtwb4s2x7zJVf9vBb2MFA6mHmz5gjLFBqZicUiMeP4g+YA9wQEC5MaJUjE+F
hAR2mB1jRMiFLJVfp18TU93a3yv3L3Bu5s5C5uAWOdaXQ2DAFem9No6OudHvfdvYhbm5VwvJm3Ga
9GNpH5FdI1wsjNoQ1b9/EaztcmgqNt1QMBWUg4v4wTl2zJ50zoIlEkh40ioU381OVr5HSMam5PAY
1PyLRQWUHjiOaKgto4ddBnqVz13vaTigi4IwpGKwj5PG6hng4Y/JMG/kVDcjYvG9EcgGI2WgTkkm
ef2gs1o1ctxz6zCe/DQV1GL1qYrx0ogG1+9fxvqZdv4uRQsvtc5oALqyOR7RhNiHlu0G9UcbT0ZI
Shu7/gYd9fazYKiSTQODBT92/bPsLAMXGRm9h1mLG9rnSn3q4g9637tlCXWVikZ+FYxGoYl0/8uv
HTjtPysv+dByESupGZHciqmpILlXwZ9+9HuovgY0+KR6s35ZSTn4AIy+HWb0xs0tHOZKhOzLSP0S
6Sdt+CB0x7qB8mnYO234xZ++o/XidtkWfXLtPqbXJLygOOY3QxE9DaKhzrCrCDsQ3EhqCZBHREpV
++0XJfEP99/r6nKmjkITJ1rUSddf1O/iUR3GFlcmjrImdbsC2TVH/WzggV12W/3w1dWg/BrgO0nl
l9jlJKgztUPK08vi8Ci16JEZ6gX9KdC8JB+K8+X+w62FC7FXwdCKP5bhwpqqQp0yNk3eM32GeCtm
GVP7E8KAK8GbCAzUBcut/vvqKQH8L8IUQZK4cf1O466pJWNQerBeh0B78RE+CX85oUGZK+25lVDY
O+IyPTbOBrRgNQExmN9BtoFWfTNv6HynRoGO8znI9N3xD4999ODoNsyx/6C9jk3t6a2+q+wtEYGV
40laTr8MUCei1/IClkR+o2t5gxJgoOLhbUh7CWHYRq4AOOCC2egXwQC4/3FX9hLflCY4JYGQ2BZX
5ru6067ayFYraLaGUu06mENqHe/D9iGRTBzEt+6+la0EKpmbF3wZoNVlQM4DfWza3Oi8XGIIFwIM
F+lFbO6ETpZ2ZFi265R04xFXF0XXhoILXRWS9OtHtLokmxzQXt5Hy2r3akSzBGWjgFK+xn4wlqrD
r/vvdG0DMRJ7m2UwkKOTcL1ibfXzSGbTgyk69+bvAoMbcpVoIbaU2kssv3TWcATt9W+WBezFGAXg
/02w9QO918aAEyNj7lwwBRegBn9IH8b4u5R+YFjlitGjZf7j3j43GnqPDJAUG67Qjb6pg3WT1NpE
JEWdPaGbXfueOvRH2gfnKX6wncZ1frZ9dcTRa+PrrsUJ6g4he88tL9/EXpSj7TmX+bxCuUYks31i
UJZ8d6RsD8MebtpIpfkSgyJEnfSfB36dRgrtUEuFYbZEakqtNqq1nhCK62SvaPmFG/YDYsq9CkQm
2RLpWd1YdF9teA6CKbkcK9tJ4MRjWFKfwCguA8ezAyDUMKKU+SlOfsG0UKLpOA+b/Obl8EZ8YCb2
lrhxDME3vt7RxtQPARxf2PiFtHcC3DZm4aQRXYA2uMzshZ63EAIUQcpCxe1f7GwwuOCgAF/x/Iu7
gJ7FaEp1zc7WjJ248aIBxBcJvBF+B2OC5B5OWXGwhyy50UZYaxnp75cWMftdgFRzkxcOJNUTQqFh
jcOf/XPAsctokFVuq8son01QdnZx6MhwtO6DDmdv4/FFr3PRy+A3MIvWgMkKF5fr3zA5XVXpesYu
Q47KRCKgkPJjHx10RLT1KALX44W4x4MwMWPzYlb2V9yRzjZ2ePd/yFokFULaqH7QiqdTef07FPhY
fakXnZfG/efC6g82deM44Xc+74R8c1RhOiGVW4+/kkSCc6cTAL2ert2yQB41LUlzp+2QAlQv8i6S
O3i/fxUN3n/4x6NFQmbQnudkK4yLrG3x2tnqNP8NIVxA6+P6cYE2JeDUus6LO+OEl+ephkBamc9B
YJ4inOrZ879lZrsbm/SUyVsd4bXDfrX8YudpbaFUsYmtzpQYF7kEHA2vwwGCJ9cHZ3iaOi6xrnEr
UGv3P/Nbb/32wcUkSfSHtSVCJykdqxwaGmYRwIMyh+zJRTlD3qj2QhQtStBpxcge0No+Kl+G50z6
LM1brHCxmZY/Qsx6aIbDImHXX7/9FJPHuY79zhvj32z7rzA1MWynIbEZXcR7vFlIFRLpdGEYIi7e
sx0NcuJIY+dJfGYhDu/70aVBoEm1QlccKoNjtvGG17aWAntJBbvMaVqisqW8lslI4t5zynBvjIYr
pGUgBZz6yX4Zfow7qw6FW/IQxyfyt+eN5VdOFJIrOOKKmsW5MeaxE7R905SDjPnkHr33YHK+FEUD
w7lCnAp9aLvmL5I27QZzc/GVKALAhWwBggNl+bKeqBFWS5Oexas+/BE2/aGT4p9jlH+2KueLQA+3
Sb7vZ9+VpfyT77Qfssx5UGrLDWaFdrWBp0X7IXT0eqd1XxDt2wo3tykxPThIJpARREV3sx+qQB/6
2m88k89g6zsLvdKkCY8+fgldGLqzbjz3bf7q+5BdTPsZKyP+7Y8ynR/bQPomwi8jlo2i5HaTkjYL
sSVGRHD7lleADNU7GzW18eriZ0cQGMLhgCJRkL2qVnKJsVPf2CKrC4IdBacimpJLisQwsUcdZWyE
/EGk/LSe+8ZwBbLRyD/36k5I1JF8eLML1h7ZW1QaaBuJFDOOTl0AlIL7ceMn6TcHVZQO//lJy+uH
cXbkD0PjlY0OS9d0dbWj9kV+oDJcG3+rrKnOlP5fAowmzB9xiCIIoIbUzE4bv+T2/AAaFs1w7gBG
djeAwmRWSrNVas8oDTdGvropOxx5+RUNmisRkj4YvjZ+tCeIHjbWvk3FxNoaGFdRzPD/dVxs89nE
rFStvTR/MuRPXf+AIoFiH3AwJDdAXC18yKM/JWeLJn57bFGgppdD4glN/aaBF4D+1tO5rT0Hu3YL
OdK6oDtW8/z9UyUcgwJKueHzxtPebkNWZVwH1oCxw423GhgwU2n0rPbs6G9vtTYD6QosfNAwtj0Z
2BZbOl487IL/IR0MCDpoTrOze8J5BREhCPdau3U9rWADaA8IGjvALVCXSwikLkvw1fyg9vDaBPdB
Mzkc3myTxj64iMLHJKyLda0iOb1NaayfGy/n9kBQwICmgmZNmLqZy0+tZExq5MC6BdYVtfAsLjEy
JcWr+CkZshe9kiA5Y7h4ub7lSQLaJeWbOmmigr6+QQ1grtjPEZhIzo1FouQkdTs0lVZ7scxYtXmp
098QvGbAWrmtEAUP3JaQ9Rwne935ye65/xpu4zWrExGFVAQBYolsUuUu9cvErr3QBFhGYxM10bF+
tLTcjYBK3F9sJTdiNWTAucCAdAE3uj5+2CUH5RRFDVu/fuNjFDqTKNBrdjAdW1yzHOUifawD2hqY
vOrpSbHSB3TUt4LhbXpkQE4UIAWacsw4F7/DNia9KCb4h69hMn+S4NkWSCrUFsBmFDuF05BAEWAd
7YkUxkLDufelPebhwO+9vzZeisjFFhuAX0H/iHkGzZ1lpmznRpb4SYCfMB1toMguFtjARLP0mx38
aZWJW1TYu1Itlmec5LW6c1U33jT9uE2qeCXvfoWIJe9KtaGXuH8n6o+me5jSBITuaz99YWc+10jq
5p9rG6inZHiSHuPQ3mxsw5X4KKhvADiwW0GRQhzWd6tPua/MvWKVUKxrjJHRGw1x5mKMlkXGTkXT
mYTv4Ktf77/61VV1hngmslN01MQ7ebdqNgVxXrRG6YXRMR1R2uHjCxEw4ehTQ3CUkKytzY1p/kpR
TLuFxhYLijnWEpZkl70EPoHYZ1s/qlPwe5R4UXhx+smN6hLhsV9TeUrmLwmmY51ibbzotSMIGoxW
BPcRTORlecL9YwSSVnL72iDAqEvGF0N/FVeAqAcnXHilEpuT9HVgED+ZyL0KJXOKtvuvfvUtsNcB
/RGFb2+AAdB4pMVp/QakEUO8tt/l3MLwTnZCPViAxMQFKQZ56Mh7JRqZcb3VKH/rJi4PH/waBkk6
N9KNQFTspLnpjFHtFYqOhdelBMACkDn/VMZPFux60z9Zwx9FIrngNFGj/ZYkzS6bHttXU9oNmuVW
0UuZjgBftr7UyuVNKi38PUD9EqQWfYtRz1LJhkLtOQwmmvlVPc54DnM/kbbWKKBtfI+Vi0AkiIIQ
SJ7CVXR9FhihS0OpFJU39NVTgo08+SjQ4rS2flcn/Y95NjBz/PuOFjlCxk3UqDnlxriXEushKyaS
Kp+uyaBs/bSVhPGN3Mw7pLSgqrj+abndlnI2qpVXa/NxGHCT5IyKxrcU0TAtAldvIeH07mBucclv
dMwgI4khKNphwGOFCd310kpXWfOozhWd/dadX+ICAl/JTUCXdkLOTRSeoy5k5eKdQ0dDbNa4QV8v
DM55+WXjE628B9GmFXkCYAfq3+sfMzoTSMvKLL0pGPdD+jw3o5sq6sXWp8cuoLcH+iiq8gfT2CKM
3vCkeA9i4oA+s1BNuKEd1cWEJVRLfFat1IOPjCLkJcUJKcQAA6iBME2VMabFYsQT4B0a3TurAFcz
ftHMZG+SZFpoVXe/S4HpZWn/oa4Gl+7RVlBZudeJKIIXRUopdNGv3xDpbaNClCs9B7ILMy5XawZM
2EEE2J/aTtpPOs43UuHJ0WNv1udpgjAf0QjFIzRmYjTp2lYHdCXLvPpF4gp6d8WY0Ygu+GRzxcDo
dej9YFlip5fceTWpflpoVCLgiXfFsZ7M14bkUyn+zT6GBAReEDwXZfdyH9dynGl+xO3e1j/m8rOE
W33/KjTwGiLJ2Lc7sZPFVxNQ3EpKscYhDwppYyhbJdjaN6IrhcQJ+xio0uJIyYOfJbEcVl6rJ9y6
zteapDdO88eie8KD5iyP0XfxS6be2HXRq8DR2H7+ZmUgOJfBZn9cHJvFFQBllruYQEt2ujSSmIxo
COci4YwjENxGu8yGxZKqPnOQI8JwyH4jp2v+1ZtO5JY402xUaStxnhY51RmhlzJk2c3qSL+VIeVU
CwXhXtcZCRtuBdUDqdu9nmheuMmTWrt8uViQp6MtrEOAFDXJu13Z6KYpzZpWvhl6OdZvVtDsBGR3
wCiqrM2dXaZoLDwMYXGwlerM29zV9QZZeQVgAgedFgBIYUzXb2Jrn801GqRO4ZUypPf4GHaxV7nT
TCgFfteYLzUMG4YCu8QkLdO7vQAQC40HP8Z0MvpVZt1Z8dut22blxPKzBOMEV5Nbrd2G2SbE04AT
m7fn1vpKt/GCwD4+J9yGDt09uhRtGXlj97XX1TfaE/Mcdzvorn0lgbthUwoEwQ1jvkYpZpSSuvQw
Qd1pbbuTrOzYHKc6ORV6uy+7LyVQmxxXrwRLqYhZ+5YH+Vqdzk9gPMlmweNMW2wUdS5Gkv209HS1
d+s8O4lMbcakdqwQh4JjZkYSdal0iOruUdgtlxAZ7l97K/GCNicsTPJ0MU8Q//5urzoF7c4yj0pP
LgQSpXvzpR+lZqdOWxi3laN4tdQi0dCK3vKtlKWc7nsdBB8F4EbIHztDsM8DAuL8/Z8+Gx4OTD45
BkAK6YldP1uidtYEdbPwRBtM0EBVRTqgIo653sZpu32LYiUR/6EOC6DN9UpRr8tZbxnFm00F4Ewx
/4PtvZPirQO0utKb6jrFHJST5ZaRyiQp2q7wcoJIqKqXaQb3T3deH7aaFytTHp5KdJCYbyGatTTp
TPVST5t8KrwBbU3ysWYMjraRXkrgaD6XhhjoMst3C0ty73+5zaUX29IcIyRnuqHwmqZ+Y/DOBc33
Gnyc/Jsx6m6jpW6hOLuAkLGxtNiG1xcWTw2jRfiS4b5lLN5wVRqx0ldlgeN41RzaiXaVVbnZCJz5
gxU7e8V+HNpjUvePBmboAtdkR9kpy+g24iS5cX2thAjmmQK2zR0GRH3p5CBL4JsGDFo9wBrtiK50
mz1I0bFDlVxUlHopeamBrIqAV1UYV2+Og0SzZvk6aCYLpBp0Ao7T9dZOirS1/c7nEI3PDs3rauLE
coPEyYsepUBhGQ5BTyyJVkO3pd6yttvxvxJXqdiGS1COEepFmaFJ7dUJJ1gnJaZOpZvoyhywje8u
vuvyQUGtkzgJsDzj/MWDJqEzqKAx0bOmXGbXS81F8JkajL/pyohE0kfxuVaIVvZOoSIa4w0wwc3j
qhp4QOowwYChPF2EkYkrAFIVUJykD/YhL1k0DhjhKxQA95/2pismVkIAAHsMWPLaskVnplZXaLGZ
e40hH7Em+aQHePuoWxCFmxYQywi1FFAhCjpDy3aIPDKsGzOWGUdmlWF+jkx7l6Jc1cvOgwDFVGiH
afEW5vG2sBTr0gdC5RNX8Zu7fWiCMqwaK/cySb+Y+6JsmBB3u8iU9iGpt0TbXcXRp0rjHTJMlyHs
PpDB70O1w4l7a1p+c++JHwNrHjlO8Jfo81xvLCmERmZKUu7lwScHllhOsA5yVMTdLPv8/0ix1r7t
+/UW116fUagEjs/DN19QwHRtjieICa/yp6Oc8NQcVatpXSfbv9W1YjAWRnsn2WvFxja7TbJ4dtrf
oCPgD7ALFnd+pRUFgqvEcSPWXWHGkuesrrXxZ2WaC/zL0pM1pac5hRpS9sqnqQ8/pDJ6+UW8JT66
drgMYjqNWPY9O+P6M9RxndOO4uaMqVibPNoLG9uQs94X+sZjbyy1bPuDfZl0VHQLtjYuHU286xhA
iV53vJkP3HhX2uINg4Dikehv34zrqxxxp7ipC3oH6MNlmMGwsdo8/02eEETQ8+coqb4QWDwp076l
Vmvv/B/JNP3IQPfPobSzzHCj/39zgYpfhCsrnQKBTrIXN0ao+I4x51xZsmTsBDSp6+KfU2f9mgus
1bF4uh/K1vcYUw/R6RQ6I4v1urDJ466PuSRUjnkX7csWhWQc2tA02FdcHENBl5u95zjPeRfsexN9
oS346O1FzVMjwEX3BqQf6ebi+ogg4Ji+SdogSa+CaeXXh2acXRHFbYSGTNSU/Cx3A+PBGJFXUJ43
3sJN+woZN4avUJPQ/L31MG2SqDCwqSzAIHfnEiWSsbF8dy5iQHj+o+4/dQzBal/zgnD+dn/t2zYv
uEokbNCqYvFb6rXKGEUqej/zmvoPXGNoXZLZg5aYguGgSv0hFlwhuTukkJQEQ4pmDND7vaAy5n0H
GoxpEAeR7tepr16zwHSL4c/7v/EWi/n2G3HJBT4tNuZiBpLQoB5zDAE80eIUUuKyA9MQPInU0ImX
9J0wcxW8Xd1IsLzZCglr+wMtcyzABPxVnI/r8JPORWU3Le9ojL5iDeWKJqewfovn7pDAblAR30N9
/Bj44VG2P0t1drj/BsQxuMpveAEMgcgiqVSIGNr1D2jDZEpKw+IHaNWOmeRnHetEDfum+8usPuj7
dRYvWp2iQG7FOvQYynlAqQlSzcB4YfBpGia7xsEjO3KdlCAv2g3K1n27+qlF64MRqIkv9ZKEqIF4
CMNSZ87CeK/aF+m+0w4tOn+tTTpHMznMfg3m7JrZlpPwSuBn0gVFGiIpr3mJQqxaQ+8NPPWoa5WD
PISnNDG8ljwkr5ON3udKVsF8HX1loaDJVEH8lHeFO+rTk0lIIq5H8pNo2Qd0TqjQOO5c97Qzonxj
xbfLermDbLpJAvqGBpC6+LKzP09WWGGlo1bFDmFhuq7JzuoRpkFbMQb6qtJaFXNmXcGzOPBpnEQX
ASkH9SygkJGO0Li+Ua+tpJi8h//8qEX0n/WwoABiu/l0kZqx2zXTS8iRHvGFeYOdIl/vVBuL3tan
HKb3qy7evpaUmTGLV1HIuWvYAI4ox+fvSvYj8ScXDqwbz6Vrtxtaw+vrkkmi0UPH6Abdk+SJgi0w
kgOV/JorxsmkBBV0AX3AFJbBhK9/6+0QzssWpmQ1xsN3QXKR5j+IjsV7Nmu9MwOJlWdm6AEvOMci
G0MEn1zaUWAVE8Tbod1ZE2o9MsVEreza+GxCqXorm+AB96F+MoA+NFGPACtdcQYX94PPjRc62RAn
/z+/cvFdVL2NE12ThOnhb0z1CvmkjipdAvTUInAQDJF8Q/XaszoVbpbIzDy/7YIxRGbI3/uWJMCr
o/RXkX0Qe1bwlOd4IztaS9j4iTpqFfSImRGLg/3u4JYTtMfOiHKvFDZuvMwZtKydqB9NTEBFOR2B
VOnS1BNAIeH1IhBM08jJ0jh5DIjySNqoO/+P1yakLekxMC9evLZMz3C2s5Pcs79isH3UTcYWQC8H
MkqQVOIHiqMta/0BMy/Zr7wU/t8sc12b4ZHGois4ekFl7mrjsTKSn61Ns3KQ/b3abpw88UuuY5CF
+RO7H8Mf0RZYxCC51CorMbWIVOOB9rKn68VB137pzhY15za+shAi19CdFKHUvvhMlZSPIy6wkWel
MrK8nSfjuBfG6GLWDA3m3eBbG5t3ZWcIaXrGR7RaeLol+dKITbtjUoKJj5l9jIDtRarp9WF1DKop
cn3L/xaX+qMddc9JnX92aIe0+XCSq3AnvUy5gu/PFp1vJeSLxh8WNzRFUJlZkkjUvAnHMMn4SRbD
vEneJ2V4nObym93rn9NROplyckpD5JoQ2lFUt1Hq3/wweA5U+Y9Adf2JFp29lWuvfBraCahzcO2B
M1pOaiskd4pBGyL4upEbYhfYydlOGb+0VesZ2V6XthZc/TIC40oRy+cBe359ZrveGru4jyOP4ALj
b3YzG4dN+n5YfpkxaKLYp8URHntwTq1l7HXRHjWN/hcIchofgXZQgo/W0G/lWrc5HcqDBgrwQpSA
MnARlDtKCUk1pBDZjPIiN/r3WJH/6KvvbZDvi7h9iarqIGfFBefTYBr+BI/700EZCdODP5AKvh97
116SMG8UJo4CUbFExYMEalD8pJyUZ3ZmWD9mUnNkQ7duhsFxWO700uZeTJKdqXz/WsXFeVZj2W1i
pg2hnR8pHLeAoSuBDeoT4to0YJC6pBe0+HBMWAb0g5EPLfpzKqMxK9T7KvV7nSDk0iYBZzurAY22
qhtOD3o//9Ad7GgKJd9LcXceav+p0c+NZn8zKadrGTC1pFFXw36g55mooJ23APgr2xt8NyW98GoG
GLD4qP/F2Xvtxo10bdtHRIA57LLZSVmyJIcdYmyNmHPm0X9X6Qf+x81uNDEvBhjAMOBqFourVrhD
38uj3Ac2v7nU7jo87vtqfpsU/2ZQAaRH2p9qsm6UTPt09PA5rdKD9ox0521b5wzjp4+2qdNNMQ0h
TDdjv/KOLxw4fhsAJ4h8FDNfWcJfl1fUtW2WII7g9b5yV0Tq/Uslqw9JML5BUvmuOVCfUIPCa81T
R7wX4uhnph8HufoX6eS11vhZZ5r+npAkQlCX0RnottN3myKDGUkNsnFz6rxFTfiCQue7MEhrmker
1u7kOEVEHzE/2X8RUKuVrRD//OIm+jpXYOqAuJ4l4KqROnJexjghyJmHKBGSSEyYVWwvGB4m0aeF
ck4Ucmsq8W6qAuqe5K6229+dEa6x9s9rf3aCLqJlUHdQgCw6fjRXYZC0AbK1qCag43zX2+2xMcOX
eM6fZJ0WgBM+2CGdt3yS3lf2QfzjZ/vgMCMSGFcSiEVdGQClkplQoN6HPJSFRbxAnDYq7hBJtyMT
CzHjmOrXyNjnmrbyEi58KqC+dfCFwtXlbLqP5WZsSpnVwwemqgvSu7kYXCfHSCWetgNExGbVIv5C
dUkFTx8BNj09XX3ZR6TLXcoFyvHeSNNA6KIkOV6QGECrweRWDjxWaye6GZzKQyatPPCF6prVASiJ
JNfCXmeRlnR6Zv5/bq4ODiuu7Zc1LAerd/sOMd9uwqisM5HaxZtCkat/5EyIReTM/6eVSHBedok+
Bp7m9JoE2mQRWPsmHiUjMwfP9osnoC7PQ9h6sp9vA7u+Uem+AfME8G/UK7fMOVaKr57BBeMEAXGh
xD396ungaLUs2cMX0Gm2STGTYltm9wld3QCLDhAtn00YfVM7slLTeWln1EwNhjdh+29eqhspSDd5
o0Z8Cj3+sPF7lfa/DW18EKJa1z+NS6fTwZ5QyEwKuaBFIFekqpttycHXuKYmIjoMUXzTIyiRYrSK
rqcRJysx8bz1yub8teIiTwGOotXALpDR0gH40nnrWDUw/9iAwkU6/p+fj7sTIAftNEjGS+yA2ZrS
GGUILca4HRaqflPo+GdmLhzvvWI6dzqx+PqKl47/F7KciTbFypmrcBtn86C06HYGzW8NMaQ+Ubja
I+id/U32SwlIu1L10SqL214vXpibfV7/AWIDF8EOGDejYVRbcFmQxQv46/6zJfjcao6i5lxEN+Rm
t4EBeMcqD6lV7K4vdeH0UCSCnILxBaZ4OenPqryZ0wllcKuIN0JxAc+obWdKXlJXTzgP1NEaavhC
jQ+BFrc0cje6hOS6p08nq+Mc9iO768BYShkJWdUxT+x80wdoOqLKrgTGoSh+B0nSkmJI7yPSbBuc
W1xOuDvS7Z1LHDwiU6O12rl+phvbughaN7D//e+bg2APiYhoqZ4N+MJ86kqUXQbPwtqCg3JQeu2+
ovUQNMmNRa89c/6zGaWY3pH+U5ihKKCeDYiD3skkySTylPq8p2S+q1r9phwTN/HTXaivKUFfGGKy
HtAcUXix5JJZHsotFr95T4KhveextcvV9jio7U5DGaqY+ofoaAxvZrYpcnmT4mutSLI7RRTeMNBX
ou6lS++LWE3nXIh+Lv1b2tKW0btOR6SZY3Soi4dUe2+C9Hm0j1hSgE5Vt5Vu7R2p/Y2xzH+v+clu
yDbNr2bnkkiA4ZQRFBYZRqHEN0KWY5bw662PerNGlDjzrhPv+EuPGlwW2be1GBKWYx8VjZAitpL8
yanG29rUt7Vdv4lmh2T3O9WJX2IlOmhjeFSL/r5sg0eDG1ZPdkVavFqN/9BAQGvjj1JOV1BGF6L7
3z/OXty5QDvDPPcHpHSHaBva3c6PIlC1Eoh5FPzzeCWtFNfTMtbZwkEQ2WIS7CWvsywK+lQVWjOZ
FH/hRX1L30A6X2k+XQqptDvAXCAiC2VokdHEdVpWzYhkIF23ydKZxbTMS4FgMJ69HjTWVlq8XOQb
wixuyRYFV1SwwBwTF2UDaWtjZesuxe6/nmk5AE4CaoKhZKW+gI+OotigIMqr9YA56KzByZ9Qbr3+
cBfGoDhXiEaVKL/h3S2Ct56VTCYTtNsEfkV08Ao13hhKt4tVZ1/BIbA/x+lLXzKfANFwN1drMi8X
Twz9ESHFS3tzqYs0RORsTowck4jAAZD0Uem2625Sl74DAK3//zKLE9N1Rd7ivQxDnb5zF/7bJe/g
oeih7qLVYdKFPFdoi0AtRZ0UQPXim6uzIOxbC70cMeMQYHyLoVFaSTtJu2/biXmuj+jIf9dDJQ6R
NCJtosCnPeNOOR0aA2OPak2U9bc65rFiN7upu9Wi/JcUtZ4T5Bup12/U3n5dOUgXthfoOPEPoAT/
LbMAKPB+7UcmjyxEJeASMKQUFNc+xS6ze0Mn6SUuP+skfW6c4Xtm6R00HXeIxn8labqlI/Ue6smP
ULVXap8Lr4I0k+6SgMIh1y8+779yL3SurSofKbhTBmy5Mz3b0l2K7EIVG6/Yblux7zZVv3L3nB9p
AZ4mpVaQm6C+XiR8id/RhYkRoVKdfqdb7yqxfsr/+9yQYRJsNepCGGvomJw+mhHLoy/pegfc8aUb
XpwW2UH5e6KvTPDO3yzLgITlPIn6ddnmnyQNtK+qdB6IBLeRarcs/jCKLcf7qlx7pAujKtEGJOaY
okwF1Hb6TIWtlIM9V6hkT/GDnNbkh93d6PiIGn50Fo2zwnHb6F0FuHH9AJ+HeRamc484AK1aFMtO
F841qxr9HkGgrvRdUwJmNTuunu7S1fbihf0UruQOqQnLKMuZfi/natCriJEUyjEefQCBP5rimcFY
nWUr5/D8RsGsB0lU4IFi7LfE4tZFDjZ8dqixEwe2z4eWYZQ9SK7dHaKswjZrTWnl0oK4gSOwQGcF
aMnia6PBrjZzwoJj8ssOHkfzZxB6EBWFv038fv2NXTorKuLEPNYX/UpeQOQ0Z9YxfrJbNIp//Kr9
Z6f7yNqbJNlVuKciydb9vL7geSjhQNK1IKJDCkGG8/SIhFJK6g0YytOrj2h86ZCqkvEK8A9+Di88
/Gz8lSTnwkkRRAPxIWiisBI/6K/YFRt9m2ZmgFRT3DCZR9h8FFglf6/NR9io15/uQiqA9gK6/HRp
LZ2kefHpVZPklGWN9JeCr3HuJPvcjJBSrw9mRlEX7/yRjrthbGfDvs2i7mG87/Wn/8tvgHBNVifQ
rMtY02aynakBMjJh9DK0d/3o78NM3luRvzfUzJ2dZCeX1k6ektvaZYajrgEkLoQBKJfMCUWXCiWC
xQHWJfqQdRx3Xp3nbpX+bsv3sHqZmWlef9JLr1YcJu4JqiNmZaevNtdrTan8GeWp2t4ETXastTfF
THZZXuyK5tv1xS4UKEAXeakgW+g/nsHM/DGPRiPTUKiprY0KVTBQnkd/dOfm2ayesllDYftnYdOU
CH7CPM7nbDvkw1a1/6i8geEwOD91NVqJuF+e1aelAjKYRFshtcAntewE1VFimLkecX/FN3mvuErw
BFECO4jXwX9v1DugKm6qoWN/6Nu3efgVSLuu+uEX99isdfJz2T2/90XmjuPOzPZy2bpa9KBPq9Xd
+cSAzeNyQNlIUOGXyVwyGHmX4EnnjcaHUgwvsEN2WfBhJ9at74zIoTa3M2RlyX6faBhef3MX4unJ
2otjMgRTUyoTd0Wai6lpu7f6hjH6m9KWuxFCSpCugVQur4g0Kl0k5thLGppvzWXV+UyuMXp1a4Za
tBncqEDetr8zGqzfC3nlHFxeEbAv6iNIdC3zf63W7d6Bv+rp4bDnHM7dG+a3+x4d5wz1D3/89/qe
Xgjj7On/1lvEuSmO68asUUGbUwJar23wvANJOCMXHW+Lj5ABxJj/c33NS3cVXW98QFEfUsikFqG8
JTefYexyK6nYnmm/s1I7yn6yMeo/kqbtBnNryDMYF/WwsvCl06uJikDoaAq472mg0VMYChJilp5K
piuDdBpLGYbYZzoADijRw0p75tJE0tTCzHOtCXPp3WpfbU9R3J1B29QmbWK62axexq6ZvufKW+h8
B23bpg+xtnZ2LzS/iCj0PeG+oKsE2OP0YfO6t61czTuvLx8dJEsGehCN8ivUtmlxzMa9n/OwZrhR
+x81w4a9ljxM2nFlxy+dL9418vfohpLHLnZ8SLRYhoDSedb4VKvKJmoiDJKh5b0nqo9jl+7J5Ytp
osndu6kvix8EUUhBHa10zYPd1W4AkS+bVo79pZsNhTQmL/w2BsSLvUmxTQ38kmwpUl5FAZTEHSN1
BVjtmjL6hb4frwFjNPg/lFxn8o5KKAV5z6QVI9o/0adgE6AIHicQSGn6M1csWi+TX8ZhpQa90IkW
68IWpsinw/t1Df6VLzmR2kRjwOUd9puuwIaT4AHR6aAOx9y86X52fwxgdsVekn/RCS2iHemU8+oA
NJBvQtNbKz3P2bTAGrgwQGyR5ZPv66fHUYI0JKEz2nlqdjsGHvLSXTHjPhDepbl8iKwnFWpU4/w2
nXnXw3JO7dsGaTYfi0BEScudvYq2ECueXbn0KBUorFTEy9qjpb7SERcivRGz5UG7M8fqbiQO4urW
uHmcHWX5IVDeanAysZG5sZTdpGnqmrOzcrNdTDc5G6JuRfIE/eTTzWlC1UwpWdicAMXJoPHkYGAO
95KEmZsXjYtVs2dIycbmDuqU2tVuymDlkzhLwuhSomfMJScEb6k6T38CfusMhrKp9WxdB/fAujmf
op5sZCYEK1X0+fOKxRBzohfBV4jbyeliU9A2QYXemJeHnkQTTfnuNP9W/o0zuUq6bcCmha6FNbTO
KExe2eyvO/TkvS8W104XVzGXDzAh4UmVmy56frUSVxC8a28Iv83W/RxuaNluanZb2qFAEMn3g70t
U1dLn2V7Mx8mNcZr9mcbDxsrcC2VAstHt7bY5L/VJNxEdgzDUTlA7tip4VM5P1bta+I8d3Lqdjra
zZXq9sWrrGUuTh0bTJw3eZhutLncKNOzkm0Da5vaP/VOditSbQMNxEFzA6zmsBOoXDPcQfgO+g+M
rFwjsVB+Qo3H7WJmh4c2e2xAB10P4mcxnP0ieAnCOUykszYErgKZFOVti6XFm2BCCZXgfPLAEjAq
RxuCAJKZ2+trno8pIRtzRzOoJzmBcbA4IakkdXEsIQcoOpQC7S9El0BouCX4TfplRfIrRsxkCn6G
xkrhdeF5mU3xxMzG0dB0FkvnWeJMTmF/iSMqWiCY/rrzKWm6a22YWXTJGlxJdEAXB/JkwcWBlPOa
wj1yGq/gio5gkJstdmhQhHP+HEg4WvBZYOktRPhWtvksBoptRiNU9Hu4nuVFc9ZJg5wLimctjci1
gtusMF2EaTcCkC205WT1M2XzDTP1lAEVPiE8NQ7bai1RuLjnf/2ORW5fy2PpFBq/w5+B9WLiqSH1
Vg79dpIRF5JGfE1nr1wJeV/YteXGAwIRmb1D2bWMeVOjyVUema3XVz/b5lvtHNrk1U83k/5Nsvd2
929PXkhZE7eRZ+wb3/WrrTLukmoPTFsQxKy1JtV5HcgLoakigLn0jLgpF8HJKWcHtQ2aRuNOqQ+W
dXCmW7NG5uJHeZBmykM3CVyokHTMs9bT7Ida9orItb8X2p2xtwbEqTbVhzFsHP9FS4/Xz8tXfXe2
Y//7eV+p/V9ZRVHjYdBHtH3i0KvmrZHt8Fmrn+J0Uz/WE7ocu7Haxjbf5V12J4OhaXS+2Nu5OMz5
8S5v3ERzUXNv5W2ogADYHAAAOMOzYq3Ejy9Y7dkPJVahGwisCv7k6T5mcZz6s8I+KpO+tdm1ELEo
GDPveCl+xAGce3vMjo6MBaCleMwnt+OgHlOnK6Da1D+Qu3OxN3E7/7OOk/1cfkdXa1v1pNCG9JiY
n4YMUcE6pIxRzfsyqpjhe5FsH+yhOBgpqvQo5pFiY3mgOrvczw8AiI6W8UwOsJHUX20/Mwv5gZZi
U74llf4UyfIOuFuCtWnUpYdWUv7B9FRo26vCpfA9TrxqMm/D7i3OX03zGIc0AIx7Pduj3e4m0l0o
VdsO3LsvPwXyZ6c9RRxk8B0JVtqpeJDqpiDjL6z5LSySXarVRy0FyIPwMhfS9WNiXgorylf2CfSC
VsEihBqOH4xjoXJliF+5a/4JbqtnY9iVaENxO97G3WEG6wuVTj0oJrA2JjPbYdzoARIvGxgZlXqj
NBunezrifiLHiRsq6FvlHxzwrWHsIrLZ+sjXpz0r9+2vbDe1xKatw/X8ad75d5L0AIcnHje1jg6K
R7NHNfZlfFu2j769QxktfVEeqp3zFJagjLt3uOp9vF/ZhLN6T3zKAL7JbAW+cfmt6JU0BFqlt97U
Fdv8R5c/2Wgl/g4epZ8NX0lnYan6j09naeRQPWf2rVIfFX2rp4cKLEj3YLVHw3wPix+ps6uiFm7b
pmk8fSzdkuF1tZfy7RSomzqnP9AC4Tg64aMKVXtWPPKZWd/BmMYg4T00dlajuQjmBt/AlhiPVvwx
DLd59xA4m+wtK3+qzrBJlGpXBQ+Gj11VQghkFARi5VHz9yOqf2oQeEX3AYDxLgrWxg2XNgp0BkBU
pIipyxd9xklWC99WB7JByFh05Pgkg60wIXDz5hcY4pVL79JyjMHItZlH0W5bVCJJpimxZOW0rsNx
y+VedOZBWBwk1qcWMxdL1sDvxoX7HbQTtDbGXwwlF9m90yehNMhp65WQ+abyl5BrEUq318/b2iqL
iDfi31ExeaS9EBJ9dOduHn9NSr2WrJyVzpxqMiN4qnQwziv6DI2+oEwFVLF7K2H/O3B/ZsLoSGta
ScbbbH51gsdeENC5xpUJ0tI4PADy2Oo1hVy7NjG/lCnSzyVDROQCVstS0duBIhsbOeLZlLcEl0G1
byRUUHP7dxr/CHvVo6gMfMWrHGXjt8/XN/28l4X2A9cMgwnBOiHWnd4zPkmzGcYaxfxQuSJ3EyhF
QcxX/U8fkEQaIqsGnKCov11f+ULGRGMFKDnGmwj0LA9VNzhZH8d0QO2INBiRQRV9mUTLNybk1OLD
8YxubZJ78WEZMvHl8Jbp4C2OWDJ1GXlU3EAdws41fBOsMOEXInJVoXUo+kh8AtivtSuH+9JbpnNA
056AKhuMek/3ObKLWcYhgMdNvpfGRyq5U/Mm9tmKX+X20Q5hdUlgKHFWk5K1ruyF2vgLpAswBIWA
MwccczLMkc43IsSO7yb9YyraNygEGv0vw6rWHvVCOQDtltYNDplf4s+nj1qi/GwnMQSAGOi9VWcH
tdoZyowt9KMg2DUNKooW7FT0V68fqUvvV5j8kHriWsC0dJGFp4nlDJ1j1R5KUxuz/yVU4S2BAQ/f
CSZfSjnKLyGUs7KuSAcWydrJuot0AS9itYMxSQWO1PxQf7T6nTLsHeMX1quuP+OZy75H2Ubw+AKs
Iq4vfyFwCmkr5k/EM+btixqoHZR6KGg1MoM2j+2kH8rhpz9Gaw8pTujyIdFCopjWBc9oSQTLkygn
irRECv196l4MWo0JFWwY516vdzu8f3Ym8slq+yi0xfMg2LWj7Zryy/WnvdB7AYjBN8TslqqTluTp
8UoliCnKhJ6fSVshRp5HR13SqL8XZOt28yyabr3h1o7ujjZ1mCF5w5p07Hns4ifgEiE4H2RGy1G8
4ReFldp66QkmlYZooiABVBlkyIi8D82Lroxu5nSF+nv+FZ+uukgzcAyuk0jIk6ZldsDAALkCdNX1
Azjlu6rMn1b2+fwzFixvwCj0l7kcvhrDf5VKip1kWZjA9PSxlceU2K1rZdM3MPxSGx+FTd3gIoU7
ckh6tbK0dnbUyDYFTgWaMzOApQqS0Y0N0Yo53OzcmKhqxQCv0E3o1OwuL1FLFubX4Mp0jmAMIlPo
iJvzmmvyeZp18iOWn1VSRmUYG2HtyXKAFSVKuJFxkKHzqPiu+zP4rzUvw/ORBzwKpGmwT0A0hT6m
+NL/2vKqr9pcU6bKq5RimwSABk3Zi7X2aFXSVohflUKYV8LmwtDdQpW8bsif2jQ9hBhIams85Qu1
vGB+ovLKSRfzw0VYI+8ZkjocK683Qhr9hdv2sfc7Bd2bo3UWNIAMKY8DZLSNfiecn8Q9KvSCTazs
cP7xsuxxAFbUoRtsj2g/mBpAy8eiw+atdEGyevSJrh+dLzH30yjFTwUrjdQ+qo70+063MBtse1Km
FvXTMd7C0UNhA8I6jQchQO/YkDP1wK2RpFHtbhvMnZvKT8IvIjrm3T/6/NBxZdjt69hjodjdxAFK
IFAbRPemDsMbM8EVUK2Okl2vhVcRts5+OFMugZagjliqllc4Sqq9hUpqnvzyyeZNNO4GhKCRaBXC
FWazn1HuHPhdabeWE1/41Omd2zLVnpDKWt6bqOF3pqRVnDvimEgChXxLMhubstyrGcoOGraEebcz
m5WQdimYn6y8OGJ4EXbMSevKiyYsdNAUEIIoQjhGrG7pN3bG05OF8qcIMx4VCr/1cf3InE+4xPRE
AGYB9l9QK+pMrZbaui89bYA6JsoBQJ65M+yKLjnINBN1eultMu0T1CuM15XVz/ee1fEPAyYjoNZL
kkefFHlhxSpRXTJ3zXwwnqRZ+GnGmzi57/wDtnr7pux315c9D26nq4rL/q9IkzYQM81JKZkh8Ja7
++ZfPhHFaI5pkXidtQJbv5D9ni63CGzAgket1HjIWQ1d4DLuFCKOgic8erg9krycM6H/GSS8Zv9N
4JauP+7ld/yVtsBjN0FGnT5vFeczJtoyUq/Urk38qgY7Ocm8NLU38LlDI/2yp+0V/06ma7yyuNjM
00+bp/9r8UWN1UZTDDtx5oAxbVGAKaCvkGn3js/QOJPokhDNxWvGN+AmbfRDmKE5jiVnXq2FxwsZ
Mj8FOBgcByBE2rI9awU4HvftJOSykw3o8G5+K+Yeabz8METCav01zBpC4RpE6rzqBiehovMOZwp0
0NI8llkLoMYZRbA5qPb1/O8cOm4FKBOe0EqL98LJprQT5TSahiJfPX3ToVUgjhq3aIFhN6RG9Waq
dGzKmXqVexqbN8n8e+X1nkduLkhkhpgLk6wgQ3a6ollaQYVFQQGpYNwZ5CEQNPdj/zDih2tOtWuM
9MGYUIe7orffri9+4WkFtpaeE+nwuWR9VvtKBhog9zD7OZRpdx/6LgpLIb7VQxF9jvW/19e7cJQZ
KfEiAXrBhFrOljJdTQMts3NPJvuVJ6SNgnrlCv96Q4vPBbggHBxkdEEPnmEuuBJiO0fPTtLH3aSh
Bh0b92Fu3EPq203pd1RQDkh6Q2+134Q4q5nZ36KxoTdZ/Hb0/qNKgpnRk6l7fmJ6gYM7mP0Q2MnP
xECIoJt3U+i8+kP/u8MYZtNU8cEw+tq1kWT0ALjsolgKEN5Qn/vwz/XdOzcH0ZDOB7IHT5u+3ZkE
WSjFeWcNWY4hiYloUL9VnbuypI3PrU7fVORPjd5uWjmi7566o/EE0s8d1H9WfseFzxHqMD0wEk4E
KZckRg3DbKhsSMVJoIbmNjuEfvCtrqIbc+hv6/RxGnrXVlAvHrM7wcQRwRm6zL4x29uSOsdSm5W3
fnFrBIWU+IDGLK3N068oRhMc5B3qeVPAZ0MLPR3J+Kfc1QayAVTaIJ+hK8E0Lc6hGhSuEG7MJnUf
yKv2chfuZAa3//stixLT10M1VGA/oSVCvj2SOBbhzwZ1BTNM70y/vQ2IzhEO9Xawire59IUJ5gyR
hP+D3DvdB9JnJA/SqPBaZMqmLNjp+bAbMAQqpYOYXAtHJ/1nERhk29rXVZGP5W6Wg7UXIlKv5WfI
YJFjqtDzMo3FnV2McInnacqBPkGmNG4ZtdLCT1DYMr7U3Eqzd2dTpq+BlQniSeN4WDmll34BMVVH
VVFgOpYg5mBOlXlsCgT75EeLnoKC9pQQ8Z/QxEVmZONj92CMwTa1gr16MPCduP4DLn0lDq1ZugwK
qdlSaUjJ9MjQEoOoEDLE1uD248EZU7O0cfmfl6KFA3xFR+f5i2Z5+taHWipbVJVyz1flo2WHewcx
dq0JuMVW3ut57wJBXDonQrMCWumyBzqXcmy1MfwZX5fddLIfoJTdO9ZH6t82qFPKWvw09Nl/B8yw
Kte/oWDjg/bg4o7kumbc1ipo1dlwi/VxP4fVLUOkTLrpsujGyetN7vT7OM+2fhvda5JxjLph5dHP
9WnEWwSCL6RgoHMt6+siCay8n6FKSqPidflH3BhHyiG8z6VdbtRMEvnKphdbSY/anGyRe5IUed/Z
M0Jg86GIsu/XD9iFdAz+Micbrh4DJPADp689R/NbymXUQ5ymuyHJ8NDEgZOof3WkmxrHJMTSLAOF
sEneX1/7/HCztLBoFMIh3ACLGBdNdWGVswpMggtnUMhSnCerCpFqi56ur3TpxHHdwe9EfQcPNPGZ
/1VrNKUW4HTJaCwKmyN6CN9za/rEMtnrml5yW8uOtsNcrM1wL+/tX8tqp8syqQvlRGhAgoep6FKU
N5maPAx2nQA/qL3eae58ObgdbJ3jNu6uP/O5bBZHjXEKGajA6J+V87GhxqpRo9dWtseqLY/ZVPwG
uL+T/PxP2E8Hg0Me3ydq+FPBkY3G3m1d1HezqbiTm5a/uiJ7uf6LzjNFQZW3xZWPUA532+l2xGlT
K1NEBA3H+kaZbp0OeaAUNxRa071cENqNlZh28b3/taL4+7/eezE0hlmVAHHU6gF12FfJSt+l+s/g
g11O4/ugJuOw/k9f1P8WXXbtugm0VzHzmI3pRdDho2zaTwnD3ynYS1a56aNo18bhve0EK497+ZVz
0LmrGJZybZw+b58khuX3IfifdNybBbSLpr2rMlAmkY3Pj3mTZPkuVetNUxaYktquZU2eVr6D2fjA
vf6BquWbVhgrofdLk/P0HhfKyHzmDBcJwcsP3TbGxJd8OHajId0FUR+6CehU33wKSqfclHmT7+cI
qEiBuj1pV1Q5x8q/q+F6OWrgzXXwPQpM7M39oqV8Ld6auTNxc0qPqH19zLG0mdTmEQrR9eN6IR/8
EnRmVCdQ9rgwnO6mXSU6RvLM6h2wx6P9VnZua+8DcLdWxnBn+F2O7YOloNl4m2BuGTOgTUPn98qv
OK/tTn/F4t4Kk7aAikp9BXNry/tyfzTPvgHLJYFWhbasFc3bWE8f5CBeiyCXArToVMDDZaKBnvPp
BiTWaKdVgRVA5TZFvU8D47OTJwaUQfEYdOlx0JzdINtbOWhoWozffdnZhcpBat4UDQpbvhI/LsZT
cXViPC0kvZfd4FHJG9DvKNnWKXA7FksTYM5qFu6rgOjllK9p7TwNnR0ydAn/K3tOtMZQIUAKxcbK
dVkTTnrkmGFHKhbI0762ZcnVy+ZmNtqdkzQPml2EK7nCpXCJFoFCG1nYZi5l41R5sLTa1phtjdoj
Rl27wuy++YZxj2fgQZqmlybIj9cPm8jslx/q30submTwIpo10eVHX5VvLw53nZJtgtzaomSyQ/Vo
ZUsvNOVEuxE+tTDodSg1Tg8Yg++xbByFLnxgHBH1dmcEfOVeuQ1JqEGP1V7SFC7uMJ81FsfJlAJC
C4e1cl8/L7aQbGfCAH2Wk342V2y1achUnEs8A83LVOv2lhTf9wUg6sGMDqlG8dVl5GXpe9dGh7gM
f05a9512Kv6RTP9CSflTyTTLI8Zhfq1XXlKlwN/t+d1Kq52ltTa+AtGP2PgxqiCJym7XT8OPXBvh
I2c2WFB9uistgGhWE76maayBUsqZ+Iz1XRzr+zQbNlqZHozSeELVeHSvv/RzNSuoLaLhz83MrXEm
IufjBjgMYypaAuGv+2i23u0425uNgwS6bHeu5QNvs6efcd/eKsFwSDp126vBsQnTGdy33mzil7LN
EIEhq/KVanPIhuAgj8NKvngekIEvyIJrwoviLS2vNz+aS1VKlNibtGnfyA2qUsnLHGqPaV5DP5ab
H/lvSam2YZZ8BlP129SCfyasluZozdzj7NsUvwRlBK4FcmaS2NODG6Vdq9slv8QaHK+qu2OrqY/o
IrtyV22qOblpfH/lFj37NsWSsDu51qliuJNOl1R9P+z73Io9H+4H9YBf1Lusb3eJHR9MZ22vLz0g
CBVBJkXWELD96Wqxas951Muxlyi/MgagY9UydXx32sf+n6FdaemJe+Qk7PBoqLtw0bCUwMacLtYj
VV1FFSrHmvquzwE2ca0rFc32+jk/vz7EMow4UOziqbCEPV2mMQbFwPor8SaruUnaFiQnkCcYnlra
v+R4q8UqXJ85uW8U5dvK2mdXKWszEeQBieSUoIvctw5bucomIKihhvNxPN3GanIzptaPKFceDSO7
t6GuUA3dToW9kQRWXEvuq7F/pEo9hJbPhDPs1r6niz+KeR9tVEwyyM5ON0Tts6CWmjDx0ji9iZqH
CTCF3KNG2tnb2IfoNHfH3K/uJt1xHWlwU4dO6DQ+pfIMuWQqQa5ZK6I152MSsVEg/DjiFGvct6e/
yWqyNDQlCQdqudnGZn0nqePe1pgKhObTDKXT8uUNdTy6/fMtClRrnbfzs0hfGcUz+I00tLkMT9fP
S8WgVCxjb2TAXMzlVvKfjEFeOYvnOw9nQLDwSWYgMmqLVcbJMUp1ZJYtl+9d+VLaVKHzPYY4u5Vz
d3a10dYAx0AUBjQDNGdx7uRa0kNUCSOsDgu3ZsqcSe/14Ls2ViRQ3tut9dT64cqq58GDRYU4ssGd
LpysTvewUPrYKGQr8nITkHjTCBVMV5ayA8pgt5luubK/kiuJ/TqNIKwIswZkKCT7s672lGuRXAQR
8biaj2J4K6nls+rPu8yM7rPeX7kyL4QSwE7kHRQ0fM9nDPgGLcPCSP0Y2LsoSVCaN+VbPNKeqsHa
TnxCrVNtHb0OwEgY7yvvVHwCy4dFS1WI4Itx1tIkbEZ9sktqM0Z/0PcyQOu6Lz/KCdPrar4LbRUI
c7PTtfk2UhN3rjqQlF2y8p2eVdacK6E2AL+Hs3XGA5ajPg9ymd8QTpVbc+FNdvfNTs0HK7K3uP38
TpzxOalXEsZLq0KeoxIR+FkWPz1Yac1fyDV3INQj+DazW43qd8zgvrWh7ZWh/JRl83vvf17f8Iur
GiRIuNna5yadRadqITEj9pr80/DrbZSP74o6PseZjd/v+IId8kO4Sr+48JLBxBIauK/OKWMhGFTD
9tngrrZ3Sup4Yz+/2xSimcSL1bs3K/59/THPkRBcUELFFtCVCZdneR2ETkLaXQHioXd7k3TOPbrO
sbh3UHbQj1rbv05ysx+g+ATJZy+Tgyjh8JzX/4c7AD11hYc3GdPyixZlAVKWWdjGcAQzNJ10eXyu
Z/PDLJJ7SRuew17Gylh/4LC/jUr8z+ismXRduINY3xRIetq09EYX0Vm1G/KigexuTsqNYcwbozgg
fbPr3cr392WJ4yTywibuYCBd10KLeLjF100uJPxCGUSdD+gyx4lr6LNkXmQpQzI+l8mdgwlkZKb3
SqA9KpG9y9TQaztry3d5L/uNiw7HTgrXFDUuHggx++DYU/qe2QUZklFaYTGRb8vTAc3BvAwPtJ0e
VMSGa605Jp0MLM/ehnl1FxTO+wyYuKRavH4uz3nYnEsLsCVfATrb3GOnX30Toh4fhELve663Wjo9
YZPnlWgiCq/eJJoOTTZ/S3zzp1bZoIr7aleb/4+zL1uOG8e2/ZWOekcfEpxPnO6HZGYyB82SJcsv
CA8yR3ACQRD8+rtSXV0lscTkLUd0RbRlGSQxbAB7r+FY+6HVxGu7gs2G8d0pjC82LaHU71hhjibk
OC7Eptci+3TgcDgHB/lk1YDd7/1r6ibl0G5jydptgusmdW5Trm4Eda/6eLhKgFrMFY2BZk/WTmka
MOp0YGuPQsiqCtrvvjCASqmOODzC57MW1z2pr1Ra32W8vCwDsYWrzkYPGO3roGN3xKxebMm8ldb8
aLqQYPGBfOWJ/eBiz90QmV+VtEGiCqUrPw2WLPU+2OBRH4WePUoGgHNPP9VEXrV2O1gRnHCglQKs
OG42Djyt2hYc+XTVAXR8fhJ8sMFjmwXnBGpwAZgnk3NMDMeAsvRxI5fVi67yWxeRqWmzO9wmbtTo
LeRB/lqmOU050KrhbQTyLFS83o9lYas8B2UWxhuxddsX4qsXDOtulLvK6iHUDwZaJu2oA0UjhoVd
pcuHoaNgLzQmGMqQRs0xM1t4ZZzvhA82ImTN8TYnFgxOHpNOSCtWZb4HO5DcJJg/X3JeHwhvN7KB
+lffbhjIg+0SCevD5QeWBCQAkSE53b7f9wUlSdEOsMlZi1QdSM1+QvgasEv+uedui1HXX6Q1rujg
Hlqfbzs2hF3ibji8FuJO7k7/WbkNznND3ROkEGgDVGorOF+R9fnusU5vMl2BSJYihYOX/asCkCo7
kSBxmK57fWV46sZHTTjIWBsybRpHq/iCDOYnv+nEZdcwsCjb4JP2IIjZOmDfyAA01ZhARzav117w
MIwy2SSSMABbUvyOAeZR5YEnnlrgWRHozJf+SegSHgw5s/ghGDPQI7vxh8f1Vpd0VzVP57/vo1UX
gFZwkhsG0H7KNG7SvDWhjYw1gG9LsDWsnXx8sjl/zGV1BNMbm6Vyt+cf+tFRF7XBP586yQTAvr2x
RDWka1DbYa51A+H5A5B6bKhDFUDwAs6OXr0QSz/aA98+czLlMjJmUJ+CaIQ2iss0J8jgxAsH2NMK
/stccZBGOR1jceKZbCrQkxeNH+OzTIiXxNT8UnU89Fl5x7r2721gSFdBwg4ahODnIcEGcMnkWW1F
OYCl5ekAyRAe1CUv2/uRtE9Npi5VNV7AJPwwxMGB+PVNr5o7x6TXFq1Cbd2jUreiim4ha7/nfn2Z
2fSCDsnBNIGH/1tD/ft7Bq9S6jjUo1L6fqW7TkE81Dxw9NCXqX0w/W9te2i8vXReJArz2NqS/uH8
M1/dYf4ch78+c7JrWnVMBnl6plEioqf1VVk5UfC9qKqtQfpLYPTgKlPT8ljYySYtGtTD66tkvBvN
ywEFNVrA54GZ27wCdy69bKHgIOyfTk4hojXcALK88Lof7EOncjnkHCCDCK3gyVCWopU50UgPjLq9
0Mlwqxk5tqrMQcgu/M1Yjzc+bfxt0xpf7Ti4tqCMYzmrvMi3shp2gVXfWfCZgTUYtTbwULlNvCYN
myroN0ZFo1ZUj+2hhyxGtobxl4VvPv8B72MIuhuUeJQTgJ87+RLa0y2kKrXWTYd8QIozw31K7mHy
BbkCM8QpMPQzb33+cc5p+N4N7+R5py3tTQW2L5lTDz5DJp0LsInHTwDDX6i4RuYbAEFKGuBxx6Mx
puUqYMDtl1V/59bQCGDQB0hhPBYb8V1vJLcWkjJQLY6y+JOSej1Ak+dkvJDB/k4mQOAlCXBJeg3j
PW/sN8zqj34NK5AMFICRAi3m38fDk/baJ3dInrOrrjPWkqgojYtnZXdX3O3MdSUgZOIa/UOvbAZn
eVzfRdl+lWBdyBZOotw9cGQweoG37eWSAKX9l7GBqjkOuPCMBJYSJ6vJoWOEogto+EG6DspgWzfJ
1kvVGtwKiDyFpXeNjtoMYw8Se3usE/Miseyrhw4QFanqa2XAH7705CfH0DBV5rdD3IPIziBMi7xA
YoHF7N7Xsb7O4Puatit7C/PtUJpIfqLEo4efGgc4To4JKS+Trj2arLy04AendXCEjdLabIy1qL2o
qfY9XAZA2NwpbW413Q2WXkjmvA/N/wkJkFZ+haQAlDNNwdlDZsuAYM7EI3CzMdQE9S03fvjyx/nJ
OSl8/B57sJZPBd6TltVka7PgH9bnFFmjUYBPc7BNL0xgWeSVYlsb6V2gLzT1rzvYt7R+cO+S/EsA
HvmXwb8i/brgBbw0rEPDfGtVWdChUSZQiktuGpOix39fEude7HhQ2pjm/Zu8s91xyJFpAQTfyLon
VzT3vEAGdoD0s83AK3GLlS2vNLQ8gdgu8y0z6itGmgWOxmte6d1aBjcX5sI4fiCZCEORSf4cWLC4
rBi2saYZbojdbAVqvU59r+z6hRvOsQ7sK7uM9x7YA1pbqxOFA+SuyFL+nkvrUnZfivGxUi20Brwr
S5tPsIqRmoZmLw+93UGLkR5x9sctogP5XkIbKEcl8otROc/UkjdGHoduzENrCEDOiCM/1jvauld2
WqxGHMsbsq7851aFgoDUapKNI+GNkNcHRxfr05+Bat+Y/JH4BK7T5oYq5AvjrdXWEIKUaxM6YgAK
RZbIb422vWtkc3til43Ke6ZjfxOr5DnWxX2VQTTBUl+CfunW8ZdgeepghGi4bp2sGaclZt/OWatd
7IWNGmGHfhGQcATcVMmN1VykoEJX403GIVDxYFQQ0Sn/s+7+5/vwv/FLdfOfoRT//j/8+XtV6zaN
k27yx39fpt/bSlQ/u/87/bM/fu39P/p39FJdfeUv4uwvPVQc/5v+yrtm8fTf3279tfv67g+bsks7
fStfWn33ImTRvb4CvuP0m/+/f/mPl9dWHnT98q/fvley7E6txWlV/vb7X+1//Os3bIRvAsep/d//
8vSN//rt8mvxVYv061/+yctX0eFfm8E/AWmxTpVTaH8hPfnbP9TL6W+C4J9Iu2OdAOhsocB9AjyV
Vdsl//rN++cpoYLMPO5z2InNU+pFVPL0V8Y/UYtBHg7GLifo2Ama99t/v/3dGP45pv8oJb+pICAl
/vXb5IBFAPKGJP8pl/V+5y17D+VZ3Ez20NVKd7rU2CAYIfzO02C/dYGGXFFpU/Kk5GjvYsO27lD5
yPdj7EPNdSTVwfI6lF8yy98XqnGykFsc+tLQI0wjaRvVM9U0v2Vj5rlry4X6CFSP4ALpjk2Oe0ja
pXvlJcPCgcI6xeQ/g9Cfn3NaO28OEgEXYFzY0t77AYeiHXKynglgdu73IZK+8Q+i6jRfuzXr+Fqr
ONvBImvYcG5DjqmpDRA52z4NoD4l65cqTf3HkbuNXMlmgNZOlnUMZ4+AFpeMO/RZEd+/ylla3Htd
la8w/EWUpBaUXqx64F994MRPUlMyuS4HmX/Loat8K3vfvhiT/G9mQ//84slpXKlOAGyeOXtIbhbe
yvbH7juwGdwIUcfxP3GWadAJK//T4ApAkzJH+DelUwUHzmpvCRTuzHT7ZIscnLJrFJQD9pY1khvA
KMznJhDscz80DVm4f7zf9//80Mm+wkg9OK5QI6aeNXz3LF1+S1ti3HsaIJ6gSofiP4HuXZx7uyYm
AsZ/PGnK6oWBjZVmvW3B7Z0UfSS4LMqwhZzdoc4kkJKuocgtgTXqYw7BtnTltLEBwbbG+IQtyv+m
+qTfARZWw/SsswMY09YUwBBiCL1B1aJ76knMIYUXF/rhTcT5fVW/fePTYv1g1k8hk5WRoLgAuhTw
cU4EpcptUgQ355ue6fWp7IZsVUuZHruo1E/E/ZqY40YZwYp3/t+6cvzZ2ZPjbA4vSFsp2UWCPjBp
bkT+Usgbtx6Oo3dlyPjXZs/UqTJIULFIrKaLWJOtfMhoFcZloKDeXCGi/88ksr4dg5kl4E8CqWfr
WCQuHuBCxo1xwEvGEXS1pSzBXPPTwOYWtm3zqouCsVkTUG6oBXMPQy4EzrlhnkSRHNbTo+erLiKs
WOXtlRufgFTZxs+Wju1zHzAJEbzkKUcpWERIFN3iAry2ccbCNWfhdPT+5v3nNJpEBwGNWbD2ki4a
XPCrMAStZRzM4MEwsm3A+EJaaOYjpp5L5QAQdmZhNTCV+p/LrjIPnVsGd0CFxT/Pz6OZtTw93Q2S
GibjeESX9Di9O3YTfLUCtSQaMNf8qf/ebJBF1puuCjBNuQZwqx3afqVA4l8InTPTyJss5jLwC9uE
41qkvGNvnngoEHnFKiuzfHu+e+ZG4PTzN+8vYKgi+rpGuBiMtSvFhmfVzWg39+ebn+ue08/fNu+q
1iyGDJLnVNzz2llnxhKjea7pyQr2y6pUfZl2UW3XmxbWGBC/Xej296mBPya/N1m9I0l7S3S8i/Jc
6SfGc3PH8IRHiC5muxpOhCtwdsyLOKiWbJ3nPmaymtsM1ZVkxHJTvA1HMwYt3l74mLkRnqxkW5oq
hgoaQpHABTGBW3XboYS8VLacwM3/6Cx3mmsaAZmogxYl6jDZZxQ5+nX5o3zON+lmWNlrkBlDecG+
S5jNuJDlXKGOuk5WauWtl7RXZ75wSqbhNYOvQStE1CSwwSbi2cPpE6Wj6PwcnlmEr7K8b+awTmzm
+V2NSNtD6gaslgyipn68TQOoJ3oe8uTnnzMzB6bVr4z2ae9XDM/RugjZwJGhbExrYcOeCejuZKEn
pXK5HWAaQLJmX0NlQJmPPjJdqeOGsfXp1z5hstxZEPujpgFGgrZ61XbllwBZ2oUvmOufyYKvy7Tg
TYf+GSB43gu2K2xvIQrONT1Z8EmQluB9NiKKW1Uj942MDrGRDvm1XpksblMmFuwmkBV3R//o1sG6
rNOFpufm5mRxDxXIi0BEiYgkUJsy7DKirbhmRbpvTPVr89KZLPBEyUKDWy8iI+jDyo/XolnyyJl5
/Sk+U8RJrPpeiqhPjI1uEvCM450qDdAD4835zp97xGSDboRDy3FACps61Sr3/bBTn7LKWzVioXo2
s7Cc04PfhAcAvSqblRjdsvtMUR/XSP1K40aMP2ER9WvD/BdKbuGUSSIQ4Vr2Dd7LUcmuEqMOAbNb
eIAzswJef/7mKwj3raGssAJS+6R8lFWoyEpln4D/3sHQFujqHVhVmAkuMPljnWz7xqQ/8ySzr1HT
y3aiGYt1bxrpGiXE8SCAEZXgEsTOZ+kP/nNsShmqMTfCoObGIRM8HsI8rb2vWungPoAjyZYMbvbJ
EFUXBqlYFQ40cQYT+b7R6sg6dixn2zZ5geIBSYGb9WMR9qSge7AJG2jkgG8FylMHeAxEjwcy8nA0
SsBBkra/jq0gOcRqGH6kheODRu4Lma2ymnoPBPThC4uJ7FIMBDmUJnHFIwrV403D7fLx/CSc613r
/Rwx+ly3QY89EoyLkBJnbWCX/LWmJ6FLcJO3FsMSggfknZuWl5AfX1g6p63hg2vwVB3IGhVx1Wlm
Z9V14gZhrHUYGJ9/7b0nkcstYtbVBhrH3aVeOan8lnhLVNeZ7p5abklLe7lHCxFJs2pDU+QAC2i+
QFSba/x0aHyzUryuHEZh4OIFKNEFfIj3FWW/FmmnEgBjLRmo2KWIbL8dQlhPQnMNLIiF4Zx78Umg
SsbSL2WCJd56YJOYcicI/8WmTzPoTZ8IbGzB0OOINEo48RATsrtLxNqZSXjK875tGsD9AUJcVERa
sbWfpLB4KNbUWwQAnjbhDya5PVmapA/6xjKAsIzzLvvc90WzzorWgypTQ+/tGLWUdoSJUjJkwY1Z
ZOLAM9zxLHD2F0Lv3LBMFvAg2myUfYbttWHNsYpZuiWgzyzsTnOtT84emahL2ys0Ps+tNr0ETspf
yuvNjcxkBWPjTnTVmQhqBGVbkOsbp93U3F6fDxAzzVuTYwdUAKDAAExexB0GfazqqU3YdyMxFgg+
M+eCKUSfcSOXRY5zgVvSY5c/82GI4gzqrNbCYp57/8nBI9duO2SsEvC+g4qN1+1AtdmMVfD1fPfM
DOxUfIiLoTWd0/sPfbPK3Ys2W+iYuYZP3/NmLYOlMY6do0RknsB3J7++xbT2XNOnn79puu7hYS0k
msZui4J/WJp6c7435kZzsopNk6ASUdrd3oK21qZzfbJ2tODbxLOG69oq4ovzz5n7gslidQ1zdJIG
g9pw+M0OcfuQVKpanW98goT+4yr9WoV50z+UlLUsmljAGnJ0N1XpgrbouQzIsyZGPbKqwj4w9MGF
YM/R7FsrslPhAYzZuAtzduYs++qi8OYF6sGyubY4rhOjeVE63b7q4ztUpb4gY39hJ95CUJoZramP
WmrVtaoM7HNmAMpTTKM0KW80zovg9C4M1ARt8EdfTr3F4RUPJVgTu12ncp6sDAdaoX0FG+wugeAH
GSjALaIovrFC5Lu85cYO4i5qTQAk29nj2N9DH9/4qv0+PnaZgPNDH7uHMXaRmuE+jyDM3R9HO6YX
wsnGQxrA3PP8LJiJG69Cl2/GQPsZbTyOF6cpOGvmESfglRyzhTk21/rkEFBUWSFR2BIRq741gFWO
wzPy+AuNz43rJHToFLR510HIFqWJkn+7yYzya69RzaddtxCe5j5gEkPMmKBDvFxEuXAvjbG8RzoL
Geqm3Jzv/pkVTieRBAWlApKNmJvtiffsdyUoue6P823P9c8kehRxQzNbY3kBuH3hUXlkbZKFPdfX
qs3vzz9j7v0nG77tJE4Dfne/L4qkfughlRrq3m0XAsRcLW9Kj290wDMbotP7JpDwJykgh9BL8qyh
L7qFYwnZuk0RbwHjBvJ3sM1LJ2WAiFWGu7a1o/ZAYRS3vZs2m94aYGVeGC78HcxkU4J0s9OZZS6s
oplueH3/N6sIF0vlN46WeyPzbTB2YQSrEb0XJvpMnJxqKTFw+VwXIjpYo56FKEb4ZUY64MH8zgsb
ABDgRWl2dGFKzj1tcpLgtM6FzgwaZbU1XEqLJFeQ6K0vOOyGL7zSg3gHUd7wa/ebV5D+m57TSVoT
WMd0ke1V/oHKPlhLpuj6l6bnqxLym9YZSqtuD7jkPgHeDThSRZ9UQdS3863P9dRpNrxpPQHxUpS9
b+LMVUHLztyVWblXdXLhcvOhjLuF4Z+JQa8MnjePcZQrC5LgCjio8sgz92dekvvGk3fnv2Ju7tL3
X0HqPqhTGENEpNj6xgvVC70z1+4kNDiBrlDy9Gk04L6zgwfUs5/W/kJcnmt8chvoxm4otZBWxEcf
bgYdsGAJNBp/qUem6qWg9Dgor+EWw6v62JB8bda/eM2Y+i1lY9nWkLkGYKfsoFFrSI/c26B3RqqB
b9avvf5kAQfwX3Y7PYrIiemVws1j3dTaXZ9vfAJZ/OOkM5W4bYuO1cTIrKivAm+XIFO7kzEBcjxr
EE5tYsQ7iWLZfdO4aTRYtDwkBMaaEPkmm4KVbENrFqywlcJo6vwrzcwF47Ru3qwPSxhlDEcEK+pS
4azcHi5WAMUtVKZnFp9xeuibxmNOjSqgmdgnEM6CCn3cy1tPjsajD0Tip/MfMBNHjMkhwIp51Q8k
aPclzEmixmmKO8MqqjsbmiUbu3fhCVPR9td27Cn+3zHBow662Ip0G3/ilQN4b7HQ9Nx3TFa84Kwt
rMSlEUsyXLfsgYTG6FbAsGbPViK/KbNjm/NdNjfmk/Vv0dGBPpBNI7sGUCcN4OjV+XT7K40bwSQX
MJZEQUC1byNma/sIXG4d2iNdwoJ8/OrwPng/owD+hPdkK5vIhYMD6+HnrIyFF//4xAcO3fumTSVp
oGu/AWktZxsXZ9ZNwT34XSrS/WjifomM9fFAg0n8/jmMdiMIBkkbDU6qgLwj8Nty4MHKC7oriIF6
qwmQ/fnBeJXB/GvKzAgmyzu3VTHSfGwio8sbyCPSPLNWRtsnm6AKAIBP7Mp2VpLHzqVl10GyKim8
6BunBjsALgifC9+BJq9B/J8MRMoQHpL0RibcuOaN5jBONLoDDiE4fPMC1eoc27a0+y8AkDX7LE3J
T521JFulGQ02ZGyHR/AtrFXv9sYWPr3uY0xhIuirYHysG5pEhuZsyaN6bjgnsacGVr+BXEcbpWnn
bqhLfsKx+7bwzJ9gEXw5371zs3ESe8rWSccE5gsR4DfZSiUprAyYt6S+9HpE/Wjw6PuZAvulxNdt
Uu1R0YYyHRC2m8oi5YHyNrvgeZl/DhKzHFd5VwdPdmGz66JHYh5m0OOmqV3rAaiHwgvjzBnFcajs
bjMyRxWhDY7GLnNLYwng9Hqa+uhNJ8FrVAXV2Zg2EW40+wpcRkrAh9bGUcdkmw3OJkiLJw++gxzY
gj7PVqNsPwfNwhYwNwyTeNalyAYkXUIjq8nSuyIes2OAWuJCemJmvU4hkYlvio5wZD68NBi2I0AF
N4nAfuM2LLgFytP7ZA2ifDo/o+YeNolvEDpA5RbrYQ/xv+yJCQV8v9PYYVr1xtpmaQvB06CNzj/s
FJI/GLUpwNGA3HmdQr93n+XEBjmBWiFsJsTBSeNTmc8b91A+ybdlA4BLYsZLevOnb/nosZMA6GWc
wnzbNPYcG3UNMgmJX1wmu82gPfsIB0pkzATxbiFx2y5clF5lYz565iQOZlIYgexdfJGCIV8tRHcJ
vDS/h1mFFcZeAzPmylVsw+ve21mp9LcwsfG/OLkuL0StyohlJlsD7Fqiwpq4d0Xa8w3cCfhzrEoT
sMGhOPCOEagt08HbpJUoHoc0GR41C+jjCb4bQEXVqa5LAorCMHrVxsk4i3AczC91F8O1dGwZQ93O
VSHk1iqY5ZTNwVLSuYTLaLA9P+IzK2UqWtW7JXQCMly1fS81Q9+04Asda2dhPp0686NOnqxDp8sq
IYdC7qG8BUfKoRyfmDWCe+K0eol0PTN5pjBERXMKrTkh95VJqF4NwjauurrNbxM9DvCltSpQwAId
8oRCd+V8r80F4inAtSIJM+y+h3BOD2lYFjcd5i6FAUxLRohd2jwhXxxXZZvahEOhSiV9sa08vXTV
2N3TzoP+fmc5fhSUPQ0RTKAWBjkcqEPVhvEsTdhen3/RuQGY7EdZXeFK7WJ43dEbDigKX3YpfJg6
7Q3h+SfM7KpTqntiFPBHANR73yhqQnuPepfQQu++1PbpckLzv6dP+9+LEgi377c+ACehTVFKuc/M
gTx4rQ06fGJlANwZHPY+mUm/OGZvl6GZK/PKJ1IvXYhmvtA7ReY3dxbGacEqbI17ozJvM4iaGrTY
1pa97gQ0ms734twknkRAsA+bYYgTufeIqnRo2Vl79CF0AUs0nSPDZpHKfvBrJlAuygBJ2px/7Mzq
n0prBzgN2n5qlFGeJJ97RCdQis2lRMtEsvLPITs99U3HBczvrbiBoaxqrI0OrPwouSYuHMFiiLC2
At4Jbpu2R9Zn7RpFK4hJWlUdFWUJAglctRaVxGf20Km4lsy8JJFwFI8478gG5AhzpwOKjcZ3rRsx
qHQ7yLjdCCh/rWHh7MHkwRh3fV14G3iE51tLlU6UFwVk9MFDe6IU/y9QrvdrUXKKUYxHL3FrCOjs
aK67LfhuzbZPxjYCEWDJUmcmDkzhiZgzRZdUrbGrcjlEgUj7TQBc27aN+RLgZGYuTTGKo4cbfTdW
PEK5YJ222RrU2YXVMdf0ZCJ5JzEN0qNpxcDp42HSLgkdzrU8iY++lLodlV0AtFG1+0YMOSTGR2sh
Ns70+hSKbAF8CrQgzgqxD150bHU57EIhnqhosZQBm0kgGVOh6E50NdXQndwrJumTzwT8r2H2piuo
0bcaGnauOAatbf/wY4jsh1DzHx7dXprFJgsqc80y1e8MEwmfVUwFvn9hyCZaGH8u/snWX+S1ckSC
oq4PPPbRFZkHm0n4FWYrN/WKMNElX+cFk2FJMxi4Woo77QoMZmMJ4TBzlp1Cm0uRIzXYJnrfdp87
q9oJnAFQ8gsFu8YGHNkjWxGAuc4H0pmRnqKYRc/EoGFttKsgULkDLd28Kj3O916VxgtRYiaITYXc
XOY0vE91EUFquYawJKshkO9pK/0EI/B+Z8MKQa2ldMyFT5q7wrmTK1xit7XFswaYvTFzI5H33g82
qPbRddmwZiXo7JUBRZNUpVDwwW+2+2KwMmioO2JNkUuACUy2aG84swm7k+k02q0fO26rImKn0HFt
NlCzQYFVr/JFm51TUx8cVqdQWSU0HxMmisgwLLJlOdXIEgSZguoNRD/T0BGBfwl+tLo3fJjabxLc
cb87rT0ugf1n0PhQPnm/YRYaUIigrFVkx91zTOs7qXvopT0AO713+yJqm/LaUnrv1WJbVvamhq/g
mMot9eKfWMGhReE0YzAIGFqb1DCalesh6ZKHEudLoorIafKFgsHMZHROP3+ztSOSwBHXrIqoh+Qw
XKhFdYQVuE/h8MJ+wHRQfzKCMViq2M2dJKYw3dSw+rweWwyNU8BYqLbToVqRJmbfM2Acr0kgiLVC
6c78QTBpv5nKNNkKG5xV7sDOlxuzF+3C5f8VTvHRNDmFgDefDgfZhGeG02PLwJpbQXmucWHbZbeh
BCN21+OodgSeDi6osAP3Roj/WUCglQ2w0Q3pPyPp8qNLLTeGZFkKOq5rQweFQVDH4C2gDnacNVuc
SMSOYdNYQzMtX3Og5zaMuDzqGM0umqBuHjsysHuVjM41hFfhxU1zhIOFlT8TzKZw4rqKKwIyvIwG
mKfvPB4XO2mTLDTLbAnkOXPefdVAedOJDaG223aGjLhVMmiFp9WejNoJIaVLIm9IjCsJSuid0ZAl
6e6ZnR4M8ffD1jtGmTMIAuex8xWS7d5naHMtUSfmlsMkVOYj4CdW6/WRwa30UHLp7YndBxA34+Iy
ZVl2awvdLaQu5r5kEgoHzoQFTmsRWTXdBi1mWpZuzm9jM01PsbdByduRZTGPUtT8zfp7ikLAr7U8
CW2ZnaYDVIK6yHda48KgjEKZRo/R+dZnZuwUe2urUShi5CqqkTffZS1Va2AE5RZ6L/7CB8zMWHty
Q2sNWcINF2LKgHjx6zIpCFxBYmzBYhzHix4b78GwGQ8LV6mFgZ77qtPP3ywSQoRVdy4BSS515Kpu
PEgAFY1hXMVl2tyd77mZfXWK0C1UVQ45Ya8My/YShqrJZepUMWQQmyC4dPiQ/03P3D9OhFOwrjBj
FgsJYnbbi4pC0XtTAE+46WCwA3u6hIS+5tkW1c4daiEHv35KxmbpfDY3sSern8FKlgVwtY/guWHs
nbGzNwaklba/1omT5c9sBQKFN5RR0g2HlNAtbpufSOLt7a5cUJSZmwuTRV8SJ3XdsgdFyHODqByN
YK0hcrOSWbu0y85MhSlmF3aYlVvB2Qp7utGu+rq5he7TrrWDMVRF8vRLXTVF7laZAbZwgiuRxE06
srTQWztxsmcHRbU7J9ZLECLTeX3vDzbqqWA4MikdZyCgI7mRNS9x547XHGqwFTxzTL1NWGPvcXWq
PslRF7sYoJNDYGb6kEKgBJbdRRw6uCeL0FSdeoL0h1xRF0pq5v0Ql9uBFVumvucjMkGwnaAUXnMj
SnZ9ERw5DHpFLiNRXULIZGf2dDMOXugXdB2k8Lnvio0HBgkt6lscI3ZtKy595j+6+B0bosW+GR80
qWG+XcawsnbysEdZzoTPV6o2Vg1b5S55geULKJk1C6EVhkziKZtSAsY9bOt6CNNhPNRmGnlJeYlT
xIrIz9nQw/mB9avMDCCDSfcxIzn0L56TCmkQOKyuUvHJDWD1W3s/uDQuyhzAvBrpa2MoVrD0CImd
rQZGtrY2XjL3E6niU+np4GkTQLB+V5zIWSdQTcE3TndXjLpbGQK5JJi6rrqmOtJxfPCV2kJa7BqU
9C2zDwX7xi3zJnDUsy3q70N13eMkY8DmyyxuVPHTZj9SyONmbj5ApzXbSTMLA7MF21+tbdGGMe4d
NLd3bdxexJ58QdkAgkZ1OJLg4LCdC1sL6kQdzUMdPIjSWzG/ga/YbZ5+Jj0LTX5ddNlDXtmRGPMV
ow8WG1cxnMaqWobafE69ERMBUsHC3TZNubdSnMjS0l0nHhzokKBnOJ77Y76OixdVNmudQ3MrvgXL
cduczE8qDuVC1AhcP/Rbvhm8G4jMHVSR43CQYlSGbxaM6ipD7Jk17DO/vQBCftXGByo+Q6Z/4xZ5
RCHxxyEPq4JvsL5jRrduyvGu8b2wTlmYWJ+ZeDEbC1XaY0fTQ62uWQBMs4T3i87ktjOOQ/foUn50
GIUbxZeC5jdW8sLVF54xzMnrJIWIo52SNY8jDYUOHPWQJIZLpHb2ljl0Kwhnr9QI5S6vQyCQty1c
Txr2gqJ12DHngjtVH3WW2ruYsi4sUEns7nyWpXAbeLDlXWlktwwbF07reES9MhJ7RwK54x60Bml3
C83B6zaoLhqfhTi8wz9F9uOKdNnWMap1L2DbHnyr8JeD3V/YKrkJ/J+dJ1aOolFCyRq6cJjUBSjD
dmjXJhjMyM2l6ZpksI2FIFYDnF+cbgX1o1qinO0GGg5E7BkcMlwhBP4BZIZ7//8Rdh1LkupQ9ouI
AOHEFpL0Wd51bYg29WSQMAIE0tfPye1ETMy+3qvqTJDuPfbHYEq31OMWCpc3ZEmjsZTtmLnHDqYI
HQ7++YHuMa3XfgYhP7yMeVoh5eTYmzTBEgrQcEjlJUKUnB/zMmr4gReTRxzhE18KFAx3FeNvMyK1
0LPUXbsExt2+/wEUWQZIg83pYzg89+3TTDvs9u5xyP1uQaQVfFaXDYUyGwSzjUIUJj/1Dg/rnJcr
63CD/pqRD9v1ft/Gy1HNovYrLM7DBpH7p4nN4+b9r2i9IpkPLPstdE/Z+DC3bbW1tgIy0hXqdxN0
lzkAiB4X55zIszQIaLEgvHxaj31UG5LvAA4hzIidkXn4Jxqw/CJmvDEPefpHFbIOUlj+7B/u9L4P
4r1oo0MsNV5W/ZYj75wscJZD+DW2fLeitS6wSY1Iv7++Q6CSpqYMob5UuoSbo5zj96FhVTjg5Un/
ZOLfRn5xMpdJBgYMQarIE4fOA9+obzdYz7bmOQ1yVm1u3DdZXOVjv7fFL2ttFVL5adnNeDgEN/x7
aWldU2Isx3NaZEdO0iOQ/F0bjse0/6KRuGyMHlL9SxGwCJH5WbxGFbQ4rzQmSDGJqpk259l9jeNy
UPwwz/2FbY+ht29mvHUGbaPDLVibbxvCzctxz6Tk3CGbbei7W0hCtG7FVZLglHOyQmZS2aExSmlW
tRlwOmL2MaZJMU+PgQuRivlQUGz2ya9Nq7JHN1KT/NwR1VAN+6D/t6mnadh2Ud59sPYrYVGVoemt
oOlhbd2uUdBW4XlwYrhk83LmYby36NFbO416YlU7/kPvxbj0dy+7j0GR25abcmDr1Y34SoDZnwfe
VWpZ6lYteCVJGRukPyYYf3FUdLF6bEbzO0JwHuF4upd5xSWx3QKFY4LAJ722J9Q0IsU495UipOKI
zMy37MgGiZrr5tvJNz2htwq1E5x5JDduFU8BUOTzD2QLJ7g3K1iLD9C6V5nBRiiK2k9bKePPcGUn
HvcgEfonG8JVxiYomS/wjdYU4zesD0goQruZktUYk4Maf5Plt1Zyz11bje0EEzSeXAyaiCvEAXdj
Gr+6FX9bjl0+fCNDGuoSQSlIxglpYT5FsYgFB1u3XiL05MB+mkoohA3iry45EoBoidzV5gGVleRh
aDk62m2IjzC0aQpMjuufcLXhK5nQi9yQbnhpUbqxVwb/AkjHpUeX+zZdgKst1y2Y0niXDs36ojmT
t4W76NSivAk3eyHMuQXs1O/WifCziDKtS5czZavECXbxJjUT7nBbwGASRfW20ByZmK04wuMFrg/u
ruQ/KWRxUnAF4c2EijAtQylWWo0I80aZdfrB0Op5NdxPj0OzIYUhVXn/xrcOaZ7BUY7hNdv0ybBA
XUwM2LyaQEg/uV6j5ggK54PFjFQzeAlrBPWFJdz+f/SwvbuC36/P3tYDA8Su4j8oZ5MXpIijvZDg
ZOpFWDIPg9sk/4M46iExTZVH/dHn06WfIl8qMe1t0PfvkoVXm+oaqC4+vj67Qs6z1mhd+mKNAqIy
tet8CxO/n8ESPJhtfQTlO9RbCkpYevm6jUhkgF34Stpl35JFXvrcmiodCS0jT2akQsCuJuPwF0wj
da+QcBiq+bktqC4RipYgb1W/p45mu1au66VFB68qRAunNA44Vdj3lfNPYYrw1EVdgIT3Zadp1pQQ
ZOPtEijeGuxnRKKTUPPrQpMrymBOcZ8He7g5vgS9M9V9jtsza9FWDGEMSMEMuPwIBQ9CNiNplgp/
Hf6Hg3xZybRDI9Oxj5InZNY/jG1xFHGwG5bw046dqBy2qAi+3CqiKA717hPUXovCMvo157aAhhtx
YXQ8ITxBw6od1SPF3IIU+riVe8HnC53SSweUnCrTXcYpvIfeum8xb9sO2VFnPie65LI5T10bHgNG
SkCR740vWKXS9B/82g3i3+cC59QwR2VneySj2BCN0KiJl/vc98nfXjhfUeTeHTnC9wSUh4y3tYxR
AY8kdCqhnioGzBVB47extDJGZG26LELvIeEm3csyqVxXAU2wBE3Rhmurj4d9mK1wvsUcwbZFzLpP
5QszIJ7VuuywOOAn+K8T+ZODbFQoaOrR71kE0XNIXXxBRRmicuPBmBFzN6ihcsF49Sdv4hZmvV6O
iNP0Chmc3mbxLlYB3ctWh1c6KEBVhZQ5OP54vtEICYFmouRlnuG+tiRFxg3+BxXelzbe5w1dh+MK
7ul3RO6srpUO0aTarNmO0BFOjLb177CyZqoK1rUwlfS+OExmGkRJwykU+wJFuefWzEEFFBBHiOIb
eBQRtTmOWWbMBdEPaqjHNjDoV8CnZv8m7Sr5gQaozUtcTNu9oj6q53j2V6hkUUa+pai1HTVHEU8Q
MVgTUrtJPIaLsPjZTFaiXXXd6o3f5KLEkfJleVmDCZ9jvmZDdk7AemCiKeDCucfntiOOS0Wjskgw
ow4Fgt/jIphwvbdj058SXQz9eYlJO5/sBq9rFTs+Njiq+dDvBdt8d8jl1M015BY/uQp75PEGKt0V
Dk0K+4Fgh4OdN1Cs9AzqGSS5IlTo6Gyz8V0nUwQAo1JKlQITDAYNjUhQDbVPtaK00JQol/XY2CBM
i0raAoqA6H0MPlg3kAd0RyLJdE6i3/MyImfFBbCITVGoX1AK5sez1oVC7nFyrytSYLmesiaajwme
5wPyqtNLynKBmQXhf2ebJx6ZPdFSXDh0nsc4NfIdVD597Ac71Uy77WXAF7GVQ5Jsz1nTLUGV6aZ/
7HvUJaYLjw5zFob1UCzTkaInAkufix+SKR9vCM5Ru27b7KswEa/WxIfPK8PiUoW4yfe6F+bgmDNn
cODiojOCFK1wBHZFqcl+VhmhoaSL8wfknuo/W6B13QNcx7+JZF1F7uNkbBODYvOB0wNKBPCEdWSe
9jlk5wfdsBSnvnAPTZqYi+fxvM8oomENutmRpZEm0YZrAIGEmP3zdIRio8jb4brKpMxUh9wneaKS
Mll2XYQg8LG1556P3evS2ubKupXtpc7UZRJsfWN8avZ42tc6DdsWb/oadv9hvlG7RU9/nFqGEvnX
TxtKRTHWg+lMg2W5uCw+m07goJifGVYQhF5vpFJx43aRyyGcH8R/kRtuber5t0zX3z5vsJuiHWzH
TfNCyDJijR1/ISWMVQv3bL9m83vY8r6irZoeRjzB+9kWDb6i2SJbIwnrED+HE9p8SnSyATTvPgLE
vR2nZkkh6M8wn4TRqZ+y+LCYZT0SjnYKOpJ2rzt/a+J0uzTNghRqGrJbnwteydHHyG8RP2ODU0lm
/BMRvsjVW2UPi1ZhkWUl1v3YaP3YohP4Sufm7rQffG0LUuwmKEpQgeS2nWVLsIsMJvF5cK9rkZp/
Ra7pe4C8RrT6JfQBL6FDA/NEq7aTrJoRj/26DVScig6rYe9nWnmW030/xVmdh7J5aWC4vyQTH0u5
4lOJVacwimaf/WJCxLZ1TSXVMP5qGAlQ/EH8Ph4msUevTHrosAq28CtVvaPJjmLSXhIsniQNaBkK
VFXlkI1V+RB0b5bz5jZLRw7wEHYY4huOyO7UnqG6a0tQ36qcddFcN6LEmQzT+iL6ADJmRhmwEZ1i
nWMpYJnV/7gByjvYYj9nFSvwmHJ67WHGOmmi/cH3aoUKZQpw2COEJEuFvgVzNlYoKrMItrFo8KXm
TQ8MX4vkqJoRfje3WtTDLDZoRMTynXA7f6ktzOFMHx/l/fxY+nWo4Dqzu4znSF9Vw5cPIMQlKQIM
Rz6yW+NNdlBtV0BqjQ8Za1j8EK+DvIUGxre5i9OaYUV6DE3Br3O7xdeYLWwHPpaWqGyAfjZFEX3I
B4aSukgHO7lNolqz9VORBGUznd0qZKTjVkckXTmS1e+gIl1vHdP/KR2+LfHyvEXpXEWNehLL8je0
Iq4x1z8jWSY7do57KD47XUPUIN55WACKRrRamcn4XdG8e01g7KynKLe7flHPs8EtqkmsD6nNg8NU
TG8tjsQq1sBU8A9ByZujY+0GfTbzQk8rD5s62FCUKXy0S5IGry48TmXLzZ9wXPyjR9dk0TQxMtZI
/xG1zVhPk49A74XRcbXsR2RLV8U9N49ujsIXK/uuEjLAYxnRk4C+vtbIIKhDkzOkQHCJ7oD0Y87U
cuPJhq6qOUIkzzYmxzwaBsz764cB8YWOFnRwW0g4S2n9JeLyYRMFxS2WLUe7FFm1NkHxoJhhaCTw
pyQbgosoVrUbSHSEbuyHoYGnotrqK9SQ0PQU44hCKEX2SR/RQ9dJejEBbhFBo23Xe5GUEZsfMYed
8NpcN4mzJA5w3hlC/4kpME/445/6fL510aTbox17DF0yQ5FCPnX6EaAPaeuh3TxDNcf2bGGjrrB5
Dc9x6td/WCYIHhCk9iNCnC32N4Mx3d2F6tMJ1dUL+hWGBpn5GepsS53r5xAFtVXcueBnGkleiVgl
L17oZuc3FpSwIw819tC1dLZbT4Xpi12sOSZi2LdLwgkwtzHiTxtcdxeG9+J1DL17x4rYLZgtlmnd
dXMc/csGhIpjJJjKQYn2ifc/bRqPR22xNqKv2h82FwID1FFSOUdQCdyi7RMdV6wqMDxddKcoxxgf
Fh8b7oY3dIIs7wl6CPYyWiGVZsGdilPrsyOb2hPJUXIDCmX6b4aa994wAuGb2/oWueFy1ZfVTNiu
ig4VJGBlpfyVMIS50Gkg+CXxhNuEx2GJ0vjg2yStBnLXQ/hhmuiFD1q/z9OYv8wTIv+jjWQnM6Gx
YesCcoF7Mt3FxYLTaBUuBC8PHPgD01cBM66hTV8CcHPfSMyFesejKBRmFpcBvolsA+f7hhWgayXY
ZjFhnyt9l5hb4uwKIYZdUpwe6FyLfBNXKFYOb4jSzp4jhq+uLjpXHJDyNx+juRtLHuEzv29jy4F4
x85DvpE67ySeQpToyssQRPm7T3oICEQogBuGzTx+Ia4/+Zf5NFsqrmHPx3QD+CtoWVs3YxFeA+D6
7zpBOoRF69JvSaas2y+r1j1YUQFMb+Qbbq1koPojEmJEiz2FJWGH15i3FWzzS1blHaJXa7j/kVrh
h2Ibn+FFFObWqz64QBO35jB1K4ZWoYyPqpSJPxDw7cVhpT7XN4eKreMcxEVFpMhREmbzuCIhPuYq
6PLmwY65OkejFf8yiYWjpKyXF20T9ldYO+8y2fa/2g4OexQlIoUI+qDG3sJV2DMunAgLcX9POI7j
dqwEMiV3liAlDzCBy6K6Bc/flVMe9Hi/JxHnj4i0YB/Od/I0OzH/nbmK3lHPkP7bbJzvgrDnDw1j
/Z7xcX3Cxzq+Kklw4akixn7RaokWc+fKGTnGYzlq3xxYkMc7ThWiSFSWPUCZT96yIFEfaGPK6hli
7isJovhzUyn7xvgcYOiN2xTrHeB8XsWeejSeTSK7qpysOH6pDr5nk+gawPJw3OC2eQo5ghFThJOh
krK5prLzf9YihCEccvmrb9BQmqarqa0QONvHYitQVzWpv51Y1K+0oBR/B1v9smfISMekvQTMPM0y
CXUl8zlwGPVaCXumxCBqN/ZH5FrsxqATe0Q1k+tWjGsdoi0E17n9TwC1wAWCSOTSrvfMZWjEAlzn
7IU6HDI29adg7NDrl+oRxbqbAfQnP/vG4RFqPleEovZISDxCOcheeJYvdZdvO42VHG1vxJZMqbDE
N7qDAM3u3V1ZQ8Mcv8DSK4LOn7qlvQRDNpS2X6HGb81+dUKgXH7FVdNjOdnpHhf2DJ3rRfoQKH87
vndLc6BLcET/JFA8mz/n4/gC4juC3Vwl9ZJ4fO5bAbAUYxg+6+95le3zPbajJ9sVq0Q99xY9JOvw
L7HuF0mi197hjyIj5uo+2aW0vTZrckXTz8EoxKjlLjuHEntxK37ySB6pNUCGgBxDTWI9NitUxyTw
VOjlYrVEux49klyqqyvaoeRNi5GW6AwwON5C14xgPjqb3FTwPdqL7YMPjfY9ADbga9ElgegNcSia
4TuXTc2m5CoWwI4bqn8uc6jP8YhX0evDgpCNzLoDTih6IJBMAz3cx0pgG9W4lePHQE1BtXUY2kHg
ZHip/cE5DrWt1LdpmS8sQG/tAdCq/UKtmx//H6I2iun/ofL639E7dJvJuOQZPxZsREMIqkSXT5S9
uDpfTfOeUt0+gP7EGI+ahOVl5BSReYIJ87eXvX814xQcixyz4T1zOo7Kuxjj0I7dhir7gRPkn2Oq
vqqVB2S3tCjP2UeY9G4qLsJkT9cZImcnA7TYY/efLkiMmYMSz+LyXyN7l1VJF6NlGPZ0+ZROXfgz
5CY62UaiGQ4AGDYlPiUg7gZvt+9+68kr6bv2A2HSGUUu6FbgVp38ekq6ZathHJGIRInTl0Yn4TOO
ULzAwUgrCZzyP0Hnvp6jDRUZGImCxwWaUJgSpmacd8sUo7KFzLrFlBQiOVDICHdRGoZv4zC7pOz8
gsi9iNr3YTDNLchl/DbR1F/dIszj0IYWciyaAA0WPg6SCmCxvQx5NmLKNvyGP2J5YgPwVfSihOQ0
tvcf7SFP+0J1VXx/uTTqdVLoAMqtHYe8VJmzR6kQo4iJFT3xkZjiH+8sfBQhn5dbBvTucYv6+HPK
E3ZkIxZ4TCeFAXsBUenfQMvo0kE99VUYNnzmruuf4zmOD0U2THm1mC29pokLUHA3Rd/EEqyZSZwc
Gs3oQ9KOscE7EE/XJs5BZ8Et/x9C1IEjK3pOWM9+Wth2wFrBK/TE3Ty/z2nsPkKXfGBkZaegheil
ZHnb/h0IUmdEXLgXMq/xNdc97pWR5espomjU2eCd+O7B7PclN0PztrosZRXpTPJaKE2fihF9XjiK
ZoMPeG27s5lWwOWsiBV+KnRQ8W7tdFPO9Sek7sePTRpjsWwdPE48jWSK2MkITeGwnWhfzsGg9r5h
ybkhLq+bJN70ka4hdoOsmcHJc/k5F3GB05ggfaBMMMLe1/Zi+oDYeP7N3dRI9DsNMQWsvoDyzYM5
RbMMj/Nu74YQR5CEiWq3zgXlR8mS9BpDJ+WgUw2b92wFArJvItHcSKxAnsYS936WOj5VgZunZUeS
Dahr07mYg6MkuJR6pc15jqJsK2NL5xvM4xQpMkSHJTTPju7wPNEPOlGPPxo+rbQUyg1HJqZhgu9x
ay5iasSvvM3Skx/XBmzypkxlWoxRSAAviisTc/NqgX/fMyjYZQTbdeFj2p6I7OJ5h+arOalQIUmX
48KbVZeIO1cPeYaeDdksw+/UevADKJQI9qIT5v6NxO4fwWLwgRiEoc7z7K7r28yOzz35B0gjRJrl
FrdoWR11/A6yffqtIShkuyhgwzP0APIvQjeaCx47FC9ldxseGo7ym3UjUG4/KACNmNLhHqB/EfaR
/B6EALrPtPcHg4numAJ5DCrbTvRRw471NkfCfyQCoDSaMaevrYAaDkUS0wfx3cyxJXegGLsNVxig
PNnxUhks8VhRSLqzIFqPgRcRqZd7Kz24qY7/gdhq3LsoHfezZtG6U20UwtNkiP8kK19+lsKTYZfa
FlPbtJj1v0BSfsLm4HEni/4LJrRpqjqHO0T7xP7p89F9pnhFPkXYBI9oxlxuAU+KTyT+bz8UOP7e
2CXMKsyv0UNOaQ5S1nlYrZaB/SyMzEgkBUvwPW0IvS3nuU3qfGuK9y5X09GIUD8Vy6wugerpp7dC
P659lr4KZeW4y0EUv1JbpKQsejJ/dwmYuPv8DdttF96jo8Hy0k3m9yedBQY/1Sh83mkhLn3YRuqE
zXgIoQphlpZ56LZLoaE+B+/np9KpIQSB63yLSmQ6vKd6coidYThGW6Pe5SZyiEPcLD4a6kHPDE3T
HdfAofJtjflYEVL4tBrGO+qpOJwRqIlfpqDMBzVte55QCB3WEU7KEhjEZFAsm6DoyY66/5waZtlR
IWITaa9qzN5NsZGj53n/Q9NirlN8VkBK5hUQS+766SlrdftJUIrzt2hyYFK0w1kwKL7+mvqi+Mt9
5CBkiJrtnSP09za5qf/nQXu+ELF0t0IB/AUuvxgkBlFpHppBiytZMyxAANXXfBfRVa87kxYWFN0d
vm5ilCEjhdcv3Q5ZnfhWZ3yVfYk1K7uRzPq96HlzRppI9ydfwBJEYRfCKjUzh9yCGTfyrgGue+gI
/spSRwZEfbOYmnbB/Iru1b7Dnz8BxMmKzVeF7+OnNgFhhDsieewAXmPrnuC4b9F3I0BpuwE5Yal+
RtJG+BvpnqhKbFW/876loOiNf6B0TM6c6eipg8UTNVqhPrXadQBCubhmkQxPvgf4kHUt8mCg0b1s
SUAeZWfbB2OBXfB5gBkK97KugBIFX2qE/jtaHRV1NEJRGhH44iso/pO+1HJtr8AeUYA8UAKEfOn1
Dnl5XS2yCQ9jQmi1IvsaDatpdlYFwa2S6eG9yNB7tp8gt0ALS+5QBQQLVv/Y8ASPeGYa1pRjaLP3
AVtQs4PeBidiZkCDRRFuyhJMgf8m4r6gpnyDhgJyVzOCOQFRtxWNfBwEXF0KVdZYKgcszUM0xF8d
HbqHvgmg4MG04gA35SkkGjOeBEgfsv5gehntPDNNrQJQUBoFSY/47sTveGbQZmRqnh5iGwpaUtIV
JzQl0S+dFjjSe0WnB9pbpCUsDQqjKtWY7EXMBatDH/nnCcDDyTnroZ7HEDaX68R1XaTenWBI3WTZ
yLkDZQG+s0R5dvrhhpS9okK8qyMXGLyIw/Rix1U8SRT3nl2mwN5GbHKPC7IKP4zTBWQuU3DZdOhq
OzT576nAxVCieSM6jHg39yGsLeDX8ckSRQUQeyTTmQZqVOoitt9GxAHibhirwA9hNWAXgIAln++m
0HW/oBf7kEIL9rm0a/Jqejq9FgQ9qDkJyVc3pO0+nMhwyLaprWkLHp4u6ffqCHBTDtRoh5T4BLgr
1EQvWeL4A3PJWE0Li44sC1u0zBUEw8uokqXfSdC2JX5/8ejTKHgyGRkZvpop3aD8QYx9mWZ9XADY
mskjniqtd7KPF39Fr699F5mclzdngWPXSRP6HCCblr96VEB/NygvfgsgyCUlD2eWlLh3kx6QJ0K9
cFfjMd8h8jnKsZos20mQDoIzW2waubzrbH73eRIMr/mWiwNfjP6rwXsChOkb0Ve4Z5GRoTu+3fMq
Ihzw1ln0crJwBr/PAFS8B4Pf6NGiGTtGsR4yEIA4LPWUzktNoyZ57TmSsjW3C0D7Yg1vLS26vaUg
+0uQhUgb9yg43GBAh0a/0I5/WgzS+4bYAIISWNFzKGMrBwajnui41XNO4mOomI5LkcXpf0vOIALC
X3UUGuweqLT0JLd5qyxcEb+lgH6Ld51+6Z1Y3w3O5kM+TeQWx2NO6yVM2i8Vi+4RnOj40ZjBf6LR
iJ82FrXnNDfipPoWWLvsorvQL4LXC7fOOdlG+3scY/XMZP4xQu30icNTnwCDBjBC47rq0777XtAk
/dCNq9vjQm/expmF53AW/WWdsvYYegi20FDvIcWZaHFsFktOiSHsHRqG4j3CFYiTxMX4QI3a821B
fIRLATIC3Gcnhg+odsvIu12Gnha0K0Pl8MwSgQ7NVvf+JaU4hCHv4j6GPmHLf9yCs0JurP9ZFwl9
zuaWtK/jJQIMnKXrZQlVW7cjAf+bawNhXt+gTr7i1Myo7hoarCFGpHU/F8OzMzOld/5gPJuw48cg
DMFLNLgqd9iThDj7gJCzS/jyMI6+P0IVCfEWdo0uLg2FpcNbtb3ZgspH8KzNRSNwg5Uti+hLv614
CVI77JCs6d89T9uvgG/hmxqi4gDWeO6qFHV2L7NAAkoTLvG1D8x4XoLIgjDN5modpuRMA0CtOMcb
iNdwaZyK1czPYBnQkKS8/Mcmg9uPr0E1CwBhFlAW4uLh+tk2B9ge7LK+RUkaHIDSbrWyDW5SnA7z
ddBzAR2LK4aHdFNqL5rEIzJzMSglmZEXxWc6PBowRmGJ6rPsgoq9FWLKfghuUxDxl2yOkwtKuv1V
gdS7pIqTRyBgalfgOO0NtSeK3qtXkYr7ucmBLZVIF1+fmLfhAek+EF+giXE46ZwPP3xNcLAPTv4L
9NB+4i4fWIWHBzmcURIfyYrlZCWMnqlk28eMau7jWhB+kXqVLxskkwVIxlbCTARBR1uFgIhzYJ5B
DlYd2lpQQd2vVQT0GMDoiCkaIoLST9k2AMHrhhAgrg0iMMKk+I63ILux3A+72W7TsWu2e+3bOvZh
mU2hOxjbiLfNxON+SU38YbJAHQAMuBo2Sn8EuDT+hq1PY8rlAzLd8ICCdp61sfjfj/kjrl17BcNe
/BlZEB8LaJmCM4j5zRwmYDL/eM4tJD1tws652tqrRN3KiW6L+FvkIvhTMOlqsGB9laC2zp4xeXWI
PAdydFuHlkBFYopjHsPmgRqh5pUS3r+PGPlws0DnBinaAA9YAKlKPHm5w/0ljgmelm+c9NG/LRji
f1Ji+/a2TSoASSxH40nf7BMk97xBC9A9Nj2HTb4xIGorROGhjHUO8hp4Q3vCbzU3YvLwjIeBQnFH
TckovOmUgNXEMzWfNiR5g7SBwI4yOkJgDMx4BblVbO9jFLRPI6ConWiz8QZeHfHiYOj28AlG5wU7
5yVnGd7FKSm+c7LNw05lWhRlNnKIOBd5l6BPU9ShyRd3PsNqHUEghx75B7MSzvaUDP3Vth6RXppp
vEMmsqXtNvTPYw5/4bDk7IdMs6dm6vxFYaK8mYWu1zHE4rcmhfgSXrmqb2PY5WIiqxT52gfDeVSp
IG3qgiNKAFoEB6pzAMqMfsRDjAQ4wL+rw6PZZYh8MC14WFhqWQsJaEgmaCvyQoFOQeLVIWyz4GRH
BrFttmI7RZbSmUk57GQkthddQErGN6iiWANwPu5Wesxasd1cvkJ/jgIGcXBLE186lD7zEo1GCyg9
wy8om8MunDXNwfVN+hQswkHYG0Ong/VPPXQI73xmcxOdxyBGBFq7iTunTB7TVJp/KShTfUssJY+F
y2ZEWcUm+2gXPf9Kooj8WY2c9qsougtOb2iUk2gd5pJb0Kp7xM97URkcqX+1m2AMitNRXlq3pYfR
iPHUJrg1t3giv/6HvDPbjRtJ0/atNPp4aHCJYJDA9AB/7pnaU5vlE0KWVdy34M6rnydd1V22yra6
zwb4TwpwWXIuJCO+eNfMPXVShdgVUDwz2+mNRGj/2k9Nf2l1cbEH2OcJynxJ6xb1bd7RTJlmGz5q
saMLZV7FSd4fOZegHJFpOK5TTAgbTpsDuu5ZHQh/MNYBpV0HofLhqZqN8IZpp93MiW+s2iETF3Or
o4+0IYpoqS1fr+NApuyxEdWPMiB6qiniV522Np5gR9LB6+dZtySkTJwRf1c+Cqcvdk4LOxhauY0I
DuvKokykDW80V9fW4BbTOtbaviysgU1T2cZ5Ty/51nXNbt8ydQ0AOH57RYLbfIVnw1rRljLex5j+
/CW4u38Oo9UtWHzFOlWlhyyjMhRuzjK9Ko057NYx4QT+oqU/FaZkRG4D/1Wi1h/NtsdKDdG9HNRc
oLFzykfWQPNqAFvbN/iUriUTxFNiUYKjESHfeH5vrUUSqNtWx8awsmoPXqQ13Xu/TIBfw9xNz8o6
HYhhiEmGbUtZgD9qB31DZa7TeZY37DDy2CRfBSRZOD0KmIZuNXPQWyJpTE4zfWhtuhSge3ByZ5ca
IwX02sxv4i52EHmhLEtQfp1lY0F1OovkiWRhEZkz64jwJDtCX8VfwiIn8aeO55cUHTgy73GWtyDk
AWLrfloHxWAtonqaX5gmTwyCP6xhJ8RaAMSuYtMIVsotvVXeN9WWpjhx6CO4ViheezlAx6+LGqGt
qRs7XUytM1+muCweDNbBaDl1ZbKNnbHfGFp3V5hux2sKYua1TsZyWHh1xdyVghS7Ue+tDRMujbfS
xdtUDaThpnl2qQ03ZJH30uNItQfBia5IHlpvBEmPWoB8+PR2ZQTuxEzmxXdxng+XpOg2oFY9gtNC
cLKGawYkKsJ5HY1p7u2SEtgO/0OW3vmh0b3YWLLOgzmsopU5cMdeAOQHTJ35oJZt5QAiDqnoruqA
qXuZs2/w/Kp401rg+8PY4DAgSzc/U4nfeWeGYyuxqkphQZ4LFrNee9m100H1ttJy76M0REJKXkC3
0AhwcKG2w8YJCmOXm+2ww3WH6q0D6TtPAESN5VD648OQmlBoWUkejKWVvAT9DW4ZiaxjZmN+oZ6N
GYjwJWsdxiFmwyJtEFFWbpx+AoKMuF91Ah03uIm/NW326ZUfBWX/mRDOZD0G+GTMXsfOpunJesZa
EdQx7E8tLryk7sVCVxjK7E47N+5QTf5Vaxjmyurx1N45vWv4m8iKTaRsju205zA0MyCg5dhueNvj
pHmO43nccsTmVG6PdM9fdKPptaB/TfZoGa4YqZSOy/Ce6gm3WvWpIYF706C/QIANhCiMUzQ+T2gA
tr6MYps52icDbYQoOKv67HSMlxIXj436wtAyWuJmcOXaDM2gP3fNYMp3oWYP5STj2yoI9yJAdmIg
+ceTaUpsjuhdYp7KtPYS/AVWeFFLVEtHy4nL+6AG+FgpHfnFKpnQOS2jMgGE9Luo/pInTWeuikhP
em934A6HeoTyWTiTMVGYnSt66SM9RMQtR+5kLNMop1TH8echXtiEU90DDMbDslYM5lvXHIvhAImC
4iQcBpjEMq/wi9mYANiR+y8o6oV6KhII7kXkVwaC/jyWydZxdUTModVX877vB+s2ZiAzN1TKpANO
ijKbAT0027KOOrGKZ21fzWHjUt5eUpEDVNbbx1Gm7rMtGRBgAaf4iiL46NKZJ592oKLA1BInG91w
7zZQdA/IPdKVAwq6UkM3Hewg4IgDk7XxKN9xlihUANVH0Uj810mC4UlkdrnLhRGsFSMZTgI345yI
DB5ZwJymm0bP4RGGO6kXmhvtgM4u3I6Q44AIU7bpLDmHiEjH9rJWUePuQFtCBO4octe56OunRk3t
K0hss7GbQFCKBPbYh1BCZEGlMSiSnZ6ltp1MCzdEIVsZcl7pLszQQrtgapdZPI6/1eJEvnbhYPKs
FvHlXDIMxeZMeE5jh9GWRY5aV4rptn0yi0/RkGChgsH8VEQpyd8OOWQXSVB1n8gQSa8cntJj5CUN
yKBXv84puoqyi+cNCpgYI21iPLEWVtGSRqhhjaY9PUTaGziVwdt8EgmRDPPQVq/2HEIsWDE8O3IJ
4veYmNzEPhe1Mb06QEBy6eixukfAeaqhGvFRoHQ+agHCq8LCO4Dn9C9sCgMAqqNZXrhI6aE33Pq5
99PoLHVbdDlD7pb2QkTW8JGmZ8GEZFNecoobQ6OhJ3C+Ds/9a8VRcLblQgrU8XoR0aMHEGVVZ6AL
/gFNTZdvMD2bt23RsWYFXtWvZBA3IZhF5K6HOajWiH4U4LE7HxtKvc8nYiRfZKBC3mROHfbQG623
qGO7ORTtyKpk6wpEJoBdK4zuLOIg+pvN9LUGAz7tiBOYeRt6XrcUXla+GL22n92kjA6VURbPlKKn
L+TINru6H0lmCQLXWHXZyb701YD5HzXX3/2wbv67EvvtT2rr/y920p8ywf7VTvyXTvrL1+o5+66Q
/vTzvxfSe94HoDNHKUrfHUciT/5nIb1nfjBpojdd27VtU5mnWo8/Cukd84NwHMfzXX7Ad+1TDuQf
hfS2+8GhQd70pMsuYgv7P+qjh0HB6f3Wwuqalv/GWJwY+RSiD9A7lUl903C7XXH6zfcDoRMIT1gr
2UjbHsn1oHrrYeywiKxsFEecPgoHiM/ksQx0HuziaIJ9Z//awOAig85jTAxySj8PTkdBd6qw0HE6
6V+zCDTFbPH7leTfroZ6JuzFVOqlQOSzq4OkuYzKHnoob+1HQST5hbAcYL1uGC88FMG3c0bYaDhb
5mvKNLCiM0HrhTZTUhTLOL3xEQMdNCqGy2QoT9BYVYMo51pm176rrJdCskUlOeUesxyTJztJtVwD
QbqQiDkDCwlC5qKIXdwjHqXuB1k44lBgEzi4oERnBXbFxyGysvvaLrFztoOPbEEw36gVH4Btpc5U
f7TnUWTA4JHxZOe6HBdNRhEewrg53s2yQ9DGSGJddvza0ZvR5C5yW4b3Xa4y3JKlpkdeRM78qS/b
9izPgVAWWZbHHwOVggaawkX2UKMUi3uVPzqjjT+BjXo6T0TefeFsap4DzM/lEp2DjT4tnABzbOMa
4bMF0D17j0xk9acJSuRkikgEy6xlZhKIaWQjrMijRMMq1Ljprcl+EmrCnduVTbvyutL8FPqwUwu7
5NyOPaU69iivrvuMqWk1tWNqg0dCFq7dPKOKa0xbwlRUbfmcI0OL1Vvq3HquPbvPFlPoE8Mm+pO2
3B6yR9KDu2PaFvomkLLxFrMlGxCa1GnXGl5sFbNCpgtkdfQd6F6fV8IAdTBGdrAT9IkrVpWoRu0o
mA7KL8NtZomhXGeOU1qbCK17tQzjCCuTofusJeAH21zq+/7HXEH2xW2tXmvyvVMImqmslxaMULgK
hHsCtb0TRd3Po/lbSb6ZIm/Ld7eB5ThXyYlLHr2CsWvK5JwukQoHW9XBHLkpevflVA3qM/538THm
ty4SrJuf0yEow4Ufy/xCMZowEOO4AZ3LRXzmCI2WXAUIwJaMAdNZG8bGuiKABh9KJzOxxPlUAZs6
aq8rratlNuHrzGn7PBvBezAfF0k2k53kEMQVpdOwyZy6f0zDyCg39YkAQXoXAvnNrht+iR2rxqNi
m2urnaJyQ8hiDUWubWESmmCKR5goNQExSKwmaZgIgaLBwdDm6y6tNmiXvTUipe7J40rsCqJJZqDQ
EcOpSIhpimrsMQO2E+uG+CFI/Hisr/Qg5V2WlPHKR64Rn7U69y/HQNDXnAo9gKUjKos3ygutgMi+
of1NaRtxAEObwvrhI4egH0KJrdH51JhUw1xCH4EPk6tqFPykSQn0F+Iw+2IjxtjalK0a7/w+cr9w
ZLXlnpEK4gS7tf+YxV7d4HXxkm4Z99K/cedEw5OwNCfLCt4DoL6Hdl7GWekDVZX+xGjQM816bplf
ObLjoXQjtNqQIvHQcm6Ek66pEDPRUjjOc1ykw32RdvqJhswcx7HET+Uqb8KBZbtHWVbJbZ53coAV
l9FdFdYIe6O038y9AQ7V5KN7sKSJFltF9mk5kxzjzVqkWIiNMsbRaXjpetZzHAEaKStceJBve7gp
3pLUA0FstSz1nWUX5SsAsiaxzPNuQid0zpIi9F5ElucPyNyKFwdrHPIwINd5GTpG7qJFQJlcww+U
Kywy9riJ6362Fn3ej+euVAQ6AJx0HFuCGG01VB0YV+dZ+KUTuEWg03CeX6y87w1cgEo80upuIRWj
5WDBtqiu2DlMTipO+lGjC9ph/gzxrkY9Qn8J5vhcu7KiFRocOtqjVBufQybn0zG3shAZ22izgDTj
Fl29kprzmkRVEaQnQ0VSen2D+7JHqFDOTX/WJX0DjxvSm77JAcaw4qMtimAJT37MMAvkPi3rCqB3
TJJj7GVUVben7Opg9I1zyYERYrtAF4iAu1asDKoKsnWIL4f4PUkkQpW6jrF1OrTCizjKcdpMTld0
euEloh/xxgoW0pKA5Y+dbMpPEjp63SurWc251thojfSxzjrUeNzJ67aN1GezmJvncPSdJ1wP5daN
HBAKEi7KGrlo6z1nvt/fWpbG3BQhZ4Y+Uw16PO1PvsAoPbsoUChaeCpEWXyO2461Ysgbo1pAAgaf
k6kQ9iUHPVDF2dTjF1BKnqA2p9tq0dvzq1WRMYj0PB83OY7aTQro+dvkGuYFY3p5VzujszbNeCJI
Pj+Z83U2IkEIvBPqak0XOijKZ9kImNLGjfXt3LLKrHyC+1YzX8lK+srBkGf0sPJj5bovYGmQpp4r
rGv4mpNqi2Nru8nmrjwSia8eQ79D82wyEqNb4WQYutP9nNTVZ3ILwBJPAuFt4hNcTkJrOgA4Uxiw
SKAIqkXaezU/oaPCBiILvHWtrHFNWMR8yLkN1MJIR7odK7fe9qGIroxxcm8jyYnerScTu3pp5YvA
d/PnRNXBXg3zeKZbBPalE+IObmeyOxAGrww+Ojb+Lj4XSNUu8jYyruyB4yxISZesUPlWXyah4xV2
DGtVuMQJLVqdhBfSjU/5DWF6qVRsHlVCl9VyQPe2D+aCZvG+rAI8Dhy8kGDOTr0u6xljjqHzjyHV
SnuL8rRt41X2vuUos5Nk0Rxi5bpEBWQ8yNoMzHFtqHK8QORc2cvA1kg3Qva1kUywonuJxAQnrvpu
icc4vxJQK/cCJbPHGGXp3wZ7JqugLzxrmcfNvHUaif9GeqHxybQM9dglqGsBSkimLmydLOfUd/Z5
7fdnbDDuTpqGmFdNOMJkw1ONFzIq4gJqRVjnkHLtJjLMBo1oiIa+8+JPU9QarxST4nRzzNHYRtgL
yTAl8wy8NHZWk0t9lEyT+VJWEaZcgSpsAc1r42m3xpvS6rK1KHR5WSI3u9IhUFHZEHCIux9Q0Z7G
tRLVvMk6K70gGa88AXrNOd+JeY7l0ttDCUUrAZmWo59Sw8qJ6N+wMjFtOGVWm66EFVdT5597GRA+
MQwDbYJAJ8uqatAjWpL7DelpATxCALmsjz0EwxOtXurS7YNuLxjhltwN/rH05gIbRNfJa8rKZgRF
6akfp/UjFPgIsq8GqxRnpGjqJ98P9HRIG2juXYzxCyN0WRY3CcB58eg6XvQA8VA3m5KEg99COJqt
BRu4M0v0CqvIqtJg27cWVcuz5UdYboXuH2wJKBv4Aek4AHpoT2dkTu1S2qO8HlSFNMipUjYV263j
aJflbcXSx5iPQAissViLucp3g7Dz875Fh5SW8GQLwzPMHQqU5mzKWu8OUDM9xhHBlXVmdUuG5HBf
4yO58MsRAY7V1g5JKJXXP1RB3e9HVPibMJanrsY2jm6Ih6xrhFCtqBa+a6jTu8iugyFyrpEysTAm
Zh+E5wK8ByQ2HuEKvAHLKLnXeJEx5LGFUXaCoAO1EGEGXovWJ2pUt+pQlB0Ts0aHizug3rEz0WAQ
Y59wMCa3n2F/8/iLFIGy11zcBqWGH7bjgtvEJ4PGnoAE03iQD13VyEd2dVBuAxEMZrOODTJo8J6a
RnPeIYR5bhD3HXo9OcuusGrB+KWb11Ln4nzGQriBgMkRrrrinmiR9Kj6ArUu5Dim3NDPxEfCCIZ9
BLJ/UauTlSj0jKuBO/QM85+Dfb0PNwRxhJCTSa2eQCNpuy7RlIA4xXOwEyj4zWus4415rDXhKX5S
chuqtt8GuKQOtChpGyyD0tA+CdDpUjVJzmFahrcpFp+AjtvCvZuBUO+jkyMPlwn1fTWDLdI6aq8W
vcGF73Ujl0Y8GiVzcNrcowrCadWMVfbRl444Tm1pPOpgTtdxkQM+hU27roVseMrBjFe5406POi/y
c2g0jL+YJCAPVI2CJ3PMZc+jcT41cxBtOiGcJzPy/Mc5LYKt5TSnLVmn7jEsbWKhCQaYKhpKc6gu
iUVrmbolwFQnZ8r7fJHcWViC9owR8V5KK9g3eQvgZqixWymE5KTQkDJDKKdzVQRQJT6EBxk8WXDT
2ENzN+HyIWG2zdnkJvpzHVz1H8dqLve5w72xTKzeI7HBRieGxY0IpYpULeKZuqa7iEU1wPxgwEQm
EFa7sqYGAUe5oDbytKotGCzEBUt8wLSMWPuu6YTNOD/FCpWag805ATs+dzh8nRXTmFykVTfDKUqm
PVPp25Awit9Qg097pevhc2BYzG6oWa4MDkXPJOoUGFakzFaOttC0xlal7voy84eVr1yWlIzt4Zks
eUoDHIJs12XesH+ayGzNpYM1A4MlCpHHydNQpxGnyotJ9/2zTC37JsmskRRxi2Y9t0iGj7iXFMZr
dgnCG1J9BdQe5FdVT2Y9Fe29QWBNNk5bdEpyYRt+dKkI21x5yVgcfDvMN2k8N7s+9ufVUKr5Gn1P
cy5GVM+mZtVyaH7/I8Lx/2fo6lQU+nPoCtdz0bRl8bf/15bZ9xjW6Rd/x7AMy1UfSLJwAKJAkHzO
WP8EsfBrmR88yZGBiBLQrVPO+x8glqU++KYH7CUUFAfsJMl4f4BYlvxgcQwgGk/aNmZ97+//899g
g+Fref07NtW8+fPfii6/LuOibf7x9zd9Q55w2d0tH8rSdaVt0RT0fZhhaWWjEVWjdUeDjdlXB8Od
Z0cAOpmESQSfYztPSZnReB3D6Ip25N4IryYxOHb1WqK2TrCeqjKnAKBe/xeny8rnC7DuHKwcIXNi
04IkYZDDIh5yklmAhMlkMzQs2AulTnkx9kmOvlDp1NOD4PCQ4FYcWrkb0o4eW4oYY7ky9FSgBVW+
1tsMetZZuCl6SdDuEcUsUzKH9WIwUwApcBJ6UKAijLXwpBm/E8dofZ/zd/q6aNNUrmM6vqU8/22R
oyTlBZFk7NwNGMvWNFaumgpVQm7FK4wH54D14Ooc8IqTbdg0Dn03HLKuRv5al4hlOmNPAMd73cbc
W9/AkH+8qROdCvHuOETtfX8NC08ZYehEzp1jvhosIhGde6VfrEcouYrwtW/u8T9uoW9vGesUyvgn
6vnXlzuhoi/Px7gIucGs/+rrVJdxzstBLXxkstsZa2haubXW0cG9nK9//XLfxx7+9dXepG0WI8eZ
Ev/FXZq0q8Iatw2fUM8E+BEr9euXelMb8tfXOr2Xbz5ZMRehg+bNuVO3KFbstbWjLXiB9tC5NPfp
PrsMFnqZboxVfTbf/vq1v4eS//rSp2v8zUsj9qu6NM74mH21HxnLh0zf/folfnjvfnObvHnUo05S
4Or69t2c2xuShPZZW+8QTO5//TLv3h+n5PdvPoqatHBxpzl3/WZYg2ys0y2Q7Ups9NZf5b/XXf9H
m85F/ILytfyt/e/v6I+vy+BLWU2amIz2f66q1wIhxetre/Fcvf3J736RBfSP1z+xFd/94WQva6eb
7lVPx9cGG9g/19rTT/67f/m316//yt1Uvf7j7y9lV7Snfy2My+I7HsTjAv1887l+1s8vr9nf9k32
XHxp/vKbv+8+qIPYSLio6KVdC7r8XwyKZVkf2F6kp5SpJPsJq8afmw8AroJCYQeSwj417P25+bi+
ZPVTwkfRKNkv/vkN/Bu7z4/bEeyvFM23t4jBUbKEm28OUieXBPWgnBIvLpDAkED2xkZ/LXO1twFL
MaYSlZJEmJrC65LFE8mZs/vmi/vBivY1Mv/PFe2P6FvexpsnglgduxzU1BySykQDShwKuZucIv28
OCNDh6Mq0CE8zdpwpvbckyika9HgIpq7L3ViP2Qivgy6hHSG3noWp0J5yyDgSzUgq3Gu8g1Cubuh
E+MyiaaHrJ3K5TgnKUEcydFWYXm0BJV8QW6yR8RPhNU+OGO8n/PkkhylfZTlAq2DHnZF1oS7XBty
PXtluwa2Canvm1+lF+yB3VfJHF7XU0MOYrmm+eeuzrtLlacKW2I0LghINsj7MZ9qAx7HpUbZqc7H
IG3XNmrBIjNvJ6KFF2XPf6ahfW+/+Bro+qNv982ShiSZkOR67A9+gk6ix+FIUijq7Ng+Bh7GOx9E
rvKdlYsyokPPHQfV+VQhUy/Uvjxp98RIMlXTbHs1PNtVL5e17PaVhT+q00ABcjkMREQQ+ILusBig
38IqXaUichdVc+6Doq6xBISkZPYd/3vMlnONEy8T7p2y6ALrVX9T1+qd5c/+fpn982Z6s3ng5TBR
nfj9YQqGa4rCz2jzGxc41C7B0s1FL3rqNSCoqdpyO6zApKvGWMZhStqFZCVGV7OJq/A2OTUC+PZL
R17MdkYysCBP7qNT4owGuZaHMPr9YejCen5na4f//HZr//O9v9lkUyz52F9N9NlE5fuxdXCS4YrJ
dIth4RiTUIi64AEN5VPvmg9u2i79PFqlFFtUqsmWlIqcnEN1tsJkTC6qb537TrP0VXnES7wABz/8
+oH9Omb96JZ6M3pERYXAWxGg1nU0lBDzgTtzE3TREcUB8OsYvmjJzeOVd5mT3M666ZdBFJqnE/xS
l9V5WVrDwnDLd0oHfnbJWUK/XcbayhrGlsyqQ59XjAnpQoIFgvr9+tP+9KqcrtY3GymJBy7RegDc
YqrO66w+b1rQrdqd25XsbdLLVNEuI9MlSkdYW04BHCqjOEDDlN+GeQP8ZkZXQdiedQ2Gs5DYWkdS
f6my+An1/q1lN7syUa+/frenNfNHl+YNJz6RWE4kQqkP0nod0QeL8NXP9SIF2ZB4ZaFz3vlarB9a
xVm132RuS1bDOI+7+mCVw97GkuvWOV9RuO1tD92PPBtMTJCApb58rzfzZ5fibZtdwOxbjBlFf1Q+
3orJO0tSkH5fAAU2A13lMXUJehqN+zSEC5sSWjsleVvuETMc2Ihu6VuN0aHhbGgXWWh+TOoOS5/u
P/slKq6c+tClVF6+/PXF+Nli9LaWzZWT4QaTVx3aoX+qvmqRY79iAengkWX43Md6V7blHarwe+CP
cekJcmntiMg1ApmW7DdrQIR21WIahZXFXiuRnblnwxi/oKk5DlMFmXMiJSrLWDe5+U6Byem8/KPb
SL3ZNGavqYdIOPVBVfUmlOVlKk5RMMTWOe6djsKrOZ03s3mo7W4buHgBiayP+/bQgWF30rjSXr2j
o2I5JvWTAaeCvo2K1WEN3bcT5vjclaCHOj6fZHJLC5r5zk35NSj9B7e/erP6F4WR0Ynr19ChzrrA
FUWQtO2dzy2dQHMa95f+MLvrcBpJhx67adEPxOS62GvaAAot64Z2CwHnUi7sYVgnTMZTTYfHhXDL
nEo0GeARLILcwVOQESmTEbVoB/cI2h+cwLqfSueTb3XlYkizbdfEz2ZDO13o62MRmc/wGeUKy+CZ
lwPcDkV/X5H+/es77cd1RLZ9wjC+XaSCOm1h+K3qQH7P0i3iM3qIDrnrv/aS9J2iu0z1R67nmZyd
jdAtOm53U2TFeyXNP5vh1JstofBajWtSVoe0zMwlAef5ktWYyByria4rhg4fS8WqcvCa6NI8po54
QX3WLuNOIa/wHb3lzL8gLCZcZZPkme6+4DxCdyitDqsVaWsitzrMk5rrRIVwvqrm9gb/ZbiJ7fZM
kdHhVPosz/ozYRT4bYqI9KTIo0rXq33k+TYhlEO69Q0svoH9PGMHZIwjcrLOEQhbxtysYGZJ8m2I
umbLynBGmccSdou6Of1JBhRB1zK4RqYoFk5pXPZFe59m6jFy0qcsLs49r9yJrDzPQ2dXReF6HFy9
qSPx9OsrbP9kvVVvdjllNoPn9nZ3MEcG4Cas75pe1Ctajtj0HBOuICKj1dFE+Btdi795KOw1eYnh
iq063XgMKss2Fc8+KWiruBI5If9htA7a9qDZPxd6ZHD+9XsV36MG/xpklP393YjuJ6x7pFMH0xnO
2/w49pdwxdfCyc7KvLtKp3Ttu/rczmtaeg3O+NgPOuBR/ML09zLXkHrhECaGYbCM5t/0JF/U3B4J
+jgrC8R/2GlKz1ySZrHTpP9lIuSTBofExkOWp9u0/DS57r6G3llOSh9TV52h+7oO8mJt2DeZe94x
vfIPyoogD7XBa7OMo2z960//0yv1Zg8O5imD4u7Zgw1fbJ26cm+x54brFi/e3vK0WgYevt3SxGRd
En/P/WiuDAJMT8rY55i8s51IZuKlSO5aN1D1K6f28rVl9+S2CmIBm4lkgHfe7OlN/WjFfLONG5MH
kM8ec0jyVNqoqqdwj3F1umjSUj2EGfl85emZMwET0XZxygrJo0dRHB5xieTNIpJRfO3FSXc75J6x
nCkju/B7SGoULC0yOSffQOYRe9i8M+J87XT7wVt+2103YYeMDemXB2jEdjULkCH6GNwdQnmLjCOS
HZ2oQnLF9EwNSDms+rzw8DrLdJGH9TnF20cY8Cs5z88V5WWLSjJKVxkpQSOhDUtys8nFILyBPL6k
XWeZyjbkRJgLJMecaRRhGnVKanRjxU+dH163BCgtCS4RaIfSdOfYtb2gywrfdcRf1DhkUCsRVVW1
LUF1U3KUAXPgaZCkTq1cRSkEwZQ9eTq6jgdrW6FmuQhExO0b0tRarF1ijw30WiYmBFdQh4DZca37
05xvFgBxvfvYpi0jtqJ1Av94SzRpNpDY4zmbd26Sn6w9bwv8rDp1O0601QGHA19VxfGiaQbYvSEn
PB5SK1yGaN2XIVH76xZ3MWm+TUWyGs7nEp59TVD+Yzrph1jIh+HUxTZHsHRh6u4Jx4xWU0E0wa/f
q/WT0cV9M7qQJUlUblJlhzT1HgnV+9SOfO+k8zwILZ9LO7pWvktLqXrM7egKlXm7zUrNkuiS6zAX
aBVrO75uEPlNSXx85039ZEF82zDqsLZGoyqAOGorvrIIBD/NS3Z7G1DCFhnu8CBtUkbtapLryMIg
GifFsMtq44CbK1Jb1hR5IgMlkezBHG91F4TvPE4//cLk94u13U8KjbtZcaSdB57z2l9Ip8HQl2G8
YHwa96hlya5xr+jdRhLmt9hDXWmuVc5pb8xGcRWhq9wYKGLBFsxyWXETvrOVWD9Zn9w3g4VFfrlX
dVZ/KERKFJJe2JXCSBOSjNd91H25dnnKu0JsnJb4Hiu6eeeK/ew2erPd5mTmWHYGER7EJAyjOzDz
EyYWe2dR4CGqNLeNT0CTVKsUn32QBPdNE5BiNmEYKaS3GP3xbHbY0sgKf+ct/eRs93U9/OYgysWX
Q21Z40H1/b2TZO7SaftpUabjdYD7cZEiD1nItHhFD3RWsFIg+bgVYAFLogDl2mmNZE2+ArnilJYY
Onl2PeOdMq4flzPa9te58Jv3xv0Jcm6M3aGLkOCC6YSfAoZl4oMtnAR92eDyqK0FWb2bOO7PUqCy
FqAt5WisCeZf9paD3sLrq83Ud5TEee1w04ZuvEICepS9s57d5EkpznfkOOFTa99pjvrZZv22OjPA
z6r81utwZPT3kiSmdZMgdWtJi6h0/mSl7achZH8QkzgI0T5LgEj2EjwV6HEvcxeLeIzHR3TK2YQz
9z1fgr0sRsAlPIrvPaMn0P4HW558A+YTjzRHxiC7g22RqeSbyYVVE7FAOfUXp+5wm5bhFSEb91U2
P3iipDaAzU6hd1+InHdXO/Ju9tiu6gA1LMNYN6yMym63X+/M/4gF+DdcEz8lCv4Pwv+2YCH6Ofx/
T35IXHAVf+cS9l/+8fevv/E77C9MjBPCtU3HPWH+1gkXGF6blh+yP1gwvq7nUWqEseLULPcH7C/t
D1DQFLSaNv4IWE72kD9gfyE+OB50M8OG47gg/9Z/Avt/vxcpU/KvCBLefd8V+Dq+7gffPLJ1rwOf
dKViFQblNjDsl7rU1wkOTu3YL998Kde/36DfkZWOf7KCfHPrKpQNnqUUUhR4botE9jcLubCsOstk
TMhzETc3GYpwu7W9G+IS/BsvCokf8Hl6PHOiF6LJZkUXovHgzyI4K5CpbUav54xCZOKNdr7Qc0r+
qMIQ7YGtXwen/6CScleu0+2HiiYvTof6ggKCK/t/mTqz5baRbdt+ESLQN68k2HeSqNYvCNllAUj0
bWbi6++gb8Q550Xh8t5lR4kimLnWnGPk0rzVbUiTqZ3tPcGl6t0UR2KZYmsSSUNOartn/T9fohBh
BzGovdOa9ntbw0ULTXGoaRNToLLCI81qiBGFAB3uJd8jza8+88UTdeKfYGHHsMi+oOhspXtoPdba
keYbPexmLxMg0dZktpepCBw2AUV2FJNQW9cvT143s/vvHf+URG0EqkIu+y6gXAKrYdwr7ZXrmZjN
SzEkJCvH3dyGj3HjPBxMSwzP2NfhODQLhU3YDXBX5L5zm+LZdN0nq8jtk+LlIbsYVJt6kfbT4NtY
TuDkx3YRqeMSlvpoPb5QZpfHkWCQARLZODhJOdxcsy4PcKmgBC9K7kg1T0f6wWVSnIPFtHe0u+++
XeNZsiYwPl79piYCBIXw8D26BIp6UouWtF9xKZr3qneJEtwjyzbehqa37vhnDVxBVvU2B80AOQzZ
C5c5YETeEOx1hehJ+zQ5lHevF99jDL+MO9glrxbV1oO56TiDny0VmOfBNB0QxFG2Dpj/bewqB26a
LU+wGsh5urbch8oaXkVzZicy340kObWALSBewGvyO3N6H4b6i/gtn09TOJ0sk6BxhwxJzlK+DJKu
CPAMf2/AtBrq9sjTlII8b7QD1ahPnrjueeCJDJnAC65d6x3BObd7rXxusWKZX9su858s96EtO0G6
rm5DGgU3uO0BUMgCbIUns63sS/OUEn04wU0z9kXvsnp05dO/L9MAMyWv9fl/fyufOTp7c+0+hk7M
/+1av7UC+rQXtPknfwNpMPzeSVmgkMvPjk1GNkx7VAnjoSLyhArMi1ZWFt6HvMGBEWYY6wr0alYT
3bwRZGo5o6VkgvxI1CFDmDxv2s5L+Ivw/MVrW/0JQuavAL0IglJ7cdCwZgLY9QBQACDhLQYXoYFt
OJfFRSxJtA8H5Z8gIxESyc9ydEgaM8DYWkq8ZWFyB90m33MoEokLbROj3hibcM2g1GjtbHl/9Ku6
8SwgKaB92J7q53zQ+rnKlk0TsMzq1GhfesjxtMRp1Y7SPNZ0sjYG/fBVFpJwmefkyZedOibwCijs
9lsEExiDHHGAD3NndKTWXul/6fyh006h7Ia2xoFDu5dANTatgu6hW/z048TIx2LXQrP/KY3MYptV
5gtMIzNOVZwpi7LpyGGQ66eVcxseRJKA8rJP1MV/d+RfN00h7+yM9Yq0mLFDsbYl5PdGtkV9wTfk
XU/OY6U6b3lyuuGVDnK3tW3HWy+Voe5LZ+yBrIjPIoxd1CHx0qUj+iNn+D9f/v2e6L0uZj2f7grD
RcBjjprge8VmKFLPhoNcpQBRfAYDLc70Wv/y3/tc0mI9zbMHAbiThMiLBUVZU3LDjvBDSd0/t2V6
6mnSHVRh3YWRoXDLqh1PnmHnFMMcq8BxnqDFnvFl7MAZot3i4bium2Y8B4U1nCV2l7OL1efUcp4m
IXeqK8P//18c9E8DWqvNgoVgY8++/Vbx0FOT+zHP+A5V5H2mTQhkg38FKnIYfNchqegO3Nk6lDjq
AJ13h1Z2L6GrxDWYLH/dIKHeZn2pXzwv4ebf4WpL5ugEYrS7Wy5koymhK4wzbVP201lqBGViUN+c
ojEy0AtbNfTkNkHHQk1LF5ZtNb5PYSM3IhWPe1M3n8ZHWIokLcNNEuZIgOzsrZlHTuND9FWkLR98
C7RbuBb7Zqg/aHxMxI+d6ijnGnZBywZtDOS5mdVyoc/+DFs7O0Qj+gsSxQQ3yTJxZrWfooB6fLEA
3mkez/SMGcUTxJdiJ2BxVTn5xMX7U5re/O4BGj/NioaDFSzyvaLStrdpRsXsR5tNVJTWgfLGNyqy
8jVPe1QtvGl2TmpOb7bHEg+LyZ8Q/fsK8GZzb6jkoJWKjlOSqHNnjxFsVFG99jqUJHVd948Cp+0l
lLCpSu06BqeiMNUfpoy/+FyjN7X4y84tF2tfWXV+N6HisfYGNgcw9p1eRbpGPWTcNRDITTBHBnYq
qLW6DtxjC/XmVMMgZBxsf1VBXnzMDW0+xXvuOitLfHTkumix9cCCvemUhFl9MEYEZ2Opm2/JBnqq
rF/z6KA4SbpzZvM/wf2a3sBcgSSVsKb+/aPJYG4nBQ0qoWGOGQBY/32RTlNspBlAYw+ZaRV2q1YF
sbtL9fiyuMWy9iVJ29xJGeWM1bO2L7an1nbrpBfl9g3TtKi90PmGvzgVv7hjNjwWUn/tW/pP4Ing
YtE1sLV7iVB4XP79Kp9VebHzg8kDpnDm5GTryb12TgvWprFbeI1+sy6rwTpWHT97S+RPcWcNBvJQ
KzaD2rs7WM0GZSG+d83sTkDeughRPw1NcFVdlL/4pVkcPIRuAX6C/5AcHBOr8KFbA/gajE+pDOLj
TKsurmDZKXKcVqnKB0jiIXyzwTnQiig3STHnWwgmHkEAfz6ylaZMyZMzVxXumiZ/ALOcchd4bR/T
tGlvjVcdFxC6cTp4/Vrz3bYVlM5mpIiF2QAa+8HL7Y67lhgOfgeX2iWUteNPYjszD9bdBJuzbVEP
nZy+G6FnusGmN5Z+l4QIZSnVNys9FN7fBmIT1h/ijzcGWerp35dAFO+zY/M+tWhwmksaXWa2RZdR
IZ0t1ClP+HjsrbY/4ibpPsoqgUFSOV8lftAmqD/z2iGYxofolh/I5gQlUzxFjy/gPfsNtbKaj6zC
305YTnjndSVQ5Qbd4KMo9Pinyi2eF6C7Z7UwMjRdK4AjqZ4YiEEZf0Tya8DKja66q4iK6Oh15KDn
oT+WuI7uxPOJZjBn/V2aNbif1vqZXHlOsGfAM0N40ADLY95Zda+GVaOjjTLID2ER7dCjEpZnsshn
IxfsRqblc2fj8OBb5PyGCnwVQoQc2wCHLIZLljCled/Py84ESLEm8+1eksF0LkHJ+IXS+NWUi8kC
1snexyjXR9+DDtXTX3qxwuLgWybWEy9wbq5TG5zcmDUvhW+eKYg3W2No9ZXy4eeEwpPI2vxSV/yL
AoTpplEU5frWYZjYRa/+4ATHpU14mvjMNYb+N1HI8lbSZN6pkp8yh+/p7fGNvamubtchrQ8Oh7QY
QOOq89LrX7yL290ShLi1luBcpux88vrBa3h8TkF/uwTslA8KcuLl3xftKLI4jg9spiv2lRyPRkZN
hp748txjdhhpofEj4RXvruaHdK4gftDb2UaLb/D2Tnmkaa+/AA5lz4J962JGWXaKwGdsrCD9ZUEv
WttZL25F511DQIqxbiL3RigcJOvEtNUN8kM17WDccKAPe3+jU7BVrjX+nkNH33AtP+WLF93t8aWu
OZb3gxvsVF+cCBnqH/4vWzo4+W9r5kc3nO3gpZwzc5vNuT5lDFVwXVRDbPp1z9tjICGE+vmYEGU6
AAfXoMOg5g2P2EBWdtVHaw+MOKoEbwhl7ouTjT9Un8GkVRqcCx9PYZHWN/pn9Q3+V32rPHWDbq+P
//tbNLl6nrkqTr2eXjrIy+PS99WhNrgooW3ieMqX1jZTsl6JEee9K08ViLs1ye/0s/YHdouAALOp
esmgyha1kX/CGPDWY8arM6U7xHfOhTaa4opWxP2ITnIAd7vVTYs8d+Z8APrKe6mqdKvtFDsY5fd7
22kM8rqTfz8phv3us7F8rkEEHWFud3FY5P1n2zTtOpuW9FyV0Nr8ttLrwTX5PXMoXlJeMlJDXbKa
E4rLruqG9x623NQ45VejGasqZ7T3db+vSQHcwtlRNz5r4LFUkdjThlw4VKbLTj7eAJka5pe+feVA
i50aCPGj6WNei4miikP1gs1yu6CcffXzKdwpU/qXFrXiKqG/v6yKrhMbkEQO51+OAqYqXgFqZatB
06HL7dY61K4/QVtOolNbTL/nQL/Oj6szztViZQ1Hn1Di3wpJqOWW8rfLOhcXDTuVgp+Obc2yJw6T
0XjJ6tKK285enmXptRuDmeItLZiL7qcQ/96c2PktsElb42peVmFYL/uHofEqtJVwdV/kBpZ8tish
NXJse36wg25VI0DMtMHZScSyd3L3k5Ut2xPNO9mbUdAOwjJ2Jai4aKrFabKtUx/oeznIGRsCkTmQ
Rs4xIHeNhdR9MuXQvDAWoGVdEGEUIZy/BfSLAdp8FcDLYvZfX9E5Fc9N7/EREYAfyisveJpy7zhB
yzwJH/JiayZfHj267wU+Cg+3//iw4s9kZrikroIVVG9tkA6cqyj9wkZud1n4sPxAcQZcxMqPhvoe
tNm0S1UPBislnQbfr3tzQ//BnBHPcuqduG1LvUFragCtyPRbJwuPanC9HKygogo45iQV3E7uG2XH
/vLNenlZ14hJ2YLeCbqrmDu6AeJ2QreBxxyeAWBColarpEGmNaXGJ6mXA1YPcx3oEOewgBs/GhYT
5B/l9B9h50MsLrhJgrBdC+Ib3LPS/xDFPXOFoa3d8zBoroZ3roYBsv+FrRP2hwGvmYzYh81VTkJF
dvR/cWt7vXVhy1wQH2zR6djuB0HWo8MIaOdmXGx636aoxJN6zygFqbEKTqV7s32TQEv5bo8+5/eW
NlyXLM4q5ReQ3d+I/BOkpJ+4M0frGUvkGaOPXlXQxVZJIXeNb90SnlWrxnpdLLCijTwTuoWuK+gv
00r8mq5OIl+brrxUgbepwugWFfovwrVkG1Eb4oloxCn93IMGHRTDMQjWvfuduw89rgkuT40Q4URp
0pLAl5XYxZVqWXlIGzYTOl932kFtXj3wjJBAUZUgyiOUVvFSCUmOUkgfY9Uo+KCHuZQby173v1lj
8h1cyIlaGk+6XwkuMeZnu5T3nJD4ekCnRlWZ2UjQ2uw9rmNZRjC8QA6rRoHbntCdaTvus3ZgAOBQ
769pNpUyqVclpzvWIryALTMPMHq8FhFtrqHtt3RNAc8ard8c/32B+9geG9lHB6/fBABG0I+w42NQ
XG2GgLDqEL1p8xHvmINv2fovYWR/GYCX1u2cbSs3OjPWV+vS7I9EP/RmJC6RK/vdpsNooeo9VDW0
18ScjkSG1IoC6bwlBIIIAC4LkVNj3TwCY//1I8kZjbtysfo3JLy3UAWvUcGCGYrAQ6x0Vwa+1Tnm
2vNNxoqJIvI0zvc88BfvoDD74GNBSVl1zoHonoBVSP9Tqr3mfrTqPVzJQRF+BoxTyOP9jF1Yc7am
Q6HuEDqoSssD1q4X2XW/ljy81UI8Z7q9U17Nz/3onmUqeDwYpwIwZxqO5wY/ISR64+5N804NwbfX
yv/sxX53odDPffZXjenfmp+Y1STklWZ5T8Ih27PD20guKJT+0fQJB8xWQm4wQI4KKaJ5BdX3QPl6
+J8SU5xM4Nys0p23bPaXYySDfmOZvIDYzfK17UK7RjPLlQ5tDBGRU+rYt7JF9BTyVDD1w1pekRIJ
/WkG9tfcC/07AKG66stpoAvJR/2ss26nXL61lbPcpSfZrbXJuld06FlZL3FZDyiqut8iNJM1MN6f
xsguUVce6ei8MqMwH7B94jkmJArZ9vAhOlryyN1hrX1HFvV+q8z+LJpgyFSnP1Kxba+rDLB3TudT
stPraLdmBROavvzCHMqTBWdwaJbPtMmt1WQSR07UaMVp9Dxn0XeRRNN2GIJ+jUcFR07xYy4FrfuF
JCwY6c9l8e94dy9wQ7B6aPeXnLYdBrF4akFnFcL6bgHTX2Xtvhqma59thfmthCpjdGg4ssEjNEhN
nw0pBncH0aHj9k8Fo3t+NBEAuoV7D+wkj/HywcPLu3DDjGUAK4ka1C7dr9m1P926quNF5LxQgAZF
bQDZ8bEv9u2wL1v7YWeBqRCVRHcI0hWgWaAm7suaXuVEoTzoHSb0/fSSWMOlgzC3QvYMW8J/8+SC
ptX3/hZO+7d3nsqCN6CCeuakJ0/b/7UB9t/xsciC9LmfdHV2KlTDSDunZ3PQKZhx39xAx+GhAXAU
egBP/XmR68JlGIckA3WwtTMfKte6NMZd5Qxya6jgUFcmfsGg0nsQss8lcBFUCygJRFnHTJGbWxcm
GOOS5GCbQIequRs2dhdF61Sbq8cgdJozG/AYEoamFsYO5RUnXW5A9pEE9AX93nLPSWytRgnHx+ja
XxHNe98ilgEzLOMjnW9UQDd71diEjz1XhgdfciAN6p1hDC5JiwR+2MMN06j+1+RcmEhxicNNy/gG
Uk7ijruw6uw4mj24CXLOYsmgLW4UzMAKNTuszJJr00g3Gq/aSmkb3EH1PqdEyZI+fEZB5K3mSbvb
JZPDVlslrjePlEE6/zHLhawZftmnPv+gS+cfeBPtsR4C4QEWeIpyvPZDk8SgVskXcmg7Nq78Shwk
YAP/1aDCW7VtKhGuR64F0DictcqG+dabYB9nr7Q2JROznQH01Uq9elNir0IrVlxNHW5bAovryWxu
c7+tRHnMB5wx7rydZkld3ul/Rnt+LUbjmgZ8snDK/5uV8m+IKnvNh4u/Zmdxn7Lq2PYPD3HQj6t0
YAjAYRh2wFjtWUFvA593da8IWrkDzrLF/u6TMTl38kVH5t9odH/80H1ulf6xsT4R9A48NpDjuQ9a
6+wZSMFYF2NSUMayCVXvIyy2T35fQToapufByA+dV4KOM5DSVQy+1qGpEDF77rcqsxo7NLQru2JJ
u9QPcAFXMNatJ+Ub1pZtTwmvnyBt3wKToMsSOyERbAT1ACMK3FtWC/aFKTE3YYXkMQ2gcSWxH2nq
jDmsctB+q7lwqs1i1zQcKoLTjS3abYuS1xXudyJM3DRN9p1wHn7I1/fuMEVHyipIzBkOZwLG3gjw
GnIfZIx0ls9zMLhr2dtoUhdv76O6iyeue+1aFDZPc+J82zojQJ1Y9JixUVu89E1aBbGJ+GKNog6g
cl/t+aFO9lY20ucm7LkKALI+ObLlCuIK+B7/fjOtUvtqP2Q9TEgWmOKZXZdbkoBDPCwViYTJGXY2
Us5b58L9rCEGcpVnn5PYFJyD4Twqf0UtpDpaIiKnJh0+BGz5AX7Reuqc+csMi53Zee4HGSCx1jZj
y9SaeuRzkbjRt99nPjQpraR1ROysL5E2D2pKmwtn2PRkZ12zEkN/KyFUryt7+M2mJontetyano+u
Icl+CyrqAGw0sfn8fdT1SafyGCqz/5KV8wfDUUA1nhed8RfwDZtsZ3HPIp0d9KAYeAxthiVagHq0
3j04AmeXU9HGkz+W+VHY+aZnMBv7KTfsmazprPxv/E+7ZWQqPo7gcJrMnGI8epit7WvOLInE+PyS
e20UL9bQxGrwUvYtTDiZQpk78/F3DZooiJGdwWWPx4aU+dEtN6EHRI6LGyOw0g430JQ4vwfVIeXU
ckIE8dAm0TpqkmADOrNZ1aOIubfaq8m261WY2zenSi+Zbed/iV+tOFDp/WiVBMyY8a4SLzdPYCj4
sHGo1MhFDq+DtJy1rJ+CapSXXETVyavV3qMnvDNqs9yNXL3W/hRQB4w4vSdZQNg9q8+LYKiCGIUj
mavAgXJpK5O2ObnVEHK/Dectx0sicaDGWTIl9TEUAuVidlkIIbBmi7oN+R8+Ex3CakGw5f83IQKY
g9vAlPvmks1NCsVLMvTJQVlvU7vMzMAlz9HEl+s5c1jrWMF9YP3xHViMqYWenKOpuUQDINgmVfRt
z66xkwGEg2zsrB3osP/cAYo5ekpv49WeebPsYGejC7oHkR7ujmZVqHNlHf79Y2M5KYIASYSk37Rj
4D2O9pzfVPjMHW4baOMbLbj5PJjuJx2JJzi6azuoywvNAqBB9jX0WQ0l1s6ZnUtYTgCtTMiijJF6
wkdbzwScmho858KhRNoZ8ilq2GZ58Ajvtw08ncKu742tl4sMWI8xOmZB0V+rBNl008mD3yOxB+5e
xEPj2Oc/0L2xMOR2PIZMXk0Pgpybquwd+eDOnkPjXObVJQ3b6ujzOhKgDq2Lx6AWT4KLrosEy0jg
9tmpyQj5LGhg8tF98rKKW9+4xG6tdzCmgnvm4AWwHUscQxJNvGPZTC4T+1MuEVWdYKjL86vrztyv
5w6OtKgbLpYUL8zORPorAEA1LNdpSkmYUP70svQmZwbJwjCF0W4o3zu1dr7c5kK2V2Rdj6Xec93W
5UlMJFmg4hm7EEL2uq8hDFWw4Vd8nOPEVSp7stLhM5qbYGND+sMpU24sANRfQaafci7GPIb74GgZ
9trgjbA1scvVMubPfR+nNlwbmITyqvw1YwNYeV0SXFHoGYcKWbyWfHyI8ToaLKRN3gf+H9Gk/maS
vX7NBgh7k0/c0vDFcpNBwfbbfB8a3+EymeH9budhP2aMNdXRUzSvNCpROdwiXvsLwGSu5Q5+M7Ov
T4skTWdMyCydjA+rtvXuEUnAuKKOEixNsjeLkkVN+At3mBEF1nFgh1LxV61Nk1lXm6K+ma0esZPC
RUIB6TRZeIt4J/NURVXU4X07zg18oNyjZwd/aqXS4jB64xDXodFuk+atcHrWkDm7GrjA1osZeYe6
g/bqQ6fMTZOcsQLXrsb5Bp3K3mSLp7edX4jrkDjl1q2NkRNpfUAHdV0ivS2s4PeMz4Edm3JjbWzV
wto6lNNP2tUVUY452QOkRDmuourqhJrX1nHzXcmJLdZEuXEZJPz46/HET2usTVh1Pjf4tWoyxrSI
fuhLDmj++GRj8gbOGvfjtdG4ujj6eMwtV4bZupQcWMHlonjuCExfZ0G/yl6w0Ib7SCVcKiFiJwEu
rPkXsJBVZRrh1YUfcpuwVwJpCdYMsFajNuQ2C8GRjbCxarRVbRju6ORyiS++o5Yf0Y7Ux2YaYNkz
A1qFHpeh/vEa26EuYiEi/MoTBYKkUpyJ63GDao115zXtmwgRLWAzlgfOMR9hJOuAnlyR+yRPB3hY
Ax9KYa93ieJmSGnxP09kFNtRq8XQvk+B9t8CaG4QrexbzUPcD6N0l2l3XHe22neSnELwmCTOUaZu
I6NuNlEoJbG1jjRfk4GUnwnnZClvDYNviOEsFgphHAesYNh9osPMx81PGtkwENktziDvLFNvwTbG
kXKdJ1do5IhIo/gzV15bESUhLWFWXHQbf+YcZiD47jhi9R6ioimRBU3bKlhxjmzjpkifwF7zbQWd
86oBiD47NObyIGF2wippteQ6vPpeAmuGoF2Mr1oz7dTlfw2DpoXsND9bY3km1NCgQtLhRUxOeW5l
Um3mWlgbkbHOX1p7VzGOPPBQ/JO06Wdmm9wZ+NCKCzpp1KK0y8aNJZ3fed9WOG4saeO8LhTHWE8P
G4AdWVxZdCvFDLIl6njRuR+Wdv5fKF2SO0l2IBzxxlQJryArY4wO7pMb+Jz7wBFyP/Wt7b8vTWVb
K12DzoICbqx0KcjGT7P9gM1cnNq1tkGX/fV56zD4yeo9qcONMitwcYX6Kid9ssMW5Qbz0Y0RWfpJ
NHLrcR1IpJouOHU3mGGQBEz86IXDY0qWI371kul3MBfj1vBVvp4GeBejIGyUQqFdd3i9ECKA7W+j
8dmTpaTzxhGN7gNYudygOba4TwZs8i51xqPTEn/wa3Uc/mS0Ik4ph7tNVpFeAQsW7kFZnGud9OwB
wQHl1Wwd/33BOFpvGz396iCDxA0X3BWL8ekoHmMHZhmHjn9xcUvqtdw5Njoagyc+Qv4dd4tDHj2A
gR2s0Nid2Pn0NDmZYRpyxybFuGFUdjbhFHhr9qJEVojbTB6fxK371Dj1zxy0r25VeZ+IN7X0+md/
hBjYNAnl8MLqNpg5po0pUgjArV+cuVhxBsOGugr4HjiNnNmlqK92bDfO0NRbx5ieBFQqckLpJvfN
mIoAsxE5IPVOCxz1nvK3f3ZMc37yoDh1g6tPXuJsJwa2rxECBV5/tzshnbTv1q/cM/S+acw3nUz6
3amtHZ9KErju+Mvsg/IcdbTCIbRsiyaDBLzY3jZzgHd3S/tLyGy9QFZ+sh5fWNrQS7TmItZQzzlZ
VNGm14t/BUN+V1XZgBGd/U217Oq2qxhIm796BkgxFGKxnkXJA/ZxHagLFCTTHKyLktWu+3gVjTk7
Zk1lPpcm9k4nXd5SXgGQT7519pvewL6BiYUDGDhKeusxp4TwDIauWjeWGXDQmUGnJdbdI8u+nnmn
xxLW3InFqKKkyK8m9qfbKjJ+u0Hr0xfe56AsiXTMEwspHqxJSc9iGNV2mTgpVxyMbG389px+Cz8v
e0zZ4hGsMO3iJH8PNcBxVGMlXLrU4YDieS/RWMG767OjES4Q1H17K4NkV1R2ejY7tsaukb8BTcu2
poB/OISb0GdKmtie8wcO8RpV2ovDd5ogYXTLeE/txPgREeElga+5oqTcJ4XFhHUiO8DVTRAgAOza
mVLALS3ivNLGdTQ1vMnTLBvnE1bXoQQ4sNbiQa+zMv+1hmBMkCc6+Vw5tnVKekEEdUdI2HAp49XE
LcANBjODN+bwPPgL8rvzNi0fdVWPOIS0zF0DZY/SiOpf00SZq6mL9mbAT4k5mlA9l/Ac2JM6ucDo
qkHA8ulCTcXVjtlaTkACVbU2B+i5EJAPPu1jrwIzME61Plhz9qUBu+77ooWIn1rvM8fobRuIu0Hk
eJXRe+cNWudrs0H/7NoflWXb975GWZZ06zbPvuGD8YuuGvZKBn/LCmdZNPsMqsIt9g9jXzfyHaFO
eZxz/mpZNd2hB4f2cDscxK0Ui3z2ZrPndcyZHqLAycsTJlI+x9w2WCVtgqO95+jW865bSb/545Px
4WeasxjfTC+mBtTw0+eYhwA59/wn4mLNMupIZKneOC2DGcqRsBq0nuKIQRgRsZq9jROklEKjdkcO
lweAAJLNzs+Dwzk3JNDTYr/4SdzaUcWVwSfCdfSKSe3KgbpRV18ZzMIK7W8ip0iqEHrtkQHEua6f
qb0ka9OFPxaKDN5vphg1OFHD+Hem9/qoY+Zd8ZRqkAmBmfO6UhZwkXLuvHZ5JByT9DHA2LKb/ubj
Ch4lS/AsMvpH8Hy16FnsVJX9wI080BhjRjyY/dVxg79APSHrvvk85iGk8iFbZ4xPRvbrK88iDima
vRa7dM4dLvlMi5Q/yPNCt2zJ1bi3qn1CweHs9t2lRrMUyPQYOryRB7jTRd+fBneIMdKYpwWg5Zkn
NLeRuhi/tGuZr3yLdvXCIy3F83WeVXV2a2JfvlV9N/4Ynhh/yw2L3pNt8ozuTZmyVJM/akjmw4jH
4iqMhwuzVxczGxoGby5DgWSyyA5wwi/Zq2/q1AX7oxxjX0q1IfEWbbHMCMCxm4nM9NqAphkLb44f
NqbYSrMXgHbetlv8p3p0xblj72c3PHB6C1CzljOvCuruyAqzDW0rPpKqZN767O3LeXbOU/Y2sUyF
nWzshGI/42eqjNsS6HnScO8L5Xs5MGdiOTO8tA1PYM9hEQXP5RKO5Ve+YN6BdrJpdV18TCPf2WES
OJrTJ9P+KDIHRqfRc+InPFdF8qUaSRsK7JCxdsyY+0+A/qeg3Uiln5ftMYceh1toNT04dKPdkECc
P5SlvvOmaRipSUSuvEAG76dVL/gLyc71CoumjNSu6ihwC48PMtWE+1SYT0lgwvoSlYjd2cFtLof7
JMQ79hvebRRLdq0L4NtL4Zok7GDmaH5Pk/nT4yAbc/kdGLAWBJ2Lwlhjh9jO+mqRQuVU2JFSMZYb
eztGdMGPRM61iizZxbWvTGTnfnUNZ/+9EcWHIWXw/FiitXw8AOWMNp7rNKRyhxU46vBEmOtDOG8p
Cu+9gB3PnYLglgDqVbnptaiCx0wuZZzTbWTrshPzJPdWtyfhGJFPLA1ny2U938jO7Q965HCdGjjL
BASY0UjxhzDFYpBKzurfF96o3gVU81+Hyti29GR/7IMDYL+hBx8yWKsmEN6VI5FFzsd9DwYoMHXp
Xe2pSOGydjcCY86RNMl4KOCEmKz/jzQm3xJfiGs7wssQ7bXNwn1oznRz6+xSCmIx3Anb2uOhNnxF
tb9phy7bLTY5n0ijxi3acReJCGbNyufJwYdQbjMbbY50IH/yrgoPNJajq90M/01h/+R19sxAjS1u
Kgoed4JoGKoTQOXlBOCHwqDJ01YrmrEdBOnA5YhQdsVNDWLrJ+yYC6tZVlFaPpj2zJIzgeQEdecF
6djH/Ci/qJxaj5nlJ/KF4Trn2DE0z35kHIqgH3gw2b+WyJ03QEQv3YgemzUaz5IwnyHFQ0+fQL4s
QBCqjkObwZNhO6fp3UtRZPdiMQhUyV2vVMGQzU6OeYjkrP60EALd/h9H57EkqbGF4SciAp+wLUx5
095siOkeDd67hKe/H3cpaSR1V5HJOb91jPq5zupbBHMcZxjEDaK6ORu0I0S7pasZbNToZ9X4VlCl
fi+8ZCmUjf6zelIWnNKgoZV6P6qogsxtq23j2IsqfahGb13VgvYRhktkIBlmSwQmAf3tCt3elceK
3x9Ev/rqoLgH6m+hSCqeVcE7PUgNkh+1ZN5ppW6ckxellx+Sfh1aoBT/WERlcuA0pEEqGTsyEiYe
/SJOY0/cBMGiPQmVvEntJVXYcwnUzYca1FkQDKCV9Yu0Yp3BBZq9UZ/AhdN9P5AKyw6BXmY1jaBN
SBwH/l/LdPaxQWQHMjvpv2Qfg4mjpFZRsGoKon2mikaYVRfM5FZ8mgyDqqkBuGCLoe7sIruQdhmR
IePQJabNDUZVGwwTNbUbY6mIVIg3k1ZFGLjn1VGf9NHkpbBKqLgh4TpHUBCMBfIJcMqtOPtuZej8
CUMhSdwov3QGSm/SzB72Ncx1agQLC0MzredqCZppJTauC2UpQQn6c65OasAL5Czj2KVaigb4JFKe
TZTiJ9bzPpi3qIzRSO+JCTFDrlIfdElU7PUGGYy60YtxnX1o2tD6JpHr3rD9dEN5dKjVOhUmRYSy
jPyBXkBuqviPu46YKTSqo7JoIhhirP+WMPHYy3uGMWf2sWCTJJUrsxdVrnpx0HMRQDxqfPwx8YMt
e2AnXOtWmgs0f8+97WTHsgZBoib+Tt4q8at2C/eqbngtdXNhUWPYAHVJhPLdI8yCNxu4R5PkU0T5
w3a0l0lBRapH36pt56Cjk+bPLWFuxLB6TEZzuG47fpmmCn1s7q+iJrgUZ/hfvWsI6bjw0TWPzWGK
Pi3TrnnK/ozaRHVld4qL2nihHE89GDyH3LQ01RXxgFybzopyWT9tY2ZaAqHKeq7BivmJ8ieaiWJ+
iNoQPm/pvXDWj6ozHQ++a/HW5qHL84RgHpxykEGm6192WzQ7k3jvQKlm6u0t6i9hof4MNmblzq1+
FaZkNUrG/ZRqNt1WOpAIY7HgNPlYWB5bBP2eDN5PuTDkxEPcvdlUIHhDJxPeMxoafJEFiWzY8bSq
fslc+JduGXy9zV1/WEX8EGkXrJpV7vveDDSOtkceWBNIYEapOQ0Z4tlTSn05G0/1nUPm0a7u/N/9
nR1ivXrrxNxfVxeiADMBlaIBgsjhuCqkTepq9mw7P02v08WbwogW392yIKy2qTyEmOBtAXDA1s5r
ZxDymM3inUeCJDM62vdti/ZgRE51UNwFnSClHFys+r9VpwuLilHH15lvw7q1tV3VIkPU4iZUEYGH
i3Q+qwIfbFrsbSqBqeTKAsyg/V7MDWR9fmOPfmgeseEveA6oXBqTNCxbhFuKVZGwb36utuQrQmBO
S8qrHNLYsxfronOTYNCA4V+ro95mCLylOhK2AHVNOkHh8XZID3a8PgjpRyuoMvh0qNX7goEasfh+
nMp3alRJV1aJr0Ll4+WL+S+uwMgLfdrcMP5qEBCUrTXHNCOEAyI8XN0VVqfJ93QRXhe9sq6EhFgh
9rfKj9LuDYRa2Y1T03rSyY2DcLIX6eaWn0YqOeEVgSw15cA3GqvP5IU+WVZf3UdlflC4/l03ORhz
ARxTytM8EHexbkk1xH+hfQRA3Q9nrbdeEpxLJ8w++j6qMSmgxowp1cNPbK5QeLWV5YFGTduyZPGF
8KtwIuroDk5Un8D/njTGZM3tkRtTmYFMgIZ5mwoCOH/Uw8xepx5w8oJY6Tgao3PQk1k5YwukVNUy
eh8Bk3UGIrHPhT5/mqZi+a5FqQCtkiertn7WgawTUTlvK9qV18bh5RSvMTP5SAupUPFzmR+R7HYA
/9ZtFSszpubeR+u/amT5wU6eWjEYpVhIgJ2Mu7ObVfslS4UJrtfNlJNqrxowaoiJfzeT8kdvkPEk
FUcS7BXXNOQopTcbVb8dsSdzkNql2Roqpznze5rEgtFO64eVhJUqAPYTwzfRt3gNUX57rT4x9jHg
0FlaGqYbpqOKn6Ys9Fs3EFirgzW1hWVc2k9LQyiQFkKcsV/9UpGoh/aY0ko2VkloKspPp/Ef6Wow
glyPyBiwac92wT0qSFhFb8y9as3IvZZ3zZm5jYFIPEfrDjjLxqcG+xDrUBJacQQsHfHyUOhJCYRN
DdliYRLqHJuaEjr9qEnF5lalr8aUjDtyRd6WLgZJc+K/5XDss19dhQFxsupPRWD4Ms5sdwtTjxk5
n3lifWkawVJ4qNQgGd+lkm+N9qwoOXVKrps4u6GkgqURsBlzDRUx9PuBumhy6ydxGbo4yJwt/bDl
uhxbIdFmw4zYycPVwTwSLfvRTf5gVE4MwYlC6OH8Ixca+VxbBLTI/9qpJfYaglfCTdzEJ8ne2q03
IYWzZ4u6ljHzITpr0hXBK9zIOhWbRIK+FVtN+T7aOlAy9wG3NO+YwSdPN4ZzRn85pUftqajc4eAI
/Y+b0T1g4N5hNioV43UmdQw1BHnyZbkyKMlXQ11xsVSRy+PtnEezekZF+NGqpInTJqaRBicH/88i
O/Bq1X1F7I/Ou+u9ig0nwBjeyDNEL3k7SKIImmz39YgEu71YbRkFlIVSCNQ9JpjPTQz4QD15VyVu
Q30c/qmyCARPcVk7Xl+ykCA7mP9F0zspziqVdTS5jt8K3cVEN6anmSBI5ktOh9WKf3QNHKam/rDB
LCzO5Y7GQYabTK1MSpAKBb7c/i+nqWdceXnR6m5kC13qWhPgNzrNuVFAUkHzwiLuq1YEDDqXhmc+
xPr2LpYllMV8qlpgPD5c1C3GoZsknocZrU1fu6fY0AK5ukTHUXK6IlwIspRPNeZ3trexufrBmfBo
rOzNzrq/fdK0vqSwdZjTgGzLsYn2pqTFRU/1Q9fXR6rcO695ysX0Vx/tMaDLgg6rb6Sx93ZZUHC1
1BlN5dCiwEV+U3bWe8ItYLgZfI7Wf4gJhKOAdLGdFFVAhuhrxqaI1ybzKp1q6BhJCAfLKdHdDXqw
SvFCL0xN61Ik/LJGM0Too8+gdFLKn8HoBk6b8sN2C1A+bBGFqOERHgBybQyK4UyecJ9zmFu/j4aH
cJSX7RtZk1UQpTC9DP/GshtCFnXgiwVNrk0iItvQucgYHy3SX/a5lZ8lxJpHkRE96TPfU1Q9CXUF
V5wxEdEog8hOouHPHc6B9QwlKYMve52Qtrc1TVWFu2umXwB2MAcCOQ/lso+TLgrxHNxmykmgDdNz
tICqWLkedHh/eJVh6nCnCY3v5McaIQzGyv4CG/WPsPvjMK4pTb3EHmq0fGIdmkK4w6u7Vhxy6zrN
8Xu9MvC7gBhy/iit1QmL2KTeIyFVcULPoMEZtBI23DBvDkxObA37oVeOVc8L2cgSGbT9BAKXJ/9Y
/EBE0NBQDDkI+Lbsj1qVLyPd8m/wKc0uOhqKYr3im3yQ7l9TnNV2vG3SW2IMzdeSnSnARajXSX1F
MZf79ZCKu9MiLUsgjQ2LjjjXtf4aomM2kzk6u3UmHQ1V004g5vY1fPBepaUvdS3uuMAlLwSeUVbM
n4bQtN3oKgRp6S8YRsOywz08clWbjWPSXL9itstMjQc1WQ6djQTYGOfsbNbTuM+m5IoGsDogYg5L
Yj4vqcD4FL9U0eocbIhZClgakBke4GVCcdAiEhtVAr7KRf5l/ZsPbgYGm1fzcbUZuVqDxaOgANUr
jfndUHTDSzttObQKR97hRKZjbNzrMv2qRqqudDUpjjwnGsshNfR1WYPilldjIA0kFSMdM+rAXrfQ
VWW6zl015Mtg8eOiuv3GB3sUNQPA5IwBpFh01VWy0Wi2m3Y6rYBeZiMgkWMEMQHCv0M51GLsTPew
p2+grF+GQR9nzU6vlojhYkQTei/S3aD37WXgeWsBnDElJqZPWuh7T4OrNynEx0NN/pssOz11g2NA
AJgkuqM+SM+1qlj7vpr/pm2kI19wjwkt56qjDoHITR7V7nXhUp5Mol6tDmV9nru6b5UWs41wjuC9
pme4ZnyKlicJJXep0vjLWQmoWucmfWCpZL+qjxkWncfsKhmymaHYqXY8B3kcumPuHNFhfgPGeTSD
gD7kxtkoyFhq+5yPiGzQXRurR2xk/N5KwgsqSl86lTdAhb8PNfYzIA/KNvpeSO9S3phDCd0EHFUk
7Yu6qnzZFhppx4nOGR3vCel+F722X3UbFQOlL0+cjv5sU2EB1m1s8h9vRX1yLdb1r0EJqtA251Fl
X4viQ+/kH2UpjO8kdgSwhYAKrjTNt0c6QpQRsQCmQKyz/XXWgLVs0e9Vtv/NV9OH7SLCOcdHHoFC
BB2c8U5m+dviKCOqGnFzochukxqfFgP5u9KYL3WvvifuoO+VuWxP6sjVKzafFpsRBlX55RTfLZ/E
ZxvRmpqIDgc3Mf7UmJhvanHPY7sM04Ktn+Ey3Wm4xO4mBe9zq3tCRu5+Lu3Ed9K03RXD2HsY/dOg
EtrRGuiANDSml6FO9qWlXbbCD9DEVgFpV4lulK3iOyNQoUngyT7NGKqYlugL5huT8XAcOJnPyBnw
7jgpT/PoBJkFymBbRKEMSJOMGHPftMVn2XMX5nI5xBM7AX0Fn5QH/hiNeVPzFXygYeNI1i7mNWV7
1WwXYeZk7yg4tg9vGQ6Wqsf7VhkiwjDz+YIK9bnEGHYeMu1grmg0jcR9GjYrH8ON2LH7qcfS1H7M
ZqpD4PyMimxbfzNT7VpD+SmIzQkcjHa0RqEpzfZDk1vXNNcJjQZ8S/N5i4NqbyPgwJqLPf085W+0
FZ10rmgCPkJCw/BjkxIdW4eCviAg/5hki/YvryHsqIWAlk3S1kvJCfFmy7UhQZCvO03lNxXkgTSX
g+HwgerYI7bysxATN7W6Gn/fjRQea9T2sljnc2d9Lo4N0JRz7CPVzUhwoP02isDrNj4Nw8KHZtj/
mY4dM240qMxwmY8iM4IeDSyIJaPGeosbi1z9BWZHJ09PoxraJ2QpDoe1/WfE3bcx13iENNLoVMo8
o+3pIUfYCvUp/gJkUU62QvNubaJZpci69k0HeLlzuLsU0dyiDvzPqqtgbIR5Hb9L1+xP4M14oOOm
5aGcxB5LWeL1Jvtw2kX1UWKeCmwo8SoWLOH8C3sAjqeiqp3AkuZJ1O6Hi/UzTUtklEl7XkpBErMz
wxQtdxdiBfRfya/uELsgaSzCpfM1pU50MZ19peZLuAE5nWKwmT6jEot8OimnTXVYBbFl57cUF0RG
xfbi0C1u5jmOBOzefpMlh6Rw4VJj2w1LSdFlrU67uFWnkxQWLlwCP3fEGwSDvlr+mPW9hwSalcka
AqVpLXCU+uZqGGqJ0UArRm5WYy0nJmueibFkuJDKuTNYzt0uCnJU974BmICcBB5cGhQSzfA+amyb
jzXWD1H7ncvCfBLK8lwggfbRoBPClRMjZ70UUfKtDoC+vU29ZjwzoTXayVHN31Zb/7qm5q3SdXbW
D8oABxTRWPfOQGobosljVC0vi+ls9/txWUrYj9Y4U+E8HyUI2pxNiMMBAQ4rofS72h1JZCKRjLiE
7IITytdlDt+2isfYtDZ4de2cquLf/5WfptSrK4j6X54AqnRamktngthZNNEkuuP4R9j1mXAccA/U
y16X0EEWmTUGOp46kx0Xmz7bchZdV4IFKhedInOHvBq5ukf++mbWgx3oKRuSrcq/ijtDQSla6sWF
+iY7ztKkcYLqPPPjGFY4pygKJkFB18A81x1LfRWBXSifhWWaJyZdDNQtbyLVsFKv0WcL0r1VcGIp
fyOnUvD8GCOaa4GmzF1ThNoUqmgImcxcA/C0K4jW8ZBP6qErJsSaJhn1RWEHMhXvKxIXa0qk1yrG
M8JcMFUYO586e4RcavWma9ahj4d2V0MKBf0Eak/aPDpgFS/OXDDbmwlqUMAmVr9X/H0qN11mB1qt
zB+2SO7u/6W/CXS6xaqF2SgLjTx/7/PsFWEe8pyadFjiZwuvJO5xJwsieotEI74lds5R7fwyTSOo
XRsWvLLnIHW4FTqneGRKmp2d9KcC4vMrVJl+G1f6FQU/DG12jPT2N0M3cwf8GAE8WdoFkgGq6eRO
6GV94yFm1kpH9CsT8Fvadp4GcYsoOCVOJeo+6BYOrXS2vEXTInQmaOT0ltjdwuzrUEW2Icb4D/wf
zW9mhR1llYA/I8BdQksc4UDqH1gsSow3PVE5qsuhic1rV2PwIAmyKVAAUkQ37YVkciYi9GhXb+AP
5iVupOrPSkGlXtncsaInIcTpG4Z1Y29TRRBYa/vK9UL/CAuoX4kvR4dSTVgWDpp5Ry8V3ZD2rLVc
0T0xcbl4V83VqTzdlURu8Ch5htwSU9LjSGA4MxOLH/Jco0Kc3xXHxqllQBDvSh0nTiqyR/Zk50eI
d4yzhq2QkhWrDefaPI9kQUKIRgcKrPEeuAFDH3lvVr34yGkQaxvRO32YzWEWFeGCSLtTVaychTwP
Kbq9zDV7AEb8DBv0Ht87sAdMPQASqQB5QZCeomAWihi4XKyWKF9OcYfjIE7L/+ScYdJd3MNiptV1
tYrv1ERMT5TsfNIhkAh/k5dCi37HYUX4+GiiRVxVIRBj6s7BjGLhD/Q5EiCkPGhLXo+ybr6gjBbg
3X8yQY1M+S8SEHzjku3Em/p6v6Rpd9SQgpGicVbHJwrnZkqwsURZcdp5Iosqv04wSadTj9AZxeCa
l+FqgwHXMch22x77aAV011Li2VPathjjLR4oSTTQaGVnlgQg8YYN/Z2yMO2M0rVU9QQADVobjiml
8wz1f5vHzqmrjenezvqeR3s80ldbeQWj0GPs5uMSSeu8EBdC8N977mj2mYHCTyibO5TDohOs1C9B
OiLCJASWTiKCUWDsal7x0xOpEcqp6g3lRK4NBHMd1b5BhD0aoqzl2QPboTDR09HvHteae0In+DSU
E5k4CZDoGST0seBiOcglGb1Vp2ysbxwgi8SVh34BQdvWs2CCOvKGUS2R5RkIquvxHyP4esaOqp5x
mfzkVEKE3YqUaFdg4vMcgCifzHvlDN8Eg+0SNUEizrc9NOKMsPM3jRaLxYyQ8mVYnT2VF5rP5lqh
5VkJ1srwGGpmZN37VJz+YGbPjxOm6qFg6za0hopSDZ+FChocNOVooxE25R0TJv5ZUol/WzHDqMC3
OcWrLEvjOTW7Q6an8cdSxfolr/FM/f8vo05z9q7b1DAO/FOLVZOJKi+OA9cOMmulvibNZO1wrEzn
1LBPCco4Mgqdq6IkKB5q9oKyjuJTHRn+hKn4ulbKHyUx/pF/kYaDdTS0aA2bqP6UCMd2xdIT0Gum
PsAgL9/JXpY7kYq3AQDlpHesLfo6DqHW7NthUN8ETKdXrsYp6rlIEcrh6/eod63PtAT3xLqjyFqo
tvQaBiiMbxrldSJ1g5LOjWBM6wUFoe1PU6w+VRPmenVMfENqylm2xWteQ4EMJg6oUXBX0/s3mbly
xeQl2JDO61QM746AzIdqs6FA6hnhESny5ZVOU31bl2hFpzLx1LNjL7JyWT5Tz2k2v5lVxTdd7RAK
fA9t19/VWolQFtpvefuROl+0B4al8xqDS6xgI6JiQqgx4LEomvZT3FGlKZxr36UHU0vDpv6SdXlQ
JzqZ1fLMPLKPkeS2zuscRUgeUvx2FG+2OKl65kHBt5nmxMk8YM72pZy9kgaWGXHE3Ls7jFFvDSKA
VTq+naAJ0U8Dd6+qua8aFF8/khog26PcCmrp5Jxkh/sbjkB+aD3tif3gOU78Hg1na0IyFR+VVaDU
Tk9acdNoYR4gXEWLLZLO05McjHM/4ShAKgAAdanwsNVUqpf8RmQBe0774YKAtQRwIDQ/tYi4pfRB
l4wMvVNzm9MfZzCDVlcObcUKCP2pEGmlLV+KA8wUO9BK/UHSj2DZdQh+fJjVFaCw+0osTuKSNHQX
vpa2DkEMLzGyQiGeU8lRGcm7qLr+0rjumdUDW8Yf0uqf+e4pHBXBZH4QLn1SCVgv5hH/1PKAsCfE
bnjTFFTPZszvfFfe40x/GeM3y6r25GJReb+LlJ+G1L0D1oMq/dCXz5h4HxHP4KOsEQr7QgvXz05l
tBfZQhPWDRHi/0qsmqiciUHwlm6L2pd+ntPV3NaINX+E81K0hDVgzIn8fiK/y1Xe6PlGVXQl6KDI
sOJn3w7chpk3u3hA27A6Hut9jKYK7bHbkldaN+EKHFI4rBfjie/YG6aGlVues67ziaTxYCA+CA7c
Tci3FbXbDwZKguoBm4Nj+4a8NszxxjMBSfULnxuRnozKTHqu+9Jgn2jKswaURr4EfBLQe4Lug0pz
ew5a44Lpi+ZNbLY1KAiE7BCk9b00y6tcv8c5RIXoKRYid6l5Kh/jaodK2RwzYZ0kWJiIGJUxpgKA
XRFY7lcCGVYk6GtbeFn/GwG1uLyGp+qlMPl6kAWWqP3MaC/y7hsFR4CrLKQ2+K3Rpz1dvP5Af0rE
wmnaIaFlK7VHUM8NeGi+/pfW9lnX6A60rjD6ymIhkih9fcJc2iWce36WZX4ZYYCcuGR+2yA7L3fi
nYz0wKiiS0IWWmaQ+gGGnNtm2CSnJj3jMjvYVJiu8hPV+SFm+ic8g1nHONZINib7J25fcu3PYK17
It9VQN7cfdWH/3or/WvwzFbZr4WRiaBhwt4sVjR7+NOoZ2Uu0BN1h5GPyn5h+fWJwvCKK53lR8qQ
AhK7dhrGERhGuIVjxwOnRreqJRbhkvIsEe4OeZ/tZ4xtcRYoeEx192nsx6+iYjMCJIDOPizzcjTS
96Eg/bba4fBVIYTT5q6W12aYuPkwROiw+ukt3wIRJg669d1XryWaFcUaSOq6F9078WEHVB831Tqp
SFSj6uHUzV4rFqiWK2HNHBAvzy9YILxJl175ajZw60sXTGntRYXm9faRPuQqPlQbMCpzFPufGw0e
5xcFhhL1pmpdyRGGSUbyesplfhIo4UuX910PDMbPlmCWbrFYphMS0z/IUNN0uM5IEEqaCqC0p1X1
NOWC+m9fVf1OHxHPgvW1H3qheMW+ROZQ4aukujs7OMg+M67Frbl61LGt94esc4N2+d3owGH6aofx
fcCB5M6Lr4GLitHH93hQ0Agj3vQxdIaQm/6QrAcr+8CL3JoU4YKZy7Hdz1Q/UTWJ+ZJYj+6/FDbC
BZSN3dvooMypCSGcc1+1zgr26oZMPZkPWNCucyd2BptzD2cB8gBkjBnUDooZMyfC5/xGeMlJjPcu
4tAVyVW0RyW/DLhp9eVOLg9ehXGnMUFOWdCRhmR1p6EATNRTrx62iPs0HEsY4Zh1vA9HQjRxVXLB
h/1kAlsQe5EH1X9MQJ4NG6Am6o7XOxQP33cfFqo4M+OQvLUpbEjdikiUIHAEyWI7DxR91E8psX+8
qSlyRklgIL/K76PkJon6E2Ou5+KIiY0OqJKlBGJ1KZLjk1yyJ9zMe5XlBgkCQv2OxLN7g7AVMYlv
oVeKXZA6jNCR/bVIw8P8uoth60lKoiThqezYZ6coMJGZZkizdeYrDBPwDYPXpf9p8nWLnsjQZUOu
wYCEFWF6fcf0JwKeNAnJ1CApLbRfNeL/U320WhZWNBibPa6RAcNvCweKbz2LJOvEE6E+O9sg0ZR7
q0qeyDBgKfHXOAqLPvIQgfhqtWlgwC8WMPt6Ry7Kjq50clMUYrH+bt4EjOHX2uiPDmrnIdeODvKR
WftQccms+nmKX+i195SuwYlvX13npUy36vV+/7yZw+3l0VH04RrKG0kSsFK8RJwdkrCZV+266bJO
SWkFmZlcu43V2mRW43yQaH2Q7M2E7tUpKpCyPBBCsgOi33cEduW5SZM2xU3FeGJH9jL9WmI7YCXm
K74bD6u+qht1T3+TFsJksIJbTxPXuORQU2EHaTuWPZ6owlf0GpXKxNzKgqajN8vSjYX+UJVPxFoC
K/RY7dvlWFTwYwTHwv+DgL3Gw21sf6P+15g/0g787k1I9QWxWkhl885lbR+SyB9rzPDJ8mMuLn99
6Nx/1oSYnGNaTx1Wqvm1s39mFYkjTTsUrhT8jiYnNenB08/6Wr9o1qOaT3MP4myV5964o5nb0qiC
Mnp0TfbkVOmujs6pkwYkftGl0lzySOwZ7U9Vemgs9TO1/6a26Q3UWTw5/c1GkFQJF/WaJOtz9hy9
PWUapwaKJScWvaICoxnbgzEAUOdUUZEQV79R3oKq8hA7BaJ6IDMyNp1fs7pq1XgUpK/YRRFqY0Wm
UsIckO2IMujMW99gQU0zEmGHIOa45SJ66Fz3SSluJIZ9JTrpHLmLfeVnLMCht1TTBdHNtQRwxoqu
OEmY58tTb+onBQDHkqdOHiOQ4cZAWxXdejNHqP1PWQ0PbulcdJ96/59JtE8MvjklCuKNz0KvQmnM
T48SPxWhsELPAcI3vy8O4fpmZcjLMYkuvMb7Z0oHfG0SR8OKA+EAiCAB4FZ35mS/WHtVz1l/PtuO
uQn5AQDbcO9NcA2a2i35EefcU+jBNnaS9JAry2agOVzCZU+vUoYZsQvrodN4j9XHOjMDnqdftyOO
ITaO7D+huvxjFT9XY/2ktyk7iDuE1byZSlxOiHnOOZxW9M9R31KQpzYzTt36Oduvhfl3jhApKoTt
kHtH3FtNhqpYn6rKeZrdaicdJYgj5a8Zt+eSzpJIeUOj/joDhUCs/FUUhF1WCfaDCHgGUCM44c3G
2OhiBzZhI7BgsefwjlyupNbTSI8b1061S5soVxKhCkeeE2F+r2xjTEzkE3Gv2yoNcjpOw5l2d7Rf
KSM+cxemvzzp7k4Wn+WSf6KmYjolsdNk5jfFq/m8IFlcFuYdov2QjyjZO6fC1532UqOHMuzuaU1i
wM8CWTdIQqT5rthqgPoX6t6BheoXonCRhRqoCxDr6YqnzMnFMddTa3d7HJmWdems5FjL5YjtZzCw
QKwKZ//CorJfaip6SSzM7l1ShMWhJV11aawLOaZBXDIQRk78k2bqXYAUQFEdCR/dd+bn4N7cpN+R
ZLYTbPs1I4bbUD+0QOFMjhUWQ70f+ZNWfnAHRHxuexggKNve9ZN4Y6d7Au6U33UTSmVgxiPE3Flr
Ir8wkr21HFarDxoq26xtsFB6+Pb63XZqL6vBgLQwQofBw2KUh2IySOL8UXBBN6b+WlTVC1GnAR0k
Xkl3U8njrpJqZE9El+knaR7V2kXvyc+S5elBLAfHIhNJGQOXiCtDvGbT9BoRCrTtmyrpr71XqzZw
OSknJqI10OQtCHQ8mtR0AOQzBM60Zt0ngvYtc90NCKuHYito97LhQZwZtHJCel9L2FsTe9b4ZqjY
KzrBlmvf1/F5U4Ro0x9bGGdr4xbj78Vg+xyl34gna8WrveBVQ+f8WZUZd/niOSB4qY0IhHWpvzZY
baPMPhkpA+l6XIdbQcxjbj+mhaRaqH1X+aD4CZdAFnL9rPXZVeq97nQfPUSUiZOvJ6wJq0HVlEcg
9yBSrYNOejBVH6dFua7K9DLL6jnNI/YMotDXKjSJy01aCgLFHI4xnilQ7DT67rCRiHKkkQb1vOC7
Jnzjb0cKMAk5/kysd9+mJ9kTHTXv17QLNew/xP8TWHmJwff69TjO0Irmo++fu+5pi38hYVgxH8K4
rVuBWE8CoN9LxuTEDjJJclyMEwiiv1WVu12Tse4EVcQGTCBTvgW26hBRqLDVbH2nTB0JM5Ksglhj
FZWuatZEEiGgy4Rz4IYOJNMEY1zFJN1EA1WkJMXB5aX8brp2LBdtl3AGGu4GwKBQ12OfgrVas/ax
gRg/eYsshnKNhJEnNnWv22f2x6Ttnbi6ioFQVlz7ziVnVHGbJyys8/iH92i2eQtwPOLtjNGhttxy
fJ7Unuzi8b+uoXuMWYPfFoPnX1WRGLuIAGVX1wCiRxnE9Jl3vyV652lMdlreBH3zhPz26Bgbh4qq
jUpI6pnwXhSkJiDMmrMTG2PgAsiO9T0dGsLaUMAvviVLRHmVF3fdQ1MP0JWk0p+wtZxb3mSUKoaM
OITSebAwnwz86JU1A61ZSELp0Y4u6eZ7VecbEgNCI5wTk1dqRaRTYMluSorYv2zAYVW5aTgW6Epi
JHQfMLtQwlqNNOtsKOp5EjpDHnPq+hzTM0rilAqTkwKsABOGQ/KAeDN3XU8bBqKhRPEFvxnqNYjm
Kuyiw0wacExw5TI8syborU2w13HR7R1VR17X5K96/CAkIu9gW241MRGR/Y13A5kgSRdF8zFKFCDP
Yx2fbRgoqB6vas+9g/UQV32Rh22KF4KO1oFlnd4pqw/LbZAxCfKNww75azmUf4iI/Zbm2WajK6ro
oOP8Ea15mGOSvYE+m1r8WVn1pqo6uPCwoiZFDJylPtU4pxqwNLJ3BvvhkqrG85a4CcYaDspS8e6+
CfUfre0HpSQo9IgGpiq1sHcZk7hzHfs57l/yEid2A7gsQjjIrPzPVghD+c2T79o9zl19J0yFppgY
CB+AagblGe+TxqUfNP/j6DyWG8eyIPpFiIA3W4IEQU+Roihpg5ApwXs8uK/vg17MTC+6piQSeCZv
5kn7K1ToMu9BKgP1zFqyFms6bVJJuEqzjNtsF3EK5NIubY5d51vxUeE42YMVLMsRxyswOOaZUFYi
048YEjCa8oy+Wc+tAmK+39bCBuPqfGXx9DrTCyfI3FVpIE5p0R91iTOYaTTHEoinO+jUshpCvmvN
r9H3iQcZYB/Qj7fShrHeOLLSe30FecMZjPYMamHF1L7z0kVmMfYxUAkKE5xHaugC/CzjYmh6iDNB
Gu6MavD7ji/YnDSdi0wEVrElLyG0hMrKJZKV0013hGeFun/unRafIn162zHU72lVx7uaSHSMAWMz
JXmxilOb8rNIvY9NO1zwXRbUwmCYnBEctYQSuEDGw4mRZ8DHsXKKUqYTM/+Fq9CzludfcV2iDGlI
LBoTtITpbYBd4RLWydmmbi7sR32rCBS6vLfRIzU8OktnYUKXJYbV3cy4Sc81e+040zPjFzwh2721
i58gb9Z5KsX7lEEMQ/zlLkiiunbqH1Fi44lJXevhFJ0gYL0VA+HFzq7FQUoQjWG77nSz9ayZax+l
sPYjQaXcCj0BBVS2a9PkzuB02oZY+WWMzdEHJ0Nmve8LP+bJMVqHcIPzZN5w6wugPrIiP5Dz3yic
wApFGwRkLVFiEu3yV4XeabwPqJg2YYYR71thdd9VPaC+BRWcfOvBLUFsgFR7FRLohrIexa3aYNxa
2Gh0ud+qXSwuS5qhymRSGJDV4SKYNxbyG01IwJ5L4MFCZk3MB/1PwZR+BhqvmQFsfNb+AFhEZ83T
mUG+ksygY4fxH/5vsce/GLlFoIntOBLQUjJFe0Hi/g6i5qUzreonA+EMYWtnCCXf9Rlnmz6JmCcZ
0WZiDy9/S4C6/uBwsc2n5GoD8xoUTV21wUdjACzaTjU/VTOgcpfLuMakZdkEGb9q11Mc/VMsicHU
TJxWjeZqA5HCGaR/SkDqoeA3BZWLHUDN9w7yawkhUb8kBtTkWSq4vSYQfBqRINKqhWvGYbL+ijQO
L4PO9dzqAbzScDKb5TVP8dzOYC1+yrR1fKWX/mH15n7KtGZlBcF7NSTsSXBnAK6b77IxsUES5GJp
eDGNkEVHi5FjMJMNqjy41cx0o03bf1HkLAefnm1lnDaVrEprRjzMf6bYS+nlq1qt5xGSQEnOdxsv
2/Jc1L2j+7MOoC5XnHrbmMFjkGBxGWG2t+mZjUMJVDWyhGLEb3jCrb1OplfEDJfnOv6x1Hdl5Mjv
FmxCUnNSJnPcanOmriZsVLQ5uWCpgWI26U4vkaCp3EaQB8ylGear7gz5eVKsU1a1e9VJl57KRU5W
0A2hkK/6GFcOKESMul0qvKRSZvL47JtjZCpIDmm/MguCfzgRhi76AgfOgjUO5VHt3nsI4oE2fGda
7dtL4W+thuzs0gHv6UpLm92MqOi0lidm7STV9VYDJqIZ2X4SMx5hCGsmFljtotFSlzYvedquid7t
y/jRJfZeUcUmxfQa9pnXWBr8iu/G1CBNKpiako2CbQt2gKVK/LX/DICzjVrt7YJYKVe35FzAl3Gj
cinrbhWf2NGG87qnI/gm1I7LFinpyavY1+pswn/Ptl0+CI54GMhB4VIww1hckoubEd/K2PnmfpyD
KTHpXQvn71H/of0BFfWzWNQLHiwnGcjVbFN82nNFfOHLsi9Kg3XV2dPwwFAiX4WFeJoRvdQjcHYG
f1b/DOfJV1uQycEPatprGpR+HVuHRqE4ZDM1tUuQyIvbgI+WyRZM0JTKW9XUDnEkb5029XpKAkzn
anbdVlUf9fyXql8jfs8BLFXFJTJAPw4QrJV6cgk8n5WPvOL0cJZo4NKUN53QzAjuffmYCnSWyn5r
ZQ5l4tRsDUKQ2lYWXym6CzRGZHDmrSm1DClFYkVynREZtIibBcjBpNlELH4z4X9Z+wMNgR2d3YkC
4Jn7RczFL27wHaftXtFf0wgQDnYqihWX2B0JP+fWI9ukKdNBTOKiGFfQNvdaslLtTyvfFsmOkrzM
cePgRWveRvto8lBFC3b7t7DnXQVJjC4bLivJMUOtkri4xfkm5NRQQG+04/GaKcdZXECyuGFVuNVQ
u5MGpF68qLpxHbSH7axj+/V/1dfyYWWgxTBibjhsLn4KW5iuE9x6cipGquHowEw6jac0n9dxGLiW
ebfLs5rXmCLmvd5BvUmLEyWH+Czgv/BEjdpd+AUSYxrVwKEw3mkYpwsKWDF3cDXLgoEYGjM4XgNq
x7hoc+UBDM97iYiCh4y+oShG5LDcKpJ2s4P7BhuYrlk87djPpR0wj8tUzj7xGCZP+TrVuZpwxM9/
Ev1JtQh3QTBnHfwTzxwcLBIbXiZhtG6ffib4lDLtSVp+q3HFaDEprxpJZvSjQVkHMoq+2HfbkunF
PJHrNJBZOQbkXG6U40gTM4fsTagfxYSiYSu3ObU9ZxD/Ki7xBWamjGTAXsDs7dGToHC6I7PmFIPk
eGjzDxgL84Ajyd5juSBUtzj0sMG7aFOERNySmvUW+qcjEL89PSPRWX0Bq1mkI3FTxKXE7Tl0wEmo
dxlweCXV2mZwl2cnXE+2Qb4g4h0J13rpz8E1iml7SHiQm1XQDsyKtnSuQPFF5DmX9kts0hFBCotK
gRWfVhxuOUNb40mRUF3m+5n5wK2sn1Z1U7FZAqF0Je2jAe/VaMSfMJjZASbqnZS0R8D3TH7fEiZ1
gKo2jKohBv8mLKBjC0E65o3C7Cp/SZzwMtGxUX5K+J26jI0T++bYk8xnmOHgZC+Vs6l81dlnzisi
B1tsRq6qllSfKG4N5IMGFmngZz+J7KNWDM/h/DKWIEUQhRIVV1cNdCbjxGX/yCFZFzQJOaWItSEo
lDXQiHmdDIIw0CKaZCmxUO6pLfPllNxCmkMdtZd50rkOOKcusc4d96VZDo96fof757HPoDuDMIrJ
y1Uy/tZHr/a/Sl1fgQVHbbqPrfG1yZRtAtuJ28Wq6YL3PilcIx3PZhX99mr0tJKlbQZ9hw9xcDhS
RRp+oskSfyM44jinsQgsSXCwRkC8gUWNcqkpK3Ns13QHvQQEbOX52rfahprKT8jmL91CxeREF52t
0PYsZcPg/GYLEnSB4xatikmFtF2yMtHn+3o8Tk7CWWco/h8V9Y1EHolt0K44m5IjyLqHwNwI6OWZ
YsxR1K9eKb97uMhZl52LnBsie2oeioUxz3wp3kfap6o8zSq8ml9K99IQPgva30w6BFr0rbfyvlVj
Isf2xyCNnjovS2X6kYyU/fDJsIB/tAKxiTOtxdO8xHwZh/RA5YO8wfyWXgtS3MxvEf0bLjR9ZBMT
KvdhHK9FiGHHQUyvKodH2NyFNCQLYJ+OXO1qWljpsGBQ8iErGQ7j6Tlk6atoy5s0WL7MW1doXy00
CkMV3Fjswzx+KQJUjwY1qhx2MdztAjyBac+cWFbyqvwdjq0Jp9fNNmrviiDHeFutFIs6YMDscwTK
uro1xPPUBge/iC65E/Enul0VgYqqD9KSnSN7qybjK568vVMJtz6+Djp3Ry45ci9dTWUmL6e5lbzh
I6B5U5EvOQNDZloELg5lZbwGEzOi6ZuDocL9eN2BHKJ8HPO4yQhcnzmaM2G1m3Mj9VQlxRxYuxXP
ENy5aCEzVjiH+I/Oem7ih1fY7WXSLaH+DxdBQZQeB54yXyIKi4NNWJ+0ZC+3H5ljv8jx1pluWMA5
z8bKYW5MeLqKnwDjL48RXoKIZXYuf668b94UPegdWuMkPgjT2kr5X1fQHc9L0cfPqLobJHYKoFZh
rrHcXzCqwrcwKONUtgYUxVOeX5raYwCCjc1SfCuF/LwmPG7WZJ3gRAr2Tpr0OpmozRo2L1Eii41E
81gaQaIyziLNSm+BBoDmJXlj8SaxLgFZJwpjoF3igGQXcy15y8m1wC1MV8GdwTBt3uGmMVbSm/rr
1B5wgw1FELJwVc556d3BBLqKjxhOmEirO+wQzV+iqY9Mpd3WQfRX4Y44BOFtsCRCYa5cXROz8E12
O6sBlNfkDClb66XLdfcnYxIY2fJOVfhmCN1uyK3L9c6OKpf2gF1WEqYSAyIoe73IdnmKnRLSq6GE
awWpxGHww46CUDBUPvV+WRevY/LoPp+HcuKqgCd0fKS459e4SbPGDYJVftX+iq8JP/6lxI0JYETa
x7tp176ODwKnc7q2OQpX6/oDVcDBzty7H+F7+crrtjiOr86uvoLeXRFpmQgp3rATk8nWs9cQ38LA
Ts73eMngDPQ5FqJ+ovUtQzshs8Q0kbPkxOBsVL7joEQ6t/o/qV9rnwPDW7raXWePUUC86keFXUgl
8kzRmev848LhQGjHYorywXAECMlvfsVSR3iOi18hPWGfM9pVpo1en8x7SRDG3vK1del+rNhZV82m
IiJKshx3wHwasQNPQNtXxd/0DpUAnzK5C46hM3H4YuNoH/mSXPHRffEOhyvSuIVtY37j2eUQtOKs
wHPPj9bPFPPwA/KjkDkXs1czIsz2dNR1GT8TrkOCd15QraXyTqYGewAZziE8ZvLGUXyupJuh3+vh
QbIPeXRg96umHYfisEM39qXqgEsIH4yAb7QvodXxBUKGZ9t8L73uREhCDVat9UvI1/pHHxyO2RLK
2OAzOUFGYb4HCa+ezwrj9PBUW9+NjXI6HkwBj2hdw8PZ4XZVjPOkPZgqh9mr3N61yjPqR8PexWU0
vFefpe4b9lEYl7TchemlpZi7oqM4hJkjLkHL7nF6GCFvwlNOvNzwO1wBgDE4tQX8ouZd8E+lepPG
Uw6t3sQGrPwEmSf9VZ1HU71tbNpwFd1YiTBII7MR4OMwGLs41nGxMW1JfxScikCA7M0DZ0GrP7gM
dCjT1omDH46T1mDB2hpQlbdMD+z8pOPHJ4MMrWl2yd/oyGBYNZVtkFKIyA3VSzOP9HatHg2mnPFD
CTZJ6uPp1LttnXlqu4NqM9SvLBQ83gGBCJ4zmoIYXKCYhd9gsoMIBw+PPW0qXqG92sLtkp2lbKf7
kLvTfBieKpJ8hDPlbEibQaexqceIvXY+U9ZasgZk0LRXHpGiOvDtth1/+BT026aEY8mwi5XWN6vT
zOsSBicDB/U2b3Y8xLjQkMNfsmeEOyHZNc3yK2k0ID5nqu5s19jWBqtq9GXIJ3M8WOWhbX1Z2ttU
omZ7VnXFdpM1Z59p8TYuukRBG8t05xeSI65x55nerBzIvr6tw5/ZcpWSzaJ6ma21XZHOWpsToZet
Sj1QuivKv0zba+oezE4AxXS+1N1GB1nyx0fBd8g+WW/s1B2NtWae4bbw9XS78Yz3t8KRFG11h5MZ
ONhoi4ZYqJdBvY5nVwZr0Ky5fjHGlYqtMm+q5hcl24Ig1+2aEDDkJgGFwSqUMArY9AS9ccqdOHIy
kA2I9VNuz/fF5KB9UviRcAwFgYJZr2Qa6Vb9veU44/xyHNRbxm6MtNfAcp16JXMaSklGreoLwcPw
ksHH7k/Etxh48wQEP/3nTP9HCgXLpTFLFKsKl54KKY3BBQZdUnHuwjjSYXmiq+x7jOqUqSkeqLeG
6xBmBqOgwosY9iW9k6tS2wN/LsBsyYF+1ZjoKWvcN+ZT+ovZUeYdqAgO8JuuB8iyzdgRyztvDb86
vTT9Fl2/gBua8Q2+VZqXfC4Yv3cNkpyzx64nc0rpXPx2Of8A/TJZUQfL1wx4kE+XnpuGLCwTK5wK
r91g7jokPBY7Wr6MGnfTfRy5F8pcu1GFAOirL4uhpJduFoUQ+IfIscAW2Fq9rzanGtMR4SMZB/Oj
ULeM3GKxt1mDeUEyOAXUbtJcuW6U04SUFsvnjkVGn+46w0xjMyLJ64Ru/KTcNi3LxxrwQXod1h8a
t8JVGh5CPqz3fPRYiNVgl4frDIvheAVzxjSllsEBvMxMZZhaNXv0RKd20QeoL3XUrWnC14ZyEPF2
Hyma5T2csOGOa2ve1DkJMYSJ1XBcMlvzRgG4S51TKUNnZcX2yM5l0UvEFQIgDhabtYpjqt/GH6Pj
Ts5piDnh+Vg5A1o69TVOlU52tYr05zq0fJA8FfgRCixSTxWr8BV9rf5RqK578I5xgOOTBaFY26yk
a605atGl5cFB2M5vzlcxuaLCIkNa7kKnVLqsB67ZIPHTbufjVpMSP8IW75w7kMsEAisXpFgdflHl
aFJ0pu4r2edXK6NNqm9KWATM8v8Nypqfb4IBx6jmM8QmeZeas341iI+BQ2FQSc2kwd6+br7SmNHE
jisUZlZSPPo71TOcl9gzwQV1+ntR/sj1um9uVM30/CvNZvht6bzhfLLhdeK14Gtrdzw8VJFkX9F5
xn7GJIKuv3ZZbeGayMMh5auer9AiJh0RihbClThK6d3k1xQugxXGcWWzS4M9gwyTOwSPfmBfdGcP
VB7dttvkls9CbVBcID0R7Mcc562XMMGvVh152RWzuvHMajAiughi3TfgggxBiXYdVSwD3d6ALCUF
z8nyMeLpk9dq/2baCmIi3Zf+j1we9ICfslnb3XZyvmxr14Jm1yE8NH5bU4w03LXiEHVHZKxERrkE
oYS1zE8xFDTWHeVNe7BcDBd25pzcR+yXF+2tNH5y63tq/IFEcFshcfN/KkB/Yf8A4gIR1d6VOLos
vPdeAxun8c1gX9vbngE3Z3WcGvOJOCZDz4FtIc9cHfs48Y2Vipyx4R1iiyVe1kJjIM6EL3xecRco
eVdwwBjLKVGdD+SxWNLwp9bAV1giib5yPlbd9J0jtbhUZ+tlwUDuzHdt31GrlAxuNmOMhNFwkywe
+A0kMG5QnEssAF7X0Ob8gf9vnckXDqiiR/8hEr5CKy6qfxxKYuuHaAW7Dm++lK/pOkudXVpd5hb0
LRcGzzLpnAKrshmYIQZfRG9dQSfHhaoLpudsXylCOx3jHvs2J3rMjZ1zT5MHDKjIVd8hwZkDquAB
vEfDfqeciCuECCb9usnWRrFvMC8Uw1GnSwMjB3VqQ3eqoosy3qQE32/Fuk6NCKlRizOSekzwpLzO
2OBnmL2h5fGYca4quUICYS7HA9Eeamx5L1jueOmqM4+fNXCz9EGHAajBJwb3ahs2p0imo3LhSfDQ
WQ+erH05FowCoEktx1ceq6jYcqDlBBBfTdT/d91Z9fv0SHMkCwf/jdzCUYaXXNUYpT2GYU+XBgOZ
nUlYkOS2tdGW8SH6squR4QmhMNG3y+pzhCkK1EdJNyUDgfjHEWvwArQihb/jmd2hvs75fRpgzspX
qaIuAVsNHFout4yYZWkV08nUBOMucuRdWMV7MQs/hE47VpQqcznFG4jFFt9IvTEZq5qdfFvaPCbj
H5v2kAxYFSiFEe+0hHMqs6gLf41tPFjDRRqw4WU7HdkFlURTfHdRtMF0cpWMT9BWFlAawpaEJEoH
HnIYdsKR3l2euVKuV7MuYat+bSvqMQwSwU6xli1KuyU82twQRH+F8bmur1N9mUbBPeNUlN8U0rC8
47OLXhpW9rL41Jp5U0xfGfFtvJ7FZ8vKO9E/ldDyICk27hcMMsqn0XbgrCvPLvmce2UjYy8Ydgai
WAUqIRUJX33GOQP2GvGj1GJZ4WWpzzOrv96/d1YHmUjftdRHGTWzrEE5jdlEnAXjhvESUguYzChN
GqnHxrjaGdQgHgRrRHPOrNUgKDCcjxmKDyPepkfJlgCih57QccCt9foSC2ZZv3zIXcpaPj9i9ado
aJ0IKbeuv3QILm2Vunk/oH1B4+Mcx3fXon2G11Z+aipRrO9HkV11A1gBA8afVj+h2Af9Z18Zq85B
2ruOwKay+l3WPunGwu9+m6M3TB8ehYi3DNcxxEnTH/tnptfInaEBDGSpCde57kScUEVH+dhEl4JR
zsZO1DRIGTYVCvpwE8pobhm4NQqJH1t3OO+Tpe8j4YU6FwM1YXVW7MIPHSYu0tjmzL6Ggn6zkXOg
zZrYCawsI2l22VlL6cgyQ6wP0xVN9cxaNnXN5K5BoGX2+NcWzIa6XvWtnFXJnMFccfbA5ZZKTKfg
fGg1pICaEWXthkrDMS6wkcVwv1PIPUsJ21UgcRmfGI5SoO2mxjYys3QvQURl9F8dR5NHLzzGtniL
obqEjhHgAjFegom8ghHcabgIMQJLTOdNOGs17m7TsfFXqdaz/Z/Bc5uwJEn/Al07lWbqBzbfQSgP
hBy5QsTts8RKUYqckaytwNJSrnrRETTUNsGIvNWZ/SaPq4fBqkR9EjnmnSj1D1JvPbeh3jM0Z5dN
zbkS+k8jhS80wW4cM9gqHYJBPHP7WQJW86RFG0AoRD3eyo40elB2B9kOX3MlTVz9xkFbr6HgzhI9
vK2FMDbJzlU4+Z/ZWt89naZJoXn9lB0IY++UuvvXBQZhcq4RFaOvorDcYYqIJ6hcNdV9myUflRxq
jF6WUsHyGPQaLpvKpsh3PKoKJIHmd2TNNKpyximUQp1Und86l76TCuG+pMUL/wb5HqcrwXWFuF1s
k7K/stsHdNcyX1hq2m6jNR0NErvr7FSM6U0OhoQBeHIAs0Hms+XQ0NEwoFYIfiDTda+3JE9IwMMU
QzfRWxFsKILGG7+chUZW50wTDRAp8uF1tHi8t03aHFLIaQVnV7L2jCHJ666xOMr4zyfqzHRarvp+
BBLE56ior7IevWSl9UxHKIKCHAHIh4PI85smi8PiDuaQXNsKDepJSMS9OTgy44ha8ccw+sWTDqsc
QCASIYS1hsobkjVHJoBnukkIW7O4gBWlHdnW+l00nAxEtpoaKiPg0y8tk6c/P0iFeVYd8c9seP8t
6X0MbvW0nHO7q5qAFQ+R+uGcz0ayp6V+n9lYt0fB75dtDGTQIjH/xsY4dHB+JWt4aaE4r+yRVaXo
DwqNGyl24pQvTzC6LZB25/lSMRxKFG3bNtY3QEEiLBTWQOrC4VSmxGmQ9dMg+xZW8ExZdVcRBi5+
RA+K6yvg/JMyS7w3ZrGDCMD8sNxrbegZSryrHFpaIpC0CIPhzRDYWMUfkucp0MeTmOw7OVKt614A
p9N1IYF4C7hbqtzxeYz8jcaFjqOHbzPdlIHfasjMWrbm+jE7F2i2d1tBvm70bdOxxS7qWEy/QYXO
2N1Eta9LpppWfmoiY5v2h2bq/TRvL5pGktJwHrESnOrkXVtQkMvYX8NtTPgr72I/1l4bjRh2h0KR
c13rEcqSY4pt0oYWN3EYMykkX0puE/xngsZHuqJKjjMvfZ6jOWY4hN7H5DsdPuekhzd+LLQfuJtw
ouZVy8gXypM/dBQlzehaTAjJaeFILRin56OxqTiAxC2mUU7iPXEptRopJ7LJlwRuQiCtXmwJbCl6
/VXhHWv5XJRYWldjRGaJ6U7GmBEQGjWZ+LQS9PG5NV0hJ24gFa487RXa3OJfK/xoWmJP3JRZzDwJ
qxnUQaYyLSAT7NVK6QqW2TAtN+Pw3tifmv0J+oyq8Y0d3av0g9IDpJ6BexaOzD4/tm2M0VBftyI8
NjELTJftMvDaYXdRl1pLHThR0G6T3PAKEGSlQKuUaTJrTIixkAFodlB6h1EwLW0Ut1KK5qlQrHWg
PbwAXQUHZfqBybUyHq3ozqUWerHxWRS4kVsH6fcPDCadO9EWruGGqhM8nNpGDSpeNYzsoLFGAEHt
dKzGd9l2TkrGcDlzSQ4fkznYp9q8V8eeWhRB21vBrY6ZnLrXh+BLAS7NCOJYdjOz04K6sAnfhgxi
ThqZUwIyjwLqlJUj45RtQo1sSJZwEAzihwEZCayh0Ix3nbMYQQIaWfSxucuswMyG10M4kaAAO1BY
Gy6RCC0gUNzQaV2V825JPtBNMtRVQ17X/Gkqv6p8OveBDibHuqoM2ruOaPaADDK03DUENvRA7Fg1
r5iQ/DCNtlVRMJHgJgtq6qojbsY2/+9oy1MxXuP6bACYWzmxvA0F8Y9APjeUabNGX9WZHkpDOtSM
P4zc/ldjCZJm+8YBJCC4L6sWkC+waycS0RT1lT6G46wK/iRzeFJGdFBm9W5G854I6tHCaUndCVR3
WlokAPCWci1gkKolZGF79EP5u41OQR16QyCdi63TswuXPsTSF3XMz06ubdO5ucwmkjYzG0dxblPc
wD+F992bx4iw/zgC6YHk+SgIroRYc2JsyhpNN4DVdhY07YJL7+gQ9i+P2pyCfinOYmjwIN+dGapE
N3wT9UPFUPhsiTaQKEy7aKcNNrryr0DVNQeP+fBZjbqdVOhrIyj/5A7bcBy+Tl3mcSq9cMfruIl0
Ej59dDrTkh+aqYB30X3+TgQp+U9u7fMUT25Xa0DUZN8AUGKAWkta9dkM1bsQ7dkY6gN9mJQEv48p
HmZVPUK7pFB9YIsUr6ZhUWcFMivCWY39q5n7dwZFHM23pnVrI82PR4n2ifQ0M4GG7AOGzrrnDCfr
Prg16LJGjmvJIn3sVO9V/9H102lO63vRz++yGp8EbUzk72Ftpj9ivHY0nIbjm8Q1LqlRkcjyg2PO
T+rME5TcEz7cMeSUnsdrK6pu8MwY44Q986P2CPcKiC598l26yYCQtcoL76uHG+okSDtkvIZGpP3Y
Y4DkWMGLib/lrl3VceuFYfzSqQ69tDQ9GuZwyTCvM0bmMjQQe6NP+KFSxYBT8DxK2b2bnbdCDu8G
MriCUAftZ5cr1p8syJBaKaeqAogwEhJ07oqIsgwxyLnnQntVQSvBEoai0Z3bkkF/Qhcic/kyM4Hk
x6ceW3EeiB8r5pGH47pmxGNxn+BvXUQhQAPGeBsXI/N8h7Z8GxrrzWniZ2PXXhVqv02LMycpy/cI
ywDl5N7YNCcIl/QTm87ZcJrrZKhuzAxervBWWfOhXoYIFnt40HxggpBlyzcM5SPq7AuXMFZ0+9iU
5dHSF59FExLC6y627nVEkvPMdFaGIF+DmWQXMb6gzCslXdCV7Rt02Tc2r21GYEMfHzCgnhW1dKXI
HtJxHJqzXaePtlL8vBx4SnGTNcpPlblRNPppqWMG6dp7FdyCQPxyQMLR2G/05eumRZ3w9Ii3rbzj
bPqe9BOmxOtQ1ntDSd9VPiQwrRgJt/VyY4NO5QdzcEgnHrZJ/gUf60thjL//PNA6UgN2SntmaEl8
UJeWCAOnbNUrXAuie50p51IobjqI7dCM56jt/k2iuOiZ5BVm/b+VEusY+mjYoT1no0ab0toMuP43
1hcEl6u2aAsOZdTG+KFY7aVQipM+Yd6E4zdNONfLD6rmLipIB29OyU7Z+ZFzRahqT3OuqL2y0Syl
fmuXy6kjOJShOMJHggORuZ1zpF3RK1E2B4kFCCJDmCl+g/OlYZ5axekSI+LNW+JN6WeewAVS/0ri
flB44GH9it5rpcPAKaKtnuDmgUa+pRlKDam4ECtGi2GAV1bJvilfoKwbAsS2YxdcWMs5GHIugKuh
ar2GeI2MnJrjYmhjJlT2W40yJRGnm7SeqA0ME5glZrYOF3xLB6Wx/aMYlqPClz2iwXIIm4IePBjM
gw4nhAHasoKgSdwRXUIC4pJOI/1i2MjkyB9ALEWU940EzMnW+BXMSFXBj1Bi0X3GKZYFfjg7/IAq
SL/stM2Tiiaj0Bf9b9VM6wG1vAJE1uHP6h1q52umgUybNMd25ymDoE8zpH5NL0HCqXFoDmA9dkMb
cicLYLvVREwYN1sF/jZ9M2OOqXHQKRgeLPrg0tLaSeWLIIqV9o+xvEhQeZoEoK30aaHqNfhjjdbA
GUWWdCkJGYlsT902YXuZSP52OmZwxspYzAINDDEMAWKT/ShjT6UUfukthXBlx2TNuCDKxZveWq7E
cKxWuzVdFUwDR5yc9sYMw0uS9L5UI6EN3Z5j7yY4C7yeKcvK8gYEsJBbOKkyQUq2kfVs5r9a+ECn
wpq34XQ+Tsy/0XWT6sXq71U17ukH8brGZ43jXsWH0KMyLhZFigUaIv4JvbZVizysdhuzxlQGNyJm
rmHB8lT+TaRzZ0quWBJ14wW7hOaYzEuMbcUMhwBZwzGX/xnEm1bvYtU8hnq/x9etfpBs8/Tyd/lr
hkUuJVbSYODPLyNMIBUMYoCASwH3KkKHKrDlwDtsftgSV0N7xN+4yok1N98Thic5RDw2fkTBQa/P
mIC8BDkPyDN17rg15uoE+gDC47hb0K5quu/Nn1a6dmLLv6klD8j/Tv/UC1/t/xEXqZVv8rFp/CGI
waXJhb5ctQX0dQPOxJrolRU9dexweRufKCs7RYQqiHM2OydkFFmLc2qPDwBO2FiqE+Ix6mJoKQf6
knHtYFG4yVLrgzXnDPvVlr8t5qR8b6GLGeJpi8tsz/8fu7Psi3dcF/n7hIVW0W913ANcd7B8WaQS
NpZwzfli8ko6+DxN7AcokBymBwwURTytZSz7zfRsmT9xVmBY9CgXmnf2BzqdodCjAhKFsZZWWbRx
7qpYliEoQDLlcKOghRq1DzAF+VXBlK2d4d+lcNLUxRElnLXASka6E1Ol32c4Zas3h4BdbLxLuPaJ
PTN+h1jDVtLgSUrnY0TCZCbJLyC4tUSu20gBjcFDQyYArgv/qrEOI9tbFhRqVjcaPo9aHrY25hL0
VQFpQJMvUeCgjjL1Y0GLGjLlg+VzDaeLqOE+egwwKfZDsO9BswsU7JKI3wxNQQD3MXCEStHEcQun
uXrk5qPL5q6tERCQu1tAePY4ujJKk8CDN5dMfUKoljXpK2yek+pnMGFM3Dk6f19BgVbJvGOo070N
C80WAC+Iw4Yoo6Cy3DIijEMoOZDeamyhI0PqFxPmazxxgSRFy/qIDAaoLfVmmaEoplwFA4XDXh0h
E2K3xc7pRREwhRhZkFAE1V4lPIMJTFZPKsVM8OWmgOUqxgPhQ0/J/wZQ0NsYpc3x4xbVIPXblsqo
gYqTGAfBoHxMdnZix9hwadwWBEsCvfDUAwIaYzIuI17FMGYO5zWgd2qE/+PozJraRsIo+ou6Smot
3XrFuzFggwGTFxWr9n3Xr5+jeUhqkkmCsSX1t9x7bgkf134U5NbCrLDw3UwTtD5ANUOYHNLE2pV8
C4nDbgzxEofWhRTQB1K6KrYQfgidLB3Wi6Y0KuN7aE1bx1t+byF4wtEqrd2Abcob7PvFsUv69bE1
MSMGRFkUGbkhAxQUg+ws5LFIimFiElPLrg2eJKaWzQxy2tznaFw7s1+Tc7620Tagj9gTnoLXurrj
DzmTsWnDCsaoWNNO7sCHPkMG2YYt+iJO+nCIDrCyl1VvrN6a7jdN2Bn0F7VIgXmG2u6/hhkzd36R
XhssXXW24J9XzP8Q9U9rO8P/Hv11YDKHqtsK47dK6L7UdWJsBBhwm3/XMHK4yVrSDJz8o68uoAz/
dx6hjnEBXRo2fTi1KDHkyPOxycB3xv8icnaxt5hhHTrptvkn6LHC+RqIizEj9uUERrB0P2EYCpJL
rt+S9uyIn8AHYooExlHkk711GX8O+IhgV96y25txm8pL1rxF0WUIb7L+JTI8rT9Ueyutt5mBrcXa
tRZEKUXvoCC18VHQk/doqkZWKhny76E7O92DGe1G6ikv+prQaANvtBUejp0xPgX+Gew4BvK7CD20
i9pQ3gF6H14QVlnp2eheZnlL41/Xhhqewc6DUXrp6PzGaxiSLrslqXgyX03CZAfYJArpaQn5wWRj
2+tfmjY72wdZgRWuXXkxVxDC2Kj/bYMjT7m9TSIecWycwrfYzH4cqv0MB3DL0kjD+1D9NeqhyEzV
1pokAgAAeGm288nlmNg3TAgLspkjD2tYCApGJZhHrPLBO4/kujgCoI8HUZpLKShcRMQJJdiwejX8
eoWFcGt4rGwTNolMOuikOz4GjxGjTC72/LUohAGGg3HgvpLOXR299dOtbwDawWTJ6OYUFs68Z9Kd
XjNNI/s0MwszXzHMaXHvFVu32lTDX+T+Y6DcNyxql/pOMb3RCHsRzYDMRoqJuhzR4dyV6E67VVZQ
ffQO0ldnvZit4+RxBl00yA2ASD1vE4N5O8VJRggRR4ZPpOrwAFSTF3PKg+tYfnHkCvedBDcu9X9p
AATi2Yx+ZuvFQBFv97+OBRnefuHjtOZr1lz64q+cIIo/aX1I9bph/OK/jn2wTRzMxBy9zZ5vJJ0u
XX0KlvjU0AMzA6ifWYW4FazQGuMah2/FJohfdPuZIY4BUDRg3myHBCQU1cVRKZsP6qF096X55rC4
b4tLTk2SUoJ63XtBPRBaq0JMaFe+NEtsFyk2AUZ3rnPhdhyaM1Gf6ChA4sQvCTCS2XgrCkptFEy4
f4IBNbd3LoZ/g8keO7v36ienuMwo2nQA/4NZeJNRckq2uDgUwIYExSJl5C45Jy6r6gqhjfvhIA4v
vJ5cWmSSzheR9CtgES33bpoyjwyvuvnkBWEMd/1bLnZe9lmhQqut99H7iUBRFKxEwuibidS6jc92
+1gv3WNx6rpzpy6BffCsxzA+83MSboPimNhPaPNHgQBHAApHVmjTpWO45uJBE68WW5RdstijaoyR
esbjASMQM7550xjTwe78J93RirbDPkZrqgZck4V4XEx+c3MYVfa6/FJ0yf0cVuy4UU/SidKr74ew
5qk7PQBhAJJO9kT4PJTcpDOWV0hLZjydZKSPMkabYbvHMTkFI7Fz0z9XmrsKJATBWNtuoNUyLWJG
TZITzROIZ+B/BuEEJhgwMC0A1R0ThGJi77TfsSmm2yk08sz4DDX/EVD4d4AG1A+ZdKv2OYrMC7ue
Tzutd+NiycIP27XulhO2TLtDxGzTYOCkO2BvXnEfPTa1DXkpelIDKRxhg2J0/JC1+YxUHxfE+G4E
ksySaQv/d98nr5ElWVNCFCpiBpz5zhriZ6I6j9MgjtYSLhqM9wllVa77TbIA2uviNKVLs8bjZsmL
GfVHwaHmRpjuuumkuopcJewaQ3xr7OBKuumlJ796wGbWuOjEpL8j43OfMb5K5bdAyDaQxgsXYZmv
mbOzV/6A28o95gCz/DjbzYlz8ClxXJiTADLQo6sj4HsR6kNctweLqaWS4T7wSXEBOxhS8kmiRgqG
2iByrBaHpbBZPQ3zPtb+i+PixLOyVylHcSedXmF9PgQtC9J8GF7nis1kwNafFLFLb/ElZS5f3YUH
G5YM7nyuAIRH7DvZ4S5iLh6O42ZYTUOHVKRGZktkE3WZ+VOSxOnIpUepbs0AJUteCqvt75dc18xn
qpIG1Ysl7JPbtTszqtjCCcgo1iMv8hCjlClYGa56Awb7XDzYWfnZGP1+Bpu+OC6zZWG08LUGh3Z4
8r46iHoTUVJ3QUNUseWeE2pdRcYDh8D8VFsUFj68RlpwoPprkOkn7I2XwRxgU/31Sf+YWKwZx9D4
66HUUfKWYDMNkf2bcy5SW38KSjfx44LzmMmPqgB9jJIk4sVKhMFxGL90dZ+8ZVpcHcR5Puq1ui6f
8DJ9ZthGioz0bvKvWAWyFsAp4TTm9+hB6nJ7XnQVsVhgFuGPj7VpPtq8drg+j4Mazo1rnEP2hH0M
XaR8kd38VXXhGcPHZ3lT0UQtyro/X1QSID1dv71C3T+NPMesDLoonTX7nntbT88NlH3lvA462vvt
bwItrNTivTH02a7SZ4c+EKXAxnXTe8fDYununJk5fdFfZtd6git5cq34NLH8a+DANh1ZocaxYsqf
R/PJr+dd0WfPUHlcwnAzAs4NETCsMceXKA5vvmZt2nWY7CUz4xxce0Yrp3K5wY2yKcd6YxF74amd
BWM6RUSTxvqhRcsbiWA3kqZL5DCQcZ/oCYjUQ8FaFJcBD3YQG2ejJQqUXPqOg4dMLWDh7V1p/JnJ
1mO+iUN7tr5zH/BTzmSqY2FQmO0+DiiE1bUDN1InX1E/HWZUOrENljNyN1bRbpfeMAT6oudXlymr
wzaXL+RM5skIy7OVm+86mVdz/Or24hizXdeQraYAMb51t06Mi6U+YyBhYMDJDYhwObEPBdMJgmLv
Zt4TIib1Uno2zmYG4AR+YzxaOxFUEZvpAoAhN3sYrGUfd9fBfNANF/jwz3enI7BddJDmJmy7/dyg
IrRNpoef9vw0oh8llAh5dgjjtPGGi+NHFzihj2BV9kRcGoiR+tlHw4oAuo2IgwyxZGTdVgvKKAqJ
sb/FqYc0hMy/OMVAA9TTotKKQbMjeM4zhkzwUFxIi/WeU1vuc8igITd9qeU55oflumff0ee0Rb0P
eksmAgE7C+Sbq4JLQIkLe/IItO5fTM5dW0aHjA1D19l7KcrTBE1ALuhXkR9Si/ZMTfPBj9SpqH5a
pLxN6WDXSI+N5+FFwEpuuA96tE7OLTy7Qfko+QGS7UJaAvR266JDnBKl/KxQNRfg/sbUeZsn8z0y
xL9gTM9BM29AyKlbMSWPTpPs0g4FJKlcjsuADmN5ZgbH3KnfaSTtEGbRIULuRdPfQwRTV1ls6Ib4
Xf4DkAqAMrJmcAkhWMrPszrM+tPngZQHO7t9JgG4kA94T74KEgarUzPszfoYRQDTuBxP9nCdcx7a
exCmUbJURT6PFNAE/nNQvcfxdwhIzeFHmy3T+Aj5GAqX6RQeC1oEzz7L7FAjdaV9zTZF8wwqaibW
z/7usD+WV9P6m8roLqrPcfxZjy+MXsebmT/N2QcrkJHi3n5u1Z7ZGz1f2d+Ut8vMQ2cehD6K9lCA
6qm8lfIfjOnfgH+T9arKPxrGDbp9s+R7V4M5pMDDJ9KKHzBNPM5+MFwhe/1JiDwYlpc7Eblj/6bV
d1siPvuQgJ4K+aPtZ5PLFgX6Yi3bIluvkGtklzkGZnWtuw+qbDu6ktaNu4ziCnehMn6RILAu7Zt0
My8jC5SDCV7EIaWsLN/45vvoBImO0wxN0tEW9yp/dhX+y4eWxLz8nFRYazHd1HRLhedjc/rDK7GZ
6wMM+UcC5VYWlPCk4c7lB2psyl4oeO3NgRYp8icpTjA2mvmra+7r/kMNx4DCr+ERweBPsMIe7lP/
OE6PoDMqhFxsIpOHFissnlT5N3a8VfOLTN9BTc9ICaOTah+K9tH0Aqyx0Z2lfyOtjyluJupfHwSP
bztsVheW64oMQ9bzpPcgS69goo7hM6SX5ePl8i7kIQzQk4KOTNBilRn0+xP1nYFx1f52NPvud7M+
8MoGjyTv+xLwtAJN8hbkP63+nCET98O7wSyvzYkcu9niVHfsBs5IouNfegtYmu34oIZ95m0FOfRk
ZneH0HoO9CMFfYqF21HAHr5V8c+k7QNnYTdfCYRh8+xXj/a8wbZZhiSb8AS/FiUj7/bX0X9Wdy2z
ZzKdwuKVgb3p/6TypaWKZr3IPaCZvCr/ORUsleRn5jwEtM21D85v+irsh7F9YjacOjBbVjBIawdT
5is3zRzj3ria3UMjodxj6l3Yd8/DhMT96M//QueU6XuEV3nLVJXcnCeXsa1+p3sJzM8YS3PNHTcy
YM9TBDpPHugr5lyMeZ7s7nNiN5+NyUZjKmhBErE2uTPHZGVnv0u/vTwnePFANhlSTGeveJh41kN1
j3rw+F9Z8xVBilkOt0fB489/81ARkxyEWiba9NlDOm5D92cc3z35G8s/V710XF4jI3epya/Bnl2S
uRnRIn/1A+Cucu3WiLzKd+mfBLQZdx2hw8bxLhZFNFbG8Kxt0C371n/q20NXP6bzvWourfmo3Ue3
fs3Ss2reYwRZnmPdKawnpndtkjPAd+E8+cmO/0h5MJo4M/I/PwA7oG8a6kgEfdhklA7DCfDPQ+j+
VumRjHYDCalxTsR5klcgz7QIbKtHnHGvfPQGhhP4ByYfiSzfKnm1g4cam7WZbjFtTQ26oAd3QHj0
FgZ/nvXCAMXFONiRY5R/SaZNNoZKm5mbwY6SqRLc3N+mOY8B9oPiLWNQyiGgvZfJeyzjf838YMGt
Md/T6t9yg+ExNRbvmwk81fxjojhgsJjca8KwO8jvuvQlsI62fKiq7dw/smkbMZnLlwjTgPafveKY
JWdvQtizrrt3okDAgyOMuzdZdNryXlG0mwfTf2Lx4TOv7XAZjI/9Ai7ARNl2iL/HuQSHAq0n9Qt3
nYjAJcbZeSPR/hZoVMoIGc7TjK1u8m8hDUEgIzSXRBstucu0qYRON+o5E+5rnodfIqm+pzTZdBQ7
5tT8KirNtdffEtx/d6VkhqFZLjbk/s4EyLGkN86jS3k8ds1bnw3o7gMD4kgAZlwrvSZEhBztjNAr
zyVLu4zVJiOks2qzB1OWoKhMQO1mgAgWoDafSCUSFghlvIZ8b6PWXdBrYvhNqhIREbxuZYXOprAb
BOk+Ngq2LH9QPtiGhemCOiA3HgeSizZ/tPamYuTT2QVjXBsPRmzHtHKxI9bcfNnObYsDhb5/nzJB
Rq++E111dq1uHQ/W+v+FJ3EbqADritVnuJ0zBLiqDUMmHC4X2gwfDzcrZPG529a9cUyJUWG0654N
XbKOKoHOzBO9VTnuWkdPj3BcbQNivxMzMG4n1PmpQL+Odpw3w1n7XSi3RDSvxyJqt23HA1FGNFDl
7P1mZiu3CVSzQrLEjcVBT2YEjqVZd1EGBcJwsUza4cQ9/Dz21n1mhAQ0pg3zaiFONkUUy9KMapAu
nbxMDgY2GYo+jHy16skPvZ3ONTklDUmWmqFuX1UL2Sf46LB4t9P0WQj8LPXCxnXyfKTaKO51glay
CHiELJ83lP6DJpwb4RLnxVCRNO79KIblRg5AzgEtVwHA5X2PDkMMdEk0vNqB/fVK0bKNLeRlNU6c
D9ArSDQRd5OJCYat/X1U2dO+re2/WuucyKcfO0sXSkcpVl1vhIeZ6PNtOpSovmtG7CS2Aa6Narll
0pkbb7YJtnNGh9A58j40i+dqqMtnkwuctTK4WNxdg1N+O7BtiPJp7tmSNMe+4Ii3aTr7IoFtIED3
omRdhS2uiMpNrzmqoKa+zRiCQssxd2Qj8tQ0rXWIvnQ1NUW1I9ZoM+WKUK8h3rKM1AhOlqnfcq6T
Ec0cXuXGtnHNv1IyYehUhR+RsQBfWTf4gieMyrIXL47wnsCw5BgWyV3LvfxRZ1VFQma/88v3dkZU
qTTI0Siz80NHHtfUa/EQwRTwDTkc44jSJ8QBDNn/1Fh4xVIVIyQPOWrT7t6sp4dk0T4YvY/etKx3
tqCD90pS3jNG3nhf2M1ApCcKqgrlxm9ieDgjpuwx4o61me4UFZoJqwZyxz9MfRC6pynT8VPXzR+6
SfPtrKOdIWxr3QIoxBdvpQcv99xd2BFMlemAdBe0nHdTwR9xm5GaaLZALQODsydqdpll531EdOSm
9A180Sq4jRk+KGBGClVNbFz6ZkZKPz+PTO12acky2enEh534TxRe/v1YDEBYWtwjWSRYY7QmEz4w
Z4N6mhQAgrkArSU9pair1FGRiUUNEpzhsCHMb4p7rmpjJaIEOn+yeKtd+0K+DN6AJH3oM5ddRoyN
IOyfzTxepzYrJseN5TaqMaEnSMmljWml9G0MswaxLgXtU+vflePQrgcTHgZ63HXtMe4a7LlbWaOL
2FgWn7U1pHd5QaiELWrcM6j8IecHKxJbEBv1ZHHkjMI0EbnITRnwGuycs1Ts44o2yek9KC5sjZIY
Rb3b1WDVKn8rGdchleZjsNOcdQIb5a502ZGF/bhqCOMgBjHa1L2Di8J7Gjsk8o2ewOQjrQKk3R/6
KUdHG8+3KCSjS4BJ3zJZeYkz95UrbUfJ9sfkGeDqbDMe7Yc34PsWFoTiCeDVzYkb1se6oxIwf3wI
M06BL4MMngPaqkvi8xnH8dRwA4WHVIqBKVHwV0kMXM3EVnJEggB6qlvZdL5G117SDAtxnA3Q47yL
l8F0Ez4WLOYWPNwRKKZkSm+6Sr3FbXjyLXHP3E0ontJeUd76wb6CFHruMNE1ib8epCkB51fkivLm
uh34vMbwvlPYvju7i4+FxeJLMJtALRQ8NRmniCnPkeyPE6tPwBavMc/slYsJKHCtTdGyEdBTcJJD
yDBpQttCiDxvWY29kVVa2iZXKP6kkbjzt7aMT1IqPjPze2CMFE8u0fWQHUgZrjeyHv+W+3Top4pf
VFCY9UPjRtYhsiAKdIS4lGTRrbRyzirgVFdpT3h0Ch/eBW5bQ4LE8cE6gsfJnWUjDm5iy9jVc/62
QOchLKP1NoxxkwiiOYJerr1oWU+hN5tDJuPOzKYUicaLA23aGx3KXUf+RHCfEfhASV/YeXFm39K5
Ts8tUszRfhzm9Ogl03dYdJK4FuZ7vb9sU1OP3IUscLZQU3n0YhZKJkUS0ZHqnUqOS5Fnlc8h/WoR
dVbaSyYVd/y29ir8dfSKZfWb9cxpg7B0t0NzzwYXFXej2cgjfXQr/zJJle0RsitOSLIts83UqJaH
IWvvPq3g9+VntzLYQpJc6kUwpWK3eYpQ9cLmemhtB/C80V79FjZSCO0LuW138ljBtBZWkIXDCfrZ
H9g+Nrce6wmLdmadDwiYnlo6LqVm+lzuL4tDZqAs9Oq939O5k0RnrfMMvOmM3HWK/2jIODvv/Znt
p2/xbgppvUTKCE/msGnxtUuFK0m1ZIqVNt40lpKQJBv8ctXZHnkfZdtad87ov4nZXPUWD9MuJAiw
cxFZFwWeP2finJrwUCvuY9+yP7QxXwphS3rj9jTJ4laR/xGPPZqREDeuuGivC7bA5nnL2OpO7MF1
p74D09sW4GcPZWyk6EGvvZ8enRYr0xBmmpuHMwHVLp+OX8MNQ+8iMpeyFPNWEONPhXjD2l9jHCCa
Dv0Ud1cuXrIceIHd1D9Vs0B2+vqcTe6wNikbY+EiM4JqVpD1lWTOLtX1wPAG+uyIYT9Vt0hJUEfY
YZDLXr05xq3LmMFnzrpuvPgaZZqcrai8NejG183/aJEaN7G5Norse8LGFQwx6PSQLcygzd9OeFfD
S3ayoOaUiuLAdncxz12ALuFn08XPtsFl6Xnouztn3couxjz14otBryr16sXAQcl5+Z1UFRymFowc
6/GFz+zji0oYjTpsQXiTRPzkJt6SggdoflSEA7AHiR0HD0afEszqSY8cFuuU981n33aPafzKbPc3
DPp9JPoD6W97B1WNNl7MCsPM2A4sj50K33H368R/XmIx+OpYKRV4tJNlauCRCtqp9Ja57isSCq4M
PovYwumYFgW3aoxfPAE+KzPys3pgWz0eHrAMxrETLGsTw4LtPW0xJQBoZlXUh9MxoPxtOhrySvJp
WLp+GB3UKnHQvjrEwRNBwOgGY92+pciDKDOY+E5YB7CDPPRLCnEKTWUqoRQqYTFN9r7V8tfygSZg
TmjtB3tdTK6DiwZLrEZhts7S5MnxmVzGmWHxP1uxyhz5MNs9mh2DkD87QWVUcpDHMU0+615Sb8jV
tadfsFNYJAIrItyGjhMZiW9XNSkugbmj2gevZFkkz3vsRi0IW1WDk8MgR1HaWOr19Gbb1XNa7jj2
N0Y9/KoUrnbw2M6AWHoXHWbbd3uZO/fOTFJ4lbTr//9EsfwzcxGf/Xh6U0NB19RWHN4W3vkMycHo
g9sHMc7WxrgNs/cZSM7Ziqn4HXPa2cs5KiqMudPQHJC/cME6/UMKuNgkvUaX6BxiHxu1EPKlybHR
WFNO/XXuBNq7oOmalWmUr2FJaReVksTStLxWDZggE3dO2RE+6IqYdB6JA0ok0DMUsZ9ZhqmsaOOr
S9uKDucrm2i3wz/PUcO2tgAehnSTDdlOiwELVk3uHl1VjVCicr0lB/zQiG482mWIdb1H1V27zDI9
ZBjRcILQjcWgHK7GzKUwty442HlAmm4DIXFx7xVTD3TXmLc0nzNNxfDtM54PQlRLFY+CUCD3gzmc
4/zqgmff7TUT1Hjb6CxGy56wmY56RLAANZT72ibGmzfiuMnJaGpU9jQswTZ+2r03PKP4ttG8dJIP
0p7eEU1T4bAXBQBwHgzj2w4WBXvjnhIjfI1DZoNjUCGcLjDzQ/phxzuIrUX3eTf1iHH84MVOxLvw
cYhHgY0gzmRLXNnq2wmophBhIEVqAWuOPuwThhSrJg3incaAKVrnPoD+yAACdWWtPe9uShZHjsz3
RjPDTiuvpCyvDGv+LBqaUTJrmOm4R513Oz0OQAuTzlx3UKJRqKM01Shv0DfmkAASgS0O+vfVLIjh
ZBfRchbdzAWRRrwYAmVJcoKvLoaI+SgTD3t8EG5jSMCovZS36Yvpvmy6/JiVFQ9hnhVjcwJRCV9B
RvixpzC7x4dCAGx9sLmIp5gJRJ2AZyWdqsNE4YT7fk5/RouKOHCxH0z5MUqH35zYypVXSdKkk6ek
TF9MWVvrxHpDa/XRRuW1fc2eqEoWWg3s/SlE1qRInGJYuR0U0mrLI0CQDu8ZMdZfMoYB/v76ta0Y
3Kb2WjYK2HScLAxoTgFmyvDtvnInv5O12k6x81qi35pj8aNq5NNOV+xyidJiNjjxSyIHsogndDl8
mAXTVsLfwUbUYtg3rUtMSYcgy5ioLGyS17Ug8yKjmu7h0zLqFqzXLK/aBPLRzaHBDqZ9spuxXR3j
OrzSroM/DaLwPrDsrSpjCTcYG0FgsRWJthgFIWaRHsYko6jOvW3ipBkcvYG/NvH2kA5jZW9ex7Rc
Q5YQFUGWnQ4Qu/RrCKw3wy26rb8EJdY4DOeUmsPqXjsrPHHIGwFShV6xbLRru0VIC5oonRahmsNo
pss1sQ5whUej2Uc9MjcPcn2d+XJvpiEcq5bEJx/M8CKOw0uKsac9NC4CVwHFpKVrGYoIp47TPs+i
eSqR9QmL0AMqN4Zb2U+se2a+1anvgt+hNb4yspbM1sUSAP8kTuerqc0r8FhahjzEUmSi+XLqx6oH
deZGGONTHFXNCFtQODPRsXK+dClVNRGlLKNCb29xnVAqi4MgKNsYYQkn1HN5FX11QfhON8f3ELV0
GJyjrVEcKht1jDAJSA4Tzr5hobkU28Ak5WQK+FoDijYWEFz0jPyEHl/StnqMxXxehHhNMPIaaAbi
LgkPkXiqSjLz8tw5xkF3rT3u90p32Ymk7FWhLbbYSiGYGUfjLi+R3aZJRKXhAYl0ckQNlTnybZIx
VSVqz8n47pF11wr7Mi/xrlqGLzgMsQ5wrFdW7fJIyPGwSVIRlGwbKntuLMpakslSBB8vMgsjNP3h
OVq0BliNkskcVmr5Sh7etrgnzc/X4vBLWhlMpKztN4P3XLU8I9rKJsTBeFcBR5BjfZJKhOu5ureD
+D4buy8eMTjWEkwZzA72uCH3COq+fb8/FYEKVqrpz3wWYSfePYLAHYzDLEkhMWKfBHSTLYNDSvgg
HumSghRlRvMUlHI7LbEaWfk69fmlbTCYRIaFddW8+aFB66V5MW1SbqtqvCrCjJhr83SZuFjKovmH
4bNak4H5jfLyWrewe6cci0MkiTabJVVOrJlsp4PaiL4M1u1vWRRnS+iDowTinYLYF2h9F43WZnEH
NCvDt1HPkYkxpIpuc6jf7UjOx1ZiE84HkAxgXaFCGBFj6OHSqnTvlBXGwoqKvMsWT+yIJZtQBwfF
9VpY/pdnMyDyxuBZWPspkleUFH8EX+jNNMCrVw05gTY67JBskzuHwYkIaHF9b4TOVL52ePav8/it
dMDOzmA0nCzBISOb2b4Nb7EdYWwqs5kBM6Pu1hzJbyZODOhJwlSmD86cVWAvMgWdw0C+VZVyWuWd
9xFOLZVYBPM2NfQ22FgkBSMepJQoiVGxJmCoAygsJsKkbsTQBez4u7dc+0625tfQxzVyssUoyOi9
cp03MwguTLUeCA2+zyKb85pnDEPmdQtGabQ4lpyu+qt7uWL6/K9xMgIieMKbbLzTGlbX0kOi1kbp
8UkTwrDbPg45YX0YcKI7V/eHqUQm1DSsR0yXZzAV6jJDXAF4gDSpwU76KH5WhvAhD5IERXAb3gK6
mTSNn0JhD8c6Xdg3/Wp2pi8R5zeHOZG2nYPWyAVnvK89anSGpuabjLqvxFBvbhSu4AeOaJ64AXUF
1CdCU02+Q7+8xRJwBvzoT4PYXLzF4wm50ZqZ6meKzKFB8NRicZR2Quxs5VFKU7nMXZCvfc1j2Cjd
l0HMTw4hAjTQIKnd5ayzdhRyPUyTyN7maHIahziEmtgBUPhHv43/SRp/pKwmAVMD2ynPlXqjCQvr
MySumZ9kpJxFv6NMXlXj/mmfe5Cuvckx9OfFa9dprOZU37IHPNO1cCGq1CNLY/mJNBP4FfmyE8X7
x3Yf0qjpYuBw5M4s02zjldYVPyyeBHRh+QzzAO9WLAlyigbrGPNJb0cXnGSIRVHHC6uQZMUpwvzW
OvA0F40MaW5/44zTDPGDN8NmN3xkbaVnFFtyTZfBs5YbafyNWffm+tlzTrK87OUFFHH8aA3EnggF
37WYQKIm9fxshT7znmCZvsOfDY/zxBEFWNZbV5n/bo/Zux8jJJ18RoALaC8LEiiZYX2rCHRKFfAP
3M48foXX4KugwoxjJB/zGH8CfLf87t88pzU6f/YxJMMuFDJQNRZhz089NyUZI+/x8rl52ifTBTKi
dcyavH212M84BVTwvi0QsZYk/1TMkTZ2nUxrr2R/ktvUPKUD073uinp5gV/T5L43hHrg+grY/OC0
IOa63iUKpLY1z2yIkw+nYiiotDr3RYnGQgRyHZr7voPcmXlF8Fg1urmjCpf7wkKvlcS46XNkyegn
EV6TSxbtewLG+Ci5Pn2rsg5NzohyQmENe5P9pDtpQJc2Fnrkr3CQSCSeKFVFfmckMKrScbKQth57
BL8MLdEux1gVGZzy1tbrXoMKL3rp3fllW7MxSzjRo21VsF32eg+CnWQnbGX8dcuGUkEayWjA9KiI
yEUbb5hbDJJjmHbQo6afEsFnXkxfcsnmGgRov9l94V756SfXQMmbynXKmjQjPHAfl9O1kLgvuxGF
mpfCnMttxQSkZAK5rzT/gl3k4QaN0Fz/Dto4OgBXzYDliamAesdAa0Sup6OCpKRk0m79rL35bpZu
UpsFQi4IkJ+5QOuw+IBRcCuKHkxVx5yAd6UUIQVsFyxeurMmooAJG9aorAblUkvczzP7hlVGqG/g
6L3XWwApNcDCznm2mtTd2orlqAD6nnKGrswUf53xONSWuS01ETwuFaZb12+I+Amiaa8iwclQzXtG
yB+pcsGF4TdTYwkPzmQlauY/vj8cLScXFJVsxPu5e2xoEYaE1rEVI7l+CgRUClMFUgZmkGhNyFy1
ikWHgbKVy2a5J5n7YnfuexUwAzMFYDt/cskANqtj3Y+HzgUFDN81X49/WRCpFaJ+n4LOxLTFilG8
inJuHxoysbGKjrvGEnsGc2cxtc2qZoaI7Z58QCLLVrYA2m1hOudONDdSDc/Ks6B0+eiB1WRurWhu
j1aGdLJgtbXVi2gj73CLzDZzCyeu2elpksxBDiuEXwsA00obeE2YoJqepNHaK8i3dCuDCfco1jXr
43uzZbRToEqoqmMzkZiZjv3S3nJ3Zug+onigfnAywqoHSBgeUVNZVTCFgJplmSxRRvWYGhYmeZsM
8CA0rlnObVpSRKZK91hkk0td+PbFbcc7JyB/1E1QSjMLJSxHofgluItEUroZ9ns5vCRXuZsyS/K1
VfvJZkjxLAyAXIQl+7OD43yKzsPkyL0jSVl0GDIyS3KNvUlMMbWuh2qzdcQlNsu9hoI2YFU/hlP+
ZrZZf/iPsTPrjRzJsvRfSeTzsNpoJI1ko7MeJN9dLtcaUsQLEaGI4L6acf3181FV042qAQYDJDy1
h+R0mtm995zvFKq+UxHgGcfySOqxHaIqJrElQIOwkZmxVtxa3+nk/dYl1MJANT+sJAQj1UavAdAZ
OgI82XlHFq7hpZBOM8xS6UNqT3/2LniXRKiPwReEX6PrbEaMNEgMZj8CWN+n89bLlsNIIUxYkxxv
KwwIaShQUMMbdVajTwHmFtE3lg+W6g2SZouAvMKV71Tk35psmcB0ok9fWqY85Ui07Hc9sU/IdxcR
HHFb9NgoEINpec89oHWJ933K7qaZbdJJxiscX8YD8bXXLgzXUOAgG2LAVgNzzeXdm1ufWKj2CwHM
6hZV3lPtFo+jRZaMSOxvWjWP5FbRpeAJY8umH8uMNqLjAHkIWHCYr0PuaH16luZH6s1PiUa6btzq
aZ7cZ29eBtpfsGhGZb/2XnHkAM/cesBR2aIs5p/NoguVOYR9dCMEpODqWh7bPnzuhjeLTEulljuS
SeQNrTuYFgDO+oDurvGX4VAybE08Ijw7hf2kgRgp7flEpylmSk9uMN1FqlGyeHpFkkhMV2w11E0S
CMUyIRlu9sMCT0/eGKZtTjSwYxK5TVZuP837GkBahnyb3GcuCECYDoNEMR41N+UCktEuvyYMj6Li
Vxx2x6rP7luWYv07D9m//Z5ex8BsqrNOcugNjbcCrlRXb3KG5XtObZpjEoqN2tqK3HtM0/JbVMZv
TAHhfgzMdkO0TtEupqAfgoV5GV0y5GEx/4S6RETo1eFDaEnWTyx1jtwqdJod59Spulvq16nBCylg
Tnf1qx6Vi0oZjmpINIlDdHQUEFvCmNw49bcC707NGcgzI3rF6ZLB3C+RK9koj2L6MDmA1kry/wAc
cdbeeOX3Ln0o+oEGHWZWDDA9Z3ZyWjcplh8y9ejbftjGORBZn3CDIwNaeojQaWLfynVhagN6lyiA
+PlLPW9ottwIUPxrL9CBfK4p6kZK047KOk7dW0yszjalVVyGIagBBsJNeqiItYXJS6tc9ZSVtK2Y
QTH7homKktAdIUVyLnR/kBBzOzAKFBTQmJ02bW3fumhdyvzWa5kSNUvyYTzawFW4n5alv5kLWnnk
NAy3nGkexgzbV05iOSdAWJMJIbKIFQqr9chv8gCQWavnft+FIZu2OrTWe4NJVg8+Fo901xBKVgC2
y3sK9Ca/XxPZQ4Syk6B4CopTj0+Ote2OgsVwjeNLjPxgqL4L/8WjO1qsmalBSTBRyj6HTlrgGLF/
xZWAdxy0b4HpHY4vdbhTTo1dFJ5nNNjU1xEqmTDOt2uu6hrup3D9CsAts4VIFx5wRgMTaEBJZV8M
M66Z6o7eM87q9i7wviFAK71AkQqLNjJmacsIInE0fvgwJ5oaN++6ZONzAPqATHLW73ZjvsqIZTH3
/Ks0znudhVDzbSoj4CaNlOI2cWitFk3KrNsqXnvX2Smr2pjKPBtBDePMYAHdaFXO7z0JahIbYUs+
brhpstp7lYShyU4nX90ak6jqQSIwzLWedIlsZyqG5W7xUAoPSvWollxzKskQBfcCj4e0b0rIkG14
cKzvcdYPL84AaEaP1DjTG5uN6OdXtWTx4+cDyvD5PHCSi3zrtSim5F74IzYapP3XOABnOZTTHVOS
9rzY0Jj8Kqru6pFZ1xwM+QPT4/BG+7HYB1bnETsAhWPxcS8H2Re36cYnywTOZnBm/xgPA0mek3ef
ek2AGqlpCHjgKtCMKU5Ng/aHG+WE+2f+Fvoy4NI648mP+/p1/ThhFaODGFdFq184yX9G8yLumPYP
R5+YTycL6ndXJ0+WdtzH2pRY3Pjqzw8vuVIknbTBNh16pl+maSk8s+RQegjKNe2D1xWVoquSfEin
90+x4A5x1JK/K7cmb6n1793OmnfMu+u3ZKmeHNsPHph2ta8jPM/PD9Oxoc/f4PqptN/eOjIJvn72
9bMpqg5jjUF38jmg6wmBPKbwEL7qeh6bK29LXQ3ParDkrkHd9FzX8MW14xte+dtkStyfcmpo1gYm
eEpDRCbVRIfN6DS++gag+tg73Y0Ix+7OLMh9OsLiXtMx924DnBjPvkFxoLT9bdRudk+7jZACd1a/
JD068yBCTzwGeRdeM909eBJEGv/yW5cCuxZRYO4Mfq2uGCnU4m5+T5vlo/GS9oHu3/DUlvM1ZMd1
fcbTS7zXcEEgd83O3WIFsMbs/qkg/2oTWN570yL4LSuscUvT5fvAQa/joF6gELL0GbrMTQqC4jAj
Kn+2yEr04ZEldlMftTQTrx24R3Vumn2m4ud1wHHw3SS8zEn/1XeMPrdYW+ExTScgbYkX8xkjrfue
lTynuXiZ88IQbzmdZl1IVFEpDqHS+lYsI+8p9gzYYKhn4uLahfDlup4olh54wjUvAZVrzr8kKwD8
/nwofSRCS14Ge2rfixK85EUkx7PKhmUXLwFofF5BD5MrP2Jgbd8nJH9AAt17JyO4kC4qQzo/cu5T
PFYTdyv9KD1sVdQUvE6ke1c3DTIQJXaBIKiw6NqvU0RmgJygoi8wQGf2qqQGzNulE2EAQsIvGZcd
IAx4xvb4Q9l7t+J0eLOk/m5hxL0VrjL7ceByTn4IPi3bJ/OIGSo139205/YP8vmcKBjI8FGy2wWq
m7hRTaePDpw3fx22J7Swlri+D2106hy1geFYUAI6ZuU7210TuyVHVXpGhyZMEAn1Q+qjZEPnOgob
gcwiuy3n8iczVvFlUmCxg4IjcNnNJ3YNdfJzAGyJb+avqPzwyzUp5G8tQxBjy3dhZPdSNZiQtAH4
q4KClqOQtyO96rt5Zh+vR9OeHbiRQRktHAsFpYq0EIjVYCvYz47tJCm4Zvvsw1nDG3UNeXsIJAI7
lcNbIrnJ1H5wAiJRvdEc4xSQm689GHoEuvSjgXpaXfI097CfdO/X24S5JSNhYW4zYUMuR+bbTKX9
LB2EgzGvhw8hq2vhZRtrRi7tetZ4yaCtMIZFrK1na6Kd1SKiocjZ8WOzU+vunEapO8p7TLiW9Lct
l+NYuOnRBKN+lw7sDYHJwmOFgCHkFZdgBdSo1doOu6DyqafjwXA+8dL2QFMFmYkjsr2as+DQTi7T
2kF0zf2cgE+ygZyB++iY7H4+4KaACLVUKO++Ma9B2M9s+ooFii21mCGMmQLJ1vqgDRN1a0FZjvIl
ODkzQGtC/C51gaQz7YczMzPqyCbrCHYcxMUV6WPfjO4h8/v8AuvT3CRtV+8+33WtPL/cLC5EKIeb
5GYBOLnqNGlYGLqDlS+JLbT0CxbC9iHwsP3ZQYF/jFfrg+/aD0R141/yTXc264NoC0hQQh7StvRO
QWBHRyQo2U9IAVi5umJ+kmgO9qN2fhrhfeRd2Z7DUBmMJKEgZafKOZPoY8JJdgOMyLwQ8j7uZWMM
Qz4o3W6t4otCqXCjlWVfQ+nAmyoIQ+nDbL4vJwnmItjpyQt+VRGi0VzO1rYLoaDGJiK5anGWnfyC
mimlCf4hKSNHS6uzkmV9P/bUs+HkcNYecXEB3PDuDGzMtKPY6W10cvlU0Z8KNSHESryG4yoNVFCk
awrtU6fSfpsmNeYdCzliZSEGtIDz9V14rr3Y/dKQ5zRUvAKraIYOk+HTWCK6W4kEXtWPOGPrDllT
rMVjH62aEcJuhbWrVUmHyctstHGkQyV2fjY4oc55G+76KhrXZe2mEr5iYu3m59ga8rMYCn5uSdkj
kft8mTxidpbSrg+8nH4YWDD3k6S7qnQJYj9n4wvcmvD5sD/mddA/h43dPEQqoBBMOMfn8YkiIDmr
gkFTvY8bLe4byrLnsqn4VsKrUC3ON8Hoy7OR0XQOLJLkDESvzwdGCKSq0K0NaMffxfRiGyAZJ2ic
AK5J+bLf5WSiR9PbZ8/NhucVetQnTo/Cy4kOJjv3LLKXhl4J88Gheg5a0kyqdHxgwT0vmCcvtttK
3HZ0csjlKkKlzktkgZNaH/h70Kkk1bwhXtphE8oo5Vhk5CZ1GL7VrXDuyvXBpNnrjC9p34sk6uFL
87HPz2ZjCbArix6p8qrV4fpCww1oPzSA+8+Hz49/vmXk8m3uOX3/28c/33XEGkIkewK2wy5i8Nu2
GUmPHO3LfA7uNQRa3K3ZoZb2dhrGAdYwK0BdUdCQvCuxoEgUFBG3TxA0D4uKsfQvUXI/VRZy9CW3
i21QrAkKWiT3NtzB+8+3eALCs601+B8Wj4wj2LlzQnFiLuzRT09R9XXMo3aDa0GxS4Z7S9Ay8/R6
93zCndYHxsrLLojxSKRD1V8K+rFtzLGn6zsIqlUWXpe8D6+Vh2I6C33WSNm+uLjYDvHw1il7PFld
Pp7omwuQT4X3dRABp8A+jGB6ZP7FL6J3ZfM8j40w4CaSR1RjHIXXK/j5llnf/Xyrk7RymNaAKuTv
bFY7ZN3HRyGbBVQ1D0We4xte8Oul6C9iL2/5OUZcPx9AhuKx1e55FuLoxFFzwDjqAfmPzQnSYFN4
zl23PmRt1+2FZLTledXvMHOno/aaDGSO/O1mjTn/z0ODy/UQZDYpzl0wiJVxitQO+gDBJyxrlDGM
kXsdfoRCk2PBhoJN9PeUxvKLT4OMTWCdL4ak1YaYXZMG/0aigx5JTohHyG6t13TBdpkmgI7LsXte
FTY9hexkRf15mIV3+XxgvJJu3aWFqrLE5Q94xYqwhJ4ptoRwWBGky760QVUyYyab6XYgk6gXZX4X
1FydxhCkgqja+agmTqhggjuGt6egpP6VXX1tuuE+w0zAPc1qmk/4nuZxpknjXVEZw2OzUFe4RRI9
z6g4b6WhO+AUnMeF5RXr7RO85GHFKIgURMgd31v6q0+xAkVUuhokUc+WBmzDqgkJWXC13tMvIdRL
eBBPLed9Gebg3BVFiAKeSg2HJfizSJG65sfNWyachvuGc04HwbBEgrBjbH8yAXz7CUu4RZG1sSto
vz4Irw0RQZSKTmAfxb0Ia/J63Vy8jDkKj4FGUzR/a1HD3OLrSO8ViIxz2oknvvEtG4L5KGdI+hGD
HBQp28IvIT9p2lIdpNZtBDNzW+k7ZqOEdic0PRqYlWWqACn6AsdFYj/RKdnYjf8zC1tqmiF0Hqac
3KYo1wWhG7FHGJ9DtyVxwsesJuqhnDrKKuFc6H2SAbS+KCD7VExAY0ykA5cssuWHm9FQGpnhZsMU
HZyplZeqCJ6z9Dn9FS2utQ0rM+3ANKVfBL/GtloE6dzkpW0bk4WsHB46puhUez9FGKypeavprUpe
4ly+D17FdLuQL3UAfSohGvU0rbHBStYn02MuKqW4+ilVm1uRI8KpLtlnOSVDuWDAnRmpSSQs20G3
AD0CMiKz0O0uQYggW6eBgJzVUwyXw4uQuOhFR14iAMkKCxjtkMRV9n1UFvK+lYjylijaZeuSJGna
hSjCEbViDMJDBHtJVt+KxElwioXBZlD9dEGLUnMmRU+6JAfcAWI7JlZznEAAWamzBiaY+b2wxM6y
Wvs5joaVDlVTqOBIvkdY+AgSszzUdg8Zpo/Tl3HwUWK06WGMAtrdQ2F2o+2nr479VahBPlddnb2C
AT63UIdvGkPKNYLO+SWZXaTo8fh7caD2o1qTJyZxSGxC8P1ceU55fdTvwz6ZN04B2ywMa3oXaeK8
LFTTAJsYCzWjkC9lgkq0amlVezXzdev32FzcROqrKSy8c8W6mHA626epyJ6CsaZxmYgCmwiUGBTu
0ylJ+2mPDCujGxDGX2QE+wHIc7zTo3+dGG88Qbv4GtnW8CHFWtRSr3tru2CJ5Fuoe9qhnAO3xiq8
3YAGB2w8MalhY9W49gfSXYbpFwGiwz/21s8ttLGw040j3tsiUPVVV7kmISGytp/vlnPRXMs3GyTg
NiYaj5OfTdfSeiBbogLl4MXvFWlDwRLhBe3VXrulPjYBNm68VwQUcAKhwIBhKOMguxfrA5qQeWd3
lHpYGIHuutA5OqaPT1lpeU+1/xggc6P3PeHIcFsmJbKVh7AkoRBCJCIU1JAIynT9KLrlSzFa4wvr
1i8xgQEZvCQ+VMKJn33rZiFsmjvfrX6Fzavv4OsaXeOc8sni4LceOqeVQxneLBb8LojS1kNUx6gk
J9yTfmK/lXXERLcyD34LO6quhHWwapQpnSPQA5doOG3T2Pshmh+zuffvguA9iZEuy5nsH1/nZJyq
iQgVCmL6guT4OPOPNhu/o0P0n5eh3IWwXne270a7Qif5G0v6mSxD78fUESbie4ApZqYl6FhahF9I
A99q5Ze4qAkojsdqfootfUQ6Xm1SSsh9R87gS9Kh5IrHUe9wNLM6Lxqr1ThRn6U33wMB/NGFwXxP
i5dZa+oTwpmkOJLsQRyM8jDWpUS/QgVFh4A9L4B8aukRezHIhlu/F/M7mKJ0drq7Kks0iDkEl22W
oWFJYdoCxZUATGT4IbRxj0E36a1fBO3WisGRrMD6S1ji/ynTb2SN7UMXGAI2IGp02OKpm10QzpJL
Pclp49VfaiR7cEOIcGi1hiAUOOPWt4bwECuqjmXGrzWpvOM+h7bk8gbNOPf9px7b8gMBaEObKKXV
H9YPgtfAMQxWW2GnnkSDXAF9pj4kViIvUwl1X8WJe0UzIjee5yJUMdkrpa8FLM5tL1bN3S47j8Aj
XSd3Y5h9VCUD/akBh0vnF4yQpiD1g+KZJ7i+913dbv/84z/+/l//8TH9Z/yrfqBIxIWg//5fvP/B
c9+lcWL+7d2/v9Ql/31+z39/zb9+x98v6UdX6/q3+X9+1f5Xff+9/KX//YvW3+a/fzL/+j9/u813
8/1f3tlWND/mx/5XNz/90n1hPn8L/o71K/9/P/nHr8+f8jI3v/7684OEArP+tDitqz//+anjz7/+
tEPx+UT943laf/4/P7n+AX/9+UA4j2bk/X99y6/v2vz1p+/9zQkkw0cpcXP4ylN//jH+Wj+jxN+C
wJWCsS7y0lDa4Z9/VDWhKH/96ai/hYIequ99fof0/vxD1/36Gen8zReOVGHoBW6oROj++X/+8n+5
gv9zRf+o+vIBC6DR689V/C3NPy71+rdZ0nZ9d/3dAj7+8f2JHhpfZ/+vOAxIXB1AZJGBg6M5ZfkH
Zw/FeNP22LDyLktuzQhRwUri6jgnAazuxp2P2dQ22Djb+WB7Mf51ayb8wl1D/FaMZxn4y4PsyoRq
HJJgrAb1Wjf66yyg0YK5S8l9ncw5XiVWOh0GCPaBIsYwrDFvIe7L4hXzj/T1Sn2B+Dx0IZnTeiou
3tCU725XZvQXkvhK3ojHgChl/hWU0942UX2xKPRPSICwSU8QpbspJ/uJNQKDZ2XOmA3rhoAzDMV3
Pb81iilogLj3qPFUDjMYkcd97CM6JuEdSdbgu4aAt2lkIB/E+BocdMcEMRUWUhNVMhjVhb/2Vtf4
k8WJvkcplRMHNYf5vbaunOIBebZm4CRgcL+qsDvhtEL5LbvftijQd875R1SVdM0yBuCTtsSW83W+
bzLbI4K5/VA0cd4XemTbpmH1CRPgBSgw2UuB8YebpAXZa7fj1dhNicaysu8y2ybCyIz2FsNu+sAy
qDnX5YIy3zW3neNn24EwkMjI6yTFvE16cK81XsibCTZV6FUk6wVq2Yl8EN/csen3TssGNhREJ5iV
XM+OiWR6UeI6ZSlOfy3OmWPNGznX/qYHuyAzzJG0skhhiX8kPiHrOWyQySMHTcKdRnI3V+SJBTGk
42AGkxxJoA6lKfH5TuEmEoT+cWNEh7a1h3spCXGXesi2wVTH+OdmRvAtjqZdkc2/7XkJH2Tpu1tV
8kszeJKHucVsIeDzXMsROgl2Ce/Y+YCOBHvZTQdR58bomRosTNDTIRnaJEnQEYK+Tu1qmjO5RzHk
0MKA6cluPi3Zl8W1mYXC9ayv2GwbgITOo+3NBkRUFqQbZRNBzZls3zCvm5CW0Opc6Lygx09rUFI1
iONBIJYXOi12zVzjCbJhUeyaIXAo8FMG5cVQG7rGVsqp2kf09yU2+RIzRVImOOdoo+IHXAkdOoda
8LQF6LfYnsfcLKfMr5hBBkE6m9d8KcyEUNZJUU4t9MbFXYPXhuufJGYvEiZfm7w1BWCrYAaFnTe+
dDbFiApuV9gmmFYad/sRaKxJU+9EkPHYyt44tGekU3Njv8S2yUZ6AQUR7TCGqvI05guchaALLtXS
B/AL6hleR7gIedFJ4WbnobOFDRIyIBzIKaK3JkvHK7cXOR5uMiM31Aidnjj7Zq/usizhxhV4tqn7
lW1vabB1X232u7cuI5GmyjoIYYPdo5Zbmn6MN9Eo5RGs7oyrIe+meYewsxfwspB3EWBT0/xKRN56
bLC2S7blEEdj8mB5XgfAs+uIkponayx3JOjSK2Qd7/aNIysgPVKROMAkKL1Wjjs+iKmz4W73aoKP
ZHzd3KdC1/m+r0ciX2OPUSfax4mMKY3ef9mE6Ljy5ykLM3iHGWLCXe+i5roUbhM6uzTSaJy9pSns
TRqE3avMjCx3avHscdNxJ+ljKVxQB+iTAojetEYZXoyVF9674EzqN+hNfrr1ughVjRAWZcVN3kUI
BqfARpAn0PB+qwH1jC+uciTPtRFLE70UperyCzM9hOixk2tOuXY8659RawDUMJBq/bvYsUIXlMYQ
vMp6jHzgD1GK+K1uKdfpgNB8xuidSliHaFnvtWTKeOMuVtKcezOqO4TlOR2y2XLq4aKqJmje5o7R
AP0iNYNmzfK5AIJoVF9Nb7MvMJCHGIsYabntuHBqKo1dM9pKR1M+DEG/RjnqnFbWIdf23BwM24D1
ENpM7cYbCQSf8caCsALcFHYDFATtOMS8QHy0WgAb3Xyeu02bAuh+KaIEIlycolEg9ZFonRvHc4UH
JdPx0VPAg/I3ZOa6by3m8XuVSAJqMhspDT4gxyHwPfG6xyx2jdjqKCalz20t0C/u1KPBHU3RXIwf
2OEGEACVrXaIVLlBS7bgu7eFuDq+y6KU+C2++E5XPZCoVDkMoo3NIuToyY7RgeScnzGQEGRg2wMD
ayHrBskKPVvSv8oILUtTal5zaI1GH4/m0qWXrhmd9xHRCdwZ4aGOwGUYRwdQR4m9n5TVkhDQJ1P3
gZq66Q8oeKBWDCm/DkSqoRbfpxolzW0VycSCFVGK6YF7FQJTpx3PPFaTRIXNKBZutcc03gcYovr3
JFcdCZOMVOM9Z53wi86EoJwSk2PdgHv1nmkTDM4hG6WPa6ifxXlG3tlsJsdfncplNXOawAULBpGB
ynzroZ6Pj0tR9M7TYkxJIVGufOe1+B2PKl6MPIDEq3hqamfWlwjpPnAQJl/1XiVkgeO4aUDz5pj5
m/MUeSqGc5bkjL1od+l9YnsK8ZBHEM4omp6dNXeD9Hfs6/m5HKmIz20cAK8xKskuqZOgbZnGWH5t
lcn00VVda53thJc6DJSQeLClL+NnFXAHPfG+epR9vqo3hqBYDjILCwrzakJxajG9Jz4jQlsQW9BR
ogzEJAYKYNPtGBjAVxajkZsRbQee55Yx6NGvhb18UeO0aPAvfi334MzFD7tpbPtRsw5j3Gx0mvwI
uK4M7L2+IErD19hdUruvQQb3E9u2KNkR7vuKoesx7GFq8fpISKG1cHCrPZNQlNplUs41XeeA1TD2
OlRJvm+XHuJwoJEbP5KIOOqurNCGeQbxINKCMLpmEzK/LwHjm3CXx1E3XHq/KVDodT0ahMadkCv7
rB/eG2uGWLZigRmBkpqKf+t2Iix5AbdquCvDmSlmkDSy2xiSyxDfNQr7t4M0ftx4NoemTe5ajDQL
ywrMKn7vJvx8qGp2E4omPGaZcLMNGHvFWSyI9fyDE53db30YrFCe6yEaYZg1XX8MiYosKbtpzu4j
OeAmdzIXFrmVtMmVuX0vjrppCued4w0qYN062j4hxTTlrTcPSkCmQHK+lyUa1iPo2twGWgRYDZ30
yItv9OY+O2j+qfJBRHZGNjrTYtqKXpFW1UtESwu9UdzVIeNcW+hTYvm52UdTqVn7nTaudp3fl9Uj
olqb0Z2RmLKGCcPXRUQ5/YSmGGNu/5YR0i7uUjR5cvR7uouL5dfd0yBW+H+1kF+wbQKFPcYh1Y2W
vymd+EDWBx7YKeV2OxmfZfymbZuh/925ipjSoqdVsBkKzZOuozFAm9TGKGXaxRrxHmjHdt1Ta0P1
3NQx2eL8FpN+EXlNIuWSLM4dgznj7EsKHTJx+gCd6+hEUPHx3M/l3eLIhZDfZo1ZUjZO9caV9W4M
2jrYUQ7TyZhyiZyF/vkIQjA2c/lgK29g3M12R6XrOVpdEr4J67CWEyxBa/IRokZs+MdJxkW4cQIc
VU+NGYlULivbkodu7KYRBY/FHxtIQSRNMo5ReKv8MUBEU445yqEi5eVCG86x9SH00hKyZJ+iJ+F3
m4azijk8bb12WX0ITSEZ+A2eRRjiYhP75EtG6Nk0C7MRg+/5p0yEalU0RyhUa1lV6dECfCfXHcZi
HekdO7rlsFyx6cSdVmSNci1zAvx80GA/+pIx6W6h11Fiy0SGtO+QwCHoR2QVwAgrEy+/g5jDzePG
lWx5KoKOGVlQundpXE3DsfFSp1kRKchRN5nfTN9DWWH6XoMQVH2w41qKgy5MVW+DBcXGzTBA/9s1
mdWqjXCijsTEyvfMHc3pfHrOuog80MHEtXu7zBxQMRP6VXMQhe91aB8LkD/RZC/kAdPx7TcLI5v0
uYWCUZ9DLHLmQIgH8554wlH5vM6pvDN6lLL7haZkkPu6xNz+HQnrEm/yyPOShyKi3/fkDFbPQMIw
F9hUGeBz5TIIZPRl7lUug/7n0gapvSX7MOKoBUuUPU1PGYWWm1XWMUyi1n90whIWgwi8tHsNyoUW
ZZ4MNHzsAXNu3bqlOlbRMiL9aWuneeWy5P19wpwr+xIlVhV/HfGxiisy8QxaveOhQidTpLnWQ+el
h86kIJsdlZl2K7Skr1rza8T4X1ENvjaj12IOY6LMid6de+vO8sF3nlzWbNy90iL8b2wVUWLBZJX+
AwoDLhgHx0EjdQfJfdtBiaYEdmo7f7DqtvAhOoX0n7PI4uWOZyhLVLGtQi4Lx/aAXWaRiaL/3o0O
vAwn6xr3DVhkk1x0GJX2ti8sL/oweWQvP8MBaYv+LSU3lEB+ufjOQxZNo03loQJxGySqbF/rUaHv
dewEOeZYmSqBlpnAq05V6X7n6VPvnt+B9OMIIkGDkaSTOPaPyCAwnM6RO+IxeOAIAw7iFn19zr1v
8oyO3WaxKEC2qWwDyLGZFhkBt5Q8VxurtnXLKYm80y7lSP405GFsEag2uFHpb8h7dFDkDEnrI7kK
hmJ23zmvxa2DAcgT8a/WoSUGH4AXA0DRoqUVi1b0OGQ5dp1gpkr6igypC7+GSSf1E7qZyn+CMkQp
7Y4zVWpu+fbXron7dDNaJHr5REY81264fKlYpY4Lc3vgFLUrfjQGXHs/yewIgyel/4+Keu/pBpSH
1aG1iO3MQUWgyAtpGtrdLs4iaE+DVV4req2cg7lQ4WXBCf9sMpa6G1vP7EgoeIb2ilAO8onT5kOI
SsT2kdfWLUbCts++Bhz6byg+aJOCeWCFTStOQhbl4TAot9pjtSmujTQFoQ90aoxuPNhMjm2dHSrW
fZjX6YdUBkRY06JjD4vm7HQFS5Fdh1A1dPWz7TmHxN5Y3FME5RBVB/uK5DV8Wk92v6tscfCgAFJt
3WL5CUus3CEFlk9dYTfHwQZOH7AMCnKkGmFt2sYUd+sMGxccZqFDMZrs5yBGwxi8te857FhkmZLQ
o2iuoNJbITaiWQiLRTJ2o8pK7RXE+Ccb1RFS9SV446YLvjRjNWwGvyLCx3SItx0sA9sIqMxJcA2f
27maj2JGUkKjSZH6hHjCMpP9XOu1U52hRsR3TxUTsf+dW3amnzHeq4rzS139mlKVHJOEaM+qyvOn
qgsVjHGfg01UUoDPHMDXkR7I7ollfEcDiMuHc4tzGHvwTQaiijGsrdfsiLEQkCg0PAlLqRJnXUTs
BMp5UocaDoEVusupR162yYjAIjRiXVtXXBWtazKM/OJi0EqD5Mzbvs7BPZqSK+/aQFxuPIj3jyCV
WfE59f9OpUa230vOkYS6tfKhcxt/2oKFIh2uGQSa9RmRL1sP4i42CZKtGCTS6udS1TFlqWxFD+3a
TSHauoKu3WOZ+yARV5VwJ11rw1kzuUssIa9ejiicxc99s9I1Y15NbktRPo+uuh36NNuiI2WqI5pG
0F7yCu/quJniHKUrl2lw2ZDl4TVzQPPD68VpEOGCDhcR88JtUgDDJaWengSpNy3F3B0qMr1nWZ9+
GdqxNB9TkgSgere+aHi1mdew9a5GF0z/fF2fqlSXb1nxvzk7s924kWjL/kp/QBMIzuSrch6VmZJS
wwshWTbH4DwE+fV3sdAPvoVyFdBPLqhs5UAyIs45e6+N94LnRmF9CuN60WKkAvscmbGxpKxwH828
5Sr5barnO2p8xOAsOYBnpt7okMIDU2tAxJg4YWfod6+qN8qqi2Iv3hmG0T3jQBif9Cl7ipwRVpZh
QamdQ4BSo5HhOzR2BuQOXZFFU2foLK24uZmxLV/KVEpj1SQWbpLOt7UvUfdMfaL0HAhaGDJzxUZv
ymkheYDgAyE/0EkHHY0dhqJwTr+wiFYddcRCIu/cZZHo7qefpcMSmbV949LUZyblCplGYT51eR99
h65HbEQuiW+cbdRoR8onnagk5nGp9z6fbR9S2ctHLIsEIbeUnXo0W797mRh0jjpvyTyNetWPijNC
cKpDBVKUycXSTxHHp7U34VNkw3+NC5sbJXZzpjpzqQ6aHLelaq2a24v2oV/pJ6eb/R/Zk6alEHUl
JldccCEPaRGuOMX84vxU0ZTu95FnX0GFYS6KsFRrRYOnh8jxTB6EM72FZpUtSgNGedLEe4emHRvL
TxV2aMpbIkPdEMKougk3ArMLA8NmZUmCFJZCXzwlVXbCPPkCOfwRU8N70GYN2zmvy+EQl34BqGFo
kRvZn/M/JiSXlJvcvzGmzq7sGHvwB7R+jeEtszH4cqgols5YRwROomATIaJxgD4VrgFba5OlKbHh
JXqEiAAo0oG5trtTiQWIJ7Htd9OT9MRru1VLLSg3aaEfwqi7m1H4FOszQC/X7hwtd/AmvguPkV9d
9MWyYfPHAUO5nxOSnZtotlQLW9fEateUrVx6xbBNW560kuFgPJJjr82pS2SxJGDNrcjc+UOwZN1F
njGCBQniVavr3+4Y36myf8QqPg590wHwjE60lQF9a/tJ5/I2ofOrLcxVFZlbzRQErWQftGMP9LLv
goAAbaz2Vd4A9cWlocF78iaydXRrlTjONkjFrzIig9sEzFvX2kU0I6ZhyzuHwt+qZnoqG+9Eewev
n//Vxe2HKeRLYhNQhRfK8b3Xllkf6cDmNrUxj1jJpejLZ7/BLmY6GTVO4NZPPPxgfy3IJB79GxXF
pMVQ5bbaRxo6JsxqQG3gBMOtomS2zPhgyelRS2oOq76zLNOcYkSSCh5HGgQHixorES+FMe5ivTpT
6gLvo0SkarpMHpzj1FrXcfRcIEHpZLSSBcwtHygkXe+VrZKtjIJN2cGWpf8CW78mLqfw6kWdzmwS
q9DXiliTfCALNDXqd9Tx1CdOtU+GaBs01ZM9ya1Nn5y5BQIPNQIBaNxmj88AdSraCb39LMfqgDmA
5QO/IcWuUAOI7il9tjLrSZdc2lA/hZq+KmkTBl35ytjkwzWB8Zut+IwtAyynqW/DvLqjuHPg3nTr
gt8lEgsAJVqCatoQbLCcv3cbVXg+9U/agD+9HJ6lS0h9F68Thiw4wyzAOtbj4LkbsjSTrR1lT3WT
PnOArRddTVPNIDdL9ycgtnBWnNLZKNLbXYOUsWwM9nFIi6Pp3mlIvGpi2OceCgq44LBHkjVl38Zy
hm00BMewigGCefKQhnIZMpkuBsJFCeQoR2A6JglE3JMgFRIGNTFLHyd4G70/WI0bR01vQddxGRXe
0ijRttouAXWx/hGLiuaMxBNnaTbaZRv1kpQBuvEY9o0omxeYginLNWFuCHne2ARuttmvaU5jpu1s
a6fQaYWhDWVF28RM8GnQnP2xQybG2TKO9ypuzpZSj24xgUAnJi+QVP4cSDzRP6Gm4WfRVhsUOgVx
RM38rZpoObb6MmSToqboX1MrXEEZXQ9EzZGa8qQ5+SbO8nuJzTNBFUP0I04v99bbg/aQRGzEdu3c
RdFuNcc/1qH+zDlviV7pmGN40It+K7ChsJs4vyqdiG5N2xpZuKWvfCy06Fka3R6H8hJFD0kODsLt
alYX4wh2ryWJva7f8uQRZIC0JSJ7zrzo7I1QYihN6IaBDK9+Ff60q8rpmkXwBtjXbrRizlqI+m6s
8cVhtewA/RKxsDNq+hQsZtA+UYy36hQ7qPYHS7yn+nDp0vIt6MH7TMGKQhntmCSUZoJ/gadqYmdQ
pfUcONXJDYmmS5L+Z8397g3aIrbUk4rK13wM91lYrGmH7TLQt7T89gZRQKnR7gZP7CrfPHUGq0dk
IEAExrU2DJRxRkFaR4hgbbhEQX5P4JL2tSAsHQAU7DTEmx42IsBXC6fTtVmVjGkxwPE40G02TSpo
WgDX+arZLLwq6FfBhDdS0tZN7O4NWMGV3tvnUHIsHNWwizgWidZbqTjbgAReSnI/KmpjdGpvBQuk
8ttdDw3NqgOe//zittyoLqIMN+oPdio5HEzkOGrS22bQjQOGP0wUtuTDP42hu3Gb4KPqhkfNkKST
1dVRq/pTWGd7YaGcVv6ZEvo8jTXuupjkJogsdT/rwjIakfayrIy915oveUJvrNH0XVYkGCST0zhE
pDfnOAMrncqyY3Ra6cYORurdVOZ762nDQyrsS1REbL/x3XfDu40X2mdXUspcJkZ/hjD5DLoDardB
VEez8npivTmIPTRME5YIHeuHKs8f7bD9xnbzwRV54qCzitt2bYAvH4oIrZvsH1FebgMT76j0N1Nn
bafO2DQ0fsYiP3p5/kNVs2kYv8b8YPiFdTCQV5Pq3NYPjh8820NANrYnoGm7n3TQdqSfwOINxdaS
4zYKyIZxuPQedCDX89WKXl/zUPAF6TmJh0b0Pv/bkeRVrR8Phmv9UilDt/mrdB0DiBcBrAnDezff
tn19a8Yalu10rwrt1JUJ00UhdxI/52CjmkKwARYJ1KrXjc+Gm9A/YaU1naMbMsk0rPLu+tC4acs/
oOlhINUFbzAET7bfv2jO+NK4+a98ZhF4QFh9xmRsEDJLviAHb2tPndO6JF++QrNXr8E63fqs+Dma
AznD8isqgLzQLHHs+PWvG13GJdp0Z9/rzrnFiAaBlTmSFV4GBJubTsOgZsjpzpifzNiCbImRVBZm
Cmx+XNWoNg9NKRbcrxu/SWfd3s624Q5WwvhwRxZwEcBvzP2TU4OaK0Z9Y/vMO9IoxAJQvLIAnDTb
+BpyoPOa/pXTLZ9XsE4lH37gAy2ogX933l3CLZoCRvqYgFY+ZnesEeCfYRChp8Ncdosijtj+vMZ3
IBkA2K1o6y9LdmrH1TcxPTJXNx7EmGLKGqK7jxX9IRbhth37FydDVVWl+g+Is1iBaWpULl3rqhhI
Iq2YJiVafY0VdRMWAsbPxi3n5DpWFbWoU674MgTLov+hNZBjCtJudTaWthME3YFk13JaiSHuNdjc
AOMpRFlV7UPEkbh1nB9MGY5aYrc7idUcWdKe4e2qqRHzTZbh4YzW/ZNXT8+M2391Vn6Yv668sTci
Tj+1AU9gyn7dtIO3VnrwObSWWuiD+Ow0/gI+fku+RhUa4a6YXkITyOCUVxwMXQ6x2ideQ/OT47ha
+Z0gJs2hima6msZQZwu92RcesZ4QSagJzHgPVhxzte8+p3SBtuagOx4N1Cb/0uISwn9PD4w0XZsJ
NgyTvMWhmzfyI7QJv9YIDHE6aznynQQeXiPYad5mNKf3eQFy5PizckmikWXy3spxbyboh1sILnnk
wHino2MoDhdpPvrsp/5bizSjRy/Fdjjh/8xPY6JOVs6KxX4Rl0glUNxlK5VaO3OI07kYleQIVgtD
gBwYEUb/mDJLmwOSfPEzHhpnbQIUg8Ag5NHqIYu5I09f4HGaHk2N/A1aMzzMiuZ5kRorU3TaYxL1
3cfgkSeHHY2hbIxZBuVlzwEloXp9MLpufAuh4WIFgV3QGrQDdduXJ1G4iPjGYtYJJmQFaj5aGLwg
jL2j0nsqYZ77tZJLDWZScexxokD35EFc9lVBupuC8EzXAj6WPZnDBNoqptTWPOnBC8Vsek6HoqCi
wY5k5SO5QTGGj5Yz8s7MXHQZCYOovWYBfU371j7h1AdFPk20wmAAg/Ywkw+Pgfcz520ch5UFW3yZ
wJnlIMXReVhZGTGhYA4i7Ay2EjUKFcuqihcN2SLRP4mCjBqHOCiRwCAYnmKVL4mNn/a8rxLZjWRC
UeGVP45BhQMnKuAwL/TUEfaiskLjYxo1UMwo1YOPjDvuSE3VHGjV2BDRFK0azNz30NH7fdaACvWT
ZFmHRnsaRS2uUZ+GxinB+VZdYzNHi1faTf0eETmeHxNZNdpKtuCIYrQAKzvkwNBXPQuIlQdnPYpr
zCA97LTYrwLvLW+U6SxdxEIx+IpQ885WSu4IAEzrwrmI7OgMZMcu5To/WsicV0MjjApwXNHd0tE0
911XOc+aVyYnxWT9FNg55wRCA0l6RaTKnZ8uK194GzMDz+gmPBGJAQzBTG0HzYF0V6CNEQ/r1A+x
T9sxhNNEtBF9qKpClPMwyxjWOh7TdaWV2jtgGOcdI0h+tTM92dOoqcd1gKKfckf1j4nbeZuK/Dgg
6VPSLcbMDF+nDl4zCR5YVdq2LLeysTq6GcitBqm8lTElLQx/mQzLigbTzkTjwqyFosrL3ecuw7ck
abhGR0T74ERrgjn8kdJ1MhUwP574B6dL6JGnPKdAXNI91lP4v8h+th5RCkyEoZG51VbUHXOZYTdY
ZLTOQxJfQJRJ8NEv05Sk404ad4oFArPRG4EL0A9xp23BuqxMBUbFn0AlON4rI4EXV6RobZlvatUl
rIP6wdWdC4dLgpcS7IWN36/MjsaO59krGt78qHZ/zCL90cINWbb4eoesvWnpcG+kry9yYIALNPY8
YeLkSGNTSv8IUDNZRLF67AZiwkSifpnudJI2ulhRiQ3X96whzD0xciG+jHTVNDjR5N3oo0ZeKffo
EiG8uzbKcefk5nuWGMuW4Ka2FOvRMY9GBdRYL890gL/IZNgpaa0DaCp5jVgszNyrFqmjM8c2qQh3
b0C6hpfOrLNJ3wwmQ1+yGmoSz2kSuobqgFuBvtOckkJvFsTpZIrafpOvEA4BtyERgIHuMjdzcltS
tgaIiXfUyj/nTw1LY1PWw5cAN1h27Mrcp0tQitxDzqpp883UdFut0VeDMTKTt/Zxin6iaqXAoiAO
U4X9SE6/MiGeE1boZSbIV5jg6SHWZHtSPwYNe9DYdPeUWybURXFp0fkRlNTSYu4AXjHW03vS3LuQ
DXqYVlPLQjrmYQHDVDv1vX12RlLDNQM6OvB+3WOJdB/LduTwYz8Hev4hImI8TR8EqivoqNBkrMiU
5L37mtrkDK4XJbDvzDDPmjvblCKaQcQMlsz6jaPJTdYgC/Ps5FTybW80z2UiD+HIV0xXEtncen96
nMLo2GTZNZgJCIUFm20wUu/EZX7GmnuuZakeuqbh8hCZO/VBs8la/zLwL23YhFNoP4cm00pP3II8
OVZRu7Ri4vWQ/KHkUBt6fheNb92EHKtBbxaNd9CQL6EA+CTE7YLuel0ligAIRUYQqdjSf0ut7rGp
9HcTe24n/BfkirSOI9RLRB84EQHvXKQMPPvSpdtiBfUmwGecK/VKlysknxVJZmltOOQ+zt+o0ZaX
ORyunKOB4vSb4RU6MVAldXNtnUk8dGW6GoP0G7sYTKD41e37TZHEW2Gh1+tBxeUi2acEZ1A/b7vg
qqzwFbAh9ndN/HB172bBJRZ1PYdn3OdLlbpJt0TatLQ8Rs3yh0nckxHmB90wLpYbCCok/YdFHPH8
P3L6qsqn2QowAUD0FrHq2pYlBy5gPmwOR5+A1DYAVhUgXDJcUMwBIwNJ/l5pNosy+OAtXuWgLXXt
rrnRDnMgs04ayPHaML8QMJE/i6iCFQAF+D7O++v8PnKnPqE+YkafPVIpXSoSK/n61qkfoBmH0Qg8
MvoaA2/VYgo1SFHPlL1Iuu4A/4K/pYEBaJ401ws4NjUT0ZlQcA2h9tzuK8Po4Xh2j2zmi7qnuIc8
Imm9cUAnwLT4wqXL76eL+SATc1GTXVHG8pepDPI3uoXlK1LS808NAbAGUsOhQT5F/a4ygh9QiE+A
zve58dFqpJ3W3TYVgvzpTwtJfUFWh+5ZSw8gR22/ga3ihK+vhe5tA8zq+BnLJ5iAW9E150o4DCFI
bZ6/hfn+iAe1nCLYuGaqf9T5tCkH54HQAvarQn73XfaiVfKxI9wUWG+xpWT9+ddHiCK5Nu1h7YiO
ai/c10O6iUfvncXr0Mrgyws7Cget40bLko6QBPQXXvqNVqk82DoBp1PibJXVvaF5645xo43fGqiI
fk9Xhti1so0LYjEtM+OpQ6PROdB8hAq6N/QFZPjELDFEE3170EMYdQCobGqJTAOJ49oikeHA4cd/
FH0l754KHRjRI3YrlKVLu+n1iwGreiFcxlIY8iOMM6xdgz4z5KLRv1imyOlho5rVHTQFGLLmfFPq
pDRMH9HEj5wHy2iRDkxokipPNiPl/kMEFQV0cU0im2NwFEW05GDNUdEJ0eS0zhsPvFwd5YtSESOD
8bOm4K3jDXRjd2VGkY1aK0HpQdH3PupOvdCnCdBjF8Cn8+Jm58UR5pdx6D7t0m22QtSwHQoZhLco
6J9zj3l8F6bQhmxTo2MnR/3DppO/ihr01GNm7WH8OLtkSl8LHTMw8UnFPaKrOhm43kEvvXp1+QId
hvj2Pl0bOkLF0dIvUYLvxssSeKs+IcOyS62tHs2wdD8EhgAukoTMihk88pltxisec0s8tkNEKmdr
VhtfTbgOyX/ltjN+VklbPZg9jQ8WcnuXk07K7afSi4/vjcbqnGfeKXlqc+85MfUjzkhBoGO3oSPA
qLPWH0zeIaB27Pam9rO1p4FeotS2qtDgerVp/tRXBGl2PQdvFMeN8+Vw+lt6WXt1zLp9r7vEJ8iM
PSgzALdnTfOLTvIHgQhnQsDmVhJzXzFar64rPvxZNeOjBoDnRhhMXjDBc4zqDZv8rMv2nrk/3QMD
/XhvxfZFjSQP5pJvYdiLdNgQX7azNXH3oLXg8zSp/Cw61y4YaQw1zqFJ7KfQkdl27Di6Fr5TsmgR
LyUGNuW44q8KWX1nonHZuKZ2g0+KzEIXaAgjXbBm2TzO08ydTItpE7EEPUDI+jT1nj6vORLVMzDd
XFImxwccS7gTDbx4ygn3Cv3IQ9mBzRwnmjsVvWngFiR9G5niQ1O8hSPxSnAJoYCXo3gh4umR4lmt
KxF+Dj05GR0TmVWNcgrwaumTRtlcQRIna0BBaASbAtGbCw6MudStdO2MDRxdjutax2nEjEe+D4TD
6iOEZ6OQbj1Q69jr2Db3WhS/I5S+GtL5itq8xCSgL+zKmntH1JzTCJopivrLmFdfcWT8QLb1lGet
xoiNkoRHxllafjnR0MeRZVbnNIYD0Fo+FyAvBzyPhCdnKLogIBtPYUT8YO8ybnMqCf2ZlouXw8yt
2W6QQqdHF4I0g8j+Tacgc+e7vnQlOIj+wsH1OWHci0i0eZNeT3uymS6mNp39OnwPe6Sxjem94egE
bsXZwUjGvV5MJ5TK6ATT+hkNLEAmnzlnKMiYCvMwehekQbwZOea6ZKQNIT2I5irbZ2N8EIQ0j1G1
8wt1S6vpSpCn/CtxBEFr7hwbn9gGUDQPQWMCK29RkGc0CJfufF5qzYCup9rCtCCaCqRbEQXwr0lL
0wDjR1zWUig5XWw3njySHiWyqaGe1I1OdPRGBFZ0KsP0PLBIFkAH4AV0LcUr8IAW3IERnQtGww9B
S0ZBL8KTPbWvboZ9DlHCQymzH7ZJEpjPN5nM2DAHOro1jiCqNY/5mju9BiGanMJy7bWgvnxIZH8a
PIILaN3uDB0rjKXtHcskAUmWW6PNdwHZWE2NttTyjkaUbiaBTHpqwmNmh7dcd770voK90fmcHFTN
zeWyiGt3VvTTX+YzTjeNL3dNM3u4rGvUDGqtNB1E9EDToK9NXPRBtm1dBnwIUpj4RP7SCN1LlIoX
vtIPI2bBL8sZnVVegwqvrm2hvdeRjwwmX9Y8kez6vdIcd4nQKlhJPz6HwXifEDQAKuXsrhKDiLHY
Jt7RJXLUxyXsxTktJFyaMtS+YOufEb3cZQTy18s4fzc0N2fL00Oe0LZACvjtkug94rsgWfCg1chl
Bh40JgQp6lsNgls7+dsuM7+Aia7mBWmYQ5TMcHgvVPHqF8XZ6wTnA5Hd03L6ACyizUnwhGg49rFU
LWCLjNsLWD8GSI7BAMtGqo/xVlfulpyrVT5+9mzsrDgzb/iYdMHZaig4xiuUBhStR9m81glXOo/X
Sv5sU+uM/nHh8ethykBJ4NooDIYcUztOIKNP9DkjYQ7N2QSjv1nOfxtDFvidZDlAx4wraDXZxkIr
zR9Z0tN7IUcCCSYKJXqvM2iIxab263XoJMdQDmutI6xpHJZRS5oHIlE95AiLL8k09Kuw6ER6z+F4
DtKERZ63iT7sML95HpVloMHmGd/Sea9QjHq5nXv7lpXVajJy2j/ZYv5uJpNQL7jDRISm1jAnriMt
CL+b+pWP7HH619N8Pbj5QqTebmibL/Jxl7X0zh1ZwYkkNs+6iZxERehWZlwTKz9tLRukGF+j6ij3
ow/+C1f1UtfJu+GmnojeEy5QfWflF+nKTeKTOXP6svSL4TRdIF09pRzCuoVqU+8xR1/xXDaOQ9ox
Obf8kMZDZ986bCUJ30zd0n9nJKQDfOr1aIvPh3VOPjLVSmKGxsZXnP2iu/RWJaSjDPSe/IJigzly
Q1dFkQSEA5QpJYRdZcHbz9d6TugvbHjhcvglWxzwTvahhPy2O+Mo2CX5hVaBjJF7NeB3NfabFPep
Dtjn6kUAQH4YiFOgLTc/BfhcbuzkG6dh1hXBrKw7v2T1IJ3abhfeNFxRU6+x9iIiaejGl1vuDWHJ
LQLaZWHn0PfLRZYnj2i2Tr2FC5QXoi2jMn3D3PeI5w5SqrgYubYNkx6HfLaeXCa4RPURJH+xjOTm
qoGeZKBv2fHZp6Yl9A6aeaUK1wEK6WWiAee2uotjZa9I7nd2XR/5IuwgeumgmeR9hcnCHVddwe7R
LFO4cFAoIIfpPhWQRIwhKNjoJyG8d8YDF3x08luYgTMffIC55cXONp3ffMw3kabHK6j5+Ejo0dZv
8SBuSWRgHOp/xn5wFDle+Ukw2mufuYwJCpdAHNGbL90hhnRVX9OqsFcloHR8WigAabf4jIRprrG0
N9e4uQvTu/RNfXaI6iDX7igc4zBIjyi8ofjr0dMt78vX2+f5DoAk3m0c+ET2VH6ULEFGZCwJpV4Q
WnbLGx658Yb4ceNa5c5iYfYtGvklGJO+Gj8ByzymdrfNxtfM5wAynPhSqgThLVUUM7WT5HEDTkFb
wW/3hoBOl98dDcdEMT1anDCMul2mfHqKmEVGe1EVsN1BTU3En+oG7nQY+bYs0OmNO1WCDIDhWpG+
W5eLiGpSBqd8OE8IYaLZEUgZON9ImBtvqRnv+KX7Ad1gmrovyNu3nDoexExHwGePaGdfOOLQE0Tu
OppawOZ/nrt/unvm0ieGfUkjwp/67iEdm60kW0cYEC6DI+2ozxZWoeTt0uDnSBuQygI6M5pgVMzC
qfEZBNxsHdKf/3rgEt5bbadvBBespHUVMDa1UK49FqmIm2DemjzasBpDk764ZRI5kV/ywKgjixc8
jF+Igmg6CaDHCPtQhnBc3la08sZqPf+jpE03vQcPaTRXqTJOfISScxcXrqvHDb4IhhegdSOsjS2P
nP8d+ODZLWIQh2E3HzZABC9QWO+S1jygoJtF++ugxZ5XNm/BQFyBAfVDSzfzgi6ijyq0NkbwPV8n
VsbTfE1CUm8BJC4cRSqHj0NdPs7Lx3yJ7UJt4+lTp7M+v67rUJHM/8TKfLKWglUTqbXPnqKq9byi
8A0jL1zOCTtFp1bgC49x1a7KEcNFfgex9TDEtPRZtiEPndEtvvBx3UYwEfbOBmhXFUOh6vQ1a4SU
CD5xohKkA9XeZxBqv3l+gL5LUrcUSGGGReP5gCVdQlzAyjko1JS3Tmp3ieiJioygx7Yj8OGxQxe2
mLfLhGx7ewAp65NfCBeFGU4BRIT2ONXUVrnO07y+lmZ47pLqu5r0Q+0ip2IUGdwEYGrWkIQbizWU
ZsWmHrG2Nvc0Dx7TRFuoTi3nL75gDuTLYjW/gdQi2J4Ipw7kabax+WOq35x8upmkxCdMVPnpfLnZ
fPUcKTlPTo0ycV7HSINcjdFAK8Z8wH504G9iSqBdUyxqvT4VrnEjle7SJj0NLXizfHMTN3mU/UAB
yHiBzMbxMyv23qiteQtdBmhaoyns1oLu08EzOSr6F5tqvgA7ncbOo4+mdFHmwX4oSYOEPBbsJGPD
B720TRq+0EfLPPuExPZZ1+OL15APGBloNGFsLZKpxRNQM5rwg1XuODzMVpAsgs5h+KQHHt1Ae1P0
CXRLquLlX/dP6n52RvBmCOe5ak0kTHyBTG6WWQAXIWeQls2/MIoocSmznmsJflcL/KtlTmcjo71C
gNOTbeG/ASfCQzar7+YVeP7/rtJeRJ//rIMh/yEycXELxYTH+pDAGHwObL0+O+j6W0Fwtu3klwI2
otPre0cjSMIxXW6wvDtk3fBV2Op7vk2Y3/5K7emzTWll55H31efi2ucWvTub3rZbPAl0tGt9yonT
M6mYEh8SNncjg9xrK+NjL/P3NJneY6vmZFA+hnRYaSqs+RJ3oTasbOnv3EF/dyrjbLfBEfDjE1lA
J9cBtc7o22IugoBMe06LHht2GV/1wCcbyQ2tNTbaPRTRtzAx70NqfISWebMzDgKx7cNsykBWW3q0
NKyBJcevrkFfXeRgnXGIHV2OBtQTV7OtDF6k/8x5whO3XaUS/40nG0742UjZasjvvAtAJPdHypUE
9a90N05tz4pRprVpRmE0P/dt4eAywjWgnH4zoXIuaQw8ZMK4Is5DgOb/pPOxahwa2hETR4wgPr1I
9PW6iMFIFyN9nbI9I8YyCcYqPljanw1H5Csux1vjjhUzBuOtMcwXDvAXABq3wSu+wmKsaXnl4IDd
FR95JWjKGo77nETmo4PnpvHiVY/XyhiMj0pAeqSjgruwo5dbZt/1RKK8hvdvqRvmJhjIDWB09wF5
8lcvEGqQDugfqrGe32CGt8TB05zH7YS9llGN3XjDSqdoUDNExq2aY6byz5IvI23aW2F1t3ZA+YdO
8zI/wa4zRwn0FWG25uvAiaFMKWvmhWhegBnaEfrOkzPYQ7EgI++HWVIY1Ywd0yr7LBEU1EP7EdtQ
5GLZfCg7/qKzk7Nz2wwgOiwy9g88Yxm7KfGnNbkvjRO8wKS/M/lfFxaTbcGqaqv8rRiqVZ3A0NfH
Yl/U/pUl/jaEDeut5t/aKTlxOLs7ZfCJ4QKXnDbBMOwRIttP9FYOKsveGlRBaLq3ZuseEjG/dd4K
MHLqlXjvCZCVWxHd08hfByJ9KTL0XEhFYXpzbrC0bBeLSaIq44BRGtENCFUIdtN5QrifL6YW/YGV
sLBNpLKJNn9rW4NZYfI0ZtNPL+7XTjKNWyBt+N2SGLEO6sLqYfLK6sFI2eGTiFKXXM5g1+Jr4Pnq
XBAI4aMjCrGZsJav24aMy0D3qHdmIjsyZsmAv7tVCNkvNDJQRffUH0mYD1tYo+kWi3F8w4yHFKz6
aWDseUBI1r/yj0/gMcNvs3blvkH+wBh7mtaqQormlOLRsWR3TIMR4fhoohsjSe/BIFyGUEKKXD/R
U+zjuEP1IiWoOHF+KrNd93b1VZUe0H61qxL7FkSdvSFEOMP00siYgHZW39Bx8N2oDHS83YoDdGKx
lm2oAWrr41/YUX3EwUF++r/QmTFRBxYjPd8oFmG5+VFOA70iMnug7x8nGV3xV29Ulu7KilmgPBtW
/fM3Wsj/Y3L8n98YHFA+/hHA4fLz3wAcg+7l5CWilhzpgM/HCQiadHUG3PBvnIY4T89npX9/rRnq
8U+wDxgkv7+WkRHiERAMhA4V670xlr9ypP0wK6erRzmaGi6a0do//vurQSn5x1ebf/7bJ2OfGrpU
V+XKzdNjCSudUz+Cy+u//3bd+sOvn3/+26+PowGjUMuvx7z4EzIWg8EGC72+nKsvl4HmCiX5Mq6G
aqkP3SJzafn2RXPFwXsptSx9+Pf38adPaf7vtwEKV6BGx2cZuE3FHMxjsNA1gKHLLPmPy6brf/io
xv9+De7NqsDHXHJ3M7WVYBxxdcyWYVMwYyYpI9/YwK3Wqs7Ya0qzQMXhyF1qlCji//1jzrfjP906
81v77dsORj+GB1URXSXyX7J1nhR8uWUQ9pc4siCGjOHy31/oT5d1BtX89kLjNNq6kfJCPTF8eZ3d
86T6+PdfPd/m//AZrPkR/O1XT/3AelE15Wo+UWal2KTJtyp/zvzkf38B/Q80HetvNJ3CTxqLnAve
fEk4b10h/0fjhxFsoLHbEQRh0MGWE1AJbCL/n6/59wUE3V1Kfqpa9c1+mKqt1Uab2edlhPeJBAZE
Eiva9ktwOet/f8U/3ArW31aR3CudKuwb9ZcmLtfUEhkt6WzWqkRBjF7uP+76PzxY1t+WD0xzADIg
edDcgukRM6ZfmJ6XvWYq8/7jk/xh7bX+toQ49agZPFcK94K2V5x9SxwXmKg5KRy1huAoFCoEHv3H
B/rT7fe3laKf9JjOZEEFSJNzQhHdGs5uUKz0ufqPh+cPC7z1t4UisyBCdmD7VoUgopRQg4iHtMrX
s0MjR6LKfOs/Poz+p5f624KAvQhYXyzJPenQT/RPvEpIpwIu91GF4uY6MDEo8KeKs0hy4Q9R01i5
oyWe35AWFIcJ3eT/cHYmy3HjzBZ+ocsIzsO2qlglyRos2Zbt3jCstpvzPPPp70f9GzVaICO0tMJB
FIDMBJB58pxti5T6nRA0KL85UE/wY2JdAcPzj2Xduoi/Mp5e/sWzOeN2CUvz9mgSqzGEMGIWk036
L5t8ncRFQCdbWb4MgN1A+PkBvr4YYAu6HRPVJFZjCCGFNjSIMPV08gHjeapy3dHm3ZConmlWmd0O
wBj5g+TOpcTXZT7VwNNE2ibLrlllXct2Vlji84YQZIxCR/G7xnahDvBXPGxBYT+HrCkkz7eUO5PV
ZUu7LsKbCJ1ozRCstIHw56mHtdcBBT/a0FEKtueK3P6TZ2RQAp8ZfbXudf4oINIC39yUJJhysi0m
pLI59+3VwkraEdf/U4/WfU9HrQIXqevNBwMU/wRKi8d7kjWfts1CW/34nePFEAJWhjJc3YQ1dqEr
X2luobB60Xk6kHAz0ujW0Jb7DlmxlTkLW5waG1LwcMcdddkGCaEsdL0wc9dQ1izDN5zPXwxqMe50
TcuyTwsDSD+Erlduq78i8CjtjUoRe7J/WpNxJurxgxzaOlCgOSakuelwvDS0f2jeH9N6SUbnwN2t
dX7urJQktBtCJAQubGSRm/zPpgkIXfDCWhVz/GrVq/3iPyWxqqNXdp6fpxhu3O5R0b7s/ADJOW0I
cTLS62isVZxqae9QqQP7n5xT3hyEqcj4i06A114nRyn8nQElNzhDiJZZvUQNdAcMSO+YmtARxrQX
nUdK8KfqrhWTB3SBVkBB0mn8vT2ozJmEoJikVlErRjf5NIjet2SS1VXI22juopzMI2fQOj+XAsz2
cLIT4dWp3zgvd08EkDRiBHh1fy6fTDLdtBoeqjr4CV/TVWP/KuOLRVKKFoxV1/51zmtDotp0132N
YpZpe7RF7J2Gq+2/45C6EDodlXZkMOikXiLV88Oxp5tYKeLPH5yvEBMzAC/IRvJ5FAZuQuMFRTk6
Dpz7OQGtSbzJ74zxbhwvdnc2ki8j1azVy9AG68rfnExQYV1t/xLZPIWoiWwE1WGkOn0zQkLYcxGk
NHfOOtmnhZhGFpJEYzxNSJOQI0IsjmQjcrbbv1sWMfV11DcWQ/+XUqg11xVsn1MbBewjrF3meLcG
7Q6LHWFHsYPXs3v0Jjrid/xRcnnRhQAUrXI+U4+ZKkVAf0Fu/mUMySc3Ur+hjs0b2H2hmbjdOTsl
J7guBBvdzvs5UNHaq0PSmhZA8IlUELDfswMr9PZSSnxdF+JLAg9P7rbW5Fu84/MZMkIVCG3zQ+EZ
7Fr1kfC6eyWRHDW6EFfmqiyczuX+79Fvm435Td4lt+tdFkDwGULgH9tTkl3qVl7Ut9bRJq4xZzPj
mE5538zkj7vnvLxJMnBIzQOhmm6xXx+d1WtUe2OLnQrwqR6Jls5atOJWnkAOH3C5CtJ/8tjaCZKS
tdOEmKEneua4FnNqXUTt+TTsBCEwJTdrfnNh2145icG9XiXfTAXIhJUVsLj7tZ28aHSRrnGo+UG/
zo7jSs5vTYgKbat15WAzwKjOCBo0J7uEJpOS+PbvlwSd14zPm98fQdTTJNNC0MnLnwsClRoA9O1P
y3654PiD2iKSPc88kGhWzarlZ5k5P6AH+739ednKC64eOBlsSSsNAcCW3/Yc3ntufY2gxWWp652I
LJuB4Ol2bMyTA0OXb9FDuvbegSBbe9PNb9tTkESSV298s/iAQ2YAvCO3hgFMlnqOQl5qLRx4FGi5
EXINS/ee35LVUgUHjxYj0cyE8J+gqKCZBF9OULNKHt1a/f6h2ajrAfBmNmkwuQrojBkqExXYzXKY
OFkMgAOrW7Q8CXIqhbsxRHKsqIJ314YBiyAtaD44vSsH3FANzQaeZ1m1//oY3s0lSFxEXZf0zbzI
v5iu5aUAOBrnn2TqEEzshg/GD1Vw7wFuzc7ijPRJTT+pgfoVPP4xCZpryFwftvdFYsWqcPLni90r
WTzO/tofWFeUXZBPv89Gb8cR1xV/5+qnCn7eUL0FcNrPvo78KuFcOycMZJnmo0O0HRv16/Y8ZCYs
OHxuQnnmJcyj0fL7vuzvUzPzkd19qut+554pMyrB4VuYBquyG2Z/Te7NNCrrcXzyyv6q9pqfXGLg
gIxOH5uNcLIHbhW0AVkxlG0R/OQ1DvW3sfIbIBacDB/KwsJ4/m/TTWirsi3SRH4cpkd0YI6xjuD6
Sj4AM8X2PN5fMiBL/x4iVFJEijR2f312lD3Q1Vi/1ez4LyXI/TwCnWtk6c72vB8vaWD991gRrBBO
ZLYzFHTet6inadAAyaF5I5BYKJ9c56R3qAZq8078f9/iNE/wfETQYsikuLo2Qf9Is18G4VJ91rTo
pwvn2/b6ve+d9C38e06T6TkwdPCgcENac60cgELCZu1nD1c3/697arDX/yt8mWPWglkgXwbatwb5
X3yj9Hm3/eNlmy+4/gjLLnpREaEx+0IP7URPxaRUpzUXnkzat7q6bI8jWyTB9YvIgpe1ZCMmynco
T2TRnZvMLY94zdjZa9lURNenuUYtuan4bnd24JRwVbgk40sAJgvCNeBl7c6Gy4xKcPwuNUbk29jw
NZmrwpwfjvmzptAeTapve7kkfuIKbl+i8QswH3KE3FIuJFm08BnSg1ckIMCP8gW2s8PHRhK8325h
4qcFlzxc9xwaf9E9fEWX3Jr/Ze2WNSlOb//2UO8fM5orOH8I/6JToRXtD5n5hCDwVYF6CkTTUJ54
g5YgEBjuWJukBqi5gt+DUUFLBoqVNZTE5qHt+hr6dxOxdBOE0AiD2yGMsumhiF2FJllY0GgS8exH
LWqVnceLxGtdISz0ZWNn8ZwgF1CmXxqze4JDc6+MKvu2EBF6NTDp1OfqBGb2TxmFcKd0s7ZjERLz
doWQALkP5KJKPfuhXsH/2gT3VWjdwBqPVvFepkTiq64QDhQ9oQagMobax341AHDvxpe5BjHFe3Xl
G9I4tretTjYdISzAo6kEFmBVKt/6zepEvBwNMEQrXdX2CK9v7HcCtCsEBMdJJ82MCk4ZqNMMI/89
29n1ELffTIW0um2elDG5gRHsVtFGvyrLI/DQc22MLxA33+pqd4k17RY+2auVHGcJi6vt3yWxEkcI
IiFNDK5H7xz9adlt5mmfs6L+sf1pyaI6QtQwc2usYCeafauk2ckFlmO3fh7Uf4PG+3t7CMmJ4QjR
AmG0wI4KhhizANFG4IAr91Jn7b2bZVNY//7mUTDNrqU5wIIp9dHsDKXT4sbHDtyWOdi/tqcgieKO
EAJg+YXS3OHy5qCFcKS1EyJvE7QDKMf2rnJBxNvW6B0nffxLy2prxxxlC7eaw5uJQYzaDVFKcNDr
eASl3xhHgwQHjR5RsRMiZEMIIUJv5kxpgT36ypA/m5l9mvXlDAvvhzImsLT+ewaTQgvObLP1Rjr9
aRBSAxn5E4zGHrJHchA5QkiIlk7zGgslF2pk6719JR9qqgv1tBu7M3fivyQjpzlCVLDdtFgqeyHG
JXTxxENwLBrtyqGZHoYCCJ3onlHARlk2bX2o/PjbNidxeltweqgga7Oa9LWmEN+5mn6lhN3T9qcl
u24LTo+oSlxChjoDUtR/rKxgbTR8HXJvJ1xJvMUWHD4xY2RNYtaLWsHBmrNf9KQce/ydapqtdVdm
vVxVeXm9PRnZOgnu76gtPaYmoyHo9YQEMVq63k5wlK3T+vc3DjiqST3D7IcDqhVg5v7GAaimGvNO
NkBivbbg38gQpeoCzIPnADSenftlXJ7GPD/p6rU7e5ft5ZFER1vwcCdCQs6plBlYWHci7WoW9hfX
vKY3+bQ9gGy3BR+f4UmBuzZY1ZTUG8t+Jknd5N9X2AOUK2iSRMtetVfmiLbg7nPcVLEKP7mfG9Bd
IhwyRNFXrRse1ky1oppHrWKjoGaFPktzvm/PT2YEovfbA2XSQuN4oatqJWCsLPSuEX3Y/rzECCzB
zWEY9AwttnhP1cNxojlMid0bNog31sULip0YJnESUe9sigBT1I3Bk8qYuld2TA+Cyo/NYJ3ZGy+B
9YvOrqRe/MZFpVsbwCPSMeV+HuNa/ZmFVX+E+1LZMWfZcgneDpFwjeYkgxmoyVeDcqCJ9tSBOoCo
GUoLa2dX1kj4zkXQEjx/gR47cIwQ6tI5/w0dcHRKJoryGURAxzAyl28tqgZnBc6anQ2SuKklxIIG
RSVI0ZPFj5NqOiXZPF33dN2fZ602rq0x2SvJS6zZEsJB5U5tRxljQec1gvTEvKwUkg1dGNu2IJuG
EAzKTHVHD/Jyv4LJsaXcqyTKS4QgGxKj3mF7DJktC1EAWAZ0eta6Ny6Er27/mBp79xXZtgu+Trfz
KmeAMwY0HK2kngn4c2iTjxkcv9QAqmXnZJGYsYjJJM+k1JGDBsAAJtO1kwvUTZ8m6EVIB+zm5SWb
IcIyowpWe6UFVoJo5k2gF89Ko9xHoXWp1eFj+20Kvt/1fQmLA1J4dZ4+q154k6C52kBuWLe5ubPf
srVap/cmvrAVFElQHfLLLodTBfrsCFcB4g4PVjXP0dXK6bttWhLvEMGXdQVXehMxndGcqvvaiodr
+oSuYphvdyYj2xPBz+1sII894OeL0kXHUp3vUOdApCcMT7AQXm1PQ2LGpuDkqdrMdlo2Cyn54IRB
07j9vGKw1mJAj25JldxvDyRLz4jIS2MxsjkZCcewnR216d6k5EPlh/zvxUkgtT/XKHysJMn7KKo1
lLwTmk3B/cugjXt3LhZ/Umaa/6EHe16yP8lE504H81j4c811UfjXyOehRr3zkpEZoRAZMlUzC50m
aR9YS1LAT30NcdGxo/MfMbbz9mpKbENEWIacOmmqVrqfkiscZrh/XPVxph0EEaudY0Z2hRJxlXHk
mWjQNLofNzRBRRkSUgp49geUHA+0CNzP1nROuU25MHhuz0oCkNJEECVsETR3qeuQabDqzZ1Lju1p
okklGEGiZTdNt+KFoD8A32iWyTEnQ44qxk3ioUhY4enWLcqIOysg2UhDiCaO3vS12wUIdGuedlMC
4oZtCBlD6L1UHbVM+nJgFtqeuuSkEqGRwI/NFK0iy6fmN9LnBOmElyz2ZfvrEi83hFAyoAJjhVlo
+RHxic1bbOT4aqAwCYS4dvoD1qT+OJrGt+3hpKYjRBX0IVGmnWOLMys9NTzt6BI3m7ssgmNlviuL
n7HyLdxD8cmWbvX+N0F/MRtvGdXI8j2nu6uy4XsVdjvrJgnyIihxgW+01dXE8l/JC52hny9W0KBt
o4XhDihW9uuFaBFQ3Q+agO7+UCt+J1l9G+f1549tg4g3zNDWyRa9tfxazy6dqVxPQIDNQj33ZnoF
xOpLHXRXltVcN033Z3tMiaWJiMI0U3ijrHbcGdxN1b9rCBPgS+jKux76Caj/TtvjyI6TV5jvm12n
pGsP7tRbPrQyyO7WEHef1VQHyH83lPct4yUuFBPnlbhwZ8jVet85TnQhHpSwn7Sw+lu+DW3oSo4Z
GNDzQ/MBUK2xfjDyRJPP2N0n7fPao7by/20PLVvV1T7fTNbWJ210G8WCC8g+qplCW/z4Y4BgChk3
ZBJ1lOyGbKekJjlaRMjhjKyxGw2h7VvN1eQFn3W0yoJ6piPfOW/PRuJV/8EWjtA2Bz2zaVSkEGja
yqb0V0tH8/bnJWFbRBMaFeoEA4KufhHYn9K0/g7zxidoKIFMG7dlqu1lFCWeKyIKZyP3kAMdTR9S
Z/QIYGO0jP7X9hw0ydVFhBAqyO3U4JhM3xnZceW7goBPYDyurKuF9dy0sHDVALLbk6MqNG7GOzYu
MTQRUbiMowXBO0feSoSZGlDZxrxo9PQ08/iAN/Lk6i/bM5QYgYgm1BK0Ru0FdoyBO+6R6tMRhYru
UNrdx5J9IpDQtrMeWlgG0JT8uU/pUl72KlkSF/kPfNBUanOZcnvlaoaCql2FW3SIl+AdfxzRuty5
E8iWSPB6Y2i5DuvMIEAW7BhC7lDrwzeIfesPDrBa9puwgrwdMh09ehKuPT1Upvcphn/N1ZcdY5It
k3ALgPU4VnUIHPx+1CD0c+GVChF3/adCtJQbQWbs4BkkacVXH3ozDdPSB7VKGMfW6fhJlHuj+tJS
9CuG4DCBYINP52Bbpr9tuLJZCY+KDpL3ZKJj3jehIR0jCOsrdJOA0jTIu+9sjOwC9fr3N1PSg8Fu
gDUNfpj9Q1cAcsufYs26zCAOZ/jr6fMA3Vu5y8d8RcQZzhESCZmRD/R9vlS1/dghhbO9WuZ6j3nn
0BTxhbkSxujHwAqN6tWVDv3NpPym+Sx1v6zdAF6cAJyxLi5spRRmljo6BxFMwqGhnhLDuyHTBa1p
8dTw6A2d/trK7+ywue66uzjSvnkrxyntGZnW0PBufPWgwIeQ3C/KG/JJdaD9XiHyVqz8pdJJB9gB
JQv6mZZPoJD8yNu7ZkkOnH+DGvX/qyALMptuBZw6D3FQQaln+f+3pEym0AGcB333FC4tvMWdF8DK
gkCqBYuppytQkJr6+KnuQyhmezdMeqRqlT671KTdmpX7K7xvuLHnO29wiemKmELPGWGNi8joIZ97
HAf3lFlQ3hXfk93kseT8EFGFyhAXdsBrmzqF8mzCWZpa2tO4ds+Pw4k3eJp/2bYrSWxU9X+HrqCx
EPpsK9M3tXCiVzT4PFLU4T2oG+ftEWQ+qAqOjgy63eU257sa1BeHrj7IBjx4padz4tpXXC1rApqB
YsX2eLIZCQ8B7AVoDEV2iA+bW1C5vwwaBgaz/Gf78+/vvSqCCuewogHeTQmSue0doKe4t6B9PeZu
eYYxeQe5+P4c1P/ACh1zGlDY5d2Xz/e9TsYKoSsndnc2/f0blyoiCU01reeuKXjGWnSTdvFy11h7
tUHZ+qx/fxNxaxMB0dRdLB/qnM+RPn0tJ8TV8gSIMg2UO3FdNoF13d4MgkRwiXw94ptoR6LOVl3Z
hrXj2+97nioCBp3cyJq45fdnzsqzdXFgo7adFGaHO6eipxICl21Dku2xcKqXqHTBG84cPEhdh75D
lmCAjTDduTTIPi84doTMIZrc3apPqliHlpcPQpzRbag2ub89AdkmCH4NkaKdhyhT+8pY3gaL4qdO
/LT9admPF3zYQeUlHVH98F2UUh6BhkKtN8fzzRDl1Y+PDKGJuHY0QttJMSnPDZEC0WHwKVOvlH7Y
sSIJZ4gmIttp+qzqTqWs4ZaDc0oRT3ALzUJDlUbc1ApT+H4mSL7isf5s1bZ7k1UFjeueXh9Hr1A+
xfbarJrbO29RyStfFTGRdtXPs4kqmA9/fEurbtFdwQB81u865RhVN00ZICeoXJP+2fFQiRu569/f
eKgTh7mJpIrlJ8XDkv7qV3ZNwjxklz0826DkdqK9bJz1LvFmnC7MwEGajNPeZPBld+cgsT7r1EPL
/AluoMdtY3n/ZqKKkEgY+tAFX51pNrszYjIZtdDkZ1/YL4Yd3BfpFO4sm8Tw3fXvb6YTjK0bZQ4+
hUQJXeRq9jUMDfgpu51rpOz7qy+/+b6rKcWAJBg+W7t3VpbepAsEafju9jpJ+ixVEf8IBSyPz6wh
C2dCxr+0EAopg/WYT+ntEljXs6H/KA3lN8Ty9ypMso1pIp+RwMKaFTtHp+T8EdGRTaC1qYEwtg9T
+Uu9fJuApYKZzo+Rk7un7WlKIp8rRD4I4p3JDHjvRV6/0lh7fwIHTqXtj8smIMQ+tGFmcE265TtO
8LNf9BMcv/BDzvCPeTvmLBlCBDcOcMvCgcrTS8/0uxy2OXjfTpx1yPPsHG6ygCOCHMN0yvqhZBZ2
1N6NVvgpHe8Q8DsEkBIDjubWZ86Bb1jQ9I07z1eJk4qgR2tBsMYOHG41lQVgD2JraDqhxIQ/dhVH
+NDuOOuSvnEgVk4dTJjofcQUn5VFvbYD5Qo6PfQl9gxAEtJE5KO5INWXtzzDKe5asKZa16i+Ir2J
aAzuhFrUXU/BYSd+SjdKiAhKTOKLBzehLa2uvUZpDvqMxAq92H9WIYXFGe8zzvUUtTlLsz14MMto
p8AnCUaOcANKF30CJpWQNrG0h7TwrizUbMfC++DnhRsQDD4VrN2Z7S8ufDsZeiio1Wa1s+On0pUT
ogA5q67Ph8r2wyFtD0v8LeaSrqPFl2nDyn18rzXmi8M/HYgH0Ub8mAEK4SGO7UE14lW7FGosBLn+
Mcr4ZDAqhe1q5xR6PxGkijhIgg8ZOIV6x1g+JUnPLUw/QcVPhi47BCiAz6pynoKn7QlJrkqqCI20
3E4dvfVMQlzDOuWDcQe12dfWNGBIiu6hif0MdLI/Fyl6hllyhzZVeWzD6Vdp5fppQCJr+3fIJi3c
JGDBR8V9xhFM5bmEA3yCCDC4jrrv0/LTUJ61rti7G0mOD1uIISqIhNhdOCT7fCmvFs0yj1Wm7H1d
Ej7s1dveRKihhHtVr/j6HHe3Wqb9tDQVgfLo0tM0hIJYnSJeBMXu9qrJ5iKEj3F2k6RNRtvvHS30
hyZ97DJ9r5tCkr1XRSTlSOqAjlYUvHDh63a2IcOFZPcIQfVNl6LkYY+QvjtGAwkPCrIARxEjXPSD
FbrpDtJOEqNsIYhEqgX/Us/8dCs8Bbxlj6ljP8TmB5PTqgiwVBHaKvN8gN26Ly+TbiJh4F6pS7oT
BFeb+m/aULWFcGHN7hwMTWxjDaSrnOGycrvHHR0BdVPmO64jGUQEVJaT3untElEiWNCi5ykbTflT
GbuXdM6utu1Msg8impLaJ9TEBcHcDsNvEy3JiNgX35s53iOBk6SpVEvwf22il4/7t+2P7j2c2yvL
fw05JpxTR8Ux1kuL6r1M4fft+ciWTIgBba2WXFB7loy6Heytx0EP/ZWfvF/24qpsyYRAMJmKozbQ
lfo9vPsmtPy9GVIhmvTl6Aa8lLrq4OoTWqgdIvWunl45KOqkdeo8eeZgPNqr3kG08lNsz1gSKUS4
5TiFTetV5LTsVePHxE1J/wc7H5ewUqkiyNJSZvTS7YiHjTFBpD9+KU2Fy6Z6gR/xkScJNEjuYzA/
9vyAGaryGNDsQUPDrAF5w6vubhzUPymM+6mjXld6/rkogkvXKNduaSJ4EkzxAQt3DlbWVWggmp9R
Y90rgMo2SowxJWXICOF30HbVcEJXNL8zuzY4cgSqp+3FlxwKlnBXUZpCd2KFG78CKVljm+h3XMe5
eipUNJr6i2L0OwNJTlFLiDdwMw/dVNqWb7wKxczdzXqYryu+kH2y7PnpVbSB1fW3ZyZZPBHWWcEr
S0sKA/alehu580MdqDc5VA/bn5c8KkRAZ9AP5kjywvazNLxw5UPaI79t7fRYzR5iPnt8nhLnEEGd
VamhkKkSprVkts7oG6oPlFqtl+1JyNZICDbBPEVT2zOJtAz+Np3lYYqjm3zcw3fJbsIihrPS0ZmO
Qy7yANMBADov3JW6Q2SEn9SJlUO0I0OUBpJLzQ8XVEyhuN6emMSs/0OrmaQ52QYmVg+r+Ax4paYN
71y9eUKKWj/Uw5SDI44+dhcQMZ66XmJrFZtUA5o5FonZn+qmbq5K1CR3TlLZTgmhoK7MmqVMkbdx
nEsVIuoBzl7Lzcv2ekm8UwRyZmOMSlOGs3BZe8mQofO6+LxGvYXWQxQqD72FVqjTD/2O+8jmI4SD
RMlImxWAYGxT+Zp0zWMW69MB1YPksD0jieOIAE5nWun3DSwAEdXpiOhwDwPu8nP745JDWkRupnno
zI3FxxMjqh/sJHOus9mNLlFbLifHMveSCrJJCFePhAZeL0vxH4Sy/17zsG5mfAgWp4rYSzNbgrQI
1ypDaIanOg3/WJ7yZXt5JJsrYi2TyY4WeyLHY6EMMQ26rwGtCOZi5+oq+/y6Wm8eMhkyiwjb8vlm
6O40pTLB79R/7CbQd2xHNoDx7wEixer/d1b1Xg5PrPPk9volN4KPZdlE6kfXm+y4QJvPT1EHI/Gt
QA0A2GjiLNxef5nZCIc6+rXIf2bwrlndcu3F0YTe6l6ZU3LuGYLjTnod2i5ld781Cwsqf6e7sZvl
Gcbz25RWht4e9nr9ZRdvEV0Z1amOeiDr5KrOWhtGk4bHtwkn63pxbRHjQCwnRq/zQ6smIitVs4J/
06HAh8BBesujODhaabFHCCOJsCKcUnNoNYgd1m0eEDRAuQqhBThOPteoFMIPYqba0dCj39tTkcQn
EUgZQboJ7TIr9/o8dgtaQrwrDOJPglj5jpNIjlh9dZ43XjhPQR3orWf6QLZ54C8Qg6yCeqFnXccO
/MOK3txpLf3721OSrZ/g9FXch6FuM5yexYZ9UGZN+7a4gYY8gh2dykkNr5s4nz/3PTbS22G/l/OS
BAMRTDmhIkhfpWL6wzh/aSKaKIf4xJPwn+15ye5IIpqyCTWY2DWg497wRVvOMdpkbj2fIy7h3Pjq
Hg1qpbuZbZRigo8lxEVgpaqbg8IzyCQAjbej51ybmnpedSrX99Gqy7g9NUkYEiGWhhkU4eDYpo9y
fXGcEQR0eP/vmJ/k4yKQUtNMMGIj9uAU+tojtJwVCL12bluSICdiJ2lyigZ0DkCmlFp2zFF2vgbb
utwECYTT8FxMUCm3w85uyGpjIpCyq7mkIhVKG0Q2mac+jwOoyGCLyasWhRQAVpPjXRfgSDqUq6p4
OcEvhLpwqxUIi3c7eRTZlIWnAFrspp56TNmu0+8r8i6vqi91NtwuBWKTmrIzjMSbRN5GzEG1HceA
qd+zX6wZPWnqCL2zx4gr+7wQJQYtM8cG2n6esx1Sp5TtrZg7+NDGP7dtWjaAcDXIXANN2dI0/TF0
nsgMnQ30mZcs/Gv785LALSIt+2Gwo7LVMTxPSU95Ffi9aiHdS1neRR55exBJ5H6NRG8idzOEfa5R
9scdk/JJpV3wZrIRFcuiKjjNwxSgVtMED3rfIkO8PaQsyol4y9ZT4D42VdMH4NWo8yEzimNB71bx
bIa/5wSO7fRV3qrShx0flg0pYi6VIdVAJ2qmv0oFrvqJtC1M4BgQi7PsO9N7MqKGmpYLDHDHkyUx
SYRidnrchPrMiKqaZoelnx/aqfvYpfffGEjt/4rQyi14L7jTlU5/iiwzPU0e5SVYPcKdC5AkBIjI
l7JMmjrRuQB1efPbVsYHs0ZuLTEzVNTs8U+oW5+3rUFi5SIGZlLhpjPG9QJvctEKje9hOja+ofTF
CVXxHU+VbYYQCkYzcsu4Y5DIhQQcEUY3Lb9s/37ZQglBoC4hEZsLsCWKUqB4a9sPFgkfh3tBNzTW
SUOE8WMD6f++Y1mmUtWoLFB6yi52HQOt1W65BZdefRPvdXdJIpqIwtS10G1NZMOgnZnupsT5EnvO
46sC+fYcZN8XHgyJYeXVZIMw8lAqttrFPPQxSqfgTHayL+9uNGSO643xTTgzzUDJURenKDmkI5LJ
431dar8+8OP59hpC33w7cyqq+gEuofWZz03z2q7qa8x3x0bfXRs+vxrYm88vWbuoncrnq7j+lNr5
TQ/+2i14NW//fNnSCId6otVdN5Z8fymMT2WgfLZX1eztb7/rBPz2dU5vfjvpVbO0GpxgDk3I3uzr
1nKHU+jF3xBQv0KqcOcW+W6wYBzBj4ESKQ7tk6YP3+BpaOsTZ0ajdA9L8CEMHCMI7hx5wzDZENb7
IQK7HfK9vDV5Xa5qCDP6nGg4P9nhLeKBp+2VWw3zP6U3xhO8erG8ZqoNjoncqq+asL0x2ujXDD2L
28d/F6uapkpf7CntlPiDeyUkBEy3T4suXi93ad2gJzkMX+xeQ9oVLvCLSyPUMWjaemfDZEYnOLwa
RY3hGlyR8iK5eDGTmI3diqLE6kS8opUFutr0YMYH5D5XAXg6y7u6A90fBdZlTHrt5BpN/bK9U+/e
lCBWFWwc31diWA2YimrcQnT6oHnFNWx6sPahoDkYtc8DeO/4lRi6iIws3RkCuL6h3W2Ar6FLmh9z
arzMnnWlOLtacbJBhIjTKXbajRWDWCHi6AdE+OIbRbOSm7bq0z9eF0X+9tLJNkoIPRHqM6katqYf
mzG66XUPQCT1e9q5hswID0uh7rivxJtEZKQVhw2qCTQqlK138Rba1N2lPdCzTH+oO52VvIlvKiWq
Xkwz3IOZv5+agt1XCEp52w55rdcmKF7aSIzHEOl16lsHL9K4Zt5Z6fdErw5D0py3V1NyUIjwSUf1
8nopMxMojKdczdbsfHfiublV7Mn7tj2EbMOEqFQPbdgFiHT6aKGezDT7tlj2Z1MFI2fXCAZ3EHBv
DyQzQSEYpeh3Nki8Y+d5e/JUE5a4/tuEqnJgdo/bQ8hsQghBijrmdMLgt33fP3gzubU2AGRcVcZh
ad3racz+0M9eXqhKfqxfmlix/pY352E5514L8Skak5ROdK09jlAnJGXzfcVUI32OiKuKykh/yQP9
ym3ncuc0kZiGCKjs8mBI6iHkmeOGD5nXwO8RlV8HKtHbaymxCxE9WbZ5Xy91x+k4z5+K4K6frj3H
PEVwjI7z88fGEIKF0TdQV4eB4dfNkIBuDp9R4foeTd5xtJrnsIItf3sg2WIJfgsd0hR4KHf7CAZf
o3GMCNF8jANtJ7shOfpE4KIRq2GqxHzesSOgaO6CBqfm7vx2id+IBI7qkMPbF2NgdjKQEzL6v+FA
OVq59liVtb+9PrIJCL6pV50+hiFjoGKfnBACvqnCaNiZgCxqiuSN01SYhbLKNHYZfNVrvHT6wD2Z
3dAx1nKr9vYZOrlnPem/ugvaTR+a1H9Qi7biZaitG77mJfRSKPmvbpn3ACbvU6pAhi48EXrDUppB
4esNESbolmO4LA/E5Uc1Vx+dllRhHP5RgvqmzrLHDiC1EccoUik0ZzaderAcFO8RjUsj5e++2Hv8
Si4uIu0jfQF1FXEx98u+Ob8i1MB1JEGtnsd8bo9TNVxrIHd3nqmyjRWBi6FnxnXWUnCKa/uHmmD3
5jSn/hz97ST2KXQPlGN/1EXmUbI2nJ1zRBKYRDxjmuaA7GmtAw9vfVEc+ABJh740TXrOm2XHoSUH
iUgLidD45AYFDygeA3lrXAEBhYjCrYZDHVZHJMQvir1HDSCbj/AMUYp2rNOAh7gBWG4JSf/DjXLI
gHjnun7VAwPZ8UOJk4vQRQXF9lRdFy5P66c2De8Ut9pZL9mnhfjhhZTs4hE4EWQkd1D33y9ItX/M
i4UzPbXVYUnWwqNa5tcGag1cr3Ck7Y+/nyxEbkA4vQtzyBqt4evDKmyZf4899ep/7Qi13Z3Ydkp2
Zvoz1/bihmSlRNziUGuqp04NK2U79+iGfkrK6Xp7MpKD4j+AxcZcUh5BJEQ69Yse5ffuGN/WS/rg
GNZOClliq5ZwYNtKSY2Zz/mNHlwGO7/Pu8Y+mKNzOwT1X4k1/9meimyc9Rx/c6nKkoCrr8G2TLyC
FuU6rH+Yofop6P44O4sluRGI6EN7UqdhRHndX+h4XY8kGwkVx95TapVNQHDq2oqMxMhJ6NvN31D9
nWk7MT3jRPKCi/yX7UWSTUH/9yLNoV17k+vQqq12D9wSLn1hXcI82COmlpmq4NQqQKrcy3DqubVP
I+D3Q6TFe8K5MmMV3FqrydOmqUaRv+5OnRfeWm1+Uqr4ULvATLcX6H24OFofgnd3PHpTrSfjgmLw
A6iBT2DhkfdTg0+uE915U/3UBGRYywwcuRp/CsP5Z25ReNsZXjLH/2AFK7fIKMnztBqK2wG5Ol3N
zznPuYPiDd/zyjgHuYdgvH3ICvNXohbfzAn+mUi5OENysRvXb3J12vk1kt0UEYVl2aee3ZMLqjr1
UzQb371qr8VbcusQZbnDsPVsxNKo0Y9Gf1ZiRbksXRteLKsPf9Z9FH+KnWgtoBrJ1+2llbiXCDAs
8toygoKy0hKP5s9MC9Wcy00JGtPLdOfWS/IuOtRp3u48hmSLt/79TTyCJGryrLVUqwXB53XxHHeP
KFJmJEKk8EKvULsaL07QT+TAcavkDg4SN9xr/JatlRAmqLjZijW61EbL5arN6IQdqx+MMDc/wore
2+0dkdmAECwa24AMLybgwR6hfp26aFRPTeXE+dFrZi/263GylEPRLG15TItC+ZBwFC4uxBE1htkB
yWbMWre/T0NH1rbMH422p37//8x92XLkOJbsr4zVO3MIEhvHpueBZGzat8pU5gtNylRxBbiAJEh+
/XWqqm+noiqk6Xoa67I2SykUXAAcHPjx414VX95/uBNjdEwqNGWTla6DtBr6gd/GJLnMuBebRl4T
Te7ev8SpTOSYW+gatAHNI7ALkfaPCqTizikUqNkoYo3tJaR9bhc0yDaQD13bWsqCfkToOfVw67z5
aW5zVwX1hJ7bzeAUsSzIDVnG+6kp+7jzVLF5//FO7FXHtEOvz+oZ/1vzLNKDMCQPVZrc5cFHYP4a
0f8CWz+mHjYcGo86abFXQSI6GLdpNocLoEAmaewigzZiZ6vH95/lRDA4Fn2c68R1nKmADprrn6sB
csG5rj6//90nFuuxP7Wx0D3J0wpVOU9cJ22+R+LgmWLDm+5s7Qh5/yqnnuAoJHRT6mjaonmmaUfv
jA+JGxGq5g9CwamxPgoFC4fiisrQkTglEltC8Gi6cZvYvyUSRoJjJqIhvMhzA0p0RbtnHzrkr9NJ
1+W+0NlHafqJcTjmILrZvKAch+Yft2rpJSyOip1NA3Loy8lGrsmLjZ5t9sELO3WOPqYglqpKifLA
K1a6/0Eq96sBsBB6pNjJtokSPe1bz3/p63q74BD3QUJwYpiOmYnNSBwLuXNQsVHX6DLyOc1VHSbz
8sFZ4URcOSYjqtaWZWrRxaKKAEKzeQD9UPW5LL1LZ3Q/EmA9NU7rw/0UvBY9FQ38J9HOlvZdTEYo
NlaJ34QGelDTKEXYe/oj4OFUiD5WcNRVKeYUyiEbboUbztZ5sqW6Lqb5G6zudyC6nfWjiwZ2dFeE
okJRkSUfGeycWLHHbETiGQBOE+Eb7fUd2vPHq7rtPth6Tr3Do2jQTpqnbYuWRlmNTwIpYuzM4z6w
6juf8ihx5G/vR51TE+4oLgSNo8oObJaNXc2Nfb++FNY7y/LmA6rMqXd0lApMNZmr0g3QNlUn1bRJ
Yeabx4Q25Ovfuv9j6iF6lVLGE/SLDwwFTjJ881BoigXUij9YkSdWzDH9cAlM74qkEhu/Ud4DmgHr
A3QZ2FU7iTTsiAS+9veeZJ0JP60a19RTUkk8CYTdGAxcqRNc5Kbo6lASSx7ev8iJLflYzJEHTAZN
YST8LlIkzT2XPNb50jL0zAFmDgUvnDbMA4f0cdqX/GYalOw+KEafuvhRXECPcG8aloOv14qrIfMO
4Nr+SoJyivTsHYC4RY7D0bvlBXbz/uOeGrx1Vv70TlH8Hj1LUd6SS3/t+97OS8oL1/ixM8jd+5c4
sVBfiaQ/XSLNQRcZC2RqC+yQCTfnicev1oxwBZNXIPn9y5x6kqN4IAggMRzVcJnFzUNFBxmiMXMI
q4W+QLH75f2rnIqmrz//6WkqF3JGXqmRVIP0QNAFNCW3IDkVPkrGPrks22ETQL+ejBEFlvX+RU+E
iNcN+KdrKuiidu2g1vot7FDKCV1pvCcfaWecCHDHzMPc5BUrJnx75uhvoOhCkbA5dOlH9rUnbv6Y
ZtjqKc/RQIKKXJo8N1Z9JZ38qIx54vh2TDMctMC2meG70ekMkYcFTc4cDnFGLlEum9hY/kHoOfUQ
66T7aQTGGboAAwpCG7ch2RUBIALsoPl7KccxwRDqnr4jIcWzge1ypIY0HkkZF2Lem+Xz+xPoRFw5
Vnqc5wLNDhmgjoaacK5WIisQ4rR5drMf6yqsHCd+/0qnXpT/9kX11NSirgBQVmgCCyWK/mT+qBHg
1HcfrfB6cVGkKkCid3rzANPS61p8yDk6ET2OeYXtSPPawA1sM02uB50ieCk4NHniWQG1M8TbD+bR
qcscbfbwIC2CGnaQGyXv9WpD7GaxCdwHKHO8//7/ekXIY3rhMC1uknPwS9bQlFEo4GgeIz5ZnoYt
E6E/5R8wWf46rMNF8u1IwyNmsKqsMWs5tDxxfl1lBpwiiwK3i/X89P7znLrK+vOfFp7s67ZxALtu
XFWpy6LL65AN4xSRGqKpDhc6hCac/gAvO/Xy1lH76WIDXPOUz0A1N2CYx8qMWYRCwVPmN5tBNo/V
CHK+aTT/W5mfPOYkzgvBWaYFzlsI5xleNX1M0oru339xfx3V5TERkfj1nCViFfhsO9Vv3DKZ73Pr
TTiXY5fcvn+RUy/saLXD+gPW2gYKnDOxMby1QYim8RqFiWBhJbyrigR/K1GRxzTEYVVtWrIMSnxy
TYc0+Wpb5wB7nzxSln6w0Z56nqNcX025GKlAqxHhCWy8YR+ho1WtyhiCftw0VFP7wdifGp6jQDDy
pU2ERB+VJPnWhfqPKumdU5gPkqETX39MPBzTKRELWPjIyYPPzrog0+UyQ7Pb3xr3Y/Jfh8ZnzlaZ
is6mL5D2u9RmDpARzTvPCaK65+dSWvZBzPzrsC+PPaPlTMD6TiB4UQyBgUk5DszQ0vlgBp8otshj
TUTwNvoiHynaW1Un1T7ovCa9GkaRtmE2s1Zv3KXTXxyqvDGuAs+q0PaLVWgdXQvHwECUt7VN4nV/
awOVxwRBP3Bnf3BQQ8zWJvCgqpdwRCr7/ridyF7lMROQWddFp2UDQDNjUQaz5cENriFpAV+BFB6P
NNQgVw71ZQJJdh8S1e9f9kQQP+YDMhZwaE8A5qzsUDdQ805Ycta5gLxDv9EBP09oUTZ7xcmU/v4a
//P79F/pS33zO4hq/ue/8e/vdTN38Fboj/75Pw+1wn//vf7N///M27/4n91LffWkXszxh978Db73
j+vGT/3Tm39sQEjuIbvy0s13L0Dp+9fvxx2un/zf/vI/Xl6/5WFuXv7xy/d60HDWuntJ81r/8sev
Dj/+8Yu31sD+8+fv/+OX6wP845dfl+eXMjf905//6OXJ9P/4RfifPEIFF5Shp5bydfHal/U3jH1C
zwBjLiXMxURbqRa67vrsH79Q9onhByIgXAqXvPrxmnpYf+WLT0QSFkjOfd93XVD6/nlzb4bnX8P1
H3pQN3Wue4NrYov9FxLOAxR+cWVcymc+7vCY3d6bDHYjfpXtXVC6foNwQbnRxvMebOoP/9Yuv16K
41EFwWUkoewYkQWvPBAFFfnen3MEFYfVHYmtAYga6iCoRQi/7OpyoS2v95DuncgHK/ztJvP79T2f
E+YTikE95pcJd1Jpp91in5hil9d+CLI4FsfiWXB0u++BTm9Ac/+IVM9fndXevmLh+cLjwpUugWra
OgQ/ZTl5Nzuzw0y9SwqePI5VXREY06/Wul67FBmoblDvKCA26sFRth8hffGkrO+PsI/OCLC8hRtT
x9Cq0d2+g+xicDfOmavPFrXIp3GsF/9CpdSAOuajcy+GemZtzxdU2j67bFyScKk6np3LlLISEMDo
e2HmzHkb51DZWKIx0BaF2KQEVN4N8Cs6q0dSnyk0tnRRzvs22ZGxBr23IR1kUYK+EmIvOPKQ0IG/
hAhBVp1FPDWkGiMUWDMHrB5TDofEuH0eAX2fDhxS5/muVukMazF3ysswQJHZbFVAdL/BAcZsqHD7
g3Bnue/rpIUupk7dJcyG9WjWDF6QXBZ2QAuVPwfNTYvG4TLElle2EQggxbJvcQ7KNjWoLEM0ZbP0
w0wOhThzVdH11940mjLuy3IaoPbSOvNtTcb5STizyOHzlfrFvTdbPt0hcLrTvirH9HkIHPTwtjjJ
zTscrXSw6TGlZATkS8nIWtkmB2eqizRi+TAN5+kQ9A9JUA93mIlJF0I3A50vQEj6dFNC7tqGA+yh
v8q2bvxrlZTDt8k1oMeIukfXQNEpRbd0CjwIPy56drepcoImAoFckqixI2BiMg6VxZe5C+8uOaum
a2rlXNDQB2reh1JlC4vh3jmPzykhg7mvqnnwY0yKaqMd6V4kXglUOKsTVLokWh690AymbmKPF/qb
LyrPD7Eoeb5vLTjzu4EnvQM2b+nKGEEzMRtSV/Yw03yszgimenNOO1KlcVUupItdWDLqqJTN3Gy9
hlOz6bOy7r90KCF08WQcmeDo0icz+goYeifu69Est+j9nurY6zHvSwA6aG3Z0TSrikPVNUl9GD3w
ehyYJdTBrxMv/ep+WoKgivPCkw9z2rIHt6XtY8Dcqb0ah86DHnrJ0RhbZznzYj1UnvlSdbWXbdK8
osmtnyrVHXD4Z1heqQ88MS28GWyxrDD83rfJmP/IuZJJPGlDvEPWcEzaBbyldK+9dLq1aYJXngqN
nETMaMCOiLPAbx6287XaDCbJ8kiibyKPq462KJl01KmiiiODC3kXmGQz92l/4cnOnzYOl40FfyyY
s23pc3Qm5CyolnAZZ3fYFMwEV74I0tuFDok4OENbTWcQNxzdh7EzbHoG/ZZmUJfu9D2deltFrUrB
E6kN8+HxwbCSNwtLPIVV7gwvgatYF7co4qBmyNi4c2jFlngWafcdjcXTvB0HtHmGNJvzPBww+u7d
EqS9higy2oDDnkMwFLA8DR6x01myS5KgIxEKA00DsfuET/u+CPSEEzbJZVRYyp5rEHWuReJA6hrs
jlLHECx3w4yL6anCEPch7AOzja0S88MaK4KQMTSgRInbBFWEoCTrzdQVPVrUYKaGfUK7N93Axo1T
wM70wOC+2+2MqpPupm7AcjqDNPDAbyo+0iFsoensbWegI2nUF629H6Sd/ccE38K+lOgrAPRW6PkG
rTvNdbAUMotLeEAsW6iDi6c+ICYJOeTkizizZilip/b8eje6Fvm9Svy5j5xptl7UjXWX3uCFcLUv
69mB7QbxVQKxNAOXxOXQNxZEAKfiBFft9WOOMjTF3/aDd2Wn2vtVtNr4O1cQnOwWYZZuVzKvpsBT
qxv42V6g6Dd3MbdBkB9cqmCe6XVoWtlWyjrDpi/ZeNcG1IEyXZZJd2epgtFbyw26Jxw7F16c19ls
QSgORHuTj9wT56WPGsK2Rf8ozKbUMEPEfUp0v0vm6kcvue99JpnIkouSmPbbaBsqd4OXMHruexhK
xvsxsrL0YlBFHXnVQpb+zmhTpxd97vbgaacNVgNw7mo5q2lf71BfwdmumMtZXoBIBZPITncyOQ+w
55uDRyetN2xx6kfORK8uhs4G0LQjLbuEMIkNNiPRyxS6jQNDrNksxkEfLVncq6VDOIQTbwGxvo0j
e+FBECOT/Dmp0IMI66PR/YLlMC6xB0hRhPXctcsVl17xeYSkEQnrdmqWG5hik+o6cNuUoG5TgdXg
rIIv25TwEb7CdTAUtzC/gJyfFxT5N8pqL7hsVBmog2qsNJ/9qQ2eAhdzGJNUqItGO2N93S3Mzht/
qG2FswXIVfowTj6BkTDCdBpL8FQ97BFTpmGgw8br1EUaAelzh11j+0TH0qTLot8KbdSyHRIwEbHm
mhRDWRM9RUWWpAgZio/fWmwNJvYy2d4PaR6kIQ8yyKzMo/JnMFbRtw9ytbFQO5tB+o5rmnWwosyE
15jLwOPyc5X6UErxWonKMYRtoFklmQ+50iHrlzFSTee0UTovrIP8oaP9M25WpZMZ1r4FjhlIcS94
1ii+z6nneFva8yBATYPmJmoa5D37Hgm9jVRuOBx6cg9dRHjPNPNDLSuC4FIPYxcgDNcsiGuHBY9u
17IvSvbVtyDLSLfX07DocKGJr7DXiObJTQRtt36KPT/sF5mvdkatyfdBpVWHGCgb50IEnrR7O2Kk
7jM2TgatEY30p5vRw4f7Q9poBs0b9Fxq1OfmJmHLEDXTktF5l3HdzQYYUcedjdsZL1XhvJgMPSF9
EjDEdrDluSrCJckRxTayhINQG8oA6n88nJ2KQTprAscJRmXOwhu5TQIxBPVZUJCR8m3ADHrPIVTb
ZjXIIV7OML0KMJ+svMS5cYAiChK4brgNGjItYVlnHsSsRLek8FtCl6Mtmrt0QtbYPZVDoZneIyGD
G+yvGhqT9XJL+rL3suuR+0qyUM8aEPduaAphuktZoShZprFaRndpQk/2k+/ABMEh44googMVTx7w
t7DRvede+eg8Rv1IwbAy5oA5shjnc4iZmbTS42FEzbZ7sCDcs/MGzkn1thVToHadg9vZStvk9X6o
0y4BUaljg72dhgxu1+HIjZWHwOmxt01lLs87uzi/StPiDF71biWizA75k2V2nMM8xfBv5Zy69RYP
qNMIPfY2jTCp2yBcd6Is7CHzSyMvS7qzfqLLUzNUWAlqoBmNRuSGCltYnYpt7YxNHgk/T6adA3h4
2uesknrXBi46wgZaO8EBCkxwq0oJhNuuasgz3WI9pbCxgiWKondLgl7M0JheOvcuvsBfOVhzb/cK
3SpDzKCV4YUdNpomqvJpzqK5NL5RMKkXqnvgTjmMd+C18u4xocq9hqZum8RQUU/tFeT7kM31Kfwl
WZgWpe/v9JwrZ0eTdBbnoFQ3PK4qAgKq8oa6jYhXWxKWHrXLlSm0Sg8la6trtLPxKiYMtHhkiLWW
2yzLjESKgFNqOEtvzuKsLl3/SlUDHXdipm22q5LWXoy9nd0fExvHq7T0Zez2SfqSV2Xd7jAj3fyH
RNMVgTOPKG4Da51kFxiow+y5hDPf1rYdEkoENJkRGk1GBv6XpXTsGPZj06AHv5n1fDlptdhf2Vib
Ypv11BsOQ68J3yIz0FeQRHeqy372bbMxJIUhPdoPFz8eJdo36xApM0yKJTTBi7OlMAm9b9BbpaN8
sFVNQtENrfsZQxzQJ9Gz+Zs/zLCINNbMPsxalIGRWQuL3MOcEeUcfNXPyyEj6JeqYrRf16r/3PDM
n7e+TFK8WjThT0WkBUKG2CULzlPnqa1M8GATJ1DrToSyWBllS94tbijaZSBoYRWVos3OlsEQFJGZ
xuIHBGGkjugyt9Ohd9PKDdOhypIYigdIy9TM+jMcRfQYM6e1WUx0YfRjb5S1F471lnTfOnle7Fk6
AITNqVOyMzGL1tvX3tiIHwWFEhVi7kibC+nU+R00kKAYhOhafAWelw1gm/gJqrSA8/wdIpHsYuaR
Obi2jEp+waB1mx0aYrk9dBSJSZjQbqgPJQU/ebNMNu8iCubEHNfJwFUeolFTlOtHc+h5SdYNdyKF
KecHINarENSb8zOQeuH6jDDsGfxPtlPeaERjyyzdE4icdJElLbDCSqTVdD7YaXkx5Yy937cFUnq1
LGUX6qH2rsFopU4EklwACf/An7onnnSuH/dzQptr2D641SHJpvbCh7rNVz2vziOypUUOzwmcGKJX
UOjfwsUu8+9dberf+mPU6w1Qdt286Pu+e3npL5+a40/+X8THVpWm0/jYfa7Tp6buXt5gauvf/A6P
EZd+gkGRABIccE8CifonPEZcHyAYoLGVA7LiXKgO/AGPkU9USHwYOCagJCnXAusf8Bj5BLkHeBwH
6/9zz4Np9L8Bj9HXHq5/zT7clgA+houv8BVcKo81lxQs1tu8c/TOLstV4rNoBP8lMNm8a0YH2EVZ
gboctFveNW04QcQIXvDNvayXcwNS6YT62eIzrFyGSKijGorJQ1BdmBSTdcyduK/oViZW75Bl7NFi
8Jt2JnxFC7R4bGNnAkGNTnxbiAJpE68uakEh/V9BEsQifNRIqVshQ1mxXeCyCGf9yDBcKlcsDJzQ
dMuW2PKudcqNXcRBdffYdcKyUd8kIlIoEg8pGQH07rB9oOTBdM9C8qvZkQB8XC+EdApKGd8LRHZ4
CarICuhf5A0PVZlugZZse3rXSe/Wx3anNdtD63TrQYFovdX1ZtqWb6vEwSm0vxypjuBPErVMgewD
mcM0ZksfJbnczgrBe6K7UdNbxppHXtX3OlhgG/Habe6HvdU363c58IERpvoG/4x96z5JoTaawEIs
ILdpMl7y+blvFYR3gHhMA3hEVyzIQi1+nfND6t/1Th9LZRDQ70ADZDOPJk8cXK6iOmP7id75wMmB
hbZkOUcW8eCWPpICYByhM9IK24UM2TRFAHVhS0fpfh1dOdz0abGDm+ZeoVu1UGm8dIOM6xkJKWh4
j8D/wrzVF1kxonfMNl/N8Fy7zyXelEOqC7cc48y/Qwt/BGvACHe53jloD+DatqHTMbD96Z4V9Q1Y
6zfzfLf+aB2a9Q/nke5SnPII0s/1ZhyfAI/jh75Nf/CC3QaJeVw/PzrpZUudx9JREWv7y0zjswVI
owpjigr2RhZe2DvS4OSqwzmpNrhJ7tH9DN9IVAKj3L2rhjsNPTDMvXUgIPC4WSeEW2MeCCfSD0HO
dr7r7fgkoqLMztd14kHr2BKxFWjdXeOrNbBypLtcsMM6YwacvzKARrBZ6gcbIhJsWyRmyGnBNsW/
gwPvfqyXh+ngzvE0ILBqs7Y9AlgK1/kOPDfSLq7RYYbpUHXVxhPIkRsPEMpdOmiU+di+ntQNtL6v
dAFAbwDnZoEWd8L3wyQeSJ6dz+gtouI8KJC4YU6UbbqtLeaEmD63stys82NW1SVlIRp8t0MPmKfP
N12X7HyZnq8lZJXhT0SdhXPtnLlOtVNqiTRDNoOz7CK1H/r9dInAtc0p0qBk2lQSz6rFFQ7vO9Zh
VPCUsCfdDKXcrqO2jmjeJ7CO93fW0SEy3qg1MMH0xst1xTQDVKQxDtCawrbuxuO0GRE0wGU9VA7f
1kRdBJmzmZpsi0bfvU+wttNwwOIYvHX+yEMi9f1Y4Gc6iDt3uORcbQh1vgOUxWmkgd8SdTZY+22N
pc3xWjB38M96UVE53PnzEC91dg7ywzZLr+ZyPCgce7tOHtBzsM0R3CO5DC4gZFFjMXAbleUcREOH
I2XZFqEqxLdkaIbdpNhFYfaIzD9MMmZbBOQLHqiLVNXzTtV1BT3XDKVAxc9wgvkWdCkALpFxgMMo
Z0HvM1YccAfDoYhkCXqnDeC2esi2yIuvCisnsJaFFwVzreMR5714TCKH6DZKmubakwmQ054BirfP
4+Ij/al4+PpZuDObkKT5Q67hSEnLDFlEl8GpZ740XnCnFfEBQbcsZtYrozT3LmvS8RjRMGLzrHFG
TBHqDQvtBOhvFPRGIzaFlHv70YBFj1YyFjdCbFRTDbFAcSJs80yF60O+3mfPziBKr/CcHoYYBHai
+Oobq3/jWumwcrzLith877DsMnWTr75UOvYzM4eG8bBgDNvNMJxJ3jTbYOFwues16sV5EOdd9rUd
9a5AlrhtbfKbHQGuZL7n7HLt7Ec0a4ewXn2ujOtvhxRIAzaiuAA/A68GEdgZlu9k6UEzXtIv84g9
LUVbnmUQKcqlbjc+w9WmYNu0MATO6L7udQR7zG1dVt9VRw7KL6NFJ49NlW5qNV24uYiFqvBKzpO2
ODjeRwzWo2rzH7u4B0MoigQSNmiotP1cg3EAq9KUWtRg0Ao+twi5iCACukMC0WTR3m0161AAOKdj
nIgEApEfmtEgJfmp0vb7LaCUFyCJQPlOHFscoBtgHNJF1mgkBNc0N+dZyUIh6d465TeX+rd0Idhk
uzjFoliXtgb3EJ5uEXKA258ysD+KgG+Kfm95af+8FylR8vMCD8n929cRmJRqmXM4x4w6eg2m2Gfh
5HVje9haDOm2zbHgJWIgP3Py+ypzzhbQVP3+M/XUBeRKsFwldIpvDXzqa5zh6x+zxo5uUZpH8CAE
GPL3jvk7bp1N1ZS7xJ41lbhqIWI9EXqVON2Z9L/0hO67iR9aYKzAIPzLlFcRo8/oatlybBkGM9+b
cXbP1MbnbGcqDJaFpF4Q6lGHQCLOKX0G9HbfBGdrapCiqxWA7Wsu8f4rg3vSX4yfz9B+6xGPuihh
vn1nPlA2UcFdYYf2sp0KmrMmsWM0ANbJUMN7TaeQflTJU9n8WNOgyYjtUlDYXnXeZekXT5SRz4Xy
bp0GtUcnmz7b6raxKVkh7yxCL1rYBvWLB80A9Aox4l8buPit+yuirijaG6FAhi5hhrkIHJDpbr1I
4RWRqx5GFy5TSPaqcM0M1j0tXZyzEfv4MlebdSde5zmFYSMxdOc2+r4c5QPetGpQQfvSV/KQYbOE
bGFEKT9o0UVzCslC/c1iU+EG8WnE32Ofajy+XXpx0CQ9b8b0vLDJpptoBIOxPUAlgP4J7Bzg4CCf
1mlQYAsrprsOA8cBpxCrw3wWh7F6tssYd8Nz6iN7Aa5Xo4TNC47T3Z1dc2bs5kJ5v08ljHySVBcW
kENj63uoA/22yrq/ZnrEOev8s3TiV4GBtB+CTrVsUAO4SJ1pP3V8Crs2uALnIeqUszFl9Zt1YbPu
7/uZ7osZKfS0w6Z/IMSdL6GWAysDBrkwusTBLB5sj8ggi9/yFHVKtC1iggU7uiyf1zwYnVF4NR6S
fiRTuYI+XAInIx12SO6gB5hg+13fFEP6LujZCJ6s4PrZKHXRG/21ZssGkxfye1c4O6Pc9xHn5C35
4/c1zgkEczlBvMXEfTtfxykzlWJzvbPJ7AKU9sJ6hDlRzqsNbidz8uf3V8hre+PxSSlgHjgLbJXc
O+ada+J52ejW9W5N66oEcyNr9jaFejlAuLH5gvdiq+fFT7frSCa7IX10szGmqCq7CYaze8ZMEYHa
TDx5Teemgu7XuDykDhJUZHke3U4SRvVqZx5bOsXD3EFffLkC6h41KcSRceHSEVeeryJH0t3cjx9w
CPy/eqvQf8DhkqGpzD9u1rZB6pZ0wEaCxbOeOGAVuOPjENf9etjB+rB6CwPBsMDRbNAKVp/q3GPP
Ev7lZfYMcFjfFCAe2uTO7aqLChk0LC836zHnNcg1d2tQW09QVWk2Uh2aOTmDqffWZZceNYdJssP6
22zCNtZ85O/xqsr+pyHkPuzJEecI6iFv54yP8oq2bMK+UFTPaMEFNxNlAHeTA1EL4V5yqGlyhnw2
FDhoYQFhAg/sxS/JNUWRuS0QE2ZnkzQqhjxwOPrVRYsQvq56mH0hdIvzplUfMMleN84/3zRHSZOC
Y4F2naObrlqfQycRN43AsR7xJmeMJWeA5+l+nfczILVSreWkOEEvSSNKCHSDaBYIVFexCqsrS/OD
QwVOHo9Dji1q4Jfyupue81+TpMVugkiOk1ZBEcHM3VCqzbo/rmd54FKXSZd9rhF2wS8NxwD7td7w
HtsexwF08feZwBEaH4WkWFTmYttjkqYEP6vZdq7N47pfvb8SXxXa//RGIJPtCoqERx4ruEMAPCl9
tdpz4S2sx4E1LfcwCozA5Q77a19GeZgjobeWoUINTy0U59YT6fqIbv3VFr+u+7nMdEhHHg04s31w
iytT9c+3yCX1fXDu0JT0dtBY04CMRXCLUH99PY4gb4rwxtdj4XoGbfAW1zPQPFUXRa5/z9Nw5oRG
yTR9azGEr3AAQ6KAkO/M0XpImgSOh2m1ef9eX2f923ulLiAgULjAHXKZe7TzgyCkx2TBqvCz86X3
72ozbBRGVHQ4aGG3sOm891wbAR0m0tn46C73k+FyBTTK/oraMvbbj9oxj2wv1/COm8Lo+gHBvXmv
rKOfWEW29RIHLjOY9di08eDR+uaUcDYt4IM0RfEV523M1jVwXixNfcPb9Nyx/APm7qv3z59ezk/3
sQ70T/fRghOhWoJUsly6aFEmgske5EUAwsg7jKdlJKyL72sKojmSAOyX60SUDt+b23I0Gx9ORSXK
4et8G/Ih7pZvdXkBdjY+f51Pl5jLZ8I8T9YCuT1r+PO6lmQJAKYxu7ZHZcWIqwTu9OsSXB8WWr/A
O8pvAxs+v06EfwvD/V9wG0/CvP8Xwdu1ifg0ePvwVOR/QW5c/+gPciP7hDUBGBY4LKdgMCL4/k5u
5OIT6IlAWyQlPoLySoj/J7mRfHIpg5u88Agojq+MyD/QW59/wiojq1Aa9iCCb/x30NvXjuh/TU4Q
rSjuIGCQkwVXUuLc93Zy+iojQD+8YKcVtWkoUCk40Pb/UfddS5LjWJZfhDaQoHwl6VqGjowXWogK
UIKgAgF+/R7Pme3K8s7I2Jm3tbJq666udHeS4AXuuUeoaq+5T98pmPQXk5UyTAKFcW5ZDibKplac
OzAPHpuxgTzUh6w+1LXcaA/G0WgO0aAiEEthH4HHbBlVMtfPZrSLJ/zr08knfF7PXkt/KMHJ55xZ
bBMaa4gVv5iY8++r04W5/o9r9H3cJ4ZwE6BrgX0toG6LcoYedMzXmT18TojsazZgR3VdPGDGDfSX
dIvaEGthj1W6DwI4hUWuLcbvZCn/wa4MXIcB1aHocbFz0iuCfZ5bXDd08lZuplnsIlsoxhhxbTz/
w4f6OrLG8FXy5rvaDLD/P67fw1kFsIltoxKit/7nM07tlvpzoS30zKGFDcxLn7C2/HGn/TS1limd
xSJFP24SLwVtZclcTlYafdF7fxHGNSNlN2MwTysgFv5jmM38jmYtdiO7YOacuVmwdOyc3wypne0p
RkOHALQPnEpdF/zVorkkHXt6EI81GREj4Jtar8dJwig6y1QIFBeEB0zfujcPFK01YB4GZMoJXnUF
+mc0D50bLpjTgi7k4a4lo66nYltaII3H8JIBGgNDyh1cefgctYgRq9dgZWu+mNupWU/wg75kHY31
DUg2XdT5mC3IKeWHIlMB1rILgC919XBLSDBpIF3jrA6j1WbvwqbVk5hAbUgHIHyFVcELZ8ILs3EG
7iLjs5bYdpvZm7Y6LZWVSMf1HzDFBaepmuxiWVaz7GHSYiMGooTeGS2i6Qsg6ogiFWacYqt1gMFi
/AZkcCoXXeM5QZSGyt8KoaaVBC8WdKmyOJsAXXUK2soyrHT2ZJVDHYEXh3aNDfTEJ2MjzA5En0eZ
+eVR5lyt9Ng7Gzr67kPJR73S7uit9KD1FsTQ/CHD//2Rm7xZFRjjFtHUkPHNjDX5Mafc2oFb5xyU
4rCbQAT3PgWUH9Ug/eNwofjD0IRqxRSG51Ez0XKTizTYdtPEnwKYS/eRCyXoLVaJiiXhcKLClBW8
GSERhpBWNb/jCvg5ANS8f2WW+2kzxGZwUXbrlAh7DYVLsawr0SSjX4sTCFIUUxAyvPCmz09CC/uY
welnJwj4oL12/M1UNBjdwjJywCi3le+lM/g3vW/MZ92EoPTCJMe/sUuVYq3ZMNIB5cVLpGXUvpxa
6GdaZJG8+OUAXQMoenPs556XRQwv6IKxtF72cF3ZgEhmwdxcpfsOzC2wuhCYFFh2tROSNAfOC/44
OHn16fEha0ExVpg1CTd/n5CgCq6rmc3ZywaTx6RuaB81Mw64tdLFS+vp4I1kdXADnjvwcOI1Jw9p
NafMcYDsWL30aITE82nXFlZ3mEArMcAumYH3Knf2xYT/RqQ3HCrMOV4gbLWKaMiK9t1G3b3xOgy9
I47M8S2a0vagysB7dsJxug+rjiww0fBftQmzGEw6r42NVefP3DXlzgFpeA+Py/QjKzIXOC/oqQsX
/K7dLFSZOOBjfLS6AxBTsbrepq6xtqR1m1NvTfUzg4Z3VY9+t9YaINll9LwF7bU5aKyNXaOMWnbi
IvN0fZygZQBKXFTA9nxPyoneSpY9IR4LcyKm/R0W2gCmAxwjoroW4w5vsP4AzIQ5UDPo+z5L7XfH
LcZDN4KajGURLohv60dmHLpxB8q2wik7FrW6GvZ9VdATZvqOXCuMMe6cMrWtMS6a8gMqlz21Sv0e
VsoThykL6Ruz7eDF9+t8EUxoKqdKw3jOWN4bDJRI3BUFxik9nRYB/iGJsrCCYwUpePsCsmF76kBd
+YGU6yZL0gwLMzUgJUWDJuBmj0j4/qELsKYdq2zXSI2yedTYtT6acArjKgVMpBFj/umHjZxxJExl
DNk9qhWmnfDjKDyBMKOmU2DmOh5fqaEtdwNYVpsekbc7CmruuvZtsXHzgj2hqMhFdTEPQxiXRqA3
QCWBTfFY+8xedgBJRkQSgyUaDUMWFFEfpuSuJZJsM2TSr8NLbMMweuMy01V7o4EgP9faBWw11EET
8S4LdiF454te5Pn7PGXt3pNNuGWytZOiI+65d1iT4DwTLmnWWzfUUiimnm7mRyLGcSeAcyzG0DaH
kNjpXd5P9SsEXfLChOZDbHVsxH+U3QuSjssFE/iXMAwsc5DIk55BZi0fLS8HA7AY4fwk5DA90EAV
a0I9AzBLiOep1Go1olLcp05TJqTzQfrtK5cNCSOsvHeFpkXk5rDqiEBPRBxJXcnnBieEjXCVd9O2
YwEcz+9AukWo7IaaVGxo5tdLO8/5auhn9pccXPsp+MkktSZ/XiNaZu0jJKfP0+DJn0K5tDRNT2NT
BcB8MDXD5fUUMKTUeYtvnYYbsIfyISrnvnxFyqHzrK3C4jE4w6CMl1VextQpHDCzLN0/DbLSDeYq
Hgp4M3Q0tuepaaOyKLvPyRsxxCyyCTx/F1tWngJnhHds7i/ctiOn1LTiWUE6fo+bVW9BWXJjbCDt
LbRk4xquD+SIkSR6XXseQZ8h2FEuYptlCmI4bhB3yNadumAHYiPvIi+jwVKEwHONH7QfKnS8BBsx
eDDgiLkRVJnT2VYtA4Y9p2Y7YwvE1KWuNryn7outrfGpGE12jxkOXbmogIk/WWJtY2e5K4YmWNZ4
k06tl/f3tp7h7wYVLt43RdlI1jmt8yri4OaAudXoT4bd+IWlufNKnNGiING19lZ5nfeRjo4+I89q
DOOuyQCyS/OiCHUeLZtYJxDsBoBlpj8oaSPwfibol6aWWK8N82XMXSLeZzEPeONBUkY54UeAVhmO
janYdjBC8OM2aOwFa7LmQMJJr7p2DI6z36hV0fcA3ywSrl1dWZ9SOtUDhuJ+GIejIp91WHdbLkJ3
m0LKka1cwfkEvoJDVp1bK1jMURv266oa8eKzbFhDftj+qPyAtlHqoc5FhZnTu2qY0ocRnPsV+l6O
rrH3VAx92rgbgvQVi715woinllFF2+I+Y3P3OXIvf6PgVHHQTP25Ah0roK+I7OvmWDtj8e5kTYFq
UuFkItmol54BIN4OVX1EzZhjnBTktmRIbIUEPj2CUc1fc7uvf6gMJFzQok2CHUsfB4HqAehx8tce
nchSli45NsWgn4sMk0bLsTK8bJZeMQK6RdQ5VvrocUy+8bd9W49BvnOwP5ZxWPjZQ+cEsH/GPLZf
z7U9/yUkDg4IjfZfXOW7R12Cd4qYnKA81ArFtLGJwkQ0t/+qc7f4Ifw2+Bi5NEuDKrtvkA0MO+LM
PJXG5vdgyOE8C4R+7wxTsADLEYVZTgaKC+qX2b7Tbr9kDdJqJ971a4SRTuAHOmEia1FufO7yWDqW
2Q9pUT7g0NTvGLgKb6hg/RLETbGF6sVs7dIyO0eFsNdvzPzigIkOKTwL5zUUI5rHtlvlB9kCMojy
1IH4aeylvENqY7jM9WDHTA4VZrfGPkw6GNYuE9XJQLIwRHbWBX8ZlPEanGRTbQB828s5T/t4tES5
nXq724a+9E4wP6FLu+FIrZ+pfW/XNhgk1O1xVg+LdV1jhi18vwcllFrylSiDXb8gFHRD30+4jw8c
miGNwYFNIbDt3FvTtsMxTBsWWy5JdxZkKrHX+vkqTKGP92EEHeeuMp/CmUI7Bn+x+UAJZGcI98md
1NTZTjybFlx106kdLH9VuZB4+eEMyji4o9Z9M8yzAzMQVxFMvVz/TBBce4N+DlSajpfP5SDVuBRF
4x9GvBTLJsMZIq+HEUstN1m29inmiyd6GWvSwOY7AcI5UM8CFgg3pqnmOsKBdQAXwW0gkwqykN16
ecWf8xSqh8hAV3NqXbBqowlKr4+57S1A7DikdNFgsDNGDXUgPPEdP8kKR+38KnNPVW8cNwqmxqlg
bZ4bN5kk9gYLe9RS2jgVWLO0NiyrQPg3Ns5PTu9fDLjKoyjd4bY2vvWEwfR4xgl5ziPoPuxD6CJu
cO/Aw+ZogUi7LNUsVqCP9892Tdg7WM7equlys7FIO7zpsk7fJ1vabxg1k5s8wKIfuly8uIXsbjlE
7KDbk1CgjqN0ymULQu4jxgw5mC1V2R0x8sWBxZ6s4FCkjnpXNtwUwTOHUisS6UhOfZFVb/DBMzt3
ViRIVMhxRu1mku5dUCPTxIL0clXK1LOPgmoQjhyfQ/AxTy5y3gKnLVrQVxkpYge8VAEelZVvJyST
jGg4eHhuRNcnXRHqh+yiagJIgT2yZeO4R5duLxWe+13bFRaJa6sr1gjoCx8Rw+jDJ5+h4R1gABf5
Q4iYVX+e/WfIgzwe+36mHmdGRj+GsmXATF/Zu2kOcGRFBGqMscq0auzW/QtnGhjKEjWuqtoSW2cu
XDuWKi3Qznim/uBQkm20sNLTJAsH2nbIFFxwcq1orkcWo36G674pwK22wDh+6Fs3r5ZhO+f3srK8
FXZx7KAK5PZkllj+Khjx3ITlbEQLjSYo926HIMlK4ViTQqpBBf/RzZIccuHpdwHCz0cO+0Fg8LIJ
kkpz+zhKMZ0t5mNMbziMbqDXlu0udTP1g9lldm8FbXm2pFsdbQMBW9UOoGo7jqvb2AORpQIIKdUu
hFVnNBcHQqDAKBBNTO0GbCFfLAiUh4uwmcuNsS4Y47iuSa3eGVXjPoUJ4hECM3/naHrJflKuOTS0
I9t07Omqasx4JGUtb2gL6i0tehLRPs3jLG012NYWOzBXd/e9bOWDsVoKzYKY69d5SEt0bqwdQeAo
0iWFJbCMrZG6q4AjlCcqM3+0k8bv2rvZgkIJROjywcvbdAc3kGaXtw6M/AUWygRNyxanWPuCn6Z2
gs4KPBVVOnon+jm79BzaTUgmQEBBdseqYnC/ymTr3/GfukBB8vEeA2rvqWuId8kh7h9dMDvWwwTP
hP8SFBY8e03njJBDM7k+XEIgOOmjEbG6q0kUz1VnBOZebZdkFZAY3PqLPFHhsUSD8Gbsfx73p1Px
U8cIgoPNknQ2c7mQUETAJjzF4tvIegKuUGDGXkVFaIfguzhsWA2dr3d94xbvbRsgedATWbbzLmKE
S+kwy7HiRVTBM+R9LqT4rG3IYrHRjw84F2DVV6HzA0oP5if1qCsQbjCIQdtclOQAcR/Kn90MPegz
xQjavpOdUiS2bEo+t3FHMQAvKypPakJnh95w5PjfZpowhwvqT9DWs1XJlXpAh9ZDK5fzfoG2n4Hy
OPUbFqJtxqxfb0cH8/0Iz/+jF55/ctI0gzA4BEIzQEA694qBiQdKyGNQYLOPrRl9dlRB0HUThGjP
M48ON2Ffiw8L45OkZoV5rsZeP7mVZRZkJCWcXwujzn5YsnWJ4NbXmuYI7swz56YlrbV0M55tDfVZ
Hw0BwzAYOrf7GRtOEakAR3pLVu6mIVb/4Q6cv8ET2K4WnUTKASwYsm3TDt07gjKrpSJd9tmKCawg
NYDLGovcB9fR8fsBPXqPomNPDRzxq6yokqYT7Kb2JSQQxIOPeiapy9EfyHbJMQp/qChGynHmT9MI
I4SLXNfKBsyBbBWQDcpauSa9hVLbBPK2C7ogbjq/S5C1JV7qPOhfTG1Pe8cz84EWwMvq4hyautjn
wpkfQKbHEFKk7DnI5unRtSl4BsC03uDYovc93vlX6aF7RvAxxF61yjDsdGaR7wtS0PPcwlJe+/C0
j2oqpzvIIFBPuOrbDemlPmdIIj+wdoL/j2J1M8TZmEEiV4NzjrDEbkbahdcZxEEgpnXhhUS+g9Tc
b8Z5qNd+PqplAHHSchhFc8J6qoJIQe6XR3PJQLfotPmplx+WeHGKEtO4cAI5si0JhICifsbHq0Vh
oDce6l5sTdXX0O1O8kiAYIGYYmnADWp864MsP7eMkCFmfmF/2I3HFxk8qo6BO2AlBNUcPs48EA8T
09M9zbrqE0EvejkA4b/JsG/c+m5t1qyDZZavLHr2xABkGxkXt13dYcjqpoF+hEF5uipaJja1YD5m
5CmMy7vJu8t6B9rxdB5fB0dBoge4Ea/PDFGRl1YtmvxeI+y+8ehGQWP2EuQ8AB7jOfNpZCW9o5Om
T2kxgibgtLZaZwO1t/MkgG7BkfbFY51EsYDQVWL5Xd4g2PZlSSEcd9k7bo2jS6EuPaYuzVYThsoE
ncc2m8uRJqEw5tK7d1WEEt/eDeNQgdNtUW0nsi+RRgZNLzSrENg0azYH5FQqgWTiIACJGoqpuBHa
Wgc1TmQS3JbtUBm5bpWfyaidOw0RheU+6Qy9M0Tcwal1vPkWal7c9C40YuUoCQNnguP/2wDREwdE
wYtLUz694lSbbgfLxSvhVFr6YAFa84fyJ2j+cp7DU8QutoFIrcv5hen6jjpduwjCzoklzvFgpfb5
YgiNHsBT4QDnAsgZk3TyLjNLMYaRzmR/OzsQTY+lw3a+61br2mXdahApiAmeHN0kuOBRWkwN1P0N
zV5tdMc3pSynM1yvpgTn3m6fQtXVJlDx8S0iPCuckLk9HSiBkVRMuqFMJqCyu4r03R5WBlgDaTXI
JAOp+hbQH5wEwJYD0RHLGps5YpIeBoaOyAZsFoJwmLsbEXJrG9olxCXcN5jkdNQnZ1lRnoOT2yp2
k2EL4MBLAPpDDGhNSzpUrhUTD8K1BCL5UYNdhZ055oO20y3eaQZWo1BMLicBBiXY8p05V0BVtsHs
Owc/wNgWYmqyIaYcY8fX1i1Bjs0OSqp5xcrUf+4FxalncjjwQZrLKm7KPN84VCHQa2ih9MnhAofe
VJijy9XwKu0a2AYRWfNYwf14OUkFHIHb7NnSluVGo90SSK0wazdh42ws1xDgtBx+DpCO0iFYgCtE
VaLKJv9AX6MPBLOCZ4a2AZzfMWOfdsnSvwgHPSY3SOSSY0GWGgfxMnLFJT+pTzFn9Wod3OLECzK+
I5mVLnXX1cvR68tbdJN62XsWrAaQBPluNTaAbkTBb9pqNre8bJslm3znVgNGeKA+Zs9iECoKAZvD
pMJNjxSiNEgAuFiPdUNgs+Sle6tWUEXTLnxyHJbdOSDJJKUo1cvAbLOlOq2xZvyyjEvo6KAVDasz
ZpLzvQCyCAgD/DmA+xDDU7xWFFURFiNwitIdAE0BDMquG7jGZ6DBClF6Z4wWabngzA/fJ2j6NllX
igdhCF2SlpJPrtwa7KNmgqcsn1eQR7EN5RpZZbNvfdSAKos4RELRAoMUtZVwGt0McEHCwQXy3D01
ZNi6FBBKA337GjXDAvMe66hKkToTyVTDlI2bYVl0Dn3uQpliEFKIH0y2/Q4pjdUCLZY5BHVenPAC
B/fwvqO3MKoYbyDStg4Fnt22GXN1N+aA8iNEm7bQEGC/aZfhUHs3LENJiGYYzMa9A2uLiOcduy1Z
ayWZnTqvTdNM4D7Dw9RzRkgYZyDNpSHhEo3tuJsMjEchMJ36Y8lCNB+hGAGWSGzRbZbzN8wqgb/m
LEeemkAMWlJmo3dTzZU5Ge2xV4i7rEVR1eD9slT6t9ZoA1dBqoK7AZRgnR1e1ud2COQBcEIDv46M
TfEMc4iNowZ/keNPxl2Jo1Xpjd5D3/f1y0hck0fU71IMzihU16IT9oPG3rFwAyeMQWIpP5Es5+0N
NroYRDb3IZ8Yh1uN7N8Cp5GX6Y1MeI1ZAudDt3Vwpjk249wdWDXNSRPk5XmeU3FW3Ex/2b0937dW
CT5JmbI58ZlqYpl3ckm9FucRbldk4TquTPKy6W9roDexJryNh9mtFzYg241LJLxpa+3QnSuAt+OG
hunOQblf6awMzrIf7M0AKHJXOarawT/AJCODE7h0pd4U3MeBsjPNj8zt7BfM88qjgs/1djIZUjZ5
Wz4UQQfFcto7+xz2DgU02il5coyyn/HHMLx1oHIAiRb2AI7fgMreMXgLIMz6x9Dk1XHGU9gJxdPT
MCPDSRg576FQ9yK7I+O96RuyavMLU6RSzRmYZgBVoNR+nmiMIHeq8tPHItfZoc/ccsJO33l3SBxQ
pznDNAKz8qx5hZWafCAWne4s1g48YnCGB6E1ZY6OBCvVBTGfWIr00EFMyLzMES+Ul1h6iH+CAJ26
EIVQG0bStJFuGheY4skFKY27HRWtj5lKMRHgVV6BOiXbaA6cYIGzZvqmLzZBcMyyvCcPZeCeIslG
QY8sewDJFd+YwAiQu237DdW92XeFqe4DE4inUQUzUP88aAG/QvcSG8Dbd4EmoOVkGqh13NWN++Hm
GUJXIJidj0yp1IVunugTju6gwqYdOio0Pi60SMZx3vu5SxcyHbH1/s9JJl8ySP7/FgpeyJR/4prk
05WJ1uUP/LdK0Lb/BZqTi7YEVCcruGTt/hfPBDvjvzDRBFuEwWWJAUj8N8/E9v6FKGFkbeIvBsuK
CzXgv3kmNv2XC06KR8E+syA2Azvlf6AS/K29GyxPfpKjfiE/KQ6+F9XU2ss9EPZ9cK7X9rkEzWk3
PJBveI64jl94HgRDOx/iBfc6usThMG7LSg5/hZvxmD1GwKJ//HKffyMHsP5JIfn3R/9k9P7y89Ei
IoQHdgJ7tvdv0716avbNkr7xz+/8HS36xa+/ziuZABAMM4aI+2Ag5Q2i8axFilCJVcOVSEJ3koAw
xzDcDg42zzmDyShcGv11C7uhdTVwAY44yOgzyBKAKkx59HCQycD0WbQMZ/LRAg9HWGARc0irFyq3
5sQiEBH1EjY4OL0DYfezC71Hol91s3ALggGqeQn8s6iIv3I8d1wVU+Ovu5LloG/DvCiHe8tNkKfp
E4bqcAAqMMaG08YcT1WZPmjgwDg9Q30w38wkLJZzF0IvkgPVrls0uny4GBnZEFhRsJrXpOmKJdSL
0GcC5I1qgGgxTKLcmAKNX8ligtdNNtSbKdV8GTSqO2BMCUMGuzcPlZ5KgBu+vAtrxaJcd81zJucB
hHmjI7cZ+7/GKe8XMCTC5LNgBDkmwISjjAvo3APRrwYcdheU+HLvec20cCSY5tRrSJzOYMxJDovA
rJHeFqaY9cqncHQwHexYCc8neDtldOeUITSPl2lL0UCSOEP4DUmBDzAX3i6vBQgDR5rZFRrZQG18
L6gWg5Z6XchR3yOKzcQhfKYAYjgSfQ1BNwNnswsi7X9j6/lPEtDfK/iy7H5ZwbBq8EeI+629c8jX
XkLhLrC6mNL8V1FGOf1/ccn7++OvdDIDoNISSnFrb19GZN1fZhIY0ZhvPv2fapy/Px017dcfb8En
JEXWO6qHvW+Ru+lipo7Q2VL+ALAbMX8nhu/E9Jcf/DdZ7O+vuohbfrlPYSrcrCEVnOLYNMUIbbVj
2FB1B1wfWTfK+S5M9avnccUGBa2vhatOiGZDdPYuH94gwHNXmJNjn87cGb4JksVVr7/zd77cqt9d
1xXBb+pIGACEmPeV10MT6UCsfFN/l+DzZX28opYZr4OVnc1ndK0YUdk0gfga2BMAnU/e3qt2g3pQ
6Ps/V+OvLuWKQNcPOJvNsArcE0i9WfjS82kRTps/f/gVXfffC8C+UoPARzC0EOlu9ji/JOXupJZk
b+IicY/lQW0Ak0Tw9d1AxxBPC7rAKTOiSx0f2wSp6Tft8g66xI1Z3CHO/LgFKyQad9/tb19c93Wq
TYBT3FjAw2E/sxyyrmOIaVrKum848V8sfPuqQGioPtXsguxD+3dkSiVNzaJRPzeZvvvznb2SGP59
Z69qRD+SeuhHHLODFV9nsRXB/isOUYUgS1p+d5OuzDD+/parWqG4W2UIypj33grKmUexAZQSo3dZ
p3fhg1irLSTBcbqAGmFBNt8lFXz1AthXZYMHVPYCG/hew2PJIj+M2cz92e6OCM2IKemXmgcJbKe/
uZWX9+o3b/N1fI3nw5o1haHlfoCRApA75OKQwoRIua0JhPYwrgU2C3luL/kqzKv06WL7svIrOd3+
+Rd8tRavygkH96uDQSt+AAiOJLVPrPT36PVWf/74y2373fVd1ZN0qvMOmcTzfgIfEqFmDCyPP3/y
zyfyu4++qh6wEgplH7b2njed84GZbb6QFoDOQYkU3DNkneUO8ojVgGNWV2h762fM2qbgcGwyNTVx
Sz0Mydq8uIyFYCIwl/kS/Xu5zGHLjqD62Y6kZ0EE50I/loE4ewuHGKr2aVAw9s1FfHF7rpNz5hp2
iAPH7fGkDf2wC6H8txmfX9SB69AcHVSjcLpu3pvtdAyXkDYtSAyO23pYWItP8oGr3Ypvas6VDuff
L+u1jCoM8gpEW+wbwSrfubBqOFQ7a13uxjwWZwtfOb8G73SvH7yn4TDd2ft+/edl8MX2a13XIh1M
YEXhi5ssXBUGOGl7B3V8lKswovZJON90Dl/dzatqlHcwO/Bb3M3ZF3whAnBTPbjbbmQh9Rbwikn+
fD1fvI8/RTC/HFtQEGgqusrsA0Cl2q4/h7Q/dt9GQX318VenlS4sHHeAJeF+GvcTbIgrcnSQYPPn
384uReM3r+TPDeOXHx/CtBRQaGD2kIu90EXw473fTMkG48/HZb31d8USct1IL4K1iM406mI7eQcJ
d+Un41v5VsT+x59/yFdV/DpCx1NyCGGWZ/a9DWXXvfIQwVxEZNjZQJ1pfVPJOzV95z3+1T29KkSC
+Dg1OYXZG0rhv6regoIfe1N/k93y1cVcp+dcgPtiLHBX5yUFmv46LtUCcsMnD/ven+/XV7X0OkHH
RtTMXCvP7LM9TGz3021/aFdArsSuSMQ6PHjP7blYI2UzHiN7VT+6CYv40jr/+eu/uIE/O+lflg0A
DSpgazrvLwixqdH8BRQ0n+9yEb/6+KsS4XpzhgmAa/aVrOAvU+PQpRr7Bzwzv8ts/mrhXxteC1+E
BGocs++WOgkWRexG4NpEUAhEczIkKukjLyZRmsCvK+YbTPE3XrIC0z6eY8jqY0xw4up/t+VeJ/Eo
q3dNBe9Q0N0sCrKez0C1mdnif/esrgoIF/DhYx0WYwAq03QyDTjfxfBNAbkczX9TP+ilrvyyELxa
gTc5E2tvBUBi/VPdfF5MQsCVsvs3r4NJkvnmMi4uXL/9qquDSc3AzgDXwcKGhfY8Aa93CXu3mG1B
mjqVidhmC/ebkv7zMPe7y7oqEBhMBIWAUnufHyHG2rpJdQ+/ui0U2/irvodBwMqJ/C0/lxt+L2Oy
CxP/m+/+/R11rsN6FJHw1lb4am/r7ucdtpRFsZ4P/jcJPV/Agc51RA/oOJlSoNTuQysa7vWdv1ZP
5C+4VSCnjKBz+t8sOie8amkaAEmOBqV3L/MHb4Rz6rSDiec3i+73JwgnvCoPnoJXelZznCPt+7x4
69UrC5aVKhepJyNf3P75Er56EJd1+MvSLlMtivJyCQzUriJfBamBBGNXwzpK9TsLJmGT+M6A5avv
cv75XbYH4Vtv4btAYc/Hk/b2xIYPUXryi5UyIH9/l2395eO/rgal55faSfH4w1fa/xUovpggng/m
c+oe6vDNqlH8euR9Aqn78338eXz9z5fJCa9qRE5aNkgPF9fqdQ33ouqQWjd+d1dYYE3KGN0RTvgR
VTW4T0fDbwMcfdnGGjYUnnTF9N3PuLy7v/sZV/UDyB4kYZd3mp3SB5mMr9ba/ICqTBy/S4b+6ile
VQ17oqNng9u2D26s5B76ghOIRYvguxP7Fxdwnd/jdzAo7y6Vodg4VaT3za5a6aXasKQ/wMetWg6Q
v8SoShtzthYgUNZvf36CP6Onf3PrroXwaYd007DEN8OEnh/zR7Zsb5GktxUrs5ZJt5mX9Wt1tnZe
NDySg3duVvmDjtVjuE2j7AjRajIt+cFftZvm7rvbcSUy/78NDLgn/3xnBgG5y1zhR4V35OKTFI1H
+AHB6DDynmnSbFCcT+M3PcsXJ7r/MCOyKW1oc6maPXz2YHMeh7fyESbP/4ezM9uNFOa28BNZYjbc
MhbUPKSS9A1KpxPmeebpzyJn+NOcUEgt9VWkxoWxt+3ttdeHy+Z9sBL5ZxXB/3mjWcSBiySB8gGN
wArCSBzF5IzMis3cTHXZGnVJh5/YZbDrraAXO2i49rWFC97TYP2C1+LT42+9+KbzUOSVEtTf+BG8
GW0Y44NaraFYxF5bW2eOBf95y1kE6jjmf2JdbcKIGu9VWXDiusHLUWV0VvOxByPmH994/D7TaPhp
6M6CD6v0vSdMH65LIHC/S+Q6uC7UUlt/sB+38HVw/amJWWDxSZR2+bQH8u7ZW3cZ7e6z36HI4sq8
ZzdiVeZ4b67xx+PWvkqmf2ptFmQ8txpk4BqQ7tdkS3JuF5j4IZ13gRM/dq6seYw06ehpssrpiV4Z
d093NfnfOpNOge/bkgiNqzwqJdqGyM+AF6RaG2sbBv7n47oAYtBfz0bdXChL07irTfgwCNZoyjhs
MmphlHZiJJdYrzTPRGmEJm5QnayWRoh5cZLU8g2iY9NVUVS477fICPdqpjMrc3JmHPR/o5XOoozA
B2Md/vecZIzU7HfNvVVbB8ryXW4Hm0QNDcFqYjUyqjusVdT+M9uhvsxMdr1RWxuIGGxOpxYQD1gK
uo1veyZdGXjcNIZ/GAp0tg+CbKWMhGnXUJrept01RmONm9yILAbpcVdX9uUhOAkvpRbvfUuyZC0w
Hw/CpW8l/v2t8jhAhWKJDRhNGGhxg1+QMRkVavr4Vnl53MRXQu2nl5vFIbApIJwQ8XKNJppQPVus
2RmR0Tx5xjMSEVZvCSZjsk61XZtaC2dCgc4iE/FZiLwYNAknejtTfevOomMbo9U5zcfS4puJMaof
LG4bKj03UI5lFUatP/VGbrFaZfvqdeXlF3a4dBa1cuQ4s4HHL2GPSMQakgW15BE1Wnqvcnalw9Xf
pufilO/D/eMWlxqcxTCXy8C4mqIKMoKqUlyaOtMgRnWz3wnva2Wzdp24tGrPAVcMKs3bfvqsmdoZ
ySFyMs0Wzwanx8Z1bWIsrWHSLE75TTBKLBChu0iBL/6BTUENKLWktaNBUivhGtBLBMrQ465b2t9K
s8hFW+iA2F5G372Tl/EmwuAJvvp/QjN/m7gcRzhN+aM62Py1s4XfxfM/NjuLTKzCwJ5oGiMAvVyG
z1HPMff9KSKyWqE3iP4hcj+eXq4MkWly/zAhpVm0gUFDVXvw+dgR8SKXvwLmBM36Sh8uPXsWUEb4
/wc9P3UhuEUo+IZT0lPHriUplp4+CyUMLmwoCoOxQEP2wvbYYSQfJWCkKx9imiM/dcwsbNQkjGjZ
omNgI5RAxLb3LrkZ7YUr9JWYs/fHzUxj96dWZiGh77syk4Dn2WVDTHWxrJCWrbmXCQOuKbJnYQ+i
JSHOqHkfrjS5tNeQ5lGBiingymizuNNGDQ4Qu96LfXiMsHHTm1u5qXajE9gokPysNvCNcDjTsxq9
foIP7VoudWGtkWb7HagSx5E0GBrdp6i7e5x8+JfwBF7EaKHoL//kHRRbHPyzdHnczwvtibPYofRi
LAUK2uOka1wd4NrPuX8CJTAeP34htSSIs2jhA08+BjJGy7G9Zpd66svqKT52emKPn4rjXVMLZBZu
mxnRqMJO2CqO+VO2edz6wkwQZzGj5LJC7GJwcOrkNUUZR1AA0LS2O1y4/xXEqUu/bQ+LTinqPsNw
kSzOqe3AyDQUKiGPOiKH6r+9vTGb0RiNaR+Ur+zPvhRmP0wLcRY54lTywA3CG6EvYV++E8aN76oJ
DqmwKDwlvyBORo5O646ozXhG4YOMZe0e2OKl6zawZ+Uh6EJZd4AfGexRuH6PKzV35N85akSfUWLJ
bf3z2rXAUufPwlAWjl4PmjiSiltAYm/BykKw9NhZ+AGdBHcNNR5L6W+2gEadvqdkbXH70l781L+z
sAOGXAI/nSm4vQcX7oAyWRNa/9CGi5BrpDeUsUg3EUaEwM09AfmiYmOENMShwE7YqPeZSSzihCtC
qqWjoziLR6NCfKGA+H83GFBSYVj5GqPFJqxXVUn/QBnb0TdgFr0yWRauSIW5GzIAlJXc40Z5R9XA
CLCnHk3flCBulPRTrvIa7pxVRZcc2DEb6d5bGdL8NB5+6PK5KWo8VAIB6AY7Xyf/2ktwzCYItAiq
YzXYKpd221jslnvlbqhAPRFdOJfvcGr+lZ9x1gAvSzJFKOheaifZl8fegPB77YZ6ITbOjUUlUjeQ
/tdYSHE74aNmtsCSBw2rKtXSymo6hcGfXn4WoXALAjcklJrsapbDzXQHuhduPwt4B/CV6UppBRBM
Ir4wkqCsfGZ2mig/NTkLW8DoMGzTVdhsvwuCmuc6+Q2KVnmtHa6xknfG1cbOyFZm61ICVpgFrIjJ
UeDnjkjy9Ki2BGANqAqVgKrIsmeu2GXRxVeesyTU+PHpn4K+MIs7qFQYs5ygxYlUlBeKk+WyncMb
+/Hjl05qwiwA9V2WoMIe/VeaoD0Y0Qa+W3tUc/8mhmC/h5fpYBRb3Jbc6tVk7kLQE2ZhSUg6v0zB
GNqhEMmoDv2W3YZXzwGQyAHvwwLxdNim1soLLjU2CzuxjyqNnEID2XHDzfO4e97wHwXFTRBK8Qo/
PYhdhVo7/yB0heHF4yWBH59X1vswGi4hFY6Pf8fS7JvthBJIkoVm4PHOObzZzbZ6zRlerdp+JfAs
xJ250ppL6jBqXPQpJb/b9h5SfmWETHP3hwk211f3LUdQNpbj5IC0cIFyu/AqK3cFljDhsPKNFsLG
JMr/vvWICOziaY/f3gyAEfiM2vEwMw4vbAGWAuTGCuorH3+FpXDxlcD6tsuBL48UuhlGA/LOx+yt
cLon70yN+E1+Ge/tr+j5cTtL2Z2vZPy3dkAOq4pERK8JFvQkO9SJabEu66OmYOGRcD+NPXCrSiqz
zZ/iTaQzz2sr0MJVq/C1Mn1ruiW9lMDVAjP6xMPZHuIgpL68X/SSbnqHe+ff5Bolo+sSvqWvN4sg
bBn0QEGgvU5D5SpSfqPeb7AzRbpjMHMr0F+p5mm9sZZpX2pvFj2UJhhgOI72QHa0FfUGK4vdmhx7
KfnAz6KFIMPkHzX4WMFwSz0cUH2mhpseclTlH+fpLA5II9eicngKR+QA+Jvatmu6mKUdz1yBGwhZ
3XlTWG3NzOk35TFxCifUoTM8tNt2Cw623h3lTWj4joCy0i1cQx6P9i/A+g8xYq6wFduqq6HSY3f4
IC+og2BgAApoJSCzKituxnwD77/pkmtDUEGQX1LkG8FFf4XDESxKhi1vVIVe1LiPGmKdoRrVgyN/
evzblhL8c30u7cICHg/ocMCIWFPSwKX5Az44ucC0f6ucOb3dt1ail2sC9aV97td5/Nv8K8q8lAvQ
q3fZfdzBSUuvA1zv0f1ouVewKxQ7xoHlUFvB65pR+dKo/XJd/9bkgF1nhLpUvKPhnqPN9LUDaCv6
ffeP8Wyu0y0iVLaj5oRFJEO+vDvXduLwz/Ah1aNdadSbfDPopSY68VuKAyJj0du/5gPnml1YrnVd
Me25RB6mKbfMQkk2HCvybR86/tZfOZ4srJ9fgfxbFwJqqSRMiaOSVJdaO1UvxCupt4Xcz9d0/fZk
P+eAlA1wIiAy0aSmNtsyMtru5gKnXNai2qcU1b+3leE+xZGfpuIsvggeGJ7DFB0LA7kJ1bNCk7Oh
LLPky+MWFvZTXxvJb68zovan4+UU9+RcBzSapwPaqfbZmqhxafrMdbRxgSIo1E9j+hhjZbQv9Mg5
0aW2UzOyx7N/d6/1oQrU/C0zH7/Qwnry9UO+vdAgtkgsM+F0Li0cGIKIhogL+o+1lNTSmeErMH17
PpyPRnaANxvK66IL/+zjtivfwxXizKl/Hr/Bwtj92gl8ayEmEdMLMsLv0MnPkZ+hEro9P370tAX7
YTjN9bEMfH2YAl5MO+QNus/42jpurLUrM2MpNn/t0r79cBb1W3AGIsxuPPZH9621oROPT9JTd/Gc
rlNZC84NMN4JR036/fh9FibjXDLrwhOPgesgs2sbVMnBLgjXgZldB1p2alaSnksTZLaFCGUWNKMc
XVYZ/e9466+t70vPnc9sP46arMJzAz5TYwW47+iZ71e+89KnmKtec0bJFfDtmV0ZIAGX3uQzSvLc
nXJGUfwO1rRWaiRHcnNXJGZLs2IugR16rs5hGc2gLu0IMjVq4l96ICIUdqK3nXPJbsmfyYRfGFa0
cwsjea56ZbmxDcQS3QdpxJNwKvfF+hlz+rQ/zJKJMPr9AAO8DoxnXbwMOHX38JTdYS27ga/w+BYd
c+vxyF0KjMw0Lr5NlrhU2FBMY3bn24JRPNEtfentyOFy2JogdyegkH9bHONuI08wnJWt3UJwnKtb
qRcCsceg12p7yuM8sVa8aX7TtccvfZTZ2WFw27BnOmwrqIKcDXiLLty8fjd05dcvBMa5wJUSHn63
8YBdCwhKKNGFM97KcX7pKnSO7ICjVFFEHVYNSvbsb3HfoWINdhm2fwaEvDLBWNxBwfRvIYWZTf2h
TmnLVFhCpqMVRCmbx0Pq54jCz9WqCkjcskJczEEUBNfDHUR5NUjW0jxfZ6b/Pyv4uVg1S9pS6SKK
tcPJcfkuoiYhcOpbeqJbCAIc8Zzq+bGCEiVTISSELBvwSt2HPAWS2bu8rQw4R9ir9xs/J2BQtP/3
9EH+Xu5QjoEkA1Qoqck4nBUhxeXe8m2zQ9ZbGwzfrB3/IG26TbMheqArugDdhfj6b709CxJuJ7Rd
MmU5iIIdNKnUWPrFQkL5+Ok/T1RemUWHvAuroCAZEhsqvyOHwJZVcnL/ac/HT6SN76FHauIY5oZ4
eOGdRXjli3Wg8+zaQPk5CPDKPAgQiZQK6bGjLN+hnVCL8iYDWjjaSvyPA537+/d3LjLT4XTPxMNP
KZN2dfxM0mQlyCz1/Gy9j4Z2zKQUD6dweB9o9kagGehgJ5DKsi4F5XZU2JUN00LhCAo1/n6RmlCX
z+AUtQt3KCE0UeWcXaipQC9UbjuzV/MbtgfIMUmn/tN77d8CeItq5b06PR5kC9lifq5iBe6dhl7T
sbveZO7NvTl4Dn/A/ZEuGtkudIjOv0vQ06QXRl87Pi3sTGCn8fc7SxVI3HRKa0x6HnGbOdTEBmEb
4N6o1sgrs63PteUaj99w4YaXnwtTOVoo8JBAqGXNe2ti076vb4UVXoK9+LvfuXa28zeZnZjIoJQW
nMUP7KpG+OfVip8zM7OQVjIJscAHimsGJWPCD39luVp69Cw6uCKb5XGiMDsuvbr8ewwzqcf9tTB3
5VlkyAsYzVUVBoTbwSMJFr/gLF/gkInKwMcNfKVNflhF5Fl0SHIP9h6liA+iC0+jzT0xkZpY7gmm
/NiXInEDeesA6Slgixj/Tjh9FOtXihPD2pF0YYLLs+hBRKlo4aIu7Pwx1drMO+SwTg0RBuFOtRdF
fiePl8cvu7BGTXYy3+Ns4oqoFxTxrgWM14B6buy6isw678wiCYKVHl0aC7MY0jBFLdYJNkVR/VTD
/azq3x//+oU9PSzQ/v75Uk46ngWnZ8fc/RsAmMgO9UbVqvEea/q/rXNzpWlWSQ2tmhqJdSnK9cQN
9agt9rC4vvKwGixdOBG2qO5YeaPpE/8w+OYC0iaVRb+e0l5SqpwBN9DyptxQpf9gyugQ+x4cW70E
4MKoPLLDYBUkMJNeWYm2P59V+blCNK5GBRQ7XM3BPeoqOR+tkzqwwrcev9vCMJj8jr6PNfhZwyaV
lEir9c+EvKT+9fFzp///U5fNIkLGw7uv86ZMYb6vxz+wZ1el8Pb42QuJTrgx/f2jRwlk4FTAQasL
bdHVk6fW4R3WQAIB1mEr3b5wR8TP9Zvw7Q0JyLRTHr01qRqpuc1uEjs0XROJJ+UUr4yupZ6azfYw
ZZmEESJ83wgC1eSVlr7KdCvH3YUbKH6u1VQysCEwhPD0UmWPbAPDYOi+0Web0oYYYot8LYgharkB
V0r3nfpeWtFtVeyxEDPnIk5OLmtfyHxk8WAtrGGfItzTrbwLUIQ5ZcIVLbBGwwexVFVe6coGe2mn
MNdygvTkY8JiSMc2yEtWZbW78BZsE0PWYXNtgjovvw87+o/jRJqdKAZ4BZZeivkJgNVRdqI92NDC
iVxildWYZ+U0rKwKC+Nkrt0MukLgiIxBT8JfPLyQCe4sm7U8zEKEk2ZhoIKRdxbDCHkX5TJIzyN3
CGvviQdZu+4Fs3NxRenyukhQtQlcazrCixUzY2U6T9P2h1ghzWKFW8LMfQxxrgCv1qguzT7Zf9To
PZgzbNq9v7JrXlhVpVnQSGDKHcAhDOdQJt7W4aBVPXLLjXKliWSvvMlSN05//5ac6QSQ83DnO9W3
An2sRQ7kE+qOWBmqG8SVRmYQ3f8tZ+Dnik4u41iFTgqe1OaMypoa8Yxoz70KOhRNFvg75ZazqeVd
Yyt8At7B9hV1wO5YWfkFS/F3rueEkAK359NrAieEkg6Qa3GLjWotbS34LqxKcwEnLSj8xjikVWrY
Ivf1QaYrk2ghYcPPpZvlKEYyBT5rRzYV2NDTV0q01kHxB4rCBz06rilOlJ8H9VymOZIxBuIdgbeu
jEnuoY44jQen8pw8Px5sC3vuuVJTdF3YBlM0IDmVWmjjud//m8SUnwsyi5ITggBstV3LfYrSZ0M7
TexXBs9CGBNnk13MMkBTgTDeZbETI8vUFh9+8fRvXTKb4u0oiP4AV+YdE8BjTz70MHvmeFxyK0YD
Gf/jRpY2BuJskoO0XRcDi1aKfFsnR3j0GgF5D4UnF9ooyTtwmZNzN5iYU1RLV9HLSrPT43+IkuJs
nzC4gQeDVTQ7XludbLMDZwRni7VEUYV22njcytLXmZ0KSl8C9aTDqcBrJStJRAMgz53fraUaF2Lw
XBZJQMLxOAUH0GTwjFqM/hRUMFPa2L0irNUhLMyLucBRCUJ29Eq00ecVyBBvnS/DOhayS//QtWun
p4V+EmaLfhrICZzXEUZyuhFgnx2TE3XX3mDp4bMUYTNGscvmeANgGo1K+UNw0+OLa0v9wmo7Fy+m
RQsCxBS8UYdn5TvgGrf8odVQdGdAlIBT8+ORtBD/5opFokgcqHZopjWbNwE630lSzOzW7kGWNrZz
xaIb0lYANgXLOVi6J+86aPExciSdviRv7TP3QkvUN/iat2e1GOiNUo10L1ZX7xSWRtksCARsHsN0
Bs1H4UQgdYJ2P0KCXsiXPFxJ9y9snuemrzGMNjs/mN4QNaLFAausBkpgrT3+PgsXSYC4/71XqUYA
X75OfnKk+kC03VNTvsLaEoxGtdFHp9boDbYFqOxay78uVFmBw/V3k83oj1nmYmfOdTocQoMNC1sE
YNRULlR75P25TRnqEtykrOhEprA2bB6/7IIoCozmv1sGsoYJMg4t9++ogolLsJSA29M4w7OEY2wS
LbyjGBtvquyjG4CI+AdS0MpUWBDg83NloxJ4yhDBHAJXIN6vDF9zNAWYjGvK1dsAmfIaWcO+2UMI
qENzn17IeSxV4GX24Rbg9w0sZAvV/3jcE0vZmbn00fMRaTkekavTUj012+14BohNy63KWfMaWPzO
U2D7tg0uWSGSfRFiq+SgvMC5Pwq0dofZeHf1Qou3xc41RUMAMhnmslq1Ml0WouZc8MilY8WE/Yg8
XMB9khoqKxkoCjDt3h/33MLaxc82FwNywn4moeOUo48SqWq3pk1bSud/1bJ+666og1FeKOD8k+64
N6RPMTOe63feTMDv2bWnYh88YYgagZWdsh1XbuJAix3xldsNK123sN2eyx1DwNLKUIJaiAFLzuO0
sVlTKywdxr+0gt/ebajGwi9FJNJbHaUPIWDGleb+YU4UfAFnBFP3HRZh1XPndI60lhxc2uTPJZCA
6DDuMI2/+iW5F1CUw0X5XdLBf7Jrg9lG5mpl2xQsf9iUzSWPLcgWIxCWOAldCGr0VWr1WEnTfYGY
tnJuXRjXc+ViIw8tOwY1v5OAtABrRQDqKwLmkG2TYiVALR3o5mJFuQDiPmQxAr03mJEQo9Xgiuhp
T+zaDf9SAJ5rE4smGfwGWLodAGAXYNrDW/cp3PtzAWdY5LSLqeiHPQ0OiME6eFuDnu7XzMGXOnB2
4oiEsEzcSfLRKIc4fAVWSglXkj8LMWEuSgS4MIxHoWF2MeurI4MCkBw+3sACpWt1rwubgLkgkYa0
9MAzxFVfcewFjelv8IFVfZJqJTih4flxbFvYzczFiQRsi6CREdtaSVKT4dZQQSPxNUDlFyiVj9tY
CDJfFYffIkE6xkyfToJ0RlZAHgNlPl+relj4+XMxopDAyYlxCx4nspz8kuQBdBIwnk0vLetrFZPE
yhMgfR6/x8LGdq5MzIBB6mUF3q3tSMDbk822feuwUit2IE6Vc39EXzQeN7Ug4ufnosSuglHzGLQj
yEeXDl5BKLzImzeCazX4KCi7xLVdIB2/oHUOtwuY1PQFb2WDuDC2vyL6t+/l1jRRmqGFwSLOI5oo
dBT8dTEHRi1yjSLhVobe0goxly0GDB8UPdCbO7J1He4zveHm06HaYMaHcsOes1saqdfwaaVHl77e
LBgECgy/0hb+xo0Gugtc3zojh6jUm6xQYDjkvyHtCIvMUuvUlXG/tOOayxuBppNZl+XhzxmODqiY
R09ElSVikgoTYENsky1yhpDbceV9HOp3iYj/JGbm5ypHmUZANvHduKM83x5EfFGzB6p3bU89bXz+
/9rHzW/kOx+OvZ5f8FvkB4gLgqvCtEZVerQGRnqQNhInhNSoRFCt8QepY9Q44mvESKasdxIOJE9I
+3bnDr7Ktp8FBW4HKDhJQAvWb0DVuTLILh40mRIl9asQDEMER+aYpmrWSqGRNnLlrkzppZTO16f7
NtZJQIuoFuGvyOBEzOrkwm5SHXnBe2H70AGRlUz30pSaHbmGVCa42IWWseZ91ZNuQx3CpP5ExrVl
diEQzuWbYUsI7UU4YibN25jZWShprXhssO2KUUD1eAotvMRcshmFBajOKPAE6mHb9h9ZemTBWHY/
Hj99aSsyF2iKrgQ4XR8yO0BRof6tzhGATLFYGA2gZm4dGkrQnF3SfyRDd33c5tIbTX//9vXlEt77
LMXeJJvQ7LKiySjB7f1ajWt2ZSouLONz1eaY13kfMWgC5kOX2PRsaVOd1k4+S79/FtPCIQWAZJIa
N/V76IFsmm4ixWrJ++PuWZL7MFMA+NY/g8QrWVxNs+MsOeGrbOFeYc/arB457TY+JnuclgkMdZI/
wnbtSPJ1Nv4huswNIts8gjwlZWD9fPR3Rx3su8mSTv2t36tNVKuMBQN8Rn0GFlGV/yDZ43TqtdFh
h2AFmmd9eto7PFL3SACvSQe/Eq0//aJpf/mtG3yZcBWhHr/Lxpygci+RtkIABGtZKNElA6bZKHqE
wajgNaSHsV2H8Xqi6KCq7cZM1D1F/EWYkNdjf4DFZS3DVSFEMqKVIqqHWfHE8lO6rwY1hS1FJwC9
TVWYDNUuUgXle8hd3bQ9i7St4ZMZwBss8rdRG70oSbgJJF7nvcHqG2+CRX0mMQ0m7COI7FUb6WLQ
BaqXlChqBQyUSIOo8q0XamOu7Hm4Y5ACgOJ8lD6BD6ZakXJ0JVawwkKv8XPxbSULHrjbHMIFTPe1
EcWctiKGqA2jY6H8TsVSSoFTrOHHF7U4F6CwRC41PgQSEJSeEs7OfXOh45Cc8gkRUyAfJgCLE4qt
09ZcP1pDkLqooKGNlBiND4dZA1B55LNSpQfNGVC9GkD4CHWWLFfhLd1UaXMDVWow9qm44ToWdWIm
lYcEIsXxCnhzGN6StD81Rcj1esSBcaNS0nMcPG2EsLu48UA2Ch71CmdRVhUYX3lpo5GxQE3kLPCh
wLYDA6X8EGOvAFiDY96RjYYEJscAABEFCh49RfOpScYuZ4wyBjvVj0AcBWQA5VohAnY/RAq1Ar9q
niHTETgjbDN/U+O3EC3n0+aD5UICjvHoBYCH4XrmmWez+toVkX/pScbrSl15Wp6M/l4Me1ZvBPbN
H6UGl8bhCDC1P7hYnmGMyquh3/cXLBnsbyENE6olcojZlfnReKWKnNFtnnnNZYBDfqOKndscBBIj
iYqC9OzUQlEJ/ZsiYG3h0x55tRSm2VoTsp5BhqLTJL5v9FCCrqEtAoDkJRfm/zyfcCgVwlbdFMBq
0dqEEOzUPdlRKqBQJRlstFwpejVIYWbLN4Nr9Bl4OF0gSEYFZt5ZijoOFjJJmiemBwwv4GoEIEMw
7omHJFrJxG9NS7BdTUtFdQkQ1H6V4oCZZmA3CUo1bAvgHsxMHhhfa7gEDeKcFf2RmZTd8ljbLCBG
FaNAlYjaNyDdMkUXvrpgl55quclB5k1GjbhU/GiQ2jun6chpwpQzCZNEOPB5yz/zTcwzWlL7zZEG
6AkvKBh9qHnGzjoUe6VSXJlCzOZm6JYA2pete0mastcUAO5t/JhQC2LMXqWngymxTQsrDpoV4CF6
gZkTSNyqERmUxgUtOQXeDinw0C10xi9Gm68pnHSZAnLQeOAOzFi3R5CvujMXVM2pAIpYa9mg0mC6
go2IGElHpWsKyEULJr70cpXeY1cU7AHW4BgjGTFG3uswLmC5WHp9804BIzsOJIKFBcuiCjBJqPLs
MWIEPGVRbEuM6hObytkhDsDRyiIq7tOgIlrk0cjMIgD+VC+PIFVFMNRA2JY0KlTuATx7QE+7tlTj
Qqi3BT6IBpFaCy66CKEPT2BmW2D0Gh4VMlQh1YWgce6AewU3+NXJzHOQZOM9DiMm0moAkxEyhTKA
iRbqPvchiiYsueHB1hq7Ri27KopVynHcxuVlYgZ8V5/qqE9zTfHHqjaVEmVILBLTZebdooaniNIo
EOcAO/AHvRhhb5lJb14bt1pBJ7D3cG3EelNWDKwpI80tIAGOXI3v2cFMwSEDtRhwT0rD8cqGbqNX
jTIYDCN7ZsKmFkDZm6KptRDIdm3I018jRrWBwAx74trbCKXow8u3/sSdP68xNbJlVbL3JT4zG4b1
tLRgJjSo2H7IMeDpecNhqpahouJ7aEmQNbmapTXiS00sqUtKtYz6z1TMSsCFxtwoB/FIaXxmJDlE
kBz00Jf0ri10kDOdJK2A2x40vqqPwSgDmCaNsKoED80RSiiupFETovAY+9kOwNtd4Ld3ygIEQYXu
JWhAHwH7cBN1SGwHnoDSiK6A50GZv5Rk+KKBAq3W52qQl2oWcwcIPKt729LJrcOrN5Xr8s+RTPZc
PrBqwUtGA6NhINydMYS6psla08+oESW92vW9JiOGRn64xytvy5gHHofv1CD2Di7DvGY9g0MXsLGt
19wiApOhEJLKSGK3WZFuiVc5bYFZLKf3aTmOJc8ExLY3/I5JrYRxkaYMgAVvqGuUmIkaSHlmgRxZ
VrZWydcY57IgncK+Gw2scFv0C2/FYWkGJDe4WHFIG2/AeDEghjLkJjiFJQjnGDFBlRqDJDqiB3/H
0TuUaXcYAnhfeozO9AFveH6zCUvUu8LBUi0DttOxxO5zvuthrexLalYT8MBpxahuFUZwXHGLQ967
qGtG7kDDac+OZQitFPbIgcalEtBoEYtR+S1p0JttkipyirxEKr6y3VxW4ZFrVUX5xXIz5VY5DApo
qSF1zURGFOggPN9gCd1JURRZfJOcQJk+FXD3H9WMj3J16MU7ymFErWiq38NYpIeoBUa5baQcBg4B
vP+VViA35McwSZtsA+bmjmlAysQi4kPpgaKlII5LtWnYYStGNbRaHMF2Vh6uaZWVqt/VCsS2oqBP
18gvSo9DQQ6xuMpnYWiB8muTwDdaeSisvhMSnWG5bUqiDUwhBx303xjdxEM0iET+dJgsdF8hWzpQ
7OfGirdoIZ3ZmrtQxdXzJIVpgjg6Bc18s5mqYty2eaHF8Mow2E8FbdloaRfsE5hnZm1sAM0XPPFM
Qh2YcMBkuayAZM+7CEZ47TnwoutI0sik+CZU5VlhM0qoa0RWrDKZCFOW1go8rvIBd5bw49+7YgyU
S1nVb1wsKaafwkAyyI2Y8+APzbmcRtgIq12YVE8SzfqnYhyt2O1NjzDxKxFIY4lIhGkgirMa7P3h
2NEKuNRqsQngs7I4RSzuqz1OfAcf96PkJYu2rV116bMr0H1AvE05jHiJFl4cohL6YKQC8YdhZyR5
ZRauS5wgTW1sR1krktn+4Nbs1QfnnU8liNOysLBzwXVx/A8FTSYlZgwFcQ6bXq6sjbjiWCckDf0j
cqhcazi+2mAxs9tUViW0zSbJaezDVk3yBPeASWlKYKSqbu0jVg+G4Ev3zOWPstSD9g4ZVyTn90GS
tD4X3vlEfPc66LJzf0i1hnU7reyQj/UAUVcl6p9Df7wJaWwOXGiAwFHZYl2h+MhT2lhFFbAqB4jA
GINR6hHLFyvYcvBMZ/Rc1Rul1Hm6yLOJkXUJr6cDgLshS1HI8wy163s7jnum7Q5l2+hplJixUuAW
J2reGVB348E9EDffjoAWs3hZpWKNKuwvLovsD3aAV5EogeYPWBRG7EuYErFe/Bwyvth7kqC7vjsA
483XyI9DgtcHNhwLic24SmxjPyvYPCTHaTgUZtUkjO5lSrHHNsTTa7b8I/ZQRTecHoaimYUeZxBG
vAw5MbKqHlRapvk1kyvxxIeZnkvRniTKVupH2xewW5VRiCvDBTetnpqggcg27bQW53RVqLliG9UV
2Jgd9Btem0+5oBP/X5xdV4/cOpb+K4P7rlmJotJiZx4kVeyq6hzsF6LdQYHKpCSSv36/MmZ3fWtc
XYsLDHDHbrcCRR4envMFYz1Qk6+YPSd67BZm8BdMT4tQi2VU9kVM/HkPLW4KF0hwNgR8IQfvgVqy
hI+2/0ArssN4VQhG44o3UZqrMq2DelG40dL0ENDW80K2iCBI3ZFtqNhxZwFgK3AYUZDBgQjunnbk
Jw4vVwbewAm+6B0MqRBM7EnE0/xj6JpgXcC5Mg4Ec7eBcEDAz0FCq6GCdUC2dw3L52QoxJVb89vB
mndR40r4SwYHiBzDoF5hPjtIaFHTQtIO5SQkBSyOpPN9ssQqKEgMi9CtgevmBMd63qDCo8v5TasW
TLKyfzFtJVe5tm4cFTyONlCi2dzCfHtKYVuR1qObNFmWABeZegKmHJGVGOks3AmmeVn+bmB/mPhO
gTK3MIcu7374Fq6F88N1aftoZjvlkrrhNuQSbsgufJAZAU2lA0CBd/QjEBgTRbW1tXS5UnXwLmj/
VPN+O1TetymoDmEBL4nM7eLQmRYTF0hYRR7Tsb8uUUvSBko8E06KlQBWeYzyxA3FOpjdBS+cZwqe
UzVYgA+4mVla4aBXGujOZat4lhQ8vx50U6RtINxNmPs/XEUU8AdwMPUJjsBtdEeHliAnojRVeX7D
bXMIQm/v+M5+lpC0zRofL9fIBXNgpRR5zraDkatrDV3cVfSG8AxOcWXqSOyqLfneefPeUnxfu93t
PDVwbbSTRv8YMFlq6d7m00ftAv0HAI/rfpfFG5C8t43z6sHhnk0m7rxoH9nWhvQgWDUf4xReNxZ7
aof6vaw62FxyuBuVxXXmOxWgxRr8p7xF7LFRphfkbup7nfqTc9wDSealNPN/wBZiOMy9hQa4x0kI
ovNU3tHj/t7X37l1NJrtF33jLIxtr3IL59fKvoVb7dZCK72Rx1/wnTjK7ENQvaOi+lR09j7UKlVu
8U6MuC1qnLEBfpIK5cxBv3cNgGqtXNSFf+PxAOZqiq84Dh8sgneSduR2du0t2J8AcNb+upnsVLEq
DWS/xKMmSmYLXdAUtPMltfk17d21Ev2KNgGkUXW0wgFvU7VI7eCi1V25FfdWSssZ+DdMVzJvzVTG
vDRw2BYymYZh1TZPwQzL3exuNlmzL0MsVBslEnz568Ju9znni8xmSxeMV5iBQAgsRL+zhUago9qY
9c2q6ZAIWY/IZNfS8XjauXcQUAR+0+ELPup3hynkWv5i8orvGsn8nAUHokDIdc3Kq94D/Kex3MSr
3G/Y3HAgy+rvLhvf69H7NpjxyY/cJ2BcE9ciDw3g82k5jFufofTQ9rfQpJqzLqEsv85KfdNKFlv+
aCeORMqV51gSDeJH/+Rjf27dz4GWjyQP7+06j0vZpGX3NKEHWk+fdHgR46PoCMBjz3N045XFwvJe
9PTOPRkrOH/n5GEYYL0QgiTLAQfQtyOky4pHOITHPWJJ1+lE59FSGyDa5fiRG/ctK8L93LxCLm6r
S3cbTu/gPh+cbkg9ne8DUr22kaXRfAh2XDcHBeQ1mOLhD/jttstshiMvvtesoe9FDzwjdRo4Wdzj
/C+Gq8IP1g4lMMGiPzL30/jrapIPLX8sGvjGw8Ch8FDYwPl+grWeDHEaF1Hq4fdt+86Nbi38P2+8
HhyeIEhvfAlxqLZY4USAEdwGrreAPRq8k0e0RNo4au3bUEEHdPSbjTI6zSbpIhwBqATBkSnPFq05
tPpOkP0MFtAA2i4GP8sBIJJbWIMlPeQuxafFHlpyy7omhXRCmkGNqGyvxEw37YRng9pAJh6CgiaV
223qPtgIEcTl/K3KzavT5jEbkKV5N8eXmyJsjPVC2/doIqVTFa6H4RPe9dBflVjyBVnMaroOcfLL
j5IVOFzRyuw84+35jLoaHHGrKXr0oiANS2SwDFVm90duzW8cW7NqGP7J+wRMbOHXqQYztRCgZkFC
aQAt2rbmuI+aZ/TRr3i1pzg3KkdiZQBSUavUr+g2RHsw6Kt0nIrbxq23ljDIxCqsRhjROHxrhibt
7XKZe9/aKEq6QVmJZ55t+unVzU6E85UYxP2oRTzkCnKcylozIjckCF4n1HwQWpZqDg6Th2ldmdjC
ya1TsCSTkGqj35wKTzrDXTh4KYq3lrKF7XoPLRjxvewWGt5SrAJUeWDP9VQ8ZCVUn5S1Y5bz4kgc
NIcnVb+2QbEn0KHPtZ9K95F1mEgsw+zJkXQX7T382a9cNJJEJXdZT550ob/DcDXq+iWIzwtJt1bf
vpSMjEsXh/RMMlQQPcw5z2VJPTqrOgPQid1OkiK9gM5FjKLYEwqLMPWlXqIz+Y4PfGjLKkgay7MS
4viLZpKYBrk/7Qxcvbco9+axVFM86CEdbQ31kHEr8w8y4ot5Wf7UYMIwKMWieiOhgO1OGx+LpxxN
mociMcgTKph8+6jXTDWGOhjjvkJnn1WwFXAOc3108ikWdK5Q/IR4jx5i0Zi4mg7HSRRafUpgJURM
myqFxwJAPvRvfAI7buS8U64XXh2CMxq6qFk0Sz9kydzOt5bVAaS6y91D2bQLzVA/G2skLWPcesjJ
XXvFebBuslfY2K4CxRetdxPUHeoKdmI7H8ot935UrPqmW0dT+CjhdDsXamENdUqh/eRBuDUje4vh
+w8yodNb6Uc3sgJ633vFGRZVgmbvWQPy2rxBNxl5ezEDntvD6c7qE6/2UQqrQSAOEOQQ6EQBN/PM
7ldYJPuWbHP+fizjAC04o+6wDkIHIL5NF4g0JFXi1Dciv2ZY2SLcAP0LUUegP+Eyzm3sTDMmSFG+
qUY/hhl0t4Po0x66e2WDLTGNMYpTWxUOrxwGVBFGFT1H6I/gsCsH+xEHozpFYxCuWm59FWRswDmi
GFO3cl8MCvSqve7x2ccZSlFYyhMK7vjj3OSo7ZN10Q5Pspb4+Pm71RRY2LA8Lfsna7weG6jLD8yD
RGh5gFXrXsFhOgEwd1lEFQg3746H06nTP3W2s5CV5cdZZi2kpbcZVX0sXaTtvB2uLMbFeurei1Jv
4cqy4G5zABA1KVhxW1MOPxE06Fjj3kOw6VteiV1oRyi2cC/14WQtQpgnef60J9zfdc2cbZoBkgTT
TMM1dexvHjX9grfNc1hnFvqud34ebqjHF/1oI/eFoJpaT0eTxxYnnbgVeVLat04wvtqj/cba9luP
3D0OveZBzTO9I3YEhOfN1G8n1HKhCL4K+EZZ1YId5ejRB+jXpFNJ4D/A23ETAhdusWaVSWi1ZI0d
69lfYk4/OtDfVijfQdU8DrhjL3kkyEtWexEKCiO1yJIb43mbieBAmkQwIITKQlGEn3U3+nKHrHi6
7kUw3+hiQkE6yL3qOeR9/lpQC4WUopFuTAQOG4xb3TI0knyLFKTyM8t6DtzcfWxsbcs4DArWAtto
I9CIhlzCfPy+re6eSorgTQ0qqjN6uLGd/DDPKkbvAqCE2zlGyLwASjj2rNpKZ22zef/HHxZx0FL3
cXw97US3sPOKiKd2anjop7093BbhJUDHkZDw79dGHebPfbKe5rauXOJcoUwC8WPbJcNekxx9kcJr
8xtnblEgHAGhmVGmhI0EYhjtP0ID2c+kd+DNm3zdt/z9O5JT4ZEecQrNXAdF7mJX57cEcUaQS5CB
3+NIyKmOyCBd3/hB4KGOODNUsIN+M0PV+MWWzEFqgk4DWm+Od4dDDxRFZFW+/7WXOun1jiIrK2Df
gf1EwQtWBb0bm9JESd3azYW5ce7VTtq9jX1EWVQWZA7siS17FxvUNIbuTgx2VsB2aVKHIqj8hHmI
JNNUXIJJ/76NTSLy53mjhrAi3HR6N5raH2PFS73AFO3uWV5Y16M7XAKlHsfqdxP0OHF/aeTa0nDb
84W7y7xs20jzAPzY09ef59zYnayrpmlmHYyBfSWzzr8PBi6ucXQqnTTLfX47iSh7BNAFUTjSGpxi
KS+xG88I95NTTQ7bMvBlabR7JbHWYtm1950PYFgr3PdomDbjUbANM7UVzbYd4OY41nAZ4tl7UVfL
OmtwuotqYApndPLM09zbb25u1+syEhe0J8583VNFjREty9JurGbvj/649v1arcpiRoZVaLroQltd
QFqcWfXh8f6/fFw2g+cZ8Kjdc+NO8SzIFVon75Y9Pn/9hX9yl38ze8LjjX+5AdFO35qjcZJZRkt3
jfp5LHdHAiQk/VZW/BAC6U4Tf4tcF25DESoZsQWofbf0AUSGSxqIKDAvS1HcXYN7E+fAGTXxDOmK
IqEI9a8u/H7lqkpAD7hG6epQrVCK3LEYKrH5KjxydFbjerxCH2EJF4YLjfoz2q0kPIkrfojUxm/x
VuDgJjghrcjKvlVpsSglyOFzWiTBwt+gCwOLMppK0CU/vj1C9XGJ7PTKr+NLgv1naCkkPIk+hRm5
MscHmRO6kmkEauNxiHxI8KLQtkSzaJk/fv0pfwLhfvcpTyLOMEfoYxzvxfbWfbP5UaY3+m1KnKRZ
XNpof4/IIuFJrIkkivYD0cGORXI19vxgePdRqWplIrM2XnNh0z13m5O4089DIyBxHoAyRhcER/s4
MsgQXVsseCbv3aG6ZJB5btBO5T0so7ntz8bsekcldKYJ1Y81R0CJArSdv9koQI9s5WBvqGqooakL
kfX3CCpyqvgxtmhJ4gA5A9rmp9gWEgs132iC9n4OzRkcdOvG+WuJw6nch2trj1YVMKIBSk7GfnU1
fPrM29eT7kx8OpXz6LTrkgr1J3CgxGHqYYJHCaph4aWFfG6cTsJTENQh8qsRvuVDa20MHzyQHwql
fvR9SFEXyvR3FLjIQvnADthBUX4DyCpb+MAbof6Gwil1SL/sZe7EXYhuMJJJ6HhXxkvVZMJUkkF9
gxTBvERG513XAIqkjIPU0dHWTn059hvjzdm2CnP7ym0btURJ1+yzvgm/UdL7YHxAGOu5cP0sLUwU
7CqroJ8wt0YJyGjPvgv6sv38eqjPDMWpYkIYDF439ETtMmfLm0ULIy8LStRX6MH65kKydCaXOBVO
UFMQGjDy1W7i34Fj5Tibff3w5y58EpDtWikMHy6sWpD++L3UD19f+MxG7J8E2BFknBpVF7XzobLt
LrWT+ixu1IXHPjO9/dOQKqA9jmOH2uXiQQq4tL2Z7OPrBz8T44KTEcFxcDCU5IAhDgGgRVuoKacc
8qQte7Q4ubD2z6C1SXAyPMXg+ZAxxl28WqJhqMJCr1BPkqtZBWLvdzk/MJ1nO7CWNRpLwByA0dgk
Jbatv5bBnArPuEjiJql8tdOBQJNeX3FRr7t6unD5M98/ONmRLB8QNVtlemf1ezTxiVqG0Qqdrq8/
0pnvf6o3IyZGW+VOCip+UCXgVqzDfQYc39dXPzMFTvVkgD6gjfIUVtscHLF30XewFFbgSl97plu6
vH3++j5nUMjkVEPGHdrcEGNjkWgUs8cSvUPXhyer7V2h276bXPfAih7gOwZjSYqy1tf3PTN6p1oy
Ta1VFjEseubeMnGdjduhfPv60ueC4cln9+mosvK47COZ1DYMIRaooTV3IU1QT/36Fuee/iQJyWuW
mQmorx0loNujezjNYxzqC9H8zNVPNUEkH+pOeXW7t4VmPxrsL/ugltm1N9f0wvCfmV6n4iA5yvja
0KbdS5aDBC0duqJyrleZFX2zS9Slu2C4VJ04N8VOBUL8cWyrYQYkFSgNfrAfDaCUQGncqkc3vmSp
cm7MjjHgl7NKh6JXB6RXuTd9lrVoeLIi7R0oYpSqKy4RAs6+yfHuv9yFEepUZSbLvVdNsStuq+Ip
UFcWOv5cvGShSXuXJ257gURxDPe/SdpPBUT62qooHWrUo4uQP04yn3YsoPnmL81h7yT8Vw1whVUz
4KuwQzXeSBelygvKC+c+xsnW2PV23tWkwoPnc0LcVR2oFM2wr5/7TOHhJ/z6l28wB560wAgF+u3J
Aya0jD2dohKVAXINgGVzYYWfu8vJCveATi4yg7tMVdIA+fauRAJZ9pGBqpNMH1+/yrn5dKoSokNH
TrrCXco2HoYUiAOBAheNpR+P1paNILP8tfc51QrhheTgvh7nEjwFWVxiT0G5WqA/grT8Iuf+zI57
KhYyOrmZ/L6q9+MAWVuzHdAZAORHkEsk0XM3OFnmgaPzoeZ1jYCIeqvak2GOFd1G04WU8cze8W+S
IeUsXDI79Z5iL0fpdgGNa35j92ixX9jYzyzqU7UQKgFxhtYehkg+5QCtzOpCtDiXz53qhDT+zDzg
3+u9vgUxt4Yf50fdLckcA2BUVAnQMkN7Yfs49xlOFjgEYLqxsXCrtsydTV0Vi5EXEFkA/hsnrvbC
nD0TRujJRm6qCQKbs1XuM3QPreh2dt/b8f7rpXdmfZ9qgsBzci5N3vN9CSA+0JM49GUxJ7Gr0h4I
xUs0tTOvcKoD4uWgM8yBgcMcecr6XVBsJnoh/zzzDU6FPnKnoYNfjLi0yrGhOgMEBywQXKqD15Cn
r0fpXAnkVM8D6qYw9ykLaK7JQQM8BKThnWM1IKpkeZHItq4TAwrkWkRtuRixyy9GJs2Ky9BaO9k0
X3jXM4vmVMrDlL0FmHxX7eXcx6b+DPSFI8K5RXPqWyZyXYV9VVf7bgT4LEZ7Gq3mKIjHN/Yi2liZ
ZLpIq/r9dn4q2+GJCQi8pq/2hshkDF4t/0qGFxb/uXl2spmP0Ps2uR/xfWggl4+GcV++5vOlhXgm
Kp7KdowVHayuwdWRS61a9Tq6N8z6FOGrUX6ao9b+9Ww7N6NP1rvOYHTmeEW1H5o29qwHQSuc2IC3
Npe2j3Pz6GRXZ+gT957Kq33v0LcO8wmCJMuvH/5MRn2qxJFDwygawB/fm7fpwfnRfbKX6FLN+sxj
n2pvoAU+QWKvxPQHgj6Gg/BzddGt6dxzH//+l3QKuJEmCwoM+vhJF2ZdPvnL/PbrITnzPU+1Ntxy
tKy2At6/nDNk+hEaoFBEiOJc1TI26pIb2LnROa6JX97ArgoObCBGp4reuDkQ9vD145+Z9T9FbH65
btMbC27C+KJAeIr2ChYKN1Fz1b3KC3In565/smajUXhNmGHkI+A6HiAMBX5DAMQCqpjDhRV1Rh8G
NJ8/j83UtUUOiUB8XQ8uN+K1g1yrcGP3u5tk38J1whbQdf96uM7sqKfKGhDY+tdEsjGRrIO/8z67
fZReOuCd+8onS9drnbbJywbkEY/Esryd7fuvn/sMJR6Son8eIxYJWNWLttrjwu3BhVyWl9ZtMnbx
8KkfKEtLWLk/Z3/t+HIqqmG1s5oLjffg6Cc9DQ/WnX0NoDiUU//iDU4WNAA+MzID3ABB1ISb8eDD
e3mwN+b1krHH2RE7LvhfVgbvLSd0j98ie1VvzRv/pJ/i1rorvEQ6q/BN7p1vF77NcZ7+5gh8KplR
OwAAoNmLQP3JTQJSWHGFheLeEbqANtSwzT/G9de3OjO/fq6gX94JEn7S0ZnD970QcR7SGJyFr698
drhOFjo2SKKrYxKYW5zFxKuztd9H/Tchmmjh6d5ZNjVaFL4EN7iilVxMzTBeFeBrbgGeb+HRZi7Z
PZyJOT/zvF/ekvqilW53fEswQMDFeMkePTRdgdm/tMWeO9P+zLR+uYWwZ58KH3ts82ZVCdCDVRhX
z+QtuGUvOKF/PaZn8p2fN//lJlHfBradI64F0TVnO8EB1Bwu2cifufiptkSdC/dYZwGnPoNCSvS9
DhZwDfprT34qKuFQy5vYMSLbOQh32dTCAY5l9tavLHHhFmf23VNhidYOaiBlJr43xY7xKZ3aIWlg
czZfsm04s1ZO7b9oMyvNGiTNlgTc8lle8sc7k4ucakfUNtT60J7Dar9lZFWsyJCq1/r+6ylzLtU/
tfZSfeFZIUATewyFephuavj6ZLF/Lb+L6+m7+HHhNscN6Tchy3b/HByrI/+z43gJoIRbswDGeAJt
+4frrIoujmgMKvrXdzqzlu1jzPxlDaiCRaxgeB9VLVHEBY4+G1czi4u37lLieW4xn0L0hgjqNaWL
e5g8BYsA0vYVqPVqEQxLaNLMeQy4/tdvc25OnezvBOxwKmsMmz6ewpuD1f+lYqRzCtKrG9ZSEGjR
ZBp3Fk7J3ALG8eXrh/59pHBOgXdgu3DL8FHtHP7dRu7Wy3U2P/289n+8qf/MPqBj+BOjKP75X/jz
G/jrQ5Hl8uSP/3xoa/zvv46/87//5s+/8c998Ta0ov2Up//qT7+EC//rxumrfP3THxaNLCRYFR+D
vvsQYyV/3gCPePyX/98f/u3j51UedPfxjz/e2rFBWeDuI4PgxR//+tERjUmOxYr/+PX6//rh4bXG
7z2MA68/gEaWr//+ax+vQv7jD9//ux9Grh06vu/Z8IVC7Js/jj/xyN8pjaIgCAFF9Lzw2D1pWrgv
/OMPSv4ewDvJB7sihDsbeGF//E204/FHrvd3h0Q4fUACnPohzEH+5+n+9IH+74P9rQHltwVAVuCW
P7Eu/7f2A9v1HY8AbxpF1PM951Qtr7QA2R+YI5Y5wQpNZkgWoComfXjPxdSNjAPteoU2xSCUlJBn
xd9dM2HzIG5bqosFWIo14O4j66AFAP9suR9CBz6nbh8p95rDGw9UPResbBbyDBKDVNDoaRbd3C6Y
7eppH5mITjHDUICZa6NDeRs4E/QTYqV6VDO7yZ6hclaEjLQfUW+kWFauFx3xchZbK647eTe1BRFb
qOFAvC7S0Oy659RYqIoOkpYsBWMPbcJylILGjok6OCy5Jbfm17r1PQkiQ9u4EU+Gzgqam0ICL78W
wpE24Hd1iaotg7SjvrfzebDWPex1zTXwIvO0Ir0D9nNRk6h6EmGF1p0pQjtPQUjozVK3uV32MTfg
im455oG8DqZe+iAjCS3R6LOLuwwW490OND5srV3LbPkRlKqINj6w+N4WDAUH7qfgyR4x2bpv1tC9
mGcYRZWigSBKP+cgIVU1VDzzCSQI1+/A59K0SVzNoOXtgUgONVeje7WpFAkacH2z8p1nsxqbRI24
R7mintWpRw/qa8fY79mtDYkKFH+yxHOMQnsN3uVlDepKx+EWM+UWq7YYG1WCl8+y2YmFTetKPfPJ
cuZ+If1pLFY1VEoyEGQnw5YdivlsF0xWwbe8Un2Wzl0R0VfmmdF7EBbYKzK2RhgSLrLaoRHkgVoQ
qRqAdutkxKwFkUxGA1mM4GZ7P6CoY9db6WQcp3NJjroxY2EhFuumObSF4XQ52MpRm6jnqJhUI6gD
953uJaQafaedodNpzVOsBRbYs+Ew3kKz1fd9Ei6yYpjDNcRZmLcOexvpbN6VAtAzb7KL9ynTk4Wk
N4h2nR1Y9xCeaDdsqt3is0aLuEjFNMhuX7Tcdg92CZmqZASVu0hUgesiuxyqeSXyEraCI2SH6yQY
6+i2V7Zdb6jfMu8w5syAu0rGFhIRhLNn9OzbTZVDbDT14B0dwBaectCfS+5CyYDYonHAGuhx3BDW
kM2Hymu7Mq1kMd9V3PGHl6IsxHTHkMzrW9fOMz4uuspXOeSEoqOuRmFHKL+DgzemFqvFvHZaX6ET
OQA91N5XWendD9rVzVNXlq7owKMgDHpJOswPJFI1HHppa0UbnYve3raYc81V1uES64l6oVq1WQMN
kxEQxmA5hzMM/iZt2FGaAzyxWLHOvE6FFW48SioH4i0RmKuZD1JCzFC9zRNTaz9L7CDQ7TLPRtMs
9YgzSMxzap5raYMQBGkWoUAksOtnzYvwyutZGGwqqIA0GxoZg/NqRvtG7hm6q/CsNVwOAwjEYxAs
fYgr1CtKQWlZuJXQUIg1tJDrkpUdzOglqaZN4UwO9ERqGrSLKGgsmYZDlIOCU0yBPEDyZmJxDsK4
AD0lIhHQfaFUrrXMJyuSeFNDpn7pFWq6IqT08qVxBcoaIy/XtW0gp41AZCD1Lfxm7WNWHe3TB7qv
xpHdhuAy7JrGL7EYMIRJkbNsqYbI3E4kJEFS+o3bo9lg5btsDKfHkNh0P06RqhayYBrrgkO8Yi7G
STN056KqOIw9paDC+IGtqnSOKoDHoPZ8JEpcoyODZ7nqvLCT+irEJxHhtZuDKvsD2pkudPckYMv7
yuMM+l0Ungc0xskGvWvov3FEcCskjbsIaht9Oszj4aZlTUXSjNrVRpTgqix55dvgiGDIJgRi34UG
Fglg7mwhkJPBFtegJtlrX2q5rkLPe+to5GlgS2kPySCLFTp6c6IReoZD5/cDqG8g+DBRkAdST/Ud
gW0MZJh9G8mfqkb5fcpAeEmh84D+W59XORwhIA/A0mzuwMPywJ4iNzY0Lm8aUoib0mCpYH+z88cc
vc4HNgESjuCZZ6vcoeIFmsJm3fFhUvhmYd9AtakRL3S2RX7fB14X3Ts+q97nHu+wYGNr9sSdg5cB
9HQLcwO0+TiE0en4pnve6muriyDWI2s/Mx9+T8UNC6o6/4aAz547UUBMQPcBZGH8wAwCdOAxPxhC
jyMPVeDvndvZ9cItBpA4oCcYYYvjpbP2ILeK1LqAkElc93NTbyKlib/pxoHcmaIbTQxC4Iyg33jk
SFwtrd3MqJlTZSxo/ogRujPIk7tpRXPujsuiFjSdvTJ67MqGvLsqhBjO5EaAqrsIXGu7H4KX0fLk
Sxhy8OV/ruCJ5eQuKh15P8xs2EUKfCTmQ8RjCMDZivNcge/foWv90pdzs8T2ZvasL7prwPaGFhOa
hdvBQXpdY8sFEyrQwVL7vfwA4BFAk07Xb1FdwczXs8fvXq+CLVT8xIMjXGsDTC0EI0ooy6aOK/Qt
fgCYIUyGVv0csXtScHEfzsAGJkoxtXb7Ztr3XR69jzyg+7ptEEuZ0Uf1DdPZt+DUQ9G3ndBZSjJv
0kiblWX9IKzrOkQ9gtARN2Ed4nAR+eD+eXzG/Mp9Fj5jLGbskV4lyx3UwSBI1NZDl5AQ7LbRAgc7
h74ZemDSyVONQo4Vj7qZ7ofa1a+hqCheWXs/Cpf6coUoWH/KmVnD2kDwx0qtaiDIDPwIak2Qk6gw
wzIC9JDjhtBEs2YkZmk7QZAHqiQ+grKro6ZYIcvA/lIYWu7YKNVVz1qsVa+XcJLKW4gzLJymzobU
7YruAaT6aF54dkm8GNbWiNqwF7Vh1jCF5gWAZh8EQdeGd7PPrQY2CGoMIP4QluQxRGMEcn++rp4l
wud93UUtVHEr50dIJYBObp73Oq4j7nm3bgSurI6H0qPjmvTRbG3nflb2Q8ctP0D2BJ2l7hsI3T10
UmA3SdQnywP97FDWPDej7myos4AMljYD/A3B41MZ0LKYtSWYZqybm1WLQ4zzmNtHyFARzGCdEeNq
F0aYjQJelhuPgbeZBe4VpI/9bGEKIulm9tiEAtgQFVKmmWum6UpVOf4uhoCS9mtUD6fpyIaeHTW9
zZnTyZXJWS4WmSfksTkHSv+yriBDDmPrumX3VkGGEV6RLuegdijtPzqywFFvED6o6GHO8/tayxFa
EY4PiRs60eo5sBw7g1hoE7grjL1WH1HBJrEoICCrb6widKx0UIbKhVcJGtzpkoUsDUURwXiDmsJO
PSiX+C9ziCUAqi3UvMfZ1DuICpB2retID9cZcWqRVNyf+JVpDK3XyiFt/xbpiMq1gwKTF/ta99ok
A6ja3jshVeHt2hkKyItsbJ0P2TYUgM/GHtukVWVUrtGBhYp8iR/md30HDbAU0mdIRY3DOVnqKGys
mEKrolpVkM+CUQtszppvQiqruA8y1YdhEhFRYqeXR3nyMpGcCgK/SnvOyrQ1AekAla4gXGRsUmAz
npGSLOzZjYaFADOR33OimmDlC1qLgx/RAFoDEKhbqHyKhmdPcTau6PTf1J3HkuRGtm2/CG1QDjGF
CpkqMlLVBJaqoLXG198VJO0+VhabaXf4elDdZjQ2KgCH4/g5e++lNPa50oyRPSgfFXaD2ChuiQrM
KYT5qz9l8qDzOhWCV+i9MfKo2GVpX4itSTyKdUU5oCjX0ZL1wAcoj0l1SpGtfNeK/bWfbMpCFxgu
+EtqmpBt6ytXGK9vYbCZE7PnK5WjMvgCAHSjuIrfuknwXTz/rz0NriZUQyEWyzQs4iLFV6dOtPRN
x2DW9hV9LI5D07f+lJJX87dD8l/H0L8fO780tv68DGdflQOsJgv767CHAxK4KWO0fTOu5yNxKurt
POjztklt7r4oQuOHPnfaXh0l+Q0t4bQvoLs86X1kfgur+bUjwt+F46Kqm5RTHLQxVX8ZEYRmaS25
0DS/9XAT31wl29kb/NUj52abBhQ+jnJa3pOzRgA1cNkNbgcv9r9LYP/C5fjjOdPxsTiEmxqYzK8N
mkwSptSUk/A7qBlveaRHT6oZju2THSWdzVtJjpRFosqDpdU1rgDM/4NSVFuhZOtDIoyGWROpg/dt
Ouj2TbdENKfaXiZephZK+zJXofrNU/ztxrFWdM5HJL3Q29C+yjrYPVKNyFQyDQs51xxMyijQ1krS
LYoXytBvmofKb2/CH9fTbIWVw1W/PqjaWLuinQXXM2Zlo0XpSObauuI0tqMNxMfcbXoTX5Jujpt+
LQZKiSX0qEgZig2q+Z2a/tfW759rmI6JbdiqZVy6i782NTM9z9Q1tm0fK7V5bkXS78xML5/6tYwO
dbwmtxmgje9Ucf9wVVOoisrP5yU1v970RB7z0BAGQQ6THAVJCEbQtFSB3I9oqy6Ku6uQQ0f2zb3/
bVswZN4MxZKFKhTzt01oiUUklZFu+b2MgX8pMaTlaAz/fVf4tTvMDf3jIhYOXV4E3fgK1YjsOjX0
kIM4wEacpuTMUcsTMCZVp0aNH8q8LpxyLb+7o//42zTbkKlwNNv+Tfi0cMNSi8sS2uWTyMEX85s9
/Ldndvlh/+8KXxVcRq02JAJyhdQe7f6pWOf8pKTTaO5DkpFSN9PWWXPTS+7u67/f0t9eUUPWFUXY
3E/NNBT78s//1njniYWiN3lutaxTjviFlQeD+Y0q4B9uIP4jQ5PpVtr0Ji/P9W8XIbSSxnEpsEFq
oUE+ctpQj0VV8p01+IuN9o8FQntR1xRN4xslfx0jlBahStoCOJCoUX88Ttf2u+62N80m+jQfDKd8
TW6FW9wMT9W9+fLdl/HXEdWfF9dVXgFFkW3Z/qpDHwdDUrBE0aVaf6T9PU4rd24Omm5/86p9GWD8
dSFhC9uweM95cr/ezkRS85WgQdvXgVJpWwImHJJtNy0O039fHP/4iwzj0kSmQ21+xQDF/dqFU0+o
bsW0iZTOkANElUj7vOyGzZy26zeSuD/kCX/vNfOC87FQhUk9w1r8CidozbURssp7YN5Pvuo3G8mV
Hufsrry3bsW1DvUY1yBf2eReCX8SYvPvP/dXtcef9/XvV/8injBo/cRqy9XzXbKF37RZAsJSD903
d/Ufn9/frvO1YNPxVLfdcLkOROrKGTbYoWhj6Lqv+cuW0LV//1l/CAu+3lW0SLpMbgQtgK+pB321
6HReZIv6Rd8ogQLOq3L7g+EZN6QzuZkned+p5X//FNOM0i5PkYLR0Il5+3WNyobQBr1O+RRfFde6
X23qbbSLT8KNfazR3/zCf9jEGIJopmVYhq5rX+X/aO2kopHJRbTy+5CakWOTE87v/34bf//4KCRD
gIHjxWNlfi0uSNJc0zRaJdIfCUgkMZsUmTwk+pGBYh06WhN9p+P8/WcpzHhk3eC/ZP74sm0uwCSj
bmqjgOBGT3LIfiUrk6NHkEC9tZzuY7CDyBu+eQv+4Xdask6xS/qkYLD0ZXeZ8sUKbbOPAqPYx+Ee
/44j6uE4lzbuZ9nP7dj79xv7D++DYtk8O1tXiRWxvw5mTWu0w3BI4yDlvdMOxaZ3Lm9eevcd1fIf
3gRVY1lyfJHZXuyveo4hjqNwMvI46D3ZzdPT5bBk+lLtimwrMIsBDxycyaWL9s1PvAzKf30FVYNh
HMM0Fqiqf30FzcmcmJfSnu38+Hb1Oifxw511NDeqV92TWvxNofRFnnPZyn693pelE8eEY1ORRYF6
l12LQNkW7nuR8JmQvdSXvPqbR/h7/fLr5b7snEmeTISKczkrVp26JIbIEIGaXteDeR7E/821+/XH
ia8xOKykIlWxrQUSKWl08r0wPf3787qs8f/+uMTXFZmqQzxjH4uCse7OQlpu6ml5+vdL/P5yc8sE
h4LLVNVkPf66QVa6BuSAOVYw1eo+WVLXQJZQDp3/75f5opb862b97Trqr9cZCN6WFFpcLPmo3Miu
GUhviU9/G1BK4TGBUJ1la3/8cdW/xu2/jJH/d4b/dc7/X4f4vwz+b+rP8r5vPz/7q9f6/4Nxv3Jx
bvz3cf8x6ePhtUyowv9UD1wkAn/8O3/O+lXjPxZjeQ5I1KfEomn8v/0561fl/9j6pc5i3E6GPSe0
/531CwMZANujrSu6bFwgfH9N+oX2H8oyegEyFadlaIip/w+jfo3/fFn3uq5oaBDoKPEBMOw/4j3+
VqhbCjHafdzhjs0MYtkf07h7NQrmT2Gs33PiPIbVTN6XyUQ8e11CazMTyu6qszo4WlI5VSfafaFv
xzw66zqxkhqeHQlGWGUHc1JGvml8WiQy9loatHXtJ/V8WxF5OPXmo6VjfeuJadQzZlgY0EtrV1Xm
tT04RTxd090JCOW90mcCbFPzbtQUt5MtT5lQTzb6Say3Q3kY7Pm0qu2x1MpzzKi2AhngdXq9Hwko
isxxzxQkdXqTFHvtZSmnDb2umpGH9tyQ+qemKMB0GsLha0PMQ9t2G2Kb9gvxeCnBrBWzCeTlDRO8
mxE9RDPbblZIxL99mDcqvVOmoYeKny+Ht2mM5sA+9fWwLxZ5l9EQNi9GgCa6tvWI8MHItcbqcQ1q
0mFDxpS0Lo4FmaENiuaoTXf0+onzT/xqDD36JduQGGvDYCoAuibKi9sGqkEZ7YmBvSv77IY5+r4j
YpdwnjdtlM9xR1PeznbNo1KQL5kS6u+GCIH7cAiqWjtaY+NbS3232DoChbq4bUFrZGWeOmreX8c5
kYupNzB8Iicwh32jwYDoTrUawrWAYRr3QTU4+IY7D8PUrh5Rs9ZJTCDv6pUcePpQP5v5C2PY+3qA
F0Ew8WVAsPZi8KoUy55lLAFFCLdekMiqBsLO77KRFZC3nWtODabUyQoqaGvMyD4qwUe6IKadX7HK
qRcJ2V2k+yEl9hxkj5XumtG671oC9JrKTdrh3BuWH0sxI/TurYp1sopNQu3jyutsSfZRlHihlR8I
Ud2PcXPbxjmDoZSIUNcy16dEhNeiI6uQnDjFvjFbaABWezdGug+Oze9qsZfT2F2mySvs8JBqr60o
Nk0+udnwWnfZjxTQiqOOBVMqaSsBsnHIx3WbUXLUqN0kldjH6UlMi1tLpOPk0kHWomtTAWUlk3ah
i9Ab9WAdhQ/5h4ANUyKVMu2v+l7cp2TYV9gCxnZkpEGedDp7VUFBmBHti8ZANMv90hzjcAqsgQxO
WntBqa5+v5LkX0cHo3obZrKUOwJAVrNwJCmlN/1gd9aDni+k5jPTLBmWxioRt4p0OyWHhlT5ArJL
VRg7OwF2NFTXSZYfhsYK0rx9hRm8Ixj61oyroFve5dz4EIlJqjve6EQKr5sufC5oojtIXKxzakrB
1LS7OEGs26tx4ixCRZAStQ8zyifaVNrOHnzZWh6qPvE1czyCsSB7iSdLB8/Tlw55iXnTifkuJB8k
MyNfbW3YKq14ropma5GHCPBpSwioTLz4D7VGe5O6LfS5ougfGyOO3domx6qeN5L8aKzSgf58xrxc
Wm+TVvqMi+XYaBoBlgh8UsWXNMOZ0q2VxyeaG0CsCi2QtOhNHtYXZCZubESfsdGTvjtWBZarnAjy
8Qok2kNvNJNjNXuFXHWUk7bitfT/vGX4SOrwrmmjbWOH76UhOnI4W7/S5crX1ehsa+1rgkrDkRrj
mkzz9yYlNdM4yJKUOYqi+0wZtkteI68g+Xgduk3SdwfYNUAUNDG66cKsrIiR4XlFWuUH8Im5n1vR
fR+W+6b50MJsp2bdlaz3vSvvRas8dVl2ZzfdyZxi2yvN8aSPLVVxFegE9eNeJH1XDkhBus/S+mEZ
8tNSrj42ns04Actq41OmEQE5FVtVhXTbkxipYccYX3WpClJTITNUY9SY3GmD6Wnj4sry8oj18qhV
OUkmRJZfDlQasdUJOdbJY6+RemsYieQprfZRWrwG2XqB8SRQNOHLxIEE2SaaX0vSdHu72g/NWxl9
2KNMzPsu7ngRlnM5nfss2RB950uS4TJyD1RNPTRKuZcFIgd2JVWN76bGbpmGY85KoQyv6KSVshVO
bpSuKsg1bp9lS7hl+mNkZxOL4sYqGnONfnY8eEUzbAbSMtuIg8NKJukqNoaoj6R4v6gpglm9Fs+m
KR0Zovpm1+7nXr1vx3UgR43XY7XfamP5mQntuqv4MKxyaZH4BpIqTBdPZymbMTapMDbceg4yi2yR
pRuuqH73ZVw9FTIpk4u6ndjZbHXxowlqVO02i8IsN3KVCcesqZ+0mJTOIrmOELxmqxVoIU1/c25f
NKv6KdX5Z2QWz4zaP5F1OVPGSajPmnsZDLQjxfkPpa3JmOc+aqcwwcXN7NLX28V0qywP+rh/raLm
jR644pnRuNUTMyVHv9zXVrJbp3gm4+lFw3yoViBW+tjrU2kzMfKz7fiBQBByjiNutHZqLfkqrLuf
zJRcSy7uuhCmO2DtOIYmQc757Mv1/FPGQ5ss1AZN/D50tE3ydlPEy1sxvdS94S1iDPRIDRD9uFMY
+818sT806TkzbKdSSjgnngqEaDQsj21oX6U3q7m4RtJCH+ikVxDNYLgu0Um7NQw3U5ndR4pJlnT3
XgoSMCPRgKCSjmMVcR2aVDpB/0kceVXd7oUZrWChtrQKOlcf41fGHn7dLKdmgQECoSgx1FcTYK+q
j0/04K+lkczZTKoepZzgTSs9kGF11IvC65TEY2wasJmKgJM6iC/ljW5L6FSNID6WzGIhKN+bKvK6
3iT3ODK2hj7vI0hYsCB0qno730yNuE+SeGuV1Z5EiTOwjJtW1rajWtyEZjt5WWEeo2L1xraynVXq
DzrKBKsfdN+685CWfEaStQdgl6U79IEbclWu8qYlOq5l/YaLUyc5YCqpG5xMzs+Xjdyc7tUBI1Yo
VK9OhaOk8acVdbsyJpt+Mnf6dKrC8DEBGiaH47XSIEZqWMag1Atib9UrRVIdu7CPHPFepKF+aELt
rGXDj9jOdDcpLyHLbJOwwx4MiTKAJc2qp56ljkCHpepuiCaytB8m3QRc0CH1SVzZ3tnFp2HVm8Qi
sK//VBrV1/Wrcnk1gb4sKxJwbC1OFi4bZFc3Xa7c6HV7VONwS+o6v6ZMH2cRBbElbskY20kRjZCH
ZskexGy5RqweWoUEtRGpQAVUkcVUNJnXczPW7NwY6vVQpA90rsgkVw+S2t/VfEg6KQzC3L4qi2yf
MFW4ly5hcwmHZ/vU6OpRyjtviJZoX03CTapbxNYvxFxQv3D2NSilzLa4kbX4hamOo1vxB2Lsbmen
NbAi5CS6RWd4CmwJIn2yVm+1aqcu1mPHKMcLnjVA/klmcbfJNZMOb/2DV4Psywea+G9FN+euZk2e
REqppK9npSZTGJGO6tnF8Mdfi69oLvsy2Q5WMj8Q5v1g9MZ8GlcC3TPNA/ZA2Oiog8Tqaq9UqF2R
VQy+ThppM0DCHhOsQsSZmHWzleXGXU0cNTVC3ty4RgQx7FT0eG5BrvUa56g9I4KntUTaYmh50oni
1pXBWyqgRZ0VncmdcFvLPMphdRpyhUVQaZswj69KbfbzdfSHEot35BFbDLheNWqfaB2nVYkfH3Kq
7jl9D8vwLYvEPlOWhQx3dCao3w7zorupNX6kmWvFA21Fs7kfchH5nQZCpEhKt1OUDWqp3awoLsIY
2xukmA3NHHxFRWMb8fF1mf3fKsB4rIcKMZtXwPS1suGzMYn06dxmXq4gTvHa67Gr2ocpjO4WgRwM
kkWq/Wz43IS0iivmGt1qEN9O3L1gz3GMSX0XyzQ4CjnMbqU2vtnMGyQZEPC6ZzvODv2zOZSAAOHY
FOKUUPOqbXw2rfRIB8mJ1zRYzfcxqxyTOK6h2ucT5qC5k3aZqvIpgK7kheAy3TkK92iv5+d+pTK1
QGUs2r5QkR6BCdsQTO5ZvUHq7PgcAjUkQiqV0BRpeyo6urHJAaNQ7zU1RSlJbnLfbPuiZFw+9nup
7olMXvtXnXD90IIln3SbiIjwggg8c57cGli3GkubUJ8IcLeBWzwrvRSM9vu8xsds9tfG4Htk9Y8Z
SHppxnka3ye67JOi50smH7M4k7yuiND4EN7IdHAJT2gQM5bhmt+pxloFnN4QII3PQ1zdl5UaKFb2
kt1FcbV4VZjd1eMYETOSnhGMWo5ZodviFp7N1jxAPCH8W2Utd/Abh32Dc9SRw1DshfK2lmIb94q5
mWexS5dH4t93adoPvmobpwt2dOSBGxxyVa35qcsS9rJtzH7ERG7fbRNzBaPcP+SRuuvteKcTJ2dJ
1HwE9A+IfNq520x97iJnubHm3hmL+kIv83PS7VmundwTKA/3ba3FMQOElxfrrlPUK2M2drIigbt3
TdPnW9YDlxRUwytB9nr72CWuYn8ugheAsPKf05jutSY7hCy4VY0hlpI4qx/Jn4ZC5KjshGoIJa+L
fVk8tYgzTMrZoSjYxGOgS+brpeoYO9tZjCkQwJ2m8QyFxjTeclPeXygV8RDdLyNsLLl09WHZ1grF
QT4G5ig8cBELXus6ju8rAbEA08uYLdeR1p9Cq70P+QXDRAZilpEpfzBZVCulhegfOUQ7ed0Ct/lg
KLkJzfoI+u0unuOjIZAARrlC4zASBwqD3GsaCjAlYTsevZbjZykNG/5p9pGYM3pf6DRx9jZl91o5
0jkbpbtIJmpRXXe1kDNqfSBz8MmJkP8g0odPw3QoGuNmBk6DuO1mmou92ZfnQtSQFtUFSW3zonTm
UcQk/UTKYZwrGc8AACmjmPgMLg3rLZuB+LU8xHU8ilT2xjHcWEKDlQPRBMXtjWz1N2iqUDCsH3UO
q7Uxz/SJBADa5EfSpbsuma4GevZIo07DrOeHYuzfILXyuFHkO30c8THIrT2/BXad4RsD6AE8lQ5/
PEgKlW2vv6cqSpe43hGccG5JYNTFKlPxF36xNE9jLb8YSerBO/UUWGs2CmFL0rZJl3CAbUBprRvF
WLdVrt8baO77W0Rlqy+HPXYL7aDkFLVAAPuxf4Yv4YuZ9TqBA0s14amt9tJp5VZdGec0cuIVdXNq
ip5Sor1C9M6peu7vKjieBPr3h9BODmKanA5ooh0ut31PvOk4SVBaFPYFikEsctnzFKvnaKkpeSQD
bXfKgSqWrkSpaI4VJ3v6AzoCufAB4t2mnqdthEmDFDmq/n5PRASbrqVFh7aoFqex5NsRtcI2qY3o
OOTeGi+DUw/ZjTYGxZxvurTEeB03Xpnme9kGDWfoh65K39TJBDm5bFSQOV1ub1dkfHz4iOoZhOSY
CdYMq7iVkbAQZpis2rW5DtsxiYkktj+h5QT6mtdBVmSbydQeourDyPNrpAukINXbOA751+sfSrd4
dSIetbTbAEDzu9iCG9FkTrp8RCCE6sraVPKx7WEe4esxoA9ih+Hc85iuwJkF3bBYH9xB13u31JQ3
HDG7pANRGy2xI4+G18b07mZYdDNm35nzmaMWw9kGOEOQ/G7Q2CEQH1xlsvSqcGaiGOnbbdneqQwJ
hEa+un7VDYmnxI91C8AS7LylP/dd3TsF55wkCY9k9SVFvKmmY2rHAeW/byBnsfLnOvxRy09VNgqi
/Mv7GdVgO1VeZc8uVuPcjXWZ0lNWFpfdWgRjuLe0uPWqiHAqcA6qow8P7Vhmvhi7U3SJRG/E4Pei
uUL/jNysuRvnrt2mqrFXEinxMo4TslLtpjB71jr7Bh6KRIXDYVx6yOLJDpK6O+YhQ+ldQ8dCGkJ2
OKSHPujUk6bG75Y8fFo1I5gm1cltTYmTBu/s1V3pSibc9Mq0mAGjtl3j9WfWRjT6tONQ37Ivb/vl
Fo6jJzWSZ1kAHTqO03RXV0vzsomgZ7O5HRLAburySv/WV/h5MyuSatZ8SJfoLa86V8OIWCT7zII8
mgWaKd30Q+wNY3yVCeusp/l1gWPLSuWPNOHwa1HVHNGTOmOKawlJ/WEWCe25VNCexBlYc7AhbXGf
NJyVelBcq1hu2vaJR3wl0X3Ix9FLLAhHWXWgprOqyW9SDTiyGoQAkFSDqr8EFWssvhBXUVSQGFHe
wuGzspEyoiEfmNoyec/Y/9O4vcG8xrY2ZQ4nzMbLh1R3ZOWebo3prOwbyKz9caqvC3sOmvo0mxfA
bESfj09hlmhOTlOjuqR3jXV5LCAUysVNIc17Ndc/1XLe2zO1L6nShkMm8lVIT1ld5r3W0eytI/b1
phhh6a7Q0LTPxrqg7LzZegYZtFlToCySujO5ZBYX/gRdi5PHfd/vpo4gbMukcOl8RKfb7DpZWQ9+
bFw1nMP6rL41GSVLNafLIt1hntjK1IoNtGhLeFJ9HIeHcQIIk8DIBgzbDP4IBIacs6zdEdsckvC/
bqnBcIBd+KS1X2bbJAH0uoZeP08efA23xn4ygTwZhg7SFcirhh0nTsEPNO6wxtvZAFqndv6kS8GM
53ZtXQXi2UQQ3YW2i73B0ep7pRo2o+7jJwPGtxnl0m+nR+TQAV+0jZYwlgbItMyNG8oSwvWHHOi7
0WM3kA4RQ2tlXnCBdUFbTMjwbmf5buCyRfic9bU708ylbPckIfPsZlfYb2GqInYC2jJZN/V4CK3b
HPLyknSUGG99UuxyAx7ymhRXTZJT6qoPMFLg7TRXVOdrXeIJXDbymLopwF7uAEyjGbJjtskNlbXH
a2TPvjKEN4r2sys7X0rOGFC2UWn6HDG8EuBPFD/IinlvF04tVewW7WnSusAwjYCO/L6I7W2ePTfD
bjaR7Fd9sNDHTo5p9aav11L/0JBlRatrm+S3SZdvmlV2e2M993Lv9HyjJoOQb5iCOjtztlVHCOLw
P8Ev79X5R9Euxgb72oH6x/TLXHNHHD9VSU9nBcnSipNpareTRKRtph0Bk3phi41ZUzLbZQKt7qPU
vMbHabhV071gQr/WGxlS1cB2VC/Zu27yyceFJZGrxmIvo3NF67qh1dVSjGkLlqCsC5FuR/UezxMe
aQZAta64Zhw+LuHwOpLdbRQLlO7WyGFAIcQZL4e9sHifjISzj0HxnUOvwpK2Jd2Q8spejCPHdABO
IQaVPugxf7WMPVamRithxmmNT0Ksp7KCZTCHuj+/F4DXoMH7a/oDLNOmCIugZvuIMJmWF6bV+CL1
V9bU4h/MNmKh0mNUosEU7J+q2AjWem8XW8mm01M4SkKnwHL5fhZTzUZ+ZfQn60cinikjdjEnobGb
gyqpa0JrUnoKDLgkmMVwhVQ6SymY5ajY2ErjGfaT0pL8WSt+VPce0hew3GYgT8suMVK6msVNCT8u
UvMj1PKJ+ZSAAZRZlVNiGvNW9dJJNCEg4gps/JYw3wTr8DEdpXgvJO3RMrrTOJErbrbKec1ip6N3
uF9FFh0o2dG0RcyvlCynjmSJK0pHM69dsSHZJkdHQ2IejmftgMuFME9DoZUgAfwpGAK040S8JEcm
V2pkxQsbZXCBudReb6i0A6Iay2OqrFsrvRVlCWFsrt6qYfCspK2OXSpo/Um0usLScOw2W87VwyDM
0h/nZLkrMvU8qeXbCDfFW7rZBOgTG5tx4dHDUYfYcymd0dQ7RVTsLSliRjZP+V2sbWe10o9gTd+W
LjTPYVphdNLurVDaicIUn7WWgAHP2xeMGY+xLt4t3YvHTrlOay3ijqUXV0x11oY1vcWei59O5ZbY
onmF9dxtJas/2ulQXIdjKLlzyv6Wq3CC2p7KQgrv7EpjW1QL4Iqx/KMgUMQbp9FyLVr5+3juHGxk
RBqJ1kv6dfFHo5qIRKUgXk9om+XtoHAc15LxTcjwwnL6JVEE06s3ovY4RHjJtXojNPsl7EuO8PEa
mLH6NHQkKWhr57Wjxiy07pnM5QhXCYNJNNzEAPjABPaD7TbddNblNnQzsLNmGYCt7YZY3ZpDvrXL
FPojjpa2GKxdQY7WoiR7MFqTEye2cuyifXaVNePgkufc+ev4rqswP9tO75y1/wit8tDh3XHk8sJq
KphC9tTrWfyQGMihzZIe6SxT0SPszn110m6GVkassAje4vY+tuv2SjPoWCOe8Oc1S/ZpGG1G0/4A
aEIhVheZl2Vt4snGeCqwk9GmxNRhrPUP7Dkx1mg+tnM3nvGV4d5aLl9sY4JSYdqURhceLBh4lmF6
lnpqL61Bm1OlwNF05dACm+T+LGwnkeJWw0xZ21eKryZS6k3K2nIST8J9yuPui123JtLG0ukVNjhZ
nDmimzSE3YeyXvIRJ8P2U2zAs3HBUk0BXUcSk7TwEyuP4Shd1R01cVVwnO1q+LHdELYbs+QuMfdk
F7tbWWueFXI8ntbMM5dygT9V2m6aSxlfRf49zGNZUMayA1MVMmjFsCOMPse06K+qQVHhdb8sazz/
jNdjklQbdamKQ2GQNVO3bCQpDvoeA45TTO0UYDE5kaU+7upyU8sdRGq6ZVTdnGIWu6WNRWalVX4k
l2KplSDWs479lbJZklvSyPv0UIre8vW+Ix4b+pHL1stJ8DUqgP5Oak+5o9fNXs7s42ws9dbgRrqJ
CT990t+llQNysdpBB89+IcnbEril63igMseFRtPHootCcUsuxI6++JsNGbXF2h3Z/aHotO4mbdQT
FBt6pviaqliynDRNZmxqUE5tmlYaQ2LqeNWtFqzDmZ3nm2UqHlutnXeZLM8b4FduLKY7IpuUKzLQ
xQ+RDLz5WM7o9aL0t0svKQc6UYbML7TC84ou4WhE0gZTGycrqKJ+W3T3plbjcpr4ICxybgVD3Qda
OVubmon1nCYKva1jQofR1QsWPN7562S0tdtFkWKftmTjT/xPR69Me5tEU+ZP9JW8MIyLQwPbM784
lNUOo3mLdmBKzRnCG2eRigDQXSdoZIELY2DZc47K+HpiXC9AylXXlPGGq876xFfs3uR3aPhbfiIY
YSr8NNdh/DjaJhtW0+3kQkHMo8DkvGwCdl5VQKXfc4PnvA5DAEVo3iU9YO6huR5n2ZMSpd71s1F6
Ugoy1lTxrch2SpMlyRyMZRxy20Txmzb3h0QrPFvD4jxKT6W8q7m1NxhrUW73D1mtfWRWCwKolV/x
ZzKACZMq0PTP7BKKNyyQcPThxcgHn36bfNTPy2CJvYURT+WUvbNCHT51Z22iddX9SZKIhugMabtm
07Vg83bxv4tAyyXzLlpW864Px58LaHWkSm3kqI3KgUOpDxN206saxjx6P8JC7d43007fdBNw0nVc
lpuw4XVd5OyU6mGKvqDw++xZVtT1ahga9XqGKkde1USU3DK0m4mg69LQzg0eAy+rxbZf14zvYxf5
VjrNgTGNE/PzJdySeBS0AzEp9eUPw8iItdfGn7XRPYSzBupOlpJtYatKsMzCk1kXpyxerq1ySZ1Q
KdJtKc+SI8ykctseVnuruLOkrG5emxM8MPp4uZx1B7iZNo16UiMz+8KcinDEKmge7EThAMz0Ea/b
TGN5bMRGMlqPg13tlrH1MFCr0kGQbd5MkxtCmTFY7Gn2QDc5JojLsVXzf6g7r+W4kbRNXxE64BM4
Lc+iJ0VS0gmCcvBAJjxw9fuge3aGwq9i/cOTjY3o6GixRZhEms+85mY06F+C/F8PtgO6oRt+eoO4
jTx5lQwljayqACZYORC1VV5eeaiyUvEc6EvFXnnZg6CPGxOum0i2IdoAEJ5Nh8aQ8bPEGApwxNcO
GMllqeWvQ3zhNZO7oQRGP7O7D8LuKHWIx5OOqWcUUnr0er/DfPdKZWY5Z3D7ohkvxqzRCbNj4unR
24WDqLbtKPBj1jFAzKT2impGcZMYr25ZWVdp6mCmKy59BaratccbN2voIKEZ0PMqF2Wcg0lxSYvs
pp1rnUG6D4ablsLQ7eiEt24GJ1QJcBpO2Mq1EbU6qutKbBXVoK2BZsSqaDl0/OhTGkGgxJmxWqOr
Rv4NrgSJs6zfppMGLh33uD1egw8+/a1rowguFIz9xPc5q6xy3gSndT/mVL69iF/p6Y/luBlfDQkl
Li9hc4ntJrxM8ULd6U1HEXd40SXOpXpy1YMZ23bSIqNRyUpQKNOTiX1+XBtYvmwzJ07WcRM2FyAd
+9VoJuLalv6ub8L8MJqPHb6jd7ArQ17FrY5NcTlqHalFPmG4S4Vj8Ghqd177mFnuVeopZrpsno3h
a1TFzr3ev/iRnl54NUoVbtXe5JlzYfhRD0FzzEmd24rlja5SqDmXRJlrhd+CA5dlz3uz07ZYz3gt
6gf0GBGgcPgAjVHll5GP1IavT9Pa6QYwUZrLVGiwklU5Blx1T0NX6fm6ngJ3gw1mBMALMTtAWoCG
cSoow6cRf5xkYhVlHdChIjA/aQUFkLzPpqMRNl+qPEAfsiN2QYSDmdzIC7srqSVmqNFkrtiMg7sF
OePfG4Gn5ghMbOOybzbGENtfFbgvGAHeU6/aGzb6lNNtQteyN66sCnxJJ9GvcJP+WbTjFyMoXy1D
vJRxbN8W1XjbUnFIkRx+QnDjs5NHwW5oaUNbkrFOXOpRQxd4NM0FqbtErmTwpxfcEu5QsrchbbUb
5UQc73WR7DQo85nusMk23c7rrQ3ANbpGSNaW0YMRw2pLZ9Aek9uLIIE6brYO2xTQQ8i/8EhGZlJI
2su4KeZxs1YkTZvSjqtjlxifO0r2F05g8DsBjquuZKyB/7UvWWT8wu3NGFuxdspMbmA2P2AlBXk8
pqg0jB35Akc+HfVsHbsX5myil2UIU3G4X1MtCFPxmSI3QKEOibLAKsvr3iCYcTziBPyKNyF+r2qC
c0Q+Q7nNeGiTFBhAzFNLUGLrlKLKZaT50wbuM4ISeeFeEuzjpqw/upGUN65dj9eRuhwV+ZUXms1W
GzCOjkb+xbZAzpe++kWtLpXumU+uldz4RsAuPCj8czozuO0NSrmV1uevqUtNuYi0bBN0pb1DHyY4
8IwC5/MgXEM7yPfZKAPgMTm6Eq0ZbLKQxpGfCQQ2CIH/+a///IwEabgcAKAwYFeCljYfsj5YCJTo
bIqkY6lQ4yVsamMHi2JNMY6JH5r9roO9jbfTYFwYIHG0GnyV3unXsJWLtR7jpEvHHqche9vaBvoJ
zvhaVMgqlrGTXICQ0ekiXDd6kjzoNKLrovisoaBHIDyMBNI4eNduvE7DEvyZY0ikHWqLUPYJOSY+
BfF1Xl/ZXdtfmJG1cRCVwNsXS2B45dnGKI2nCbI9lWvxdc7x93YMBNINAwjodciDTevRD7vr3KuI
tVEWuVZB2GCoPh2lGoxjI4prO2qGo26oKz/y7itr8G/aHoUAxyRxsP1YHg132Ppm0t5L7JvrGGVJ
UhWJy3js7WH4M5GCabiyTP02pNWkecZ1l1raddfosy8yf8dK9xXCofdVpy66nO44frqg3g3P3Ye3
k0lNw5sAxNm2F+7w6LmYqmbjmiVgDUqvKwlyZRXWcUtvzk72ysM9PLeccT2NbXdM7AqBQ8PceA4v
G8LAXVkTVXUtDrytZo7FinSg2Wm40K4sR9iHeCpQhcq+phoRdTRW7sEcDyibXk34EF0OeeLTZxFX
stEPcHCTfYZKBZoLmEjrr2b7A/Eojbqt3lOHUYTaUXCPZJSzI7SPVrJHfqSIeoe2uHzWdB3FiBxI
bukFxj4liFh1nVL3sO7WhJvPwSD6iyqqngdL8CudpOFUY35VOO1XryYaCKObQq8PuqrFc57pxXWr
s4r9luJ0EcYPxXCvitDZeUmoXZmaD7qzBM05Og8osbAptK/5iCN3S9krp6JGMTtLd+FoEGEmE5q0
GqQSkJNt5t4jHoU3fQYMQYOwup4C+Xnq45+I2WxKg7zY9GmeJhZ5ZWV9twDQr1QfvxiWjeiY9k2r
3edZqkEhRITKnvbd16w7lLvSA0RUqFSl82gT7+geChVNO9DdoptGVWbtq96gnan9Uk2DRFjurbBi
rlbE/1mKV2PQzHbcCnCrOSao57rWVmPLXWsbPc7aI51OzNrtfBc1EadrePDLIcZ/GuhrFIavCAnt
bN8yNnaVW5s4FemGeOUTXsZX2LPW+NOD3kUzjF6MRiQsGwDFAFHiqe/W42eZV+sJyFVXWxdE3Ulo
wdcaCntrU7xHyYkuZyy1dVnUr05nwliu/U1eAEAsQGWukgBxrbKa2ztkK0Ugsw3y43eVLaYtw3ip
KXvYdZp+YRVGDzpD3CfR8ABKG7oLoG4JtAGxhwFMrjV/GHdaC9TQelPQ5uLsVfjcJyYzKNNvK+rc
ddLejXZETXcqIxBx+Wdy5O+1NXAMDf0LvCXW21T+iJJe0Lkk9YiKWyNu9Vv3cRi8TeKCKkgs4Nlu
4QX7yqqBG61Ir8ZdZFeAxQxrQ+my3xHIDXszwnLTNfSDpuQxDTxtF9jk0Z3ZGfhbtzinu+6zF2Dx
beOP7kUjFZZuwuSwZ1eksnRVmeg8cXLf9nnvPfrNeExrvdxrRvlaJMatyHwKV7muX/S0/TrSH7dI
7aswHO7sEI9s00iOwk0virT6wmeSQBCBOsnI3Y6x47F8+oPKisfCSidib7/eAgMHW1MN7bqqeo3C
JYiKYe6yFZ3LTjFXyShWeRWSa5GKvHXpFw1At0NVNGLjRwibJI25N3u0VaQpEbBw2IYjrTw6LQBd
VdHX0EKsEpxhVjCLxnVL8r2x4rsidnoqosZzzQw0W3RxazvmtCqLkZrmtGrT7GeVIq8S1M6099oU
TRp9wLDqmz52oFWi9GvH89OcSLagE8q1r8W3eKs3pfbJ8zeeqKlvd9mF52XII5uoX4Qq/QbTXx5k
MBt5e/K6ZGGCUTfXOk54m+gYxXT+M9UDgc55oKBxb4ue9ylo9q/QMoDGzXzZRFkj9rIPH3z7ZgSa
+iCsFoGPKbvi5fqV0VaIKsgOj9gxfE57KrYEw2vDS9IdZRcmwhioG6BRAOqSqy7RxV0/0dapTeVs
yyanv6sQxZByuCg0nSxRKGeTNt3WnFL3kUWBa5yGZFwnmIIF2DzN168orMSp5u81dm2Elry93VqA
PXmZ21oDgD2+pEMi91rhOJexm0e7tqH82/TIXcW6urBsc7xLqrWNMspVRUc45bD64VBqqr3axV8k
PdBQbApxG1cWW7t6asqHKpm2hftFaoTTtNcCbOyt7otbPRoJ4RF7qeaE+GhulZDUo9NtOL5WwavB
U0/mrq+9jUf+r/m/ggxg1bAVfneXeBPh7THN3U1jIp7L97DEr6B6QCoChbSfQ0i5JW/3fvCzpKsX
MRge4nWDr0CK10fsq3dRbl+6tYC2kB5zo916AOlUVF/ctyXnfyaQFuhWXUAHpQQpugNe4ILMzsZP
TWlDXLzOhbX1Qfj3pnlrg/uIv5i22qJ8cwXKaBuE5ldhIjs3o7yRWOpt+VSHYDoS7cZz9Dt3wHPE
pe3QoGmeF853Y6Sa2KTfNKs6hl732QVFMFGNRzjuR5G0Ry+4Q48MLzY6UQOC4YB587R8dPExaJzq
Z1cd8uo5zb7r5VVMJ8S3n6vuspOCVoX1LIWrVj3d9awI74zU2vkRfXC5DgrQJ6hNZwmwZxDJFk0y
76Vsw0Pa4rmNLFClp1f6mG7GFPk6hT0RMBtrE7XaqkbWKQ4/C4AwdQpeps82FTJwvvezj9VdmLUk
XShx6MbBiusjdYAjnJvrJqLlqe3zvryeSRQ2vYx4cOb1MnFCQm0AdeRqaN2ENzXh6JDcozlWiG+T
3mzNFkxyRcEfxSI06CgZIkD2mFYUgBsdOJsHIbcM7upMHm2720WP2UDQr5y5ae1QMUTLSG/iQzui
XGQ41PwS92vjNZfsPeaxz7WbIoIfEngEEa2Wz+Cvw+CDtqonj2apgewx/Qula0AnXO+HlZkMnL0h
4dsRPOg0ohtameg/TpZ125jGN1exZYy+tSdk2bhWdykrJMiS/DUA+K01nx1CKEnkZkbXrl3i32FA
XZl7JvkuA3eRs6Yrd+e0/NG1vw4FQGez7hRoqvVIO3nT6sXnUMte+2K8s3p0oeawhFTZrLNvWpsc
EXm5ShBSyQ0WVgfmNXbvOyLUsBoPZh0NsxoivVT70GvCo1HKjkMv8BL4UEuwPvUrQEPQPoAEbAKH
IyL07xslsUCeQGE3Vr+unP6iDjilvfA4ANpvxvKWKu0uAwXm5ONdHURfdX988kS7oeABocBBhgwJ
t8hWTDTCPZM6WAyMpKI7bQ7hhezVWtrai+bXv4wcwKh1ADpJ9ROw5IxuqdTBV/YWxuvKxCwyaZOt
62jgVulxpPYBUbEZA9CsfQCsZaVdFF2xwUUD/fHwoJVPuXukfouzS7jK2/CicFBJA4rPYdPcxUTA
eSeerYI41w/STeU4V01lf07H70kRbFSWXTgm7UVr4wfGp6DqL3UbYO6ofUmHnKKguNbY68lBP1tO
FK0QKkFJNkqugDuu86zcxDjRoaV2WYC0dlGlMJBq6R0kShP3aFtEkV3T3eicjmuvOCSyfG1wYaSd
Ms4nubH26vjzGybfvziNv2kSLVmhNrIyKNn4ruNZFvSR+f+/YceVWWKOsrCnDV2p4ZAlT2EE40YF
gLVK7SFN4y+Nzcen9ItCHay19tqSAtlYnxmvI7j29+P8VxxLGBz8s6RN/kaw/N/RMPc/y1mvuF5e
an6atwzPfz3dLKP8/0pwmXT4zXebn+Q3weWL6lX9Rr6c//o/5Evb+8s1LT7gTJp0dX+WxvmHfGl5
qCmjVaRDv9T5G2/Il5b4y/JQZxGO8CHEQ9n8N/3S9P/SEWWGmenAzxR03f8b+uVydqHdZdC3IGv1
EA3iar/PrrTLQqStpm7jx8TB+Vaa+hku8Lk7LEjhetk1jddyByfbFZAXi/Yc7/xPdzAdyK2myaB4
DMhvKySjBoO3L3egFYKW2prC8gfegUKnmIW4BECCBdPcKilnKBCRGzB9NUSNVE6HN9PlD8vcFkwQ
aqJjWBYzWxfKNEvbRPvA9RAonJW5f38L0bROFgBy2ShYBhNgwpQmVa+VE/VHKm8yjX8h7JbfuASZ
zUPTFubepdZO19wQdfs8JFOAY53vBw0S2Q6o4HXR93G9cTgf8hedyBVdpoI2BO441F4o8VmVCt1H
zSli/7NfQCVNGve1UfoXLx1o89ROZjTUIbVuuCF/pt3SxUOMlmiWoOHlFV4xHYpRVOy6Kh6nnWYo
012hvJWWjJKF6DQaubVIjro5GN3eqKZ+R3drkqjRZhiabpJKc8a9l4yGvx7TNA3vEKpzGrFOs058
stvacNCBHo1Eru1IAOhSoTmSzgAVMyS8TiIh7UEblXPfW1AkKKO4gkDfhiDxLFNHPGoGKvgeihnt
4OvYF6dpezNZrsJsNAMPsOpBNzQUv1CEXduqT7/RWSKp8oMKNHlv6Ga7nqUrqSv7AQkXPmfDl9rp
HOs6aQrVXYRmpMh/jFpF24iaFT3eLgwMb91Cc3qhxjmW+8Eye3BcPYjtCNjrgL4cqpRFmt+X7ZR2
h7Iap/oQ+tRC6QwEh4Ze+6sTyfJeI1tRHIFGJ29SPwcmknm1324mIqD4Wdqu/UqZEYxoVmpj9Llr
XJFQzsvD8qF3nV7ttJoznWCn78QOAeGUaqou3YFIHcT7yiQmp+NHH80n4odrF7XUD1aDQWGcHEN0
030rmBYopAvtWZQpxzRVcKYoGV7nuysbBF627sLIeyCW0GyQHL2lPqO1DlTQ1AOILnEQFgfKUfLO
QD6bblrZFdcFqt4we9mXwKpEdBX3mEzjGKS7Bj13m7yZZAj8jw0yPwtGExxT4ek7t4imaBsMZk/t
wWuHAzBPgS52FZgaeHkqfxeiQKC0zwekgtxvZeCjydtH1bTNMtlV22o0DLW2IFgku6R0aXtIM21I
avxh2A/oI0N79pMtVdvIQtrRhGkxEV3P4HlKo8ht6sRCU6umxyDXaDrSWDfqg5nAEFqNlBJffSME
3QgQNt74iqiI+VUH9QY8AyzfmNBWfrOBi0Hnqez0FnWc5FHz4+rG56LRIfaGrFuHlp/8nBJ4SqWK
kXH3aDRZB9vshMu5rlMHphyZWbf47AiMYToH3z1bwSUbbB8Whp3NJSDUaDZRXnQvUjZhsclF7hW7
sEpxtQi1GP/SytCTe3IZLmdZjb9Hyyag55clfYtWJi28a7PQfqFT7TbQx1FQxZLjugMKH61yDeHB
JGju/Mb+lkJSaXZToLVIJlVacwEMWt0nQUUL22kLkkLPSdIHO+3jpz43iDOxwli34EmLNU+ZJVTG
wn6msdWQrvtyKMatLYPJX3Wj7U43ikwNcWDb0aIDXdPKgjmsN7/0IQWBJwYlkGjvR0EQLBsxbaIk
692jLKCstBGIqS0f2ZA7GRdwTRTI7mJjTKxlyu120q5hTaLjhsYlxuyZU4yfcl3BLxVa4sgb004V
ZCRULBg0Ix2aNXURY6XpsdwFPV03oxDSWpUuBCcYCm79s0KLu+tduuB29ykc/Kei6Q7VhLatjbgy
FRG1zkLxZcxtahxgPCG9rPpQwpC2BfLuUKMhm4PofMlHZlFiXSlVMYIm3kLonByoi186sWvZmxzQ
8YDKV1Ff2GPwNaPZs3YKWKgrmQUPENKzp6mRQbyqkLvfQRG484cYgWvfOhRYKnwXtjauow46C6L8
lG01W3pgBusCanrqz0oFnnZ0oV1Z4LDC5Kaqx4l8JrO7bdLDKTSaMqBU2nr959KnWBLI8hqCEZI9
hh5blzS6u5VI6X2I8Aj0QX4zwBHtSl2GxfXk1c4PHhZBtrpyn/VsRskX4km05sZCun7j293gY7g6
0VDykyjda904C1Y5gLTVOIBjhZ/l97djnk1fm9iJHmzdLICfJk70DHz+kEPZ2RdCTatRAMeocV18
0RrX/2aoPvvapfJaZdASDt1YOrRylVS7Mep0m5a8SeMQ6uHz4IsBhsdgAhIFltY81rEIkUPKmIyU
ptkkx4huaCED8RL0XvksC1CpgWONlzKQN93Yp1fwJeL1aDOHNGOEPVNJCnoiBwKnT/dlZNS3SNUC
VhSZXJkWlXaySkShK+Wi7m6hmZKlFOPT0avVzVRrT77Wt181dhVSS2H2zL/aRag4qUOO4qRd2ZVh
sr+D8BffEz2fnrIc2rYVN8MBQHJNom6Ft/EwXo1pe6gVPcIBUXD+RkMjPRuQwQX0V6/aaoBToSJ3
YyQ5JzRrNvKudTP7u1mLFkXqFg9NmQBdp0Th3gRTOZjw5AzoYgiAXmp+DsbDHPXwVVgaafeFDQDY
p6KWGuYnD4GyaaKbCQWGFRFBflNt1bc3mCL4+a1ptB0Zutekg/NL0aQb8pWZxnS8+0Chu4hjvKH9
iuxCXBk+FfLHwQUm9GoFFQ+eq1Amq1FFRLm03RXV7bjxBRLuGHfIjSy0YRru8VpI6NuB4Gyy73lT
0D3dedUoDWwHgO8M6U3LUaDPjS4NJkeq4hwPMTm2A5xBHajjq+Kb4jiCGnl7k0RWox7Jy7ThS5Sb
sks3yH+OMr6mYdvFyd6CiBPWn6zBQGfHB6joypsSIeMq+JEl+Hzw9aSd1DRjiF3KIH9UmQigOhlD
7gGSyaOC7qNPejlco1yqnjynH/yviF7YWvFPjPtfZXb/u7Tt/zf1HLRB3wTj/yN3e45/NsVr/jZ9
+/s3/knf0Lj5y0aUxoEnK3zIGyjk/JO+Ef/9ZZCC2Q6C5qjWzPJa//LJMa2/LAAt7Dw24p1IxJEw
/Es9x/sLUUo0J2xToOlmc5GPp2+aadizEA8b4+/JAvccyykrKaFDuZX0JrXROpORIPDzJh/5z6UX
+doQu0aVyaynHwovBbYH0uDfNRV+fTPGf0h4Tl1+kXDKZNCCUoP9ADRgWsXKeFBeehvjVHtGjezU
Dfheb+sl2Bf52UAkc9QBhWVGi+1Cmd/SZ7PO6P/NF/pPwvafAZpv/KYg40uNxoAZ9RDv2yvfyFK4
kPWhC9VjPAxn7nHqJeaU9809AGRnOAnxEq0TGju7MbWtVVng6rpCOzNOv2fP/3mNRdY8FI1FP6nu
juWMPE9SICKKrsMZDbpTL7AQAMObQCcxy7tjXNowwxEmx7ZI6Dt8dfzN+zPp1AvMCfWbMYLJFrvB
5LbHUUcc1Mu3Ni2T9y89T8Y/feJFLt6ncTcE6dgdAYfp5qGDHVzvWwPxyTuR93G1SnK3HdZ5ZBbp
x97mb5HSN28zeAT9xTig3DT1W2u075Rv/nr/beaV+4e3WRqmmiawIxpz7RHoVPgD2YRs7SUVSk5u
XkdHs4flFSd1dae1fjx9wE6bDWqpidv4XRKPaQB7UYr7UjY/VDnlgEadx/ff6cTHXwrZmRniFj2E
7WOIIES3Lwq7j3ZBZ6Q/PnT9pSaZ31SBSGYhraLRrmvdXLWJ+Pz+pU8sjflAeTtvjdZoC2EIWNtC
jC5tO11BTmycbeKO4ccW99+SlG9mExHI0I21ao8VplD3FCIClIRs/cziPrEDLp1eQ3wGI10r26Oo
3cdAqiuYasfSh1OQT+LMOXFq0i62Jymn0J1C3kCEdlpu8FAj+Rqa4Lmj475qwdOvJcnIGuBD+vr+
hzkxp4zFnhWJ3nclJOGj0U2U/FG9Rw6IUCE5Izh86vqLDcvDTCzJaeqBBNGbPTqMao+BzjmL+VPT
arFnmWNTYXDB0ysaIIVm3XamRYUAwsL7o7NQ+fz3gbEsgroZUL0xsBtUj0Z/IwhNN12bHjXDobRS
7WXV3JHlvNYZlUehPU09eLNSHjQ65e8/wYkpsTR+lSmQ7tgs2CKFf01tszq4CaJYjodLUv+rciQ6
RIC5PnazRZwSNy74u1RvEKCoJZWivt7YunVVFTOCH64qLDzUUIszB84ct/1hi17K/A76ZIkai5Yj
vR41yzodB934Pkb+pe/J1x7czlibj7ZEHO791zsxF5dGsfEMjw57qzmmwpP5HrGC/G5A++EjZqTz
/j/f980G1CPn29c6wxe7BUCI3sUzKqHh9v7Tn5jrc3fk7dUzzRdpq+fNUc99dek0hgt8nh5f2zfe
mcl2Yo9byr32rlS1Z3MACFm8yLB/KSA6Dl6KSWOmtu+/xp8/Aprqv79GNaTYE0pWlMz7T/hbHZOR
IvH71/7zEP0P9fu+7ZMKSGFz9LuIDgJ4VxPaSR6embCnLr9YHngWFFyfeWqPDAmB0Je+pVLklt0H
n3/+Lm8mUCT8OYZkgvppXAPfNbQdgk3WJVjb/07Z9/9uaObShaA1gmxokrA++hViMtA8yvTM8Xtq
dBaz3zETCiqNWR0V/Pz0IQVnFMTnrFn+PDNNfzH5C0NYZlRo8CUonWfjCOtJbiYEdkItv/jY5DF/
H/yBbBi+zoRQWY6sWqbbXyAM7mVgvbx//VOvsDgJdQTvx7xq0KVrtds4Ka8SHA8T13xuq+zpY7dY
HId2GIbRBPPqmMsfhVnsJuBh0/SE6ejmQzeYU/y3E7RJakrE2lAdWx0uN7z/QiNTwJ0oLIozn+HE
/rA0JiilLHsr5h2EP906iGI6VDXff/oTM9RbrF8aTOkYOAZoVMSnZK/uctdnN7XOqMmfevLF6p1E
k2ptBtDfAAyPDvQqLM9N/1NPPv/8zcYQ+3owGW7B9C/T27zMn8cu3XeOfSbuPPXk88/fXB5NkEEr
Q2T1hsgW2x4f030bten2/WE/dfXF2pVIMEdqYFwsDw4pjbY2MQ/vX/rEmvIWa7bzUIvNgYoep8i6
jRK414nhreqcgr4vpl/v3+TU8y8WruOKrLFcNjaYXF9hO9wn5X9nq/Dv3dhbLNiyD0oXPhmTHZni
FBmF1n2ItTOh94lJIxaLVVoeCP153LXpJkagNsT8gtrHx77q0jLBq0VYQMz/+9F/qCJGemR0vn9o
xJcAjbEfcM6yYMfRnKcdOLjfahlt3r/2qVFZrFLPnoWls6Q+CrqsjTC241BcTlN35hSc95L/GdSa
WIL/tpTcWhpUTzOGRaDhGTpXvdAOpRweo2rYwyQ64/dz6i2WK9bTjEEKtrKhLZW+SnuaSthW08vd
2YlX3bw/Vidm/hJkopkSSY0KpfGgNX51+vjSZ1/ev/KJhSsWC9cPMQsfar5CjSgrdM8SbqqbPMRF
Bz43PbMATj3+YuGGdak3A+S3o1ZElygaI31Wf2zHFIuF22OUnvg58YgLb6sa0Pmqc2Cr7w/On3M+
010s3DIZpnwINHWMtbscf5ym3yTd05A9q+Friqvs+3c5MTrufPc3m37uO0Y4xZwpQwjD0e+AymrS
fP7YxRdHLYEsVOOWjW3MSiS9QSycS8lPPfZi/db+RBOs4souihrODBF27t9/5oWRw793Y3exdqUq
xnaGth+9ApNw0LlkdHcz3WxVRh7qNDmdy12crXMLNo61U/20tem7mTj/vf8EJ1b1EvaodxbacENf
HzNhD2htd2H7VQJIKZ8DGG5PH7rJ0gGtL7ECHpAlOHbAM1ax392L0X5EgPqcmduJte0uznu/wvoP
604OZegbrQVTHRS+HmrQW4LNh97BXWwfeY1ApvR9dUS6YuOAvOjINrr2XKHg1HdYbBxpzZ7amMiJ
6wpL1aPTP3Xhz/ef/NTgLDYOfXJhw0w8uV3nV8pOD5an7e103HjZx3oEprPYPuw2waa2FDCPFRrL
7eg30Fiq7fvPf2L5La3XKDn3ZR0TKuqYzl9AyjTB6cfd/v2rnxh4Z7FtUIsHl+LPA69jAB78TIyv
eLKfmTSnHn2xc2hAJPuoZOhxQd3aWbnDCPDMwj116fl93uyl0PMbHe0OBdnbwaO8vHHS8UxWcWpI
5lu+vXRtIdYiXaTtQZ2U0xenrtZFfvf+eJ967sVSNfqwFZFivHF93YDX2BemeeYQOzHRncUSNYUF
eCxmSOLuSalLaVegrPyVLtozNzg1MItFqrdsiRL65jGAMuxDOEJMdBTnnE5PjcxinSq7AIsyMll8
uCVVmF4hvnDxoUG3F+szTnpVJK7Fg6vCehA5hMtCtsPHrr600IwrW3c0P2W+TAnynOhybwSU2s37
z35i0O1F0GCkYy9Mz2bjtY2bMfGQV9I/1X5/ZrKfiJ7txfoXQx1NYUuN0xpwoF+3umZ+GwcDUj1u
NAgeTRVShqmS1Tk/yxOf2V7sCXC5o7Qtchaua2w8u/6mTDA374/V/D3/kArYy00hUKMqx57oObSe
iyYHPjTKp0x1n6w++GrE9VdrSrV1hG7I+zc89TLzz99sFao10CfxYgXbVh7DLsZQ4dw4nVjN9mKj
QK+MPjAAPoQeUFbSsgOCM5d2pe/82P1Q99S0FxtGXqGl1aYGG4Z5jU/qwUXgGNDp7v2xOTVxF7sF
NexWJCGpTNNnKFu4ogF6RWsNXKep2R/bkpaGwJUhkNBHO/foglRdjZgmceQYqyhvz7zFic9gLdaH
3U7DICKmq/K7o6nKC1Ei0JY0KHio7MwSPzGLrPneb2YR5ZrU7CZOeDXkiBkika7ifTHJ3jyzLk58
CmuxLlowh3aSE4CSoK2bHpJtZiMD//j+hz71+ItFoAW1cKeEmTohb+bGxm0DaP39S58a/cUiCFqZ
hCOWukfkh/ZBeBTljUfybRrBmQV8amQWS4CWu98nGIIca03fULzZ9qjCV0n5wcsv1gDiR5UZ6nl1
7B0YBYWwYQ2asoq3aqzjn++P0anhX5ybSRwlToB2x3EcsSaTxdhdwlJ0Pnb1JQTMMwOkzhOljtAe
vmtOfa+5sJs/9OQ4vP0278cJecbWyNh/wM3K2Lvq8FL+4LUX6zaOMg1xZCZlP7g/0yZYS7OVH7z2
Yr3qXYt2BjYhR6lyN98OfRzEWxOCxnT//sCcmJWzK97bDUE1Xl+YuE7AgywOsM5fxgw561p7ef/y
J2aMuViw8EqzEYCqQiegv5kc51i605kC0IkFay4WbGmpLIyMkIQ+zy+dEX6B2W6q0Du2gFbff/r5
C/7hkDcXSzayUlcLZFUdMVtNQS2btq4OvQFMGoB8Eeu4ZoaeuQmHRBvOvNU8If9wy2Wb2TYCwPYW
34OigAea0EMSW9tMHaOHFnJt6y+tn5zZ8k58nGXTWWlh01qVro6aii7RV7/tfO3L+yN34tIzefDt
tELz1sq8rGS99epX75c1yGuou+9f/NScXWxDGr7PTVfPzUjhrFkYKYQh+8KyEu/Mdz8xtZbQNQ9o
um9WjTrmanwGAQSFGrU4t/8G9e9j1dclhC2xzCHvJGVA5ELQos2nuEFB11Nncr8TQ7REe3VTPVqg
pWYNSsj85Jgr4ZZ70VkfO4iXkK+gloFKC0ZorKM7TVWvosrPhdYn5s4S6qUnWRQVkrmDt+bBTMNP
IrLOhKGnLj3//E3444IRVQ0Nq6Mn1BZFhQuzth7en5SnLr3YjhptimWKTOHRCSEy88f/w9mVNMmp
M9tfRAQCMW1rhOrB7m673dcbwsO9gACBEGL69e/gVVtfq4hXjvCmF0IlZUqpzJPnPEbjjWkCHcfF
h6JyrW5B6AmFp9z/zvh/1c3LrbmqbDO0PwZ4aktevyH/c6Qsfb2+JiY/0hw1UryCau6IN4s7JW4I
xuCg9i59B3ZxSBhd/4Zh3XUQV0XrCbjGAN9wss8FHz9xXm7UYci6BB8dxlrUUFEpm6GAFymwQoCT
KlGQZ+nR6CmK/KtVTC8jWTVRycvopch+uFtQwT9hyUcf1kIKxHGUL2uCovCnZGjpkYNBASDadDzm
jINjHzWEmDs1qLWmEExs3iliKWiWoTLlyulu8SDSWETfOyhfuT2YZkCFEUBZp1r4bwIqXttd/gln
dJKAsLwBmzFv5XmelzufRKfru2K6xlaLeOdodJq9YOTIPbECAqckwA+5J+M/DhpyKmodR7YRvpi+
o4UvhXBIR9YHQRRUey91D5JboBsJH0o07+3AcQA9ELD7Xf9RhkNVhwCrpSc8QwsW8Nn2gdfBAU3F
n8FtetsJoiOAq7AbfGTR2ws0rV6hcvLkQCnw+swNjqhjv9BS6I59Ch+P0ALRFd2XmlEIVYUHK9pK
TH/8CaJDv8DKVA6uWn09RVMl5C8TNoIsJHI+99VWFuFjXwcBwd9WJdHvTKIOvt6DDhBQ46RS4nx9
hUxDax7XFGgtntBkdfGX8miXzePgiY278mOzAe/F37MGL2DPGCnxaho8yEBExaeRg8+JZRs+YJq6
5gPQAPCKaMHUKfIG7soplG0VvE1TXz/5zo2tvs/bMEQ02onucyetfdSOj81UbmQETTPX7swQ6mfO
4uJ8dZX9Naf2/eKXG/GVyRy10L1B86i7QMrrUqXhd/Q5Qs7Hewwn9qVp6Ot1kzEtjnZx9mjcZuV6
uw0yhXpHJ3a0hRLIEmzYjeknaLenB3UrMJJ3SMvhHD954DL6nsqxR3dkbT+FYCXcXf8dhl3QcV8k
9dCT1eGsziUHcZsCF2i78ZoxLJGO96pdsfToI2ovjXDvw0yAO9D76qb0020z15x2AAG6C9ZAOK3X
ZiB2ANFymQXe6fro6yj/ewmD1PJv46ft5PcD2vnRLam+DI04DlDhGwpxniwFvSQ6bzzDTIu0/v2d
kyHAIG6BDu0LdMNe5jD7BG7wc1XbG2gG0/CaD4Nro8mB9BDAxJS/a5CSZpMLKgzb3TAfg5mGmhOj
z5mF2QgzDQp1l6npeRzGVzwLjj70IK7vhMlCNWcOrGpo+Jr7tqb8KEswJoVkY5MjwyZrTszQWzdb
HfKVndWpHdiT75nnvFq59dQBRQ6e1jhroSGb3QYUJToobEz7sS+9GQkR1OV5p56aGlqcIJ4WQm4h
jT8OitDH+bdBcak8mWY4VpnnxRVI4dlQfA9SdcjG5S2yFh+hanG4vjUG69KRYn7htIutsPsWl+fW
L54ju/oCcfCNa9nggzpYbChB0hEVCFwkyQ52mb31yIKAxOIhc60nkg23+UiguXpGHN/3FB5YbASz
HckghVHOkOEJQAFwfZ0MJqxDx4rKysGGLNtL2q0kCVBcGKGicdvYmoePdrqyCwALuHQNlNws2y8h
meVkIBG96QN6gSiFBlSQgejjAgYBCGdDthPNSteHNtiPXhgSOPMcaOQIoGKWOOD1gYP4tvQ29tVw
NukYt2hyaJpDi+MiKRr9Afrpevc5pCwG1fnGFWdyNu1sGuu893GqIms9Fme5zAmpg7seWpwHEPKH
O+qU9+jgvyl/Qf5QLr27KvLKC0CKhOqyXbkQOZzApupubIRpqbRoA7ge16qqEEuVQyTXzReoupXH
qGsfXJARbRzkht3WwW/pRKXfB1N7CaCPEXgLRNIgSJZtvTpNw2vvA06ZoD0F6g09b6dA1b/xSAtR
BFw2IjKDE/tavLEEQ2+FDdZIce/OquvHgtXxTX7gaycQ6h6grRIR8vAFeXOz6D9w9d7PPiiLr49v
mvq6ZO8sJ/Mhz9G2uHf8yAOVJQdfUgfi3Q3jMY2+/v3d6J29eNVss+4ykOmCKtpnB2KVt03c/Xto
aF1bLk4JFBQbhCxgaAz3EjCFjYmbLEbz3ioCU1yJIv1F5NNxstMjm9Jn8Ph/vW3yWnQh4Tou5MTw
9BvnrwTKTkBTvd42tO6v4AzmAJZ3F6RKd6XjAmEeHm8aWseYQaoSZDNgC1qJbuvHoAdDC37HFgzM
YCs6yCyy2giA5hFO5FjgVu//7a3g2/WJG3ZTR5hNXe0jnMLxwnpQA0OqHCwvkAzasETDCbmSG743
8qoHbVfVZ3BRMr9KXn0OC/sONddPKMdtbKrpB6x/f+dHxG7Ay+TA2FHO/V26eTz20OZ2/NP19TEt
ve6mAC2ABhmXbbRScxfZcxZ6G0/5P7noD15LnuanjoAqFYCa6yuyLH+GTc/AUwxmIeiIARtjOxKC
0+DuheDZY8oGcqhmhnZQAfEpRdVGtGj4fVRzt9rxMt5acLciAmW/XUNpryroVgu6IR1MdNQbwes7
QruuuIA47gw+8h++Is+o/d4xwc4d8qlVY38X4NRdAV9LQ9+u75rJ7rRfBVYLh9YDHnCZ85SnX5oM
7NH102BvJXkMMbannSQBVRFhA66ejA8/Fu72J1A1PkMQBJTC7Fcggq07yGDdOjYuyggkV1tYd+RD
BxUsfXKC5CnZSuGZhtdu/yBDE17kw7q99OSjWA4Fx+eRiI2zxbALOnot57IDxhQIJkhaQtDC/syg
jpEqcQeu1OebNlrHq4VhDjlJnI9IltsKnISue0Z1A6z1Y1bt5hl6Cde/Y1oo7ZTJVoWQiKMKhgTW
vZTjUZVF0lpqo2xi8kLtlCmivFKuAI6pgELOFNSn2acbUZJpaM1UI4JzpeVwBTTM7TvfuQMga+MA
M+yvDq1EDrVCCypq/eDTA+91DbrI7w7YjoZXWiEeAJM+xKpuWn8dSZa6UwrKB+xz1LLP/Rgk0dKd
SjfdWKQ/hdIPjmIdSJZHPlCcaYSEkuMei5AlXhDc1zS9h5jPccjnJ8eG5FY6QlOm3vf58pJ7xR1d
sscUPJcVC5+u/0zDZulYs5RWvbMQ1DMC0FaWnroH/8DG0KbN0iwYJ7FKG4lfWPvyGLnLXU6cy0TI
a1B2h9tmr1lx0BcKgqXYpDCIQKzqzi89qn4b0bjBA13tssxyCHaNEB+/tHa+B7dn9zy4zP+WzuPG
TWg4010trkVjVO1EU9BeLJeDTH0Gv32Y3ac2P3uoeqNUc7y+SuvZ+pGpaXcT0ibFPINXCwwWDl/p
Z/snkjdztgNPVSt3oetDCFjSvH7rOrpFk2zafe0UKNIOsDmQ0iGqFscgZzECSgDFg4dA9bdllnUs
GsiI2yxSyMmOA34M1BJAdSsKb2P7DZ6ho9GaoitSKVHH4qPv/pfbtgKad1Q3JvSd1SjeR5HQ+ewC
VA4ubAjrr5KiOa4BbnzDMf5geD7Yc2fdlnfDgy3CBwMhyB0mD1RtNjR3O6t46i3IouQEyFg3PYLp
8TAqxJeRfaDCPmVjcSlI8SBmyKGk/gltUPeqmZ6C0DtDCuxsU5Ioe9nqHjCtr3Y8TFY7VcuAQu3g
LPkdd4R1KOtCbuyewbd0TBtx89GBBgF+P1K3VpsnZXUY/RRqyOAgrsvbqgI6vA1pVDb6BJlPFfTi
q2zd8iDAxg6l4Kjc6hIEr/jH/qsj3LjnZgxs2c2lW4blXKm2eoUiA4PKu2BQsSvoMQDDM0Q40M95
D2Rse7QgH/3TsqBlK4BT3lUSaiFBCq2bNm8WqLsF9b50YBM9nxD3Q8HzOE6Ne5hsV0C4cvi3pqBA
rQaeJdDFdHeFvyhobLfZEQK64Pm2IGp2QL162k15mh+CkBdxF1nV3aKgFw0h3eYwZ3a2n+qi3kdz
0SSWBArMImraOU6nTgyqMlAMHsBhW3UzVErKbC/6yEpAQNfHM23qVfQRush4p+zlAJUGUML+ysKF
H0EX05+Dzsr3gdVBmGyoIYSm8uKwLIrvs7l967iqY4/W3SOosdkxVyuLrhzy/dSCShmVHAgCRa0D
mbO0euLdON85XiAP0hINxEUiBRXS/JXJvN13DkhABXXSvWTtC6/RcmhL2p1sik9RR1UHmkLKF/dE
8zuERObeyzvQCjcz30vuBeeZDT9t6PU+p046HFDoBGtM4LlHV9DfWRiiyt9FxSPEPeRzDemit5ZH
7XnKGudBeFAm4xW+HEBC9SKKorxDa250ZiH94szDf6lgAZjgWnUX0QysqsJqT42F5psWikV70oAp
Gh2G6RfLE9OR+u6yYxZNdwVY3HfSgXgU5N0g7W2jtfL6JWNw5z/8Te8OHJKVXTVkbZT0xQ8p+a7J
tni/DPewDqxK2dhGftpECZfH0blblYTBR3jjtPW7MffBEy/XwR1xQPEckSXdCFZN89ZuwNHlnlAN
hiboCXflAplhC9JyWzQdhhNOx1TlbUHRgDVESTc5b7QlTzPYU3ZZEJxlZr9CLn7cWCLTh7Qnmwdo
euY4IkoKaFi6ffUvGLt/pH7zyfLUmxLB800GZGsXIkvVwv0An6EWRH29VdV54wcYNkKnuSLQYgEG
GRthqXPlRnsP2qce28AwmAZf//7O7r0FFe2K8CgBJ/cOunUgytlF4z+3rcnqbO8GZ2waw0E2fhIg
PtgvPao6ENotN9bF4LI6tJj2qVUFNQsS3P4S/PwgyoI4e3Xb3agDsQo1pJkVdX5iFZ6C2FqaPUN1
hMQQGSg3Ki2GGFMHY01eYEGNq/UTyEDmiWf1dcwtkMIxASkLP6W3ERMRHZkFWn2HIg3iJSxNoQRv
HVVq7cVwW8rF1lFZEReshcyHl3TcPzrNdz89h+1WR/vHm2zrcKwiCsNRkt5PFtnuMv+nP/533TY/
Nnx75SF+b5s0VbYLLis/6ftVR9wvP9PWqw6BJzc86+PdBbfX3x8IoG0ruEU9GFB6rgdoMrL2To7y
RbGNN75pbTTfnd2FCZJ5XqIcUGIjZKigBoBW+VsWiOjwei5kS2uy8MuI1l5uBaj52ve8aDYyOH9u
1o9CfO1+kePCA0BGyktTWvIFN7l9CV3LgeQzrxBFdNEdZAyCO6IC55+uctw7lgUQbhZq+DFD2OTQ
IQzZ+KkfLyTRsfgO1MzIXKDnUSCl/AYNBSjDLohON5IlKybig1+q4/CLCUqVENCIknlo9jKvL0sD
rQ9Qc+YT289FvRM41YEC2jALU5pcB+ZXUcO7qMT3IKBufVOPYbXjL86LDTmHf6wLZFntDRP/2IeI
jtAHw28/FB0+1EKVofM+QSBnDzzIjbuimfcAyXcfmcMosRmk3WqPO8/I/3sbd9PH7kl0OlbegNcA
MoVRMqof3fBm1z9wDuza4vct3mNHq6m9u/oy7hfUW0YvSUeIfKbtnYfmpE56z9eH/3j20Mf6e3gS
oiXOLjG8akcIdt/RFV2t0AF1E+LAjpy/xx8H1obAQ3lJPoOxtAST/y6kwe8WhAfRmJ6iAZLcaQXp
nus/52NDAi/835/rnIARriKcldOoINpNmxO0l8Ch0ltbrZGmFdOPmxkKtkONW8p2nnr6tcrKhIjn
hXc3xQvQovr7J4wj8M8eV17C3d9C5LsUorEF/Xp9fT4+oGwd4wixYkaWYvaSmYCyO2TKPkaEbj3R
TaNrV2EbWCjGKIxeLsF47BcHGlR4DW3srWl07R6Egg9I/0aY6pR7941i35qFbqy5aWjthOhpDlnj
Glds00BJyJqzAZpRklnydNuyr99958RlPwo5DcRLCiB9T15V8NPIg6341XAD2jqqcclDv7BzC3FZ
+b3JF3gV2RV46ha4yN3yGxPdri75rzBydn7nJMov96K0NoJP09ppHh5WA9A4Dj7ukILupsFv9n5Y
RjduuubQUAVpGCT0vGTMWAj9IzpQMFED9PbfbTujeTPa2CE2k3c04SGqzEAmZJv8boaDQkc2Vg1B
T3ZT2UkzZkeE/LupBsn/Ehy6qrjNrnRA4yqxM6KVy4ZdYdURBExOdLxpYXQwYwvRpYrjBZ1A3+/r
IuwXUW9ZjOGQ1gGMNYdCfJsPS1KoFmcnxOadBbLmqxz29bmbPqC5M3RkV0GqcE5yaJ6OEfrQ5lp9
l0V4U7hiB7o7192wiDpfkn4FDRS8gJTyLEJIkuce2wgrDG6lowF5CRUylwVT4iv/wedQX4/sjaFN
hql57Jy3HqrDy5Qga7fvKd2LvIBKeQix7PZ8fQdMs9fcFppkJe3SCbOH8sBunKMv/nQb+szWGe84
cr5hhhRqMnktlP8E71b5eLYvRys83DR9HfqHPvMotyAJgTw/eKv66sjzdMNlDYuvk91BjJpIXL5j
grTy0RnpDxZl58UOHtOZv902e+0abgCWyewiwidIdx9W07lRt5GX2DryL3ValGClpRKUtQ6BzJPQ
Ww6ZWjbMxuC4Ou8dMvpKFkM+JGT6xqtPlDoQPv98fVVMY2tO24CEdApIqpIFpLg28PNEjaflxgSq
rXPNMTqjpgB0EExmHJ8FOsrPsgv7jaeYwZ90mrmqcevJzW2VjF0QHJywLI/uuMUmbhpcc9ZK4f4u
2KAS6ZUnS9R32Ug2AivTomvXq8/oVEAGb0gAFjmjuSbJAx+ncr/hTIbhdfDf4IqMeqIZElHLakfr
XyiAXmoiXq+bjGFhdPSfGCcBlXFfJXhInPueHgKoV18f2nAM6Oi/MBpCaATCGifaACma+zOSaa9l
9wVgsHBj8U3TX7/9Lur0Jkb6ziYqqT2vBZlyle1ZFE6H67/ANPq6J+9Gr6HW6hb2pJKCW88Lg7ps
6f+8bej1k++GDkA6M3k2U8mwQKelDS7hUm1sqclitPfuTNGXWXg9tjQPPoP16lBM7HlIt5QkTMNr
V6vX8kHhoaKSHm+HyctOUqH5s9oibDMNr3mqZPk8jRZmD5V3lAYtEYPk5seEEuP1hTeNr7krqViK
rtVWJZFXgPUw3LvDoePZ8froBpvXIXW8r3oIMEcqsfwYKCUekXNRotrEtrq7DNPXOeEcCNBCkWrE
EV84QweFmnaCyRcu6pCoXg7+y/XfYbB8HV03QTPIhvSmStgCwubOPVX8NjCAraPqmKJRvtRpn0Rl
u0dN9WR3W9l106zXRXvnVOnitrPT0D7pAp+/QvDEv6MTwtfb1kRzWd8XAa4oaNDOIOM/2CEFh8LU
zBtxgWnumtcG+cAU8wpcrgyCy6F7KrPi6baJax4L7ZRwdEcsy9j7ZzcC1ENuIZhN5qh5a0PrVaHA
koldQsQaUkDU7Y+t8jac1bQomrMuJRKb7pj3if89HI5uc9uwOrYwwDMyaiswvJDB2nsBSyaVfr2+
1h8DsGwdSxgFLCh8ZFWSMnhbakBqZf+JiQXJUsjvSmhaj/nGjzAsvY4qdOk02HmFtcl6rz2kU9Em
9mCRuB1uPYt1xGA9+VDAqgKZdMz7SkX30Ofjd7DkbD1iI/jl/yb7bZ2cDiKQAkzhc5+gHzYWwzDs
ytA7RARQCqt8sVGu30Pp9ixs97b6sO1qPuzI0Y3AryiTqXaSUpWPgdudID1+ur77Bki6rQMJ8zxg
xZDVfSJCb89Fh26HL37j7G2kXUj00tr2rpq6gwddXNvmW19d3eGjddQc3JpcCNXlrE+oSg8yA55L
CKRiulguUJ/33EQVC1TWxT1PxcY3TdanOb7fh13Iql4mWTjsWrfY26ArmefbjlpX83sPPBJO2mOb
UmCYutI/gqbseH2LDBPXkYTjPIOFz2cSEAeHxpBOTw+iq/tDUPIt2Z/1EfrBduhwwsjiKMSBqwaE
kcy9jEDz/+AyrHI8swfhHF2WDv7OFagW3LZcetHMDd0QPAFNl4RzeKigQ+NA4+um5dLrY8gswd8B
sErc8Y0sdJ9CP2qBePP10Q3nu14Us6cQtPV2KJKBRIfUnw4yFxtDG/ZZZ63yER/lFhi3kq7kOwUW
0lR+odOv2+atHSNz3awiEItI6ibL3hy7ysGqUtk/r49umrr7dxgTgQA/hVCgSDz3v6wud41oUUDa
wviY1tz5e3Rf+jItGEYfgq459ClaiPvQ3irtGO4/Hetqz82ItqMWnruE3yCsUO7qqN8Lnz2JXJxD
q7ufqH0TKNjWga81KNetcKhkwq2lPSmh/L3N2G3kNrbOxFha/VT7HU44qHLYO88Px2NYqC35UtM6
aRaUg8Uld2QHl52sVW+dH10q99VcfVk8WhxqEh7Ccot9zvAq0bGrqAZDm8YRXRKlFw8lhrHJQKLx
BRxVz9ct1vQBzaaySfQUPaE4Jcph1/Tzt4Z+Tp38YNNgAwJh+oJ23/R5MXUcVZ6knulBkIDvSpAY
tm37uxi3bh1DOOJotw7wlnPPgrBLKuieWU2QQDLglPsd3zF3/M0iRCMLCfZjm6rd9XUz+eI6k3cP
lrEiTbGArT0J/e7Oatn9PGylpUxDawvWqMYC9TncXBAGfG8VZ9NWQ4tpaH2dujzLoqyCIkHt9Afa
ZNORgOntcH1NTDGUjnZs145UdwEguQGGd3LRlB6gHYPugEtPo0sFKWbxcyLFic7ytiySrvtZjLVX
pPbEgL0jqCumvBpfa7nUW0rYpuqlDnjELqepBIIlCcQb663EyZy7qm1j6QDUUtcvowhjqAK8gXHs
wVNqp1BGc8Npw8oM94kOiqR56EJ6xvJiWr0gQXnXzyD+S53j9f0yWIMu9JkX9dINtAjioVHQ1WpS
FbupVW+cLKbR17+/85AZnFEKCpZ+7Ln+biqiHSv+u23e2i1r9wUVAFsPsZyr6AQWV3JAgyzfWBXD
WaJDIoH26YLMy4Z4oj3y2GABIemO+vepX+2ILy9F9anfavAz7a/u6qEkUCjFulccdFSeYCf0sjw5
HvtyfaVM42v+Xo2jdIBfGuKim7/Ujntqx+C5taLsBvsMIvz7e48jCxIzrcRaeamKID5QPqoWhCYg
For//z9g/cB6Cb8zIhdConScIhjmooZDY8lnp4JQSyeqp+sf+Oh2Wj+glaPqNB+sagpU3PfeY+F8
QqfzHSVin44bCISPtmD9wPrhd7+gq1suZ+4OsVW1e8Lyw1rLRAPsRi7BNP/1s++GJ7mYLXTRqDhC
o4ddJWjs3Knqvg02pv+RF6/T17xYdaQeqD8PsY3icSVZ0tjjBvrKNLTmxl4Fwt68GeFoobgjnBxB
mnK4vqtkNXD9IbdO2/l7WVoUSZ08F0Ps1vyz8ORXUcqjrFdvzhqxb6jzYyJ1fmhXOJyobqksr5/V
/Dmi6PiRqhnifJlOIWk/CbJsHKcmO9JceahL5KYAC4Whkgcny6p9ToHs97q360v20bGHqevILgRo
AzLFwxD7/nyahnav5u+Dh4SHZV1Gvz8Cmg/DyjfaLgx7r0O9Am4XjcjLIR7lss/w/u1FegP+Yf0h
mkfLzgY9UYmt55k65o0LLjKxHEXnb3WtGXZCZ7OzBpa2wq6GmBajdZxZfZnLxT9Cf+X39a0wfUDz
aSgwDaByqId4ya3DZL0N/JebOxuuYVr59e/vDgw77BtUIjC4shhkJUpAW8jx+rw/yp6sK685dNqR
WQQlhrbb36C03i1ou1pbmUT0K5Jbz1TDgadrmXZKQFMF7FwxQ9psV1v8IQUEorO9Hx2xN24d0xpp
bizQsep1E4cJMXuvWnFw8nnjvF4vrg8OJp21jnl2NhD8jyM3R1Nv99LQYT9Y907oxBnlx2XYSi0Z
rEhHeBU0QgWoh4u5Cz01NtS3Ky/71vZbhXnDRujwLl7PEnzrOaw0cx6lP+6keFKBi/hoCxpt+oLm
yYI3kSObdRvm4MDwnCg9uQsie5eJLeiCaZHWT7/3BuWyho3YjhrZ5HlyY9LLOzVtwXFNw69/fzd8
Q5EeJ4AAxJNVol1q2Q3yl0+2iiGm0TVX7kg0WGXNcCUsjxyNgtTudhOaJK97s2l0zZsrZ2icwbJU
bPn+fnHdne9Nu2GsNxzBcFjo0qa26GaItuMUbYU37YUVvKAR8zST5Smv24ST8Nf1n2H6jubLUcb8
kmT4GVHU/QxC6zkalwcnEvdQOtp7qt2Ik0y2ql3PQQUNrqbCZ8CwT8KnwBl2IniYwn+v/wrD8Drm
qyL54tugvIqp2+wG71PlvRXDhbONUMyw1zruq89y3+snWFJYpztZdCvZyD6TW15mOE91tje79fNO
8lDF6arYE1az3Ncl3XrGmiav+XAelj7IUvFGyHy/QY9T8yVYok+SRsWGqZqmv374nRevqYVg7DB9
tP6fp8U6jwghr++rae6aC5PAcabA9/H8cMQ/Hc0PvconAIm3WD9N47t/T91Vbg9+FFfFrRWAPCBs
nQeoUgp0b5Mt9ZgPSVJw7evwr6hfQgCh0QotpFp3IV1E+ylvI5XuPTJU6UvFCAvjtuzG/OyHjkC3
eGOByyAP7Cw/pSBYmQ6135b9pbTKIAcaM5rSXV/m9MaQzdOW2atwDw5jJXEXVr/URJ5ziTcwtEt/
3rSNOmXXUFpeWkPnOF7a+p+FuvceR6f3ckvlCyus02UNjUvzwCllzESFNFr7E+RmD2NYHG+bvXZE
LkstyhA9BjHzwx6E89mvkrIjHe2ti8rgQDovVmNnxbRAyS+eBmgoU7q0qHNlWzeJYXQduaMG0che
YPFH35nQUsC9nSLeLY0dWHsdtqNQ8oMOIeaeevmb3Y+J21nn6+tumrgW3wxOseQDTbtYOdmBIviA
9MINedF11tqZGCFAJqSHxQzWU8FUtY88JMGvT9sQwuqCjfbYVl4Bpp3YI86PSr1wTybI+pyycjiF
hYt68lbviGGBfM0w08HzB84nGftcHLOynHGgbEoTmQbXbuxwsMOORVLGJIJm3+hZSYkfdbi+RobB
dexnUWcedKNHGZe2Oo4h6sVL1oUbG2B4quvITz9zVV6nHQ5cnp8XniIi8Pl9h/amPcvS+3DxGlC2
0cfKtm8hXV5PIM1UQQlk10Bs/nlMQIekaJr+h2DlLS2W6/CauTJW5yWxuYwz7HdSMJHfZzPugyYd
xg2PMNyE3vr3d5e4ikZwUUOcAmiVr0We7aKsPZfqxgCKrnbwbvQBRw+4QioVs4jyuwi6jf9CFiYc
d5zILS0bg03p3NEEKRK7tz0ZhxxcvCOXv9Kh3epNNITJVEuYuQVk6KvWAZ8Jq/ee/8pG8OZWBzC1
5M2P6z5h2AGdUxJRgsUXgU+kUfCaO/5v6Bi9BhTa9LeNrzl01rek5QvGJ9N08Rp1Bl3xxVG3AOZg
ozr0zJ/KpvHAsxFnBObTKgtiaVn5k0McY8OvDQerjkCrfep09ujKuBjLekc99stBGw91xLlkch/w
qAGvgX/bbuggtN4dl65oqYR0EQrl6/k6WAcC9O71zTAYqw5ASwXozALQucZhVhQInHOIOSqxFc+Z
RtecOe/cBt3lWCmuLMgILoe67W7L/eg4M7+xGIgqMPGoqM6pz8EQ6m8kPQ0OoEPM7GYq/LlfZEzH
7yU6Hfthlxc3lmJ0njpvAk4JRAYyrtByX/N7sBoF08bETcut3cPMzsvWDzC2sH3vkaNbCtG5sxWr
GI4eHTLGIhXarqNk3PlW2e6qqhnAotLK+4DNLCFFnj6gETK/pXIPP9ZhZA44mcNW9jKWLjuHmfPg
ut5tOfr/gY95rZgLgXhlqepmT/vmMQ3nzzVoHTaOOMNG6Bgd0QVQdO0Rs5S0P/fDcMi4c77JYXVI
jkUqdCVWGBoaCJeqcA/1VG8gQEyz1rw1BQvBMrgDVtyK8ofU9ouTW1n+xsQN0ZBOIrc2BYCL2eYI
tazHLBNv0En+linkUYeQXJzG/yZ5+VaHfXibN+iYnKWmUUeE4DG41mxnp0JVerva88stCzWcEzqV
nGfNnHlVy2PHYRcunbegG085m79c32mDv+mUJ3XvdCIthYzn+kiFtQME647M9R5f3YXDVurzD63I
B5luHZOTMxlJQWoRZxZY/arfU949Zy3koNt+38zRQ0buKmoDaPQ1C7+UhB/BMHxIK3UI2p9zXd6H
Fj0w4NLnTfEbw7rqBCgzsqV9B1nzWLbkjLbSU5uRJ5/1t5m5juVcXMvrynaZ4iINw4NDSHuaGnvr
RWHIAOpwTkDTJQBN8xQ7aFIryPCoJnZAO88r97YUcw1+qmM60xJiQMQRc5xLl59sgVKBsMItfRvT
6NopAJq+DnXwdIrrYO7rHbG4U+3DnPq/r5u1afz17+9C8Jw3xVAhcxRbpbtXIzv6YgsFZAjM/oCD
3g3dlEQVSF1MMVJIbbmz3J5ZB1YuHuj8aVcv+0bmpP/SzSkwSD3kBP69/pNMBqsF5ctktzPqHRMQ
YD+8Od1Z3es0bSU2TINrl/rC64wC8jnFTYpLt/inEwwcj7egj3HL/inMv1sya6ZQsgixZP1g35Gx
iaH09UShqnl9ZQybrSPNgnmx6r4gUwxtkgLvFb/cjV20seymwVczeDf3jKaNA4TnFNuyZV9DJCIB
lOfQE9i4xcM/SNQPzkYdVcZqgf7zMmpjDi4A+qUjQX4Jp8rr75GCS9uXMSAO+yKzsijcne10c8V2
HFieiuw8z4fJ7RC0yK7fpVBN4AnNKxtntxs2wXOdp2O0Ct2p4iLnaQUhy2pg38GrocJzFRI3PIKz
0kObHqn78L6Rgven0obWyJGMwhb/oYAOkl6b9qyBzinOhMMioKiyHyowPKKRXUbDOZ/ayv2UydaS
58iZFp707VL6D2Mb0v3izdN0RDX4MtQOfW2bRf0M8pA+5M+4dHp73k024ManueH2ryK3mgmFGOX6
sQtZLRDddbXKYOsKXYTN1LnZYWlRG4Joa0ObF8Kc4b9lAvvTrhjZgkZDW6r5MlIpmt+uTbIew+Rr
CkS5RVvcoe+uCu9q6NnML2oYs+YFihmzisECEvJ7NYtq2PtDhad7LqCL8rkt2zT7nC5MlseyQYPq
vswi7u//j7Eva5IU15L+K2P9zh0EiGVseh5YgthzrazKepFlbZIQSCxi/fWfR/Sdr/u22diMWVkU
ERAkwSKd48ePe+MnzN2hi2ylx40JJfJlUPGWInNutxJ+su1jEKEj5ifUvSI/SzDS8SxQqvs8NISx
L3CHn94lTFHcg2fjjuVSAKUrZVvVYWpNOI2/ugndgI8Vmr7M4wxH6/jQsAmC08pqXWfRaGI3W2a6
xWloQ613ugpDWCb0zG55zbqAQsvAARrUovm1222rDHQmvcUBKXmxFS7d5kMD350tIcAl5ijex3Xo
9mXTaE5LQZIhzBOcWpYKZG5rUdWsYjkdw81kLiidVzNNsS5GcB8xZExwO+bHAY1G8W5cLQPvqPVj
naMDpJ+yrlvtmdKZemlnZRulvCfymwuHKvDEqmg7Vwb0j5x5ECV78cbaqfdslmZMg0TXLfotHLQs
yJFG5HO0mMjFaW0nmTmVTvBjh6gKdqvuRZwimoTcM122jWVGG/RCUxUNXkGpDL1MN7GPJyCcF5ZN
U7+t2bIJLlIbUfQu9jrBPTb4SoV57Kpkel23SESpXEAwRIcmTXpodVIRFG042m3fumvnZU3jiepR
j+hES+Fb0U1lpGfMN4nqR/3qhF1t6xQ8Ubfeb8StzQNZE7FAQBdNJeZnJJM+yS04vmshcQHRXbSg
Mx8K9kIQUKP5+EJircIs7swS5c0ahtUOylGbm9qer/SBihkunJmCo9FWQAh+Hk1a93quD5r7cbRz
IF0VH3XjQDuDJW4IpR0tsbzW6Kg8DGuo3J2rdPsZTtgvYUeKjfkJ8Aw36E5RPTXik41r/krmQHzb
XNuqL7aNm7otKrvURhXzMAX1kwxZrX+hLEnCArJKXjym6Bn3w+NifajapXriVOhMwT+mhWy6decE
6jXVSM5t6AZTqeaQ0nPcWFXD1VihSQgC6OP2aaidZnrg0CXnpWxUw355HObXHU6H3/AfA2yGunwD
8rxkSgwTyLgNAQehRlPHdGSWwncZmjMT3TW42cX7pnrVnTFTx1UWUNyqL6ZXmJVQmefrFycJuXwO
lWa6WAX6TS9NVCWqbMbeUztqJzWrzFq/RgfQSocAOANVkDKG2ufs5xKBTFeC+N808DAhkCxpWhHN
qR/1uj6jVMOhPxlH3C88eI2FebfRJLxUjjN/hDrW3cGoLfdhVy/TGQKHayaXZw9C0CsecA3AJEgF
W9PN7x82DlFoOTwpp0+2ohpp/C6hukKzUIehfVx8Q3/MoTtADmTdhIJ4mbbVnnsrbApyGlSZj6am
NxVMbp+FJPRS3cFZOEokPAoYIm0TxQq+z7LxS3QPJ/WBjhGcnDDrfBsXeUnmUA4HsQXJwQs6iod7
afwhTeJGv0O5vK53MlAED0nl1F8SDyc4XSdXPtBq+IFjUN/I6ovvXuu2+smoOIRC3xbCeArSbm5U
OBsE3I9WxuOWIXkma27balFPta/c9loj0Roh4wxWbspY3cHDw8QhvzQL9Xew6r11CLkXOOkhCouW
cJvOAXx2e4yr66BFqqxj5x1c/Xh30aYnOHszJstsq2CImHaGdH6aQH5qTIUaWJLprZVu2mxoNE11
aAaWdXwFhawfR94c22Dt15Ov7NSm7haN8AhH52+ym32jdJk0tbNmHpUQcxdOjCaKCGDDcnSNTy6r
rxYwNCAsFGYzslMKJ0zi2aKDkhdQYumG42lYODTsvWA22IuAX9HWJ6NIub+tTVpFzPcODVcYHRMG
hDzvhoHHWQgWf3yRjdPhXtlWnJAgrLYgDbkJ+/d2Gzv5JVqFoSkGO1rtWtI3QZ6Ms2fyYauJyrSf
1P1zzTe3O288BAPAgZWwhw5+9EifK3djNx9nFldF55i2Sv064jIfNzX6B4kWP7ilo13hwXEFIxkN
PG8tHU/GLBOtdqqyg4Q8SQ160dzPQRxO7xQjeQvt7bZbMjNrEuQrxQDyOInGmEJu2pCjoQ2j5ebV
LSiOczBnwJ8IyYUXRySNrbfW2SJap9mDRLpWXQrl47G5uOs8TlkzTiDhTz2M0iGaPtsvskVH9tmx
XNILaeNkhNEFLjAIDpDT/ZiigToiByVu8p94CBgkhUdQ4pfLstH9MCJIere1P9xmRTE7JWVTH2Xw
ZNfl0rNgucI9DKKEsW5HP9cx6REpQYVvflwZHI1SbhOcUcqgi/rk6EVXD/7miRC3WlOPaybIPNfZ
1PaLLQ2kg8WxjyDxloeY8zH3Vu265BjP5PqlBm3byVwChmmGu6mB0Qmf0Jusu7Bme7hUYAhG5bz2
c5CyOD00fdPPaRcHeN4iaWd2oRPihVsfMxplejxLSL96z7Mfql3i7bGBBlyY4ykVPQQQGrtCjH5s
2xNydscreq8HhQlPef2GTlkIelEEguoQJJaN5zrw1+Zxw6zs/HLtAKYWbWh1c3aq0YnRdU2gU2ID
FKw3x5nIMRjIkIBuNaAvHEez/Rq1j+oYkcyTuMZRvO3CdqhlQTaYHD5EDYTLd8rgjgH4TlqeSQd+
IlBtdOYql2j6oOnE6PQVVOvKzSviymhXyylcn6Hx4gc5lE7VlJFpgb6Iz0xTZ7PTRdtujHpZp2Kb
B6eoIzXS04JuJS+jLEhorkzSJekqPEOyeRy9JZ+7BFcUgVYT3thcpt+NDg2exmb1l0tn+MDLOqj0
WLat3XDP65XZgmAab9LNky5NW45idamapQ5ypuzKvwCS8OD0YCy8oaKtcT9T0HDtTkZ0NgXc+gTA
80h1Gga6szWniMMkIGgqekLpZ/DLBCwqflgr3QSfWGi9B86aWl9nCd4TZtSt+eHD3g5mfFq28NCc
Fs8MJwuHmmDHMCpc/bA2XbqR2nP3TgCTzx3qVWo8ygkSa3lVu5bmmLzUyzaQKTl5oTc3aeLZhOR2
rbaqWLypIxmiAAFDA4RQTeFL5AZXmETUURlbCp5F1QZGlnJl9fq1hkkwBEg369AH2DWvE6T/k4XD
NNjO3qGbI93D1LUxdhf7fhU8OF44x7kzzOvPTk8+tALlFu6RmwwYZBcSYZqrEsf0qad9efYpd3EA
Lgl2zbRBLA9u8TFDd0jbhIWC3AnLMLlYVtgWE28Kl9TY282DiDGmbkH00xMREbB2tswtRIuBIR3A
H2syNxLWLehaQSivGZLgvW565xvrEC6maxUZJ1sSSE2fmKIsyWc69mdEn24J/xDc1tuoLIw8Iiiz
R0yBnhRbCVMtt3NJmhARLWnQC9gGtOOyeEfNxuhVDHCXu8SLaFRG4rpLrhxRVk1KgRnEeWYtUjuY
EHfTYxhE4kZoJ/5nOaoa5EjV6AdaO4H9Pm7RwtNYBWGYNxiY3T0qiAF0/tClgbigJrJo2VRVcJXb
MBr0gHwwEeMpESn44F6XOSBSIBVsdM1SPoHjctjGyq8zlSA4SmNERM9VXBsPFhNKfVDEzl9ioeZk
r2nT11ldt3NQstWbL8M49Y9mVsYpMaAP8C+PbvfZVE9zVPIodJFPxZXgZWxMO2MY4h29Ku5OwzWh
QRLtyDyu61PS9yr40FwMPxY8Fr+A6cHHYsZdCFuZdeFz1q1+3OYDg5xW2fYgd567MQpV6ePwkwfq
rvQaLK2PcVCO/rNr2PxhN7nochqiYEmpAHCJBs5WkFwDatc71Y6a7+pwQfpBtw0ykq50IpKtcbLN
h27rY51FUrbkk+7lRi7+uMBGAKkSCL4iaWmb8WrGHY6pUt/EA0JIj+Smhq5s6sLZRe8C1QRD3vdN
Uu8iXw/yarhhKocOXtgWIakI27uwd2wugyW3mQqKkP6p6T1/ffXRzLMeQPNayavHu274IdZh7T7J
Wg1RAXeqcC6ROnjhAyIXnfzqJcVRolOH+GtarcsWPoTeCJBhrsXWvlSuar8ReFV6X5cutP7JEV2U
vJvVmhmhIXLYjNaVmxQJNyI4RrOLybQ2sETNjOPOUOzXG4FkoqM5CR6dxHE/kEMim9ddp5KiGrTb
naDbPLplBQ6m2i0VdKhvcuRjt3dHInvYhsK/Cbm+Jn3moAG/ghTaFgYX0qEPb795ixmu7YKkHmkk
bdrduql5BKIRRhYWweGocji0KufQWL7BosAK8Xnbum7JWz9Bj8lowefOvHAg7TXGKOnlzA8i+rxo
12kzTBd2hqV7o8fHaKy6AgsQY5v8sFE7FkuS/EJyRudCRzXt9o4bg63XzROpnxckpTOyhIWJw1ST
iCpgNKtjdz5EZ5MvPgZUqVIASojN4qhvvFTUq/+zhYV5f+iM422HBgMRBFMcncg1jYJmmM5bqNtb
Y67q1vlnNRMoCfpL1T5bmKN8aLL5wD/EIrZ0oIH4MYkqbvZByN1PqgoSL3Mml0FeiKxIhc2IcQSV
wWgDUwp/qs7N4k5RMcDJJX5re2gTH+qWQrzZtb6Iy0g5HsI0xnXwFsPT3UtbJPxVXq2uiOTNnyRI
Bgwregm+OlYo+i3eOuAF69SNSIbthgL5qLxFFsBeiEmXuqHr/9I//j8Asn/vi8TxqUoygzZM2JTu
o6jp8g6YeDZEHoUmlNc+arOFZZz4/5up8/+ECd5Q1L9ggj1piXGbvt0vSLRyyNFDlmOx/6xn//v3
5T/4T/P4B/Q3/Nd/4v1306695ML+7e1/vZoG//7z9p3/v82/fuO/yp/m+tH8HP6+0b98B/v959/N
P+zHv7wptJV2fRp/9uvzz2Gs7X3/OMLblv/Xlf/2876X17X9+ftv382o7W1vXBr92z9XHX78/tut
JfDf/7r7f667Hf/vv5Xjh/3ZfNTgLPyxt//+ys+Pwf7+mxPH//BIAPeDCKJMSXgXGJ9/3lcl3j88
L4TfXkTjKAaOAXAcGZwVv/9Gon/EJAy9JIDhQeK6N6rGYMb7Kv8fEUCQOKE0huVgCPLafx/cv1yd
P6/Wv8GI6NFIbYfff/Oiu/3GnwguJWEShTiOCAcHwcc4/tt9oeZGTWh5VmXQ4U7XLekwmQKCFPOz
k/xqEI2lbkyCfePALqnZTIoy/QEo1qe5hZQewyRX8fEhDPur/KqdRB5ssj2w+rqwaG/W5gyC/7eg
jl9iRyNtHuX79MB4/FkDBgX4qyGdbN8qra+V0hgmIssLh1mRj2TJhDvxVACYK6LFP5rQu2kYxfm2
IEx5q7n3E9DJZfXYToxB0YhZYkCQUzrVfobOuSrrDdhFQsOYaUGNjpt9zbHDRCI6gAOdgPwaLWtt
XsOVPm7kpRoT5NvjMKeUoNceoOQP3aIawz8Fof5u5vCrkmzO3dJ6ZEgdp848y57jFsZI8CNAJaWp
P7t8OHXhXAjWzmXrbTTlnvm2yhC9RDxjS9LkaPV/pm1j0s0NTBp0URpEHWZmn+Yj901B+DogdnRO
3TL+vMkjstb6yDDJHqnQD0cPUVaHmBkgjPS8LujKIN27NNNnhuADnUrr87i6h3Hwr/D1pA+BrtiR
SPQyoaiXicn95VJ64jJJ0DvlvgZXx1p0dSikEWSMf8B7youQiC+VmA/otLpoFIgBsi6nsX8jc7xv
XEXOOsQJ6Kq6ylnMbY4sjiAi9js0KtY2A1VaDEH0CxWAXR3ZIhwXVQ5ObdCbEigkworkaIJC95D7
bsZ2SsMhcPLRM3Om67jLMcmKHbhQPWSLZntw4kRkLtpD0vYcrr6TAVw5ObMomPQHRE5ZqCD1gTkn
+SQgRp8bBrJi462XpUYyNgzdF/s6xYBDBpJ8qQOx5SKcPi8TPzkIcyrZNOnUDM6OFryfeT6zGhYg
mMV64ZWsW9rd3LTPEkgORWXMJ+WsfwRxBvwhBd6WOUKXmxHi7EIbmrX9bq5ksp+73bC5W7ZF1VcC
Fas8nOZzEomDYBMipYSeFZCYNFn8l5HKqQhQC8oq0l8XHT/44nEDk2kwOSCgh372j/DtK0wPlbO5
TqmPksEGr4h5acSV3/Kbbde9UeYOqXEClVruyYItcNDrg1wzzHTGtSqTfvKj6S1kU8UzG6tbvyI5
+qwtRYCgBUoN7+BNxCkK65feqEfQn64vNJRnNGiirIbKSxz6PJ2CZQ91JH0MWmc3MvclRpDj2RPr
7Ttv5GUK+h5KKDBh7Jq9guVMiojvQcYOOHnWHqpwzsKhpTtVTTQlvoL4Phf1eaqepa10il01ELwF
4aqt+ncmNpH7CJ0QxJHSW+EkGLTb56a1ucDNmycSlUzP7kOOmdO47XNDhjoL0eiQ+f1QPfUE8NJU
B5BflvTUQ94Rdj2Uw6Z3qnezU0VpNfBmJ+ewShenmXHT4bmKvbFCMhYt+w3yPQFVUCyIF3a+ADX7
IJt5GerlEEFBi0XN9xqlk5BOLYraEgUw/wcipxS3uk1XJcYs9jnIlHIsvDH52FbA6loF8kCmGXWC
Kl4Kr1+mkhMklIJVmbBr9xD7bgkBIejuLAySWj1au6tmKuNxfQg5f2MhBIU8PGx5WLXIDBmZd7cg
thvmHV/FM6WOAarnACDxg2OvJpnKLjLQeuBnk/hTwQCllX6wgqVaw5yztgBrE/VzXeLvGIdkGnMu
cm0x0scoG+f9KtA5NYzPFUVCvdQizpUzFuDA66IB2BtvDIPc3OpUj+5R4ieizLNduC8udnDVhQqU
+oV0ChIG81MrzQp3sm6CTL4b7NUKLGRlzIdTYJ1aDOdjwJb3qW9I1nLuPLau8mELCUV/qFLDkifZ
LmAm+SlfwmcHLpxvUm0YdJ32p52XnfTQnXMjk6fziDIgZeoEUjFQg2jPeF99gb3bejJqHySqzpzF
Gy4OB/VFY1zPIhv6pzme2WsH8WWSrGjN3IKfOiLXBSj1A7DeLuVAbFDArPVnzJNIGn1X7Ze+Bs0U
6mch8cMCVWIvdQHBxHE47rY2RCJdoTTkDn2uR0+dw2YV2TQ08pn77lQanWS0ov0e0Pa681yCKNWn
a86JTT4PS/06yCX5ucxRnsCzaZ3j9lkJOBKyQQVnZ6DRRcoAg4HjvTHqynPjNed+U/WxjfWrbH8J
YNwYF6psW6YaZcvR5m7lnSY86k4tYHTYJsWqh90o16dtankKuEIUyL6OTM9lCOtmVGAJYt+gmAEO
d+5Fh+rgM6szkHsAdTSdRiXQx9wlctPjHHUWmlEdATrSJC98UikKVU3BR/9tXOMtf2CVPgqneXLW
6Rn1jyBHabMHNMl7DGs3y0jYBCOpeEFr0XACghnv2goggq/hLQSpAL73kTCc4dkETBK2kOiOi98U
xs3CAnzqQlHlJOLrV8A2xhLz1TAXyYW7DBlbY1hpJ9z/5MUryE+dP+bt6H0NNj95noR6sQR9iFs9
f/jx4BcqYfK6Dcm6X3kN93g/Bq7exetLHfM3optH6C6YC+38eF8rPuYByo486csBZr4AoB12XJxZ
7gTMlKXHz+062Utl+8sarbCpXSsXJXlT50OSrCXmLDSIOlGfmh648yTjuRzNlneClZMRPvKr5g15
ZVfUsDdOnXB576cZ4Rq0wb21fUDHDr96ED/fh3T4ECpqTrFEhB8T6e4Mci7RcfXqJ0BA+QBEAnbM
bQqH6+lgAc4DD0OyBxBoOzmj/92R7fKIQAw/QujHMFqvyyZ/bSEKmf0GQeK43zlTPF1AIjn1Kzpb
J9eTX3oP7P2JoGs68GkL33hRPaFq1qaobC4feqWIIydnfmKd4meCWQXjPH0GJmsvbj3Tx1G+2WGd
d+FMRKbbXp1B4sH41HN5wgP6imcHin/NaoCXdV8RNQZnwxN/H2/kR1JXB3RXxEcLTZuItGVXneiE
CRbnOvNJgPoU6srlDS/UgfshW3Htx9lN1aJe6z7cDeSGayTVIyVIgQkTFwgAywJ6t8dIThjLG1sG
KBtZGZ4SBVgmEbhP4pyLpaR9+8ml/UPre0fi13pnVFTohO4q/gUxyZC1GjHVguOeF3ppQelZw+6b
6WCnCjJCW0PUblTtDCMrNqQMTg1jFz8sofcgURuuquAb9Li2HJmsX7ibn3uoS6H3iMa56UA8t14j
iqh/GdnwSnA2UCjMq4nsm3WzmbtekVzkYZvgAQZSnBKo4acDxKs2Y95rXZnUIx3gTeu+ytH8nKle
YHDc9eU42Sdk7OPZAxRYAiKHFWwoziFrzovVtpTiNeZqPt1fEkN4lzKLJh22Vir/y4f3RWGCmWV/
X/zjWyhoXxPP98q/bPTHmr9vb5jEX/F8OR63+Md97R8ftY2dT3/5+l8+vW/VA988EAy6Zu2GY3d7
qRIxHO9v70ub3v762d82kQJod3rf8M/v3be572HzXERlf/vOn7v9P62eiel2aoDXKoLz5jgNUh/V
ZjDe2tvi/f2fa+6fiSpzNs4OcGuA0w1cZfXxzy3uS/fPxho1z0ajewpzXurBBKRIQMu/7/H+ghZp
uBjeF8NmxjYYklFXq5c5hU18dUv+vB9d33aFin19tBM3x5ii1QKx2lc+8/YwrTCfu+9gvB3FfQka
gp+nbupS0KgQf86kOSag4x7vSzDawxLjFIpNPgOPzifH+0sA3Gg3T/3n+59qesYyFox+2t/+qGMm
nJTbMTg1H3LApiPmWZjBCbBj8SBELRA1msj2yNHMebwv3dd7W3Ar0d8+vL+PAN/uxxjT7m3jv+zi
/v4v+/lzvRlQGx/AJkFBY8LsNAbtcZSiO1b9fPQ2rssVqqSoLt1OgI1BKsjqNooyNIiD0nK7pD13
sB7QKHz6bu/vS73DJ/BVIJp5/+z+EnTWoEAJ8La5Xw5AWyT3J7iUNqs3gWGe38/B/UXezsafb++n
qW1Sr7ZLOvawor5frfvLfd2fb+9fCmRr/rig7XabGe7v72vuG1ZgfWSMXFno5wzGmkXtLDcW0bhL
eiqzJk75ihIEqDoviR3OoWouc8ceAvIhE7LXKGSj+pO6mhxQDyv5sO6RS4KcjVRGOTs49uQa8+uq
L5jAr6CEYAggz+TGotfm0aXeScu3SLm5cpMycsyxFfyAOsxH9eQ68OeV6z5xY7TjskL0dm9pv7OB
KSMSluhB2QmIpqhdr5FqtFOBYfChDzrUs39x/WvY5K4JUHWiIBdQ/Lp5vrY8hoNCfbuQ5SrGXacI
sOwQM2xV1MkDoOq8xo8NCjhJZw28nStbOEs5o6bPUQHij6t2vti+e0fh7WlavjCX7yRSXlXrsz9G
O22GEgBDrqcOFe/mZJL2tAd197RUw6MdEQj6fanc4ACrVPwIZDD688yBUI/DafbpfmPDERDS3gTx
ORyWPUple1aR70uzvo4seJ/lrdr+Aez+oLg4E09dMaE9jM2GjGA5TUNwDJvogEpW6usb/BuAOmb3
ZPX2vVkQqC670aojcH6kBFdg/3uFmhBRz+7s7JzBIA6IniGs+WlqzBPYNEUruv2I/DG1cnpBHHxR
zfZw+wHB8mYVVHNBHnKT87hEB9PMcPMlL6Hvf+oT9wFkgUePeVDXRQambFoJ+wx07qR9/8fC+cEd
+KlWI/7XD208Xlo5ZiFgbRaRxzHeuUYcFtuV7ox7UlJcpsICjDGF38T7ytt28WWZ/CO19bmGZHrt
eGUbQRCr4/tpnAGX22Nk2ze03J8MCoChS/OAyNKDQ8+6XKEXepKVtw+aEO49BIjK8gRjlqtytyMK
WccNgi3Jgr8ebKf4M7iVpUEUAE/ho0M/C73uKhSbg5hdnIburBud/MF/AccAkoLo12PIcfl6QsYD
QsUnZ1J7GXsny93HTm0PY4V6JA/xY70C5NCd/hAS5Y+V3uRhimGECCGMzxdcGHeA43mZJM5+C9gR
LLMzjfWl9+uzjj2YGskL5KxPJnpdg/WBzRXYFFHpK8ANg/wCFaTPSwXeIYYau9aHMfBOUDM4tqY/
d5B/j6N37fg5nkGQNoNuTsFuOvYzsAAnsyw6TWjhiwL+bLwIQtZvwfLNW8GkGOw5krwUi7cTLQaf
Ycz5mnEfFJRueHQ1x5gpvxvpXyeN6S4OD5Z9Un1zcOcYjwFCzWU90Ru6N9nj7AOhCE4u5N6qcSxU
OB22in9FnexKsQfAB0fs+Z0u9TMy6tRf5jMDCojgBbSq7ckZ4iN6wK9RE+e24k8TuvXbGj38/WFC
U7630IKS7hr39s1t45MLf2mIYR5RHkhbExxt1D85sXgZ+bjfZo1Ya98CVQlbjFaalxihkJSOj2JV
V6Xnj0j82iw5VZ15ImY4jirDqd07uPnCjT+JcXqHetfJi+qcdA4kuzzswX2TgfdeeyDpSvcybxCb
jgHqEfNcu+xTJ9YnU9HPCRhK0LpGws/21qyf3eleCMymxc1aa+A2sJyU5vvaBUK3AHLkBYvtg9Ob
VPEZUovfxTK9xY39hLxhT6BjqSS4deSMOsNBxOZs5/UyRfwZzLPDACwk6M+aI8ea1U7X/kHRDcQ+
jO5V8Koc++iBx1Nt54XhFLv6U4vkQAGBSej2eBNEAO34pBzyGFVVyQjf6zbMVzxvtS/2dZNcpGOf
RqkLNUKF2q9y0akrLI8fwil6Rvj6yEj8NjH2GsQ6jbjem82i+4LsmcMu0Ch4peA8ma65dCwpA/CT
NpgMcYhaqiYpWt/doc1XYHxTl5Vl4XPkir2x4mic5bETE4BRchCaP0sdX0PtockJLCAxlA0DIEn3
AiG/W/Gs25YrOLpXSeLryOSlmtW+jmk5J2NqqLyAKnlag/DBcfQnX1RAxetgF3knQ1WOyk0unv3u
Tc5dPoRI9HxauG69Czy+B/1r725mD77SuV7enR7qYc1Tx7Zj68UlgwBO5Lm7+y3uq7dVioe67TOQ
n7ORF7glD54ZMcoMRThVeU3sbnPXC8FdAJIt3Fe3nA7vLBavcosK1PEOANLTetPP6Cs4+MYtZxpC
DW042JeqpntQLtDpjnETxf+G64IVprEnGB8343xyafTcieACvk1pErtXZs1a5maWDkdSIy//f9Sd
x3LkSpamX6VeAHcgHGoLEQhJGWQyuYElk0lo6dBPP1+wuqa72rrNusxmMbO4tLhBZkiH+zm/OlN1
LmGViyI7CpIrkSS8ma74FEnxZqX2MZb1QV2WU2WXrGmGbdjV05Y1LzmIIlENO4K3L8wPdvVTl19V
M8q2mHnmj86H3b/MxX0X7xzGI8yh2aLoMkJteO/cnT1HwGm6fSfU0kM9el+7T+S1A+xq981oPRVu
89jJ8potBLgi84gHPdDyO2NGzNwSTsUcVMhZRNTpS+s0P5o29onQ8+NUP5vZdjQd5aSv+cVhP1nX
Ud5g4YtoTFS5doh9PJqVFALd8Ji2DMq87VI02gV6rSzTQ16xLdp3Z6vvky7baWUWIbjfb8pOt5ZD
TDURR+bQnDPTDAcmHllhl1xQGiN2G580pk7FBiWmmI6Wge5QPPX67G8OMcMIVstCREhbwlkvw1Sp
0W0vB/qxvaXCLJhBJ0AuU3b9oTqr8UNZmNFaHLPFOjRT+2ToiZdU5YNwnt3e+ZO792Iw7xWpHoVa
7IjSD5Ak6u0SxuXbSmqJmqoICvvISedAVssJYHqtVjbgzZ8Rx8LGDrF+qMf10vbi2M3tTxl3v+ia
S3FcNMou5IdOBNftj91tD1/DlRMtdoedNSXHtK5PN8GP2im/6CbDzH4sSrnrHMmI3BocfNmVy77U
cK5mAjwduNJBZFekUVe6EUrQXS0ov5LDmLLZjU2g6e3e3aRf1x9OUiOXycIK9NyCRjWM4qLGfaRX
c+A68a4ptwd9Z9jIM81HS6onG46mMeNDXfNCYxrnpNklVRTb8sFMi9PSQD6sy+8x354spTls2mte
9Mc11SIY8WtmbWfLAZgFx7Ryyzdy9ZQqxbEXuBcM84BiMzQ2ezejcgYBA2a+izdxFsOPemjPtpGw
HxX0EnNYVoaPl+G4gnLHynJAH8rGzp7SP5IziPQAFLuP/SQzYXEGbxnu503baUzfVdJ1D4uBFCeO
sriIdKsKhML2XTwvlRYlSnxQk/pSYomq0z4AcHoZRY8CsI7qub1HhY0q/mVrhvtFtG+Lmj47sQ3e
me5g9wLHtpFVv5PAGjAZOxxoeDrORbx8SrwezXQLJxRxikqlzM6haRrz6rSXPl99NYH/31qeON43
b5qOVyNO9rqwI8v4As0LDLU6r3l6MvL1KR3a3ZYsZx4QKiU5qgmXShEUdcHxOUeyghLso6SAaZjk
Lm2SaLGRzLhzMCxwZpbJYEjdB8IJWWVIqxHPIDKucjdYnXbXjQ8lWH5VdH5tKYFpLCfVkafCmXfY
HgNzULyyyoKiRXelmZTyVUikMCxc94KqgEGOYSanSEksPAsIJuuNIQpoMeyClWSd8wWDxgBdhfwG
GWQxyN2kIk/fbKrX9HlZ5l3PZOlE1pE951HWtJ7QrAflpWSkV4q906lUYOsRTREMlEGNz3QIhpi6
ehzEtREoyxGlvYdTNtoMNUSdCe/TBSNvvN7W3cwgKb35WehtaCxGaDsnU2Zeqagh+vgwNt0ILmxK
zZD9+AhSuSOpNBAFohxeYFq2R4xNjNEYjtviu26Mq1XbSUM7Z2Lb3d52uQiIh+aAjO5Y/SGsehfL
+9jtfJiwSA4RHo9I2P0+VabnVEvfmgaYtVXvO4eygeIW0axv0jW2hRKiawqJogkH5i4t2hCWpuR9
lDttvS62vet0uCDZI02HR8uV81jR4PS8ickOFEjG0S5DvC6RcC9rPxxQKT5o7M+x2O5tNY+moo/Q
9Z7jVUaleU3q5SOOt9didI9q3/9oq4fx1h6pxnNJAT8O4NrueIzV9X4mV2axenBKcd+I/D7JrAeL
3MoaZynzMjhY80szDbyPNkB1wtYuT8Iw3pUuP1heB37ea0YUmxuVbx4p6G5hnL0lnjxjoohKLawC
t23MCkD497mjXhTLBdMoAwtxcTywt7MDYoUhITAL1zXdUaOce3HS+iacuuxitjC+GrJ69MMJboUG
wwbW1IgWKM30/aT3USuGfSuLo7b20eLq6EXbgDGVUVKiR9MXGhfrCRBlL2qNUy3za7ZmI12vokMv
qam7EQn8qJq7WrpeNb/HthEVejQWljfCGuiWcTez/dbKZdzwtJbvjm4cZg6sbRQ7tMx+hruqt0Bl
dIOkb6QAdbPLWxDUfglvX141KEHjzr45MWW9TT2XR7Zv8M50U2qC0SoPSatjA3M5UG9TnNSdqSAZ
pdKP5zgmER/wp8Tg57cSCrHBosFZbhbNMaurXA2/b37/SG931tgTAqfHOLM0BWNctqri779/hRTh
Rj/EyhZaRHZxdqudP4qmgZpLMj1aUfN9wx//CQ359/v+KxSFqZq/5MgLQTVP5Q1Zz1QkqULKFe8o
lIuDOYMO/R8ArQOXx5XFRmlOQEna2h4oaZZISrGblBHZ6TfCxhwXYJlv6AYZ/SVvGoe26R+Yz/f9
k0nzbqE5DdRGCZnGtEArmXcDY0IOSS8dmo1qfktshJql3W4XJsZbL8my+q7STSSjuM6ByYWMocM3
82iYw2vVxArADiWR0aryR96eKNvi84bZyhuVDPFbnKp+ZU39G5J9FmZS28fv/00hj4rU0l67EeO9
TNGeglv1bylTEQOzK8vD958NiYisJY5E27RI4Mdx16v3NNba/TYPP11Bw6Yg6j9I9PpRRQ21W2Ch
3mzUUGvvHFK6wXsbp9WLgq/Obs1tj1mqCUmptA+SqcduS2/RG4rxVMiSesXKMCrM8WHCH4V3JM7O
bT4dVpCAZxVX2kOZtB9MEIC/2VwuioqIN6MSC0fcnWkynQm0sYg0UIoyU0ev4x0+al31XMymEfZA
BLql7YplUa7GOvzR51VeUg3TSmXiqcE297O0nSnI+/x1Lh1135TE1i0VqrVOQ+gX064OWhsMenwe
sThhugtai/fNxmcCcKYa0Gjxu1hfpx65vwtXdcYzqjBDQ/W65LyqXiajKTtMdQRSUNPv3JBSfyI/
SYM8vXcctAjhoJkQ3Lt1JtatBLpKfPRCwQz40aIqaBSOHsGG4epR0taEA+rPGxnKzAY+uuoAf8n7
nsyD2mwPRVsDla2Htb9MKDLKPj9tXYy1E1lOvoViZKBW1ewG1AcoaMPEFv5tu2q77ljmj2XcQBzn
gSjnw1jitJtYC66yaybpW4wO03DM6+7mOzINVUZItXpIHE64jpQr2t5daNfqOizh/5Mt3RU2E46Q
VCogN5nthJva7yY4FcBaoMB1X00ysv8gqPThVu6a+TXm+jYH+eCI3qu3JrQrLDmQt03h7kh7Ceo+
CXK18lIlOyxFSnCuDJrkXQzL3ugYCCFkvy80F+cHTHC1kyk7pF+/48AbegQL74bxAMhh/qzinwxe
tDQcc9lx5VRVD1aHpXs9JRooYFYFs94FSvui6afWuMRuz1d7VNZwgY/N2J3SnagA2XaNk+/Ua75i
iLj21gOvhY9BFi+L+6b3Vw7EjoJlBkRD+bmOz0PNzq695dlNwWKGToKvzrJ3w9p48foJw+qXqG91
8Ytb2gu1dNlzz90sXnTzaCP06pMfJtfVMWvSfbvJ06o651pfA6OxUQdZiqcHiM/9zbWp1IW3LsNh
acXH4qxHcOsvGirDA68+64b7Ut7NhnM2hRIV7f285KHUhjdqJPAVIEaCdCTqChm/DNo9Y+O8AXG/
3T8gzfQGB1lU9d4Wi1fucRH4onlr+DBvZX5aZHyoxs5WdLpAUXFBGv7Qa/shn/cb7BVKs97mWRqg
WgWTgpOPj4W2wbAaF6t6S/SaK1t5EPa7Sq3STKdCSjoDhK8tak+6UAPrcJ3ZV2e9mZX6Exbwo2N1
j2udRVvKqAmmrHnpOoYNqKwjDg3su7pWFHDGxSW6UzQGDXcZmirWuk19TPQZG/apEW60FephY/mP
XXFwK/dH3muArsspW4ZL2qz73tedIbASd+dikrfnxrPojNuAbaYQ+5ySz/L7dJ+hkYFDrza6a2Ss
2/M0frQ6XqNo6F8nNtPk8XZpa3pUMrxucmZvQgegXlF7JBpGyTtbucP2423VXWkFKMiy31bhz8/t
4itzKFpi8Q435bTlNUkwli+Z89PJf07Fn5zrQ6p62NZVZJjmfe1wzeDsyug41hJoZnaLw0T9vWoY
UanR8wEJ/fhiTPMxk1y4arxDyLWbBh2WBHdgct8v2wXr1BkLcUuFMSnxTmZZdIMaFGG+VbUSFjrE
SWHdTe0Ymj/x92s90tUcYZLiG7p1SfThEs/OQbWbezfrfuGkVl80u39HjQk/itja3u6w4p0boZ5A
a2pOi2nsn/u+9AzsULQfl8Wog26htktmJDMmqzm/G9EyTOgR4P2DNtP2dsagJ+epzC9jxUYup4fb
/OzJfmHwZ1AY7nW0hiRgc/xkLID75BizPNr2tLCFmeovGwhW3rTNyrjS5OlzUPaVSYYv0HJlYRU2
J7v87drnysmyD7d1Zg4N/mDWqJ6WRpyUykoDtmHA1vLibpb+W1MoXWZX0aCK++QUN8jOC0RmbzjD
j99/YXXIcXpXtM/NwrXiYI3yZ1Hap2pEjGXrSXssJ9sOB1g6WvTYovqO7Wvn6OodwwqfrTm7I/vH
enJ72USdYTnQ8233sxliLDtufwUsLy+JqrLvTEb3syjH1q+wv503qScv9qZG02q3P9Ohe3YIiWVW
r/O7zsrkKRlM5RHg1kKgfmjWFNNTrZTPfV6Xz5k8qUvaPX3fY6pM9Vw0Rw2/f1dOlnNuy+RB5USJ
NRuPpz25F5I4aAtut2jU3Iu0lMlfFfMXDNQHebT5sCu3vL3t+refGALNk1ztLMqd7OooiMC8uC/m
o3P78X0rUYo7w+zc/ajUM+Gu5vTVrwnsZG4ZR0tLpS9aF9GZ0fxpa0C4VVWQmxr6ub39+L61NrHu
lUnZ7My+sej9TUSBQ6+wzfVoQzL3wroAWRDTeqTIZSvbhqnynVhS5ZYVKSyAoIpc1id7TMShgPj3
p2rur3WcTBw0SkRp11+/76IAPEz50t/n+anNW3ldDLsEMEjXw/f/6gq24mpxbfZvfttmw/Vb9fx/
W/d9yX73jWy+hv8s/P4nrfj/R+pwzdRv2Rf/vUD8nq+0mf52GLBZtH/7X38Lh6ZvhvFvjG77VX/+
R9X4vz3U34XjmnD+clzd1kxhIvPWboGSf9eNa8L6ywFKtbCXk8MgbiF7/yYbF+Zfpomg3OGiEBqK
7n+XjQvxF94RAatquCYRx+SN/AuycUJz/jl7iccxgTd4MlVVHQfn1S3M6j/YCdq1qvtGKa2X3tQ+
xw0hVG5eyWJgkJyNPTfOuDV3xuALJ73oVv6VdjW9tLLuEhWXd3nUlqbcxWl1HrAXE1iQHJMCSHLY
qAbdR2npCscIGRhKs1367c6OiTxKFj1A6twCgekgeOyp+uA4ByV1c3IGMDmboLWqOaYR8SpRJRyk
f33V7Zp6I7n75nvnZEJ2TIJF1OlLupepfVcbbbRAT595v+e2KK5iq85yKvCXl4sMZE6/IQTpAPFD
glbrBH5wuhX/pWo82i3zcNZZPN7Ep6lW7PSm+DBj45SvdWTEsYdD52HVssRfFHSIrtM+38BLmTs/
Ncy62iieipG2XkcUG6bauO+rIvHEmj6MxHGYFX7em4W9Kd83it2JAnx1stxnoOfBkCo7ji09jSAi
L8nj36a8zWokZqHO0stc5Ah1EzRDOsIy4HKrhkjcQr1LXpSRqXL5G/KpxbNb56BXyq9UI7dkLL9y
+Wa5czjGNV4qcZdtyU5XjP6gzJKT92Do8sfa08HnqpEGDMc6xnpzaRpgaDKYP6BMrthx9lWq3iG3
fUYYlvuLZPcTypGIALr+wfxp1CQqaMVZl6RY3XbpRL4reBOC1Mi+3CX9Uuv0vcrWe070DLA9SnXS
CpStD8eUt5drGA6XBQJtvanft/eyijl8KSE05FPCsr8wGPxMM+Otq8svuFs1yJzySqYH7uT3Ju8s
f50kCe7W8BvFaWrJ3KtaFZB4BF0T+WeSicTrixci8WuP0Pr2XmPZLu79gJchtul1erN+oM1QPcJg
OGHz5S4V0F9D48BMkjotiLRA3kniRdJFTWJ0UKhUtXnrSC+31v6WOvLEwJgxmzhJU2ULnFqRHqkW
BYtkzYONPKAuZojz2N0w+Tn7Xc+u6Y96+aim9ew5hv7oLuKxWco5cLbsXU7OXWfYKjnp6c27xMDF
REWHSJeVdl42QMljBTGZ1873iBsOF95s/GiqyJT5Gk0Uy7JH4K5qia9goA3Jdj5iv95ndrIxeXVA
rTi0vmGkzxgG0bOr2Sfl9aNrK8dkfRJY0/BxZZWvNOlXraRffZf9GfdZO+t+C5g7WhyWSIwDo+LT
lon+VC71gfZQcl3dvrl0crxh6Xw0qQ99VsAaDNvHbGojjWuc0STjOFCz7uxk5Zft6o/Q/kVNA6Gi
tUlU954AisO69QbClxx/6GujubfuP8cZkIL+auaOLQt7xzRdhhJ3GkSEgByS96p5ygFuEp0emzAv
5JYKnUi7vqVXQ7Zp2NeKuk9I33Bq+BIrqZEKp08uIrpl5s/LVZfIgst3evorQ0rgJFU6TaVEuxWo
G6JYNEGP2V4KZNL5Ul/l1EA6ZJ8lFu9Epaw1HeOQSme/kVubtqn1YDu/rITVUCv0mS0Zz17SisfZ
ctASApKptvZYNPnnJA7DED/mXaIyhMh6Uu3NxtBHDp5DS9vZrzoffrhu6jkXgIWDq3iWzdx7SAb8
PlfLmjDFr92pzheJFpGnQZwNpX2KR3nJzNUF+qgfsLRuXt9q9W4hocTr+uzOHtawXbVXV9C31Ul8
jbv8o8B9Y9Nwk2eK3jjni7Ab+GxcV8fvBUMqR5j34pWj7lHRsPp0zpBj0k1Pc9E+qDNyUtPwjcLG
RK8xG3Yxf8aDdSG/Z/G0uT7ExHJ4gNqpJwf2AHMxI7fOn7CNkis0HkWcoTS9TSfj8P3DnFkfh2Ib
uhV9gdM8mA2vSmnqh2lpZrpmB4KvxvPbnDsxvW25daezcL1+bd/2xkD7qEwYRkgl2TdD87xgMPSm
oXbI3mneO7m92pYL6KPerSqya+K1vHUmgcMeXA9gDBx7qIkO4hkci0icrSHHg4MKh4dAgqlxkSTk
FImcnkcChFaO3zNMKkhF9YILgR6iNvxpNtVgGVOmWPyQJvlQQy19R7FQwii0bEtJCpFjosnqQ6le
9I3Jjb06XhKnPG8tA8Dt1b1KvX3QNCzBVvVSJeMnZrO7buPTUxmt7sF8YOwF09K7tfD1RtdQUdQt
TDg09DD5xYRAr28elHa8dCXrHSax8jvoaT9XAQkpZTNM0M1dupYAShM9NMVSExglSSc9UUFBI4kZ
0KsefdvoBKvQ7imhaWFVrjANy3jzqlirDgRLx5jS3RBv9JJJ7cnq0pbgHQJsEvQ4ROL5QmXroqKw
oRv7yjlr850AI5LL8F4RBuE1k/3cIRDSpiqoKyjCeBeP0H4qbmGaaIzbmoIvRcEjYxv9F5rGA+Cl
6Ws93c6sQHNlKQrgcZ0JnZG7uFPdw5I/EzS5HMCrj4bdsqPwr2XZ0MPC/ZLtTW556lXo9zy769+w
+75p8/Db0qHxR15rZoxctDVeqrV+tlFQktOAhCwR072dshjcCVlpXf64zSHyyBqmybB2JtaBUMkA
QSVc16IOO3sSz87k4ui2rvFEqQS3xLFd92/dMAYFSzdt41/CSr9i7P0e+rAeFvQxnZoPu52YwW6b
rlemJENY1gFD9sIDmIdptK9xsSXoBOp7KUtm2m7Fx2LIi5ZzbFU4in3d/SWTZkI1Cm238bDpzEIe
ZgiOdAVMy7+2Pn2fmvXFtN/aJV7Csl5fGWR5WTomp+bKdAtCYOQvsYw4RHZNWp5Zaueu4kGpMMFX
TdQiHnUSTXLvYsmI9VfTDmrRv41MTkJ47JDeUe2HonhVle0V8D/zWwTxDAqURINtd4SuX1cTlnEh
D0JL5L01OmdOYPugaAk4E97wKFZZi4wnz4NObfC35ANg1CZ31MkLKwRsq1ItZ28WN9fRrB1kAnft
yvbQmXj6F6fcixYqLN7iEzlYyMOTNRQGX4Im1Ds33ekrSBKZwmmow7RlKqDszPHpLxzJRkuRmJv7
IlHgNdtn9DzvjiEeRyfMO2b5El4nPAHWWHQucPY4SJ/0vj8CfEBjaANyg0IERWndqbFmBoo97DlE
vUxNHZ9zxog6k43EWkN9yGHxFSVUEYoDcZjPkOyJq2deCuNalMXXPLYwAlBFWmngwxx0NMG98JRs
hdfXjWMbl+/tF5MikiDRxRJmrbJvsrUPrC4PzGKrsFXoBDa5L6SHg1pv4rEwP6VoUtxKsbFn0qVX
yidShnwy8PlAFJ5iNoYACP5aGOHUj/eCc30pcfzpGlUhY1QoHveDgFqf6udNNA+LWby3GgN36wzX
ResEuZl9JPhT/D4nws0agrxbX5XBosyaLvnSAY3ul2lZeCbs85R5sG5CLwLV/uitN8BdYLKSDRkA
HlxR+aN2PSxUV9CY24faLd/NuX+b8se5kR+2sK/Acr9jJf2k6flMDI0jp5xlsMry94zLrckwDcx5
6gYkK9U4Sbmo46VGcrG+rvoSjeC1Q0nilqpS4E7jhjfdsBEkdZNnSqP0XEv5Yzb5wZmN+/ieXOVP
RcVh31W1AQtdvXPx+uTj+Z2BfbW5MsnkU0nYcPl2r7Fiv5tt2pCGpiuwwPJtmQkzKqq3oYrfNb77
jbQdqHeLC8leX5eifED4oQcNqqGGKZg42/I3UzafTq4uh1o+KQWsdq1hhITWwOnW/55YJRF+tgc9
G0x8wK7EmIbhqfgsl+RrXZLdMCSfW1/x9iqmImuPesme0A35F7GNuaf2DAJK+VQ6VJX+4YdY4ofb
dcWAHC9GLOEhU4X7tFvFk+SgefvGjj+mDbF5Z9rsBB2Lt1yP7Vx/qMksgulP7GZpUCr51/eHrZTT
QTo4hbSZsrQFdhrtl7EBKFXFT53WwPVxsh4qk+3LrZTraN7Kc1W+ZipEhXn7GizKjpFxDZ7WZoWf
VAQc4Xvw6pVmUbV6kP12uc4r2ja20KDHUORNlhl7o6ECxt+CX+vXUhdk6Y09olFi83J1P9VbciQb
i6ZTy9+780ymQ9AQH0GFA3EmFwxOlNvLOhSUAyl0RVtEGaf7nqGYsZ8zVyCK0Xp6res+x+iV5Gka
zqSUJQHS1gcKAhGoqub3Rj95bk6xbSjLa5GhHyKX5zRiUmtrZsf0rn1NyvrkpO9Dxqw5rrWLThXD
h/JZDuK36C72aIRbB8FLyVRxklde4sATJgMFtimKx0Eb07BVie1aEvFbdqT83U5/f5TLq5mxvlea
ocaJe2iT9tyDx3ko2EFq4ehSCmMnf02Ya5iZPSVj132tWtA4tHRj3PgUBXzSWjQmv1qdM45y2SIx
0L3Oo0UESUOYcrbL85mPLZveOiAshQlLoV6WZ6vbXon8bFY0G6Q3vZNDeSXxU/rgHVFRYOViFFMw
1clnVsi3eqHecyzmDRhK6pHT9dTp3QZjRhNeZ8haGYRA1NfaF6EuH7PEsjzODGNnZu3rGi/Q3hbV
G3G8dENEQno5sZFcDkQR0huImx0EFDW0SeWB8Ac4x4k6d+3AYDP1Uc3tXWzZb4s5z1FmF+9zs74h
RvasOl7J9W0fphkZ8KqSn1L2z7Pr/Mo2hD2ks1SSUyVLb2e0kX1sdvmWKPW5JLDHXwZTIU5v8beM
XdsZIPnQAvAN2+lz5fRfVWZHmlB+rj0bwXBLxd7IrrtVbNh2P5u2eB8lZvnB+NO7mh6oVjGFVZ84
BFvbj3bCeiFs1G8Y3EWVavCVXlLcGDjWqaLS2LluNlkRbuu+JhY+fpEZhDVCH5noUj4oGvubdGNG
PccFRuLJ7Lb4vjlqSAtAkmMzL020FXaQeWCNy4K0T0FldTvJ66TBAooKKYn1Y5WaXxaJc1iYJr8f
deRxconyYX0VtYFjsaGgJCsHiQcxKcIhTszZFARhOE1E0v9sOCB9OjnTJ5nqh5uSupPUFJtrS2oj
ohh75IhPy0dG2TzTDx3d1b5qMM/DhidUo5ArYmI4LBFk+i3ihtis1L6JXJMFFff9YvqVhtGWGcxR
pj46rnOcFOEE/zqS+j+DSf/bv/p/MEVDs4Vl/A9w0tNY/5Jp1oOU/uNm9l9hpX9/uH9gpdZfpqs6
rmWRhyFMgyDof2Cl5l+G66qGboKlApYShvIPrFT8hZnPMGyb39u6bgGw/lvEhjD+sngQzdHIIBbC
1fV/BSs1v0d8/3vCBmCEa9wAV0Oojm3rgLn/DJV2yPnA3/P+xcTmDpRGL/M26LUTpQlZgFpe/rbM
/ENxARtdh1QdwYm3MkaOCo8ssXbG1aKmj6WjE5yWu88yhacRyhrRYNQ0IQP6kanZ6wyhnIWzUYQL
tuR5fR66etsl+fTLLN13nkYNJhdPJ96Sb2Sh2DrM0oRbJ2kHFFcdhKBCue2zwqAJifsFwZ3WHYin
9Md+YIwmKm6CPtffqGnWaJXDi4a9PGACFTLMgcA6EhF9R+9R942ekawJORHjo8IWtClEkJV14fKa
34u4L4NEikcq8tafteLX7b/WAlWtCyABQxJW3TECRGJMqyzXDdPkrpr4W/Q6FOQjgVQM9GAK44+a
CSpRZYPLqLI6TxTm3txTXs6bsvFAJAzk3VOWN9fa/Uw12HHO3tMmuy5Q2x+aaxEj6/6qt99uAosv
6UpGpycxCqfYxKPAG5Z72ylv6Z+PzvYzkXm0TOnOTWOqyuwjs0E5nLo6k6v8Kkgcga2pdk6z/aTJ
/sjWjDHy3fPolmcFxaFn9pkKgFkF1kILPinNu73pjKTuy8vUEEY2x+KT5AXT00eHXN6WCTrSEY9/
B8w6sXkWcwRip/jSHRwfRCZhMugxT4uJWqr5VKquCTKz+BAGqckm0m+ZNs+JPV2WFsiPAMWOAjC7
r4RyArq/Hej5R0yBoWXzL57sI6N0IQFZ25dtsrd7+8meAO3Gwt7XElsDJbwuWhGpcLr9bJKlaePq
1Ga05SRcs/1quzS7OU+3TUP7QYSiXeZfZaq+tnlIj/7ADHYSUynyJzG9Mv3mI9FzQQrn+kPHTc0U
Z1ZfdzsRgCsE2sgsmqgaR2yomLKWh7Z7VwfuoFfFBeIwfya9EJHlmWr1W+krWvm3nISf79/LCfWD
TA7z2j/XK9ToNrShXvOv00H/TKan9XVURp0AGOX3N9xkLv0TyQ0sKNzIjIP03Bsg16afo6acCoLG
zPmVtPnSc1LrOtZgnxaFpezLd4y5A74+pgKac47EBr55VjhqpJoE62D2fj7Mn6ZVbrtaEVg+4i1w
VwNFJOm54zLQFuHyTDAk2BLLVUlLyJhBtKZ98amy7ETHiVdRGnQJupikRcVIlAZSvrOlrK/68tT2
k4uRKv+6IezFyoo0FfNZse5dl4Rvdkxv69e3Sm0eCpcMq+pmOanHnVWmVFxlup919Bsr4merYdjb
lETQVx+JBmiHDDQu9XzfvmoLlfBmGhOGS/ueqIHH7Iby3dACRqFRadgYMrsWEY/ekptArht+S4NW
2xWJBGDmRRBuSL1EMI1Cah/v0x8SuNvexL4i5/Y9ZwpwZNXzulc747Ro5FkgtkkBEmWQbeMbSdaR
ngEiodHaJ2ZG8vC6azVqzxS1BCwI2XuUf0nRioBstXcZ88U3rYnH6cXI62fJB5R31IVq9ZCJ9W4z
k7Cup9DB8xpgyziPDYbaXK8+SFd5KpTFa6v4h6tPn0KUaZAJQ/E4RQ6lJAQA5giOhRdXd+BAEjgt
ddg4y+zDrpNTlSrHtIfnseaf/5u6M1tu3Mqy9qv0C8CBebjFwJkUqVm6QUjKFOZ5xtP3h7SrKq1O
WWHHf/FXRHWXK50SSBA85+y91/qWABfBGmdbmtq7IOovbZ584zh+K9HC9QsKKfGC8DBwtAyhWWJW
56RGklVSMSiJbE9N1q2metiqmXwDuwsxkqylTkcYKvjm1KVomJhr210U54ccLCWTZeA1WW1wPpUj
7K4rP+GcSO2+EWiky7W2aUchcIGS3NQTC6qQeWYsb40mWmmTdJnU5AkcgKf03ZXU8/vUWvTMKH/X
SrQ/M1sS77JfqzK1ZNGMvaMJ8SuwyoOq5FvF4HviZ/QEG+DHrpUNR2HMrkxwSrPOCEYI8mJj6O1V
NffXUZXqcJCBuowqyuPOf+zgSzl+gd9TmON1iEaPpdwNIv7Uage06FUe09O18B9N6o0+a/gJrHTx
JWTnsYoPs8WiOmrL84+nwRZieIoBthZaX/4xUlvpEGdoiHNKvrRm+eFGVv2QrdEmoNiM8vxiJdw8
8HGBlxnMKKB2MMefINdRig8SLVW/of+QHUC5vgKV+4aXXrJlEqDhrzdXAl+qPKwel3ZAwqI3BMP9
rOlbRb2Qiu6Uot+smew/UypQHafmtmqpUX+0BTWxOHXKtS9+nzRaPikPqOML0btvqmvL17ZGWB4k
o3Nz2Dew87Y4nYL4ahawd3FuUBIoDoFvq2pFrGGdX6csRqh32VrCa4h5jUuwH1NRdiBZnOHv0kdL
gf6ldIhdFfS0mGF6I8R3zccmIt/iI8j98V6lug01ebbRsX/rowG933AOS9lJJOa7rc4G2fMJOGlM
E0KlJeYzCQdnRYUlZ+BbFEpewWssOthDjDxeSjXN9csnmJT37AzYtOT6MTGDVzEpnpNbU0QQbfji
hTsVuHJCj07Kok1dcsMT6J+o11xJ4cfUhPNBohZg7PWaj7cV3TozngoQkY4ZTZrtJ9Z9AXHIjk0K
ypLu4E4t/YcWdrHbj6DOTbGGh6C2e4Umh1d1d1o6VU5iWqmr5bz8hMVcB/GFqKcYXRUjtZPWNJZT
Q3MZtipbMbotC7zNfQR8O920lXFQdIZiE7TnZS0GHynzfQuAAAdO3GOCxOKlVdKAH9J4EyWerkTT
cs8ShoNg0i7UoY+zlervmtr9nuXzt4QZnxYKf1JdfPq3/j8sJxRJlzhGfy67uCnrlzad/igdmp91
Fn/87B+1g6T/pgLUE8l9s/6QTPxRO0jSbxaaDF0EEGKp0pL2+C88n/SbqssiPyRKpiJBU/h37aD/
phBfhPSC076lyoqp/J3a4UfIzH9KB54SlULHQJ3/55KhplnUT2pnkNW7a7T8zZfh38r+XS5Ja7yd
FNPFzhquusD6vfrkg/41EPBX4UzLBT9QALMi71O5kVH0iwoqM2stdyLnxTliyF6+/vRJ/AEh/Bk6
+CNt6FfvimrsZ82IGEBWTbEGYRq+HjASqHkLalh3gyDwevwaJq22CGs/RBq6HOQWgN8iduCLqy+Z
Q7+6OuXoz1dP9UwiUASwKniydYEHKfUFB6qaLTUZQvKzqIITB2jAOM9h5zrk2eaLKy+F3q+uvLyi
n7QyYHciCzdJA8oOO02BTDPaagQtBTjBO7E/D5WxN0jwqAVc6hizv7jsEhv6q8t+qDsTtQJBTAjH
dho966o7pVftQwhb5x7OZ/jFRX7FMV2emw+RpYIUym0zF3joegU5iAU4a0Cnf4W0xO0Kyw0ZX3zx
dpbP6Rdvx/igOIqmQbSqYRy3TMLX82TR7afZj8ZOC6JzqlGK+fP6kPX0FW41yIBZVntfXPqTD9BY
3v1PH6A+C5RbDPe2EKfXvXhuMYlodbCJOPxpnNTKhjuq7is8Phggvri1y/v61ftdFFg/XdS0RqFg
pt9uExrb5WDhmRvXAop5i68MjfW1P8skCKnrf/gmP6w5tC4ns1rkVOVjeRN9FwI6bZAmbf+hPqJO
nL98Lj+7mx/WGur/mEwbpdpaDF4L5TaTaGdzGFken5kVLVCcSuhWUqzciV8ucDDXPrmfH1YfbfCF
afDrYsvJ0XCie+kxPxbhMbyJKnMVnvOtvBs6g93fwe745us72rOn/EjqIwpt337z470EdFLe9Yfk
pHVOcw8vSnjpDwQQ2qyVgXKsXooT/v3OU9zEq9aadhQ87AKrmj++xDAXj2YpPSy5BeOD4PX2G7xF
5FmjazabdsE8OhZE1Oipve6vG/MoeZJTHMzWMdbNNvamjbYV9v60xRLjqo7ir6Z1vSu8VlyRQLHN
Aadgz3sDXnUigTfbtZv6ZF3r/EaiGO3xNrsG2XhVnSGO5tFF9V/jB+WAP6xfk0qwLzax6JClw1zy
G+k4jFhrt39V6QfnJ2GHumNc12tcjPGe8uMfrozGhzVZGjIrIHME55clLvIJd1CjjdH6FTqK+IyC
xJV8gjx7GKT8M6PVL75b0vKs/erLJf/5yyUoAzzvUSTDdvn6wjg1JAtV14KkfQ59kEU9PpL6OZIk
AC/zum/Lc7a4wxDxtF9+w43PvgkfV2h9ZPGUkYCZkC6UAk695QDJw9sa75rZZ9pAId2kD4QD7f2s
UrxCC3ZzqCHRasDfM3BrSoleQw6KsIdHiiA95LwfMcEfJ6TtXdBb2ypCSh25dQDcqWOYuBtwn8G/
ibwqAnQ4RZ1bySk0AxEBv8A8SKZYygb87xoeeq3pY5toC1iRD8YU8bBNd3EgbcfIDDGsSihVuukp
ysOrZmR00C5IyUA9j5J2nHIN+0VarZTMsM1qdhmpxKCuT2Gfu4QUu1kU3hRhQyRGo9mdlP0IilhN
MWJLhBunvJCvrHwg8OA1MJ+l9gv09mfHEOPDnsV4w0rVqvS3frSJq0fLCl5NuJFjBDK95A7OHtXN
9WQezZlmBp846/AXm9gna/oi0P15Te/CQOw10pq2kl+9hgqEfpMYJoUjgG9g2DT2lDEIa5Sv1vRP
9kz9w8al1iaJzWLmb8nf4K1pdI5LHvJl17SL4jrsJ7uJrkOAv8BVNqCqv3ifnx1g9Q+b10wHORsX
+znpPuecYNm8NAELKW7IUN/CVQg9p9cueXH9xe712Tv9sHupCm4vRauJm90yQ92lTX0H032zfKhx
EXiJcOzrFL4fO7Uu75nWWtu/vvInJyD9w242UfgnDZ69XW9a+0pltBb1+8YSOAlM+5L/vRyD/vpS
n97VD1tYIeIhRL0oMwYVz6EvQmK7XWRkXdDcmXrOyShCpjnbBN9/dfRZFsRfLJTLEOfnJ3acmxos
kyVte7/dCwwq/eHatCY3CxNshdI+YjX0J+NqaVZovJQE5OIXi7Rsfnbx5c9/OgKpZL0pacSRb8Sn
RSiHn5Yrk80hLhjDS0vOH1iTe5V0SDtJ2kMOtCED1oWtT6rqUw5KCJrnFgjBU6kUB0V2mhB8DsPa
SgGf125kfWU2q0TZVXjAiv00sxStE/CWfHrSSmhJgOrwXcubiZJE5mRg0nQZRdrIzSbkk8XBDKQb
7U+4bNxOiKJhuFbm/VCCPD+XHBLDNc792trm5gaZ5mhsyC4wxpU4esWGVVGI1joHOmbUE+Ki5FGR
T0O299VHCCCdfGuND6X63qr3WX4jETmnrHvjvW9xvG77ZotfW5TWWbIBTSJhWBVc3On1uJb6jdBv
oKWRoaRhjyxXNDZtnE/oNVA2lvKhNycKEQwjjpELm1hRrpK6u43l+qAgler8+USTa2/Ro+7ot+pT
hTx2dJSoX+Gn3/aBG/bVaZwSkEzKjV636w7+jDifVPNB0e/6AjPqNEFbZw/l696W6h7gzCq06CiZ
4zeJfpMBR9VKUSY3ivku5NL11Jh3anuSinqrpPqtpeTHXMneWivcG9F4LanD0ojaTo3uhSmNQeyH
YUi0jAVYeGreBsFcWZxyMjC7ZZy/gB5rEd+Hl8hkfDBPrDnqXZbG67lCNxZzM4SGzh1u/APZ8Leo
NDA02Vr6PaQ9pzZQ7iuayO9RsKm7VWrhVMXnVivDMVyUW1q9FgttGbUNwA31TRVQ1CFTJEYUqZQJ
vErewiT2MhnBfiXiZ6VZVsJ8Zm6m6bsqSvdmaV4kgqrydqQFRZu4irySkV/AdhNi6m+I+RzzK2RO
qPlUjiciEtiClt/aH0HnKNkVNeVtmzwoyRSQf0RNYNAfZ052nWTDG6QPpgriyprLraF25GI0Rz0V
vSmOCU8xxtMUmajMxpuuPMKPgZ7Nl6ZIEEcZmX7sp40sRjv4c9fJqB67Sb8ZAoN4DEyDSQuRT96E
EAMmAhBblO0T8DKBc6N26cXhIC+gw1nfDmK31uhXKJm0IdRzq6kyGCBzo4fnbCKLCPGf2Vb7uEu8
UH4SSp/v73gJA7T3HLf9GHGxmkQvZHSsiENFzsBQUXxkZbUT0Ip5dJb06Kt98rOF5sNBDNJhTUex
67bVtJ2h65lVj+io9mCwutpSbr5nxI+2PkcqUGjEb/71gq5+dh74cBQxsGuoDH76rQkB2w/8Y9Dy
Bc/6VRHjwOtIZQdorjYtc7lToxV2kaEO8t2AA5+o31QTj5ZhOkZQuYBkHbEUmQmSPw7ls8/IVPI3
cbekU452phA6iog9ARaqIkLPn0SR0863CIk4PebVQPphAmzAMIU1+WJOzxFt7BqvkxmpWhcMZ2V+
nRgd7oTKMW6zYXb++hbIn5Rl2ocj0UwcFKL8AKZ0mDMm2vvpLpVvc/GJHcbWqDrNsfNMpkx9AKdj
OjcogS3OrCIjCZGIkHEr5oTKQqrToai3kWvJyoGT2ymrdO8SJsEXm6/12Qv9eJaSiA5QtaTeEpa2
BbyxNQQU/gGu+/qxVa9F61TPCSompMvypZalA6PhbZK3B9lvV9lgIPIm67E8R/KxR/XOQ0b2pwhS
p+Q2hzix8R93ql2nj0rL4/bawWWqUn/NJNFOKsMdYQw1oFeCJHd1P4cSUjhNj99Ao2tfBQz1vQYc
DFoCHDKqXRW3gHMipoaZgnVCeUuz96UE0HQRffqinU5AUODrxkTTqphDa5EJB1Pv9kUYnjHCOgNu
Rg0ZsDBdWvCXMtMBub4kEBXDrRxfqTJDrzmhfcZTKIwO8/VD8TCWLRQ4c2UiZ43iyqmITZ1i+Cb8
+loGQ+CnXgBa0WqfckwlmXGrsnuDEDRYdEG0fPFYactB8xfnlh9//tPRQWAUpySNRN18MGMJzPos
rlNZP2N9ASW0uM+3WnvTIVbDZl2NT1V40bLeWUSHk955c2c6advcql2wMtN9jPE5iRCh/iiydoMx
3WgkMo1V6AR1fVQImOxQMhtK50yWvwYTdWUl+SGOCnfJM8509OZoCGVQECGmaYW4qYZu50AuQ54E
XtXPGxU5bKxDeEqzHS7eTQIiIM7YVxkUzFXhxVHgSTm5iqphyxxH/vrr96PS/tV9+nhu9qGzmYxL
t1r65DdMdyr9yOa9F6E7qERRpyYS/Mi6yJ36rRSiW4KvQgPDAR9cEqQnpa62Pe54qYbw1K7iSbia
dVgquKeaUH2Qs2arB62H3NgV1AL1cOIwY6GI7gNqkie9qQ8D6ipTKDaKTDBZ+tJZ0IrZS+cgccdJ
WCNWRQAyOPBVr4S0uioHfRsQsBaCzqi6DoLps4o5ISO5AXOHp7fjsTS67RSVGOX9dZahiea/K1Fn
1q6jpOnc+L5CtkkkB3iYGz8mCbrWMFxgjyHfUUzWiWa6I0NE0K5fLB7SZ4vHhyqhCGSGBoyvdlFF
UrMFi7tsEIGjyfX7/QR+S+CPUxN+Izy3xrrLfDIOEHRC+TtXk7X+uq2ofNL60D4UEfPU+6ToSMLW
jIEI5bWyB4LUTIVEOxNbSELWOXnBh9QYbjl+b5X5pgWuDlkKORwfiG1V7YVcMlF2ZlkVnWl6mNK7
GVVtqNNWGLLXrJu3tPV3TCAdP+UMarbXAMfjnUIciEw4irZtk9NfP7+fFfPah/rEKFXNwLCjbytf
pTcWPip0tKBOtpKjoh+O9X3eBvfkyO2Lca8rgju3iGb/4cWX48RPiwwKKgkafs+YhobwhKyyys19
UVovmdrtw4qY4qnfK1MAnaY9W3G6J5PDhmvw1fU/6fBrH44taS7pglyjZI8z46ou/b2CH8DvkrMf
0+Mv6FYuvauBdKMivv/r9/zJiUX7cGKpE8ESpXHSthJlbc6wyDTPS12/dE5SjiZDKNqp9g8/3R/n
pp9uMGTU1lykdQTHVHc6a7Pmp6tS+yaH1l4zbzOcQwWGEQIFz4I27Y1w3mvUQX/9Vj+p7NUPG35f
5SBJUzipS4DnkOnruTtNOvJj3maT+Gu5+rL3vnz3frEKqx/aJXI/T+HcUidW05WE1zU2szuR97jc
WaET1vV7AwRwXMIE1WYBZ+vsAxxNY+WrR+mTVqT6YR/IkU61ijKb24TdMiOVI54Idk/olXM/Eee7
bYtaIzUdtMurhJf11/d4md7+8p1/WBjTtJfqQZ3MbUMYfWI8Lt/dyr9vZIMDzryXuPV6LrhjSSRR
8eX9/uyj/bAGWpGEjpQJ7nbsOmQn2DPze3OiMRDTfxM0w9aRwcUcOS037oJdjg5vDB4Hv33ulPgc
0I9WahV801fDrU++VeqHVSytiDXQOmrrMpVf/D7wSHzaR3BREwLUi0zcoxLbS772Vb3zycKhfli4
KiVjityX1naQ41ecZS5aClieP9YrU8HIhJ+7KB4iiuF/+Dl/WKoaLQg0weQJ1/jmRKroynBilOER
qzaByc15mGgWl2j+16IQ/LO1Sv2wVmVhp40DJgxO7P0+mDH6Mi2DF4nia16bubEXGVZK7LpfvMdP
7uqS2vfzdtBpGBXqRBW2BHjulwWj4Hs6zgq797SXa9H2UdYTHe1qmv/7Nf+WzOP269zF/yaNh6Tx
bf1c4XEs8pe34mdhx48f+F3WYfxGEx9lt2FqOi48SWFB/V3Wwb8RLRFZokHUoaHKEh/SvyThRCtq
kslPSdSIJtH2/5Z1IAk3oJMqSMVVQzSQhPwdWQfqkT+tdlCcTVnDh6bJimyJ0DM+PJlGKGoT0GZc
0PJliRJ2u/1FcycHprATu/0Glo3biWAdbkxH3IHrd7N1tDauEPzNeF6Gyd7fswo5WeGslfWiIrWn
R0xGu26FwDheDY8MC3e9B0c92HAUEzsEknZzum+8xs42JI565mquDxN+J4JlMn0jZ/ciyDRHQc7K
+MtBA5Ude+26jOyeFzY546p3TckbVz6OqWe4q86l41VcOsf36I+twy2duTUgVbvYhxeYy/p06PbM
ETv7HpDdQTzJl3RLg2JH1vkK2PxBXwPmd7WnveCSHOMJrvigbupd6smv0cr3us394Ag3iq3YyxVQ
uBlXBAYoB4BqEeBgW7zun+Rj53T2hUajJ13BTNDs+93l/t6yj/vlf0xOfUi3jfcMhs427PpQHwp7
2pEHwmsH3G0/rm5vA/sVoOsBxKiXXVOs2cl9habNyJ3GsPciux45QshQIaTa3X24ynG687sN+zmy
b7lXNoNdt+XPSMd+Q2Fvo6w17df6iSnwdesWdn7AZHXCreREIN/yazzQoIdaujrBQLMGKdylepvX
4rbctHv4YInKWHwlcRF+7qBdonPglOtmgzYYq0rPSNALM0++Ihaha3b8RzevBuNcP86r1GVMegCP
vArvR2+y0fU+p7uKAXsJuNRt3KV1NpwrN03PZL0JjZNcaFbTAFTt7jugi8RRv2ur6gKRdg3D/03H
25PYZHHwsQE1fh4ROguOVLn4D5DT2fP3/kjLkra6HTdr6BUPhNzbKIXvQG6TnGQce1yeXv0cbMfU
TUhusIlvOOfh9glvdfjejTZ4QV214xWM8724VVzlUD9Nz0NjjzJqbrsuKDk2obpsx6Ac8cVSzLnG
Abxm3z/MqGfTk3WJbcD6a/OhPIYH+ajcUFeuuzvdOAuv1msx4yzDco3/QYTnFfEQJifIDFeMXDHf
QXT36E4khwIPuLbK+P8mzGmEzHY2osRfDwfMoiOdFgcFACqFKfdkcrJhVus20Z7dew6Gl6GDZQ9w
Jm67l5Be8qG9avgdBSr0Xde5IPVIGtmF55iWhNbxQ/6FX+m+kr5pn8+HHa+/csQbwIAsAQUoO9K3
H4XCLm+hJRADHFVO864/68dsH66trW+uUvLNPWUHo5IHjJKSkD3treGnGZuvXXKhQoeuIkzrSzFT
cdv6wGHSHh956irNjh6kc9I42pMrINy9Ed/ilY2U3e7X3UY99gx2Xd10tDfemGXTblp1qzN9YYo6
ZgOLrVJGH8ziEJzwst4Jq8RdvsGicjc9hImLMqZ55XURcYX69VFj3TCc/hFexTnYj99006u+C69d
YmMLxObVKKtq3GjrPHiglSVPt7LiSpvpSLi4swIG4hFj2G5JjytX2v4V9+iRr020j78lJ30n0PV6
yV3JTr6DJ6feHxzzKX3NBLveyE/n4Gi9KDRv7Dw+y9fKObLQhG97+Wmetq0jXZSj/ARUrG5tgIk0
6d/ErTQfzSsPC8PafPRt4Yi5xFHt8lU+b5XrNYyKU/iunMxz7yjedKPsTtU23hQrsnPF4NpItoB4
VBS0vKH6VDZ2uElclmXv5SXcxLVjbUX7BlTneRd7ivPglXZonybX0y5y6L3JruwGDua9A/9ki676
mL88KSzmBfWkPa3opriwo18QBNu4GW2qcg/r/UZzZm84nOSV5Jxyu75vQLxcEWC2NjEyOtm2OHRu
65lXxVbkr5T8LI0Ph7EBkbj8HWuN1ic9abvB5QXxn4eD5KR2Wmw4BFKBIWJOjvpTQp9n175rms0/
pu9PxvrHqzi195A4mn26Lu303vC6RUKBccFuDrhhV53MQx6mdv8ey7vGZfKCtXp2phUAZVpmvKds
YSkfIAAC5QPP0bQEHdj+VYrslghRBkyrzuVndJvIXg0yiTtTD/F4ikf1LRCxSWkrxQvO2vpJOEq8
B0t1GaoRH7zmqXTxRnpkRysvdzRHdzfO5l0AYe/Ke31vru6YFIKtd5D+ai8wL7Y1+6ZxlE4JXadz
xC0iDsitXNz2/F/rCWCfHOGZPZaXb1As2cFt/pJkdGfXzYEXZT4iuTkNB1wC5P4Odni0qmcSKQSY
La6xEB7tSL3yvYvlagPbF6lD0VUfgBlgn9OeUl6yUMKexv+zwoWv9Bt0da0IB3MHLfX3E/n/65Pj
fxGTDUsYXj/OdZ8fHv+gst2EUVK0Lzluw3//4/8Fs/379/3HbmgRxGkCRVPRBYuUyv+yG2JENDUK
R8MA4PYnNJvym2laOACh4Gv/x25Is0wkI1zVVbCZFP9/A82mEAD+cyW9kNlUVeX3yTghaeYvR9+f
qxBd9tMiyKP5biqrK0v+rk7yrg7zC7TRt1gQHwZjfos1ZU+g6orfticgHHmOPz3ANuEvTzdyHK7x
vnqdoh2lxdARN4yMhWM0kxw896sAENRAOKiWRvfQtZHdi4tQCwa/7scbTI6j1xcdureCcwgUSVzW
F2vI78WYnYRUMgteyvRsFto+NzFx416hQc4eZM3IQ8zmoUNGaRXF9z7BvhHH5YKqsW6VWLrJhMqL
dAGbEm6GokLG3/ZPILcfaBNcda1yGEkkMiVATIZwi2H0ys9QnpjRpupSIt+ETT1mTxmzlbygy1ym
b3lT8/WUcV1kSfF9GpaRE3PN9lRZNfNyvb5NRn+l5tAjtMhgdUf+N/RkXFf1dWtIN0XOqDIck6eM
hnIZj5cxYkbtk5gLmxHSun5m+HajGvxoLREgCQTCHXoGHvog3DFzGcDdlp15tTR1Go30DMJ0roWG
mbzUrIbMwMgwvyaxumnU8sJpEVN+Va0ZEK9U1d9YxFrZTd0oUMuGm6qp13Lc3QuzjLHZf5cHpIgS
t7Ac/ZsMwJKeTr49l7E7MsxmNt1VDg6JFTFJz6rI0aOmh5sklCOmD0G4K4iX7OPsIoNss6sqo/lb
3fcpUlAiBzcTgVfWxDF1EMpdK7dMU/g3pmqcYtYrWW6oCyLa+Ph/FlnZvI5D6aoCvWb1qbNM7ssx
23bzq54q7A0h8GHFgMyMsW0MZJSXNZ8wTs37OJgfBsX3AGxeMcDepzHzlJBIoA6sjTCIb1rBWd0c
Veh0skSWb1Nfgyq+JRL5JGi3KXDXYgZMHyKVM89RED3lEmaLpsm/B0uApmWuYkvjAGRm32cM8S6h
ny+1ymEJxyTzAaQ8BUHvaZkSR9Ouh1adVmM8PVixcmgzdZcIZMh1wZmba+OoXKeGYJHRLbwvwUJp
Md8EKnPbZmpKN20ENHfmy0JUVoXcx+VKhqjmE40AxA3VxKqShI3Uiw99Wt0nEp1zo7gneuHiz91x
onCQCs6uA1GwqWFb0niRrTRwBWG+Cfts3ZrwPgrFJSIEw8oU+7YB9xUjq6OHqAg4QO+ytHN7s4bo
7/sbkZm9FqoHS2a6Tj5E6VZC7SqkNScST1At44RNLr3le6hFHIMEJwTHu66qv/dmskmoBQm3neSD
FPHhGb55iSS2reXD6GvPaCjozB7kGeqQ3qjWd20+HMJ2wFHa+VcKoweHb/6TEBMmChth1KZ3LDfr
XhY2YkxMEkajqImfCJN4hknimQwjuyG9SNOYOsMAwqboIHFUBJYN6ltJ3FsTASextC3A+x8vNChy
B5j/VtXM9yRUd0ZqbOu0O2Rl8KgO0kG1wtdJ1G4lRdrnvfraR9Odj25qMUGnxDoTGXTdJOMNSTUb
Lc42k8kjJqjhqzCYu0oLbFEen4vBfO8ZTEG63ImyvFcVoiXm27jQt4k2PZdBuK6nbDeWMu3qBWgZ
ro02+2LGKf25a/zHig8NFA4n+54hfVjxsaJEWjCM8x12LyBcOufxqnyMJdxIZg4ZswzehpFppKGv
Zj8/+EO40/xluti7qFdWP22k59+b1X9ydyxX+08P+/dXAzpJs/DXo+8wPvQWM0T6VVXX4p0YT4UD
697RNaquAGQYsc6bqhdQE6WHpliFjX8Vl9lzBoKmnPxdUSuXzO/OA6STNs+8Hy/sbx10Pu1//dc6
oeTl+PH5QefmJcrb/zlH3+v6+/8AnP2fY1R139Mi/7lx9uN3/H64ETT9N9HE6Q9AkkdJXUCxf5xu
ln/FYYd5i6IhJ5I5d/yrcWb8Rr9c1C0cILoiQqf9T+NMp6e2NM10U9R1/s7fYinI+p8PN5qCbVHT
RF2UmDJJBoTcPx9uoGcrYZT34TouCLiRi+FkDNED111VEAB+mNxVBSdorbF9oC0GX9QdM1YasGFU
6kYt9lAYq6NYNvNK1dM9lP7bWbCIGCpb6EDDUs6LlafmJobZKCP9Qj7Ni2NvgbBmKcrqIsBSD7Fo
1BQ3GHOoCpztANjG3zq8tIOl3pshtY+igrmVzY5gLxRXNWzycL63pNKi1TLdSICrAriYEElLRx2D
17Ys11YIJFGbv6ViQxNJNUe7V4xXrv49S9C5BXN68kFIghXAlaEByJWTSLA7zNK41y7cmhPW/+cE
dIkvf6sZ09sEJR3jZYyNMoQyVIEuNZlvGLdvUgIQXGEgU2gUE44F0zxv4jQ51qOKy1f2A9s3WrQq
5X3WfStMpIbdfFQT/LWBVj2mfGstAuYgwOQS9WCHxGSI/d3UGyspFEYva5PXUE+/+UZw0fzgO/Ps
wBugoLlR5OBD96EYIrIY3w0FYvx3E9572oOPKOLgzhKuxlI5z7MJhtQsnodJPw3G6ISB8N600bcF
R1Mpnb7WO2OHHtadRd5yrkNFGoYlwSX3OgLOnVRVBZet1PlhShVUMkLHgWOFjJe2lLTDqJK6NgaA
tpLXOgNTIbfgdwgM4UCSZltZD14NVbuY/a5p4EVFCVyeKQtfB7KT5oVdUfmKIyZEXUZSRs5v9N74
+qmZM4/IF08BzgkLPT0L1vwwDyB8ZI3HwqA7ht+FYc+lb+C8VkQ1iRVNm4l3z8qcIPkaTqDDuCFl
9r0cWx6Yioy/otdcCGbtSsiBdc3w4evgCLcr9/BFkbiVYPevgUIYA2pSKV26ikX02vohHatwGm1T
SEtvVi4l5zlvDK3Rq9E4hkW1HCEz7rw62er8nSMHgSwgFSOcrjuexDulzb8hOuYobgo1acA92UtK
u8pH9LQJnle936X+dGybpHCNhrEYESm0HjlM2WCYwJrFN9IS3jIv6pKcl9pF9ZkYLtIkavi2RU/U
cdWNmI4D8sO5x4QTNd4hSKg86im91q0MHDQKJXGf03sgjuVVJggvGNV1GNenYixXPVJSO07Lm5Ck
3UiwLlYYnGsRyXnLpp0OtBLCWdiVI6sCCSfn9jsHkO3iqVal/Hku+8HNgS8qMv253Nq0WHLTuD4b
Ikb/Khnux8lYyVXy/NNK/IudkoX6p42StQxijUj331I1WdI1afn3Pw239Vws1KAz0CukPBRGQWxf
rG+0KFk0Aunhry/2YcD6x9UUU0dmyVWBm/z5an0nSYIQ+sHaMIvWFq2zplJUcVvVSodD/DZTITRi
chUbxWVBaH1x+WVh/s+p4I/LWwY2WxNTLe/4z5fPM0kpCk2GL5Ekr3mNajFoD/6oOWuB5dn5/bPI
SLUFxrAwVQSS8/76Jfz5XPL7K5BEUROXfYMBzIeZC6W3mlWaFKwXBjAMg0MQohqhrpnU1Cv85Isb
/sP6+OEdU+iz+0myaHA6+zBjzhWxqXvWP2i7bCqhQR5QctWWrCT1QKUF28ch8W6rQn50Qm24Nxrp
ksMxq+Rw15nPU4Ogvs33xX1XRQ7DrOesIyyTMFdSoDo52ShldRIE0sMSznlVygBiKj1ppouVd8rl
B89u5vxbqfFrI0W7oHwu5uBVM3zAlWIEBdEyvaZLn/+XvPNajhxNt+urKHSPDnhzmzDpmWTSFXmD
oIV3Pzyu9Bp6PT2JFrp7zlTNmTkTHbqSFDHRMdVdTJKZwI/P7L32lEPIqqF9zE0l3GRebsq6eFyx
NRhyMfHH41tDukVB0cZJQVOk8xH6wDgMyK1QtNXwVqAHAoGatlDS9AUmT90rdwUbXTI2zjry0xzF
05akJcBr8/KkNvZDZKtP2Ww/cNI4nfEwNwkUBmHfqIY9ozsgywnIKvS3Td4Ll259I1OY/1E4/6WK
8P9kafpL0fh/0YDMkm386RwA/7puPL/lb/MbDC6R5P/rf/zPNlv/RK/y9vnGsGz39l4Vb38Dc7U/
15L/8dp/H5Yx9WLRadAQ/L44/Y9hmfGbbeocRNiKiDGwfqonVwCXbKiW82f2AYfF39lcminzipZN
JQhiTf8rwzLq0p8OpZXMxXZ4XfiaqulA5vqHI2F2MgENRxaPZohbs5GPhW56QGa9ioUpXxxkRU2l
Of8759l/mtGt39hxFJOWTXfWVfOvp6EJgq/pOq17BBYzxqMrQKvYswCYGAeJk5FcRMUpK4X/O3Zf
gjxdAvLAzz0wy6dBrdpRoOk2XNLmt2CzvFZvD/pkBmpcvKbL7MfIH0t1uKYQXPKU7W/YuT1Q0hpK
rWUu3li9U7NsSXFwzci4K/Lsoarfmb4FZlOc9ApyaWGSPDWcB6U5SZaylTVgK1O1N0uCDB1Q5REj
m9R8GbFJWsl1fZrIHdEOWsM0PiScMyrTU6zXW7llP7cwjNeTt2Hl96uV8oHl4TIIjgGS5CNRvyRR
dxStTpoRtQ3fQafBLotnc7gt5JhY9XAzZ5U/4yY3xXQdCPXalOhX3JQjY8ythxqcozNP2/UbwiHZ
DyNaw1Ya95lgN+oMDEPmOPZaCimej4hydchZJ8A3rpS1waoJmXrpkKJ76lRTJ4XLIYtNdks5/Chq
ErbKCI/PtOzLsdyVUvopl5AGFUu+DfP2whgGAdxY/3DC0F+W7JVCE/YTnsc2drV8epIJX1OXwbcm
5XElYKGktGoAqrCoSVTXzRujsI+1OBGPfSjhpylh5tHpK5tVLYqRrYSViC6q1IGh2JJvItDPwxtw
aqicYRz3/1aM9evT+vcbg4cWD2uDiZ0JwO7X67Npm6KfQGY/jiOhA4A6J+MYG23gEOfbJMadPmbf
FHmaOV7UNHkYzOgYO8xOBEui3LpJmDeBKvLKDNshZLikkQ7Ul89L0v6IeD9AkXpdVW9jydihjl+j
TMkE+IqVwTMSfWcV6l3qWBtdrbGCOPsZvdKmqPKb2Nr37Qjg3OD/vhcts9eYCyw1T3k7HmZwzUrY
oyqC1oqouClZBkLrJS0k8xduJjSoyAWHS9uQwEyDMCn9VSYNmox6AxALeX52CMmyuc3jwc1z1Fcx
VyJsfwutdpYbp6ZlflWUXRCzFhsJ6yl6VvRr7dLP9UtuiMMyZDdgknedMIjeJv4bPFGhWqc0ny6R
Nl0Iwrt3opD1O05uJbldhkucoH121MdBRIHC6G4Oi1uLW3iKdbLVBbHS03mIPiCFeGZRkJOZUueX
bu5kXqOEfk0OuEa7Ypf9gbvhFC/h4aeT/5/UqaS9/OdzUlU0hzMaEbYGHPHXy2HIhCjK0Wwfhew8
1KbzkMq5b7Gvp+KYe3QHSv5ZDRxlynRJJsOvu/TcjdgxRHUNh23F7jA0pks6N1syPE+J7fhyFQV1
Wm3UWj3XRr4Zy/rWDKUHfe69JLdO9YL5TOPtl0uPQO57SZmOomn2BuB/HahdQXzEzES9s8hPbvot
h4Yfcnq3IUeTpm9L7vDUIswgfs3sS21W2zAXB+ganibSd+bnk3zs22o3Tf0POQYNXo5PAkR43Wv8
fNjzksI3WwDrXRcw595qEYfrBKlUVoOBzO+GMR6UED4OeK5DuUvn8ZxkgzvV5omgCG51WraOsGyM
V5E2XAoquxR7RQHxTBW47HPFtREDKOO5cNQtwQYLIRfw9Vmrhz3XaeXcxM2Tbg6XcKx3Vfbp2NZm
gVQsTUhf7A+h8quoMN+EQAJS75RJOq/5hevsoWP+WBNrk5J0919fC2uV8I+PTMbo0DF5XjJqXKdA
PzctzBALE0pu+2hG+a4yf/Qdx1VkbCOgq61e7jSpDTQNCf9o7PB4u3HLGNwKMUM6vpTW207qPWni
fV2vIPT6qsG2XHAeDgEZw5OEiVCoWPwqAggZV2oiELq+C00m0I6+U8TzEN3VIQlAVf9MublXNe2x
CZOP9QZTOQzYDAUCbmE4O/vewvymPQt0O//1u/BrK/HH8aix5IMbBOPHpAj55U3Qc7WxzGzpHktV
f1zPQ43vPKq9B62NbIYw/XcH8j/9hrphwCslEAps6a/fcJCEJtXA1B/1qjtAiwusjeVp7OGs6Ng1
xiOhNMd5ME4CNtDEM2HKnp1RBGZv3ChDGDOeL/1/8xb8Oon7fcy7/ua2AiSJ2ttea6ufulfNwDyk
jcP4OJoV7vFmLzngSDh8FlPfNaWJyRTKYU1NletbYZFfSCR7W96PnQFlDZUNt+LCj9pJzwJRUkqS
uC05xzL0O5r5CI4zhGX6+VMFVW0qy9sUuF7DCa4OJMY5/Vkdqlu7RaNU2T606Wd9iY5DY+AMVMm2
FDyZXbNDgVDO/XPRpzeF4Rxio3BFjsCoMSGjRp9F0WwHLBf23J/l3FgVPqlhv7VUJqo5XdqUb0k5
mGfEPS6KD18RyV4007MQO7yZcPWyOH1S+Luk9dQvEYFNMO4FsTs8bVTpoZXN06TFR/Lcxn9zTazX
2N/by/X9N1XdJrCaVTQr5X+cHtRKCCc25v03JW2HhJr06/CPz/gv9Uf/703MLdWhdOMO+tfdzwMZ
tUI6fbXd1y+9zd++8s/eRrV+I2dtnUMbtm2b66bjTyGAqv8m64ph/g4OY+jNzfPnrFyyIYRxcjoG
swGGEdZPKlPJWblihoZe1VRkW/uL3Y2mKb/q202QwAbPa3SmoIx/18L+epPqqt4Xg1bXR8vqXnv8
Krt6wKSeEOFE6OmwHGZicCW57tyQOpUdVUO4AoghDY3UEpOGopL3kzUJQA6BB63VOxB4S4TGiYpE
6caHsh81d46EjGItxBa+cC/Z8t3Ql99JDZ68ThnitjSBADULoJ8JPNJKxM8SuBCTyOBBeZiVbiaC
LN7mjDfpGnyHYMv7OSfqgrJmiVqQ6pL5CANF3UpTVXtxWteesxTqNqU322h9yrzX1n7EpaV6DkZX
y4xTnyDu0LOWZuUENoCHFxOvdpfGu3IKiy2H1rKbY6LJKTwQYUqvhkBEqrI1bVKEmk6fAwpU++xu
QSLrSF25yylqJFmlBzD5nc1Qe+6JkDk2YS7zlF+TouwQvkkDydagvM3NHYhFAOVRJe+c1MZoqUi3
mkwftqJnIRin4FkRPy1rBpZC5zR2cb8hx5aVLmnggTnTgMhT8jGVFR5/Atwu0RSdWkasOBjVYaU0
wlCTlIxFrfEEXfjKIFy9W5x+q1QTKt+0rI+ZYQIRNQAAaBPF60LYIAkBDOFB3WIrj3EYEk+/7Kvq
e2lDFbu7Pl6kATcxdPnAUpr5VssHse91DPzt9DWJ2DnnbcMiPl+OUclyIyN3JUjZ1J7i9R9NpXxV
6pIFFMvnum/bkzXM8rU3k/v0d160poBLKK3JQAmqkcY5Mr9yJhVZ8TIn7GiNV1YmZ0X0+ALN5V4W
XD3kTquHRUg72xktl2lwtZ9IH8TyrOq7IU9HN+oFeEk5fM+WZTOxK/6hjr3rLFKCJ0mR7kQ8SR4t
KZP+ymvN9YoFMOMSBUFTFQj8ifOsPnWORVRJI1NUYhzlqw9kAzzmgHpOqaNNbjXwNeCsA6iO6YNW
m0SNmKhfogYjYV/cjJlubPFH1YgBpupOFlLo0RVfzEjY/qCodVBXzuxrDgK5aDKZzaeQbNlIuaPl
pDu9tcOgVOyTJA3aZVwaf0nZJeRl+Ai6P8ErqWdkqQM/iFRlCOyF1b3BRtmLpWLZZyEx2qJs9gur
ilOkOwT+JkgZJKcp74uBDjYtyT8P80mnnZEnL+x09aBYRfGUjEnQGI3td21f4wqJsaAguTgotv1q
aUrnl4gX3LklTNyc8IlDttYBABPUJaxhq2YaOoIaNXreGydwfnA3I258e06gkIZmwKwjIVa4W2DD
OfZpNPSDaHQDs6HanRTuVFc2rZTeOQ2DXljqxuyrEPaOrV+5prQgl5p6M7aRvI0iCiw7NO770H6F
AIk6M4FWXpQm8NEJWqpuFrsUfviRobpyZOkWVCMpwUQ74W1kGNBYenEsqRpLqxxORqgsCIhR/BVx
BcykTI8yClwzBWHdijtgDoFmEa7K2/3RZC1i5VomAzqrZ6RKHDC5RMpQ2SMUN3rEAxnqlH2iAfIa
euTGYRYREc0xOhgGoISFZrFu02wbF93OJgBRL8ne6+LpG5v9jU4MCqW0Di2sUzxR42Asl268GEpD
jlkOZhgALxiWwfFJkle8Xo2GIFXqQ545JDd3fDQJIjOfd5jb2OnfCKg9Z0u9+ATVLYEtSyPT1atV
EnTS6M8GaKYzgociwOP83iamBdWkPBHN1h/lUXubwY3faFe7L7NTKDWBpUXcyG1LagP+JFqEbF+m
D3X63DRg4UOGuHfWInXI/ums2wWBMKyBe46b+WgTdWdWxNJYLbHeJbrpRG7uOmfUjqs+oRf7Tizt
M/u628JKF4+NZ+4PoFaaOJ4fc9zkcavPZ3mIiZ+SUFiBaX9wkkw+kJ1VugOaJgSVEMdbkZ5DS3vF
Z3NBhkZMlj3+kNWnJjO2psJKTYoL1VXVcj+p6uCnkUM6YkY6ZpMunI0xj4hFnbgy0JcoA+LNeTba
rRbHSIOl6Dwg6Oy5AW1DhzoSLuIYr7kgshi2Q6fm3mCQH075cZ+pkbMpIksO4kzxObHDQyq/dBCR
XMkgGp7kleLYZDwLkop+iWBlP+402zcdhGajM3du1puMIiptYJ5Ovir9htvKlub17dIHNbk9PuFj
xWYUMzkZGsmAavujrrpTVk37mb7HHSqJJ0TfDjCGN70WZWdptK4jAUbHnl3EZk5jNL9peOnzIEu5
sGvDcuuMYYLU9ttRJzuy4zP2pIrNX5MXuh+RareNSpJaKmvg+ixhdlVCdfnsXiyDAeaY88Oo7ejp
g/rMA3E5QCLJWLcO40YqimSjKarKEfdi57156EztIVYNyRdWcWAUyIyN2C/THjHhZU3ASIjktD4l
FgfqcjlCR1gQcVcjffZUT17CQbcnR+hxzrKF5a9ZuXZXXTC+5ue6xLydljGhloniD2WWAcu7Kdtx
p5UEa5kxOa1NdWptqdlbYV+z6FeXgzNEJEJqMC7QHPZHWhrJEwommyzsyJ7KWxOMCY7pNgJvTTIb
sTt6Xm+cvkB9nUbhgSmSuunjnslOP/VbebJV11ASdh7KHG6nRoc7pMCz7qxKYpzVDCfabKBAvQrc
CPKDKpjkKVocQXqe4Ajh/FNHctuEdjNyGmy0OdTPrUX1YqxHkjlUhHMlzrVSUnT56q3TqJlvdK3K
kaXf1wZE4mbYlpPCoy6m7lHCwIzjS1PMZyLLH5GJknhXurL2VTrZXd4j6FLM+9SRjmn2tMIlCOh8
5i/NvuA8kkoyAvdpWwZJvTfUoOpc6EG+ApEJqT/a+xY/5AZjnwm5HPlg4003EmiX5ia1fjiEulme
kC/rxhxlIGGhuUdYE5q3Gf8MyInvoQ7a2zS6A/42LsFQfzrsRMvjDJrvyYKPqlzgdIfKxiIYlcHb
h044S7FDFoH/JeoP8qVUfROzUOMWUOqQXJPxJe+UcovQA/5P9w6PniStOveX0mchTMLErO/07NKk
11TbJjaJxBuusLkIrMgd2o0rpsfpTdyZmtu1J0kEnAfCxp2/E2ZQXtlghjYqRLZpqAixOTzLF36X
LPHi5D5/Feq2xQ+en6oX10KUAAs62chw+sjZuOeNCnt3Ck+ABpjlJgCt50DHT4HjC78N9WB9Dh3y
xdx09GFSigZZ+Ch5zhfgblTi9dVo34twM9xQYDIHJAxElxmVkuJ0TJ4H9VhUXvPePPdgH4VfIMnH
bYXGoDk1AMAzt4pOUbKN8lM8eaN0WVUPS2BRN2lwLGBOHsPaU/hsKW6Q6b0T3kHTwHYhPHYTElU0
KjA8LpMC3iSw+tfRvqoYPUY7dzNcLDOE7Q3nB340OyG/0aX2dTOqb8g9XwJqYLPlnstVyEDbLrn0
fPDYPCTxrqNmsQYoERVWFyfoyJfo8hsr3aoOIBc/Cd3qveR+AgaTnhnyqpVXh09ZwTjWKxHfNRDW
NwhFMuNsRbuW3+LQz17CdrJ7qS0+a440fsIjnC1Cc9eoDs6cjVZ4dbYheaQlyAwgwzszg5AEln7T
IumPtgakKccrSAcL0Qdtio8aM1gRMF9SMkK0yO2AC7KZ3zuy5kjpxerEC4jwlCDhl3e6xi7AR93c
nU3j0DuBPWPue5AY/ZKs3Pld6UXEACpv47wfqgdENo7sdemNE301IevYiCuJOK/nUEBleDXFTac/
GsbTMBMs8pwmx3rY19ZtP94mVkeC/BNPl3lBnDh/2ZOJsBZrTPjSzB/j8BRqrzUxA8gyKoJzITPF
w36ZbrL2XcbiNYSPrfiw1KcSbeR0jUrO+fzOLu6M5DCTvzVLEKivwuIcvh9Iu9coXpvsbnK+IqD6
fXZZIIQZXiQu2FZOdv46Ukfqu+VWXtcoiquSa+E21xiLR6AqfRokBROaUVXUjWC0R759tK9jOrsl
Uu9BhCyb1sQyQdG4U7MIc1MefpalMW6LvtssoVKe2Ed3JlF+UXwnJW+aTrJrUpGC7Y00U6W5tzqG
RQxLNVs5tTmPbRbnk2hZw5+k6TmYEQ6lFMeSdFsh61bi3G2b+3H5qMZvQvxAUCNURi7Wy7CFVI4E
VCKymXClRUA6n4rpu2EtXbKSCqNTZ9xn0atyntKI3BjSFYh95pRjNuN7ej/4QsLCIVPr6K27ECgw
2R1lOf44XEe9xEnXjT4sizuDNki1UM1gZGo72//uxeLpc7gLw3EbJ18sASaSkqei31uzcY7i6FLp
A1ei7jnGcOpzkqSFudl1Ejk1ie6xaSFsDu2MhmJWVoIscTyJq5iI3whQUF5/R60nSlhp3DpGsm6j
XnIZtVzBvyIPxmgJKdDGjU41mhAwQyQ5oZ6vYfZYCITkIOxmdj5TDIZsk3NfNtzCUYWRpv7q5Ae0
B5Dur9nynJsvFp6WjPuNW2OOIsBVsPOXl7aqfWb4m7CsPBnNPHlrD8WEUgm4XLavzMrLssiVl88m
eYtrAmO9tjnb1sj+Q3ZHPNVEAXgJFUZijHsnvk+Zy81L6mcRnVG2H9Z847NZnqXsGHXPrkmiYUIX
DjsK22FRt26bypte/bT1T9NJvGoNrMSqQxwIrVC5CSWapE0+nTuSELLu2bYi6AeXoqJBgDmlvzhk
2SD0qpG4klDhKU+ZSU4i6kDxVbOCLHNv1PbtfEmnXd58jfG7Ut23wKqH8p03okzOoDRM0oJID+7f
5W4X816I+LBYN+EXvLyEj78zd1ESiPIwWD+shWDZ8N2O3/XoBJY0nzaGsic4fiy3BKJ9Nv0xa481
9Up6WS14JlEapBF6qnWQTSYswYzml/EqTTGsKEPeZWNQWy5nnFADDMcpubQI5jj+863WnUybDO2d
F3dgF72eiQz+0LL+XgqPzUMZK7t4mQ9F6xeai8UL8ZkcurnGrWX6y/ieILabkrMm3lGcEZPHfmvZ
T8U9J99SHnX9Pc6f12sjejaN65xs+5xOcpvpzzXx7eK5MG5zGrG+uEjqBbk3277FYbc8iZkTCowf
ds5SG2DY1GjvB6KM7DAuT1pJnHqbPlrqLPylSHjUR1HQW8ONrrDlLzaOVQf5XPN8K3OIT2abHnMc
cnl02qdlc0Bxd48yH6fuzH3gS+CSqXdlG5nLevJISTD8jn0qXAvheq7dzSy8S4Ro9jvNM1fC7C3z
K+G5qllCKHoRQms2pVX5/bw6V5zNIEI/qpX3sqTET6XDrGH9WiTU/7DnBZRje9+HJsr5m9n+tMP3
tEBX6bWFj8AORwWyn7l5Jgxstt816wFMs7wONj6S7A4EKL/WYG6qMRjSj4qbcn1uGYeCCKPs6OpU
IeTvqrdJcaEaJZ8DMwXorrTy7djvsiNFVdGeewy+nEP8WNAYp+I4FdvpTdI2xbyL9D1vOaCqmyjl
UfKsti4OU4wY3vAKzVE2j8aDluFLdh4MJeDblrFXvA+mu5g3NThxUpzt7UTQN+6YR56v6eKqDzKk
kckVYPWy4duJdmR/iPFgiiuj9zG9qzFWqkxouJlXoeqbKl6wLRFXOzNzWKsAyifECJH9SbSl3KIB
GMgFhWUX7RX4Xlhd0n1EbquxT2cgS4+ZhJXDpWagEmrElgBFHufaW165lepb4X0CPy46udabKUBS
sEgLMtVjoC+iDQp6WFOUcXoNXq9BONuRdZmb8Wcx5mUgydh2mkL6KIzoRMmdNApOoL7xLa/prp3u
EzBy6iHxSRvbdutuBz8p7/yWizoK0CgkYq1pTMuzSPYWZ1zF8XwrnO1i+86w4xJZnCvwObncJ90R
IgqMbCIUqA6xoJz1+VRIRPpciiRYLxM16Fe0G/twLNLLAzFDrDvHS3Lbf+B3mb7wmmAu7AnfTZ4k
jjIVA80xfDdr0D7BqO85StCX9EjLAnKC4idkJ9bXuIYQUVZQY6E8UPYLUtpxvxg3FE90AANsOzzP
qBemrfyuPTLV5UPGxIkS2+U2GLKj/Sw/9EwAfrA4FNgyvmz5atc8Sg4Jl3SywcOjzutRVMjXOX+Y
WqTOPqW0tfhWdd9w7V2nkAXh88ISddrRH7CNJfuOyhOeAjA3wGWNvkfFrJvfvUZjy3Ni+XKYkqL5
IMeq9e3ivmbLmh7kDkOaR/9fx0QTgd92qyVI2l3LH9T0amGSiw+0wS5k6kNXXQ2YMD0REeV8yOtH
LlOzwaLebB2FT/1OjOesOJPGA7O6CH1uBC5yNHDJnQ5F0aDv0agOM0Jgrqrzoo07y+IciPywfjdk
KmvOdwgQKgqcQxc/1wgXxvgIGHDK/bL4EBlx2N5k+RXbrNvJXIutqjgz38GA5tYAEfvvsX8aUBBL
7Ra8lyeGl6LZKTlCoGM0n1TzolPKVCM7t3CX0LU0w01ErSjxN+bHzLzM+Z1AC0StzwPhwax5SDOR
rsWtLd+H5qVNPLV4tZvDMJymBS3xdrGeJfvI2HsonsLinMcIuSUkfkjNowdD3I5iu5DJZzedmyo/
kobLdq8TFicV34W00DDsO4UnUMfFfopA2Ztb23lRkhurehXYmykcp/Wn3G4URIBd89l17xLWI81j
hTj6xuDHVbBQzMqgVj9mrfYh6DChoqxech9KU1HuGpzeVrrxqm+87gyaKeLpEKZ4pwMciI+cHXW6
N/OgyalOY690bjgYq/yh5DQaJjYCfmu+evaA9OVqSi41YW7/ULNTZnxntEhm5srNfTa/8+oMShaG
ouYtz2UaWzm7RmDlHpk+JMu1Q1HvrAqgF0oiQtQ036kCo3ycGWwwwJj6izbdwWQPe7BzezN7pf1l
rGfpG/TSG/h8mU4RG4xYjBOA6tfGPLitBLTgliux0XdUH0ENI3b6yqMdOvezGr816avc0TbdJSUG
fLc3/9gP/suwGDw9vywhf98vsUxzFGwhlk44JXuun5fAOBbrSFOq/Ng5fX2y7Jprq5HJOyoSOA/0
ugp2i0Vvbpf0zWAWVc9pchljiuFxrL/Y7Yxu2ZD8CHOIMrQ/aIhsJpokK0uLowRD0o1DlU0uehBr
jEC5xfesgCda/JaWcujgFI7XZai5dsP0fYx/gLR3XKWuA9mAo8hDn1E1hTsmiUj1pao8mP1eEEK9
rytijpNQz4BC4EsN6VAUSNePkBibIU22mhrtZ/x2br6Y3sy66NBGbIhkmRGAXdabapiWcysp993S
u4mc51epNzFjxCSmG3qzprOxSopHKRh7WecYTsROmu1bcsCoShqeZHqaPPXJ8g1/0d7iXDtOOgis
CUvJoc7EjMhOe32zJdfKUDhdGfTL/UGvXub0qivXfNoyT6lO5ElPIBgav2l8jYaSh5N9CIsfzbFN
Lmn8qIfPUXjbaPtefZMZDjQHyuR+uHVR8Pe3YnlsjFPR+11zMvMH8ciQoHqvpU/D/hpXDf9+0q+Z
vLVWsoe2L5hlwjCp/aHz4vnAUqfOj4p26Oh/K/tMxZwf28WrmyDm7lUYLbgzrkIOgf7cgn/IZ1Rw
BMF9SmQBpjd18VRmeMKYBXGGbKNur+6YL3DnN0dz9lwiqIsP1pDnsbS2rvEIvhavAbxkjtgW6m2L
pxTaDI3KzYjo+cB/rMKXobpGs8TLUG4wQ6X7FbpFzd4g0oh8vcAgOWYIFKjD8p5YA/m2ixg54Ikr
J9Ct1muHi7fsLunY+yJJ6FVLqIbBIB7DBmssPUKxnAY13jnU1yR16x+yWlITdiByhoEB3hCjE5Pz
vZ3zmanMD0M1obLSzF0rQ/xHS+ZrJX3Psa1vMRBdIvk8UMvwSaqssUwQlvNrpZ8tb7n8wEuaijvV
8iSqa4sx6dZidGQSzGS5gaCCBw0UvfO8QHkmnY3kVbHPXXFtMfq0oFmhmB9TteOh8qXfMbk62cpb
y5TIU9BEPidwhR3tCWpNEFkBvBWFJQVpaULyFDIMYTfk94nxsi5dmiA3vs4VPuLqC/eL2n/b4+f0
QkFqiHOE6uYm7rdcjlQT6Wtf7of6Yts/8sQzm5sLsqXyZa3LL30Lf9zcKVKQ8mA5QwaHp00/czR5
osURXPf3oX1lYakNd6PCdKDBcTOt2s1VS4aTOf68o29xTQhtGHw3sfFcztvlVpIDG1Nt9lSlz0NQ
QFcBgJ5/2ep709/jkdafZeeOs7mimnAYQ435Q5XDs6nfGJsJHYI9+FbIpCRYmkg2G3Z1cfEur+zj
6ZNHbUkOKY0YYQJuMn6q9QGL9J3dbCHyTqMMMI6RGEANQBmzzNx0Z3BdiuGhzCEH6W8Cmdpsa5B5
d4uyMiG8wbxfGng8fNQe2Qv8j5QZ3ra+3omt8x3vSPxp6MHmA1OYwjrjyFLcIdl2Lxx7TMrTr0Rs
KacidpX5Ns/3Q7kthKcTB2sd0upUVRCV0mnzfVent6xBFPE0pwE3IpYdfdkjMWuf1kkqMw1kI67N
/n38DBkn2JtxCHhJJHTb7qa4NQ0/1g41Mq3sgckHyb64hZhDYo7P8+043GbZBcOQJz1wBKEN6J27
xHjLAhcNsZfw5hREeF5bdmf5hXmQmT4Avo027CpTpkTJxYvMR2kEHR7ghWM7SHExWbfqsZJQcfp8
GDsLWNMJ7vpiH0d5ost3HURkyq75FPaRp3H96q2wY/Nsa284K1hW4qR5RPFs97dN+UNlBF+fsiAE
YhuID4Ga12fAJqXbCAlEWQX8mbn13Wgddj8pRv6JalL9VTRJuDygAfQdGqlyK4LsH8Xli2yIXBgN
5Lk0vU/tndUYXrJG/xo1yZKif80GXHNzwwqkje5jtsmRLgfTShco1+Uhd+es2IBjZno4Qe3oAhfg
wTMhq4hq1lC//7x/Sezz/6MZAu3JKpv512Kgm0p08X87v318fYJzePtZEPTn1/4hB1K132RGichk
dU01FSBy//1POZAqo+vRAfxaBKRxUaz5YX+zzqq/abiE8AI4uqYZeAH+bnWQ8Udg1LL/sOGuBom/
wAVRVJuX+lkxpoK20xUi0mUNzwE/3z84wHoCtQZVZ+gqMP8h2Z430djhibUTOFfY58RtH0LnGFOi
8OyjUYvHWbK3WdUDq0qZ5MjOwahWAWrHVs+u+ksvxa+GeiMN6aPRLT8GKyMzTJIOVhTedJMVUHeL
eWJXJ3DhZYr5w16aEwJnMoTICMWqXs7x0SjCbV6ExHDE+XlcnJ0zOiFRBKnjD1kwyubCBmQmPMaZ
bkK56vaDFL+JpH0YU9ZdckizioaU30VFxyMtxVM3wdcx5I5YLmiegD26x9CEAEXpua7+dJoJbVdr
PEKkmtJ6mZwHC3ZRPCsfclOfZUP9rh3rro7T6VBMp6QimEmE11BjwK4vrGsco8HRq3Vrdz7zKj2Z
R0lSWptCDwHAv4w1c49+YTgsepZOSBWm9bkzhS/JyMphrkage8lyp4rNWHNCjjFCjeUjIqqdAcN0
RpwzmoBBmomjAAUJWIVmN3YqHfhqOhDthZW1J7r0rlSmaoOy5FYzqLwrzkjmyIwpF0YHw20qYeNI
kprxDGSwVq8UlqIyWwmtfzWt4U0eBY7LcYndqg/GzCbFfcL0pTcPad8cuyG75NKr0jlPBrMD8h4i
/F7PohbvTRKRmjEeJru8Etsbe/ZY3huqNxvLWUnB1U/if5N3HjuSY1mafpVG75lDLYDpWVDTlGsP
sSE8XFBrzaefj5FV3ZWN6cL0ZjaDRGZGuDCjkfeee8Qvkrt5mPA9Fy4yloNVXn6prXZelPQ2S8xm
TLMQmY7QJOoQFNv1dy2eXzMDXXZNpYErrGdRQiUF7URy/QTYFU9TVIf7qqTlqKqvAn69y1g+jCBV
bG2jzSwub4bewdmmZ4SyDV2+vq6wUmoGu6yrl3YunnSjRA1CQgoN0/iViUnKIzoQS5NIrgTTlq4A
1o8FDhmgwEUE2LwqraBaL+aTWGfh4mQFXc58LxgNjUd6gmJ5taz5uRIpamVxxnM6C6pM+lkrBeDX
4dTDeXSQ/c7czYIFKzdOHcPFzaq5JYb3rjAv35RF+tZBPDHa6booOjOsKiiq6Xlidi129aUosYyZ
fwwJglCFnrxhKh3tDejvXDbpIUovFUh8IWfag/PQM2aIiISJy0k7jGcSsKtEtz8xq8kO8bqu74aU
2lLv1HdhHblFc90jDkIGDJ0oIydtLI1e6PLy+7vaSNd+UCdPHqySM8hq4bMrwUS7RljK1Jlq8eNo
M6VmfE4xLkbedDm1yOe1cvlrMYYfojl/AYH5xWj5u5LJbmEVqOQtRh/JDdlNnTpqAYoeYIm9mesd
ml/GdsrJcjVozHs/+gaqqvas8yHUqYPUXLDbxPnAtJXfNqBU1RxflnwHSL48qMZw1ZTUl0QaJ4t4
atXqTZthvmP4zFA3pW5fN/UKgBELBhM3x85ZwStIsfSK2yodTyqASq07B4WBlDbUptomFtRuk9Ca
mmQ3XpRvYH+wU+DNUePg48cY3h+7ux1FD5iMXaq4LvSlwIgngRm00vO0wJ9D8ccLrYr6zcDTmQYl
f0EfoJm9zjqkCrTlpdVgWwp7zZRbWCGG9I+5kTJyFpkql+OpOcqJeRJfi8ScQ5RvaFTjR2Ltt2GS
G3BiVDNGYZySrX0xQTCi4fMlr1ivo1UAu2aAk6+DZWgaNNGKDiZYXYfGrp5yPf9SOwqmAqLX1JoL
0kVi6ewMgRDKocPAdHgcts9mxyokV/pH6Jlyd/sNJ9t3bcM4KWf2PvYOwGwTacTV04e6DuZWDIq9
MB1dSb7VbftzV9ESlS2c63bc3AtYsdwiLFjbH1OFrMLa/ahj43NFdNvun4S1ZEY5zG/JAAkIeSRm
uM2dqEJOpa6yCVZncNs08db8czxcs60WrhBngC0obDApE1/zXDrvO7ZMhoS6wJJbD1vXWcQmAHWr
jhET8pL4uePv1Ii/NvVnnCeLvYg0/UchPzO0EyKTNuEwj2T43F0Gxc6IxA/aTaRmtbDexJZtn9Xi
J22El3oun4x9/tjMLJK3ganmknNMYt3AEBuVPoPYYsrDa7Xrkq+N6gU02Ut5QMqGFZ0UIaNtsmeP
VktPpMXps7awW7SWk4p6jz1brPcYAlxc9UDLqoO1LTyboNdwy8x/SN2DyAngtBa83sH4nlcKRygj
vC5OwJXkzPYMpX0y6VoDwhGxFJbuOPzozEGNhOj2Cx4wpiKHIAJD15cSOx9bnYHMdMVFMVkxA4UA
ngkXEHn4UYpvQtK9T+kJ4ZlPo7tDOPw77vD30154i4kenqp2PykmeSpa9c2YlmdNLs6D/mPU9lcc
vX9IVoXOZMlAf6WQ7/DiLYT2uY3LDxkzGjtt6CYb2NUjv5n5u9xfAEl6nQQrvKfcSoC6UafQmW/r
FyNhUkE9UtnZsL5SVmKdhIFvYwwf+tq11NOiqylUZTMx02EHaL1u2gmyaTaOabdZh6YEN2yzDasA
lCDoVHLmWzrsL7mqgAxqxmddnf1Ygq63quqtTYbCNxWgDnN5OCMhFtrRPIDbM1Kugjrcq4GVMmJS
EZsfMi6qJh1RDJ8O+4SK8a7TDVRhpnW0LctpQ8EQdFnfAGuR+tEj2t0ZA6XbbHDNlrb+HHXxLB2Z
y/5cyxScmIVd4lG5zsJdslsPSYO4q6SxwqZ5fbUq+bPuY/DLZvWYpPOVcBesyes6iGE+aK9KIz0j
04LRKbkS4GdOp9ZInyvVyJg6SoElDA+xqr7k3xqTuWfbCru96AyUGYgDMUFuY5Vp8ZmixRacalfM
xzuEZFjCNUssI7cEajzSkLZoAdIZGJpv8NvlwChqiOL019dYOC/DdBpiBgxVH1kSRZ/UgK/8/jsp
gwA1D6mXy3TVYvyrmrbyyxwSSNl/VMr8uIqthjRK6sf1+j6Y5VMntt/Xrvgws1ctA50x5V/joHXO
vIJtkdoewVzGAkrGGLDXrko1oBpGDmvp5Vee88QTUz9ivumsXY4+a8wUZkqYQdRydzHk7rHDINSp
JGH2ymEmynYtApjF936pGUkK9A3qfrGF/rCrnjjLkqcMMbBF1K4ohln2WE+rk8zupGkU/qb6Q1Dz
O2lMvjj56OwUOa2Z9ldsSc/L1t4daWKV4Zyl6c8A3QELaRbRg7G7jketTZD+BeAd8gmLt8BDy+bz
eVu5YhUACrU3GGT0GW2OUcXHNdU/xqz6Nqv7SR05mJt0/zT7ifCVJ16dmj9ltNtK3MSaR9hFyMxW
AN3jQ424mTR6qmoktNAMzRIkTwzM0+Bgl+pTPtIekK0pHArMWYS9+8QTJPOATk7+qCMBVx6D6YVq
td1rCbAX+X/Xy5kjJzj/mEqM5BcArawH3DKnYGkxW7uTlQ/JWHqEBgXArTu8VkliDczhWurInZLN
GckOe1dQDK/VGETNtYSZ2tCpfsvkG2DnPmrnoqwkRj96aYujBcAxliOwhfQJC5qQC2oEQsnYIlmK
52RdzcME053HeHdoYZPUr+3jBjEPzKFB80zaPoS1QKqlXG/6LgZ1bu5hE5tXZNfQmjH6xc3iKtTJ
RDx9zF+SNP40zNWR96RFQztl70o/qoOuVyydW0MudnA/WpwCkPfaJtjbVOqT3mZwqC1Qls2YgGmi
+yPPa2RZJIEXA2U5T5EfRAh9zibsd/OiVqE5kVlIEmlIQizvERhOV/QTi3bXiNhV5uxb86Ejw+LA
THV7hR6qvCFZt9ft7qKtEfSigWdOcZIzoXErhTisbcJpVvLOFRvxnBzp6dSDQFX26xofCVC10jNq
UTxd6VxCA18GoGoMDEm8Xoa8Bk+g3ecM3Rqj7OxpDNbelIMF1Oow1Yq97xPooA0yZLVdcFZ6YDgc
byVQAXNHl1VLkWketB+ashORwOi7YwqqS2UWnkyp6OW7/CLvnATCtJyq6nHrgK6PjOeaomG7Tep3
zMcfAOziWJwoDFBlTwUSjEXgzzHrKpdlRdIxPDVL87QxW9nVJkMPiOcij+C8KwIqhyV2fgpjMath
FiNMuD/1JbRekfFgonO9pkbGDxEOrdai1ZD9AXWXCriqZwqgvj7HJsmCuDtbkMO2zKBC1S/KZNy6
qQJMl4kzVl94eEnqlSHxawzidjUYrtYCljlL75VoxHtZ2UHEIHLPQkPpoAgvSrb2TtHzKFVbt1jU
KagKUSm+CyaTHGuGzX/IDAQb/mHqrn7u3VyGm4ZOeTrG5JbzkkWoAlGheNMe00RccpSVtbWNDgi5
BWXO7vAXj8SxV31FmiOlma270kSWc8zz8whSC5oFku6Agr1M1b1DqLO2psXD0oAZ2dgzqqqzl1r/
3m411t1bdZfWKj32TEnueoqmWmi3c2cGkFi9lBQ+qGqqlJZRmFtUyP60MIXWnOJ3ABDswDTJDWm+
DHgvFS/S0vQ5gG7WbgoK2KwpVfAJzm+//wMrAsyUBJsnHmWvAH2ORuiWciZPk19Xy3dllpKohEZz
aWsUpXNk8XLkNTthcZxl5GirrLzxJ2ndESiSr2pZ6D+r5jrL7KjWuI0xPdWNKhuKgKyM5eugLL94
tHRQE/SGakyrnWEDiDRizGYloNlEWA7JrIVLiSszBzOCl8O2PSQTc03KYkDv4Ho0vLXj7gFgSPsi
LyBjs826GKP2mU7WbgsyQFDhpUjy50zkgO4V0LJzK/mKIHx23fCc90fiUzBNlaZucRkeMc1VKKfE
Q7GsgHwxIiY8kdJNqFrYbfJt0AE+aFOWOH03Pa5bBlRKe4F7/F3Rm8dRRB7VQqJ/7pKHoas+lDr7
UIGJV6ZxGRUNNNvwMMXW/ICfkS8r6+QnwJe0RH5pCL20wsJCpKZVYGGpXRZorSxAwBX8ekSnSgaQ
m5jbQz+aFbLzleaxo9xBQd6C5A1s3dzeI8Hzw2y3wRMq9MA21XismeCxRHJ02WFQ1SZpUj9hzyX2
JRyjRnEEjvFsXkGTQxm1ITx9X1Pid6Jg7DkzZjSLRTnVD/K2VgjTKl+CBmKjlgC7DSogdcnwKjRw
qIjLkvFxUXujQsvb6G+KuF2h7qOqD/FAVk6svATMO3P25odqtJzyJQodi5n8Oizwun53MHd4H4vq
J4Jit3FT3zeh+yHNsGPUevpKhGiM25eCmhnj0DcmgUEtB8Wwc9aAi3fkheyjPaKhBWxn2JZPJh4D
OG4vr7O7Ziby0+nXK3A3gNqfra69KHv9MVPiWNaKUBJatvTksh8JwhKSBfYChVXK1Xr3ahoDZAMb
DSkKlblpHC1ryPyVFlpDDlFGiH1hutPq+SflIMnoUhg+HTRRwMUTflGaGuHQF041gpEg6tNAEnse
/fi0luJTroIL7CBYAeUxzkOeQbjrkO0A0+nEI4yKWd1AieRgD+LYeNEA2Pnycul38yOdPfVWCocL
NG2YrQEBjsElesAqggtdmsl+NQA7zWhN6o2hRrGmv8VYx54qUb3IDSQEnfsPcGb7mAthP4tV7ZnT
3J+KxHrOdvHbCm5zqHUs4/MSrr3evSV6/7XLxj1UWh/KBjDJgpg9qNg0plNMywvaFlkjshGjAUhK
o5JCsJNaujTBDgva6PGlMTXe8QfuTOq9mEamnea0nLKlfezJ/hZNepiqQfHien7WJ+OnBEkDe23Y
WLEykf6JoFv7J5R128cihzbTm3BcRmXF54/4s2m9FhhYsSN38GHsVuvVcf86q6nXKzvkDFMP1AWG
1JBpgq2t1UNpbppvzPJ7vCEcB0/pOUvXn7O2VOhHAPka1rj3VmP9Xib59OfI///ZlOB4o/em3fos
Scfhf/3Pv72x+za+/eUvXj1mI+6dn/32+En1Of699X385P/tN//l8/erPG/t57/963sz4WHFqyXZ
X9UvLRrysvFP+cBPn3XxVkz/8qc2+PA/3Oyt2aYRBaSHqf54+4sLzb+/3N9JwuofMLUleNrG3zXB
/04SVv74zeXXVZmRwG8phb9NBWTtD7SJRMMSNb6jQ97996kA32KyYJki8pymbkr6f0sACbWhvwwF
BFlCN+SYMhyKA/9A39f2hZpvzpVrHmXn7jTccFcM6QrhnmybV/l0/FW9mTfdM7AJ8AcHyeeT9NQT
Qe4AlNwoib36un3bwhhPmMrL75YgO8lO7w6n/FK8lRGNLM4mZqhUTMF0zr3EXX1opX6MbKDs6p5+
miMUHkPVIYc+re7hBlM8xifZ64L1nOI504XgGDwVS4f5TNCIhJAeCb4QWdhHmzf6YqCeuqAIcheI
vd+E+ql9Sk44R7jFbQiAoExXsowI0qWP4MAtuc2NzXHqArxzcf3A+DOzzUtxNcLuJp+MOz0AW3lN
XT1S3f1U3rJoDlu/CpGw8CEThdPJPDUP8b1wK5+Kk3VrrlXI8D3EKNiR+JwoyXiM4QPDiSMaaQYj
gWtKSkULmbLLLl7ie+i19vqrOgGE8gov52UVf7A/I29wY/85s0GvBLqbebIXfzH75SfaUP99GaoH
VuoldrsACEPIMDsafA8Bost6yoImQDTKGfhkUwCnzV98WKCeEvRnEAlBH+o/+jMmmT7EZRfHkIvh
Lb4RFJEULPd1OPNby2P1kPp7YD0wFBkiOHcP8KKdIgBGQ84dALJz6mBzZwenBDs/paf8BDnySzoV
98WH/G79HMOG6wDHY0/PTuIs7mhj+eFppwEHCP0O5SUfpJhXBG0o+kACw+liPMR3lAWYK4i+6CoO
VDNXv8sfxUv1sb8CrgOflUAqk0GBOf1NdHtPuyk36zpExVP7UntdtH6J/uhokYHDhuhn9+kZPmqY
B6A9vdFDs8HPr+pVcyl1se0Frggg/sm4Rwyad7MckD5O4e/FfX3KXLz9cLURv6lhe5LPyzecw9zN
5VRyIca+08TnHygdj9UZQA2kbga0jnlTH6V7VmIQI4hdeh37RORrH9MZDPF99ov9w0/mDziMB7Si
9ZMaCH52Vzzl1/win6BWXJuz+ZiD+JADWl0RSJSTeh7O/zC0/D/MoxXjryIi/7HV/9Pcb2noD0Op
ka6bs3gYBq/+6NLGB6cA6NxuuYbe/fpCh9s32JVl1OKzonp4hTsjg30cQG0A3m/pPZh7h1aoO/qL
JzuiU9iv5JM+fC0HUqV3iOCGEMUidphfhFLIvAxUsgfWxymc1O0cyVV8oDgeJCqMNPDoPKvJiWGH
AyDPwXbKwb88WMPmQTtjGe7pbhIk2F5lnxV9deOkAdb/3H9VLzM2SeDEAQTZa5gF210bWqz+gibf
+RHAlCO8qm7P18Yw/pH6elSeOYGd2G1ezB/JVY6kW5JdTNbSVb9jQUZJJD/vj3BjvcGfT8a1MsIk
mk/JpTzvt9in4L3TAgW5EX46thMnt2F6BLgBsbzXYz/4NPQhOeX2Fwm48/ajtN9rogI5vA3y0x08
8TS6iv3xlfP7ZO7u8bOxYzq5Q5YGnBFkVYT1yiUP5yAnsJq3Lhz91dX8Ge92GyyVB1jJyXwIFBt2
IKYnnJNvrDi3dd6Y/ERU/g6jKi7ugxh+UQMeylU41xe4dBhbYfDkTWfrHhV7/lbcdh9Iv2c+qoZd
BhbLQQ7kQHNhNrmFW3ogTh16YJFwh3cR71tet18JJHYbO4GEt8w91Ltx6LKiLmw89AhCdIRdSidH
dqEoORn4E93r3cVRHenMmNahNvcZ59pUQf4WTBw1JP2MnSf7K+FEQC/Mg2Lm1pHmWi7YSyvK+aku
FB+7MHeMZ+NH4vYsv+w7pCg2qhIJnECwM7g60OsOUr6PqIPZFMUBwGZeJD21LxirOf98GwHd+Kvy
yn/so/8EdlyMrEBtyBSvcOCvIOkdoD6BYI9uF9JGEXgmvbv7YMYdPgG3knnMJeVJIFTFzQEq5gru
E21ef/LoRbFzFvu1szXsjSr7o3Zqh6TRTp04mLmThtsG5WkLp/PENhz92T+2LPoQ7ur+NAMdFhVH
M2Zjh28WnCLWWO8zUj+WzXFI8g038bhCDlfqG18PEDmIwAYSqHofPUHCFXQ9W/w5ncCq8YJDqLPG
RKe6rX7Hn1KCZudhGOcBhEOKIZg8xaZb//sLxduxnkE6uaiC8HjBpz6qvFDnNaHFkpB5mzwCssKH
PV6886QoZ7GM7p8fJCdRQOyNYMD02IWJxarMI37risOoY9jd68SnA63kQB3gIxc3bhqHuOITvfjk
7A2/ecufeX3uK8MWDOTojgSjv3M/URT26DF6wLNcDDtYHAiLpLZwX77gZuB1XNL2xWNxWpcN+Ivp
U/IEPjd9Gc4opLhqsLt4rTuAOB09AhTuMO8ndq5+zeNkhORafsqedVUCH9hNnu12LHQXRzK88g7b
OcAHXP2f94wam4eZ+AlnB2qHHIyUs2wEfDHYjWy6CNU8/1jKjUd3ms3e8CZY/nlMNbSLZJdu7MbR
8XGOVAng5nkLiQQ8PZC2ATeInxDsY+kB8Ofm1dH+3bwiiMftGLhqk2dPPhHEQXtJo+HUHQvV1QN0
tnnShruFNTHAYAEnfh+UXu88VVy9wMtjn+J8gSi3afjbKVGBftLve4GzAxfNDPz3TR65+IJ/Rc4B
kYyG3vXOguVyQvk8BnqohyOncubi5BcKZ2LQWbhfwiHcWMfHe6lkecceQcDMS38vTImjArg8D6gN
et0RInBqvBsMDXbesSTqC7EpLI+VTHQRWWIpwSP2+oBJjEve4bQcWIO3f9+/p9EBq3TTgHAVAkBD
VY+jHlYGsQscR8nKEzmVu1/4k0a9jx4bX0mDJRTYxcdKzW5mIJ9mHwsZP4TqegZoHqbBsR3wDWTv
MpkmAs/eRhqSkuoSoh0hTKPxXSUMW5cjVpXBxC1lCvX7o042iDruKIQ63sJgVUFgdjaPOxqwpR7M
FwbaN2Iaz5pG5rVyj/vdcjGqU4Skvy6vZhcuQw+iXuyQI/k911EHDOrxtcv4mY3P3xARzACHO2+5
Sfz2Efjh8pCuTuwEeAps5M2ZOSjYF6TRYmBetXed7Ss+QOXliOmdzW3fhKAhrDX8DmJYr8DvyfrR
UCTwLMRgfCrZhMc7U877Mk+qjMhfHdK2MHZrt/XpUzkJ7y1FsFlc2H68LraRrFFurCueYMrwVMXf
K3z1JSLWcfIcu5WJ8xGGoAME7FRHIf9s+eh43l0GjUVCH5V7yszHjjGBkz3JB7qx8Gu/Tz0uZb4w
e3Vnm8GwXTymH83tuNVgobnQkttA9OT7IANJyc0gf45Jsdu7Cr+vzk1dhfjUBft516/1XfWwfa7Y
Zw4+wzovI13pQyIHWz0OJH7MulmVPZ+pSrySfVxckxOzudzHT9gF8OBXp+KUnJqg3C7MBtM7ZCqv
w3X4TMmWN98KkLpxSIJEu3oB7R9kIdfiM0GkCSz6LDA7dfE/dMCQXKmKbIwsyZKaoPWzcCeDIrkl
z8kpKTIbqTOyoiPtEqhPOic9/vHR/v4QnISaAY6Qd+QtrccD8rfrdFsvtMN904U/4Vk4nZnuGiKi
PvDyzCKoSuJIiR3r1oZwP7yOlB36Q9SetVsM8MQe+YP4ZLx0+gvUO/1CIualfrXaSClRSqDBoThU
AXbGbTFdy9OfZ4JJNJ7jqHnh/rJQVFe+m6hC6rN8v8CSYqj/okYyGZzyU/0wn9V7ADZUh5gVPMGc
ifQf2ad168/6fRVgs354N2Ywgj0IpsmD4KEuEVYBRyRp5pGH0nXSvCTAcYfPyWjIQQ6dT89FOgyV
HMwa7PcxLMiksJnDsg4eun1PbvpWvw0IYqCAe8Fds6GuAaMcQJ30SPPCoXxTu7BGMz+yfuKMl/Jr
3+WnmMkz64Q/NM/8MDnf8XhpsfkqaRh2kaxkk3vYREcdZv1+bhYviJjSm7qekaS64oXtCsMlDgeX
ofXzgTKKsj7ag9QHSuQy+Wc9vK88xPh9wRVw9QDBHkEB6j3DfdzpKPMcw2OCYOusrsFtWbsjf9vc
Iw1FP9NWf2eNKFvyFohQVmZhU3NRXoquFeAmCE8cpz5htMcvmoxQBRwAKUxVkmf5vYoQbPLS2675
69fm917M2x3ZbZzZK+VXxzuUvD4WeVzj76uwLVrEofAAz8nv/OMyRvJk8IXJR/lY3rYkUP2Gw+1I
60iCCGvw4pw2pBC9Glgf0v4jjORe5SIPyXsdZoYyiWcdHARUJtXYNr7RteWgPawQj03DlJd/jwdA
084/ku1jce+n3Xn5AgjMmxy36yhBRpsSmjfZDoaRI35DAYSXxOCAOwZajzOPNNrh/wQgZC7snIBE
dk4hAC6M/y/cMsRbOF0sl5ErmfSR1SGo4XCoUYwiHSu7sII5RoFIUSRvvEEd0ITmYid350JwgSDI
H+kgrrqkuiiZ+d0zNGjfispgDXouf/eE4PhJjl8HzBQfQA2tE+vouYu4XxxKize87n5Bet07Jmdv
7s2BGbZUGxykwdF/GYP0CMPecZcpAQjKpAUXbDabr4GMUfBb3ij3AEWR8SPa7I5cMImUn0biKbvl
0ZFj06GGIWFTgajuyoeRyRHaT0ptTpijXBTIKv55/o2+5n/RsTrS8n/oWJnCmlVb00o4/opkmtXu
1DSWONe9D/IUD3WrjTOkVhwKAB6AQWa1UFdQdLK/TSIVvGaHuTD52ZHm7m4SlvdHvrVG0nEuBCkB
jv4UvSQyU3vH1DS+xtf+Yt0BVvPmCK9wOhwWGevg0GMiqQZlR89oeC2fNw/aahSTI0PhIGKjun00
asLqNFxLfz73Yc2/mG0eh8Z1POvREREn33zCHoljK/Xnb+u31b43OISqYHjZbYB61/xp+DyOAVAb
XH5F8waFl1CyG46A4cE4r/Y7LXUi/fo7VFnYEmsc/cR5TjuAAEQHSAcA6fg20uGE4JIfzt0UxTry
zONcMd3+jOOsL7nmSf+SSHzpH7ktEzLiZs3No7FEk+44UqD2XBZSVN7foXOCbycKDNQZw5G0+seh
tLLfFlyGZ37myNGwuPWP7OZwSyZrtuVXqOgcyEf7TvYQ/iCQHTeCszQQAsi17v774wDDJCnsCFM8
kYFjROV0hql6qpWHQWe72w2tLOh07NmFTJpIDou5DiYaRIOvP/HRCQOwhb35VXjY2WgKHqnKKaPU
1zi155CDOdiIl4rH5qDOynymjRz+K/lP7x95pOXWZIhHjk21wGdArsDRxjvrHozwt/yhasNMJNVD
iYTtfQQR2RYSx6lIwtqDC4hLtNu7x5pEnOAwURbP2znxcSCFLB9hrECY3uzyAX5JegI9Z+fhUdpS
XLNnmVdSAhJgvOXuSBEn8p8jxVO8TvThtqL65eGN4ByJ4cqNmyKOVmIJSnpcOhGBtIxODkldq1yO
osRgP+a/Ixdx7BK/lzdgKu5KTDpaDoc5LZLS5LP/fLci+/Vf7Nbj6/+wWysG5UWZmsY1/pTu1JMF
L5c8mXzvBZnCJx2y03X2d/dIZE1C45FaSn59j5UaXebxhxZlT9p9c6ar9rC/lxe+/oWytq+EnPGe
eTJJSdK7mP7xkT3E98mpfprP7VkKlNP+1dDfTMh5QIXS5dz8LAIUbOM3QpxQWPVwQkmJKeL8Ptzu
SnIN/b4/Gy/oYZKWDhGHplecGpZIdqkukPqt6w8OR0K/K94Qj2JdecC3Ivle/jGeKox1OcWJqQs9
3IkmZ0drArpXZD2Yibu8z1B8os5Xz92ZAXtEfCeK0z6n86bcybfhbOCdPnlHgZ8HVvj7Efz/PLHB
evUfluExEfrbpOf2VjHpeZr6rOZPf2FqHL/y50RG0JQ/oFTIEHR0/U/Wxd+JGoJm/iGCLcJXgtGw
IYkWh8zfZjL4okkYT1gmgrsitJ7Dz2VopjH9t3+V/jAVSTbA8SoisyRN+u8QNWQ8ef6yZ7Tf3BHM
gY6pkA5bw+DS/3HvJDJKYLkETHHVOyTS174e/EpqNZpFgpV3tlknZMy5Ej8g79c/bI3RBip+Mwh/
C93o9G35nsYYQgxlmT6u2npfpIfG3ZhhbJACtmziUkW6fl2+VXrNpAVLljUXuxd+XI7Gyeyi1JAo
0DLl3dAQwUIA1E3kng5roaPZCAAedB9U06LcjV9qLiXYgqbjY2c0SACVShPslZXc1K1DHV6IP5o4
jr9Eq5BcudyK86Tg8CJI0524dNnrmuidM2raeBVBx+ldGlZS1zpd1u5XoVsWtxVmlNMBk/pSsQBs
RHfOwa50A0aFvhof8WtAiAQ7HSDCAKafyiI/o5Hf28qQWfcVUMnH2Wz3Mw8bqi3SYYqWl4G2jo0n
mgA364S+QDlLIWY9m72LuNcYeVzfJPRdsElkQGtq8/dJFU2I+sv+KohrTelu9iYAue0rXjT82HtV
9kZZE6IYDAjEDXH/XEp1QIFeQwtnb95T2ZJQqZ2Q4xMHmME7Rm631IRjmiWD8mjhw4X2YJaSdVfJ
GuYzorD7jvE1Xpvtw77qRo/cNG1GvRwqPK9w0BnKNEfTa29muH7NClp4EpYeaZeeMjCV0hdAlGOH
eowxz0iWVgYEXLNXf5nzvNI7kLqKbqMSY70w6XrRRslgTAj4oKnTwEhPy/xBjbPdsgct2Qps24Su
sXVxLKA9KJ0H1KP5BtEl0qEvnydkAu1JvVSrcDG7/sVKTaQK1ResieDi5JWLU4Bjgr4vB+ROkIuh
YG5pZ/f03gWqn4MqkXSOMk/o8H6KXaw9W9h42PKEvkPX1OJ90eIHsW+vHfitplnIjlGQBZfQPI/G
eJus+rM096CQQmWbP3ar/CGK+RCOS5J5iHWGJI4PBYBBcDDSczz+XETcJHKUKwodQSjgxpWIV0G6
XDRxhvK8QDjKtGR3hFqjVSdmgWEqgaLTi0AnGPQSmFq5XM679g1UH1JMfSRABeLZ7Db79A4IKWVz
kqKtOSUv5kA6JaGLk2XG53QgE9YF/OI8NRzykKdDSZvcw+sIf67sNpTCfd1pnmrmaCMg9FnM9NF2
5OpkWnC9mNnzspzXDiOpSswlADxW4cigjpRiY/SuBSKadOl8KFipyX21KN97bRtekkI3MH8FGF7w
Caz6QSxIUvQ9DzBrPm/C7IOtzl+aUXwQEM6qB+157+ch6rUBETtrvLfqxLgURfxcTbvwHYVDFLoG
WfLkyQoWyCrIqMqXGME4UM6uMZFTjyhatiw18lmzRP1zy29CnYIJLINE+bGLl7bpT+2O+OyDVDAD
UMIsj6RetHPGT8OrDkgIbM6GB4qGiyhPwZfH95RJjPy6WmDo3jXrOrenLEVPhybNFBgAnisA49+w
0Fra95m5dbE9LvJitxXVj3U2zF/V/CDuP/X60g7PKoj6/ibnoU5Y0umXJCXadk9Cn6P1ADA/q30z
rQ5ckifDXUGCDIoIC3pXfQutqVR/s7qrFNcPep75lip/R5pimFSnER5ytbqK+m1KrqjDhM1+Xioo
0AKQubkLFaZLSYMYFyPuOFJnZQ8H+V5Nd8R1Yf72uPxqfNUGLk4VhlRfmZlXcLsId89nqZGfNHbt
bBhIvSTf1Hb18878PkOnKnRIz8xzW4ZynQgjWbyNjeSm3fI8whjNyxdZpkfb/G/mzmTJcSXbrr8i
0xxlcDgax0CTYE8GyWD0kRNYdIm+7/H1Wsh60suMmy/TnmmiQVlZ1a0KEIDDm3P2Xrt5muxHJgZi
MKo7gUoIR+NdVggERUjlmvy5iuHfJaLHUhu1MPKKZ0IE8UWNPcdam4gOIVdxLFeWhtslMs/+yFgC
iiVJ/auY4NZ6PbwEY3E3Jfk+4WTRGPiIpmrh15yHM33+ltaqV5vAjm7SKX+SzXjtOLMqTBE97ai9
bjjffVft5Die+iiprxo9f7bis7LkztORfjledJIVLLXMojScdifHsQ+JCA6R1mwzDRsanhC0adIF
BnGZdJf8WUGtN0F6CYkNVdmAaKmXNYA+DXRIRX+hCb6Tw3hiDkCqSy6PlnSoS6qEVGgqirXRHPtB
XpdpZB7SzkqvUw9jrxa0XEu11Nw0CA454cFFUl0KJU4JKtuDn4aHHq9iwVy+ctz0YRzyU0M2FiZI
+FbCm/2KbuUvyqbsIIp4z8qpYf3xmGMj788wC05V4t/NykO98a5V16ytHsW6ZYC/IYJaRG9FxcvA
pIZvQtfHK31q4K3mlQPrnaSZvJWADUtShWI2F7yo5LklUnTtGNPwOjnmLTjn7ThgYbDos+uE/uxb
LTt2svkORoMeTynKhTPMDe8oe1dTv2bRorcXNZ+I+QH2tGrTOV1x8IGVXqHXXPYhNtDMa1Z63OwT
w8Jm2mc1xhavXVdVdkGaRJxRRFrFxDLUdJ22GLSKQ2EEpyvkke/JUYoOrjfKvZWOgB90GB0FDBps
/2Mvy0XSJ+t6Su5jiNn6QBxeDhKGtf1IfOwaI+9bYarbMU4+hQBC0eCtvk8kLA/iKJJzzg4BTAa+
G9VOJ5XgPss0BMZuJt7sCHClM6A5tPwzyVeU2LJjw7KeTuZTgHrWATbRUVuznNcouW98ZFdhvu8A
PQz5honJL2Kymjz1oOzkOmPyhB01pvbzmALGEcK+tJFJ/dFBQVLKHHSP+iyMdq819hvx4s2GOXw/
BF5zS4IrM44+ZuNhTMwRXR8ZNPaICsXh7TZOSfIPKvxllysYD/3QrbTMrXc5YU2RRWhQRZWiMKI1
9lfqipVN0zBKMGs61A5BSoaqJcZc4cmTsXVoiuQlmWr9CRF2to7L6q1A/deSSNWrQF+QEm7c+96E
DcFHflNX1UoNFRChGtwosbPJwo0ILh0MeB7WoNcSsBXiarOV7U4NU/CtpnxDeFmpH0Ohj3fpKF+H
tsWlIlL/zk78nTmnmHZp5F61PXkb2GfqYzn6FPMhoy8Dfdrg/wNXVE+QlnxzL43eRs7A2S1zFhIG
kjtAX4L/tw4G+zJN/BA+MiYA+6CU9pKbOcSvwt5ZnawYZ7AuCt/X1m5rDExhOY0xKYnzGXH8tqyL
9TwQcO+IkI57GSNqaZqb0oZH2kwYKNwMnuD4mFfl9aThS7QzfxW44ZMTDfctEQOHdMTra8TWXgUe
FIuYLzCzALqDE092UXUfmQ+TlTsM2WI9yLI5OF6tyLDys4tXQaDDLLno+2w5SUK2UhbQx8bMzp0M
n12w75tyiuw1GkWQM1NFv7PuWYDITrDrb75nI7oyfag2ZnAjmaOg3I9UUbSIWOFJW7mBhwFmuIzC
Osai/Z6n7muuSUIgyhG0oHar8hwCm/PWk+tqWC2orYC93lAAtcDlkX4MhXdtdzhDQzS+7uQQzd7M
IOcQc8qganTYTCrYep05A8mgplRzasmzyd7kfoYeSzFrj9pIk7PjQ6pL1fIp47RtuvRN9N5T3Vi0
U/NkNRgl6i81tFs78z6roKd0UyVv+J2GJd533AKJl++0OKz2YODXA/BwI04w71j0CKXYFWPAolXH
L4YxtuukIL6lRp56RTqRsy1GGx/sDwqK57KhJK+ABAGuLFucDOFAhF6kVziSCkAmvtTZTPkeXJP6
VIhgHdUOMQvmY9HW37tY3MMYP2NXOfgWvig/rehsIBqGEt8/dXxJSMCsi23N9sukG8gjS3uXqK/4
PglkjCUeA08+RB3bWvsl8GCMOT7PV6+DC/F9HNGKO0tk0dbrdUr0rXrJixAoMt/MKhH4KuMuoyup
kxTqYWZ6D/o2Pow1J4FxDG5UDjCbXBrv4FW8CN9EpB/kbnKjinJYDoWDi9DMCQUog0gwjDrc/2U8
LP0uEtfMyP3Ws3oPQDbS4bI0qmXSey9St2mAd4L9qVbvnZjZp9LgtHR1+uZlcbgDHfqYS415Yore
Uk3dCdl/hFb0JjSrW2iRQa1Ey9ksSeiBskzf0jYQuzkU4Srq+nvhVuXFnQycwNChrlKSgx+rKmh2
joEVJEz6bZhH9t63+nrjWzZtWqcLYOzN3HS9ngAFmvyYdADjQgBfi2Gv5cy37CvPP7eiKlb9kNCT
wh68HvR5GvZBvST8y1V0baf0LQ4YuW2TgPuf5ocR1EdRwLr0rAaArPTno+OUccbL/PZOK5kw2yiC
oFoAcawXQVlyZkTjrPHL+Lbg98ecbLEx164BWN9m23gYQx/wSBy7FYupEu0tNhyaqoqVjLMOxzjH
H6LNUEM20zPbgA9TsYWKcR8hXaumscdtpeUtkuXIbeFoS4wzVzBqp36ra35wKnLFsTI1cyyGRVn7
VK97zXGuPXdEuKh3qJ7xDgCr4VxvQsHplWyX7dQhwnM9spk6kQ17IPxDdcaJKdQCXyl+2oZSQGgS
MxLFUbNQmhMyqplegdP6pcjSdWwWBhaV2E1PHKWBREeJGaEQGsFerhJsDTMxHDV86uLrWNV9HFG3
ziZJf7YVAbZRaR7GtmbSh+gXtuYm1XijAUb+xdA0y4ounwJzHtl3ZaWtjJL2jmOjNsSj6UpaUNkY
rizGopLfK0yckdJntP3OrORFoeBZGn10b7gG3qxw0/vXIfrRLOVr862QgBE0TqIDdlinGNS1/SRb
9AmTBvUIj6FiwA8GHxvJPjGR7PiN0nKnayMFZ766RTUhZbdliO7AjG9jB+RunD9nYfs+WHRLYpOc
usZIn63GOEwJlefWuwQ1XL665AzRzj7qpK8ACIDZimyST3qqEassxy09BlW/sTUGuMOxdMXMIm56
21Oosrr5Nxttuq8MkW+9SUc0Il18IIloNswUt0lvrT05PXq072rMcEs8E/F6CIA2i8K/Jo/0tp6d
x1kaOtQcsI1NQR6tajbe6z70j+mE7yxTFZjNITE45ND5Jn1w6eWU390muyMWBvvsVIE8lDYZbvI2
0QdOvSPVU98lI12x+8e/rNh+2v2GRRSAtXlbVDmvyaEEHvdbDs3V0lChsxj7Gi2/KHepxX4hznu+
mnCp6UDjrZzImADsw5QZLMp1etNbVCYqMzsFTYobSV/p2OrHhIk/mlPDvINVZ0+55u9LXDskjT92
YRpuDZBLlpvuygIOUqjVyzA3znoHC8HKoF971XrmT5ddvO/aliQyqZuQ3SUbRag+y7EeL6GmP6SF
/1LofrCgSPdeRzWBO4Vr7AP4zGk5nAZXPFoDCtCoy1IOwtpLafjvoQVqYkCLrOryJR/jcw6arQSt
zybOuDWBjTMtkmRO6t2mcPQ5D2NhQvbi2wJKjyyoaLC0YoRAOn5kGsBGlkOVntxjFrmPRlqtGY8G
8XsCH0UItpQAmHvdQUkZtURK4knwkug2KZtHql24LrUgWefdSEile1PL8dmx4IJEzBx+jxlfS8xl
mwCA/FYE2rMvMLCE1EewUeXswVx3YebdTTVb+EVGlUBF+6aJKoIV5UaHrxwkksKXdUzx28S6tRsr
dGuDRViJUpjaseQUDgKDPH73m/jedXz+cl/RlfPdrWXkt2JEA9xzXFnoTflRJvKVfedeTOHarnXK
IO45rOm+edpTAAmvkc5tP+Q+jy/cRVP7Yvpqwl4NyhY2GJEQW1eBIQSBLMhZMjPrOtBCfCQlB/Jg
76TDzVAmRzXnFNkdTh/y5WYHYN5Rmg/0J6lkAQoeR4gdoWmlJXnFr3nzZ3ILlT6lk/TdZhE8nbJ5
bvVi0+ZEXYbms2do9aqMzM9sUJgXbR+xKf5rzw5eitSwmPO9fO16w41f6t9iDoy5ip6qupBb2x7W
dQrLJJrAwXRhcROXRbzRRuTrFtPqvpWFPa8GpCmAsrH17NLMBic9cGZ4QXysVLCZSGIwamcP4vq+
A0WSFDG0RJ2MYw+r5rTUU/CyxbNwLfKODPZ+Otzf9j5wc7RNudgOEchku13pOtQ0IufIdQ1VYl5F
lYbKussxolkNWQ0a01DhfNej5E5CmV/0kpqVb6QPzpgchi49Q7ZatpR9TQ7vHW6NJmjeDWPi2+Yc
QvX3YPT9zneSj0LqxBDZYOHgNJoVf9gQ7YWMs0tMXhGYmPHsGPLB9hE5GuFKETiYN+WdZvbrpk0g
W4RnbYJulFnyKfZZhDnajEutdTCoRsX87HQsr8Kaf2y40+R6PuEJrbhu4/x7JpCx4r9gcXDuRKPf
aYSZmCoBG93cAm26p/a+lvwqoqUaCm94Kquy4NRIwW0Mg1fbqM6emX1zGbZgZDy8WePHZKsPp6o/
BAKOPPKejdF+tkK2l1BItMSp1k1CRhCAc6cwL17s7kO73WLefWwm/TXtgodiMPeCFfmqbYM3E96C
NdfxowHVSodWr0Hw2tCIbc29iQctz/FGmQQ0BXNEGrJO6LFehQUWW+65mC+FsscN631SRY9DgK5L
eOdSYrECmchR9brwzI+GKbx03U1RUf1KswfietbCjk+joe9HwecWjwB+6QvTxIzy/mKNCQbqrTWY
+Ech20eAEQg7VUa/wQz3NLXfHKY2DlqHpE4uen0nWDLtgVV4Jv2AdSfKQ19xgCV+YefwlRZ4mq9U
pDjKyRNlf+LS1HY2e8NcZFHQknVVEJ0NAyAqYGDw30WTezZctpX81UGgwMrLdYvWO5u0U9exD2pa
Is+wiHkJSP7Y3EByA2FNa2Fgpkq6lJXf8EmZtNFGVUm3CsvgpQM+HrrZfcZu/+h4Htog11tHqbhx
So1ybupuuhDNiwOj0qQPzcnuyLnsjV6St5SU+OkdTBw2fOzttroLp2HfhIjhdXqZPqgZDW56bxpE
frQM8H68KA6rQVbsizI8hNOEbaVFa6P3ROjFq0FSxigRujqItUi9tCd0K2G07bWXrqGtHSD7S7BY
FNaOyDQqG5855SIM05z9Eb01SHj1t7wTd4UfHiKIIha0hdR8hRNyidldIgPS2fm2p6g6NLK/Lg1B
3ArUSdzCWVRt8JGuGjHe65Eymb3DrVWhqJDGts6Hg2mAd9IgY/d6tc98FNw5RQzPQk/pEJY0OhM0
b/vWbctzOvacEsazJYlZiybiAUp9MZg6R5Li1Jc8BOM6meQTzSA2LVAiK0wmMn6o5ypAEJ9FDuQf
9MpooD+B31sTAO7F4ykuKG/VT2nT7HL8/VULBlQQ3ufgHNGts852oZnr0qV2FNSLCZpdmqrdJNTs
R4FOmFVpSWF8jU33KnLzD/bSh0rHhIhAkTr51CFAB4gSgH93HUJ1xHC0JfOcny1H73WqSDM15UuW
m9COquvBQ1xiEfbV07TjjskXBCGK6jpxN2z3rzgirVu9XYu22wN9uepniX9X+wvgETuvtpc66RTT
vOpmtKC08Nh2GWZUdiyVoW8tgAEh+EfLfQ4t/kghH10PFFE03frkThdxNiyDFlOB5t0PbK2LyV3Z
2oxshlLAJCE4I3U70VivbqMzjLqASV4+y2oOC1LXbtPcx6LG3O/EeA/qa9sr96omdsDFRFqSLGBB
R8iT+FpXcE8IX9IkqWiVs5pa0tk9tqBOuJzgqEqvhIQaE0iI8o4PvR/ivUj7bRm7y9JPT0RgfxY2
uV8A3XJhPBZA0qcJL89A0I6O1tBLtlMUvUauQdwrSkGrffe6aQ0q4E7K2TQ+cQBChKS7Lz0HxWUF
ajGI89MQoFL1BiqvCCkI+UgtuJfQjTS9DxdBaEfAZ+U2T5Bcibq6phd1JQkzZ0up+9CdWEsR9iWK
torW3arAss9VruGNkUQCGnhMuuHSavF760XefgzJLVFR8Uyy1puK3NtAa6v10DBAh4nSXjeOJLnk
3/NMniM/RW4lrwPQURC5I44sLMen0JxxGhV9s6qD806u4hXFY0I8vuNtx1wrjOvAWVd6hicmboNn
acJNDy1CB+ZYr7DzD3joCWf8JgWQaujmkbwHhzDbpeON8qGolnz5nYkdw0XySyU1d9Wj2VySPhpJ
OrCseTr6NmU6dJc5ugX7dO5QV+hx77lDtFWdbb0qMQKum/C1RRGPlsgizR/vh8yzN3af3GUmBXoC
E+86zQQBUBjPZU8KoJO/DgnB3637Xjgznw/Rd3KqI7VrNOfRVuq6TU2q0sWjqo75XMaXWJR6VPr2
RCtF0OtAzOUgg4xduPCAQGy3H1eFi2hOUM03RHksGKpXeqGDI8WoFN5O0l3V4rqQL0UFhoIdNjWg
TENalGtv4AR12cbvE3GGZxfWSDaU4a0rKG0UIZegCT+uLXUTu3qw9DCA0GRzT07fI5WfkksW43wv
u9uJnh1HEbEqS4dNqzz4vbEMaN4vK0f4qz6w5kqDvgWiB2ctfC3s08CcZ/NNXNFmfi2I8DAMwFOs
y9xfvBlT73XoyAJwWuTBYc8l9b1f1yuZ4m4AylOUuKYse2XWMN2YHx9KH31eRTeGliDAlp5yY5Sz
9R9mCNKYkl5p8fdNwlibBImqp0MZd/pgzRIZbETAJ16V6NXN6KauPZzS4bKeyWcQkN+jsL7zOQBf
k/aMLIxmaOw2e0lGD97mEMVMUB6Mwr4J8+rWTftplRT9te0aGBGy2N0q399UobmzfRxxprb3EoOo
84ag7wQydVydpl5E1zVfykajlZh7VbjG0LxhE/UYTmwHEr/j0JiAQgVSCJAblcK8myDWK/GnTa/o
V4+UQoqoHL73Xb10SQtcczBQZ9IuF4rC1rnU6bZADJZLmRzSBh6fPVFpydMSXZxpeZs8qI6mqqj8
luYcN6d/Kzxta6mkXCPGAC4XIr5vJpY9dwXdqlqVVbnP4o/Caj/pc1B4Z5NnT+G+iAixGeDZPQ6q
3dUOJ06Kf6KpaG1RAOXBR9Z+AjFIm/2qHTRkRTno4bYnvmQq1qWdvioJJANAeCLira4PyRrMh39l
N3Cgaj4J3aIsQXhRYRGg3bQTAL32g/1CxsZW8FElzTkxSJdRzl4SkS16OGCem4ZPiWvbT6KbO1E6
2kNl9oesZwtuUm3KguC5btgdwshBlk6F4sqoDORwvQO2KiJm3NcnhIEZdh91GxQlZzcT2o9se3Qg
YUoCatgFH/1IHaSpJP9vE3Cwpzf+FqPzAyUj7LBko4XkYCsD31pm8XQQEis7fpVefZ4SbRPB8UQZ
Uj+5QVCCRSmWbdscB2HCCnfAIqXWxjMCqo80quze3jU9dIi2R4VVcB6GRR4YdrMV/rqRwXBwKX7r
ETkUDaILqUU3I3yFtTGEj043vJRtgfKfLJWKIvnVMMOb7KRamGV7joVV3CRgKPOS8rrhOufIY92x
9Qi0iZWtHJtJWzlrs6GPW6UnTeQYgANmAJPJuo4BlajWvIlbBKIw82pt4Gk74pC2Em911m2EFNbC
aH0qeZK+c6cvQzqVBvj3jRl59NFD/GGtvLfa4YGuW7ow6obSb5Pc9/2ALgRwjKiGXaG5u8BCVN1k
zQKYWr2ycuu+twXVtd7Af1Z1N1NhvrZTf/aI8FCAhmRpkw5cZNDkbTPa5DPowwGZZYbbpraztfDT
YWNW8Ucf2S+oOY4SIjvAUmQr4La9CXl0QodGg+9B7W5ZG5+j99BwSqwQErQ0/sypPRmtdmHdW4CW
JFkzwXPclQ9uhTFHZmjOTSDtMP45kPHtybvcFZsIW2pciKXlafQFYYhuR7/mTJPMUX3OgSoQilVV
YN250WL/4uZ3flytcv1R2tFyjmPGxRcv6Iuwvdev3crcJjnTj+Ar0uGa2jVPvui4/87L+q3WOVd1
c7SyFnZJYMLzr29LYblgPwwKcZPfvQk/tq76ZhgX9D8xnYzpvVeBt5XV9NoD6ky1i6vPlWq7Xho5
tkQcJxGB9XHfUxjRb4eMQD89ulFdv82L6jYGxE/C2LoIM3LorF2c+0dTcgoTWX6Tsf0OCqpqlrUY
dOPk5S/QQZbMqXu3AtI39z+5ZpHgutXKo5dRA02Kz9JpgOY8kljjwKsIkt2o49hvD31AYmOHEjR3
QV5WJ9e8FFTOjOQGt0zefZ+aDwfA09AXZzfZu0Q+STCVBhwMTWfNi+TcJXrxjPGq6t/h2bHpRL1p
clq0sUbFw8bvW9y6xIsiBKsp3Q5s7wgt5RS4TFNwQz5gMIlCtuZrsKPzCIHeLBHkVMuCU5Puk8c2
enj6jPG9nWpGE9KLRB7naTkWp8Bme0PD2Odc2Wn1SWUZojDdpYg8wV4ki6w2T7q3SefUP0ijSfxp
htG6ZPjICeWJvAi7uii1TXgfYwtfjvZBYNQPBUtxWKh1RrfXw+RuMrSTaGYFtrQst5GDcNoL1lDA
6HE6iElu6cgcigkO3IeZ74rqQ8sGbEcNG9TpNm2fwsbbWcAG2Q+sspIXVZCrYvR7HWNykWETTsAw
QbOTobgd6OZr7SOYnB3R4Subo+w8bpPuheN4NMq1ITkzCYdlO+xykAJB7T6m3ST8qxQWyK5xOp60
sLvgfqq18VqlpfGuxV1/49TzrF9q2rYRJDAHReB/CMKu2WJ8aL11ywJgY0OlxU/uyljcapx79r6h
xm1VaDmw1jHZWpHE9jcAUvMmEO9F6qvvVFHrpdZYI6cWE7JCCFuLptddTB9o1ajwiYNk9QnpCKDr
T3LN31jVZyNtnox+nu0+/tf/ZHkzFd0jG1y1q4Oxtr8YbaElZgopYL5ICziSaM0Zt0E+rv98ldkv
8PNVoGsYpoNq01TMdY7zxU8ga5lMPYTCRWJx7xOF3+rf9/Hfkt4ew3cYw/n35gfq5P+iT37gTP7z
P52Lz+yuqT4/m+Nr8fV/+f8hM8VBsvpfE9PX1Wf2HvyPTRvii/pZhTv/3/6PCFf8y4Y9AuPEtB3H
kSaP/99cFM0y/2XrBi1a3gnv6Mc/+g8RLvATx4aqD/rIwWn9Qxr7HyJc418CCad0Xce1LGkYhvPf
UeH+Q4IrhS1NC/wKm33d+iHR/Um+PtZgnHIKA1fsIhZOmNFTOKYKOpWz+unJ/Gas/wplQOtrW9Bh
ZgqLrsN8mfnvP2t9S9a6sZWNBemCk0YevAFOfxXkpAVKp5EUqo8/X098HfY2j4gtl9JNm8dk6zMQ
5qc7KxvR9iNr15VKcLogWsrWPnZz2tVX3p22EQTKcNrEQPPn6/7zmxbKcEwL1owu6JJ9uU8zsuCz
WjCPxwGFC80CmqSb0X/8f7vKl5sbrCKi9MRVYKMhPfoYRvKIA/kXV8Ovg2Oen365F0P/9RHaIivr
FtUJmPDoprXp4AJOo4/dsR9Hx/jnWxLzX/t5npqvZuumKaSlyAkwv6jBdRGXWikH5yrY+dBoum2J
zwC3x7r+t1Pgv4xz+udtGbo9j3uFjcNmaPx6W3rla3UnKl6Rq30mfQl5PGWh6Hf2yNL057v63bVc
S8E3Yp7nbPvlWj56vYRqIfYxdfLZVrDSUgDDbIOU7s9XEsY/np+hw0E0+ZBNAhuML6uJGCXazR51
7mwvRpzz0GzhjazGO4ism2jz56v9ilOah4YxuwQsAZpeN3hlvz7DKKKSb8W6g8XE30pMixI744yj
+fNl/vk1/XqZ+fH+9BFnaEDTkhCgK0O7KdILmFCnPf/5EvLXmemftzL/85+u4cW636uIW6kxVFtr
7Mun8gK9dunfCpxyw8G+1h8LjM30OnDXwdqBENQc2+t0RybqC4ZHe2Fs2222sLeIJ6F4/PkH/u1R
f5lRdE/lker4fTN+BBDHCuvXrvrrG2Xd+Pr9/fqsv8wpVeOFjdR41uBMViQURNhJa1zmWMIxMJmk
Q8Oa6XBEFyd09pjOjGWKGyvb08VgBwwt+i83/uPj+HVGYMUwDPLWTP5NqXmK/+nNhKgw7GFwnSsP
FEm2Y3uLvAdaBdvbTb22ZoDNvcJu5DOLz3CVPz/3Ocfky4RkSB3dIwstK7f1Y+D8dPk40hF+VuB+
OOqs+lvjEt9y8GLnSeKPOqPXeS2xwUYHQDLHv730H+vEl3uXuoKkxt7ANfiif733qrYSAkA8NXu4
dvEeJYmWXtUwUFLclNDvF2q2xQWgxGodB92fb/13d47BB7cP4k4KWPNU89Ode4XbQP5TxPGY5rqv
i+U4SorFFBxSiHsWsfQk0SvN+MtlhfzNE//5uvM//+m6wkh5Fg1PXBIx7GArYOpc0L9dlErb2jUY
AM6oHfVHjlMIvweabtFJaeIvs85vliKDXJT/vP8vA88bpF0H5AASUyAWo4DNHiZ3ATYfCVlYEqDr
Yx5PA0ZFf/PnJy/m9/rlvROoYGLbYnXiEX9572FQeMDqOSzOg85+TC9YOHfavvmmQQj5y7V+M7v+
cq0vr9kOHKdvFdeqVwV5klf5PlrOwwsP/XO0/eGVBNb154vOj+5P9/flFadIoAc5VC4hHrQbjA+t
/vbnCxi/Gby/3NWXlxfKtvQ1l7tKWJoM2BcWJDB9lYEdAZv9GR79b8XhiYoNMALvLBYkFCz9c0OT
f7OdZ5I//xzzn9sa45ef82WlDMzatWPJz5kZLMZium6B6EQ3dIc3EFIX5/RkvtZwOEI81NFaW1nY
kEn9eBaYeWtmGeMqO9pb/zwb7jHv3loLDDF/W2d/9+X98iu/LLTU8cpElT+GAgAYIIhUzTFs4/jH
N/z3offbkWdaOsPcUpauvqw1UR4GWTePPGXdFRzYs+RRN9O/7IjgR/5jsFk6YVSGcoTknOV+WTpD
RvisdqUNMBjyk4NORpZkzjB3lE5kQFd+JuOsKbCdOVqnNtBl2AkI2MAjIrivQ2+fCxDnQdt0y9IE
0z+4U77RCAH9jsCDbk454NKpan8p66HAR6AF740d4CtM2/7oux0sJaKToIE1c6Y1TcfXDnz0jT+Z
+qFRLjQJ4bk3pvILStOkSiaeaVw1ZGmAtUnyeAfTkiaLoc8AGCTpRDAlhyqt7PdSa+u1a01yHUjc
czEisg2No2hTBH1+kJIuZmr7/TIJXO2mJAZilw1DfC8l0aChq2Fn9GL54jaavK5lNp36rAqOedwQ
5BqQttNO5qquY32nWcW44K8FF7oX2jepPB/t3DCSBhOZW1wK7iHs2maHFiUlqEVYTJU1mkgfiQZc
MDJtTlln2UdiZkcqXC4WKQ3fpZ/TErMNH++70+kL3KbEkdo95no/83GbReYTiULWfTgG7rSN81Q+
x0GsXbqAWG0Uw429QEbaXCt9QLZOG17sLZczpNbJfm1W0fhIwkO5o+GJttpFexrYNfrpvCBXU9fM
bdPQfQ/8cj4WRq313jp6bKzaQdj7vu5qwmzSuDyrnve0CBtNxyhqUfSrDWSiUVWuu9Qn4Lqb7OuO
bnm2yAMfzgIpSncNuWJkQRUI+7NS3TVmhePQKMTFLptm4+GFu8fs5588y52QNmZI6iPSc4ptWnQh
HMjS8g9UwMJ6Z5TTeHKSdMALMTXPRuqg6w/ROwBJx+GQtuy4UqmR2CMKKvC1k6y9zvaCVd716i2W
1XATFQPyGifLVrlJBmAY0BqVpZN8q1tTPlK4t6/RmhjfzVhDetLaNVigwZvWEk/iShutQK179D1b
DTCwto+MmogQ+uhOeC9bIabF0DYlKvTcx9M39an7mAWaeMC1YZ3cHjWUF1fxvs8n7zh6vbY3amy6
WBq2VSscdZGOFqCPTyXGqzFgWaCj3FL3jesA5VNTxVO1CWcXi5rEeGk6I9mbhio/Uj1ALzra2QSu
Ic5MEBJRkA0LjzieG6/KsscwHobPRkbjAwr/mvCr2AKFVHnQdyqRIrs00OHR1q1o1XtzMEYylNWI
Or2OHyx9QoYZt71HF8bFiGXLUjSg0Dl9EeUlac9VYJV36E6BU5tGv2QEUE+kdzSiHzRARJpFjhOi
9B4nCx59M9Bp9iLstilNxBZ70DcaM+I5QNWDIJmMuSzK7X2Vhd9xY1/ogVXvRAKDUuDJ7OO6t1Yd
bMs5s8pe5XHlonlSpb5r8ewuSZiRWMUME2EMng/+8KpI+wY/DIqf1uzoCTBSbXfUT1rbuIs+bOyz
i8HgKgj185TGx0YzT/gMjBy1XvPCZPLqTQlUi7oqd5mb08nx0YBkKY856MuzVftw3gqY3EEr8Ap1
WHIiYN03OBs7slZ6g5/j3sa5WTK5OdZRoU4sabIVbBfTxsoAP6WQ/A1kZ4uwzB/MIZiVKp/TSFeA
hLtLFcZ3ZaiePDcI9zV1ZVKhfBfN4qyGcU2YMFpDFymBH+IO/acWEupBXN9+UvF28sUr3nXriL+d
XlXu4fZMkpAW1pRes8I5K5eu6pVfOLC+s6Beax7+0cYNIxItSohInn5uCsff1F0oDnwFNlV/uw0J
MQ3C8MjoQzoSOCZZuv2TCL12ZwpN31emPhI0hAuLqGUkYnZUX4//m70z640d2bLzX2n4ndech9dM
MudBSg1HRy+EhiMOweAYHH+9v7x9bXRXo7vRMGz4wYVCoQpHlcpMkhE79l7rW1r+kXGPriu7U29p
2XOwIkzw0nTTss7S1sM2KZjKj5cynaY9kXfQSWbVryf65ndBXr0my+PVmwkKqlv0c0ZdEJJZNCBe
XQN6edkDmO+J47LxKmxJ5oxX7tT9qarUew90XT3Y8VBvJ2LHcCc5y37JgOt4tdi4tpIIwMzkZ3Bz
LqucKveykN1d9MZzUVdfSao/lpXmrStGQZHlLte87SQOIh6aZh6/dKG9DJVg614Y+zSuCw/VFhMs
zml2fstu8GDmWMN8bDNff/S0IdvZDebRGHVhkvXtsc4QiPk9Q8vR94oLtw4INNt2Qrtrk+/YJhhk
6QQHniIQCc9bjmIU2lRd3wokxOQpNi3C7LK20xpjXWY9SK652DYBm8/WNQZ01sNgFci3p+EmlwFD
KQvesGHFG/EUZpoV4NJG5SXLufwhBIkL2vhDsh7KmYq7c8fISxVCraRNps/K7mMtSsjv5gb0OvUh
qza9CX7D71a6/mOVZpW2IeHPH2/lZM/vDX7+5YD12k0O+hK01bY1sUAQgeZaz4M/t6+K5BF/ZaRa
POzSoa7jldSy0ubxlvAARQIm2qvwy6h80L5KKbXmbnoI9lXbQ/WzM6PbAp5ndEvQo7jqIm4Rk9Fr
7lfTYGPhFDkpi9sUQdelRnq8jdGonJRGGCZBUaOGk5FmcIWgnRg3DImN3JGQUf0emobEIWNw4OFA
bQh7sUB586o2wFDSFclba9XkpjSY3fJtxz165kHVv3VnkA9+oBvv2hDYP21COmAfCAamiRE8jVYC
q4ngSEhOk90cU1nkZWQUaf/um9PMqMiHDVr7wkCrSu6h7pWoU130+flclgcCNgoQg7GeBYQhYfsz
R0LIm9Guv5mn27+Wu22wrhL0qWnXI9CJPS8BqRAXREUrmpcEnWRH9DP1dWZgdlJ0hSPa3tohcwqQ
s03pDSH1mov6xxBvc5ATvdkwUuQl+z9mO7lRWRb61kxGO2wGUppNutV7SiV8G17ZRS4KAKyFNTkJ
/jIhDajdE5lR2ck2iPpAHqaVIb1a+z7+A/eLHh4vpxpPPcoNEiT0DBnrMtBjlcyGdYa/eedjY/ST
fM+VMT4H2yPqJy80khJKD+N4ppajTBNUnWRGk6jmtdi1fRvAFnvu2vH87tEdVfaQywa31TwI2hXa
wnlycczzJBaMwIxsHw2klY+JNhFwnnfxTqWT9cxZWr4nhcVqGscImpToQ2+agzU5GyhmF6FCx7G9
iyx9iFyGEUfEFBHAMJGad6y1CRnw6BBmQY1IlDz5EKN+M6wmOFtDgPRybBJ2FuEUOMN191ki1DvX
JJ9iQUTAPY2YOlaxrOuDHFqCo7Iy0x4TwxpD4bbJac4KxfR+nq6Vk2NtNOziYzByRZ7ebFHSoeG1
jdmAI7uQ2hFTtFwM2Se3oLOni1rG6mDkJDLPc2eAQ5xL64RU1NBXlVmRTl9U2kPr9xW7SosNtJnK
65LmkOv0FgxdW82XXBvdp//4dPhvem4keINT0Q3fMzmm6H857beWZXN50UCmwSddKCzxyS0ZfqHO
2LrERf79l/3/Md1/CzyXGRaHyH9/VhdW4rv6p//+T88f4k+XZvLjX87r/tf//89DO3Qpf/M9i/gB
24VPo7s0Rv6RZXD/E5pxps7olgrlPs37x8jO8v5m2oQXB4bjELNg/4uE4/sfWbxFrq9uOhYv+F8Z
2f2l0e/5zOtsWqJMFVD+c3j+y0yBOnSpNKeoHhP5g7t20kERiI7oGeBgCElQw3EegWGHGDJF5YvF
5z85WP/lXP1v38Ffbls828IKWt5Bw85VLBAkSoipPnb487x3WhHiHMn6d+mqtXIhd2jf/6fu5P+d
pO//B+fRzBT1e772v/y6/itJIbf/KGPkH3Cp/yRG5B9vgVYKD9s/1p7/22/BptHz7z/qT0U1fIi/
JJjf/5d/frpNk6CSezPINS2W3/sA/X8+3e7f/LtAQjc86y9Ptx0wq7cYrtmA0v8+W/vHON72/kaj
2NAZ+XJkoSjy/yvPtmUb/3pL8NBquHdLccCCRveX+f6/7oHXS+ItQ1sTBiFqMqE4z5KwSVBInrv4
sbHkkCa0JaxxPODEWXuyMC/SHfEwe3gLVXCxjFHDMD9AhaOa3LmF/ZyJ3D2N/fDWzk0WVS5myGzC
X9Jr6OOapFOXzkKfOc3qSJQZhOMSCEzhuwQW8vqrZUAMuiAPO/gLXjelsmdD8NDLBok65/N0XU9U
RFaDfSOth2q/ISfJ3zfTeCoK3kE7j0c05WBnlYvzsrFIbprxEYwTyX+4rYAYmrO+k2J88vTLIht9
m9kxIqrBKlfWHPp9fJBz8EfJCSpXgyJYGbeiG9GatxjxMx8L+FLvCj15FTBq7CJ/TbqMFylsUIK0
tFoaYJw61WqZDDCQpgFUhp+OHKFitMJwPxS0kNaPi3NWN6ckcRg9J8SsSQqs1aQZT3ej2SzUb4KG
vgt9/kms6qu3ZNSI+sw5dVdW+WYkV80s1I3U2mOBLrMJqhdvuEc6+P5rklcvdeftA6//QgWBPyQ1
NkWhHMA8E7ZesRn0+cGck2KVxWhI8+mNkvnWFjXGpIQiPGm+JuXfkJXWtnFpGxIVce5bmAUz5FQx
eQ2GSUjDjJsBcHspbr7dX017funLZDPWr0pbcJEW8XXwq2eiYckk9n7nsytAobRqXcUJmaxDiYWx
QoRcau8iXtzdIOunOssOGSkcpLuSk4nQ8g8Rr+4ZIdbBGNIn4uyDDUUZkS4wTtC5agZ9KVobvTsD
8O5Jw6M9Ecq4wL9JbnwsS3fbNhRrAdd1bFx9Z5YNRy0MATg46G7gY5EbL01CmpzPEIDUq90qMEoW
MYrtY5YYT0WCeWGh9UVa2tobcIkW5gyOHqfwKu4kvdR8tXiLPOIK0fCrENaFfQHiKRigVWsANs4C
BwRl3ZEBXOLfuGPXhmT8ihHDH5KGlMciZeCZBGCJ+/qtEjAq0cKbNDvsEbgOMI8av1Mq+ar4IA0j
qrmFdehkx5nWzaqKSaPnIIxw0ThnGnkFhkBi3U/yZBdY5EedyDu/HBesJP67Tz86jLU5DXvd2pSl
CjZuNcExxT8Ut0ZkEEe8SXBXkAYpXiTu8m0m2eUnP7mW6u4/SRzi7pNMbhxZa2up790FkEEZF39S
z33MrUzbpl2KehqD6Ji31/Keqjp7xWpecL7mHOu2lrDfunpCPDdyXZssnMhz44ZI7WI4W3f2kt0b
a5cfiXRs005GCqRzN3rluqahMax/NznS/mJudkVmACRKgF0kQ4DnDxFOldUrL51exkV8D0Gtr50A
w7Tjg1Piqj3wg1wTEX/4dzMcOYf0z0z3D6ZquKfmBzGuDUpQZbLSFFfdbLF5aOSfV6a3K5LW3FKo
iXUuf7WVskMHLSnO82mi79T3JoG4BSAGjKnkgc7TLvGwtLrdJz1fIADI2A9MQD+MkeRwLx3xSGf4
SKnwQuXxebD23WbQVlGmLfA+umZCVmxxUrMG1jKzgCWKRD3bKLsYI5WSI22WD8YCxmfQhqu14OqZ
LUU0hIcIlrYPtGrlHjth7+wgJpHJcyOoKA0xd2cky6SksYja80xuaeqEci6fSLFFuYxePzH5+u8E
AtVzyzZG22xdlazGjlsps6GKdH5KNkFG9QUqL2pLwiK5npcAeCJAqwCWFRy9yVASq2PHMIElJPdL
/1IaLPvjfEqhAYrxXR87AjEsHG/0ste6Jx6lkZl7GXOJ4tTGbm75N4H989p0tNxqPxhg3Wm4M5m8
rZWuH6pS1IeBX9YkkDnuCLikwMhEhl/eMMT1Aqg1GEqSYjd2GCcgqH5ZC1C9mmcyMxEql6J7TruO
e5qGx0qX5fAQPwbJzczzeLforOZWmoeMDg6a3/6C0RPmtnGaVKHR8imBmAiIcyMZ4UsxX5yqfCh8
UF3EV1or787LKSuBr3VnGYu9CggTZH9NuFQhiqGRo9h9zAxBrxVQHUZrBSDjOnd09ScyqBbOwS0J
tKFbLe2lJo09Z1cN/ZqW3KA1h4a/TqMPEMbDkClkfk11/5zb47eWkdaXkXEhUtjWvDptSEbslOhX
v5J7AmS7VZ1IQqRjb+9w1N86k/FdzbMT6aNFNkDBvYS1QoS6h9QLN4q56ejDNHp2xT4FV5Vpwsof
BLuwbQFP0XuYahCGHAEqpvWnT46zFBQewOIESW6eDBu8rsQlONmXKnqM0+0cti68jxm/LWegaFId
7f2+nlflUhY7gu2fO3MhhRHAEwwu0MqFWFYKgB3tZDzf6V3WC5qEXM574Hb7sSzFstFsnDSJ+5Eo
w93cTc21Kl0iFDVSHuphy9QM5lWhAz53S9i+NHeHCk6WQ++NZk7MUsK8xO385tiOv2yzsx8X/4Wl
NsA9wu8qhoAgH5tnFSVgGhl6AiTKLVt64zCqBasxxiKo1yXLATN99OGxjNK6zTFpzN46iDH3aVLA
lqE0A0IILXBSy4854/HDy54VZkSvEOS0YhHKDRAIWUP0ZUs4LVDFJFQtnde6Tubj0BC02GVava4x
5jqC1j7+MbAVFRJuqaD56sS5Trrx3Obdd2YSnJgwKARflJHoGrcX2vfPsQvrkM+O8s1PqrXrhrR8
N0YefPcTEv+SOGLunuwT0so7WkrCIUTdPWRLc0hj+lBdT4nW1V99Rjvda+/uADV+liNYC21uYEbx
5Lf69K03TrBjiDNfJa3TkD20XdmJR6QONu64qAn6KiSi80nwAC2XhCEnK7kpdwtj1JXtV4Av+3o8
5wpQpZORkVMmF62211Ztrg3YJVVbHtPEudYOWvKF2wRR9niucw9/DhjJRXdwuDTA6tLOeZ6tMgSV
+pCW+QeYnSR8nQOZ89Vi92OayGQs39WGeveC9nsYAEjEHtG8Q8ISkdHWdpbO2Mos/zQzc1qNqFdI
ZdXwgRs81Eugw0iH3xYpkz6zZvUsgAnDhMYlZzKlnV2QBcgecJxi52fp80hk2mVxOVknnVxrkjN0
1mGybFBDUumsg0AQe5GxR1nBh1l5KAsCCz6799jAAluDEiwCYmNKgQktgadvZSAjAu/Rdqn0/O6z
4/F7ZwWCQJe+xsGNXPGVYb1P/q/CvX+1V8pctEcrM31veniG53T+quXZca5V8fCZ25958eGnb2P7
sEgCp1g2snyrjHXJjqRqCjoE9HbzAXkRMh5mUfOrTl5rL10bbjQW3425H42rTgZZAMYQkzI2UWHj
5Qnvg6pyOU39eNSR9Je55AXInk0Icmm9hyX18Ts0myqBYCpuLX4vpS/7qrbORdFeOpT23ujsUzFs
x+BNw6vUGpectCJeQ4wVnxauQyXXXYNi6u5NxhmUHLvSXA0zcTqDv3HMZqMaWo75h5qbFbVJOJh5
lLnw1hNs5ca7NWynmAnwZ45hbqTh7FF3do8BaEQzo+6qPpnsNwHiUePa3EYoFpWaHnqaw0Nz1UEN
tW4V2vG8UTVGLTAqNP1tWI4Fx5MApKZOkDwVqHTWrpbeuFIbNeLUScS5B6oihFpvloD48stIpznv
9zmJ2c19eyAHAvpD7xNabke+91Zi4BiJ+YYS1NQ/+kJoyWTeQJhuLLeNAqwejKBsypsCqxAvdpTa
sKOveSg6c1+qZZ9B/lAUeam7hD44pVIn1gFyr6s9ZDn1z/zU3O4Gwwf7ByxFA9ILfPBXjWoP45si
UWUhWfw0wCJPo5jgqSQsUSgSXeBtaqIx8oK8tqXf1zGxyCMr00scREZzr/os46S74V2i44ZsXSeU
4fE7JPOM6QsPAfHL205AbQA4Fk3k7tTVOj/5jyWkh6iEYQJ4Lb4mxtkFek425VxuqwUkym7QPgzc
B/oFM4tvHlAANESA7EcXrzQ5HAjdWLNh00t/oxEuzkS6ArhMEXkeqD6pVpS25fjBLBVGynSr0us4
n60F6rz3XOUHiYGf78kuD3CdQMXhUoej5GhnCoIO5tp0zNzjMP2SH9wsRIMNL079zNJK4DKGpZgU
HOCK7a4mUoCdIXRhUxyKNL6XioniJLuxEDuKE7qLUWIJgkhw1ZkxJARgQ43etmzT3aZpvpNs7dl/
cgDMoO5VxCXD8pRq15hQCRhBYp/dqB8VIrplbTbrZAGoFLXubQH370QTjXVM9O2p+TAPPhHGT8XD
cC3It/jNwpo52LZWClsgw/d0xSKRzOvYPzLXcZxdA3bU25BgAvIJwgBuJlFFrLz4n1muU5dorNzk
2wrtx57pIrPMfl7bEwqJs9fswNl53tYFElseu2VXUuMyl8lxxUSzgBB9yGHYcSeNyKaMgw7sx+b8
0iw72XyN1Xf+u75W2a4k4rJZDQ+zvbJfHHNtlc88I5GGdBTfnk3m77mYWXRO3niUwZNeBGt+WaIT
lW4euK2a7lMQ1jmGc/Vds2OzdviPqO8sssxF+QPeqZ3v72rp3mCVrqR54K4TCh0DAgCkIsWTaWwL
RFNAwh8wwxJK1L+jbRMNZ6MN9x+PaKreuM9agpMZsWwYLTpJaMtjXD7IMlvN9kbj3ZTHcdl7JJvJ
kKj5DJDl9CQvXbuqODWJpwXASPzQ4fJ0jpBBEzQ45Nvxd4kgKAyuzleWrQXug0MCxYUC556Ax5lW
aSElfNlGwOjcIYQf5d//yQL/O4kjsDO+s9LY+z/i5OyQVYF5V9/76qZ9CRkG8jeARoo/xR1MtuRD
MV2SV6hM7VcQHBpiFrnBiAQhAD6OqnTdAQymIZwBxN5N2gGYUYAxu//gOYeC6E9R2uFvvuIXW9od
7rAZ01YNpyQiXUQs5wyfvH8dxAapnmeuyy8lb75zaPPITK8t5jZUUeVDSyYEcSPgwKl73midZD+s
HdWrpMKH0EThCrYRchGxeOTf9DwWa5gOhGMzcvO5+mRVgFsoLyoL54+ZfMYCvnQIXwmXGKtq9+gE
W6E2ItlkATITOBbEmzhRjxPhwkfj2rrM8UldN8PG3YwTdcnJ7U8jIa31EebKuua2114s6C7DmsKV
GG2VRXoA4vox8zap2DQFjs0HycdOQlke0H1OUEU+uHCiPtYmOV8EAUXilkw0uUNt3uBtXbpdTHlE
PCKjYXObaE8173iOL7MSHP3OHnyJgmNo6JGfxmJR4vPGP3FYgi3z38Df87i76mQaZx+F57YSETNW
CCl+fhy1m8FanWY37p8mh7REoF9OVTo9BdaraT77Xjhlc5Qm/r57VXyXZmjB3SDbjf0g3XZlBMgR
e27cn9gheEjpQwiyC1FqBAfwyO1v3b2I98aC8/OKZqGi/gN3vkVgrQOF0AGQPUmyHaptz7YyRwsg
gpaGnhZxQTyUWbhgWVJZy1bMRHGEOzurO/JfxZOXXmFeYrClswZUjcokZKKNXY+Qq3g8CIor8GIw
96FQsPfZOx6N2TwiasBDy5rRu2vF6m6vxnfzx6V4goekwmo4S3VNr4GxbmlqUfKuDQ2K54pKotZD
zgkOJ1tvI4NvNYdF/tQC0K+ioSWCHtTQSidz7dcd+GKjMSopAXfGEjKAn88DRkqYHkuUyftn14gK
VBFVUWfs2bnnDgrQt+NE+bDtus0dSTmF0FM27LrpY54+tMT5VluJXqPPIQNuWXjnYq8ehAkMlqhk
0MqzQxT7GpI8Gcd8aGSclCnar2aJ6vgK2MQj5Es7pMkxt3/AkPfWQRY7gs8DI+yMxxI5l/FIhU6x
G9Yg1ewtj5k2CYjtVy50LMMufmLvAfleKGLjQ87g9G5S6AChpw66DpfmyOarsf15cIbP4/DRdHz1
e5hFGjyCX7k4VQt/vhnaPSwB8SvWH0MFFZtATDg4+8CKqupyP1a6y9lxd4HaUgcM05GPrWln3dhr
/aGdWT63Vv4ys3jPHJnX0xePYj2MK0bphdy4MNHTDYDH6ZfrH+ECG898F1O775a1l78Y86bCtK7d
P5ChomT4rDDd83S5tNFWvSC1gGp7lVjPqCJj+lvthiUXgz07Nrv3OLwYhA3jNZaUm5uBkOxldyeS
4OxnLeJXtGFr8wREab4BqhLIM8pyGigEvi1b5ewd0MlQwb1zL8KORo79Aovuk5aftXDuXxdf7Ll6
sFYkQpN0xYLK6kT/C/HEqQCNvGJ14rlho+UJoUIwjC8L3FI5XpL5XJs3qtiVdJ+05OTwb/Qi+mJb
EnCUb6b+l5vsP1ufw+Z6uKbjFDW0/hRdbsg/RbUfiF7yT7W9a9715Klj1obqo3mxcaR0Tym/XFwX
68V0LgntBhYvOqcRMGnfPdKOoVz7ghUyeTs3gEMGvGCN5IEN2h13PDjZcK3ZB/4krMTNH5MV1djj
v97Y75QnGg/ZgHToxOWNDy1oIOeUL0dL7RLrXHJ4NPe2dpGcymlq1sfKPqS2HXGqRKY2ESmMvoVv
uYhy40mrQxqbTRVxjzjzr4HaSB1mLZLuhgZ7T2YHfaxgvTgR36gX7CaOkWRH/L2EasHnsuBJKD5w
WOnAIT2NUvmeAjHhx9hPhhXYUnbO7APcBAA1DSS/8eogOiCWDevxPeaLwIhAsfEf+nIrxQ40bvZq
62cKEupYU0Ze90Zly0/xZuSNHbod1oYeFoQaEUZAsjV8C+jlcg07HsgNx/jxYr7a9GBJHRJjyO3W
flF0Tsb802R9TQVpf4JNWY0GACRYswDZ6YnDArjqVtuHksw2+wpqMabhNG6c4hklCfe4392yjxnJ
reLa3eJ9f7PLMCvD8TV948UWkpkibg/3A4kVlaCOIgwz2Yv+SuP54FdHenTsiTmEs4v3BV1X3uJs
PdH9vJPGyHecXxCiKJbaCyUjhwwSFev8voGgQHWro9YyGPCwj2GnZg1ZjIaSF9L3UCAthNzbo3as
iM/EJi6oFGJkqtD7PaLkCF1ZFa2JZMWP+MZSZ931waNFv6sECrKau+JcFjXL/YOZd/tEMpTmgNgH
975wt+xrGC+aZr9Qf5FGYew7jsDByj1DQa/frPEpXvaCFDzyW+3oNhGb+V28lcFKQpE9Q8DPXmfj
sCCIJcwZ/TpVLVFxQGz4CfxSxYZjOG734S3Pbvnv2A85CEIN5M2N5f3O1PDlw8LmsBU6rr1xYAxY
Pfw5nsWYk4m5h7uE7tMKWGvWJdkHaBvb69Ccg6eFfCUOfIQMm+FcP6BuXaOT5TxPFPrw5A2/qjso
fDF3nvnTC4IG7ew4oSVu+hdjyDevlvUVTIp7jUXvkpULcDNjBztylRrHGXivffXn25JtkYo9Lt3v
lvGEfs65o9Jwiq8ajZSBpl+6tssfH3gb3AUCcLRD5cfrkjMb9PVV7zDLSAq5D/WpX/UtSndtODV+
e4lTntkF1qmXrKHLNH7UT79zPaSYq4ixMD774DKO3nNDHAMRQUBdKCOvbXFqKDRcQm/oPFvGoz6k
jxbxNiRXhE/ZJa6R4Pji0DfLM1Cw0DNAky7HICMiuRr2/ZyfkgaDXeuvBqc/OVN7swqApfneYbGe
ANQOEFdobUhalxz8N9UFHZPB9Zlu5LJ4+ykIA89DdD7vx660GHctedRQUcLW5ckVAqPONBsr3ex/
YlhXm2K6qUBXm6KJb5mUr7NJJ8xxtLcg/Q1Zu6TICbSTnlBsU3a3LvMFph1EvqE6I26NHBxVDMDq
lbs3XeawiSbP9TKKU2NT0YymTn5ybtbbMct/zNryNkGtfbjfAWttnZt32ljGscnIV142fde+PA5t
/1D1HejS9EWhZEbDnaPfmt8Tm01dlPoxt0CLsfBUqPpZbt4LxWiGtZAq1qz3Df1L2vz38seVR9TG
hma95FltEoK3aNz3AMMYO0U0+Jzj4tKqtGZBqONcM+PJ/gyOYNF08hfhFk5k5Sl7iZmFtimfEOU/
JNoP/OwXj0ji1DrCAjyr/s2x5EPfwx2rFqIH6UzqA7LTPvAejKozLrapb6kTwVmkpbbphQfKdcmx
JyRMW1UZHGrp0lyMgSvrLuZXO+b4mXks85gdNrooIVUOYNGa9CEeVBB5Q4YmNO5ygI7UwgG7tT+V
O1N8gXnwQ5dvgiFZ/5NW32mbOY9damShVYKyVT7tEYTchUXFpLJqrRow0oaDOrjx/oi0tsAoQZ3r
i4R5KemNY+NAgNaMtVBLsa6KtCK5xX/JazqoDTq8VUqJZHtUsLC6bfho2TaxQ70Nbt4Y7BkiQBl2
MYOi06PqSqH6dJJSgo1+FvPMSasl0lgOh97MfxkeGtpZ08GcSqjp+Hnhn0iLiCByG5yONCSrd+Dp
WeCigt+15XxJpU9Q/ziRRa3IT4FF31tjMIcImxZomUPUjq13Qzh/CjBUq5a2O0Ob+n3JYGQ3QTIw
2614vMx+19TDo2Wn6bqPoc0XDF3JEIvSe71mmZ9OonYEfuQ0BajvhIELDPnEysjpZ5dpjsq+h/wG
UI0eptwUqXg1rOolc/1oxFq0opc+AYldcu4A4KdzTIO1gunTVd2rL4AvVhU7Bs3SWsn00GCw46bl
dh7919HntBC0PGZN7/wmhmEPOfsTnGzkzCQ11ZWG3HLkGAR0bmHAsykLbYE4n+N8dI2X5MHVUKyX
0OZzY2BmYNKxTUmFWgF2O/oOOuIhgzkVq+nZEZBPTDl/F22Rs5mKQ440byMMbw4TT36Lwig33gSu
0OzIqhzmetNWBTVBT48AWocDlku9xGPrUy8SZ1kZb7BafRByBH4YcFjUdJK9gnGjihIs0nRy7p/d
m9r3RcYA5EDfm5DmlM82Jwb56vXO0yStTRKw2VdutoLZnYX4KkIz9UDk+PNP33B6D0TBzsxU2YWb
yPIHvSrhy4pRKmjMH2YWFDdVKYhL+d5pL2YldixyP2CR90aKyUSviARrAlZ2Y+AEhsaTaQMi3jl5
nlrK5DYnf8UcGJa7e4PROcQ1oFMBGCZkzEBxx+HBL+brNNBkEh6NXjburPD8HRiarHjVSvcK6BGl
8XwncM+8paGdIivI925SySMYzc85z7akiKV8Mv3iDAmtlJmsw276gZ+RhQpaP3L/m7Pkx9bzuhDj
ZbMpNfnmZjQKGOnHs/uqAJFnqCSQm8uoFqwkKQP9lRhpNfEUrtyhIJjcpFvsef7G6h9gx5KYDlN9
BaHxiCaewfydTmhrD+ie38gnAzC5QIwEAMgY4FyBjKMe60hDn7iF3Bbq7lhkpxIMupwNjCmi6ddD
C1BF1hQWKfETYQM0UtSANJkMpU765nj3VdvoGgh97csyV1ul+yviW540izCWFFg1pSsma1gIrKrF
ss4b9kCTCIwldmnHjuUr9Nf6QN7Qa0dKxeTTpuntapOnbG62C2xvpnFEtN/FdxloWEZmhQCq+YLz
SG8Wjs1IzMMsNZ+0QHtXFK9Q9vSYkqDPrINo/G7lCJtcD3UdLeN3qvoPx8OBqHc7Z6IeknY0WA6S
Zjs/QVXajdav1qED3KZWpDVOwaPu51tZ/rY89H71VL73gqYkko3DmHcPLUEprWhUmNf1Syqc7w9f
L9+NdmZKZfwu0yzhaA4ENK/Fr0lw5C9rEZaDXaxsCrUioT2lkz7GlLXZ6vPg7KZHRL5InpuAJCH9
OdMJnMHM8sYWgiPEqj7lELwkJsifvj2nKi64niaNa4nM3dWZNttOArg6SPdQKEA8SY+LPZSnysow
hczvvelVkWPRxHWcdgemDqWzL69EgIVWZYj95AafOPScHcPbKpvIEx7bL1xNmDLtgTN0/sQc8nGc
ky/k+1rI/ISUdJPG7mgnq0V5EJqt5UsS+3QfaodAnfq9YSevrQGw3xhiukF2idFSTJc6J/xADlfB
hhGKlJ00WdgDZt85BU79NcFXRY7cUhXQx5IJgVCy67cljw/S/xbPIBO+rG0e7pjyxTRD0+SXwkjR
tgjz6Sb1scf9i7kfOJYH9DrjnCRbn8PHQj5b7027IU7xTMoU63uM2oXna7YfGjPWOcm773GJEc+y
tqqtfyXJ8gdJhcmAhYEFuioyhu4xMs26wYC2xsnI1AblT6GYejTFE+oZWiQEJgAW9j7kZNt3zxBt
PUK1HfhivuK4wdD9VOje9+jEqBD4JMALPcaBeraI0DUckruAZdLqsnApOzFAbX96DhLGUqo24X0b
pEP15UeDuCjqCI1cdfNIOgc+9q6jl9vJmBE6q9sUZ25UlzP550P5Wni6tTOd9tluhmQzaRWeGCDO
WvOll2KI2ObHNYrgX3ZrH9PcZVRigBRThuqPUganhi1t55RwiEmzQWyPZPBerzG3yYIwX7xxHads
iVr80vvHCu5UnBS3pZlOXusjOvHu9FZVh1raHQ3Pbldi6e+DXrXgyPS2Np1mEr22lpO8F+W3dNey
mOQ+aV7SjkgfYjmmyCxqlIHaqyfoWepmCa5asW23jqNwvLn+Vkj2L4xoeU/rL5l2RKOALk8zCIDj
iK6kZDhHjkqyLT7t3pWEW5W7hEDEtW5Af9Mh0nPuNTUDKAauFhChd51U4o+MUEjKGktQbOlbYDTE
LU8JZHPU/G4CuUBP7D4qafZpGoeaE9QcGJCCaslSwUPs9w9ekJAs3rzZc2FEDEY5WcKR88GHNkqn
X5E33ioAyk27tVXq03kM+p6TTEb2d+po/4O7M9mOHLm27K/U0hxa6JuB3sABOLxjE+zJCRbJiEDf
9/j62ojUqySdXvRS1aw0khSZYQ7AYDC795x9aB9emcZEjVQu3HmU6ZmL8TqeN4qmMSPH9pk0Cn6F
b2yUmPZfU0n9xoDMP5XUm5T6vh+bQ13kz0lkXA0wxJAm/awE4tp9iv35vs2pxlYqlZJA6x/arojW
qA+AX1ZPisluck5kuIT6U6n16HlompJfkKM/KynD+Yar9Xy6hThYT5HM6ZasE5RQlW5j8LIaXr24
HjJUiMpFkXeQe0VKBVof874L8rYMn4f5SYr70m3Ic2GRfAjzPVCUH8Ek0uAzNPr/LVmEralsK235
xBdiuhYgbWboKe020oEPsnNNcgIQ5ADsnTDPBB6Oh2S0Fpsgh+c4Ul9GXXe1SAZvHZb7nNAduMmL
NQLuudgpt91EdvKsw0jJqPXjh7slRe2+zDDWyhzZWpVmEUmpa5XUE+iBZl5gSxPKR3ME6oi0iglB
YqQUTD98jB/b0uwcTaS5UlfmvqpSzObm5AoFxaBy5AQ9DBwmLLIr9FHxFAkacBzD0W8svlVh7ZKS
UrOgTbse+uLBHFKJzpXgO7Oqk6qKQKbly+A09fjeVobvIQPO6TtZdGlwHu61oOdY1lqGKxjzLz1r
8p1vaFtyWoSNUKevc19ajjJUbiL4W1HvtbVI1gvLYV2jzeNeV7UveGqo1ftpFJr1XPtYgcPqSifd
y26VLqQMEXb7lY/QkPMZbD1xrLbAcox90uY3ajFvNaHB8T1VcA6HfANJeDmHXzTSTIU16F8RHpYk
CEbjJuxKdgqD0NqNXpRrjrXrfEiMQxBSoENhcK12cX4xUKUzCaFJIrHZWXmEIEsfqKkUmteiwiW3
i1CQjlabqb/nbRTsiF4BVDOZe0lasps0K95ok8+WYJ5vQdta6zFgwx2ypNslrGmUt82mx8djB6Pa
7oqOQpusJulNaHHWirGSQvS2u/Q+KDsilsaYo502pxvd7N2+iMNNQCmjGEr1RlcnuJQAFXGOKk5u
5JA3g8lamxZliTTi/KM1LCgAlTaigq6zkJFNEcSbIieW3QJGqQ8v7YJGuGfAj78ql/ldsSzVRdTY
rNcw33u2iqIfc9iSFe/PEPlokXUe0Y7k8KissyXXSJ0pv5ISFSdSsm6afPTSRnoZSjm5LJvqd+uP
Nwg0NdY1PksxwZwwxxM4TmmhO9NMH0uq0oi3ksVK1jEdqfybdHRQk4m124vNtJ2ycZeA6d7mRr1l
raz2emc5QTdpdm6iPSwNohSANyYbvTdfyYIlKnWM/XVUogWE2GcXcaTZs2S0fJmHHjxjvwn0nPOJ
kFERHKoLlNlY68S22Cp98mpmlG8TYuZcGKaDKBAuLw5QDQv/MtBmWpFJHa/lgiijntwvNWTVM7Jw
O8RDui2W81i/SHCnVkHIWr0II8KHacCqNyoT+xHZlzYZOcIFPBbwQGLhRI01rrUSd7kwmQh4U790
8pE2mh6pxp1G+SAzrJ1mqO3rkqNTDb6nd4L+qiuUI3JZfVWQI2Q1mrFGj4YrgnKzfRnULbco93oi
C/aws1CsKR39a8pLaTbRRbbYlBqUeHv+hg1BtDgTZ5P/L1LuplHsb6N83KDTZ9eaInnhPf5tEPFZ
N8ZvGUX6Rm03YkYIghK3b7pgPVoZdcIUSiS6asyZlfI+IKNNhtwrVdHYa2MAOTJQkVVHO24i+oKq
IBvQHO7qXG8BnbNHRCQgBjF6knZ4qqspd2UjAiCtGiTNddx29ipojYpVUyeHHnD/Shpp56nK/FsH
iQBff0yoN7JxKrrid+hzRJxY9NZBs1Uj4REMaMxeOovdYDTdGbb1qjKwbfoy+n9sdZuWmMBtVO4U
9v62ohc7bKYzxQIKYtFIpSFXdzhMCy8dSCnA9EiMjtEDO0Z4NoPMjVX0SYZRvzchf9ZbYFGleGSD
H+ahncTdcpARQeDmEMuxEiYiJZCgkXcWWch2MAiWJ/gG0F+tXs0KUW3RtLaybNy0Fh2SeJQ4H0k4
reWGiDtjpssrRwQKTEiF2wT5Bl1r3Sr6KzMYaaHQWK0J84gsQiby3Gc6auljAxK/y9FEwd1Ns6Fw
UoEOgdWn1zPu71VUa486tQq2WvrGJMNZCvly6/TF/BZjY6S/AiLhphWkxRaBfxCz7pceiem2cYcq
I2LGnziswGa2yAG8Sr0sa9a+mHmqQd2UfCXB1SkeIlyRcUSzT6PYT7ZN6SfdIa2qNW7YG8tCMSkM
frWpBHgPZqutVfzTyoD0LMnRdDc6aFNKe+TDbGezqzZaJVKpFVOicDNTJifblBH8WeiMm3mtBTUa
lAFvtjjkldtWc0XbMF2Bw5rJmvjVNUH2wMfMk6rRXBlgstEeivkGovJBTgttg7mWYmPOqTTWmbPG
8KOXxrs8moMf5AL94K9GJSzJAQ285pHvfnDXUSX3QeLxZc6twPfwC+S2mNKsTJdASzMkIJw9bb4X
CSjwyoZFAuvqtp76/HYs1tgQ8mujFJjtCDwFo3vCH5bQXA9Ct1fp4lU++SGS2jwOIfXyBJEjx7hS
deYY1EQ8UC/waxWFf4kEDuMAe0MgwDQTbEGFQiYhIemV8DkydBRdtfAadkxTkcBB8r/Ue5aDqZxb
jhqi4pI8JUFDt1ASSJ6WNTpyEb4SfsTGgVBrkqIi4MzGcBOHgbrKDfGmrDiot9G4F8rGQza+ZF+N
zTrip6TYhTYNFvy2mGYWz+ymNnyV8iPiVW0aH41MmjxaB+K90Iv6hRpyw6IIx6gOwf4w0wWYowy7
h4AYOM3mZkuUJbILC9ML+m9//dFldf0XR6n5zFQ9+p//9f+b4+0vr9tfcMfFZ/Zvl9rla/brX/9Y
vYb1a5R/9HIuhqpfr037r39o4j9x1i78OJITOZktjsy/bJz8icLHX7EMWJ2San6wccr6P2GuKbrI
f5bpouG/+m/yqvZPDQIHvEMTtKek6P8ZeXUxSf5NwjJEGKEWoC+8p7qhL6ZS/vwD7CzRIuK02gKG
XJvvrZbjRUd/MrAOqXozlzvfQqhhRvS8QvKVQBXI4jqMtEc02Ss2mUQXIFJi3+ej+jXpq+oIvWJ6
5XwRnKBOt2k/bSMdHQ+FC3WsEHeQYauxSDZvA0UVlcM/Z0QyilAPNZw9C5NPRuIUSnOb6dIWhhZn
u3JNBP2TZMhuj5s00fItizD/LD4FmXqlJK0BgG8NUuCkoXIou3hCQidb6ymPv7dsFPg0O2oq89fN
qwZS/gdf37+n+//Iu+y6iPK2+dc//lBjv95DE0OuznlBPIa8CoESs4gghaKX0cOJ1giQnINtqwRX
M/3Lvq8I1yLSSTMok2lXqhiQZRoiPn5P2GqWgb73Rzp63YxDf2kULOljXFtqkMQROLFFhR47UWSh
/tLuwrrfV7jCDGtfB8Y2pVUcxhf41IUembKpXGtd/k4kmPv9RS68sm+u8Q+s7sM8EQfwpL3CNZbz
dcXZmrCTM37ezzSu/56J/+suSkczce4GLVEGRkila1G/1lHX0+z9/iqkc4Mc+RrJVqo7uW4YhMCr
leqOG+zKtrniyARRU16FrrU9S7g7NlMu75i68Fdl3jILr/Tnd0yX42lOVKam6tFcjxDerUlAfdTv
qqfWTa5br9sY+Sp7Lr2z3LcTT+3jyEeEs16PNCuJQsr4sFXQE6pEr31/R0/dUE0RJdyooqZI5vLn
H+aFoiXp1M8peruAI3n2Sq/MIavT/n6UU7Pv4yhHYDgckkkMi7JCtWhR+3mJg9r5foQ/E/h4gn8c
YnmIHy7EbCKyiWWGwG1kSwfcht6w1tfy3th+P5KM5/fLq6QRkcCUp96Ftf/zSH6aB2MyZSwXK2hP
M+rz/raxkW6gXQ12yg1VrJ/F3bBV98DcfvUviGTOTgxpuWNfLvfvH2Ed2fcVyCq1qaKTHWzTa9fY
EraNjQbDlm6Ui2ktOhm6rJXpfn/tJ9+/D9duHb3kBfj6KRu49jCfLulyXQk9RwPFm6ybunrFArjK
yCpoEXUZ/l2l/1CN2EuNLUCN/ZlfcnJKqQsGQeUbq2tHz5tymK+SJL/cAGndbmm624md7tUV6r5V
fxGspXPPHcDCiXvOF2JBFyzghmVifJhiMoguvRKCymlGYxdVDecUuosiMUU5CiH2yCvSiA70YdHZ
1+SHonGBE+hSCyWpybivuvo2mOQHZSTYBrVkNuobQXsO8evFBrolfSY0Gr2fuYReRJ5ijltGJE8C
Y5L+SjOeqIFJ/T0nwHzQLTRyhtiANub4FLPV1mTdJvFnjWNkEwwPgwHcF32kbwW7sFoiz9X9QHks
rURX7/U7vUn3OqWRJZN8InywIQxRDIl2k6PNSHeoyXoEXwS01odBf1ILGQVOtZ4X9QGVDKITDvFU
ATMh+YGyeD3Qu/ep5hoZfpTprW1kN2hYmCFXSUXu6B2VeQKf0ZAS4oHYKLauyuKlaCI7J4KC9ekt
xbHRT8brlO4GJfDCIF7rvkUjJ93Vow+nBY9XK2zyvPSAPu56/mbTAASHSBs9iqEudfL6mtwwV1Re
JhUjKMwIIlTsiZIXGT3hHv/jRcTWPmmrq2LCkSekhxhFqqUgNIXWllr5Np/bW4Q3SaNvDFPH4DWs
8zDYEINt++NzKN0DELM7mLJ0ccMVEKB1Z6brOZ68eGbuE/ogETBWtGSUVfpe06X92Jl3Q3pf1ObG
Ask1gwFMxPFCHa8RiOx6VGN9trQdRzRhmQJlNMZ1GONeIEUem5U7+29i+CvXDTvRlkt+Ro3wi/bX
yoyKO78d2tVkcVwAgLeIVA2vMOKXEC023Ttb0NEa+/uyzG4b6ZF/t5F+dghehfG5G996dXqtSn3P
FmQfa+GLVk00ztC0RP3o8HJthdTckwv2XKY9dlosNMlAHb4Is3VhyNRuhYMUROHKEmkwWcNtks/P
hWr+VvT2IhUE2W4G9fI/fusNds2kf1mGquhsGT+/grFIQKbQLNvdAX8AWdiIREmfbxFbatWuUOX1
2MOzlzGBN8yyCLLyUkLLQRWY92d+y9fvwOffcrQcFLRWar6fy3egB/etOPOmfCSO27N2rY1A8O3M
eF+XH8Zjt68pQOepvhyNN6rNrCg6OazLF25Rdx4Q99oZDC+HOtGh2rZechUR/+adGfjkHuHDurcs
xR/WvVgaJtqyfGu6ne6tm8vKvqNXzmKbbUWnvWCRsc+MeHJx/zDi0a4EkhVNpYkRCUTzymtykR3k
iocFJYt2YnceJXsU9PDX7lUDiqKZMjxBYjQ+X6Mvm7E0EePs9E+6S2f1kny1y/yRasCqO7SXtXf2
U/r1cbKXNCTFUiWLY6B49CkNIIgU0TJi46Z30R7p+b59vKYAvpbXBQ6CVXD1+9x+8vQu6cOgR+9P
m9VzmUXM2XgL8FB1540OgV57Dd1zQ/1BjHzZoXwY6mi6ll0PrHRiKP+CRHhbefc9digwlHFKwT6P
1zgGida2nwUPrcUuM1fnIhqOCUN/Dscfb/HRQ50MeIvWcrWyl9zg8b0aN/qWsGabzss+vyja1ffz
9twjPZq2c15b1hQvexKzp2h/L83xzlCeDeHm+3HOXtjyQz68kYHU5FpU/HmM+ZbIUnZ+oVPvVafY
qofSK85ttpZp8d2zPNpsGTpJjzPRGiw9PbkQIbey31i24VHGvAovzlzdudt4dN4y60kTa+nPmzHC
2waK4kqOtFG3uFnXhMusFJcd9Znt3clFjkqOrvNKiopydIlZZ029ErPkqOZtxA5FH2/L6sxzO3Vh
JqcslY27hrj0aIxcS6Lcsma+GKhIZoyr1eL01R+XTLTv7+HXkfhWMJAGeF8nTP1oJsZ+1sPVqTju
IxPrUG61Y7/tRVLU2jPVk+U3f54ay0iqaXHXRM3Sjl5zQavnCCJp5Sw1ePYc3XSHoq6pVdcQQvf7
q/r6Wfg81tH7XLT0CQoLVVuIPbFufofV4fsBTt+2vy/m6LaFCAGadGQANrPs3d2ge4atR1X36ftx
lhn85abBehKJxqHvcXx4CSSt7dSIikKOgDyNHmaMhsnAubW4nRePrSmdmQ8nDq3cOtXUQexYGkDh
o6nXJuJQ0SJaJsRKvEQ7fUN8NoWM8bG5QHQfXwm2dYG254nvuRtca3ayPrePOP0bPmzejr54SqXW
AWUiguR9uvERbivIoFdSGNOSxS1H3ygqjceRbteicQiHX73/KLODz7Bo9rK1WdRpIr4JlQjpGFEP
gBRP7X/CY9wVyjk8Ha/lqYf0Yb91NNukjHpQ3I21M+mhZA9pJ6O1RPCjQ/T+hYnbscTLOqj2Mkjb
VdTB5JfRVuVIaCxjm1hsvZVwX4pIgBaGx1CufGwAUJoRAA+bochSeyjDF2PCfxrSp2g6EJiIRp8y
DndDDFUgXrxBljtmTykBwYiC7N78yU4M65DMQS18IQ6xocvqZgQZu1OqYP2kGwClGwVEi8I3zcPr
MMrXvlpd6Gbzmprx1oz24ZwWrpk/sD8hKfYmy64p3F3nkelG9ZtfxSu5+yXotP8LttZGhJyV/rzB
2YYDtyvX0bMkTFeyoPzQw5uwTDDd517LARe8wZ2oNA/4JPvyB8rwndj9HGFbw0S9oYu2jYX6JSim
Ky14VcwG2sBMmlb4Y0zKlWaN6HGe6PTZUwnuRVdhj1zN0nU58eFOLAx2klv2qgf62m6XdszUOEvX
GHkwofSXcoDk2JxWmhwjb1rIpw2ejN9Aqu12vLBwHKu1jLlO8mZcy3n55rNtzqxnPTGuA3zYZS5B
ZSjW3NF1XKGzw+4l1ehWK2JqEjpqgqzRwsHU0ve4VwbO2/eqVHgzL2/R3CXCSI8mf+h6Bb8b1UHc
S9VtDhupxgxj+D9b6TobekRMV5aCq1z6USwaGHgvWHClnQAQJNSmTST+9Cs8LVlsz8p71U2rBqZF
qwOdgqEt4zvVshyPJxiJmE1V3K9lYG156cqlcFlkmjsECeaicTXGo62lozu0MDVIigr0YdUUyeWM
/l8b00M7xqhdqlUCdWZM3q3wfo7FKxLjcw10mRW+S3iRsla9Sui/oSHapHO3H0Wd2M49ieoAQBBt
wapC++BYQegVkbidhB8Gk2eMbskN9US92atDSU29dEwIG6Yp7o3ORyK1SRWEVelNye5sJU7+T9GK
PaGY700x3BCngjeWOPWAoPReviWl1ItMeV/mjZfXd1iGpVTcApsBhQKkwBQcbUJrlBawojPCPGUk
DdhAZx6d0qjDKjPLrdEW+5iMc0FDVai9ZH3j1TwvsbO2Mh7gBWjU499D7kq3cZUQJ1fRuJWmxq5N
HO7xfBBpkSRNekjK1wzn7jAptxUCPklOH0sQPJJVpHu/VDNA9/5i6gCeso2j4VegKXt/ekrFzA0U
7a0Qq0s/yEu+XXdqAMbqMQ6YDDiDaVRHlUyDnnSi8KWV7xX9Toahn7LMAPF5nJWl8pyRHIswa8LU
4NOwRB7s5HRUUAwgJskPTU4sQK6+DFXxODJfIvUxLpJDXFiuiCnCTFC1A4HG6+k/V9HbmMtOnLXo
05+VONiMo+CZGqWpkMDs5QMrdsnPqiU8ti6xpUdMoP42bPOdvnAZgkMhvotjc5UgP6mE4mJAR0AY
p6012Vuk6T8VuvU5hr6o4x25aHJhO3TVPsDWmJCQgUW33PZMTLm9JlwLh1Z3GcySG2eig2bxWtV+
+aHloPqBqbCc9GM7Tor7KYvuIv9Hj6s3vwAI2E03ehZeG0MMrGLRfRI0pUxrFMB2SZB26e8F/RcC
TlAQysqCF4RQChqCENxaJkxyCioD7rmZw1aM7qaj+qZF6tNCJFBMAQV7B8PXCLb1wjHBIYM3u8dE
hC8Cwb0dilddqu9nNSOiWll1KDoSsfyZthbhzQSzoodAeGZEuDvil1qlqYTJWZWnvdnWjkFfVwc2
5Pu3M3iKkmLuqiNgOQG7YoKmUKk6xQ2Eh/jCCh+pGjkBRo2o2srlrZJ6VfQiCOhxBVwB5mH5DuYg
a4qX2YwOenIjSgiwmOEK4DMgQkH+Q2ES+Mbvtim8KR53C/esjH/NRm7jpEDt/GJi5hmwfkh5jc+6
DS5rOOsiOO3ZCsDzKXclNoW10b1IEfol7VcN5KxR7rOoOZDGDWcytecJ9VVWk3D9lgkyoIDXQRl2
AU6lWWevAckGWABmvZeC56OhpynQ9Fk0c0QtfyKY4dIIor3hpwepxM2OynAMjVU6aM8yOn5r2ZC3
tybvcRvcp9JN0eB1oucP9QK8h6TaZtA7cv8+6EaGRpnElVhEIlIgZQIuhexWMwcQcrqPqK8ly7Y1
HoQowqIwx7/8wSzdZGL3CvqWS9kpCeW9Ssqo6TXZYyy8BGW1CsT4XD3r68HKkClkWZRzDEmmHcwe
5MNBLq5q9ERhhJVj4YWQmLwRXJ6ZIz3oe8Hpzu0CP8cILVWOz8MdbWmiURByQw/R4Xq8IY52JT3h
95awdAouVJuHtrLD18irXbLbbcE5VxM4cW4Fc0qfGgCtjGDyD7b0w+UOGccSVPnLOZIYdULYIECQ
L2iu/NUSwHauZP/n7zvaZ8sWpyBLh6VMeOLRft6SUCOFJsStYVce2gOL3DZfp7c+BTO4n4BJnNQN
rpp9vf5+fy+futGWROaqbIimynHy83Mtm2BWBsVfLlTe1dv6KvPKraqvlH3h4eP35od5XCFQtv13
2eHD6Hw//tKC+nrdfw9/9JwLX9CTXoU7iR//QESUJ3nNFvfomTPziWMMH0hKZlizRJ2guc9X2RsV
fEA+TShrw6siDC/DAFoe/Bmpo/fm5+zGzrwwyw//cmHLEZ28WWL9js+1UPJ7dNVYH6qGneUzuQnf
37iTV/Th718OiB8mqMIOVZEqbDu6Od314q1oorhh55mjoi6L/dS19vcDnuioGbK1VAJlReL4fHx+
VoQKXWqT1pQBfa/ODgmNLPG6cYAd5ba6Fjd8ENBlnDlJn6h3fh72aIaEkBdjgnwAGjx1bkqFFeCD
N/8w7I6RgWVdnZuSJ9/9jxd69C4qHEQ0keQZp2Sp03cIQ5zkpd38adjdFLfnTpvLX/d1pvx9X4+e
JP9om48tw8UwvkJ8mx08mUCIz7wCAPbPDHR0sg4bOj2gvWon9d8N+EJSJpMAQtyKOED7uxOCG0Fy
o3RrWT+N+Ulo+lX4DnV2lRW3Qlau2LKgFO+Ni17EdwfKGOKNr91O3WsexHDH6q0vPWr6Q9499P3v
GurUMBVsm9ZxvUnaB8t4gYG4D1HJmOVOwnqg9m7Z/kjLH910McU51R/APDObZZi8i7+GszQ4zLYX
bWx7OFITkyDG/jKG0IIjdkCulmAUCBLfaZLHnG26+caBIeJ8F+f1myI2D/XSdvVxLUMmeYuKydPz
WxGLBa1L0KGxeuhHfB1zvmWH/wCjNAdDIOckWwVsvTxiwxCbQ5aoAWnEQF1kLQOSB5ByvEZ9nkEP
lLJ4I0OfGOg1JIsUD36C27PJLVFlKqZLyE2iqhh6ISGN/nOSLHYJJO6hkL+VzVuk+C8lOm6pejZH
ee1Xj1G3zcbHZPD0GVagFo1OpDzoxkNs7ifppqZ3P//MwYlk04tZzDuhkrHn++OmSW1JrQ550YG5
iLYRzHxHSjDzFrPMGpEOmF3zxYJY8g9M1cHs76AL2+zmyFNemQamljBxO7jV7LxdVAMOWvZpXvAI
y9knjy8k7Fqi5aM338+Kf6MUyC+ztzpLCXojVqS691NCkmoORd2DoaE2IOUeNiMtyFUntrtWg2gi
73FzUaWoDoL5SmIKRA4M7E2H+/8g1ls0OXYdzY4CBHOE6pu0m0ZB8ApbbgyR0OMrLIwOhGXnYsve
dMFTUIyXsjVel5x35Zi2r5zeoAHdyjzIsj7Ew9YUN4o1JejKG2SnZXkwiQCxjfbNL3eT/yY1VFC/
XyjlE+UYCicKaeZILihrHn1sxmispKqCyGmOnM5Xyrq5GUw72SRuuMYpUDtavxZctjZrsGtkWgku
M88+KwY69zOW5eDDF0II8UbHAbvceEsP/kfgCjZhcevuNnLOtsFOlCO5ZF1VEZooS4jE57EALHSZ
imrLqUFDCwaBa5ltmvvQvJ8s3Rmy33X32ITlQVaozQDLSPGp09m2l0OKrkZnNhV/FFxfllTD4qRO
EIWqH3/uNXHAdJ3xc2AfuGiv9vmm2JprQmXPX/rJVRWRBcIkSVIIvPh86USvdejbl5fsIrnMNsEO
zKQHVMBOHKwcZz7CJ74ViqQYFjkYyDpA9H8eLCZdcxzrDuJadTdDWugC4JDT/8UEpiJP5sayZ1LJ
xP08yjCk+jARZsden1oTPHV2wOGdsGkPyaa4wP5DIOCqes+24LJfxHIbnY0RPfUN5o5KpBaYyNj4
b59/gj9wBsK5SzYzohm1NtfGmg6gM63JmEMztNxb7dysObEX/TTm0QsT+mHejD505fzArLGLH2Gg
7CBL2Xi+1HXq9ui9s+cY4Z6wafZNQGDp5vul4+xlHz1fY2pKUZ7UZY8lrXMnXhvFTo/o8Tjgke3a
q+abTH49M+jJxoilEBS3hDCQp/L5XoPYLYEtQ5GMsss5AEBdVLsOTuPQAVi0RE8b1Dvk5shLwR7k
xASKIkyvOHUqIC4gIoltWhtpf6Zdc2IDLSoSIldS12k9H09CIdQKgb4sfW6z3VcYLMbs3N0+8TZ9
GmLZY39YIY2akIBc4IE3xG2zoXEMaM+h876kXQPOv4g9Uqncc/u9sw/5aEdb936pCxEPWa5YMOdg
kwr+RVBXnpD9ItpgI0Q7ojeAQSg7xY/dsqSG3j+ceegnli1ElOSeybqlmDRbPl/7LEfk3wp8pIbi
V6Pc1vrvJsGFkF2zJGCXfqqF361OMOHNVN1+P/SJu87IrF3mogQ3tKNXO9CkJmLKMTIe5lVUDJuo
su5hLZ1Juj91cmAgS+ULoCJg14/mNccyM1B9kSOYWx/qP8I7TMLIQShbaAjN+RqgEvv+4k5tsj8O
ahzJHc1c6ig7D3z8L0TEBAgJrgRX8dT1+H8gP/nyjpiGiNifASVsgPrxm1vgFOwB3SAbSCEG+W/4
484til/OmX+G4DGpEqdYWsGf5wmSLbFWIK07IVUt671CodVRz1NzyZMs7GGEIYjgB6OZgHjlpwmX
v4Byl0/DzpAjzFaF24BBzxrx8fsb/WWxXn4Xfgd6uSY2BfXos2uUqa5hMlsak7DmKgVrjkopU6H2
JTkqWOggCA/TqJ+bVOfGPTqtZZJfzUS2UQoEBOUfwvmdaEH4O0R+1JTv6CsvysJMeqWxcZ91LJTN
e6gLr0YbXQ5pflmOCOYEYUPS4Lnl7Esp5+iWHD0qTG9AEXJa6erYXBIhnNXWIYqFjZj2di0BfSOq
cyjUra9uv38WX/dbRyMfLaSZJSiCpnJTlJFa7ngf5c21NlMQGK+LMXUbuba7rLru0tuE1K7/x8GP
XvOJwDKhT5kJMfTLIe23LS7beaY6rcI/rKpDJj3IxnOQpq6gmWdG/7rZ/3zp2tH7XpW54hfLTTfi
HFcgorbwUsV5V7NFihRw7AGcLrl3NBWUoaLSMEboLUKIS9B1Br/6tncUFfaXUu2Z0uuqyc8oBaTT
M5ZdORPxj47r8xucDOHUwIOhoa6ZNx30yFST1nVpugbcBAMqrQ8YLp2HNdkrtl/eSj04NPbnEQig
UoAfMeVrmZOZUbbXBWLJ7x/fyfXFMkQdoAIXerxVF6WuxamMTlvXiAefJLs079L5VsCPLLebtDhz
N/43z+vv8Y42eVlH8CdPDASIMLhyQ7JIVNtpNRLE0NlUgm2L9CcVTpIGfJF2fqDQ7AfuGAa3g/9o
GT8r6PnS/ERexyobCMCtzu17vnwf8WPJgHBM8vhEgraOfqFhKAXQAs5tvfZzUGJHpwlFQYQshhHI
AIzcvFhIUTKyFW1lJQKUTlb/zLxvyL0wKc3H8qYxi3XA80OGslKBYijNz2asaLhuyqlf6xHBIXRR
xNmHPRBfisU2bBd6EORPKL4WUNnKB3TZpl7sp6syzUBJkpAe3k4tvKKZewUrydecsNccQTCuv58S
X7+hyx2wVMTUWEqoOR7tELKglgM1Qqmz6FWnV8jzjr6FJmlHz/JGO7d4nVg2P412dL+1yNTDMGG0
8Wlygc/s4kfEydS6m3PitC+n5D/XxQNkR4KSUj5aqdJq6DpjQtqiX4yOsDIehxeSFbx516ybA7su
r8pX1HGez9zOkxOKL/e/h1WOlig1G0Y1LVCztE/Bjegikc5+IIRG1Ki+16/iId8BHPvPP88cKCSS
5SgJUEw9+iKMrVF2Ubnok7xgo0B8XkoP8ubcXvrUpSmiSbvoj7/iuHuh+HispBydWmy8R8HPMXvM
lTOF/K/bdZ6aQowBeywKHHSEPq+fda23amsyRn7Amltep85i4GjelR1erpdwd7b+fGpCfhzwaEJO
UaRawSK+i7fspNb0CLfVloKoc64r8nWHvFwa2n7VEmnufRHfCb7etbUhVQ5sEQe9Kx8xG4cFlSn0
JbaxLb1z38tTXyOGRL2sWpYpfVHhZWHbD2CL6O3vxJ20VpzYsW4i19pj+d4DZ9zhGd6om+Q2uBLO
rP0nJ8uHoY/OXZ3Ry+yTGVqM2oOhz65SKocwTdzv37dzwyx//uFUabaV7xcSN7UeH2PdI2pq7YNZ
/n6QU0sJGauU3Ew6htzIz4MA1zM0yC21oyB1mG8bXXaXDDaJMun3A30VYi9zBGWDQhkN593xRrtB
+pXqBQfFaed7ymbcdOvBwYe+O/cuf20wLSNZIvUeQ5eXifn5mjikkhNiUNzq171j/ga4vvN/Ln2e
/DJ3M6fkPH62u7S8S58qhUdjHm3nlWCeq2AZE67kzipWnTfuefHIHvBSd9rAiPn+dp7Y7iw+bE5r
sOqwVh89N7G0glYSKTlE5Tu8VAihnV0KSJ2iekUTEf7/uQOLaJ24Rrzdqox8n/Lkl3p0IJYGsz6i
kqLdN5X8nOl40NLuxqq1B1GqcDbFVNlTHRFPCd+JgKorgbObGYro4bAntvoDeWLs6wvqttei6m/l
ULhIlWg3auPtLL1revGjGWNyiYyNVtZuiFg+8PfZQB5gia8JJVXckK8y+TdD/KsbjNcoE3BnNySW
lLAgNrl+F1vk74kN22cN39lvVHb3IR5xHXRxXAg/ZLIC0kq9HbLGniIQcAjK1PZGDH+b9XCHaGHb
qhe0J7dp3LyG1ksnpT91dC8VEQ5N9iKJ1aqoSLgpgm2hiHY81f+TtDNbbhtZs/W7nHvsRmJGxIm+
4DxKJEVJtm4QsiVjnmc8fX+Qa/eWWWyxzz4VUQqrSlYSUyLz/9f61rrX462n1RzAk2hh1+MltYT2
zXLCs9+EhIqg39QBr0BfTFVMHZY/i6ri0A/am04GCjqwCRq0aWcEu64D0Q6Sy3D9mYCj3TjSXpHL
uZfSqQm7aVHDC28XHnM6F2pSIOyzaS51P2ILpk7wTL6VjXwPKit9JjbX0bZBN2ajakxdoNbNLsaa
QFNkMF8S5Yk+2SRvSeLLSBaRxE7iNdu560S116FDkb+pCEUeVr44G9q5b22wwnDQckLcCQnoiMux
oxwGoDcV7M3C6Gc+crubBmKiMRnaeqJR5yQL3qmh14M4Twt7r7U1qTopEEcQJd1A7gE9m1Zij6Ah
6KJhpECS8MxNrOfaxGTB6ar5inRxsg2jmWqSx5C050yMV0ZPiGMgCYl+UN6ZMD4O+VhyZUUuDOm+
t/VvOhOZVTIzV+tG7fYWtj3VBgIcj4GQAMiJmIGsNpcIcVCjY6Y9dT2mvFXW3fV9TSVCOjtS8kw6
/XyQ1ImQ0SM6Dyn5B26IhhncTNZWM1j1Itq5wTCVsCvK3sHKoQhp+QpXF6jWPF/SHvS6n4p055g+
C+85ojBVtAtVnAKz20fiPfcF+S/DIchQTIH9tyWagdrWUMu9ML/r2RrU81Ne2itbBRwkDkM+mr+k
+zirFj4EQfAbqxKoc5Q55454G6JZN9pwhAx8JvzyjlyAFvpAa8qntpCWZhkcrSS+pyQ4iYfwkIGu
ch85YvRWPKjDo1T4K0P6VfpHWaeBWfo9zkt6pDYlZHfRRM+h8taZL65uAyaB2grsxXa2GIenWSMd
Br3dhsGKwKwiOyTkRHQ8RHjkcx9WKOzLc1C2990AsqTfiBxAPcXhPp2jmTQhatt+/OhWzny8s4He
zEvwVo2sPw8FrL6oXsRDt9VbQd6HTZqL1yztRt7WdnUihCbS9Emtoie0hzvZ2bqK9Av82RTcrG9H
M10ylgYyS/yTx4YWtNc9CaI2B2XYluxCUn0v1AcJNrpeOyDAzFMdRluLOKwurQ8J8QSl9VQE4i4s
D27+swx+xeGzUJEguvYq78uVKt+ZUFUb584PfLLAHovhiHJjFVvaZjCgcXo4JLM3lMpwdIuNIn3v
mowEG9JjwnsySyxurwyuknvso/boe3D/63yiak9C/wHLrsruC+sYFEeh3jfQSIFT1d570CbwXR7x
xfqoH8P4LGewO839oD4lngf0FKiMWb/SquYsgt7DNmkPb3EIAqM5IXv0CIVCv+p1kC9JjWy7RWHJ
EAiJ+LDQIBK9khGK46HtVGJE1yPpneRRACzU6NQxKnbbKwSUBAcKZwtQXQ++cL9pRbFzh7Ohfvcr
wIKCvFHfXdhBtSi9+w6eawxFM+yjrdAfXSQDkbfTIPlmuGaTTvmZ6M1cD1g9GsSQ9MEMRslSjetF
2jxJASICt/zmSCaYOfFDL5/z2idZTN9Zer+0Bp4dqKpyP4Otu6REVJDaY7AVS+wMjTN4ohxdrZnf
5WCL/TIhWmUbe+2sIZA2RZ6dWNHKC6p9IT+D7Zo6PUpF/6GFSa4NPwuT6QnbdWHMxgmuYMowiYWW
CdlKiDEzwxru+TYIhrnWbbTorWNjDM6PFi4UQXNadoscScIAL4yHK9SODVGBtMR1naYHMj0Rafw4
0mskmnadzElUnhZkvGWGQeIvkjV1l0Z7ePCtjXEOvnDeWyehjcUhe9Xa9bayHhqdl1GzqQJczWIV
BkfHAgRk8Q4Sp7B9D5UzGO1p4L2a2tro46c6Ljc6qaDCD1ZB+uQzjbe2MRkTXwq723fV3TCoC5Og
JA9SZd+6y54+c8BJlAk3a0OyMaTwl9o82QXNaeWAe2GsusCrDnnh1TAjqw5GNIwiW6eF7ZzFyCO3
vwVgWqzyKQIuXLlQY1Vz42gHtXmNSlKFxpgQQtwEDGuLOSZCUj4mE9bSkyu9KYExkaIfRvUD/GMJ
NDi0qKK0S/K/5orirYS1UQ1nr+XNSs5B4HcrBbpjLR+a8GdTqhMnO2fNu0GEJDdvoL0U0dJzniPn
7JF4bA8/en2YKe6bHj9L6bPrIBrAUu6FFN+T5EEPhw1RuZNSflKMZ8tVoY6jBS7LWY4RAq4TVuED
Hu0Sxb7QssdCq793Fr8jgnVuDqCPbbM8aCYJDQhI7Q7mt0KuWZFtIp80mgZKXPOTDti9ZDn3oUgr
sGXCnGimES15176oMsHjXtK8CJfGkpSvTC82ucDaxnUf4r55THWX6h/YJb0+dKUsYx5xVnpLUoGM
Sr4AWle+5gTjDI7zzFlEXer2ULpL0c8kBzmwpCwUtPlFOUe2uIoUeSNHd1adnMueaLRg58ClLLWC
3KAiXw20EZGCl3n0LVffOPdBBUtnICCmrR8r11vVg3jRzVdtIJiTtGAjYqqoBJKL97Igu85fJALz
JzERIYFzgTZyd1D95gE6ViOGdK+8u9ZPnzjemGvQIk81pfs0PTkmJYfMWtj9Se3i+74t72vzl+Nx
DxvpykbjjWu9lSMybnZN+WBaYlNE866Dd5ss6nhlpzGc4YSM0ZIPvyuBV7Wps/SaaKaQ1gmBCuqI
f6pJaw5CfW32y1J1H5yO5DSzOcXZSgqVk2z2JIrpzEc16gzPVyYW/SfdYomgPGuKMtG1Va0jFKi8
XyLae061sDr9u9mQzxCEaO4TB239qjbsjVrIBCncZflrL7GQsGcF/3HwWHeJXdsePFIZveYA1Hsq
++FLF/I+SPZEJkMJkxeRhFa7mig6SEqiQBSHwG/Yyma/TUMMkrG+rtBCu6jt3dbbALdn1dscJald
dOlBxybQGTEgBixS8XcdbrhDjR/l41x4Mdq/daF3U7ViOnEBLYdQH8fwIEBKtXz0QOSFxkvAG8ws
XzBTzOvwLErkIdDJWbKGPxUSqlOFsAmg2K1LoK6G56erto0Ev7Fk4Z6fpdTbO1ifNJE/NjwfZhQu
7cGf12UzJ+RhqUf0gbzv5E/E7taRCVkkr45JaZnkmyh8HjppW6d0mvNzOpQLE3SCESCTqup1nq/T
KvFwytxrdBGJbC6IzrRgQgpphjJx1soGmL57SsoTNUb7Kz0kNf4seYc4Ypo2z7jHkE1rUz8b+QAx
Wi98cVL4pkRAXpm4Gyxrrk8WB8DIQA/3gc4NY5YqLy8PVjVJHOCcFNC6WSw/ykW7NcUmw45bn1Nj
3/f9ymKqsdx6JkDb4ZEySTQYNzfSzDK7k+3+EhXRfGTaO2MUihTKhz58tBPC0YyzrMB6J6rEKkhV
tOpJqBEtkuw6g6k2bicNU6hfbeP00LjflPqRndebzKvCNSh+uptU3gOFm8QdmiKSEXICq3oSbmlw
+Dyprk7GwQFnEJ7eF5uw+AzEdQygvfVqtF9vgU4aq/WokiiHPYN1EQJyywpYmkk7E5R1W5x0sv40
TboP4+S9tc+lr22dYtsQOeI77UK2i2WRtCuRF9OBdZ7v/ZDT87gtGuHiDr7lRBCtKq+z/jEIVm4M
1UILIRRTdG5XOsjReYu3gEYR0M3iSVKXtnGnheZCYa/fPHHzVvUbHf+5qZPybB6riKJ8H65y1Vpp
QfLoWajOmuHN11YG7J8srQ4+Gb9Twjc2MnwLAhKmtX5nQ9UcHQXI54oin7sAT4RvILtytyFnwjGj
gU1HuykLbZH05F0iJc+MnYJsvuvStaiN3QBtVqnvuuwYR+zN41h2xkcHopcEtfggY6zyrO55aMUU
sPk8QaXYEa3s18lGjZ9Dn3VwR0wSizg3enaTU8lyPErNee2Lu7p6TKSAh81/90fFnCQSYgVJjMpK
3DtjKg0uJyntZzYCuNjGE5sSyZXlc51CPVC/dNIVBpE2meayBaUt4LaZSWpRrC39Qua2r/TnQrBz
zEW6IY+om/c93ohc8ms6xCxGOMGVlz5FXbFteZd2RPx8XeK4VjCVKTbbuAUMyhyXfffS1OShdOgG
NmRKOHKzt1TcLYi6rZNLRt6AC4s8BXZib5Hen3MW9HV66zOMdZSLus7nz3DZhq9MUJNSyP4FgxBn
gNg+o9sLQmJTg4DSOjvgO+Zx8JcjsjkADNeT6O5ie9RyaxLQGgoFefT0gMIQkxbE2Bvn6EqN94/P
d1FU1szY6lSJzweeZdrGgNCzbuYi2pQAvprer1rblzWBLehAvh75agPs09W5BJPEkV2LGrXJTOvV
tdyZUxjQNYw1H1le1dEBqrAOhgSum7jLpHCvl+tW/R525z4jSks0m1yQvRzFSzq62ANxPxJj+vVn
vFYJ5NfrvPosxabDf1Ela13oIZpLo0R/0GcktfMZp9m6XbKrQE+/kRfKLHy4ybkYz/nf7hlKRZql
I3DXLpV8hRdoplLJI+fCWVIigwc1gXI0TSgEwov6d47x02gXlUc/tHqNfTZdGVTmjTPxELanUw0c
6ESwkJ7AtJ+4M17WN8ZVbxzlhUqARgcEEZlxR4kZimCk29ORNAFEdCXv+tWt9tM1jYr56TgvOkF0
16DgmJxV9hyQ0glTyr1bT/utMS7uF6WXNUFxH9jezjuwu5gO2/TneB6VyaZYslVY/hsnEcENEhON
rho9Sk7ypxp/UFD0SiwGpCw+r95YeEzZrXxHMr2rH6S1ev56vPGaXN6ZliEMdfThAy68uGaDQuVK
63je0vQwrpuIPmJ3MaZ2ETTrff96sGsn8/NgFxcsqFGdu4LBMr1edGROisJ4/HqIax1eme62wWOG
xM+67PrXrhM6dYwmYZR38p4c+1zNqtt0Txzd/0JOeu3R/jzeWCL/dL3qHl5nl/01HjbtmXnSj9Ky
WNoz6UaXd7z0l9fK1gFn0DQcm2rj8/dpKD6FqhbkkdD5rNb+hurrEuff7VvwWlX/8zjjZfw0Tpp3
QxQHjMOSgFhRwCruuzZhXftaLJPlLeHxlZtCVYSu8O5mZQ3F9c/RGq0AMe9h/kninpDxh+6m6vjW
CBe3XRGklaKUiI4pRa8aYi7k+tY8cWuIi6fWyLWcKDQOQsWbrskPIaK1r2/sqyMAytAMWeNlcdnC
kmRPUxIjQNpZv0jmXY4O7esBrkmtVEX50OnSD/qbAlzJRZA4BscgbyjZ18twXyGMwLBPvuPspmLh
6vHAAKa9bhgQhC8uitrXfmyNF2VUghtTf+5pq+aHs6vm/aya0qpQ04X9duMQrzxBn3tk6oVeoTXR
3HhByb3WFT+GqFgldf7I6mMlIgzLuvWcaPXar+VFGHhYnU8Jpf1IR7Q0oIWpKo+8x3zZlg+5fG78
G0uTj0XAxeONTAlnKIQScFgffspPj10UhVbkjHGEkd3MO19Z2Ej+spryat9om55YmyKLpj27sbA0
R6kVpcN8LVlUDHGNSwhOIxAqfg/6OPvm4t5JKST6ZUlUcjqVgI4GuiCaVLqBKrryBlGZarHvYtxD
+XoxK7mKIKXNRW8cDWM6871Kmy5AydRjP2oIZPn6El7rTn8ebbytPp0kWZMsSSkZrZbkBdWqMLaA
6KtTVX3+eqCrCobPI130jB0vsmmBMZJF6ISHiEdrKaeQKycBQkiMlKRJYCi1eHSG4KySzBQIsQyS
NznIll9/lHGkv90Yn87wxXpOpEHYeyqfJB0GHPyEZa1pon49xrWFMVePnj+uCCFD+P3zxGa9TwaX
i6t0FGy4qxgsGinl82YavarTYtqujLubio1rc8DnMS+2KpFS62UdMWa7gSI7T2bhhnLIrFzUM3Wa
HZNlvvr6KK+eyU8HefGybtTYtzuPARPpPsBUaifPzv+zCJ2+/+eDungeZBCaLTQongckIMbeyveB
dUNucnWq/jzGxVMwSLVvyjFjCFyGbmfNQgm+Z/AdE8/Mz+VpT2Jlqzx1qT435Wbx/3cSLx4MxYtz
IugYXBe/GrmmyOvPyei68aDfulQXN71qSyWJIowSk9IIxIB/vbVm3liRXp1O8IIAIwNWD+joz7ve
ImYsLyClzAICcxNkCcS0zBLNn+f2rQP6O66YG0OXEZTZ8CtHsOOfYzlqIiV+zPvVfigWZHyzK8v3
BDbN6wULuWmwqpbt6tZ+4tpp/DzoxWs2yjR0IUD5ZuTuTgaqTQam+6C/NS1fq8xwcEhrBEc5uj/+
PDh8F6nW2OMaa0pQtLWhaT9aEbupUs7LdbyQguUtVc/VQ2MBgRRQQz57iausRFeKdoCiXfbFIvbf
XVkQ8nf4+mb/O8WA4+HNRoYWcX/ib4hK0C5F1Dnsx+SXck4i9ryfx7gttY5lMWljk5rWzaSf6eTp
bangzr8e/tr9+Xn0i/tTDhGzZigeZt/KYR+kR99cW9bp6zFQB3FxLl8wBho9wcJS8CK/WL0KPUbo
kYFBCutXG/SPRd4J6Zloddw3ryLOlxwQlRymRkf0QLg95fqlTLSllwcrtCGLIaJn63tjH5iFCLpe
WSmncusd3Mojllafupa+rw2xceJNHtabPICxUhMZkJOpmiS70I+DiYcPLLEfPGxyhH5rZGSbBgnH
CR1mG+dncEjCdRMeMfTY3dmAbEOnS1/7OT5YZRhe9A7FhPdG/BnQEimIdrXYJeZD7eEGzmn55zjC
Twp7wLwqNi6mrwEAS4M2wIuc/cg2toh+sZ9s7QnHNT6iCdjqXU1Oju7gES5gOXTtRGmsuVVIK2VA
KKLSUHXztZzHmBOcae78aKMelBXWYj2ZFpVxxu64UJJ8EQhrawxvdvoqBuhKsT3s+7pdFdRdtdpd
C789JyKYdXGKVsqcFTZqgBEFJ6e39ikfstUvLvVl9RJKkTs4CLZZdrdzY8oaEpKlNc3n+VO3VlfY
iFcYDo750pr9pBF59JfmdNjk+DGBqc+MU3UXL9xZLG7c59e27SrMCdYdcCDwHV3MU3UlleAhUDE5
e++Qb9yNPzUm+q9gglHwJgPmfxhNH31iVJKx+/w5W/GUa3Y8aAiDxMRZanNnHcPFnnZzeebN8xEn
Pfv6GVOv7TywOhGioNu4nS7rjjjRIysbpZsiQIeQvlUDNvGqIi2Jcn55yEVHyjytuHRDJTmjK0Oa
6aSTHiXw4B01/NR6NLx3C7GZ7vVTRaMtZD0CBZujZUIIlpHT8y0ttgU3bp53L0q2sjQi21aDuLNz
QELmVA/eg/KnQIvkSppz4/iuLh8/Hd+H1vPTujx3LbIdeyYqby0De6GRdgwf06UxG2tl9RttifXN
LeR4T/ztXqb+x4TGiku+rF1lMvQoXKRjqYcA34U/r54VUG/kz/1w3RWaOYauph6x7JPMf5KLG+WY
j3faV+Nf3LOWn5tq6XJNRzOBv8qX5l3dTjQ2zSOsGcFKn31UeUfDtnUnDlY5GZk/3NELcA7yjWn8
+pvq0+m4mMXNwSEZVP0oMo+Pdr5Eq+CcU7FV1iJlHThHsDFDPjIN9la2VMq7IF3cVKFe2w3ySP3z
mlxuYjW3QNRQc06QY6oR7dmaQkWXnvsw/JlJyY1F4tU98+fhLncQlhnb6jgcS+GPKgJRyvl+FDeJ
qTED7fnjd5VMWdXP+kyeEFCI+OshgIhxulXIuvaIk2zL4gfVtGVeludEWNYW2VU5jZa91EmnTtE3
ftvPPbH3ZInXjz5TWuvX1xPL1QePYHQDGzOllL8J7f2hNglVwGKtN94OHdfK1TZBX67VKFgU5ZiM
+iDr6SapQ9KuSwgKySwmrBY02xwM1Y1p4NpyheK1QnQwqwj6dH/Oq9TXtKwoEY3GGepTyUXwSftX
ITspNhc3DvzqWII6ua0LC1ztxXK66MhMj+E3zrJv4pu/SvWZM0sfbegX+W7srGhbS544p1v8sKvL
eBaC/z3u5VNPzEJO6X685dp5/6qxbc2n1iGcjtVYefRSvPqLW/fWVXPD51EvHm5bFGHbjFnJmS5N
dZifVRBPNSSPaX6KwqPiQ5HzvVmrv6vhnYoa1W22jnUXh/eqms41+3vQV/hnb61Pr60c8fXjpNds
CBuXcDGrc9tSTizu+TCYGhLxdtnq37nOwOg1Sp9jo+LintJNX/dILB87diMlorof190hq4NuHq7N
DXaq1e2i9NX9DA/yf486Hvjn91kWk+OkM2q/0Tbhatga8NJQZkxx5iz/HdYH24zP412sSByplO3W
ZDzz/oMtPkv3/nIsuiu7Yn/LmDb+sssXF1s0yzRpJvDPxazZS2YjYpObyQ+fo3KZZ2djuFWiuNKG
5oD+NcbFzsVXnMRWXR6TYO0smYhpwSgLFKmzm2SLKx0YleA5CNKqDG/uMv4taVOTAIyPpYexyRbh
nrDCzfieI3fsxvvm2u3OenEMR8Ab89sP8emusALfagadKV4owT4LvaULB+nr+/3KC1QTrGXGYiqr
xcujacpYwXcAnpD4T5BPHnLQRxP9niHaaWkcvx7sWiFJEyyAVXp/Y7DfxcPlJXnRp2P9g0Twg6QN
U4/kaIH9ATP5pK7uevQtIVaDhvqS0/s3jvXKAo4KK+UyTqmgn3UxhfuD5WSyD12aaWQO5xTtZzCH
JUpGrjkzKm9qu/+GKfiPIS9mbzNLrV51mwJ8OpNVhPeEHHtP8hedQbD5CNrOjN83zX/8TlI8/H6w
LsIjL779z73/s0jL9Ff1f8e/9jPN+sJ3verPAMr/vM/ek4eqeH+v9q/Z5U/+8Rf5/X+NPyY5/vHN
nNzpqj/W70V/emdb8XsQ9z0df/J/+z//yoZEeUE25M+0Tqrxt7l+mnxOiLR4Pv7j4xj++vV//bXf
kZKL4jX5+X75878TJe1/8MIgUI5lC/UGGU7IPxMlJf0fYIgQZ5hEU5MvJMZ7kmpi5ZFDKf6BI3OE
MyCjwDM5Kkz+ipTUxD9wGdI80Vh7quhfjf/zzw/2xxXig/71/ec4xItVFWSisRwoq6xkmFc007q4
TcJcdwonI+uelNx+hVfEmCNUpR3aKN6OTHRvF+konFOcfw/kPXZt8qIGreSD3yWj1ByG/q7rs3aX
DtmtCeLvn03XaJiSp0kUH/3Sy4WPHEsZCNsSjnqcAaWo64QaRXXIvV4+pui+Ur8nxjvA4L1MlMFE
zteQGVWATrfHUNpGrqxZhS4HZakqZp+u8JUTd5EjOSKdNB0vE3AnOsgwAS4mlDQnk8ORUb7bGYVG
rVT1qTw0xZ2TWPq8/95WsncXqHY8D7Oun7mZpD2Ekj5L9Mcma9K7unjNok5bSFYsdoW+cXRDfYQM
nc7wkuZrNQ/UmVOW7rrLCkG4klfPKT5ZM7+Xy2WkuVNTao2N2nnFkkbRuhkSa240cYqiPbN3mGy8
+48vNjbYha/KKjLK/Cbu6c85fDwJ7PERFyk069XRQ/nn4kFNawi7rlpMfg8tuzJJM7OuHdJnz0zN
u2LUqEXaWbFd9ZHQnS2aCGstt9Gw/jgamCb+viJL7BgGjrfQPXH6+jLpPCjZv1YAfEIDzx5tO6RI
Nm1342J549eGGXgFSdo9/XBYx35tL1033buZNuxTBQFjZiKIkq2KU+uld3EkoFTpVCkiPUQpHPUI
/yIlvQsGyl9DqVYzaGX9Ngl7/cHz4x92YdxHBHxpCBbWhd2bex0NqRoCLbZV3ptt3G+9gPDucHDL
+9bp9KmtR7OgjOSppyTuroRAc5f5gfooi2QzZCZOCRqNa1cbip3osHmpkfiRe8Njif79vvLzOSxY
f+GoyjDLbD042SDrVxpN+UkWKLNSreMzAejDjcaZ/udL7ONUjloTDb8snF1VHU/1pzWB1mlp3Bpp
OvG84q0h6PlU6j4+JXAJ6dCLTZ/pBycRyaEoPHWihal7n4XlLzl32nusKCvw5mgqYztIlk5hnzI5
LfaxYb/wd41l3ffFPjS9H+mQ4P3qEBMPDSpZt4XWkFoaqtHUnf3rcrQqp8gOEOACnvAeOqXKFkZR
70btbeS0Owik+sEt5tGgp3d6h6POcs4k9+XfBxNoXk0pfTJ0TrhoM/CaUIP9RZisZVUqT6ZRHJum
S+6LOH7wB7b2Rudnd16ZvNlR9xhZndi4eu3eWEjqtvXnzWoiLkedpNAZN9ElqLJx0ZrEyWjYnY7F
ScChxyQIiqcA+Y9+/5iHgE8kMUDM6HVliWVn5iiePZeGOydUUclW+KCAoEhsLHZ9Jl6s2J7qTgOg
Xse/o/l7x4NVqqUmid0t1FffNvdRqQAiF5IyA1/2o3AVoKQdQk/DU35544M8IKrvIHSYJokAgxDS
6DpZYkSEQy+TyZBkdrEzcmWiekM/dQIEwPzUjoAOZVtH9dmTwKMUsjQdUv1kBdZjQ1yMEkovOSWt
VZYq1qwrgseikpcwtzdqPQ9jw5vrLEsxhpLLlaHZ7efICtFPe8XJlMO971mQQTVzq5VKOMWdOGjl
yYvbY2YPqAaGfKeQd0ioizpXQ+tHFARcMqg5nvsMEQV71MSTIiIKbAGa3xUgP4oHUzwMGcUCtvrO
NKJW6g11DaA1OMZG85r2yI8Jfh2YdstQdPex96tpffxpWkQIophQZdW3g03hS4I5a8u+jR8wUdft
B4A11bFVJdiBvEjFgpSWyTFJ8LZawUkP7ztLqoaD01j4ASk2ZFjEjGwuEj4Es4CADeKjLzUsZ5iM
wBLhtulBIZQ4s6TXNpbtRVn092HYK/dBlvz1hSyagvNn3qeZkq4wXgzfFDvbUD/xZh3tViySbkSU
g+aeSi9owbR72b3Zu6Rp5ELfiRTDZZInB+Sl1rJFzLbU68w5WJZK5KgZlc/CG355kWW9tTYuw2ih
x4ZyVxJscf/xxa4cbdn1nGWXfoMqGmfXxA6eISPRjDm/gIVv5ric5nHKTb12knWh9q6Fz1nq4lJW
4mwddr37ljnR94DElRfyY1rMT6n25MQ+DHFNbx+sxpkpiW/sai0p72Q5mnaJiM9lIeFOyGxlZzob
rGXm2ZOb71qNt1Vg63uMcapEg7o17a45VFJVj1bluWLk2nOYZwvfrYZF7qv5kvTP8lEy7aeyb82l
VgzFPMs97zDwvrftSj8WejXcNyQAVG6X3uV1ok0rSlczo6AEpSqETTbQX2P8eSOsE/OGBYi/7jPl
oaiwDnvcQ4+a4752ppK+4M87pr0IDpj6se1Jjb1Jk1rMtar49fFdGVgZDabxfxA67SQt5koZCC50
LFXa/P6C0zZX3dhj7sAiQB6auc/9zN9EZnKsU/+gYEu4d5U63+WajHk48bBdOndRF5IakWE+hZmx
SXW7uid1xZimToqnn7zuhVoqDTd25+JZaFpyCMAQ7X5/0XG/euo0xznQpOa0yutq/68vpeKEqyb1
qNpA2D83pbPE+NV+c0rZWAV8lKmfeMpGanJMQRrWTzvSmi3du10I5vgYyByg4mb1Wokwp5p0rXxx
lPzq3QRxs+j88Ji0fXFvxmMCZ6hJEwUOrsiF8mo0WOC85oefWw4I5UEvFxoPwLJQ5XCXZaNROCjx
MvJd4tXOLNP67lCrOh3cpjxaqi92QaPvU379scq1belXiBFDwM2oVNwFAZ1UxrBwrYQd/GIzq4wL
nHRq5fpz6nsPWY9dJ9G0/ls2yKhonR5kq2OwQJPlGkp7UVWbRoTVRlhNv5LjGKlGCdpYH9pTGaB0
cCtNXnb1TIrs7Ltcte8k1PzwFSxfUJHRkukJq0dFjja5xY3nZLFydMsEn01RnUIf262BNBNT+SkE
OlxW9ols9lOiajnh5Pg+GleuDkVPLxPblrMK7MQGUxC4i8wFa6UFYkPgbkLMQ/wz5SW86wJHWSst
qUMpVhEyYbFqNpOo8f1vuh6M8aPttEOT70zM1vW+RY3dvywKtUrOelOR6g6RaV6N34ZxyNJ9sMyT
jYGjqbl68TAsRYz/3vK0B7nJ+u3Hl9o0FcLX8+hJrewB2WSd7josX7AAipIkFZtMertPZk2nsrCA
hV0RSuLZS81yXmVLTfeDVLHSM3yNWTTR5kabyCuusgtOQWtOikkTqtBwpmpD3JwkQL+k4UTPjW7U
p1Sq65MZs3T3NejOUkPAMiyrfD04sr7twwR+QBDTuWTxuW2Lplv2IzkP+2qw9SWtTCfS+MeP7z/+
RNuoxoAVzjFVu4eo9cEcjIfmgJzaFdpzoebNK+k0FY6idlFySVu3UHY6QTOzzA+7BYnuNA0toazI
1uoOPB320gsFDVjRSYtMhT7W8TJaxAG9Difq2x3On2LpGr3+e+05gLiyIqUnw7WbN8qg7FnpFMuh
jp9yJzGPUjeYRzuy9PFN9/ZxnLKbrevAig9wznColQURKb5ZHIcmxCmYe0uhVKQytZn66KUZm8ik
nqtOVN7b7QYpLKq8iI55blrJrulp32VDA2+bPGFFTphg+zae4DVLzk6ek8DkN8GURrqzcE3Xnkqe
m05iQ80f3G7WY1s7SXpioRUnS0mZoG30ebS981CkO15pzSmAe76MLRtJd2Ads87Bwyi3ydrLE5bw
g1ovW9zxRSZnx8pyt6VR14DOjfkQuNn3uAk3mK9VpXnsk8zaaJ1VLCpLJ/02zXkTWyqBJYMJ6F3K
CESq+geb7cKepzE9ucl7lQnjOdSGZKZ0XXQolCwjaEYuHyTd89Fgum+y3haLjx8nN9jfuMa4+ijb
H7UY/F2eK/mDH4qXFIfijoTf4qGO3QXBsHRSCJ4idzg9yixJZzXdJmvA4lRr6LqG7j6v8GUZbJF5
q2R9XP4cAuVNbVPvrOptg9aUQJi81jdl39wVTZFPTJFZe7yG6a4IeXWxAYlcL1+4rfndD6pqkin/
xdGZLcmJJFH0izBjjYBXIPfKrH2RXjCVWsUS7GvA18/JeZqx6VGrKhMi3K9fP5ec3bGen2rUjMvW
mkzOm/pQOv2Ly0V6pkRZbvbQoGHN6sEMSDL2iMrJWvZA7zsvNkMnl0Vr97eri/S02GzTS+KOQvC3
+X72H51lCqJG0mrpOgATU+VXM6A0LfvrkhXqfR3n6zBDQ7EMXpZlYN+ITWydmE3cdOqjsFLvYaC7
JqhPpaE32K+icD4cnvoLnx3x9hgYEmAdJchbd83P7QLObS/n1jwk63p1CjbzcYhUod7m74B/T5rO
uwAfLpj1km/NYNd9MvbjHSZih0sLh2QVxg6Opo7kBEhE9JLMhFHD0G/XR7Ij3NjdjLg2C3F0J+jg
cqxxRrDounRAFwYPFC0bvMEU6NuUvuSTBQchYNQNDp4yzTYuUAf0oWkezZJYI+JEnktZEWHTeeyX
0MM4E17xueHZ+jEK04FDcU7M7MFyrPu2ZkWnoMwY2BW3gJoxfa/rb1OZxYtTHYyBdcSGlcpAnm0C
TCK74UeZsuW5Y2lUt057GVW7H+3EB5J8r9nMQ5BNEjJJ/Ugrwm3Y2+wQXrrcnHe5F/e083Ftz/eQ
5eRV1EZwNDaWYFgljEUwgSa5T+Cr8t+0pjdXNPlNU5j1egKA6KYdRkSwPb3Hjp25HXX53xawt5Vm
ENSc7S1LvebYNT6xozNnGKtUx3zF4AJ7fqh4LOXK0+5nmtyqYnmzpqHZecEvyd1yhzjYUYaz6ZhY
zWdRZozKAyOPVEYZo3rJbubv3gkWfoek4D78RWfNKbkY4ZwPFcae9R+Ie/a3F0CSpvXhVXIh8Czv
L5nRXifTf7YX9lNtuPrHsqiuqQquwB7f5eiACGy85NANxWOB3L3LbfEzcYjsMnu+74RSra3Wr9qB
Nc4N/5Wv5EG4DYsha7udiZ5K9m6iS8x42E/EuNx70/kBEsbToMg36m8gPFj1Vt+GWfgH6jr9WtXm
b/N94rk/Bosuowz/dB0Mzt7MSE9ou+3hmszgR5LOjyeJU8KtxePk6ebBX1vWXort2/fX4yA6NlO6
gSSIPPXO2mJLq8XfW5a0UGqMytZT+znr9C4bnRdrpUFTpMeTPXiv32tIYzbhhRmxdnXbSxaYa8Im
lX8drPbNC+ZuLzrn5rUT+8oIhtPM4+z0eqA3Ipq+Zmc7qddLmo76QXLUm4LgCJeF/WVd/xW5Otip
p0/u6CaR2cJKl0F/GZzOCTuKycIxmhMq33teuU+rbrf9PIFwqZvgX7Eu4bR23t5kZ/RQv7EZ7cBe
tAkjNO8hCxm0TgxmJtsX2wSBclgBJ7SELah5lkdzWwLWjFMRp7SY5da+pYrfFjxk1DqD/xBUsC02
i/WE+U4wEv2ZmKPpULUFO6lJ8BrMeSgKc3gxFPE4qxiDnV9BMandcEh9JxIZsp1eFcu1ajrde6LC
6GAHmZIvv+AlAUaJKGyw2wyHbNt4hAOOo9CxkhZL2hqKlIH+nDOn6zpYJKxV9zPnfzaZzUEGBkEi
dRnVEv+011WXkv19JJeFHPup/iGqTcUtU/LLqI2IMJCHxig3bgOC68A8P9eteKaoMm2j+cMk+lnT
wdlN+bk18rkYBIlVGiCmJ/v6sPpUIz55hRtL59ehRIithrKL6oVmCpDHYcM7e3JG6yGbu79NsHA1
0lDxTK444lhWrZO+JTOtgXssJ3UFf4hhxP0kumyMfSCwFMulPpJi+rczXcGB0J2UTInKaSs3Hvyb
V1Qus19s6Jb3kq4NwTkbJbZwUjf2G5ZTEO0IHgNKRfkda6dbI56QIRoh3G5ZYhO/2jw0w8YRUSuW
IovqNN/1iERkhJqRJZY3Gf8mITHF1d3VKhLzuCl1UbNyTyupe4AgVgv2jYdTySNtsk9ZXR69X4gC
d6Pe78HS6lAakHvG1DiVtqyizgtO6ZBU0eJu067eqmPrsfRdN2LXTp8Kr19ULWRS+pv3DEMLVYc6
LtJ27cW+DRBMewTztR3whsRiOQKwQLhmwwpCACHC1hZZlyafASlmCN+QTXY2dsOy4SytMxeDOxCm
GpZetPj6aM1wYrKKFp32Oe79Fb4wq/q7fs2/ejPM5rn9HpOa9xYyhpitLnKyJti3VOhab9XJcIaT
Hyy/ZiNWqfdvzasu8qboPtwSfnlqereJEvEqt4wWZiGh0pqtk+tUa9wKf99li32avM/SVnnkEWYZ
KSA0hUn9OmXs4nT5HPqwlfYssR5shIUX2a7PaTFSwipLxZXgSLDrwou3hLNsYatmKq6p22mIJQmk
gwWJ3eu4inyTZN9Cb9HYOE6UDtzdwhhPaqBnaUlPjajviY/U4AUtgjzNmghPYEmEUybeyUIFFCJD
gWTcAO09ORekrbReVr4vlsR2svWRXzotiKNOxUvWEKhEKJC5tNd+OBB2AaOg4lPXFUty7jBckIbE
FVkY4AkxJiAS9oDFEKvM9jz6Wb6Tlv5cAy74tuazm3pwCj4tWt7k8drKPPZNDJmLzX69Wyyx6UDH
6S0qIzXZ686jrF0s3gofRIhV9h7nadNywbFsX96fSlFXeue782+7mi+uXf6u82HcN7XBT+BBUYIO
d81c8uhnZg6+eB1Xy92D85x44aJ+SzJMztD9vfuBhmju2kO8OD5k7Gpkee5TeOAMDDnFeT6+Vat8
HafuI6unJKxnYktpkmJv5RuGcWcdU1Z1sN1yNYCs4X7Y+0Tw+OMij6z0cmN6NWQsz/xm8p7EXW+l
u0HcyzoTmTt11es4J3uKU+gWIjCuaqR32KiDwrqEOtP6atcv40bCIwQHna+xy+nA4Z/Sa2mNdOpv
4SCte6QQGZFsUT74hf1uZAkZhO1mULrJ+lqZTrROtR1bBhi2TkrjPGeccUzmeYfW6TIQqROJtLT5
BaVBTCd3apWnO78YAOEpi/Uqkz9jzO8ODKhzBm8ou68wLdaAPaCi1e3mkHpWRJI/fxzujAW11HzB
xXxukiElbSe3H4aquQ1sBXCkOzPDHP72Db7xztPbrjLTG5U+cqDL0b7IBNWwyaOKg2/ZuAlH79g6
CDhtq1t03YG/YYR9AG8Hx9KvDkyJ2aKupGi6KDHe87DqR6LCzrlnTjQ7drej3lwT41Da5DO2yr2K
ZLowJPA40tRw8POWnFo316FgMrW3xObekPF3tLNveBg29DTuEh6lrjMODNNIEpCoJPR7A7mUDc1F
D/+s91NxrmFkRqNKIf73fn2x2q2+eDLRFOYcgP0SHNPN7Y/LNPaUMFhUEkkrZid6VzQ+myFmH+zL
FGxFX5Rnd+x+dXw/V+1MJ+VlJ3h2zSE3Mvuq1RbNa1WccY2xfd/9GnW/nq2R3epWQI2xzHt2lXWm
jVw/nN71YtlaTuTRXibT/5NRU+OJ9jI/Kq/BID+Atp4lKOnUutl4txvC5cNebOwYW+WTFk9q0+DZ
hvEnFZowLpHdPBuvr7d8E6h+ozmIzZZoY/8W+Fx+2dz8GWB673rfuVFowMVgQXC8ZpP7NXTtHzwg
a6j3YsErsQ27IpN/9cr/5JTV0RfryZ+W0wTLoxXN29R5f6nGXhS9Jxf7XIp/yXDMmAz8annAB8fd
EaT5MXiJCf1EPnRVN1Ip8Et2un5jxGOBdZGhWGCEaHNjqT6RGKyUDHuL/hin7VQVxFvYDxauqAQ0
f+Lt5rVEVg4KJplzSODLuRF/28X9HmaLsWV6z8ROGvTa+mX9KzXvU1XqT6si+pmS4W0caFu89WSv
JSBzyoXYFlVcUJdBjuLXVIH1XwadH7DXGxIYzx3n+AyiLV2S/6OSWFoQ/JDFikls4BIaOzJv1gmu
imwT4rcOnTLfx0aj75v3FyN/dJ9I+obLlTRDOJcALJyifBvl+GgAeU5Ag8gFq/4YFN6+8GfvlHTm
a6nqj1IaSMm6vfUKqFbvY2gWBW3FRK5gaLqDCw1j/Ku68UPmFfJvNd8vP5dzZX5NatVfPds4ZuwH
7B0sj1wkMzMUy2ErzCiJlcPMuAxZSotn/QS5sO6CyxaaMpYLuboM1IZeAxzuFPNhl0wvTekHhDLd
jWwwhrl2v6l1wNpl34yTds7iu4/y7+DdlRZwzKcMWT5ecyIIGb9EaU9dasj7/VrcJqrYU7Ewg6u5
XUIdJJz2JaV5GWggf1Xzb9ySk9DD1TD1vli8jxH9nJ+nhW7kQHRTKvE5qpOeoOuRHLImvSUZPCCT
A+y57e7Y86fVbKZrmU7eoePPjqu957etiF+zgAt3v5cETObiD4/mgIcY+va/xUROMNWfhPaU4lx/
tfSnUC7vcbPM6XfJ4FbHBYE8BqUYsaylrz1aeJQKmvLG2RjLk8dbDYnxmThqj6WZGiwhKcYTy6e7
zJdA4mMGy5SDl0IC7pzxZbXzdm9YYwrnCODPyAj2YZjfucvT49D4e6iCSo7f45C/C+2qF7Omv0pT
9dENy3LY7I8aUMSjma1wyOaeS3LgMykzSJXLqlnSxwXCKTF9ZB3tazKvj6jZRDNmf9wePXXqlYrW
jHw9phCy7uiJkoVErA3hY2I59IFlIQgr1Y6gOZGPy7dJUDh8H76olMywus9eE5sXZ2iLOeTz9l+l
LP8bfLwEXbl9FWVyEWrzUWwvfnO2kRVDc5QP2i6+NMk5+di/jqVnxralABl2xpO75U0IVAXTFiDa
wZ7mS9/UL43NACAY/DpS4PN4S6N1rpZzpvXBtUba/8FBImgatqPaZqVQX+gEWY/BPVLE3R3S5kjM
UHz0oNLYDams5TZL8yymd9k0y95Sm0f8ILSnMQ1QFnyKpXmMxz6V4JnGYt8hqfgTrgtGxnHH8esm
7Z/7nDFxv5y0zWGKekm4psN+c43PTuL9UjbsMH+xY3w7P2MWNMdqNd7tWt7KaU4vDN2XsK5pEerS
eeyNqzOxzsPCdDr7YddqMx56uWsTf18TKN0y8wuFpPWoZPqWTAm8tOxeMSc/KbLMYnPPz+MCuI6T
xaNSNa3nava+GnfjLlLsWA1jT+qf11IAQFctkc8AB+5Xq8dp85w0MGwKi0OIL/dlbRCfqWN/CUnt
z08cRGSw80G8NIqkBRw9X+6AbimA9bBdJDq8daODirXVR79rl3hZFw9JYtnbo/+pzPFv2fUfym+x
EwzDYUA6glYKjXbJwZiWrOvkYxXnSUFnMVOd6EVd5rl4gyT4Qk0aJZr88M4kVGxkXrcnT7K+90+O
EtnetmeqOIdJ37LYu7qoa8oRvwqDHvuD7UgwYQUR6ZU7NbsmgEznQXBleoeZaFLO8pi2NeoYMFxl
rw0DNDSZmkNXb4V6cIbiRmxIHpmrJGNxdoBPtfBL/DJUSKtholsS8kJ3SeYoleRul/gZ1+Azy+Sz
TALr2CBJIEtMBcJsQ5FZiCUMluTSW/YrBoj0XBlMKt0yfQtoxmLPE3gG1n4XuAz5rJE9ddCjp7x0
ZlZTs573l7wLc5AxvyZrnBzzVwthz8iQcdWA0rj4DTmLhNunOnnZyN8Jna7aF63CJYNcHQBX+jQI
+rkvWk2v5BlDper9l4E0QGGPPxwNMuKQZJ0LSSsMKgKd0ZUjb6zVrigulmSurK3QyW2kJPNtldYh
M5ACxOqqvV9Ov8ptfvDKLnlc1rAq1gB2qFVzVW04yrmuCPnMk2Q75992W1qH1mugipEjygp6sut0
+jxxJA4l89VAwuwcx3vrIsxT5lO9MhENMbP5B6FIvLKrs2Vsx9LLf1KHW9gkSHxJsHYu4KvKnFZM
Z6M4bu2g6Vx5+btqLiNnaye6DmYpydNiE8bUMy+TDTJaDVqBU21bD+mw/C7MejctTPt8rxvP7ONf
hrWsdjDWu7Oe9LnZXPtcuHlC+AbA2FUcJPzuB2vV9P72n8mYeNFMhi8C1imKH/vgsZiHU1fzk6zj
XxxwM7pE4CH7TkC0N1aAqfKkvdpX24GQEzfK+w0GqvlgSfipGyrAx2zvHAqEy13Hjm08OTPuFVMc
lM4ZEUoOGiXtW9pAMsGF4jlGfZqfklEVhxWNC0Bt/0bF73JRi5lvAwSscPFTta50GDBp/mW1cUvN
4FF5ejg4G8S5QOzSisT5JvtpmCwNdoBk4EAX7Ef3lYjTi4Qq9///1BvhMzw6cd/3n+CE6cTcdoRF
xeBursazt/biAGHv1cuKZ8USAyUT01GmLDvS0q2dFYzGfrvAA0PO8hmKkV0XrQWj9AlbTh+ogT6o
EeSo5OpMiDoVVH2ZlvlcuaaOBUNUXt5ivy3Gqem2P14zL4A5Kdo3Yu6R4Cu3+lIDc2Bl3+jouzm4
ljSPlkj/ZuAV1szQu0RgP8i59+Kpt/I9U+wkDDIfJ1Tr8kRWFCruP1rueLBQ8JFCYJ534qtILYFv
EJfHOG3eo07Lg3D50M082YNvRzQTr1mFICRkS9IWPr5grIejOXGTr9hBBt94G5Ok3PlBA5zIX7KI
DrWO27L/15YdUhqbZnnKVDFAkeb//mWNfrOzlLEdJn9mH6bBBFHkC3Gwljr1b9ip26vdQhovoXaX
YNZhcnscJn/msn7ytbtE9bzQbPX08krwtiFh7gKPN0UNGW6NWouDl3VXfGHGw+J/dUOXPtiqR/tI
0jJS3fRYLvg4AvFfNdTyLPvhT8rCaTMUBDoJ/1z2wrx6ZvWx9TyXoDsX/BnZfCMz4znrUTgGczK/
Crv6MDz7CNG+OQQjE9/2CWILGnmzwP9Lmv9UHWed+BwMLCkjlQdUsLPdbhdTecUDeNg0m76J0KGQ
SzDA5Rn/bUjy/8DfFAF061SIlsZ8vnD/PJS1GGNTcVbnQx95q/vTZ352ysoNrGZhws5tI8PL51vt
eUfdNWS5T8vTHakTSlFte6kN6xj0yaWdlv7k1ppRJg4Ax3usx9X4syokMj+lnlKVlz7r4ABVC0vJ
2Jhn1efzOevTZOdovZtGebFlcK4mK2xmG2OEO3yKGu14a2BlbuMNE9y+rRpnXxOvCceyM9Gka0EQ
NIow8Kltb7pzhqJl1s8WFp3QEjVp8AKWf9sY+96g7VClkxHjGlxHyVHuGOlGdGQVDoPswqk28lPt
/+oYMV7GVZ4cj/aqtTMdN0WzE5vxUxb5k7Wyc8yDvTe74VhszNnuATVTv5U75DMnHDWw8M322Nwl
E2pbtjuA2McR16T7sb+0Sv/muPKjubSf64DcHFMptS8bz4lV59vXYVA3VY78qON+8uCae3lJX0sZ
4MA+C0XC1V5Q0w5jmUWrVg9FZes9SgJh0u9rId7WoPxeLQJfxORd7zi6GJsTbik04mi+q7KGGjbE
/VBLfzxl3vpuNvuVmDVSvXJ0cT8IE3831FgOy8L4ZnM4i9pMMImlpcu6gKpg9cGtMrpQOY6IUra8
6Po5M8Yn5sb2we6KP3jvHwNkJyQaUnRMm9nz1Lw07gQcUOUxa4SYT0iRYNz5rXXxtDaAeBc6PozF
tIOmc+dNrOT9mtN1c6lD06C/mYZ5MYvpLDOX8VUAhNzwkhtOqRcnSw+NEpRdYvua+KKbzDTD4Eve
e9l+N3UG4QCGI6+1mPMY0wb7fPdWdRzUxzhut668E8rQpOylfzeINZqyD46JIfR7ezcyQjxD3FaU
SROZvCaHVT750dJfXTc4l5qx7VD0XGPrdbTaX7nhPORl1e4Y+L1tc1Gf3a6/QDwNTkIRw+UW+OEs
Ct0KrTycK2lGGEQGnGHTpyBD9Vp13L/sgmRR02sseQn+mtSZT7WJLJ4rYwkzERywVmIvNtwXz3so
ZZKG65Yg/rbTsRmqo6mA+ShsW0f63yjBaxZm2hl2i8DaY64VOW6CqGk3b548szz6ffCH4mwLF9Gy
+xtUmI0ousK04x6wNrPdV65krGfsDeBocV+vWzi59r+SRK5j3uMv7INfS3f3nt2VU5zfbMjRPU2Y
8mp8MFxGNRPpauKeksZTL6yD0Nggsy2gbuQew0JwdpCRkBuNC8TnzzQNeGiDlDJV+qd1E8gn+GBy
by2xAiWnPF3iOmXKtqbUZxXAbryW3tHJjj6r0HHVGX+bTGoCyNqDLrwL4s4dYc2N1uGqD5elebSQ
PZO8viOhPXDtiAOX3M8/+PJr1C8z29mz+7J47PnW2oxQyd3Iw/pA+xEnCSdv0ZQkqukyOzAcTWKG
4VGhu4Dxec5L6lbkiFy9CTuA2P5Bur1yHpNPhjmTd+A3kKXPEfR6AtUb/g+95WgVu3ToOqr2igow
e/XdtI39tv7rV95T3rouXFKGTnDYx1g5NzAEBAts7T5YcsaOLipkaWzqgMRTmcZPMtTiCUWWzIND
xbi0NCikRxRha26YTkWQTr2bb1ZeSNAH4GZujjEb4boWSX9Y64ECET+Uncy88NJ+KLyliEfyGOjg
3qzK/7NN5T9GMEU4GvWEg6Rk8dM600cRQLw4MjLT+r+uF29SQxOWDg8gQ89DBjDBxYoABYtJfgke
WcsUyItwdr6FLEdE5SMy+Lx63aEvK7w9ToLRVelx929y7L2sB/B0wmJa4U9uNPmwHmxURGY/iBGB
2XPVBPWuuL+ubgerxkRSE0m7w37OHTon0Sj5md18eBfp0u9kxundMV03luS5sC3cVvfi1PW/e0c/
ZPd2NcBBvZPTdmxMKOJb+ZN3jtwPy7jfxsuQJbesxTKNxeW/emoOzDN/UZhhUVrg/Lt1TQVJLpXo
nnVRfKd3rYDrqAxXHE1x0ndMXoKbndO3Yvth7qMIJQl0XqD8t58KmdFM3Hrv9cjjKUjriUz4qB5d
PAp2Ux3d+TPpwfbi1yaypFm4g4L6WDpgtnPK0ooBEkTZOU5SsAPVZD8osbw0ppzYF+7XsJm6X2vA
OKpdDR06wfhgsDsxGOiehkPhM4uPjiE5I7Ivlf3Yo06Py8KVPmff67CRJkaSHykpyV9eROKV8wCB
sOwNgvdIZgHL/dO10oizRhwIWX9sfCPGdnsxSrPaa2964crgoFP3r8u1YtE6f1eZ4WrxeaFnHOja
1bg9TsZ8nz1P23s1ZqS3dAtba1n2tbpuC2N+pCpjMxb30Whn/6bMuGzssOBEkT+1DL2eB2EaJwzG
boNXwaad11wOMWNfEgbvIrJZ/3Xr5/6jcv9hZnrvF/NBLGgcuoaRIf30DyO9Jcjw0RbT73UEcxvo
Eqt9p3LM74CO50Ux0SggoQaOigtH4KlVFySoXZr4vDS99yfIKDVZRzoWqwCIYeTX6i6Ij3Vh7ZeR
RJJR6h81Z7jiEvXll6k47sl7tHGG9wGNkh82Qfftu+avoU+NQ+1oyos22BUay1ojxLdieLSfxfa5
dfgENCqXUeGA7TVw+7m2/kx6fEywIlq97E9ei+sKGahFBcs+kqnfWzifYoP3c0gYv0yr/phmxmis
lgy7FyzOX7WVBLDqJHEJGu+e1MiuwEvPaPE5ASTGi60JNueFDrdgSj7/Pw8fjPUVpvjvcqpkaBWy
3JlT/4/p/wefWhmP+G8iQQHNPyMUxDObhLWGyooi/dE6wWNQWLdMgtmuA+S7uvVODeBKhoI8gE5j
lodN0NAy4iW6VFNPpAy5qFttipmGcQDhttU2ZydbFR9Qpg04Ly0cBd+F3k5lchj4eSgOs6hcxVdQ
GnAEOP2a2Xyr++a/mQs8TlP/ubdp06dg+bgfteEKEloh7c0etyKzHRKCPm23zXaWPz4RqEJ85Ys9
oq/BCP1lNBOW4Xn6b+tpuja7bA4dR8216ZrLtkkjXAxXx60zcbFuNtj1SUNSvxV++iNSAIJd+bJM
JpFEd29x78B8NCrHOHZX0ynu0nCi4tUTMNtFQUQutiQ1mlwjjfvtWW9LQw6JJYdnJlpTVE3LS+4f
PFekDwAC9wk9OVZs2jtVk8my1O9S6id78ODXj0nU9/llmXBc1wpolTCJWZXbThmfFaEUfmNJVGf2
GnHXxg55m8W24pFxdq7kN+gqjlXCa+v0ninVlBn903jsU3UJeori1rGPdtst2MroKYegCwisgmLd
eE/mirWG8fPZ5LPfKnE2hSbHpc5R2S00X6fr3ofe+cYFdo9QCbj7+5r5a8XUSDCLSALOtfwegbbO
SKeGrUkla4yoyruHGbfcOOfTyQgIiiotRjC99ayVYgu0ygogf5hyinw6pJT/0ZSKl6zW6BYJPUQj
5FON9951oZaTSEhXEXTvCPBophuv9Sy+iXunn9A9trzOemNTgCqjKOJeFS+sZL3kPEXU7z0q4vaW
2M5ubr2UCxb1hC2l68IMmSAf6outQWroVPrVbZnYL3q75W3x0agd89HyxD7PYWPqdul9+wxwtyTZ
BYVnSrlchd9dqrGIV2OrwkKDa2SBKo+GaWtjW5b9pamxx07G/Nhi699jGuf4M85DR/Xkmeubzfdi
So2ZV3dW1KR1erv7oRuJ87XvgsfNNyhiuAdnOqg1w9DPtT24hDFYinGQTUMZ1NO35WzisPiqjvSK
LX6mCuVqL01812tKrrjr/+5S0gIKo0b2Vg3sf4kdoLCmk4/OdBaeeQUQj2DN7L4LKkAf2bdwsLe0
98aqt8en0aLp8hlPhslmg5sYmFqN7YN09C9b6uU4sec2p8RTEXL21SXVTZRButummrp5T7EnV+va
uvO0942CRcLC2hVrqSKsIuRqGP3v9u7sx+MbTVnqhsIb2n1TTFHmT6Az1529Vet5qz9cp172c8EH
zarBk+jFTADQPMRO/d/Adg/rS9W752+vw9JhAPT5izezj1qaOAyN8jSvMA+r7W107ddt69NoUxQ6
zTh+jmtw0Hn/mHfsc3Al7JLF+si8+XPuOsZ2phHq1CBVTDBfmuc0lpn8kHb1k7nbLzTyLMrVeCM2
9dFPioiTotqzQkR0Aw9kaGi+hA7nuwcLPaFog6NFIdv156QHYSK9+YorIoi2Ed3DlzMZFM2xqTZn
BylswRkFLygb8pcZ7zD/fN35pUmdyo6oTwkRru4UC076kEyAux1Hf1JJsTDGRdam3KaziXm7YHHu
UOsVm6T1w+CNYypXGLXcT231oSGcApPU8kKiksv6dFI/VM49cOhm9My4xMT2nflNLPSzUC4EkAWV
cSYsol/7NTIYGe6SpiFBoTQ+BdtNe1c230FGee34xTXzu1PXOO5DgJhy9DSj/42oZM1ljIQUVJHs
Aop897ok2OzHfsIkWIkIRAyVhuABaqliZUG23kCrOnl3WFnj5uikAiAMgKl4xEpEubq1xxojQWos
TJ/wmETYYP46o38rJh5pSEyojBekRZCv9z+wYD2NJdBd1kpScSjvtzZbhSrCFIoG4S9U7wsWCEeh
uW+EduRifmJ6k4cJ2l1EIPM+MGwbLE2F9jr91eyw7muj/XaqmUv+R0hXReZgZQChMpfl2Zy8PplN
6PqUTvfyuTLolQzNJGMq8rPfBszByhXd1/3LGotxrQZ9Xenfj/j13xncMFiSu3FUmBPLpwymWTZ6
VIFm1Fb6xnJK+ay2/HmtC/fstMXrbNx0oF/kRMpHZ+SXTK1VvNbQ6kuLtNYm/1owt5y06ndVr66r
2nhM+8zc47eQF7MpksPqDkbY3C09hkMiXFYfKDcPbT3uWDB8WJkplwMtb+vdSoyNO09l7+SWBZyr
aDLeh8dW2KEsOa+DHBpbuqRszunHHGsnh1H7PePQHFNeRwKn+gRjpSeKY55ac+yyphi6VceLnlcv
VeYxCy5YZcvk76J0jq6qVoQg7F6rv1314szRpPW3bA+J8OdLWqbnBTH9/uy/uHmaP6ME8f75p1o/
5GKC1V/0+yRAsJmKD73lYAAXkrBdP0on/8HRmKtKvznNBJTch5a7LJunB78aDkZRFQfJJhtGUxn5
Q/4/rs5suW0k2LZfhAgUCigAr5xnUpIlWX5B2G0b81CYga+/C+w4t0+cF4RIq1sSSVRlZe69Nl+I
LHwL0ZNPatqYQbTxaPXTfI/y01S+A/MxGPWpjVeQvTIhAhRdJDdG/TRs36tAFHvb4W9tzTP6nmKr
FJQpV6XbuAmoQGfasWOVHyO7OPA9HCKTvl6VrqRPs6iL9ajtXSbY7BPPu2qq9UUWY5+qZSxQ9d1L
GqGYZZi6TEv1KmYNIMwGo4Rs1vGEFwdxhUXtKuSq64IfBfqftW2oL0wvPqLx0f/rOrn8aBmvycTd
6GFy9lmHfCCepyvM0kdu2nR36pjgu3y4jx2ppDJP1r3XmjvfDd/yLFVHWVHflPJnGpOj1AjT2Anb
1kiO4mOOV3Sb6K01tuVmX2Mz2A6F9rnvOr0yOGOQf5SHyclo40c2+zG7Y7LMK3nDPMULjR1M3Mrq
pzk4vzOJaTmhRWoEpGLyO6GtdKzioOjgc8jHkOLRCBjNA1GH/Rnlyb6Avatxqx/HWm5DMlGXDuY/
OCdeWyq8XcPWujYpsB2j+1m5mxlUyHaq3QZZ8yi2vW+gHR4pkAU9ktWUf2OOtuQnMcvUU/2rzom7
s3y0JVJTncg827ZxQsjQ9MuzOHTFeKNWGlUC04TpizDUAlFXrWngpaegqxCaOObBYdMm5IgWLU3w
beP49TqZmTOCQAcTTabYOafSxJKPBDgyNqVoOYH5dGARExKhNIgdwIFw5TfwmyJhmzuySHdzw85Q
tRq7UgNFVE0qXZcuP0xSUlnoTS2z/MlPs8OEumROOcyOB9NvcOhMA6dFftpKyPiKtyWr0DRaxEUa
oS7XTXAqWHT4rM17Uz5Kun30l7p4g4Zi2FVd9N7V6m+U6gcCDHMEzRobfX2bI+gBrArGgMDUJ1V3
4AwR1xiR7G3UMNZQUWoy12mvZmN9VT0fHpNvm5PuIoLuMhlWfc8M0+btoxRL2/q7KD25rf34SkvZ
RTfVTezpKBvHb4Jab42cP1oZnn61GDfsA9tFeZHa33Dn/UmkHR1tfFOcha39ZNFcp5mK+3AYvHuS
yrNP+/+A4+HLQDqGnMizkltKGwTepNBbM43SWygY2Y6gS4UREhJmFFhb6sU1OoNrXgFbs3ZpU0d3
8O/rKg39vdOXvK9+WrwMPV6Rtjd/9Rw0aR5FJ9Qm1druAgS8tn4ZyPujekpfSru9BuOkz1XQNhUb
zPSts7XBdJ/+CKPaE1usPhiBgacEndAk2nOWReXJLwwmSKE1Fzj0Wj/kwJo7UEaSP3nqxkfHnwHF
zH56kA7ygqLtXzn11MgCCLzDNR//0OkARn6wx7vCnH5LW/nDZixeZBc+y9nRS+t/0AWGxBSOFyfw
jQczjF+VGrHULI96p19PjuUTXlaZ1yb2yRulsx0wWDm0GNr1OCCadCqkWTVtnAjB7ZYOCArFNJm2
/WwUp7YsGwslZ5gdkMT7O6YY01qkuoSTxeX5VS/M8FT3wfW/52vDzvcY8bNDcuWUBfRdYfGZUfCv
O4QvAhHOqz2iJErNcd/0BMSt4KDv6ScTExL5wZFI32ivfaoHVOhYVEFCbHJhdQ8EhR7WV74P5xET
lzT52fiOtaXkX/CpEQK23PBwKcbBwWypuUdvPEJI2HA/579Q/bPWIYBLDcKNp3xGLy+X83fjOt+s
wv9Rx/FS/1jzh8wYGJgijW92Uc0fBavbEOftazy46t3y9k8pH+PN+EWC5Xj+JyVou8swEbEHBWJ6
hWmwtyqnOLkOKkRRF/L9fz1k27sZ2v2oO6t/yeujDEXx6iwXBB3lEbHPLxOhBKx/+xaYXnmW07Dv
wyWrUvjnzlDhrctb99ZLCRRjDHYFKsxzUPj2MbXMb3k6S7WKcu80RAVa/NnNrv6Sv6aFcxZz4Jy5
43lhR9bdOHPd83+XsU+9c594iLrceN7imaBH6dntEVOe/VqknboJVx18nVvrIq8J6lNF9l7hbk+D
Ub6OhAW+A1QhRGyQd9/Lopuy+g898cYrsxOHujXGV7C5QMqDz3Sax9dmcrK1nY/NbrIS92pYBAgy
Yt02vfdaOTkRy7SffwvuXs/O8pMNXuaYzqmzcrWX7WbltlsQvWQzLlImF93ItqU6OSRZqr+qhI3Q
q/NPDGansvedfYrRY5NHsfiKMYuvyoL0yAKbKeRS4aOva5hdxc1LJr1/ngwNBHqLzfc9TkuMqkAK
XIzEtP4nH8llajnFQUciOXStbV6el5YP0b9fPR8KRgCrOK4OgmbYwRh8HykUSmQ/79/9KQqvns+0
y0H6sOnsxkG+Z4JaVCF5Sq0aPixdx2iiO31UdruNuqo759LR1/8ubsCHutDL31schScFGpH/uYSL
PHXwzWuNbvhYPC3yKGMXxDA0A2XLaI2RauIogMUyG9r2gmZp2yEtuaVxt/y51VmFjBxXZomRyPFR
jCONImVW5c0BS3p4sKV2TkYTCW/7/LKPIUHhp10DIfe518t0YhFkg3DAsZAPSSQv8ruimvLTsHBa
DBX8giJU7QUQ6bM3zOKcGN+tCnLC1u+H4J2NnejreWpfOLChY0kWWBCSquriTOcpKIqNadCcNUfL
XJdOkd5Bbcv1zMxBsNs8Jwk6bk85buWdmVUXhPXdH1JCrm5uq5fSnL+TqwjyLIzNV4/1DXm6t83H
2dhbzs3FP/TBH9dhyRiHi0MvN0/sT5F2Jp7VDLuE0aE71nROvcL/OQ5RfHawjTNcmBgVBtauL8h8
7rEQUDZEHGPyqlxcLEdQP8jtRmHfq6rwDmQCEyqOrW/tFjn6u+V1eF5CEwlOp8ddY5uUH4tZuLfU
FUW9dbQXD3gY0KONY+x5QszNOsOvskvbr38Xiwz3wDymbPBJ9sEEhj7BQoHRKAo25lz16+c7TzRc
t+qTWPEWSgT+WIn0mdlV3RysWnykOJMYfsn8waARaiO3JBURELx0lHjE0+KakC+59cg+Ppv4bshO
o+PaMJ5FauKf0foGZ2Hhep2TYtwklolFOO0ApXHkzLUTvqKYO45jyAbuz/m1jAyx9g03PoM+n4bO
JW+z3lfqpmpRv/x7GcrqHrsl8uFiQAKgHwM9kEdSz7Ba/djfN/P8pSolD60TFHuL0o9OmfvIGxdJ
r9kNKIbn6jIPCSGnejwmlcw+eKOiU2gZZD2bSJ8zLU6DlObHxs5b5xzGel55ZUCwfFkvQW32V1oN
NAiVHJg7qW+1Cvv3yq2TjZqpK1tbfoq4xivIlmoTxLwHKVC+CYexEZOFuDW6Dzel3Tv0OZqXLP8u
R0mCQ1NlR6dNPmI5g4CYrLdaDPEt40MUwnshesV+JLRrj6FguuOlQ/ppU2ORXdgUO2Ry63Ces7Oc
vYyDqIetF8IOSnMeetojZ3ZoD/YI+xLYynGYOQMhd2fVLvHIdEWPiWoixg2M36PUxJ6RB1vTvNX1
vkMJfssQeZLMXfO7dOZvEFbzFhsCQheOCOTTxfmljip0SW5jrZ44pjTzwgdtPRylNLr2szM53+p4
VKT8YdvKpzy9aCP39zWhDGh2xrMNgGvL7chQK2mnW+p9YF4croUJuzMbkInmqSEu3IWNH320JpEs
FKL9N2l0HKqrl36C60zDiNpERWQFqmlID2PXiPXzYy+ymex2r/3pGK3zZie/h47i16ExXSG6gO6D
V85CCMk6QcC6n5NHEpTJVS9IB3yo1vnfxScFv9AtuCIah99outJKDIYGNU5U3mEGrmnDmCsUYNMP
heTDkn62rZejxNjBiZop7U58NAHoYbcSzGOGY5Sn5qMw2t+CBEjaSVJc6rg0qRhr583S6TXCeY0w
C2yDjXXV1TDzG39MT2ADisdMBtQWCmaH0h+jgSPav24l0WLxV14ns8ivHcSIQ53L197CdtTURLnW
ZR+co0GSE5w9bcg08npgJsojj6IuHcr4wsdEq+LtEGP9L9GYrLCQWZvnGxt4/as0B3zwOp/PgZoI
Dp28nCrNlVsW7AADkc8ROOqMSyQnUk3HiDao2UyX0aYCS1SAZKKp/mksNvmQQ8BzhepYC3dUwH8t
EfubKPHAlcwuXoPWC44iKow1jiNykYcBA8TUYMSO4q8QwsVbGdLApvhzjy7nk7XZSwHzgYuRJ8tI
mBU6ee0RJd29BtKtzdJn+DLDKU6mpMgy8zRmdMgrqGpjBLhC0BJ8Lv5TRDiP03AfeBlSi9DvxPl5
Ga2J87efFzRhfMrkVMTM6WvD2Uf28B0NB+awOmIN8R3oSFGLltmzxClilLid1DhfhuUytl5zaml1
OgF0Bs7R7nRKlpZeKpObonenDGqikMnQnY2+WY2mqk9Vkn/PYJRdcZcUpwKtz6qRyuQmJSRVubpn
k0VB4eD222dNM9+mcimjh/AB7Mffl6Gw/z37NBDg3gvgF4up8QO4gXPthWpeivlQK6q/55IzRiSb
d63eFiK7B1PQHh050BiM6vFmDgl6Ypaifdt63t5A90oEMN1j2mGMYoI83XSpmA5dWF00eoBXJODG
uuK79qFEh14XhSJ/WBFcT/HR9El78Ue1BMFmbzkLzwZD0/BBQaN3WT1HdKcULJ1+umB2MfZV0DhE
qifua++xQMzpcqZ3Yg6bKtooZcV7K4M+G/QHu+6j1yKgfmhwF5cJaH4d15emtqOdXOgX//7mYzz8
GJcVEPnuY3YsasyJAw7oiAjQzlLiGciDdYLJraircWMut4zAyHHIlocy66P9ZMR6jdQkOPOFRrOe
bmpdJGAvUDULp+mo+ErYZU2AdrOlKRibFjKNcN4rkJ5URnV6YeyZHENdfJY2jcox8uQpyVVy4f/I
8VdX9s10s2DjkguKGSj/8HDKHXALZhz9weB4E8r5KpjDawLBi7DwSz98DfCu705J/8KkUxli1Ls/
7znXqsQmcVv3Ggx2cYpM671OrNNgjObngKBq13b2Gyba+m7TqbaUAvNFVbriVxsfKsuzjdblouLF
K5KjQBZ5+COfJxhOfjYf4O5zp3LD0hBMxsvzqyYiXfnX4gWaVRjfcX2ph6AsfagUVZ8uzmMWCGQ+
//M08jjATGDXMnJhUZk52ySt81OX9QQpS6fcTKaxN2Mlb6plMMZJQR6S3pcP0ejdxOHsShdt3+ik
uiQLMw8LQnB26+5AXCMlD2yLTdHXKXi9ML0aaARZzjaznMiGLnvvjOmHlDX62F9TD1zVU9vcL9QL
aVrWvmsxC9SqqphXxsFlcjp9tua6f3hJmR89avmV6MP+8bxoIa+hmf8hBvfFzl1m3hSXvhgfWTAH
535q4FA5KG38qTrHqj2XiVOc66TzXxw17J6bwTBriNHPu6wr7e+wze6WwcdBtGn6TTsub0ZoeRu0
wPYe/md6BHzubEYAUOiaJ+hEdbf2qsE5W10GWWfkrp7xPp3LSjAy9xuKP+h5yCWt4jUhu+2L7icz
C0eFe1XMyTrIMVPpOlmcVHV4e16UFOGtDe3pVKc1+fOMVcuqhu6SDHA/Y3LlkYMlxgt3HrVEGrz6
Aome6ND6lu6sGRjimU60mDdErRlbo4/TV2l/ywDGofBW7IfQglqmpHur9GimVDqlhE5tce4EI59E
sFfXNJ2mJCqDXTQZaueyaK+i5TONBxZwAwiMraLsqMO6Ibh9zC7jclFd9sWiMLLlxOm5cku986sZ
czc6jG8TVUPndIxIR6/ZVUPnH7DdvKhGBOfO4gRoI70+NXhPV/Hyk+QiwtOu/lEAmjs7soveYtzm
a23l0aHve0A2iKf2SIZQ5pouPnZaTTsXBBDSV5k9BmXf+jBztk7kT7s6aLKHL9TtCYJK+7Hbxb05
neMO0VYZ2+6+TZkJqKyBsVYXH7rTQ3h0nMpDV9GTfNpm5RmRWLjp/XlYG5ydiFhu+11F57QorfyW
507/gu2p2i9oGKRD1jWInRdaPM2bnOllxEn2h9J3+ErxJg1GlgHE89lZoSkZYuLsZWX6JAb/bzLJ
+tJG2sVxwdyK+e58LAKUZnktoo2YPP2wG9Ml+EbCR1IRsIsplHTeDcJpivxeBI63MRILYFfteavn
r97R0KZNmUWb50MMNqxoRUSft0VagQAp3TgFB8NOYWvid7riOabdbvmbcnDscyrcEv+0RAqrDLTT
gYSb6gbyxrIL+kEDW+xzbLbJaDSPvoUoJkOcHlXrf0ibsqLltLcRs4c6YVHUr6VVqwvlmro4MoiP
Y5S/KV0e0sCPH3Mhwm9yiNiAmsTYiwzJYCnm+mxGrd5FkcM83lObzrTi76hIAVMg0LxNo/EzUY2x
zR2neAxutH8uqAbYyVSogQbESxWG5lm5c3oxInVF6r70U5e/MsZ04rCnbAyBMGTuZPPtSVfS2XHw
R/sGKcm+oAWDM+Ha4dW2Ymb7PtNiVKmtnh62SuU99b4Cx6B6qYe1axnqkMXdTYicjlXLz8BAyNCF
0wstFSlPU0OCe6JAR5odJosXs+uZgi5dLU4tKzomxk107ZtfBSkLpvO9UdN8dCJcx/wfewblR861
webfg5ZVkFZPowD3ix/uay9bNJt+Tow9c8vzaJEJsKzTNJPBNcr5xzSD1XhioDrLf1TSDM954EQn
RVKDGTbqaIXZH92Rvuck6KRByDZbJ0t7Bralf7eCOLn6sQmAg6NvbfWAGez50PiochDGl5uBo8vp
yW1T0v3Sc82kEDf2ttFee4E4+hFhgLwly0U16j7adXHS8ERkOOylmzl3boABxNDSyMTHR1JTo2g5
avW7sUpwC+kQvU2/Ouwcu6zgOw2zm89CdVu3Z4+p4HBOrTA+tKRHBvMpZA4qPoI2Dx9AkuLPtaTf
fNa1RSQSooNdnoDOelqRi6mIrh3rWlb8dKF7tAJt5boRsXf/72Gu7f5kg2b6l3yWmr2/rxjj4uTJ
gn2k1kXXVu/CQnvrGMa07YC08IaSeGGbLbFdPptvkyJLLpeCok91CIogwfUaV+9mOJ+MKEEVlr0t
itUbBv/48bykEwWBSit5xpNsvCMOWuXmw2jd6BfAVkawYfPHSvEmEkHtHERJ6Jlt76MhpH8E4wqK
ALa/TVDgzVSGr7el0ROP1VU03Oep60/BHz2U/anWbfudCTX3qvfdbTCeVlmQv/ledVFmxDm8LuZd
kPo2ym9dHxyzr1+yYjO6YjmnTOZXaUreLz9+9XKG/G7Tf0vT/lDMBjA7jSTAi5zm1Hk6ZN9xpivH
rnAX2uDhAtUFJ0ThmHFcqIbSqL/XYdcfA/RV95jD8TojB3OXj/Z8TuPgL50qNOO+D2mNRZPFGP2Z
6CMP7VBX3Izx5AymBssCaNkwMmZDVMPGyrCti23A9MiF+lm4en51YnkDs2rfBcp+ARX330cZBlkp
snJnQif4PhevtFDdr8IxaaaO2bCTY+N+dfSGYE867/TTsKnan2Dw+m05ufItT6AaGozPz1AMwMAy
8+zi7Esakz7WmHg2Bet7AeXnzcAHtXl+FScMCp9fDbT88OcOW7tFppw4sfXyvNhxjWLQRcW0PNWN
XnZb5rK18hhS6vZMsZi/tvlsPmJ27C5pAJqyg1Mt1xPAgd5EJ7ZcZh/AAL3odk1N8TKo3NzZKfN/
OHYlEh0s+R6agQsSI5cAbhANaoj8Yx7NAicNJ4J2kMx/jeFaeuNFzAg6bYtyaOyOHE6Ts71UE3rg
2OPX6TcF8egLBsknPmODYgBERSyy9ppOVN8D8/lDBnZ652gU7BJKClYI94/GYvPoKaWr8Detx/jl
eWFsax+i5RdyiXt7mH9HF8tnbIT9iyPxJEZ07F9QLXO6XKqydISvUgpyBsMk/ydFC0uPvUnvGjPB
hnPtP0Opqm+90W1RywGfzgIfephSO7yNDwflmZv1HaLmcjOb/p+xyYuLdMPqc2N3FFMIVr1X1fIi
ViNIh3K5ScpUv3C8Cn/1PfVYDQcKfUKzd50qf9cJk3sUBwIZdYyoEFyFObfbcTQwLTSuJ+gzEvhY
zA6f0xB8QTsh/8h6cIM9ykFS0CPnMlboz1NXf09xt61l9KdGzXyuqRCcpn4pTPy/zzq4L5sbNGQO
AEbn24i3KsVGyYHL9H5iW0a266I6pfcWbPvRTM569BPU9C5C44FVuq/yMzXHmZHQDkasf4yWbpmY
o/Lw3DiaGIlLQOW9zYzy1GfD9N02i3bd5D7jDoqL1IDU3MzmxN6PTm8mtYW3PnBOWLAsfv4fUwMK
GUa//uagloRskp8tkRuwuLdKh8T4megBpqkU31zMSdukbcTu+bC3ChhqtXgDwwUP0WOa7kSj90tX
/T2WfUlsXlXvG8NDhl23ybfIm37KRji3JnXyFf4z+5ZPuJsKNDWHckayt+nKMdumk3llFowzZOmL
6rJpXhaQDOdGnjOcsHkZLZWdYBMBJotdviVsjUOf83bmRnex/HECLEgvNM9a56eZTL+oT/Vri6rZ
n5s7y111AOCZIyWumnvjssAYc1ztc4veOI0oHMsLZNxuOJABQ8aFONF5HmbvIzHktZtV/k8DNSu0
rR1IIPOVul28IqZA5m+ivLZ9JgoujIGXulxkkNpPf4qy2/eaotGUTB+8Op0vve1iOlpe1twdz70H
ZEgioUMO21m7SmrC4DqcgWV4ZOnxThFj3k04u/2bSd+mxsT7yRAXAYvAIh82iXWmxUJEL27cx1j9
8RiBreGEDJ8UAbCpSUWy997IGxyXZbfrrDK+AjiKr15QMin977HskreapsXh+dR/zz+/KqOWmYoB
VsnPg2EHzIYUksCcb/9d3AbQtquC34kRtofn85HqR4YE4o9ptalxmGhCn0fUy+dJNdYx6GzxCoO0
f+9+1hYKQRwEODXrdnrwSjOt88xsxapW34MCZJLf+vH3HjzSJozs9CgWXn7dNgdMXwdzpLSAiOK8
BkFwZXOYvvcMQqkzBPCx0n8rE6Q8lvxdSnwVodnZ71bCBh8PzYEwlZmuO+dVJPn2sRvdXcncltsN
1Vzj0zJ8NiW0CfdjwhPzqqXRvqTBXnzAp+7+qSbRr62EboJQZXZGSsHHQcGF7OnVPS+DOcLZQGDL
C/5OW+Dol51/dZcLGWGVuRkb6y+fSxvsvlWam3//BYf0vhlMjOD//7vBfc3gAmbKkL6pHqM7/6bh
YR2fj54XDTL6wHZYsdOUosIOhZarVuNZibrc2BLXZY/zF/lALU+0zV+aNLDvz6eel6yMBDc/uJ3/
8w9u0L4Lpe91BXrba6PoaswyhLiSfXqz7k692dtbXt2ZQsv6OyST/sK9RPd/DtVRO3n+NW1INddf
pa3E0a2rB8UqnWHXsl8b2XP6noX9gWKGT5hhVu+xW7zOtbcru2r6MSi/2WLVZrANr+8Im2434eh9
m4eSPZpAqN2zuk6KMyrpdRmH8tRmGr1jmxmrbKoDgVOUJZ1e1W/biziBWUV7CCdkEnDk/sKxWox3
dQndRtafpmkejRB4ViPKN4gszVpWPAI5ytAbUBMj9BnL2Cqp7UeahGttyr+j+qT1z9HUcpN91uIC
pL5EmmwnpKQmfXKSFtJpw6xPxM7zO8nQR0eYLWsqGlWXNkIdfXGsIKVsdGgH252LKkCiBAk2OTw0
jKBzvTOSX5JJ8EHGHqA7JuOIVjaRC0lVJbjPfcpND80cw20MHRUwRdAs5dmUzSMYWiRNTVStywlt
dcsNUg7BQgxEEuwYcjVpf1wxRJZr1JIpnIXFnkaXDtl7+6ICzTB8+Q8LkJ+0KNKtb3j/FEv30+4Q
5TPiX3eihtvBwXCrG2q2KOKMPIS/R/rfDnXmGn8wUxogxXVf6BuOK5jGtPcC/z5JIwGI6XlHU5Ez
aoMsYQBanTJH7j2YKmuv1iBKxgs9zP6eY14rE0KtdTW3GFNdkterPNrODkfrDjmaLxqAmBheVEIB
xU72Mwxo2xDB0yKFWKyf9vQVIH9bFaaorlOFVDm02/7QYkfOBmyhNCBPY2PnL3PLchEzz61sWmGL
Bd63k2Mf5JemKy46bIZ1S52+mqWEghGzR9J/20zk8QQkjlBTA9gtw0dnSP9iEjBSeR1AlZ5Tflzh
1KaaoWNpjqu4w8YbucjOu/KYCHNfjgSf2F5j7ErHBOsTj5oFH1OXA41+3eb6h0kO9irrNaAXqwq2
gV3xHbQ2DXGLXTJAoxANq0IlPSpp/zDMfh34TbJu5gR4sGiOOUqOQxnj0OzlI2J2++5FCt/FRN66
gXRduogWnTZ4oBWm+b0QReeAFD9zZEfjELQz08E/6t6604PJ9gwjVwZI/mNQxvGx18am5kyz8cgZ
wOgFfm3OgIBMgfcV1UQl27LdDrPtHuJqE0V/AnzjrwGEy6Gr4uPcwQqwPf7kFnvgqWjxKISJWGWL
7BuvjNNinwJCu+kLN70MEBnrsKVdiulITx24l9AdAbcyfp5WdTnWqCfSV+gGTK7y/jcYux9AOCYQ
irLdVXq8jxUmOQyi2cKxFCizNpM7fnl2BBkxdb1F5XzynPQdwZ69hXjGWtRTuJKvxyFqa1nOb4Um
YuOrmZJm3NlzKnayb9plSEoUNIfgldVVNlayfGfKPjgFGtFkBjCOSR+4RRCEjPpmijiZv6cGo+NC
hl84VGk1ln/IY7F37mB1d4mO1LWhJc5V+wfHufNRsVCWvtzPc/CZ5JhF64lBpYMR8zTG1pfhYqMr
lfMIY0Fk74AB24jsP7Hr8kpHxg+fRumuGLuDG/UvFVRhyuJsl9b4LE7C9dO7zwmpmv2L4Nj/Q0bt
PmkTdytYe0FF8Xmz9Z/G6/8EKVNIMkO6dR+SiVFNeg9a4GfkFr9GJ1tAIAsYCer6OkLNdS2XW8Ez
pdg68GQRvfT1ERjw58y23BMyse3cbxX9g7tMIPCHFqgFKPY7KyrtSxwHCKfrEYAKiTVsACxVVgXZ
RsL70ui01YQjwuyzbNWUZEYMNkkG/bpR1S+iYW6xVNUDsjo94wTAEV0NQJF1+rtZwD6KOSJdXBJE
Re0iwXaOrWl0p25Q96mwL5VABs+M6OFZcMptf46PraXiRd69+JUpOYCCojTorx3ZVKs0Qfpt9vkr
CTp43oPqR6/RYUwaE2gw96TjWtZ2rgv7BP0Q0XNyLkCPL2qe2+gWD79r422lwnOqxV+D1s+2GKpD
OmTGqZ684KS49WjqzPMGA/9AZ6em7CgHhN8damTA638N4I+gv/yzbr0YTbr5ySfpU8dwC9HO7TwF
B8VuhMutNhTgWXnFGlFvSgsVn12iSDMceCJd/hvmGqzCeF3oEDO1sMDtfjQVQNks795SbfinNrjr
Gqc1PpFqjaoUFZLDBMNPQQ6Og3vPNESaKRzQwLHu7OTDaNg76DGFr7WPVtJiIE+9Zx1lY2RHTIa4
+KP6YmaFfyPwKd4GHmEN9msXkgABWf06W9xrop6SK+mqf8esvVe4z/aVSXzENIi/VVF80nlBFxWk
f6uufy/q+Xs9WzcZ4WXHolPZyJ+pCBfSqYR743PITiEZ1/prbEHTdObwXU/KPYkGb9rA8xhr4dpm
VIyz4N6Jyun04s8lg/jWLA65y/3htgcm7Ft3iMWZW+sNoA+njIyo33HCUAAhDvH8PpmM4ZQgCfOS
Qh3BT1+UO9wU6v8TOgW44EF8yv2RhIoQp0lr6OLUxXG3yws+Sylu1HHinBHo/JYOaoeR4fccmo+2
r+4iLK2r16QnXYcHFRfi01vkIch0MuTS8Q/fj/mlYmOT8G9vQxAWNK1Y1tHMWbRwV6URJ7tRBubN
mt4nMSEujS6OayJOLFmDLYlFybLRi8BPN8xXfHh413FDH8a4+OXD8UmMzt06bb42TYtus1W2e8+i
8tDGYK6DKURf1jrbDnfz1a44vxfgoFRtIRdBMtKX+R9ahP2tb9G22mQo0MBa+4sdH5HlBj7ry6yI
v5jd5KXHBBaMl7n9VVSESOTK3jW5ua+y8EdgVr8LZ0TNBBaB1jtcCJHcCtNODwwUVqmxN4yOBq8R
ZlsL/8WeSctLb1gfUOoSr/xlJdWPeOz/qUaS2wlO83Y0awfEzNN1qEHEuln1F0fe30QWL7ihcCIw
Ezh4IxVh3/qM9/24Oomxrk7UTIyQrxr/y6ryIfzImnwBhIjOzmNW8a0arU8BXRgrd1Fv6C5nAeDt
Ii0DLM/zK+JaHNRpcUj/H3Nnshw3tmXZf8nxwyv0uBjkxOGAwxs6G7GTJjCREtH3Pb6+FhRVFpRL
KWZkTcosjBYhhQQH/OI25+y9dgyYNBrEbZIhirZLGyQTMApXFSMiMAMFmaH3TldN+3ygOmsp5MME
bATvGp3egSLDs5y2aYKtnNbVbayAQ+gpnzqGER67ptX3ozTszNZyzEYspyZPUVc1tnltVFRvl+sI
key3YZRuMYC7I3E0Dx0zV7MCKFXznmHdnmtk9ksG5dcchDe+daHSuaoO1KFDRVKiFO4Gu9pXKmYV
fYpOSVvyow53FvbYBb/Wlc3matOlA/kWlek1Rg6gUZK/irBSrqs8kK/Bd3dCCn0bhuRBKVIPNRVb
n3l5jBYIo42efsHyI33Slbbbh4hdNlNgPnW07bZpoNxRQDARoxmZj9LE8OdWgFMgEsfiLfFp1EI3
riCTBNo0Xue4WvO80w4cl/8VjTSG9HRFqHSFN4TSuK/xopI1njizTBUMxlyMqV2iIGKMCNWJicnD
6ozVT7s3y+o4WNCwJm2LukfVkPNOyvVURIlfxNaes7RXZjbNFVqZfkjKe18ud2YacJDXqTnO/zAn
WSXSQzUhKdmKpRqQ79Yc5Xf5ZAivLPB7GLSbhaQZ0QPOiVLdcgWJOnS/0JVYrIiIBsPCbXnUqJtR
CBS9+KTOxkvYOkKNNZpmKE/SeDr/OYhO/SXbS2iGzAUUDTukSQv2508HKoazz9zx6ULWjTSZoPWH
WXDbGx7mQh5la8WekctunurznaJ1KBviJ0OJrlh2JK+toOpRfTthHVBAszCTFCqV5Vzyif+QnxZ8
PHiRqw9CyXTlIglWlW0hm0K1LFOTZYsy2s+fu2lN0D9ZD3rvR8MEDm16xu+N/syezRM6rfyOyekr
VtLCX9hh/aWJgZcDH0zSSQ7CPUfj2hipwzWzJ82NeRiF3R6aaXBRI6X3upreh/aceyG6YZpWvccs
3qN3zOU7LI7yXY+xS2ph0C2YtUmxgIwg1wJIY/Y4yMZw6otkxEvcqrAfjGhrdCBBMSsBg9SJMyhL
8AKBiE8IvvNjWC7TtsZFwUZJc/ugLm+6Xmk/8QB0wF0kQEgVoK82qeiFK1QoM7mIjzHcQwf9nIF1
coyZsieYNF0SMytCa/NbsFww5PA+1ZUQfLsGVLYaGzpnre44FJCJ0lhZG7xwN0u7d0GwMTeoqX0I
MQRCnAVpy9+h4nNSpV1Sau3VYpbRTo/m0IkyvfPQ09cHo5Jg8K8/fvwnGPXHBB2j9/cvZVERedTO
HmE10BfrUspoLBLkUa1/6sef//FHrcgkx4DcGD1Yomtz/VEXWIBVtT8tTYUFo+RoqoDp3oq5oL1J
m4k5QH2tx1bcIPjf1GsxsQlH8YnqEOEeCrBzldNPOnQzkHR+ZC3cid5AmY+B7fyj9FUp2rxXBqQk
IYUMd5KKjC14TxRJrFJVKPHm/vhhKuYDemR9h1cqcXHzlJBWasu3W+m1TYYcHzKkD0Ivy8OP/9TT
+HqmHSNaeToseX7Xd0btU6uljiqdl45crEVTrwYbKSgEsWeFveB+jjSI7UqVkGgAZn9qZ/NWbSqk
G4KkB7ATwenHj6LOgFRYLVhTPZJOuVyyJ5Y7kmPYZ902Y6U9xAAVbSlZPi1FoSIoXNRtyF5KiULr
S2irI74tEChaSEaPOtFq6urRMWOSazIq3vQ4UfjPfBf2ot+o1VUqbHHdqaV+085nK9Ulz+g7+yAm
BAVj0wGu1cyJI7WhHUijgfJeNfPpZmJUnvAoN6icjRB+QNt0Hi2QoN8sVqyfOs5l0tosxeqVHX7o
MFlsqcAsx0kKizOBYjXtw+Y70FGyTK28w5NROWo9KodJs/GSqrN0R7WEtijVUCKLtYRCNXEKRa1M
Trq+J936dhSuHZqZT5Jf+TRURboJaW9pTV7d6WAF4WQsRCmsIAE6SvbJwADhjkznJGrVkPHJGAOs
Kz8LBfCFPqjYs+BY32QhboGyKK1tZK5nmDiD1tdaCNmWvHUsa2oOKnbbDckLbd5Cl20ERuoEfQXt
2Pgwi/BbywqBOmU+LYuOkhdWvarWBGWY5b4TSbNX7YqtOdUvX5rj9hwHLV7SEiVZUNt0TNZfS5hv
yC/DetK0gqMKW2gUoKKu+V4l7WhJ9pmguZRPW0UnNBSvgZFONLOv2DTop0A3kK9mxWf68MbRCsYQ
2lGDITBtc7fRsUTOnD2DNRFWq3SOJ3LRujEpXLspLxBgSMp31BTzc7Ti0u0y12ELjjRwYAS3xoTV
GDV4jpQKnaewozdcu6pP37La51AktyPTjdPOEkzPUa5uEm0JfSyzRyuz22stbgw2q1X60Ee8IlJ3
KPU8OyEuTLyhFfJZsihziMbODpqFilcvxysNFziWVI1QlzKBbDMfUpEkn/sV4DynvUWMgUJVA70D
dnS0HGrQv/zwARH4umwS6Ym4gQlG1UHMiILgxxr9I2rfIwU327fzydrFcvc2REN+G2dTfS4U2dp0
mtafUTDq7txp8ckY09kf1OFzOVD5GEbMwpM1bXOMmXNgtk9t8RzrSHZDjTNGM2Yl+xMImNlw7ox+
7a5I5Q67xnAtTPsQRMpVTITKdRDo0n4uBGnh5BzJgcbeAWrWmb0UHbmFU4cyFhL+t2bw8rJfH+ja
qtQwpkmEKVD/N79VsIVOyQg1qgvD8dCsP3QqaE4/qIYLzYQV1KoVn2Zbfr9A5/YtDhxkA7FV1ALQ
TJkKYwg05j4mH2MrUS54kQYfxE5xpFZT73IjWJxwRq1EjR+ldZ5f6TyFp3wMAJoGwXSgUav+FXv8
v/5JxPd9mfPPZWr3T2nf/70U8N33cg3Qbi//qvXTvP7f5PD/PwLADfvddm/NF/8pANyZq6Zv3weA
r///XwHgmv5vUzZNkr91XReqvm4Mx+9t95//oan/Vk1bk22SrQ1DGDZbr/+T/60Z/7YU9rNCUyzB
v62/hf5vjQbn7zNMjhdC1y3V5F+Nf5L/ra4x1WU2h2Wx//af/8FG2RSardk2BXUNj856ofebZkS7
lWiwAzvddtjWd6ObftUdIvXQvtIV2ACaeKK+48Cj8zkvbZuHwJ1fypd3T+s3YdrK5eaYT6HLOhtM
lK/rPt74+VMgZovsFJOr07rBjqAnCo6SQ2bvrnBHyRmfrL+G8U+j+KfY899f0BZEr69P37pI754J
TyaJCC8EtQZjY3iKLzlrF3YzbxtH2gbOn29wfYoXT5n7+/tyF085rLVkgn6jOhJlfLOv4K49/vkK
ys9R3D++SHh3nC2EARvMFJdR3M2oLCHeZmfe6bcEaG2RGV2nV+a3heSm7eCMW82d/bpy5//Rzb27
8vqs3527FF2N1uHKs1RvlfHbKL78+dbU398aGfU6QesKz/HnC6h9k6DW5AKkbnD+3LB1c2TH8Ghp
cXRFavY0+baT77uz8FMP564TxJtqZ+xjD9uiIz74MtU1hvny2yT1nJfWUC3e7YsbZpXLimqiF0Xt
zMVz3WzRXbmIUZzkrTgaZ21n7QJffeaFoYJFN8T98wP57XetMl9YBsVkIesXZ8nMIltaTLwurHaE
NHt4WBwYNgXK2f36MUihcdFE58odiTEf3P36Kl7e/Ptrr1/Wu2+7tDDpdNPAWcu4zXnORrmbseF+
cIfraP3TVdYs8ndXMcd0qDW5xIq1S8+6G+yXXbk3mIAK56Ph+9ENXYyueZSUMJp5mDEY9iWYbkoS
4Ak0+aAA8Lsp4N1zMy6yvQ1UtoPGCcpRI5guj0ry/YNH9sF9GBcTgJyQfzFpPwYFaHUnAqmxbK1u
wz7bWZx5O11hxtpG7kdz6Uc3dvE2yBE2FLHO3ZL2aABfGFCafnBr+vp3XA4HzTJVWyhMJ7jgfx4O
MoazWAJDg4CaBkiu9M2nuSsTjsGJPUCdMkOQ3yB7KkN8x05A902et+wPZcSIFgGAmf1KPF6yCwwq
cWFQvkE20nHc5civzXD61lqh6ZYqu9d5yMh/aiTLk1vSYmGCzFtKD6unxIRUDsblntyMZVflus0r
EFM1kqz8IEvWc9CTLqj04NIF+cCZTAuD7DuWlLidocuJ5Cab4mgT8//v9NVFPOk1sX/rTnkyYN2R
Mr8fSPLaT7hwgaeZzecpIQJrAvBB3RPsIpu/xNemYT5WC/i1UG/EY2CZL1rLjju3vgmtOWaDlW0K
rcYZoKW4WPJzm2XGbdZM1SbVQGtivywPMyh1EHAaKzxuW4eoM7CcJfSzpBhiNCHK3i4UZTvAqVPi
2iXR7sB5KNihD3i1RAxsCFosh63IxUfW+aLOlLMla18xkO0zcniUQPILE2wfLJRF4MdI4B7byq5G
mI4rNv/Ugtuh3FUhLNZ8nv7TDAJq044IYDDOfoX4GhwD7Dbt0O4HQSM4E8HjQp8kXdRjRJgpqi/N
/RdaSzpkva04dd1+S+bubT1EtgXehZbEuH+NbMnGCPa702SkGxaTj5bvjv6HDQSNhpuWxHg4S6cR
0UMLhcKJjfBUaRBPrGQGw67l3yTduP5XU1mYoGBVoDMokHDRXyOLV/9amzMeoBI0Wzf0+QdT7Tqq
3496k7VcNxRB1VBTVbaOP496xYbDRnAn19yHfn7o/HSve6rfHj94vS4n2x/XEabKCmuxH9IvpqaZ
znYmIb36sfuiCOTFCRsGxUmOOMHkD27ql73eejVjdWUTWmKbxuVqblqlqNUIGeZ8WGcpSsrkMjmz
p7iB6sZe8sH1fvcQ313uct4dETAFS62sD9Hw2l26M3a6J/vJ7s8PcV1yL78rtpI8RF1GqmheLFh/
j0PZbvZwadKNyUCEyPJWMTD/fK3L/dD6BE2ZxcLWsCSha/p5XPw9Fg1lzp0mbkyw3IzDvFa/1sjn
tuk6Rv98zd88RkahbFmqpqznhItlXwot9mCjTvf5oHloJHbhHsf9x2NR+/U5/nSdi3sjxXbK+5z5
dvBohu0D2gj7XsajcN24k1t6o7+gB//zvfHMfrkqvlH2TJrGmYpVev1U77Yb8mBFFfYeilqJ8lQn
9s3SCWqI1hO0pNWw4SVSjtwrax8GSZavB/x3t4YBBHxK4l2zQA5aVMD1mixd4yPuKO9jw5mDzxRf
KmesUy8225M8D8e46eiKgVsNbTpkK9WsQNOBUhoxIKJpWD5xvDNVqr5aPW3VXJk+B2gPj3ZU3xEW
70pS+c3K2eqaKF91vT13VoDkpY8mt7HAjuC5Wetgg59R5r0O4e+BQQMjUKfW8jQ3i+kWHLxxnbUP
Slkh7gVbHRF679DphIsC93QwLJRrMWFopWFWzzZc3CFRCVa2HwYzpyw/NfYVDdOSRYsGqdqehYqn
R/QrHSCvnmLekt1SEHVFpvJrY1FFtoRPhr22wQOJyopcsk0VBxhJZLu/JsO59kbZmp4K1ODnmkUG
lUL5VV6Me7vOaHoiVKQh9S1TlsSVMP+DSiHQvKGoHxeotds4ui3pipNaq1VXqkr8jjbvFEwNiCcg
rIYVAuoPxsvvtlq0Q3gJ+ezgUy62Wn8vKotqXResEWJdLHDD0Ghn/Zh6wMOcad9MRIrRusSorDXd
uugErD7zwjmM1ejPH0q7nMU5QwuOf5yimRUYxRdvaJbSm+1LgYiBDCC3941PhCrcAI/w08f1lU22
ttO9xbvq7ZVEBSfd19vquL5UCKddeZt7wPBv/vyZLieNy4908TKHsLIxCwLb6Nppl5OW2iPLSuMC
yzHiKmODdtivwtL/81UvX+bLq66f6t3LbNUjEUABVy1HquDZcQyCDyZD5YNnrV2smOgurCFHtsGK
aTwjDd1lR+C3G4bzh+ctZX1I71eWi9v58b2/u51+bJSMypIBHWoTn9U3Zav5qR8f2MHsxGvkT2/G
YT3zSlvxwZD6XXHo/ZDSLjYgdVskXUYv0+md4EpFau+Jne7QvLnND8k1WsBnZrXtuF0Ok7tWh3q/
ufroQ/z6bdoUqSibsf+3NI68P3+bzUxmpxEBWLfaW9u6z8Cg/3m4KJdLt2HaFNI0w7DltdZmrJ/g
3QNOQVVSOC4MJ/ii3FBPJ8HbR4EZu2LbuBlZ66+aQ/7V9qOD02+vSxlPqKQsmZpx8cImcKxRCfN0
CzbWlXWXRNfJGHtFfffnG/x1trLXfR2NXNNGXmpeVAv0KohGAqwMtq7PiupOqFFk4+p/cA3FoAJF
a07BVP7zM8TQh1NSqQxn0d/mklDrDBD5nG3/fJVfmtHrV8XEqVpsgBD6yhfrdG1oYVDVfFVksZHQ
fLcWPsjO2AyH+bWmPsCG5IPJ5Devuq0p66iAyGBp7BF+vjM9MZaJJGfkXz4hMx7p2AWVyeSsbmWf
ENl/foMcLiiE/qjFih9v5LuxqLKadx1q87UuOTuhD4QPvvsnkhv8ymFsuHB7PljNfvOC/XTJi+Fv
5ISKABcldTV7TeaHvPnoeLF+KT9PYDzBd/d08QaX5lKJzEDvQPZG7v64J44XazzeYd7yYnkfvVi/
GfCaxbGJuvkquFAv7kivyrZXGyoSa2bXNMDoJ1Go7tSPviz1NzdmaYZg3tAZmebFaMz0nCIcXVhG
I9Bn4rEkJzzNnrwliXf30df0y7mJK+CJU6mCWDb7VPli01FmgdwFFVfTbyEYbeerfEeHs9+0e/0I
b+/lg5G4LmGX39r7y603/24kxlhz65FgFypws8vg2DXH0TO97PDhG/brLgEVJNO7baONMdQf5dZ3
V0K9qqhyTnGccDhXvg3P6i4/IyPdrw8Us+1z69HeuldPOIg/KMr98navRymNmUTQAzFM5XJCGUIV
9lLVr40H+Pef2x3kX06+2tfk4/u83DRcXutiWCqYZqslAHtWnJjvPbj/3rpyY/L+sKapXL5zl9e6
eOd6lPSVKrgWWWL7nOI4exSLujBaOapSDunDH7wMl7PIesH3tYqL0bm0YEnw7ZKXUlivnVYhzQ9R
THwwKNdB935QmgJxF0fftRNgGvblUKHOR+G9Hwm8pU/UOtU15ARHu7J3w05+sj/QPq1r1p8udnFL
jTKMtMfo0w7W3qzuNM5FungU9q4jY+DPN3b5Clze18XLJk9LL8o1DCtU4mspG3boUzZtTfluJgv0
FjHDnS49//mal7Pk5TUvZq8kbZWCH4tjti9qiAWtfYHk9Odr/GYc/vyFXYx5te+SAtot9WcqnXvV
JaR83bnKsOJ3oEorZv+P6vm/TJSXN3Yx9od8dUEtXBPShLNs2039sDb3SOLYVg8frTW/7B4vr3ax
u4qA00SQnxdHX7tTyxb1fO2QR0PRGeXWRvYMKO68cliY8v/X1+Fi19XIbVZiwl6cyWv2EgE2WzZD
B4w2zvTAKeujrfh/8WTZiMu6Jetsmn9eE2bmz36CTsaTNV6Ry+2Us7kRm8RXN7H3jxe8v57s31e7
eLJCmVO1m7laR0bvJvaxU211sF6O/N/q0f7+df/7chcP05ptU0AZXBxJivZxlD+rMhLA4G3outew
VvcfvBm/rgbrm/H35S72lU1jkF9fcrlmS90p9BW/eAo+TS78Ru+j4uR/8cVZim0iQlBRzf/8xel5
JBWh4GLE1frC2CYe7OgNNVFfJ1Lzw5MNW6zfztQ2v0H1R2H9vniakqnEEkzNxUnj6Es7z5+TTuhb
mNfYXvMCIHRpot0qyJSptBbmdKzfiUJ66Qac02pNLalhELpl3Tipou8ssAh6k4IgTW/TqdgVKPoR
+3WZm/MK7MECptdFMU63NjRq12izhQ6JxUFVE9ZWjxq/EvLWQJmNfy6wbxfSM/CTtNOdTTzSuEA/
MvCaukOLrKas4YmqLeEdWOqqJflSmctda2BG0ENHj0y364kvrDVmTAHRalZ72tCtdIixbyQ6hAKL
hopNFnhuaD4pQFdzPeC8N44RurFS7ungwBSwOsNvk/hUjZk7YNCsQlKfscxtumzSibKBBGSLfNhE
TVjfVFgmN3UXAyYCaLs3eljaSkI/KuTD4qfS3WXIzZMqRO2mI/BjA0jWjgR1ZRvhsvX7upDRaUvz
TWyJ5op2yIsSxPBlqLg32Bc9TAOE6AzyXQ8U4iZm84cIslb2HMfwgEkjrW44fhihrrsFHXJXtmjz
Vn/HYnsZARBGicowkypS1fThc91SzbdJv0kTW+zIPplvutSSPXxks489x8UQYW0kIgHBbcavydpY
ghZwUOk0NQBCJ46Y4BNU4FQ0o/K1LVWtDapAzXEpq4Qrxn2xrL7v8pCsLa10bW7Js4HwgX4XjcJ9
vjbAjJZ8JoueWBzY3xa52PWj/ULSkXhE+yv56tpIQ9mf4pKmuQYSCwBumEpwwfPuQY/Jw1obcf3a
kgN0s+8GNt+NJFueYgzZluSTiLwGmnllTuzZvJxMkpu6NDyn4Wgec8tCYbj2/9K1E5gkqeBLbpxo
7RDatApJN3pWC/O4VPdJrb2SEpU4YwffOkYvCVvjZmiHIykDy05bu47JBCtNNiOWtILm5qjZZJgv
aCR7MhScrNbeMqt562XpJuTd+1zR0XGrWLfJOEcWWqMcD9d2Z7s2PiW7fLPXVqhYm6IF3dGxrb81
ubjv155pSeAyOQqdx7zxvVj7qoW5vOHzzFwjMKpvTY/do1ArF9j2Ycb9Zi0jHsLuJOXtV4Fvvp5I
rswDqLIgBuyx/zKNuWOX4P9LIBCMBMIYd3CJn+FDbHIld5DZeZL5DTXkphsjAGglf2xwA+D4SzYd
LBy2xai5nS0fwwpTcfzcVJOvK4HDudItm9gZY9yLHGLREe2xlLiUkgD3kQVFsFFD5hpcjh0pIi6p
rqTnERxk258K3uEeXGA2y/fZgJ2nIbcZtd7VD9S9bnzD7n5czalt1mCtwMWCCjMXdz/8WVb41HQ2
2WvXcmdhNux3PWA9KP2y00+kA8+Eehcj9E8hkTyvz/t4KqBLzceOX6zM/JFetZvXoYf+zy0pzchd
/FhI8xmTO/wPCAvVctMOrHWMwTmUPGSwxBQtt3FMckRpenJ4X2AMiPRgH9mqryevdUC/e7SOphZh
IF4zwTv5EKE2ktuJiVIclxH+lJUsnh7bvpJkexkF59B/EpHtI5L2QF/S2CXNOOsZZV9k4r1TCo8o
QR0bw7VQ89sUkjG5DnaymXLkxyPiT6nzY+Ol7qCrkaAzjW+y9JSOmJ7jOzaYu6YnUSjQvDH/hKtl
S5XPGTDpLMNKzcQMNIO3DjFwRv1ORkySD2TJScTLjl/tZlmfDvE/7UPUJSj5UdWjDQ1T7G4kSocy
IVjieYFdUAHjjLIvXRX6gw6qFg7djDF3Q94GlBTSplLzZIKkm5MA7KrBLGvthBZzlXIzTTCLyGHv
Bg0OrlC6gP5Ey57NxiWuqtsGHWicxH5C1r2p3qj6jTCrnTkWL3xN24ipQ55T9HLVZxVj4EYVoZ9G
wKfBoSCiA45B9HKdX4H42BSCv0J8528fXQS4nxPYk6VkhXhhA30zTtNnJY2urU4bt1Gsy4fQ7CLX
HG1zYxSt7KpFKY5dpcf+YnSY4BQTEl8eIvMmnXmv9bZ9goNoXYseS3gv5bfAz24MFaw11hl1n2Ho
fAgraIAC0tamVcGt4YDotmyymKwj5U2bCAWJ2/bYg8cUfXpD4B6feAEXMuOcddMw4XvFIXinJQua
37Id7xOE5tdIcOtzXsbERxCImF/LeJ3JzEiLCoGFlXvBSL+GJpYJNtienGY0dr2a1m5chJhrIwgI
+K8+ZYr50vbzg640lYMq2ieM/kwAVXgz1vX10PHHCeAxt4mtXUdhv5eMQtuEVuDF87CLSFVauubU
96ZfSRZ2RCm4Bpb/dQ6D5zzoP/UqRKpsItRJNfJ9ORhHw1bOmST8IM/eMOO4aSsjmbkZRIC438gf
U7wVZEGACTMmh9x3X+1p8tsWK0nBv+h1xDenl2c8Q/um16B1d9a3qY7sLQh/gtCmwe/7+i0AfbdH
0gnzUJpJLeVPyaO8b+HQ8dVCSAzDm7md3Zg1BL380arGY5WAHgATihAhjlTGbnNOGlbdqFiGXQVH
zieLeC+a7q2BrGrG2oE6JYAiVSP3Rqpxn4hNV1csayMJtYK0l4H4NEn1o5lQAnzyLmHPOPHHfZoT
7dwmKeBfpBZBedRDTF9WnHyL1bmgO0gG1yA+yT0IfkDXITCsRq8eZaxtNCibR6KrtqUcficz+nmO
zfOoyA/qhMEsW05kRHwzehMiTIyDKE6X7xAiXw2SczFpwYOyGMVJze/3RG+KMnIrlawqGOw3MBBa
HJSdK4Jwdvq5PoSapLh1URpbvQHFlCrsSFRTfpQs7RSUM0T0EilnBhlbH8r7Wlq2P/YT5XQLPEbZ
V/CON+PKpDFJ6qu7hy4MXsgO22EAxqugg3XC8lMu1oKNs9i3Qr0NOgskTu4VjDCQ23fIK68Upcf5
QHzGUL20kn0HxPU8jq0nCfuK8vGTaicHwgv26ZScDbwgsWrfpyvmMRDKfayIl34eRkgA3XNdSGwE
GDEbXEc63j+iz1tleKykyrfYPaEbspO9KqhdLkZ71jLGZmXMAnJHvA+ArSnLcJXB9poW3Ptp+nmc
yWWBFAWoG+H6gDypz7+HMKSaiFdOVMorK/i9uZLry1QiVqoSET3S6kpRaUzPTbrRqrl4avuakBJ7
/oIh5r4CxDVDx+vM2cM6gKpGStxiAgldJEWGbxN7K3k9j0ncYGNHaTVOW5JSiI0Zpe8FmXN5b40k
mzfk6c6vvTpdoeTHnajNJegQQtbl/JuMZ8cGXB1jy3CalDhq6I6HLhqPMyRDXghiQYB2Bxb2K6li
wmTdJ0uL4Ksu019qs/g+MC1tRA6vqtRYnerliI7spI8o/GlCewsOcdgBJH9iAd7omGVsMj5ENPmm
mT9ka3BeGvVHRWrh1uQ7Q8quUustn1ihOqO6r3UZowD0eqPWBgJlVEpBwrOa/kWprUchh69RiCKq
MmUmLU16NKIA9Hw2H4ZJO5GKchWFtZOM1heDJTitte/xQCif0hrfA3n+2vbJlzHgCJQoNLGtUnqA
TYnpsoivyHBIIesXn+oezJopbqQ8PFZRTLJrt5o9u7F1V8pS08OYklpwyjCp94EVym4TZxDaqwzQ
0Ng/JiwuUl9ggODsY0+30JVv9Cb5UvTZgy4aEsRS25/A2KpZujIgtllsHsMOuNmkgnLMMvHZKvWF
VRI6HXlEOuZrFhMso6TI8OCNRxoXHaHk9JoXcqjaab4yi+Q+NjuexGztJj33yrh5lNnvb7KiBjK/
vud4B5nqT5CyPCMetiz96TbMiuNcSzsxiGtZyHvFwAyfGOwMWXFWwssQOoPceJFCA5Q97jIEfqIN
zxwJXmYj3sUznLOi5YRW+mFJqoronjrLBnxjbpW636h9eazj7Lqr1S/6SOiOJrKE9St6jjCWuR2E
NWBS0q6WKeH0Gn3VOfBqaRq2qcn+YSqOtRR/Ja5sP8ratWb2rw3cX4f3rHCiVOu2MOTEJp70DcyW
N/x78Q571bMgtqPBx5cwV+hFz7QeoNhRhc7yOvBxp2qM/ZJHDm8mpAQ+S58RJTpKh/+4WGDIVrta
kj7HevQ5KVKGlfI9TgkNJFHsVkdynSF48JI+85Sc0CA9O8jFSD6KXgeemCUiiipS++Sgxq2ltOVZ
pw4PN154egdYYNAeh9L4AoPlHvnNwGkrPovaeEIMCPN1zAkJ7HTEzkFOmOuswq5hvzPE4t5qgy95
RtmLUVJkANZRoOo5OypQzhsstuj8sDtzzqhLoA/QALCwDmCfaWoN/Rz5kiRuCe0U27ji1KtXbe4E
bfySBnXhVTKbpbbgjU0hr2+blZmQJ8XnOexVvOD1zJBeKNZHSXEeed5b2pLVNdxCH7Il3GfrKKTa
E2H8lhn1EzPnU17ZV0sZgZyurSvwVp7S099IEgjkcfglJPEqozMHQLXxhjypN6PaX6WGxDKVi4dU
JRsuihLM6qKPdoR3iS2T811vIV+rxUnmDi2Y8kS8VzdhEO3saCKFPWazWej2NRvRHSECBF3X0i0x
9EekoZqbyGH81cgZjlOVVXdtmpDjLsvrXmpavsjCZqHR6zujmvepNl0DetP9UQCWjYwRZ33GhhUj
IkJMdXqquuUBgNJWn0jRmOPtYhRkIvV8z6DM0XWCw6OM5apj6E0T52/UJDt1HE7QMffsPJ6HcLmB
Lwz3WBL3WpU96iwjKbFw8ShOSVYTdWTeEYx1VvPiBky6L8XNczzY9sZQpXlbTPrXWWfjGq+Arqko
bzUJpmCweLXZ31mAuSu99WURvHbY6CUYhsSjYaRMhmwPluQ2IegFZpHYzl19yAqEslMKqMcEKrBg
puvL9FNmdDtIGBXrVAqCxLK+CKW+CQSW/saKrxuC01wFZxYyeIK5Cex06t4A/FQSjTW2J1JnPWvu
PxWB/jxWCg4xiyxcXYMwLCZ86gA9vuqlch7t6Cuw6H1g9ASDMvMu5lW4nv7k2oN/R1hNk94Ohebw
bcx8uWQUaPV+yqb90DU7PZtOw5LeFGRiK3rjdTLw/RacVZRV9gZuW8yLUdwbdkssTXmbScMVqUsr
RGc8RErxUmTdae4imDHdXbZqpRTVgoZQzPRy1hg9ciNPQQtauCNu3FLPtT3sEq10u1Dbh+FibqvO
uGnG9ByLxZsjcYJLdhKDvIeLzQZ0YoAlS/7Ftto7julbbBUZHNGAuPiKTERdl0hytb3e1F4FSM14
6kFq9vadFCo1b2O4I9oAEOdaWNA5uDiIpJj3Rp5KidHQEJRCVImyS72QcjI21lsmhG9K+k3TWF9b
xHFk4TXoqqEcOMUyQ11lo71p8yS4W3oCUCMrL90foKPJKu19WEIJmRr9OwqxfVbaJ1Jrh6dmvSd2
WtkpAOxIVLFEogqojg3m1Jc+b/srsDgt5rgWzEFZPxOnjN/ToIFj8coTwEv5LONgW0wDBgbItlXY
PjRLP2+rIeYgOAXquafcB8osHzdShIouXfV0yqqss3XqLck6kxI2O7mAFuEcBPW5XSV5mlzsF7X5
JqPVY/zeBYUqHQWArZda5RxsrvI+pBisOqvkL1rFfxnu3V2LHtBgtY7QB4qgO0boBcmSZfQgIPxz
5fk3fR96rDIINUW3zP9N3XktR3JlWfZX6ge8xrUwG+sHFyGhdeaLGxJAutbav36Wg1lGIBCNaNo8
9QOrzJgkb7i64py917YOtY41pR5T9klOavLXmPBe61XOT7SWvhhUKN2D5UDwzRQl4U06aJ1ZVa93
bYbsfXDmVXOhnWmbeLXIaYYz3e6eIBWgFopWbOi+v7Yj/VxcMYaCUkjTJMQuB2XnSZXK3GDv9d77
CfaL3je16Vds6/XJovqRG/lprIMKPnANjoMWYy3WOeks8Yo3UmS9pSU5XDHdeKO86jYnLvBrY9ei
NEX3XzI1kZbrgbgtCPNhGg2R3Kt1uVWdIrPBFa+HFVA88Y7aoZs9fj/ikdbkxwEP9dOxobTg2Blw
XPVnOV1rRPzbdGec6occuTBtSTegF48UVz60AOpzLYxdTGsX/r9b3hU3xLB5yXnjiitWCeBc6++v
6wuQg3dUU+mIKLquICh675l8kB1kYw7Ifh5lx7wf0bWVK2g3GDnOF90XqbK3nUvpx4FMa9fP1ao8
b/byKfXB0sE66DDjH5PpZyPYNJCsfG7L1D3e9EmhS9+hravdRaW5uHXyB5lzuz06zVarbHnpkXrf
X/yRh/pp4IO3KI5I2QSRQLeexmGz7jfgllfZ6qS040gXiHEQyCCKp/OkH7Tw6sBMIE8yDsDtd52k
uJ0dcmqcGgnCKaX/sS6XIdHkopi1PNtDL2uX92mpCKmIOmDydCde4d2hqobxsVwLd93J9uuRCYDx
ED5oqFdQsCx//uEN6qcgD7t4ppz2k2wZDyDZ0oCNHIlcS55dteI0s2IV+f7ZHZtcDSYew0QDIYmy
unxJH4ZNKbVloYmBQj0fn+Td7Fa7/Lb/pW/FS/ElvIEusQ6v4/tTYl75S8fSYjB1eV1ZO0Su+PO4
StHo6UzkuUMI1/giXJo7wWZLjFO3f6Sm6/HXpiI8x8FfQcPb+HHqAX/RmPAD6F1aoFhEWcZT/fkH
xLk8+VYMeqbSUeDppQ2G7MTN/TqExMKlovPTZSye2sE16hSQF0YG7Yb2Ucwuh/GkdPjLPIfK6eMI
B09Pr3plVsT3VWORcUF/I8t9z27Bo9C+9wG1nLikr+/LwYgHGoxqqOsy0xlR3EnuubKB+c1rihjc
k7yYUR3RztennpV0qB/TD0Y9+DgG+KS1pjCqum63yW5Zhwd3cd6cmmSWJf3TJLoMxBSDDxctvvku
0PjwOVBbjRVg3xOd5sQ1w/NwvgG959bSJlKev//0vq4ZjMWHBwUePzMQx4P5LJsbUSNXloKkEzzr
LBbKCq/bHrCGss/WL6OT516+m87ai+FM8ZJL39Pc73/ClzmHX2CKUJl09E+IbQ9enyAVrNZf1v8w
/lmzz66Lq6g4tX37si69D2IieFg0r4p6sC5FKhyzaZgnh9MulPreNeiUqKzHwk3kGNfyU3uhv+iy
rW7+7G/+EV/ifwaPuCzf8tu2fntrz5/L/wUECZQQH570F4TE7XOUt/96iPKXN/7/OX/9Vxu+/Wtd
v+XPr1H+1nyES7z/p/6iS6Cj+DeWWJO6hGSw2UZO/h+8xPJHKtwJpMQLdgI9LO/SH76EpPz7nS3B
KcAwecrLPPeHLyHJ/8ZtyL+3KCINTbL+EV/iYE2GYLEYxlBPmzKrpCRpB+8rbbqUXIwa8h8mIRS7
UOtIM5tBcJvjnmCFTVs/lJPKAT3dFguMBffQh/t49ddM8In18HmC+PMTliuCdAF+7dCtQ+5yEFuU
WV3zvGeXTmAInugX9VI4n9x7zanXliuvpR8nRl0u7O9p6c+oqm7gV8aPg3j3YLFSe+oHxRi7rTt4
sqege8vefY4ISX6d3vwcvUhMDHTuTI3X4WC6HVuQqg0gHXcIgDoH8WVLwockLLkbnS0o1YlF5fM0
9OfqPgx3MBF2PpGYWstwU0l9kmJS0dtKcGqrc2qU5aI/TO3zoGu0gBjFwHiIWcixkOQQOn1iTv08
3X29mIPpLpETVEQBj6qgKwrUFmJaapvUkpO89r5/LY4PZbB94ZCDTeLgc9DjhhZLOsdU2IuV1IR7
dW6pzck7UXz9fqTPW/w/F8UAzAw0O9gufr53FH5JcFpeCMD72Aj6zbAKN/+DUzDzy9f3/MM4BzeP
RC4SSKi8UffOLpOw9KyMWAkVA1xRrgaluGt7AN6RuAnm0VNwURbmtV5G3qwrzvdXfHyuMYAs6qJG
d109+AZ8bDxGuYgCfNZlMmfP241xvrBr8uv09Abn6AeOQp7FGGEVE8vnG1zHZkauoRS7SXEFYguB
tbpNzpCYJcgvPfqqq5P6y6Pfw4chl2fx4XvQ6piqecWQi1Le0rzMo9ZrK9fWebWVqZdiUtqfEnb/
N3f17+s8uKtiKptRmDKoulZWhLmlbuZADVsrntYx4KmN49H39sM1Hsws4NZNCrEMR6LmRtmY2+Td
aKxtT7wsn08zf76PD+McfB9JSuS3MDGOuDNWRH0uB7cR5ax0n1yeqjWcuqaDbySsWkMzl1cFRQdC
z/d6DcftUzWU48MgKjUhECPIX/78w+vRawGldVDH7598xpZ73i0b7lPDKEc/eZzn9LPx18iHNahs
LOQiNBgn7JWfgvpmtDqGZvLRSvGGtuDOUpI9zNLtEBX4d39APN77hf/TaMpNK/iEUvYOYTaouZKV
pcx2NRq7CVVAkrlypTuDWe2D0LiSJbrIcPobqCUzTYtMUB0rCuxB1AH533EQPbGmvZ8UvizZWHnY
+8Db0N8PUh/uH9jAovMzLXajh87r72SgOrfSJlyVHi3zCg1fY8tnySo/T359/zK+T8aHI3MfMfao
f22+Pj85CcxIF/rc0Um+BmZhE3Nvx1O8iqdxJTKPpmH4q0xjt+vfYtD0OnY0P03Wod/RThVHwHDj
igioVdPVa72g3N/aS69Jmojj9AlmVF8icNiLSII4y20x/vI7AiOz8kyOiyutJ/EiK1/aKneMoHXk
liyBttv3JuYi+UFQkAVC8oxT2DF6tQ1rkXgdyvy6tgkAeVc1uhdFsSsTR7beXxtGeN6ICLsCgCW0
oGbtMbCyVRbkW33iOyvwgA3CNtDMM6ObNlKCaG86G7nFEFDvTKtbK/Dgiauza1O4pX93F44kD8KZ
zGLOy/1sW/C2v38AB6fVv2aDDw/g/c8/PPo2j4Sel4JM6pK+jnglBrt+TldG2TiD/sMYu0sidVxV
Vk8NfGwVgVYsw1/DpAnf5vOTz5q5l0JVXbaJo8vJHKWULV/VnuTIdvsWuNOpqtUy1xy8aovsnCFR
8C+enc8DykbRt0PLgH4ZoTkIbBVdoN9sYutO6SEs0RH5/t4euIjf762hq5xYmXv0pSzweUQwJnpu
DIwor4VL4OTELuqTPRDMjHL0CXD5uX8mkbFh90iAEKTZmrgpXlHKer6ne9//mCNT16ffcrCC5ibG
kBjRq0ueg636SF6SE0Xd4yOoeFNJT9IoSXy+WjGl5ROlMLdT+WFKKAlWJ0tI8rFHSDn1P0Msf/7h
ZU0DaSG2MIS6RhbvINk497HIaTt1k54rpxbKI28ot+zv0Q4eHzAcgZgyRhPXPVXOzKvegvvKNW3f
bi6FHycX5iNb5E/jHTwic0rTLqwXaDm7OKYQEqT2iYPF/MH6STQZjSNhmzxmp2zgRw5Qn4Y9+C5G
Uu3jiqqVOxPraYTMdTV1d590AJ38iPSEX/rdg/rlM9RMWnDsHTmaH9zVVGqJUUuN2G28c+2lX0nb
av8OP7worrM1lATZzu5Ljxw/d3KL13KXn8s3338LytFLXmYCA5TdQpP5/B6FBE+1irhcMscrIdwT
D0H4hmNlyV0BTx/J+iUHlp1WbAmrF4mT1trfqTRtUprhenibmYZXDd22b8SbNiSgI4ztiLjjnjyl
Lq+8kJNoHEgI/ZW1RQDHlKNKxuEQVjl75v6mJbQqXrJtWgTRUb9FkOd+f4XLM/tykwFoMt+xRada
/vkCk6WUm0CucRucAQiYu2E/VPOJQY5tkBEt/z3KwefYS23atYoZu/p1vdX2gUe7yp5W5cUyhZ2q
dh7AEP/Mph9GO3hoUV+X4pRzTXr10A8PWka3sZNtucas0hGkSTiLUGy4x+s6zla0zHeljN40Uewx
RNMLbFlrn41g2MSEwgaIw2P95xxvRRrdQ0mgSUh2u/okpv8Q6ff1hx98130bTGkR8cNrCiJogpYN
qnXebIfcPn2KOGA0fh3t4HOWgeDMgsZD6TR0QqAC8tfxltzos8zD/LRduCf1bIspXExCHaAonWww
SkffPgrThqRrNMAO3XKIjEnm8rlg/ydgOARSFPuJxXIhrO/8y4UpwUNw/vEbby57yMWcp9CROng7
gl4PrbRrEnc2JnL0MidIKGlE04lhjrzzcGtl6oPEW1Hkeu8VfViCjFLQC4rEKae0dguwNfAsR7eV
3aLQtU+7i7/eSlqkTM9c2MK2OSybEBVJQzxgf9ylt7VlOEr6yK+zv793X3dGnwc5eEHlfEwtQWcP
OITdTTtx+khr0hh+QmZzklpbwl5OjHj0smjm4+ynQmse7hVaFepUIDFi2BAOrqhg6ES7UvtTM9T7
FuvzRMgOU6Wajy4DRJB4cNgVA0Uep0amCksSvd6buxahcRtpqyhILiPIquVooahsAO+yqg/4LIUG
yvxPaQIjieQfxROh1eNKieULEwEWTiL0Ze3W0K5NzGtaIxOSm3hSLEI2WiLlW7JRH+fqtx7fzcXd
JFzgFHBigtMK5HSBYaysigF8aJj+q5o9dCpIIlw7uUwwtyqiBBwcubhVW5UGB7Iwk80wSQb1SKaP
bmHaMdfguZ1eeRvIfhv8ch0M/KqUIOT0d4nGFJzLXrUSzDbWvpnwNJAX7JueH+DTqEe0ipoTZhK+
0n5jypUby/patH7SGLSbpHMH8waNDMCd53m8zxEOo/FZj0352yrmO0tWd34uOJP0q1ZJSg6QM6f5
uZX4r36GFaMsvCnCltUDmgvFNazzTcubbaPr/tWRqJVGzEj+lYJuMAyX6CpIgo20nRryLWb9wYRX
UYyYGGfB+/79Pv4W/MXeM5ZK+MFbEMi0M3tA4m75BLcWpANROiYoDjyorFXi/lTZ49gHBayCiWiB
YxDR/Xn5pQDZ1lPLeXo5VGlEVqbSr2l56UiaK1Xeg3E6tVn9uqVh1sNtqkPFk1X61J+HbEEg+1Dq
OMIX1jqD3ChmCeD8m7iNXMjpDuGqrt+GOPEqVym1HdaVLi/Xk0KUXf7SFjlyLO3EfV/GPPz4lu8b
Vu9C7rYOflNR+Zm1hCW4Q3dWCgi958ekvWhApZootWX991jdf/+kj9QTltvwnyGhBH++Db485hmV
m9hVFMk1LKQllUZoirSRWXib+WUuLgtZ8IKstosuwtBAvka96dvrIp72NQpvU0q8Rst2koIYB4pK
FTyaCUtmNTn4cl0rEW3au2zbOlcIXmd4mSKzhtgZj2V6I/ew8gZ1R4bqPiXopJ23qkE4sXXZlsht
aOBbYw2D7lmdwtvG1NaR0aCjq+3egJ0y117kZ/uiBn8vxTujQ8DPlFPM6UNM4F1ek/+U1dehmN4J
i+Svu6UY5iiR4Yz5tC5JduDUbsOkdZQ8W4cicpDIRydPoJ7ihQOsb191qJmvCy31lGY6Mdkuq8R/
/7QpQ3++9UaGHa1WufUDCuWQ2x3kJ84Ox0dgU6u/F/e/7CvyIJKrnPcprPAV9GdhfGpdOmCOLbun
5f35e4iDImw3i7qEOnapSpjrcI1am5NfHa+SneA1Lo58fGd7Igp+Cu6pevPX4x9DA4PBp64tPZKD
r4Vkx7EZloNRYYiOGt22dPV97U2Vnr//Rk6MYxx8InmiZOagc/gppwttCm2FxFjMWisaJ5vvR8Kd
fOSdWNqAqqJZtFQPrwlVP1MRsn0XD7c7BqKdkfKT4xIhztqum/aJwI0zNZA9s2rcunkrEJ8TiE55
ZhHdPwXak0KpQlYH9vHmvlGfMhK5evrzQHQdkarevHgFi9apkmzd1T6ZlHtJf0ni0s3GzA5Tah25
tpppBWYpZ4VqRWl3F0TXnabZPim9QTV7OYFo+XKM04qzwqrcTihcLRDdrvs1lwTB6ZozYmETgsaV
x9LNlVeVJT/BmoRsbyXhIJzNzK2iYFWNvidpLeGWt5HxqBgvnfA0GqiZb3tp2o4WdKsxtQNTwo1f
eyHifivv8U9WFwE1RBFluDLehumPxS8w0R/raC6OrUFqjOWJYrRGHOvNKnIZHJVR2m8MXMukxcq4
poPGKfi7qvW7D0KijecXFGH4PYK1lsPjiKUViSw2/+iGLK6HQs7wWRYbsYoJNv1Bfc4byuFiJOMv
iNoNIjkHS2VURm6AtjfwU6DBGrre+DJJlhQ/8v1iuE8NFsYxvCplBduYdF6bBcjKAqeRkJO0Ht2j
ZyIyySeiHTfxU1MMbqDdtHHrBWgoOtJEtEkH9SLYE97n2sKn0WBrDMjIlYIdrmzgKa0btPEuGIAj
xCtFbdYjdykf2WeMfrcLjde0eQQ4WtnzNLt49Z++f4WPTTkfXuDDj0XIBqmXpSxxG+1pyp9xzH3/
3z864Xwc4GDW7LpgUKyIAYzOBvahTyCpnfhKcRsnW5OYSAaSDmb/dnAXCDyowxMHmmM78Y/jH5zh
Z5UWlz8yvpVfEnAV9OguuxOVwQMh1l+z6sdBDvZDJk4AS8oZpA7ohIgNngnNhWXtiKVMCjIuhnYr
tTcq2zI4BOusvh8N31FZq618NeJENoRT9325rsPVCvgVMhCJg9xfM9eHc9zQD8NYNfykVHsTmks9
3GZxvM4y0hQxGWWlG5MHqe4KJsg2OnE/Dhghf+7Hh8EPbnpX6VKqWZACw1HetLNEInJ1kSqDE1TT
dZljy6BbNIp8IxlElrp2xTZ3RbT+HW7EQSq2ddRf9aSEicF8gWPE43fbBPnaeQeJsmptowq3eV47
WRW7wRjt6kHHnoIaldMOZrNVqxpO1g34lX6VG1Ugoj1jX4NtnMS1NQ5P7DvnshqdeNeOfUz0mOg9
krkCVvBghRukKiLkrEYcWngZM/wcdv9/Ixx+rkWcBCzgjKBAOCjTib9+ff/BHvteUDEiPyVpBD3c
wTWkEml3oc8GQS9AvJB/m+olO7vixIUc6R0o8odxDtXnihaaBVbcpRg8FzbOw2doK51qh5qT7fpN
yTnLrQj+oBkm5nTnyvP2vjsjivlkzMGx/QIoVhiX5LigNVzuyIcvpRPyhDAZuhgKadN99IybaBO1
VGf1E9u749f8YaTDzVesT2NYcmyadjAOijVrI/aVRUYpbepfZWZzAlYcc5M/NC/6Wev5NkvBT5+l
ILa/f8pHZyzaGIZhoXbUvnSUZb1pyrEpEgQH4CjNdbDXzhbJb72h8XvuX84PC3MzX1uvJwY2v85L
CFc4O2JSQe+rHEyVjUbOQxIyMDmAbF5+N5QLhRt2hBPuYKf/DQrcFe0FT2/rBOyeuG7qSsfGV0zT
XFwyJAEs3/CHp62WbFD1gdwtycKCrpBwoJEz4T/pFvCHei1Udwix7CS4JDvS06HdaRinJKOxtTJa
L/siH5jMGKOVbvNdlORQjIhlTim0lOeW1AnsUJodG0WEUw+SBD1X6O25q3dpI9qiXFI9aPa+n+77
YPIGefbmULUtBc+OHOwEYEh+GRDK0NKS/qFo+V07jPYwgF1t1yr5PlFSPcpycTX2xK6X+o7SBRzM
/SCYTo6fSJ0Wlo+yBuXtYkPeIiU1oheVVAQ2g+VKIoHewHRLI8uWRhTdLbRTXbMLo7oc/Z2R+TtV
hJeox+dVKtyPRXChkNNrCTjjVf+3SHkpTuQVcRrrOKivfcgPSl3pG0lK9qZZb8NpQiMD9mOOjGet
yq9ysXptaZXQPWjvyAN8mwfrN+b6rR9zyWnV7f1mdFQZlUZglJeAvvHVpm9LSjB2QJc4ir3EvZPN
KxU/DLHw7ANBd8S/azg1waTSwiFtgL/djxUwP922sJzF8z4fCZf+peEVFObZnkz203xoo9TBcQDW
I+xb3INGW3hBnHCnW4/dPb5tTKV1ZCvKVSBdDmECnaTemhbdhazDVcqBr5y3BoZuySgvQjneB+ZD
kBCEqlCpJ8NCLp3FtR9q91MFFiB8ifrcHggf7yTlKsG2XWitB1TcVpMrq0T3IL3p3bAdOoAOxYAO
N7bD0iLIUOXMHhI/ol8JwJEIY1VJxat99sK9bzhJqN2UebeaC+u6yMzXjI1jDTfaks6CCLBZxFYq
UbyipH42vtU6uLMGXEmwatvfakyXZkh/RrC3bF2JLzJeP9Qbg3UlqvG5Lze8QKZ5E8TiOsrRU85S
diZL81qv8LiNZ2oB9T6q3EQUfsltuus1fxUvN63Ni42ezRdZ1581kk6CZ2rLEHyymYS9ZaVWxaea
hOJO/z1n1NXa3cDGu+1uJmnvY7aU+1uRd7mdBjfnQBNBZmlY23EKrktZ36YcKYLZcPvwTqluyBzf
KCZIiP4HcScQmALPDM8Ss1yXFdIiCpFJ/WRQguvHeDvGllNpBNTnXp9Lbk4ECWyRZNyPeeWkpHk3
+B+trF3jS7DzCVBpPThRRGZ6aa5kGZlS3TtCItj6/BqzRgXGg2qcG9k+xrgZkl1J4vg2CeNzWRcc
eZQ5+nBr+coMi3pGZOzKwbDBmrk6f6bklhMaFwi9XZD9m6C+LUZ/H86V59fNyoCOU0j3c7QZMQFX
5Nv08YuEFToC86Bgd+b0QAC7b9ToRcgymyc3Nkz0YpJd6zdKWFwLKYknye+ZgkhOWk9ILa5sDLfU
rZu2rdwANYk5mV7fPrdy5QXkxFdvaZxSnyHcsGOSU6474xnvdDa/sFXy9q2/ydCiEwc5yHbAFWYJ
Obz+izGvB+Ouri+CQKNKynRqPIhGCdwJeso0Uhz1XdBkBDY7ojQ7It3Buuegl70MCkr+vrcDzCYC
0fAFuGCx48t9FPN9ORDAKt2IxY9SPoO5Ru5BxLdrbuX2iT4BuPnenqaHZLqdwxfEmJSzf7Dztgek
o1EarGZW1bi/63kDZWUtG9ANYp7+kzbRDiP5YPYTN9M2IyZXUbuUdP6Oyu6UfXnrDzcBkbQNfoO8
uUxqsq/LcqWLP4Qw21dzREZsvkW2nmOat8yrUIF0lCoYU3nR5xdfKB5qsbQtxDlGgRm7jfZzAIDf
CC8bAYE071xX/G7EYOXLvAMaQa2Gch9Gt0PMbo7NImLuJznCJ1bOCP5q21RfYcCErX9GzDBBr8mJ
HdiBo/J9k65QSsTFxYaVfs/Bvqe2kmhGHZvSqO4RqGResgvWS1pLcXnS3HhkV/lprIOdT0tPvO4y
xuK4q78TH003fNSqdfej9UhOXzfmClbfqTr1ka0dSzzNLDok5IcbB5vZJJbFWIsG3s4UFlVfOHoI
gk+5C6XkxHnr2AV+GMk8KDpVczVCNGAkPdnNy8ev4LS/P7F3OlJtomtPwV0E0mlZ5sETCyZB1sJh
SpCHQNhTNtbFy+wUd93V6VzDo2+HTE+JTbFhwmU/2KcFOrgwM49SlzAHt99WDo1AT1tLXn1+6ikd
Ke0rH4c62JLF4VjGfclQFLjssQBpEd2UguqmCeuVcGITfqxXQm0cZyZOH9Tlhw3OSIcWpikGFQ8P
HdiSHNRuuhdMbmxm2PL6XvrXh/aPnC//2zwtksSn9H/+6//+lbv5xdOyrZ/zj76V93/8L9+KjgGF
T33pHEusdJhg/2NbUdV/ixqecYPTsfXZtaJY/+YlU3EH03bm315o3X9cK7LGv4VrmBIrxhaDosI/
SkWFrP7pALA41xdNHrL55f9QdywHlA8HAB3cYipmYeHldQ6UcCoQOw7lDC7MUCcqnenkNXUQ7nw9
Cojz9MV6PRtExyVRMK7VKqen2staf1/0SODJ96n6m8kaB7WHdRAoGPCkBooTsff7qc+6myAxSq8r
2uRyAGG09UtrWmnSPF9MeOiws3ZafZU2RvJ7GsXwlfjqfoUmJViNpGwDCxDM3ZJ4slb5Gje5mgDI
9nOQOzX50Nk8MG03eeb6tIZ/ZHOonJtVCJs0b9MXCEjD1dxxZ6H6zZFbTUp1O7S6v9ZCY4CnKfQ3
vew3q0pMxTshby13loCS7mG1jb8DKZTAebYaVv8wFSvtPCgFxbgw9HLuVuBGwoVZpSBitPoyfI5D
nd4LdIX5Js1nwFZmoiEGBrkjj2iu1IZav5alsPkmWmYL8lTIMjvJ5VR4DNhS+OAqMjH2rNif69Vk
zpHwJM5QNwhxzXQUSyGP88FHZpmtArZxz40u9/1KoH+8EDeEGg6S2FpGtCZn2a/Iph782iOPLP0d
EHY02Koo1YCqye8T76oqkfXQESIxpis/t2rDeagHpzi8qU0ZAoeaQwq3bORDlotUa+KMHS9hT8mD
YeRUmdTQVCtab+GQmZQ0lRIrXVxmyGK7LK5pPKt92boieZpg7uuwNi5qWRzSTdhnPRAyrW9of3e5
KLxNZGMTNd2gzpIq4AltUBjrbhpbcw1mQ+131ZAH2iqXtGS+Uqw6IS1TNc3pPC4j+hw3UGIDraS8
LNEqpCo2AhilwABezm40rVBKXhI/E2GqjH0C39SqyLu6CNpGiGCYxqXcOiOYjM6Ncz8aGc3k5NIM
Ru6XdiRnEjvusqrnZ0GfLAEuWTM0AJtVyISPeZ7q5ivUNkUGyTJFiMacyqB/+NOHe2QujUmYIBrx
ZZyCajlDaAgisMmGH4hS684ztVAo12R+gWnNRkkEeqvPQV2eNW0xxVejzzlnPYW9VT9CF+t6Lypr
S7wjYtigkKjkcdO/zWafpm7f6qXanqt6ko6t3eoSJ0y7qMMqptXp96LxMs5BVe/mXCJAyNbrofMv
M60LtDPZH/PxVhPqWijdLpOU8XqS2JK+ALxvkWADbI27F6EM5GLTVr6q7qV+vGgHKGN1P7daQp8x
yKvXXKtVSvhqLsbTJq9Rjz7geVPTy9Sqx+bZ181etuWBSlYNq/imG3qTjS2lp0G/XzCRw72QCX11
M6VZqex7Qu3Jh4cIAWC4KQLwik7fJ10ArzBh+foFwJiUSmhckmD+6CG4FHt4NrIOmFGtOpB4Q+23
9ybvEW+FbPbVAkhB9BM4QgxYhdT12QIS64ehUT9DnStlnDxNIakXEM7EKNzHemO14UUOb7KDamsI
3G7BBb6jTeJ1BSZPyFfAUONB85qkKNH+cg5oZBAgWpwOhJGGQHGQj7TlYIpOy2mX7m2tgOjS3CKb
KL1wBYHyFJUwj2z8vSIN3OLXECW9AjQhsXLdTYROh4QLO6Z7FYKsEt+m0erEO1FLhsJwSAKNpY0i
8+1wUuebDmkfVZRlkblkCmDjopKHWENrPjHJQ5nNNKHn66E9z58ZaZ5vo0owo0vdUENp1waCThuu
6fPSHO0SHwbX3ahdAs5MGMVyEi6Tzmw7RxYjest2TlylV7U9dDOmjjpZ4SwWYPglqVE+BpVKyqRd
Z23jgMaRtglQmkh0oTOYQWIDZRx5vnohgwcax6Cmwx2EjYrqhpPhKqElQ2c0GBMPGvWYUP6Uq1B/
LfpswNpICEoccHJN6nzvS2Ixw2DWBWYtVKcBFR7CdX3m5SRIEjOkrmS1/aXYFEb0OEsik/fUNJLj
C+a4NQTFSuxymLRgW5dlPG6TWU/0vZpn8NeUPp+Fe7kZ9WKXV1ZE8qHcKp18NsSzgHKWHQD81aYh
IOY8rKZ4YsmsDeNHOsgWxF5D0G6KtINVFIxGMnkYIVrzIfPFcv6hC1U23lSqSrNtgIw3bQeLAthN
a/p9sp0FfdTZDKqdsqlywlHcrKvF+KEXtXJ8K2M9pjStJKNungdSQM2JFyvpNxII7N4Tu1mApxt3
/rIaJqMF1IwZk7NFD+wrpQfVJspvRe1ntrIta/KmUAhevSwiUaBNa3UyobpFX2uPvNdBvRfDWMx3
6oDZlU6NFNUU2sj6u8TUIUhbNUNn9QS6NiA/T48jubEF/Lzzjp9tiJu5j6ToTCOJVt82qIKFnRjn
pQwPTxUmTrJDWaJYUDo2u3qulD1yWTOr1gGd8svYDIM3ZhiBo6bArDtUBYf0AUyv286j/8bBs+e9
jxbtXC5r68YP4er1OVPvEJrixgfvfB+BLNyqapAprjTKxbkUM4GctWW6ID4xbXiNPFG9EVOLw38w
QJIj9FXZInESruNx+RJyIUTWqcfpvRJMLe/urAbbOQj9m7Gqc1iTs4QgdahAJ6lpxhkOblS9t6qM
GyVW1LSjZsyf9ULK5LXRzoUzpvJA46YB9ZgXMpilegAjEMuLnJFg6NIWhJYKkS6HNeupYUSZnYKO
lJ2qlFUvHbP2LjYac1vDHKZ5LKQ73sQiAB1Rabd5DXR6p/Y6DhcRwKK1gY89iWtwcOlZVlXjnTmx
a92metgubO0SvF1qJGbO3UAtltYF8Fm/jsVzthTUIvK4Vh6FQEWyZYy9L7kl04L6EJm4s+9zNZPD
VTAV029zkpRtmfOFuuPYSze8TRkM11iILtR89reN2ALe7iP9yTKFdidrsnhBvPL4osnddFWr2HnT
bIzPNaX3nRZBN1y+ud/2fS+IHgAyFbUrFxOpcX8xCvXI5NbElDsrQdvFRpFv5FidrtnEyRcIe/QN
EyHlsWRMN6JQ6K3XZTquvigLNsw/4aPBQ1nrxjCuS00iWF0bcDWobb9O5qlcNSlF3hay+IVaWqAV
ddu3BDTiuhDvRSEjgJAftJFyVABKBHPNVqZcvinbNN7VUWVemYHlPyhWF++VhqPw2AR166imUa39
qdKu83IehBut5n9dVlKfVYNasdo+FmEY9D+ERETZ0AUpTTRrUgZ2KIUlJNez0UiCk5p18DspTD7x
VGzf+/GEoBWbWAdR2U1DxfMk2+XXpKsXeJa6lQ6p/LZhFb6b9Fn8NYxxJbpzrIWrTuyh8xfLt9dn
Mo9aVa8Llr/10FPXyUwq0w0r176Ua0W4axUlMKnbqMnGjIXcFSjReUVYSSs9wwJoC0nTunKsif+P
tPPakRzJtuwXEaAWr07hIjzCPbR4MYTIoNZG+fV3eTcGUxnZ6LyDeapGdVbSSRrNztlni6geCk7d
cQHi6WU7XRdD421nW5/fjFKxt3198V9X8qQMBfLkR1wo58FX244xsTa4721Z9huRu86RGCo4xUb6
qevYfuOFhvPNumDwqWE8RxGT+LJT7BUhxVTdtiXye22BamoU3k2KqeFWB4rHNrf8pSTVV1vHznaa
1TmgjsleYlPD4SLVwHqIDMXAUIpvx1Cs66JVlrBrzEtcc40LC1uvEnR6kZ210ZiiMh2UUI5qE8ll
WEK9zD7SNp9PK1FaGgWFBwsVA+CLa/u4H8CYthQnkDz02tuZY6UGBeb+jH+nB3MuH6m2y3PeqMVT
pyjOnuQDzGZlzVGmLHFgoRlcAKTrLnu3PWgiXlnf5zlu+q0Uh3ZBLzddVkCv578sxXvDx9hR8BzI
lG03S8av5jwzFZDVplhGYzNZ3Zst5N5yEr/Dnxg4n8myLewhKo3lUR/GoO3H3ZhNT23nIXHWSuGP
s7BfnInsNK2o4G1UXX+vsBG9FQqonFeLR6VrCvyliHwgS8h40FN+0Zo0zrnkTN/lEEvvBmvNd/WQ
KI/CNVBBWStcPWLE2TFr5Ugv7R0718y2BcZrIXKrV61fHzAhu++1nLTVWPMC06wjt7pUJtl8o1Ri
P605oLzCRNtIvyguDkLRP414fJpUmilb3kN/uZO189JT8YSykOxBLzF/gddXpj923P9kkL9Qqv0d
OQE+cRJvtat9VIl328HS2rhaSkhKEtSxec5Q/Vnrr6ZRzpnm3SQrira+CtgKg478EVIErO8sG/zc
fGdChRC89vFnPMBXfizNjyxZNlgZ39HgY5b8vHrOi1NNH1mvPuLh+sbHF7VJ4YuOzVPXNnV8u1TX
k5heQIZOaZ3ezV3zQukYmq0KnYtpgbOoG1fcFOLYYSyqWO89212sE8+sBrp3I/tXze2uGuXbY94x
F+cYcCdpviGGBQUld0Tm766Dz9MSVuE5B0V85um2rfADtWrcNxXMs5aWYYJxT2V1Q9GGE29MXJ87
BJpKmKNSvq4qDC/LGd7yQolkL5j5VXHIF3u19MpjXqZn9NzvldPDTzCftAvCG/fl2Su868zQI4Xe
KB7y97Q2WrjbdbG1zLTwdW88OIly7uzubnCXA7s6+zim+pAVaPpJTylKfa9K7eRq8VNbL69dNoBl
y/aYDY2PWcST25k37WonV2iJp82A5od6s3i3hfoOG2PTd97LlOfhwJ5leWweeE6no+0P0KJF1kEo
YLERdTQWD2lTIwHa9k1PmAlR8cMr2qBKMzZNK+lRzupcRKXubNZ1u0CtIIdhqgwSCF5yI+e5grwn
tQ5KQLphQUTZ4h5EZwZSdb4Mo7+ofmkLsXIllDiXu6QXPK17ASlDVJDRqHhi771Uaf5MX2E0Y9vv
uOgGE3hGndZBnZAArNS+XOW579Ej1edioXSDPZYvXQlh7ruiBgGqOY5dTDeqHJpRQ3NbBJ1xP7W8
SePcU3/k7cfcRn3zMEJxVfbumN8bjn5kKwhW/ZfUk3tN7ZihsYgTpIwl5U/e1qFQcExuv1PYWmmG
7aMm5+q6dsdA5AgdV/lkQGnFrRPBV6OkYZObwidQpg+Q7La4XPIiMJJf4IR7jdwrWX036btpGUM5
e1i5DhsCvHYDlvAzLetIekTjPeaYdvKSTssaH5yJhJApIYpYybJNreC12tZ0DYs/FulGMyHX4xaO
d+caqcNBG7vIWSuCWrJQZF7BYOnRkU3IKNZMvC+vjBfyeuPtuH5Z60eZM2S1rebO7sX0aHNon+im
w1i7zoptPAp7s2RUui66g42h5XyBS5MdU+oXkpqfcxFZRnOnTTDyBw/7Uv2g542vyzGs7a+4+tak
jCjMgzbBr10dZ58xdD7vNVzO7XnZmcN5GfHzZ9yZQgOhfwo0Zln5UtwtcRxq7rjL+1Fj5pteXei4
8dDv8wspD17Rsk5JqOcICi6zy0HbzGwldVphWJpjS1vrOGT3TFBJluucrVozlPcW87u5xGwgWlM5
+FWjvht7OxSN1jA6Gmjnl0eZcPby1aRw92g82R6UYGH3MPV+X0rK4niQ3yBMGH/CpMC9WUleymn8
WFr8uJLmJBMvHPqrYh02lGO4hWpRYhhPRgUB0fjGph3rPMcOMLm4s9Uy0Ij/SFWbmJf2oaRV8Ve9
Vjd5a1yKjc9WuR1AMAqTvINMY5zctpGomQgkCzLb2SBLXW8ObLFbfvKGufFthqp+LmBVMX5ULtkz
DOmG0dfLFW2IHolU0LaQ+iIHUryHs9o4froOviLl3nBjSi172ApGKPVUvM8lavBOjS6RIOAliT9M
FpLYdFd603U2u1Fd2ydSfZxNLnXfqS/JsePR5S3iWXrohH2g6o88e2XwneyQ69+4GSch55GBDnXm
JFqIhwRl9Tw82i5aTadZExID6NrVOiL9pNjglBXpVhHZ9SuBCScPkus4c0+KeeWm8rpTZMDgMFDW
9khWVTgsLNSlx3++aHjjglmaqo1R0rpPXnGf6ANTzSacJhGqxQSDtqKI96SvytCQl4ObcOLceGiK
kpm0jSG4d84qCjebkKqMed7ofZqS0Ed5csdLDNBhIsWg8Cpw12I7lYialMOEhHJOnnKVx2FQ0hof
tnvbNje0uAlewpk9hoPxa7G2luqAG9yPsXFcebBGo21XpAWde3/J5qFVKoebvmJI55y77KYjOhl9
X8xMsnezjU3tIUkOdUGym/Gurz/H6VFbMPcv6kM+vvQeRNwuBMcJFfvY9xehQr2x+DqNOKeqisMV
ArDN47NU3Y/p1lxFvW34wmtX/io7c5c41REk/6jZ8kod5sPUpYeeRdDo3lFA2Rj488Q63afL8Kwk
VCB9emi6ipQehHlxE0onCyf+E6Pc4u0fWKt7rULuzzoSLBtnm3jQ9RL0dBl7AebZcZsfu0q/arTq
3s6TDzC3c7mYgTOuSE69jBc5Nh9j4ZzTbnnC/a/kWbAp9cnzyvGRluAbmt1Hqksi2LBG6RzvvPap
GtxnqBQZxgnObTfrD1k6XyUW/+WUjAnpOjFlg5GvsGQKvoonB5wGgfkO8eHE47lHEsj4Wz8Qr3Kt
luJ7UDxkNtbM7Utfqq/e4l6VXveLvA4oD0tnbRIaKE9vb0dbeajr4dr26rO66CfFHLZTI4+4p992
tGKl8CD6MOGz8l0uhn05eZhdqkGtc1rM4/zMFPutgfBgUyqCITwPqnKfWQIh6GptBil9IV0sGzpI
S1N8XryPTKS+QsxRZr9QskSSTARRQLiRJhIAbbhKS8hIhMI0dRr0+lBsBHj6JvfWxOeiO4vVo0+N
37nYp6r3mKxH2Wg+9EZyH1sfjekCFNt7OYxEtxnXAFAUMVN6dlJ4DKZ6v1jak+FMaehkiZ+78bvL
G9VbDHU641hC9vOwfaDVvmkGi5quoJxo0Zk4c74pNKsk9Qm6eelktPMrGdCFEuptekB8/Eir1UNd
3UobWnpz5dGy05tVcbNX3A47ff0UL1AIh8NsgMxaCULRwrnOype14hRdiNsyCz6lnhPXhGxqlc/V
rHCKzPNzIYwPL16uslS7S3Edd4b+HhP2nbJKXPMwQiIu5dHMyvoag39M4mP7HZj0paxNLMj0l3gW
p2mA0tix43jCfMQ84VPOw01JVh3eYaEkXShbu+ulxsPIM48kYtzw5LdaT1KSN3OqwEJiwGDTqTSq
d0oJpd+0/fqq8J7U0tiS3naelCEasvo4j902GUibal5mDtZGN3bkB9x6Wo7PRpfsRcosSx8HjFzi
0+gh4Mk97E7aet7ri6zAxSr7bEgT60816R7NRntPx/ZEoMapT7TjqpGaUPUBzwVF2xfBVMEAXaWq
w8beFTFTqDm5nYyZ2J3sdVKtG6t417uZDLdpm08LaX19IBKdYsHaWGmFKT3Hennt2A+ci4ExNddO
W4YGRotqb27rJD9W06lM2rOEcAVWuM1JG8uV0bfmy2Co9S0LqkBOnojT3MbuZw1Rw2pUKLfmTZ3J
6xQOTUVL0he2z+AnnJ3ltJjx1eTgjL8afOaDs6ttKBnggVfQQfGvK8hQWQI8V07dMB3S3qJmnzEn
VnygwU9r+VDb9eS5/f2iiAdaaH9V2xPdNeCYF8zqAvwJyI1OCXcbnwPTh8PxOFjyRsECXy2GsKzU
h3VN92U8f5fOwVFEWMssJCRhZ0vnQBiQvwzMorL2sXSh45SANP6sV78K3MatsX72BpOTZDxkmHgU
eR2uMj+kk/GNbGtrcLTo7b6FpdenTNVstouhT8JqQo4yVhF+j8Ql7s2OOEh4ljMBXpXRUXdQUzti
604NLJn+SIpzMCF4gNFEeztDVSuaX8xtAtxqD4Mtcf1Hv9A1wdIV4UIMQk1LnzreJp+Kk6YXuI43
m1ErKFqPTdZFxZAhxpKbabGjrJPXSZbtLlF5PeTGVROBsy5f0jD3F9RTq16c7CUhu5Gp4xZA1u/V
m7LB5b6iijNgh0G08Z69ZCtQPhfoYXRIYjW78sKSH9OEmnI85CvVt0vW3LpxsvZ25ojQ8HxLTMQe
hRflFvwcSHWvEMRDMXDjiMPpLjWkMqqoboSGdttJws4L50TbDPxude0Qk6XbsS2uAFlO9mhdj1zF
awSoy7hRIAuJvD20JnLQbArjQdlOixfWBtKPkQKrbpmhaptkAb9dab5lbkZ6nI4Q1Ac9dNTvIVX9
mras6i3fyIA9CfpQZb3z0OamHeROj6EoYr4BqijLZl+bZNPfZrAAx68kfwNxpEA+a07pD+YpcXb0
OvSK+wYgdjF33XCsqQQxZclcCDBeExRTHSQNYRWQ0+TikTwQtCSwaE18roetElNppJmfLfsSBp5h
EpIyfadKwRiG3GdHD7WGcp1VPsJ8VXPgX1dBczszGXhu2/e8+9WCfsYte5wqcCd6qD30z54bSCZQ
FSSf1rxadSOoEGHHPYcsR40ef8Tem5p/eta3Ym0ztn4HsMfsleu0yHZuubeqUJMGuz3RV01Tn3uM
6KT7K18UOJ0aIXg7AJMjE8Or1SvDRkUHNKdnU3wKu4jcJgny2D0Kbz5CEvJbkmp8E/QfuAs+2fKC
g1dYp80ee2lma1DEGEitnzpzqW5e2DIubbUbtMQmtOlj3wPHq2Fa9uFEkdDFIpQIoywdcLP0Nqs9
Xw3eczcyTIdI4EyEdzDnIC7DKYNlydlQLJ7jcKU7tyDCZfMu9GJfzNOOScEmr0k9sdtTwt/W5TY8
u4RwT3FoNMj+lXqVQ0Gu1Dwi3/lQJ9YG8dkhz7TNhD2EQpfQakxM0T46uhkkkqoKMRbV6cEyxD5D
ll2kejiIMVRW5wapUdgs5WHRiGCXWYRQdiudCwEiGP5121exLYLLN61Vz5mtH0vrLaEn6HqdHeE0
kFrDkLlthitnAXRVcz5rDFHOWe48EZgqNiWoVQUp6opx7WupYFZVt/HrbNYPxdJBIRj7d8NG/FbU
hOyk7dph0OjsXJKVx1Y/mKl1xM3LDFwxFORA9gWfLERftETe1tL0+zKFKLQa/d1cFN3Rruo0mlPQ
yCXDz7bzaHSsTn3XrCnQ3PIq1lcCaKZlCJsVOsGa59f66ryzg/jl2BxwIeCwcRfsAMZmDWpYGGej
JW0qTQY3NCavojrEl7vS6OIplmCHGiLTDzgi3o92fE1MxptX8cENHakVhr5Y5ERrHDj6wKS41lJY
lNPYP4ipTxzCPYqkvZl1kxCj0SiJmNNqQi78VjEbtvJmNe5LokkeV7W2f8342LcEwcCZd69L3d0A
3L6PDGo6x642CksqpnxvG3bXNV/3ICtPHhyW3ZR7314JtBm3bF1mMFVA066h3apze6nIXzt6xHIW
twmBYxk0hkW1bycdCCGZD+batUBHNp6jGH4r6l1iOIdqGg+pizC3T2UkDIJZGQPeZLET9u76oKXL
vT1h6TcUn0ljfnoNGobBi4iLOKVtcjS6C5Y8fsFOnSFux+V4veREAK1KH9aDkt+ptAS5W0erZkYN
4UZMnOkc4wAOTBTrH0TpXl7gPjOnl7nIn5v+FQ7KScj4OA3tVd7pDJPnK9hxn/Ha3DLAu0CWypMG
0i884vIS8lHmxHrQ4lH1iZ6z6DdREddN0MfQu+MkmuzlmWxqsHxnfi4tSQpYv+sIkXEgwcMZgiox
7kwbBQrxSks5nib2BuJF4e7CxXONZ7DROKjK9tluqoyBziWW0h4B7hQLH6Cx42sTZOGoUD42SjVy
PNlT4LFMLC9R0Go3QcL/0yKQs2HaTgnEjr6FuDrKndIuB6bReOiZ7L8EmmoGWOqLLrJwSJM72yxD
Ukr9rEi33mhEq+TXFt9SoapTqLb4V7pstkxUuUuX7co7KUYZrfPoJ6IIDGu41lrzDOHAT6fkaqnT
XacDjusm8tDEZzMME4a9gjrc6jCUKPJbrdd2WYKQXMmZgOOkMH6siKy6pWHmtuLykM5w9GPO6ETD
0N2+ZBfHb+Nq7Uj82XtlctTV6hXk9AYXSr9qQQo7RklDBt5qnWAeXhr19SBrw8e/6dawK3YjO0JF
vBUDVjxAVw5NlZMp+zR+4GGFiaaeFrIerDK/0oiE2mJu9Q0GDQqkyC/bZb6X5qFdjLfk2M37BP+u
ilP9bsr7iEPpDRjk4OkNohzPfYCACHkmtx7VpGUoWSPdQf4xOYafVIz2FV2JslgfHmw9F2hgrR6j
Y924ScHEwrXRrNtYLa3XNUOgymDvMnnxXQnPtu2y4wJlftksjbyl+TqJtZ7epEy9s9I52YOS6XBj
s6IG7523zNiJmlwMTvpVBooAhhsN7aIP5oGNS/bRC8ZkKSJfVb8hiO1o4xUJ8GOsMwlz7kD8qjEZ
wagSJR1PRRpDhS3mG7PtkZ04E1W3qb9MzKaDccWQa/G6IwyM4kmvR3tTxCQC0XiWxoYWyJyijG10
8qWUJGIKdRQ4Dyzz2anT+DB7c404ohPHrLOHnWsAhhUzW4pQ7kqm50EqjW67tNNjW2VF6dsGYKqo
BCMBm9ZQE2yAxlQOKBWSz8my5l1clM+lLgRRGdMYTGNHLRibp9UQ41Zfh35LYBz6pbi4j6Wo6dwh
updLUu57ITRflkTdoqOH+xVrzbtjLNrBcsXy7lkEKQ7zBM8pLn8Neln7pic+DLvrtuUEAb6DEntu
CwJLFGP41nJIKKuHhtGqGiyvvN65WnQFepoxqY/1Urt4qdvfi6TqlCzKYLSM8hla1nLLTxbgE2l8
0swc80O9N+DfdG9MruBnxAOnOtByTSzroB7qvgP/Q3/N7NOEnZj2hX7dZkZ7gk5MVW+lDjo8/LaR
krsAVpnuBQlFWoTk8NsSosGDA361LYYvssONNiqc9rGhkbNInT6rDuyhANcON6gFPY+MLcYXSrmU
QIhGvHcgGV07jXFWbar5dllpplTXuXNHqtfRna4Ya3URMeB0uq59XK38iHsQzo5VbDZ3VJBDqLQw
itJyuGfebwWDTjRZrq7JtsgunY+ydCAtWvkYW4l9s1qs9tkteCXYB0a2jdJdtJdKy0leGy9xjoq0
S2LB1jbSYl0/TKszqJHSDsQMz70BMZI5zIYeygjW1qtPa22QuiRtWb42TnyvIGyk9MmHdmt1tsc3
VT8zp1GiQhYY37dmFSr6ZN5kzVqEs9qtON5a7mZIqbpb6Qk/nrA063KHCGpXgC+6M6c2xwWvz4I3
kpIYfliGym13yMLWW2oIwrIJvh/zK0vOCwb6WbHgA51WxiMYYjVjjdnmdcX+aLaORgJOXHZAh4Tg
0aUgH9apwsYiwxmAWWSYiBTRhJXmFs2yOzkLQUQIei/VsN235hfxfYt2bRbt0l63q2VCVKVEU556
ODbZ47LyZw6qnsNj3YxjwtfpGgkjfIbUE4VxmUo9v7UzNfF27ugljHEVBlQ13ZucjRN8q1mGnbrk
5skhZItQX8PIhwi6x+DemGWup/dFWU8lXeB4yQIGXGODaOtuOVQ1RN4trE8oHrmpAhJgPQmKWrrr
cy9lrxHgTIroATpI00WVWlVLqKJUO9YIdA+FbqgK9j1T91FcwsMzL/1uBDtbVLuZfkdsQ3cCuDDx
0LOVbV4T5IgxQ3zde3ZB7ZAg0rAtaq0+W+m3EjRhVdyp9ypsrk1BaF61UTs1fYtlld9Sn1QHxyyx
dJOcP6KyrG3Rm/k2wzA0WkzEP3NhKSGR28AlCzHH9AN5a0ZVWWcXHLGNFCMmPqxYqZly+nDN9fSj
7q7g5eYQU3F1FQyBwmHV1ZZ+xkOBcVmpoymRRv7tJLOByNE1AjuGrstJNGKlarjLr2HWcHkdKynv
JOXordvjBYGHA6JRF4iRhNeGxl6ptedcrZK9ZiDh6ljJeYiKmrD01Y2zay0f5wDmlwk8jUNs2JmM
2sHPZCEC6i5H3RgFLV1Gb/Y4ZIIBNqxUSobK3pQ5vZ2DNgQHguQiJ0pz6GnN11ITNFg6ufkgGrs4
r1n1qXepFVrkbJIkynkNQziJTJWTx64mF1VO2jFM7Iq70dEYZnXTYY4xlILvuwZmUrQMGacPzwbM
sWxigkf2QD9uKGMSYWg3pYnUKFZ081RWnb5p2ER3aoIaWbjrGCHlZUyf2q+x4a2hW0qAWbamgJET
R7QXl+fZIJvcZV+/Yky2umHSQa3qKvspb2bDh+OTvhRe0wXWUD0MNAwbS1D7pzY/bhzbL6xS+gel
ARh2pXioky4npdWRAHodnylM7CmLADbLXbIAcTYaZvyNkwYV5fOoZgdTazNmP/U67NC93MK0JWx3
UT3tW6wSixrg2MaA0NnNwqIzt5r9isFot8kF1GgIBOJZlkp6z2LcWsvl6JNoTqukwGWo9t4ncyGj
m1NEq9OFMPG8iNqyGSkQyO8pcd9aBU1+a5iVbw9U6rT73KjFG49l4oYcw7DPEjPb93O6vohCx0Bk
gszytFiYZPaJZWxztoTAyEHUVnnrLvmT21LaNNryOLhTfKvUKaG+MPazMCcZ+cIqItz3aF+Ss8e6
RfCnixdRDTgztdor8b2PJjIxv+oMsFn4ATJrvjrGHv6EpCWsZ/N2Lstp31eJ+WFrWrfrRel+OlCC
U5BLciKV2cFxPhm/VYj6hAX0TDcJH1V9PIibU+4yyi31AdLC2s3rORPARt0krO0q7G8n6zT8h1Sb
KfuAmYqRm09xIcu9EdsEAhgjnH91UJ1bmH3pF1yp95L2iubfTeQ3UdjT9ZKSiymcdIh6eIIbqzDv
FaWj+4Jf3GRR3cNtg2RdkpJ8saonh33UnvTEaoJaWwEENSghgWJbTNcLT+WGB01aYdvnbrFTVLI5
Gw7epySOx3g/xRPLMrPj5gW4qtppbo6TwVKd3cX+mslMBTIZzbNY8G7oav291IRLpwDH0x9imyhn
Zl9uQgBlyiR4RbJwlckVoWulu9j6MVXYIobHCdpJVH3vXvJON25VDvjAGQwM2nOzjjy/WN7Vumo9
r+vs0D1pPWjUqgwfUmrqXkEIepTm1N6amiwiAwu5rdHDB1j0ojnYqtA2WpfNCAf5hoWCFLUpLEgF
rvKlzHLyifUpfEc0J21dZsSb5rVUGaGQauuFRSFVckszctsGDcMnOK0a3XT1OdLqb+D6ndZBaKFO
EX8wHHyrSK+tcNnA/1OrYMazTV1bA6xtYd+0jbsGS1ZSwiWJvUOt/JCk7gEr2v4hJ4A6zGpCq6e1
W6Jhwb44g7T/vC4CxKuv5m9RVQy38Z0JimWSGbisZ/lWf0GAF/VjkCzfplQGmsPp26T93HWu8c4p
YZ3psPUItdl81CTB5bCDqp1oIbASzp1XOOkYZnGApUQv1rou5BQV7EEDXTU0ylinRqdojpcSmlDo
sB5T8jwHioG21LW96EcivYuOyUdKos9jVl1wlMlO+3CIMR2ZXP2AYNVjjtgaMPvrJZwhVL8sjsuf
Q+FCTWcIhcFGCrS3y5XOvlaoIqg1oKl8MWx4nmeZQ1jJgMmXHgLyktSMYOsSVhHfVm1/YoS3hBrG
I0SuFMl9sdpXdWMg3K+M2NziQErMdm2kd8OiMlY3BtufUGkcWqPPmR1wojhKI9k1dCwINe17KHIL
qYFlBHq9roGUAEjgNyLBJan5mMeBX2PWcbuZ3VplgLWo5Y2dgpNoQ3ftpkRU92QMnufFZYm3iQfN
oWmV7n7G+OkJEJvEFIpalKne5LfI77fWrGi029pkXPeN9+kOKidrltb7cozhHo+6/ssiAYa8Wnj5
ZBuL8trmo7pvlRYgdABC6Fv5TpwyXkRqh7PMfEz0+VFT0seUrNJXxWnFJ05PUFZLDRcN42IboBVz
s1vMjtaFfDmCT2ZAVp2G5DKPsfooHz1lP0/p8qAYdXcqnDGPHBH3tl8I/WFwRhnWnhZZs3htbOte
WbNvUDDuSJq3a+N+tj0HTTydQbPziBGqPtE2xFCqtGKFrFAnavpFf9vC/K97C5ScZvGDyZfx1teJ
9ujEdX4iTdtCxA8F023cOJSL6KJhiq3npu3FvmsVuulRJE8NNjeodqHBGEenyHJMBpmj7fD0gLm7
UaTT5rQ9UJQnxTPv9P7CxNfjfM8PogdfXDyW/uLt8MPT4v8ou3AjJyZH57H90GB6Hg6VTGFEMPj2
dg7Qep/AXfLHeEv+OkZWZKIlyWG46nfxxz/Ub+d/2+r8M4lI/9355c9L/3A5sp3SmOfaFEETcMWb
y8Xrw/o8xzz03bQl2t7vrnqSs31zswQxHkgIJo4UJdNVe/Xff8sPB9c/fwsCvH8K3IThjY6pOUWY
yi5YK3NTTBC0QGha4s1aeZOvZFDGHciVuu+dve5F/58/4Id0tJECv8TZLsPJ79mwo3YLuLG55H1e
4iGra4UV+d8v+Z8ev2egkDYNGxbhz4ykHN6U3mozwazy0KGHI9nk3yLOf+sb/8Mb/o9P9Z+X+KFg
rqSaNzZqofASltJvyy2WrH4XrmERevtCMobR/yIp/l28/O/36GHY59geiXB/WLsSZcFOEhuYL/K/
gtWrdZT/vbNTyxQbAHQ+4X9/iL9LmP+83g9hJIWCqQnHwiWadqS1EMOWLt4Kn//9Kj8Mwf68zA9N
9pwqlTMiFwzaUAYYxEXlLc4nN+Yexq998rZwteAjbMw798Y7/uXaf7nFn2EQy+LV9WLzaWDtcojf
18D2xd5bcEpVoypcroBk/25x/MMu+o87/pfU+h+K076l/2hmrgolOTL9itCTbyVsA82P/RVGL/Sp
IfhfmN3olw3v/3qA/evCrn7xVrbROZNB8uON9oSDx0rHroTZYIjlQrZGOSGe37HHj8gCD0onYP6m
fBDLfXJHlcpSFn/7cC5f+3/7ET/et6pKxbGTOGU3uHjTYlVh7S95afW+xmNqrwR/C/3S/twNMKW1
bIuMPFJcUf//vgF25MYnY8Ft18uGeXm+m66baN1xrAdOtaXb2ih/DTf682P9/Zo/toe1Jv0OjbsI
Mk1nhDgHiRoHgkwgCoS/LOI/H+jvl/ph9ttg6FDLCn8Nymi/vpu/IOYE2KfiOMR8+X9xb397nj+W
kZNKNc0KhQsq4cVbGb5r8Jd7+o+XwMHeIlvD0Pnn76+MUHelrgweXx+W9VXJdOtf4cXuPWPBNglh
F6O6/WvA6GXp/b40eZL/uOqPlwYhZiCzjSdpbufjJVF8ivTI/Gus0h+Kc021yPVFCm/ZjmNcpPX/
PJDVUs9TT3Bz4GKHCtFVF8tIHzmME+JZe/Vvu9zvNhF89j+u92OBlFUNONpzW9k+3bVvjL9xcJ8C
XGru/xY3/ee3RpYud8TRa2tkM/80xc3MVlM6ikR2c0Jo6f+ecHcMLl6ymn2lErOdRv9vTviX2/v9
kj/qmxT4C0uZGZXDWt6WKd4qpRfjyRT+ZU1e/p7fVsflOiaV0iUh5ZJe/vtrq6peocYXHmtyCkl5
DA1SO3wm7AEoLVOCv3wDf5xNPy73Y5+czcHBPHUQnA6Q4BJ1yJ8aOx3e/oe0M+1x21i+/iciwH15
K1LrzNgzHk/s5A0R27lcxF3cP/3z68n/uZZaghjn5iLBBQy41M3q6uqqU+d4ZfLt/soWLMl5cpyn
gx6nbGBVfoQLIPBQ7IFNeyFOXR0usR6LJyCxWGO2WFpPpjZxpOVwRzfH4mkKmbVuSgiNTiAnaeOA
dZjm36Co9r5Px9g83F/h+5GSv52tooyKrrXGRxTx5uzKTfLB6apU5E6Hwt3F+Sb9YW2owa+ZGFnn
YNVWYBjbLei3hVVfP0JY9rllKZIdmbNNc9ulynpwXzJv23tbLQCFQo4B1piK01Y7zGuEvA+/KCL4
98Eg68RfDXESYcq4WHRmuMdjXHAWA+PVe2UYHK6BNVHHR1fh+DgFxVrdLYr6XAcbsd6fRqXTOGrW
1IY1RrO997Xa5Fu4nGY/XLWcfHVJ4uo6lXrf3Z/WxN149l31FNhr3XG1izNp+8naK3Y1YjPqSkyp
OxDea3654XkPdnfBpW6Fg/OFSi41nXJqeBoLPa2Z+UOD3n2efjdZq8a2hou6ZUv7KvnRnHp2WkyY
M7fAy9fjTvvDOER+5Sevi45zlVFIuypdUHXY26dCwWfbzQwjTrbpd/a+DoaNiZZhFORf7m+l+Ouu
D+fPjyjdT0oEf0CS8xG7o/IhbKl9Rg1QoRyI0e6+JeNWqPM0/lFVbijLlj6a4hZNWrYxQdVk9Kn2
Hj1gCSv6ReTeXrW1I2YNJ1tRV63TUYrptOMBatodahvbbkCqL9Gnv1AyXIuap67Egd38DnlB6J8q
o9uMbQNcF6BlpwYp2N9+ogWJVie1vA8lw/u6rn9nBnqbVWglAZW1d5Njjm/ULtrHifGdhbB+a1uZ
XRZpr62a3vtenJ2NqLAjSFUSwnrmMNEDlA36Kx88+2Ey5oUig9g3+ROe25I8hnEjq9XMCo8Z4PdL
LX360I7KkkLZdeLk0RD5uSLJUVJITqAC4Ot5bfF51GJf1V+HsVrrUbOnfPdvTjjbpoECFDeXTH3b
Tg0QzdAWF375m7pGfW17GlbNWtmivwjncHDfOa9LCtg5syffwyVlSstmdAB74ZYHGaXg1zro18Z6
2jU9ZdLN/2hQuiCqeZ46w3zPaAxuw3hjpS91MK55ctNuoUmxZPDmB/y5o5aIqWcuOU2FBXmRAEV8
Tz9bm2pDay8wPkDElyFIRazWg2lXAvD/pi5QUN88+GeWpYsiSVSbewLLzlELvDHeKky3k60ufMPr
wp/0DaUAQ4nVHpwTWwrfj78pPxWfpz9B4e3qbaqj8Tb6UzBx+ZMO89gvP1IUBfizWmJQu3EcNfJi
Aw1GqOy5/y/3mZEoSqseL7SjZQ4Hh0m5NgmHha8pzrR05mHhsRBcE26LWNOlEVdVADdNM7yOLkz1
o/UBKMwnbql97Kjb+5564+tdmJIOfmmDK7BiTKVtATMvHJ+nPvtm1O5CyLx+vuhQRtmOAR0YshSu
JiWpx0kdx4p2FVVbBdLLxIf0f+ch5ZXZjCz7tIn95VrBdV0Gq4hDmZbtQeWAeNPlToIWywe7wyqi
Qn64NYLhyZqD7u00AiDellvHnzY6QB1wdmsgBuoXL/jl0Pr+ExxDfEwHgjXpcdOrNPWgDeFipOeP
BEuMtHWZP9OVgpI/HevHTNVq/xe/qmRT2uzIglRrCFk2BFJ/xNVvifolLI2P94281/Au3FQXRwEW
dFr7Hm0AKcilBSxkxdEjIVVOcLC2T+Gx3Q62ckiq01M3mBu3m74WEZd81i2kG2LTrky/EyZqKoSa
jmRaSz0PSJALrYVFK3RgRnaj5SQevclcXtPqFiIa7exPVbek63J1NmHbcyEx53x61jtJ3kWgdZMc
zi2dodSBYb1Vn88/ksnrDrT2QK8a3VKp+JY5XhjwJ+qQ10Cid+nAFjT8agnaLciBhPTpaML7CihN
UZmaBIXc/Wo4YHXn5iTHGWEj06cjjR0l643er+eTqgYVD3cvsICaVgtB/Sr6CHOMwpAvMiNPZLhc
naEbejLnIY9HSNKOaCzO1jcbuP2Co4pfLXnLhRnxM84uR+vonHKAuKKOp1EWTtYAcCCnBlTx/68L
+mj71D9uhm/hh8WH6lXSr2vwHkHAblma55q2FGNhntDT1sA8JIRrJaTM9tLR1hCl8Gx6q1sC32LG
c8smAc9FKgdGUToYl0vOU8iX+iMPDeDQ3RaOESOAujmAn6Z5EbKJy7FWovvkUcwyz01KtxbkLZlm
Rpg8HdytRwbPy00EeAar/ll0v3E2oEzFSeCctaBqlIJ73o7mpGS4ZqPGcQeFvAuBTmcYFdiLzG0j
kllGAxac6SoBEKs8MypFHgVuk3I6RVT6x78U97UB3bvgrTc+HUdddVzb8MBRqdKh0NpT5cYhFkTV
WfcZDgWfwSi93wWinOGUj4u1xRs7eWFS8pZTBIlypWGy3Ywb0VL1utdso6ybtb4Zw8foh+G3T9Fi
ffFGUsDI19lSJZfRRnCuicKIWhsAozyMAeOwjHrQvB02zITFq2UNColu991NsWnyJDQIOzT8Lk8G
FOhTUlestV67FIzArYKko7hgbxi00db3P+aNyGPxyCH6eJSlXTkt14G2QJzDmXBQToyGH7P9oT8i
kqhqfgoTkgKcvBqMBaM3l2jrOg1aj0RAl4l3p2Q6ti4tRg6/911fRwe4QBCLQvUHuOFCCNf1q+Bq
qBC2O5ao/9EUlqJbdHQhJM14OjLnieecIIzcK+sRjkp68s3a24rDXzzN1apGXIOuEJT2yIb7c79e
jLQ3fgurBVKFU0Hb/P6GOAv0pK1lCN9BGDCMC6hmd9oyxfwZMv4Ng5TLFbnrk2ropqa6qk5ZzqKZ
culKcJsPtlnz9Bn8+DM3y7rexsG8ZUhko69QvvbvO9N16KFhg6CFrULu6xiWFBhMLW5TK8McJGYI
xXx0lW//mwHpaGQ96HvFdr2gy2e/A6RVpn/et3BdVuRKP1+DdOI7akd5enLElmkok9eHEwSL6KDT
VhO1TAZ/m39VK5bMSk6aAtOPIUcTJ4Ir+CMyEswOJ5RswXAFQlzjMDwa6x4RGHO1FF3F332ZfbBk
XTU82/Q0oEzSrk5pXPNGZk7xpH22JnNtQwMYF/rBGFBtjn9f2OBb1qDjd3lo0HGDjv3SJ22wihBP
kPqLlhTIHxgOsvog2sAqL505Phi2b27KANXUt6VYYNzyUJ7FdN5cTePFI3koU4/AwCOMD755ANWp
AjwY1tm8cdC7gVxolQWTD1qOXf+QHJjC2CLv1m7DVyaIdtmhgBsBeha/XU/gkf9R9/i6FIQnuIaB
uLNrezTspa/RQW7D254QIX7ZvIdpxWcy41XZZuvu29KGLFqT3F1H8chilOfvu5yp2HefMz44YC+y
P5Z0zW9kYJdrk7zcRQNjbI338FftAWXRIzD3xhOkNut8M+zyhXBxa3Ui6eMxzzUKGkjay/mEx+cT
ASn/z7CGANWHBCcO9P30tXxu37Ql177hXRfmpM0Mc7isIcXjKbIq/6P6orCWrNVhdXw8Ps9//YOM
9sZ1cmFQ2s8e8rIGxkhhEAnXZ+iCd0KVXluPbxBl/3p0NwyNFyVJH2JJ8qVtjdqRtzSRUc+Z9i3f
ynB/PzRc5yLGhQGx2rPLMS7mAXKjgetjC0Xdew+e4e7tohfe+kzci46j0afWoKG/tGNCp173eiqw
MH2g4xU6ArdrqAiI7/MfDBXwUA7uL23JpLioz5Z2tNpTC5uyF1TQ6bXHr9Xp7b4B4clSDBeqGv9d
k/gBZwYUpn2OFdi6IMq+2M2bRdVam1b3bdzIhvlAZ0bk45RBWzv3/7dxc8AUvrgYE3/6CkJsVfnU
Mk4L3YVbIePCpnSmvHFuh9hgYRDx9atqMz6Id8a4zgApVf4/gGiJ99G9nZTOVJJCfN+LRQp0HxP1
8ab4UqM/R4I2B0tXr/zZOEb0NHTLFI1TgwLD5WfTQqtwQh0JoMy0nwFIN0FSNx9Mo/9y/9Mt2ZEu
XcPUIjS3FCfQWuaMlUlB5NercuaPvCVXFx/kfP/elwSrucljwkM3UHp/doqSQd7LX5tCqsm4bRc/
KDEzJmY0HsITU8j3V7ZkTjrMDVNpKFWxgzQPoeV/sdyv8Ok8ZOWnX7YDZIfqCA8lV3flzKGJna7N
QxdtIYccIUfrKTxtmYXx51RbqluKryFtoceThaoBgruEROmcmcxZh66OZFBawZTjgBLS/4paVHUj
FLp041GHzb6AMQ9KgZ2N1npOJmOos5/W38uSIRzL/FTBUZijKHp/E+QwRjuB9ql4EBueJa7yS3c1
3SlvlTgzA8V1nlpPOSj127+woBFjPOjZYVaXPqc25w4DKLoWTJXJDB/D2ZHBXNA0Hxci8lWi/76W
M0vSWgq+dTe3DrpRTwpicM+2DzfO+rv1ctxC3/oVfPJ2qTdzfQrplYi8l7wOfRMZ/TXz3ZD0Qaqq
U5mX9I+EbAgdwfUigYV+xbC0RLFZl35EI4hSEABIz6IEJS7cs0sB8QjGPkeWWK8nn1FSP/3oPk4b
Y51sos2SnuLV7cCGcjl4HHqchJq3dPDNBL1yKzkxxfjUra2Ntst97YOxpXOSB7th96vpiGxO8pQh
ZpoGSCtTLU6/nyDUsOLtfV+8untkE5KLxDZk9YzOGoELK567DbcVJafEh4XCgJMJdcpkswQuv+Ei
tCppBCFKSV3mXTf07JNNaFjBJpS6gVLqjT85Wve51pks7Mpu/vWjxhOdk6Zz+YCOkr7XsQ9nc4bd
PzAiFTonpuTWdc/FcH8Tby7ozIr0meqT4tao7DnBqEH6si3qlhnEGOJ+bavqTMfct/bepZNc/mJR
0icz8i63VHhSGfyYN3OQr9FoaT52n+D230ZbyDgpLkMAyZibuorH1RJ+5kaAvDAv/vzs87WpzmgQ
79sgbFTIFSslfYycOVm4IG7uqSuCiCO+nS7+/MwKULo8KToFbgj4kqcOale4uZSoXy9s5o34Adrx
px0p90rhXYqhNBUJubE5Oq+iZe8iRmturNMbQm27BXvi41x9vDN7UjZUHQ0EoAtyPVF74Q2er0Gm
f5or0AEqVXo/2vSL6rdLNqXMiOZExvwXr5oU6WlfXxebMAg39kfm2oKcIsRSenQzTNo6EiuWyQ0K
Qvvy49XJyRmmiGnofmNssseRNBpoHgTia7GxJbwSwVJdTn5YiThGpcXBoG5YqnzvTNR3oHYbAR5u
2n2xEeBmeNEXr7er57ZsR/p+dpJTRdZPwo57EG2sOKge3Fd9o+8g7ltIaa+TpMtFSftoNDPMFcfS
C46MN7tZ/Qh9uR8LUia7Drow80lVdvcd9DrXpIags5MUzC1yZili6u2pwzuJmPRY/4C4+fsEuwjM
FjVTcv3+vq1bZ5wkkIo1RXIHqtdLNwlba8jnBltCq13LHzIeqdF8XN23ciNemarukWsazEdohtSh
imK1jDQDKwDjbMZMe2N9jJVhYd9uWjFsQCkAtqnCSHkI/dxi6LwYIShdG7/3TePsub2LBZzPja9j
qiJdpt/vQsEhrWWCYL3VHF4Cs3tEaAVCJ+X0OB3HTX9ajFQ3IiOvNp3Ya1NFUGWUTTxHVmQ5OJ/5
lH+oNskBMZOX6FlfHQNlvxgybq2MA+y5nssTkazg0hcafTJ7lBHcwPnIbClSavCLrJhiXyvr79V/
mNlhsjKYHhbt3vpu53alyxR1LLRcEoga28BZhYhmwbHECJ8Qf4SrC8RWuoaUa3vfJa9g00QRZvd+
rla6Q8vYTMY2xmpGgVj7dtzydvzYAoQfd4qvbYdAFBsgY/zWNktQ2xuHjoNAeRhdTeQ1rxw1n932
lHIcjmq4CdMkUFvnY2Ekv362Ld79FpU00D88pS6/Z8eleHIm3pJjE75C/OHHtrWej8Xv93fyxmpw
UVv0g3mKw5RwaWaKdFTgCszUM7xipyOULM4qT5tfP90XZiTvLNLKg9yDTcsS1Ty4c9F8hyip+uN/
W4zkiy1D/VbZsZgsfpyn9oOO8FVUxgtf5obHX6xF8j2zmupKEw4wKf9Jok8OI/T3l7FkQPr0WRy3
ZV+ULihk0Fz260g/4d9YoN5NY5WChTzyNg4FpH8nlmB5x49uqu67zFnIP28v4qcJKS/02rJJ+t5x
AtsIdSgFbejj4Oj4V1v104p0AxaZmtoG4jdIxw17d4h/1GH25/29uhFYLdAnAMI9htlJjS5PSIPa
xjDOXExWonurZKrHT3raqXvXOzEzkTi2uXThiqxESnEvLEpnsrBzvllvO5AUp+XBVbXqj9OQGl+o
mWVPBT1sqFTV/gHc9vjpf1urdEybcLZPaAYjCaYl6oM2OOZvVA1QHmy9aH0a5uTzfXs3neRsb6UD
qw68XPJ3lt/GjD7bUxsfYgvZqPtWhBPc20/xK86eQqe5niI4+pwASCqCMN44ruou6bfoo8D+MKCH
4SWlFtw3uvQRpUM86fpkewkfkdqcvYPXE/Z9I+7eCqfIvkTwHwWjlyMfOSX6guWbIZ3iAKVi8KI0
Ly6Xm3dhXTHJ4AZe2PlF/1s+PgOxWjh4t4xQZ1BBTtoUqSxpeWOOUmXB+GIwT04AO824grQPFhQD
MY37G3nLR84tSYEEAczQLcXXgzZzBZwfgpcFjedb/nFuQQoideEwewZpapAY9mMym68n3AGF99RC
rML+YZy0t3+xJCAXvBPoLjGzf/mFoNJumlHcIOMQ/gart+YzRz/9my+kUYyF30IgW6QvdPJOxjgo
rCrN0nxTpQXypHqvbNsjEmb313OF1SEd4+loIWOHnCrFX8nlXG1sO1Sc8YYysf+MobJ9slCYfUAz
MH2qytl4KJD2ZFbmCLpmUmifO221dzzFWDjqt4K1qFbREydi8wa73Fn3qIdFxJxfgO7BduhqWP2G
5kNRDl89BBAXdviWZ1oAWWwX1BDT2lL0itN6ck/I2wRur8BWUn/uSm9hPbeO2bkJ8RPOQldTMv2k
Kr0TNPpofNKZDA5qtzJWcx1GC055NQQpPiLppkXfFvCRIc/mQjoAL13Bck5rYwPZpCAfENgjs9jU
gb0yN4wvuXDtLhbEbhXk6Beg860C9vRsW/pqKBcnTOpZaL1CjoUUYzvXR4vCTuLmNtqLRjd3SB8N
sUKU0QHWhVbfMcEHxV7Yjba5610irY5Oj6l1r0zdJfGrXUxgRMZBpcymNMOcrbS5rIcQYuzWnfxT
0zfJeuEUiNtRvmfOliFDOYuwV9BLFhxKj93aobitPnebWZSlmIpbegLdul94LeumqKSLnu6lZ3SI
AFiFYlGZbRV7XXfR6BtONqyT6ZTt9SwXAjOavoaOSPl8f5233B70E15PA8+4mntiGrd21BOHvUOb
awcz74ACajMuvNRvr++/VuS0C83EsYjGmYdJWYXbrIkmP8uUMvBc6wWavU3VatabnR2j4P7qbp24
s9XJoayoTWN0T9gNR3vajkUNRY9pDTsGyNqFJS6ZkrIt2LZyhnD5hPBMN7sxqxSEjNrhI5ODzUIc
uRUXz1clhSqvT0bHqdHnBu5XAmOMmeKyxzFbIULbPURmpi6U9BecRIb5lYatospMIPZM+8UuFMRB
IN39F5+KYqVl69SMXHmsoMxyNx5hUghAqzeHfGaQwMoS2uNqnS+RJNzcwDNbUogKOxWJVDTLAWW6
SP8FBV3yVbnt7QNsl8DvwHuNFHZc92VpSuSml+g2QFDo89BKEn9+dgUYydB4Xo/lnCGcv6p+OH5H
wtv6NoequbDK24v8aUr8+ZmpLkcrNpzwkggSWL9phu/1iIpp11oQQiiIvt7/frfyLlqZYpDKIerL
iWoWhnM8zpibmPB9yrSMm7qak3VkN9EhI38Ipsj+Ny9GQfoExw3lWSDNl2t09OzUmkecRqWOmTOt
oY/1gl/e6glaYIjpTYu5Baxc2ihyA6GjuiJCHuztcQeXjLIKf6CemP3f/Hfj/Jsv99OiHC2RFFKU
WWxlVWjTIWlSZ9MMCF+Z43T60zulx0/3P92tAhz4c3r8MCcDj5LhB4o3qGVqqiYIzYg2WZ1AEZSs
bUjZV/Yq/YQ6yV8x8pMQlALXXmrr3jwSZCl0tqh6A4q53N/yJOpyuH9Q9GmAmMpu6KNdbS8NoF2h
wkVGZJsOsBuV2Rdyyks7nlIVo57GvOEAgSU7Y0ej8PRiMw/yR/4Hwhh9u7LWKPii/PjgojzpA6mr
dsvrFf5ylVic/Q4RbM/OZVOi5aurNHwpoEAH5R2PhzR23Z05oUSOBnUU9G3db6GzVh8zx1s6Mtft
KKb+dOC4oFoAIemOFBdUtCA8pionMkPByWQ9JIf+gVbAqt5DEvHgPS/VzuXbgxyUU0PzS6O8wBCA
9EAqQu1ojnMBfKz4NqN2VE/59r4D37KAKJ3B5DYdL1DNl1vK1FmIShvcvcj82GitNAzDI15TOs3m
vqHbJ+W9hy4Aprw9Li2Zp94CapxwNMqV8h1Ef/N52EaU5a2nIUB/dmOaawgB1vFhidrv5jGBSYVN
pFTNNXlpGf7HdoKE0g7m6M8iRplFqLWZCzXXWw09ZvpcuoaumPSR6+HHY17PaNEynRFo75wpiFX2
vhhLL544nvlCJnPzrcljABY7VwCMPGlVJ5goOerY6zf9I51YVAROjGiIqaJuF/L//8X3Y3VkuxB4
WlzCl7sIuWuXFcAggnFz+k1f109d8r19qM0v+bFdJdv4g7Z2vxwhNp3jH0jTOO5vv/wDTIFGN2wG
FC26VlKm38w5ILla04MmOH4w/W47QWVS+6BMtvO2o9PhIbkWRIGy5LnyGYEHh9FtW+VfSCKIgZcr
V5ujZscGKvaM35XA4GGleG98o6gCvr3y1UWo+bXHMhRC05vXO3OpQP8vLYZ55FKJthhomj29X3vO
2IzIjWpa+OAejei0cGveuKixJ8buIKd2uKqli3oYTa2I4/cVRgjavmmrNDD32sHelB9P43OyWWyX
CW+5DOVi7IWaAbAdMlY5m4twpURNYx2mITHZ4+6TfbxrtkyrLPjt9Z1xaUjaysEsBsdqdX1tKH/k
WeL2Dzk1mhdPq4wPE8Kf+i5TnCj+HDXQtX0SCkjp0pTxze2lfQVwSNdEMUbaXqQXtTFCXSPIHt3D
9CSA58f93725eJ1tjYUl36hgMJv6X3u63N0tB/vYTzr29Jcnd8tZBYvS7PLt33j3/g2EwdI2X9+N
5qVN6XSqjZmYaaQwM7YGpvFJjGKMK/UVzWNOJnQA+/LbQjwQWYfkQjpzlaI5aDJxLB8SEKZR5gin
ddCznp/Dl2RXfAwfrRcDqfvjXtRpfh2USKAVMRfs3jtO5PJc0hPounSoWGTLINAqN7xGXVvN0H4p
09jq/IUVXr/9L81Jvpu7JzDDQ6uBKbKa4On0m8CRzw/Zl2Ejrsxm6xyiHw393X+1TiIPKSXJNGNO
l+tMT7k9F3Worg0N+WIFYcgvdWVrK8Qymt8XFikWIX1GeGNswSJB2Y3b5dKWh1AhCkQhV/+jGFdV
10VQPjnrYVPtaNzTOD9+jIJ6d9/qjQCLUagGqJEys+5JRlWlresEOEdAyD/6qVIau4KhWV+rRnXp
NC7ZEl/5LGuNRwRRYggcQGpBYP8pebD/Oj0JXJEJaWL3Wv+otovhVb+1qQCiQUEwiG8Z0gfMslPk
IZGgvg9GmX4WlH+JLa335g7Mxef7m3kjFbFgMzNg3HVMQLlXQyJqmhje0VZBIVgbkBaf9B/CQ8l8
ttBsLxi7tZ0ijnLuyYt1OZiOJ9gw3JPwl311fKMVskavjvsq2taPafeNKiNItF9/aZGAA/sk/+ex
d0W0eWpch1aPpgZxAhhnm01I8VCLVZXM3gmcjbpeWOWtD3huUDr64lUJssMRTjMGzbP6Vxw46w46
HOOtfVt6ZtzIXcXzlckKwPpQq1yBLGprjiMG6dbRb30A+yrgEfvxuBeB+x8453XgxhqFL8EzSJlb
pp127RhBaEtFPWg1vc/Eu+0R/pho62w57VO2Wc43rlI4cilKKyZ3ISUkZhIuz+AxC6G6ZmYkMAa7
hWA2fW6bemm84nobBYkYGRSPDJDdrhzKFKi0K1sZUSt+inbtR5J+v/fDj8pW3w0PSy65aE1eE3jk
vBBrEmOw5BZBv9Ofja3OvRd9XOSAvrGDF2uTchg1MvuceUtqUX7xOKyVlfWgPSj+CqXaAO0SqAz2
v3oELndTxtvVM0xAc4lFETeLH8ZO5E39unwenwp/Cfa5sDw5YObTPA6a+HSm8xwP3SofzKXAdXWk
xXoYZxCj7MyYy8whtqkYLdJTPHW3sF6tT350UJ+Rk9uWQfRxqS1ynY8Jax6+LkgSHPf9z89uHfAb
RjvYLAhF5kPzKEb3ogOSTOJBGh/Kj8vVmes0F5OaZtISETSaTONcHrIOZht98sQebpGZ8OutNr1P
goswkrx6P5aKfdclBTI/hqbEBLAjwH7iqjhbo9WznUZPVBZE3cnOOr2qb8Xv6F8Kgg00x/fhQ148
oRiAZNivf01e+8AZWSxvUp78l7ZnY+6yoaY2q30XNbF5hzaHH3/QN4LBc/E+v7r0qFow40S2y91D
liStNJ2NxERNW9yw7b6qAgb9HsYSjr01nTW49O3B3uSK3zuU3f5BY/LadS/NS7dR2Ufz1NuYj/4c
1qgZ74wPotjf7fmwweJir+4HabFSckazc+4HF2t0yrf9XrxezKB8FFRw8Hgu3u3X6YtkTwqklVEr
wynhU4ZP2gZqnUO4K/fWP7N1cyepnjDYxGcEmnLpNlrd2FmusjaCwCMyeVszsLZ/rwyF+NVCCBV/
20VuLVZmUVeDTRjeAhnfZqew9leZLk7ktG4+hr+Vnm/s/p7fTZH6jWEPEJ8Qteyl6+mKrY1nGbYF
sx4TM7RmRcQ9O5w5aa9rM8j73kb3wpX+56Z41odgDAQtawIpTA+Yc17pwQCDAOwJy44kzuDl8pnA
digwEB7EBJ50ajzeo3ZjNgjjgMmNHsSYtLlyV8N++cUkfOTaFH0pFbCPRofqcrWRZue16yCE5obm
i9YNp6Ck7F/mg+HXlv1t1n9X0uf7X/eGSQ+ICZALkbvRZLk0ObX0SFNRHG6taJdTmg+Ju026L4qj
r9f2azwMS3Wi61uSdzbsZVTZdXCA8rwqoleeUx5NwjpT58VGfUo3R3/4ytjQSt/Fh38A577+hJcW
xXk68yIr1vQGWqYpaD0oYIpNvGlRZAmK35ClOfTD0oG5eoyC3YHVkKWRKMInIe0pkWAsaSiKCr+o
LiIP91fUBR6tTWTSgizy+7dwrW5/lVbQlMxKl0nfQyVCds4UTesh6B2j/8IUpxbEBYLGjNoektxY
Cg63lsqtCY0Z1U2yEcljx0hTT8ivTmiOOqiChUx05lGzCqt4p+j6kudc1ftYoeDwV3kLOQz0SN9x
qofhhJLVFCijOftZbg1+QtfpIUPSPijqo04Py0z6TYLSpLfK5jT83XUK9eX+kRFJ6vkptVSqDNTf
dIeOJHFR2udZHzoxFDGhdJPH4aq3MiQ4hzYzmF5vh3L60HmnIX+wtQJZutQa0uGxy5gMXRRukK84
fgg9JEPI09DPou566dZ9hhKXJTpJgy94qzLB57ZvdoKiy9xFG+/H/XVfqcfI9qTtH5qpBumDPXMb
7fpXpV1R50jqlbM2tsoWiQO6kxqETmgGMjlmLESqq8xQNi9lhsV8dDInx/z8ESqZPzMeRuJMVTY8
VhWMeUu+fT2wLNyN1yXdM4+6hDw4FqKDV6OOS9hIi32thQc9S3yjKb56CURBp/+oabE25g/H+LFt
y5UDCbt3cHNtherfkudf38H8FMBJJpyawJllnzPbhjjtjFOgvujmZm7W1o9i3+/FwJeh+jPyD+oW
fnsorWDUWuoSyQ5vUr17n8EnURYcPtLGD5E3Z87R/vu7i/uvYW5O3y3VC6/fonDBChoDymkkwxzc
S3+mxqaNZsZdBFcXxKwj2fAp8Lai7b1ca75OLbBGSuOQ0dg6lSfJWhgPJ6SJT+JeF6R6jLLBc1Gv
ykP7XL3GG8FnrwbOXyQV6Yv6pVMXKUqu/Uv6BVJCHA1RfDJbfoH7NhAzX+jU+DDP7YevgPGsF7HH
zn7pY16/6SSrUvJo5gq6rmLdiCQQNU5bx9hVD82DsRXFbts+OPBeLkSOq8At2ZSS49HKNd3osKke
5keROwpuL+XwD6hmRAw6D874Kg0hiIUFHpiRbilhdOfcGmPNoMb9f0oB6u8CNgh14C70x4WxDOEi
94xJLnSqOlA+GcbSwtyc4gy12Xh3jJdAS1e0uiwK0ACzpJx+upe2dAC7AYpCK1WxszeSlfMw7nq8
EwjYcsHkKjkTphyXpz7kpNeTg3GVTQ63FafCGbZl+dUxlwbur64RxmKZt4eBFHgnL325x90qlPSS
1pu5tghdKDYF2mfwINxf+bbbONvqQ1Kt3E33usyXd5WuCNPixcR/GCuVz7xXt6peTgobWdrxrhM8
pJr2p2GM2l6rx7f7Xn/tHZfGpONd26FSTPD3IC7usqCoOjiN0aymbqnIddsQ/H+Mt8GvJZedDLdA
q75IqNJUw3cEgvdmaD8fp6U5p1ubx4wCPWXhjFdPhZNuTmZRhnNQ16r+Fz3u6PcuNuP1MardrZIY
p18vhfK5+J8gy4RgGZ7wywshrjSrdyL8HiLJcoWe0haC3kdrG67Sh+X6yK1tPLcmBSntSI+5G1BA
LUZrVXTtXs0BQlpLqzKuQ9TlqqQiaNqoeJ+OHTF0H9NWEX1VERBjgAjtlxy9NGubvzi7NGi+9QdG
P9fVoRp2zvCZ19Hndw5YHrrhejGhXPhlrvRwUZDwPRkWv0zZKR9FhcZZe+BqIl9fRcv0JTet8QIE
meBqPJSkr9uhex0BTHn/usH4zj92fAxBudHB3y8mcyIZvozV7PqZNenrGh6FNj22CWyUMi362NWa
KqbfbjN/0ZaIx/dsSV9YKTwGUmpsiW+Vf+pImerA2Nb7lO82PCxG1AV7tvTdpnYwBl5o4tKzt/o7
qWL51u68F3vDePTzEofWjUSNvYTiHTJZOufAPS7PZXJKx3IqatIjiBuABggkyzHc1V+drYGchbmo
/3NzgRShoVSlyXs1m68eAVcocyXKQOYBbYe1alGahZEUkrAj7A3zkh7JdcorVvjToOQtdlPMPHox
KIg4ig3PqvWJgs+v98xEhDuzI3nKcfLSPMnYSfsFMCCVvPGTvQrfiXm95TTs5hn4ae09zzirg4xx
eTpOFdY0uvAHIclVfUPR5asa5JulS+lG0nKxtPeC6ZkxeGjaUx9hLN7bB2TP9y1g1nqv75bSo+uU
BfQxlQ3KDwjWODIyL2+0qtDNmAJ+6ObfTuEJrEOaVeHSMbvhE3RcXCbVBciJ+dVLr7ftNklOLvGq
tb3Pxwo1emi5H602h5qo6D5Xg/VS2pTLpm5YgOnduJmQVDbxfRVFUQaNLy23aNCHdAvh3Vdf0z5e
tfVznVirX05XLoxIh7pPnMiZ0FoKwgLBZNf4Wqntrk3dXwd0U/sTgDQAx7zyaOBeribOY6cPC0M0
XPrA5NYbKipyPSSDhh/V0DlMn+6v7OqhJRCwAIsIWdQ5zSvsXWfqimpnyYxF/dDqQQLmNqZ6QffB
+TPfa+vKr54Wn7Ny0Hq3isSlzZOZdpYMXE8to4+slMLxNNSz33ih/TKOnrXr9Oy5ydqnDB30lVNN
p9XUaHiNXX4b4vjVsdtNGdkvC3sgn31LpW4gcjdLgHHQqbnc9TkyCrXsaRzax9kv9uC5oJVwjcEX
61cfllqH8qGUzQmXPjv91L5O6iz6yuVYr+voZdKWJJqvHvCYAJwiWHZs1gUP2qWJYYScQEFmK4hj
cxX1aNGjPG3rm9ChY26XfpzMb6ne79vG9c2REeHpU5PqK2gFk9Wk1BRiq5UzhX5zVF+cLI8fwrL1
F3ZdzpnffyMPUg8pRoRIVeEjZ9vgGKWZtzm/MQRD5wBryX0o0HcwkK/9Cp0+9RsqSQvFIjlayDal
L913SaRUCgfZKVYCfmXFysbK2s/3l7a0MukDG0akZX0iVqa92Ny/rrMv64OaLYwT31gMfkuHwhD8
hKQclxuY2Elf9qSPgTNED2alPZi2squhtVn4UnKBjU0jwAoqdVFmo+t0aacNq6nPWk8NvAiaqEb/
AfFuFXSze1rRv30pqyVA8I39wyDr0rmxRH3x0mA3GK1nVgr9Sf1z1RZ+OR7iKfHHqV+I61fZ2t9L
+2lJirfpcbQLW8DUzJcRCY5knb8lFAv1oP8HnMVLy5ISmjpWczVNMVYms5/UarXKqn6vmuWznRvB
fRe8uTKhicXAEzNrxLbLPWwhq7AiJRaYakH9rD3AJPkohmtFVr/IbX0jglLt/2lNWlpSMTNWZFhL
aZ+XLyXwAAOS8uJlGQVxy+sFRSBOT8xAA/dyYZRJW62s6N0M+ove/NHnXyJ3s7B5t77UuQ3pvo8y
5tdtI9WoybV75Yv1Bd0S71N/GAJzk+7Mh/bJg43/y1It8MbFIOhM/7s0KWp7YYZqgYlZo2ifFEdb
hePi+2TJhhQ0tL7v2tnCRo+mpsCCogH7bO8Fs793qDfTw/j7wmbeCh/nqxK/6CzOw/X1/9j7ju7K
bWzdv9LLc/oxgeGu2z1gOkHnKCdrgqVSqUiAJJgApl//Psr2s0Rp1XF7/HrmrlJtAUTY2PsL+lhC
YhHIswClCv1HemZtRxmkRwIjrCeCdeJt52N141+ectv7BNRe9vf72KuTuDAm4QwaYqu9ilFMi9QG
oLGNC68Wd+PvTVimpMkp7OunMvJb1OXedVGURFKxiiqIx92hwRItdtN9320XirbcsoP5KJxgfh43
xf7ka2mdga9jLkv63SwXZLag5YOYi2ljF9Q31TUIgQe1mRG6g0Z1yQPr3jvj+7+BlPtyv7wb8OrA
rmfLrdC3xvY/VPftzk9KOCnewEQ1Mfbst+LeghWt7QYn215fLi0CeiUqbpBbW3MsU7PjjV7A+n1B
sHXXYxaoq+bKe13yNwmmjn0YJJxG4d/0X8OTlvlG0wVEnYX09Kkho+UjitluYbyxkayo2gxa4N3a
gH+ZEcRlTnpkft636MSg2bY858DOWYu8tV3rMHdKofp9pJsmDfI08M1g2FA8v8e49s6Mu9Oa/p+D
AvyFiibq63gaQGHu46JSYuSkzNFUbhxRgxVo+nAfUaTrT6Rly2X0vij0e9vYwpTiEYdn5GrxOm5l
pnw00U0cmia0ve7QyTLRPazaHuaDpiBbeLidePp8GRTdNMzrYh61zvrzjFEqLQs9Uzlcd/ZQBpbL
IE3WPdlVucU9vWtN7p7IOD7vFDTI3wVdHQ0d545tUwQ1unozoYBq+7sCOkg5MCU/P3e/+nbvI63m
FJUieNi6mFM+8fPK9l7EINITo/l8F2M0eHaDWw/NXjD/Pq6PrBWSNzWfIpgTNyEdpESDt3E2hoL0
ys+H83mrL9AfkMMg2ojvtV6KvKdWTkgD4EivX3HcKYGVVdle5+UdWsJdkusY6s9DfjE6sCV0qF4a
SH4/9XYh/mCDWAVoDOUPerZt5hxnyam35xefyUbRzgTACFFQpvk4hQqbYuKexEt4gguMHcPFII1l
Gjgvi+UugQtVNoanlIG/mMz3QdfF7KyrmZwoglZgatbirEsdsP4vqPdsunL781n8EpsAzoLrQTwB
79F1TwvG78J3S44G53QsTMDTUMvf+OHUP8yhF7T7PDlVXvhik9mg3S8cBh/6MuZqTmXrK0jPg3M7
Mm07pmJTKv2+dwWMved/sEZw0eMBi6WC/bROp1xdAysWy1JvmkPNc5WwWUxBS81TvIyvFgqmECfx
8mD+xDhx9Lly2QyIR9N2gVnfjsUpGt1XqwJiXtjRcEvA22t12tc5hK+0qsKByNizoaabAcpRTFOA
25HvE/X+wdS9VQw9YMHwv9XhgWejVeBemSKAmWDikoseoj9aQ67bHC6o/2ARvsMDrU8qOqfukOWY
vYU9t+CB7AHI+iKobhevkGLTn8p6l1x9daW9ByCtH8156oi+WBA5C5WdPy6Mj6Wqll46SXtnn7jK
vlrw70e3fNl3yZ+BWLbqEUybL4WfdPSHBoZgfapk8+US/AtUtX5TMjpDRFzTxqgsp0SyHW3nU9/p
qzP3/UhWW1e1vLRbiZHIlwGcC3lTaIBuaQC7zDEc3cc5AKwqMi5/vjxOzN/6cskrb5jaBb3lNCwY
DD22wWJvqtuGntRu+vxSBooHuHZcZgb2mbcaoCYgtajlkCerrRfN37VFlZRU3zJ/Dsv2ya3uJwPc
7m4MRU2Sn4/yy7n9K/QaUZ95QIlZyyir+vswb/SGBH59ssH35Vy+i7JsjHdrUctJ5qYCUaBJQgK4
V+vogWlxKaMuIRsdaHr7UN4MD6daEF+8uj7MrL86ikWmqo4sgRe6TgewEtvLb170u2iOeBJ3zglZ
pZMRl/3ybqjQquz7qkLEFooE+TaPAZOC3jhuNdjWXug4XzanJDu/vE3frZ81k8zxsnTslw2yAGjN
ha26NFBVpA4ecDwaP+nhfnKUywd/N0qtaujsLssm24GdPx/Y3j93Y3cxA1+639pv2ZF9+ycr1QWO
FLIoeD+vQk6D5IZIcatKr/1GGutH2bt94Pv8VFb51ZbwIXiA7Yh8AWi3j2MT1EZrx/SRwOYN3qzQ
x6oeS8BEvIDJpqPBz4f11tdbXwrIlwGQRSEVhblVuKkhrJoGoAXrdgacB2rF526laJgLQ5xr4Oxv
pKkg9qD3eERrFGWCEUX4LBOnKlxfvH3s97/I6sKoYcVZpg0BdRwGvUFNGxFrRekGKnPSK98s6Q9m
mGJfpqa5+/kcfDnjYMwCPYp3O2pdqxlXWpajqo1DyO7sCCbwcVo2gKn2pzKzzxVQrJs3ltRSgVmg
OR8jGXk1z/4EHutS+1ksYID0jn/nXLLT5rzLsfbh04LFvbhtoN8CxhRezR+j2czzcvAhcPK8SdeA
pJsC/DuGi1Uib4JTpcJPLWRwc4EzAu7NhVLO0ub5GK/obby5MjSR7I23L/f55mVp+f8N1OCnC2sV
aHWeU/UnL1FG7Nzbaw8UxcI5NPu/gbAzP60OPCJR1EWBA/ongGutUtCZF6KtCBhubdQmPd4KMC3c
z7t2V8BqtLidUaPP994eIvfICRoAYKnB47cM7jRS5dMeAakPtUNv4SUDWP/WY3t37ul2NsFEgDX4
oh3slokZdCGP8k1GwwUfY8RiD6mU0N91+1MPmM8HxSr26utW+iSMjCD24rvp3Tdw3XQO1U5dTttT
xNNPmCuyxALZBBbIQCV8ErlSvAPXrsyauDjouKwFaK6Sh2VRBqzSfvSV2I9XS/8ZJr3QkQ1wrdGw
PLOKcL6ZBj/kR+c4kH1mJN5xLuqLDBahsPsaXlhm/NfnJxpQeI8DaoDn1oIg/LjofS2dFHBvdTzt
xa0VzWA5dQDWkDCLT6pffNrQH2Ot+wyly0TVsaGO3RsUEB8XBny79QwU+BZhCOi5/fxc/HxcvcVD
Lxw6HwuOZ730m8oruY54xsWcuBUWGwTqoDMYLQhdIAlPyiZ8yuZXAVdrbO5t35PlWMdCkQiirwus
DZKiUXnk3+jEt0NkxKff5p8BB6uwq/OkY50vOxfjpG5ofZeJB3i3/2AkZgz5usgcxJv1bhb/0fn4
Py/j/6Sv1eXvZ3H3n//Ff79U9dSyNJOr//zPkb20VVf9kP+7/Nj/+2sff+g/F/WruJHt66s8Ptfr
v/nhB/Hv/xE/epbPH/4jFhI1lCv12k7Xr50q5FsQ/KbL3/y7f/iv17d/5XaqX//9y0ulBOhC168p
q8Qvf/zR7vu/f0Hi8m6tLf/+H394/lzi5/ZV+/358w+8Pnfy379Y/q9QeMA7BIrKEImGn8cv/xpe
3/7E/nVBIaM0i1vNRy0F56OoWpnhh6xfF34AZD1w6QF2vbRdukotf2T6vy50YWRuqMijqAqO8p8D
//CJ/vpk/xKqvKwYQA/LSD7eqqh1wDEOkhdQgzGWjbHKFiDtwYQ7WW24FPjt8M2byEFKr21KWGKc
1Ptb94s+xVvlDB7wfFo/I569qXd2aKAcHMotrNhBp5Fxtq031AVxCQCK8STnAb6TPx/t2tS2Hxm2
BhLAsNCpae5VKgu15brUuy4AULStA951Vg+tdTbdaZpB54uKlYKG7uDW7m6uBk1EjU5Jl/R5w6dN
nQtK9lTrsMzOu4HxGmBhl1tDRL3OhjeS1dk+C/w087SgHq2cb2DOKfJib1gSRgfSBwuEhkORU+tC
KyCShXJhPRTZkzdYivJvrT9NceORsYmMYhKT9iyKHByxsIEccHN0Rd2r86nvvagZ5IgOEBE+edb9
2rQDc/J0WNnZZl7sdGcS5V66RaZBZ9GdYRdrQklf8bgzWJP7Qeb10JmKUm2a5dZuXSKiVujsQTey
xsa30akw76diyryd5jN6rXWWNwbd3DtF0DPKbzItIw8lmqs08Do/3dUAzTWBmefq2afZfKPNTWqd
lVx0Uc871NZsf3KuU4vT23kwxjvdaVw8ZxXwlsFYTC2uP7M1xwAaifre8qv+Nw6rS2iVdMNRTKZz
Ved63oV9kfuQa0k7b04sqXtYSJPn7NQEOMUkqyHxy6rdwHDVN68LZgPD2RUM67tuS4jceWX7Uha1
++r1NI98V+uufJ92115XNg2sNVMNtF+0hlTgDKoXkVZy6gQuXk7W3p4LNW0yW7I7qTyg7AdVqjmg
aZcljYWS9shhrhmkgytvDC0Vjx0ZbBvooNbTQ9JI2YecZ+U9cnk/1CxVbNvJ1c8o06wbRYrL3Eiz
s6GbvWNtoVyRm0aN8h1YQrwiVYJfFR61mo7+pwfrTI+iOVg3sjymuZduyeSNt3k+q+PUZH3Qwi4h
WUR247rqPKCQ0iFwy55C9dIHuNschjGZ3IyD+6u0TTenzkaUBDelTekOmE47NlOWHVCEniMbYtEb
38RM6SJnYTP6xQGVRbl34CW1IamCUR26UFdV11tBqVgOYopWBcqf4aCY1qBWsQy65B3cb4Vmuwdh
ZshBK40EM7OqZOYEAGyvIFHhZdW+tKw6YIU17XxepEmZ+U3kwtZ9M+RjFzcWU5GJXRGaeaVteVa0
CTpAodGgwO8JZd9CQ3val1Ndh9LVxkPNHBrkOff2FdboWdHk6S5rLeO8mAuxKwpaXRA97QIfFe4t
nUYZmmYD4Zp00GKO7RlzD1UjlRG+a6hfxBQGOImt2V4wejwLhJeB/FqADg4x6PpSSOUEldcBBlXo
ZNc3ZHxVha5/c4QxYqo6dWVrOkxuSs3xA7/vrgsbGTmRMsn57N7WfZlu1FCV+6Kid7BAm+6mdECF
pyjlbtLSpxIt1IgPhnNsLO5f9dwhB1pStmvTWSaSCv/MpFlpBdroVVZI0UNglw1k2J2XmsgJ1YUe
58+xLXUYVc9NgyHYnXAhTT9qVRYYKSMvOFW0OswgcQVXqD5nNpa/Jg6U2/Oee15xpo2t+0hLPW3C
GRLml7U+yedWkXbX2AO9qjQOf1UKz8IhL7JLnfr21muMfJN76Px06ApFoGe5FrAYPiSDdXvECdUR
8gO2GzXWQ9a2ZoyWng5Pih4GhpFW4NCMMgjn/6a1ZK7j2e0XDJil5xutctxEEKfbw81F3y5ieG4A
3QeWMCEGK4LYLTmvy+K5doAMmvKm/+Z5o3HeFNUUju6kLvVGeVlQZpiT/VSYjO+p9EcR4hjqy9jK
l1lv5fSYweHsBueoveHd5DebYtRz5O62rHbQYFIvBH9rC4FXGU4+kv/Xmqd+SS4zaOw6J5q7X1zi
PkBcIEyhgwdA91p1Xy9I4cE5tw1bPGYAxA95ooXs4ONlLDanwBerrBY3+Idg6yaGp6Em0NUI5pMX
E/3Vqv/xLnn6I0f5kJOs3qifIqxyEin6FpW/t5ykPYyHAimzFvsQIsKbEAoa5tnfQKcv/+a76sJb
sxbdMwjJomoCXcfVw0dImXPTHpa8BAsNZMiND3sC0LyRo9tn0DgM+z9g/v8/X/4Fr/Z3n/xTvnym
hmcmPyTYyw/8ni/b3q/gWqF8hdoSmmS2haz493zZdn4lsOtaVHIAuP89Kf4zX9Z/hR4XwEBvAGvH
W0pRf+bL3q9LeYF40FwFuxDoh/8mX8av9X6Z6Li4gEkBmhu/CRDd3ip9NXpfGaUaUKlpWNThJa51
l7Krwr4Tp56rn8pCCAVRcx/cGShu6us+Bg4Ri3qT3UVMJnaKBM2qopGIA+TUw8YyQj6zsBRDYMkq
ZMbzuw/y1R5c7QcMdKH1m1AAA2AE6NfVQPOiVU1nOHBJ3afq4MIHENo8YVtGCv2b236TJ6da5l8U
3vGJQC8H8xPACYAnMPfvykEezfSaaFmHwjvdlOW2C4cqRKs+GBIjbunhb+i4rc6yt1G+C7nmpEy9
Vw7cQEi8RghkgdjeQdkUKnWQIAvA7km8a3J7YmZPxVxVBdquS2eDIGaxq4yj+byIAy1vH7Xr2iO0
+sP0JJbqVMhVRQA8iCFjnHURcMYRHh7bOuf3J4b11YLBBkPTDWr56E6tDm07s2sXrLouIipg14tg
Y/+tDwwo4rHf2gDPuvjnAb9A4GO5LEQw6HSZhvlW6Xy3XCS8lygeJ5CpEecpSSAfw9sd2kQWiOxj
sLNvqQm9hNCtzn19PwI0dpq0uXpOLssHu2TRk7Hxi0B8/OOKZY0HsQ9bQo7Pd7Zj4wfVcJwmPaZ8
ilOAx5h45NqpHvH6tn+LClMw/43KDArLqrVQwF2Ec4pnFD+gjgXZwTy0o3KnR2jcni67fz7xkBS+
i7Yqu8/zCPGwouoAi3szL967Z1nUo7EfNIduhyQxPRnzi+XqLjoMwB2iUg2UycdpNSWz9EUdIarg
FmSnImjT3c8XzxctNxcyOeDUgr0FCPxaBqitfZeOrkTTm+61Cxvc1yzxQwYH43je+1cQtzqtMLEc
me9SjOW7fYi52oWWEA6raoUdErBnaEgho4gWHLcd2C/ZVg+cLjwN5v7qVP0QdbUv+6WDQxVGmu3G
xzlZpKqzSIJ7Ei6O11l8qkv8GePycZTLx323LY3Bb4EiwyhBwx+C2eg3ckx3aqZJKXbp2J5QQTg5
vtVFNVCST8aE8cnkz/FRjM8uQvBrIWR3si+0qph9+ozLhnk3wLo3JJ0sBBxwRexSeEkswBPEW+bz
H+FgP07oartLY1YdTzGh2a7ywhaiVTSCRwe8VqLqb8T7apWC6gdc18KRQ8Pi4/DcSiDBn3IVtbU6
t20N7nneVdaMJ3bgG8VkvRuWZt5S3XR9ZDgf45ioxmeNk6moKwokMYVxlPPQRm4n80e9BJsq4JnP
wxmp4M41ISfFNDj0ZqkCeL+bv4G/Yoa9Mi6KGatsSg+KYfsIbePmxbGE2VjVTMa5zvvhBnWz/VId
qjhBZm9yez86rYy5lZbbabDqQHQCdJFa6IEwcz8yKUsDrRAj7Nk95FYlvDorZZ5YuF/NMx5sy6EA
jCP8ZT6OP88HCHX1voyUDttRW+VPKAg+yEmc8lZ6uw9WMw1sJaibAOFC2nINlkd3ccxzV1+SHNWg
/1Tu1bCrH8wL+J0kU5CZSbHPrq24PvlU/Oqq+hB6tVeMYrDcpjVweTz9rsrrfG/fOnsoBmxPJZBf
XBvwzH4rseONgEr7xxkdpe708HzEvcjLUAxmVGinHCy/uAw/hFgd4cItPaNacvLcK6FqxkPaX6UO
bI5Oks4/9UZh+QldIDggQgB74bl/HIxFKjaMDsGxhid9ZgX2GLbOpm3i5XBbVIYNL66vsicfXVtI
Sian0qsvP937X2A11Nwu7CH18AvkqO9GJIF/YIhqH+glaMn+DaXDr6b2fbzVPdUYwBZRG/GKwwJg
pQ5u5Bz8UBqwS3CPQ7HhV2l06rZ6A4SsNwfYzXAgIRZem2uMJBjVVFezi9M8RDmjCJprmMj2XgAY
vq4FDhDCb+KdFng0/saBtBmyyF2bjImRoPwYqziLCQdEp3+tAZ67Z5eQij0pZv/1x0ALCQLzS4K9
1iKZctFMTPc7yCZVAHm9QS1AOSHJ37tz3jKsz7PyV7xV0gcnXQvSbrSLrBvnqmWBlTTPgO6D5bZt
t9pxjnsIRPU/upe3Xi3kz06pgXyRWePl+9cvsMqsDVHUZj3jF7A3I6xh+q1K6nNze5LUs2yjTwNF
TQDcfTw70Qz7uM1Koyxprrh8I/Etgr8+8MVLnQl8mnHc/PdZJ4SHPCB/gWX+vUrxPnWwZr8BjCUF
UA8QFgcQDxbKFuA9L1pk8/IxKVC0hffNz8N+PhcB/0U7fymd4GZfn4vSLHguHMxlO1+aLo/T2Q9/
HuHzYQXuCl5geJMgbYCD1MdZBA6hn0WPCF5hBobOAkZIQKoW7NWtsI1AL+345xG/uNTeh0S14GNI
vbApHrQIKZMCEg92WGNT9FidCwZy2allku3V9hRx9suRLpB3XDQg9K9lY4wCtnaeU8uoNax910yw
JRDgCklC7phZg1YIkIcuT62bZRV+XKUeCPRQrQKBAaHJ6jKo7HpsaI1DqoYWtr0HBAoPlv7MjxeI
oLdQTnEip9Gp3fF5EyIsQeUMCB3QC9Z4T+6zsZ8b3HZkKIyglZDu7/xgEjw2Mj3xJUWFNKNx7dg3
P/+6X82yAyvIpSdtIgtd3T0qd8wRLRekvGifbjWvuKccikO5c23K7Dd8AysePS36eVDT+XwFgRmF
WgLE75fX9bq4Z2XuoPSCq2iQRO18O23u1Gz7QLex3jODylL8wWgb79ugJrJnrKJPlTkBxTGhAeeY
ytwZjECsMfesOkTK1e4LSu7UWNymXn8t/OGmzetty/Qr5MXFWSOKvVOJBJJh9QFNNv/GMAxx1pd5
le4aQjI44+audjGNsxfPjlPEA2p/0dRn6W/MRw3Sb6u70fXbyIHZe9CYThmgoVntYQ86hSr1vWCy
tBe7sPiWMhfX98jBfSETukx5EZod4LvwEECX1Ozh0JtWEXpCezrYJbxEiR3off9SZfJcY8aBsk4k
WucneTVcaim/L+wyDzVWXaIEUmCD60AnWaRIbHe4MQ2ZME0/4DsG3mKi247brs1vHPS4IYl6kQ/m
tTL0aw7VutApyL4tUcv07eGci/kp6/glbdrfCqrfigzOjhLzJ5kTmG5zpvFSBL2qpoACDoi0Ge3J
tviuOvOyIuIKN8pl2pTfTbdlkUa1KMuneNTEJst9AKlQ5gjR3Hx2+uyC5LoIxNht+6w8n+zxWFTl
0WLF0SXuwe5UUDkyplPzrdHQvi3Uo/DKF6NC/Uyvrkk671OOfg8b1ZXek2tz9BOZQ+rW9godOHrv
lXjTvrHGNuI52uBFk8aFrM7Get7IWXtxp7bczKx7HKR3dOUI6QhIqzg8NUNZlX5QtzU+Vca/ZQPM
EXMDsPxed9Ows+1bTdRZNFnqTvYq4TN0V6Uz4Vs4sCYGKiDIqiauC/2G9XYTVBnZTbM6dPPMA5LR
y1zaDxr4s0Fv0TIGcfix0epHIEkPRV6j8VdaWVDAtyAwrKVJ7IO118BvKyp4ZifD2PaRyYeHfCTW
xmhyNyzG/ID++LIGhguU6g7+yA5D6QVmk16TVtx4uPCCDv9vmA3+samMMpDmYAfdkF5TAQ62pQ1a
qHRxzQRPeqe+4zbwCF1ZvdJU7wO3kQfNtfi+hIRWqOzsoZPms+1IL24c9X3M/fOs0e0jtZrblLMH
aXVGjI9TxHor23PDVRD1IuTRLCgPhgmt2r5DZaJPOziGlmAHFNaYhlU262Gl1J7L+psB/nvijTNy
T27CPYg1fJMKTMJYQJFTpv4WU95uJrxsIzH3d31TnWUcjfWG9z1wqaoO8myadyDSj7FLC3QPpSgj
PFcZmKVtBunast0Q2h96Ts5UVhzT2riRrGbLr3DMM2LFKWUwxBuwSMvJ78pAWLmIXAO6tx2pp6Sf
7eo8HSaaKLfyosJW9SnKxhtd4cO1gwbMQswDKxC3D4xqPt6xU+4qu2xxrRkcTJstYfloI/dXho+r
XSnPunPtrrzJC3Yz+fI32Dw+ZQPOmYLm3yo9J3FZ17ueiG/cGpsQL4p9PlSXFnSKNq40Dw3prcgZ
RZI61g5eK+456UHHN5R7hXydbQ0vr+PFhSXIa3peOuX3apa3k0XV0ZD93egbl+gZXPZTfvSGsggb
U2wN5cRjkQ0Rd8VL5mX8gbtWl9COVokJVFxk1jUUc20DyIW68zsWdC6DtXGjj9sZ3eD7OlPZxTQ5
Tgi94WrTtWOZ+LPUIngrmQkfySZXjgqwMBkotKR/KMqmfwCPFaghNpX1jwZtX78qvuNt3wRUzD/6
sTibzRrm63OElRdDjvQJWPhY1OXWcIvzpu4FiLHDc+e6TzJD8tTQhCrvirXEDdzKyoFksL9VQt5k
sDyP5z4dQntwtpnSopqpS7vJOexoVZeFGi3dTa6Xj5yYx46OF5VszjJS/mg521W6maR2e0ZxUNhV
ionmZ/6cb4jb3Zi0Opd8OfzAoRqqR6Ky89Y2LOi/d3tgB0JzzpqglzwHEMbeQlN1MzRbzkCiNHHg
tZYf6R1slAHHKMZ5M/gyMLN0JykSQSbsqO7qIIVOMeutDdEfcLchqegCbbriNgkNrQUq5NkEVwbw
n+0E7BEh6pCl3zIPQCEfetsOFD1y6VyX9njDcKDPxD+T+bjNyMFr+TnVvBEeANmBdcOmK89cEKeY
5oFtnKqtFP6tOZMzgiJdX3fXaZYFUFCGv1TguiKpymnHszp0XS0opnxTFgMJPNnE06BCQ+ydadFX
Hh8okttKQPTffWnHaqPhXBkliWw/DTJoxKQdcj+6MQQJx7m74HCx6KDOpWcMLnI5D3TCznIDOmTE
jRdQaO2boejIpgYfUNGbYnjCS/SW2DQWs7aZyybI0dOgKQCxRh8MgoMB6Rx6E+6Gt25bHkz/YNhn
IqVuTMYBf6M64i8eHepHUISADPYQduBaQKbcwfnWZYD21QygJfPMnTcaEAv4xgFUg0JNa8/GCcrN
9Q+uQf9xrsMJ5TKtcY+VrmIKOlqhWbHRHaFui9sLe6Zsj7TIQqPM91RPQ0K/aeO8L5UdEO2iLV+R
B0U5epZMh36ySCPpq3tWOwEQ1yFz+EbVXrycCapWcS3rWKMpSgs8rHQvnEW9sac7y8pfFbOjQcgg
Qx+gge1y6x5NA2L24zeVQyaskXFj20E1oTpQ31d1FxMNx2/lxHL0QhwTvo5SQlYG7vAqM/3C99Kk
UreWVwVkmhKBQRHBtn5e3tYYP8/LR3QEg6y+ZoMBOM5TL0VQ+eNNNfFQlRCYyLINQ0mUjc1537So
2LU7YontCBabU3a3Or8HUA8wNBhemgoYL/21m8xvcuGedXMZzUb9IPIukCOAv0SewXfrwjGLKqhS
NyHlEDYKKDevDomHfU4sLaF1c2FBV64fX22zDlpIHi0LyxpFPGR728P7O5fQC82waA5VmR/19rWr
4IKrnQ8cRqKtDDl9HgYs+Pq5B2yx8a709rJnZQwMoptn0Wy9GvoUZ943Cwchz59MDuiVybcyzwO/
ulD1cwFjeaaxbdVeUmhGQ0RWJhZPWUAn8KPqBrtS98AgnJDnAKN3Npj+PcCUgaoeTbO9Bv3hrGU0
8ni79wGogKPHo1qyFWZkUVWQXT1eCKSLojS26Ee3kTeRO7Nvkr4GDNy+rlQdM12LNaPc88F5zKFA
7vaAxzeNOMtSqFhhE48DzMwK40wRvs1aeFfp8nxsG1zlaEDOewDZwoKTH650Lyd9Don5OjjYYWke
wJUaKtsOT+ZpusrtPqwY3+SzfmsUHMaBfmB6En/+28y868Gx4rntk5o66GmOPywpYtHBN35ogrHW
75GzpkHTemcmGsuhMMdIErG3mippger32KNs7iEBfBza8drX72rjSSp63jkwoHamXVcho2yRxQvj
okmR/wH8X2BVA9UXZvSm5FBo8h7TPj1UzEzAMN8IS2xSR56bzfAySMz1oLUisqfiUBbtEBUuFJtR
Kd/WBYCAIwxvqXr06zZKx8EJWi7yQBn2vemQyPLZ09hM140nvNBrUh6KopkDmLemKIcxlRBzigvV
nw2yi334kZs+xM2adOulYqd58F/gRb41gKlkPD/yUWw00zqmuoOXUT0Dwlob7h7Cnc9tbvPANisS
c4KSmUamORjGLMfZkJZI1Pqr1pTPSjQ75haXBMmAMmW/5Rq7ZXL2Apz2L47FrJe2GZHw26l5EMqg
Yd9QS4U4jHFZNJqpeeEIDAPAA+bsopzIO2SubQ8CQKSzUotHOvZYibILndqEuznl3oHPPdQpzRo2
y9Zkxyh14PHgcqgzi0slBnmcgO7CMqW3+H2hXUH6hDjySpMkDbjuAgIypayOnLLodqrx/CgHojsY
fW2EaEM/bOzRbhJ4Vb9WVVVEuGGWuVHQvwTtKek7LTJzHUJBtIUyHzcB7fC8TD11g5sfDTJU32nO
8YgzeBcUqXE00iIPRDZfjP5wXSut2UBvbbjpfb2OBn10t1kq5AaC3jrqxxMAcgaEHMM+r16dYjr4
Eud26gL96AmWyB53/2yYpbfxpORWaLdN6tykmOLhO+7EwomH0s0TJpW8VOVcirgfSHnsSW31OIAz
KNQz1dCLig7pw+S33hWlzD/iqZ2fiYwNT7VX8Rgmss1ezDa/yKDQyLEC/y9357EdOZKk6ydCX2ix
BRCBUNRkMskNDpkCWms8/XxgVZ0mQd6M7tndu5gzi+yiBQB3c3OzX8zM7/0uzk+A56QLo6uCUw4Y
+toK5eEyVws/tKNQSS4EXWADWVJanoakmG44NCqs1HwlvFKzcD7pVogB3xiAEmPktOuUIrgsh0BR
0D+USFJKO+GSGfTcXmtJtS5ZrNJoz3kgewAXZX9ndpMBGrbp6huu9ACp5V6cjkKut9dS3/qXSjZx
GtdNnV2mtfBLlsd8+qX0yVxstTL3Q89q9HpbpGHPx45p7B/0FA6iLUu5ibdXVWeGY2W5Pr7GlXah
KRMYbSkS7FhS9dxmaOX3oBXAY9sVirowzWJ5sEc9aC5DrYxnG1ClL9mZVQY3+SBkoEylyJft3A+0
x74Jqt2YNJHlxcVYn9H//EyVotnFMJ4GEAqgsAVW14CqUqxYAkzrzkB1nZ7236m2MgFJwyLft203
w2xsK+xHIDZqgnI046w7VEV+TtnljZv24T6y/BDqfeBdAJM4Nj7eR+pay/peqTo3lJLxhPblN0Ob
2W+dNtnVqNWODrTGMZNuA575wCe+iobJukylqjmoY7tJhMRVMhkN5kiWNoowWxvJCG6KIs/tTp+/
ZUkT4Oc01iCR4wmq5rBPkqTZRTIDJSpYJO/D4tUISvUQzvrTmfbT5zYtshOIAC2wK963vmpFAyGX
86KQO1e3Zt0xS8XcjIlgPWcC61eAOGuHei5cZr36MkbxjRKnENck4XcbBpNt6b3+koxxcw3AoNsC
qzup5XTdZOpwi4yL5hS9mrjqmIf7LjSfS2WOt7lRC2fasl8MDjB0MvCrRkAGQssaV5GXwqCV5QyA
KpIimkHasGvMoCmdDi0ZGAmVNd53avED9jG3hVCUbMmo5JuhaAyvEpTyxqib1CvmAPHzWLhrgxEs
NoDNnaikyasSoJQk1+HDLOUPf379n0cs6C5CuWHYBgYU5vBqcc1F1IiDUjNicXq8DVNXuFTd1F7Y
pcFWOIfYXf7ah6W8RMNyFisCCTPPN1TDOxCBOJqR2WjZX1i3fl8clrrTTWjnIidkOPFZ+bJPq2sV
cPn3dwGt3hcU2U8bV6aXoKs/w+qsLsGnWcoqxDLxfhciAACf9jnPpHrVCwog28QTOxQ5FisR7axD
+Lk3uBotV1LXFUZLtH7baMBalJ15bTlvsA/cKJ+ys5o3n7rhq8db709NrUezXx5PazbBCFsEriaK
k55SwWSI7qxxtJUpObOjvoy6mNAhDrbg3VYvVe8zIEMF322xPVrsb/5ySjnX6v8Mo1me7l2c1euU
prDn4CfOcKj33TOIa/QlR+ZgrZNs/wN7o08omlW81dsc/M7XlkKJiaYO23ix01vmNgvTODjrj7i8
pE+77d3DLfOGdytTY5aoSDPB9PwY1S+99KT7Z/G6n4Y0b08EVPZNlV5Zb2l1RsSavLRsacxs70PF
VY7960K5XKRVlIdIsdsb+dj8I2r5X+HI/59jVC7M4v/zD3HxE0L89Ov1JV9xMJf/4m9Kpf4v+Lv/
wMIVbcF+a4yLFwwmSCJS2z+wcPVf0LoAmqE/8R4TDr2SwZbIKA12Pwb1ov7fYMIBJK6SEewBRsdo
oOvItHF8rKHLlGlSj3Sf5EQRkwxdNgq3D5WB600uxL9LNVA9mldLzQHVS+s5dyulHU9Qwy4Lqd/l
BZT3PkoxQu56LDlCofSsopsGBwvtH7JSsKCQMHPFwr8oRRL4JNEw6Iry1aAR72gzNmHDNP+QuqHy
dEhrNPe5BvVyHF7QX1PsztBHO4Rk5SZqzfAgVvSXMI93aP8eGYZ9C6b25Pvi0aqSfVzH0G2inT/X
27mEtAXz5NAMSnBTNcZwGAoVUScmDk+aL7RPXR5NF3JNUZYNRWk3KRPQGmogLKjkpzj71pWRlslo
10o605PSHnpw5Yk9T5W10fWRu2AQCRATc7ncTlmQPMlKJQW2VEr9nWChTTSbhgTja7mLCkq4rxYB
IWluZhth42JfxzqCnKGi2eCfMLIKW2/0/RvE0KwTkzGc4srYT51CWrhOjcaFfipzW6960Q4U4Ukp
qj0idKchpN5LwxhJ+FqNt0GRyKdGEjobnM9TiAgms96qcSCN3gmq1Xi92P8OhWHcd4EMZ5GxuJP5
1fSjaoZD3Ag3/FO17dQ4uzCGXHHKmttJEvMrS9EIb7JxGE9JkD6P2ngBee+oF8JsJ6ha27UZvhpt
BE7NDP1fWl9Nl7o/K1vF5x0as3Htj22CoEf8CpgNj7BWbI6t4JfXfShkXtgNySaqUgiszD52DRAz
JjiGf6lFtenSubo3Yw2HvDLQuL9laFmEU2ZLeTnY1pTNdl33yUbzo/4uTnmvpjEAh59zZS+rSe9M
c1XvBbQp7XYqs01RZdUu1DVUHUfrAQPa3EuaPKP+LgJnliaaNVPVbeqIH9yngXIBI4wLS86XlMep
OXFp758CXX60Iq5yUxOpD3411Jd9Ihk3TWaSM6dFJcrH+O5XEcFGNFG/24S6dCmVCB/Jo/kkKHOO
B2xwAYaudzLC7JZ3I/bJqypk4hGfLuCCCu+un7WWCQDOjH7a/cy1oqVxBdMsazQTnlcLS0zJ8PNT
amWvtQ2tC6lWnHyKB7eI59cF4GBPYUz/s1SYy6Qx/p2i3zlKlb0WofU0oqm5qZP5ObLEbNfB5TvO
TR04SR/QTYyUqzAyMy+QUMIRytx4ZnQTOOIcWpT2vKDMiPlyVjzYcSY/xFr1guHRi5mGl4OsPdDI
uNDLIXSjOk7ZRaa51RX8HSvIyTT+Eu0lbNi9cB2vkz42HU1hJNQsy33M89QJgTc2FSjDms6UEQ5I
CgnpZSP5J5o3P7RmSULmJsybC1Emd6R99StRjasiFo5KHO5CQz4IWefGSnRl5oMzhgiUZ5BeCq3M
nIquArt7buxuiLUjaarf+L2foSk+dZdJIldOzUvaRhXAvK4Zt1mfSZtqKgbofFHhIk3a8NqlqzRt
FDuyih3X5H1NIwtaKtOvYFG6jPJA2qZdW9PSDij5JNFw2l79zeiVganQfK/TEFtl03ip0pDtWRjX
jUwPV47771kvlLukpPMcRnlN51eOHdOqUldJ+h9NVx4CC9K1WVmvYSw/yI1PU7Krc1uYY8NOU+Uu
zi30BpNZtuuu+TUU1s2o1D/IK28NiAsp6k9GI70goHk9NfVdE5f3gZ/JTq1Z/JWx7O1pNMRtX6Qi
80cf7SpNEHllDDm7nGwzmX3lNXC87TyN2sMczU+Jj895J7RcdqAlc+/bJEb+K7T0qzrNL3IjfCQz
V3Tn0m9hLtwFhvxaGRa9Xrm/kGbzEvTjsRZ5AbpB42fUm8sy1g5pKjhDkz0oVSsfO6QpvBCae5MN
E+0rNXbbbNhlo/LcquTIMahu+k7bMN/y7SaxdqXK+Bo5Lv5cxJym1mj1JfI9p2XMrHy46sPotoRN
4wiqepcoMYMFrSWxDHLiSLCTt2mZ99tuhi2dDtukGrSNPqmpW4OLKEOGscasLanFKuhqKYdaFu7b
gg3fBcLNTCPKNupqRxtsl031ptWgWWpM2LP52sxlZ0rNfSaPP4qxfyLZ3TYFn5qTZZf23bWZtL9S
pbkUU/OYQh3V4jDgfIpvfaF41qOsc8jSqtNkykUWM/6WmoJRhZw3fNf6OoCy6TaWcR0Iy/ANhEQs
JnaZDM/QMX+PpnKnyuFLOQ8MkRX90AaN/1DUHNJzY5yCCkZ3lwrTtdEM2q0Ka9WNhcCtNcUpLKSM
zXQPeX+rGQxj6kLCmHBm6SRWfh/zfHYeCwbz/fh21MujVCZbuRiPip9eJuZ8qEf/51BaesDCkbnm
A9wIyibw0r63NhX4HFsPNGfOGtMB7IxlUZdfZkrfUXwItd2WMa07rbhPo7iyUdd87dTqOEfiqyqV
YMXMbZFkd5Uuu3Ppc75GppPKyt5UQEenY7FNhuhZyNWWnitt1l4Lc7ucRfjuZfSN8tpJjNatislr
lwavhgm6lT1oYuJOaXMbStzyewnDe8W8My2FoY9xSvD+CiY0SzowrqkOvAV1Yl3eBcZgJ6l4ZQ7w
vLWGLFWnV2Fe0R+RNHfQ5F0S0C8wZ9lDipS8HtbbXJK81EoetLyu0USv7vww9UQpfRCzvLejzNyn
JceUpRUAK0zTU8rop59al/ThXLmvr8dC3IxZeCFUuAn0YTtv29i4EITp0HF+eHWSJg7XwWEfqsUe
I4AnlKnuuxnoGzvgqWwxV/GD0BXN6iY15A1Naa8RhlMbCrcl/Ksh1X/ODIXtVAdB0CigIfSeMSLF
E8Zkbo1ZZdXnF2IpXljK5Fl9+xjXqaeZxROvV3asbv6FJLjqKFH5gONvAWRDZ6KdxwAnunJX5ULk
yFXKmWX4T5HPxNWMrsiY3RYBFNpm+Z3OiCenTq0K4TGG9J/ToIEpbVU7esc3kqJOAIDqA9Ner2oh
q6d0XmTBlTRhZySqYxb+Xks1dZOAqpiGQzf53mxWvNHvtGuoOjRHVRV7kaFoktTVUvgR8qNYJ66p
b2BUucsUXRVhocj+vu1bGAAgJRCQjZllD4V2mkfGCo/zoFBe3EhZde9T5dpS/Vwwf5maq8IYndTi
P0gL9DeOmTLaFaLgZQouA0kKpSsg1OwynHZqObG16HcoB85kfEu0U6OpF5GKJQUTcxG5A/PQJd+U
/BeLzRvUu2EWXLUt7/qBMXT4swHGkj1WzVGUkEFo1Usze0jjxzK7URFaEDLpemQYGWSiw2BxmxfB
QVgwA35/rda+W9TYXgyiMzVoHIlPQf8rBKuV+iqaDAzfdN/rVOkItXUr5PkOGQsvBE8499+Wrp7c
ICphPnX10zQ8lvkhjn+AXHAk5WqmijKEk4y9VXyb+hT3zPkz7GrN+4mZfH7BfsmHk4Lmf/vb968C
DbjY1Nk9LKD6NvM7mzECgN5aIp3fRfoOuyW1fxqL30P1HKo8wqlTf0l1trEsanzfVgcGpEGKDjrD
1kBz++C1Es1tWO6DsN6Pxa9WSviGwD+xfhw7JgiMqbosuS9R4tQniXHSTU3Kal4Bj43WXlAZf4b+
MdbqbdBda+H3iGXCd02T27zlPE6lQ5jt9L77ptex2yzTdFl3lL5BsgJ0W/JASeAy7M+HadOLFBSK
65faCVGDg7Lkfh1NDTJgoAdOK4PcGXVXnUc36fWtPKtbI+GABkopncrwVxS/qFMB85NP9tCLhc3Y
0lEygzMPTA/ArIAJj5B8VyXRLqXwFk/3ba3PPxNqkSZlpWu/irBxFNARCSwSMaPWSJnSgiIRUTdo
4puKY2VSZR8wT+uWYcXoNttlgnIZzC9RcTKm+CdzYFfTZdnVhfK6ScWMjwWHUXMrX7rM0/in4Z9m
+UID8mNWEPtr3cmZb2ja5GlB4ckitMchskPB2mDT9ciw6LnoBzsTQYx1CuI0+zK4SiW2BiIeZYra
o061aT7oLcu8uus4q2P+pa+j+1HFl6nLNq0iUXRLTiOYd2l4qkJeahhQvY3Gyxwjg1tFXl+1Xjhp
32ejPZhTvDURm0k7YzdJpTNIwmKE5BaicWyyDPen8HtYomMuWffAVexRyRvSr7ocKD3WgUXwMET1
FszHdSDNk1NqTUyFnQODsKxvEoCJqZ93WhMgzTFvm5KBeRluY85PXOxwxI5eAmyA1Fi77Ez9NIf5
E7Ok1lVT/1tT6giMaUjW1EPKBtTkh1bQtzFryTSU49gaMICq7+pseJKWmYe2R4VklDeZ2F7I4Xyb
1cZB6I2SQ5ExYzvGT00kuvmgX3b52ANtm50JN62NPCqxU2VR5CL7cahra9928U8xNxNXDn2PednF
oIZOk3DG8pEdvz5m1sOI4FEfDndNIx6RnAl5zvSHX6Y4euSbMjG+yVN9SgPAfbmM9EkVOojD7IrM
OE4Tq5OLoz+cOiuDDFJl6I37tjgFx2khwkxFiEJH4DK7tLvxjoLcKdrUsdLl8KidpK6OxmTYzWhs
x4rZ+eBfiApAuephoNc5TLJTRcewUzZmH3kdY31Hzp9LKrUiCTcc2zvmntRwl4qSAQqoHruoPjFa
UeyajdIU4lNlDE5LFUGV9IAeD2KY5XQV+9LvOTIcKYWUVFbiIcHIWDdzRxZPfjV6Zi+AaWNEALBG
rn4h+e0gwmHL+jWizzd+b5Eib0RQh7pWe0Y8HEQr3qB8aCOQt1F64bFX9mNTPsxifVQLDT0P/1ve
+BdqwKW+6CDVc2tR9Ls80/WNzo3K1qXWcnux2ogq9W5vbUNOvhokmdCBsm4ugkA/hAOXq5Rquigs
jHXzo9/nToBwa9eCH2EAxyIqkOvhas0IiVtTKmwN+XkSO08gH8zxr4RuwGCeDDO12/6aJ4RzKgJB
rRGW7mPaHsnG1Cjq1IOW+Bdh0mwl7TvKJbltGRFafKFPb2cS7/ok2E4SsIEyLm29Fx/CITVsvAOZ
UTWKV6g/pvxVaYrNIhAjAXcMkshLFNMbJwW73G4/QE8OfdGOm8t67o9mlTgzlwGQ3hetMsiOZCT3
UcmJMaZ67oRFjQVIAXIR2E+0aVNQWQXSsiBhytLNgu57k3A5q43psaq7+koP+gRYH22pMQV8NtZb
SQ9OUzH/Tot+N5rTTquMF0kpn/3QAt/XlG5iVONmKFv/oiui8r4TMQAyCyM/SJDN3ZJ3QNqoR3tI
4od8mmgRSUm2KYcpsoUWcf1cSj2d7O7UWb2bJdA3qsXyiIBgoTRb7dJMuR+kgszf1JYdZJQ9vpnW
e2PUHxJNEo7wZG/ylEt2Q6VXjuJvVeS8sBTUeHNSf614Q22YdmEsmKhGq8CT5NytfG7DSTP6lBiN
sUM3agIcyErvLKYD7YA6s18YG7+rJ3oBFQs8Q9qo7tTIbWvlZ51wbcAdNqV/FZw151lNZGhLLnom
TE3fzCM+0YYyGo/VEAiisygq5FiodIJt4akru9NOFp13Hdrrv9rpH2Rbvoq2MDppfWNoAqfqY5cd
PETgh2MhOeHe9EiUXr6jQWdjAuuemzWtCAJvD4YfBoJ1y+N9ssXoYxqYRtXJtFqzzTAiumY/jup9
XT40QeD++blWk7NPsVaTEW5HRZinxBoG6kjxQhVj+88R3iR5380nPoVYDUNSNJrIW4QgUzG83nD3
vwm3xoZOHyqs3TZkGiPd6Pbkouz0LT6Ku+ZY5ue+32ok8+lXrKYkotUaZgzR1Zm8fG9so0Nva5vq
tEhSnDe+WRN43qKZuHLQnwfNC6ft42rpC1AX6kQ08SA7jVPwwBzL7sJtLrCHK73aSZ/P8+FX87S/
wkLCgl2p6NonbYHGEHO/ZFk5It0xpHDp8JDUku9tdqmLvxBvRQhvPPNmz8Vc0VlQziv7ODJkJ90v
PMp2p3kImpz3812Nud6eDbqoCGybQhEyw8dXakhlSp9fkxzpqtvITkZZhcAAhfvojL/1rXmM3NQx
7v+8eL8MClWPb/lmbL/a9bNpql3oI0gYj9ipZbchzbRe2P05yOcBCxw9WVOJgOaOwSz046O19KRN
1ch1BywNj0bH0LQX2v2yJ3guAHzemYjLX/ywJ4kI1mXhW8FQ/7RQil6eDL1JdT5au482/SveW1zM
ncCDeLlZNkXkAoEzzmSbtTLFosfOGAsJlcULEn2T1UfMxsVVdHnS4cDleLPYshcXxiUX5IOySa6g
wZ5ZnV++23cR1zSvRC7aUgha3WmhGi/CLcWDsNHdYSt4kBS4FZwLuJqU8ogaa3SR3YB3KZtr0uXQ
4mu/wPU4lpBruSr3DVq8/evyZhGkdzpSTgKd7Vxc+dOpscSFca/pCH58lhyQWmhsQS2jCwE3KEVV
pL6ZksdiFA4yjeb5SriDAEy5sGlfZ7KtkjxO1K5qiZaF4TJV2TYWF+EO1lBGWXS3/NZwc3YBfErD
q1+5yhYJmFSljekPmg/QDJF7qFuMVDLU3IrtQj4+s86/+hjI52gcpgYQg/V6881YzlCmU50F99K9
IP99Y9y2drI37flb7y3j+M6GHH0u7lcf411ca0XgDAzEWUqduIsRs8Brr1Q7OuJ37obbhXZd00l0
6Od4uASfWwmfVGiXFSiT/y0UroAPrY1dxcIacj2MVVRvexfYanlVvAT4MmuXA5MVp/BtpgDat/Ag
/Dzzuj+lyyXyMqRWMH7T0AX+mMggIPomk5wl8l96u/SILGd0FmE7/MmBP1iuerY0+yqqAdiILE11
pq7n09ZsziMzW42jXffETee13eV8VK8b903nVz/oj9ZZDveXbxkDPwpnHcDeJ21hi9mPNE2y9nbu
QUnAPXCRdx8STvlF4V5x+mehuD3PHl9DFt8yjCEZOorL0Dw/wdCGumCSWDMaFw/+YaGPq3aHsyjX
3bMkWenLdytLIvIaVL2IF378on4oqXkQzJrTb43vVupALNml28yLHAmGxEBKy1zxeDZNfCpLWUiU
T/+E1Vb7Rx86Oa5ByrOQ/MnhomfrB8wKXfoJtVudpM15BNQXJ8XHmCseMte7CtF2ltFwyHTbepOe
yk5YlXjk8qv/QJ9teXcfD+EloGGhy6AuKXu9W4xQkIslYAksrz1p25b/P7vzvnKC5/41fkSZNHiS
LpIt55Tyt0DjBz3zP99olnesLyZ+SEPISG19/LQZQEcf8JXmwIygUestYnQ516eFb709J0WxFjT7
a9G+i7ZK/DneYCi2ZssXFZ1lDdFoWoy0DBTyHZq1xUPmpMfOXVJFdqXBkt2cSU5frql3v0D5+Lx9
W1hWFEFg+icnKy1VlkqVxWl0jLbd8Vwmlr8MCQZdVTH1gFi/ugZYg2Z1up4suye7lNzskEuO4eQu
SNzCUa9rFD+lb7TVHdMBJVBsaLO46a/45ux++nR7Xb71ux+yuv2k7UJyN/ghS1Gio6A6+/hfzKAX
RbqN7pk3/WXSeBdtlTTaUe/0Zok2OWngybc0jfblNkDW3i43bft26foPRFa+OuzBcYMyfgMzrtVO
ZvSO5WECDrw0BEIHsWpEddEDC2Lvx+j4dgo24w2BNxSHM0/81Yc2AV2h3kl0PvjHtYUtFr1ZY0Bi
HrTyjzeRWppaTvo7fBncwIk3VnxW8P2rt/w+5ip9dBp9HVTIVGfUbs2OoQn0zjPP9VWGYtlSs0so
yHA3+fhYU8jct250lZOG2oW0z2Y9tN7ZMm3ZeutMiNnoYgZA3YzK0cc4vFaxxIt+KZf+kvhtfo3H
ZW9aXu/VDNnO3bi+2g/vA66y0Tw29MFHAr7v5gCBeKsH/7w2vloa70Ot0o4pZJXYNIRaLGLLlEwn
3v45whrd/ZZb34dYrb5aAnAC7GYpu0YXm2qbQYUrYZZGavHOiYR8sSYgSy9CzLIi0aBarQnJilsy
ecoM7G/Mbo2xwX+gCrQc8as1QRxWHlY+GpCX1fKGqKcL6YCuN+jCW1AviOQMJ3V3vmnyxT5aJE9w
6JEopz71auocPEJsgocalgmyVHeKHWbBbOupJW/PfKkv1h0dRB5IR9QFcbdVHta1DkfitFUc3l+5
77wCw7cEb5y/ztzNmWhfbCui0QrmTq0uXqYft5U0a3He6hCeljN3eOEW4iUPlsMQaCNV9vm21xdL
/UO81Tr0QRDFc8Lz6MF9lp96jAX+/ERffqp3D7RaE0PSWkr19kDZCDCx8/IWX65GOBNmcS35tPYW
toTGsc2aWKdzAxpfU5YSalf1rqpipDT6bqcfss24wzzINLAHVDemfAJmCCtuY6bccOQ3a8lzddNX
1wwEp0EA0xhC6WhdJKagbsy8WDrtnvFjsVcqPPNejm1mJ1RKjBnRxfCG3bnSZW0QtuSUD3FXPSkR
MAc4i15xYlQgp8ulVTtsx2/F1dnk/8VHVaiARXKKohmfe1FiCu+2MTQaF6ITPwW7bNMDmK+/ITew
z9zcM07KGfWHr2r9DzFX+R95JT0IuUITsz4BjmLi+B1fC1fc5hsx/35+a6y5Q8v7/BBxtRcHxljQ
inhK1LGKI0oXaK/vqw32a1jFyBuI+l5yEXHACheiCFOz2Zu78zLUX+zQD79itUNngAHtMCxXZT+/
ME10Yopzr3Z5dau8/SHEao+OSWqY9XIbV28Wq9zYDZ4jb7FqTnfpzbmDXP5y8SBTzFURqclP9D0t
Y2HRadGc+ITRjDNvrbtFfBZqe+yq1zNtt+SC4g+EBmYByc9iv1hi5xdMI/+cmb46gxWy7D8/ZG09
V0WBtigK/nW/oYdr53eLEq15RV9zWz2eifZFf+lDtFXBVGdJmJfLY1NPINrjZuVtu88YqOiu5KO2
VmyDkIKz2oTWKXd858/hv1xF7551tXvyepagDPCsFrAMXWy2bCb3zyE+N6jZLu9CrLZLYkyS306E
EKqbEXBq0YhoBO1E65yV5dep4F2k1ZaYEP0xYflrjs4tRUL6ntuptMtov5t4ItFokIZza+Xc11tt
kdYYZ0b3y9dDbLF1lW3HLUV1oQsU9DjAom8pCDwEOEvvf3OefHixq7zeTMzK4RVoDgis/LSMMuNt
vWM8tS321sW4WUaagI3PrJivjrEPYVdVo1FYcqI0dMuwKDqgniAjtpg46Gw3nWN5optsU6dzzt75
v0xG7z7uqt5KY6MppIBlhCyOG+xyho29gW57uFOPqTefy33nVu3q4ps2sgqsZglX3QAcjveygxA2
fiUbhMjmS+m2/O1/J/nutHORl/f3Kev++0FV8WOpN6G1Y7UZn1X1lG3oaI/dZUiPARDeLSKf7UbZ
MKfehSfl55/3qXQu8CoT9TFNs6EgMOv4e4aE86Kn2VGug66wSgfUw/7vgdJ5T4Uvqun3i0pd5aEJ
oXMfy5tlUeV731N21q1qQ8RBS/PcxOzLc4bpirT0QT+zs8GLyWGqE2oogsdBEj0zbK7CsPr+59f5
ReHJVeTfYVbJSCzkWYIdBqMZnDTCA0glAdhvertRBVSxryORR/XlzZ+jftXl/RB2lZBiAwVGcTlO
ljudAPyIxhzcvvvgNHJwy+AhGZKfO0Xkr5YOvZLlKoRJn7am3jdRjQYKbYy3fg1In8Ujc4YlVFD9
qXcgw698u6WPLtvyMf9luR35ElGKa/m22YnHc1/4q4pXefdz1id4GJo0nBN+jlxHu2D+EQKLAkAd
IfKRL37u86nE8XiYfpx5+cs3XW9dCQFEidYVpu5rbnbZj1qJ2BaFySK5PiMPnF/NO2sDfVzzhANi
0sf/Vf37PuZqnVUIwtUYuC/VyjKoaRzAdYtWf7WvmCME2/npzEN+tVXfB1ytsJB5GBhMAi7NV/8g
7Xz44OElkLzD3xZO/xVj9P9Tp06Or/87rdR+qV9ffhbNB+sh/ou/aKVwL/+lLi0ORoOL3gUX2384
pss/0R8GpgLbECPPpdXyN8dUwqoT92tsgUCywAFdxud/Ww/xT/S1DeZfKGeo9Bjk/4pmyh96twtM
WKzgVmC4apay/MW1y9eQZenM/wpI7QnSYXDb71PQqBuQh/6dui37xeBk/+71XP+1xd5PQP66Hfx7
6/0dlDkHfUcM1Pi/j6dmq/vIxM2a4Ihm9FMwrSMdBnKugpExgpKmVG+t/EIYKhd2FraAwO2H9GAq
7XamhJFQ0TZB1ibzrdz8aMSb1ky8vOoOWmc6UnmhMnGtfE+UEU3Bx3KnN2AI84tRuR765GWKBtuv
Gkbt/XY0zA3T91su5Ic+MF8sFXWqsuydoBndbsRns78OR3UT6/BVO9/Tm7FHfa9E+7LaYAoPqhYm
TAxqVTTduWm8Ra03nIV9rwK2yttdMUte1RuOWYsnUAK2auoTLAYZRcEacD1Jtqqc3K/26dCQf1Nn
6PD8syxPgZQyy+3BELJtueATVXErs20jf5OE4kNgXAbWVa6ku0nYz+D8ZnHeQO1D89DJYoTxajSY
FM0e6xhi8OAk6WPcZ9BBrhMjOkYhWlMK0oK6kV6hwGpW32v4rxlVRFaLGzXS9kGV7BJ5vO/L8AEl
mhO6Em4dIpZUWdsCBdRq6m3VNw4meox+ULqxTzozZye3Sg4t/bBoOY4JMnZ+49Xlrsz4M1P+HKvl
zZgDHR/KIyA8bCBk4Wc4Zr9RSXQxiHiBTFLZuTBcyFkV3rByEg/2216u9N91IlnAuiFwZpnjF/BS
QqSdYpS9oMWxKEBCYvk4gXnW+3Q/FIjZaz9Hed6aXeqkTbptCirQqGNhUCGJ5WaYb2ARPZXS/Tj3
e0kGKaBjlcCPAhess4jG13b+mY8x3J/+1hr0l2A2tkOR2omxs6wbvRjtqPSkbnyWOsSgpmf8c2wp
hDZh3GhK8DI3v8s5POhNRbzqFmA1KFsONq6ISsScRDUw6KTJ3sAhbeY9BAzki6Emlhu4n5uIYKE/
7uXgFE7NHu3aLPGPCA+hh6js2vo1qIOLpNXuZ1ynBRGq25jAadGyk1qAc5ZN2Mxi32xLsb4AMnrT
mNWh0xMf+bXqtmmtZ0FX3UJBGFAxLv2k2hdj5CGjucdY4ioakV0V+V2GvomT0tXqEQNCeJ4GLVQr
uFb7+XYOjNtwaE8zRC2cFV2UavdaDtQ4yF6ESHkAEO/X4Z0PK7yXdc+PYrdqO/DCxqs6Z9eoPZ4w
JECfTP4RFuK+lKVD5ZvbZipOhaZeqlHuJnXze2pngOrNd4CzO5jy14MfbNMkOer/w955LTuuHGv6
XeZ6EAFvbknQLm/a3iDaCd57PP18tVpSkyDPQkvndhShCKl7x05WoSorK+s3QfVcycekeU6V8c4c
tZtIzgHcFPm60RDRUC0EWzsMmuItzFFWTgiPxf5Zl9KtpGg/jFy+tSbfTeFEKn0KWa/apL6BspmF
Ul3r3A4Ysa4K+xuejduhS3ZFW933XIN7Q9v2ReqmwT1UnU00IG4HwqeCmI46Q9lne/SRb5Ad+9VC
LUgD85tuyPeTwcZSH8HSbZyifqpi+XGMbcS1tLs4hrvzfoY9L2d/51cHzzOD5oyQDxB/fyJN0YKP
gJ0h+/ishfv0iCvmATnvu6XSbfa4TBxLBp1gGhitWMCuzFl10eBnirhWjvLnrjko/q3+JB4AhbfB
j/AAkdyF9L+Croo813H54fG8gPsdXeXcAtWmYeE3b+pXftt0AQQsV8HEzqi+d9E/3d3/f0nzfxST
2fyfa5qH9Nu59bj4x38XNBQtQAg1cIRoIVCkOPzNbytFg8rmn/WLiqsiT0cyr2MKixBBoj/1Czob
BoWLrIqiH7D1f2Q1fr4GWH7o18g6z0e8F/BT5i+lkmrDUNahjlEKDL6KNvmSJpBYw39qFRGBqyev
VOItAPvA+W2pDFQzkbqEtia5u6J9bMY27EPNPZnfK0XRtTCKuIzRShOKI7OSKDamlLTlha6a52tZ
RRbXN1d6XC5khjmISQwHRTDKUUovh7mbpYZuaI2giXwdv7B+IxBy042/Sw/ahubIQp03b/HNY73d
/E7SEFbkOh7RUYIpIRQSa+9vRHsPJcXDeJsdl/uj8/v0W0C0pamgDBBiYDLP856mZFM0Dn2CWo7o
gcPG3xp7+6Dt6kNyRFDgb5CVsxvWRcxZY6+rJwmHQgZpvZjHdjftpQ1C+4fpbjnhzZvdF7Fm3bxo
otZKK/h5FHC0nYe9s9YmgNi9i3LrXq7W76/JOYXgdzxuLhg9sY/o85/PZ+oYUW2Z+FHAP6FBC/+l
UVeQ0rJul+7Do4TPnMAteyHamyufuhkbbMG231CG0s1cbKJe2SQOz7imrv3+TbOmV6QH1jgk7MWx
qbbVMIKMq75PFsVoT/Wg+HD3YPp+VKOsu2srGykA7ycygg9ZIO0h4QWrIjSW8sO8E8ckodJjc8ri
HUKb6u2p5GSVK5kT5mOpa5j9CBBFAt2cnZWujPv0tr1VOQP7T9ZPK/D+grJyZTsLrU1BV+EXiMRx
/oUSTVHQtIeKqjl39k7f5DtnLRf0k0G37ZbgTG+A+PNcSDRVJxciakfqnUWz+6aUM81O33TD0JBA
WUTZqztuRj34h5o+kufKDxJo5y8Cyf6211/rn2iWU5mNy4+ll+vh/PeI0+Fk6iXTCOSm4PcIdazh
4H30yhXPwqDMk+fmuYlX3d2yF+EcTP/2wU9nYZZlnKnlC+Nf6WI8sdM/Iq0EvSQMMdASEPNkx415
4XCY9bf/GRHQoAPuQ6Tv83Ei9O37JRhzCmKQCxMk3snbFwZP09XSu8zFgYo175tDsoElMcig2Sce
W903u7IY3LKIYK2Eaw1ZkffTiiK6/2fLSMRg/QDaAoN50XnzhMk9jTm407voUaRpYVjpP9U8iaQQ
k4ZNcAN9D+LnSvmyEPoiW89Cz1dMjz5F13rIp22Cx3438BgSH5wdfjDu0kebtVlldiUKYTjVsTH5
P/MiPB3tKi4tQhkjd0ilROLctuJjWphPVh26Zh1+fX9wF7uBxQFgjJkDfW7r81xgmdlYhElgusMU
w6vs7rPOftCbfv1+mPmbkhjYWZzZHPa5HvaF4os5RK3FB+tnP1rURhvBXcAbczcIgP82/LQQ98rS
tEy8IzneQYjQrTrfBVzounAcYH7/i1JS3kkW7VOYFEAy8pfsA5zv92Nem1JHAVgPGA9WyRyrq9Ra
H2Z1gJeD+rOYkJPOdub4n8p2ivQt6+i/mbyZwz+cjQvRQq9UCtDA8pN67G6F9af5M/hI+beNjs7j
EpCMBuHF9juNZ8zerOzWc4bIIF44Ghslt6Eso0vrycigTOgml6vI4+oe4gWwGboC0YkfbX8/IhGR
tPFGaYK1Lz1EDgoIdJgyPYQVDmGq+/X+zF/52Gc/cpbycLFM/SgPEbbCGueRlnlwV+QynKz3w1zL
RWdxxGSdHCGhk3lt2jIZv2F1zrP8sV5DKBB9eVR5lFXvUt4oH8JtAc21W9hLlyfq+bfnMnQWXlKa
qI1Vwov+vLopXp1tudNu/Ce01Pbx1/hu/KK+CLXTapft8n12l27lcFt+/wvG1vVlgWCnCotEdKXP
fwqtuzYf5Ai5/kP2Kq36O1Gud9SWyrdl+7jLUpY0BU0GMhpNYBnX5PNouJoMRm0bMBn0z3Hwjxy1
GSD7q1hgh7H0qLTHatzE1QN2aXRKnf9iz52Fn+Ww0u/9sg4pW8hh47a+xyQAuzyU/++T5/znX8Aq
xXhmZx53xzfiiGGZF6cB4mt5mua1OPOUrb5ON+2dkOYVwqv+D3+79Mh3eRUS8/snnjXb5OUUN77p
VSIePovYFv3KgpXgjwBycIthNfwyBuHwubCgr2zbs7CzbauVxpDT7R5cQL6HukFoD3L8wpZdijHb
so2fZF2nEkNs2XbatR+iB3SDIIxkG1/mKXNd/Vo6zJdizpYripjSUEqm6Vqp9iTZ/i3uvgvH9+In
m63Jqh5sIwh0E/XanvuruZag86Knf+RPtsrG0/cYvgTHpWv6lTNOvD2BLeaBm4bNbGhtXfixV1Gn
UM5sEPRGZWZaeygnvf/ZxCk23wCnYWajC8YOofpc6t++moarYnxANGfRr/fa6XY2HDHck4SuBzgP
eao6wunp3Px+uh25l+AThCRLuE5+siR5/UE8EvZWelDReShuOv1mQm7kP3dY5WQ/+y2z3gBwIye0
zRCLe3SvBL5J3JC0lfS1v+0+JHdLm+/yZjKLN0vhXYUjWjOIT3lEiQVlGJ6Yd8NNvWVrBE+/CbBL
2ODLLs8sqKj2TyY8KTUERQeq+eYNU5UBPNTuBYUAdBGvh87r++toabnOqqUyy2z8tG2qTz0C2w84
IfK36KS9H2VpGc2BPRAGyibEvIVbvfekJi/GZ8f7pkhHRNy35hdev1YF8j9f6ltUxyRl51l7YWHs
L6I1FoY7v/pZBZKhGa13inpk7fv0Js9lVH3N/fvjXfqKc0xPnqkyZhBsm+nBfOJFUVzLBFag5YBc
5+IV2F2IKDb8PCHQBbZs9a2BO9dqMElHchPxIUU5r26mA5oJv/uDytrc258AIC+FvLhHs1R1fKrE
c4WAmc/2R0pekJFm4eRAwnJjaTGMf4R7c/WgVcL1ejui+tFKX43Aug2Hj1of3VfltrYV/NQ+d9Jh
YQaWfs5s55T6IHdIMPNtPxufm0MNSXz4juXR1lwZR/m2wj9w9ReYwGulyOkszHZQpfdDL4dYmxn+
BjYgzMfX7MXZ1G6riYbVqtotmahfLmLuTuK5H6QD5uPzvmxhm57l2/7ghg6qkenGlG8LdFAXpvNy
QQFiR3pbFD5QL+aXtT6M7LARUUQjrqqfFLqUOJtTx2+sDL3Bvdr9RVPsys6BfMHZiDUFnbELWnCU
S2Fi92rlhh/7zT9dtLfNpnehMfwFfOvKKDVBSOAOjHsK6JDzdKtpreqpaYBYnnJfaUAbAntpm1ze
BBRuoahE8AbPfM4vJWFVVREqinSVb5PXeD/dNKtkpeZQ5+W/YK/MXhF5YWFDnoYTIz45QPTEGR2c
qkRlYHyOn72j5ipADO4kiLHdJn4V8xi/JBuNa+bLMjb/sodKfAPqIka4CEjwHc/jS5Y+yl3CVUTQ
dYi+j3f6CiWQ419UBFd2wlmsWe06Rj5eZzVjLRittwv37a79JdpfOhfNYgJ3F2yCu/c3hnbZ9Dof
4KzC82IT7ypb713nBbmvsb1VRiRZ3UbDkERI4zRMtLQh19NIUVfRRv2ev5QP3PClo5asMv6Bestr
vvGxfkAkaOnkWZqS2edXLMSPdW3qf1+BwcQpe/z3AhzTW7ZQ9zX5Ou6XToIrm+jsM4jfdLLkQBuh
QRfLvduNjusn906rbN6f9CtdsvNJn9V+FtriaSa+dOOax+TL8IIi6hZ9V7pk/Wv/4N1Uu+We42WR
fR50lhwK9MiCDAuR30X2jRAFEk2kxW92LUOcbpnZyWXFPtBjn/nTd9lr8SUkzYpOQcYC3glpj4W5
XFrAsxMLnfShGW2GFR2kzwV8WFQHXe8zVnXLKh6Xp+PZFM4vzlZv2YEac3G2v8qcjfqvwLWeBWc7
/DL8+ouxLUylNcs+2DPpuDQxlUhK9m64L3fS+gcCkojC3PJ4sbAsrybbky9nzRIQyBZQhRnLst7U
H9UdFs+fi58QPXG2OxgEl5EChKk4tp/NrYm209LOu9L4OZ/fWTIKzUwvmojxjmTb5hX5switkp4L
btmu/qLMXJrfWXpJS8tI8QoUa8ejHhj28gPXWxjpwcZDAeL9lXpZ0Z0PbpZX6mT06rwil/mTudex
VkTgamVPYBsH9X+5KaxZgsFlLihUj1j06x6R93/rJgX78eUv5IPEfj6v1c/HNcsrZqhPCeYCYpEO
bvWKWYeFiyjSAoIs3rsWCMRvjsnmL3bJXbB7f1KvXGtFdNvRaZZCUp9DMJpG0epJHNDGSgh14EqP
o9oW4YZDd4/0975fVJAQ3+lyvP+OqM26Z2beGZikMLdehlZdEmHZTTM8KLbvj2wuHvVW+pyM7O3k
PjmHplzSAViR2LSVfETgt/3W3lv7/JjvLFDaiDKv5AlWubNpNsZRW2M30O0aHhjrT9M3XpaPS4iu
a8Xs6VRrs/QAglHRkdpn4FL/hAmDfOjF61Ua4xycyMEPx/B30ijdtL13P9XFU1VO+1wqc1wlm8f3
J2dODLiYnFmmiCt1bGx4x64UYEDTOrj1ZutUGtHtRRV9wFbZ5X1ik/VLD5TXq4M/X3+WMjIz4zpT
8vUrMIhB/WOa0vXC2K6fMn9CzBJFWGAlm0A+JguOcJWCdYIv8k53RQ8zGQ7J18Uje2lQs3RR1zru
bDnnWr1J772PPQkDA9jviPvel9tcWnvPi+Szq1kDtSSBadI5V2ZHmxaMsZN7ZA2sZ7hzr5uX8Ii3
86PtNlRBOXKM423upg/Lp+qV9g0p4yT0bB1rNKItSdwpys20NT7Lm+IhcE0XP4iteK9H+G4Xdivr
aG6zp9DNb4IP7dInvj56B9FEhx+iabOcGWge0rLYfr71N4ovBW8q1YMSrATHpDui7Oz2KAA+BRtA
qN/fX15X0xeY/n+FnpVnWRzZtS0O+QxZ+2nch03tZktBrjydMcfoGwh1SJPcPFvDVj1gg52xTZID
1hbh/bh509okW4Dyat34Z/FxvG24crf7f3JN/mcRJfH9LhL0SezZajYTs5la6a2brG1DMDeYtm/x
S0LkU2WZuYuMxqtTehJw9jXjvq4Sx3j7mvYuf1Y3iDZu9INQHGsP+ba7W279XSKLxMX0JObsM+Kv
a8itQ8x609ziiHQYtuMmhSXruf4tistP6jb5C7L61YWrA7ICUISd2RzlU9R1jHEub2OZ0YXH0Ig3
laZ+49HwIZU9TJ2D8hlscbx6f81eP+VPws6yru7Hsp6YtriGd270ZXJ21na6idfhbRCu/WJlfNMX
yWdXk+JJzNkSzu2AwkbzyFCZ8TPV9Luubxe6fGIlXq7UP7M5W6keaipDKxGixJnEw+7Zie8Kvb4r
w2Yh0tJgZksUsWyuEp3Tc2T563Z8asrYff8bXd8Ef8YyW5Bpp05Z7rEyAhtWRFltBuPoFer+/ShX
HsLEuv8TZnbdG8ewbMeExCJgnNkXpP3d9KtI2i3Kgv1DBUVkUbB0YfLsWcVnF23bGyhzulVBk8tG
xrf78v6wFiZv7mIbjhCYWAm923ovYRqtErTNhe3d/y6KSJwnFSXOwl3jh4xjMn9Y3f2A60U+/Ho/
xsKSntO3PCytqqlhJEqiHrogxboq624as9V5doo+vh/sal4wHaHkRivyUtjVMYugkUfygsQDSLLt
/a0QXJAfm02Oc0F80NbtS/Phv6qE0dIECaE7AMvnXcEWzXUjrlJUQ/GBpQpXsNK1NpK+pWn0HBzb
laYuVQzX2hynIWffLk+rSrLHt5B0VWhzWGtzVdwLaYDFclD8u+Zp6TSWKFBP14luV6FREiscnR+a
U+8h5N1IY32sGuVZdbBX8eRnO1Ae1Djb2cnwElrpkiDDtXUkALNCJRaS4PxeF7ZOYLUoMboR3LhR
KMoXw7YKXsGx/Re7QihngZAFzn+huThOQ1F2kkrTQcJkoev177YV3auN3SwEugLoUd40uv4VafYN
VUmXpqbhRjcehcJN9Lm7FQgMDS2f5MH5NNzYrrgxV89TggkMDfXQ1Z/BOn77i9bHtUvG6ahn31iv
I6zQeOyhQ4BbyId8LaH8YK7S12iv7qXDUr1/LYWehhN/f7Kk/K6qSgfqlZvG+T4o6ptanxaE8a7e
T5laqCP8V4Adz2OU1GCy1WswC3fOj/ZZUI30V9G3bh+5pL8sdauurFBYBEifazLu5vBxz8MZUZPg
4BibbqF2H52pX5ux8ikbw42u+dv389yV44FQyLfAMrEVYz4yqOjclmjVu0nfr5Iw23QjxqK0Ht4P
gyAxv/l05/NMxSOVgHBTuGsXzx1xP+h9OKFfqLdthpMlGgS9d5uFtZfdRkHc9U+Gt60AMjcbSXIl
wFhyBrhZC8P8SzSVUXjb+wpeflXamVAUSzzAeeeqRnzm13JftShsmmYbH2NZlTwgk3UitcfSSOGq
YXkUe6kbDdqAoW2eN8OLjEtqetulMUaDUhRPwb6OI6v/FGiF5WBAWuTWnkkvtA/409dRdmioHbyt
5vvxQwHyHsIeKpvB7eQb3qfJqzL/YwS0GaOyzPL1F0Xv+mjv6TqI29xT4VUqcmO3W9ytPDqgZj19
sj21DgO3smrLxpmkC0aMrEbPsNCc9zDOy7AXqVosSFWtkNeDP8CmT5Je1w5RH9vVRohCQxg1tS5z
o843KjdHdarZN1obebsCla1dXYX1jrqpLje8g5rKJ1qEUrJKgDY+A/pRj6Ffh58qxXOMVWmXdbKS
Y7wZVygsB+oNfxpiD6FYUjU8qWFefjC6GLLwWA5aDxO1GoI7HNXCdOX4UY0HR9t/j6cmDtfTELfO
A/Kvqb7RvSHTNmHYZ/3WCdvs2HiDgZawJoVfijhTuCEGg5qu0A81bvXBru4LTwu/jrk/3eRxrn8M
tTI4BEbjHxL8H+WtP0nTcQyVEgNiNfs0GZYTrsw004dVozvdSwbHu98DpMDtN/R8xzwA3y3SR78K
9WHXTU5mPGqTpbZfw4x/y9qUSiu5s0s/nXZIHUHh7KNu7D6mmd8pzTox07D6ISdFYP/sjTb5ObVd
Fg14cbVJf2fpcVSGa2ZVMR4MI4xazDBj2UgfqzTvMZvSjAq2dJ/iSujE1PyracwmC3/JXO72ODrH
2iZgx1WJayeYwgXYxyA4t2dlBGj2yViVZmtlqpL8xhyUwFnno1PYn+Fpy8ozGjDVr7iN9Fcds+Gv
VZDIw22uRJiXWerw0PVDCl29yjvQP6VvRDs6A0m2z/hyrbXq2y5q/hFNWak9KXqZE6cybOlDKptx
6m8l3Eia16pSDkagBjjE112qQQNgeSs173V5HEsf+1aL/F0IkmvIV44ysjoqBSNPd1KMqLgbQath
SThYfrPyClxLH1BVCeGGW3bXbDJ5MrvbyikRKIReo+w6zZm+NO2UGq4hwb/F3i/znFUjSZq1aRRb
iiDUY4S19RuwmsUKWaNydB2/MuJVUvuetwnj1shwbKiN+qPd6B1Ag9KCDJx4RWbuOfit6G6gx3Yw
B82uP1up3gBPrEKsebZZEIzjamxGc/zgxG3iv8Q8+fsfFKnATcypI6nYKl3f9Xu/cwzPX1vy4H3v
7NKGC4U4oSU/+L4vWYcqhiH62UjVAhJY2uQpUPF0HFA3qFunmhDJwdNP40mgkBylXo0jsGhrZVkY
UzKJdOcKDewH3On+1m87U/XLY6mppYprbZslCTRkW/jP1kNaFKA6Pa+Q/fX/1SfDCXlwNV0zCPHN
KtE3QWBKiiJo2mU03SmSVH1YSOrzylFBgx0NXGC0eCAKKu75ORWOnmLiX4XK0hZV/R/jRrS50jd6
Vrp2ngXqU+i5BBshxBs+LHVH5ip7yPOI/5i85QPw4FSeHct5yh8avhm4kIGeOiQZ/zFya0M6HEWv
D/4dTG++KD7N98rHZG/eyDfesjjavPyY/4bZ5TQYTDUvFX5DKJPHy6h8iOBcxaX2WkbatouRRqrG
re00D3pI8s3j4raqo4NpNbgA4sa0KerMPzgjT+RD2t0Yg7/NpOmltK0HydP2dR1Cdc+/tIPxXfeq
1zjT7zD43BmefcMLhb/yg/Yx0LStUve4nxpfUYxQNr2j/JrGUMfhoTk6ofaYJfWjGsA3CXGPGrND
GWuPXW0sXSXEBz8/5OktQygQrhTw0ozZZGCq2EDliQKaKTYoWes7ndebcCMu0fEhqbhJ47y5AvOE
Wtavxc6gKHLfiz5bjmPhhWTiOHCHbXMrjFVKSs/+0drliNYbS+8EVz786VjN2dW90CIzihyiIarR
oTb2ht/fDUehAiijk79cWV+WULxDIZpJSUjb86KxPRVqWdQpZF1NhhWpfO+kbp2MINjr+/c39sUb
CIvaAQkHVUpRKDDmVSEVNSSIdOCSsAufjX26U3b5K5UuomILka58MwtapUWRi+a0Nb+MQZ5HZqLo
YW3e+ffCUchzsxtEMaGWLk/gRR0vEhbEfSprHgdUee7WMigyOiVUAq60N3cCNGW7xc3wZt8QbaTD
InP02uggokPGIhqaCKL6PrmbDKlCqme7vmHDwj1vAFvjvnTjx3y7rEd3ZXngQ/MnmPj7k2CTUyuT
pJWhm0W3QjImlnZNiwZ7ugSMWAo0S7ttI+mVZmWh22l1Ye6DJAq+Wyr1xsrI6yi/DWrq9c3CQrk8
a5hCwdlAs+hN9uF8dK1jx33SsCR/pxaMMG5+TOv0sVn2nppfYMWbL5cF4ZQA4wv2/XmosXWcROEY
51gREFGBVsJ4imiCD9PeqM8LQ7tcJcSzkLFH3EDcjWbzOZYTokHpJCGqx0XjVYFMqj0bu/7Q3S13
HC+gGL9ftAHzIVvAA5ksfs3JMqkiiGWtkfjs7RHnxtd2p3yvn4QtW7XpMIMy9+WrsuG59wHyz+J5
eWUL8qBuqZiLCAmPi3ugkiuprYyZD8pP227LJ4FC+9G78i0wXHdJ8+kC9vE2WCGjQIECKXLOMigb
vwKbXorBDrflMaA6GY7qFiDGvt8vAuGvfUhkff8dbdaKqPUBVT2kSf6NGFDou/wYtya+C0v8iatD
Q7TBgZgLLJNe4fl3pGkppQbgaVT8KBhX1ifv0QBNGz03u+jX4mkn1uD52UqLA5ii0Img4Ju/usXa
kHUBV+C18aBs1bX3UbgelDv9ACI9WeHbuYWe3azAxC/UFBdqAOIsglUqg5EGQX1RZCZZlFqRzlU5
aabCpeb94mXtd8Mfd35jb6mF3TKcXksNkILd/9DMBt0n/ybKp42MKlNV20D7zA7rJaBiUb41uu7I
rG26uj40doXBW6EuIB+vHp+nZdBsQ6v4b8RjR2nw+9OER3xut0IZuL5ZSB3iI59/Fvss588KLiPV
7TiSyfnRbXGI/ZWotZSvpZvCLrb30dFyq625lIov18J50Fl+tOxYKh2oo6RizMA/6sffZOoKSY9q
I9CTqjv8WkbHXLTkxeltoAhBuWBqtjp/IayM2jdabu2ueacfq8eaLly87o6iDye7+v4vUGOihruY
3pOIsw1dcN/zVFOcdNvuVqC4qNRhbf9XaZGxicyIxh43qvmZU5oe53fCnKo7/ajiagXIadM/miuh
7jx+L5cWzrWRcXHCtpsrkjDiOM8eo2oNhqQnosIr75HHosLD6+PuL5CNl0lRXBIVul82DpnG2yXu
5Lzx/TCv/CgNeVYbN/bH+Ohs8lsHXxGZL7aULa6sERI9RhLor6MUdEHw1OGrNNGg/1YH71z7GG+S
F/sgxEran7F7/I9fNDhhQHw4VMqYoF3eQX09kZDCC7lZfrWP4g7gPQqaDqZvz8tAqcv7FcE07lUY
3yjo6My+WhfLkjzUscj5zUG74RqIucNymIun0LdBUZRQkmPLpc0b0GOgWFoDUh+d9fy+eugeETVe
66txW21qYAdFjA/BUtP7ArosgvJGwtM/fAakKWeDG+scz5TKcNbjkSPmiIf2ur2LqEsalFGbb+Oh
Wme7xTP7Sl1JVJ1LFQojBi9C5xtByRuHuIGH80G4r4DrxGvpDouTu2S3VDdfQFd+j/BPrFk6ybS+
jDMRq/yHjUyiG94cOkxatx1iOuZnLNaK1W2yz56gIXxaOCgu97uY3D+hZ5Mbh3VCiU5ooTkLYOYl
3AljkHjZ4OFyvxMJOSR2BJmaS9b5hBYkb9RaHGfdfR5AX/2uZvutDljlL7LL1c/3J9pc7Glw/ESu
eEpl0VQHDE7d+M65w+xzHfznKMW3z3cSS/yWk0yW1DYimWJk/TpjFlP6jatiP/xDyA7Fbntj/ad0
8beAGtcQ9iDLc0660avMknyfgI1rv2ncGTfeQeARoEX8jTfOBSeFgIJRRJZ2uK5e6PqoWiJlupxQ
uBCu2HqP9edp/U3lJVh6fX9BXslkHApsOUYn2iizVdJpDd7h5ehzskJB4/wRK+QvmC9iS52d4I6g
3WHnS+3P/5y3KFWllctBn5y1UDoIvgj/RGRdcVORUQ0RzqxLUPfLC85bRIAkwszoku0XOk3ZJqPi
rMXtUfho0RrcAdji2tHsHEB/70/kZa6exZuVgJZTjFWayuTqQ4uSg+I6NwkS9BbXOUEG0+KVvF/M
1RdX5FnQ2eeLRnLmEDHI6NC5Mqg04UFlox/u7LJje6MdFgZ5kVTO482bbbRVM90fGKRAaZX3LE0u
Hs2muBed5aWqWuTCizXjCGlHml9CDfl8n6toO2VtzJrpA/RylWcdmbFafl4Y0rUphIbKkQO8RKji
nUdJ9Uzv9LojioNzt/as+69TvB3DCEmzco0k6o0SUt4m+r4o+g0SnjDJl+T/Lssl5vX0R8wWz1AG
w+C3vYMdRoYdRvlUrnVKmJ/TfesG+/Il1hff6y+TDDF51mZ7cI8UN9jzgedDLLVm0DoUMfTqeUrb
kL25I2u/MMDYLMyyGMD8W6JGqggNKxsH1dm5Z/e1YrdDKlJov0GEGEPCVXvnRSvtXgj4IP9+4/8U
N+YxXSWfF4JfHE7IaGO2Sa/Rwl2IVtL5SJUst3Qzn6zftcVLAHlAFGzdh784COeJTkPLBy1t2lWa
JmAKYgedHE4I/AxlYSTWW6tR6VachVtRPJWgnuuDgoHWIkl8fg/8HdJGbACtV3qcs7ntQr3Iy8qf
8JOuV6F+NFR0qj2MlVJ53QaL1855DpiHm22YpkqsrJbgLYviN+FwQr0rB1hirzJkJJdlCOdfbx5v
tjfMSVMmhEVMNziE35Rt92rIK8dDQJm7EpiCNU9abiqvargAH6Jvwf6vOGhXPisLF7c6HQM+9cKb
TLdaWQvNGCmoffht/CigztI6XHsP0ldhxovu1UK/5SIlMOyziLOvmmVDgW1UYLnFD5OXjW7tfBIV
qlYz0VCLEANBcCBbLR4p10eKcSoKwriRza3PQjXTSmyfMWuHR+14H/AtdTtEJIxjkG/UZtNB8Vsc
rBjMaXr4Pdg/QWc98ySXtK4Tsg7Z7XArFMW6YCvVKynHwgWYM/KWnryppFW4JHg3N50j9Ylp/hN5
trqGPFIzB3gCiC1xgiYuS8tHDJxn+JWzEUIWztOItkOxll4V3x0a9/3kdGXzCgUNFOKwmoMqMPvM
YHE006/4zF5nrUd7vHFya9eYxRqhxQdPWcLwXrSd38ZLD5HjFCVBEuN5fjJiICADsiS0AeTuW6EH
oHa+dd2qs/fYMG1EAWh/jsebQvsiAU9Ig29i9MtSQdfWt4NIMNQIbkOWOQfEplmkWJBVhXBIv1Ho
YirfrZxN9VvPTYGDna70hcP+2ugJChQQe0HxMDrLXZTxeuEJzQUd/zf9H9jmjJv8GY1/t5FXP/Ch
REouvZWqVfrF/LQMKLs4c5n9s/iz1YZsn2mVlm9RbqPLBNGrgsW0VtZIu+/NbGFpXbSmOX14XhCt
pauSCPYwdZ5RxNPbMxsPKFvjudrYKyFVsvygcbGQZ8FmB19sAOGvDYZmOE8lFvDjXarhi6ptTbVY
KkPnNZsYGAUT2iG8cJsXXfAJcIw/CS3ACkKi6Hri3L0vbpqNvk23GjKwS8n44sybBZzlJ8OYglzX
guktKeI3vInvhE7H76uEsjS8a1MJRE+0rtHBvDC5NwNDLoLyLdq4VqGH4Y72RIUW2qjzuf5RPihH
6ahk1kptVnK6ej8jXRBP3mb3JLw4IU5KGGRJMsXDhZjBYsmxEZ0DFfW7TXNUrFXtho/GOuXdVPo5
ZduF0Nc+LC+0GNmRoLj9zvanlmeRn1tk498SzoJZToNkLSTw0q3jqgv54OoOOY03249FPpS5pkUW
JCaZkhsBXd31XpR1xYWmWlTMvzxsWEZcNch4CJdz7Z4l3wEjik6L0fvTPP1jbgLZs27UEpUkM7jN
NHPtO/be1hOMF7Inq0t3KmyENgaV5N+rQ7HKu/HFAzasZMY27xbRtfPelPjuAHhMXrEcDvj5haBR
K55cVUSAxOXOeHOebrd/4zx9UWKcB3Jm9bhl5Z4+SQQKtGjbj9mmLPbvLyRxdzmrJ94i2KAmaKQA
0pito6SIvVCXSUb5+JCM6iYd7m3dX+uKhBsLMqXUi03oLAS9PNJmUWerKefTkQE5y2O27EegKE+j
yeNIgJztIdhT+1vf/oKdfX02/4x1do+LRtWTnEgb2TO0OfodTiQ0AUSnPe/W9WOQ4MG5lBAXYs77
AH3dNGgMiaVigjDLnjQl37z/Ba/uFTbLvz7hnIGRWHUUKSnDGrbozDqugob0cGepG7nfeI/JjRDF
Q2HsRc2evPSplv4C6HPRCv+9I/78htmZlsuOpJYKy6j5UW3tnbwZ9ZVSr0VdaK+qe0D8/hrXu3K1
2A6/lghtwT0BZQEeZy7EPNVB0UcGEywaAt3DBP0khg6i/OPvZNzUqx/0JJ74+5Oc3/elM3mtMrox
gphJMH2l8/LZS4xNiKqu0eWrzPuUTCN6eY+T/knPvxS+vS3Gj1kFDpIKsYu3nVNgn5RgW4CBmlKs
wiHZtzgTFfLS6rvo7b19l5NfOyualSqydVOsDSsu1niAAK9tn6seOwNzOPRasfGs5hnCHbUnwLxb
JC9oHoVLRYHYzudJBvcqqmiBfxSlrPiGJ3Pmp6WtpgncvlFXSmvr90VjPQ5BWwaPcREkCYoeYyF9
0MyqKG6zOC+abVnGyte8c5TmrqVt79y0BlTlDdkKxHLWq1K2KjwAxGuraSp7l41xWt1NpToES4f8
xa2aBx7WlozzusbjwHx7eVgcNoaohFPepg+iH9t/EeLb8U91WeTnsqAB7cXBR3vCoJk3P1mcPJbS
QbKE2Nv0Gblhv16pJjKMuDXRFkE/AiVGuXKFZKDvJkvf6XJtn0WfHze2r3tdmjPU37Z7Kac8ZcVt
fSuoVUiDbRbZY5cn6XnE2Tk/tlIdVDERo0N5Hx+bGxPfi/4gLxpkXl4oxDsd3SbBMec9fl5RFEDz
nakGbqzv4mdhaJvyPjhRv4CQWjje3jCA8/Vu4dkiLFF0Af86X+9WEWWB2qMvGSerNlk52Uo9KrdC
1TK+G/b9V6jta+vOu0U+kIZeRKeg2H1rD/LWeZJ20Qa038LDzLUPe/qDZunZ8CNg3Soq0bxru0n+
GSLP0il0mYfF/P4Z82yPS7HnjIMIoRdr2jCiQSDah7m2zm+HDXpdQDsWDj7xq9+b5lkqbqSgo6Ah
5Fv5/bEUaBLPrV2Y9ui9LX7WK8mUIXIFpwOBX7oyP2rG1G9kgCSmuEzxCKQQLrwbjuIqLGwclrr6
l6XZebjZ8JSy7ye/RX9QPnroQTR78eKk3yxBzq6v1pNhzc4IreHkGlLiiI7zoK89/1XVtnJyI8XP
zf8j7TqW5Max7a9M9J7z6E3Em1nQZma5LKeStGFIVSV6gt59/TtI9RtlgoyCumcxix516yZA4OKa
c8+JbglyYMmG/M0N1TCprV0P4VHlwRg9A5rwGAeBXNwP0AmUdlHa0w1fm37VMML8GsTnIcVknuYf
WUycJeZiMZT4gfWPQrf12rF8aJy52T60lW+FjJ7Rb2lCb/liuGIMtlIdSYT6l7eYTIbejQ3Mtl5d
uCLea2fCrNHLa9XAcSDJcLv3DgNUkGDgDQpsBMgQvMXhhfSsBZwlCy0gIYj24h7vAA1VoSHjoQGA
nBKQe3AydU73DsAIt2fFwmTpPkN3E8zmMnSrZBasIS1KpSkWqE8gH3wfASS3h5/0086ej9m1EQhB
daCCBVyS8a0X9twuUzNAgpMVvQ67jSv55idKLEiPugYyeW5AtGEL9IUqQKuAb6NEzeQ7PbEao5pi
HaIktCAC3oab7NTM6W7+MtIG+wkYETRzwS+Ob6gyz4AW1SBSrWDLvKFC26jW7qHAc7rEv9FP2XDA
kixjqg8xH2TDFOYaqyXmQQHho4+3Hiwu1SYFJdCpLEz8vlDc37C58a5c2GS+HJpxSzZDu++UCFOV
LGJ6Y6rYNFhRgSFNcsm2wNbD8/wbYcOFXeYrdjlgbqU8jpgdqpD3VEg1pqxrHU0mnmAlbm4a/tyo
n+Ne/9ToxcCzv/HyXNhn8tdaGxY9SbHu7JOIqhOtw2fgZoMQ7P1v1Pw37qUGGQ8LhQaMqegsQCUq
SVaAfXxC5d0M+gfrewpQsNveh3uMLmI0EYIwiM+Kijv9vhG3AwWnA3ONDiiKMcyRkoy6qypzABIN
M6tLArLWcviq1FLpZUsiu6oU7g29uf/4Wd9cLUrOsIsTC3GdS7cLRH4pzQ1WK4yCW0iiXS03mJC1
hYwX79Kfz8QPmnVmiXlgBWtuU0wQ4hQZ6SFJcicLR0fQe85poX/NR2bYXSSNmSQpzGjC+DIP+dcm
6Srn403bCm8v1sLcxMrQ6jqcITZD6dzpKFF0KHeir6CkwSMV4m0bc/mmpAsjiFmCF7k9CBi4FbIX
tX38eD0be6aLGuTCKCaF1jYuD0Fe4WhUCWzImLBuUgxiSbwJ761wDtwpwO5JwKPr6Cpd2khDozHC
5EQbNHvDmwK+KVqtqG4VD4eOW9Pc2Da01MEABQQFBVCwS4IcbTcDFe+W4y0mnwH2RgF+8P/6vlFC
GIjMKnR0iFnTYlWlMIvgpZOtaS+S8Du6lLw3dOOCQl7olw3G+elxFiFlA0lEOplQ1n1rrMoxpJuq
kjiL2dqxc0NMAFbEYouhe/BeFOhmVkjvl+GgRQknwd86aigy0yYCyAvQdro8BmUXQjy8BaFAFD+R
5OsAgOPH32Sjdg7UMgIccCcDUoGQ8tKCjGK2MAh4jfWbxTcgXKPuqewrReH9BiqVniPG3VxYYzyB
WoPs0uxhbSSvGD+v+y8TpB1GI1i0R0tt3EgFp1r6WGWvnGVSx/yR4dXZG6JGtmA4+TH5k/uTIbpN
EfGUD5TEjhdfbeRHFwtlziGph460XQLmGZQ7yzLaafnojXN9M9a9F5eJ4iylAWGiPvnMWenG86+j
IYv5OEgaUpaIyw/aqgKYAEAAgHahEnn6gXLQ6K4UQlrld/QENz3VuT36e87qZ7KVqHlsjAOygQkI
VW0Hdbsv0JlCzx1Ye5ELbdh49y/WR7/0mb1soor0A1yVXh8zSBnaViJ/DXtoWprlo2jdQwXgjbOl
W7fwfIn0z89MJlWoCqUga8istc+yB/j2QxJBewSzEl4TaKmNwUC+JuXWkT23ytzMrOzicm7xIU9c
anHQQB3Hp9qQrauVQb/4OR+Uyzs8zP0c014loQabtLNNKZqodHrok33tV47lWjGXMW7zc+pomJtU
Z1hnUbkQ16uSZOoat4m/0SEfyVIdpSidOUfAbuTQM6ig1Q60qQENbPWViI+NWdmN9mIIN/3wLtQL
GDNkl/PFN/YeMgeYokV6DcYh1u+KfQomMQWSxCdFMUd5saCLh8R68TDZCkifMx05Fjd2/twiK+iG
gUYQW5SQBJCD4lZBezjcmTbM2SKmA/5GcHlhjPURc4NJOAvLK3qUra0fcwN6Dwisf7ymjScSTV4Z
wGeo/QFzxTxe0jhKY1kmmtsKzV4qancSp9FphFBw/o4hQGE0yoezesOKegInRTd2rmB87/LKNnso
pfc8l77hBQx0cjDDoUG4Ac3VSy+QG0IhlAq+kEDAWgMWC4nHpbX1GFNyKwSVaEhgfok10WmU5xoy
FHLQXGsoJDWAbBHoz2autedCADcSVRqIYSAQsFkkcMwpQBIpdlnTolfepntVLvYN2i6gKFm0Z8SD
tt5jFj9RZFuY/jJLGqoPF6aZRwPUHmnRgSsSrGGufFA9ClnSGzxRMqiguQvduFsX1phtNeK60eQY
1qjYpeKSQMOcljt4qA8eOpWLR9how12ujnkvlCWbwkWNOnf4vBA7ae0IzBKzq4DeFHOVnoLw6n7y
cOVwsTUXbvVAZJe2BP9eFeRi7cwrIoe4nVKBj6wGzV5xU59AFgc/Inuj6s5xoAfVsP/4Om40XC/X
z7wic4uYWKTrz/cxsensQ4RhYRXifP1176PPiIpAzh+GXgeXqA6CkQBNKuQyq1kZrcnSRCYlPVTX
UCv3c8q53Vx3Hn2lud2htTu4sMbCkWFrqdCRohtrZjtdAoxWQpbWeSLQtNArRwDNLzfTMPUyjD0R
VlDSBTCarajTqrKuxjkTFdcE1c6gGTbUkzEy/HUUv6cRL5Jc+28Y0yDFDq+6UWExKzByqPFERbFF
J9nNE4arMgcyMpKT70CoxB/cXFE+KyfxFkzKoaUJR8hW05PMrOtUgkgyHTCJrjLLVcyDWtuJ/Bl1
/uTQXCnB4IUob5eHIQuU+cnCUZpvfkNRZu00qI7Mr5/CXOJUMQeIyuCn4Bq7+ZeiODVwQJfqobEr
77h9ubU3RgkNnh/nFwJXKov/rq26XsA1rdBLU/jpMUEbTvMmqLFHgCnT64MWnBykpZuBqCTf/YQQ
8PLnjScIX9sCcwIdD8dlYh4FkDHVml7iZ7SelvtUysJE1wpoJtrW5R/oLXs4x4D/0fYJWCQZX0HC
ZlFJD3vKY+8BbIPhpeX+NPYMIQkuIGPtIowLa0waOJR9GxctrBWFpyI1iqhiTgSmBhnAE26jZH2E
Lq3R2Pcsb4hnsQlHMMvBRagQREoOquZoNxTyAj7tl06wOX53HUsj41PlE+IQeAY2QpHTVo4IRl7R
PxhBtUFVSGp3HDDkNvtAxPqaI+70B3qeMWbAsb12h5e2meuCmKZUwxTEgPGeAoFLH1BcfU+xuKJb
P5aOxtVA3uhDUZMY30VHiMISmKMKpr1Jt0ost8gBAC5d45WSTWMSxk40UG9k7m+0dbeX+csm/eRn
n7Sv6j40ar2AT5RQLgH4QXeM2x6EsqBrht4USMuzl4+39tT9v3T6l+tkwhezMI3eUrDODi0opAae
qbwo7rI7ybwsTnYsPcFVRlvBsWowT+yaAdgRP/4RG2/65Y9gvq9QoUAcYSzw5JnJLSr7uwVqd7Ef
BZSHSgAQBOELF0S7dWHPvzETvtSJmCRtoqHFeYAvAgzP8rQgtJEW7bgSJdvX59e3ZVzRUmfy1KoG
/baYNdS8LrQldHGvyb25NzwRIEq1wyD6dAtmygwS6Zwd3jQPXT2oheA8rxoaVkyMNKe3l37mGDqC
GbmW+nd8ZfwUPDuyXfjjC3mRb0zIfMc81tsNqB6+8Jl9ZvmAhUCuG0B/3OAKA7mVn94hKHfSOyoF
YASockIVprnFDfe4W7/hKTHEANcMyiXkP2y5W6pGcSlMgYYaPYgNWlu6omJmxZ7CbXiJ3EY/Agnp
mTXGLxdiZEFlVclOl5hSr4R7/doKcpBk8cAtG+UxE9ATTKZolP1IY31yDpZIVBN01R1D1L93Qy9o
tU0kPY12Y9aML7Wip15ZCFedHMORYFa/B2uZo+eJDqAghKx2qFKUnGrDKrJDLxYVQsy2UfqD1bxw
W0xSATYj0601gogmVzCuXwygfm2mkOc4TqzrF+5LxvgRlAgVzH+KGBtm3HTSGUlapCbyZtEkOwwE
6H43mPpOAi/jG4gZxocyUqZXfZGs2u+jhqTg9Wx68G42mpnYuTHGV8kcJwHocLVbQ6Wd1TAxrsS4
sg6a0mm3xWgoz7lK5hto32i4J2lu7AUtap+kvBMw9lnIBsCEZnEsi1D9YjRt9JKPtf5QhdWU2Fpd
Dp4w6TEMd5P5MAB17NXjkt6ReSk+GbGlOKlSmfezNRuPHZkJio5z1ryPYGMF6k2psts8LOq9MtXa
LtMl6bXtFeUwmhGmX2LAFvA2gJ5yJxUQCnJmnYzHJIythyI3QwJWXqMI2mFuwespm/Mx1efhSUg6
yde7eLlWGlO7gfRmFvQJaSOM+Mig6DRB6/0MdkvrKYxqgMr1RUMSglzPG6wuvZ6bxXgmylB8wQhC
7gE8P4DsV1TygEijeaUnLbkl/SzCuipORwHdVK/rFfOLWYn5e5Sm/cMUF6FfgiE+AFZg8lLw33qt
0gh7ddC0W8xRRI+DNC+3oZnMt0NEsgfVKqaHRJ8gSSMZxbMJarinKUoFgG3N5SlBzWOv4dy/muNA
OWvNGGd9bm+Hvogh41KLfWnHXQiuj6mp70JRTK9SaYSgrBVG6ed+iownoQpRU86V7DYDjm5vtoZ+
rVjydOwAm8hdpYbW0Uz0/EFaTMMhUTsfq4bEb0pigJtulNsdELK126dyfWORuN0ZYCW+FTOp8VJj
Bsvb2KllYaddpl7rSiIcMcwmPNaNKZVO1srJjZpX9QFxM4DMshnvi1aMg3pOsn0bteFOlkh6E6VN
92jNHYB1WgJWUTtSs3Y/F7nkYoZNuTX1KPRatZBcKVmGz2OhdEAtReE+BrXLPszr4lDV1nQ/Gdjv
KT5ioR7gTn38iM/cNEFUTMVjFGeanZKoGhwBc46zp3eDUWeA4dRlj7er0YkfCVX5OopxCfxBXYtQ
oytHNT6IZIriOzONxsWfQ5Sh7NQiHEjfOjTDncdslmZoYDTFAWbibBkvtgGWGh3DrGBhM/zUb743
V70PYDFwfhjD48sFnRJu1s+c22S8eiRYxdzWsElzx/Ag7fR958U7mSs4ss5ZmNUxhc2pnOYOsio/
LeVv5CulxDHt7A0Dhjc8CBzdKmZZYP4AoQpasyjKsmgrTIapFTiDDTdJJL/LJM/oI9vMTWhmJ45R
5bwwZP02ALKMGWSMLVE22hWgA2SrWVIOBsVKLo27uJKtfaf8Sa8p6L3gB+w0gkgc71FeBdagMxKp
hKyqYI5SOr2jZ4E1LlYvaSGW2c6yI6Wfi5A3EUXjl9VGnllgIlgwWgh9psJCmj2b0rdOB11wqAIt
8pdV/VAixlpQdqOMUHhGmRevh5w66IxnOo+E+UTgHYhToXCh++Tur28bhuIB30JFGq/fCsaVLkaE
5slguuISfZYq4DDT+Z4TmK6CM4rcQj1NBnQLaD82z8JUSLnooNBFGtt+03bTDjU8H1wYHpVG5hUg
1scdkRmlNAShCWSLWArTcpZntQbVoiuEcfLcS/H3Rm+V20Gfputl0Udv0EMujH5rhYj7MSmN8j7u
GpNhoT+xiPJYma6GgiyITGnEq971brsHI0bAJTJdJTU0/JI19PQN9JdW5wOcDTUJRXy0dvxa2KWV
7eG6PAGdi74B2fpbJyvXhTl4vDHp9R2DXcA7gPJAhQ0ETZfJqyDnsaSmJg6Lrjh6+gDBFptzVtbe
g5qgLTNgU63VxEuTyVI09Jrphl/LwcaKxOdpBwT9JwJnDDGgo3QjvvBSp60zgwoS4IyUKxkDh5fr
MuokKnQymW4v6UGt1kEfJ7bZ1Q68m2+SyuMskh6HS0+CRVoA5uBKYLKJxU7WQz6ldPAZ2EnFR7ty
F+4zRwvyW4q1Lh1uDrH2XNQeakmUTGhd2G6UPG91YaQXEGMXYmCA7Uqws4OOI4LiHKgLFDfzo0de
uYzu23qd/7HLlrglDPgVTU49Jqrpf4FWaOv6na2PzRDm0ZzbWcf64r0ZWP6000B8SJHrlBSC52A2
Xm8IrgPpAgooHFV0oi5PizSI5TLE+k9uD9UZAwzaIb8ne3NXvnPv+tZZARchMi0DJK2riralzhW4
PgS8a94AeATl9jmpYPmUihDUZBwCo60rjluHkhj61ijeM4sjImk0YTDAcCHelsq3oeXSrq3q1Djz
lH8ZpTc81oCeX25fVCoYgULmgkNRHvuAUgeZdnHkgxG2XMmZoZV+q4XhxGzI4JTL7koelSdZJLOd
keHp4+u8aYe+1aibgr2RJc9COyWUBy0y3aj6MZVgehEXKIjwjt2mFWwZXCtGhkEScbltqVFKjdRY
GKxXYrsbb/MKGqgFhyt1yxHio/y/EfbCitE8K0oZGq5R6i9CkXooc7zOs+y37eTF8e7jjds6a+fW
mDBHzXSlTUdYIzW0ZQYMZ5SS+7GJjQWBp1rBYwlBBDT2mJqUnLSiXsaN6WZELDHMAE8fGFW/2G07
h/dj1I6BpQ+R87HVjYUBroAgA7S/uLcstLiAGImY5fAQmdTjDUOxUbv72MKWEwLtAR5izLYA18fK
r7WV1ImDgSekfJ1eESSCuyJzqhzasUDacIPrzW08s0YXfBZcF3FlVgmSchROMIEkZbep3npLIt7G
A3HblHcM1w1wENGhwIR4EUNt+oonaoEyStSpGPfV7MVXg/yoe7S5o10t/uJCYQcqruaXJGh9Iyje
cq8+dvf8Mt/GjcOvAJmojOuGqipz40AjZehj04BvIO79OE49S8h8SXv5+EuuqrZYKkZSgJWgXnHl
cPsRtT9IrlluBFqHGSK5KvRHonYHmU1bNF9EmXAO5+ayKOEXEKHQyWJnBXuUiaEUI5hunM7XmRA+
hzIS0Gji1O227gAIxSREHIDvrJDuy6xqFQlry82V+V7urbdpSVROtLhlA2NEiISpZtYKgKL0g6KH
k2S6eSjbNZQATf3rx19n6+CfW6CRx9nBj5t0ljrQI7lFJC92IUwPZaP7UqMHUo1yz4y2BmdNJ8Aa
EzTJGEygEipImlZnP26niqA6gGfrcfGTK2k3e6rT13b1/RXYAHe4yV5/i7Jsa6lQsaCTwMjWwNB2
udS20M25XxYTg0omRmxap3ySn6GrC50E5O6dJ4O0AMQjBy4pHBudouMog98E+j2SijbcKiDIU4K8
HVxpg4/Sky9hugdcUztKmbg4kwdSOFATS3+xgs0YZYODsRlUJRVgtAeIF5VM4ANTdxY5l5sNgH9a
oQApAKTRnmf21FSmJa1IRAPgMOiDYUcRLKAKCD4+pavSFezQuV90P9D+AFUA45+lsDXEehQNdLko
iiQE1pDOKMlXf5YL/udCdLn99//in18JqCqTKO6Yf/z3TfLakJb86P6X/mf/+dcu/6N/31Xv5WPX
vL93N98q9t+8+A/x9/9p3/3Wfbv4B6/skm6+79+b+eG97fPuZCR6J/Tf/N0//Mf76W95mqv3f/3x
Svqyo38biK7LP/78o/3bv/4A09nZptO//88/vP1W4L+7x//RrP79929t968/NPmfYDVFuQG1J8zE
IXT+4x/j++lPxH+iBEGbYhDihrOllZySNF38rz9k/Z/oZ1g01sIQHXidcXZa0p/+SP0nKrkG6FFp
6GJgUv6P/1/38aen+PlJsA9//vM/yr44kqTsWroQXNxzh4JMGvOdVAcBzhg5CxPSJ62qiL06A/U7
zk7XWrbWYPQRAnaki4Im79yiDZ3Gapy6+2xmx8H4PKSp3XY/RmLZA7oM0XMK/U88G5wnYhXEYFQE
oSzIbRXsEGqUTAC4FNKkd01IXCPKe9sQhEfVFO1wCTtHKbvehloauAGsTLfnHsXpWiamPUokc7p6
+HH2NTd2id7Ey02iTz0dRMO+0zripfezRkRTSRZVbhG+jN2PEPiYoXBCE5NvIm/C7oRJ+cAYi9UV
5CktyJx0biRrN/GyqI4uzV7Vh4VntELszjMw/vXiK2XxA6SOQM+YgLyh0o45OTusIQkpTuAiRa0p
/tSlkWOmi9eGL1pXOEvRO6jJp47a4rWQimAc6mBU871pLKk9LbpNyuFWyO/mCW9mYcp2mr/KYbE3
w6U7dF0X21ITuVbePUVK7w7Zd5EMd5YQf4cy5WFKGgeCgO7He7/qp+IcQEQJoayEpJNOr15u/jSD
f1zITcioYQQAT54d7ue7em9ejTseIIANGRhTrMQzvIAsjBpMLaVq62lpm+GX/241bPV2LhtRGiXr
52omYBz+u9XgetNxfR3cradY4iw8KetFT/PJajB2VYNkrXNFi1usYouNdMfObTBtkVzX0rYY49Zt
eofiq0JX89LY6TzdR82o5USna2d1aY05CrmUmLkow1q6V/w+ELzWh3BSwGuKbB0DOveuUA9EJSwu
T1xZjp0CzdDa1RuIpEyZV+u8N3kV1tB9A48WvC5E8dCUuDRBsrwQahWXnMqOVGA2CQZQrCioDQ9A
RHvwaS4dsucp0Wyv7JdZ+udnR6ISQXiAgUAc8MLwjQQts4y3ss1vhLcMEjCYY1yJBkVVHPcVHbkw
88gewdXvyBDJyP2GCi5EgdA/h0/Dob6er8GMAWgRrxSyCpHpkYRMBupH4IZDq4SmOGdrhDBB39bm
6YZJPtJBv/w+nORHqNKDDNgWtCld4/h3fAcAD+gtYAARKRvzXHV5iKHgOYHsDTACojHbRcepvm16
QpS/DeDRAONcBYwkQeu8SnFo6PxM5cc+gNe4eZ8IYO0J72pvHRWojuAKgGUPxSvmroWGuoDEGM9v
lX8pye0CYAnHFdL0iHnoEMD8x4JBa4FnH0pcUnNqciwnv8ZMt43B3fskoPhFcvcbUPUtT4UYGNQS
dEIUxbhLayqJBzUOYQ1+0JGulR1lFemvIyc9cEvqW7bQnqCVWRWkTxqzdw2oucRyCmu06FKoKEOM
RgXfm4s5aEC7wCv38UauCiL0xJ+ZY5nWjDwklhoJCAVOMmGLP1n7CaoY5k6DavETNha03ZNTy64O
+ZjCr81dGLtpA1IPIBl/p12+dXiAXkA1EnSByOCYO6hnUOQtYzykcmK6XRLZZfT+8aI3AldUvCmu
FzOq6FKyIACrDZUKo/jgzAagTQWgDdKmyh6Ajvg1PDZXgGnuMQ+wL++zygXr2FByUAgbMeGFfebl
KyZjiHOrByHOON2E2nzVdl/UtgyqpTgs0cvHq2XLMvjCMIYnHLce6T9bM5wSnLJejjFWklaOON2g
FOTOZP83jKjw2mBasDB4ztyQRB07EWK6NeD/qW1qxJfKR13hIQHZktZpKQgZQM1KocRsAIQuVN4K
yoK70SFWn6xqsesaLRJdfMs6A4mTdg3R5plzR04/nnE2qIT+Mkud0ZmzmSs1L0HbDbA5xE5Rvojt
8iX9pvrpAXgZL3rktWY2vxhcDaoWFrh12eCryqsFKsVDgwJotAfWctYyFyeZExCtc/uTON8vM8wp
hPYhLV2nDb36HrBQuwZe7bd0hja8NWQAf1lifFotTK2OPLCBT+s/0VZT7FLlQ8lrHyMuXf0K4nM6
Jb+snUiazz5XFcnmVFrwoMrd4ssOBgYC4XY+LjpIK2lohNhf4EUumzf6zCbzgovA9QkdkGiocdGq
GoJZNF4Tb3qpdj9Zg0HGmjrZI7fGxdnak6ze2WLJLA25nmYNXNnozZ8wRwWKNukrHSFrUFTjrHPD
N6u03qSCNHJjhBucBV00a/iQnbYHA5YtRD3nVPIsMHetbrpBzRq8R1LXuqEc2XrFCx62rtf5Ihhf
ZQE6mFY5vD8YlKAXCML7Kd2l0vBfroSu9OzLQGMefQYwmbpgacT851OncMcq6L1hHdP5SuhKz0yU
4HFuQ6j0uZ0Z7iuMMti0zqlCHgmE41fIQe5QoNknBMGrQsnWuMRQG6kIpjpQF5TB5g9nxfwAjRRp
ESpS4yaz/ATugIe+aI4CGb6gr/z48QuzVdMBMERCOwP1SAxVMLamQR+1PsYVEzW7gZZQ6C4PUKKn
1F4l+FoKbjKwdbXODLIxJgFPtW6G8I81ekTDdeUTB2S03yB94yWPPHqYzUfm3BrjQbosTCc9xNWi
Y9bzDbXV2eB1/JRC+uY3Ylp6yldn59d2GsxFm4R86rri5DjIt3m2h316RxXtRHCn4axkdzzfsXlY
EUOjbgkg1Wp+i2Rp1GcC4pBW13wMf9qC1gSN/Nla9ovaOEbcOcS65xyazQN6ZpRZZVINmZ7RtwBy
BI6R2GloFw8LTgzEfi2nR3R3lF3zZb7ikm1tOTL4SMqQj0HmlYq3nGIGM5RRCGi9/EnGHDGeiMDy
Rn++xhDduMt8lF351KBbn/XcLLPgFAX7Mo5HxA5eGMjvlNg3AS+DgUOb+cKR91E3b+W5Pfp7zlxQ
V4N9tsF0Ct4fPZAdAROBxJGPNBUr7nijiJuXBMroKA+gnkeTpEtrMljTRFBdoVWMwc9wtgFVBnv8
/IWSiIFwI/Z4odj2V/xlkJ6vs+XFSRk25USXN11p0NgCiNzmHNGNhA+znL9M0NDizMTYC/ooFg2t
6oVBfVh26IRDg9FNr4S90Loca7wFMUFfRpYMFIk9Un93cvMjyGodwRGPgyMmNp1+Hnf6M8ck/Sis
p1EwW4Bwk45TsuxKctRUeiLAcZvPA1C7rQ0qygKjQxBDtMFzeqIQ4DpvFgxEg0Ca9FDOAvQAVWZX
jZgoiwh6xFPMDmiojXAMJOlNwOMb3VgdZBRQ7KPpFQiImdg2koAon8YKZbExdmWxdTJhANxPdT7e
xY3vBtlwIGlp4ogxWOaepdWgtJplETe2vgrkx5Bw2pabfz9ViEHHBD0ntqhYjqTByaCT8dloL1ro
pnXzN2pQwAL/skF/w9lJN3uQ8RD4edesAGYtoV63PIx+cUQdIeD63w1HeGGMcRViJeh1IsPYHPQ/
i/9X3ctPBTLwe3FLhxsJwIU5xlGMnTlaQ0HXJmPKdA6DKcGkyOQn6eD0IRfrtpEJg4Icm4mcAzU9
9tShvleHymhQp4FpHGQaXR1Ipm895N8LDIyhNANRo5cJWV1ljxOnfLFRJoXQjI46Ik4cKnzsja7U
JEu7piVA0dQ5aBSW7KF0iyBxtNCr9+FVFeSO+HWOrvho/BWtLeb9YRv0N1i4iBYf812zuk+kLibk
VMikvoRirhwghTAzhkYkaG0L14y/8ODs62sOGRgYpgpvGP9nS7RCrBhKPYWVWy/fhhRTUA7YKzhP
wfoOXtpg3m5BiftBiLGtKsTMM8l0Ko1H5MIzwbiRwZrLUKhgorS+5sbnruHAWjaKCgB5YDwfjWd0
3eAQL++40HdCXegycS35oTQDRbsNy7cx2VXRq4GCvTztFUxTfewbt86EpAP3DD1hYOURYV4aHZYh
qhJMrLla55gBIGt+Groy6OKMQETCT3mO+x2XgHdjLy+sMu4sLrq8WHRYFXZqMLkFCQqP8lCoNml3
7V6/Eo5/w6uhnwn0GgABQH2s2ktFb8X5JFLS0hnzqLIDsoAMJWIMHnS4iHb2imyZW2PYOPsXRpmY
ATg2ZRrjvMJbqmD+t3+mNOWR11wZXyFrDEG8kjjWE+ebrsMiulIKrlQgXYn/XX7TMheFZDKwUjrz
TNFK0UkFG7Pz3KB5nSRcmmKOjxCaE+48TAnps4iTI6ai21uVq3Stx1kV/dWXsdClKebMiIIhVVJa
Vq4kfcLtgCIaUgLyZASn/Jybc20EzIgXgLfG6CWuB2Kwy13M83GZQmJiYATvROwoVzgr/tEKwqsy
eCO7j1d3wjZdru7SGvMIRtNcpFoOa/0w7KLWdEvQw85S7RiG16mdky+Ymh1Hu9P1g9yGrtQKHimT
13E2g0FMoL4yXmN8Dcqoj/CE9+CyujYpncsg2sMyYiAKlMEGceKxd6f5OdVlW00w1QB2qI8XsuHF
LhfCRI9qHGeWWWMhIyiDk91yFQIQShmg/vJ8ORiuqPA6Uijkims+t0Gc+oEkJ0uiUz/Q7Knc0ZrG
vI8PXL6p9aXSAfoxTUoRi8IRO05kgLsuSzCMiCIDhfZOu+5AMElEZTG4Efj6VsGWhRlLEdCL9Sh3
3CxmmEcycrWDlfkx8o3qpohuEvBoghKDBFEAngzvJ+cINy1dR3/UuAX/DDAqHm3mA6IfUoRmo7Zu
pPlQl4l20Gf2B6f5oWLVJ4IrnmteO0mAJURYAzYbAEs2NV2GQY6JKbYuxA5sPemdvH2IUGngnMyt
XT03w1yxfjIyBc2xn/Xe5s24ig5pe0UZAPMHeZcLuypQr/j8R9tmQfyGvAqoVBZQpRSQiwtTqqHS
4L2BKs5soAIHApmo5EwKbDzmdCN/mWIcf6sO/YJAmq5QdAg4WG/Lx+Gq2imzIwQyave2+n3kKyKt
PTPM4kpgatXARCvbEywTibSpYdAeRXZL6wogNjrq9og8nK+rss4WYAwikWiOU1V0tpGVFm3aY3Yb
tLLN3NmT1jwXpnYLnNZDAn5t5F9G5HIOztbVPzfJbKsGvt4W2qsN6B7ml3TCAUWR5QYFjutUEPwl
jb8VJhH2bVv8GDsjBjNcyEkxNx6jy1Uz72xFhHkcB2wxnYMWPhfwP/PdcpJmKEDEw/NA6xzp0hzz
1ra10qVmFrUuaXLRXkDk2y3iPlETELQ2BwNCM42O+f6/s88K4D84SpjVYBsyTVibadsjUSCp9Uga
AdSz4tcJsIHBb0Ivhwi4YBkepobAma3HDxzrm2s+s86sOdHqogTpfY3yDmayG9EL1SfqbA1H9MvW
jouDONiNDLLfLwYou+D5ua5386Cd/QQm5ChMdSSLgp9A729ylR2SgLbAynv+F96oPuITn9livCHY
DDO9kGCLkh6JiUNxXQOU6dTCoWXzv54EXppjXpVZygQpC9GYrSEeoN5VkeoIlsqLETdfkrNFMeG2
OkxgoAS1havfQ9gjzHwdwz6Ft+ygW+A04F5RhqsOzj7xudHI1rOJJxszTaASxfvJfLu2q5eowVgz
rQ5Cq32GeAs4A5FYh2DucCFsyO0gbYRa2NMzk+wn7AuzVGuEJOFNsx+fB7AXL059/A0honVJ8NIS
8/UM1QrTRUUtl7ofBHXod2sBpabibSO9ZJdh8KUh5gM29aAg9gBcKJKCeEGNQnr7+JqvWykwAGJi
ymQBfTgW/d/WwBlPJoqb+T7aFQdzvxzaPfieOQ570wwGbDBChOB0RfxnFYW5NOGM496ToI2pPN8E
oqAss5syvSZpGgxFnThR3HKqCJvRxplh5kwUeUTkxYRhq6ygDjjZmObbx6NpD5HqfryVPFPMoVCh
8CUIFJqglV9CrfEjHfwVdefGoeJ8bGnzVGCoDt0oNIVW87ZJXWCMmjoP1aiuBxPi5wbv8dn0HGcm
6E84K7AW0tKLQormjyDJb0Qihm0VxEvq5PbjpWzagcaTjqQSmCI2uhZqXeiWENGgAfkye1bAbjf0
oMPpNR4+jWeJuUptEquVQAQEg6JyJ9XSNYF8sB3ntffxijaPOiidoOAEoDYShsudA3RdVgXEYShx
dFArBEtqAIqFHQ9Du7mcMzPMB8JklhEbAz5QKN7IcWxrYAw3878OcIB7OLNCf8XZMVBaYEyhsQwr
lvVWL92XuDafJTOyOCd6O1Q/M8Tc0whT0ELRJD8B6flxvK3RtcbYkxFQWGnpVc54xYvqth4MYPZo
TQNzsOsxb0h/jpmp4R5BmNCei8w32tFRqyel8wd5tNXumzB9SUKeVN/Gpzs3y851RbURi2IxNW4R
o85edk7bWXb031qhwdXZp+vGZEwlCQckKqsXKtG9KNn7aJSHj4/7RgUfBVoTg3EgpsCw0ClUP7Mz
AvsVhdKp6Ti5/UNl2WQBCB/BWhqAeNTtY68geIgpQfHEpWHeCDMurDPXoA1DvRGbsnMT02npayw7
y57cqPuoO4h+B6Art4a54ecvTDJ3goSROE9WATQOLSdmk4dBd2AAyiuUI9zI2vWUO/e3kBabB+ds
q5lLklcgyBSNEWlIFR0wJ35tEnk/TSoPHLl9Mc4MMU+ZNIFRzVCQ7wBZfyDtfGgH5TDFtR/P+nWC
LhCYzVzwJu+NruV0hLZ3F21sNF3RCmXzWaH+P86ua8lSXNl+kSIwwugVu2151/1CVFV3g/AIJ/j6
u+i5cbuK2reZmPM0Meecyg1IylTmMnpjyx4JQdd/agV3a5l5RgrrwanzNlbu5df5J9TqHguRhxzm
smrr2dLJ0SoEcaS+Wfxlca+b3vnNcAen27P+sBF2+bOrmg5td+ggg0wGOZ41JlOoCVdTHfP4+PUf
BVv9zoS8RLtfiuKtXtKlm/KnaKu0F8FzgUILsEPbVnoZoIOedMyHxZgKl9e3bYmy35jIL4+3eCbC
eHXhb6/yn5qVmYhao8al7Ts2Qg45up8zuU7z09IlxMXK0+rrdmaYMcj6aO46OFZuibr8vhr/7Ues
jgUQou2sSvHUKnO0O+1OfYeq7ODUwfyceKVwLNc4pp7twaEeEiw68AMMRhTbHJ5lo/ztd6zOCq4m
qiA8EiCyD05Kn2D9qnQQk4ivzGrjIL4UapFaAnQZ2vDaGtQGZU7QhRSA3Wn9pKssyObULbgVFC1x
uag2mhMXqhwN5SGo0NDQ1r+0fwEMKmsoJCGaftu3s0utvcyfGzCiMieZeqgjBn/fNpc268eAqy+a
d1NXL3KXwHz1+8G0IW9mOnVKXv4eZvkz6w/2Mczqg/WiN7K6xHO1WXMyyyoYpi1FgAuoYiCOPry7
1TE+531pi+Q3NUh6UEBVfg7wIwZgGo5U9UHJ/oXi2AXSDmL+lv5SoND6pafMjaQthgE3VuVgH4rD
ogmeIyl3cF/eam1cmN18jrV6vpKNaPyWS4e3gSmtFsPppqVV5ieV8q4X6m7Qre8JpbeK7PYibZ6q
sgMXnFvoIZUD9PfS+CBIcqgi+0GZlGNU0Lu+03ZxRt+kgBZEkt9m3LgWUXce4u5uNJpvcT8EjA7v
/ajeFzbbuL1eXHsfXt4qHbbWgmfJsg5GPQZzOPlRJzXs2u3b/7D2PoRZHdW0SFVWzZg0KLzU3Ca2
X5q82sg+l9Lrx3Ww7OsP1ZptdlzXI4xS+kQ6aULwSLVDYYWXDWwLpHOpNvsQa81jtUSDEccCIEz2
UKDV/PgwONFugiqU8ds4YgthdzHXfQy4KnnHuuZZxkGGoSHpDgt4uXhcKEeGdvjtJHC9FfHiKfjn
i9mrCqLqc2aWOnYVOrLw6h12y11v24fj4qEEqLy5XFP0LyMTNve2PenopY0xnORoru5H0Mw3rmCX
V8afIKtnqSUrk7w3WsDCBm+a07BXIVhSz3ub7v++zv+f7/Qn1KpEmBuzJxJ3rt81CRvgeWE/lE+R
owF2CQG4502w54VG8gIrByKN6ehArScyGXQqK3Up2ZcbgnqCcP8uuifhYhpONxoaF5fEh1DrTcwh
GqzYCLV40cDOK9RD6LNuy2lcqiKh77Zo8wG9+kXhjTZROlU6hjCTcKJbKKCguUodMuEOspiybFVU
l/rjgFAsOgiAQX51aSRJN5VtA7zsECzj/+Z2QXvOt80+9+Ny0wDvcr76E24tP1AkhVRgO/rPEvlD
UJ/PebhFmb1UOOGus/j7wpHqiy57W6G/Maa28Cpy0pKXuO2cKsMUm0C0IE78v6/9S6kEEuEKmHJL
t2NdpaWSyqaaUcZwvX7WIztAafWdJtpGxrr4uT7GWeVgddBntGlkA456frNYIo1ttbd+G20nB2rW
+y27tUvr/mPAVY4EpdWohYm76SLvsugoCp8dtlvvW2FW26vvIemMps0Shu/Uo0A6UX1lU/5Yv7S9
Pj7O8js+5ElDFIMG82zUMKz1yx50vTo9RU20G0W1T2hzNkYrMBQRoqjZxTb0bKpqX/dkP8j8JGZ+
jlJrp031vUZYUKUAzRNzr9RdMGV1CBTwIUszv86om3R2mCg8KPE3jETZW9F8JccSBfS0MQ6/dMB/
eKQ1CUVp5SAh5dR6jW0IdyZz5kL8xzGb/K6m9lbyv3Tkfoy2ysVR39ZjnFB0Dm21cjKd7rJWoMEm
tIPFIw9NxTBq1MwZRPnW5O0u6mrn71vtwvMC8gU5fgw20KAyVr9AKbqWtDP2dZ9fRYkF/fix8/UU
pW+VbNy9LoTSPj7sKndOOWsGQ2JX1wLTBV3dT612JWwNR4q8/ftTXTyt/hwg6/Yy6epxLESCUKU4
tI3h51MXO0bEdpo5nzgXG/2YL6YokJv99GyrixdqQ9EzCyMo6L7VexNMddACoxKXh4UtpQUFLFFy
V2zaNV+8JtnQp0CDBt7QX4DJMqm7rokBg/nNlf1uPc/Hwo1Dvl9MV9nN3Djkx9/f7aUuNJ71/0Ku
O7MDn81JI9ZCQVHckp7i4yIXsfBerFCQqwXe9C/wIpdXz5+oq4U6dCKRDcHGLHt3EHvgVSoFyiIL
BJS7QgRcc+b6x4JG3h6aXl5Of2KvVq6a9uZk9igtu37cjyaezrYd9WGu7WDuxnDj/V6Ym356v6vC
z0hEmzETa2lJEgCohRxITN3PD1vTkYv1w8cvuV611TjXA0OkZQpj7MDKd+YDKr4wB6D870916fOh
LofIAvQcVCj9fU4Vs0bQY9MnWH+CYyqiLGx69iCItmf9t79HunQP+Bhp+SUfkpKWa8gaLZLfWP7C
GeAUE/H+HuFi3fAxxDqNqzY3GF/WAzNh+8GsXyCevWSsumuU6LayIOzKiBWwjPgp2KJGO7/1XbpR
Q19alB9/xCrJQ9Ih6rQMDYQh0aiDQee5L5rRgduL5ko9rt0o7bONr7j55KuMb8POMU1mrJjMGX37
Vx8WYfoLe8HND+TbZlt2eYR1n+nDI65PmpQWfZykONzm9/QG3IoE9IPkPoJ1JGxawgEGgBDp8Pqj
OG+pJ1+ooGC/Byd0Bdwc4K1Xe1C1hEy6of/nWFV3Wbgw3ra7QJcueQu9AvgPaD9jOLR6n/B16QZA
0VBBQVRIhwROM4U2riiLB5EY/dzdeqcXdsfHgOsrQ6/FNYWKP27/DHeuPtq1NNr9fXvoy1G8+mwA
oUIpyYIGBix/VtsD18shaVrACbq6PwxD8wS7kbsoNmGPPYA4bBbwQC/CKB53DUAJu9lCe6+P2lNt
wV5q1p5ikYe8mV17gO9shbS6J2AFk2zGUi+PvJ/Ocdkq4dzAf6LIOCSHmVp7eZqcBqE865KcbRvp
vqviDZzEpWz76clWe65rQeA1lrH1glNetCkaA0MtDgSU4olb+43st+5dlxYiqC6YL0NNDeDa1QKp
cWZmoscc5Hd+x41BD//NQrxwmED+BmoiUBqGmuwXultuRsXAIb9id7jvwzKHpwetkm6nXUdavnG9
2wq2SjsVcPMJqRYihyEdu9ac1oRiLlUd2b0pibYR7eJH+/hsq9QjNDqNwDRgTnetBvWN8lhCLO5G
vTNuAe+6qr9DK7B6/vsWuLTLPoZc5SBoNAJ7HoE9qFo/xriDBUGxlYOWX73eZP8IFqG5AYTLamEk
c6IMTYMQi4tjUjvpS+oRtw2MsNqzwxCmh/Jx6/C4EBPmZdDAxFkFKtoahzJp1mwnArpZvW1AL+y1
a/amjDduJJdyjA2OHRIYhn/AJa/O3giZVRE1riT/TKpbNBoc4naOftAABtjU2Lh0Bn+Kt1qOI+l4
CTNxgS7AkmVKr4X62E77AdVaDLtitj1uvFAMgTkF3w0I6OMf1lwbotKixDV4acFOjUvdEtVzvmi9
qliS8nX+Oe70H+UmR/PCqvx011sKzw+VEdqUulZYeLGoX1y7Dc1Obq3KC1sbU02skcW8x4DE2ucQ
kKTOeBvbOI33i05Y43LcnaPYaUdnMUbSvDrM+pssc9vCyc/y29+33aWl8yn86nzOY0XHqY/w9ll6
iVvDjwALB8jKoEmcbRLqhf3wKdxqDzLeLwPUGmJeInPAi3ZqZZ8VWxzCSwsU1DNIvv6mVgBI8vml
AhSoQnsNTzW6AskuaEKWZ65+Ng45hDj67Kw1Ybzp83nxU4LyDwIVA697DXpMe9iwVR3En1pf7NUH
5WcLuFHsa4BqZQ/YGW4XDrhdAn30nxbRh8irr2hlMVOnYpGd2nf7WvHax+imxme8yZ/ASPC0Iw9s
9ASv7NjZIvpeemgVZjAQ7gPvFIC7z6+6yTlRjUEFALct7qGME/BYPg4zpiNEvnWMP20s2AulEpTV
cRRYgK9/ZdcaM0vH3hyXl5zc1DA8iXYLQagItglCF3b/p1CrnDQDKB9rBM1O1Yr2OJtSR836ceuC
cGlLfHyg1QEg5mKeKop73uLfaaPl3kA45iaHwpvEcbo4zW8ul4sPtvgM4T8mqvbVLpzRsLMIR8hF
kgmG7148+sQFK3SA3MHCRVUgsrX1nEsSWqVfOIcC0AWICrr9a4IONbpyLPNhCaq/S48FyTUUhgP6
onnLwGTzIZc1/7d4qxYEmVSuStpjYZ4tWCBiPpO4+b3cxY+1X6DZA5zIlZp58mq7+/Eba/M1NjKy
YkPa7ctgaAAMSZ0TPGvzK98rhygsYZdte/yxPA6H7gh2W9CFdeZvgcgupEmGPtPCO1/kJX7/rg/5
CgLROitUyCZD6RcSpe+TqF3TKH014hs1x6UlBJMczG5AYAMuZHXC1nSeu4oiUgFURqOhyEi3Qlw8
xT/GWH1B25AJr5dkoWsuDRU/TuEXBcVFxdXBmq7rf4HCu7QZP4ZcVVLw/xy12MZj5aAWwHbWaaIZ
IJ4tDbHNR1te74cPBSd1mFcutJD4NX8YHhrY3MGCyxMzsBqLGfR/mbOBW4VHW/zLGIw9PwfMqqIm
ERM1SjZaHReDc+bzfWTvUSF60AHe2u3L31vvAEwPGaQWqQ59odX6MMc8k4k11r+vENTN/PmZ+RRt
j/5BOyYbI4iLVczHaKunk0rFNR4h2oyTBQapkNzJnxf5vvI2d7cy3qXrESg9ICvrqLjh3bCqCuss
13iqIJo3AaqpgiJNfHa1GG8pXhcyT9kq8C9tNmBrFpkmICBhU/H5440NmbsM+tYeb1/noXA0g299
r0unM7BDDKBlHFnIC59DVKnak6EAvI6G1RW/o34VMqgyweVW81KYO28ezxcDopUKgogJOePfO+TD
DoDVrt3muvUPe14+6OgYoSd3jas6kgHZb8EQLvXgYaT8J95qx0EKou1RxNQYNOM4XghnQfUT1uQv
JFxyrO2XPw1vo1a5tAk+xly91BEgmBmFzBKzQGEPIOjSqepsbPJlmL616S4dXmiJWYAiYN9hl3/+
hgV2fpIUqHrNSoOmSqM4RS+vTJH/lxoMAhq4bTINeMy1YKvNBRbraDdeeYrCGsjWzsH4b78Q2tKN
rf116Vuw/VqcQBX8wxcDzaiiUV4TIC5rbr6JLAfcMtpCzn19b59jrE4PtVbK3gLv0dMixZdwflMx
iRo2C72vyflzmNXn6bScwv95EUg6kfv6gb7mySkNCLxeJk/p9mCNQG3tAF+73cYyvPh8sBgw4SAO
qvla8aSF93ZpZ1D+Mc/Z1exFTzTe8+88lO7sQ5PMeKQNpMo3U87XHY7nXfS8VehCAU6yet44mQnc
lBF20TDWqhBN4Z/QxMWlVi19kHF46Ww1oS+ulg8hV5t8HNu6SWdou7TtjwndU2N+2XiXX0dNnx9q
taVbO46nOMFDtX4KbbLl+oGWznH78nEhpyESPhoF40cDj25VpPO2LBItApyT9/TFGMXThFV6hoxT
5E52lbq8hxkZ8I7wZjK00JgH0BLH+qm05pu/P/MF6PXyS7ABccOEiM06/Zi9IFYPox0sXED2cXoB
9eGoThXCJRqU9xZXFWi7LESMOjT2JnBW2dvff4L6tZj//BOW//5Dtsi6Ss8MiQkqVBJ/LTZJ0Gcr
MofddZbzT39X4hQKYzAkcNV1N6JfWlaLnQFDcY1xHF0l/CYbo3GOEf23vMy7gRtTApQGdu4C8y7u
SbyL/I2Yl04LKAUtNg1wKkNB//mJ1THqGlIg5iKHj217UqHpPsESfc8fFG8h/JePSTiFG2GXP/u5
bkMotCsX64bfLsKfwxZRM8HTHGHJERTDwTXdAUz7A8Xxnh/ZbfEwwJeqgxyausmbuPzE8DuBdza6
mOsL4qyZ3NL4/z5x4ha3UnUXraJlLl+eYd76b+SKvqbo5Xn/BF2d/awio2ktn3Zh3cwehsdnsRtc
Lcj9aWduDCAv7umP0dZHom6X9pQg2tKoJU7iihLbyAIMAOr1irNl9aH+Y97z9Xv+eb7ViVhUZdS2
3C69vJZ0dC01Lw6twefZhdSd2jnFkKuvdsLB9Osz0x8pOcxw12H54HbDvCuoebJahsK90Zkba1NA
qsLwGj1SXVKp4563Rb3PjOFKb6ejXhpH1orruksCjeaAk9rXvMPhREfLjcz4mzow6uLwKpx2bl/1
XN4zOLNbc+/XFbgEcSrdfOiOhA+to6XFldbSzJEKPJnoDLaX0K5tioktF9PRsHLuxVk0AjCNa41Q
h7NVlIEQMAVKqHmd4I+SlgdNM8WAOuQ/TFEhIQDUrdv5IdOLU9nlj6mth9rcnjlcZkupnrg9+VKO
P9II7U8WKUeNpm9zXlVLPXVXprAYY2XYlvmNMiheFEG5OEroGydAJFGze6zs6ik1egWXb+M5Sfsn
o7HuWTQ+NCM7TRYPlH4Eu0tWArSyIawt/aY1+tEhWfaWRkW/F7Ht96yogz6eA7XAhEJtXwyN742+
vYbZbwl+vXkbo7nmdrZ5mNVq104TWC+aUoQd0Xaw37yVCbtGk/6oVsMh7aD0l5Q7CFWxE1GHU9Ty
X7jBhDRPHwq1P0i4LiWqfiQZtnynHaLSfoLA9QMu9+l+kknvWxM+n66mR9abz9FkPpqsO0fz9KLN
WexGuXmX5Ilb6mBa88gEXzS2b6B3ttf6iYZ1RIgj++mHGPvaByn0mqvjCSdfyObSduQYk7Bq4uls
SvpzaocT4XoK7y3tphP0QIys8o1aPphVTB2tnvxKMa8saV1PTYmV2QZVTp60zr4Xkf5r0HX7FMvh
VYpCxTTfDCcsJUevmkdbRK+WEYW0GG/NHrNOWk/3iUSbspvCOY1m1AryLmX67LYW0bwuJTLIbHMn
7PLcd5nuiDjqLa9J+gJUxIpUoT1l1a5OrH1SDT+gOHiy9ex6YKWfZOQADZPBzfLpykhK0yl4+YMN
6V2bZm9EbW4bVjKXNJPbKOJajbX3vGSq01n0PGfDlZLkz4TjukySV2lM16xlt6RjR2U2dlyHfJzG
sabqb1YPzfZ5SItQssSTOnpdaQ7GmWzAOMvLnWJV19LgkIQWibojA7zO0B04mDa5H0R8AncDWRut
VHfq28HFxeFRxOI5byIHxmNHdPK8GA5aw2QCCJaUDyOrnvS4/EH1cgdb7WuT6NwpSnrfNYk8dHlO
r6KiSe8sVpIXHqlxUNvjjujF4Eg2JHeijn1AdW7ypIQ8hDmGECe5x2HjQVTwGZpE36bScBtTaRw5
scCQT5UBQjDIu7edtcur5qYeYgF95NRwusn0256fRZ3eydp4TAfAtkpNzA5v9SclHn729Vg5ePX5
XWvKfS2qABDBoM+McMaE+EaF4GVvoVE+VICjZFbu9HP5YLInaUXuGEW3U9fe4X/o2mJ0CScOseS1
ZZb3AAAERt8QV+Vlcy/atnGMci6vC00722XitdzyQR71+nkKifE0zy+lAu001g2BAphJrSSWC1cx
QvVwgsygiiSjw21AAuxmMFcvJqdqKndSAF83o/zFlnnsl/UvfR67PW0TV6vTyhNNHYFdps1ebSsQ
GE/62Gv76iquF4w9r2N3ThoetHbiypm+GkqlubkYr+decUhJwobcENK7zBLOUMs9k7iERHqHgUzu
lgrrQy2JIA9Vgf/NSg3HkHwWXMGCN27bpsGUaNLf9fIX/uRLwqYHZo7PGe0fTHDFRdm897MZRsLQ
nZYx2KxybDIrghoyawyXT3Qnzeatp/xVRIYBLFCMJiwtXchFHECEeaVm2+7UIvnVUKiM6bWb4Jig
JTKlxnJAS80QKeCkK9HZ1n8RYEHdLLV9qxpuZxbfxylc3EjlDuWt0n4zjFOr3NaFEqQGMkqhO5MR
QyxiPutFEQhMKrmGOm6cOD5a59Ryuk/peSpyd2Sm22YQVKtlsU/TeUByaq96kLqrHnSTHERZEu9t
IEd2FMsumZsjJSlWRR87Sozj/rtZZ64guG6VT+OU7KsJpgvR7ENcL2iH7FDGloOK572RMtuXc+ZQ
Wht3nYlqS6gkiIv4naHJhF6PgsGAXr5FZfrUp+IxM2zMVlKvnJavpgRiyDxGHvXM8psicqyRHWEk
5htEHMrhDsKTntYaj9qUXIulgWoaN2M5uVbEG6eiV1w+KWq/6wvjSSlmRwwY/SHd9jir2Il1b1mv
uCmq+7zImdNP0zGGfmsBmGinomKJD5H5nUb9Xhv4QxpHOHMld2V7UpJf/bSXpbZLxu67FEbiKFTu
G271joIeKwR2ryt7dsz5Wz1012Y7PowZvWFp5g052/MUIkRj5OSt6abm6Pd166pzFk5x7MpIcahm
3gyiCC3Snox5EdmDk4QyuWV8x2M8QW6HLZASpBzwJHPQabqvpHdx0u9ZMcPhe3Ca5F0zHu2xfYuR
KZ1eE8eiivfChAYgqA9Vpvt9Nl3TyLSdCsLKLs2w+LDeMSOBS5WbZ+m5rO192xVOXeQ7kyl72drC
7SrySjScwq2VvKdZf5+UautkmaU7pkJvbZX9NKyy9ltL60KjIopnqLJ0SGQ5XclSLM6C3Vhj89gw
dm0M8RNor07MMULse+nMVnnTMesq6dmdLul3eA68GFwJhnhEAhtxiLwLOzo32gjEgeZHBX8eOD9r
9exbBnCKPDoogv2g/YixaNSirIG4H4KzkPEiSIzUh7ZnYKvJuUNxNhDTLyfTTQrqWHXxyx7Mx5Lg
xgkC8hOfRbkzCvMpae1dzkanMTFS0RUAhocdVCQDtWJeQ9iO9d2T1Ltdq5tglzPfBB49zKfxXM7t
935OPQC3nyFJ5ddD4pKxvodkKRCPFqQFugInBsn2ZNSO3ZCdlUrs51lKR1bds6a271YzU28agemz
gaR3J9ZikD5KOxgNemMw5As7nbijp7WvR8q7FZHeAZ/ggSojkJuTPLAku2JR/DjoqPGkRd4nmx4K
Pj6TiT6puTyNI1S4DBlqen6nmCyI+/SKk/6gzmi0EVpccSU+T7ONbyQLB/13WBeJfUZhMk0L1Ud+
HdxZJkUAYDwO5zTXdwB2lrhC81NiJxPq7j7kVnLWxBiqMx281EzvzCb2Udze9WnpDZYRSBMa+Woa
pmPqjFT3wLfbt0WEYStc7mSSuGM236uZck1HcWXq8YtW1kciu2OVQVewAH5noqAj4/QM8jENzWq4
Z4XInbKhgZGzEFKYYW/A9WCwWgiRZY1jySSYlBkNMcx1q7h5QPtKHifRZAFNzZ/wgj5NhbhO5+qW
QyRT5ukjrMJUBwX6myiUn2wed6mWnknFPT63An2CGize2o+b2h/bOAkpVXCDb/g9qTR/wJagVf9N
YM+6uBDEYa2BwUKH6bpieuXBKRT1gHay0eH0W3MCh7ELiBHdtUPxOlL1aZYiPRgm9DtbfB5H6MiJ
NjFxnBiurmVXA5yrnbSQnm7IHTxJgKVqanAtmA7aahy/6CaIzYbZZ86k6sLRE8JDIfXUja3R8gyt
LwAUZcrOSrLvskRmkJOGqWWrz/gJ8eyNkqcPM6p7YPRG46goserQobkudHpmXfZulSRGxqF7SSdP
lFaYoHhxDGLrjt1258YE8NaE1S3QuAE25o1eTqGp9K2TM/tBm8oHQpPK4bK3DnYCUEGTBAS+zbSo
lNaxrHE6Fsrcex0xqDsaBASIlL2JeawaZ2zbl0StsSJRdYque2jjTHrgjyMdqFWEF6ZCVnbCkkXJ
rwYSSSuW5kOe4LUiB+HENmF/3UTkoVe7q1ZtTzDP+243JaSthzJ3zRZUXDEYxI1H61qqiT+Z+gFU
vCPR211X1wGV4qhztseFIMiN+LRwcWNLTXeGzHBoCNDka9N+0Ke89at6fE0pqRwMydDk4caNqsy5
k6gdrLEzMGM0KEmiK+xHEoIRdXGWWfFmwaDgrNTToTagoMcY8rWC3eXwmr0aItIC00rEKe2K75me
vY4EXt+q6H9levRkywGHoaZWBV6SDhPYiUbpTVmzJxgY34l0fjBM+jyCz4BqeZCdX8ocoEJ7Sv04
4ce5BwXFqmov6eiPRr6pJVI4NApxrispvcu4oh36vFfA3KmBW4oU6sqh67ymo4XPVFJ4TW74RV8e
ZI9mCylzz9LTYwU0B2zDGrBpR4rzTtFaVwcYyUvM6oRxblCWbWiYyb3KAWXJ5Hs79P7cGzjeUuSB
sk2LXRxXT5oFkQanntTxfUzscywanIYdjDDkYO0mnUFeT5O+NuixK1LrXqbKU1d3bpOS294s/YGD
CpIwPriLbl8oWuSriOPSWGb3Ci1vkXiBRC31wolQBNb9dCUr65yamB7ZNnYYDSZ4EjhQmUSV1eE+
N6oPCwtOgzihm0fKtULoLyNSj2VW+raeHCyYOd8PEXvP4TXjgMMR435vUxzj2XVJitghKAd/6bH5
inxwink+Yncnwx3kC3DmYV+M2Xe1k5pv89ynYxSORls6QLU3ON6nyFcyBkw0+DNONpo/1Fqn+1zo
7xpyqKh73G5RhQtNh7L5bB3TGWjpgQFHDblEJ6+tRzRvXmoteQAbPg/TofoObPeVaEQBn2CKHk7V
3UB5voA25XxWOuWXaHTdK3Isx1GiixKL9AiDjpOVd/kuknzYVVr8Y9A61Z81sLOQjBVnLKs7jdBH
UaIRU0Csy9H06LppuIICrOdOo/c/Jk49JWJPFSO3Yy91T2jNhP4IXN0TGaEji9kTZti5dIGQ2nEF
fYPWsFEdynxy8pTeZlV0H02QeNRn6IiBFQY5chCd8f+xTZQu7auSmrhntX04K1HAgGJ07L7gsOzK
33K9hj6YFu3UuLpPouzbQMC0l3p7YGMKIruttzAXqAr4r9ZvuHRnTmoVpkMUIUMsxJBKsocV2VMa
W6d2nvaj7Hc2hPkJ+EnHQrPe1UIhO9bVwikzFYt/0SLref4GCZDc0wfruRbZbVN3pqvT8TutcA42
EZJJ3xKAmIGA9zUTTRVZN9AXa1Ldn3r9QSVD5pdpqzl6H+lOkumNn1Ksr7GKgDCYAm5rR6oWLa4B
VijoEBaoKqEiuzN4fsTauQKCFIouVdPgbGlntBVUyC8TWuLfxbobqUUNdLPJnV5Gpp+T+NFi8kQ0
/NXWfKy09k2ZultW2X5URc9q3O6HZHiDEvIBhfRZ2ErtsBGFBGwK3zuh3VnD/JIOeHt6wUxcxMad
krbXc0qF08cWdXobCB6IDENZPRlezTq6Fxw8bgKv74CW5B7QDcWJ5XwLBEe9Z3naOLSgN13fvdlF
e8t1ETBhgl+i07uhw1kr8lQ6+kjeI27iZOZBbbb7aCCeWWPoXBfDiZldg4aw+j6l/VJWl6k3tuIk
c9zOhInnp319E5Ul7K5MiPC16kh8MTEgOPrurMSQFk0ooChgxu5LWaHl01lh3iaw17Czn0RHLhma
8pHkY4NFGn83eHpvCcSWHa51etU98by6j0zrXKVCCRifX9WBv+AbXMdd+cY5plmlVCY/7+wgMuns
57VqulNn6x6x1Z/414mnFtFeaAOg71aC7iuKVBhDChd7/WERuHCjUeuduOjOQlqPkJHTbiNqA0vb
m51DK4LJat5yv27s0kElezBIl/uZmQcmeiWJ0eN4LK5qKAtJ9EeAqO/u9B6tuTQBrhMj1Wmfp+qN
1ic7k0/ebNUo4/Sjjb0RJKP2XHZ0p/f6/Rhj+ekwZjIbP87NOEQJ92tiaK4VOOLt2X7TBiW55rJ7
NtDKYTy7r6yGHuBIebYpTQOlQNemUvM964wDZtDfACJ4znmdOGgDBxiTtS8axOr6Nn/AWf/eDLgy
tlpX+sVcsD2k0ItjpqG7B+2XEuWieegofNOYnTvNzF8r04KHX2s9C3CO3VEIyzNTtUVjdHyUCoNE
+v9w9mXNceNotn+lo97Zw32ZmO4H7muukizrhSHbMheQBEGCC/jr78mamttld0d7Yh4cVRlSKqVM
EsB31gVQTjvgu5WpLbpapgGRWxHABgdspLXtQG2Gxmvx+69U7zKx4eDWT9Kadpvzvq7ts6agqWao
N5xmuPqlA3SAIyYKSFldxwh2BGqzsuemt5u7vTi4nUvlxRyX4dlZ5tYvle0IhwYHXFUT0IBS8yj4
1Clnve0CmSGz2cZSEbBpye1+Ut2pHyav4nOFJFPqnNaufWGNHowzuQ6kSp217D0NIudlGrwezDDu
MZc5BtraHY5lt5Pw8yoWzg4/bRpgVVt5PTp+6xX9ZKgsni1A0GXzHVBpoHYs4cuUUEhtS614nM/0
un/RutW3FBFuw3YTHQv3Rj/ZYgkRXembbL22lMe69gWbHuZ1TEfmHNj6gQgK9KJhctHN3jNrBUO2
QMghOqB7oDyt8rku2w/ZOlxrHS9ri4xdA2U21fpsM4yxsnZnMk8tKmUKm3NN4GCHt8Nb+ypAwZVv
kiVulOW0Osx19PE2KgbMGwcGNGxMA+mwME2uQvcVwkHSvDSj5cS4xIRvIcbptNWcCKwazWOUmQ5o
fQdLAIkh7HGUWfYdt9resSvXB9zc2zRMvxTk/kve7k/kzk9kLaWGaMjDAclRJYWYKOmMNinQLWuw
tTcDBd1D9CsNxr9wCP5IKD1Yrj8xldWuykxIj1ANb/UJxJz466NH3CC5/1JD889a2B9f6yeOkAMW
aLf/oZOaeDg/FPEP52N7/T+EJv/4Wj8xsFQxJkN6vNaDzRcn1EKcdP9R2va/KPH8F0FxP77YT9x3
Ny8gVB5UYJs0sRaX/teHmAuZPb9iWX9B//1s7urFnz+tR+8rLsVHhBFF/oT48scH9h9f9/+sPujl
v3m3+e//hcdf6Simpqr5Tw//XjRfJzrT7/y/Hk/7/9/245P+fh4/hjufPj548T7+/J0/PBE//4/X
99/5+w8PgoE3XFyXj0ncPual47+/CH7Tx3f+b7/4l4/ff8qTGD/+9ttXugz88dOqhg6//fGl5Nvf
foPE409E8+Pn//HF03uP550+tr+8fbx378O3f3rWx/vM//abBMH8XxXkZEDo82jJwa26oQ4ZP9k0
/gpL3EOyCJjtkVPz218GOvEaz1Gdv+IrMuoiHnFh6HTGLzHT5fevGepfkbuBp1gqJFGOadu//c+f
/8MH9Y8P7i8DxmtUGvL5b7/h98B9+w8iFXUUCkYSGapzvAzkyz/r1ZgxVEaNffrLNAoQOx9w6sV6
SRN5cxJhuAOyKMcr8o7N5Vqr1d3Wx6d55c/S0b8gYyeRJhvDn/NSytbLmEya6fUn9o5ILZdtoM10
Ec8jj7W9jy1Uc626GinNGu2iiZp4rSF71XV/4FexbDhkOOEXK+zW0d2T5aYdewzHTNQtCNxe90T6
NIYbgcrsCIhthdN9dMqzKfTrtiMIV8/KesuliSAuuXKJKgr50LOaqmEtOajBqLNSgAIGFk8HcIFA
XNWzNp5hG7fbVFOX07QohdaoOcQ9mbmoqdTiGOM07nYjaHIdF1d931Ye15MclQZWv6aJhTDjnt3U
0UDHypB2OE2sqOXplBMB9kvBVhjNSe63C0IEdxxg7Qp/gJmrLbjnSc8ly11h9LGrF+XonvXOCLmD
Chy9vovNJZFsLCAj1xxKEMsiQZmXyVZKD39QqAoWjc51xl/Iitka41FCjqfaP1HdRUljiMy++Yhl
aY+dIdHoEqF9IBr7Ed6QDr89KIkxtEB+tZ5UG9jpfFJMnwbdcms2uWzuIjv56I0LiTBPAMcBAftp
NfWY0yO2GI2NEXmlnnMq5TqWuI5mmDmaaCokzScqFOA6pHO8DBYKEempBqkBsBruPitVOwBYSuMf
p/mz0q0ZrLXFIpQTb7qLQF+NYWaus2/5MXQFFXuh21Ixd8NpcwCm4Ny+q/NpDWro/xh86Z8cpwlL
m4XL6ASULMF88GCUrWBhLFQV97CdoAMVSAnaVTUUUk8wcEkwlJpLBPlzRHUrwkhVT2UOwKEAcBkJ
A4f4eS7q/t4wmu8YJXpA/OZUZrahZagw1YxYR7kcScBh5L1s51btHQuLN79PGuPwsTcnzai9Dm6g
ludqd8LPRsr4kfRPB1vOvUPO3U26SsSJ5LWMWmFGB/5RVY0aXQ/5e9errgow/mGQ1by2MkNuiZCq
LARNGLaWgXPzFuBsGVQ6aNtwkUPgC0HH2kgjZtRta4xLMRj5mJOKFXyjGPcjYB7nrQYNa0ICIV+2
prnaDbs296EcX6eme10y1BC+iFJ7MT7PfPOO8rsDY5gGA+7GTMSwHKFYh7D5Yik8pBNqm3UtnlRY
VGJb/lqhG4jNSGrZjgiq2Ajj7pnKZUxGkoxVompKWOprMnib1aBS9/io2ZzqPU5/ZYhWKYUUJZAk
jJanDUjcsK4nqT1ODYXKc8DlbHoVEtEQvjluGXK1s3az0qleUQJf1jwzLbcMNHAExdR9iWs0eDrK
xWLVpS6My1ga+TTh5D7iLjLydkdvC5ArwjCwsNd1A5CuLEGjWIFt96FxZwH6OgCO1ycUgQwTPXP/
lY7UszQSkcG5glbVa/muH3EnKwiOHF7MWxlYnRm3XeXDpe523vwJvTyRbikR65By9ngLLdcudV/K
jaTnpzrye4iefR94UNiVe1jW1LeWuEajgd9niDAPFc1Hyof/p73pj8X/z4u9av4oRYIKGiJaFGqh
kMpEm7j6s7l3bPphQVZP/3mGk3K7wtWSjtKA63gt7BkBO1CxwEQKDE7ki0qLJRjyWnW5b5nNFdju
FcLf28zUG7Kt0LSD8GfLFQjvwdiZIy8a93OZ7nqX7hvGKpoqvHBWKZD1TC36lQV0MQJxoFVhE+Hk
w8YtcujehlXLxL64SA0KXu3CqKW4LydA6kbikC5VmBpIzrvaqKk62emE+8uc3CM0vlJuneROwgor
nehmnSoin2wynrpmcSUJ1+veFVA+zUYkTNQhnkIbzNRYoqanNJA/p9RVxHt46I4qkI8Aof5hL5Hw
yNmptlhCBgQSVTSubWxZSoOlUAv2bziXhJTSCP58dZaTfllTTGMZlLy5+KBcydh6JsN8Ldkz2Zuc
t+ut9c1KxEKXY2M64gH/MLphR5vjY6Z4fMeyigX4QztQBI1u5L3P5jUmQIzNBAqDlkQ1bsCdLyG2
oxBtPKdqwC2INY8p90pCFi5RA2jaGRw5LYllp4ytpUp5qkRmLQcz9CXd/taVfSjXa4jL92zbuEtV
K9oRhRaySknxy6/KaVGxLsq1FxlvqoJeUA2xAOszlwC+G2sMiW8M9DXpBUvkGQKpp1ZOVOc4o1Hn
SebtE0wFd0I6H+CfOhmF49GxDy1dCyBPsoFGHIKEhiWHW99EbNyjbYSABwwwdqXaX0SL9aX2HeO1
nZrYUSHFIDze6B6jeDiepZR2x3Xq9qtC+BUUwMUksldLp1JXPAASZ67gApDtYrpNAisxk2PRgvpB
94pNA/F0SGVICQ9ZOYSoBQKHx6MakhOHz4HRnYzRiVtIpMcz5vVL3cKM0wAL6ebrPKpXwu1TowYL
L6/doF/LW82UdGzXdP7k+E1rZiUwE4tvQXX0WQd1T4uQUOUo0wU3Qh2Zp9nRwulYw9Xw1rGDbOkF
VL+n8yHUrF+VmKg/mbQeLjQUMiIsTdWQpw+d5U/TIXHwlzOLkjc63UCeASW8vswcLv5qzsYDSioJ
DNdRVMCCeZ1zBQF/eVlAS3USeEPNafIY7I4IaQn7BxryapE9U7ic6Sm2dr3Aia8YUWDUNFoxDEth
aG2hIf2G4mrvcp6ggCaqPxu47XTkmrfYuCoN+jC0VVR7bmhOOPTPXKYpsWDZmce0W3jWWaA8jm+g
ywRKIHhhDLi6aRM2swgZbSOAwNFZfx5NJ0P/alqZvijgzt7LE0IlLjaFlKZfb09K1lhyvM1YjENo
EBLEdHZysh5K4gglqd5uDdFRn2hupVefDySnGni0cu1Wr5fBNl9XPryOGvs0fXHEWLhSr+e1qPJJ
fwMSHjLJbR/kQoebDEgwZFIRAB+cp45YFxdpxJVeS4lVfBKGFApc18YVlXyQHRgoW5dwuQ3AfhnO
wocLMZsn08+S3ZzRkn7egxWnhffNh43wPGr9WZKa8wE0x1zmSJcYgButmM22gDc9rzzZRl461AIa
6Ajg9L6jJFweQ7uygmkGrdHg/0c9bN09ouYewFcXmH0bSAhIoQYUCnHtTh6w24B1zK+RwYlqNqxU
AXWgTu1zSTf9na3+Gp0OGGfsEOo5Xxstj8AxOrOgluTAcqSgU0H+UhGiIrBDE6UpRyOO3j3Qm24n
8bJDwVeCHVe2WMdpFPWYnCpZaamZ1eO/cp9trvNZAx0p13Dy0dCqyxDEeCjNcrijtKm3RtwfdYjE
kLq/MBt8tVX7kgzdGmjzf781IkbjhznocddYGI7AApgI13AwCP2Ib9gDRJ61bg9v05pJcdV9IFER
sSXg/DYWoIEgaPMFrIUWcD4GKjeC0upD0WBG2nwJS5pZbZE9mRH7XstD0tEjmYiUHCZJUNQrBEQQ
aii4BrTXOU05eUdIe6bMcoagu2yejAwli1hAByLufVneettfGYRN/dtUWWmttBcIgk71uhSKPwop
0VAs3+7pROq8n9aiMc2TozSXDmewoQ2dFpC71d+agMxHLibow9pc+2rc9TbuV93fv6JAxCH3FvIU
tqvP7Sa/CK+wqZF1ED1YUwLK1d2qPRhKktcXIuobmY2rScar2iuXNwdnIjnfjTp/60mfOaacqoEY
Htv+lvBZxsnwiGcX0j4LetsphYMDzYMDUHEB5lSyrXjbsQMj+W2VSYrirLRJ4T1LwedLxoilZS0U
YytotRZ7tn+Cgk+rumCxpdgezJgpctx87FTPxYGYdGPPJnZXNiXEUBmJGdbQgSAh2vRt9bhAq4ed
rS+kBrdWUIYSrF8WxW2Pg0hLeGCtU6QCvmOkiaq88cTF1f0G04RKka76vD70ZmwPP82hLS0Qx0cd
jC5bh2T2aNTscATqbHVdWFumDwWvXMKEiyceOFSK3UQllkq2pOz3VDhbNmIrbLAJl4o72kp2HPVp
OrQTW+nZdAd35DlmNWb0z8du3nbbQyb+81auz9JQPe/7c7PZBdiU+67XN80DsZ7JO00XbUtEvXv7
NLsp93Qn5l46shI5oxvGIchcdytokYvWY00gJUSVB94hwNL31ckntB03EM1Bfwg9iL444U7qCLoo
SG6LsdKK3gggAc3G7Sgg0EIVFc54+UHlHMmAucjVrkwnt/kMkAFs7RrRDpC+ijcOpHzThfYqBzrE
YcrQhGukut0iRTomqI0g/AfVvU3lKqXtHZsZ04onQtWTEUJuUh5pmyK3yq6h36HR2vIIsgtrYIHI
6kBCVYYB5apTTu4Y9QIHnlKKJb2BiBlXyFrGOzVjZcGA0q3x5sbQEGebvKVVqEiAZBuINfiQyq0H
QdWpq52iF1besyOrqC/LmkuDBQLCNxOUBBReAY2xKbE1mlBpSdyrs9exgodwAIaDxcJ/vxKpPzn6
fl+JLN3Gvv17o4Os/YR+9nw16W5I7M1GewTE26dqKiEZMvyhl64I1Z6dc8cKjdCcVvu1WuqbjOUF
SmcFlUAdCFalMp6NZXoWwVZtcVdO8fgkdB4RBfNhL0dQZUaNg8mrlUM1eBsOxf1y5MtupMTBsWiL
BCnjw6BxH/MOM3OzR32F2i5xxHYJxbYatND2HHKdOipLG3Bi/VOlmE+0ps/OwJ7B37xJ3Qih2dcF
+SX6WIAMIAuJ8cHFnFexMwNAMHEuP6CW1raII+TTgCYCH45kbDGcOrcWEawgy2pyZpG02sHTE5Q/
edcouWFbOSwkOdxKBanqgjYm3oiPYZRC6QZhTyTr/gpicBrqZDnkGPxZ0UNdMls0ldYVLdhWrMiQ
7cxQBfaR6FlRtzGYwFSp50xSxxyNxAXu6tHjhn0Ro3R1SW4Y9Kqr041/B/kzbN2NA4BxrpW03/G2
3uc60HYth/0ER2mRazXLIUDpzPlEnyCFOTlTWZBpKLad5qoxZF1ZJV3v2tMKQlDxlAL6qZBfW6Jh
9EPC6SBiFCEkOng1A9NAxT3T2lI147qV8gGOFXPJWqZAjuO2kCXu9ppvble16So1qWQh2HIAHOI7
pZG0ICDp04gl0tkRS7e+qGLLVrW62J15qQZxaa+NoiQG4a7crLcmnDaa6M6Y9PWQGAJuh7FOjsey
W6sxQMbYvFnJ8Rh2OZzkXoWwV7PDW02rmEGaBRYr+8a07rqo4mziRjrYHLeerCPAdENu2mCG6uEe
1PkF5I1T7j/v4I6iIiv/EcKgof72xx28cZyqH5k+v5XggjBslKWemm88VIYyIquIDx5psnI6Fus8
5AZE1KuHy/2w7ECu66eyxKCCMfBquZBjvY65hnl3N6ebNQc7LTPIhDKq2JlW9e5QOYGzZ07TXqut
c6ulT962F3DOGRT3qakUjIrz3qqnjWoFZIMZ1jlMsa7EDdhzq8odK3SGr1+WekjZDL7cvrXAcL58
se0p7DiyAo3BE9NpN0DBZiHMECn0PFRzkSQtK6PXxyEU/Wkvtelk8GS3TE/pB7fJZgm660GPQHjG
/VDhQ3ESqZZT09zcgzi+OkqZ9UXpmissD1elZDddGLf2DstZvePstrsAPI85h2Kgb8nVIst1bqCa
RXul6OTrUC/X3mmvVrlfbs7NAMqhAeVQARQxbuPIMbib5B69S2YnMDCxdl92V0Gvhrdp803y0GJn
P/F5vi8S1AkIAIbqT19U1K9auaxLOe08nKpOLeAIDY4lg2HaU299voXDAgR0cTvLvtjqS62JTAbV
NWhO0ptQhTxp0dKU2T5pOfRDmGXKonoazdcceOguMizkeUe/UQOKRFMqoM4muwrRKLL15gbAzRY5
V9GO8bSy2ME/vrG4Qad7/Vj/MWfAwWq6GhsvQpbOne3bXL7t0pgukERt7LjQtgMDu7g77CKG926j
aFv6Tnc1EWOT0HaOxVO71NGmNpHeNFFvIe0JHOT0BkhhhKRIt6N2D6ZWC41jStaidTUJjiSjD0vM
qhZm1XWSAN4qngNtPZhb4NFL0qaCL1HVqghbtiI0x8YOzBHLRuP9kVpcfp7w0fEHYW3zeNjmmJIJ
PCauDKx3RHMiYivRtGBf7l1tEkWnZFCZXeqlO+P4UtDgCqq91eebebOR21TyK8wn9sH9Q/o2WXsM
oAtAMK2sSD/pp6FSsnbQUwM6JHMo40EV3ghNBBD7AZYeSKvqKXHi9bNsNIEDbOsFFnmoJ0MpVLDH
NqXqO01g6r9KNYCl+p/WhQf1AkO3ZmrIIfzZPm7ogyVNurO9bQqqUEY5naAqOsJ2aCJkezTYM/HI
EhezJoBq/vsUD1xQSE6xa8qJiR4zmXbu7R2uMAy66TLgSqDjxZy7yw5d0h7NPfR731pc54EKEX5f
rgVd5gL2tZRBrDEbudwyzJGeM0uJ3vaZeHfqLqoy+bs0mZ/aZfgkgmrMyFhC07xfpdc9PwTSEY8y
Uh2BMxONDp8d7lxZSZW1muXbteINCs2ljWdOC9G2PyGI6dx+HW08F8jv4AvdPEm2iUl3vDvGcF50
+/zYVav6bkE7p0JlBKh2HGJRI2JN/SI3VULftg9N5ycUQ5xXYRWaDGGFeZaW5jKx/gKhZ7CAb+9k
89xH8NFZygsKTV9qeAL28iw9KPnpwCrPz11VnacvSQucobuPLOCizab1smyJCeuLU7FrLw3XcSGp
qL/1EeRJyxiTQ4sk2zU9097cs1H7xgoBeO0E7Rq9jbA8SVLRDGVR4qTJryVwIMrHi74sZ1tsJ/Vl
lrZ8KqfckEm2nagMqmOJlacvolaC5argNCPbDEaG0pVYG1eSDAPOkNSyGRJD9itohGFH6xakXjAD
Ur/WZb1W1HNVDICDVjvpDpLpzZDW3qKToC1rr10SeSixGUJ15RzBXEqBOk5haRmuJUC6BhBIxcMI
DgvgnjG8rjVL9B6BxYee1MJKnK1OcZv57BnWB46dWT4y7Tgyu9whDcfRdgx2l+MAawP05seGigT+
SR5baES0+ziCDakf7AGWWlAyU4YUDF9rSPQx6MZFrfhZfN7sMrIHFrED3IwAPsMh10b65gEEUJrj
aakSsN9kO6Ga+rxXeDWKImyIl3BaD1swagRHcKgPY+RhJQsAlc6GzeADLa4MHI93Po6X1iS+WrNY
Z5DFAyZoVeBzW8xmJ4LcJTJKl3dyiFWp6/boSzs50CFjaSI5SriLocRkW+IyRQ7IY3lrJR9mkqwD
wlqeZM7PwHUUDW8PwhRjGZrYGrorGRAqYNXjAafKQ+jglGjyWAKiKlMgIWNeqVZWTlMmPTYlG5II
O5xryzWTqtgk7dq1zcVxupOt0hwMJOyFL62FZXjWTtzNYQYKdDFhVdqD8jAhYwWBDqWJgmukwrEa
NpLmsG99knezEqM1t/Z1q7pLhvSMv+oFvTRFO2EVH8bnoLLR3lq4bCcAXpcLmzEYarCb0JxJdeIM
2agNwMLhH3UvKllSpvLsmPscx5YceA55FuZx5uML/17BrLPJqcYAg29SCoYoW9sx68iYoWguqq1s
NZrMiRiRYwLzi3pYvqJdB0eKxtMAn9rsnrTOnXmZWeqa1QMcClvMlUSBjQL6u0hAcwueLmxaAMyA
4BRMjyrQHeqpcCm5DqHeBFcXpIsaLL60T7p6ThjfAHMAC19dC5a9zSaRBPNCtaQGhP18wDhpAHzt
UK1lgiubv9rUNcEFi8mIJIMD/eki4EbzUyuNXleF2AhyQ8F11Ixg0o5EUszk8ByIyh/SYS3t3ke7
yzjo4IZfGVmvYA+xe1uXYx4vFdxgtmGAE/AwGyplPth9jjrdrBqqaKkzpStjTj6aAbxff2kwh8Ka
nfe+xeTLftjXqqnuuFHvvfhWzRJmwvoZlbjPYyuiRaf+SJ2LEryLbY+VoNJcULzvJbhs1mDibyDH
hB2vdwLRA83RUeQoeLBi+u59kOvZJj1tsxUtQi6GXnMXzOqUncDAnu0vDKDsqOr4Hq8+1hOv4/FB
m4zr+TD1syHbZ/gyzgMOdk5mLXpGcLFrazIDcGafnETmkO8pVa6N87OC647AWQGfZwtUrVzKQCjQ
4TZz0PAZZswXjKA+X5Cni4kR1T8VauYA+Zhbm25eqauFpKCwRAVPc7XuC0O5XyrbPOxUuFjgEFL1
rUAcL4jZvrg+SqjUpnCEmpsY4HA+YHbQy255s+w9juesdQwwLWDvnyRIzLoxckAvWwxy9ckzdyhu
LFfBbwkikizeWEGgtYtC2kRR4yXA5c0bSy27SSGyTkayJDDwvHGl9PS4+loeVTaad1nqbyMcahSo
hhlKYF8qYF/oeb9NUGJgfaCVP9aNqxM1VjaAAvDy7OUegxUCVkxjB7WNgTEuQQ/9OzVsqPqVUHq6
ol/K3SVXPtTzxuAPgC9TVc9tpUXTQwDpka3C2EhiZFhKCSbnWOCctSH5FybztIEAbd5Z2mN/Aze5
K11ufHbADeg9UM9RA5740a8AxOUuByInL8N5GNaTKXx9h6fpm9mBFMII7foDJadOr8DkWhk91PS4
d57emNcJ4OMKdev+ef7UO5BQlB6BRarZm2JvUSPmWs73EtxIV2hrly9wN5UD4umUX2bH/95N/g8J
yQOwQPYl+AZAGRCuqz/nsPCqJ4uyyMebRfeCBXNqbVM8OzRhgdOKnDDks9RjMgyfN4psQxESabvS
vbuVK46WdLj3bLgfSx1WKrgu2GR0G47i5UY1vFtdrJRW1KxKhDo2mHabaF4V6KBdGbOSvkHZ+KJC
qqzlTcYks1haLW9fG5WHIEdwdH5VheEtjYl9iMYUPpfHIcfAHiwo4CX9DPf85YkVFXwCdtX4W/mi
MUgstR43H81WxVPN6lRzqwjJh9aqV/uCDbLul3xuR/i0h/zoipoDKomWFueyOrJmK7Fxwe81SZwS
JSWUxgQ2N5NILqB9NwIZbMeT2SBcaCckpQdy80A5SzaJu/GrOwWPuefA3JN/Miv/E9i7TTthA3LW
KlFkEdW9b2hyssAN29AV8aldao9TKs9LepTQmZruUYFqr9eEJQZaZZWnam+fxt3f6t5l0IUfL/SJ
NyyvYFFWVQY965IJ4HhdzdISQ8vePBTwIVDJMAXEyte8hUWofZxKcrQjFkptZ2KMkXTDKzvbIbuB
tATRirq3EkDRODQeOzlZhJ403G2d/NotSNPjWOnoSRJG0W9H5gzeFfB/1WV9aaQcnk40NMGVvyaT
Y8fKOMd8xxjc4gZoPQKvsu1VWMREhSheXfJR8u5z5KHY83cY2EGFwpCI667PDDjZ9rOfmc//HpWD
/OrnKQIhWrr+COrVFAimftZJHfvR80NpzTdLzCHMvRGiQQExhQKfG9zNxN5vg2FeahRLlfvzZqgv
qDbv6gDirrPG9RuMADeu2TczrW6KpcZHK8f1vMNgOXryAo+yp5Sw2UOJ1D6USHp+LNG8LR7aV55s
Kt9lbNzjmFQ2DsGgPnsC7/iyx8PRx2NlRxoOyGDUIjJ5xiYl5/Vp0xB6BjtQOQW6WgWKpflcgXyb
Wn5HIRCR12CHo0fmoX7wcAj7HtErwPUI13BclKLO7uKWYmK8Y5HM2p5nagWbLA5x1Si5cBtumaou
mYaj6U6rjBRQ6GB03wrbd07UoSmzQNVj3AHxWY5avPUkBoAApMAKEZMQfl3mATsScKqwMuwAh8yw
mvfQIHZY6SRaqynaoA7gWr7rtFhNIxx0Chm8Waiv2myn5awGHf0uh/DXdSksnuke6K+UYCv4/hD9
rpnQYV4WQ9YqUqpRNW0WzZvG0i1LmGvw3waWkBF3z6NNtluKGf0zugm9Ob8fm3ozVuMq47aQppdm
2c663Z7mw8i1AK6SPumNPobjAn7UdvQEwYwTtI8ZGZRZdcEdOu3ng22XhYkr5TuGoiWZNeuG+MB7
t7O7VoPNalF6H/Y6y/epyVeuZ8DAMwe8sd5Dq2kIr2R6goww7Fym91J6cuO4PqwzON5zRQ0dzbd7
C905VvzvL3ZV/zEtBys6KtJAPVsKlnQoBH8mwxwq6Fw5dfnmLMz7f4Sd127j2pZFv4gAc3glJQaJ
yg4qvxCuchVzzvz6HrqPt4HuBwMHLh9Zpsi9155rzrE6QvhaFxiGF0mk+436SAws1CIhzEQVwH59
ppVlRuth3Ct/qjBt2ktSZ9fxX1eYgSmXh0htDhvLU0fjwEZneUczKyPFa+XFmVTs/L3kDZyixdYx
YnqKWDRSNfMa0XI3QrD9UWUKkmB/1S2qbkTYEfffmxsJ+A+2/TRXHv5tH/HWb34kpf3PpjD8oKUs
5klei1NDBqpt/5Vbf0xEysv5bI5/yqH0iNns5tg81NPXrBYcIC6aMAUM9rvk+9IwXJksVJQP3oKr
KVpNT2DDX8pmL6zhhMpChptU0QdTWXLCjNml1plT0H/oSsEkVM7BivLemtEbHrpRiI4D03jMXiEk
O9hW0TryRhdBkwgM32famluNyQovG0nyvfxWrEvwR9/JeXPJSjWYqsPGcPAKIxeAIc8Y3tNsCzJt
PXQdVbktTvT8dB7if1dhGu1WUGypZIOpJL9np3wlsNhA6lTwF+c6KvgBaVQubevL8t/KLHZzxr9k
LC4vX0elBfFbcqYdsOPQUdiWuDhw90ymjZoBGy2Gl4oeUk22tvLM7YypbwfQ6E2SYHozM4ABUyHU
mHnK3lQepVlU7/qo3F46mVq8r69DtKWf+rgPKdHTTTpFRxaaCZ8E0ph0KgxnkKVDZmdHqEBuq3NN
zNGVE/rE4uZVEsut9GdIO2YGFMFo2lOsnLNmuVRzfs3wtuHruS2m7Faz6IyReObt1ZF1tYLZ17Mx
tKjE5grZsDnLCv2tTAgVZpCpdwqzDVmSVNwPN7yMGUd38k09bxLJY77bM9ieCWWnTviRUMsmvfKK
/Hc8nBUjP47dUUu9nUSOZSn8xVi8PHOI6Hv/95P5v7chdh4N45asiBDxYd/9l4OcGSF6toxx9W12
6XGQxzA3rVM0lJd+H9PoJcTuaunkqgiNiffs6Va3NKn8KR13ea+4emm6aFKCdOxX82iYeZhuZfgy
Epr0tkjIfbi9an4WRf+ZTsXVWB+YDd7Bn7w1qnpnzsZNb7LLEsTW8dXmbcou7KvkbA7Lpdjlx7aP
3Aj+DyyIrM3cV8dIsiWyiGvVHMxZOlhidmyN8WhE8lHQv6RMdS2mq/ULci/egwUjwxo0Wh/0bRck
OQn5ARDdoGAh6H2OvxB31ABGwlHDaZfRkJBfVtlqM9+y/ri9njILycC0hYYqTSaSh1F0aXQXB6iW
uFLESWDE5kUmW32p4cYO2gIU4XU/YBZVbbuV9WMligGPl65gPu335dSF+uVzkC2yfHmwPieGA3xz
PCcWGJP8bwc2mOZnwzKjWegY5rUWMFfahsfkhKdcmM+IyJ4sZmc21U+ZNJCSAc9Z8AoqjlQYoTBl
YYVnKVd2U9bSphoCHdGqItKJubfKL1ZJM8hAwO+XuybH9w1qVVG/Z0P2ocz6h/hbywUUSMsmtniL
XXI7C5Ajn8PltSv761y2Vz3FCtOADrpX73W6XsWivdKEu6YtPVpOYm1lnpUmP+e4ebPqWzDqkEQP
3fFW52RraIyVmHfLpT52q0gCsNlr+BOx9ln/z84jWYwH+K9Ci7QvzU8YORKTcETrv2nzSpOIcqsW
6vfS7eeWHgZmNov+11fWk10Yml2MYotOMtBQb7MhxLM3DfgPuLnScEwcAxoNeeK4w34uHXDvsrQP
oxS28XzOMuCGkXibnom1eZObKRxU1tWfWtNP6/nMtMHAmiDSDHdTp2teZkBCnj1A1UGz1/qvFaMR
KnZ0ampba8czM92h4k47c9MuY4FAxLqnP2MLYMrqJhg8YnYRiZxpl3oVJuaKxdoyUNTy0tMQSkQU
krr4jP6moDkSfMgT+t+/TcY6QV57oBlbR/zgRWYPciTaLCp2wBo74IRrlMVmqUIMs35Xo1xhgG1j
flihhb2HoOTGouaaxkPjOta5tFdiYa9QZGmjLVFnRYrmasoPjA5HnEEeRp/rhMVHZuqQoXibhlCx
71f64LV5St6wPfZr5pVp6Uk6DkrxJHJUVZ4CnWUx3qnWozZfaavTkL5DJ3cFXSCreQQz78l4+Rr0
opLUZm9Ofoeu2b5p5BdZOOnjM5kBgoc2Olr+lVPwiuJJFejamdZHzHkmKb6wU4mDgPjZHmv9mDMn
I0fpaaEMjKhnsp0p/yRYJ7N4SjXzoXTZmy55ZY5BZVxDVsNQFXonopEzb85cpsTT5FNbGeeM8tQ6
aVDhMg31heqbWj2mJiR3+CW2yj6PrL0Q05tzyCHq2SHHTW6Y6Ojpo92CdN61EniXEq+qHPTSr2Z0
hIWlZfwmLdy0GgMtxUCXp8PK4sT/oEXxcRsWVx9BduWhvs0hxqBilUlc20yE8vUtDiwTx5Cwd2c1
OU3JiAdX+SOhlo6UCqpM4rzza65iOvy2pOremN1dr/+mxnPCbU57slofhngd1BTD8V5szIPUvHKO
1xENPnwhmGr9WWICLSWCEhYxiIIGPQ8BKY4YMr9SBY2I+TXrA8ZQCpW4F+pLahwb+glqey6HUM/E
RzFRDPT23PyUSowTez8y67BT8J5MfhtNPiDzwu2ox0qsOfDa1Ca1a1tZXWvRzsaa3RvIHPHNoBTg
kgnzMeNyyJ0L0yKopeyQshHrTB7GsjR9MuRPx2OuufPaHAiVHNVcO25/NGO6L+vwiDrJXxLR6Tfj
zfQWRsIbechDqHah4FfPWFAPQxwdJ+58MwdYU83uWq1Y7I3zai2XFeRdKYhXbqO0+Vl7kDnU8oav
muvBXLlaCjbZYDOn/ZD3zijdBCMmdaJd+E3S3J4wWGHF+JKJACgRG0Zzbv+p0kFQhr3w4uC8TSNT
H6FDtE/oxqelNS6CNt5Mi8GFKS3Th1KaJyFZz9F66cbWxrl5FvADgXq4GPl8AR6YOkkyk+h4TQU3
FogNQO/sZ6uml1qVLrh+J/1k5NV50ttz3c2oFSBWCn9L7wU28km29fiksi9NuzZfbjMe2jFrbhy+
VBAYJrUcZy4haHuoHwjSm5EHBbxq8aRZr6SJvUTfEZbFaaTnwoNKrQDXwdQqn1qEjqPbAUOZsAal
xhwy2y7EG0VQ18MuzqiVW0PbE/aIifbMeHPOewiGMMDq9V2sHhFD3IzEbq6N9tHMHOfbs9r9NJEZ
tpKf+qmwZ4M66TpO9Pmd7lpcHNb8U61omuFMcJv4+9T0e4u6tuU7dGlW0TNS2e3032LDzFZ1JG2k
eUv1S96yQ9985NLNFD3Mb3QkGoNWiObBR4OFx/njrJGGRoXZlbF2qNk5Bj59urFJfVBGiNO4TzfP
fJ32sVKnm6+ZSaCrlEIiueISP6s5HZQ/VnJfrQjXV+JFDAVPWOQnvho0dtlVWe5bBPEF3aV469Xu
gYvhWGTfS13dJOPeIkRr+mFJRadRhkdvTY9C+I4oqleW9w6sTzN2oCTusZW7w+YWUnWU4fIV2OYW
iaWJZeFPA+qpLg9K19itUfmVkfkJcnueqN5UOomY7dV2Zr3t38p2vBtrdzUij+efIOtQYLyE+47t
VygJS8i6UxXcuqdM/YnawqnZAuqPGhyaSYuoQvHXhf7WygfM2A9W6Hz9UiZ13+EcprcOUcmRuJU3
gMjwKTGxrufWaojKp/amxI9ds3Da5k+esruF6U2wXgaJt2nS3gppfksK4WHlJKVuM6gIkK3on71u
u4pAqCgdj1WJkWQjIhWFJdBBTP8lohX0Oxz6BjaKDW1GLO3Xl9p/0HsFqPXQSPeLwg5EaXwd5upM
tyOcVzJCBNYKvQpE41kt6EusAUTZOml4qi2EfzW7yyRZiuhNc8vx3nRygKYgzt/4Y/bDyND3oqct
VlEXO0sWvdWj+OjMjON+4ihr5c2cVGTZmaJg0P4lVsaRVzi3cXquBmyiVJ5ImhlCzZTSltC4+HCP
/CpYZsue2jepyY/KkuxyiYJg6L1K/ZdVG5eF1r7ya+x72BvpEQq3q+l3pOVDVIIIIk4mLS5URneo
kJiqx4x1vXz0+sp907pzlNPjIUFzEHV7MoA/cSlM0kbYe9J7pu3hNp2FgXvfqRbLzmsEZTvitsah
TU4Fp7JNNJP16g93rS7d+kI7YJxJv+MXRnFVdul3VJ8t06uib3ndG1V9KNrukGJ0VD5MHmleuOPx
UuNHXhKbKoNZ8sZ/rSWfmL9Br+eSCldwLEcTGnVBQUXpJaL+CyWTgr1lwWuk68fl2f9bo880m730
O5mys4DZbTikvIdO63yeSxsnOpCvDflZC5TlMWpuakyPqZMf9JNTlsAhLLpTfBes7m7ZGgQCdqus
e4ssVDbdNvLEV+CtTI3mzYNEIoqY4Dc22aDZ5qCcy4ADKOLWoX3J0jkP2Ya7rpNcJbRoaMft6rfr
GBRFg36n7ihEmqvG9AHdCtQIGTejlfxdDrE7YjFB2cCVpC2tHf3r4mOJ2CcjQylL6uV0x0hStuNw
xRfCqq6SZmnxHaxlSeorBeR1KzS2bshkU2STDQD+5hmWx7U5iDwklIRhu/ZHCVeH2H+0RdBUXxUW
wI2ulTE20NIyGzeikxuuqHhfdVHcFBnwY3kUGMBdcvd0dkeTcctDkhr0uLy0mj0QLi8LVPHZAzmQ
iITXF61G99GVoOnloFhmNvlnp3dQCT7y9pzfh7Z4mEJzR8rJN1sFKiXIDHMs8bfhbli1t0g/ztEj
1ctD1RaHmiu1FI1TgyGki0YLY3havfaRFdp78bqUlUrodJH8aSDschI25QDb42DV+VGjQyrKt3b7
ErAm+FXLcLyExiFVOGoReK6ABISbpXz2Nvb/WCh2kzI4JjO8hB7U70o28lemyLBwm2tr5Lem26Xk
/hjKGy6WwEFyb0SnLqtOwoUSrpyUMJHMULhsLq9vGkvQ0xgtWjmIuRywT6BWbHT8ZzoQO13FzUpM
ZY/WHKZ5G06mcqwjyEu7Qv2YLG5kUrNJlWDPUL3cQvJd7CpCkJmHRzfMb5oJzQVqKQ1lYT1k0aWY
pc92Tp6yoHwOnOABDnYDrLzm2MbNiRkSYavWe1nc7Eui/J1XwS7156ACDchCNJdwAGNi5vwOspGj
7ik9WNmE+pCH5l8rYj1e4bXRXeRQ3Mj3zYwfrLUD0LtFlD2EQt3LqAcy5UOLypueYGfsgzqVrkvv
l5bmQtSxNeEgUS+YxpO4M9gp04dcVmrD+7rC2WyyhxlHvhBvdoZ3epUpRCO/aWxJ+4BSHL1X+k8l
XPLikRnLLos9ULlJ42uSBJGS0twe9wN1FVUkJAdSIv1hGpeD6BgC2amLToXeP0XpV6nQ22Q7A692
aU1H3HyyJrZcbdz6DXWw+J91g6SfKMz0tDOH3GsEkRKrvvuSVRpKahwYthLvZzqlTQ5zqXN3VSbT
NMk8A4LVhpGDLYhja4bevH1TW9cbqbO892rCRPB7oihsrA0sae9mwtecn2jkuGMMqjob9ikeqdIC
ZcbA20HZ4YcI6xWZObarBDQ/8WxOc8EaSYcy+qRmMAFcE9UZlxNDhhXB1czxllnTnWOboOdwtcaw
0aQQ6mPYNmcO4KFprDv5NeGzFMOUFSQVvwriWgjl7GZ1yW523dbsjTlFD5A4t1wqrjJ0SAyjDwY1
PbKiv6uNdW0TbEUYz7GJNjS99e7cgRDh/LqRgaswP/YiLBa7t57pMHByL+x5INhR70sl2lUJ0K3Y
YdyU07S+SXqVBJdd1gSeuftKZrUURICE2hVJmdBXWe2YrgdmlKb9pValJ35wvsaE5w7Zd7Va5y3V
Tn2yhIvEo2/5F3ESg3n6wmA+Fto141p2t1Knk1/ta/5kY0JSVG4yRg2hhFsjEsUtvxpNd1S19lQz
chWUY31twMpE++GH0ZqkiDvpylGDkwD4uOJAUTrV6UEeEQVK1WnYKGKqFcmaP+Vx/cg2LobxBE5F
pYfJk6EHxRTkAHMXQqbNcQMMBVXv0MzpwUj4VEOJ2PlgksieAGE39kqDoWm0XQ6iam7qfa+tbDK7
FjyFiUX7p+uhumBT1IanfqAkKRpoYt9kC9P25wWR5jxtEuXoy132ZvJEErcHpBRmhvVmcdxuflql
PCz1pYcwNGbrvadLNcUeGfJq0XxuHypTb0YhkS3df5lqDpx72LbBV7uL23BgaTWwsdkn5oBO7W2l
MR2OWw6WN/sYlX95RKTCAeE1KYCyP9Mo9/GaUT2XTKpuMcnive+5r0YoKtyb7UyH3vCyeF8msC4d
dhAPkgwHY+tl3xVXPUjR3dpcg23YHGdS19R+GVQd0NA5Ps5hxIxXeYNOs6JCIVQkZ6Bx0dR4TfAq
qBqGUVMJ1ngNVroJCznrIWyHdAcrstbcPveXdn1WsLH+SIQsyjrEW8884WP2cjp8t0PCSdrmNNLW
f4t4CnNUhlHY60LDA4Zc5cR0ATNfeX0Nz4WKssvTwIzOwijvk0j2xTxI4rOlsIcowSYNQWqBNXQN
aziOEucq4cpnVSmhuRofibzYICilSbhpz368x3n2SGX9TvPR6rId67og/1PK6KgvpLayMDM3dxMJ
dTYfJeUSu9NSCn4vxkFL5UgB2dSclJJTZTXeMlRexQPQ1gnk6EuUKyfe9IlmfDItfqao0PF82cnM
HkyZLXQCO5GIYQ73qKJ7w8bM0Nl01xqSTwouMb1tyi6J7LnkE0k8OCHq8DsWJr/pTsWbIJj7mDHJ
6XjfVuGW0urgOI0vKw/mUbstMMHBbO94+qzCOJb9R2/u2MSCeUCOG/a50O97qIKME9mxOpNi29fg
AmK12EU6w8U6ZUfiXyFdlKqoxApbhjUFUAhGHJN6AflyE91eM9xIjD1hwgK54Fb8GzXYhLIHYjMF
hy5GT02vn/HynQMqko8YL1vuy2e/bieai6fYwllYGsclIrLSHmWJi+orxo9QvI/n4kfcmGNB9x/d
RU4R1l6LFxChPjCbYRcRiRZIcYkfY0JLisO0Vn4wnPp16uCybBsdosmH95s2xJnR3WMMjSs+avAU
NQ4rPQ7wsAtseBn0X9UA+ccgi/h3bhJNI3M5HHJReypW8Yt3ayvRdz4Z4PY83FngJ+irZTaIsBNa
aX0xoA6ohmjnZ6nblXNy3RTjYtTzRcP1yPElhg9Brcl5/8AFkFJbw4GpFp9K/j4vqb+85nbfUUfA
nNZebb2owof2LiaRjyCMtwZNYAhmqAq310Mo8JVu+w5zB6kOr86DfCxAVmlhjlzQqEkoLt+z+ayE
0yRWjjEyA4bTa76rv9UaQyLYjhlEm0CsPL+Ms/pYevlBVb5Z7TkykvPr02Em24numUTpD+QOqB3p
O9Fv28I3atHLyG7PuKkb5OrizwJcmsbxbl16ptxAdeVxgN501mtn6PNAMXE4iqW7lbe0bA5z4k/N
biVD1/Sfq/KrovEujJA2WJWa2ZuExluROtry02gu08LGiShGi738GjbmHdWeCBt2VAQ7jRgORLdZ
icd9y52scyczonYXmUce62bmT+bIlnAEumjEuZSO9y8H0WFFMpmmJzYLw0IZOykQnjNdxvvi9DRs
0NA6Hukqf28XhrVxTDMKV2VEIvYSfJTVTQGmH2GII6iYOGb9r5dOmennZ9aCjpfCNWZtna23f5bR
kbOgXb/KMd2bHX2i2DZRpDh/QRU7Wmhf8RTvCTvb0yTZzxWxY85oqddsXrrgADbkjqorVOsRA04W
nyiwTvSKT2NzZhQxkN/BM/l6LZFb6kosQUMEbpQlaIreqa6cqcfEChLd0qksErvufhj8Xvbrx8bu
SWtY7V2B6rLHWKDb7bek6Xs8LWn7lpTrg+BKSQVDr7HdrNsAYQapA9ytsSXg305wMokwGUGkZMhl
UFy0BZl7Yr1oCPMw9oV6sANfzpl5ZF4b3t0Ms6XRsnNYhV/FeIhBfq/aOdJFAsMJmEeyMSk5z6gJ
1qmmS18FrcLgQcIY8qGS3ws6K1ufH4ReJf5HLwtJOkMAJwxjRMSw1j/kpi+yYKuZ3SmKLajNecjF
kzzKobDJR5IRMEJwdm+eVDHaANt3WR27ZAgxYp1ySTrXRX4srDMOQ1TZqo3CDIqjYTwUdo9Js4Xs
sWWkGTCExnBHUtu61ynDnq0elMF5URummvgzy/MsMpuiPxeReYhJThm/sAg1Gy0N6855Q70MdXTL
NOvajfrFZIrDBqpTWH4ayIgvfv3v2aSPoklu3H7PubfonDZxc2Q/alq/E9gbk/yWdfSsbavvOO35
I9WM2J2iUj4pMxCa8tQmq/0qvAJj/RlbkKvLm2Sheg7c5KhaEWMkaWihAISbBISV2W+Z8Ev4bQyf
c4+pimRx1R208ThZXwDpG5MBP7Asy2n3u2TimSb+xADb8CHbcJLGnMP9nxXIqXCbrpv0WUeaXRY7
bNz99iuDdxr1nIKYJ0yYZ3jjQC7WD7iT32NU0TvcLxGin441j0kAhD8ErI7xW8FIALttj9jYxGUI
o0Y+LpmBCDwH8l51ShU2ECkXSQuLIjv1pn5eRlbCCr0R8F6vKEQbuX8qJZDsibLNsrpdNDOaFxVh
0V0tYqfdYqgJ3xsmf6EmeF6eVtlwzUz46BTzo2GCAuJukKh9oM621L1yGRY3LUcbqfGXmJVYnD0j
uRjGH73/E/uoDV+yUV7I7pzjBSfr8jrunDW3Pcsit0tzOk1Ie9voDEFt7hiLipyQ3DOOZuQG2OWS
k1h8rnK9p+1fAQ/mlov1asfEioAzefajSX8zAREZAp51EbX4FtfWLa3le/1hsawPybdQ1m7d452g
BWShEcaMzOG5OnF4L8jR9YXIQkKuTS5DzE3rwKGdOC1z30eJrhKBoARtsd9HfXIfNFZRtBn1p5El
OH9Mw2DjUcygXnTP4HTKxmJO33UuI2TxAvue861V1G6WwOxmNDGaOvpz/WpqbBd13vV94ci08Qgt
VogIfKdDIlUnLPzlemYNTQ2SqOpHVWFPG7Sj2PERFZ/N5jawe6pcADxjIzWZQv1R0OoBUE0/5bXm
vhzTVWRbkIbUA6V9kIOrFuiPxbHhi3yViYFJBNjGsJdcastGHJ4TA2qYoi5esEUSEMOhQVmQUhbE
0oVyXfynZe9z3rwz3FU9SMkUchofU+2q9fnxFSWmiHpVjK3YXvh04/aviKSQdjPJodKLJ9Pt+JQt
ZyQ9IXBGV46Dhc9cmwNwQZAXoXpAwmIbq6ddj1k9UjmL5rv53+qkWeIlOs/98hAelSo4DDS0sanu
KvXnieOr44/Bw5dhAWRzYFSKAy8WeGhvFTvk5kh6wyDb6/EtIW63RSdIXvbQ0ltRHCrZgd3JuNCv
yiSmCUafqNHMavBpVorYMC2FHXWybF06AHZw5PqHrtZo9s7EbJiqveW8R/FgxHs1HXwDR2xECtyE
kBU7cYsZ515XfxcOKzuhuYFBuZErmSqizH/VVPX7eRdbD3Mhu4l6MIw0Ndh7k7ussQi8VBPt0oJz
efWvNqdGTRiUn03+i91sp4NMKfEh9OFAK3RbsQ5/x/ipsQy4AFTsmiOM6pGolms8ywVSmlevgHWs
eW9xrQIVZw7npdLWmlvG2x47er2nDSdPzalJsk4JLbOJt0T3suUziIUSviZzzfpEt/PoM6fZwRlN
XwHj87QtLVAf2JhJcscT3mgLJ8o3EADZ14oZLVyaxB04uiUFZSWp15OYDzssIwvMa2aHlFlAlxW5
X0YMoe09MEUiCyzpo9A4nyFHKWzqh5mTWYf3hLa6r4IU03/TKu84DArqH4Car9NeTyvJYtBDYNUI
OljMB5rWzRuY3H221jv9RrmbUmbUP2kWaDgxVBt1JSUeZNXH1y8qVrfKQsxVirGPv3dlSje000hv
/c3WnCf1oTd8CrlIcXgyutVRzYfEAOc+gWBkodwgzWTyh5n5vA2MhRkq0Xquly9Zz7Acw2O5mdVV
zvzXp4JVhXcqSm9csQhpJZY8WkL5oO8EVXCxTL16iUWIq7zjlDdee/5loN1UozGtZ0zZFnH5ZwvS
v7M13Z9lRhAQLeNGyHIkacC/yc4AvgG0nHa8NUBdCyuuC8Q9us1KjOF92gCLIkTqfsdv/FrTz1mf
b8CKumebDmEvHcA1JPMnr8HAGjsbNL/g55lCnoZ4sOhYfesn+HuzNl9ZQeg9mt+r+MtKwM/KMoDg
j6pO3IRky9Da3W60PksM1dQLQ3VRFndYcqovUijyXhG+FAnlybTngwYW01hkfxQUP/7A+Bp3rjFV
zuvPykDVflkCN/isB7yYjjJ2FKZP9VRMlErxncoxl7ZzLNCm4f/XHjgcpFfMppD2leKctktDOWQI
A1PdbjhaERYehbQb8xlubKhwfuDe48Mb6v2HXisoynbCu0rwLhPioNneMbYo6bL9MWluO0yVm8Qe
TWblT06Ojek8s3XdGF6+sNloFFPv2DCy9GupGlLKTLLx80mwK/664Q/ynMa8Yxmlx3DUotsNMpCH
sFPusvHo1mvTPqE688pM6FhsRptIuuoIK2NxsNbSRBx79LLZFStl37VPLCuS9DmOzIeB2/YpGmcF
0x5TFn7p6J919ZGV0HhyDimfbX+VosJ5NTIhl/cHflY3znA9ym71RfFAuV84TeXEVbpLwnRisNJm
7F+/XTc/ZeXULAweYdA3kzXtj46J6QaV4q5o1f1qOB0tTs24wBPG9X1QcL9GYAwOw68YRXLl7enD
+2hdh+hL75NzIUDR2ZXiLQlz9ZlJf2Prkz9d6w6b+KHT+GJQrlTueuuqiH9nRsOM2WE8TNahz//J
/OHG4BzXaWeJr4U/2yv2a8KJuZ6W4tfELDRMigD5LXpDOHZ0n1s9fs+z2dVA9DuKeaqmT6P41dGe
6oiy8PlImrNd8Gl1biUz957bge+kfGT8ymV6SLymjrF40FabrjK6S05lR2m5OiYVGL+bDw26y2w8
dkISGmWY60CbxYOWIrA+1PK6dthESKElJFs9xo45HGir96hZ9mX+D1ZX8rFCiJBPWKlNFIFPAGtu
09KXycju6f7oGEUdzHNo8b1eF3iowbbz3xt2LvG4zAedj6vShF05MVPYKPZCwnSLzhnF77nxeMp5
dYEQrHzZfurh75ZcW5FL4vTjj9iy2pl/4+ZTCSIiUn1/BmylSI/WH6uJS00m5y39PUlglxnWY+ZO
Tdhn1m8q/7oS/jDrz2Vu7IaWS2aw+hV2ZyGQkfixKG8sVFjECY4/olcO12M23YTxpneYjaVdVYUN
S26dIA4HVXotdeAwzMA5JnD+j/L6exxdKxzW2JlnCpBNPMO52eTPrgGFXO8r9cqLDzP8+MJv9dt/
EsI90O07xnMgTLYUrDAE1tyWUxI3nIfig2SiHwjdFbJ+qnzI+BTFug4rZDZJLEM9ymGQ+cwkO5bC
pc5FDElk4ZAF9rDWfVkwmMG2eAbFzQFNTJ7mi4Qxn6nPHPjJ26T0aXIuoJJeZ0CzOBAW6Z7t67p7
q/v2XQYwqcw+CMjD0LA3Gq7eC26R7/LtRQ0BAk+Ev8r7w7q2B5yhqv7VqPJn332an1FJH6WasGSi
5/0BiwjUwoOptcfrhIQh6numg2HtciDH4QKkws2Osh03yrHpCQ0zsUwqGNrFYxZjmxQBZxRl+tDH
9K0f1TcI09aoYTtOaay9DTiSdTqCgAjwKik5z4mvm+ULNBrQlDpIehZAVtoX812dngYQOatzTfAC
Qr3sYfbvwVvoMg+NL53UVtttTbmP1GVvMHQKvXk1KlecNjdP8WHntScf+8Q2eDeDlL9xdrD7zNhZ
OuSsxo+I7lBMNJPfxatvQB5tAbYI5eSPvyWwPQZqoo5dU51nP3JKiVSPKeys8ZTXL0/zbplW/gLT
TcHp5GDuclHam7RKl72ZNfSpz6VW7NATqeljH5NKBtpU+NpmBZIy4RJGY2Fnqxqy9UP86gEZMD4Z
JOd1BQ6PzOLuIq5nBXBoaGTGB50vgylXMVowNk99bF7zPJwWUT/7iVMQJISv49bywGJ50eE/Qgwm
PsiIZuZC3aoUHNs4Xw3fkvjBI2kLSXbArGsdOURCOPDNtIp3mwI5t4KGi5xlojMkGjy98n84Oq/u
NrEwiv4i1qKXVwSSUJdcZPuF5TgOvV06v34285CZrMzEThBcvnLOPm8oMicIYFjfwnMRzddSbY5O
eCa6Imd1itmLKr4wqKh4XyAyY1pnLBeL/bQtfuKaq6nA0NE+m+9WKQA0MkRjYKlCoZhLP0wFXaWn
690OpTDNWglGPWTKy/CSzTeyxKjbxp9Sf+gVzioF0+cZbmpVZ7Rxe/ufY/7N/xJF07G0BXZg/E7F
ckvkGOv3UVnEW/WIOS5xH47avRuZJ5HR4exxwcq2l4lbONDgiZnTEU8G8rG1paqX+NTW6clowGiU
QNPTU9Ybx3XLl4fUkC5zfPzBrmh9qT6veTxCit+jZe2+Iil5KeqbPHzXdExkqfJ6XsWKbaWwnNxM
WAQLVnImEsbcov5Cvzh4H/pMZrLkj6oZ9NKtQapYjW+xdgrVV50JEMKC0PbjiDyT8BLVxt0S1t2p
tbuRibupfTIJVHMFufpBDM6laC5tLD1q1mAN805qo5hVWWUbyCoHP2er8E0P6eoOQtEXk3SYOT/U
XRJY8slkWisR7kymKhl2nlaVPmFZsY2929zQmopUu/Za+hZNtIHVQybJsZyuUzy9KLLxEntxQQKq
Lvug7c+pWgMWiM5Wulmwfa4w3knxGzCoHdYpEhSIdwRwQthWjLC0krfWRpUCc+D08jTOZfA+tvUu
0zqvQA/6Fk7+6oTG7JhNOzH86+DuDUTl6sTlNdrAIbsAlPTZkOheKDSet2Yf8S0AbqDvhtoA1z5v
ERkOiqerm/Emh/qONG3UqCk+eS0oeeYyRD56ILTvpkg2jszsXPosFkwzsNVerEoho2mloRx1LV7v
qzhudlTKtdjhty+BpCgIt1mJ0wcelJBcYftfOGivcRW/QLL2LbnxZMu6kKWg4VgG+PXO05WAOqx2
hqXuqmIPveJd3MrutVGu1Fp+tldF5mk6yhm8UYxgdV74fEwj4gTCENRNIpH328THLO0OTawjB2Zl
oG6HroYwNe1ybFksPyRxllkI2Oquq1jt4jacFeJ7LwMMrAY+QNG9k2wWL3bAXsQK/4wR6Z+M8KNL
KpI1BnC/yu4ZrPQmVjfnK95kx7rcZvw1GB3zjL4tzq5Gw7hg1h4Hwb7wXeWVLSmnBcqirB3wo+HS
A3FpdZxyEU34O5u4XLUhxKV1fuIxOmjaeCwQFs246rqDPFVHOSN4Nz5UX/W1jV/C6GPkb1DIjLnr
VTXSjeGxl5JjIjYlwjCBDSSJWfl5K+kgjANknb2OqoCjM2cM3ciBziOKtsFiYGPv8tcBH5W9XLMm
c2uddbC5M+piPzhXMWL2YodoT+CAkZHR+0sIrUd7ClZZ0fxoIsRoIcTKnkdReIxIDEFi2JB4WVnf
17jJ+iLa/rw44oRSC7qDgigHflLXvZImitZbOfaOQYuqs/bKrt3LRIZwlxp7Um6QdUYWlmGDBWEB
RrreN020V3Ls/Bx/iZ2eTFLPlS1O+ZS4+dg80b2O9rUY3x2hvMlm81pklP4PHTe1gQa+p64ZUTDN
1nZhi121ujfWiV8xj9KtzQI6ODYCWeMdz/FE01q2HkHSG0fqzjZwGgstrWYqFxOErd1zAx/acAps
5DScjzYDoRF4OlklAWdkERfHRTIP7BiR/zHSIpXT2RtpHhRtvMN1ORPVwcWeAMsNzBsspNexAQed
MzCLuaeajSYtO2l9EzJIwTVnIVsVmD9wP6koUfqDWdvHJsnP5doPp4eoAoi6Xtz9onhTUt4Ms7gj
YnIjabyRJ8qThqeWOacZn8NcuaMGGor8pZXNR1/NpIPEj7b+NzIIlLUrFkL65hNLQpmj1MnuYzLd
h1K7F41xlyK26GzZ0ptpGNeI91XGumymHGlPPV5XjVZnagIIinEJCZbjHEGZoSsnuQ1PYxee2j48
SRiOUmeVr0i+Ad5k0uITucESbwtmAZjAGqaZaAMVHZwxWSA6AjqmrwYe3cwOMgxqCUqRZZLxc3AD
D6jozAPoPPZVCHqMibE7Y7RotA9m4cmj15MLikoc/xsz1p1oiv1IMiQXYOpT1BuB1HBFUeTM0i39
vyFvdcqiyt4DngtCZgd6JNwcb9zA0NNBKadg3x3wx7EHVtm/W2H0go6GZ3rCEg+Bqi7lhzpjlZ7U
DU1JQ1HKfa+HMbN7DdaYb7WEbmn4d5A+XoShAMa1UAzNu5LzdOhb1ASnkRVUA0BcsfcE7u3l8TFl
j0TTthKJsRr3Tws2dMx35q/VQjisKRyXAaGPwWOL0cMot5MGgphBf94RIwjcHLa5k3zGaGmW1/4x
yNJWVOoOe3/N8n16a2w2m8negfmMWRsNcNJtvwhM2Qx8Rlopr9Lj9p2B0RY5X3jtug8UKqo1+k14
o9jfjB171LTaMv1zXqAhZ4DpYhVxABe84YJHmb63Vt9GXfyvW+/RORBULCdil2qohxBDMW7VY+XG
HimuP1WkpwraACxIl8HWz1PVn5mD5yzgyERH6WZ0+QG8urB/qgnP4YbsQ8s8U9wokxEggTsCKkDi
GB3BYu1DgJv2VzeraCueZCWb6baCz84vsCSj49Iyui7TI1dzcHZN+x1bpAG/xBvFoHwAfqb7YSa8
hsIgKm1PLjJAlJ2P0d6fczazfMrkFKdbXtEY2XtUKPIWRsgWZj2XG/OxGe/UGDXuLlbqz+koa6mH
iH5TkiRuxYCFctOvT91iXZOeFe86mOI1EaKHjnZdQpzOipNK9lXIZAFDxED/gJxwDC8jBBHNMQ9J
vhzUsCZmnaNe69hFZoZ2WhrEkBFbV+PAVD1oDWWP1BV/ooZPQzuS/snKyBNXxnjorIsw3qsKnOsK
n1YcMZCsggojrKLOQcvYqiyIklShsI2s+zBhAJX3+mh6C53ybSr11zRPXtWmdFu++rpcRWvZUnvX
KOKSc6kZnt4Uu3KkaGJUxrktF/hDkwfE+7m6jbF6aFkloLrzZ+Rdbd0eDaiZnQIZTacKgB/O1GsA
a0PbFBJDJErIuKvcDtxLfZPm9trEC55cMov5do2F8wScs1MexmY+Di/kE8P1RUfez9SP2YtD95go
7Zuom/eIxVehwQoFjdRp3yTw4i2kS5+OE4trO3xBxt72zVXJR7bazVXWiytI2RSUcXjuQrHvxXs4
h+SSiVOi7NMyfqlFeZ9ZOQ2ptq9jca4JOINisvTCtwn1LbHbZek6+DgheZKXu4agJ/vFmGKhKFKl
EkUwiUusvmsFogAuIkfejRRf5C24TtrscMW2yMCUkbEdK23Uc0SVQn6cpXifmiN2sg2a/Zk9tjJ4
mnNHqrbTZ3QExCLAbxWxdhAS49rqbufjXaybPaBS7PRTB83OCmohOzyB/k1U3IejCBdpT5Y9bYTi
EYj/XPLDe8t2swt3cRrv17szRnpLSpcTf9exdJsn4GxowKgM4klG/dscM/2za5ODGbI4C8ug0ljp
Ww+qMaILXORaKCpSpO+WbHhVfUxmMneAzmgEkBhAZwzSf8WwmSve+x2PGVKbpGecpn7JzmZBzdbr
iS/jQe9BuEQxbahKUT2irnOoT2UPy5H9z66nW9qN1/kbzT1m212r00HcVXMmRaXc4xDc5R2wD9PH
mV8rzmWKMri2qA091oEOmv8BW857QXHjYCHLbywH/MyYQTceVCM+M73Hq7TDEomKxfDNwsfHx5ID
ixZbrpXy2LzjSsJcFYgTumwMj2fRRGgBNwIJgcSPYU2fkKaAENJg4lIYWAocWrYZdzCh1jxZJk9W
HGt7Gc1EXssUFblfcuD0wxaeJ28F4iQ+2KY5rGSwoyAITQh4nzSB8Gn4QK94lmj91GS6qYRnTBF/
ru5mc7BgZPcG7gHEP114NfPupk18ctKmm0gZndbiZ4SOHl+QPrFHnNDW6ZH3RRFkmD8p3r3qOyP9
49JTMWblbrH+VOuLlRyABgKAQxYAjvKejV6ypkRG4/s4Zu/1qixSzsmj7/+0EUMs/qsBuX2BqiHu
dWbdsBVgdugPjqPum5oPo/3R2Au0Dj6D9rykj553ZzeVNBGPRLAwDU9ZeEkr7a4Uy13CBo06JrQ5
HUVy+EqpdFD29e+Ah679skks49qFb4VtsvmXL0QnnjWEyca2SpZjCYRomaniIjcGIUDPQh6KMfen
qIZFSRIuwhGo39jOVH8iOzKfmFuxF/ojygTxYvbIGbYgMR7QBRhXQ8BTAANKCPsRbRhg0BkwaPub
xsppIBcjbp+tyXS8hRlnEy7NY29i0Ma4i9sUg93MgEY1bvJ4l0mGKcaVkRRuF0nbjtVWt/ozDaBG
dzmtYA4tkOKr6Uw7px8PTXJsiXjQIcgO7FEQyeWA5Ww/T9S9iRjgYA/wDIgjJYTaV6n3EzYb+HkF
XYxu8yLpzpo5nqEFYQ/aM0AljRIKK3DYWoeNZl4piq69tGeMp4D+4bUSmUei4sKHTF8Kcynohr81
zGcLJp8WVlgYkP685nBOOovNwCxf0+53gO2Tp5iF68MMphBA3oG/yrmyMClqIFTOuUs68qy0j0L3
lHjEo/angl2lSjeR0lJsTZBcxrbOl61SuPL0v3nFw7LfSn8JvgjiAh8Qz2pN5ApoWXT+6DbQh7hm
fw9j1pKsyEz7EFNfG/NAUqQnYnCe30RouyRWAnIAxLAFmcVS/ylj/R8SzFva4JeWg/CHIMs5QB2b
Ep5Rs+9IlHdJeWCVRhdb3eeK0sq6NQTODYCPBnZg4J2ostop2trvZDbyAmwPvaUfE6YUaEgoT4pL
odfXpcP/myX38mV21MtQOWg2TjNYD2Ed0ki5JNmCIES+pFHjoanzmBSTZStl8RuB9VJrbhGsugGi
7iBVkbhxJQRXQokJeHiF2K7kJiynT5WkFz6hdr1s/NEUoDIsaZg9b8YIO596MfvXyLK8MlvolyBo
/hH7NI3xDhQMCy+5yV3pp3wqjfQjMczmflPrnOEf7KnvEWFZi9XAz+Zqa54IgiXM1re72a/pzTLD
oeFymYogwdqoN1HBpAMBWJD1EmoevTyj/7R/76YH3wOyvyMmv3dKv+E30o560kjzt9fS+a5K4u6w
m+R3h8stJtZgBde4yW9nUDOIijhi7KvIe+ym2fUtDgh9pba8FfxPpJe7LSjXclNh0S1HwcuAh0Om
5i3djuPDBRC/t3l909eoTTA5HgcCLvXScgWVVnTENoSqY1tNCI97PzQD+bPktikH0Fn4sK3WLSXD
Xy5jBJSC3ZpjMlnX5RseOaXFTBRtkyJ5QzLyLorouTBd7vbm1O83uqdCXJ0V2ijtoE9MXlnmRGyg
YBj2gT3KZOucQnYKXX5VHn3Eegbshgx+RDFcUVR75WIoMLwYkpXjT2O/p3CrlFj4aM9w0+te7bDf
Qtd0IJnEM5jijj0H8ejO04XPTsivTEwahTtv2uKPwGNujDIgPsTo7mwTzKB7acVqvAo6q9lPTKXx
XBXmlghXLk6mARm0e8/h1Jou06AF0xzoAA3795irPLCYsQ1zi0p7p5AOaQ5XKUpP0XLLSv3RFCl0
nM0w/Mv15oGjgc5xG5K/pUfETTTdVtifRGOifET2zV2jctc4GzlaKTjZYSHQSLJsKHvbQvGyRj7o
Ocudg5Sx2Ef/MYd4eNCo076qRD8kBkj+dwsTdIYhicUE/2z5AOZ6QqQ97Q38sjMLom4dd1o8QCX4
o19h8y/kljHI7j50l7EGDcuOZt5ijkcMFG9185/usIOOOj/X2BkRYdmD92mqc9tzdMQ7re/RJt0S
UKtmpm2KyIurDCvq5HcDGA/yNLvqs3tvUpLTsFkLtjs60xrWXDLzcjEAAgd/qTtuqo0QeTi3mMYr
puOv5+jUjqcxsc/4QbCHCWb2/U2E490wu8cUJi8CQ6D5oxIV0lOY02MRutbY0GpxCbfxt6PNeFdm
HhX+bcw7h8lHjJDAKDw/abW7ppxVpuCD6K9hHl+LAWoeiyZmEuA45fY+LFcHAkknI0ENJBUOpDTs
FfZ2VsoCODxyEs1mDMqCZJz6BT7QTk7wqimKq/LeuYSS4mHzx1vBKFDUHhUtodPHfK7OTmpvM4sq
czSumA2gJwUApwMnfUbICOweE/cT7YJIgyUkhgvnydzcbfiow/GEfYg07rnv9zmmZEtz9mDTgTtv
tBLfau/rVcqBzQxSt330RU1buXw8JyUmvcbeWpTBc2z5Iqu3tLlVE7QhGF1W6Q38lhZBg4ONvP4H
czhuWtSvzS0j2cxQYfLXP0/NnHG7fPd0zPy5gUq1guZL5YRKg7DDZqjLgTRvhqzb1+rd7GM/xOiS
meo+A6ma0jb2dEapvF+0mcmYG90UgeW8XRcEICCxAVnSDp74FnxjlKOrBd2oR/kOuu52sJFmKNeC
QjfBxagYnzSwpfbaIyvJ5ImaJtubJBObCyHKFsUxVG1WU7NfYeObBvuojuLEdZxxohv44Rzn0KTA
Gm04j05+rIhwuXI5cVhyebTXHBX/ZLG5IWN+KJ9O/SsLQuKy8FWO+pdoYyL8pK1dR+pXHjVyxZyT
AnhhraOWw1L9g5M/wGQcm33NVxzecf70yKJDfojC2VH/0Lu6bpn/GzumTziAGpQpE1OE+FFV9Ysc
tQgSkzfjf73rJsTBz0BkW36nBNLYGzJsTWIRRfXbtPNH1GMoKMVHvBpJtU/S3Ci0mCCjzh/eNIM5
CHKqVIkOOr8tJlGPYVQr32bM3zLtoVoQA0J7KHfORQIPPHtwzc/djLoWVFL0YZHDcKnaiVA0TBH4
SOwcAu7gfktnUb9HzbmqOepmZqL5jYCxG7US8NPpbhTKvWi1zZgC5qQutlPrpihnM/blNLqETJ/7
R1FLwWSaQdapLBQH4Cy8cOWT3YPsUQlYvGSvi/EhY1KV7F27MEX/+T9jSmhbFR0ODo+4x1R+0r6S
julAHp5Ee7IJ+xY4P1i7syaYj21K0B4ycuNahPMtZULYx8Ndxyyct4gvtbtM07dYDu1gfXesDyna
qrwOlxaPeaoQJYkTHQ3zxBCLtGtk8Oh8UM3vLMRgsgB9q6RYA5t9CTWhw4Il8kusva4kGOAdJvT3
Gst9lwZ8Yr1ApYLoDmoH0uOcrnVKHwPKo8Lv+OLThgQNCTEK9Y5KeNZEjsuy4CoyscQfiw/W1N6S
vugjOHb0FIz9/DWGUH7lwXWV8ct6w3g4O8wQnhlMyEW+T+LBZ3BsPhRoBSDrRV+4qbwrmz9EbTE2
okXuCJ4/EUDSsogOmfWuAUwn+lvG2mOwK5HChK0nWFlHYEI4XMBYE9zsmQu1fvWqfPGuoNsq3cna
TPIr+yQ0vvjI9IaR5M/E76uor6ADyxIZffayYXw6elpB4Jbc+ZxDGn/2fjJvY4mYEbKrehx6fN2Y
wdQgpXArnMrrgd1oZ6lb/KhPtx2kjvxoC3FqvblnQfaiiW53s/Kdw9ujwvC26B+uKQH/Hq8OqgzH
axFJjFwq7bxUvlDXX9UqX8/x5ePeQ8X2ldn/9OgN0xtqnOKkKk9wHn2yI9oaOYM7KCibMUYbbHfD
o5aeZ3F1vk1xrbR4Kzf7vBAUzZv4TwyBUaKsAtzXkL9gShh82WGV7aWhT5StycXqQVHZSKobL8T+
Le58YwzF7tczNY9rp+5/NGuLW5GC+VPvrS31Hc2QEQH5CXo0EAU/Kj73tH6u1S6RQqTOyDM4aV7K
HeukeUDMLv/Lu0tkJAeg7MEkfdgyzHjZ7/jzkbXoKmV8kCV6NYcoS+aW0P+EoiPqZUxZkxoZ79In
3KSq85rkorFZTu8CWbypXoTAroqaZTyUEIPD2JVFvbGJImivY3Kpu3+jDBDPrwaMM5Pg6Xgh2tXl
97fOr30aUHL0f5v4hzUmX49olYQcErZ1g3GgigXpTxjMEk5U8BoRKc8lck3zZP5VKAWneCv2tvSz
JK9rf9OUvas9+MVZv40tRAGwf/KG/15ZPsGcFMwxr5n6KRcPDe0HzHwV2olNkuyR5SHPkLP8LOY5
3zLEDiLjpaS/hfiWOIE1xYcBwUGR0a4WKDBI85kgzUcFI8vkQLtqdvsJsquEzqBtOZoIFjGiTydF
1TP8LfNyw7ux89K2u0z1c1J4Wb2yopiW81e3+pUx8uOx+ZLgf094PEqTe8ISJ6Uj88GSD1WqBx1j
98x87Rm95z9oKv014kiOamwudDx1uM2UhhHCshszJLNi22wCNULPsVlcqgS8SFonbbUGUUhMiBeZ
V4g7xvRtKeM3hXl6sSGnZ+7YI2cHYzrZRGJJMz04CgmVzvwm02U10y5kGkNsEXJCoJvqeM7s8tzK
8p4QTWaepykfj3YGGKkMg/qo53Q6iI7AL+GboHIobtJvXode3KL7sCc/VRGS7ZjTKvUOrdourpP9
YAxA48g8ydoPRW19elpuV8fvvSdZ9C7oN1NisiZOOluZEn9phbnUSNSj8s+KrFP0N6mmo7qNhM0q
egnaILuZeD7CjzXjVN+OeMua6K2El1A01zfRS5d8QAmhz6dEzXinnSTg6lPX+Krx1tAwjM5Bil/M
15kFd1Nu9KCVmO1GNP8C3vjo0sZwy/Xxj8xNW0OXYC6QP+1wr9akHaWwG990Hk6gHoKdybAZcgXi
0Gq3qKn2k7hDxcgG7m+GbzD0QvVZVG8IMeBoqNzwJep7NnKD31qMafjOGbat+aHpX5X2nPTdBKdg
JWZUjDV4y1XeOA+k6Xm6RhUNfDyXXAuYqXGhd+UaApWD2jS844v6U/RQUZBoK1gupU35ZCoJpc/t
+S2SornqLXzVWp2RrOJ2tMQSIpmJw6Juu4OlsiRF5qifh2WkZBu8itPEItZBRkahXdqCFJaRcre9
DdMDM1hff8UYjjn4C/3I2QdUd1afg6FuiJDrewqsA/mEsUxRzkljn4gpa4GsDmBJLHeXhH9tFnAw
GjpuohofbeqG+WM9EaoCHX67zzbrp7LqEKTpISxXnT7UG9F7hYM7bCNxFUvSQhuH0IDqUIBocza2
l0S8odbxCQW8tp3QlBXZn3RirhdydkguF1lK7zB73A64m6Z8jyruU90DHExE9YRO4tYIBrSzVz91
glVF8wLyTXDZhcTUdGYcXO6bAWz8YRQNBd6v/hk6zYZ7ts7ucpcDZXlpGdKHCRkqwE++dQN7toAc
HAPvoqFE0ZaViMtf9Rw9Hbzh6G/aueLJs2giJIF1WtvbgUOtSd5z86BxvLQ9BpHkoqZMdAhKGe6d
4jMSiYyb3XyZ4Nha7kz7vWQcAP/r0g6vHVfERsKz4btzivX/QKeiZdgsEqZFe+so3ziMNlp3IzbI
GCCppBu7eFjNyzQR+/A5hv+S8pHjsRtZ5yfXfvCx+5AV5XCrJdDypoSbhxfHFVbi2eiZnW0WwOac
lHr0Vw4zqmeQh4j2rtJsv1pc3Ka7xgkL0x1ERxJGELqzKgnQf0mk28K7QiECQ18t36OovWkVR/Mn
Y0O+AGoaX9ee2Vv3J0z9up28OVGRWmvnaLzH84/NZ1Ln50cbjo/kjWukIl2t8XgxI0yYJupuPb4/
wqYlVWoPe7NrpM1vsTFxtshDoKaq9xDG2eHaaQOdMANIkkcKd8BiTFWh9O9wwrP0fQy5ZcrAvnXP
lokVeyCTtUZMKw2XmzmWxLbuxSHzOEssUq3T/C6sGqT61UYJEzO3XP0MzyY64Ipqw2SHrig9tlqN
ztDtnknTY1ClV9X2xXn9xijJR9G+8cX1lEwORImrq7GUXP52vBNshQEtix4oWWG7m4xziFbL49+l
g/jklxHqWCsHMqz4VTpfqLT5dfiTkSORk8LYHllaTDOJqiMCby+9jjWbgFU+GVFOKX+UrLlb1R4x
3yQ1zwX1rVn3dK+o1qJulzbys6NSLHuGKnVQVzGlvbZfhpGoxtx3sjPvoV03C2CjxNdS5AIw6Qg8
X3e7Oa7CbO+86WNKuClLP6U9YM+quuaMwOvS9wa+GPMUKh7rXhw+xGS4tVQx49nyDk2Sn5AzoRpY
70471tK8eNmwoT0zanAjrrlu2xqfwYbxwLCpe2IeD9YFb9+JhNaifolN+bX30cJEB6adB4GgVg5v
BOzsaYxV8UAZjXgvmcgSto9ILGUWBax8TwMubYEjxmHrsC7QyXQ+6f+yS6tY70MyvpeCHqdsN0m0
vI7fVJvhFX2DC/QgSKkFssfkre4bKw3f1U0GpmNZtlN7X4TsLyTwRVlHxzWjSzD2lk63MWs7Cwja
qQgJrNBADxYobCTa5337NVqNu818EOQu39AlFGmPlt7N0goJMdM/+QeruY8fpoIvYmH56OTz3MD3
tOnIrOgiYunsmEBLd0bzHFZ2Y1/ARMnf3MBOd9GXVeuvE0a7yuswhD0mBELzbWqSG7EoV6l2jm21
fZifrWB9WOoncYwG7j9ejHqpH7FfHaTlbWECPTtWgLGUyio5YT0u622OxFK7O18NMdhD3rohZpST
/WIv7NGn9tIlRDDX7XXwT3VSH1v0jA0K2NngnLC8yQQbBvhDIigZFUXHahl/8epAYhMHnHZn9DbI
ChCDrOAMHDGOH7F+a7aYhUasYuDuYTVP5w2NrJM/1Ea7zfigG7aWSSTOGcBFc1N57HlgQlmz5Vdb
8hkVIxjubwbBv2b2ne/f5sSTJrwENmvPdpcuOFJIz2R0cZYV+yJLwBuw03DcpRqfKL4d+7MJ6S7A
G5X2p6YSmYoLQnGwgGQfZIDG4coThrF10lrrIWFx5Q1urTU35f1tDH+lGS9Gh8IYmy9jtoFSdOQt
l/K2GvxefWkGOJO8RYcA9VAf/ZXqZ2SyW+JLm4fUfiWxJI5qt5KwHzbsWViw3RxKAl6EDvM+Nnc/
40iZcleG97En0puXJmYhJpG+StvE/6EsGbUROP7i4VClZMzGGBuEv9QNRXRoCS3X7dhzsg97eGU7
SCc50uW4vKM4NkObs3LSOa8Zy7kmLh7Of7jOGZNEYrzI6QxC3m6cxEpyVYYYFZdz1svvKE7diLDX
o5100JOSV+tB4JRLwmLDMcmh3ka/Bdk627Agm5ScF4AHvECs4TflZ3KK9SI6T6NCvbiXHhP0Wbav
TnyFr08seVx8xDbiRfs1exMjIaAmPl+aoxTaB4ygDWhvlSqMY5hXsw27f3h24WcX8n41nnpTHSN+
TLWyYQO1URNujvLR1r3bR7+jg9msYvGKRa1978VXDLKBxVSoMZQhsTDOEATtOXsQr5yJZ9AS52Cm
yyl0wmPSCJhFWOYNNVBNew+wahEbjbYUlOXohL662kfYwSc7vuHAply0m+qtXspr+GlUGQ8rlMTe
jT0gTEmJrp4GIB5/w6B4m1Suow1op175t+70jHOF5YvOdk+gtHPDz2kfDLx5bN5nzNmgQz2nPbFU
/iNQerrBT8hJfFn+KebThNQijl3OiyYZmfrQDnNXKC5eGy8kIzkBKm3fh3bDWqf34peIlCW4K8xi
n6/8LCNT7JWKXpLW/5tFAN4hkj/QobzU9GAh4Eb68cnF0Ldd+xJ+GkQH7LiRvzwb3U1fHKG/Rvfq
3Mi9x+PFBwOU8i0iPPn3kXwVES0SryifXzwj2verc+TbQ/Tgr32tzrYybB4yGxgWhy2yYXNKZSJV
AU+lfsHgO72WbfsRffGdTHn54JSBh5NeU95n0QbJwKlJtKBSt3HpLi6R4i8Jf1RE7R8j2pDmrcra
O/doyvmufQed028in5qEmzXJ3OZ3GS2iry2XLCVLXBJt2GA+BmPagpnRkCmT1vlLwnKOnOjPgFqn
s5tTmTGYn+65me8NjFzZ19QdEz+/2mS1YUriEi6DV1NNvSp/5BSJ31weqjeg++QxNm9BMVVMmuuA
q/KM2K7mfvLF3wap4ZTh5V+vXzmQCWNYrpzqXnXmfuHTsOafgBrqrTjzQCwl/kxY/v2Oj5s15HC0
iTUZsb9DPXCYkvH7xHKSa6aXWUSx9xnXEg4JjMQLsxHpSH9NyaOn7+h5l/FXGiKXzjV/0cZ/UnpV
kBK2gYaoJ2ZUnCvLsQF1mCVonchonf4aRKO0y0yi746rnV4RmODapqObD+iMsdqciCZJ/kbdWgPD
g2IixeiH8qx69APyUneSH2Zen8TyE48Hp1f3qUV21k87KceRAw6qNaq8mXQ2bEZuoY9+EkVb5Dpw
JmcId2h8mOe0foUmizYi5k8y0AwISDoOWTWwFbNDbSGKtTZxqR1VyzmNlnUoDerukj201/bLaWqL
89LLZzNEwotib72w4hxFgfIcpvdsnS4TA6W7QTxulWOMC2NE8WRkZaD8GfNj1pqnPNPPDe3YxHBK
e9ogUZYdEQ6XRS+vVaxckcbeUH05EA4/NT15iDp7UbFLoJQiPTDQdWzxgNbRdkTx+8KhJxHiq6/b
XNHfVmRd5SJcQwfKXWVnF9WMbu2sExD7RcNVE3O26OQtUyXZxHVk3czb3oMWYu+nJb3NeXrt+/Cs
ZOpJ9UOVHZ7pM1bfgi32NavfKjNhYOiBYiXaZ/2wt56LufhAVsRKSSjh3VSCgNet1j6ngk2+JXh5
M3R9RKntr2oa3PYhQezbbuiOmMMaur32laqVNFmoKTozGIPUdnAaDtx/B1K/PLF7vjMMc7R+XzRi
hx1fQt4vJ+SjbgGvHua+DeRzY23rGCKXbu/Y3mxoWnmZZ7zp0GRf+iK+AdB4b3JiycNDBNGXwcJ2
hpWOsHD5UbH6Dq0/aAI9i4rA3dybMxJlRIUGuLgBUoaOrKwpa+RrrsPCTlEneg3aEPRIWZHv7QMZ
8Jb8UUKPgd2ZMqdgoqFuOBjjAQ03d8V/LJ3XbuNatkW/iABzeJVIiiKVLccXwuVyMefMr+/Bcy/Q
anQX6hzbMrX3CnOO+YS7dya75TSHSmBABrBm82jwzovZL1s4oIBVoVzKjj11Mz6iLnriwAY00gqf
if6eGcr++FRh9pVL/N5WnAkqjFAdYhR1giX7IaOzZDlo5XCIbZTvegc6IGfcu2s5kvV1cSBDB6Yc
IghffeYphgWCsepeZY0tEXKylAYWco7Ugx5eDyL26BTbomCvbATjNfJCsfOotXZ1wQ8IwR3qTlAg
O+kIBstQ7nDIHtNCx0emBqshk+mCIjEEcSdkdKr8/Rar+9D4zNyMJTrtjMdoaLCqMr9fuiNmq9lr
EUSkjFbWhTXlWTInL05nMgyR9k3Dj7qfLXBUzIOpUr1q5LPOVlcgzQdN+9QIQZ4D+N6HUvdmRe07
4plDsVhOqA0fKcMUQ2KpEbrcj1wtcd68ERfXKIGw+RF2EbFbmZUT5rMHPlCQtpul+T63BQzAfJKT
g8ZQxEoJG/kRVWLMC4D67AFKkrQ7jlYqo7/Cu4YnfQQyx6W9rMhZrYNg5lgm8J0PK6IGw5a1d4Uq
hPeXXHg7bL5XKeQZaPyGSN8lTgjP7ClOpCDatDx2I4evfJfyED0S5JDHtVCfkHkSnbWYtPpd+Q09
QtGW6xrNl4hNsyesMBOKDqXifZT+SXh7165xLVDfAEdcIhMK+bhmiW+gUt54d3A0fHpovwZyXspG
YD4GbDy45wzYKyEPwh8VdFdJYPLNsFdtvYlNeU3L5awpYWAxi4M4u7RATeeLXipuiDRT62XiKjMv
3IzYvbQTIPOGiJ5ntyHEbRz204ofmTSQyRpxbPL149UfkpXWDcm0b4HL6hTSCMVrG0+OqOEkq2p4
uwLbiYuhS7ZJDqa6VzKVcBVQTAnwdbyJYnGuVow8bM1KEhG3139BgmYRtNzzsXqGJuzUbQbcmGI7
04EHxyQjFX4v935sSo6mfLP28Oc/FCB07QRdjKGMDTa8hUJ2b4r+JuhvKIku9Oh55yfkvaFg83Do
22Wu4k5Pg6lQTlGKdtd4RVzoa6rOLEQgMjV8QBKEIS1UK2d4dcbP5xNGU6rq2YIYrXTmuRL1c8T0
mXna2FWnJF5Irib9aAgw6DL/xfxCLtMEvKZhbyM70yXLG44AO14tf/nKWv04WTxFiRl0rQ4542Za
Me2ol6rEwJtkYItQFRN0stGjTsdH0UoPcdIelGejjKZV+c5SMK9CUJx3RanA0ZgOIcVZL7FcoOwc
DeWsjst5zQqWIyoofc8yI6cZwr0EABMoG0NB04vl3pOZZ435KVzjYCaYxvpOrNi3crZAxiX0QpfD
dFc0H6ZgnKUOuVxEkDL9RJs4sz/uM1gE7APBB48YrJYdSpSe/TxKhiKXHZPlksgqbJEi5p/RfvaN
cxvmxD8sh4ZVVSuV3kzXUKMMT+DjWWz1xGE/mBAPZJjEysmMNMi6QA2mTxl8ip4KAbP4AGR0oeAL
7dAAaHIAEIoYiW0CRW2cqONJGbqXQgpmszhaDrS9pUayUKCQj04dJ0VdcfvBCGpmCB+7CqKJWyaK
L/KhFtc2sKiIUpJlF08QhF0Vdg+rdnpq93lMHoiEsBAe/psrbdFzquwm0ugC2XchRECWC1WHkXOj
s4GtyOUac28c2oPwu72D72GcIlSz7svYv2h3jH6jLF3rcLpBMGLwnHd2COka9wRGHIHx5+pvG8ao
2qEXThzpzvEBWN3io6tKv4oQHSZptcX6bH3tekwbihbosXLPGvVhqOPLgDIRSyDpt9IC2YBglb6u
b9UqXMNEvMotHat+7Eiwqi/hMHuRWHgDidc6qZKyYnFiti4YGVVBYcVx2nH0Ii5FIesiAm05zgq7
9vld0n0rQbdONPudbcrGef6FZenyuLgYLvAEEA0EBLLT28O6Ys80pkOC3Vs/p/xmxwo/QiHfh3dW
m1MjvaSa8SIcx0OkG2edaJ/mqnQjDO19eSdstK8UyP2xjzTeVhPRsSbN0TAeZPANR4tEnTFx4bSt
qtuA5FmrjyI1P0DnkYtTwsMKLSbQqdckD4QT3Smh/kT89WnoH20OKZnxKHX6xUCe1JFHHpvn/F9R
f61DcWjgKLCYA6x0hgZ6LdSfsbxRrDIhz5LmpYk78H/o5ZLfTKfe5IQjq1g0bpNUuF07+kJj+SzG
eLCE9Ydxn5zdYhkQaf1Y6SViAxOE3KMKw6gMtqFvj930WQ4tosj2uoz1NVN3izR8sOJQfAEnFRFX
YNJCVxAArVAV8lBbMG9qJ8uJvSHUNh47V40Vdw3ZPSKARitbldz9ZMSubCSYeS88M43dt5ZPQRAY
AhP+fd80Ny1jhRrrt5AxZ11c5j8r6xBmVKzvdCgWCS9F4w6AQABBK7aLvN/pbf8uqMkHvUQU+Vkz
7KwCRkga9HgF2ip5Zi0zWz5wPN6ZIJJe3PAd3zes+wr51dip/GE96vuE6SBelgnth874Q8TEKlsB
q+ZuONXCdJ5+ya0hPQhPSjeZ9yzuHwuR6Ll+nha/WBGO0ApplUDjqJ/Gd7MkDIkGtx9CbwyksDhW
uuDRYEhLcg67a4pMpEGrjy1PvgysY2mbiRRtsz6gVqrY7q+AagifzGB0SqwoudPhns20cKH6rkY4
OvZCMwWKwRQtzqHfGf7YILQRDpOR+HMvHZMhP5bvLatL9hLMSVwGTu6mrTQwpwOMamJ8h2yJKdsm
8ZARU2TiAc2W0VXEyAXv6oQ8LzqIoE0hKVQgjRARdLHoGLAVBuPYS49CM3za6Z246TiVa942N4FM
3zaG80iZhLi/MUdo4dWzAodB9vze0FWu+p9twG219y4cbwsL+ZCJWa6IFz7yFasNQIUIwzNUWRNp
pLAXJH4lQ0lYssoXPmiCsl/CkByehtjI3rTOrOSIPh0sfGvZC25btAKswwBmKrfWmyr9khTA7ETx
hDJeI/hYYdULmHA9RgQcj0xltQqTwHDi0zp/kfrAiEhgCspeKJwx8QFtFQWk2OwnEyiKoNKk+mS2
zTkdu4vcVdeCeZd2kH/Kdj1XU3UtwwmchWwXwnpFHn6KIyoDI7ujxb+vhFaMqCsnOy96T+FlLtwJ
JlTCovbMMKTTZ5+AiKIW9UMD/p+UB7O7sIJKqxJTUOisiGp4QDXoSWYwjn9m6VgSozw8U4vLQ2Ib
i7xcZZqZ61j8RHckjHfM/+qI+bIQFcQ4Ihrk+SFYUnGlsjoUtg5+GOdAAgxBQgqKb1lXHVO0Y/g8
aaEAF83cFGA/c/RQO76WlNYQK8AH5UHJqZrodFrqfLLEDJc87a+aMCPAmou/gnS0Ots0e8thNZFQ
GM48PzHXmibiIdLo8WR7etGiL9sXqke2KvGuXH+fRiPsJFyb45q+jpkCXLIPxkV6nUg8bbqPQbeQ
FYDjHY9/Gdp7uCgoDM/4fNjf2iqD7TqMX/pYPi/ame20mAzEUoZHjeYi+wO5kkSWSxj35y4M1mQ4
hnXoVaWnptOuStxIot4RKl7ZfikItxOA919AOwLgCVlK5jj5KGPG8K8sPlDJ4xHsKUN4I6fwmHIW
TRDCbKN5TQCzNX0gm/6ih04GK6GQ90udOhRAL315WYiQWvPmGir6zUI3BjwP8+dkCOcs/I7XvWwK
Lovdi4EFdGqsSydqFzWULhLSiu5R9Mr9uwaZx7rQFOg1u6vqqhSDeE0Btsgjzu48x5wMEZ6+P2bQ
KI9E9vSyh6na1FgI4X4t6dMLu5cQ0OHWyUQ7E2N/UHu/QgfHouFqSYOtxNJRHk2SvXN4uL2XlHuB
m7piSF4rGett3UtHW81mt7DD91iLDqM6HrpCw4YKz4dYVfoJXXupC+GplPpruXRvo/ghY336N9W+
FiWg8UQo6SRcwnFORJveZLfCslX6LkDrOvCzDoVwU2hDBtpVIPw6aAuQjSvPbNuULiHCThVhxIFZ
UTr1OjhTfJqL6Li+bj8eCZap5VawjAgDEV6yafYIn/dMmUhBFRxuw4gwIy60I5VMI/1Hd0mfOzQx
ziDeoGmOjwZKYh3DmmQcc7ifi/rNIiBzTdy1VSPZi9Jf0OOsJy1HgC1mflaTPA64qaYya2re6z91
kuxATaKpJ3+SkxNqolvyCUn64SDwCenIrVL+qDqm8vVvLlQPSGhStS830TD8kxXRSs7clPS7QmGj
NFwyJpmgn3J0bwLwXe1SxPhXB1v4lJpXQVo/hFH9YFWyW5P5ETKhF2n3mYgCCfYW9VgMREPtxsVX
Yp0gNSimRAVOoY30j0qtvQLviplrN91+yu9mKMIPvnStRMosbozsZpDErA4oB4p3OSveJ6/9zUwK
R8tX6hXisXiKK96OyhXSQ3INmQATzIb3ei++T9M/XXjmlAwK6O4MgEiMqzHp9xIslRLyt0ltUqL9
DbUDBdDdyoJJ/GnInqVgM/Ur1IgbHV0Jag7Temh+dcxETKt4znL3GoFU6pANrIel+jDyt17+GiM+
SOZt4rKfYPdL60Hu0c7n6FiM5di8EK1QbpxVmKpt5RAB33dvcpZDWbt2/bFs5aB/iN150St7JUQA
DiIhtw4Xq0PQiZPqn6lWgi0QKV64sUosviSn8oWAOJTRO3soMpC8JSeB8tdgoSfK9DvJbze8sLI6
KSELttWEjLpeqZEaFgaqY1SQ/xXtxSRRIoHLBLH3PUT7SD6civSVVkUKKShaV1kXmndnWm+p/DTq
nwbAyQzpwoRu0gPAiJ5RDITii7Q2bhlmAIgyiGOAPawTRZQsF/UnZhkV5XY3v5j1eRGISE2/JNBq
I6LmzRVpZ13qrGz4tKXcvVflJ35uI4FkXrIYfyXUjiTkKX5lcG9eTLjuZvMxRLaA9F7iUe38HC1h
uJCNgvvdMF6Kj6WgN8cjNmBOwYRE+tU7tsT1Hnrm4NXTj1ZBKe1/B+5gacZUUOEtw9W42BJs3bzf
J8klHV1kCzJDIzn8jX5DgfSaTPnPX9Hgr4Da/qlav6rOfLpi2NFDkUKhKcZeDi5nxS0bau9dtC/1
wzSxJpMRb3oFf7tQ+K7HiPDhPtCZtLSZBgnjpb4afXEuqECj9pFkyYvWSi8qJSf8PAsFVyzv1TcN
qUt06YWF88O6TubChx6uOrZmzKE9BlkUIJ7a99AOQY0XbrpqxznUvFHHPIWwu2HYQATILFAayiZ7
y8bTatnr8reo+sP3p4+PvIUdVx4EDbhB+c7Ywu/16ShivqNbMlZ8YKK4b5pHOwt4agbiyjeDNPY8
TlWT5khZOlBE76QbwmIR0QC8oCyFKpLaoNwWKzl2+U+3FxsG/fGZZLB4v2imv+oWLMH9aiJ2TKN9
ajSMJqizJSrSuSJ54VUwKRkZlbMk0vg0dxIip+U3krj+BRIWOwWgvnBQDLR2Zk0a+lY1htz/41xx
j/aeqGk7mZH/gKduRaQSpCrGK6U+azLr//Wh9bHfWIxcNgsH480y/9hkNyOClWr4nMw3412ZcF0v
fyW1dHXLCGpy77JwBCrAGcRZJEryqThjOvFIf/KsFNrpw8wzd20OEhOtXEbTDWdoXdsDjqBZqY+F
xD0+Aqmhq9fqIKRqoBCohL/1czTNRzNITH38zT0DAU2Ej1p0fzE+j93IiDrh7UchQxdP5ElZmac/
0jNEokb0kPMnoaCyuCy7fXsMu/i5Wubji/85EXelxg/MZDPihP6nod7r2tURDKZVwdWYBcA/ePPD
/BjrxrFENw3kpSVrRUjAVsLQ45kqT3kqIaIWwGDtFIUEjap16hHT3NDRr05+qn0zWCeZAdCA4bfX
4tF2cBy3xCGaEoBFnNkGYlXVzwoJ7nl1NMoFWSeyn/lY4w1JJgOQdO4WK7dqpLjpKGA45x6j0svu
cuasIXA2JvuGWiBI2yvvxYqzaQY4i8o82cEH4ZgT2GuhbC+W5pBiUWRUxLUSC5PbsPPLSjTuvjhO
TtHzp9j+BMXCF0NQ1w6qQfjGPfRKALJJta+cG3gXmDc+5nfp/3siOer8gpidyVfazJ+wAxZ176K+
KvMV6Vk+w1X+u3xW1uzOZsLIQXJW9iLKOW0yB/W73NG1L7pjqij1/pkT2hgZpTn0SiU3XaSO2r2A
hYkR+mXRkBtKz4YImNHgGXEteODhC3+HrcelzofriAtTH4XrZE+s8kvtlFTaycHEIExsRQFjgA0L
2+Sg+Li0UG2rLYYCcBkSLizCAZzWidIvUq72U0IS2xZ6wLmzYEtt+uO4j1Uw28uln/pDbkmBorNi
3PWehNyREdheQdJBrzr2PnNpqwsQh6PUOsyVeqx7w5uYl2/6Tq1/NSbyZ3oYXmjJ7cgar6Em35RU
I7apvFn0yNB7f2XUIGKzbb9CdDah39OtTBeCFWEy6opDcqpCJu5MNomOygdSAtJKFHkFwmk04p3m
FA4MRHixFv2ocBJq6VLODQZFlQQjSv98CdS4fq5d/Dpbyms27zmaiuXOhlUuHumcPFhzpyXz5LC9
w/W5FU2EzC29KtHuMPazI+xHtgHj7pGcGbvc+16/Qtc+idoEfV05d2lpZwYLWZI0AW8oGqQSEq0M
fu42lwAHIOyTgZowu1pUt8afg6I/YRSLn3jCbzLoBv2jv2I5gTcaaKtAvEp24Lnl6sDyIz8Iz2jz
Jz/xa25VbxkO2r5ABzDfCDY7LHl0jorxFg/5LbmBokOuZ/gELAR1TUTaUPlddIlCqNbZdIz/VU3q
oPryRICZ0tLhm1tPsJx2iBMDUp5P7GWvqszz9yoxluudQ+0M9V0F7rnK3KX9i35Fvrpyv+w18GCR
tiVmDTfLDGHf1hgY2qQ4yCYb1a/IOmURJuuNtzDvxeqP8AfYhCASDVbUexWB4FAp56onCsYcAw14
mUKlPcTvcmj4E0naoA5KdExSDTx1Xr3uYFXPhSoBkO2CR7lz0p4NR/sHvC7CwNaPV8VP5M+VTILv
xahP2OWUAojgd94clSp2VH5eTXnUCehjsqvTzhHvInYQYKMLs9Sa5LRwfQHcCpk3Lbqr0scORjm7
PgkxyrK4DgSzp49fAnZjqnzPtPNIf1ijxAB9GJhO4wE8AwTAnIGWL+L+ZRLnaXZhmj7auJveJmjN
37EdVRQr+vopVZaLTYqyKjzw4bcKMZCZgBqCcIoi3pdvlDqdgSIFk2H2XS/c7J3pDWRrKCWUSCj8
iJi8Atl173HssTpOvT40tsxOTGvuVyrgptBSIGUoi+wqeiKGW2Em/h8uJMdwv+FCcpynA83IVnGS
VDAXMZ+p8Top5JaX6UHz+H9CeV3q6D7LbM/A8cSeKhgvDc2XSvNVm8ObqElv0X3QhpcHto6t9M+M
vVFB99ruXO1swKonDrpFztJO6qHdVlLFgCMTVU5B1Koiu1B43DaQP1uuuM2bapv2g30Gxw2Ah6DK
JbpI8xiHWMum2mvk8qDaxigcmh/ixwIJH10VzpfeYK7mCjLGs5YmeoXnXMKmUWV/QCMZ99du2T4Q
iHrwaMtPVOVFTu0TMWZ2pI2Akzx0Qlzi3vTSZ0OQVJcTOFAfJfZECk5+PpsVYLtZc1QitFR8IaaI
L2+F2Cv46C0kGkGZRlASCc7NdMKx94pOPdwShusywbC2WLfT2HhCIJxUs7aNpwc8FsLcpZnka6Ac
U6SzIbjz8VKayyn/gLxfjACe5/ismPyAlXAtGEEwltspc/lYqg7+6ouw6C9qdDZHHYsCNxuvKgdz
8ai+BV0mHZzjHZNdFE1e1sInRZgzEvUlbf7G9JEArmeSUBXMj1H9EEGkQKdIiCCSDRnbInBl8AjE
cDIz6yArK66hYhJhy54g3QvfKkPdnh+AiYfxSnIS+iVWxmXkUzt9Z/Vy7JPZN3U10Nm5wi5w/zwj
GRFxtSfJ6s6qZ1cDo694qIxRffayo62zEwHoR7S0QCmjDaQEM0WUacmZWAqzAQ+IU7UiWDPNSb5C
XbPvpTBYCFcYOUeyLj5Hw3pR1egW1819yPpHfi0ptiU+JtFJMJqTVXzAWKLAIUqy89Pksyx1Z0i5
6Ckrmvi4wJCM0d9O7dcgiV6O9XoVEm9q2b2jJ8WcP4AnTzZ5FjuadPWGVeOpRggxozwjvxr/jvAr
kYW6UNM0o8tzSw4vVrK3mquUZvZWVRSIy6lqmVfsEq+8Ld8lRsKstNdROhvywtPVBVVW+u1nxJJn
JpyrmygALSAx83rClr+0x5atrsRWNxdI3oA5NUSsMtpA6qfAELc9UEUcfVafUvYCq1lDhwCno16w
1ctpkL0KbN50YhrWiJNckq8K+utMwA6v3qT0iUzVHMzrypU4Dgn/XHROK98sT6YwHYfx3pTZGTOQ
CuB1oOJjtyQCm51wu4YExihRb+vmmcBBWWJ8yK0z/AuFv6GCQouSCoaNvzJfzpgvL/iGxv7WyDLU
rNqVehYT8bMZno0Y6Ccs8lsfplxkUJTzGkiM1uTRqbUDkqt0G7GEDJ3TS2k9CVT7mNYPZGElEoR4
/ptkToa0i2E49V/WvNIg4qbedGO5oN2QL5gnI6EesniCmYWDYkPesK+meq9jP1CA6q3o+vL5yAOh
bX9pOlrIoUftMCJ4M1N7VL431YPGZIT9+Vh8REiLYi/uQEgIEo3Xv9gt+xiufc7CcnVM9MTU0pVn
0N88LaVAjt49+ulXMdfdbN7b+S0u2RwT7EJ8B8upUPCiyWn7oBXtJa8OKB/XDLNMBr0bQVURQtKD
HttHmlevGHhJC2mk/IhQS52ys1QWuDTs2B5ERhDwMSJShlHb4cA9MCbkNjlOjLSpGygyQyye7fLX
UHp7jCJykNv/qmLji5ndadJYULLTEPjJxOlzIPnNqP21OBvA8szTjiCTBbHuYgUl7ZIwXCImVhNf
JfnUun1fEAuHTcjK7yN4pqydWb4+5vEimMl+SBlR2QSfheYQ9Nm+ias3wk/G4i6C9baoKDlUsouu
kDaWurk5+R38DJV/f6wfkG5Izx4r+lwZCKVKp2D3gk6Cm2NPS+xuouiZYkLJZS40RX2Vcs6yas9/
rD8FUTddPJ107iB0EbleBDHUXNntLYJakxi2DY5rlIMQjc6xq1hPq1NPIF9L+MlFjbo+0EHzQA2l
40NtV2jMi0S3YqWqfsZQeETzzYT7xW6CfcphNhKHMmylSsA71Fn/tM1AA9ySrsUlx9fpPmW9uEw6
iabnoTla6B0wgplafEzUh9D86UWg3cXklgAPSfNQFYc+0qGlsh4aWGl0sHUBedfHbYssUHXxMnm4
woI8ZgQhhv6Kyp1fUvK5DNfmnMQIwwXgcOMlsejimQZGC6C80WcQYEVk9Er7uUdRueZPDvURjZXS
B82h7MAc6OdeXR10eSKjyHG8TDMhdYqHuoKKKEUVMkfK3rDY7OeqbWnXlkh5EG6IBYhvoIwosr8r
nOKMqT8reUJpMsxHN2WZQGUGCdTfazNdCandSzoIFyTsSnk2yjM2ZYV2V3gnl8dKbbRusbYHL4S1
n3++OKEZ2FlWslu63yyQgCRM3bqvmb2N/Mpx2Q3A5rDnWcIRNYEyDS98dyPbbjoIT88rT9k1rEsn
nBl96oLCJbyWktxYD8U/8v6O2+eIdRGNHz8zO4fXMLkjSuXpgiNFH2VwQMjWexW0A48K2znzF56E
q5rU0cZeSAe/FlyruE7DQt0G2EPgQqPxsa6tPdb3akTj0UKR2XXdqTGmm5lo94+piHYL7jeZl70Y
Ojwy5GEABVMS2qEA7YmImDXCsQUvjZOjRqQ76QOsYFOCgyDXgPBd9Qf+SgLpR9kevsEJL07DuyY2
qtfKAARQxrdPWCl6epFgjasl4TfisjcY2CoSTCfDOFZVEkgKIwG7BUEWreJebl9F4vW6sX+iXUVE
ioWyK4Sga2DXZJdaqC8cheriIyTze+2q0JGjZNx0mqkI8E7c0XSnL5rYXzTS0WgxFU8RAqONj6FF
khyvKbEg7yHaADWjJR9ZdEy++MRTBODhvYfdFumHoBDqZLwTPlSQqtJM5iXD/EZCJDS3tsREaMtT
bBZn1XIHWiyQ4J8kzpBdi6d+nINIE3Ymgc15RiJizK7ViRlbgbO1HFBw2LFs1myrdYReFUHE0PXW
BTScqpAKzqMh2RA8si1ka5ncRWNGNm7v4wz6wnLkV9XC7640hzz71JlkhayImcUNluilCISKqT1O
ObyH0EatfpGi5oIEibg9CgGYOF0/XgqlvdRrcjGPnRWduT0LQToX/TX5NbWQeml6aYP+NFQqgyhG
zit4E4GGh3x4N5eFa6xVV7WqGSWV5wiyb5Bn3zpobrxesmG3f+G41lqzX63UTeLnRF76CNIHt6hj
AE+TKLpZ17DlNOdjnsSnfEupdAC0pgnNvYetAw2A4WkEC27iTYn+YmhoIWqLBdUGmCyq/07elFYO
GCyKPdziVxPoEZsAbKvkAWEIuDJT3MI4ScF0tPJDm+Td0frTwpUmKM2Y9XuYJ6CDmPcu4X4sW0S6
0p9CXj8q/TZwfRayuxJLhMhAYGtP/7MJjoXUEdKnAlNMt2BIRV6SQZRQyY9hz0gpjJMt5cTs39Pp
X6fmV7Xo381IeOtRdWhnpsacmyvnplZGgVpK8DV3cogMbbpEKntNvyRTqQ+TfdqhJTV6X2BoqHOB
GVyBWYvMZf2RxPm0iZQ7hTHgMNxKObxHY/GyMJZIkAMve1nvSBapzkbds3JkaBH3hOHa6tie87I/
syqmPDS186ryGeEwbdWe5M/52qv61VhCOtXkZsDwh9zHdewoGgNR/aClAF80fOHkVY1kEyrj5U+0
mjuoj8CyKnZFlkH3hWrDAuxliazvZt785K8lGIx8UQ2EV0Lcr3QsyFeCDjFSvfzM7YtpMTCWtwge
JkcQbNr3mGQvTSGZ7WDAH7LG25Q6eaGeQpVMkeEsCeGJ9kphzTygO1Aa12DbEfNhNGgr6G5tGfRy
Ko0oUZ6THqFuL92aA34wDDppqHkstBhIH7axH1uThJyk6EUsX2YwEJIuH/JPSRGDpqYmWOqj3BYo
P/sAVuaIYDLSl3Mojpch2i95ga5jhLBd0NTou67IAyFnfbkZjOjt1QGo5RBkIMXMOjDRQmQIWMUt
hQUzITJsNHXG0RDRuk4GRqedrkTn1tCCvps4IyrO4dFOkq8eY3mVD+5mqo9zmAo7rgXHIIhPqEw0
MNdIAVSaIIVGQhI2tW0uiy1mTNJfmITbIl6kgZlJhFS00X1ZVQN1XBmR3TCDZ5F2a09DiZCqvmTm
Ypsk6m4xfMwKOmmrSA9tBEhHqA/r4Fdtf2u76QofinHRR8Y+P1zSUyIC5m4Z2IrE3Eg4q7jimKc1
7PPMgoFEaxwMQugGhKlmr3sVsvJt0Fotn6nCOmcanOHAjtjpJzYEcw+PeHZz/EtbchjNbtJj0HXF
GNs8G+yc19qwMMNBNxo8h+pxisUjDKR5qzQM5WapX6ZJULUsXuppOstDflJkDaBt47P4kb4a/qv7
jWjUB+arnXLROftxEj5KY71UKSiPbi2fGXQUPX4o5S2HTjhukwWYOv+iRbkWjXDFKLRcALhzMRHz
W6hQn1/14rP8ZyHhWMitG7eu2tQ9U8vIZWmwK27jaRryS4vywrDjmtE8Q3fhns98meZNMmGfKs/h
NM9w1gsUNOpX0VRkrHPDK8cYEv9ivcWLznrMlhYaIPKHiygYZ56W2jiO9I3jjoHIT6ELTEyRLu4j
JNVoByZOSJP+R3KW6w/xYadIIrfUvNLPXtWY8Wluk1V+F8b8EcvhQ2lBE1ccfJfmBBY+KvZtf14u
fK+HauX314nHWiZXQ3GHIoXOOxy6XmFOkx6m36YEGdmiYEQ0PGS3Z8n6pCNUQeoQEfMaCFag34Vg
GlEB//Zp6+FTJZqOvSf0SrFlnAKSXzROs/oFf6IT98n4TKebRs/QIp6Ojrkb1eSlqZdm7V51JXxd
6Yoi1r0mf5TdymS9Eu/A3J7lWM6wOZJOUaazyERkw9gmhwg39N1JjLD9Z1KQopU06WgRjSI4Zkar
rfEhR7lmPjGf48HSouJWpOPFiDiDihji2E4oGq+o75EF1Eu3y/SeiMNZLp9kyxIS0jLdIBTmViiP
kdy1pDWgtLAtJglj2f2oxMxalYNeJ+tgeqmnYtUDhbwZgajTbwvXtIRdcotBwKItiP5okQK0eJq8
Ma0p6og4mvyNEpcMJv7GPlBxJWpJ6KeK6Gcgtk2LFb/TSpbL2msUBeqVircMHW23OgRaOpVq2iqr
4PwnS8dAZLk5wV9N8vhiClxaC8vznPjQXr0bCGAiDsjUpYnM5BRKZHxFTVBN57ozAqAkpzD9TZPw
oPbzdaiie8bvpivZ/5aKnWMfyl+p+IVM/sia5FOQs098SzwBaFXRCyjTOZXqsyK1OB7+VC2/FNEI
9LQKRk0iI4GdJ4Xi7kCE5Vlu6r2C5KdguCy2JsPlJMcyQXhSg6pKOrx3nY/k4qI5wltHoQ1bGMvI
Twd0s4m0g3THTv5oVPFJKN0KovpujcXJoKuLV/mVY5CZA8P/Fnsdr9U7LrAsQrTrBOZt7T4rd30V
D0po2kXIsmwZXtTyfySd127kSrJFv4gAvXmtYrG8NzIvhNSS6L1L8utn8QxwG3dwWl1ikcnMiB3b
LDPgWoKB9tptYRjSKWub5WhaLrQsFTJXShyRUwSrQdQr9W5hyxAnkNxoBOi5Jn2Oel8YlYZoFJPl
0I2kDCGnfoyS/DSVA6Yox2mpketHlmvIj5YhE2GFgxU5TatNPJSKya6BAIwwkz4Bzg4eiOkStNFC
yrYt2uhycpaz7lH/SI5+/0gM+dxV5kOiucsyOIeAYstYbyG6YpHLtIs7r/XDrrc+JBsnWvYQIgAM
kl5LGyE4ixaOnfEJB25El08A2EBEBQNL5IAp9zWXxFNKxpdMLndlMxx9aii2VP0tytoHT/Y+jDSV
yrNEHW9G7cP2pyuXkDjTVYmjC3icoX+mot9WFhNjRs4fY7RXLyOj0rw5jJBNLaY3ys1pf43EOuLr
dzAj12FsU3f4kxAP08kg0+WRc26t+8WGSBNC7xD+U+hCTjD3McKdSKIXcY7aICDwBsuW0Ah9zszS
TyFWiNr0nUbtMa3FoVa+yu+szZbYv4JetUa3nLcGAOpzaSAxfMh+DQxpbNFnhNIBouNeyF8B0JUD
RjlccItAOTNLBvOEIAz6Vf9jKB1oeJvByl/+5D+tedBb4B3ZLJkv3qRVUpfnIu9PQgzHUFQHMRGx
TpgSzmqdhKB0MBGcLMGPJPuUWd1l8DqzY6KWFz7gHvYZY3NaxpCyqoAXVcnOmpqd1WIRpf0VIWUQ
hvcsbG5T6lwaYNRlk3pKUm6Tdti2eOsP2m8ASdAi0QVvC57MOvalPfZqFv5U2hLacMzabib5Jarx
FeEpimtdm911/Y9kRUZL3VlU0snJXEqOTQzxDVL9tBoMHcq78HJRenqO8Gi6W+0/bL0jPJEWIRFp
7LK1TlcQUGZ4xknF/QQvCt4r5olwgv47xMVw0HRUBukhEGtqpA2M952DDZuxEuNxjC28m4G9Ec30
GS0RPsgAXbF4yzVzZxc/+rg01eI4Ml0aMgR2CGyNxZSqiNVMLyMEsmvQo3RwzwhwDNqbFJSbNryV
VBbyrgHggW2wRAUxERnfKWuDYQBDIawEeuz62pA86P5pj5gSM9K5q3VPmqElqn002PsUBz43n3C1
mOwb1Seu+APyrI5jokeUQQeb3qObmpZPSXae5u6zxzZNLruzJRfnHts0zSswXZPzGkTYAzJbaSjM
0Kp4kJQ4HwmWiylvDTLIh5XQ4lVkkJiiNIiqCCy1odLmq5rReDKPxr8Va1rJ2t5B6NDwfWJV3ybW
RaobL4dYJ3fKzlcwUfXSPkJ6n12SOrlEo32GW6UH2yqjng/AkNYcyhmZKEz1lZv3GPVF98z6szML
/bBJ11BUCnXcIurZDkhW7ZAaZlS2wUrNFWSRR9XpjmGhLP0AXZM1XRCTR7o0i82LWcCUeCI06XoR
TlRfdm4ewjo76lG2q4JtgncbeBjBBjscF1CKbdASZ5+drZ9Hio4yQ02YDBfOBitFXtLpYJF4YxqX
JGx2GnDNeJDb2fd3M8LSEeMqhNsZcB0j9iuo2Rzt7BAZpgqfJgSDqJIrMUv0PHgPwcInBWeVMamV
CNWrBsXF1M41cCCqs3WtzbkSmFiH0orkdSITBMCKAbAyCHUt+StLiXcW+iGpi8g4w/bKh8pPmsxQ
bSb+aCbjVDPGQxTF9mSufZLBquqjiUGkKC37vRpaMCgxQc99jGAvrYV7lOlsHdz//dlt2qi2erdz
/hql8nr9o1PFzu+gWtrVNvvoMYRtBmONOHKt4/hEdkIf3bGBO4X4lZDeJv9RcFwCdhpECBMUqbKd
a81NQmYVXg+EtpMQlxDqkVJfI1avQqThX7QpxT+QCatZN7zBovNyDIwtYtty86riQzbfs7q54HaU
o0lBlKCTJaD6rZt1mhtVkquir2pSGNBg8AVxajC5bNPGRw3NQVt5GYV6YU4efhEjed4K01Nt6PdV
Kva2tozrf4cqlDc2quiaLVQmRhLsou1udb2P4aboRMMzy15q8XspP9EnWNiUOUQs38v+lQQ/KknQ
zuwE65Yke8WnMgu3OP/SnXeBztCBrW8x9a9w4oLFzsHqS80PTozer7jL9nuWETWqd9jygGRfzcq5
tCpBIZlw6whbwJ5g+HNUaIuwfK/Nr2xlA2A4QMeBnGySdGQy0i8LyF2IM7ZDKba5rG9H4Id6rbHk
fXk80lECn4qAjC0aoaE/aRNqYZzrxTK6iuxozw7ZwEzRR+khmNqMjdiCh5Znu/QyAG08J2AjY9VB
BDjB5FnCWsVXu2BVpvK2hWxpCJ1cPNDdeJ/xolYRHRVaQ/y7EicC380nV8/MjW+JTcMwR6/sNZXx
kGUL1fmLMQxKTNDT1uXTeyinKIrK7lDT5HUgwEarP4oQFyopf45d/JQ5ajH+kL2mkLixf5Uav8Xy
t2kdYOXdwK20+9bkraT9R6JCZrIgNy8+TKCr2saWuVvSrwYrEXMuthJKn5thlVcRZxebqQ8iob66
R/8fmAhkccDtHAptufMtB/dUNvcp3SaC4/ZWROiINZgRSuKi7CaRWTCpCP1uAddogp1kSPvcucq9
wdFPh4mCWnuONl5MKb0XZl5rA/ODjBkz8xgNtH9CiNOlCH8fanEbwj8zbtejTIya9kR4AI9P6nC0
5K7FoGLO1fgGeURYpIabZKeIP/bPKL2MMyEt/ENfnQNTJMAURssexEH54VBMy5hV2TCJr4Fln8dM
v5Cupu2N0Ca+bZkSorDS0NGoBUjxQkLHaYCFNxVOZ5DFqMbGlZq+pvEF8a90srWvvMst2Qr0Ve2y
bxVEdC5zobZ41zC5v9cwgGrAk9Rv7pK8UPJrpmVeqK0Mg8TFfayBTGnedx6G+Hmj70HjY5ITYIac
8HcIxeV70mBopKNEDeWd81YhAYjknYnWBjCekFcDPnjyW3Zvcbacs651/gTdQRrC1QACocUMZfuG
DEXEmQMuX68w9R99g3dNPKzUpuVctlem3J1NoznWQXcSQ3fJcvyylGGVe22T3DmrEGP7A1YO/S5p
XpGNX2t+n0WYgdoiAlnMIkwibeTUXNflO9CFIPbPxpgiP8GucCPLzRa1Dg0scNYZVrAgb4zIIOol
0qbTCCSjkMcoFwGD29TNEd3+UZAjpTrFUVLjY8Rwv4uxbhjtnfyaMCPnQTAaL8TgFYRmKfjFWBzd
g56sStyOs9HVME2vLQq9ngQmmdFr2x0irT5afXbSFRNd1LYEFYyZcSHaLJ7C1p4knTwLBosDc8aC
wdxcaPa8qCmRM0JfV6CYgbnsZxnBOmqSi9oFF1nVSRVrz+bHbEKOT0agHmOy2RuVwJ3Jwuk/WeRv
KTT3vH/InXqY/dGhTGGhDZyAK93NDFlsJSJBfNziSkForm16lQ89qAMKRzrkZZNX+NTHNfTu4liu
CKjfJBYDqGzaRnG6y8gQrr9pbEcLvkK6V/AirSC2KJZ5OKSZa+XNvlY/itZYmLaPVeslCL4qMrCz
lM5vhPHp0kMAwjrrDqtUK0bESdhSr+VuWvyqMF0kMoiDS6kZ70X5Uamu7p/1i2QgzIcUXGgY7FoP
H/tMUbe7dKBwubXWI8DwHOaO6KedXJ/JA7ZGgPFKeyuY0ssOirMadTyjNid3HT2AbWStUhoRHSLO
xJ4bLA1riSAuqN+N40zVs0l9IpmsVQ+UudniF1aaU66Z/eZ+tbEfA50Dzu6KjFcHA57/LGKtpXZy
hLO2YKlfYAPYo7mXLfkYIYyMO85mFZ7MwN0CAJZWFXHVhgHqSLdgTF5qkERnSR5uW+uZSoUzXMq5
iJRFnpjtkNQec06CjGcSAJwvWHTvvkzSKyOKCgnWoniAc2fZpz8SYhpU67ICGQlNj7Gx/+1jNAID
yNjH9BerAC5HukwchmPOQrNA/2FQ+hA363znU8pjbxfw47ObTqtItyDUCSsvL0Z4TtbRCCz6cbPN
/JTjfm3mSzmx2d36S/5mQbaWoUCjoxonecVhQOrOWxqBwXQ/tka0M+EdFndfiY94+uVevyCOzIvD
xota1y5wbEdwXnfKVv/ApAizNzxUHlyRZRHL0z9Ghqbl3HMlp1RYh7yc5xPLqrsmxy5RbljXmVa6
a8AT8dfbWsmEHspfG5Ax6uaUTOr/TdpxJwyMfR+lCC0rCDf9WRBvHF98u7pCDr9FwXCjtKEfy3vk
m9hs28TPxnhSQ89b9GhpeiZjRAOnXqPWh5h8SUWz92YJQtsne1GpO3YYvPN1ZdgqthsmmTtk3c7u
AUI6E2n+sAR2tBxi+3LM2aiLqPBXC7PVbwb0oCgpMSM1Mdnrzvm0Ur3CZ+F1+ZpYyXR4ya4Kx9bI
teNuWqE3aox1S+xLWbNxCrYpd8C8od5h7cBtI6nLptoYvJQ0oOYSx+XNwe9BHqYnYT4Z7rfHeDeL
RdLpPA7aTf5OKAoMLD2FRjumbRKHRbcJ+wT1OGGQH4EKrK7NQxQflT2bNA9NBsjo2BI+GzEgBtGA
6bOjKrWHQlH3cWPtIgxBG3XTqYPnGh103FWf38KnDVnaRNxd4FWYMyJPibRo3sKVCidA1vFBTn4M
oez0GjudHo8NNEWxh+3RM7ubMq6SdBzxD2rifZe1+zgc9/y/RviwLq2Nz8ht2JgYyhgFICBvD0Hi
Vri3fWOnwuWN1wIGtoU5uyALZdpYlwBRVzWMiHPS7eArMIVfnfJsofuo5ICb+Nyiy5+rB8CNiRDL
aafknoUnHypSW7Y2zVtPfAxaU/+kFWCP8Gr/OR9Y7RVeM7mpFLrw9/D73fcxq4hFPeosoWNJK8yh
aCdg8VhXTjdf26Q4MnGO4o+w9OtwWZmf1lQukIfI2peDosZO+3PNUEbPt8awCEDl4GSnx4FfPiWY
69Mr8/0Vw2ZYBmWdc4fKrC7ZYatFPu7QLpKORlWCfxvcpBQKNaMnTgYL8rMNm0XGXMbHiirq0WG6
uHcTJXE0BbIsMBkkwXvNeYVxtGRwKkOKUYdXVQ37AMK0Niy5JVJDygS8UB26iEXQBxJraz3ghUEj
gXmgI90iyrWln6P90oaFFP+bJNLZik1knBvFWRoBQXy4Lo14AnF16Ott6k0jvgT1+s/HSatjQMrF
NT2/js8dmG79UymzKexMrh/sDVL4wWefG6DZOCBH5CnlAXlQyaMGPQHYyeV3rGRtApwyzNpR2Kfh
rmHMPJSYuw1/cvJgbmKioA8cVBaF53MtlWaeSzgWfuWSabzstK/yyW/HaKdLFcwavKRJCE7Ho5Qq
Ug3VtT936+G6wDit8z+gDK4L/nS4WHWdSYGTomWgmWUoScKFE7dvyfAacchN/kEV4Fu+0e6DqKzK
gXEEKS8maqJPjLvW+IKOuzZMlz5XqHNPpQFqqw2v4Y+p+V8iwy3A7DambqAfkYhjqd9maRYfztdq
6nYZDh9TctJ50sX81ljbNmAoxDqRuYEdTlg5mXgK3C2AGP3Uw4jqk1MCcR9Xq8irzSWMv2eIWtEX
PzpUs1FRP3kD4UyDeDoJxhUTvZBMgBDjrBKePEz9EAJ0EGKw9J6hzCC9PuA6iSlctOalTl4txNFY
PMJPSKSYDgRj+NYo/ZvM7dLjc8XPsoCQd87cguf8N9Gd+UawL4M/GaaKXy9GhueZ9iQhG9CZnwTG
jpCERnCWdO5k+FsHNIhZdxjta9arOCskywCkoiN6hr3nntmckRJGRO2qDX/LcHyLzi1B1G1xHzY9
TUKBUoxCzVgTcNt8VrQZVIIqJCFlFiKIF1Irmaakw0IKrVTVY19HyAzUqdggskn8cN8QL9xq/c5c
baRR+I2xO55HLuAokf+h0jKyQuh0VJoZVCzyPPdYDryfcAz26fxfZuEdjM7sNvLs+Z0iSd8tKshN
DU9JzR7SBbMlBjxeJHFUeeWv8F88/nI9aDpon9gW4oUMmf61oG9+64FyJbeQK+TcgMUYroXiIX3w
awhvWLTjOhEhkn4OO/xk+LY8CiYN/EVwi83iFhXb+pdTea2xTmtYoa6FpEJTPGX+1mA/rEFWK2yG
QHvm4S+GCwYek7ETnBLl27av1tjw0v6QvrfUaHC54qFi5vubM+u3ovCoMtWodlo7Uq3TWecMQAFR
WWSjBpdrgtnwyTsUWQSEi1cWovtJdtzmch34j1CUjJC2y7HHDmBr8riSc2dk+w3C7Oxbn/D1+pzH
sk2GIPbW6F9GncNfRqdFVzl0WOvod2TckroiPfiW0rHBC+jOXQ5lk86O42UR07hNlsIgaY3TE/5W
hwllZa7gNRssoxL8SnkXNJCaQHAW/lpqujXpmvP3EubVUK9FQoFiYOv+HsGQstGiWZ8xjFcxriNX
17/Mpl3eNT6uxthtOigQtdCzzgFYJz9HuzpsgP14gfDwkXIWNB8NFZyfmp/IJlAIdHUedZi8DeJP
xD8RzkUlLIw+whAURVhFzlcs4A7hUhOiLVY8FTW0bVsLG2puN/7pJmzAzKSvrKENg74T90jCZkyo
S9cpvOXGEv1DYeY7m63RZA5EudVF/bIbxCKCp4mHly2W491uczSgwUoOc1dTA7wOkYnBL8rVOTRc
JU+NkVuVXoXtatWJbKQ+v3ctiUqMBVXGeG11sc16hThmXRh/coaJIk2AUbzFOTE9vEZawCQ8vOAz
no8u+gyCpwsLr9HkwSDRxpSDROlWMiG8risB4BJ263UeOwvLUa7kPSGsRwTIeiGwNVRcmcgfhBnl
HZ+fhay5GVwMqMOMt+y1HYmNFO9aqV9KJbZczrkDPBbgD0mFc00IEneLk41UKRu1AlMPjhmZHZ1B
JhgAVV9My7Hz1znOEQTSKlG6aQ0ECuZ+Mggk6rONlmDm1EfUAc6aMDn0Tm7cG1ctcy4nE80l88Oa
u+BjblKcR6pBBnjH0CcsMXwP4X5irGYL41BiuJMb2SojSLQI3DF4fqltj6Zh68x519qwCoW1shtA
UUzsNOz+4KnzfJ20XWOZsuZAg6WP+gzNJY1HDCiVjmSny9WddRpH41srLMr7H4fAaw1PIqSIDOFi
BPu6ehqH9hRSb6TTAQvNY9qeoYbZw083vByXKuE3BvXHa20/lwBOX+8Zv3kGNcvI7AM74MUItXfs
ik1DeJxe32HhQ/jzMYCOflq2EwVyVEE9hG9x9DORGlYuw/oZjabn8573+bc52CfUmufY0s+hoHt2
KFUjdkVrWRIC5zCBM+pPCiCKAqCRmwU+RchhJvIzlmcno3Xb7JsghQihY6FUlI1uo4DJWrSY5rTD
G2Y+LrGlKbOXvGD2shqSypNkjBJg2PhgUrMCyX+YmG4hDU5QUNhsqrjzA4uhSxP3ESeC+Ed36GEz
eetEJh7Ay4wxrjqEO9x7tiV/fDydKxxEA7eA6KNo95bKqBz7uYwiZWVhQp3jrDZAAn0cHDbM9NJP
JeYwn3A7nQ2BBFMWfEzy5MW+2Km5N75NiflMTO3pfATWZ17p16jzrw4cqZxyzMebyLpEAwJ8iB0F
G13Q3iGmwu7Fls2NMH1uku6q5ipmneM1fRbqCvosB2TALYNHPJDjEFpuk71LhblJew0K3rRBL7+x
WgJoJy8aOq98Kok4q6BoMuXsSPZyREfoxKtYv0u4tVQvGSAuXf+pkG0baS/TbCj2GQrYGWF5ABm1
jE08o2GZcH5SWoghXVNrcurBmFjgrfehS75Lic2lL7BiMGC1MH0wcNYuv4JyTq0nEO+DbM+AtwGL
Jg53PFk45oWpLMhYmY1tp3Xrvyo+T5X9FeVMT/3SzCUi/OFiRMDIX8nlTq0QC8Rn/AgxyI7O8ptB
9TPhQS9gyvNAab5QEby1IZkx4a+fJVtUXqFYcIInAI0DQIyzmw2FOOzDOT6UWYWzrwB782ArGHIL
UeNvvO6rpxXEO+bR+1RcS96gyCvtFUraJLcQQ9hrWgSccUpOQ45s2s7DGHk5vEFcPMS5hIspHs3w
lzUgapCPLO1Zx+Lm9Ey7V/k6tckIhU0M1lFAy/Z885zK2dL/ZkjqiWcz/qllfxuoAh1aQBmjJZS7
8FZqDXINrCUmA0Ow6VFfmtztlG9773CqavppoxsWJHX4m2eTbybxAqaMDuMEYjmICaX9vWuWZW8Q
1YTyybkrcXaXC5cypKUN7eY29Jumhkq4wmvAgZPQ2eWWH6bfKDt9TyNUMmUc/sKheRrD1acpgVJv
Tjfusclzz+N8Y03v8wPUaR9i460Sf31F2EnzcppPGN4s88ntnKttnNM42HFMF2iKjbSBhzXsqNYM
iyhpsPpURXhvWZuhImHyGK5KGziRNJ8SkL6TQdV4biogfcAff9SX6H7p7uHfOo+sUO5awIQNo3dF
dm6qyG6TWPMCJyyKsLjJOI4wWbHIyCwq/qXm5mqAT4INuviHMjBzdny7kDrWtm2QI1ytKTV06w4Q
47tqfK6NFDpOeqhodSjmsrnWLzFb7i6JtcNX3BuoMTBZ5b+zgxCaMGJFx4PnzqpK9jAGkvLIfpve
AYVUGP7FjSq6wLWOH61HGGbF2ueNpE2Vs/do9qxNlnH5BSYTzf0HfFpII0W33cSYrYzfczlb82by
FCCo0/bFMO46og6A6+4+EjGJ0tX3eWe/OT/mPToXPlf89d+bFviXYR8neyp6Hf5oAHU4HPgnm8A8
BiWEu3QFa4eCeCsjw6VAtWloBH0RxlILVaW3n7kYo/kqKNlEeaCEc2TOyFdjh2sf9rpDHkpg1ii7
tpEDORMPinLFTl+lAxoSbc3b2evYv2BNyMulgdBqEjFdPAxr63xEZfM+zSYtGv25ld+KLtw5mCIx
qMRRmlnCtndwXww+NInhouKVDVUTG4lRfPU8m5x6Eid0iJn0NolxTub+cz/uEzzGnGCXMUHGVR5q
hBYha3Gx4+Br58WtQQbKNXDLOTLpntnZaXn5CJomuo8Ij9PkUke4oYAEROLVYaL7gaXt3M40HI45
pXntv9gzazaTQGIKGtJQ8v5hQwDKiMP8leUwd0g8tr8Ef8taJV7avNAmmSxL9rBIe85LCzSUJMV+
kZdfYchkTd44xRc9gY6UhdI0yla0WqXqza28MKGHFC5XaXMP2OkILc7eWQ80LoB1J9pUwcoIB3nu
NY0GE8OBwd6e3n18U9Nri1diQEBjd45gAuFAJqCz09on/3g3K451SXcjvslfnaxMGovKnFm+EJTd
lo9FaMCWyRAJM+CnLX46uja6TaoJUWT3jiKZL2/L45YNgg/3E6AeCIybTXQGuBta+8TuycUqCS1Z
dhyVZcaHjxQqAWuroM+joaXnbLGQcvoP7irYCe81NQBd5txp8XLS+taDjb73Oe6DIXzjX45vEuc0
mgjaXKI0N3qiwsenCwuw5kGQyQGDBUCGao1gFQjYr4lFxLidZt3fDm9T9CMJ8yTb1xAvBH6/HaCX
InhLcqOzzeuE40hm7XL+cj5bPgFTSs6l+UUbK9JfoWS1+473kmPCOEmheObVMzTeIjogfap2o0M+
y6mDGECjHN05nLDgmfxXoDqs3odAHCPFlz8i4Rb5kxONhzK/LSX9Lrco/BSJzOzgaA+/yWB66PyW
qRHOTNQFzSLU8/leRKArDxvq33+lDRav4DzYlGQMzp+luOq+ukvoVSNvlOc0iiUvQpr8i+lCyftO
1qr5yYJoeJ7BueFN0nGjpW/PvlukTQAXMmuPNWTylRMePxdZEglBD0o3Tc+SP1s+KQ3uteqpzYAC
6MVOWs0777PmhLUxdWNFtyAA8vsIe4R4AFmfd9uCDUfGoGwGfXN33pO5Nyq/bTTxifljeUt7A15L
Ca6W/0aznko8+A6MT0sEETLqZhQzZP/QZU7u7FeFFyJ6LJfBJDst+2AOpgQI3K83wHOTqO7SB+u4
km8EnE7cCf4ZuwQ3hveqTk73OrTn226an6nhsnWPOnHJtPzSlptUgomULvXN/Jvi8iA6KI0RCd/c
TWI/nXkhzqtw4qXihsaYlp5BfGKxgC2wLZp7AnGauzd155hLmnjESCb67mzzlUviQXg5dHih07/y
F4cNDIlQZOIMTXpwjAB+2BCJDqvSuEX3fN2xecxFFLuE6SNAJYHpDn6kb1T72vGU5qXLCcFrP6Ki
RGAPtc4sN1dO2+EjSwgbGOc5De52BPpe+B7nDKv0iJ0c/YE0p15zdzZs6wx4DMCZ8uhn71UjH7F6
rcyjBItjpbESeRy58UbdUFk7nK5hoHJvMA8T1wy5Ci8nUa+QE4Gc6G7ZDWcAK6IRoCKU4GZ7Fe+B
Rr04/xeeI9GsrbJjNyx/bW6lnb23zP57qmIeYPkcEGZSgQXxuJRYMNuSVyaDqcPSr54AlO743YNj
qRQo7B4qS4UjQWE3ULld8y3hMOLqsPJpq+zOWjmmyYtSkhKUzx/hN+JOgu6zVPZsPWZ3Qui3BET8
E+Mu6TXKjR+KzWvIRkavLO7zacATrbEPzFjM5XH+fRrPTWaI51WwUk3OyThfcSMRfpN3QNg0x37+
HqAPE/NA46zwjhBnx5P8cMJkFZ0hMh5gsfDjM/5TYOmTU6JyC8Ad8Q/q2YlcrfxKccQdgJ3yZSd+
HZgTDjyBkGtTuaUjkKkZo51ntxw74cLxB61RwSlZImSEA6EL+KvC0/kGBpYvvjatstn8PvqYho0M
lgdolHYoD42VXJkwKzFQHT60kKXpUazWKJOmf6As0InYNnPud7bKcSqEqYEo4X0AFoUOQ4QIxhMp
1dER9AYMJvLMlvcBrPjP7MIlDjtogYE1l3X7qSLB1WWUI/A8fC/GObQtD/hOmco3wNGob0agNKqQ
/HMsRpxMEZF/+ZLtmdTOmwQb8+Qe5BBErA2bWP7uxKTQFiYJiAgbvXvCYN33eoii9oWQ8QI1BrYu
n0H6NVX7vqRBby7M+YXUs3Xae4uRuCkfEgzsm2BAZ7uoMMP1S8Pt8wT600ujti4InXAwJm3uease
2+J7TKp9isM1lPBDnRRHYhaWNu6MbXvsmrfsPNJfG3LA8lsIAeo5HUwT++r0ZVq7CWUNxvZ6tcp9
rLg0XNwDghB5DgBccZO7s+dY53jcrBQLH2VIUMHmm3qkNyI5B/pLRBxo86aV/Q4zGPy7MUycq2nO
R9oD5bvyPyZA/Fa24FJv2MHUuRCqyclamSxM6svY3EVkcSF6xh+8S829Ef8bwBGs/mhq0ZFB/aIB
be+DX1Mq3UGnHauR5unqXqQFueVHn+CVGnEpUpyeZTSl8HNwJUeZrJ5S9S7V6qEwGm7PNRcYiRSV
i82iC8rjptS9jjgR29a/zXNmbRWkfznJj6XiIvuoAux7ytXUkGGEUUaLTwKOzhn61WyXMo9lRE/2
pl/86zN4rp7UYs1P63NSzKcUx65sAjup8jKpMGPRLrgxmqgEVOw1c+Ve4dDS2lwyed7RtRnJ28Pp
ktGFtoWKVu6Z5cvZYhqfcfBQO/I7lXN96sZmTYMWqBdQA6nDtSY66kq8kg/CroCDsGM+I9jZjLa6
rj5Q1gW+7qUxk/EJXftMtDODdRUekooorxyx9Qp/x0w1Pbu9l0nkGpaMQDvYBMX7EBQLjA5UfRfV
5p6G62DCBwp3Nu+l6kRuDdQrJS97SnZW0e/Y9lQy9NwuxsgZc58+wSMP62yDs5wNzka2M7JZhZ+T
eWGDZYyBrGmhBH/zqaSAjKiML5gI0KZbFH4m+zAwupxeY/KXqSHZBClyqRB7pj5puh/YoSKO+3mh
kNXI1JV0jtK8pBSi/PEoafi/gSPWp26dqz5kb7rzKJlXpPMhfZzLzLBkMmtfZXQTFCzoi5m7DKS8
8T2oXWz+01x3jelVoX5LUcxuEv+Dykxw2k4w+JLpH7UEPm8LmQkNHxjd53MVNczRdz44fWd4PqVS
CcWVAsChusXD5lcwGf4/hhBcQC8o4pk0OWq/tGm8FNTeU/Bn4FsK9FVdEyr6po4e5ASCb1BvVhC7
OVUK8xjZtZs1ApyZ7bxEYYP5O+oiGwGGhChNpwNGFD6PUSw+3LQDwIVjm6pLUi+3KbEh1EMKVyfX
2enekjrlsDOG7KkO14ANZ00Sz2wIA3AIQUuOPmLlPU36ozFXEpRUScNGmiZ3zuNM/OLVxswJs8SZ
3vMaxcsiqKX+tTgbJ85TeiIQSIk6s00uWGUo5ZfW89IwDuAXaNS6RvTThzuarF2CywOlps35XGJG
Ms60Bky6B7RZd/Wbj6ETPvblF9MFtBB4q34TLbwCqea8fWSgbYz9AGwX7MKlw/ZRbOfjCp3TyGdM
Kc2AA1lsr0YRhSrHiJvc2eJ7wM7SQkI9Yn5sL8LwT+PuQQ9oYJw5gXLG2Vep9WsKEG24zMhzIl5Y
nwa3UBuTxzIpseYb+CflYaAXHfcRBFPmDUGFzXEC60/v8OMa1/QKSCzny5kbBWT7JdzvmL5RpxJG
Na8TDFM17Qruzgpzajyq0kPh1K6DAG5UbUbxI8Z3SCCtzxSFJ7IzsfQTyDu0gWFFGhfl+0SvGwY7
wQgk/OOGqKgip2ZTH6sB7jrIK8FuCqJSeGKc1Yuk6zACPvdsRfkwG2/nCfm+SX0gjJqRIPZhLEdF
h4bhGUm1M8wYygkdA1Q16Gk5RrJKD4qm4AwSLfXpZ8ADGpHeOsczc555qAV/hYq2VTWcKtNtZozb
GpAcR6yS0xKClQL0gLJR4/c4ODEH6IBm9JVyZpAxHmqPYEubTFW2PP50VTN2DrFzlnAKmaTuziwG
QjIDtMCmtoa1j11myrp0pkdFhpeaX4fZwPK3nB6AkFTq0kwOHTEqwitSLRxwpKWe656kskHOBiea
F4Z4p3BU1WD6KIvJazGwQnUOU4Qla8oibd8C42uqn5MlEdQC92baiWPyD7rnf/+T2hgpfNuZBMy9
xY5bQtOAs6TUMwzUeWHz15hbDRYaRQYque1Qmzth6HjnOG7aFPR1m0gu7j4tnL1Tot9I4rCsq2Xl
RAxf5K0A75pdl8ZH5VAERkwXQP1Lu8ZKkoYgxUsvrj5pKMJcxXkpo5GvLiY4kT0DwCJY41RXTe0u
6/OdROwjuiRX+Oq2IV9x1DQS36WD2uMN72eAAjzcsFwXNHIj5N7aBi8aVqkRr/oBYM45aPaquLfQ
cRlUpddBQvaSbkvc+XmlZTBqZYGT+X2YwreSk+MuJ5xh425u6qTFDOiUyZ5KzUR1LvPyMx10qH6d
4Vg/+2D7P5bOa8dxJImiX0SA3ryKkmjkVVKZfiHK0nvPr9/DwQLbO4OeMhJFZkZG3Hsug7oFhDDx
P5osITD+SvyeNrekkq0so4v2g6g+dwwOCVmp89vIc4NyiHqnzh5SuF5ChekaMzgCZqlhXGppv5z+
SsxkUC1aEzo5EU/cFHFDDuN7rjuxiP8FpmtBj9JNLyrBGyHBLKwHUXVnBmAnpmkv2CYpElWUM9AW
pOSZ6cFTlWzKomlRfSV8SW7p9CfhCA5Wqv1iA6pwERJa4QsvJuM14Sa1yntXfPE9Bi1ZFpaptEMi
ePjSddKYsyjwYa4xSY+FsneBtNcjuGQtInx64JeuF6cCR89aISa2Js2ngmr4i0DWmMQrTrvDtTsp
0Z8U/YVptalpgnbPJrtmZUNdDHt1fvCZ2gblrzm9/rV8VB2lngytUca3nQadi54+nl/RHCU+AVRA
XtmdXa2E2qXJRyF4zbmQPaPQrtqXDDTrXdBFHI1w8D7m9Q5P6Gm+8PFa043CW0PfS0kc087jGxBc
Ab8meElfSR4NQqGa2zhUn3xlzMCme87zjxb/ynpxiZf4WmJ86xGMC6zUEjyROrUn0oqq7GzQ1pYb
egscWQfoacWm4bgWU8sC4U2yb65eNN/aUceOjX+NVUkpLDdgSSFucCZMp49U8sNBlMy3Hh1PBDLU
5NME5cYPp/7moZNZVyhlR/F7VGHL0gcLEQy36+svhotZpEcXM30p3SPyFUbGMAyTEngvZYYXpviS
KLcZHxF8OHDHKTNiOrzzCRqDtywfTh0ItpECS4kI8loQoVJSlJgt0B7QchB14R0W4oZizSRCRtG2
is5SUl5EaADl6kqJnc7cdml+4LOblo7cE3SlCSYOTDwi5H5G4HlP8c6jpewSzCrk+eyLBacfDaA3
xEIGjMoBnP/wL4P4rRcnuA6gt+CS09jrt72wNS0DYlbnhTLe4JKgk1yHKDM78hv8aEXvD6Rn0Ro7
QOag5HuLbkpEGAN/il/zLcLcjp7KROUqNSeAyIe5ceR2Oo/Wwsj+df08aO8H6vDGcyWlu3UCEUqr
06inn5N61lh6HJpFkj74+Mxx2KWaV5jXHDs0nRoitDpLO6Uoe6oB3gL9OHljSKkbRkQni/ptIid2
OPVadzbL8KKny0XMw0v1rMIXHVVKxx5SYbvhLKeBH07X3Re9eXnQGNxEf8BEdOTfK2cVxXbUQXdl
9pZB+Jmo6WgJm//AonavSfTIahBd4J+wu85W7acY3PviZuaPkjPmX/gdi6QJwCGjIESnCHZJqUl4
BOZGQMRO+hXknLHUzDkE/F38q4GJjthN2SaQiNE64M3HnD3Z13OluIg4cmMTF9vYutj9YXK8ADot
x8W1mpa7ot4DbAvat05Kzw3aZlZFXAOLwg2hePL8RwZklBPAsNga42QBz7GiDAih3Egcd6D1QSMN
BB7LLs9SBLiMeqEf98OzkQYAZ0TqFO3NUtI7645CLYTIQ/sdeS+Tslf0lwamBKfWMHYKSoQcqsSS
bgnMSkpYPaZ26uLfxq7n+MH2uuoGExi8HDdL+UwfJOgIRQ+xbuJEPSAYPtY9EYso3vtuBtGHbQg0
EHVJtjgVYKC8wRXBPDZoPZbNjn8t8+FuMP2mJ/i2PAs/31JDL3x0yzMBCV0TiMLIPeo/y/EgA2IH
zXjXbuL3PClbLvcm19NjO70p8FxEUUedtEEHkc7ksXOwQQoKLTJCM8B+yqi78szM7lOGNdGM0HF+
QvebDFjUlwqrH9NJPj2Bnjz/BCv/NoACym9T3N26uLrN0c60asQC06GUrtISXcEvXlSlP5dXXVXv
qvETt9UGuGU8xU+9GQiqJZlske9L091Cu31Q/hIEpE6yhxnYa3ihunxVIkA4oD9EUjobWG9G+iMe
s6jwk7b1ZOELwg56F8mBvj1O+OjIgh+lQ1lIx5nQGmn6KNP6LPO0TAXDSCeX1jHwkl7nSHZmBpjR
bj3KV/6g9+/CNZmGzUTkEc8ogzbY8cwWbLGz/N4a/RbzSEWdTXZtBZaK2wBE/qb4x5GxTG9mt1HT
i2RcJbwUQvLDedS0plMkwljsqoMVR36APQv9R+CC4bZeNexVIIjmiIm95GmJ4HcxJiHkqvLJinIM
C9hmCLVLpeA2IWzC+TOnbsdqbWKerxamYV8GVWfKflGbfvmQo5C9FVkL4vEEbAyEjj1pC0OVO6n4
VpbzThDORQgfQU0YMxAsSEwjeQv2kpD6br2b6b3/0Y2fJYauHp3bn3B8B7FQNtFlan+W6CYCXemC
eR8W+3BkHbQr03K7T/1dNA2nVl9n4gsy6hATQ0ZBdjQBoTrE37m8DWt6o4DeFoKVIuVOBboqXAzY
X4yuIAJMtPRHRvG7uoH+RibR4IkD2R4VPItS3Mdhus/XxjMTR2JGtTWNC+N2vwfleBWm6i4Jy0uR
qugjZTesxWcs5a9EdLwGwvBqoabdZNHJFOuTZMcquJXsmveNnyk8apn2DLv20Qdk07No1edQ/zMG
FLvZ0ex2i84Abb60NdKxqAWKAUo620lR7Jb9i99SckSDrVXlTtIw3Lf6zmqe1OtdIO4EydqlcIa7
udsDfrcAV8wUHxjhNy3FHwe2mjMR+33X/wv16RgPhCfg3gh1lQp4A4jWozdo6Iy4GK3H+aOoROZ7
36W4HQJ6+ijt8lujn6ugP+SU7w3kPKhElEiZb+d7LVjNTNS2u3L5USkazPk1Dnn48gcJGorE2H6j
rIu4fksJ/dkP5K7Ot/KDg496FGfMQv+Z3cDPNRu0sW150uH7ijJGpx0NnLAkDkhgLRSo0022R1As
qeJ29IwijbtvcLIGmAU1sk57L6hStLQ/I1pVANr1YrJLH4BobuKeaFK/HMr9SAZdAt7RaIjcYXSS
JQR8yJmThG8j5biZfEzzk8gGN4SE17S5k+vTHg5r+ZcnM7LHzcbojkBQ3QrLMfTQdNnzXHRImiJD
cHLLwNUIqLQ/Jj0CrZLWVL6pPY2m962tSgLPSj+EYJI8EaSdxY6eXo/JaqtfSsNtOoWP3o0zwdP0
4RSr6imP791yKZXOTs5MYvAQFS9SL9/TmmwvhkUDCW8pjERQBSNpRR2GqCw5KmV37DkIj2RFT4Kv
KITiweAdCMUsAAu3YNYy6TpPCVERY0E4+kC3RztUlEQsXIzSGYlZ2FXSYacGZL/ApdYVAjByDTS7
Dg2P6Qsp53BWOQ6GlNBDs1FIFCho7OybAjZAOjli37hBDwkK01VP6zLMLtVYHuiVHdK9RlHfcpvS
fNOIvMX+1ASCP78wId2yz0KFSL+t+s5nnI3ozqHlizsImFjFq6o6iJroi4jbWY/qU19kRy1CfH5v
OG7PLyOhPFWV754gxNpBuUV9d6UzKA+bzmAsIYU4dW+8du4nBuS5uLdUEQxC7ejkWHCzVhp5bIiw
gbMJqUNLfxUE0j7cAL1J4CMXHMDxJd0RiAks2hpVE9GGi08Jpb9EzNWVLdm4rrKb5WsRcb5GsEKe
uRwz2HatuT2U2uTzl4p6A1q3JzRrT+2pFiOTS1qj2gYdRC8h9QY4ehhBOoocg1UMbACF4/dheQKJ
0PXfZeEnSY2vfWZyb4Pmw3vKx6HsdEveZG6looeRdhacjVh6kYpt2z4iV1F8rVoNnZEzWUQiUD5q
gLGy7nUxt5ORODmM5YY1SrI2mWjn8PIgdwrRu9JGHPb26jxhNNsOd4AOGE8TsdpHpL9ZsuMrw9Ec
NlFsEPQSuBbdDhgNcehavwvwlkH+1zcfE9lYMITl7nY2ofLbtUbmM5I4jBMLx4ovFSo1PReQ7VJ7
yoPoOJ174YsflFPKsncA6DKmjSJdpPFLlmroIVDWDn5HJ9IKRJicd8RyKuJB6ZygtZ8+BTpJFpCB
tfGi+G0in5VuupH4dtHU7Dy/qAQx0yjYsBrVeI9H826GRKIf8awXATrWzmElegrxe8/ZUPX5f9KH
+B/dZd0QLrpqN0GxZZNKuE+68NG2WxhvTphsqru+j/LxpL1K/TpiBxFfe732OjU/g6a+aMNXg9qk
92elOKzXWAW3Nmgfck1Q6Z9peUQH84OkUtqTZRRUH6aa0Iudj+oQEG45bFQR57Dqz+1Na34Ue8lG
n8mtRex7zTVWqbWHLzjldhsxaN6M1Ucw9L46v8jCZ2IWromxe+x2Vviu+cponPtq5pJF52lZTuJA
q/O0iJy5M38KXlpGBrLgf4jlwulMVs5pbUFyJIwoo6TEDaclwTEP8rMMDj025yuaWLDgEz4JVP3l
2dSJDST+bW7AE7U1ikU69vq7NffoJlp6r4uvzyK2Hmkn69+pmcPoNI4yNrWyo+2+mdKO3pIjGdlB
qdpDzLFQDeb/juhOz1ebymsk0Hhh3RX1e50+c9KZ9ULYJcpHl/nSsJw4Fdy0VNqLQvbTlArrYNxs
0HFq4LJCCekSqvHKxBw/+VH2ktTBMY2IMJ3rE40BlmEwOrAB9mSByPmzGwS/CYG/ErK173ZTS7fS
NwruRuUghe3pu4zaiyab12bxLNEf9YXxcOGZhG8ZgPf00JUN1R4TjgDp4skxGUrlOTugBvAkncyB
H+Heh+EDmPqukUb4IrSN8Nz0hv+bdMshL1W/VTDZDLFn9ZxgQXSJ1o9S+KEU+1FP2gLSsEga/Dxj
ZsuDoG7MkmgaSDckREoJ+VnKwGnfTgpCZtkSGvtuGs111FhvPqx2radM41WtOXS0UIWVPVu0ZMZY
USfHNFjJifzq6AQxqRch7mECJAA7gBOaeDr8MIQ6hz4JaBLzGcmvqPxUyJ2YCaQjz3+N3x5Add8/
6L8h3L/WgZvCHIodq549Vt0dfzeTlFZyKBCoWrD9c/XihBOsVPlVqvmifIwnmRXsjLOvVH6b9k70
9EFVvyXrLTGy7WAHZe52FSk0I0s+Bw7aDJJckKLFT5GRNUksIwQKCCS3THV3rKWGTb08lmF2XKKT
xqIP/lcz34riLLNttrDVgWHsU0sn+I2Qx3pyrBYqNT7PUP1pG7zo38YMIaz9Uspr0dUupIc5ZjWN
q8NsdfBswh3ddwibzA9jQhgb6g7M2q1C82TbJG+9mLhj3wNPJNEAabVE5ibp2F7CGTBS16ynX4pL
vKARJ0rCl7VE8wvOI5tR7U5Mni8yGp/RKUbLZpOkwHdrEggSes26Hu1aNACzInsqvUOMPHnAoH1x
B6H02nf0PRIq+Iom+yYCWdMg/NZ03dWiCn2L7GViCHy/8duSMsGobE1EndR+mZ21Txs+tlsizm6v
ye7EAJv5PyKzcxTR/zBwJg8S2amz2+ibalO03zSL66zCYRO/6Yr1jPii+puYGzfR39Oy3dIrdJtW
gjVEPYYVW9CG90qDlUgqwkYaAWvGbeB04UmazENYtZeO7VE9Culf5wPYYBZ7JPdGCSNPysFExohM
V3eb4tMJP8yhdsRRdIIzpr/kAGssEwYE/U89QkrTCPC/5qtq5TeCCG7A9cfOV5fpZMqdjWc0HFnT
OHZr+4kUiXCU6SljpZDRl4UoQlmkAty+6AtPIh7YCGZEYUIUJVgDD6zMgrheMAXAS4cHNmjfEe/9
0+EsqT1KoWOH0o2RKlY4grf3EeGrSqKSgzPj4iExpwTTstReJvSexp9wGL1BVc6bBHCqprILch+N
XQc7NT0qYPYL2Gl5jDqWb66LEv95e2or7bgOV4tTwoIsEZU6X2MrBhVx0y+yrPtFCOWHMnJMmmss
yFcgGgGfQSxVuzJMbk1kXeWEB7YrrlMEUhuhUPfSYSAPRwy/wx0E92b4VEXabHPnlTKYX5ZZq6RW
mLmZ7WVCgUrQRVeiV66GDWhTnvOrDtm7aO+lvgstVyImfqik64CEJwvY5wZcou1wtCRXhfcpcdIN
mHhLuBHyHvqIaLcUrOWfNsj38qFl2nUKKntKOpT39XTLmulaCfnF3GtZdZI3RUOgs1PiIu1V3HJY
0wdysNWpd0pGvOHkM1AicTM7GnA7x+7RahNqINOpDDJESM/NJnypauEvQoAGYz5Y5F2nFfo45DU0
0OL0Y+jELfY/r1Qlrxc+hsr4aAYUPB28leJLS9EA1/rVyiUUSl6vAyUavXZCbcs0N6Ij3OyyKkNm
BQmFODzauXuLWCI1V/cRQ5cmr7nsRJESM6I9o8HY9SVNFpT31XDpTgJTn1mT9ikdYQMtw4IEJ2GD
PwHtgqVis1asnWCmODggWk176Ur5wfew14dmzKauntMBlwl4bjkSthnmnLoDN84o2YxYIFYrY07e
g3ISkClHxAfqyXInIo1tE7yXnt0aEyo4AOKe35blMwJSsXEMfgv0hqeAUQwVBRaAKMr9YEh9UfzK
kSOmPbGDuHpX6y3S0i4Bd/OnVd2D6ImH1aWPdNReDGM3kG2jVnjsT0HDSmzGFO37ZSAVxc+c3Fg2
Qc+dcEqVbOP2LXoSjRUgPY/0RnE0uZkRo6YFDI7oK9BbNNYs9Mg8Za31Qr5HbKkmRo5zevUeKvXb
MNAiEk91vYt2Q25sLEJA2pkJrQyoN6z3KG2sRiefCWVNVdurIA4Skguna1xvEVwwqGb1zkDds25t
AK6KFKuUsVH0iYSlg1T/02r10KfhoQFcYvb8vg3ytgB1ImtpzsAdkWLIELV+yyLhFaL8a6QXz1ix
XugqH6fyST12XUzr3OybGN8/mb0pqjY+rJ1VkA45AApqKIntnm6IZcVO2LJh0w3h4u6zFtprae46
sfqHZlKeQUpyE0TFcWBPqXe1SgMRv7A5zsxjgS316B7C1Em67dSfgoz3QobxJhdHR0QXUroT/RPW
591Av0s/CsJW5K2qBsnK2064U4ifLLM/Lbr0Ub+18YC/RdCO2YIGSZsOHXWNdNVGX4fekPaGa6bM
U2vZMUj7RSGkGaErioTId/iCxXMParwHpz/mwy5iwKbRx4BvH49MBkN3IgtVaTyjBFwos9CXVK5d
9GOVmUNYLKqA7miBlG6BAvX6Ra+684BByjTVLcO4A2G7hzIokd3jmKyIy+E8sx0JfTXahBHAtfXT
8btXqn0b468WcBP8zsbNyLE8YBw3VROszG9ZWgdCMHJU8gy55cwdw8SlyWWncC1UTTzq6qknKI7Z
JJD1PFv5OZyeVZOwrms2y0dDMg4a7CAtvlL5YxoCmJEogINBrC7ZZSppKwe/zSQ6lYklqlQPMBV8
seTq6cpjLiKWRg629P1ILMe6t8u/QmR+Wq/dU7W+D5F4m0kkCa1w1+OlJd/9R0sgj64JeJlrkJSb
ZDTSp+ib+uOypGz9hCkh/4CMn+dc0DFioo/qZPVYZ+g9pbX3Fy8d8kTTfFSG9GrE7Q3xZk4CThyp
rwVxBvPbNKf6pplxUKUYOaxR/DMm8wudohD6yCti9DAtghAjG/xipFc2Poaw8g0AQJllejWPEkOc
VLLrRiOeXBYISQOvJHERhcJeculObi1zkF71ehlxZ+EBSMTZHZThoQb01dPdQ0OPLAEBJJlXxswa
oU08aThT38P9ygEQCXVQF84LioLmjeK/m44joS2pQmAOaRDCcOubABb57Al8O1oJTqXahtDSQueH
/yUqps1UNV+VaHpluiQrrjsgbRQMjC78qQO4kUQwDAui3RF8RwCzCqlqZc3y1hRyj2xvB83YVsze
F/KbQuujGJEkV/VLk5g3JSiuYcTSuugpiQ/LianMcel1Xyk+ozp11eF1qdr/IAVA1LmSOrWhIjmL
+SciezVgWOpkYlSzQR0q7hNDe9aQBjs4SoF6ajpzA6hgNwV3czfP9zzFbaZek6okWhMLPKPQd/u1
iHovlhD+ibaUfiWQ501rG5LiTvylq9+bst+tyix5ffC2GARA2XTcsXLOVToPQ+a1B9y9Y9VsWiAL
cvhxG/jOZHmO5VY1Ng0yrZoOh/wp1m+Ldq0605lrgXnHk4X0UMaWD8U2vCwExau6T+aklfdezaXL
V+CkbsGVD9Yfm4f104LHRHapwO08s3sULWYvKXLE+V5DNawBsCTI4Or0JJLO1WU9ckoOH/R+8BCC
DxuBUIrgJ7X8OAFXIY5AyT7y5EWKrj1xSKNKW6LxJ6s4zta1LxnTcJ5HepnF7gIN0mQBaXZBg20b
ZQnAmRK2mGBeVjNAKzpg2FmnSTWoUO7KP6I0E70x2qm6nIkdqwz0OauTE8Yz+G6L5WUiaSH34smC
tfs1KBiuZMali7Qti98A2/x7xC5N5Ro5+iDthf2tMXZUnear2V3H4KAsDD1mxAYsfiYM+Uw5E7y7
HWFwKHCAWOUkEQHSazLcyv5XzopjMN3rqNn19LuJZujn3Y8JLkNENPx+O8ylLwNDMW3hh+amO4qW
E7AhmHhq0hI4RLxRfhbWs/eF56Y3HiVE3OBviJTNerPwjw6MDbqp+i1cwX7rRyaYoAIIyxLovErl
XgWCK3FI1H1rMvZ0CeqDNDwgc0GSv5XayeIeGwYcQJnyknaQkpx+YhZCDD3ITZYI/sJIdk0wvwjl
M8fJwCIgxYQy1G9zUG0L9W1Kzile7O0U4anQwfZkzQ7rJsiCanzo/EJmMJPguiGh3qwx2xT9Jtmd
1Fna6NCGdVzuLjxLM8k+eGoLW0oAE4+/CSfvAf0ELn9u2/alpOZAZJ2l1058x38e71tU09gYEPqt
ErTZBUqgxD8ofYvwJd0biLzENyv9NqWvAnEDJzFcs6uEO3NW91GCYwm5qC6EO54oToYZ2HOXHgXQ
Wvp5gisNoTOy48/5sk+kYY8DdD8swg5pgbQLcQ3TfyfaShnRFAPHXoi2y+CuAN22VfLI9MSOMUng
dFzICmJUnFAwoUVXeDjVhFvUo8eDS8j6kMCoSSFHRLZDzdNIDlnrqJVMwiXt2b20hJcPdNnIBzej
EERsfpJGUuFDN51+kBH8BQmU2Td3ILpdo47qL/Q9iVSDvbVKWzGjCNuXqDo2KMMVyCKYj3jlCQqF
huRYGSt32e6i0cXSNVTw21WWx7fV9BC/BFpNhC/qePZJygjNyX6x1SxCtBes1yD6UCpYqauy59to
/nXpK76DFln/mkC3CyhL/zPv488Seesoi9HeGBaFECBFeBYYey4SAskeY4qh9y+j/g89b1JMHlHD
KmDTor+06XxrwvaWkh1jWRxIfofyaCIk6pZ3LYennjBPB2gqbmpQN//6/BQlwmMJy2fIsd1ESveL
TL/pu32M707Fm2uNDwOq/yD8GeS3FL99VGOPT72V+pG+iHPgCpS+aXfgHS8MG/u1OVhB5EVoGhfv
2Occ7HuQzBnPTuG1RCVempZTVw1KJbeR3hsI6QzyMx19RgPtDeKljIuKfBOZ5xdKxKGH3zTKm+65
xPEGWh9IW5aB/LSKcZB9oyYi5sNfJ5jqcF3SXbZ2I0pbqY6x+kSCxqa/MVZf435cDcdsmAvCC5UT
mfSeGNegte2pav26sfyAhA2VJCKOBWRd6gvhw8k2R2pGNgbfVNEWYNjUrHmqObdZ7BN+og04u0yn
RJgmx5qrFV9xcDO/VLdKfpmzI2MlgnWJcGK+Q+vCicCujgky5CRnENJbYocBAvtPR5FHQjIXw+rO
erVdYl96Tnm8X4dGGuQS5ggxknQkPctrPOcobIgyh8z6rSLuwkNN/7N7Iddro0QvGmSVymsrDntD
8xkzgGyQshc+v5cBwow3ODqq/Us+6gdDS0/oszoe9JZ6pbQrX0xFn6O+Np0EmHIJuTUzOozxUv4/
fzuVvgM0ReGxwqud/A4kk4noDyJvKTAYn6w83Wkkf6TjmSHxZn2tI4M63oN5KIpga7QocvDiBRw7
s5DGPs43eDXSLq6lzciEZ2ZPK0gqbchDA4YZ/UO1ETYWw+OT9TtAx4LsjnTdLpmB8aXI9kLxN5rt
HAQBZkBdkD4Xxjt9M+8YgeBP5M4IE3tcE0UMUhmIxwGMNUKIho73kQ4zZ2q6+iNxCgVVA4Nkan2n
NllACRKRPEl7dFNmG80vdEciGUgeUyeyXZ8Dc+a8guO3Jc3dyN+yfrpmi4Fn4O0pozNVNmU/2KMX
p5//CcLNH3lbgbnCgQdeB+H1vmU9Hy2XVlMvTCdj4nT8E+h/jEQIwZba1wxuQIx5Dds3pewmSD5z
DS8R5D8E5tWAlPERxe+6MuEoyAEFqE6qHQX+Va4TNjkcwgNnpocC7gOaVtFY3LhvtZhThKIlZYxP
dBcS35u5dhw3YfopxcNOV8g2fGjVwc6JfRCDzby8CFriCKDQhLF5bw1u8yZz6Zogf8JxozGYDxIi
uIgayhD+cr24A+WBpEf9VxAXZKqSXabWbqhlZIUf8lE8EudIm0tFlU1UXrxdihe7HCa3OQ+l0/C4
qWHrxmjphfq3IfeMAMDqoKO1HS3l0IIwNLks9NeNhcFuiZTcK/vYnzrSc5oPebG4gXDoJZ9xjKhj
tJOBDA2/Z5ynW+AkIyT/EHtxeUjALAyGzWLMb7oO+VuuM63/6OsPLRvtmOGHGk0/kmV5DKaU+iqp
jw58sg62I9xbvtFLDtrpgsiL9Ml7CKKtKjNlImk6BkW7wjemzylit+5apg0SmVCEwYRfJAZt9L1u
IlSjN9McCT5Zf1/egRd66kx3pMByzVbwVDJlnOosS0TJA9houN6LeEjiU0TTqdqsf0/Gxw4gSBg5
Wm88kTyGg11hi9D44lJAMFqx4YN8E7WHwNgmTohOem94hUpYnWgsdBiBjO5plw/DohG6LBtbhYAt
QUWCca0LJ9gUtzQ75lc+8w4up8Bmrv9Iym2dO08D2r8SvpNM0cp/hLLLT6gwfYDnjXK+43PeUhXo
lu6nEx4DeGwDIW7Ud9kJPoBRHvKQptw6LLhpoH3pN2z0eNwiuGZS242mH//obIOIQTreCe2kkmVV
tVWMnSA1p+lzSL1Y+6O1tWRvObGMtEvtOmBW4YyyRjxJctMxO3XtN782whyt+Oa7xrjcUkAbmbAY
zb2FNmpJvS71ZF52Kl0zvdgO/RfLaVoO+44DMlNps3iYHW+ey5Lr+saoVlomsRzx1jLe1dCRhNaO
ZARfmC2txp2Uj4obFV/t8CRRHA4gxgM+XcVGy4hDGBOr8Jk3WAAXZuwlatjZbmoQTXc0DcvF6uDO
6SBZ35aG1jUI8teINmeDdMlinKBVVFbzS/EpyxUmJJ1TBmoaUAF996+Ow522ygWsxU8RpwugEXqa
RyXzxCXWuS/1V1W46339wqiUSLLAKwUZfyYTyoKJ0dm6k+EjQptQYUa3zIGSs6KxSHCUBVHgtdK+
Uyh4YQtvQNqhFbvrHsy4a1IaXmU8+FmjibGMhAkBXP2SVvtKwyIH0EXV3bH1o68okBkFvJSW6rQs
pnRFC9bDaZz3sypwOYigGmjJEBXaE1ujEALsIyIRIINAeVSILqh7X8vbTSXKW1HT/VanrzwLRJ4Q
g9zmXpnD3hL95B6M81Ejy1ZwIDx2PPOfAaLbeOOP8WdudbvEUjxcFAC7M0/wkfFKMLe7ybfIGS4D
cNoDu1I4bhfEDXMG/m46II5x0I9h6vEGDmyNS7i7Gz8Y62ipo0RoKI3e0TsgkovsSOmbWBGbbClO
FAB5ANwFcnKq3XGcbWnImDYgkyJJtIjWrIPBGcfCUWxJION3lE5KEOzF6GuJkwPD4gbKcnCI0LmZ
7hhzOSnuJ0685TbfltB6JvJ/QnFxGtTqtI1XCoqnkJBloqrNgfWuRr1Lj5+hwKMgHqIgZBobnoUr
9WUN+csES2BZ9NKRMmZU+ZzMLe2aR/21fXNjaBGdHHsa7fOCSJ+iuOdRg3JrsGO0FNookldSOTgs
q9qRIo2cQbCeATIHil4DtbcKJ/m72pbjMaIEzcV5q57me2WiILaTmtSQhvMvAzyJrG+dzIgsGvaG
AmWpNTb1EuybxkvLmRE2jZ95dg3rM1u3zLPoW5VwC8/6TWNaEsaW08mEZTHlqCRoYd7J4Ew/vIvM
+hOe/4hUqhgx9JFsZH2ThwJP8+8k4NjM0ayCzgCcI3MN2m9OF5aDDmRlgg5wAEyWppQ22IgXtT6b
cmoP4j8cFvqIfE75aOk/yhEQIFtubtOMtqjEUSaeh/onYhKCHnPU71HzCia95TsSRiDk62JKo601
ozmSxa3VkVQelLcsk26ohNNSvKvwIVpP6etLvZQ4YVxZuwv5rtS/kwC83q2Uc0py00btblt1sCVW
RNapwCiQdFfodS8KNfqIaHt7N4czUwM7YqHhyZps6x8ZGAgqzWNO3lTl6O3kVDISqEHnhAcSk8Um
5rBsgG6vSMTF71//MKOvhVOsNbuk/9I7RJQbg8jgRLTQH+1XImf9fyKnGuBVM7Y06RnwQ8Q953Hs
VWPiqSXda8R2GS1TxuWfAhwjzIO0iZf9tGt0mSwSJvEmYTON6nxznS3E3w+gvLseKH1MQCx/WYU9
sqwE47WKYQ3FyP4blvXW0qjPxeiUzNE5C4UzwdmR8iii+cm89JIrr6gAXouku6GwapLqtePXzXHw
EJyPaoyuSgW9DyZ9h85KgkkfE18nIgbcjkf24kLKd+xzjj9C4+ZZQPoo1hUnds1JSupL8rQQc/kV
FfEocSjTAYlPe0sL0Syi7K4Tl0K4vgwn8JsRrZ8ltyfKcr1mhSP8Ef16yymlyg17qtM9zTk0BqOw
79X7ZBFeMOaXZfHyo6hI52HOL5GOxZABs6a2u1qm7DNuYXUJSqQl7BXRXTSUS93/j6/z2rFbPbfs
qxi+NtHModHnXKzFzJUrSjdEbUnFnDOfvsdynxsbDQMu7L1lSaVSkX+Y35xjDte9FagT3S4zWyhs
6ObKwM6dttIpMOG09aWbzbPeTAQTsnPSXene5vOqbHb5I9c4J6XiSy3/kGJnUklTDyehMS7aBmYg
peO1xn+Y7Lee59CK2ZiGyNzF90L4almB6JheBYdMlDMxc1cpC4JE9iuLrSieCXIrQZFalzEvbzxG
ErNmeeuiZFeiGfdDTqTMnkcknGUMxM3NrOKUtM1J5yPZweorkOaXa8Y8cG2oMBvseNP8OjHA1JAb
2B26yiFg2GYfDCJvNHsFza84QHhBcebikdP0Kqz1hKovMyjTLaisGmSU5XNuJHhtHnTtd9de+bzX
coWwUd5pQLt1dIJRoXkwShaT2ZGcUhA8gciLLtsS5qa5k9yZXBF3ADHGhe+Oi0QBGlWd/J1qYqTi
Wpuas9oGuv41b1MgDUOYb01UStnpyK1w2sWznlrEViAVrvBR4fG063vGeMnIqOreiVeR/ijAnXGV
lejEafUjGgXTYeb1KOz9m6rE16KSb8byoxirS9Gvl0LJLkRtQF3ApanQ0iEUPBFZAxQMKzZxqGIM
ocQg/wVCamAhSRfuKNydD75gNq8EnF6/E64sTmEuZzroz23hVM/mNypmkheDkplYh1xLwYwoZudu
MAJGtm2Mj4ize7XvITHXPA3WZvDzUfSasXfXK88EmDDNomBBuQgrQFd6zCZQ0Sg+ovw2oraXC2oU
p+5Wo/8OWO7kW+QkDzbiuE5v2FJSyTg7TGhblfedSHNChI3Wc4XW835hPyT/BYOV6oyJ4NtIo6Z6
yqlI1fHQNBO2+dHpP1dGKIy+HL1uXeu576xEdYFJq+uz8gsQ6+85Plf0J80pONX6TxrvJKAse1no
7s7e6PeCYejllNJaxlemhalikbCzGwdzvG7iUD0kMm0Fo8rv6FRZwP6VdxQJVxjOaBWKl96VOSA8
eOOO1hQgeikozHav0d5yWGH2ZDdDgNxGlXMuSHZWExkv3ImXjwn4zomKROGIu63ZkBctopY+T7yN
rcFmW/0AA7BUuN95XCbisW36qm9A58mH7ZOzduT7t9Ld42fT49HUrwpYe4SOLibQF9tD7j4lRQof
15ScajDOzW0ui/sy6XchGR9wVftMvcmi8RgG5WGL8fSgOtJq9XcUnDdlWl/b2XpgJUIbboiwGWid
/TFNx8PvWGP/I8lGUFYBBi6kt4Iz9IzBLwSEOq6vdGBd5OnCBv/cI9+UZXjjDSsQurIqfbNu0sSi
WdKgkvW+QK2Tomge++mKpjskrZM2bonkPpN4gmU9/6hpDOb5k2XmIgvMWAMA109xBkrxWaTHEodM
17mpQnIc9Vs2nEZiEZYHCuqRoamWJTLuWm0G0ROnn/aLJ4MJOcmOfKU2GTBMr/zJ5HtjHsVZPi7J
eeTLsSzKPGfHpF8uOZfZGhmmHsUaFP5zId87bOecVor2ty4mHBCimq1CActmrgHU7fgqATZ84t0T
ESfdSUi+kCnrU9qpjzR/q7iWUGVScX/Hlt0e458J1DiQT8VLw8jJ3H0hE/yRnYOzU0KFz+jlQa3r
UQlwflWOqc6Vh+NF89w/io+JWUdKwqI8MNE+DJrLZ6yaX93T3JIeTRGvER3dJuYdA+NTau1+xYGl
hte4CcC72j3gQpxs5UPBFCvRnNbSPir/6XHmmWSpJXvfGv6NKxaWFvmR8n0bSeZsVPagNB15Bzvw
kpIJwLE97MM1LyQG1F6rXJbsVWYQrKhgeWiGtNXlVzb/NocLKrJ0E2bjOWU+qmvltUN7HGSDbzhJ
9I58K/P+LJpM1jyphGxVHPg0GAV9jbI9c7O7xn4yAmPV3qsH/700tKrbgglGj28xQYJviMMIw9th
mIig8rip/Ikf6vwbuPVAjBcMxmUzWRkGBKs0g6b+PTCIypl8N93L83CnwSqhTHDF2ztWSCWF15g/
lOnM2ER/zKOJp8p9gpiDCq9xQamvdtMCKceixNn6OcIopu94A5mCPAegCZm03DEoHQd2+6J3KuOe
09WAh6KrbBpsIvyeeZGd34rGiGZD4A6I75AJglVHVr0wXKLx3tMkXLAve3U7mtnE9hRQ0UhW6Qco
qgRNUyJwrIihIfoTR5TpROlJUjCe7QXs5A4HmuDLGlS/lju/4/AzPNERh1qnKogjcD6+dxJXOHpd
VoNK0pyRTL7ivy58udB8KI8Bbxd/JkYZaFNNGcXAoMiXKr11Tiuq/7T+Yqj9ZbDai8KFpBNMYgLY
QuLutSdHvXuIn8t4bDcKhDdHAB2Zcf9JxT7IFFLrmxQyTYuMInqRNVRJNlKZ/Mmq0yWcQzxRHtWL
wdTRSk4y1S34k7HuNxkvPhf6Kg9NgZszrV7PTEGlgq9gH/YVDBoTV4ZYIAgb95d9iC94/4VKp/uF
oR6sX8OIzIbWWYjtlRWaif60m4aGIfgaE/GVgqP1UioJzPT2vDAKXXhO2yKccIAozyY98W2uniW+
EBiqzm/qHAKeHmQYdboV81WDGLkdWzZBA2cH4QFd8qSMGBfP/c6Ni7mxix6jxZ7Q0rDDHSAfQnH7
azX5AsdbTjXQMCznfwyJaEnzEs8/9Y0n53XIaK0yk0CyGeiwNniA67Yq0FTQ1tBrGk/gOk3TnBHD
DnN2hFqOjlb7masJfeWk5nTg16iKzF1kK2JK0VE8KwmLx7i/+2mUf3XmnVGD13KZT3WNBCKpmkci
/FgMAPbo/ZkV6PgDoWt2K042CFLAzLL9ogmUuaSOmH5V9UzUEv/PeheIZ+UmZB9X+d5ESnBpEtjH
wBiroKayqwdOMATzQHBXYgQsUgUP6n4+DsopoRipjvCr8iKeEKX/sS2zIUO9m3/mEFEkxscfZEIX
I7nQS4lqftdq4aTT2Jm/Q8lf45KcoaNYX0VLqB1pgj5qFsBEuE/6F8d46U33G4TbN87Gx1Uc3VHH
BIHs/4+03IvNGNTmp7E9Vl7kgm9iOxgkU4WLIR5Tc7rKinQGdLETzLL2r6kGggzygoReqQFyaFAE
/6cyyeRwUK5/tvRJ3Wz8urW1EqCos2kfExwJCYKbgLNBKyVIJ0gbbNo6BaTqqEGMfxQyahyv1HHY
Xssp6gswvfYrIWbTdFSCoBV7e0ryrzbOWa0EQwEtE8tnwLQZqZe9Djp59RcyxSlfB7A+5Ii4x8kq
eDX2jiTLXQKmhxKhZGLo+8KQXTLWKNfSKM83qhLiYFJAGzB2tKDLP690O5WbWVQb79UmniTxXUo+
ir66l9Uvkz/GDK5/uZF6pWF8s3zB6hxTsWBzQYzpG9SFHQsBLmxmCdlykcmgNdUGsuyI2bL1//63
//Xf/+fX+r+TP82tKbekqf9WT9Wtyepx+K+/S4b197+1/+/Hg9//9XceAVOVVdXQdcmQDUNVNf7/
X1+PrE6eP/0fZp216tqM1k/UpnORpzcmE229BGnehP0ohmjvpCDoIj8O3+mi+Smw4JVCXDKzQYlT
u9CUgIIL/l0OTK8re2+kZ9DkVljQGIOpwJOl80pr27YBPaBFcENd3wm6inSrpKPooM/go8moNdXt
QbsjeB9UASC0ra6aqyWE0uTEjyvIXQIuNEJWGlDtuoLr1M3h9IbWFt/qSb6XtkiV4ZrFLzlHWA6H
0DsByz842PxVQMOIYYUpJbiF5wcQ4S2r/WYo/B3LCK1V2wJyaSbVuZMJLma/Eip/eRZLZmd5wWkV
ma9AK9ySWf8IArqvmMjhYbjNeNxlwKidAHRhjV0Za20FYcyIZ0/7OZsXQcJsmJqBpOLL2bIIN3RQ
KAa27cxX8FYXCzoG+ZqefnCqvgvzsxXjzwZll8v8JZv1j7ZQ3lXuQLoovySASvCzgl3has70n5x9
dxL1OjLZE8tZDHDiaVYk5uAL1HAf9ksGspVFmFoq+a4W86MhDN1AzoLutxbnClcSdNazybpgzEFe
rIGhMl0QE9aTPdKCHGr2samXKE6skGGu2qbhaOCMVn+CA7jNmAiEeoIbw2FhMVxC5+5cH8fOcvD7
idu1ttaQAybuVOXGP+Xzf36AFeP5gP7rA6yZmqmrishbIlmq9K8PcNZXY9xYYv9ldmgY1OzGRXpT
jeU+EFjaXSjCyhJpw3YcuPqUWuup+M0XRKHGRL7ko4OFz3xmD5d0D01vtjXyCwklL9pKwAwD8Ixr
ttER1u8SIpHIye3R8ChUPAoVtg+V5wAV0F9yDJZQyXTLMfPFbT9JV90id0D5AwXhjgyatnALNaCc
QnieFwX9dcR1nJz5s2XCpcSWXRnSVRON6+I0X8a8UjIHobrmiCI4lsSQUxsuuPDab9CfBVvzPNBy
Ap9CoMq8xN9V88BJtpIWPoZYr/I1dPp6F1yxR1dFq6G7shBsk30/FqyH1vSvctG8USIatSQd2671
yutwNuGljCJ56yMp+7NEp1iR+wN8XnOEaqLCagzSqyIZPik/b66ri7hpZ6pOz9LEXVCVDoQmfQs3
38ixkdKbG5mpx8rhkPTcwY3T9eoOb03dXBq68Nw9UrAE7H6t8SeGlRxjNEivWQ4NgYcx63riJSUc
3JEJ7L0ROb8NGKW4MBscgftItbhxPxjdZSPoaOg2wahV9P8NfuvD/sEKREJ6IxTO6PaIC4isct/o
niA9neK4w90xzU/FAu1WolF3ko8GF5v68JTn+639IHDe5lhzxpj+pf24xwkxqOxO27gvyoi1Yko8
N7xl6OyT84sNfuVLN5tAmMmTNHX0Id2FOvNXTJs60ywy/WpxMiXpxPfsPBQsjXl8XuxWoBYhfWK7
rWN1NMkKkZIxadGsBsuhudghE6g92xpVR6IxSaExablZpJQS+7Y+wMXcWEg4khPiMjrdbnqOM/Lk
YNHdsFBx+csVA0tm6m4jGjY5iuakGlyRGT5IoaMpGMjJTSwK/muxC/J8CDKs6BlW9G4z7Cb74mRS
Z+/aN7bU99GS31qjfGX5wUC8mz3S4GW2Eu4lbN6Ev+Ysw1xjEOwXGdkb3LmVgaIPVb/kgnoFIHQb
//TniUeucGG0iAy5y4ITeXvi7s3jH+pswAnuE3moT20qRPEjdhRzeRPi7jg3faBg6BvK+I6vasuT
SG3qUMNERxrU10GIHheRDMA8BHoJFHjQrlOYqQ3s+dXrahhIamVP3CtrLbm003ZOmA2zyBkg1aRb
7q1waSlINH4zpVZvv8ujOixHEZJs7qX3Vrtw45IEbg5QXUHo+xhfHUBvDVf4JJ3uuonbP5luCv4d
uTx240LHQUfapLf1laubIvhCOzAipytPIKtTi674U4YoU/4oDlzX2+N/XiDZ4f8/K6Rl4Z41ZMkC
Qi0Z/7pC1nmmJ4pm1F/4c4MGmDd4MJxf3WVISpSPo8F2D3MgnFclhJQaTYst9X7R/Vq5CE/POjay
Ncqq+dyj4zuwegJMCgEmceT2TYBpbu/7E8cyUhVXDJFAhknelhMTkJbltikWLye2T+UHFctTPxHK
fs3wA6PNxH/sveX5opu6fdr9aFhlisTVfAaMN/LYtrvubHxai/bSGbMLxyDrrggud2KVtyxDKeoY
uWrpU0RFLDqcLelUqw+Fe8FjwwSDcqREZaqdCNaIE46Nk3pf4iaSKy2qEWNxm9AtZJsrZWxov4WS
XuK+vDS8i6hsF03ML6OpnocvCsZQoUvaPNYet34PvhwQE6d19funKpB9ikEaqNUpabClsapDMJRi
r5v5QRXDiI7N5qUuY0YQpg8D2Yirm9HZDO2vQ7zD/S/etBJGwjM9LPgdnvqjzpczN1Qw9W/CNaGO
5KzuCL4CQh1ndRQJzig6EHPoW0Z1rHTLV0N4eobw1gbxvRzFaNRkvArKQepmL1Uu2cdu0m0rdI69
cQ1R6dhSIbyP9q4WEdwljYExmGOxPGobk2wZ+VzlW4nfYXJYwDFCEx5Al5yr+VLN7RkT7qCFO+72
SkHohrGiWvbY2e9CgxWk+agRQ6UdNXLVHYyY8ZLYHC6noz5s/uhSuRag6DWrp1EzwHePiapaun0C
9cj0hAlhfd4PhaafdGU+b015GW2WKRMwDFTaojcjLqGxeMYNMUoHTuCftfwnAUH6S14psXdqhnA1
zrwc51E7hcquhEzBzJ+kzBOMStNRpLOtINAyCKEsAWwaPWQSmYKsNRSkP/uSuziTV4qUB/xqPVPt
za2JI62oqAqDUR3JLO0HKM1ODElEYwDizPl2yQqa5PuS9AOyTcVOnjJjHv3M4FoposbzWyyQx/gl
RX6K6/HUVtqpaW/NKPmZftgeCn9tCY3t7dTiWJUcA1/Qlp63cbhk7+svNYYsmpmBYKbvu+rwP+kX
DPCluO4qyenmMDhTlp/o+w03Zjtzd65m/aypTj9yhb7jAaVfrx6ZRNrwf6TyuZoq/qKFo6khHkEl
pffKyhzQP7hTNsekwgZn74RJ8DjROF/HPg19OJXgXOD/0f5q5jyMWyGciN3Qnr1P/WmY3wZ6NoVM
OuPoKMYTVaDRp6nI56o2LshWSg0egr9xYSEOphpe8z75cm3CzdmZr1DZnY7nXuTledrB15tuLpdS
O1YfhbpdgV1N2WttpLbxrApkKKvhLrZkAhkx3cWtxVk8Ie7Cu/+MmspypD4mgL3adN6G7CIB7ESu
iNCakbhyiLRHyqWOUKzRBYoyZ3ZQYAivSdwXSDnUcLI45T+1lMi9SFB8wnSzZ5FIq6XRA8VlJqha
QjS8k1HzTQAsAwCWDteHjDNzqJ02va2DemYdulqWfJf3+SWnG85pB4toEp5QBlc6aC5MU2Spibe0
fqr33HZAVHwrDRn5ZsA6uHsrtcGZcJP4iaitMwa8TdI+h2RGd4qp0BQ/91r4aEpcI6P4MlCelDav
hLQtBlTg1W1xJQJKsF5TmNdS0MzyOQ2hyjVTkX5NxXLSWjpu+qjdyIP0iZ3QdFEfKnBKOQS47rip
CHuLr9itcuAOhNlVDzpIpUf6Rh5K3d/j726jc46N4VgwbEZ7tGbTTxOMTsfEVAL1e6WcV7maeHZY
XS6GuZ6rQTylihgZBivknBzjbmZwdVMqjHfDjrVnuRNTD2qBVagLJY18CqSOZhfdHkpHcV8tV8I4
x9tn7VRV1lwJYUDuMP8NGlnWjESJrUVVTQS0lc+w8zYUwASTJncYDy8FRdoL7m7WmtwzUDDo3tw0
xZv72Bu4nFXPDHXVuJZJ9BCXnsxJBi51AUU3pgtoPuzUt9PFUyi3ZmhvCopirpNIVxu48zENiSZJ
fTPqZjkEwls1dKzOMEgtDgbhjgLROAVyX2rETl527vhiiOop0zbQtNuZuadZXhFGgWbSsa1zquF4
a8mXheYrDap/OvdXmRzJkDZ3/Lz7G195Htdu/qtvni0IWNdGnAdAuJYzj8B8rd2aS418T/L5pb3u
Zfxips074FmBYpgM8IFyVE4DjUzEa22jzp11onAWwjC/TTMVbq4B8BV1F34jJVFq1dyVaE+SF4ls
3ECNFVfuBiBKQttHA5075rpArJkIdvEK9X5Mbms+X1MSVVMMZWXvseZ+S/P7jdSIgYBoYKzesptA
mWIuyaH0WJAQ9fIxr4uXWjOiXedLQxKoqRZ0ZILF/mnerb1xu+bvGaricM0KMpZGcidgdE9G4R7L
9WOoVlJ4X8qWPub3Jcbo8LTLy9ZbUUuv9C297E3t6j9kCccY9CF9cfticPuGhiVXHJhujwAju+HU
RwqrBeZ8Gk7hiYSct4JScrYebygndKA8kivj8u8phszklxWB+w+8l7CCvUf2BPywllR3SSjvAmbm
Rx9Tbyt+zL5pONmfePatVnm0WJmL5pboOdhRRmSW/UwjS6YWUa8BUxvXKDqFOmI/HvBiFTjM+Usz
qiBuD1rVX7O1v8i34l4MI0EiHAY4jrftLKjLmTX/zAXunG7sDS+KIl+ttXxr62DujWBmNNdhO5lu
TYJ1CfKNTG1ZhaONo7E2RXKyRfGzyYMwCAXDgGWy3FfhZuWF4VF+jlNMg4qF1zTj697WA4PzRa+c
BFzdBvGtbTGjcvkRYLTCNMH+gOAtMd/fMefbRo6WYWFNMSllaTh6ZhwQxqh9Rls3xZcB2678Qmph
hpmjAZ9SRHQ1Z58Og2BoToqWwNOUAZaN/tLy0DE0q4zBU7ilezkJfJlRY0rZCys5Aag/88DAHHkI
5ztg4CiZbF04xFj1FW30pb7xO0JcKgGxgqQkda0ihY1M3SgY0mAzzL6I1b43zkY+nsvyzPUV3Cub
iWS9WI5Cwl+pEI2zJHq0+VFkjzLpA2Z1EtTMP4wHwzHgPM5/Cu0GNPmodj+pAIsLxmLPTKEsOdV8
V+n7wz4ucopah/IdXPlryS2kAZZZMMdcXbGrXIw66DE6vSkxFgsVh0bKfQpv0ThF5HYy7MAdStCG
homId+gy8yyNFd22+ouwaM6I6UY2mIzUvkqAPv0i4Ncvxmu3vjBQgNEVE6PDQMfjt95HDJBPYOK5
GeSTt6YuTC2SuVVATcSuHEnI0+NEOmwyU0eZf0PAtzKuYIzFYUStk+Rax1h0TfmZ7czo3QP7Pn90
BMxnAuYyAXOdgLlRLhfY4TgKUY2uINAsBk2sFrATTU9eoh3oBbo/22rmLQI41Q6kAJn8ARXXQD0c
TESLsO3yAKYC74MnxJSd1uW5CIy7IN3LOMqakXBMQrhIdFajIijsxNJyVO34SYI6cFtO1J1Ix0Ab
WBWQtAjkganRmJH8/FVyadAZNBbYYqv+PV6zj2pgINf5iYGouLA88dFyaOm/+oxbDA3BGrabVNS9
9V06jrFGoFBCElo5R3fudoo/13a9LVMZGsJLo02XaayJWw8TBek8rRVmma4G+l27q5K4XOSc8q/M
5MYU10QsBHvHdjiNlF/gRSNVbmdQZrKO1C3hsv3oIcLSoARGhhNT84xnhnWkEpWazk/WQT51JzON
Jo0Vnfn7YpYA4Ss/13R4O3435Nyd80tMl2xVBbuGMtj1dm622IzzEFSd2E//pJAkt5NBBH7r7qal
39Q4u29JfVfT+l5fsl24GhVfoiRcN5srVZCQM7G8fBhBL3KSoYPaWUvlzInj3C3NaYf0002MDVXI
+vIetMlOMmf3S2foKbdt8tDqLF/TWJ1pNMgWsmMZJ1zxDBvhEsZMbVQmct3EbzK4phTDAdaq+Zym
mKemzTabxtay7Nqwd5JiCmTla8/XfxaOTR/gRq7ZpsL4ajlu3jarCvRLM+vXDRMHmKzjZpR3LWtu
zDSzcXiZp/OqJiTq4+s+JxccSqsVO3gSCZvJ4QLWlz3dhXOLPQBnwcHsjyriVC1MIHlFUHODXS6S
LbeJQ60dCse1qv6YG9Q9iowRa0rEGpV5FsFKzsoq3jo8Ct7+yT2mkaH7MpRe4GC2C2l1lDNQtOJf
E3UEUZJPvtG/jUXmjCsjRPoeNOIleT1gKFUYDBlh8dKXyasxq2GMJadXjJdm4VRoyMTeSSRA+ZqD
ZyE0NjeC1Sapeiuy2uYMSMA4St3m5Xgyc2ffn1rj5FnmD0nsTi2n7Z3tiMWiI5ndJBPDETKFgn7A
ETMTrTsZQFKumsNQq1SOh1+lrtsp1d4kCHP1UzJeZnQryjlgNDchfLDo9CHUkj+WLDW48pJq9en4
2D5jQ4+6ijhQDCdIk07QJb3UUDyd24SisHwrOfcPgE7l7qgmOJCXSmEcqOU+JrS2v02icC0pDsLI
ehmH+NxtEOfIdtfJiZFOGCbHGiTgvHFS42lUTRrXpSu0cbfsH0PM4F3mO4sNbiQwU5DGqqdngiz2
WZaJzTw5tjsM3+0gPwmF4npZoWAqFrHm0s0thyYMQWzOG6BN3IT0kSClmGbi91zuFlk+zEesheFs
bmHJXUPWxyg12iPIRPbW9IRT7mQAKMNti5tSkhHg7BNw5bNSxGeoVgVHTXybXzLuMXMweRQOfXnQ
UvFkWfpJ3mWvQo0uoYF8c1soOuAuGLM1d2Z6wyzPy7HbZxjUZd5xOK1dTRyoJliAPCwyTvnmm7nf
FobLUAAqdp3Z7beDgFOn4GfrArovJqO09wo8wzJ6BSKqBbFIBjmRLGvYC3PIjhMW2OJ7LkqGnpOF
BFm2y0c60cw2OYMKORVEI4ohjcLpVZZFLhFiyDPiD7/153tCKGD6SrQJaDsJS34YT7VmLnQR/lTB
wBQJHdwGFDXkTAkUzGLPpRxOohjuyRKijodF/tjL2s1GDSseq96OmpMHBAhUIYx5GJSvS6yOwZQh
Bb43Q+rvSOqLKGClUpgjDM/EHdMWjf6BcQ0qg8O+oygc9xCJxKCDzTOzE6JYERvBwFS0Qc/ITAeK
ssx/WXMZctigsYl6G9hTYMzfzU1yJLF0RUV0S7Y9hp3+ps/HwJ0AL5ZeJtNPUxGcoEkZiLcOYHl5
oymX0Rhh80DuIVByUZDgG2egc8eUzbVEwINbb9EUDC2/2u4SFY0WhO5aaO9YIoURCp4Mijm3s0SE
hN3QRWv6tLX6uhV7OYlU6TFXsGxkhDZG9lADQAefmKc644AjmF1X0SP5Kl9nnVSVIIU5LFNdKF6y
Jn/dXKznHklrItQKFgDNsxaCXyvbId7xeJQdQ3NZ61+7bfL7d1kCfTKe9kGL1kKOpHEgJptGxveX
ORVRYaLgsFP23bdFGqZmvm/RRrHuEgz4hPJUG4u0I6+j88bogZZTJuFHbRVPVHLUch+U4xC2Wh89
uyfmdAgk1DNkxrUSXKi49bRAzznQWXxmIz91QoA1lLdbcU32R4v9seUd6pneSJSeZfKjd3qn2eib
pVZ8SOmRW9hzR7tBcFmty6wzu4AKXJXh6VRZeiRU+alrmpMVtyclPM50nll8pLxuCwNTorXjQq7u
DCcU9mU2ZJDT5QDzD02ghj9jS0E/Z+KHe8Rlre8nhhIpL6WS+Nqm+5ysAxHASksZIYAU2CF7dmoK
6YTt/F5C0C0oC2i7d+ohbSHbPjJ7ULNPE167LlfRYlgfptp9aNQKrWOocrcQsOrpDx4zcwWUsVzp
RLiw7p3NY+dnMzPSREcU8scfKwM+zqkgI2WnhPfUsXYAHhrnnj+5GCxtd7ToV5hTK+CuGC7UshBc
tJ8uTQNNnUIMpaQFg4nkzk9RlzjYCEgW/8ScxMiUHVUCYE5s65ZyWCFBmJA0NvclrIYirDFadhhP
K+IbSdP4uKdIPDnJ8kszv8d2sYsEg9b09B4K4bvgD6yzRh17PQ3HOzMUbv2YYfjlhiNzxlM9fPmP
6Tulniu10gi1ORzYEhMc02RYJYe/jpYMCDJCJZ53IznLAgKearNLSN3TQ9XGfQi6HbdV598rwwAt
5zXl6AwYvhfdJAcJbw8nI3coe2X/l170XYg6x6DyXGLkQ7XMyqDRSp6EFcWOlN+FZKI5du6ivz59
NKoJh5c+lI7QQwmO5oghM1+OcjVe4rg/RxIpalxiuPMhbEmexgGrLUjqcMa17IlzjB4PZ+U36SyL
a0JXFuF/njfIivnvA1lLVhVNtAxRNDRN1f9tIKvlUr2u8l59tZbBPb2kqqc5VQUgJQcXI7IF3B4W
fLYLEbd2joi/uaJK9BjOk4Swih3BWxiFr+bkycrGQJZBdrlGhEUiS3nXptSVv9WyjYqkigYU6Djj
YbDykISGMgb7bnKEZaa+PMZss2OjIckru1THuGssuVeJoKoJHciUXGOiaptsqsahzYG/6W6ggph+
0pwxE0+VPZHEblYh56FqwOt40wgrq8VEowZoOyJe+DIkCt4qi5LDOWU1Z5VRn2wLI9Cpx2i82ui4
nXqazGjKK34ycXVgzVG7VffwcabrjMFUTNcHGX84JqnlG1xjtWXxa26h2MDFXWSO0BxlzKXWk0YB
SKLOJ2/oE4830yXZ7poEQ8voNiMK7h4GmRHAD/1QPVQ2Z+pyZ8EQjD/YIfXnQJydx4mXceTaYrym
XxCq62S2l09pxyCbbA6a0DVZRBJfVjh/r2xZM85NQRcDFZdHcnMyK7mS19Kl8YiH8KMfqDEyX9CD
g2HimZqjOCZkxHLOgtfs/Wkiz240Z4EPs6jPIoI1j87BGTozaEY5QBMK5hUaJwFHgBfdFd8I/kMQ
glZ1YgKQK6Y9JeBNx9/y8rlYo20Msj1XMUF2DMTPSK+TbWlg6ltQSGnYCBPUncWWS8AHVJrwZrCb
KAeNrp2UhKPyAs3kJbGWF1EVHsbNXE89/KQNf/easpHr+ImxKVZ/1U91ZQeuT2SjZFDSOBh9QcPg
jXCl36m8+vWnqD+xDLEf95BT6GmNpYTIvBVMeM9nkNAy8CJIsUGikdrfHK0f/EaEeMy+arwa2oDk
YQEAovZD3S7Wbh4rbML/+YWUgB3+2xspy7osA0fUDKby/PPf3shqmZU6rmL1iyitvTO2HgdYr1wT
O6d3B/NjnA7jD6RPr/yUd1bCn42jpRf9DYtT70JWEjxzw9yPuJMlroLIviyxq0+jZxff4t2aX8gj
9r9Sc4lMAjscobn54n9eIlpmzbdlyL19kD29wQEIH4/ZWjBzSlz2wBQxLsQcclM7F5Vw55mr5CzS
qOtg9MgDjVDKhkSHd/+iMM95bb4aQnH/l7Dz6m1cS7PoHxoCjOeQrxKpnGVLdr0QDlXMOfPX91I/
DTAPA7RxG/dW2ZJM8nxh77VHTHEvHGO6tHsXmI4O+Kp2g6fWfAJTDgFPTMw8JdzVFxFrZGIy5aia
mVa13YbGYcMOtGed2cRb5M6c4RUmuUkyO84siu7tzLbf+sEXvCLep/wZFXOb+OiJ5cmO+eEEBLET
YIEcDBwfIdgQhoCsXRRKdq4Dc03QzjpN6EcIQGUcjV6ZjOvgKbTyGV5ap75p1m845XvIcwcnuqUZ
D3xiSl7NhEm2DLnrvu1x50CVb8VNccY7YB6b8h2ptDy3eu3NIOybZmZkSg1ObS5rZjvdGt8+txaR
SL3bR9Od9fldTubNmZXrlBGXKm9W6u80/zvKWUGY87G+xEpxLmlWaBlyFBoBZD+UfohEGL9kL20R
iOAo9rdxvsR0jirLC7W7/VAJ+TLyahuVy7ncpkTRENvk1ZSnGTBVYFuYW/qVrRBOYvcrrvOXz5b5
nUTSjkDqOtfIoiG+EiY0IZY04JtFnj+yGOer+Du8twYY/z+OYUOHz3at8Z0r2a0ctDvxlF1x6f5m
XshQceanZqCHrSBcUXWY+OMIsmmIW6/DRQcn/r2s+lvUBG+D3rxz7T7qVyYKnJKOjAv/RTw+VkFx
DM1N+puLGAFsjL+OeCDD3tWwFy/fWa95XYZ+/r9iYKj3lN8q+i50txFRLPhhdJWkeagETsB1AziB
JeWGnfK/8uWdpvdx1kah3Ktuuk100sKg/G3Ds1x9Zw6xYZ5/bVg5x7I6lRxxBdbaIj+NLkUTHuMv
67UQwpBpZLiTI+iaJUrZiigqEN01VbGq7NTaeu1hDOC7zh6i0Kgmh8r3WpkdZyU7+X121llDkbpl
E2VX38oD91U2UO/ob5EWsIXuIDoP6xrFkcVXkw8opJDMkQMzwhrFE4d9bQTrPB6KEyff2kyRoO5F
1boTJPthJGgFpjmJn/qL2zOsLJuFhM6F7JSeccinZpWggR3XzIBHncQC6joUpyFNmkGT5qflVkXc
Lp6DaT9Vi9sEzzjxyhtyZBSxU3g8KPpmcIJdTKBLeUHM74jhrdL021lDhMMbm9wU37XTy6uVKpf8
Itmc58y4fhvG8mFFyBjO/AznSet/j4bpEcbx399oqiuuCf6Kly+4eLH3Wlm1UmFXt6WG5DhdGyno
DlSr0SJ386bdMzA9kK+h6v26100mH4h/4AOKLAed3mwsEoBw5m9sU91sq/eqjw7x3aqDfUHCoL2t
U2eXoqOGZXmJO/bzxH73m3GjNMFGQYpYc/869dW058usD2uzg4tjqCfWEW1iHsytgSDTfshTlQe3
ZLlVIXCpeJyZtKYUvhAT+F8n/fWk5+uZ+WgA/s1BMFnyy0iCVYL5Qy8YaNQDCgBP2nfnuNAH1asq
k6mhADISbuW72rGxTKszJUaMc/OPdp2vEd5GrDYgOKJVi2Vi8ilRuG/gW2z1agAzK7YFenPPSxTY
bXKTP1o0R4DutJw0e3llDFAnG+d6EBJPBqUBb/DQGiwed5GfbM2AZW+31oYDQEK81P5YrAJKyCBI
9uAtDw0xWjwGBygJxwA/iQkr5bNkYPJkfj4iBksNyWAC8+Ixh7ZBd1B+q3W9FyX1I6J0OTWv1REH
F71KsBky/MBg8uBi1L3YysTeGYKRYlm7DXtehtDxM7ESbFcA0Uie5XnreIGqeinlPLNSj1ROdvS/
IgBpV7klE1j0L5+xum4+X6PYvNdd1uJoypjsycGbWpb1L3Yf1lYMLuMyqt2hF9CwlihA1hVzq/iL
Akf4lyAxroHPhx8f6+Jv/4I3v2Ec/wwbiLJzu5/O8w38vL6VcB+EQwtPG5o/qh8JGQt/BtmPCxvR
vKZz1J07C3/EILYJg2ycvXvKSAnAlZuUlxEz9jEpvGmXvXCmGujGFeNtBfOryu+SSRKt/3uPW9eM
3z3icQSjDAYpM9/rZSMbDrpeH0z4v0Us96Xe83GH+2CuqNlY2frOFgED4gJ9IHC4ZkkXJ5tQIuCD
FwNeDWYpOrk52DNJLHBW8xRvXjteDCR5Pq2yO9crpiHyJN7szjpaJ9JqqmBjfqJfJJ2jY4YKa36h
0QPxy3dgiHBOs4zzo8aLRcRhZLhqBRQhA0U4oK8W7nQeJ3Vr6P1utJmJI5UQ51nDd/DHj/L1uvtM
0bVO5sYIsq3K2hQZk9YgpEAE0VJFd4JUoEMjIPDxIfY4+Melcmx9Bb98l+krQsQCQjM0sieA/FZs
KrQ4Ww/+OUdRCuNn3R0yVXtWZvSM5+ThMDkr7GpfnuoxvdhWQaBBjKXCP0xvbZSfp7tT00LYwDjh
GdZ/dI6Y0GhgSksO0j8ixj9X0GUTHFWp4EQznJd/okQ5qnoEZiM64VUPZX8gxzQt3I79iYHDrCjn
/zrMqm9yKElcILHxoIe4uJRm79qnAptWWIqTPxvsZADibcSpU/U9DYOsd7r6ruVwbJrVXDieZhPN
+xJ+BQtKKahs8yon+6P9cUvXNOmHmG371aJwOtxTyk78sVHi9Ulzpg80Y8pJDTcaeXg4j5d28fgw
r5ZSID7TNpiUvIxa0VQNgpHMZftHXyD4QW3DmgxRSg1wt3mDXPTWU9Uu9SS9M/tsvYq7yaSP9O8w
xKiPPOVvOCrrQ6/3m44AnYjdCusvFWnPWBCazbVZ4daguVkXaEx0Ji/AVQyATHCwuVSalDUHl8rE
ynkaWSRivDDy5jgU9pEtSDgVaxnVtGPAcEmlGDlIK3pUDSmSug3HyENmsYa8QUFV+yhtpbLnpEnJ
F9PoLEFgx4gMmL69GMjXdMZIGWVg55aWyZ5jDrZeLBdmj/OmzA5DMx6JQjxxvn9oUJLJW1gGFOao
Fs4GrfbYvVsjWl+67UCjnhhc5yWe6uBdhMup0+j+DO9p4P3v5Rk3zmQGd0zOd37c3EFDw7zHQC55
KrHC4oNf24TeESgmQRqC9q/S3VhOkBvQHdN8J7G/Y5dFLc5NPPABmrlXT+/1Ik8QOmTTlvaNv1JT
/w4h2Sssryt6j5UDbz4ySIYPpu1ca9egwc1C6UvGKhYsesBNTY2kJ6z8BygdHXv4HHJ3dEd0sbQ3
lKX7jLZN+tYxUu2TeKoKZo0XDWsE0qLWR2NyvJrHoPpdXpFdhdEmaOirdZ5fudjW4LF8cTRrtKek
b4WEKhNkh8SFhHhnS2e40xx/h6R8rxL3PA90b0zgBLeIqA4TmGNC+Rp0Gmb3COzgkUC9a0lLIy6w
XA6Tvy2P2Iye5RIjszmQjhsZuxhLWNMDVSO8ucZyJKtu4VggG/hS3CCaLlX2kZTqc1joRrjWaEhF
QykFaabWqF2YXOGFU9kBZuwAWULrJFwh2xJe9B09SfszBfM/jaw5iumc0UP5Ny6/RoQh6d+gVp+Z
FB/dxMDvBKLOD7OnCKqHLjoK0qUmp7vtaWZ31LLmYDbZXiT+ttllaL7QLI41baLzK5Fc2sNPPPo7
oS4Rae9V2Bp5uq4lZBQKDIZZnAShQoW1SsGIDpt2CjdofPCPB2u1XibfISCN/jOgolEbl046aEbP
SW++auBmY8+eomuBTMa8lg7KRXiGgZWu+7ehiJ4/X2M0RvoeGt2jycNqZhFVGTVG8eXoJ3sFe3SA
Gafio9FPwaqV+fsVviW83G3zPeXEEKCRcACGqtReDH1nYsv66KIFOmi3lKteepjIZdSfVDg3jVN4
/yP7LMpif9K++uCghUyvnOskgOKs/GreMJ30gVQN/1/DLoz/M0PTTWLqTGHotnx9SYOO/n+5cmQ7
jrVtDN0XukJeGf0TqJFQDvsUIA2a8yx7VcBowsprKN8jJ12jJV+TuJlxnEzK2lrA0CpzHaQFsEiO
3uZWY4YonbOKUsHS7SWFeEe0i6HhZIQ5FbO+RQAS8cD2u818/1Wibzi/XjnUXlhTGEOziQ9NvCtR
hxI8zyCgx/Ey22KV64LLj60wZWX7I/rwRN15pvVvo3c12wfMCipmBapvr1Wz82L9UP3TxCZATEzm
sO5f7GM2YOZ6R5kHgLHZAPHsrPNoVbjVzg3PLyYw9x5cwlfDfsUAZoMCdQGMf6GHTAHnJQDjkHdB
Qcpe9MukEqhM7hRqcpOwedQc1UWf43PynRlb6b4uS+bH6ypWVhaVW9ttkd0jNW5WIrTJDaGPNj/6
flM9W3mo+mYRMNTADEtzwqbgdXWPPiC3Ypfo5ibO0DkGP03VIjNl15SOYOk+hsheaechag+50x6R
op8MNTm3bgWMNAPA2GNtL/W/1gzXxaL8Xw3ZP4dcw6rr9yqI/tBODrp6TJCF+v0HppQQh++0DC+0
SeRfrEUX71I72Os6MdamOCDQK+oWdyfhKiDtswFN1538WZhlRZEe1Xo+9q4tR9C+V+gir1tAviqo
i99e0iADtLdopnlpBNGyqbXtKG1waCm6kHpdqQYsn5EMumTpkEQ+YBH88tG9x99AxMvK3AdwuEOW
oCkErfw8sGGRmEPbZlmEK4m9lZAlLSJlo9sqcKW5gkX4RLubv4WUx748RabYmNpIEVPuYN4iBBnk
fHKy5uzM8apFlu1b9qJ4KJZ20gfX0IqPtAWMGlLQsbvshP0c3Ve7g1ozow5pSihpgN4mz7iXKDp0
oJ2++hkA9eF2PtV5ciyRos/6tBQThu4cQAVWII57kmcgGfAqWMo7DkKnFE3U1R6tMyPeSyNdJ/gC
++xr5Q1JgsTnrjTZhgEuIkuic63wKKofdlF6oXk2+9hsEqTPCJINDMjvI64idr7IHSSsEoNjkN87
0yFYajgfaagKbV0e/DJeGDRQAn1Tpk18Mmgx9Al4+kQ5AGvpheJyaUIJ5XzD9F5gigFw8ypHTkrS
IV+92aeySo4Jq4mimYky0eh/FrF+R56BIh3KafvoCCtBHrCez0y26gBhQgdVHnAWjfY2T7vtHP2Y
8qpp4SZtED8ulboCt0yKurmGx5dawbEYQCb24Kl0a+v/LUHxFtD1g8TtOTJw8iB8xrtbybOdpKcR
5suEjaOwd7kKaN1aNKxk7fGeRs1bdFIHccvJrR2i+J6b9i0C3VYhjCQlYvbxO1fZxr4OyGQdQ9/I
RTf9mfRs17FUVrpxZ0zqrqseHBKo1lS4Pnr1cCgFe8QE0YIDlyaAa6KZX1AA0nLUNejXtd6366TB
ng8C2EQOwQI5wujwGh2HL0ZstA11Nyz1LbP2iXxQpr7VdaYjEhG4tvKHJ6zSP/X8kmQeuo0Wi8LE
iJ1jfTXQGnyQYtH6AqJqsp4AbZBorqgA3ksSVkyvTMdNnDK6FDZjAIYI/t0MibKZ0PwE7zgs3gcS
hCKQbDYrZQnzGekj6aXRzpS0cmQmTovZmok3wczHBdbLRRw4KB2WqTke5xTyHa7l/gcVEt40TtOe
PgbXBw4L9YoJZRXw7ktN8ijINzPgg7G0NyLPtph0i3NVPvSSFgQznWxvymzfNEyPsGSnnf+n6ORb
JIsHM0akyBIFFS5Km5jAMWbe8gYa3GLp2wbgsxxjraA2iHUUJjhLC9JiwvQE+xUe3Cw6MHyLl0a/
goXb2u+wrf8lyUZidkjEfoTdhFh1HVoShtOiVVnP/JuscpfYzU7wpcpyN9bFroJ38/pQJCRyKX9I
0IoCtKJy5eA2lUx92plqfNK9OcSpQxaWCYHXWA2nPnP4M3CtDRD8pr+J2ONHOZPgUdulLqUZVMbA
yytnp1hsmkifVYvbBG9YnZ1DaEVHFRhvWSiHSMcRgJwJhcbMPmU16uyE5hqGutiOot3VNe4Hysmu
1vb02hHTTdxA058ABiLUM7Dza5AGtDPmUlecY/k6hBnndUQIFx3PecYuOqGt5Xp2TNxEiMbNH4cB
Dvxhmax0UInTDmfafjBfS3W5LFugGZ5q7RU/cQU7zhadhHNnp5ZnHeofct9sjCHlUk9dHRNrF+x0
xh+xKfZJbu9KYxnZy2QOT1SVu7Q6yq44t4ZxNiTmdj4V7MuJMlwzEpxcPe7OUsLP4vnHiRw7X7I8
pmxDbLIwsLva2rSvONE69Yi8As2DN+Cnizt/HRj+ChO8hWw+TxiUI5sfMjh0CdlRqG0BMw2v7O9z
jtqK8KGFQECIHIn3zq5qkfFhQcrUSdcIaMtFfqnALmOZYbLBIoo6aNYevfo6MayzG9nqxeYld/90
nhsJNKU86VzV6XcFps+8sxa6giQoXtt8pW/Bl2oUCw1jUDYC/0jVmwQuxFss2KOmW1JZMI6vRj6Z
4EuvClIAEdcBCwE34sM6yQubnfXNQtSQ4xQy+BqHDInK1WLDnvL8k4FX2xOz0BDT8XseoUDl6ViM
Co6faN2j+BeYK2Nz040B9hF8/BIJLDjNF+eFQFQoNfE7I8CFNhDQDCrZmE9a8VlwQjWkU31kbJKA
toQEfDLf4ekDi48VM7kUA0bsMxYWBlSHJDjO0bsRvVc88ygfJqQbVuBFnEBC4zIQqP/hpPWLHpsG
K3lRJaDR/k5wim8x//pj8C9jx9zQBj294qk2Ym7MeUpknmW1exBVpfy2Xnu1HIINsoVfJDNdvKkZ
MJbLzrBxIbgNWor+Y7Lvbc/Dm+Vkqr/KmRaQG+EL15dJi8srUJ4DZAK+pcVEMS4+eZzlWf4c/o3y
e7b9S/bFg4eLs4iC964InsqZJ+TIn2dvZDv3fKs7p26Eair795kFqnJpqmGlpEtRlzwMI3i6PfaY
1Hkfyl+uUNh0GhP3ftwzSHRgNozOOcw/IzanExskHUlkXA/blN0lvFO7PLzcP8Gxn+Nj1KTHXIuP
q6knTUg1DrgggtsYhZ8BU30ddQb/ooTlmVgVm5xzjoIs+Ei64aSkf7RmBEExH7lS2JV6tamcLWmd
kK0KMH2Bj4JCAXsArkv3BhWW3l7HKZJ3RzuIjuMhhltr/W1bL4L8ZxC1zFYpp7XGZrCqxogZDDqa
fca3kA7q6hp6afjNRlBBcxbsx2q+RNYbcAknDtYWyYUs/laDiTq6eYxvRQEmeV47NT7vmtCoqVur
R7QcPrjgftHYBKpxaOGSDYdH8GKlytmVkOh8wySFJlrwGgx7y/loGEuJZi/QcCIOvAdOr8HM3Roe
5dTZO7Oa4BiypizPWfBRACQddbfBp21Y58jXzrW46f/IuVhY7JkVYEKyuk7914TiUqFy+ogbBkj6
zdHsGxz0BFEt9M/ZxPtA1CkPho58NwMXLtk+kdzgUR7xrgEflVWwHIGkzAgJNISzAF+XPKmTlrq7
Si8M12g4p9XcxUh2bwzzQ3MZfDHUZZn9w2USAPnK8VAMORf3uLXOaNpMj7CXdWojKuaho/8dfyDn
023Wr2Zykc+4BnXkqTqjpT9TRqFKEHo65Tc07Xdht7fwLZj/GNmnRvk9YZGjyapB5USPYdmu8JqW
JMcp1QvTvqcOKT9IUkVjBSmipXuG7QIXufqYazZ11uCivFqiNaE+QxrkpcO9RmtY0Y/M/FPUGD/E
d4vGmyepxgu0E3qfx0C7heVM/3UpF9CiTsY2x2z9ErQKBPbmIA8O4S+Mbseh3kgAXm1U7+Lh6eh0
nLSs/LWcqkcvtU2nv+Jj3FqY7zVz1hpV6wCd5o9TuZaBWb8GEof3KT/RPI1s3YplQVpfNjJVyzbo
wuiWiM+wl4y8kn8owfnGx0mnBP6XTpREkB4/2FbxQyNBJYxLri/fEga4CASngvTt2AuVeQMsEm/y
pvCqAew01UT73jgXIU8t01qQrBrmckFtrOkr642wQcz2bCQMnexAkDa44tHvoNtVSqgdKMiGXY3T
u2zCg/9nIkjNuQx4DWy4hqW/KeJlCKyKGOCNxqMP4Qa5E8sRDkYhjlFWnQ0xXZLYumYamQTI6jl2
TFY+y9waXVleByj279kwYsLPUXBRwJcVxQVRFMnZTNILZfQLkmjqOxNgT5H41zhMLoaRA9FfiI7s
PixtRv90aOJnOkYaIS26YJxW6dpEmaPgpi/r1I3icw0G2gJ6GAkePKAiCLrKSguITPQ11vTw/Di5
ph5yJWdFbPzV/BAGt5tJFzM7icY7UhiNs6Il62bON3n+abJCZlOeHiJ0+ML6iEJnPXW8bb84Na+8
HvNup+GbUh2Z8PrgJk85UfUkFc/rWD6CYUZ766/8fkLgRzJgZsMK7bYDVmUOsgkmfOSmKAC0uDl3
1CRSma565rFprcH0oEgPff+u7/qWkTVORXCKLSNNLLW5PbqzjQsBtwhAsK/YIccFCLkO7A7DMhpX
na/RSdYKXzlzBkd6SUNLb5pIlDzmZgIqdN3rXr0NQ6r3fItLdJPJaZNDIw+C2VXDKxa7tR6TIkHc
K+m3lcTyLYAcWeABGpoNpuYzAngqdvCI/QjDkkEuNhESqqWmHg3yqoOCjNpmuDRAkRPtXAUryKwA
PCtVLgP92DiQwIgwjYIXfAqPFTreYoKuZO8ju2Dopq0KzNq6L1cEw4HIAm8UTws1LrgCCVS55uRR
G/r3eI9TWkkLT0uSnEXbXBIUUaktGYNF2y4s33SYEJ2qvUc8CZo772ixleMjZOVg6e2OCigGUUN1
1luA1OOcFieFhUZfoO0tUoaiiFF3hq9uLxHSlb7xSMTwLoj04lk66jj9FX+/aFk/OJhtLDyCLguX
26xrF+mVsLr0OTghWAoGaCykYXcnP++2alXjO2Go604sFoNQ4RmLXr7rMf28AXJEixdDdLGGFakT
yyxoUTFakCijA72az1K6+EnwJcF+QkGYe0ZCRcxGq4tZw83ds/Wzx1D9xdFV5sc01A/zITf+tQB8
axsKFfIv7Yhi41gyZhpdsIPbxlG3gnD0lAtiyikIDjYtVUzh1rFtz+azabBD5iKUcuMnLLcwycUA
I3gmhQRBDihSFfTaWq5s4g4R84w2IFeUo1nBPg/rBblPEymScqYSfeAz87KKxjxa+zM4e5msB4a6
RFiDb5BIaYui3JZKso0rHOUVsRPWBHcAe9bDUk+teUgF3fUEvzPKsIqrO6sDadhSnSz9+rc5aQNb
6SrchANCidorX6e+m09PJ9eOqt8f4WkffQXFarSMx/sAUvVlW6dArpjKtTpUN5saULc+oM98UBUE
CWzafmC++6mwjbCqEvfxCv/pyTSndc32V6ohMaIY8fldcyy+Uc7hpjyRhHganOhMBXXmhlwE0saW
1OL3WYVvMi8O/EogDOTVGxJmHi0vsEuN1niGuXVulCdBvQzeMHarHuBedIDNZJz6vDmDO4zoW232
LzF/vnq85i2KMy3SjJaDFgX95xrlsy32iGtelGRcniADw+NcX3ESbVp6qSFiP9f6+zbuoILaNBQV
SsRaBzDV/DITXWrlxC5yOsQDGZNxS8oLgSbj2dE9wgJOQz3eRgLUg23fVhcHc19m4RleQFXWdi0h
twYgN5gVJITYU3gaSnkaEqJT5MhmGXtgVl4g612sj7Rp+IQWGJM+6k4g5fUfKnyYOTUXM/mBSKrH
ZF/P9Q6a1PYVP1cvnZFqTPlWqnPzwsES8UAkk54HVAgwRkr6+KuBgINBtIfOvBAuaFzvGwGlUbIi
FmtQhf6WihDox7TNKIIKL8R1OpGW0eA6ZQRIRomxiuWxHjLXgfdRkHVC+qE+t/xbcoC8BgdP2WbH
ulePWqQdMpK1Iw5s/bVV1E8VdNdqECfefB584MZ9sku1l32cHyv7JSgE4uLTeN4LDc7Xbq7FMxnB
5eOMQFl9zpFSFyqJUaVb1Y+yZeaiQG5wGJCTqTBS4YmyXs9JsO5j6GtpttK9ErFoblys+Cs34stc
sCDBilSoSyj4unXuB+VcAKruv8Dn3n3kq1O/DyQATPDKZkU1jqHQRgrC5MJQaS0LMhrEVl8WrLXU
8INrKaXbDQfiWG3cdyUKU9sdqt94rNyBjIOZuzU2Ek5Og/4QEDszdf9k6DoZXMN6Vkqm6PG6zCVJ
0WjQ+6WFyyhuFA8OSkNoGmXl95Dd9VQHcvAh6MmpWHi1rwVjN64dpElc4UVTL1NsSwYFLip8sJ5M
Vql1UW4iKj4YCsdqdQTtEoZfTE1OGCfs6EX9nTxgAkz+HSb/XQ3UchfjVOL/mdeadXWGeGivTcbZ
nJX3aiyfzlx88H1VgiWce8pgyMINoILnNGOOLNxMAvc/hgCTr7rZqqLxpKavDXQUglIu5f1aQ7SW
zHM6BGqNrFfWChQY8yGMXM2m9attbXebst/bIaRSy7OD1pONa+iPYSq8riVT7ZwoFzsYyS5iYhFy
26h5sCp5mNJZm8lOQ8uqMPXoQKznNBAq5FKeja+PApxpHHrZQxfRWfOP9jUj9TjD3sh6o2B4MyCL
mtdNS/rITksUJEXqoizOxoQMmx/WMt0sxvL1WU4TJKEMG7SBvvQ0pfcS+xZt6IBOllbm9ZtglmyA
37dfj2UWfb0LBKB4GFV8IbyVIArD9TkETL5DLrJ3iULFP7eiRTrxWfLEMphR2CyMJ0Nlr+JmNXhN
LDcVEco6bY/1EwscXmuzvXUx8rtXqRO1115CgUCXxD/4jvVB5a/lgEM6gCLJif+ioC8cWT4MrBkR
ntFPC2C6Dg5faqjXzKRA1WDRNhXhsZ6ezC25xnXbvjNC4bbPCYYIyr+F/GgToD7mIrJyYBpeYXxa
WsJKo+puZtscC5xAOdv78i8ONfl6AWH1pvhnpFIcYWPoaUhyEsou/jNz/qK9FPra/FeZlaetsuAK
iwVnmc2Hm3rYTMNshe/MPwVd7VYMMiBTUlpHiyo2jkPuqdWvmi7a+mhJZVlvtemuKcfukZQOzq5k
WdubyiD7m2H0g5up4cfK9M/QMYqWP3yXsmfa8/X6k34OVDLdzPWbna/zt1g9OT9Kg/1btHehs+fu
b8DI8AgsnY+S+BLxz2dGOwOpYNXysnAjNDjgRISqskwy52Lgk1TP5ZBfhv7GGsYC5GlMYFmfw1C7
o7yxf58IxUQRqsw4aH8clufMpnVuW6bVdOGuNbD+qz6zCWJciqoYLc7QLurqLAiiKaZ3u/5VMuD6
5LagskNHMUNzcOJbOVXUtB+SpBJ2ahcGnRpBwiEpzoLyQneHXGcAQyKTSbB66qa/c/xFZO/KYcZq
1QqrgWs2fQ1qtCkvaRqwXPfiGVZA/VlR9UD4Q5nOyM42iGJZznQ+Pf6jcuEDvdCyDXohULuuGi19
2PqzjxVFEEvAL+2Qfkbdz8iOfmC4B92TeUQfeVV9aeqLwZPP4YS1MaXhMpksfGP93gzOgJXCaE0c
AvPWQyc+B3OfGUdEDHEBZMrBcZ4vtHmfA5E1iDlkbVQvgxG17YZanZFDCpPRkH+daViowE7VIV/4
TDjqvlzYWHHnjk3DLxisRQn6tyGxyms5OSJ+CxGuGb1lu+2vktEjlXlRUNQvG3zwlKLjb/oTBz9B
JtapNm+K3vUfsc3QBPpr7iAPO3Kfc5/CPzY5k/iNFS2U64GjCv9RviqieemLu21gtQvWchOL93ic
XWf+K+NV/NGHw/bNfhg+tsc8WvHtDbeGsQQbxI2132j+nIePmH8x5T/jfSLAD0ZGzeNmvoK1ZXSD
3PuaCwL7nrmCZI8gz4FxvNvRHUNTt5JPKwf5h7gHiaQPTF2IEx4rsxTbOOSzpx3s18R22NVNku+8
KBmyG7ByI+G2YkvZbV/K9LMyPrTwNPHOsLPwkQOOs9q3ELJht20IAWlRiBLyotCVGMOps4zNN2iW
hdwoM/kuybJFHXgcrAZ2iFfj8oJnVCafsfgSUEadUSzQJUMp56WLKttpCl5EULF/qGlwQgFHrRxq
6RGQhYh2htp7RWURmLTL2Goi2jL3dXAJ6n8JcbajTfOATiDZ1O1xZopytcQ/s1j7Ph5gqA/5sCOC
Tv0yxL/YAd9DBxZE157TPSQEiwQOhzm29qchwfOpJ9O2QjRmPXyAZNf6LYvAMczQF9DBsvDiiaDc
tfptwgiZhghvr2iOFzRf6SL134m82qX0foMwFz0WYM18FPzBmAfEEGbYuOu7UP8o0VdHpQqYymIf
MpPtoxEKpBAej2aXvyIH0hnKvy2xfqP4DTFBYgMkD5FQbj1Q2AjsGl/dFqPLQnMW1JPM4kbu+/LE
PHhZgaQ0clgMRvSEFItLddk9ylelZf1NfW4h0qiKfcL5Hbommrby3LGBcpRdwCvr1hFDvclz0Li0
jxeEDcxGWayU9iP2GUPfBFE4qC8raxe0BagNFeDQR2UDrS6AfufAFPiR0nj0BcU6LvucE0EyPpw9
wfAWOaY2nxAqID6JIOq1e14p4991Z4OhM0H3cBLZwxfiB/5Si86AdtpuD4IGvwmPySkG+FUZbwMV
tBqaT5uZZo4E3MxQomd3ex0k8X2m+9PTtzab7lYx3OyC9bARXubJ36fCG0Gko6XEna7OkxtBdNXQ
qLfdPWR/+MyAEjvDYVCNlRZ/hcLTuT6Cfd8cKyPeNtmwATGvl8OxKtHAbrhdwMA22NTwxnhxmV+j
zZBXhzFgwx7nOyHQb2lQiRBz+44Ezklw8qgcVgrjjVq9RA2AfpMZwsxE/5TCCTN6Z6WWv6b+OSGR
9s8dexCjZUiJUpWRSS5+KEQ6EIcaskWltpd5DdqhsXc8Y5FABQ6PvrWa/1PYX8LGjJkTz/4XG0jZ
7CI+RcalWQTCbXjPvkwxucHtqADPCevr0Z83Jq6hhlVFaX+zJWO3WtIjmtiayWVhTl+CaDGEh2UQ
gYP4oGIqdOIpAAolT4dVREWAUTiASx8gXpm/owFLC3Nv787jXRXWMnyzSfawqGR9v11xf8TqpRyf
LcVIJjvPMavT9M9q2fknJo+cMyrWsuA04Ed/SMZuCnuFOfQ5hP2Fmc/L1vhLiEZHu63DUYWzJf9D
0nktN45kQfSLEFEwBfNK7z0lSi8IqSXBe4+v34PZB+1O93RrKBIoVN3MPLmGDDl0tCfS2GkS64h9
QurH1ubPQzwexLEfVtRTLVImTSOfHxDWgZ+5LBcM4Q0zBpRPAIKZGA5mXian1mapVf5L/mMrWSUS
5PG78DAKkFDjHtmpLw7UEtNeYjBZxwJBcAmK/0fq49inUBSK2LjtxLEsMM6NJ4th78pc4/GfIjXh
eOop9kzkdkCgguzT+zd4G0t8NAyr+fXQKIQGuLPbZ0CShs2uaGiRDrWZ66GaILgxYbPsS4y7Oq9e
rfam4JHU8FHzrww5SyQApOKohNzYswptRokEs7cAUVC5S/5M5Zw0953/pcXeAx/lvi8aoz1K8EjV
ksrrmco7jkSV8ZYyPORbWmW/88xXrR2UmkFkQofWE1zz4chM2G2sqX9onvPuKPcERae4MoeNcHP3
iAEJjRjdOzIeRTkR5+S8lifyj2fVoJY7/eNyyBRx0Xj6WOA71XJhzXzDnNWMHoNknkefPX6wmGa2
ARc41RMZVZSEs3jg9cXWMLgo3/AEmqi0AicI9gWKMkrF/NdydNDzal0U+crw5wYFBeThsCxM3gaO
T24ysnG+BG5HHceijMx3R8B1ESDThnnKZzvkb6Z6Dei7IoyU/GUcTJz8YXf2u4zI23BhOuGnd2Im
tc4J/WjsVrQ/BUEtoS1MmWRRRLkef1AZQTlAMw+8dGUV9cse6LYH7kZDQUgTMsCf2RhSo51rS5u/
wvipNrghu0XyFkXpXUiLt4SPMEI3hICF8qdhjtCHkxdTZlPhk/LJ+lC2hCydsk7k3pdXfaf5wy2/
C0b7ldVshznyoV1+q9K81N5XRzawQKjRtphLgoTcaSb2aHUUJ1gRbg0l4v+DJ3Xm0KBgp7w7jQ/I
7I4cqSKUutWtHy+KtU0PU1wJLs4TDl8R5NsxrObMy6eapPzy0rgYe4b56S9/MWbUnyP5Yc2h3hkV
tR9OufaHO27vVDuHoJaVnlveP4GAzGBJdWbyDIF+ZxvtzLnrgIL78FPFEaGmHzD0dGzCHW+lOpnZ
uPQs+mWevfYb8ny0LXeu6z+TDK1MPbj9vAN5hKvXa79KGvZa5uWlxDDVQRzm36S/1rREckdQNMEN
E9LmgQrMP/Zc7+oQkSAXdH7eHHSQAKnFvLpH4l17jYowJT8q5BJUPnK8h/z0QjPQxJcG2D05bRAv
HniaqhtnjnGrKJTnZVL60gTYBfQfJk2TkSYsri5oHO616dMcsJ6RWLfYdBI3xhvG4Sz9jbW/QYtW
EeflruKoWVx7DNK5AvvRvfDm2Ym34o+pA2D0AWg1SmT4zvOOtacmpBLOk5nYKRWH4PxBdcsw5rfC
OZVI3f0rDOXBWKMPFxwOWftnOnE0fmadm4LaHDdGsviaZIKwf59EapYp9SPne04LgsOVFwEDGtMP
p3svva/CNOl9BXfLNxPhe+rfTD4iVgUuFz38FFCxPbJXNTueUj90w7nmvRzoROv5ULh+BR+5wWWp
aL8N0rfLX9YMa1mysnDHEEtYYFDRQU3UXC9Z9kOqeeHk/0nrRXbhPa6yi8a91KGHLFyA0U678Ozq
CkEtHlZ5HS4tLvG9EiHpInyZSOMGSTg+nXPa9UdMp04zle+ErGm83vZlopME9c1wL4R4kj+tzWHg
PGhBfXMl4YqDRdQGNKva7QVXxJFViE+3bNAL+IF6BB8dnwimNS42n2uPVZcVgNdJp4rbXSX87cYr
0Va+K/d95M22Jq4h80FfPVYsVAZrrF/vOmYMBk547u5mfmyVfmkOcywPmJm4Yax6bYJBotoqmpxq
XGuJc22MYRHWWMHIF0wY03eFO5kPaWi+DDbpVA3xB+jXrqaVpfrmssj5xL2g3uhNvJx6dxYdV0Pj
vnMt8+PhJUh5+0L5z0x+1UAetObLvEZcRtks5LExXTMD77yNYyJi4ptxfeHdvVcAnNuXixOuCpdt
8KzRLOnKhGWYkvPUlw7yaWShPi0JVxoDWMK5mf4IKCbwX1Z2/9lwd3RjsptWCFN9dDLBfLgv/ngC
YZ/JqgCPw236bj6Lp0WZX+p8GdeXkC+wba4Gc7OcjBAMk0zXPWWToYJlKOHTynVlzmRT8sJC++m5
7wH/UiCsqdcG/ACvecHoTPDf593RGH2jAbq1NreT39a4FVybXWXRULu1i/Lec03bOXOES9zSp+0c
ZTMreoI93g2SqomZwt1NRpnund8pWXRalo4YOeJTkgDSaCrmoULSqeAO0Fi3GvVjVFaK8smqIfFk
fTRE82sqoFlZ5EvOsj9BQSzOHm6IQL5CvqOXXWrSEMPOKL8V9c39TCuSDhrnWCQqj/3qQ7vqZyRr
ISjTY21zPRNX6DpK9/iK7c+sugFPOC+YIBa0EeHdlBzHsArWXMPZA5rfLE4/fOcrYR+Aou5bMGaS
D2+AsT/M9wCRJFM6cdVt5cByxgcbly8t/oMyQ0vIss4hNR2McBf5cod3TIAg+QqwTeswKhSUcRH/
VbzLAgNRQE6hr3Ze7+0wTZlA/ZLswnsXhp8JVIgIm/+cCac8o+ZPCmTvoqMR/mIaUCJpgxVhIBW+
S16hFt1N47+Laaxxd0Y77qcMhI91ni6WMNLuYfVSeLH8DGHVzV68VSmWnxTLT6n92VmwaZoviQSs
hjz+Gwm65CDxduUI2ZQ1ccGkPDZsrljJs6xlSez4ZAI6Gl6Cj3W8FBJrDXewfdL5LjIXbyGfPU6j
WcFsaFKca16JovpfAfU5PoJDCiSUtPRV510BCHVsyFb3VTHDH+CGWASKq0KRNh+aTkkPlUL0P0xb
GHaa0UYtxK724P7x2xghjgaKOrY7T31YYjwz0s4jgUvZPIjszTDNp+G2awA/S5xln8ZIJfkwIH8Z
5AMvg+dcS42ibN3ql4GP8mk/x1Z4M58HQeYf7FbfjpGqzJr4VxiMgfCgw3lkaVlFUvExX17UFDk1
Y69nrDohV4lyIAmzMPrxy+OTryoLsBx5P8dnjmXy+8u8ic4QSDpO37El3w1+1ybC7RDpz63yq04l
noDPtE7Z1QwPXnet94tEfDCM2hfBeydqSgo1h6eE43BHcBCjoLLTBbqSh3cBH0BPU+w4aL/UlqYA
ie3bYLhz27d30nsGmDQQx+ZKh0OieBnxku4+BHtK7ypQQ49AskEexMVJOIW6aU8W3csR5hrvrprP
tHHexNBv3e5cVBclOlmFoEZ9wj2r+4D4bbryjK/KzXGUE1Pib3fxevTwTGA0oMDSDXaWY2+9Tt3m
jF1UEWwVjwcApeG+twEbtBIRRmuba5pgP0emYqVTfSioO1ZtuLYcEReB+Zke00yu6hCIrtvcwl87
Nw4KpZ1J4bDXq/ZtbuyMzN/tA4IZqY5Zpz5q4qsXkqDrvGmQKTQAk2a+RxlOREuxKyOVNbD16tP5
SBDcVErzKFgNHWoBLHEKevzCAa18hjgksMZQBQopd6rGaW2ujUCUkkOB8BBajAgJmJhLG885IQe4
Bc2bTy5L9yj+WuukXrtUXw7iEXPjw3NTAjidgoqp5YgFRMMYHvGMJreyduBAZi1PlL21iEnGBYE4
KiTjSIfslb2uL5J64NBQHGP7S0dcg66CMURCMB+ImjUsImO3r8Ani+FWQ7xUOwGljKuG5kQLuf6j
z8tjD/BY/mj46DtQMzLs5zWgihL/sti4uOcbtd3VTrcHtGyowMe57Ljsq04hSvSd/KXc1hYk7J6C
VrHzQDF3rG+0GRGv45wZrNjEr1r2USOPxJ6jVK39FVSAKhn+pIKIGhPkt6BZBVPxZryEDy1gs+kZ
XcHDCKedcsCsnIdsgBWc2SDqEsrkKqZI36zduX6L4CNR3iIqf4ZbeBnRgYzpYaTVz5iAwDc6QVam
W6wJxmKzVNZuiSDG7R+jZrvgihMIJEQT2EuR/Bx2k2nQK4NFM4EHOdtYMeinDAH4HBL/ru1toD5Y
cVa6Riy9fPVsslyLYwEbYHL5W4e+uDqe/lrA8pzt+gKkFzNzI32UZvoY408rWCaSN6JYlVaG5yjc
toBl7c/YtJds/4IaJgw44FiOK/ZksTBJSimrjGbb0Myh0ljINZWRbvwo35gwIHUYkJ2ZwoJMNzL2
CbiYM0RGsjM89QNmef5ww/UyZpgawdK6Mr8lVn5Le+UKCIeUAs0jmr6wtYyccHpx/9KywUc4HHro
Zyr0s7zEoehdFQ6zMRyskYmQnqwUA8YjUg3RxiwmzDhPq/jeGf5NQZDxGZ19WAbuR4OWseDmq/Kk
j82p+mp7QRot37u13BGQ2UW4+v24I6Iab2VPP19or2vOfbAJQmaSKaP9cp6r/krI+Dh8Kh3qkcFM
zFww/DYQD5UU8+mejCKLyHJyWStijc1aSvpihLdPmSyjRR+11j1xribR+aPS5ymivTkUa5wv+j7B
4WJgO2mUlTvE6yTI1kFJ/XLEvBnhzXwfoepRZAoAnMqSWW6X6ySF4FyypxzsdRg/umO01Ou7mm/9
yFmFzeycLgbNvmoZ2cHloIdPXWneiqp+r2Xwwmd0SqiQ7IvqBWJR55anks2mMnxS24jKUvftNVeJ
rugbWz9+GE57EPl4KBVx4NfNIWqqAyjgg1Whg+PKHJu9vRhs9RGOys3RNnqxVvhpfdyJS8tvDrb3
4xvjfAizo16Lo6tL7JN0Vi/8oV30/U8VQgCiWEUbX1aoL3RiuipI2s6jqggkrUZJNXB0f1yUafvI
Unmjt3KOAXWtWVgk7F/MHHyctsKJUShbXV9XrrE1W2bD43oqd51LcknvFWYSTaNOZWfpxKKLQ0J5
KYt0wPKCi9Efx6WuPuFUnG7cUziZftBOz6bln/OmhkCN/SME8Esmur4U7dJgJ1h08y53DoqDiyp0
9uMtz9yFT62DDRUMWXWlYNtgCxKDL6j3o0sRsv2wrYNCLrW5dMI4iyE+O3p+4oHLHSWOWH9jq79y
QOvpPoiqgx4rO2mMhzo9DQx7+BvNBwo6aUZk1n1AGDDLVjkYM2VjlXsv/iY7e6CXcR/wAGpYaAOS
iMgNqAiiXOeEgcxLkwE10PJ9SJurZki6xcFf44VKLuBsDd+4KgDJuTrh62oXj2/vcpsXBuEQ4sVt
S68xEJqFVMJF3Mhlz1qnd8MKOhhkJrDaYz63kpdfULnWEQyBs2nJySzpEfl9lOOiCP+pMRWm/g8I
m+ik6xu7jB5+V931iClZahxuMKB84ms3vDxnBVKC9sz0+MDZSoy0ADCHdwgbd0vMGW+tzYJJZ1sK
Bro+N7+Uq4GTXHX5wcjI7RZkRXUDwE8M9x/qPrI20l5hOAzAmRsm+QKTYeHrp7D39gGVMibsb/w/
SCS/NhDROkGIa0ZMuZuzWhZkJhtSd4hWZwaU5l2V6uTuhyC8UtWbSmKZDh/Ql78FM+FNVBZL0P4Z
NZhDxfMKnDttML3eL0f2Dzr75n4Tqfizwr9Y/LT3ELcasVqP8bbi40ZWHjVK2wAwQEdOC0R1QbgB
F5Y0gH/dzWqELWIE90qHJmeH+wwwS92Uy/Zsoxop+ZaoQcVzie3aIi0Wds42h10Xbx+FNVhEeC5P
w/Sx2YbGtwExJcKxMAyMvMIFyJIU20sNyGmteBVbngWaFar/GwKiNCO4avM47ZZu263VlCAj9SVa
4G710GG5Z+wQRt+CDpDc/9acYYX2lS7UuqVNtedanuaeyg4mSc0y7sMequp/ca+RIkJM0K+Z+mnV
3ryw4wdAnpmDES0S3WdkMpbONI4dTo5ju4IBVD16TATsXlHz8Us0+k6hcBofWhGCpZrMIGV8t/9s
/SMU8bIr344OXixE5yD/SxGDGnFO9J2nyJUNjDNfoV2E8i+zMUFXC5yYo4mwZTwAhOGFxD8wo7sa
xSf0gZmSSkpcC8advv00E5K938rwDsdg5+Ck+tT0D7yY1VdupbfjaN6KiggWKZJsX0JZ9Nt1bP2j
/iQ1OFTQo6JQYG1ih2BvJQ51C8h6gzTEs4vDEPZCk5YQhGmjXH6qEZPbkAjL32j8dgHeVKrOpfNs
mw70T39RsvKC9EQHAw4CX5yITE+AfGdf8Y00Zxf6iDbQEv76vN6afbLL2KdZymfs9XtGVCmJqAQ8
hkrHY08lszyRvNOtZm1qwxoz87on2gRcWQ3tmUWgH7Mpa2IXbrXavwmHMQ4PxUTZaC3iDl5zTlUp
zhblnxg/GeGPhnow0N6VazSTjBfyqtjSe7nrDYd4E/rmzE70A2QtVY22ZfmKyM6WabOrFW8/7Bih
SkIJTJTM/px1/ikZ8CHHWUc9nkYv6LctBYe+31LxyL6DiEeAKeNV7eGEq07CycDkP9v8SrEbJ/Q0
m7vDtjPIqkP0wYyes1ar/LrA3cpshopEW+EJ6+UbBkoms6SObhq2kSYn9zH5KJ2ZoCwaPEeKFsbo
lnjQTM5887sD7dCQQOr5w53E+lSd3fxfMgKDtJlFVv7N199U5l8NffYC8wz7MJroOYB6XwF1lNMA
nCFEhX2FY28HWKunO6/RsJNGGw68LUMvPivFdHbpWOyn3L5azETWHxKqOfod+N2Z9ZNQy+zLdE38
ngYs5uPBslT+xc6vZxxtgt5++N0QSQaEgg+GHNU8dPqTWzjnXpvmPhM2Ibz5g30jrHuP+HTABuRx
x9FxRk8o1hDk88+hCz9exRB+FNE2SeDmm5DMTH2XKPkujQ8oh1a5qCXiFYl6k5R0taEwuZ+XvoSp
g7IBmNi9J9Uq4E4D43XsnJAz5V+J04ayzqx7QmVO02xVhTGbTOQg91T7C0o0mZP9TM4gk8QrLtBg
uni3Fi6vhBmRprzLVoFpA048+6tNZV4J+qG5sXBdEvqdGbvwkNvrUpg7NXRO+Ehnwsa/8l1JzPTz
VreZvJec/eCWr9sGBzRqr70kSEyGgOoMh94EQuKEGnQM/wYdiJFCVnSSZmc1M4rCsDGHKZxOPOdu
AkFRVkQCGUGUwzxSP8oEFoCdPYlEAWEmpcKUg/mloIgKKUvmVzWidZeylNb7kg49Ks6sUq+EQ02y
Qswxg+xES9R8+kmrdu+3/gEPuMq1UJZiPxo/HcO6gLs4eA4cDYgZki0kBcU0WKWTigmN1H6ZmJNh
KlFROBmiCITgQ5AUuGpBUHK3o/RJdIJuusCn6fENi1Y02nttN4QC7Eu31jz9v5SvNnlTqZZGEe2W
AZtuBL9dQIbTkj+m9tE5PSt8OVd5YxVmhPW3Y3XzVFtYxdHH6FslLnZiBkUdppEvZNehInKF7Qrz
4gt7FqQrhMGptdDBsErbU88OJIUeTyA+r7RlIbZqrm07TudYYhAB+OsMu+YqCdnOVJ7ERUeEVRSm
fjw1LpMIxtYZTkoCowihJuct3nTG9eaAISL9SAnbc2ZJu/BmhwO7OnHrc3HLqXqoEsIVEJr0XeCw
a2W3m2PMzls2HH912e/9hHuxy3auns6c6prgcP32BxyYnQSpRZpegtZqSJRkA4mqeIuroWSggKOk
mvJ0MjBmvO0+OrNhvqJxSsYRh9S2SiqZsDjbmpCdP71VOM/y3GGPWELF7RjJoa9EKiUeTL+8NSgb
s6NhQnknRj4SPY83JTlVYjzJGD2tKnjajT6r/HZ7HLtuW+U8JULoSh0PDaySTb8p8xz7NEbgJcfa
GY8Kntnj3N5BGBOK2Eon3bJjGkOOiNh3ItwKZXrMQO54+xLzbY2Ha7jjhODoDhR9Rn91h3eB3w5u
Db0Zvvx1cCJqEjM3BBjf3TU5RsOpRGDYh5ch4vpwtnEOHh+jtckeOkQfCqCIks9wZ3b1r956G4Fl
GGrExufFQv0z8baXPwMbeRxvuAHqpWew9OuEZafs9iwmllI2Lz3/EHr84PZeQPuAtkjlAkkp5g4X
VVt4LG80QP23p+C/je2twYEq/WV0s6dM1iIflAVtSTNqfbzyZPTP3k9mn46TLMzmO1NQbQz8OysO
VZPdhPfLGe6t820lzYJ1cpsCkmjgH41aMff5A2bqrOvmxdzca2+ady3H99H6Z+MU6754RWnyGSn3
GApdVP60HAzwqbgY81ysxexz+oOSfwyFcpLQv0b1UrpPcCCgsNdV9W8kLt9TJPYx7YLw4mFIto/B
OEsKBmdMJ0YbyhTC2V/Dz2tFh2hMAJoDmtDErrQV6P1YIJkyY6UJ6XWtNsKOVqTsPqtWn8Wtzbbl
a6TXGWMwdpWGIWUZPQM+uuoL57tNJCir/kV8b36gIX7vcu+Zyr+iLeftZMKHMWPS2l2BiVw4mZiV
jxKCWpevCo3J0aJGP//LtKPGGwqput5Ma3rd7CoUTemeJ2OOlixeg5Ltke/twmeW2l+OLm7yLrMB
dQRXgairYMJS1iXOY3swaVijeeu3alR6vFRq5MTGUKg2YYbDy7a5MPux37ljhCOTtnMszEbGXe+5
JBUawkE2i+LeJywl7s0Y0OtkEDWJV5PxbcR31wrao6bGUVdsqnlz9DJ920iqSi2xbGLILp6+Z1qj
/BttAie7rGrOOBhnVuNg92dv+Fuzy/O1bJGqcmO9sj56C/L8GYdy7qBCODg8QG/p48WX1SwyX4n6
YTBDMicIvaP+f4Fn3e9AJUFvyFCYfQSiKTicU+dWI5khjvXaWzxmC0UNN9GUX6eJV8/6TTalAHyx
aQOwvv9CQ9+xbhFoa3YJI50UxmRbL/eZxLxPbxPDdY+pfdhTcUzgKdUUKl1oRYnuPsA1FT08/mvy
f0WybL17nh/Moj8VWnWXXcvGod2JIrvb5GByAvBl+HR154645Rry4jyEn5yG3jroDolFo9wZ7kFl
FhcGB/i3AP/Gjd6n244fe1gTAKdF79902CQlVnnduv3XpvZGbzEwqJzu3wtSWRrAPo4a2xFgH+l4
GW25E9cJ6GQKpkO+MjLMECq3PsurypcmofrNuqVdQz/FBEjnacBLS9oLudM6kPhISMMV3RmBLqXV
x3JXeg0fJ25WKzaamYq9i4PzT4IfToV3zZAbKXhlDBbtM8BGHaJJ2PPqygJyglgW7cbhl36gm1lD
fxOg4XmOAvg1WLpcWPVLjmwW8+yRYE/SHFRKgWzl5gZQ+P3oIDPab29ZWZx9H2sr20qk4ai+FYSX
CVeCDJhRErT04K42M5cKo/+bAETWrQqYKZrwdp4BYoAGdjafw7SnIgaoLkaeoeV4GilUSLCaVfU3
T7g2DxdN6sw7jU4SJvU4JjGcjf6XV+Iq44t+mkNRoroxci7jXWI88nFl/hEHYb0qna0XegeGqXsH
KCsOUK96q8x6PZTk+dVPxcYjOoveMtw4tFa67PWf7meSBxtc25tg+NSHU0W6KDFxDob6gw2KBSqF
OZJxq9m2tprGXc1uZPIOQGDkfcEQNGC7zJvmlFAw7i/rcLwSPguYXnYJ1UcE1ht65kd+DBog42ob
mpy8SPVeSmrqBu44uiYcQBkpodueBkoLo7QX74oqegPV9paw+H5wNxJi3nlOdGVtg9a2d1mVcrd9
M9SaVN8kp9kQagWT3v7FEtYOtH2gb+oWjk82bn3Y74Go2NA9dPzr4eMYsY2ZvkjxQDW5VV5zczH1
WbxOr5ZXQ1malvYsvPEBSMU3Do2Geuu94kuEa4qG87nBZUAxbVy9JpkZVP2qQfuZh8VxAhog76kd
jWcNbqtZ7zdgPpeTOpvAeIKriVDOPynFtibp/G5IovajfsavMwnlpY7Q79CkG631PF2XuKX4JPxH
SdGDA49XVKd6ihVjNPLBCWDoTxZ9vfNwwLfsQxxMSFkBuskXa9acdSEppk6XCojAsQI00NyaERdX
wrig3vEk52CwSD123AjvFqg93KXtQ2NK0wtnVsiP/KemczQ2um3CYy30d4xvwZnRmKISVTRTfv1F
/gUWaLGKNaBuXyx4qCrrIQOPPHDDpC7UzUOW31SYgi0BP9FtqO3qsy1DWkOe+obxEKWU5qyHYtm8
vE1Xe0Son2yL2EPQvKdZ+zYW8+4r5X/RzWZTFyHWB+86bV+y/hnDfpPY9P2efqfhzsiAh9HYBuvI
XuAoxTpIgpT2HO+FQ35c6Dx524rpB30D4Q/bCIJrPHTnqftsrL2ZubPCP1acpKTxG4xLG8Isk/w5
/Fz5mjDLHrb9HN/NiZ+NKWQ/D9tkw2a6dc9k0QeQM2DlVffcOs+h1VeF9RrNf0nOgA335yTwsef3
bmrxGPmApsPBD2cF7JQZ/6GmZ5RUEl0S83GlGRQu9dHSuznF0cGraFbloslPDckJO/0zsPcRAkG9
8NmzmtTQUOjDVr5jb2q+Apg1hU2LiHLslu14qlMbls90fTKxD6fXfuQhz9tTlPYqTvyNQ9S7wKVW
VteMvxu485g8RZHtX234JG0yOGzvOXF5zKPoGO8sCOXT4UZJz7j4FxIxwwB0kyJm5FOPKVNyYHuc
ZQa+enbSOHS6xaLiBm6mQznOWYhU9XfxNq6ShpMvT4tjhw/J8a7J1+T7G7LqKJFOgC4dJM9lduwW
sOok2x8tLMh4SzHSOVBNm/he0vj1aVAmNZj7tiC6VlZgZyDii4we70WhvA+QwCMn3k+kY+Jd3QQl
FtyiHLYFtT457a9nRWqE6kMyiNbBI2YRGv6h6ulGAQ7LxWi4+B+g4yvMDucphXbBk3IH07vD2QmD
9hJ6yr31lXuofOGBPdq2d+399loxKaiA+zSnUVxq7uhU7WfBycaoSI0W0Z+kMe4aw4rY/+ITRY8p
0r9AWVo4rP7Deqym5JORJK+qd18FR0NiwNhNZgBg1n3XUwJsrdJHptdMMsgIw2mwTZcDiQ6p+Oxw
8kmCCpTfzeOIjrUGTFEGl6vaZ/z81BL47LlNrqToifKqsgzXPJcGiQhEZofITd43p26JCB2qF4KS
l5auI59HNBte+s0r9ejXEyqj1PHDQgo2uPOZq5kcqhrD2bKxAb9rbzuLyk4CrVlSbaf7UC4Ny8NV
wgG7q/ZGK3fO5BVV6bhGKWZPelHAVMMrwzWyIu5j6fquiYi44Ma2WjZPdkI9yazc2touNulIdHlm
Zj8W12E17UGIssrylhRvFN0cfM2+lTpfJqiHxju6XrwR5DQ7qFghe7PcX3oy3ahob7piLzPCbdzU
ARILHx21MaTwOMng8t42JIUIA1mmfYus+Jam4ZWkka9q96j89XNrNaQNVxQeaaISjBUqHXzNshSk
7YlPdxRDEnJpVgVAbS/vl0XNsYI9v2ovo5I2qNxYVUCiOb2OqXtvhofrbfMUWmelgiJviNKqe8fy
DmNHlTltEMJuD+HQH9xu5n64vvImPfnuRdrCsBFbZPccaIKLHHuTe8heVn5R+/ykPQrHWBu4S0ed
2HMcgvXEAFXtajahNqpogmKKoSro3xP95PS3knMlFIR0TPatI3dGe034lKJ5XxpbOCpb2uE2ic1n
nxZrIxGrBhdC1d4LdCLKrNiMHmoKVYqv5teS5yEA3vgZsGu39GeWfpv9I2f0/Y3revaQxgbNTshF
rCxoSmsNTO7PUZmDq0j6LWPqOlyJp48jw7H02dn8mhTCZG7Mz7L0N23ynGzzcXxu0I/ngzPX3ioi
FAG9oXv7P3t8Ul4E6ZwCI97K9l+5d9HeGBKep85rZ8IMbXg+FywL6ay4DUgaLYkKIBRMxIVN/ooS
ICJSoDR3XRDtjGnO/9n+FOR0aLRftiRdO8IfMicR4n3GsllVPggp1ydq+TFhvjEk2dat0qKHYsdP
ssKzUAWDDhYlYFpdvofFrqZHoappEjoS8EJfCCOfnNJEQZ+FELYi7DUkWBLZLBx1CkgQZ+/nXjGs
qXJS25rCoeSk+RvDtfa6UxBnVpn7omdJPufyHZTIwwy1R80gSVG2lULOXPlTrKvrjhf6cp6JG5LY
mlJgBJIfaoQMHdDpWJ/xKS0NUvEGuIcCWVPDLsD2RF0G3TLrijWqNUHplxYoe7cxgMdeCr/aOTeY
/zy6PDDr7TkX3qHJVmobnGA8ctoYXViUMYdwvbp1dIIjqHF7IswGoGibfA7trHuo1GJa5D+KcZ0o
gPH1bT2EuP/xWZX3OoW/46C0klJn8fBejn21fPOiOuAU9Zqzzwms95uG38N3HrlqP/IoeHjGibu0
q5h4O/WaI6bazmNi1WQ8OVrYYAd2Li5z/wVopqn/cY9XFuWtGujum++uMQ8PQ7A3yTZ0mJWw/t5X
ceU8lUi+IY/TcyJs2j8sAvx8dS5zOovWesC4w7QP9uJpw15je9Mz+Ez5Js78jRYY62ATiE9dOeYH
aIdcuqsebDkkdK/+ow4eSSzZZD2dP/57YJasryvNmkc0SfQOUEr80jxqbWMpKGV3p67Ua4tcgRvX
Dm1KoOy9rVO2NRpHbOnecvyXc4hljYLHTSP6yRZQz4KBRA4+Zt7Fep+7Z/crpC3ICzsqTcI15KJF
5ryrDoizWm4AYFC6wVGcUajXJsSn1AMhA69zzrW8xZbzMEtoiOcYw/1IEo6Ia+xcCyu44zuphm2j
lPtIb2eR7SytPDxlKalCt7oETPgmKqIF38vhiwo/mP4aTzG1r7cqMIKjfPHYzgh6mk52dFLvaKbi
IHSk9anp/tm9JcVw6w9tD/bx/7oWSe7zUBG9xfZA3J+R9ajbByck5XqsOQQrmxRjsqZyYMVP75wJ
9HoMazukiVhhpfQoXCQhUCRbg69Uplu3TLZRH4JXA//AyY5QdT7AqiNkHHsxog71UUgNGpYiQdCY
Ry2nnz7joBXlnHw1Bti6jQrgBHu3/3La8oIxj6Sj+zn+m6zl8Lzp6MHEq6UxyQgV8yweHbw1WEi+
O9c9hIByCorKchheslt6vI0k+FfU7QL8IpVdfltcRhKjToh90MG/HQk2BmzTOrIbDam9OY79lg75
kUOHzlaLzfOQcQoU+TvBeDIJ3gcfIbseyIoDsfjy3sUDb+Mqvmi9c3Wb7yIZd80AOaaB8WwDqNRB
v+kItz7uDQEJjjIQuGHKjO2XwHidU8fVrf/H0nktx41kQfSLEAEU/Gs3gPa+2TQvCIqU4L3H1+/B
xD4odkejociGqaq8mSfjYcXMkynERUr1bYSvKktdeIjO4mdAFXlSBiovGqE1VtsE+FNnSRupWigM
44bFbxNViWND5bImr3/yAoUGN3xnUct8hFzgOdrOR0S9cLRAX4zbzM+3jTA2Xqnwn8/Rphj+9Hqy
zvuCPerKZ2E3TX+bVbBghkvBlFdtkzVKPsoAZ6JgwBNp9Yf6yhrS6XifetmdzhE9ZRYxTDGj4RUU
CDGsB3IdzEyzMbIwkibDd7HxpehtdiYtJQ3+DS3s3iTjvah482fPdNlTo+QydZeDbRMCpwEqPMrw
2jZ6F93RENZzTSubqVyRLSCZNBR74Z5wwZucoiQ6EkDa6+7EBE5bRtHOwCMfpv9M3H4g7k+9ghpD
vELbGl21y2djJ2f1vqbyikPgcDHBrH+0RJyS6mnnf23OwIrXHzuU0BDcQSC0B30ZkJuUPNyqmthA
NCbGEW34Nhh4V96YfLNfXPW8RwiUUxY3M1pPKGtQ2LyeJgBh2fDo+vEWMtyWtNHTOeDgw6mgtiZr
LytxTr417H1w9nlNhknH4uxKP1WISwJIpVKIrRYGuwh6zXjXs+ThV6YrAwSOpeGR/SXOTyAgfMTx
fBexdqNqkJYGHb/hVH0VRorKBTsDEGzoqd0L/MshKGUvTlNvxtwXACQOjuWC8xwBTvG4j1RzyGgd
3Xff3OcEgq+EzzEaONmom5KEP59YA6pVUKTCi3Or0/Koq8yC91acn+zibzEt5kJULMeKfvtIc02i
p2kTHOwhhnUeYtSV1vJk7gUumXBq97myFgb7hTg7UcbQb81uPpQWevC5CqgVMH0n8v9ycNtZ2B1L
89NqT7hjXKzuW2Gdcnyslgp1EX/zWZMy+tFXZPPq5ixy8L16dQsi+W7kn6lJ1mzUIMMxIORFFPkC
yw2+d+vGs40bHmcbtle445EcbLoo3lRvqYB2lIE1XM/vIYwXXiFEeVwr3pjDeBwx+8BXadNXHIVv
9OauR32hGnGozN8terZacShSEEQW0XkTQO0vftFzswbd1zsk1h5tDDKzLTcTikE5Bxw66LlXN/PU
rFp6JxUcWV8E8GBqpY6WFqdShv2hYhqaYXjojhVGD6MgS9mf2jI7Z8K+h45QzQP9Z71qHgd8o3lg
HLSckG/jdXHisTFwpWF2AxqPFSjiscZIRzjWSHR9e/X7tbnuPm1fd380orsDcGMjHLd0LuwMNrJt
azg9Bm2ZobkPkpDuawJbdvo3/Rf30Oz0HveC6iYc3uhirZbIASUYeB4ZQSJiKk4IqaJKeo9CtY09
5dt38wS17xYF07lO9rXL7/vjm9bJr959t/3xMnTSxQYTuy0LhGFrOmdYP0Z7HXd/rQ59R/pp5c6L
L5ac3Kc5uVdcTSMCRMOURJjSdbKokkpog6fNPaPNHVWWTguVT6AT7yVBYXLVfNbd1uYXQD2byoFp
/hLVn2ylPERsnm2l3EBRIk9j9Pql1v1rmJIqAtY1JvKd/L7OiZGgPMc0eytd2sW+yLmxBTgUgcPr
BmXLlKhiuqKki9GThsIYEpjYBnQ2FxJThJZnS4bJ4aH/MAGMLVdqaYLaKIyl9CQ4VxGd0UzADBup
VCTkzeb9uIN6ZNc4V7/wi+z8CBlXNBvNpbGciGyZupI9u5kkuSL+GxUmy67maUq6oR7dWEgx+fJ6
SSCf1OUmUPrNoOEvrBiEWrceL5Uyje6J3elHH4L3ZsqHI3mbIWzG2DITHD5JYa9xp1PUl22hv9rl
fVi6A6vfNDOvtBtfWlM/W+p8UmZahRNanYoHyDQa0xZ3Y1NpTpFRUYWRadAnN8EkPBa0Xfp8AMC5
WkKQpa54gW56cFAxUlCBSwM58ziG7Jup4UhpMTMb/YuYrIuspJdx5TvBzQ5Slz76rktOU28fu3Q+
TjLEtLfo7Q7aWItXd41OEmDadn+D/nI1RHhRAvlkuhFOFD5wastnDclrZnoTAdP9Gf1i1wXRPo6w
dmq8odB8TiEFUF1mcuduhB9cwra6INxrcETy7+RJcRO/qdc+LFuHWktfUfdKodM5oe/zTOzHeN5D
4SoIagebckSjnOJtONBVQYgodXIjegxS/dTCcjujo9t28YJNmUVQO+34o6IIdbZh7A2Imh5blosK
ikqz/xSTdWrM+CRVa61hgeb+GDA5msJytKPv2GI4IYbESvfSAXvpiylO2I9wqu6GUxJg9uPk3OCO
lrNjEABOuKm5erQtmy60DIE2v5LwzCyvIPXrV9Ltk7SU5Bdv0LFfLU5awuxY+15thW0cYv2UuDo3
iQ3gckV8YMs5tHQb0R7Mr5EJjwL6c1xbj9QeriP7XSnEH1uvaFO92+E6rX/mTvX6mW/lOpEHsep7
Z9f3Sc/veqPfsIEPTEMlzTrECbqxcgUjuqoBRmW/0pyeqCBggkHXGlAVDALzWmakkFh/aMFyiCas
S8EeycLtxlCYg1a2VvJ/axzXk4VFAa5PiWhHiSCLMToJXggq8lKAW3Z5jovEKSEg6QOlIJZ1DI3s
uK6eqj+x6Er76BNYkpmMNy0Izgqnsii+jaZ6llFoftHKUYDYQezqjsOMFuzyeyXHz1FJoG4swXIq
slYKzsTa7A+Fg9YJO6lMBPiN4ZzDrsp4QxSfMeEsXgSVsJeeYacQlSNW60RrLtOYn3DgsXFMQ3+V
QIoIPqYHewxii+GAvgJfxks+qwhDsEWcUau8kheOcJRTVIhj4fS3rqEY/i/lFjiQpSyBXtW5OUUx
umK7PgUceOWRaihgmr2K4FawKnrhJXwhrNJ4DtRdYVa7uOPwWbNAO+n8ZgeL93GCngFWyerokmMy
LykX2z8f8URuiprYRO5Wtc8GA0OBfGrJl0wZJvoOc3vJNpvFru3o7uSQYW97lEM4bU7wJIComNw7
ensPs/xRzcajOhISj9mnKJzo/Il7NgzaW14cbJ7Rkkvqoz7m5ofdv5VkmI1lQfoSebE3UXYlCokz
CSTmnwm/Twtu50Xykig9HpglYs1fXFIc2NL7HZZnDSN8VFPhw6+hvlVW4+l7A+1P4ZzAeZ2B6wbq
1abIvFTjxA3PXTZxfAtPQlCQEnpSlD2TUo0L2l96KoEL69Va3AugB9dIxm1XntrEPrC95WsIKrGL
cvHC8iUVIEi+09gno6ZgQkaobNodrvpdTfmiSvniIGNPgCpgRRdSm2kYP6wfQ3mhlMT+AZ7JsVaL
k8GhKhkPHY5tsdJoRlSI608KQ6Nieg2y/GLew7ldGt4o/DU7Uosc/Yh8RGVKXjHa+5KEeL0PTWOn
/+Nc5cV4HTMySRPNTVFJg0HopQDgYv2Q/2s53QKdsb7rWiUbvbdJL1SkFxRyzWVxDvHVaeUzVzZL
5ZDEbtMAiD420RaRIvYNwkfvA3b02e7BtSjwc3pPcBwX8T2oGLyxo4M11c27FIW1x7+vMBcbOAAN
00HW9bPhJXjSseS9F5wpCKZGybS3cRzSFXZl3SfIhSBdouM8dbZEdt86ib+9IudqO0SjQ1ZgyKgv
2L1Vhkg1Zx+9Yof+HqNHmKQu6adO0u4sYQoSjJKBLByb/DLX9SPmtpGnsxZ/NaiKeWuQGw238jJP
JUIxwYTG90wZLaQG6rHt56BkL3pejZFiK3N4n9ToXWIcNr2V6j4Bk9HX423SmINutMcEwmNeBBHJ
pZ6oosmTtzJVdNISF+7aN4rvwimgKmI51NJvBH1rN3SVM3KhpWQ/LoxENi7slbfFggVhaafadB1F
+Zk+MGqVZogB+WvO/y7fbwns40apy65WCaCS1OsLaBMAZviZLKKvFrH44BkGS5HzSWqO5DHNPxWS
dMIwz7e/G1CxWfHJMFfh3gHXw76JjnSmQErNfaPw9EGegywYovKXzH5QBS+08R06vCygT2KKDAIc
PnnInYMn8l+TvNUTIv+it8JXogRlaT/+q3VcfeziDDmn0Ol7hqQs2x3SAg9/weMAkSkuDyqnRRQJ
41AyP5RABwyaW0EVK8UNm8nFxLMWMctpENgQ8VmJteC7ZAgSMkRMEGrrV0eukRYlrqBPOobkrydX
JxkLma5l+wAeVgImTiGU0x8UOpbDpWPZ/oMzYRVa7CIXXxExMfVphBoXD/Rr/wxgqURvjAlwwHcv
dSKrH/ec3qXPzApdwlbQt1BhFZ+t9YBbn62kmIpnzabIkauvQYmd2nqiXtp3i5qVezeZnlEZz5od
tKhhUHdf+dC6U0yFofJT4x1nZskt7XWG+d+WcJgrXrxOpMscAPSNadobs+cEbhGs+TF1tJ3Kk/1X
zbGukT8q+lHnZk3A0aZ1tAkpjsZlMG3gGQUyeYBRA9qdnOJOPsE9nqZ9QKdSkgo8PvIx+Kot9USV
k5MRczW+FLN675n61AzpY5Kz6D9pOlAejtIZrpIFc47VUa4Q8rwMDwhnfnyGCpyEcS8HPbHOXRl8
2a29j3DJZ+3mqVZQAcEjyw9Z8CbBtUnni/lP8Rtw12ucrNtB1DvzYEVs7phrSM9UHtYZ3z3UpbBI
3cxNtGLXqiHJenVfx7hitW/s+V4ZBmsZlFM5cC40opPKaFX5Y/Ye8Sfc5WsEeZhcHbUnq8bQnEBw
/AyfFSQbkcNjFcCBdpSMYQracKjM0vP8M+1NetuE8rTJsA4BmCWFD9LpC7YItf7UgZomuAwLuX0r
vtuW/X79U4TmESfTxaqml4YbwGYoFWRkUFZ0AqTi4Gu1V4zfeHz3qTLusW0xF0tr/AdF7oUpQYpW
BqiZu8VYrNWFJy2DwlScBDk/ICFg9VhcmNaDHQOxotmu4hia4STFu+gwx/MntSxw5YZEAobZCVhl
Iljv8D0//miTfdIS36m63Glqag6q4RZSmo1wlRGQypStwQFokBjLITrLnMYLIm8h2wRJJimYqF7b
lxtc4NlPZ10bOyZ+9OGX/9SG13F/rAjPd4G/s4AfajDC9UNtcgSqQ6qniCwwJWGqtcr5Egp+mCKo
tlKJmGJHu3TwyFUgtQviKJ260WKfNr9LhN5CpNn2BoJQdNkYIZ7/bFXg+kyfpcWzq2iHyUqP7G2l
Kdknmjg2w85KZLAA9rE2TDJMjorOki7+ozh8C5kcp0O7h3RCtqelxnR5x0L72g4mG8MQ1Zplxrrq
wX/IHNdU7ENOe5/hmeS2FP+pTVAfeppAgz3z4H1NVqiquUJ/ki/m+j33njElJ1UvKfHqT0Hw8A1C
e8Z2IGOC4x1TKUWYsdf97cJ/KB7nWs0vetFfpkHbp/21iH4Dly3cmuOg33/mFLGZtnwU+mK4TI5G
7FLzJ8bNHfeSQxxGnWAgU6EWCWAbKgTLXQC+SKF5rJQKtOrAbfK1ni4l7neY4ZEudipJW9l86Urk
DEj0IgSRS7SzCOwzecpbT9dC4o9kQJdlyyRRgIovoA3HB387VhG9lIMXLGFH9oPYBJVN2/FMygaj
Rcbz0k0axJvB2MG2H9lRVeVdqNi7rNuYLHnIDTID+Y5/cpM0ZJJA6QXk71FwzR/UWocdB0vMXSLL
N8ajENAgKAytGclgm6ZqRv5RsAFKFA2ySEVlvZfGjE/n3oXDHdJNnAZvZak+56h6mnsL/lMgsEYl
h8FsD8XMdECDxHbXnpFKaOtbT9n//qNG2yuLH+OTOY40Hq1Pup1Q0xtRn5d6N3xNdkGIxqZWi7AG
6ccAMMXPwGRoGDiJPOZMexEfxqrdvnda/D7Fr0k7TyioliJvg67Z0uOC5c7bEYi5Rbp6NdndpJrP
qehoMYyqZ0S3Pt9X0h3epBGv+vneGpEzk18z9WtWBddqTHlEgzPZ7GZt1g+rS2Ac2xgRbeYt2WPy
oXVVX1NxL6g0TKZrnLAP4WgVslEB8s2iHlAvLK2rN3Mejw1NLx1VpUxBg7X6x+6tt9b/xJFJyPmR
ISNpeAj2TVpScOCZMdZ5FpdkOE3Ys0xvtimQNZ4EbUKV3Zd+rFAJa+qyc+M7JN6xjtmj6SVCfneM
zOQUfgTzzYKUQcj4FLLjCKmVgI08tV5O1Kr00vBr8I95iE0j4zw4XvX8ZLa3gGh8Mm2xqp/pYGT0
SJjsy/hbpJFDDfbaChN+mTu6DiCROZLNWI8puzU7BuuHX/I8bXRjRPP1cQSHBESwagfVxv5/+cOl
K3PcTbcIpDgvRE26RmyELH7FdXFMBZl8lbTDFhdCg2uuok6l7UeS7VhgadRgbtZaAxxU4ncl9iuo
buIeRR0SeXgnIXGLbKbD6XGxpGCiOMZdSfB6Zc5ED/ihVvmIv+l3LNkD2xjEtg07vdCz9dhVDd2x
w6MkznZnemYf7ZI+ZcB1MsoB3D6ZClAF8U2MfyCq0yPK4zmHX+JkHrO0XeuKoAYAkmL1hy1x5KhP
mciiD6kLkrqhbNV6j7am89g019Y4Cv4GbM6/hj/Se2g5iaCIvQX2nCb7InWUCF+6dDOMZzBrW6pq
g+JHbolVdLUXkGMYMbtqDS/0z1S7JvhrMc4X5LtzMvT0JgaFUwcYq2ZCCviRuRfiwOk12syNT6kh
Qwf3JqKhDkdA1P8aWumVFUsg70UZUFPPBNxHPJduo8TUgx9umD8btPzsAsa/6n9RZDY58QebD0Xt
blrjuwpAyO4ksJwayJxG6UUStABk1oHZHh7MmGektxP6Kl+TOl1GqtKYvhm0pi7chHPyXjOW9n9L
BLESD9smmRVv5g2bB6B5TS7Qb9Fd6VXBvETo+lT8UZd8y5fQQfvprKFVvRp7t/lT+rweGZtQ6Ulv
ia5v6mDaSL7O7OJgQYGfJiJf9r1WYnJCKC45C/9pMEj4cvXN8dpS1DG2gCi4CqdWBniir9vU2CIC
GNMjspVbXVjU0SG9mges6qciDq9aZN+CQsMgfwdB3MEUwwxLD+27KfnvSqZ+4J9s4mvXh1e1nXdW
/VNG8iVCsiL3ZIfnNA3O1kSjnjtK+a4s8Z1gYxBMpAOx7ZbOrZTAU9luQOFs2/RSmdPJZ65UxAxE
ImxrmXE10mgtWJNbfASxjXe6MmgCsKH7RKeGSikfMoNtedYMcX6o9gbiS0oR52DeSclZyodkW86M
yRowA7t4LHgjeVrcFa/emBkHyIh7UAmIxkJTQZvpvwUGAdGQryCmXLF/HwgcJ4jEuBqh5W5Rm1X1
Iqr5oykmmMOaq0nYLhuCB+9+0pKRH/tdTNFyENOeHVRuPGabuTlTASceBvULAKJ+kuwe9U+7e7Gd
gp6WZFxp9pD9zqYVouuYWfM8GsdK4cslJ4qjYZYwYCCVXOxVBcxUe52YAhiYUgyeByo/siV5qX0t
uVxQ2LHiqnaEeKi6WXRIpQ952Bi/EUaUMIHtjlUN6kL3xPsip9hm7b/+M6d+w8YyYCVrvsDdznj0
+dUwvJWUtU2VqG5gGlGJIWncGIzBYzctmQCEm6iglIli4kECEfGmj/em/Kr8bfxnzvN9PcFhvvZD
C1b9gzPfykCCLMLrT7ktME+k36H8neVvmK3T76n5LLdK/5P44I78bS62yOr3EThkpbFIbkwgGepV
ac2tDf9PeQD6b+if7dmoNldtl6K1LDe+zvub7Tg/s0xsn88wfsftZoYKPshfQyhgiZ+dyfQi+Rhb
HuGIrudgAUvgEqefxXjyhZBr9iNEB74bcCzXcJzX4cBgIgPpl8GfMzvSTLyCpOit95HMJGXnpzG4
DQpnp2lEkP+p9ZUxIaebxPcZWgp2RZn4takOSP9u4tl0jZlvDYXCBMiRayeS6gYrVaL0x5AmQkl2
s7LZWkcAKdPIXNlg9o7BNMdB7yn8cImQILCus9hdVQhLyvdAT1FuuatkuYFoCEl13zHQSS8BKT+C
Zq0D3Sc1nzahPklToQCPblrBEACNQ9KsPqYQXSR+I/ddvcbzH7oWYA6mP0g5oUZAftmWWRtR+ZuE
umLWP3UjpdKaZDcBo0M69ZSTJpfAmK55svdpv8MMTqO70habEHVvwHWfUlMgihP/Ldk4GGw6bGjM
jhG+Y51w5aAjGysBJjoqwkJD3rXk+jh019I78nGnGXsQDp45fQ0YYm5zzMcAUpxBAkMW3W0J5CIE
oNcmD4EJ28aEnb/qRaBBQFr1in8nu4GLcWSEuKC3HBMa9CwxXcY42601mJSEwwoCWaV+SBrmUoeE
NFiUTWd0hSZ+01Q+/gs+7aOJ1/1WI5AXc8ZpmZkc5/vwLms04LQR2QgssQb6pcqkiplRvCpfM5+r
pRxaozxOMz9NDQseg6eZuS2dFGHPiMPM3mTeTZmTWtkaHm0KJR1bt2CnIPn9nhfU3v8Jq58Z2FyM
ZSrEPdPqk6NhiwnvPRjGLuJ2eQQhNr/8rpTiDpF8wCebBfS+S4TctmN+iAbjkfIYgC3lgiQhtW0Q
pIAEsikOvwuqvGbQRMpnq9wK+5tyT0hWLPns8FRKxm1BmGhU4UmyuZyIBvSMc1V3ImLIlaLeWwH/
hZbsIzUKARe4X/HubmHTyF5NSDjqbGaEMycs7Ktz6bJr8bQfADKCwdOlr3766avIP2vICtqqrD1T
K4AEj3cF/uXkqaY4zTZ5ElRItlPHoZVog/FRgDknAjqdEIFaKC0gm/RjiUYUZPE6sTd68Vv238al
ksLXDBY+oAwjwYq8HI0vEQHVFN9m+lguXqPFOCXfBb+f9NeSxi1qvtOqe3bylfujaT4qmKQjqYeU
20hVaGXizcy1you/prB3Q07IG6+BO3Jf5P7gRCyTbXGoyAy0rxJja2HV2xbzhxVRDqdc23h0A3DF
BuYB7PjZ/M6yF0jUphirGJP4wspZqxZ4GiaTZVJiygFxsww9+pU86o4xPlAaU+7rSv030qzV0bc+
TqtgfKdd3EKX5O0jwX8rdXQp6Fy8xmHUXTdrKV7uhxSTjxy91fwPf1EAOxOVzzd3pcKL2SQDCixI
cVLUWxstUCFR3DM1VOJdQg1TBgCXoQ6USDl7xWe53XOAN28hPlUdjW3mhlgGLwV/DIOVAsNHhdEq
Fquw7t8bP3gUO+TakjE2xVo/yyxnJA8CdlO9K3Fzsjg/ShbQugQCMZYMBs4NA2em8bx35w3aaCz2
Pe5JZD++cLb0HcvsFPEcD4zmakw/II3SBv91dW7n7aoCz4hzFJvqiTK2+VNDWePH/IZ2hYnE1vYW
r3Lfzq5hnd4HDafqcgi+Dwy+E3h6VRCcjIuk0fqNCi8YMWBcokf3bYC/rmJApmqUdNBbFqNu1rcm
Vp4AL2JsPkrwwR9vtF9FPHMaKYm9CceAWbYc83AaV+nZaD4Q9HNtOnC65j6GLOsVYhVyV/rjezsR
O2W1T/RNh3yu4dRAsa+p3xHWO5iu99TmY0xrhr7X0ZV6az8RTGs4Y+rpgxnHKwiGlyhW7avYzbo3
/iPStZF5QxB+3mCt2Zj1z4SbecSuRMeBwH5faPl9At2XOUFcruPiYJrihbg7qP8MeTzVSLl1P58m
GnunLD9pYP4xFTvja0h7SIT+QXYY05063yKO9VYiTIvx3dB/Mhx46fdMBUNM5v+zZaquRdFOIvyP
a4jATEUGjNg09mUCDV5VkkVcpXiO5F3PiI1uKNFsU4YANj7vKehBfDptal/NMb1WZE8Tn8lTSM0n
Dotw6xt/oTXgE9oEwZ9Ip28nrzc63SBYo4jqMecSAYCe5e2oGVQE5Zh0WO4FdJDYC+jvAwjLnB1v
0d5OnPoWfJCc83TMzIX6J1p6RYmzDBjMGVTrlJZhYJGiHWx0OMQ6pCNzl9TGXmuNg6wstleP2qXo
kdLB1/FWnwkAkUjFLQA+YO7coTXcvEu80SdL8oYzkw0v76WVbbETyUmxv+b5uyChShExJ0GBMSe6
ZI5IqRzmbyedks0FI4hhq5NcI1CTcw2i/fzFAce2qTgVO1OvGIUue+l/Nso+zJPp2+yORjtcepGe
/YDq55EFlaYaDSedsgRYT/U5kt/1EvvxwGsxwxQxHU1ZAR5w1FuUB6hHjfHq/Nhr4Kxnx7n1vbXm
I91TGhRRhqh6I4vRyiS5Nds0mmKcK+wfiy4ZHE1l99NX8aVqT2H4xKnj+AekaFQVrr1rbKd671uc
rQrCFplKssA4KgNLU3UMRi/6wF6vEu0NiAP65sosS6g5tL6CAM/OZMvcfL7FbGoCZ7gYAPP5pPnM
fRzNNBnABSwoDKfqx3Cmx9x8tzO1cjJRPoSCmEYE9ow0Itj7gS1bVFeE6rkYvImJ+Zl/JbxL3hC3
mONtd7mQ883Yhg181JYH/zigR4uvKNr0d7TYEuN22Bz3SuDlOmxlIhM82QdQKyMetp7w7DNrT8Dx
m7I7YFMbKFdANe2Ml28rjppdOc9QysKcZC3w72U/vHtU7RZA/mAP2g3dKeUQy4hFXucT0LTgGVgc
bKWV1ACQa29W29Mwz9p+oZfwPPxydTT5PY5ueXBhCsFwQThoXGsu4kovNuq3GY7HQKB5hV9lWK2S
iXFwdgm3USnjDwBqRplFTWWGnb1LFTcN+vGxVxS6ushIK1BEs73c7tQeaJX+jOmtq6DLocbwzVu4
X2w6pKO9y9XDWsybl5iUcinAOeEgNf6p0Bo+gx7oQf3ZTt8Cb6NUKp7qKuHH0Es7Ib3Vq4yDZdvy
cHsdM2DrUMl8J80uitWtOvyp72l1QEHQP5XJXOnhTe2gt2edNyWZ9+1DksmA3lWfhXJO+ZsLa9Ua
3BudK/HnAj4wfOx40tNjIuIrDXDBOjH+lTYyJrzxhjl43jsGniFMvGwzYOiLYM94r8cH0n93jJts
+LLMzum65TgPIp55xNi+fMt+jWXwnmviLbyzbB1r6OZTZFHI6UlkKRUDmCB+pcynOJRfTfnpF58U
/wL4eZ/XnZXsSA3uwLo0JJnIZrKl/eEcX4Qdje3GidLxIaOWpfhUx/5AhUBEvBHASYPtRO4J705u
kQsP70SmHwvabZM0OAUZ51SNMwc4mXT8LotwI6jr4h5por0xkhXQblDwFipwd5/QNtrZQO3ozmFI
LRc7nrkdvG5CbaZRq/QB5vRr2oRtXT2XegOYm9fK2JzshVPolr68VqtfNSTH9bDniDzPuX6Z7EKp
ouSSnJpZB0z9ObO6k8cGhoax1ceeSWIXM3JsopDzFq8lZj7Wx8z1MIF1QE2+NtSdSIwkU8+s4mPL
Y4Se71b+W451uBNuFBzMwdoPCiOE+LuN1lTBsCasW7awsZk7mdWsBNFymDXk82tSdqETjQrXEFNy
+GRQN5rsicRu5sC8bcH55Ev8n4oIclSh9uyzh0ZdjMRMk/VOA7yQZV5j/EzQlouD1u5xMt5KU3qT
pSXSfBRKeOxnxMZsbaE4gW5HrkAp7+o1dQFgl/OTnoLZPZVq4ETdhyS9NyEmcAgi0b1Ek6GB1YpB
1JxL8iT0FQ0NTExp3yT5idWezzDFNuY/mOuz6iu4X8DhdD1PM2QF/lxIZCqsfgXyhUmjujl3hI1A
vQHSoLe0Kx8SPmprPSCL6+l0t4BJsHH679jEwc/TmRESTmuYjtTzxbAtV+ZgIT5ksCa0Q5WszPzX
Fs5AX2OLP9grDQcEqFQLHX3ZprmNudVmDGL6Xa53E51Tpe4xLRcvnSwq03NT+dShHxL7hUrm7zkp
5sxrVwneDnHMjo0xX/g3HErzgwmIPSGkbk3nkPNGY4orpLVbRrYuKD6T4lOnSFDK/0onPW+PTMwl
3nYBn4XfgO6la6/m4dOxg1T8f626UY4lT540XQJsu0efEXjB067RdVXGgKK+zZvFnpDEBrjQU/CE
T7sSPII9NbkBnQ1qe2+BzvTlrxUfl11cxtli6jZ8IIJM4LITrtS/Q1Yc/eC747tTIqy0JtJkvuYA
jmUlWLbXnA+BRPck6HcWT60rOHop/TdaB9UN2SUBe2NUN0gca6FJ64LiEyKFnJBM/LImzhcYr5yy
B7zwQRgeqMgYaLDTgZM3zP0HlRUmD/xTO7lVr2OnVDYSZHZZvNT+LTQOA57sjuWdRhvEk8wr5eJm
EKm2A7JHfgbGTD2z0fyNS07rVmOtUqzuPs0HZnfSrQiJbMQV290DGATlYUi1PT1/O7Mv97i2Bmr3
6KW4aGNF6bR6GXmhCRLEJA9gZmvUfcuygt8cKwd4SqB4+xhgTMppmMgczaZcnRKAFD0O18EI/vTE
OwRdBvpBLdqfPoScCspk6likKxtGFhgu61NCJwEUeTcGgjBquoeDtmtIn9DWE0PKlQMq39O/Y7mO
4P4Jef0+s3LP/V5ieeG0V44XMrZsmUiwooCQ25kLT/y2tqNnvYs06aoFP7Xau+G0sgd1V84nLH0a
fiW/2LYLvzMRj0q1nxk1ZASPQss4zutiHk/MtJha7GpyHLp9btR/RCtKzjaBtFdw/1e3NlVuSW3e
slK9ibS/aTb7yvKTRN6V9NoFp0MXE1OBEhuqBNQd5qX03y5KOkAUTwM9EyT+Xp66vWoHe3VtBepW
5hSYU5euYH2mBtSIPL+JvZpKJWJlvGzXcAgMNrPLlgtjfw54Cxtnk6+2nZ09zWwk5rflkDJixk95
oe+IbeM1rU955jsj0/bEvPQBnS58GEBJP+RIO8Q2zAEEGLyiaf+VGp+a+U8luU76QjIe7LgCAMHW
/W29z4ovIxtg93uUOG4p2NqGuGpIS2/1bx0Tj267Q/G1/DuJWRPOZKwanO9ZizWmg81SvuI/Yv9M
2cMN+eIWRinKEVwG84NzWclW6zio6iFj00OGJyEv+plWvzyLizpAuJkWTYQl9h3Y025RCo9FpkyN
XyrvgD7aChalGByLwaI0sygJEjLmcrSgdjAkCrWwuR8ADW/dlF+V/7F0XruNY9kafiICTJvhVpGS
qGQFy74hXA7MOfPpz8c+A4xneqrQrjJFbq71R908RRQxF9px5NWguzl1XmX8JSeEyCtkW8v9JrZQ
ANJ7QlVa2hAAVFbbGtra95+Z4nT4+3RosyqaDrxgU/GU7Wn1NdJi3tBQ1eGjKf+U5jvwmYY5Rz+q
CZaCesQc3yVZv2ceCzywJcXOoYNwfasnMsrbahsQpaC36qbvlu+1dyQ7YKGx8Fs6R8ApIelCIelC
w/cqk3QxkXTR4HlVWMd65rtJu1Ykx7REqXGeGNUadvriB/p5jNWTR/9Ui1BYUVLEUzA5ZrAvOZmZ
XBErnFQcPeU1wm3gG0Qx2B21oh3z4yMlW0YdjgM+KCJZKaHaiz2+kKVoMBRirpnWxUAaS0kYQ0ar
HJlg9b0bVqObjgEJWBYaeH9dvWUWXjH5vWTGjopnUpsPm0iZJrRvSjO+5T9xKI4TLINanxVjOnoH
P8XqJ6yt7SsObgcr2QUEqy5GNw62nl6QcBPo24AdJqDrzUBsgQ4S1ytM3cZrkVtY+Vobh0sCL6cE
HzHsd0Z92pce6ufSEqdBrY/t4OG8wkeAyDMLpxXuOBJVRzh4GDnXmrBhFKz99vhQdLaEemeRoiXx
25G6q62fkvY0mYRbkyvaBofRGEAI2EtBxKO8uMQK5j4bH9UknSPCg1LxK/4w451FKp8iPtwoDo+m
hITxyB9+74Jrlq2oGSYgl4gekwgAmeSgjHiSCTlJQPKI9mvF46nFij+CFpCdcTJD+aSkK4/El4iQ
wtL+J9mYLmtp12IqrBqGbEKNfKYosxWHtL7G/LL8v/tNefoE60j1pgteLe8nrCoKCpB+mVOw1U0E
7uD/jjPYj51coyeSHWMGQ7V907rmJ80bScVh6B9iwgbbxDsYoNc+2B9aDF1DbO3daOw+MvCGNbix
/y705hmG/WOY1rJFUJV2z43fgZ7Xrleunimdi/JgPrP+DW2zm39QFsd74NXUP8wGrBZB9auttaWt
f9g84jUIKOUooTN0CWki1QkJyKLp1SV/bND8U0CjagOgGkm4wSlBmIkCkmAB6GiHNmhx8Bc7CTiv
UPd5l+954+7iOUh4yaM85m4hEQJiDoRSs2+y7Lb8ZbTn8tRHXx3ZFdlgLvr6iuK4Glb66G17tdml
PwrBQ8DdSz6sTKFz/qi3++StmD3kZJqrK1nv77maLXOGeAFJgkZNBqaRqDGLmBRqf6nUGzkjvQsn
VE+EhkueDjs8nS1XZOxyr94Yson0Qmkk86FqSBpfMUETagDj8a4W8prF8GKr+/nH9IGQo2Elg9mP
0he9uASrIWv1/W0+D9RCXs1aPxVjoyjFl0EBW4cQFeWDidm3K3/SflxaTDComC5zOcZcuKWRzRG/
N3Wy5BIsB9o4/ai62uXTzH+luWa4OOWCMIgC4wDJs6BCsqCXlOEfLHUs6rs33mLirjDT+kggPZBu
a5VNGGJLV4eex5QM0t6AKPGzsbcUvIgEalvVX5nkpyTtvyqYIUQ8rhTHzar0GelSdzTWL8J0OGiT
fU4K8SW3LWn2msaaq0abpsZF1javmgo1j9TqUHORSFF5uki1GAqBWVY9llr3LJi/PPqGpoDnUhrO
rU+2AjsySZmAhAGkyaaziGWL8ZmgTRmtiX2JSTRirCFTmnpD3nua6r0FESEGM/5XJpchMx9tKr+l
5d1vy4WvGfv1QMBoOtMOnnxJEPbPr8U8yLia4S5LbykLSBeRIFaWwdIfg27T2YAFLYp0UI930FmJ
4ESuB82k8webTZQiKstW1w49xElUI9zJp41ddgGVNLwVTF7dEVk77Ztu0Rcbjj7DJnVreUlgaYXg
O6+w/RJ4iNaqJbOuCObwABKlczN6ZVJH9HRKyAMBCWaJhWnGJIU8kG8RBYwy+Femk0GL8XgzmKcb
UrwT7zYGwXkC+mfT28rNQBBDTNrWc5biMkuNbOqBslXVX0P9fY9qDXUo9V07qPB9Fd8yEV9zMix7
4d+APRlQLfgeG7eI6aThcJgG6xD0jzU3dxWSQ9n19yhtkQ4DAJ8lE2M0hEKUt2e/xdq+SugG1DBm
wATxtymbfYsONYIhQSK7VRR4iREap1zrarZr8D2SNR8Tf1QDMBHNrVHHV/8r0YCUGDYOnvorq3+z
Bp4iF9RHuuGKa2lP3EnSthnSs4fMXkJmr9DvRltplj99aJOsG50hau+4bJYRmH5h8IL11y0khEz0
vaBsm7XeSJaNfSvI/2p68z56xz6qLrG0z4lF5wctIkQKVXIKx/cPuAUN+7B1niZH5Jd8eHehXzK7
3QnYtpw3ekZdXLaV+VBTQFHOg7bQ34JQvkWsPFiyG/noo8dL8wWpF3hOKJrBwsntJC3M/EenhEv5
iNKVwHjiuZJ3kbgwJmP0rG3Pfms2PBtJucp637HaMzGX31p+wdUQJ5sswQFdVUuEpqm+JqeGUJbR
pbnmmCpUdoybhs0wdXUFY8ylzBH/nVJ7JkElijBaLGE+niCAdEpYWlR+6VovkN8P2GdryooohaPd
J7BvPqBwjQA8XQWk+JH0lLv8OAlRTQ2OAv5lnWk/QLGdfxNittCOFkgThtwa+ckAPlggaYD/zUjC
7XKqAhTJaZHuDNUSWSUeRNtJJc+ZrkgCkQYGx5g6GiDTg1l8y0jjuokkNiKnqD84dnRN2/Ldk5+9
AqU9cXnvdoCRG6N0hUdWTWABLY6fdNql1lZTu6MMlyKZy0q8lHHJ3zvQ2aArZgRqwlAo4QilCFDZ
13w2EUKo9E8i/wtqGAI9dC2aUnJtU9kJ16oax602IWLH9NOyP8I6NYKSwTieRVuL0ohRQVNXTaZT
bcGX8hpXtgY3iK8zWPXGKt3NBFE4u/P4lVJ7DioCKTxQHPt+co2DiJZVnCgLueUu7FZp8aHtO5I4
dfsB4lE8PZxPMSHLACwxlbyJd6rJo/PbvZ3c+D+2D9MtOyoomvUPbBfv5os+7zHfokDH8JbvIVn6
ZG3znAZUOk+gNoG804zg2MFEoUQ2DhHtBR3gCTSxZJ+APOBJJn4N29xqfBHldjFHR5HvfW25YeXA
VFH9slToKiEEI74p4zFovjjaJPi80OxWUqOd2jhiZy2vKRlbwVeED3nISRdTnuUrUvbfxI+wmwot
pW0M/IwMXz3YsVGyqKKUMNJNFhBC1GxR6HqwV7CJ9bZRSJkj7z/csbrWxXDMX61cwGiYW6PcoaLe
oA2F0WAvnNaeVmyNc5xivLUNJ8FJ4Htni+Mp+ZKEvJvg32tKgOVCUBzCyoIkndjPAfolJ+OBuYGX
OXN6ExYnKca/Q1bRpzxL8lN7S3o/gVwNCCtlSuBqIGCJdJO0D/5T8d4nXhRtdEHuEpaBLKLFDC+G
z5ketIAkvbTycpaHwAHc7WzpkffVA9AN5M7PKjp21hRhNB5aOqYUgCn4lhrS4WVC9qmLEbEiDjxk
me4I+CYyTF1gcUEFKfXZSd0tqZ5MbZ4LbRQit+RtLvrH/OYzXlN+mOjoLggVjjLwFs5JsawAFmfL
ARQxYNqMxJAFHJKhr5XPeHw3VO2QkAQ0c+y4FBL0fIZGSY784s1U8ZLkg1uuTcTPfekkpxGGn+ys
+X7OPhSwgZp7yupXASeZXbH+bSPl6uvrtq5cyi+PCcnVFdZ2jS4T8qJDgtgKnPa549G8h0uR92fL
MxYEjMpNv2v42GI+NqDh2RNBoUXHvczBWF11Xp4GW60dJU4ofenTSegkrP/5PQ1Gp77rdzEfcKXQ
Tc4pzjzek3XLlF83r0zJFjxDBTTTeFIokyMU5Uit3rGqChRzhNZx4dQPJXYstbmVcJEMfWIxj268
UFLCZVnweO8slH1B7ye+SRm7BToiimMTDM3EWCTbsQUELPGqY/ZWfvUQRF3lFsUn1pDlF5HlZ4h2
W7GWcqrq4UMv2j1KimIa+dZUdbVuLhTX9o9lktxaGtwjMoJFoB1FPx0TadadpCMjednjlYYvToqT
xcljIFLAAEj3T0YnREgkPgiJKu+Jb9lL7T+cbMPwsFoKCuhgYsGdF1C1GhxLc3uEFjPDbpBA82ZH
wda3H/DQBZZqBMIKoR4qoR6pWNOWiQSPkfr/PxmTFCsTXK9d+OJH3iQKDDETEjgePQzvWLus4K3W
NSrrge2SzbzYeEctxH3GANMD2pVzfij9g8VeKxVnsvKrRbQDlKS2E9tCvQMipanYYctO/ACRLznK
4ycjS8lY3ZgrZY8HxBxWJSNm5Ywc8gYoW9PAcdLR2sfJfuzNs25tuz9JIU+fQhxt4U3DQiEisfER
0EACROg0wImVa0ciocmNgq0xeJSrODzlAZ8zKqzQyOhev9LUBtCxspkERHPUjFWSa27AI9pUbqDk
x9j/wum8Ylpe0EQkSDlhY9Y+Q/RclG2u4DjJAYl4IkgSwKzGyFtCbsUQ9jjmAIi7/JvdYydEuLYs
NJvmZsBAMvFu9LilVG6peoNyfw14ui4pXcPVSpgaKdxU0GkTShJQxA8apzY+mpj4PdWefNM4DGen
lgdPaG1lxCw6JeAIWPdmiAODPdigvFbmeLAWtfbEQ41DgQRgvvmTVCle32BScx3P3ohpOUMD3h+U
sVxb/srCARL1+AcRMNUDSFI7O6yIqcMPlwC7wxcJOoEVQM64baF5W153BVxBiPPvJGH66GArpa3l
b5nB94kV4W9ZxljARBU/ZXiTuKxXiZzjw6fZQPV3eoXlR9sP8bT3yBNTg6/OD65kkl4q0n801u1g
vKWiwSO4kjEBQ7aO782AqofsJ3X1sRZ1fSTu4OixcRvZ28mm8dEcfHzyxW7g5GlIBDKQuKFaUIqf
IDg2VXKhJtGKtzrMTWyZW/E/5iYmRsboaqh4YmSYiSPrxT7sp5Tx1btEJROpXIQTkTzoydPNaBP6
5grJW2aYqlKUTHfLKk+Tnp6pGpuq7JbCXnOEc8QRIo7EcTdPER1iEhiMEsiCeqPlMkE8ETADEeQ6
kZ5RrYeZSac2ul55irQRIan3ZBaoqeV0y5K8jACBW8IxgxNyu+gZiDo+rHmKt3Rzq2nSNmv+IWBA
qdE2JM6G6sHGbxy8ZRVxKjoeTxKRcBcRbMBNAFQEkWytSJzoGXPwQZzaNsWclzExpY4ARizaf8Z0
KvkJJpaO/Nyv2LQ632SUgGMyX1yLxUA0nrWouj81VOGRx61AHRcOO9NOd7X3Jw3KJujajV/zss2t
dRLiuVvGQX4Q8qM17ROjZTdIhwJpIqLRNk252xoOZ8kZrFtKW9YmK4ia2RiBcOOe4aGNTomsnWY2
gRiNhx4FB7zqCiO80sRPPQmffDZ5W58ztuC6OBfcjYIyC8zBgKmEfwAx0w9dpPhgAnqucTlwkn0r
6W7o062XyRuj/mg/4vaOJNVgNk7bHZRT/UEXd4AR08LWYWP6V89jp9AnSrw75weO6BGFh8Cparld
aJ6EfVE+m/qStoqb+/hoAzc1H5GkXyt7us3KWMlH+kDiVFN1qzbcNugfkaxi7iPpkRRyhqkyUAkT
yrdjo26xrjA4D7yXuSJWj/YV4lf9W6jS58SwTDFDJNUX3jwpXY2Rhe3N/CdonNTodFTKhITpszyX
IjijlTtJlboVg7T5CAk5NhjiLf07KJJlrRsHn8ZQiUrFnpUo7ygbIXKjb5UFT6+GpmNOAl1bVX8P
IvNh+V9Wcc/xsBeorvv+Xj35AcpC3Y25QKzMEgQsa1VAhJQf5MSPM6nFFvUGf4BkmODXabzx3RLr
gOXL6xH7rgzqkxXfqok4A9t+QpCrHxGopu5CSglmznicLuJzINM71PmDFcZIhB+S6JwSrabEASAY
miVeL6if+Ot6zPtdecRBc556Enuuxq0Y4VoUV+ERyENEAzTCzCMxx6Jm75nsOgbmQJkVbn3/bqMz
HakljljuTCi/DEoh3qsivSKYkojI8d5tFKlPFpYuf3q1cTMYYlX4zFq3nyMXpum+cKAX084sk3vZ
IuwmoV/RznH0yLjQucoMRw6pTDmFgo6fZl5rSJ+0+r4n+eE/Xo0QT/SCNQz7JL1HFu4pErQZ0U1c
6Y19inkbesT6pn/poB3+gw68m6Hb9ya5jTwoNQI2K1miJYalwCjdbiUGliJ2QCAgt6hIo8dwY82+
WYM6NphGNokaBQV0l/zdQ3SNr9Y+q4Xl2GQWQ1nK9ECH88LCOIWngzDD1EmJ7BiKn4/QbmDUCAHm
8Kkl/lldlLUzcfp53hf/JFu7hGET97AU0mqLgIzr8IVOl5o6snTZqJrprHM5I/ai/15m+bkpfiqw
pr5acYru0+o68+L9w9TGu7anNJpUjKNPUK9F+e8AD4aIK+sfDd+c1+NYHtUq3AZRukVPO/xVzwQC
H4Cjky7aPoMoDuh1R6pKYPUyAVIHUoEujmfZX49K/EbM+kIIE2qenoXhPcj+ZjVrLK1b/Qf5Z6cu
5fpVg+GAHyS8rejO1uimyDcgOTRB48EP3pDBRU+ZBhtuVMzo3qS4xPIcB+5vesJK1b5ntNkyTKc8
xAHkH6XWMtyunNWrcSoPIX30sfY3IyhK7xY9w4pkuDZfixGpBY0Pq5hhsWVBQRzn4a1u3aH/ikl0
yxhKIPwnpEHNAYGi0+C7tGhHN5BOf+MK8BnLxpnKLH5gyBumMwrRKRWl2cHBaVbgHGJMz0CHgZPI
rpq6L5zZk33q6n8+ch9P/VOBh6qyYvEEQtWoCzZwLJmAsawOxK6xqFvRp3EOZmiLilNoEJNbH6Pn
wj6ynGY2xmVi/VhkCCQhg1McJpoR/alZeth44+xcEffN0FQBJIBlpPpbLm0QyIk2XeBX18ueH5BC
gmZbS59F7RrdezAH8PnCneicrV9N3JNY9FcXd50aEjqCE3OlM3ehMYmoNQ7AoOa1k8JHZ5QCPOvI
Rzs+WX42wyKKIb9UdGw35Yo5niwvI4tWcNg1Auam/of+VmUArHa0UiyTZ4n+WMdez4y/SKN2JSZC
7BGBIr/WyhwJClV1R6MbNnqKBg7ndgasy2LGtDKqYBHcnvGdGy3miUpIJW7D7mokyMUInJnDUpDn
lsso6HYTDpHy6aGiKPyr2QdsNsCNZgjpLl8mBvX5FBp1LLJEtyPaY+LWV8a3qv2WPF+o+Vfw/Kz4
Fu5cflfieVcM/acgH7iLqX/mZc2DoNBVjyHfh8cnF+XXRj2K1hqJoPoXWXMIPD2oHgb7oVy2E3bQ
caPQTh6KHbzSHtmuG8hEPxDMXdOnXQG2Nuh+Uzp/auJC6QamecMxbr45LiRiubvOe4sYJ6djp3WO
4F9lDRgAalLprFgnZXSC9JcqNAXPb+hqfP6GQQcTb0fzE4xCxRlepL/o8BrlnlSbdtNS6vmpKeZ6
sDFchztpZAt614oZjOtAOArymTz8r+TSsd71Dd1EOd2VKPfENohvVuhK3WoGTcbGXti8nYtrpI4r
Ee35zlKyniNXzXHHRLuQu0MnElwNhxzLBXcoTQJD5+JK8HqqoT497DeZtjN59fcyCVWETYrwimUw
E70zKZ6TrIoCh0Y0OpEvnGjynNpYhntFkLFPZ3Hv549d3tUP0gjvtDSXuluQmltL3oHXP1iEg8Ob
HFrS6gPk2LnmeKSGfao7DO2WxKpmbjTWLr9aT2+aySETXPpLRPqaPa5b1hKpGzeexmp17ah9lkZo
9QgriI0YytsQlsEW4208OjcVcJ4W9KrMkT/Z7xpXf4xovlgP5KuzVXipuAdm/rSD5sJrbsADwF9D
8nZ9Rx9DjfuZxa3VQXlrjbmuPHa2elSAc71zLJc7na8pYoTP/1R7YBwmym4+DnBx0SissMW31rki
yKgGpKTY2/iny5VD3eOZ3uFKSjcztxBzkLrIIyvallPAGEIANhHvOQF9JGOX35TMHvQR69NWPpuy
4ZqYhNcEsS3LlSJvzeg2DP7KrRz+9qTFXTNv2ZBOabTOiE+5N8WqUB0jsbbtUOFUMtfqcDKkgBFz
35XG0cx+emkT7hq+lWot5HM3d1VDRTRbhYmvfA1XuVe4sbzVtlXUBZAETedbWyXWqlvql9DiQTFb
RA3+W2h0FzHbykEa06+aFo3U3I3m06godfyRf8KABPErCohylM+C7AXSNySwYHlNXoBPoEFI5o93
NPV6SVL8ytt0/I2sZsm3GHzMytrWn4yDSR1z+Rr5/MuKmVL/nkjsCULi11BoMXxKFKuQfcDkOYaf
IwuLRIVUTd+qTZVs8Rf1+opUNR91Q/6TRtSDAFgj41CDYyjrR2WoT1MonRj67VRQ3zaeUfMtMmTW
E3xOv1ImCYWitZ/YCMOOVCGY26akFRMrTI+oXFacWn6HabDokN3gFVr5vHJxGRB/1c2n74qQHod5
JJnOqTughlcBdnmtY7KIIpo8nxYKgqA4MaJmxNR49mI+kzV/X2qgLQQCmdo5gWqe5q2wulNjzY0D
JtaB6ikJVRgEge3MNmNMyw5Z9WNl2bXRgouCHA+PTkyqGWmiIgReCOFXdy3KHgK2EWuSTMohlkeS
I3+LQLny3/klMg6oXFqKWvOfCWI122Zjg8wJ6Hr+QMAXfJLW4JCT6VMM0t7WwgPnfiHG7ezq+Uln
ZBoF/Eh+VETQ0IA0LsEZghKu9+y7T2BJjQ6AdNbMMO9oBpPyUt4H6ETCfWSWwXkDL86RAuiMPUVT
I5ZRJ0aaP7T/vFeuNLs+SHZSpXMU1o5WHAqy6PGrT9bwZuJHyUvSRJPZigbXD0oMP2hTALIcJUaP
iLQNU3ErnXCp9MakYRHJgkkGvT4KnhDerQXW6UjhU2A/YSpI2TD0dcM309S71H6pBuB75Mq8UeV6
rfpfKrhy0e9yxG2WzRPEGxgWSrJuWkoO8hpbXV6vfd+DTVt6Ug+7HTMfTWR1R8dpOW9O9boFnoM4
6GsWKHyT+am2oRcgmkYkuZk4BGnkJl8lCNyQ9AQpRegFyRCiOcDkCpeEv/fsakhS2nobA/Rmgk5I
6TbLbatguPCqV8WZ5NbxZV7tqNjVsE0YYLKSdl/2OW9ZUoQ7uzKwLFjDrYEiAuAaNxOiH8tD+FOu
5Dh1lBSJhLTRQORl3i7iUxvOFdEBPhsPko0ckRT98jEkI7GfJM00wbJgyin+zM8yla7oGVMMOEqg
3T/SZi/NM7u/RViu3idQbsoHJcKMW4JO8btziNtsPaj88LhgVhtQa3omUWXygippPXpYVkymrtiZ
qG1iVrqBlHnBWldCNddTsBqAa0K93HVf8gyjoDWy0Rr1aI1adYBpBpPOPUL3ZdI/F2XPHol5X/V2
gmiSaNxZ1FsI5PBeoK57w1uHZobFwMI4b+X2YlGuOopZtyPldB0lgVhsJVgPbpVhRTJu8Iy5GLF9
zv4EW/HI/FxvUONdCGnkgqhMF15kXiOZmUKzbkWMW7wMH1pUPD5sTp24OqqbxI9QmouTh1xcrekq
MOCiiVmzQnPfkyfR77V1SN7qRFR6jXu5yeM1BbSj9cWcQ2dpbzi6QhB5KK9LqE2Zjm6q4bH/IzaZ
tZksE5OrXQe9cGVJcklew5TyZPhc1dovw2Cdm1c8QZxsGQRVwv82DGJe1SNi0nZj/Fk8a9l6a5k8
qYKVGbhteXRIEoq5L/kVUb9VPId+kl0EjpHpKtfSVTerN58EOx/JAVObI1NUzVTO0ReMD4zbT8EW
Q0sY+K4p9es+VYg83jGrx+yeYgt3WvvZUWLeTgYDZZh0LERwMkGvh5CMffmzHLxtLX6tb3IpXWY3
j0YpqZ4FrIlL1lOPXYzCoOUsEJZxjRbSDtYBKWohOYlEf4t85iRjXikproFfEWCOCJhQyWyRunvc
ZhQBdE8lO9U+XXLDJ6Tkhid7CCPK6Xmqqh0Q/bHojGPL5o2lS8weP87C/3xCiFU7nliJr5anVuHw
0P4mCJZyGMlpmB1X+3qSD7iSD02EtZaOaL+XuKqrICOElQ+13wkD/b9OHlq8komWZzvfVGRammrH
E0I7Aq9hyiHlmjqiM09o19v4pUfimU8FWLSYjuhe2cNe2KRpTJfVytGp9UljyamaN8U8VYRI26g7
9bLcBNQuZLy7+EE5XtMkuvdq9zDb7lBzTrK9B2PzLBvAJ6Z1ldxDuRRPkss2wgdAkU+d/gLQ7NoJ
ePCKFmXF9AzdMe674rvj/Tzi/jXjBiEm+mXgA4YjGQMADJpQrgkvHpsXD71o3A3KwQRwWKuvGSiY
woPYSjQ4eEtNvEpDOg5Zf/rvfTqHUA6H/qUO2VshH0uMk7ZVLyHZbRC6AOmX2T2s/8VuhXeNspQh
/wU50/R+7vxcqzcKsAgvDjbCWAE3gMDEUOMh1HiGJTeuX16EXQVvgFfco6+p6w6Krx58BbiIV7cq
GYchQZKFnx0xT8ALbCKpa5AdQFIN0MvmuxdDumfQ5zN205gjrXqFlb2JM962c8gw5kGGidbDIagd
si51kT0j3wKgbLtmznOZ8DX2FW30/DgadsaRasLpvV9lyfiAoiugiZqeRTP7KDqYd2HdVNgm8FgA
bNu+J6S1NOzQlaLfenjC+CdqlSuNX8sBHa1OZhMmoxBrS922xwFlfbyhuXRjt7jgqPIM2i/d5kdM
qReKaO6wXInKIsFiHVEFhSZBp8rpv9XSi69YHlHtQZtThsaXgXZRJx52ptLA+xCOxSAvnC6oPmn5
af+Te4Q4ChJwR/sr4sBPd2hTYG9lsLXfAZDa4LfbTGxn2VhO/S1o6rJAqYXQv/1Q1W5t8zFWJpEW
tIWjTvZkjl/uZCu/M+daTMP64h3uKpIxfHHd0R1uffyC83UnLIGkaVKdKQYBH+tLTH/BV4qtU2aq
yVXL9QvhIpkzH7jbXYEtA1ilw4RAXAOwXyJnzlRiSKASYFjqGaVhNuWCUNGMEwa3HbqIzjg069mS
HAJviMkZkIhkBJ145XUgwYsEm6e2lcthKxDpm1DG8yhSQd7JuupIOq4/wuoY3ueoadrEWrDCmzYG
p/nZzLVf+M+Yi9pXuyZAr2p16OugNP5EOFwt7c/CJE1e+7VJmfUzecHr1XfipnUk0yCnJNqZVruL
ESFwPlv2OcCoq4IImIjeoeIEkF9uAm/yRccFATM0ccJGDZ9Wf8tynEpf4lp75YULpMIXsMBG9MJA
1md/kgRi1UZ7s6U0oQpcFUhTmN4yUIGKCBeRr9EMkALoYXToOZDYofkZ6p3E7W5DnLQ1qrwEuLu8
hxCwEj88H/9EBlRS0E03N3QxdzBUwi4LqztG7OstCF9/EHW0s84IFm+a0RFp/GC2xCtR3eSuuGXx
TknRBWPwxeeeYCateKDZIg8CW42y9YzuMQDnVfTdkvGki5edVa/cewCYtIyVRm05E2OKobhRIrtU
NM+Re9WVBrUWFAxgH6EGeheXRMiwqQnqg3JOsd2Cnoxxdx3Wg0fL2Z/P5z/tVHCchc0Q2bTVrbSN
izKSrzLecXVAhShQ0hhYAHvqV6CG5yFOLqYRX0VuX1E+/jFZkUJBHQ1pL3mN8Sh5m2Nj9ZcpH1vs
LkWPPDJCbigdTXOl9vqbyXR+glSFOPmwLMXtM/zaEUpZCFBEsRQ4l+NJHSxoLddOVrYw3NBvj0Ho
HSsEIC0QIAOaOshPlbZYy0TVDao6gs/GXFHMI4G6FxB36Pmd5MtWo31Y5EiUZ4a3LXOsNtHeh7Gr
yM+ku4OZjcAQEiu5Qs5I9WgPoBYzZaEujzcaQrBrpSlnwRw7mx38uw7P5KNP6Ug2QH5lh1wgLpLB
xUIG4OQGKPmwgsfWeFcVcvOEr4IQox9tsM81q5GcvOmUqIXGtCKc46rnzCrqArlFK2sHIg+SkQNY
rpCrHMNycAK/dFs3Fm85fiwFwNbAsQMGLJv9cgDPKo3vFl3daMRnGUGj+IlqhL33AK8YsvKEImf6
WD0CKsAxG8gi7+xXVxN1QJ0ne/1V4nPW6j07iBaLa0xR4AyyeqqbaMlBP/ffJaXVAoSL4NaNjEU7
gk0XAUwrKn4kGtvwbvJqHBC3ZZxhbicfVTIXarIfCqQjCt4aFflIOmtGqO6cNSjqhnkvarU1ZC4f
Zbee8Vz0PXrT894eHCOQWZhHp3ky1AS8biBh7Gv31wzNw/f0ByUQjzAQD4XwYGjNpetBYA2IeHoe
oeq5JlNxW7sf7JgXkLJFX2nMexMJIdN7IQqyDscnvhwcXLQSoXObEzjZzvvRHevcnZ/qRBdrG3mw
dYvBr3OdGHcIbRMcW9lXFv2X1egaKBoaFCUS+RAxR3TNrVw13H0Gzi765ZEq0axbipJThGF9ViEV
iWMZ8KhRQtIqVW/iXt8jcsajsUFRLx+4XgtS0lGGbc0M0pqEEcDHgfG341CUcDDOHxmihflADEmC
FQLZf+xyLnqU7UkNimoE3uRyDghoESsSCrOMqD9FHQs9oYc+E71Y0sa0SsO3GWa3gCQQeyRGcjCA
xSeOoawUh4Y64Zg7kfyVw8TdFKMgBajzPJqXlwlqCS37U8dsXUGE+wnV8cYhjGrCEaiFVWigm0uo
Huz9+oDU5VCGbx2pog1Xm+cjTAInM1FFAjUwDFud/FC0+EFA9mKmUhuY1QGilZOXsOOdVlA9+DN/
zK0GGsb54POopjyqA+EAAzVpCDSSntAze4cMY2N125qCZvLxVW8FwsXeNK5soh9n1zEFQMs5xxs6
xtPLQ4mGhpZr7L3SiruybcKtxZedBtvuCakTzPb27J2crHeidizrRnbtzQuC24i+eub2UQj04k+R
z16MKA49jwSKA41FHPOYUAJwJejWIWySmLcDjRL78q4gD9Dl0ywCp3dn9A8BQfU4fRSyiYdYRzxb
ko62nGYQQ6tP2AjzqSEYzMIDxg5CTSzVZcy0h0aX9jqLZehf7AyRD5+JVa81Bp7CqvfWdzVEH5It
v2b+F4eF9j+tDZPHsaMBzQ+2QfreoN9XCVvwDzpeEXNO46HNszohL7dqpG/0n5pZ9p+VmN5REhMN
lOeAhsuAKx2MPZFZTlYcNAOTK+Li0bVjSsJI51dRab7jgwIoC9GT+c6i35T6tFHim6YL3HWzXRAU
CiIx8uprs36Xi4ADBqTJpbadpAVtnkIYeVvAKpslHZ/VHF2rJDqL0iJu8ZxyqBRo0gRfDQdLgzRq
Hszagr2twRS0pm3urqSzmmKpMONHyalaU57ZoODiT1M51nrCaDSONR92KoU+zCHICF+GywkfjP0p
H7AZFxeOKdIl8K+80lcjo/A1ywsUXdbv9NB1sQT8H1/nsRu5mmbbVynU+BKX3jS6exBkMBjeyYQ0
IVJSit6TP83T94q6k9s9aBSExMmsk0ciGfw/s/faSMaNePxX+RRRzzHB8EodrgHiXeLDN4g+Nh0l
Zd21bsEOaaEHQF+5Gb2Q00tGGdlLax3MQ0GVEP1QnI6TdZ65xNXG4g2rgsONcYdK7PdzJG8VvuOU
Xm7iC7EJ8xfrBaLnUt95y9412bnK7ApW6Kb3WTTss4X8yDTcWSSTLqunf6AilwS14Qdw+MV+t3T5
wcracd6iizlanrUhEpkxh8BUFFXS1mDU8YFlskZKucpeiqdqnM8y8e9FLJ+LFzR16CYWmxEkFe5q
HQENlLYTjsDFIIcWTveJvZA8VOfnXm3dTE8OpbwBykLY5DMqZp1Nz+kNEYPQKlLRHYkYOOAiwkEU
OWlgKFSl7bjR3tikOV9GEj3L4BuptQmRMLJX4KbDFN6uqss4lZc4Ns9FpO8T2mtHOyyfp0YpL7aU
nmw/xf83KwLfkb1um9soekaUsm9p6NGddsO4Z2NjZClQEpYlFtyezzOvmjj0Zu210S2onGHQhnTI
QaMkp05OTpoGe2iaGMWO7z0vwKeUZ8EhjFyhwfw1Ja/AEiuGCLV8eA6KUfXsqCpUJWVxzY452+S0
bc/WbcJv6ATqfDdwRSv6DDi1D5oZH5pkbfjgIUkqN2lgscBC+WxduMDy4mfWj/LWvcSAZSVkwEQJ
rKuwXYvT0CbbTke3rDOmdQfCAGfIiab5FkmKP+kgt4kUy6wx6EFiaDWbDpwioB5LwrTyGxafao7X
I4ajCi1QQR6yrQAz5D+jP9EC7V+VjCLVW1LzrJVeOE17KvcjxLyzGD5To93bk3JHbuiE7Umqpze5
OM6rkquKBSHAXRxMs0ajQU2S0VyMYM5o/3IUOdm6Po5Vc4nrQ0L3ymBgqlFUPc291ApPWEUkzDWO
QT8mqc361XU2WLh68xvVGzlOXEasD6wxfbYrqvMtKsrbfEs6odxttHVIiZjjpYUvATHC5O9dLBJY
qmgHIcSseerJHSQRgWtLDvk+LLWdZHAJHeU551yXjnFsN9XQH/GP84JWTpB4z/FV6dm6KfMWd5Qk
9F3NV4mek6NRIMEHAo8pToZjX+zIuuC8ocud58MoURZWaJee2cb5o876d+sSVgs+LG+Kp+2cwMr4
IOqHp7o/t+NqJkQlda+THXtG+6c2iEVqiL5cp+Th9gqzIW3wITf6dgpU217pveSLOd+0wKJVoteO
rhk1p0mIE/DtU50uJ+mjceotOLBt6RZdeSgmWEMlcJhqRHcJOFLZXMu/RYxaZc63pS1h6jODLmbp
E7PwQT7Ra8bGJtE9ZMiI2HdSz5kWHhWtOrT+vu7kldpkm95WSZEJ5rzflxVEpPgoebqWHJfROcws
8JSuO+TLo9ZPkKeOSmgcns7CFDT3T4ymSG+sbRkC/WH2lP6aM69qv1BNMPg1gC6YbUUB6oM3cRaT
q0RVScaPWSontdlloXkeivAiC/NqlNOtW0Jqbcz5anfnuL9IGHhEc498USq3YS5oX+pr74iLfrua
Mnwq4iHavZnTcoyX0G7dOvsp870VhrtsGveNE0Ey6A4GVGIliY+dkRylrQPmYLSXVbeU566xT/li
HK1LH+0E1J6xeNE+QkcFZlmfpXQdF8tBb8qDQrShObB4cJJNCz9cI+kBArGivXf7Sbb2pkZOJQdX
3+MFVlH3vZm3JEIQUdtkurhZj8JP3/0kPbVbdJjIH9JOutYiy1+L0Y16ZTv1OeL4KcDDtpFPLZBB
BU8riBhKj9jAFaMqm2Gx/RYVmnKWc4oTnd4ch4XlHCUkvxlCjbykSnPKE8r7Y2vhrSjTPQyeVmBQ
q94pTA72a9afMOGqKVQKntnFKzSxlVWxHb5yoe97h4EZG6IC/G2pJCw5PfOGBJ6H+N5b442fYC/a
jtog3ICBUlQ6+DXA9k1q2sSdo8kDaMCNL3HZDWiR0HBOimfD13h3ZDWY8agnxsRMAeQZi8l1hvdF
y9m4oX6SiQnUjFvGKqm1v3TsHgyBMAMB0wGxR2VC9vb3NKx6FGLto2wZgisrYIzhOj2wppyIH+Mj
5VcOZ6T55Snx2xxXnkL2wYu5bo3ypJ6mitXkU/D6YZNKpZR/4qj1FbjXfXmmyDw1k3UolYksQk+t
OCEOkqL6b0uc+XBUuBnRILawVOMacTYSyPmqstjR5Ze0fB3b2htINH6Lo1tXkH3Cug5Jynv0VdmA
OuQ9SWIrgFPoohafBs3HK+HbyNONnbPQBQFszMqQuikN3hQKYsXXowFlgrWPmnSf2mS0JdQKi7+U
WpDOBidiFegkxqZuZdreyMZeP7IIOo6zRzpkj+1cggFrmZzqN4C1ys8g4FMhMHZ0poUOqLIcVoay
i+B0qcHIH+rVe15/qqa9Q7EtsUUnJNAyKCyYwq61kG/uMbBn1WHMpwMCLKbM4E9RTI2hycSMwobK
8N1pPsEFbknV2yofDVFkITRsbE5hiItJpziz82NhIVh5ojxxk3+XLJKnaNpyfaZoZ4tmR+onZyNm
OahLDcngkxVIySYrSWCUyFWsMBsz4utPqViTuEBAQ321b5Yhn7lwYUkmRTKdRDMf9Rq8u9ntDfuv
wbUw6mabp8RzMI9nod03kKwcNqcEKCITqB0dfjZ2YLpCa0UpGiG/0/jN3jOYCuas+3SeeZMlY07B
SOJeuPSrKCshwLKGe0l1r8sknxEcyomaxc+XDE6XoVcPP38STO+f7dOf2XrJw/Iic6+F9caFMKTv
hamZOhwbndUBstT0YU+rQBkGz1wgJpsw6N9iFRl27qlR78lwujWF8gIRSvMZQ41IsR6Vm6o20YYO
PhnK+AjROzw8mUeRSWyzmi5CCyFk8kRV6UmM2hkFEHN80gNMwSOhqgSb0EN+M5Q76sXvYy42kRSe
sp7ByK8Uz6cOlRbR1Byh7y3b9xhRIKLDEmhuDSSuYMysMDflw4qVexVyvcNgZMu01I0Hrnq0/Chp
Vo3cekyHMDV4s/wiUdLkkv9GEO1UE5XK5GucXtpluBM6Q0Sm5drrQeIv1lDcM3BVmK8gF0PcMJlo
TSw/Tfa8jNvcOXS7JsdN9xDiPSxO1ggNjJ2Fcm7NZRPaWdBULOd5+cy7aTpNlunrIfySeZvaTGaI
ePVFWFxQ8t6s3qRUN3YJa89YrGZ5JsqofXdi6Z2AhcdiPFcSQYFHg6Z/ZeIvRNCpYESMMAMjcjew
k2TOtE0AxKhonTqiXksGlA1PbN0eLcgHmDgRbEk4zdWOlBVC73MjPXGPDmH3PeBI7h0CAfUXvQEv
IGt+aq4t0NlzAs5+lZk0HpAucLKzz491x2fdPC244PM/hg5bQ71ZfrP8QdEfvZnVKUJQRfa1Fv2Z
UI2pjEmFedOr8j7/DkUfJNhrJKsNhj4HrIYQ47KA6qk/YC6D9cIIhFAZmw49XU5lxnyAbxN+rsXD
BJxas/TDkwEzInSJcQzZf2z9IcCn9cOWl4nGCcac2kX5h9RA+QkxRvGayRqwkcWwInW3TL+y97QZ
PQ1rP0UKLQinaLz4V2D1kv03NiUvkYDhfBieZGJbYW0jdx57MTgeMQRfy3rT02sexqsF4qbEk97o
m9R14jeNQxMOCeyrJl8CeeagO6vKH3I5GxyExcSi7dDG+PbLQCupvQyyG466FSGcWTX1WiUe8sPy
IuMzQ4bAAV5r79X7CCfSIl3C+RXlH+Eg/Cjd+LV2Yi9UW7dUAa2VWyf7GtqQH3Xw+/KP1OPTqV4J
CN9a+sXyzP6SUz1gU1R63nCQN3n6x5kzKVkv4ho6Xrw8jDy7NMqaTMWoeZd+KgjMS3gbknObd+sY
am63L6Evq/NNH8bAel4IkOw/U0g+B6/RvDXcUXmNyUaWyVPudZbwDXCLKfMs/ovh7DUaZpB4cL3G
fjGtqyLYVhXPFVlyLNInSo5ItZtpjin6WbY4hanSfYzXMccCKaMPRtan3TvFXRSYa1G+zzdaxXpQ
nHJXr7xU4O+oMreOeaXr5ELRbRkbhKVL+0lamRtHwOC2PB1k2q2GvZki+WLD+WTZX540q1q43QEp
CSLS53AyWnw4XPdUqLdxYUtclNcmPwyCfqFIz6XN+rcVh0xDBOhVqOCjc4q/C0SeYmNvxxTEfax4
rFFVFIO5Lmzg7OPiPzVSy95IxgM80NoggDOGKZz8BaGKI+FFU9JXE5u2MwISUvED6pTKhygj23Sg
bMWKJJDG8EV+2kZJ944zvg6F/iLN1l0xpa3Fw+X8pFLzr5O+tNYavBKY6L3C0Ja6mXOk1U4hiieo
g12OAIYHIIpQpYNwwFw7W/hehc7PaXJG1I+umB5q3T1SImVrtKVFu+57kzWWce/Dv3VW7TFjRNnA
tIEdo/PX4O6PaHhySjq1eV/yL2nsXK61xc3u69c+/jEcyUM8yTbHIeXgPREdRmRQzAkZeyO9DKCf
gFH2kFmbwSFoAvuEQxrtDMFJvOGCX5cSmXGJCGYnCcZi2aQ1DU0l+3GU+eTUJM1Xh+GmfiTwTCKg
+ePI2Uz0r6yuRRtxc5tjWGTnpdGRj8nbqBxXRrPcCWUi7UM3C0ZHZGK1SEDscWP2C7MavujMpO34
Pu6fHhzC2STHc4YR6hhZcmn/7tTdGy6Fj9qWLm3cXRxgU2je7DYMMiyK7nWxxdWOiwtCOkcBY0rI
9thuHOSySouNTKLmbYqzrkQsxvRbsTrWTGgUAGO2H36qm86cznRRA2Yvg3ErhlRbvxRhBelGuY6d
c8160l4l9DTFnTOH0Vt7nbyRxMseydJUECfQ6UGnkBWrWB5L6ok3uYUyi/GRRYKwZntffjtD4wjn
o4TqJHSY4XXdtXMBckOqml8VCbto9kOixtoipFoq8C4qzlYU+S5iIWg9nx6IT2iorAgQWewNhISV
VY7xh7e/Et/yiwyqgNAgkx3k4kvDMQk9xo88/xmGO2jbj8ZW3ZR+pyi3cQQxigfZoWQF3r0GVYlM
8VnOYpRPL+F0kEv7VRdjUMfoT7PqnlnTdTR2BU5ri/0iR14ouCmNIt2knzT57p1wnxn9VUIPqPxQ
pBCo19rslQNqOnJSn8+weOby6iRpkC2QWGsrPoVkdAyl30isdwASqIzkRgmS7qp0ftMYkXSKU2UJ
1GW13JeLjRwyDjrRYkyIyALQNgCJgxw/GzdQIP/tYaKIRy5wRECxakkyn84a1jU6KRnkWWIl52ok
cyvPPCNczjjdhVG+6HL+ItfyfUoYN1dErJXEZ5f5dbScc6GMtPCuQs4ERC3Z+sAENWH/dujnRC+v
eg4q5kNbe2TOA8PeCAHTHGSKrazI3IgCN+z/Wlt1wTXZn2JxHKzaj1gDWjH5SEwcaL3Datf1KphL
sHfSsiUu1a25P5wPQgoS5yMoTSRDvFhT6VctSJ/R6sBW6EAF3CEUnkO8k3PqhTL5AnDjloUI8oob
4A7SXjUsfnwatg6HvulGmStSFLeVZw8XPm4hjkXxXKIrmDFWecxq6mREybrpplXO+1dOkHNRZSjs
exYeD2dwRfLTR3fZOBc5m6j4b9wpNxyYkicifPbk23K0DtqrrC4YV9fORGuJ/CxT8bHbFelvqPMB
kW7stL05vBnmSLyFQ+yyOmp2RlF7Uo9fZIz2RWZ5hnEanKthFW6ujeQ6neROvQMBvyemfSujfpfD
HJTVgUR7ENblxSGivJuU46t8EI1zUZsOLKKxjo38KNntMbcQrSQHfeqPNp+3KaP/q5azujfVtZLZ
ZDHkUCnwbG6VHhG4eivlXQOiSR1P4QgJJdrQhvcEWWRNCqiJc5pudqwuedVdHT272Zp1Uxm1X528
PlhRdYx0Fk4S/86QHevYxGs9HTIpPUAGmLPrDPS2ttgLxn6sS3CuxiCesIClCNTpiJ5zXZqyEoTR
jwy+aQmvcfNnEPpLvnSvJFcQ3hy+hs0mic2d3hHfB2B6TrE4EEsgVTv7lurvvOH9tj8vQ+gK6a8i
W/dGlW4i/FXt0KsZgpSQ4YqvEaCTrAVLHG21udqm7bC1hxPLUR/bCLBhFOSxtv1tUsTNdv1ooJ0v
MIkHNihheBT2cDQ659CKIBpO8gwZuq3PHW+UC0XbWfswyQlkZeD84EeCEUzgzSx4oolO7D3nwDZw
1Zau8iMz7QdYRgAwSefm6xy/2w6DFXZKePl63S/K01xH6MardVTuefDY3oH8IY85/w2FZzAtmFHN
D2AnevNr3FU9EEGJAUCfvqGSxo9Szuapr8KT3to8CuopkthWUbugxxN6dGJbeZR+4p5lwVr7mLHU
5e6AFU/nZdxtQ/q9PFLdbs5W9lrbZtr2h3Oz9L1hNbXRJnYmv+ZmWiMALCcMmiHaEWfTYKKO4fiu
H7qBs++x2DBPyA+YMYDoaELnlk6G0R6b5goXEVO6lYYtSHiZzEiUL4nNYJWprLWmfUi+Xo2SbIiR
jLmlhNe/OZU/xynkiWSyFBUBoyB6Jcs/6+q2bkPXZEKgElhFmLeHyKFgzOqN8jPwxtVQ6EdAE4ze
2g+cq8q7gdqwoyVtygRk+B1TlAsQiBENuePgi7dLMh9SLno1vIblWxrdCLH1mH775HetlFSwVzQZ
QoLxx1Q8A9qzSen6LPjNp6HN3kwtcb2aSfoVe1n0+127UgnWXhglxTjtYItobiJVF7Oq3GL0gDXO
AlCy/p0hPwmJMjgYyltFO69zdoNB3z7PcIGZm0DDiTxZezNLWDQYaTwtP/x0rL/S537dLVmoGMpv
/xjM0JVQqITDKxgIG4PkcyXvHJuoD+zPhH+hx0k0Xwhyz6saCCL7Z/6mslvb9P45eza0HbAcGP8X
Z4XkFgVl8E/0pthnuwIfw0gVXWZhPCx0VDz0zbbDr5B88tPHGl6Bzy6Dc9gV5wk3pPHAiu81kU44
JcqNdJcy+fiXU6Txi98su08DRVnHEgWp9+88vMop8TW/OtZv0jQC7TyR+Byh15ovYY/wGZgg3GDA
8F+GuOu97vW+Yx+nzA7KsXG7ndPkwGBCf85r30zvdNfmsWywknliOgGn8xqchNhjh12Z+aN1J9ax
aW8THoguvRNlLYbVkN6rErGFiZIdR5f4HK9FRuWv3dDq0bVJxBhueuttYUDT8sxVQUP/V3bEbGFu
pWte6BPK4doOpCh6DN9CB/PQqy7/UZnD6uFeT4/N8CPlA0BkQjIOtfSdO0RrO5yPTALlcZU7f+XT
RPwLbsWT4Neu3cvpdSb5x2IKogSge+p3uf8l8ROPU39qxbzmZ2jV/SxFb7WDCkGKvQjKFcMW2zrO
hk5TP+/6Jt/LsrMXmVfWzVp2fJlszNbw4hyyJ5Yp1shhou0npTssiChmcuAo9m3lq9J7T8odtstS
gAV/i8XLbRvyjItsG3mLPtwlO75L0MdAuumsvkpr0zsqq1AafWmD1PX5voBQJLHKioIRcPTeUsNd
YakYtmgorZ0Vi51FH1KImWwhTxYMJUPejl1FuQTzYgDvskBNNDzBXYZlw4jVXkvODgNdk6FBUcVq
z0+O7zV9xtY6DK9HWBuMV4sZPdugewlOzJ6J72O+xqTISbik9ep7kN2lilChuty2uLBxyF0GtzZf
zRw/jL0BKkHBJ+y/DoMhJeHA7H4bxsDqaRzjTZbuRmK2pIkqXBl9Jqt0HNrArhqPWM8JGhl+n99K
9CqoDCrS0ZR9Wt5SblAo/hYNdKWct2SzEQ7FqoLbEFG7weHyjPpk5F6KgGoNfISvJBebfl/wS8sy
op/JKzWDhWF5WbojmTU5H091dFtcMBHvqMU+i/iSzeYhTw5RDhKw2sfJvFMuuWN44fDGuinIYjSp
dBL//Mf//c9//57+LfoL6wlOTFX+oxwK8gXLvvuPf2qa/c9/1P/v97c///FPR1GBWxAtbiJh0g1F
0Sz+/PvPLSkj/u/K/+H81XJjTNUfq5qO+/hQarkvMQRE+31vJb8DBaIlZB2dJ9IdWjgNC46iHufs
kW8QG6F4zEADczd7wy0ISz3eD79lBboUYZOOmha/4CEOs4PSerae7pjN81kOiWgdUEjMnbHTyPFc
ZcWya+xHDKZS82u18Y/MbvV5VQMpeTgdeg/OnC4/RWZ8msvwWDfKUeV+p71xsIbqAGz6osMkSFDx
dDYvILi6EX/v3NT7ql52RaJv55TRiPkmwQgZWQmjH1AQDoeSxkYUsbTeU1YV/LCAWkAt1sAky6cz
UzmTU4WShT0gwMxnE8WabaoPwxVGUAh2ukz8kcRM1s9jE/p+tVPSp4gh2Tpflqn4rcAMJecbx6IV
FMtmEkCZsQ7xwZv5xOFm6xsgxNa4WS1BIc/r2DxG62lvtPZrEY6vAslLeS5UFbBPcQrN4Vi/h3ED
Ty3Qi1s3hTu1gHTXnpZYP0jw8iNSKsBpfC4njelUB6OV46Bus7WJVj/OlbXTZeuEFEhupsrNbOBo
9OZRoG6uy1/LEoEKPa05xEX8Qs7Wi+KuUxzEgnyKhXptC5VvZ+G0tAcms1womdc4dvnwjmYDCzW+
JLR5ypW296qfY/TfDNC0TZuUdy1nY3J+ut545RyRWCCysPLwABxOH4ivNzedR1Zsk56msjmPbZAw
+TXP733eAb0nMkuSXgjyvmZy707utMsAiUX7OZp4yj4qXNxRMx8+sq3K81e/9WsN3M2suaBWQmLS
snZ+rGV/7OZHNcyPwqz4lfl7F/lRPr51SLZyGZYD/Lp+Uq7dRYbniTJnEoCSIUBaZneII/OoZtl5
6g2oFIV7r+rhKjMoy9FuDft6IbbUjA7JXd9H/Tv1/fvoFDyBajAYWw3BfKo6BydBvi/PxyLET0B5
zgsOTkYOT9cDN7if1GEPl6RYsZ9UrDuxl/fm6zpF6HwiaXPt+J7wV8bE5uDFCN30GDLNH/KHsFn3
K4xoMiBjxkgsq698KJdrNBOPUfc4n3JcXfaa/xG4C2ABA0fFosOGtmU4XtCyTFJ9IaU+YLZVzFJA
Gyov5BkSyiFHTgMhRz1lqMcY5zacA6x79vIp0j7/93eSocv/853kKLLjyLZhaYpqmqby399JQ5ln
hsjN8Kt3Bu5XuuE8kMdm3WG7y1ucveg+MEWM7rwj8mlXDIkvtY/IyCHBi719zbdj8/3ovcVw3jJL
e8fFir4YyraoPJGo/nPPgLrW/oTsUBxzVDWdtpez8CB8ljjOEe4wb+qmGSErzRuDmpMzGCIvTiEq
aCY24mOSpSAzkiDEwcFyriOvi7VX+93Hr5IDzUhBKImNVqmI5pjdhRd+U+7t3NgngHoI3lLKbUls
DBPyWUi72cr386/SEzJXQW9C/oQh2s1br5+moxDpqR2GU6OC7o/XOHlMy8B8jFQzdzYK3sEi3n8+
FRHVx4IAaaXzMYlt/VXg877Vh5DCkkzjUrumxlqGIYRbF97NISO9R8IaavSO3z5BCk9wOlr0ivCk
UKyVp07JlVk5TMCocpCcSI8qwjFRi29nxwnCRg+itg965MQsHmxse1ctWYHQal0m8fUsvw699hJl
493SpOty6DpsmjUwGcc1lS15xkQJ5xeji05F0RGJOV+KdSPJAev1hGjjqNK2UVHsrBCTIKj5hNim
dBj3dF6l2KkmgFR7bVYcOuq4W+QvoaAfeqatOgg5WAmIQMNuRf5LxV9mOsLv+NBKzP8IHFYQsLMV
2LB23DSuSpGPDKhb7A0ru3o4qIV5eGGMog8sH5OON35vnUWZru0JwZKz7u8oUTS2xfjFwJ8TlRPv
EhQJ4mhONl1c4j8jgAnR+VcEsFaKs+3IZ7PqzwXahXTPMWPW+ykz10L8tZ++2a7caa2+1dnWWxmT
ppoNie5efEM7O1J/IMpYysCzz8uuIlhwYsn3fSlYiHApDyIjYaY9V9+VJR+XTf4eT7y9WdGTJbVt
R+hxm0vYYhSVf2O7wdYQbrjYQQtfxgRC2C6Io7tp9wTsZJ8mYrbo5aLquS+zn4dpzvVKNpO7qmsd
gCSFGyUVq65s3Q5vM6wY+UfNBuq8aK18zhPY6NotHlKLuXJhli2BDqKjMmhd0CZ5Ji6RGLu08yks
0Lm2uPF2lo4KDgaBKY+TQ/ymKg4PA83Kb1dVB9BvEqo0BKLO0+tZ4k6UcO5OCQd9gFhDtQgay9Ec
akagJCMktjToUzaqsLorWN2IX7E96cLgn+DasPQc5m33vLnb2NLWZj6sCzZ/OqwqROuljhOdDzR9
PuOVGKcv+7DFtZzI3SD4rzWICgdN0qiS2fLCWDL3Ag5mWeakdtjbElXsiOqMj+szXUAQBXXPLWhj
dG3sDuVnYCCwRoi4Wdt4DS49pQgPtake+2I8QWXB7AxbZlYUd+45+yCkGSgHeyhUMpQPHGlU7Mbm
46OFhcG2Fcqlcchn7aDAWo2PpSKtNK7MZI7o5Qq+LXWv9uA+HAxY065FMds+B3zBbtAgpe9fQyRy
jY58e2VnbPyeFm3AFRZnOI57jH5WENudp1Et5BVpT2m0k4M8rY6uMF0Cw7V5q6XPoYy5VdGb1Ci7
l8hECmNsmX/xtBDA+ep4c2m6THX713DxorDbtg7JptlGIdpIy1klmuMxOSdLfyKJZ8M8bdNozFYL
LoVSbBQRbXJ4MtGMiBSFKpGtTKVSadpYHqHW8X6kyLZoPEaZ99G7CR6JQFWFezH3ezMJD2o88lGE
mQ7ClCkKse6LR2JUjthsEQSBOYFYhr1YQjz/uFqulocE0Qak1/rlqzICfftyPnBHs6HwFK076CEZ
4FZCm2qeFhm5/ZwTKeu1NQG4U3SRPIRYb1W/vPVGSffJ8ibQCh67DVUhXNloh2d4E78uRP7qJ/sW
rqtYvaJ9sDTV7zmnnwucOXuYBCPk5EeO5Ee2nM+OcZgjZfW/n7WK6Rj/7bA1bX5HNTXLUhzT0Q1d
eR7G/18DgOFEYzc/ql9lyssvBwCsw67WiOWFhMB+sNWWc2KQnL4yc09HSKE1066GPEVqo/klHuSk
tj2iEXYmdULuosFCROzHlPEik12gufMSsOkH+5Pk9YVjanmk8R+7gCyMWb/ao/5xn7gmxjXMAFLn
lPLmYRQiqeYuLUk7wvyGbXEUdJkMbBhEZQrRD35bsflrPUT8xdrCJceqnLkP65opBf3gjtfcNHl9
rrsq8dR5O6HjQWzvz0wqU5aGsHOClI17rqFRAQsj5ZhYpUuRo4wbOdIk7EAD3ezcbwck3SnugV3z
h7cDOCTmpCCfO8fXx6f7brWnBXKAQOpysXuEtYuQl20F7GQZCCPZ1xMeyKsEIyKZgkUl7u+sbpTo
ht1l9gbrLgwabWU5RW+2uRyc1D6mXIZET87lIQHreewtG5rJigQgo/b1IcRtq8CNIkbliyAn1suz
UPdZi0D9bFi4hyJji/GRT8Iw93CvuoA/I3eqtLgEEXF99J29chCcAwmkEcuKcdtPROVikBlcufXl
HakuNl6ONQoGi72uhKOy0zzdFiC2zmYJ9q8paOmaoz10J2b8nxBjNlZ9TAg8TOFm8W1XcXhU5+6k
jcZphDpQYFHC6FFCg23wyr1oI/PyaTj13VaxzV2mqZ7JZVuM6WiO+TGki0ssUO0B4ZybXCBUfUaF
rRo6Oe1g1mKr2QNKcJUt+0o42qrDdInB81v9MxGspRvJs8xjJOsVjMdtwd5wWnA8Q/uLseF5bdu+
1LL9quh/placHbl8sJJJrrmsb6SRgXRK2WY6MFEk1BCBM02HKaMyUPMDzvVt2HvpuJDDke7FVAIG
ejPqeCfRazQ7p+OAoeOXzXATA/b6kWi7khdwxfgLrC3ADKmAfBQWwXNMDnB/sHZTTSp3PGxTRQ++
kYi0xm4uEFxNvO1GkpTcFl4lE5XaYyVid2TyNCsY46R0rIur0EkhWzbEp7ph/Es1kzGchtpY46n3
LHGS5JX8165cTnw/W7D1nIcN6ulUgdvoKj37Wc/Yf6Xt2oLR3OUJwmZGLDgMAHPGqzNZUStxzvZm
iMG7I01kVZNIMq/SbzTVK0KzXCApFbnNbgNqXfOoiabOn8w/ibwr1giFib3Dkq75YljD+YKDgxJX
1cELlB43NWdyKw6pPLvN8N2KyEVAMyJyGb9mwttdo2Ltwrxt27WXRTkZNYttgtcixML4CQpgc4AP
SS9hek73Nuaju8x7XWXnaTZrQ7kkOBag2g9snAm2F4eC0jXFC8bKEF2H5slkImjWd8LGjV8kam5n
O8gJwjwkjyhy7DLolSHo6t5jpex1TB+sufH1XbZw/JY66UtoikI0Y+OKCaE6rQwQs/TUOpwQBPOO
DU8G+1oKnkHdoS9yeLbKVTs6fhGeUP27cu9clyal3mCG7FWAfkzQSPQ5llBWMUo2vE1D4fEBsvDj
KrgJ1CzA67Wa1Y+0hz9WX4BNifHFvqIsWoYUYyo3uEs88kdXE9bmlLAnZSDq8Al0YphdPdNFn7g1
eAJAqaYE4y8uSws/v02fuG17nX0vrNZ03Xw5vcyceN+UbB/+i7kzW44bSbP0q7TVPXKwL2ZTbTYB
IPYIBoOkSOoGJlEi9n3H088HVXYlGWQrqmtupsxUSiVFegLhcLj//znfsS3HaJ+VAgoQGP1MDNZT
pKwsnRIPpnjlxjSbfTsVOwshckZ2dIIcEJGVp27bytyJnPVHD0ARQxvg+ibColAgATYXOQa4FZeb
BOGm2lsWxm/iIAqQNWidWJk2g9PmKLU5e1SlsM6IAMtCFB6j4nba6+gSBhjYMRSfsmFJVuxxLLZ1
H+54y9sF9CVz6PcKNMCRXB6/O2WWd6J+dNs5NYyiji3VACE+zVzdwxbLDsojNG4YIKhgw+iy1eCY
rxobzKEd1j2dBZw8OkEtE6b9LqIdUCxSq8S8jzPJr12hLlyanJJ18AtQC8nqnpfcGvFVo0Y71aco
FvT7eiUgT4awdvbhhMhx7tZkowtWu0gK6U7LpDuhyO/KVDqjCx/CI5o3Kk1S/2PJebTQpq0sGssk
uhnpsUk1fmNpqQMHamkiamSgo/Y4Gl0IpT13RWrVIxRYoa2JjBG3kHlq3hEzzJxM32KQnSK+CwzO
y7QZJrsjbQAlJQzXKNgMlKt3gY5mfaR+ZW/CDHKKVSLdfyqUaI96b5+xW6w4ItF+0VgFkHTq1can
aJgh8SSOgPpGQ2g67/WUwlTwynTDOjccewWyKFvgGO1PrMyMre7sjc0dHSkAfsq93NI2C28zqlsr
2gtpSMnj54QRovRPSXIwajrcExppmTKNlm9jSM/0fljFjpn5XKkhDPmeJn680lGOpMLiRPrNVurq
zUt/MpScVOmtZuUborGVVFrHbOitwYL00W516vHOhDeJU6/jVYjMwbbIZD3IbEhK4lL1FxX9sbHo
2FFawDE7LcaC8TULPYQuzGLKAbJFBAuE14cAuNBL/lL0Xw3aFuQtOH35FGreQvHCfYmOcITcJYPN
SujlvCjjOko5dsAevaUa8AL+rdOlLU6+nFoZTIcVJY4I/AV9RUrcijUjuyjea1v1XsyWXbEqM7vG
5ofgQKtPRLYPOWKKYCnkrp7h5sSkyn94KNBOYmN6bH8G0XA3jvG9EvFG7Lp7YRo3LZFPVv+DSuY+
yfO7Vq3PIhiqxLyVNYLDxgg2Oa9JeEV2bA8+3KtSwRR8JLdyaWYcXIZoXeHJpglr63ftS2FZB4yl
J7Lk+wo2yHDkOZdoq3SjU6DOM/Rn8RTbeG78NVIBaZbGI7Fuy21Az3wWNiMM7i0T58FN1vv7vPO2
0lEMdxvWzR6HLelf5zKCe/ucWmhVfuoohT2Uwpa2bWvLla103QMPl+hDzO+hdhlQDVOEJxF5tFiA
ATEStyFlfkiJcnGKEeUZLUEEtoG3rARlyfFjWZjo8wfH4pZiMsmOQ09bHf0Dye8yhyTyfzrOxPVd
l3i3ceeGq4Q4gQGpm86RPZ9Pzl2yxo0wFqskmfc1Gl54mEV+ans8Lb6kb7W62/lgGLTVWIo7zaAD
Rjb2zHwISRJlAg6mrcn9nvrFUtZfoDFwLCZPKsUuBghfL03EPQKJM7ZbWt1DeCotgpbhjxaYRGML
RPgA7DNwg/XQQZZKwByqvNskAozRChVNsErbjnUEZ4ldLhcc5Qt1Sd96ZUUYVHUHcInflbuxhY7Q
31HjhjwEEIuQVxteTe1vIMYhRSG+2ZJbd0LSEY/72qKmFa4H4sMWVNRZFRJ+6dIX8nZnhxMP7njS
wkfctBnl6VHn4EPCtMyygLaiVWxvnVqHnkZgvHQRqTrUMxBEB6/1sldeiIchWA5fj3JQCT7sbNy1
5Ee8FDRoAns4n+LGSQN4FrR3j5ZKD1l38Lqm3jqnMlftjDRZDiGYMFTA2bLCS3OKnEDq13LerU1h
WIv8R/pfz3T5cv+p8wQCRXGjie2XJCgfYGhmonyTxf4OwmstZ4dS83bFGrzXLUuOVg6uwdrgC0h6
WW3FYYNwHVTz7dDp7GCp/IzjrgJPMnAwB5IZsxmhCm5guxe+Enat3Q7zWYgunEdqIBtwtwWtrr7U
lPTGCstiEz6MWOjS8Ju2Lb6VQrwnn6HEkE6o5crP2ThiB00VeUURBHiFzs5Hrijijz1LdLIZmXt+
vIsA48rtwjS/lVK19sieILWAZALJvNOoJlLWxyEpoV8qG8GJKa/j8kUYgtmU81Jegqjml9q027Ku
tnWV8+dkS6QbILHZjhqdZ0RCg11jYbbmAe0YOpSQY8tCl1ERd7cSM1KYPIfU0bhTz3ohniuvdY2J
s11v3RY4vntJuEnOQg2Pv5xONs6TXt5UcrQhSDZXErcIaFuaOdoTKFWYhrwBmjwILSKrS1cYWhf3
F5QlAccUNMRq2CSJtcmVcttN6lYxqC9q6U6IwWRoxxGSXwYVZiGr0y6Cthhg91G0ki01UdBEQEOb
PMSFQDKTCr4elPI6wNWUTDKm7nJP2R63rqNQPDRcIO4HpVdvtLgjfs3bkzrYkp5A+qfYPJQaBHtb
TWibrLsSkSKeCPlA2MCOLUTgVVv9WBn1ymS611g0jCJdzo3t7xWEu521V0bRnYTC9bXZOyY62Ct2
LQU/bOtbxKujRZe1sNVeWCR7jXWyOCDsUTZp322SkAPKMY4PNA80DmuSU421E0ohfXtiIhJbkQFN
VSgaytC1YN6ZPFVAG2Kw/PpOvd3Nx0eBA234RS/KtS5RLIBVyT7sVUSuiRfrqw4SG+t7YUsyvOJR
WEHgGVNSaRVIwmAqOnCmWGUt3xUnksZjkFELfOxlt5IMa5kY5XKg/p89UZba9OFjbVrs5xeIBKYD
aQZjtJZiUAmw3B4thcxvCNZfTHrKEVCSZzmaEDKGa3+woC4tRQgrdrP8onYyXeWSth7dJ2hEtDcM
N06LJSRf+s41lh+NWy1QIyDJJ6QqmQI5EOifj65Hlk7+ioHpTiQAToKiz5PbIloLjqa2aGK4yRZL
b+/ExAljhao2XiGtNdh3+gySwKli3kY9OpibuZeLgAHRfbWTqEXyaBB8FS9+UCffiFZEBaJYy760
wr6R0Xsw1WqDGa0Ck4gVwzIx0FCp/OnRM6J+H6REN9yM5u1IG2SzzmCwZy3oXEegNo4gL4TFnq5E
YHEGfo6DT1Zk9iB+LyswiF6xuXOqfJoNW6F4htIZ3oGncTN8Ahtce6o+bdd3aQ4w/1WZf/Ah+LpG
wBIV23FN0SunFUOdVRq3YI3OvA5heiB0STYo6KoHyYTEu1Y91l+SdtR1ghx6NZjuuGhevTjcRmoB
/u+mDXAWjOKWt2cXbSoYjiQ/bmQ2/WMhrEtLXof1bcrhrcyLdXbuQG7CxntciEnOTs2/T1r9DDWi
4RDok1vHhOCkgojZDb5l9IQMXg8wE8WnflnzBhVp38KPIzVWxmhBIum6HDRcirgcZ5IqcaFASenl
k57TwI9rXgkVsuDNA3tySYwOKMdK8KRb7xuxut62T+Q7UtDu0beR2hlvKWcv/Ky+kV8IF/CpEZUq
+X1sFOHk2XjFdN6TKHwCzlo98hcb6m/aQqh24ijfU7La8zrSbhu5do3RFg7C8BV61nwZcR84fViQ
cDBw2Df3mZYf3KGsDyMEM688TFASR1BkLudRoDLmzkOnFQ/lIufOgRFYNOTFWeK87VgFHgFKUr8x
p7t+jHfjgPrPK7FbRqsE6THN6pptTz2uVJnWQqytu0O+HI122VUegjmAC+n9KHfO8CArEYPR7RRK
fKTwYFP+AgVi1egPNf3NkM2AIO4FR4lAzUa74FYpalfslj7Np04jQM4e78eR4zi+HnP9UIupw+Y1
gIXBw+v3ZHeIh9RSj6Gl31SpeorRfkjBz5C+9CAux3VTTnuxUffj7gF52yJ+MnLeAS2GdvKw2gYU
Cpq+sSbfN0Md2mNLM9JdzKZ4+JLn6WMsdY9pb2z8u9KT7RAhrhOpmF5rJI8pgZojdrZ4Vw0JBTt+
Lg+SnhWcdFMO3Al9yXbpndmQrjy3CA0bq6fIZtFis5ihPNOA/zfsPkPe+UbaulhIZNLmifdwB/O1
Y/suqRyoa+hggUvtC8Wtjhoqk7PbNqggTkPB9jSEUg4fynMUwR+gNHBIv3OcCsuYAy5Q+c4AkYAR
KV2sJ1R/eUlWpfQY8tJ/RFB+6xvtDZXAqUg2V0rHhnVROTYsUVd0AxCcJsuGJSvvK8ejNxajkMnG
s0kdveTh2Lessb11Kl0HI5ZBHzQufTfpoZbN0XM9EthQIHYJPjh8FVYzUz4kRK91OuYd0MtTQsTq
oB1hCRzHVDhqonZkETuObtfEO8ujIExYrmRtJD9ZiW7ywxNpYU2traET8X1SeAZ2qcueQ5Kl8gZB
AFk9yyqZLrgY1YjeiVKvA0pyebJLkU3kB6oLR+y6bBRoA7a+PRnGumWSqEG4k6dq5wXjDrfgrsZR
nyT6DhGCR3MjSHPHKpEVbLrHUukx9VW2iDrIqPJ1jjRozq+tNjpqWgE17Wh5K+Baa8UDEOXkwIkN
21OrrVJbm2BKaCpTNGmGQxySPoeGSSO5O6hOLGCTTPHxyEJGlN1I2DQMUfzB3wYrJne+oWRCroir
6cUZ1c4ZA8zt8EUDIiDCxJeXMGVrdESH9AcFhVMr1jekefnZjQCfz5e9XZgS3EC48HRQHoxcd8xd
mpU7uW3pejeHSahAltLlHX/0sgd6sz01oXkad1HsYDv96pnRDZbkY7j0lxa15VW20pL61GX5CYld
N4u/D6KIv7IBdRKzkxaTdVGR5Iqh0JiVYSsdOZdJBOgIPZ+KBK2LZbM0hOhKi0OW1I/z1JAVxeBh
ki1d1+avv+lwQHP2cvyL6vOIlVZFzyDgJqwRxEDQ/iqKzyJ54QKgNGCK3m7cTlZ78q36dpftLSKO
tH4GxXmkywJ2qYnp8G5A9rvGi9JyzrW6NZXAo0EAk31QkuyIwYk4z7nAwQ6RShGhL/UkbAVK3IJE
Yb2ttqnpYOkv02xZdPKmJMS0XDSbstAAzOY3UqwdJCg2qoiR+J6m8FLXO5qjEcZsZZ057SouNNfw
KVdth1lfhGJeTeJFUserYnhtSvihYkfFHHG7pa1qfkXBAlQQKO0OpZE8dquUX/lh46FZw1zhqnAI
MmEnZvmutGjQlAB5PTe18VVJ1WpEV5JknOvn/tTakPoVEqjUP8nysAulZa1q+6pMdyvpOIBlR12e
s+rpPHSLVT5UXKdMY+UryhkaEM1yFb2qI95hLVka/HGM5SV0RHvgDYWFiVgpn4aMgvcREH3J2lDu
QXuiJZtMYcc/S7ADaRhNaJIkWJVsQDj/AP0Vpf6ed/id8eqbrHYJRoEo2W/pZSOnoCe5FFRlD0C0
H/JtqlMyVqS1oOsrPfJW8sK3+rm0txH1cku4Nqbp/PaOPcuI2qCI9x2YjOahab5aU3wItsnX0VcP
wxgfZcnOS5e2BxFp3Q3wp5sMaRqnBlBZOUsOr4nCj1avdRavPCVgDkEq7IJF2OhLR+sXRhU9RGV8
L4vCuTSHWyJkUAuGyo1GSaJhVQcHvfr9sg2L5MPjIAO4tFRVhs1taNKsCHzzOISj4QsFGJRnI0aS
kir7zkqPEy2NCAqUA/OIcBtafPIYkmTR7JLUoz4Ocapo6E1BLRRPGXq+3pWAXq3jAsJiPWAnso5m
Zd0MyyRcIL1JeGrUVdkRD8tWbJjZNnT/Sgj+3i0zFJlLcG/V6tnzkfF+s8b8Rg4Gd1JgznBOPabH
uCxOXWScOLScgkS8YTNxNCbzgJxyISgq9AN5ZyxzQWd3UKOarI9xAdxN+W49gtlIZ/iyCj0JTgdy
zNKu7hJRXyrgKkGNUuAUs+9TonIM0ZdYHMRsKz226uK+NI2d0dF2820UfQtkrAIMJ8nYTt/5Zxx7
eaUQsPiSlLoN/XGlopfV0MuqKr+jlx12BKQaaEW9U+YTgiyHmxR2hoJUVMiOeT0eQvq4WYa0dxEi
wLIwWdQK7brziViX9CydWRsaJ3sMNdmV2TLQCtKOevR9gXVoAkKfaEv91CE79ZCdFtN3o/P4QUTm
SEtRZPpV5H313R4HwW68kfUHNP7HRUi10B57cS2e8Mb7BT/fNKdNUXgY/THx6PTSbf3e0wRnamMn
etSwU/PKdSiVqBRfQ9KJkAMsBmFGznO16LgV8dYgWmDfbWcArB29wpGiOj3nDpBWjkBiQHJvHR5H
YTpbB0onYKGK15GYhBw7E0y5CVJSChpbfhnw5EYJaiDKXMafGMYO3ZEPDKwK2OKECKw42lbfaMht
JvxuJgQ/Eb/b8M2Q9FVeFus0MNGb1Ct530PCEeSQih4Ny7oF4EAc9EgOEEZNKgFk7brZFoNN327K
GzVROV15BHamwECq5V3kyiiEwvFLRbnQQu1L9B6CEztsyTItlVWJW7PDPZRBQejt7Ce/KwgWdAQL
QQc+wMtWa+NLJHKi1O5Fs9kEAz5tWdquH8bkJutgKPtbwzBQKCUUM3cwevbqIxL9G9/Qb0YEFWbv
U+zVT2KzWPPi3jW5tJMF3xUyZmAq7QA0OU2YASOya50UPkJEFLYcyTBSv6JPyVE3Yunh0JtiBvOb
BSi+jYe7IuAlC0cTiMw28MG7ctUepn56ejdBV7gh4jo68ftYeJradbobI0ItqGWoUH4I2iJeAB3n
xOE8aI1lxuH817r0v95Jketf0uSXvKA05QfNxR//86b4md011c+fzeFb8b/nb/3nX33/jf95CF+q
vM5fm8u/9e6b+Pl/ju98a769+wNwmrAZb9uf1Xj+WbdJ81+i6flv/qtf/I+fv34KIv6ff//bC2LR
Zv5pdDayv/35pVljLc0b43+Ksuef/+cXj99Svm/7s6p/jh++4ee3uvn73wTpD0tig2lZ/J8hitIs
3+h//vqS/IesqRpCSVkzwSebmvy3/0BZ3QR//5tq/cFORzQtcOqKrsgmCsoaQNH8JfMPC3qXbCms
/KKuq9Lf/uvS/9SL/+NT+Vw/LjHGG/m4KUuaahimpkgm+hHEz7O65M3LBKR3X6DyQySzlZZko6zN
PWkbNlIyR3Ai+82N+XP0t2p1aRZ+/iVW/zia/n40mnpFm3vw/HCrbGL3vuEM/YzBYRVdeUu+F8V8
HOhCFc/TY5ZshQhCn24mLbHZiENtuP/95bzfl/5jEFPULAXYgmXy+/urqXVPC72OQdT4ru2fxe7p
9z//09v1doCLjW/oE2Q9xnhkhTUpUWta90frK1sZzrmG8/ux3p8FP17LxTzoWsSCZctQnOzXyjpe
9dDmrn8uVy/pYgZMfciRJWIcwImu6oZu9b1/mkdiM/Xj95ckvd8ofbymi0kgDKlQRobJWLferfma
OfQFCJQmS23RbuQ1eFzjylnl2oy42Jp5zeiZRoT1SxvYrxMIQcn5ykV99sCaiPiYd6ahKfL8Qb55
YPNEDeRg9k1LL95qCBa8WOwX7bY4Tg/97tqs+Gx5MEWR8sD8S7Eu3SUxhqAq9+flwUaaEK7LVbfG
7tMBj0yd0Lk23if3791wF/cvLdtEVyeJbYR+E7LrwAV75fZ9Ms8ZwdQ1HeWrDFfx/e1rEXcnvcoI
tTs4lL5X/jojOWhRFS42fBcC5Q1Mx0d1Ka/Rfz1eGf2T9c8UJY3qnaoqlsja/e7D8/tSJ2eP20mj
fikjuPG31DdXKGQ3wZUV8OLU/Gv2m6LMW4ejM68Y6eKJTkZZ9byK1YkaIQqRheSUNozEBRmNtYOG
8+A70vOV63sv/P845sXTDTSA9GvkWItgg/xsOaxx8+zzZXj9TfLxMSCQhPKVqsuqScHt4tk2dQmO
iI5ijLwAx9siYdppR9AwW98Ottb+ynV9nJfvR7uYl6ppDmYqgsfI8kX/Bb/UwnzWnc7NXvNNYwcu
vKL2ykz9+Aabh7QMU+Z/6ocXc67gGjKigbpYBBocA5Cy9Gr5yiCfX9dfg1x8Xr0ioNfRWUxSaOSZ
9K1trs34j2swlyEp8q/9hcyC9X7Gx50fDJnJ5zRxAOCjRN78wwS9DV0ybZ/UNEI+8Co3sCtCt0HU
nY9ffv/ZfXqJMmZLUeKRU82LBz4bKq2S2rZbxMotqSIIu3//8z95zrhCfHm/dgHs2i6e6XGqUurX
tEIrTCKtjcCcp9oYHQOY+CL8IdO/wdlp/37UeXq/30jNgxq/tpQKt/fiqsoCSgLWMZaxjiGFVdVQ
b9dnbz604t8P9d9c4D/HUi4Exn5hjUbD7OcdoHnbapMtoxvDtVLXdOhk/PBteprXFq+PC+W761Mu
bmqTiV4k1oyprmCR4KaL7fwp3SguEeb1lYfg0yftr3upzEvNmzeqNsYFcbHcS3T0Ak93gm/y9co9
/PQxUA3NMNgt6uqvms6bMSxjCCQOvzwGNyTQeysQCwhvjIfBjo7QcK/ewPnB/TA/3ow3PxVvxlOH
kSc64f55fk0DHVs1sRwAgtTq33rA34x08ZrpvLyVG4/pH+B82tCyjyCYLfS7yQYmvohujZP+cOVm
Xru4+etvLi6HFS9N2a8J2bu5ZaNCRbnb4N52MpQ3cK/XPskJj9ceuk+XEk1VVcDhskI9+/24waT1
iMPmidKeyVIs9NPvL+yziWiwgpjI+A1OjPND/+a65AnCSqyyVo7is5XeVjj5af78v41x8SZrsxac
F9TBRWBu6nJaDPLaUrsrq5M034nL6ff2Si7vlEAtRshRnUebYU+m5Apw6p72jPLoOaFN8qwbKMt+
LToVwBfv2uifLY6GYnGwVjFHiOr8ML65j0qYJqqYcx/hWIBot7XAoTs+LbIl+W02238asfuKbvBC
3olXR/9s6eJBn0/uiqmThvF+9JqsWkVVuMPqKj1jDEY3BencRr2yvHqenpemD/f5zVgXS1cqRggw
LB4+DJbFBk+bYxGQSc1+o2HvMd3fz51P3wSGroqUnk06h5ebrsxs6qCs+FiNxkYcODlkJjkpyp5Z
XTRwP1PHv7rV++ypezvoxYw1dezVkRQRM5FiLsMRDEjrynV9ehvfXNfFdJ1iyfOIdp0PBTgmXXJQ
nfDQLhG8uP5SuLaZnP+DP3xof40mX7xPda0KcJdPPIJ7GYemt232kxPYIQe59tkjCthRqL9gzY8O
6e7KlX46OXUDK73MppmixfvJ6etS4hG4N09Oqqq29ut5JPPJbR60zZWxPr/Ov8a6WKbHQsP9GveE
N4ycdgh2uTM3SBeWCOYB+q3CExkI6NEHcHBXyxmfTlUa25Y6l89kNtHvL1TpDfAogk9r94Xase29
gudjrq6wGDspMlQ7vWPgK1f82Vv+7aAXC49viH7adTGDciihsF/byV23rqk3yGRYOcHWuHaPPx1R
003OlLwxNO3iHidGJflSAh2P4PmtsdS+E0/tzmEEjm+D0796QJ+fhMu5S9lBEw3R0BVRvZi784lL
CBQexnlpJUnyXywTffbMm4ahKhKFUQvKwvtPj7K/XxCHAbQ3fFS9c9pcu2/XBriYHi1zA4IHAyB/
dSUKQ96p+o6u1PlVigLeXa6vzI3PXkpvL+liboSc/LXIg9TWbs3bYd858/M3P/PjqX0yF5JbUQYI
r78iPttUvB13vhNvXoZlE2it0XGlgu+Mr6pd2wNWSBvFonVQKtIAChiVoAqubZY+nyl/fYQXK02s
jKYHKA/v02bewfMYsJ5CN7x2Xz99At5MlcsnIJFqqZynCnpF1jQeuZuxX1AXQAy2kh28OJX9+4/y
s3Xt7R292KbBl5Dy5NfcGR48sKuVhgRdvkkVJ0CQVptX3k7zBVw8cjQODNWQrHkttS6HyyXq9q3c
oZg8KuYPrEF2iIZU1K5gGz55JN6NM1/2m4kiwvZSyoZxav1OHe8K48p775MJYSC1pmfNKVxX9csJ
EU25MeJXZOmoNnOFWSEIRb4+IT69jjfjXEwIqc8yI064DvZE013nMBhtDQVb6gKw6OZfOW1du7SL
j6ierAmg3K9LazbSOmRVnJ/na3P92pVdfEJRluZW5XFlgXBfERB97RP6pNqrvfuI5ut8MwWqPtBb
3aI4Or+/mk1xFzho+xfmAvLV4doZ/5OF6e1gxsWrZCQOVM8ybtqYnZo5bKdc9Pr294/qryLnh4fn
r8lgXLxIEjmVonoeJNqDtTnDzHT1E6aZ5WRXi3FDxspOunKK+6W/+N2YF+8WX5EqlBt8TI0DOQD2
hLoloM0FLybf107xJVhXWMnjR3F37ZZ+0vEAuSKyt+RwSgn019fffIBdHlrd4P2aiOqr/CV0fTdk
P1mCTmH/4TvXipSfzpi3A168XeLR1AlfY8Bgo25hq9EcKJ3o6NuF/S+0Dz9Z699d3sUSQl7XVOIk
nkcrMBHTzuE0Odjm07yTvH7yuHo7L5YSX/aDuq+5unGrPDX3YALgdVQuyQcka/0L7Y/Pdq3vLvBi
IZEri2TFWKWW6IwoTmHoLkLKbLVDnEOxEF5RKa6v7iHn+Xg5X+caIrxEqunsX98/9QmhJ61Ua/PC
nB/nMzJC3oW3mO8p2UVXXp6f39O/RtMuHnvMm1asJFyihW6IYik6NgGDKD0JwG0H6A7Xekqfz1FZ
0dgk69TfPpSgKZFWfq3PxQjKl3fBMmYwbGWbmMKssrmy4nxywjLQbJnmXGtWRO3iIzTaEibSfDd7
W6QYzB7vtkEZTxD33b93ZW/GunghgImUtXC+snmsX/vJW0R/trEyl0g8D//GlakzzkmkKWFy2ng/
T0DvBoqimx1elPCMpHzXLHg3PDUrgi6uzBI+mE8m5dvBLh69KcfVKvyaJjpwvFS2LVIoOqL+GqA0
Wie4Uc2uqylfS1yrcle9RpKENc3qz2V3CsTXtAL5S76JPyNyEcP7TfhDE+Od1tT3xaCeJy/YCJr+
3TePKr6BtoJvbIq2PmBW9yFVfI2gj6MAE7oJbrUHWuaQNmcxXXuw52rrRzURJ165VV0B5we4kgI1
xt4N+nCIj0Oq27FOgIJOrEadoQvP3IQINq0hfYF0ysxMqMQa27KL7KJJUZM2y7B+wXgJEkDGmPIU
Yt+XNYGvFofS/BLH4q3UYu0JlwBMugaEwPytGC/rECt6GEPDJYK5hP4X2Lq5l0ibk2Momn61EjES
q/EXU5poJZ08/U5UcPfFLxrHRN081N1zrr12Xmcjt2nyLyasFON7SDJARkaYL/kHMpRi8yEBXRFO
R6QsxHCCn4xTGxZZhf3GnNOLiFU20V7pJ33o9j7/Rhl+hoW3GAFj8lJa+sJrindvUINVA4o3LJ9U
b6XQsKNCqKJRLVX+2j4nACFSh4VK1tiYEMgJgqsSsWGl9yk6snYbJ5kTkN5JQqmVbbseSEKOugkw
nj9n2hTioSKcGERb528UHwY30m3B8pxABB0eGWipzDVQ6BHhHOnHTWR3JWegim/BVHWfmytVv5Gm
4VRpbHoMwhT89NZsb5tk7TcI/IBxoiyGassuEppnF98SArdohddpfFYI9gC2Y+sBbwvLAFCmL2pJ
3fcanhZoHJLg1s3Xbvo+intlgGBariYN8ndXOUU/2CLdIt1wNdMxJ4ixHVbx9M4bz6OCjzY+BtO6
iAmxYKKFyh2OEHTBWJQTJOWPVvIqa/twOpFE7SBDtjMJMa5wEIftIB668bbmu5rpW0ELRa9wdkLU
OvWkAAzx6zjexv65ItK2wjJDImCx8IdXK9/V6slLSD/LSSUGhoBxgcy+uAEXJaHkAyfmFzL0892Q
7WKStBWA7jIxQgqUw9mYbOhPg+gkSLOJFzSq9JDXa8m8reDw5PnZwo6M686InpJ2Myo/E52U6j25
lA0ophgM+TYi0i841VUBX/g1bBr8vqtk+l76r0P7EBshKBVxofc3Uv2d19ei8fcZ7Q1cEmQIaBh4
YJmK0FCeY3jCPt70JspdIn2D/ifoyjj+3kQQzlqwFxiLzWBL69GJWAdMWGfGllhwLYFy0iy9DJvK
tzb6kugZyw3I2PyuRq0MQk8GT2W4IYCa4uARdsFEwnWoT699g1N2eozQo3Yx4TCIry3bkzh+5F+s
yl+OSBH9SjkTM7no5RqXt+iY3nediFcZVBX5bxBbmv5na1qPQabgaskJpUs13MmSqe5yiXxAxdwN
JZxrcVjoWk5eWWe35I+3SXSOTAkVJtPd+i7n0dd8wsI38XYlh8WvByfWFTciG6nW9gTiFHFoR+rr
nA3Sd999En80kC3pRscKpGtbsgqEKV2MNWTI/kwoWdOBW1bQNwIOZf3QfGjv8MAaQo/8Eo/0/ZB8
zaqj0uDb/yH1w8EiFCZvdm2ePwfWT5lSYKzVeBPzpZz/0E3iSEcbyr2MH082oGp5S6E4BPm5Ifsw
7nRHH86ScQ5FEt2UbVor7lhnSyMUX0UwKbp8arC8tZFw6FPBMYR8I6qY3gbBrrqe7IfKNvBnef1r
RY9bAvrTkhFbi88GS6AhTKAzMXeHmT1hpmxNYggC6hXxNuieDf+baQrYBkGnMIPnz6qqC7vWnrL8
25gd6xIYHhllhdf/4NcqJKYzGtJdMtyoTMJcOZugIpKXukDN7PUs8U9R2C6mJlxEAfq3VN5m5l3f
J05oPNZIsSVYMEPQrdQqOehJckr1+lYumhc9KG9Kwlpsr0rPhdI/CFYG8ZQYXUPGoSRkrqifBQKG
iy7cdcUPkQi7qRxgDpEYkbtqaLp92zxPtWirhvgckjKTdqcq/OL1o22UPzJCFFmGG4jzz0VwGNpn
q9l7FBiy7MkTnpPgxdfIJ9bx4KN/EOXvUsv9Mh4DtMWet5sdyqpPGgy3Ww7tPApvAZ85rUQORUnE
lzBu5U50el5esW7a/eC7cs2mveiI7zjRnV/EqJiNYgRHmt14EDMKv0Vs1AL1xgPkXNnDfHaEpiRM
j82gi/GhmMIOxsrgiv2j0g+NSHkU3PmIO9dLCzs/ka57vjLkxw2hLks6JQ+GVMwPdY+E02ARSjQX
Gqd327O0LnYj5YHi6/Vt0ydb3fdjXeyaEqUNagr/8+UhDruDQ+idO7v6otjxMpKBJ66vXNzH+6nL
ssqGF1iJNstc3+8JNaE3ObHw1GgLIkjnh4ztoeO7+L6+TvCGj7OM6s86xf9IavzfCojfiY5/K0j+
/1BqjMzuzQfwQWp89639Ef7H/6m+fQ+/vRUc//q2fwiONe0PduggoRVa1LIqz63Zf+iNFfUPjH6S
MQtWZXp381f+lBsr8h+SJiuGKdIoQaNjMYf/lBtL+h8KZyY+WU0RkZMp/xO1MRWI94dNA70x4kUe
AvQyEseIDwo4zCsJuyJYJFMVszXnTWSI9dKKWTwGEtfAErA0VwO8o4k/6XJ9Kw3+HZVJyIjlZhCr
RxmykJ/koBfLjuiZ0tCwoKs7wbAeW45f6Ji8TVh6JQkm488hIm51GoggvNHKDG7KwIag1KtdH5dk
nbT+wYdODBohvSUn8CENAVImZG91RJiEUIo1DPWO7uOnj7/5XehSc0mdIo0Hp6i1o6yHL3kH2Vb7
v2Sd13Krytpon4gqcrgVkqxkyXK2b6iZFtCEpsnw9GcIz9peZ/03KiEhQAm6vzCGStlIfXEm08fQ
nqRh5FHfBzFRK0eglP0mj7jG6jDCldHtbRqUc89sds3Gjt64xk1BhzMsRZvIN/oL94m4wxWDoCsC
DYMAnPHAP1pZ9Qfl2e9RGnU7u6uOujt9tPoc4ytDuQghJPa9Ym25tIjnMLi9SvhbpItprOMLCCcp
3dCjt2nV2jTpDI7ksvxrnrhYyn4ME2USMC3cc0ejmV+8V7pN8X317jgy2NcCJpalpcCghxoKh0lH
MjI0fex+lVD7BB3+dIY4c/1nqLQ/NTyw1pSntNEhl5GjD11YauDLOrxYtJhnmjasNSPUB8rOmHbd
DR7Sl6r4g5HVhPCo0OOZyqAmDPK3MI+Fi94OjbxVeGEGe5Oy+YpBMSPIgNaRtfDGbNUt3DgshOdR
t5/TlO7EXTCYZWhrxjWtpueyoz+Rvuuu1fM1bbkCCHJ79vLxc4Vyp53Xhp1+QmDASGfSiUKXN8An
v9FexO8ki89eIN+n8hcg5nu8DU8QLqGzTRG/wubBqOo4XPUe3WLuwEWeWETY+wZuDP+h1z3cOjs/
pRGIUoUHz8lfkogT5v1cbXJveOj0iiHqLIpwO5vAEuKbFgBXXTN/VmXkregovuYtkJq84VfUjmht
pHEAUm/8rJKBNmkPyH9Et3Zl3ttOkK0olzKCNJwLIAMU/iNKta6QlOmFRZXep/pqtGz4X1WBC7HF
1kp/JQCcnIls5YwMcnNx13bFj7ZAN8lEZluWADzTGLiR6b0ko8Y0zRhuMUbZrxW00IlcYWgZV1gD
E4IR946+NytWH4GM3mwbJLtv6OEUwzCcavDv3QyrkRZGWKVBo0Lb6CxatgabhiV4L3OUUyYSbxLI
XaGUyXOhJ8fa9YB+1Pi2uzF/tmQCIxRKUt7CTK7hD5ICNla6ZVa0JdafmTKJgVQT9OcCKJhWfiQ5
OF54ndWA5rUqL5lImzvhdIhCdPunDIKfjW2/pXOVbeyiAsE+r3vrV9YxN83sf6wo/sn4tpiMXYDG
AtyYAY6rhTDtlHhzUjqOpueMEfEIZgLKl8G00pLlcTJB1kTS/HCz9LdsRxCHik8iduRzjuJvgBaX
Sv0poKBN+eLqS8N6NwmDb6bod1ngECyE/DEW87zXcx8ris08oZ9HxsvDRGup/sb8RBfiFyKS37UB
dcBJXjrEE3WcuaeqqLF9ucbaa80dkvES/FXp7KJWO2dCbyHHaX9ML3vRajE/wL3c+HWWPE7l+OBV
zZ+odIenPLY/0eqt8tQR7xjY8KMMvzVzwq/MWCKVc41sy6nDoOdEPamhWuejiledl5MWpkuz6vq9
Sqy1UbV/hMqxV00J84/IBJqZfPSq4a8uRQU8CMFj2oWdkO5uMl4ip/XpQozWova8jT4Fbwr7jHTA
A484wd3gaRDtg2tY57UefJjTsMuCSn0QsvLWtYarx1PZLoooUq97o7i3022R6fIOxBfwBB0nqNEG
7xP/Y+E+iCD4bEul44uESS/gfqycrNMPBk33pR+HE7SF/TBQRyBsHBYzG7WHDLpdYcX88MGsEy7b
5lb9TOg9tEU93WWwZnDQ5sCuk1fNRO0uo2kLe1N7nEdVn4fb1NKNt/BCJgdCgDPZ7WrwihQI4VHq
Am+pR6xAdrcLyvjcIA5J2jJetS1uoDgo/UM20et750i93eNXL9d6bebrPFDRMW+aOxoEQi9uIO3M
4sNOOweZNHGSscx7DJJ5sy2nG/3ukPwe6C2LxoAJvlKbUdAkW01uiq+cKJCHjVHXRzpltWRLrqY5
uU1aH/l/ge6NIGY5xG/8YsRhXeMq4x9FoIMp8DrziycF3us4yHTeFAbBcktLDlpbmXcEs/qxFwcb
gFyd1A4EEKWtxzamhjoQ3UqPm2Org0dxev2mVJHDaZilvxVz/EfoEABnrjMyqrG2xTPRhm724ge/
zV/0uRoOy9KIWcFDBYRJhAvd7N+QYnrHgCENmoOb0kndFq5xHSWIwXjCsZIS4ZAmXcXLvbkcE2Zv
t+VYjxSCnQIID7FF2KxuzxTeCOpDVzT4wpa7kc7ycs9nIAy9NvMyWu+nszBGCROHi4RyOu1V5+vc
2GVP82nia68qK7g4ZF5zcm6Lra8hXTarxzhIyBHRZOz1zW8v7qudRZnCqdfxFU/UK3Sr7+UOq3aY
TYO7TpOYp3VM1iCLWH1Zjm8PmpXl7uqcGnzvQ/VTf1y2tDz/nzWXx5Ybo+meihooK4jpKlxe8L3u
skYZiKyD18gOJKZjKJfZoTAHfHRU1nhW2xxpSmiO+u3me3G5tzy2PLssLjcyyBGvjQgFiX4IU2N6
XA4Fo4pEj6JwkFXA0MW0T6mYU2bOABd85Mr7ZGrsU45S5bTcKxLn2GgpaPvbusPt5utegGq9jnV1
5w/B0Zzq4lcSBQ22nip57Fsa+L0a7CRjo/It8hRieLf45QZaDaW1zB6bTrorkcdjyDUP/ZCcijdk
dCf7tiFFlS0xp0w8OlZkfG2I2Rd+DxwSy4b8ibO7P0zxI5b4IkyQNYRW80n3rh09DwYmxFzlboiw
hKjTmJfv/O+Ifor4VU1cK+3WwOB6ezxJLXMzST3eLYuW0q5WGdtXtx7dq4rH6/JwXA9ADlLsimkx
l+/arU+IyFbgeM5jRRgcvRo/zVqkT6QpkqdCw+47Wr25Wx4rb2t4rLE8udyMGYgbIJ34L24v0COg
wIDQvtZYXrRsw76tYaoHx61Pll0QlYXYcFI/YkTrfwz6yzGspflT4zU4CfQ+2lMjKS/xlFHylub9
5+RMjBLi6k9W4rDcqr7SXrWIs5LmlxYW1io/FZptbBR9vq/xSKnHbeWeC36PNucHoDjIploTP8yy
PEeex1XfAQ7QFFrxaHcB1jBMVwdNM8qtax6WPQmU0/Tjzs6T098oP2bfch7wjTMjHbkux1z/sDll
0IIh/3ARuDZZ4L7pkR6ta6Ov7+tAn44Mt3HupbJ9CeqUBmpWDXwYMHCOfs4BA5h6ymmYH3UfhIZW
7rKsnq+FYnibV0Hz3JXNvQadcoUSaj5GdVm+iA4xC6icfp8IndGFpxlr3qGOUJ1ntVEXuK1TqnVu
i8Vk2Xe2hbV3edYrbX2vso6T6e21uKXs43gLfIGBKV4GyxLnKJ0+lidbZogPsVEcllfOld4/ccUC
w8dmlxvkNdM0Rk/L2nPX4SQPxHXZkm2Zr4XLQHt5jhwGxIkozU7L68SQM2ubtejrDaSeQbORmJLd
10EokHjJaNW0v7OnPG1qGHe+//cN1H6+7/KA7/J2xK5IJfW5NDgvK1tZOt5Xov7NPxWqsGeBl8sF
f6+kjctTFJjF141/u0cZnoJSWbv/XsfJEo8qvNvqX68EICvqqjkuL/newrJG0LXFyRfm7f+7bJt6
ZgCG2Y9/7fTr7vLCf21VFVUcanKw1ssz9hiw1/+zuds2+9HdzCSyIJWzs+/3sSz+68WpFcOQKvn+
bq/6fvb7QJcnlpvv91LC1Qo9J7LD781/Hcz32t/P3ADmndTlrmmTcypMhXQ3tu69Sln3tK1hvev9
WxqhFemdhuQ+OggLiXZb3zdBM9bk5cYJoiio6cZTA+Tr/71aj6BeNQ1w3n89szzdmdYdGB7j8LUJ
RYYaRyjOy6mBK8qgzoJ2xkHomH3XDNXxzg4dCOTvbS/raHP8EdR1tRNTNgBJyXM436TOvxa1qLM2
s3J6rmXq7Fn2eCqcpr5WpV1fzZuniN/oqcH4yOwDnWmEQ+WEpaa+LquJ2LqWXZac+i7BL6qU+0je
1T9+LTZR/Kw0AEPLC5ZNwq97Ke1uPH5tMtLNVy9RzXHZ2nITl8l7O+rF321YQ/8xD1PytcbXYWXu
Z0zd1+FrL6gMfsZdZR2+NlkX8W9gdtPfRTV2fxglkmVejtB3scE7mWIE/r+3GVQEvFvKAP++BBYl
/jzXjPbfRzW0ObxXw0T9sHwWY0IYgViSvl8OaVmx9m2gIW467L/2ZWhgzAFy1X9fw8CJfEbnIwa4
7Xu50RzmRbcB4tdjywflqpnSSymC3fe28xwwXD779u5r273VMywve31XmzMSxc7wTS4joKq+js8p
SEXGECv+LguLZEQ5acXXNr++wVYFKInh/39t0x1GbdWQl7xTeTpe/JpRWNU2D9X8kNh8/7FIPECE
/DD0Hj5DambuVvZuij+kt++WD1UOUDSXN+Y7RLDomTXIXlpbbUqy8/J45Sc3KGdy1zTTuFkeypoR
D7gVf2ACKMPAbvq7oPL8XaFcIgFMKkajMy6D78NrhZtwt7woYhpwZxuAhoOhaMK2Boz29eu4uZOy
kmINy4BfOJP+XR5vOhc2Xq939NRJQmrMRZsSffSyNWJG9hk+BXzyXA+7xvO2y+NfP9z0pSGgwXAy
t7Z/P+6bHVNDcuLaWD+IuX3tY1ndASMXNqnxOTgg5pd9L483WZHebLASz3f9G7jYcPtNrtPIgFjf
khstSosQkL0pDXW0EozA2eAngF9IAIk+Okf6DGXvjmGOvBoGZ+d4RL4STG19Z9sfI7DmSwWfZXm+
h7d3aZgIA/W8reoDwD0F7XQubvQebS7Zm30FbyZJpbTyUpVFyE9kJpd7mpkXC3SenW1Y+BrN6rrc
JGa+yZoJ42g6kioOEnV1bfi3gdWdqUjeNgPO+maY3avuoLMgmHQPXWMVpF59zSIyyLIeTlUrq03k
1eZaedPOKafkLFAoYPGa/AdOQG0Ly9DVPHtTxH17LsdbKG00Lt5A2Tg7xh1iSGNnB/xD3YBgjTYi
+DYbCyy+Z5Hw6fqLVforrdX28dA19xQQaGuZSU6vjagvbXzukvf+9qrKlZeij9pT5Q3eSThyLWOD
HkGeMiqgAnHNUI+gy/0o4jtrst4DY8qPQcGQzxb2DCHdeGgHUeItDd60qtqlsyog2bv0ENfjg8zf
qrxJVpYL2K20VZgaXr7LJvFbjGZwmVHvVL3nklIHoWWA9GzjF1+PnUPrPZbNGseyGWTpQ+L0fCDp
ZG70IH9EdE6yGZqrGvScqqDkHfPy/LB8hEL4RehFNFl2Qj02lrbyR6t6qFuKPBgZAyNXpnbFfYhB
l+SZKYZNrc2kySEsXpoaB85ciWsqo/TaQZ67OnyMtQXpbvL5unLb7K7zgKU7bcHTJZzZBgHdv5sc
AwYwFyTl5ubXvRZ60YZfqmMDDXTGQG7rPL5BZgBT90YwkbItLVyl2AbS/kozY7QySkULhDE7l9tn
H7mpTaSk7XdFOYwUZuSAtfNbiMzUIdE0iF8Lp79m0vyH2o0Ro/SpB1kUIVP77GppQp6ExWaoxL12
OvylfouIJ/uIxhhlaIIlXBS+9wEV+D6vx2zXy1KsibHB9R38lWoiPn4jIYfbB/ap5NIQQMFlJu54
O1AAHrBG+VhXWN/dGvIx7EB3WzD9R1k+1yGTKdy4qZE/Tb58TAyfPpJmhgTYJfC/JzydFXHxN1Jt
odVW8aeZDS4R1sy8WxY1tC9NaBKWfS/skYLcJhtRvA/RRzLYpyD25PPgw6sSqY3d3gzii/DIiDs9
PUZynOuHxIPV5Y1Gy5mz1T66mFB/2o7xfeln2RMhrEcr6ZxtKkbKEcckAws3ONS/5IR94QE/9HGB
EKDNwLQW/kZlOBCKtVlTOWX1f8ootk6FrmhXyxJEXcq+K72uuovvHBX/MKbWPLVWdC97VLvLUjM2
cq3fmAVq1DZ+P/3xhkbbVkq3Tlk+j7gViU5Le7jAB+524muuznx+uE3qrQYIoJ8ExBcyi0m1kPN4
+l5HLA9meaZOHeOZ/702rRVa22X5+xXLolI2zRkjhMp/rTPddrXs72svdhlQ2Zebn98v/u/a39s2
4RMTes4Py1a+H1dLFOB704VXGqEfG2L9tZNlf8vq3+ss97TOa/YZV7/vx/+++dv7+z6k5WlVY1Cc
Nf/uXwf4vcrX67wZIaZtc87+OrrbZr5WXzbxr2OYEZoOw+FfjyyRldvNfw+aIjFKZRRsqa+N/ueL
+d5HWRnB1p/G3//n7fzvJcsWyrR29/MOHOeaw+3gVBvZeh718YeexuMK9eT4ZES0+ce5R0yu76Ak
V522duGtSkHLlIwdDJWl9rPtpv4ftgEU0f6TpCJb6cQ7XlJJmZk7Nfp9mTbqUEViBNZrt1e/wOhD
Pmb4nJv42Kh0+MdNxJ0oIvuHxQU4dAJEg7DJg21WdAxU7Mo+zRRpbjpVz8/lyBwo7qz2dzsLZO3s
HAbnq5/0yXtgTXIttKm7FEaMHNqyPUS5/D+XJ5ZVmKC+/D3i2//Abn47JRgWy4mmZzTg9maCc3Na
djxkabB1xqF7XA5rOcDWpWLstk8xiaNq8URzSge53bbtdXmLuqkrhMq8bXfOyk2f9RZpPJfqIhqZ
/hgRWZq0/+f2udGV4L1OpU752TgMFCqJeT8OcLykbbQP5OndsAky+SGxgH19SjauYZWlv7REo7nR
9Pqn2oJqnyoAcE3sBrgkY6wsXjk8UUHI8FTN6S/DT9fLEdd9+kAWjdRcTIvk0OTqUNt+9XUzVSO4
7Ki19oTOxV6H0K1TD38ujRR5ewBqeba6KmyzYYSKjXSi6xsqlQzjUtTU3mV1G2zKDKerFt1k1R40
aC2i8qlgPtsaMjtgt2T4/jQSsfyRSwHZpHaek/nWiWYH8b0xkLGw+sG4K3uQo+00NFuv97SDO4K8
JIr1OdUtXXrops+9oaV4/GA5qxqq2NSXH7OnPlJBEKatrdDjWn3n6MzeM4ScsLXN5t7xs+ExBRAN
k5G2dxGrjfDs8d4xJd7dGkFb1OjWvRiADKtZ2vfpiBfcz9N1HAh9V3SZ8Vo09mE0rJekZzsqH7On
bELWVgC4VFU5P3JJrVALW9b9QWbRsznO5aqx6DlqS0IHXV6/6k6N5ctDvxdMLkk4Rt8+VaRcmLKX
PhbxS01DqdnCfZ8H8pYStGMQoLZC/9W9WXOOcbBpAVDiTPT6YJeJ5uTrwyXrhxfDmc+9dUM1o/8W
kfoMsOP4tBs3ZQMAfXxxuPiFwUgDZNSWm7mRPz0nnplGOwG1VT97jeQngeY8lPZ0dSG+I1SlOXGk
RE9W7b524+eu+DBuFVS0BSVhxEiFrirGXeKxaYc3WPYrYc3nQuvGkL+4wEuewbf1gjUhknJlT94R
1eLBnCt0CTKKt7VoXIb+ekjwiww1ccVwrp2nzio5B0g94EqfHwYveuVPY5cv5Ic+ZefPt/rEciWH
5zgeH4VH4F0U2R3jhCdPYuS2TbGeKuMgvfjcF8S0R9/fttmzV3l/urYRtB+Qx5kLja/YKbdNUO2c
YbbJTVLxZpsoRXBmaZhZEUz7Fxnc6kjJdA8VI5yBGWZYjME7IcydMch4P/jknyOLPvJhYHaVW6jS
bjR5THG+rY9ba8qAtAqXMGuYWHPYORMwdSYcKyc1zmTzp7N+3w7U1nbViCGeK/reSCuTAP/MxM5L
szfdZBQ1AFddm9Wp6Grt5FDoci/dCk/D/OyXuLNsL67eMhOQJXFVhStWmx8rUrOVlOFM5+2bKnSN
HtDK2UkwvG91ll6rQdOvCVqlRxuBohNJ9BWWIMmo5vvZrfq1b6YCQ8OgUQqaluAv2xqGuSZQBU3D
LytG8j6mhnhLzPnYy8z72dD9uYoU8xZxI5wpsvs7l0nRKnYY8nIm1NadikgC9nrykGvPECjmONRN
P7sOCMYQw+9aD08vmKxQZSr/mThZE9JybT3442jvKgcBXZzAs+5TsTPt5LeayuxMAsBdz0ZWbFId
OnpclnW4fERVRR5/NrFkFrcPq9UYpNV9hIylH7qtrLjCtITR8rKdHyMDU9iUBx8q0rBrMCh9miEg
bFQ5kP/oeutQZcU1LoLqY+5tajWytN6Pwi5PVo1poWYwK+g1maz6FNfOZqR4ZStcXd8nmnAOcTaf
a1kRco9qkoW642OV9lxsDVBEiyp/Y+w5r4eJ3hwKtx69KXnLCMJ8RqL2w6KPq5P1/z1OwP49b2W0
1yvL15HF9w/xVJeHUpf1va1ks9ZbfENM4WlQp2JqrXt5e8iEUx4ijwBIFtcPNFedtNgiLaPH08lh
rn3spheTU9QlUMT9qzKgJryU6SVL401tWmsamDeGUxQfagRWSlF8ubVui201X/vZxXFUTnJnWLi8
sg45zezH0VUzqpWc9TdtnOrn5Safnt2Z4bM/FYg7U2G9RISy2iwj6gt3nD7t7dgruVY68vDWTqc1
2i15P1M30zGKPnhDRbeNyn1qG6RPiB9mqTVEb/x04rsptl7F4HNRLYvipGka8d+KJsW6QD2Td7H9
YHVNe28gX08tkPZmbQ7HatSGY5NkH7F03ysSpoQuolvsI3s0dZ8iVuLo/JwfisBg0FSh5lPurQrE
0NzH2c0Y8bhljPOzZippVk9mNM+XoScUOWkfmfVqlcjK/bgis01loxQOqjKBetE0DKRt/gxVmeli
Vuk6p/BIv5msflolRT62PXuXoKm1dV0qb0+S/92hhBPRLeNt503dPjuqaij9YBaHSdc0vxY109j3
Ocpve77VMVPMbDj1Q534klpvkTxYmX4B6VqV7aadkuRZGk51Lax57cRG9MjV8amdHfpRUk9/1KJn
3RPtJcFFd3aYfw2WunCs9l7rkAIbdYunK3dIGndOv1UBxSZaDnJIM855UnofRLQe3KpWpyoq5Trt
70UT98+idvrnUaTPfacOKELrj8l5m4Rjf1JbQvG2k7YHJ6qaxzaDZqUqvzi0ZQsYwKJMkvT8uBVZ
pG0UoYvjcjPe5J5d+pomJvblob7MZGeuTMHNh6i5uCov7hpfWuuyKvtHFcfPTtEOH5bR9pth0uL9
ssgAyy44QcvI1x6gB287py3fqVSCKk3d6V7d8R7nPTxof0OqBK2lKxHAxqV57wW+ce/KBEOZQ8rQ
LozqaLQEuPzcSX7klJl04Is3nh/FGypziVtSGn8YczNdO0GTbpw4okyitJn9GoS9S1hpfKsIU9tx
IhsctMQGc5hws5y2jekW941Vkehjuhd6lmle/JSTtUGtapxOFHNWeI6yWlsBwe2f+TCphU2KYu9I
B31ES5Yyymw0VKWmVp2wjL3TNPm2GlubPoX0x+gE0bPnIh1vBu1IwgcnCRUH1FFQkF8HpXYVlYjW
s5q4gGWzuxq5JG8NePVnaZ3bybERTYnhFHfdsQ4a3rt/O715CaYQtzjHQYeAqMqTcKAtZD2WGfbP
dsDTii+n883i05X0cARlqBVlvJ2TgeJliVbBovJ++Klo20hWuV2fdbKmP0b+1IxpAAAMyXxCbLVr
vNHd69lUrmh90s9VftTapt3BC38oMEqcm0pH3uWpZhMLIwpLuJZb6tbVIUtkthNOS7WCFz9LZeDY
yQ35nBK7J27pjZfCpaK7kJp+4DrKKERmULX9pF1P5tgfNZMA1CQz56RBhlKVfc4ihZhnBuMeB8FB
CD04NMIJ7gbFpZLLYMUJy28RkmsRRsLRXuVt4/7yZ86dW1V/Bk46v2ZdNW+JqJs/7ML7mafZJc6i
6Uk4PwYsIo8IzWMUF3WzMexYMiKiHMYNEoPa+dbf9XYZuoOWHxqkNoOfTUdnMMRmjNzhKEhN0HKQ
/vArShQKkQXrwg5WhjWX60FDJF9piFBmN2L45sa2czBgrYdd18IQox2FIFZVr5sO1V/Sje3GRE5G
6MQCLx/TuOT6qLvqPtB/+4i/Grd0HyITr6Zt1u5Jx29M+ZgWPEzBnuKy8SkrLRQ8Mw06QzXR2NLU
3boGNQZNOP0hG8ve962OZjtAjClLj5K2Gng2JOjfckroHpgGxhm13d1T7lGHRTqiU41AKVKVaO+G
xGofokyj7zQBPU1WmcHV7eyUC80KW2VFbqgFTbCeEnKos+HWT1GRn7WhjDdFlEss6vgyDZ0pEBqN
y2SkzRPw7M2gF/6zO1pby8y7tTlgbpwYqeyxZ2cbQ8zBxxSU19KkGsfT3Onetwlz2TXwOWH48QMF
hpeqN8yLPet+KLio5vQB/CGlfR09b6LSIuLraGZkcvjr6/F+jFDhWjKaYV0/9BInopmDUDfT99a8
1fNbrrmtNTs78kVDG+DAJ338KQLZPrS6HO4DVZz55plx9En6SULy6mvp9COxu62HhzrTY3HvK82+
dmaHPDf1Kfqsc/Oo1R8Wp94PE9y224UyClSoBjltKs/MPgOPtg2vVmc/nqONGVDMH1Q/nRQRrO51
0zZ3p4FhXGYS0+I6nfUE/KbWp8cr70mYdgZAMDu1DqZG0ZeTD8M9+LfPvgvUK6MRO0zSABF2S113
SxnuxhnjYqVKvzgqHNud9RKkRk2khoSbgSi4w+nc6JEXDm0FiVs1eA0IV42PXvmrpDBuHbtyNyjd
pDbKbA+pP5BCNOdTcVvKZ3nW28Tfjs0M4C0AexN5dNWUVtQemrbsDrbtUtVBx82ylA+kt0SCXgsm
EJMbb/jh0IO80dOOcgm2Q869IBSdj0B/hbeOHUS1yTgRMa81P+QCcftD4U91qZhhdIj5IwFfdhDF
b82wu31R+aecmEqYZS7KuFL1B/KOvYkPTcNPYzou5ZEUCpoDfV4kL7Od0VClp+G2jAIkr7Db65mh
jIijp5hCNcKlwbrWg/Foa7gxSuEaqyrPjJWIKWhTDVz1MV9PiH2KcVcJLg8VnXl7WW2pP1k5JWWZ
OnWkk9yOgPgIrqBIAuEuo4PDT8vXbTpvDEWrrhsR+K7mS1P270NJaVf9w1Zo2UfcTmOxphjm1R0c
eOFq3bTBQ5SWF0JcPwXvciwIL2vWkSBMv8NkeUkCdKT0d2m5Sz+kMOHLSHXOvZF4iB2jTcUnm7GP
OsC0HJEt5kQ1HEpjPk4Qt3dCz5MthYz9lGabGcS631k/rYTLgzUUaK32jaCKt0EJTaUgk5Fz1GEO
qanwa3v9lzuB0XCc4rmljqTL+fZalEeNMMKp/TT7hmqOzM/u8t6gfrO7dOlvXVLjqdzfAKrgfWHI
a0GcCPMzwVuVznlCOMaDt16rkCqzj6bhNNmX3h78ds98MgvtHliP7iP9Yh5wLWNaTPMkJmFn+jvl
pq9jl2OkYZQd5hpU/eo4ejwD9P3cz5D5mfAka72ijP1WPGwE5ZPw8388qojp6onSVS1phKqKFEWE
VaJhiu5iOx+3TWz/iZJiXmkl7XTeTdItSmfadAR+wsCIijWRdjQvBFST4GOM3U3mqGETtfdUftX7
2cs2jdu8jb0l7oYopQO408zQVzhuyo7YD+i/rZke6YZCSWNUd8QwqtnqD5K5cFdJY8MYe14pZ7ig
sKCZsTUvRnErjmV+08joxfF7/xQRK9673ng3B05zSmmH/3tDMiqM+4EY/6TLUw3KdM0Vyl9JRXdq
6+sdFyZuWt+iRU0QwFZe2uytRNsyCE9XFZbm+aY2lOYbQ+1LMqbHQsuexrayVwoxdB4FAJp9fojd
gIZ7Dn6R7Dk2dePu0tr4lfNHUbOhNnqsG9TGbm3RFKievH9M2tqGYdJ3WSMhbMXNqwnb5K7yBHOf
2800FZSvDvHZ91TY5xkt6IX+qgYVtkmWrR0yi9TnFDi8i/zVrgmeBGWEEoeSceK1Q09YuImpnHGR
rGn0LmZTtTUZEiOBIehPN6R+jPyu2kU0Ivx9LJ0D67g86zZBuuUT+8fMYrlPuQi5US2ozWaUo6du
EDqilluX7ZoCf5sr8Jk2gf9OvQ1nAjHvnF6dYhcdwLK5AOP314aXxeVm2dl/d263UbCLS0XtLv9b
En52KFBFaJPeHebyILRUHAtFEFGWLvU3rlcdo9GaDnFzoRcZNalHjBnhN1qLzjaHfZF3FLbyk5dt
+Ue7HUVpwZ+TTrUHW+sd0bDvCio5dTHG21G+2Zl9cHwhaR00h9CQSpw6gry4kv8fV+ex3LgSZdsv
ygh4MyVBb+WlmiBKZeB9JtzX9wLvi7797oRBCgRFUWDmOfts006BVddENcF3hFM+AeWzVQWMWE1y
Rol8mdscAy2nXy7pIjshax4GpK01I1rkwPD5Mf+ZhDOicyNgA6bHuqu5BjX11PfkJUPdlnYegIgZ
QdyQom63EyUoqPbJyZh9KWshI7sIGXv95idZtetGceeqMncOiQtVXt9yyk1jsMxVOEEZoRHedrP7
OU9UmXa8pJ067krak76q4uYHhZ44tW0SHvQu2sNtzQkrK+Sm73OyqKf+Q/PLP14Spa+dob9bXtHc
wrCkw3S6nWqqZW5ssnITbJWYLMsuTMw2Kf0N/X179BHIhaaJSsYb4cgbcpuVZbWJuVYImhDaHQIq
jrOWY37H0j9lkfTfleVmu86IAdk8P3sN/frH4wm0aGRDizl/qSatO8hmmLejbMQHEzliZXkJHUhs
bVHsIYV3ie9xdFDpws2+3SpwQs/4NpK6C7hgGHWlVXitkRisH2dGcbHJ5zn+AgYmplwf4mMYD+Vz
ufw5j2c0hXydjSp7swqLPdSJzJ3N3vumJ+r+eALSC7mKk3Z8kj65z9ZUmCwpjvs103NJtzW/DTXO
axFTBrEfNZdY0Bw9Tk2z10l59c/ILrONbHp1wkFQ3jtBON7jCXrmw+818g+gBRAMJh/7eVDeS1Im
348nmFrzp0jIsmZrLQ8Wcqsl78T4cLPs8PjdRRuxZbiuuGHBbZ/KofGDDHjlZwgssLy5aBFu56IN
z3bWmldsN7DtXz5UTw0Bhs7tVxNTu82dXh5dVo8nWH+0esupyo/JDi+7N88kEzWuNHcnbTm/jW34
9Hht5hUsQkltczFWpMuOCJGzcZ6+wjAO3LRSr1kZfbKQ4C5oUFb49NTw6NpVPaK9NAsmAzWqaZZX
sR+G18QNzWCwCPiszHivymn4CEP1IyLefT0lNuGrWkt5ZtRXFfk/J5ldZ6f3f7reUCDfaI1r3rcx
3EJEyBFb1U/hGkczcfr30lP5vnNIUhrGLP1M9XnzeEJTk4VocU2dE4dPMK5gQ8/95P3M7PKdxiN9
tRVAnu+N0CuHWf/hyNvj+OCRbRlpMj3BdUifixDQ+58TkxAD68z3nsyYr4I2FDTLyysa9VtuKPXD
Taxsy442HPKxbZApx2+P4z7qBpLJpYMv7yzOUi8Y4y9/hOqLrR6F7kfl8MVsCyPeJ6XQ30N/iRrj
CaTujMQfVt7FLEKXLOsmA2Xic+Hfd8vDWb1VcJL3LqYZNJZd8VXQlD3O9COpAjX2yZl4Ye+Mzvil
LrxrWbfFS8GK99LMpUWS/KwRPsRD36MMkEb9+/HonxsH3CJt5v70z1lZnBwjv8aYxujtap2W4VMZ
0n6wsBYviejafZZQi6rW/H+/whNwXkVNN7Q8g0Gds3UNAm8fr/74Gb57qmqT58c5FlXlRmUWjP7l
HeECaD+p5Ne/b9ku93mehRC0mvHEoiI/KkrjBNXBywADDOmDZEhXyI9akktFnSOhFfOQrBt9oy8p
6o+HISsoGns+1BZ20ocqn71MFu/CjZ1b54ivxyv3CvGFNwNwPM6BjVhT0pbD4XFOJvU3gh/UvbML
9QbetKxx8sMrs/pStlglPk7SHadgpG+hw1jeRq6bWKxXGi3s8nsbm9CylOD0htbgWTGGepzkoLU7
RfhYsChykivDeTPrms7lwUlRTzPayD68PI621i2FC/RO2oB5a8L5x+NJo2KM5iwQ8uNhXDM/lRWm
3Y+H1BRv0rOGu91K4lcnxOoGVUDakdnteN5BsmQcZvFZ5PZzYg06U+vPjiHtOQR7zGrfW8MyklQp
kXaZVccEOXFpyQr+uGQwmDIsBx73/r2hYh/WajBdJio85XGT6yNkvMddNVXFitjgePd/fvjP3YYM
eqjZxuHfE81mngCNk2vmgjlEywtmaBsZCiy/ucMz4FSoicReHQH7v6fFBcF8zLO+/n3n/7wSEwR7
02ZsraRJG0XYX8JiGi52wbX9ePi4J9ulZurY9B8Pw05E60pfgCY9QqLGwLFYQJ7SCLehXnVfDFdW
sIqW6VOhnR1/ii+AoE6QxVZ4bdnYuEZKnD587YfS3IiTWoZUo5o+rCoFIxFkTTqQsuOZGKdBHsyK
kDqKDroAnCVXrR3J2+MmHFp5G6wy3rWqJEH2/z+QZYa+FZ0t/nug8hC2pry59eOMCBb37fFSVlcJ
uKwV6PryUo+fPe7pSmibsLT0/x6IZ7fZNAIuzn/O8NMUTVtKOO5/DjQTzOXYCxW+Cfzex9HHTdnC
LOwGYrn+c4Dc1pyyWcWb/xxIe7QbzDLb/x6AV6ivXSTCm39f/nEPAJxVSo+ZVf7vZ/W4p+Fovm6I
wfrvAV1C6aS1A4b53zMeb4PAQWs16Dqf/XLg3w8xzBG6ytqR/xx4HH2cMWku4EibOv89ALcY5BEX
lf2/T37c60gbXpmzOf/3wNAOv10niQ//OYHwG2AWW/3z83aOrU0fYXtlpCZuLg7mEimmbQCMsCL6
DF69sUnJenRbxqD1nHpB1AD3l5hMDsWnH2G3MqInXOf8Z0TkBVMH9BBlQ7TpABpoLbQr3XcIyZDi
nu9dCDOa+u+QpGjbDA9BoTQsXHKG7IhaD26j7xwI0cywyP7SVLXve+toWrlBuj0gvX+3ps54rxlQ
tDaR2bUfj6cKDj9q49YmPLcgqVchzIxz5lZoCDfGHLCJk6nq220gMyyIRLVtEp9AuwJ+C/YSzVsY
4hfvu9JY24rBqldnMdAVBXWDSLXvd5PyT2s3/muAk+xqgkc39oCcSz11JuHIZIS369DPMEzTIfZM
4BYzUcFxvSo98mq5zo4N6+JKxM5hQDMetxneS2NWrZQnPqlo/9C4fwACfBsAWA1wRm4PDMIzKzq0
fkIgRTNv/7oZ4ByBBCZUyupVw+BiDMsI5N+P38o/kdLUm0Bmuyoj0Oh+m466WMca24FMx3QDdIEE
2HzL0gzjsSLPtp5W/O0J76zK+E1WWv/bcmckiGeN5FKXvdBORAyAjQFJnY2HxmnXY4wwL6bGVI1+
g3ATBXF2SqMqupWQOQyUZiz9xCdbepHwIZOMCk/5SA/VHyaF96WuxSvBFFWgEGFyu+KTiCbwDAJr
+QsSLyyotTv5VV66brEiCYhMRWWnjf6FK2i05/7Zt0QTTKSRdpMHkGVso1o4K79IqveyevYKuWgH
23aVhMjPtSL9Kxt3I9S0rJ8OCC3o2lqxWV91s0lWLrxVyNH9sJdJ7J6J96yCscNqJGHpZQyWr1w9
W0arPtxerjNXL6t3A+elazi7PzXmf9DqW5j6Hrvk9Hg4aWR7Cg8vpeWhrvx0z8jBCh6nZiLstnSI
xfZxdMTgLBDg9bteaPoxztt5HYXSWiY6/Yk/23nj86GL7Ir4/HjI8LpZZYNGXPVyVPMJvI88P7/4
qnHfyib/a2uzjekSB8Ggfuau3V0fx1JXvss6jW86oBvMCFVvUGS669yzvq2kuzV1v9UrWNwyd8mU
rQ1s+cXosGni5nFp0M9Pq9CyMAZTTrLNdaby//cJZtkGWWX2JyiWBgkW5kecEos5kNIKWpjsqzb/
JX20qoNafAAmxrDosVpY4L7hgQkxKsFNf+0J7zr12Q2NcrSQIcLAZXMP4gL8PP9ppsfZkDtSB6+F
q46Jc7Zleoxmm9HD7K8HkPy2NdbzuIES/eY32Rs47MkT3V9fpIH+pFKIOOOUwNbeAasR2mCxw6i6
8y7UTZjnuAMeNpryw5XXDR+1oeZNlqb3bAmw8H2AC0955TVvVyQLvPUleLEoX8JuWjuWdVkPFEhD
iStcgRo8RTDv8uZqnJCmDPO21oVmb2hc8wYJzqG11bVkn8T1Zyriq2NHKz9Kb3WFdhkyaFwL++y3
DIMRP98koczGqL3XdRKuZquTuyxCe1tEH44tQpzpkr/tKJi9JOMpdUrjiJInRk7frIXlq30XKZvY
++41Ue1vjH/Uqq79XSf7Z6N0t6aE8zQWFllUORPzprKdtVWE69kuzmk9byiLDn6eBY7t/dAKHxJ6
lUPi4Rqa25cspKTJZX5NakfjqTZ2DFasUWmRqAn36KhhsKNKlgLZW8mKVPgh3hlzHDhtdZZNzAgr
k+6+wrR4jf3GcUZJapcEcNehpgWouH9P/KVWGl06p4nwqiPiPGq/Ci//lcxbz/rjjgRu0E1FZMMb
MpDgNQoi80pWmbfy+5j08LZF1MvoVUuKP4ZaU1XaFHLlKUz6rZtV866dbngokOGZVfh4vvhKyCCd
Sauy5IgQo/7jd24ZVJRQlBAknmESS7DEezo6QSf6Z7dJD43y8atCzGc2ThWoUP+u6tnfNSbGcyKy
N7NDrZF53o8uGW4jRK1XxyNXTMCIi8LYv8h8YmJJSDIoe7YDaG+e9XR8mpE108wAtoXRuKkitUIa
HN3LON/boParystRB48vTPlQ3QnjDyJx8+qbKI+1Zh16rTiS3nRitvqmW9JZmR1A4zQyJlp5nhvB
SoRzE6tcO8X1xqkyAl7DsV57RbZnMr6OPPI9Q6U1cDvrelPO+masaHhA0NAIrobE3nZ2E4j0o1JZ
uoli83etRYtoGuLVItw1XfU9y+Y5jJ33XA9/SYZx5JHru9lqAyiKEFFjFRBQCYdGS8adEnPFdNUa
r1mccQnO7RDMsazZD2boupV/fjxKhFFfHvei/733+JndO5/t0AMQ2Qx9s7S+WPPwhUzF31XLo3F5
rbi0q8sin9p2zuKStRx4PPdx79+bx88ktDBTVMlxqhh4Yp/eQTT02osrh+7iiHjdO09SH6zj4+3o
JXG8wuzF+t/3GQ14fng6tYzYaXlUXLKhzjdVS3tgy4rIXI2RQMuUa3DnpzHVvjuGAfx3XzD8wGrv
D1LmlRYZSBUOFl/Xya2qJ225gcfvnEenIAk4+2PbItk2tgVbBEOR2M27Q2dCNIy8HMc8kIwgbqON
95iyaTJ6NrnI97nJbq2JOHp2l5/VImn5P5jYKLnaG8D7iKlHEu5zgQHj6Ju/bXCHO4wdY69m+G62
O4cvht0cBDnRuwIiJlzlpBerMBuwpzGROfYpEtAw245J+csvfO+ozfF4LRPDPFTD/NR2v0st188Q
Uut5hVTEoVlkmGHoJUVPlFMagnDgV1gHWatSop2rYa8Sllli0G9xhq1gJLsAHf54l7ncxUzGnqNE
Nzb4UNCHziKYtAbKTq6KQ5I0clNkhBz70VLSYkS+C4VKd2bYVBvHyCFEJ3VOXSTGl6FHP2/V5UUo
ptRymoZn3XxK8uJrBKu9Cd+v35UckX2VyfPjURLvxN94aq17p098db0pv+vNn9RtxKXN49dhssUh
Rx98K6WRBVnk619Rj0vfCOV+cqL2gNeoHlhN1AVuhJBQ48/bAC8iQfdG7ES5kWCn2CPq13i0qy+3
st9h5mH/Nv8w0s6+dTSYyJtc7yg0bdhAK2FWF9bWp+7MW9/235txdExGywkFuh9mBm5xSXXImsHZ
DMZ0jKHmnNANV9UKL05vU6M5xsMRB81Kt9LjmEhrzyKGTY+DN5C023llhfWTlbNAQCL+ittKBpZd
V/cac4lghoO4SlHrrWuP+s3u3fwXQsiLqSfpm6tefWaqV8Ru8jiWUOCqIrsOrbXzMjbE2rfTZ03U
b5VJBDsjxGZ8id0++cRIx7JMprs26k9ykP82idNu44XypA9zu00HHEg1b1tGaf1ZGKl2SPsbHJzo
ksf8XQT6Ju8ZCMzJmxHVE+CDCYqn4QZCR72zx6IJUKB3T0VthvtWhTV+nFa1VWpy15byrnqn21fs
V7Vz15lDgAfB+BFBotHxQfCtKPpjFfkf3Z/1j8oUDqO+wPa0/FwwcAtimGeHvgntdQO/fKPAVDeM
x7VrAUbJtOe5XZhdBSPxwqqip0bKTUIk/PPyk1zx1dNs9YUaKLsIQHFqVEKm7cz+MdS6ds7r2kLH
T48BZ7Muav+SR/Tubm3zKrHwWC8fBn9DeDNhbGnJVH170eBgXqMjlvG6d19k1bWThb0M3rBAbRHt
DwagsCnA3cY+wgTRLY5u7HbIqaL4DFnEO4SlxBvE8VfdQilrB1oyWoX0KIbZO4WwntcQj90VZbLa
t7FBBnjSjBszByqdpKp/4r7xPnv4tTqFb+LfVg5XI/YpRasnQ8z7bMjdLzcR1y5JGb5oc7hPe/3o
Qh565fqvGDmbpBolUb5PTDWcS63EJnW5h0I9h1A15AfBoExEkA7WIs2HsxjqGy688kBqGKtuaLr7
sQUAzDucgLQkHe6V2baIS/EYpGhJb1AeTKwanPA+ZvxGaxZio2XDfITOTIhFhX/jBOcjRAu6kzDn
g7ExMjDjbFp3IUKAmDGepbr6ZGr0lonVheeRyX3gerlHq4i+rumLbp+OHj5e5VkWGd+RZVeQC5uq
lF9D3ByYVtnvtfxRZggsJtvvb8PSTOfMnt1pvkeN1IOiqJPAb2dzk0m/O0RaLbd5l3zhNDQ89/W5
rpz0CwWBvjdshuM2ZMMf4OpbL/IdUCPXA8A3jGfHom2HZSh3emR+YDlRPzex+1kwAoQ1gBOuZFa5
mTJ3WkMUtV9DhtuV3mkfuoYpzGBhL2kU6dYyB/HutFykfQbBAZHGhyCP591NjC/bRTWi+QtBUxAm
Dll215ux/UKBRwnipxcsMw8KftJVCes6DoVx9h2xSaa+g1g1GZcpv/RObPxA7phtC0XgezgMVCyN
LPYgCRUk6DLeu9TYsCF689zmNjdF+jwhLb+0mTa/FB0j9K5/1dsKQx/HXGsAaH01W7fHjV80Z08a
/mnEsWWL25C59uakuYtB0s1hgnBwXZAor/orqvS36hOc0kPjO1VG+ORcU+hnlpD2y+MmkcUH4X9n
o8jc53SGWi1brLUaHX6BppLNmBjuofVauTHjJNpBtzffzMJ7Krl3MKemPHpanz5bOhq0GFe7rwSK
QqTH3nc74PTsmeETAbl/o9gqtp5nWwHmk+4zLcFvzUEs1y0U0Xwof+PqMu2KoX1lGoQBcBujarey
A81cfhyXOQYbs35IQiYwvt+9WW1sb+2a7wbVGOpM8nnfQ8e8qNkS38Ilw0VGeGqqFFnIKqrJfpdw
pO4eviMYtEK/7uag8Trj3mqZs3rYnnTQK7u08T/rdLQ3euIcvBYazygMY22h5P1Oxt+t0uXBRV55
cHN/b8Z+9mEZtbbLnGLeoBjZyoXe2OPWs4GA665bZRyNDMvSo+10Hf7PuG4ZGluphmVaW2bpmWUD
hr7uod3BzOzxVRoi662bBvwaFuUsk4fQBG0e607cMOzyjk6WqiCawuYls9N9TuTFEz4+XRDbRfoa
4VeVYHVxnCA/XPKFdIsCJrv02rhmMr1CZ3wVTeR9VqbZr6scD5c+SeoAUeeGCXO5V8NETJpNJm7m
veSzXV19w9/kwzgfkHYUr3o5wBfPwntMh6BUm2xUnh8TZlrZhILb1reJPtSfWdu4x8gc4ARUTFbC
XutPULNtZta2+dxUgFVRM3ZHT0bDPskruSqZU6yMJCnedazOjrpWp+shrVGllsMvtKpRO/h/ld4z
jMibXcfb3NhqiA6p9NRm9jrvo8ZZlwH1JTbgR9HTwlzCMHuM/Hk7uMaLbzvRCdVruvMi8L0s0ZlM
YFRzH/06C6Ye5ZKXKGY8fe3sYfXoG6DePDCF8BkRcpmUcM5hP7sBQqry3hXeUSaKyVjXx3thCLz0
ujQ/DAsqEWvaq4d+YENSnP/SqyP5VEfLM6Mn6aj63TRiei4E3CxGkxDOV2G5z4RVl1n8w4WyDw5h
puABuOOOrRG9Vd6wTWtAxBnDl+3UDTQfSZFd/PJnG5fNW2r22C1r1rx63MRWp/+2xZ4kgRUfj21S
sYpyOy9fXja6MUgteKWP7/LjYV+11kbE+QmZU/7VOW3A4Np+iWv3OPtZc5KiTlaVSHKmBehQENQU
Hz0Tnn5o7T+dm2BkjQxG9F1NAa3dS29yfwl2q/9zBwIt/N1xZ6ZTd9WXm3xY+F4MAnEl8OZlV7YP
j3vwKdY25lPX1I1fzEVIomH6HCBLgJba6K/OMJxyO/dvmZU8c5nBogn99qmUHtoKhVkKDLkzLYJ1
UIIAXUY83d5XVXOAY/QbBVXy7FqM9i3DsPm3yOQ5EZp37Qof0m4RQFtyaY1lvpW60DAB8IytW/C/
NiVc81qjEofiHXpds49Fcf7ZpxvkwPIuOj5X2WZ6EMWYv9StdoSGpH5Np3ayhkOoZuCf3tRPmTOP
u6gNX6xFNTOEHSAxIHNvqOo8hcQwVo79kkxivFn2dCCNbjGmhmWIpta4JHTO62wU7oFBrEz88GdK
DMfGZNc91U2r322YLSsXj+DvLkxvOXaju5oreJ0XPmgNzX1WZds6qrut0sBw5wFXrCnRXuN+om+m
WyG1lnzPg2Y74QkpsQiGCF9kJu2bPPKrdxMLvd2QiYs05oy+e3S+0rxCWz9Pv6JmMPDUn5onIwSP
DUc73fkV4s0xdrP3UKnx6LaUKQUbr2Hk4adkkS0G1/40hiHfKNbzM2N74zKO5Dq3HQb9cC7fezll
27xGJV0kSRzohUk2hQOfXLl8DkoAp8a9fFPd8JOiGs9zD30JYUoepDi0UlJkz55W+SBCMTb3UVn8
gi5vXh83aTiqs6wr2N9sBlET1rgiURnKJhf7WZPwrSMLKx+onzBMQshsy89sc/ihqKLvfh+e8zJ3
30VviW2qZIbZ3rEJO4Qqy00oXGDEXrM3aO7Vi3JiPI+UvDL6WIos/eIO6YfE05puDZN+t7ZyKDOh
vjMqC9vHxLBXruk1Jz9Po4NwPbqZ0cYqPe1tWD1+I5PPtGqp0pqRyEnTmLAx9uXR7JIXDzLA5XEz
iPKz88piYyQtjt+ynj4isSwVFiCEP2Y3OwvNLfYD7sWTbGYUP/PZwqhhozC7hMTojcFQhrgnyvGz
kgZYU1Ha66Ft6veOSILAZ9OFsWbgoh0mt9Cakxt2XuN+mNqfySJAwgK5O9dm7a+iQYYBptjL5Qc3
tujEsJ/KGXH8WF2nyEr3IlV47PehuWti3QmagW/v1D2Z9oua0MUafmM/sdPDGlIJAEhuBb4ZDjer
L++MjSeUgqTVeQ5cbdL47jgoBrmS4rnU9Y3o8uqSsoSD9h+oLuGfs+lsLI/5jy2wGUS4un7of7Q6
B9NI+FA9e7Ekd4zxCTeuX5Md+QemqeE61sMYMz6gYtMs2O3dOTurtjxIxRdqRhWxzRZ3WMCxrU2X
Rvs0ISMbfppa7b60BU7yhYkXKu53w1eVrWPIyV8QnX9F2eRcdAuZaAm18FL2aRUIm+9bpUMxsuux
3VS++cYHOq6KpmrXVf/TKbpwJUTi3haV9jFV3VszmjNvNOLL5sJOI29Jv/oTOnoUeP51HquO/Ru9
AJTkkJ0eF1K4JdMdatOhEnaxVkaBtGqRGll4pXYxetvaivRv+ip2sEp9oSr9HTHBuDcZ+Qd0DvWp
SNvnRtNCyMjFdSyH4dp2FSlmSUqTQdlwKnAcSPQOPlI0XrQ2C5+x58M9cRS/h5OKp7vNEvbe9CDN
xPxszD5qXkU8hHezml8YZKabnuHGNZ12Y4U1MQjQ8FRohf0lyBdbN/gHPmda2W7LvlVnDcZYMKaQ
a/zXuEz9m2aD/2EznD+x+xA4oGPLjoXPpFh1BqNvAhSb7rGjumLtyadns4eXoYkChl1ooBdwZ/u1
qSlKAPRZ5MVkwhO0xwDPDnPHiKu6u6Hxa8yH6TM1koOX5T3C1HT6TKLmqmpiAAZswbb9Q/IwW8it
vCWzZYQI0TfJnySW2Wcm0nCLU4W21Vhs15XddgdQQ7wAAIyQT5f2M5tGdEdwvLNKGg6Mcb7isEfX
3X9BHKVDqsQ3XpqY2oVhtSVzAuWw/UPHEvige0Q/KN3SXlrAGgykR3sHQoGTn9mUP8QSWVIjjtqR
WPC7tdrkwyRg0lIKCNXvrvAtWXe6WH14+ujtyqoiuRRK6rqpbWcvhdcHNVLIneJ3PpfxE8sAVBW/
22l6Beu6sV47CpWKf/MPYBjsL93ADavmJGxwJNzvusMwMmkMC3qgGMOs2ex+haNTnURSOUGui+g0
zoa2skSUbjsYQ7chkw7WuM2yrHq/zLoMXKYHfzqPWLH8V96M8QvjMWz8epZmv51QR0bayVAvrltF
a+bG4fqxzNJYAyg16muoNXmPzOTvbDgIjd9jF3ywcGP5lNuMUtXsbwopxRY3WYVDUgZqyUx8U4cg
zLNXeM/FVNRB2zsojFVWbnEP2+YeU8G5nPub7af63pmykdbbf3NUwzBM2btMG41jPc8fmHfgOVTz
d0Zm8y7YFdaFB/uq8iZxSzvPOnaE1Kxr5MRw78F2RI+vS2e9Z0kB4SutMAseyKeprW/COy99692j
unnUo8lxtPS9csfo9LgxXWyAS78+l3ZrXU0j+TMODeng5bjQ90bEwTVBGrFT3x83Omitic/F1Q0h
Q7qRt8U4Ory0Qmt2YYzyz6ktcQ/hEO4SDZc0DGsMGasviX2iz4hDincXa+8XP5mz1zI5mtn8UwLJ
s3ebzQWL4HvRxNUGrWZ3z9zhEzOFZCuFUmtok/ONWuvUtC2Gv8iJZ2iH9yk2x/sQfo+2UmhD2YZ0
E8YinfDKn3EHcoam3j7wlqRs281g1e5dpCydyFGxBo4wpmqhDl/goxM/Qct0ShznVuCbdmTOBreE
2JVHdcwufMmkKWHvSm1bI0KmiaqAsrvklzM6zr5CewTE8hyaqv4uQJCDVjY6q5LALQoLw3ZGy4HA
kBLO3jUOGvLOGGxyiIAjHbcgqyN1hrM1bGubKqPVDJwQp3STt3m4Bqt1n/04g2sV14wmXfArbZoP
el6nx7LxClqiUjuJtNwPDoJl27zUCnZyZLspHtkV/dzoge3zF2ejs51Rum1prrOzARCOq1N1QgUY
biL+4idVFtk62c5mS7aZJe3XoXU+sCkaN3XOTlLM9ROzuoZVWn1FDu8kpwk4OHLezlTUDG2HcN/b
7RWjmvIlnypSg3oEmfiBflOcI3f0mwtSFy5Y27UhU3YvsM+tn3bON1FAJsfiL/mDpDFEf6rFT5a9
8AxV6L96WJs1GWUI+pjiO5HtbXLm+m+Mdsdow+gJYRO5xVm9MfA2/lkCJ69pxdJ7B11hbBrvbjQv
sz+ivOxc67lx62+MvXeNsMM9Tl8/vQLhtYCs+xy9qNJlahTG6txo0JOVk1lbbIIg04qK4lFhTKJB
ocVo830oEUVPvVrYvUv8SVY7167Nfuex+Z2YiXmOma1tyVgWF7cNm73nxHPg+V229XWGHVT/+D+a
rHRW+dYvpEPX6/QDJVe4UiHRJ8PU/Kqi5je+r/lX6TbuCt8KeCxhiL9w2yWXcM5+mRE6w96K3U2B
5R1+pwrPqh4wWHN85v6Dj3su/qs4kt87vNq1uCUgXLXj1ut1Y93qJhTpFF/lrgzte9yLdpeA6qzo
AKRlI9LzvB6lFKbFfSaTFkCl0QH9Bf8v+gBPRd2xBTVaqQYjylV46rB4PladjE6PG2J1jZ2HAPVS
9yWzejn5pymp/ZO+3OvUrAVui+EoyzlReuPHjE/RsYf9y6ZpRq95NWdXrXBCGFbx+OwrPmbDaqln
MuXtvSqbTpkKrcDQ4Y5jgDQGeHLlZ+mNv6IOSWroW9htuPpmllwg+axBFgl9icuwDuum5P+V4KB0
g1AXo4LMNugiTySiIYgr9Hs3+unBmZCBQWDFgM0WOeiOezIavKswga4CZBvuVklWLRgD5lq0LJqG
of6HvfPqbiQ50/Rf0emr3YvUpDd7RrpIB9CDvsgbHLJIpndIn79+nkC1totgi5RGe7Ta2Wl0kSAA
MiMiIz7/va9GOwZFjhKnvmyLxY8sXVuT2XxU++IkbbXo2kgpeiV7LAUz3VjBuFXmMMkNA94fo1pj
wVZgZkctER0lCdKy90RXgI+U6a4yfKkj2L1uK3NiZ9alRYO+/LKMAlaMNiVDHnaXi7yjP6EAl4nf
I23pTK/azjqtxw5VGymvbaeBjJSX01puPTJQ7JtEVcBWpI1Zth6yqJROADY9GiK6FKeGY03iaAiG
IhJnUbijMTevL9xBktad0hAnGivgBiK/biRSdhPpe5P8qjF9k+Ss9MGaaLwUwrMmo3iotvHx6fH/
gg9Pe0+WSvOdphmaCQMwlTI6BSoHTH9L3meZPlJnoDrGI6lQA/yH1DzBp0JcLrq5tlonDkYD65E+
w/gMkxwno1W7c6DNliPini/RyITSTk2D2lBPMLdWFhU/G3ySZLOr2nBZHP1JVuktjsHhXpFxovDF
WTxnhFOiKWne6tNMPkN1yGdgYT9nBjcpm5QJv1aHXGsbX9iNMX7Bpqq+p8/5MXPD1E1HV2RZw2X8
5R0nbbVbclywmtjTWEsYs/biDYtUbyASqUN6WqPQKXPlqASAtgAwXwRHAH1VQKSIk2kXqtFT2co5
97VKqdeMiMjSwQPu1mR7TeTMm8Q0cEnn3clPxCxArMxRVf6h7OEeTMDf/dMv4ob8Rqq5H7ZlOYoq
G4pumhTRvR82tlOzgOJQYbXPZ+CeKccltFoT/FO+loEVTaB/8ZbcTtzPr/ueN1FcV7cUwc8IvjF5
EfWAXrNLpWqb6wkgJLOmhyOxFSUjtqYAlwvWzrpLjeDzCwpKofcThf7HwNnQNUg8AFt6P9FMiavB
imMmCujk0SD5anMZKz2FLvq2/GJRlY+zM0jKKPhlqgijywfHwJjs1GhTrLVkO8XHcjFXZ2U7X24V
ml70rDI3aukMiPNKvtV1MkXU3GrdYJ5uR/UbLSDyRQYtQitpcN/VGQAKJG2+2K8Hy6GpgmLUhntX
V3XC/fbBcnRWMSdVam/dXGBQlEgWVQQlJWu+iONRD/+uxRdXs8X+Mh1ZN7gLB+tRjFUzE18Tbanz
uOmLoGpZ9HiCWiK32+ELKaRq7+/1/nI6TpbmyJoMUNkBA6gpa0mix93WBYzfzWmF84qtCrlLnRJF
EaipO7NS4Myj+ZcOrfx8SvLn3JTPzXa7O23V6iadrfLCShWAp6z6+zBqpzJJo8qJ4jPh3kz5XIRq
2ZpXVWe2X5wMQUX100b9MXjdMByOhaMY6sHgtxDHbS0YF4B7yptAlmAeKpJl8PeRfxh7Cl+OBFCL
pl3RzzV9cUwOeG9BhOBWmbZjGCr71zANQYz0EzWzKGdXCNdL7pD225U1y98lezs/lib9vKkzrvCL
tqG8U69lEmRHOl1N7qhnz3XfaRvwYu0v7uWHfYqUUBRL59jKKrStB/IpK1KH2IQDqVLVn7MYe7Nv
CsAlsqgc8T/fpgfCEMwANosJSiQRZ0Cs9INtKi3ZbtC5Gqk3kjdbrfMGEqpFFGrZ9WimVBLPtLP9
XddEEFrYHgbSEEYrLnxwTc02tma3HYl0EtI4ojuTdr+iOqbVF7Asjcwl5uc5sCPpxefXFTRaP+8z
LkzTNQg/pm0oGp0cBxceaooYcdkAGtMw6KZ7KJ3LG4wSkuZ6AiRVr28U+yGqJf3aASdqy9JBTgNV
YadX+VUzq6NfGE0W7n/sIcK40izlJmq/2AC/I0ttSzYh73YcMqwfdgABEyfu26Lw2iWDa68pqlNU
1KuzswARcGglUmhKv+zHQKJTJkGcXdJjsAS7VslOCHY5IZBiylX3WsNn05KE+UK0qR/WUQc9S1Gh
JVOQo2iX9weGSuZJNZSl8CgpOFEpeICYq3aOKitWg1YvBZZgUq2o2c0DJvBaJUN0s5WL21Ka09Ac
lfacBpn2vNKJzs3NjnoMclzAsOLWFaPWuXKd5Ss6y7VjQ4qDYSzChoab71YDkV1EsjjUM5n+G+EU
tuX0xYk4FAeqxRZxHNVikxiE3ZSD2VWmXDvgZAA62ho3BkVPUtS+ZBBFkrkIokw+ijKlfe1VV93F
2WNiFHclOFkI0Pb08/2qHQh1MRLDlHU2qu6QCD9U4JATkjZSQNbNAMRuwExZOhnglFGG0yiC9At0
OLhmpFNTMrrT1Ckf9Ta/2EOKLKkU0rhcr7ZEZaHSsVYzBHLfxm4EUTcfzvWFSgRzGY/UWYv9uGyX
43pMhw218w3d71IR6NCDFVpDLSLtu06Wzh5AO/SwKFl0BB7vF4u+n8pPKmA/VexIhWAJIkm1D4Qe
GJGUEojoLz46ADJssCPdadawdSwnlIZI11I7vnZOo6+rGkqQRDSQWGAE7Euc7KnberIWUy2gFhfQ
B8+qsj3XG8LBU6pfGYrz1XjNQ7I8bg06Fd2hCMvfOBQlSMpiwXojVD4tl5VDVETJhiulTRc3A8T8
fBgy+psKK13PU3dDknd7MuDsrFQKqiEG+zbNW/Oh6kFdUy1z8sDsfdppSQzMqAFq5Rb+KUrvycxo
Ndy6pgSIYANbUE7apIXHC8AfvFPq4S72bfN93llE4ab6qOiymBorIATzgTs4WaDEdJm9nKRjCZpt
GRnhDvz8MG5KMAN1sAMjqgxPzdkhFK+1YJHGcXqUJvPilQNY5koRg3msmndDNeSnfTt8L/Cc3W1M
g2vn2BS2Ssl1bI8ygJfOEYgiNcmfmUzweB2VNsBDWvLFTlGEMfBupxhYOLYwFhDiqI8DM66lTtWQ
k7jwSCvpRIe2VDQ8JngPFfUPz0Mux55ijMVJNCgllTg13smsXchQzdB/8ZoXknFVSdqX5PIHZ1VT
DUORkdoKRTEMzDmQGpQ89DKRTnLrS+N4U8XFe01eqCalJ9yGmm9F+SYYDLOxXpb5TKb3sRiX1yGp
Gjfph+fPRccHtY4xo+vY/nASslCHo6mdtItJ6iZeUSs20FYWdd4UoKdUAtK6KtJJ/WDWx59fVBFL
/9OtwZBSLQutgCGFGYor8F4vGDY9tLVD+a8JguDldhmmgHhC/MPO1qThqRrVdB2TgjpqwIhzxAe+
GMKBT/pjCGIAqoFlYx7aFibI7TBc1YmXPNGqRodjLd+MFv0/SucMp1NdBooZg6gBpJWlDusfqefP
x3CwQRmCRvpElxXdAP8GFLz3q9Aa1m5MZwBGNWl82VJ04DlV/5KrHPPPL3SghsWFDAC+dTCADQwq
/eAkxHOi1OoupdnJSuHrzO56mb7KGRSbHUDsjexg1rTfNdD7P7/u70zQNBVTNjSu7ujOgb08yoR+
kGWSO21rEp5ihrmUpSRDefbFpX5njrYjCHoNVTjQe9LSn2zzfGsaxK7IXddaNHtVU0wbYzTSoyS6
l4vhm05R4VnTpvo6yvedo1v7vCL86+4t+F4Fp0CLwc5U6+JoJOp4SfG47ZyadUL/UjvR6r6NwJ+p
xj7IqsGh16lYQRjkeLWSaJdZ3gHPQI0voHxhZFfzyYgJOEcFCHIC/rOxRWWQdpxQ1HQO8GpAucPa
6gxZ57jBbkEbnL+NtexxN8m0MEfaUdYBZ2pnUy8AfTbwFs1EirP+stEQxapKi2BVSUuwjZr8W2vC
YGDHlKWqdgYMWiafG7m5nEt1vnxxRw+cd3YSPUomfqoiE6GFF+/9li27wa7TNok9AEpUGqumS2tH
GfBg3xU2BeYOCVP3ixv7QVRQj8zpoAYeL+DDHhLQP1MZY8QozUDV83g7FP2tzPPPL/Nx++g6Xj/W
nKKYin04sTRJqVanxt+jiZiAg6LfRGYz04AI2m+3DfRo8KS2OtepAvtigh8kMEtqQ89r0RlgsbIH
hyTp8dKHjFqvWoLkzJHgI0yW7Tku2OQljiofj71Jra/9lQD8oIcIyKmGRt06dELEjg6uu8wmXAUq
AK7Ug4IWZsFgauY1UVpSHSdmN1FKZjlEBzIkcRk35M93zhB2U00HZ0JN4xS3m8/vgfI7S4FORAnZ
tA0z7QO1MJQ0+KUacFq7tizo+cz8hqrOY1maHQD17Ks5TeSjXG7ys5hsuTtbxuAvUUNSt6pIE28l
IwRL7SQZrUuAr+PjrJgXF0DeYf35QFVhZL7XX7rFQbAJ4sKeSsjs/TEoAO2jDkKL8IFNADQL8IQi
e5xeIVfazZoMRDFcqHWXRV6cya1bGQB4IP4ab0m334MY8jpv52xVv9z2JIeBG54tQbW7wD6bSKa6
XsBHw6Dv+ahJJbrcR0efz+DjOWaZKY9SZEr0mcqBFV0Ued07tFa4zW6+VZbhKGlVur7M7pZfg2RF
/0JufNQE0EVb+Ek63oPzIXKipBT6DPEsAVA57U8xOZT/1Ck2TeTTPlZgyxje7+8LNVITseAe5ACb
5ts56u9nesHARtzRExsF1GKVfiTbGbyGpBI/X9LfmSJBA51VZX4fDf2x6+xIU4hvo2WOhaAq5IT+
va8E1cc7x57TCRIrhKQtPKD3UyQLk7RdQy2TtUTaMeDSErUvcbXdkHguoSvtXv7eaVl47rhb7HKs
6cNgqBHT1ZR2DjlhMJxcqZYBC4c5x/96Zodpgn2ICYMMIHQhiRFJ76fW1+kgmVTcuHNr6A8VRVU+
Ma701KnmMShkSv5Tuio9uy/i7yrAem0accBs51vT7epTSnLak6S8gf50Q74kgjLBdfptAkBrbJ4V
UwPMzAJG1efLo3ywI7EeLRlNzX+cqUPbauq11japyXP7uAYkTx8vJ6fo1poGcI9Di6ZvTrUV1in1
ot1cwNt8nSm79IsAwIe9xyBo9IUvnrOMFXSw72EQtjFNNCwJUZpCveClLYuWb8dOvxB9h1kscZO4
mMZEVU3WPujjLa5ElTbkgBfS7Ef9G1XslR6Zq4WeCHcpDJBp8eVAIB5fh5i8eIHfeJxaQ3zitN1Z
2w093iXNieoC1IdeNN06luNyUyvqScSN2hBIppm56PFBaHvNBmd+VKS6DyHigtKxrC9M0fIT0+B6
vMMz1uNSpl48K6/jBR8Z81A5Xmgi+EpbfpD4bEsyFhRCO6QvQMJ7vzdnunVB2xzF3uzoPTaVlszD
ANuOo1+YkXI01YUSQmkKj6NCHAS7OqayWDunozG7VOdkU3fO2edbT92r6HdqiEEJa8Uhe0NA//DA
tNFIv3RMOLync+yoBPuQosJHu4f3aUdbvEsM4ZyoWxSOiWm7RIKUU/Dd4rLfqL1xqWvOhRH18hpg
aPCQk7i6Irr+LSnbDJhIisDS7f1g7gp/mqrxWpPhuzZSrbzAgQdp33SeIXJQL3Hi6D6mGNlIIUJq
FyAK5HFdz1TOgs8HvJitjetiN9joQ1Hq1NNXIUHPPZZ+u4XXEHwsb6ReaF1HEMrvDIgmCsT0eTON
oNgPBFZJxVD6Pzj1xaxaLyW97Se5BDrnMDvH0rLVA+gRDdcuKONLBqzuti5vLekst7riaOfsYn8k
v0WosH2gRyE/l7MErlRre1bH3VkRW9KGrlGoEMg6kXInoKVyhFRQ//Dc7FOtHtJjoBAvTKnevfhj
M54sjrkc01zunBR1vKKcnq4xQ74bRulbDyzi5dA0ySU5+zcL6Ddqg47zzOlhZaHexATP9aJqxwgy
DXsKu5x6a0NLRSVzfT8WvU47oyh41Ifo2B7S3NvRHe/TokV3ntLfxjkRPYmczlqqKHZs52y+jVs6
EuZevQTp+7WZoIKoodM+Vmt6XXTNAhtP1aPj2JCM49TJLBcMMVrscZI2qgA+WcrqpYi66qhq2p0n
4/cC9AzgOWSHqrXTqYc34DAwquwUIVzTeKae0fYk3RTlN3O3FIGZWtqZXRcbWxSmZAPU1xA7bE8d
ihcWRZPO8HTCLFJtr1UaedUB3HyW2hlQ5tW87jP7Feg/80gfUiwlfKeJDJ+7R8FOwcpUF824GAWi
SGT1zWM0+xl11ieDvNvQCNCSsh+1VZ1T2tfGmGDyMMRHqjYNfoXDTUiK+twi1r5LTRLfyHHFTqVf
86RuIJual3q40JLpaAsMCfXGzgISvQYsS28rF5qVPmjOPAHvC64jdZY+ABPRid1nzV25u41BQvdS
GifP7N0ch0rU79ZNTrGyrQDE7Cx5dpHl7aNRlNWFk5lvphFXl10LgHDZXbQii1CX8ptVJM6ZnS33
OgWClG3Tqaa0Z7EywciRUqDQV0B3L/J6kK35GiCclma1rYd1uD3bzjbF5vHuUYqdHJL2RnWj5kxL
TmjjHDYKaDSbYgfgYkOVpLvYTrzWDCXbyA6dLu0ofRVeEHGKAzFEcJOAFpkaDJNDFdiSpgRR2KI1
ASq+SMFMaGLKcBJZBTc1/1IFHcbdUUH23hyxMPZkkvMHcZPtuNSyqZLCbKGPm6i6wbkeyEdp5m7t
ZBQ7UhTQeCXK/3zq6LZtMvajkdwNRgkttVQ+fS6HD70WJB9BB0VFHAgH8jDJAWFgvrO2IEDVdQHU
9hYw8FSF+gI7QF/RKU1Z7RQsyXT7+WUPV53LkpAjh07mgRqFw3KS1JYS2vS57AI4w1jYSF+RCrWJ
nF1RZPz5xT5E7Lga9dcOSSZUPymPA9dsmydq30Lm7Q5lX52AbLs9TRSopOS+mP3SBuMAdDhlVdnU
kqga4QmJlt4vlPChDhZjwO7A8NWF43IYNQRooE+qqgeffySqXxXkG6PK0d39VP/t+/S/otdq82Pj
tn/+d37+Tgpgh9rrDn78801V8P+/i9/53595/xt/Pku+U1FTvXWffmr1Wp0/Fa/t4Yfe/WWu/uvo
/Kfu6d0PAVDL3XzZv+7mq9eW8Px+FMxDfPJvffMPr/u/cjPXr3/65XvVl534axH8hb/8+tbRy59+
UWSsyn/7+e//+qaYwJ9+Wb8+7V7+cNTmT+XLH8S/s+9+VT7lf3mt/fC3Xp/a7k+/WNofbbK4xHip
qCANaHGVkQqu/TvUV2BOITREcFBkYcsKv/xPv0iG+kcCE5aFpakSIBaJ/pYy1f1b2h8VEbSwLAKn
BBc5/n8Z9Lub+9vN/rnGhybLd9KLMIohrqSzp/A68HAOHKqO5l0JIoTs2JZOoQ22XdhqgGtt4rC2
msu23AGJkgFvZXeYNpg62PiJBv6AfGZFZubNEmDkZlf705jrrqOU8DTJowJq1OlMZbOftPCplrti
3Szp8dahdmjpR1juJCjf0jaXMHN1YPGM2psWuJ6jDJoDKxlBXoWNfQcemzRAEFts0wJsEzkLNZDF
RcU7gLW5iVeUDG5rylVAnxVkiio5McvIqaY14G+j/n01KN1JQ0zQS4g/+VtwOAhs0tmel4PmGu0x
PVwPGYhedT/fSOpAi1scUy/mHOk2PRPwX6Su7sw9hDsnchHtjq3OPGo7ynd2BSg31N5x1Etgnh1n
OLcLELcH7SiRsfLT0vSyOUvcEtAaV420Z7rHh7UuyVdtTbkjSRDHBbIJzvkdaBXzliOthsys9LdD
fZECnODNUbn10+KyWkgO7DCbYPMcBeAJOMRQbjYKPYYtgBuKOTpnFQbQMjc0Y9blI51ZpwqVLG4M
HVuzjP62IdirKONqVJUHbGLSwiWRDpNWK9pSGEHbF0B2Ly2dcmCyK8BI2REQIjpoRpM8jF5Vq0+F
bBkr4k/Ur0WZJlg0n5FYhdeZ4zdpKI8TuL/oaIAHJC1AYQ2mVovpHMxpS9udAYu5trSscWfwWuzF
pK1j6CQQvZzJHZ3xRo+LcJ5P6KF1deLYOi4GbXgeRIh9R91jYYYgk091fZem3bqAzaA0lG9qY+/A
Fpa/J9p9lewiNwr0vDX9KqlgSRZTAm/gqIoBj8y11t1NONBWCdFEaoMiq0XYpYLXqwwIKw+aDlA8
peiLRK+c/JBZmUcD9JHoJmt20goGp5Os0lfVFiaRuWuvDFAZUYjXdn8OJ4o/F7pbtqcLILRKTgfG
rvThS9wBHyIHuSrBfaR/j2p+V65nw9N6sM/rfHLxn4/BqfZUKQqGylyTOlobJjjqfQhm2Tfy/Ocg
GbqSsnxzJiYU9UD3pzAcuRmIq5qdrGYDOMnIuizBT/FTbJ58VxmUaRAjb/GJQXRp+pFQ+9VgRCpk
XzReKIMHiMK5lkurDOAEapPXrQqF0ULTl9WdSHLBqlBeaUGymZKxMAOnfciAr+lAEM+mGR7i6ciQ
gjxXQmVg7SoLhPzIJSvqQlx4LdJWLZrfq0ZQJaiOILdGCxVYmGAULcpzx221du2tscspFQBhs1iA
t9oq2OstBqkEWj+cAbSKEGkBbtTTd+paJyPsbEkyUJ3biua4SAVfcEhfynrcoIyftrJWu1NnARZC
d4UHAhJzbP0GH8xVQHPOSri50oG31K1HVOMUXQ+6fgd071xSzC5DOQkfqyiBBctuKaOEOuphZTjL
W0sR7d+vZ/82JfqPaON/QUUrSqf+up71qu9V+4f/cfL6Sh4q+p+/atx32lX8gR/K1TH/SBWEThml
SCWjXlGhP5Qr79gKBbegWqMnqRP7SbkqCu/p9HGQFDRsIkfEtP6iXRX1j5BzWYTgFFHsJdT136Fd
91Vhv7kGlDRSkmKrYoioatS1iGb+lJWj6EIr6fvUV0CYuGf+Y+VeJC6pb7dyn5FV7veN7b6+Ku7N
Rvc3m/uHnXsbu2+3x6nbu3eWe+G4J5cvqcvPkX/307L+agm80/zvzcmPYzswaWFSGqxxGpFnjO2x
dRXGQwmsyyAbj+JbF+fChx7HBSBxtXMZheoHT3TIiTGim3jyxZDM97bIxyEdRJnauoc4UGK5lLBh
iVoeifv8rDAusVqlf/HcujdAC7obkFS918h9vaK4yn11vHvZPX46P799a9aV67iFewmQp5v4sXsN
mIp7/fCwdW9L7y738kB2b2f37R8c/Id6i3+lwTsitvzJRt3Hpn/aqJNNq4BasvJ3z437zA5wWelH
cRO+QV7pfqMVlsdd5r5Y7h1Vp+4diJU8Rp7K3qPqYeewWWx/cE/vT+8nl4Zv7hot4q56vbq/L917
y7u/vzfdq++2q3m1a3jn7HbuGneDzW25z0RjuN3i3o0uJFDeW+7d3b1dv32+7/eZ8M+memDwqvIu
WQi+4pueycc0xl0YEJqeYIyZJy+S5MqP/+D1xNL/tLRUAZdVL84Z+EBqkIBUeJ7e14W7/U6EHnKp
9DVefX7JL++mOPo/XfL/5bspm1/sXCFTfporIfqsJlesr77dTGyfLOBb5bXuc+pHbrceEBaZd7XZ
5Ajbq6vX18FlM16Bd+C+7r+8vl51fGIT8/FXgCn8V8kTf+H1CSERBy8vJ6N7HfmXjo9EuXtJV1uP
llvv5WV0X2C19U4y9+TlZeef9O4LL9xpLoRN/uXb5exevwlp/tb/8NDfOeg/S+4vd7BYkp+m/H9g
R+FXfrHMB5pMaWs6FXbsYnHeL9BYQjOIxysQwCxYGiaoDcl9nPzBxxZEqwCXdipkMY1nqzFYwm/i
6V6iG+6L4T4iNyDAcRdf9r5Rd+W1ARVAfCecE3yTPfEEYXT30gvxI2SO7AGpfPpDFMHC4j1fQM3k
3j/U7uifrnZBcTp5zqo4eli8B9Pduqe2+73jfZDSkUelW7unXWC7fJ4WXfe0dHnnFC5Zd+dOAa+e
K57iPZzzovi07cqhcayHql+FKgLpOPHfLnPvOvfs88sXRhXzGN2vCj6+XuoDxfzfS/2fXuovhceB
wfFfQHhoX5h92kGu9J9g9n1lJWsix/yTPPtnWslfydrDMqF/1Fow3+fT/2IC03NhaMB30wX3fi20
AragLBOGGGRoWOPPN41XeDcR5jmmcIuVxQtXwlAqgvIIwwtH1S28180pNedIuCcIeNzbLc+EeMq9
y95FM70BP4MVPLuOf319y6eOv9RKzvvKjI8jP7BziJ6YuVIwcvx9/1ER9lyzShjoD7tucXM/DW/E
NFovCcT3vzzQJs9I+sy9fLu7w7q8aPks0CledCZ531fo7BPx0+vVEzEPX16/Ccsz8vkmbHmAy9zI
O+Yt94553l7HbhbewqclrP/LNzQwlDLu9W2BLyAMy8vPja2/snt/u2MHxlaqS0DXWmhG8Ay5S2D2
rIrg5vni9RX+Htfd7OfLyzgtG/Ayg/OIAe/2tycJ3y5j4U69RD7Grube3b28vOTePzjCAxPpnz9C
5ctFPDBpFvixQNljEYUhAPgX+h6EkHBG4wtD4kT8KBwR8aMwDM6wHhxsC2FAyAFhJt759sPNFh+h
Q95XPS0EkdGHJiGYwkdhfFAS4i+8oPK75krYKZVwcnjvxyPeiM80rumJ+3h1hdH4ANYCh+nhaevi
nQ93S/Bwjqnw4KxsLATeHf3qSLzC++656d4Dcol5Ybv3nETx/8N57QaKB0gDb3BI+cg9dorJh4RF
8uAcP5xLK2l1e15+cd81ceI+ejq/7cwDm61eOpUKfk5krHukCyeNRKFrmt5YAWXqlarHj8BVmbBR
UuntF6+JF8HXsnKofRz8+bo5mqGnBPiI4YJ+Ch4tkbXFk0/VUAAsb//R8R4YPv+3x/v1rj0wH/57
1/4Nu/YrPeIcGCj/VfTIV5pfRCV/toL+dTS/OJYfxYxjq/teUcUQYugn801Z5LYel14HR9Ddge+4
hn86d8fMI2H1uSazft8L/e1SB7q2Bi+q0xouddL51ERjJsD+ivCfvQuqkFxcf0qLUBDPi9+6V6u9
J7e4Rvgs1C/+/uvrpnSfbnfCByTE5BLO3Ie0LH6qveOd+7pJ3TSY3ReMBvQyYcK30X17+Xwa9u8L
5t+mcaCQDXChxxT0qJXmjh6g+afJOQ6yr3sUonuKLxEiVgOencJrxPfS78+MNekiT1hOua+sQ+Uk
9ekcDaIAekGCFjRheovX+yT68GVnH6JhP79SvPFUw6fVeNDOf0XrK3E3aOw92c0uaNf1wHDHiEp8
EN192+vd3qPgnucSMQxskpXlfz51AC++2C0Hmp4mLNpBe+a+8wFm8ckue+IxhGIlhrAnCNAGna+E
MHn6QB56uxuxImoAbOOJyVqUPtRlZ80qDtNwWEte5m3DxKPO5XzydDbe5DU+fS3e1odqKkjD1E8v
gGkJizMnGPicWCbFk1koGoJYGPC/PcA++SqeFX6+Zh8UPqzXXuaLf+JBGe2Zs18VMkc8Us8MxLPP
V2d/xj87Sgca29KrxOx37O/5ePYeaUn0hcnzyHNh6qgeDsCzsJr5shCmJfS9IeAKZYaIaIlozOJe
PBuhcA8q4SUoxFvmQJg0Cgcgcqn/cbsAq+Xh/ElYJOe3nXfLfxih4kvq3j7dPuE/sDVWpfcGsCgm
s7V5ebn7fKJ/Rdj9dgIOVH3eLEPTcg4wwsTMREwHIlr+UUG0mkIZU89wiQo93lTe5vsm81bE775/
193Eu8/dzdVAHFkEcI6vS49Y0j44ffmGgbVRPByANMBV+GLMX96cA23/X/bm7GOBPwn0f4Wb86Vc
2e+4nwb9/5VcUfewJh8EC7Vj9HsSWaBb/r2OBjh1u8RVra/AzPd3voz0bYM2GEIhcYHmRtr2QXE3
hVOor0YkMMHY4wb53O0/p6/EqZzwx5aweiqPSPqH9vGCj6X4Rih0Fdn1ACnrS8Gwtq6GtZDMJhLY
9B2+J153nKCigObz53BAQcl8hTzL778t+EbSisqRI1AX/SFYPGpMQiWIfMcHfMsbPXOVHoHhcE3V
wemAZhh5tUZSi6iucLaQCK1PVP88RY3fPmkefpd42GiD09UrLRMbEaK+ylabK93vkIKID1Kdq4kn
ujsdm8gNklOb77SDi/QAdsMcniJXebI5vSeY/ISlsM5J3BKewPAIhXjCcng5uRPCh2i15V4amCGG
S8DlRSzfmxjhtYj+8/7I+xlP9t59euylQRZGYb4q/BZdNYd9WAdi5WIfWFhWCBhlH0wCbxvYnoUa
/lz67rPfH022n7bDgZ7ZDQAQxSNsKZR+/KqCm8A+g5Sa290HxvclpKuM22yu+juoFAIt1D3Nh1Rz
/1XzhYdsev0q94tA8VtPxyxpV2kYhwVWSY7iXdZRsMUymfgeBdgqx5guYbtqVsqzUMrCnClDsWWq
VXwtfo+iHH4vCpLLhM3UrFK/ORM2Thoqz+IvKOs0bPj92C9WUlCg4CUSjHDGrcSnfnyyfRWfqHjE
ofgaHedhcqysmxXfuWISNF67Khh3EpRhHjZezteMkWVBEdQhY2KOwsjIw54RpGHFdfYW1gor66xY
iflMJ3EYHQObv67EeELxnXEyk4pPiSvv/13E4bQueAU8vnPqUz0p4FkAaZNvBXRe850jEXSEB8Rh
EIYLjR4+tEWYJ9mNHEqrKZi8OZwCg1eWgCKhELPlhcJPDqO94u7sDzGl9L44rAYPxe9XJXdFmJKA
f/tT2ATwj2Cv5CvYvIPKh633fAlkv/Q40IHK/YvW0HKtVD4vc7S2QY1liI2IiZReGR6gzCvImAJp
k4Tk0gNK6OqVhDGUs31qLjx6UCEF8xq6AIY6h7OPFbXqQsEoy/h0xinMO2qxVo6fYjU1geWnQXkl
7NSOmc/hwgxTLKr4bMuGT8IdP81rUm3rJBRzn4KOV6Qj+ypdJX6HXboVQRWMuV3QuY4neWkoecBJ
enIoIjKNr3n0ffCX51AN88BhXzdBfrRDpNSrLmj9LhgCCESx9PZWHjObQioZ9wa4wdoKQaiEBkao
+M02qDkndmAH20CMiFYNd7eyWVkmjeUsloH2EzEv5ug8WNyJntNk+bO/Y4bVkenXwfY68yoSVXLY
BU7gIA5bH9JX7G2I0lgBuMoZs7UqbtSw9xsfLyosjrKb3r89P6W4jBTmCmE3eT9cmdP7xt843moQ
5RCiYqPdG4lIm8I9Af3PPyPp9mvg6zESWS2kHPlPoHoJQpGSpwQvJEn2RIjq9jYPqI8gx1V6ufdG
7v2SDGfpXd+eP2EWEk8Vyc1twOu8V3othSnUqCD5RE6PYJnImlKcIYbQ8ORHkM3BohOjwYB01jtf
RN/ErmXLrJ0NpJqsp1g5An0Ba88uMVhLuGzYA6mX3VfsAIs1FCu7DXacD+5W6LBaM6sEwcdq9GEs
550ShSbuGCj3bEexOW0KPcQOSj3UiNhN7P2CM9QgcjtOFc0WqBpxuiD5u3FWKgKXYjd26bnqG7ws
jmTDZUaf8hcOKYivqyRMQv6wVwVUr7Lnc36lZNeLqVjccI1XGR6DNoOYPyZ90W4HpsnvuU8aaGma
phCQsg+M0LSMZfiMWqGkh9BmZ/b8o/P9jN1LBLrnuThznV8elSjN6Ko8gh+UVd/eyUhxNehImiIJ
b7NLmCJ+lVcEqtdCMufhD1k9rUUiHHRXJFTnzhsg3n0LR0socu3K9rOVUOrm6bipA5bmmHN3CYFV
AP2017nRqj6BhZDfdDyHnx3i+Cb73wnEb279Yd3dC/ktPlN4Ma8NOG4gmPt75bx/bnnRCpRUXkVd
c64dxoJ03N9/Tm1Y4Z3C1cJdFy50ijhK/CgELB4hlJ+JJH2/BvPnYcst6dh3Oicb9E9WoDu1MWbE
ma793m3XdmAGFAazw/6DvXNrThxLtvB/Oe9EIIQQvOoucccGu/xCuHwBIe43Ab/+fEvuiamhK4oT
p6dnpicId7ltDLrsvZU7c+XKledo5q/iHc/rzkvJFG/5UsBoh1tkd1HkdBFYZwlgCTlX3T/gJrFP
BsVC4G+ah3ksewuRFqtSd6pdMxTkbyZlltTSn+IVhDl0gbH/+TlsfSzCQe9JeZqHgqik/MTDJ6YK
T4MLYhVpqdc5mFbamAuFZxwfIv3OF+uweDj8mbstzCvG6UZAaghQ+Z3f+Pfldg3GlSrj8bFCT1ma
HSMAHkDMTtvpCfNHw72avydevngwJ2l9k9/Aen5OBvvh1Fd42KG6TMdnk1Mr8V9yvoufNoVfBOVA
/AxFu6TClF0hGjajVGkjUk6ifsgc+b0nwyWmxQ97EFtt7UI2Igk0HD6svIUoYfDS3T6Z/CWEjhFe
26+drCvxr9/yYT9c/1Umb1k9l6xThSd1b1LfTq9ml8Yh5sSnZtmm483Uq8BQrrllchWGC8G+yg3m
dDxBsZ42qjTg8MqmO4dTsRZaT/eASeZWd+4e4kHt1jTrWn41zQKsfgiejGxchpzOWCMXdAgtw62y
EQazkZ0c4k0j2HUP32+MjvXTROcPw6OV98Mp8+2RmiKdUtFGHcc5c4r81+jsFow/vGUlxNYe+04T
4lnOd/OLcpPDC1uwy7AkVm58EuixYcNBooGvi/NYwjUt8SMIGgihUqcslYlPEhVQ5OTQ3ELu/5jI
5Ogqu8i22nrCpO2JF2Co4YgCNnzACfoAeqAfAYm7t7ciQnjq8WPVoRESVonXx8Ey6tVgSPLBLRs6
hVbumyxeGq9au9Y3gxwPaEuR6GHnZe8lIlEG6O1tzm9vbyCRfHTuhN+Sz0+Aiwc2Xe635L2ncIgK
OhFVwGBkC4ILbtpySkFz1GRnaR3EQhqNleEFRMMKjrbeCK/DkRfIoLE7s6iB9Mgq8heNYH/EeBbj
zJH3Ad94x0SPwa3Ff3N6ryDO+/T+lab35rZwDSf887aFnxMyfrAbV6HrHzdVNzeia6wyzRpZPQOU
FYnbdiD8KW+c+ycyyUCUX0l/bUniGmJpLs4M3+ct5FEXNvsEtRAk2iF0hCwnUprwydQTebY/C8n7
v4NawBbk0f9kt5r55B5+bW1v3sKV1zj/z7uFW55vo3yVF7x7vkBGd8/3/+v53nhkGuX/cPcTRdCf
+XQ/YHxXOzC9MEpZWqdeTRGhnCwxXnZQYcb902+g7xiEo5LkxV+s53FoBmXQIJqz+uNwHJbdMyjS
EgwMvM19O+IfKYhr+Jk7iamI7NcecmCKC2F1SpCu+HfuzsNNUHEM4KWLfyJ8OgLQEAjxyQ3B4wTQ
zQQEuATL+AiabAKQAYbxrgORdpmjVYKyV4kmBFnIIUZ7wvJt54ynVgcnvbgV2F9ChetFtH1LE8z6
eYrnhzG7MvXVdT1dH0/y2QMB5ZsiwgQmJzEpAPwrsj4VoPnpWYC4ULhVh1ELJlHFJ/PmbR+tgOah
JG8NUNJDZ9K0+X0fE31DmY6qBKH6Q1uJXgs9EpzYwxAo0lt24VD7O6BJgZE7gMllkCU0MSpyvln/
PDyE24c5ueBdaMBz1/uAM0OjuQoBW4FXZ8CoBEbArlNw+CwUr10huDxbhdjHZOvz3RXISFkcm9TG
qz2Ybc2S3pXyz/b3kX6qMmdrfxekIUg+R9S86+/lXgOkWmCngFb51wWMCvSbhRTZAgvQ87A4r+CD
CagVQbRfDfag4WfmFU+/wEcUvza8chMhNXc6ygPeJfSfz+Q9riw6NYFew/nDBK+a649SgIMGgfmC
1bGkYGQOvEeQ/5Q/bckdbFghqUBTjq/omPahQEIzQYvPAgkFMKYefZ+YRsARJnca7r4TUwPcVfpk
GSLBB/NwFhpxHcjgQNbhDJhEZM3UC2bYenqExCRDBsbRA6TlMGcVb8hY611aJspkgxJ1z9ESEEqA
BJE80U3xxdFqwA7yv7feoVjj5m/Q7x5IkFUO1nQOKBmu8FG7lXMhdoE6Tngo+JNXcVZ8vwCxCsNS
+uTEoB2EZ/kXUgoNbpGqZvAuIWYNQFiwSJASwXakEVyzt3gau1Y8dhegXkwViwQdR3CbL5xFU6Aj
nwM9ioh4e2tgCAFZwjOFaIKPRSWOaX/Lm6V4yqNffAXz5Ai6jP48uOhXauccoKUcbJiaE8tL6NHR
zQMzyUnxjB9qjq1F1SFJHytRrwVboEEFdl6k7lmWSh5Znbpn8k84ejYcx6UBjlRzMTyyRITBkycI
9P4S+BORHUuT/ENAMVJUBs0G1wbVHnN/J9/wa4HYEFoMIOyRcBtN0QzktQIiiwniGLSJJhOQh1N3
zlUtWFZ7h9dDE3Mk9Gepf66W8u6pzsTTH5BJFcpIiyXS5gsgQi0sEGrGTjNRHUwLvFqpnM2TZgIU
PJzqPY8yZaVHvVev1sE+9bMVz8LKQEj5Fx5aYwktmrwb4PGPG70r5/Bu9O5G72707kbvr2z0JKDy
e8Dz747eNcXFLC1olpXDhxDrDLGOQD7SxnuTi9NwSWaV8DuUil1iupUUqrQtr3FDttAWVvE72PWH
q7iKMcrlTbZonHDREZUsHO41qfaDv2yZXbmfe3wOkgmkGFP4ACg6wIlYs0nQ3BxHswrt3SRBSQ0c
vpLSNV9eX91LCyyzwZaLrlssn89qK+1VdfDWwe6PvhXmxRav9EYdp4IiOBKgShIXqVncBhIj0AF/
DUMg+//T9BUCVr9xRWtXqO+qXF/QJwyef6lpPChzLF8IhgfUg2MgTorZrbZp2QHTQ0ELc4PXhdA+
DrV+1naokTmR7/jaMOWZySfT/0nouLtELpA8vFlLoY/9sPXon9WSA2+8jV/0GmdlfPd8au951b4c
wq1ndCfApLokHergGg/r541vdEuRcr/a4xvR+GPtNaK1dw6/SIvb50pfFJoKx8hG5JmCcRtCDcXy
+IXyD0nDtU7P2UiBw5TXjsH4Zdmi63g8buNHdvWOr3fCbYlFvuBe43lcDcuJXte/yWv6WiP4OJBI
V3pJ/w5+40F3reQ6rdXlfX7WwhqXYRJrFF/6qIaGrhstsQQqif0wb6nmWR/Clf1UxYoiGDqLpU45
gfbhLFtzxl0HELWg3p7GjCSE0K9D6m6U8tKNigm0f956Fcaz3v5bYLTnWbK7Z1K5SsbqS6fWu/Uz
qbK4seFi6XF8TnLKKRiOeetrsMYvuvkMKg8jBSc21hUd/HWLIyUV6JC6ogvh6oVEJ0HX6MKFQ1rg
L0euttY/epOOzlaFLVRJtq0cv1xXsWD00eckkT8O01eN2imgwwfHVrpUkejyt+Pot6NX5bwqV61y
jG2L9GlfxyJ45mcjgDDh2m+6pjrH3MbruJrQh4NrqHNVAgW5mmQcVhPeYkJVUr5RLxtcAC15yckW
BCbffp71DqN1PA7PPrGjWxmlkRWkBIhppPhx4zYCCNVUx5K0NAkvJ5HSt/NgyrmWvDp7bIuEdSZa
ryXb2IShsxrsXst+GqFnHI2hZ+3ji5dFC5+qdg6yjlFbxHDo6IpHFYyWyQqXifL3cdUVBVmvEp57
s56OC/k2Pgvn7Oz5P60SI5G+zAAGlAi63g7t82DW05v0h+3jOLxAG5pEJ2/RyTrb+MSbdag142Q/
r+Ploy5CN00T1riWVNzd6MyAcLDUMYJscPI4FKZQZ/267TqDWfZXnYp78taP68fG8zbmo5+cjunQ
99KbEdCygNEVbpH7ZXfPhG1GtNLUYK86OijX8V7/3McmWoGM9rw3740TfmXE02gfW8Hx0WBkyr4d
7DoWOMhqsI/1e4XRWQf1kcJ2/WYBYBjwayw+RTcPeExLLw+R1QkOL+LdoAkJGQ6dZcjK54wcFP1w
4zw0gQNMbx1YTMchXAd289xeJVCN+Inu7E9mk8g+XPUzPx+K6KTo94teRGdMCFY7qEw0Rg9sguu+
+V3sqCzJEn0IiKC/6u+IcxYCBQjI6WcZ8reCLWVEKVGSEX29U2yneXBpCmLYwFmiQq8I5sUjF/1s
4mfJJtyFR4R42ouXTKStgnG9c5GO4lTcboBCziFEA4woSWcSC2zHcQQEIB22Gc4gVxnRBVyCQvww
TdK+yQ5lRuvunPsSyWDDvc0gSokQpRW9hnqjS9+4olcRgE0ck7Gkv3hkMDA73m5QZr7sZgnDxSFM
GF3iXF2agiLEONPdajbE79pwXbpnEeY1HstAM6LZ2cHvKUYJBr24YFwSn9F5dqH4aHkogArCfXE/
ZJV9XXqWrPo6q95pOHYEhBWNY+r8YEwcQjuCacVrHOUJrtrTsjtJNMI71wbWmXE0roAhmRU3Xh9l
vlhhX+y3jMe6CuhziQY6wI6VwQTpUPD9kXkqLp5Lamph6eKtQGMldOjEMjYYz0U77U+7x4jEfPsr
jF4305AvUJNtlBF62xCehPHUuoeg0VaIb/iHwCYQPnu7guhgQ1OgrTSJzSNQgiCAPKCS3jP9WYeO
DuBuFegyaW8VV6BTVfBGGmyRIjrgpQTi8YsDNo3X7BCzWIb8QPCqHVpsBSE1DTZVswvJilD7CNpR
JZdfw6fZi4/PdQgzFORwAcgAARQti09tCmoGx4kpR3hYh0IF50gxgPzgqyAJBUwhVNCA1nMIjHAH
2JB7lvg6iUg+trvmqBw52goFwp+rQ9KDkEKVm4L0Q5S7WHiuwnJFphGXZ+3l0XYInQ7IoAGtcMpo
lMAmDRGN/EqQB/KahFeBqXlVQAMRVXgsQxicoD7Ce+QyiHokVtCiWWqZBUhg4Ula7D54K+CbW8hn
+vsqyAXh4JuBl4pyAqENemEBZIhPu6egY+8uE929RlJemknud+zvogn3u3XFxssjkz1cFBRWTfCi
ydkxLQK49FUO9X3R1O/lTuEo8XfxAqeAW8J1Um7wjUaoQB41RyAJ98nV1GDR2owl+G0sjEo1FmU8
ybQoYj1z3Xs+qgPNQ8tbRQcgCu34FU5o4Six67NCaNfBqyBr8TRkUaBSBh+LSaIeeUuhgVxs2tEK
1GM4KM6IytEKJMlKVF8JBYvFmrrO24lp2guGDLPYZtlsmWJNAngVnEmaqLVhLcLiyYKSdwCdka2j
iUBSYzpW3yfF8KPiAXQD+ANGxyo3gMJ4I5cjHu4ekpFJyYfFXZLVR6WNX0oeRcQ8C+6ww88NhnoN
ZjT368ExXIKAURcSV9C0YVEHaw5ea9IJhEU/ZTmhLg3wOQlKrTRofFviWBfuboe26cGCd1NbEmQs
952XB9Vm/gDHkZPnXJ7OxBWzTCjF8MdNsCXf5h+3vGUIhJUanUlL64TdPce+ic4gPFCUNQpL62Ca
KuNJu6U4haGWP83b+h26InMhN1eQnlzeFDpVykVyOQFdrBKx2Wbt7CFlGJeAZAL/kDqB0VbnxmY8
I7roFXZBlCY9jZQPaUWH+nwG0a4a1aJZVDzTMbRVES0ZvxUryGI4OB/Aughr81i8c/lsQGhQP2l7
K7CSc+pKl6xxnR8wU/Yj1LHLxCpQJinxnnhguFHOl65T56ecieE8QPqDoRiuecYX3tKnT8tvkOkO
hBUtYyZv2+YvCHqcmwwxk/IFlGrS5uH5qQRSDUk0XHM/+nQV27fVIsVu7WCG0yKHZ1VlVmeu5quK
SHer99YCGnA7u+6cT0z0nHP0vEmadziBKKbxm8A+AsXmvbAMWbqw4YNal+wGy3bNgpmJaQgkWW4d
R1lPxeImloeeu4yiDXxqhdI52Xhr8jBAqhD1jtD1WEAF/Rhb5I1jJKUFZgKgLtx1s9pT5kYQqe3X
exbHpkVpJCovFqUrO5hjSc68olUwH3IdvAPCPpgpK8p2hb0WbD62a23cKUFjir9hFB4D3FNxsgk/
a71JMvGtweRlSjoAYxgKlwaVZkU22GI28AMbsC6NhOAUjvQiVFj6pEehyno+8C/lC7UVP2vZneoa
Js0pOjaF7e75CRCfpXeOGEAWElhuguY+NmEabOIjJmoHXm2zZOHrERLU3f6YCKCCK5kGZNsZ37lf
CmqsLe06VYi35yeakCSzZI3Z2LJiZv4i2FLolXXPcHBSPpey7tZE3vzGqceYTMn7kFnA4plYiQlr
rQB/eR7OgQlF++v25qOqV4shSjJLgqchjzNIIpJDgpQRYyckZvePFPJhprqy9BqyHGg/bU3CD1Id
MemUuM7Il4aLmKYeLG5dxoQFVY3EW/5tCnkgco8tigUFt7tItOy6U//c1GLDABSP6zYEwaYm8IJJ
rwR1jF1OEQYGneUA/o2BW7BoLffQqpC+ObPkldhbk4CbRqXQCk1s8SIWk5kNgY128ljF3lFZmBQJ
FrawMmzuUrhroUnKZ2QcatHmHVNaPKAlKLE14k6L4Fi1cwf33NS91N1SDBec+d1zVsr5OHYWA8Cw
fJWH0LXq7sR+l42XUalx7V9XP3HPcZJseb3W1NSpVo9JZGQaXpGoWGJIZbCxa4w5xGBOpmI++itg
pWi5HKFOykH3DA9LjCccMxvKhEoMyObGSyxYnneeNaaj8I8q3HipraJKpTvOXv0NqwKmooya7b6R
WmOcuOZkB5v0i6dcoZJw7FhkRPS4n9z16OCl/FWH3fFI555Juk65hn2xF2TANrLlWhD7Imm3+4Yr
E6w5jR2W+o0Q8f9wGlW8BQsUcxzoZiYYCjkTqx5VLWwTlEHiNlLjQJZEFQ02fihdCFwYsDiXWf/E
86tF2EBiRMZijsqBZtuQE4IbyBFwRQ082FO050nDEfFlQi+4CScsA0r6VFCscTnkYZ/bjcJDTota
jA2uLNFmrKqRWlHYSs8WfG7NLw86jpTmVtUFJx58OX5av1/OIe4nw09fByxNRhChSEe1ItrsZAuU
zDywyvaOvHCVeqIQyqo8MnWLWO4fGae2Cok0fvpCLpCIBS4/sQHtAKhTwaJESlnKn8AsKkPEXJRx
e2vMw4S7Xvg8sNioaQGu1clU8RlsmKCzi7tqoWJbxFUEMvzUwP4p9kBymD2/yiurUOW7qi1RxDjF
ctLBhVDOas2IwBh7roJaEmIMVZ2Y0YXRk3MKF7s9w3zD/mTNa3S02Vww/npWN9Q2nAgQSYk7JZx8
ubWrmBIijQf3kmGt50T+40S2+Mz7OCZGqI511trC3dboU89RwboqPXsJdwHp3gdxvTdUh2i7hens
bZpyBA5NNgl3IOr1HAuq50MJR+WPZatV9FNioTKBxdMhWj3OHfnPWajoYAdTeckCLUdTLl4Z2iW7
8gUS5rcZ2w8eE+aVf9DoM05x9iw57lybNtA9myuOA45+Dk+bA/JIy67NErbw4v0wtllDPL6jCzN5
KFzWIi/6SW0JGb89FnHJibXOCGJ46FeYfdU9y66pKnri1oJZ02ivWH1fj7TWN9UjjCuuDMadNicA
WCSECSK0Ro3hEpemrGvlXUvMx2WkY+Okc90LXIJZZLmn17Jnfx4JTCxW49jZUa1wxt2kWxFpekw9
Y310J4/pV9kb6xQzQ2hBc2/mW9UpZnMqny6S77uPVFdE0CSohCdqTuhM+Mwzu2FlT/GPc0K0kr9K
smhJSZ4wJXqqC3MwWXZk8r0xS4GT+BTJRSo4snGixzE6wDxAAhNQdNNWRM0TT8kyWD/Qir2vGiJ9
zXm+RV2AQc8BZ/zbwadfEv0qaNWmprUtW7D01gH1Vqw6aApePaG6CN+UluqgOJJ6A61iRIECCRsm
BA5njk6zYx0Nx6XOspKXoGfrwnxMWKFcMjI/NaymyQZNu130R7QuDjEhGSOAfSASF/lA9lFruIgs
MOXMkkMtEf7zOch4btiKWw3f7CgoPAcpOxgEdnZTBTqytkoCGNg3rYPpgN2R+VKAuSrs+cEbd1W6
eGjNOw12W3n8X3C6nayd0ufWyWNTOxk5YNzQJo4Gji54MGtIzh+u87ARN3rEC7/VEcjdOLFnycdX
bl9A/Nmzk0184c5M4h4FsaJPEMKzK79tvEp30tLDjC44xXQU5KG33Kz4DUYQ3IJ4Z6b6CtbGDNRD
0NEKJENgQt4WhECUwDuFZRmPYqBMiyqxjWAd79wRwgWYByZYZZ7KwrpAwuxIgAPkeuCIlNe0Hxjg
Mfvm5EPEHOjSzDreGajGCfJIkUNnM8y9tIfH1psN5LvM5L6GcrpK7Fjk33lWx9A/lJEXQIHbg9WU
pymc5IRtlsMqqskSZBOcbnD0SHiAXV4KjDAH0S6BGY5D0iS4eFXW4aotb0mVIl97DPsry1z7mLxY
QlZv/E2ol8YG5SwAZGGMVtMKwBYJhTRXQv/F6vmCesE6kZtPKq8nNrIF2J3UFzJ/+yDmDeBZMvXS
YcGGUWkhr6gEcuWuhhWmUPFBldvUdqWtHmnxQIvTDFexNlp8ToJMFdcZTLFMi8rKMCcMiXz++QAH
CyM2LiLwPa+Tq3nkeCxfA7er0sW9wC2eMs0V4FrgYKLtC9uuMNYzU3j29yCvO5TCJly7Nk9cd0FS
TBjLg20RzjqTClGJicUsMQXCinS1sukoALEoDSbHwByDBsn4skWBMBVqCgXuwRHluepzdc+iPEj7
Qsowa+IK5D9ByZfz7FwDM6bh31CulwK1MnEMvQBZpNcxZyXGUGVCUD2YTnhmoSbuVAB5Vbf0PBmU
/U1HAHUtsQJBngdQ+B13riXLEgBy2xPD7Flgp1ceQ/3MctHyZdmzdAiVwx0m88t10HhhIwMb14Dt
mOVXbwnIvJDHIPcAVs2VgfRjEDEOSDu56HVt8TomTleVKBQVNLBgAb9nXDxgpqpHSSdsuDHaGrjH
lqqyxO4gXADYO4FiysrIyhWwEetTnuzf/gE5hZuWHeJl8Zr8IEC6gK5NWKI8RYgZ97wolsSNT50q
e5/2HPnOBCIKtJ9rkWo3TwS47HKtY8d0d4+k97AsX8ofpn8iPlKwyt4YaD+c+Ucs1sqbbtkM95rl
prZU/nl5rJAC2gxlo4rchQgqcjU5mMyVXG0iSXb1/VCbuBCHaUJDbYWW+lVBPOVxXZg2ikW6gsdE
/fqq8ySkJr26i0qPRUlTEUhZPYXvAAqeGEviL30xmSb8NG3bvDoGiKCuq6ef68XI4hu4m0jcph3f
N1GpRSnUriiE4BTUSnwVFFJi6Zmx+Gf6fUOGc81ftUJosAVtR9QbKm2aqydd0oYqi5lb7dCaKbRi
arJwUYgIuUM5LnNckBUSKrgEPLGL4Aj0xPiAQ4XrvuLT3QNoFGGHEreUG/mqoF3Ak1I4SbRC5GR8
DR7xrIC9nGiNqAiYZdU83KjvuSU4U5Bdfyi2+S8SnLkhTlS7qlT4A+JE/4fs9lVtwj27fc9u37Pb
kue4Z7f/gtltSbncs9v37PY9u42rec9uK7F6z27fs9v37PY9u33Pbt+z2/fs9j27fc9uQ04V7/Se
3b5nt+/Z7Xt2+57dvme379nte3b7nt2+Z7fv2e1/Tnb7VleY2pVqz39oVxhLIpu/qwY3EeenAloN
za9qo0vrS2lWnh7oZCuxR7TlGs7zl67lwnlp65WjV7Tnpv1ZQ03LdjTFC3voSdLHVN3EEKTc+52n
Fu1Poam9vqrJHJrOtK39dR33zSu9kpb6913pLRHW+tXS+HeKsN5U5a9JpfUHlsZdlf+uyn9X5b+r
8t9V+f/dqvy32uvUrvSz7+11/pvb69yU3rxWublLb/6PfUsK6cql/KtLId0UoLripf45AlTGz0KO
Rt2u2zWjVjbL9tWoZ1Yl2zTMpfSAzuir7Kh7q0kEoqh9mqBt+OvAoWJLS/A6xvnxhFe3ndZP0+Vk
i+LVGo0hdHYoA5Wik8ouTJR/JLLalJzPGWkLAwWdHBK+OpiskZKRiEuZqpQK5QpraluoRYkkJqJa
F6ls7FD2oJsIzchMz0ZURHUqovpTJ0X9WyGuCj9f1Ubq6pTSoWpBcSf9qhBWqXuV2EbuQepfqrpU
ZSD1K6p+CtVVyAwNKO8qEFXFT1F7WggkiK+volHVS675vO1Oo1lzTmUZtWVQ5SWbQZUYdU7SX5Cw
EJI0XHmKUo0K4KksQ0TUgsm+DySnsWjSralbo/qkjB6P5EUlJCG9BpXq1ynAW1E8DsfcrTS3XNE0
OniltkXV0xGpC9Um1p0NpH0qAoq6OlX/zqgi2BZ/S6mqVYmFqjWn7oHqLhPOHyUVKCqIjV7U2zlL
atso84O1vghUy1uj/pZ+ocHiQaqXEgBQrV4erZp1quK+5KLKrnorSTg1HSH4UPSZOlHugrAs10Zl
DxDhnjGipxUM2T2yUSuULNG19MXi/1YoC1O206BGpobeBU0YDhQVSCXzj67AK472fQXeV+A/dQXe
tLlXkMQftblo6/3M5jaqdrVulO1G/RpXOhslaz9dYOS955Hq7yVXVk5qKGVdgqKhAeI9KLnZXXWb
9Wz1NFA/VezNOy+M6MP6/Hx2288van0YbJyg3eab130JAKJOXjsIvneDl4C6wna3TY0XtV4193vw
PXjp8ifKStV3hf4IYazqvpN6r6hGbkCvvFid9IrWtQs19EFQAlknGpmpjNGglUuaxPp2aV44iKw8
tdJoLlGE53QfzWZX+tOP3x/p7HJxlt2Ny8k4Z/Cd/z2mfnHqeOA8WnsnfowfJ36M3XcG8ZSa0QF9
hCZOHH6U3I+BCr3pLsQ/Xht8jKmapKOgO0lOTa4WJS6HY81pDLl0Vpn+m0+dXeY3Jo7dST/qa6c6
c9bfrYUz2TgN2vYilrFwxjOnxEBuuDaa1Ix7/G+gGtlZEC/cWC2KQhpGqJXbif9TN1d08w3Dj9Bx
PgbUKsaDD9UzfjT8j5jmEY4TOnSwzNxKjxK8Ab2jevSvObpvzgclvAOuOz7ylsFRp+M2Yo28U/c+
wrjhcu447g0Yb+o11QPn6/+DBaX/g8fBB4ejKabGYsLFxJTohYNVzZ2sgzRzUkr8WS3fzaesv+kb
1K7bA27QaKI6/nJ5Ygv9WFPYV/cnaJBh6j92J2cLHtldDKtxOabxXaTSzg2N4dqpf14hu6WSeJpI
Ni9NapCjyszJ0BSyeBO19wgZUGTWrfbm3+vf6jNn1c4m7gblIUr4Vm7eOR3dJeIANWdG988l9+LM
6cjzScFicFg5262z6m3Dy8aZHByD0X+xQUJPO6d6dKxRLVp1y/Q0owD55Kwzj7ftHk6ZU83cZZqY
w8P7qpe3Kkf0MbZcdg0I9cDenSf14eV9SWMPRFsG+5lzZq4vnr10a3Qu3ntjNFSoNUZOAK2DnUuL
xHxKid3FfS3T5mOB5sUBFaL6YD7cZO5u6uwzZ/c2c1SKTsNxJzs7l5Ozn1FwN5+6+SOCNKoCa/TW
7sqg4HDph9PP/GHhHaZO+nZ8qUwdc3h52b+cXtK39LlKd/A33af1MXdQwxg+DF0EuYensMwphip3
7yQd2p13LDdJhglqRf7rxE06E7eTjB3/G1+uG/Xnrvc+GplOk9plhDlpEOR5o/bao+VJ1MQJcWj6
xytNr+lFGAd6CtHUlOscjQ4uSp5N2t+5Ta9NXxSZkHazzUei5juV3rQ0kYrK2eH8D1vXdVy/47ru
g9fsN5t9b+R5GJn2y0v7+/dgED8+Bt32y/f2C9bl5QWku+GMw5ez3y67ZbeWvNAvkIJV7NTfdDXR
lmoX3ZHULnaUcxFNC2FR5MOcZ/2wD/jrwcGcNdWxVSqfajiVJ5XwWX1ZLdon6WZGz02kJ2m2pBc5
Du+lkaIlI7iQUGli8QtH0lkqIX/kr/q7XDfOoEZLOi5v139qyTmquwyLhpWhGbvN0qPKGfvv/ffP
/nuD6sjPz365eXYeFsEDHcnciC70aGHVvk8dd9GVIk0U0cSM1lD0MTs7iy4DGT58PjCgqccyOzvT
pORFfcmP96Pc4b9+jqxWyesv22pMyB/pKzMPc2fe7quZfd7kDZ99mw/xg77OzsTjLyhj9SdeFDEv
6HC4CSvineZSUfO52fRGUcTkj270M7y9OV1FIPfN6b453Ten++Z035zum9OfvTlVftZBqUHAVK+W
+WYUYNaP+djqZTWpHlNErBGfRgEIiQmp40g0Q81wjmi0SH1OonlSN7C8X2MVRk1o2O/Qsr9fQP2q
5Vm2seaV1XJaDSedU+pkr41uXnfPdDMGSJk7+6p7fKy/nt7HG6cyrGycw8nhewm9OOCaZP3QKDsb
1Akv4bbumN/TZAGONfYMXh0uPib9PdqXePjI5wxLHdN29s10WM4dfuJ79nGM5uXffkGI72Q75sLJ
Z85p4hwIbF4rPQTuDs727DReLZs27LVvFyKfZOns/UVsoyXxeEkqDb0hrTjnZyMpI7DyWqq7l9fD
e04sRcBXdcdzF/yqP6aB5RuKJg1n0tss3ApdUDNn/4EeIqK3Yf65GGyc2txJB9nGrVoOKuLL1ubs
2Hj43UqYc2J0cD4nn/bUGdteCS/5c7pyJp/rt+Xb+m07c/KJ/jPXTq2zaabAZTjf6M4PjJJzaGbH
YJr5Ni7SkK+qM6M99PfJQwX0EDmtbtZdozcUVb7z+g41uqVjfnB5ZbyvqZO95e/8NGv/evJvLb76
VW+A7b988V2xEe6L779n8dk/yQs0jIplGpZhmLbduKIinS+Vy/4wVx80sKKSc0TpXNqBVnNLODxc
PuzayIrTVukDZTJ/7nxk7UJKHAGxw3A3pGNZkjqoJaFvbtCHd6JeqGj3osR0cTElYS24tIVjzxz0
U44IYElZBqEYSbwMCYpCAulpfx2uls6sv904BKal1gZt4V8/Yzdv8zr4+GveplnXdF3tIw3DrBh1
u1wzqpZ5lZ6eH/b13epCt5MyPUy3nho/1PrqYjZ9rIUWTfswt8EuWTV3Cb0znmvtbVDurz73b7yP
7tPRmXWwJ4cxKgXvm8j8pk5gdMNAcycj9K0PpVvTH/v90dw1ejX/nJTddoBulgS80IRS8/cMFSeU
odBdQsSY5l97oCxBegIAPy5onF3Iu6z9j22zajrVR3rNP36s2mNP2rVAdCFSqrZ/JItQAzogX4Dc
ElKH9XfgrTn9lcvB21eLeRS/o2WTvnUcDh1r4KS3ntV2Fq1e3bN9ywcKK6MdLZ049C4dOtztnTIq
eDYvU+3M7w20q8at5VPKCVEoH9gdbfZGWI6fZp/75BA8IbOccCNvCLLVvNa33Hvq1NXE+eI+9QDU
kD57MpIVIsFL5L3CJ/6y41StpzXpoNch7RD5iJnM5T2Ug1W8BJx56PcFOuwDi7bqTcEaO/9ZmETz
/dTNgGK+tBT3HmjLO9DDMRCeQS7GfRfgsOBTW7bEBS01npsHp01OCZxXmRawXatbQCHeqTttNekG
QrINtbNgGufJ8Xnzed46a/rZuudkhng73UsEopDKSVBOCk69Cu7PrHVOzK5OquuT9vjYBf0x+cqc
9843Kxx3685r9Klm0+V+6gGulR1nQ/vbDbcu+cHys/8NiXlSO0d/FX+TQBuakQnS3m0GugQmiYhW
eAaMQDsSyOJW7rH6E2fqHx6CK5tmzjLjku94CDwPJPtljdZ/+wXHwXsGVwb39ZmlnVfvfnPVRsWJ
Hh7QzkIn14uaZ/c58qLhzIl+bYBuP5lXFuj+ZN6fTPU4+K96Ms1b29MVKWB9uExrhp5MC0BX/YAw
Le0AZV/SOCSYaNFDPxevZ9NR20i+7WLfSDAe6OL5rncDkLxpJa7Sw/8aK3Fj+77KGG73m83+tC3G
R8Z+3La7ud8uwf/euC8GYogNDVfs+K+v55aLvCR7lLbESa8F2t6/MUQ3p+uqX+SfOV2mbv0Xnk31
KkL+k4fmZ83pG4ZVq5h1SDXmFzHsB8RgVzs0jlmaVcOlRPHLhNYuqa+qZ3wiKMs2ffFK+Q0ntkjf
/m4IfjjnVZy2O07ns0vOOZ+fy263O4G/8+3b8OHhxrRXfpJG/od7u3Ii89lmVy5vZ4oJTm+Lk9fo
zh83qWsh0Ez6NPXmMFDwHm1nFpm06DAfMzqkXCB1bMbO/OQddrdu/NYFXW3o/4zBvjkIV/v1nz4I
Ny/oynZOtqd6ulkxK6uLkw2muTOeQOxpBNOegeaku1nh124pDkndZX+dbLpbUmhV194446Ed/9qb
sW5NyJXtrC3srJKeWInKrjW6ZXcSHUk1ps7JU2cvFKBHNmwjO6j6wePjEX9ZGvu7WDLca/rM5K11
Z8lPw2EpnHcMd9lZO0+0Dse/3zoVJ5JzWPLe/+BVX1nX/4yrvvnUXxnhP+upr1wZ2D9zff2so/2P
FqiAzH6wrtZ0UmtYC9YXcc3YqSW7l7hcgldSbTjruX+6aVl/gv/+w/muLOsfPd9P97JazarWbFDn
SrG5/HB7Kzg65UoJuDnf0GxtBUvidXdwpu3lDcNZ0XP4ux3jhxNdWfLlLqul2xSb0TBhf2AzyrTw
GDv5xdls3RrdkI7uhHYRqQewfHQY4vLzifYIm94BvPboVJeOfWovX+cwH7xVBjPx109kRef/1fVd
GfbJYl5uzBZc35nQMS7RD/1z+Xh83HbT/ma47dbROK5Hled15/JZ7+bfj20Ujdtp98ZV3BqlK1P/
rx6lW6vlyvD//1fLrdm4sup/zmzUrII0//tVoSfDpq+sZV/Z6fn5YJ+Xh001zAAhAEZE7vBGsC5g
J/TbzdGo2t4lozYpCfFV9HLbo20V5IVRu9l89kY0a/2ihfAiHxPnY/R8cD3eAcWhX21HsDnaHtWX
0DiaBeVt5UBxC7w21JN28CL9cBHd9CskOFCEw5w34H1Tj9nQW8VXKXjKuw7clWywpkUlXUOfl3Qk
pRNssIdwl3Y2I1TPkQc/C0MB7KmBytlONbEdEYKXUJi8qfCboNoHvwF4EV+lGpI+4cvkwhfAdWf2
2BGknPHLhgMBEcHX2/hwTo7PcItoabtwNlM11oWzkidQYJ5nrUpoAOLkybylln00wA348y4RHjhB
7z9cP89bjQcAwvYYLAroyOpapFdWdGsFAOQECs5m8TQWVDR+sZxpPHmd01tXgFQ2OgYGjbdaaku7
8cc0j1Ur1llcb5+TzSdN4F5KhlMOre6ZDqtznuowG5ldJiGn9+28hfdqO1MahNan7mSw2rgGo/9K
MuozHexb88esYz1PouWjgbo9zUBb2KYYHCeLTrGE4C/OIoFoSDPEmWdF9I2EhqhenGZL3RlpwnkI
TrQMLC/cS947D3fhmd4P62BXc+sLVMppcNGmdUsTBXhv/xSnw3EMnY8WBP6L0/sYQMgbQNMDonJi
2HUQGsMY3iJBVwxbLz4acW3bHJdo7Yjw+omGEzO1rUDff/g6RPkbzNJ0kylK4cnDayV1hmlAysgZ
ihM1eQD5hlpNDyrcnM63HuL5bfh9B+9/2TuzJtWZJE3/lbLvXtWAJEBtXWU22hf2JTmZNxhkJkgg
tIOAXz+Pc2pmur4Zm2qzuRqzPJzMFCCFQrF4uHu4v+8nrDbv24CYSd/zdju2mzYtMOTsbwkL1dWf
E/wDZHvY/yXcAUII1YEEaRvhz8P6I0YQKr/Zxao2Cg7M1PQ+L1ZS4qNPTMXs4dZPzFVuERTnbDY8
S0lzdfmWEHrvaKZLCROECsTUQd8Xrk6hlyscZX2DuTGhcGmbs/X9PgofJn7IHJdgyl7ogVgiazIZ
bYUJAgjJ2nYc3MTwx8GwyGlEQyluy37ZgE25TVyaXw9aInz/ZEfQDJc4o73Td0vMU/F9gILOTj8q
QuQccaXWrnjocvyuybiCgaBD4Jw3nJ3HPKF1Gd8bk21NJ7kTXhov1Zxgwvjlgf40HEmMXi+/hMHu
N5tc/ME+35F9wiXbzufpGkYyKAvgS5JXbDc+LEPmu8P+3vI4bf1y/0D9DH/TgRTmjj4T9kghpWnN
zAKpnj0K4q5muC8n7zdLdxKvd4Jg59ubPaFq+N6uGHjmfiwht7+md0bWAtKVeel1I6Iqw4pnYsDG
v2AqGOcfJAiYxC/6BLhCK/GdEZwI40RGYF0RGOYqgAVqc8RrXeChFuITocxqP6/Q/nWtyTIiS/xm
46y/+hJdn7LNCf7+shjHZp9hdnLWUInZaw1nNGNy/f5wxQs3k07tBelGC7JNrzC37tHTzPcdXs/E
hrVklkhjpB+nD6FnFJLF2HTi6BFUZnlDe0/x6uNS3yvWDf7Rm3mF6wLX9/vTgS+nI5FrERup1lp/
U7zJe/q2IWOCy/rmTKgQpNHhMbcXzrtwh0FCIAQExCkKGeiSnVloQ4RHSKh/yiU0O3C53SFN6bKh
1HMf0BvAt1Mwgba84DbgqwpqjfdL0Icq6kaaRg1xGZvTaDRMg5AYZHtGBUr4+obRyXw35ht10nu/
+ZIS0myEU6Nrdk3DLcMyVH01EgJa6GbNI8wXVdQnV+HGFoKCnX/BzI8fFJ4H+ejd8MSuIdjyhAv8
wU84mbwPZQTzxKTmh2uYAmDYq2ATkEHVEshHSN/J1CLZEdNeBIK4nt83ZPa/iICgHMwD4WMrYMSE
mtNmy80TFjbZNVHhS4onD5fCr79Gm83T+9x4NOnni/Vp8U0X3K2NcA2pnkyi1PzcbPSXfXWHWWRr
rsMl7H+83GU7cggf9ldBbbqBNxJkgdpmb6PidYLZyLb34zHhjVez9GUNJgDyC4vTYTJMhDpVaPaq
OeNrx7+nFa4vNsw4XQtKuMJ0iE1er2PT300cjzYbBXD9IoNSl3hsYpnpGKKYiSXm2ezZZ0pNhSfj
bM1G98MTE7GLN761J8L2SkbLZjjdcMrmbnqjz8+N877ZjNQQc/GzMWefBU2UIbiR2Ufm1f5FxEvo
9zb4ju2biSfR+zTNb+6ISF8wRy3PM1dMVuLCWUYIQWWy8vMkKJzaXaxPEf9sRBFivVoJa9qnYW2I
lIYymTssFvC+EFQu4SHQBIcXKJchUh6jUUPkLa8n1Ge5hbx9sQmTZ3Xi9FfQO6eshMPxZn7zbUa4
OyRpcymLFcla8PTWyJW+GE0sRK0/P7E58zVfFrJLIouGv4TA0kKMwnDHUhP2bEJ6C8IwROwQb08h
sAWbq+lU9j0IgZdA9MXi6HzfaPOz5Tnv3Nvgb8dlkGpMys2GuTOkxbuhzzgWkouj7Nyyd8UZm9n3
5ywzuZT9Ha6H+AwxRog+iUR3/q4w8rsjyQQ4Q0GWTbtRzT1XLJfuR8f60Jw9rNBmB/7r6/wCcbJB
OtIzMNzazEO4xQ2hajzkeA3keLqnuSWDAPo3ClBZkSgEKhBI/ZQA4Z1aS6jvJHiW+GjkMtKJSZc5
4fzryi7SXLg8oRhjfYRAGEpPmmi9Nf1QIl8lqrbywnCCDHSscPlF5LNHK3VtI0qiAVRH+xVLo0Jy
wopdbfPsTO+kKLAkQuxdm5Jf1uVHgtlVllW4hWgEunnaLvZQL32UVuAxeBavuHpn1TUJYkZ7cfZC
4hyLyB+TkRbSHSNzQritZR+oDE4QyJrNY2AZwav6dOoOEUKTz8gDuCPAZGSePyQrInPRdGB8S/hE
BJZQ+1yhuJFPVzE5Ec/fkou6szb+XvOp4c1nkqfudMWEYP9ruq9h3P6g38jbWAlx90qyI/YXFv/p
wgRS5HM02q8CaGk+vXcmM9u7U7yZTBJG1gk+7AvUR+RNoDSIKsE0IZ+CSiWcQVXMQPef9CURNTx1
S333Qk8FTRiPQgt7jilje2ux1iSiyEDMKCuASE1vVcOxLc8m7N7pUsIJPALJY4kLIHg6duppR851
qDIxPn5JxgLtYGxkOoqIYSIHKwLzreB7tYIHKVJgA9Kgw+pyfuAVkBtuyH6QBBOp0wWywaunRziu
eMFCZK7qV9tKn8fW6ggBkJyXQGgoQ2GfzbpwUxk8qnxI9RpTM71XV5HT8U22R2np/r719sKoJexs
ijmlO2X1k13iDYv9fTQ1TWPe5W40/gX5ECxSBBYTGJYhtGWY1xg0T9QqVksEiEBQovSO7woLJ88I
pzoDkMYfU99pMJW6yIUrfG3TFaNEjhnAEHmRHbOnA8dTjmpG6++P3ClnSo9xtrQalT6yDqxWCy40
p5JAiTLCA9KcciIZNuzg2yTovKRczm/pTb4JuF7079V0D1UYzSI34IZ7fq/2pbWHP8uE7ZAbouG4
1I0DaeLpiirJwevMVUYuD7kAJLLw36USssuBuF580y9BsFiRHYQ2zrC8S5JN4K5IRfroWx8uaQTT
vetKwo0kBEFdZwUb9uehda6tAGHKTJoxXEgz8hdosd43gV6M3SeND4sdtVLte0BhJeTKW0+Ix/Yr
Br8yh+RyhTbZvEmejDBeSUIPBK6SQiSy4Sw2B/x3dxMeNH5LvhILxJl5SLvRcR96x7zCFPabSL7k
cfk8CVeidSNF/SNxNTwuCyNNi73BLFpLHAXkl3Nmsz+FV4+m3muW4coe0H51cheJNUPXFEEp9FWp
yASeQ9KiVBobS4hhevZLhipfDSLkL6RwIioK14j6lh4NIgOpLcxhT5tn3hnYCAbDchgiq1L4/iQx
K6YPV2JWyWSsWd2E/k9esra9RioVq0nOle8RgCKX4O5ETn03EWuMPP/iMpZlR2P4+9BWpmb74m0X
mr3JrsCAmCv2cLwdXw9vZDPA6YqKdkSdMsLM2W2juxe/jJ52isUDaVX5JSSBVfjb5tkypYQbeSPR
HYHyGv4IV8iFzZEZ0jlm9OuX6u6ZwoSVkOtEveMpjIvOaDRC3Z84ZMhMTgRk7Ei3mk6nJb9W39+e
Z1YX8xtdIWAlZYy/hvmCcSlTgd5ilNJjbgCz2evdClkl8pipyCheTWVWMAxWjNYFpUhHncc3/ztA
7zEdxwlJzLFI2hGpNmEdmzhhuHvYIRXBhiTygIQoMfXWS92yJuiXDtTMPZbrCQEKoQPc02RCMTuT
J6AYDM5wsptMQmcddsxDB61/nrjLcMJ15vdsgUjioURKofFxoRXyzKwyS9ZAhwVoMnmQdgW/YhmE
XacNdhPShR5op1KRoXvyhRKsXPHh843FtLXjyUZH37gSc9OHpYyoG3KrsagKgk1Z7wYuGUqhSNMm
KnxUszcJG9skMwhnMeLcmeH0Zwja8YClUhQfYYKcXUlDvltkDzNwVhWGT7H6hbS3xzL4CBuKIWcd
2pWPLYhCJzEooiKm1MCZ1KOMp2uQhJhQkeQSMjmJUhP9kuJO9mMcw87a2d3wD+QLYULE9GLOiGkm
KX+1d0XAKubTHnoqnDYapoXXgbqyGpH39SLhPEdE4M7IMAu6ow/WT9/gMbkd0+IZaCRBMrXp76vt
zBj8ialHj4nY0ixONqSNux6EmLLsqi5lQGzYcT6GiBrhyJym9sd4GCY+h33JXWfdOb0/g96OaU87
PO37qMAVIufnC8mLz2bnxcMxWEcSP4HRUBSN/qGcPJwhDpzm1X4dcvwVJnaxQuzwjUKp5YTyILoT
Er6PB9vJYnfeAmmQizPYoMWMU5dJb1BiSwb+Y6e723DglrRo8LTj9yctYuCLKSdj7hh2qMNlsfV0
t+UBCUdGmWLvJ+zB0Qgd4eiBOBVxrKE5lcwS8vIsbuPuVVIqObf46rxJIphqT4dvJX1XQvI4DDUL
4WUH91E6EyUFNbEKhuHRh2IYTr9+eLqBj/a0b6P7KK/xblxojGE41nPkdzmJ36ugIYhRl9VlilAk
J91cKabQ5DarnrV/1RP1c9qDMfFJdbOZOlLom6PPs9nbOc1sIlfds7+/wmuq0RLuCl1atH7xgyyO
DHRWOEUeJzelS7MAj+HA/Tgvupg2jJ79LZDxdIcFVQs7UDQOvQidNFwLj2xlhvYcz6T49gSN4Vc6
ExLOBzL5DsElgG/UeDxtx8gkrPtk8cE5soIfQ7QA1IXHuDbHV+dMVFixTginRHkkCw44hZz2GA9M
mBujgTlWAVZoRsp06A29qzMwH84HCXNzRETYEM2O/HPgjbZGz3CACaDlpvBrY5kiF06TGx55syBb
o2f2RltCOdmmgxzbGSCAhcsTnzw+AeGlzmcqEqPvXkin1JAYl6/KTGY69mAd3N+KRRge3fAd+9zz
RvHkbr1WYM+d0q4I8TLYqZD3LmNnbn/hMwQQT8NL+mQiNjSf+GXTm7mdX94ae4yLcf5kjacxihHR
bAMMCMAV5mlwIUBN8v9ycy/Lmuhv++B79O7MFvQd+gZR5WHPmooICPCnoEcg0Vn2H290HT1YO2+V
K0FuUMmnHtWh/r5lA8hXBbJYblmYeHWc+q11pFYfU4bXkY80Kjkw3/DRkYEXRafgxlW/5i/j5D5Z
1wGsmoER3neSAUpr0p5GOAhlNXu/C3yfuA/w+Z3tcooZjWHtCVP5RWgEcYlUVuniPkwgVl7mqMsn
R5wihNHKmXAzdmwK7phAOjTWOsQP9ParT3dv5/GMzMlXruO8jXB8EnKHFi0Oc3GI6+ZgyrgiqM/P
vF50AryigMC98bYbqWUzZ50SDvl0USzw/ExK4eDFRxNaD/NAeiPhwiyBNOy4Gd1iWwvT4DjBF0+q
YzweTgY2qYdL4UvELcL6VsMvWgdK+KC+rD8d/DaVLEUynFSrmQzeBFy3WKR+tejjtgzBu5jhTRo9
gkmLmYujCMeA8KwO8QJNrIic0AY/vCjjyWRgKvijg6erTAefREXynIdwJ2YsxOOhMn/vfarhE8ZV
Iv/uBDJj1uzWqiN+o8I8cQPUxc1G1hS6gxRaAje9EWnbivUpPNuf2M94OLl8RGgqLj918rkla7hv
bt5378v13D95S/w64U7olsvAOJSvmNCBjm9MIEVGztJfChPmfBnu+i4ejovt+NZbdJw8GH0gZFgY
+0f3EJvYtb41kfV6Ey/w+sgKm480U5+j6mimJbbuUNgjLbI4z8vehlYswh0TksV5aJLoK0OGgeGi
2XDdO1NYxsfZXc6voHpgS2N3dTZU+Wp+CRbJL5JNGA4nfn4JIovsR4g9HQ2CK4eF/asajdG1x2P/
q/DYxXguVdOKdHYN7C/ct8utw4PgmIgigZdp7AGhwsSpjkkWlq18hArdPhFXnWh9hyWsmnijhML+
7kgHDLyRjlqG/3CSEPtF51h+bwwICvO9Rm7JyMJUZ1OFW16imJ0GYelWf0eLt5LTCtmm/TWfL5fM
AZy2E1wp52BE5AE6GpayvUf4WKC0CCe4DKU+CiV6z7LB0QjPK7KQxFzZFfrFLs+vvYYs7uA3B4KG
1ahiMWLtWyXRfaS643JSmvkin9xWoKrwhcGy9VpNk0gkBAYiLLQaRn8xI25rcQ/6bFpoqBxXT9lc
vceHHhnR9q0DgkIeqvbZ128sP7elUOeK3Kq5MWu0k87qyXOkvT1QqkRhF85m1iPrxhp+W6GGxNwl
8WNr+NbFd7+nQJ5U2cDw7IoF3SFPyGsgPHWKAgU9v1vdvQ7t9aaLjxOa6DVZ++FK3M3FtF6z42rp
GywWQBeG5uWj9Fg6s2XB7oVdfpxDPA3jS5ja1yOnYdP4dzhwIeZlicWvPdjAR+5ky250XdPeSwFS
UDdiS6SkEDy+xQiCxpqGwFYAGUBsF7EZoFmGQ1ywHmrW6VMHn9rrDc4SMWwqjNbUxawZi7WhR3m4
F5kLbAQW0+oeY/vX5gCa5tvSQLPAPA2NfQ5ygSyRV8rXIUPOqXUV00KlRcaU3C11jb2KabTPP6SK
1+8WRTEfi9ZYjlX8WkmYulfNHHSw084clzTOHTXTGvi6X7i3mTyHaDSYSKEeNUtY1N163nrFtJxn
9iCiXnxzHaeNdR0/1lf6mp0ofuiRKaA8obK/jmnSOc+H/1kE6cW5xTihWbeoGgNCXE6ZfQmbaT6X
2xlR/VGSbfFYt9hi9wAjj2vzubTTsWBwXebAVag4CAJIr/FJYpxePsRiy9yGvXv/IeMh4+6NQuNq
68e4obaXl3Pkvszs23SAFiyc4c8VFvHAbSctIwpAo3f0p1mGgJncgie03KN8obusqE2AymZfJ9N2
kq0+2D6dskOKIT0WzZIzNEt3UYUa5gE2ejfcX8LyIw3QfCJ7iCAyjQKgC69v5iP6DmspB72ChVkW
5y5IDmaJbpXh69ABpICU3D3PAQjZ3/272T/Jf2NyHCvYo42PrYk/v6fgMTtq5m0/wHfkD0UbnwF5
gDvz18M+z1iLLRY0M3k/Y00qXjXp2BWKDK5rFgPAkPA4NxMjHLKndw00t+/W/H4ipTBfCLcK6tX9
rV0yBSzNLcxrcIRzuQ5Y0jq2MCUj2FlHU7Y1OvbJF4sn9Tu2Ehph3+2xuj2CYiFn6QigDirTyY/9
XRfi7565e+Kjpx6HYkcY1Fttb/RxF2OncjaXUeue3sSOfqeWsqpdR3oo3ODALrFEdHmSh22wZB7R
MET0Z8563YvEZTxby4JA1WeYlqy6MBJbGIprH3gGa7kGMQInac8EKmLNtZMlWADYpktrWU4LFivE
O6aiaIUdk3KWsoskZnlFOUsuJUMOgItyihlqURyiXnY7TzxPZdV8KtXR2YlEk4Gqeo3RafmpgxLD
tg6FsnjIFfySDU6yg9wML+3JETe0KKLZPIfZ+4wOkXN9Yd08LWrGPXEWWOueX5zNbK6huzReia6B
7ArL5c3rsWclZfT5Ro7XfV+LNL+/+U3hfLZvUgQF1rE53PNV1PNzloHbOF9qoIbcv4ebZkydZe+G
dMD7uGP2fNGNLu5wz1LKpSWrGCqMLLZSCXAcuFFD1cX9fFtv92db4x4pbf3C5RCe8gbmaJ6ya94+
cpf6wN/Nj9d4tzFrOI8sCyPpUXN8omB+aWiQaXhDYSOBii5b9yPeekMuuXnSIvex5t+4HBrwecaN
ABuh9TqoA6kjNy/C3JUzr9MuhocoXRQuNOD8lZHS928L6Sw5U8jFL/YwGvp0Njtu55cLoB+tm5cy
ym2oXzGvLLYTxXjo2aVLcA41UxnxjDGbfTAppOvcJkPYygWZLMX5wsEj6Ls7+UQ+l3U39fNZY90W
wo0tro6KCYHahYZgTYR+/O7RrLzF6yBTDQMBj1DPDjmd8Tdh3wOtDa/x0Vqr3LmgLXq4KVRr/ZRf
/7gwn/V4VFntucfWRA+aWO8qThWbSjohVs4RZm7xduiW6B7sbbKZxYfvbDH23Qkz0plcZhPHanYj
Z/N+tTeXAM/iE5Q4dmpGsxGc9TihyC0abVRvtpnh4RnxY45w0GREAuwmTDKmjLTdjbEhj7MO2fK0
nNDEAGD3HP/OxCM9yCSO+2rjyhDnP/t+iCSUOeq4s3YVU2/E792afaE1/xqLYvAWVeC75GjkvEML
5P/F5uFDuhZgGH73+Ms/xvaDd/LC48UklHn5+5ecy0dAxUgZ7BKDJNP32Shcc7hk/mN5iDbJ2X7I
i3lOu7Mz+xpOy5d0gBUelfUlGJaMnqVwwp9t9ClwTJg4Anmy5OBgLZevU5eUwzElPviWIl+W0oHp
HTs+Jz6YC77oYzKZGIdMivDAzZETy3C5tOxeJCII9BKupYrcWs6hQJkC/T34KlzxWxKtLSpvrfkG
/xiSbY0YQzjKIQKLIfpqPk4XsJwln3PINbQjkoo/IiVEhiEt5ZtXO/lhblMm8lSmv5QYMiWxxmgc
QFx4aosns4BX8e25HwG3goluHwSz5eCjtPu2NZ/7c9+fW2zGcshm0Lw1o9cO19x+hRfM7a2TIirJ
lOQy/hv2cJJ6pE0acgIpeP78S2z5rfUlptbXXO4Vfw9sfeZffSGYB/eFrfRVvvd927ZsvK1fbOFy
Iy7nr8VnUiU5Bh+GKlEFqQV6NO9R6L8oBgVecjXlS3vOG98/LKkVH84J/5jzT4IhpJoRZUUHvvri
fhTAj/zhmEflXkcxCO0DR/JA9oEv+NmS2CGV8/0vfiJBt6EYFHr/YC/5xD7Ik/F8UopA1iiB3BBr
w0s93kskyqsCVIL4jMOB3ETKoinldSDBLMNylvrNlxJWAHYO5usjOigM0MzLxkQaY/8uDwcJOT7E
9KJstWbWIwKwh1gd2WvlVP5i3x8K68Cnrb/MvAMfJTwD/SoXK7IhufQTUHt8vpGbiDtgzp0F+Ufe
HCiBW4HCQwscjplJ9hz7mtzLXMqYx3l7kGt5g7W49GWTl5nAiOe+ghzEyBJ4IHbN2H8/Y8kxX171
zpg5HJzdA71zOOD/ZYuU4Vdg8vv+spI/sUze4m7FH1vdKxXF9MfDaklLLGkkKoF7an7guag5Tyhm
KHeVCr8ehmopxC7wHgsu88I5qjdHSy6RhjhY7F4K6BP3BuVoT7wD1aQZM6vwWqa0f2F2+ixOeHWZ
1O6d1Pvw7FaYX5dptS7Y6Zz2yQFl5cPq0HnC9G4RBTKtviU9OBvTUxsyKopvQcqSeCgQKmlZaf/Y
fAEf0ee0AU9+mNPTFk+VuPya8zhznu/VzofDa9eRFuZT+SXdzYGMLCTK6+2DMU5vS7f4B9qVUuh0
zHdpYjYt2IzElpbeoCL+4WwjzrA70QX8cJ2idoR931+L4EBcCTonelGG9EDSIOhESEnJ0se+JeM0
ms8PYGwylOe4nhj689PYPzDhRFYA08QY4ysBkjpgsMtkYAJ/EYwh0/grs05jkQ54cazoQAFSSIkD
kMkZMTkH9jz64i/iw+YiwBeIM7YtZrpMbpnVUp6PqJASmSbDBTfaOlepD+WnXvT1ha9ALkb+yCVf
B44PCJTX7L+aBxFx81ouQEJ8RV8nD+eE3Db6Ag4LgcBmr6Bg8b72tQVooBOJY5BH4Q/l2PJ4XxG4
U7y1fTv6uop/wbaj6F/kAPwXokv/FE//E136E136E136E11q/0SXrn6iS3+iS3+iS3+iS3+iS1+2
9090KTsmP9GlP9GlP9GlP9Glsm34E136E136E136E136E136E136E136E136E136E136E136E136
E11a//8WXZq5ve+f4NKf4NKf4NKf4NKf4NKf4NKf4NKf4FLCvSQW8ye49Ce49Ce49Ce49Ce49Jhn
f8mul1meZE39tz/07v8JSVbtdob6YNDpGP3+n6Ba9US51/m5r3pCCFvzI68GGp6+J5m1kOwA+ylZ
/+T9h7VzGumg9tWAC+pEwkvEf7we2CergGFOPrtaMLeAxdCCQdABw8Egr1MFrsEAyuXixL9UskHb
CVgRjuZ0SDEViITTrAVKIAuuMJsMrat1c3nZ6ascwWWQ8wTnhYxLUIN08jUlj1EyJfVIEiwvsu9H
XubZaZYFsDEkIZLLmJHt2PVTu1iCZGhx5KqRvj+xQyjfkMIIoBJYUgCEgTHlHsN8TcKk3/VjUHcA
owIkLQm7+0TKeIFBSdap6p8/IJYG0CDOhJEbBLHcAylOPqCYVwH7dAkpuE/m3wefupwobyAVXx+d
eAnyCBiOQxt4yMEEzqE16GqUpFiARdqGMwCzpwdaDhRDgfARCZ5SYgkjEdTTo8Tq2yCgATsHG5CV
RZmfgCcDEbT99DS7A5u1toT4L9RMlQxFCKddoQGsgddrHHWuerBfc1za6gfo95Tbh+9Ijo6jGylB
jXmfa6ZmQ503GkgWuWbrY6hwKIRiPBU27wqunPaTU4FT6Ztn4AtbmC7k1Tj6/GYZH4VzHslNPtmC
4rYUOuAqEsq5PcBEHNUjw7uDkddx5dUCytL7fLj1qBw9wGrIyVckB8qXXKzSzUnrutiwcbm96FZC
LvzwFTAGMi+1Tq+fmsz5AdkeCtkjQihMfoRnBHJ0dPk0OJI9ITTDAADaxOMTgE8ugFAP20bQRkog
6QxHN/6QDAE5y1BIEmi5iRFk4zZKv6WQ04dcKJ8NGfEQDFlDcKWF9qhmxBrLGkAHQcXoMD8knTwl
BbyxBZ9ByIp0m1x5oDhfVaZ6EIi5pFNELXH9UunEVWZSfWBFmU2vO1uGVM+Px1f/uiExhjQaI7hG
qXf1T2PjXR6QekyMgPm3bqlbut46A+bj0NIWhjzGq+ST/AVdU52l3pYytxBgCciopO0rK52rlUCZ
xaEALRynJ09msXBr/9+xqv+1iPkTSPOPiPkRMT8i5kfE/NdFTHcoWso/468bUODqnX5/MNSMgfon
QtKndjqld0Ptef0bWDG36HT0kyoa9qaXS9BUdp+0yGyZZuQDa0dT6/j3xu+rUf95Mx+gBZRxmAHB
A0I0cGGxXUCf+/Q7wHX0w2roalenrzlD4DAKu6yXt5OnKp6y9SvQIwakio9O2dnMEyfuu4NTWGWB
2o62/aCNne3V0lO7TxL2PSqeQZK725ufPFaXCpQSY15uR906iEHFzoHPzg9FNR+SfD+MdGVd9Gad
ZHyOfymPKL0G4FfczW7rGsdJ77jSzn6aurfKV8pA63jbjnfT7LRvDzJHi71Hf5zd3ePR1SGnquzL
pgfOGcn+qnu6OyrJv08vGUDgQELb9fH9YAnUTVomv9p67ren6Hr67J9V81l6p+e4Bijp5D7yoDl7
XRASru+pcniQEH5pY/OO5vawG27zdK/gaPU8dTvPLoX56P3aHpfdbdBdZfFMU940MqlPnpbt89Mh
bWepVPHteJ40w3f+9/rOrXL1LCqO4zxZG5qbDqK8HnceUXIZaelae0Zq6ulPp+qOq25wDdRB1Lt5
xnHVVJNkuHiq4ZX0x6cz8LoPaPN6437N3ca3u99vAo38ehL1TlZz9/Ru1FEiRZs8LvPk9P7Qgsv2
X5AR/evR+CeOiJ/R+DMa/19H47993v/9+J3PfgvB+u//wfvPvHhUyTFu/vT27//tWjfVLk122V/M
a/W9u/4lP/xl2eyapG6Sz/o/pLD/efHf//ktZf3jXoBy7f7pjZM1SfOYX7+rx+K7vqbNqxbUSs78
r375l+9XKatH8f23Pz7za9ZIacckz/74x1fB19/+6PXgt/m3/1z+P76c7C5ct+S5d//b+d+7uvnb
H1rvr+pA04fDTrcHBY/apaT2W75R9b8O4DXXDZ2vjaEmBG5ZXjUxXw3+qsKqrg+6Rr+jaYbcvs6v
r68oD+JhbWBAV9uD6qP7x/+o1z/1xv/qnf9sgA+1fzbABz3N0Hsqt1ENtc/aZfyJOmTbzYptUiiA
Dg62Qg9w3NZOdu5qWN73Tqt5w0teeUlya93mYXTs4WPYDzrqo4TC42jci4uZ9usU6J5Hrz8f6r12
nJx1zX8avdv78HzuhGpH6QFtqRY1FkhWpgPzXB2HuqmUyWOdV+12dRxu+4vBSUkbs1fUtV0dlViN
ivT6XF56j+uuGOrP1Loc07y1EiXWN4NTeV6ej/EgNbe1OrybWyPZLpJBfBoG10u/ZBE4q/k9t9U2
Pm3Oba13nOSonNSLf03TtgV/v1YH29ytr8c2/WzLtBgMD6pxTS7Qvh+bx3V5T4f1Y31qchbjKlGT
u5tUrfqEwy2O9eTQ2xb37u66fZzUVas/buPysm1q55IOrvXivi2b1LycYl21y6rq3VkRlMFZX7aP
yw3Y/u71Njxa/WumXKbl+fK4To5qrc2P9V0NTrrRBfNikCTn3aNqywsIdOdndn47d1NF+7rcS8Ug
27u5gUwSP8sieByT4zOGdyjpVawwcWP416odft6qApiVbtu5AT64LYrvx6B8ju7XRn0rHs/SqZ8l
mKVPo/Mdq0YTtdqgcnL12llmVaauT8l5+6vfN5LN5XougMdNFd2Km/55bZyMeq6dnnUx7qRPZTcs
imqVG/cbWJX59r6mt8vCbtI4i6rH7dbMT0mlqL5St6TvGz3lUixPHSVXYUTQ1eOvk1EOg1ttAFWV
bs/h9t7G7jbZPj/1/g3C5LhNFHN4S7uoTdu8UEHiH+bZTLsUqdc9VZdRnp1S/9J9AGx+bOPwrlz6
i7bO7oWlntIMD0HaeSzTtuobjtqeTk1Y5ufpWe+A9j+Ilf3wkmzfel0V2JXBbXDrzo32clQcwyg7
sCZVSQ2e/DbN1ve2GICY8Wj0s99peh24D7I8PgfP0yDtupw9OJtaHBu9sEnU4hRq5aD7WD/1baId
9EHn/hgdi9upnHbVeMAcOpa987TzqLvuqSqH41rbngPj9Dz9yurrNf7S6zzGbbFVWsV99pLH2Tz2
jj1wCaujNj5SxUV7aoeaWaZq612N6jjG+1a8nc+3i2soTe31erd7pJ23yiK9pECUFc1xYNZKvzro
bd4zIiNJ9cmxKLq6o8T37apUG3WeXpCCVtIqw3qx7asqQK+djhbmSb/cZ5c6SxZ6o7dWauhZbte5
UR/t27HdHi5alc7PZe84ut9OnXkRP/vTq5bGB+XZqua2VbWCya51funZUVse1SQZPTJtOz8/u1sg
Jjvl1R7e9MxtWwbw5RgDi9C7xoBDX7Q7Gm5zKJR66N6enWODkng8GkGdn7aw5ehJmpqnR+8MVKra
S5bPEvqUC4ox03azbbd1lJe9xOmr5eNX29mCsnyJ8dn1ng+3yF+j+qi1jfnsHjtdSysunfD2vA0X
ijEAVqyoC9xSeX5/q69DxT0PerAExkb389GeL5FyVHJHQ9dXq3NuG4Na36W9OA0aNYYO6NGoXn02
wM9u2v57ceoV0/Z+7M7PlZFxhdGMledxSPcZ/eBWbqEYKtvWz7SyHF3iRvGS7UkFoeX0bOZXQ8uB
eVSKR2ymnd7T7l0vR0u7ptdINbplUFXVw88ztQ/u9L2zy41O7FRqZ/jVVPfbW91/AIVXn97zplXH
8eXUd+91jNNQ6bZOPCxuttFNW2DvtE287ePFzXUVhJl+ldh50wWPtWpWWjoE8z+pADSlqc1zcT/Z
27T/prVDoLbj57rb6y3PHWNr9bfd8bPpzs636rvXXPba+bS7FNBnl2r3a6BnS5a5SO10/jtz37Uk
N5Js+Sv3AxZjEUAI4GXNFkDKUlmSZL3AWNUktNb4+j0otg0zI3MLLV52bGzaZtg9nuFw9/BwcQ7o
ya3iOeBlgefCELsikzdVkSa230h9TXP2btUstjVevuclRa+tYIATneqvcT42joy1F48KoJ7y7rXr
KoAwkOGdtSGQkzOgdVDN+GEJXziDlh2COLoP+uhnWbeVnQsLViPT21JL6IPXaGDiZH3l9LwbV2VA
wVzBcj6H+y85J4Hbs8BzJijHzsJYc2ja/ShY8DZkOgJ604or3yyDVyPQBrsVctrlvi+3VRMOm7hq
+YpqEb0t+6rcxbQD0GQY1HeF3xivsiCtW0sDjB2DXGXJCFBgUv8hfAYe9zHYlbwf9rQs4z0LInHI
gqi8H0hsrepcR8mwTdk+ToHW69VFdiUovlPohUC2DMx45494rVVeGFwnFY821GuD3s7HFtNXZuPv
K9GVK5FrZJPWRb9h/hTdjk1NwF/jPYy116KqapXycfCC6LagpHN9qxQbLQ8APpxMjy3t9bXo67tE
0zp76DRA/BreVcP8/jkNTZY6fRpXjpEW73KU7DmTo2kTP/KvPT8DODjtBjsxKmJrOQOqXsTACjGw
7FarM5Sf+wzMSZIDgK8vHr1Rexh4ql/3oei/l/lYug2p8kPPaLmyYIY2rhcgMafT967ouN21TYNX
rO7f5XFDNoasEpfkvrEa4gnYL33b25FOtX3tk2eRVMAP1qzKDUPTuKqS4edILAAeDiP0aFp0n5JI
Op7IieNpXO40hsu0jofGSXOjvukM6zXr2daIw3xbF/KJlRk4zgxkMMlQAgbY8+8M33srKagDI828
i/1OOEUuH8cyzFZtLr7rfvCt7I1HazCAv1c3wEjVWb7vqkBuo7QrnSwyUA3nWXeNjCZf9WEmt6MZ
p9o2bjwrWpX9zGaqW9p7WvXvw1CTO69LIidL/S8RI7od9Yluy3jYT3nq21HZR2trqt+4YfIns7Oq
nR+1jQ39tfgmPHwzW7m2aMPuUg7ahLD1TdcotEPTFM9ZERR3hSTZtszhNc0QAk/aAIxcrPe3od4C
K5sYIXDtqjuejkCvjssKhL642Tyf3Alw1l15ev0zE374g+SGQ2sr3aeyB3EaMbTbkcZAve6KYN35
E9t5Le0OelffySEs7HSYXBHEPd75AiEiyCIH3t06U96DWseSdtR5+ElSXPcj+ZKOfgo4cgGc8nxC
lSAe7wsjjlaiMNDKIea2SMfBzUq6ljWgMkfNEUGd2nnS3w0afUKqDIzdtCyB+zoyJK9Jc2j7ABiY
xLorpsxbTWlJypu+MPcWI56dNfQ9Tc3HuDd/Qp1fYz8G6nQUw7W6VdDwB9GUupu1xcHXs/rai5H5
cav1be6Ht1lWowMVpq3T9tWrmSUPjReBpiMMvpcxUMCyEth3XXuo6cAcFlYPvT9+S/ThvaTWTubg
F+5K3W55vht5k2yLNuCrjAbIFdmuHq3cFhOAUhsT4kqrfyyJlbiwA74KqmENQtrnwGpAeccKILzC
yNYeb+AkRkSQe4jHvI+AXxzFD5no7wqdRXYQ6yh4cLruRYgKEh1zOywmwEYmuelodf2iCctf1SKH
v7EJ6EoNe2RpCmqBqkmvsqr7RmEiTjT54KXiPaA6i/beaIebQlqNown9DakrAJOCvrRTGXzpmuQG
jgvAOtHkq9Rq3cizansMp2/BGOr73vJ1u/SNctPzoLi1uEbsvgstO8k44JeTuLaLKajsvgh1p4qK
pzAvHrvKrNa51QFWuRKTm+attbVaQ2yM2gOdRKQ/17p48yXoC6u22Otx926aSeKyUY9wX0SVHRUc
lHGdVmxp1H2tgwasETk/wCqrTVbw73GFK90iGcAyzU46cSgrt4ig5CDz6VprtNFBXg5KtzRDIzPN
dmVebvFQAMaoOabXY1D3to7kcEVHPrzAxxAMBrwSrM4DO5fZdKumj/hVzA2y6bUmBUlfjXoaywc7
m+K7XOuBdUytu7grf/S+BSh/bZoc6WfvsWdeW0PJ3cwHE16JS7YaCbJVIzddmsfcoWFxT2iSZo7W
kj5dlQNSc7sfW4ChW0y8asQa3ZIE8P82JbDlRJ9oYk+RmbwMovVglX36LIlW3wRjIQInMOsSuXbU
98z2WBYBB7NtyasoGhAlRjncOimHEHxZraWRbdMNA5Du8254yfCiDpFlR/h+sd8Gt6ZRxok7Jiz6
1hmEusILu8dO+M1+JGPkQn31pve7HiiAlvRuw0KQ72E5Rt8KayoOVWFWX3U/Se9kkE/fE65pKBNW
ZvNgxVV8T4s+uI9zc3qLykk+6oVRDUjAavRWtX7YzYnwQ1xa/JkO+CS52Zr7riDpdR1x746RFsjM
pLISp+la5DGsg7+beQjNBEExAaR3aL63SV0cOF723sZgaRauw55O6B4WkwB+fylBSOl3PG1dmVSW
dFgX4k1RNhX46ZKCPwUj4pGjlWa/Sscuwh0jczPcVGFMfkYIp5A9SA70VZH1lWsRr4pwJRL+w8+8
8UbD38Jtr5mCx6ol3Tbqp/E6rktA0ZpTaA8aGV8MNiYrWtEa2IdNbZPULNbxOJK3fCgMROvo4JUV
eyxHSa48o022mSSgMbSC+EtgZrzDjSVE6oxV1QBiXfOzr33VNY+UF0LYheFFXyy/DtbMEO1kI6k2
Ad3aiPDZmJJ23MSaaTVbwscwdHnfduDGqWrUqSPua54ta8TkFZx2ihzZebGb4Mn+I/Vo9e4VVUrX
R9WbP6skx1URelrPlzoXzERFhBBMJQiDCgXxqo0kzcZIgv/yprqub8FZcWWhsH8bXneAy8wwEFuh
en2VL5Vu5//f332EM7lSYZQ2a27w1hMC3KRiQ9fkZQS4stfb6QZ0IWhfE1CDufKHjg6xeJgOn596
Ju39TLjSxEDanw7SMyyHdHeWzBCid0U6LbRjL5zQ0g2DoYZlEmIaCr8yJ0ja8qiQTnLtbeSVtzM2
+RMgZzefn4XOmlIOY+loyFBKUD4TUpGjW2YymCJEgwQUFeG2fJarEYCn8Z25WpB0Sjb88c1OJCnV
diq5n7cjbCWDpfCv4Dy78dx6TSsMLbQuA4pxCuhB7za4wVtlQfYp//Cfsk2TESFRDcR/hxbevz+E
mY9hG/q/siBpxlhDqsof/QeGFxDmQEDVOQLk2FgVG+NbumCh82HO1HokUBnXkZPQ6zQopTM2D572
R+R/WTjRBSO0DMK5KYRBgEWnGKEZm/EUSHw3INevxPcEIyxgGwV6LAHbkQ4g4exHvf1cploBhbOf
iESt9ViJMdGGSNNyxNyxcBL6yvJnzzfWRuGta6twPxd26XyMG/gXJ1wY5vxjjr5Y14Db3Awt4eCZ
2gy6Pfg35SgW7OI8fHED6aekEITDWYrxR6zQa3P0BNhWBuRG8lGY7Y0urSsZtrvPz3MhVJ7KUszf
GoMhLzhMsMUns8B3TNd4CoA7B4xYyJur9QCukgAjKAtyZ0M4tURkABgcMzgq4YTpiqHUUVImjR6Z
TuO7II7FjFTMbPHUuqMODOjFeDIbgSrO0i0JU2GoTOrKjeB1mp9aI8TRRwIasGCmKvqB4pGTPaRr
uaTU85iCOi+hnJkEdXmpSguzrPEC1KAdhOHqfQQ1EQMqvo+ZKPABeG7ojCDZYfP0EjBNK23BfOh5
WBE6MxhjuhCUCFM5LMXLESXD2nTEM/1a7dK95xarSWKsKwPaNGpmcsEr6HlcEUzA8jmuXEMQonzN
glVBF/i9iYElAgIkmI91HaylIzczxy1KENHrP/iks0yhmzAfibRDOaWUcVV6qJVDZlGBzKgGK1fs
lGDrAI6574rbBYu9oFUmEKSJZVI0XNC4OXF9Zugm0QsPFovQxlNQEaBBfQuDdfvd9Fxs+MJ9fsE1
Z3EWLj+KK4J/fOajWFNYJDL8tLWc0OhACQJ+DDe6s1Z8xTBO9l1Ye5CI4dUOFGDPWTjruXeeilai
QpkxQdpEM53oerZd8HZsqiu+oatk3y6E70vWytAGQ+CUFhVETSmqdIpCQhHtyD57AhvWagBnZbsO
BChTGkDapgt31EdoOY0FONyRQOVwQtONMqug194ZAau76naZy9/KH0F0J4kT7rRNtMco3Zo2d2ED
sPT5R/zpMX+rr3oTvld5nf9sTlump83Y/31X/Mgem+rHj+bme6H+nSet1/9feq3Q5/+71/qchc2P
P/7n/1Tf3/5nlYbV9+ZHfdp6xT/+q/XKxX8M09CpwHTxRzjFPfmr9crpfzCmY0qL6PgbyEdT9s/W
qy7+Q9CnRSiSloSfzqHqz9arrv9nfgzAmSxLIkXh1t9pvc493OMrBVJ/RXdcJwiz7KMze+Seaa97
ekkDjlHj9Kr4GoCCasAYMQjtrtAJKsCjPI/IBoMrX8CnAIYKMHxvjlR3+GWzJw8dJR35+A0MqQiR
hOuYJFFiYFhVome4DEAThOcGTBi0Kj7mg+t1ufODN3BnYOWlXbhfLp78SKr6zBGDj/7pAKn5auRo
nDkCVGH+BtwpFJQktUvuup/e12I/POugFX2eQ2SKAdhoKUoZF77A8e9QInLkczaZE8XMMcjhPi6A
VdyDnwBdGmTPnjM+fK7uOTAcBQ5V23K2iKMvXotQCBPT7m5F30P20pcLkWmeJTgXgPSSzkNowlIV
q01F7XVjIDBJ722Qpc8T4eGGb3S3JxhFXry252z17EBH8hQFemNMBKYWQG2fYBgZ3ID9w0yljOx9
lf8RpFciAEXDHAA1TO1/rkv1hfdLmUeyFWWKMhZ+JH3h6ptmB64kUNr0oJ8BGcqCk8w+cH5INB6I
Nad+6v2CmkRf5+l8yN1sI39VDL0kR1AD5XA0orANoRxIJrqX5bHJ4YtzDmS440/wG+7qFwMU0v7G
utEw831drtNHVPF3C9q8ZDnHwmdXOTLNOM76Mq90jt0L+hUUnltyqFYc1KsFaAPMJcdTXucf3+5Y
2uwoR9JIgZoo+mjcJXtvP6s03AWAeg+XA5ySSf+SxJlFkEbLOcs7lTQYKPRotcbdCCSXievfN4eZ
kBe18023Hxwd5NGIcRhF30790ikvhRdxJHv2nqNTdsg7hy6GhdK7aR1itwO0S8ih5cYA6wWaFwvy
LtrPkbhZFUfiSgyoelkCcWwz22m86dfsL7iDmm+dqXT+HUdydOGX3E9BOYClAxA6h6vUib6gCAxq
GLItr+iSaSq5pCqPzcZ0JC8kSdWJqWfuuDdAGpbiw1ngDiAfePwLbrDwyZgS0DjaunnT4GyzDw6g
ri/vfTCYDiDybA9/v0x1djbF56Mg95IhwzfDqsaqOtBts5327S59XMySL909ci5rEj6/Bcw5EzjS
Yqw1flajz+XGFX3FtNChT/GcwzQx58YujNGW4sl1bibXor3GQI4bJr3dZcxJNfo33yUEKZmJGRlq
SIwQmUytgWgsM9Mp7NCGuO5X067cdFvvOv8KgmRQV6VYkfFW9M5YMKOz8ytCFe+o0EFhadwj5FTh
Vmvla6hNT59bz2URBsbpmBC6pSsiSszI1CyH8YQMe10Sby59qXxKz+LZxzF+y1CcD52q1i9TzuB8
mHhGEyP41t1hVBplPyAvggncu0pSNNp3rQeeq6VS2XmCcSreUHwR3UxNz7IP/8jAGQw2PTyZ2aM+
r0ptqvW/0qc6Vd9SbRwwfoVPNmAxTW/tnJX/yCr+q05D8b886voqgz5dmia72Af7JE1vPj8FPcux
FZ3NMefI8/zYkB2fjzHuO5AwF9jT8w7JVWLHTxboqNDMcLpvCzLP4tgsE32L+W1B507GqcyMx4FW
MzKbSXzrhzcMi4LC7Va1dleBhOkv5NIXDZMzKSkqOCZqR6cSExHl/mBC4hzJzH269UMQVLL7/ibf
zGuEchP/MZhXAf5Xdl1tFtPBs1tiPjFHXJGo5giTKJct5Xosad3Okbtzy1t6JXago9yAXnm/WMk5
S5YUWYqjxyhMRr33cVawnu/K2J5v9hHZ5/DjL6j2LMuGOIaKEV6seDJSonzMRjerNDFxSUQ7kJ4z
UHEjkVk1V3LFwGDr2TP3HIpyDRiCFlJfekmrDAHNMPCCRqhWRJu6ZXQx/Uifhmuqg20db0MXnHHW
zDq4JE2pW39cDMfSlNu3M6bUYhjSc5PrZo2xI9u4LlFoxYbqF+ydovVloEy2lIxeitrHQpUQkLRi
iMeSYqPSxIwd2uy0XkjMzjOm+QMeaVGJAHwyDK+xxl+2OWf2BdZ3YTHDTNC8S14X68eXQs6xQMUZ
rTaV01RDkXOKNiHvbbbDfe3OOXaBTcxxAxKkpUNeCgAMnT1GJcyFq49bY+RJqxt41I+b4hoNazC4
h9sanw9rxtQd73qwgurb8k2s3IVgd/G0DLnUXEfBX5QvmKIHLfseC0izf/BtfC8jJ7whu2bF1uZV
9CoPxiF8+1zofM+ePArnT3okU/mkQdnpNJXhLJOvja21+mvJ9mUxWCDAgD5yNzVVMgZPVJYJMWxW
5uaXGLLcLr3oBOy3HCWiGSK3eGRATrLLbzGPuNoF69Bp3fIpmntuy9ZyKYQybDjgAc8kkboSrj2B
vnseRwIvwHBLYsSz8FeWfVebM1ndknXO3+Pse6FwZ1LU+/AaVGyEUt/ISqILd/g6gG46wcp7De76
nQG2w+zZc4bD37cPjlwbJ5trFJbigUaMgTg/grxu3ewMpPWzfUTLfalLtn8sZ/7z4+TCNLypLyBn
vnZ1YUf+M+HQpoUHLl2h/Bz7zy1IyJfu20uh+liu8q7GkCRGlVEsdbnRYAYU42AR2H0JaFLDZPW5
Ks8rPfA1LiRyCoEWHLr5p2dsjbC3pgxnzK79bX/TbN8np7ldvn9UXcL+UQLlJuq/FKbwkcgd6bIK
qiAOfB+PPgwlHfQwxH0exsNd3VfUXjiT6nDY9kGzAkUJiszEMIVi/21eDRjRqXQkheZmco0t+twz
XsGKgvFUB4VisJSGqh73IVGixySxiKTr6jPawqhSPE2YRuR3sJTVtE2+kMf5YWusxm23uHav+Jsq
TbnK47zr8qm0qBua2C6NzfE28sTWz4OF4K/eOr/kzO1K5EUEe1SnttGje6knYai7gj4FQ+1SVJND
Dxe5f7CyZhukzd9NUhSJampd+ZnRJZWPkuqc6G7ALv+YOym+3YQZhWALWl+APSzVdi6aC1rPOtp5
ln72ZB590hZjZlLM5WMsvzz08LYFi1Qj5Me5jkQoV4Be88gXY6AjZyDDZFe7epNuqpUv3jFQ9quJ
tZR6qZ00ospUvt7Ic32YChwr2pl7SHHGFSjsQeMJjnnMOjrRS3WFJY8WJONGafc7HTSNC8e+6Ba/
j61+Ti3WMzG1+AkYxswx8+xRkJqnWMzg31INcDLFLYtCR/fBYBz+TIJ26WKaHf34YlJUYCmO0nBK
0orAUSoXndLv7cY8iD/IY5nbfE9Byg1sjlWwKb5i9+zzky+YlHojdlFTUyvSMElJceWLeFU15j9x
ziPdziZ3FFAxDIvltQm6tZL71P9WiNyph2LlWess/ZZii/vzEy2Zk3rp1j5vx8lCMKB1n7UYUe9K
V9Qdd6bUG1dmkeornNo6+CwZ3s3QTDfJlJAvDRZIwpAhV665+dpNWB8QOnbKwwivWpv1MQzSCEp0
I9P9xKM9LYI+Wfjt53cP7oMjVSn3eNbItgzmn16Mj+P01SgOA/vyuXrOijeqqSn3KA2sPhDYYXKL
r6Pjb9uN5/bfzEe2boDUkm8/l6YmCKqw2e6Pvr1Mk8ScTBxIC76HdXfLh8xNLOlqnr9wsy2pTglc
CdaG6gbbSG4bBbGNgbjN1GPPhCb5gq9e8hidIunH+17XkSicHqmUVZS0OfQnm3Ktd3jG5avPlXZW
3pu1dixCCYitWU5FMELEXN4rHzDl8xa41XZGR0p3wwqXixPttUNra08LkhcOJ5SX/shqLc6jSHc9
LHbaxdrHnBH6iC4gDUD53d38hbqGWlz4OOw8aIQJFXRnDMVEWJULLFAiB8KW8b5Gob0DatPklIdk
v/Qi/nhPqGEWL3Bkkhi8wdiPolielMYwdfO3u5vL+sGuCO0CczjmHh2MwS6usLJ3Pd/iwsbWw17f
0X11O48BTSCFX3xvXVS2YeIhgjoxBjcVT0QVLSKYeEbsRe3I758873nhc1661nTOdVTDLNPAJvmp
rbKsShqSefO1MgK/LMOTQFtJ4FsJMG5z93NpF49zJExxjNDA5m8qkBLFQ31bBk963z99LuGsEPVh
KxIjf3gH4wmn5stG2/nDMJ9nbsxMLrWnL/NpBhBdL51GnZv6yEowFYZHGxJlVN4U3Q0BFh1DNDDQ
WS524VW8xxLeVtfgg8KeO2oa3sOvnrPk/JfiGNI7TubSgnE2+qoXnIVNA7Ga4LcNadyxyO6xXL4Q
xeZff+YJFoZC8fpGPfEMcU9vm1CmOnWT0NiHlrEW7UMgsegSP2GFL1i41y5eOni0/VecoswaU3bS
itpZmfGtXA9bbN8Dbs13/kpZYfZi9WwGJsDkbCPk7I3T6xX36h6XTkPSYRMOMrfTkEabEcld1op2
XaYsdVFOdbA0sjTWckmxx8KVTK4sWTgZCRQbivolqs0nH7gwcQu8nlTcYr/4y4JLXHLxY3nznx/d
sPqQkciaBurSd8zu3Pj7uaCInZNZtctDO2dFzNkDj8UpyRw2/hHNDIiLdoTszMoOt9MWtb2dRw6G
81fmcy4rFPEaNW9MW6k+H1YpVnDwh66h919iLIaYPVpOabUxfUQzIPgsKPRSyoKh8//KU8IYycWI
/jmdTTXZsfv5BRS4liO+AQQRly93xDbYL73LL8VO2CpHVxYIIYjWp1/RYiFuwfn9UWjdl6IbnLay
9gsHu6jI3zK4crfLJCribkB8bvcmjlU+FNcIoS4mzTbFz+ylD21zjaV0IGguCJ41duaPR4IVl4iK
kUeE4Y0xR+3k0L5g4Q61N5SnVljnXUUPjZPsq324XnovX/yUR4IV34jp5OPf0GqY5UiWsgqLylhc
wDQd1nOZX3/9/KAXXx7oIlrmPBlIMHp/+hVL6enRiHCLvK3aJc1NlT6bbb+RTXYfGjcSEJ0acCg1
rIUe2qbY9hh7C2qMp3LsgWUYj1961l66SwyUHnVuMRPYM/OfH8WGvAtr7FXBlAf5rok9CR+M4f7z
M6sz2x/X5LEMJYkJKsyP46pEuexnsZsH/psvlkM3kzOtcjcGKuZi9/niqYBegKtZ1yVlyqmGBKu+
FhpVrn7PflLAqAaYBvFRpOhWng2Iry9/YcxsSaZySqZPkrRz4jFPbTNMCcYrMzqYLhwVm74ItUn+
kAC58nPlfjTSzzzn6KiKQbVYVWexBuXSLANoZm5gG7DBXMd9gh3H58HIaOF20SQ3iVewde7HyYPf
k3Tdd6zBBvMwOhMdxqtaoqc9yq7G1j/L3Slr/ZWfEv2ZV0B0GLuktH0uE2zsD5aj5ah9drkebAda
RVtqAdtCl23s1nHCfmiR39uaDOhSIeLCzYI5XF0KlDoshhRdCYHDQD0Pc3dA4t2lAx6I2pqv515H
u554tq0QJDKA/H6u4AsJJYQaDMVXggwPNbVTD+nNytCnqZ0+pqWi97lNNZfow3fsqixkXOcmZKG1
iUl8tMfmZRlFVKCHVlJFuDmprjltqjt1hanXPviXYhTvMCNz0hMxYyJ01Aas04YVpt1V2UJGdx7T
T0+jOATPGq2P9BShzhcAq63RvJFsn/V4vmWhaecR1sJb6V9//r1mHZ36w6lUxR/Mruubskcaac4r
7YA1ZECA+FzE+Z1xKkK5/iduRn3Zz/oTvdNqvp3yt4bssKu9IOhC5DyVpBh8i/sora3k1ysfjzMs
LwVAVcbg83ouxgN2d0HiRQs0MJhBDLS+gLFyauxlGGeGmeJoTYBGuiht7KEBcGLpaXFRg0dilOte
w5Ii0G7wkSQgvwSW7tsYYDHAmh4qa/X5x7rwroAOj2TpypGiwNDTCWbYrYHFAFDs2ImvtQ3Gx4DC
vKS/sxkehhEa9LYB14aFAaS5SvKrkShmAFBBjamyvY1wAJKyMbMcwNuak/2Um2w1ZYDADtrtci5z
0eHQ/MJtThjQohRrsWaMqK4OoNUqZesi6psrXQv857QT3i7QEgmYCq3ZoopZbD9Xsj7bxZnX/Rb9
0Zk7SiO6vC79ygNk1a+RZOHQt7hYR+I1qx5NFEZQJfHmAdoNRtm1YVOznS/3S6H6ousD7w6ZPtBV
iVT9siC1YWQ9KvSVDhwU+tC21d3nB71wG+BxM9egsJE51/cUGSkWJUXgs/lxo33NkFXw1eQYjneF
keSFMH2xvHAsS/mecZJVhocigKvzNrAxbrLR+zZ0Sz/81hr0rUj7PRsBvx2wV2pVBwGgDTtoCzeS
ZMNEuAOSz6pIvIX1tPMQAQ1w1KIwfs4l7qlTf9J8f2qCdkKqLuo9sJeuABTiDgV5XND07JenJnUq
R7kMeyylFUk/P+qM5idFUqWH7zJND8OU7gPTf+lbso/1zh1Zc+DE++5FSy3DC0VWXP14bcGNCVpq
TL3B9J6FvDInWHWHZ1DtiMhNnylyIcBj3FdYGkPitNXWpvlkyOul738pSM5TagbX54RHHanKDRbn
MRp67gQIQ7tsQR4wIcPT89Cuq83n2p5N6VTZOCk24NHyBdAjPu/pR20qRjIzgiy28TYt5myNDULk
8r7qbByfyVGCMWlyrW4GyAl2FMlbsg5cuQIgnMOAnS8P2vrzY10M/jqVM4yA1AUxFSOSg8UbVNIm
JOXdx3phmTsY6HDLnbhqyeI649nC0hz+dXw0BCGscAKu81SPUdx1k27hfNpVdp3epttpug6HVfHo
3xfb4Fbbiysg1uE/rjAwcwWvru90YCstNDrOBiHUn6FEDgqUo7SKYbjJbrjO1iYmHCen36XrxZfW
RSP9fWC1GxBjTakjORQMcLoXjql7LC8cqm297td8r+27TbBPNsZSD/o8Bs1q/v0QUGJQQWTJCoKH
wFChcWci/iJpBhqU+0/M50iOYj54gWTaaCD353dsr4Nsw7wWmC8U63lRaakUcdlYj6TNpz66RCer
7XHvAMZqHhiYd2GHxtYcZlubfJ2Vi7vUS0pUohvAD9O6NunkWqCsMKynDkArWJFdyCg/iuBnLn90
KiUhl11Jx6rFtxrvvRt9tJnTHEonv9GRFhySl+S797W9G6+Ap7jwEljUp+KMEsgsLADAlJv/BLoh
hu/CH6XLq7k0j8+Xvi0Yy6XYZmCwGfPUc6j5uM6PPl9ZsCzgnkHcGUlkwm0xIxuY7jxcnK2Km3L7
uTx9SZ6i2LTiCOSGnOX9uQo/OOmegzYmWINpxUnIds65wjVe7TbZ56vyKnhdrNwt/QpFyXXfdGVU
/kp45y0f3xAv4JRx2ncL24SaLl6Way2z26kmBfQ5rKKaKCVTVdMyKVkXDB1uKxoAzrdZpTRYfa7d
S3HNsPAExyw1gJfVcSFUAoJORC1xE5N/88qv8ThsqlZ3JmY4n0u6+GQAMAuWXeDd+IsSZDqeyLSd
RoKSYPlSBt0PBliD6K4DlQ5m4YP8J9CzQCWzVPm7kMpaqGhg5BB4zhRvFUXuUERWJ6z6V86OQood
opuZ7owVuVqy1Usf7FiUEtk6c9Ra6jXEjVPg3/K3Cghqn2vxojd8PLtwnSM7VXdAujKowjGB9825
2hw8/dcYZEHxCrMbXyhYfSjgmMatYYsbQDE76NjeLSVss6mrZnn8E5TkBtvlVVHKCQu0CS9vMedo
2FjtA8VB5PGVERaZq7X1dDAbsjQcdCmUI3fDGKluiBnL5fTmQEaqeVmKXFnkbxjntvt6E1nZgqFe
cglmYgzXgtFgJV7xdDYBxboWuGg16x3I1IBxfo3iGDNg8cKVcfE0R4KU7GWqeVJr+oi6bbL3wsSJ
C2xI+T8+N5jPhQBi6lRlvJhkGhkQwiIdcMGv+hC4if/4uZDLKjMRQtCYkhgrOBWSjzTUNECluQDe
dYBwt5HzNIH/R1QOCx9nDvZntmf+lqTYXgP0+JDEqOOnFIUFbji5XoIto3asXNhl/PTvzmUo5+pL
VkXz26ybDmX1fdIKt5UIWmypIrqkQCVGFT6btMmEzY2m53QYCwsN3Z6C0qbd7vMjLSlwtpej25tn
Vtwl4dzTy0IAp1On7NGwBHGYhUvULxfC1dK55j8/kgawSo4Qhkc0nw71dK+Hb2VwZXb/yMZ/G4WS
IZSVxctkgpS2PHRm5Yy9huPRBdO77Em/pShxoZ2mOBYaPKn0HlveOSxByhqE/ygo/JaiBAVLE6Om
azhL1EQuDyx7ErnNSu3fHUYdfg6jNixoCzPoZAg8RstJgCBuhC+fG9uCytTt4VGGpGfN7K39Azoy
diEfpfyXMpSI0GZ1F2K7AOMbJHP0mWSB2GNq/bvPwpRIwNKmoFoNKWn+IzLATAQwTib/XbhR+yJG
o0VdyGFhtfYFyKdOUR8iQN5Gi7nYgluqfcOo0poWM80YhqpLdzBi20r9NUuuW2OhjngxVfgdrtXK
Ut1EVeBx1NlLHr1xHzBEw7C3inabataDTMxVWQx/fG5zS2dTgkE7pkNjJXPMtp65+G7WGBzOsFUK
wqbPBS0ZtxIPCn9C4XT2VJPldsAbm8AA+97/l2KUgMDr7P+Sdl07cuvK9osESKLiq1J3Tw72pBfB
HnskKuf09Xdx9j171BztpsODYQMNuESyWKy4FmB5JTwNefkm9blHgG+uoAP7rxbDd0TUcjcXYYSc
styaTgFsz1JTnTb6+gdSUKpGCg7gC7rOzm71HCCpnKIHCQpegEiCAYyj5OhUqi7Yss0CKiOJ+Z8c
TgfQ3oGQKiuQU71eSqeh78377yOpmPs9GIEsbJvfVIaVRE4Z0rI145hCGcZlcXSDunIxOGH1R2/Q
SgynDHJRATmdtcT1DQ00FfDBadpeA5T27q8Oik93TSBV6HKmdBFFpcN4VArk1aa3vxPCeY0WAvtS
Yo722JTuZN92RuWaINA5LWU77vzYM0M9Vjrb7NWkllEYy57U2+pAPCS33UJ3AE3GxoVZgRHZoOn5
tFiBQhjcg6Egry+PNSxfXv6Y2CiYilqNWR3+TgrnN+bNYo6grYAUBajqWgf89dAzU1H3xfZidNRB
ZMRFKBQcb6FcFSQlMaxDRh6A99wDFj1OXk8vZdMxtT9kcHc2JTO4mSrYhjJ7G6prqy+dZHoJGSHf
99OSRKvh7qplNOZCU0iiyQSOjZcIjlwzCd5ykRDuprawdWWz4GRo+dPW9rn2oxW1AGy+dB879l6s
XFlTSQ6TobVQXa4BM63Y+U7JW6erBs9Kb0/vmEgSd1OXuUvGAVEegsh7q/5ZpIYP2AsHkHCCZ4jp
66fwbrUk7q5SChaqUYZJiEn0Q4uNx7C3BHU9gZ69J1hWu5bKiIgZtZFnS0HT9OCCRDrY8G1CD5ka
nN43kSzuehaAfJzHAqZH179rw3VTPEfqvgcFdVSKZupFO8f0cbWsXIki0I3giHK7+oZYxdPi5vew
jtHfhkTa6nA4KzAlsQJWT7xxijHcmUtybnXk6fSGiRSNMwJUkxo7knA4nY7hr/YhJYCUNF9lXeCX
iuRwJmDuyiieZqZnjeVOIL7uLrv8PivvTy9ns7K63jLOCkwljXOToLEF5KWv8Y/qYvZzlFekq+48
DMan+M4+s/bZbXQvykQKNI/HpSGxrmZhC9swGa/adNnT3p3KB4UUjmZR//QqBaaOz/7Mi9yGYQTV
y8rnafkxh7OzpIJbKzgwHpemg402ipLd2sRyFql39DbyC7SRo7/771bDPdxLBZ+UhHjrQL3ghyPw
m6fLOqkEeyY6H84yDICGCNUZd6nXniioCaIJLfjA8deKFyUWNRSKDoj9vrINIDwguVRjSR0BiwM1
PUUpHAz4CdYkMEF8dnYe4MmHFpRdaavKA8bubSaBg+PvjoezEFrRK0ldwgO24uVctWO/sof9mC93
fyeGMxB2C9ZEKcP9kRbgDoaRU1HNbUBbdVqMSK05+2DFUxfNIObxSr10ZO2+HeT9UF8MhiRwFAX6
xud7siTOc0wMwR2RHnUKvgl0Xlb9VWvedVoZnF6UQN34rA+oRSwVMKrIa8+Lo0pq0NhAFKwagbqJ
xHC+QmHL+Wgzh1HSW0ev0GNh1SCX+nl6MYIT+pT4IQnpQA2Gu9NWYGJJg3k2PVL3Tj2ISsgiUZxN
oECbzDWWYCzlyUWjUd3NXhZiTsBKBGon0ga2tSuD0BWpPkUs0VRPLwYw06LeQmbmMbfuyFD+3YXl
U0CdQsCvaUGWLpdnOVjpKoNcLKEoMhZtHmcX6jiR1LyBmDEN92B0UZfEJ2AWKhLBSyRSO84ymKBv
GTRmgChqHCXISZMOVGiJiMpis9VQBwI8YGtV0NpqnHqTuAhj3cKLJ591gyORB2K0SNgbSG4CrwWl
513nT/gnepsXG7B3/ff3USdQVwk7Nrb2dv0p3JM4h2WLjm0YQxAwgaivdqjauWWSO/RPCi5rSdwV
qMC72xITkkwNsGgyePGayAd3uNr8SXO4DrB7AIDYBqChOH1RK6A8Z6y5WUoLsPEg6VXcow9NEM9s
XbS1FE5Z0pZkfcjic4orLWHHUvJa4xypfJ/Or79vqdayuLdkMhawycod9i5/JsurPS++loFqdI4E
i2KHwAdpK0H8WxI1A7UGikOKeuoqS+e0y8NfLYV/QUiipWiIgIR6pn6ox968XIHWCOxR3R9Yp/Va
uFumgW20zlockDED6iJKHIrIbEEf4ukFbRmNtRjuBnV9KymFhbPJpAz0k3gOk9xl7JJ/J4a7PnJm
gs2MidG1GPmt70p5I6Oj6rSQbWvw783hiwdN3cZWrGDLQvnSQuW1tN+mFtWQxRbomUgQ+331SslZ
3lnGzIxBBW4y48qQ3yztQm3uT69nY1bNxqDQx4I4UwCUjEntwC/ngUDsWgZ/3ChXu7rLQTNnh7mD
zpw7TS2QJFzAedZ/N6wp6Ej4rRq7Cnyxqp9HgBUfUfSmycXYgupwrO6rvMAsu/X19KeK1IgzJ1Nd
YOtZeEz0xGkp+OAGzYv7XLDxIjGcJYl7q0mGHmLUAviz+mOhTq4l7JgT2Ea+5EBVe7Rk9MuAffJy
iZGmBxnwWLRuXH+bDUECS7Aivu+3XsAjZsSQZSDyAaSiQ5O71hClmgUKq3PGZAQjM6kI9g3E3I7s
yxFIL1r04MWm4AqKlsOZk8RoKRbCYlQUO6UIBWKEEJUuqqOIxHDmpG7nGcz0zGrZnT8X30c7C+TK
EGibaNfYV6yueZTZYAzWsGtUuaX5IwGbdqz0ThGKargiQZw9MZK4QucGBIXhTdjcDHKH0Z+fVPQO
i/SaMycgPC3BCA5do9HkjPm+Bjc9WI+dPv6ut/Jfbh5nEUrap8XMLP6g34Hg2ZGt2Os7EHDKmaDN
lIi0gbMKtFAbDJuk8JiGrvDGMhyCOY4zH2N+jd93RbEnhNbwvWXprGvi8XzKtAIY/XZ1OWt6da6E
VD6PRwmdm2lLd1lUYUJWioGUZ/XgCe7B+xvHPfidWr1xTTB8u4U6G7vIZP9pBSDuTm+HC/BaFheL
1bUXVEvHgzT0Gljniy4Ie3MJWtAHu+DmBtNXUsY3p63vpv4wmBs0vZpAquOud5yFKpugULxluanS
CmScr+BZdeRWBJS/6WCtBHHXux2zyhjh2Htg70XnTGY5eWKJPJ9NNV0J4S93QspKyxAwzVHnai0S
g9JLmt7R7Fru3/5g4z4eWL6amI5RbGTsIa8UsFTbF52h7JLysW5EXboCFeXJ8qo6M3VAWOPqoSQP
Bl9ERolrDYLlbO7cajmcHlh1//8VhDntvMRGL8Pboj/R6GZcBBl30Xo4RSBGNakFwcalQHBd9MZr
0AxUJQ9/dzycJuSzJUc2CxyyvnbUInOUxnTl/EuOqOi0JGaNTkQOBmfqyxaIY03IJGmGk5mRM2W3
JtlFLSYb7H0FZLvT8jZv7Oqk2O/rp2XKJatnFymqribljtjU1+prUpr+38nhTP6igZHatCGnVs7m
+MmcZiSkqJNJouynaAM5c5+m2RCbOhQiQbveIt3q+s9QvU+o6pAODSjt49+tizP5SjmXZs+qCLZ+
N2dXtZp4kXWHySbvtByBnvM0PfJIaY/BepxT2LqzPjrUAsdtLMIrE4nhypiEYYyqzH0uwm/FYPms
R0MBxu8fLObDsH6ajYporUYGnom8bJ1wrpxp/FbaogncTSO0ksIfTTgZ0TjC7avLc+utDmc3b5+K
DI0M/fPp9Wxeog9JvPXOiDLOCSuXW93iaOqTmoDGUnnWyPwnt3UliDseqcArv9hYUmjOnpY+1Mqb
PILI6I+anfSVIM6A53BWGqXHCenW1zEGGSj60spa4JltKttKCGe7lVIe5jbBtmWFhanGDOHg4Eaw
QH93OpzxbpqlVXtWlLWt66a8LIBG0Za3kyV4I0SrYb+vLWnUVpYaQYyC6bMGoXEt/0w7Izi9GJEU
zl4ns202OgMcKsiNlP7MzV0pifLRInXmbHUvpUNesJ7ueaDuQkAUX78W9bk2hX+pzpytpqjHS/IC
BSj02B1TCmiIZ+RLHJOK6nvsjD89qytV42zBlI5Nihke6DPVv0hjuK9nEd6cYNd4Cw3gKUkyc5xM
ZTx045shlZ457ePQOvyVBpicDUilXB/Qy41bk4HdvRn8sgYIIRU5v5+WA+gASwdusG6DVRb4csfq
rPQpwPNmonuxVPbMQisjgF9IiKnZwgh3i6pOncAesEM4OiROJHdIbRknZoJRWuTz/8dGJe3ESIqf
Z2KP5fBdQTL8A7VdFh2Tqukd2Q/7PjAxjvsLkPWfnqB3STrwOcEFh4lAzsKNtIwnycCKMND1bX4b
3SVQKSaSwDzsDq6aBfkXLeivxVjrn8wEEwzkCdAPgzYWpLXHp2dpYRv2iQFYd2MOtKo5U8jrOAan
NfHTpWJCMH6LAUcQM6GX9FhI2MdVIzWM0AD07U6RNE8DYOx+WwYABtBXg5kmnbGZHMugPSk1CaUI
r+5TpyrejETQ5/K5ExZE0ADct9C6Y9vYNO55MI24AF+YRYBJpQSazwDcGHuX1ACq6VeoLDd27Uge
906MRC+jWjII2pSvlv6bXXw7vWNb6n0kgDv7qDVNqhYxo9UZvO5QBGyGf7z4hYvEDpi7sEeSuIcC
1SdTtgpsHZupn74wArnGN54YXRD1yO/mFrhz4gxS3AyZNdcheg2o5mX5z7Lam8M98BsFVug/FMJW
gcoGACaVb3+bFwk4Ez2EsFWNk4daLMh6as++1UD9BxoWXwRXsnFbsY8fEjkVHBOtnEYNJ9Za1ZmJ
el4R1Y5O7k8rBtugT6dlIPuCcp6l4mSOr1KvzllumLnmDcXg1slPOg2uDsrjWKr8UT8Utahav2H9
FHMlkLPnuWp3WgheZy+v4l0cXRYLkHpb5DdaxaFhJbBGn7uYmYJ8iHu/FysHrJerPiYlxOnXcCUQ
TjA0RtCQ77VnDTCsS+0q37pdIkJY2LwEK7GchWpoq2OcAtva+kpAvAxlZ+ML4zbUAhn5PoHLtGk9
VtI4m0tGdK3ZBNKk/MU0b/Vc9O5/RpritpF7sxaVDmbBJAy2Yzf75qDvwwMAmfKnFNX8g322tI6Y
SOM/Tg9voQYMXTDIc2JDQBInaVVqHp396Fv9AFj/q+oex5e481MHBMbSaX+FTnHz7hkfcrm7Z00V
NfBOM2up247pMBw5CaDOGIopD5VzBXoSYbfAfywW0I9A6QfcIk/711KlRRMvXrXlleE7ZF4+gd1p
cMZgeKjuKljP0BfxtW5qDubKVcOy2EPKLbRRNa2yayy0KhfdSXTVtWJZVN/ZvPIrIfzjVjWJNrPd
bJHZ16TzyrxDK7kTpsBAIF9P27PPqEhMU1fCuIfO7k25HlNc+H9QMhjDmVE5ar9PTMf+ysCY8qDf
d/Zd+dtZOk4y9/CBMXXKDAt3pJCAy2eYfUAHMC9IhQ/61rOq00CuWEieYL2fLY0CZE7QugH037Bt
Ps2Q11oXZ1Xfw9KU3xhnPbli0OPEz0D5IHqTtp5BAGfJSNdr7zTG3IXMUbOVja4FotPr7IIIFwA9
nVM+5RdGkPi2lwsSuZ8bgeFNruVx+jkBZWEgdsO8cka7m9znfts6hlvvKGhp6U3+vFzKjvxYfBW1
1G/FHWvJnNIutjVYiYnGnX9YcBnxkgLeMVHq/TPMArdCTl+XJstJNQEjC2Uh4GMkQVeBwmrwpbP0
OtEE2rJh17CdjC8VcFXmJ7e2okk0SGaqe4Y8nFnVvM8z/UvTkd1ppRSJ4fbOzsM61luIiafHsryj
6KrQJkFdbVsVbeC4MeB/4J1zTyz6kyRzKCFEvW3fshvNZ1QvyEj1bg2QilRMUr65KsDyghoOoO0I
oo5dparNjHhMEh3MBtNFeRZfN90VWOqgFmh7eEx+srnmL6qgbY4dP+efYebvQyjnn6kh/Da5wirN
JP9OU/28BDeFMtsH2UqefvvUjiwnJwoTDGBx6WE5k7pyB22nVJproOZ/WsrWlT4SwzmAUdvWgHGH
mM6T3faqu59/lq71bLvJ2zI7it/sQne+s0c3vPt9CCVmotEaCA48BSfIe7uqVOhlhp54DDgW4NtT
gDtOXhjBWQqGhlJgvJht4o7uSBi30DIhUt6ECBn6mXq91ODcdEmU/N0wUxAC5jvca3QAfkow1XKJ
lwGBY4XOqNEGyQfw35TmpZwu9eFcM3Dzir3gBNnN+rQw9P7IBogUgKfCGWXJBgGM0mFhDM2xvSqu
JYBm6jviG49CALGNS4ei8YcszpSM6Gbr9Bnr0x0gboMuJ79jmZJoJ122r/EVeG5ewHEmsF+bJ7cS
ytnkOSGDMY0Q2sq9o07PUSHqPyAiEZwx6YxWmtsu0jBKToHbmKJqr3W3VYLCuGWVk2tO3R7ZjUel
lS7C2LwkBQjJip6+5uhRHJqlcQ2zfQ4VMGyZXXjRlzHmZ9vFU5PwzCiTzJ171L8XKUO2ouwCq8C4
ltFkjatFWeZOxvhcy/IbiavRqfTqMNSNGsGuoEFbH0kl2M/t8GG1oZxpGVAHiTDBTDxpb+1UH9gJ
9K7wyl3qGk6jnuEUd5iNFKjpZ88Il30llLt/bWlGQBOGmsq373hpu/Irg9saveauETNaM8/nxKXg
/TCqjmougwYDOGadx0ASS9c4kEvQfTFP7CD0xLYVCCjQqklAxscn81IbrdtFB28zO4AY8ruqOdOe
EYu0g5Oqjhpk/rg35eD0nrJz+rzID6Gc1s55kYUduC88XX0AvHdRfCswcBaZyI5NhS+Nt6fFfYZo
Y/ba/pDH6Y1aFXVnJ7DXnaeB37OM3gnymKkJgX0nDMG2jc2HOE5jOkvPyrzA8uwpCYAW6cvxt7lq
RIq58aavV8V38IVyFvVJAjHxYfDARBHkl+1X4xlhNYhmu138grkZW+y7i8RyDlNpTPmUShIGuQ8V
ONfJOQlat/1KdxouvhPvE7AHoKk79AWHKJLL7ukqBZNJkU4AL4FdvTe6C9R1vOjF8ga3SfflofDl
R9VTf+Ew/8Po/HuaPBJtqXQRUBnYNqPhs3eMM0ZGpR2yxkkyx741AmTYDyKVZTfgxA3h38ZB73K9
rZjGKpEzZ2D8w6wVjUEMm6WOHFLBhdwKH450iXsf5dFG14SCRRYX0wWDr/6H+0p56LC40wcpsDg8
CkUYyTSpKJaW0SS5mQly/24ykKQXrGlLjmXYmJgH3ZT6Cb4vnbLFjtEyhpTkUwnGVM2MRCr5CY8a
dmUtgrNjklZIJRrfiDeFtruE6UWR61eAv70ZyvglW6gzlSGaakH9FwsZhLeWt7JpPKNWM7VyFrPr
QB+s2/Cs3ZlXNQolM0iEMbcEq235ie6ePrqtYOlITThDasuRXFoyhI4u6hkuBeMF3VG8vgzGNwpE
UYtQHm9JR0mTqAZ589nooyoZhJ7tD2fpgfn3ticLoiTBreMfX3vIY2p3KUIXSb6sJWlnLfpVY+S7
WZpvE7kXePbvTBL8LQcmHGOAw9OLCPTYpBXlhGbV6d0DHrzipqi9BVSxge0DEMyLz6dv0wL63dST
vPq8fxS+/VsWdS2eqdjKotbzBJjnCL5GcgGnWDqU/uANF+Muvrc8pPGaN8bwN5+L5G49j4ibGGeh
rNiWxinRMshFnKh4QEx6URSXaADQWtHObt7MlQxOceR6iLKRPVLymRlkXuk2e3NnBMWlaDGb6VZg
sWqEoSIyXvTjTYyLuAknAg+8C5YA7GWuch4e9KsxAHmCqzrJbbYTcVluXf21SO7cSquY86HB4ohE
nwAHeNnmkWgIYfPqrYVwL8Kc9B0G47AulgAdDoU3ndOdCcwWaWec2wdRBW5TKVbbyHR1pYthTJY6
mrEmpHwI44S4GObCGyz97bQJE8nhTLYV5qgDtFhWy6KZ3LHti1hUDNtMHq/3jtPwMSJZWQx4eiLL
bcLLsHFiV0ES3rixUDmqXQxGShV4iRhsrkghtxcIVghk5vDoWZxyALR0TLUYl7pJ611q3DR66ZvL
b+NdsJcPaOfEQs8ESrGc1hfpsJjRjOosHN37RrK/1ako2tvU8pUIbiFLmFtLthDiFV2NZu/4rGtF
ccimb7deBqfktZ1nGkBcEKH7DLt5vMRGAUoshFsJ+mxgEDjyEPw+JC63eZyua5LZGVbDkhEtwJCS
x5o+FBRFjAQKQ99sA/6QDpDzUHcL6ccfqP9qUzn1H5Qaw6QUok1rp4SVZ0nPafV4Wobo4DjtL2JD
LYEuRTwwL+wMc3Zorv1J7LM+OM6+N+BRS7QBMpLDmIFFDgNM2lmMYtdUnVGXJVNt+VBSlgX0/2B1
GtiRIR7lEh7RdRkBeZ+2LSSDGE+32j2g1gQ26vNIHFOQlQwuxGrGRQOdYkNQNJCRFCPI4wDZ1cA4
WFK1X/SAntlgF8jM835uvo/pV8OU3LC5Vfq7xqkDGoiKGJs2ZfU9XOhlzloP1EUVNkW/AKWOJ2uj
G2M8+A92Fo+ojpqlJas8EygZQe7SzVg1GQpXoRjZaQWhx2bSGI1n/4rg1N8Ad5ppDTi8jrGnPTRo
YJn2Ggjd68FhsWRxlfkRti87lIJLsf2erkRzt8LIZ8wtFNBYYNE8LYheSzylD5jsc4g7faXX6ffT
u7l5ZgZ2EUQRCIL4MsMiITAxmZHJEumQ2eBZG9WdPffeaTHssz+5sCsx3LKI0qEVo0DnjLY0gZ3Z
d7IRftHUyFM6+x4Vx9FJe+PbaZmb+RxrJZS7/UgtTkTr4SywY8S4iV9RYMF3Pl7UfWK4IjJqphX/
vUZ0Hh37JlE+6VoI8g+vm9DHhwnlapLQU+xL9DpPhYUNdplOSeMufyfZS5tSeCiaDujEJUr8QdUP
fZX7RtfPoMmyZtRTOhDxLOlhCmfpaYxsvF9ZHv9JuGehT8mUgcXNApTjhaNeVNWEYJ/1++gqPEvP
Qk899IH8tMCwjntDYFrZsX1a+UocU+mVD2iWMqFqAteF6uQx1KTWGcL80pDCc3u0qRMW5JxO82WY
6M+nFWrb4K4kcy9ypmdSYea4LJ1n7eIfqk/e2Rxt33bLp2K+ZjF1t8t2mulOILM7mDcit22zs+5D
pzWZs7GDKofNzNIV5tL4sRG7rWzeaFnrjUnsR4XpTLLhlr0F55EKzOJpUwFC+eN9t2jeFEsCL6gY
u8a3m14PiMmQouPfH3t7z5j8zyppMqdRgz5KVpxDoxo5djuSYwyJejmd9qn8qi/S/k/O9V9DofG8
o/IoteiHhHUanjrqAC+BvNoOGFb83DVg7kHpEn/rEN6/9h5r6MgwF4eBB4Fab/pDq4/glEszanQf
obqGIVH1pzIDBExaREVC0RFyD1ucoW8/rbCvGkAIiz4+I8voyarI8G5bQgM0UXB/QGvNKWmOQSGr
pBDT+qMfj46uOvoFI5NFl1+Q3piZE5+31/JjJqa8Y0r4yTgYH6I5JQ21pDHmlAVuPrDp3NQvv+a7
DrlulnoKE1d0IbdP7UMep6l6o4TjzLIUwBe+rIfxudLbu9PquX1oHyLY7yt712jlvBQ1rvwUzT4x
R0+xbmXz5bSQd0CIzxv3kQflNk5eNC2NQPnjNRXAccsxvkyH8rYgtelJ5WIAJrd8rqIwdebRuOrt
8rDo3a1pwkXp9KsuNZ/bXv1SoyfJQebWRzLuXGkNFPlMzcn7PogTYsEtnV7RB126S9Y8L3oaOtHc
XfVFf51hFoZOgFCKu3rw5TF9SwDhb1W1o+XN19nKr2ZzuclK9mUZMNAloO8bkZY4S2414IesymAo
NXRbwha5p3eG3btTG8OdcA3uBxnLQqktax01JE65fA1BIzihbnJa0vZBfxwBd9DUjmgyF/Cf27Zr
z6pU67x5jJBI0cZud1rUZiYfvX8KonIZjLLv+aqVUrV1k5F2QNjc0cilY+WS+rloQfBEDYfWL81c
ejKcFkQtQd4SQeQilM7ZOjgocTxQuEomNZ+iGHzlsuUDhudJ6kbFp2q1o7qCDobJOk+i/ifYfEUt
s5t7DY8FrFkgaURDw/GlwvKHOs0RRSQXzE6wxr1+x+g40aXrSrtkn5yJclebOUCbWKqODgkUiixu
1VIqmzRsLZYr019NhGeJ4nbWLb0ku3gvn2v9TeimktBEqVsavJbLWX2tNjJcuBDVf2/2C5iqNxYQ
hyjc1n7v0z3QPLwOEyjVgw4sOOI2GAzBJswOkHZwCr/Q2MecU/5Orb+ICwdqPS2tsqE6PiO76e7Z
vree4s5ffqGrd+sxWsviooBeL2JV7SCLPUZp5Iy7+kU5t55xDGCF04IavYTqd2kU7vtWzLMSbHMq
RgBwUKm2hD5pdLo6Ua3EjpqO6BlDszspcheZzKAfKxFhzdaLtBbLBQZJG9eDHaNxDOSgiJGB8Vif
nTYeW3dnLYF73ole9Zk8x2hWLBP0yVyZ6f2gCWSIVsE9R7Qxh9BOsXk0HmNfoVV/KEtTE5jBzZWA
JYm1tZmspenYCpSDVYaZwvTQSg+qunjD+FUfBe7lZjoBFOH/SuH2qzYqEHlg6g/3fgnCN4U6UuZe
qmghNP3qrXoIrzG1/UN2uktRw/VmOmEtmtvGOWeYSROUgbW/FT+me0b924KPDcgY06W4rXzT1KyW
yj2WMg1h90yohk0WdxiGBzWUnQxb42AIQ9CTKZLFPZdxrU5JQbCtZfaTJqML4jd/AbVlJDi/z2xe
iEbWm8jZbVDMjunUYxOtwVN3S1Be0StiO/IOKXOcqRKwmU6HdUPXXip1DrmVwclYobPw9L3bzEOv
P4Qz5FUV5spS40OyiwbFuLfqkIPLOXXrVzJfYwrT+4U+VKYhn0z16kQ5U030zhw7G7usIZ+wI0GP
4TQK9ujqAbGuK+aN3n6tdAsFc8008EJzKitHSqgAvvGfjk3GnaZFpTvsq2AE6IVauuGh8Uev8KPn
bhd55GCnD0Pp9vvMx1+DDtzDa1Hb9KamrT6J02qr0ZIuJhqmiMb2psySq2LugmhJgyHNBCXJz4iS
TNlWsjitxhxIlI/opYZiDV4t7/VAP2SH4bCc53iW4RujG3F4w7xt+AQKa1fUArmZ40CXpakpjGMY
PHnHJrELMT4Qo6MbnV72k205uh0kkou+IQ/c8o0vB4rpVH59UPdDdBaPvmw5FF19O1FgtWW6VBn5
JFAAYw5Oe8/urTxUE7RUYxXiQ3QHlcXQAQj8rvKXtxn9O9oj9UTZ6610IQRqGiItJLKge8crbxtt
xJOpsJ2fPKDuvjC3hLXrglMu9kXiPrPzaki5EpNNwmHYV+ER+uq8RgqFrc+6pHdz6/Q+AVtmuav2
0uTXWaC8EVfGCWcuxo9cuiDecaQbEZvRxjt79BWcbdN0pNJpPOO4p/IFQTs4ZRohwLpICGe3zDAO
0yaWsdQsf8mq+HuXqb6d2B6xs8u2lO+jejpLw+Qulus7aqXXZLDvsnS8J7EI92PLCVcZ0yTaGDXW
rsnZs0ZrMP/F9Pt/vLZS4qbv9epkn3rFrkN6RwQDsq3LK6GcaoE/xZD0HkIbb/Ik6pC95PdB+gXZ
JHRtpOLaIXMpOKuNVVr4g+FrZCw531MdsjJTTehy64e7QnGAGcTGFeaA+KUEkSK2yQ0n+0ge50g1
ZQt6i1lH97l2Ly3m96bPvxMj/TYT+maNPwTv4MabdCSNc6jCuJTL1oI01hJe3bDx4uSBVUgat3D7
c9Hiti3Dajc5m6i1ppKWUBu0idC9+cims5EQuTZA3YsS1PPp1TFdOHV03GMzIV4f4wa68s8oUIrJ
I3AEixlXRSrCPTSqPUgZGMmZiiAuOgeEC6b/gGcNYm47cUR7uOFpHx0ZZ2e6QctKzO9r3tSD0RVc
aYM0nBWoUZzevK2eiiM5nKmpoknWE/Chex0r3SGuTycAIF+l5F47pCCVqnZEdwFETzshu5To4DjL
UleKPeUhNpT1SCt748DeDnkvaowUaiNnTNKuCPsqJRomg8IaNOcQ5bWe2j0xa8LKkoItPX3bCF/X
asw4XzCuwxRSe2Ne7vI+86fiUSxhSkRe7oaztTpBzIofP8NzEsZzrGB5mTr+yNVoZxaW3xP5oTJC
QZAp0BY0wxzLqrRkmQCEoHnmdbgbvoC+mtjB8mggNWAEhuJGPdhYgT7l/oKJZuv473tOeD+3ALx7
1puQLYMmW4d3x0qTapBgslnY53b6rmOc8nidUj4oUwQnC3d98ug563STXOPeRk4cKAkCA7b52v9r
LdHwdiyssuJM7RocoFqfk/Syb4Ut7aLlcMYkTKvKqhUsJ8FYVXeNPhxncskZkmhO4QrTdqKD4kxK
HttLoU3vB5Xd9Lthb15aTgiAib++24T3TmiLOn27vK9MBfF2cc8mXvNDsq92IN0W3WzmBXxSQR0Y
E4apMXwTTi3UZl60suzZzYbFciLf9v8ZTxPZrE3rr7+PjCkW+h+5A0vbLK1sA15maVShZ6hF71Wh
hFCmLHJfYK62F/UhizsujB1ZqJJiUbGaOstsfRmnXapK9zGdDh0ol6LxoYkiYFskt38pmXsADD2r
JxMouZg87/aZFp9FkgEk7CZya6kLOouiw9uKHrUcJM9xn4kqOFuHaSBRgcgZY8x8Rj/q0kwCFiVg
aujgkT53CqEfv7m1KxHcMRpqR+pybP9xGfSLZa/ijQNF+6Ooe2rbYV5J4g4xRg4pnNUGSAEYNIcL
q/kpAnskytvelYPSy+9FqbItFUVuRddNG1NO9id+JKoUbRWlhqea4Z2mmefUMAAQPuxPK8m2GA11
XMR9ILrnXjdlQH+NZGeGV8zzxTiY6OqLvxvDHzTwAdH3Qwz3sA2VbZZRCTF1hlHXJgu6+YVMo3d6
MVtP9VoK8xxWITpJTLLkNaQsQ+Ta5rLXbeOnrrco04uGJLfyIkcr4myVbuuAA5xlw+s8JYifptJB
uBzQl/Q9A0Z2CKdidPYw2J/2e5x6ohzQVvLt6APYya4WGxN9nKJeZR8Atpcf1X0cDM7gmqjdZH5+
L3nCqHHr4VlvL3fdyjJEmYwii6/uwh1KNtdN5XfO4DMvtrWC02e51VligDUSKFQGgkbN5qwXiM1D
E+BqKvItQFICbk26Ky8AQnAuSjFt+MnIK+mEZXUIuoa4k4TSxlUIoML3AIe9p2SnBWDcE9y0Lefu
SA53YFbRLRlJDMwmnIW3XVCej2510PzhsTpvn9TX+vBLeGsb3vKRVO7QYrNTwyHENkIaiORil7VD
MfgIBHG34sB7e5Xg0IXVApSLyXvneZzqutRqTF5zsbwSABJcFWBPNa+iQ0+drnZBGX8hbiDf1hdM
MqDzC+hrJv+m15WN6cwYjKZDwNwi60B29i5y1b2IJW8r4AE4jm3bOlJVmKTibGY7SnkZGS00837w
6J6N98gH6XLxE4COCO/5pnqupHGmM+mUcBgnqnq9W1yUV5rb75JA8umu9vzekwPdzRDVRYFY8oY5
PVonZ06NtO/6fpxUeOlo9KC+mSP3nUJ+jokKe1dnX2v9gWHugnhKmG/dFA6oAqIAL0FWea99rHJj
ScwGt9I4T0Jzlw63QzQfMunutJ3ZeABhX2TEOwryy1Aezoxaodb8H2lf1lwprnT7i4gAMQheYbMn
b28P5bFeCFfZhRgkEINA/Pq76I44bWNfc87Xb91RUZVbIpVKZa5cy8D48qZlgCSO5GQ08s4ZxQqn
3pfLeWdmsZegYodagYIZg4yhNLJjLw9+ee+pfKVg/7Uhm87cfcAML+UktDl4xLIVQaGhD1PXCafE
PTZDFaHyG36/dV8fBPqPrcWidFAntGx6spHJ0ABiapN7VbT6GvNvfWSxXJ1qrfwt68zs1NIOYnWe
6UDtnOp7KG07K/nu11+SWn+R1NloWXz8kj4rbIXeGNmkOrgxa3VuUhX7kqyY+Qos4jk+QICzW4IN
ZZEL+gmZuJUjwuUH/cBjvktP7pGE5CJdv3Jn71u8iD7YWqwpt1k+OnNQ+3tysdz4mMox4gYPc5TF
8N9rl+HX39SneC8jJ/TpX9QN79IKpOxtZ2WwOHO3eVF7OT/N1THYiVhcrr5lv7qdAJwH16SLpoPr
L/bSGkaT5AWf4eVDPG3mol9xiRIEUBDZ1luZk/wqiwdfxz/WFruJ9pKtRlUBOoUOxmzN6zccg6AU
jwa7/y9Yzb5yyfcGF6WxrmjTxrEzQFQhvILBALIjhb5GY2elxPHlV3PBgYd3Mx60NFhcSVVrtxOU
fGcksHNUKrL32aWKMCBw7c3sjKuX0pwTLf3yvb1F1ByrQtrChz2GafriAji5Tb8tw7+HB9EFvFhL
nr46CNR1Ab0HHs1ylvJhtDdUYNa4DmZH6c9zid0J/VCfnH222j34Mol5b22xna3StlYm7twLZ6dO
M+FWcojb7RSBWgxFfRajJxN9H0y/uuapR+y524fR2uXovOXJIamEJKjWJsfs2OxdDH42O7lyPXz1
4d6bWSShXQ6KuEYHkJB1+xj1xVqsJe5fXUDvLcx//i6AtGOS2L3A3mVsOtbermUPUMKN+omsXT9r
W7YMHsTvgravCbpY0xZSuIqEAhRAp2wvtn/jSozp4D3RPywNMbO4WasizeFieQjer3QRTnjWZZDR
gk82WsTMd855VhxUae2yZNxYo7tPlb32CJvX9MkmYvNcIrN9e3kOrLpgecXx/Wqj3Bs2OdNagRmu
YiyiTn6cinytJv3VyUNTGBhBjDc5IL/++D1LVEVclA5A4p7Jg8iMkyG6ODGsQ5ZnLwK0fsmEVpff
PIJ2cEvKbO8Fw9P3Z+OLRYPhjHquC2pIC6WKjz9h7JqMTtJDpx04sj+dZObJz1u0NXw32ZkEUHjZ
2aCh/d7qV0H1vdnlXjsqy/sihayAjKfthNEKTCNdqiPZdjtj46xcTp+PjQ/yS9/2Z2pxEzN6H9cI
0mhieKjLbRwTTK22PnvDeAdt5Ljwus3Kwj7fuh9tzZ/83RFNvSIjbiY63BZDXN16D8OlcS6i+U1o
/De5/Bfx9KPBRaLoZl0FxYEE7MFb1M6i5mpUW7sLi/s6DnaAzYjQnzaYzEtXQ/nnGOGDwnrOg0Fl
DdrvxRklpcLTXql+01N+nND4j40OsmTcjIAZh5SMpXf+iAKOD9jx97v8OdLCMrJDe+Y0tT+Ri1ZD
bXHOzA66ZLW3dSdehElbrYk3fuU2Aab4wWdogcX4L6zfu0/Jmq6qbKA4N56DRrqP6jnqrN0pbZK7
grRrBbYvjgQW5do2ypI2gs+SJ74GEW4L9D/8BrUL/4hqyYW1w8jGxrv4L2oJs89/DHawBuEsxwbr
PooJC7fBtjaNrAqciV26z59AlIdGGNsPKG6tdfm+ILX4aGv+nO820knFaMgk6/4qN5V8W/QncNcM
U8R2zYnEEDNMjx74Dj3nwYTf+pv/ogX+OV38+BsWoXYsRs/UudVt7B/j1pwVe7O429s3Gs+nzUyP
InZlvumev3fULx40H80ubuwBsnOMNjnqiOj8kft8G6Dz52zTp/Vt/nqFYO1CdQg0MEvyJ7O3Ge8z
uOuYXLrDE+tuh+ltZTlfRbfAp+g4gEoAtYPFbaH6YZYySGcfRctdRnOLOAHZUrWZHkBLsg5u+TLG
/GPwr8rUO9epGrs2nEH24HcTT0CgxfWWbd1bcHQFEU/34pfcjPFs2a62Isc08kqk+fpUvvsBi7tD
8mCAkhTDio8+CrMgUMBkEz+kSFXXIbWfL+PZW/6zvX/9mHerLfOCEQ59pw0NZLZJ1TCFfq+dPfP7
Yscb3m9b12v/97sYpx0c2PNQJ0E8WPhoV9a2M1La4tE9NyIDKFiiQd0DpJ89AUNx/T/70Edzi9Sy
x9RiHkx++1fpywNjEPp3QMpv+OsMsUmiWqx9w89e+9Hi4qIqysbr8yKZLf49AGIlUfLs3Ik/dH56
7wZnbeTkc3T9aHFxToSse6fuYHH8bcYgStlbPASl/67a1vfGCjb6iwzgg7ElR9GoZWloH99vXl7V
PtRbvmu3ZhXqJCyu58g2vahzsf0/vFQ/Gl6cDZFkY6MGfElnB2Yrazqn5X6Gus9XSQsprwClG6CG
4xUH+tya/Gh2mWJZti8x9oo52IiGCS7KWQdiOJXHVVqOzxnAR0uzY707j5bdACM6O46xN49ePF/M
fM5U7xFl++2crAonXMcQforkKDC+k8Oi85+/M1tDJELzDpo7Xv06mr9q+WCk/3MkX9hYHHplVhk0
QSGGZGYatANJ+uwy/ruHvmXp+1s6Qqu8V+D6BO9TqV7YJEGMI9WbLK2V5PxTzFv8kEU4UGLQQ6dm
ISv3FYDN4wjCq2C8bdsGYNz+8L3vrO3sIhKI2iW6qyHM1MpiY1YCo9VT2AZr7/Q1M8vjb7ojON6w
uV2PidgETVPzKmmMlbi2YsWfz8k7N8mll+mSwoqlH8e6iJivAP5cUzj8lGt//D5LSZzRsLuisbBl
ln5IXLCJBMnKm2nNwuI8E3TRSjLLAGfeXZugd71GTbS2Uctj3CtjLC24mJHrH9y2r4zU/mM4UEH4
3rs+hYvFVi3y3M4APa5MsVVeP4WD4lFWXyb8p+hXrpe19cx//u7DW4Pte8nsxUnPY+o9JHm1lcXz
94tZ+yqLAOELA4+V2YfTHrezF4TlVP9LB14c/UCPhi+nEarZNt94JY0pqcLStv+lmcWhdyH5+LeM
4TTIKGfQPUbDD0Dp7/dr7aMszrxHZCUNMGZuAnbrFNdMFiHy/hUjKx62xHp3bt0IWsOTSfs7m1So
sx04maNRGP/S0OJqb4a+NVIJQ6VAHgGpErf91Vh701jjbVrZtoB89GVhGkFWA6uAxKULm/JZBpgD
8rMVF1jbt0UESO2q0FTDSuufU76f6i7i1nVlrpGmr61mEQFaryiMsoMTNLYXmoaMkMOHBVs5mmur
WZx/M+VqUCY+Tj+mm6m7S/s6dswf3L/73qXng/GhRvAxngWLEJBNBeGVwGpa1UeoM100E4cz0FDb
bTh5Wx6Qle/05f4BdgyQQYBm47IgmrcJepk5vhM6c1Gak0inPCyCtYbAlxv4zsxiYTbGTad+/kx2
F4RD81K3JAJJuuusvHXW7CwCnKDDEEw17LjTHzsfQgfsud39VOnN9x9qbdsWEQ68jFZlzHe0SH7N
gHuIqYaozq18nDmCfXKHd7u2iHBS1OY0BQjXbn3T8Psy72KKGkBGkLBJHdLigvRrgttfuiDKYS5B
idpDuepjeKgLLwvInKY66aWtWTiOV6Nvh7X8kQ0gvpHF/vud/NzHnH3+ncHF2WKZiZZ6CoNzwaY5
DOcMXCZyw0EkvZu7U0H9f4m07wwufVGCMqNIBrj8gDt2vK55FxFwb2Res+IlX3vjP3u58MZ2TK1B
eVgahoViPt6Z3i8v4JshXZvMWDO0cMdOJklldkjoBt+MiPEGbvcwo1e1uvn+Y33t9v8saOmQYJHg
03xJpaDF6jsz5Na5zNbUl1ZWs7xzpVYG3iiwkrtvHmuPvrbCKXsl1poU4JqhxZ2rqVmRluJ8ETgZ
GS5t6JAl3aGtVtpO85n5fI7/s23LK5dJryqNBnbscdy1k3HpcXMlQ11byuK+bb0JQmcSrpaAYUl5
EIfwX2znzs3XIvnaWhbxgUFR0LADGHK5ezLIdGyctZCwtpZFRLD7YsBQDA5o79ehlb+kEJEfwLrl
D2wlFMwH8LsPM/+Sd3l9NvAiswcspnbaMOXnJH2bgioctAzrYK0qtnJ4PrEBOiVLu/lyd2oWKi7D
wfuTZiuZypqRRSTIOzcoQFwJPxhejM6I7KQOu2LNCdb2bREHRmH5g00QbyBVDMoNTPJOD8zRm6x7
xIti+33Q+d4drCUIk3lVCv4uLMkYftDyPqitqDUuU6dYidafQcgfbiLc3h+9Af2sIs/8ElEUk49y
fJHH9EhjdnanKCtPJPxvWnrffy8MZH+0CaoPP6kS7GSqaGROKETretOWcsXR1/ZwER5AmTMqZ/5g
vG+iNvs9OiYi3Y+Or1Enrq1nER4cr+LEF0iMahRiWu+cWUAI5v/Kya0lnLJSE1iAZl1xxKGIeS8g
pgqz9l8aWcSGPpftRAmikBx52CQinCwRdu3KYMnah1mkCIZjabQIcNepzIystAoJuw+qmQvrfwZb
LLx7ERkyUNeA7AGWatJFY0DDPijDvNGhXV5r6/7fndlFgMhHaWdmgc3jBooybR+y4oYm57FY49pa
8bdlu8rjvUGZB8fWGgV/CEP2eL/U6v9UOPlPzghS+4/H1G0MofgEM5NxdFgGYugaghJr41UrzvCp
G5UEBrSkEOm4fTdlEwaazgVkvyZoVX//eb6P39ZfOfm7e6/3Bp6BUxyJ6UBizA4/olqXhmzIglAZ
IIQYy5XYumZwERa8lOYBmU8sZbflcAbX5Xbwb9kISSt9+/3a1jZx9ph3axvrXnbZnGxpRaJpfMgb
jDA6FzmYAb43tLamRYDggcgKWsOQZ1UXTtVdtL29hdPfdEEQY/bv5Xtz8xb9/3MVAMk/rstq8gTC
wPNN4fHI7l/z9O57A2sbtwgQRTtVpJlTh66+gvhN6OVQEPKuqrVseM3OIjaMA15f7px0pRIf50jb
P7lzQ6Y1qq6VyLBEd1CM8bltgngnNd7mNItcT4UiWxPBXjOziAx9XRZtUmHXMh88TFO563BdEMUO
33+cr81A2hcoZkBk/iI8eefVTSetcmqwaQnmG0c0/9pgBLno/fdWvv40/1hZpAkKkOJCurBi8Bb7
dsmJDKeeRqygK6WNrw/PP5YWAUFJpZymmLcNg4dQrlN9F3dyJlJH8rP5d6ua9/bd3iUpJumS+Y4w
aR7J5gQgWuTKMwPnzveGPvOfzHes65jAZpkYpfEXrg0I5yzii2uvPLRTbI4vTPycaWcoUNkBMyLt
xn+nkWuVIgIrX8WHf2wvX80m7QdcH2m/aQSai2cKvsuwKP2m2FkTp06kRTv+aTC1JaMJ4wWA/8pe
/Bw1KR6TxHeuU7epkehgEgPsDb6niR+C1U1cZrLP7roS0QFUoLqBUjgRk2eFWlij2Ph+gUalduSs
quGMHP1ZnLsNINXBz9zPOxLqnDi7XPnilrbp2bNMgEgU8ACq0W63A69LfpmMBR8jg/ueAWVDqBJv
LMO+pVn+4Cn/wgPz6yHIWXFmQa3H0OiDN1OZNM4zD4CiCsTb0k3LmKS5enQSXd1xjhGZMB91d6Ia
64oCLf3LsZ8OY9rS+UJVfjQaU/3HyHL/t0XS9hA4qtxXRXKWjt9sxwm6JL4CY6scRih+NX4bxHUP
EvBCgOJfUIPd8sm7kK5LdjZkPkI7bcabNnX1pi6tEQQ8Hf5a4if7wZ5oCAFf+YdVky3D0ZegAPGV
M6Rov3iocBSQ7mAToxsMR0kVZYbhirBmhZHESdq4GLQ23XrclDzhe5GI6ljoMt/xuuG7kesymiy3
f3RVYu8Sl3oR5eVt00w92YPqPhPb1vJBw8MgSEnjthFJgI9sG/iMLksOaUlBfmU5ejemrsqjMk3T
o9Kms+sNobdEIzPYqSGnOxd0S0+N7iYSj8z3IHPVWTG6Cc2ZZRKcLYk8UQJF275LDnwAM60nU+8i
FQEogHxbhSXPrZ+9O/BI5Pl0B5+Db0DZcs+yOrjvBl6j0m0/miACv8jaoAkij8zNYg2dExl2aIuG
Y6bpSaRp/lhJJvLIHnoDTPAAf5SR30z1MffbajrkntXvndSHiLWPce1qhJxvBqjx2WnrUYYqNVLk
IWUSszGAOAy0oTHK7rE9TUAaWadeE3Lu1keTKXAXZRIxQzJ7X1hjWYY2ID24Fc0+6p0ULAVdyVED
BrfuiG2PdDKhSJpp66Y0QQVoIHnjU7qBbvQWoulJ6LPpDsQAe0eUF1YNplI2RrIyt3nZXegpi3xV
xbg/Ip6Xt6wZT60h/0x5SqOqpmbkE3lusrKNupZdB9gHJE8krgoa66CLyjbZuKk4jIbaeDTfQPP3
h5hMEvdT9pw4KAlBieBSlcGlssvnYey3hleLI0nBAF5I/aSsAYjoMqxQxu4q6sYgiK03xWSEligj
q3YPk1lGvK5/qWn84RcZ/A6j/hOtL0y7qiJnyuswoYxgg0EcQciOZ/aJB8aGeWJTAtjdtpB3sUCj
0oxpWJnJCMfiKIUA5dAmPAY575Ojh5gwMIWI/pWMBZD2Y3kpOgVGcH6ZV2jAjaaC71Nbn0RvXg6y
/OMZUwRZ6Sz0c3JBtP2ausUzSCWiuhpegOs4QXkyop54GWo/UlPTxJVSR9qAhdzpw9oa9kChh+7Y
4IlX+FeGGWQHNo2XzPJw2ofdRGho+NaLnedFSIiIhkZeFETAXwXbJokVFg3cKOgf0pQcytHaQ53x
j2eKX9QwD1baJbuEg1+sq/QN0GAvomy6MDPKLcooEKci4uhmw1U70iu3TI8D7WJvYECgtVNYFsal
0bTgVTXSQ+aZkae9B78rD66id1VenzoXTxKh4hIvuxAsFBdlAtGOYfB1ONmmDEtcOtxNyLYIqhNX
JS/Drkt6tEeg0dDlXrDRXpod2kAUcTGaqHUMFsocY8P3eTIBxEycEq2NjGTW5WAx+wqwrgpfRxWh
Q/S9JGlw6mklIqMVZCdSlBUco7/0UrQtB9jbSvQad5M0Y6ZsJ1L+tDXMNgmZOVxRv4+9oDlWJrlF
jlaFvNX10Qq6J9ef9hYxr0YUNOOsNMoNN4EFTkxU6TIEyaiWqozKKrkmbeFBP6p41iQ49EXxp0lK
takpBWGhN03XtjWQENpI93nWyjM8S0SBAM6+zcYLldm3tsmqSE7krWrHcdOMWR5Zon7zLAN1rSKt
ASoAm4YBEVjGVTyY06ZycfQT+6J3uheUj59UkxcbtzLa46DpVk3l1kgtpDLNoUyzdmO39SaxFGZT
ePtE8wwqkvkUVczYkDmclCPfGgbalqYch3C0zfsxYTuEexRP6lFHjKfgcwcF9x6rscJABRIDl3xf
dKMKqVnuqQ+FOguKwFVmqpj0oDxzqR+OqXNKLNGFlTHQk+eh/IzvYemLqfV+UFWITVfObcWWVIcE
vzWrkk2tOIb+gvJQmC9NOjwnBPLCpvBA2mx5t5InN0lH/bhp5NZojGMmxEFr+opk/plbfiRcGdsA
w4Fg8SByuQWvC1TzSutmKOS2LrvLRLRbP81Ohm9eW7SjYUuCOAdyPQT7wHiNgaGDmNi+BvqhM5JT
npgsrFvnqSIS0hvWkaKxMXYCvbZuPKBpKR855KvB6J9jbgTU4VJAF6IVHXqYqjnyasSeABXSkrjD
UjGGwkK7s0JkIZvB9hA3u5DUxrU51TFL7cgXgJi29b3okluvwNhZLcBJLq0pppWNuzkt7dDzoKs6
8GHjwKM7y9w2GvJimTkh47ev3d455oV/l6tEbfLy1XPKLYSLH8zAuUsIcHOlXUcJH99yN/ltTs1F
x5M7Qzri0i9xXjqigOFn6Y8xD65r2w55Kl8ySl9HfBdE+wf0k5pwUt0OwHiOshS176oA5M7CDcUE
Z+pKQaIix0mQXYv6hAKQ3m9FLJN223Us1tTGnuMyTCqQDwRuaEqrDdvCaS5MCSkcztyjmvHMRdOC
MFeCINGr3Aup/FNTYvTc9+8n1T9ylT/hlfJzwsTlhuUNEjX9oGy2SxsfPRub4hpLuxDkCi9NQ2NP
tOCNsEkbDlZ/Tqoukq4VeWl9stJ+n0qnDClJ95YD6hOJZxq3+RurX6VBtraVHlImgSFIwz5poajA
wHGG+82a6BHMinsqkVdb1tlIkZZ2XGwxBRqBGxrC2w0LswCZZD/4u7pPLkRaXgj6O+C4LVwko+ic
PqUOv+g5cJNp1/ySXMRcZt4TgsS+a3o7Aq3k2UntYQ7D6XbISj9G/jueJ59C6gr7EzWMRL2V77M6
3xJKfyjmV7jZBgVSGrJnjUK00ZvRb2LJ0y1XHI0G6LsK9rNvmwPrvX1mjiRsWUYgL+Vux2radARC
OhO4WAfDPReEPdTW+MCq5ifVcofWoX+0/ZzhqeleVFUK1Q7h3tfaODJRRKlLTjZq1XSqXqcpe8oG
C4pUxk9D5O1MygOaF5XQTdZbWxeosjFgEZnqfcX1fhRmnJvN3iP+FvTwt4AincyU7gZR3dFcX3ku
b8KynHbcpnfSTvyQpO4Y+5neVCw7+A6b41dfb0rt1JsBvWlz4Ke2SI/c8Q49qtss6xgQst02aeqL
vvEf+27YVqZxITN/U2B8r/fdn6JqkDm2ejgpgRqlLPJhn9nuQQdItBwf0y61jqTl4c1hwIuyQEWO
bB+c1PIix1HggegzRNPJujDrCpp1oBwrSLXr/RTvg2SHPjN+QzBcZ6qEL6qXGv6wbR0nA71K4hxp
NTGN5rpgRUQLfYu0MIaW30NTM5wU23qsK/oCFrU3KAQdzBbJjt/YUd1Ozxno4obJBHfIhFokOKi9
sQC0OxBviSOmTSYIdKCLAET87T3E2d88W2/zHNVxZkIovgumE7VHDPLY3WVVlXdNB2yBb6NCa2Df
e2M4QCHmVeLFVGhzP+Q2IKRVgh1IkrNrWJeZxeMpZ0da+pf9VJWhEm4aZrYCsp0/t207hBnjVVhY
IOfgThGWHbBSDUN0CPw2tEpr37bkxijpCUP35kmZ9o88N0HKy0lkTM3NlNm/ZF8iGR7hQIU9RNAC
+uENog3LNn/WtXMMrHaPErYIq6K+AZZpZ3CEdVreYBzuD6pXWyTtY5QEqt6LQCdbS+Z4iwjvkgd4
lJn+QMMGzb8Q6z6LUnZhXessJrmz9zqUKaGuFshgZzlljduorSC5Ob4xSE+ztK1CAUY5vO+vkDt4
mI/q/ySmfCtL9sMOxp1ZlXvs7C2riHUunPxU50Oscy/mtREbY9+HyC3bsGn6Kz1xvekt+YP5wZVj
ZRAUrYedSCp37+HptmHDcLYb2WAi1LyycxfyOUa7ByHqMwskkjz0LaHigTzBNNnGMPSuq/N001F5
quyWYNTPuneki6RFG1cuH97czmxiexT7gqZb4WcXBpioH1ne+idrIsauqr1Y6PTQNelDgAh/MHrk
2XhZFFFeYrP6Ts5xqwd6pzf3fc3MqFP2wyCKi9FD8m6WOgAkANVPBSHfUGFQbKOq6qY22hun4CJS
+R2Sj1vVm29ORt7shjfRxO3LnLRHxtm9bTbgkgXn1wHi380tEJcHQIm2btenkW6QyoI/hMaWBod8
W+09rfcqqG+JL3cGk6fSK/cDiAyiEfrM4VTR2DZ6th0GPAdG/mTjh+0JL+w3RJSrQUN0pFDJQTuQ
OlFFLyLHRjlo7LydocTB46hPq2ZrNf1TIttdavvtQdQA37ca0tw5mjRM+pEu62jASwQ9XO+cp8bd
UBiPBUt+DH3yKJNehYBxspCmOfgqy4vJDGJWQMBZDeyMSAmmI4fd5gbiC0oXyDONaddkwc2gOQao
qCsxJIr6hazbt8T0fw5N+6t1c5TP8T6/5AysuoDXNlHt5m/9lAwYYauegw6TV423U7J8JI6KR4Lh
j8Y96gY5njVEvXb3GNM+4UamN6QxIxBMHBMfGtIN2/petaX6Tkpx6dF7p7ZDZUJrwn+ZdIm+F2Ih
CjPXWd7tqUDj35SoM4kI2TveleQ4tfrWpciGlNtGA6QRMuZNm1rfpI59VfJfZuOiRdwC+WD+cPub
aTpWlbsT+Je8aUt7Ho0ao2JK4MPpjdEjwyjvvPq5x6LsAxnGo3CaCNCyiAKuyomIiZ9zDO/dpdn4
gPkE2ZlR1VyPEuoMSTtGmr0qq7ZC6d2riofJCMAFqPPVuKmDJ7cBX5GHbEnGQTLcTzo/VDmKM7ne
Fkm/MzB4oP2rcn7e6Bst8dakT5mB0pN+ESIPEfPxUrzxZQrGjsPYnhv89rT4pRvIifUImY6LOpgI
04pgxjnZNnNJOE9CqyuvLQbiIn+8gNZQH+rGuWmoERZTcE+AXOW1hazU19uJmrFy0mPtn7XwQCKd
UbxqdOTDROQEeFBW9R7k2mi635iBdQKWuz17iXdR46EKl8QmQfkjgzSJGSrwrVFdbAAujLLmyh3u
BgaIJCCz43OK6SrO7motQi35ocwgV8vPLUryqsbzuKeh6w2x33r3jfxddZge8rEimj62Xb9rJB7d
qo3JcBqkQEHpkhjP+J8+D7Y+OUy6jrrkbHc/hXGAqlvkJFeZ/xMP0SxVYa3Z9UjBaSwbdkg6Hppj
j55GTkVYJgl90Kh7hi2f2kfT4nfQkUblz0LgnQsT1pjd4rncRboLjKs0Ga6SrtiOAOIZOWdbJ8uv
Eji/sK5B3p1cS+0BRuR3l7XlHAIPFC/ACwMZ6DJ4qlGh9DyLl063pnnB9JvGjxvadqdA4uOZbkil
3omhxw384rPfXYJj4PsxIT0UIMABmJGQOkgqqvzayrtr7l/xMbjE8/ixKMWWpTzKC+suKeipRZ1j
8I9JhyjkoFCFDERS+pApOAKlzX3gs8fMA+GLaUXS+ym9KdKEnzGAe5v6zSkPihhjuw+5qW+Gyfuj
SHKlcpAaTQ7EIAgbNtK2zpC93Ja2FVUmoJ2WZI+iBaypJ/DGxJKvVUXOtnNKIR7fpriK0IsDyWDC
ciSHKLbKgSMGW1HD9a5i5Wbq9yA/uGhdcWx1+WvKAxG2Jfs1oizTTagOyd+p+UQ8sksDdeeituay
oxTuzu8mJ2SQFsHWoN5bREXyc+zkn85uEJCrMGH0hAgc2VaGmVHhxS3eMjWeR6M3REGbHDt7vAB7
vEIpArdJIeJ6KhAJ0q2S9e9iKnZj9ZTkzo+EDufCREGG8z8E91BDOUqf+JkO6nUhqiY/UqsO87TB
5zKya5oVd9oafvCsCXWq5+ryfRPMusbdo18C2j0GOFoJYGfc14+tzq50ChYSic0syiLs8vanayCt
8Uj6y+ir1w5RsW8HdJxRQvTK/Blf7c1VFoZDBLKM9jot0t9imNB5GBXKsYAYUWsokLzjqu193Ks9
ByW8/4vkrw4xtkob94UAaKfiqMuwzsODElm4hX8mLEXzIIYnq/9j88zCm55d227yFPTI0pl9jzdv
aOfWtfAwpoUOf29comr8B5XTK2VdDeOrcowTK9p7GwUEav2syPAghbwcavrKmlc9PvTjmCHEZTdj
Yz0UUI5KCPvDChRbA4UODSFFxMu7Mbj1hH4G1iOF4Kd71Vv02eJQr6jvPIWDNnSoaRujBRLcehZ7
ePSbAOG4926hYnklg+A18K8Ln7yliZVGoxtAYAw1bVo+1Kh1pV2Pmi8hOvS75ocw5dnOGBAe/c7t
8E9Ciuc1/3+kfceW5Di25A8NzwFABWwpXYVWGbnhiYzMpCao1dePMetNtwfDJ9gve1O9qK64DhC4
uMKuWVve4gIdUR+ztew3TZPMMoryKemQt3YyA1QQwXeTPM5N8SCU4F7ppnsTlSeCOFrj8N26iVKf
KcIHhoOS9sntNCI4bQPlMIjalilFPQbSwlV5aJLkyNL+F5Q4nTHmVhlMdo0aKeqk5nWJmlzcpU6H
yUZtElY8y28zJNtxgyNUEHMwR3f8pspqR5+g62tqIUAQwR2GiH4QANysfg5uCvivEJCMfvYjCvUk
g7hxM1+PoXITz9GjEOOvPMKrGbLMmdraUQzxqOXRfRnV71kAAE8wIHatAlwibN78XDC+U2I0Ckra
7yotvwOJFv7rNv5ddvoBfUkJH4lsHpVC3BGN/UwC/X7W0keq3zb5b30anDbfkRKucAiRdpSRbtEp
8UI0nieNP2sFNxGvFE94921THrN8ArlSu5zrajim/FagSD7TAWFK1NtjlOZ2HSIh05PnICA2FDgA
lq5fp3h0xkn84l3tNSq7YXru5x1xEZf4E1xZgaHyMqJeWtKXiFFfxc+AuoFnGqg/IkTLUNepk8LO
EuEnGJZhafRLKoAeWcGE4jbKuNSbaYmqJENO0au9HUbN29wHP4yGfUcp0M9aHOcsHz2Z9Ic2G0Kk
qXgghyy8yhrqZVE8eaZeI3iNbtsEUJmgmBgkzYRXxL2PyWGvIUxA3gxxqgRj92B4puCHdspv5Kxb
7Vxd8STxahnZ5Tw5XMy3Y6nfVTWa9qA48GiCAr9i7JimPRHkgFZipLusFtEVV/rbzij24LFCKlM/
Rm3yqkzlbFWQ1ISCR4TJPYgYlwY9ZhL0Jepw10/joczJUvseXxUtQYaOz0Ja4yEs5hN4HI+wey0r
NHRHrjxlYepEEwidMrTxRoRPMk0faMzSQy3ya9qEoAlSWp8Viafm/FpJqgMemB1v+SFrMF9ndHdy
+W+rFgFgoZrvqaT3URi2d2kfdaGlDerJ0FO/bZlXLmgFRfcGAqaTgnpEVSCEEXqY3L2JZPo+kxZs
fGUywmTeHDWzQUkKXBuNH/dM3vAKJQVwzcWgqUlejVyieqGRu74p6VEB6sfLWojhojCHMNzIx2NS
jKMtwbRoT2X/I4vU5jSq/XeOWNnLphDyhxWKmOgKYSalyb2xK1BCpLnc6bIdURVGJ7KEJK87DogG
5iG+VXgFgR5tirwQyl++FoBQL+ihUdtOhnIk+vxeQXbRFqExWlNbNZY58dgPZlYghW7gDmvUU8Jm
Um/QIAtuFFTodngJmzsIxNxxtK32ASCOe4Yi4r4G6ccOXXdqi7Y2kCciJGWy21NmzHsK1zVaYaFx
W/LsZw4eH8fQg5tQRRqrTLPfViwF4y3ybaax6qaap59Dia4lOE+fgf9b6nE6s5maQSrAyKQ3xX1/
3fXNk7kkThkHNGKsouEqRDXFo5qSIuQBt4qRjIcQzVl4CwiO5mohnSLTNV/lSvc0JKhppyaiJDMO
93WfloGlTxyTS2GeXxuSaW6R0KX7Es7FNc90MHhGpDwyMIzbM+r0LqrEiYOeMV47qGQ6GhzpHdqG
xpWslejnlNXx7aCGiA+LBtFoxLPBoiz6UXPO3JBMkU2lgQGMKL+bgwrRiYhqty3hAwoSaS4v1KUZ
i4ZaoeanMNWe+qm4r5LuiurQJjEp/pyadI2fpf34a+ij6V0B1MvHmoqbNhnynZQtWM54UkeoT8SB
l8XzVRHP5TUe6MILaT4iAOAQbWLIoI0OtRc0iOLk1hgH1WJ5gNc7CXVxzQOFvzQxwQsZsLIf3Lps
1MdOK3AIZ9DX0EhKeB3cnDYRxMUMXYDp3bh6YFHI7qakMt4Ynet9kGUmSsFUx6hY+pqoojro4dTc
cNGCXjJm+YEVooXTHorYW8hbb0ueXo+B+iPKhfBiveAWsq7CKkwVjT8k+WrWdgjE0DZDHWm47fC9
CgwGIjDOy5l6RWRwl+MddZmGgg8Dtb8zlkGDbKu5l0MSHEzQD51KcEgs3Vl5jNlQOLHG+VXbIenh
ZqIi34XQe96VpEd5K9SuQnQMf2RaVbudObz3dY+EShgNcoshs6o4/DYnVWLJqEO9FSUeJ4taePU5
/2m2xPi2kC0cJ5Vk91qM2uKEvvJxwjH3SlQkX0pd1Dsypi+xCQSBg8sToFYvC34A89VLTTOCMu+Y
Q1YCjVnd1XEG0BwJxtsayme+IWbAmdWZ3vZplLlANjQPdcDYns9JtovmpoaiJteQsLdFNn4rlCJ9
JTy6kmmPoDqMMVY36mGH7KNlaAmqwU5vgS8vKfximnXfpxDwB4qymdtPGiLMsbyNuohckay+K3Ry
lBoedZIWqTP0tVUoffaY0eDOaAGDb4OHZBy+4bADWTkkuyBimaWjV5FG0Y71yNiTapm0bNHGL3HR
rTASTxnYAi0tRLXDNFyoj1kTTx1adLfdHF5Hc10dqnzBxy1ke4jtkm68xl85SMpe6EgPvGXoWKV4
dfokV3cdbYJjT4JXQxPPddVIO+TyyZAEHd4kPMZmfKz5kGCAMd6lPXuZg9kttGpXJfJQo+RCFcUt
5gC0VLLRrSQN4et4X78MrXLgSYbLQ+mp7yBZWbAK17Ye9rRDUpy35ICe4c1QoeUfqsAvcA3Gk4qA
YGI0azfTsQB4uddWUbGLcTf4ZhmPJ4VGLzlB6oTWR2eKCf22NjjlRqrcRXqPQXFwjFoFQBJFUWKm
Ia1Yex2izevnulErEMLFe9KFaWWrJhyBUvLCDmfzW5U1hU9iozukI2stsIF7ZpAgwUunN9qNpzzv
D2EefldQysyS0W7QMqdgJh+6U9+Tqyi8V6PpSOhjDO818PI7uPpe5hhesWz1p1rOd0L0V23VHktE
g0p5F8cTmp76N5OM7yJEb18vPC36RhXuTWntDfjMhwLpWyHIaTBMr2xTlGIml9DKzoaTioytQS+a
T8MuQEcW6AjluWORj3aWk8zZKQsbuxD8Zs7ZDaa+akvt2OSkaX3VkvdSSxNoaj/IXgPpxeI9OIH+
EasdXppumvwW+PBop2muBt+PJqgTdbPflQOoW4nTSFTxo8Dn5XNVh06jlE6BmHpCPE01UH3XfBc3
PbIdCn+t7BNU2XaQV4PeJueNC0IjtNh68QvSwg80T0FkQJOjWefQmJ0wuEHB3I0HpqiyCh2h3psX
5jxB4uQaru5FN791tGYWM1Dcz7NvahS9ASwQ2jLAm5f+7JJvJsrZxbU2A6uS8OkZCamKRp6IkSJU
g83GFtAEEzoVveLREQOz4Igl4lusPSNbvp7V/JD1aOBxxQ7M/rlo4sGtmgbpEtSQy8LXkjR186nc
Vw0GhxvAh9XsZer7n0ZA96HKBounxwntM0x/HjITTxhpiMco6prCQI1MvZZZaIPl7b7u0UkV+U5k
5i+pvyvwNEmJ6RWEwriUdgFaNzTaZ3NEO3yc3jLFvK+CdrbH4anLAnQBADOh4Q2XEArO0IEpknue
hPOxU+vsRFPkDHGlzFcKyplXE6l8ncXv6NP9GnUKssAY1UIQDGtWqisn1NB/EsDq7Ba7vpvRdTXD
Qdg1GapjEBLuZWHSeb2JEkdTk+90bm4kZHMdg87oSpcKavkzsELI0W2ioK05p0G/V2oV9wSlOL2J
vyeMnoBgcpvU9JBP42UI6qtpHMa7KgdgUOSPRjvCWTf3LGIxgAbVSesqcPdQFa2h8l0mOXrzwABj
8OoG6b9iKak4BTWpLTxNL7xYXHv/WhbGbgKTsRWmA7Hk2Ma3KOIbj6wNhzcA0PoHIxqeZYSkJtYN
gHoAgdkPpIUKhKxNdNsBxzVLzEh2c2s1PMcBL3DJ6xZlu/4+oPIaEKnhAIaf27hFL2MJy2e9eEDv
BTUkOqBlrSDetIqw13428q6T5r7RM6h85RHgO+23Qms9PUFtWmq+DhLUF81o5XseIiEpquguLYTm
iLlVoGYyjPxQ63j1SdxfRyby0HQ2DuoIBx/IW4b0D96L4Szi9JO6RBlM6K1bwW32Ms2QX0Uiec3y
od5FIm9OKpPMBlbj1IblcxJN8TEW+iMr8gRlFRNhZ9dYJMnynSbBz96MTPjM5MTRaI1iNqDsPogP
vTlQ0bocfJ4Hz52MzAdk2qNXpFXqxYn+3SBoDYQQVnXNkKGVKUXkFCzX7KDivRuhUZpaxJwgNZUV
zTUG/NHTUREuWINmwF+ZkPUTvAL0oFBSb2K9foUcD9QcsYG4BvgxxNDTbVdDWonLUy+gBpEE12k7
NBZv+jcSNPFV1463c4A+bBGbD0wppxtoDZObuUDzO1ZNwCSA0kKrpnMnFr4MhnCDvPXgEX8iv5y9
LOifQ6GgbJi8S5rVbpGhmDoAwGVhJvN7NnBumwjJXE2JChT40XzLO34HuI1ANSOAOPo4Hhdh1WQe
PBbHuacZZm8pNKmBiMoB0lEMFwBHpxbxzywLAcclibCVGEWOWutGFKNL3R6gTuslcf3ISHbXi/4t
1GK31AAJZalqsywgoGULe6fP4Wi53j32fYTl9WHtaLlSO1KrbykN9rqYak/meuiFuDgnHsVvMYZx
LV0JTQ8iu8xu1QDgraYzbMD3n0gx/WgG8zoX0w9Zih5ppcZQFsKd7nNGrGgqhDWiKGHlECH168YE
rahMkOG1eCiAk3ghOR5mServ0Rg9dQnMC7TP3GIQh95AuNhqQ3rX6WVjCSAHLSA1e2Bn1DdeILds
lumf2bjmTXvHCqW6ChMTRGw16gAEATP+z29A4H1POvLUjJq2S3R+7Mv6IUNJxZYMbAE6n47A4u2B
VD2qg9znXX5Si/ikZU2P8QsOGksqU3fuUQ2tG/2KCozwIsP7JqMQmo4pgIGkLhoAyICnovrr2JaP
SFB/R8AmIAgWKA61P8ehlOUx75uCJo5IzBBdnkydOLoEcdChHFhE+qxX961UFEQGREF9F1gPRFcm
+ZWNAWsi+/9kASLXLjEgdCXU4lbXpvt+6r+TEg15TTUeR9Usb1KlutMpf0bARtycoe2U1xVKkVPG
r9HcTwG3rKKTzJWj2oBnlc2ovuWquFr4LUKlXIqioOpCfO3EZXvbhMDzlOg9wHl2P0im5VYcNvCg
ZfJjFMER+4uOaEwPkRxjG827nyCEj/GAtaobovhsh2Y9vJpBUSIAzkpowOLEwrl9DYe+iFk/QySv
oPFzn8p/hmYG7XVmqqXXb5r5N0MLZzbYR2x3GNZqHhQdRmZKzTZHVHIRVsnhNoqfv17MRWj8maEV
NF4fU5kMCgwRFLPT/BkQImssj/HWAOeWnRUwnosmypsSdsbmm6LvgVf0h/SNTLP79XoWKPqncZKz
9axA8WOVp3UGILajGq3bANmIGxujGzP4KA5LHlvgUfgvz8Oy9HMcPgIYbe4iDMCqgIgIAq8XNcBZ
NcXu67VtHbzVqMxEIHOnq1hb1JFX4GL3udJeRVr/NzMMZ1u4GphZmHTMfIIZEaOngi6hlgJl0/5K
OIEs0Lhh7c+M2VdfbDVckFNwW7Akpk5agbkFjH67BlUt0atuhbTDbAGFUTMUVLO2deY6PnFApjZ+
w9eHk5EVAVbfMS2RIw5nhkqEiF7ZeB3pj4OkG3YuzTJAohqDLrqqC9Clrk5KNjYakkvijOFTpnOg
KraYoy6OahigKDaFDjJWY02safI+GvVGgSq9F+76G3k1IUlfSN8Ld9oBsv478YurTVG4xR2tv6FJ
GYVMG9EpWdOtTOiqzHkmCazO3sKIylGL2i8EpWTXvOQvX9+DS9t4bm114bDDsZwwjeswsMqZGXW1
YIOB/c9I4lcLWl21hivQE0ctATPT1IMkqKfkFjB6tgZJh+WUbhyMSwfwfEWrKycNo0WtoEHqumjS
k9k1St2KsYmtUvyFgzQxwgPSLXCh8PUwpqRzp6WZmJ08uos6igwDfJL0B5W3Br+Pi+AI2pKN1V28
4qAIVlUCXWEdlOgfz30LGGfeqvoM3l4CTYfGkk86VMFVHMkt7vxL/v/c1OqdQSkZEy86PpzZmTuK
jM+qU+TzTEXVn/YUSH+B7nBUmqXVyGKDEOPTZ9SwQJAgY7pHVz/vLeJcWTFOUL8ST2UEPDFCzYTo
6AWpztdX4NMyV5bWOxoVik7DBiykUGFs/Ha3cC6T3RZx5cUF4bQYOoirVajvfPxwcxVEjapgQZnA
iHPcyDe9UF95mILBOpf+12taDvmHO7esyQTE1iSGLvjaiRhNqpC0B/AyZjdUvOJFGOsXKtA8wHMg
W+9ra5+cyMrasvSzVzsiY1JXKWCshYifOMd4tZa3W/f604u9MrJyI33KqhxzF5MDHuVmGUIJj1UU
bZwFtrWUlfeIuhjgwAplcgAF6I3ZIVn1gqv4mg9OcMf1Y7avoWG2qC3EpxwIGOT/Jfj+kt3o6mA8
3qJz3fo5qwed9SmtNQQRTiWN7wK5R5Ns8bb/meT+4qyspwK7OOQMOldYst89L+TRi5qr3E8OKJyh
EbNFMrBxNNfSLQ3N4r6aphGKHGUCDCoHUKpHdYXsWhm6Cut9zLZtUN8sZ+OrJa7unjJPY1NWGZaI
8irQdDoAVEgWzTR+QNsWaNQ+uPv6Slx0KpxRE0JbApKrqyshqkEDpIYuTqXeYzLM/0dkb8upfH5c
l1txZmd1K0THDAVohRE8w9Xb8vHe0St8B34DTNhbN/DP/PinbTwztrocmJebSlQOR4Qm7QkQge5e
mpD4VtzWGhw0Kh2ALhonOP4HVPGfoqLVOlcXYYrMPMYI9YggAujVx8JDOuwBHOlgAsHWNyjiLl+J
fy90HVwOaj5nhOOMLkoY0IJzYjf3hd14Czd1fRVtHM8LZPwfvqK2SoPHEi22UYM94kPl41RdDz4D
2MJtgJyG2h6mNt8BLkPpaLipr7IrurHei14GMTQn0P9QVbZK9DAEFJimAi/TgYclJ/NNibr51/fh
konlz2PoGYrU1Fg9slkgJtnE5QREWekHLdohdb0hOXfRBNABELWD+gUzln9/9gqZk0TLbASPX28u
sjSCW5HGthhFLx6NRUIZChTQ7zLY+iDysmoSBVbIQVhQSrLnxu7hWHADaty68pdQNt7yi+uCNrpp
GBjwUNeSHmI2YpJxQM5DKt2mGz29e/2LjwONKagOLuP22urjYLYEvWcBC2MXORrDFZP7ry1ccsBo
rP7LwurboG4NNHqN68sACUwxdFZgcpW9o1PgktTc2LBLkcK5sdVxznVAS42kgo5NlZxkUbxHNf8N
hEzofr2oy2dBJ1wwnGgdyq0fTxxp5zIUBvZtWpQXbIqpaShVAjoF9QPgPdDZ2tJ2/0xABT/Iz0yu
NhIlYdFhOGiClA0wXB5EVjLDD8DVrwlrSaiCxFbktuTD4oDWnv/c7GpLTaB4giDE90uNGkpkSZvt
mrgZ37t+7k/gSKOvAz7wAX2t3M86lqHGrQC5HXciefl60y+F0ee/ZPWwymwATFxLcFZVIBrMdsIc
SPiaM/UX1L/7Da/1Odv6s90aZjOg7grJ6JVjbtBSVjRNGR2uRrvKaA65rxZAI3U/ZBDZQagCq+EO
EVs6RLuvF3rx2i8gj/8xvYpZhjkFQClT8bKDnMHheo8Z7xqF2C11pC07q0MMtXuZFhhmdpSpM08B
4nhXkUO9VQVY/sznE/Tv5awO7jgClgG2BKQ/J8gPGW7qRh5w8W4V+RjocIbNOsAfKaCvLK7OLJhq
JlRk8ag2Lgbp/NHL7xe9RcUebslD6/6j4QORWX8rwl3+8FeGV0e0SDF+1C9Qm7iZgFwGarMCvLff
OpxbH27xuWfvHQj2tAwhNNgkZOjrU3lXtOR/XY9dzr+BQWoC9TWI2q+qbD3YCIDnC+HhNE+0D3r2
oE5/keifm1hdsblGTzCshhE4eAA1hl9ldp3rESaUtoKsSyHkuaHVhWqSyUwUFUMkmj9Aj0P64C+y
6G+GADJ0uP317b3ops42bnWrzLQFVYmGbJ8KOV1F6KTR+Q6KCsWun8vHr21dfofOjK3ulmhyvS4k
Vta4qjc+pq6ETJ3ioieJF8EEOUnmqxs2t9a3ulzRnFD02jmus/I9bG5jYDin6jXItj7aRbdxtrTV
XeoKVIF0+HzHuJq9+hF5m4O+IrBF1iJMuS3YdDGhOj8lq1s1qCJUqYa9rB2wfJjevDMc5Tuyfyt3
UEJ3vv50y5f55CrOlrfKqPqkrUeS4ZiY8pWbgEoBQPa1hQtKNB+v8CpgRRtcgfzbn2Pf7mN3JuCi
OOnT78oX7uQRdH33nMQQTU26bUntjc+3ZtgiKZlKYcI4+g36ffTa2LOV+o0D+ZTZBRHB5r37/9wF
+CqmQmNXW5fZzIzIoVLgsRYNtRiVX5c75W9qAzcBrAROzJa3v3xiTHQiNBX0fwBkf/TDUV8Eamzq
S1aseoVDj4EjbMwO7LWdcMaNVO1yRHJmbXXXJTicaG90owNlqMDXd8H+RbOK69bfUvu8eMPPDK1u
eBBoCSY1EfrgKXuTOp4v0DocBgUDLtCr/Zvc7czY6ppLXa3wbMJYyHM7WC4e23rKLp8MTjnFfDr6
Kmvm/BE4t6JdbvbSh4gxjGmPO8ArwYXsmr8Xyalpq2ByMRA4s7jyJWiYF2kSIITT8pe4fxT45xaV
4ZaJlQMJqBFq1MCigu6tRlqtDAHmF7ay98tpB9chK8l0TbB1HNwCpF/UKdz9ojGHiIYhfoOCZITE
w/Sp2ykONKXsDc918cE+M7p6sIO66xQGTCtS7eynPERObkPe3Y5fMYW4Wdy66InPjK1u8dCGGD+L
gJcNysSnlX4ziWCL/G353p+8/ZmN1d2t5lA1s8AAwLcC00hYVs4wl87Cc4Hxea/vjKeNHbx4hzlU
QDljfJHu/eiaAhVMu+CaWQIDQDiveifcZV4u7QWaDa42xD/TqcZ01s3Wyb+8m/82vFqpaLK8rGcc
S7Q3bCX7lYaJt7G2i6dDoE8KaiyGHsfqXRu1WuiywdpGVOj007zTiR2eJm/phOlg73v82t7FiyZ0
6B1AmBeYnNWKwK4UlkYEcyC/49eaMZlWPsp6J7pS9f87U8tPOQvsB6PARHCFxIUTNgH7VVKXBZpf
hSAH+dqSuriHTyfybFUrvwutkqoLKHiNCl2PdwTI3P1gdORak3N86IwMY90tfSSdga84GPFhwIS4
FU8y3YG+6E0JhvZ6qNhTOof3yVwJS52kcV3UIIQYygaV6LwE85GSEKvqDM3WC5P6wBw8A+yaAuEI
KLPkumIbLbiUBI3f40mJ9lqKGdhEVr/aRMvdCJzbzjQycohKCi6stKP4vB3ZyEIufN6lzY+yHh4v
VVtXYIO+x5xOnuLA0vIU9OYreItuhoJt6AL+KaWuNvyDnZVPG2tMcEaAlWIYcKeCq6pygTuHT63u
5ZtiNXiSwhN77W3iTY/JvTnZUtw0yQlDwfCwW0nKpRT5w69Z+YeYJLM0eLh42AnEBXbzVN5UT2BY
MBz+gAEozPceMBj2EN7Mr82WhsOlwOmD9dWVgqwuL0lQovJwLBZRj0Nuk32+B1nKAYDIv3hNPlhb
3aq8niKDMaw12QOvDPIhL7YxomvxXQUEur1l78LN+mBudbMwRzgbeRnhxeyoi1Mb+3MReJWCQdJ0
0IHJqZw8BCnX1xf6cngIZ4hSlY6S8Z/+5pnvSFQGAvl/ktzsNnf73Xu6Z562Czc39E/svjrKhiCg
o1t8MCViFXrk4P+s1BS5y6KqramH4Ar/44YHtleewLZiRjYYs7z8UbdjT4LYIbS2sqcLl/bDL1g9
AUBmVFU6ZvgFBlwGBUlG0xSzncphw09euihnlj4JDFR6iVG3GWttXMMvHjHRnUNTM/WH13ezh0py
gNJ/dDeou7to4zG4cI4MQRmgEETTDUZWV3TAjN08tIi89BxckwFXopNCFPmcZVUN5kscaMwpjjRw
QcvbbxXttoyvbmia6HUeTKhkze+Tu8jCtkeE/+XNbCmu7oKPD2RKSDyMwI4f/urjni18dV/bVMOU
UY3yVt0eSv0pJbd6/bRxWy7FR4LirqBtpDLoM398abWea6FYCifJvt1jSN3p2ODQnXBHG6oBILnB
DISu2d1CKQfKDXurfbvs36crdGZ/5ST4FAWYpkPtVdD8jmrytgXj3NdrvLhEJKZoTyAQRHr6cYlN
NuvZlKOA0mLyLE39imAQdZk13cjgPqPlUCoUZ4ZWa4F/SEgSIZRYOrR98GSiwmYA5mU0uzKHbrEO
oaautTbfsEtx4LndVZIlWlAR6AUCd/VG3MQ7uluyhApUHA4GquytU3kphD+3tnJ66NEOANwIhPB0
eKxBk2JFTc7BgaiidlmGnpm1Wxt72eQivoZ2o2aaqwUWg+RT3uGQRJnXO4B82eouesjt1up/D47h
VaellBK5mzu7uJZPp1P9t+HVWrkC4IG5rBUaxrGVgZtzHx8ERKhZs1u0tpXNJOxisUqgTQg0nQqf
vQ7DQDtU9BmDySi4Kvelt5e2sElnWem+QBPECu3E3X6rL5YGgCQ1DBWVAQqQ/eqSFDV4YQQyzSF+
Uau94WMA8tDu+gTEU69Lkaz2t5A9f3KvT7t7ZnP1eAVxPqsZRzKo+cEiYn6FIS7jtnwBVZVfekDC
2LUrDkVo9X7qdccKDNGOmVhb78vW2tclOmVhSK4A4XKiPeizDqpXevS4BEe9O+GQ+d3ua4e0rOvz
uiFTL/CNEams6v1q1Klmmv0P3K7w2l0NaCvbbZm57I+0f9tZRdql4FkTlfim+WQtIJwCCtx54r6D
sdprfeEop9Lf8g7LOflqbavHGqwEudlhGt3BNX5NBy+rku8Tb+wYoxMOAWuHnm490UsH5iuTqyfa
nNVayftq+XyBLw/Szu3OK1EP3HqrlofiK0PrhwQ0DKzukACLHhWEJqE3CSido4ltSShvbeLqIalB
4DTOUJlwlMgEs15njZnukBRkHFEx2Jiu6axWle7Xp/LyNdBVYQKyRQ04Wiz/LHBuWULLeimTL4Lt
GkKd6EHcx/Y/MGUDg7Fb+cjFD3dmcLWfvC3agSv4cFQK/lp3UPjGhCXoV6kJEh4a5uD7S0W5hy5B
4o6TMl8zOVa//8tlrzabkwJ5e4Lw4J9lZw7msgMnVgABpPZSFM3/93jwJVA4W/jqPdNlzXKyXMyl
Qo/hx8TjgM8ArXMEmdZ/UEa8cHAhiKGaJrw7GFb/vDlnX1aUZj6AUxw1jlNJa0CVj7rX+Nzp7VT4
JqgK5t/FtXRKf8u1XjJsILhEgYqjrrAehWgMxRzURkfvKDMHzMmNL7JknpnqW0q6FyIEE/0OgJG4
SSnRVmc3m2LM7BZ0cKChY6Ptbc2oAoNo3i6DbwmImr4+M5eWBVijTlBK56YpVo4VlRm1EF08gHG7
w7zuadadoOndr41ccALmuZGVJ8W+TaPUB8AKywxE2HNrOM3MQaqQQ7KHxIHuLLWqJhi8r+1eLEqc
G17tJatmqDlgEBynM7qFwPqufGkcAkR4dBg223+b1pa9PjubkC3UgvIfa/l14QF7e5jtJZks/5Po
atm0lQv/sKmry57pIPNR2z9rG54Xa5rTOJ2D4Q/0wMV+K4C89A05wdyMiiIBjsoqwpnDoszGuB4c
TlW/qG465WcP1dE5BcO7CXWPcgtldgmgijHlf1nkK7hCo6ZF3WgjomJV+ylI5KFdZuctqCIEQXUS
1GqlPc3Kt6Kbd7wE13Gg013QF/4IQRIDzwwANkcUO2/N0Xz4i4OFEREB/L9YlF9W10ahMs57BfxY
qPyB5tTJ7+Bn7Yn7o9vapb/1vlwIs4D/12ARFC4AqC0f5+xkJQkYJkWAdJYc4t28q3eTZ3jbPu5S
Z+iDndVHzmtwE4wggcMDEj2Gu86XT4oNhZJHlAawLGW/2Ra65H/OVmasPnJU6OC1Y7AIvDpY5JY6
jJ0O6GXA/wGxnj2BS9z5i+jnfJnrBlhvquAkSrXB0YMU/Hxleo2Bqb3WyXzDu17y5eerWx0TdVFY
i4REPFdKMNSoV1VXHpugOxIxQIiv1LMtj3fxmv77pKyhuUKpQbpo4KRouoWBzgUtJQ/MxTjTbqFu
IlbngaHAmn+lr+kmsnBruSt3C+SK0VUU+zpXcv4Zx4a4bkaiuWkrNEzvB/nbXMp5Y48v3w1MNXBU
LExjHRGMsa6NmUREoES9eR1icv/QqUBOmqE5nbhhvKg9mJkLkQNWqXHxY8MTXHLDHLnz/zO/CoBm
Scow52RApWQCdxzwLBg7wkCJnaEHjarFdvF72cW14z+3uHIG8awIrVhq30UOpoxqAhfkFs5ky8TK
DyhzWLYgOkR60I5WCnJz+B7/v9u4daoK9RFtyCssA7wLdgwG16l+UlnoBFNoY2jEBkfvPis7f8Qr
AyWXPTFARay8fv0rLi4UIAKuAY+tYy70o2OF/gBUlwocnlZpvEptwCijZdz6GyM6gHco2WHEdeUF
SNvk/SIt6qRDekvAGFhE5UbH61JN28Rk2L9sLMf07IUAn1cE8i14mqU5vEiQNXOPolJmgUPWat3A
WlpOvYJx5RuzPkxbzXB20e+c2V9d/aIOoTZUG0ukNbn8mUKoa4cZc1deG/boge4wxzgLxB726a1u
Q9b+0MK7q356C3mGFlJFmxnuperThx1ZRWNBlA0pIdj1xqXe8F3eK/WeuQsCbAYjY+dnsysBAvu/
pF3Xjt24sv0iAZKo+KqwtUPnbL8IdttWzllffxfbZ6bVbJ5NH98HDwZoYJdIFquKFdYqX0Xehff6
/CCZUSpL681xsvFUeCvUG4AMvR7jqxxTLjQ7MtW1qwoHEnkZEhP5l7fowFZkVpMz2Yhzs4Ymp4do
X2DCZQZBQ+vTeOR3qvZunQIg8LaTwP7y4zRb11QLJQ00TjFHP9WhUegm8EpJjwfmjYXxORV1MR2V
fMNdEZYmzaWm3UU6LORO9cRuh7vhKF4Rmc5YA46ascFABlPkcEI2Y7QdGJLiKsYoR7yTD0BbB4i0
FKCuIWL35in8ViZjhUe1NRudthDkgHcfQGWQDj+lrncUQJ4kwEJtHs8bEe7rAmR8CsqAgNyyWT8H
EuSoBJ4c0prHdZfsafJ2DciRJlHFHa88Tw4ReH3ifY9iFeMAGtANIYmKvJ4OtAjTBt6IPatfl7F+
SXJA39dLIyJt5B+iYmNuCTP6+A8TCQLmqwVIDUTSCnp117nRUUfOxg7aK+T+g1Vg+bnntxHHZC5N
bWmV5a3NlgAIr8tckhgOnqFgzPlS17NrV6XADfBqrECEISqaXExdQecVY6Nn5L8KvKK8lTxmeudH
5XwdG70rjTGYlIaXqX+iEGNyeK0Adi/tklNTtU8DCKKaNy6o2yjMgxhAN1JxbNeX8/rF84Sbngl2
+8OmMbEjcMfrYu7n9EBAQfL/k8Ds+ArQ+Lmg/QlauzO1BIR6RLDDvMfEdg3MBsdghs5iQiWAFCqm
zXMzMCIVQZaWqznv3SWEcbW5ktShniPKHYYxiKthby8A5htA75LUVzU4MoHx+fP81okWxphYDWUx
sKdhYeb8vHb3ERpu5vTpvAzRsug3bCKIIdSqklAZyfxQKXqQ19W+rZ7kTLuI1dMUGoIAUKRwjJdc
5RTYJhUilsiSWj+e0vzSaBZL1KNDz5yNlrc6wfiGokhBUEe1LgNTlJNetl49OpoL1FTXQLawQge6
BhSQ8ERc/VYKcr++ROHPO7+3orXSvd/sbWg0Tdfq9PwMeAgkvXIhloRIRRiLjT7iNTJitKj0ys0K
ylBM5oyCCywQwQ7SrkbUgFsXq2jBEpM/9PVrkgnqoyo1AmeOS2OOq7YGqzYwlwzCTqd6Avp897Si
MgkunJcpKAJAjgG3z9e8OtuTWxrcJMLD4nui9wuuMafVjAYpImpG0AuDarBPXVEOlsTA/tocrBNa
60X6wXfuG5HM6anzIs8AEkN2+VLZ0VAZ8LweTR6iLdcXBaj0Zp3ZY53xtBbYz6Q6RYa5J112ksCb
ewsycBOopUCDwmNZZDD52k8sTQZYhoIi3kftXwBeHQEEF0X9WE+uq5xYXmV1ye78HeNGwChF/COG
HW8y1sw0pAT5QqQ+ekD4R3eg8HKLAJiNK7ohvydDQBsXxIXC/3J675IZzyaNc1TlNvLb1iWoUNsD
Gh1Rci3Tw59lA3l9YWhHe5fH+LnMbMKmmNFrR66tQL6MjvK1GUSuthcnGzhewZIV9CyhIIHYmu2z
twtDQgdoj3loM5O81e79pNgTKXyNjTF2rGF6bZvxq+AkOTkVdMOC89rWAQolm4yH1UhZW40EPFzg
IDy1yKeszxaqSuqLFIDk+FF4+7iL3MijCrwxz6Oda700o3rXeyPKhZgBH28WoBv7STAf07velfe0
+QS4tPV0KRrN4Jk8rBZ9JuhHRrLQYBxhiRB7BAszYm0HCGkX42G4HS67S+mqfA53ADo8zj4au++G
+xble0UBEvL/HjZ9+ADG5pKplYzRkBDQqLcT2tetq6p7FhwptSmMzfkgg7GpRK5B6Fxii7UA2VA3
OWLKMSC+OIfNcVIfBDHGRpHBUbPYiM4KSwdhkjpUHvhNloNdgkvm/7cokzGkBUJae0xxD/OLMJiC
ed8f7aA+IocleGPzFfRfFTEZAzPIIB9riT15SzOkN2MIPAsXMFZp6mAoQD20rb0+roNkRSAqzUSV
T15uabulJmNuurhtMPoNBU0P0sv8MAXDZXU5nkBDFAwv8V33MF8Zz3lgPGoigCyO5/ggmTEEoK1Q
gIEPQzCOS3fsehv9vXUsespzVQYdSjKBsQEMF3MBh3IGSyLSE56RLeiLXFUQxCqGDYDyebwSqAwn
vsHb1kYNW8PEqK0yd60cpzUHzx91FQoA4dY9RqPkezNQUbL+u+3bCGMunW3iGVqB0NTLQXZgJT/z
qRIoJn/r3pfD3LakmKQZxHmTZ4bfaulkrYBDvRdsGVWvT6bjfRXsy1QNwwxwtNiy/0DOebEXPSoB
BUjILyvB446rcRthzE1T5bRE9IktkzPFty0DfFqiGUNO+LVVAcJcp1JVMgSXWA/QrC+XDPRxbXvZ
zgDWDh/Obx1VpnM7x1wfI5oG28yxGBBOHMY6P2hVckJBqnBAinFISHc4L48XgqE5wkALrqbQyRpG
HepWIUbRvR3V5Me1AxR9quO0iTNt3PKb6q0/xY2GvO67rVg2oEUPWi6vE1C9Gm2XfVPd5AQYDwBY
uJ2XX40+QKuPOFBvvLSDChNTjh2MgRgLi5cI/fAZjO6kAJPRjBxPMKqoqlJ7hXKwtSfizXvbNYNV
/opB5yL0KUTCH/Q9ck/7ffPZMoMJHkOQFCd0/kMhF6mFWjjx/+mOqavTMiDAIA+9cglAE0zJ5wJb
wHs3WQCdQRIancNocmfUDZ1AaYx8CALwbgRP6BRX1n02GJ2FwH9eoHzgL49AuYR8ArEDUjXgha8z
w4/1dg10eSm+xeAxE6G2cq/b5quY4K5a0mKO30zUrHsIAgBaDQoFwDqDSuC8+vMSfGhYQPpSAZgh
IldmAzBmJelri+7L/AJjBfvua/6KOO4O/LTAfQLClqe7c4NeZhlY4Z50IILrxzXGG/HMSi01NuKS
QDygfoMClK52u343bEF0Tn/lk1HZSKFfsQmWc2Xq9DhH0DOGvbPOwJ/2z2+jaBmMO85BbqAUC1oG
0QPWg8sN8OIkezSBqi+I3/grMdGfjDlY02JnvfNhHjvQ0+CZseSnEOysTa2Lkr7U4n3aLeA2Gkj7
0o5vZrcWEtf1aiJrT8syQzDuSdAd/qD8Q1XrnBxm01RMKJVR2/9+RFi/aOEl/JHA6jQPKqpcwkkE
7iFt1sXEMe04gRRiQrYe1sCzs/F6quYThvgfz+sCN/DdiGEiGGUoMB0Y05mO9qEDKLCkoYd82Q/9
3o7QGdIZApXgHxcCMxtzqKizMBG91BpViJQhfab0QPqj8KHDoQ26/fll8R0lwi+iw02ijYixFJiF
iRoFlDYIA7vj4kLXd407AkjNU19p0qC6FiP+8df2LpMxDzLIjZMKlDiI1fBvNJzMWnywOjtTsbgl
pjkSSrccpp5grdyQd7NW5groudmBrO7tCiwA1krglzNXOQIs7CTaV66t34hibgEQJMDZqepI9krd
MYqmnRL2z2CRPmLeVRTJ82/c+3YyN6AgI9BhM+SvQUZ4RaFFMmQnQfICuLA/mVXhX7h3ccxNQEEu
sWx6E8zuaNXfFi1xuvGn4Ki4a4LrQuMpOkIBgPHRtksYOx9rHWsa0ai903fKQwoMNBCYTDttl7z8
Qa6VqxwbiYxyoJrbhvUKpaTJD+WiwxheDliA+KTuRUMabwnATzZyI4vRjjI34grMDXDPhw79mVlA
AQimQy++3twny0YSqxuK2oCGDJK0wDhKTvoa+Rn66ECnCcZ4IbiHcGGMbgxrIY2hjqEi3Zl8Otdj
+r1P7ZYuiDDoD53bQWpiNr5fU6OxlAHd6XV5fdOE2gBGk8Vv0vAmS+p9FSe7pA0rgU3muun3zWTL
DtFal2ZsagC0NBu/nwewnX87r/dcy0hBBgE1Dlw4dvjVHHQzX1Q4zwgNpzvFjEFhk5DsS1cPBiZ1
YjlefQtjLpkDKEnju9kQYacg93pvPoHZ2VBKMSGp4noX6bOq31fhZV4Inra8NDUQwP9Zpsm2sNu1
1oD7BjJohX24ondt2jWH1il2kRDwQ+fa4o005jVkjUMukxzRlVZYiT+ZWhikUa4GtdFbL8g0g/qn
Lmz1Z2yA3FGq5q5wlTTXwEZc6ODfGfVdMc/ptVbrKzjlM+N2GpDBUwgGVXUL3KG0yr7LO/QTZmD0
8rRQLb2iy9HuUvemsgMZTwscxcUIhlJKvDxNFS8B56gXamjZB0lh5BkrkYN11eMrtTDvYzCW7qYp
K0CNl1eeDEpmd4o70BHrJiYEsw7VQxVESlnd1SAMam18wtrHP9Nm/l53cX8sO0ISvLDsECgJJjC0
ogyTAqTpgW+trxOkqjGIkNC/ByMgV5HAz/I1CIyHBPabIr1/vJuF1najRknkhto66na3l+b0qOPR
f/6u8B856D/8Rw7jI0K1kq2whBbJR131sDMXtvOVDlBHR+kqAdYBuJ+vFbT1O9inP/AY3EzyRj7j
MUBBVrdGCBtk9mb/q66GeFdPkgpyI0M7aWvb7tvOGD0LaaO7ZgXEfTu0oqkmbkoUsEOIEDHgaKkW
Y3HLQhvkeUG7WxWDhgYaWl8AltClMFxmjacvwC3Qoh4XP63i2rhGRBf8wYOfZ40VlNTw0lTw7ieM
zYilSupAOIky0P360j0hMXzor5V97IU/yOIB9PsCtOW922PuGSBrAj3gvvY30lmzbCRaYjYrqnrU
mmguqJlOMVBoigspKDDiKAkK+TwvsBXHmJM4ClWy0uIzWa9y8zZfbs/r9X9Zjw4uBsxW67LM+GwJ
fKIZOAxpdJDsy9hBsRntk+F1gipehdd6KsJh4l1YxFn/CmR1KAT8aSZhRQt61lT9CsnTGlw8gmXR
z2Zd9lYKoyRdaAO7cIIU61I7TncUgXoNjB86IgRjtz5iVMRrd/rB8M/L5Vv/dyvBxFro7M2nxYA1
MoGYDri//Bgpw0XU1gJMQd4dkDfWgDk14Lxqdd3BGpHpvtdzpx6OqaYdquibJMn7HHSD59fFf7lt
BDKntvZTC24vvGbmN6QiGdhZoRcF5S8Kzyh5mDp5FNXreYqyXSNzhJUdhjVIiQGbSB70+nnILiL5
u2BZ/Mj/3/NieQOkrlI7tMhTqz480Ump8dl29SC9o0QIw7OooMW7zZslsXPD87ySJmqwpDhvTnom
uSiNuueXJNg1ttvOmhVjzmpoRh6XXquEoPsEmEEaCxSdV4xHcIrJHBSqFUMz6XdsYuJYSSTUwtF4
S+2giuJxdCxP1YH2Fjf780vized8kMXcKjRRVElC53Poa0n79dbOnDog2vOjH7SYqoM5VbCNXLuI
ZKaJF6FG02SMws/GlNVDCJm/+zJLLzqSu96pDvLFn/RlcuXRuX2Mc9hE0dkkahYB8aUnqBTTIdbw
CBSlU33SkLNP9y3wfVXBO55rHzfimHBG0tUeTHhIZ8567duF4gLVyUmUVwzRO02jeH9xgtvVMdpi
FOq4Li28DO1KN9x0hyHPWA8oeDLFQI3u61HIQsUN2bZCGbUBjsgIMsz/uGqKOdErbtM4YMDq7Kf5
VBzjHdBo4PIONFeYGIk3CHWXd+O338AY6tEyRxCz4xsMY4eHgWMAo0qwt6KjZDRVC+MJWH8QQds4
otVpnha/9PJdD+Z376eJ0NTM99ZejDNLf/iTj93oEGOgdSVbQcgAwTmBNzVUjH3HrhkraBep3a5o
vDERaK3glqBF+6PVWQBKDeJV3BJ6K+sbNJ3u5ZvX6hCf6CURsS4KxTHRV1sB1Nmip5deFE/RvkRW
KJnc/kiDiDogXzKRP6Jb9t+31JDVj+ur5Diy1hBjVZhgW6+SOHaH8H400X4E0EMKOps0nTdWJ9s4
adX1DObfPxu24mG8vcGI/DZHBgvZhD65Upc6xE+dn12tF5nh6OCEdJO9jkFMxFJ32AlUdkBdt/jd
RfPQAJ8rvu1O0U5UNz5/g9Cb/3FLFKUpzZKqdzTetZg103RRBU8kgTFOLRmUMZXwqlGicAmGlpym
OukFo0oiIYwxAvWLRKIBDTphWz12Vndda0YmMgVUPc6pD2Nt0nZNyzB6c8rJVbSn3b7kDulgf7z8
g4eYSBpjeHR9JiQccDJaQHZoi2vcft+8rC6gfNCioEyOwNARweoYexOmGP6uQsibXGAIjW+zVd0r
bRftXe37H6Ai0+t9ZjvZ1sopBWJwlWE7QSVbo70xPCwl8pnyrvLyr6IkPjdP9e4q0EzwUdHLsm1A
M4/lURQUDaNM+al0QHGOqnXp6t7/bzPfvmYTv61G3jdSjPimRTJjPND4jcYb1YH4fxJviEzp2983
8rLGNBu1w+pofIOclB8Zbr3vAQ9UoAdo2IerQF0E7h8QFh/3MycVysIlbClwrSRgAMGYFhOK8juK
otNgTB59GncF4IjgUZypciZMf1suWEnQeyzqtaQm5JwmMSYmt5dsmBZqTuVrNX1NzVOCWRfBkfJN
DCATUVlDNtdmbv+UpUm80jYUkIoAqTwfjiBR9Wm2s0TWLht/+4q/6uKGr3jPClE7sTlaG609c5ah
38aoXRmMIoB+oo3AIHKnKQQxGgp/M9/lUTuxkVeYIYmaGdcSmMHO3PwYhn2XPfzVZr4LYbSnHhsD
/H8QIgNOagGnXBEcXtMnkMw786O4mYea/88K8i6OURBbStBYktMnDvqRnTjJ95WERFYW3YK3XMgK
y9eUd2mMM1pjUuR9DGdEce5MciFhvAClWGDdYVSxTb3fvATCN5VILKOgs5rWUUpRDyaXNjiTfXRr
ocG5fqI4C8luOYkew3yr855sYi34LIE1YO3frA7y8K/5LgnMS903MByp7tXQFQUrXNVUVVTRgf0G
FCbGJS5LpPdRhQoYKO/JrpHLi7isb0ZrHrzz+ikSxPjCZGnLZaZNHHGuXCYtSDOIvS9T4p8Xw33m
K+8LYtOdSTYUnZKgYq8F48WAUZQ1aA6qk+3EjWRc7VB1IBzBmsgAY/14rU1plDs1R+ZiaBYHneHo
VhIpvkAEqw7EmvpZSZDFKkYUkkFAnjhptAgKTtyr/L4O1o/nZVsXIAqDDqST4oRqmDlJ3GulE+ko
gQC2y/gmOCRuYKQiEYM8BZpNWK0rh3LRCuM/M6QgFsSrKHygvry/or5cNEPKfxxs5DEnFdm1rKP/
G8bqOrurb2ritAdwIXmZO6We9aN5pfer2MWY5jyG7hLIp/FxvlRPZSAKY/h7/e/KWfXsllBZ0xB+
tSHWclDNUvXibsl+kGrEPNhQxSJMJ75FeV87i+6oaLmaxSkyhpS8LP1BO46in7TjKHzp3WUPuI2/
OVzwGWK4XTfBm8Z417bTa0sqkKmpc9cI9N1agg8kCSrbWWhgn4H1RBStcB/2G5GMg53G2lwNXBVv
NKwW5CrxTY6mWqANjbdGWzVu10t7KUpFc6zcTlJlI5de341jz9MsQhIMcnXnBSl01QGig1tczo7t
K7crhWLGpfWmvZDZkWtNN4Lp3zeCu2FoLGOB2a6mb62Mak4YLNMPwUHyKnjb1TFOV89r2QhpDkwL
rCOtQre+gjWJ26y4jcFbSYyfTQZQVaLyjPOrwIcT4zYutpfpg6+Xsh/2lTP3qFxW6cOkIZFfPNuA
AwKvmZ+awMzDsHWoof4T77pcdzAaBfrg1p0woRP+yIjtnt8VrkUmmHcCL6SC2IY58lEDcFga0XR1
/UVDOVND7e68BP6N3YhgDjdaLctEyZreWDph/9s6/s7k9jRpJDhnurmfIjmKfmTA5cIkM+KIMmqR
omIez07mn1pZFO7arC/FBKfWz7NxoUeNL1ghtbfnRDKaNbRL1XTlW7KmeTJftCfzOTqad2PhTBhU
KW7esmNfp718W+2FvK9c57NZL6tsSid3IIn5nZw3X/C0O/bPaDXYVUBNR5Is/avzBCSEqoKAnGJ+
fLysi6ShKUyHQVRe1V+0A63d0w40JcfU6J/QadED+7S7G3lMTJeikW6JQsyJVev1Ul9U8k1fC6q8
/Lf/RgbjUbumVauCYE1vOPTgI07gUwyHorxGXvV8Xl/4L+N3aWwYNJBZsUoTb5s5d5X73nuztUMQ
e7avr07xYj20/uqHp9/hA05QOFvFVZrNFzC5jiUspigDEMRbRcd8MVxl/1tpxicKJCdWGq5L2whk
vGg668aY0jF/3dFfJ6jKqb/O79vn5Qu5rJ/Gp/qu8rRnyVN+FN/P7zZPfQCeCcoCxVJRUWLtQVPk
WRHhVW7Jmd9nX+1qCMr1L4aN8evvUhgTYI/x2lodZkGkyNcSNKjVwuQiz1RvRTD3LtNIvEz0HsjH
LHHb1XimXN2ah9k/tfpCqdbpeIXoRcXjlQbzD4ggDdk0QWrCnBxJZDKWI1Y27uYR1RslGI49SIBo
Mn65GV6Rx5HUhxppwAGZxz7I/+pRt/0CJhxCz3cZSiUWnmhNJTsJicO9JWXyF2NNhsfz2sJtsQFW
lqagIYOgLY9Z7qDO4zIVWG56YdzGN8m+vS6+AlN7L19Lt/qxBPccKOfsvX4j6l3gOkqKsY9xQN3E
ZjPrHFJlkSQVeZzGHz0dOuSjHu5I3/Sg7uhE/lFU2KUaw1rWrUDG+TfUDBkTEu82OgnUb4Z0pTXr
BWnH41iK+sS4weX2FBlhYTXKUr9iZq8dXHlxkrvhyogAmIT7cmi89Er/1f2o7yzwgglxvFV6aOxC
MWit4ooCqww4tx9dliRZg643sAH9Gu1NrfRU69KI619Z3LtWOFyr5Q9jui6be2lUHNtS3QXt4nnn
zDr+V9H8JZE9Ky33VqdHAIxbvyjAU1YwciRQPt6BYGDDVOj4KabZGDekRyGQ4WitBXAhF4sv++Uu
3aHL1c0ddAsCxYrmakNf5A64luVdLDvIhq5IEELb0Ply0a9yClgWPZ1fGTV/nw/g34XpjL9RSyDU
mWFIBzYBx0We0+h+kBanGnfn5XCv72YH2dcaOqmkpqbwfp3fX2itk/9ojuV1HIMxEiBL0mV0s1wM
D6qDBj10ZwpByXh+FakHqJmFVgK0mnxUtCRVrLhSoeSdbwGSv/AjHxqj+zYQXtTvtjD3y1UYG6lJ
k0Ipo1Xio7yJrFWPL8GoZbxepn37E0RwD4Nq+FNShs6QxgINfYMwZw8SgGeWSdByAlpfNhhDu6sa
E/MNd7L8SYEfom/GcQjShXi/E88ASYlb1E6iQ3WQjlkMxoU/S2fyom4CTmH4dM3WgRTxce36EpsL
mScYFC29mibdcgbJTH2rGS7LWstQVmju0KN+7Au8ZM+rGS+mINQdAn6OkE810VwrsOcF7EmkaJ4y
dC+lqj6uVvF6Xgzv1gD0WEazHjBC0QrzcYV9YhhZlUQANs3U2xZQw1b+IBXGvho197wkvu9RAQ6m
q/j3CU1PnbUh0UYAbtRrh1pF06WzU4Jzeh+PiXFjW2W1G5RiPFW5qQC4qLGioxIi8SQtbePrA2iE
cnOIUv/8Z/GiRpCXI5WrotEUOMQfN6DW41nvqhrXqbrRogf06ARScdDs62WJXaUQPeS44jRdxxQx
3KKhM/tdgi+d/mny4rWuPbSOmD54tiq/TFJ0/LbFRZukqZs0ehecXydXlTeCGVWeJSAoAsMG/ilE
jwwmpTVvboyHEoPM6E3/UpNa9sg4XY0JsHrOi+Z2FhIg0ALVHjdJfnusbHIvQ9J3HQDwEB/j9eGs
sb96cMpHYp9eZdvpDtM1xRFPOpHGUZP/yZJsoh1ms42SoNtqwWaDS+0C6CeBeUVHcJobdS/yb/Sn
zolitnexx7mXWxgtLTnY4BRD0623inDmuEIMDHUieQ7byHZs5NGiTkqNmKBOLrr4XsqDvBC037xh
vH1ayEYGY+4x0ykv9kBNHlqNxofYrW7tU+6R0IW+ps/JZeXOTrFHSzxm0CnqUBtIHh20aEonv+wn
N32UT+YAXEPhlBN/+WCMMzAGgC465tOASl5YywwVji/W3XSlODEgzqQnsKODNjn1Q9BA/FU9Czke
PIqAS0QxIz+aBykOM0UC2rUXGuHg9dpc301mhMxsPyhdfzK0VLuZhr71FrQ3xj5yGUroqiYhqZeX
1E0AIjd1VCPDFKKuhomgSZiHBQtYKALnBOI3jGczUY9sl2EbN/g+JRrdrv1haTfg5YQxs/epdlFm
JmhJdjZejNkQucu0BquGviPtVsZ05JgkgptOT4BVnu3XMMaUZH0SqUODMnExVoEarbanLWbyeN6e
8HyWhhlWZMoJLPbbc3JjTog8zlWmwmeZ+oIK0pfYtAK7+j5Lwrwidz3vkljDFaElta9GSOr85Rdt
uZuqu9CjT4kW5AdFcZu7f9OpBGZPzCPCWGO0mlG4KjPRbjesIzBnpdt1mo4kVvbn94+vNMhegqZP
xwA3OxVmpWu7IISFL/CUndRhvANjTHOwtD7gCvd4/gIT6yLGU38nusPcDd1IZl4fmIqq15iGG+nS
Oer8EkW5f35xbyAjn3TwXxGfZsGUcrArslAdvFx3FPIqLh0zd1dPQvdS5KNZ6muUOQq6J0E0hwQc
mF1WPH0B3vuY3KPWAngcMFvgCR55rbC/iau6OmJ3TM1r+if8r1xT4wH0OL+r8kDydPPay7+P+8yN
n3T/d291j1H6H+c3hZt81DZy6blsrowUN3Jf6vDAZNEyd5DmBLSI2hPYY8F9kJKflpb6cjZiqGkI
X5BlyrxiKCjtg4gDhltt3n4JNfKbL1FDY+z7ETsgH+n6u0fKEAc2VV89ifLWos1mfLLR9c2sEYR2
M96Bcll7fQWuxDzyzU4EuMDtX98ui3mV9Xk1prhTwLEa0iDTlqCsEq9ZNd8Mu0s17IJBy/YW0Jic
wkBjUhUSV0MUvJDi1BpD+xePBxrrIYFuWwT41R832baa0E56afTC0HK7pXvMBvtYyX/T8EgHxZD0
QExisa26slVEQ5dR85hprjYaT+2i3J3XXJ7P18AIbsDgg9OafQyqlZ1bq419bdUfWv4UKhfxX1Bm
41mL6hE68gFkz0ZV7WzrY5UgSiS16udWeKtM9c/KUgSGifeO3ophrqCVkMo2lxIpxiybgRpkzb1P
Rm1wABI7P2tjHZ4akiaCsF8klbluUYK81EgUGBz50MS/FKAVYAbgSl1e7QzswucPi2fdt0tkLpwV
k3YFWyLifFN2LLX9IkXhX2C0wG7KBOw00Ly32dyN+cCf1NgmCIFToB2lxqVciYayeRq3lcDc5EoH
CV6HwTIvSdC1pAzoVRmO5toezu8V7yG4FcNcUbPI0tGqkVZJ1GNear6VV06Ufy/n1SHJ4ihtsTsv
kGcN0WGAKixCWQSgTGDRkNy06hrPb3DhmI5eamB37tpDq3cPnYmq8HlpvOfmVhoTl0YKrNMiweFU
eFw7ytzcxaR+yO3kZYktzCGnv6xW/tGuk9DBqJwYVFcQs9M2GcSIzMaGdlqnPc04U44CLdrJnZPv
LI+Wu+T1RJEmz6+Uqy8beUxIE41dOiUTzIeh1UfFsp7ktTmFWfvtvBju3SLowSQU1ucTlB84gO3V
nhNqCG/mHOUfKTMVwYOZayw2MljVLyaipjRHsBLDtaSf62ofyilxavKF6JWoIMprltA30piDapEJ
6YCWjpRwczlo63Rp66e5UmV36qbBUa39iCxxhuQ0ENXP7yXvyAzkXyjtpobUD3MVAPIql6qOGKTO
u+dq3uW1cmsKKS95J4Y+N0TxMtI9cCwfnbBiDuZirPqCl/Tk9zcyesR8C0zDllPfLfepL54g50mE
WUSyEAbWhsv8KLEkNZl6PV09UgJlWW+8KBV1Y3Ejya0M8lGGmYerBDSDFQ2eyo42easVGoEHj1Js
T4qbPf/vR7UVR5e8sffrKEk92K9X5CfHndEi0W3fVJIZnJfCzenbqoHnlomrbLFpOSQWATRaDguo
lgA0ovkyoBdc1TVc/VQF5fOoI69P3Ol6zdAXKerF4qnjVjjjNovCmORuUSEc3noXqffGXA67Ib8V
LJIeDfsy2sphrjfEaGuKJigvyxVgOPRDu7MTQ3YWE2MqeWyh7Xkho0uiElmDtZtKx6oVVBjqsEYH
rxnVx6oQcidwF09saCvlw4Nb/3jAkpH1EdrdF08xxzUIE/TQFEal7ZpIEzhA/iG/i2Kf1lEE3r2q
xSGvuZsihaT6jZteF4/jnuIRS5fTobpuHyv0vYrSSNxFGsjlq5oMZh6DWWQa64Nah+3qaQNeIctx
zS/yUsQJyXO59rsQFrM3R2WywAzC6iVheGer69O8Vl+aJLwKW+Jmg7Rrp/W6N0UohNy8/lYu4+oz
u8rbSe+oRZh8iQKTF6YT78KdvCt9E9h24lb6t/aVT6q8WStj6VYUEpIZ0O54RSb7+jpEXyrQTfz8
VoRhzTWpG0GMuZOaImyHEJs6GPJBja17dU0Enp0Lk00LbKCfBOEyqH4+XgF9UAbM5DbQDkCzleB8
nfwVmYn5S+pJbrjrLtJ9HazmTdQF89c+8zL1T1g36e3/tKWbr2CsEAnLsk9GfAUazSun+E0/K+Fx
brX78jsAETGElToJHu2+yAByCwQ2zeQBMU4H1R3jKk01saYmrVZvcasnuJWHxC9ANIfhw4vx6Xcu
RnQlucvdiGS01mjsTqnMYvXKrHCX7kdXqx5wtJyQHACZ7AtML9cAbKQx+mqVErIDVJp8zG8wpHRM
vfG77kcPxJWd7Dq8ozX38zJFIhnNVdsSdHoTHHXfrYdlAWStJoFo9G/Y7qzt2TEe2tIlY+jo0pAj
9WmXF4pJ+wGlAaQ6rnM3+X5+WdwLudlJuuxNQJDOw9gCOnv1ov41R/9EMv46L4Dq+ad7sBHA3IOk
tdZCLxOsJ99rUx5Y60sPJoKwFlRa+HI0Cp9p2KjoMOdjNSjyVRF0vpH8qENCoARBsV76MhpCzq+I
H7Ohu+ofUcwRKUTq5JaK6r32AhqP4QFy9zbkuCt/Ci8z/fDPG/gujTmhcjSGZJhgSHovu+oPuRd6
6a7HHKCx67/+gS+gN/WcPObAmgqMVEpdQiOUy3Ypgjqxd/KY+GOMgtWcHZfpBBiVvRzbu1yyd4K9
5duR99UyQVVuF5g6TLFaY/bN6/LB3nXu+mzeKVf2pfoS1c7sqw4oVsRdc9RmfF43YHlB0YkmBZM5
VXkNMXxkIKhovQ5QzABcP9BstoFBq9gXjVlxgwvrXRhzqAMgmRB9Q9hSZI5pfyMycCTARt6Dgd5s
nMpcHHMSYan8F8V9l8ocbYF36JygtxqhhXqkw86rk1xSbEP54g94FfmK+y6NOUrc0bJIWlwT+djv
wsBwu0sQHzgG8FUcDTwZor5HrgWwKfqIisQmAOVwwBtTJnfz3FojTBmYvJ24zQ71Yro2gH2mNBWo
KdcZbEQxx4eafDQ1NnUGs3XRL/R9LU/f0zUTMkeIFsUc2WjIYZbPWFTvDbmTYZj/WO96Fbwxr7Ob
djvF7X7QFm5NRNTJ7f6zke6mTLlIfrNBtr0unbymI1WWEcWeUUWRZ/ppg7DxaPsz4EtNoKfuwrtl
L4oleKJtwGMbOqZyEeVbzPYuQFCsunDEy6oFrv4cXq2hCrryfLmK+uLYyX3qlGvhzrV9R7LiNErZ
qV6IryltkJHsqQXVroO2Yj9RGkGWheMuP3wZcxzGHIJamKYEaiXqgdHdoXivdfr/ngP7IIW5OWVn
dOm42GgQ7vocMMYj6HUxFWEWqicwt5w7+kESkzRCOF7kaQPvDPxRIGMcZTfaK/sk0O4HLwEvrBjx
VLSDzNstVvpWjWq8mvOLQT7MF9nROFQXBIq9Q/mZABJXzIrCKydtl8mCVpXx3AylhmXSEbSqwrh1
EVDO27zb0en1/Lb7LlRiTj7ug0wmIkbvHzrMY7q1VRgFqdQ2e3VYy5vZtMobcFynj3Ve2yct76T/
I+26muvGmeUvYhVzeGU6QTnLfmHZa5skmHP49behvWvxQNgDr75nVWkOwMFgMNPTfTEnQ1565mo7
gqxIuHImU1aL1YYcKBxW3uUHSiOAN/pD9kRlBpRgBRxQmK/wPzAKZoYJ6LnDjlZOjq6WqwOLTTAE
0POdD+uFeVirAOwBLric95oViMQ4OPEYe/1uk3GqSu1jGyOk2Ov6OnZskM2iST2P7vnTwonFWyss
eKXXI+S5OTIjOLFXmz8mCbN2M7Ar4+N5Q7z3OOAnYJi1DBsq7GztIamX3LQG+I5UK6nbrknuVnEU
RNF8HWlzqI9V2Erq7eCk6BWaIip6XgkCgx9AM9PgiwuViQpLN8R1Qitof79B0gBrBlklfUEOB3lv
awfhaeFknZCRxUgbOBUBx5WZwDpGztwqGYpJY9hDiL4ClkDbJXuwAYozPa4tS1YwcQbggMMSsdVj
Zy/ZUi3+UoOkhFIvGNemAm1HSsUmrPDyvAZadr+tMSsjOvQyzQbWqOB1SXP3i5/deKeAnN4HFVE4
7avFy7LXT2BDoAEMICZ6HJA8Zlt7GNDs7biFXaMCHUoBVHMkOA+8fPLEBHNPyXrR6hamhyFGaO+6
a/o0Gd3xiCnqOzF3Fq+qcWKN8cqimJciNwn1yjc+FAXq1dFhpIRo6s4EVYcBRgT9XnAUaYBkngUn
VpnQYkbN6AC1hGsCV4fkotiQBfkQ6i4mUYNlv/S35w1yXgZbe2ztxnCkEtawp5Uk7Qzg3VyrSfZW
PULRkqgXfZx/rSo9ARy+60UPW142sHEZk7myZjud67RosZMKFNmpPI62L65A1Zt7ybUSYIBChODh
XRYKinS6CUEcNJvp3zc5u5Nj9r+oYDGS2uxGssvyMK1SEZzfU971sLXC5JOy3TqLYq04bQCfPXS5
VAYZOBq+qM0kCmTU5T+6y/uCmNM+2etSDXKP0160UPFQZgsq8tPqEiMHsSQYrv2kxTTL/7Y+5hw2
pt7Y0ARFJV5HlSi7ta3Mla3/DhWAY76vjDl+dlL02bJgEx37yYA4fE9EfUT+CYcjAP9iUZZMZh0J
uNxI5cD36ZNDuQRllT9Q2UpUL+ODtMtKwMqE+QrX6W3NgRo8NDZ0nTGaNnNWtCt0oHRQBTgXlIC/
Q2BGyY3SOnkiGkkeYgu23u0x+1hA0SORaUCZ5v1gf1ktOzBzkIrfDBg7BxLT7bUv09Rc2L1oBuJf
TFu0UwvNzA/gfDvOFKi1p/CTvolqV+r1/LGcHMvXUU/1lTaWAgi+lh6Y1+pASov8aYm0we3MBYqW
n3BZCrGlo0q64jBHssB8+5I0eOLVQ3W5oAOPYpK514y63503RD/fhwO5McQcSCIpw+AoEmiNgQV9
bkzgetFc+WY1inTQGy0+NpIuH87b5G/0xijjUz3Uggp1VsDYTHnXfEhxHtWDtSsBqRYpLQhtMf6E
IWjZ6KJseevdFF8TUGtjtNtbr8SSmdxovVkWcxcOirI4pQP/ySJzn1l5WPWCnePefr8tqCwEziBV
axcFDoc95VdNnKLbta7Hdbau6052B13zNUv5XmWrSNqRvzQdxWPkoDgczNUXy1CNisDK5Stz9VoY
04VpOZ+6XvH8+ccGTTU2l91SlhYhA02XviLt/ALq8MzrUU9JUN2H9NwuOeaicRxuKq84FuXIofAM
th+sdpBB0GpEtzGUlpAyVjnBesyLN5MkWF5Eaee/+ONvi2xbmDSxEZkxLNIgvnzT9vZBdwGYe+x3
Ir5rbqFIpcRHFHztYP73dEd1pdeUJsoXcGwr4QhOQ888mphQTfwaqla9S4/cEl+Kq+S8pH5rmDkJ
k7MUzkSwyNr+WsmPRXGxjrpfEkvkMwJDLPFAW+S2tlJDtBvcXGu+GR80ECMFpt8DglUjtY89q/qT
DiYva9qs8e1Db9yV6DMIqx0cicmzwQFQucnkOosDEsnqjYY4VYy3Cfb0M/19yGr9/qxv746N5UXv
yWzVGkhkZ3Wn5kCeZbK3zM/no7Roa2lisLFi6q00dyuIuuRGf6ib3sNdB+1FdIN7gVi9yBKT5cbr
5IA3HbI7k1EnXrY2r2MnHRYk9odIHQUhlFvy2e4ec7XW4Psc1loFJ/ZXe9ffdtfoKfj07W4VPsZo
/4BxQOQpdP2bnSwWUxqtEklvVyzPKtEO8VpgfMmyBUvjBWkV5OKajvQAEYa5VqtxNufZwGGQ7VvH
eI0wdHPeJf5l794tMAFF60dSFPQyzSBOQkna3dwvKnTtc7cZMdYAVXFP9GTg3XnbVTGxxBo7czZ7
uirakwHLkQbJWrHyHy8R2phha0qtnUdGrjZ4yKp90FaQLraTxmtq6TEtGyVc4iT43zbTYu5UMhNp
Lgked9YDboLAuZh0N/8+e4BAtu58lfnkZyNgkqPfh832ADpzLMD2bJBBM3s5YNCzzYwSV2zRXWXg
DdJRDSTIJ2YbFQKpvDYT+cv5ZfKd/7dJFgi8QOFFz0rs62LHr9VQHrreuiWjc3/eDDeGqApmddEc
hZALszK8npcxMaiZsYYs6RCXgVpqpq8aC8pWCplFNw+vfg32h/83CJ2T00O9OPPYRhreexkl8pid
KPWtPs+hLK4d6mEEZXHbRntopNxrAwoFjkg+lFtdAjEAnUxUFGAJmbPYRXbUZjONKoEJyjgcDSlY
r+tfEAyq78XiaNzviBEPoOMMSG6zw+lZjT2soSfqJ+n4VEpqG0RDYXvViFHD85+SH2UwYqiBpsXW
8eA93dpei9D7QjvLT78BQJC66T47Uunj5S9yDUKWP0CvcM8FTWypdBn4bpmPacU4LEoJ/kEztjDE
ZU/j0WylPgl0bcLAp9yqmg/KFikk4PEWnEluNRszmr+NM3FAm8fYKCw8GwpzlY59E+cXHWYR3Nwe
lb3VFHEwkmz1lkrrvcEoS92NukX5xK5jJl016SSgZmK+hkm/wc0WT4pZopl5UTyDcwHulEluRQKa
nqq+vFcIfojoW9Ms4jQiwSoKsMChYcwYMH3mWxNS2RamHv302Xi1QnBG3ZQQC4XulS8/1jsRsIBT
Qzm1R918cxcbE2iOZa0ZEXSbZznovOyO3EheHQwpBvHMsPDTG0NQs+Qf1c0XZrY2k/UpMRc0hJMW
Tab2sQ5jkN3bGW3pgWtcOCTwLwYxa4nJ7bep1dNVKmCGWUD+RbmG9V9UU0op3eiL6Vetn36pYy8W
Db9zw68tY29lBWUw9jOWiyUNdW/MvgQm6mmGIEf82LZ0aLULz0cHbhzaWGI+YCy1KjhvkJbaJAOY
SXWt7CUdBF9MZITJ2FoMQMtyBSNd3j6o5LYt83vdvju/Em7GYaPzoECgBVvHnPtlHDCkoqL0Ap1c
V0qqMMv02NMi8kWFfEoxCrlcuPnhxiDjhkAUEJAGTZSMZwrsX8NuiI+ZN3uUFG7ovLR0252wfkhD
5+kBpy9P0BYqeISikMVs5dikEzCtNhjhnLXfRZYN6RC0uO7m1tA8QyLFJeZMLGimjPPqqzOgaX3R
RgKtBO5LGPwmGMPAYDwkKJilRyPJx1zCB+19e7eCxDzxk8iHTm8R783Edb42ByrCk8zHMtprtSDK
8TZeA/kWwHQYj7RsJjmx4smSoYGJso35QNq/7FiQY/GimgxKFUhuOpjF+MASHa+SPZazo/vEjB+m
RgUxkBJhrCsBh2GrL7fVCFUaFXoAYFbIfuC95akkn0GnI1leVds94CBE8+qhezrv4h/PEUbAUK4G
4IhSCH0gL8pHMNjIeCNrIxqkK8mDWE3ARp6JCgEiQ8xjlVhqXNQErJ9xax5MHbUjeVnvp2oVLOhj
nFNUDLEbmLExFPg1Y8dAXVRxkn70O2jgXiR5Wx0G3akKFyMVy6FMk+z5/A5ymL5OLyzm/BDTMJuR
XliYnn+NnhbMwWi+fjcFmCn3k7C8aBd3JABurzjH472MMUVPBO7llMnoj9AQITDAZKMTfXqfOEq0
TlWFH0EO9UEBpJP48wWVy0r2ETgORU++j+eFmoMjY2od3GYsHsUGiQXUrmFOznejM7mFJEzfRSaY
4Nt2U2LNdEVjqIVGBNRW9tP2OzAC4xnbX+XINi8UwTHlOOnJspggNJlpKhPSjX7dkEADNZmrjVUw
QWRFEG84RcZTN6Wr32Q5lV2mciWNsBTfF4N1bOV9pb2YDZoV8X01XesZwGrS5Ep4+p33V66rGNB9
B/+ZCnppdoQ61as0qzqYBrAY3B8H8go3xcCEmYXSrj5mQpIH3q5iAlMDvSDmevDQO12rXABmq2Q1
OmIYMwLXgDuuX/Nl95llbaww/jKvRVOuyTz6k+XNYbxPchD8OIGNdsluDRbKMSq6OnkuaiByUqug
y3rb6c1HlOvUzqYC6LYi10LU4ly70P87oQscZWODcZRcizFolUwjxNepjFp94+RX8xK58VN6aewU
zw7zuzGGNKMnVFGmO3aaGJyapt91szxNmifJUSMccgzVTFeR/5d0lWD0ZNqLgL0fE61TS0z0spaY
JIoGl8Q8FtgYKh9MDW6evzjSs6SJChEfn5Iwhley7mC8Bnc9c0OUXbVIloIdla1+cDULE2aNnt8O
BgBtTf+laNMgsmdRhkEziA+bubHKfEdpqo1RjkHBoO9oJaDHE4qOSAolhbgfbWOH+WiLIUn11OKj
0e5FCpUUlNodD4ypZgjkmgj+wKkE0M3UKPWOCtFatu2UD0U2zjroaSi6JP+i4X1Y7GZU23eyXx6B
RroVyvHyV/hukgnShalSECt2khzU3NWg0pjinrN+qW7tiYa5+XF6sz7GWUYkEyCpgbF2Lr147N2l
io8x+FDq4nUyxnvNGq/Q4BttCFIui1Dfh+s1OuD8KCAhvpjM1+ynpKw6gghTv8qe81oUwRwa4dBi
rMZGvo7QFkHEyO9/rcH0UHqiAMfJyvF5UU2SHRlQM6CoT0OAvWhWLoFH1S9nCP6RedKuE71UXrpY
yfdKmyrB0KSvKNd/r9M68iRwCl4kijwElkUe12pJ3aSKl3Du5urKBMPQPq4b/SCI/FyH2PxIJnpE
8VBFSwkfHPLElQxARdv+Jq2ID5UYV3EWV9ILF61Rd0lQAtfT1/P26b//cLLBvAn+HlT1bZUxD2gO
KPIKJCoTRgKBrnzKSBkkQx2mUBc4b4pu9zlTNI5uIjKqSm27rrhJm9J0y37y5hLnWxKRNXCqE/Sz
vy+JqVymXWHFa4oQ2QVToAHyl41fLODUZB9kl+axEHGhcNcFuS4bY0905pcJjui2jHaXK6OfFalb
FXuwlkVTI8q5uLfMxgrrzBFJYoPIow+8Iu2N0BmZNvPiu8ZfvekwXeqVCwge8Nv1Z77bxjLjItYY
6UZkt0gU0qS9jRtiHkjiOEEWz4133kXoVn1wERM66RgcRaXUZKJjC4aDOGrhjZJM3Cm9RNNeYIH/
sd4tMCGRFF2TjS2OWxutXpV0rjN+1cEidX4d/DR1sxDWJ5TVgfQncgLlYQjA/Q3gd7/voDUIAgXg
JEUpCN8eBSujuKHLH4iQC6LXTm8i9//Nx39nTy5eHD4VtsHLXRhc6UaxnwpURmAbxWcCcR3jj+pa
EqcwUnpV41m8T6ArYx7+7vnLF+I3G++7bc0xTqiSTB5Q0Rp9M0UKDvqJvP3LGHTBKePdWEBqoIqj
WQ5WxYQO2coT8IohRKkmOCfiBwccW6N+o1qRq+O6ltvvHaQVz/sKd2VAeSumBnINkASfhsV4yTMQ
OeXI6HAzNnF1p6p5MFqJqA/Au2hM8O8i4cGMpsKCPdWsX5wsGXAbk8Z0kfS7Tnrfk8tZwYvUugcO
3sUWu4BomajVCUkp6NH94C8QiVRRoQKunaUUV7PCNAdCaFSGogwUI4qnGPqwzWHcxaGIaIP7HTfG
mFNel9Oc5j2MEXJPiitn1Z6y/sqATIOxdFAXfymTLDj/Gd+wPOcWyBz5ult1CTTAiCzgIcyqQOkf
5shPdwBQQRTXpQke7V4vnpZd9A2A552oCsk9kptVM0cyBvbVSOgWUza6zpsAbZyA5P//CixqvuDo
FayaF7DNjUnGeYcyH5ouh8lS/T5O2N7I8c/vK+94QJoGA78WmKsN1m/0RVPRsZMHf+yq6baaCuNS
IrN8SYpWNCzANeXgPQxqC8VEAe70JMql7WAay8Sgfj0qBxONed/QE6CZjLn4TNqHStc/ttiWoLnW
BWTLQS3bSTZei4V5XAo1dlHA2ddZ/ZTEbr1cK0b5aE/z17hQRRx/vHQCDHEGoGmoWzsa4yvTVOeJ
VmmwH133leShAFG5jfO0ZI9VjWnD8x+Rm4pvzTF+QiazUmfTGN4edmiBuvOlsqdy5lT1zQRrMvB3
AcRdRNvMizoOGvb0gkLfkS0XLaUEGYOYLjPQUNgkoQakMRqOWlDviu+f6zcCYwh5IQxfgZGUcSGn
BWvcWGKdf8/uEL/wyHdK02yGIEXw0pfP7Ou7PbY6pdlgRZBzfYAG7wSGsD71HcjFptlbTawP9DDF
LMGDGbnyXvRY5x19yGCB8wp5L+piTLwbwM2UmyMo5VLb+OpgAscFRF0U0niXFqpuYHSnw7DgkT09
kqMxWyAYRdc4M7KwhV/Gza1MGm8o9mOp+Jb14CTKbRbdjXYjCDycxjk0TWi7HlEHbN8s3glQ7GYm
rTQAjdQ+KOscpio6uk4R9GV5p6TVAfyn30c1uizNTjh5zNndE+NMJqJ3fdGAnZ+mV8oriQBSaHY2
xm2w9vabjNHf2NcF04qc8IdOOagIoWuGK5qFnGB+Wm0lrUX40yK/1EfVXyonDpYuE51K+tWYqxKW
0DmmKgxUR+P0qxZKZqiGrQ5+fsDAK85ltZtlT11eUwlMDlDiwvr6+BgNPx1pd/7EcPd1Y5oGjM0j
NCuNebQaXCdWQh7LsnhcW1Hxn7uP6LtSsQMVnsOYACfwVC7JMvhm2R2rhsRu09nE7Zx+f34tXEMY
Eaf6N7iu2IwureU5WeoBTN5zN7rAHcreKI+1Z9dyJwjgnOsCBx2wHBDfg9SGHdMYe6NCTmhj25S+
uMStZu7mfkyv6lFq/aZYax+6BiL1U56bbI0yZ8AuiLpCiWqgKodJg/oY5TNbr6dl/YRTbA0xUdsY
tHXSBxgyamOXdeO1KVcP578VhxdJ2e4gqxmzygP4RCvYsB76Lih+KWG6L45AEt+i1tN9iS/7N3VF
KpY03qMOdRTO0nFi6ckvYE6dhMMtVVgnQsoUDNfaRbrLcRVChlQsIMRzzc2Osp3Z1BwlM82xWkqs
V3a+VblZiSDuNl+7++oes1l760oOs1skOnHsx4OLjDgETl33rG9iTia++1og9YUQCzp/zDViR5a0
Ut4y38m+Yjo6VI1xt7Yv4zjfjoMVnP/U1FvY6AaVv9/G6I/ZhJg2HqaemNhnVbuolV8OeVzK21oF
JGBZXFxxgQVU5HmTvJoXvu27TeaoKFLWTfHc0rwDjH94XWVYa9D5HT5uRDwRGTXfHh5zKGSjDSHb
TFeMSNo8zytNX4PuuQ7n/bqbUdsgkE6QhCPDvJiN8vxvY4zjpkpZaKuGrxcVeI6jjK2iNHt+A7nf
bGOCidkAdS6r3SD1pw0O7YJq0Cd79TM5k7ZdCfMuLdY27ZcB21apV0NduJQf5fxCuJ6+WQjdy43z
DZG0doWCQA0If36ZJmOceIvVTpk3dkXvOX2fu0MJbujzZrnnXcEbDezZ9NwzEbRLMpkMJfJsY2r0
+wyI2OMyL6Y/IAwImop8b/htik158XYz5cVCaCF5DA4QoJmbQrCJ3NUAG6qYgJaAfJc5TWY0OdGs
0/422JJnAHiAdjkq9a/ze8Yr2mkgblVt2zR1GfnC6bdKqBTVaKPb1UOdxMHsKAaq0erCmAeqBcXN
Jw8Ssmiwj6O+hVzv1OBkrrEUp6ghp6q9kwGWntvy+/lFcQ/SxgRzkLrVyoss3XQKtR04nHYihRqu
E2zMMAepL+VOkRqsRC6OZeK4Zi0JQqpoIcxBojmitKZoXpGDEUIUa49+dSAmXOZhqyAkbDi0A2Oh
T8U6gd7RWgCF/OCFKpd+WrjaPtvpbqa69mtyEeeQqcx3IN05/6F4zcETw8ydGFU16nERSsaWA36L
7ruzvkJLw5uWx7jLoRYBxWV7V6QXLXk+b5kbomyIDYPP38KVxXy7Je+SQlHRnwEw174x68qeMBS6
pJdJDJ3DqJ8JUEZrLqIM599ZG7vMF00bM5VQ9Pi7Yk0LZMTPrqgcaAVQrkgqkoYINgkA3hmztVCc
Bkkqc0HGcadpVYXy+JL/NAhYvrTM1dRveebslv7FnATMSDxzmLnAxIAG1hI8qk5P9twoTpPSukOk
4yXg/KURKZRt01ckiAkte6sTzFTxzh/IoUBwAW4qXWfLV4nUDU0zr3jjJMYRVLwJpB/J3Xk/4X4w
6LlYNt44mgr0zemiDK1U57zDpTx5MiRPOnd9ofoa1QEv0xdRQ4OzIvBaA1EEOTfYdJjYqPT9pHZW
PPiFZh4wQA7++sk/vyD6exmfODHBfKRkJKtSmP3gt85BS7706GSYBKJKAjMcamCAo1SI/KlIddGR
ZK6vtFtAa0Rri1CO8dbIBNEStJ1ApJ02blebT4UuBYade83yGrXtlyR+HWvbr9BjdlZp39aDO5PL
fIII5Pn1c5xUx4UHwCZFjmPg//R7Jp02VQvd4kXDw9+RQX9911ezGw2ok6HLbS7C7rrIJONCINXN
1ZzgiSyVLro6XvZMbuuw8QDzuO9bsJYQcGHrIVSCQtEwFM+htqtlngEmUjFLL2AaUUBxIcQbznA+
wS3FyyEo1y7SCFThjQ/FhirJ0hnEAmj7vTGYN958YRSYbP6bw9yYXOHEO29dqI0D5qwAqYPa2OlX
nEx7ziZJhixXoITQ/Al1kEwjEPhLGLmFb0a+fV/rIp+mx489O1urjE9r0FQ29B5W1/SJ6oRWu9Qz
sgc1hIrzZ6BxFH/7e4lMNlvHUHfNTBhrchUF+q9K2+zOHwUe9Ghrgr0fwFReUIgqULcPhhvtUJr2
gYPDRLpL76O5wpzoJ2CvKEmBuh93EqIC22gEwYVNgOJCjp7Xnjx+6Q3R44PnGhYyc8jOoKMAMehT
1zCtJNP0xe79BINpYd47iCQSqf57nZLqBdJVoCcEtz+1Ilkgx9Jjq/cNAr4je3CT/t4sBK8MXr1G
t8AohlleRNAPo/tymjd5M009XoT5bXptheVDeYhwvsIlGHYRECXOzloDfW/tJjpk8wdMWfQ+YH1+
8xPYSzaajEnq27FHmTS71zFYT26ynYHx1BHMs58pIeioPGCYQkZF/0MfeqqIUrTTmzVaQmggo0Zx
fmZYHsVTt9y4hTEbsKGALNwBeOb0I46WWhu4D2jcalOoFKhe6a94d1te+tj9EFeAeOkuZv3eDTK+
2c49Qc/mbXn5LeIxqukUWtvd/AHhIef9uLXF1vqgPLLWeQRbFI0BKPSuuCsQr8AAAZwfpc+thBU3
0fpYLKOW2vVUgmAG/ir9RSsyvavtrKN9ISYI4CVmJ+tjEpkCzSDVgfQZCFZkr30Ek+3F3++j6EUM
41Ppe4A9BpsvZzDvBYiRR1KVwxpNA2MT7QJztxQP8YWyNykNQ+NFjtt+w23+gBpq7tapR9Bs/4MD
ybuEtr+Exr9NcWWdy6ZQevwScmhBCBrGx96ND+nj+lXssCIfYpKlbLC70Z4HkFxL0R3IcKFf0fWx
p89qKLiKRJaYHAk9LsWUS6yKXujjj/aGkjD1QfyjhIr6nhak1WvtUWCU+1FpXDVAFQx5FyaLsAxJ
U6E1RD/q9GutXKT3Xv4A0ucbxVsK6LCK2Ep4ybe9McgEnFxB+xncsYNfj9qdXSqrm2h2aBPy2g25
SLKOUzwAltKAOBUeEmDtYlZnJlHVlwpWZ5g/2vy+Hp9l/a52fuZaIJV/xYpo2J/7CTf2mMWpfedY
UWX1fmWPodIAy689KYPgm/EPItraeFZgLAjVilP3j+1UXSvHpN8MZZEvSkjTMOe+vHCC/hhYd8p9
gadZfje9mIF6nG+b3hVhit/C2IdggMocZhp1jKMZTBjPs0w1ctLhoWuqoDBQF/0W5MPJrVau5tVi
JdNTE80FKB3BjXhTO9V8jKO1NTxlNIe9lKPqINlW/jQSTXZVIhfIIIykGL22GvN9urbxVQzadQO4
5HTF8AXEQHZ6bss7MhjQWInzFUhmTVlV11HyfGfJBeb6KrnzIGhVHTPHqn5oeYECnhIp0xW4HqqX
OCv/6ut8/LKYBAzV0pLNkrtGHf49eJalAwgil2vMKVfX3Qpe/sSktMamBly2vsb5YYzNNj0q6DWm
bjN3keLKajSgNjga5X0/Wp0g8eHczKjno7SGR71sgpKNCTxFvOiJRWKEVlxeuqe4NLhDUocmpuF0
YdyejwT0KJx+0FNzTPRRqoy0A0bi/HhKg9V8Tssbu++w3woAeN/P2+LAUE6NMefScAbSRggENOpg
JNsDIn0/hCkJiiU0jv0u3w3Q1PSi1TULV8SQzrmiYR306AgKaA4h6J2en2WZ7VwrHeOtyTBdvY0t
gZU3gY6bqD76MSCcmmIWGtvNCkeyDRT3Jq9QLyYTbPqj4NNxapewAhkgG+VLgAbetntzH8ak7tVs
UfHtnuNrBdATShKBYBpfdZgXpHVf8lMWFec5DorqAVwUj2tw5EID6nQbO9MpYpMmqhRjQ7EDkKmj
+G5KCFr1rlwHuix6ZtPQduqlpzaZ/czWJR/KPqY3f3+ob2a8sI03glyRRA/HSU4tMaF8MTpw7Mxv
liAG9EAJ5WjK34J8UdjF+3gJn9pigmmSLU2ZtrA1vlJMZuNhPDrxQW2veMMPcieqiXKkmk/ssWQt
67zGsdHAHg0t3XWHSjeKTJR7A/Hctb4hVd2lYo7Jj2nbqVnmwVg5+HwjOKB8E1nhHo83375E34hy
j4vzNk5yfGqNSY4XJS5nKcEiuyA1XTVIMQRPp93qe2SlwlIF/zQoCuBJtI+ksZXffGrKfNGc7i2k
UYZcqC1R+oce8w5y6SZ3wmndj89SLHBjkcnHSd7ELTFhccSgYqkFSMMB4QNJzXVUI1kU4cw+hrJT
c0zS7ahzSkkkgSGQwqL9plW3JP9LcC9wD8JmScydZ5HEnqQUNtQrWiWUwDs1vtRB/4zq0p88JD5e
eqdrYkJYOhly3oBr1b/AaDctbWMU4Vexa/wJNMrGjAnh+qcU76PAFyxU9O2YOKaXNcb7EximF2AW
uzmkxlBzsnaqn/WgsRNBaunH+RA3NxvLRDMQMsWSkkQd2tFQwWpfakmETBIeACaI2bOVqy30IPzu
l7NfvPZQhpXneB3efxh+gCaF7Ao2kRtP3hfF1mXkpjA6RU+Q3bvqcb1Ec/CCyri0oEX6H52f7di2
wMzrSgZTZTPemoWMdpLyaMZ1IFiS4JC90QRsbvKWgHUNLPAdUpP2INnHEQgyp/bTo+NN4XCwftY1
UKzdEwWxnjct8JC3R8fGshQnSJfofbca5HpMigvFFNQLRRbo3zcWVKtrAYvD2qLEfi4b674bHRGc
moP+pycak7kYrkB7nZ3L1dZ/wjAFkKgzhpf2a3lnQp/6GANmpXgReLOa+6Xblcf2bmzcP6ip8T/i
+29gFjrnZTWkkIKDX0J0D/wNFnwmu6BxZQzQMzMOsr6XiHAIgJ+zbBbPhE9ZXSHFnMEwzY4k2yWQ
KKYTwk786Qt2Y40JnoDPyKU19rT6VF9iHNmrPOuaKtFOhz/oz/OvhvdNZSKmGkexFjnwT303PRv7
GqC1AETNwRzY/X4ASENUphfuJhMzVWi2GX2L3ZSPtOmZff0nQrdPn5gQPnVbJnjG4GG2E5rXTsfk
Vg/W/Yw3PAQ2/fJKdND5idH7d2NpN/JqjO2cnvQl8dDx2BeeE5DW7XyQru3KK0X0OqH79PHu+f3l
2I5u1baz0s/YR3ok596zf1Z3tu7aKBuETrCEsq8kh6T2LMMXJ538G/7dOJMFkrzSs16yOz/Vw86s
3MHRg1T7FueX1SgCr/3LFfhujPrwJsIRPCz7nKZItDkhufVNAWEkSE7KoRYA3vwHFW5+HvFukQk1
ki1nutbhWxpoq0ZH+pgdXXrkuxtxvZkfwN+NMeFFghZbsZbI31FpCSoZBcL+5TOX0LsFJqQYjTFr
bYkN7EkTtgu5sJT053kTnMcyPWpI0dGWp5R0zFFbtLaO1wRXOZ0PS74Y+zzE424vHygdXbKnBNSq
JUhV+Dv32yb74HKWOtedAjb79qqWo73TzgfBsvjJ0LsJ5nEF3VGEKpVGEFTn/3mxFofkot4RUWmK
73XvtphDNUipopIVtkCe4CVeD9Y5PI/BoOj19+lNJ5qY5If+d3PMscow1I1CzpuTL9DPTrzhJw3F
VJdQvUyOojyFM3By4iEac6jqLC8w7va2PGzkTYHZvSVcLjG6I1gZp7kJS5RnXaFaCChTnwaMUeqU
Bi0cmim8Ap/9IwOjF7TmUh09FScYfBt6YPN1HV0u8dc6/2F/j8O7H+cdh+uam5/A3HLyQLC3Ohbb
OinQUbprpELOSXpsP9wAGxvMkUuUVmnNHsscjkNghMp+rl8QJAMqwgs6OgxjHpvKV25FdD7cm+fd
LnvTQTuiXkB9i+Fr6Wlse3cuey+WMe66LAFJqqciUvbnd5N/BWxMMsdwSadVkQsslY5j0zJAi7c4
uDWhLumXd6rsil4mQovMYWwLdbGy7s2HaLaJ9s14nYTNG54uG6/F6FX6tc58TYc5jgucRCro19R3
lLI1RSscgmYX/32k9eRssHQO8lJORkrf5otyROnBVy2hhK3ALx3mQgMTi7NUxttKtHBsg8Szuyd0
pH3yrHix1043w4M+0YnBQOAm3Gi9cRPmoovktDMimoNRjkb9WxmOex2irtq3IhQ13DgQl9ONZIIM
GkhW2qVdj+qwfiQTaiqRXwfkGrLjoermx+kTGL5Ti0xMWWorT50Uqxvzyq3KozULPx33CtpsIBNS
ikmVsuifcpt2Wd6gXkpBEuuTGLAjOGLoGZyGaaJNigXKHrAT7bJn1NpCbOA+vTRdZMyedBBm6Nyk
VbXB7q6gd4kKx6m9puyVbqSLo+84za48ZQrB9pHjKjJ9+sLqbmMn9+TpugelKHFF7smLm5DnQG4E
9JDxQfkuTo3EqMjS+Zi2JP7SRYOnK8NBVcjFjEeDnscXkgbZuPOH4m1Ojg0sYF5QIdamoZWhM4dC
kWtjMlEmeEth6JPLGPNwtt3sWkeD0y69sfaL3ZvEtN+aLypm30BZpgbGQnlN9WovPDq8D4F5HhNM
6hjrg2IQ8yGSfJJJhAuEtjji1u0vHejkWUEKoEx2LQUjwEdA3YE8+g+8jufiW+NMdMJsqLx0DWp2
8q54NtDTKbwBnOdI7klQPgmdjpcIbMyZzFrtCuqgYH1B7h1CPPbQoTxvFAcdJQva0BmIR34KsU68
zG5rk1mi1coYIo5gU91pr+tlgxKCBJ4Eq4UEKlID8Zueu6eYjJHB24ZxdJbYJo1SJyszGKTXs/lM
dQYGsMEg1u+cLyIoMzfygtHstzXmppTUQovA9oEtRZRXCs9WrnR0OmmTLLf9Od9PN+LGB92zD6do
Y5T9jgl07JcFS8xbx1XMwkviH3P7dP6scosI26WxX84uYwzXwQoFq8Rgp8ckITQNfNJ60fc/+HBc
T9msiokNA0n6aGwbWv6pD1Cbv0nC0UURwV0uq5s/qOFxT8PGHhOCV6sy9VF/O/lTMKKWDZXytP5m
+y30ZvJgHW70/EroMLzAu91V5uLUhmHU0wxWW18LzQmpBwBkqYdpkNGV7FdAD3IZYAh3+JF2vobY
L+QTEnkPc6+m2azWhCZ3eRV7kVHvYxDRp2ClFPgPLwHarPQDhkWuSy2hDRDqP8Ndemfe0pQ1D4pM
zGsrOPXsnLsxOiOizP+R9l07bhxdt0/UQOdw24lhyEmSRpZuGgpW55z76c/alH+LLNVhCf7gCwM2
MJtVvVPtsNZF2PhmnAgNgi7V+ZG5SSAMGgLVYffOW2O86u0QfG+aP2DvnGbBFUzEte+S/FGoOaIj
Mq4mi7QujmbYowz7UFFA1B7pPR7Djf4BCSnvCXD99RgfM41jlEQDpOk7wOrabtW4yzujRw/rGxB1
/S13QXT1hl5WaANAZXGFd8ybA7j+AYz7wbvOiK0ChlIcAE957vZruAX4mkdRr1x0UsbvTEs31GmH
nETfDQdl/3O8EvyLB4E90N+547Utxt/MkqS3EzVzQfO0q0DMrbYEke7SNm8BwryifNUjbzxGZzE7
mkh3GK8zTlPeGhtkTwBJLoMkHO23Fs9zIuqTtaf0q+CsInmMj2mTYgAFKD4ePSBlw8dSZ4mBYxq4
r7NPf1DJFwhkt6TXNUtrKUfhkrayYZGhWqF+BH5ALBL2HzdRwVsQq2ymBtBbGsr5DawjOk8nax8B
js1028MWEPZU7Itm8URpBkvpoXYairIKvl8b1Hie9DvsF0Un5cVE9UjdO370KsQwEN0o425iID9q
jQOR2cl6IpH2obMw6Kxi1kjS3MITqIwgXNiMw1nHrimxvEn23rw39hOmqjdve/sTIirudIym21jb
uizosovNTlvXWrUAUKcFItu0/kjsZuc0ktumhpf0GE3rXnMtfXCGj/psvM5b4lmrdBz1KiiyzC0m
EeE61wWBAR1jgDrgH9m5a7AKaDFQxMlcaGqGmLGknXgnnp/SXclh7rhQ66RZJsgxnpYTOgloHkqf
bZBUZQHIUkQOj6tBV9IYDw6qDUnfRkjLDvaxQf3j23ZsDwBlBHLmKFIfkTDGi48zEv9BhjCamO2e
Cao83kXvKByD8OaTQFl5ORSmNoHRAooU/Jvxp5NSzyqg7UnacLr4c2CEEtSGDj+gp67yQezjeEmH
DshJjOQChua3xf+1U4BdbqsosSY/qvLvdtsEd8g/1L8CWKuou15XgFHb+3Y7fh0BMuBOs4O5Kqit
e//+OFwIOIFKV6eAGQqAjLevbiWy9crscBZsZYXza/K+xVDHyQqBTuTKMtSS4FIMr3qxkSYH0kE9
S40rCvyXIgsbka9/BRORjV5tMaY8w4srqtfK6yHRDH8Y9KcODORuoaZPamQdAVl1BrxcmEzdO01S
f5R6/n1Vt5clkp5B15G4jVz49++H25+4/mWMfsWJqWHUTCPT6Q56MO2bIH3+o80ncuP37oCJ1J1V
yma+LlQT0I9UhAF8BdJYcgr0PBfVA1S+kv375X+b6MmLeOhjfPn2x+KrwYi1Rm8GVCPQmI8gpT11
BzBH+ZbXjV/S99WrjEE+45C+JUdhgsk9uQY7Aiwf8VUxJ2/HuhxXrEbBhmtUQ4AH8DI9TEdCL+5y
DI0Iyy+8jFb/JZDdVVKNrDHrfESEkxvwTkeNtezqaJN0F1ReNUAj86V46aUWVS5wMPl6UacfpNFo
RRQr3GLn9Q9hspehUNd6MHRKltZAiR8Ji52yQTV+/MN1Hq7vujo6ee+rtvnQz5OUx7jrGoaNFga+
+tO4W/YT6iR66VHWJOya8CKCrlk2/BOQ0X+DFolTXUu7XqHvi703NUDV/zt1aVTfBGqu6OvysntQ
O4B9GJ1nAiO7PaHaqIOpYa/dtyvLa4fOs7fGHc3eBQHKQeAduCf7JYtNdpckq5V023rkmUA0eU+t
hW/FGybwMEIpCnX8c4G6wnDMy+z57bmstLWMAahnfpWMD7bVP/ezhCZKrYPnyfp8/2Bc34CQ+n+y
mKiwGYDJXFCJ8DHh5KWFcx6c1h2qRRDnLj7mN59H21CAHQZ8pMbov+W02uYAnhZQjsNhPa+6q36I
foCfkOCcAB71NXq31njkzu+XD7ITFq0rcoNce7j6BYw9GJk5GSs1h5x26N1pVR+qRE9FUYSrJ1dS
yANeWZ3cdFKsGbhPehSZ2B+fek97/UkoYUb/BaqKsFV+3Sud+kpe1cfm1ku41yks3usB7ewtR/mC
MSiu34mukJTpSlinpOk85jicZeRulK6uZVSiCySjvacojEKWkm7Um40DyUfzh7rL/ShQd8373lXc
JFRid3nBcHv8rJxXDBCLdISfBJgKEDIIAOA3JtS6MzeQcsKBFVDT6p8hBSUYzsLSBNfw/pX0Gx5l
mTZK1c6QRFXs5nsJ1Dj7mXxl/h2odX7pNx+EMrnKeSWTMcIit5pVHnG39OYxvSEBAQkiwRPVCIZa
GA5ER2QsDkPna59VOKKuRl6laW41567VjcF9F8Z9YuEN989HM1jInRGztU63QQ7ZXPGJ+h3Vg4Gh
7+Yz+rICT8YdYLyWxlhcigqdZKKVePlw8yMWIM40Yq4FJRiU9vePxr9BA3AGYB7EMhIT4ZTYzMaN
BhjtVh2+OklnHxa5MAI0OdvX+6K4Qcf8V5TJdGNjKwfpW49hql4rfHV6bEswpyhB1auiOSduTnYl
idFCuRtrCbv4uMB4DbZ0whJjsh40Pd1ZUX7CPP2XrZZP8yppuz76T1NWmGC2DMWWbdr2vPVhyoZA
Lo+4UsNdMdFVviS+47UnM8xD5yCcdqW/9ps3u5LGKIvdJlup0/uOioDgSTi3M/aBkPahiGu9Tz4I
HRj3M1pgoAX2FB577FioOmIezsiR9XX+Fi4+GpwUX/G6mzzpTJWA8snxTZEFcvX0Sipj6VI/522r
IztqnUrpPAK28CdJHcJVS+MyKMutCGp8jafawfpupSmYVx1y2QM1b+mjiGic2nxYXk1n+SIPsVK7
93X7sjTHfgbQV8roc6NvCD7F249eONUMQypGH/VYK8iT/mmxNT0G6voU7UDrXR9jbFH9lRUbxrV0
Z9V2jS2Zu7Zaz4AbGkMpL442sgfXTsag6fqvaqoDztM0P1hblO6cwQJkhVrKhjfMtnYsN7xhLSNp
wCZo1UDGl2aBtV7UlDkR0Dts4hoAqhpod29PFA20yRpd1Fj2zNKf3ucBLYaAxqHYyV8SUPOWeFca
L1sgZ2Gs4cXsjTl2YIQqzkkKbn4JY85rl8LPV+Q48LIpS9d4oNVPKibU39F4AvWRSCRHx28kMtpm
57mTyTOMCqvOS4+dMLMJ9XUJhrIXKTZnVAHsTpib0JEPADeEKVdIuQMOdgxaX+zXRg9ddqvKjY9Z
CEi+dTo7//APdPPZSDNXGLG58k2gGZomFkUAgXb7mecYoErgZaKiRExFfS20X+SgCvPdcEzerB1a
xINXv5N8R0SKxotzCqT+K5pxlEBBVrqsh+ifo68V0S7v1hB7r2dRmON90GtRjJcstdWpYr1Dma1S
vS7ePsWxHoL79EHLv933BPx3OA4FYBbAuoOV8/ZCR0frjG1ClUd/6d/0Lz/pFQFmm/iq26GNINJV
/sPnSiCjQX07avKs45Gqn4krhwZA5meyjnbXPVgYYp8PGLYNihOyQOGCFdWsGC8hY4n439MyNa0o
BlxAZEyoAfQxsM7ragqNLbcelsHBaHshSyn2oMbo3aKn5XvBTXNU90Y2k7t062bFMj0WtCdAC+2m
QxlgrBHvOkI1wbpVUPs6igLjXlhjJKO4c2q2qKr0K7IZE5I7fw2axgWl38OCm+6f7Y/iL8ztbBCt
LWCbwLOnsoXpcuhrOyngjrq/zB0w9F/SwMxAjRI94WLRnao+pyHMUwrvXzDv2xp4TwMgDcRcWBa/
1eRMX9deNmfMbkQNlFmd5QBQRHaQVZYSpNtsvx9zEAkUcaoJslJuEddA2CFsIwcI7YxOI8j3QHd1
MKneKu81u1GwS9fmX5TR6FA8tN7p5RRONQhMQcA3ti/ZWtaSmzr6Ayg5RhDU6FgcK7S/VUc/qipC
rsBrcyISsB1+RXvKVq6eqZUkGYOlRoMfqcXruETHylpFSaxIBnMFRdrG+lAA3ZBoWiNshZlrAUWj
4bUlQCSYrMVrtedcOHjKreMDPE1BzwpMR9jHuz0dUHVbq4vTAeswSji8s0KaPHU8J3bN58EtkFzW
/urOX+U9GmuB5JcPoqjEPfvVL2AiQ1OaWWe10LwNgDOIEZ+LVISiKhJB///qE8aaXMlOBAC50uwD
HbvXZuLdNx+uEl/fI6MlytDmo0QQaG03xJ/q2mweWmQAQa8b416Xivq9rkfyTmrbtMZ/tFaszhSF
N8b9hNnQWmrCOrWxgm5NU7iBnXuv5pP0fWvAbeEKfipdKOPQbkIx81PHpVidtEV8pFBcK9LPyir8
qL5+XEdvwfyUEFGI96q+EcpEyqrJJycZEf+p17ZVrvaR0Br+2aUWA2GJcgDGoPq2iLPZwBnzSdlF
+g81Wty4sl1NmQRfnm7r3m0yQXGrcmfeWhxMlSoQBMUQATiUsfQFX40S33tymACo6qNWtxvkJFHp
AmgknHTVK2cHEF6Wl0gvmooavIkt6/VctaI6Gif6Xn899n2wbHk9tXqDGnIVP2GGCaRAmzG5+Zof
4qo0/XJdG0FA4k1M3MhkXgKmlelz0gDUC2Wfg50BAX5WH+VF3aXxQ4XBjQUhwYqTwLRaV9KqAzp+
3iwnGIpTRCtAgm/sME5yNLRiKtZ/ktfCOeh26U3jLlbOsXaUis9Z+wkoRwqSMCcwdhkeyvJh0D7J
c+ub/d6oH8z2nJoYZBG2wDjJCQGva7oKUhO0SRg9l8d0rUsTHyb/sWJRlPA6OnAnOrs/YcHm5Ag3
whhV762tkTO6hij9a5Sav/SqOmTRU1WOXlZ97tdZYFq8NcAbgYzOJzrewJ0KK/5L3UW7+TFDbR8V
aS/9/hNrQsieQH/wNyP7dZ1sg68w1a5I6OlAJU0aPMa+yV782bj6hIoKgi7Y2X+Dj5TaIbb6fhv8
Rq8OshJ9SOz+aIz9h/s+g/u90JoHXa1FCEAUCK7CHpYD+na1J8A0y46yW7p+9rQEhIlFtsTBMlVS
7rbYTj3bnVEroijD0UxMVwAZC+DKNsbyGYeP1Q+91WgXXHtnv8QPGoCxlJ357c+AZDgnRcqMkiYg
o9C6Y0+6FHmvZ3AWvoLRDXCtBrOZBcP4dbDf4hTDQIJ8jZtPXIlj8glF3ZCjbcgnJISUyDr06rf7
X44Tvm7OQwp09eUGQMP2tUQ5kdq5nfpFa9/y/MXQBI6NF5Vv5DAfSavSJHMsyJkUvznQIPP2aj85
5yUw/gAqmOfSUXoAir2tAsYUYOi3x4qsCXgECXRC/Yy7+0YoSngpfyJII7CUYHVD7CA5kUuGgyRF
NA3syjCuW4eldUsGkQPgvVwn9gnzJAmLj3MW5Ofc+zmA6zRhcxY5Z46VQzQeNTLQffGAYIpqjt3+
s1FZ9vKL0z/q+vCYZMLJQp6hWYCeA9MUbhaFiNtLLdFFm3Kl+LlUfNktlLCgQVsvRaAD2PTTfdXk
IKY7MjW0ZFynpaKUdSsP7C9rvZawtSnEFCyK0Jlxnp236Dse4p6BWeZGd1EbVWZ3+iSj2SWiDOJ9
URuQxsBsl3FidnR7HpYtGWTIH7PZs5MfSXnYgHOEV2NvCGHoeJd7LYy5XL3Tt6Ec4UKn0OxcK2x3
EiruNZBp/T8ZruF2DKmjDZBP0GqirXF7ub2SFJmiAwh9iTA8o3SnHM9Pf8k0b0umg7bVjxVocPSy
a7x13v5DygWo+V/SGftMsqaKYhP1yfwNbMy+9dA5QP10dV8OqyB9V5v/DbnZkcEjgCI+eAtwaEaf
CB+7k4aM3r6Lv0XueqbZf5pmycBzJ9wXU3n642gmRkpUsIjg0Xt7xUodRVWvY9BYPspv5X78oEvu
TNyvIIbc3PpTGUZBG5QYnSo8zR2D/BWJnWd9qv0k+AOcXF7/CixxCJMKgDoVlj8Hy1yGGV1w5cL0
lTzwdATLJ5WyXIHhku4wyY0MEhHq4wAMHGRUtwfPsqocarOmi8biipcfo+f8hPjlDl4ZxqEqgBLi
BhcHC/OE6uqgbMh8WDSVNKDQQx52Mr3oh3JqnibMC6EfPUGgqIzASxbla3HMd+2zutvWCqYaK++b
Td2p+ie9WJ561fa03nIXR/aawto7cepHW+Sh7xqupG66AnB8bSe4bLrM3y771+Evhn4VwQH3aGub
jsMnB/0Ii/3SnyNf2W1e5Jp77U0MbicSyDyXhmWKnYYmg5VseagdGd3rNZP8+8fi2s7VqZho2q3R
0BkzTtWMs6sXqZ8shaejkZAdZv0/RbarL3qpvl/d4WaqCfi5IY0mgjeASH+MwOq5BPpJ+SJOFTg5
F+qtoDBVaZsXxddb81jXqVYlE4VXJy49jJNO5bYrpfdSLTJEXs3tRhJzi5GUGatCTWN1R4Se7U6W
3KxymwjEEJhoP2DT8UzexvHrgGynx7jd36Jfwetd3PwKJtQsrV7N5YDGOdzBX7TyCPbro7GzXcTw
sPBEBWaeO7iRx7ifBVyfwyKjs0drnUQpVCSuhM5efVh2knCvk7eofCOOSaHHRIvXjkaD07ehdtNX
80U59IGNrVWAUilfI7SwMdh0ouckck/nxULvbSQwbVE7ivemvOqt2owbxJSmpRYKzv1zO4lYCWin
RZRt8iqQOPC/PVyb8X/bMjqGYkGrljDqXNUzTiOWut5J3muwIBnsG1c5Tx9S4TYir2OBqP3rmcl+
2GhrS3uD4WRY+uwB4obyXhKmuE9QKfvTTv3Y7cRtWx4uy41Y5gPbhVEtqwKxfZC9V4PCrx9pQq78
e8XI4VcLyajsz9+Hc3fMn8aPmXj8mOMMb34A83jSs3zMyxTtMMJ1Gr/oRy20HrZDGkjYXExrVzmu
vmpjGt4VwW5wbckiNkn4YmwTsA+pqpnmKG9BJ2s8yT8IrMVG1LugDigB+n+rwO1zu7fI+YnDCvxS
ps76xspI1FgFN2kTDQ8bOGD9LFpeANz+0VHrQwFa0MlwfDUGf29Vlvvczj/dDzxkJEw4VWzQLdsO
2hTA4GF+QCpnc5/rJX5Aj02X7lmZ9ZOzYZtJqVw5fw9wckG2xIsG1wIZHy131qZWKgTW9dtag4Vd
fUy1bL/0omkSso57J2PccJ3j1RLrOeqZ1nkZgJWeifiARBIY+1ztGBAREo6iG9luw4ylusaC2+J+
HnCBYfXJ0lHUIlO5itRRGeVmOsRoWsoaaI9P0/BtLLBVamJKzzg6rS14qXDkAU0boVozNOCvX3LB
K3mqiXLsALwUf6qxcBANs4um/7cNQ/lumfR/2dHi90UuyOl4zfcbqYzBq0OUARAWVlccimcMIi2h
7LWPGkA+ggpTUQ5wKz9fMGm89AkA+XhH3DcCXshGTxisGngvyQae4LfXrCfZPM+r2V2GBWlHsq/B
Yo0eONCTdmWYxAdRVOHojqpQndKgOh52l24lVlMpTWmJi1bTb0DDcRPU1QSH4n3LaxGMaYPgIVXz
JQGG0NEug2pyywXp5ZGq6VhVXjq3qXZjEkxvU+q1z+KHg+iIjKVr0hIVyYQjymodOs6jPikCbRVJ
YEx8qlYTLX2ccFQ37F+nzl99C8z8+/fI28u5+VSMmSe22hRji3NQOKIFjTjA233BCFXp1lZQ7X+W
uugRWz9gOPFIO3zW07qbkJDNgl/DP7KtYULOUvEsY/Sm78qm2SRsyuSgO0+z0luW/f3z8o1B/SWC
0RvQuI9rtsLnEDoBcatRBgsfCix9DF/68ut9eaITMWpSDHbRdZg39Btt+bvWrHdGKtqe4IV1fMJf
R2IUJVpAJwHWWQy5vAPpHxoQpVd9HFasCAP6xO+P90/Ei+owbUz3akDjpTfPrXGDsW6C3UUdKiE/
JzsJRY+y0+Ioep1zjfxKFOM6QYUyyJkz4HW6Gm6qvwOjjWsXb+mcvWqz5o/LJHIrnLqKCq5YG6uW
mNNEufn2cIYUlWCph69slOxRm52djJUpX+7nxE1LDA/NZu6pVnwqLfNoxbUjCBa8WveNfOZyExlY
D2vukK9Oi6NkA4RhxECH7mplMNQP/cnAW0OUGNIfZZKJG6HMNasVSt1LC6FKD1xjUw62/NwpssCf
cV40KnIx8J0AcomIFG+vNpeaxlE6rcP7lZb9JtCCWCAEEe5/kbr/dporOaRUV1Fe79JNxtA64NcA
wE6bPfF6RNl+cAnuCBUUC00skVfhmvmVTOYVtaRtra0VzpYBtKJ6ohZFHDhoE2SPyb7ZVUJ8JW5W
8es2TbZNUBtd0moksQ/aame4uds/EGTHuNtO0BgPoAv1s4Xq5BagTPdOpDL8A1uyDl5tkMdeyqVX
l7wBcwWzv2rn2+lq7ecprvZJOecHga/hmiMguv5PDPMtlViKQLhmdH4ZYaqrG6UnM9HCdsweq7UK
7TrxJaN46EAANaKvJhDOUyQw9IBmylTxfGCLcZVmrkO2baRIKD28lVjHRRH/JO3wS3ZxKNok5IYm
FTN0skm02zJLadU3RaxrZCALEEP1ICPwWsxSxd9pJVdcQ+ZZ/bU45m5tJV0aWbPgx4fCw/nDajiN
vSoyDe4tEugCMHkJ/Y2J6cYcx3UewRyncDjM5/pcT0H3g7bD1v1meOarIlAa/rl+CWQifNWtiuUk
WCDvQR3Qf8ydV7tuvfu6QR6R9TEovaNDqKH1obB77KhmFpYcYYCiNZqTZaHpkWwfLDsPMaEpKojT
770ni/GbTZu0qTlDDfVddKRVkQEw0GZYvIirI9xUAsEPmymWgtlKNnHXW7vSFho1p4nCZHQzX3qk
Po4WmIonlndBR2bPhiFODTcIzObfwm1vLeMMWAx0WdNXycZ6yBq5jaEHZhW7mRNM9gfABXiWiRbP
+qPE9lbUZC5I7dwN1TewDrtd17obSFDRK/LU8UGTBn9svsxV/LrE6M6Y2kOaT2Fp/F338l7TpMDK
YpGfoBzu3iGYmC3lipmYdGkd2sSJpzyAbX04EiSU6qofp0wgjxdHr++MidZGpGa9lRu0DmAfCTAF
iyKP6l7Eb/X/0QU09sDYDQdoUQi4cvFOMTflNCN1pZfB8H56Apk7GsSzH2euGKOEZ7WoE+kOCHTx
rpMZq00LeZv1GNAsCChq6ZalVIdb3ed+H4PyTWC+3BwWNLqoBQAoEL6WORvylH6qG7zJ/6+qvO0r
0MySTxLdI89VYMsLJ0OfzkKovL3GMTWG3LTBCVw6EtY1ig6cTJ1unDcs6fpGFG0f77smXkcLq++/
BJJDvvpuq9NoVjwjaV6P1Qklxkeq8y2eG4Xdm+aBTE8IbsfTSFRT0PxwgLwI13ErseiSRlVX5I80
/6Ts893PVWNhZse9yis5zFXmA+gErR4no7fbvLmt41Ee2QVTgaWoYA5RzgAmmnbYRA9TXocdwyeo
nSBzxQgKqzDrlE7lss6kMGATOuXHDsudSlA+ier+vII8EUAi8tKbDhMTt5cZt2kndx0NTUogkU6s
vHLLGBtVqfbUlPKPmVCIHD3ap1X3JCm2b8oA4k07P4J3nLrtlEoYXerRldHAiXBftXg2ev3TmEg0
9PacDSVKgkW0ulHveHWTYVSxElknz6Fey2Eyk6ysDbmZcAXqyxxYIfhd0m/Ud6HposU6xbXAo/Jc
nWY6iEGXMrEuMx5ct5vRqAixSN9hfYwoNwNjczHq7BNQWiLy4Bw9xjYXOK8xpQAgIZnR48RW5q6P
SvRcOhvQiHg7eFFpaZ+NobIfdMkqnu5/N975gIqKKiRBVAD8inV3jdxkGIuhJlq0SzxtH8cH8glq
WIdycxQ9Dnju9UYee59FqZpZ0SN0dNBKvcHOX2lNu0btX/N+eCZW16c8pglcZ3KTSge5cG2d7h+a
c8k3v4Gxo96x49gZcOYc0LpmdVilZ3NEewXE7/cF8Z5iN5IYs4g0qay2EZLAJnOSf6QbzfRiRE3/
nu+3ffGxPmGyMA3Urxjcd6sPQoBIcuhM/nEjnzGXztFnbdiQRMlHJXXRIcXAxM+ZAf2EHpqQT4r3
ULkRSPHgKsJIhZZsIx2YpvLbF/vvuQWp4eASIZ6OZ8tR1AXmBJhrgewbwjbqpbZSCNR30wn1rV16
kHaFsDfH8W83Ypg4lkuK2ckFEjlHecM06GBjp6FURc5G8LnYdcrSyGonbnGY6Ix1HWIv1P3si7Ij
4Ks87B+E69h8gaCioO1Ny7zo79XnmkYzU+0NAjH4hgBt7MET54GVlzgon8UtZe7HMhzDRF8HTz4W
3X924L0LqUbRztSAijM9xHrrqRMGo6bkqbXXZ3AAvxVlKjBDjlhDQZ4KWCewFmM47FYp4yGKVu1n
PzndK+C5p/gs7t9ydMRA2xq4HBi80nR2GXedE0yDjKh+plH9nEzREX2Ac6HFL/edCsd7YbBNw3g+
Sg+Ye6VvevXNsI06yUqFkXJwxoX10j9PbfeuAOPEWPThfVG8jAOvL9Ryae4Uu3yM/5C1Qo/0bKHi
lWkDkEvb28/UjtZ2o+oSwCWgHwHe1/bCJWreEMCNaOajTSaYWDsSvYTjG013xHigedSFr9/HXnGs
dnVQnEX7sBTuGId5LZWd1zeVbGgHC8nciqbzWG9eBT5ugTqKZDC+BDMrfR5P0BOpx7tJ7lzbFqAm
8eLOzTGYNEKSZLOM6fJ+tjLaneKg6neh3SpDs/bj7yXGgcwMSGtTCFdTy19FN8l7bNz8BkZPwYiF
9Y7y8gEB/QMCn8sHjHcL6laAYExezCD7IJTKsfUbqUw+k2xRZycJpF6ycRCjaBd6+110KEIp0HZ2
EdJLh/YOo8f/WTqT3Sil00aSNZF054laZhUmWLT99JWGfK0dzQZhfuM07GbZFQZ7MsZ7usukNeVa
FstIwlH0WCA7e1ZcJBsVhqK0nT56ABXuvNX1sFImlE0f83fZ6JxTQRRriMzBxyKKxjYZUebAeFmm
nxKUucu/CTawah9jDxvG7wWuifMSwIf+JZE5bddaxPM1UDsENYj1AWiiXwfM/evdWQXAd/1VIE90
QiaVk8o2RwaNE1LNQ8pPPe52+Uio/k5yJqrFUvRaF0lknG8qlVGW9JBI3YqkODVhi5HPFBJX+ZHY
k4USORHs5k4Zn5sApWIGVAbd6eUrzrv4hVDTp2CSnwZ8xcJDKPAENyv4kmwKl6QmcDM7SKWKC262
CaGzxJpZtI80NW19FwjkOmD0DjF/RFGUffNkRVlbUteTwMm/XGwcgFPkcrU4KKnP9ul/lMkYyFQN
66CqF5mLX8VQ13KH2bILT6ChnOlziiC3eYmCc3VMxkIKgO2P/YzmbyPnoNjInU92uT23m3pMrVXI
zcPVVtOkOhZ2/pULIsxVWqLpSW/mPSIn6Y5sPVCjS3q1gLgPi4Tu+PV/so8riYyrB4D52mrqxdnK
3mo9kM9ZPqbwOf9cqPoq+IiiMzIfscinbEz7i8SLppLE/APZR66f6BMKvZxIIvMNQV9gyT1gZkG3
+o+qFk80DfiPD0j9UuTnuNZ4dauMnwMdcJmOyaWcNQdQ1Hk3fRzcNbSSM+UMojvlTV3iOfBLbxgv
F7cZxhHVf/Sm1Y4YX758xTVUMhzU2kGBAZW2S0B/PAIzAKMYolDC8QeWjO4aMNo0bMnIzCWbTWXH
BXarfNkpHhT5TTF+bNlzm0b+0qdBbp6NznC37LFoUKDNnjbnXeuYotkJTuJy8yOYe+/73sqwA0v2
E71UJ5RMpRM5ROKSwELJ9oC6nZfa+9hTKxfoXL5At0WXwHwHKbVKrDy2FN+cJyXc3lOdguZf6oPh
jYDwEUnkCkS4MSwA7QLAmhHYb5ExZA2aV+a65LsWQEZ7OzYUgT5znCDas3hsWiphjrG0jlWsNdK0
oH4n51ax78pK2WmxHXlOBpCdfmjkZ8E9cuznRiDjI7D8qDVVmlHFm1grSw0I1imoJJUAzC6A4QoE
8ujvMZnXjTxGedd5MbF5kqPKqz+Uq2eCXYEe8csY5opf2ZRv+rIrntJW6fv8JlgBVjIgux08QxmF
TR27SQrnkvIRfm8ezPFR/wSsAskKI/Vd1oGyExX4KXEN5UOshjqahQT5AT4xeXjUGyxDyK6uPbXa
YcH+B6jpBFfDuxksKWPAEQVcoM0xNxMbkTKMi9xixjh3Dfkb9rTcLf4huH+Oh7Y09G8Av6Vha5JF
+V1rSUuUHN+bkglV3hNgNtDlgqqAs8r+ZMGL3ofsxV9JZPOlNrKStkC6DQ0bDnFxIVSW/0r2ioFn
jSg741kpRnBRiUY7DMR0pO5XYb3p9DjWOhM80cucextYCR4zp4kEnWye8zMs2Ce284kKjpGCDlk1
OxqCgN2ABmX7aytlrDVtQd48zdtgu4k+u3HzXzDVLQhT4H0Uw1RZKsix0aJ+LC4+b/KpNESUMmaI
SaCDQEvIGNhvdi2J0UWg4pigicYAh/1hXr26eqiA4Y4EyTMxbRwopi/9PWLkNkONQ4jExLMDwJeR
GRClHctMYpWzqWobZFfZB+A7fKtLDXv67e7+EblSYABApcV8AJ5et4pSzyOA0yW4cwU9bjjycFP2
07wKbJpX2bCgI/+KIXO80kdbBX6xYiAh6ju8w+Rqp9ue3KwgFt+C/o2w59pzvqtPAM95UVaXqsEl
8RGJ7IJXGrv5IWQ4Vz+ktEZN2VC98QvNS8CHsvid7plICOkdYUdHgt5TvO2LLGwb8yYBb0TTp7gS
Xbf1nNop8hXUbYNR/xTbPnkdGirTsJtoPWRD+J/Gmm+kMipcDlZHoHVQIyUBEyO6M92X/02FmIgS
gwdgGSpIMKWTMquHLdPOTh3eF8JrUdycg8k78GboUxv89BhW3kKq0WQAAdEPBeozFTgPRZwnXMun
pjtWTahqyyjs2GZDin9QFV5bNRydLg/SqUn3nTZNhy1VkkNnZqt3/5A8rw1Tx3yGRQsN7Eoy6Glk
KZIRm+M4LAqA+ff1XiBBIILlckuGOkGig3NhqQKxv5O6U72OoHMsJRARS6bu5ZtT+ltfDDtLVU9Z
gcGdOBqfU335GC2bDnznMXkaM8DeZZrtq0U1Bvo4PE6RrR0kAAAFw6bkrpTEk9s3bea17QY0Ps2M
Qh0999VdCiN2MZ2WnpZ8eyiNCXM/dav4WuSUu820PrRJhzGgbdXdSrF8q9t6t5G2+QGQxaNfW3r6
txR3ZtC3svN9VGTfXhxJENh+uyUDXQ5accLIOsro7C1tLXby51Rr/ArbrEX3boo7X/AhYOw3kYWR
wFSTN7NPzbiABKXdfjR17vVO/O1/E8G4dqWItHG1ICJpGxcdKndVXu9L+N2lMadgrKQbDQOb1mqD
/bPmoJxGrOzb1QlMKmso+1kApOdtxjalKxBLv/ze5dHnu/KkSgWa+XTByWZPCeVzu7ilZwRyqPoA
o41DUdD4LUYyp2Qc92QUtTz1OGXdTD+QETwvOhyOhPV1wbnoum7OpWMv/5f9s2M3cdYVrZoXMM7P
xrsGqcayx371YFB9NJT3s2t8F0j87WiMREZHygKz/wZ5HCqPUrum63ad9sUJ0KfywZwDbOLq0OTC
JJ/nzgE8jrozqCgIDpZx59m8NYk8YikEnSIILoMirM+SN7g0mljkYhZCzt3SsA9lUjYhNjNxsDPV
tAfZT3OJvgrePfmxPJeo7xNMPfBRRLNNnNwY8gwFvCXA00QqfKujm6003VSvDYb6ugN6CRjq6w//
bajvWg7b+pptHYNE0eUiV4zWVOHy0UYqQ0gdmZjM8TfHqDu2o2H019LgAgHVcXuqYqlWtW0N7PLg
ZIa+W0D3JFBJzjvpRgRj3CDHUnPbwZ8fMEQCkB77UO2zt9WvUVMWbtL95kmY8zCm3XdDMav6RStk
D9udXnk2fdKJYSehkiM4Gkeao2NXl6jCL6g5t7eXD0u5zGgCXx6d9StRR05efmihF5IYJZ7zrRwA
YYEwB2hANAh1K81S8Za3OwySVUMhuXWcmpHrAHn6FRBCo1uXTYxxr2TJ3Dmax6+duZgvKyCEPqF0
+f9Iu64lOY4k+Ss0vtdeaXF2ew9ZotW0GonBS9lgOCitdX39eQ5Ioju72bnk2a7RDDbARKWKjIzw
cBfvkmFOH3p/TN7awNdeORNx8WnUo5omsHBI7WiKxtx+gCQrs/HDgUMjNyJUt0glqO/TVmlICFkH
ng+XLs4jY5LxdHM15v2swYnT8xjENpi2oZuHk9K61jp6rx7m7Q/bOSgPKh7B1kXbA6zj/+B1AdMb
uK+YtRCHog6K0ac3lmiDwGdpAdzYrfgsA5eOlbHERONWno1AnVklwKLxoZC3/SNlcjXgELrmKD7y
NawvsWGMRcaV91IF6G2HsdF3jXKXrXVE5VCXXuZH3oP82r7RQEyMAhB63sXP5NbJxQ8tidyqDZiS
8/dA+1CGx9sb8+rvxyMYT2EZZHk64w5yuahKQddLR5yBp2vUI/j5/jZ0j04XEIkQmILwICTzzo+l
WJpmnk0G3OePK5cUUL0B1kpZj4tsb3Ii2YsLnrHGbPve11ul0DCioC1cSHe5kZEQU326PW90+54F
LowV5loo/UnXIxljgkaT9eQXxbDUhmal+4X80jR9xXOkVy5zCyoUqFrDfegyew1VwOs0vQyqL+uB
9nyC7nL1PtrtG/Ud/KaGa9mLM3N025xsO38qpWhqP/327Mlu6dVlbueH0A5F9Hurr6VLifLUys0T
kjQvoXGYln8f9AU1H1ByKUB9qiJIrJmAYpIRT6FWh7abwEUjDIQ/oBbWDQtQvzY9UdyJlIXN6/u+
xPOAYQ00b7hCRCSiENCcDz1ImzroDYP2DBgp6hqh3T4A+QigBAUJ7AIfTam0l8nnck1c7lxYBPUZ
eObRk6OxgY2MZHxtpLAsHztXdIt1bVJIxG5eQ9IQamxEJIEzGOT2Tr7iP8/NMscTyC158gFKR5p2
RG/qcwY230W7NMA3pGsurtB/QNmEOT4dKXNGOzWZJH+EyUkGnLTZQUSWNyreZDIH1I+jSh98lKmC
58n+FI52BnS5I/Uke+1CA+8Qag28zXPpTc/HxRybqMX5zROMSzEykqYNaVtuix3PBrM/B7TTN0oH
G1RBr1+V4SdutXz2iUwiz3Qj7muQu0OYu7xLxQLsD8itC0v6ZpohNf7pvxeQjd7yC24XmShK6Ivj
B6IHlNykz885cT6WmcVBE0JGMo4zD1GMN9X5SOZSXYXi9BpKmNvbR+Cz5s948zOLzLrlfhGMYiaW
jp46nWstqaantSkfkEIAlH6rH2hnjYAOjU26rpD+hsYFary8iO3KnXL2FczKQoFugtxAjwxJJ70H
YmRbIfThKr10tYAH4eXZYpZUn9TRECTMcdO3pJqUZVJ8ibSPSOI9OK4uJvhRZHQa0lcUEyuVPjDy
YRxjavONqMVOmbxl6k7KBjtMeHwvly0udOeABFfXgNs1kFI8991CZbRd0+GWzO8ktBFnALJRbfOW
S211dVQnhpjpK41pNj/1GvzJEJ+aQKtWWtb4d6Wi+otAN803pZZ5seClS6OjQ8cXZMxQDmL12ao0
6vNSG0qnrIGykOal1urbYQw5Ff7rp+HEDnMa5KFI00AeS8f/au01L/WC+2YH5Kyj7Xo0ZvtQp6Zk
dC3I2uKZxPf+y7T820X3T10x8MeCIxqEp2zyYvRzMYhMvImjCFXi/ksd8WS36ca7OPPonvvDAvNs
MMrMAi0DZrMJDBM8IVm4FbsSCqtt+B5JekWaYu5fYiWs3Nve5sq7DGl2EFEi460BGMjsnSjXyj6e
sElHr9jRjuzOy9H8yNstVwIZbBd09oqWBpbriwZBLc/nOQyQudBI8ayvZVD10AoCxXbWb9SHJQ4/
cry2Ryn5hIynLjo82YQeJDVyUaoL7FE1e6I8hnavQ6zG6rKU47SveTA4FXQDaGC6AI/A+VkfhmYE
y0VTOak2bhUR7bX6eN/kgmfl1ur2il077YqEBJBFdyOST+emMrxw26Qr4cOMnrSmtaiNxInREqQK
2SKsCs4L5tr7ElkCeDBkTaCupDE+s1ICbQrQFIf2Chp/QrETdZ//rBeAa4sJsuewE/JEgC0lcPR1
5vor4bmEph9wIPVC4oZlNLJjT93J0NipTIoxzwRfLpAF7VyKO8GW3EOxcCE72QMvHLtsGoMXQS5S
tD7fDxfQnWSKamNKhALw8uB+gGizuKc8pPTRNHCv72u1AVgzUFMWRUVGJ8f5NkGlUwbPEaz5rWwb
d+ZRtlE7B5WNuJqnAKgSEfAw3v16bQEppbgCNhtKzM5mluYsqsdSx+akpYEsINIy2tauSSw0XC65
6OLL6FM6s0bX9yQ2qwEbTxof1oAQWKB05gogOwPOa0FfhKZX5aRDPLG8ff6u3euoSqGNBI9pJCpY
Al/R1+c6j6UCqaxsV3r+ythacGClzUseXFtDVD/BL4i2GIgfsWsI/JBuRWKCW8Ht7+IVVX6ckbpS
H6yj7gElw2XvveIwgUwC5EvHf1Sd7ZIBnsXS2s5HrndOdwigdrUQbovGfLo9hdfWTUHIIKGbCUyv
LHBFibXOLDSsW2kMi2Y8xFPn3LZw7bDhrS7SJk1QZIAr43xrWFGE7GuC/h51oU+EsrvixfwObb27
GPJJXE6Ji4wIMjC0ygBBV3oLsOyi81xkSMQhvSksZ08DP3lmWzOhyr+SK+I25dFgXR3fqUHGU2ph
MbdhiHs7bqJVWRYKaabk0BUSGm3LXZKMr2UKyKtmuoZWLRWrneyqyznB2ZW32HkyjQnOiinIfXTH
06xuBzSbsQRn+JPv0cb/yCv23CjiisMG/NwC9SViCZw+5i7Spr5C6g4OO3lW1wYOA2WuHQq0xtCG
qn+Q80GgooA8xtIVqLaz3qydZGkedIN6bAopjVBR3QCqB507mxYEx2DNTRVcnsBzk4xL6+RClIHq
QrOROlYuLmZ9IL6eTOu0AqaL3D4ll1ELjKkqpSeh3kVjjJW6VpuCaILkeHoIQYXXd8aykJ+T2ri/
bejKdoUlXH5IvaLoCHPnx7HNAx3IRzgWFDl+9GhSYC7SVz6haD+envOlg6HmDAvwZI02KzD7JB6S
bOxjXH6ZFKDNxT9WWsSBrF6duxMTzAEca1nEC5mOKFbtTK29ybRIV5tLS/oHWRYMB12LCvCin4+E
89kLp1HJJwk3Dr1V/XWyoShj/RH61GBEEVYFP1a5qAIiAX9qkZnArrOyoGxx0OZ3EXERWoQ/wE5w
Fy77D+6hvizOnNtiZrKRfLGyRtiiaP1ok3vtUth2K3HJvU/pfj6P984ssWw8Rhx1vUnjveSZhrKN
XX20ywHBpfLxDzCgdAoNQDNpgQ3JYWbLVz1i8kxVC0cufwsMwN0iXq32qq8AOy6lC1MAlmHuuFLo
lKhJNFho7qL0vYxXfv6Fc3DpQl9M2YkNxsMHgSnNRQkbI7SuwTxaIv6HLuIIGeLSHRzxrt+OAUAf
wmMUkjxxeLvjEjBNS0HobKbsiHj1mMwg9aGpFSsNgP5w9W1+194hml1WxxlRnr5XtsouempbEmB7
ds6nhgKez5BfFTfxtlhG33m6K9fm/PRzmPmIo7qUKwGeZUpexjb12joisabYnGm/5l1QooKYEq04
qCaTD5jG2hgjOmraxSa70jJetUh0WveJbX2NDrjvFjkqtiuO2cu3JSb7xCxz7JMK8DqZmqVEBOND
6oUhsD0R2pH8u8Gjb5X4q3HIt7z+mWu7DGUGE+RfgExjwOcObp4GnW7wwpEisQLuLICqQUsscS0n
Iulk4FEgvM25/C6ZWunOQgxB6eHQgslGoULaaVGu4vYb7Pgx20wor9D2qyghSkQmwZ0f6Vu3J9q2
dfPxSdoCAGFX3n9S4roS6aPLHpg/BKq07snucsHsqnGq6baqibwWXaCq4OKhK9+6yWFcFDhbW254
c20vnxplZr1qWkucfcQadLVFi9bko21k50Sycd6BCyIyBFDMmrO5L5uXMPGAdaOmRBlBdXZz95E+
1V2HXdY6+Xvv0LTCCrm9Q7XRiL4wPEUkvWRHi2DcmDKZSMiHI127CU4/gdnoedH2utbgE/K7YEkF
UZTFbnbVjY1oizPca0dZBz2nqcv0Mc4GWWEeKYU5w1QgvkrNMQwtIgc7JecUZa8dIUoOAeE1EByA
deD8CJmmXsPQ53s/WqajHzuFoqx8cXzP6+RtktM3a+wCl+Mw6N3MXg+nVukWO3mBT2oWlhPqzI4l
Qn/SD/XnJi8CG6jeinSpuev1eKdp3W9VkKFDKkt0J0Sak/RC/Qq2SzzOIwOyY0qYkMBoY3CWD5kz
xIJkl/PITffQq+LWxzI3sq8aZZvTj0X3vpu/doviSbuvQEokQrCOpB+8lb/qYU5nh/HiIpjCR4Fm
fNRFtoPUOzroC9Rw0gfrvvGqVe1OjvIJ9aON7ib+9ykV1kCQw9Gc2yt19ayfbA9mw2cQpbH8Ep8i
ac9F/wrefpAdcDzqJbr/82D/3IMXkRz6B0I6weK6X+nraLK7pxapwo0PUBcI2w7tUTJdEeCYFx7E
5/op+9M0G9olqS4OZoTxiUruBOFEpgTZ0QiFamF5eyavuy/I0yCvLFLwJPUtJ3u+UJomEnMcaKUj
NO3U2MmmPqROthhe29geDqPd3AW2CmJjqM/7Lhg3eIRXV1fz5BPoTj/5BJD3pIER4RMs7b4bll30
FIzPnGFePS0nNhiHkqiJmZUVbDRuubKgq0rQ1bkQnmDPd0o3OuSb1lXseg0a4M/nt480Y6xxnlnU
ysWZVZHCxDUNF6oweIBJ6XwF/AxwMHqLwKAg48ztjrl6GZzYYBa0rsZa1AsEAjTIakaSP7QvEyj9
JRB7WTuqP5ockwW4SSEJlOGhMD5Ws/NPaKDo8Tn5DmZVxQpF+kDDfUybwT+leaT70KNkCZod+Z4M
HBkv4Ls+vUgxqkh00E6n842kloY5RxNObONOQHlMX62CULRs88Unwto3Sbbn5cGvXhm4n/4wyXgi
cZrAVu/jpFZiohBZMO4KyXrzZ4mMRflamMomSAw39bOZ556u+ghkNSURSToNddnzwc5Jp4Zah7dM
t852oDuUNpYtjKR/AYP1uroTnQx0lZ1IitK9fZauhdX6iWHm4jEqQxkQ6+Oh1pmgT3vvQ08rEePq
iDxDjnu66ho0EcAswB2VCw3WLDDCEUUn5HSaRzWF7EB7b5g8RkGeEcY3WNEcDeYMI1K5z4NXvV/k
ysPtObu2WDR7SzG0FLTJ7MzAT3q/nPB8LnvlQ9TzkAyqtexbY9kOYuPcNnYlkQlLVFgDsjoGkF7M
zaXn9aDIeiGiQc4g5aAffC3+CPvgVUjNiMxhtR0N60UBR4tZgMe+8N+iDq8UyZc4bvdqpuzkS1i8
SVfP0PQJsFeo9EDiBgkxqoVh+3uacex8Z+JFKdfW8tQgs5aVHIV6MWCiVVDPCI+yCu0obqcKPdSM
GwdbGmA0UDkAt/pFa1UzzGaWj9S11XeWjOQLoEJURm62A9tcgt1IsVMUNKji4u9Ilv96H/87+CgO
P8w0//s/+PN7UU51FCCGPP/j/+7LD3jt+uOj3b6V/0P/6Z9/lfmb2+i9Lprie8v+rbN/hN//u33n
rX07+4ObozFtOnYf9XT/gUbY9tMAvpT+zf/0h798fP6Wx6n8+Pev70WHljD8tiAq8l9//9Hqt3//
Sqnu/uv01//+s91bhn/m1R/5e/gLnaD8o4ne2H/58da0//5VgGr5v1QNqkH0AOAdTBGxw8ePH2nq
v9BYDBZhCc9SFXS0v/6SF3Ub4p8Z/0JOCw3VgLZT2UwkDX79pSm6z5/Jxr8AmAKpCX4n0jYGasZ/
fOXZcv1cvl/yLjsUUd42//71/I5ClEW54tE4guIzCOLQc3zutssIZYauVrJDqo/EQLKnjX47mZff
LZ5aOPc1AMCAeglar3iNUopulcUEQzkbqWmxko+Aji819MeFek6iNlsiWr1tiXnoX5piYo0giYui
FQr56G8HDXzTtObcgnF3RmfeRAQUToQDD75yfsIvbTJxRVWrftlXrXyMK3+TD2jTqhZzwKNwZyAe
f5ixgBPQgKxCmeZ8naoWwJmyT+UjDV+ku8GlJByBG2zlPZVjyrz2A0BV+/aEnjuWH0ax10ADD9CF
Zn0G6yeRcFOgj7M0ApQVxFdx0hdKjeyu+b0RgVOTWs/UeCWv8/Dl0iCzgEkgaWnQmxrYRurV+FuL
5IQn7FLPPAh2sAKDARBIAlQ5X4TXgei87XOeK7+0zizlmGZ5U9WGdhwa3RmawYsSPPTrelV04rKM
Q1QdG7srBG+Ued2x13bR6Uwz94Q4+lVqBZjpSEdYGBV2OGduUNecKO0HFePPu+JyjPRDTpa0Qvov
F0pBO6KHNSJ+mi59Gc/HriGm4qXBfWJJRAy+mFVziLLcm5UJnfMyqmTpEaS4a3WE2IO4jRpUXyuw
wQxoaouzdVEfwI7vzSWYyWfkrMOV2Pt2kAFN7UcP2Zw7flGtLQMcQVLgdWXgggIFpHDzelIU2ygT
UutfA0EhRSw7LR4jgA3vG9G6s6qU5N+DUFsZSO3k1UbRo/1kJavASh6KTs7tfggXcaY4g//hA8pl
Dsa6tBRi+RnkWic3DA1Q5oTLJP1WRymJk9fB8p0a0topSj7C9FD5XiS5QSfblfykly9atw66kChV
sTEnaVspypOZ565uBXabpERI9Jc8AlVeUZJQ2mV+b+cTLldtOISaTGT8LhFiH5JYL+VhgtLdHiwI
X2Lh2PqbESCbsPwiDgtQZpMSpXPIEzlCB2FxCLDKdeXqRXlEv/C6HSfb0L6F+M16CZ8s7GNZswu0
b3XynVEiyaLWJLKCbZBDfS4GlQiSOlB2zvHA6uSXIIMaZrAVRCC7Zd9uhLe80u+Veqf1IMTX3+X0
WMxfQmFRAkQ159tWre7QFL4ojXhp9N/9dHRzHdMaFEQGDqqpczLGWK8+JzliRWTIPB141aScSdRr
B1ED7hpHpmgD5HpE0irtcgZz8WC9gb2SoInQBhDuu9/lbq0A0x+S2QhtEerpXa8/Sd13SYtDotbN
orJ6x/ALAmAwkQyB6FJva2O9DprRRmv3XSBLWNnALYYa+w/zBVH7Ie/vxcFHjuu3sHvu4vtGQfvT
lHlZqnmFLJOs9xdGfByF4GtaC0h+GW6E1HvTLRMfYtg9qqTRRHJAaGTFnnx8QeuJmr8NtBHSYuB7
kgEhB11ZPAtfxawiUJ9+mmfUSNBkVocfOTo6hzBeKka+69QJwzUJ1HXsOH2crHU5dHY+i6iTRrbQ
i1+bPnyZ4EbrARsbKsZlKLg95JnzDApwOO+VIDuBVEOV13earL8LMGkjbXbU+7UQYdQidMO7Qz9j
oaf3cNJsIzRWs/k9F9qtNJdYoHWpFIvW1Jy4bj05np7RkuYgRmxAXq0cLXnA5jVtoRa9cvDtxIpI
pQ4voVwstKpdhWG/HFW4hukpnWuSaYYtF/MymnJHC0HTOLzVcWrnIuTDi9KOk42WPMGfOPMYLNDZ
yLmBzsOT390VcI0AFVOdhc8k4Im7yjVjGJVY0o5irHtyNG6MKvlbb7o/TKCVEBBKGnQxrrf2Bwhw
4A48xuqzXryV3X3NZeS5PoyfNliv27dN0EK0/EhrzOkh94KjgKoPivQHGb0evkF4Qg7MU+dyWDQs
O5k5q8pidaom7Zii3uLqduyV3yxkQttnyhLPY767EuTp6DwGfhd9NAgUmAelFNN3jtBrR1Mf3LZ9
KRLw/M+VrfJe+1dmEoYAO0XwCwCeycykHjZpWpSqdpTEmMTi3ojeb8c8n0kv5oY8s8BMnNIHUzZX
sGBu1TVSUc740i3MFe0OSL9B4fzV8lInQrAMLjjkraCsbmuF3T6pmzBx+qfw2C3Ve8GDd7v9YVdC
hLPvYqa40jvISJY4ClWCs9+DREv/PhfcPM45OAH7Bq8RC5A4Bfg3KHCyEss1cL1JpE7KcQpftEm3
5zBdtOjDaC3FFSRww+exA3p+R4gVV1MF9/YgGYwjNQ+AIyiyDDwaUK9kc2ahpSmJmovKEVn9ewqZ
rhx/T5EY4E/lNK5+NgmfrTRji4a/J0dExOMnzvVCOcqLYGcuIOz8yclLKRSRoCSNN9qioy9z8k4L
CIGdrwUnXFQur53+4vAw38HE9gj8cGqQdTqaVUzabqdZ3yqptRWFR8JwEV6fGUKm7nzAUZ3ostm3
yhFdeHiClZ5qBLaSfQl0001acynVhzBTFpwlvT28C7Gcfo4NdUxi5Yj7BC1MRboepXaVRd8lKbXD
THgf5dD1+8lJk9Aph+ZQjv4W+AvXKiCw1CebQRmc2990cZaYiWDeGbEkGEEGzMfRUEMiZ9905fs0
fL9t4/I1yhhhnhNGIMulIvTKkTJeS44GYJF/oGzhk9Mu0mW+UDjpfK5F5iozkkhWgxjDiu/MBe51
+kJM0AcHKrZ7ynMXeLzK1+W7lBkk448NqwnRCIAzFD3THLeC8gWebLhntHXrVqsUeNDU5p1c3o6i
Pz85uNAhKaBAMipHyW9JHezGvFwEQe4kqcRxup9kcn/tI9Auem5KK6heUF9jfFonuFM6o5npNQH5
phmLgx2Y1lJv1IfMGiME9Oq2yZLnWm+/dgagK6Ipv/YRIrVWtGrwESiPSt3Yoy8tgiwPbEkAEWHU
gZFkmndoK34sksCZK4SiU0Pq/CGUEXI101LyY1tSIedXTV8MVI3QxFUuYvDMIuQFSq2aiVXX2zBK
7UZ+F6LQHrUHXUxd3wKCRunxnFOddES/p/rNHDZKrxIVijjCCFVcBHegUXDqeC2G5bJBqSurhn2W
laSPFDKPKdgiU4TduTDbslYe0VzuVbL1EsuAc8zINGbfujreGSnnEqazejLrSDZoUGRQIdhK6ffQ
rX4+61VYDH0kx+F+6ptNlr3PSN8MUMAeZPrU4sZKzH66MMdcBHGmzYg+03BP2U012ZlDpNyJJTj5
nrJYzHZpOhmEisJN4vEqNjL1NbfGynj/0tR0RSsTanxw9ZSMSHyIT92u2EEOFATxlWMs+p2EUyw7
9bq0m2/8Ll3GH7ITwPZqpCMaVAJIRO91obHFOXKk8U5JW056h7HC3O243s9XdYhG2coruKcWtBi6
1bhJNLlDVXHOLM8MM6ENcIEQMZuVowY2z0ywiN4DL1FaHDNMQZ4NVUC2eT6cSPSLFpgUDMcJH2Vw
/mUOzmRjR67hClu9XasQ8HkGdtrLbR68iDPGzzDqxAPKfqCXSoC7xWy/Re3XYXqp26+c++syEjwN
xfD+Oh+flfg5hALh2v0t5Y9JncIuN1TM8e/qlFxOJXNVtr0cmU2N4XTIsukpchph5pgmN7ilv+fk
rP2+A5GDphKfKBrSaT2ZtihKFGjNmT+yqDMyqOCnoBA82pQEfoM/yyNn1ZHT5PdfbJKfFpmraoAI
gd5APuzzSpYc60UsbJrNfM8B+0PqFq2VT/69tuISiTHEDn/M6U/LjA+Fpj1AzZBGQPgRHrqdXBPR
bXBNguEz/Y5C3B2g4h74s4+gViiPgWP9dnv/XN+iP+0zp12C/lre5ZZ8jLKPppmJjEKp1Dbu/88K
c9glvUQmBRN8rKgEozTaiRkh28Q5Cxevzs8o58+xsJx5RmLUUib7sCIdkVHxyogH9uJZoIfxZGeW
Y41c+6iiSjJAgyyfHEE2vNtTxdRhL3YES5w7jHmVpIUgIwuBHkrs/maLCqjpQMl0AWk1yf77BRlm
3phzHftCHuQRLCbP3ac2ngnacG2hHjoPQbDdh2tjIH+TPP1ynEwYHHcI2aCwRHd+9fbZeeih0UN3
KIa5XKNxLfijDPqX55wJWFjHwoqN9FMnNUoNkxOoIJops80iAGK7si0sZ9t2nF3/F2H3zw3JuJVw
RDp8ajGxlYsss7/I0Sm+GDejAaGs0ZUd6andFoLdLZXV7U3EOdUG41UMX83bQYLhQllrrfFRFy1B
aPx02wp3qzLOY0jVWB5ymAF5r6fj7ulnp99E2x9anaHs8doXmBDwYgEZPyK3U1cNEwwO6ffSQhZ8
vMvCnkRy69weGmcCWapsP9FitRDgsCQDDzRjJpN8SMElfdvKXzwF/9wgbNVV6ASxiyfcdLSPstvN
IemQnUKpcEHfn5lElGQRfuVlMnj7kpWLq8VhQqkbo6OXTrPTNigdVB9ji1uWghRFxwfF0EisFa9x
lHMAWYy3JVS5ItIz3+c9UnN7rb0L5i+i9hTzsDOfJfEbQQTbohp3yZDnGaZWHbs3AFvcYRY+arBm
d6gXlIJndjvL6lxk0kBO3qMkpL9o0bzV9RTKTx1noXnXPJsQlWoNbCIWHbinu6DcX3SLKNk8+q9g
+ztQRXZUfOz4qHa7h2HDKxBz15vxQ50wZ+gmxFxM62hnrlXXeNGHle/QhhEJSrcLdVNvfZdXqqXH
/9YSMF4ojaw4y1Lclmnaew06Q5HNAS2v4nTZ4PhGuQCn8fL2ieKdW8Yjgbx4NoMG4ZRirvzhtVJD
N9FKjne9GgXg2YtEOkD8eAKfRwFR2stoCkK2QYlMsG2lTuLzNsxlYYDeyT9tsLEMSmhp7JsVcl97
c0HJQrXYVp1oNdzl62E5cj0R/eaLtTqxx0Q2BUgh4lGZ4PCSwjMbFDrVagm28EOQi06dBjrRE+3e
D4B1zcORBNlAZG16GdJykWfNEgpQhzmVnpQQvfUpchaW+uX2ykpXd9PJFzIPnalrjVyfsbStY6Lc
vVBAKNN/Q+l/3S97O7rrnBrVQuK/RFyNE55pJkAKZwXa6LkkH/X+bYxFJzXuTT8iUDhwpWhlDlws
Hh3LrdVgYiMDXMlBa80yct6096mCIvV0gBabVy+0Ay9Y4GxnNirSxSAOR8wsjumTb6r2UMs893f1
kXqydowDAtG0WKDFjca0g0tZCmTXXIhud6Scuz8U4NFY2R2UwD5GXOA/b4CMH7LMIhxVQUR8myLF
Bh1IuKDbm5NngXE7/pQomh/BwtiuUtSGIWnt3bZw9eY8mUHG55hqADXeHLtfmHVbAZtq6a/Q/k5i
hD5gS3VvW7vqRn9aY8MfrZl7VY8M+dgZD7WU2FrbEPhWzrZQrwyKIs5A7AB6GgPw33NHCgmaJMwl
XUBvsnjIAGYgEEj1Sa6EmZ12skkUsx7duVCgN0mllCAlQEA33JBsDtwsphmIJNZIlIQ7uesz1Pwp
IiPUN7GWZe6o49kyKuohkVtbntaZMTkVMnRG8lh1KNwUv3Wy7Fq+LxFNniYijvHWzE0kGHLVlupq
r1WjK/mQei6SMiKgo+mgJZKMEMwZOgBE220XJSAH7PzcsfJksrO4fuxinpL4lb11NknM2TEzFZ1M
WiYcswoNRHXr70pB5FCCsulNGlifGWGOiATYfSXJrXAcvfQREYI9fAD2v1M20UZXCZWIGD9fLIJp
J6ByT+x4m+A/i9vb7lo8rKPLFby8EtTMTZ3Oxcn72sqashiCIt3TVttu2pYPyaJ2uztIgqRIGEAW
p9vEAmcbMmwmny/RM6vMNrT8oQ8FK073oVoYgGaISykdyNQCBp9kXhSFe7CF3ElJir3FKQZduVnO
TDOLK+V6maRDnu4TA1y8Ia6v2nANM3PLKXPNvnF0yK9wJvnK5XJmk1lr7OMMGV7YlPbtnaAiEwpI
NXh4AIaZUH7iEeJ8siMxl9mZPcY5akURZ0kRpvvBFO10Bqu1sizVe9G3lqU4rzKgh+Kie5WM9Ig3
uRcWXUC6YHpRpckAdh9Y1Ekx961gvc5J7s417pBM/d4hdWY3MfR8JfFDiDc+pK/lYAN1Lq8T4xUY
qkiSCrsuL9+m9KHRDVsRY69S8dAfQ2cCek2LewCi0Feiz8+93mrwcPiCrH+fConkXbL0pfyrakY7
KVTeB01xcQZro3KKHJCoFB3gSUdAOuvIFTamlS9NgIH+n0vFeP2+zYEBiLBUw9pcjKt5ad7pKHIr
bm0LXBzpJaYCTuDk9LExZysZljk3OH2Cnuyr8dXQW89vdSeAC/RrAAfVxoMyPNTPOhvlHS2dSIr9
YwGfZSmZPYNgpUtmMkw5+sEDUmWBPfdoH57fiyCzfUAxtGw19Uj1W+HCDNqvZbs3uy/KzLssrwSz
ZwNhglm/l1sLJxpyeJJuo1jizmW7TfXOnjqqx/chJdNistIlZ7Wu3JpnZunBO/FeKm4xU6izdN9D
/AxquZEbairpQTVVzQFJELWm7T0iSdI0ORkG1UuLg1y/CjTa/gc3+Nm3MCFr3SWjkQnYORXEsSqA
3+QJemaAXnLGzHEmrCRqYSllIld0hyKyM7zGnkGR266L1bgYljztmGu4k7NRMZ66jGKxlA3McI2F
BU22rbQ6SQA39JN02cJtJv17Uz7OSGQrISBVtwer0FrRDU/GkiAaUdXEYYUDApoJ1JbXaK106pf2
AcyPrpEtZJAxUN6f8pO7P7a7mlgPyhdrX6K6XhPoSoHCjZe95e11xptXbV2VjUSvTGuN2jOpR8Vu
5ZEM0pfSGog5IQNodg+3Z+Ja5g8LAZoCFH/RsS8zVmUz9EuxKAQE9KJdAioXepTNxliEy3ph8ZUE
6D14OfM/7TF3SC9UolkZpk9RGgURlccSxV/gJgS7cVId0LylkK5Nz9yUC14R79pT/GysjBOO+74p
6xibjsICBSgFgOEJW1xbA3S0kFacmb2+nn+O9HMPnjgRILFb0Ksl6V79KkrrcXzQUk90waC/mvZV
RKLMhhJlobpZ6ADm9UiJ83jNErxPYNxn37SN0iaY7LpZQ1vHmxsQxQAP3CqV61fABAMR0Qcvtwd+
Lcw92VEK4zyLwddUf8C4x9a0EaoDmPjbbQvXMginC8nyA6D7UGyHEuOi3Rl+vphXUW0Hy8wA7DLa
9mvRM+TFtAKuXBj/A2ZA3ggZ52UmGlgkIa6zH1WdlBG0bQb39gjpqbtxSlgmUzyxjULpYKGecjuq
cAX3q77v7EDYC8L9bVu8TcJ4AHGUB0NMMZllDNUXqfOgibQIgGHuTYgwFZUb5DFIoTgPFY4fUBg/
oFZhlKPLId1PAS6cAUj3zPSg2GfJHM5P3mLR4Z8cw0JNk3FEyL/PaDN9M9nCwAsXriRFTrcj269f
dlYZRSLG0nvB0tgE61FeteBDaPbDMu9Wt5eL57FV5lA3vY4kD7VmjvpCqF+a9K3rJcDDU9JEYNmV
aiK3SMXEqpNUa1n5HswjZ3v+xUPrT9+mMmfcDIxGAA1Huu/W5SpbBut8U6xi9DtyM968uWXCH39u
svT/SPuu3ch1bdsvEqBEhVelSi7LLoe2+0Vw6FaiqETFrz9D3riry+y6pbXPAdbDAgw0ixQ5OTnn
CIqEz5fcsB2/W5Rk5ltz0939C/eRla2iL38/2yqASVZRAo5OqI5+CzikU0AfDwpeXeyhOkCDGcrM
ib9asr142OHrBIlHDapoqrBDbSmRjTHGFNlItr0RO7PeubiqnQq8trlaq0hfPO9/hhPvpSTqInUs
MZxihiAluUa8j/SPWc78fI5dYJBBiOD/m0N4NqawZ6UIcHymg5YDxxWn1fD0ylYL3xdzurMxhD1J
GrO3rSVmLre7fYAk7a7cWf/mZl/23F/RGcZSC/dXs/6S0Te7qstB+mehxtJN38w7NdIeICLu2kr3
qwYpRFIgfwKSy6I+BRdGv9CIN/Zr5rUX940NAoCF3gVMjoXAXXGuxXOas1BSnmMYyI7y6Ex47Taj
epq6tdLvwo/9a9ZARUNkkaCq8xcVILWJwWNjKMLqJa1dWriwYLWpm8G7ZHaKDdT7lT1gRFrj5I/y
TeUCNLlZCX1rP0Eossgo35VjUbCw7p+GON7ZVeFqaurmZet3eHyZGT+w+DZR3lWGJ6yNxxJ9NNsc
pPf5hsKVUucPRju4cymt/LTlyhe3xPniCN/C6Fpq1ykWJ47Gpxyy57WmP9U9ca6vwKUIdT6McGvG
lkRVXlGG2L/tEt2rlP8NamXhu6KOaIJGDFne70EQnmKaDGfMApeZDmnzRSfFulE2S38RPYvd2vX8
9e8JK3c+nhiOSh3SLzAtmMMx1p0BPK8+Jk6eDccS/tZQEN3OCvCR5G3oFWCayE0ig2wfUadMfo3G
r97O3DYGUa8Gy61FnjQ96cktYz8ZcBozkx1blzYRt25Byg6jouPODEDM9Y9y6Ub+NgUhuiUx8ukp
IUWI1Jrumt6RHMg3+7qnoHbtA/PlryX2X8+ya6smBDulzGJVatUiLH15b+ztnbQtfkCBZPliexmU
XccI7U0SGI+x30D4pYKtteLnQfuDPaXvK/NfNve1HyPc0UmsTESv+znMpHmj8XE7KNNTZdhPFP7L
vfy6EBkleDgMZuPq0fvc4wQa0EWb2jtlHl0EuC0Fpe36r9LWfpVwm/eGLS3EoiJsDdlTk8Gt6Lwz
+PPY9G6hoetp3UVavI+n6g5MDWeim6q1nSS5M4ESYTrZznbvl3p5W9c8aKvXZoA792B4HIAKOjwV
VrqfivEjMWpfg0KYZKeHYpwDJQbpYmpue1reA6y9ZbQ6VNzYWKa1MsO1CQrPEPCKZG2MsO1yEBXl
DOrTSn8qq21ihUm1Vlu/kK9bMPUGRQl33mI4+D0saKnRyDovilBWY7+T+81kAHGv2g4na6ovl4pD
38YSohwbjImkajOHjWX9Gpt2Yy/QIJsf+hbw9Lp0MnD+TRm1tpup+3V92wgeHV89hG+DC/EPOW9R
8aRioS6P4BqPTiVPTmGaMMqCDLTWbiWQiQ2tcigsaU0LYA/Z2DSydhtFYTJ2O5hvF6xyGum2h5VQ
kfNtRSAX192QfM1q5hI05uy3Ih/5/lEGiAAZJewVw8rkx3no7ycco2kuXQVcWkYN10q2Oj1x6Eyo
5cs0KCB8m/sOhaW6X+l/XCqufPstQhBMORkqeG+wkAcD9JdyGM7KUA9b7C9Bvdld/0qrownxr1SV
XFFw3MKxZRuYxQdKYe0zM9/xISjj1u3loOnw1hvtbWekPyNlDVd2/Twgc/++9DqN0VotMd1IK51W
faEIcxwUyX7lcXkh5fm2rEIUiyqbIrMZi5BCz6veGHCrMCCes8bJuJC/fBtGiCUqB1/XLrGTJmJs
G+mp1NS7SVnT6F4bRcjflFmOu7LBKFFeh9J0yFvrxpZXwMOXEtVvcxFCFZPVljGtZngI9MDdJjDh
XBZPgcD6Qu5QPTTmoDbN/0XnxV5C019X4T9hEg3Q79ui1ZOcqbBUCJs4OfDm5xwB8ZuAVmcBpwrk
t26m/pzpTm3jSkwrt7b0rd1AJOEO5WgH/SlHmw3fQMpTGMrGqCBpkPw0ZghF1QQttFCme7s5KPax
qSSw+w0n4+G05D4884vuNZ5KZ4psPFaLk6XAtIyiAVz+IAS+51DOz5lbz3tTrj07lx5KrdpWaMR1
7dKrix308J2SvUsybmk6uXb/1uP3FEWzleIat7Xqjs3NOGpBWVWObj1PMyi4cGIbc2/W81fWpZ5h
gJwh/RrHNyPPXAN0WT7OvsUhwponu4JDEDN/TVuyobn8wEbuqcNx1GNfJ5JvTHdWDCWOYqfOdQDO
rG/W4GvDqYxOHQzHLVDBlPusArMKi6dADlGKlEMr5ys59qWoCl9VaL+Y0F2HXrFwFqR+pmNu6TTk
ngntXkcKJxDtIFhveY2fP8buwEEyWUvpVocVDkcvlzhwRKNhPPkVcY3KpaqzwKnrjeTL9h7vzP84
F6+NfGHPfpuvcF5aWS9IN5g0lGXJKaApUMWV3+jErY1dxeD8EDcrQe1SxvxtSOGYjKUOGRMFc012
w28SLEdzulM22dsiDBa55PH6dXEhiH4bTrjTGxSQDEPGcMwevbpMjjDg9FtNDVraITUsjvYoww+P
+9eH/SrTCtHAhrsmQKmLRKAhkrsN0BK1vE+Hk5n97LI7ZVScyeKBXUdolBvbvC/9Nr0H/69yUPF9
zHL2xCztpWvN14LDQjhpQBkGVUUey6AdpaM1dik0MpqfnKN6P5XRY0VLV27057x6qOP+AziYQxF1
rpzv5+G1Y58k+6ir45zfTU288hGFbbOQ2DQFwEnYIMBtAaZb30Nd2ZgwlekM9TTy8mbg0Y1i3yeG
5U3Q6ZBGegsNkpURxVv/ryGFy7AAuSFTu04J/+NhAd547ttoHIFYEySjmzxd/35rd7ywbVgea5Ip
yUWYRL3P5xZRq3WmmLhLnn99qMtpJ5iHwMooBHxwIX3qco1Npd0UIevVDaRU7ogNNCLUJU/UQGlF
TR+HfLhXB+oC9eBoinqqZf6Sy6QGfHPeqo3uNPX8mbXla0rzQwem1Ti1aK0mnp3BYC5fIwVfOFPQ
Yf7zg4UMTM9TOHnwBHnyJt4uuqILqjHbr3VFL7Vqv40jbLPMpAOcOYs55NAorHTuSFLjR3P6zkbz
OES/S9YEPJ/ukp7tR8s+FjZUeqUueSHUdJDKu7ExJV6HYlXaQYJ8KHpgv6ClkIPyD176QzoBMIPW
QFK+l6RwoALgjDyMxhqN19K9/pWFI7OAs77NRdi/+VgNUpGzOZRm5sY525fyy5gp6H+Uew0aOabN
NtdHXP5FIQJ9G1G4yyKScz1RlhFp0FvyrRQlK42cL1Wya0OI91aZ5JROfAaPeaPp8h4IVEfKgNgG
SmPq3A5ZCXxmOGrLnWKHVrZATkynHt7k0drgxeSYU3GT2tFrPamfBerCEa74/9sqCDecXGlzM+lp
gVQpcuYccimv1wdYlvHaGiwf/qxzMCfZwCVWzmE+P3XZuCvpDQA/KwIal27Nbx9TiEeFEXUljbDS
+hFlph3kMzzit4HhLHnBepHp8jv8zxEXGbdGp4+W0mNWCzYAeKDF97MLmrfu7l+kPxfK9+eT+/ox
Z0toWf1k1cs2WuLJdIz93pn3erBu/L7yrb4umbOB5LJQmklOkaLnNyZBesPh0kCZd31HXGqRYT6Q
IUa53IILmRDQjd4s9Vo3kM5VGdQL0Ayws4dpgvjzsKMGpGx6WOAmd9RaE51TyOVD/2doITTnuaYM
84jKF+mJZylvugndKan4OWmvVm64Q295s2w/skTeDAVgN7Rxh44HXbu1IImAFsCmy39FduIxe2ON
PGiksDR3VL0lECyItjZ97KTJgwqEa/Spjxt5a/PXPmfHmMaOZKIwNIzFnsWSM7bZHS3bNyInbqPr
v9NSPRkjPaRqu5MTKMSXmWNkTZDJClQbsjsoVz7YUeelaF7a+JuVEH/O1U3Wvo7klEXzwbZAddLt
96Z/jgGgNmprUza1W0EZL6tml/TUTZV6J1n5lpToBIFgz0wwvoDrqYbbGoT/KgPcAs+lwe62aTNh
kjhA9nQry+UuHV+SavaM4mdXmF5tZCdp7B1LiTazPHhDN26MKPJ5Kh/l9NNk6gZ+506akICnbFdY
SsCkdE9a2BHmtZ9lJJRLKPOn6ia3oeGoPagjNDIZCyxePUi6eoxj0+3oszqQo6ZB60JW8edsV6Xw
hrfIbkiNXQsiFy0AkpbcfrRdmfFNkuSuVH5k2mGOj/IAvT74TBSfOMmLpKhrSvVWzl/H7Idc7Trg
9mRtcvKU+fEAh6VBA9ZxdsbIduKkD6EF5zcqex6nxxh9/442P6Iu2U9W9TxCp7su8Li8fjKWYHsW
K/9K4oQryawNM4G3lHqSlDmwJhTU6tSdgDGocVZWSw6KkMT9NZxwPdmmFFPkseqpbLkzgO9eFnw/
YEUTPlZOxtqgLWSvLl7r9K1JXmy7D2hvb2vVyhyNwRVNXxM5uRjHbfgpoT4rQ5ZBbNxlfdYTG4b0
obqx9ot3bOnmLtDRHjBXsH5by9RWxxNup7gAU4/UaBZ8FURumDdvRwdcAFSS6hBe7StZjrDiX1nO
+fSEa8roZei0TJje1N0gwaFW7mf8BCvwFZeQS1w8qPL+s45ffz+L5DNerkYz2jScEWpgZxzG1gjh
QrlJvMbKhs+BfHLZmjw9l97ted+l6Adl9V2Vf1BIS1ZlspQU5LvMjjSPyXiD0cpp+VryIb5axPX4
SqDOfmaBBxlrUgtgHhpSnsYOr7DNxwLI2ggcpIkU0FFvnKkuN6Ok+21RGg7V2VoF/2Jd7Hy5hGth
miJo3TJsA4o4h360I7/Zh+6pgEjddnQHr31sTvZv7a3alw/5ug3bpXvXhgaPCn4CQNtiWWXoYru2
47nArjchRNVujX11l/tAzG/Uzsl3AMSVParF/6UvwH8q+st4cMe1DR0Ele/JGbzuo0llWP9EQ0Fw
MUvrnvpt1OxHV3Hlm9yLPX0NtXt5sf8MaguleXOemMUy7E0Zwna4/QDeqt/ARnFiP90Md8VNoTol
Oigv6V0GsbXkeD3IXlzss+GF7CODrFxS9hgeDxLIe0rgyuwSqq6c9EtAPGAB/lla0T6EjcoIHREs
Lfavgf9+LxLQ0Y7covd5j+nZ93CThfIA/GRPXbxykVw+WGejC09DqY80eei+4qi+ASkf2FX5Nb2R
NmwfB8pKg2NtRYW3GyktSTESrKjRvNdxOKjwSmvern+1S4nb+XIKV+OQqiThNiYEkS2+iPevqhpe
vgvO1ky4DnvO41hjmAb3BricDhsK5/LohvuKOx+r42qjZm3ZhKfXXMsl5wZ2yKjcmOFSjYfzqEfq
QA2TNzlYrIbX5SHWBhUuPJbqldagcxK2/H2qn0aQvtps5d27NoYQVWT49ILYhm/Vty9yeSotwAwe
rm+Hyx8LSvUQjIddsSHqcsHNBMKzPSrRw77zFweFyINS9h1qloG6jXx75UK9xNqyoCb6z3jCuvE5
Qk+ixZyyHVgqH8sTs3RtF2kgRGt3Knxw1zhFl6re34YUlrFo7NnqM4JAtZFemEcfBuaax//Y8FQw
snKRpP3fVlVU31ITvB9IilmS0HxZjHcX+0crVAMU9jzbW6tgrU3REGIxkXt9BkMcgM2jQZwOtwBw
5xvoqVbbGeDzDsDJHI5xK7O8mIX9+ZaGcNvLuOhhN4n3J3iQkFZd5IigT7iHIzwSP/UBgP8bvom9
NXThpT30rdYuzDbX5qHEmxi5PHxJ0XVLnPoIgeg7I8wfNSgfJf60lnBeWuFvYwpzhSViRmuCc2Id
pbAzHEjH/xi3eCx9oGx6093phzhYM+m6dDi/DSrcPt00Mo3HGFTaIqHaLtRu66Z8QfsKkPPiR7ui
5napoPBtPOECikzYaJIIC8vbe5k2kCmnyU5tobWGBhX0ECWVPcl6fJPYa24IF66l8zaGmMuQKEFi
FcXDKVNAR2kVx6D/fbrybQRh0xix3dJySoaTNlC/Me+7hDla+X79SHxRmM5enkjE4YajwEEdPhw6
DG2FWJPUkt3HtUVPQ2u63IidpqkDyCi/5H32aY8xc8w5Ux3dhpanXqgHo5M9Pfk05sJt9eyDyuxN
1SY0VSEGj+aGluawzS6giIkqszqXh1y2NoWsvGZ199YNVevUUOtpcf5kVOINaFqCtRVrt0OhunH8
SPsmtOjtxKAVQ++AfgsyqTqUbfsEiBtCfZreyFp9C9mN3NP5fA/4huJUMyQZhwyro2RuPNZ7OuXH
std3aQ9ZeqXamo3+ywbDWu0/1WY4pFazSTUollf1yZLYI01ZMPDmvsl+UKlCfSUJWrnugOjhcK+Z
LZek6ODEmqulfOXC/OL8ni3/8hJXFVxihmEs5meykN1IyQThFBgQhHmjun1UHMcsfa7p4FJdC5u0
3KsqBeC5nAzfzMGNRPOZtigLkB9pfGrRHmfQqlDa1O2kzEFQhbOJ7EIDOx9ek7LxjHh2DAaVNdl2
Smj54qUHTUVHmj6U+q4hbxMsCuM7azjW2Fy0eh81ClfW/kjU0a1I9Yh2Fprdo1tL4PRlt1G704dX
+E06NiQi1ac4gsigeosrcoOGS2DSRRE+voWnnlMMeMDPQEiSlyaJtmkCXZa2cGx1Df4psrv/s4Sm
IaOZKJuw7BN2cDnxsiajqoXaBN47jF0ALIO71BbCiMcoVj2CX1bCgIiWNFBUVxtKz+w3epQ/wnfG
7bRfZrHg4NrbCXiEZIg+bDgB5Gx3/aCJibn4M8XCMWkULTFi/EypP7CdCfl124cBhY5a/4a466Ke
YqX6rwGF+MEzLpGu41o4mPYxs2wAnw69VTp5UrpRArpq/duobhL6I2nXntVf0e+vbf3nm3wtxtnz
nsIPXklpq4XMVF9gX+L1xY02JJ6Zw/guzfdjXdVe0gyvlpJvdVI2TjcCoVS18oc6PVrDzIDRMsHK
l6bUmzKoH8SaifqMDA3jHHjVonuELsR+mh5iOYIK+WMhN0FfNe9lfUok6lf1TQGHv1IZwIyVZyej
FvVUZdhK5kbu9jQD/pmU8w2iwUBvqiE/ZvFJnh+oZj5IGdKQ1mSOrhSP06CaTgQ9v1namcM77WCf
x57L4dfY3vU1C3Tjvp9+JiXsE/tHs7nJimdUX1nySLvj0labzM7J9BcCeixHNOI2RLytzuE6bIcj
BNsZxw6nZkB/OuOqyzqoy2jyS92UwPx2NyOpHJJAFU8Feq7wM0V2jKjwr2/NC8VHosN3XkfTGiBn
Q7i0Za1rWaTB4AOuspuq+zVOlSdTJWgZ2eWjvrk+mpiYLPvy23DCnU2GbMzLDBf04Jph9li/odS5
eAOYvvrRMzRM+UbyVlXBhPv6r1GFQNsBRpOmUimFmg0ArtQ8kkrzSHRTJ+AkwaCk0kD9zrk7GcQj
DVracN0oe7JVpyS4vgCXlpuAK6DD7hxwcjHk61XUF5qO+feGAQWOu3h64kPrUJgbSVG28m3FDOlr
3uejCW/b0qDcameMppV9MPetow6Zr0GamcxoI0yZn7SHWs2CLBlWsu0LKw7+hQ0NfQIFZWIKDydI
gg16DoXscMEZL24ppvJyfSX/PzH1zxBC6M/jTpGmahliA6NWoCvpAZKmkMlPfLqqdysmt8tSnk/I
EspXkTm0Y2ljNKq5s+1UO90HmNxLNdc+Skfs2+MauWNlCUUFPTbD2mtgkxaiF+RWMoqS9sr+WBtB
eCVUrLVYD/WdMO4Kv5GfNIjQrHykJXz8fRf885FEWbxZUqQ51gcNsidWtluATbY/BOzZ0FzFp/56
j3b56tcGXOZ8dvl0KRTw5AxzWp4gyjbd/Dt46IVz/G07CBEFRuCtIsnYDsyQAtbgFD2a1l42500K
iY2VRVy+w7U5Ccc4tTuVtCoWkXuK5pKg3VgeXjtQfPb+jVrGcjavDbfM/XwJNbyT4wFLGPHKS8sW
fOV7Durw1ELWARqCje5dn6DwMv/rbAnBYpAlNYlU7PRCAezEBN+Pl35pf2TZx/WB1mKGWPkuDDNu
CMdn44HyoQWLWwDx5Y9FC3bd8leEMInzEp+JvOQRjNMxWkGd+cV+IKk3NlslUH3UO37hibIbSof/
xuOkKpzkuXpOtoWH8l+4SvRfOem2kA42oK/NNWDuYS4Nfm+eDB0OwGT2NGPwqNb4EGJxrPpFLrY1
jHP6vAKQDGqZkfR2/QMsx0LcWjg3GmSxQBSEv8v3rVWmhplaFnZyW93a6D5MmgGB/1Vl9Esb6nwY
4cDQuYfzfLx8ZtR0beKjjcX7TRWM248ROj1+rN9AyyKHIfAadPTSQp+PLJydsp1ms0RLOWQ53iJL
gpevMEcvnc7zEYTDMqXAR8UTDksPI5x82oKf6o+kPsmNfKhgzpVOunv9o128+86HFG9a2thJtwRx
Es71MT8tBjWRV3ttfVx8PfTtaofqUng9G1HkwGV9pfQd9D5Qd7XnWyCbozioHhZZT9gQQLu/3TWW
t+TdAK1Xm37tCXOpR66ejy+cF7uqUXBZIu7gQiDpGa5qgD2T7eJm8qHb4LL4uL3uoR69EglXzoco
FTFB84QbCT6uBocCCiUn24CKU772bF7ZpZqQ9IMAMmD2yy6tSqdGxUauVopzayMsfz+7Q2ROhylV
MEI5Nu486561xktaWyohlABil5UJwQi8GxyUROzWRIVsbSeszUOIJH1dD7XJsBFhHuEV8HOY0zX4
x8W3+vlmE2KGWk494bCZC9N69oEfdoz0RKP7chGcMk5pA5Z9B75pnR0qb+VkL1nrX/FYRfVkseEF
PkrYCINVqBXpKi00Q1SmndKNj2SDrb1ffYJdPNFnIwkbQgW/NkvlbvlceFyNMgPcCBY1VPtgwMqS
Ht6Bh6atXE0CrUA7RDFyeH60InhOFqTVoXUlBTayxusLoF/aRXAIhm2cqsO8WqyA2oWuGvUEegph
IXQcXTAkvSHOPQXWm2oLxk/lWezU1DtCGggg7Pp6axEG0sYhbxrXnJ5NM5wSyZVjup37fYEWL4fI
e+/DLc1vstfeQLOBTa9NP/wwZiWYZKgmtNRJ2tYxjczPWLQfatWVJ2WPssPRzMgBvo6NE5UVUi1U
Udw5m1M3GgD2hX/j9vr8v5oewgYg5y9EYe8BliBZhjxJoRGzINOjh1Se36A+4unpM3jliD9vfDrJ
bPBINwdTCjatIW+iNPPSNvZAvfYtKPaQGKqnwGfUUENuSrZXqvhA53xvQZY0Uip3riE9WQHRMUsg
IVtRiIrgrsmj30Sqb6OaeQZc5fTXSH1rpgeeH7j6PNuPs6xu6vG9oFAd7frJHbv8CXBugM7He8ja
vyfjrPmoq3lFZQSG8iopR8O81yF5HU81ipT7JAoje2O3cLFPbhuS3V9fPLHZ/5XfnW0eIrwJrbRv
u0bhkD2oe7fMflVJHHL+WLLyNk1GTxkKL1WVbW43TmKnQc7LgAOgX/UTKjl9uZ0LHmjjqzZsrv8w
kWbx1w8Trq9mtFiamy0LlQYcOWvcWSZjHh8jtitbGG7U9WdiDZuotj1SQum5RPs5YtID1dMDB65O
0Y5Ngj5K3B2kznIQHxL2QK3bbCp2dQvVAG10Wnx3bTCdTlO3cHaqBkiclnAqouldtRAuZHbo2D1J
IPYIWbO1J9GFLEiDIzREUy1LA1NYiP6J3RhEqiw1lPcaWrGGZz1n0JpTg8RbcFzTDTNd4weY8eQN
OGuo/64Ejgtx49v4wr2Qcdqj8EzU0AAfP3tt+T3Akte/4toUhaNJDbOroWKhhkMOn+3opulPTMLe
zhq3ToFVAqv1+oAX7rpvcxIyy3KE7CNRTDWc8xMbnpPJWvlq2oXH+bcRhEQSLuyZbYNEEtrYibbM
wNS4VfsBVrqgMEOKoGlfM9rulLTfsBJTLV67oXYy7LLU+qFlwTj9jOeHTj32WeGkBnBLSA35lO9b
tQkK6aaDtwan+Y0yypC/t/eJUp2aIvk5xXj1tL/0RPJ6gHr7DJeMOqQAyTJo7CVrcWFlIcV3X9zn
wJRUkgpWjr7XCw9GC7mfAKmg7HtQdO7QfVmVAtFXtov4xIt1tJI6PVLDTpfvjXjY1Lm+zdAqk/R7
NhpOMwG+qTL4H6Zuw4DvQ/OBtooL9mTU36rgSBYmBWv+I8qR5Vgwcy/fJklzqQKMRbJfTI5tghpU
wJQd1d6z5F5qH6z6PpVBqLG512a2b6HFYpKDNH0C1udL+Ylm5rZGVsNt2W3k+5F9RKBeK7j4q6nS
VrbXhRTjfHeJ2KuOVDHkhLDsRdSCkfTYcYgtKE0wmb+K7vf1s7I2lpA4yVGc5HWPw5m1O8jGexSd
9SZsSg3ql8/Xh7p0zXybl5g6yUnTyim+7PKa5UAIolvhRzl8Dq1Fhgma9h4kNbZdiG+2EhKWMCak
B9+GFsKs3Vol3AQREjJ4Ws+14doVShk6OK26uTLUxYgKfRWFkEXBR3yTJDCXplI/qmEFVe4BCgEU
GBsK+u711bzUMdTg5/zPOMJqsmluklwrEVZpWQaLcTzaM7FyS9Rtlv0iNSzS4TGW7XMDxJumcJtW
fZrbz6mLXFQyAaaFzkzuwPCRlJBBgG4171Z6/5fe299+orDqZtxS9AhwubQ+feTRhmq+csjh9asG
g/zQuMn9Wq1ZBKksGcO3IYX7TKl4mqUGV8Pyd4yQuhsfF+9OYPG9qNvAhRuQ0LW9dTFKnn0I4X4b
ddhNWjE+eNJkbhPdUaAKrn/rtS0lXGiR2eW4zjDCjLfDnDolEOx4aVwfZHXphEutIjE4hxKWbtFe
7OEzg1YEd/SHzpu8aVeG6/2si6fyz8qJ8nqTbfYa6XQFdftKcbISImyqAuICQ6rZrayhiBERd4ao
rlelWjsaFP9+w4fHXI+aIJIqbT9OYLs0PTS9U7Pamw2B2IrsDlZ3iFtAcQjNwb/M37gCdkUPSs/Y
A4Vgcu3JqIunmL8Y8acW10iXD130prZ95MDMMPVQ/3CK0Xwwm8Kps6VhZZ5iZrxNPU5DYwR9a7zW
LN4CbfrZDOMnkBnQ3EIHrc2YL8knfQzjofcZaDIR3k2eOfWbrkSHC10+Y4oOaOn6VmoGTZ8b226S
94pUIrkAnwv29T2p9tTSdrGeOTMgkoMR9sqTlDX4KRDkh+qkbI1IVmDQhGxEvm31k40HtKPVT4Qm
m3L8dX1rXUyXzr6z+r2IYnc0xnp0KqCAHMjDfJPudOAcye76MCsHUde+DxPlKhRKYUoYdtORaruJ
/bdSyn/tISHm9mObjwQ1pzClDrtpdiyIPOuzC9LP2G02qxDK5Xnz1611tm5C/MT9RPuJ49xbx2o3
bCCVHqR3UGHzENFXjsfa2glxk8sVdE97bE7TApKeA1bLX65/HXVtCCFOkj7K4plLSthV7rS39vGB
oESEnrn8maGDMf3MPDChQFeoWzzKYXHVAF1Oj+u17Uvdk/NL4isFPSvqaV1lZJKUqiFxeq88Kdse
kMJFRqt/Yu4qhvFiQnv2FYW4WndTNlhpi93PfrHhjsYPrOO7LpIh2QFzdMXjKMUpWumCy+DO6eDQ
Bk4XPViS+V4uNS/Kj128xjhduVLEJ/+EXMi2OIK9Nb415HbIH5T4GUIxzmieUJ5yEo7bE34zILVQ
dsfMh0qzoISVeNc3xdqlQ4QXfso5RKolhIbWhxrT0lfFxeON9xz6arKXB+br2vdY2YZECEZp24zE
HCbMHHFwbk5Tb6ykZl/GZVfOLRECUctoyWo8+kOqdvcmN9/yEvcbaV75+FkR2BKkH53V+ykA7ONT
qf/Q2o9Cr51K5afWqp/RWfLllLhmGirV3dTLzrQEcnD99F5BCIf4MZ6JI9tP7VtcP2cKdbqBQJvs
0QDxkZk+xDJR36UA36BAB8fU7lbroGFZfdbdsW/gWE9O0vSbK6918VFTyM0ooDyoqjdY+H8SBUMu
e1aMjpZ9zAEnI5kKc+7uwR67p0h9VgFtNFsYv7zW9WFoUe3NvHqsgkKDyFoLQmL5rvXcMYs7yZ79
RKEHu7qL6XsO/wZAQV2TwUMo6acIuT8BgshGo3TQFH8o67VL/1JJ+vykfxFqz046QHGKwcoauVnc
B32X+RGLgKNCsitNPhuwcNFnWVtuYx0yY7VbuXLyiRC/jWKQ+MSJgu5LdK8AbHEze80nPiGsY7mD
Z0GCH+CBuzQ7ebCGTl874UJEt/v/d1eZ5ns0wCjFOKlztrLVL+Ggvi2wENTpVBVIS2akpuHwW3ox
QHDzIm82HXpYmGdm6vLcScO1/tJK5vhlaHL2XedJLWvZXm5GCFsloNslv1Vp2fTNyr14cQcpMJ9G
cRl9BVWU79AAdiukQlGh/9k7MDRyrdoGhE3b8Ok1TnOQp1HmsZxUA3h3DZ596ROejy2EqgplnZmg
ehyyRSoKgnRIJnMA71Zi8IXmCUC7f6YohqtO06w20TDFuoHo+uiVyYuFh2uuSP5UyaA9f4xz6xJ5
zUTtUiiG3bdBIKWjwNZEOB/aUNVmXuIJG7HfefOiDSsJ4cWL/nwA4QzAkUs2oHqrnma0L8w0cqFv
vauoinKqDaQeaN3T/5D2XduR61iyX8S1aED3SptOSpmSfeGSVCqCnqAnv36C6rldKSg70ffMcxkk
QGDb2BE1OCOXXTe9TYu5a+xJcLjnt/iXS4d7H3bOqqonILbR6B0DongE0lnw+dbPw3ubU7oeLjus
wRRZtROWWPU9NKgRo9EDMkt0dqHzIDlVtREatvXiXVqSC2lqs+5Qe8eS/1KVTXwZBCwwZeuS+cPy
cnmHZ5/BXz4iHrJWFfmiyQNWkwcU9obNVH0yS1TrFJwij1JLJ7WhrVUrx/nWerWAsUgD9aZ6Bung
VvPnjRRc3tOXkgF3hECqguEZZSLdwhjY92Slb4gszzo2xSBynFovI4JACGuFtUWepNhstmMa34CI
0C9RH5/se8M4JvZVriNQVZjTUul2UOkVJb036q9xtbcheSRPfTCyOiATWPepheh2bF2z2SnRg4Rh
d3Rpssq8o0auB2a6HIi2/Lq8q3N4g2+74u6iNBrVFMvY1RpZq24LgIVUOKBEuC7fO8dwCPicJGUv
cgdnHO23Zbn7OJVKLWWFpkAe7C4rHklBnZgMoKPJN33xiwEwKtjnmczsdEF+QL2VLMxCrftcCVS+
9vkQh3Kg+fXVP+k4f1uLC5G7wZwG1CP+9b4JzhScVTrZLrKTfUr+Eiq7xUcynXYO/RT5hnPQr2+L
r5bgxNH20WIDXIzFOw8wfyxeqn4cu3a51diK3oMYAsg+kgDliAGUXV7mKM894CQY5PgHKeq3n8K5
qTI1//duRUCZzfVxyN4vf9UzdubbAqstP9lrnE1qRlQZ/BU6mH6TFzu+yoTm+oxD+LYI5/PQWI8N
UqPmVRUZqBufxmbxLm9jvewXLIvKOb2+lPRBWl1ODpwqKHaBU13J94SlVtEb4CwYeM0wgWBiHaRu
7no1UJWsfTvM/eQomskTfRrOrkTSInc1wQNXzM6pVj9q/a7kTHBy5zoU3z4OZ0d6+/89a3mXbNrR
zyZ3GL66ExD8diPE7LKDUFp+b3YUl13ZXv5yX4nhj0/3d4iBHwuWtKIuR4ohBl2y/yhG/M4G+8Oo
/ijx4GjTkS0q2oLQz1QIZDVBPNRmbmwjt8F5LBHocCJ0vEMwc7T0bZIfWmSMtt648/REJBVTHJqX
qtUmZ1YgYdCPmoof5cmuVoifFJJDh7dI2kkksJtfGb0DyMUZzN8DLPmiei3YBsBN7pQD84xy3uVE
9sBa43Va4aiaAt1ojLCkyFuz8TOPBwEK6+vOXjoY7vuDi6DCMPE6bpHtCnCPMXanpWUw2ItXjbY3
kxgouiHoOmBZMJ0DFmE3g+iUAtIx3aqdofmo1Ku+ihxVok47TQH6qWq0S3WQF6ihotYbwZc865FO
viR3k8ok0QkmcqRjWoAsupfUq4phbFWWXfDW/26qPnO7PKluqVo+y8pSBUTHKeulzPx5ytMdvlso
JZoXy1Pm5LK6G6gVFD3KYtIY2uljZo++zvSNhZKdMXQ7NmDgvrExhxuVLq0/MkPZVgbUUDESF1cA
ls3vKQEP7ZKC6xX5EpRCcLWzTVunAV0npuXaTU272SSWCh5LqX5mpoL+6aL9ZnGOuTngBhuMMclt
tqdWdmtIx6SAprOFLg4q1lEFMgrW+oJTPGfJ/h4iP88tRZjBi008h7SGOvlkgqF9303h5UW+sLoX
7hY/xZ3GUkKYXeBuqdW1PKafQ9JvZvKhFqXfShuluJEHAKung41Jyr43fV2HnHUBvsbEclMpRhnv
j6JlDgrxwK5iUhG9YwYiKJSE5xdpFDyFs5bw5Ex4hzxEA5FsnEnWKWFdGC5dkkBD1/vyqXzFn/yp
nAKquBfXxqU9Tur64lz6i/4GjDPeUDdHwdt2xyDbsi0FdOFF/ifI429ILu7lRHEbV1M9SEcyVC5T
GSRPBUd4rmhxusTXuNGJo8ewtbbENvY2BPU27zbxflUfAprPNbtD5FgBmqL/vxrea+/g26JcGIca
m0EUCYsmixZA7iNQRIjqs9H3yTf7SodP9tXqULax132Vh+za+GO4yn7ZrlJ4tR/fpBNK6is1Nqbx
BHflXCRwui4XmSFCzPq0wycb5cSvooesfIrUA5ln18gTSJkkvpJhHpvYKAyJaiTnKsg4V1vFGBqm
tFSTW5xJhaSXDR5E55Vb9HwR84CGAcTK23WKCkTa/8VU6rkg7nTN9c9PDrrD6KaEkr50nFSoSTTt
MaZGUKTXtvyURftyfopYD3ZluXHiMb2RNTtom8RVIyHu9ezJq0ggddlUdc3kYrBiSO24qWucvCKt
4n9OxX7LxXtXtE85mn4ScXSjfrLLxTdY5wo++9lTOFmcMxETAXFtlpa40dV87OweuTlmozvZjyGc
QCrkfdE2W7JHdMhhI0u362bouAAx4Yy1IfgxvG7Kv54XhLZUBdxgmvkFkD35JJJtjJ1Wp9LRUisn
brvNXERONoEavXIiIHcsQDc1Q/GaGpdjnK7KpPameXxQy2RjNJ9FU7l1dmzSdq/b0aFv2L0xZFdM
a6EYUmK4svQNOqZuLUe/1eHP5ZM8Z9MNUGcoCmYMwU3OmYYpk0jeWhCxbirc27h0W7bV8kLQ81nj
ft6in67CeQ4rNeeW1hk9LkXljFnhFfKzhX53Jn9c3s65shuKpX/3wz3JCELQRZM1FBnISnNe3kPk
wy22sKuQwhTVuc9VaL+txj3GQpfMpk9yegQTuBMNWaBHcyBZESC1lj/MvgpFpXlvxTeS+Xh5o6IT
Xb/ryZ0DGD3VGrDNHeel9aUq901dC5QWvGO6CBMmPNP1t5ysRSWzVscFX29lyIY6JYLfDXEWV/rT
3QIe4F3emehGcnZlSuOpSte7Us2Tm2ZxaAy1q3TdzeVl1v/m0pXkLIg8zQvLW3y6sT3EsxUM80HO
Zch+PLFK5PTX631pLS6uyCEblKJET0GGD55gpQgM7SnJbdTXAGxMNXCCRuCFUPY6CLar3ApRdRH4
ScFu+Z5rDe0GfbSs+Bjl2ss8aUj/M/BjokimpK9yUQm+4dnazckz5HurELpeeqbhI67FOPqysKOC
h7hnuzSQwC4M1djXanCVK1RV60dgG0PrDjOfYoDU2Vjy9Idwlgf8hJHR5RFA5SDpWysFGQWHgWPb
HgNxpbtg/jP1Y5D1bxNjJ0qqRafOGaNesxLE7zCu/QLEIRio8yX2shZJGdtQmgj80DnM26k14juO
SdoCu6mU9KihH2WZrzLGeaCI7fQtDJO8a9IEOWjhldi/Nh9YdJwJFVx1gVni247qWGJWecFNl6QH
o7jNqlDr4yM0pAS8L2fj6NPvytmkJDKkJesoPaKLAwj0eCA2gwsdfanPdmC8QzLKfBtSJ3qtbBQJ
PAWQKwHTESh6dCAPbRFOTnT4fCqn6pIOblvYk7VaKRuORA7/spO91xO3irb5rt9cNmGG4H59Taac
GOZlVCYMguK0oe27k9NHdPa9IY02bB42DW02tURRRrxpbW3LNHAIUAAv590ygw9Uv43GPBwQNQ2K
7hvTTjUIKpvARyLB1DXouYCgban89SoV+TsroAM3si1JGtA71x41dihsUChe9AaoNudQlToAQa9Z
XQE1DmXzuAzjHDAAjbidlgH1ZVfBkMZuXaLloOWu3Q4YzVG80kgeZO2+yW5a8MqoJphk6gxdBNXP
LMAN9cwe3BJQ6pUc6QMgwYMWP9Vty1xmj/B3aGQvQywYDxV+S+7dRlmlQxESznV1eMZbdZvsijCB
frnqqRJkWkS4EIHL+yI5OvmOI4iltQb1hqPWaG6mWxDCJGCd/idV7JM3Y3AxQzblDPxHMEfLyDy9
WCdCBScn2gj3KmVqoaoXp+sK4IQbGnAeDQewCQi8mSgi+XoYJwdWxbO8gPSGHjO4F/kRAJCw21mg
rG/vJSH1sGhTXKRAC1TGygpfp4lQsPzI6egkwyTwmKJFuBDB6LJMB8Rvjec2g4ZBAlYFYszEGo9e
CERMbtrKLGirGQuMVN5csToNp7QS2CTBPkwunyCjadFuKOhRnSu/BzShR5e7iVLBcQksn8m59aEp
2xyK7RRdN8Mxm32m51ut+mztF8gM+pfNrGhLnDWQaKR3FEC5I3qqDhR/wP4Cna28Dy4vc7aaAIUo
iFCBxFtH3/57mK0kkR5LeQMa2J0JYlPNjHyKflc112B7t7e6hlHOPGgwH1Ll6BDLdqinmGoURRHn
Xfi/f8ZXznPytpghKwoz4VS+jN9jvEf5dRVpqP2SuZOPa4mICWONwqbOeo4/L+ffhblvqsrdOE8S
Ftad0V8bm2CkGxyQVaGWYmzsF1GicW6UCvHS3wW5D5tR0pG0NxEbYsCojqLETZcbwj772HDsVYt4
VMM8AZKI3ugDAdterL3kSYH+h2vAH6Yg04VgMHofT31mgh0BTgrSjubkIa53OnN0WiZ7IGzzVbAA
klb1GfyYxpDWR1TCDaq9WZX9JHoYpOwJtUdI8OS6PxdvhqiJ8R8S1b9bXQ3DyUelca8V1Xq26dbY
ETfbNXsNQ8rTlZiskxff/SqHmJpuEk1HTYzwnaQ6z3umsDo+xjYAWUvtrSGg3vbzZowxc9YZ+Xyl
mFnqFJpG97ZsUpSPxgAYYEdldDP003vSm3dRAUrEaOqu4wLU69PkWIapBnUzGBA+0CIvTo19zOZb
MjS7WrW3nRy5iVQHWTEIDMDZeOB0R5wHaMZx0AYVRm109Y/81woVzZA85BD5AbvrP/M4p+txlqDD
tPOiqeupVYWLsSVA+hOnUYdQYHHWF8W/uJN1+CbHMurq2FQtAnSIa6bAQgKjuRkgr7kUO6puxMDA
s477dEXOPbRytlhJ9rVihNlZiC8dEar60NoadlW/EZf0z1rV0xU5q5L2CgHPUAer6k6AhSgAsL5X
4KtdwY86xlrnW0k4lqOtF+LSwXKWJVfR/2pAwgl16AW9LsAsx08bCWcSSX4aPRnNjTIebMy1wNIk
2p6i6T/1n3OfYxqz9lj9x5Q/GMSD8/mur0C1clfIx3G6LkACwUyy18zerS2wDxZhgXndGg01CMoH
sVHdQx7ivshBSMhk+pQp92MlgpX9dIcQoNFBe29Bh8Sy+brv1LdRDURfdUMhhQ6uT8dUiTONokHX
n8vo+ul34yyWmceyFDVjfMztd1AxbkkGVHIvavOdc3anq3ABK9EhI8163A6Vqk676AhVSmCkI7eS
FJEVEe1ojWlObLBK+74xiiE+ls9LgObxDoQsoDOE/urN+gLgK6x4L55qPduaOd0jZ72YNEZFQXCS
QxBvWB62C+D0ULaZgsiADqTtz4Hs6eaTNs7/jeCTyMhwxkxKy6nJm/998pLxZ7yytq33ZWPw4v+L
Dsm52PBkv3yQOy0ZeFNAv4VMfPQhQWr9kR9SaOAEmIkMFh+DgA9F6tjVf5HIic6aD3/puKiYav3a
7OTlyvWcPJPmz1oIkLfVdpVvJXtlyIC+Bu+5KKARbZwzdXUzL31ZzDGIKIpQSqObnl2Z04sZYcqs
FPZ/zoVrp8fM2bgUEhhFYuA617pxwzCsQYc7k1IMMDMvY291vdcLDBZggFhRZ6fRQIQM5lyBBxP9
CM5KaF1fW6WJ9yvvhgNxzXqTglGw89F0SQOGZFCEShPFAub6yk9esdyUjZ5P8M0k1AK79hCKr33p
xcVsxaYqr+BNBIZDYKNMzkbVUB7o0WaIj6wFjjHLfE3tnDnpnb4XQUNFS3EmSkrSuTQiXF9bB9cq
uJMWGCjSMh9SeoJdaefNoQ2GS2IaIM/mDjIudXkqpRZiJmyooE1jvlVduyfolFRGG9KoBbvocFXV
kAfTrFfFQB1tyUNDeiWR4bRAs0hmu2lNaICtkicWQ1pWhU0JBM7g25IM6FHuqqh4KWUOJpZry6CO
aoAxB2xNTN1mxgMm3a8KZt61Zf9w+VqKtsZ9MfT5wOCqrWWQFjAZkmD6+EUzBcIKX0DPn0HG3wPk
PhaNFvQJdAX+hOheOj8CrXudFpK2S9Mx0GIamum8lybjYxlrdL+6HAR5Eljz49S1MYNp9Itb2qnX
Rn5VUHea9RXk714+ia/e56UfyTkfkLJmZp8MECmy2b5IgOYpNhG48aAp28+Rp1FwpUM+d3hKtCQo
qgcQ/XrotntReRh1xZ3S2xkcZQW49UaMjFvwzOsntu3WxYiiS0lYQ0Ia5JFZc5BUwy0h/ZgioQAr
uC/TLiSYuc8g1xYhAzP72I375NAah3HKfVCVb8BygInaIgvizCxdQ2e/Lm9fdBE43zcvZT+0BS6C
VSeePUAr3B58UKb/MzP476vAc72pUtszWiBBmT5UNP43PQZdlxDgy49VgAKjbN7lfa1m9cdXJTax
TEi4y/ZXCnhiBHPCYhavdT5q1GEKnoq521xe4ezJ/V2B35Fh5MukTrjcpE93qOmHVOu3uioHl5c5
a/BOluHykaZFFVyd0RfTyceYNl6fGBAkVMAeXwpKo6KVOOdsJO3CSowjH1XdBKvVWx+DGlnzhoYK
LsPX6PqFj/ODBUKNMfBslhCR0Q7KLB3mFkPgEHI4ZJIt+3NU3a3cCI6Vdb/aln6QaTnqZgv1LIhL
OUNFbzSj753GLj2tgNzqAgaQ8ck20qAw6jfKUPoxui5UY7JJQHBAjp2FuYWpe1eV+jZO2YM1q63b
z0iM+ysjmv6QnPorf3dqJZ+61VwnUvmaSargSp4B0H7PS3hLk0Mw1V6U6kbR3yHoGHS9Dd4W2wXB
saNi2lVDZlWMb+P8TowYbSlw1aflfdN+otIfaHkZlAsBwlYYovz88N9/F2cDMgKragEZcjPK1Tvr
rN3Yl/dZlt+xcgJFaOVQuYDcxriL2eAMs/pQgj0sWgIlbsIFZC9E2CdcV/x+Qb79In6opYsKuUiT
ubqZi/hAwC02aSRMaOIv0CqGxFiopNFzYm/SnHjNmAHgewemwz2wDs6MEVKZ4dPKctBJUaBRkfyX
6OGvpufEtKTNQvRyNS1fRTljK0MahMTvl5/9+TrEybtff8XJKpk+Ru1co6a/RnHt4CW7OCQO3v0m
HVDQERZVz8apJ+utl+RkvaIfkUqncIOdZ3WAs36N76N4C/4gaGL6lVdiSGwr2KRoUS5AqFUg18mM
TdIDNgXF0WOORglxBp8WO4Cq81fRwMjPu46k/WSb3Bs0Wfu/xZYhyqEGmgZKru9N2QxkU0AZcj76
OVmKe1ZKJduE6ajKD9qC7BW4guGmJMoa9uVOV7bUV5TcT7V2W5VW4iRKs6+7yWfROoWn9E4hGXtV
y3baaPyqqeZM7NMkT5e/gOA4eJIRVrTdrBB8gK7ZyBQ9y/TDVKGTK9KwF7hjHsTV6nO7zDlul9mX
+9xGi9cQoGUEr5Jw3osW3RiXBDAK0+q8Xp/dNioAxqeiKys6sfVKn74TEqWr/Dz8MXpg3dyEVqxe
TQvoSXM5uSLyeMcmBZC4m94oQrX7BPn6foqVfZSCU75S2SFtakEIez6n/3vTCGeRAHOfof6BHLP1
lSB6HGNXAd1f5kHTN3Mh9xJWniHfZWOQCO2G6Ng5MzW1Rh7TBKnfmkK3XdioWxsqo5dv6dnmwMmr
JZxxklVY81lBaJLUxbYab1P5aUHIUOiyNyJlT7ubJv9jQD1HKqeHy2uvJui7K/pmMAhnoooIhDK0
xr3KINeZAtRuDw8oa7oUagfdy+W1zqfuJx+Ss07JNPVNuWCfkGGec4cAUr6GyS1EgN7YtkM96P8Y
J/PUqLI5xV2bS2tjH0K8GrAR9PflTQluCA/s0q1qSpoMT98aam8hjyOEDtL6z+VFztoXNE5VTYPg
hmpzX2lBDa8EsSHEdw2wp9gkzIkAIHqOoQVS0igEoBhgguOWC8TrWamGlE1QqRyKR0Oun8BgwBwF
CcihnKud0cm3SgGWbpIeIH8CFUspijyqJICTTtTTIb/dGNnjXKrXJYrEsqFAzDr5XcvGdVPPO/zt
/ajJB3Xs7y4fzTmkm6GhHq7L0AxeJUm+W6zalqzCpklxjNM4GMDt10a66UYyvSuN9BeqAKh/Vd0e
gd9t0eZhMr2UhhLGmfKQJJj8Ju0ulTQJ2jvdJrVXqoTkBjxKKAtjmgaBD6TH9UJ5vPyjz2Xl+NGQ
kDeIrqmEnzi2MXUPVv2uOLJRB2R6PEyKcZ9VRWjKlp/IZD/X5A3kA3swvh5b6NAZxW9zUR+1IXtj
Q7+zG4h32ORaLtmjvMpCKfIu068TI3ZM6YBEwJuzOVykxWkNLDCzPzkqIRl0TAyLeP2oOkytYdfB
VLWMxbOE+U2mTZ5N430SDyGU04OpxbiYJN9IA3mWLEAn8eUvn8IZX2Ogy67YBJhtEzj2719upiS2
R7nHIdiAY7YWmOhkiITht0Gu6PJSPxnzTOjEaZjglBVDscA4/n0tQMTRiKqBVx+C5Lp/bP3KN49a
QN0Fky0r+RDm+w4dda2j4qe7aC8JYbU/Q17uJ/BWHvRarWolmOye9hJ7KkzMfMn0YbRlLzZ2rWE7
ACbctrIR9KChJKlIgmMNyL6Zem597qG0QM9XJV3yowIBnap5kwfZLQfixtJDMz/bSoF2uWge9SdM
kFuUM/kVjUzbLGYoxeofbPnVg32QRhglnG9SwvZV8qxHdYC+mz+rk5Mqrb+YiI9TTJIOtQCy+MNS
cz+FD1jjDnVNBVdAUz/zJEQ5rLOfL1+zn578+xp866OvFdaVi5wf0XM5lJkZFND4ovWuLAcPiBk3
rcD4jPzdfugHUZd8/X4Xvi9vwXW7Svo+k6QjncCAjZG+LN+CsPwmth+URbBRwV3i4T+zUddEIjS+
sc2NQl+YOY8O0UZnsti93Js3Zbptx0gUJ53/gqaBWQ24Ku0rvjgJTqUoy9PaXH0UvA7oLjDWQb3B
yR+Vu1XqOHXUfSs7ItXtnx7m66P+XZaLP+PClmIU22xwy+W/DExQplV8FU8Q6ZP2+Vj6XfHK6J9B
vVaz+UXWfs2Y7la76Qp87RvNvIroIzC5O2Jkg5+NikPrg14U90okKjz9h9v394dyRg5V3lVlp8P5
AF0Wxw7pVHCwj6FWxnsJ+SboSV1pitAPChVDNPb6M0znjomzb21aFX1K8XVaPwrNvXIgfrErIXgB
EbnA3KHpNm6nB/Z0+cn9HOHkluXMWlNElBo9ltWGfWNvDNPcWdT2Vtoc+tLHv2QFFR71Oa5vJcn2
BtR/K7C4t4MdpsBFFg3QVASFl9GplRbxTnc0lbGBV3yLtHJXZcKZtfPP9O9H4iyiaSZtVk8IGFOQ
Bzn0xQxQFtcR5UdBDBHtOZg9TJLMpdOnAaSZBY7w/MP9uzpnBA2DMdLXsMcrHWOJ8FsJoUMStoJw
8muM8qcx+vc6PElGMaf1Mk9wNrnyGKlX4OH29WYrKYubybcj/d0X0b4eDEFcJdidygWxdkJkI08l
C2cbb1aySS1c+TGESDmBIfqKNk4MkQXhVWVOEY+3YEp6BD+2v3LXqVvJ168HF8IJ6JgEwnLSD66m
7zf9y06drJrXlian4IU8Dmq8iepHgw4uxbChBsXPMnUtyC80ZntbltXt5Tf2H0KXv1+Ts4CKWSVk
7LDflWYIOrorHJE41cHcGXtZyOjyMxfhNsrZMbOUwW8TWdZRV/40kNCiqZOi3EmuMwblchAf5M1m
mmy/jW8tbXGseh/px4g1nlzu8mSj0/cpe8c/RCUGvGCV8brYzxW4/S+fiuiycfauw0inNMWGhacU
Q6Utg0rbyoEkmnH7CefjToMzcGasNKnS1/axye5i5SFrepipD10ZHTNlnmq/yPoz+sZuCqIIkm70
jrmZYrv2GObtVW4viAdu7AbF1SjxUjq7ink3mcPGmIrPljBwBD0p5R4O7lpKDUGEL/IJKmfsZjnJ
JJavHvt59td8Xwc+QAIHASauV8qc9BYUcWLezZ/FSe7MODOnyNrcp/GXmYPmDehxs13mmphic7Jw
5aaTPcjDbOm17g5X9ku6E1kIgYHgu2eYhdHbrskRMoDAgxzz+nMhgn7Wj5rA9y1qnK0jeAcroglF
I0vblHrukiG7v3zDRVacl3KCbK1lYnYHD/EYb5r7AZzQo1ffiS3q+lYuuAu+ZabZ6ANnVoY7bmZI
up+0oQ9AMuPasQg2own87xc514kVtYt2UnINsIe5sW+HpXmXQZVhQj+ulIyd2iEFt5RQyswrCjUZ
KQcTJlk8te7uY4ImqFwEnXbTAwBiVbJTJAr0h6H7wBRwkRRbrbdDyfhAKVIuCheS4n4Kzx5NEKea
NEh2P8x5ty2sD8PeqY29szEOlcbCRyfwE1/Aj5Mddq2VEonBfKbbKFyz22HTB/auC0XdBoEF1DgL
OBJMh1oWrqBMooO15ACIBKn+2tPZzxpj30Wf+SSCJYrW5KwhiO8Huy0RPi3KTVJcJZBJkEdQXN/l
FTRfusaLIysQPIP1KV26nZwVUyOqz2A3xT4z7bqYPwzyyzYab6r3bfEG0jVgzUuvLO2NxgrB2qKH
wRkyloJGrs9XzwtDyQjZ2eSqV8BKIhro+w8Vkn/7eL5XQq28BmNiaePWkJ31qG+op6YYTnNB2X3V
+JB9dsleDiKnC+0bgDX6p/RKRC4osGl8H6Uj1QK2WriLgn30xRx2gOte/pYCw8z3UWZlNEvQlgIF
MGhOm8wh2NwATJH/b2E2T0eezHI1oPuXHyUYFpW9V6B1XnT9oxiKzYBaQAYISmmX4eXNfcW3Py6q
CWiTYqEYijQZF/nk5RuTTZVB1deXn01e/9b9YrsESQWkyj0WZu4KcyWSZ+9goDzZqV1DUI09e7wn
P0D9/gNQecVEpLbGKuojzY5mdS2mVzr3GE+W0L4vMTRDuhA7sTE8q3pGDYozAmmqKBdclK+u0qWz
5GJeO66GvqQGXDgCS1O+n6U71XzRR7TdiRsxQDUmFTMoEqSTJ2ULHgcwTt2VzRQAcHWwGyuM2h1k
yd1FZ86QkKMxt+4MdiyNbTLW+73euyqoA0qbeUn9YUSKU5o0jDGrqqyypeiPjNLTOFthor6w/IaW
KSZWbkqMppC+gJhyR1GIaEvVia1FsPfz4dPJGa+f+eQelZNqLsaIzwhqz0OHYgt1Bw99ercnjgT9
SPpmA7ashzJEW3Sw9OxEQe9ZQ3DyAzjPMkktwygzs0FR3qNkAajl/Hj5rZyvTJ4swTmScur0Vo5V
G8jVlagi9SbZka5RBSUgM4WVc5N7yIfppcAyiF4I50tAmlJhNL+2jpOpb2bol6VQ+ko7Uf69/jeX
bi/nNxLwMo8TXsdRZ1cy4vq0elGV5xyAIWWU3hX7PQbwbkioa7TJtkvwgirwILFHNJmCtL+y5HFD
iCqowJ713X+PnK+Olg3USNWqN78ypjU9X9kJi0AUlvwEYK2h8ck6nBkckJQVkIlCZmb1ftwbUFYz
Fw0JkBXv9KWawiSfVNDtI4rrZ5I4EVgC3J6N95oFgiS9i0ZXauh9Nvbbsp2csddX0gCg9TPXRtXe
VvsnYLU8I6t+Ae0wejNVPihrnVEZPMsigCXb4ELP7Xhryslwm48WDUwVkK12elNo81ovYRQxTHsD
sI0HrGiq4AGfz7tOToD7/GVWNLmVLfYXvKb0IHib+W3vJVeY2UadtH6dn/JPvRL2W0UeiIc2SQMk
OmnR4OGW0Hocf9H5U7Z+KRMG0KFV1nStq5FDlNzH6bHKd7U8HdpkT8zyT6pU4YrMYQtxpTRou+tG
jFY/G039PRa+7TYwuug2m81j5Y8olmyVQ+7RIHGBWJEeQHt4aA8LUnhRNng+tjpZl3OL8NdGJct4
jUuWhCkGFNlYI2norkgbbVS2H5q9pFZHzQBK2Tg24G1EX6+pO9eG+AxMLjoHJLXcVgNbxwxupWZ6
gOLJ5rJFFFl9vqjPsjaXI20yjyBC/krWjdiVP/N7IHhd6YptpR3IJhVXdWAoPdDJi8Dv5+vXf4+J
p/NSzbREJ3daTXK0q24rNOUyqMWwe/GQpMAMfykGnXg4JW0zVuarg5EnV1ZfdShqo0N6+URFPoaf
VVDiUWc0R0w9u/axuG4h8ROuSTTYKUJ2gG7d5z+APHDGj3OdS4kZzLLGXbOUW5XsGNRKL+9KZMU5
x5nqbazl45cVb6DoM2z+ZcVF5Boggb/sw0zOVYIry8oqqTOPTI63Mno/WxVNTM+G6JbbxtlbXGDE
NzGRadcLlYEvlcOMKK8q0K+kzfcFSIUyyGXBlg/xraSPW1a3O01ZAGJo/swTXa4tpYL2RMxk1Bd1
yVU7M/nsAZhxlHZKwSg6+ROk48LMyCTPwLk6pIJ+BLMXzDDIKvhMJlBxtpmmuohIQ0vJnnVZCwHj
SD17boLOksEgpl/VNpCkKXsmpnVDQd8MHWCnK6g/JBiYAD5O64DskbxGZqES410Bk9o2KM5bNFSh
PACeAGrdKfGfHCnvytG6uhPGtorcY3pXdaa8fDGs/FYBjNSPaPZRm3YwmdK9RuiWGcptV9/aTfnY
WOxxME0POmlPSWQhszPVF2JcmfOK2lP3UWFe9XMfyPV0KPqMOdWQpABFEEj0Lfkbxph8UNNGJM39
3ordPqNIuLGTvkTIZIGwdAX+Jz1kVVPqyhRFt2xGd85un5TZvKdDc5Woyd2i6K9dRxacKqg142l2
xgHbfK0H/Qbhs+JEOURNjIgYrobCCYxCUCe926t/pvlgtmPYZL9TKXpmykecjD4BjjgCxRd9zYsE
k5v1Rm4xKb9EhySmH5Anfk8tECF00NWde/CRQZ758nMQWS2LS0jsXlabqIDViq6kj2wT76DzAzO5
vP4XMFaRA+OSkqxq8tLS4MDit/hRfS23K1d9+STdEbDw/g9p17UcOY5sv4gRJOiAV7oyUqmq5KUX
hrol0VvQf/091N6dLlG1hd2ZmIeOGHULhMtMZJ48x44OjT3b5v+ZHuW7SVkCNQxkwkgRwVjWUQmU
umIhIe0F1Z1gIWfDcSFmpQvLBWo/EP3KGKa36Sp71L3EVX5N2obZ/p3pDuA+aKB26ladMGz52aS8
mOHCpjVT1OiDBqPZMAtkhg0y6TY6BJHwQ6IaZdtwlZX/hU7L+QTrH49HFyYOzUJyyAfVhNyn7Bly
5pqoKOFPi5nKyowm4NPzm77I3W6SV5eX+yf7wmLOixjRhBYcLenI9lVjujG7RaNSVCp2rZSgzXsJ
hn0KdbxeW430ORtvJQTC45dq+HNG9nUfOkGJh2C/VQoCi4QmqJGjyTC2YOBsCW9GZRp2Hd/5ylun
PHFUngsQbhV0AAezrj1oEn65PlaZRWM0nWcfUfHKCkXAhiXa16WKrdIXKWcV9lW9GzyKOg2MyhV1
OltTQTyGavjfvCsAdpmUKCaUtL4/nfFoQtO0ihKkwaDlcCh4b5FE8I46X48z/xpkWV7IhgZ4vRCD
zFxXqHTa0xXZZBsD5LVsI+q4nM/gz2v5Z7DFa6oNZRJ1kkn3lNcrAKlzhH6GXKOztHKnaVNNiSDA
OJ+iP5neIlymeRHBkWd0n/HywTCeuukQ9ZplKO8Q07Z7vK2khL5mnXQjm20MEQz/loKXWePTUw6y
Yr8JrATlZ8uXmFs3Aar9srTSeGGneM43pn6ITM2u1KgHdUgYOB388LaX9ZthSG/SuDbsQucfoVzv
9OxOY1e0Rzle2ZTS5+UbKNzGhefwa4MktINwPZjwnMkJ7QRcXwh6zZXqNh+iV4hyPnD7s5EL5zH4
8mQM+iRBuQXJwcjmx/q9OLKbLyrJLazcO4qsN5mHpvDcEmV06FnrTtEiNxOTEPq16ScRtyRDKlVC
kn4vAX6m0WyvcahUjgGIl7sBErVhGlqZUWuuaWqZhwJNtI4gy4DOtia0erZN1MFqp0+9kCwZVO9T
UFna9DswS5tCO28oblEYcAj+kh5/cMrtVKLWMFZ2Xmp2OTxn4QEgcitVoLPH8H/Tu46jkC1P9ggi
rhKU9noXI6bRXEn9CBA1BjV3wuxWAU8KrVMrhhpnKamHYvI3uUZuwk7Zqpq+qsBrSwNqx+w5Zqk3
JZ3jx4brS1CPgfGsk8Gq+g9OjiM58OagVoEz5OA8lF+VCGSTRej0w+8p2kGhl+bZmxROV9nU3vRm
8CuICy8NQcbDHgwz8FLWPyq5f5ODp803fKcOYoG5PP96P9mjhTsKuy4YpbIIDv9W/MAnSm7p1ZUr
ubM8Y2Dz0MLpCDw4STt0pRdRW/LZCOfkExb20yglKSSAzu4lSBYk6l2ifw45uuDo/eXLdzbD+Gec
ZbkDfVP6lKDXag8ghUKfqC7oj/kJdp/d68kAC7Mpt5osRVUFG12FblT3qySDDl99LOv8moSZrfYQ
SosiS0P9UOpuo1hywjRw/tksF5aUFUGoAkqHjwCHXrwNDRGv6fkn7sk0FzaMSbGsZQTFRhV9idro
Q2AQgVscWKTWoa7VIq09qjujKnDWAUUcDhmUJLgPSQrw5PqQU/1nE17YOOhDhMnMgbafSTZ9I7Tb
WhSmzhv3wx+ezHiRHKdKnplNgsLATK0arSFw5IIOAGCG5kFosgVGc9kZQhKflSzH6gLy/9yClCu0
2S9UrEAovjd+Q2/YSRx2AOeDKIEouh6LgLivjAF8aLiGYCZaGStiq2jRy5+gweX118gA/Q1dsfm+
MGIAwY//fojtNZkRSLSpgkOXB6AL514BaM80jSjOj8zWIqfg6y5S1iSg73IXQOvj1+Wjo5xd7JMv
WFyWlho+K3xUBOjOtOAUptzyH43KmtbUqSF2xEB7sC8ihI2RI0JznI8FTgZf3CMTHbKkUVJIH+DF
X0RPOfrIQ7TVj+tESrehfyN124g1btq9Mik/Xp762WzYyeCLW+ODPLTNKxVPgexD9zeM9VYev18e
Q7i8i3ujEIkwtCVCveIxvocWdbOPjgZ4BmxEIoVFLajOFk4MpwoSnEJUDxHt7eJtCcqQACwlEPrQ
Vvyxu27ucyR+md2grq1DImFw2TZz5CvRBT4bcp0s7OIatT5gSFEx72pdg2r1cajaFQeVfMSSlW/u
wJFrR2EsurxnI/aTURduvCnRaq0kmKyO+gaUe2GnTC91Yui0vIEn5Zk4zW5rblECFip4nA8hTsZe
+O8U/LJDFKt03+rWzLKUuABpuO3rrLJBDhCecZGQhJyl67vlilyJM7vnHe+fL/h6c58Emn5etLTR
Ib8ztwuieXsm/zHuJhsvlqN/FUKg7G8cbFODhiaF/YIMxeJgJ1EgVb6EUAKJ3qpGUpFxa2Q5Gs4m
NXUkg61aLdqOJHwp1RLbMW1q+iuubgvJj6xk0kDBJJeqzfzp9fKXnYulTj9scehDSVHRzwmFiCm8
DWT0NmmI+6V7RZwDm03j0ieejrQ45xEdDHCoQbVQW7VvmTusI1tfFYf4S69clI46u8Onoy3ONw21
yCxrFJlGvJtmokrzF2BboAc2vALqf0J6YNE6Ls50niI7q+sh2xcJXmqF4coUQqn0hY2p4Cx9cQld
WMgfL3sGXqE6zlXosRZ20NU2BMtdcMq9Nhr0M0i0DlSlsjOzuy5JhWQL3gGDn7/Ipr9Kot9yRHV3
yBFscYpS/UAoMDQQ2E6CnLpVqTzUFd5AEEMtAUjDPVTq6WVS0WnES/kFva6aFej9E+hvbxuVRHaA
pFRI2mM74DdKMrmZMjR16FEGtk7Z7PDoAoslGnLL9lHV853Wt0jFspWW3kvQS5sm6CP1gTF4DFB2
owdT9NjYhvEapKUXgOfNU+8YZKTVOgcve+0W1ZYVupUGHyUi5oojm9EHt2FubBrJ9Hghu5l2y1tw
zIyvsorbVehb0KRacgxlwmjdK2+Xb8/s9C5txSKAB71lByUEje5NrMvUAYfQ3V8e4ZzbPTnHS3hl
DvSwWlRQcRtAcmrEyP5FnTOExeryMGc97+k4i9gCMmJTY8owUJCpaLRHqLSo/TbjNmAdU4Ke5s8Y
cnDZWAC+4oM3/T0IHrUZc1G8thOzBR8jmvS87CfmGe+iVOtzRJa1M7rNO3jLZgMNLYLRyh9B0WZn
Xv8UyNblYUWjLmx0FORyNugzIDeuLbBDrkcjtVAhcC8PIzJNS0hkbdZprxmp+tUEgxV+CO+AEnRm
9FyzwzkSOR/RIV0YXggcp1QLfWlP0k+kS7aINf5X5gHE5aeHZ2FsO6Km3OeA5vrafatxZ+gAXYNi
/eWFm7/z0mVbmFh5NGKF9YRCEhfMsqrqTuXvqAHKMNOcvJUE4aDgNCwf/xU683R9RP6UQRFIHQwv
RUGDFNy7PKmzQf3J2i3xjFwfglIZEIjJ22CyZuLFBuQf6WQRK3J6S+QYBX5qCW7MDaSxgqBCk6sm
2bnMLeonlpy/TQCXCWY2m4wL+7UEOJbgE6oLdKTsAz5ZAcnBQsr9TRW89fR3mnGXBW85B6HcLc1z
O+WPYe8/XP6Es5Hm6eIuDAmKqJVBSrjKxsHmvWXrJreUX6iCgVq2cng75/iz+zkEMW61CW2BspBu
5Wz24/QbFmYF2jGmUdYAI3JX9eCkjvldkECADERGyJUlYM6RrfRDdOnPlo1Oh10EdgUInbWqAy6f
FukhaYurLK42bAy3UYchKSQi4ngVQUyCl0yQIxRdnYXBiXtc1cqf8WtlB4XR1xJVcVkkiiWwatrC
5qh1XY8Bksj7rpFcv94jWBFczXMPs9MVXNgbdA120sTQ00nC8pgzxSUZQAB17ugDMFwFCA/CfZTo
zuUze37xVPAU6BC+V9nCESt1ONGxq9S9lkur65HuYpA+XR7ibDkaGfa/xlhci55OUEvN4OmAmADb
LLiOil9cizZ91lmcXcXxRzNeB+0mDURDi2Y3//zEs8d9LvdDj5F75aXXjp2OBOAo6Cg6v29/Zrc4
+YGvR60yh/5aBU5T5N4jJfw9VQeVRVtfPpTNa0pEmPHzvunPmIsjH+m8N0OKTC5Haiav0GZwI+vv
gwryajRhCbZPNNji6BcyIvTIbBh0HA1UsFaqo33MypsaqBrtZNNGVnFfbkOICVmTwNOfdx9/5rm4
E9kYsbycUb95ObpSrO3MSVk3kJDIapF+4OWjArn770cloCysmzkcU1APSp/L8pMkz4KVPG9E/j0d
TV7E736uzuwSDS4bWl3Hh+A13LPbaZVda169Ql8PfzL+RkvWn6unyeT7rCJillOf1Oo+iqmTsxt/
ElVHROu2MCCpoU1+XrfqPiuuaolAZOmOFYMgRBct3MKCJJEZGxLBee/N50Z7iAcRJd98hn8GD392
ZmEoIOjNIxlvAIihkW2J2lgxPudxvYJ5xPOnWbVUKFgjGnJhN8BJwxSJwm5Urgll5Ed1Q7aKo16h
gzLa1msdYoGWDKk7L3jur0Td0JfvtCYvDEhK/bo2TJh9U7EYBLkjEGAAETuBm74JRClHRZ+P2aXl
XZiQgaTo/so53SeGdEXwTuctVDhzSUIfWBYD3KZCMJyTqXGYXqmeP6VQNOmDwWqKuIWByz6bPpG3
UsRQJZcaANJCMFSCuA1JAwpUL5j0rKhHay1c9GiPsbrRQfMYG6zexEZhWAS4+YKgN9gEP5gRGo7J
WupmNAUIOFGfUPxCfb4iL6Who7MiLqnjj7xxxxjZ0MJsqt04Zdk6ziA7OOlphzTGtKF9O4EaMYRU
Xd6CkWi6SvymsmplfGrjJLJolwI5JunqfRtW/VUaZ4Y1UmpeyYYKwtei8KDVsh0AEQQ5wCrQNqMx
bKoK5Pxp14GD3VSyvU46xOS18quexjtuKJDFkIKdxPDmiXQ3a/0CxB2YX1bOJbs4u20HKMNI8b6B
Ggb4lSOLqTnQ4GMGkY3E9zLzU5KZG7f1hrIELRv6sE61YAIxLvNtNUlf/a5zyoGupqZeBXK34bK/
NnwkAyrGoWCKjCMQM8rMFl/etAaIQ6pIDldDxnWHGPSatuG2CInbS5GLOt97nAENWFL+CAavY9+U
VjaMdgQCo0hzYhRRgwReo4yLnebr6wxIxojnz1L6oqbJYep6oFNV6LMRuinzpLHCjIBGaBpelYlf
65Q/gHkDgin+uibFVatA4oAa+XUEUiEUKsA2UQcQBonV9aiqODGqK1fgfmeIRNA9OfZ2ECoQi9Lz
jxGi7BN/9GsRAcpZ4whhBBmESpA9WTqVKKvCEOAQdd9B5LQetJWhv09N83cix5NRFm5FZ1Lzr9aU
Tv9VjsCHVYnXpm+Rbr8N0TsllSPwY2dDnpMBF16lp2qjkLnhqbeRzwYsDfhUCnXTJ+7NxQvjV75u
nclN3XyV+WDC+4feYBkVREquhbxTUSg/DC2xwPoiGOHsvv0VsWL/vrvNQS2LhpnA/fnhJ8+QNZ4e
eFHcCZbxcnQDorDvo+BqxXqONmP0xumerDtF4hJokHSeFANyo1nES10+vqtIlEJl6p9FBl+JgpPQ
mBi6b1KjVPex9AYlo40Oo3l5fqJFVL9PTzEJAb9RgQdN8dFBMco0n4dGUE/4D/mMvxz3F9zuZBoK
8WMtkbCG3O3dycnc1OmuTOhXqG76KgSAnz34J+diESbkXSH16YDME1mpaIO7Ub2qQQ9a5KIcbPm/
gZCE+qCmOL2juuMapRURw7voyCyChiEtVV+dgwYfHs1vkJjMKuipGVe8FhbcBTHCVw73ZGlDyuOy
qRE7zuJbc9kM0NcJAQrKADP0ZoBsRh3YRLEBtmYiFfefejlfSb4/G7sIGaQR4tpxi1cHEEsbc61e
gYZOS9y4cvuHklr1Xajvp8rt+gNSjDsQgTryvnuEftVKhuzCL/kX6BUZwpp6sMG7A2/YWPUHe6GZ
lQG8dZWu/k6nMHCz/2/rtSUjIjr3SuQlmbqvosgu+S1NhdRlZ4/fyRCLNckzGrRyO3MSOMrvaJ16
ks0bR4tX6g25R3fm16kjmeXfDHPvpyM6feezPCcfsLC8PZUG1nVU3bfycWqmDdBzkZXWiZvKJaQj
ZQvdDdchlBZiTfAS/MnlPZ+Hv4ZG08J3a9KmUkQUgrfTfBrpZ3ucHG7N0sFAYVol2LZAq2NVSAQL
5e/O9kqdDr14fXAp7YvJxKWb4TU6sfobvgsSq1krN0FhDdvR6VaVjwxqaYNJWLKi1IJoj+g+ng+i
T1ZgYXwSTdVYqWVs3wVvlEo459Ox96M3zfeLLdPZm6FmTo0uwDR8m6CikCCYL9ObWh4sNbirYmaP
gK3o6BU2qm3p70J5GxnHGDX4QmnhvxGVjTPAMIbww9aQ0CfcBKiqqbYERrEY3QsteuGKnZFWVjiY
aGyoLK7UdomyeqRfK+R9Cu84qK1y7TpLX4ywcNJr5u+Y/zmq91nBRHmJ2T3+eFScrMfCFpqhTyDd
oalf4FHJ4vZw1WyJl7uBJ8rNffV5XRpr8V6q8nxA4sqH4ZfDm5E9StGtPuwn491AI0gygSaLQK7v
98Bn6CXfNFm0btiqAdtn/wASzc1YZGvohYL6p9jioeVoeNvoUWXJIwSuczfkN+XwJOUoMAbdsZ6a
dd6idbsIXJCS29DzdQxYwoIkm2BaNWlsF+29yR4AVAdD4Y02Pff5I2mnXTMOG5pDnhGEH8Uqn66m
7jhKT2HSbAJSuMw4Mh3wLJA7ds2x1IjV9J8luJqiaKMYgdsNr21merWkxJaJFxmUxFaNBoaFBpl7
CVc8jfHNGVT+3MuhwllXc7KVC8NG9LEb/VHBVspoiJH9FRsnG5k7q2bqaiaZvzzc+ST5yXgLOzbS
uAKjtAlbzTOXNf2tBqXAqppZ8pTe4VnulC0EfCCvF6vgwM8R4yIma8ktkBX7Ts8E0xcZt2W8Cbrj
0U8UGPZ2679OHnEjN9ZAd9FY2YZvhpVvAb3vlXYAaRZBqHu2IeHEuv2IQgso7ijkq8eld3PugDQ4
dKgz8zEYV6iXdzsxG9JZ4PfpoIsXREgzZPTqQf3rBeH3FnWCFjzeXv4ruf6XCLuv7QNHv0fvmqgu
NdvKC/f5q2h6EtsMJB8G4ETVvZHrW18xvSaVryMwqFw+aOcrQn8O2jI87apYNgcfDpO7EijZGNST
wPTfoomHqpZ663tctRUb4KNjARRjejMnAkVR69mY8eQbFn4D+PpW9yvYyVS/HZqrWG3t0HhCjkVw
qy5HJ/pXB/jJmsIK+v5EVRWlRQDloZ4weoorr8PV5TUVbd3CFJsg8B2pX2j7OOxdo5asrgJqTvlb
5fmTVVuYpDYs/JLXGAYtmlbtT1YNwc0h4IJFE1i+r4tysmhtqnA9zX1YImNu+4BIfdXaXeBbfVpC
p6Tw/tHifTVcnwyXkIDTkqdQaIG+7TiY25y8mkkrsinz+/jC9fq6FifDBAF6NfuRqHtK0AobMbfL
Ja+k6UrtVYtFH7T/lVcTwD694MIJzvpXKHc6MEG1uQ4lpAYaZLyaXdMjt5W8lbHosJ9lBETjiK5S
zVAIXdI3gwpMihCMs30ASXu0yuQeXDoSdIkbOuZNABEth3jKrjqkW9iwDeQ8Yzu3UdmzRbbs/L37
8yWLOEiZtBGVs1rbJ6nxoRiJN9J9OFbrFmm4Cao99XuoC5IH5+/gnyEXd7Ab9X7kZaXtFfXTyJKP
vAueOETVLh/W/+AW/wzz4w6WZd/jybFP+XHuTfGj5nqIfoVaDP8sgdiCHjv+nE/5kQadY3TXLX9t
JcWu9KCyDS0CkYUxA88mwaVlP0JP3TDQ8qEruk5AbLQkhzPa+ZwlebuXx+RJnhDYpUoF3dZxvE2h
2+MOpJStJgA5VljtE7P8UAP5KsgM39PUdDMyfguuYtmqdRPowDAex01XBb2lc2NP2sIZa76Su2gb
po3q1OCTdweVJludxSijD5WTJvpHpQ2qXWd8S/LkncYzfs4wweZ7Xan1jWQCWgmwesN6L6wMLyu7
tUp9RK/ZhnWI5djkJvQu7pX74miURmyp02FS0GhN7s3aXGVBdssLEIHIkG1Uldsp6659M96aeSdd
mQSLG+vHIEeDlkIgEZGGXirn/VuVS6WNf2KhIpRbiZbvmyS6GosOuXa0wiFylKFIEAWP0WhYcljf
ZHEC3emC3fV1ByA/BRKl1p85cGGsCp+0FiwwShJ4HJ3hSt26XT3dBEoCrgp+1xI/EGzrD1u82NXF
Oy9U9V4Dwqfd6+mLpEBdGvqrU/F7GEsnj0Wsfz+u0DyYxihRNZwffdl8lmSyoalB0YKR6iU2dmP6
mvbry/fn7HxOhlhcn3gK9Tw2MZ+eX4cqwPtDDo34p6iDOGL8cnmsH0ZoMZ355yeGNzFjXhUaptPU
zAlAbUOq4T6okgOLyaqThn1ZdjX6tFrBuIJlXOKm2ibUB0rnZSSfjb5njUf0h8tT+xkhf5/bEjOV
6LnJswDrSI75tWxzVCXsACm/srYiMElfNw++K0q1iOZFvq9nT6CZrjLMi5mouWe/pphYXS/oCPvh
LRcTW+RUYjr0XRyW7R4gXDvhpltAVSeQP6VG0AMlms3iZpVaS3JiYDYT0idKtiuHCdDvt8v7JBpk
/vnJEZyIX0FKCYOUkDIelJsMZq3n9/9skIWzNbV4SkiBszCyGPJ1Rwo7wXXBcs3L8S18WuzLwr3W
k4GbNNsGo3+IqgfJfLo8CdHvXxiGFLoqEffx+3VSugESQFXwcHkE0V4szEFuTgw85limfISI5hDb
NUiCauX58iiC87tUuqmiJhyjeR6Vhu7+onBMdTch+8inSRTRnrVvTNPQzi2rRF1GtKZZxHFLymGf
Gb1ThOVV35uxNUKpxCi6N/CvvJdddUD1+qk2ykda5rdjGj2kfHwxg+opGqX1EFZIAaFTjhTSL8pa
wZn5+dTEoaGMETJ7FV2miyUH/TeUa4mWH9SOeUoLlFpOGVj7zMpKmHpAW/mV3+mOXv9Oq+sKMVE1
7vn4UYTHUr2TatPJg7awRp49tSWqzn5pAv0g8no/M8j4SiYzXZW/lE+WeLNhyAO0mxr5IfMbj3Z0
O6KK3oJTUIG0azBmD6asz30BNzwWAZm+kM6La4VGPtkw4HGhubLkooS6MDNZl5YHAGLcKCh34DEF
xoL479kogU1wnDZ5jd6GWNoB96FZfPDBdGXw3tGVwtaq2Im6/rEDLT6asq/jsXf9TEP+nRnOaNaO
Gr02qXQfEtPWh1ezR9e8HkFtV3OIFu/62m2aPreiWLZ70m6ltAKnf27aRVEI/P5PwJ1uYKIoRcia
DBmiJeODyYNUq/Uc1VEKkmTf+FVr6BApQyiAP5MJGfrS3AQyZEYHHq6mehS4lZ/ZnXl8qmkyVYnB
jGV43BagD+yUpDwA5FdpOSgpI6trIyTJTZeHnxl58OvSYwOcDoRPWY0WjE2noGLHka7W0C+iKyB2
uWMNcy8bDP1nSGTKmkmgK0UAtYBO7Xcf0Ubo4yYqbw+gHXBnThAjA+GHnppHfwifE1XatmV13+nj
tYqoFinaMtyUWgOplDx3S2UEI5IMcq7YioDTYAlIGQuAGIbJxsV2q/oJ2DRPju4hcWyR3oB06rGN
UR1TkbFNkJgeQTTe5MWDBnESs6PWWIWQeSwdXmS2qYLsrRtvogidcRRwgVqHAKQCwSWldiCu+1pm
DQSuAyfUcmfKe6/sXlM8itJcvpXL4aqAJ2rmzjozfwyn2Lm8cj8LrTpWjhIoI80NZewrpXriXfMp
mlQ/qtvDpLlzBguFF8e4C+7npj0I/q4uD/fTQ30fbeFmKdhpB51htLzSHxvNv2X63eURfhISLia0
cLJVSHwVMWl7wP2O6QYrNzkz954JRegVVRx0f8yZuTnpKuIvOXNBvk9v4YCjjNUGR/7gEBBpVcSP
CbY1rXpX7itv9DMP7ZmTX690iaCnSLPj6besAH3THXsDqqxIzM/cP2Pj1IYucHQ/Xer3L1tckMTv
O78tcUGC4mMA/Xg9/fZxwMwgEVxF0RosU1F6bpitL2Mk/kmnjQ/m391YA16auVAZsZEJ0zuH1VYP
KRTb8JqHSKx/Nce33x3Ct8kunTrSN6aZNPiEouxv5LLdluSAK3mQ0fhURA+Tfii5eR/5oInkucWC
x1HEx/c1y0ufsIjzc1oyv1fj9jA0q6IGIZAJ+izSW52Fl/uaJl7xPKxnWI1v5du15Kgvl6+B4KKR
eYlOrrU0ojE17LAEedxd9+Cyq4NEcKTOvJ++L/P8DSdj6GlBygIY0YM/rqd3bUvc6gH0kjvfXClb
zUsc5MQE9kN4uuYA9WTMDkL3qhZhXt3vXHfjDsQPNns2Vj2gC51l2LFHncGOudeq10p5A3kUceex
4C6RhRHDYwp9x13QHuAinVzZ5sm+hVRokIoiG+FsF7YsjQbgiObZakfGt/JW8Vrb35WbzJ3Wpo3O
CNdwguooewU62UWF6Z/VtO+W9IekBhj6/CnA6D2oVF3VuFWdFMvLnbGw9MypUi94CeziTiQ/89XG
/PPyGACJINpAEnYBoOq7IiuVsGkPVfZemVda5bu+HtoD80Y1cEZ6DY5dEPTtBpCMmDLUvYMQpY8P
vQNPtXxn9g8B2U+0uZV80wEY0OrSq8B89vkd91Xv8j37qihd+tbFRTf9oUkqOcWBRIYCoDmobiFZ
bAOdAjWQbQFhJWFPzmyrLw25uNtohwEDmvS1L+DkulLWki27/S50GI4EtQjo4/QDNHI9MS2gaOjF
lZ9MJegkDbMdvJmR81+8ymIa2/PW688BWNxyvHayUZt9SNEDtzuVTlRsLu/bmWfVbLz+DLG4xIBF
ZKquY4gZ/FEMDgAOAVg3Jpd1Vn09OQZSQdBIL90UDe036ISub0cQcojhH4LNXFzxBn2V5lDDiEpV
sIt5YxGoYsZoprk83/9gSv7MdxGaKAnP87Aq4JZd+RNajHjuVvK6vVHWwWpCrRINBINrvoXyGm8o
8l/Q1f2HwOzPF8xn68R0R7lf02bEimsruu1dycqdwo4esg9QIFrFBsKMT0ZjiSi656Ny4bIsefl8
BeJZuoFRRxbeGOlvYtLbsj8KVvdHYezLVP41t6/Cwsnc4in2GdAY8+p21/xLswoQ6g1Zi6bzZXQv
zWdhb5KkMjU+Xw3lLt9MDqSX2q2h7FSnWPnXMzq394yNYU3Qt8+5ZVzlt52tbgeQYqwrT4PaqAho
ILiry5d/qTFfRYyFp1fCN0rou3ogSIGITg5bWJ1Ur9WpyjBEv9WdfKMgnq8PQPDbDHYWyPXaypxA
iCX4WaZabOrCCrU+68eGYFM7XlkpJDZ7SN+a9AjSGs8HEjWGvq0/bdQS7AiJYbesuy2yfJdOuj2i
R6BDTFINlav6TOB0fhYp8WWGCtdoyPqcuVp8mVwoQQG9+/bgySswThZWE9+aIP94lNHnjscOPMGI
96qlligJEKvo7HEDap8tZEFtQVLinEc4/ZSFHU3DxI8bLjWHkd4xP1ulWAlONxCZBYKsdbRCcgJJ
BKw5d+ZOB10YTZNRDiZ9zJ83qDuD76EJRG3ionkt7KVu5mkqhZjXrLn2zzzd6UwWRrEyq2SQUzhU
6vdOx1Nr0O8FtkkwkyUIqZZV2eQyPIx8hEbBGrBadNIAXeogJbYqvHxX/J5sEHx58/ngIq53wVYt
YUjRCEwhWKphr0qEyJAsl3PBCZw3e2kRT5ZwiXgP9dYgTEY4HugQ9B0/s6p3csDrp9EJ6d8Kvk5H
WwRfVdH5hTzAKEzPisGtqrqpUnC9orHH5o6sXut29DuQthFgQP7dnGYQE7+KNnRhDkvaKCEz5k+Q
BiceXse6WUd+ch3rL2lyI7dvwirgT6jsd4OzzBKFJSTgwHTdHMAGDiFAcwvR18SKZHaryiBpNKQP
Oedoi8dC5JDkklTb7CGIqAM0y1sr81E3RNU+HZCINrLUIsQE4X/FnzXdd2s83ARHfnaCl47Ewii1
WVdxCK7BYdRfjFTJVrLbl2SDyrqd3YmAWOePuKkbBCUEpn2BTE+cf9hniaGYOIAzb7s5DA7PK4HF
P5umQ3jx1xiLPWcgec/CEGOAJc/lIOtZGxsNVGbytR7Y4jeGaEoLB6OgAQvIaBjYqGfHpFB2jSYg
xhDOaLFHqc/1EiFhe2grxaWK4gzpztDolSyH15KcuiZS97EJ1ua6fsjb1q3pIDgmokkuvMgI6Roj
DGfDGBzD5GiYgiYW0e9fuJAU+ICwC8L2kPLY89loRZHoXHwp7H076VBlI0jI68yUkfo2Fv5Dncwk
lYdw3MukP+YjdGZKk74qkoz0Fpofx7YEX0Zkblsz2U1mdjWE7DMMNWmt6H4I/AgqIUOsgwdwgNwG
z8BO0EotmIuBFK4i5T5UqnXQV+91pD4VvNmZpKVO4gPS2U+WERlXNZFe1ALpf8CMo5xZagoRwDx3
hkEEcfvJ1Yyp6gpRZQVpfsaWyIpKHTqti4YM4tjhDgoi9jDF7iRBIK4O6qdU7VfDGO350L8HNfFU
vwavY+I04AIPeuJE8eQG5JkalaNDFh6S304tVb8aJX5oJ3Ksg2MxPCvp+yjBXskH6AdYKHfYSiZd
lx3UeJQGWqjysUPKPxzAVp4YV4Oqf142XD9OzDxFBHWaruMDtGUZg0Ilws9JV+7/j7TvanIc55L9
RYwAHUC+0smWVN69MMp0kwToPfnrN1k34msVpRX37s7bTE80BOLg4Jg8mXW99cXUelos6py9lr+X
mEcDUmwqQ58N+VFaa9uW3VflLWDfuZem4N+Fb/dGahnsWyLHqX6wVCGfLvXcXE82OI8G5Ipjwi/H
6jySbsfmO+9UzJOmlq69XP+SZ2nfbJuzNClXE6pRv8uPAcSApP45E8RO6EJDbGmR6ThPHL/MOpoG
Mo6rA8G3UH07Z3dypy3EN2fP/WwrM18cZg0wNhG2wvlTSguIUH6U2hOR3pW4cSQVc9Rgtrz+9c6r
BbM1Z85ZVSNeNWBoOHbb0ZPMTSodwYoWyZs0B0jGR37RumAtH7VHodlG7SaYKFktxVqTf7xmLDP/
nLQ0Y4zBWHwNsh+p7xbat05X4IiDQNYHl/5c3/QP3ufaejN/3aVRbMbY9tGArGpUI62LBvZcpvka
gg10H/ForbSAJhYT83sIVhAN+nggAZdXiDU80fP7VsvcsIbWiMB8TAqO9RwjziSEiGerxGCs+5bK
chNCfCUg2RZCX1BMzNCS51B5Qd96PUDhi9DxGOk+Jsx7ixXyphn8VV0RN2w/wrRcDUlqV93fulYW
6E7Ok+zZkc9eEsiMmqSt+/yoAwDR55qX8ScZLG1USh0FYpIihjpTD92b3IX8C+jc7vRKXoXmrRzq
0E1pF9h/Fqx+3kZC057JaonDV2nuGiIHe2lh0YFDxtAhdeC1ExI2yN3rNnCeWf98BQjNyDrRoaow
szkARVo1lrBs26d220FNKQCrAYgv2gkGTAYkGKkjicd+eOlKiLNR6hU02dZ0yC3Mnr+kRmf3rL4p
MCTa5OVulIp3JKfSU2TUtqwR16+7ZOm2noW7sx89M9y4EtSv8Sodw310H61HFIQxx/k3QLQLIe6F
1X7aG7NrYsrIGRkF9SnFo/fb6xV5RvROrpJjBI6EIvJB2kL2IUSPui7byVAixhvnAN57SANMB4dm
8Cjz4s/AjA8WQuEVqvJyhPpmVYWu6cfOiDnHyudeIvk3LfC0dqTVnaW2JbXQgIf9yfqCaV1w25M4
gIbSqkGB4pi1F5okCQ0jzMmxwACzWW0UtqZJurluSeYFA/61yuwFoiyGwspYkqOS15apHFRMzUWf
yngcs8RKm8EWuXALFeVY6VBL8spvjb2efY5Ch5pdYvXZg0y+zfQgWsOOQKka0AD8FIOV95GTkMTm
kW4NCUAnCZgloPEXFn+qBITnAaAnQIoPYBCFVpJ+o7SPpVDtGlwJtdpOARp02UubjFB/Q3Qt30F+
05aCN6VlFkSGzXFnRmtSk72U91aOYcCMs3WgD24jq/tBqQ4x5ra0QL/rJdUxwuGOxXywVLMBz7HQ
Pmoh7sq+2ZRR4CqSsLoi3bAS5Uij3yi035fg0jDosNOi6EYx0bozBLV8BZMRYBrDPDKumILWj9X0
1adaaCuzBtamNY/5MN60lK+CsP/KMi0H3ApzVKr2KgOFFlUgwhAj/QC6+l02+h1qDm6bHfWx9a4f
60/jdG79qkpNQHt1CqqNmYMA785YS63eHXMW7mPD06XKTqqjSRj0Sb91CWhvuGjJxM6T0oac0SaP
oD8PG0hohAwgBi/WDVcVqBHCkUKsZqCTZtZtrS12D5Xpt1z7rTO/kMZaKymN2h19pdngtn7K2r7o
gHBpyviA+SXoTWj8M4fWRZzwGxTVHpIprQ8N/1OJKPS4+HdfMsyslJg3wINYOq2s/CVt8mQq0a5l
IB4p5UNtDFCFF49QSGGW6Rt2L9I1ZW/pvuqFI0KcJavXTYiidEC8CpClJpRsHVq3qvQZAVGjJ6Dn
1D4YFNKGfN/0iAjXBnqMfnxvEODNybb1X0Z/ZbQPuozWWk8tLUWc+rcrBsArHrmmrSIJlXehPWUS
1NABPeMFv011w/Vbxa5jbZuPDKLhZgnkN//KMKlZdanHRxmiAVG77qvqqWmhvymkG0mUtt9xp8ZY
rCrh/48xOcchNAaS//JPxWIbs6m2j7lzgYqWoj9H8ReI1ryoOGbhFu+zRTGb3kE+JgHuzgD3LUvu
ygYcW4kNDKJlZn+q8c4EyoNO45n1HdFveQyaRsh/ZCJxGuNZBYyWQs5DpwPmyXo7UnYUE3x5DhKy
VHagKe2nt/3wKHT+YEKaLe+lt+tmfiGvlGUTczAUSC9VQ+Lx28mjEKFJg5bJxyGtnXhIt4Na2QUG
IgwxgHaXOiaHUjeEh0MwowXy81AczXS0q/ZGZpjIByFg27xEcXcsVHVPtAdQyrg5lZ2wYTc0RQVS
PgrcWc1/wcnHTLiU+pZZ4/grs7FVyaxt8Ne9UH8Jn3Lu/H9vbO6Ws6DOSYSNRSwDmP2pjUHfYy58
vvM87vci8yJhwdOMFql8zAYo/IbEiSEjf/2Ezp+X30vMco8eXMZZXibyscMV6ejWH1esAh3O+Jm0
2yreaubj9QUvBIi/V5y+7Em2I4mEw5/iy7We6uVvvL5pVvV6KkIpigOfi8uwDg2X28pCmnX5a5oy
QLAqUwGD/b2wZhS8rCjlx3x81ppNhhfy+tYu28R/FpjjjTHE0UnZaPCj7IP3wAhk3K/gu2u1hU94
7o+nL/hvndmlIhTCSJGEdYa4hN6z2EfRjneGkydkY/pLFJDq9Nf9dv+/l5uZus+zIUwTwo/NCCoJ
X1tBJMVS0npNabLXm2YlV92OZXA2VYDXO47je6k2gJ4pQygWNOoqo++85i5nMYb7YjvRswPmTjBR
UKxLDZEaPpxmJVGMDmOg3JhMtekQrUbU88qE/GFp5oKudSH8PK8bQrfj9CPO7pZqaqjZ9JQcwwRE
utB00k1UryInGnz0FsCJoOlrTr6GEC9urQS2KS0lCeeYj9lPmN09g8YiVtNAQPX5gFD40UAIIij6
bQkVTleCPQny6cODJjl5tPcFStxGu/QZpm1eO9zZbWS+b4CRgJHjqP1NjQiyJYCe0hCRJgB18R0D
KpixVeTrtpnvBbkNKXGv35ola57VCFIuG01dgJRMi9lzIycgL9BRG2N7nspe3zVLyy2Z8yzy8jkj
kl7Dqfo9eKjQ3GaoDiNotHofhN688OLiGDahJdevmTrYeoXkrUQWZrpmuWcQDG0UkBw0n7ES2/FE
P8aDG1l5UvJDURSoFyIteczlW61/RFfRk/MtbZVVRoAKV72y8p2WAivox142yjY4zl0plB3DjHdK
bB549p5OoQnm6jFqZg8h8lUM/OrgpAmCGhED6INMApr70Grb7ZjnFjh0rYC5hd87KtDqQ+s7vtFa
TSU5aQnW++G5rpttrLgVmCM0YJ10n64wdvvYhY1q0bz//ybKnBn1LFgcIFIf9yWOs+zELlFqu0rx
g9sFvpclVzvz5ZneoOpqyPwYmJOOrrIafb4qo4XmwsKLQWcpagYQfYjMlKOW8dkzNKXLcikPmJzn
lfs3TyJ7QsYhiODLK7d3WkjLxysfw4+aVe9lyLRvkIZN9FGdN06ACL28xRgtsXIdQIV4wRdMJ3Pt
p8z8PJj/lAETy/yYtB8JvuVQkE1RiSPEDVa9+PLrP/+ni09n7o83TdN2TOHHrqWO1I0eknVvDO78
kDsyFO+ur3Y50PnPozkfyOZq2ekNauXHgAAyFDOIUzC6SesbHR6PoFLGRspspJzO9XWXbGjm3sKg
k7O6YLDUChpYlbRDuL8wbn2OMPl95+jMpYkqa4PYx0NCB/3Y1cUxkNf6JDPcfJp4eMOEOEkb2Sor
UWjLvTga1wNJN1HBHykIJk3Ay1t5cHPebK5vfumjz5yBxGgvZQ2iyxgUdvquhvJ2uFZ2S0jPH574
M9M1TJ0wKNgZyKlh2icxZUiHkQ6hQo5JguDVV5D35O22b9R7KfIbS8qKSdTQDNckCtCJiqHoRiBM
yHX6GkkdBWC+2lf0WVE/epAWZwRz8hWM5Lv1qxcR3IDjz5HLTV/sWSrWJvBuZfqu/NRvB2I4qhF+
Q3ajsZUMDGJ0l4Aq1ezY1mjE95DSXReP93LT3eYGf1OiRc7+i0/4yeZn96gVtGniWMg/tMFhDWlV
5hqF04KALV+p3yEGTBaKvBdt+mTFyTuffO6CDmnf5jGmcKq3Gp3BUV5wvNOluHaes0tT+AVJkxoL
UPB/loDmYl7JYs00t7k0uXLxJTnZy+zu1IBNcn3aS51Vf+Qco7shClNmv3ATLqc9J+vMrkKXdWpU
U5wSeGr7nWY3q3Ftupo1vKKi4QuPeIUnwGdjLMVX5/j6yTucrDxd0pPT0vuhUjJ52mGc2CPbDogi
aqiKcvpRg/I5fYsYIO/A3aOkpjFgUcxij5rcdU9wTpH1+1fM39JeVIMsTb9CQ1TEY7LKcgx8AXiS
/FWT4Kap93q6lnJ9W7GnCHR+ueFJFHy66hEoma1S9ts0rewq0lD07K0g/6PJz1H24YNRcUxv8Zhs
U/1JEdl2bENLK7Q1dE1w53WH+ATVd3DoyKUlGYMb1REqRtBkhafoeGnXeFETNfYYGR2zkB1dzewW
SJOwNC1FalyABm4C3tkFoL1oN74Qv1o3UQIV+8D4DH0ZDV5FsnRy70sRsRReMDC8+djDPSTIYyst
RzCv0/smY15Eouc2lF2apwg1lQzaE/yI9uKN0i/S7VzKLgAkIUw1MGpnoMr++9izVIxDGKvkqCex
Uxsx6PAGBNYytcDqKzfcHvudDMwMN4DwfFcx/YdxmuuHfsnoT38DmwVQVQOphwa4g6PebDWq2AWk
bX0hdXauDEhqMOEYf8kpsRBlMPXLH59Hs7ZSJnaNDyUmw1gwwktXQUGpXpE1GahsMm+Mp8wfowJF
6UPtEBscYma7gtzbqvFQVwt2fD3pay8BWy8exMmi81Z5JdEg19jPop2rAVl74I7vgEwDQ8k2gUL8
YscTSIZzB3q60XmDXGoha6CUFTkoCUSku1c1An5DuuHdXQbdbVTkZXPFgfUfm1WHFM+EbHHij7ue
mF7X5FY7MWP6n3l79MvnTv+o2SqAn69HsPkHSfIKShDQTMsbaF57bS4plmlIgEjRsVpRDfminivh
OtRGCA70rblrtPwVCFjVMlQNY680Tr2a0GM7ot9QjUx69sErvTUyQ0HZFFzdQFJ81WoA2Ej9CbDK
LWn0Z5W2KyPqPd1McQ8L6Fy3/joc+0c9CgEHGw0vbSDKHAgvCKX3JuReUNXbovziTPOI8J2kUQ4F
WKJTWoGSb1vLuj0aPszxuYUMmKyrqCtjwKxCj3h4UQJuJRlgWJLqUihul93fApAPLrRnIB0K9JL9
e9k3kMShdD9+tewZp2zlmbAGAl23ttv4curUJXdGKmFY1CCOKhSbhOADlIIHcC+uUcM55LR5b6lu
hURHfRpBiVyjR4IwCWgYLb3pomY/MFst0s8WoriWpkNBTZ2kMIrUGXLQawctOtgpEY5fg9kaHI1a
ru1T2nqJjnKMHB2CSLnTQQJbhco6TtgLbcFB2fnbKNKdCKuROhlQIH4xReUWotnXIrsjKD1Uelpb
kYpJIYXtjRq9QOpKTF8pkWxJZXtII0m4XTzVXvPcLVr92QDtjMXS8F4OZaRjz4MRYNA58sIkwiH3
6+uu5UKE8MvAZ8kKE7zLMJZHDpSwvzUSiEASm7Z8Tv3n/9tCs9CShKKEyWGhOjRdMeLdQIilk3rV
SWx1falLNalfm5pFcobfDilRSnLobMweR+tiZTgys4Gksag3rOkSUdH5uD24qU5d0yyQwwAAbCFp
yKGU0ecgNzx9zAtlB9YxXATuhMOmkm47/+36Pn9k4mbh3a9lZ+GdSkAKD4YociCqcJlROhiWR9NQ
QCr3HhhRq0fDz2R3knHLAUpvjC+fOKjWrGQMipdZtDFL+OxipUmHIdznZFc0UP1OXzrjhaXBqmRI
AcZjnIFqvHxr4XaYLK81pfOub2PRsc9CR0VPyyiV4NjJVo1AjWApvRVBd1xdiVsCfTj82/9iKHV2
ZLM4EixOnaG3LTmAPX7f1rJTBR8EeqXg/U/hx8F+1CeA8aZWFr/oymtoLD3qF1qXv41mFlgEWp7Q
ZDo9gXpuaE1jhNwx76t+q2L8CAq1ss0tU8PmmzUmHUDEK9ngVV58Vy9E7qdWNId2SEoqNf30mFcu
NqmlLtQftB/aY7fx+gT4wlXbuzrATYvghaWlZxV43x+CtGQ4BB9PGW/4WpN60EYn44KJXUi0fm1x
5uUKiUl+1eNTQ+QSFLN3KFS/XDfiyVyuXMX5gK+ZAJBCBNybrpZ7P4i9pItWlfLdqoqT0I+m/7q+
Hpus49qCMx8XDvIQtlM0pGH2pauFRdEzKMQrUb1G0p9LtQZlAQYws8RhkuEQHSIB6BlB1vNRbh59
JiyjyuEF9C0aVBQTw+qKKo+SctdyND5TYUcj5FyhGBl3zMlGBAy6AtLSEfLbX1rzxMrHDIlBnh3x
fL5gpKYOv0w0iSPocvKx+i4Au84MNzabmwYBP+lQ0d1xYBr0ZhcPXxAA2eu1tDH8b2XQ3DwEeZr8
GEQAVH2bGBMl47sx7svqrqGbAcFS1dVWwAM7jJuHSHsy4vgYKBgzzsCgmuNalA240owPjT1mfbVT
kmZnojl6/ZMvPSs/c7InCWAXIvfEbCC8PAQsKeqJiT0AxY72yqraLSkVXl4N4EydyMRU1Tn0acgA
TCmG6cEssn1TINkKei8lrZvxwan4MczGz5Lv5OARbHKmvmDPk889M6+T1WfuMaP9KCSC1THZgxK0
shnpnRT9DWP9w8jkpXxiun/XVpu5QgL8CrgosBrwzSEgeuiwZ+O9DhZXsE8/6rDulkzyr7mTDN9P
1491Yadz/JRaDEpqNlg7rTFFq/Y3nfhTZ1AaQHc8jBc+6w+b/5Wdzhv5QQvRwLbGaiwxD00d4zq9
sTKzx6xxMv0m7g60OkqgBDRB5halLVKIfd8/QdfbRtkVQrqr67u/AC3FK/TvoI2Za5QawMKkET9o
EA+gD7iRew1UnsxSNGrx4LNWkXoXaO5AVjHE0HsAWYLc0G1De01AtlmJbQIkCDcBZlr6ZVP0cu1T
zSPGAA90NF0AlepvKSo7uuTycaMDieEXr6qk3Rbxa5BoNqoRDvPvs6x2oqixVBVyQ3G6dPsv9Lt+
faiZw8VQZSWgc0cOUNf+FPl9WQcuj81VoUOjiK7Csd2NulPr9028UCa8+EqeHNH05yd+J0xkk6vT
hxip2ESa76WjgrQlW1jmchx2ss4snIyqsEQBGOs06fgygIdXj3H9Xcm8SwmEUhQEB4Qd5WavTDhb
UGrWfKFeuWiN02U92ao26WpGGn5C1r9HNfkjZf2hNB9UcyuTtdGz7yhfB1BdAL2WMt6QJAD317qq
HxjAz8FoZ4m0NpUlloul7z/zhYOua1Wn4kfpnfmEirVZyu+LFCXn9A5TQHry9Wc+0Ji0r0qqi6OQ
6F8TnN0NGp0KmviCN7aB0XhL1NpNkOqPo0I3YNwrOslOBMg92sFlIl3yydOnvnL9zia1O4xqkMne
JbQ4FOifm6OwC5pBmFtYsoQkTg73Lf5b05vAX+eYvePfcqvbxbAOabse/Xat6AtO4ScYvfarZhEj
l2IS5xwR47AlNsiV6Vazu3vT9AK3fMEAsANxkmdF2KDDWsMXLI9iXQz0/h2TOfOXZpQWGrjKyIGr
5I3C5tQQdGN+53XZdxW/C20BbbN0DDMvWCdBF9dT3hyKBlAtIL7wOOhysJFaugq6hRbYRVM3yQTF
VWRdOwtxIhL7VEMiGw8vRXfDhvc8u7/+4kx+8uwET5aYeZkaMuAkmZboM8i4JQ8myLWur3A5szpZ
YuZFqrHo83IKxvNU8QKQ4RoJJN/CVQMsYanEz5GWrxPpw1SIlRrGQwSl4j7elGC6BYe8ldWxFfiR
xeo3Lj1AgMvh3U4ZH5JuMaK8GMSf/NCZZylQiPM7MX0LD1PN3TFyxR8KwpzcwthiI/9UKwx3sNkX
TDrwlrDjl+u4J+vPfE7YRSTNEnyoqjDvonoXBh8qtLeH6iZGGk57CMlpyZMCRibjQSpuNXlYma28
vn5cP6K+vyziR3OG/Yfje/YrgAyIgoQAVBx3UBkDAhrrhuWNwMiFP76L8baRHgrAigaMz0uBCY4f
NF7SPxkmOzT2wvh7n2U2zZAGTU8wAFF+BIjPWi/EKgnvE8QLNaQf1f5A5CPzXzFNZ0tVCU3D14gA
ZXLIuLDVFE2b6rWlzxxihjoA2Xn/3coVBg3q+zKnmKLLArui3VqLx6frH+C8vP/7A8zL+2CPaSSf
E/MoKUD3jtA7BINOaQo7xphUpkN9BH0XnzSwCumJxtGWa9gszFHNj43pO4wuyXyf87HMftLMz4Zl
FiajAurxbsuO2YF+yJ55ZF/hN9Bl7W2wNaG13fuHwVijEe1M7G1Lo3Fnjm/2C2aOltYZcME9fgFt
x5soe8kK8xBjorcdb6Wltc6TrdliMy/r++bIRgWiPznesokbzWkt6WO8M1exG98saSuc1wtny81i
SV9K/cJXsVyIS26Ah4xgFEDL9hXZdFJrR0O0SaNsHS4NbZ5TOc0WnoWSsqj7jlZQQKkV+ZDlhadI
AGJJg+ub2VZT3jTp76BBc1hOrXgAc4QeraGCCa7zXaNmK71KV0Orb81S8mrxZGBSgem7jEN1sQNQ
FCpZtEDoPS44iPMpoNmvnj0Zqgl+8ySCKUBeHgMaBfg8LMDBEXew4wjPCSJBp4caVm2BOgFzpa98
3cYvk1DUsgzAuc+c/ZjZ4zJ2HRVZlGvA3YJIT9n6CItRC8AoDdonrwbWXiZgOg8OZ4vOHoq4Hgkz
BET+IvEg17fC3KmBb2f+Xy2GACsEXZmAniG8XBve982DT/4o3XiXZUsg1rOcbPY7Zq5aa/pa4ci5
jmoNIeojxmPBLvAmomwp+jx7GX8vNM/KJSpV6lhDqgjo5leIDsagjays+EGyY0tfZRvNgQfcKGBa
G9aL3mBhl/MkvayksG8liE5oK8wxMLSaUF4CAVXt25g1bl2psFlk1zc+1AeX3uTzCHe285nfQ0dc
D1GNnaQWi+foPr+VH4tVu45s86ZAmu0ODoYTnOpTsUI3SK2lKU916cvPXGFbxVKl+LlxjLXQhiT5
biD9c8cyKKDHgHyFPjqUJvSyDq2csbWm9r0do9HVg1zC9zVHhsxJyPoXvTQm/HHaQTA3eA/KcZ3V
mzCjT5DDxEOmmfdRqjq5FlpDfQfQfwot4sg8MPVOdBilGtPgbijHO5Inn4BNP7QNprPQoRL5XkKx
/PoDfBaSzj75zB0n2INv9q1xLMdnNZj0t+iCPS+tMPO7EWa8Yy7Dgw1BtxWStFIKeTGaPKtQzLYx
c5N1WSW9akBbPUSoEqivSNOBte3dqGF2mAObAgrWwvgIqAR81xJBz9ITasz8YkpINKjypOyOJ22V
e/2a3DaN9f/UiWI7erl+ZktBkzFziRoIOGKtg6BWNWYgrPhmLXNkzHWVfYg+GBiX2uI4EsA9pfdy
4FZQg6WjCG0VPiRrnVbwP9d/0HSEZ1EsGLfBA8VUEJjP7k3cZiUVQ28gxNwYnEFA+0mj0YIdXfYO
J6vMTJUDfTkGAQYKtVXvhDaSGR/cbZ1X3SR2DZqx0ZZiq9xqqN8H7/FdJv4HT+DFyOzkN8yNeax9
+GbFPCZ9Y3cRxKyPkMhDWfBjYAvZ79JHnZl0AY34JBWqccSQkKV3QFdoz6gBLEygXn5eT3Y0s91K
rvOOF9D2qVzIjpc6eCww9whWT1COe4N40seJvU01nGXZsIvu9mTpmRmXvgL+VMBtj3wAIVwN8DtY
+NQYoALV1lCDjapoOwpmXzfW6W+9Zqyzd9zMWWACzgZXAZwmBt+hKprYCvsygLxXtipfKCucDylP
runfLuc9xqoafHkwhHZM+Cb131gj7DFudignga+dt6DoUaCpCSEJtbgJzcLVWOfF/t4YvBpFRhJV
a57qHvTdgTAEK/dDrOmY6zOssFOtNp04fVs3xEzM9a90OdY7+dmzLEhPRl6OmQmfdiT26CjbYC2v
DWdcqRixtRVrGeWkTVCuKyczl9Ya9Vqu1aI2oP36rpe1m+EKtxpQXNFjiYEsjFNIa4BhNy2wbtYw
uXYNo4orX+sN9G5b9M0hLV9nOmTce+QUXMpXAnpNghqP4TgN/RWYApp6KdprXx1lbcvpvlAOTblv
9L1fhZtEuRFEs0MNioyc/jHLP1qcOU3Xrqo03DHMb1z/yBefxpNvPPebEejoWYa7F7fRqgTpui8v
WN/iMc6cJh2ILpQCTrNyAcSpLBMDwOsMScMkZ9vRTf4eeP8rneKTbc2cZD/mo15O22Lg46hTKMIu
QXcW3PDPnTuplQcCiMwxwR02JqlocacWxzpKvbxch9Lz9TNacMM/k80nSxHoZgZFU4DO1gA/ayw2
hqytakx7XV9m8aBmzrDjOjP7GunFxAKr2JWNAQ4f8pyNU2z4DgC/t6Vwe3HJmSdUxhE08Q3OSbfy
Pd12B1BzOhGwQk1rTXxxy0LHCx5fnYE5Bc16TSiwRr6pQdrbrsVmdOPtUtdi4V79jCOenNkYtFEx
5DAPudoaYNE126VgZMEqfuBJJys0ojKLtlXwOMePFXKiofvbg2hvwSYuRrX/LtJc5SJXmrBSSxwQ
2ZaPqdeuaySA0oruluuhF/O+k6VmfkKkWimn3cTWkIyuNDSegFoKnxjdxN3CriavdsXN/wx8n3w7
udLSHEhI7dhDYMJqIht0DeDjB+in8gJb/A/4Uxee/B/ZlpMVMU5mMgHd6mMD9o+K3IXSruOplVe7
LKe3GVDFC1tc+pqzoMoo1bbLOA6uctFLlI7xI4Aex8CV7zUAdsPRit609XKBZsnuZz4kHyIeVqls
oDhR4anjTp8HzsLWlk5v5jSIGPAPwPG4wjqKTwVOLwD3e+0y/zDRvCwzdS35qZ+44eT4KsJFKiG9
w9eUjgNz6k3siVX4XOwBN2fbiWV8qRRw3o39HbXNFdkyUgquSz91t+QDdOoTe11CwT/kAge4UVda
tRnq1xqMIax3RpD+/oRE8u3C177sZwzGiAw2xzP+eZbpiZLkP4Y0MbI6DILaaMe42Qr81E4l9rmx
6yGfvISMW1p3VonBvJUWhnmuHvOGHRmHXLQYXlN5iUP6cuZs/tvfZG0nR1uqaYIOQzDV2idR6tjD
XMsGlDzU4y49ZEs99svG+2+5mZdT6IDxHCOZUsjkMJE3hw6i8fveBvXOWn9bsqLL9/HfctNXPtmd
kjEiQLs46aZiRqBs7RB85tct5HIk9G+JWZYYy3rDCIOIcJKCYDnTXQyHOBI4iOWcOGXzeH21y37t
32ozv9b1lY4yKFYjpeyO4z5M/YmNBQ2mhbR0yf5mnizV+9w3NERDoPOy6vLv6AdOUffu9e38N57l
335mzgykhknQ1z/XS1UxGYRSJ/cm+lz0QSG95Fv9KnT/j1YxRxd0Ymy6skYVPU/eu+hrSJbodhZO
aU4Bz1pAsuPpUiWx7Olx5ZnKO2gzQX7LlyKUhQs1hwQ0IqHIPfGyogo6CUBY+stE+R1tGPichWEt
RXb/TRHoPyc253inEZi4ePcTEgWVBapWT0PjKHUn1nmIdLttc199oz+HStAkP4FgYok48nIH65/P
mnPAa1IH3S8GJ9KIF2aCO4gojg5+MY7RjVDcmkpgjQ9B8rpgq5ez4387nzmTXquo1JkIOTsbWS6i
53qtrtCBXC9943Mw1M/b92+lmU+pQyUvNKGrR1XtPiOl4R74Y6caVDgpg3lGWv8d1YBiGFg9dLFR
WSOm15QMNPjD58KmL0du/37KzOEYVWtoosU7FO4bl/5FFOVxR78fX0y3twcnTSxzC2isGzj9wtO7
tPLMA7WibonMM/Wo9CVIEST9XS4w3wxArlYKMB+xzk5F5C3sd+k+zRwS6kEIBAyEOgAdv07aOoAy
Q5GidzFMhUbz0jN/0QEaBJRgBqGYejZmRtV0QkuomeL9tYvnAcBlGzL0nyAvd2vDyRzcH2+xxXQp
CTxdc2ZeJRdNO3A6GTKxp0w3N6z8AdxxoNWRf4QUere2WePU0EZ840/Q9Vz4yuck4rDw058wM6ux
IJWQY1xhsDOg5QFqlibBXPkIH0YzxVF4+651/G/Kk1tJ0z9FnY9eiNavJfU6pKnrOrTKMAOzByaM
IYnX5ZaUjIWLpGaw+pJ+JBCaBlUlRiOTsD+GHNhWhqq9VXa9rah7hWVOGQJ1PoxW176GdfXZj+HX
oASOCpKtJIj/+ET6boN7Ez2hIlvrOiZPm7FOMDaKuQyqSq9DDX3N9jECQHVUd5DPBimO5g0JdXtZ
8VoODv+cWaIwwasDArN8K6HfPhIKPsQMzDSth5aMJQeGYw6BnQYBVL5DO+DtRh3kVczBKQKRuAg5
INhWezkB/HaTDPJG8TsrUhI3wHdoAP02D2i17MBDdwteJFDwNOOTGBFNFQbI/2JodCtRgXiEb0C1
ASHGcd3RF78t1sDY2gm24gN6291UmONkpQy+iMhKxUqFC01Ar1AxsJMQA0ic14TcU35fVfdd91cD
YJmuzfJgNJ3tJ4+o0PxF4mOHSPN9+SPI/ou0L1tuW2e6fSJWcR5uOUqyZMmzkxuWEyfgPBMcnv4s
6j/7Mw0rwq6dy1Sq3AIIdDe6V6+FbggkxxxrUB44J+eSE14fHMYriCOUopoSByfZkk2+SwPMEtug
GOTKE15KgNaGGEeQ4c1KdIo4J4yCO0BvVcZDuap/X18PxwqbikSU4iqIuP6RslcghzrTPXKu6zZ4
l41NR6xurs26x55Bfu9+YXGQf9EtqAq/J8fw1NnA9qSH2h1ceY+Jn/FX7OrgPuABfJcHC1t0WO0n
m6jMNVVB2Xp2dLiZz4Uf4hGX3Ya2uhm4jWzeti5efpX3G+D+iWcJxhIQ2Ea9bJu4glZ+f31jFz95
bUnMY6bO66Ivl8eMEs7gbpTsUX+Mhbco+nXdDi9IWMtyV8uZMfhZ1GDAxKtpYf3cRt9aB+NaS5rc
+qENX8FPsi49ndbfiwkSktooEMI+v79FB70AEB0r7ryh9gg6Wdk3Cq/j3jnzUvRdG2XCQpukwjBK
qJ8o0u+MZIFak31EknvQSQ1orhq/2qQxfLNJb4UKtHNQ8Q3D9LUA673fQLrZAQ+vZ+qz6RTyeAoB
F5skeVuXrQ3mZtscn8HRFMwkczrAd4TknQBARG5z7RXQb2iWP2qou6rS6KTqth0lMAfgn/pzpmMm
SPhWFjvNCOritRUPqayC4RQEjTV6nUAoK7tqpEEtH0rrcQBKBt0PZW4woC3Z9XiEfi9keNE0St80
8pZlhh0p76lxTxG2NOFZFDfjgAr6YHdx6MoYKxZlurWoduit5rdkPUUxZqDT3UiV3qfydGiHaDtL
7Te9rYJmFN+IJnmcE/e18GlJsmhZorwIo8ls9aWSZpBaq9AoHZzB62+VDQXtS7udD/w5vK8H7bOp
xXGsDjcQ3SJRWrxgSogUgAPFSQcexuLrRf1sgnEH0Sz+/9WoSbbp6WECc+lk2VrKafZ8VeT6nNZY
THSaiyRraRQqKOiDY/4+6zcyivn3uVcfJCCBaxu31pPQOgeFTrZJ/ewp9jWMmIKLT3DmA0i/QGbA
Tfi+7vCnZOtMT7za4VQFnA66xMqxkMpNMh+MiEeyddHfSrIG1mpV1oGm/fwNzQa5g6aieA1SNmeS
JXtA8XqIdd6xvJi5ruwwHrcVSn3QSrzc1SA7xbc9SDFcCSC8ykcXypEf6jiAe0LyCtw1P1m/iGA0
V+YZP6xKUjnkLZBwcmD9HI/mQXNRX94DpPo27pGSeakjBW3qj07zBiGDQ71t7nN/2NSb69eTt92M
b66IUpZWA9/cGzkIcXWPUMwmlYV/3czibb/Et9VyGW88VmAc0Uzstgnoa50dpEGymxkJZ1Lc0bni
WPuKnF8uz8occ3nCCLNUygK67VxgZMDdWzsSKG4kzeumhyHdCraPsAdaQ0xignTEbmUoV92Pxs2g
dQ5tbT4HB2+fmRxQMCP0lDT8ItJiCpCGN5ImP1GDlxpdjHofC2dpdQi0GEM6AvWmBs1WfSKe4CwP
QHHfOMmucLj1k4up2MoegyygiRFi8HUAyg4ouV3uRT4J6C55Hj1oo3Ar+Zw7qzP+PRujqmi7TsHq
yAZszm68Vf1kx33Vft1FyN+BwV2DAI5oAXb+2Qc1ah7l4UJ3Hj5NzoLLJb9SlCpSNHAru/AwWM9j
RrvgDz6bZJYmVkJk5CPSzDqX71tl2lik3Yxl0XopRQVKAgKtotvYhMpmYrxNwu+elm5IUT9qMrQP
YpCCVsZ+lMut0Ib+iJ5RJygFpokx4ASZg4IYT1oi7JJZ4DnSr0fg8y9nHLbcZRY6z9isJb6rTuaW
TzGeUosIHCZRuI1u3rdh/DaRsxTQEkxZNC6aNSj7pyqEcRdpymlf+v2GC9DjGWQ8NSqCYR6lonkU
R1DZR491VN5WWgp8lSncju09Af24UO0VChpcfWgfOuWl6XjNla9x9/MmM2566gYzDgmK9YDThF3r
Ke3E85m878i4aA31cwOUj+Yx2mJ+YKtFXvStcLWbcUP2+T7ZVIcdlIe3DXTWfM3JdjE3ubjgtj+v
knXb82RN4zJBY36HIrW3FEcTiFRPwCyhMmLaM1AU4C2cbPMBiu/QlwXeILrj0QdegNF9/hmMrw6t
aoq0FDshLnyvEDccggSisqnToaqCYILaC0yLG4kLEuCcNXaCpkysOB5VbMBZHtJRXtJA37eu6jc7
yFq44dv1qLycms9ReVmopVkqiNcRL5mFlnEpq70JrKfQKbuwNJwCQxMaWOPbvLKvm/oa/z7lzSz8
QRX1amiXV0BlJJuWTHaSV1slqzne6Gue8dkM4x0sM1KstqqEY0IHW8Lwfde/C+PgRooAITFec+bS
rVw9bVj0Q5fpzSQkpXm0ul1u/Urp77/bNObWm0qdDNGATQsxsq6oQ4AqmJfV3BH1r5Wwz7vGXP3Q
iGsrSYylEtbeFujHd6AYam75lTDehjEX3FAKeZD1BbxR3s4t5tuTx+s7xjPAnOjZiomRR/girfw4
xp2XVqP7VxZYAAM2ch4HBRaieU+qRxNNhOsGODdFXZa4emIVpAyjjuBj9MPRpIhvKJ4WCg/XdwF3
jp8qKYpiqjq070Qmx4lJCGS5iNktNTBeFbojGMPbjDe5g1L2azVti1th1wA2pnMetssnZn3O2u4S
hlbLa4BgFKsiwRQeeCeTtnYEQDvVvnQp6A8g3+ha0Pm7vqMXHfraJpOipGGGTZ1gM6kAdYWaQN0e
qQxeyAojSAqGZndxXdgNWO8KkI0T812P72XMQRkKJ8h+5c0AT//6lzAfty7rTAprDK5VFrrtekBB
rdMdoE8COS+wobzMCYbS1citFACpWjAkTrmbGbWT9JVrmDdaxBsyvnjaNAmygBIEc3WNOQb9bEXE
NCpMZNXPYMkLWrEGRx2PJIpnhfnomIAiUCIL0aMht2OabPJYcUw9dv7Ld14thvnOEI0NoyyfjSMk
JCcPQxIvgldsMG+JJ1C9lZ51SFoH3HThYsxZWWW+aTeKExCK2QJpovtoawaRY72AzfVtGeJb1JCr
nfzDcq3NX6522fTVTZqBQ1cLCM/D7oDFapi89vCmXV58EHxzQRiPplt24KWiF3A+OMOr9TJRSSnV
Ous1QLs7E30faXypKxkzbSFeGip6TBCaaW4xGoQSYxCm+kFJMCh1fekXfcjqFzDxSjeMFmVXAU8O
YLZkSBwZFeirk+E970Y7TcqHdIrvr5v8Sqq93NyVTSZ0RXqRCKZsLbs94Zmj3cgapD4xTZegWQXk
kY5NB9A23lS/GoHbhbjQx/9snglsOqi8B9pPxhGs5Gageolfvejb2iWPswemHS6l2QVkxCeDbCVh
MqpuSKBvBLxqGPRBGrS+EPwboCPnY7KP7bED5r/D3h4t88dIQVNtSW4Z544u31cJ2VbN9+tf8sJM
+OeVMc4omtV5HpQIc/ro+8lP1rxPItORyRad3GTw1W+1W+5Fl+A510IHrfIE7VZLAdD7FyBqjmM8
E7eu7nCoY76VlLhLJqZ11KENdHoDXmSeY1xc0Jeg+3F4WW59TIrJkBZZPmbQezKQUbVDNyoadiVo
v2QbVIocxMUfNlmFwLekQsH6HAhXC6N6r9fQVjaOzSt1gWJ7ie9UrwC9iYBWU/ZmeS26hJozHuSb
YYMmoba9/pUv5zdoh/zzA5j7Cl2MqUFsM1CWwFzOm+i12hkhmCG1bR+7ID9Wd2gx83Z6cX5fd/rD
LHNPW2HMsxoCn8f55zLYZt0Al4gmv5vZqGI/ijcACwBWy62KLGH6i1m84Rbsh2EgxfgcC5BXGFpp
4uG4TBzM+3QHGvpAcqBMfvgPkCLcn5Ut5v4Ik9504oCx4gXzQbfdMXIFB7A+B+LrGOm1eE/HZcuu
rY2J6vpgaOGghsLRmE9W17pIZTzMS4kdRpcGqKuhJMNjq7kc41ZrZGJ6HulZBKDIkh0PsyN7ZIcG
2+hITv2eu6AgfLl+Wi/ez5U5JpRD1MWQVbC1Ha3wSTQgrPN+/e9fTFFWf58J2cM46zkxJwyZovoM
ZLkNwfnv8fw+CMNrypXU4XwvJjpL4dzSrBKEY5FTe1AryIVrjoIkoDbNPeS2eTn1xdfranHMTe9A
GkUlI8WbfxlEcSK8X7Wg34obXuZzMVKtDDF3O9IHUYvrEawT1uwbiQG2tsiu88kPNeiIABpcWNOv
6x+Oc/a/DNlAkIhWAz5cOVZ+BPBagzaxReS7VnqPh3pXC6o911xQ1XKlrlw5dugmK+S2kYuYnDBp
Bj07YNeWki6GcgPVx9j+fyjsf3Ip7AhOJQoQD7M0cjLa3Rhbftr9lOk3qc4cMUN/VdsAqcx5h15O
6D6+JluRSrupyusIV5z68zJN1+t2BChE8wKRW68BRM8s7fltwc1ZbuX+3Wdl3EsYTbWakYiciJ47
lJJNLW8bubOFyHIq4F1p1p4Ui5PCXsw1VgtmnAxJrVToG2xyrXyr9Qfo1Ttqxhl0vhx2V0YYTyMK
VK7iYQzReRvO5KKWYdOXRgssj3rQ9LPTB40etK3CSTguJ8grw4zXyaPELEZ98TpVf1CrfZKLP0PB
fCvKnyMdNga4/hLo4wHR65iF+GOGnBFaKjwK0Ivhf/UrGF+UND2mIKAdd1QFJDd98T3JqBtq9b5O
uR3sJc5+vaSmsnTK0RI3GXc05jNVMwxdo5awDTGMoCFdVTrTGRTDn1Qc2uw5KZ5oobpa2/m52PBy
Hc4PYBFnaqRoJGob69jvRn9hWg7dAlOAipODY5mXWV0+vf9bLYs86yMjTPIkJScpEQGPibdmhBlb
uePczD8c4A87THaDBRl1TeEWcnSGIeZRIVcGNZUTHttt/lPahRinTN0s4L1pLxep9A/DbJqj5bSX
kLOi/9LsRQ9Aj0CRvM7WIa5so+syuaWfBWLpXXdFvH1lXNEAohDRiA3rmBovRNIOqHkVgsC5nZfz
j4+1Ma4nL1uFzJhABKk83gKF5oC3AgSYkOCdnmQ1uL6iPyRvH9YYHxSrIKVNQ1zCyu1/a34bRK7+
uEimmZsq4BVSL0foD2OM3xEtSaXmrIL0TCyO7TRswCWrEvpdWqSGk59Z+ywP4o+/XCHjZhqh6siA
zgTS/clZSvZ5QMFkJgSNk/q8tIe3QsbPJH2TWEKik1OyjcEboG9zPBrFzX9gE1uSgH92EnIs8Her
J2Oe9eNk5kiCky3dZsc4KPcAJAKLwStBXz/yIKb+bGggVk1kCTetrn7Wc1B1p6584HyhyxnUx2IY
N0LbFupGC9PVP13x5eUb4+0rBLlP/HLDsXfdF2si4z2yfNQbssRd+ir5C8kTVCwNb3YggP4wcVFD
nCumiYzXaBLST6mGU9+9jq7q4L35DdQAgeSZL/xR2Mu1qNXJYNyHVOhyCWU66whZImD9nTQ+9ID0
Q4rRrqzniHwrda+lBQfsfDnd//iEjBtRahmKbSmclip9g1ymV2OC2mjwfgJxeSm8DVyk5HUvCfW6
z+dSFgeQJeo4l1AvH33ZQUumOWmbZVo10Ii9JODjmzLaGcGULBf0cjl1+Vgu41NkkkVhCdEdFDgV
fFTdAeC/DIRbCARtIWvqlEdagymEW7pYjsqf0xiNFWEyS6EyhXo5uX61lb3UMwW72zSe7GeesO2e
soDH/sa5/+fjtnI0glDKWZKZS4jfYigpEOCq55Lbdbpck/nfhn4RXVIHaxZHfE4RfCvCjwVlPfiY
L/jOH/Hl7OH5uq5WFMZZpE3o9B9JB/YkVYSIPGeIk2eB8S8FBM1Da0CVVk5VR5QLO45Fng/j+Mwz
dn29iqZu8gRwRJzAMIAuPJhNqEOCdAtSnSB0lMfrPvN6XNPOCdnKXJ8qQjRNyCg7EwIl2lsDvraa
3PTAd1Od+KAQd3qqc5wKJ83TzvnnyiqZ43CSdFhdqmfjHiXCH/H3ODCCZfhd/5E+8P0n79sxfkWX
Ow2Cf0hpZUP/ppAXa+SRIX+V8Fm6Ix8e+vzYXq1qHIpJMUAxBAlI3SuUn2Auc2ewms9EdQzjsZEV
qGaavZuDn1PIy9iLFNERJ9AegikcyLddYg37UKodokLrB9n9OHeOSoCWj3XM7hrZjWbGQSHmP7NU
tTD9CnihXO9BTHNbe1MuOIoijvb188HbNibv0YpxCKEtCnds3IzgGqr5ghGXS1f/cxHnCdnVtkXh
bEiZCvK3ZQSpP6RB40Wbf9Nk4bg8tj6ch5Imyj3ouVJiemaLVL+BuxWl5+tbdq5HXXHmLO2TWRoT
ySBGfzQxW1aVzUlR5U061V5FEb4GED02evIqS+XBEMNTK4BRQxlqZ4amY9jpAYZOaTG+1TS8L8wm
suUh+TVWGjoFdLSNKfXBAZXeSEanP4HRCt3HeTwoA7xRaMil00KWLiF/eWHPoLXVN6pS6KX0EdJf
NVD89KY+GJ5+DDfUC1EjEraGm2yjp+vbyEkEzkSyK5ODLLVFPenWsQBKQCD+bJHf2nQ35cdY6Lh8
i7yzsfz/yppgdDMEL8+FsBLao+jTzDfKvXIQ/fIk+xAkdLIn3tw8x/eypE9g4CVGkVvCkVYW1J1T
O2vNpzg+gSp127TPSWjZLTX+MsDIjCOcIXwhyjLKmktSLtitUzyMm6VfXm6LHSQRQ+/6d7zAPPLJ
LZ6HPFZba9JZqnoTKQCUP+Nb2Ymc+on8aoqNudeCpU4CDe8thq6Jr75YLq9CdCmjUwHt0fEI1TXl
XDJbWcdkKpSK2iI8ztbgzBr06aH6GUsvOvrWnIVe8pVrU8v/r0ylDQaHJCFDkQTdcdGriQ1V1sg1
IH5W3GpPTeryw9pFMM3aKHNwo74ihQRGuGOLnlMnQGssg8SETjEhW7pEJe6snhqSuXOSQ0L9toVI
MeJLY6cT9RoMwWfarVKT4PpW8HaCeTXoY0cjkM+GR71N7GkKHaFL/esmLtY61wtnzvEkZKMwNe1y
jvvf7e1Stk6fpO9GAGK81OZzmF98gK0NMm+DsaB1p5SAmmj24JEbtKm3y2NP5Up3844sE3MNqegJ
NRXhqIIuuM8cpX2Q5jIw5tfrW3jJw64WxAZeASxScR3iapjdU0ke67rFVOJrn+x1nQfqveRe16aY
aoOVValgNAJ6e126zUBYqyZvVVLyCu+cc8dG3kIoxk7pzQW+vXTBpG5hnNuRYPB1X9/EQMbDz/zd
JjJvAiuG3Kmupqj1WzpGf3uPlE9EPEkTKuuhynPevE/GuBgM3hGliELrOO2m3yhSusa0z4MYMHAk
iDdl7WWe7v+b5jpvZxk3k1ZSO1tyTU79AFkrATxN2fP1jTw/Bdm0aX1GGKcRqVPS60m8VIsoyimR
EyHDEP1l1IQ38HWxdLO2xTgPaHxqKcQXULDcjL7hQzfz1KEzA4ahfwFM4O0d6zjKoqxaDZnMZNVB
WUy73Kg4QZZ3vxiXEep9JGtLslQjCoSh7ugjNDU4BWyOX2L7sPjTQmH0knCs6Y969kuwQbTkWSC8
g3DpCbz6OGzjtY4xtyYnKE0sB2HJUHCPoQKEaRoaTEDK8KovnO/DNl6jWRj7LkEkCc3XqHpPk/+S
Pa8XxPgICJlLePfhEaWAelZ2+tvmQfoh/Wg2suIIu/6Y+lHp8MbgLmWXa6OMq8iyyswNHS437u6T
+fc8zkFBf+ld7ZriiyaSIBxnTgbE8U7sKMAkdqWuNqpw7DDZKJBv1YwpEVrs5pl4pWBxjuPF5vV6
hYzDKDUaTmOdh0f5Dgm7A6VqNQ0kE1mQA+ZhDMmAgdGTN0W4T7D2Ay995x0bxodkfaVq4nJMLQF6
xGFAwIvAcYmXCtrrFTKeAxrTRJXbM94yBA174usFquftXvGqoHwxHjnmeBeP8SIavLyYzvMCIqke
Ra8P6I0K0ncghhe8Q+bwEAAcr8WOEUAasmlKig9YUQybGr6aTtBlaIPry+JcBHb2PqpAzSLM8PX/
x9EKJXEfs0RBz4nNnOOgLt9ylf1brdaGEL4kpxKqWDYQeQAYKR3vRPAWw7gSEUFS6Bo4evkw5QGw
jA4qkXg5nkez1GbXuuDKuWsfwWd96jfK9vpW8mI0O5chG4M6SrjKR6qkYDSq3bZP3VlSt00X7Wgk
Y6q3ceeSHsZ0s7AFXTfP22ImCZEFJafhgPNCgBSZfpioVV43cA4tV3IQlXEpmqLpjdYDoy+njU3T
0jZnlOiGfHJBhdQ7RUzfqdkfM03aZT3ZjlnoQmW6ohiTaFrXhMB8mOJ5SWdfVwdPiYRANLo91VoX
7ExQs4zeVZV4FWSwTeOgStDj1O7MGT2GHOofesSjs7vALofW68frV2V81KTG+TQWSNss0AmpJHc7
cF7aVUb9uNaDeHwLq8aeIPthlIKN6mHQlOLBqJKtSmS/bZbJG6210ePalPm+prmLyby/CxpnRbHV
vcEInKLmYCE6hs0Piez1PnnSUCfLpCcDfFHXv+/FwrMqWaqlm5ao6KwajKE0siHriMT0FWqMxrHz
zQDcZ0+17qguGEZEUAsG8oY7HnE5dfqwK392DqQx2ygUcXKjrR4sgsP5HUxKNyGK+5AddCA7iPIA
n9vv8o35sMu4C4HI8ZyEPQAj3aMugFme55CWCPT1wnwYWH7A+usJJbSLpwm4VH32J0Hctu1bWiDD
iWdXmHNnLDjT/ZdjxodBxgeYOfqDRMGKZuO32IuOIn0XYtXlnJNLbav1OWH8gJVnSU8lfK8FSgxy
J0D/4220EaHTw0MWXKCTWu7ox4qYO5oLhtRKCbKmZKv/LvOzL7fuOwRe8Rv8hgO04R5n45g4mi08
0O8xVzuQt6dMmkGaUJRnqw2PYil5klW9z6gm03x8vr6rvMPIpBdT3XSYtMVZMc3KScS3FDog1y38
wd/9by9ZNBYEl/qyaFA6EZB5QmpcDhS3D8qg+qE/tPu5dhZM44J4Nzfyq+qLXK5JzlayCC2ZiAAO
WTg4Rva9gL9sa9OWKK/OsbiLK7eOJf9KGjrJ85CExzguDJCzVH7Vhg4xQLKfp7bc0mDQ4q2cCJte
MuFL5eE2jVX/+mZzPifLXDqOswo5DTwHDSu3S2hKgTrq7ywwzmUsNLGWx4GcQOmGFslzhm7IdQu8
z8V4k67V5lGoUQKjMXWSKt326ZMi1Q/XrfCuuMW4k1KpoITQqws9hOSrz/JbG8wuRLCemhspQIvB
j4/KDji3J9HWUBC3XF7Bg7dOxseoQtr1cGnklIPoJZnv2+i7kPy8vso/vMc+Lh/jRlrwbLSWgCaR
JpSOJVPTNqXCTQi4VJXkSYzve1rclnkD5sZ8mxftsct+DBFupBA6M4bt5XrXAJqvmRy/84es9eOH
MY5HG00M3estCqoBaCsgO9D7xe0iKcgPuBxbBgvg6oau6nvwx0LyGZTL2ktjvI+imm2jFCFkggZp
hVbWdEjiXV9JMq/ScN0x4JHxORznedaFNRQpEUvMXXNESRyjzAVYARevJ3BC8eW3yD/baojLj1nF
/kaUKAHozwRoxdwt4hcLpRl/Xp67pUwSU9G6EpUO3YRYV10FDWjatL40H0XrGxCANsn3s5HeK+F7
kfP28/q9MViIVxGPetzkdGkymMGCQ6qDEHsq/zQXBCyoqCruaBHPJOOSckmjcbdU/wEHcoXoKaOg
olC1zfXLet15GyLjkYhoaDmmNUBFUUp2Tm4GUJdet/CHGuvH8WB8TioOaZsNmKpecqjsvQJD5YLe
om/Fjn/vLuiKrrMoQ2ScT1rOaRr3OPniTvNFzUXrTR22KtRmUjeSnQIzwebdhFbuzULNCWFPEBlp
R30ObdnY5b5cucMPXoXoDz2qjy1gHA8R1KySdVBc64dqW6HMjKF2jABAyPosC8KDTy87+ue0wGAx
XXqTjLMMhpMjoaWnmUAL1LXditYujr+l4t8FNeN8bVfXfzRHS8PTOAS1c7ONXgUwMD2lv+YfxTEr
bNOt3dEz/equhCokkFJ+cdAxR3LkQfZ4a2ackJRUkh6pOMjyqPhKPW/kTLCpCN1bsQnUmDeHx7k3
bDvZBO9q1enYYrH+XQOgMZmca3Pu+l/7iEzSU4d5qENWE3wnhxLtWjvx4wCivN22cHGI7wWQOt70
ia0EoivaDp0CeqgcyxVu5DstscuX67eY4+NZfFgmoKugaUsvMkBHDRTt07l4xp2nXPzNtVUz/ihW
WozhLcN/g6PutOPkNT3IHSMXh+pV9NOT6aub9IF3eHgXlJ3QBRU6KZqws3CGF7RdexAMW90ury4Z
I2WAJPC5uhdHdG2ljKOShihuCl0hp2nq9pFqFM6s6FAM/DGHt4aQ2FkV2kU/261VODI0xIVScpro
kJrpt1glvgWavi5RTyUk3q9/ak7gOeM41vcZpBHQi17eTmEfzGXnIV/0y8ziHfCLb2uQBIhgW5Iw
rMsEOIhPJ5JcnUlXopPshM/Ne+abW+rk2xgIfkGzVb8LQJumPWpn/R1ev+fiQlc/gDlrhZJMJdAD
0QnYaSc3E3cK8chXDf/6fl70TCszy/+v9hMw/lgUyzI85vUEFsvc6wWIiYKjXBUDISyC69bOU/Jf
ztXKHHOuQJYC4vMGrCoYOLfrWrU7IngtXkyCjJJsLToZ+ZECIO+kWr0pNbJNxGaXjP1dk0iYPpdB
4dBq4NItJGrZo9Q2dj4hGxcxjRuV+QuJDZQoZfK7JnT6FQ0VsCyl+dKTpwLyNhQsnaH1ROPwRotT
v7PM7TilNyHExQfxVOl7q3jJQeWS5q/TbJ1oPZabIklPpJagFHwyey2za+nQt8GUFpg5mvLGUcXT
WMkHtZVPkdYQjyR4K4x1EkT4W2FZeV3cpU4pQnq4bup4oyiaJ3bUvb6v1w8LDu3nr2jJ5UzLZU5C
J4eSRIeGPKIkur1u5HJd8n8fzxSZO5FbxTSTEU8nhFm3HfaWrDuQ89wP8UOuniq1BMvt9Ey0Q1kf
07Q/SkPsKz2kowknp//ih3VAWC1RVTVTxjwd2+O1CCiMB4mKt1Wbb4QhOYU6GAbr4iE1ORQUX30v
Y4p5qwzt0EZt3ou3//T7ZRPUmQuWATPthV2gJcr5ll+CGWORzRVEyFMWeS3eZs03E+nRmEBcXtac
WlGdujoVHUpss8i5mF8DOmOVfb6U0DgZB2xpNkovIJ12FPpoRfImyo+itugDoHGpaCdJ963upiKR
O1I0dAh1NIgR9VA+MgvDC8HwKAPnC+Jjc7DBNLnJgGNO0uimn4obVNBnjpv+CixjfjZz8A3BGto6
ws9uQFMU9LdjZBtWUECWpvK0xq5BYf4GZV1IpAX/YiDiy7U7W1fM/5OaNdjikhJBE0fTYB3oLsON
jJ9ahPi8zA+BTjzdU3KXdGji8R8SfziWH5aZdVtxJIUyGcRbCJe/zo27zM4JDibLMt/adZBm4SUh
XxICZqnM3TclVJrB2yPeWuABbnTJyZaHiuTK2gLg65wp41H2fX1RMyaZCDigFmRYHUxivrOYfbqV
zghQaXB71cl9XnbH+5hMJITA1iDIywrBtGhL2Wtf5s5AecXfr1OrzKqYCKiVZWk0Fs5M640uRnHd
rnJntCE86gxuY5c9OF50gANdXpL8VVCAscy886QpnvRaxAKlijplOWwa+a4SQrsCCqfZpXH7K8oC
CjIdSPgioXsM27uMaB4niCzu61MG8OlXmGzpKdXMWpgb/IpBQryYx02h/Up6aSvIg53D9VgFhDfm
bUegwRPhLSrHm+u/4Nyru/YLGJcuhZ0cG+ACu1UUvD9zt8y73Zh8H83qpm2QPiC9yMH0DxahSe1v
GtrZCtn3kJUX3/Xo3dR/13N9Y3WlIyaa3cSZK6GdLDcQoJdlN7EwGCVk7giOvHo41bkEKZn7RI9t
HSoOskmf6nEvCq0Ta5M7lv0RmB5ItlSOCKhvg4VnauHEwmnW9nXY2xbpdk3WBHpRONe3geNCTLYw
phHdyMYS2zDT2jfkflOSb2OfuxMWSBZVhXJXD34oAEYqFt4kECcZeDxwi5u69imYqGMInTUmmC6+
rSDFrBiSAwDS3fV18kwwnlKlg6alBgK4Kjzo2slIee1rzr36khZJeqHQdPHFS4rQPRY00N/qQ+gq
B/1naGsZqo08b8xbFOMaazGC0K4BJ0Iy3Vbn17DhoRgWb3ftyzDecK4KsZgXN4UPf9fm1I2jaNMW
341Rd/vp+fo3+lqFY5wC4xRjo5WzQTgH0sGTXAwXfe9ulsHC0jcGPjM1zwcxnrAXIIPR68uZCNTf
02EGEx+G8ZxwIR3kB+vrodNkC16D3JvGvCxOR4nJDJMf8RD5lgogp0A9qu6EpOfd7euxDC/Yz++B
PlSLRo5wJBvVy3NXdDTVSTpkJtUNFMjTLd7OIuhS+OONnGPDjjeOVpbE3XIwy3iyBcWww+mnbPxs
IZM5pj+vn5rLifI/OZB5dnCrp2snEtkUYjiPQlS90EiCKsS7NZmO8pyCySPZ5YO5kYa/vBns7COo
PPKoqWC2ocmpblCaBYjQ0h+I9SKLnIcO556zha0CCimJOOKgls0vS92pEw8YzjubjCPpauhItiEO
ijKfIrO+afraacPpO2jRBOWdFI/XPxlvPYxXaZI4AtQH5pJK9DpFxRQnx5XwTj7jSfAWx3wUqMlv
qSbdFgRyhVP5qsUZ74YtkemKf2TrUBo4FztlgJ1QavyOmhhXAW/O+LOHjs08dLZKDddSkTQkJ7i2
QOwjv8/+w26i2yOZliFBR9BidrPqmg4ycPgNXUccoKVki4vtvHQ+1iaY7RQSqQOYetlO6NgpSunO
2eSoZuEII6b5ZceaepdId6SaI8wRaYeiDm0U/+7VtHbkfv7WFIJXaY2fqcp/+QLrn8Y48UYhdZxn
+GlD5KAa2UgoxZpbw6G/DdPp7kWoGPKe5hdD/YdNi01eG0ryQk3PoX7hbqidDlMiJmS4Rw9kcxgI
zQ7JgVcJ/Dqbhui4tsp4c6vRqVWJWGkxWHYt+h2og6wi80ixEaI7PY4cfZpsMYweIEXkmBNKhnf5
BI1wZNjdlDjE6j3VwPOQNw2xeAf2Eqx/GFOqaHuxGfXlhylDclv1J7V51wFfmbJ4e91vfC09MVuw
XMeVrx9qbYrCxdcvircTdlx2If8T4Gs3vo5iBZRafoXexFcY+DL3yxhePNrKMObTlBikhshQBRBD
VtCiqe+EuPCa+SZEhXJ4leLYGWnOWfAlR7ne2cXNrcxirrrvq+Wg/T/Srmy5cVxZfhEjSHB/5SrJ
tuR9e0G47Tb3fefX34Tn3LEGrSP0mX6djnEJIFBVqKrM1CLUGMGmaMXe+S09FamPLfCe364A02GO
ctXex3kO0wboUaI5WrHs7aoTPftOHxXTIICQyJhe5BYUtZIW17kMXwW2sRmwJ+gmhVMFwqbRze6Z
zqqMG4tcLzy/zJMnx9ItS7YAAGcso//cSXgmWWmkqftq8Fa3a+LpP5hCxBCgY+EYlmOUv8PRcSrF
PDbLOU4lTpXSjuXuS/wE9CCFP0JVFjnm83yViKk5ToW9Y3OcMyxSI2+MYu3QmZp8efW1PtCY8Bjj
cEVZoUW5xotnPwlEZF8nK3BHlnn24R7B1gR9BrMsQ4EndrvxwC4mvWOkpvPVWrnxz3Z2fgNVeupM
HZvm/GJOCjWZiM72ePEJKCjuIh9iam5XOXH0BTADw8E2OwjPFPvDvN87Nsz5vTUdSKaW+LhM/KMF
q2rm5iCV7veykL9HPXVPj21xnm+B8CnYABUssor9FFq5pX0HAlLUXC+K6SVbURxGCU4vkMuvtqdB
8t5iMjdkQyBVSDGmXLQYpQacBkRoxWsrd26PZ0ilP0l15STmxzJeRXnrVXq6HyeUSxew2fSvSXeo
bCD+MZ5ox73bGPU2a8tK4IO+sBPnNpLzroMCSNikjt1BNW+HNHHjanqMSPRhjfd5qrsk/UmqejOl
1aZdksCo0adJ/QolIXXGYDgm+pYEVWiw/Fj1fVFTd7TuFRuBrrhJ4lvaolLeBDpaEstdl83466mf
VBiRbbRgBe85Xu5+B5aeat3JFHj69JE2qdtKWSFyQuz6nVsn5/26xFbZkGAH0DUkAtE2dZufILK0
ckdylB8Z9Osg2r4hidNCVjgoMfWxOe8GRT+A8/attS4kkobuYGsQYIJeMlmtHfgS3FpvDlObemR9
lCYBE83JEtPx2eV8L5homqUDxhqzV5qJ0ojigO3K7z9rbLbDoK6iVMk8FTePLXJul/R2lGEwH7cl
010DNFBz94gWtqtjhhF1xuVRqn4ac+QA7wWeKkcqn1f1sR3uZCN25f6qjSF1CiRREtn4OLg19huF
Y9FRZcmrfZwO+BdfARVGosiuUq5+DwUIm7y0XTj0YY7kt8/g9PTGz5rVr8YytFRw1IxBujwk/UNU
pe5gXBcmJJFk2xmSEmAwkGRNkyOrKUSLgiLXMKEaTvFtbv+obcCqFag3aZJT2IB+5hiPw99uu8oD
+/hktj5tyqAyym1qaUG5xrdW+Szbvez0fX5Y+txyTTLenD9KoohqcLFGMZJs7mV4JHaYAc5HZ9Mt
wJiGl8AucUHQ4IPWSHSAT5aIjr6syRK1o4xo7GaqDQmcPQO2NyCBDSV/CPpH6lhPiSfiCjzZfDg2
x8UWU5/0UjfJXy4+fq5cy5uCdt/dReLgfeoteWyLCydVVhczaME7zEMWt4rTOeNGDeHTHEhagqZb
dEmEa+NCyqxqMVRG4AzKy8WvwUjYgzC72fbhb8Ro0do4Dw9B7ca0eha+kPfVLwDJFqi1FVsraB8Q
eYQSxuRXfT5k7Me7yflardRamXRYXZ4WwZhcmjPd0RpTipbt5au1Qa9YRSuTtlcZRb5ryuZmjorP
GpPibpFnpW9PCmDxQ/9z1BsEh2iEdiroVmzVXK47bf6IC+lSTtK3BIq/nmy1hpNSAsVpQ1VdmpQv
4O9OLgpAM+7zvjY2GdXy0OrmQ00mA5R07/Wau0VnBvqaAunUunZLg7G+1/GcLsyNKj2iv+009B1M
BEBITy6huN7YPFUP6wWeIPoYZOosVom3njp5chW5BrhmzHKBokbnKCb+2/ye2W1Y5qDYBo9nSmtX
yR6LYXDXHEOi+eKMlLrlvF8ma9+3MZrncEOq39c3KZXdtIDxwqnRB9LrG8PaSXbuRAQ8IdJHZd4q
+W02Dm7UVIElXbTdHEKNLMh0KC6CAc9uTD/OJLA0UF+zVifVWr+MJTeeK6dTblLtxVyAZhpjPzN3
rfqT6B9t82DnMnSAQU6wbI2UhH0MBT/MlGqJDVp3MCIMyEvq2S3awkszwEtyGxqhpQeRwU01XuC2
evbsMqUgS6594NX0WHrUMZEWr4Uz97s4+tmXmJoqWydn3a0CHOdQAazsjZZsS3lwxtUMxgUUoEUo
FTtrBFNiu3pDRma3zHqMqSQvBBqOVnY36W/T3DylEmhg7L52K129SmPs6Hxn63c2mNTnfG+SpvGK
jo1CRR+tfG2ZxLFlzJhOb2jnBNHwbKVkAzEvh1Zgre1uMzxhpRxYdTAlZlHqW/pFXIUqsG3VG12v
5Pbe1i23WAZHnx9qxnhrX0k1VFlbf9SR5893ybAdasyTgk6yM8vGne2Pudael6K7U6P8OZ/34NA+
JNU+0/p9le4YoxOt5ud4pPvYqPwybS7zbtml6F5N1VWcgQNsTR70MnXt/GPIf/aNfJC0/l4QTk6G
bJPoOtFUUCPzQPpZm2oN9Oz9QcLMq796hZ9hgFnylRAHuQGhoZhBkWUBv6RjRyY5hxv1ykqiKIVJ
c3xZ+wtzJA8gg3bNxnK1YXHzSYCFOZl+HRnkPO6YUqPJraQ/TDZ15Tgs1tpL9Gt9RqO+1W4LsteE
zLOCJ6HJpXxWGo1NbtsdJrsUv7PxYiCxW6RvKRS8MpTllLqGv6NuD9/VSG919EAKMyDT9bKKJv5/
hZZwPplLBHtNW8pyQSK4QDx5frXk1SH9tdko96a5k1AHBhCvMZCV0x91Ul8MWexO5FFtgJfHdBed
L+L6MrdjJ1sxiRXv7Vk0MStML7jEsSqWvMooooYWKkPIyDYKl9wP3vhIiQNOQ//fnPrvsoTJJVHo
xQMovCBRBW9/MHZe+QX4gESd7AG/Gkx3Yl5u0VPd4lIoFYxKU2p+2VSDgk1r7XNIMMwYZmrGkGEi
0sVFBCEewZid4AUiOI48qLWtqyVaKOowwF+6bX9XSsyviETSRC9Ki7vaYPFKLCO3ukOm3BjZ5OYq
aMAh+y7r91JxZySfUQGiJ7tyqzEO5FRyS3j4adqAksfR4tWDSA6iIOJG+0SBFpuze0W5qshhnkGR
OKG033qSkbnTInmqAXbxOLlShmS36K0/57Y/5JUjacim4D1XywQt7Ch5CfJ9yD8I6eBOes7vM2Rx
XsWoZqM0pa8a0+T35m38zBJxlLa8DPXw8bKEjrQoefwCl//iO4+Mcgldvw6YZAfRzqFZNvlctwFJ
8YrsLyc8UrRpl8PRVNAGXACo0gc8+yJHqhXHkoK6f6ox8S7Xg1vNk6OhcrKMzqI+DdKP3n6lDaJj
/txVFnRiPmU81/t4daboUymeUogfUcutksGVlHtJWTBMAY6J+jKLcw931iaxp6a7SFEwt3rQrIdB
ar3zF/bkXh95cG7ZUS9B8dWABx/z8q3pyovYlAUmTj+Xj2xwmetER5rTiNkIYt2fQES36cCsigre
fCF7jN1C9DXJyfT8yCQXJHKp0qYI8pswOT3iDWy2oBNuQtvNLlcCORGmE177Jibp0EC2PAkgFNY0
Fjsn0f5yEaLSSZIWBULyaLQbo7qqNZHgrMgBcbu7kJ5WQ4UYpMmvVfbYRaujinDfv6IL/xnoLG4/
9cagfZzgdvRe9kYeM38Gp6anMPU5yV13wDVCegkSdImjsblAYTWWubdzt5PbxjhuFnVJ4GVZHXi+
Z2pwTFVeCjsEFNHpYYs5Z4yLmeNQp7ZSYbHy+KMzbrP8WiPXUiKY+Bc9V3n1DHAg4k3SYk09dMSN
R6Z6m22b+/JG/BQ/mad9Ozcema1VZSnXHVbEWFjUDQoxX2BBYTFDUEDmAdiMZK4bbUTifFtes9D/
vkCzj72HRd9IVK3hUdiFuhr6qGD3ngtnDeiuwJF8h1RFs5U9kLK7QhYJwRHkh2JLSU+kpkLlhDUE
6Cdjhx43DKzSffwG7PKk3zj6YpxfttVpqLu5Z3kUw8YA1kVw00aUM/CgMkBxn7u6CI992lEfGeVc
iTJWRhtDA/Cw3BjIFQeIjoNq9m7yQBQaJJ6w7Sw6LpxXWQtgkqX6q99gP/9VsDEc61nbiOsnIg/G
DxWYy4iZ2wkJVO+NXnPbr0H8HLuJX7gmBlS77fzYzzg4Q4zKlHChJ8+OAalzQzMUWTe4qpsRF6AD
0Ex2dmav/mA3A5UwvFMdJMUeuT0f008n/Ufm2M85qilaBV2bPop6JP0VqpZ+etA882by7E9gAoU5
/xd18y/+8sgcl69lg5TE6oRgC6k6etej2UK8uHnpElf1ykMFAvXyUWs9Cy+P9ko3LzLlmkEwxUmc
cOHcrSmgmVcOFaItu6N6gmIqKwKixgXZMrAIi2Q8Tk4wWEcr5y6MbndDIndYebpVCJo27nhA9QE6
XlLl1C+JD8l3F3qioJdeXaP1OhnbLzxcJ3Odox/B3aIItOdA3+JHsMOFliw7XZpTOs09vvZvMCoK
d5kLxkOvzLUsf31v6V3zq5C1Ceu3v/gbhaH/ZDQ+Wh4XjTGESoe8hDUA3cGc+2iwJg8ERNET3TQe
aznkTgyapNzJd/+uI3pknHvOjkk62FqFmyTv2nvw+G5snxGYsaxDhB8+mcd9m+IbASCUVyui4ew2
+V1V0h8YscZwYSzqXZ0MLEdmOFeExmpS1lHWgzikQ6nW2ozT9SoPUFTQ913fgbbFkMMkLlE4qYO2
MzY6ZBZSe7lY+8n7Mz9lcn6qr8ZatZjjSLc01FxlU+AoMYzrePXnzsHk3BSt0USjmL/HPcEsgfHl
HBgB1AK/BKcv0n/9KjuccYsm5xwIJhwlWZeQdFmGv46jm3RVoFe6Y49QUrQ/pvKQ2DtZ2g7Rc256
Wta7QwT8h46pT2qGyuJ1ZuTFVudLeDzKGgnXRdpo0XDRqBHK0EMA3W8XtNduOT1HHebYIxBOV/VW
n7NwqeINKtfeJM9BA0CAjNmlVAolvIV0ssnlAhjfzLXMzklT1LLZLyL4DVIdphYUYgdl0yqla9hX
GLB3s/nKHvO9CsHpSC98DaWGUsOkkgGFhOtM9/UUdF6z5cl67ErpbVxJvmVflom5QVm7/DH2prPI
Bx1N6ByQgtyS0YDPDySXr7q1/khVvInsRDSaQ04mvUcnnfOLnRZ3EXj80aLBPPIC7q/qkBkvHXbA
kuE81iSopUOSPjSD5JR24SpWYOWzA/iRnxHqmhOQnG0ZDIAQFHnh5dLg99KlWth+A9RXGv+AzJ7T
dvlVP4OQAnPkoushcOwm52fT1ABtSosDy2aL0Fb/f8c+PgIU9iSJm4MiF8S52sUAv3CFuQgknRDC
2ZmgnvzJJv41lleDTgxtwtgXxi+RR+J8LKlKeLoe9yTfFpaX7dFf8grXBlc8GOEW6oy38kYENDgJ
VzqK3HzNMIposywGDke6Jbkzr0GtQmsIGICwQq2JDRelCupA/m+s92TW+30u+YqhplGFpDPWG+1p
uOzZMFPuDN78RjaiBxkRfFG+bDhOkg3eQxZURvT1Bmft601XTIdMXZ1ek70FNT1NabZm9pbp5qPU
3EV1vJlI7bfjtd2awWRuB/NnnaKDNSrhbN9M0XgJeKBXyAn+nBUHgpggOA188U8lhZTREeX9r0OP
vjuKZeG8qf38TcHY1TS64gz25Pzr8WlgP+ooYa70LGrmDgefsaWoxDGpw5I3xqJBkc4iWf2NVjy7
TWfiAw/FN6xkVs0J36b31iCxvAQlxadox/JV4xnJVKiAMRKQxyr4jYKKwLfwBZ3amHWMQGPFLFNG
wooJ/OqGccSMfje6mB38jYMvssn5M2kpVV2r8WmZTfmRlB7bZDWkz/0KBsbfGAn4lZiG1a2+64Bf
MeLowy7TqnejigwjeTRaVGydyV1AAl1/dBlO9HrQgzxgZMWl5bb5k1n40rpp7gdzs3iYhf0pzCfZ
En/55t+/h0d4m6Y1EMPAtuNlhvY6ZkzWjeHpIWqDjuLqbr7L/Y0YvnLyqB2Z5Rx7ak762qg4agp5
T5rU0Y2XcXrCdPO1UpHbRVe2glt88sF7ZJDz6YOURunyVVYOEsPRg78grlGB0UlG8i56JJx0c9/m
eC7jytIotADxmctkepST9UZd76dV9Kw+NTN9dJh4LmNbKgyzZVa6Ngpms/I6JBZl/qCbgQ3aBmiL
R7J1KxmjAC3zq/jFP08xz26c1BW6P9rXqTF2IIbeKGGzZQ9aUZHrZMp0tI9ciowq70IK9tm0MfFl
NdqO9rjJB7/VggRIdE33I/1/VqfgFsf53pQWyVTasAmKvieS7FqdPBZ56Z8/kYKLp7ETdOQI1Lqo
BrnBDTBJ63ez6ulmdFeP3T4tdmotOX9mjUs9tTaa64HtIy33i4LS5ApWj1IDBMny1enlvLFfeTe5
HeT8ar30NqTLYa31zM6v8k2e3JJsE6HL8gW/trbWgIkTzL34FXWaPFD89jXxYsEwgGiLeSfTUMyp
59hivQFsZ7qsI/Paost11oAeSgTwOpkmHJ1UzsFYejusOqv0mEr6KqnksY3/XR/y24bO9ZXNyaAZ
MbGvuqO+rxYE0joQ0I3ughmh2F/9eifWoT+1ibYiY2JE0UzZ5vvn61Dk+JRYVw/fMs0hEAf+uloX
zaI7ZlEIzql+ynEemePT4AktlWgYLLKfFutOm1Z/wnCKbXx2zXvVSWFtTbWfgkDgs4Ce3r1mLvTZ
LGi+GYre9iXQpjjFUtk7FKBCy4KAwyg56dyHDSY/KQrVdW/WLnhodkvabuJYPowmBopMyDIpwDLa
c687pYXMG2PPq1tkKdgQpKHZGHJyFdGyd6pSuSvqQvLpaPlKNu7kzPTWDqSqC2Z9lwqjV/0E8axB
mjaL8k4prCjDBS1r365tDMxjA0vWStW3c31LwVd4/uqJto8rpkTLMGdpY5O9jJGloXTq7l2bf563
cSp2H38i8k/PpYHyHZuNU4ixCrz6QWxuJXdRfIlPVOv3zfJ+3pxoSVwIsMvBNAE1JHurjJxUvow0
IOD6uz8zwvl8s8wmi7L2rJ5St6FvK9ji4h/nbZzsZhxvHFvpsctv4/8EFi1sC8xDfKUhSWijJgqu
ca+7+41C/ym3dGyTc/yTmc7xbGD3tBv9OdoYbhpIvuE1l3C/KF7+BjJZdDw454+57P+88GZwBWmo
snSXoxHOjey3knwdKSLGeNH54Lz8WtKmyFhDO2YwYVbIki5mgKIFH09khvPvcaZp1Qzg574P4mv7
eb2kj8UNE1safZDzQH9Y28Q7YVVAYJXvk4LOojXtnJL90jooC0BEbrlKfAx33M1u+4jpk3FfBEBz
zdfnlyvw+nzfdLVKDbKK2NS1I36sNB7k6t3aJpuoSe+HbgjPmxOcUr532sTA+UgFNnemD0DCYkhU
1J4VWeC8CIV/75KRWSjvZeQf6sOfrYBzIDnG7rqVnUItSg/TGl8qy82fWWBH5ch7LNOSxVIJC7IW
7TpioOopWMPJGtSRs+CJqVsNvPNfX31y69jrVl8t3OgCpM0Hpp7ToSwdQLzWxkMUI2znV3cq0T82
zXkNTQPJQP91ixtw5gxWkEy5b5cV8BodirOSY8zXcSUqyTLvx79+j61yvgOiq7lpsoRqShTglzAL
1CrhEMkhhnUEDkTgFm3Of/RKShWLPfwX0mzkUg/lTglp9Zaq06UUx05jRv75LT175BWZx1Ajw1mU
heLImxBzLtKHpN7+mQEu2dDVQdYo+2ZVlt5RXbsyGhHj8tkPhDVwuUZhyyCvHbCGzs/20nN0oW/y
u/miRbe6u5xYtzp+pbf/sxo63i9/HwtY5ZyFRWNJV1guP5cHEtdXba3fsOH089t38hV9bIbzGQVB
2b5kw8p68dKi8VEld2DRxew/Kny14qsqhImk6iYebcHJODmrYiuqaWkgYLFV/vHZQrut6NEj39t3
zRvFC75xYw9DmC49VPfDFgQmgSiUnSS+O7bJZSJ5m5lL3WFTx0a/zFuIE4CEaYXazZKOHrExOxU1
IQRwd+3yqdFPPbqolLsSuAZi5gGYvT1t/EHAnzXVxas6BrZh/xgMEFQaGzmvHQ1E2U4DLjjBNzod
CL93ivNLfZWSvIqxU8rBCKFODhQWceARMYcivwMooO7+6jKLmhCnL++3Xc4z9Wut2bkaqfsYWkCQ
VXHmSXB7RSvjHBLOdxdJJVYGRnOAbw7roAHwv8taFXSDz+e38fQ1/ns1/MNVbykpNVbsKMmn3Ns3
6WI9qeouGQRpC4uBv/rzbzucRzKUCCo/PezEQ303a90O1KFgxhEcCpEVzimpmEpN7QFWerv8tBby
luthCWDK+T37L9H4ezGcF2rrJCYVm+WY36VDdIH3ZXSR7dARega50KcRFIfqJQtEB+/kFODRPdU5
r9RHRMkWa2FFcYyxheaGdQBmd37UhEJIoo1k/36U0hT4VO3EGg6tNT2tWoiC222cCAYMBDdJ5/zO
qORmbbJz3tPFUabXPha8HYUfivMRkhxhMq5mWQTaCAx0/Jo89I4eYsiH6Xew6jmwpMKU6STM4PhL
cT6iQnSPGuabmsWxQrDav8g+hLNvzL3uA1N0PwAli+aUtBWpaAtch865ji6iY7Sw+GilZWBYV3H+
kA3DhvZ3aauJrgH7Y2fuNM97QJp51npW5J5c4P6MbGNGocdgb6rLyDitbaM6U7B4meYOGP2PbVCQ
irJT0Vbz83K1vcR5w5LvZaf1PxLgppKwXZzkcvKUxm28wUMJM6wweCmKmwLXaXDORoLKdB/PzLJi
3MpyGgzADZLW2tTj4gk8zukc9W+P80UqfXQfra6qVH3FVkMQ7latHEAMynv1uWM4+tgzvAUDT944
XKpf/cd/90T7ts45nq5fhsxgQUJaSTj3Fnb2VrBAwcHlyVFoWZGYorePs1S8AYJua355D8yIy1qr
yT34LNIuqLbEE0PhBL7O4NzQ2izEikasDjKoT3oDFdIBetTq2/kVCpydwbsiLQNrN0uybMMATmb1
c9G8lsgC53QgFP//XwlvGFtegtz8syDOw95bEBTaBgviWVLva4DQiH5Q8vc/2ih+uC1TaosM7Fo1
CLFIrqqPhoiwZ4KtMrlsxERzRYrZx5Dtblf3mCaz/iy28fNqja0uY8sspLri5TT3VPp4fp9OHlui
yTbBPJemaZyr79W0VU0JeaiugvGZbqXyoxsEAfSkh/+2wWeHA9G1qWV9GjvKvWQJZwJ4mAWCGf3N
AslWGt+YlpB34KRfPTLKfZyMxkunD2xhQPraDhjWgAlGddTyChtgKTe+RcXNAUOI7RVPf7SnOufS
5dKabCuC6QJzaCpESfJldUrRNTqdyB2tkMsfpbycE6OAs2MzJKsHJqhduQFnNxTURQmBaDM51z1F
yaiWVCL7xsa7rpq3g505GsBnc1165zfv5LCvfbQsLmnUyirF2w+7l192j6DECE1/3o1fQvdi3Jbg
+PPJYzf02tKwHFwy6HU+GK5aZI8k1XzBok4GpqNFcX47blNLjQssij4si1+VoexnGCcunjvAY3sn
Jrv+TX3MAtDeuedNn2zWHu8n59BJCb4hlBTVfdp6LWbGwQG+rcBuAFIrFPxqJ37E3JsdSjsUXAo3
9xNveBLeRtE+c27GGEFBXq/4EfZm8Ot7w7W17V8Iy4KNaIyh/GRCzubH+bVj9OZUcvm973xymTQy
sRo6ywc66hlAqFIRkmQy9uCmebVnihG85WFqPjsJBApvS/ZSzx/GdF1rW63zmvhSTV4AwazAaZSl
QPBNkR83ETLR1JvWDiBqPHJzR6uuGroFhzXgaYzxBn5Giv2yo5dV17h60YM7JnIj9bMcgeOxIQq1
3qygCcAkXFFnQRf123FM0K3EHYYTziF/E7+SFH3Q1XapZThEeQITjzeAysEaIa9+NTerU5j4vw7d
qED2CVTn0qU9F+BtyIH23Ax00zeXtbqdlOtuxB/AHHvcvqnxoZwOBrlTTAUcEeA1LAd37GKIL0Qg
nZzcphh8Whm+Dt4EamuY0n2I09ZJzepFLZ4xPhwtgDbk95IBEAvbqYcma70YJPaK+UORb4sU9Tr9
ENnrJpZ+2Jbil/Qhw5iZDVpFLTECTek8PNudDuUIFcQTFfCQI3EhQeGo2s+4zVwbIKN6wGRSPoRW
UkOhwdjQcd7T2XJpP+XgIcoWwJ6j8PxRERxQ/gGgKDk19RoxyiLJhaZFHlSf7qVShJ0UnUcuNBAQ
nU56insAcRF3iu7MGSqs+ya7bi2QadiL4PKfnDM8uvx8xq/VZiZZOuwZr2sAfAr6g56F8Vp6pz2v
PkPCCusLglhhcLFCazJjspmrKx7RApVB9kg8pXA1/6/Bs6q90Sq8m6P3dCeCxp9MyI5uO/vIR++b
TlutZZFhugOVJ5FnxxYV1UQW2OKPLJhGLc0TW5yM70eNB6oJak+nS7dHa+AixTjh1EcTLCw3uDTW
4mAoetwC+neh+xjsUT6jF8DlLoSfTbQyLkyYempiCB92Qb1yNyDwsjak6UZbZac9Q5lJ+OYWGeRC
QjUlpQ6ki7qvC9kfl8gzV0H2LNpL/hGwGCroZkyYYIWbGfXv+9Sj3vvgqeDUDpkkaPkg2kjB8ecf
BY1q2PGUIaMolxl8R6/r+lko9ForRIZEiRL/ODAjGkNwEKszD+2lGawbGsR7C1erhdKpaODxJPLs
yJPwYBZz7CAQJmFdiOV7KyGujo5Glu+nKXPX7L6P0MpLIKylvKmQjRufVPvNgESAVELkrakwqziF
lbL6jQnc1HnXfXrHTZ1YsgJ1xa/aztGdbKResjoZyem4zE5uxk4lIeSipK61rcDU6REP8m2LuyVr
Mc8gXwVCYm43KRAcXu7Rrf0gvam6o7jVB3j9t+dXdzpz/LbIXZOuYvy1IyYEoC0dNKDekibLa/PI
1cCj267P562dLoR9L/ArmzzazKmuhnrSYC6/rKVdA8TWu/xYB91VctX6A0EjIYx6n4IkGWSvwjLc
6Sj892K/gJ9H1kGXS22afCGmVkBOrnqwZiZOcUM95A2fEKxB6MBAr9AXiexyYbmKi0bKDNhVIKJd
zg16UlBgTz/Ob67goH5xSBytDomoXUYM25cuDbThfuo5ceLRAOpKMBgp/IrM9x5Zom2NThpUeKBq
hCpYZDiAxnb7aQbIACRNrq47w30Sh727/gT5ln9+macd+/dH5KLwADFBPWb3sV9Ld5ZfKl0QI0Vf
iwvCqVHWSkRwRg3S+fnws55Mt59FwYN981/q0kc3gQvECSZWrKHA14q3yQpCXpR3XOwlcYp7poIl
Kib9l3fa97ZxrkWNzD6RAcrEJJexM24aH9xkV2nnacCMQ9ovGD+7F8DdQPm5113th/JvqnJHy+X8
TGnRZsAsGeqXzbTt+sCWuk1rPv3R0eDRCLVdTYRS7GnbEh+Eap7RCD6b4PDxJGjpUmjUTLCMuVou
J5Jt7UJgQXD6VK7sknXQ3O47HO/MvlPGa2l8UBaBiZPcAfb3x1C5+7viQbRatJNRx558CXUrKKvc
5s2Oei2AScU9uDqD4q78SaDrJPIdovVx1zdbY5maA/qDumOETIlHD/SLaJdfFCCjtsPKAzee0Cir
xp25bCp3pdumW3Mpg9EO3A/ggWAQmQRClj7I+YN/Nf5xtLvczZ6pAuUMFTctwzu2y8NmhTgg/TMn
pXLXuV/ButSkOCamBvrABjSD1B2gc3X+Qok+FndrVYk0RVfiuJMpDTPoKPZWu63Wn39khUe7JBlR
VdLCCtXmrbJcFG2/tejNeSP/JVv/2wHyaJd50PWy1sDtLO+q29itbtYLy0vvRofRvUMkEtqmGMvw
zltln+HMweORLhJYE6VShUey4fYmcCmQcb4qml0CqndJ192uDc8b/C9l2+9lcv4DLSp1lcGQiWUu
j4xEBnp14KyZgUAXJe2ChEPj3MgggW60p+ygmzjo81bSaqfGjKlSPZxflMgQ5zOGPlpiZcRhX9WP
pv1ZSKqDkSrIXJ43I/KLX5xqR3mNmpqjstJKBpot/lCerdVF/u3VG6I6vR9vajd+BdQbQDskp6KT
IrhqGuc1pmbEy67GGjU7chW1dc3yM87251fI/si548h5jWYZ5Uw1ANWNM5TYZKD10iuajUExhpFo
pFW0IM53FLZk4VrjVpc1xkCmBm8n5WIRKS+J8hq++0OnZJ1SlkeZauympRz24+McKQEBrW3RPczD
m26ATSO5WfLOaTEE7Vx3ZbBgSNPWh1BvwGKSvo1583p+p/9Laezve6hzDSJVk6VhNeFuKug6bEuw
N8vbPKDQIFd2q2+jGC963gg+Lt8XkqQUgDD2tpJlyaGQUiqU1reb16m/WfsXwfKYGzlzknTOzZgx
afO6rTGfj+4Qah9QVdwwtV1wAYIY93e4cEQWOW8TN21OlwwWm08rlBN03dMgg4ArRorbPfkdbRD2
F8+tkXM7+tRIxcT4Cowr1XYwQKW57AtCW/wSrBEzkoffQFyIlsmlKlPW16aywOiYW9vKbqBkXXll
UgSq1G6z1A5p91pjNM0YJVSswdFoQdmsEHE1iJbOeSMoYrVju+IsJbR20vq9EWliCe8H54qAyWkT
gGZQCQDjrT+VkBNk2BJyx0go3lBlehWTrP0ajQlRFUUBBs5gmtTcB13lFk2imq4HqtYOVIqcOgO3
NABBOdQcWnVylE4WZFC/buQ/TXKfsx5WtFAleNwqnq7sLt9nEB77n+/iP21wH0snS1lIBWyYh+RW
YyHf0UDdbu5QHwcIXdhtE62J+3TEonTpM9jrfHVw0bMBvzdAQXrYP4IXqgU1lZjD8ATzwz8XyYWT
LlfLKGHsM1SxD4RcKGaxM9bVWZQebUbUrvAZGzo6Sda5SwdRWjMcMOaUjapPFfSSBjCrHyzV8BV7
mygo0Q6YtbuVSlCb1inIihtRvvnrm+MfP/iXx2hXq+vyxaW8izbLFXSUQIuxugxxI/L8J+qG/7TF
BZthBLDRYtSLELj2+y20ZRon2WWhHhrge3H/TWP7/0j7ruXIdWXZL0IEAZAA+UrbXt6+MEYaid6B
nl9/krMfzqilO71P3IcVK5ZFEwQLVVlZmV8XXNGNvzIlaliEQ+tuudLbzGvw5cDUwoZLYfDvo33h
g/1WDI9K1pUB/j5XDQw/3tOEO2X0toB0EXVJUF3k3PyQPn99sPXs//VgVSziJAv/6BRC7/luFU9Z
buBv6oaR/X/Pn7+udRaOskUVoAWuQRbduTKGB2IIHwOy+GNyqVP3PTf4utRZGMpKOH5NEl9PIVr4
SoMYzwPd0ra1jI9svoSS/DCa8HW5s4iUwwVRMNa2V6L8KE1tZ2gS8z/cpcZiG+O+xTDESMNApNmF
A/NDCv915bPYhBIYjggDHlQP2l+ITvAmgHX0OrdouksAKgJ7ljfRtdwZk6ttird/n9cLkZGfBSkN
HUKlilS7yurfi1BOu4j/z2B/XiwLOBTBKxBp0Kr7iAl8Z6xxbS4BoBOfm57lXoIzfripv2zpeeHM
NLOodI4tXdtckelKf6V057aw7OR6jfbZ3SXW6qWAdl43tyaIbxk3F1SxEFfme2CUiJ4NbDcgEOZo
G+kO44WjcyHW6GcZLV0WQWYLX745YyRE2eBxOBi7cqkIXcxwT+VFvuwaJL/ml1839izWjCnvskRh
YwcfWvbkj3iK9IYYM6ECdu+XlRUvPeJZwJkpZpRZi+PZeL0HjV6HGXey8eqrIoPdSwKpOu6J7Kpg
MGp085tLCnLfy/ivz3sWhGQdETNdr/AIzl0VO0Sh4ZRNe8xAmfv3d/jdyEDCZoNJ06CcMQt/+hrG
Iy1aLYcbtJtRnkR769noPClvs8qL0qP4ACU5gWL2qpYX1XZRak5DT90teEJvl+7miz9lPQV/3SgJ
iJHQJ1x/ypV8loNdWE6SHFOO0+xwKAQCn3Ex/2t9TjAYgUJZaEu5H24zN7vTby9sy7f4dLYtZ2dc
8aoS0J7GMAOCB01vMdKgEw+coQS+jp1fwmECTG24dXp9t5keTXud7bnnj5xuLP3+sp7Xt2vp7Pec
fQH4yIehi0t+IuO0aaebCUqrGfVDNNCz7gL28T2mrIvxP/pJljDpueBxry2YEq0UPw0+2i2ZU0x2
CBw4PVEvtUOoDn783zPldUlUG7D+NZkptLP7IFfdBC+sSD9ZyrCzSdoGKfapmZEteCzXZtQ6A2fu
ROTOpKnXxeZ+nODyU5jNvTKmzb/f/re2HdUNbgJ4WGf2LC7O6etDMhSZLi3tODrldr06ehg7PxQP
OtTh2u0QEEiokOvq7tIngD0+i3TnK599+QSPbeo10Y7Qzd/EHE6Hy++lYFtFY1+wvVFdCXAM4o++
XmA2gam8El9F19qibo9jsUo8nlgeLB06p+CVJbSG39qhCZ9H0m3SSTgJg0g8ReMAhTC6MuB7pJuW
vVnNxhzz3Mkxfa5iGPc0nZPFsP+e901VX3N4SFgCankAiKTxKo1HjonhHjWMkRtg8z1rdKtxeLm1
T/1Q2Jo57yF0h5Zxc2xp7VLYAi502GYNfDRhyTjCJ8oYjE1coS2aYWhnAC2phBfieOQa3GFb2E0U
3aZMjGDUI6clYbCQe6bwMEXk59o7qE3g0ZW7BJTyPgX9wTpMcWlbKaweQ9giAtxqOt3N2scwuSm6
3kvy0qWoJyFe66ixcMmASbL2icEEYPXUK+NVJgcKPT1sF7KXqL4PQREcMIEBO7zENqMnrlp30GHh
xNSBD49moRy1qllOqS0Hsh0HCZetu2Ue7SKpDnVxI+fcg/qzF+XlCbYZLjNMj43ca+MQCnrNNhcg
kZeWXVflSeXUJkbhzJT40/g40Mxn+uD0vPUEmzepCW+xjLgMbkrx/AFfAWcI33rrM5lvyPhQNtwD
xLTNrdJG39IbsniDXb2GF+WOiNQfW8vOCsz1wtI4zmrbMrOrmMt1NBTmVHDay/Qjr+JAq9SB9TCs
tZ5K6WvKcDr1CWwltqOJIp2BnHEuD6UVuqYYoSGIWlCDUEiH5A2j4+n8O6KG3bHnZnqvisPEjgpd
HWo9a7BuMmjtD8Z8pPN8LKL3bJmCoYI09dLif/ac1DhtI7KymXhK3JWUgqhY+zkTOG2DE0e3IY6Z
Cju3ZiJgNPRazdgSjims8UFbFARFW98sPvQI7IQi2ViyPoTL4nMokM0wBcrQssjT0aHivtHrG6kS
b6lh0ZE5EeCUqLnqinIzCGjExftEmR7JqDdmsTthHD5NDC/taneq90xclXruD+K6S9iubjArH76Z
Y+iX5HGoaaCSx6bZNArigfWA1u3kJzGB6A21B/B8K5zigoxOrA32mNxagMolg6XIULsCxM1RFZsV
nWqafkeiyhEi8upK2qP4KEEawDHcTgrOX1XnSrBgHVJHdlJYbhapW0mrW1Mb3Dhk2xLcxYpmuyYG
02oJ0vphtO7MUTmlRqBEHd4kxUeylFdZh1wqhXujlQBAb12i02NCu11eUUyozrtEm+222Lfa74X8
ViArd+bjv6PsN4k+xDpBTU1iNFtYsB4/i/lhY1YC1CntiChwXxZOf8q8ItDd8KWzW7d4UPv0qUW8
hZmlnQfiVj3IbRJfNFT+Q2b5O7s8+x1/arS/8g5rUNYcrb9jVdxHY/9OXY8PfWPXd9AF3Wp34QFT
mV4HdzmnfxP6tgwuccO/VQ7nP+E8C0v1qNNC/IT0YEJ/P9nVb9FWuNmWetpm3FQev9TBOU8o/rOi
zlYfdi75uRYpxkGTsINbNjZ/zftgj6TbwPkoTDvtVZEQDCNf20vpzU+XmFTfoIPztc8TPQzcK2b+
uV4xYuegxfiQBDIYt/OmueC1cZ7HnS91lscx1iesagbtGLNDEZZO1l6iop3n6n9WgFwXNLu4pZnf
B3fkYlhVpR1nCasEemVolrP0MNf8P/vKrSsxbkiBhATJmbW+0r/OKRwD2z7tyzUrUYdUd/TH3IVZ
KxRDmsXX3P9GY0j/6WRKlAaGgSqBCetcwUCLof8VN4t2VDCFwnE6pOnozX2xLYANlgtAQSh/LaL2
mh56nu27VjNXn1KHtagYYgRykrhjAxewNge1HLmUaeyWSm2AJQZFIe0CLRhicNvUB8icvUpz8bTJ
cjRhOlrxOJNrc9gW3SEpMGpbf1ph78Q12nC4d4sK55QstzkS8xbMxtoSYDmZQZdcmyboaZbYacu9
jluC9Zmdlb8TZnk1AadHf2LFXWWcKPTFhuQFKovOUtxM+mfahkggSlsUnwZyr7weglJhMkN/ypDS
kGb02nrBpYPsvyX+ImJ7nlugoy8Rxv8S3BYkg5FLDIcQmNxPTYP5JijvFaANS+tII+QfQACQBGi4
+wijzoyMgmYH8DldoRVBVN4hCtgCaExb3CVTgH4gxw01k2KrDc9aep8Nnc1QZlfl7Bf6/brBTbM4
Yx7bRqFtU36CKKrN0faV2WQX+fPS7GtJ/A5DBGbzRtvQNuQEv4JfTFscXCw2Ge708rmCPATFfay2
XCpnbOBVJamj48912Nrx+JllKkAF8tzz9CUfnwjTwWIHMaUd7FRpmIwwbA0yaLMR+zpEtkQ3231m
7Gnb79PoMTSejRG3Vr4pl8wei7sFfzXy4iinz5ZEMDSxPNUCmpkIDLFRZ7avWgfNcNzKuOzacjfN
lVMawtHZAmbKYNPyJkyFXRVg0keDxwS7ySy+zRXmEqD1WoOPRhXxyZqhjkkQsnkvFHNNajiyn2xq
5HsLh65ai5kEPTk9t42qf6qQYrLRwmBI5WhN6YYG8oijPu/GBLuJMihRmrOoJ44BJY2mOxMGnmqa
fNJc9bPyW9AWCnD6loH7CbvDrI2nsuZa51BL10+Dqrdpuilljt7fa56IK9gOO+aitlPzXgwpUqzC
HYq32fhYrOuhxf1LP/tE+aq8H0BYaS1UmcaJZ6GnoMhCcug69m98+C0jtN87uApCyqOeYMsZp9Dv
B/nX/Ezg/cgUdZe6t83lLkayNljSyQD9pxx5RmwvNaid8I5IpulIlRmIBXOHn32B2yBB95eTLQPe
Cq5rwMu7dn5qQrQS83c9nT0gB1sTdcA43C0t9SZVXcti9Ouy3EzF59BVjpTXc5Nez7pwFIr4mt6l
Y6AZSGcYHMGzJUDsPE6QG0wl/eT8SCWCBVTpa7QnwmQ/wl26rJ8GOJ5qyy2vTzGZ7BZwdiOvxuzG
QOgozUcRHWKWrAUjFJNgFYr3K0zwpZi0reWeh/q1iFMvF6U7EFBX6tjTsnIrtClQFkhdqQ6jxhlw
Qm1sBgLnku4U6amt8FmFCo2u3Csx15NZAi9/y/AyuTuGL9B6tS36zHpYmA6fw/iUG9SGsDLCx0tG
jnr/OZIdLGHtBMMeCm3fhn9k8mqeYf7euVG1TTpk5qXhTBUiWdm4lD7OaedFJNqwbpfAHx4AYrKo
axgX2HG67LyW2iOhQTvcJoh+c7T2qmep2WWSefWCSNriyYxPQ+RenYeeRsYAqkQenZqrQfV2USvU
z7do3GFuyquwS0Zd+hJAugbb+ci4Kuhx1Eo77QsHAzhXeQxMGA6z4XxJSO6n8vrLnXJe5JZNRXVI
Sh5VuxWZdNJMbSY0GJM+dJsRigop7HiizDbKbYE0Nx4TTCdZ9jAZOzOJt3LB+FafX0hHrRXTO0sD
JajrXMM1J4U8H4dOJCGjTs0ZiBN1Y9b6dVogUsJYMYT2AVyGeSgPpLgh6J/FlnJZ+tkuz8syuSai
vT6+ReS2lbo9dvOO4+cZrfwYC2sLMf8bYiAwid6R5IHi+Btpd7eUPXIEVBXQvxa4oIrmF08QnpLJ
l3rmtFHihoS7aXTdwet2MR3aW3uZAQLL000Tto0N7dz9kFCvZpk7JtLXR/1gyvcZ1+eitydGBgRh
89hnYJQI5hpzDY/loyknt5ljb9KGoNEfE/N1HP+Y9tpi3NfCOiRN41TFfkUMyKTBrPiu6mMnKohr
tb+qaK+m3q2yp65lLyYqQCcZjK0eIojnNZTr2iCLjkpXex0FTsJnf4ikkxfDjpbatTVauEFBJoul
8+9i4ttYBJKjv9/e+YgJBGgrI61aDcbCttY4Q2Ivz+0p25nufFU/GjfpaZ1uzO6FP8GU7FKD6v+x
/JpIC0mBpZ7lZryGzpWqauA2EIuFlUDQHwtv2WcPa4fZBFc+380b5IexzfaX8ukfD66la7ow0NNg
522HTKZamMzmcsSZzeIUE4XbMXq5sL8/AFOS/bXIWc5e12kz1RTGHfxq8Vc3WcsLN8WWO6kH48pL
ANxa+p1/i5ybkurMYBYcaL6mulE7timWwyPp/orA6Y09XCXesEfe5E0O8pb6VG3VSWzqzL7sGfZD
1SD/Xv48QCVaM5EJA56YFXaUfNGzh39vp2n8UH9JDodoA3K/JtPPk3mINMllmNRy7Ep4s4+tvfDE
ptzYWF3s1Zbcp9qT2T+S7PXRIL+ixXD6ARU+vn/ST76oDb/QhBsWgP7m0v0jXgUt1Tl9oFQ5sUW9
qIdH7Mzec/2hATKt4DRQJYeG4ELvo0BXD2X/2dTo7de6reYsYGH1ezA615h0n5HM50sDERhlU/NI
Rsuvc/ViNk1hp4Q6WfO7N0d7NCNw41ArtplfwVVlLk0/Cnu3zsQWXkM3PUSDO6PymzR8VFqx7XHX
EQA6cw4KM01uoPWJKdQymAswErRxA/UZ4B3NJtKRfYS3spROUl6PJtzakCizbvZroDEmVT6UhA91
91Kb+A8gNFzRB9X8Erzxmxww2vzRgsUAsdKjtbT+mOsvOhCcLB2PBBY7WvU+p42rRuo2Q70NI7qB
toNb696oBEZt32HbaacR8Jz6JS1vWfQ2pNwrCgRZowTajmIBr0oyjFuVtxDRdIZ0wCAnZ1eGHmPI
AnZUML5vUEb0XopNqmcfjn6ert8LDkwtBBaVw3lhWryQQcUYCusDvYOychuJoG7vMaEOx3vuhJLt
WUUcK7IcU7QOri47SVK/Q9XRdydavimLBBYgoooVTtFzPDtYs5LbtHsbrZOQUJNBWt9CAlyUs90Z
ras64uo92vWmzO1VgEzy+irMIiSSFoxydM+skQBZqK8qKENkq6rJgCtkDsoGCy+WOyBR7+HolvIS
CVMOIyAt0ELhKpM4BmSfE+upkvqGGPfd0CEJhYVHzqEsx48Rm21NYY66F0E0qMAYQtxSqNigpm9F
VZBy4mSa6etCBHPDbF3DWdGrTcZJkOnPvUkDwXqnGzGx2usbFjbgKC5OGna2qZBCxS/QA/c0C4Bb
+DFiY5HCOtKKsUC57c07wXED982+EW7FR7+i8ECu8KxIEnEvD30EoDx9LuB51EMwum8+kmlBXdtH
tlQvKjftfujeTbUAne4dyNM6tcr8CFZNcwT3pAUyVBWMkmFRFk2hu8zw9yWQEtNv8haVjrirGRzx
jMbt6tru9bXYmh3JU9eqj7q4XtBeAl5vg59kqxSJUMi8tnuRGviYk+XCo6UcbrL+qp6LTZxrmwR3
awheTgessctyDzU61AQq2Nhm1JUG3ejYpqk9KSSJ6/Cq9dyMiJuJsiPrvsgOnEB6I63sglGAj5Gv
GxgQKnEwRxzwUR0Ks/VL86lCU7dh8JVLBs+Qd2WXO313P1tIIh+LqrAHgtQgPUE+b5tFH1x7gaSZ
a4y3Pc930K12DQ1fatw4NQFQob10y7ypEg1duxQV68O8DA4Rz23/AmR4G4O3wkHesyCuhahTUc3N
y2s1o6Fg2os6Cog09NKe8ps47ty23jUrcK7DTjEq0XdQSG3ErltSm8OGKgao1eX2CIcs5PeOieq3
A1MkFg/5ELrTuLhGsWBA/1DMz3OEZp6BPwZ4lYv2wWR36LJUYerW5WPEnmOwYRcD5bzAtE9duWnB
bOgLeTHHdxpP8A1pvUjLrwqNPmTFpkNssCh6/lPuWJWxbWCdIObXjP7SsmLXtfEVXIBOk8xvSoJ+
TvPCKdouPYdsuX6s51UbAZ8WfKUWo9u0GWZlscZogSlGHwztFcVuJrMTzRHgm9V6nnlG/0BRrFj5
iQHnDkvNFTmEZBsLLkaGnVaFO7fRaWqygOefetd68LlyU3D7kfqHszpUqNfTDLlRmmJqtNkRGFOb
g7kpwnBHrDvw5B1VFwFhNXq/wMgLBXABKu+z6Vf6XTtSuxORA/HwK16iPBNgI6LL0EyaT6unUId/
T5k4SB/geo8vxYxdg1I/5+qYz1UwjxJvrbVnguZOTNxFmnaYvUxFeqgRPNM2v0Ujzl1ws8BIGjZp
vwHKB6Msj4Ux2kMNKACICRfM5t2HAuIiQlgDRmtUQwzmzEGnxo/Q9EoYaPBXPXmi2ntU7aNujYwo
5vPKbUXri6haDZSdjIqgSFJk5Lc9PmatWqW4DBxXxIg1+Nb1r2nlPOTmC225TaaPJWrAfhCYIxQP
xsCQnlu/rYHbw6i7eSHBsracJlYwV0/cAmBSpSSA/c+eWKcsigJhwd6r5f6S6AEhEQYEe7ubCshK
CB9CXU6bLgpnIHPSOHY6s3b19oGEtVOElmtOhkMBN44cIWO6yZsXq14QTVufKXUQab6vQliZi9zB
PLkbz6857r3WzD3e3izSCixIuSHl8yn6Lwa9MYQ6WuQwtq8KEkRa5uoJXIFIi+yidivIgpBc3BiZ
6bXlqzXr+1qHAoZ1p4kNDI1B5EEPjVA/raHmw0JAB5nLiOGCAmlzTJUXerlTAA9iOK0NFqD0uLBZ
+gJpi8pKcPgSP+/xmtT9DHf1tB32Kq/QwJy8Vryj5PBH1kEmeQ5m7RT2iFV9/KDaDzNK0Z47MQud
UmQRZlJg0PKhih4b9iEW4TO54k21kxZB2uF0ZppjgfIXNfdpss3D3k7h6U6TyhW4waZ42I8h4sY4
enIoPLgcOBSzPOi+71QDA2wd4mW1eS1L/ZBEFXqO1B+RPsU6Ghb1fS1eJwwXLaFu98kb06BW3lpv
OUoRdFqdGmkanPf8PDK9kT3xpdxVE5BiHYokYZBDRrMutgO0SKKBOhYIEFrodOlTtYzbJRPgh+GG
4q9pbj3qTDoCOcqAoi5WzElzvjMkdQeMWc/iYQHyQNmwZ5lm93y8j9AiLooDiJ0bwF6UH8vlV4OZ
6cRA6c9+t9UNGpueXHpPk6cefukak7eNQHOsJj4vut+j6ryi768nHrplM+/aKoY5oeFiStgj0K3D
37IavBAV7YkJjAzAGv4xjKXQzmDofNJTZuyS/LVqIIk0DU6GtqceQZaEQXa3tpe4dlQqHUWwd11v
x1XvZRBsGWL5JyluuwLAx0uI5CykOg76aaoe+vTWbAWKychL1llkqNfo7Vu/3DbyPWzw/0/hMIjo
RyYvmlMEbOJmyGU0+aKo4ZaZD/IZMIbIGaZfmLC0zS7fhcB1/3S4UyQ98EDIY80X+jMFqAQ1dmBg
oxsOz0puu2k+rMe7Mx+W/K1AhzEer4A3QxLfXjc8i4J+uI4yy4lytuni2xTnfqkG5CLUGfTfM8W3
lYd2PhzhPZVE/aYX/dYQt0bLET/eG1G5hvU5lkcr/dVpj6NYCdjcjrR50wIfoEB0W4ouQDduU/TO
lfwoTIKsEFxt80YHTojxaa+vZkfvwXOlk6NN710E6+is8MQS+rk5o2yXttCVrcO+sCYzcC9YvyGT
0s1X7A0a8I2dAdqn7SU21/faTgjJAa+iVNZQ463cq7/aGAZETwsr6uc/pfJqSW4E8ebyKPk3aiVF
qvj3OmftxSmDtn6pt8BzUJLzDeyMQCqON+yypeD3cvHLSudeKnlUNHNRdDMaM6vJs9z8x9lvcQBL
Mju9uWxp+r3k/7riWb9QV4TnBouXY1gCXiTaKeaF12WZ/+8y9Zvi6tkemmdV/0j72dSbcj7+8eQD
dcTlG7BuHNRnXpjY1VX4h8N+acTrT33/tf7/+nxnbTtdZZ1WiWJGS5b61O229UsTgNIQLE/rRCqy
nYB7+WvumFDIXGmOs4sE5uKo2Y9HFd/LiqyAmSTPUB0LH16De3c+6oHh8323MQJQoC7K5fzA+sHj
/rXO2SdR1KmZLwnWYTeao4PsZl5nGEaMNwOwqkt2wz/Ar1jN4AxjHcKQ30TJy7nPJ5Yb07H6TO+l
Hx67bYKJ5tZFJuChioFnqlu55OKI5w+9xK8Ln8EqEJukIRnZdNQCsStgTp458DMbbVRIMN1Lrkwv
v+TTw77jLF/XPHuFbd4kQ7zw6Yhyp/EWH9peQQQhdnAar5a95uUuxrECdgVswWYuucH79cZNucsf
ussmgD9+tqA7SDAu5Uot+xr6JpDJx9xQMNWF+lq37WEqJdz6LcFwFpS2gBFGV9olMt+lNc+Yg0KL
9CJa11RuvS1f0PhxiYOuqV2tRLbr1eDyInz346b/9Zzrb/orxJeKi3yk7fTn8612KHO94rASywc8
JwDroN0MPnEvNft/QGHxsv9a9+yAqa4uZZRgXT1IbqM997M93XRP2esqcbdg7ba2jR3IRm75IS4Z
T/wYLP5a/OykCVh7gamVrvcNBkt2//ELZ5tLHMFv7Mw1JpsaQEMGGAhcybPNNeU8xJGBdfSbems+
puAANK51k99GsAyN/IvclHXTzmKxFBQJJLUsU6Jx8/VlAsXsDDYwdgS1yJ6RoIVRutPXEsGAHZg8
WfLeMl9J8zah5b8AkKRT5Vhd9yFzGMxEtfvvO+mHbcbPsWCSZkkmtHPiSjEUcPgoOMM7Xm3ZsmC1
Zf8v0of1Cv3+2P+7ztnVN5hthMlYPLYemJ+1H25R00NiEBd67YgLHyl6HxdWO9vkLspDPRwoO/ZM
B3+i9NMZqFylBTF/7wC6ZfqdZT2kcNSprfsRmfKMimeZntshgfdTZS/jSWgPDAyxAtzIJdOAZ4K9
W0Owu8zcaCQoi5AOGk9aE9rjYtpEwlMJYy1Wj74aCiKInOToU9NEukTAfAGAq6Y1IFh0Pm8AFCiK
yrXeqeSXpuO9Lt1zWnU+1UHVQPerKKEl2BI00qFayUBJhdCqSacbLUneRlBVl7jaFeUtVYOTztyV
sLizQhANrBoFJqrtZLkjfe12FQocpMjI1DmZbasGo5GcBhM9hhyKYXSnpmsDs7qZCes3YNEDasgM
ffqFghqggSk1vUDk1qE1qhuy+il1YGBUwOBSmHiDppK/Ivf0QWdQlWYXfMA83A24LA64zldd8y7y
k9YCjmXZjuTZviso0G8wnsmziFWAT8ONywzy9iPA2VMfgoGR+V15mNMjxq1QDUAjLv2VowTkBTQo
8+U6Rr4PmPEtJTfMul1MwwHpLYgzvzGEPXF9rSbBs73vaCBTyNOyG1N/mvKrHrW+Mb1T8pTRyBmJ
hsq6vCmN+GQsvWPMi1N3b5RkXhsp14RJYFpXyNQZqCiFZ4LEwkG9rNCb67XMCefnYYQ6ZtO4eocR
2Pw1ps+yT1y2gAQr5DHrZlcCNy8gQrqsmkv8Okd/U4r7KX7VyXsKYJdh/BQkiRJCkRx67DpeWghW
q8F+Nei2QYDZ0U3uRrMGmsGEej/06AwoVlK/IFOQWu8kCWJUwTEnLmlOVOHWkZbN1I3V7tP2eqxv
SuvAq8eKw4RkOhBr00QaipQomPM8MMNf3IDoRDS5lNc7Vo/AtgdbAYuD572dF3dDfyIAQa3yBHpP
3En4sy9uqA4jJbAL1N0qfpSQQSzSa3BJAWRx4L23Sn8ewRmdB3TrAQAauJT3apyciv9KM8AtQFOi
GLsY/5qXN5IV+9iA8hAE8RPrquqXTSRSOy56h1jwH2D9gUQmiJngRKGnIxthd8hnaJTfICPYSWzb
DFIl9C1R3rY+KTu36HAxma8zTFlGCXIxsCCV31X4u71WeqQCZVimm7E8GMRwZlgl1VrtAow7xNPk
zSPz6QjYDABl2fiqeqzD8A2mjq6q8n06y91scq9utL3FDbytjywqoCz9yPAaaPhJIW+fgx9eAUko
capQrYGklQTFNGzVjBiXPSxZ7Ze0t2v50tabaZY2iSN34HxT492ZLZQJdYDQQ+t1QK5y9auqTGA6
SKFgnlZULmXCTcFAaaMGUPlTnlhHmDEBkoM4nvQp6OclOJXW8MbzyE1SnOo8dSgY31UDo5lqpxev
mKz2mvlJNx6oDlrz6rf7NK/Eqi62FeJVXvdeoZt2FpduHTO37W41AvQXDZRhLJ5l7cN7yhZKbRYQ
osIhcwuKIVxFHBBenWpEhx4kLqtzIIR+nS81cK/JbsC2qSdlDyDUg7oLdYRpU2RXSZm4XL2GJb4a
srVwBuPwQY7HvKdAHwG2tGAFEd0Zl99ow4sJxPGcYGBEuXO/uDX+DZ28EBAZlux2tGZP5FcZZKxY
9JBak80sCyz/Rzrfx/zTbJ9a9ssIj2ZRBxP76GoeWOi4LWZz4Tr9KSn/cp+e5Ye8YRY3cZZQvP6H
jDmjmYUaq9pOwbzRN5czCvZzRvG/V+tZBsMVZWGvY8nOpX712ONDuU+vMc6RIz2tHNPlQRO7mBNw
IzTavNlfHiOn8LsPkJzIxWz1hwT5ywacJY24bHXScp0djRHsf27t4ygBoLjY/85b1n38Vz5xlh5C
PnBiVdizoyXfYrgt5Ut1YYU/Ukb/WuKsjFx6wo1yRGokr0wHwM+jcWhPfI+ZznvuYyQBuAQINm57
MNYe+pbcYKoMEoKWByVOoFEbMPnfKi+HvTRzlfNfSDZcyt3Wf/53XZDkfdfk+IHpdjqMXvmS7ZIA
ssRNYGIoPrsGyWodia9gC5G4lxLZSznWucdjl/AkHULtP8du8Jt9vs1/N6/1lrpI2jE+4lUjyLSL
B0CyuTY3/0PaeS03riTr+okQAW9uSYKeonxLfYOQWt3w3uPpzwftOKfZkIbYJ+ZiVkws08UyyMrK
/I1+oMO3UnbXz4EsfncQgFKAqLVUSTInp79uXQrScdmejDjZRMBblRheTjkcoSrApYRWoSjnMviI
vXJr0L0C4rOyzGgTU7z3pKOORnRupbusFmlogRENlIfrv/BTm+3LOeJpQc2D55Q2lSxprLCVZCRp
SH3p1OxoKZyHlbcs39Rlth5+uJtuayzVXUVjwg536jpcj5B4bMk3yRNLt844O3NVi++X7eJHTeJU
kOq9GZT8KHkT4lInratVsktuszXvWVs5tStxNfKVUWTbZrO6lN9HSQPUsaGN6qbipODm931adtow
RsmWsTGm2Y+Md+pgS1rp6na+xPdd/RIYmspKswOWNRV6jZJU0gSSTkgzIGwqOpsu1Di8XiW/XRRU
b/3+LOv+crzUrh8A6du3z8XQk7XW3MKSPdeSTtngrcw+txs6HKH76GSoCviPTvdqZnf+YK3DcpiD
/nwbjk1VhVNmaNDdJy8hkx5X2Pj5ePhaGx2ZlXsXbtLf5mqskXANwMFZzOlZyd8GpotBJxMOSyUw
g8gbA5OzSVYoQuA8FL+V9yA4w5+ujdeRTbvZNhfB1ruLj9ISlFm4TE54WcMjb7ezgLJvo8TFL5pE
iVBrOqftXPnU74uddqgOv4alsK+onFzf6y/K/JQTDP1ioMn11xmKALKDgZq1Ai9+0TTraI1rMrrT
4alJiM3xZpy4uJIXPLMX7THYVk/ost87zjLjtfBDmuOmfL8bBsEHHxRIAZOPTfZ7WTIdf5x7v4Tk
hT+ahK1GsBZP7l5gK6Sl8Vbu3Bd/PUdENT9hnv8GP7oSsq7ToNB0UZwCCVMTgGIaS+JJlbD1PsIF
3dQAjXMn2qidvvK1CjAqYowVCMxB0xCHwPCjQ1NQaW3fHUj6NOOQYMsRdcpS9N9j7YeaPZrUTWRP
36EuQZMSxGf+rKfDIq2qu9EV3ao1qCneSwpyQIJxqBv3aqm8yNVdy3Oq6mhb0FXreVq24JitqIf0
GS3DOF65Sgf+Cii7AAqnSG091veU7I90fKkfdIc+b9eVBM8wKOlgiQsPimMLWzBT4LTqjnNSlMDW
eTBIvrN0sjcv+2nQKE0jdSlLb4Fr2bms0mSPdqGX2YKoLj2eiFIY2AIcbFX/kQCWtiBcdipV3ZYp
8VoNVLyeZHZHrrZYlwJL9pZiKdgBPWIZ31mVZWqHdynOtuidYsnS2xJcwoEecz5k60JMmOeNWUh2
WdItz3dSSu/O7G2/fLdA/dQobvK6rZxfBkh4caCfL2u261sbAEpPTQBqOYE2m6wMyhph3K5y2mN5
N2xDHSg+aV7Ij+EpL8odeJuC57i6Ti11mQot2Ph1B5i2D4yNrFEz1NN1PKQrXwwXXvJHdm/VPn3q
U3mPTOtY79hbVrY24QcI+k+xfJbZF7Py11oYnl0VaHr7oNJKE6vyoeON3YQBqG7X1hINuQ3pUEYU
AtzfjaovYtOFaVi9FKhmi4W09ON6I9H87w0ALjAsrVQA/M0bPMhWmYRTNKDuNBZXPe8oxc3txMqP
CRQnJe4eE42nbop4YrbzAuslFW4b3di5abKVDLqkT6pOKih4wjKt8k1V3Iu8aUkGaB920AzDhyDH
KCMar507SIXJss+eXRAaWFJt5MSFHRK2MtWXm8HCzcC6cxAUtxxza7T9W5EVQLJ0aRNI1jFrqAjE
GZwINW7OrEUOTFUcUBkoq0OFi5xbQwYw0TMVkOaoQKt7EWA//APpnle1B77N2g6BtctdMHVFnB1S
PbHrXH7IY3Gd+J2tyQHakMcKCzUjvhe8YWlKlLUkYKHtWwseTzw5zrNlUe8GNYoi/FLR3vpkoD7h
7VD0s82w3edaeFv1/oYGqup/VNaTZ/xG5HfowUS/ONV7WBIKqnwVK+Vq6AI7D0aQYm631bNT3KRA
+kwN2jF1krbeue296kuHyJCBZjpANcVdKtBQlZEQTkFk9+1KC+57EZ5Ijxqb7y8lUJ89z2U4zjma
cGH9SLGDV+JrKj9U8uuQjczkAVhRfGigS9eSsHGhVIs869VGO8S0711X3/V1vdQzmEC1vBk+Kt16
1qRfLRiuoITDzxeU6u9e5e67rN7IerdLOEQ+MIxlLzortWmOERldzc4rPpgeMzvWTmQbYrXvnLs4
KldVh9ZF3x1C9lQRqQXiprNQvGqnhtJOzyzQXAWVCGf0lFvkmb9VKQgnFofxQ414VwzEjPLgUJOM
wvfEE0Ef8BDRh3XYPotuB0zt4Fh3TSNvfA2mK8i+0itssj5cTYYVmE0I3s7SyPplYKHZN+inqqVS
9abl59aLTrlarLvbtKvhmgRbMb1XTCBAlrUFqaYU75IGbi8o72rBtAvXOJnkMnUrvsJQXcRqZUNC
22VNyf6c2uS2og9WcYgSnVpF6Nm1DqiDwJwpr07UH7PhGTzLQwYksquoJZCmp4QZPeb7NEvrRsFH
S8p66Np3HpwKBdWIWg+2vnE2uhBonto+JI4BjQCAUgMfwHmtsV/J6mid8bPS4q3vYGwYOXcFkFTq
kKqxiTxScThXRrVLwRhqYIZz68UNngtKxW5FVJWfQ2FYdKCJBAo4DeNXgOfGICd3v63ktxs9WiPR
a6T7IGtpAhDIy9HEBblaeBZZ9hTX1dJx1LU1tHYmJQ8gTHX4UyJ1LCv7bfTyqmqgOCZ4wsByS1Vz
CSlxW1Jf8z13Kw4/pSKhZjUsJImqXwd3Q5f3sfsjQaqzaCDHB4c0QN6j9tY1XjikoEt/2BOsNT4F
lY5yrAZbraTji+QrDoKAUm+FytoEfXnSw2YPuQUTsVvLeTWqX9nI8BkrpbG8zSjAGgDsyJpvFRGC
POqquQDYn4OXYEGA4+JK5DJLfG4eiSqXkK2C4I/fdpsucu3YozRrCkclGhjaWiqle6iJlqVsvQyS
cDQz4aH3lIWGIl6lrdGpB4Meg2UC1Rn37FS29czqp+MYq8pXlwFVrh7jlRy7yubDBT3qACKTdbIl
+bdK5b4tUuhaH24SHjsrWZnoNWgcpypZ+5166GBsFGC8ZMld4PSw1KX+j+F1N6BdVoPoUZSvj2bw
gTLDTuRMpkrKHanbqXYb6+o6EnKkU/atctOi2TaYr0IZYqbsc6ncptbJHd6C4T5oX+TkTQW2EieI
C7yQIa0huC6l+EeR/ciASGUWrGuTQMCrQ6cIZljuceTTuR0yneSFfiusxeCem3QtyIDhuF7Kl67Q
QfiKy9aIF0XB45Ecp6lF9BZC24jIH5KboapOErd2FWe26bVPloAmmlxwbXkrURV/Q331ll5Pmte9
13Jh43ZGQa4799Wr022jV1MQVorUL5lYKyjLPMKORbwrDeyKwpfQa1cEBgDqxxTCVWTepgEd9ajb
u6J6g3HfuYIa2mrZpigO5YiyhBoWi9rG4AZTOmdHfYAafb6MIkqyDQtJ5O9xjY8kSpHltgI/2NfA
pD3Yn+1eFs1Fh1mfCF7e9eHzKBKky4p6Ks0iapkD2O0+6vdxxHWUkEjAIO35HAcpBtp0Ki2M1dUG
FCcidLAnC7Gl8dACcdLQiHgRnbMMvM3N072CvbIiv/MSCB+NFFRJNmB0la3K5Ny151C5j8SfVR+f
Mao98GKstAg1Jj6V4pDwcPQMtCaglKnF3lJSyrHNVufxlkS/m1bhh5h7QS23ktavki5eZmC2INLZ
mJcv3f6PjpkHFAYwjIfQeO8CD+LmOGOkIHCF8CE2YZm07Kp6PGej6K+/03Pg6xzt1pLehHKjtajY
+w7kaAwgERbyQUKqwpPoUtcgaZCbgkIpjYOSt6YOp7dQ93EQ2ZLj7UTJWlrxAwIaa2949FWeAD09
+4HyQ5DYseYs5SE7dSmQdiMGVjfqSNwkxBFNczeZ9UfMqXWbzbppQEzi/FIl95EJFt/M8d+mBk9B
ccCO1Bk2rk9HICzQl+rWGdn4QLUVDYyNqqg3uROsHcFd51Ww4g/fyOpTgKCio7+lXTpit2h6HME/
UvDG2g0nMheljsoNNn2V3Ebpu2nUeBRB+2MNIwWOJaQBXj3LXis2GW2iRjE2QKJskQVK4nrHkw0O
LtXx2DzkgrpQDM6P4oV26BE2pPhRG8RlaWgHERykwfWm638QCV01xk0V6lvD8Q5BAynXSday5nBz
0uML6qVipWsvM2x5BIaN8g76nzw6q+2M4Po3+BI0BXi6wQZXRMs0J1W+IqZhzJEDcrGzjuWfUWVx
dDESbP9YHbo9qtDH4TTfsVWs8ZU+fbpdDDwt8Hm6FvlDnHcnOU2XdeYs3PRD93aqZG1FU16BOl2I
CXhJT10VkPhk7aHmjhzh5lKm20L0ZNDi6lxtVfXDxsvKTeFWK9ortz43UpTSz+p+IK650nLg8kq9
baTqZ5o8DzGAR+HDlB/zHLsr92WI7zVMYULN2yRhuuiLzaAcU7RxfcF2eEuGYbTU5bfGfHI9UO/w
maPgSQgzu9O4MdvfEnmoiOJfJ5EfehVqJ49twr/ISXdfQu2tgBs5lMUORaiVEtB6ggRVUS1Muwrm
Bm63fLlCbsIlvLXA1YbSnZA91ZHHHxSSTcA/BuFcedpGUZ5K6IcgbslWaA3yUBlgj3WUNgoSjvCQ
ac+98eDzZ4bhj0Dw1gYTqT+anrMuiTxT48dUeY1IgNO2X8nlW2GcevMhBXidDr88EKYSOaErWwcr
+FVC8c8IyX1MP8OnbwR31XpLaV3KRBI1f+24LSQQpEidQX1vEbBDrQZerZS9Q7/ZeSUs8YhXhLQb
mpdOFVamrO/C6APKku2AQB2aZJs01V4xuey4hSQsgYzq5Cq+bVbt2heHfSzxnlT8G65TOm/uFskx
uCQY/4EZ1fJgpRh0M7tgX/GrIn04F+6zK8kgsVGDMer7vgSd5Z+t4WCRhBuNvgDmCF4YJivKL6Ty
zsB3h6h2pdzmyXPfUCkZ2lUd14soISb72SIkRPcRMN9BOTQga42cvlD2C5kKu+egumC+/SjYo5tg
+/IPEbM+2Qy58cCrk7e1oIc1wzlFxF23yh7iMjykHren+64Sw8um482orDMRoGwIx1oT1z0VAxjD
9IM1ZL+31AY6tdol5PgCdnBcxStXBn0VPSehg74MqHo490kWQxz1CKcQTiu6B0JiqxVJkiWsze5R
N94oVxy06jlGF31wN2Il7604WXrqupadTaCKq6HAFmNL1AVkTzYcshFpvbKCsxf/UJpbZdj52SZP
z4Gc/Bxq43koUOtxB4hK54QcKm2HnexEa6G8cbjDHGDzbOLnLZHTADQ/iY4u1Dke0j7QF0OgtUoR
QKAs16k3vHV/OMGNrN6FztZkKbzG30TUDtVS27Z5j5i5+KeMfoa9j4LBs1cehvi2Lzt8tHCcdNTl
qFQgq88J8uCFQALOxNvwuZY+0CHdmhQ9MtVYx5CxilRaZqDFzf551NzKYPfk/rDjbNqy8hTzljAP
So6KXRZuKi5+wbnNjHYTQJ6jGXLjiu0yKA48Nl897Iv96g4eK8xtD4HB0cGSNkzjgsytwGWkuMGw
DOR6kbTLa6Qn9LcWToGPkJbOpVGmFp4Cd6JeLQotOssiukxaa6flg9ytRYRn++LgCzeigqqo+FSR
qRjJU0vzXkBTqsusUyRQBVQeOoOr5QNkxE0Zez9qX1xrkH7DDPkOiyyn+d1r+dLyPxIRZnxGk9T9
kyjxOjV3bfvRDzdD/lYOFnUz0Ny6tki6xDaDR624DZScjPZY6c+Dd4swy9Ln3VLP24N9rZ7+cwVZ
kwpiUgR5lhdxR7k+odUU7vWddRI26bmc0Zf5Wq3+d6AJSsgdREkKwwBEn9csS/3QDIgluL59vUj7
Debr32EmRXHPGqzGTxhm9IERFj+xiX+QdyOCb+vZwswF/hW99+9gk2J4JkuCIxag6NrxTUrdMYKW
1FSKXWtnpYhW1+c2NiWvXdqTQnfg+ZYrIJYFe/ldqlFJhb+KJBn/A9mcIhQHvOj6iN/ABMcJGkDP
5RFH98nNvWhDanLXCVWgD8ATw5v4Bh4oMDJvPaYpo6LOqJUv/WluQohMq3qm3v4fsqO/g4/rcTG4
0RgOGpfhiI0c3aK5FCgo/1TehXsVAK68guehv6fr5DRbVh8PydeV/jvyJC+DhCQ7kgyFu1oVR7Bz
S9xhMQYY0bfVfTHbWZhbZn38SC9mGkt6JnuONi6ztIaMeeAdHJ78DfH1WB/bdWcnQG2VD2HbHtKZ
7/Ib5Po/e6xPIoDZOGGdSXwxpY1qz02ySk+g5iwbRtNzts+egg2ysbdzwPX/8KH+vzXWJ/GgRz46
wzlUPHVr+vvNY74c5cwhYODKeOTOmJWq/T4A/R1wEhkaM5d7T3fFU6LI26FAfjsStpk152/0FbLx
73JOYkLiZa1Vtk57Sg1hI4TaSpDOio69y/+/nSZ9v8uvc4pvlQsASn5vjcemteHBIqZQ4c1Dudfu
3+fc3r62mv4dbNL98gHhearjjYhhcz+SURTIKPNdtu9D6t9dmoA/nF4I0lbgWGTBT7P6RVV7YdXP
KdgoTszmenj7Bl7DnCxJByAsilg4TL7zgppuHlbueFk4d8ljvPXvwt+kEisYf8tytZF++E868Jr+
qB/wz7sxjtZtfjBu85lQ993RRL1BlQyTJjZ/+ff71+B5pX1vtqfK+HC0W1G8qbv/b0uH8bRcDjL5
4Cx0CBR9kNqTeDeGU20bPFDMhumT3OtbYR6G8N0b83K8yfcWquDJmorx/ieopXf0c56SdXdApMCu
fnhr7V48A3iFRtCgJIk86Ku1tXZzfcpvN/nyd0w+SK/3M7FoWNwRtkXu0f5ExG9j3fjE8/iRetcG
Et/pf6zd+2O1FF6Tn9kmOik7RAiuH7hvl4R+vS4ZooGG72RJorrM+ioKhlNcPBXFe6oYM8Cmb/AI
bPJIwqFTLSEaOfl8NLGiDqe5Aw1hD8SHu4ew++KCU5pnx3w/mb9DTa5n6J+FKmWoAGmusBC93yqV
yOvL9UV5//PIXsxm8n02at8qbt8jLLZR1i4tlydnT8ly373TE1vUmO2lK8VdUgRst3Pt/m/Tj4ul
/ITZXFzKhV5GgdErA+1+fc+lvDW2zn7Mevrb0QOjegoWPn31OfDVd1sI1smSZNVA2RGVrH+DQZUM
mleJtXTS/KeevpAgUueMzXU46DexAykcNEuANkgD1dkM52TOvwnz0BfgO4k02E0QPP+OHjaWYrg0
VVnykQtYbUdy1XzK880t+c8wk2BE586tqZVLp0JGbbbZN/WfXhxbWK8zR+jzm/onl0NG0lRFamDw
IGRxekkGUqGEld9CAul8FH6r2xBqgqvA8amHYwR0wlSSrWsB0+h9WLLeyciSuyGinEtH3C+1fQB0
GcDqsW3Tpdy5oMpb2PepcdtUw87og1vVAMZlZPuBR3eUaXRNqs3QKXsPE5guiXmRA6TVxWBjYB/a
Koighcl72lq7ErKpmBfr3hEOhjfc9aNgALB6kX55G6dLRzBvG/ofWQLYodC9J/lTiADxjgIkRSLv
zP4loCpeDR0yvcZzoSLiJxXvkcR/W7rQ9eNtgTZARV+8tn6nxn1v6Xag83cUJFM9E6cb81wh5eZ2
aM0YIHco4A/0Uco4XYTDn6RMHkLL2vuWvAt185comtvBQO+5hh/a0ncLnbWDrI2BcknV99ZCF+Sd
nohnUwApaCTPuqOvIwkVikFfKOjCKEm7HNnWRuf9UM1hFeT9Os+b9VAUy0p1oMFDrsg0W+jSneZ+
FMHJzcjyoVBLjbpxkJrNRXXnGN0xlvybmiIvHguUsGNUt/zjAATYrdJFAGvYM18Mx6Jw49pRLy6N
wbc7qu8Wuo6hOKro1JCMcSVAqWZpuPC8NHEZuBS7O80O88pGaWPrtdmTE551apU1ct/E25VXVo+a
YR31Kl45YLgbOeUeqfjZ18/tZ3T5cmxB1hiiqIsa/+ff7zBJgsaoc7Uj+kCLN176P9JR0ewERyva
VS/aSf4gV+YVRJkhgVZtzyboXyIBH44lajr8O5P8aPr2U+I8VUU/Hd8F+h4yIPUBH2Lwur3Jf3N6
lKV16mzJhkn1C5nsGU9X/UuAmIw+uV36VIsjUUugXurmbRvAZ0XBpY6FG6GBCV95xV3cuLu4+K0h
tx0PTwCzsPkCV6n1t0n+GlTgaDwUQlv2XZJWNeIe9J4XZv1TVxH20MvVqE9U5+JSB0NTdEhMpjet
5N62DjpFqHZkondb9tVOKW7q9sHqkfKJkR4yTTtOBlrFmLHADbKKteeVOyVV3z2OfUenubHWFQAK
Yag2XfNecW0hmEez09roLtIyWn8oK/kNSZt95cK6kXI7hx4maNWB+rrt49UMk6bK58wDxwWbHqjL
7ZzcpZpguTB72E4CO1JYdwhprAForqxDeDcyheNj+UIxgWq/+GP2Lv26myTYmm7CQqPRIU+lf8NS
yhQCyJiDpc/VI7VLwP+n7n10Sq1X9aPxp6QANnuGv6QoGsOCReWVhLCp8alnfXGFy6mb9mWoNCcf
GlQ49j9RGbz+oX65rkVeDxcGcOok45L1psD/DQeSosDhvkObP0afXQnWdZMs8yxAHUpah+qw0rXf
XdDOIAA/p3C5rdPhJ98J3Q7RVzy8/RyQOkPcA18xd2VIP6s96MqdJjnrFB4N5ghR29Lo8paCHNH0
RzMxctcCPh1SI9O0jRZO2a0Dw1gHQzX3Jp7uw/RHTs5ei8x8oY+OdYOVbcxEXrfa+fo2fEajK+ug
TUsojaMrmWYNZzcYbD0/l7pzL7fm3tfUVWD19dZH0G2FldKw69VQRPFn8FfiYKQbS6ean+YqCvN9
z/kMMRSn2SuBjausB8URXsNc8MHJoe/fCUK/yCm2nRG0pcWZdPeeZSqvQdTd9+jLe4l6q5npW5aq
y1qVbmLqgbWPvItzZzj3uQPmmmZzrH1YLW/aH632I5JOIRJUsr71JW+VUnkO3a3b7mPj3Uqe3PrB
8u+7/q5xfhbZTPVyZlemhjaO0qZuF/riuUCZyAsACshz4Nzx8F/blUmaJwNFspQeA6RUMxdGhmyJ
FG8kRTl60XOIBsjMIZgZbXJndm0oeS0Iy7OYfgjam5y8qsr79SGmUXRykrVxTS8iSheGJhbZuMcJ
5CJRuotKLqPyodET2qHC0uOMXR9wGjmnA06LvjqQTyRLyrOVNYCXiqMDTa0EnGfmysxQc6FMG3/L
xeRaTQgqX2C3nJP1Um/wzlwOm3zXP/wvCC7jzl87GZOwKUVtmWsNvsjVulmJdrKufsg7ALrryMYv
ZqbGObdrkyBZgBEvspzBjOG2Vx5caZ+iiEmHZbB6nDLmpBTm9mwS7uLa0qWYR9ZN2uqb0LjBkIts
Az8+Z05Sf+YTnhaOsV7Ws3DcMXA026Hb6oJmXz9/cyNM3oO6F4WGMDq1iYrxmNfqfdTMhe7rJ2Fa
CFYyJ8b+Bvc50ziE9Ssw1sp/vj6JL9n05CvSJ5HBQz01cEwOQPGrvw979n0hrfXlcGgO/qkWFu7G
4aFr3dFYBRgDSWcuEM4t4/jPLz6txPBLFBNZRoRc1w6INSvPZlKBLxX16SQnoQIOrhF0A1a0oxNX
fRP8ClYjF6Rd0ap9EGaVfL8/5SopHZ17kCGTNY0VpQ9lMykpRtx3+gaSAgDrWwdN5eub9/3H+3ec
ydK5ZWKCPmUcVdVPfVaxfJRry872dHOF6gOM/n7m0Ctzc5ssZWmIoOtLrsbSznZghfH3wgtJW8Mh
34CqWgPv4PGl2MiLkTZAFr6haCyvERD8kTyFyCxkNoXVbOEiuPM89zIbw8fX0Pl3QcYff3GWBKFr
6RMX5TkErphTM/DiYTu4gPOh/zuAJ6rhtkqS1fVt+A+Z5t9hJxGbolDWoF4tnr1SWvgVXgpVvHbS
eGfBsvJGKTpCXEBJM+BONLRq31cA38KlZkBf2MUpaGka/roA2q8DF+2hDeiYj9d/5Lgv15ZmEui9
JC5rV3b4zNz2KdXzG7V+8ZG6vD7Kf/jS/i7FJMB7MNzwqGCYsTPpW3D98NyD4Ebvqrr538grfZ9H
/d8BZXGS3ZbWgPiDxIC+EmyiXkOdNEeztLhxPOM2mU06ri+jPC0CFlEj6IKUlue2em+Go5tbiBJK
Mx/ZF6bg/8Srv5MaU4TLc+ymWCULjFK84C6w8NDbAQw7diQGe6TVZvNq2eNt9Z/PhyxOYpbTu+1g
FDl2kbVwMxh7RUTACf3cqEIWU7iJ0HsWiTCVCxhScGaykDFQXRt8EshEU9TqAGzsuQlAMlYHNyru
/quDKYuTuJVZvYesKXFrJF+6ByiBmJz+gpW0NLfibIn8emSmtvrvBrYFIk3UV1lNYEeKDCm+pXK6
R97N6c8VRY+Z2c0dy0kEMuPETRuFAwPC52xhMwUfOVoNwwr4PFWEY/rqv86jJa/fBQCV/52lbqCd
4eeMKqSvqofGbyIsY/N3JAYz85sbaBJVWstEGUNm85oemrOqLOX0VOvuQq1mRHS+tDYmX94nofbi
y0Mzsmkr6HjEL8QV3uAboXQ1qu/Xj/6jug5slGmXuT0ryDTzBXw+QC7G1RUnCqKeL6CkGp4ZEA9i
6j+yvHGoUPfKrzTFn8U55GJwYwHDTVF3TfKPUqn+uwAuf8rMXfyQpCSpKFLMpFFmqZ/1Zb408T4h
gjdvFHG2882yuWD3eaVcjNh0vmbWGQlgn5QHDHG6GDXU7sMw7033yac8lEkQZXWAF94GEzooGQNi
sfXDzCc0BrgrMejzZ178jD4VzdRQxh0oq2OFCVDr9CufMnMkWqtEDoA6HzUoCK5JzSgF12cYG3/w
X67/jLlzMAlTBWQbLwDLdJZS5dYJsK7yXq+PMPMtfYJeLubZioCSjZ5AL8Tr0LHW8DslyNGGsv7v
xpmEJN1pMqhrGQ+wqNyUoktlWVokLUJSQjdXEp/ZukkcqoRaK/2SReswxVTTGLAi+i+ZucWJfXN9
VjOB/ROvdLF6eFAqimNxSrRM24kJNazSOg3mS+0/DxyONLT+XB/w84O7ci6nzVY5LotO77CRHs0U
gMRDd3wS3HfTdOHwvIom97ECrA7GgFY8m+VMQPz2PFKVlnRVs3AGmTxys0Yvw1j0qnOi5YemdwE5
x3MhZ0zRvszwYoxJtgM7QZKAoVdneDi3YnDw2vzcjJ1zzJv17M1N+ptYfo/z2Sb6+AdfG3iS8whl
mxe6z7lBfOgovsV2t63XyDcum5/CrHTIt1f0xSzHlb44OZkSJLLWMEtMO86tH+074bZrd9dPy9x2
TcIHxI8e81oGoRx70otu36f53HZ9myleTGQMMBcTgbhgUjGmrl7AQ28yc5GVB1XJIMMiIRje6bW/
wRBsB3L21sG04foEv41eF4NPokqb9p0hJgwuui2F65NnILHVYZXWZHPz/PZCuBhqElViX1TpxbOW
iEg8q5yN0dSyscsd9NrVvFbH96/Ii/EmSQ60wTIMBqY2ZqjCQrVjmAH+olxm5+BVOSKUtQLaYLcx
sl+byBZ/YNUwE7O/yNt8pj9/f8M0/QlyDV7b2DMZcXPqM1ZEHrLii7G3Gi5pC29DkiEUrSESIGK2
xCug6RYRnc65l/y3cfbih0ziThGUcRFjaHqGsBJ4AnCDrVv+STGbU6KGNvecNMwXrOd05pMg1HuG
CsudWKBuBnnhwN67jXGSHd+u1FNugOdby+CAXZ99/UDPTXQSg2p1kHyswilZmKiPWTiUCCFuJI3t
ovft8NhLypkRvy9mX6ztJBIhkihJ2fhkHg+a+jwiFnEcW2nP8y+ELzil6bJOApI16KJrtJ8HCjkz
E0kQqh2oRi6NO9jDUBcpjCA4Cit24a7nSotjMLgS36epjtr6WadaIa8wSOJGmpwKbavqso0xDzCH
pptZ2LnhJrFJboRerdSI4QRlV5kmuJnAHgL6h/JHjkPK9YMzE+o/V/4iDBuWZXnIUFRnySy2cVlu
VHV7fYSZWDvNdSLkU6K2Z++wJRvVRNJiXefDPmrm6rPjIbiyT9MUx/dU+sQ9U6ngt5tiDCddP5iw
ra/PZwyg14aZxBQ/94u0GxjGK8KDED+p4vMwuDskRqUYcXzgMn73+/qQczObRBUYYqms1UQVIXVP
hnHyleJYhHNVt5mj8BnVL45CkNRuoreMIkHW7r0HdLmX1+cxcxTkSchQEyPt6/GwFZHwgP1DJAcb
pZPRFZt7gM6NNK7oxVz0oRhSZUwG/RQ3kbDa+s4trvOI186c7u8T679h8BMdezFSLlSyVCmfoYnH
tbEettg6HfPxXisAhc4Fo5lA/ykyfjGcjoiO5wZsUolkSq+gOFI6h6iFHymDQRuMVSf5M9ng53V9
7cSPv+lizNIMgkAeeyueYq1VE/6ot3ACZDYFcadGd4Z0myknvf4vD/0kkXGbJFdiaK9n3ypvvGKt
ZfK+0X5cP5HS3I2tTCq/UV6WKiaj9N8G3mFF5p1dU39G8h//iTZH2gRzZ+xOtnKATm0qEsPAODhr
zVWrleMiMuxlfrzPkDsALSgI+C2jjzLCzZdeIvnLpuhRaorNW7FzMM4b0ADwPPAQGOtQ5RICgIW6
rxyj2LyJs4oRSnEva+W6b891AvdW6Re4LPG7KrhPKO9UBTomoe0hnkFHYiW598aogeJmWw1BYhcR
gOqU436CF9giDPCEefQkeSGbGDVjUOI59R4Loj0qx+jiObK4Dx0DA194phv4p5isd+9dc9ZNxPXS
TZE+DfG2y6tHIwHaI5jLDLBVrm67SlqYzmuQI61MnqHCDsej91el+7+T5N7MXirBs5Meg+j+vfHT
k4ckTk6yZVqgN5PQ2jlS+TNrg5EYnq107JGxJMHpRMXzPYY3bfsZKasZJBEiMLQxkqH6LXnDDc5/
a1kNFxbasyrAG6NgXMCKdux6z8H/Ie1Ke+PGle0vEiCJkih91daL226vieMvQuIk2iVqobZf/44y
eOMOo2neOxcYBBgY6BLJYlWxlnN64wED8BT7NICl11YeouqsZ2clV1e401R28SXm8hd04cWtmExe
GzFf3Q3aMssAfEsrRBxiPa8wQ0AAzH6xl/NAyKQKrqDWeUSL1fvMugWW5OLWBrjr9TshMTF/9Ef3
Levs1Y+CY3MfA5qIvLc8aJwibMcVfyuWeAXpFRTcAqbBOqJSRJLQ57D4TgfX/tTcKt7KrpHcxPdI
oAEeSBrXSXwEEXzENHZl2q9NUxkG6KOYuzz7uU7UlhiDu76jsvj1Vzn0QldS3uexYa5ZQeSDuzv7
BwVO+glKsweQpnrQw/x9he8DxxZG5iXbK9MYIZ4sdXPM2fqYN9E/zAfcXEPiIGQKI/iHvC70KCMl
NrJ77ot2z5Q7By2caDpwy+Vmacvw+nZuh0P2yllKCLV+tbZe7Kai25NR1ljR0HEYS2CTaQDekDRv
/YNj/5Ai7JtWWBNa2OB/DJjGoxlq+zWFr1Q3K9FsnrjS5P36RvvTzX4IFLaxyo2VYc1ezgNgZxr2
SGvghLP9gOb9uvAWwMLG8WFBBptghpw2ZsCBnHF9Z7cLr/rHNwhOt7NSag3rg7n10RVthsCU86Yj
oLTDNZyRDzFtq87f8v6AOOwm8CKh+nouk8Gv0fWM3vWs14O4fSkYCxWqBJIVrgbyyi5TIXyH6lSV
s5ptY8fHr0BP3ZUeyCFGfwD7K3rXz9Jz3b6AH2tcv+hCXYsO0ygqwDOwp/R9cHZ6oO3X6bcIOEfp
rzBRjjAsuSIidCka9XW7ZWtUSvJwVu5GUOmyUpLV/YcUwMfKBMPNU71p23a9iGGGPMea2wKKxHHl
pZB1OMs2UTDWrKsjo18D+qoe7pk13JqDbHhs2x98rGb9+8U5AeveROYaezYY+bkqi9sIQP7xV4S/
klsmOxzBsijFgiBmfREDrMtzpsaPVHLsoufrmi67WoI5cYZMbwx0wJ/zBnD8sMp2d2xmUN4abGfM
n2IpwZFsWYLt0GqWFMma+9LGp4UkHuUY7fxvscv/ygT9fUgiwVncUrt2KuhB6qRndZpuE+XT9X2T
LEOcFdVoQmbdxr4ZiXqXL5WnTbHfgNrzuhiJQot8Zn0KFDOrgBgH1Sbm5HsT2Cn/m4jV4VwodMrR
C42BbHh+E1TpLDqR7Pt1CZIrY6+LvJBA0mkAyBEkzCwOY/6eM4AYRp41/7guR7ZZ65ldyhk5R6yL
UwdP5inV84MKbuvrImTGzBauf4VRwXiJsRbQhBzUNxo/OdYj3kQxPY3WCPpvJK7jV6ZUklOS7aFg
DZbeUGm8Fgh6S98nWhFkBVzhjJp9+SBZ4upp/vB9lgWMNA11uD/4k3p90IdaQRiaHeirEdS7FQ8g
eo9XFipPOme5Gc9cSBOUw+Bd1JAC9qALkBkpHzU3DrRH5Q1ZEkCg+vO+/Df9PxcCBS3JQTdtFiYE
2qy4ZeCxbGTd6dqmcbgQISjJ0nQLspk4rAEgxmqXPxRt9tT06ilFWTWn5AiY3ONcAIXLaZ94Od5q
xsGwmpsWY3HZVD9fP9BN1bn4GkF1VEBHVnqNBQNo89UuH51xv4B6NNYlsfD6O9f0RnAlRmvnGp5K
kBMv90ZxaCa88ufv5QywzWjyry9KtsWCG7FtezajBcKKgjzM/afYMV66SlIA3DQoHzsn5oojK3Wy
hkJIX097Y6JA3DIlt02yaeJslGZXi4XJbbQU8vYNLNGMg0IEAxvuykjlsJ/Xd022oPXqX1hI5Ieb
IrcgjSrWTWE4+8yQ3C7JufyRHsa7AEjeACLTmzvbiI4l+dYAPOr6MmRC1mVeLKNES0xfrF08qcm+
clo+rOipti05mj+Q5n9FERfHv37GhRjTjihsuracJ+fQAOK0LnIfCSrAn+pO7rNlbLyF9CsOLdjl
c48OLch6mlMLGM5sRoO0TcAMFUQdwOK4UXpmkvoOyIsS6z2xBg9Fej+O7pv4bjAddwBiomMDNO/6
Tm03PF2sQTBFLSOTwdfBAaVyeaB7FqYqvekmRT86htjX6jKY0SW+avtRfCFUsDh26jCrXS/nFEba
bn09rR3wQ75XfdA3gjbzf1ykYHm0CTDg+Wp5VmwJ5ASn55U4Zl2jDQhtcALJ3hkSkyoiluQmA9iw
gyig4I5vWPF91lShAbigCszy1xcnMRBi5nnp2yZX13hZB4DsnN+TwfzKjOwRE+1nS/YakKxLzFam
cYw5lhI9I2aqepX6JW2B1ovR7zapJcv6VcW54i2IYIrYos+NunqlCIRhwRKBycbe9/ONNeue+okN
qN7GwUpgizQ34d+WBriGd050xzFX6XzDqJ6NSVWZJknso5jUdHSkh+e1SWfG7Fqtjt+orGlGYrqI
YLr60WmXYoKEWiN3WvyN2hhVtJ6u64zsGAXDVZIMGbwUxwgMCw8JTKDY5p7afHF0Gl6XJFvO+iUX
JjKnaWU56ynadfta4mnP+y9jJ1nO9tzQhz0hgj2JWIGmBZ6s91sLIxNoA+EyP2Fo+put7is/CR3Q
IOUDZhx8lZwy83kCDbEsUpXphmBkGlWfI1QkcXIzBRYo92JL4tZkEoSYxogyszVVSBjt4WlMhgcn
2V8/LokxMYQyltVbg4kbjtA+0d+jbKdM0anRNSA2ngvZtNe2ajgmhpI0x/6D9zQq0fdhoGaLcnT7
XV12ICgEY4bsPm2r+ocUwYwA1FxprApSeO08aMNPRUELelZ6C/18fev+wal9SCK/qzpQL0DHFSGo
j27LO+QejwOGJOz3Fi5Unplbj/pP6/ghTDATTd00vQ46j3OdvipZ7tYgKcSLNkgcslOqyc8B99+y
l/9xiYLdYE4VASQF6tEFk5/ov5J15evKQ0xsIG/Jcp7b+v6xSMF4dG2ZAb4ogxed+tcoru6NWjpM
K9MPwXTEaaYqdMUFWOGvYuDOLzcpyioTuoGQiQSWp5/CyVB0gRvH7GjJcp+b7aag5vn/SyAYjXE0
eRerNlp43cEfDmgmh0cDyaUcvFC2mYLxMPU+pyAkQDfme3/SfFbdZr/M4gxeVLelGOOpdo7kxbdd
CPhYnghgXSTmDIxx7K6xQ8VKB0AuQMX+mnYE020x3+ahzEX/w+P67y0VoVIXi9T5oGOho+dgnQhU
+lOH0YGVKZCTn6R5H0HIV0oz9BJ75giWBmPt6Zhk0NbYJuCKMfdm1H9PdMn76R983cfyBDNjGouZ
KgtZMKGA4jbYkvPuc9seqPlcokcgBn8OK/YGWCFyknzvleFHlGNUg3e+mprHmaZBw9NHuwJWTlWC
t2MIr9sI2S4IhilNFj3JR+x+b/VBb9mnuVBfFJVIHJV0G0RTZFo5qqyQM4RzwFLfPKkv4Nctu0+0
Dxw8pvbRofGnwFbvNPsGDL3zeqtknaHb6b4LBRdMlJnHILIx8BkZSk668axFJ706jiMBDv6rrX8v
BoCTG+A1mt+v77PkOjuC3bJ7feybGtrWVjF4ns3nopA4tNX0XHExjmCaBkZZmZeQsBjf7cW80UuK
N3Tu11n6aWU1MoDa/b+tSTBRvC8SO86xmVGRvI1MfUlk2QfJeQF25ncn3drUqvP1vPQye2+nn1mT
fXFydMWkw32kWk+KdR/bDPQ671V8uL666zdDE6cXQNa8DPWA/TSQPgVZNgdgf3NWCxm8xnYjxN86
qamCITJMy+hxesuZAkp8ZaXJF9OLW5DAWDywQOCRjt7KyALIMLec0Ngbgb4tm3ZDVgb54ngNjYPr
S7c2dQkAVUB2MzTyB0UoymAqYTqyPhgzdRHoPc06xWzxiBdI0pk7Rmb4oFzRvRhuCrBnM/gdQAy0
vLUFiEeUbxhR8ItmR9vO1fqXBRdqAWRLD3pVo4ABsIxAgw2srOxoVKZfmeRECAanQA1nAb6sQ7pM
Nxq/4ohbpvFVmTXg2n8HDHxgmdx18jsD+OhtXQFsjXkGiYIopsHYfjaLJ6uZ/JZTjzYvsV4fgYPn
jiBzdrLlplMil2T3utaeGozDDXm9d5oWqGv3pXZfF+fG/EJV5gKHytf7AfymVdAD3Oj61q73/I9b
erGzggEqWkATgo0O8yoJDxtWe0l5ahJQU2DHVIu416Vtp4suxAlmR48AQ9aWa+b6Fd1KZA6BY4Dp
zlAJ2kBHlWv2S/TYyJ5WMvURTFGpdqM5x7i1rC2/tYCXzJeHZMHE27m0Hnsw2lxfpWxPBTu09BPF
4OFa8err81Qzl9Ovk6nfavw0DPvrsrbDlY8dFUOkyiqoAxAzeJDDiHmqJfj/HpHoCbsLWrB7wOrf
Uokx2gx7L6QK/QtRkUYzXQeAEuP7rBbPk1aeCerIurm7vr5Nq3chSDBGEWfof1z7LxWj+IIBrgeD
fMqS43UhfyBz/8rEXkgRgiJn0oq2XtsxOMa0xqI75EAdt3NoJ2p8oPVA33tGlN3caftu0oHxda9F
seeAcz0y8x1jTWCAbsacmE8L7l3/uFVbrtzQXyQvFymQ2O4NpdfwbUoKsqX4xVSsfbHE6Pj8OZh3
CujR1LKTyJRosLOeyoVMZiQdHqPY9Rmc9jZT/KbITpSwUwe6EfL5+gI3Q5GLzRdMEKsUlK8ULLCJ
tHM0k6M525IbKVPXdb0X6zGKqE34er51TV+s+JkR+zOPvsbSketVHa8dlmBp2qXNYj2BoPir+W4f
82O+y08ZUDE9ABNKU0bbOQMbzNNAcEVZUYSPLLsJ3ao0avH8G4PhuQpzUNOqr8ouC6COz9fPSbM2
1eJCnBCca1MP5icFA+WR5QSoQXoxaD65hRoD2aUNel7BczUbR6ue/QHYVbVVu9Zyn4LcpczBWwWw
63l8y8Zdg2lWjYF5hXsq3syZjaolaIAwfxdQEG8k+t3cgmCSvQ3DK/rMg3a+U8bvgL32shSgjCDf
qqYJDGHAWOu+JiB6xY+YU+wV+jdDPZL4kzG85OPeQg1K7/2STX4aP2X1eU4AgKjfcvuzaoUgOnOm
m8l8m+YZTGOf8umk2QcjS70J1FO07zzEdYl9XIgPC+T2+k9UXL04LuGoaq8CkRYCQT+108OU1IHW
P1F+MEAACXA9dzI0l0d3iwqqVwb+nvwLsU6g6lF1fDJyihPi3ykBY3UFDFmMEg/avaG9LOhbyG+6
6GksqqDTnjngDLUINLctqCrbyM/b+VCnLUDt0kOPMp5pvfMRmKQVeyBgFmLagMAT00/srl5OKgM1
RvuQD3dp96mbBr/JgeAag+F+Lj2Qbr1NPZCWOcbyBoBFgmwtGb+Y3YPdTj7IV8Eb+DiC9K7Hjlit
Z40vUbvT7acGXGhAFA578J3wlrsmKAfb1HkYO8BrLvqXDF3ONjgWozp7XJThpqsBVANK9cY3E/6F
5tF3PWP7dZzSBnvjSPATDmEoFEXtE6Z2P5GFYCHJj+uaK9NbwZylOUiA9TWNQNUW7Jc6SAAh15mD
Ub0vW82/Lm07a3FxTQSDZpYl3FYDcaUCTO6DESQhpjGMDp3nbuSuCb3/oM9h9bh/WJ4LoYKJS/vZ
zMwVE6dv98OpPa/1KawWR+WloezduhlQXQgTzFxRqY6VrV0qy1Q9L8nXEs9W8Jwmw+wiMHA5iF+v
76lMoBBSJWiW5OaI1WGo0y87ABokBzvTjibex1X3our76/K2H3ofKxQh15QFu1muqcroVgtZOO2j
PT2uCOvyo9sMcS5ECbFUbueJoa/qkvTmnQW6ZHVpvsT6t/9xRavruvCBnWVh0INj9j7SvrTqd9J/
t+ovPN1PleoViBsnVoDTt3KzUVbE2Y76L1YohFcUUBScrh0/CYBquqMWEszgWv5iurUG8m0MAuu+
fEhh0+lfSBW8VVM7VlyvVWKt+tKB/RYXsO91MP29X9/Z9XfEm2cSTaUGgNw1QoWbZ9UA1axBq3ke
rfKomcO+5IkkHttayqUI4b4taQKc5H7AW8n4GRHVW0FuzQ7DmFQ2VyiTJFw0LbXzcm4B9lNXNzlY
6ljrOtOLBk7F65u2+W65WNIfLZTJ0Eddydcn2GvngKeMxWBLU9N5rxXdD7PCVLZhHrKh73d5RVKQ
NZbnfECeXekOpfJCEJJf/6ItJ3H5QcI1jAct6mmMY8zo9xIshaQ4kekxgu4UfHddlL515S9lCXcR
AzuNNS0AKmzq4s4qHQDgJI0/j/pdV8eApuGAmE/yl8gp/Ty9t9h3WtUeUQChad/oTRF0rXkTUTCi
Ge+dfk+S5K7ozGBJSTAjmCEMTQPAtr7+0Ztu7fKjhVtcjiWpNYoTW8dHFJfe0G+R37vlYdpFoHj1
ZG0ev7oc/rxYBtCdbYs41BDc9qhkZl/xGsUNCtZXu3mz6vtkvOsjPRj6h8g6OnzHNWDpZG+jjgGo
YDFAMQ7i2qFgYBvAFJdq+MsI9HgH/I1A9isiAHE4oAMukuj7TNHNMT4PYIdmGvNjKksDbF+lj89f
/35hcE3HnqqJAac2oqYHiiB3stehsTxsWiZRqE0La5IPWYINMrVs1MYVyg3Q0BUijvhYaUE1AOhg
Qk6l9nsL/ODy98f2nfkQK1iL0iwzBWSJAFBk9xOwFQoMnmn3A9s57QMtZ9dUXjiyLtES0mjGjOGN
Ze1G7WgAQrA28i/XFXT7Uv39MSI2dKXP3EraEhe4ONUVykPLc6QfrsvYtvUfMgQjUatGUVUEC06p
7VomQBnBGXhdxPZZGuiOBR+badgiinrHjDqZZ8iotdQBG2uxb9gEzmbrU5JZ90XxNM2ZZ4P5PY2N
B7snoAWdXi3wihcYRLz+Lev5/XEDPz5F3FI80PKpB2bOuexSNJQBoR+zpJoOFsblULMOTJgOOBOm
4LrUzYtzIVXYZK4b9ow5CGhVYrkOkhsVv8FA0N4AhN91SZvHeSFJ//2KUlpm1YSaF8JKGnBj8qtU
klr61ah/bQsFq8mj0mDMKZazRXlALRUE4lWnHIGMdS50AC7m5G5oKwaIzQWoJAzZgpFwV9XwvnQS
9UtLrdId9bpC6zc626f4Oe3GB8yT31Saed9V/SEFho3bjnbnRUXnIb/qxtHnhZh40B0TjbntkB7B
++fb9d4aG79H1n5SkkNXk8Aen+32O7MVjP/FT2VhB06W33fgxUBDT9CR6l6JgYdaMd+e8OZexp91
xFHZBp1sBWRQE6/XsYJp5cRVAc63IB/eEn8pSjc2OzQfFyebY2SB8pMBemyuPijpBJ3JwN09sw4N
B/3tiDkHjLPp4HGeEjWEMTkU9VOUgrTJwqRS9VSTz/nSYcyY+nrdhdfPf9NkrIyHBjUdomuC2SQ2
mLJnMJUAEeoRWJseV8NmlISH23foQ4YQu4EL2IzNEXh/GVIi0/Ko689lCwq+YTeAGKIvYsztPlxf
1vYF+hC5ftKF5ynHlpZVUeACoQ+7TVyeRHdgMQ+iSNZS9Gs89U/1/luU2MIMvP85qxhIMaLhPHNM
HoOkpQQAdjqcmYnpc47JFTIcSmKHWaG5OpDN68es/OrM7xMCcost4LhlrmHjEZIFoEA+IsjO3MHu
EeC+NQwfr74SUh5Qm1Axr165pNH2elw9KDTbRSBg0JxqTUlIDP3GqQHK0jBBhmnpmimCXvZp15Om
pgzBznAi+2H/n/HgbSjgb2IEBZzqOraozprzDHZPjYD+vF3QqCizQr8aC4Vj+k2OoISktssI/zH0
0bEwURNXi3+2YFlvKyNsCJgrHHDnqpkXGTXs/I8xaz3Nmb0CrCtoIowc+5DVgV18yiwaKOxUmqNn
Fjfm8HUcbvpuFwGdU0v3mIxz2Ui9Zj7laCpq4CFaaY/Z+qnCUnBfPzRO8A4o7lG86nCfLP3ZIqPL
iyNDCpCOb1xz3NYp99cv0y8jcE2g4CRaMCKOeQ8j0fsrk0oa5D+s7wxVAT89ZUA5XgOs0DmgesW4
pKK9meC9XKzgPfBEypK4hmyQd/oV0isYcQI7Eegml3JXTJ+74t7UvqnaUzElz2SSdWNsxnegczFB
raKZusiqNXd91k7dvJx50/vOGJ9yJwUpzkPJXget/jfG+ELYatUurFZcjRHuNWq6QM0Jyvy9MR8X
VJ6vn+amabwQIly4uDVMHGcL9PQZQJz8oLeLqxiDa0Lbr0vaLCqZF6KEOwcgR0VN7Aab19Lnwl7C
QjfaB1sBAlin5V+LGEVrswFolG3U7/lo3JjlfG57doiVgbhp0tEgxcCuByXvfKbqzS7SLPC4/5tR
l8vvFLxFUtbNRMppQZw+u8ZQuXZRAz1IlsPY1uWP/RCnrNNZ06ZhwrgDwoIdC9e5L7KDy//P5r7W
W/nHrb2QJpgJa3ISPY2RMpmaKZza29x8Y320y50HSnu3A8A27pY3UfDIGyqIzmUDdZt4NRfbSgWz
oea8KgDojTYKCiaC+FtReZyf65wHbbvCqbwpLV75GMuQqJ3kzopD14A2spwphYZXKzBLEGGrE7/0
7N7TmYu297vyoIGMc7zJQymX82qOrm26kHJDmKUkKsUVxmDGbuwQe/4CTafrgN9rivJUKOvx3EQa
vNzm1cNeWA09NlEzYDri66Tc9fVtDsLN/KwP5I6DPtHlINvSQQHWK+VhRvOGG7HZs4b+LYuqd6tm
xAXE/hOlhj+DEwu4xV5ZLl9S3eYS6yY7FsG6WbSPGo1ja5y2DpuEuCDD800Vjxui+bXWSdRg82Vz
of6CnSsYtwin0IJOPSRa5KZENjq8mSK/3HnBvvGi0/Vew31eU+QrpuSyw6AKqhv/Elf5UpZgozgZ
JrPX6HIGELkLLl93MH408Slt3mnyA7Vdt52+jwrf9zoPCqdxefVTL2WdURvBmn7xEWLKMjIVbQRP
zwKiZ1Qy2deI5Gh2ksTum+HNx8GJg9/REitstjocHENZctxjGA0BtelmsbFP6U85Y/BGpPvbqgQ7
5aDzoTA1mH8wzrpq/S1L7RdjIB7pwYJavmU1CoxOEVy3UhL1tIW4Jor6bJgKqCePXpX2xpYOtv+D
t3EM2zIMk1jiqI2mtaj2NnRG6zAJG7cKB+DhdgfVBXSVdMp4O6r4ECbYvUHVK2DbQJi9HJQ28fK0
CfK4dpU0l5iR7by541DHIJZlU3FWZRyNuUG723xW6KFFg3IOGtK2TXdx8Qp4Y/gyGqjOAHpPfZ+r
5K1xoqd4yG+G4S2OOkkz8eYpXnyLYAEsiqpvQ/T5nEYDEq83fa9IzNjGxhLNUcGVbWO1qniKTccN
pkdDc3ZSFZNibQj2m2CYeTAQ2e3eym//Jks4RBrxNrPUqTkrmnUTR0NoW8mhjWzP4UrIzchFB3TY
RiwEEwqeOJpLR2hTVdWSNW/s6m/fIXi0mecFzwGxd+4LGjb0XqmL/fXbt5Vi/E2E4IyQV9eWPlsa
hKYhuijoK/QoWLmxbdju1h9PqHRKm51/TfcJ0cFvUkWf1IxT1ox1czYzNoYoNL2BtAVRCSrUQ3Zg
dPjS4TIDJa0+Gtr4TRnLU6T40PfQgTJjyiefwcfwQvp9YwO/2Po5F69R85oVn2z7U6dGqjvxb1r1
qNs/gV7qI/9hqJFk62SHI6h8ZcTDlCg4HJ6N+8kpbkCQJDn/DTfz2zYJvk5TeFRo6+E4re0N1o8o
SfasebmuApJ1GEJ4nOitUsSACzir3PZVxfGU8b838ZfLMAS/wtSpTWgOCSM656wKSLWdZA0S42AI
ToSTWOtTEwDrrQ7AH853JO19XgGndjhc3y2ZJME0GIuFhsAEZijuuZcUjZ8zeuS8Cx3QQ14XJTl9
sei1aENl2OvpA+DR583PBRCIdRReF7L1Nv3tcAQDUMazM6g1b85ZZXuJ8620kPvhw2tsvUZ54bXO
g9U2bpo90lxzu2Y6kgbEzMriNvm7gooZCEzcJkML5CibR95Cqfvt0wQr0cQW70ezBbfnPBWuVhRH
7qC01ychgkC3ThGp9/2hQCt3DAQyFIhDqu7LudtzEmh5/cWKokPL81CVNvdtREq/fZlw98GlUsRq
tWo0KHB84w5v+PuWnNQgB5w5+KGNQOduph7s1/GQo92vkdgemYcSK0OgsV8WUuIDmmBEcEgwmTTu
7MN81sFXhkaf/2AaauPZcrlmsQKU9vXCNExhob1Y6/Zt5A6HdSCWBva5fu4D2x3PJTzjSd/LXnay
1YrEpXH5Ibq++4vPwNkBwMRV3T3SfhKrKzGIpmCuykVbaL4eroOqcgqYyVR66WQiBHtVlDloNwuI
IGfrqJzjG7SHAsyPUR8jkIG6jzxVMh8oMSYij2laEFONVmNitNo+nV5r1LzJspMYk20pBsontqFa
hjiZMpZxN1IbOmK6VuKRVzPsAMjAUOXB1MVXgBYEyqH8jGy/RO62bn7IFY5s4Jj+jQjkqsfxq4ou
0EcDc3qZn3sMCOy36gF5lpVpFP2nMoAG2ZKFo0xUdQRHFUT3oH+288/IfIMLRrax6wL+DJg+Fii4
HWWwIztdN7Z13O7TCuya+IPbxIGzq8M4NB6vb6hsUevfL1IpSxKRAd3Y7DyBqEh1khu7RA+FQWVm
THZugvOhY2bOUR+vdnTyda9De+me6ZjrNNwWunNaJ+3Kz2AsIrV0FES2xvXbLtY4p3o6KRVklxm7
LwFl2QFIxmm5JGDYmi+E3fw4OsFXFOiBri2wiJyHNrvNK91P6RzEY+pb0Tp1VFk/Ws5cJTFdJXqv
6FnPPxP9BeWx2qhDzkpwL6bOo6PFaJEe2n1O/wUs228fKESZ4FNhUdZhIyoHkJr1fSZFMtza6ssS
mqBOLa9r0DNk5DxNgGBVPgHQ1zWl0Nlbd+RSirCOwQDiftQ77Fx+Uj1UZ46g+PLnkB/Ks+LL+l63
IoALYSKliMVMgM2lOr03dv2h263wIUaoSl2fZOd+Zd4ulLTsTb2286Y5MxCjVNbeHL5Nmiq5hlsI
KZc1wV8ZlAspVtnMS6I76n2OKmu3LJ5Ndd/k9t7kvTdXxt5m/aORmYHeFr7RtTdVVfrIPwRGvxxS
jglZ2rm6Y6zV/vac1WghT0s3jz4nMcpxMUAliQxfYiup/ts3C3ZXjWctGxaLnRetuWVd3z/ZuUW9
wen3ttWA2xz1nbBs8yk0I4xpO0ziULceApcKIFjkVMfDlOo4mQWN+91n9Hj5nXFSgVR+3RRvFR1/
W6hweYay7MxithlwM9zpXj8ax+GAoMEt/GFvnRyGlbpLALaaN5mOb+V1fxMtmGdtQrmdAxT019A9
ov9d4se7GTS4yYNs2N7YCoku91Mwx1Bzdda1iqx8ee4ClowqL7/WS/GaaNPOsW5xgmiIQXUu3fN+
BeY1/JGXrgO2JrM/mODxmMrAtG4XjkuSPRdokSTorXR7o/3c5bdlhSzNoj064AnohsitpwJ9NEck
egCTpRpezwdf4R0g4uOxDozmeWATaoEk+kpUfqYNe3Zy7ayW+ZOl9r4q8bfSQxacxDJWepo1qMqv
5iQP1maH3MWjZvyRvxi+s7P2zEMG2D5WO/osUbD1poixxeXOC3YzWnp06jewm/rO3mEkB8YMSYA3
dLWFDLzYRCZPctJiowjoBdCwZHarv1G8KM6OyUzDIRsDXo879JaivfUQqzt4Pl/pupvRQB1Hy9xU
KQPJymVfIqQ+7AUN942Gq9X7xnF5LvzogHlXj+6IB2oYFZ2ssvnTraTt5ZXSVyd2YWrjGnPidckQ
dbSfhg7rnxYX6Cvu2FZ+Y5heHXV3zpLe4qi7PGxLxYSn7KCaOy2m3vX1bzoXkOA5xNB1VXeEg9fU
JO2ntGCgPPsZZTpwvJ/oPEhC1y1sO7LykfwlhYiD8lqnUzLPMNQG8Nl6G6Cb7DM0u+/d+KEYwzT3
DVQ/NS//gXmrX2O/ZeKmqo9/Wwsdva5R+8WPudkpxJUdx1b8efltggL06FOqQZvDzk38WlTOsekO
JE3DETwiGFG7vtubynaxD8LJ94jgmF1iH+IIuPfkrk9l+rzd23MhQvCJuTojojUThmelcYyOLOS3
EdpzFowcuYqXeObnfHKVYACPAfHqcPz+F4T6ihhjBWPiqjfaD/UmPaMUzb/JvMlWE/dvirBu0IXq
o9DTRkOHDVCP6V7nvgNL/AMo8uTzgvZx0ED7iVclbr7rfGgJWFnnz9wlGJhsva6GRfBBk2Z+kfWW
y1RAcK9tb3BWmwY7c5DCRQ36oZqydh3a72udZb7TaJI+0Ou3joj9ZDbXeI7HBxqwMFbcwsgRFTOL
QyG5d9vO+0IZ1oVfbPc0WKwFM8dq3FCU9chNfRufmsOwkx+tbEmC90L3sVUtmcnOWfOlsNnBSW/V
vJVEqTIhgrXihWEC6Rbqo8+l243dflwatwWxy/VrKts3MbJniQ52ITWqz/ZbmgArcHi11VdqWz63
B2Ta0GKIdhzOn2j639fQiG46JiaHDGISR4i2TBAl2kPsQLDxoMVTGGfN4frabGs1aFd8vQiaCl6d
rsiUid4DDatyR+IEYLwJ21Z5WBplr2NkBMOi+UJAiGp91nmGPsvsGU4hAOB4OMALq9M6TGgfs1KL
3Rx8wrTRAI3R3Q09Zgzskw20RMzz3CB166alBd5azMBGLynaeM1heETaElOhKNLrNZp4QaJEiI+p
KRetbUG6AOA0DuymfgE2HaK3x2Y48eGW5UBrvB3Yj1R7s3npcVsDjzTYqpHf5+ylQYciNyxfm3GV
isib0tIzstbVyxQ1eQwtYWyY171bV+xOj2KQVpxp17pDBFbmJqwsFpRGd+ILOY1OFCplfC5Z/mxz
GjhqjereQwTMrtnQwaEzBk6quWjPfqQaBRfSLnEWN9PLHdXtEHVI9D83XktbDLF+4QR0kgBF9Rn+
v2Cau2ig0ANo56TS/YAZiIKjszKJ3NhCi1eD+l4SeZpuhKRvvL5eHREDAaniYVDPVzSkQLq1iLyb
TXMH1N49uNH9SIHbxGEWtRKCKt1vzDrM1Z9aloVD/X1I+Y6O9JC11aE15h1mUG+sDo25aXt0elK7
ZVnfdvEQVOP/kfZlTY7qXLa/iAgmCfHKaGxn2jkPL0RmnixmkJjh199Fddw+Lso36f7uU0VUVYSM
hq2tvdcgjggXflhqD2J8WtwvaojKtrKPj7CgNGMDpeZPevRddclRKBMoUb1wQZ11e0OyUL7AY3HY
ETY9KyE0WJX53IwNFBr1YO7wE8upCRQ9vG3U6TttUVCCt5IoWl+SuKOKYGpQ9EyB/FV/qQlUTmTA
8aonzmpbU24lCSRP2KLnDQMSrT3PafStUKx0HAFOXHyiVbyDR5yjEuV9qFBcgcdlBH2hMM+fSqK+
14rYo8IRpIPkqFJ3CGExHibciUMFrYvOkgSBW1VzZKV6YM34nCflrQppgDjCac90iLYxPAHQbmjD
G5K+zVMMdkDmpvNtOjzHxqcJmnnWeYMe2TR+loZfysRsedI+4Vzy1qNdnJNw16alW5Jf1UBcFr0S
KX6kGegvTAvgk7k3y+kO7dBPea4w2Q99DWhznYeVFY2f0Tg4A4l30MBy4tl8S5rQ09hiBV2CaZ5E
B5ZosNg6FpVfQAtINYSnifIYJgqgsKYrG3ixpcQv8v5WmWMrNl5zFJS0eAS5M3PQ3a4kkD3ZLPtV
Z96kQ7lHHufNeruvZvVoNoYN/9bl0Du5Xtsze4hjcTcrw00coy1cUjsCeLKodKeZXyX1BFF81AtQ
BmgHSwGzGuonXlMYbkZG2SqUmkK2tglMdivghj4DlkbV+Z3wL10WsV9S+SiiwalJdYjjtLKTUHpg
A8Bj+sg+akPflXkZqFoKJkh0CDNu8wbiY2K+l7Vop2bhoxSPCsg+CC+GahvDUVCgJI0RNIjemRLD
KjQlMPAng72uvjRN8N6TpdKDngBOSubOEQ9UsMeoXB/LXPLSCHoNXAJKjFlSFTsxDo1S6RD+BbtJ
bdx0+O7guVmXv6J6b6AhOEHUZ4JHTDwN+wyKL5m577XwdUS+35X0VkAYqGu5mxSyG5amB/lIj5jV
GWI/u3G+QR3OMshtO8KcNXsx82ez+Zwqfc/SD0gJeHr8ElV3ovsl0BqPR1fNGkuwKZghRNkXkR1W
sB5VkEXlEBuM38oO64dG2Aw3mTa+Bw7uVJjhuTF020SJR9E1P5TBDZEVt0WIMiAr0HOZ7lm0p5Gb
godLrMX2jDSjxYATz/FSafFSqVgwtDua+WQ6GfGu1B5Vo7VzelumAckADS9sMw/y4oGH7aeueKT5
GpXXUKvtGP49ryTzEvEgYWalHnHwqDbwa52BLAJUy7xBBwnVLoghWXHpUHjfURjevTbcLlKcVbi9
ZdmhjP1Z2+WUOXNk2kShvgH8Zlt+0NLP2vuEfk19bJnzYkP3yKDGKLu6/IKC0XuVl7iM3kFFcHL8
99RTDVw19Q10GsEIfM7VwR2M+pSUA4wdalAR0Noc/hnSo5ARfCVweqNk1xAFi3gbi4dUDT2mQNea
aPeJdJDkEphCyVPy1M/09FHEUJ0ytfMAQqOvoDE3h+nLSCGwMEYLb0tXWiuTph4i7HlqI9x7uZna
BrgSctTtycwtwiu3ZCDshMk7ak27NJH2Q4wHo5Hv1PxJTUQHyYdfXSh/QbM5qNFXsrKp2he4GSce
7xv2ilQMroB2byT7UhJOJfWqlZd44xbxcQbSmWuyyxKY1VZwbeycLEy+Ril/KCTuQdD7Iekzxxh3
TdFY3VTZehtjFQXWBLjVQtg69RpsY725a/FoHgMDhB+zbB+HVDhK4TNopsOzHgHPrZMsxHWsPU5Y
6KFKHK3dZ5TsOz09jWSyqqF4NHPMoNTfz+3gjCn0/Jv+XiL1eZaKm7oWATXhxCeRc55mtyMYBdkg
IZYbvqLXriCoUCbimCXIaxJq7kRq2nLFXSmbHTaEVljrDpjTR12ufTN/xy3s67T/TrXBZnCxbbT3
WIKYwFx6lEO/s1NAh2c3UQK+Sa++p7ze47EqZM0qcupreX6M03uthgzw4Lad4dTKLzJH8EujPnQt
PNg63eZM8kZCXTrEPif3cdIFhriNQX9Sb1sJYpKQCmum6WsSo1VE/Bv+oF7SRO5MqB2LyI4TSId1
C9suddoE6mVauYskw02T7kaVyl0dydAwe60jba9xA9aKksOQ70DRaszUoOjpiQ0zHNY0qy+426bD
YVBedTl7mbPKDZGnlYXpRc17EfZ2ovb2gOxPr7+aprNTWPzWDHwkHT7o041etkixWksa6h0ohg94
0PsVDiQZ+GsKAgj0tS29gIhkjSiEX6WWR6pnfp5IHi2emki1kdpFwJJXaF91zeCy3oSOGkRVCsA0
4KaugPxjVJkrRdMZ6YoN92gHZZls6l8oIWcckB14TBA9AzaBvUXYjdTsLOwftNpDh+iVNeCEKuJF
b/EsgOpel3hSXWAqx6+qEs8KLEzq8R7OcPjCPSAFLmXMYwUk2KrYKgiEpL7qCZbRZH4E3OFZTeS3
HI69GjaRQYjVjKYlgCEmUQalFukmB/6rTZt9afQe5KL3gzJWv09e0ghbiAoO5yrise6NOhxY5YBX
mt10BUiFui9gFTNB8G1SP8G3ewKq8o5qswvMmdXS/MRwqaMO6jT1oq2nWRISJRgQ+KSB0HTCjygU
4d7THmY80ntp/Gceo/tUBhmTAUDV/oohvVdE3TE3u2PI7pJIc9RQBaPnuU25UxmzLempxVHciubu
WTEyB8g9rxyg2C+AFWxxOvkUPbQa9+FI8JBPdwYp3tpsDKZK85ie2NAfcFpVsSdT7AoCMnocetkI
YcpE9xrJeBqMwpKQOxbYdGrxK6ORVWrVfZseoaCZ8t6XpZdCPLXRQW8Pi7ZAZdp8yKFK00B1YoI0
CnzRQ1/r8HKNwQWLC2fKM98w552cp4jp32VHwBFMrLBNbqgGWcwaKyeYI4HxQ8zRLcst8OHytvzp
2bQqXQCiWmR9igYWoa0dT80vQHJ92r6pWfkE3mCQiuYsupefX2tbLY7f2gEXL/haHrR2TlF+H/Bq
wrPR65BApcj1Rf6OJNuW42feelMd/ScvbdkwqWJo6FuwVeWgi/pKGCHGrXhiNWy06HRoo382vm4p
Cvw9p/+Osi4adA3BcZOMs+wv3RpnctHpBBH1LnElG6A+qyzd0FKtBLogd1uQkuUTfhp8VUwo1ChO
ZnPgpx6f1sxeJoIBxA9cSv20JaH2+1H9w2DmSirUwFtnACpYO7H0ISofshzMmlJAWFdWU6ch9xlf
FJMkS0DIE65SVso/O7xOjQPDE3JQqIUs2e4nFIcjEIbyFnJaszPmI0yxtY3i1FU4mPrv2q81j8Nk
7iNDylGfnuEvJX0YWuIb83ColSEww7eqSqyJpn7T3AsWgx/EbxneDyTxW6BH46QP5AyxXavFsQgr
/+cts7Foa11kvdbNdMpLcYrDfZTcjYOJlLA/jaXimeEW2W9rsFUtlaNtacZzAShLB5MVHRdHJZxC
uiuBKNG2tJiv14aJAflvsP3N39SWi5PeQUuG5Q0iXjU/yVzzSTr9J8Ul/d8RVtXnvpZYPimxca4y
4SbyMVLyjW7C1fN8McJ6wuJuHuQUt3YtQQqE4vGAVxM3PzniI5MQtGi8sR+uB8iLIVdhWe2juIl4
AjCm+hiF/D7TITorodaiaINXcd0AnxwrF9HcMmPd+Xk3XuMVoJ7975QuBcuLReMAAWY5UOCnpF/k
sgs/TBJ3aCFhNDw1YmlgaI5UpLsGrchcT1NrFM1GsfJqE/q/a7zqWrs50iuo0soovE4ht6j4MFrm
Ao7sFOomVOfqFXgx1Cpcx+2ImmWl8BPpDzF5rhY92iGx2oERe1STp7LZdzP1eZ9TG2zp3SLuXCZT
bKu16oG94HRDte9yEAsLwF5Kyja231WQ4GX5dDnQF8tRoz4lCZVWJzzBwi6CLv0/cGd0SYGWR/hY
tscOrya5OqSVicIlIP3F1na8eoovCrirKcKLY5AZ9BHOwgUK09XdBEh6yCN6Aih61YrvpA1V/KvL
fzHg6hYTnE6cgKgNgh/UHaZnqUW1T7olLNoAO/z8Zfq6h1dXUOYrZVKdpDw7ctUnercRn65ur//+
lL+Qgz1Vof8A8QcoO+U3VTOdiClB23okjxQPeT0qd2EWz8dYGu5/PsZX2woXA68CY9VpCasNrTo1
eEWMunri/aeUKxufd73BfzHMKjpW0GxmWord+X+RbgWgiJFd+HASR8fbZofE02/FJ3pcWydja/GW
f784GAOL9CnrsEskUPpTY/CUkZ1+nsSrl+XF161DYdYwPhXL/VVkDjmG0GWaUAJsKlAu841Nv/U5
qzaJYcAQK87QJpnx5FO1Fx3Vi42vWRbjr4Tt4nNWoYTOel9nc7s8QOqvXOnfIlOOEMRS9AOhAICF
Q1UEBWWOlhTETMdviIva0CwXXlRXb33aH6Fpuav4famfNTN/m6FYLA/MCc0DlSvf7F5UqkM1/Qw8
CZ71GgqUsm3oZwV2hgw0ZNaCi3MTZYpH6VtRTc+z6aVqZI0p9MKlzE7yGlnYncGTPemCJuudFt2Y
Id8rorRrtUF1PD6Ivg5mLf3uck7wZqk9iIs9oQwFiU1Fg8QYVW6rfirR5Eqe8VTWBAHtfGYWZGSJ
PdDunOvxTRtnz33UhZ5KILph9KGzRG68hovm4edJ34jfuryKnqrMlRFsp+o3BAY1ahmK86aF8OlI
fu2jA2GVQ7D1Drh+iV8s9SqEjrRpUtLoxhlI/j2cRSxhxw5Y4B71tq23N2LNurWozGMdZUuaB+SR
kFDtoaiPFc7PE3n1fFDV1AwN7zf2e54vj3tFxyapBnZOUf02UVCt4y0ow2814b8OyMUYq5DCSZaJ
pupxBqHhCgjPqYBr4Y7qwy+ePKEyhF1dT141J8ck5K+F0Uf2nAkUzgv6obeUQ9EXLta8U1Apiabn
UszQw6kPHGUtS5IjrPxdikrvEIERnSmfSp7thtggsCiH+lTXFWfwQmLAn7t9g6Mh55UTx4o1xubL
UKCUm0H9A2WDkncWUwaLN89ERz7aQYlINmwNkrwwMLDCcLlhNPJKdJj4TZ1T9D6lKI1Gm7vs6sJf
zNcqPlKY98lJN+J24zpo5X5NWqurD9pwpui8IFdMoZ47dpNl5n48R26iHLnstiLbUBHZ+h2r2Blp
eqeyrGZnc0ZZGq3sMfHycks/8fqhuvjcVfyU9aRJJlVbwLEyHk4ghCu3gzc5qiUeSnsLWLL1UavA
0TYpakXpgBt87Ox+0INFBT3qw+B/f650Raaoy5uqRtX1RwESP4dENs51TaykhaAA2f08wlVw2OUQ
qy9JC2OCoy3mrfXME4yjNCfbpw+SnQTdsZzBnmhvUON1N0a9lkVejroKgRVNezqPCUZ1mC95xEKq
7EeoSaMKM9o8sXFS7Wm3lZZcDfgX4679JmuFNgMKohTjKt4C/s9P0q1w0PFx+N102ORMXdsnuqIr
qqzA4Q9203/mQXOnhrOgfNmVSuTrH7lT2RRWTuoXDB6BwDsVwDv+h1/576ir/FKQZIikrsMFs6f7
KrJyb8E6oWO3zGsChYQt2Y+rwVlXgUgBBUch+tr4URLooM9qld6parqX1Nwr5+kYh+a+pfqzTmCs
0SpuaGSPcpztQ704Ug4sLUQvUMo1Q2iuAwiVRBxkO/S14TKe6+pTDdOXxYvU6aFRPpjvML1/L4bq
SM0s0PjsGvxZi0oXfGUHGC+nFU91EqRg7S21rqYf7GZRSRfco73xOI3Dgz60+2LEShSJU7fNR6jT
IOLEh4o9rFTTpWWDLri0NP2j3QxSuSyo9/PGv7ofKKFwHgd5HvKKf+4HOR7GcqgxT3O3jxqCTjLK
5eXW6bqGuNHB0ZdB0jdlk6xOF8ARWUlkGb3SXj5oVFhR8tjELwUjp1LcyUhxEnHTsCOMDbONJ7F5
LY+9GJuuCo9qokH4ZpqnU5fAyCISkNocjlyfjmVFP4dIhWglg2q8EmexTUkc7RrOJk9K9CioAVZ0
ajF3TxG0Q9zaBDxENtA/RM9EwY/uRerUsN5GO82poAvfNyALxV2gAL+rj/lTxca7mODejzgwQkls
T00Ia6vE1qNzBvOMufhSZIAQC2Y1SILj8djlb42gd/Dc8MJUOSrAJIyluTO5cNjSt88zb4pQTmgO
c/YNULxnAjc6RAc5OyngoKq8sXsOn0RN+hgX+Tk0i9OQ24Jlro5W0xh/6co5AkCBMmqXqK526tPE
7pXptmrBy5kdFE++4L141pp3qG7cNSz20/AXbd7U+NBP2oES3Y6AkjSU/Qwzgc7YTQ3dJ3jnyKS1
y97c2jpXLP20y+VbBSyEsEzJQ0LPEB8IoOMe5IjHILXvtjhs11JG6KgxYM50JI7aao+yGeJDrZlB
zmQq7UYF4GJLh/CalZR2McTaD1T0pgTlxdQ8N24doTjSvSd7vkuZjWTM8CsHxKBuZzz+D5wxNj5u
zW/XKCuTXE7hNAz/nbp5qefbYXyXozCQuyQoDdi76K3XLMLCreYkCawTxGxx7X9fQiFMNam8RBvd
kFfRhvKh7eQBRkNGrfrUAC1lU8vhyiv8jyGWgHeR+XOpH1jcN+y8AHpNKDkk7nhQdrHzVQQdmpe2
fCBOd9gCUV9LW/4Yd5VVzglORTpHUFJzNM0eX5Nd5ia6RQd/vGtdxR7xTt+hzy71GwFuc+RVToYq
M8SNuPivL65uF16k+AZWC+cEnAkPvd3S3/zcK1H1j89dZWk8VFSF5SM9mw+L2lH0m7rbwSGQAKn8
P9jAW+OtTifP1U4LURo4Pb/KtgoY97zzqVMEmpt4WyX1jS20fqEiBqg1EPBYSjNHL0p4BhATXeWk
QgXScN5avytn83Iqf2NxL3ZsP6HbFsnjdIqDrIDGAUzjQcJwervq7HmyFLu/3VYf2Rp0lZHlRqJz
ucR8FjKqxGNmzeTx58ziGob4j+9alvTiu2Anh1hrYAgO8+Zd42d+LwPWrtmlO+yyLX3BK4nMH6Ot
Qks/9lBNyuP5VMvUZSWkKfsjko2Nb9qatlV0aQBNhmsEokvrNOgCwiTPEbbktvvZvNVzT8UjQXK2
0Plbg65Ci5ChGqyO+DQJLLdU/sjz88ZnbZyu34Xbi6UScZnBOA0hBBeTR31xn+2ZU70SH7C4m20D
uq0PWgWPVs/mkLbYGdAot8YGRQzz7ucv2toN63DR5ybrKUYg5qcZDZaU3/Ly4+cxNsKEukosJ5MD
m1khTMyoI4ij0YQA1DzVzXs+Nc7PQ12dME2DAK+hG5q8bvo2LBtiXkFZqiOlk/Qoz43yVhi6ugcu
xlgdV/S2mlzuC3auvdkbj2Kfe0A4HjtUHkef35CNPXd1hS6GWz75YstxWSQAFAE+qQKG07e1Vanf
GZi2P0/cNWknwi6GWR1YOmU6cDvhdOrLcSd10osheqTh6WcctsEUPqjZP2NJAXeLj/HAXxjc2cGv
eBPqlkXg1hKuDvEoqkQSuTadZnT/smKGJ9SWZNfWlK4SgRrK7bXGMaUpT21ZSuDrBIxssdErurrt
L2Z0dXgNmaaprurTSeggB87fbSF2On+NZ+Bfs4188Rop+2L5/jaYTbUS78nCXMojr21QuHXQ3RZ7
QPZvoruFigtbtSP0uR4VF5Ba7uT+8M/2ZfnzxP7lNUtqIxySUMHEUmCB6K2u3ycAkv9/bdW/jGbN
EGzqXO+WIAwLVXtR0TFc2J+YYAQ2AQAf3aZjxbLpViXsP6Z3dea1CMpneSNNpwqtGMGeC3Fj1rdi
2tgyW/O3OutZlEhQjV6uF3hipvlJQYVFyTYCysZRV+TVUU/jRinTulhKW/E52i0V19ZSfEh2o+9M
D9tJ6TWx1T+mb3Wmq3gceZ9E7AxQwyP0TO9DjS2WA4+pkt5LaCmF5eChzqGl7E0kVbOQgTpHZXey
0L9kljiyrDiGchJ9D1QinDNZ4utg6mxsrOUi+mmVV3GBFzQuEwglnqa6QwGrBwwYQ1U7AknGuU4O
FBfKAEBmrm3cwteAVITpGkARkCtkirFe+LYaCQrT0KC4SYQ9noZfqg3e0g35RG1jxxyNOu2v9hkA
/QEOjVs18d838F8ffjH8akfMBlimkA5YdgTxILff3XfvS2o93k2vGjYFnOd85mVO9iAF6stWxF9y
jL9HpwZbCgoUyemfNxwoTFnGuW5i9P9Kf2u3CdDE2/28vL9r7j+NszrEfR+lfW3IyVkDVL/OMMN1
DUl6ft+C7p+3hxHAcEBWx+R+6TcZae8Xrbkr9dYBIdrTRXUu2XivKCcWx6DmAJirc7camhQKBDBs
hH9jmEAkuBAB21J3vcaLxgb5d45WG0SdFsf32kjOIXTylYo8kQwslPSjnWnqpBF35Q70+6netxqB
2fQu0xVQGc5Vi96z9s+cgJJiPrPhV5RKD3kMH8rhEIIqkc17kXWHuM8dbSSOgMEOLGS8nyd+a31X
uyvipYmAzZJz0tdA2Zs+IFZ+gT5jmwlLjctDSRha3fpWSnM1aF/M2SrqjGzqesLzZV8RTx4tshCH
Azg+IdABfF9a/Q2sw26Sl58/93qd4WLcVRjpTElCLTVcWhU4rSjiQykgdRJ/tFVvsVWWd9vE5GUO
f9rbq2SjqiFLMZAMjQPFl4e3Jv6C7eHGhG6t4+qtMIUjrzOTYh1D+GlBhR5+Ll2d+2MHCIB5J7Uh
zFWNLYzpUrf84cvWeFgCSVNdQTnyDMEJkNQLv/HK26XJ9D/QW1gizU9jrSJRF42qNqrYqQPoSwVY
F0ac3YQcGPJw14WgthkFLFUpsLR55syAGimc+T/vno1J/l2lv0j3YzNLBqpo5pmoMB5rgIqngPC3
ocM1j+j3IvkEemNjYZfN8dNnr4KLlJTaQEIlOddT7qoG8bUpAbPh3PLUawbih6pErZ8/83oS8u8h
MVdBIUVzVO+mfkniBleUTlg4i1Zf8UpzHBNYw9V+slkguNZFvAyja9Z0HM41MUw1OXMtsiBe7Qva
HOcodqPmPEmdK2pY6rH4tp1yP5LZLTEW1vGWVufmz1hFiBzsS17XOEmtCCLxawLDeGjAEc5p0BPl
AUq1GrkbZC9l+kHPm/sh24BgbYQLcxUuDAlUwDEb8QNGIHzkGOLnIPyzrbO7EYHXmiGzhrbRGOsJ
0EEQeFcCnt7WQ+nD2GgXS8YOtAynl6BSpqRga3D47cmOPnR7MxYgiJhu39cbdamfTxdyDZyEi9NV
1jMyvJngmRSSl9Sc4MN2HCaQjPP8UI6pX1SSO0/FxgX4W6fl/33A0EP8c1g+4RZqYmaetVN4J70C
nwVnBe2GOuOBvMSe5NYu2S+gvgKGMBwvGWerVHt9yzGdMKLBGIaQJcxefnlv1oZUhcm597rn2VEz
a/qGSbM1OOQZdsPbXr/Xr8GLEVfpFsho5SjNQ3IetV+c7+Kq3qslJMZ5X743AFhXothVyKgjw1cl
/LUSogAPev7QG0Gh1hs7/po+LGEXP2cVcBpYuEd9ZyZnMnrI6OTdUv8HuMbtxgMYoMsbSJjWbM9u
4aggau1+DnhXj8LF8KtkRDNLk5QQgTuTvnyEbLlm9yjmxSmUCaj86+exrr+3LgZbxRckuVlTDBgs
gT9TpteeRELIYEjQWRtGFObnsLvnYf2LVYi4YFyDa72DP5JXpPoRHWCLhgsCqphg+dTbRcldE/ij
jBQHs6n+o9foxW9dHcmaTWEEgdPkbCqQR+8r2yg/Q31fp+HDpIdHOZ9g28Wc0UyCIS68FFx4UBER
UbZqh1dj4sUPWR1SqS3gk9hw8xwW0DGYZOgXN7aS/PPz2ix36V+h4N9R1l32hNbMIBXIYTHVIQNt
2CT9/nmEawyiy53+W9bj4qiDDS83+ZBo8CCrnuk+7u1wr380Fvb90fTmnWF3Dr+tISFr+D2IYd48
OlCRdX/+GddwXX/8jFUyFakxsNIKiExEEv8AP2FzVXeHvLOJIdtDhvaiVj2XSm8V4jnBvdvy4uHn
n7A116sIxBMpr6JCMc8dfxbmNx+3nu0bh5quEicYDNCiMbF3aVrtJpyZuRSBoeRuRcDAN1RXm/UA
6hl2XWSAM9aw7ov92kDTGNABi/adbIXmVhHp+jv3YoutIh3jEIZRIhm3DTq7dWAehA/BEH/R6u8D
7RAGS5cXMgsqnGVtxW7R6YXSibzLhTUdUn9Tru7qpXvxe1ahr5khbIL1NoGaHWAA3NhSaFd+fSI7
ICkBqao/Pvh975tveL1s+VJfb65dDL4KhRD1y7ls4t6Le+ku1fETzMlX4c+eQoM6A+wIfnRT8ZR1
T722kcpvnoBVaMt7obdji7M+7OFki5OnBo2zvD1rG3IsG0n81iyvwpdBoyFNU+zFZGYvIoHWAbAm
QEh7vRroUR6YS+ECkPCfjxjbGHbtzqVUw9gyLYdcRPeUjtAPg8pGIVV2HUIOHsohmflcAjpEEGh6
870jXyCSOpIqW3Ezg6r7IisPRgyf4zQ9i2QfQrc2bVEgT/VDCWB7WsofUO2pwPbutRiqIE16Gxl3
w6wdmuqpJfdl+kij1o5KyOnMEZRlwJNsP43mlodfMrwEZVmyKLTfGwhvlh11TAiTVOaHBJ9IQY+k
24PcbKuTr8zAo8Finp/K7qNk96ryDI8AW0B3huwm86aOOivvnpvoVbTCqrJDUUJ8Ig7GEt7EDyWU
J8rIdEflaQIxROHKTgHxm6UEc6Eeqpz7U6q7dSdZlaHIIJp15X6CQnLb0Gceso95Cjdyb/U3QvGH
m2aNYIzMDFrJMwVvIFXABI6EOyY4e0PQm6NX9Pn9BB63AdkdMXS2WCYujW0GYr4iH9mAol+vO2XH
Hzo9vtfAJU0L06k4GkQ9OyptfxrEF+pFZ4kOUHrgQag+Mt47LDWDeK4cqXxNRtw85XcBZW9ltAQE
XNKotg3aupqxl6A6AOFOb6azV3QwdUsLX4aIYT+UB7NbROgqn46QWsiMt1KBZAZc3euBehJnlhLC
WBC+AsUvDT4KA7jUfUhdvU52ECG1tfGrqL7FiJ4AXvC1Gtui5HdeY4XP3B9rchxZ7smQhzLBy1fh
yQKxh10Oc7e8IBG0BPNj1/S3zABnbZKb56aAABGLVGcIp1+MxIEsUa9sJ6wdTA31JnbK+qEbcjcZ
XTCC7JFwW4cCdVkxT4V4Q5HKO1VU7xM0Q3iMPW/mO0XMbjoNDqLDWUP1hMN2JIx12Mm+0mpwQ2Rd
MGX+KOLkS6uzY9TNdkFMl9HqcazNU21k3zPXnoAi3M+a/tml3I517UgW2uAwvE+aALt/BI1RwlsK
IjuVbEug3BE0fjJqBIP8UhmG34Wml2cw8W3zbzlkgWGC1hALlOhgCDSZ8GalBzOJ7JRnX5lE37Tw
odZPVDlrBUoTke4VUwYJ6A7iAI2V10goVGZT6D2VkvY4mDUI+p3dlR995BXJbswiKwYUgExPmnyX
Ne8KvDB16EGAomNH9ZMBnQZjhK5khwLn9KR2Z73L3FKgMUATH7pcdtUkEBzLeowVBS2kWXkZ9KC9
sBA6RhCABK4hhDrRcOoN8cBm4cR1BH/2eQ/FvqCFzVB51kYYqPWGy/G+Z1kWhDxToHGgWwooqFkC
vREoBMtWkkmfUJb4NOqyd2ZS+q06QN8CmgMdpM0FRMzqfoBehPKodECDSbMjqq+5gZ1xHQdVOThK
OL5AJNMv60CRoI8AIev4vV+0jmFX481VHeRRCsbTAUgMqIZVbl699n1gDJ8lpMTkTwmySGF0lqFs
a3ZQNUw1t6TGgVem11bsVeiZJ0F4G9hlLwyfRLYfi72RyEEGoROuBiAM7TSYf8sKrB2M9sU0h2CG
LNrPsd9Y8qefIswqw6sGeYT+lKGeRgX646EnpOJUJk9T9q2ExrHR8hNs3kHv7bsJPccYhzea3zrW
js7UafB5HSBw0h3pIN8AIHXbxxATI7uI8jsA8GylTW9a459Geq2r91ALQCi0YIlom5NiMT57mgxe
AkwgqxmtGkCjYf6ZZ5Abnlq7CclhFrj9ylc8+OGqVUKx5lnLbqvmM2OzpZsVRGluekBptQ8N7Xvt
0Ic3ZQy2enPfYMcD12+hmwpVOAA45fKZjc9juM9jILamyO6ip36ECSXkH7W4tYa+3tEx3FVMD2o5
2koiliThp0leJbGQ1NMlyKQsVezmI/vQPFj/lVb0LrnL4729bY5NQHfFKXrYyii2XvDrrtT/Ie28
lizFsTX8REQIIQm4xWyb26SrNDdEZhm89zz9+cmZM0VRzGbOnIi+6oxubQlpaWmZ72csU0SK/Pg1
2BcxVGoNlDqK0CpqO3wP8XIebM0JoGhn+asJ19Et+3vWGqGyQjWhf4UzJm+YKvabIVHwgg1rgERq
D9/eJXdIGJieiwrgLiWb25t5OUaj/R5x5jVnIVB1aodwBfhQ51iSAVuoVLjI7VBfNCUnYH/R7yqc
R1FQW6IvknMqSLOtZMRwmHosKbBUTlyjO6BxzgJvZaHCQgkG4prU3MUyOG23f/ESwBUPrN+/eOba
ViztY0nCGsXOC+THuGhsXTtAKx6YlQjKeADx1NjrWrutS/2j7lB1GEEvBIAdWugWKV86Xj4EXH7O
atCWhriyBffPkobpxbkCoazBKMF2i11xiGBtaXhKsfMkPGdEEULJ/VpU3yh/vz2rry/715fXNYXq
lBN0X8xmRSOHNqRqfASGZVza7QmZ/VHuBNoV6BQw8DxfcZyXk6+TEWduet07KgXSGqEZGQXNdb0v
subasI8mbewsbn7UkHE2WAT6mwJYHIqkSoWfUWWEEIp6zDVkQUolPkog3Te6AjeBr7hyy++IyQ+c
ufahFJGCFliSDEK+tG43NToD0Hn0NnQRcIPNUYVlKmrlopNsx6BY6ldi7TW/9JbW8TUEpxTtCdrs
eNSO8KM4x2Yb2Sudg30/8les9LsLEJCtcIvQ/yAzvWiCpsPO3o6Zhhhi2eJUkgMInZ7po4J2bDVq
kCKmGNg5rr+kVgedbUGw5CUJUnPjFnS20E3uQ/RDII3nWdpdZSedpX7k1e4/kC4aL8z53p/OdrYT
o77JqkDVkH8yG0u2gDiSUDTJjHTPdhCjXdPdXQpfTIeb7SsXfhstA3zTrM6tLg3MTJyk8sr4aq/a
QhIPCVydo51K13GqZyOJWKt1DwGQS3Ln7sadA94XoD3Sodiutk8uzGo61rwqWZFLQmg/RroVgBnj
xqQO6GXso0s99JZAdpaEJ6oOJ58+ln1uZTq3PZZ9kKHb+YX/VHn+54pJ+1Iymn3XP37SLPg+tGkQ
DOA2wnN3ezwxCjwR2gKwraC71nF76BuIuughA5JQje4cvayNKq7fIJ9KmvbZk8NfBfiuFQFyb3jO
G890JIjHgxgG7+Bdqi8oMTfQI2VU+A9bNJ/rMkRG4tAG7wrkMDtgP5IKrxBfDcEcjModyCtm61VQ
RlPPxBGGWiEihyIXFxCWII/gb2a2gwdErX1K8OerAuXWyckb6ShgO458G4/U4NHqVuHIhot6qJjg
EVN+1eul4sLoI0hRBiQXTJqlePrd+drJlwEBoVe9fOQUpKLwWvrPWWLJANpFnmQqRbkp4HuD4dtr
u0Z5LsHc9PX6KQ/qfZYUtk9R/DiUD1qMfoXQPUlt8Fm1OKDyLzl8DuhOo/dVoMOV/97quonXSs46
WwhgOAPdu2g83t/+rl89h/PPqqJMCdaQU0aVmf9b1bSFCyrTi3YC0a2zAsXAE6F7DMoT4JwVveYH
7CmzsaPsWD8FUJ5D5Idt0jd8JiSS5V8xmt9Meszw7NysFvWMFvnWr5s5jqL2Y+7jMAIigSJvoLF2
uE3t4S5yDB0SYt5mxGapB/1eBi8T4b/cai16h2qY1cqbtV8yC5O22O+yqKQOlXmHeHjV6gOQmLe/
xZdbcGu2s/upAEJadWvUdCZoBti4u+qivOSuMSbacC5shDd6q0ss9H4f1lI7S66jmO6D2SUVFJmq
aRHmx8RrVuTPccNAtWrYtoPjCA13VHJV4cPQtRueDa+yc+p0uLLVJVB+5N2vQEELlfRGFHrQBP/s
28DgkWrUAALdXqMFn1roTChEpugoAv0GG2biU/cx5IZrF9CSPrL8Mrr23r7ip5qg0bxb+xwLpXTT
seZpjsQLaNrqCr2kfnb22kN0aXxQfQREYofgATC3TZ0jFrqGxpLXjP/sSOKBiTxfjxt0CNVLULJv
QUPtZmgskPEskB2ucdA/SYN29t2DJKMsioWqpWn5nlccOgLw3Vosy+11X9wfk9tv/pgpRJLzTMDB
lAj/VniA+Uv7Tj+1qCXVqIrwI+CYjb6RaWJrIKBQVbI67phO4GxasN2UBChPVILosbLFG9RyuPeT
hC7KqFYe9AtPzT+uqdk59fNBq6oG770yQY4QRW6e7samCH00Hjh7Z0C6AkSyteqTtU82O7lEtE6R
o2TqmvbVpeHRM+DCRkPch87LVjzptaFmBzUWio+2AbgGInjBTkkgphKeRQiaAlrBV07b2lgzJ5Lo
kZNLuRtc2/ozLD7coT9RBg0hRLtub6/VPT/3GlPCPGhOB9fSfSqheuTQe8xn43T51pdIbnjoFmhZ
+en2R5GHj5VGz1lILM7R+NODYlsPu9u/aCkw9MdGmlmalNRymTdhcNX1D1rGRw0pr16HOE2MIA1y
UByxA+pZpQQy9igky1xDifHKHCrEXbLm3ef8lKbPslBPskfukjrYZgzNNi66hlUTIGq7dN9i1plS
fqQgU1fKXa6nGxVYD0HkfYvIhRl0aEJXi3Ojp6MY4TlyFSBChk2fkXcnLn55KcwyWuzVurJR72kD
fLKpBqg+CvT1xwdX1u+UqDpp+YPWplsp7AF1T2Mgtz+yMaRco1EZ3swglXfEExYLvJ9JFmoAkjZg
E2TABuvBs8j0X02DfuMu9jkCxkEPB4r5G54Hz51YFaMYb/T5HTixM/NGG1XiVadXsDOjdr2cQZhb
fYw2/4TiBKE58Ptws+pvL10r01Fnzi3nABv/o7IEgRFchRbTvRNv9n0s7ym01RCQMMJMu1MalNKB
5V/g9Ta8S4JZviSBXhTu3eLx9gZcs7hff59cdZ7nqWiZweFTL+kxu8NGv+Tf+CbtcNOCUQ5qTwOn
oLdakN8P1JJ/grO9Xle9FFmYnoOvTP3kZ2Cj5BDqwM+QPSivVffcwetZr7YMsVtBgm9BETJweX0k
xGKDy6w3WlGdhdj7QNoUP0M6HP2qOpbsAnmP7e01Wnrl/vHjZtaeB8zp1PHHjf4hQ7k5C6/eJreA
JLQqBEeN6p6gL+Dt9rDj//XWHp1Ze86wIn4MEywN6UGTUPuDVNPtIZbcTUD4daYRlWpcndnDRB0k
rRknRhKk5VTFSNJfvAg3t0dhoyvx10x+D6ONLtDk4yoeSvV6HacNrKIdQW6CcQD82nLrp3zTVzqk
S/DuRFlbEVRHP84OGvQW0PB9zUPoHMbkRGLyPmSe5ZSozs5Sqy0GcK/dOxmVUQYA6hfODp0MsHZZ
y488QA4tjbszAz9B5u0bZR+E1w+oqQb6/rFDsldKFDy1yM4n/SbK9S0wsgj/gbhA1uCFKyuszY58
DkPoCYIVDmr0cYja9FvFjPrX2yu8FAoUkw+pzV4wWgX1N8Gy4hLt22/hcfTl5Xu4bBtqINFgrgUC
F7fm5IPODoQsvJ4TAUfE5ek2RwoPLWIrHtayYZqMMfNAuqhldTVOiaHoLqN0G+N28OIMwHB9l8HR
SqRtkJOtBw4m+KR3NFS3QX3vIl+lRD+DfidXoU064Cqq1N/04GtwR7V6pbNvr/3iFxZQGOK6zkA9
mK1FXVFP6FnDz1oTGxmSJV5VXQOpWDmqy77LZJzxd0wOUSgpqSd7HIWoVmclbyoo74+qPWrqAYFp
u1ZyYC9QSl5xmRZ9s8mo86+QQmShHUJ+TodLr74Efbob2mZXR/e3V/ELgPyXjZgMNHMC46538lYe
Q8tFBv2GUtlkbWvEvgzGHrrW+l0GclfbKwYvjmqf71LvUcoyI6mPquqYLi/tig67OnunvmRL3feh
UawYUJ5o+An6CWmhEgLJ+g79HyxC6f8jHxwjzuhFj14VMmx1xHKS2rdZ1lr+8CqK4a5yQxPh40MG
ID3KzzaaO4ApE6LrBSglaGPWOsAeyYcevsgwH5gaYjaeRaE8hug3xJ4GQ3G/aUoDo5SMeHGj8e6b
VDoPADmndXlMebGlRfBUaxCHObSDeCBoKHGd2qgVRNeVBJl8YPIjFEEERxDiDR1ptI+SnSpamm3U
bv1oMNO2MCuwlpz7IEU6Wb+roRWQlvWhBz869dOVXbi22WcXRhOGdZbnGjt3uWzE4KHG2glgpBWn
ZG3TzZzipISaUCQifpbKgy+g5RKdgFbcEW1l063MZt4wwWIHJM1AYucMZoVHaPIffoZOu1nZ2ku3
3++dPUd/0z6TEqKhmUotPVtN9o7cjfI+SI5KxzCM0IQCByLN7dujrqzhvL871fEm7sOAn3PtkZU/
UicAv+8paOnKQ5GNV8uNgztvwwi5HKRZisr1qkKroXOX4Mmdx3uXvetkZEDcCUB9ENQ6BWiAKaXs
oPjvGX9sHOSD8cgZwuhn58YfugghQ9gl6BvsEI0K0+RX0agoB0xRBZlhK8O41j8RqvnWugj2tuLk
oAijwmPDUVGxi4S6XdX5podiWKvKthpE+Hcu7H6KWErwKBT1ARUa1v99kSdxonn9aJf7VSmhdfmi
99du0CEuQW1CcMJX4iLjsZqv8XSc0cGa2P5KRv1jJSFGpIf8OUCBRcA3DrsMhWeIuj6wNWu8tnlm
dxqJijDuspifZfEgScU2QWax04pT6qx0GaydwPHvk4lBro4ntVzzM/UH5Ofko4MguEzzFbO1tH5k
cgTH+U6GkWmLqjlUqZ3LHu/SqDch2oHHP4fqFBo2SQa9mGHl/H0lT+bfbDrm7EJzwkCLSK+zc1I+
pTXI5RBX8bldS85Bj69Z961pm8OosnV7S65NdWahA6Vver+o+FkNiRnqmgm/2474K+KcFgPGNpWC
lc25tllm1jr0KpHLrsPONdqRAwrlE1/f9cWJtMO323NbfD//6zOqc1y2r6C7i/oFPwfJJdC/Z34H
YR9tT/JD4K3h/m7PSv1KVE22DJOSzvEcuFthwe1c4lDI0Yst5I1eUJK+YkPXxpod7xSgsKb0cN+V
QARXCdvwXt6ESXHvAc19ewmXqnzF722pktlLAZUikeIrWEOXEivlvZ0h6wPws+m1nkmGc5g+0A76
VWg6bSFSdXv028f9L1hXnWSuEuqwKym01YAKOKdFcUX4fsVpXdsnM6uC9KWutA7uvgG4rIQGCHVF
+6aKjFDN7JLq29uzGq3hvz/poFX8aV0qvDVRpIELXojU0NqXoni+PcDass1MyRBoWpw05Wi+MkuK
2UbDrmdFt2Il15ZtZjo06HTCIUJz45ArZts+cU0CW7I3c6obSbVWlLM2qZnZKIO077yw5eeqRA1n
LZm9hjIFdW0vrNhh1Az/+XVQ9lMiy469VsXBVWtdu/ZkVGiB6E/Lc6vQTZKDiIX6lICvPZ5Wpvh1
Fic2pFUHWldVClusCqgZsk0d5tsg/H57d6zOcGY+fMg3VpqLYRRUmUada0bwKD2Zmawn2zam8KiU
e6HfZ/n7ysi3Lxt1nq6RZTyvU6KOVRjEdF2juqBh4uJUIH2PLdyVGUomEuPo0Yue13hxdG11Z06K
U5QInXPUnkC+ywxKRJQURI9aoduOoxPbK4Itd8gmRlewkLuTJOs7B+F0uBxWAtYRRG9MmjivFKHw
iBE7kiF2mBKr1vVt2UPiVYOYbdp/hh5fsYIr9uIr3DjZFrEuZbmkjce5eVZCBcqQ2u72hxnPzg2L
9BVLmIyQusMQ5DpiEk77UcoxqgVyyy3e8zAx8tLbaWVhqAB43x50OYb7+3qe16PVcq7KaQDrPu6G
4pq1V9BNuYr8+ZjZl23tpQ7NKjry5zAwWiBoLW0NObW2IWcmLCcSWuwZfJEQwrwCynMcJX6NdPVV
HeqZKuIEK0dgxWZ+rclkpfshUNBn5/Gz8E4dZGlrmZia52+yHNkX3X+9vcQr05unLdIcZJ0cbdvn
ghQGaPRmkaIiHJK1RfINiOsj+tN3t0dcAp5M/YW5hFIrArftVRiXSkcbR9tboj510ggrBnMKVfQ+
6nqHsjApb1HxKhmMRLabfQ7d9yBHAWyDQhQQh6X4mPntBvoJfOWuX4Lx/vEDZ9YvRrorKLQOvkSY
vRD6BnVE6OPGJ9CVQCvvT6GnbKic25lwIfSMYEoT2J78GAGCb2QBmkv91Bbpj1Y5xuy96zO7E1Cn
1ckJHVZx5eJvzdGpdBRo/0ChyKYrIAupowGMesWuKZA+a2O52qCZwwzq5DluHbvNxVbqwleCwGXC
qB0KgaoR/EFXQPLwfVPhnYVWL1yuPyOvNDWIpVGlMDtA63N0kBSaLWXNrup2It9HgpyjekCDRQ4Z
XMnU5X7X58GmVn1Y17ukzMDi55A5JaaODKamIybWALYCnXCGJhq1rc9+L2+h3nipAefNVe21a4bW
KuUONoHxAs/lAE/xupcsNS81M4iJv0lzrzeLCKUwJdo+ogh+1DDgq4dD/NlAObECjpiHerliQlYs
4zwLBKFYpMca+AQjOhvfFT0TH7f384qr/UUHm5xX1gddFzl4Hsks3mXJr3gAw4f8pO3Kpbw8E6Cp
ZTApKfmCiU/GabjHcs/1u4uqPsjZN71aa9JeNjy/Bxh/wGSAsO5jvUsxQGUNtVlKtuZ9ITHHIh4F
Oo7hZtBM94oq5p1qYdvfXsa16Y1382T0QQU+sMb7C8Q21yp6dI51/w28DAf79wxnbjV4vq3WBBhj
vE5kailWt9PRkFvfBcj+mCEY7/X/c1ozR5v3TSyGcVHlzrM5plX4j/+/hZtdUENWJn04jqChWcVp
n0rsv9sj/Bt38F/rNi8o0gcUODDV6y7k0OzrLZRbN2wDke/VLNCyA/Z7oFluCwGvJlfHDxSqr0n3
o5JedC9Ym83KPhf0z52mJ1TEqoPZZK+6bFiqbiDyfh9Z2ht8Xc106i2kebEV1tzLJezKdPsJ5c+B
h4xICCZi4NZM9i3f8Nqs9iNytrRI/kSsAiSItUFXjtW8S3qAMrZoc6yoz3IUtKqIm65ABL5UCv52
DX9/tNnJrZo85ZCLay8q0itO3exEu2PVe16DPij87psekxcOgVir9NwHNqgw9V/qlF6DMAG6IjVf
umuzb5J3aLSPsv/hpBL0LC8t+xAtpITU5BSEdy3A8IOSnCjKyfJi2Hk9xGoU5HcJ2ipptL2945f2
oUxQT6UKjTDkhf/8UqjNVtR8tLURYGR+ePTDdyjm3B5jqbNATAeZHVyBCt2Y83E7JD7SUuiziN+4
5NpK/0vKCyMCCs9twHJ2vqQZKr72jl3aGtPxZ8/lrFNoScZJUrnaNkUGkfvNyhRvr+NfZMxWRfsX
Fe6440PAXTwLzXrQpzZGJGaHztVDYaDbCzkM6/bAt6f2FwuTtr7aAGnSXeokuBv8bC/kh9sjLNe8
yhSi1mP9Df1qEJrcVyxKsgphyvriu6dh5OSPQJPG1NGBfRc84L7U7sYHa3BEF6C9MvZoKOYnTqVC
gVDZuEfnEMk2ZlqTsKIGZELeBN8HazQi8hbDorLciLarDSijSfxrQAE5HSYAiFDnvkfperwukQO8
NJtiz+/8A7P6Tfu9Q7VKvxNrPttiRFGdDDd+3snaerJP6sTB/JyTvFEs9+DsImDHEFg31+zjYp3D
dKyZ9XLU2g/7GlMDkPPHiONkVmeiJuTwj/HW6hwWT70qVFQC4x8dAPo/51ZTcNuhNNP/a24C+2RU
T4bbv1sdbekATkeb3XVDreqlPnzVoSOckh0dsoPo53Z0eobc9FHriY5Mz2K7Na7k4mU3HXl22TXI
vbvgy4AGfVANBIy23gVN3cq7QONkvpH2wyOSTivnYm22s32jNrROiFwDUu+2FnGrZ95KZh2Bj59e
9eYTTY37zEFMSzMiObbb9geT79T4ENVvt3/IkvmZzn22p4RQ9aBJ0ZsAhddTBtG/rFgDLC7FY6ZD
zFxZFCFBADrCNgr2SPbv/uGSrXdFrc1kdhGqWT8kfY6Z+Lqyr6JiC5DU7bVarEKZFPB/BeUmh731
PZeJCEMAKqAi0wNIyD+wwmOEB86DFekmCO9A1q/dEnRcpL/M2u8ekq+/T4aG1psTjsb9wtJz7r5I
aYKA+1uToRXIfSNuux18oAe4su1cxJsCvnejk66BvQjPJvPwhFCZqaWxzaHCzctPPgyDJWi4h9bF
VuPdqShjo6nXVMoXj9Y0dzs7WnUrF7U/QCxoFKpikONybRwvC16TCaLYB1tVnVkKEk0HnJ2rqil9
BDeQlA61R4qTQyjkGNDeVDufiZod9P7p9p6gfO3LzPedzPKSyEl9SdNHCWQwRLvlwUfZClP2ytD7
FtSqLm3bFnbfdmgKRdh4w0al41z10N+U1vlDrFbURlefbCuRQDOhLjpTLRpUJfKMAHhMqMnUAZ1A
A8oZ8nKbN+QZ4IqHkBOz0cJ9C7W9sg+NOu8eEsT9ZPeHgyI/qqNWlX6jyb3bfTTdgUJCcciZwdTU
iBN4i/KnH0nAXnArLe8kr7QGaJg1+iHTQElI8WaKgcM5tJVnSB6EGSqUwnLcOYlvaqFsON5TFFz6
9jNOX/v+U5J69LD4oyQz0niARwkLuVjDT76jisXoZCBv63LD6C4NOnSlQuCdvOcEqIQSpYfDN5lt
yvLs+SgcitFxFKAvOQOl9gGIKlPyI5NBzZRr0PWJkSMPfnSsMgPZMetMuYtyqNg36Dx2IPT0GFZP
DndA7igtgZJDyFcYFRlefRQuuagrdh3FLuI8QqRLMWPPQdIKQIbWq4FcScYA1UULAd9rUwOuhBW0
rc0FtCX7gCpHUNyBg3kl4QO+1T5TvknDSAp5ENCEaYdHp6zBHQOfMSmNof0skBPQsAXlMDVzeTCz
4UpBH2CQMgtIvifOYMndtuOSmbhAKg0VMCqvXL025KeLb886zVJTaujNPQPTgPY/OvQdxy6QOBL0
N8vBpPITy3SzH6D/pdy74UUXPwTDe7BuTeC8jVChlut9iuAUFwde7Lv4WiMRzpvK8JWdyEqjwrfi
3Yvg+1BGD3h+INkV7eK2236nxbnwf8hxbEoaVryRDdwTpuw8VEGEohL0FkKoe3DBvqGHLn4clCfq
v+lWot7VyoFWYuyVsDRVtvL+MycDGqIvjnTtyYuK9rcB3TYJB3iiwAZRTkw5yR1Qj6055Bkoyru2
c+1G7cwiSaw2KAw3vc8iVMlW4D3ExKJdaLeQ5vI08KbBRtOjDo8vGBXw+WXqGTVC/Y2G5ljRGgNC
tZT8YD3E+LzPlt6nvW44BBEVb9eraEW88jozbxuFxZrp6UUxey+lHi86GfSeL6+3fog2mlVB0Ue8
4WWIzj6yC/3NWvhm2RWdXBGzR5JcOp7Oxwuw2fgP6SHejo176ROARquu6KL38nuor47HyW2UujXo
YVxHSQ4TOBqhEbJfeATfXsXRcN648pSZ+1mWoKuCMttfFM/OczwtPbALxsN/1Rzr9lBr85nZcK3Q
FMwJLkosXiMgR2pgoHGPrDl9i4+hybLNtoUjZbQWLbYFOUCaEoxFc+yudJ+kbYU6f0O3+u3tea1t
xLkIW6DXkKursIbNBjJ5Nd9kTzjIuH+hZoUughoFtN05XG0qXX6q/J4pm+WdO08haUzhzJd2fAYe
I70X18Yc1aw8G6Kj69T2Nd9srsgWSLwDmgK7nxxyuD25qaBH+aurEwmNXxRaj+PLxbcANF857YuO
52Sus4cL2KUJ3M3RK+xAnq6yTck+b3/GRQ96MsLci0LfdSpJKr9wrbOULAcdqLwGXWzmkQtQEu5r
YUTdWnJp+f0HrWeVcSpQXDgbloRyLxfUR6mdBzWLMNkMLtQsS77xOYIhotlL8raHyyExdMW08Uny
xcq5XPStJr9gXPqJnVEdaKKlCs6l7j0P2kOIIvg8h/TMw+31XezRUCfjzF5BeZQzp/JidqFKDwEJ
kF7DyJKT/to7FYBh1yb/bCjSUHmyy1NpV8kvOYWmeOifUvVaUvWHJinbWvoBBsVDVIJUrELcvAre
Mu0jbR4U6b6VgwNHM53Wvyv8ihIFE3mDXxQ3ax8rn0TDLU1rAEvbMytQtC/09F2pyEec0mshIQQ1
oI7n9pwXTd5kyrNXWeF3WsYDwdH9SmxSMFtFM3HK/f/mcEyGmVlWqe5C0mQKv0j9sXGZOZTRyh5Z
vvcmQ8ysqi797/sy0Z4HPQCALn/LwxhwTYGap8HO48gSfXtsZFSiKy+3l3HpvTHdObNLt5T1AIkA
sAwS5SdoQyYrGNKG0OJ+zPWPflWVbeVMinkVYEDaQK6B3EVMxtnqGyg4mAI+Rb4fY0CrkZHbs0NP
5J/njzHhU0kN+ku36W1hBpvqU36AYME/uSqhJe0j07vLj8NKpH7cFn/d/f/6poLMbKqvFhmJPCDD
ULRmNkVq6OlbmOApF8bHsPt2+xsu3h06HSNcDE3v7CuAOjEznReQ2A0lhkoe6TJYeOqc/APoo6No
oGaAY3QMDg3eTfHKGVy6OabjznYu6r2HXi84xi3Q2x8kRtK+3Z7a0s0xHWG2PX0uNWrluOwi+Q9V
XdhyXt9JYFvGQ73joGqkxN31wE7eHnVxl06GnZdq5KLJUiFjQUt73Df5dvR/+Xb0fB2TrjRLrcxx
HqYMcnhq2CsMAHHJJPmPjkSQQBhQVaAcy4LsBg/FGuqquz3efvMtOp3jbItCAdat2kKwK9eGrV/k
oPWm0ievHGMQGbR9o58F660eKKxBSICGpwUUiVFIKJVrfSlLp3T6S2b3NOdZ38qKggWIAwv9ouDS
dduUeduOHiIZDciE2GsfeOlmno45u5mBmuuF1npwesYaO01kD0UK+JtcuiiihUZA18OrVOvGTFJV
ufeTAGS89jFU0OCaD7IEOWeyjZzncAifsq6nZurk3bZ0ZCBgNScE0GX0wN38teHgpbnwQvAcx9u5
aGpbgjSSodX3Dh8sKQCwI4SMMXFs9FprZqzL2yH6rjfFuQ3jFyIPjon64l1N8QzEYz/oY0jHgn6o
HxLiWEHzklG0P9Y45Mmur1TDQ+Fb+IIHqBH+Glr0PokzZUdI4D6EpBt7uA2IWqPQ8GlQP7vsZyUB
5IjSkCxEfHowENc5uckvGTNq+37MoJcqfmz/ULmJqQz8pOvNBsgci0X11nFkG7zyg5ZmdubUJ100
m6g+yRT0yS4/krgAUlbeSnFzkJjYdpX3XUHLp9TKz2F56n3P33pSb3ZgKhpxVyl2TCFr7gqw76QH
RSOvBEHQ+MDpo59CQJs5NiXqAfUsl6zSbBcsIdQq9cWeiQr9AP3J6YIHrXINgM6MLATZHS/wBKUN
deaYWoXowsrduWwmfpNGxMztSlNXkhJUD1+4kezrj2wDviuuMyi8A7tkrRWkLtYGTGOD46UzNfM0
AGwBBV14IjjAXEMr+thuxKY6rd6bi7ZhMrGZYdfruvRal/SXAu2KY9hTJoZ6BjzLBpxwK4FCuXKT
rC7lzNA7wFMNIQp6MbfoR7t19iBWfeut2Aov65UiS77jZCHnMGdHz/OiHqktiHuiLK6wckSkHJqv
+I5rH0yduR+oh0ZrrYNxUsoeB9AHe+2YN+qhyBFt0p70bgwHSvC2g4c1+7Zk3H9/QHVm3ElQODVU
oMHAOXhXZqdbtEHcjUju/6TwZs2Wzo4BdKAaGCFwfUPhWsiAvUfSnYZ3Q4xGiJV5LW7M357OPI3A
3LxtOpcx4Pk6kOMiq0JRA7KIsomo2s61qLqyMRcTF9OLYnbomkHRqhSWDkcBMNZNuCufu537E4DO
V/fwHZV1monXpL+XIWMs7QOTX2qzfSlf2Fl5Wpk8W/S3xmZlVVE5UbXZQmtlIrMGJvMSwdfKEnr2
lPKX2sfnsOxbo29LYclZM9zJKiCXSAg2m15yqDXg/2j4KoLZmQdcbDtwILoyGCn1jbv3TbAVzkFu
TqVzitlHLn4O8jHnKHZMKgiVnPP0qRgag0ofDGnE0G+2cvzJyaUUCFyjf7dH0HOwkX/9AIrMSSHG
INOHaGhNT4lfSVODecKKY1/WW9yTT7xK0dHhvxTRVedvTXom5JPpzVMEWFMXchPFT8CzZXdleI+5
ml4WHxrpB/hS0MtIjFIFnliTbbyQMv97KbpN5EZmVUgGYaGZAyOcZO+Ke8lCwN2gteD6sMxN9eSj
ETEOa8CnAQTNUHlLXgX9JiE6HUTIGrSgzTa/CrAMEqQWIsBMUCqh+yqwAqAXow+ZpQdaHGJIigrP
aGIKot2Ll6BAswaFCz6RLL0H6YcOwQdZQbUoHmx5jRu0BQgt+JRiVBMHMWpVI6NDDJrjl6fXVmEI
D98lyS/FAT4OP9TrH70BN2eA9ESZoTeww3MvtUNkjymtDDTOEwE5sOS7019LUORKVdiuD/yzD8qS
rTT3t7fbuLH/8g81VOQIXUMBxLzyoYsywGlVmBCZhGbh9oA9D7hWcQVASynKV/3R0RjeGm+0MpPb
zaWsEkqOUhy2BTbakl/QPn0KztTKtiDq3Z7b4ptbn0xudqqdNAxpUqAUYYSC+EecZivZkY1iS/8V
dxVL+HshZ5cpGLWZ6yCXgUco+SUO4htyROFOPaZbd1sg52R3W+IbqFd+DF8huGjfnuraZ5xdrCxG
KkjzkFBMAnLRm7MOxQHvkNTlKfLXYjKL9un3TL/uw8knLKogjmL0wF8UB0+lGJAjqbBuT2cxMjtZ
za8vOxmj9buuTkdHgW0FpLapNT7PdLO0IvnEJXtUzPvv3KHJvGa3aS5HmddBLBVjsl/JJthI5ndE
LB+oNdbJrMVjF59Dk9FmzyFYj7L3UCxzUWl9dvrDgNSWKH4mym4Q4hQF31dWdPH6now3ftXJisoD
UPBoLMXBQ81sXJ/7+KXT7hF2/x/Svqw5Tl1r+xepilHALWPTo9tDHPuGipOYeQaB+PXvg8+p7Q7u
NN+3z7VTUUtIS0trPYPbyiOaVGOaOSwuXAFt0KwK75icPEOvPjbDAfKKtACvsl/5ytd8QC/PzJJl
09RQShv+A7uiALUoBxRwcEituRMFCXlHduBD/gqlXLv9zZ7neo561gAmbaxhl7YW61Z+0HUgwMUi
LaKTKEAdKwrxUdDl9Du0splJLbAOvBgJf4gyC4TDvTVvoZWzu6zrwLyvErUZDCC3gzmqwFArv/Ty
PuqyQxOtQsHmnsaNAPzhLHaxDwyiZ3UT5dLJztPGE3XRGkG0FrXMTvno9t0B8FZvZV2vZuIXGc1i
WXvgOOD+MCp3CjKo8Z3Hbz28ZVc2+NWk8WKQRbCX5JgpkYJqTiPDScEo9ySHdhka8CoNYTzRbCPw
JWhb+0Ea7EgDYZJRV52mklYme7XQc/E7FheBkaD5nVHoZwYQm+GGbJVJ4wI26YLakcXHWv6WRf7K
3K/eqhdjLsJ/GPZgR0NdCPnGS993dgvUgJ6hgyVyO4EpiloctaL8nWr1Roao++3Rr35duGFQKAHB
hPDDVOdiR4FrEiaz3vcp4dxKBHT8ldqqYnllmI9z8GXnfo6zlAKhQTcBusmUuzKMLKmEhHCEfllL
N2WWCJgqaDVZJ+wFQ/eqHo54PPcSLD2QAFaGljwBQ0cvAW1Rx5Uc6qPHe+uXzZ/nYgWkRhs0NKbQ
aIa25FxPQXJo09atfwxAW3VOI5lt6+pbZgtQmHKLh/Cgn4zCEwDdKBy4hydHudt371oE9Al4kiYE
kby1++3qBXCxfIvrbehDKMNouN7qIjKb4U5tXSM+ceHX/7Qblu24ri5SOkK6+SSVuz4QnKD5XpRr
HeOVLWcofy54MfCqbcoE6U462JOOR1uCLoqebW7P5SqzzrhYs/l3XHzYAa+DIqxQ+q6i3hbD3gFZ
+E4Q5M6q6mYLGoAbUWLrzeSlIGKN4minM/gnrrxMVH5wACKhnwJ+u9Y8KMKwo2rgkD5d+ZXXk6WL
X7kIr7mcBpOhdv1JJG7g4VBMMEcLHc3KjKPgwsvHVVcCztUr62LERayFTUSbGgZX7igoMiHHzQzF
NwECD4MkHNR+ZbTr1/LFcIuQqkaTGgKhrdxlPn1PHkc/3GpWvR/c5ke2gf3YOiB8Pgy3TvQioEY6
UiES4cZiFeTKcp+0z2kqvGtpAOvxajsAeyU9lBwArij1DTas3CG397ex7J/BzrYt+YD1lQFhUsFK
F2A0mzXFyjC3PyPE8//c3gHq4yIkZKUTVYjXQuUbzEmTDt+qdHKaZKUBcr3G8s9XhFb3n6OViS5M
KkMAkrzAm/aD18LF/MTs4q71AMYzWeDoj7EP+sJG2dMdf67dCtZyIBCdIbZ1+2RfM1C9lHRWFztY
pTkP+rloNzPXin47MlPRLcmpPVT9zfhRl/btXn2XUUpjdPWtMW/Yr9sLz+3/ilcvNjRUWscOrqkz
CnjY6xh7whUhq72jkx+wDHEhkeCsTHgt71vsaLEQDTFVaf9hWqDugFwzsXO3ym5VQPzqroLvJ0xP
VApT7DlRuwiaYGUpLOecnrp6mKxCMjgKPLCcgBLArtK8SmvMPHxMprtueMxzyLIhZUihmS9Vkx2g
BN1WP7Kwf2xC8Sy1UMmXtPpIebdlXb+ZdA5UZ0isGE4dWZqAEbJGF796T178/MXdosBsMtZ6+BDM
tulKdywMDVZBss2ap5VPMv9PX3bBxUiL20Wr8qyh86NdeQ240/Z7mBvg5YNSVYY+61Pr5yCDrGG0
177O8rLQO1YGPbYe1yszqaJNkZFja2ya7FWR1hR6Pri6t6a4OGZSyMUsZgVMFJJNM32Tmp/YhG4H
NbBJQc0RuKDomGRodqXwTkh6eDXs+vEHGb1BQF1PQ5VwliI1vhlDb4pRMHfsSpOGuUlR47v9Oda+
xuJM6lH733YB4PlnDbDoQVx7fK0NsTiDJQXeuW9Q/DIA6Wx1kPX7FUTCyuZdyrgWlFQQiEnpqWRA
UeMF0OFiVjvdrmJ9Zb2uJ0ef23epmxrU5ZikujSHUNEtqQs1wyKHCwd8xKDTaGZuYP8cre7HJHtV
6XFmqngabNYUm1fWVF/cKhmIkBoYIfwkSsyWDGLlLDb/p52xVG5NUinJ5CpmJzrFNmyVzBhq27eH
WDmVS4XSKJvSBiVhdiIKAaA9MY3gLKHX2tWbul8RdLvehbv4cIu4M1I8noxQAsDT4xZ3oP+NCkvy
rHmFE23XvNrn/+xGBNAX8aYOpGyY5quuN0ADEIhd1bqrBGtHa22YRaAR46lvVIqonUI+bmRAWqNF
nrXjWt5w9aV9sXaLKKHkWcK7EUcYLp+S2kNiws8zxR4AAe/0723+PWjvWR2bHXCPt7fI2tFeBI+B
0Rq+LbM/Tg0UVXTqx5dCANZIWwkhf6ma/3N/L9/ZULJoWC0PCfgY/Y8ybpyxLUxVHs1GUpAq9U+a
lj7ruHp1XTMbzlbmufIll1qcRZXkLGxRoJry16xIPQHwtBip4u3VXBtlETaYII9hx1DEDiCPLFSv
Y0StXFtRnlkbZJEJZeEgwFAYm6WVzkQ/t/y55yticSu7YvkS7otBEVuGIYBBtwQFyKUggpwL3D/k
NYXL643uz71vzNO9SOzUqYK/4fxckKToPi22jYFQ2G6FGqSi50iUrAnoFCN4v/2l1mY4//1iVLT9
ANHu5tAoNJBYAZWjkFyJfktTY2VPXL1KDA31Xx0wZjAj/hxpbMcMLrpMOmX9hqFLQ9ei/PUS1sUI
i+gRRIgdTSAkZ8icn+Xv0rbzMzf17mdEiYE2WDa7KkXbtef69QrBxbiL2FGLQc7LDl8u8Yvc6n/M
9t0zZZW17qySQFalGa5+tM8Bl3lI21bJwOmItiJEvbuot3Bl7ATeH5Uk9W7vj5WvtkwAmjEcaDrU
0qmbXKks7DRbsxq6fmFezGZxjnuxCpV27u19mE+RU+VGLhhNLm19nZmVt5ajr01p/vvFlpe7No6Y
3uJdDpsQqAwhd7q9ZvP3/nIpX0xocZIjWtJUkbvkXA866uLNYaw7q9dGj5XJlqeqzfIRpsh8Zdjr
EeRi3MVZJpKqcaJC0ntqRasjipM3o1WOSNyG8q6HfrbaDUdiGGYqlivXiqKt7cnF8W5jqZSiHoev
JcGxkFPYx+nttqHdTu8DAPpEJKhwJAaHLBNB+i+0hwpNJqoVbxCJtVTlt8G38Au1WaTYeli4LNBQ
NCEeYxAq7FIrHGs85MVm0wzMhLDYIYyLnR4a79pQ7Yc+3dag8KUyEGysseS2+CaMxDMkweFSsiX1
U8HYvuoVM+hCX8zEx0oNzFgHDSYlhymNNmL8lOapBYULMyiHHSeVW3cD9NIqMyWJNRb8LFV3UuKJ
tc/jnwKXUVL5ITaDM9DBjki46QNoe8CxnqfoZ6JO6IQ6kiX4Y6uJ5KtSaCkZ+Fhqfl9C6HkY8r3E
kbLnKowcxk3bglJPUjuYOpgzsNHO9cExIO6SgNpnl5HxlojdhkDeHGLnTWycc2K4QYJiCn8ZjQqy
MOIOQoQuT2H9IJMnJZ+ztJI8D0Q3e3ipp2Xn52rkZm36pA3ZuWhg3KHgWq7650lrHBqQDeS5VHPq
gagYQp/p4DqmCJlhalIZjthQN5Q7s5wa04BSKpSJTNg8wcpBONQQPhmbDmUD5E5d5Mrke9vKXiLl
GyF9GJt4OwmG2Wah0wyTGQ0xMC2l3SbQ560Gk43oQaryM080tzPuculeALimaH7THolzAufkCq19
mnqQuDZlYmxEMEvLXLGhduFIZDPVnZlM50DWTmQs7lQIgTWRvNEyPFViYdjnQ/5dEcCzkoRtxRmI
nqL2TccLWJGYM4Wp3wK0MsIXuhDgid7CEOmQtVBnLZ2pIptWB39Q2Mfdawv7UCB1MuiBiWSf6pFd
dt4Es7b8rIT3AXtKqq2i3UF5UZx2NDxDaYMIP3GfbpPAz9PEU6Kf1dAC0pq7xvSYZZuKYPb97zQE
N7n7BjJjH+5CHWDdTLWRz0/BQ6JuAd1G6/jFEH6yFjxU8DaBjaTSWeXfU6BqgChWIBdWOHF1aONv
Mb+fJEuQj1H9XZkAK/3NDYeXLoG/4Tj+glupB2nYg2bsUAG1Sdm6Y+AUhqcrA6iVqSeNWwb/xOFF
5T+hNgyt6O8C3dTtj6ku91Mk2oX81E+CyaS7Iju3gSdovpDhZHYS6EHPcXtKh2zHlUeAdt0czNdO
z72mVHyeBHY1iOgk3etKea+osUmzN1mFbQxJzbiZ+/MQNWp/ETT2pPTbgIugHm3So38zSmZQV6bC
HscB6ghythkiuL4HEP6XzVIn7lilsDxonIycpzCC5zl4ZsohrJmlsAcZINi2finyb8HY3RsQCyw7
6NUBKDz1APR+R81kWwyBXfLJjgGgxb8Bj0qST9Iw2kFz7sLSblju0EqyCEzAi92k0lfInVg1cqY+
ii3QT8wIWLbsrHFfDioLKHCvSmtnEKcXmB7U/AEi+9ikxYlT8ZAJrwnk3biaPEqB9iuGKHWitGbU
wvhngKZHw+0YYUjXfzOB7UD4t3NDh9nUiyEfaV6cYUIAt2VIgA0jQMfVJlWxRzWZmB2570RgTEHm
RgnWGRU8myavk2VTgXVDiJJINLx1vPaquLKFxLCp/A6LdeDS4WWQGo5a8NZKFX3DE2KXPXPytHaD
vDaDAj7RtWprbW3HgCQHvHPkqIStFTT9mtiqVc2bIKHcy6I7Qoi0ypFM6hBEKIYHrqV+ksCuBLA7
Wx1FD+rY23p45+mepG8UpjMjE1+jPrbyotn3SrYJQJTqEXmaWvJZnRyCRL4Xo+GcSd4ES3ZJ/BWo
kscNhNxsuG8NRNVMe2lB+J3a1omL+FwqBz6JflOErzxQHa0Nji2R7vpU3XO2YRxAB4EA07zVK1i3
sNgRy9ga6+mn0BJLrM7RlBWz6J9XZN9aBdcVzCvIKO8DOlkJRQCuYq+uNWhAQpuwWSXdXXnZAI+P
6jXVVWAElEUCkSmFRhtRSs7xNwHId2igwFDYrXaqw3/Wfu8XW+NF9G8nLWtjLpIHziW56eCTeqZl
t4EGoc1hp6HF326Pci1H+WNqizRBo2rCaCuifB0neO5GboMGrcifx1LfZ3HqdYH+kE7GU1Xl7srQ
V4oLfwy9eB5AGwswVMrxPGi1Uwjd+6k3IJcA5/UeyoHDczSBHYvGY5EoG6lcWV7pSlL4x+jz3y+y
TtIyVLrkjp50Jtjg270R+TtBTT5RJ8SQaisZzRZ9ig4wRwjD9rktDPKh1+AY0XEzghucWOheFov3
ef8WS3cdA9WyN2sVoSCEnm/RWjHu2Hp6Y4ZXUQgehu8r6zfn4Yu09nIG6twDuZhBGoG5nM6VC5rZ
7Xvl507yEHtUsuRzdE83YWRGK02teTPcGnHRQZO5Cs73vFnEwB+g3dAhVqGQZ+aQWQnGNR+jD3HN
W8Mtqha0MDKdThM9CWd49CrvwGphk8JDK36GKoE72igre3FtjgZEGZyiMcnr9N4dS3ddM+vLbsH7
WJSkWctNVRVlKdfFBRpr0/TxpJRdJMOb3gVBfNVt98sCL4ZZPIViiFkI4GYmZ0EWgDqv9yWoMgql
20IFJQWJx+0t9LWovRhvEdhCOdcjlHlnSvgskKw48g45EcwVD+QY48knOsY52bDfHR7PaHevCkx9
efotxl8EOUEtNDGfoSSBSA+6Tg6Jvlbm+IDV/bGLFmMsItyoMFLxsE3O+qF3wPxwilPuyfeKTU+t
nzmVZ/jp2+11nX/2rSEXkU3oe02eBpzMZiycBJd5n4GFigdfJa0F0bWhFmEMkqe9yOaCcwvctIVb
s3vM7NKawaPpYw56/Xdjm9uFV25uT3Flp34RExjjuh1mMgZINQea/MzjfRUg7eTQVqGraLcvl+Gf
33ApJKDCLnCMapyLBNaUNtsbbu0V5YbabQ+YOZhJUKMI7Pbt/1/ebTHwIgTJFVV6OjfOKT/Ven7i
MgBN4gtXAJKEXGUkhnYLYZukd4d28lNNNjk0f24v9doO/jA8ugj0dBoElYhoMWuiiQwX2ffcxIDS
Ix45sOWyxm/wo7O0F/4/T38RjyYZHrRgLoBJLQLRV/aOUB0NrbEKFXk73RjKe4y3B8XO6+L+kQ+Z
Q6FAeXv6yvUtDhFxVZMMSV/iNiYSQeJz6jlAKOqLWDY/tVAFm6F2xaKdIXHCXdUbisUjWju1WLxJ
9fQwFeEbq5pjVfMzGISa0wXdflTTjUTfqfQrySezhdYPE856WLs9UV+bNrCmpMxs6GqeqU7OHL1E
SdCdAG+GqG3vACfcZ13vt+SpxrswnUa7joQQjk/gsWp5ZhVTYA8ZkvtWF35NE8jg4vOU/r69GlfP
nWyoukElhUrL+t8Yd0NVCzK+yHQMCbqMsbwV9PrIeOiBQbi29daGW9QCJ+jwTSkj5C7xpRmqbEMe
i/rVMwidH6qDzZN+zHd2/Xx7llfP+8UsF/uuZlE0CIVCTxNnjiLsKvhKGWSt8DiH4S9h+mKU+Vdc
nCuJtynsxCk9BRR1zfLVqIBGRpIPNS8Gn08d/mu3p3V1J18MOP/9YsCBxKTpGXLOrGRmTI9Nsolp
iJnd3x5nbfnmr3oxDlXRUhLSgJ7C/Leo/SwDw6JrBP21uSzuOAPUQqATWHzWomhD6C+Dj6ANNbYx
rNw0a19pccNBbgOqNQWOP6/eIelxR9j9FL5HfQRRiR2YyCstpq+mER8h/zPcLEJ+kfWBLk0p+iJ+
uBkO0riRBbN8Qp4ZuDNI3xic9IT3d3JWdv/KynQx/uLI5QAZpmEt8XOUMjOJ7gboy/yL7SF9znBx
uhotU2qN49NlBOyn4rcWPkRrTixXt+DFGIuzNTIoe2QFbmzSCPeRnlhw5NvU4xpY4S8Z7OdcFkeK
tQ3YaeLAz8wdvkHmbUPs6a52lK3m9k/EiS3yGm71/fQOb6mHNZCx9OUJu/hWy4OW0i5Sx5yfVROI
WNEF/e00wwtSK91PsKeGWTAIUaXP/RnaxLfpSpz82qtZ/IDFKRSAFFUF8HjOcwI/gTuavna72la3
qDC+6Mfb++YjqfsSMC8+6uIoRjqnSsz6+lQJkTUByJQbmS+jXuaXYfk7aTTfqGI3U+OHCEI7Mtyy
aac+q3oKq1CdPKQ0twaRetGgu0WfeSmBRU4Hajwk98qxtDNpQqm2N9PgVwitVaF5D9PQzqXvKhs3
GcvwtNaTU1h3u9zonCyBhJUQ+XLObH1IXyKiH0JhjSTzFcf55wp/FFAuYilv4ymHhZF8Emi11RIG
CaJ9rEE5CByHSvk2dp0HGB/EbHqrxzbvIgLJT1U2xa6H5sPrUIewXQFyotbRJUnMojZ8PT1wKFLK
MWSpRrxh69ZKuuF8+2N9xXwufvjisQ6QdGzUwaBAZgxeY6Gnw9rSbq22NuEq74Ywh/XbPUzNe19+
Aqp7rQF17W793CofG/di2RpFywIKutMp7isIMJ7nquntCc5n68Zm/OgCX4yQ9kkvpj3i9KywEakg
0UJKLaFsC0yMDX7iSir01f55sZ6LqAnNnYwq0sd6ikC/A61bOJUVOLCFz0xiZja6KTh6tZceKoc5
EOdcrw9cvXQvVnURVSPkK+jD1ck5VZklEOLn+kkiiSkXa06082y+rK5MRVWmYGUbS6ZsUxt6UTYd
R7WdmBGCW5OuAbOu1lQuhliE7lDI5Wqi+IDFvjzyYyeasYNeVWJpVmFCpQVs7WPtg3xgZU8l1DBW
dujV/XMx/CJ2s16TtLwnaNpH5X1Jn4fiJQk2Mit/ZkXj396r15OKi8EWcTqsuowWFOKMUJL1gslJ
Cqu64+SYV1bsQPkvNMWtAc1wFNTy8E6P9uvEu69Ip3kDX/yGRfSeajHXlSINz7kGv3LpTeeVGwCu
XOYxDMomT2XVTiR3MpznII5yewGkldVehlEJ8qCAgOIhDSa0BEFvzW1RjKkUiz3KEIQ3LDQw3sWt
6CibaNO6EPn2gWhzoAjjpO4aivL6tfm5FEvCrT72kBSQsfWgJgBEYHWaVQkn7wMTmJr/7p3xz1la
xsKUdXVKukw/VdMIJPA+qCb45UIQpIKMJvWCZu1kqXOOeuP0LmNjozZJpU55eNYjYa/WZJMlyhba
T2ajveJOdQJIdwZN6MtC96BoIGJC0svkAJpnoMD2sIKF+JaZ4HLINWIX5DGWIN6avqoxOyq83UJS
2K0gOTtO1EkIqhJa59NJN+sq2+RK5jG1emASAOWaVKClrLoDfVHH+9oItioxYJN+R4jslgWFOHdi
8kJyejAXUTLbqkLscQnMAHqXUzirxIqVNughlfkGVhfnMm9/J1G3aafZBLL83iatJQ3CJh62FYES
voospDWsMj1OZWCL0rmGwBWDrvDQQeyBWkLyFOSZQ6AinA2DFXc1wAA6qgbjQelkmJcVW2DfaQhJ
WIzScHTSQGOvE9VuyaOBjnsxnqv0bRoqJ9bC7RANHjwboSp7SGEBpMipXzJAv4sGZxwCRI1owaP9
qSu7RyaRAwhpMPhSDy0EgjpJPzKomTL0U6MJ9lgg6rNnJUidujTsqD6UaH4HxsOQ3DcVwc95nep7
JTlM+TbtjqHq54CQZK8F1K3hUAXh5vxxbssHMcCLItuMDTTgwDYA/t1uGXWzJoa+eAAiV+8M04sq
I+WYcgCXK/QIIVIFMIwqNscymLZtnLyOKdt2JV+5sa+ny5/v3yXWUkNzrcg7IDfmYydDpsYRd8pc
VLANK/dn1rFoqZbyXNoc6m6hTVbedtdfCxfnfnGHZzXUvqMEYbgQ7kRodqJnIdCdMahPgpGaBvRD
6h7WG9KTaBwnBX5m2as68e2gQiFLeJ0EwBOgSR29BclaiXPlMvyoAV5kM3HcSOokTfF5hEVG+1+P
pHVJ1qvPsosFWNy5gE8WPJSq5NyXv4oZDgO4Qhe93w72X4F/f940H3+/mEydcDVgQgCQmg0DDsR4
wS7EX3iabFAjsJr7OHUFtpUCH2KFNtq2t4e/XjD4DLeLu1aHQCN60SCahH30KE8HPB7RwIvcsvV0
shdL7/ZwX+GGi9ku7tUq0RQiznBD5rY/lG94/0FAmLsfnmBIEleFnle2yscmv1jduO/ELGygw1ig
wRgilkBZxU9gcMQazYTvNaAqwT4CzOT2PNeGXbwnRKlDshbgpT3XRVqP+p0TbYRVhsP1avfnFv3I
wy+mJ2dQwuCpwJHj6mYRstbMYmiYQ1SuriKnafRdGILsmZ9FSbXUJD504Nw2Jznfs4av7aXr5+Wf
cqu2SLizKExgx1Fo6HhqnthqyNRqM1XXhrma138Gxg8w38Wcp7LW4yGW+VkDxIopvgRBImC7DIms
nI2v/f6Pzfo5oUXWm4lNnYBcGp/FCvR1g99VeIlGyYtiV72+KzTQldhocRKv7J6/ZJ+fAy9OpdYq
pBo4HhSpEvqAHDfZuVTROs73KbRHCshB9r5OIKg3rIy89gkXxzPnncyEseRnozoY03vbbpNuTTT0
+tn4Z3JLALDUpqqScoyR4GzM7WHZI17j9ZvbR/B6ZPscZnEEJynsCn1E/73qB78uIbhQnuRiMPsx
BIVsdLuiXaFHrCzekp4Qp51cxmhnnnjwzAY3RYehr9boqdffmv9My5iz2YvdH/ZipoRty88hU109
4nbH1iDAa9tvSdTvDT3qE4IxIhjeVNDoDTbz2/L/RTruL1nG53wWWYbGQPsNVFSsVZPBsgy6HJFZ
9jZ0voTTaMW/2LHxMlwLAKJ74on80h5vb5PrpYrPcLKkLqAiFtaphFDdudK2PoJU/QwQi/gW2EBm
HkUn2xa/G+c/HRy+E++KVUz3Xy7FzzVYJBrIrCHESj5ui87nKQxurQzYDcgiNyZKT5E5dgDxrRz1
vzyzP0ddRLdBVYDthWfAWccITP81wQyogsN23LoSgYr4IJvwv50BK6+ShqWJ7kuyC0XVrJlHwB8s
ZWhStIGjJfbtT/KXlOjzly3CH0qcYpWnHJ/Ejo/tDxl1ImJVMH2zZiu76D604DXwovlSs1Lm+Cqk
/GfENxbxTyadHucAl37sRlgcoHXMkCvUnniPZ4MpgwWXTzbShrUS4MrIgK78ea6VbmgNMWEAanMr
8ACa080UPvBvmZk+oreB9xacB0IwYc1VgtxXEYU/Zg3q+Z9jp8KQDqo2HwGkoPkms2URKy2e5wcG
Xn2lmx20ldfF9YrrP8dOXlL+DVaMiUgnfq4dwPWcwgYCU9wQi81IGkt3c/iWASOLx81aLevq/aNp
sq7KMgXaYw7jFxE0R+d3ihOkvGMhnzvtdQIBvYyOQ0ackIFnA/Fz3Vi5jK5G7YsxFyfcQI1BqmKM
qeUgt4NWHcFw+/ap+YBVfaljXIyxOM9iT9GsmseYxWhJ62jfs19h6cnpnqMuFMKdyGR7mplMsYbj
BDwI0m7qwuoHyr4AG4fdRijN0vCTH2HnwAsJSO3SjhwAydagEtJXtNq84y5+6+KEZ5lc8goC1Gc2
QmWKxsAPB9tCesLZc0PRQMkPjwE4qA6QOO4rwAUkvP5D+A9VoNmWmivpWwVyliyZmZwTrDGKRzA0
9rPdUFzA2mkaGnQipQ3L4m2TKHYJkLPBPUBhHZUJBwbAph4DIK5lVjo1OzHvDhNguYOqC5Bk0bwy
RtkRNRCUzE3gx2mPlYARek1kv+mAWOTBtoPYXMAfjPgpMcANoQk8V1UIQmp2MFdYKMGLuW22oRo+
jpA/MbrvSvKOsOaxRAHN/YkDrtwjdpKqgo7HJhVeidpYLPfw27ehhjBrJM7QQ3VZznaU0wdDC900
AKyERCKI1Myj5F5vDkk77MgsBwoiZN5KW60pLGGILU3cSso2UlBgQv8pAf4m3TcwTBHKwInl3B2V
aA/TtLtxrLfD+D1LJ2CYBceoKLyZQlNLgC9VHzJRBhHA8JUxASUM1UfiyRXKUCK65FHupHluBlS1
E0Jg05b3noGibNwLd3EtH5qptEejsMIyBm9GeU3F6F5DVU9H3J445Dpb43ki2VZR21fYYAHjzbca
Ee5Jp3yfQaPAuFmN+NpPKMtM0oMR6bvYUDc5lJ3VBlaHTLRZjU0tAUdv4AEAF61cUO1gNs2SEjcl
2X0QCQyG7Zo/GdO2nirdLAdomatafw+zKztQxF9NSDoXeO/KEhnEPZuwr+2cq498lJxq6NxIDmzg
ekBoGE3Wdqch6Q66gnYa5EgTmR5HYzQF4Sioh5gcWgnhknMnN5gdadDhByECol9uVANzWdENyCy/
6/ZuEmCLOGX+0D7m7bYkqZWr2Z5S/jvqlb2qlyPw8fK5bJSnqSt9SGM6CoFqaY3ciCMjUMBCDKtn
OgUgc4pOASCgMr4FqQT6dGBWUJnSwG8u+vilVwwPJbeV3OFqpvt5fOVFOOuDrmFS1ID1Jm8btJKb
O2P4V5WCizEW4YxpQ6h3ejTD2Ni+7Vx1p/vTfe6Lk1Nt84dhI93fDqArMVpexKSCFmnaVii4DcZ3
Q3Mpeiq3B7ie511MaZFdlEqnJlzAyycCMqgBc6yHy0cCaD/Zqeom6yigUSEUXnwCH81ESbzByP3b
v2Hl8ltCEbF7sN9rTDLz4026bTZ4qSOp+XdNg8+pLkGIhCdlKTIU1Wfb3Nl4A2xtH0aojrQBAHkl
mfiqJfLndfJhj3NxpXfqIInZgIVtHdkdPHGHwoAtWYDHB9vWMxwF0M7gp2o1HoyA5K1oQfd3G7rE
vb2411slF7NewFGGEggpsMfBI4RtBATaHdTVj4M7zzq0hX+zX3VBl0RZFCj9Iq5XNrScjIKdBuMI
O1YA8dd8Ga4nhp9DLGvQA5HSMau5gtokYorETdVtkYrPFX8rOE1OsY3Xrbfm4PElj7kYdJGNtqnE
mqFFc20WD4H9HvyWYWYQIvztejf368fSHTY5tNTXsv+1gaU/E0MhCjuR6grEL0qjNonUeNqkvJHm
B4Mr5O2dcjWAXsxxsVGyuJZEwit2kgF5EEHdnOQtlL1WAs7ViHYxyvz3i2PRKmIgloDPnaA80ZAe
F8PaCNd3/MUQi2R6KlWoiStGfAbIJdyIG6hc5ya8M23Fbbz4tEaqWJvR4uJJ2r6oeRhguP5HB7vL
IT/f/jBzkL+1+Ra3TlJoA2QFVCj9NuiCRb/S5FFnkmWI3M+T3h6DeCUgr81oceuwMs3gB4+d0JUv
fGaAgal2e0rXr52Lb7S4dvqkGOs2QaBQvM6v672OSgqDmtR//OwC6Q2YGvARV0a9fZpAvllsvkZv
a+DZZs3kucwX3Kk/JQoWt1m8Jd9qyRYdFe9bUHettf757cMFedM/R+5ktYmRbPWnvEM7XH/sQIys
jZeV+d3eKdryAVumaBU3k4Qwte2/KSBCY5KRjT7hJKM7N18yoYXXBPSsgDlpN9XKV12b5CKCELXG
s0MW5ZOhvymZZim8hoXuGmRw3u5/Pw6aMO/eiwgCrHhWMy1nJ0OS4JH5SAogz7qf2gijKZWtpHxr
O2YZS6aRQ4sa+7REgz2hpRWBUCv9kAa6EhfX1m4RRWQilzULuvhMR1zRGvJ8sbJDuipVPl8YX1bP
EEUg8WVJ1IVFMKFKUQZxiY3Yzjqvs7JGaoESmWNnJKjlrNaQ1sZbxJIkngqRkJHc/R9pX7bcOK5s
+0WMIAhweuUkSpYly7P9wnBV2ZznmV9/F73jtnnYbOGc3Y/djiiIQGYikblyrQyjeCQ4SbHy1A6S
K5RHuL/pTxFm7kqTybcM4rJeGvP0xTd/wE/+8z1HuDCXWq8yLyvRjqpegbA81hCwZJEBjQxz+gDA
iwfd4CSzdBVipi6NUPGgwt3gDQ+5J5uJpIMuMmgvYo5Z64KFrdUIzZlkFma0IeiM/9YbEVc7Zqvb
AQS0YIQSh+EE4UtzgLRx3Pju9TCxXd/+2ZJvguDFlhRBKFCxQK+6P/Rf+X2/m9Ez3aF86m7Yvrbm
lDizU0e8AVVqsuOZxKZLLVafD2yxepoLrQQj91FV1F11ummUQ9Kkx156uv6Z23nAYqF1ONL6LlfK
EZ8JPYXgLQBSCyChk7qjNrSluc+LzeC7WG4Vl3StTBptfqvNbDmjDfIpZ95XBmRhYCnYVWKS2+Y2
2/FKV7wNXcWosRhZH0koXOnAofiF8kyHBlwMkzmi6nB9Tzdj7yJ6rK7tvlZC2rJAPEMCb5f6n41y
kw7ISyEANk08wv3tJOFntTXmTFBSLyYzzRzbha4SPJSmYCpHMEmYxbgPnY5ZXMGP2SauhMc1sAwz
wi30ToIOkk+hm/sv/39J0QINTGB7JgZYr2/p5uktPnLlDolOkjHzsWIt3GnVB/O+IlRF8+h8fRnO
yX3v9cLr5BJgKKnDMjoJINEuHIhneyywBOlR4lYVtkHXi49a+YKn6tXUExHa5Ll0j0c39M6yzJXr
FnypGLlSvdJIkhfPgz56D2auTHdLPwOVTLzLe89oRtxKSnn0UU2TabMLMJ8mYqpVlL7iRrcDeK9Q
M4xOfdUkMa7v0/b7cvHTV94UQN9A9ruZuA68N3roenjlfRcgswvE9kAj4AzpYMfDIUA4l4onMGQb
qoxeLud3zBnhNUtcJQReGKVxLZIWvWI0X6jrWQPYWiD3WF1Ch5sZbwavxVev0oIhmSLQ0uOdWdsd
uGsxmy3Z4T2x+luCvpY9Oj3EujR3ThL4gJjN3Gex+CpHCAsvTFqxDi9R9Zgq3k0ENg2p7DmONtvc
tQ1dxa6JpqMgsKQ7TyC26IU/LYZnrp8ZZ4U1sEdLKfQEVDzUUKu1U6EwQa/OGeHYxn/87NU3RG/p
x4kGSSgWdedO72xBmm5CTAaQ7JDVAQCDshXmZ9XDSwqwm+sfh9zw+gaugT2VDOXTcdKhpEPG98pP
wTwla8dRKj5F1TvmgfwJ6cEvqMFGR5FK446pOQiVE50acp92ZtEM0M/Ts7NA4tyYItpZ6hTeKj3U
u8Agcd8Kg03EAkwLCVoXyi9ZIgYEZH81nvwUNflNLOVgl2DHVH0LWO7QVDUgXGHl6XCSCKov/rDz
5MKW294QBN8AjAx0IsTsO8Hpx4cmetaqwhBRnkYF3Y1rxfRRsJEw6ZH5OjiAnkeMIDRoGaj55xTF
QGV+QkUa9fEqis1RQr8nvYuj964VQXVTm4P+RfzSLCO3AHXW8Ceil6F1RzqZA0jW9PKxHDyjAkl5
Uj5FDBplIGbC3AzQF69Tco//A+H4z5w+ZexIxN5SpVNF9kkQGYF3jILnuOvBIAzaCT3FG4fYk/yo
iLFV0WeR6VC+ui+FDxVfKaVfVHoV29oYZWD8GdiYvT0lX8VIjUmgKN6iHM9uU8hkTUCZFsleaj8D
ybf8CmDN/NdYn4q0MfooclrpTkpveg+KqsJ9HdxGwVzZf8hxUQT9E2vuUvanib4ktCb7QrQL7SuR
kR0CRpwVR6bu8KSFjGZmiBG10na0816BqPkhqj4rFFjZRzBMJsOh96XLYDtCDoU69IhGVTcCsPdo
mWx2km8TTH9M4JGf6rvEA8VaxoxaSEyS7DXSmF2NKbRac9oS8HfBShLFASu0UUUXD/vCsfitO5My
iRKMCYu6vi41ylIhE49l4lkubmW02mr1LU/u8vg1H261/E8nKo6ME6PJWQO7Y0a/xk61wXpqJMGA
dpgUcBL3zYx2+YNWVYSa9F0StHhgKxdIDN/6BwFl5OAk7CJ7fOEltFuJyXIxCeFgEWnAhzaWclGL
Z29IbbTCAIKpor3qp9b1bf4OWevAvFxozskWCwkoy/dFjoXoeXKqYDfWYCMw61nkEzxok8v24VH6
Hf4R8GQr0AUEIfsb+ql8kpBNAMDyl6zSlmLylBh0PSJqy51FxdPILp23z8APgNJU65T7kgBxG0KB
8NbHhlwSk5eAbrYNlj9hlX6AXZDlmpgAaIQ4powiWJ5qQ9XPvUZNXw3NMP3jgVaEiWDycjH5YtDy
velVK66jXR67XXcXiLqZtL1bV5Bf1MivPg2f5eSEu8jmHNw39OTaya1yFOj4SmU7oGgxhKIRNJrJ
gA8J2+TE2tgeh97tJ32XQCQrFcCD7olmHdeGFKHpm9OLqn4k2iFUD4HwFKFUq4jMqsHkN4yyJeUU
ZIKIEAVIClFCsBpPeUP1bldKzS7XZKP3AQcBsZLixc4ssCMPfzSgS+c+uyoVjqxOUI6+iSho2fsa
f+0BlycQOAZ+oI+AtyvdogHAV+jK+4jqD3F1S+LJChDme+0upl9eUFixODm9l5kViA/bUXW6OjHU
MjugZeZMMkYElOzC5MH0Q3IpQ8HUJmcKY6NFAAsqdhNKlzgD7Q3ACppQPOdxYwk4KBqLT3qR3Q9+
CS0dcEdqn4MAAD0RHX9qHTGO/9RN95hTEVeXdsgYs0uoQ6pa6fRi+aAOwXHIRWheSrc6Li7IyBxo
ox7lRjJH6t+mTX2n9oPbyqh2KChlMquSi9daYDfMGy5Erg4xE09UgjGHs5hjAzAXKAHjFI182Rxb
0fJRIhzEac9k6dh5eCFMp7F5rZPa1vTsSVaHozoI1liDxqssDEx9AAoBynzwTokjVgR/myS8N7DC
QH8LQ3+v1pWpeAruXvWgQVZqHmDJw/DUQpZSpmUOtduXThf3iR85ihecgyG99RXwrEEAWwxACsZg
1/l0g7TcAurLSMlk5bj5h8mzWf2mTXdxdlsK8Y56b8LoVv5wG3ctSDqpJdfxIQnHOzomNzXt0b73
z3VbW0Q8aMzVfQh+xvhHp34vg4FIS6W9WKp2NcRWEhX7qYqgqKZBVS+sKS5mGaIbp7xEh/lMlBfN
++VVuhVK4aEHXWBfUdOrcydHdRVsEkaipW+pmB2nHOLLAnW79gSualCFxkYm35Txb2XwTZ8UthZJ
tpLbAChkATDSGB3xJmFfjMnO99BBIwBg+MUtYCSPNQgNfL+5yZLqJphExxu7fRSovwvm34xxbsXF
XQHJqKEukMiUji8CGaL/rjPd1AoYvFqao7xXhe5WAjHmqHxlmn+pCPS7+1+QAXvJCPUNTLAYQRk7
FaT21LYHo2FpR0O+r7T+Pm2CRx+IvCRrQOQ2OjFltq6UD5WOXk4a3Y863F+bdHSOIDjKnMBTbABD
H6QB4B4K+KA4JGY5UlsJy30hVZhFYjgK7bbHYI2s3kmY9yGeKyvlGRO4bhljrj16DzIol4oMUuCP
JLkv6tQgeuzgKnz3qfQnTgNXBeP39dC2mWYvw/D6PdQ2eJWAn+tbcCV0kwdc7KgbBRfebNlmkYOC
GgUUOKDBofLq9ivzVg97qRTPJOyOImqS410jP6XkCaIeM+sJxLlku0u/MPkCPkDU7adW5CQ68vZV
//MbVveeH6FcLMyMwYle7Oig/mJy85YOUL0nZfAxgsHRiwpi1lX4VsReZnVRC2bXSc+NYiwug9JA
WIiCdAXEgUF2igH/mARmhqWK8agwNRBW91VSH6u2PrYA2nhBAMF5eZe2HYJNCAbEY5DTHfgCT0VS
H2pSG4w1VismmcGgMNjWL10r3aijDxoMqPCQEcL3dBdkb2LYGyVmuKLIKimoIpuvXh4MUipIFL+m
praDONpDUtVG0nbdQrYezFRWRFnWVYUyZVXn7QE2aeoOz/NsBDFAArKA8aETgks3tiDmDR1N5yEK
tl7JyxVXyR8exR06BAowgjkUnRV1H9TTiw+uuusftlnAXjwwV/boqT1TMHmI5t+ceQO/FDctKjLU
7jP0CUYHKZKJkv7++qpbqTYkfWBn322J77RokQNWnRYRmuBxXsvda9M+aIG8E9kXGLINBvDY9cW2
ga2L1VZJVtwqZGwTOlc7ij05Zo6AiXrItwBEYDInOQh75V6447r6nDGv06XlR67SJT9OijgTxPAC
ZubfKjDszMqeZ0ArNJy5nOazz15bbBXBChwfYNMowbWTYGjhKcekJmcbt5dgMqQURUUkyspUgAJh
Yy5U4TcyOahBzTa4mP1+Jhd9B+lg5Ae3vGrp9hyA/rPmKlTFoKkZMfbdnUGedBCTX1l1Fwyfeohr
XrXUgNpaBzl0tFx0KGJzvne7JPez9spsilhU2ikf2DkB86qnqfaYCK7aYLSVWDX4LxXhvZfAw8wq
d2aBvb76lvuTxYevjEfJB1kVlFnHOBb2QuCbU6fsWvHz362ytpqyQA8ZQ6dneVJMCEU6Kai6Oh4t
1ba3/2zkquAHpGRO/a4fzwBjlcCbDihGCKABqfrbjPImM/+hovuz2qrwJ4pZpngajg3qzLARUM/N
omnTV3yUD/A9yz/zyqnbMfSvFdXV5QA23V4bJwjzjhVyBhQ7PK20VRUvR1HPb/QQ70b5Xh0v189u
szywMBF1dUPI1aD7cdWxs/6Al8vOP9QOOaD+87+aktnOGf4qjmgrZ/BqgcreINIzxViABLae1N/3
efZSxYTXU92Km4tkTFuZvq+AXXIoUfYA7HI/Yd6CoRqOloCDUQD9mD3xuBF5j3Bt5QWzElyRqRPF
RGh31J6Hhy5yptIuIkcFvXYHTEUHOJFvZsjNb2s00J/E2szPQemoEtqmPLn0rTi7/P6VuzRTjb4U
BADh+gwl0XemcZrkW7FlucDKQ5AvDVB1RN0jyN/YdBnxrJMyDvfsphsuE92VwVSJnEdgYIFTKJCr
ZnZkeRaYuWckZHICzz3GKiROtXzbRn/y2pXhdCPpKG3RWKjb0EpUtu8yYo9gdhHaxrnufJv54CKN
X58R87I4apCd4dEc5LLlq5I1ydGuA19+B7WKjhOoNweSltu5OjOp8OKwJJginnGdkJgT9F32xj7j
d9DCz8Ljh/rPFBtpuOPTb2zb41/bus590e1CE1ErwgsyUkNSRmOc7q/vJufglFUk88baJyMw++c+
e2h70NhTwMeTfR79N4x+i11U5tCzzDtLCsGmsBPRsildMU2hLdq6USmcyijgpA9bl95yqVW2NDYi
9dUUTqZiBqEBUaWMiYhYjI7gPXpOo8C+voW8Q5r/vviyqNTViRToY6I5YxbFfmZlv77C9zW2TjGX
X7TyaC2NSCSpNRrjfuEOgWrWdXLB2OAjQCyiIWb0dy6OIMiZ9MbUVSDtRI9INkqcT5kSX4qieUvC
1tH9zo7BtVuk+S6hD0qvPsqNfwav+S7FQDHGJT7yZDg2yF/ZcFTUmwFQGWHCKIj/rksP7aCaavDZ
EWI0c+FjekuU3kyrypDLiwhW/4R9VoEbJJ3ZEMnpMbkTebIlju+deiI1MQo/cycUJ2bURK+8ptN9
T1DeZ8eg1l+nurdClp3lbDC93D/H2luTPQwiykver2zK78Cje2il6FYZOA7+D2XxHy9bBS8fqhyB
0CPT7ZxsX57aW9CTKiAFh5QINH3R++mMwRxs8CvFmJ+C2sMuaN61/jnhAkzmc7x2zqvrMIn6MKtz
eCMT3z12Jyl/qvDuui1tTootbWkVP5WcUJkUcEQ2CYdAY043ASkfgUEesptBcqlGRwCUsCwR07pz
WSIs7EPNQe/AIO1dox8o/jpILyKGx6L0MQmeoipHp+43lHNBrqK7Uu+h0dRRGdNYul2Fyl4UH7Sm
NkTZvf4tvOC1isxKn2DHJGg85uzRw0xd26GKT5EzlIzzJviHhsVfNrJONCuvHMfcl0ElEUlOKWPi
SurdKEFaUpfPog+hHqYfxeISwXaS4lgFH2H7kFapRRsno+dQfIlL3kOFd9Gv09DIFwgRZ83W5Ah8
bWDOfCgzpWICrXnA9Q+SJb5wNcM2w91PPUZe2WjJMBonJijA1Da4/sFYtCMGqup2YzeZPWfA0BDi
lRE2/WKx5tpmxwqkQ5i7mkETaFbFdm7Gh9wMP5F3A0+ZPyTM4OWCmw/gRRlIXlmXxmI1kHPULqb+
JvfovpT8wxjkaJ1TxMHpXKGmGlfybmiREEB/+Lptcz55fV9SQSkVMgAanta/KgAofG80WvH39UU2
HehnX9d1hSokYHxQ1eASqki4pzcCApggaYxB5XLY8b5ndUtOIKKq1CwJL8ERA6qGfIzt8FOAuhP4
zEYLBNJgY9n/n6VBMBq0OEJl/lGLq7mFUIHnQYvq3Bcg0swu2oQxz+Tx+iZuphuLTVxdH8OoZVXi
4aRAKWcE7FePPrsvJjYd9rr0cn2tzbn95RetPCHsEKLKVJMAm4OcRiQc0MAVbVUzhj1AHPY818tk
m3gnv96L+k4GjIi+Xf8NvJNc+UXjReDJYkpwKZLEKgYBQt1HKfp3m7qOtz0FQzxT53nm+hBXeFpL
4THC7Gmtl3sSVc71T+L5+jqSsrFtCl/GsExeedYE3ngqQi9jTzO0WcQHqD414m2cPvkt5920HUx1
phNdFokmrQx01BI18FSAxLWsuUuCOzLGz9c/bT6Nv6UU8s8KK+usZLFqWEWDC+gEcT2gd7ebbD7f
5j/s4M86q2shauVaEVJgliShtXI5fvQT6atSyl2pB+dKG61uAhYJQqSk1z860d9d/8ztVxpyW01V
FIlqa3X5IRdKSuanEpqnlTEVxvxaAyOS5V/GFrhgcgJ5BHIQZjafXGn7eRP/tsmLxVfBTc0zf/Q8
1GdnAPTM0+ZDihTd2ofxNNwoFtSun+N9e/Tvxn1lVk/eKf31zbaAdNLSeJNs2y21xa9ZGVU+lWqc
RYh6qvBOQWgA2iDZT0Kz0KFR2NnqGPdGHRZGmTacS2uTvJIull5ZW6pI8aiDlB6nQJzuT/0ZWGjU
a3tpHwApbWTGPH0punMxUMWIn3Sgd1/MDR9ixwfFy3WT2PStxW9ZWSRVJAKiB/wWbYKGAR7QDRcm
tFWnXn7uKhoTtJ2DMARHlF+qpxoziVIe3+leceM10LhIXr3+LY8PeqXfoiTDKSVt0n8tF1/FYYbO
XD6KqO2i2npIIPYIlqPYmIdttYeZE7St7OKdL+E6f9MVW18zONVRgH6pgFLPMPSQuwNg1Xuusp0Y
ANPQH8Wo4RQlt2uEP+eorUoUvT/oVJ9rS7NzxTehDWIx/SWytH1shvvmEJ3A2miHlmZD5dis0N+J
duDLKt3r5rR57S1+xqqA0WBAqaxVmFPsz8wEb17xVrP99TW430r/Z8IylGne9R4W6c341BrpjbQL
UysMTe2rPKQXEFjYDdB8j3MvC4QdHYDRACbBm/jnzPveVUxL6BSAJQhRpPJVZyaWkwC7EajPCRm8
aLUubzPVkxlorOZP7qzQrZ/CnbzTHHBbcOIBd6VVcNIBfiMKAYgKqN3dPDXS3dBdfCe5vPuAcx2s
q9pdU0+VMqO1hKIDHTS4TkEYqih2lei8Wu9sdWtvZKKoSlRBQJPWo/Zlro71TFzyzd4DdJarQ46K
7iRQ6Oh3JccVNyEUy9VWPqAwaJqhukwwz+RdQrfczVM3wB3tqJnCBHnvvk16ruV6K3eIxaT1gz7C
eub0SluzBIGNZGg7YiWgjhP3k1mctN/KGRzYcIZn4HJNnz+qwtvjlScE2pQ2zdjDQv3eDcP8thzE
QyDJxhBg4ggQX43dhhBGYbIba8BRQqfzvwgLy31YWa5ABCoJmO/DKbOD/jAcZ74036UuBFZd4Mo+
vWPv6AfVBuDKrED+b2SfyS3vOLYiwvJXrC7UOAjVVgJ+7CKgiJeHICaMLT3i2NhWvrpcZHWlSnLR
EiWcP3VoT15FgR3Ldn5dPDQQptUBVlAG8EEHjOdIW9fact3VbToIuZZmajKbGhttD0Dc6lEGLsIu
d7od7/GigoCmW0L59z+2zuu3czZ3rVEYhpruVQybG89Es9MXacD5O9ScaMvZXXl1l0ZZMlViAofq
HGiQ7hq3d+ZZ/f8q1C5285t2e/HwBukqCSUGuOZMgZqB8L9x070GuUGesAgvJK1RXT3aTgkR0jnv
B+ZUMLDYQUPGzXK0YzHtyYV78LZwFQ16HcygLIgJqGkaPKg6bGG9l7jsrt9PvyuRXZ4NZrGF4OLt
M9Ii6qBcb6RoaweqHevCV1sKz1NRPpXeY1WM0B/ujJa9JuDMUsfqVq/oseioS4PRjiCFDZrSFrqT
o1ybWs+cKJGsTO3MHvwWGZS4rsepzSopQ82RElmeBzRX8TqilaDSUp7T//gU7aQdddrviuRgEhOT
r4Z+Kzm5BZobi7MyJ0bLq7DRaGTsvPlUZkA57nYLTc+9as889fGZO3s8R7prZ7MKFjkrINKrYbUc
kx64kA4gCccEKjR0Lp5DD60zmQS0L+0NDzO2CahaONa6I+iHZaRVASMX6RKeiv3Mjli5SYl5WzAV
2sgEgb3GLLHJS2k2IQ/LhVeRYygh+AmkE7l4TzMxSwjFHuGEeR1HcfhyQZup2nK1VaKRlSrJylQm
lwlT2+EgAgAwvesRhC9qO62Q94t4COThN1fSdUvajMM/JsxWbjfKhTL2hYR6CYDvUC8fMAgRybys
d/O2WayyutDjGgzNogDnDnJ0LgAMzkdTJBDcG8C0DpF0HmHFdia1WHB1d4dB0g5I3+YwiWlKcqxv
fXfaF5kh2ImjYAAChUNiD+/dAC2J8jzeQHTI4Q2kz6Hxb26z+BErJxXbgaqsxd4O8XurfqCH+e/O
buWWlZSHrFYQfigmHhq3y4B4hUzD9UU2axyLILe+qYsBMweyTOYHS/qRHeuDarGd4Ci32V538p1q
a3twLJzjnb8H/4HnzuyxilMdMDr0X9GWLX/LyisnptXFSJTgUiVPpfjKQHF8/Ws3e0zLFVaeGNdZ
UUCK6j8VnVA01V+DIYCI1b/TD3gbYnyPm/ZzXHB9pXdVBPhNOpcsG8hA1Q9C9YeiHcv5sPmHXzFG
eXWPI4yWelfNdxWhYMwcbQlTGRIKk03/oofir4jexOGLKImHRAaTRPR8ff3NrvNyY1eBRlZrsP2E
02xGvd0/5+AyfAC6JGgNTJuZvRPeEbu6xHf0ubkALQG5tv8qn/9xx2+w+iLDGIa0LuJ2DC4jHi9J
E5sVuoYE0g7Xv3Tzslwsswo9VRBrStHgQ8sI4teAOHZp4gIoIKhop5dP1xfjbusqxiQebcexxdUM
0ZKTeMgxtFNZFGxs8a6ysw/ldXS01+lL+k0PYPm0oedlX/8FPOtdBSFN7r26p3CYvC4sXThQRbfl
kVP84yyyTgNCvaU1qFCRHBJqEdRzKVCxef1y/VO26hgLE12Dg7SoEpk0x9NChQ6arplaLtqYojDy
cnd9Jc7NsO52qmqulpMywBS7NyEojV7lYWh437JKTUtRJCTXcCyd1txQhiJaWgAoAGGpkEuhzrF4
ZRVaYrmlNI284CL0gxMPsg3l45M8oGDQKdAArg+9YGu9byIJyIw0y25o25pNV9jo1ljSKBvAE527
LOIcJ89o5r8v/H0U6qJM5wpmmX8OyWOcAC0hcjWYeUe5Tm2yjpTeCKNBWXo0JqvfQSod+ADxYcLT
mQkgc/+XgUyZz2PxYWkMxKEmIMIQMhi4AzGfd99hzOy6jW4+/H7imLKKLH7siSk+DgVgTTMwjQ09
bUz2gdw3PwntYyyh4q7mvBcV55ZSVtGETlEVVhqbr9+ZIf8/T2nZjk4YUnR1DpUm5Rjuuusq5jEt
4hgJGph17OLYJGaBnCa9bd9iN3Eg13ejPEB5wvbQySlefiM1P/i3ZJecZBPj+zswlO/nsrV3j8HS
24Qrpc45gXWXVmwG4oH3J8DTG8/aHRoA+wDL8t46HD9R5zNZmFOcUIwjAkd0GaIUU3QgnselLBUl
517cflL9GNS6ZRlWaTAmCTzF7635KZfvtMfgJTyKeCJH79yazBzhriQ86ioqEVlJdVn5rv0wzSTH
mS0JcuRolwJgPRdOeSUtXu641oQpMdYIUWzE3Gif2yMIPQWDuo2bfIExyULBeM9dkXd0q+DTD3Fc
JSlCXHJEid+e3Lo3xT/M6C1qZ7v0xTuJO4XTw99sfS+uSXUVfpqwV8RqDOYGFQavT+Qm3innGpJN
o8trQnFuMXUVgwBJGgtZxj05iIHVlJhKTu8hHGADFM2xTt4zR11FHhIpwojie3CR3jFubQVm/TQT
9CuPPrPASW6JwCwY7Wu5B+u6gxKTuOsc9Q4wqS/BVU6YnLsefXm/Z913bGVFGhUfv2c8QFo2NKpH
sOy+TpiFAsbgnj0RV3UyJ0eZqTFaK3JV5LJ2e8xStzpINzxv2oRRLg593ZWU6jYZwuk7FrHE0H9/
x+YDEnj11wTFUbLXnvud7OYYgYmP7LXQLCTZ436IMQFuKG53iu/mLnh/M91W7yH3SuQZpbYKYj1E
ZaUxmisMym8hqy7QEbRB+jGWD02+GwFYR6lZA0W91/NoJjg+qK3izJR4HmTVET6VCAcF/vZKzm3B
e75uD7zoue4bZvqYD/F8AIMDynW4OhAGoA34ZrSmdxMHNstxvPVkTFeKg5aDFfySgjUwB7/6KGam
pnwoNSea8Co16+ahmvgeRvoRwqTd5Hg2BEgxwpHvMJIMUfXEySyQHLqlBboHmzmSUezIv/zUVYzx
m0avQaWPJAATxTU7UbAUlMoNmJCunyDPTlYBJmXjlHboqp/VEBRj3WBBS9EKI5kTyDjLrLllUFnL
2qnAU4lqCUSlrSiH7MPIyZx4i6zqMP4wQDIpwCIjffNIAfaK0AiFt+sbxsms9ZVLE38oBcgkwLGk
m6D6VQfcYg/HytfaT1WsyVoZikikfw8WCETA0WtV7nx9zsDewZ5J1HUos1z/Ll6eoK8iRpGCp4rJ
MPnG6W0RRg78vdW5oCjGkDBz5TseVztvJ+fjXGR4gK9UbBCQ505SCGK8zmnjkvNRvCXmrV4s0Sha
VxXQ0LwE6ZxEosAiZNb1ffvOd69kdPoq8ShKkuRjhy6bPEIAGLx9MfgamA9ql2iEw0bVixQN+2wi
r6FUvBaQEJmyYtfq9a8s0TyjxHyHoankKRWHZ2i/GV7x1BQUvezYArDASrrbvLoFQ2rXPwlSgWl/
DJtMpewowksPOtlEHw1PdcbkPc/mmoDkdIP2q4nvJQJyroAZY3Ni5ZHouqGKAh6/+zFIzXbS3zym
PSYldbW0huDqXP5+LDLRUMHLAJovRNih/vB6Cdix3BJiMDP0GqRbkpty+i3K0N3FsEk8TwYnmEtU
0rM3gnVGhWurvIr1JoPr4prXV8GQgDqlhXlGmLyenPIekriomZe4125mxDuG6p71Evr0801uFJf+
BQ81TkN825AYU1QZbTX1Gwa2MCSd9NM0DVl0mbfbhzoOhpmu29GmIA8jP0usbHXMScwC8IpcNAoi
k6B/IZJCwIypPRYFvfF8zAwywRJwyJGQHEstg/pwYbUobgS1cKra0p6GxEqE0soZ8ptJNeXgrKRO
ClL7cJR/Xf+5/5Da/PzcldkLOpHLpPAJbv7grnACJ3PDOwl04nzCxO2A+LPU6vhTcLBO4GGLLmBC
sULi0rJ3BXoBPQTnlsIObj7PfpZaXYe9WNQsgWYVZk+fQvJLVTq7qAu79tTfg0JrCyjGyBg0kGAW
Xj2ZcpKewko2wbwnmnJINcg+S/4uJv1TIhI7CioQvgEmxk6DqN5pOXVYf5dlH6BbwXv2HZAWNIaf
MFHQFe9D85oigfYmUwcLEGVIrkEINNM3Te8tTTDbCLkMPbH96iR4TiVA8ya/86u3sH8WyPOkACTR
WUr5qxpv2wlEAedifNWVh1R7zPTfLXMb/UlDY6mRdSNvfo/+cWL33hAY9VTvq1bbKVJqitM7i0B6
gvJwjfEV+UFOP+L2RipOGTsV6svUgte3OiUQ3Imgi9tFhsreKMmeRd0NoM4TensZarll7+0n8TRo
XzGMr55Qp0h/h9JHkvumAK44TG2juvanUUoIDapGKn8M4wtjH32TzISAhVIjFTlX2IJyfCb6pxah
rurnYFe/l8vaop4bzzKS5K36E2EftOFp7L56iRlRwknD/qGS/ZdBsDkwLBy/rzCD1mjaTPrQ29Kz
7JZm9QJBWTM3AXBQTXT37fSP5DTm/HwIQMzCu5i3s5qfX7C6JvNoYkIKJbUzCzsIkDfuOOiWCO6s
6w7NsXy28mcFTLRiUCL8tABt0C7YixOM14fd1cm/XGrlzwGp2xQcwNEFQk5WTND89H1T0qnR5DyO
Ul6Y+lsbKxlKvYnHuROBN9Bd5jQu3RWnyiy4eJs5Nvw9EfjroNa9rFYQSZ61lFzEAeTQERTW7CwY
BFuU0sJMQCSosScVxawh4lKTcJZeU7GqVZIXaVhq59IWHtDJBtV8XUMWDBDd4UUGAAMXOhiHPjRU
uDGM8r8gKpnT3isf/+1HCz/RCBODqkCM7is4igLVxtyMGlDMjA61m0+etOzmCM7itvx+wC3WS0o5
pXXSUXBqgIQTRTzRlKLQUVrJGIDwL3KrYCqIpQlGKtlDXdz6ULPcldNNRj76SNi3SlIaYvzu54Gt
xQXnkTBb8LXdoPj74tdRVqLEV5b6uRQ1dNv83ZTHx3KQrUAW3RBFTKjVc5pRHP9dUwoFY0dJjXTu
rICSSUKOmEFwzkckbcuJ47//j7Qra47UBre/iCpArK+svdntfZkXyh7PAAIEiJ1ffw/OvXGb9LRu
JW9JTSZqQPr0LWf5Q3X8907/RE2dPJ4lx6ncS5V2BEnKHdlTxV5iDrMIHapVtHa65qVit12x9GvL
vdW+wgMYPs1D57BOt1wjtVED8tTXCvOFZOrrDNnBHTEVxJtO/rgc1pawdelLLK/t5KfOWm3yrq/I
ccItFE3wxZFll2Z2yCGzSCdT8BXO8gFO9+UqjCYGG9CUQqKoO9Ytge9WVwHh3O7Q+3TTFw0Xl9Pt
/2WC/PVBVhFVtc3SqopYOw45zCQ5QxoYQLJxxs4buOLD4HdXl9WTXNQSzEu7ZwhOhu2sGE5VfSh9
XQdd2bh9JPtjsV+Y1fbT5a8g2pyrtCq1rSzO43yGUVbuZeVzVI07iChGKCEuL6QKTt7akCLr8Fgx
rVGNoVSwQtmfdtn10hasr5L7FvZVo58DAjK71qdFDBhRIXR1gVGs0HsXVbgA3F3efmvvCcOsxrKs
Kb2dzBe9qsKhG7dTVBzmnu+sKPfKqAxnudgkExAOdvbSUMMtMYeE7JwrNSWUAmA8a+UbGFV5kQm7
UHijJsQMNUPbJ9roJMXkzij04IoQjibCLuVIh+6GZKO2LYShuc9JtAXn30uYcdMYtkPYHr6dbqdY
HtVB/mEZSqfGdvgAcYt8wlS022U5VBHHozLf6I20SRvuNR2FvvTMtmgVOakGMeW4PsKugCHC/p6G
YkMstAsoUJ+qvoUH2y2Dsr89HuLI3uVJsW21+JaabQi4gyOXJXQc200rx9vRgM6Mbu4Ttbkz+G3c
GlBbvpP6fZ5327TDkDTBrPZ9qIFBgZI+7bD8bF8Z0W1ZP9NKh9QQcXp2iE1+NzSJXwxsXyjakfXa
IYI0ZzSHkl36RauDiQP3eHvy8qT3aIYEltLdDFXRqjpq/WOLi7puwSkZdlyGNDPOUYnO/mQfrfHD
KOHGDqHM5t3UJ0crGb4R923JDnJmX2WV4c+5HqBKGyh50Gns5bKMCqx21TZZ6HaeDW1BeZgxIXhQ
2tLt6V5rtoauHFTy0ywx2Mr0bKv3Na6iwi0zuOaR5EPJ0sfeTDz4UN7leepXI9/PDKVB/y9STEsG
iEaxZR3MvXXmottWbtgKmY4QIlChgc+ujURwI55rL31bY5XG9iOB42/HEKLcHkKK8rUGb+cSXoAN
dB0ip4mvQbG5FyGTz5y/b6uuwr/BjFI35ZEczS5UcBGa6dbK+eZy0DlHe/y2yirok6GVuNWX2lGK
F8VxSBV+dPrP0sCguO/DkSOZhlM3bmin1KJdaZt7PnxY/AW6H5GmXXMbWsCCn3Tmwc2Te4gs+drJ
vRfXEIhksj0iI7SP1Rb2O7CRh7jzZnRRS8J80ZdukvA/LrpKe+JWlrPUkMiRvTR+uy128a56n+9q
TwqTfeHFXrMRaR79YQLx99VHVgWaWRooVjoknvm2NpxFk4/HDuKTW3o1c0BIE/RpRC92tY+NiIJn
qurWkddIpHM7SDvm21z3Be9SkLisDV4tbqRZMy2FJ1p/HiLR9QJulu/VV6gDAM24Sa4Jkvl/i+P4
eqGrXEIDvHiaoIB5nOxrmxFv0H+lhgikrn7CQS4kZmSVElQghhI1k8YjRY6aTlfziG83HPPomWTQ
VJVdI35pUzsgVoebAFeVM3H0iVN81DIH7qMY0/a3nRH4QVjpzsR/b7OQca1wOiOuHKs2Yeqhxo0j
JfS1UfhdUUMRGHbVQImbreowLX6YZTmBprba+go3FD9GVzM3+h/UiL3Fe1ZKp6Do4dU8lNARoFdT
D9FklA1Kl7/qhbaPzNybzWLDIqjvDMwfo8RPuwz9iXKT2pU3TG7R264+lI4VwcilQSyoxhDcAVdp
Ghdmwxsy63CKeB9bjMp7mALKOuZaEPOuRxda0FdEb3Xc963Pevy9SA4kgD/zuXiMpNHNKXFtrXeL
8lc6/8zh0hDLkKDVYbeMyaye/1Sb1osodKrLvUkgTGBCPGa4h5QdTBsmpyFWoGI4KKNFM+mDJysQ
KCuixbwZDaJ7mNRuBuVNaX8UNdxTkwR2vLGf2IOT06d8TIKpB7WDwKJRLX06y8sHQbKBp0ZXSH4e
S8eG6zWZ32TpOEt3GBw7Jgy480Nm/q4T5qOnG5rcdos6zBdt5gOXrpj+UeWGw0bTsfIQkIz0IYEs
q6oMLkffNYufqnkMCgMq0sbkZaYCeXHJH0zuF9CmW0DiuFmpAm6DgiaXAg8XXXFt8lFJg9eYEpSU
B1SDtQuvAteUChea8rYNzwr840ywJVjspLDkNg6yibGwvoXtEzIsGG+gEyUVu5JziJzJXqG1kFEC
nwNwUUkKePxA5BKp3OjZ6QvPKrck3Klh2QplJlMDpGN8tSFgNI2ZL/coA7Kr0T4g+waAPpimTUkg
kAUnbwtO59zWgK7n2Lka1N31UFXqrVTe5mMeTvLoNr3tJfRnprTh3MZBRWFSzFQ3lXpsQrbRkqPW
WV47Gx5hYFWWL0W/7IQ+iJpsT1CQMZb6SLXI9MErFYT0XTrXQYpDg/0KnyLLmRY6WX09yb6MN65P
0ETOOy+3ZK9kTwlL0eq0bypm3ZgWUqgSXgwSThXe0QjzjwRqSfj7KR08u7+tyQPLbqT6V4omppzO
zjQ0zpDLkL2KRNedIFqueTrIa5K4mdB7WUyVq3sk0cm2DBcbstmPJHeGTj84VriCAtFk4NOU+kIg
WwN4q57nWp+OSyM8CnXEY/5omz9okLgQbxo3SihdRbhwK7cPIcrj1350JL78bGOapwL658w+Eh/L
GY4EKp1XhYqUHD+2fIbtkeBO+azLL/3UVZ6iynOl1wN+qq040Mv3smljv5uBXMMlEGbwLws2MP5p
vatgIUTP/e3CaGZ3sJ0MRPhcUQthTRUagUU2JBk/hb303ghgy/QrhVrB+JBDJ7HCO8IFHkg3i7BQ
8SB7YlW/85y1r3nLWlloZEavMXVQAJGc/E7byT7ZZOEQxB8Jh7Wm9/+wnRI0ydaA4TlLStjPY8mF
OSq/LQkZlMyc/A4mV8JERZQZrYHDUVpRKdWwmnWlupLTuDBu2aK+8rSDmGy4pFkXttYaO6wZjJuw
jcb3HLvDqKruCDnyyynRklldWmKVXdoSWNa50uGD0Y2UQL2oDmouQjidq1NOE+c1bLjV5RROC8sq
ofrbeKrdRXsVBuJP3F9aB6lnP1x+rD/w9f5OuNb6SJXWGp2lY8XFOl0DGPAY+5lr3s7hQqEcPNXB
TZuHsIo6ihh7oq+2Ko9yTqs2xUTmltSyQzGwkkXax8LaaAXKUItuthq5WOSIuyeMUNyrh/clk4Wa
lubIgepN79peVPYJV12VP6BFciqnqDZLn23Nl+mp6w8l86BZFtYeKHryBjYRRuv3IXRsBSzmM82u
b9Xgap9mNvznqxFPbHQcRjV3PHodcRPRIri8cf4wFv9742jy9xovyeWiyqvChmRivMkVgPHgzQEt
m0PugLwGuhPdLQNZI3Y2CPTbSmQxJ9q5a90DBV7tio79c7SupCOEftz66l0voLyDXoo3YyLn5Rv0
u4NuL+qsaYJgoK0+MFesmCsVyiN57q+sfNiRpqLbaej8cUKulWvw5OjU9gAAHnMWUhEtdzIstgf7
mGMuQap7ic2uocSHIZlCwBfgYxaYurRrIcJYRgl0EkcH3msyv1XorSSjoQMRxaAdrV2SI5cAfrDh
SY7mnPaLwS6K1ECIDZqfyfW1rpFr9NVCNlWhLfONBAjP/IMTASbh3A32baOtKjW4GFqk5osQhGtw
bIFFWCo75E9N6kweBpJCgu+ZcPFtwVXNxjid4XiB+h5GES6dmJNJlmBTn/mup0usr8h6IErXJmil
tNIb+nix/puJxA3O6bt8W2MVkhQzGiKTlQStqPpJdQ2XBuljHUaa0xqQEcfEyJM9uXUh8WoFErT9
U7Qu1GtpL8K4C97n+tIES1Ie9JhOx5T2+4J1exMb73KQODcA/fawq2iEWkpjNFat/7V2YfcLNHcB
aNJbERz3XMbxba3leU+aTsaQcKrX+Hi6+qvm8Jvi89NQd9smNh7haLrnykMH28GEGxtCjMaFeunL
5ccVbZ/lz09+QW2nqpTMETla8lUNFagYviq5aP712VNaZSLfnnN9bcptMmpLvw8oW2dE9SRT9UGy
Y3iGIrOOkTxCKem9H6wnyuydbUoYO2OyIrVvHPZcSnbf9PD5Mh5sE0cI8QbnamP18BLEFRWj1kxy
DoFraUNhxOhkI9rclq786tsUmsAzUGyYp4DlPiaYWajDrm4EoAfRS1yVCcSoaDWreImdgrZAeoAb
StrM3n/7UqvgVWcqkiw42dyS+C2SIQ+ts43UCdO5M4Xh6adak2kmFN5ZnOaLmD7fotE+bvU9nKrv
F/RusZ28lKDyKu7zEGJ1lx9QcLjXxBKosw5mFaEkjaz7uZWCrOX+5RXOoZW+PdxqH1ZyJ3HQYpTb
us432uJ4WbLEcEmdmpDELSCbqCQOnE/dpFV8WYI0R13Nt82YeNRu/KjDtWTca3TycyUFOPyGDVdt
9STpaHvFh7TGOJDsDUiKwdFI8PXPlaL46To42otOhfypPXByUAu9kpSkGuajWcB+LQu1BGD9ZDIB
bYx/A0kRZsZVASYspFLgegBvUQsNlKoIYdrlw3N+A7ERv+osNJnAZesI/DOjwKZPlPaOArO3lGKm
AvfNyy/8/MH4+tGriwO1sxRlHYMCrnbLo86FkTskYQWTkuWj/TO4fC2yymwsLjd91mfacVJfs6ak
aH8V1xTC4hkRYL//kCV/LbW6G9QaFTDgpxjLumxLEn8+sBkjJmcpehZgE0RM5zfIK0OBvDyKLr8l
Wbj0nMv5OdkBSZHUSjJBNEsL9WBJXf5SwREtc/4Yfj3j6kYYWd71aQY1b5YPHouoO6e//tuuWJ1C
KU7TuamgBkt7dlMQts1neAB3gqrinBrHtxOzisrF2JmVArrLrZ2Z+5JWHueVJ42YFw61F9mSo1Xo
gfKfrHj/b8+3itRGY8UjjW2obpsGmpOl3yI6tCL8iug7rXJLPhvpqNFlFaClivxJskVI7XOYodM3
uEZJlYmU5hRWe0fuTb4BbD13B9nPoN61gOttAN0tyPjJ8AGu4a/ma8J871xz4dsvWAWQdop7BDpY
u6RPkwtNJrA60euONkubUt2gUBs2oqGcIGZ9NuJOjlnK0GTvdYMcYfWKzEvx5myX1FNweY8Ivt4n
uPlkFRPOqDl8ZMC+k3DbGNQtBmG1KQiMa4RTrNaKUfbjDLtaQHg+iAeb2u2Q+RIS2nLL0C8HuBXC
56ImiSJaeBVCFGsYukw389to5oEEW2+151cFpimG/BpJzDXYE8ggEa6epiFuDf4xVyTHpGAAlB30
OIXe5ILQ+ZkXnLxtGExSqlpQPJUND1Iyv2eg8a8LHwiO7Mr0Jd92I0BaSie9ae/KG3kj6nCIYtEn
TfDkB4wZZ1rb6tNxlJ/afLiLegjsG3KQw80CLhxhPtINoNGyKDP9ZHFeuDQ+4T8nC0+xbBRdhUsj
pdDVzvJDr7NAL+obuAYVd9EwxS8D65BIHxsTJjHmvV6BET3Gjl5BOKF/qsrYK9iGRwN4Y6NTlq0r
51aQTw9J+saXOR7oT1mU+jIboEESh/mgPpt8Kyehqv+YjXzH4B9e0uueQrgC6WpUtN4oPVn2u5xf
VTZYhVXhAsfsDtXPZr4n7dGs3keAHGiFDltieK1chqR6ZHm+g+eFn5WTU5t3xXQo07vMmKF0PTl2
czVm+6b4HTXAvKTsNVNVj1ZAfbfgnMXPUwt0SgEhL0kPM0o2mv4jhc5F3T5cPtWi2LGKyZh3llaL
AdOx7IiDhM2XlJ3UZYLYIYqKa8yW0XZJltrYzo2PEZrqFX60VcJy275lr0sDK3dFPjiCB1vDskrV
sifaAzQwKxwwWXkzqOiTAXx0+f39oSD+O/lYozCoNplJ1y/Y7VD6uWATMO882CHATLtYzDYVBOFP
tuzJ4TCTUqnHZgnCELOxCm+RTcTY1utAhYOb66D6/w9dzuXKunAi1/iLVk3NNIvJ0kzByQE8HqaI
frGtgyoUul6IPtsqEM8QHjBG2chvS8xCTYNtJ1u7ZwkgYSjn2HhnVJ0fRzAljsGxBRTStTAaljPq
txKG44oIdi36Ocu9cfK+YeHSmZGE913ZV8pD2UL/HxX65S0kWmOV9SUSMHu5jDVIarl928F0GQDr
RBEsI9ypqyTPiomWxCqO+l+jqfZYuhLIrs3W/iV5wht16Uxf2jSrwMIKqpJej5chS79VnBLyeWao
etlRNGcUxZZ1jzxSoLHeK+iRji8TJN2eFpuUNOyC6Bj9VPwiiIUzleVNXXi2dVPcmHs1hzQhbE97
7oLyt+Hz+5C8SyhW+8yvo8q7vEME2cm6E57nU6lOCWxWI1xdBI236s4wjwma1ZfX+WxYXHqwVbWo
9ZZeT0o3H+XyF5dgP6RhmJhuIq7m/qzG+JehNuF3r8oAokgxPNwH2FGpcetEKtV9tYOxfDu1KjAP
9eDYSZ0GsYSsu8ldVnduEm+0cX5LSRXAcM0ZMXiG8lg/ya4EmU9Ij/Feuebp49g85G0Kb17QG6jM
foHZ6EqZgZE/YKO90nizNnpWpC7+W8Cia/BGtcitPlwNQ3yA77MrgzgIvIDHQSXS5sWuHHBLhos2
yu/lqvVrIwKCLDdDsK4Kp+4SOMv/lCyke9FLFaNcqGewv9LdGKmQ8pSdhIyu1P7ooUSjzkbAlKcp
E0kVnj+fYB4aqq0TGcbB32NNDe87pRwK4zjAP6zrflACOAN812sprFDURgDx9N1bA9iI1l/LFRfE
h7Ob+mv59RWdATRZDjbRj1r7nnIe0E5zrbh3Cko8DV5jsc4F2/rcdMuST5Zc1UplVLNOKrWlcxdv
ZFe7pdCaAGgUBitLC1u2HeW22MoeirhNJjzFZ+/Sk9XV7++7aTL8ABMgnmkgaDLto+7+8nE633w5
WWF1nMwijxOrNaBPHnuDbwY61PSRznuRU90p1wuCEXTvIA5E6iWiJ1v+/OTWGgBrHuccT5ZSdAdr
ol/HVuVffrhPCeNLsWK1CHRYotLkuLYMAMZoBM2Edtw0jXwoaXqsbQYhE/R/FusyTUtUGL+jLQ7T
rh7QZpXfNXCMRnNSl1/UFAjheq+M1K3ALGq135KK0squ3QZgbWwQL+G/Uwh4zbDrtu3fXVzDGg7s
TPqUguwIXsSOVze8Rb4FWNgM3XSny6ZbW1LcuZjgugbAnJbfdcTeDObHBGGsmBJHnW/q8kXvHi6/
FVHZ9DnUPHn1Ks2leB6g+ZEf2m22K8KfS89L3Gc4+4m/mqvaKjFJuqy16hitIhlwIl6CZC6myp5v
rP+d2q75gjDl0YEKg5ZpMaLwzthsO7MqP/fmK7rPr3bawTNhp2jhXFTXddJyV9HQOSpLH569b/Hc
P2cGqDBK5gne8XIwL+28VSIzmmj/Wn0MYRxIuBIIHeqA8fOcB033s7Efun7cUk6c2ZT2dfHYM2E1
I3oxq0htTSgupxk5/+K2njkoNHfEgu0JTEEsDzbvKXpMauKwW7oTZjuCZFxfIQIKOsRpkcyoAMB0
MqntjATq23bm9gTFOIR6r3r5YQAxLEsF2YFiCZ77MyScbG4dBiE4Z/Z0nM3m96Ryz7QBDu2oM2cV
/MKtoIrhatrfJ0q8J037NMgxQKgKuyqa6W2Qhv4QJ0/lCCdNA/wHA6rruG/gcokOOCtup9J8JmkF
+E35rLT3NpcMpxwbTLmruAWTjEqPdYopLSoARZLfpExF1m9DXFuqut6dIvvHoPe38pQd4KfhArjg
EhkARkBzpRHQN5hWp+VS0duIM6VnjTC7KsBgxLDN6IZdP77qyn3STl5X/iR0CqbYdnJYjCFT2Shg
y+Qx/L6yoGhvSmWC0AK5aXgL5G/ndePvKktDIveuDmNQBZjiydS8SOpcBRgFkkh7Cs8+2I3sshiM
PdV21exuHFtXA8yUKIqTQ1m6m7B34sZRkjtYU3osRy8PJtQmLCGbxksAGTY7xekqrCeBVtDhoz8Z
8m2ttW6c2B5P4VQiS55egoo94Kfn74ZRhZU2uVk2BnWUBno13tGSgD1pOkB/e0lEwqG9GRRkaO0H
Q6uDxrqr6b805bWccz+JU7BkAEoysiDBUeumIxsBXGrgA9M8NgZwjEbpEj44OlW9aIo8rZN849G0
3pRK9lUTGHZMqNiQufPyAqfEH24N+TlWOifNN5bmTh2F3EHlyIQFdtS6WR05XQpyMswOVeLFOvPL
ufRTCwDF9iaZe4fht0fRq0ZHvysLl8Wpl0hvbJQ8o8dbYo1vajQg8y0qHajpQOyNwrrYHjwzaW6y
VnoxNDRu5BxUOJhncjiLT+lWEJ+Wa/0f8enk2l/VsKRIoiLr8P/W0JeCuoebuGVou42ny4uOHmjk
wmpLtOTqOpAqPZ8zKFagLwCWLBYkz0vP1HAsh++SnahMP1uynjzhqmSlkiVV0FlRj4Qc+qz2mvQ6
V/vw8ntcouil17gK841BI2Wy0XYgKnuACCvMhhJHT7ecEw+g+F0aFxudFoK8RpSGr1kLHdr3nM/4
ekCkH6TEX3o6bIPCEs1WApysEFIh+Hbr+pVKbVGaI3pjPfD3jgqFLVicOOWhfVrEgOJANDD/LCQu
vNh1+RoXJuxlymXv34+e4rUIgCiAvHgPJHm1BZGwlPz0rgfBHGr7y761kavOrokQVkIvAHPbj+WX
idvwZ5Oar221rnPHGHVal6EEifhbR6nLyb+g9pxWHNoqI595BA4ywbtu1RLR4jaC4O48v1zeuGev
yZPHWB7z5JrUuN6isKiM46hIHqAhjgGMjP060dLRARy5vNgf0D9/Z2n6qoyJOLRRBwjKYDape6ae
Y0Ywu20KV+BeDqH26xBqQpwjd2fQhO3kp2B5QZ9nrb6QJ9FEWwuJaDkpGzk6yu3gTfUtt1S/KYIy
Lf2R3qdpJhAC+wMy7uuxVy+Zl5OEg4MZejWab0o/7NU+D7lR+BkNiRHh9nkcx25rRdVGAyk1gaaM
2gne/Sfw/x8n6SsLX3MSOh16CBaixVGfR5Cy74nUgptLQjlS70c6FX6ptxWyCGZtTPoSsd4pLViw
WkGdjJ4mYwYJPcncytwKcwmqt64pg75efGQLgU9vfN5aQZy8dknhVehOdODt2P1R7lKvB+mkbSWv
mE2PctgugvbdKTyokQJMurKZGsOVNMUZJhJU5ujq8V05fkixBArUEKb94wxFXU4tR2kA/oAZPaPw
oeZo5IwfM3LXLooFgVUQztcDpRKK4VXX6fpRlYFeVCXm1yWmWTbd4Ey6Q3c9dIPTSqMgaxVFu/U8
KQZxSVMKVT+2uuVLsxQQffZ1pkPtJbbgINnWITV2bc59WEvKmOtV71l+p1gQjZggsKFu5+xxUN+N
YkKeuFfbGMSlKiDTm1r1PrfnrRaDCdXM+aPSxajDkuxot5VIdEB0SaxyCjmS5W5gCFxLD34BNMaY
oGRwBVvGomlABPgwUWtmXV8WeZaXdEJrJj8MT8zw7b30nNm+pPqVjKnsIsqFXLoOdNuP2s38aEAM
9F10U52PbSeRdJVn6GUHsF+FBsoAUdvpunaTYPF9IX7yr2R7v10Nq3QjjsAooyNH1KbK62zmTlQ+
Js27zTRv0KhjT2juQrwoX+j6+q1VPMJ/XdCC+zwD/4gnJ8+7KiwHPWoso1jSOKu8wg2Y+owlapDn
CBpQl7IjyIyomH1qDHeK5JIU5ZVULSpOEvgl3eg0SQHtudg1ujiIyTY1FFeBohxdLIki5jfxosk+
VVs9i35IiRCJerYy//r96+KURVGpyiUu8AphKCc9ThMEKHTrUWtAlKRoC225lfpttrWglmI1zBXc
RoKrd12hYhpXSAXQQDDOG1+QTVXpYhoURp7uGz8BWr3KtvYu2qdCtpMobVxfw2mTNc2YJhN6mUv+
ne0i7+cimy1v7H8l+Hy6V9eXLpzvolzucS50B+IQHorGDSrxJPgL17ygtoP6+fKrXe7TC1vzHwIC
3TjK/ZI01hH8AIcU9rZvl1c4f6Wf7J5VjOtqY2aa9lk3paNX9W71wbxxszwUNg5Mv2Wh+9c5fsO3
N7kqnJjZAQKg43aQb8un0UOuBsTkBgUrTFFcqEBoaNISqIlAK3GWHFB5Lz+zeradc/LMqwhnj3XT
yUsrKT+YL3LqwjOsI4H9XP6of5gSYOtLpI2ca/PXFAVZ9zz+gLebII0Rhdk1U6+d1JmbipRDP9x+
KXfRtguyG1jpgHouCumibbSKcGnZWKjpoCukmKiuLOxT2OlefqeCJdb8AoK7skh1HdMy6Ku2v5fx
0H9bYDW20MY0lisLd+PEZ79KgAdKmYD4sVw2F07bmjYADZBybAsTw5hYCWZQnPuiRnPpOVE6YJEq
xyZUtAkEGYax/PlJ1QL2tTJZw+fpm7kHLu/igbAg5vQMPtJgagrRDMt5vvSQy4c8WbHPbFkaVXwo
c742qrcoftRmTfCtRFfqmno3xrHcSgVCZQ/5as0tdphUKPtoC7ex+2IHd2OPhP3Cp4HWQrSXNzCZ
ulKvdciovhZHYa0vyquMVbyJjEZT7GKaj9Fc+CCGuHTWf05w+9zoKe+AZkg+tLIb3CiaZiT5Yxd0
baeEsgVDTiCDWH+o40NjNWDLNy7JOteWC7DpIXtrgJzdE4CVO4hHPBLG0TvMPY3oUPaZPQIw5DwX
jo3cvmQ6OvfcV5G08ei+x5BTzyZnhCJBn1yN9MZGBqFidMrpB2UH2KwERGmhbye5tvKhdKlfN/dz
hx7jmAIod1+gMzDj5+ra5I0DANu9utP1wdEMZI0GJjdmNftpDwXaF1Y07mDtePbcgmlvzBpI5e8L
151jECynW0JZMGUNiFhXRRIkrernJgdp65rIbMtn4uvQfFAGEmRZ5lIyexaTNmYDv2pgrhi+otYF
dj+5LJu2kGdzNCVyiLntQEefS9MdBhA55gMd7zMMM6L0uR/fFIhTFGnIyW/AuzSrdWeUTZL9Ngy5
m0gY2I0kYO3sS/ZwrGO2jYrEKWwg2tVOsFdFOcSnoMbJgUhTOTFSCZfRkuR/iueEafhXis+EJh/C
1VYJb1v2dTNBPQBJxOdwEv62cFY0Q1jjOAm4b5vLUfOcbtfpVbu2WMln1YLoB24ZUk8oiif+yDS2
jypIXpnVfoS1KKfo7ppx8qHiC8d5YUL0anDbqNw1McxQmsQhXN+ySveKpU+fd4BnJtZB6SKvAHCZ
qTnEHCLF2LCmhi4VNLWMeWcVc3j5Sf5wX9qKbdmqYenyKlHJQGpS8pbAjr4Jsrk6tm0PzX9OF0aP
W6nSnYYZh5p0+6y397VJ/Mvrn4+bX8uvYogeaYpJF0y/lFeuMT3o849eE3FbRNnYmlbT2Sq39BE9
XrqNdghUXVi77BmC/J79Sy9dCB0Itv/ysy9cB2vXGZsCd6kVuFYB0ogrHqiYEaVT7dK6FGj//+ED
/g21WDvPUMwdDKOW5iMjht9HmBXycZcz5NLW5PbogFqkeOMz3VU1pDXT9r9lKGve0KSNkdQXSPoG
OgLeUQaYcgv26Pk98vWEq7s1axXNHjvkWTJ5gO7/ngypl7dRcHkn/uE6+7+tqK3NISDmZjVRjaQB
wRz4xy79pFq2rdN49Jpv9HABvRO/OWCwj2xyEKWTS3r8zz3ztf7qKPSRQi1AatVjJ0N5hUFVD+bg
GsbhFYNSVHN/+XHPt7C+Vlsn61JZWOqkgZ+B5ngVRVd285zHV6MFUgHQUpqt+DPkhi4vej6d/Vp0
FaZnPRunYsAjJnUDgtChjEQJ83n0u/K1xCopL5o+6QsCfJnuyDs5tMI4dsrbMkSvq/89QV4GKBVz
m1+JhtmCR7NXs+xaL2NDpcQ+prEWZkUZtMKWxPlz8Pej2atc3bT6AiKBinpUoIpoMnVHp03LBM3o
T6WuC9vQXvoiJxf3YEEWraByftukgKkq2k2rgWOlZP3gjBF76QzJb0119Poot1yIJV6hLQtJnxy+
jLNPTPslh9ZQ3l9LjLptIW0NpQRjrvG1pgaCfc62xrzX1PmALmkDdm2h9Y401xAgJPqdokCiqgWl
NB+JX1j5a847Z4jeYEHlXd6J59k1X/vEJt8fs5mUwhom4B5ztKqtyMK8+FcTHUAd2ieVdugHpFk8
AfUQHYiok46k+WEnQzAV+rNcGIHaNtddgR4aMCXBmJmC+2M5CJc+wirkQdmaVDUfjGNXxdAUa0pH
iyFSElU7LrV3GrCEgyScFgoCkL3sv5Mvb1es4VWPGibf9gcN6gjZht0vjRhlF7ujv6jw0dB6piKq
mCAU2avAxxOu22asLp3RReancQh8qfd39nu0VW/I7XQwNuqm+lUoruWKlBnOX9RfZ2oVBksORQhD
azSIUuhl70YTcA682Ud3gu0mWmcV+bRISxKWZYCbxBDm3DH48wB9EA4VWB9uD2FQcH19cPjBHhB5
EJ4nr55s9VVIzDvwWdMI31UL2y3Uk6IBPTYFKL50szitqzejm9xFAYSfXoYt/Gz3QK+2r+V78y5i
d/0PaVe2G7mtbb9IAKlZrxpKNdhVnu32i+C22xI1z9PX3yWfc9tqplIMcoAgCdJAWKTIzc291/A3
Jar/X26NcFGSKr2RDww/pYaKEvp5iZdBFRat8MAxnOCBXSU7lOK9KHFl6nTEpsKq6uUgCirvn5t8
JjGZSIHNtrjLscZWHeZ1/5VRGMBOBEBT7Gp3+etrhIuppWzKJutlpIMFJL3S2B/IazgCF2Q1oo22
xK2/jxygK/85PzlkVhRluP/M60WnKkJ/YbNUPkZPx9sTClmiVPdy1NAIH6qKGO2ckQJZl+g7BoBa
oX8wvPohauOoYSSK25cjo0a4AztAM7EvZIhQDHt27F86rzguTr0wXHTAmRodoOXBTlS30k60eUU7
hzvCWZykM8I/ELDAcbXqRm8XFTtB4BcNwp3VjAxyAds1IFEbuq9h3NHVV3IsArz+zXv59zn8gn6u
Q31oToluTSlCQrjt75fSERBHx8UZ07oRtfUFO+TrBbMaDEguPFKWIzfNJQy7cq+GcqEpw1kksY3p
5XKk/Zsq9PfUuLNWm2Vj9QMOANnXu2G/+BBOsy1Drf3pyy7TbT/JDoruowtSBVxLHPmnJug4iibM
ncE6BuV4iIl8siBG2CWLTDM6N9S0DfQCgHCwL09ZsGe+SCWr9Q0Y1SclwQnUmuxaB5rOVK6jzNpe
HuU8HPj3NaJ9acmvholpkmlFStAVMuJNCTAc0556A/fWFDlQ1XR1612GzwcpR8H8hLuVSxBIHigB
JMdlgND0zwjZpZv5PaTGqgf61vpCNS5BiPmCwq8mKsHtIxwsPAQHp0nt8C471h/qJ2waIUu+SZwU
vjF2ZDlRYycl+H6iwuo5iUYUl753MBdoNDNXyilXUlgTDwVwqHFoByHgdkPk9EDd1BtCQlsKjg3K
pHqi+M0P3dgZ5VOjaVujwoaOiaNoKKmO0j6s4b6dwpdr3s7GkXTxsa2SfQJjCca8udTdOWA3eT2+
pSEU99jkS9B07XP9Ki6abTEU2wAulBMR3FLnNY1WU+TCHOoEYd6q+KLwXf4cZkeeHWBZpef6ZhFz
eIecLLPJi+Joj9rnUqbB6UUa3v8DacflerpwX35VBVYfW25BAG6jJTjBcky1fJqLRP4vp7faV8Ba
jRCpoVo3FCEd7LGrxs98tmt2srD9J5oIF/cIZTNpciwpS56HHAar0eAJIoBoJlxcM9AfqmYJXAzi
y/tMtxfDiHlbApvpQpsOzmY1vP6IPV3VSGRFnb2zUU7TLUvVFQik/oVSFBtpbVQjrqwmhnTrIxB2
QFuHovzi7DJ+D8NThyIrqdKkxuGPd6NyZWzSUw9bGPBuozupttVNdxJPTTQml5OSvpfVSMMjZGpQ
rFYA2zCYqAYqGoPbHlDSgdaOIssnU9OvDUCfKdpvl/fHOZVUk6zWjtsfep8ltbaAhcHyLz+kd2jK
OhGkWkF2yQDu9+LtD7xkJQ2UAojIIhPtfeaKwuf5BGD1K5aVWJ+3NJm1eunuN94MMBNz4PbrhK+m
ZLc/DXhXowF5a26MT82ZtkvDyYGHneCknL1BVj9h2cvrn8AyKiUK0qsGysw5tQBzT0/JpG4G6HEb
+ehlsrq7vPhnv69OVIXoVDZNi8uLG5MB6ztZ3UlXYljbbBpYbVwe4ewBXI3AXUs6rbSgpMi8E5j1
KdprQyswEYQO52ffSqthuKthQFkyVluAT8C48KgBnH6l2FEbOYEJg+jBwAPWSKonLQVlw4T1hWoc
ukbdmcAu2oTibxKEzSGoHglga+e7r79/mMW/XaemCYYyHPuTiZYlUeIfVdS4FNSJRPFM60cFL80M
2H0Vmmll29kN/K0jIwB0NdupvexkSbhXYX1pjZAvSu+bqISZxEYf6yOBHxT89Wa762c3KGpIQBf/
KoVa/XguxOhjm2epWnVIodjWeIYRuP1V0LbhvCSshZ6nMa9G44JNL8NoWa1TCG6g5zHoKpyUOrhr
5b8CAlO+CkyO2KZx5JioLE40depoPwz3VSaoZV7esRb/Fibwc5JIQ60TiHgKlOnJNVEfLx+K8/Xm
1VS5aDNaaKsYzVcBadzAKDDL3EHyqLsY0vaOURwtX0eNBYLaoibk+RLmamguylAVLlrw4lBQu1I2
9Y/8R+ZNIzg4dzFUFJasqcJTgNgMDJVqW/8TsM3ls2oRLjGHmonCkBN0J6OX38C13lQMrtp6b5Oq
csoyd4jq6QEs1c13iOb5FuRvqkGHTc1TqAT2oCmibS764lwUZFGWznEjdadiMOxhHHdSlx/nCrQA
MnS/uqbfDlUKQEDQ3WShubMoO7QsgsLQjA66Fds6K9zLG+RyXLYIFzVbmcggiCEud2UD6Pqhm0LB
pM++NlfbgAuYiCAEeD104PpUtesMMP2+sjOqeyWiTUV+Xp7PlyzHXxLm7+H40kHbFQi9BhKJFpJe
bnhXMIc8AeVwM4E9eMe8wF30PJq7BP9mOGTT34EFh6MwuMhpdGZbn1rlSCbU5Bf/W1E1ShSl+WID
g1pnk/UK1htP/0H26+5+jHxQh4tXKdt0j4kv36dHwODQgIfB3QijM5gZw1f0IwOXCcVRyYXxvRAr
djYjWK0alxppelQY07JqVDKhRnZiRbnNYAcIklirqq4hbQWfaamkXvpMXFyaQxYXrEUIBhpG3rdX
sFk0ZBu+HT5UT/x22wMY2Lnme7dh1/0zc8Bvs2W7/ZV6PTwAEa6YWwh+0/l3/GoRuIAVkKTvpgDh
QvYzVO3m7XCzEMchzgupFxFx/AuDcWkFuOCUyaTsqqzsT6wLvbTHiwgXUblQqkPgIC0Iemv0tQGK
Bo2PnQRgDYVoMm7lQr3tq2da3OrVY2z+hCO3XWP/GMO8KSbmahTZrE6wUXKHVU9SHTmh1LkJZJot
4Iik4mW23vq4tKceCGsookrmp6KmttG8mMpg58FHStDiAK1xANM1SSDsLQGivyNQb9A1aN+EppPH
zTbTB1tWfsxhaWcByJyHZnyLUW6pDbBIWelqi3a2HMOwJQMiGpppnypJNz2efg5oG06o0w2EboCp
EAQA0eXOl0d61hkTTYwllVD3cPPIbO1q0dDuNu1TAEIj7CBEVhCCIPrVVljl02CX0MascMlGw/gG
uIEdxPXt5QMjnBYXRrUZZC3SYnOOm3ZX3qM7uTDGvNobUDyxWz+9Lp4vDymYFV96gP5RFml5jVBl
Egj8RU5mCCZ1XgTl+8TxtYc5G8A6bko8Wot0XzJygtK4CSnw4b4NmZ9lcDiepwRsHFZodzqlyY1s
gplrMPagRM8aIOf5/JAbG6UGoAmlvvZDjRZbHsu1tqD6qMm23kTJ4IyZOblU/hXVT12SQwEL5ZqU
nmj9Ug4pwHPS3QDvENIeDP1FTSjYrGCnwMPFVNvFtqW0B3l0KohkTMR8InCWoXAGnKMPpZscU4ZK
UxIcSWJkvt6EB5LQYzjnN0WivkKh+EoG2xamZVRuXAnqFAX7aIEyrZIDfsptGIXIQK/KYXIji7nw
0LBn2AgFQSfKBJcNciHe8NKFOmXtEKNhfYILcfepfkLL4Af5FW1oaNND4jfu4HYnbQ/pE9Vczojg
efaFKbo0PnfFWKlejVHXTIs/YA5qtTkaXidNfmnKgTPKcP8p1bne9/LPfGivZCgYNQc6nerk2Hef
URRCfuKYYzPijk67E0WIU8hLPxhHc/hlTT/rsIDXHwoi9R0NfqTTI9baRqVmx7TUbsiNPsXQJovt
Bl7XFdHcAJId9KgVNzD2Do3HFKxpvfWJdCCSciATvBz1n2bVOgEgwEZsuqx70KcPBpgBnsm57uT5
x8w+6+pJh3xUGwJGqvqxsm+7XT5vq+y2GCcnsmpgFx+kXtSSXp5Dl9aSuz0TGitUqRAMFo038Mnh
w9zjiiw+5IMpAHB9iU1eGou7FbM6g/7QgH1Tu4GvPkL6CxqR3Uvjq08g3fnNJrfhSnlcLOkgRnIo
XaR5ouKaKBRxd2UMK4G2qxT5ZITpScnk/TgTQZr6dS9cmieXm2cjiDOGOU94rui32n0Hc434vXJU
1GXsGY6zo5f8oNfJRvROEjxSeNKcrrSNxiykXonBDokmb5v2uioOYyr4kKKnIF+htDqoL7ZLylW7
9dU0vcYP4TZyyKPyE9cIil5oWJDj8CGuH5599YBOqcBXXVUJ39Ou2JwVaoKvl2jmwcIDI5kJmviv
/+K6Wo0i/1nU0lCvb5mMddThKpGq9aZsny6PcH4FV0NwIQxCcckwqbF+UqSfKDbbTfYcVsqm6u9K
MzzUBsw3VcvO2ielv57JhzYQtw1kdO3HatPXkyv4OWeT9tXP4aIAySUqySaxThLkIfZAbLwye/6P
UddLD0LWE+imyFwhyiBUgjt7IFdDc0FhVkbZLFHXOjUxkOAtvF+H4l0wvbNPhNUY3KG35IqxWsH0
VD9/yCAN0O8t3zygJCu4mkST4U5+lPaaxZboEg35MY2GfQpswOXJiI7A8ilXGaLJUtWIQugGT2Pt
wHkJwuzwOoCP7eVhhDuUyxJNOWfRbKVogSyOzbPb+Tn8j0BZsPX3+AnuR268t1y6uzysYAH5N7du
5C1RZhw9Je0OSgE78Prt8gjn1w9ga1UjpqzwgPZ5MBItSOARkYP2XQ4AACH3a3TRvXq2VgHDqv8O
wwOxZZrURWksnfF7KH7iYZ4AnsIc+R005jfrevTQfYtRGGD3orbAV3v6L9fPaujlyl/tECkhZOqq
Gm4w171b7jIPdIgF99A7vYci/e14PWwzAfXpbEq4GpMLmSak/HQ6hdNJjqV9jRo2YPhwmfcZeS70
zJarhzEReeme3yvfS6z8Oc8+s1KjgaUZBNMG8G7DIxUu5dkbdTWt5SesljLFKipjEWgoZryZGuaR
tm44Qcr9NUAaWbWjO8AXU4Fg0jji3jNv4ZznUjYcTQNG76bkXt67f3Mov6fMBUt5ylm+2HPg4l24
ln4Daz5LtqUXyH9ArGbalPWTGv2DnFtwagwugmppNlJtwFoTFXqLhmqHFDZMSSdInUTDcPET27aC
tULUn9LkSrYUpygfgjjyBKt4NuddfVUuhDZNlXWVhVVcODS48Lz5IO+mjeIlQu6YaI9yURRIyAwe
oRhKV+pNHo4OHVIBBuc85+N7OuZy+602aRi3M4VmK9wvvO6pvIldKKk6GvhxX27SwjtOFF9MLr60
OdigFLw3QBq+UKwo7dgRwIWSA1kWJ9qmHl5AxU/BRxOspMlFmJCRNFF75JzxTt/XD9p24RhrPtS2
J7dwSz92GkEfTLiwXICZJUPJ8nxJTTwNsof1Lt9Em9LL9YOuegPkMDZiTI5omsufrz5m3hXAwoz4
mGC7XNXJvO/Sh8sreR4lu9ovXBBhSjqaeQAfvMbL3jLLMelWbzYmeZVCX2q201tjN9f9odwq+3oP
AROC65+81v1dv/Aw7cWAWYitPF+UWv0oLsCUlZyoo4x5LyYCzRGmSz1EuXVb27fHxO220V4Y3Jcd
c+Ge/BLOWy31FGatTK1wuaK1d21DtwuTDgL9ivNP1L4Eoc3kgg4ds6q3GPIONsmuvEjHock7lneC
j3s+1f19Q5hcwCkycPVGsNdwOAdvdlO3gbci8FWO5PWO/hIfKczJ28fhOd13W+kjEGGARIeGp4cA
1RIk1eJr0Y+ArTCXwN3Yanw9bJ0mBvcutqs0OKYFpEFkvN+kR5xr//IiCM7QX+gjqVqQVAYuolZr
L61hVEREoUE0BBeNUk0ncbtQqGCS80I8zO8HWlJeAVA3QUshfRTVLc6DEr8PCE/jaOe+TnIt7Bdm
n78o8Ye7ahcv3VZBKifYqBYXgbqhkse+QNRLQXWpa2lHdMMvStEDQ7SCXBSCR6QEPSVkFBns1uGD
5cuF4C0hiik83aLsIZ5lLpdvvJPGQ4DWEA65BXUIXXHK9FmCC6e4OinIhHl4StsPTd8AuYKdkd4s
IDjFL4+tL6r1CM8ZF09UPGFikoT6qWpQNzDA596PbQXeERwtAKwIPvo8umk0ON39NPODVQieUYL3
jcXFGYPoI8B++HydFDglpFwLRdlDZMFWpZtW2Vw+0ILJovDz5604BGrYV0XWfd0OMiTuoPJ9kPAl
LR9CSgDBeJcHvJz3q3ydSZ+CeOy0uD/JPSq5KtuGWgBN0erQd4Ja0+XtAiDonzPTjLiGtQlOm2rA
n36Q72bIXnYKVHrJkwEaf/UDQqn25dmdzeBk3G0yVUwF/+QSG0tikxQxPE7Na0iYJQT8mOV52tqj
A8nT1oE9agX2oPDGPRda1uNyoQVipVGoMSiSLmYGgEcsolid3x+gWIqu+eQa+j/AvZ7lDa9H5SJN
l+WxnqdYYljiemyW9jOhp4IFnhlsx7hzG3h1QZ1tx9DgK2YqOChnq8Hr4bnMRtH7KmMlVEFGLYHk
9q7VoJ4P1dlUixyNvRv6TwW8INImbhu9RtA1KPTgUA1QkjUgnWq0fgFI4eUNIPoO3DOraOALYrb5
dOrAT0iB7S4jaElCtf7yMGfb4OupczFKLiNtnBUUwmu3eCJe7vatXb1XO/mqhDi89iAY7tyVsh6O
i0lRFMiRsqDnUdGhm6K/QnIL3teXwBLaNwEMgCBu5Yu29eVhZT449ZD4UK0aq9nWJ9UEe28W1OJE
A3APrmCgcQ99C+ukA3BkJgcdyp+Xl+5cFPpeOSB1/oxCUTrN1EhV7dTJP5SidFQSPFDtZSQBmpK3
cUf8Hrpgl8c869a6HpSLQl1GjREiixShD2Lybee3OfxV9VgN0FGNp2PRjYot5UMH12g4P5hTdN+M
5Ws31tuAtl7bA4ADG1c1SY9qM8Q27IpyW01Q0pOhUajV11Fj2sWiv9MmD3oUe00pI85OzSsQCDem
Dnk6ZbAzxF3W7dXsJZyp4N46d0muZ8hFniZoe72Chv2pGxkoVJ3LIP8dhjvaF74hRSLbyOUr8Q+a
9XBcpBlqQgOoywFQCtvIdlc57Jb5i5pwui2ElY3LMQRCdn9umY7ltaKyAjEk++wHYEN7+Ix8Xt4i
gtgp85iyuR9mKNb3gFe+sBiTMjbMY48EAdQBQ9mtvdGDWcw/4PoJQpdMuFjS1UlRVSZUXRZbu+Xl
j1tqQMIxuHBs3TaibPgsX3T17fjCd6XAtQOQc8x0E/jjrgcsowxsGBH6arKR35MbGKJto9v410Bs
UcYv2KY8kmxq1JrWE6puGsTPdWZ6BbwW6Kx5rTxda0ElOPiCnfO19Kt3d9lPc97pCV4yuOxauXA6
CQBi0dk7m/2vV5QLL5Gua+GsAYG2VBTKD7pZ9P3Kn6DcUCiQ49qzhXwqQaD++kmrmdEpC5FqdOjq
ZUXtWnPilmEGlRuon0NvfUrIxkJLo7MgZHxLE0wazQHtVJF/I1Uiy5qiGfgLPAXuwsjHaYZNJ6be
weewy/AyFakln/+G3yNwF0bWqAmwpniNNsnegIQlWQwW6aPg+J8PaN+jcJ9Qz5oqDmIYXsv9z6Sp
d1IMkFn6UMjhhtQqwP/UJaAyx9bgKUqPyoIkCVrdZ5ke66VcPvnqk0K6aGzp0p5c6inhAeV20x8g
BxHYFGTcpahCOifO3PABANAnkn2hPcG0EJyZ80f0eyWW77H6GVTvgkFvcJNo07gZgEfROtkJWxPy
6uW+z0bBcKLPy90kliSXg8ZQRYotpG4zOkdpa0+jCO32Nw+R72lxl0iVosQK2DRwktN2UQqgjQPW
GMp+7EbxU5BZvugzosUUzY5LS3WriSolBn6oB6FzpvAswkbKQ1F/6nxS9T057gppp3go5wSo9WFI
njQp3UxjB49e6iq08tS2edPhdDDUiaA2dT4I/R6W7zwWoQYt2Ro7dgYCJEoSN9NE17JoCC6+lHQy
6qBdDkWNRBs81fphAfMsjFH08EcPHhLiNFvw1Xj5JzLFcw8Zt/5kFNTWqtQJqn1YiCi4Z0dRNFwO
Mkg1+MefB62NaTYCZqJD6m83q6euekGV2L4c184e5tUY3OnqdD0tGwrsvpJBrs98NWowbdOXLgBz
hG0vj3X2U63G4k5YRusyM9jCZAT+F6oU9qAIRlhOy1+yztUI3GkKaK4P0EXQTw0M4xQ990rooA/s
dWFF9OpwlJJ/RV2UV0NyJwsggSQhrNFP0E50M9R/4FrvDcO4Y+Vbj/oJQHc2TOfI+GxAFbMvH6l6
MCNRkDyfs33/DP6kWapkUgNX4any0EdMbU3zqnaz0AGSJYQ9RHe1vik+0hDce7apBHXas+FlNTp3
CPNpUiLYGfankExbCPmY/eD1o3lMjNI3wYkLTLoxYLv3P+0n/hRqlRyEqoy9204FdE32M5xeLo9w
/spdTYy79QNjlOexwHOXQbwAINbN9KT7swtOuqtAXE53TDfCgbkJHYJyESQjX9tXJjTcONtrX20y
YzlZqysXkp8hdMGkCAou0UOV7lHNdWC+6TUuVMpi3cb1BJM7X2yCez5zXS0AF4NUYLESJrf6Usfo
nmZgzgunPCxvD1DoNtQTx9YvZ+oLh5jv75t5lA+oFMonCX19NjVOO1Db7B+MGIF9il0mIfuZQ6fU
dID/TU9JFwOCtyq9t0JrQ5LRNuPCK+AJVeeRq0KBvZE2VdrcWXG4rbMSF0KueSEcri5vFkUQSw0u
vpGmZlmlxuy2CvAmxK/MG+U2l8pgL/V9A/GA6TFTpx3VtFs1G35AeLJs5c9Gk/08p9uhA/seRpKa
NECFPdlQDe4qMiYR3IUKKiDhVUlHrzFCXyfarT5O+2JuDtWcvoDKuO1m9pQ1me4ogbRX1PAuTUbL
JnFgwG06FIRZwcVkcGG2IYVUs2ZCl1+6H8Olx14vJA7B8T7/7l3tPS601n2oFYkZLZ7PDNrdqNmh
5V16ML3YpV5SCTUgVEEY49ELCSSslZpU+gly994waoZbZ0blzg1MNgYgCwJJL21m6D+gXav4EjUD
J0ur+0aPdhVuFj2wDg3U/RMNLoHQL7SQkEMKMmKqG1cqakLPEuQOhiG3zbKy++hd69D8Ma6U7J0k
uQMXbQgw7TPjqNFfI4guc9y+WaHk67rp0qzfFmx+1Ir62lSk1Gkn6w5i/4B9d/O2o5mCsi1MPsMM
0KAgGARf/Hx2rFgUtqKarBLeNzoJSD0YuR7ddvsSyTG0fwDlMl3VZhJgeKatb8ihNwTh9yzZUl6N
ysU9q4HonW5S/QQAnZ0X4P+AP9+Z4XVflX5bwLPOvIuUGtyJ+WejvrfsWq1lfKofSoforHY/QkMh
bkkLr4ofLp/284f9e0G4xEmGWIKsZqVx6jSofaItUxjRCeaNTpont0Uv4hv+zWH4Ho8LLqEhTXWe
4gM03qIAwfYqzE7gzyX52aZBHUbwwc8S+tdLz51xeM/o6hQgleqjuzKRb9pKAScqL6FZbrht/jJC
QCSazAdaFrBtTHedJLuQoke5FjFLyR4RoOxF6VhLwGywfjVa/2uU/4205fpHchGCyVFZ6S0yZL1q
7bBbRA0FL5i/Sax+r7vKtfsaebTSmGHdW8DcxqvRrW+ghONIDdYeYFcf4cGBb6ETHIUc07/JPr7H
5tKqMC/A/Yhy6OS1+1Q6lFpjdzDjUAiIbRZyPESRwIKYNNnB/dAK74DnGhRpq7e3c155c/c49lfd
wsGD2wl96dNGcD6XPfDXm/r793GVl1GHew0riX5q9fcok64lmXwQEm1iS9sRJTtAol9wx56FHqy+
OO+/1SptrrER0BUT0TWbb4P2AT1nPSgcvX7Iktuy8FPj6fJRX6LMpWlyUciUh5rlcmuc5BaiCKR1
C0j2Xx7i/I36vZLLn68SPAAdUopJgGsHp+qK7GlT+LElmIdwL3MxK7IIhOI1jBIrH1O81avNf8rY
1hEatHdRcGOxZ+MWopMuikhuIXgkLP/3S8vIRbBxNhiso6AoHMw5ipFHKTQ3Tb3PprvLaynalVzk
YtkwpbgYgcWVY4SmuyJJPGko3R6ukW2zmNOpol25bPRLU+PiUD8koGngpKGVO9rqCDnJNHcaaXKK
6qkErkk2tdTphqeiU92I3tSSSKFPsH9435zCCBQy6L1xyqyjVcPUONmOyfvldT2fHf3eoxofjWif
g60fAq0eX5USCOhF5gekP0jTR1PQPe3hJWulraCTdBYiuDrxf/HFgZORljWQ2m4LnW1YPv+UKDKB
Kc38AtbMWkz2MEq9j4s8vKYp611zlp/ZIH0WVgku8IQLso021bio7g94xRQtnI5M1Scl/Qgi9TqX
wHgcYLylmS34caVQwkQQPjTuDYk8UrUmS4tuJ6ROS+FfdypfcoYb6SgP6DF6/zHdGaGWjKd54OnX
4w/oXIenf1Vr/M6meAceojZwTouXAwiPXA0ZUqsNbquLOvqiGM2b2g0AAedDj1t5kT5VDi28L3tv
MTISlR1EK8vFMxanPfhtSA+Tone7Cg31OBYcbUHQ0rigFfVB3GnQtTgVxDxEieLk6uRP1uyi7HD5
eImOMBe22kSLqzZBojGFt6M527OZOfCXFcxHtGRcpELKKsNgG1dAFeAF3VdeAwWJyxMRnVidT5n0
UI21CZ/FUD6h7evFYwRb7xwCFAQiTDUN/DSEA3IAW+MAnsjR0IceTKHvYIAAJGrvVBU0I7vuXUpa
PPIKuDEM5BN62MUhGwEQqafOVZPJqdAjzyr2cPnXCxboL/0qeRzGebkjlwXSstpt2pvLIwheDn+x
5iGBEkYyZKatntrQwXNqibkSEDi5nnhdLIQeLnH5wuXE+/LkOlA1CYhatwrLnC7ODnqSeV0X4HHq
q/Kun2W3HAyvXEya8dr83ya7LPcqsalGJtOUIkWM1MQpyALZhutdrqiuivxULkSfT3D58zXzMpon
ra2QMg9Q5ErlyZUl17QGu8fXNKt9HYsqr4IAwfvx6EUA/2Jd009FUzuBkuGmia+JjirrNAkOlmhr
crFIhWUymszYmiUz7anLnUEVxCDR6nExKLFySNiouKqSLNxQGcJ77LqRGPQp2caIIKqUiERxBUkF
T4GjtO1NLcimk9GFTkehEpQkGykE9qaWnLCM7Lk1vImJanWi5y1fLwexRw1zAnbkDOt3ZhGvz37l
tHBJ/1wZg62wZ7P4tLIbtQztsOo/mfJc5qY9qHj3MWjWZLDHrWJ3hvAt+r4FSPnz5F0+On9Te/2d
cPF+Jj1wn7H1n35vC6bT4IbbxYmQOQxsmmN0ByCGEMsruIX4mnpAo7aZYFV6yqcbfPwokGAVJpRF
FITALwWNVVRowKhsxg717ELt3prqVzSl2zCPrvs533dzdq+kzZbp/SEYYGlPb1h4H9EQgKq+2mrh
uAgZ3GuBtCsmA0azKblWzORVC5nbAmlVzdqVXtS3Y4C+Qxi/YyPtNU3e5W3z0WEjTXnhzDq8L/vR
ngbo8sT6FUyglEPcA906aZl86GblhiZWZbfKHDsTUl5YiG6mrn9PwYmxGVoadtwm/6q/b+impVu6
qhOezCTXPTN7GbErvlqQNwAYjds6t5sErraAKzry4zT7lb/ofqqbqt4rUMq56cfr0o8ElNGzQW31
S+Q/o7bGhsqSLBAn9Dm7KiHQmgAvWueJG8SaIKidP4mrsbj0GIabQRpMinGKmM3u2odQs1FZ3Gnw
V4NEgT+jsxEvrlKhE9u5P6O4NNjYOILH6dl9v/oV3D2lgP8uVQEaPTP5hF6Hnr6FiuDeFy3q8hNW
m75uCS2zfDJOElyTe5pvSvVFqjMbRkmCasL5ftFqNstPWQ1FFL3sjAHfj/jWCebC1rsVud2Rbk3s
HZr7arrBqnqSK6zZiybJ3VFB3Wc51eGqXZkHCYXQ/EkeyL2mQBwF2DgYbrVkcsqOHSd9upKbZqPE
9yR5G6bejYToLuE6cPfZVM4E3e1OAch73jTH8Yqib3e16KOive3R6LqFDT0K94LIffZSWy0/l2QH
STN0uVFBGmIqbHn+OYaFnaUvTL0lRbKZ1XDf591OcFuc75t9j8qznSLcZl2Vw8c9yDBkpxp2bXbW
MVVTyaXT5Kiwogrq8Q6+AfUuzurncdY3DHRs/IfKrjTg/YcOEL/iWlNC3W7C+a2rgqM16G/lNIJe
GSQ/VbmAxmFDNbuaq9GHM2LsEwrBqwySh8lDC/WtXJe20RRLyC0nxMo8cdqIwXavfB2V5kOBbaGf
qxQYm2ZK3Tyw7qRuvOu78kjr3G1kCxddAulKBY2NG2CN3LSSDioka7o2extD3ZdJfxpMXILhsOtN
CFPE9UFSOjeT2ldSwzgK6FnrrRwGz8pyJ5duMqPZlU24HfRrM9jP0qekwSexvym7TdUdpvIhAuad
Bb9K7VnLb+bkYJk/JhRzzW47wIo79YvkpNAHpb8q6s4uG3OjsKtUijZ9kdiyfBdPiVtTkAS7bDeT
2u6GjwwUpWjKnCCGHV3ql9aVNN0xdm+G2SZL7qXpIbVAFcXlWtABvjsESFzmziF8Ao8RYl71PNSx
myIAdtJtpf8MgIfXWEw3QCgJCtyXAx/9orusQgWTi0mbMwQ+Q/mQyzsT4qlZ9nJ5bwpiPP3KdFaD
zLMKlFONcxhf6T5ttmnvaIsLtqc7BUoho5M91PqXTuFk56abqUBb1XCIEzLXziYev88I/WpzrX5I
WTPYeS4wiai6rhjkjuDxQ2W3uGv8xK89Xc134EfbU/kjRGQQY+fOpvCr8bnADKcmtQsqapyU8aAk
qJeVkuA+FX1PLgCPIY3DKKhxnWaxq/UARSWR3zX+5S96vsazmggXWY05lLIkDvTTGKX7sO93UUO8
ZLDu6jHZkN7atFCumtPnAZO8PLRoglxwbWY80M0AS1hPBzmucYGkjtqLnMgFH4qXiYM4f13WAatO
Rj0/ql3rRUzkfXeWSSb/XkPCc0OjSOpD+CMqqJP1V6rX3C6wNe3V8ovN9DPe/xsi2Xo4LqlTsojV
iE/VqaqzHRSdNyRsnmt2G4ucOC5/IcJTurpJkkd1EQ6kMkTH/o+06+qNG+fav0iACtVu1aZ6xj1O
bgQ7sVWoQvXy679H8+Jbj5nJcJG9WCywWYRDijw8POcpJPKaSHmsLEGOehmQf7Z8XMpW6X0xalW/
KPGqHwzgnL0qr6fDDFrlFMBYOZ2dRvfR/oWqpqiUepnIdTb4sgZngaREP9aQslY9VszCjW65vYIi
s6T5lcLcqY2drCRBkXwLFdxoUJASHAJRZsPzSZMklMPYRkSV1rjZt+wRnrct9ITg9w06Qm3ulgAq
VlQVpHc8o7SOKqUYJNM82oA/WdDmryS0eLMRFR3hE30JIb/Vrc6WmAsxldYbvQFbnuOUqjuzQv0+
NMD5jxPoqcbapg3hBExQcyGQdt3QZJW1t63+WOIiTeLOoYBKqnSfJxRi4LHLZLhbtSiAFablNuq3
Wf8+SXgATsTPjXsQHgXvCdFCcVHKSru6SiixUYfa9tadxqJd3qFZbouu1qWY+udVUnjGV2kMtTIq
0EZihgmJx2kGXUICXKaXvtfWEKRhedM0M3yibvDXOiQ2HZjJP+tES5zIBDDyQKtXQ/+ZJZmbaQXe
tuZ/26pAkHw9KkU5pfCSQYYB5ILmdkBSVzsKIzbD6/1s9IDiqpoNEvFADF8TRHGeSwZrlWGYQkDV
axjdZgya51Dnvn4dCaK4wuudK9ao2GM/aZhelLixO9xE26WjQ3vg7xmSGFHsub61FN77q8T9l5ll
iicW5DpZA7hb9FQNozPbItDJRceYzytD4X2K476Qpr5NqxNJlq4H3UPFGpQSc6tC1Vfez2vTBWB4
2LfuGLnZvKXWlr3batBZDtyZ30WolOs3C8rGX7fSTKG3l0Bw4mjDzAVG4QN5rxACBF9UtMBcCpXE
xCjRnF4uFusORynL3ejQbgxI0y6Qyyx80CBc8S9gnoLslKeY9VMb2pKBAlDtWavFbB7WXbqEFNl2
99Ds98YfUHGVFx1T0YtVdFC4cAXL8DFVS1xnFlhfUFWZwX4UrKpgCJ5VRgubWbGMc5Lt81dobrrT
TbLF49C3IGiOyyoSCrkIlpPnknVRKzUQaq+OdZ/6qvaTksZnTRngEfAUNoZg2yxLdCUQ81SyNimz
VKrGJZtrN8rO9ofACGphgfb0VroyzumtdZZ52CW0PsyCVuCSDT6epYAXzGviddBUB93Upjv40wMj
6P+3z3fCKp0N25Nsjg1GFhyU7CZr6DQXzvgmndjykVs+1O+aqPcq2DEnDdezIct+rOZEQw6em2Xt
FC1K0aH2en1egohyioBnY5jN3OldiqJcbD+Nc4Oz/pDPosfE6bVw7Ztx2aI21qkcza2Gg832bQLw
gtNumsOw0t6AmT9dF4DtAsid3JaB5Bn3ydv1aQp3DRc57Rie73qLS1jeGh90lwLCVnnQUvmlwowE
mkbXhxN9OS6Cdpoegg6DF4BF7I0J1miW3F0f4TKW6Z/sEO47X68CUk6gTZk6llRDhp1Zw6qv9V1V
PUwhoKDf4vlxQOFTq8DFnqtVqfbuZPyScFu2feLW8PXVzBfwUQRRTrSduDhqSmWW6wpCTq5PUJWQ
vbmYXTxTRKdRvR5seMMsVUV2bJcJWgWb9HZREV0M04c9BDRQzhSmOKLRuAyOTFU4zwNeWm1gbKtt
6eYuSvNwNwU7XqiFJbh9teXHnJ3ItDCYnKJfDcfDn1ZqPMG7wdUq0/+7VvHnDuIhzaSe5IpYuPPG
+dbGE6EGmxvapeEY76NhgLi5CBgh2BwnEYKzmVlVqw4AJJvgqwTRFLpdc2d0IkKXKB/VuFiT1Rqb
O1JVyEe7Z0U+FN8Xd78lI53lNYytxYwNwT17Mjc/mxfRa9umFp4gUXsfN+NDWNc3rM3ugFP1NCIs
PYmG44JLE+lVA3fTCjTY3iMQ4Klg2oA+GXQMoCoqe8VdojhFdoCKSVk4IoUNwTV/8pE8m2xiss6u
mG7hml/ase16acapa9F9K4igGhdIlEppB7LkLuH4Y5THAPorgheq6Ergkc1mOEPkoAFyQdcUF5x7
p5/YXQTz50rzy+KXzvb6fBj0Y97tIe1kqs8alT1BFBccCcJFll6xQY9Z2m4Q9UscC15/H8lOWUt+
/C2JfRlOco+1OzkiE4jLdIbPs0+4IEPbemYEF8dReRiDhaNB3MXQ+CTjBGTRfoSb8e5fRFLBZ+Xh
y5Gsy3E+I0lcKNySY7jK2xJLQf1ZjGCgROOIbv6L4dQCYQMapRYhJ87L2X6lltWjv2CZx0Z5BPLK
VLK1Xkdeaz0LPuXFqX0OxENQIQuTmtBRW97Bkz/9UChYuIsHtuLGOwiFj/+iGnVx95wNye2eRp4L
qzeQZlATCr+m7idRttFFKs0XT/zZKNxeSSvFGIgCpsf/n3h9tfDeRCf+cknxbByuEZ6krC/bCa8/
asAGgjTZrqHlPjO/pfD7s/JuO4TbmDxMw69RrjeCr3exjHQ2+PJ1z7eJFMojyMbVUbGzII/IqwIG
QZiYrlTeQiHSU9kE8bEYFA+RFYNw3tyFZUmZbdVFCfA0SLtK9EM2Zqeo8NpumNtXxSYzt0r4LaTF
jTQpgu7X5SB4Nm8uL55LQpjW9aBYBO1+Ulf949IdTly6IS/JL0LgkiS6QUQHhbu/jMjohyTqyNE2
DF+eXiSae9e/puhccLlxH6XwaU1R9pKjG2m+z8odMwRghst8pLOF4y6owjTSMJyXh1NRbikeobSq
1l2vOSVwHCzu0Oab1mVprak2+3VMHHhzOtenebodfntWff4GHmg6W0pKWyNkR8tUQEYlMDvpn3KF
PktTcrD6FcveOvpmWes2inwVsFG9/IgtfWNbyZrU+r5IykM30f0Iw4/uPW6Cqc7AUy7ddob4Qzpu
FAs7P9IcqGhPVRbYQ76Lm1s769f5aAZmspVDZVVX5RqNXQdej5AcoM5c5Kt01gXtDsGu4XGpI1Vt
fWgA/lMWv8NqU8HM5fpynjLra8vJBTopgmGAqsXVUUuH+zxnB8l8l5i0Tou7WGk2HYSb6ietuB1s
AtTUuLEl2S2Vuxq+m5KReJp614cfWM4BJtoytHzTH4kU+RVFakbfJti8GZoKPSzq2sahmH61iuzK
aitAUQnuOx7tOgDsP9tEsY6N/VABOjUWaE50aPXCT+r6el1mJ55tPy5mVhH8ZkPaAmsK8enWWsuT
Q+6KDWxgV0oOtyWkhjCac3XDHX7BUnwl6mYLjjmPdaV6rrSkQCCRoldTvpf0wjFmItgVokG4AFkT
I81LAwFSGkyvm7YtS+HY/VOwlKKvxsVEiWls8QJbegQqChTzvj3mN8qKPStu6cVbc7sIQYrMm0Q3
j8HFyaamWQiAkHlkaguyWurMcuLUJVpbcBeFX+XGitF8+t4XdqAVolKB6EBzAdSSpLRXFqC50mTb
fJADwygEVqyiIM2jXJNKqlDcKrSjkjI3Nmy3ADnIGwn5ZrNnZkSeDBdd+U2T1UBR0sQziPpXr4zP
Q8KDWJnBZq0YEFRQTN8mu+oGObZH9+ALIYeyAUCrvl3fS4J15RGsQONQs6F4OdlQEoeAMFAJwfUR
REkDD1+N6BwO1ICQSfSRbUagI3fpg+VlkNY6sUEB9grgdzqKOqKXO95na8kFnLTSpbTOMDUgltYp
1d08t9dxobhKyG7ksHlONbJiqJtuiQmp6xEUyRQFMDubX+EaG+9muYRiBdhUjhpXnmBRlsNy5fYw
uTQOf+NUV5bNUJfuveY+QfbqRP5CUQ6PbFfDqH7atPhPQfTtr3hAZ+vCxahYZX1XVHjjtDLqe2bh
sFlUblzuvmuz4wIUq7IpK2aKfu6dsZh5PoWP4dpcLSjK6Bivrq+lIOby+gojS0mZL0DgFidyGyYT
EARU8L1EY3DhZ1A1UKdge3ksIYSqMVQxqu9h1frXZ3Iqol1ZN15SwW6tpJfRsDjmbHJgVb9u06e0
DazmFa52JUAu9cNUla48aBttWNNkWJGx8ePmRjVWHSSC5nD0LTWI43u93JuZvgIxVuqfgQSA27ju
6Gh3D0qEHK8Ngf6+BSrbKdJFqeHx+kQEFxSPzc4MZsxDi3JzPldHElm3tjL/aoaPnsmC6LIc4msr
xmVhUzSUamMuFy6Dde+4YXBsvD4XUfyytK+PvUrpYjx8LIbqsYqONXwbIZe1U7/Xfu9bwbRWJAcE
xOuDXu6BfB5Sa5n32QuzVeaqryamHVnYBKkRBX3csId4KlW3b0237d+g4KJBJBCg3dmRSLxritrX
o/aoD7Y/D/PG6mo/GiYnt5aglsresDjPX/+ZotXnohgbdaXq6wzidlCc1yUdCjPfr48gupQtLlp1
UVIY88QWVfZoTZ4W0BdBNb26LY/iipNoPlzcCrMsl9V5AtlsriFs+6SMa8F0BIHkNzOJsIsnOnbm
cQImoEso1HWQ6avzHdTLfqSz7MlIrKYRBa/+uW3kVRPLPyfpVo+3M2DH//HHcFGNTo0e1yD+IiWn
h8YPV9PNcIDNuEc8qMFNcCJ1/nMezgOvQ6XW6yEF3HvoX4f6PYQ6i25PovOzfKkrcYFHC/Zp3w2y
jjIJ/JY0F+r2+f3itGT6yso4Kqv37t1aiMX0icI6BFSt9SC5aGGUx/ouP0qevvmbpYb7PJEt3bZ1
ntZsdjZTk3QEm/ip82f6ZCYOaO3/Q6DhNtGeo3AlP4pNDS5DT88G5gJJrGekbS2NHbMxxlK8RRHb
JvO31LhtDSCgOtBmNTgRCOtUy9757QOcjcuFBsgIzCZSKgJZXKP4kErnVKlGG7X90LbgYh3UIJuB
LTuhGf4FdvliCnI2PneU87mP4kYD5w97G3rKa3A4gB1HfmVup0d5LXpdXtxvZ8NxjyM4XoepnIOm
KqEWNxXSoW8SN5JjKNohKpbCJqNoPO7oNjnkhboY+wkprL1qckBgwq1quwqyyIXyNMprMFfgk5uu
1bWoYX0xef2cLF9JquHCbOqqzo61jFRFn9Y67W5DHeS/IgXJLgs0mN4KDtByy17ZT3xFp7V1kkoy
9tPgQkSdYKLlDYE3++BJq/bwLwrMogGXDXZ2A89SPCFVxgovyJHRg5jM+0KEUbZGQN7EV4/gvPCV
GNI0xJwLhUHIHUaakotrHfbTtlNFiT9NBzm1vQhpwPVVvVzEOvuSXHToR7nPcg1fsYXXYVL8BJLL
abTqNmEM+i2h5MJs4LkFv8W2dFcBGLRsWrCxJF8t3wt6GymvXXRnSaObwScwnoJqbh212ytj53Uq
HOkT4yW2/Xhi6+VNHU73RXKfai+wgRfsD9HyceGmiNNRR+ZMjlOT+wV91TXTkccj63yTgCKhl56i
ich4F7Pcs8XjUhMpmkneqwgxabttIHZjonCFhqD9fv0jXeaDnI3DhTLVIlFiSmDfyiuyMmoH1raP
ycEu4d2WenQ1b2GXvkkew4fosX21/kXL+nKX/OwXcNGtl+UyLRLw0idokarhc2M+VTZz1GFbdQ3U
wr6BMeSa8OkIm+1ERl/vZcGFfjEzO/sFXLxbROv7OsE11k+jP5mbyrQEZ0EwAl/9GZohZGZoMmTc
LMjSGykvvOsf8nIF7XMSfHXHzClKaFDFOwFEl37muFY3MuwLi1UlSjSXbt6VeMkXdvQGSOKWAUS1
9P3ZLWTw10vezO7FiIbLlZazeS2h9CxUFqWpRKTHQYBLL+o793K317w0WDL1VA+qvb5FEOsPcuHE
viXYGJdfSmeDcyEs1S2VzVO+ZHrNhzIFk79YGibv6UP9rXWSjX1nbuNXNajvqAe5eunX9Y8q2jZc
4JFbuelbprJjopsBbAccm2QCnYHlr7j2Kbk4Y4XSYLS4Xo8jcgsI+KHPF7SxLdoxoplwYWZqs7If
BnT5gebZG1vNgwRJ5Eiu6ZYbzWdoDAjB2Se/8WtT4wJLVLEs1Jedo8FSyHwxPvoEw0An7vZ/fIyl
VzD2DvtFfLVCClmtLK/xiLUJf47P8ytZF64otRItAxdp9KxpC9rh3q+jaKVnN3ksqllcrih8blm+
zGMS7BUrIXgCuVWOp5Y75J7qLzJHo9vLNxDFrLfwjBD0xAQpI1+UqWWNTVGNrkE0byo5dyIow5tF
7MR45qX1j+vHQjQYlz0VbLAySEshi+jfrOH7XKKKkWyMdl2HsuB4XO4snS0nF35oFSejquN8yNvF
Yayiq9Zyxp3hNUH0WBxysBNj3/xObkrfRMlGEIAEp5Ov1BiESkqqIzG19Z95DOHaAv9Ur9eX8zKD
6WyOXJgZ1FTNJBkHRVngm+sEbK0TwD5aLebQ4G/Vha8Czyg+o6LozldgkkkujNDCgRiDeiOPnmEE
XX9/MmPH0FG2r2C/+T3pNn9dkTmbNxeUqEykzlaQFqMnklFzpTERFVz0/bgQJMdlxaiMY6GU2CcS
mAMEJlR/4xanns2DiyqjlhAiTacrctwzXMbait6qaxHlQxRa+OoKnHZzxnJU5KatVjr9sQL6VHqe
gSsCYnqXeLYnCfIm4ZAcrigL1RlXFFKzJVgn684AkdshKWgYiNTIRpN2FwOfIjh2om1pcxEms+NR
juPEPrIX+qxuw1W/YQGuLF/d6L2HEt62v0mO3XoWYDkE9wPP10x1Kpuwv7RhgrOBaZPTtCIikWiE
5c/P0ilYJacoq+LAmZHtR+NdHYnQU6IRuGhiNXJEEwunSrfWUV86kSFCmwjiP8+47KW4DocKc5DQ
w5x+Qm54sLZjcl9EH4LIKHj58SRLW8/lMjQB7m47APZI6VF0gFpZ8kpY9dZ0BC3o2EPUIJe3Rft9
UFCsoBtaoLTZAzcmz54id48ZSd46JipaqKJV4GLLBCcqMsS46FsNj18/ZLcg9FUgFgI2hSCOopTl
MfRvAsisI5uBi6O+DV9601PuyEur3S28KcBFBCdWEPF4B1BjtmlBlp5Jit69jCpghGpk2Txc/zAn
VP2fczuD51rS0jbH0kQK0AaDD7q7D03wiO0VfYX4oB/sQys78662IDPqqrcoDPrNpgrITpUd0yM3
6VNSbiDInuVv8JDL367/uiVnvvbjuKAlg3hJhxJBC/wSM1ccZegCqejXTfz9+kCXwbP/RH6DZ1Xm
DRvTJCmXtFreNq+wkwN0FmIXQeONPrvP1uISu3F53xEZmF0NKgk862nuoD6S9jKKvh1k7U0ZUvnz
ohWBmzoqZdnJjWhT6/dgvapAZ9H2rht/DaritPk2hwdIa72wFNIcxn5uN2pyDzXBINcsOIy9Gn0C
5c0GuI9dFu9hLuyl8ByI+w8jvAmJFZB6E8r3s5n7Qxp7kxEHBo4VdG4ckkMzApqh6eRZ1o00Zg4z
7+wReh964rH8G80eW/qRh9+hbrM4F8AN9xYb1KWG7cGhwAoRptq7odM8fTAdardQeNf9DtdOesis
27GzBXiQy0HycxG5C0Y3Q5lk+vIQkHofyBeQ1AvBSfxDYeVzDC51VSYwi+dYRuUEqBonm4MFV708
cXK6twHjiX2Rc9MScn7f+J8jcpeLPgF0104YUR2qY2LK7jR815L4sdcg2PmmoJl5ff9fDjaf43FX
TSLHLdSaYcgj96gB2HeJynzVFqzj5Tvgc5DltJ/dmAlNo3a2wPKzkvBmGKOVXCbHooGKkT0fI2NE
h5SmXixl3vXJXXbCtD8H5tJTpZEnA/q6WM276QPHAtGk3nd0Y/+ks5vcN6OHVytE8FwoDfgtTGb8
8tHq3NFy09cpUD7617ly98kNYqIzbYaHWIif/UP8+fyJ3B3UKbCZztIOPdqTa2/sZkG0hd8mSrKr
+QMP+1X0Zoqu/z/ULD9H5fNdMlYWHUE7CWt456r1up/fEtXcmuGLXasQF2b5zs5k9NwsJNv6ptcg
Aw1sjmZAfwWRQtf2TSnfaXUDIcy6uIEKk7pKQOi9/gEvc7Y/PyBPDaOqRWE1Pi1tBTNzgUmcfMXD
CoGkSR2ldeiNDRJzv0jIoYKU3U3f+pv8V708KAV76fKN9M+KadyNxJjUWQ3DVjKG2bFGrFx3kzHt
0WLr63MWXA6nnsDZYZlnW7GTOqvgxdBvZYg89fX3qb8bbHvbUEUAML3MPDxbYC7CddADpJGEKLq8
DqSf1odJXMpWzUo6oZ3KR+V5CFewdUR1UNzFEe1DnkWWaLh+J+hWnIZPGy9UV9W2ow5FKUlyYbf+
kz1Ht93GfDXfsbu6woECquipIrhJeJLZTCGtYHaIgWOQv5azC8bzul+z9YpuQCqFk5jQ2VgQdXmS
WcXkoZYybCa5aG8N7YZlDEmnKUii/lDQ/tyzXPgbNdgd9S3eEdm+3mjryO9RcIXcgZN4wpetaEpc
HIvKdIQiLjZSD7VHrdnYcNCAl3wCTnyRredn6CsgLRHChv9QXfqcIx/JFJU2+bKUgJdN6CZ9DGPi
zpDFK93lhTsjlNPNWD/H6ioDwKBYZX4UQC78+qG9jIP5PEc8/yysch2aZtjIC2DQVD1Al6m/WC7K
gdTtyVpoiboczCuJAk82M4xOHtQQsM3FQmVYLWkJAEUrfZWua4CLo2/XJ/iHOv4/68yTzKxaSlU5
xgTjzfyCQwKJHmltrRRvwbw5cUA8PfNkKDHOPxikAiBTRO6v/wTBMf2NbtbVsaWMOKZZxZwhv+9r
QengD2CMzzkuv+As9Jp9Vo8NQ55SKepT3wKA96IpQE5Vta/pW8sAn6KtXc3uXq7PTJQEEC4Lq7Rp
KssRiwtVG9ml5WqRkhtzPDjRO2RO9Ghvx6fCFUU+wZklXF7WyTHuF+jZHZtedSGt5ilx7hUiKdg/
VKA+l5ULQyxS7XJWMbsGdn514tePLBjXldfsIT4MZNzDv8DViI4HF45iJVTCKTtJBOSJq/pZIB3M
A/Eg+Oi1sxNviSgEiLYnF4g6Ssgk5QiA2azDkOC2ooN3fZsIRuBJiZGGT5QppxeP5af6DziFCkYQ
hTHeFoM2xABBcEAvK1CCAk1CPPSKk0MedNVXpYi0IJqR+vXAxWmit0mHnUGnHFyrwqWFvLq+aMuH
vhIneWSXSiq7kcvGhhjMj5z0QUJuE3twpeqp03Ko1QuC1LKXrw23zPgshExqhVZAiMQ6jvpbRS3g
JAILnCZIksyLrFww2h+qrP8cLd6dYkztth1snGAQEqKbJHGX7NhCMoHQEXZueRsbTnH4nyKNqBP3
e/SwToA5sig8ayrP2FGb3rS0BJV5s2vdqZM/JgLP2ioSBMffE++vw3BByoxZZusjLnjgYH5Z48bU
bsZQ+6ZO79c3yoVs6etAXJgiVTg1YVf9D/NP3MKLtmHQ+5oPcSRBr+/COfs6FheelJgVzJrAUF1g
nelLAmvTn91LfFh4JFEjSHB/P2VfB+MiU2mY+lwTlMSbzHDy8NXWBLyYC8nBlxF4cAbKuLrCBmzD
1qMHWHhPkzNCzQBJWOVQtwsgYfjaeMpKDvCSUB0UDEXPM8Fm5LEbOFp07uoWH6/eTOAuKqayUjoq
+m6CpeRhG4x1NDUqVAtPWS4qBXsFAt8LkqKrvYXYJX4riIZcbrqziDIa4QhmFfZ/VtVPnbTOivjx
+s4XjbD8+dkIkt5QMk0NGrQxxLiy+1ayNtdHuNAf/bpBls93NoQeGXLU2fUCren86gB7hOxo3Mob
mzqdt6SLkocL2WDC9q9wZC58aJGizMmyfHlIbs2I+NpkrJqIrJo0XUVFcWsqG7MKXWKPHoufG7y7
LdllKLS10f0k0vn8/Tb6ug5cjKnLSUoBYgfZStUOabgrKGwgY1TU4ftWNneWIpJpufDC/joiF2mG
OFSYgqYjhFL1LZmHHzPM9lpr2yTKrsi2HZu9XHuXgACmcugoY+pYeIzmxu2U9yipzvB02pvdbW+U
N1aJFCCfA8HeWC75r1fm11/IhadukaqvmcSOdpG6Y/NgJ7dxbjmxvsmrGuY4xToyZ2e0FPjJUAjp
Z4agkiy4YXi8R9I0SYdyPJr3Wgr3UeLV0rSVB5ihs/84EldEmuJen2MJJ80GZJTdt6TZZDRGh0P/
j4tqcZlVb2R1TUtE5DFIW39Br9S7fjub3mKtHB4kwcQEIYQn4Rh5aMGVDufbmskulD3NjgSVKtFH
4oKUok6wrFCwSyIz3NZa49lKCGC+4na0E0xGNBQXrNQpijtpCRkKy7Z1a6Ow8DjZ0VsBaXXB3l/2
9pW9z4M3YtL35aAtLzCfNoENYli9rjdFEONOSZ+bKYgP2gSlOHhEB4ukihjYLPpyXESqaJ8mwzJZ
qdRe0qHfRSj7Xp+l4G7mSTVtoU6DFWOSegXfIpI6TbctC9EVIxqFCyOhCdUmO8Eoc+dk+9JwlgqM
5Bc7ui/3iGUKLDeoJ6rDCD4gD+hopjKEQTaWT8uhHpam7iy1a2lonxV6sCDg3zY/Q00U1AUblGfP
SG0RG/LSJKpJ+VLICNnthI61vS6Lv6DpfonOPI5DKqqmzeMc/YljqzrLM8qBodnduMMro3UmqL4P
EGuUH+sn7E1TcD4E35QHcxg2nbPBwPswa+9CkNZTtCUVoTKs4AjYXGjR5EoZIoaobAJnYWKW42Ct
rh8B0RBcSFFQ3ckMaMAcJfWtgrlSpLYi8ZfloF4JJTykY1bAF2tsRo4dg36tbxgefP4OJl7x5Y26
0ayHpIa7r+bCuUSoIC76TlwQ0Xols1MLTyeLwhrUlrxQPthWLHhmXGjHft2LXC6DppUZ6pBHAtUz
P9DdDAcYeFKMW8DcXNmJjnBIu/7ZVNHE+KDCKmnsZtxrtbdI2HYr1DqzwulW9A6SoZriZzNIJ0tR
KfPzI3vKCOx8ZMmVHoFltm+TVnAgTkqQf/7KGo/aqEJmpUoG6u7YD2DowxxV/9UT+9kqt0kOhlwe
xZGfVs6kFqjBRtJ+jlBQhOOo05TGis3WYufh6BMso7J4U6b6fadPVaBUgEYjOVb04ZZGnWfHXRzQ
WIMWXQP5917k3Hih73T+KTVeR7u1KaztYhufEhVk0J630f3sFR79gbCS2R55aD+aPVBBwbQL3UZ0
VpY869oqctlRFMZ0KAYkxQ2oQ6jzQkA02peb+aZYlevrW+ikSXZtLO791lVzSswOwXp5Gxs6FhNv
4/K+3kjHMPPsY9cE3YfsFoBRwylkHeegZ1EHNX0XvJ7hFYBZt13TTXrQP0LoYtrpxq5+AgZZOqzw
61eorfXPHfx/LHdQvfTQlI65IoGxkzzRG/sP54+o1iK/phgnfvz5K65ROz0kkAscXGsVQVhk/z+V
OehfGHjWM9cQJH0XCuPLNvkckQvNTZPrVogSENBjAAG16obuJrXbkV51GgjsRWXvmDFE4mP8Kfht
Yzd4ipp4k/qGXqkgGFwotn39MVwQT0YtrcsEIif1zzlzi024Ql3ZiwP1FjvWNt0cOPwF4pu/jYUg
hfrDM/ZzIZaU4GzpKzqSIu5y66jHjnXTZA6ebX70QwKbUD6WMH550Xx5F/q6YNKX85vPcbnIbqdV
VTMKW49sE62VNTr/2FzyWiQjdvny+hyGi+xSP/SKsqiUM0j2K1A3KpIOqKh6F835us201fVDeTms
fw7HhXWgwDIaaWBW57CEa3L5TqfTsSSV4CHxh8f3P+PwXcEknaUprVAiJTcagIKdMzzPezvIgnDD
dvJDDgjwh19uhv3wuECJUlfbXJ/ohZbWlz3LtwknG6AyKkMdoSXvoz0E1EZqoD3CiNYfojQYrfQ4
dOZdn8+CuQuWmO8XxqNlVuaUAxk+7VINSI2KrjNJZEN3kg79Pbp+rjAXXeHFpCDxAS2sa+CvaaiQ
2WvKLiia4djmOQy38slv7fpNLj8aknoGHHxGup9MHc3pYfSjGErKs9Opd6Rw27Jy575x9ZKtJUPx
i6Lw+sn0xira1QApdVnYQqiju1FlWG/TaYJRymwj7mXVN6UptIA29c9BHl/BBHUs+zFsYLiTCNb1
Qjft6xflQmJZS7iX85Qdp/ptbpLntpjXavy9zd6Xas3cvBnzWwEfg7I/wHRSglJAo87+9W11QQnl
64/gQmGa55M01Pi605AEOakDe3FLSyLbKYb3Mca/2I5A3SKTX/u4xq+yVhVE5ogOh8D4GX+yl2sp
UDtQd/Wdbe+Vtlnjf/Tr4aBV1DHZh27rG5IHfY3kTn3uW20twfTEioMojQQMlWXFru0hLraCLK2Z
tYr6uNLbjjTsK/39+nKJbg7CRVGlyXOZKjXiwA8DomrjvoP1JV2Nd2rnaDcQM35eMBmovU33gpEv
PxU/zwcXWNM2yprZsqAg51fFClt0CxbTPXlRAxPjKidSiu3lgkxddPi5+DpkVmgNOrYHI3s5NvbM
frCjQdSuX7K0376bTnR7EW0woDX99U5EOWYwsgZP0+g5ui9u6db2paf4EK8BzBQaTl28oc4G4xay
ta2yZHnEjgVqk31EgjF+1LRtArggZYrgul/+smsz49avqYxsTBUMFmbPXScH9fioxUfIF0T96BMR
V+PiHvmcGn9L2dSgaatJ5XEowcrGETOMn5P2OtXR+vpuFA3ElT8jYkoMHtPlcepepRQonPKg648s
FLUbLh7oswlx6X2mSIVdZZgQvACd2AJorPi7AuvZGNzFo5ZqEbfELI96OflGiRpMDvGKKd4q7aPe
Kw+WnHu5MW6n1NpbzIQNryp4xVzOLs5+AncTVDpofMAllqdXDHEzuEv6tHTH0MuhGlWCT4zP+TAF
JVwQ0b1v1h0aDbHpQuJT1Mi/eODPfgp3H7BcZ6SusWEJNd3UUt3aKAMVbNH/toG4SN1qTU8KuzeO
aZS7tgrT8AJPXg1D6Z1gdS+/UM+mxEUXqVBSi9l2ebSU9kkrc6jUPIKeGTTDXQ/8fBL+zPrvavGU
xvMuawY/AqtxsDu3ioCG139VEcjUjUjW9PIJsmR1YQ7ov3kY1VkC0zJTK48U6KCqRK/E8CWZ4fUh
edeX+vIX/RyJW+qR2KRIGgNBQTH92r7TCsh62CJXlD+s8ucw3CrPhl1VUkSWPYxjBGa4lhyzBqZz
XrQft+UjXYq2EZQVlZ8D2AXv1yf5f6R9WXPcuNLsL2IEd4KvXHuR1FosS/YLw5Jt7uC+4dffpOae
EQ+G04jP58UvthsEUCgUqrIy9x3F5+icUy96u0RRwTIvqtX4LLPdeCiC60Ps3xufQ3CuHD2hE6Qt
1OoiocUkRbe0chwjvJT7+7oTnUKBdXw8BjaPxLKgdd0NsI6ZHMoU8A9yBHRNGkQXhmDZPpAUm3FG
ypK4qYA9LBbmFTV6TitBSLauyj8vwL9X7QM/sRlB6vV6TFD2viTZTSIrjlz3gWl3UJh9VqBELD2P
sggMJ1o8zqFTYkFHruyti9XM50GGxkQshZOx3JjgfL5uEzugVYTPxuf0OM8dRXQxkbeoLo0/+EpQ
35eH5bZAMI1Oq1YPVyaIlYwRx02Ccu4voofXP0BwuD/SLpvlLRtrLiobp24GG3sa/cyNg92Kyj77
IJfNLDkX0tDWniwNZhJ1sT/ntZPpty0gldKXLkbOZqEgvwPzV9E4Wjw76jwIjp5olpxvkUxDgro9
jKiKXktieWV5M+a5YBDRWeBciKaMbakopXVp8EKMtcYzkkEQDYqG4FxIKslqSjPknRp2Ia15Ywyi
urRoqz4APluD0IjMagqDBB+bBwyZN57NI1ruwjKIPeXbdesTHO6PuGYzmNRMGctUWJ9mPIJl1Wnx
xpNARAIovHUZLNWpLF0Qee6agg2uERU3uqXwKECQ3LajXFK0mkoXPPeQQMuCsu7/ZKM2o3DHeokb
I5c6+PrJ7LxBuQcDuWCE1Zr+4Rc3I6zz3CzdxPIG0mGsupTkPMzIjmudY6lA01CK1IXuyGnrX9+s
/bfrZkjuFCvUloocDEPIX8uu6pZ+e+zc7jbx6kN8k9+YTgLAeSdD/VkQ7O0b5WZk7vx2lUHtXFk+
41uShTkw/VLYhsMYiNLb60SurS13ktF0rVf9gLUd4tehhrT9dMPI6NhMBEkVGSN3nhdFq6u4XEMC
lnggxA3VTnObKRLY/G7k8bl8PA3c2FTpUK0ZuC57yez3mFSBkZk+WLrdoTYfBGYisEyeAE6r0mWs
mbJeaXrY3kSnDpIp40GtHa108ue1SLYailUF3YuITUmwoCb33ovquiiUAYbCNAi1pPUNHrBNU4ry
DWsEcMVAeA64tq71ZZLGCuC/+JD71W37VoDDaPRN8OGrmWt9ub6momlx7sQ2k5bQZsbJG8NELQ6q
ecnz/7tYJkKRjZWsH7HxKGaXZB2427F2S3Ze5LthFEEkBOfK5BxI1xLZiGP4Xk39rTXlXaLLDmGj
x+wkuL5gIovnHEY0lzUzWsylQ3u0snwtGhaS+WwU6EKyVf/6YKJpce6C9YpU2dEEg1cvdpoA/HCs
omND/wwft9khzl2kqjyzOltnBayw2ax402fdA7A7hiYvDafKuz6xD/XLK3bOo3lTK5NYlgOsUMnJ
Y6xJfqq30D6bvvSZigMdH+ZpcpLC8AodifKM3Xf64KvmE/RCD3V2UIpzE/WuMmo35dy+aVJZuorx
BBG18PqHii4IHvRrJxlSDRq2QIdKaXtZQVPaw4rzUQ/W/R89ej63gYf+VnSR1XiGkxn7+ECSmxnv
/OvzWc/ztXVf/c/mKCIuGo2a4LwbRD90852cipBt+2XEzSQ4lyJlnT2bFYbo8OxYn9sgeWjfwCNm
o09Pc5Vb9VyAxMdhIhyRaG6cm1lIlbFahhHbdRf09Xmm3f+4epybkeU2q2UbcQoQEE5UU8duhv9x
CM6/4IaL4xS8FIj1jz3rvUh42NdluGYCnFNB932smBGMbCrvOqkLrTIEIYCghLTDe7L6fFs1iKGA
7FjlDK23rVzODVxkK/xBAaXB2IKsHDghSkAox+6iL7oDAO4Zu4UXqObEXvZAfOsCKnrf6kHXKWzj
3O8g2HwSZ5hFXrO8BRjyo39y1UFkMlhinF7xJ8OdoZnS3hWHPBgOauwkv6TzYDiTKH3yIXf4z9X/
XBfOSNVpYWOlFPVFISjFpD/H5VzibdIYgBdVkH+Ti6BCllfRlaOGXqicjY6BLi8VxAX6/G0Bo5Np
xWg5zS+mCSprirb6ODvJahsUjYJ/RrzRQgUdwFXZrlGKHZ0lToO+SkCAQKqvS6tCzSl7y4siTIci
AVVr+c0EdafW9YKbch9YsVlv7rQUMtOJbPUwNNdyVt58uII363EN127LI/WXg9m6kUiNfN8LfC4w
d4DMVh/LjmKXrZgex/ylh37VdR/6L3fC5xDcCWpqSTM7FRMzo3uSfUVY7ZE2caaluFHNx0Q3wgEQ
xiipoLEXpq30Rw+0z+G5y3roidVDsgUzzEen75mHynpAFsUpk9pZyNGyRFol+3HI3yPyFAnWFBuj
ka16VuBkmGCCre4s1pucWqLrdt2dK8eDp0AwQKtlIsO92ozsjsfylMFEEY2AyAu3x5qwiiLXJAF5
tDVHRPeyQwXxX06L50WwIKyZFgZGB0XA7/hAg1Y7tP2dbPkjaCeH2/alPCXBKh3cfi0O9HsapG+r
EAeIcUqU7QVXwb6j/lx1zoXacVWYUbJWONvaIUPkVux3rz1dN2bRIJxTnAea6OhIw9Ym38cBaIX+
wVhEr9H9FPynK+DpD+alQYvMiBPTI/eDfK5XuUrlYUUJemDOFh7c4IsFB26nIEXuNSKNs3+JST6X
knNF6qgp2ljhyKwMKPkh9fNfcu+pF+D/7iFI49kH5SI/ipJQAlfEF4/B9l8Y6rLegfQ0tZPHxD0Y
suC8cK5IsjTJqktMrKa3ivbbVqewzTRnaQ5QMJwAciqauzoTYZv2UXqb/eRcUG11kWEk2E81XHn3
QG7jRR59W6kINB+FQRHdvMBK+fIxFFntlGqw0iF50mK0cOmFqykiNu9d3Isl24YJPKAimx9Q3U10
LKP6ng95tQYt8gfBfOZZmZs0YNgkjuzlXlRCWUhUBdyb3HZUzjibpYzbOs5xBD+0ydlh1A7LCC3Y
BVQHbXgw6bFkXiXAT3xEYLyr3Q7LmQ61IWkk5R25xIWztE4/OcrPvgL7TQJVjBTZFCNUn5BY6R3p
uxwMr0vA/BXYLSqKrLZy7Ts4W6pS2s0ITdbpr6wo/eEvudg/gf9tpsvfYVpBNVBLZHhbtcdsurcq
dqia12S6gQygqIVz9cxXpsTfYtM8Lmms1gAhJLNjmi9j/5pG6DUzfkoRyIxS35xfVfThTYCW6/0p
q0Sbu+d5tpPlslV1LxvArhaYbIVgsLrP1ORw/d7YrS9th+BuJ8UotHEYYbVryoB63a1s3LPMbSFj
flfeZHeqV3pxG4K6rQdvx+iXnfu/zpK7u1AJGZVFbcklHd5LcmTLl+tzFBxMnkIHisJRb+FZeaHk
54z0S69/MwHouz6IwPz5S8IyQTifxzD/og9z665UH1oZuWf2lMorEvB1YSIls71obrtz3MGXaG2i
OGdXl7SggdJjm6rnuZ+CuRTeE6LJcWdbktBdMxirHQZaACracBzuJU1Dw7YBUMVRc7tLHZYTKnT1
yfLMu3wMRDkVwSbyV8ciS5C+MWCnPXmcIZ/B8lMzJv+jD+cxsE3HDLWq4UxXrn3mrYlpC9wqB93T
TgDoeJW3HGzNu246u9fwZid5AKw0pSxTWhOjnsq78VKB6Td1o6fssfSA9XVFySPBbvLsOFOZUUVT
cN6Gipz05qeiPc5yoKLVPjXtU1UpDq1E7YsCT6ZzZ7yYJyNqK2xfQVpPsu+1pA2ur6LgOPDEOAaT
4nYpcMrNfArzaQpWIeY5QZJiKQVD7b4ctxu2fssmwIDqMpSWB1qBpzw94DRQJ/6+TMCiusxdM/yp
LgA57D7CtyNyz+ElHxVtVQtH1XWlYP14hCsuaPZGxU9B3q348iGX30R5DtGicj6mGHQKfY4Si9qC
AvF2tupAyY8a6Dqvb54oZPtojdmsaAsp1kKu4D5bTwF1ZhaYSlA907faZ+5wxNwiLxLVAHYR75tF
5VlyFDVTwPOC2S1aOChfmvLNsB9Nc3Hz4rmCEmCGV6vST4LjvnsUFPRjqbqiE5vvVNSRh46nNAFg
JRqc1iIelXJBULhvoJsxuONWzrRYhqYhl/IrC3S0dK8EZ/aD4f4lxnB983arANZmtNV3bzav1k2k
h7oY10N8wyqQUIE8RIYmQZUdOxr7SIKFVv3exEggj+dEuqvyV7N57WnhRFAZshToqLUkLGq8yMcC
DLL3kS5EQO7Gcptv5I7smFlghCfpZyJTylxy31SB8jK+pGHjzYYDJwj/XrjzRfsGStVgNEAjLwi4
RLvPHeQ0MmWdmlgrGTFl31quOkWiarhortypraaY9FKBGBnig2joB1/qE1oQzZvOg3zuqUKay71u
AbuEOFsL4AKEOYrpvIywN+Ra/eiUn+rzKui1eqX/u/gFso3/2Uhb5tsaRxoZmjqsx2c+t03j5nJ9
0JgVlDEk6NEbIJjZ1bXEcBwQuVPB9a9aIy7L0+Abr/XPxkW6ddHWTs7UMb7ipjSEcIZ1g/7x8NjM
kY/7k5zG8YrdQFlHGxqnN3qnBr03lW4ba3SNZfI603Ab0GDFU+kuYJ6cUn8aHvqoD+YmdeI0djNd
E23zXlpvu/brYm0Oei+3UWXFYMha8y/jUVJc9hIdWeywsDwyv3eL03IufoGfRbwmVw8ONoJzadbU
T9EYS/QyrZ0zsjsBnxVHB9l2lPRhqL/S5Ekevppo/cjIrU1ARj6nx+vGIJo+5+eiRmPytEQUYPHa
iWagxAonGX7W6GeJFlHn/v7ttDECzmORqe3kLjPgsezlzGBsw3KJs8El8Z2m6k6uoqpKAA01BLu8
G2lvxuU8lDaz1DAsHDA5ix1Fs8OmeW3i9sv1tdzN5W1tiXNSFs0XZuLFhHxBfACJ7B0L9SOVnVXz
UHqInBXNOxwUUQpqtw1sOy7nqsY4qiglk3WXGeWLJU+wFwXVF+QxNWu4Majk5EZ8GovqNNbqU9qD
7nDR/Z6Ecjk/gCOocBot/4F6N3Pk3vyVtOq9XC8nM2v8RFXPTTLmxyYvbaeW5cyV6gJileMQHZNG
6pw60sKp675EFTYy1vL3yZZeS7uP4VHqs7QURyUxgMKHpJiRpYKN3cVnbabOg3712iTqUOFeUOav
XX5UV9rK1oEfJfGvkXqaYjlSFXuJcc41f26JH7dHPb5JSR3EOhPdUnud1duv4TyrAo7OrhsBJJwA
74wzcDanhoO6OapfsQuNXDAaE3/I5cMCXpO8EBFGC8z8I4Ta+LIiGiA0TUD7OACNaaS1IzcPkSJC
re8G0J+H6ePptxnFKBZT1VacSZ61oVQhrk0svJKlg66PAu8kcJAfIfZmqJll1TyBQPNSamAExzu9
E757Vv9+5V7iwcBDOts6lFrWIOovCP5EHy13AKsHMoqZY0Zn0bNftH6cE8TNVldqDABcWrwgAeCY
bPCWJvP6TBYs3/4Ta7NVnN8byr6bSF6tlBEM0vYr7EH2gWyBWyp+11+nYy8kd97NvhFTtnRbJbiT
Pk7sds/KaqG5Pf/1rFv8zqVP0xKi11HqzyVSK7dQgocsZHUcw5F1bgFZEdG011iC39PtJ3B+2MhV
heW6SS+1t/IDg8nTk9zpHvx7YDMUNRnv3aDbwTjnK5VFn04T5puW9ZEVhT92kNDIZNcsDacUR8J7
PmYzHg9WlvqaDqS1KfYUXIOaxw4GyPvN1/kOxCMC97pnqtuxOH822DKb7VWVjaiVUxUDWD0KX2XT
mQ1COJNoXlyACKmJgcYWODH0cL4xzhWE7KegO463YPoQTGv31tjOa3UKGxu1K8MaJxNruITJUT3h
SgCVASjejuSnWjyO7uxTfzqgI5VVz9djhD0XvR2ZC/mIPqBfmAJEs2hRUCZVWJE8pGwMrw+zm3zY
jrN+x2aG1MpScygxw5V1ODtCMfEQHbNAAlejHCAIUoUkBh/5riunTuX8mt3ZU55WFr3I5mula4Fq
dX4bvaNJ9VhJltdGPgGJ/ZTlgW0flfpXXFC3sUJjVRnsDk2ieXb/3AAoMNelZ+enTAV/1Uwdlg/u
ogGSEh+l/rGa57VG0etPtXHup58afcqr1jHnO3UEBYZS4TffSSNBEDgAQs6BL3JMyWtJJFpikcFy
znWxmxhdqgShM3vp5Rx0gZd50kE8G+rFa56o3mAe6fgEAgTRyCIj4vxbV9TlPETwb9nRCPI7xVOQ
z60P6Q3ancIqmN4gSiM4MqIhOS9HaW9otgn8gWGPz11enCNreolnXeC6P4zkihHxtTDkd6KhHjC1
EQwYJ+Ylbj47w6MSSInTo3GcveHdyA4StNrRwO32j6kGHbcecpuQiPbYt+vHaLcSuTlGfLlMrrsp
LWRUk2Wz81WaBynNw6KzHlStWcWLXgtFd1OSepU63aTtz6ldPCW9m9l7mU0gVojdAWwolGY/Ucsz
HIUm33XpR5p/mzVR2UuwQzxCxK6zybQ6lPRJhA7CSDqwCpw7enG4viS7mf3tknC+U1INLbYq3AlK
AzofPQkrOj9mmBzQMb7as5u4y5x2vuSF7qXp89AvVoD6Q3D9MwQ3Ey+dUevD0M86Dl8+Ws44J26L
6ncex17R66IKiuCg8xARlE/Agx/jjUz1Afg1M1B12wHjhrPQmy4bHGY3npbdZnFgy4Ksp2hTOZ8q
TSAdqnJE9Er6o15yJP5BaLb8vr6Wu8/y7ZZynkxuVIVm2UdIsYLhiqA9L4EZ5IEo9fQvd4SuEEM1
NUshnBspcJoiU0d6mqqt6lbxl7qkfqkxF5TQTmoh/cFKl8CZAoevNGcV15SpP1tEhUXhHZ3QoG8O
pLxFEO1Y1o0K9TDNRudZAR8ot06WVkAL1G7eklOa3uaL7No4kcX8ZFaN30CdW7efFPNHAiGfrmkH
J+myb1GjRC6oX98yKb0oKvu50AeqyqJzs29Ff0+d50qkdqFG/cr2zhT9NlXQjG6cjfxGYwkIgb/N
4G0kyyFiX0VsFOtl8E+P+jnu+l2bSEDNGlo0KcoQGlCjST2EJh1CUpMgn9rzqhGQda3Ai6/2cm1I
LpSbsqyXKwjQX5hpnjJ0O8aVAcr+k5bMD2Uq6tX+F/P9nCHnkdCX3fYaVSm00Aan6d+GxPAl+nsc
QQsDadH5ixq9ZlEquoXXn702Sy6Us8slG+ZVPEhFpSWMwiGMvNRFMxMSqzcKpKtE6mh7r2Fifs5z
dRabnZzjzqT9hAFBW+zOU+2V3R+5m88ROHezsDmVoJgKOlSFPkYFNk5XUNrIfIHD2X+gfY7DORxW
miwqVy2H7Gi9WwHYYBCXGmA0A5Hhn75iPkfjwiUDPWyxrOgU7J23o3xj9/Rk1ecY7RzXpyUye865
Ad9v1+qIE16DNXcBM2hnvhQNOS35d2aIuOGuL6HK1wxI1qRWpyv0YmbTU6Uml16RQ2XsT/Hc3xkx
np7traUZjlRLrkHODdo+r892/2r6z6qqfBVhMqnat83KG1R9Q0dAunJ5g+Do+iDrkv37GVN5fcqm
S7tWNTDLNaOqnf8iYCsDUZPW9ZOlypwHURpdyfuVo3fsJgfyk1qSuNcn8i8Pss/l4rwFZbOqDFAz
B5UceIj8+RD9NNA09wEdbt3pZQQ9l8hGrhukKnMOQyIKYSSBY/yPup5yLk+Rd4/KxvhDdRJ/cqqD
qHB2/b5RZc6HNC3oNk3EZhcmoxkpjk4yQiR9lhzgJH02t0+RSMZtlwrm0zGqMudOZCVuh3EVAQdP
6W/cbhm42++XH/29cpB8C9kRAr1Fp/+KpOss+S2y8Kn4gSRabM7LkHSYtJHJOJBpGzJjuMvU+TWS
bV9PoTc69c6Ahm8WRY1TIt5ysli1cC+WwTwV7kKmkxLLQZlrbjIdZAPCR8NLQ0qX5YZLBiDzUFqN
ksVb2spl8VFuvCYCITGafQZ9cKel8stWcStdcYsoBbynkO+TYjmg4BZ0I7STlpfY/EGbOLQYkvF1
4dtaChrq2G1UAsXH+6JCpVglflk+J4bqayY6IlTqRAM7V412MGjuFdb0eP1Q7BLMbjeO85gZokCS
SRAen1xmQ43R0Q1HR0vJ7YxnLfMgRxugBEo8HdxC7vx7Vk9ID70a7IBp+qmQ4lNgunwxoao1I0JH
MuisNRm1Ke0lbqcvcftNltpjAwpOOy696ysgcKI8l8iwgGiUrjFEZ5znRnHG+qcChMb1Qf7lFfu3
7+HrAp1ClSmaAQFjTXmQlMfJMI+WAtrM8o0OXVgO32qGaze96/KfEJRz0hF0rCDWTuY5mHrDLaZX
GfzTyty4eg8ucRU43Cg6SrIpCSID0Q5wjtiaS5qm63r0mnLXAvs76OAFKVzSgDkDerCSCLsgXBvO
L6elUjIqwS+vOEDqsfOcub3T1iccJxDWuOBUe0PTk6v5ElS6HYBGxzk0QMrTZwJbWB3jlbuOr0RQ
3EFx1WLuBZZdkX9Z5HtSfdVHEbfTv+RYPs2B89BJn+pmKeERtnZyT7GbBLKEhuGbuHJHI7Rr33KN
8MX07Lu1Ec46DffzbeKn7FFFd0t01tFwIrgdhbvAeXDa0HQaVv3EyQWJbe7YnuaYD+x9AdZD/VWi
LSLyRqTWHLCHr0V5u3U0tw9FlVSBD/9oFtlE2B3KTKAswmdYHTl0i+pJpuUkJX0qsvvC/Hb9WK6W
dW2/Oee3SD3R8YhYB4OpjZPT0VywroLjxNcKuhTVUaLi4EeQjuqG97g3DumYOBpSRFb/LRdJRgum
xHOb1KxE94INf143XUjiJyUaD//Ton3gtjY7VIE0IolVhDR9PDoy5NorexEAE0WT4HxQYsWTYjJM
AsIGLmm/mJktcMiCqPaj2WszCXRTznmEEvyFaPIrm0avZSUo69E+NqlhpOCmt/1KFRA42IK7hm8h
qVM2UQioA5OOkpHyNiZg3rQUH9gBR4N0gxwfwULsIF13UEcQOU82aNTxfgDnuyodenbfpCDbtn+A
AtapcRNIIGMwwGDUWDeNFnuV8goaOmDknpb2uUSCTDbrk57e6TpqDiBBLeMnwg5N1jsa2ksZVJYX
Cz/SAg9sz/6QpK4Vv48VeW3NtxmI/KYfHNt8q0kayqPkdPp8Tyi9UbXbyBydCd65bO5H8hV8tmyQ
oZxzyJXCTQzFW/LXtv9uoTPNVN7S/s20JWfMR7e0gjE+9aAaH0EVqw+2W9l5IOvErTLya9SJM3fN
Y2RPmpNJyoOlZU9ZqvgZ1CFHPQqSaAmVST1pKcr58xCmnY4QugdVWztjTi9ZE4EWNzcFR3h31yxd
t7U1aabyahdjnBMjnfAC6oGRgWRuf5LQxfQHh2ozhvrfiQWpk3pWGCOikPxJNzRXyxbBCLt322YE
7kyNXTNBy4KhIkveOjoEHRCp7WAjTn65PpX90t5mpPV0b86WYqapZS8LhfRP+ig5RUDvEeGgmFgX
Drnp/chBQ9GtVDuVaORdZ7sZed3JzchxlFlFIX1UZYCgZtCrDm2fPQxec+xdeoLSEXql8st0U/gU
Aa13feKiFeYudTDEtpG1aiHmeX9TzHhgNBNkwiW/i0QAkN1mVLKZKXdbazpgLVmBSt/aYGPAfRyA
ebWn36PkFrU3vvQHy5+C5sYOByAMwBgrG+FCHmQZKpfOSHxRWnk/fNh80Lo1m6XXZL3ASYQBy6fy
EfJ7/Y18mnwrqJ8ql3hS4csBCSzUku4VPzkZHkS9gIoVbYHIrXNbgEM6VYYEt25ozdkyLCfTED61
Dwb0gbXmSNB2MeYizNGuf/g7Kaiq3F5IVtR0UDYk6BF4krqn0SCeEUfBdeMSPdQ+hDk2CxyZddqN
BgKjMZDRk0fcBS0cixuFcn6o7rqVlSWMQ7CyGCFS8FCkH1wItkPRwc29yREVI0XJFJULnbpizNvG
/vicqXDKzoFcpQ/6kzD7IYUdjpsslpwW7C5fmbSkQqGFgYfCSrdSBOObNN9Ex/QE3eC76sYMoBSy
vkiRDHap9Cic8vXygcpXIpOmrMtS0XDm5mdU9zzaoOalfDOHn2hwQZ+tX6iHWm/w8n+8vve7qMbN
I50vLFbAdnfIwq2nXQtKPwki6fjLhGCIirbTOGje0G3jNKLM3643/bRrXm2jHrIMjFrY4llHHr9/
aYf8uVviU7EAoJHJDgMk+PpEdz3oZkTu5gDXPVsiFXGfgWiopLMrj/fN9DT/gSI0kbcLyl0U6H2e
mT18LOhfBCQJOJrv8N5+Z64etGEOGXNBFPHxxL/y2OAbBo1UU0d7ffOtXWDAfzogOTxAJCkk0JgR
yWYIR+OcUlG2smKjqPj/E48dRitDy1/Qgp1eRG53/8rfbBzn/QlaKxqgXrFxjhlCP86jTz0u21uk
28Len/FcTB765wnSBsfrFvMvtfC/X9IfwNyNW6zMauoWBSPrIdwiUn5e4tkAD64NyTJELURTFTh7
vmOwraw+SQzU8mhRH2zUSPPMCvpcpBAkOHt8yyBCCTlWM1xkhTG5mpYFXf3S9ZkTmdELjcCSU/y4
vpCiAbkAdDYxK2NVOpPK5xyaCul0zKJnzVw8TTKcXl386+PtRzCfJsP3CyIRmshyUpNLXz/gJGKI
50H7QqrZjfXcX8rf9fJuTtSbF2woe5eMzomq0inLzMHjBCV4AESTH1lc+EoZO0BfP0MKD9o37GtF
SsHHihaH80sRs4HiYFicuiJuqlTh1FJnpEpooCNAm4NqCq+vjuCm49sOezZOSbKGkqoW2qPux5qM
BpH0Ie/Kg2HeLAQ0Gc0s8FCrS7jioHQueOq0uWMWAEWg/5LwKHsgEhR3mjtb+TrLggf+bnPXxgHz
ghRFpOux3MEBJ0d6XNPMoCOC5KkDhcsRVMAuMVCOXCHArduCjThzrGO2nAqk/a4vtMhP6pznUtO+
Y3qOrV2RuSsGsUURLRg+epqMb4YgAyAKm/iORDoqbTH2AMuvw9nnAswYBlgqhwAvlJDcxRcRT8xq
mlc2le9GZOo8F2mDmGmpfidyczOoqaAKudumtdlLg4M3NMnU2Nkqvp3N1qXT87sFOrqFjEc+HvSW
IaMQGzSolc9z7S1/IvOzHZzzW3kqddbQIigzWIeeku5GKmkwFoooBBP4fZ7A16ghOLOsKan46/Db
PBmHxLikt1EQH8nTmprWX7L8rhGAAQR+x+D8zqBJxRytcINUih9qoGySeL6X5HNMtDBfEAO3z39y
HD6fcTw6qIxmwxwTZAkavC1W7F960o/vHzHKIRE4uV1/8zkWD8fRc3tCpyzKdXZHb+l0PxSSk1FQ
7KZAB4lS+/v3zWY07sHSF/U0pij1XHTDcI05Brtb7TSo6cn9d3t15xp1U11z9GgMxgaR2YRWnKRz
YhUqQtMLxaNKy3Sf9F8UM35I6PS9Qzcxmnzo8KIxIT569wb4+3P/obO44KWXL2RFYaIoQnRIk99M
+NN0kyyI7vvTGt9ofguhAsd8W3pM40VEirLvpDffwB3sGhHdnKTwHfI4uEVD/Si1PZa+G/VtbxU4
2lBnRB9hMUJ/VVLduBk9m9SHRJG8XB49ogzOyNBpEE/I65U3RGMlutkjCH03AoCgaLU4L9CMVaUy
ArOlHXGNcvKM6AG80c5YPLW15TLQsSbC+3L3tbJZHi6j1kmtkUY17Bf01Bi0CXraow4sHapOiF3Y
o3L6zPcgm/Lf6RU0LkZTjefvJbVLt86Jm6ATurDfc3QTq8isxsp9Q5SgK0VkrLt+bzPJ9e838bWs
2tPAMqA8k2k4MHM81jENTEOoHrt7T23G4YKPQk6ShhVAeFbgOwDNG85j7M65ctvKPwnu/7lBxsOS
Q3N5TZnpKpP1RW+RUR4ngc/d/xDLRp4Xwk6msXqtzYQlzV6MFbQBpdzfyJk6KLpd97H7WAnrcwQu
5JCbMs3iBca6Hm2gSa0kBG00O+e+/iypDmp7nn2rV46Nsp9eXCAhhAS+GJMlmChPzz3QTFnSHibV
pj+qNg9y1QwEM9232r9nynNy66QjSJhgpnoYH4zOK/vnwjw2t5FneuzUHOvHNHPGBxnPmyioeldd
5/knLzbspaXqxFIAR+Us2ExqnWgNHhpQzXuJVzBDbwcLwrzrk91bzu0wvAEP1gBSi9i+gJ/VR2eC
20FB8voQu5HWdgzONmc7SiYbR/ISl+9M7oAHaV7M3vLzmHhNR71pgh6Y/FYU5rM0HK8PvucItmNz
VjvoWUKKFLFIWbC3RH6J6/hnA1nf66MIp8hd07ZSAjs6Y4rtlLhZ82VUUaqSc2+ZboHocSUQvVTD
t6yAYEcPpeHro+959M0cefRJP/a0YisYRsu6L3MxfGn1975Cv7II87DLeWgrtmLKRIeMksXfHbPS
WJk92hfwOAfmKT5DV3Z28u/jIT3qr2bqqCmqJCsxEOokkuBc/ssif46+2vLGx5EpV5dorTaxyXwa
mjc7vomj9N62oeQ49x6FsC+JzRcwIoUDJMmvL/LH245/kmznzh3IdLCJzUqMPrPlO/J0aNsJyzy/
BXQc53Jy+/Y2V7KvupUmrgzFy4p8qexn2X7I5PHICHW7+YimONwOg5+jzVZrLkNxx7p3k8S3hCan
3KoHF+TDZ1kmA4qcVHfVrLADPOPxv0rpQaURhGD60tFRVezo0bYsxywhEyBbkBXuZicZmQYC5wL4
ucIsHpmUvRmtbd7OUnFMOtG53ncdn9vBuY5plYKOKHDgGjq6Y9Y5UN7zBIuOHb225pznKIF8S9i6
41mUHLtZ8dgsSCB9JGyuDcE5CKXMrDwhUX1flPNJMQBELZda84FlO0Tp7C+d5hvW/yPty5rjxpVm
fxEjuILgK7fepO6WZEmWXxiWFxIkwX3/9TepiThuwT2N757zOOEYoYklUajKypzutYLHqOnr+xbF
qBGglQ/wNhvrfBM5aCqb7Tu0rh4MMwM/ojbqrT0MP8dy+J3G9UZrNOhEU3ibd3cDVQ68yPd6Gx1o
x77n6HerunYXM+7Ba8UzSh1hUUcmvy14SGZ6hEO97c25wuDAaqnuhPq/17Ho6ChZLNnj1x5ul1tc
QLFiWLKlHAx+GjTi1lOF3im0SLXvSc5cxDgMftm31/dqBhYxi0moTQjRqBCrQ9MPLpDE4ifSZq7Z
4ApS7aeRQb9t6IOaN56tan5SfIt4v9NUuEdPxdPCQX6d+I5NShir9iPRKhn/dcWxvzbFxc/SPyMN
6CEpV+vJgbZr8mX8PpwY/D87l985KBF+i47Sd9O1R+XlPAjASjjF2mqLgQTLGJhevZ+ru6z+3lQ+
9VEh3ZRQyk5cc7mbX9N7mZfFxwVx63MFYGVd1nMrnThU5tk+T2avwka0H5Lhez+Cdao5njL8UJvp
vzndF7MsIOpQdKyPs4GfRhtmE00w01h2ZcjmVcAooi59w1sMMYT5F7YdN9aBfcvuVy2tIbBAkkU/
6/xqn2UyjtdedpfrKQBXPTWaqo0jLkqT+2lewd/3LrNenC402HcbbacG+L23z9JVOL6YTQHIeFy0
qQ4FnJPCvheYzcHRJbMpG0GAh9JG5D1qmExHOdEBHfo639z+hqu6AxfzJiZXJjPKobii8VOb65Xb
1fE91Gu9Ki1dNXM2JEMVEbhZsH2vOiHM9PbzUrsULZ5GnvkKkni3f8+6A28cDJFDExcFoZYBQGzN
MnDK8WBPLFA0maKdbBgBbtIqsdRWw/kjxc9KfWrQ4VYkMhH5davf+hYBYuxBA0+yhaQDsVrPSU03
bw8w5t0qkySrcTU5fbmIApwMZsstps72yThVuyr8Bztzd3pZZWxkHRja1RTZ5XACjBiqpTd47Rsn
8CTQ7sebHxXlv6zGRnN3Me8U3vwCuQeBsakGeU325ljjZ/RK66UO/TI7XAnnvIQBrMGg3xQZz8VS
mzvmZLrnMFTnkoW9RBE6wvUe1Rwy95Obdmjx15gJebch2xJD3ZKaGW5uJ9D8QjBwZFEGIF3SAHyl
XcKa5xGPSCO1wgUlW6yt7/Ay7PJlp6aVsa3psITNQN85z+4iak5uk4HwUg3sJ42LX0OtPXAb1snp
6Gl4QcTO5CIgOIwFhjSLkFWGT6uvgDnfHOyNU1t7btZHLWFQDsy3S6/9cFru6XmzNfSq9RgrHqmu
ECQJLNSsYuVerYfGNxO2+Ar0NiDKdlrAejInfmAx2Tdq+ToV84EsjteU+AFLnr0Otvph5srRKNQ+
ON382uqZ31RRkCyQRYAikDM2aO4xtsjko5G5uod6wd5urX3ZsN/wcYjqAyebhW+mFlVsu3chmodE
au1FSF1a+l5pMi/K2i9ce+fNtln2nbUv1vSRkXtDrbi1iT5pfjTLt2hgsoLHeuL+OiyG7qimbapI
rQpgOunW1PAYgWcPsgQACNs4CR3PMsPkqAWNVPzk6j11MZ4IrU6mEoP1HEIAaVCP7wSrk5nPqU4h
HGhKcPz6Q+rPaGIOpdFZvMQ6UBaWYzvIZ0W7+URcPSzDvPSkB1TybWI6RS3AjbBSEwmTfX2EYvI3
jq69bIcMMFTxUjd/GLepN0q9lWXDCqBaW22kLkbDT0Zbu3Zdoqn+dczeVLQocE0qM3j1wr+YUgFd
CYH9k6lr9JQjM4WGnHgpXhYOi1cz8cfmjsARD4LgbkegLwGCao9kRP7MaGgNj+uSF/FpSZ9Jwb3b
F9jVK/viZwlQ3E8we896IzomYOMS5bF3pO/iq4+GiyEE+F0yRXXQNj08KGm5p0r3M2pMza0U7chM
+3dHSTCy1nVwlL3GXkC6YuO5qOv9aI0Hqg7PdnI/MTSyTV3Q6xEEcLYN/VYiEZTm6iHvYZo4Tr6C
7hFLPRXGCO0E/A31bbG+YL4DNQIrMNGOcTW5g7Y6MH0fSmQm28zX0ghd2wyi73q7N6wxJFH7OHcP
SRsdW3PwbTU/2pUsDLsqY+T8mQ9bgI5FdyKLzng7zHvlNL4Ud9kruL9hvwFHADmv3WotPr2grYz9
UKTNZFcrtZejC0BCYGacaHnHT+pD/BjtrVd0B46rl2DtD4HuA+8V33i7vckkJ42u+dSLvAxvqyjJ
cpy0yki8aTqn6Bw1xns8f91sbN3bg11/rPyZX/HJiLb8QVs6a3iYc1yH6RvcvzwIa+xGG5FgDMW6
vDtoxhyoaicZ+oM69tet8CfEdoTXhDboBJe6Gp8hRph7lk3g0MZJ7PKsA4Fx7kovKvtTPYy/aQ2j
cZqnmttSjXtdj3QcjmG9NcrE2LRNjduV6Euop+a+m2y0Ly/kXS3aTVEBJbSmSu67eJldQvOfsKd+
YCQ9L1wFe2+CZ/qcgskNW0Xmo3w8hopqH+aKP0om+iqkXXztuuwXyzqVS5oqMKdDc6S+1/dwb1s8
qwRjsgR+d0EWuaBtDoun+xVoZ6WUs3QVuy7GFw5SZ2txQks8aEYScgMYPlDJgl6lYV2GjsJp0YyI
p7TGEFMYbfjaW+trsZvDR9oM073jM1m6/To6/Oej/uq+BvilGXEQ6pvfoBp6V+7rZ4Za5BMCzt0I
+gbZ6lsWWrsUXYoytdjr4HAxuJBtKXvNhBMunjMKhCx1eBYr+3Qut0udbXP0JHToXbTHbD8NP3TV
8ZV48CfbdBWz9W9vrau06z/z/nd3tlNGNmcI2UePbNjRAE+m8emmOaOLy5vQXFb4IOKh4zZQnKcl
SINt4cnq+FffQ39wROS02HHVQGGKQ6Lsew85OVTGDQSq4yAjvV89Rn/GEaks0A/QuVJb0XHO1TtF
S+5mdERa+uMwnfQcrSNdvmVqLQnxJJeySG4BuTDN8rIGJEfwGlagnF+kvrEG2j2U7eenbpLJsF09
rRefqX9GCx4NoKd2M0fErByos8Vm2kl2jWTFRDJLw6xaL0wEMwNOq/m99YwQwrMOdSOIlMWH8Vse
KmgfAMMgc1VX+44uNQYAvmuO+lbZSZmxa0j3121w8cVCbNXywRjbCRc9HfwCQnB4ufjFgX9V7u29
7s7Y07e//zp2XAwoRFqUxm3DUnVNZhlhd6reWuTcwaCPnwfYd2me7prbtPDBrnjNn2WfK5v89d8v
bgNjHNW5r83oOGk/s/J3btiwEesgFKpJwEH2OhFL2ZxbvCn6EhBpI0PHv5gqrIqiXTdXcCQzXS0P
EvYEP2G3lelwXM3D/Jlg0XI3hc8zizpcB1r/tcsdF52bpi4pOEiCJSLeqmwmDc0LB/QLO4yayEsJ
SJLztrCOYM9Kwv/ruZGLLxLuUCuNLU1hODJdCGF53wnpPt9VX1SYTdON6aFtebuq4UPsZt/Cc8+P
vi73WSij5Ej2DhGuWQPyvRav0E1ajU+O/UuNMn9JHkZA/O0TIlk/0dhWj/oS9ABcrpNmbfMMLmys
QNtJLKGBfrgS3Dj5oqdt2vQWTObU6FhNZqDEqWsgarCn9H7IqqcUcQuM5eEIk9hQFK5K5cnRyWvS
l74dN3ewj3mfHGtfDcWWdCx3B7VE3ybE6aL4Vxk/OkP5szaJ+lWrIL5SupYGQbtpng9DkT5Z47BF
+y80xp0C3UG/U4hfFVTzqxGSHKhU8chOXWq+L+3relJHdDLm93AQDqp5CE27D5RWvzNUEpTFa8SZ
O28yiOJ9ncr7JfrNs9eEqjhu8YM+EzjZsTDiRtBa3It70Fzr9I4O2j4y+CNaND2dqm7dGpuGawct
f1va5ACjhaA2TahpqS5P4Upn2kG/8EORaacpyR+7sjrgT7sk5SF3psZPFWuGYyhedGVjHIZ6ceFH
xCFx5ZjMY+oU6A7oFbVMA+5qZ8rlK0mAbogVtYYS407O1SqYyF1lQlGymUN9OHTWW49SKeqwXppl
foaKyJDqnt53XjThv9E9oo5fb+/bD7rurQ0lILtZc1NxKhxTFIf9CUrqvVq4Tcd2S7LXmh0cVtx+
aEM4rbpZZwT2iAxhVUOpEtayibovWHqmOdoTI7QqWvGmHVSIXp5S6LCPE/3WxHdzBPnt6be92IDS
ZTPCNMgpfswJLOfSyC2qzjN14lI78VXtEf5TARsslIxnX+2e1ZJgcnSXqgzyHn3I22Na/8z1Dq6u
Mvsf2QkWbplGN6Yks4GOSuR4Rau7eZW69Sxx8r0eCP+BRVsAYdMuerQp4Oo2nsgDOw53BdJ74E9/
xequxkZwhAtuL7FsSCrER0OmZ9oEmc9T19l+DjV1PT51dpjN+Y+uoVvbcvZG94p8jdfN6S/Fbn19
/saT99s/QxKlUTFN5SAZNBnIa7KGbVujQivA//qhwtlSdHPMNYYPLaATAunW8gwvNUyv7U0RdFF8
ZUMOWSijS3107t04QlQ4Qoo+azPgCem+JHrpU75n5eIbw9nSXpbxfq5gg1xoh67Bm1phkIfNfH3Y
2MWdgSaOcji2xZuBR3XWgr9fATb7ys2mTZJ87WJ0cMSPWfLeKaCrNi9gM8kiHsn9SIVd31M+Z0aC
XZ/cDY6raC7C2yA9RbvMI7nXfk2OziZy872sDUnySqDCMViigaQVR7xjVfoujZ+rQnNVDgJx/Bgr
o5eltSyEvUatuwBeKsQjESRR87jE5lgqthlU9Dzm+Z4W1oNuHjqHQcxn2Gus2sHXVDLJsp0vxCDl
MqtVB2Xjk2L/MBwj0MZ6c/tsSbBLrF3GXWXFdGn5abGI16Lph9aGFxeN5IDJhhEe8TRuoIoAQt2p
hrdCDLOE9BFiQ7c/5SqH+mKdHAGtnCQxWn3EbM3I/KBZ9/v4HKNw5iZ6QFD02qFW4LeK5/jarvGg
oHxYXUSPMnWXa+VgzdJRgCE6IZYp8s3KeBjRRIpc32reY67Nh+Qebql2HLJ7Y5Nsm40NF+McBQTJ
Wl4jpnwaed1OF8+dqs1HIxpnHEndxQ2J1ey/rW0vPyaPoE83qJ6rR5RS0XQpBdB1bgUk+zS0gGQl
0fWIDaiX/PPRSE1QKFn1oQ4V+gQkJMl+upZQ/TTeX+jTqNNYY62z6uiQfW7C27xtAt1AN7aO6z6e
8ebat4WMdnIFfT6NK6DPYCEyj22cl4GxnQbN+wmiIgnIk5HReBXqFUUTS0Dgytn5NKQAP4wNbWkr
CT91fEI5M9+1zVqz0CS75wrWfBpGwJpI1fqua1XnpBa/MlAViZRYL9kjYso9TjpuN3W1VvAUw1uF
MInffuU7mN4/y7tHr+XrLj9IzLkbCdSq+xHpJHNT7TgcaiA1xkuvNyGPe5f0rgaN+LWep2yMX+le
OSPRRPUOVk2+9SbL20nWUAykSE7jTrWh+qaZLx25V1Aon2Vkd9mZEOMkbhhN0jZkeFh79iGhAgPf
2dfdaiMTTpWOJABNUZQ6ySaMVJk/dUsNuth6TarW5R2IxHARTeYtrZpTWsusja4EHZ/WVICZJkX/
RxFhTXvr4FTbyXQ2Q/2YxkyGL+tuv4Fnf0U3UBhJIBDrYPPk0CX0HYh9nJTA2Jgh7WASaSBxhUrG
rj9DxTlxZVLs1x57nz5UwBnT7tCYoULoIv9qQFByvzpf0HPzDn3HxrUfVr9IfUseFxmH4Eqs82lc
AWxKx3DUJgHYAGS8qR5CWn0vYJmkq5Nrm3WQRi9zszXbQTLh6/fcmm8BfaCvMhlFhvsjUtlb6rQe
oQUi8b1WPRaLjCElgTox6DHiNiatjeovJc6psu+nrH68HYvIRhDinZnAeVptUqSyrcSzHfCvFlnN
VoZvf4U7FTF1q8Zt3wYmntG7GK6A+oZ9X5iLt6/HYYnYo0ABmWHolXgTrJlC7mdPsqjjQ3PlxtKJ
dpgqYIf1CMsfiqF5pvBtrW3oY3TZe443SVPUvj0Vvt5Yj3p+16HinVKI2ZUvGVgzdX2fNZaHBp2w
ciJv7Cuvy2x3tdMysP/qlu5mqFyraGIrs0fWcEk/rWTXOQKOwcQT4v4a4+i4chAaQpGzH2CuUYeI
pFyN/v7fNoUAXpk1RlGboG2lUk6J+panP27//fX/v7UQQky0age3fEEZvYcXiWoNYUHf9LyW0Atl
W1tAJgpSWA7rN1gIEtydxS9jkVDxZAMIEGQr5dCSBWcnMh66uAjQjhfenqjbt4glqklnDI8cWmWg
LkaRNyu1N2rHDv64sOC+PdDtTwEZGit2EZCTxW6WJcW13/EvavLYjz9v//1rteALuLZExegEXoYZ
tde8xQK+XHfq+Q84wj3lytvc1a4yWL6eR/eoOVR0T5o6c5tSZtt8e9dZqpCdabQ2Hi2W81Ojnk2I
2irjc4Ub8faH3j6oltiTafDRckxoAkERrmaeBjZjA532tpm9VQofyTZVggyyrxLOKm7BvtB1JT85
ZrWJKysEXzOE57Ws1iEbRzizSoumn6nGDuF8sxY71HtDD8rM1V4jcOgXr3uJXFizweuqxpVfHSGD
TE9IMYOUKtMVk82xcLDzurVmpVnLr5ZxKtTRa5vCn40uqMH/Uib6cHtJZV8uHPMZ9iXpUuDLY+XY
lXunfsl7ySLKzrkYVPTpois2quVpC1muqXVB9LL4kSzvtz/lGnn48hh+xMsX57xflgjkYWd9/U5+
XPhVOG0ZlHFqSGoeYqlRmSTFYH1UIy/GU6puUfMec4dLfZ/hQNzV3mohZrr1Dv6U0IBzUQcJ/sev
XN93F6PShSiNnn2MuqoqQRYZYroM8urjbt7WW8loEuz8gL6L0RKLFDmqt6sKRAUpTrghddtoa7cg
hYG+E0IWH5mdjWRQyab8SIhfDGpjlbtosaGg/hWDlsfEa73hML/1YfVifjWCyot9mWWJDMQ/Vvti
0MhZHFbPqDROIeQorVDbFu8QYvE0qDnVZzlvV/K4gIfP54VEGVqzFBXB9gx5rAV+Wtb0Qswj9Vu/
YlCx07Igzjzly5KeZSnvf9m6BnV03VQNKqot6RqJRs5xYzU+SNsBD1B6+0dGqt3NYJEFEGP1ehkR
4Pq6/hlV2LqaoRhxlqOj1h7T0C6VII/KY5W/SrbP9dfTn2GEuzBWVTKmHKFLai1+AQVEvdLBY9SQ
WX3T5xezvq8p2iV1U3KNXCvUYGv+GXg9TBdbSO2IOlhalGNWV5E1CMre82c7GDxlkwfKm3OWTah0
HdcZvxiRJQy5VhVh4OpVUS4rUZT6VWD+MLwUElFu8wup1hgv5NtTfB3S/3yosHUZY3PKHJqf5vmU
TTuT6V6ffxuYrIlTtmGEy1BVjAiNJ2vSrbmnRuvX+VuV5ZKo5l9O/p+vEe5AlpMYXRk6hZKn+dvc
my85JNXUn6sCewbyWCCF8DXg/PuJ8GdA4UasDT0bc8XG9I3WQSvojtMRBfHKI2p67M3cs/PMi+OD
UZqekhQSTF8n7cboIqssQWtSb83YpRbStbXau01uBlUNx4qhOFDDlLxUdMkiioSyaoTUr81IDsZe
tBmhi9DCe3sbj0GleRAghOKEtjfgrUBe02/pZt5EyHi48SnfAH/692GUnVLZ9wsolAzKAj4sUqwD
A5MueU2tIndHrT84FKo2TZEHLdVf27Y+V6kRahV7mlka2GCic5N9G6DL7C6W4yLxvbl9qj6k0W+t
jABcfd+WCgR6UOj10amSwLRW9809AR07P8NLE2r0iRLE3GthlZCvrZ3/h2tJtloChrWTSWq+4FXW
F5tKGcNG3yABF9z+0mtqAJdIaa2/4gK3ahrrpFGdHF86BpqP8siuRrwWP2SgFCkbHsZPXUgQtMkQ
U7b4AnJpTKnicn109rF6rIzBH+MsaEvnWGS5R7JUctb+JUf7n6MuMtLs3MqTJLKw+WEgGb3BrN3L
4HNfORzkFWgvmY/dkgVdbstA7Xrg9mdgAdQwJG8cFXuJQFXca49rK92Eh4z1oDxAYDyIQ6my3Lo9
b21fAdZUB2rQmgJgUcc4qErDU8bZG9EZhh46qNsgSUxVn8MmtVWIl+ns1UTRWDdlrznZ5hJ7lLrY
TopovRQhx808dO4Bzq3YVeqN460Ebdhsh0rtNkB313pjr7f3tuRuFHuWSnOEaNCM28QcIXaDPBqF
401sdV6e1ZJjJBtKQDKrqceuU0DJgK+YO1Zwta5/6vpOjd9vf5IMwokATIPRmzVULPJT2b4bLPbY
9F3JTGQ1kg36z/02M8OcPOZ26em88BpkOStrk1QPbVpCr4uEs9nGbpY6IGRVOxoV9zGYM1NN4K6h
Mb9ONpWePd7+zbJgjAhANvcNS1oHckLdTGCXep7JF+ok9xW9t+coiLTfUZwEfU/dlP9CW6MPrUDE
21KChgRPiYB06MKgUC0HAEBkzVeDtQUCXgQcj8T2rkBHTe4xaTJYNqYAclnUcsWcsFx5t4RLe6Sg
R9R2L7lIZaOsUHuB4ZVpLCVdb6t2hmiL+oQE1LYtvtxexn/Ja/8Hx4iIY/lS1X2L5HCaK8HMHij8
bbtRDROo5TRq7dl88tLFOES96Wb6N6vrA5U7AFkbEITrU2/Rzt54Ofhmjn6atdKPIvJe5s25M+6t
7vtaMDMV5rNctvSy0ynAYdUbipb3CJIXu4OthRKY6TPTH5deljL6l5fkf+bIXh9EFyuRKotOGAil
J7NH9F9buzI5NWTxoK2T7FMS5vDCqJsfjvlSo81KYfOzXUKPWdfBIP12e70k147Io00iCIZDnxLd
r8VvZS2ScVn8dnVaDRP9LxpUPxxRKbZZkiguFOBrjnQSmzpXGwy3rR6MSfLIWXfWX9fZxUDCKWpr
zako1fJTpTbuyIagSyM42EQnq0OjPYxJEicJ/4vZuxhSOFJWNzInd3TcoPlx6hO4s0rfqLKvEs5T
TipUJzhX4CA6+OSBbgwfnLYwDtgGxI3Q8vgXCxq08v7Cqzvj4tuE46C1hUn1zED91um9BrWlTlU3
t6dv/RM3Vkx82ZB4GkcDNlPwO6T71blxDOc7EH0kG0M2jFBPsI1mKuMIqwTf8F3vaG6pp35a8g01
ngbjwc7PWiej418PJP9MnyXc9U1TzsvAcZ2lzY4m9T5FWW9ABn7E+7Az2aEZGz9OyX7pJQh8/SK9
GFm4/M2hyXqmmfQEzUnI2p56PBub7tXQAGsGA7VKUX10N25GhW1pwn1HjTdUr4O8k+k1Xy+2XvyU
dY9dAB346mnLFOwhep/caQgwQeDw5qA5T7vcR6KnvVdgoBY9tXfka1cEzh6uDB8OCbf32fWMwcXv
EC51SCFYtK7wgP9H2T7xDCj8YOTFi9xqn51kVA/J2bEEKLK6DCaPGXbcTB03TXe1uvw3l/nFFwnI
MxZQEG4Ug54Qw2/KegyiDLQ5yCbdnrmrMcPFMAL6TGmaR6BQ6nCQtc4d2VTZjPhMsmMlN4QlIM3g
ILkCY0x6so2fNYQulD6HoO1BU2XafRIgEB8aDrVmFkfrDWHZmwEMlX58Q48m3ueaWy+/7fhNR2R8
ewYl+C0+L3qtsKG4OiCe7OF3lSZeYtNwYsTt0Akfw+JI7ePt7SEli0YE6GG4ldqM1YDVPPIYTCpi
TXNL539bNTFe720tZ9DLVU4L8IVP72yovB7hmmqV/9+b0EHnpENVk2oatUXJZx3FysjItfhs08g1
BuLOEBiwZlmq4UpY9mkckeAS2bY6a9WUnPUNlNY9+5CiZ/O1Ud3BnbzVIqJCPIibNpa2Cv+NF59H
Fm4oNkWx0kHH8dw47uqXhMwKrGrYbnr4x5tCTqJf8eHz1ft5RGGPxIqN7vS0Bg1mroOCvREeBRZ8
FCarDeZaxsi+cht+Hk64k5JIn5xRZ+jCgDMCieAUOWjhMOg7NqRILzxX/a9ygqlkkUpoEX+fhc8D
rzN/cQPhwMVT2uMsxMvWpnsd/rmThP319wn/PIRwuYy1OiypasTnudQPZlnuWPugMXCI4F+HzeyV
mswp7W8c+zyicL3YjoMWu6pRTmr/vDYDlYXixnxPzHazZI0b8dF1KtmrRbZHhRunhb5PrQ12fO7A
3y2QhlagTXQbuLQrtqOfv0y4b0Zed2ZkD/E5ifZOBku22HqIoLFoklfDPDgtYFMZDiOZXZ0/Nk7s
8VUsMUKilZdbLTJ9vN9drXAOk2IfG550G62rQftdzqyc930/492ookXubU4ei/xr1Kh+qjpfKTW3
ZhY92ZB3ggTnTs3Bel2GGIA9IO4lPgQYvD75PdTzk16hC5moftYjO9CUd3y2dprRuplmA8sRzXDY
j/aKOxcmd52ZPU/da1tsxx7Ngdah4OWhSSevHu1ALQpvKt6oM/l192qOPTw3H5MUVbbniP3ImtCB
EGBh2H7vwDGgO0HQFvSqDehdVfJFyysoNM0BUwiKAaCtZ3dKdmzb99pEzmw2fE56N8/OVIcy+kKC
Gq6tmeISY7kfIL7IYS8HmXmTHNLqqzFsqXrK9B9whK4aJPkhRZR3HsT9XbgqZfFd0tzHsHHMexgZ
/kRbeTyj4jh3QTW8t+Z9Hb12zjtJf86A/o60Llx9vIyeeqji3t4gsj0oRAqKSRiKIE18VrqHbo5c
p5Sl6G6PQEWS0zi2JVrk2vgc17FLcUXbPAtuf8RtvKAivSnNNWVWSAmSbP0DZpGBRZONVsKIrq5+
JXUfRqMtCQhugz0V+U4ZZFXNREmTM57efsfR5JnmHvzAIEd6p6kyQcQrD5DLQ0xFbhO1DbNUdRNI
4atevAUbYLO8JiDmGPvhWHnzu4xMeRvkqWgnby96Uc7aFEF1+qlSpztdjV09y55ur9uV4u3n7xIQ
MB9JuZQK9sYQNrs236SFp6n+1B+QqA5aXw21ybct2NlJW95kCyjA4tSbMysVEp8zGI8qUeSzPnMn
IwrJdJqGThKyykYTTlnZ9XbR8jQ+80x5zMfO41qDElq9JWTxU0uToL5kuI/Y4eKK7lWEfJqp4FAn
z5XzS0F/dIvmTG2ES2GmSwaTLaJIAoLCn21AoEo5deH6FC18A5wfVOrqXQbeLarHsd/uZTYpkg36
wYS6+MTRmUEwtRR6os7ZhoJyWbmt8Xx7e/79ivq0O/9i/kBzCA4MND7rxVOi3WVE3dZwpiJms7k9
0JXX9OeRVgy9+BqO24WaWRefp9UeoAx6+CAcjOPkaV50mJw7Jt3/H/6B/x6u0o9VvRiygPlXPaMw
jax88QWP6RKEpn29YVv4EmgHivXLjzUs1VofLD+fh8W95ZMNpBYCuKhu9JCE5qHWXHm/jGzWhVAM
r5EybnTcSCYpXb2ZN2qkvUAS8gfqwpJjKRtqPUcXcwDiGlX6qIrPLFugbvle6oFSMBe6nrfX94r9
w+f1FdCm79kyFATnP9+xrfNEN7CAWGtybWj8th9WajySuY/DJt+wEF3lrrRNTXZcBACKeUXyeBmT
M6jvd6Y3PPEMNLYqGGG3hfDlfkAcEv4XHYifPvuj2n8xvxaFasLEq+i0NJVLyXGey++ZSdxG3U/T
izLBPfUtm5hrtDsLVhHmAoPJogmbPJMstOS1RD8W6OKXKO1a1adYgHkxAlpBzq4yXsbBCXL1m0Gz
eyjsvfJs9rJIYi0igeKPXtGLgXWmJ9GiRLD/hmp92nN/QWtEdi5myJLXMpq35L1NP7KHF6MRBSm5
ygKtf9UcB9NkJUdqh4/GyyEYXqAO6KV72eaSBHgfMiqXg5IEGfukS861/mayHwORRAlX+mk/b6N1
c18MkBhdPDbJunj7JSwf+RbMVrvb1TBqas94M0CWD2JXgClgRnzMdktAi3u7+D8ojUqO0cdj6+KX
DG2Hrm/eKacmedcQtU/00DsyawBZtPdRELwYhQ7MbJf12DQ+CqYv0QbyhxsIWHwt72a/85ivy7Tr
bz9/qWg0TNnUkpIPyXlOX231SdERpc86XsClSyK0LCaHbGCyQWWTKWCSOcbNsKgm3tzo5zJ6qD5N
EI2zmSTXJQF50UG46kpjnlMO6IsQnpuqN+Dr6jQN0saUhUKS024IWSdSDykjCy6UZWVebNv77hXi
NuRcPqOfEybout9tMjjduqOM7SKZTNEu2JqMOFcsrGBcnUt6VvFoX0aZIKoMX0R74DJhFH2dOIko
5Sv7Kn2MD9pWQSU/PxrQg9hAi6bVfXVw4QTt375DZR8ohEhqz3GHqUjocaixpPni8fShVSX3hGyQ
9d8vTh4bl1JHzRNQRr/2w5c5ek+Z5EK4oir1Cc1ET2A77dS4r1hyLheygfqnO5HSq2BAMk+nfNqo
yjHLDTcFEWuObL8FbWecNlG5QM1PK10lVdylmfc8a10DOqj5jPql81SZB82E9YCURXWF+PL55wox
EkuMeWoVHJ+vnd/trO20Rd3S2EV35Y8u4BBl7SGAZW77Q+/1QfSYf7V951z9kJMWdcz9jYDVEGKo
OE2GelQQsJYz32kd5EsrKGii8j2yVw1KTOq8U2nr9vHeWL5XhiM72zIcEeCKVInDkr5NziZy2TAK
TGuUjZ1gjdHjN7K1weBcJq/YyHoBJNgsug8TK6JOZhTKqW4yd+mPDYUGlHXOVe7+P9K+azlyXNn2
ixhBb17pimVV8mq9MNqoSYLeASS//i7qxB1VY2oKO2be9g7FNAogkEhkLlMsH01B/aRVBDFTEMd4
cLxCiZFnmC6EkWKXlWdzGX2zq922RRVMF8WuK7SVP/aYvn76i2NHE7hMNDnOttX65q4KF7w/8trN
ttA7hz6qqO56RSTvz/G0P8cz2jHW5Gb8v3Tc2MOEyWOhElQ7MUVm3ZU3dq3Oha2BUB0qqbF0p6fx
91q1fb2Dk/NYeGqc7mzYhckAAN+OlMqnhNqtQbkwltj23KUot521VLuX6BSB0LwxHWPDYvuXOZml
P2UEmvE5/S3Dj9MrRlOPmpy5Vm2/F3a3gexdmDnYWQTsE1u1fknF8I053VOZqeCEKdJmGH8qNUTY
INLLyF5JH+aZhbpmQqP/u47yZvVRqShqA6CSmK07l0lQjs3Gtvca+aXpcIAjjasiSIAs6joJ6rQ4
sEWbeEYPpOKg+DWeBdZyIt2vYrxrUCktnfs42cvxO6Rt3V4up0CzzmobZjaKpjoKAEdZhqCbCtKs
PgBBq/Yu6X4aPf6ZHHz5qY1KWfUlmA2bTuPqaeFW0E6FyWUJYJ5Mz5CXc52qcsfhsVCPVfNYw0vS
ThvPMk/GuK3k1puUyFI+4OMRKtnHPI5eCg3HKoW3QR57kgKpIzhXGS04B+ZbWh0MiCtk5NUozlML
5cVBcUFV2Kb1U2eDFou0kSSbbuVm9IC5pA9K+tOWYOkGRr8DaCYsfajzYRqRZvxIWeZJzTtqwx2U
DOTB8Qf6YNPJG9EBTYe7RXvScgqZ8LOc/mh6y5cnOGZZR1PJvGKKmiSG+9J9QzYjVlpJoVKyoOX2
rA+gbVEAGvSAaq0L7W0v0fSwSTJA0uuA6SSa6h8E//LSndWscpP6TYpfFYAbte6HktcAUqlgfOMv
aVZ4nfpbh2OCgQ1+e0MLHhi8SXWRJ6XdKkZyNpYUXeVHVUQBFA3A3XHaIKWjZq5XC0oOCnTOTYHo
oajAw1tOy1MXy5WGAu6ceksoB3DS2TmeczQ6Fy2DfSZEeYtKDrxCr1mMcLzqamC1XBaooI/F+WmJ
ABVM7tE9CdvtGu+K+8ZroBUz+l3rYr+Lysii2iCPR5pTqYJ+JVa2D9qX5imPlAg4KzAS+yf6kngr
jU0EsLgCfv4juvNsCzpDOr9ScFEPIetc+qaE7YMMye/UXYeePOke8oQzdYH9O4pBXoIUkkcpmU3n
xErSOXdxUUW02s3jYxNnm9snQlTP4NV8VVUthqHCg7eDuuFsJg82KMG9k7qDem8PL8xA+i/1uz7t
ngQji+bHX2iaAXTeupOZB2Hztb4gu4n7MbgHwMqDlbfiix7EgmyEp0qU7QQQgY0ugUIhvjnL7mj/
0OzWJb3k1vIPwQT/Tk36c/useeBFMjKac9V0sPg4k208u3Bg2YNuAqonlEoHoXWJIPIYXOQhc+aY
agvxulrWd6yAc5hTCfaKaAgub1ZYUdRSCgyGM58kdtI1UY9ZtCO4xHgZAGmHg1ByRnPVZ8b9gkpX
7AitCwT5Nw81gkZhXw1k9Q8IZK8+LWjZuvQVZbRQC/JQOpN951WeyFxOsHo82GgGb6uzNBROjdaC
Bk0T9ZnobhCsHw8uqqVa6shahV6hdJIL5SJ/kF3d8FjlsXO9rYIMbXR3Er1ERVPjsmBYPJGJ1AAB
ScjSSn03lf+tuWzzgKbOoVKrSCjlN/U7Mp2NAcTB7dMqek3z5IJh0Ji8pOgD9QFQRp2bRPSu3awl
CWUHGchQPdMIDQvDhePCSpsuPpZvdTQKje2vMNf+CBu8/LXUQ9h47PFM0zfsRXrUwsrvjxkAmRsp
QALlwfywPKghojRwEMdmI6qPiK5aXhtbVyoZTAFcCcXozZ6Jh6gHWhVQEi6A2sV35zesJjwIYoju
eFF5lucnwGsuzywDATP5np4BRP1FQW1uImVfe+TH+LZ2N1Q1WJ7pu/zUntkjpHfik8jfVhQduCAE
MWiikBb93GQ8JMULcFDdg5aL/HpEeRzPM8hxL2SKUUC2nsxup4I1aa1eC3hM2TVM7nq4ITjPEwBE
LVySaCzf2f0SNXAtub3tBTUBnmMAXlWq9iNK7jPaunYCQxQKz7CxpV5WFIkLwYygcZyPuoU8+u2R
RSVAXr5bjfESsnO8Lcm2OcTvFXDmJiIWnljvE2Jx/jQfBrHQmyBG8lqWjTOYjd0hRpr3JV4cfQAB
9iAJPkBLlaHiD1sxmv8PMGfBrrLWEHqRC1RFrI8LBabPYfumo2AjaDjI941G/NvLKigTWOv8LwbS
5dLS2gJ36KScIcHgTT31aCyBsZf5/fBEYnJ/e0BRuLC4NKeGMHVN6jk9xzI99njL1eS0yO+s+JWX
ssdyiLw6sm+ANxP3G0dSAmccXII3J/5LwZ4S5HcWlwTNcMQD8Ro/pR9hAkSSLTNM1zK3pZXCwE3k
7iHcwVxClDhzTZv1DOsbegDYFsbb0PInoQEjtVDapCcLxWVI3Ri/bi+56BtzIcrOgYKqJIr7lsje
DL570kpPKTQuWpQSZ4p3GkRpbw8puh55qUuYei3tmAAlargQZFifgdnuKfsoczf9qbw6D9CjraJl
t7aV8jsy+hqAx5CfRIVd8I1FkZNXwYy1ZMmtmeHFgqYWrN3Ql1yt7IwN3qH3lXA8wZ7ihS5hnWWX
Zovn7zirfu4sIBwWqDJlKLNbti9VsuAAr5HgRsmN17wknTSB+IlUh9TvdPylmKJmuiDk2+sPuIgQ
wFSOBRljVBC6zM8h8qpLsVezyp2ACdQhk5Jm+D8ro1OwhQTvIV4bnNiNCZcFPKdX45RJDgmEfJUN
gFIuxCGI+/01P1LP2UybDIIpk+TCM+72LxAEYZuPVCoki6cM56Zr4JQ1Jj7E2HZ1FUMHgAkmK4oN
vKh3XkhtOwGvehcf43sjcx2o/UD4Ksp2JizgRjuS0wBva+L+K+niPzJIXt67oGOt22Mbw6+98MZl
O1rqiS5WmE6166iwNJdeKOqVaidtrcTcZsQSZBXqpyXvrV3MhSiWxxKZUlTaMgJPDuuH3ULcJIsk
be/E3+dChZlwF+U9QLJyR+napMoB3kggopEvH62FaLIM42a2Zo+oLYQ6uxpZQkLCTh12zNHOCpC0
qEn7iq49K2oNOOjvotr2JA6NSvKoDeNS61RLKsxRDb8s+vNcUjhx6JsRoGSpQqG2NaEG1D5rc+2V
9bQtNdtbEue3pEuKN8f5W2sbGw0SAyzPDG+yQTRu4yKIVQsNy3JrlpabGeNjVy/qsc9GRLuOlf7c
LAcGrY0OaFtpHHovNRjKvXP11sFOdRzUIphV8mzbL0sm+R0hUT3EAEZpM2iR6ZHpj05/MNiyV2n1
QjTdd2LNR+mr8Js6UwP089Gq2aha4lZl5g0LVgaEHKpRr7cbt1AiptwnaQkuKrxn0WevZvx4Q65+
TGYaST4rNYQuOlZub1CXFntoP7vzOHsZhAJV+0mlWSDbzBvag1oPQZ9AXyCZvC6X7/XK8TKHebP2
fWI7pzi0OsUKwKKieFKsJdTbb7Nz6unsVeBbQsjGUM+ZYbu9DhmKXnMdc/a7YfYJbLe0/l7uUFea
ULUsvAQcRrSEPDKPYMS8lX3nZzAQBG7fTafGX/AdbL16R92mj2htvgyq4jvKsbNzt5XsgI3nGTAc
y7YCLVse5XY4aonuF0N+slLbL0l7LttI7vq3RT3JyZ0GXwKgM/XECfL0QBp0LwChSfUE+NAKe8Ge
FddZGtDc4XJNerQm90vjz6dqYdhfsy8ZJIrj9iRBI2AcnhdAzolNonzuN1MCORMddVkn0JPsiDrt
OZWX93lAT4hF4yTByE0Nes0InFkL6qI8MoWA34eqOdpw4DyVhe4y50lzjkhignpQQ6tLW8gR6FFi
7SZb2liDvrfZT1mCFJL5uMBnRquq0GwZbLihzuDA3OZ3VarQiMBbDSJxqW9j4S1lOw4PJj2juAKl
gbeu0TwqQ8Kilf2xl1/LWcJW+W5ND0k1EVfv0q2TZz/hVA1Vh7o+KcWCDsy3Ou8281jsMpq6KZP3
FniaBbDueYn+RBbOauUtSwcoOhyEy0hTDqpyhiFiZcOLhr6qquIZUuUN9o8E1T2tHe4KwEIaPDwG
is4DZBeAZY27wevQunASnKa8CsyUebqeuLG+K0fFlScadAuc26ExBKHkPmrE2ATBBelwWSSB2D0j
jEB0voN4mfxKOyjeK1CpmdUd1S3I3zYVPdgJu8dvD635vaCyX9UoerMHqdIiNmQPhTz96EZ0W+QG
INbb15jgCeNwaSfaCzPLLDxh1syTvHTN2aGCdO96I1XToGhm2QZE4rhnxAwCal8ZUGtOKthxjKdx
kl1IL7gK7IoaBwg/Gd22+JFaLSgt0G6mVCB1dDXtuvgB3F1NkrhIVL3Izgw4SiVewnRUA2XEk22y
TiMYE7fX9HrV5WI87qOrSY8lRYdhrZ3V7hxoPgSHIUAIVgtElhAXUAiCG5Q3eO3jHGmCjP4TO/S3
+/JieO6bTslChzZF0WelmPWu9cq+y7NbfXN+yi9VWNylgNHWqyuOHeG7/67wv4qARf2v9hC7sps/
mpYryrSv7rOL38Td4VNdsLQo8AnkEobr8ug5rRJAe+r2yl/P57+G4cuxdZ0pSgPcH+AQwxYpKAkR
tRXf2Mg+7JdkOFIvoyA7E8yMr8WmZl8gCS4kcIC1rVQNRxneB31rip7Gf1fPQyJ2MTX1z1TbHtmU
qTZaHGRLt+0x26Cw4cMtOaojwSKu/9KN/cOrysyyAqMMCSOlhwpjLftsYx1XwcVVfkCE07zCHf9z
XtwTQovh+ewoMD8BIdH2FJ9t+gdUb2aUnHE1JLsMx8b6Xb2M1GWP+ZMZDs/VLoOat2DWmmDWXJSq
J2ZXg2WvIgX1icIYAC8HeBwN4ITGnQ/Kx/8gNSn6plxgSq1GkYmDlS62w3bc5JtsK23USAz4EG1S
LiJlbW7OS56hEGnIPqwffKb/llPHv72G1wPfXwxem2fWVmTUwTXVVvj+DFCx5um7LEK6c5fcS3DV
c9fFTHSPHfKfCwDX7/AIEPyEqxO9+AXru/HiQToaIzVlp4rR6OzcFNj8PHvRe1VwGNc9+bcTcjEK
dxZ7pseS6YBolaov8/w0KKLm4vVAdjHCulsv5rEMWkk7G5jezDbQQr1jMQweV8CGUvlmj2D20js/
TShJNv3o1ljTRBOWla/uzovfwJ1M3WFmI6dok6fblaoMwA5aBQTayqJi/RUb1D8emQ539vpFm3Na
DmsXTQmNAx4baePCz8xdDZxXFxJMMNe9Ht0SE3/aNPeSsJ/72YG/9VG5w1h3qpxSG9VOQ/tdxasL
4wfKNJ6znIfpXpXqU2bjG5CdoT035TvoRZARtlFbtp+qSjlRPHxrp/dj8FXrO8U66pLhN0QNW51B
dcuEbOBHR97r+EFR5BfwhMAM0sHWt1xdoa7SHDrQiJn+vSjCUTI8ktgeqNteOSu+NVI/NdlZle2P
1FyREZOxt+ly1qZm8Sqt3prLt1JWBKnh1crgxYXDpRH1bBLZQO3hzmZ5AOWiaYItuva61INfV+9w
kxYEj6uH6mI8LkWASmsz9XEu3VVlEy1gEBL4ALNRVVyagOhcPwzOaVDfZ3uI5r7zDJRlswIXPDP9
St7VcAwmGYSHpkOXzXBcq0B3z7zaljzZ+E5KUWntOtjh6+fyTZdW7qvEgOIRJF61sAnLjbJxNrg2
PJGsjSh/5vsqy9SpWWpjYdqGbSS2FjYAKS2al8I6SaVzbKGhlcBYt5rvB/MN95ggn1XW2+FvJ+Ni
qly4q9p51MYREhAMMKEhtN7y3922DJb9zFypd7ug31b3zoeYDymcOhcGY80y8hSwQZT56tO4KTf6
4+J1AMlkvuOL3KuuIzAv5skFPEri3HZMO0XezoLhyfSS3fit3tYrDkkY8wTH62/NlWU1fl6z9M6f
f2tbzW22plf47GE8Sg+r3GZ7gNw07eFQJFQPvxrZLybKhTrHSK18yW28yLQ5tHLm1zYwrroTVGW8
1Z0u0E1la8HySS1GwWYSnHK+rYI0Nk66AUNr1sMyv3dUoGp/9cF9MTUuajlTZikDIgHEPeA5H0JE
IOy34tRtXaFbR4ILVokh9XnZ4j1j0McUQMsUfZoCXgsTEWAJPlHNN0bimyUL7UoNJuHZucUt6SU0
nTzHeqgRD43kG4urwwTMJ0xlcPwX16zqO7kro7Ed30hHfW22IlszjjTJgcZPTJclo0eNFjDXJfEk
soUhq6/2GRwayWuKzjHt0N3STpZKYAw4uCoqWyXK+CVa9E1ShYPl/EyH1nKHpX+QlYnBuqeDkjUt
nmVDFaTkgrDDN2cMlcR63uNl0MwkiBHMLcfwWod4Svur1X7cvn6uF9m/Ng7fm1FqG0Y7Dg7/moOA
GViETrA6BaV+5qHAqMBzCalP4bF/xTi6GJiLcYSk6ozKa3aW2F5iZ1v/1TDBoRAcOr5NM6I53swS
AriCJKOfGg+MEvf2+l1NvC9mwaVwplbnA1tvb32Ekz09rdqGM+pb/20ULnDNVra0w5xn53H9JNYv
p0q9KhWiugSxmW+4aNOEUpaGvYAaUbOFlgIaWb7jNS/ZRxMAZu5BL9eH1wH0I4WUItG34gJYrUh6
UQ3YDgSgcUp/5qkk+FSC2MXrLMXNmDfo9kI4Lt511ZtlPWbdrsvOtz/VdQTO147gH4O6bRQyWDES
urzKW+eDqDGEk2/v2vfqrvoRn1cDTAt1qVP2bYUwTv8D7PU6T+jiN3DPwU4f7LIocckOP+vAvq+e
LBVviv4Zb9E8iH3jOOBzpqfZXyWY54MBGiPZFDA8FAGhrq65pcgablHLUXkxkHopxnaS8FVn600F
OD/vvsXO42gIbLCvhsyLYbhMrSiWHNZqLc5H25zkAToH6Gulw0Hu8k1F9ej2J766VS9G4yLXYCba
VJZ1do5Nwy3BrCBEJIp/PQO8GGP9DRcPYTNDyJqKPjs3TevbsfHGqPRN6WhkwBl9gKXx3MquAp01
2qZuAW8gXXm+PUvRmnKRbTCGTO8ahjXVyjvHWSBn20Sqrm9io/YtaXt7tKtx9GK+XITLSxjFptmQ
AXMzuRQBVEryjeyIbMSuX3cX46yzvljXIpHa2taRJyUvGVLqrRYB3jmSAJ1MAC/asNhVR/LOXo2n
2/O7/ta/GJiLb8NEFmKUVQbIhRKOi7v45X0PK5m1VItS210aERSjnd8MfaFAdAyv11UuRufyNnzC
qS0BDUTFrXpafGtfP4P95Npud/qfsFqCz/n5irxY5k6f4EFYYbzELnwTol1MujdN0cvlilU6Cihf
0/p82VwMMwFsD3IMTuKkax/6DOs2w2/ZGT6gpoaGmqzRUDIkr5THoOpRPpLsX2gZIm8bT+bQQqfc
M1FrQmtwVJuHsjmN9YNc4YIzq4disrbyYh7nrnkcWjSdnT6PDCN9FOwL0UpxoSuRi0wBe2htmmhv
sB4IU9hwQLsze4rdzsVbhGzSg/4gGFUQlz/3y+XCyaxOYwvf52iNbvrUoQoLOWtoXYyBc2Sor6uR
g2g9uJ2IEHc1x7j4ZFxgc3r4h9IBnywbwtxBP356sFFiy94zzc+n8r9OlItiSUmWSZ5XpE4DDlfX
w6p92mg65A9zCY67y/NULxGZYDs54g+kyiPVASVtSPpvkq0eiA3dOXRSBMu/3hB/e9xcLAIX7eTG
tJVscoCghPlCRsFnUGFWr+eN4yYj+GEgtmmqb1j9YWj1t2SIKiAqRhny9bd/iLGu9q0fwoXD3hwM
qVDwNdanvxOu8NFsB5/uxzQ0AHz8YX9ToEHgts9J6xY/jEMheQYMxMMpsEM40UAQJ8PbYN4DsRaO
kX0c97ML8NHKAvClc4uYBkyAz2AbRY/VcTkmdyDhoLIp6HSKrstPGtLFfmYzqYZYQ3RFBR7Pl3pj
yWg2Mh8w6w3G/nZ72UTh9DPYXwyXwTliIjruxj5YseUAJJ3VbRzRAKj2Tf2a/RCMJ/hMvHYL1Mcl
1uk4rumWnPWXLMAETzoEgTToatg/xIw10YBcAmkwCNQsKq7jLltcIPfCfhLZrF4HvX4dgs9E+mIR
KyNbCrXAN4NV7a4DxPago+y9toun34rX/rKjYicqPwniHq/JAsjsLLN5xD3IXscMz5ve3Deyct+a
AmFOQfb0iQW9mByFoEavWGvcMeoNWD+g9T3QEWRx1YDxSicY7Tq09GItuTAHE7NaohbmNW+0u5W1
3eZBBURJ7k9R6dVH9pGvjdOzCZse6F48z+2uem5QXj7XQrXXdW/ciCm8LoszTY1Vmpj6SqEpH8YN
jX4uXvs0bEZBIn69cnkxbS58Faaps9qEaKeVfNdAxc+dYtdoUB1GBnnv2N1bOtkhGdQDrelJ0nQp
uH0wRduJS+qIXKB5UmDZRzz7zbE+Z+ZTWu8yaRRFHNFIXAKn2qRQ6waHJXuBU1Xs9kgcJU/ZJGcZ
sAbmQyg/XA1Bb8/vOn3za4E/MRcX29gcEwNKeQg81YGc5QBwwjywz/q2D5edtNH3LLIaF6A4tI2E
bK/rrYaLwbkgZGtZLzc15hwfbWzpdcLapn5So15QbBQl57xgi94qKlP+/zWIhpsHn2Qt9vppmxdI
G6JiDyM7UGcGC2D0dGIogowi4QVBIsjLubTUUHMZzeqzo3QHTQNiZISO+/xy+4uKRlkD/8UH1Zmx
FDUQSIBGS8GQGND4MsVifetuvBECNC4cdV1XWLpFMRf0wIsVF6l5HUCBemeeGhzJohsO3dgLrsnr
pZeLDbMeoovJJfZA6ZKg2hAfa9iNYLeWvjwcpGGnd+761lulqWBYNrx0tgdBAm0O2tJrHuJXMfVY
cAFoXGhCN0FpCxuhYcqeVTbdz6b+riT6NsvljZFmH7c/q2jBuUDELIdZ1Vr+l3dG2ENNztjoYScU
6xCkBRoXhYa+SQYGNZLzAK8qZkajLajYijIrXmClYZMKTZ7PzEoJ0RgK8Sw562iFm+GaWYlwE4IJ
8doq5QjJDUgZom2Sg7pNZbfKh83tT3N9CF23VLxULcPk1mxKJcdcACJGH1v1jOalXUSV9Ot3w18j
/K0l6zB5KsG0PwNYeqp68N2SDCMVnjHEgkT7+q7+GooLyZplz4zNMCuM21XyCNBhKQ16CO44b0tj
vd5euesNWOtrNPXP81zH2QhEOKRTB6hAVwTSy3PWZCdp0V0Upnx72adtt1flJ336niQvSm+eUkl+
6HqoSJMeLjyD5iYVCmS3f5dovdfX3UWYMSRrykF/AAcCImbQA/KGdJ+1vTfo9N/dv18rwIVrhy42
AO+GAy9QC+5tQfrY/Mg/HGg2QCMzyHxrOzyTIzE9SD4JZnn9pvgamovhA4Dp6aTIqEAOuylPQzbD
EnERyYlcD1xfo3AhW4cPsUZyjNKO30mXb899+l5rxD2VPhVh7kQz4kJy0Zo26wloqXoDVcJ09HQV
NnhGtr29Pf4hb/maExeMzYpQ0hpLdl56A2BseZspiztBQ6cqIZsP1SYyGp4G4fJkebg99Kde2d8v
3q+huWBjdvDibgp1RRXiAewB9uqnlZsnXgUexWN2hPHaYYBExMprt7c5NMOmGA9lCEqFwJNL5/QZ
cPhcDVRo6IT5y+j1r9JWBIq9en4gNwrpbHirmDx/tF6cZLZk/EjZpm7c1N+rMlKX8VmyBL2Y69Xe
i5G442PjWdSPFb54/LxCDesdVmLYQwVQ2QAAsCui3M8e0cMVReTrCeXFwPzh0eIyVSV1rbc2TyUs
PT6d9qo7Z0/80uuC4pTBhnlXBfRj3ouqvaL15c6UpFbwFGiN7KzFzykYNbkFmgdEC+QpFsSI6xH6
Yp7ckYpVo2Hpoq3xqT4ZB2vfPg+vtt/6gI/gwk6P1f1aIhLN8Dri8mJc7ohJLC/HscEWWutWOvAj
kg1r3F0Fn+IdWmxP851z353Kbzq+cPwAtEWd398+atdP+cVP4I6aukAjjRUZnkUAewIiEMF5cLtC
hRVBPLmaQHwNxCMh0kzubLleoIMIvlIHzCWbc8F3FA3BXeu9khiQ5tcQsQzzUVXHgxlb/6ZFdzEL
9c9Lc0ikpYGhLUQJNMjW1T+SdoTPAvSumyJS6kaAiL8a6i9G46/oWc8dZmN/pEO0FIprzgCDQLXr
9h74VEz6W7i9GIaLLxahNINEdnrOKBwH6PJgQv1nzudNCl2+vNJh41kWS5COyxPN0Ysdqqeymp6c
vN3pshkl4P9kcQQLKm8m6vtYQT2tx4OznbtNS1K/YvFOnbeN+tgasa/L38q03HZgrsWZ4c4di6h2
SPtjqwEJGRZkPytPtda6ebGVTUiZrfy0Dno57Oyk+RNMugJTrnaVTL8pzXkyiN9OIqCCaCNxcc+y
zYTZY03OMbh0VX5UFMGHvV41vFhyLrgl/WRWCtPx0tmsbx09cH7EdlA8dtGaEzVamAHCsxO5hq/x
5NaH5uIctO2TxejxsrQp2faqjoVtPXXoN7o2BMv8nEJo7vbe+pTQvDUkF+LqpqVsjnEmV06HrrsZ
4pzzCu0sJZr81HOaqN6t9N8CUK8pUAJYU0WQ/LyPX6t7iOJ5dpj9tPGwNbwUkHM5+lel1IsPwcW/
rKSWWqo40FbbROZcPzgF3TK46ybN5N9eC8Fp5iEVVT2SWq9xocmpBqfVl6Iim3J++G+DcDFQ0p0C
EJQcAWrIdk2cB8xID0PHBHMRnBCHi4OQCWMjHZAZOKCVzn0L6K4IkyQaggt+9pDEWWcQcs6kx6R7
NxBRbi+VaID17xcPoLSGzzNaEqjcW9QdLdtrzNG/PYTok3OBhBa6LhdFS85LJT1KteNaauJDOUBw
K4lmwkWTDPkp6S3kL1ly11RdYHci4Od1WtrXOeGpkFljF3phpeRsuNTvtmpQBuMR5mtvhbOTmmhS
vUH1wNlqp281HMFHf/ZNqDuy08KC7h1Smo4WGsW+26xYRKHm2fUK78XP48JM2TtdJms4W4CUeHTb
P8PuogWKP4KPtu9san+FHFeTW98leqQJUpvr5Z6L0fkgUncETIuEnM13w3Gbpx7IQynIDpRhGRDB
QtEb8PYHt3gDpBF5I9yd1hs71kBwSrzFEooTr5fB3yM3fA1MzUQ1ki8qae2saDNMnAH1KAu3/g51
/KNSutP9ZvTVcPW7L+4dv9yLmCvXz8zXuFxoIeC4N02KM5P2dZjqjhdL1qYD7PH20by+hF/DcOGl
lpZqkZwuP3fqCfrc4UBE20I0kfUXXMSXrtHLtCAzOUs5SOToVk3hkov8GUTT4CJMpZk5HGzb/KyT
2J97+IUVkqivcP0l9rVUXNoA8YZxNHvdATFM/h0Dq4z7Wv61qlQDS7lHB4XsxeyB9czc2n7ciTZ1
SqUkGfLPh0l7zDfGxgzlvej+F+1y7uiC3N7RTKbk7JSFj43nVTBtYv1TlQIjkL3c3nOCheSlS22J
NFVaYCEN5F0dTXfpDN/rsGMi1Ns/vCz/+mS8YKmxmEVHa4w0+AV1EwRk0C/6Y4w3LWQlXmJ32Nku
vt+mes7DfymVY38Nz51hMDGWNDdxhmMFmZWxqcswg5ddw2KfSJ3gHhecM1641LEmE75b6ye80yr2
7OTkbl5+3/5y/3DBfM2IO8zwgNWsguKKXZ/qCijh3QRx5sqDTs19/dSfB5hSWSgW1BB48FB9ElWb
/qFG8fUDuIMu5008jpAjgF8bg91M/8muy2GO7KRe/TQ+wRIwgZSpnwbiz3kdmHLxPdeNfRHK7MlQ
K1DwUQg6WK4WAlPz2uz/72JNd+aDYK1Fx4SLN0uDqw065gQ3z+RXZwhMBeXRChZsWRlkdxlKi2JF
2Ovqxhdz5ALOkEIfGyj79KzdaT9nfOPiwABT94fHbBd/qxkeS64csq2+R6/6OExQpRU1qkUT54IR
aZSaDmzAN7ahph1ZpQPnSBK19X+8/HimvW2pE5Ni3BqK9ayXr6kj0vQTRG+eV68oZjP3s75Sv4bt
VydPZGTwD+Wrv04FL3SqzpretDq2ikogAQYlbKWd4RyfQ8KPnBp4X8UnGeYznaBkIgoHPMu+YKyj
Q4LgptytlbsGNCIPFQ3nwfHygwZCzir3ttVPIDXCVGEU5C6i8M6roNZJXZEeRDCku9kJfgr2TnZQ
C6f74nH1amc+PYF0q7y0T3oEbfaj9XT7iApuTV4iVYJnS9NKCEbTYvl5DsB6vx2Bis/rrZIIUEHC
teaCj4zmpmJluMv0jVOE4HPctbjItKPpal7tk53sMiy54UFzMLo9TcF55PVPwVaJzSzDebTVZGt1
j7l1qvRvMMQKb48jSOJ4udOyzSQ2FjiOdmpFqT5tE8URbBnRVLjQEvc9tC7qnpw1Be6JM+ShYOvT
e2b87fZU/qGy9deJ5Nu4/aAZUgMFE+DhVkm+xQUP3PRQw/OG7wmKOBFBae/19qBraL6RK/IcWxCk
CEug83Q2W2CoprDP1Uhqj1JsnMfc9tRUD24P+A8vvq9ZcgmOaqq9sgw4gHXhQvgCL85PgWAoK0PN
qgDkGYKl/20z8v2mbppaohY4c4SqwaqHZkFrak1Y5UaQUAmCNy9RaqfIpmg+4XQDSluENFr9z4BX
EkxIsOt5Dm3c6nlrQCPtDKsQV63AKJpEfIzPOMztDFW2DMuEh7emODxsocNLks0p3mBwzHM7o1+g
2djNLp3zR0eG0leqAGgw6/MRKn3wmoYSYNv3P0Gw0l107Ik3TY7z1AzG8l6OQxfCpxr2ZSUKOQ2g
iUmJ1LouAP5+ZgkEmBsd2GsYAWgAYrst/E8qUzmqTvcb2XhQGeN7phffjWL4oHW9N5hHVg2z1jlM
TfZRV9bx/5H2XcuR40yzT8QIenNL207qlpvR6IYhjaH3nk9/Etr/fNOL7WVt7F4rQmiAhaxCmUwt
XcsdCAUw6FnrD7qAun+6NAoGSSBuUOZOBZUVVVDvo+SrlZhoJdAgKg3azRgay6bgoSnTSWLRyY3O
LUfEZ6vS4z/JQadHqJ6Cj6A0BeIb3gpLrw+Yv+7hkC5Vi7GQy3RAXHwagu6lOpTn+ajuwYp2qh/X
uwbcb1+poYkbQf+f1uXynMm6JrKsQDp7CVF97dr9KFT+DJrb7Yt+Azb/tAx3zzWrXup+XLNLt8CN
5+DrHxDw6uuxjX9sr0RtiMtHSHoyxGJtAqD71i6jBmoqvqFRsqHUKuxOXgXy6EuazR7ZwsvaPKjj
WYyFoKosymOzw9+4dfzNziFY15c64oJ0P31h7dBgP/su+uyNZD1vHxtpgOwLXu1Iri2QRyYlbvjd
eMreWeAO4bMBBO2Pyzl6zu/j4wohGlQYSEJYyji4d4oCcsCm6qz00mVfzTxxomHyROFuzcgMDDOz
rQNlDvBqk+ksxuG8RhniPdFZXZZfHHehL/qNXwaUDvItUqc/GT0XKxSDEcnJMmWXxpO+F8cer7Bs
t3hIMbKpq7cSdBmNq2GsJ3bl7/1isyae4UjlOG/52OufwVeMm7FWOtA6sU1P3rjPXQyP65gya/Y9
VF7KOwy4bNvSDYf0pwU5TAnNdkZbIJyF0Twn03OhvWz//1ux0Z8W4NCkjcvY6GTcPhX0BuCSC7JD
Feh7tinGHAWvEd5TiQPCSHkWYbOX6n6ZxRTkUYM3NPtBOYah6qRrsL25W837f9ocBy1CkYaNWFbI
RAYZRBzlFxXCLclBze9ztFbHuxwiZU6PYT0JQmX2/CaB9zuJHP2DcUY+Gd9I+yGwjmcZDkdZBCck
7AfcZF4B+VGIZ1Y6+Pt6dArhDZ/ZOAS6ZfZWu86fDoJDJH1OImNt5+yiPbUn/VBENoTJ0PT2yUbG
WogLN79HRcKvJ8JbUQbMAZK6NpZURzDgWZ2cTC7cotxvf2WJWoJDIrEZplUxwNGnPM2v3Xv8iUTz
od2l79BsPNFDn9SCHBjFUziPwwJf0gnQWANJcZ3HRLsusQRfmIXUx1A2vQqnOLxq1Yp8bPYfw6RP
luQrAJelVQOPJo6td2NwdsQOkzmC2kwSSAflbnC1g/gqutkrLeJB3AK+UjsLkzpoJe7/bL2vPWwx
3+mUIjWBMRYXu0C6KTO7EBlYEJK6i9B5CSb1EyY0R9KRUtth3/LqIPu11dBRILFLLSEXgCmVQ3XX
I8AwbahjBCqSAeCJ3Db6G++h6wvNE5xhjraNVxbjigfANtrSIUvoy2QrAhXKWBxwoDuqhRifjsrX
XmQG8joBQb0M+mKTWyLdyij11c7JXwqiwkN9Pw43crNG65SIhvgk/yWsvjka/pymdmh82z5I6uNx
4AE+Im2CqHB26UfBh+iXoyS/6l4iwk/2azeCJYtDjGGtQzkSBRzj9CSjtB+r00FXW09cRzekMmGb
2CGLfCUWiYdxmGOE7SJSfZqOdu7wXxA1/DY/LMGHJTlo+GX0Cl6k7MUUfix4H2x/FmoPXFjS14Ok
SgXchoTCRSVDcm2mZpOoJTiEWCJ9jtphBUJEs92LYNBVqZYq9iv/9rPjmDhkKNc5ipYOt7QHNUG8
HvsfCUhCGtSqB/nSBxSx26dk+tZ6zNivkCiPa0NscGJAognzs1MwIwVc7ftqn/fHKTtG2REBK+Mn
aPb5oY/xfi8eTJDzviG5b36PHMwW7yNfJmYbbtVq/mQuHIqUlqFXoYajNgsZ3O/SodXPhoB2DfNX
qzzHw1Ncq46ch89Fl2OuYH3ZNqbtIBffgQOTVZTWfImBYqxThL1VkgejtwVPhWLV6s33oPYL5okw
4U1kwaIcsoCH1upCGVGCXIOeXz6HM/gbqebPW2n3Px0thyz6Igt5aCHETfd94Uin/lyfs6DHxtAH
DWavz2FtBan/0tH204dAtPkQm/wshlxZXKgVOoRL8WVFXKIEFGCW8apnr9vfb9MXgOqGQxtoHPSi
pM1gTzIxbAoSX9H4iBfh3oD+wPZK1HY42FHEqChgquiPYDSPQ3IKobvbDQYR3W2/I7EjDnvyOmmG
evp8RzK9mtKdXmI3g7AUOJFBYktxERNQ9xlBX32lfNUqc2Zo2qvzwZiKfWoRdrD9wsCO2MleLaFr
TSUpK5ZgOXa5uZToHf8RrujOj33DGT3BdFrTtcxXGbJ02x+NMg8OXepwMaZuxUeLrUCqGluE0Mai
g0prHfztlW7Vfa5v22e4dLXLIlvjPKoSvKMAJIavrW427ZvmJXthpLKr1wdFfyyzo5DagFXzkUox
kj+AA5W2miutHRDWCrsB6mDhYbyk36MjcyuD3743od38qNzMzx2qdYiyIQ5oWmWZQ4z4AM5QXxim
wk+LmjIiYo1PsLs63qYZshQCd8yIQBD8rfYxaR+77GjRFwLiyrf0hRrGIoznswR/taTcKANoFzED
YK0qhnPyfViAx7CQ9taoEg6BuiM8L4Pa95Wky7AeGY3HEpqHIVOILDiaUD46dBpX7hzt44foKb+j
itIErvHsDK2RDGOsI8uzVN+XDtz1C6Tz6P48Zn0b8QfPzQAC68ScE8Aai3fqb8gxxGAveavPeA2d
xNdmP+3L2UugbA6sI6dzqMshcxg0aeZQGB178wGD1C/CawaGcN1jo64julLCKKiReo1yFua41cc2
NlC2y6GQYo5dxTjRL3kdOW3S2P3ysL3Crdmna/T5DP+ubFUVI8EqGfqw7GODUbPiTdYdC5Qed4Kn
efNBciJn/FmA+2dAIEe9OakdctgzmlLZVh2iqHX50imVL0PIiNghZaccyPTl1AxjiSmHJoGCfRna
daXZwgSy66WzNaW+72tNcHt0LA+57OcQmpGqRygMnQYtGWwjiyvqzm7nEGWRJ2pYlVYvVjnEkFBS
349zYZvduR7FF219jmp0kqEbtGiPItrzQpQVjATiZLWfWtrdUvySMPqnJWFQtX45TRdRhzTdarp5
JvpMnMSYtUPWfIjGUavlewy/OqUg7iTBj6LzOJ2jareiJAcNJoj47Cs18edCO7dS5ER56atttzej
zh3M1Nez53UIpmK29a4EuajoqtArimIYB5pxJz125mHXhU+FhL5fUNwlElhHMUSJCcXo5zyAISZV
PFF8WeTqW1i093rriOpzlx1EkJhow49J8zS9hLySeCrCeyU5DFW0mwsf8ZcetXaG6F0wVDvD7DpY
CW1B0Z0QpCFW+jS1pd1XQRwl9tAmjtCkrqwXp7x86EeItQwvcfckj8OxnlxFg4SdClUpE7o+oJpN
zRBaS++aWu8lEMRiBqiKO7DXKW45vCyW5UsJ0iutem8YOfpMWu1nnCG6z1tnnZYv4dLfZwnklgRo
ouc/FDOYIsJdEcaqcGHpIFnojprq7CK0z3K+/hT0I8yTmokmbt1fGDTmuJCypssuGcRuKlk9t3Xy
jbh2BG7zDBlpYgqaquOdOkEg6dQderTTLy8QjyruZgzJHIxAPE1PmHYAb3X8k2od2k7g4oqxI7jC
NcFUwcBa4yAZrgk2Zq7RleFaeL6MXnws38oXcsyRfZsNT8XzaGhJtS5Tlf4RyLHEpzH6Q/eWSx96
+GXcKYHoi+76gmdxKByz2lXjb4nyAp0sCl+oz8u5jVIRMPrd4Yeogebr0JhFb0MERqHV0Zzwo75D
awr1GthMRuG4uddwLMWLkddIeaVR6ZpaaMflr8YabPC4RerbtmlRd4TzGX0+zqsu43mqiO15EA5G
A05pchSE8vw8fcYkWN0kMzWg3p+8ZDcEKPZfYjc9ZxgJnpCjNL/WQXSOA0rbhggfVUaMfmW6XT6V
oAhBri2MI08V95IB9aMws/WeSu4QX42ffYDAgxCaFioCZQ6tiHhXZo+qPLjVbN6tZkxlrqjV5D/v
C0ysEDFN8d1YKBUP3vjE6DQ7v24c7UFyWDNRfpcGskgyzlEnyj2NxySsQgh6ZZekOIyd/t7oP4tJ
tvvYoh7ht1cCdy4IrAxR4e/BEomQlzFQph8O5T4vHWkn3Ne75Rye2y8DBo7lo+DGd+FKXPlbXb0I
436vy92Jdky7rpTx5OgW8Lsv7eEzhrAiW0CQE0Jp0LVKTJim2epAA9RLxW/xUl9aSIeMTbVvW/Wc
Z5lvRaadQwS9TzO/LdSHWAop13PbLfz+oVw0ZsxomVUwiXjp1gpKHXCsUHrPZutUYk5aU5TdPyBw
vA0Y/1uTv1DqHKtRr6A2xOrR4otoeamrNBjfalwR2RGpsaEUGD1RDoFalvPlWh5Fk8GaUNIldmv1
ozXK3aDstsHwFo3S9ZdXuVuVVbLelBo2twTS93q0odOZ7kFiEIk7yG5Hu+wA8N9rrR+DXgltl+/a
AnoeEeIUVN7ub1Kiv8+Zu2Z9LqEKJ8PlS6PhVsW9lt2F0nONMHF8kKpnAeG02sAxhqGLlkO3lbu7
tDJs2SC9P9v0X13x71/Cef+2l1VJQZ/0RWWyr2HtCO3gFstDCZnUSAMhMsLTXj4m2s9hvMQCRRl6
2wH/Xp5ZxhWCi4s8S4spITesVK6Ge1cXX7Y/O7UCw6GrFaLOFEckTXDUqPYUfdCIobe9AmW9nEdv
5aGo41SHl4WOy2og74/WRWuhmlGoZTjgKq3JiuaeXRJY5nypp9WuRIrGlrRMDnUq9DBlSazA9fwS
ztUj6FXcKbVzcI5GSGNbB9nOyOHFv6lQ/M8K+DGoUq5WcehhBZ1XgVYGJVXo4aHpTfBEtw8in4ob
CJvgh6GyyaitJsF6+Rh7YoLmjzb4TzahcVgjpppWr3mBjyW8z/3spvJgNxk5kklthMORxKjAydMB
0trvQuQuUqD4iL529VERA2NyjcP6D2j4yc/FftXVlRriPmyljl1a23yQZLs6RB7IZ8Tv63sHjT+X
Sn6SC3IokVYVumglpJZW9K3KaCPK67ssv8/QwpspIBgWHuVWshFQHzrpO+LQ//YtOQTB40ibIOqB
cTJZtkfpXZCeJ6qhj4iGNA5DwKBRC3KO2iG0W625PAgoU8voTRoxUfbfdsPBSGT00drKqBktWWfP
2moP4sXUqFQSM7wNt6JxMDJ1/SBqLaYLonfJn59ysAMx5UdhsQEgjGaSCOv+plXifxDCDzDl8Rhb
ygB0jPUJOtOTN4+5J3Xd/ag/Lvpky5CMb8CLpY+vaaLCq5rgDjI9E0kTJRbt1Hpt1o/tkya+KT/y
BIqzuCtGeJ4RIa5s7KwSuSV0ivdmSuQmCdfADz1lkFWQ6gqTABAl1zFjNZXiuc6JnhAiHv3LhJOQ
jAiK4RlivXHMcfT07l5q75JcfBvmzhebjLBUAtz4mSYzjxcNEu/ppdLye3UQHyWMGm9/ImpPHLCE
gjAtk9JiWmxoPFMHI/gcQf8PhHy1cQ5T46APPXE1qF1xaKLM05RABQO+RxYPg5LuVNqJU5bHoUmu
9LJZjXjFxXvQnyfoNYw87b79ypI6sxc58tf8ED1RbcLUqhyyWKWaFnGqIH3cPNY9phdyzUaCxQm7
8nX7s/1NLef3befgRQdtTVF1OETw2aYvEXpmMRJqeb2nHdbOtwoPw24QlQdrFZWG/5tkx/+W5ucb
MOgWCamOJHnv1vv1pOyM8JhKzljY6lOyL+9RZDkIbvNRzScB5SUCU6j4jJ9sMirNUtIYE2jDYf3e
fWEcYSxZl5zkPSZRWNOw5UqEA/ybgvnvPXPRTNvnk4FuRbZnNuucu9C7HL9a3uzIPibGwZ3sER/4
dobw94rMv1yFGJYkWnnc1UA0C0y2Selp0iETDARqtbNkj7HW2KqFDLVW23qqEc6EgFN+3Ek0rQLi
VzKKSdZwMUaoIsZgLBHc7T1Sq3DYg9e7vGohthiZot1OFyiu27USEQhHwI3BwY1gVlGnJQhexLEP
9MZwm4jwC9Q+OLCJ0xTkxDpiUMQtnpFDKEF5Tvr/uAiHLQVkCSqxQLZIntD6nx7WNSja0dv+IqSd
87AylEXWpSw39Es/VKBTtP/o0UYGDKRG+8SnEh/E1+EnGhZpSdJRwcRbEWF4VUvcJP9G7IlAZV52
r+tnU1NafB41wLDGic3O6/ux8QQPPtsXDt2TWe0mkp6A2hkHGY1Y5Em8Ytk6gwqR/rMR/oXu2XU6
x+QgYg11S8hbmMS0QvrGGh9ybTwp+ZcZylXbZ0gdIdvrFRi1YgNqmMXILoX5OojgFjWTV+g5v+fy
f7yt/IQCaBenuA3ZQ5hx4UeDrWTERfqblrX/IavJAYKiTAhLR/ivOLyb02GXms9p/0ONv+tA2lB6
NS0Q9JVfzfq5R8nJzFeg352ULn6ivY3aLk/RENLtBIu6CtTl41X65EUul1nFw0QORldE30DkjXbj
zqCTKfw8WIgXOrkeBymtMTSSFWK90TcDEHgEVnJOwFOl+uJOL/fxHdU+RF0JDl3MNJKWSUTQsuTD
xyDrT11F1HuouIgfXBAlvYDmJW5dfup9Nhgmv6DNZdwxUpLuGWJ5Z8yd0ooGhLf+yzDDoii1WWDZ
FvFBBDG+g3XPWuJndNNRARiVwOfnF5AN14Vaw+SEHKx+jNYSVLJHuytczZfA7pX+KvbKYpsnLTCR
mgD9SVTbtGIs4fX4CYfBiltFYt47LJ7UxHBKdGA2guJvIw9hMhaHPHmRDdmy4GE3VbIjIVfdye/b
K1DXgJ9laGNofCwpqz6j/LuCb7O2teO8w8XzxuQO0R05JUltikOgWVVbRehhLQrGpU2lQ+v3ntgU
8y4b6QeenG4qrLLAy45lqCYv2zWYrEsC1sfGRJyoVnYGFFuLcUASV3GkqhNMQVd1VxyNe0vp9k08
gHlL8ZVJ8XIrpiIVyvw4LBnqGISrw+eNQ+TQ7lsoVc02EhlVaq8YeYV+UuhJZx2sMaFLHC6rqv79
ftW/TDioeVcNKN+xpmcMYYLdz8PMElh4KD6Abb+r8nMOs9ao4tQgAdBN72G+7BHJ7vM2sgeNKkay
GHVrS1y00rersUg1yrujH+2so/S1qBwDVLOTzUYDQzu1xSMCGLWwk5pkfSbSm6rIRTJyoYViXsIT
DQfjKQyGIHZHG4G0BDYTen6OOlUOU0K0WSdShrvRLOlBjSKvXCGp0Kb2OGvE44N4raoiM+OryKnP
lK4UDJRGoIr+yWetSV74o92pdojrccfYtK19SqrjsQPb+pwcwjTRWopTjGVZozDSnLU/73obDuFV
dlPvH0x4bl9HlR9xmLRFNIWmzVHA6PdpD7gpGhvts/ql9mavR+nYzuMdXTj9m5mT/x/NqfyYw5Kn
4ZzoTX4RwVrhMfVkO5xskCM7iT0Lzn6O7XWnuiMKKeZX86OdIXEcgqUP3UwphrT/wVFQ5sUhkxmu
BfiXVXQQWJhHH1Qb5XO7HMsgizJPrhofaZt7QwL/y/irQmtT89Rkz3r7pckUt4bO5TZYydvgrPIj
EoZU5HOGHi58GRNCK61b7mtQ+TIZwA43+6KisI2W7cwBkzAuO9qBrc/BFEzlYqZcAROxsqMKhrdb
rkxLA02RaWoq301iTHHeifpnq2z1LsQuLPQ87wwH4/tgMmOz7KTTvZ0gv1qTgzhpmPIxLT7XnLy+
Pq8nyw8rR+7sHOyN4GPwu+JtfRMqxltHfIXbQcbV4hzCobjRlKArYAW+CTqGideHrvxN+RTzAf9r
I9pkif1mCHC1JAdzolnL7WiGyUU7s4uR+s/68+Se8K3PVLaK/au/wM3VUhzKWZaimgV76yaYNQrr
F1P/sW3FpMFwgNZNSSvFOjYz+4xsTzqiZqleEvSpsdcKTtDSnP/80bjEjqpVchNLCXtM6L/SZ82H
HqRbnAbZjnc9UqvUgtQxcnFUmWTtHw+yfgAvsgFVofQncY6UUXDglDSCEY0hHEO8r/cF5CbN04pB
YUYfwQQ9t1e7jT2/7YIva2OytTB6FWlTRnXeOevX4W7cq4F4bz0zCg3VwTBV9DB8q4BNcMEHNgEI
vqFdG7SH9BA6NZUyud1OffWL2EPuyh93ilTp0Yw4Rw3afX8Zn8pzAub1r8V6KIIRj1/0Lpuolbki
NCQBAyzHfYSUyBs1NUTBEV8gb9YE4Z1hQbANSXR4qfR1uCteVKiNCnfaIbRLTz6atde+ULP9t6Ot
qzPgsGhRe2uUEtAYT86McUQQFkAzurcNcEKnbxSbLLkaM/qrEzfUNU4GJqcx+9prAeYbPFXdAk/x
zJ1s8m18MzS/2huHRO2gTpImYzXURSDg2txpTaBKR73yk7sxdVgggILTEQQbCpQVV1cywIvoZRRJ
EoVXGodXtVVaspYjj6XeKQoEe4aH4Y6VKVIIhtrGIYJoC00PczMLcbV5Dq+mwTKjknV1DGhn9xUI
hIYnAYIS7j+JoimXpnFotajyYkYKXn29O7px4q4dxghHvJsx6oJ+vSmAbIFHAMrN2Opqhxx8rb2U
FSVrz8tPkp/slNfwxXxjenLZAc2T5d5MbXnfe5LT7dme45f4YLxrh8pfjtXX7d9yM676/VP4evto
FEOlSxlG4Qbwq0vfQQy+y2OkepVLsf40xI5wgYRz4IvpSrouq1qh7lXMkZ8kCGGQZ9re0u3XytWe
uBCpLmtdMaWYZQ1GzIWCUfeQn2PERrqd3yte4g8fFBkPhQ98VX2KzTZNJ3h2piorYKooOfyBRooH
Nuhge4fsBmwEKnxFvU4yY7J0OCStA0t8ljhd+lZVr8naIlcREe7vdjLy6jg5MIIAQatLA4I+xlEV
HXM3yuzQXYMEcqc6VBybr8JF2m/v8HZ28GpRDnmUEa0tpYYtWtrjAt67bqidSRUDtXi3ivZZmnoP
xANHQzOh49KeRx2i6HJpq8PCNKHf12J6KNHLZEitvUo/0lx9kEyqsYH86BxSQbYmT0SWAQMZLsLw
IsicybcQ+TP/T5rYzdfw1ZFwSBUKYa9bK1wtmwsUYNQawm3HQNyzuNILhmWpZvnbNfKrFXmcWkq9
UFdmZ7YpHcbKrk+YKMUgYPQyP4alnX4RHkASvysGNNdSYReBFHyBPh5kaL9q2K7RP7XrR5wZzraN
fU68b1yjv9Tgm6STExOfj5XDs2MHxi6QfEKZpjpTR0kgvsFBkowWmHxpUSA0mm+1Mhy62bqvRa+R
X4g9sU+ytScuKpoFjP+qEZ6Hk4McMOKv/QKKNQu3NvZFzWl3+nl+LzHR+Za51h4UxtvrUx+N/f0q
TGrRlIYbAXg3ayiemZbXTBQXFnXrDA6PdAUyppH6+QJePKH3Sgz7QPHIk0Cv+YOu7X6mFraOlIOi
WEVrVGik2JMVHUy5cwwp3wkraAZyyTer4lJrWSApojurEnGct4dVf99Ag0OYOMqK2hJxnpOTy3b6
Y7lfGnv80FCWWZEbno7yqf2yHoZ95pZ3ydftj0kZLQc4EDUw13HBK2tNEXpoEEg3oPCijbsySai7
SK3FQc0sttWoscwto38C8f0DMhtH9pZhZNDxsfBjLylt6sVPBbh84X4Nqyix5v97REAzFi0xRyhS
PEAqz9Z32TlyqUwW5U75Qn4Zh/myCohOPj9plTjyO6uRZuAYGb+I36GVntszos5/1db125RMDoJS
0UoEqTHR3q7/qHvdkbMKzEnxvrCo2RwCBPiKPjoG1k5leZRB/lZFT2H4sW2X7IJvXEiTA5loQtgj
hMwtKb9C8OMKeuu3KaUidXvO5OrAOJyZerDqdjN7/ARV6U3DSXJXfxB3b+oKrpHI093FLwp/Ae0b
3mPj8IGJdaQfqMcgcTP4Qv8ci5hDyAABQwxMX1RnUh5LdbBH+b9dd75wX/bSqBmMcj/uBQ/VMBt9
gHZSeGlIjPxS9sHhilGomRl2WKgHG/M0fg0pZpjbzRFXn45Dk0hQJD0T0UHbeaPLGt1GZGUbB1qz
qtv/kn0FVEWpI+zk+x6ydFTkQtgnX72fOiWdmhav9y46V9HPOnpukCHavgMUjPC1+kiBQEICJbXL
etYP4l32lr1Ed8uPyUdSL0C5/nHZGfuMMBHK9/JF+yaZux6TOOxORLspwFsAzR0q4/780gY6xXhF
mD5fnK97UNtrzPuZd9k9oqUZ3SSWtz5gcKZGzhQTlA66lVfoslBDOlRagK/Y60KcTaUAjJmc9sTI
rpgwrnlCWSFAueVCvegoR8SX740ykaUqxMGWlR2BqkCxOyfCEwfVNQMPikqy1dM/mNihTpj9/Spe
0wytt5QSGJefSoyHnuZTqNrdS380kEQMv8MVLc/dU3yg8mnUFeHimnrGNCkEmpB2UH62ywROyfth
TYLtO0LBgMUBzaJ2bY2SHjrPf5kPnRcHiq0eOluKT8xwEzBF1Z0tPIxfxncQIrQksz/5VTkcMhOx
qNYET2fjaXGK+ynA07mE2YLzcQXLCCZXxd6eqeGvbXzV/lLYV6BqnS+4Nkn02vaxDa4IAn2IBLTG
l/T1WRCLIq3z/1PygTwLq2bI4GYDF7jPPKOANHjtZJfK7X9a3/KH9kH/KO/0x+1PzL7g34cCmij/
2X4bPRfzKhdAoYj3r64txymXHnM58WNQ65foLl4nChqoJbkXlml2yZJocX6xqucFgjTNimHLGszk
eWVrPSpxoUK0NWxfFo0nQDQlWZSbNsrxPWdbamKnR0/rSGmYEWkzjS/ytyjudV1Y5Ujlj3tNP4MR
BfzVSEJezB0mhosnBWqgPsWjcHNzlmyphqHLiilyV2Tsh7mqCyCQHj3k0xcpfiDp/RiY/MVIfi/B
144Lq5LDTGsAcktry2bpruYjHlaOWn2D8DJxNW4nTa5W42oziVUODaQpcjit6dfst754UHwL83zI
CO4Nx4idcbHD19JbdhR/HHGWn977Cs2TMIz7SkfgMYSpk+qlX6f7OdMJWKWOk78ARayPamRll1T7
PprfVc16bLvO07rQzihSlZv+6eowuVA/VTIlNDWWys3eNB0p+hRVy96tJoF6gDKk2DISdrZXZ2eU
BlQgRqyUn2RHQMMu3C9L56k+fO8/KKVTO+M8r6QPg2yOuNRqMHxp7o1d5PVfQ6bTjhQUuhYyuyht
i8yqseu0tU32ca+22UuWKAwNXCK75NIxgvoiCIPIXrrbdcGrD8e53rrDS2XUoBYkB3rAaqTQC/LM
i4HZHoh+2sjWIklaOjMx4kLZJocmKqsKzibKGXIqeYIIjrQWSw6Fbc1SICtU0yWx3GcAcnWaii5W
ugpJu0v9CnbloFSwyQjbHAZbOiTP64FxhiJvEf/Ufmw7vtsB6u8D/kygXy3dRl0ulMNnGmF0a/Qi
/8h9UJZ6sp9ITyLEwsgENGGxn+/lqxWXWrF6iNPiWZM9JWuAXlNP6zNPSakCjkytxCFMPxiW1Zsh
o/jLHvvn9lw/tSby+CiqhPFhRcr/XAWqW9qSIz7nBy3ejaOr7jB/UyEZ/nU4UmIkNyOqq8PmYEie
I7NbBWSnyvLbaCHXXVHiuLffc1dLcPgzhItgDAl7NIJzWDrFGL9Ggn2wmegyNNy9yAgW5oHpVi8C
Ej6/xtV3jeZQM1dML14WsKArux68Td0+PVC5NsI5fbbAXS2T9mk3aiZCNb3PnaiTjuMiQcQ8p4D8
Znx2dZAc8jRZIdfaDONhT1TV69AXATp+BSk23e09FaplP8aH8QW187JypiNZprlZu79an4OgRM7C
We7As5uAhlkUU2cRlp00dLYlf5PB4LZI5l2k9bY49+42JhDXhifZazWMU8qjhkm08jDrL40s38fq
M9Ok2l6HCnF4zrZ60Qst0Q2IxD/pv2LQSvihy+hpoWjpJ/t6xzq0Tb8OQkd5JpYmbiJP5DY0WW5N
rHTeg3QLz0bwvUD3BKsrD9VeKUAzUTrUUDq1JgdHQjuju54BX4/OltLHQ5WIGQk3wlO3pfG6mPGI
iCppJn+KNLvXTr2FJq0s3i0LkX27/Sj9baAKhzTGOg8LNCZZy06BrAraBvcjOsJypDbQX3IOHTLl
TSCMwsU6ytqPZpRhgr7GhIehGHeRkuFiZndREUHyaFlfZT1G51tkqY5SNi9gZhCrxYvE720RerII
AkghMyz0wGe532gZ6GWG4de2Zd2uOF8dCxcZ6VNe1SULyMpTc1+WfinZyrECH+PDsjwoH0xdZgGd
ndS9qKI7PMkf6uiXd1TukPLrCgdfwgAdR7FVWZXXxDg0GBcC7RFZS0/3QUj8Iv6rHNvVtjm4KrtI
aFEYQNYX8zcn9dCjnwwcHK6AekT4tFQguU+PbUDtk/AGPENVZoKREVyJSO0Jp77RD7pc7BLxcfub
Uk6Vb9CNFT0dhBROlfVb9uel2EXtI8shtvCoegdCQlsWXDX0i/O/Gnr4fa48S9WQiaJlJUl+KZRv
MXi0Y0ZCpi7eDNqT7V0S8KRy8NTJHe5MCvRYRXgXVcMcjuRvL0FdDpX9hivnret5XEFxih2k5Gun
6S55C/daZM9H4SM7sL5jdD4ubuFDp+WTdHafBmSOlPBvKgdcdRG2ExhR/+ixqdVPwvcqmB+sR+WB
vZlYOu2rnpL4fzszcvUtOfyKljoupwjQoJ2rd/PAbiW64LzlB2O4bPz8zdpr++0Tp+4Hh0aj1Su1
lSjw5XPlWaN1j7vy3Vqet1e5XV++2hmHNqFogHyxhpWqASx1J4NwGdzvA3K/LgjDPDwNI1dYDuYH
+snTh+QJRJrNbvs3UF+VA6B5kcXRrMBcZmZP8hreJf3og30iECXitUZ4Ib6Nt2nZeCPLBo/+fGJa
d4M/nf6VnKss/j5SnpQKAjVjFloWsq9SYc995xdInmnSm2RQiiC389tXS7GcxtWtbKwYFF/G55th
8qDrs56gWR0snpk4Wv81Z1yTUEkx3pfxgAdS0ri0ChXx9TQOfKIBLlkXMAwb6kpig4b1Ry6eleQ0
9E//yUw0DoFWsZdEFCuSS9VJQVSdB2gy9mULQUidou282YB6dawczvRR1gzzAhfcwgWLXufMx/Ue
wZGbgPt0e1dUnoTvsI1Rlm+rCjPpmq0HYRnUF7Qg2IZX53Yeet3r5EpIFGJgbVZJPi7q2/EYI5ez
mbKXkjVDcMvW1cMYxwFIHAkHRa3Dg0wmyGMNSpnLsoQucoe2YH3V8tlOE+rx9+nQN9JbPF8Vhu41
pav6HJQfxn4cMZs9QQikMp+yULSN6Qeays6j6Al5BIHfMIDexd7wIIDp7GtPWjE6VwQg6PML9ZAL
X0v1vTTvK5xHpT3nxre4kR8gQf/cZIvdjUdLzNxFm91J/6Hq5v8j7buW48ahbb+IVczhlamTpFYr
WLZeWJYsgwkMYObX3wXNOaO+mJ7GqfHb1KjKaBDAjmuvdde6KQpAP/qCWn6xNEmQee1Tu+aS28kP
5coORcAu4ooG2SM6L431a6nMcFrJhuaKb3UknHpdcnSyCErE65Z5a9dOAzEC95ZX8XrQbHXBeDCg
warcckh2uVd2dIzXH5KHwS/FtX0Kts2sSj2d9apEDai56aDscMNZDEnkRONyTKfQQxURMMtjexgN
35A1eWRfWTBrTt+6TZlhHo+xk5OANx12PMNQGWmrAJLu0fXNSjyTiOe1sky3lwVnOs5pYK24XSY8
b93HDsY6SwIKiWUKFvt0fVVZqmELdq4yymSF+DgqMgQQsoK90nkOup5Aj9WOuhn8Ug3dqhm5rekD
SzFsOAwRAyPhH/4Mbj7OvJip6bMH9ZC/CjbJEK5brlYy770N5DWe6yKQgTFl9QtbMHyu0yug1P8f
AVH7Q2tRtOUNb+1zrCHik8IoT6f+8JI+qzJrKAnXbcEaMiXJ24zLe8A0RSNdg6KUmAhZtC6Koy+Q
kDLJjC/KAfAmAPAZCMOnIqKoJWr79Y7TgOph3/rG3goqEB5ob631pymeCOBV7EplnYHrBdKpqKFN
5LosYJYqiR8lhkJE8ZKxNTqXMrSA5xdSHoBR3C7mvQb1cJ1AhRbt0uv3VfJYRShvknVN5XUlRnX3
Vjzcuju6s+N8L52skkQhjmCCqqW3nNaBAcSUxAb6u1FVGNvWhPCuCXyIdd+YJKSrElSJHpu5lJJU
YgFF8qzBWpR0SbA8B0dXP+o7LSyiPC6eeTnajIvBhzQEtG6lEZFs34JV6jtAb5SuKD+F5wEsQC0C
Mn8of+hSYoLLcKavSE9k1dLn2WY6o3zee4kmpLTlAdHJptxidHcjA0/JLqpgdUjvKKlXo78OGU7E
549u4oRUo2GRZCFlp9JO4+s3VWbgHcHUlAk1s9nEVe3f5xhiSYcRDT/vNjlqUR55oYyOV1ZZdPjT
ObPk45KB5oFnk8rWQQcMA03rdmwAtOEFYWhQRPnJfJDsURJc/gPBy6BODRlh+E6ECOqeL5rHFYgC
nOfqp7Kxt8h5fsiK/JKjFDG8quaQbvTgsFXbClKItTSdF8Is+GOZbZmLcqWjSw5Ttk8hHmJquapL
j7OcUhTXlSZqsinwpu+FRiUOWeKgRPjuWucKmSo8igmjb94vB5OlkjOTmFARwEsHo1OtKv9kO2h2
nOm4fFTz0AzhhOCGu50VoKYS2tHy0h5kmriyWyqSc4GKtGyrGl8SVKEbPWo3Qx/ypvtyw+G7ZTDs
Zc1aiS0VIbyLSSuz6/Eu7PUWop3LQANlPiUgP05ko8HS3QlWxu6HoU48fNs+TjbLbR4bjj87Ptnl
oLTk49EMxeT/gjjDhINjGqZjWq5IewxhSZDJWkt2n5g/OmtCq1aGgr6IODtfQrBlWJtobEUNrovW
WF+D+q4KQIO1qRQfU2F7xa9CDfy/aI+GGLyLWuOmHf3lZtzQR1lp99L1Pf8pgpmjrZMyizOclSDO
6TbFhhMg6If/gpE8W0bM9EihKEWjfJYAXw1v3E15GarqLMk9LvrA82W4Pz4z2q5GJ7WdURZjmGXX
0Oa4zyLAB3YpoJEc8CU7yc8CmJjZnS8oWLKiWhV1cXBZCo8tvpq2NyUEysJJ/Z5bv01gC5bEZ8le
x6RNl5DbsW0fNefBTYtoQIDep3cpa0NXAcIp9cIpPapdd5MOZDOSLCqrEYUTM2s3k1aGU9X4bVoF
HlmCDIxKJoOQOHpqjT6aEZmBJaImhCpgw1ttjisLz9Jx0Wr61ec65iPmQF1eSHVbZt5mSlbkIxPg
fYBrZrhpTZpF1uhITCMPbq59GyHoM5WmbFpdBap79UIvdQPHsKKpkck1yJYRimkso47lcNiv3VsH
rQXLTL+fl+pRYuf5r722GyGUqwc31TXls7jFFYNBDPNIg78EWtdnOZDhYrxzfrO4Dz27ymMDeR/H
NMk91MoA2q7CPKa35g6seQBt/x/Ghy755PP1BFvL4Qx6VwHeOys/CYpClVoHrH/WwG0q+ZKXfPL5
SoL16+apLcYOj5RndNUY6HTP0znO7pasj7nPDbus7X1xPvJ8UcHOLV6LBzqhkl2x6tDOc+kXzBh9
w35QkXMYZRsMjfUDFFQMMRD6/ZVMylTyfcUM0qzJWiwVICNzQv0eKtzDFOhpu5M1qCUGXUwhcU9V
x9YM4BnM4WbC4y7dbpepnm8BGF492Nrs61YVXz9T2eYEM8jmhGSjjgEOdaI+pjki/IiNYT1hKCa8
vtLFCcazgxRTSRMc+lmT4J5qehfrhuUnpeO3th7aKuhMNNBzNmNcqsA1GZL2suTeilmkAmyvVvP2
gJktQDPFtmoG1zcnMWXiNKiVT/MwT312r1Pi2+luAdpHyz6uLyKzLGKiWLKhG/oE++gitmsJYH40
SDuQziS+drtAKyO1t5IlZfdDMC6EpplBGWy0CTUQu9hWn215Lxji5oUXcLzfqRrQWFYck52YYGmG
0k2SquIAG/DKWpiCVOifXkfBrvRrXbjNqmegykagobkbUGgHGXXB0bWGo0GDdp0hA2ft3HqW+FfZ
QYrpoq5Tb2bWjKLUvtnpUbYHznfXhRqEAjEQLZ/2vBT6nz09MVPsUrNvBhBqfKLRKha16VPKUEfh
Maoeryto1QKYF3CfO/MOiCmZ4+BW5IoL/ufU52w6JcXTH+q7FgJkS4VhG3I7szpc7DayShaNTRnU
TR7XNQ1qWktOWxa4i+lk6nWqalCM2HZuHxNzOi1uYwfVaryS8aEGV6Fnk3hiz6ATxfuFR5sqv+uo
nzvgtbDHIGfOt149ZvVyk08LhEfSckN17mwfrPYty2XFeIlBEZPT0XWSZma4ncviwJL8cFnjE4dJ
zNbF6dLzi8F/xlmsUkG9RCVDkd43o7tjmhYNbexpe5PdNYV5kwCNU7bwQLqjv43aErdLsSF2FY1o
n41U8Z1mQeFY860ckps6eerW9QkfGQrxrcRPSQyCmLzWRjbpCp8bblXXT9x3o32WWDqJ+xUHT90+
ScrZhXHNd7oS6cB1MD1KQ7xMEGph/JsBzFw0UYr/j5YPJAZ313+A7MQFk9caqupOBY+G6480+dEU
W3CeywyP7DMKRi+vXZLkkNbAQOEIimM76KGejXr8DNiMDcVfKF5KB1FluZ04iepYk/cXf9MUaHHP
uTv+ogej5ECh3i3tbVzEk5zdanEqNc1Ga1TAXIVd1t/qn/RhQX90U58cFezVQ7y6wfhzeFpfMa3d
n+RTFRcREefrC0GVbmVr61kd0HPfwRj6YGMozap8goS2Q3HpvXnhEXMdVkXYHtOTDNR2sbF0vjxP
iM4etTlBQFnhQCE0LXfdXb3vbjHx1244eJDXQD00mCJ2u7x4OxkrueQSiwOrvdLSttOAAiOl7SfV
dOrTdbNoa3T9rUiiEnFOdRngl50KGOOmRNZsksBlR61Hu85OJAI7F6ER5x+T/5Szj+modk09Fdmj
ubm1YnUOyBx1zyBkTVCuGyMjqPvAs+6yWKpjebHrfb60EHvVazkUDVBfCPfmsH4othk4BlEH/d9z
VJ/st/SU/4c5v/NVBTtk68yYqI0Nd1WOVOvb2Jshpd//7AAFO8RIag0UqJ37TH9y9VslaXaMPPWV
lJf/usHzxCnUXptVUmswBZmLhpW7sBisDX4L/zUXgCugcg0wWUMx4gRyt8ZipZ9NBcSxq/eusGV3
6XoY5Inzqhazs2WGK/s8UBACoC5gRSWwrTRWQuXp+ie+/hQ9VTBCuboYaHXCY0JOOaiNakPMZ9eQ
UaZc95qeyDbdWl3bz5SXioCIZAXMWqJsiFNtXFQ6Cj05Td3T0A9/FA144ixqppPJHdMacu0YVF9G
FxD8VRIayT4f//vZu2dTlQPFg85j4R48xKNz/lHg1V8/I4mn8lTBuvQ9tNKpi25cHzr+a/1AIzpF
w21WB38RGhhBf4sJPA1jxB9bWWlX4qdgxf7/PTqV63VjhQ69rry4xnYprHvMy/nFdNPovwaoL3rq
brZeF/bdmH9NzvswMj+zcr/1qE/tNzYdm/ZRAVTj+le5bt09kYa6z4xET0d8FEW9GfvAKEBLOzR+
YvSyzy9bSTBDKhRf1GYBCuIvtXrwKzh75cF5AFxyh5HLGE7yoBjoXEj8l+RyibPAk2PRybKxw7lY
wLJNfbdrfa2UWj/J/j5ra2eX2BtbzzV4+5yBVhIzKiE7Kg8G8deH3vIZqB05SZyT+3UtM3WyHQrW
p6dp03oa5VztM5gIq3BAtuWdeLGw3bE99K9U1S+8WHqnLzXuv9yX95l6n225qDOv83J8WuvY/gRo
bnmFdsIAd/3Du/sr/Fk7n9x3gEvUcfOKxzVtFxm6RhLyep/9sbNfYTOq0xlCwZ8Jd3uqUW82QVaq
7PtbORu3xMd9AsfPFsuKQSEOXNd9Beg9GfbTJN0PDxn/PYH3PkOVsyXU3smqpkZ/m4VD6fN2JVC9
8RJj2inIIyKdx5cZxs+w7GxB0pgJdCHwASEnUO4wF8KJc8L36rcCEfFPZFZQPnTHAoNCMi4ASdzl
fcbXZ2t32mS5jYbWrHZ0N07cPic7drBueeiso8athFwWT9oQlr0YwRYVU09Zb6Nlmu7K0VejYTNu
8xcz9yFBuKn2yMsQjsWy0gyP5q4crDg7rLXVWkHrE7B7CyxjzqvFOf/zb8bwrGW/u04miiYJF8R5
YUXJlhIoor/eBW9a8tF2Gst6o7Ij/MeUsAXmYoeA/oD+7mtgQCzwnGdR+si2zqt7nL/lhwKZp2wk
UeZQdSHzQg1L7QsN2+tD8pCcGARNyL7drDcViA/tnX6cf5cPxs9+U354oWyI6nqRz/ssgZ1d22yc
tAStaXxbclvZRxtDpgRjPrmx7+tF4qIvDqOcmVmd3+azxQxtygxIevFGOEP3GYDlly5HXQ/aHyhl
trsyKm9ZHpmVzLFIXJo4J9ykc9OrKlAMXIyHUyIpxPfuqsdFi6HehPkbnY/+LMa2kEYL3GddeytC
uKQna6OkNfA2nOvbuCmrz0yMM0Ch+n6QkcpIP7GQiCmU6IDAwnnz4GTcJZsUEz/1RrkrArrLt5n2
f5jCvnyHTM3xTNM1dfFYUXDMHW1Ft9/W69oHKbPfpequgUVAMQqyVDIWj39xlF8L8uM+u0etWtgI
IFcIK3CW5G+AinzO/Kmx9VOXBryXHeXXYsIBLl0x5LZuFfc9wi6mbXNbRpUpW0E4s0nzqOZiNvS+
SB4Ne/BNecpw2RV/bULwE7q1lioUaXgTKNm0XvDXDNH6ewn7QPuQIyUuYnk04+8FxYHuppk8TVNB
wMnljDp/+MjsgFcMefRIHyFkNEjH1y/7wq8lBTRIXVRl1qf4jIPRBKWt+y2d94MUpvRpj//5or/W
EaLUKptUCmlxXtwxf3d3606pd0N7Q0/tbQEaZbpLD+tzpgftcX71sqDZ18f+Q/khc1eWbL+C30Dz
0LQtHVrzlfXuZu89g9BNeVPXzFdYsTGTO0ro3TBHzfTkWbveu12Xk1Ud6vyxtvVni20M4KeLDDpP
jbvPHOY7YGhcc4zqQvwC9Bw+WM5Qzs59TzuZCwkgLoQGeul3wxvLV59atZ8obtBNxsZTk42a61CQ
SDGshdmYceoelwlTwBUJlKrckqaJ1j6DfW0Do+7v9cx5HMv0tivywGh7IAOHSO366HpOaEoskzid
PukD0bNuTo79BDKXYdyqymOxFnG60pd+rO7QS0I7h9wg70CN7LG3d8pg+1k1+G6mRZbyw6vXb+NY
P2jesS+mQ1uRbWodu/K3s7bhQM2Tkq83jr3Rl125en41T0E3skPuDLcm+iCdugXtz8kz04OtT/u1
T587q4EMOxgqlfy1JEwNWQNpwNpofbcw9gVynDmVoRZlN4X//cxeuqrG7JWiOud47xUpjk2d7/NF
JrkgW0WwynShae8qCyAl2U+EElr925ZORcsOVDDGPexKWyswK11EHqzYjKojcsQk5APu3l69cbfq
Vj0kd6mkvilzOeJsew1mHqIoCQFwrnmqfmQRnzLFIA/w7IjuZZ3syxHvl4kRzPVkN7XhuKiIW/Zb
W+R7OnoY+Gpir9aiJiXboX5VHO3H9dfyL1iLv1cVB9u11B1X1qP4Z4L1w0mwMZKHs7FPa7JdLW9L
a/0mGZOt4XyTrHw5PvtaWTDdntL1RWFjvz3PFMddu1GC8lDcmvdjwL7Z4OMw7l3MsknYQC7nMV/L
CpbcKeehnxly4HKEaAb0LPJfQ0MCTX9y6p/b63u8ONly5hHFWXc2pGVdcS9vPXJEGXJTWD+oO4Ot
4OgE61sB76ijvGC/ZUdl172ZEjzLv6Q3X7vlYciZFbCnvK6WBB8Z7M27FuyycMwb/nSsDdkMmEpD
c+m/Tb6fb1uwPUNuTl41Ydtcdwta8XEP2i4zzDb60xQnR8IrAXrE8lD1JOmG5BGZgj0yE7eaqwQr
K1Prk6kM2+dmHncdPWkTeKoVSB1WP68f8uWwx0QY7Bg2RLd04eGmpTqWPesIRONfOoBtFI/5ne1m
vl6CihksTyXa/9Bx9tuOBhBv9S3diSsTHAQtuGCv/5jPxf4RqHz9GDEGm0aMONNRhYg8wL7TA6Si
8xBFWCBVhucc/feXnm0sC1dgDCBXE7gvaG1mBdpim744mIcakeghO4IF++6/UARoZ79MeO8m84Bg
XaDQt1q/Sd77ef59Vh6ub//yfT9bRHjdVoZspKoB1lVBu2cjK+kX1Ewr27crFzraYHBbfzaTHaYd
4pOBhLUTpWj2tnUTNPOJaJaE4O1imH/2e4R4Ta07oyw7DZsGV0xj2YHpFRKCnIsu+GwJ4Yl7Fdqa
bo8rP2v3pPjGlDtmPv7hZxUe9IKba7EKa/DIXi98GLHycX5xiN9EE9S7EPmCSUMFY6qsR33RS5zt
TnjQlGTIpHlOUVLTt1f33a5OConrYpCVLmXfUQgzSteYQK2Po+qMAXBpM2KJGlH79fqnlF0IIe8r
hkUlRo4vWSXHhr1otuSoLrq3s+8lGCPLMsHYQgAOoTnztU4LGaPhqGO60OwDWiphWcuSksuQqa81
xRhCr03XYAbiJK5JNXiBu+9sfwAyxoLeWB3R7Lb6ZYK4qQHZCqbx7CEY+3d9DKx6Aw0ceSIq+cYi
jU7pME2ZG9hAYi2bpLW2DXTkrx/jZbDx2Z4FQ6MtnspSFXBYLiRXnxKojEFhI5qf5VX7yyDAs7UE
I2LW6WqbkwOM47u+Z7sqzp71JwLFLV4RzZ9lDCfSvQkWpdRLG8yiDbn3MDWJmp0bDoZf7FSUs90H
qWKm5N2JNDnggEtSy9N5ak22Mya5XzmTqbGx9uxuvuuOyJIWuWob/2ZX/KQYKEDRDJy3S0/u9YkF
aG36/Xw3tWOYK90jJLzD1MSW9SE209GfNfLSLTuWy/gfZFsXTE6lV5pu2dj6oDSBOhrbuchC1lbh
9csqew+CzRmyYdUaZcHIMWRX+/wh0VfJChfDrrMbKlgd1Dq7LHNgdYZ825EnvbHD2krDqr3TUeb1
QD/ppd/+aFMiPQ5putLuOkw1zWCdpP2+8CSWWnI4n3NBZ6FzRpypXS14nqovdo36tnpKZEgTaMnZ
iIKUhWuYuWsZPGAtgkq7zwo1uv6hZPsQrcdIgF/OEHeNy2El1pb2T4CGS+zhxRz96wKIdDfubNkj
0E9I5tptSj5MKA4Z1iPKgftV+bi+H9lSfL9n56JlqqGaE7/NynNbdHuKKM9eMUab9w82KqnXV5N9
PTH+MA0DU21rAaVrNNiIdjT0YmsB0Xp9mcvosbMPKJiCcqpbe7HxAfNdo/szUkXjwECuA8U0OFB/
ygAshW7LR/ksGw6WvF1RUdIYelvNQQMKggDU6vZexGXyUE+Jru/wIkvuWfwvct14KRITLgGPzESL
wfKw6bdodQXJSY2Mw3ILyZHilB7ZWwYiLzVs9usHm6P0ZPzwfshm+mRfW5xV1L1Vn7wOp8olctH2
p6/1s32v71aweGhRv8n3yr33I32WjX9LbpNIT2MZ5eyVCd6iZkdsBUDP21ogMbv+pS/Xrb7uki3E
JjCM2ZzbWIUr79n40hxQmt1w9Nh0kKmefBLhXvGkopSkp+d61/CINt+hUAyWK1zVeNh0pt8/cvHV
MTC/24/1DdCQ9+ZxDZiPn/FSv+l3SbBsZbdZYh1Ebpp0bDVe+YTVHgJ85BljdbV3cNJdro+SxEsW
l4mENMTulZRon9+52nHiLRL1W7rhbfjhWG30h+vnKgntbcEUgc5GayntQKVksq2uYWgw82J32NXm
c+pgVmGWTb7IvqVgk5KkH/oiw8km83aYoFdtHInzy0ybSFasluXtIstMr9SLlyQwf7xjWv6YH7PI
C7glMNBLGSMuVVUF7cv1DyrxvSLvTGWDq79JwL61Dt/7Lt0buSIpNvIjufI2xInAGqiJnuCoMLia
hWWO8V7HuF+NAQnzf4OFfL16cSowTQGCUXl9Jd8lexqNlc/BROpR2/BpIfCJIWuOZCptsuKXSC+j
Z5hFqNElwsGpARevrbnaKsdPuX53X4TlRlZHuoydMB1Px5Sh4Tii8Ec3rmsGeCx3WONuGEP1w132
XeubRaQWUZn6bvjOJ93UJ4ZKRbOdl9FnHzL82L/4kK+fITzHOlWVjHgauZ+/u3tHhWrXfOAMhiq0
ZFRIMMwb9lCH7Fa28OVb+7Wu8CottSZunk6QqhlfzWkKFUdGUXQZU3X2hYWEoRnbeUxyXFuuutBj
+gs16tmnYNuyAKlKnljEpxLMNaSQsC82SnG3HGSFn8vDCWc/QsgpitlZSyjI4EfcQMfVit19cw/e
v40TDe/JTRtWi5/eubHNZSVlj0l2x0TcZQ+OprJbR9gj5oNU8cQRJEWkaQEq9/gNHKRHd8rGfFNv
mn0ayYKlf0nB/z7kz7+fBblLkmRJPZMUAYqNxzxvm0iNQfMFunCZx5SuJYQLxmxrfdNX5C+GqBOB
5fVuoVHwIZ/RvtwQ+TpUEXTZN7Q3S2glY1/TNwLu24fShEjz8pweR3+6dzblg02DdY3GDXBXO2cH
iI7sZkkekAi5JHlp0W7CA0oyEiXDI5rFsgjsst3/Oj4hR1kKdNuzvMp4vfRh+Vmf2BMnF+I6qOD4
OUAeYUIUJOsgXo4uv1YVLBKYMFc7Ybi09nqszGM3HzKZssRlrNHZAQrWp1jdlKkm6iYcVGL+zN8H
03d6TEtxeTIjUiaurqxIVSVlWxMs0krbcS6Hobhf2jsj6XZqVoWLUQfXAwLZKoLJmfrZ8ZKiwhzN
wAKqQHKh/e3KPqFkERFIqaOdreUg3b3ncG7NOmYTmNvHH9d3IrnjInySOIaXGl5X3NP6o9WPtaVJ
PtUnhfY/Q5u/L5sInDRbkJ2wBe6vzRd/Vdo7FOmfSm/dm8l8YKrOomqsXhnobgnVHqomIz4r7VNX
A2GpYIZ/nBQ7oDUQKtp067VasHgOCGO81KfQDLaSfePESlLEpAd5yQScK4pzZpccy1mNq8SLdQLx
Bq4ysiiz71CotjFzCFjdvZt1sbcZyoievq/H8a0pbRq2M37AoLMhSKfTn31rocCSNGuSzBnuJtDk
fqlaYdIwCZhRdmf4cZ+5gxHaHIoLSqZ7xd5C6gw0r5n+9me74D/hbAmtA5Zq0XAtnRZl+tGL6DhJ
ouHLYIMv4yFCMlfHUAe7HdEooGSTzr9TkFa6S7d12RjQ/nVywZOkQBtDM2S39WIc/nVZBavFqqIY
awcmn0xHe/hhSct4/5ILfq0gGCjHxZC+WSjkc4xhcsMGKt/Y1G4J2Z33IR8dlXltseusVT0F8q1M
7wva+ZX94c2IfPuEhnMPfvsUhHIZ3MzIKr/N+p09fbt+XSQ3UuwzM7caKaptwC/2jl+0H53hbKxE
kvHKvqqo3DIOmlImbZciu9Bi9qs/piEsBwCFGD4q9ySWxUKyXQmhUE3XtO+cnu/qG8j7T5VO7m1L
UliWPQNDMBh9bfSq1archxqAM7Ub/VfyyAEv7n+Rtta+HpyIhctWZTbVhJsm82ZxxhiQu+31eyBx
NIZgNmbaFa5TIEpv+2ez0AOgL+LrK8huuijHwkAbX7JsTe9ZpUdaifmu9IFWb07B/FR7RznbqrdW
/+Y1EmCHbGuC0ZibdMyVZSDAWqqHIScR4AEv1/fG/4krTlREmKmtWVIjQy2b9jer9ewuULNZ37Sx
CpupkdhAWU5jCNFNa67rnDB3OGaz/sn5/TYXIxJl26rhHpNwAd9G2tgnMLV+G5m2I626V6q1912W
xslsvwzAsKQOAtgChIdQuPHzLvPrQWJZ/qV8+bcpFdvJk1HSubXw3fmjV6yoQPrT+6iZgEcK2nSR
dIxH8urFfrFqZUlnzANnAVCDfsfH0LjgbgVyVS0ot/VRnghJ7pYot5IYpWVkDRySNaU71/mwM1mW
I4vUReyZVdmqTnWwi/HBOgPccVHl+uYUuJBOAusconVMQCzWhqqy7IdfpCu3+jN0PAslbFRgF635
LNCsN+YHCtxz8tQ69zlK/Eic1Xi8Gx6b13w5ufQ2n6FqJivwc28r/gLds2xH1TXXscTw1/Zsqre1
l97nuu03M8Y8OrrJUjAumd6zte6r5Nf1h3zxa5+vKHgOr3ZWh6oYYxwh3eOSYHz0XvKYkw8vYQm6
s3fzIM+KLt2i80UFR5J5mZrkBGhwK2PvSZM9j1RioC4d5fkK/BecHWVd5stkVLhE+a690w5sa6E/
wm6l9Q7+ea4dmOBG3KwzLWJjHT7CYgZF5EKXDfUmtCxI3EmiadmmhDx5ahtX1b0mg4bU/FbW1qMx
sJCY6kHDQJTuOhhNn4JhkGAxL1mZ808puBNgclzH4/ziPYGctqrFoK9HDU028X6xeHe+jhiJmsNI
lDnn1ow8OMdmZwbOGwpIj2SvAFZh7AcMK9RxT8DBJ3t3F+s754uLPsbWWoQbBZ/S8Y5O7TtxjT5f
Cetd3emPVlwC+prcDKFZ+zXqO2zyBxkn5cXC4dlvEENTVJiqdPIYWupb+0R/Wt+Xb/o379DeNofl
nSn3yokEqIYflZtRJospeZBivJqv65qMNtLutLiZEc016ygxrvxuXnkohmBnchPCXBk0wu4bDzoL
KPInzk5X37txkiwkua5ikJpTTUu7BV/R6Paz9bPHiRXFk8RqSp69GJ9OSl5nBqhyYTWXyAD/ZRIa
nzUytiGhTKPjIk7t/GIIRsaB6FijVqjKgbgpSAN72WRllLs+atvO3bifIyuYTb97VEI34sAqWLoA
jINsRutEJi/6eVDXDlIwQmOWN7pm6un9XNIuSHJzS8YkNvDfrYX5xNIBh6sGCHMbKMUa1X3+unbO
tvDo7bBOz6aX7kuUSW3j10yfrPylmPGo9F+Qa3jrE+VgDN2dnrlvaV/4xD1Vk7ldUGrRbxe7n3xF
16TDEpdC2fOPK5i3bkrp0LW4+lzRqd03v2BweBKs76b3KbQCEA6fmB4PvS8re17sQZ0vLVo82/0f
YRDEq+9a2G3SYwGqqiGEwtsPsHHF0olL2WYFM6eYy5QwB4/D3GTbUY+G+Wl+IyDnmwPeGcFZYHqh
fiCPCHokYbzkXYrRcTKnfdWsWFpXgVKz3djVzGDOlY3kacrWEeDa1qSwSqN4LJwRApZc8UF6EVYv
3m2307e6zzaKnMJVEreJYbHVKL3LU0puujcJZzsPyKvWf47PQuZoRDwOSOmjd2/dGzvJhvmGrjxI
MV427L6a7ewz1MkeDIxjd7H9nfmcZF12hhIjLgbINTSXaJ/WcNH6D2dN49mhu9FzYm0sQ8mueAh4
bVeCzUs9fSpU938CK8VPg6HAhHkbGuyTqU59c6o/vKCCYZvcopmdHCFA4yS+2S8QBrufDEO2MYnr
+BwDPItMqeLluZpgY/N3NeARY/2MTiQu5/gh75Fd9usehlc1MNC5rvDea8ttB5wXOH5mw69tJUDw
eP2gLj+3v1cQqe9UJbHRduW6EMmza+ahVnzos0y492LPWve+VhEeNbxKMWUEWgksXCLO6lfC56Jd
zhleVIwF0xBqSv+NVfR8WSFoSTtMWC4KPl8XabERLs/N0UIEBqWNATMoy5N90A/pKbmT5cAXx3bP
FxYSJKJmFsXgI6dZcE9GrPim6dcQikr3XhOWRZCheRWtgZ75/Sv39i46WW60FuHUcgJu6SjjJbHt
89/D79nZpTUTa9AdwlkVx4eSTYfFdG5UTASBMtOH5lxoEAMVtHKbut3D9fslPXrBEOhmnrPRzhDP
FcouT6GmlOjZsUjzPWjIQ4XT2E5l5NgUlDt14GI+ts38ZNi5VbqdjMK3u2SXyaDml/3o130UbAVl
lpU6LXDDY3tyV8fXGydyV8unZR6VQyvxadLrwH/O2eeHaldpKWPO3bYRrzuMa83BU+6d1pceUwgY
wwNxSmD73IXzptR0Kgt/HELaRpMUgS4xKZ4QtEyJnSSMEnQ083xv1RgO1keJS5PZFMFqzWrW9BM0
A6FcgFG7sQkyY/ZHJZOk09cP8R/MedQmdd1QBRyLyq2GC+ypGPrvOr/Q3ruK/qcs+n9vzD+Y8SqH
taxbW3CDz8xfSj1gCZQV5tMfvZZ/cOKlms5A6gucwgR18yVudpyKtHwhClosUXvz866MAnVrE0CC
/etLXz+0f/DkzZpCE23GBtf2KZ++pYYVDETmPWWLCHYIzLuKjantEu30d7uptlqXhKpNJADJ61fc
E4Fa2pAZa83g04jyWLknk0gaKbJdCNaDdTWk2ijud4W2hmK+au7BnHNJ0/JyrPZ14QSbUdgsKYcU
bL8L+b7Odxpofe0WKpIy8QDZZgR7QDtSA4gN12xXZtCmNGonLRj05+u3S3Ykgkmg67gSjxP5VdN0
yL2DVVbb6ytcDuH//l4icsr7f6R9V3PkuNLsL2IESMKQrzTtZFp2ZF4YkmZFD3r7629SJ+JsD7e/
Rtw9D/uyE6FqgEBVoSors8sFIfoi/UATvx8pplwDl8rPUdSbjHGnt7W3yxaX3/zPFPdvi6ukpu3t
0QaNPgpr+l0CUSvRD96isVLpjg4+Rmpnmx4qe5eNKo7FTxPjJJRIe0Idpls4lKzSydrWD1PQTQto
shafly0pPtkaMiU6nowDwS2K8+FdD6OnUVcIMJ5ts/6dlvyDhC4xU8OsxI+u3KKa2mx1aFoCNOkv
8+Hlc6O4UopcxP4ppp9sHkutzojsNrkzH2cMlHbb6oYl7kIA0KKVjdl0KOq45dZ+q5TFQUWw+gEi
n5g2ZttqSmsEKQ6EiyGftRebhddhrGF6Fm4ag6rX8Ahw6Vxx9VQnZuVImk4ktAqQfOQZIPBQzRja
zkHwd/ts/HX5yCgWuYYYRYkglr1gOUwre+Npfug0ugdr+UbLWweIdUVMVpzQdbdFbwxZT3UHpq3p
Gx30yskDS1VZPdsVPDmj/8AbaUKG1VJy+eF/QvmueM7RTBKLzrWaUVm1g6uHg1mCNSDpgLUPsoU0
oXHKt+a9BsDik5goZutubjrzBxBIb/VWNU+ruo5rfrbMmrS5KoFCqPwaukCoCGJef9EFKvbSzx+V
lY/l+XXBga65vEyArlhiYmsX7UzdkyAyXMY2BARtQUujwi+rtna5Jyc3sAv6zjCW+a0s+hQ6NDkr
jFu3kROhntU1KpFHlbXl30+sFeOQ1TxBRckgu7QGdliPgFC0bufxKilUcIuzUIXTQ7oK4gboonNC
0fnUltQxrL1innweR7s2EHdVdm1pmzEJjySVjghGRaD4P+qg/w2Ea0iQZdt9lw84N+2GHsbr+ApM
7tvgmvnxU7IzWsfeK1vniqOz7rWEBaMEAMDlVk6A/0svfw+8L4EJsuz9f70X6+7KNMWNZi9Nczv+
sOw3xPih+Oy18pYlo5Ml7ZZUfFdkgGYX+9i6aiK5v+xXf6AmF27KuvuSm1QyJDILMD7eiZfqXn/p
F434XRk58wsIBungmC/Dzbiz9sE1CO03E0rfxWOUel2MoTrIJpSVM6AGfsc8Y2u5oeZyQKAdVSNO
kROtuzfRXOqyWDCJBp08sAlt85giKdrZfbordFCVithBU+B/ewmu2zljHbOBxovjQpk/j2O/K6UX
glnLjmovE8oBLEXOvAYfzVIk5jyx/M5m5KnKdyE7Ch47pQFE+UicokEXxw5uyVBfmSzZNkTeNgAD
SNN2cjKo6KIUme8ap6RJrFKraQ5E7AvpdD8EcTETyW1clJ49DTtaBs/x0PtFwRzQt25F1x2rigPz
ep+Xv8IANOi1tSHzrEhVFeHZXLlAcBfKMpq7/M7sXofpFUQQzuVroTKw8noQxYlkN1X5XWR9RDWe
5c3TZQOGamuX437ixUM7DJowwIemW4Y2gMeuMFn4mjyNXkrcGkJg4LVAHbP2w9/2X12+mQAVQkVl
p3mLcnhwNe37wlX5I8XpW3dipt4OxNjP+V2ASRnTvCnG8TahL4qlny/g/9epr8FJ0HFM+BySHMF5
9LqH6YZUDocSweMyPBsfihvqdWBgMa6yZ3odvvFdPGzKZ1W7UrXWJQ6cfICCt3PA+YQzNL70Yfip
VSi5g8z/8mIVXmvdgpmAy0WKByt68Ml7+4ZkoK0aMOFVDY7UxKbLUKaOqeriqswu5/tkcYYMuqmV
Rn5XV5FfGKA9H9Nxm1np2zC/9mzyDBbt43y6GRvx3svZASOA14XiYGIwqjF6fwjlptYN1EjLmyZS
VbFVe7/8+8nPK2prKEGehMNfGm4HQfpQq90iUQU3xS1eM2LE+Kx2KHGcjWb61PX3NLYVzxKVhZUj
ymWeE00sFvo6dEytAE3WoBrYVxlZO6OAoqve42PmIXetIHJYbPqKY3q5jG/TlTvigtFUzPgiQscs
bFeCwA7K4ZM0wSJSvFYp+YiK8XOejfvMsqAJb4zfQT40Do8D6mSTsG54g7knyYb7nIxXdtQMXsun
DMhWyylJKZ0MVSeHZbd2aIAxbo6dubNcQEucOSscIFP3cSxdhLtchg4xf2XDTT7GLuPzpm+aX7N8
F2nkCSvbNHwGq3ODPmoePeWkdmvN8jvKNjUNrmgPykZCtpP1YkalR4NkSy3Ls5ppl5rVR6+HpWPU
xvukRfdRAcxg8WtChl6NUBQsviZ7ckQI7YPyLshvJwEtSgPKV7XtVKN0DPHczYlDSlgoNsWsuyNo
VZLyd6r/Dhl5S2L2MYj8Rjbdr8iIbhmPd9ByQD133A41vTaT6FB0kaI5eZaFAA8aHAJdpwR0bX9e
pph2UVwtWt7GPQf4o3CG3G+t53h2NSAHJicHkyreI/vcN1+Wsfke0Iz3vN6V3ym0AdoJk48tEAX/
5o6f/qyVC6JGPKY6R4eMohJR8hwbC+AHwPuXT+65y3FqZuVKRpp3eq/DDC9/d9ZHoipiqv7+6m1X
hxOjUA/P7jrripiPOgLV5QWcBXedrmDlQzoZmAQMOf/huk7emvsOM743uEOhI/A+rh/4rn7PH6N7
+00VA8+C205tr1xLZmMOp6dA8CV7tikfQfV639yUpac3rp1g1hqVqwP0skZQwjrZ6MptfGwA7VEc
4WWF6zfI6a9YOR+rjI0M4rpI7bsJjqc/9MZWz4Z7e7iaDUWl7uL3hCdYHOFJ6ImNsvkP2KTIBXqC
X0lvbS9/0HOx97+rgYVV8XYqWGlXGmbwEwM4xeEQS9T+wvwrYd3HWAkXtEWOXqtIQM+F1FOrq3RG
m/M6S+alvCNtV7PAqtXYbqJFikBxtuF4amflbYjsR2sYQWtAt6PXOOSAWvQiUZF5AlMzEHkDI7wf
QByj8NCQre4WZXayU6Jrl038P48MNnnlXebaTMyq/KE7yR+6reanIAOBQgVAdqrwq/qeKw9TNaEB
5CBWTA6Qkdnx/QBWtOygKiKdxVuf7uzK03Cmd2bboGRd+dm+8FtvUQuMjl3iGEdxv+xi9KwslC1/
9NI+rpzP2I9VW1nILZbh1zh30kONeureOhogYgNOGRDvBW6mmrH5oYW5ZHfleCid7Bbs2TnYoVKv
xowXhKCcMh3eQB5zEEO9oRkKaKLXNg3BVMYE9gciweKbucNMQNYIseTfoXw3oVc2jDooGhb+bw4o
0G9I2Ff4vyVFVO/IdU46J4HMot3d9eFn3H4EEJjPTfCGRvfEGJwkB+iLxH5ZaAjWd1b8VMYxdLWu
5XQns8jj8/iUZdytKXPDedzOEAJ30Gx8pSyxXbMVfs+7R2hzX6Mo9lzSZpvI0Y0mzH2DqRQlHLcJ
VZSwZ8tip0dl5TArMCuP4PLK76wb5v3noKBg4xv7hXuXoc+gCuYKr7lugQ2CV01B8IwhZrHPuydm
1/+i4m7qhsUg9QnQ+JpHKKdBK1FqxOmHu2RZ4IBO97JfPhtlTiysPOQQdH06ZHAZZv9SRS9Qtr0e
Wt2ZyFdkdIooc+51f7qalZc0+0YEXQGfkdvNwbYOrQWwqAX6SCs/DND0auS8uby6s1/oZHUrhxgb
vVlYPaJOYVS+Fmxro1XEtfOu/8TEyhFye6YQK0Q1iD3GH+QbfUnkmOEO+i7gRDIeAXLB2yTVnPza
/gBz5K92GwNnyBtHVyG5f+qi/3AfjHDKLARYZL1/RvFRm1tAZJv2NgnjAx1zXwfATNOgqW6UD7wf
3tGLOzTtdIwNUjh2MKa3eUZTp7A7XNz0AUfQEWnl5tW4afOkdGuIP2MYrwB5duwuvZ4mA8WfiFqX
QECVIJ6G6FhuTc6+O0tWbsFFs0knI1Fkgz+4u9XKqDAs07S5zQzCV5usVXHEQ7Mdjz3/nGPo0EmM
qGniS6bZgQeYGi+S4dAPj3a5szrgv+YKD5faFVH9RcDympnAQ0bdl0kf+qr+6sYKpMx6vZkhyYqS
XeBUEOcZM4ICxLhLxthr2+JNa4bvlskU6JNyl/UzdHNeA4axBhF9BOSa5CBkku6UzHddGXzLuLyL
5qBxx7x6biPxOmf9G5NkK8cAteIh8rTso09LcLPmV9kEtbNi0Yzmmw79NJHpb1NbQRUtCr1Yyk0X
5Q9ZzyBCmcXJtmy1l87OgdwyrZdZdt6sEeFGsjjQmOwjblSuzLojl81TEvJ4m0XdLwANod5bJmCi
Lqt5BwmIejM22m3fgGWO2XyfUv1Ltu11p0HVeI50P5WmZ0VB61ttioG4Idtfvovn2l1U4PsJ3bR0
g641v6000cI2tYcj9mqAwpz5JIjuNhZzI5G5omdHfCPIXPS+xomT9OUhCJu/iN7uLv+QM6kLFRhB
J8JkDJjY1TUpSWeSks2YEOeNO6flLuKjo1H0+7IP8Co5NEru7eL5stEzKcWp0TWNpVG1ASiU6HA0
wptqup/5a4JGClV4o+Ue/OOe/L20NZclTyeRhAOs6Cx2dKtzzApSH1GpuI/nmrR/rGYVNZpoiDk0
lYfjArDD4w+AOqC3Mcvla9vMb4q9isJLtX0rR96kZVfbGQwa5n0wPBGyifF8V480Lj/80gauHE2L
uZE2ybCBRd4dG1KHHlzSoYpMn/DnQfukcXTVpaHlzHR04yC9Zpnh/W8nZdmKk7dYJHsWDM00HMW4
VCk1X8h6a1Wf4t9UCaiAU9VBRM+ZzVbxmDaVQW0dop19lPkG/2sAUvbyWs4flBMTq+8WQso0qRB6
jr2MrlLjtRg6Nxsbr8Z4AQtdSe7LNPdKEy3aKp29qvYv/4Az6c0fS1x9z6SwoYw0tsNxyBpnmGIw
kWAaDmC/CMkzL1VlpzMZzh/mVt/OLLJSEtrAXPU5SfA1VNJtUcAXNy0SkF5XJFRnPdnJ7i6rPzkq
GRlLKIKNuBV56ARTss/oBIm3walj2xVoQhZS3mij2Fze1LNexkL1E6zFhJprHEihJXqcwocfJeTd
6NxAx3PwMiXXxtk7f2Jm5WQYhhtNq8LZkeMm+C7CwKvnd9NUcYaoVrO6BXOQp2Kg2MS+z3eAYO7r
EcKAiepRuZz0f3iWk9WsbkKhcx7bdTUctfCq6x8NML1e/irnj/rfX2V11CejoUNGsV12y/C4e+hr
t6v9qb9vJ9Xkt8rU6piXk1FUgHYMR9aPGwbeUct2OAegTFJHXV1RWVudclLEMVSrsXN2GrgDIM4J
JJbq7quBnEvMdf/yNqpO3eoNXmhhLu1uWNaW74r2PbM1iEoQ37bY9rIl1cFb5SF0CkqIqEpoJgdH
YSJ8jraThb8vG/lp51w4d2vkhhUOQymsfDgGwP72cX2v16lb0Xs+zg6rLSdp40NYlM95W1EHglqP
ZlHkfgyxLweISsCCahAqmWWwk6zeM6ML9rygnS8D45ck802hD4eCxJsG+bOT9RhrtLW23IPE67ZJ
C+iAwdGjrYGW0GPYzM9pdh0FyTd0o1+0zHRYWn/Xw03LhmtRQ/G9+gjywunx06zU0kGb2/u1slqn
2Pc1vCQsdfBiBzhPQ5J6tsRwDNAZUihA0SorK+9lyzLNegPnqCLvYdhurXYn0Ea8/HUVV2MN/9Dz
MbTLskAAkLEjGIIAgfR58Bym3U2hjOaKq7GGfaRzSFMSLFejeorHpas3uVGMuCo6Vd5wpvNGbZNS
Gy8FhibOsrsnkQ3BhYHmFKmJ1JqNLNm+7ieXInZDS2ko/SLWHscCHAKk/heX8tTwyrVNdtYls42E
IRg+5vCtCa8CJaXSua92amP595PFTRwGqrkwj8TO3jWD187YGps2+DUZctenhZfi2VaA/2yIoqPV
x9vRLO7RIYwckvN9w9AhLNJbTQezIg+3tZbi/4cOhMtv8oT7Vf1RoNcXNPqeovhnoQE2llDCa7YD
EBNFyJyCRjsR9TurvY/0TWZF19lI93WKISABupCC3EREXNVG6cdmdmzCdN+g/FSI8SVrH/oGhfu2
diuLtodCH7dNW3i8STwjkg+ZJHezjoopmxLv8lE/d59ON23llyECMJAhQ9IxoJRvh6WfzG8xGmj/
m5WVTyYJNVs64fMzPEX14YuPV5FSN/bcPTpZyvotaNlxY0CbEUZQWSA5doui1sKfciXRocrSqusS
M8yaMw3XCFrSe9Z0G6t803TQcY6TYuNUllbuDuUfMUwVPk8UhBu92mhoXafHCrKRlz/QuSrvqWdY
P1rqUA86SAAMx+Ra7iFCA11fAAHdBAD2ySlvjV0HBtd+8y+6cTCLGuzSTDbYGp0/1eVAsyY1j3mi
b0KiH3gJ+DqUJ/PpGxMcG8Uqz2/n3+ZW2eI0j5aR0NA8ZjR5TTnYaTvzqaQfXXo/Fm/FVLopZohB
d15zy8kaStxRA+t0LzxgIhwNip6Xf9A5Uqk/1r9yyHneJoGkkXmcDvUiRg5U/aeVOJqO3nnlGa+m
i3lj337LRifxp93wqRohPH///96RZcdOnKaYyFhpcWwei5mgaHQsu3c9VwF7zxpBZYoaxCCC6yvP
3IxU1mQWxlEGKOJWYKEqv9ro/x89Se0TIytPBsSCHMyeG0ebchRoaj+oSieRBWpRwm2KVvHpzh6l
E3Mrl2YUMYd7n4xjzR7q8rUCGjTrza1A1fTyGTnXsz9d2HocweiqZOgS7N7g9l66G0aXWH6KA4Ge
VfDTN7e3w2/0zclnxO+mF1U/RvH11u/SGLQUglW4NEFz3VST1xRw46UiDp0taZx8vvWAwiz0qaQ2
Ph9ziBt867t+9x/x4+kx3ahI0M+mCn9/vJ/uw8mpn0U5aiTTjWOqP/EJCfp4PzS9Y+WTO6nLeoqj
sh5IkDOC+shwVNixx4gA6tEb86W/GjbZ7Q8flBt71oPKs56jSfzj2Kxcy4zul85HuBY5Rx6Jp22p
VZssFxvg3+55aaI/hPYyyIeh5qHor513ayf7u/IqhdEWrEXr4Wg+xg8j4PR8WzzIR1T5N53X7AHf
h4T8BE0La5NuVP161XavvA2pNPg0jo9rk9YNR+E3CdvTunKFrSJrWOLF+hV4emhXPqdOUqGLZPmy
E9/0ceWCWV4B6lSZWPkZq7HDIQ9NbGU8OzG5anpN4cnOAXNOT8r6LWvQvtAyQ4N7ru+jGl0NqW20
QYPgXHWQxm+7eWmtyI/j0acjiG2NbR2AzZEnoNOBFLoOAAYeu5FY+tsfhQDJg9xcdoHLNl7Y5vXT
Mkjbui1RMTtSDHeaGAEQg3QmbU+CxmliBOjh92WDCpe3HlSQ4ywhymUYx94EDrAUTiPBOF6o6rgK
N7R+Z2JkHx1AfVzMgAkSL3OZ6Q4Pgf4Dmof2ikWprC0n7cTptaHeF0EwA+Ah0mtaTmBQS27tINzy
CV+Wqzy64hqupwuCAqSMaJoYx4Dc9Enil3x2huh2TFUjs+fUT/44vytvE5EsZZXEwhYJPKty5qtw
q2+nV/lNNmDacbtPy61fgcu4fEhUHnY9GcCA1GOBtI3jFICAYMqTg918M85cEd/rfHAMlPESTXfi
+O2yZYVPWPOeCmbN3OrgXrOcHyL2ZCv3VHVWVl6nM3U9tCpmHGfM5eam7UPPwa2zGQATyzVM1Vyp
4oKvZwFKMCBUQ4KLME4JA+Q42qTjUx/3mBUviAMOEq8Hnfz/tInryYAsI9KyJZyKECDwsK90JfXu
T87yD7/FdC6EbVOGUuafN24K4lK2HQjkWSq3w1BsS7zhJzqDtY9fF2F2rzPpWgwE9nW44VHwPbOX
RsMIwlajeL6a96wyN0OeuIgytlPbBZ4rACUFmirHVP7S1RUqqhgoagSBo2YHjzX66bP5TBqB2pDu
g03EmdrG6UH3wg3wjdZQkZ8ZlBbBApJlO2bqeJGWftde2eN12X+i7onSJlpPia34ZuezxJMdXcd2
LddaHvbGEVD7mzi3MW9c9m5mZxgDvom0wR/MaE+DHFQT0h/1bAuebUW4PBsbTn7COuaDOWlsoga5
Y6K5YXIbSszQyIfLh/O8TzuxsrqANBnGCOClJelfGD1BZXcv0Hu44qXTeCMUnVKP3fXxXaMq1ai2
eE2lNINKaYhreLWgmH1S8t1oz/tg7FxrsK/j8J4kwpnMFpMl0y/a385mqMgez42BUvvvtdur8kob
6/EErA2eVqCKqiZHF189/YC+Aeb9dnS0dqzr3NuWqcq+5x36iWHjz/vaMjaTWcemx/1zYlubKdEB
x8F0UDjc19C5hkPf1VDyGki0vfy9jXM6cH8s2vzT9kDNTBhS647hHCcuSKh+85F+ovTgJvG1tPTO
nXTMQvbGjCmJkTtazc2NOdUAUwcIbeEYHjo+amCbtiGTzdD5bSNACGY+/qXl0ZVF6aNM5E2izfVC
PP2c2vGX3Vn5vumjVy3J30CB6Ag7C90qjTCjQ7N5k089eI6oue0BCRhziCUF4gE+60hL8zMLCSg0
k/ZYhPwXG6POS1PrL0T5WxZnmYsepwEoPnwZD7Tr0RyfEzo9pCOGGkKuQW4KOhVeMlsIK5FLCQb7
zJl6Vix7R0NJ0tPtPveTNoydDDmKJwzcdcyj7GurudNaM3Mo766NAdz8bVB6QFbeNmGzy4vMpyV5
IcFL0fDr0rY8xr5lGm9DPXc5F77eNU9mDvbWenYjG/81oWva3X3S1Q8suZ41DtomBlS85FveFW7E
9dux7W55ggLtMDghK687QLUs8ta0wTV4DLH3C2dxQd0kSOCPxCdi87cZ99vOyB6sqdjyonD19irG
X2kEAIf6DUZIQtdq5tpvOuazpHlOGXPrXu51rTtg0tqposnV7WBfsSzGZFS8y+zWqerobtZMx9ST
G7SRFs4F+TCaxm4q8vdJJonTzY3h1UN9K6IIvMlR/zyh1uWWGQrUEO29bsbqxp6mK3BkFsUb05k/
5tYG585f9pub0p3Rda6ywI3nNgejFNg8s6gCn6+VOhIRoTdwxiAzgu4X4GHEscvviKYbCVaGKZUv
WV49zcwqnaGb3MHC+wBTYS5qi97cGg9DSHYGrR0j0fy+0SF9NdxO8skcUh8A9rvJyH8lAaaP53GT
V53tSMPwWtL4dvM8VjU6I4aTZd+1fKnSL0ubnKF5mwvb1avsacqkM2KWqNIl+CSNnUnw4q0BD9cH
nMUGvXsIC46ja1Pi1aJ9qNrEbwgQC/0Xjb44uRXIbgorAHg3ddJg9LOJeqmhBxjFabYZ8LeGNuz7
OnBiK3ZnS1c1mlUu317l5/3YhVVnoAKCMprTitiVAaj4ptSN6gNYYY4xNQ52mOEdojkmYDNRfwAP
hkPDbDtWYGRVlu2UoWCVv7COM02SwjgmezxQ5GYhkk9+2VvIlrnho4rW8adAfyFdsldJSI58025I
3h8TETK/GOAHOxK+W+mBmA2Aed+S6QdqQpdJm+5JDbJ/TlxT6m6yXFgSan4WTF7RSxf68xtoZcGv
JO6oR74xiF/jnG7buL/LrTdpWX6bXQMg/FfWN8cRL64mfm1H6g+S3dnRMw8k2uHxIc0xfgaPxGpt
Mwfgte8yp9aq78k2bORD2uiN8fBtx1oDn5r+0qF062ilfujrWTUZcBbndxoVV6kPM1IjYTFScp3t
TbB3BQhJEIdmGETIPkyIcA256eboGjXmX1VkuebQKDKf800Cy6bCFIRbZP1eNeshGYrY1pGUEBcC
1SXoqamnR25zzZCQQFZH2SA4BwRGu/Jvm6tbodGuoyBr1o/k0O61ZtHQE7vg0IDTo/IERsHBAgPq
RYzzLQQBO+0xWBiHo0EtKnc28Tv5JavbIGsRWKWFB0NNY8dmfegYAbiZWvDImr8KOrlZ2nqdBTnl
1ti1Y+5a9NtMWkeLoDyXVv7ljOHsk+nk16wui7TZhLlE7EsTcBBjEPCESqfm09Uo+G55LvBCJWh6
vhJ9YnN1BOXAJDRlLP1IW4758Em/b0ed4n0r3azHlIr5we3CS0iOEA8tkzZwkqB3JvsIPlNfUEhQ
tboFRR0NMNuaqt4GZ5vbJ79ulZjPzUyIttT9dLA+9+wXifqbJHoAItcZgVYuMevZGoC6pP+qCnhi
eJWrD2g1T5Yeog7QPM/TQ8NrxcVb9vUfjvFvA+vnsRhlNLVcdMep514VH/Iy3dldDEDvyzDMioP1
Uz24ZG2Vfg9snEp0g1AOLArHKoRjV6DWTIDXiXQ3GgN/Wua3LWAv+hsKinjxGtXhFZluwPLqdNOw
tRLQcoKJsgYPFgfXD3sRY+mM4DaEyCpqd8NXg1hLtciLMREqRXltajVeNUl74DR+iUywDtSlU4ba
hgAdX0Mqhc6qjFtxm+kq18d8bNHQFr4siz5KzN5IzcKVUfSkVDdmPZIvxygd+x5HY3nGYRPodmHb
FS+Rt5Bd9370OR4Qsrz8qBrxUp2Ztd8cLIzZl7AsMFkfi94RCA10pn4xc7/UNO+yO1rO+D8ODaIe
sREYOF0PIqaCpTwTgwE3zTZy0+/MbbOvtyqy8sWrXTKz+mqtFHNgDQ051oD+YzrLrUTiJJWJtHDa
XF6RytTqQZbHQxiKsSXHJHjOExQahi8NBlmwu2zn/HP3ZOtWXyqoZ0HHVidHeW24i3bOuEu3+iHb
kZ2Kc2P5U5e2bxXCukbI3MprcqzCJ236CgcVUvd8lnKymFVYSjRTFhrFYsa29EXRO1VW70fTm+ej
ASFhDSRuTgpJm6j5XVezA3nCr7SQCpDY2bN/8iNWccpsJ1Pr8o4cIyT5SWK5toD/4RpCEV5rYBK4
/AXPupITc6vAw1JqhHIqYS7tnDjc5fS7sf5VD/3EyCrIUNH2VUV6crSNayru6vCtRXJ7eSGK4/FT
HznpEBhZBBRUNkD0Gj2WKt0MrFBYUGzVz104saDnQxg3wYyt4r8NdpuQ96xX0DH+vJMuHPKfV82J
jVT0oqtKFCWbrL3PMzQZU1ruIZtbONxMMJPZX4MNpwZJ9dR6GTBDLphT3JBMdw2PgYkuI6SQeP47
BO/Jq7pG1LMavDbCCTDMQZoQA0/huXv6GIfVVRS9B6DpNAx7x6R5P+SzyzvMIJHJqdhryMQhQb3U
Tj953lzxIrojfeCYxtdIZ7+KtJu0QWEmavFeDv22HH5j2AnPDIJaQu50cj9lfgkWKE2EV2YQe4Yx
uynYoVKj/Q1lP0DWjHxPoFYxxQX8YfGcafZmStkhosVBT6dr4DzBJ1hcxWSC4qteYkipvisS3ReO
GSEiyNy+HuIKIm0CAZj/KlNy37ftsS8j8LUkx8ziwP+U5X5gwhkbjpw3AQf4hHmt1pnG7GDx4lWP
oQuaoabDwf0SYrQLQ2uXT6bq3KyccY20Y5pbnEzT2msl5sO6XZlYihim/1C8XTo6K1cMyOTc9KVB
jiH0WupZ3/emtZMd9wYuruwYuBIg5FhSPzRLNjmD0sIGmoUm/d4wiaflr2FheQtViaxfreJxkoes
qJxQpm6AagLpj6DALaPM0WzM+YlHQiTmCq6q+oq26aayQn9AIs8s/Onpd1eDSpt/mZl5VbUR6qAo
S2T6PS/4A8VAXMxfDXZjzqbHu9tkAMsG3rus1TxKolsjQPGJzx8aQIwCL3bdPCbW55T8jvPIydit
jnpeWj70/ZOGslqaYG4MMK86ujW1h6i6ScGloo2vXR+7Qxw7Y9GBVxTsjdUhiAYnSPZ5g7dG22N2
73qSn3r9PufWnleVbzbE1Zj00fzfUFyFYgK+oJk8LkALNGOvSjoxwFY2cyJvafK7G/7Syic2/iW1
vzT6O+Itijy5E+vSkbHlppFA7iK2TTldd9CviIC3dI2pfrASwCSnmfxqqVl5rOjEDaYwkejY/A4C
fIegw0JHQzwRgD2vks6+N2R4G5n0QOT8UFGr8IyJfV4+pIqMYc3LOokyriqJjEFjvd+a3aZOrI0d
gxUFs5CXTanuwyrMoorXz9JGIO/qL4szxzJC1BUNxa1TLWgVRzsQLfJgWuKo+KxL3cm0ydcy4eRC
xayiSoJ+EukTp23wvCrgp5AEmfp1bmWvUWChbJM5RcT3+FQ7MDbdhSjNaHnssSDYXt5PVeRbRddh
zAurqxHCG4N7BfvSUhXCUpEgr1FcpqYVLdUmcsxjpKxRlj1mgKSAjuWp15p7K0lvMzQgq2JUODXF
SVmjt/KR/j/qvmQ7cuTI9lf6aP1QDXeHO+DvtLTAFBODwZnM3OAwM5mY5xlf/y5SJVUQjCZU0upt
VMoTJC18Mjc3u3ZvnJEKO4VPoB3S7mLjqI8vn8/emo1FVC6Jl/IhQWwCTQbgpLvmsRqMP7/j0a6P
rigdwouELyOHMSdBmaMtHH04uV2RB8+4k6u9UZd4Md5ZWYwkK3rpdVmpnnIn2kU3/iHdl0cAMost
mswd9DWgILCqoHlh+t4ZXVxuYTIkUa7x6STkvRenzohCK/HWKAnWrCzuNk3hhm7UsJIQUGlFT5F/
bILQ/dM74d1Q5i9xdowNNapV9CQiWe2f6Fwp85+KNPkPt8LC+fkpEKaRhJGEXXkIgqsGLS+RvuL8
1uZr4fwKiWoOwFbTKfZREgK1VhzqTqamKzN2Kan6bsoWrwdQrjcilr56GgHvpBbqYfeB3ZioVIAG
Vt3K3Roy8IJXf2dw4es88JnlhprgiVaAwKPae72xMep2D2z02tjm47KIp85NLZ1elhlJrCtwq5Ud
Xzc7dpgOhl1DWEw+xe5axmNlwT54urxPFV3FtuDlMSkkGF6eNbHmxi9Vad4NaeEhPEOb8KaY/anZ
2TO7dGeYfun6jrAbR7WxDUmJBlFTWZW9unBHvbO8cBPggmEDg1bbqSeF1aPcFQQ/Pz+9a3txiVRl
csi9nMH99Va2Y27qpCC3eUat0NLc6mtxbLdrLUkrm3FJnk3KFG8iXZtORf5lyITjJ6h9ydGa6PPK
2C6wOL2bvvmbnLmmSDLaVMAynFJCU3PidBuTDiVNMEsNpTuguN75g6Ma02aikRXkr5/bv4SJfWd/
4U8GXMSVXmD5ckdsqKU547SP8SYtTtPWsLOtOLU7EYNQ40qB4NLRD0xxvUbnfSEIefcdFr5Gr2sy
JmkDbAd6PZErt9DrbJYgY9fyR9TqT03+Lc2Kldhq7Vwu/Y3o0qBQ4G8SGZl6iJ2E50tpFLvPJ3jF
zBLFqhnjVKoR/KhE4dhvfBsoHSTtdOdzMysbdolFBUstIhE/Vk9qNDmSTU6Q8j1vvnJlrcNgbUAL
TyMy5NOzVOBoyJ1uVHbV3nkZ+fPh4fmO+FDSk3WRyipST4UP4oc6s4leWDpebJ/P2ry5P7kIlj2O
ojbEQPv5mIeplYa+UyQvOb0RWmSynP1nG26JPFU7Pqh6iJPmi9bm7OgFncXjb5+PaG11Fu5kRN8v
GxpsN4LSuOwnu/E7G3oUK9vtEibp3QIt3EYdt35VMdjJwg5vdsAAfWfSkTuiipU3Ox2Pf7UzwS20
smIrrmKJMTW6pBoTid1nkGZT1I2TDoeifAUPj0lGwxYYtVr6288nde1wLVyFHhNfTSasXDl8bYvW
4iBc8JCz7Vb7tz/fj8uKWqHWU68QnGI9BPe194zmJPfzoazsjyW8NAr0YmQjrtKIPongniARQuK1
23Ptwl5WsYoCAX2pIOaZGWP4VXaSTu9qD6MLMrr76BjslJXU+tqwFkEIgH86pR0mbhB3YOK1kuJt
Qv/w53O3FmQtFT7xTqmCRsNdXTuj44XW+IoEmOXZfDLRN2KrICp4xOvi35IWPT9tywZpdfLbVBqh
emqi1k7I4MQemFGVxM6LtWtRW9mCCwciZQU5BAXvsbCgtiIOAKStTOPltRKCM64Dfawv1qqE0nXV
pxRO109NIxB27b2K7N/ggsGU/WFlHudZXFXlZSNr0k2nSZNWJb9I9TgyJwbOL+3WKi2X/cMftuYR
n9lSGNOism6RBGifQcw17BpybHCbfL79Lq/MH1YWK8OnMJkiomJlMs3O2dUUrGWa11Zm4dQjmQyj
6g+Ys8nVQOGoNnuNVyvLvzZZi2Cvb1jciaSfThlQnJHvo70d24AKJ/Plit9eG8/Cb3PNC7SAY8Yq
QPV9CjQMYC9yreFixYqxoNPVSiMGExcGFGmDGbPInsVKRgTwny//mpkF/kEfuahETqaTN23zAA+7
HExOazvgf7nX/7nJlrRtfcuKoEZX7Ckeoao6VRKc4yA1ZNcsr3e+0m4Eiyez8KQJzm3zPxvhwjEo
ITV0X2CEcZVbjYSaLcjq0pCvTOTloO+PIc7n7Oy0yjQvVUpxWhPvWHm3BTrXwtK3cuVLFKxBZFbn
c17VM2Ndrfa0LeCGYpC8pmlraeByqL+F0RVJNRtH2lEmNI2RdCXYXDW88BZ1lSPUrNnsLXqQuUd2
WXxjXW8V5VvTUQuMgQ70nJ0iXXlQrhxvY+FDQgB8UeCC3QikjTTLHc9rgAvNTO6LlafVvFDL6J1L
wE45QQO3sQR3aCUf+5FV06kBmLYEb33ZrmLLLqC3+LmNxWunjmIAj2UCmEDTPtTBcBPkX8cod0Ct
ULUzmSnbDcF46pp4xXddzPmeW16cBkYj4glZTicgRV/DlD2wJLuV6uAmcfDF0JD6FR4Dsz05Ap+6
yyu0P+fC5VFvkVE6Aopmn5/OtdleHJuM6GFasHo6BSy2tfC7Bv78zy1c8nDnI16cFXCc9mkfwoIR
vqgxQCfx1qjWSGIv7c9zI4tzUcZN3rEBRhImzHLyNz7oQhVg1nO6lhC+5GjOTS2OwkBYaxDe4Prp
gW6X9c6IoAbUo2O997e0l9bn0yfmvfjxPOgCOBYEVkQsrztDTyiU+pBKQk2fjaPVtEcNaDcQiAKH
qoQMagjtvlHVY99QOAQix3tc+N/yYnop62Hc0KrqrbxtO7sAZrTJNStAARhyg24r2Var0ByQe4PF
RsOpwFQKspkySuA8JzCXguAUAIorxZjuMhT7gyJwR1+5MtQCVdohPoKp9igQeXGhu3Xsm4FErbf3
TQOtQwyg/QI00nV07/HY9rJ9pD6Itn7xDYGidUMPgvcxEmHas5dkz5GHpJjabBiIyBK0pqK72Rri
ccWDXt6N/5xNfXGtJ1qhD6KJEAxFyq6ejI2XyuuWrpF/XN6Pf5hZXOs09gdZxuF0anUVXLxsg04Y
d6Sg4iJrpDqXT/Afpha+TJaDhi4jZDtSAJQ5yFraYQ01tmZi4bSKoG36Himok0gB/a/v0IjufL7L
+cou1xd+aEjSVAzoVjwNw4wxT8ypuddrFR0TpTtC6CNpj239iA4Biw+GBRx8QgJTGio6dkAsZ055
YLcFsZOU7mIhjzrIfSd8zw6cPLVtRKOpJdzU2NeEZrvUbzdJ7m1YdQuWmMOIx13OXZ+A7vFeHd4S
/zUrqr0fA+yHIFaPgm2HKa0V5VgSvA9jg92Spr5GH/s3RVc0UP/MOd6mSaBYiF4SvoYe/ZVNXLoA
oepo/pdS16ix2E1Gp1dNKApkc/NDzq89P7C9jjltqdoaItI4r76iJeZbjMEoIrwNRijcoZdpAu8C
xD08tkP753bI40MqeicnKYTSoZwa+eCA75/Re6ub6DsAXhSa8+iHqtHg1eaul73UZCWMuPjWPh/J
YrOWYxcg64/LXZfe3GiEwP0t9e7zunWCurC86imShVvJOxKihUj7EaroU8/43tMp5HTEytV0iYyA
G0TnGiiBCCgiFhM7RFo3gnqaXYMzxsqDzh56oMtBJUzS0paq5/Txt9bzDz4Q9VwvUKyHZHoRPMzN
MiDrsQTALCKp7CxRN7JNwIUKfL6xRiAi5q+xXP/zr7mYtchDGMS8mF17aPD+dQ2oFEJA0CdS9Dtl
apmVeLGT9dlX0IxEJspgG9Zk0okDON0YsMd9rjSZxfT2W0S4Wyvgj1BDqyOJHUSjqyntbsx9gHUb
W4bgIvIZGvFwvrxI2jEcmJoq7liUOBLdj7gZTIgV3QMxhH7JLHFVSQ8ZZThooNjm91XXmAEhT6oM
7QFtcAq6N/HgcMCqcGriHwkkg9QCpIIAVKkBhFeUyDLi3MStssn90smV184A6i1ub4MUlS3db1fi
y0vCkNygOlqdGYByxrIKVEOwu9eTnl0DCWtiUzhVh1vNuA/lIeo7u/TAiRoBZ3UllQzgoKsgOVXe
TTcdSIMdINpD5IXPOrByHU/xYh/3FI04cTWa45TYWts70L6Ls662mj50EWTu4y62ciq/oNyemkUA
LoQstL3G20WVuhItXDxg54NbBEK9VEUXCOxobjYo96CdaFSeVTQwWqETbypnQlMRdE9N9KWBCUa3
V9z4pY16NrWL2AiwbDEaXcau0RVJmH6kE8C3E1kDus/3zYfzcGbGwOdnz68UPGW50uE8zK1Bxk++
TTet698Qi5rYi9YaUvXSZX4+p4sILNA9glbKlIFpf9xpKLq24rsgiq3LNdjEpYv2zNKyrNQHlazS
uMJBb/oNODxN0g0r2/9Sl8D59l/WlKomoZHnl1gjUQD01wPIN2kbQzRHnUanAPiDhMAHKGxnIPqr
iWfP5J+V7qMlI3CNIduAXNAQp2Z9814Kzs6Hv/Bz4yBxrzb4aup+fBpwOkdpTYEJdS0L+O59lm6N
AlLnZmyvQf3XJn4R4QQlK3yRwye0OhxBXdxna3Jba2NbBDgBMJlE7eax+eKlqEGW7/n7IXn6jw7g
shoVoi1XMZDsva5kuUvzAa1SObpQV3UALj2gz1dq4WYKwsWIRnWcQPoQS6SU0skepxtSQau9NOsG
ikkamEy1lfhhbZkW/qVUK57V0O67pj1cLh4KUe65n8/gpT7Ud+dj4Vz0vhjbUYMNbYMeQHj8jYR2
Ofo+DwTyN6t4rBXnwhbOpayS1Kunhl2T8lgW2Uwwa8k02kRDYn8+snlyPvGayzKUH8uMouOVXYed
ZitRCcpnbuEuOLQN3/Ty3+ghOJ/HZU0qgOiIriuYx0QLbBaWdjVC2HoVgL8yqIXLiMuBNrFaz6sV
buN9vJlJzuhqL8ulVpN3o1k4CANizLytcXwHV+xzaMy73k6DurxeWrM/Wi8OrfiLZVWqmGTAIg/7
glXHQdfvZNpfKagPfb4nVg7UsgQVlXh9t782e4j24oxc+a13/7mJ+bx8tu0WrqJRtF6Uc7g19tEu
r2uTtokTNtlGgGvAU5BkW+nJWJu5pZOAZmKtSoRAFYSzG56AQWCw13km1xyFtnAUkdfLPgnhaweX
uHw6sEO8qW0KVegD3fbb/zAKWUqe9P44TnTATmfoBBjy1Bp4vWtHYxcW1cquWPFJS3JbkmGp+gJ7
z0feMQAMwOs9awDpwpBXf3e3//19+L/+W37z941Q/+1/8O/vgPWDaDxoFv/826l4y+6b6u2tOb4W
/zP/6j9/9G/v/4nf/P0v26/N67t/OFmDBs7b9q0a797qNml+2cR3mH/yX/3wv95+/ZWHsXj761++
523WzH/ND/PsL79/tPvx179Qji333+d///cPr19T/N7zW938l/maxR9+5+21bv76F8Z/4zqyWAZE
OzSKFkZsnB6/g0+03wzIPsHRGAbHQ5/gMsjyqgnwEf2Nc0CRVZ0KRgzG8VGdt78+Ir8x/OyvZki8
ZXWkB/7x3d7N/x/r8V9Zm97kYdbUf/0LXkHvDqwOrhQG/igpiCZ0VWNLIikRd6gWhUZnNbmnfMsz
wV7UAaEfz5PpMLUBODNkzKYbFeDbvQqlhWfap/ppHKLkzYNA40aX9dy3kw7sKm7bFO6SZeMVLfT2
CMp28eABX43MOwGBR53F0k6lYOhEQbY9BZhx7PDG7qrguaMlGKx1jkaYLO/BHNnflww/ErQ6mlJy
arNOaa2QVS8i7VIT0FbUCkb9iwj0q6YD3WTZb6Ku2auRvB368LptyVet52/Qt3utqmyf09YJE+MQ
jNHRb3TXy9s77iW3U9E/VL3/U+lAezrxTQmhQrUIr1pKtwmprqYuedRp9pCrkKPrPPC269cg8Hbq
gkFlIHSmWB5R0nvJeLjvJDvGgXFNCEGmIFe+GjqKJmE4vhA+PcqxqkD5Hn1thvKON+mzMKarINYP
Y+d9ifPpua+TnTdDYqL+0CueSwTfqwW5gULYJkpGYWZoG0WCJAOX8OQ/oJL31g3dxpfoYk5zDyw4
+g9V6jd9pezLSfNMLxsfgah59BoDCS/lMFVKCMUAtF01agKKAz1zFTLYcs4iNDlSA1O9pxFS6YG+
KfzotgVXhhLWb53fv6I91pZ17SpZ50RB7AyDsu+KHE2YiQWJQDutiTlF/WudcLTtG4rdjcq9Ibov
iVGD1hxdf1Hob9S+3tKIuv5Q3vO+Qy9QoriVMrlJpnwLA+Ccwkm5STy6UdNop+fFFmyJNzU64IKi
vc3C4aBnzRGI9hcvTL7WvN3RPD+O3bT3xuZLqAWHmofupAX3NQXVkJrFr0pLXisfREdp/RImChqv
FMltZqShRRLU7YyB7Eu/eOpIDkSqgYRk6Eevoaq9eDVw0lxujZTc11n7Q3j8xm/lbsqwFuDvf/Nz
cst6udfiiZr5qN3XdfjW1Pk+EzFWOXvwinET1vFJr4oEyQ0OwjuBJ46uzE1Own/iRubWaFKPefGd
6UiOZHmxobp2XxrBDnx1miVL/0fTBKeo5ndZ3e+0vkGWIcNwU8ieIGmnDrfoXiuspEweIYm1A+/N
K2hkNORSsxeeDVu1MR4EK6Xl18kGkqdPXtldM6k+G6r2PSHonO3jKbb0nL7qqrzOfJBFhogdXT9C
p0UB3dCdBKWCBcn3HELX4xc9DK6iPrgSI+4KWonHJgJFiB5l3OqlciCox7ZFPjfZe4dgMqCWHbSp
ifN170V4VefGNo09NyPAm02dm1PuqDzfdSrw/HV+Hw4DcbpizO0SvWkPea+iEy7Hbu29KthQL+2c
mMrYIaR968W0mxL/KhLGTdZ4sYXNy7dkKPlt66H7DJpiwUYq/pvfqe2blwa3vAHvViX0bVfGkRt3
/pdBB2H0WA6HFoT1R+xmams0qO4ToSkbCIBRqCXIurltKPD6FahYbDIl12gXSjdZXw43QweCxiSp
JBB06bT3Z4qKuMsemrQuNtGYP0a178aoDQ+kbA/IsZUQkKtzUymZU0Fe24x92VtctsI2SO1vNK/8
wgZ6nGrI4eVx/tWraQvGlRTdcQVrzE6Ox6oiXyehP8sAnZ1ZO3n3UBW6wpuzwun2NMtojV0UeN+B
Pr7uaP6j77rvyBs+BFV3yCJQWHg+ynIZAGSt8bMn41ckB7zXPEfWsO96JINrfp9Vxo8cna2WrquV
neOSciqQs5qDkTTWmMNFV7XY6C2/LyF5uZvSzLsqa4JGIElvCYspZA2K0hpVorsxZY07NugSIlBO
D0CZVUXZF5FwaxwLD7xPITE1CHyYcYmGGM58ZIuHqsWA/VNAB80sS+QlkYq9HovpKWPxdcvbbZcl
R1+Flq3W/EhBdW636CmGnOhhzDyJKeOduu8DcC9Am6Jz4zAFdwsEvK+UmTjTj9otLcN4ywpltBSZ
3LPEHyD7B6HBLkHTa1RQK65bVIiryek9DaR4iVdte8hFnQTXqyvNz44h6yonyYSx7wz8oq7p/lXV
zuLSmY5jjiy0JWsj+6kpuHFG+DcLzwqwuUD2x4pARXbsuulF08sN4R0afTu0gIqoJtcZSmhXkEmn
EB4C+9qk+KMbEST6Gae9FaE71EHLV24Gpf9YptCqrGoaul0wuWESZegGTR65VCYbcspg9KifjGKi
WzUoKep7GWj+NO2n6ACjCgyQqAwMaZZkpp4ap+hnOaLA0iuQsVVj5TbOwMeL9p49DRG/Q2ywsuKS
9E4bGT+gYPgANdUSXGd1CEZkCmKgqH0UHFWIJOgaMKWAsv2uMOrhmAdT+jbk3fjcVKWw+rokbku4
vkG6+k6ijuPAF6c7v0h/jBC2dismwQHkiXEzGUw+TkzDmgWxykBFPvSt7St193WoEuUGyZznQbDe
SRT42P+T5pIRBdVhhAr6vdI1u1HFwhsKJJZKZL5LRdixryXmUIzHoYgqu0XwoWEX0jDb/AoE/1S0
ewy/V2h6+dm8D23fh8j//8XEc9Hif4+Jv7ylb+9j6Pnn/x4Pc+03joiTCnD2g3MKlIf/iIc18htK
6YIbXEiGkHfGBf8eD8+h8e/xL6G/EeBEQHsKwAi08OifCX/x0+fPVRxAITViqPhGVEWgvcQx+rQB
jGAAz2drhCGaXRGDC8Q0oMD1tz5kG8uDPpbKbaGqEyodpOwnhHBpEaHNwu9RngxU7lV3CcQO8+eB
aaQF3/uEuloxAFuMItwY/PATaeQnFfzLscVKgE220Gzqv8ZZS0hlEo3J8SSRnP2qMBLuyzhRQrtt
cXPbei+hf1ejqyIzo5ih4lLXTCGJlQpUMl0j9Qf129k6/f4+OH8PLJ65HydkkbhUQlFmWhmCihV1
nB1Ucd3ABcR92s1MWKG7VkJYtbd4vudIcpAecHfYI25/1x890NcAemeHCMMPa5JuC1Dzx+EtXvEi
KsohkGKwoBN+61Vmd4MwIcEYvW1vTw6nm2bz55rH/mGTSfw/3JV0mRqjYN4jYd0NVh4NZhs9kebK
9/OVR/yvOtYfiZePVuadflYlUb12SqEaOVjc7H9yoJv951nUYbIzkHGb+iFyi4PiIH5wiutpA9Eg
a3oswF24OtxFUerXN+FMxxaEtDec85K7Om/SoRkzFON7y9hUL7VTPbAtCJksTZqljSKEA/3IVWnv
BVhunlycZhXQEwbhOggdzmXVswkAZ2ivgicI6LxNd8W2ijPsIdG08d01urz3+ZLZEKEM8DcNj3cg
dJapmSnzhywFrMRq/GlC6YSIH5LIAZwaIFHY6V4EgtTPT+WvVpl3i6vrOm57AnJ2SXW6bKVpvLRq
IoOBCmMn9mBMdGMnf+quIBDsTrawyFY6M+WTsKcNUEpO49S7bq9vNFc1Q1vZg8NuUx/+hTmfN9Xi
e8Flz3VVzAVSGHNy7mzOEROk4eDheyW79I4f4CrQXDpZ1d1sd41haD6bS2MAnEuObYWJX+oIIbqN
yrCHMUM+s/QYTeBjTa+b7GbinhtVa2zF7xOL8zLrBs6rrkM/iGBPLcamydjnYVY0VmBU/KExjAFI
PXA6RpukAVnO7vMl/nhqYA4yRQw8PADJ/Z3E93wqoZYNms6msdipuxp28tl3YitBzjk7zFPqW8Vt
8Ui+rFi9sIAIzJADEgQJJ0Mu3K/Ux7RU+rSxop23UZ3U8XbZdrI8c3qcRc9XrOHWXqygARFigQue
QfBcimVymJG6xauzsqIrNDTBGgf3pu1Bdn105ZzJN0H+eQLXPUyvlEMuzO9724uRZkiug64Ptqfv
gx1YfBt+LfcTDk7j0Nxs7kAgklho9v7z6wq7hg4/QXUJxOZiG1WGnKqoAZ1mYSc7YyOsxp1c3Q1v
cVj3iJEBpUBpfq0Rm350Uu/NLqaaBYnaqCPM1iBf2fmv4fXoVFfKtrPTa4GGl+6QHGZX3GsOIuNw
R93Mgeacxb7E7trBvTz3Z3OwmHsR5UUeAdZkDW5+rZip4zsNHDSw0+i4yd1gr9uxazif77aP7sJA
Zwpyq4zocNUftnacJ4ZSD5WVhF4CkfuJ83uuhYBvGkGWxK8eimLgdwGBb+6mCm08seK131dbZgdi
YNEloMfIMyCcXYw6aOPAr9oCL6YCyCf9lvO103thkd9ZWEQzetujf4TCQm/Fr5D1tsLb+LEEr7Y9
F6tUu7ktvo7P7ObziV2gmj8ObD7mZ66qSFr03o8wq22KB6RoG9AbQnmIw/fnD3N9jGt2apj6l7Vd
/dElv5vRZU3TI4pELAXDQ4UcoOoo+ku3yn56IZCAFVzw0L3XdI2pixMLTlUFMtuwou7Rp44io36s
dxBlt7U1NvoL/hCWpCF0gaeQuowMC1p7VZ3OE3kL7m5c6jFqPTrIkszoXtiDReD2R3BPP4LWpd5r
1/WKGvWFI4KwAq8p+GMUEn7VBs4WsmS0ljUHp6gW1jukf8yxlG7W62be7bL6h8LXEC/LasN8JvSZ
YQXBDITh6JK1ATTMwApn8ATIb19XjJs0/VnXilkoHZj0EDP41O2BKObdYxl8CYqbADDXle374Vwa
ANNzFGI4nWM5vnjiNGlYFVmJNMwcSIkNANJWZGs38hjdMQsYVIf86QNjcGi2482qclUAk7WwiGvX
NwKtA/bGLMEYiIh4125AU26p5XF2gamt2Lc/Voa5vNopygOYZo5LR2C0S/8Xk0iXkLFAT3Tyc+Ca
y8Kv4RjcVbLbIXt2jDTPHvTpGjnXY1Fz14vStWEv3dOvbwAuZ4lQCsGNtriDokAbS69UUwA95a2s
FAfJSVtB15sA1RZhVxHaEqchMyetduI82Gpa8jSpQACDe9vP241qNPbnkzJP9HkIOX8jyjjDI4FL
Ch32954r4LmfgpobWq2TYWbgF26nPycohffdwsRirUVeDKnCYGJQOrttIEkAguK2TK1O+OjqwHUU
xWs7+tJEnw9r4bEoa9sJ7iy12sSWzBKW+pYCvYIn12DFyNyjaWADFm0X9Gdrj6EFwOzv4+Vck2gI
ooKgmvl+StOuKPQCxCVWWjFwcEonAAQ0LT0zKQsw+uVu177oqFmrKpr/q37vt7otMn/DRkjA1IHV
jtM2UahD9bXbcend5pU4/2aLa8qLVaX2KLafvE9/antms28P4/Ww1ez6ijxV1/kDNdV/odH3Q7gD
IildE0wi+tA0jS/3Pa8NyF5OEmn2o/JCn4Aa5oqVDsfIldYMWOHJ0wBF3Cd1u5ZqWF4oqCELhk4L
hPS4v+Sye2Rq89z3VJHjZm529SbcoGMbRD9rZj5kbRZ2ln0VWZOxzG9hZ04xKCY6qDeB62/0TemG
p7VA7sOl8cuagCKNoNA6+gCIT8rSE53hgR9rF15zF3VWEz2g8Jw+Yud1MpwPAcBsD+4BfhpRG/67
yCSgEJ7HoDovEABUu5lwuHV727dSdw2HSOYQ8L0/em9p9uFnF3DIMiULJC9wFYHvx2SHAP+b4EUU
WqrLoMpKzWi/DnG9tE2EjqnEi0SA+WzhBmmpD0HOQfUzv/oyYJtat9w1q4zKH7Jt80Se21n4QiOR
vV63tLDGvXzx7wKr3/j70AKOKsV8Fli7VXe0DBEpHrNz0IZUiSCGAXTEuxkdG2ZM9RDjSr8Sm8FG
meVl7u6fjfYpNkxso4629q794H9no7jisVVwp3wQ4wIBCRAgBozOKnGpg4rlqJlVhTNR2qoLLZv+
ND/ySHdczZ9+HC9CR7hfhBWwLZbjTUcy9rRW0IF91F/IVWaHDu7bK+3UggorOmiH/kB2n1+iv4K0
d7uWvre52LV8iOoqqWCzdvhLeB2+al/pkW7Yi2YltnJdte5wVzmqO8t+P63njD8OGS0cOJyMaoJe
QKyQSQPhrTAAbyge00k7QMERQutkTVh+QRyJq43CEEVqBAk3IrCz3u+lDtyeNIuYYTaQVu2v6028
Ead61xzX4V4f0re/bDFVM+bAGDChxb4tq7AN0WlomLUjnOmELNdgNzdKbqbXc3gKPHa2za9Avnsd
3dUPfM8c6iKPsl/P0lycXk2j8LO4xbSlc0BkjLa5BlAFDmqHKTx1JQQk2fbzPfQhEJun9szIwjOk
amgYSgcjlbGrWyjNoLz9uYW1YSwWr/GyKClmCz1ktrX8loL2v1rlDbg0Di5B3otiFMN2XFgx+qZI
POR/TAkF8x5Nlpq6Mo6Lu/DcxCKKDiet6+u5u9IvLX9Ltoql7lpgKc3UDt3VFN18ds/ONiXa/C7C
ZYvMCSpjfJG00McumlhE0RZw1TvUSdxmi+Tq04yy9Sx15QG8WKMPxhax4xgWxVDmMGZAn0uxarvL
1yJ+nJ4LI5LIBAEyB7gVXXZAeFWhRCF6VUzw+YKXvuwKw4LOkUhvUIBPID9RUHQmVaIu+pkrgWQH
6uf6eKfEWg44KSFhlrm5J6PMqYdh8qxcpN6jjBovcsKRo6+uM6L8QAMARmytaaqrYQzHe0MvoHNI
Ejo6Ydv1p44GrcAbt26/pX7hqVsxdPx7opTxXRtR9qPIrgrBzKiKBGr7TWNnGqleg3bQHxK17UZ8
50m/LZiEPq0RdiBLJnmZPYuuab/0GI1qdjqaEd/SSoz+ptMULe7MsNehmAbfqIcFsDyKYjQEnUJZ
MRqWyNtkeAbzeKWAIhyMMQM4IiCMGUJQjEsVyowyQ/vsuOkALFH36ZBCnqxKw4ne5b2g0zdwr3mv
CJNifpuPtfzRKFUh9zmoym3PHwTYoou23Rsjl96hwBxEoZXoAUSnPO5PyqvPirG2s2YkPfS96pIz
EISBHNcMchmXwBIWrcodTUuNCC2KXK2bp6mHGJxdQSIcPM7+VE3PQ1dX2tch9JXp0W88vCDNMYrr
aDgktReASGqkAatcqNIlnQ8MEqjQIS0W9GglCkLevTVt6AEMEhspkMrISUD1XFXHnmxAuu9V99mg
N18zXeiRS0gii2vZJADRmKmilh6zcJaAntxDzVQUP6HYU6i+BXWeotA2qRGWNeahSH2AGWhJ09bO
e0MJlMSMispP7+VIIFs3mZ6uQxIl+n+kvcmy20YTrftEiEDfTEGA5O4kbbWWJwhJltD3PZ7+fiWf
e0yCCOK3jwf2wBE7WYWqrGxWruWqyxJUwy8ZBSoj8p1l7lUEkIoqgph4DHKzPi1J1DmDF2qMRA3u
YHST1j1ndcngK0jKOkh/TKMU6xVSTZ2enxvJarRHqRHgu4MhOemnQK46gHxmgsISGqX8vCU7SYPd
/IzAAD5NM4jeByZjhsSDDqwaPCsaZaaYC8v4g/S+0c6hs5jVYzHmCq6oaOPgEA1Q1JP/M90JrVL9
mjlyuRw1BgEfuk7Ts++l1uQ/VBvN14Ou9YBW4PYan+O+jw9hpTIGkejOyOF1cg2aeD37o+iT6XXu
6clXY+fNKioLTwYzKM3ByDOH+FiOnsZYYmhnjCA7nGHI41xUr1k0EojQJZoOE/q5vwyQt09RN8tv
mkWWntJClo7g4MyHcgiy96Fj5gbAH0mXDlLhoHKWhrb12FOqcUvBUqctAGDnTvnWDrL6PgfRpPhw
fCjvpNExKOhKZvs6Rl3/cZY1+0OUtoz+RcryoHIcXvQFpaja7kf40hlQnsBYt95iUooporA9wRw+
wzNjqmGGxlUZTY8JmnMyujYjUM2CkrbbK/L8wVwMyzk1U5Aj0JeSQiJ0hFyi5Hy3EDpMMtTuusF3
4Fztvxaz1qpvGpkj6rXxIltcDhWqcjppEQA4JcvfSjX/+9CAfwFpiLiT/BrHsZK8CWJJq49KPznn
OlmS5MTMbv8A04lteCUVxNLVI9Pp/bSZOueoI1bVAxrMEDMwZsNovQzKGQTC5rDQHwnKouidNlcm
2kihaX/n0Jc/iqWzv9Vd2oQP1iCby6M+S23iOZkav6kSNWw81JsgGcdHq49Zr1tfmIBuSd1zTW/d
xa41y+scQ+sYXWmnClCtPAbZ5wwkXPLewSe2n3QNP4xIRhRZ/Tvo0Zv8vCThGP6I7YqxtnS0ayby
Sy0yQPjGRVAHMHNKM+xYMjmKdoo7ybGfnD6HYMimh4XO4GJHlRtWYauhjom24lOXSK3ee4PRtnTS
K6veGWb43aS+fn4dmRKppVMlFD3VVRhILArrP9qZbvIgH9LzjKKPcVb95Vg8h2ch4BJ583gw/5qP
5lHTnvaD63VxnzfZoSDMvwlC6YetR/PDWV3asCEQ7Tz5gBjaIeM+aCAkmnMGeADI3ghm09/rEa0C
qf9jFqs2jRLHXqsZyRblFMaHbDfSfuXa+9E83Q8Ht/8+GRKVKsVWZRElXGTaUOZHSloQDoYtUPYE
ncY9Vr7tnWNaQCfeU2R5jQsIuyWdkgl6Aeq709PiKa6CmsZhOOjUgR6bU+APx3C307fKPf/euH+s
rqc3qmyQKuY3yIYALoXRX43OkKyhuYJO4T9sIekJaZdBsmmvt9BcymQ2ZNuVy186DinFf/4HCxSw
dDaPZHpdsl5Uta7DiNNf9V+kEUZX3PB9C+to+u/tElVLSnMyvcFV6SPLIHhoy5aO1ctAdWB80d/9
WA7y8z7sZ10kuzEljuTFkRsIAHMcN4Xm2NUQrppQVDsIba72YfoU09b5en9tmyfhYmmrXGQYZqcy
pMZ2a9U6ZIrs02j5Y2i656KedvzUunD1e21cJFI4hWIAqJTrtWUzIi5jMoizXj2YpP3hjG6izfik
VHrxJwXoCeMTn8qRVtbOTb5NGqg1gwPRHd4C5RYGwuUznQTteGh5fE0tzxr6KEGtH+/v5pYZejaE
xsA/nJvubWZaPBuEBO48P6j5F2RC3WV6vW9jaxuVSyOrBGhclMJJS4xEz0bodZEnoAmZ10hPUH67
yi/wut+1XxFykPs1XPGUrJ6aK9urT+igkZXMOrbTcPylF8MftVN85ku/saP2I7DGj8RhXjGUp1qD
9dNU90p14u/fsb9u5lqxxhkVazfeNg/a2X4IH+bn/6HGuvMh101WSvHcDBM74MJUF0Ybyimp7UuA
azpfOWif7ICBzr3V3X5aYEqI1XFwaHcKbYnrG9IUFjz4MzQ0dlzKRyKx+Bw49uiZqeG8hZ1F+274
qvkcmW6jlvpfpjRqL0YAI1PbBtlBCnLQ79J8znOl9ZJq/nH/5N08h4DzLFnGDwKypie5ijPUnom/
Os8C2KwR4ul+jPYeR9emBd3Gz9L2tKglXK9/tCJjyII8gBTqNNoyqhN7ZdebA8QabNrzFHlN2sZr
7K4ULwaYsJaxKCV67orez3VHyJWOnlxbb83a/paFwzclznd4am/tKhRbAeTJ9LEFS8/1ypA8UUuF
wQdiNIYPzt1ZNFn2L+iNOzcww/fRTZkyzE0lJuyYiCmimgNEYTnv0aSlW52l58FWdxZ0+1IZKtKq
HAWT76Te7KTMZE1nVfBDiHaOftA8uPnzAw7o0TxmjMXtePDbR/g3ZJBqGeq7YMHXxBeaVUPH1/y2
Jx/EjQwfiyfrVPjFqf53hUb1b3TiP6ZWx7BbsrqxrMVET4puTvEgy+PD/au0bk8JE45lwipkqtbv
Wcrr8xDMbWKkfQma6qiPwNoEn3BOSdNDkbSJD8CmPafaicVunBo2iWKpO9oGNeN12V8pJZGZC0At
CPF5QaFNb9SHYrHGvYBJBERXbvq3JYtm+e+u4tqPlVyBqFRHx5VPy5FhLtSrvfyA6rlzIqg9zN/N
naLg1ukANyxbCrgpARQUa7+Mm/pyQELBhtIm9BDVegl9ih0WmiXZuSKI/g9f79KauIYX1mroEdS2
xZro3ZjOITtKfmR5ouHHVGvhaskuDlK9KbKKPb1Y4eptyENDY8CgNl3DZSiVXp8P/8tPBQiQ84fu
xz6d+1PlSy8WzWIKE/3/gry/9c/Xv2EVegB8UJKoYt1q+yl2viva3me8dZPXBlZuMlTBphXpIuEm
8+lT+sZ8ZVJUANIVKF5IY42D9mK9Tg0ICdq4+5QKt/4T+7CsqICrQOKt3fTCtJFqMNThVgnMADGV
gMNoqB9Ue/namc7ONRFf7OaWMFytGWToJLCrM5tlZSxHQi3N0Gpois3yay8tDyODSP7kJCfDifd8
6Ob3u7C4Ord53yKpUBjcEppTJVXNNwD9T4xx+7zoBXpSxWmPmW5vkatjO/XqpHSmgi8dRrfrP2tD
fprV5wqSqaTVd1KMTQ9nABem2Ez4ZK4StZqSlrrElO2TSX4MjS+21Z/0/OP9279SZYQCTtxE0lm+
mGCEWwMZGHOrl1R2DPIYmLzeQpntp38G3vxueqAy61Vn601w7vwABq3sMfRSd/rRP/WcWPXcPO5L
0m9+1Iufs3qtpLoSNPEcIxzuqx5oXleFe8/Vng3hnC4cHllbbOszSw5e6jfTB+HNKz/4oBwMCLWq
Q/9lL067/ZK04wmFoYaDXuAGvqEOPTRPdFddLY305FNA8Mm4Z5hU5gNxQmvtvPhr+AbfVAPPDoDT
4PvKPP3XC3Sybs7nzjZdBwr31BJTpT+X4gFSFy9QP9ioG+lZ94S85c6bvMb93BheXcmmdfRINwfh
1tXGVY0jU+HpEykxOgNIU2VvWuAIIbNhbrjbuLu9mywaaC5QUpp31AlXi46lNJg0CQHMlLJq89KW
35fhjRSAdrD2hF3WuI6/F3phbHWE7Kaa5kFEPLyaEeHHW8bDMy/7IHKqiZFs5tzedKe9EuGmWYZg
mMnApwPsXpnNxjbOh5D9jZ71R/0wvM1fBYjSea0/ogrgBW/2uqFbJxcEJTN4ADzIZFZPWB51TYiO
EnFx/dcATNauH9Q48u/7IPHQXj8dtP3/MbIu4DnDBKWC2dMENWpfYda6lz6OxmM8PBfxDxpxO6d0
Z03G6qAEcOcX0WyZbtj8WJaXVmpcG4TK/TXdvr3Xa1p9KckaB2eoWFOv0irIBgdyVQt2wK6pllMg
MQh+397eolaPRdO1sBmNXPms/WOpJ7fKPwTh1/s2NrIkFqULvQuyetKy1c7RlAj7KOL4JQ/xeTEe
hOeEfIEJjrLmtQ33NDa2DZq/O9cUouBpub7Taal1cYCb45qNvuSapEnqg/YYuITd5z1Uz7Y1hm7J
Yuj/m+sKeWS2Y6x1BITS2T6l5/ARwbCjJXCj/0N5ZPOA/GPstw+/eIT6upaMsZgldyjib62Rv03j
5DUOhq/AKO5/tq2jwUNgk7JzyYBpXW9i1lZp2aNWAdS38vKFMYXjpE2H+0Zu31TqEBdGVp5fmjW6
1VWHEQSvDl2FqrHcmv59I8LbrB0FkG7Q1AaAJKCt1yuREY2UFY2AujW00nM6p3ivIye36J19hjRc
sPI9wdIzvHcaR/1+3/bWAkHTAp3WHRKz9UxEZWtLMLaL4+ZGc+RR6Zty5ztteneGvwVQnNIKJCfX
y1ukqp3VkfM3HEE/zX5/SmxX8uUPEN5GZwrJePgDDBX3F7Z57C+rSCuzkp6oTmta4JWfbWYBUj98
rHz9DxEK/Wts1e+H0wFRyiKBlN3gc7suTKKp4kGxQLMus+OOyOZ0e6DArct1YWUd1NKFH0BxYMWp
pqekNN7PaXmyxvGUVs3r/e3bCjtAlvNEUuQTTFLXHy030tlREmpwc7o8gnXN3LTLPpRK6TeG+mVZ
9pRTN84hczKWbDDhq1MaWKUgTpEsqi2okCxtOg2jfRzGnVu2Z2GVFw/QlwSNNfLmh+MpNxxvbj/e
3zNVvEbXF5mpLYC38B8Qq91gNsNQHbuxzZF+/TP+Bmev/YoSCxBqCg+AY7z5K2zUvvUavwtKlxrE
UXpIXqOfe7Dq24XyK2yTwVaqSNZNO6/RoyWBnQcI3vKrNn4h0Xh/mbdH4+rvO4JU9MLFm1LbRkpb
0y60mT435meTESYocPK2P3Xqh/vGthajUcZGXYZC1Q21ty0lZgTDEG29hadRxxna6Z6Dug3UTF0H
aKcjZCRTlF29/4ucpnY9l7arZt7MqGjynLV+8aD7ydH04ta3P2RPek+PHDXn426d6vZSA0cXJBWk
wrTcflchL7azAZQzdKEtOm5W61PW0H9FsDw7fuPng4t6uva4+P8Ly/NGfVNY1hiGE5NEN/nbIkXG
lKoM9BVI9hlR+CTp5VNmD927KkDck5iO86p2rd+Hy+jpU+x4VqqaX3LTDp/Ajfy8/6k36oP8Hr6E
qencoJv6u23VjYb0jc1DUXzsAVlXfsooBxWPXS7oNdQZh40tYge2XUalZt1j0HPFzhKVYSGBhpD9
+lCgZkQTdxl/TZBb/RZT1o/5sVUOOSoFL8W8z6cgguW1u7j8DeLsX3z53oSWLpdnsV7tWFZgCMUk
iQ9d21GZv1IS3XkSfyMi7xlcOXVFS+Z6UeiwxmUGcCx1i2xhak2lEwHQrJJc1QH1VM3vl1gC+KoA
PcgRF2C0yToOJQROWU+r7Xts5c+K9LXJznrVA4aSnhwLDRNBl2VpH80leWm78TPCufFhiRFD15O3
VtfuLGbLMVxunrhWF5s3SGVdMeaGFxq+TWj8yUGxk3usJ6D+PiP0wOFPhI4G0My1ibGohtwhcnGL
GsiTXT21LLFu/6Dq8RLCN6VZDxJDuXUavhrTl1L/MS75u86MUbpImA1On5Okeo67/rRzT4SDvfmM
F79LnKuLpdcW4GSp49zop/oNg/bHv+ly9ae9MZbNPb4wJN67C0NxnuvGADepm0IaGjcL+hKBd38x
m97vwsTqDpChWnqq4d9zU/aUmbFJ5c0ipV8aXtH7lsThvrdrq8M/zCKLyPDyk/GQd/lbWZK+t+Pe
lOBGtItjuVjQ6lyaelfGOikrjuXvCSrIB7XvYlBF9ME643/IuTY+E8RKFOF4HgXGarUy28yCzrRZ
WTigUhOU567tdwaKbzFQhnllY7WsaHYiu4Y+SWCgHkYIOpxD4Wlnsa7lUXqU5Wf7+36pfyOIxyxN
OJ1wiqbp+gpKudJLxQK6SxTDI4TuY6p+B9OVTsMJilD//hHZ3MgLa6uLxchWbDY5T7GUTU/yoPsD
Y573TWw9ugLKQ4+eKJcO9yrQVWRJkHcnZAgHE8qp43IGUM1Qf/zufxt621gT9giooSARueXqDgO5
bg1j5sNp7fTNEuJOPVGQt7OqDZd0ZUX8iktPYQONtkMo+ZKH7tk4T0zW5R8Tnu7dWqH4BqtrfGVp
ddhh4VKlJCv+frhRCvIAMD71R+mUH7PT3iD/5uYBWKNRL4CKa+qhIpOizkayFo3F2o9Tl+Oxc+S2
z4MmZmYEpoJyxvXONXEzOE1Ey7D5AelqcMp9UCwHGfpQOKi7k53sxj5ih9Y7yJI02I44E2Brry2q
AJAduCcBQFmJH4WqOyJHl/T9zpnYM7M6EmXWDKHDXJTLWMXRBMnOdL47VtPx/tG7LZ6QZ1mMBFq0
emQQjNerCTJlRLhdVAj1vwp58oblxWL6OCt+2nPiw4FAH3TY+2gbx/3K6MobTpA6AuRJIIvtUl8f
YZE3mydVLQDFKbXfOuaXEM0dRrefpCrcWfBGN+J6xWsPkhXGKEsaw4cHyBGZfo48ZjpSgE8Ww6W9
fY7O2ZnPGx/tnZhr45NeLXuVQlfaVANdouRWlz+t6VcHB4GS7Lw0WzZUg9Yd+RAndA0VLeI+0XKT
ipsif4nL5zH4rnbv7h8ZQTK4ugGUush8VOq+yi2DgmR2xsj0GMCO0LdP1XE62yMCS4f8EA8+KhhU
fpE3OkcMJienBrUIMOM7P+F2mVQVbd40hgJpVTqrS9hMdZLWETW/7Fl7EHxquq8p3yX/7/ngUPYi
7SjtYoo3Fi4mralQQZxj3PQ9gj5qxkZjc0cobF6yeJwGH/kjR4Y12+mml7wz6uFRGblmkPtKw4/K
ytKH+0sXd+Pa/ZBma+Sc4NNkGojibl08FfMYk8a3VJYG+AQUoIiKnT+O8acgeblvaCN+v7a0it/p
Ty5lO4KFiz9LT9FDm7n1N/nz8DH1hzNdu/ZoQon/YYG1bl9CaeOMXRtfxRITAyZATTFeZYflKDNw
V+pu+8n5Xh5sD3zrL52ZwmPiO5783n4z7R3x2/N1bX51vuxJrtVZ50u3vpg3bd71n+LqQLUQWqzF
T0zPKv+XCXvxZ9cfVzhjB6wZg9rrFm0hLzMJD/ClvykKWyCZw3lwdVc+ZmfpQdrxhVtnyQaLSWBI
nV5eP55DIjdz3UA4ndhmTW1IbpQfah+bxzAvrdMUSBCR3z9Ut7UiwTwF9ZMC+pGC1Gpfdfr4jAM6
aFvasTtIjLcsNsi96tAuKhSB77X4132DtyEIBh0yXcrz7Ku18vaJHDAkHiDpnEF73ivPcj/tLGnr
qPDniQ4ZfhFAt9WF7BgNmcqIa6IyfTIZT5bzWpnDbuQrTvz12bAunc+6H2rNqllNkwbg7DE+W18i
2OFwRJ7m58fi1J/vb9vtybA0zgRNL9kEarKO3GZRchODAq5c5g/B0L+XS+svI5m8Mqj+um9qI0nB
FgU0sJaifLie7bF7Z1w65p7dIq9N9ZNhBeYhitJadaVuKD+PQzFljChr8ecOHZPOL0o1Aj4Aqb7j
oV5Q/dTzxdkTQLrdAHFu/vmq4v9fuFljZqLDKmK+6qgeBjQQQily0QRY8vhfB3o2pJkwk/CyyAD4
1ye0nAd5dhIgx4FO2+9XVzTotRin+7ss/sr16aGZo/EPlW14ftZxgZQ3jJ5GnJ7CSpi8XWAls5So
9ZN4snxzig5dan68b/L2YliMGIiCPq1hIdtxvYUxreesGyCAV8L3puS4dvg+xux9I7f3+9qIuDUX
30lugSlpNUYW5XmoIB7O9y7eRltCmKDxi1Nm/9Zeck5sJSunlgW8qI/Dc/zkPA2FC/33ARJZT/z3
/wc6y970Yh8B1ebHPWzw5joJuYCxcFTwBNfrzOSRe4B4FZ2xBLmqr9Xyen8jN7+WiboqLRiVLtLK
M0Oz2UsWYxfukMkfC0l+LbX6kdx3Jz69vVds4oUZsc6L7+V0WlZqNmZqI1d5AZRvQBEXt23bb+M0
7fnm2+fm2trKNxthmQXBUNJGQjGIJvHz1Dullw6Sv9hliJJD5PeV/fk/7CTUiqDvgcLfRokdUeuS
scTWrtzEeezyn07/530bG8V+VoZ4p3i66Xyss9CCrqOtBhiZH6N3OaiE9jgyaQx5zH4ZSd08fHDZ
mkCdwV2swxK1XdoW/8c2Qp+EBEToAb+pf1Ka03XP9jK3fCiPEKrobvohIVg5B39kZ/MpTQ8ouB3u
r3zjAIE1gXyWZqd2O01o6Iua5lHMb0ng4M4tb5GIgdOJoryzp7ApPNTKaQpEgdAZooZ2k2VETjwv
LfQWbpb8CSvAQetzrxYUNvVyVvPZdzKUd5L3wSAdokza8Wwbu25Tk2QKhTuvwuyyuvIlI+WjHjMp
wsxrcVK8FNW9DsXUZ+Mo2C6oesWuHHnlRwFFEeTgdeTXDxCgnPdaohuPx2XOsf4lkaP3RRPBSlgt
+uwZgwRCMdXhqitV5dA3ufozUpt/PfTIvssw/gJVJBK54VuJy8qU41aEikWZGK6TV91z24f9+/vn
6dbvMTVuE89Avwixx9q7Z7WeZ/0i0EvL9DgEratr9UvRfbpvZQPazinCiuDa4OSu/bfUOGbh6NC/
CczSSNVXZW7bRQ6pos69ePWjYLeaQneejmQ36VlH4ZMMQwMmvnOBNgog/BTDoGkpuB4ZK712wVII
m0BrtqIAohwFQDHyTOMwaQ/T7KkfuMqehDgEw//Hudy7UeI5Xt2oK9sr968UWTXG0Hu6ZuAbPZ3D
7Bh4FmS8R8iGA8b59nowt+5CLJZCGXGICtZ2FYQ4eZM4PN7EcbI/WaYXmce0sQ5D9N9W9o+hVSCi
lJoVLCOGsofuQf4ZcSNNSiH1X6L/Wu68or/L3Ot9/M0qSJYIzmQdWxldxBidNQXkp9UDoFrtWD8W
KDSZbnyuT79nlCj3t+c5P8i7e7rRzWBgXHAa/h/r67U2GuQhgbCe+5F0VOEQFGRicBXJEK8jkOf/
zWK2e3S3js+l4dXRLaeh7pV4BnZODlSf4pdKe1v55UPmj+doOOd7Ld/bh4+FMuBDqYXrclMdzYIx
lK1kCNxOUw5d1x8K48t9x7D9JS9MiAN8ERDl1RQHRo6J/NfMzNfwV/8zP1mH0Wvc/l39DFkZiKt9
Yq3Nleko6UG9Tel87QTqomLQLBsDV1u6D3NSfitbdSei3Hg1oIcXSRQRg6A6vV5ZYldWo9pF4CJ/
x1ALPAYuAPTHpYr+UNUSvlcDCcf7u7l1201LlD8t6oM3QWxml2k9AA519RrB2qJnQLCav+np+LYO
9oChWw8HpsDTM+4txvWul9dU9mK2vRa4dZ1+SgIVchHjIVW7nSXd1hxtggCgcb8fw5uGF7PqQL7z
4O85LEG1JpINgBU7Cf9G4xWAEFVjQqqtaYRaXxZIZOzAnczviuKpjyrtwvJkekX6WCiv8lH1In8v
q9naQwb1SEiZrxQcFNd7KBdhUAX846ZW+hqOyZfINPw4So73j8XWYac246AQISoa66ahHoczVORm
4M5G/miWxkOxRzW7uRAL1mQ+BszJ6yhCDY1Jt6QOj9hXs5eBNHWdKT47Svr+/lK2TrjN6DTlEpqR
N0A/rZmLwoTjhQe0h5Lo1VGWQ9anfpKkO3HC1qaBsRZElYCKKExcf5u+on5nqxlpr6a9SWLntSXq
vb+YjbPNk0zXTgOfRk175c4bBSGzfiCpHRgK9IxIFziUOn4r9/JHaqTFay9n4Y8hKe0PUtbsMeFt
+CfCS0qCoJ9RV1ifikQppkUOicKoRYoBlLo5lw2Q9TSbQyZToq/WKO8seGNP4fBAEgSvuFESyZJ5
6MyIUsLcJ987ffoMQOTh/p5urgr5FQWoOitbt/yXSIk6yOBAhKBwB3lWKgUumoDpx07OlccmCmht
WZM2ODt+amtpoiMKMSS34CYhjWtapZIM+iySSOOVIvVNNf73WS+TixwWCmVi1GBdKzOryiqDkT55
xoh58yECZ5ZRA83Ozcuea9pyiFe2RG3h4mHuoMLOpQFb+sk49jAk/Tn3b533lT96xgGhRch+MlIy
//7n23AkjPLYEB1BlAyscPVohppSqMDZHXca7GepD54MBEW5FcnebLv4+asIkk/laMBcGZjmxbxe
XqQYSRGrINdrPzhllTu8s74U7KgEEcvo5QwcHOxjc8pe9DeGd3+NW0fl0vQq5HHKaDR7RJKIqpji
ndLG8E1zyHec/uZOguSFs4kE4EYbyMnVTF50BrQHKcoid0THLn2K0gZ1qzEqzeG/LIpwx6BGh/7a
OkdO6zmd44xGg2FOniw5B7XasbDh+lkO3KMQzCATs/ZXJfx9MZkyDrkwkSQwAscrjLB3tdiC1kjT
d8K3rf0zmdoFN8SQIq3k6wNS5bG+pCZIm8mc9PwwlpF1MAi+32kaDfz/4D1IRsXVprl5wxHFQLIh
5XRx3EKCpw9CvxR+Mfn0788d3CMiH2Qa9yY6nNUGbsnMQJG067IDHByaC4/czrHb+Ep0hn8nKQQD
N+PVneE0C6LBhKBBJ8EmF5VwObb2c253b9Qq3Uk7N64SoyeQdwrKDzLB9Qs6TehgKhxyXUoeDaPw
gB//+zhAMAJSJaHTDj3tysSgWGGlJYTxkbF8amr98xBq8o6NDWfEgLgYoOG43XLrKlNMDia6LVUb
ySRa4HlGQngvaZdTF9lf80x+1IP4P3wqwZmEIhC8yTfAdclRwgUAN+OamfyUxONDmmnwU5C2uChn
f75/+LaSZtqe/1hTr++TDYtlsTij9JtQYYzPQ+RK7WH5Hp6YEvGGP6vsaUqhrt2betkoFSP4Q0BA
DiGIqdZB9hhMfaFYGP6ncSho8gDZeHvsPlvH0UH2DMkDit9wcFyvMexma1YkHhXLoU+nTsdAMT7e
38cNt0QqThxP7rWBPMfDWlMB4MyVio/G8kty/ILCx30bG3eY4ElA1hDsIyNauT5dKYexRXrSjQpD
fl5KaWjcOlBTmEbTCARlK9f+fYsbG0eNF2ph9Mbk2+7LWBqdHEYNgi9p+DIX6Tu1qHeIJzaC7SsT
4idcxDN62CXh3GNCPwUn7TycG9Tw9qeRt/YOlUOGZ4gqDMAMKzMNwia9RdDZGsYhloYPWQtxB1yz
dr7nNTY6x7YJYleE8EhK3DxRE7q7SZ8l1BUmX6EeX6avqfmt1I+S1B/q+HNMM1CbteMgn6Sk3PFZ
WwHipfU1W8/czIhW51j/w3BnH/GwU3noBmZepBdBC20N572rvL23/3e9a8pmJLUDyYbiFWWp8Kkw
kjeVEEbO41+M9f+HA6kz1IgWgiiArYONup9ls1A6FJTjTxmt+CH9fv/Eb368Swur+DpVC2OxKyzY
L9qP8Nz+rloS3QjZn4hWx31zG1tH1kw6RPMUQot1HXguVcmoJIM68PS+BjeQNcxMPg56+O9jjCs7
Ky8fRLLWqBmlBjs1TxKzkl1zvr+SDQd4ZWH1HtsVEIoswMIgG7CmofiRfGHI27tvZcMhYYUiGj0L
Eauv8pCpWYIocdgvQ/Rexu4xyrqP/28mVgeAFikg0AETZTdVb6ugolpXR/X7+1a2runVSlbOHNR9
m8s9+6WfhD4ozZ34qH7tqM3LHgPjnUuPJd1jE9jcPgN2D/oOMk5wtX2zCp96ODl8pLB926iW22t7
QMAN6DOFoAsbq/2rzcCoO0fYYP6pgGIS7fDYeCekNeCaPOrdG6N/uL+Zm2fvwuRqL2Nk2dAQoV4H
28R7Y8wfs8b0kinbMbOF/mNpINKEegBsaOJ3XLxVrVIbcxczfNw/ds+5r3yx3ieRG9q+Axl+dDbP
THtpQqP3k/ZQvt3rGW2u0qK3AbqSucZ1uzuxmOzTVfGEFfmDIVWvYpYhiJadQdCtwMyiKklBQxZT
uzdPZQaVCDDawJXUg0kPpYQoFEJ7+dihSbX3dmz5W0ImFZQaABJEqVbfjgi+TiabevU0BOrBgkW9
cpchB89YhMU5I4l8TKxI+7AkpuLFfT4+WJk0HWlPM6SlduHw+d+fJYqx9FcsZihvkHm9kUI/Zy60
IY0/apS8w0Tyjd05ty2/j7iBCBKgm7yp0oc2JIh6TqtKVj4O9vsxAvVt236xpzm5aQdOS8YvRV91
feGXkMzSHBu6AcvinAO9bX0tzOsPzBLFH5fK2WNo2vyc4AOo3ECsdUvjJUV1qmcZ9fo4WnxJCry2
Lz7AFICoaTC/HQvzGfAIYtaBNh/CenzonO7TDCLj339E5gYYyKH0J+gCri9qITlqz55SWYef+PNo
Bp1bVVL+QYVPxb9vasulOgCvmTMmrrwBq45am4SaMdCLM5uzPp2sRvkPb/eFhfVktjbaiVzUWJjl
sEEBbeJ98qo0g6Dl/lI2HAwhlRDS4sCgbry6ik0wp41cwy6DoMP4lCvj13CZtdNc5TsY7i1DCkAg
Ah5e8ZsamBTarVakoA7sWOq9LkOUG1VBp+3RJGiyf799kGXiyTQIHG5F1iorhShe70VL8Y2kNF5h
1d79fdsYO2bkCwAx0+yC6Xhd3K70Ktf1qhLQBYOYMTS9+ef0ocZvpoIkV3Fl1RVCq5Jngw3vv+w2
oEVwtaqaXv2AVXinN3I/2i0/QHlrn4p3NR0ykDcf8gcxfTY/7U23i4NwY47vRt8KtciboiIzBDYT
RkCA9MQOn1NZQSdetSwPwnHFS9RRdnM7r3xNldq3aaZOO1duy8nYgmgVDDCu82bEvY14m5nj5YU6
L0eo387OQUPNLjzI7r6+3IYLpXfGc2Cgy0lzSRzmi0c/yiVTkXQeqDLRz/Zymof0MKKlICV7jGSb
lkDh0aUA70iV/dqSRWNYK6WZ8KLq4qdSTt8PXZv5Wdl9NYJgp0QnwrCrb0hbExisUJQzwIevgZXZ
JKl6lyFfW5np6MVlnZ9rZSg/trWlnKbOSB7TJJsjdx5maef7iXXcmoZSE8WEjapqiBS8Gjm9BVd3
Bj0N+n2+3tXx2ZDMYsfU7bSIWCZILbhJGYAz1hKLcTKlKawnlqv/SbN6zj0BWEtP6sfpYDw2v5xP
1bn3dDoK43f5X0rSw4J4ZXtN7BKoJlRaJbbNIZhgmUyAMOVmfwhqYBv3XdDmltLgYoZB6KytW5ax
PZENS0gBZ3PxrUk7moTmOWqyHU8n8oObL2cLfnWa48RGq/wBwohERorXctOU3ZTV5c8gpoJnKe2j
FCi5Wzp7mse3d11sIn0SYLDiVVrTeHRRm0UODGgg1OSDdmxhI52eLOgUND953YMb3Di2lbGVH1X1
2CqdnksxM0qjA0AbHV+h0aXZpWvpf2WhekjiZefbbd7EixUK537hYEjJxsR2MAp2yVeT6mEYzHd6
oLy0gfIdaOPrFFv/9qVnnY6YKVfh2aJps3rp54QCs1Uvllu0zedosl7Qkfq1BO3O07t1Krnmv19G
Km/r49IvdqjLrWy5ts3MkGp86G31nKrxTjhx4zfFai7MrDLOMHeqUJpZDfw4Rzgd/xq77mfTBS9d
aeyV1zZtOSBvAYujpLA+jiYvvZkWZM5TK3ljqyAUHKTvSjnyI5KYnZNxWySAXBT3/BvpYNCDEBt8
cTQqqIeKVBwNnVfdejs8C7mB7gv8dZ8XX48YBt3Nx26vwLVJsQEXJhNnMbQFhUw3zFz71Jg+zeSB
YYIwdgHSNf4M03Lzc7B8RvUfS0/u9vnGb70M9I2E7oQWJNs3oFTTaqmYUb9wpSdkv5Eqmv1MPgoe
YslvPW12jeU8R56Q1Kt2VVBvjfNawPlF8kDQSEB3vf64CwtDn0xKI+lgfYhRynqsSHZIRyv1z3Bs
5WObSfmOX71JIkwTmJEoAIIhIIJcfWenhBe/HBmw61Or+mD1ivaur/tmx8pv+OWF+6ZNy4AbB4rM
nt1FjPN6bSqilZqaZlDjPHYPCjQP6aF9rR5yv31Bg/ir7gmN3kjIux2iU3co9um7V9fn9y+AVwzC
OAj46PCLjbg4XYJiQ097a0EbWOgVtpBo/X/sfdmO5EiW3a8U6kVPzCGNuzDdgGhcfF8jwiPihfDY
uBuNpBk3Qf+uw8yq7qyaGfU0oAdJECoRWRm+00mze889ixmkV+Et5g9NuHgXpvt69X1z/Jf38b8m
n/Xpxyfs/vqv+Pd7zRF6lqTiT//86z57b+uu/hL/ujzsb3f744P+euSf7Craz0+xv/M/3/MPD8Tz
//b6/l3c//CPgIlMTGf52U6Xz06W4vuL4J0u9/zP3vjL5/dngS/P519+fa8lE8uzJVnNfv3tpvXH
X35Fi/tTnbA8/283Hu4VHneof6nu7L90v5R39vFvHvd578RfftXNb6DM4sxY/E0WciK+suHz+y3G
N5CBABws6DSUBiZuYXUrUjxI+4YFEIUArEkw8gI//ddfulr+dhPKZXT+S8mF69ewf/398//hm/r7
N/cLk9WpzjBu/suv4KrhjPjpnIWT6wImoq9efJZV589jwhIZgAoxi5FOmlzn2a5p9UPC67eak9lL
SRmyODtluvUoY2fD9XJjz3LPcxgHFFtNx7BsVtUXm2s2RQIc4qrGz2TW4eWT7JCDh2gzv3biUIOr
pSCvqGEQ4ZXBnltOJcSfDWtDaEx28O2G7bljU2I0d2JEBPERVzc/dkXUcn8wvAleAU6AgO1643K/
7SLT2TTO6SjAiLDtPcFVle7G1JNRYwSVTgcwuQQlmjdIqAnDKfe8DjVNHpSIPFC8kQeq4XN5cotz
BhOR+hLn24yHTU1NXLQFUHzbayJSHFo3dI11eS1hDJ375TFOvppHXb00exNNWELxUy9Mr5x3ZViG
5g2AzNR41aszRfzaMg/JEQ+KRtWaNsgHzj5T7cKureM9NOWhVp4IcHzTmb0koYhj1GGC6JWEIwMw
UlsHY0faKWMUJxnl2eCl1eyvy3HXus3KkudaiVIEVUt7O2gQS5S0y2tPi5YMSbBrkCT/PL0rr8rr
9K5+/1v9/vfyM72Lrx8/0zt5F1/k/ff/+q/8bkZmZLz3X8a7GUHqPShk8Kzp0HdhPIVu1BQ7Yuee
4RYe8EZPl7qnb0pevZaHvAtVcBJI/YLJ0Wz7MGIjz+Xd0GkPT/TiYfDTy6iuCxGkJPI0Wq+BYY2V
PySRC3ZOfCzgjGCGQ+pDgGzVxxal6Hy0dKqTM54LfRN+Qv1S1UenXdl67c0TFjYIyhB6YoapEoyD
/zJSByy3tsQIECY7DR6Nv4srUhBBrQY/8xUJZEdstLifg6FhwCbPfo2qdpXzd+IcTV54Kezj1CiR
1LapNYY6DO5O+JxoShtGC+EbD/XgIQXolL7Fauh2pyrb2mwzkhXbwqWcr1JpUKfrPQvBiso7ZgGV
tSPrUiIUHg+v06dxvIz6q8k2J0sNc+UZp2piNKiJbaolwidDT1UENzpTHY5K4iep7VU28sH7dVH4
U00zxDyb4P+Pp1Su9D5SZ+rYfqMEDB+4NkPbE81+BKlCcQqP8iQy470e7/mu7Jdcjk0tds751QRp
39V8mFa7xxaznjRIalzUdCIPnXLqekkreC2I1s/VU957w1f6kB32fug75cb5ChvogpXDcN8rHhIg
wa+Bu5FB5znM0jNHeq1Bu4MapJ3fzYGr79reKx+UY58GeEbkwJpJ0E3BSFJPxJuS7IrqK85uTgrv
uikwlN1ADXEHGBd0ekUNVY+IiehieHqbBIWJBlOxjNE2U317VlZuui1FTrXsLXGkP3abNt8VyPpK
JGbrOxcmKrGiLu8NDAV+Uu9JggwEjzy5mddcquarcAwvQapsOQY28erLbAmacumrs8chAE2OxNjk
nbpiH9kSbosgQtFThplsLVyq4ZSiwvk4hgkSdDm+0dwb17DZ0T1MvzX7tYgnmtqfoIHcRB6W5qrk
60nfVvC1BAfPSR5S7WY4Jj5pxNSwYE9MfVLLgPfb6eDcSZ55Xdp5tkLJvBnKLYoM2EgG0ho8Fsry
pE4POaI/edgnO7m3b8h2SDWvPldnCPbwB9o15fv/sKPcd/vvv8bvftyiYnmFto1587Kgyfq3P2ZH
u896nyGfbVhjYZy3820aoDP0ilGFua7mO8IfPefUgCkYU216w2mvZ74yvnVlhcbnYE4lzqSbogaJ
gckCrinwe4RaYqFDH62+aWz2E+Vityh+k3UCIz0D78Jm6y4Xnmva3jBUuAI2MQlTvm7NxyqIIaIC
6IduNZ8RmGrG1nOnYl1NPYtfcFSZRgHyeM3gmQmOzRssiPDKvguTA5dQB1EqXutGNUJTpTd6scuf
ywGZPj4LUYyCDIl40Lu1y9/kQJuio0azT+uDlTzV2BPjBAnAKwfh42iE0nA+8MmrkEc505E8s9bw
xVzRBJrAeByDzMG1g6xYh8zBVJCTsJGyjFRbpbnDeCFgGxMXbSZuhjkG3HADV5ghsWExUcdhOfCv
xCwpz7HEwrszR3COKwa/II+xVrxhN3/JS9SyozJ6hpNRpDn7rVRPlWiDGKHKqjF583xWa913kp4m
GJk5EoI9Q1t3zAqUkm9LeFmZkwOdWelXdRsMw9eQ7JzuVihDBHYgPJvUNMzdkwLtY5BqRubNCRaK
KTtnJjMCxXGDMZsRnorAWE/r+i1xj9V41RJwgB07KIgRAFP3FzG9RziS04d+DpUiksr4amr9oci1
3WiWR7scn6rS+iDM2CXGMWX3f740/b+t6FyUj/DJAIPmX36v7P5N5fkg2dsv8F5B3dn9XHj+/bE/
qk/T/AYOPzL7sHOAOQ1U6ffqE7egtsTrwAEK9SmA3r9Vn8T6RjBjMsCyQQO+zEF/qz2XG6B7XdLF
oJuASMD4Z2pPEPz+WHvCSgKjI7wOEgpVHRLJP3UrwjBbcxaJ6etX3q7riWonhBw5cM5ETkO+AaEM
dYNWYgMB+XqpIjZVHVh6mBlNVLTUSqhxHmAFb+4WNWOJLHKq0DYgoQytl6GmXY9KAnZPFhXhECyy
/TKEjQzO+dGTTFIM0TVk4azyF9nQGWXJ4iALMWbnLeJMaJUWfgqupmxlnCUunNAOF39CA4FWQXZO
tlUZKFdRhS3QCSuoDtDOtNgyUT7CKMYznqozkmJh5kKeuoS62woAKXpti/Jr7Fs+P0IH6dfUvSzv
jDWBviq28kvsspyWazXIn+dw9sFEz4LYz9vlU4YKnU4wlIUDzyNbCyvAwrWqLMUbVmLvBMN5BPf/
DMkEtu1ao6VFa4UiQNRsvDFCbrHTb1ADwyI13fSXRWtWZdEEK7M1p+k5exvguaNAkJkyWh0MKs/d
uJ6cIHXDLj/YMarST1kHI/OQOIywlBBSaEzLDxBzrgno5DxE+pa2JeBtwisHv1jYCXY4IkPN3Baf
jHvTI9lkW75GZRBhdewu8w1HBi+HgN0kEKtpz5AQe232yb7edHD+ceEmLLaOBasnDK9vNZi1VCCo
sN26SMEawmQ1RMlGSzxTeO1ODeaCLs+jrpPXSt+myc4OG/rdHvYxwbEpGYpz04+LCV7WmInlsKml
cgwR3SpSqtcnzFd45aUC2zcMqDtPW7Ur5YKY6rvYll85zp5sZ0c28qKhvXd2Cdxvx9KXL07uaZfO
hwJyl72ahzSsKBZyKCJN2r+RtXxHHnhXhNJXIvc+hEuclml6DfGxFj8hVJnWV2U/3vmTFfK79K1w
Mj+ceJ8Uu+KkROozWylnoZ8tnAETtZZsSIi+nzVE7mV3AkY92YBGU6NQ+4LVRvxhXeVL9rgkZ6W3
rqQZKuTd4pLV7HQMrHAiAPuoJUU4KVk3SeRofhJvlCc78ZzGY0fEiCRete7pTG0g+gczghEinDiJ
P72bB+MIJLraoTaIWrgiFRiFqc9AqecocVYCdqeV333kF3Qfd9Tb6ot8r3AXNJh+euge3D1qYuQF
LdOtqvS58YBLnGpPjbLRL7CArx7arX3+rmtfGys7MtZVujJOxqL3qDz0e6kdDk1O++mxKaEM91i/
M9wVDOMKuFNZqB3DDLu8hbuuqywgxAc5f47yo3Fqq2im3DNhTVa9jRDSX9nFHIBzOSGnuekbz0mP
r6I/F7774nRewSD5536Z0S40N4Jat27VwlFzPFqrLFS4p+zGsD4AQNNeVDSvNYi1rd8izMvy9Xf+
7gBXRPMIIIY9lwHsmKNyRMg7ZGhBy3As5xECiH2abbgFu0Ky19NN7gYwEM5X+cbdQO13a4Bavzfb
JVqRvKrwxwWitCUevvybsVJ8EJiwwc4D1BwNCrxdl3owBaITEt/xjAMdfVBMJipg2NZt8an8Mlh8
IgbLl9scZy5NT/V2yXoSD+1O94nppX3QPkNQW0yoL7wm32BX1j7wyhr3dOErL3WM82fDGGXr/GW+
as5Tus+etNrrvtgzAoolv2XuiU8nkq9kMD2JzEuNC0EfgE5ktB+Nae+QtUIab9iWQRpMTSReOuHJ
ZGFkZSBoXVHe/bQ3/oZ6/Ixy/Bnk+G2jAQsGQgowe4w/bTTOnOtinDN8xWcnUjzNlxEMXHCx6mh2
6ywa6RxgEBg16T8i+yzP/BO8srwybAYAeEK5hEGA8ydI0KkVLRdNb/j5ekl2BBEtWuRLyh6+6WAy
2ad/NKuGmPcfvOSfPmxXShCMXGn4C0GsPbGj9l5nD2PIKwr5Pdlbl3QtK0TtkS9fg4xb32vgywIC
T09AEMQO0KQPIu10xm/GSMdeCJei6c6zJVQN3zuj+olTRi24sElqbOZ1Hak4BS/x4AsncjHTbLHK
ZH76qHvDZgiwIw5wB2Q4uWixjSe04bTf8TDZGMFyPS1+pGDrYouu6ghvC81U6Q8lVuowjnBp+GZO
szN2HnkfPqXjo43I19ME13nsxU9p7i+0AGwpFAaq6J2P00u2ZDAvLrt90JTUXrabxW/Agn/3Rj3O
ldfjazjipAudHRoNFxfWmb/NtwbYkPqWYmND7Od28doqv9CO1/0qISFZ3go24I/cWOcwXxm/72ya
l16bxwKhYQuZ6XO4NNEweBhVYGM6zw85ChNx0lapD78l+LmlXyr6jHGHWWUlYaLiXNstFsDNfFnc
3gjCx1blIdvNh4VhMFL+xN5mTqfqbrAd2hgkS4MMZ+9tI8qZB+SpAUbhdQAEEq8F0Ay6HHsTmypS
1yMiIu3X6aWFMF+L+gbv0AjmlfNgeIuncrPOt+mmWZUbwAo7wD0+7Lb6xbwgUENQJJ/yEr4fgZjA
zF0CdpSwQ47XZSkf7Gt1myaaOb7b0/rNKffEV1foZ67KWf/OEcD5LiL4OsDl+zvdst07aLbV3YAN
dKQK8CUtyGHVD2QM1RM84qfnYVf50zbdQm38uDyS0zLqrmB0QAW/EONqJKyD/yFXasT24sVdyxN6
+0Wb3KuBXCNpAGHC4bQaZwoapB8HGGPAIEVu+WOMdAJs/jCFbR/blsanRczHD6geBZb7PLByuoQI
9Y1n44RWHrIj8fMzDgvlUUnlxtrIlQiToxUs+kN9vTh0wME9cNdxR638xZwfRqjn1j9cEZW18azi
42fSq07WulqrvrFV/CkakNfyYq9hfheSQ75m7+ZvBIf/D8T/ik7jf9ENbe5tn3W/9UM/t0PLw340
QgpyE7+Bh2Rhlol2A8A6BnM/cHgF8Pc3jL+RJYTtASwGHWj7b0C8on5bnCAWHiGoR7Dk+QmJX26D
gBicJxCTlvR1IPb/TD8EFP8PKzcEfogyUhE9DOoW2H3/hiBmpwtvQ3Hmo8zWdYX1luUe/P9WIyQV
3SGbIf9rd1oRZje40tWTr/fcSxFCW8OfuiPHyvZiRIeqZ+LcGrhJtCsziVoUywZgwFU9e+JjTiMt
3fY9fF/8GAPIhAoV+XiR4OucgTgBRGyIpmyTjXsdBvYqtT51jrxen1vRNK4N0zcVH1QSB2s1Ohjk
+J0FgrHMQ24enTW8nnNzb71Y6KOSPeK8YacajVg9GJIPnkn8MWBRcXR/OGXOUyb3bbWeUaD2N3d4
FWqUHopuo4pIYiWDC2Bxy3kKD2mqfY0Ih5HUyu6q3DTTtgcAKzfjPVP2U3vusDCT5tw2T+68sgHG
qyukuCVzmN+r6Zp8xMUOuI/rUHDUhl234wd+B5rGcTyQvAr4iHjdGmkON0lO85c48E0JH5PRc1/S
hNr5YaxD7aMPHcgHqjVBQjM2IkBA5SXNPEsNdFgx2g/cDgYjqmGpjQhbIxpf/nkc4//NERsc1qF8
AoUIkANMxn4I1f5j4OO/X4JrcHkK/P/xyw1TtM+W/XLFRBKw0I+B3jK1+3ef8m/TOCjIQe+GvBWM
BgSZ/L4KYE63BIlBuYnYU9RHC1Ly+zRO/2YQFeHciyhWR+bN3xERnXyDTwKcgV0Ex0Nn5/xTiAjM
NP+wAvy7b/zn+W0rpN6WVavRZPH+aE1zlWhWGhSZqZ4HR79xN86oS6pHs1TOudE/AfDzZQJkzzTy
japDQNtKFpWteYDDAuTB2AHd7lA0XfnqOGNMeyR8edUE9jkhCYn6EXpAkmleUXNuIjo+HkMwcL6m
UQcwnvXtde5U5OnAEsdjI0jqZXUZOKDSCnqAsxRTQe2+NtaF1h7GURx0q1xNZf00DcwfXDfFvupm
QGT7um0uLUmhrRs1mJrLbIymAYSH0tZGqrE8rGFI2TLA05VjhG7PbgXymE9GhumN6aCJUGQfdO2I
KUybHZoGWBGWJDWFQ7qptlRvHBTXeXqAH9NhruEZ6mbnXNF28JJDh0Wi1pxgWVx0cmf2AJh6Ux98
J+czNUku/dZ2o3iJbUk7DCd1Xn1Beh/TNsk1aoxkV8l5N83wSdcNvHLVI8VxUNXPLi3vnQM728RR
YNplKAV1xtYMqyrG0mBbiHbhpgw0e0p2jAPq1cDzT7sCE7vGpVk7XKEDeJMkmaNK1ONn2zVfk9Q8
B2p1ikG8hqkh247DdIGpzntRgbqvAyweYvvIsvJLTi1GtDGa0TbOPYtVtZdqQ7wdsUBbcx0msgS4
n+elDbdzFWB6l4huXRWY0+aWOmJoo8qItZi61WOan+QI9mXdafZ10N4sK4kf5rgE+uWwCq9rY2yn
luOce12W4AhCWhNweJ+pmA8Nw6mrTeJbbqVFicbqfcXxKezyXZDEDpOimsPCttOXthkZomaHeaMZ
gPpnMw17EwYgGKp1IfCNOlc9TsqVa1dHx2wvnZOEzB6CaQTgrgKzRmE/Vm3ElBTlcupeqrzYqh16
KfKlDPDj1yGFbpNIzPOhJNY677s9d7PQ0vN9m3ZbOZLAAMFlIM2BO9VxdMqIyXJrMQCKwMlKCxiV
inFLowMyK4rpKu06w0x2CmMVHnF18sPR639PxfZ/ICECFIX/eG3+b+XbHfmUPy/FuP+PhZdo31Qo
rpHeYcJXGBFSf6NBaO43uAyi2IE/KDi5xt/XXYN8g2stLE1ATsDK+od11/2GX+kg1kJHA6YLjPd+
x8r/EyyIBdL+uUuH8wbYqxBwgLCrASf/s4/PVMpxsMw4oXqZbsFS/FSZ2JWTs5+nakUKe6fr1UlR
0WeaFWwE4Ngri+wzbrpdn1lvwoC1Szvtcis5G2rBqDvGDrVra+dmT4NuPbOyBA6DU4oChfhH5iiw
M/rzu3dVB4UogHmCjwEpCm7/ifQzF+PotnGZUpZWL0ai77iLSFlbgD4+rQam75NBizFl7xewrEqh
7QTMqcDOU4k/laksNk1fYIIGG4FxVo6NTM42ywOmDp8xh6hlsmlezNxTE4YOpsYQFl+XRouueHKa
2NgICLZMOxG0FbnfqI7Pavbo5sv24zAsPT24BorVRGA+196k2QdoTPcoq9/AaKypbhTQ/xcG8KC+
gZVpKV5TaFup4k7caxUFk6drC5fNAaRemH46grplcbHGrg7cwnQ8HrOoTnp4ZDbWSFMM6h1sT006
On6X5x+NRoD1D7juuQm0snKA3cd5TlWtXucqFvsJzoQ7y+Wvar2rpjYNQVDDlmqjTYcGJPWM3jpM
CY5NU7izH+f1vp8r7Mg8QQ66DaqF8kYKhh1Fsg4HFZhcj4+Z9tIJlCS+GmV9KKeWX2qsirPRXsYJ
BAE1BV7cE4x0p9xPyALjgfjo52lT0clsdJgRtVe4gKYrxdR2SaVnm57EZVA4YN6oUotqFu/LTgPh
BpkuWY0WuhMNvpeu8toC4E67hroLRa8FBDYfm9AiLzxGfJkyoMzvlHqhTrQosUPXnC+iSQCRNqwG
ZcLexlijvazAKHa5jROobpQGRMWOwVJlXhVtt40TfR8z9bMwu3MuTR8nJ9KTuje1QFNQ9EaEoIJQ
ZKiVuQViv2TOk2rID9GNxHNhI+El2CYKzFwmV3lwakzL++EWlz4C1NYkxllUx6W+Ii5wyEwSJ4it
LttaM/OE/cZ0AbJMbxaeWdcwW3SqZ6UYoxEcEd5guAxJzcYyCkwc74pqf2gt2EBZ/M704Z657mUA
z5LZ7q3am9VybrXKm5G4x7LrbomcHvN+IwrEUGlzdpv0Ihzj9MlWetApRhReilC3NeqsZgltywFk
mXWPHEck0NhDC0Qgr7aQakdOoh1JpV30cRmk4l16iobd1dzmQ/NEuDPiZXUQk+bpMIp+JzL+Gutd
T0Fh/OII84KjfEanVn9I55vlSul1HCMpPbVLT0U5oFR3s013E7xCFdPa9rCpBpKB8BI+7GLL3RVa
6bvTU9/FXymoQR3nIFovT8Pa82QPGCibwcCV10YOrwqHdAvFWeFNCsqyZBknW93T6FTbnudnrh2Y
UABtT+rVLMFctNrTkByVAQ7EbWXuqrZ+h7FoF0y2OQFU2zsFgLNRhaGhBa7AqAkZlEjM6/VBxcGC
rREvtu7ALnWc3MpFmCAruL6T/qxXJXDFTDxPNcBgDmMgrxoB+GvWDrQ1OA674MtaPRxo+qGjNpF7
ZR4eHWgPAPRjkG1NX3DYyiC4ddepQ+6i5TBZLXCGDPwJlULUMDBYGAZ1KMOcSdsOTXdW4Q7kzTUL
kioL854BmcbkcRaDRxhGEY3EmUmKTkc3CKuVOt4bDFbgE0YXCTgpYOMDJZfTsbfjmzKJrbSbqDTR
i5egAnjgAH2xKRzq5HEyaqD/A2JLqyZyOVYVMU2nVrabPqveOqXaxH36YJYN+vwY7LAs27NWuTWM
vMyFjreHwm8s8tnPbdR4PDU2lcgwlx9Qh1WxjVRJq/GnFIuQlecrzNdvXLeb9aSsu9nBSGMymsAk
KWo96+4UyXOBshoCQvLYcJd5eYrcFIIvVqkkyjpgDi2oeHIG5KurhxgorFnz1TAxzyqS0BLuO44O
znh92/ZkQrRfBTF1JXIUn4BZ03QzE7VcqSMIgoodd4Gi6zzodevDyVp/xsg3Kt1xhuF4AhNrhczI
4SnWZdfwS6Zcch3oKlgHlKiZoKOCPcuW9isy4R/6qtOD0dTOut57k2AXkQO4lg3AASvBCLBWNmNr
vAvlFJsiyKoCnsWcFlkJvX99rufRYzKWfjoBN8ShBre6R+wwBPuZR+LZ8AdCQgQxn1Kr/WJWc2c5
yFKCWbqPPRKEE/VWJu6DK/t2o1UsGApl3jZi+rAHwCh6XYFKpho7xGyZG1yXd7u2jTWHByG4MBZt
0YSEjgEEnHUw15vrHA0A18C5UXTfPCBBB1/Vhz5gOcnVUIntR55XzcocRYdpdYZBncyp08w4ddCf
+R1CZFs5wJtaRz+nNeQKS7lrbnXh5KS1xwTG56LF8pim9gqUsRS5fcEMRX9hh7yGzMJi/WvSH3Mj
NE3Swv2Y654FlZJX9zWmrEBGO1uZvJo4b27C5mDIwShCNLSfzj1cB8sXY8IVkDako7wALWtmH3HD
d1XTPExxBk4Ihl+8J+eCZUedBCOm+CsxDZ8K/P3WTSGpPuBhTG0GmKvaFZ3dSFjJqtHvuQ4OYRfz
RyVe60x+pWNWwjhPvPDafpdkOJhq/Wp3yQd3+pl22tro87dZN9owaXHlznX7gjRhQQcTfE5zY6Uj
LBPso6FO+8FuD1Lvw6wuWNAmJYZyiJ3wiB0IwwaiBnM0L7HqDj7n+pc+YYhWn91i0DfDnN9THeS/
ssZ71UD4gTIPzIERbMSkM/dFXAOmasuwkzDErp0a2HxprRqRq7RushbqS/vSYm4EVozRIfvKedFE
ezJUGFK1Olzl+Aw+lV2ZQTVVmJq76lk2elALkFfnJsOq4ipRPeWR7UxgfoEIaxbKijdGaCXkMdXq
q66PMmSGDPvY7c9T3p2lbu7l7O6QTnRJ4+Kj19uPoUnOsDjEOthgVGlUF0S1P2eG/bgkCjExXFwJ
DliuZvB5T249YaC3VolN+XJ/EwMJFRY4ibRB8gQ7mBv94NejFLSfIZa1BvlgG9mXo8GWWAduZ7kI
wC2q8qF9tgtQN0WaqphZSIxvTDPBal7sxaDuJ7VbyI4Y/dZc+G0PJl+/9HIWgnStO85yJAu66qOl
aF8VKwWdeOtzE4OrQSBKTNYfVaI3yM7IJDUbHklbMkq66YM3zaHV0Myx6dpw1K6T3TnYV0GmqLKB
ugMMoQUilLomnj1zmEB8KzuUwR2n5NHuysYzYxT2pYNJTjo+lnV7R4ETFCDYB2oK6IANCApyYfg2
DsmKWeNXKzvFY06/HpIZTDSEfoHSBn/+WAGTNW8bbx5bZEQk4DzMcWt4elNEosgqz4QvL5YJ8u7q
eTDXErRWF9zW0uDXQqueR5RDtB0tDRV9SQsz9yUU4ttMG5F3TxTHT4FBkAbUz8wEMXTJlTVHRwnN
JkiFbgZm00FeCV0AHV18j8wVR0QA+UqmqwFznDC1lWLV5eA8a5USFgWYklAoXmFksXeRELS3xEuu
mvCc7osbVuFnpVJv5gT6mSh44MAuzstyBQPBk1mW3RYHa52Wz1WXf2WG/jHCjjep48Iv54WVAiQa
SjTQ76AXpwWQ49aZD1D8GJRDxASQBJQGd8818EbzVZa7V73OXnPk6qgqeWNEqjRxmg/DTkCsRPq0
3xjqqqwG4kkHRwPhk1mc+UU8fMV8Ok6x/dBiR6aFygYfZa9voe4MEMYNcoep+wpyHqmIw54neB3l
avG8WQ2Oe1ZH1FSoYn0yp01gxe5nYdQPWOmChqHpgBdsBeI30OzY6VQc2q1WoN/JXaF6PQjcOSiA
EJveLAZeSiURkGDIrZ6j3eir5q2UwBK+d5FF0W8ye1fZ1riH8x70L6O2A53ulkCBS0utiqqsGIO0
Lj8V1pwmU/kaRvsWd0erBL8ng7Vn6YpleQfG5pYuldx8SGbA2qTBbC2xwQw05zsZQHzlWnEf1Szg
rvFmELE2ikyFD0ql0Zf8ZpYxRphSbEzBMIIX/ZX02rs2yrtqDPiaxBXtxCEX3VUYrKHl9I7gmI+e
o6ocnQxmEpZxskihYQDcIHRUdX2lw0ihkI+umUeNDjzewlrZEeWrjF+MQkhoRcktBoeZNGk4NuPZ
gMRf7bZcmNtKLzWsKdaOaQ9ODBJKLz8LxkHZXZ5Ek06Y2PYHjwMBhqzeQnAqwHGyjFus62KJ9njL
Da6vugLMSS0Fqm+91szGkJ83KU5/B6VdmoNIO1+7jq3gXOalnW3gAjSw/rigjJnWntXV3SUZJqxN
+az8T+bObLdxpWvPV8SAU3E4FanJsmzL7fmE6HZ7k8V5KrLIq8/DnT8I8gEBkrMA+6R3u2WJqmGt
d1oZKvtcXrsZ7U4NxM/v7+hl6895bXb27H7nzkqO9yTRxoxnKcXFzNzzVIMIbl99wSJ1c2ZBJ0w6
vPPd9rp266tbOg9kVP5Jl/Wa9e1pezOl7t4ZgPfQovSQ+sUcqFB7p/6YyzaNFwmRsRjVbgi617oI
KG69inGoSvxNfcAJRXcI/P0Y5P3fMEth4S3/TbL1DFleVeP/njMDnK2z9mAtkakJAAldP7grm38a
IMxTP9jNWU1w+e6buzCCLfDqO8dZP6wMyUrF06wyfZiH8UoN/G6Uc7XXzU+dgMzlyUPOaXlOOuIV
g2rlIvKdoznMoAB+cNGj+suUBWQ2RQvK2j2NYbBGVvmu2/xbzxNxMrTYgnVw6Lf4IXdF92WwqIes
v3pzHoep+K1U8JxZjhGhCeekgZl2cOTaTqFIXVz4YILa2e/eMucGzhGg5DJ5QlwqO3Z+VHcpUx9n
RAp+/2fipwTjnXLbe9ZjiL3EEJ/KWuGEgj4HfdcsUCtBKFR5HenONpUcmkA3yx+tEfuDF5Qo9jvz
tZDrTbgDGxtLI7m7W0jO8mtRyZH/if/Dmag4w9RjeE/16TXcqwHCLFl8hcavbsjRY5TlL9Ga7YnC
e7iKuhOHUeX6kelKU2QMdfLGBfHe031dpLe1ku0k73WHTTBl8/hVPn0WSZ7GDArqLkvOJUjI6cu0
5p9BeFz68leQtR+N211sZu30RfBpSDo9fwrubLPiCirnfDem8rlPiGOpPkNZ81nmbhsjUN5lC3h7
Cq2Xec3vUjbHfCXicjLD+1SwTQiWWfH/5D9eNd1oyZ9SzUyLlYYxrfKPOkNJX/L42pK4ngTOop8u
QDGw9uGsotFinJLRmL+mskZ14JYP05i1PGvwJqNGBNAHyMDRI2Vm+i57HuaQuEjks9d0Sz8yZMPO
9VA/td2RAI/XLtHMOcZpU89SAOubj60jh53yWkTsgp9LDy1M6JDVt8pVp6UN30zDPykprnmAGL56
D9D7j4m89E51P3X535WcaHg+/RNk/XzOjeakZu/LQSrHeOX+zp7D/LBkj2WDNqOy3JMMuvxezrV8
Kuhidlr4DKW352MeZOLcgtDw1ozpmoF1WW5T7XS1tBGI5Nfozm9ZkoY7yUwVh1MQJOhc9mjKQ58U
j7D/2xfv/PSbLJaPdmXwpli/fM74HVNxDqt0TwickHi26LSk6557NZ1Ku1sPw0QL0yRakMxMZpyp
abTwmUT+GJJBOY07c7m4QvUMV6N07jP3wUqMH7eECHDMjYXlrSYGCpKRMMldKyB8C2OgDjReOzHx
3VeLuQsa8W6FnQv2NzyGTfUBy1OTMhxr5vTsrRIYMPwORg8czpLpwViHeRe0DnVM+kuPdrc9goc8
F7derTsuSUUQLBmqkvIvSVs37nv/CnW+c/qZL2CkFRZ82L7kvalkPi84Cyq/hqptYAcMk/YnJcwI
7UbdBpTX5viYzMOjkMVtmDaGe0KRVjp/0sSPAJzSs+ndrMwbqBEaGfctAycTM3sfwePCmXXqWTm6
WLqVaPW952IB3+1cZC1zgnTOMpLITJACZulHtQRU3JaNg6I0GJZeVzv28Mfa8D1RjPQIDZ0ehZXb
SRl3rbzVnrwNwKkdT8WdjEdyBZ7yUtk7v+BA8SsUU6t23sqU7r6fKHHSpLlXvjinq9oX3vw2ZcPB
6pzzlI+PhdIfw5r+Hm2OkjJ88fz64NjzWyf1R6Hmk+Q3oqDMf5gXfmhd+3W200sWyJ9wykn8d+Ia
RJBKEWOM0tiluv7q0MKoYT5p0mx3kkmNxjw+6kY892G6+fXfVf64DFYW26baj4Fp7Sxz/vaG8Rj6
8hY6sWmjHFNgXPsQEi3EBdK4wakdKnWUsgfJsBRiLts6//u7DV8jzun6Kip9gBen4mJvrCej5Zox
PAc3Qegcp8Z/LdzlS60Hkc0nV5kvQLHNrgsN5FeqfvBr7iTRxe3kdFHa93eZeRod5NMhH4U6zN/w
v/VX4WDU6ZcXOLCHEBOCayl6x3Z8yedPs39fjPVlWbOfMLcEAGqTIrCK60DLeyzAhyKEFqiRKwYt
+Ebh1W5sA8w4Ntpm6Mw6W1/IY2VUtBgRc9Y2+yHxs72BtHj2CzcufXVZYA4iLdMuzqGhd+agP8pi
PMItEEWveVbin7wWxN929t4MDQBd46kzUMGTIfRKjYLOsxLnzGQwIbOFKQnKMpYuWznriKVoC/Xd
9xkREnYSeSJ/kbUGDUj4+5xclyEEYZ+9bTdqAZyHnrtRPcHjf+bA+9WufN+k8CAUFT1WvwJHWDn1
YDgzGPPImN00JEts6QCYmRR7MF22VzPP+3AF0C+kfjc9Mm1nDdS22PlD2bWYS/z10Cs33ddJ8NQb
jFa3c+9B45W277ZtZptvduKeB7e/X6uR5Q9YEmXMDyyN9NoBmZguc72lf53C4d4u9UfgSec+fZS0
voN383IIxTScj0OgmAHuZvZhTc+Vm5sPQea+qpQEsEk1PwDid4nJt7chLslxslC3cUJUjXqC0xAm
KGQ/OOftxDDDDqleYRzznF/tZ9OVpCUKSpnfqp65lV3rMCJs9X/Z40PisbuCNLwZgAjs3zSL5np9
HqzlzOV8cbqqjrS7HWZ1HVdOiiLH0jNOqNjLqUmN8o+ua5AkcgmtmaPYz9tLG07XpHydFMe7h5/R
XIbHmXGmXRVce5XdoG7QcUNcdKxpwmnRYvLrcvGw1tnNW508ylaqVNvh2xmXxxZ01DZQ5iVCf0yh
bHaNb1ybsjlM9vSx+F6UzM3jCL4xZwOj+doQv7hD8RxIhOCV5yOn9Gr5o9zhPjOHA3Qxpj81MqRz
ZqlonV1Wdk0TOmfLXj76OsVS6wMlpZcy3cp274iIyrxrw/KUretn2SfjvpgLMP5afKFm3F5YSZYe
qhr1YdYaCHs+dQY/seQPdTGPx1RXhzQzXnIru9V9e7AseZnD+c1r6yluzMnkiqHFkwnEQwoonDMN
xru2iNJFx2HBL0zr7lc1vdSr+2fW88kp67hdMFvaAiun+GOV5tck22DXD49p/VjN+Yc/fXqGeNLT
cGI63RecFuqgnKsq3CAgz89uWRn30PIWfq0woAJK1HDwPX7ptpJSjrd5LH+SngO8poWvg/pNsSO4
UziQrGz7yst0z5DHw2zPH4mf/pj+fBoo+KO6yG5DOxwtnd5KY35z7OEeEuVsWf3BmHcVcWsRVxiW
jXz9Ggfzv97d0pxNzJw62KcUY4fWH5bIWGC0wgzNYXGYCuFGzcBfGbX8BEX9x/C8BiEFa9erAm8/
BZreW0hsdCcr9bKjzPmeZe3dNQKKpebqzbeTlC4TG7TlvLoJcGSeH7PW/PJm+nwtqu+lYLfWfKE+
5YouoMvK1ybZ93Z3W4Ltrs2pArylpH8X2RHu/zsJ5cnMeXUrze8YAEL0Tbl+eNLbz8opo5qrgEOu
HuFhn0j4Q9kK+BlmPxUBclEm7IPhYVoNtkU5MY5tp5f0F9OsriUWKLbyZk8cr2HDIIdh+QmT9atS
PLxpdYGQreWulg53HL+nExhA13gcNSTqYDB1O/th4O+BCRgQOc7ZSTqm0h7TIUrW4g/31tXx+oft
m5lmnxfvHutcP3M9CufTl9O5W/t7q8nu8dpFRaj2rWIPGfMJTnY/sX4bfA1TvXwXy4qzVf5Y7foS
1sMb3vlrq7w/ScJSSwfvedQzbr3a+9OP7scE4MGi/ZXLjCyb/tFYP8ex2SNheu7z8d3rccdwWBpi
PvkJ39YoEUir5W225Pc4uVehwPN9L71Kj5hSIwfuoFF6qpPsYiZqvq+LVLMzsJia3Z3X8lB9jcnK
5HqNJtzyDLPeFU7wUjrlvWltz9wmMbup6/12fbp2Pp5A3G6ZGP4U3mKBr2Y/uaXfelM8p+64r1jR
bmJeC+hoc5rPwBTTeXs0XjrcBx0Lp1unN3Kl053bVjiQ0+cyg1tyRPPST21kGYwslckGR5gvfqP2
BJ5/eb48TIZ9ZGTgvll4U9rn2W2nUF7IT1D4aUfGbWRtusls8a6lYKMy8PFFW8GV1uFHKucc9uIZ
MnEbK3vzOCvht3mroQMD0786AY4t34JAKREVl/NbCMuV0iJONmoV/FMkAIL5cQgspX0OxUsjRBwy
3diebLytLX4MsyJrBcFMUI2PfT1/bAdFLij6cmd5qb30JelO1pDdOi7CdlT/SF55SNZqr3L3eftk
5Wp+rVpgtUXaNBYHrxoe+SS0K+y5UEwn7XBCbS8vINPjJV2/emFjuYRir1Z8HrXoDgSs4ZymMHgW
EAeZ+G0A+wstb2LIbzTDL74w7pYA/Ced3wC7iDb4M4x6gCNwn51U/Bn7qokdi4bOXK/JNL3Z5D7Q
hIkwnhsVb6Vp17Fo2/EI/P7laP22PWE18EShF7ioooIGvNDseOptWPksvSQElsVFEBVr02BOqq5T
GqyxKZrx0EuBIcxl5BZF51SFH1mXdg+lvptHxbw9GaSxmavjuNjqMMDX71YGHuJu4NYQqU/xVQ/G
gYrqEdPM/7s+86Wp+O/f2JLv/xmT8q8o5X/96f9Ownn8abZ8keE/X+r/Qz2QveWJ/Z8VQb/KZvr5
D0nQv//kf4iCLA8VD2NOg20GGXn7PuEk87/ZKJaDttoxt0BJdsv/Jgry/hsennAzurqItr1NDfNf
9lRXoNO0CLplojaWG1Sl/y+iIASc/5HVhNjTpvfcgkdNAlqC8D/MOyFkYz7UQkaFbxVxYiGmM63k
kC9pf3CpFLOS0mGZ4IyNnK5yGVxrx8nbP/ZIEnbJCIdcwVjLQoLM18OvvE+SUxkWl2J88Ocsv3dH
6xD0A0iuLbKo9xVlJvlydruXpVWeQ4J4oBHC9aglXj01oS1WhnEqYRN3ZaVBpurGiF24m1QDnRhT
FqtMLJdaFvfe2DxVCaZL4o6wyzn0N3VGRorMTfcyr7BAOYc89z11IzVGDFzRnes6OxU18sagBo1X
NW5Y08Dv5gMVS0fE0ppalOfEo1jgfETDuHeMDsnxqGMA7YKDv0Hkrl9yF0z1iuGGK2Ksf6O2tUiD
sd6zQQNuuNjQpvEkM/EztwyT1MJDVhiqw2JS9BtTlccOFf8wI/fsZudUSVvuuxXIxHYIeGGkm0bm
wglWZ94CIXrO7AH3awrtZrX7jOw1lO0+lve6+6Dnf1hbRYyFid9NDchqW9Vdw7B/NpqWAag1wzLt
9ZHGn7QGB0oJoVYWrVaOCpG5Vkk6R+No4edB+bIrs1XsIH6ng91ucTSewiKTTcFOz5mN8x5djetB
bYkKA2UdyH2TUtlu2rIIIVhNnMSwZxS2t/c08cd5dgwt2M1OI3SY+s/RhNpd2u6F0npGYhY0ZCAY
P7aRvhtj/VPPTKGoE+QOggbXrmtUqI2XwQUOL31D+ZiDqfrc0ZE1otaxGAxMaCnEogbhbpuJDBdR
Hx3gvGGj3f2mdEARAUSJZPd3dVlt4p4yLogA2jH1Ev/PODWH1nmzSMPeTTlgFXm/x3Dp3z1iC6ZN
j0JfjhFoiagpnF1Dn33OeoxQgVvHrgpbAlOao1sKY+/Nwyc+AnTUxGswk54R9IjnrTG4+hbPbxlp
TxJFdLFMPsZ2Du7SXPuXtfQHthT6lM4111iW73WFz0t2cRBygSthvJoFUihrCrlK1ms5DiGrQqMS
a4OHxF4ZYZBhd2pW8VyrZT5Uqsn52nxmzMDOrV6LpXp2muWoc++5slNQK+EWezoJ2bIWSYOzSLJh
yhn8VQ3sYOkGVLQ9svzfjKp4VCaCGq9yuXk1utoJxY9ai/6waPttTGn/6etY7ZvEw0klUEIFRGfs
LeF86RryewyqV9khsoVn2iGuU7uJwhNxWXOyLVJ8RkJHIt2VR7vmJLHGOjwOgikXBgueKZufwYSa
AUgQZ9kwHSfXYem2JCAlM2gouGKUV6uIDVtjafIanGR0Tb5tffeLlUWkF5LCZOrIWYP7shRH/ItD
jFx5jNzJRjEY3gJeNiqsiY1SFS+FbXd3ulAMrsnRUwyTcSfl2u87CalrMQYH7MXep8IibiV4SOHi
dgMKvFjbrEe3h55omat6ojtekqKFn2wgOdNjbVnfM4c8EoCeZsAGDUAVHClY/8ju5H7J2bViAngz
eiceF5f9PcMhLl5wa40CR1WZcbpZJqyL9+FmGHeXGqk1dK+cZ1InEoQNgDYYxVjeQ+vumvWcoqFg
P/NgCh85x7SUZ7TUYdT2DGk2R8w02rfPhIFyukKNipIspzan5PYXm7rFTWwUTbAAQfVXm9UQu/7S
ozLiq6zw8zJmlWCkANlk6sxw1oR6ktDoRAM+I/x6HDN9Ytz8VL6PzZX89vpYBMP3uBofjczfJh9C
K6mMSwmO/ZzWVgAkvp7WyvwmQPClSUNGNbM8W5o0Pjefjd55kntnBugugunXWiXpnioJaWU4UvmG
ZlQHf9TklUfXIwzBW+QpTWgRlvFQZtmpzcB3kipFhM3bE18i3/u5GURJKMiOyeUfZxr+poGjcTZC
Xo5GCE4yRcldRzqRbZU3taJoUz5NWuov7GST7BtXoyySq3zqLfO4GZBNngQ79cUPZkQvZdSFl6SA
UqQeb12Bmz8v/kKhwiuvTQruC3kqcaJDQR69+rteJYW4Pd0Te84pFhbH0hjeK5ZQTzLdjsyR+jy3
7acqU+pfbM9+MSE6KLnzZuW5kYTJ2PVm0p62etSZ3Shpzb/ba9jLczq455BpzlFrjvZhHo32oTJy
3OaygL7cxmB57U1UKn/O0kVehNpSEELrybcw8TrMCVwtQB0bMf1eLelLpcyGze7yUawBJWpCXNZi
Ny9F5eAT7WySiMjBaWvM8xXBfGmFuCrh1OpsQb4NfTiqGvfajcEfUxbuUxbnliruStWY7MzyMdhK
3QY12X2XvFEkHEcfLqKZ4StyUmagw+VxlSNd+mqAekP4pChfrOG2IkdABMreZ6B8a4ECjtP65cm5
jTudf2JHuDQVlKOdIaepm0tXTB4iJAu94zoh9BTOL5fTINae8RyEGUqSPniovAkhX1wcG4OcI9uF
Ksq1iLsEOc1KPjIz11pQUZk+plk+7CByH5ZyPpETSQOPxj4r848K5tzNMi4IXT1YDnoHH9E+2RUr
ltfSfyC6ju2n8G0J+C0Y90YQI0V2hZPU+GdhqGOzuIyLiYuUUNkB1OIot8CAJeH34z5VbjEdumW5
IrXooHmoTSCPkxlB1mQrUrXTjQ3xL8OqUPKhFcQts9xvchjQ2r2bu8Uxh/CEv6OB8x2ULd7QgImU
pmCzg+FV3vw5OhlTADcsZS5xplQpRmKvHnaa43iHbwZXvldVT5IsbHLpoKoaIn/aICfPTaF3ZTMP
0vnOmB4SawASO7WC42SPtxWeq/GHF6vCEYcc3tq1GjoGj7QxBuR4iMHaz2i+SxMZTagJQ2hzLBpO
G8R+WxJA4iE9D8L6oL0VVtetFtQLjYGCzo1TaRAeO5fhZ9LElr2Cm8FXgCiWHTnrq56iKRydu8Un
SwjqBuDSLc+LRilt6KFDMt4STbLW/j65nxJp7eWGNiVr/j6r0Xqt6UqjJQi/RFHiOrQLABtHzwfX
7Z+mlaSydUJM2/ape9CDQHtE1FSvMyYeMzp2T7h0t7dHYM3QK35aJ0B4XdUsXhuQ3HPCOICIA9fA
pdw6Tnpy1+QutOvw4CfuzUFqtcMIqmLoDhG5qbtDzDy6AR7imXGDGV7EbAShHP3nJQmf0bC/LNmq
H3pBgoShbLTcBeQxg13Rs2VnZ8kp01aDZUTsrZHQrk4BCAdKrHwRy3GYEVsLKewIlSularCe+Jdw
01XNW/D0q1+q9dznCVehvqsMUtGGPqM0l21BidlhjM6QuBdUv7mEwEJv/92MOcNBMoKLO4mbCc5g
RnRTiNjWqLxXGWrkr8Y/KMtazurvbhUWzf5yPzP1FVfTfDN6anFzNZDGMOqOLLPgmM81MWE2Apoi
9EE05gJxoaxPFT/pjBjJuylrzg2v0qfWEPszwzq82QvjDKNGBBHY72FcmngFOGkHOFOGGHSxNdlB
ZFrq3gYwiesk+VPCbRhzUR9Hc11jNGoytBQonThQjjOg3uc4L2vGWfY27umk6/Z5+iFy6kCxMivc
lckxnIo3ju2HylyuY7s+S38keZHRpRnVUkf2OoxT3h/65TGF6AQhlYSwdOlraimIa4u1UOKi9cfs
xPgDapI25xGUOGHDwguhPIIzCcoZyyI0H3q2gQgfnNUdzsM0j3E3hf/gXOopZfr3zsNParY9A2jI
xjPc4yhLjK+QWDCWGONRZyHp6cQTAX+UeKGBvZQk+y8HsI7zuB2jNZ2h0NV9GmhUaOtCEIdb3IST
3pTiAjSMfNfI8dB0fLFhuJr71oYPM5HqqzV/geh6UwrL/Ty7z2keQBa6qKwwCVuCMrFW0Kahgqwp
g/qu4fVW+rLjmg5fCiKuni1vO147XOnihIhjiqzmYmhsxEOyLGcLHsYX76WWuFjD+YLGZEN5qPCq
rDpQS3DuFQOonwkH3hJSyNhksWuaZYqXPszunS2LjEOuImsB1UGZEINIkWgHzyAwx0TKfN8wzxLn
SXUtKcGfgM33qvPZTw7db9fy2vj6nnodviq1XsPOvNoTxxuqcPDZICUCsS6n65z04mSO3UMweBWP
ijthqS1jrx2riBrS06Oso4BpHP2XOVbZNWMbOUvynak8ONl8w/fos08t/3biGDkVw0huiUjtO9vI
D16Ydpeua4y90cMpDxPazVCbeDkQDBm6We7HzdSi8hk3is7rU5+trFndInkPmz2J7aT1GPPZKLyo
djIMgXDaQ39WSW2/OBbmN9ntJgf6Q4XTExj8Rp909gltLIlRU/2cTbV1xywElqzxl4HfRMDgtlaL
tk4SmSXSW1xvvQ7Ci+ymzwS5BmoVg1iXNcC+jMJtX47p3eAV/Z20m0PZzR18amPtDdO8z8swPFbl
Frci5cnqegTT5pwhGsjoY3X+HEobw026MMq5G+4APc+6be+zMvzl52jvF9P+nc1FcdYQ29sQCu6/
+mqZVhlpn/jVZInzsDaRbSFScexRHk1LX4SPsw6oFQBDl/eOdH+leRIcgmrJds4Qcrb5NLk2YkeS
qqByRwpq1Y+wJoV6KqZlIyWy7JCGdKP+cRFqvorFp27vLBeCjNl/Sk9nquvI04hr7O0EHqafZLWs
I/qk+yUlpMhlr+OsNy8+ViML12dkqWehjAFR+/RqzGtxRspJbIkImbt84hH4dwZAM+qLtDhKl9Rk
IgnjeWqCk7Gg4gK5orGrTLGf0JmuCkFq0cv96lDYue3gothOfifVkiJHqPdJb/xG6rOdpM80QtBl
jX/hctu0HWfP7ClSyuAwlZbPq7Dbs0buS2f2ospApFm7wfdsfivp9kfbyW7WNISxcJ5Np7DPm7J4
tsOjaDl+OodWMFEwLEwEGee1wsgPfatCcwEW8RWEKDavvkjoPRblXSzSFKuC4g9oKR+UcV/n6Ws+
csPAGjdHvYThBX0skV55TvsUIGwwgMkIqdTqmib9s6gzcgcU1wpIBxcMmPIux5EZ9f3m7clp3QU1
Rm/qi52mHIq8G43KPjaDqb2gPPpH12O573UhLkZGjzXIEpXPrJNDgX7UhWJFqP3Q9d1du2QnsZLA
SzRruwQ/pV8lhyzHkZdgNz4jjm8hb5PmYPSPQZ1Ud7znuFuoT4ivrWJ77L+rUN/65CcZp+9tJqXu
kT0oK0z2mY6wPHFSux+q719nHEPLlMxPyQzl6Y/7YHORNFWR7C0oxrjurFOYlIxXsr4LRReMWKXe
O6kRxm4vX0U44bkr//Z0gFztBDnZdbPvnBGWe8IoY6oH2wCPWQuXDLDQwBFhH6wiHOOkUvKIIjWS
jjLPjCdxTlgpD8NofKBnL/b+mQUUTtz0s8j6i6IFBzf8XWf2p2VWWawnvzhahc9K8HpwpETc0rYV
RwywvyujfNLMkzg4WTlHZSqhhqjI7gOnOmZEJS9VK/eu3eKlM7B5g5SgJ51DanMXCiwImbVprHKv
RCv2ZW/MXB+zf2oGFCMIg2gpY52S3LaUT6kHb2xgnTloscSFZWKHbBb38b0Ikvc1RWeukqnDzTtq
XGzbBufMYijLdKra6hDyRd/3o/dYNORiiVk+FIX1TLsqeM0/doBHt8IXkOv0rO32rrD0e99g84Bu
h4yhkP9NHRVGVerS6rvNRYbzlQLnydVMM4OSiZVtXgxpvrWec1I1VaDXjGS3eslh3LBOWX+REMLZ
hOMc6wIOh+ADHTlJWO7CedAnJ52yBLNpYqPO/mNmmMwRrkFgBTDT2qYe5Xd+V8N0mDq/+k3wMPcZ
UuX2zfVXBBxcIEm+uQYHHZcDhY/JTbSTnS4I+EUsadr6ec027ia4pe78uPjVaQleMxvz83pegYzO
PA2ES/1psMp75pCSSdRj6WnZVcWdr0A6rGB7tX7FNdWMUZOXPaEApDhLjkBc0qfaSvfapfJ35mev
dz4C6HW7cv4JbOI9HDKEHba1kA9ul/6ySbZj9t+tL1Py8oLiw5eow9OpahmmKZ/MSQaP3WUNSzIx
9PrkKQTVIiGHVS/NV82BdS8q9x+afnEo0TUA95MJFXr9Xddu2mIZ4ytn1bLhuOs5I3nOfyzfuzBo
mPJU/FV++jvTKzegp57RY03HDB9rFJg5aiMHZlzgOHNtnZx9i4MLqdSRvUmP649X0yVGRNQ+VggE
U22WGFgMnJe5Hl+zVpFGjRQ8QDSH6cImEqrHWNg0yK/aufmn1/5HYLSPE6f7FQfMuV/kS1PI71k6
cFNT+7PaA+6rdDFOxdRVNO3V0Vor+VIagspbEMbbBTdRoCUoNGhrbSFNrlnfO3dkU2aYjdpMkjA3
5r89jx4tWV8XA3n74stfUze4Ee6oED97MjG81xlAB90y2SEPIPmkM/3YDQDeUHmc8vAVVDWN/RpI
pUy6Q6aJv2PuaRsZ6XJEnfa5qOrC3xho3ecZFxmK9EbiqQcXQkXQpFQvy0hkeZc/t0auIvTi9t6p
kLXN/GlMeHXtBPtW92BwlmEd2yZ/sSYemKvujW4LLi9Rn+fJo8Ncm7itQRCD9qkOzM+mVH/UCCLm
tMQmD1szbFrrnslLL3RAY1Rp14z+hblC7K5Q8WGUCiDJMGw70PN1LxvrNg3937JskQGXNb5Uj6eh
nflvQRp9lqMXW9vsWGzx2n6+7nuD3CX0WA9BiPAffgm+kDTnfCjeW8t7JbCBDMCkTHdzMSPZdV4B
BksMSHTtPklfeU6w8FA7R5cU4MUaY0sZL0VW7icd3jvKH1/CfK+NkzFPHAujD14DzEmPNyKVxHsD
0H6X1lx1QUWeYu4VB8NVbex3Ll0B+vF19klZK/aVpT6zNP0WQ4YIbvqVwLbuUPW/oz1GNL3iw6t0
i11jALjIvJLlZbOvM8N5JlXi1NJY7zYDoDNRGkpf85nZE9Jclh3lwEtigosY3ghq0oivZXUBd4fh
XAclsVsd8W+t+eGio9pzM9N5qOpuYiLGtUQ8HeCAu+thrljHPXQHN0BlF+sebSOzK+gPYrgr1gZG
KUOg7Kkw6h8LjwcB8h5bjF7e5z0hWMqdDqXhuKh8gEd0+hsIG/anGU7eQkScJcEQOjP/93AFLTQ4
xb3mwVT244xycD/YA0Go3Zwyko9PJtLmqt2VL0eOZsSyVQD4qei9syEvZb6YcRhUU5xaNufO8Dec
mmKzwzJoxen+O3tnsiQ5kmXXL9IUKBTjss0Am30OHyI2EI/wdCjmefz6PigWu8kSYYs0t+SiNlUZ
WR5uMMXTd+89991jevn/ku//QOj8+K87MYBW/Z8F338rv6q2/d8QEPzz/1R7/3I9A3OEDzPLpcVd
/gd7R6LbAtihhNH14UDAHv4P9s7GgLA3Khf/E8xhgMT/Kfeaf1mKslj+RXSp/gNU/N9gQKAe/wtG
wXBM5ikwE47vSFyw/8JNNP1S9FbLgqqB65lH1V0ZrQQlKbM+Vtol9NONrJqTksPO4I7etQyednch
Hp48Ras4oof1p7QzQ9KfF0gY1f2WiExbD1G4dnBO5iJcLDDzcXz1RFNfjWk4+HG6c8kD7iCmbJ5X
UtMYQ5KQJCvobnu9o2Ft2hPp8SiiYOmezuOfwmh/qbH97a/3aWO/jWJ5iuqcviBC1GHuc6h5yanl
e1MZVnbCgBlNEBTzMsPyZ8/GkzDqr1Ymv4RlHkvHOiyNzwIGzmg13SYgv276ZDhaHSptPY0DRGZM
uVfpFWLfgP6cwOzXjhzuuW7/HfmolxVp5wrGu11jjxxz4dxlWw2HCa+eUdGAV9QTqTOr/sivnXtj
T/BLDCwMvZkrSvk7Ex5IQGTf0+wtz3n5ZVRjCnIDi2qF3cmfsJxIR1yXjjKM/DWvDeM+xpZ4KCTN
HpE90On8NUdxuV8tZIM5ZsuUFpB2BowkU39tuStKQ51ad0ZoxCQc4h0P+6i78Dth9Ta1aCWueku8
H21HAUjNr4ucIgS1JaVP3qie/bV6lK8cWN9RJt7LabDCJh2IYy7zAH7e/h6iFgUR3x1AdDS3YYa1
i4a1y3Dy+RVEm3SF6+Pir6uLer2so1f+X5Bk/l90oMj/kgz4b0PX/wsdbPsD/zyQ3L8k33mamhwF
iBw04P+0n/h/2cr2Dd8BjM655Bg4Q/4JA7N8WIF4B31l0u8t6eL+zwPJ+YveaIMqChKMVEAZ/y3/
iVI2Vpb/FUuD/8Qg2CCVMn0bb6z7L/6TNE567a2byy9moWwYZXGoWcqt/9jORcV8nec09Ox3k/Vd
v+3xmEbRB+ZrNFJJ4TjOCXtvc3Qb5IaeNeDCOlAV2jpadQLqhk2hx8qQCi5Ily6akEyAvKrVPltx
9BAbOLe2jSNkp7fBzn8YDEi9NluWPSj3U49pYSqZuWJ2YtuawFfJ02gVT/O224xN1sEZ686FtWfk
9Qi52yZ0ZiXK/IW9eGM4X8kM2I9FwXLS9Zg0Br9ircI2HPoI4MCMCHjfwsACmFkN7/m2i21ZykJP
7FGz4/7cVw9E1feFU0qmPVY4ceSf7QTis69gY/nbvpeBhaD5tgOeCXhwA7nobTvcxq8EWqWXPE+A
NEr/ATWtPdTbThldqyGlEept29yxds5ZPzuOvsfU+laUTXSUcUYmDsuP6j8sZ2pCMYIpc1LOG5uN
cy6hrBBOOiQtdZS28TJzkgfow6i8LMULluNy25J77XSza6ohhPLQpIwBPjgRaebxKuhb6hxyReeM
ve3eMdVGu7J00JnN9VZvG3p2bCg+LO3ltr1PWOOn2z6/qCkgGz36HPqCFBpK285QLGXWHrlq9Jan
cdMGErXeEi1kUPRf5aYe2MgIaoVWQOiTl9umMbSLjz9IVebNJXgUlpsWsSJKsM519sumU0QIFjaF
jvs24iAlcMBrZtM11HxpNp1jHM317CfGq9o0kIxWjF1USayNZGM2AObe2zxSowMAbew6ceJlf2pN
/k0ILOamtFib5mLqM5d0C3o9aBA39URQlsTJsfLP91KnP2bEmwIRx93UHNYAjKL8fcZsPA0r4F6y
XSNxx1o4A58BS6kxdp9Q3P2DQi6qNt2o2xQkd9OSjN734T1AUt90pmpTnDykp8j02ZLHaBSdTui/
kFV3LJMa2YY7Rp+VFosn4hZtP9oHhbRlbBrXtKld1j90LwSwYlPCeJ3KVx9xTG8q2bDpZf4NeIIb
+l7XYv+cUdQ2bQ2zGSobctu86W7DpsA1eFcxuZCVhNyJY5IIPginilcc2p3eVDzcoYG16Xr+pvAt
m9Znt1l14IuDd7pJg3FTBBukwRnfyKHY1MIZ2VAARMHBipLYbJpiM+/ymakFsRaBF9lxQX4ckCGH
AflIZimmGEoZWqRKE1sK/0fjCa99dlobWgsKdiqSLKRwZmrJgIqg7aB+Vjn2qSFZw8qIxl3Xw6nz
6x5zgZl3oeEAchJrTdFDVB3NTM2Hpk/2HrCqJaqf57XV746RvaZ8fAGGVnrBjOTJadnCgAPiRrgl
9ZqKP+Fk93FmsaVxsS8NdnsUxMI3SlIVRqM6ZutAxWiWwVbgGHRY/QeLiy2l8bCTNDjciKdkH10u
P7W/tRio4ivHcA4bQROeR0HjoxBmoHxI7aILzSiSSLqEjDwnPsyj8bC0zTMXfzDImktP5kaUeb23
qqavIk3PXIG/lAOAtUE7I23k7osGy62NmdmN0x+mGKBOcTTsqLDt8VU597KwjMNA+4uH9Tso/Sw5
ORhErArCNBNPwZ5IkETO0k/WSvnFRH8HEDs0U32PpxB8aSSu1bhgzEsxWHfyIZ0Pvhp5ygRCm4QV
QKJnrI+8Ft7zjOUMLnmUxIgebzV/0vnmI7aycPeq+L3RcPtGExy+QZHXgF8uk3FyQ2yKbHZxRFZK
AxbrmLDUHNqE9CEVMFVDWFPX8CALPNKXOWqvhifQ2jmkPY/Abl+nj6QzmLZKbrN5gpsw7zXcDm2f
4JAJTiB5F7nYaTrLfZeEVo4+8zjfNbbtTg1C1iYsiAGhlZgrG/A7bS/virSm/iYfkztZPLRO4wXC
o1tiIYXSeuriCYsLcbQZhMhMmnbevSXOu03S0YLVtlNGU55HFlMJ8fpDD76xWXr0eIJAuO9j8Av2
czU230aj2yDpN35mbtxGiyt34bMnm8XvyvbJ6OJAQDo4yppZEJWeB8kfHtPhH09WfjGUTQqX3pMS
BVOUvDZNO31wmnbXLNMpEut97Eb2y0RZV5YOlz5lB7mY7Kpslw1/j11grVm7+CU+Mw4G9M0ZmSRv
F/gbW10W2lDHNH+gIEL2BFfnJVzR8c9+F0M7UcUDXwfvOEfqm91SvR+E/KmzZAqUVe3jrn5K2pVd
QTYGYCmifbxMRwafY9aARO9j5QXFypvb7ojAj+NHkmzJtZHyEZXYyLsCd0iExTxJdXGuV0MHHByM
IphcotSDxWNcdf1zGuZzTyGWrATyFKjRbgC06w5qCIYVI0rPooHV7qsh2/KQlDwFOkmeNWTkC8Sq
5mBLTeFzcuwLPBNrUk8YIHmsPfg/2F1Yevpipsq1ih/jJiU3gsWhGF6tOhKswrMjOuRvZXcGVxzu
dVk8NMh9TXGw8IgtcTZfFsu+cTN9ZcrKRPqOTwAjB5+AZo6oDaRHLV0mM/tT2TltWNHw6XZQyErv
Nntud5otcZoaoN+Jd85ZAEZJ8zlq89aRE3h0O33rWfgsLbUP9ogRlEz/uR57CpRmdn5Vea9w/4dJ
L3H0cgZMEa6rzeWfLR5anUWCdQYwt2fvne6X+WE2B2qnegx3YxpknINUxeXxqd8yXpPzmDUbJi9B
NIXzRtcBBDg+CfMwW5jIWCK1KJHhEOfefhrM5CxG98BLSTAqOekpcoG4gSbIk9M4Td7Jd8D6486I
1sS42Rh7gmSK39pIDoe0yCMgpctPZhh8vTEAsDpN3ldmoC4mtKajMj2JDVuWdCXDY/ltjuNLHLMc
M9XyanTICliZYMWMjwSP1v1gguPAPfaxToUXqkwhTjQ1FIKJZVdexHZokaO6rTxgi9mvlzhxRThB
PUGc53s5IZ7fCgyeJyWL+K400yuuCIiHK4V+ra4PWVxMzBu5u1809QbI++Mxd5J74mbmybIqHRQp
4ZiR44FLhLhrumXbkZINNiPaRLi5781Y+c8REA1rIERhlfFbXxqvvfFmFHF8md2z3wO5xWbDjg9b
ChS7+jzLNIbNn3E1d+yL7OJut1T1j6pjgq9bROecePGB/QdwE87ggCt+WbvGUTj+mx9PX2KmZJOF
ANtBAP+zX5xZE/ICWUt1TUU7owPBVjGtWmIT6h4EG+qy6A7FMeLDeeigiMRkCHGXFtmxC5K4y8/w
i/6Oa+/WVmweHdYHLDA/8WZF+FyiF1NPpNGXjKidc1oMTJlpa78bcGR415aPNtsVvC+STMiKVke8
v4/y02rn7+AKBdMpriKjtarAMsajH88H16/GB4vdBg9tdkcbj0oI7HgrRy0L7y0jScA5m+VW3Cg5
3oqC6LuVLAdDXUte7rtYAD+bODkiwctfxp15AXl79DJ8bcxkCvUpyKyZ0zFtsbumHI+TT26318TY
PLf9AwnNAMS3TgS2EEgcd6QIhkN8imlGIIJ3TPV1MSBd4fKBmO4ozhKnuljbQiWtLwNblvPkDydh
Yg1pXYtzr+eXponedQzIFKt5pGhH/VEZZ5J15aHvKsoCy/Y7tamhS3oS+SQK/RDK8LcNVgwyA4ZG
0F2EoDj6sgGHLjggPI18s8uNtJZZmFXd5QPhiJYsL9qj+TyITpOpTtcfcQkNF+UOn/8CAmz7Lfgo
aTIBEwfC5hiX5WFqFJQ0+0dheguqIz+vK/x3K+1/Z6xjsXKfVLNlI4voe5uz26b/xiGuOWuwJths
M7AeIhW5/mlQOPFZI5UH20uf176OTuYEwlfgAdCW92ZiQcCx7lwgII8EZkdubPJlgZEQFhaej8VX
j5n4Hsr+19zE55T7geNymkMju3eLa7PMy9ErbqRMstOs+xu/zurqlSV1nZDnemV9Cm7IIVzxMyYF
69BNFuTF+Fm5zLNjixG+mz49f/32ovlIMHnFqlfhD0nwzA4VE3hZ1ZSW8A82inmQ0jsMEV0BCk2w
AmoWxUti/ZWP4iQtkYewmS/ww/bZlDbnEUHzmOLDa9roVXSYxvuJmLm4G7MNptUa477fVP5RUoup
mueO0SeI+/pBa+WdJlOfsKHzCobXTUmSKlD1SlWvAUjAreTI/nue0JZkQVbKlpML7spdIBIAlnJq
8mU4KPozMhxFLbXxjJA9YUpVhASHEWQybrCiXM9znH61yL47dzLHcHbxj8hFfHg21IoUQqlqLV5F
Gf+2EWtK3D+1qh9OkWfdssq5j313eMgV4AJpiH3NgbGnPaTS2Ls0FVjLajN+Zq0Is5jYBStfLBLT
a4Q1JgBlgwnGwdtgtohR68KtOB1xaLaEfUJzmL/AFVZHZzTvZW9n16LuD+YYj4/4pLuHZvwhY3uX
yFT8IBNrhFaCb9RS85/B9e6FJR+71toRdB76+aIEhKA8riS9tPA+lmh6VsJ49frqj2rxJuiGM2Xg
OENiFgYiNsWpEGX58niF96dyW6aC/FWsyMCiG94YYwgbmEwOtvYAZ247Q+VDPLNmd3vBe2cQqtSy
rfPDQPamSozoCLv4U3DNUOZ0snV9Si0psEBTbYJNoCxW6OXu8kBYwQ3kAm+ls/OLMqoazORAEDem
fdiMj+uKjMydHeMYXtWTYLc8m2VNA1NZH9GE9E6CuYAGZA5H5rYXqFT9PuoofqoQbVuZ/SQuVZ+H
WtMDk/wQk6VOca9eTHIzsSwowFFzEfbwfiHTdCfcm7ARanmn55s7F+I+vktdvExVOZahUfs3BEKs
Bq0rD8lljXrFF71/apJV3vULNWUeF0dQXR0HXXYH4w5sFJ8526PmbHzFOkqwc18XU5thAlrI0QjV
Srp5iNEbuPD2oTiJZwOggTnal8zwXkYtH+MMBghgG3qq7/DbXRVmgLRqoFll7nu2NPkuRS3gRakX
bEH4cCw3xfw667Bk4jpoDPhrrW6W491Uar75C5PUwsqmHZjFxwbvS5/6N+4i545P4OCI+OTxH4yT
pKjJy3OVYKlMhvYXEfJQgkm+DPQVafInO5sAIrwbuLGUC2xmuH2Wz1GQN8KCB9J+rIAicOYm6ckb
97kRR+fZOwibpi5IarHTfXfEjy0Dj9NIqiiK2YhbbgEfeLyzk+acj/M9iXNOfWsFUbmJpmMafcRQ
bXZJhLV6nJazcg2atxaiAY7/OeTD3dpRJ9/M82XI+ZEF13bWnTtTtu8F1B2CPY7w/sYuvYNFSTaL
i96+Mli6FDj18lrGgQ+Nsca2As0ELCeUqosnM4JEGLb3TWeeuN6/Dus998VThwgQoMHxHh/dJyeZ
Lx3HFQBPURzWtnmYGID3qKkzq26Qy3Y8U4cm2kPjpzNrNf5qES9zoakCtkv53HukkpF0f2eZOQdY
7WmJzuRL+ZQqHqfKTX/5U0+vs/FUlZ4Nq2pkHxF5P8cYsOrAOy5a2inkkkjpNa6PtW3z66SzQ4T+
ROOr82nb50kNv7xBn0hLvTpcQ5jUkktaybNbkCVfQVf6xRQMHd/YiVd8Jh3sYaridqi+Ci5S3E0o
XvlgX7SFBwA4pvOFHw8zKDbS0fK4Fc+/PTznvD2c0IZBhcVVVly0kINzM8BdDsLIoXtLuHdC2BRH
29kDz6sfFN6RABn8W7zGx06kH0unvxfkkd0g8i86BN4JXg8X27O/hYUljfUbQuhH5mcMkQAEiXF1
uDOgIQVz7blcPSP7YGFfL0DtUe149ep+3sVjcz/qBuaZVdK/5HT6WGQtFjpesMZAt/iSZc9uPFuk
LuKLytgX+nU9PhhMx+tcHmKRo9WC3AmsmfkkdbCK9pIYshs/lB43ubqxofJKjB+QZCl88CLmcdrH
4hyhyDM+U6SZgEeGxUS077C0WYb5wxVNSnqNA6C1yFmTiTjlnnntgVeDKiAjk9n6bK8kLUb/Ka9m
eUF3/pM9mhgAPhRDlaOfFesoIC5GFDS6eBl6P2S+z87DEr1ZEyeD6YGSLTOcWt6KE9xo2FzEdFqV
XUbgBOCzJN3tD2MweV4FB9U5T5p9My866Mc+9C2J+TYFtXKJbB/iDP/MOvwxmu7NHCP6EnHd4mlv
5Pb1dPSX65YvELJ/WwNsGSfjd1Loy6DfGhDGpGaOSyMgAJHwAnFs3xn+95wDNoiF+VEjLFa4l3nk
Ec7inmeP1LUyR8o7ZxFaPFQ3l1WrSDnmXBeTnAeRna0KmaCeat9ITB2GnzPfYjg3wvvJj9Me+fCJ
5lTHKmJQVzFd0zQAK7B99IgJDbbQEFBzxUBBcunbqFPTdKWMddgp6d2klRaB0fA00wzyZ604kBKz
h0888eKUy1cWr/Xeb9QzQQuLeP7wDZZkCXD3Qelz7eNULhdjXpujHA2xy9YS3dOz+Tem8HlsAdoa
LL1LYqPOJSOe/7XECuzESAffRGoHmNcJBjnrXoornkBhmRe+5dROVtaHx3rh3l9cwNnka9joDKFP
+k+yGuzssbkUQxN0vYNltQL1lU0/57b55bCjF28NJmk8GMcOXOWJ7CwO+sdR9Akn1cavS19jbPl4
aHSg+CHYgX/E9Ksg/v52m+UnNgSuBln0mjlvY28zvhtQZHI7gbEKyWlQTTiaBttIv7wrMUQbrHOJ
XXAaM+TxbZ3M3239d6Sxy8Q9WkFhAAsYx2Cw9Sslz4BoJ8xMUftz0ETgVowrcdGxnFbgpuJxilld
yKe6N74a9vWFRWe8hDVWpcdeUE8yGs+6jSCWV++dZefBOGQUnoNBmaU8xVUbnzd5tilBq7K0NXle
UHz6crpa/DZ+WDntJ4Wdb4TlCztmoA7VPh8W99ClDfVpuvtVzDb3B5ckU4UDZoI9OSl/vS5TdOF1
ysmw6bQZbLsDHEiDkOho4GduIUwb0kyeROlgh8rOUbl9vjau1cqZ71lQUF2/0gRqOiTuIFlkSjyb
Bd6jiONkb7M8mrMqBDP/5L3MFbABtmufnpDcUxZyasu14NCxM320LU6uLbHs+y8T6J5mVY+5nE61
ye2fSVQN1jFjdVNttQGV09xjvEn8GNwZoJzmG+tN2E509PqUyezZu5xt2V5N3llS+Q9VZv52oFpM
+HWDUfYH2OYHG+94iLmIkOn9VHE8ZMUR6Gv10pcdOPQ0xo4S3+f6NOUFm5eYhYdRfOcerTnsE25J
b9JIFVNjmnj8Vaf+5IEsfHBX72c0+sBbsMFQs6C6E6mhvck25aXEPbuyWTuqBSYWv3mhFh1EfUYg
0H9wsCwFeN6Hg1W1y/NQsZ+KGW6gNDNyYAJey2vXIj2PzOpzunosMpdHvL/7ye+bMxa21zUy3Gev
tJ5bO47D3Owfm80fnydYVoeiK4/aXe/9ArOj8NyfpoEVuK0k9Tr6riwBlhWb6Wrs0p9THzqNfeRg
AcqQV+paeHxMNNW37qgAf7IIgdUSBR2/jG4wTs6kX6LGKHAJ2w9uHYPBNa3bYA2PczdQNWl2YQ/T
gZCinx7jn2z8yS5AlNdIdkSl599g9b4raYIA6mbaZad3gvWBV6u/vXI8+F7Jz99IqDuDvo+hrAX1
mp7RmuRtnfufblffZRPhvDyef61edFvdiUEFA6CZFid2GpBNY1S71moBF5rLydNZRRnG/NB1LGoK
ezrWshzDIrWxCTfZj7n09WM9c8TMvNFPLLUNAx+2xUL3uREzUg22VcPkG5pdYy5tCLCOHw4Z7cSd
bu1QJ1GANmp5LMDzPAYG61thu9DUO9ebvKpOk2GD72pfrVx8Lkgecij+hht+Bul8omcWVGKlj4ZB
GWWhmKlqKKZn1TRxCAfYDlastEExYg1teF5H1K7fLyawhqvImOUqNV3KHI9ECXC8rpNtNrKAenhz
MAlGyonXW8DL6HFMEywncaV+psPNHeLQ1kPxVBdTuVMzfzZG+AUjB5vU03fu4jzng2jDqo95cfe1
IgMC+Djr2UtK8U2I5ROzunlyAHsDV/FZ32XNzSpGXHmW9RoZ/ZalIcphFRAVGg2BUDnmH4WtFmDC
Yh5BIem94c7dgzRc5L0Ex3ghvZDgERNb100hK+RwbOFMG7s556esHRTadWrGs7KzT5/5XdIvJKU/
Y8HhzjYmn6PtJOxgcE8mVfpuslrfTUrjiqYRgnMFAmls/Fkq91gT0gy6VlHdWdm3xk7I++c27BFK
Qwp+i2ew+6fe9oEX+vxNeFcJKli2dULBGZgZJ11BkQQzEwwDvdVNlNxHHq16XvRD2t67HTc32das
gM30Af1sNwxx8dzbxn3Rcpq083ThzG8Db5RUXLveZ+lM9s2xyrvK0hDOFH972aZIyTGoT9znlLfs
Ip++SpuE1eKxTCcgw/UyOScxK5DBsH9OlDlt5mFeyFlPBij/5LvjkhfjlTJJ9YS/4Muq6LGWdvkA
HJUEexQmptleymHlG+7cfE0LuwMdunbBG2/kP4VEECXpnzJpzdCjZAzkGYDUUiYv+DS2EJbmMRvq
ju83eGGU0rOdW+fSJttp+TMxzGfkine/x1WrZ1Zu7hrj82X7GDQS+AKdAlx2Spa1uqjo4UZN4obM
mMRbmoRbm5n0qXkE5lcgO1LdTJgUT4UG9vfU6gc/hg6WcL8wsvQX3wXijxhyRYLHc+0c/zjbT8IW
3F94RpXMPRzb9BUj/b2Pnkcf4swyNEY9sHTic3uoKJvv4dMxhsiplAfPzj4WDcaXy/scLGo9MFS7
D45vfqAl+mEvjZvKk+fBTuEZDWShG3PFUL4YZ1aMy21Ucc6ltYaaqSP16PvNyZvFz9bnnGhRrfYw
2zE5dfrJYIP9mEwMeyDEl33CV4kI9HcyQQqLcJJQJ/cLm+xwc1zBcBeXn+Ow2iGIclQjKtSgQFvd
eeIlOfPrxYH2Z/XxleX+eEtEDRdZkc7WtfrweTI6K3/TLRdRDPdNAPetC+PEyjl/A2GR8MncwQgm
WudaYaBHlwmxCR3/VOCGPVYVXXpxvAeMVKyMax0HelkOhWi+SoNRDB5Ys1NWWod0E7DS0zNtXA4+
4Ew0vOh0dDN5d60jCYmEzYCBNJ1Xtb56TDHk4qMwa7k7R4vEJ7zOTF1LHLpzDzaFi6fbOAcv/5ll
rnHOG5Ueh6x+IZqPvF1S2GoQKMLCbZ80O7MdGPVor83lh0ql3PPzFRve1q/+tPHwo9RMskw6VcBn
QW1cSTB49Y2XzmHKJoMNmZyMXgG3FDXEnHdZwT7PoFDqAs8fov2MBp734nVtWTs2kxPOC3XmpNiq
EH8KSw6izv1XB2dyGsaK/QiDVd2Q2MtoYQmanrW7ExnsjbyWEuQ0P0NYcI4m+dzABokE/HhIewNL
SfKyNMN6dNLuyGXQPPEqtMciNFonCyw4WYv9NPTFdGqJGFLJ1229N6u1Z5Bbj6sGQGj6g3HIYxo2
pY+HrsUPPkvRsZ+vcUWXf+YZD5wjFpzcFuHgboihUkKuNJZSXDLDp8zXw2aj8i0RbLF51NBiMbfU
f8BS2oGmcondEIaicenYJ1swTlmswlLc2NVoj5kOrMhiAnYLnk+PcQMISh3jRIgs+Q5RkAIZ/AiH
ZI4pf7aXMhDZ370jp4tcrU3f+x2tPJNztT5VSDy7qbflHUH0J1DqDORXPedXRmAMBInznPjq7zHK
PHQseTH7S7mmUKxz0QeY/cH3F5uXOo/pqyvdLww986GM3hN6q/ZiEBcPjjf9A711aIZz33beBT4r
EIVxHRHo4KFEmuQWafWHxYz0uSmoTG+ZimbNeDPwlUwF+/8iQ3t22TdsvsJ6E8jj2iWNMe67wuXM
aZbfPjh4LfPljlj5/JBP820txZ+1BMfhKiYvjW+MGhPgaaa45yNorsa5psMDdYDf/TqulyWDwD1K
zuRSWiGlCJ/Juk/hAt9NCGVUPSPOZsUCN3d+H12YrvQznXRdg1lLccLPGwTWnGfK6XM1HP0eBghK
HvbI6qm1yFgZWXVZbYuy9XzzjIwYderUpSmo4piC0MVzdBgXh3YMY6ThSXXvmrdB4EUpKqdSQDfv
qv0iqESwVxbAsOnYc7BfnnkKMho8elRMleCx7SfnIy5QOfMaWgjd76fU5lIDItLBloZfHaq9j3IT
tDn9PSheBaAl5qouJ+/uJ/2+hocaNiY77Wc/6rqXqnmlreBG/PJmDQQMavxkcf2weIV9HMTwzc6q
CdeoZhtMmhWtyQQRFX0V7ZZ49afXDKz1aOH4IM62G+uV0QUgVpBmCx8OFORQE3d27Pbq5rzxIcjY
Bkua3jZ5Asu1vzaiCJfxTeYEtbgOk0ibecRTmdhn/BEX8DYrubQUSywJOtCVqveeO6d9VtAx08y1
4CBJ0l24a9gEupxTh0YDe09bHxYiC0oHb5WO66eprxGo5BbmZjjGi58++pGAeojct09cVEGFCikq
IK6NqGnjtsCpGIRjiOSFtKlAjCEwELRhgqniOU0zJlxL0gMsDi56OdHQNA79hI8Zo98xcc2nMZlI
5POa402yXCUHkKyaK6m6u7hVVKENuXuxtU3d6JI/Y6h1AipwPhP6h46aLifqOG56nux7PIZWWU6E
wIwXUvjkPqv6jK+Shnf4qvtesY1p0/WOsgxre9WNe+jZp0UwV0f9FHa9ccms/hpXjA84KjaZMh1D
b2Ncddyv3ELwVGxfIUuyURN2hiVTJ7/9wn2DFFvvBDUQe1tUVyPOX+o6psXT3TKDoxmmEghqNOAi
4YP1InP6hUvrjxDtp9XwSzZKxasyo+oTox2BqPw8W1qFZlzjDLT/7lRGtK6iZUdE+VMXlcRZeYgy
3vds8q07d/6uNhAnIy+ArV6gpFbNcmjTDP6407Dg0L5mT3MZ7bl6iEC47xyPDz+tTvlSPC/jeMz8
/AAE/vdsAZEYk+RH3eELZV7dc26MgXLGS2Nr0ONddM3Se2O0GHuddAxyUGhm6ljkGY11F5sJpVrG
yNTWjQRjtfnLLkiDMP7RgbYZzBWL5cjBLudkexz4bLtq8k+O1fLmdepXs+H+Xhb2y9AOJ5ckDzm2
BDlWgfOg0szfD0N7iQti2nV5P5LsYE3Z10ctSKSayt9LADp7j7qHa9ZMfPcddUmNpzbh00SCZkdU
x+4Rzve1MaEKz/yQQeRN5CQbdLmaIhAcEai6bO1jKnCtM2LucEydJbsOvP1GCzNd1A8AYrQJoIGO
1d1s8N+teGENRsjAtgwrqPrPcZL3vs2OX5fqZDpjHI4Oqz1rKqsATtRrWU2h41zsqKqP40QlVjIY
BR66OqT5W97SUvHQzmPYevwpmiS4+inzfkipDfRAXsle/XSa/GKT0Mf69WcxDBEaxXykWSi61Axv
rnOw4mPj0Nkh8vLdlOyRcVnSpQrYIBteMDseTC8qMDc57zwB3V5n65efzI9ky74alzqF3DD0eXav
QDXSOy5nAma1QeATl4zBfECmcusAFppboolQJy2yhkVRvE+Jc+FvgVLuWTbuS1ToPrt5Lcx2qrzg
AagHYaKvSSu5gV9qQLWyHM/LUxSnv9MVmF7VWdC6FqbzVFIplClmmTpYa9c/JxOLz5leFJiyPs5R
7hmgQioZdFYzh/l2WQBBy6iKluS0lNJVLfZk1yNXMVf5EzlgxpelObtLfVr4Ppykt3B8GPOlV/cj
yA4b38Ymarmf5LCZwdaNgoJyvLcK47fDoCRKHRhirfZbpJYF6XTV7XPO3pkMF4WHq/Z2bMyobLZU
KKA6MKbE+Pyc1D8a/tVbNGjownt0a/NuaWaebWk1N9gc4WJDeiYempNjW+HiYKXlXo2dgdhirC+d
VsOeusBXuojAcDOj8cKlmO4wblaJxP139s5jSXIkvdavMsY10QblEAtuAqEjM1Kr2sBSdEHDAQcc
6unvh557L4djRtK456YXXSKjEAD8F+d857Mper6FdMBjbFoH6LSCphKrRQdui+dN3tizqzZE3hU7
HIZTMn0M2QK80RgOwkLubZAvaGFowwRbHXO6sYNvudUOcS0c6Cq+XdesvuxWWC/kIsruaT3OpFHr
52bdRoow3ACBVvA+6gfB+b01GUGzesgucZga1xrV3tEZEPSJ8qsnTHQrPGhHBAxBbKCMi2zcsSyh
+mXrWjxYrI+3ijoHoMDRUMNDFfq/118o83zCbqn/nFYrXCID+5za42u4oA5ZsmTb1wXQi5IDg+zO
HepFdJMFh0ZAaJd0/kRKuxzw5iKY8T9zixKBeXV9YvuIiM4t+623qoKCNLwyH49K4NSbOHbQ1rN6
9BR0J2IRvGx4t/KmW983WwgYAMxj66aT8G37yp03BdCmdVJWMtlybgluU07AIqMut+THEu40d80+
QS1NdoH5mk0ToUst/Vcy1QBmoPugtnf3A6Buuqjktgy6cj9a7nOcrVkUSQJBzLUvTNclilDbYbYg
cHESX9jq7tokFZuW2I858c/FlF/cwHtKFCFPi3ede5YDcd5qdtr6lCIuPaL94B9X2c1ewtrctkZw
oHD2UVGWP5l1KMFZnfrJ3bsCvl27TNMhqNd4JA1wTBPI4JjG3vSt41QP5sHJ+2cvbnhRtDmErZyW
M9EjWGN2E9TlvCDabQg4/DJb2j76rTjnYsX8U4BuUhXaW/Bc3BF2uVdD/ySmmShm9P97R5CGFeAM
kK3KD90wvKHBOiY0cEtX84ogJpvl95bdpmV8FwT3nVo7eS0z0i5BP/Wr5dBgihyRssoqLwg/7Ri0
Q2MMHAJW1Z272NnN4JpZ15AU3dtXWfjJDbfvQy0Kmz7e87ZiDqFr1fax0WyQ2S18xyGzSHrxMFKe
195SziKFINyhH50CB1fOdiak2eg9EqzXcMEeqXXLRuY79x/dofrV95B7RVKzyTceNN/gFtnnAmQS
jgbPuu0Fx6yks/W7MgoD+FpJWGEg9WKUI9Upc9CQKf9UxUNz1dUAkzM20kOCZSrl0+/xsuJGrcpH
DrFy13jDbk6ak7c055S8u37K35VtjYh2Ao6ylgxah9EuMG2TwKuyfwUUjUjGZ1Xne9NKpImkRkTW
CPuB4BIsCJB+WXqT/wCpPtS3zswKdS2kGb17b3qVByzqRNbYjTt0PsIN2z6yryCWtjPHHc7UYzc6
nHBe+0Gf8WOWTXNqwT/kpv0S1yyhs2qCpSKXbagxd1E8djsOESoCF5AO6UJe1AEVAJ+NfHDCMHqm
gbwZGzZR7O6Ms1MXPgPQ8Kk2SJNo2hN9ncVHGn8QPCMII5J9DhiaMhKqO7m3Zxt3SzFeRkfcN8Ac
Sp/h7mw/O+hnsP1N1tXvqQx9DDtUVQqkx9IjXlolPmNQ3CuUx5Fd8ix5TDwqIkmTHtllko+/+kLx
LnVQcKHzJbNGb2PHcO/zprUBGAimALHDiwo2rFlrUn6+izRlfJFMxl6WnwXBkswt2kNTdDek18J1
wRlNOsJ8CxH+yzJxuEqimegUvqqARLrR0Cevm0DWQRFlxFSSYFgwq1kKjk2pTDwYNqrwwuJVUHn2
hx5Qy0LdpNZ3iPnMf8l0YZWG0wD1HoLbfoHTEgQxOtKtzIkhAZg77ZvevqjlRTsYSow4VYyiryMg
yz1OjytEGATrdfBnPur0ENi00bDuMOPZITBNQ128kdUXC/h+68gfA8wNDR/hCYKBIdNc2IuiVLB0
SZ7fZlN8NzsOgSbwF1X3SrVkH3kHkrEUIK7neHYUeMrYanC2eyW9erZLEySZK7za1qvfyJlYlY12
E8ls+GaIBb4CaAlw3dUvoD7Zf5uo+T/LpfQexro6kSk5cpQw2tW6+FoA2mG3Sj/E9ECgl31i+I0t
hsOWI4XknLC5Y3j66pHxbdv2HQFAH1nVFk/QpfrNzDN26EghHa23ZMSCFWe0SdBvbBJcoywLFcRW
9OPYz5lSgj25pXFIaVuzzLv1Y+iLYUVeLOGfw1ZwcMeiOrVMGbYwZY9AWmGpdNzVBYkngjnltl/C
9Eh/VuMUXadjCFCRivVXo6Igs0xc2WHQJoQGOBlIwwn2geUnEfNOBrBDB5XVN0rymri64KLYECB9
xzUyHbp1xBEuPdELMwhg+hPuqtJG2OfiW601OuDJ7/wtrbBklPTlla63I1iAwUrKkqzFyb+xhNmf
aqO+zQom54Xr0iu2gmaUnBBkCwzC2uUnVo5FU9mxow3Ng9WXd25Z4PTPTHW7jGfAGwsnKV6fOd5V
IOJcuH6w/ZQFnqxujgsr8cog1caZ8C3Vlpb7cZZIk77sVDsHQDVMAwSecpGvzOOGcbJj1VdCdVhP
FOiktH8jJ0cS1McSFwIMe6b2MFQ092lItoMdqvA0jvOevSZP0zSUO9Hkv0HQ1YdBA38SSxtfYJOC
LfHveuW/tbZPYKDXZnudrJ1dx42T5/lrnOCN8qbsiTOF/4N6v9dACcrJgYVMNuep8PwISgQxlrq9
OHcWAybo8d52hJFyVOtMyZVPQRsQgrNUP4KbVATkv9RWSNt3N88WHBYDX0BsIyiz4P9l2b1vjoJ+
JvzVGeU1DFPQByt02tSvlqfup9Lszgk5kNvEbL7dDFNJHvtPJFcSPlLkO3M0nShcOR8TgVDo7TjV
3QB57myKH5PTG1DxjJOY48WFbr9LDfJmAI1Ut/6PCwxDkf8UAfiA2AFtYHHjW46xRYb6HLuIDFcu
FV4LhLygqsKVWUUTt8YYyj1jSUVoSArshVYdmShi47BgrK5XGqOYPpwA3ljYMldNV0pWv/KyIA5v
p5WgVRs/5krUSla2FkDQ+nFccVsa7pZeCVw9KC69MrnqmcBPFEcVS9dnE05f6T9UK8UrBueVg/WC
QVvc2IC+spX4hReGbf9KAetXHliXr2CXlRGWDOwD65UbpgCIxQqSWGtqnN9J214sMGMsVjmvVvKY
XhlkYVzv06I6MhLpb0q2s0cbYFmSexF6KZaqoMySFqZZvdLNRge1uDet6nYQ4xvTT+p9Ibur9BfB
UmwYbpUok225UtOslZ8WrCA1ayLN0H9JAKw1K2nNZEoV9St9TYBhK1YeW5tVt24foAoghg4Vg3+w
5VOVm/N2xnjtIRXDxEUN9RfnTUF8o0ejQk2gwPUrDw7c6ZFDqo3+F6tf95gJ/xvGgg0a4T+HLGz+
BNCkK2zMf/1dp59/+5f1D/zd1Oz9gf+YhEjPDkLTs3En/52ob/8hXNcCqG/aq6sWo87/tzQL6w8A
9y4qVgG5zKQj/ndLc/gH+0Yf9IJp265nhu7/BKn/zzx9CP8ewOBQ2IHwsEj/E2HBxKxQtpXHnL50
6wgRwbXoyKJX5XPsyHOYu0+iRHHUTeL0D9fnHrolaPe/cdLco9zuu3/7F4d/wX9wUv/1kz0rsN3V
n02/wq9/fz5mdcLvtv41w1LL3pgJcTbCxGZc8Qw46VlwiFjL78ZhAlX1N2QsUpi4jPScN3OYP7W7
3E0JVQYgvnOGpBVV43AOnfHed8a7S3cf6OQ26K7aZmsLmCnRVOBUDg4Zg3gq63tWex//9T+EF/Y/
X0TLDl2Ua47lCUZKjuB7/Md/CnTh2DNj6NOgcubIsvJ9zQg80t7ylg/KQgAYfg1EmYKaHkjLqJZT
59XGoWNHT9P0NdrBxp1UGHkILKLIJ13u6OB5zIc1fJF54tBrBcKpsfh7kYGGRnZrrIkpWEeP6erZ
bWL/M4lTtoSVhZ60vGSO92cSOvyPac17w4gsFEnhpBtn+2ACBD31oUAWOv4awhQDV76jK/rk6EMC
rAp/Y1T2jeEPlP6/nXdRP4xm/e0C3MhoCzkZBTooVORUDXzgvtdx5CoY9izeByP8TfFE8ZcaF7IA
7yUvq0W7+StL5uLOzfWd7r6mHhnNXFoYKglJiyiHko3jPwUUqcibJR6r8DeP26ktF1DkiUHGYRu+
hfD4W7awzLOy+/ER3WxUdWRzxw17mCVoz50JH4iAxVvMalFPUQR2BwA5tAFkW9RPRTWWd8RHIBQY
4OnXKAtNvKrc9vGR9oHvDyz3OVPjeHWmmvkKkMV1dqAathpA47J9Sf5p4hbuQS8AjMt4QHaOz4qL
cRIFLDMKixuNvepImJe+gkxEOpnF88Gt3CUSDnOGhmOoZc+wK5jS1KST7st52Rspw/vWs/Bx5OX7
rMd027js58TKU27b5bnJvkTbIyV0kqewjTXnIvWPH9j3RTpGZsdGXiVxpIhs2Qgo00mSXm3lHAxp
MgJkNiJDLOvKM58y0E8bXw3BaWmYfez3+KLzGwuGW7QEOPSTNCTA1wd3NpBmC0sTxSOAbkoIIii8
2N/NgMNMF7WEZAkYYYZRIurG5bmesJax5HkIS3nDLhIJcfAxJ8avWDCRGdxmB0kWP5eYj434DdGL
0IS1/Ro86ySVfHBVdxZ+czAmfTSNwrkyzEA5Vi98gL6819N0QpaX710nvXZNcq6c7CTiGFPihGfG
a5+aanVI4xzF9jP/JqiHnbJlgclkmeLfgY95n5jkbboJ388W5d28CYlawJbuU7hrGm3omLPBerRu
+oHx6FLAjkF/kLQe6bqUzP4sE+QAOoNqYp/jebkZDJKosjqz9sokVsOZIenH5r6vp+F+wjlTwZwS
1jlQ+qMIctYK3cTSL0/fMitbQJaWn6JzoaVp5DxVdeNaYQltzHxPerXF94bEfuxOrhzo7lZJv13b
O6IR3qXl300+AZmTCFr4MtxTVQk8uZjEd10Qtu612KhNv/4oTWfrepel91eiAkI5zD4h22lipk2w
Y0F7Q0Yn+ujJsI6cUEhL17jWTpFjUWHlbstyHwfLiDBQPSHQ2w2FBLCqKWqFxM0Fr5eIbYRoNd6I
zfp0FBPRibHlDLBox72P09mDG+MtG2st2E3FAkSb86WT/lU7CH28uX5Kq/js1/FvaJgMD1zrp8Q1
G1UlCumBTOBIZyrZtoM6OIlT7ifwyii2By4fHfISAz2gu0LqzIixAmjmhIy86LNjFPrZUyIxkTiY
a2PS6UgrACIJSNA356fOqJyTGuadU3c77owlkrEdMIcgSTRw+1ODDGKUE4FyjUPxEPfbTjbIXYKv
grC3jZdb3ttqspl+JBF1jUHnpqoeA1LVM5/u9B3K5i/HiT9ihSzHXG2WCfH1gNpjFblnt1zenL5m
sJyDjkuNB5ENX0zq7UfSeT4pNIHWxC+Zyxdc+QErLgMKfqM8Es+aF2UQD9UPNRZl7xaXZ0+zTT/s
4uio3m3fXQjjIH8hoVh3Vi1406Cdi8EuA4NIMVotxfu4aEyXGGMX33ooZvkmfMmkHjbSIaxPs7yo
HtC/kbqX9sVquLlQXo9W+Fo5Ad/tLD+nbLX+NgqbEovjip+DNrBBglcF+JN8slis4KXR1RRh6i+3
Xuox4LVedYklO84RwVhTa+0h0h+apZ2jwmnOKhB0p+b0iKmSkhmLCSBSXHz9fCxlfBzK5kMBNesa
adyoS020894iXBPoifni5+3vzinv2pkuJsEV4rMP3IBdeGxldUKc/4GE3zmSyA0ZDYaKrlGPFwHx
7Vn4nvPW2IwM4OthiU9VI50De2bScgwK6A4Kr+xWXRDPYbDE8tyCrd5T1mFI0x/wYj40BvooSKnf
jco96V6hLS0Qorgt2zUHfEZI1HAlh1+yktMpnNIHGw3LAWLSzYyZf2euOPlgBPF2S7C5GSmdr9HJ
2dtkMo5I8eZsm5GYIzwqfgF4ZmCQaJKWyANVsTnCWAqE7iuDPEKi/UX5EAIDzuLgmaMyQvsUZeVw
Irpw63Y4uK0qD4ABgtqsZkwg9egfEuXSMgUOczAZuW3gPbgdrgdPu+AAOuAnLObTPRJ0g+CMnIez
m88QD1ykndxC0p/LnSPvxTRMeMQscm69dtjkbfwY+MZXn4bZ1puBbMeB/95N/lM9Y+SqKmSvhDaE
wyv1Gv+WZmZlB3GOIejWHstwv7TdtgoGaFlJcmrl9CB78NpFJV/SdZPaE89n+8upVJz3nG1X3Q4z
0dIQdNRYYOVITzoT7wBYP638Rg5mf9vC20lMC6w175XCT6+L7GJwWMu0SoC+E8DvZ655NLaYlDpH
x2A48xujg9TAmHCfula5d+r+N2NwdPpg0beGUSSYSjksgpHk94G5bNTlaU9I2sEm9G4er22g1VM2
MUk10eoQzkjhYhftccS6jmfPnQ51ieBMNNS46XwL4oIUuwKrNCMcBirP7FKfDNUETG+a10bC0eBd
tjHT/tXXAZKmWHyNPjrRptujI7+rBj8ap/7b8qd4l9hMr5MUKQqz88gp6l9igjChsxAKyBiWjJGQ
KZlD89jil/VYne8U9ET6689AI1JDrECSxslMcAIhKQN3tuqOg7F4FGIEPzkzabGz6/ph2GAe0g6V
pjBfB2HfAYN5U30wH1tMFPewSShlliDYwb3GjRQ4hHqMSCfnJrnAGtKHzuMcM52nTAbLhZj14TCn
3UvnsA5ED3gMiyE7lHNaHE0sfwBR56nR+3iEBXLA/rPC8HmzNCpMUDMU79NYeE+KGQbe7K0QxriH
lSmeXAtDcTbl9i1vkqecDSxqfNwwuhlPAHe8PcX2W1eaeq+WnnPBap+ZMjYw1qf81gPMCcV3SS92
+CNJJ8Nxq6E/jez5MqTe+Cu0s1N8mk0HG1xRYdCImB3gtxRaHP68yLccVq8EIWyd3v6xMW+8zPHv
bvCg10j2uqXWTD7InjSWhJWk0OeFvanRk1TlKojNeATX8NJm+0zFaz1zXJ/sIeNWYz1zs5SIDGqx
PGvXMd58zwOi5nbvrlsFRHuGjIY8rY5csniTF57aMsa/pDlsZuLZDRJromaqkLwZKAfD+qNukK+Y
01uf5uEVx5Wzs/hpcZh8hRov1Ry33+yLwmPtgD1NxhjxYNX8CdKgvy+LsEW37N0ahf3Aebe8tx0D
34WxqmjWcUYYOlGQeF7ksd6ppDkdJrgJFyske5XAcCKcYVLW8QTvM7UwRVkBdZ9cjUrtpzk6Mx0e
UQGI2KmBnPHJmvzbxpb4DwW6jYSMkohEX+xe0qMfY1dhOIBkcf8S/U6Ed8YWLI/ZHyeZ87TobiF4
czzncCrZX+6zBUVSayb+Bltwi6UkdI8tY/FVnowtHNSPsQB7gJ3yPa+z0SbHCS6L4N1BBI0AsNfU
8zny3vRCk7eGJVd9/i5iIS41rAZ7VSSl5iqdNSjq/vqPN7vAiQRCg3jEfjaaHjR6Ux76QrAjxkLW
MTb1pg+37+adn8x0zdkxNOVLOffrhKgPLkiiC5oQsE2z9W7SOOyLmO08u+FnxW5jr9x1LTmHB6gm
sAHyVZIKGgyzTnJOkqmNLH6OVAXHXM5ZMJqUSUFu4hSSqr1C8n7BSuk9zlK94CQ+y8FAVZjaJ9+4
IQhgIb/O+zZKjp3EwEZvDiWaBcBYvOXh2g9QBbJq/jFWV5NqcXJpkjLOw6jCc7L47w6SpX0DUAsp
tHqbmuwOJw51GDXmBFEHq0l1wWTHbpIir14Y2Oeo6HNsoDujkFBy45bGkSn4aONSjMN7qVJ7Y2Uo
6rXdXFwNQoe0ZfPQmcsH2Q6/5UyVLEm+pI8D97NQKkjVhTsMnzeNiYbY9kPCFbpRRC2atqicEJs7
bnNFa91s5z4eQABN5CQYi74QjDIcDNNuTky1QSD40B5E0lyKrDbezYmMB4iU1n5wHHXqkWtGQ1aw
MURQgDyChs31cAjmOk93zaI8MIUkP0HnoqD+a5loNYeEt7HHV6o9JAatGbLUHhx/N9CZqJ6hqzXD
PMG9ehUsYzss/DbPJPNG7ABJlu+xUQDr8IZ9hTeFVZi6GmHw7LSGBHL0ZSVspRH3lAzxBzd8s+bs
213M4oj2fQ+d5hWVKtvA77ZpObBJLT5xDPIIs8zBhHxvwP45BlWFKCeosa6CFYCvAp6q3VS95e0Q
8iNe4b2J2u+AH17Edravy/674Iu3dUrFNzyzPfXvKPFw7uiLnpln98DtwxI3RDE7915Qf/ahn0aD
YPXpQh59KobTaCKAMDKEDj7jdrFcezN9Fz2LwM621pn1cexT81Dp8sZt/R8H6x08TyoP0bLEUJaY
keCZZyQIp5XUTtjLYF6LwXNWD3m5l9nsoMcNkfoXyUVkDYom9HhRzSS4lyEO8EYnW9a5qB5zspJq
KoYsa7BT1foDiDv8qQGq5JPFkeW16X0xjU9DOu5czZmdKv+MwcS8JTmMC8Xiw9HwMHyY3qP1juuO
iUjLupoGzz0OAtkYN8MGOUF+MMr4vfZrgw2MRvGRZ9cm7wtmM+AfLKs7L77hXeKM1Z6ZIisr/0xS
OjwXKoOlWgeRNK1qUOcZEmSXK9Soo/YpJSmg1THoa7rC+q5oJ44HwhkoHW7jLgaDbD+1FgRBaee/
RWw8WxOq/b+eOSyOBo9qhwr9hEySeA4PXVc2hc25bfOraknurnpxNJcCIoPFylNbQ/KCKHU8V60d
QpOTASov9rKoKO3HobGOaSvFpUWmCDbLfcyRvJ1EhZO6cnJK/1I/szxMnpupP/B7VDvq+0AZ4sTF
IgKmQv9HFE53+es3SXp6fLnweGKCcaN0aKor0OvDYKG7lQtGPmvstvDT9b4x4NH5QXgPfqbbxnkB
YLv3n31F7oLu/a0JhPrerqzwBFzi4CbqVaOTvf/7f2L3tW8wu+A0MG38RIHjohgo4KLAyLhbbKIw
J7uEvzxYBxki3UUykJ4g7/+JxxBZPGhqKxTdIQ7axzzz040JOStKg+mZ3RnjpHlnC8vftWF2S/ni
7AJDvjcODz+iPtBIkP/vJhYWM7afJZxovN02Wjr7wxv7W5HiPAw99lWLxTFeZAqk+knICwMRe5M3
giaZTEWzVFfglsAi0FwV7X2vvN9Spy9i6ka2PjqDutZRDjr3emmXg0rMx66+5I2WUey7P0VTCfBp
eGWz28RkpidXtAJppdU27uZjnSzFVrkUMRiyTPkJVsTFScW8xTePYkaDOHclvWUPs24GyEDDuuxR
bpkwj8hCACHEqnS09tDOQYHjQ48SD9F1xUZoYU5Iig1z5DKLL5nk7BqkTxJgkXXROLCdqXsAI249
8Z4wj6Fu8qgainNFTtgGRTwZF8CRGgl5Iq0UHlcbnZU5f/ErDQbbrtz5RHfa7LE2huQRySr9ZcyU
CboGp7JUz3aGJmZaTZx+i3l/7BxrB4qo2xiWELsQ3948fTLn58GjNmkUlvjQVo9iaL9dS6wzVZct
Vu0BtW+/O0pfEmeHi5rMY2kY9saTEC2zNhLoTY8gQoDTGWl1yaplX6CpxWVr/9TNZ82PvfoePh2S
Tlm4+qhBioXmi5nHfUmAOwNOcx+jP+fljCIijNqxk7uLNfVymzFJIvl3N2keY5ebR8EYQXfJ7MGx
zE8FcqEsC4+Xf/y4lDVTLpOIkVKw32z0XejEywbSDz9LZ/fpMt+KvOy4y2ZxsHMfRWC/IYPVeQ0m
cKHh8FVHjuF95A7pYgyQf42ThYmrsewonXkbIq/Nq0Gg2JwgPK8XWVV41pC+RVkz6AfJAK7vpXtu
KrxEbR4Etywjj83UQtdpmEjWPtHyJeN3NK30CmXeHHuHNEIYQDuYquHG81BpeDn4HjNHy5Mh4cL/
LmMLQyVn0UJD0YSVg1EqR+DVtjcYJKjpcRBM8mVO0+rsL1xo5vDbFhNe4rF9tQQZfH2Mp7z2I28K
DCbK/aqQIg5wgcufIrHJcwmOp21PeTZMbO3jm4wVSeSPGxKAcVTmr5Wk95s62KdeNh4qfAMiYCCT
HJ0syR6Qpj4OUPE39J3n0AuGi9cc+mn6GhHwRF4+3w6yo3fEGHB0XOtoju4vj9lYmQpeYEnxiBKB
OgqXFy8grM7lCD6s5PM2nbXQlCTPGIexE32lxK5GUCLu/GRMogD0RFFC33azBWMvX+SCydMj0dst
0hcUThLtt39tQTRFFJJ5JW5k3bOm7w65ndYH/HBvTRVuyfKipHTAf5SkD+2zTJp7PGYEDqjidizA
jOGTO0mZvZfE75y8yeDBxr2Pf+riaUQvFi+dvL3z+/KpzTr33C3FA2iR8kFW09VQJGH04ttq9TXP
6/uuL84GKM8uDfdZUlHCusB0iuW2SWfjVtY/GOjhGQnMEKunS5loY0oDqgwxJuDeGkgpPjQ7sRBB
VaMn2nSMoKM5CYuIitHvUcRVXKqx65J9FutvbVWHwLB5C4ThPqT54URn1Z16w/24dOHGd5BBFQZ7
dOZ1BCtyb8mc8RDKwHXsisrTa9kEDJAg+K5YSBsV+OBZZRdp4fTXa25OcK0d5zvrAxLKkLozioFA
IzwyNFfsn+9Tc0vPQ3uOEYV5PE7J3KYYhDpobQj2k14NSCeEqeHEFaotpfdDrIeN6956LS0glDPK
XUTCkJhS9g0xzr1BLkfUoe5NSCGYl9lts+YMSVl9ZWPW7jno3kIpAeyMSu1qgC8RWdNorkAGt/BM
NlbB1xOaXwKxlRo9rGvXqg2OxWLWN2bGZTVS/agcxPchJ5Ny30wiNhkFdLwFave38paDQWT3gXuf
YVPC0RDkbJ5gfZyshQa1GgmtsXJMfy52z5Zpuu/qehsk85Pvz+h0Wl53XfY4L1inWPCtqvbF2REO
ffQZB9ShnLguBZJTn4U93MK3GnwmRSRf3+pvE5YVze1RGUhiixEFGmQKRiSWVe3NGqSG0ndzo65N
Q+5b4i4fmPh+k6X1CoB226Cu2lk+zYENdnNJqhaI/PAWjtarTpsdOx/QDJm662jN6r5/mwsWifOi
kgg0ylOWTM+MkI6e9k8WS47IjvE7V27MwzjYCBLsJ0/Il0ILA1TtT5ASDzjP6XgohHmfr82F7PS4
d8xXklDmM7HTu5AUiZoMESHQvfYpbXKC7I4Bp3FODPXL8mH+ZBiTiBe2d1Q81JjuoPe9P1u3QZTs
6ZxAOPtZCjpfXpeqf18a4iC1aZ7iRYxgXcyPOHOaGyKTmG3yNcz03OAdyQfEvA44BA36aBWEG+Vf
qseSa/kklGBN9Gb7thD+fHYgoy5kl0WB3wnuJeabXkaEjGyNXzO0k5S/6JzFRDf1JadHegeiBztr
4XsH4Y9fnj8OlwkSRe8SgVuLRFNepC9GYaW7mGAoK/utGiu8c2v3iJeBEn5KrkYxsG6RNnPa1brt
E32W81YksUhVuBM4C7u9Dqa7hARuNMhaoR7HwJNJHjBn5EJnzO02uim2nKnMh1bst5HhCbOwCLTI
omcZBJeeOQ/HS8kwdpc2+eswLddmQareFMk7CQThHQIsvA2C9SIpILd6hZwxsqbyMe2dl07P+dw8
5somaMqXj3WWPmZkfG5t08DkiMRuQnuVFWCTKfa+YhdPJHMRPoR8kTkSUoeLvvoof9eefz/HtHAJ
6utNT2c/JjQg5C33+E8CRE9ediBcDjlSuzw0SNXikHZjkl5/WtYMs07eQFcjqpv920aUTbGfQUaE
AMp2mYfcyA3AUcxUFzlxJpt0ZeUq5XzZbfsyWutsoc6weXsTN1TlnRfSi9Cen5c5d44sFu5TKMVF
UtPb5RND4KRc5ayDfRShBAObXcykO5oScTgwx2zbtDc43NXO8RnHjc4uW+bgoFRzsfoexAn5WZBL
MEtk5RMDrcJfdsJEr1SQhixJ4gZhlF98EmitTqQHj+SWcKxfQsJTUFM6E4SDGXRIsO/LIqXAPlbT
TDzxpIE264dBsojrsxcReF+mpNbwJgvBnEckDZL6qCnjYksoEPb627hyjGML45ptDsqGQePSMbr6
kfv4KwuS31pfQ+LzMOKSko5Bmhs+xpJMQ7epW3lpUFTdooyVB4SusAKE+vFLJL49ogbdO3yxgXxc
KFyD/t7WQ7pb6vHNXKZmq0gL5+wZN9OtItACjdX4OrQEK6CefADDRRhOqn6kbZOVBEGuZPZSzN47
tL+UZWq5W8RMdl0DDDAsqRmqgg0/1OlXIojTUx2aYjMpieM3sfckU4Inm9ozo3kmJZztcKv68pDk
qLwQDHI2CufkT6j3oc3AM82tK1TNu/B9X9hsfMpYx7spY3PqFzz3dFQzqdSI9/uuew0q/aeZ84GA
EgF57adfypifKgZQgAt1/IYliNGNRUlmBI8YkbPrZLpndH3kok7svZkOFnvl4FTKmvr9YUlMKq7B
Ypc2T6+mHJ01xusgJgzPcYP7XhkvQ4eW28WPix3XV/gSm8d+6u8w8H2Szyz/V171d0nUfyevQhX1
X8irZFdnn3/7rH/+dvxTLX8mcsjqz/+gtuLP/98IifAPz0bTFASuj6woCImn+bveyhJ/IJpyEDu5
JkA6d9Xx/L8ICfGH7Qs2daZA+Y6z0/t3vRUyLQ8ikM/fF5qmE1r/E72Vbbl8sn8UPtmWL6wA+Raq
IRMfp1gjJv5B+OTbcznBgwOtCrjjAfpMnOnmAeHeC9AFfFd1+54w+tm3no5PTVme53EcHyHdOrfw
XdcyliOq65hITKw+tbSrY0LWXLpUdPfa/O5TiYVgdtRNOJOcgI3n2IYif1RQdDZlSFseVol599fw
EyB6ilz0cZzY8mQOIQGkSdyxxAGYEMhX3yu+VYitDXkTruA7q5/FE+inL7ihmEnmwjkV5X1GHNZT
J8mEiNPG3nq12htJOry6PfolIaeKvXjtsNFr7ieSaS5LjhY6xzF7A54DHRD9Nj6H4clL/RLFO8m0
JNVtOS31qZ09/6xmta4moP/Ab/g/7J3JbuRKmqXfpfdMGGkcF71xp89yyV2ztCFcE2fSOA9PXx8z
u4GsQqHRve/FTcSNyLihkJNm/3DOd4opLU7IOqYHvCG/YxpTvo+wPWo9hL0Cm50/0Woe2m4Y11ZV
BAcz92sWrjcL7kyZhm+zGvq3KMeQFNg0M+lf3QOambPcd00KQ3fmlMxDxERwoXM3RxQ0hUtkH5qU
rmH2BooQe3/OeP8SAz1Lx1C85OJgaYRfZECw95rkznRL85Iy5MQ+0+1cPJzr2IjCdT6n09bIyLOs
iTGno7A3SRO/mPzRK831nnOvAeWLwc239atdomvKhQdb0K0Inpzbg0k3jE2GeOgy/Slj4kKFQ2ak
kFTEwwR4L+sDMBL7JsJwmYbxSNgmk4zCyQKkodM1dZIIrRae+oB81Q2Cd8o88m+4cVxGcAuaIneb
5miEw8lAQ4YgjSC15hv9HcpzkBcsG7t+TfOYIMKHCG7nU0qyuU6vOjfmJsMmSR+SoE9SVfqS6I96
1Q93uqqZOUyxn/dMeapBPGsjzP0wVN6GWDXlF9jRNyQ4HrHx55uwTPfNqIwH+KKohy3uWYmF0m3Q
i6hFam04THJpL4OtlFmyJ6IhXWkqntjnWM0hghQjE1jWJfU4I1gHRUPC5Kf3EJFXUTU/RGaVrZv2
rxgV1b+GXKIsCbKQ3ahvGlcVdwmysLsSA8O26GnX9S51LzqR37zY3dG26esDwXXr4DFyyuLGrgnk
E0KvE4mGJYWKuqBSGu63beCZBztij+o1DfOVjvFBx0JhjQsGI6SqmpObN2cHhoqqJItN5Hll2N2i
CXOamzK8c3qE1/RhM8CMwmMgrSkcZRWbd/4lfcgxfc4CU5ha0lXGanjO2kHbtoPxFkH6O9QzDkg2
rDbTBRgscrRe3LwSBF2O7m6IhAuU0UsPrj6/eeF0M3t4jhrkjhW6nU/I1Zw2zf0UOoepSn8pYlo/
jzIb0+/o91X1ZQV1eBqHS0Gg+IUpIGt1uVEWDh5HYUcjcy5nlpBcgYwnN2grx5kMiq3MK3WwhMv0
VB5Uo9Sr2Tk2/csCtsgsAq2b8DKFo9iQD9m6Q3GXG+Wim3e0q5sVH7VEzOAE84+Vz4+mV+RfepH9
2ii/ZR9Xj8SlNGj8i1crKsqjFhYs8gJkVCSb+4g2wnVc5J+uZMmR+ak7P6kICsFEqKRFBVjY5F6m
NbbMlG4IDEPRbF3WS6u5W8hR9CSc3QUNmnOHoAl4RyAdf9Jauc6A4lP4wKNYRPEjpb8dAOyqZHMF
6pFu4lrHPC5f2WVN29iCvYAlDP7CUB6yd1lr1dEOdAoeHU3GjBB91f2NHVuuGiYd8r3lTEhgZAC7
gFHRzj9DdV+kg89/jb4A1Rqj7NfUIclQ8SnjghL9Nm3vqJHPZe61RJb2eIQTfDxayFygRkNRxdc6
NL0Nnk9YGd0em9jfFNAzW7EvgrnY02Pu8zrdp7X7Y45x7IdB+24MIL91+ynx9Ee1ZI7pYhXUhR/Z
QAImZOd4B3k66vjRBqylBnNvKFiDVcHGrS4xTxOV+yzkSLAFkSYoBYG3MkoEWDQM+0hnlIbwhFFY
eeRuWxtorrraexcFolOmTQGoAT+Y0F5MFWYn2VGuOtFHMHmAhg3aFCYV7KxA0kZ82rp+cyOF7WVx
siPMQ7oR7ApBfe7m9n3S0OXmndx7bfyIBXak15ETx2C6PfCCqm02x0eSulk71Nk+w6+LgYhw15DH
t9qFI4ex/mZ2UIOLGia+RknY4GJDfHsqzIokmKrV/EHm302NLpQ1sbUSeRRuuyV2WagoXSvUJ0hX
KYU7RCtDqsNqoOEBzFpdesUIKgMLmo/DV0QEM5JECB545S6KwuKEpvQyEEnXA8LxQcHOhzCZfyNg
oaNIf+BuwnfPGLbNWBD7HJ1Nbo1vSpPbppqfEksD0ezmyCRRMowYcjKjQzQGkrAoGj9tg5szV2fL
DRgMQ8Xc2Fpwb8KBWdka+iNGrG+a6RxGYbXH7MONzR8bUcJ5Ro3Gggh7L3B+I20+ktJD3OxYA+BS
bry4UtdekBKigzeD/Stmhgj1YazRVFo2Ot8cf8lK2Q6sDVRosEcXVEFzJDWTCqk/BhCCwWzMuyEn
kdvdZ3qeHwFc0mdM34ZVv3cecZSu002HKtB+hRldglHeJRUOsMY1KEKMY6ll+UHnbfV10TZ3A8mY
WNS90ca2FgD7UczvCf96pYfc1k1N35Z3yabMEhZVRbtPycfD5Q1DYRbDQhqbcaCXwV2SSEGtwNdU
VgVy6+qV7wQaGKKf0sH8LrqBhbTMXovBVXsyGaOVkVtIF6cy9TNL/hIWwJ0q6MG7YtqPYrjpwt33
HpzBugX3XpFtxcryqRbV0bEHvLUSkxGJaCx/i3dyKC5SKPIN0ZrglH2Fn8psMRLzU1Us0pHuPW9a
oDM6Gs0uKCGG8kyvgraAv4dUlqhqhea1TV/A36S+ptDhu2xVsb/8QYUzVk2R9IRshcBj1gFrJfAI
Tbrra4O+MlZ4/6dpp1kL66ldZjmYShOXQ6nNLRiuo7GLSQapLfnWJl17HDp56muwxmgJi5VlyANl
FVKJocf8xrJSNOWnQOs6RSLZVnr9u8ght7b4HVCAspdBMV2n0jiS905fhz9smFm3cwPW2wBwfbb8
vz3AsN7UaFtkfOacfwQUZMC711UgKmAE0MuNkfA/nXSJvEDc5DBT8YMCctao2EcxDvqyzPTLiSLj
vsqrTzm7e+mNZ1xoP2mPpqFIoVziNEM4OD7XvHaW0r4qy3ps6j5ZJYX97EZjtu10HXSeFTNBEO1P
0Jc/CEQZy+kcgHVTvZhVXh+nWafUk/isV1b7nppWvCsJJ3Ld8c2SyVNw14ii36PyftBm4y91hbvT
HLhbKDaZ0F5dWwBkyATymODerkk+RJhejg77nSA8R5pLTrYL0KvPDmIEFmIa1rkYevPcjSbkyeSC
YglHOvM2OzojDGXRMeVfXui4m34eN8w4/7rWDxvQW4QOlLPNLJQCKWO0tS5ZKtNRWJea4ZWk4I4G
d0LLFAIOdMFeavO1SG1UAtrWJrF25BRlUj4xNEWrWyX6J1xOM2bB47QVHq7wGuJoYzqDs7i9Wg2z
Hel9Z+S0Z9X8NbTpQyW0AyyD+7hAsjsAyPYt+H9Bw/RTLvDq2fuaI/Z4vXUMa4IDQF5jrUij17SZ
r1o1n1mEROwztHiLb1+wAQCPi88cev9DSFlZcrcwP+t6Znp2TiyCmIbtlMwvqIvPICn4+wdscIqd
LFW5YjeC/6vkhXJIW3KDW8iXF2HFS6jtzbnXV07ML8ax3PXxc+G1znbwiEv3nOVBCxiLz599QNtU
FTfsD19QTJ4dkxkE050VtVDM0R7xYebik1PyOpWVy1yR4QcJnYR52NZBtO5n5zTxUQSfRSLHU9bi
6+57FpJ4q7+sicEQBzf1e+BbKCuoEj0CakzGUQMcemJs4BpwlfZm1IG/S/7aebwDxDjspnQ3ICnG
/7DoK5L4UXDPb5IA254DCI1u+aCBtPMtBrmDy+a9Zr/EX7xcj/p0y/QlHiufn8w+Pekp+IRcNT6k
ATA/dRL5OsM7hVKfMCFSt5KJCzSUhIeUNgv97mXIkbq4UPFzlAZw1h17Ezxj9L1XcaOfTJtApCR5
CEdu0cRxH8e+2eWSUV6s7guHM4oEoXLInyT3pjvlAdMbHgPOifthYkRWlwXYDvKnOEGt+wD6HnpK
ILSd5GiTfZIxpZ1f07S5RFP7JUcWRHPvPJdzVJ1Cw3sBrEdMKeFEfhWwG1Iaf/GWllh4+a4JYhtD
TzduEYmWSUU8wsQAeXDZMnMc3k8Oi2N3eJtTe34q2XjPwIPOE+Rdk1FmPRLEnCHSHhoM+JWGGagh
zBmDJjFODSNY3XRjPLAYFYeayDEHL4ffe6iYsPX+An8xX5FpF8d8Trh5zvWsjcskdGCwthD5/1m8
1oRqsF0jbqe+xjCHY3B3+zkcdgTnWDvh8J63rn5qiyDzsYfUK2Oy/tjvRF17Tz4KgiIJJJRrxldT
1m6xEoNS7kgxD85uoZN6WLbnfIRlWVjdYRJxvlcCd/lEtwWlHxPRi9liRp5TFxAzOjuIL9odu4Jw
ZbAQXi/RA22CK2OuWJF31KOLXCcl8UiGHwGwWpRdzn6cIZlir/th34RdV3h+onG1FqDN2G/FyMsZ
Ugp9/NHj6G1w6U4gvKZ+4UB/5p0GABbNX7LmAuqoj9eDaX4ak5dvI8Y29NDFBePmwvAmLsH11LuG
Gr6raLey7pAoA9SPa6PkpPTf1hgvC1g77GfZQ9XGdjnyvbTeZyL125ZNoakXf0GIq5gPb2v1xIIm
+QaGXEVvh9k716a/EpVZZQMdzsphF6ZBib0rrNeukXw6iVzuOXUDLg1XCsyCN6kDsNmegxeWJxux
g16x01ZVZ5KDoaMUMaJzlLcb9ttTwoMZlc5nYTr1ujSb8nmwWS32Bk1JmYM0G7My3jgo27miGoIi
oM7NBFmJgVaIr5oYvhQHUVouPzIhCLnFdOroV7hiu1U8njyi5lfJAtLPHO+p5+AyUuhciOLZCNVn
h7tnVRFdI2p51XO652pEutI5IEcQbiOlAq+RhYK15zPpv7QKI2r4Oaje7ZFJRbsIMljTsms3g/tx
Vj+dDaSjH2B5FMjt7Li547uAXEq7Q0PH/TTG3LPOs00oMPBtDN+9+A6IUliV/J4CgwBUuvS7wiyy
oymmQq7ZjCVQH3vtjWUzrrR0Ojs6h2zjZUdlja89xB0vSxDEG8CxR02+dfW1XwLeOOkivylGnnCX
J2xC08fx/c7XTA5yTGZJQojcqm2DOzdwysM82b5K+wRrvLsttQkkBJuf7Tx+jYQ9omGlPi0qlB8w
HPBHr+0YZmU8pkhyHBTz0LG4I5ElVa0RPvT9t20zhyh6nrdw7rdkaRqYj5bCLvp0grFlmjEQ46Ds
rSHI6WjHPxOZOe5mKjopoh36zucQReMe319KMOistbtowB/YSsTPjmUdW7aQm0YHnpVXV1ULcQos
h7GWi/U4LOJ1MGC96YLUPGLwPs5SR0LL6K3nm8y1xseoo9jxWAxvlZrDQ2i70I5KljJU7Mq/w/8I
nBovKQDHBWOPwADYESlwc2RtXPLZEHnWXA7OvC3H4s+dv0VvjJs0a9LH0Os3pvVdadWwaxOaABvj
4apF3OQ7MAHTPnh2ZQ39MIg/ZBQ95h7iVpuknkOSs9kd2ZHHMzKItlLBWjrboA6ojfk+gNYlD6XB
4BiQWJJ5jFoWtxaD0hVfEZZ/isfQAEk+QreojeyG0h2vuaoPQqMNxdSK7DSK2bVn3m3SeZaM7FWf
LBgVM6qJga8y0b03WjCK75ywvWVp0UkuQEZVRiRqX6SN8lMtu0uxKThBZaxEr73qBhAbTQfH1aDs
ldPd4EU/lW7390X32w2EJyk7eZJtkLPNNzArsH2LB7yEWcnH0XJcohR/SuyHLMWtDx1lWlONWBZ4
iiHK/SgabiEYkqqlh5Cx+4K3gzCIGeNPZGbvYuBvXOTq1gCk1K3+ye0b9vveETFID3KJRXouGDZa
GPyLvg42XfYIn9bczApjPHkr9zky263m/FNscXGrut32dvERh85PjKg6ngGQjy2inxgxaoGjYuX0
uU1H0Tww+aV7GhqxKqiypkXRF7S2ZFoD4L7rYOzxAU15Ac1WDH82d4hHE2WHOZhvezc5DBXNHiGC
4y4jQ/6wMGrV3smLrcYT4ruSHWNLHo8suHi5gCGa1eEzJud3l6cHW+302VbyjeeWb0i+gLFm1pPm
yPBt0o9FgGqz85r3jqLOYbq0Bg2EZbW4jRCVfQKtVnB0PkQYDZxt44IcE58yeE2RF9Vz+IZChGL4
kQ6UsJeOPrPBWFCAUZbU1dj2sgeMIozMiYD3J49VVosyI6YAcqeGCELb0kG1EvRLb3VrwAdCd2AW
0tHtzVWP6NN6L8PiDTU9NwQFpZtEoIpC+WFoFB+U0+yb++mjrrR7cCQPpVH5mD1JUHDvaXFYfi3P
qdcicSW1Y9ULyjAFpKn0/kh1wqnS6t3GybvDYMZoBdDsJRoc3SmSoU+63l2nQrIHDesbtArSeQJb
rAmuFMLWdG0I6ztOn4UhFl0GBcOIFEoZtChBoRmoh9hMh8Pxn/+T2CWeJl5/cEHMoeP4N1smMJWR
gilpApSFb5riP5ws5JSR6U/oMPY0B8guHXqmlcH5OAJ079GW5QgnfRx7AabbkoEUsb2jh36kLeFu
QabMq+HkxQ5MBs56Py+Md2eST21boPpHx2CDc1iVnedh63ibLC3bDTbejUECjvCck1XK77Q1RhQ2
yuVwVKeK+3wFlfk5doanYGLgk5v4FvvwKMyeHk6AGanYroJO+RNJdWEayd+hp7ZFDcm9RS1RuOP3
WDuMoEnjDBPsCOh0vyoYOLAsrdQPrAcvteABwcnEsuVdoj55ihE/+XT7pA6nF5mGV3zJO/ZKCkRy
CDzO42FckypH/GFedr7X+hXIN775LDYXcCRILAy07hZFATIYSNHr0GBm3PbB0S00ZHVVjP3P1YTP
aL6KMTkDWXFXqB0RMNm9wPymnH1re1eDVAk0CTPvj669eh5v+cxpNjt8WAoMzVoXeOHC+o5EBMLR
Zkr4fCbKw2le52R8DDX1EydevQarSQADeyuFvhYzSfxkF9ETChQitNIn4rKM1QAMHJjMzunN364E
fJvyZqclAKk8B3FlTPcaaqqVWfc/mOc3LbY30FL1LZJv2iiqpfG82XZ+QrL7pjfIdhn23NDoGivN
QHzgUrkO+3RE+8048FchtDSUBpGEXgeFKQo94Cx56MWEHgJBS3GD4izcYhvHvj0UHwk8KwBa4m8Z
HZgMTFfJNbQWIR1rhLXm0o8G1g4f003kCV6BNn0MqtGvrPSjoXYqErYYlswJJqdCZo3i4PjnyCla
92fMS3Uh/QNzSpB8BzP+dVo2TvTxtyxHJpeqvQUZCz5sgFR22Ktzs9vaDd80EFXhJpTmvV61z1bw
KKhiVlPLk9oyGQGT2q36uP/LFw8TqiOWiDYk+4hNjyItnbF/tGlsfi2ccM3qoGHK+LNa5KmIV1Zc
w4zMKxI38uBj8rxk7VRuBuczLPzyIfPQakWkWECzwQ6OTwzRhPvlZvPeJOBjrbg3kFSTZoSepiSK
jWgwuG5BY6XbOWQTJFIStaf5RJwmHCtpPdpZcKEYJxDMy+7m+hMqvLkeybaxBzybcYx6poX67Dtj
fdIVmK1Z/gg2ykwBAw3Pe3Ac3CVMREMlNxCiywTzKkxuOaOB01LP1s5GuENhkU/QjMsnTSS3MAof
XBjX0G64J/UEnXTthOdYX+tm8VIClCNkLv/LJT+IFL9qJLThIjtbIR9Gp/jQpn6AgNv/tt7yUgxc
qCLRzk6b3Fr7wkeL3qslD1arU5wXkrRCLXtjFX751/tDjJhP71Eh11zVVfGT4a9k7TQQseTIl3Hk
juqDEYmOvoVgjhi9oSxq0mvi/dVh/JtOFpDQyLhI8EwTNkitc56Inv0oc2IJqbdAdxXdgdqiWwYS
Loh/VPUl6AcFadWj7mkjvstewSgjXJpk7VYm4QOy+RqyVsYBtUCOEtzh3Fwd5ZVxH9v2Q4M2OE34
1k4ZGCqeQg6w5cNiE4ouTX0Ipb1Puimhn/WgpRfTGkJmCm1kwwNArlmrj+TWnqIqJJxCLc+1izVU
RNp5wN0uZu8jJs8Ms6CLMKqOCX6V9wOauz7LBBexTDfkEvpRr3H5eGQ5FVz+nppOVSKYPVlPMy6Z
jaZYrmV87vooPoeySSiJ5YiblqdBr8YDywICQMwPIPEsvdweOxgN3KAiv5z5u5G0t6SA54+5NfXM
YCk2necgak9tw5tUtq27STVxEyMQDYFveRtkfJ9x4CNVLp+ihhz3hBNLVVxGhR4cOxHe2oyf4RnO
ZvlF00wzv7DpbPw9Y2szueIHsW19GwHggqThhAfWbiB08n6z4blH4PPP15WtNVE5ToHvocmfPFao
NlCV0raubYR2OnXSaIsMc8+CXtvOAotLz+ScCRSeKQ8rV8MKDM4UFvglgMcst9qAGSSYeOnR7Oxm
lOU04w7UYZxf2wagUxCV6cH7sKC3rGMZvVUzAfR0Z+t66FFaedlVkYA9dZey4JQH/fuSB+MV5uOP
SIOnuK0urlEKuiDWGyVffNygaUSOusE2Gq5NhxY51cKbLcE/lbH+rZextp4xUCXIHR3Y2Cvk2BBn
0bWOJoC+0DVfbXybK8sO040nYMG3DXGhVdB/d6O9FuwdtoU7vY09vTXS+IodGrck3VQid8kQX4PW
gzE2bI3agSxvCnSiybODaigGD2DAfGdSsZ/75AHx+WNLhhZyMPRqpE1NwaXxqLENrFkj1a1vxQ9G
z0g+N6PT3HvnuPbunD54mJV7Kmquw3QkIwnafWx8KLdglIIbJi2ME3fYps7N38yznJUS7bDWPzJX
Y44bYTaa9I8unjEBea9uRVU3M/sRDfo7Y+ItjmganeLRBfe+s1J7r6O3hUMFZcGiZy4MRcOYxTNm
ROyg06rFebD18h7rciPvGV191eylfNNKnmaE5ChJGUl0s/Op9/hW1YMOpJV+gX2o1nIYkQ5eHQ1d
Vjs7w9SZtB+9eB3o7/FTK2T3vIzmbN+k6veFp018Q7PLOBj2McIyg5pl5O2kUksMvH06kV66blx0
hMgogtcWjynvAdW+Mx81eDHrLgLQ4fDKDDgn9zUyMgaW7dquqKdJ8nlib/1eh6RkZEhK9jYaYXQE
d5pW3jU5OrakmUKWQPk66rj1lzMXFx2Hb2w/K7QLZUQGZ4vr3Q+94b2uAZvHKb1jU32RAVgTGAYr
3PFg4xF5smlzdvFQUOkwJITTmXjZ0ngRLmhirxQ05G4f+a2+rZppWMfWPpOceFUEdNesYXP3s3hA
ykoI+LLejMbHJFRHNTM0qyZzXYTis+giqrECLmZRLe5Xak6z1G7N3HGywg1BMsGvg+knw208NJ75
liRM8KWG7WXEA0pU2AfPykucNdDlyfXbCvoH00Owa1bk8Ewmir6ho1bHDI+X2MYVPxJnhbcxzcnJ
dSS+A7g3ZAjzOhYub4BWwb5JM1r8DE9j/xcPS7lLciaTJFzOATKmIgFriceSUaCa95PDYSiBDdsD
uW+JYzrQlJfIuxoFz/iKClj3IxFzYrf5/9fe/V9p7+T/WXsHyfBWx/9Jbbf8jn+p7Qz3H7aAXua6
qNoMQ4C++l9wM+MfRDrrlsvV71rS0lHU/W+xnfkPRHAkV1mWYSK4kKC/mrJro//5P0z9H4aJycgz
TFMiuLPt/xex3X9V2pko7IR0TIv+yTAdc0GQ/ZvSDqFrVxg9bkum3p+u8B7TmIGS67R3/yZGvPw3
LDP+Rv9F1Af8y7FdfCom20pp2wsi7N/+qGqyJoVYA7s6dF1AEax7f8IYOyFuA+gh6jvOx79uCjho
RPE7cEnlaQJunGhzv/Wqi1Yn5yi2F+mvzmIv19/CWdtFYw0EKz603sIuHUPE3AGL34fJnlkJJQGq
10UBX9uPdgMsx869hyGcuXExswpspA0+4xVCbqZoAZGZHE9VT+p66hCxAtrzbSyv7LKAAJfu98ww
mty1RXH2nEpxnVrrpDS0uc3UHmzJy5yn3U/MUVL1rrlV2eLLBpHT2PJb9lihPUndVpTI7uiGFuL6
vjGYJOaIjzgv7JfMMRY2KfO/zNafByNkRy+Hd6adu9jlQhoCi5wAK1+32Xholb2nZv5QwvpLaW0b
L6hhFuAVtjC/uiiTrHJQeKxCxrG6RuoG4xC7FEyAp8eyUUiy8uOgcS/iGAlybv3Ujh+Enr7EMPQN
52dQ93Blv4wFRCBJw1t50LZRDPsT3Ll//Q7Sxs4ZNo18+aJqCWcCatNnxIiAaGLCXNE2RaivDVE/
zFN9sEN5GxyCCezikGvJ4l8h/jfzyNzC1WAQs5Xhg9DL/NczG+ogTVzaPgd5TdxWb4/vA3CJXRjP
H3Vk6z4xXt91n782RHh6Es0LghoHjUQFQdaTO1AUcGkdRlAbNv5A3lOCy1LEdc0yY0rIXRgVlFGF
DdruJsjXJSsVLXhbhgMyt6AhdIwD8xzJ1vI1wAYZ8I28aF77XufzuMp6dlh57lHVIJJUyZGkK8Rz
oC9W5jz86a12mJvc3qR2j4eds79G5U7LxQBVa79qKHGQbipuA+YsDh2ozOuNoQ/8NOgLnOYTfipm
yuXAzKfOnJ3XzC9Vgk2tpUddt/O9zXZp2V4fRYR5J+4cFJQNwecVrmIEIKR16R4NeHw0bCxVSZ3+
NCwvVhczp3yK+FejGVjGWC9KVTE9T0uktVPc8SmOWGcc2lYLKmtTobYokNjT+AN8jw9O1gzE5azS
xn7S6uKdxdpLw4djtNlBE8Ypo5DPx2xnRTpBNSnFituJPzYc9M3Nn+U0T2NcQXeeaDkSFTJMwFkF
WQVFz6g2YRQdTX4Swx9fAMBY025R3/Bip4V7FA0/QBSC0CfeKQO4KGIGilhmV/1gvbZVY9Fxpdeq
q3ALAV4jfQ8DW3Nf9NVprLBl5T1dOo7vVWJJ1ho6NcuoEV8YMu8h1pUwPkqZGg0Eas/F5n1EWGy1
/VYOTHZhUTIHpOif6uHGflP5ba2mgzZZ8WZw1AsM3j+dmjNjnoL1AjJxmkSgxoLg10hxIMtB4Vkh
+WKKn7oWB7CJD3YEAK6NdCesWNdervuD3ny5vY4bhZjjZKh3nVNcOfOuZa8O0hQntv25QXs/g3vB
rxbslS0fYDWDhXwKABZ6HfW3ZJU/DNml73aIw67Swxehhh3+GYxe2ojILQ5GymoGxshM1rOydmFo
7oiCw8sBO5lBSgQ1yvsmlVeuOzxxa7L8nvTBIYgjIc6NkgrPKAgGO8ZYlDMQz/R63BRay7yZiHh/
GNWppcTcQYBBsz24TMAiuUSXnIV+zsEeMnWpEZnADdzPwbkLso0bejC9Pi3ZHePMuiCowdBzRcaN
iEzeKbN/KaKJcI12R5DqRuEaFn13IkFs26JLxRZZI8awEesMEgB+0F3SkkgoRx1JotxOhukrEXxY
uKdH/EIFW0whxq+qLUgiyq29TvqAANfiud5bFYEHMCEW8ahASyaLuEOO5JLUZIkYxYRHovTStM1I
ZTwcQZ7DF4MJ9qHg7OfojU4d9uPB5cJLegfaU50ybFa0Ehmh2PKr0AZB77GLPEImOmw0IGTOU108
NCV+8zY4NsTeh0gi9PBsZfHODuK7gJcylfMzJuxdWQZYmkpuznbEPZWJb8y0fpvq2jpqkI/Jn0ab
EN5U2o87cxBiIXrA3tGDG2AWs5+Gmf5G0vlY+n0pmFGC9fsxevcYpd5n3t7ElBFTujbcYS/TETMH
GnejmGls4Uy0zV5qIROJUd3bQfEDjXHFYucC/u3Dro1XwkIfq6F+N/r5LVTqwD1kSuejbz1iPpeL
RO0abDPKeDPug9ZdgkRBrnTxm4EtZmU1ww9aXL+fSYdzjJdawmXgS4djhZ8KGrf2OLflQ6H0L13v
rln0MtbyGHvdQ+1ZQH7dawR1vo34B5QXhshLZFbnxihAuGLKTAxxpGX6Id/cn6vinCLCrOd7o8ru
G9N7zAp740wWyYBkm3SsJkY81ZgKnPhkU5yr4z8t0SDRPvSufeqN+8Sp4Bmj+3NKpJ+zBbELzVdh
oSQIT1Hc7GYxYj9VO7ND4uiEt8qxbgYee9kJNN+wyttqP4FtbGyXTsp7LozqPKdhvSIc+LVzAafM
xo1AujvExZ8ophjDzPprMb+XhfGpjcWvHPU70nSW22edtQgCagagSTyxY2Uyl2A8cyNzYybpS9TY
z+2w92r9UXbNRYu058FUV9e5x5b1HA7el4v6DOMS0zccqU4h/Lwy4XXMJ5NAihXhyFeuy13WmIxr
nTsjUN9WQSdll96XXnl3P+DkrhG+dYjacp+QZ6fNn60hzrYxLB4pxAF9srHq6TNwp58oiO6Epf0S
mbNoHZIlgudqUAT1E2GrYcpOLp9MKGXZZnKdF/RMhG41aP7D5IBodZ8h+QqzaFs2z6USBCqTZiRG
tD2hss+AvN+90LyZmrrONaisASHDrGl+phVkZqOTYJrERKs4ZbraskCGxWGf4rA5O2700ESWD/Hy
rY6uefjZo5BGgXnXT8GT54SnGA38OrH3llDvaiKiiXSaIe3u4jpgD23Ld7Ptds5SjhCDVMYu3uAs
wdRLeiFnDOlVVH11tyArr658CavhpRncjY36cSXZ/BJm8MljjtijEG86mCTGcIzBdHZZiES4w9aZ
cs+m4Xzos9wbxrBPdBQ/AuCLOb+CCuV31hLiFOFOjusXXfc4dtO5tIDSxPHRwixC3s3RnLDISYBP
NPTMwAqSAUnVDg33HBIvlcwhtwrxoNzdjyhPNlp+MzHcGOb4YMkGAYhkuNwcl9ezsBFP5QblOBtW
rX9wWOtnOhiJqtzUmf2SLwmwxJX3xfjhiHA3KO07iMhXqXGBmIPadUyLln9SKgoXHIPHThj5sq/b
qG3CxG806xo101nNQD45aevxfVIERSYnw5qPReq962Ox7g15QXizFThtxnjw0ym9dOawMUd2xJ7x
rGMTlBpIzSVCBHsmSXSHUDibUh+uQHiRN8769zx1W0/fjI5Bhz/dQ2HeBLsqY2yayQ8QGntUCle3
b0lZidFQwuf/NDHJZd50Tw7tppzLV1BpC5noOEgJFrDZxI0N8sN6qAG3BlnyHxydx3LjSBZFvwgR
QMJvSYLeSJTXBiGpJHgg4RLm6/ugFzM90TUlQ4KZz9x77pmI6rUbNVcxADkSRSDF2SbODaMsq2Ca
DRvNuBuYeoY1tIaKCB3RjoPen45ony+h8A+9fmmzYYf2AdlWeLZYKZkI65d/Cme6DWNJVvQAT0Kw
Xyi22FiOqtIvxdyvp8k8IJMn4cq9LD9cw/Pb292uNMp1j8JWa4vj8u8nSbJVshmL/FgkxoMHbgZb
wevyLizKWY30cuJdNrIeiM+BuWT7ewgnooifW2luPUyQIbPvSiCuSq1NjPQfKtk+tNxrGJMROiaP
o5ZvdUEMSUQVIe9NNJAPTg7Ia9JGR2V12O3dV+geDzyS25rKJHI0bgK5G+zm6AtSg6H+1AwdPfQs
HE97f5PDuzIIU2Xvcl6+Spu3n9MQ/fFICWnt8rrft6rZKNPdxyzEHQJAwN4SDUBePBqmbxc8dW1B
MGycS06519Rf2TYSyBsh/M3AGgmykzIOKPPIu1O3ISaBRW/WC0Kv4UUXPF1tOQPzIOa1S64iO2IJ
40EqAlORF0y9uXzP2S0RtfEe+wNRa63DEbmMXVH4wPEjitB/bPN5Fy+aU8E7OMy7VuJS4bExxwLH
jbmpqUIt4sKs6rGW3V5DNQGxep2TKdMA1KbuOXThP6RQBxZPpxKz00wzwWtokkLtPXT8ffjl22zq
N3FdBtM4bFlEIFxeiFt0wZV3DScody7ipZ6U55gY394G+0S0UysPPYyuXB/PKCEDesMLVCYiTpNX
TMcBCeSLiPbWC+ci/GljWBY0q+RgOE2wpG/0KDA1VlgjeaI5Lu64s3fAgQObNCBuhrMeEhhVbxck
W9z5VJvtBXPHOtfEmsiFjcYHP04I+uLJKTSKeFPD9/ZqzfPaGN87H3FZ9wHRQmePMsiNAMhcjMmp
t8u9xYZTd7UHG5I7Vsddn/unLh7Oy/Ps9sTJ8hP6WGOw6u3NKtmliR/Mjb1htes12LDZhpuLyB2f
kICj6Y/eoRDNVpE3nGvbSFX7LBwuWWRtPenevcm5LA7FTk+J4XJ3uj1s49699awGbX9TQ6NrNf+x
JESWoWe4cSW0HLsJyDV49JL8oIzqQGTBEdIAehZ7beTmgYER/mF3F/bmwWmQwUxoL3rWXtLhOWJl
y4Zg1uNA8Gwt5xmo9c1AgGIbQgVKEX8337hjVhMQLJwwwfJCMK3BcNftBby9wve2pc8MdNDzN1kZ
l2n+dFRxLOOYNOGMVR9KFxfxPXfwRJDG8iKamb6TA7gPJ9o7przn5msOU2w5C2srOTVGd5yQegk7
XCdWcmGS8mjK+d1zXFrh9kRG9wv7gRLRkPsyYlxuI+8qWu3eaWJnmWiIcy9gn3TusDuuBTvGQ5wT
6z6SGjqRioeZ8pQ31qcs/XsondeSQQ5D+Oq38adwbSfG2e6df9bApFvWz5UFZScvhNrM01LRhsya
29Q/gF77/P/PXGPCcKmhr6gG1KHjM58ugaAZq7niRqgH+PBOQdRyGJFubqD88QbzNdL+pMCElnvW
gi9lRS4Qyqxh6SNsbrQ7Wp1XpI68CvA31q1/Z0DzNzs7zSjPBLQjdvc8lPYz6piEVmrNDBc/FT8p
Mmd/fi0r9sakD+3QMCI6oz3BnQJGD4K8mTnauvCZ2kFVJCR84uuMSt0azQsGC5Gnqzfl3hnUTvfN
zznTm20PxgYV0BOb+z/Ey3zzJTTwf96fmYtfo6M9nxKT5F7ohCuAMfzajJuFHt1Bnz+y4P2TU/E7
M6cjVFAryPrE6D+55qHWuq9G20yMhBKDv5uUueAiDXGORuTjsr9iVoIOB5kDFCYX/qwjFGcJSyZz
PoOzDiKDgyyspvxmF91peU8BTXGXmflvLHj/7cG9G07+WyGmXImZmVHuQBJRIM5ifpMZsRDy0Bhq
9fhX1/1NZbwhFeaYlYz565wX0KqV/9Ir7UYNyOKAlzeKIkLM6+TdJT4RYCE/6tCZr1aMzd6lfxvM
T39SN93lp7GyX7Rst9pEn9GTgbVyiWqO4nRX6d1X5/NCasxXGAyFz5ElUDdzxkcYQnVEZ2vbSK5F
dtXxoZyAw2HHrb7KsL2jKBHMCqKfDr3xtoFfVKY3h4IJMQ0ABPSYv63W7XU9+/F9LgEnTY5MdMv9
6AAyngZ+lmZC8zz20N5g0sGm5coBqDDSIciRXs/ll2NKuBoUFhy9f0VCwJyCVNytMdORwXxOAm2I
t840hSubTY3iXTccDH1CTtH6MZwYZED5xzaYRn9DxLpZ5zxHpVA+Ku1lyjSIb132CmKuPGr1peIT
tKvMicmCgtmZhaOAIue84wyDT1PAPoUTtUnjrwlvDHYHfgPQaN4KLepJ6wmQ6ppvL5l/llgKrBn1
Dr6xGaQ7o4mn7ZAVF5ynWAsiAtKpMJ4r58GKHPKhQy1IctM4NYBTGYaWsGh9ucVY+zcR4Gh27qNW
UOOw2TlYLmFWvT0j8+iTnY6Jcj1U6b8asstKRTZLVcWvvGi06ygNGA1/o2P69JDcY9METxj2a295
SVn53pMFR9HklPYdL1lHncROZhsnHarhrpkYnbj6JgyTerOQwGm/2EPrmAnw3tTunShvnlq9E8H/
Fko87oLaHRxcTBMIf25CgAQE0HPR+wrpHo1bCZGXEmqYSLwq+cBJiMNkbHOnerBrVEkhVTNXK7To
8P9b2xKEs7F1aFExfU1dy19Nlr9SqJuskOCj8JhZ1kYfidkbB5yWSFPZJZ/+J2zNExvDkVEl2XBH
0aQ/enZwC+qcMeIsXU4lwhjbLR+mX9NC+Fh71nsGh+9aICNbTuZRsOZsMJzobX7JO4TI0juqvJlv
kOndo+jHe2WnX0VJaNwMxWoTeWyuQInryN6xv2tipmp6jGPr07YZujZedjL5HEcWwetZjpZh+S59
x4lQTc5n2kiSxuRVI1huDQQPhRVmmjkpL44vzzLGEVDUTRuEf2EqxxVpzwpuffoEpBFZTYfUOvHV
LSdUaF//dAb4w742AFhSSiR8sdTm6BtYN5TLVeLjcN5MFipv7qFPicF1pRscRAKZ6NYylsejikHT
d4wc55KDpXPBviLq3BUes8y86/dK5T9RwwllZGqn1HhSnn7UMCutRd9surj47XX5G1oDr0SPRh+L
EGw5BqhWsxUxkuqOZX+fWOW+6hryqpapoBM+MebgIuvoisYel4rv3Uietq9um5s7uzMfqzldQka7
e7WsTSbGMcMEDhHG8YbAA1bChFSgUMBw3vvXUFE7mOX4G3suO35d3/c+a8rMjCAm58zDulRx+Tu4
8cyRgTnf2lnI7cSlGTUvExJc1G+A3rBPP6nc48Tj4wNC9Trm2aWLhptbeXdW69wZOh87x+G/CnN8
5P1AwpTgfcb68UpvT91R8t6HE6yuaYzklSzUyZ/iXd8JYx3W6i1htn9oWqZ0JFe4sbnVCwR7Q+b+
+qGgVsOOT9KuSwMzfi9rr3mx/Dqp7u8bG1uHP8JbKkmDg9fIZNakV4m457HINKCsEgCmqfXhq+G5
neL3gbjpLdZtilew7EkVP/tEkW1UrJJj4eoUOLbWMs1ov7IQEVDaPJMiXG5cxJAbyD4Xr55/OsHl
HTrlbyvJEKwxsE8WDwrWZyYSk/s2F+x/RkUKl3QpWSrGX64F/zzTvDd4w1t0L4d+4JBeHhPwBzdb
OBZtGw+yIKQFHRciw0jG117Lnp0JfZija4hxcQJ1cNMIBGtxU4jbyBZzX6TFfda+7SoDgmmNcMEt
azzato73Nikq/PkWWVwDYbmdMSFDgC0w9M+agSzRi6s3qyP5pZmNd83EGQIqieSVGTFSrfr3fEkl
dprKuUZN+x0KuHULCGTfA9jpZKSfeYn0c5K4b1ZkPg0D09UlJHY3F2gYfLOASjjF7LoJ7WYH2Hpb
+LYTw5HALtCFxAOVsMTwv7WTenz0h8IPWhZzm2QZi0pDwMNO+kdDoUNajGHwB/NAxAYTET93cCzb
qxriACYBliXalP3L495gOpJdqj5/12dlPpTFszuPGRMnrdmUib8B681l5rjWsdF/bDfpzyY+6dVg
EZ+WEMZbRwQOjRAB2FQWcFphF0Sqp+dpCYhW/bBhbgkBuEwfrSQ+dWNrocglEFDYPcqpfnj2NWfY
U499FdgtrIQlgS2g69V1Qf61O76OFZdn3DVqj1H3DjnI2yI1YJY8ApjjIgMojlSKZwc6WDQ8pmVF
PN3soRl27R/PpO+YZ6w3ytk3imkT8RcokGqYiyh51lmB/qi2ax60UW1nx3L2+hA9CNu6ObX1PmbA
ZlMfN4nRmM8EhSMEpFhqZl0xv8IcgwFJTmFyUhaLM+w0R46BNp3PMhefkTCJ9emN7TDL+aCymbeI
VmzIXzrFbGyS3aHITXw00M53ZveVzoZxNnGyC6TW2zBRC4SVbVFIRKhOOImWj+xDmtJ8bfxtzATS
BSOuMmntx5YLQ9jaSXuNGfesoxfiEpPNPZpLY9NTc6BaKzVkPowqQoJNcFosnwRSAcYP6qBpqD+1
PHnAmEUhJxFRLdhDVXUvNny6Q6xePHBtizbtzWwbzLkU12vwie/+aDhbs7d2hGQm9K44Tcjg2Gh2
/mWgKuezYRc7y/0KbQwdPXI6lEodkIMBTTejORUWUGQnb1FSY8BokLdaxMQiN8HsofBiYp6iYySu
dDU0KU1clFUBEUo7up5ll01ROjNHHRquzkTLjhSYhL/iyVKMwNddS3KyxxmkdNyF8YixHY+jDBVm
uRIPeANocRUKPd7q2vgezmSNDBreaKtPLxq79AqqPPvr+kOPHfNU8N1YC/D0oi4Ptx6N2f9+vbQ9
q66azwxO8eR34ExJL8Te+C9zyBsuJA5Hj0eQh6nZtw78GV5Zx8qgavuWQypQ8aXSztvVzXjh6on3
sjiQekjF6oDg4PgwDyb6vxHTwGZIl+ywRBykPlcnzWM86Vbs/yYRY8M2ur3jju/STpkMg+tYwxxl
TxCxjJJUA5IxKpLyAOgMmln/dzZyrthM8jrV35HKZ4gjy54r0g6mGNDKO1RLjjoJSY3W6t0pF+0j
m5fqMBZ/BnItttPZ8mboa1GKJ9kb0ZYd4qJNrb4n/9KQasTcGcww8OcHI1X9OTpkrRcD7JvOLZpP
SqvER5ORBJ3UyWLW7LfOk8YmFceh6YE0WDmMxD7Nzs5ixAgKmZWXht4ucEEjGDAeKuqeTZxRK4gy
OfhWfG9qK2VQR5WA6+1xlOl3CWpnhcHKYJJt7qooGzfuDHE69Og7RgfMpMm83R34P0SV8NlOlx4x
liEObJJ5kukpRMawqatiXpe1a0ERTnbsQ+9aXY6BD7lnq2V7AUoWcbBuBdM0mgQ36+woQ9wrVnTE
tYgcysIfyS8OtpbORsQhgcTSPfXkP7vcfAFHPVXQwj2RUFlSnHd4HK1LOKf3yDVvvgv1sG87yHaD
f7Br9zmOGToPGflIoa+dkYe66Gn5LHhjEyA6AA1C2vca5cVRH/NFgWYD449+UlibQeqAc/OrV65R
JxDeDrG7x0Cirtdu+jZ1YK0TbXBfa314E1DcAjM1HLgd+HCjQUFF6vDdg7b8UH2h7SdSMDovI0Gc
MxFJPselqmpGN1G+Zj528XGx9RHFx+gBGcLVFDiEI/MBtA/0zFfPY0/XakSBS3SH9PG0lTlhLiB8
5nPojHw7qPrrwovqTed4z3WJ+YWoLlbl+LRDpxj2dQRtu9ASVhHNeAI6RNRDTVqQyw6RhcLZiLfE
DLVna2wZtRPntGlkkm8Q70ZmoW8Gt7z6zDCCkhmrleovonVg4na0GHrD/6rj5kXDM7FzGRbU4zBu
WLHw+nkoT5GoLpl0XFnAlC6kZ0EdDrOggSpyHGdAr1nDRoN5UrvNU5Tiuc0F3+k26qNIDxqtiVY2
m5ydMBjPwrqeYQ1zo4/eFHhNzVrJgjtVEQjQOBEmlC6CDcNdwed8mXOFGySbBNRjHZCqJKCpEYsh
GFoyA7pNOD6wViPX2B2g5CT7UOsOKSGtm1AVDW4dn1FFR8k3oq5G4PmQ29Ez00gERW1uk0UsEEHj
v4wHlELNDOuGEu5CNsWjH6Hiz1w9PQsh9yEYEdaSJoldOI+W6rhK9cWWtYgcY7/fDpXHPrWDz55N
8jNbcpuZYnyHzJLLcsYmp4l/OOO5y+Gv1oxpeANHv6XpGStCsSsYNuDGCDfelok1XAA/vviteR6M
SF1tqNED+UNPxP3SWUTbaOl7q5C9hT7r7nqSF0T+41352rNw3JDJEetU3KA2BMOI5Dk9z/Z2Wp4d
p32maDa39qfbOBxB89UDXr0u9ewtX6yeuZDEslUJnSrio3LGvin73ySC3Fuk45dCaqQsoyZ4hM6u
0FxcPkiATA5F2FrZRveTJCine6OURNZo/8Sm8ZDO/o7K3M7fXbcdt3YvEMkYJSJMFE9jLRd6FiQI
1wXC20CS57NxN5FQ4daooWgT+u2j2trUY8wKH/vwSLG+y0einrjwnkCPskxTSM0U4SShUZTHPJGI
eQf+TlmVNxlpkG4R10OsGDcFeULrlkabJCLGCxZFkNucEIkeoGv4t4g4oypT/rZVlr7yvfTH6okl
8ieytYvsuZ8bgnQ1fVxZ2EjXDpO1VeLhGzY90k7QV6+Uf9JLGEmmluGFQjawtjzvOoJwVqlGtR3Z
xDy6/yoYLfumZKsTq6zZAa35qcWwVpKqxuXV5PhkwlQJZEQmLI3C8pud9BmaLNL8GNjPwepcBFlt
wwIqDL/b3H+PZjRbwlWPQMzrI2SS38iTeeDHFm6/bjowPbn2c3uPCG/dEFPRun0ZzMb0pvd50Bgm
5rgWZDE615ODPtnUCypFL3+wNBerIIdPPTD6LZwYC4F0t4aOVAthx8EhG7opMP4Jix83Nl4ICNox
dwC3uUQfKaf6bf1YHUA4O0djmpiZB76p6kAtEcJTZD7mBV5Fm3E0JaC5Dys4rl1L8TTP/h45H3Gd
Tfk3CP9YeeDix/RddawMFmULp1cZ6tXWy5EBpxiqiCAo9rEWAfAvX2XSsL3sByg/1mH22Y0N1XTR
9MAjNHJvIZWiZiZV2GvycKdqDQOyVngwegCQzzrbCd/FXDKeB2fiqGe1Qe8PQ8nkrF6bk3aXdUdy
DzQV0/O2OeFQW5QWaPQb/Ac0q59jkaqNJaPXXMULp8I+g3n4xTJJQjKKfGi60YvZJWJNWqIkMMl5
EvUvysvyyOG5b4d6L9Ph3sqYUzMG5ctUlGQLC7+Vi2SIpnCTcz6vDERmQc6iC291T56V/2JbzsPi
AlrpDRdy5jeHsiDkcYoKUPud/tJ53yMxBMfI0PXAZhvquH+YyWmdQRis8zk+6J2NtzDvoaobM/Eu
6mY6bJUaLEKhR8UHB85i9BIR4TTHj0DScDM3OabAegkIjYEcQBFnoryxPK4jNm1q20Qf4L0/AHjs
8lhaZ8ciLoXX2iG1u9um4ov54BQ0ro7IPG+M05T673IQkjsIRgRewQ8o25gMEcgJB/qtY+twT/yP
jP505yTENeAbzVYeQv+SG29lhIiuEtP+Y2H64Ngsq9D6QWNfj6mZHRiCYCuXiOgTYpsMRkAG3wqf
JQiTNrb4xDDkYXKxzDDApZfc44mHM6VCdWK7SBeYlq8zPQ/0JZQM/vaDyXKqdsQ/P+KRanubfY98
ZP4Lm0Ho5tasaTy0jzDPWzSGpEOS0f28oOppV28Gozgz8l7TKLmRevDrcCGK6mPEcQQZXT5pDv7q
emYZavTeqTLJVm8oQqk8mABE1VZ35zsnEtkzotoRrXgw+SIhlJ7InoNGn7gN6L1m9+oShJvShqAC
pZ/V+4oAg9bcq5p4ABQkJ2EYflBaiz9h8d5aeZ9sDaWxpcUKMaXHSa+vOnS2Lfopkm88duux//93
m5T7UzRw3nE+0iVQR0bdj+2lqCGxDcyUBV0oyPiO2Oj4xFVqBteg4Eo0fQmCqkfMF7G8LMDwxw4o
6titfczgfEue1EDXgB6mpfFeOtNWq6e7AgbNdUF+nznjI255W5J2NFEJIu9gxbArUwzANNX4cygN
V2bTvdETSXBQz+AoEMXBAUdbQtcvI8azeGUjH36aaTN2SxWu654bPKrbtciae97pSCdqflvcW2h3
0Y8lYYr2tfL2lpYgSjCA/WsL8UMLv9m6m8FAn7uVrb7NPEoLI/kpNNvagP24M6M403cw6jTQgA3l
G8fVHi3YH4UmzFLhYHrxWFl1wah42/WYHXAZ1K0GXDwE/uPNZzNCROWTbLZ2ZQgOJCdQbIw3vQed
Dq8R9vwIJd9gzhzwqA55tE5dTcdkJrUDxI+TjAxDTGFku5oDU8cUe+xQ5nKtcyigXVpNWLDXDDn2
RFu9UGg+Zb77GbcIqAjOecdyNa0dVR9ZoW3mLgbagF8Hker4oGrKZrM/ZMAb0AdVxrq3UBBFLQYl
IyXxisRJoxhf9E77IdGKEsuGey+IgYMCgnzb5resaQW7qXxkOtRtdEAKKxfNc/SvcZi/yM7SgjhK
PlqbqQ8oKdweiSCdaCAvKfIeWlAvgVvVpNGl2quN3rKw8TjjCbPZEEy3yjFfJZD5VfkIwptjNMTl
0wxEp9FNB31nQgTy3/GlbwiM5miE3A15g+RA02hW2oC6T5/NBQjm7tXgcWTK/iwkiLsixOtYpuU/
a0KQiFbn2Wqjkwg3xKPkCKAg7A2mjwod6FbtMOtl+gBkBmG5GVuPypoMIoimL0dlLwiM1kJlAXGj
lxK+28bu5neRobQbId8A8P2Koe2twtk4hD2YcwZ8heNesnz8ZxsXfJJO4X9qMXI7C4IOXfqUs/Nk
SPSGjilGkY5+LuURIr30zVWMG+mbYAl12Pxr/3uYayjlJhgt5Tsr+I7soP4kEtNAlxhaB5YOgFuc
Pr2LpmIfZBhWMHj1qUamGs3ErLBFvnoIQAqjJXvDrHahZpyF7oMvd7wzLWG3ErXxlg1wUZT+Puhe
jRbq25b2o2eTKedQY0zLv5R0tnikXiNgxgH79VNYozoT2MwrT9Zrb2YwzMeY21bPIKWZzT+PeGW/
zh5DZKmxTDCTLz+DnsanqcyPCgpv0qTt1iIcrdEZ1wOHBEjIjVOj22gMRVHKSh3xR4RFu+fSoycs
qvKNbdNzrE8nO7VpATQTaGdHRQlnQ9cowzEkIGBxHjw1A0JhLehqApp9eQit6Mf00OlE/5weZ0If
Z89Fi29rYvdVJOa3O9XIIfXoldBxiEnWdE3G8a2MeAJamxnP5IuDJbBKYcEEHvXgLAKbTPFLQXSh
t6/Fk6MDYQW9FTvA+R0zeYOu+Q5o1lmRvZp9F6K31hPgvlVY25uoVB9igDLumyw6iParuIhI6GwS
WH32qR7UzALCxSnRnqeJoiHOj0YJj8KeiaW1CTng14xhVjDSpymhETZk99EAJJSV/MJ1ClwMiqFO
6juuRiJ6DqIevsqe+rFtF+RcQsN5Cjs0o+xfUbKo8LOL2BYCh610NtRMkYSXIEHXfjJiWDg0UFE5
jvw2PhZiqWyie5WL9yii4st0uvmhtg/KnZ473bl4di42TYcPROSGhcrrHAN5TPLqDov4NNCV+Pqz
hcqQ3ddlcBu66nDnGPJHs9q7hZhjZEAeD49MZt8qxbLPGccdjY8x1TfL9s6NJ16ccrjFXfrNgKgm
s8Umyr02umtpqF3NaD3KWqj0acuvq/zV0DMdM2IqUPXnhOoQuSPKgpCYCXrmpwk5NhTnG4oSisjS
eWdtekWD+egmw7n1tWsyhJCxAAp5kY2ACamoUztfqifQCNkyrlNuJQOPsh1egNzxmQEzuvxhuvhN
0wXDt6c8ekXESrhxyUmfwtlat1EeJF20n3MSATXrs0mcs0r+gLxflYGrLUl5pCd7/tCydNdby5KX
C5P19LW2O2Tj6SFpqBrbgT1mO35J0neC/3/lYUg3ZHkgBUkOBebtlZtrL0Ui9pX6Awt2IeRlW5T6
rtMvpDFk67lPkP9XWBcSmT/hnxez+5XQlvBOkzXHIgwCQ0IamwQQ5vEwGl4DSfxYj2JxlBffcSO3
oo4LWkhEj2Pn700ZW9SHDKoiuhlKBr6s+YmgFtky54YneGKXlmwiKoEssY55SMjrZYk/VlnMAfT0
WHEbQWngIUIq8hkyPASAG395dsR81ev+6V1M4Jxx9cZXNwcJEkr26ZOyDmVv332XG6IqoARiOWLp
NlZ3le8Mc4sd8tNOo8BtYJ+W8fxrdhY6aWuGvV28TTh+W3IG64QUvNplqDzHEY9jzk0JTjotWNwC
/AMPOhFmpo3fbEa8VYuqcmBUQDdC32FF/nOeLADKZU0lb75vPE9CfifAxNasQEkQiP5Ci6xOz/ro
2APhQQXm1GMRwbjDIWRf4j56MKOnFi5n2CTQEMqGi7LXQnw35c0Ms/cpBQebtZhzDU0Fss/YDor6
Xoj63EV4tBkp8sjWKWJJ4CYa8Vxril258pz8L7TLlSiYF9X2RSQJ/o4Zgzi/360HObdpW7smETb9
A5CIyOF1qLN/ElFuYaVPkE5/WMttBx2vdeGAyOCNkNwmpcSeSzwXAxCk56i3gsrEwCT2mvEON3th
Pe9k0Ry8zjlYvjoac4xkk2RWJ2OIndVipzXVGyHxl//BibkDGLtK6AndGkmRoHJNu1vqwWxo8dSt
3JFPkqm7iBHhgTqNg9ttCYT32Lwnb2HsvtArPZp82dwCz1i58XOJMJ849WVHZDvW0Y3nZxWbr100
7435ZUATjfz+4nn45RtqSiDsv50aX/Gz4J/SMFGBtnwctFvsEdxaR9ChSWRcvkpkr4FFnDx7hIhI
kL3TMjBGJXrTmy4ghThbWQQVE6XIytz1YSDIFqVebjNosKjLyiQ/oaE1mJ+Qj/nPZ2N7GH3Js8OK
PCHBmywfHLoTy4ueJA7XXPCXUZttYcddYQ3TfVtqa1RgXiwTBgeeJl/YX/B5A8fnHWefx/PtDHJF
R3u1lOtiBwspLV3iUGEdWyY/s11hA2cItC7d9l/fEsCSxP0+bsdXr1nOHOSaC2nhZYirg5V1yycV
lwtU3rMGQ92M6jOJaFvTZxxoNJIrLnV5Bsv0n2eVz0kNn4LtMBGs/pqmg5eyjakb59e2/fDT9FRW
/TNTqDdpSjRiVfUJpoaSb0oDLbMf8JS9l9HN1JNfxjapaH9ad/wqS/dMEXVuTYupMursos7Opgqv
WZ1pq8YJX+wRG29D8jukpW/Xd511SMG5Ar59YzB9dBk8rCqVP1EOExkXorinO8fJvBDpuve8DxVX
P0MVqT0MVfzh2qGxAff23Pe8ImNYNOvRDqug97emEyMM8QmWZD7UNcNu5HJCY/FYR9xdHcECS5gX
Nst2fLEItMoRoGxd0b7GABP4I2jSDaa4eqAd/R+YwFTt4Mzq3/LjjTJ6mfrx11gS5SbY18lSuPU9
pQe6osaMe4aqUAaa+hMVUnWyBJcQCUc7R9f5/DKYR90+awevOFQuy2PEA+GWAKh1tNjRo8WlBJHp
WuhoxyxI/ked4dwhZeWpHLM8AWqrg3D0mKc440vkoX33TOwAjGy9rd6nBu79l3LscVD0BboOB2tI
nF2VaTlrzVzHusfnu+nRg4w3AiqtdZWsMbXeSawaNszS762qvpXL+NRpmRaAWUQ1VBGlQpfmWwB7
+LCutI8s6VC9RmzTrLj5Akby0DDuT53+ETWtHabjFoGEH+hH9EbxYWwV3X08gBMkQX5t1jPkbn+Y
1obW2kFkeeM6RolF7t13bY0FMInwe1QY1pgegS8QcCYNTPqByw4RZBjTCpdDB2VispZUj7ocTikv
rq88WDtxePaB46LzcDC7ezqQBWCQoKTKLX7HZR7GVSHTOwqmWyZQs7UYoVa9PpCcMUBaMyz30Uxp
iU1nPAufPG1dXxtleIKVCBd8Gqcta1CGBIxJMA8ghHHzP7vsmeOahElk9juMKhQiGvdq7Zrb2LDE
riiLs8Mfjah1KHS6v9h0b8t/ZoPTf/ZZNUSVXu48aMuKNqJcNCONOMNSJC619u7cKxd6EjpUj9Vc
ixoRdt1nblAcWp6EmFPEW6Oztk43AAKLlsJGYLcw26Ppz6TvsegXEOe7BDWx4IyvpXNo0unK9uc4
tPq7tRBpbHVGMav32b9Jsm3uJUC4roAJoNN50yttMnbpIyzW1SB4F+wR4I/DZZAN8qcIMayI6NsL
rX9RIY60VD8OI/Ncps+FSj2iaRHIRPa7JJZUWwiNxnzuM/ecxmorwvxx+bbotL9JXMAp2t0wmaGO
aodgKHh/BjYfNkyd1tjBJi7Yb5aEZEzWD/zBiybz7yo5osPLCbagVBO5/t5F1mmpmhvxp83xi5vU
P37ERi1l74tedPkZG038JjLTWJU9SgbY+y59cS32rEyY9omtWN8R7gA1EY2gmeGQS7obWLMnfAn9
ygpDoNIR0xD9JWUCG8npOU7bH1H35IsLeHuA0lID12AdYzytu46NoTjPo/lQo7hrjeqbj/A6zvOD
P+gX1qc3YGVHrZVPgmwloqjRy/fjfBmZKFXWOpXqMSxow2IehwE/CNer2piiwXrl1VcZVX9DNZx7
o1wNSO5Llg4rgzCV2SgVAqrpE4PFN5vIoOuNV6qjrTZbTz4DgaZjfABWYS4M3FP9+/LPRjRXPt37
tmJuOIcotSFdVUS7QeWacFaa7fsgfbB8LFJnQ3uK2LYi+XZ3VWvB7MEKuCYGlMfIAwEWTvfSLUbU
+A30ym1uRNfld2iai63T71bNe+uiC5ry/ta56tXyOIrshMWRTH6oPDHbEiKO9zmnVIEP+R9pZ7bc
uHql2Vep8D2qMQ8V7bogQBKkKFGzUnmD0JCJeZ7x9L2Qp9qWKLZQrg77hH0ihy0A/7j3/tbHsaMl
CQvhSSpey1S/lXM2P452Ivdf3wFFsWr84Cim5j6a4bts99A/NNcwI9rnRFbSysLdGR6LOL9nC8AL
PFfU2H2dHoAf3SqjdAhN+Z6OnQcFyaogVVdtWR1BzXGR8CLM7Mm0zU7afXABQPatlaetpz1EWXGg
/PNaR/odXf+7PBUuu+5GBUQPHu25Ht9KsTo2gvqjNqm2a6V6nQemC911VZPoX+EbQBuTRQ926z2r
VjIfJdCYe3rMzxff6iyZ5D66n1FtwcbxLxOdfjy681cjuZpRoumlhkxZ6tyJ/JbNxMwh8YvFplX0
rQLL30BVkI8HjZqgOY/pQMiehirF+QCXMEO/liTU4FG9g+qz76z2suc64XGM0sX6SL1lVzQJnXvU
fYzhirq6hA4urslkBlJ131NTakjeYzx07eshu2fIDjtf1eH71GtV57A9oasMODelQFqlgb6UvCNn
TpPCMeWfupQNzvjiITOpsMbcM3FTka+LRtonU/TU1eVWFzR0kqF4HfY0IVHZ4t6eXmr4jkPPG2lg
q6KZfVL8YEXbDfHtVPfUuaPnnu4dlU/dwRtBFo2+7MakPZJmoXvZW+eDdiw6WrYNcyjpK+7peBh6
2kT0x6jMXwoO7EnIGOnlhPVfsVyZivKqoNy5gc2OpiX+jerqVcyoO5dVlTrja0hTie2HHaBSlaOl
9mAlpLC8fCt7jbjKLSznQrl8SklbttrsyGTQyx6Rn90ILdJ46uzku/Csax9xOZJIW5KQlmqyjIrQ
27RV32epVl4U4x4fV7RVyBYymXN1mATCyhRRryvKr4gLusc6jaFvPpOIOV/GPhqT2FEFVbPbwRTx
2gXyIoCrDRTkBT2qiEzJbqYunpeT2WZiIkUisTPkAJ0if58qtCQpbULtSa+28dEUUn8f5qw0QDVo
dKTyaSivXhyQqMflTmxixY7mS0CgUP3FzxNkf/SQW5L7t9kJ7H+9Df/h/8r/i75R/+f/5t/f8oKW
PdCcJ//6n9Tz+e+fP/OP3/P5T/znZfhW5bT8N9/+ru2v/OqFdvPT3zT/NP/4m4n+Xz+d89K8fPqX
ddZw+rlpf1Xj7a+6TZo/PwXPMf/O/+4v/tuvP3/L/Vj8+vvf3vI2o4f69pcf5tlHxzMdmsn/2zHN
+ZWlL1V8+gf+grZghCZZhgSYReZEI0v6PyzSzH8XDcArnOYMQ8TIRofnkiG4Bs2iGf9uaFzv2KgM
2VL5n39QWzT13zUYK7puGLKqo7Qw/z+oLapswQCm0RaJjE5ZTlc+o1Q4bgHYjVGnlSI2vQc/xlRC
S1cf3sYZZIs0u6z9RXLZvf/9b8aXKDBoPgJbKvqbW4p9Gj3cjrIBQ7iNGKpP2Cptc5r/7Wj7fcAT
QMxf8SxxfnuKpYjy/OsfADFjbHlmWPFUCClzeSMWl7Gx/z6ExMf5+kyWqmimISmSKp3EMDy9jKN5
gstQEfA+XzWHcg/1ca1cCY8Yfw17ep0wBVlZu/hpIfbM0jl9n5JMYFPVJHrtT2KHWiAUEfuPjW5x
i20y1R6nszklbeQLrIsXos04ne+iARf6+DajihRZ2/Kk1MwdLs72uG6uWUFtOlDiS/V9sNOd6HSY
akENtv3XhfDzX/8lvCJLtAfLmqKqJw/bGDIWpCaDRwVks6bdw0HnuKKm0VzENg175Q6MtlttzfVC
4HOjFnKSwnVC4hNrJ6MW44aqTppGt+k8ttFhrqQnTjwrZGrr4tLYLUSbZ9rpY36MdvKYsYA3GPRH
3QbksR4cjHpfO1ewKRPvEDD+yi++j3fuo34Md/JR4zK3ymEOJ+5DV3IrF8zmhgrPXxvGp/3i37I2
vc7DrKn//rez0+RjnHkafZiKcZP4gwo+mmkSX+E3bysuUFwbNIiTuc1adGR3+kmZf+l1npsiH+Oy
6n6Mq2uGpcB6ZNc19rPpbI1rYx+CNereTc72lgxqGWNsHxUGBqXfv9uz693H4PPL//DQUyY35PYI
Hu3QpD14Dtm5e8UWV7Hjb/KFVywvPKoufo4m4pXnJxPRYhSWuVvRjtUVG8kCN9IjAAB84RrcJ8HR
glzCmIvE61xhopVCoieYJFs4CK4qNU5VcWbNlpaPc/P3w8uYt9KPL6NMaFsLK348dDJ8ecpx1Lte
IY6qK/qbV7gk3I0u/EPuMwufYf7G30wpfZ7gHz4D+rFeUQvGOLCtjXo5L14YPl3i7UEVc0vmZYU6
+JgeQWcvPfTZb2JIsqppmmlBif4cWqWbJzI6Hjo7+K5x0bmsGzfCFirkWrr+/jHl+ft+ecx/xrJO
vv+Aay/tMsTSoBkl+UFBTImmF/0MlTo06ntd+F1Jz2GN4R51bqz4AADoD7WxhWVLNvnYySOGekvL
59lXYEoaa7YpqqC9Pr+CAqGOkRlwYdRts6tv6LqyMc5cSY8IURdewbwSf3kDH0KdrNT5fOyioqLb
VYUN0aWeL232ZwKQUpZUEQCPSZ7vZAyPQxNhzCZrf8YwvQoP4Q1VdGdi/LZHYeddLQ0g7cx2QElf
xbeWXY8GnZO3p8VpWApZQWsD7UAPcpGLv1W6fNF5+CG5XjHZgd/E0aymy7ktaSXX+sF4pD04iQGm
5snFROEL+nJlIjahB20EgZE56BP6u5Zm6YPYdDpw6dob7400VR5wYgCmLVTA3tpaG/cUNYKEm0yj
0rzitcJP9LCGo01T+kjLf7f2Eyzvkrg0OrItvXxrlIip7EnUjCeBDNa2HD3UMapco2aFkeyVMV3o
+Osg3xUhWmUx4pMKmcCPTik1uhcEzT/kUQWTN1K98QGoZdmuixAVVTkZrYFz4LQvDcQNm+9nj3Tu
00JMpDYgKYYqmieftgzRvYf9RJWEhPFvc2tsok3jct0kBzNtqeD8d3bFryuTIYqabILyE0VJOl2Z
6rKsPL0g6PDWrrUN7E0HPMAepctltYZjuBZdTJS2yFqXFqavj/s58sm4ykHrcyMGATDdiXtY0hvF
TbexPb4Z29HBjGWzGPHrMYqWfAawosznZP10KeQqI+qlV9H4tdP36XpwPddceSskf47vtEtr/td5
8yna6WJoimE3t03Nh1W0slR23cm1OEW1iGpXGI3Y3tIbnQ9mnxcfIiKU/2utN6yTAcSlPAunjOfD
rITjKcAPwMtjsCezrR+a9bRGsi5cQOhcGc7C2D37aj+EPtngDHmQRBp4GUYbZVNs5q3VAYDvRO78
bmtrId7XM6MhaiIuIqyAosp6+HlFD5QazxSEmDaMtF29bTgzkmjYBgu3N+nrhkYceKQqw0bWpdMT
vxemsp6LxJG35haekuttyh02YvbiofvcC9S0+RJlmaJsno4WOZK1PPOJpP9s16FbX6b2Gwm70Ukd
wVkcKfP7OR0pH6OdvL8iaIogyIkmHVFVrxSXOjg7orCX3aUb8JlzNyhWU0X6A5fVZBP+/K28KVW1
1qTuNJ+6MifaCOqW0g0Opi6d1g41KBvns0s133vVwow4s8R8Cj3/+odjV9fRDUEVCTx98JCVgLji
hUl+ZhyquqJABZgnHWPlcwBsBYt6yJEJJQdvL7nqrt/gwrX4Ds89x8cwJ1ekCf1kpow6NhFje9WJ
+KD29a+FGXxm8eBROCDC9JUhjpx8poDUqOZ5xKCpxYX1MWdHoo1lI5zcBe64k1+zy//JiqzJEikn
tiBLQuf5+f3FXBg4MWKuSI7T4WJrp5eWXTsQF9fhZumieeYtEkzh4KRRiTRPl0dOBQq6ulCztXau
WNNiIS7ll5ZCnCyDqVrBtRFoA62A9HL5Wmn57cJ3OrNQwE8my6DLqqRop8hhIxDksQ45jiWSk+3U
teQ2bvLbeBA35iYAJrEQ7nQFVER9Hg0q4BK+j3V6ZxKUkoxdYIh2oFmA/7IbLzMsao/1b7ExXdiq
xUoU0KjA3KcAqQfVwgz7ciriB1BVEky6adBOIusnQ6RATJX2aiT9ObyHe7VcYehih3ZPYc3GaXaL
Z6O+cJH9kzL7uD6eBj2ZcDnc9kyjodKe6n2xmwemv8beKVqrqxnrwv2Zbvzd4nQ4HT5/ws7HkFk7
qDHjP08HC56lTG+/ZMePguv9UvdkmPbZk3yv38VMwvS4lBQ5H1DlVKQbFFfF030gyQfPMzAryVOE
C5lJw7RULq0sp9fuv57qn0FOJkUpyE2ArFOyBRfV0yZ1032+hZfh0sRvez/g9u6jS835fuCersyn
QU9e5ZgLUItDgiaHZqe4NINt6t3yyjwnjb4MFOufzza/4A87jNJizg00WWJ63ObFXQDUNnPp07dT
7fL7B5KWnuhkIlRW1yDK5Imi3Zw9+IH4jyWT3pretq5opG05mqRvNBBdTjAnF3bSPyeqrw9qzGz2
uRxwuuyIwGzAkyQSWbryCpPoHQ0ae85cdmYHC096/kH/Eco4ySIYQ1y2IAPw6tt623aLsypP1myX
jlzz+/rmiYyTsZ8JOjX7Gp2lZgbyfWfW4S8kYsqtFOMLtrCKLcU6mQJBVlJBVGdToHKHJwI95wN2
mj8WRsi5wahhSKTO9H2LKsbnwViGGQKPgBenbmmG78IVyjEXQSXOFRQA6OVycCh6wZdns3j+n6fT
6cvUuFNpjA66W8T5m36YB61A74SA4gAowCbYmTeyzU1yYzqVcKBDYJNthaXb8rlX+iHin6P7h4go
MKNBFNgXjCPQ5E26jTzcnZ340K0VO1m3boJk4qboF77k2f3oY9yTYSOLcSNjpcc0VDPrASUvEAwF
/aJYJCl9aHXylOctXVCeVrq6GXM09GKkDZJaNW6mFewb+JKBYIGSuvD5vy7mZJJJ8HF+oxonn+YP
vMGrccGiweyvBQIIIk22dgn655Dv5m8gPdMF8X3QrzFh9CsyeSgVPZ6szUPyw1eIylYGKI4FJf7t
nN6CR1PG2fP7GF+/NDEoMOqaQhKKKuTnGBkNDbHUyjTOWC+CMa0s0klmMSx92HkOfh7CpmRSd+S0
QxDe4Ocw+IxKpqx3cKlUD7nQEOr2VPg7TiQXEyWnIRc3QtWugLDFKz0Q3mSLPTmh7/D7pz07iWXV
4tRD9ZBMxecfQ9MgKgkyy1I/tKs+cBM0mC0AplBdpShdvw/29fPp6uzG8X+Dzb/+4fPBa5D9NiBY
iefMkByjqF/4eGePUnPq2TSxCVEZIp9DqEGtKqPPfBH3zY6We3UVODS8b5s1og07nnNar8pCFvb8
JP0Q9OT8BgADAyQKvbZyNLcQHFmN4HIc8oO1xWVp07uL++OZczInNl3ihMzt/csgLacYNH5OROAo
+3obb9ND4GI65yzWk76OU53JIM7vVDdA45+M0x5WEpwHBT+Nw3xAnFz4LrZww7t0sNNd+nwL0U6X
2WJsKysf5ue6GZy5Wta8wtKiWN489CtzIdppMnI+tH14tNO0Th2KLJ0DNp/yjLMzEiw44S6CjY34
f8+aslB5/DOXPk/5z/Hmh/8w/KUW7l8SQ72fq9fGBldfyjHrwebosUqPiW29fz/dvuRCTh/wZHL3
OUI7xdRFciFg9p35bcY0+0nFPn6g+3klb2TcqAS7fTWvFqvI587hOrpVg/+ICte6z087eGZEnxtn
U9LJcNlX0qG2Ad1saQfezhcpgGm4VrhLd4yvyzcvmd3BxPhHUczTBaAJrdrKk1SijT5cmWXtRn25
tpL6YeHdLsU5mfOjlYWoQRmp3Y/yqjmg7tsIt9J2+B1eY6toY4PhLB17zi2f9NaxL81XVPamz290
EpSuAp+GSn+2/LM8d2y0u+8f6+xT6ZpJ9witOerpDc2QWwQeBc3NmfqmeQ/WcKsglv0fxODcQGHJ
pI3aOHmMkbZvBFzzwDBkl+1gU5rZC+Dohen29W0ZMoOb1iPtTy7hJIwR4IZjFIA/Enw2Nirt2UdE
H976+4c5s/YTgBIKdT6Z9MhpxgLFmVl7ARaquPW0yX9NbGgSlo1Mq3cUso3LGdUzz2bI0Nb/BJ0z
nZ9HQoLhYVWG5AYa8U1XHkf158JTfZ28Bi1aiiWZ9G6RaD+5FJWmNw5Woo3sL+kVvazbMVrNPnEO
4KT1eBFs9YeIg/3SvnbuuVS6eDnYowngrX5+rjLUKjwX6CYUlEOW7gbtauG5vu4vhqHRt8Q/YC+/
nLoQj1pWH/K1xD36Onz6jqSzVulO3SCJFv71qgw5JOKZMrlo1bSU04x+knSxAn9jJOPYr4PnuQr0
Ruv+S+7MJZmlDe3r7P0c7WRNKqdRSjRToP5jeQDM2qMOvFiShaV81bnP9PGpTqZWTjUkxWdw4rSv
AVL15PhJwLXqDuQdoIug9KA6DAB6em+6SgRa7RutLZy2rgzwd2PnrzIBHQJS03ihXn3uBzPwMxEN
Pq2lmfML+rDDNoPcjHJmTnbgwevDe3XEn14MFkbR13MDU4KrJwdmFmHptMRQSn1c6qDfkHELu8p7
UOo7KsDoB+pedFW/XbhpnfuqwMzZQed1XzrtJ5i4fyNuS3pMkO4UYHVm+0MvFtb9M0cFAw9QFjDD
4Eb35c1Znl+IKYRmu/oR3Q+H8QpIwxq4OebPmHCvcMFxMrq/0lfv5V+fkkSmXqPQ2KmR1/n8zUq1
k2QAfh3nhM45aptsE2+VrbUP1sFqKb985lXOHaQcZxkj8peSrBpOQi3UwICb7Gj5z4aMX8n2++c5
s3ISwlKhqFgqSZGTuaHleTQiegAqNh2z8slK1qlwkVcLUSjT8Vo+Hyb5YB/izL/+Yaj3VjgEydTx
2iRToMKlHT3R3FlTeNVV2k2LuA8yENaw2VhGtlaBVTH95oeWjjm4g9lIXFMe4JLvI3qyJ6PL3vAv
vc6ZNfIIfTKYoUJlTuufmF3mIRT3IsWcoL7IhPJK7wCYYqVJI3rZuLA8EBdmwzHHMSxQghfMt2iA
l8UtRghQ0FPrej5jgoPqgPt5F2pgXnV0jRs6efzIMqAsFXRDxaOPwbN30QJmTHVUBlH8ADYfvqPn
VHm/Q+p3n6HstnBuK1AKthiz4MTt+lA+jMLHzkDe+Ep5n/m01+WvnAPdHBtoeEguzmUYzHLjbPdW
Xe5mhmoTIHfT8O1CcTYp7aFM9taEYjd0zdkY9FeLe7ik3aD12ijInAXPshsNm1oPn6gCzn+2b/ur
zCNjD7psTIUN1kJerQCy+SVP+ZXS0Cuj5zdeiV4GbggHLqcVy3AzWhwRE4QtKurbSZHeOwzbmqbf
eYPo+PW4CvvnJLkzIMVMZFobCGYRnf4ShaoUJKSKGhVotarMXA0bOA2WhMA7BJhAifgk1tw2w13s
g12rrB+Ndh/1JsaP12itnQHuTEOHfzWbu4ZBucpZw1ZBW9PZX77pI94GfwRxmnAdIxWyBWt6aGYn
ENgjvdRvxQkctNAfoXPcRbmFDXOyrxHVdEN0DEO0DT1WAzVMJdhLZvvTKIZNnjXrmTWA7d3a6pK1
hgqyHFhWRO8RhLLTBRB+JYNj086PVNvLfXzTgN35wyPuLq5kBDeNWf2Y8Nmg1+8yMt9igAUTJIgq
rq5nR8OxFvZ5/VvoWpdWoHex6++6AARNze/Qb1TUgxEuPCMaJC2pHqygPsbtrZBkFzOGVzQf+0F0
ewQ4Qxa/92WLjBU/a61bzaCaDviVl+avNfcn3L+Yw+beRHnbej9kaAd9GGzDPnGUfsTtFqiUNf00
5l0u3s6UZWRzSlHiKVKA69bWcorfb3M7NnHI56t3Vlhvmqmc7S4HjPJ2Wt1Dg7sx0ntBQQ+VQiJW
tnL6nucY3xxyizeQvIgw3M1EvR0HzEaMEo6keIn7nt0Jz4lxb7ah3TXtZhgQ+iALbSDrSOiaNRxO
/HQrBhKEj1sPT7Qx35ddfwCx6jQeGj6ddub8jr1uW8Ruo/vriIw71nXgw1Z1NTp58CPLjmqdblth
fCrbDoFhMo9n0B97LbuPg9/aXMKFzAHSfw85d29g3APiR2v2aSw7s3niBJdmLN7L4YgTr1Mm9abF
6VkILDce3gyu3N5YbQdAhQ2SpB4bI7L/Tjb0a99UHmFd3HFZf5Ai062QxElJsU7MVwmf0lmxkxqd
q5QsuX21KeNhNYwVLogVWGrpskSx1XWTK4TArnLjB9CplRmBWAreYeDZKF+2ZBwco3YyHapTUt9J
GjB1Bbo4XUkkxfT2rQWsYwa73Isu+to4pJ0CDHzGq7/DQIhBJAh32M1vJlX6McX4kBVw7GdiJ42e
AzK6sZWJqQkuwD0MxtTgGDXJC5KjQaEdIr2A5vtL8YMnz+twQySbHrg6Z2C1/NnQjiUNt7Uk2hCE
Hksm51TONiH1hcXk6kZMrrOHuL/VFG43QPT9AjOp4FUP8F8a1U0/5kyK5DJL8ViDNBm0+1jBToO7
2VrSASJPBXI9VobQZ620TCy0DeVy8MviIFdhfeHPtIZa8eOrNFeidg1dZzjQ9JMcO7UKLtRYEnet
L4JSF4wietasUMXKZ6aRZNJFmagYsI+IimQBHnHWvQdSexn67V4frDscKLF2zWCNQbHoUvOmjZXb
xppNNnp9k2iFgr+Gv9KV9CLp200lbfHbOUJ+eikbWBoBXHlsZLzikIrxVtcvivrOiGcPPdwIaUNm
vQMD2l9wZ14ZEZiFfMQ3KBsL6D415tlliRWr1GuhI8WgENF/XFCVLvddqrI8Fr+SGHqWb4BS8aV3
jFUf/b5D6ac++K1oC6bxIzfK92aSE0dWDDDdQXeMgvgYtWq9VVOD9IOK94rfdpiaqphPZeUUvWMe
H6IzkVJ0GUI1j60I2qftoQP/PUjaSKegmrFYNYqOc5oMDcLMx3zT+GUIIMfXrgSUMftCjPsLSrfw
idlhm2cjTwJXxnYArgbE+7boGTsVJkthZFGzDmcicZEam6muaHXWmypgIUhoGKikwIYUma7EMh43
pjyWa1GNUG6lSKvGrtTvzRHkVlqP7FGeV4GfxGJQSFrhcmhg/FQa/D56RbxNpffYEkBLcnsLJ6eo
DCUHew8IHiVo9N+hD90rHWGklVEB97tELS+BeLlUIOYe1DIT13WoGjYokOo29mP/YJR9uC4V8OS+
XoDSi0WYWrS7UmvkcMfFN0sHwTzGQ+myP+PEhl1PcwM4EVX3NkUeeChHMbzE4314MmuMT7rm0KoG
SOM06JH7jQfZ9xxsKlxBi4/A8dlqm7fcbw6d3+CIqqyZHZjtZVuqKUj6rC7bisavSMjWVmM5gQ+H
XMU8oFZYXlMpuhrAJWMDLQJk6Ywa3Xko3EMbwX2s6ZSdOg3C+vtz5nyO/Hz++1Q/OM2UNnkqtVP4
p35wAB+xkRQIi1iCPjZasXDf+3rUJBT9mrrJhUf/0inKmVLRwYmTbZgdU+sbcqSjcJPIz0K678KF
y9XZ5/oQ7CRtqGhe0GIUMvIRrtXkCdtGdGzw0cDS/Pr+DX69DMyPpVDClPW5InGSRBGDLB4jL0Xx
H5mcJoot9iGQcMrb78N8vZPOYTipz/k0ymQnF4KCVI2aI9G1S3lfyC9t/fT933/+Mf75959cBCDi
dMDpARcIGaM+li4wmQL6mG+/D3Mm0fX5OU5eVx6IcqxbPIdUOiU10N2fbpELyLlTxe3wr4LAUkLo
TM78U9Q/GoAP1xwsRxSjlYhqwK54mTuQ/LVgI4bn5LmWnWK7lGT9en/7HPCk4Gq17Gd9RsBGuhpV
lKmZ0za/1G6pZjT/PV/m7z+HhXwyznUhGzplIk6FI9NGcjmt0TRbXMEfWXyms3OKYq0kk3G1vvRE
ku0Np2nIR7sDjI3d7dBoV6Hf1Ic6AhUvCmrsFIY+Ld3svxapyFagG7DQDyhc8U9u9j7LU6vMGdj5
Zu+7cxtHvxG2srvUW3Gm6jeX+yyF5lnsLjDt/HwZxqaG1vuYB3Ta/V+hPKdAeqJdkgpyRddw5IWu
kXPTQRZNkjKkm5jVp3nfQZVqIw+UCScB6hsiWsT2Kt7rDqjxjJYAjlSLPexnZjrdi7qJMGJO0Z+2
kMSFSco2bCc7T35L+rHkeORrCx9tKcbJsKwsUDUYvpPaaw4YPIUzwhHL5O/XkjNLIp2RIgpgCjSs
XPMP8WFSJ3LaFlIuDXbS4ZLoPaS1+fh9hDNbFtkykxIw8gYYNScRFD8MOHVjZ5hlzW6Qsbv0G86o
WG76/YVRvnn4KfzrESmPwjAz5kKpdRIxKSd8wHt4G5bmQfzvBG9lyp7/aNQ5AtkWXCbNBNFOiMK3
7wOf+WKcTOnAoOhFlvm0KhSYWKZTdhdpUeQqaUbryCrsGKrLvxqGv91UJJKNs3L7tOQgS4EaWBIm
sJVUuUPfX2h9nNhhgjfc94G+iAjJmSNhnnN0MPxI0p+8ySyGYBdoZD+A+Mxt8CQMQOiv5l7naqvf
LrX2fH1/SBfQwdDhT0H9i2LNN7yYiiKdCEZvhL9VoYe4o8ZVsPO13Fo4SX0d+HMshGESPZDIs0/W
qchvOT2WpHLpAdPvRiMuH5RgUhY+1dlkLq6+OiUHnfT06dqUp4acj8r8Bo+z9g8lwUV9CYSGB7vr
aISg3fno2eOWveD7b3f2+T4Elj9P7CLUBvJCWNiwOIY7IYNzZipJ4nwfRaLF7OvuOQujMTFhh8Gw
82RryYte1QPMp21ZnsJNYZXihVZk91DL5ctR0m9VJfmpyPGx1fCZS4Ie71sMw8AQjm98nGfcbPDB
wK5glZTF7zoZnqXW/Dll0ct8OXRCPcledTMA2wGpHhK0DELRABeShEdjri4Ewzt9Crj7aWQTJi/d
WeQMLEW5GEvjp16Pt0CWHcvs6ZoQtedEIKU0mGQLrWIiG6kARsF6svLMHx00sU5XqBGGXJYkrHvt
NA2FdZd36krzYMkBzAa4mcrqLaKNxs4tFjE5bR6zQoHAi59kAsjAaTBpdNqhY+yWAVSVfhSvZK+n
GpH3az1LVLsJpxG6IlxcRN8IQCv+VN2at14Q93aaTQ03ReOh1kw3q8TLciwvutHC4xvZhIlzQRGL
92RkWq6c1JdIuvyeWh+JrYQrbpZpjjLlP4sIX7Q01GGJJEJPli7tvBu91W8MsXjJ22GNQZIzmlK6
9uG/26hC6h0HkNRWEgD4lNNrt4iVx7ys7pSyLy4h6AX7QTFykCyGfqhyycSKQYvWiR9dq40HYTgY
HyGnpBizA1w39UnfG16tPmgx1L8gqBqc1mvo+X3cN3Y36tdWJN7Kek9mVUwEpzSt9yRT7oJupuXk
Q+JYQfU2FemwVcnYOXFo/E6AmdiqGE7rmGvlHkfxa9B1qhOZ0GR83hV2hLicjBP56zioICLUHsbv
Bo7BvYlPXVkM1MQwgejSuFhrnsX125+0iIZB67VrtOSKEpN3B5Qf2+bGw9BVzDFjLFL/1q9FxAlp
vtGxPnLo7tsBiLye4vmDCdUzzGSGVaYDRVaKXRMp1Po8/SnqPAOgPNJWDY9SLxzsTvEAFmnXcVVe
5Bl8tD4GfV4CQsceI3iZNO997MLRbYHRAMZ8lzuZx8vvjEi6lGVt2wjNOtGCx0637M6M47WX1KHj
R9E75iTRQ4nv3F0ZEEDuinLTqFpiZ5p2CEw8lMv+istjcxgrvQDFU+TXGu4MvBXl0JKzYvPalNGv
ousuTGvYdkKyh0R5VYzGlVjX3hXJWUeucbINzAKmtsnAlbILXbfucw+rmma6VLTwSm2wW2/ah1wk
FRNTAFBq/62zmndcOtxegw1Wq/iUtmP5u9ZwAccqd6vpJZa7uA8q8ZZeZ7y387UVd3uy9CjXohgP
HuYhoLu16I9beuX3GXxhiMG7UunuygKudlVKZHob86Ga2usw0/eYEnQ0wpYBPkjpQ8CtPGir18Js
X2OZfG1EnQJX02KDBTwTXr/S1NaNoLx7crvrRsEkDUW6XCZr50RFJzli5KNjMsXbeiKVmLKSS/K1
0k+3pVhjcZ5Irhj4z77WNvsi6e7pQCNnAuHa8BJsTTv+pbtu1MHxNeMaD+BoVYgBhKQS+FH9Uwui
Gwln7LKqMeKIXoBobmJvxCKhPJQYN/jWuMl681UY0l9NRReAJjerCsMp1UuCK9kKMqCj6UtqABzK
ym5cgVvBiNoAE2RIkiODXCzJy3WB5a3n3LHKi88axSl08dBEqRu34cMkwX1sKjRAILCrmkxLrwmX
Ud3vanBzqFtIaUkERAOXyDfliIwf48TXujEqW22wPEgytBJyOGz9nBthZhVYKI2krDUujfdDTzUB
3x9mfIKHVQ0ID+KcuG2l8slocUcuWR/E4G4ooRCZvQLjqY0c4MdHucHZQVGvFLGBrIVzKgOk7gHf
KXlFWtAs73wfyQ1gL/SGut+uAt8C2VlthjjZD2n5moCVq8MAQzxrqDYZH2QtD7PdRpuCjNdgG+vr
pmqfxRIWpVyJv3tLqzem2IeHiAS3m4tK954ovgLnGQA55C5/76XeVgioJ47CQ5lUFyOgMCOFoL7K
xFaYUdp3hV7eFoJ5aOX8sQ77HwPTLIus/YT1ON4WGAY0QrGKxHKtxB6ZxMwb7kB3RhsxngTX8vrs
xmwJUcjTXhjqX+Cat3onXHcjZ1qpgMyYt+06DrGJLzI8DLNdkIkPVUHvSyJlLEC0+yQQkI0+vrKA
2F2VqlxcqsJIj51WPZcRjfwlWVsySuuqNnB/yCLfkSdpcDPfig5N6Fs7Ga7vgznhD5NiHL4fVapI
fbcPG5iRVWp6OEpHvVOrYQVOucTEtemDbGN1Wufvqr5QddKbYUF/hZQ06qqXzJ0U43iIHlvpf/u1
9GTloNdNL8CDV4AXV2MPmB5jEYvp1H/RQmOXkadR2ulK6azbedI6SDVl7BnmElZ1L40xKGQ9757l
odLXra+oDp06b3KgUkgrAODpkMDtHpR9oSjXeTw9xUH8OGbjuCXBBtk2pRqY+iUFlulJGlT2bKG+
UERAEJ7euBQbf4fQpDdGqafswnDqEtOUtpIIS3yasLGTdehkMjYELut84Lb6UMPOi9dj4z22BVUb
ZFtz8URKHBwYf9aqmtoGDE24eeZBy1ts6S0OD1V4CRw14RSRP4yafmNRe9r4entliqm8E0P5LajC
CzVScagSd4LBfJNGbN69rNp3AR6HsUzJpqnukiBvHEMYMBEa9NdAMKl+mjS9GGoGrWZI7qsJciUS
5UtPxeiggo4/iOlRtIqrDEoKCWdMoGu9BFrYl/t8pGN9FNN3xZjwLIjXemshOtEwOWDtWKlSdu8j
xK89SlSen/1s4xL7Uv+Ys79ycHvhrf5suvK6wZrECmLctCs6cHPMKDIN1nsoe8eZQeoJ/ZWQxsJe
DbC5Z7cobG7ehyZucEORgudqTBGMDuY2oArNieMpCaJD1JmPYSs+w7MGDm6wsRaJOpLw1u7KvMDR
sjoOtfzwf0g7jyW5kSQNPxHMoMU1kbq0ruIFRgmtNZ5+P1TbbmeC2MSQ05cxa/bQMwIhPNx/IYb+
q6g1D1XXvnFNX5lyfldI+lHHIj2QlBfR6o+5oN5pCXj5IXJeoyi9Q6Ubl8/QuhNiLd+A83tJYwS4
DU+m0dni1Ur79ohGgTn2t5BvjKpjl1LvcFC3Th1tJ8mFum4tBKeLDulYp/VfzEgv7UKr1INRgafN
uVNyk3ZfDwSP/iQ7vS+ELYbHr2XqXjWK8iMdhLsYmW8bK+jotfeDhAacrthkFh/AszZGqeTruhaz
HYnNcfQlEwrUiLHa0/kJhpsjdODjbJe3ewga/k4uHMxoCv1G1PJ6PXjasy+I7RWuJaOrBhaJqG7V
fHYMfksHdZagiMJtVQX3Yskniod942EJqbjNIUPyYaVSeaxVnGWTwLgvCvOH3Eb3gR5/L+hu2I2e
v7Y9FvGCGD46YbFzfDGkeR88tSX9CsOvrgYv/uBO+dlY8l0VwddgKR1znqQrfOhIzLW+x5GyAqik
KsGqa8OjYfr5qurC75h1fqGVXG+ClLtI9H5x1LyrOWj5ulU+2q6XqOUZD7Ik4B7ZYlaMLOcvqbZS
LCJLRB7ARgVCjWMaX0h1aSqj24cLa9SuMzF5p/6WI2Fa70JVfrXYhIGoqA9uJ+W2kLsHd8C0ksdK
a6M3EKwDJ9LsPqYRBrEovKLJo698lCzoXpvKNoid6h7X772eOW9cxuHWy8XD4LbeS8+jIGh6cZ3I
3ZtWNsE6LB3kiCgjsCfFeldaUbJtYmRrNclpv7Q5Tnt10dwLThevGzn1cURwhKugNp/LouNNRC5V
F8GDEyFsX7prJKHxAhyv8pgUWGjhqrRtre/ZW+Ahs+GRXvvo1cBEDTEmSqHxLAvor5qichtH8a1p
9KaNewrAh9Lgwo1ge6jAUreJgjJ4LIcaxvUIgJRhB7W2QygR1VrOZHy5u4BiFU6niur7digl7wMS
7DdtwTNPF4N43aW0Sfz2p5Oi6WuEMdLNCU4IlnMbm/FzPuQCRujuTs+UYqX7Ko6bdXPwsKIpiv5n
oBSbsKtBafMa9FG4oBsoPBZ+9ZqFOnlPod56cpsjQJ1cgdhCwrM7GL7yWLvNW2yoiAjH0psS8jYu
WrNc1x5XfaqIuGD6NZtdd1a5mDAxqr/taFG1kndV6MV1mSZfORjwo1V7D9eRZlQ3DtboVF+hYYLH
VIwBrRG/BCGK5XWe2BltfEdUb8QooCmq9nydJniDN4MXFYQlN3JuDOw4ReB6RjNAqKO3th5G27VC
1eNtYgXFseCCj8YTQ414BTnkR7usMADUkO+A6lNx4DAAYpRteBcNLjNRyc894ihrbH3uSk+8c6z6
NXeznePmDRaDMvcW+vN2xe2IbGZBxjuIz5SlMYvB4GQ/NICAWQ7YqJqwUWvAHy5EjqsB4xlsKNFC
kT3LvE3x57Y8bdMk5j6oxXWv4SfeAUeIS/fF1wIyTylJj36YPphYFVHGDG2cXcELgRfECKVQNg6s
473v4IXgNSyxLheHFyNtHkxH4CfQJaKxrMv7fGixRFKi4jHoerQ8cyyIQrUgW6it0aow/eL2/kPE
njGq6qnJcS/O6E3k7lXQMZPoa9NnH3jvdzjBZU2HIVbUoZSrID4FhLvch1b1rcu7H90gRFtfMsMj
9nzSqvBbsvi4ok2J7U6KUqcWN+91gm6tV5JvU+h8MRLReeRUTH+FphE9N/iGPmP1Uz5z92EgLtfv
ctDFvDEKj/akNfbixecgVXjpj046FD0efVUpf8l6WF8NwaDfFj56x2qLmfmqSHSeCWmT4L/uyxYZ
K7wzY495RM6/iIXyuwjADdBjhPxo1TnbROyk9TDIvCp939XvCksw7xuj7QCnK+6WnIhbj7rbplDa
mP9f+hQYJraYmlqtFSWSjmlIFzoz0sc2dPc1iEqenrjMpTLYHbzCzN6MXwRd6ZBCHdoD8t657dcm
vVv67qtIkMiGHG902DANfLgLXdoLQfRtcEsHB3ejQKad52iUcpcH/FQ7L/X0ylDd5MqrfXyOW03e
hlVDflo6sm3kPKEcH31sTxWkXaHVwgbtMJmf0t2i0AxmFRVxxLTZdJ5ymxXKh5hBD0NMW9aA9uiZ
9qPljjOHMXFMryhgfFczFGQD4dHJUpX3sNgfmULNTrKKXvpgogGk5xwgVppKK4A61TrBRXTT9rVB
xqmoKBb7MJZFJ3lOxQ6beWwrmmSl6z2HYNwbw5uaG1qwDWuj1ngB1WG/dntwCUDyemOVYpwDWVfv
vfu6U9uN6ET6W+8gT4QrC49LfHtSEw9eDC64S1Xh0GWdSKPXuh9Rpzgqy378ITlKe48APu5guQky
CpjxpvJhzeJA3FZfPIFX0d4CpfBeVXjxYlniYc3al+a1mMo66IrRo4fyibyTlbrcK40RXGHpR4Mc
iyp8khHFw1mvX0nIir+0MtUduRp4Uww4Kn4fatN40WsOZ0bk7Dx1cB77wPC+Z2JlPFGnqW0jdME3
Gj41JwFkFS7kJBaV1KY3jm7W29LJvtdGMdzjGWfgYUpBUqxqfSPGrvrqCkAcnEaXX1ynzp9k5L53
DX4cK40TfFNDfvpWNjK/tdNSZV1S/fqiaipvhpbKl+UrD41UXYlG9KZ4vbgtDfwCOaSjDScR6zPP
7/DgeRg0rbCtiD1UC5jPVvlV6xTUMozuUW3I70uj8TEo9c2dXujct3mtPvu0d6pGcjadEylHV/4I
wBQlPd7CRvnklF9B0h1aL9/h5Yanp2W5x0IHfVUHprXRsZ1/i80svzWMGIFxgXSv9mktFll7lGRE
srTmZ1BmEEOjCt/Y7JA2JXWklucJ7Z6DwtbVyupdD/AWTP3mJXaB0Lgq/KEovoaFKK4r2U/3ToUt
SCoGXEiWlq9U8gYQiMGTQ1a/SWk62mLV1tdqFWB44ZoodOvNl8Izvjld+MPIQscu+/KNrjlUrxIk
5eB439xY8sf6sQYE0TPeyQn0o8jZctBy9m/kaxrgnVh88QQNEcfS89aZ4N87us4N24C8MvBfBO/U
8lQV34GJ90ejLJw9vrO4I1iYeqWNFdkAz5CbdqjFUT8LM5SeSwXfjFZt7wVFwF8V86GqvNEyXLg6
MXy1GvMp7nlaCRl1m6R2cBZzgIthWLnTZf1bUImoHXoSHKc6fSs6ITy4DRUbXcjETeJZ6WEQggel
rV6Rbl13NbKelCJeRFyZV31egCEMVDhEBS+KCMgahkg4xumUCcUMs61KHE2gihZX8SYcheMhG0eO
AF4x2qQqhrtSOiqhqi59eWH42Wk4RriQfjEgbzZpJWERLYSoBESIOaeelpBlmevBUPdp1EQUfnGH
h4W/ymvzZ1e5L0mUPolucu9HxVsRito2zYVu1zrNsQcnzsfBZgcaB761SNwIwOfsuG/lj6hpMIyM
/PwxwDrBVkejC93NRY5ps70xRdXl2Et5NwYUu7HMSh1gwb5fviu+iacm0s83Uo2o38rvQ/JZ2AQ5
KQA0GiXvu7sYh+UbVwXS77Z6dIv1hg+DjJO4SOtfkVde+7L33QFnuuo85R1H0GybKaSGhp5Jmyy2
1Ac9CfCLa9W+pOKGKNzlrsTvvQ9oHqDKoQSA9KDreN77gDdV5WUOtSSqN7l3nzc/L//9sx1nmT66
YugIJNOGPQ+gtoJYi34xwOaTtjUeDXZmrkRMZZDjkzYVHTLMr5Yx8zPgAb49JGVF+4cccB7WpIqe
qpU+AHU2foq+9FhYyRoc4LcGKFer14+Xh/l7O85kkJamo5rDdE5p5XHotU1RS4NNCaf4RYWejFF0
0qNgsS0vh5pRmSDWSc92wpdJ46RGKRP9/2qbHUa9rVH3bmTvLTNbZ4eFYrGlG6IJBXry8VLVcSNF
50CsMdbWBWeH9y2emObCIpwNY8COHzlp8m8KUUGAjYCj0b7XyvfKAcVWgc1xPy7P22d3bYJdIbtS
0UNDQ0lCZet8SUQQL4F7aIAL186O19XwLdyJ6CMbV7ntrOUD/P81bzucFGxzhWraS3fzH+jrzY/V
lE2gW7Sk1SlSxwvh3AhYpiR4595QfDkgYbjGVsnn3cGeUGycqHdLiKS5qAwbJg7/qLQ/zseeoNSo
1yWgFpJ+H3aHapF46/blGf5sBE9nGL4YGuWaQTlDnSwXLwR6arSgJpVk7GRabq8fctHgLEUD3+hW
nuS2D85QA88tSl3wtn7X6A90hfJ7/tsQXw+/kn6AReyydZ7iT3rXVp35yhvafabBLmy1PJW/5EVi
8WTCQiDg+t3ibIh0dzWMiWwpfhXG+qHmh+U1+Gn/6Fg5NaPOZKrp4x1caFBcTJUgYQbgdeKr0Vr9
oYvQvGwzP3oPFRy/45TaWWooCpqzgiVuwqrFxqMYHOHFN4wGLggmLHTe0nYfK2MWEqrRFwyNeG96
6JZggtUcgDLIt3in9FsDK+2PTut9islefpABWbwmg8alfHn2RyTbpcmfnOTUxfCwBZ4K+XGU+0PZ
fDfqbC+RkWaADgAq8XNgHcHvQvbvfCkpakRhIQDpja3JSAgH1bxGcGIErG94b26XKNkzS5fmNjtW
5gJBlX/SnYcV6dHTgs7giwYMEh1NhBB1icRTFiZwKdCkO1/JPDn9Hs2AMKfVXNRc5lKuPmUGEOzL
n2rm0kUZXeQflRo8aobnU9hbumM5I8lc0fWtDF1lqIo/P1JPQ+gTKmwUBhS0ZYWdgSqd+2M07DGT
JTmQGdQhQRRVQRgVSOoUDSgPnRtrHZ8Ge5Otn1HZNhzsSNzsTnDzzeU5m1t3Z8Emn8flAOhk3Dls
A6t5s/lw8fHT+sBO82vHvHWa70n+goMY+f6bq6ZLR9vvm+ss+GTRRyHeXZrKdBbKqxPec0ytKEcs
LIvZBXgyneOfnwLMEqMRsXYU7U5qv9NTuikFsujSaN8vT+Xs8tNV5ARZAMpvMhyRylMc82NceeUv
KvZBXqkvwKFnI5yguyYjcdWmtaycCAKwc9Fs7v0wvL48iBkszRmAbJIFJZZD6YLE2k5VTeAxSOsP
laFMQmrPpyKO8hGlXOHxctDZBW9ANkXAZERQTi44GWVpVw/gtUgutAwsSxVBw3jqMQ/DhQU3P4P/
Rpqc5rEyiJnlEsnwuj09oockw2zy8mhm1xvwWoSJwK1p5uSM6LDzSsMWDJ6Tu9tCMbeS0K4l09/9
d2EmGY/fZkVnOITx0diN6nrbJxiHhcP2cpjZb3MyGvl897ilRVfaYEHUuvYzQs5aNn5A13gc6vRw
OZI6HjWTqxZw178TNzmKaPCWQRxSfuvaqMip56vBvR6TmgyhomwRkeBpm+j6Tm3EFGV/V7kP2+ve
2Mrtg4vLYvI9DYs1Ggy4RcVZQ+vP+B75vrOBsWNSaB8+rDopwHVATOxd6lfu0AfbbjDjfWfV1ZUl
yu5VK1f1hxrr9VNVa/lBi71wlVJYXwkVBD0nKszXTKvpH8URniRrs+zaQ9x78psABuW1wRSSImOS
XtWNaT1fnp+5dQVcUBnFTLDimKLfVTenK1GKrN3gJZYVW/a+pkieXw4yt0FOg0xWlYcwuZBwx0KK
RkVNQjEJ7NnlEEvjmKyo0h86TRwI4asiD31aTSDSsm5JPmgpzGQ1eYmbKi1xbFhOqLPjsOD1m8jy
1v/daMYJPbldMNGmYuMxGrX9ipoJtKW3ECvMPw+CQC6lL/SdePRPpqzoy8GqYLJT4iKP9gzqLCD3
myWviLnD/zTMZMro4Lk+JuainSkbiCOY0d+a5XUWPafwea1iQVdk7gOhzIMoOlx/NK4nS00zOvht
BmgQDadl3GqvTPObky/RAeaijPo4CK8DidamUZQQb6/BC+iwlkct3bvW3eAuCE3MhbDG5y+1XuQp
p7WYUqOxrA0CQiVhui0jFDLpMDVWsLm8CGZeIiDJNao9KoBoxZjcK4iwxL7YQPIiA92XFN8BPEhv
gdbcgzQ8GHn0RYj1GxwL7i7HnUsRSZ+owGh4bo2KKedL3OthWcAUpQ9yTcca6obxqN3UaxF9cPpk
+8vRZtbgWbDJUgeiKSRVQLYmBTw4wc+k6nWjYT8psYPDF1GWFqZ15sTDWoyYSLnLIjyB89HVFYVO
HcqnnQUvuGePtNCFA28mAhUsi52FiI1oTiskKtjZENN6KiRgdrv21V2UKZxjRp2FmKRtGP2qAeXI
waZLrn9Kl3b4QgEJuose0ThftIWaWYsozoGE0JBgZvYmTy0dXXV0tahgqUjc0e7ZtNtRBP9vXsWn
cbTJmqfJlUlAG4dPyRxpDSbXsUddcHmLZhj19x+XF9/MTiaczvWKFpyhTx0puPwKHumEQ5EVI6F6
LceoLv/dqNA0Qr6FMjG+LOdLzioaGEwxZGjtiSaPHW68u+4hPVS2fLVsdjG7+k6CTTZU5qvI0HfU
53r5WcUqswdWfnnWZlLET4mm/x3O9NoIe6hYwliL7vz1UHYrqx2BGCHKA0uhZgeDSQHHIAIRkIbO
Z84VcpECNB9Iyj5C+bpfYrfO//0QTRD8VpBqGhfIyW3ud2AbwYj3dp2q6ziqaaMVD5dna+44PUtz
x99wEqP14X2H44tb3iXoeydb5yC2qwyLs3hrwZFYON9m1jThcDUcCVAKMjTn4dQs0rH+piriNo+J
qa9D6baV/6ouAptlJLLIIq3F8yCFUw+5DhrXlqtqpQYdXcs7jRbf5ambG8rn/QflHVDJ9OsMQlPw
fqhhN4nHpN2Fwk6RDpdDzDVWlNMYk5O091oJWdJ8lEksttF1cUi23ta5hvS+SQ8aoqFLGoWz64Ei
x9gOGEXurUnEVFejsBYbVFdx2HOp1u4QsNh5j6NanHf8m3wIrgxXEYab+CpNNitNdMlHcItXRARW
BuxTDuDR/As6NfzLf6NM1jgtWda4ShQxOqL14JT7Uvp6+UvNLoaTEJMlh52QglQC+b2ARfqAmZ1w
b8n5woqbOdrOxjH5Nq1Yq01aEiQWrp0iskVayXUDsCtdqLssjWZSAmnjsooMbwykPEdo3IC1R1hs
YTRLQSapjpemqgH1B0HHrAG9sQFhZNf+9vJ3mUngzqZsckT7WlLqvsZR4LloMUQI/DxjQJynP3S8
SlK0XC6HWxjTNEPoVNOpk7ji/aVYB6Wz7gNXhx+u7C+HGed/Wps4WdDa5BR1wRO6/Qhdl4afCKDb
adDsRcqItVOt66b6ixfFaTT5/DgFORcC/GEOFfG2AuMddC+q4W4uD2lp5iYnweAakS+PQxp46hkq
rtYKTlHou/13YSZHQSh6npjGLDqjN+5ABLdd9QQd97+MMg725FINofMkQUQUkV06sHMS0OGgLxbC
fF4xl9bB5ECIMz+EeoHY/OgoNCak8g54sr4yYjvV19HWWQuvpFrrZte/JZhLxnbyWO3qrXH8G3Vb
ugP/noBTAmnj1oKUjx/QxOIrdkJby8pViyn5X3zAf+tOn+YQJ1MbREbi6g2LsXcfLFdbhcg+UU65
HGT2BWPwhCapg3r7mzJGKGOVZ5T5mOmP0tI+wg7yYdgNtr4Nt+Ce7hfiyb9vaDjFlFRk3jAK6cT5
gnEbFRP6vETHZC1twb7t/Ad9/Y8Xc/ZzMeMf99Jk2Wi8J0iQwIMAYZocityzNFUNRlc6m+iAlJ6x
j3BJbqh434w+W/9BR3w+JL1E/FWQ654OMM+GuHaBZdKX7zej3nO3t27dm38eaiW+8Esn5OyMkvr9
b8DJ7RJYFdWDHDplgGnVL9cxBLD6pgxKccCf0URVos1+atCK6hV3nXTfuWCvV2nrSN4qipPGW+Vp
32x7LXBG6TulBIibOS38BAN/LkvMYUqjFHs1vmZeuMe8p6pwi3sta0xbDB0Td17P2CAoG+8VhMZW
Wj00V102oE3kiuZtJUL9q9MOLd60M+1OSYc72cot0GqR8CEVSbAp9VKBv6YF3s5QetS440Q++nFY
2mo4ZhhW5+1wNA3v1SxtAjaC6O973Jx+FVrn3lud2+2cMG92JTLAlOK79DF19eylCotwM3iOu/W1
9CnRU7wElFBF9knrr5ParDetpokg84b2RXSDet8qQ/wAjNB8EwwTqSndatoQkqAToS9Y+qW6K/m6
wK2Btg91GMpLm3H2U4I4UHnZ8z5VJptD87O+E2LgS2j8kAcfIOluoG9IiIRXtnj1F08UnIgNER8g
Ht/61DwkNvoyyALCdeJtmm4d5ygOj5f3+9zD7jTE5Nw29DaDpYUYlpVq+8iFC6vmSw+7pRiTWWMZ
lVEl+aiAbOv0qvgxqqZiQ7IRDIi7iD9/qvwuXOIzeQmK1qCIxsKjhcDw+TE2mGmiCB6Fnx7QKzUo
2/O1VaUjYWVkdtr3q8vTOCeuchZvssnbwpBCIR8f4Heg9hRwoJR/YrtaVZ4tf0+blbgefXnUhc7n
Zw11eoCejnNygCqQmMQs65nbd/mX/tBvPDu34x3KnaFdHVGmxRQFFqyd7OSFlfP/DBntEFNRAODo
40F7cv9hxiFZvtiBzHjSj/AZMafrkJOp30cPME6Btfu0pDs0zuLvo/035CRnCozcCZQaPZkc00z6
e1/koj7GYrLlNB31xm4MRVh4+M5kg3zYf0NOEqhONyrLyRBREAP/KY2GQwOO3gzrj8sLaCnMZB8K
lSnXATaC5CyQfIdqlZXcDPpSV2buUX02nMm+KNG960qXGVRvKgRWj7j03ETIQtjiNkUoaklsez4e
WvxcaMiuoAF0vkgSt4/rQmJfBMW6/FqyOMOd/KTfab/G8utiPjF3QKO/8n/hxj8/WZOGI1DVAf1O
GtpvRtMPZw0Cvd0mj/Iepumi89B8PIwGPs0UaECcx1Mi3lgSU2q7CVK8ZppC3dD7GsFhA5JuANfO
Tk21gamO6mVWCofcQfQiKON+H3CRFAun3sxJi7YToj50I7g3xMnX7VGf8ZS0b23HSF7zQdspCS5k
f7xSOVUtvMAokuCyOdn2pd52MrKMna3HSIu5ZFCptWoQF/6LMJoI1scwdZHS0/nMil2vOYoz6uqG
ykqtRQi4byNv4HKU8ftMDhTKZf9GmRwo8ZA6udmAto79OL0tqpHmkHTFa+WhjpjGsJ/ayIDhWhn9
96CGJ3o5/LirJ+E5Pf9v+Uwf6SE6Uj4XB1ZNjgpbxXkeUKNeSQ1W4kBgFz7c+PEvBZtsxSFw5ToO
KHhn8Vav9xA7GGu0ygRaPO3z5YEtxZrsw86JLRN/b/yhEDE5+KPf66DVOHK5g7WOuwiMplyqwp+X
BzTwtro0lnTpWk1GWFpdU7ptMx42FI5Db91IMCz/QkvwLMpkbKYAW0QY4cOJVq3CCn1et1/l9Osv
T+H80XkymskOQKwa5hLPMdKmfuNe5TsBLf1VeChugyOckCWU4OwNhAExPVRZYs9NtkKWZJjVqRXC
aeG+RV44gNErh+X28qiWoox/fnJA04XFcUQeJy87FKRhMQSewugW3lyz++pkLJPbFMocIF6TSxsl
6PtQKteu92UQ5I2cDguRZk5cfAD+nbXJiVuFQaB1KePpqncf8pS1MF9LI5nklY7R8gJs+SpJDbdd
+dI2j52FM3oxLJy3MychmmWKbGogjS1UzM4/TOD6ciZUBKrat2gIV7315DeB3dabqtwKDYUU/uXl
tTBjn4krIs8orN+VMVGf3J74rfpS0DJ5TrCPb8FzBofoGXTd2sPkWMMPZI2oqUW7bGXs/hOs71xT
A9MAkL7SyBhRjckWc7l3zL6FtjE+5oS3gDJVw6m4DQ9jfaXfy0zAku/k3NE4QvEtBW9XFe+n84n2
WzFJxcalJVSHGwsKeVfukxJBRlFZI5JxeYrHrzY980+DTc4qMVYURBhAT4d9fSjLd68Aaiw/B/5t
LmTrsokWluscWwSjSxQ6AOTAe5i+u1Iho4lbE7Db8ghX1vku+KZjYx5xcv0NVhv8APWjEfWBhNtk
/aheUFVhlnDeu8jyeA+k5pvSXBIt/FQJnkwivXw0MxUTzzx0C8+/mOxlUDOzBErWQdnGG+cg7YQd
OkF/7jgPCuIs0uQMBsBXw/4mUkHx7dOvc80b8ihuk02y8xZ2/MxRrPOpSBRHbA5yUOfDogyjqpED
Nwo68g/DK1w7KZN15ljp5o8X4WmgKUBHNkKFHhF61L12K2sQAD/cYh82764yivEvrPiZA5lgFsOB
IAXqfbK9MicwK2PgISXVu0y9E8K/KJCeBZhsqUxKQj/SUtTRfBHlxa6iDJsO+lqpK64ypblBgieF
YZPGB2C70Sss3NDW8TO46qQyWPDvmrkeSPNx2YGxgEbFtCCF0lRaZLxA7LYcbobDgMdsj6Q9XMKF
THVmWsc6FN5d/A++PZN7O6XaTVXYHWw5+Vl6eyQ0ly6DuaEoo3I2Cto4q031GONapW7oNIA/7vyv
I5pKvy8warDza330Sl23e31YtVfqkpTmzHkMa++zggG6BTTc+TbQo76FuI8+TW0+JdI3PXuuRTxK
9HuQrAuTODdEdRwjeCrZNKY7Ls4Ky6183jSSdZckUIRezHjbqwv7eu5TcZVRldE5+hF2PR9QZalV
1kdag5ZQiDxS0azMaslAfCZbMBCWhFTG0rP4XOcx3DjwunCQ6Zg2Q/xFa0so0JlbuPKqSwsZI5RG
kd+tVvG/1UnPEzTAiebPM6+znzBOw0kmiQRVF6rJ0NiNc9Nke7F+v3xqzXVeaBAAuxdpJ4EtnZ6P
denGqYqGw1hLwHh2L7Gj8229xuxjW+9r62rRmXVugeA0D1oEs3lDmi6QTiJDcwze1qOqAOJWJmph
JgyywFoCDM1GGv3s2Wug1aaNl75zYB97WmuXsvoVIcydl2RvCVxkA+miyxM5c89A26L7YVI4n/Gu
wgbAGhW5bKQDsIQxW3OVpUqx8i1t4WyejQQWUxVxJZbBBJ8viaaSvLC02F+opInBzkuvJHdh1c2d
FiDhZJVDCnzudOH7vdS3QwqZW3KOjl6uAyVeVfU3UXwcMEa9PHFzG/k01mSFywWAK00hluJsjfI6
WSwej7t0kthw7/87mMmhLmnlIMcp89VtMdTB/GKv3ObfjYf6ehSNBwOzdIvMHRtczCQcsL85oyZH
UxHzVK5VWmERwouCkO4UJ37p/Ni3HbG5d9MS98nim6UtxZ1b7Qbyc8a44EHJTRZG2CD64+vkVZqB
gIZ6QARiI4wWOt3j5U82twJPAk15cKnaZWGLXJvdpzAezMZHUTNs3X7foUSy1HSYWx+nwSY3F/ZA
Zd56dBO9OhrQNaIEkRZLGf0nfWK6SE6jTPIdK8cEBE24zvZfuzvcVvpH9+s/tsMYeOIFjOSNnbxG
t8NG34qr5Ybt3I6DRk12QwMMFbXJt5MHvU/kAiNBSbznMkGKSrbT9kGCYmLHjjwsbLq5tsZZDXWy
KcIUJqPudy1r5QB535QfxE20Te0Q7Z5VrPkIkqxp9q3cRen62e95Ur0dV/HJjZboCSKDFTmWmF/1
wa2G/PHl1TkTgEo1qHTSYhOB7cnQ6DNTOJOw3TOqY1LdZ0u58czqRxMDTgFPCtix08PRsuLW8Eou
lVRE7tMxtK2uYFbVxX9+zmPRoMgqHqjy7zoBZaR7A0qeLVKvuoagihesele+FVN9++cThqYa+H6q
IthlTnZYh0RorDek15Ucgm1Dbi3uFnLCuW9CAw87hvHLc6ecf3Qly0L0IlF6rppilfr1yi+e/ngQ
XPESuOBRcgDRgfMIeABFWWq6fBUF17PQZQiV0jz8d0Ema7c2zMgKTD59Zb1I1deuWbKSGI+ZyTGE
4D2Vyc8PwVv8fBR13ZWmVSqtLcMFuYoCcK56kH2jm5VuMs4N1rT+UBqoUgdpyQsIqcOXokiEnacI
xhKqai43PPs141c92aphFUVupzgI/a8RgMPKPrpzPqo9mccu2iT8mPXl6f1/Ao7WBWRsxm/EAnLU
QEJ4i3wt1kPPHpy0+qi7Fr4dziS3ZV4at0LoJ1eCJFc3kWh5o4westGZhzZRb0V30BSBUlz+VTNr
10LdgTVFuVjBWON8FlpQHJJY0G7quebKAmk2Rd5cDjFzc1ufmxwWyid5/TxEFURqTdGKdSW4e7Vm
e/Rkxh61l2yhlT43GJ1iCJUrCuC/KWU0AgIOpccCk4bQLsHeYFL2F2MxqVaJaBmA5JpsdURyLUH1
ZIBc9TdPvG6FA/WrVdBkC0fKTJZlUdWk/EEpjvN4EocDRejdhLzgH2mG0SlWxcT+bwDaxME+gfoD
18r0xV4W4SBZFZ+/2So0/4Otdju6J3y64Pb7QlsY1kxDBI6JPDLJgclSYZxkInmqJU4V5ZKtZra7
H/Hnyi281Yee+9jfLm25GUgj4aiPYvJNFwYi3vnSAwPUO/STSVbT7muaZuGWIvZV7pXpOon9Zx/M
40qNe/oYSXFftFjE8ir5Guuu/A1Ck3lMG4q72GX4KHahS+g0NRSAGo0zP8vf81IMjqVkfLVinrC6
I1Wbboj6r4oMcvEvtinzRoWbLTQ+188HEvlWgpM8BDkxPCKjiKHMUh9z5uKn0EBBgNUNDW/aBldL
yQrUgtMplHZZtm/NXz2eD5d3z0wpmxgmxwxnDXSGyapGkCyvELUitXYblFLaILrK/CIepcwBKOJQ
slb1yMF6wmkW9u1cAfgs9PjTTk77OLeypkwRmnGUIwaYe81vVw1eubL5oBivuWDYaveti5cqUzML
3qQ+axijQRTH/pQg15tKMVgS+L7o2txh/7dzup1vR68jpUwKFh2w5s6N03CTO1yK66ASShN0orWL
2y9i9DRgjIE3u63q5qYxP6L49fI3nYMvnY1w8lFri1ZBVTRca5tu3T5WB+up36CKxzD1J2oEkq28
ggK9E54XAo+bd5pOnI518kkF/CcUQaZI1mzVX6Oq1ffmmNyS1++XZa1mL28oJSanJUnrb3JIaTCU
SDCxdPnIoFrFzNxpDV6O6zhTuueq9TGgkfQUaT83qQ+1qak/MzNxXkW4rd9DQPyoPyhpspRSzd2t
pz9r8r1zFYeiXI7HyZe2xr60PcEeKQlYkGHAvFE2GlKYV8mLsnSSzx0XMnNBd03UeY1PDiREMQXB
q1jXCf4qYreq/HCtLdHpZ2cdNtzY1tOhr04PJcVVe8UzWM65dY+I76pNHZKUx769lwNk/PEfSb1N
Truo6OtVUiFQ4C4xXGd3MI8tFc0DzLx0ZTLSYvAtJdc4eoFbrYuDsg93ONWuh020cbd/0dA5S8cm
rxUhFvw8GZ1qvNwYoMno714sNd+U0lk6i+c+4GniN7kac8C5Q9UwtWEgNOtOkTuwaq26ilyAygs7
9fe8jKyXlgM1AO5XFJnOD19x6Lu8HStu1br5TLVFE68r7BUPw02DGvjavM0XuiozXczzmJPxpUkh
1cboWzem97KdrN2juzN28hqa20Ks8YQ7P4jOQ01WCNq/EkVFqqNDUUP3d1vrWugVaV36sop3gIQk
b9vlf565n0cdJ/3kRgulFMngEa46WHcBLi7t4fJX+32B8Pfzcv5kLUgUG87/fseo8MgFVI5UPyrV
P7Tw6LY/Lof41IqczhxsZDIakgLYEZPCUJug3FYEnCKFgtnfqjiAQV2Lwkp4S22gMlhfxs/ls/Ia
bYIv9UIZeGZjU9AmhUekkJI2b8HzATZh7SBmT9eIx88m+ZDewhd1LW6VTafby5WhuemkTAtOge4b
GfBkD6iISJt5xXSS3NzWsXbEeg7VFWWpuj278E8DTRY+ELE0FgIeQequuR7JEQ4Q7ZX/P6Rd2Zbc
uLH8Ip7DncQrt1p675bUar3wjNQSV3Dfv/4GWr6jKhROwTO2/WLLoyyAiUQiMzLiwDKO4p+3w7CH
J6viXF9bqhZoehfKENX4tGkJpEaq+3gB0b5Rqf51bxFFkVNbnMNn1lqBRRdvL3Vxg8leg7aTZIky
C5zLq62x9FCOWf0yhgSQuZsLCS+IAK2C/QJhB6BtLqNz47zAStGMs7MCgOskBHwEVYc8qLZg8pcQ
2iU6QiEjk7y+b2KPODHKecRALWWJLQA6Kkx2pYnXa5h2mN9a8gwt+RTv/ql/dhbo6hb/6oih34z8
F0PNyPvPjxi0wdM1w9g8sl/nqx5ugNND4Gn1EgwMJIGsRSA6YqBbAVMmoK2XcpsqZqhXHUBF31Dc
e4saT0ZWB05KZSxYl0k267eB+RYVbQPuz2W8DXXJlqgoL5sg4dPUXTy9uc23FazzGcCnynIPhZB/
8QnZqBOOGiPK4YfQlwz8KwPr3ffrhiykRLUK/Ehxo4exTSDEbuyTzfgMpnMQjBlTNGfbm+QXiM4G
CHlVGyNsKAzzCJoZ40pg9SvQf/HmcAuKUM93g+OhRe0hzcRUU5SUkuz2oz3LXw9IG1AvA6bAhKbS
uftA/m9as56AtzaYQ9O39g70LF5XiI1DA+Iu+7zss2/JcQIdCJp5fueZN9kLuhyJ61VFUATqbR4q
SIuD61shdLOTX8W9O5qC6c2D9NsHLO5I0vR1XZWoLWWTQ4LkF252Yoe7n+ZqzcDRwdxsZ31VMDuv
3KMQMQexp2Iyo38tJXFC/IX/f7dB8Ha+26nW623iwF7t9t+LDYKNc/z5+tYJTTggVQGTIHBLfPij
FII+4NzBdTFC/ASEJ46sISr8OIADoq0ARJnl8LEut+JsiHGpx9WXjP5I9F9LJ1mEMIijJve3De7S
w+R8VhBjWnznwV1DTBYPhxZTCqbnPIHlvNpCcw94p3d964S50qlVtrcn+R6tx6w0WLqCTi9Kdckx
jwPiJyEEJojv7NKb9Gg+lzvrU0w96XNPeIc4Lm4nlzWf0Bo6t24vdbtqScpglvFu+ZQd19krS48x
cqv7vgmvL1YQYZF2olsI3WlEWj73zCsX35Ag3C3RHw4edS+bNRE4i6ZBghdoAw0zBAb785MtXWYF
jPQQgvArs73PIacDgaavRClfrq/m433DxbEzO9wrvdnaRClH2NE/WHAbqIAtqQm6s6JqwLmwQUJx
WKK43LpDEy9QiOo66IRW01udE3qANsG9At0KT48HN6hVCGvWkJwNRhXiAyv49KNaUyCpk7nSeQPh
BqFUh7ojyINQjj7fIAjQrVu5IGkFqX9xC9Ikc6eRRdulcyl9JLLU52KT/tj6qOCdfIx2gOQNtFTW
D6wOy1ttiFYdMH4ASuJMVu0UBVcAlnGT2iCjxdODO8MjTSGrhkFiFI+SPYMNQx+i+fUfMm2ISHij
DJx/WaohrBQN8JgBqCZO0fletnqFKpkOJzDt/mnqdK8kJNSa915Gpihof8OSyRhHIRTqAkN5bgmC
gTlxM6wtN3yCQFQerIg6Pps+mCCzeXCOADc+/ovDhPkwVp8GiyPgldyOmpBF7NwK66MZNH+71F+y
r9P8dP0oCRwSsz4QzGZQYUyJcZtIi85Jmy5FvWv5Zi66Py8GFCIkhCWC6IMOJMN1E2RbmMQ63z/N
XFHOLZARlwcW2Yf9+iHJLdsw0T3CWHHgfASULqiLn9txh9VYFLB7+2U1hFYOZbxCuYdwdg08ueun
tAttNY6UTPfJiLLe2t/jye9DvOAIsIisRiNwz7Mfw10v/bq6EC/EjzF3S5D66SMr4ULKyoxewWrt
w2MOkNmQ4YoFCQHm0DRsgMugWHygV0hZbxNEWkBYWnlt/kUl3687DEvGuKiCywpAJYwHgN+M72/W
/aC3mdJDIrzBVjOS1emLgqH1r0Uyb9AaQV1vw1z6XdlvUBi7bluwOJBYQHId8t0o+PJYDTdNQP8Z
s5ox6PdMVLokfio4DGd/P3et2FusVgWI6KH4TPGiotCEysbGwZ3gupKlXBZL8J7CAwTPOJw8MMhx
MQX0jKAhIcCdkBek4mEeOWF2mEGUWARyXjd+YaaOUhC6UBYQsPhoPAgwxvB+7ViAYDGK4dx40IxX
ILAlHs+fcs4I4dLdxraoY00pmlHH5bbfDTfGbr2V5xgXOwc76NxpH+AnsODzgFBadrixpwQdwie2
c+xQQYTnNvExXS3NEnmX44zxOH2IUi16qsaj3w7zTgE5sw4hvetefZEK8ja4GFxWzrJtKRbUbZA6
LNcpgGTcsRg631WArZ030ElZB5y210rFwFFi5C/Xf4F4kUhD4ZDAYPN4m1pxzdSkFLUL4jkQdK8N
Gly3oPHR8Pca/5jg3njG4Ex2rYEaWq3ui+1gP20BSjURdMGz1+JWBw8PZDfQBg5kshtCwyhiaMQC
zOdinElNkmpWa3xARfcTR9k5kBQ1oLK7VRL3F27iiSH25yfp1mop9TIxHqYFSnMDHjMahKWv7yK7
J09j78cmEt3GZQ14Pohvzk1UXZeX0wwTICX0pvbVXtdoo3fLUD4bWyJxS0HMQHcG2g5gqwWaha+v
AmCSmHELxqC6Cpsxg95pQMrn6wsS7BluKzQwQDmDmSWD2zNVXWuotSMdhvZci5G2Lc0kqxBaQNaB
YhkwGReTZbm7FSDaBpRsW18ok8wbJLg7kWfDsYCJB0EQvgnfzjKrsbVmG3K8EMSy1Z15NEGA4gYp
De0M1W89gKg7CpFFIGPnu0i54Q4Y60fhE7NlDkDL7AueeFzXj63aKOUH2ZIFYfNJfSpyK2zqBZKu
kN0mvmvcqeAy6NXIVaB4uYX/+POd/QB29k5+wGJD37I2UfPMQM7jAh5U6ZJDJVojPAM8LwxvcolA
Kqp0awCnGvziC9Sx7iHaHjohBXzEVwNW8pQCeIyLM4Y7RdUQCYGqg1tyuWo11WZBs0rDmCyEgcyw
qTwG48Hc3q770iNGSwkaLg8a0ij0Q9kEDGMX5jIBjbR5MkJpD2WiezcbfEJvnOSf9hUgkqsyFSkN
Ecq4ZHiCOE9V5nGt+SPG24vZDjZQseRTpDdSsLAu2MFTU1yot0EMPmZbBW6nW+WFDS3FAWhEo+IR
AllSfMZleMe6EEIwV4lh2QsYgZPaMbrpwFgm87etfqhbFI3UO7Ls/qmno82AdxjAlowbnM88jb6v
+iEtJ7RlIDoJiXeoBOoygoALTA37SBjeRKUQubV90Z3XrGqA6iE41S2aPzeW85W4EE4KG8i+9phY
SlTNK6BBLpsaEjngiVmecaEZ+nnDVA2k0t3Vw0LDGnCrXpcJuAgSNyyPDafqWCBwDly8on2vzgQK
vyhImCi+hNkRoMIA8h3WR/fClkQnQeyAPdwujMkWfVe+S15sEySvwNLlgyNzBW4mYsmi46sPK0HV
VweRWiwzKfL9U5Psz08iIlhd5rWFcjPGYkFMtrzn0bSfwCOz7JrNG6Sh4/J2g7OAJBwdIfCPXDhM
ZfRFr7SNBiYniDq2NtCscd/tr/u+4IiBN4Jx/bPpNlR4zteUV4OhDoRM/rpokJYfDOeouGrij3pn
NH7mJOZf1w2KHOXEIsgXzi2SXl+hQg2mDMxwok2B2ffKA8Oav4U1BMnl/TzBATizx+VVbmwUYAGB
PdYW0dCKcVSv/ew+tgGDLmdR3+KmkSWml88lcmaUc5WkhZxm4sy/EanafthbmOfvdrILTeQi+G7I
30C3p4Kr+nwv48bW+plmKJWC/834lskZCwQ+j3sLkCKkIBgF52MjWbIps1tYMHcMp5ZH6GKZGG8n
R8bu1cq6r6IF4XqBYjUgBiAo4KKIPaSFpuegxI6dae9q7ZPSy3h2RB5/aoL9+ckpttvVdBrWKGqm
svEMt/ysuOW7qikR6MzG4F94O1jkdR3jCKxGxn0haKOvzVrj3Qzs14Hh5uNDdVN6ZFdHSiBr5wh3
DzO9rOwA4VT+CZH0Ay0cgmTDVl6q4bv7TwdtcYVBTA3vDxWRiXFYnG9d35uLG1uI8XqaH9vtlx5n
khgrOqysbatCDgStaZ6rsoxtDTIdeAS1G0Y3VmN9Krv8YCuJ5Lt8SKedv7aQLTEaJBRn0Djkrw/E
IGXSALv2qU6P7jLfgag686HVDizZq5vcrPpPfdrX8yuK94GyYMlLCxzx7aQeNyd/WUBHqY1GBIlv
Mr41KZ67KIlf9x3R1wT6BT8O/7ms60D5kNaqoo1+l1NQGGXolUuCv2i3TyzwRZ0lTntAsPEKTDUT
A5HbW2eve3wcyaCByAy7ojHBhEHViympfC6hIDEAdtnMr4V5U0KiVyOyUS/BsdaRBAOODWA+xnu5
MN8MmPVJGwyoFHo6R3muD1FGBxq46ARC0DqRkeGK7GnEReSFoAyoCLizYLqpTeNRAfZwbMK5fsQr
DkLOa6TomqSxL/AD/dQS+/OTgJVAYcMoKCjW6hIsNcNhkE0Ri65k5NfA2aD4i7kvHniyasVGV7VG
cfdh7Lzied6lQYEasM+453VpI/GilI84cmaPOczJioZx1pp0gz1GdL8FmtfumtfxDf36MUDxHLPm
yxheP0yiz4XXNFRTIZuHwVguzyHOtiVTDU1YSIN6ZvYtV14yI6RgWLhuR+DroC7+247BZTfsIgUt
poGWSzFZUABzgBHtm2i0M8nZZQ8tLoCdGeL8Hcra4KTTUV3JtgTjGdODoVZBu6W7Wu9Cq9LDfrEk
axMkNTCJsgR7YrL5ivPPVg7lbOgM46jXXWDn77T5BNGzRfuUDjdt9WBJz7TQUU4tcne13pGCKEbP
HhXxriiD7oU55hyhZeZtd+N/MwUjOm3AHRIM3uKCAIDnfJGdphRJ3FEEfAgXeIAyf9koeb/uJMID
h2olsOhsyAFjiudGFNLZDbDoo686Y/KWOZW91yd7+JLqRfwrX+MJMvFK7K89+hPUibfDslXdl1qr
nFdraGShU/SWwlWLMVa4J5uf4j6suWxO0ls5qlwgXiNRHin+dj9GE4Mq3Yxe8np9+ZeVThTTUBB0
WKscnKmcOSOpsxgpEXCsyhRm+V3ffp2GZ5X0niILbaKvCSAYqqnoyWuIwecbTRvIiREDKzPiXTr9
NfQySSzRWjCiyJ71aPdgNecG2oxQC5STs7+MHuInEG4ofaeBHVjUA1+z53ZBec+4Yf+LKQthrDmx
zXL3kzCazQMOiAokdX7IflEGCC72rT/tW1DPd7/AJfZWRLI27Ee9gI87FjsaKOrCX/jWVocRJEfJ
MSRWWVMHNVhiNUFe1MrRIUOFh3CS/NoabXxOJgxegR8flBRUi72ySPrX2ilGD3HpMVkaUEBOOejw
N8Btt6lw9xgYLg4ZyDaPsaGAqDwe9KCqygXtXdNF2O7T+y6B7GRnGamfzcjUklpVD9BxvZmcxfK7
yioaX2l0+72OVec2VimmlpqlyHt/0GwM6ilOXITuGNOj3Tf1Xi2XKfEwxVWjgKpnmmeasxHM5uze
lYWdfDVnSl3MWavzQ0IK9TiMG5aVE3zZ6+dBF11Op17KYv3JhzSabqitoocQ4mBFBibJm+FTXxWP
rRFtGNVI9PcW6pNUWQBqAYoIjJl59bLRv+LpV7q+NNl9YnQQmw1J4kCe97ux7fvhrTUCS4EogSpr
1Irc7vTXcldph1tnI42Bt622X5Wfg/kkVY0R3TR/TIA37nxDtC4ZUMRF2Z2piv1+PtsRyHrD6xsv
DHzAZ7I2hYbjy+O08BBcNrysB8A0yUO8M31jnz9kd9auu4+/K9KqgOjOhmARoMwI+pd1WqVoDIxz
TujfKwAua4/t9KKn+3L5VtLXcX2+vjhR6Ds1xjlVNhmg61IQZYte25FVvwFXgSQzFQU/8I4yXj/0
KIDvPf9MpQaZrFJtoLyj/0RIj2yw3c8x7rPVG4hM80l4aUKpCLyJ0EdCBOKuDUJZ8XbN8Lq9gwxg
h9mi7HN5YxLUIthwkSLBC4j2zzUdFtVBgXeR7WhTvEE9AB+rSJ19My634zRI9k9gAt0I3UFhABPl
wJyf758BtlPDTmP0rwbtUzdZwCpa9na47gciJ4cV9NQZ6wKSDs4R2qWb0QRMJ3+IyIMVlVFxl+ws
OHm6V/egxZW89gTBzAA6kJF+fUA5uPCQ0amfVhPJfV099qMFfsIqjOtvliv5PoLOOgFRBarAcD7k
9Dx/65zjiup0jMMAg3NLblIwB05g0OwfqVSaS/Sh8LL8qHmAjOAjgJ8E6EXHtbJ2BPmmHVVl6/Wq
bGRZtGuMZc8AhJmBK3lXMN15dfV69NNF3zm9E+R25SW2EjGKKolDsGPJXeGYjGaERBAeRB7G2XIx
ZKUDnjL46YRmYqojkc535lJA1Xu8bYsdsCujR/r4W1yZ0MyQUXSKOiFY4d8pBI9ddEedKkTRcYFs
8TfSz+8zlPa8wSoBQ3fLaMZb1zPiASSoyKfWapFp91xA/tj7E6ca/T9EL/ybc9HBSWhcl/gBSNuC
+t5GV3fZg7QtAzK43K+Be6McjHfJrgu+MHpVTAwcRScHx/H8sNNsrRR3Qz81vzU+Vbc2cDTtsfXT
CEUoG/OYGVBjjZ9/lp1Hge+e2eWOf906NbTe8LVpfufWn9NSxtssNkAwZg+WaCjocO5kDQX4aSpn
AOfj3ZZ/TeZU5rD6pcOi+w7WWjCdgN2BL9ZpC+JjrA+AsBzcnRFse/fWRpPnNymRNCkQHI8za+zX
nBx2uq1KRZk1defu2BhOdUMPBgBI/wa6xWAFAG4zuj00ezhHrJwxHZQOGmzOek/nfa0nXuI8SRxP
vJ6/jfBVPtVJ9casYYQ1XLSgRQ/6PyKTWVS/Xjcm9IU/C+KrcElFISVmIaFKrE+FvXopiqoSCyz3
uxa92E84+Ty1tdIhK1NgfhJSHSq3GnZuk9X7IWtRlC2mnj5YC9GOADfMXpt2qudaZfm1aXrnOUta
+1jH5Rg0Wj0cHEvR7tepAoluYTS3FKMczwMYo6LNzUY/783qoPQdmDhpQw5tAk3OvFd/1VbbggxX
Gc37Ahz6WoruX4ouzTdggpIjHWc92kDe67muukbxqpObdVvJu1KPpd8lhXMYNQMUJUUle4syb+F2
hs3agy8EoweAj3AHMYs1czOhYM/eg3vNy74tL/m7DSSzG2AQqfPir5033MWJ1zxBqkH2XS6NgzIE
KGMLD+FLYtbZ1WJUkDtokA3RGFd+2qjB9S8vyJ7PLHCBbNuWxhlSRG1nGY8Q5qwCtE73a+tEapd9
6t32UPamZE8Fb50zm9wBbVaVprULuobMIgdnmo+lCpHe0thdX5rgbjg1Y3LvHbOvTJBiwYyzuj/d
ikQFkOHNmBwmizxfNyVKmwC4Yay2KuCAAASen5+pBm8lkNEDIGxq4Mwz5JOdtynVPWNK9hs8P+gr
u8WeOjtapJ/xBJcsVpSQnv0C7gQD/5iZGflQVmU8o1kIZP8zayqy6ZjSn94kKxYEJUQ/kKuDQwev
Fb6pCCxzmUONnQXAKWgeGaX1h24PegMeYCt+EsnGj0Rug9QKVEEAGrHIe77HRlEXmxWzarP1rOTE
2+yIrj8kyxLciiz1/dsIc6qTQAiM/GA1Sjx8LAutRRAiekoIiMyuCmnlySo/ws8GZXvkqGho4rri
Epi86cEPayDfZkMgU/dAXtNAQTHWjGhkOg/qXjY6KHrxoRn4xyJ34ucNYyA5GM4AOlZ/LYdtP3ng
alkhLcXQwLKeveijAWiEd7mJ/hEQpef72dj6YjQ2+2j5s0LeFDB115NUVlj01U6tcM4fl20BOHA3
Ahr+m/hFPbCJAR1qWWB2kARlUQEdCKk/a+Iccc6NrsfcFhDOltccmihH+Zz8tb7NUbqnSDchSPZ4
3S1Fh+3UIu+VlTImjj6jL1Z8JumD4Uj+fmH8OjXAuSFeLuWIIWmEZK2/7xbNX2Y0kir1mIxD4Njl
DXKQyJ37YNULzPRUknRKFKqBBgWO2kSzEa+1cy/BkG0+1uuIivLcBgaJD0lrPc9mt9+IdI5Z5JGo
yAOdg2c7eB9ZZndywvWtzkcyoz7AMjfF632i+ZgpjqESMUNGrnmCrHrh/mOhcDyPAIezccpBD4fp
cO7Y2YqlWPrC2oGN62fm9lRrnpOs/1C7hlmxgLYDBhn/wnDZ+eIKqEhNSYsXbxdvQUljjOl9VpCc
XHdH0VuPtfwAnyIA+GE152aGLC8Gw0D1Y4qmNLSi7Eh8/UH/9DulX1/xpg9koVJUJIfKOpO8AFmg
hfmuc6MLRHunzbYHwIbb9ZHmLcSwVI0W4eJkmNkridb1Qa3ROPZAAg95WBuSgQqwCMZaHumyEOgs
GohERbUUNzrDXPpTr09RaldzCUoAV+0i8FbpClRlRpJ4Vpr3eygPZYcx08bpiH9ueHTnYrijSdrv
t9kheF+vfdCZzeQpsaP5dIjnvUuU4YbEneslaQd+ub5TQ6raKKSQNvlZr6XrgSN0juzZ0Z562951
2gzcT5FODZu6WsKtdtYXq6lX1TOTdr2NlTz7rueKEnX5kvpGlRUyJhdRADgrX3AxTWmamQI2h9ff
Mdk7+yREtWA335o3/0WLRRCtYQtFGaBrARXhux0tkto07brJV27snRP1d9XgfbSpWe3MOSTfr3ur
IHiivASPQU0QdUGDO3ldWSmO3eIpHa+AMioEspuyBrXIBJQiMA4CdklDI2zFJzFlWuJkVmxg5omW
eGr63qVfr69BELQA8fhjgLtGq8nNkkkFStJJptVziyrCW+uzTQ2JHdlC2J+fLETrmxbYIBzspsvv
jDw99FTGKymI9WdL4TzNLAyjaEqg0cyN7AEh9CxVeyj6falF1/dMthbu0hxKMo6QoBv9Vf020Z3t
SmKt4O8HCB1zVSqLuADAn++VDv1PO0sAJS1avAyt5mC6MhkSUbKG5BpTzaAOhgPbnI3arQ2nW0zQ
AwFbj2kJHBcUahrPtPdTyMSMZFGWHQb+uXtqkDssjTXac5EAHT6bKN2ZT2r+mKpvRcn+y19DJqGt
EvgCusgo3Vka0+vgSYULkBm7+Qrww2x9NbrOSy3VU+Y9cb5cdwXRPrJBEyShDACJQ3r+rUpLb7uS
IOnVd+SHg/sKYiqe04EFBgb/MQU3u4VPrXGet4z9Uk8TrDmr8l1Vjpmi/vOYdmaB8wttpkYHDD96
eXnmW8thKCQGhEkupBbAMKsCaXnBlDz3iWbMCkJaCuWgxm8ORlA82Y/66LVd0KbIlEAVFP2bggdo
Vhj0Fu0TlwdbAkekmxgTQPPG7fJbx6AVMIJDH1x3B4GT25h3RscQrXYAcbndAwKyjqsW1a4RZZ8n
6paVj4I4EoaiKsJmyJQbB4Nb89iCjuG65Y9yEXe+zkxz52sEsb9CKSo6dE4OzehElDTBgAlJ2r+P
YxaN1a01sf9FD6hp+NM6Ai9T1eBEXn0FUsdaoQZxMXt2d4yh5VagFJikyFbZhPb6akA5nlrfTe0e
qhJ+OT4YHTgF4p96/ubkVVCSSvIWEh3g053kcrJCzdIq70zQ6lP93jCH27LRnhTVelNKGdmm4Ao8
3TmXK+dQfR2qtEXBoervaPzNxFhR/Hz964gArMBgoPMKkS5GYKCfh4lV7QjtNkCjBrAvQK8lhR7w
G16UflP4ZaSEbaBHzl/drvP0F1RW/IFh3WUvdLZnnIuc/Qjurqf2XE2Whh/B+vRV9Jt4WT5EJTPD
XfVxTPq16RB7hw1kc8XjRHuv1W/GYu/oezt9bnMZ1I0dq2sL44Kwm/fu0ORgT3Np+mRm263tzDcx
MW5Gy96nqSp5VAoc5mwfuSiMEZ1Gz1je18w3Sn3AeKEp4+IWpc2s5gcCLtaDwpDpucP0GZ3JuODd
nB+6T00UH0C+6NWfqqN8rlq4nBNTXOSgbWEupoLQCPnoo5r2X7LGCZJ5lrTPZWa4E903dq2uE1Zk
FCgLpbsML6EkldXyBHHjdN/42mzfQ9tVy0H6Xa9544+rfZyW7VMPlddepZ+un2qRo6N4DtU9UDyA
T4NbEWgdsnRzcRszInNwV4PI3AYRoXW4bkaQDoJRHwAbTJdidpbPZVK8EUmpKWgJ2imYR8Ym8em4
SG4u0cv7zArn1BDeHMmgQOzyt5xU9aLd5u8sSHRh3twrGL4Z95sM5ytbGuflZqeQMaUmxtxLUPfR
59iV7J2oe322LM65m7UpnVrP1f90WRJUr/FAxleSDfeI3Pv0K3HOsFTxYq4txH0tE89pBNkSSPaC
Sg6RMC6cmOG78fXaZEs3zRBI17OHiTb72v46Z/fa+JlmyU6vqp1V+Ob0oqoyAIfoZJ1a5spbVWkg
8NXoTKOYAULmFLNgOXjUNF8zDgOg4HZURHp1mM0Dff2fDsBHDn7ydhyrvI7zEpbJ5phfDJM64ZRb
puTVJUrlT13lo6J+YiauV0MB3BGVil11+OgkNyHgeH0whVWoHMgo8U2hx0CWgKXCbNaC95jOWpqy
RNmp1HHKnNLDzOl9bFLJU0iYe2BmELmvg9raxRPF1FG6ow0UXasyIj/K9+pNeS2OaVQAgMMG+Sx/
+ax+gppPF+pf1wBkW4GMj1Z0QesAzADXi4Gni+x7pagxaytCWLN9cezvWnMEm+NNVz13rawKID4h
J7a4VCsZR4ViaAzDCsdsbxHIMBR+W3ssgq3WTjb5zz4Sn3qcrozLqTqaTIXTVYAfHIdDv5v2c4Rh
u51sA8VxDM8mILEBXr6Abaizs7hZbaBGGeWgL4oPYKD3mntTOu4h9EoMcjP0BmQX+EKvWoAlPlHQ
cFyVLd4nhj4ctaZCjcuZCkkwE0b/P6Z4qINuJFSxWxyAqr4bkuKguInEgvhMn5jgghYo9vVsHJBw
4Fi7OzYRmdwlt/qDGlk+1Cdllyj76y68ARhvhhDRUBPg7rOBNPNgl/hKljcF9TMNp/0AfoTyuTzK
HE/sESe2uJsNhVX0hVvcnWP6uvQ36nKftkfbWCNr/Nwuy27M6yC1JKFY6O4nRrmYNddLolOgvXxC
fmAwCDgbzPxHpVaMX9zSeM0nTTsuE0jSeqTj/+Pu8sMerkHdesixu2w2eL6vomHP1FwwzbVPJY4j
vOww7qMCZgzsGT9jUTvVMrlzPvm6EuKceJ0bBzq0tmPLja5fbuLz9scSl3cROx1I2eK8WTPmD6Bn
MN0OaCBcNyI6acDbIvYz7c6LwYp1nsbKnFAYJ+67rb+MnS0xIPKLUwOcM/ZzN9XFCAP6zj0Wxw5h
kE1Qy4qIos+CAT7EQHANOvg0568iqBPRKa3xWaqpfUQH4861skOy6O9JMjqSioowIz41xn2ZbrUo
hlExM9iHGOlMG0/5yniSJkxUV19cD2TTg+3pwORe/1aiAhk07jHRhHo/FNj5PuJa5taisYOdH3Q/
9fV1l5t7N+hRIqAQ4sD7KYTIkKxAxr4QH7pOrXLX5pZnk95oGVzECksM+TvGQR2J58bHctnNumyR
7F68MAd8JbtiwKHNJ1t9PW5VscDt5+MUGNFvZpLsIx8Zdkmg/Ys+NHia/thjJ+QkuRvitdVjFctj
uavNPiObjN98DCrcdbPMdYTnzYaXopWJMXKXOw5lpVbK0jG5OUQquq8eq6DGbIe37ZJ3jGwG1hRK
wQPCHQX5JrqmmJS+6NBudHKsYjRQ4XxhWh5VlISj4s2jh94p5Nm1N1n7S+yofyzy9/fcz40zjaCw
1l5YRYmGdKdnO5TssKvrvn1VbmW5rCn00hOT3H0+kcRVl3rApZdp9d4oSRyWMRnudKuPO78GdGLu
7xvDz8hj70RfG70yPL1ZKUrZS4Mke+6LYKydPDTnrvd0IKbDvE5RprWKvHsdho0GagLqtdpcAclb
jDRo+1kNbUdR8P/pW2hrLpv5ohbpz9qeCZjg9OdJNdb3XK06f7TKdjeCOe7RMaf8OZ2VrsTfrBhf
qg5sfN6YgPbX3WLsVZIse3XUit4zQYZ9NyLm5cFIjbrwthIDNUE/m2UfXg8torsG6AQQOIFDHiTS
3BnXknzp6YwLdNWPLkjG4yHYCPkXFxpGJEByCDVbDOkwPz05aQqKn5jOR1bn9hgf6ypvxaAXKR3J
WkRXAYIjkLiMgQ0qG+dmBtssRvQSIJ+D9hX64d6s3bCCNWQFZaeZbQsfq0wAUBnxFXqGfFW/nGzQ
lQ0rtu3YHbqH3zndePgr9TpfVkYQHioUe0AkBnZozO1y61IWtTG2DNXo6ccYKrUH1RUNpFcgav06
KOHv5ogMSyUKV5iixbAJeGVAMsdldem8Gl28aID4q+ndOLtq0MTqIEkRhLm4idEcjF0yxlKeRHfc
UgPUhsgRlh9gvf8gnx1/bD4Up6IksoLrri58BrKCO5s/wvQRX0Bd9diyVw3PQHOX7cc7gCQ87cgk
gCvpYJrIFRGToH0BHlEI2nMev2mxNSgzLmxHLR7ccfBUACwUiA+b2yLJSy+Y0tEBBEbxjy3uHisN
2wZbAmylt1OQ7NFQCNi7MwXIiE3jZ/6KJ/zgK4HsbSPyEXZTOwb4fMEswi1ymJyy6MgM1jUTQ/8T
aJvKT9c/mSg6gbHERZWCoIXGwzA32tM0U3uIUelW6CiVZ4z5Ic8diR+KFnJqhkvrigRAzLgfVz+b
bDvoSKsFAEoG19cidPZTK9xLEGwg1FyZFWKE5tEI8iAN0tjXysDZ1cG6r2XpqsgJTw1yKYdNJ6po
M0abC7BqxMpLuo3eUiQe2C8lS2Nfmg+HmH5TMQqB9joe1+eR10GJHdQCuEUYH0S2/6CEyr+PPxiS
NYuMRzCLXrcodAww8zK6TYif8ueLbDloxbRu9a32abYfwUbhEyWV3CdCtzgxwv785NoyIQUNVg3s
1rSox5aqX2yjOVxfh/ATnZjgNq5dsxTDKi1UDhy38AblCb2DG6WL70zZo1K2GM7HFwxNuB3BYtS1
cDy9IAlG6mXYTsFncaEtQMAIiaclIvr5jhlxNzsU94ZvV49m9bwueP5LngmCuuGZCW4d6ADrxerO
qDkPdrzXIcune9ZYOKGTG4sXt3V/m2pxIqsEC8o4Z2a5w5sXtCKVjql5ltbm5GjcDHjQ4vJIb4tI
OsEkWyR3chFWa20ucd8ywDsjncoDNgtz5yQeUT+GJPVA3RdbMH7fZFKHgnc7NA7xFR0bTFFI2M6/
IVVp0aiMKLpkQyh7TJrujLDZyaT/hEvExQ8eGaA7L1jkWvB4OopqAkatvhS1bgdJWtw0ZXa7GsM+
naQ8zgL/x7L+2OOSKLPF/DMiMJ4iY759bTDMd5/UwyRJDIUH4MQKl06PqgIh6xbeWQ47Sm/A2+jZ
o+zhKkg+wZeronqPRuOlTKSSGXGpj6hgKnsG0mJCByUm3H6D6mXfSXRtMe0uKCxo0PIClvncH8zB
XKDUgfRiG9UfM0bS/RLTWZ5Tb28zVP9aaoe5Ufiaomme0WU3cwYotVVJhpJFn+/0V3CxeOjj2OrA
ne8vZNtbXen1iim5U0TzEWcrvYhebZ5rFE2l33N2WTh9H24GD81cNAdtR8psKDoCJjbVYoM8qFxx
MWVY8iptcmS/awMRau09hq72Qn929uPsusH1i0a4fxgYZjLUGJzl6ZO6VsWMcI/hVWj+bgN4mnIZ
n5bEAk+cBEKPcl4d+AnAHI9q4yifqlxPvvxPyzC4U0za2c3yvN9AGlp5SrFrZHwwILeGP3O5zJkX
cEe4zgp9oUsBwLZjQq4mMXebgb6tS1CCqp76qfcGyDfqaqo+jhatglkv6TdSq8+6sn4HhDVQMDxX
pcvPdk4f83YDKLsMB6t+KfS+9ybrJ3Rsdq290ACCjNRvQXnmTWt3byypN+B0ma3+rOVj5dmZ+2aA
Qi4kjQNWmL7YubMeDE4z7EcbkxLxdtsCupUa664s4vUOTx71rrGtyiO2MnqWuW3e/5F2XcuR40r2
ixBBb15BU062qiW1+oWhlgEtSIIO5NfvoWbvHYmqFWd6I+ZpZkJZAIEEkHkMvB6eOhm9FF2lB4w5
mVeAX+gbRm6FgNyZfqbZqQcUf0lxrN85mV16SpT8TjlJvCKPXnKAxsNMCijdA443jq43DqPhmVrW
hc7YG6GNjv1TUletn9XWvRrZGvRx2amSRA3S0XrKZCR83WB+K6LmTsvyS1GibsLQ3S/tbgctIarn
9ckeM0kd2TKI5OnhYEXS740WLE2Je2tUb7MOBnopucKNLBiSNIyJsjd7HuRm+WPMzMtWSS+tQik9
VSkfNAU0hG5Q9rY9XEtWbUGXvyg15z4DoMAcxU4zuw0TxgT3OODgx/7g4HqMK/+tsBOUQYYE5d32
TWgdo7GtHwwjOdWiuFdzk1GnIjir8m1dNRdT1RJaZqCc6y44VK4kV2mtoYDUQOqP6PrkT40ibh1u
Zz9du/8xQQ6WVqMcQeFE/2AjKjv128movSRmupcTNGkixrKNwht2pSbstdMblVoRnvyEywAKEwWt
+xHEFQukVUCcdA/FJ3XP4nHLSLNX4yyifdaUgSlEg76P/lvt84cqV25Lw7m0bNTEoUJ+Z/Asg3KO
dgEuVXuvVxUka+BuSW1n8u1a2Vtas9NkBfVO9TIyoUgE/Az+D/U3LH9+a/jYQ++esFpSzxLyFk7R
gToVw84GMxce47KmcTmiRmEUfYBbRtB3xUGPxaNVT0mATzfRfAIrYZTNTc/JSYgp9VEgAOSQmPqP
pMSI1MhytrWMf/WgI3t93DXeBKDhRdMRJWRand70Y1z6rVa6ADLqL2YqK78piX1ZFBPfojMTbUtg
L1/RpDRoxFz4gqpO2BhtOftscM+IxiN+zj7ulFdgjg+90/2Gu8kLTIJfG5dhefbIlZl0L7XWDcB4
fHD08sTTifiKBDMpUd2TPomgS5NXtBMvktzcp624agv9d+/YDzYZD2qvNiEsnY+phrKfLbqjBnpF
rlgXpVr7caLv4EFySkbooynNJokjTg29u1US41I36wkmOPWxjQlWoSYvDJhuc9W8AePnpA/JD2m4
KfAPaRBl7kvlNocCWiTAN1V7N4G/fA+hoVHZZASVe6dLrxwD5kFDnJ1ivb4uSvGktkpJK9MAb02A
LwpdQdvrchc8zjK7AJniaCcZD8CpOxqJeQm5EIOmotyYZg+1lmL6OdQ6B+o4h7YTiW+qrLEpHmuV
j8YL5Jz7Fr5dkW3BjZVD7ql2pkc2FFeNzh9SMx3oYNd7u+WnVmn6LetjmO6mqL8PUwqjNYCAHZcL
mhYwa2Yo6gUpqYNc59sBDXveTttINwntS/0NDpGKB131fS0tQXUl/lkbwwkm2wHo3qealcjXqUqF
Ji9zC4lb7SrlwU3UUxrpBR1QzkXppNhqqf3aGDk41l35M4/1eyd2gUdO9THQtGorqyEkTTfQiCBh
ZarACsZB5DVacSlyiGygVadTJccOROOTatN4qEZc1VsBo0YDumUDDMxYE6atBX3yKmiJDlfDWN8k
ySQDUdc30DZ8Gqve9GAq1dOsMU6kzDSq2Qx3HduuIEUI+HVmlk9FZF9abvcr1WPkjXrc2W36hi8z
BIBYWtToMd+ynYQXWxnD1FhmSPoyQEfRE0AJVbpx1OPyKWpMb8o6f+r0a+hmhaotqhC2mnGgGtkF
lIiRgMcbnaivqdsdB41QPXavcuAcqRZrv7oBJAq3amD/R3DflQpAwHrmFmBCYSMSo7Ioq3p0NiLI
W8nWKQyqJQYkqfUC4pFQV2zKwVeRTCVczHkfuBH+raulECNzsgdMJ+xF++Y6d8fbklTP7TBWMJCz
fmcED+XBwpfCvZQEU4OmG3fIlQrWm1eNRkPH2LglTgG8U3NUC/E8lPa+QGmqF8aFBlIWFYX60uX8
RXHRFbDbo5Ur/qjUP6Mse0571PeTESvRFHj6xL39qqeiuTY49meGjO2Mz649bjJzfLIaS4U/VbTH
cdPSWCGnrkt/Wm4eotGuBm2r136Jku5GKJVB64g9DG17lRPjQrWbZ7M0fqP9JANF0Z56Rqqwlwmj
RWLeRAl5dVRnk1h8w9XsATJXOBdV5wYY+b2WTDstsaOtNJuMamV2qRnQa8KqmKgRFw8KmbYtkbd9
WmwyYLQ52JWull+YTvuS20oZppFdXfLKFntR2PrPoXFrVAxRU99UBS/CqJXakxKlqCGqkhzSss8O
qAV3NBnGJz5ymLNMjnnqO6O71/SqvMxtR9mNUMShQzvwZzxNxn3HIvirMKDug96p3xz4vMPdw66s
o6ym8chNrbsc2Ght8ornpxzn8jaJDACh68a9IQMcA7to4r9BdHI4bapsFprTceuX6KxA6suEzrPD
0qyngkh37o/M5c/WwsWzUNGQiXJ2LZpM7oVa9wcAZXTfwRGvQLtuUH2lVSo45dr9uOVtXuBahwtx
GiUpZhPWAU4/3jepuVdcyKjaErQkI7ANLHSOcwC2Zs+JgqZSV9ibvnQ3lZFcwywWV62Ox7RWCnSB
Mz+fyJ5k6DQ1VXsd9UO+7TVF2+dTtyMdbuG6URU+rwr1YlSUR1Q2w3iKPKvHgYZ6atRVFDKWQTuq
t0M1+EzhjzZvDs0k9maj1p60oLCTcYAChJFfWU6UeE7nBInIa390yptWsSE6LN/yzNAu9KTWadc6
6E1o6UOkWZWfifaOK122G23IDhaxru0EWBB0lK27FXGlYu+L1JuwR7c1dgLlBCW8sqimYEjFj0Jt
y3ul7YtDp5RlWEdZHTh95VCh1OqlYUooLrc197JBy/ZcQ8XdKUuotrbdoRXA2ViQPJSoivtkaoqg
zrFQp+wWnlexL/qC4ZiZGFWluLYBOKKdaDMKi7+fhgZI4wjti85t/DqPgegVAmtkvDbshvl2z+GD
rGf19VRz4EZHSHmYT5NqPraSwZ6v9Ma4CR27zoI+amI6DVnhqZzhQTQV9SHpigfbFCdelpdaMSUU
XL6dyLtAlidHOD43R3+SynbEUUSxuaBMzFzLd93kqW+NFpJSr1mF/Vo0J3dQy6DmzmbEQUyiZmsO
2jWKiGGpcIhPmDkFUAc7OsWxycB1QTNS9tkTbwyBBmT30psWUgiqwiZqxPCF6QTOaFJ6w9SenKqC
r1tkjpTbqC5EpHnLTPPOhkSjpcUHEN3up3S8I5MSdob5Y9Cm+AD/ZpRzen2rjuoPSOMkB7diLzhC
7d0EMUAvZw4DjEAb/bzRwIKJ67u8h3QTG3WIKjJxXZhxtRmhCOIhbQCy1+UqHYf2jjXsmBgQdM1F
wCNloEoFjZUWWotRM1y4KswsXSt0I74B2fSiT7XnyEG/k7DRF3Z0ii3rFn28KyA3t2gCbNOGu1um
pBsh7cNgKj/1olUC9Fwr6LiajwwXQXDEoTtZYKmnEIVsT31E/NqO8BYklFcsjJDGoEpPWSbwqkrj
y6aXJBib6JbXzQsO24t8YCEQgTY0pXHnj9lr5I5uQISe4SEy3FZyTpnlpu4NYMQFsEQcjj2GPSFh
i3AuO9Omq55qok20cjPcxJRjMdkH3PHfIjflV2qp+VlPbrMq9h30JHEd5yodSqZvHGK21CzMmjq6
zHHAuwAf55j7tNeQ2xTSUuBaARvE9WqlMHUO8umgOfqfAoC+eNbiYmfngC8p7yX6GUQyq3a8O7Lz
S7m1dn/JTsT2DdjUMPtKA+6t9RTPl5J08GKhW6KCYbgosNQjtD1jVW3BJNtzkLxmnVo8BidQZcMy
ZJz+vyMuqsVmqsGXJWZzT2wImuNcSMVeO5a7MlTaP+Hdw87EAH4FtsGzHvfnUpngwzCWOhrQicF9
8MWp2jSHNl1B756rMX6M8qUUNvR9Co89iI0+mw5egRGkRTtrZcGcLYN8GMviW+HuSeCsCjROVj27
vKfasFXEVsBp/A8qOh/iLL6QEMRKogjwwSI79Wkoy9fv//65ri8+igNFb2CqNbR/P38UqLF2Od7U
4OLDyb08cni+JDtU9PbrXMxznfpPsRabLKqqtoS7wKxVIEf4VnebwnM945Ts8A4GsY7+Ef7tU8jF
mhu1OM9didUwOYqGG1wBb9XWgqL40LV7txvHle91fhOD2wptCahnfLEjjHMrHvDI6b1uP4Vz9bmn
4w16BF4B2fc1CNPZtf4h2KIRMkH2VB9JibKlgiQ6Fjo6wWCgSJ2vLPez1UsYVUFkyISh2ZIMmjik
axyUSTwlQ4o2fgzK3ffr8FwAU1UgtQpsODDGC0CFqUwWN3PYNzZm96bq8sZwyj/oY0OX9r8xliXY
jJRm4toZmrCkkPdQGYNMhJ7zcU3JdWUsyyosI3UNuUACURoHiSE+uvlKijtj2wdmAMC2MMWZ5RuW
s5VPLio5k9m8N8Aai/7VLS8HaCPpQeK7yN/C+yPeG8rjs3MuQgP6uMgVNlPcuhIox6j5neXcJ+5O
0dZcQc4saWgG4k0G3VMU4pdUfnfK7GSKEcN2cmrgCWfpU5jxf99YhoYDnIChMIWpXHZiYcJS6paE
JRoZr5iyByNhk1nuZiIrfZlz6BMXQCh4CrwblC4dh2UBKxiUNiG3/wtu6aHuo4B6g5vFLtrVfq1B
EqzwRxoF9WG4/X5HnctECG3bJqQ2gIpdsmXs3sjqdO6DlcEMGOW+3Go3Bqx5wM3xrbWBnvtuEMgE
VxxaIoBGzf/9IxqgJ3YBncI5t4vddN368DuEeV4U6scuVO8BQb9cwzafO09mUc7/xlwcjkVuRjXK
Mn91pAwvC7h4ADs49VDb85wwuZ71dtb4knNOXTRAXFCSXcUF2AxiYYu2VK05gzP1EEjq1bc8nt5U
LeC95beVCUlG7qvqymY/c9P4FG+R403ClcEhLe5oSX0wE36ZVtKgmdJcNdYaWvT8csXWRpoHpO4L
c1LApk1TYe2BPn67A7JygMv3Lj8km3ndvAtqPcZ7J4Q8WbhqVD8fxV8m9kPsxde0qxT+1T22ysyn
TFNaG3TuL84gmfEBovH/QP5mLeTiWzpCHVH9aGepneapCuX2GfoXfnUloJq3fsE/t0XwwEBOQ/bE
UbpIn0bp5GOa17jf5zUM9tokbje2HaMSLev4eWX3nxsa6vEzIlJBflsaN0TmZI+VC4b3PJszHjI3
dhJ7wpvt66uNZv76A9YtnGf+jri43fF+cNvOxPt1ZCmdUDyvhzXP1rM5zdQg842uMBzitcUHI1qF
JpMY/zbXS31xmJ3u8D5aVUif/9hyQX4Mtth5hjmoetUjmMqO7hSaEmsyvqnjJ1assUHOXBkgafr3
uBbXHyUTvd0KzJ3M+SaPXY+JH98viHMR4AkLRxYY7uIWtMjPcihHM2dYfEN1XyknVa4xZr7kKdzd
kDZwbONQnf1gPx8ApTV2EKIFgorxmxoQt3bH+YHZv78fxpc9tIiy2EN9Hmla3zeNV5X1TTRYnm7X
qJwVx+/DfEnyizCLtZzD9DYiTiM9Z9zaqW2/kHpyrmpXrTY1MbS7hlRsa6g5WwOvrM3ivK0/HKMW
zPT6UsMskuo2R7V+dvGdH+VsZ7Fj4T4pzzL4Z2bx52YWLuMW1BRxhn9x8kNpq3OJ20oosaA+KXxu
F2Evfn0/r1/QU7MfgAnROBv4Q/OLVVrEbNiTlDMGXS0oxOI8YbleW+6n6r4pLzueXeTTz+9DfsWt
LGLOO+PDlGrWZDXx0IBwetsCANxsWrRoKYrM+3SbXece2ugrEb/stfeIpmXooJ/q4F59jjiC59dK
237PUm+zVaz1I6fQfzU9vh/pae0V+L61PiUqxAN0C0hgHNtAGy+yR91XcW3NXDJUkbs3a/KKqxil
HBvNbGCcK0grOQ9GaKi+DGYv7/WD9MzaAVMOQvO6A17el0evPjbgNkyQFHdmHDcbqLBOUObzv5/X
dyeH5TiBhwdTwlaBiltKR1lEGHUJAWqcaaCmeg3Nd8AGoIXJkwB18Rj1T8ufxWHYTgvRqSW4QcBZ
HLQVsNFAKAIjzN6jsbguiIgP+t0PW1xd9LbMwcuF54/DzD2K+aiotjvLjb3vJ+DcuoJjB9jvloUj
cPn+SuCQQwoxsw4gn+yOQalOKxHObpaPIRaJT4mikTAVIZpA+rWLxiUMNUgg91pYFVtMaBys4eS/
HupYvh9jLnLemMVszEYokPRhtOH++Jr65GgHqEL6svvDb/X3JC7SwSx1kllTP854gz3AFo9TOz6a
TrMCiV37Vovztst0ZZASg7K0Qwz72sRZ8xI9c0apYJ6AtwalEw2Wsp+zTBL36BhKlItF2jlhgarn
hWXUySXQhbQArFLJuumicVv36ftVePZ7wacAKFh4ijtf7ApcbertWEdCbf2/VC10NBsgtkM2qN/d
rUnuf2WVYnnAHAFVcRwYAGktxkmiSubqhHAzEbGAC/aYBm3qJXcJ6uLMQ8J5JGQXrY3y3PR+DLvY
030tK9mYaEbOoP3JB07C2EY7iNVdqx7z+juUV/BGgEoTnigrie7LxXMx4sUttx6kMaQM4N+ajWwD
+I4TRG2XQu8lgR2WULPHKZZt+P1nPZfDUZO3cItDEv9CojUTOCpFEFECPq2nhZJfKC0aVtaaKspa
mEWCieycz+oykDBwrp14bxTX0Zol/LlLBtz3wOnETRTAm8VxmLYm7i4Rvhy/YNts3251mFPjqbX7
fsLO7fAPYd7lBj7cK2wmTKGCxu0RqdJIB7TEffw+wtfiPBYCyD0W4MWAgUMo/PMWL7q4UUcdzXvS
meZeAM1/1Ttt7uUm8BAsFeSgNNVtESXRj6QV8AUqXeOyHhlM1b7/JXOg5QGHshyMZ8EogfrlYg8K
F4CUoQawdIRoh7oVhzZA83JVEujclIIdMScXzVGA4l6MNzUsJiGg4ZGC35ijU3ltD9+e78fyXkL8
MhgsD8hca++esJ+j6C5UNOwJLQ+13UA3vGH0XczzoOlUv5qukgvlWTho8hV+skoKO7P88czD8x9I
wLlFsBhhKSppovqM4xtCRKJGO13CXqxTk833gzzzjkCCBh4dkoDgvtmLOJGrRpE960Tx+rIjzz36
6bDOoLoxrtwYznwyDWI8uJBAwduBPcfnyUxIleFqOOHZ16V7q6oq+M/ztWvJuSC44M69AZTl8d0+
B7GIpbUQ/sHbpIs3A+bNlyxd48eeSfhgW/w3iLV4wIqKsySvcfUZ4XXp1PkGc3tfEhE6k3kxtdZ2
KtWVS8K5oxR4cw2TB50yuLEtZk/wJkbltoUUOQsSbW/teYjeup81P2VQ+km41vE9t/xQ2MOy1+Z5
XL5MCFo7bWMkg9eJI3DXtX0v5O77lbcWYpHg01pOg+GCCtS0Oi0bcQDUhKpTt1IWPbckkN5nfSZk
iy9l2BFkZlb3gNah2UYbC4iH0/fjOB8AlRJLhQsbpDo+r7kaNrkmVOxgBErYYy+5Dx792uefl9Qi
E4E//O4kh6wAL4jPMdLOUHLu4LVfaSbw3RrfEgdI4sbKEwq997tCL15lRy461QkcN9l+P8Jzl308
xmEACQFw6McvmdNOXhCQEIR8v1nNEg98eAHl0qCzX0O1KbQ7fVjJS+eONGDlZoEYCx56KON9HrLe
2tIomQpolqbR1DqW5t5sg6IChp3vJpB0khsiios2joKV0c4LbznZeI1DJXp2LAEr8nNkEtuNk4wY
LUxs0YhJw4bt88MYImZI0qAa/iAzQj0GyRctka+28BCdyGpI/IDCBYaQlxZ5vIHnRr0SRZ1z35dh
gc0PSWV0er4UG+JWtmOXTJ1nniBle1WFsW8CeXvJfRawzfAzvZrw6u8vo8gzd2vma+c2O/wN/ht8
sdkFOBB4kCvQ7tPfHKk/mML9DY7A919ubYT65w+nppkkhg3FMG0zq3T02y6sd+u27efyP6YQo0Ee
tuAPsQij5ZU5mSVa0Og/ZjCaZW3AVEF+9gMK5zJpyRGfoAjAdCxuvx/huVzzMfTirSF7uAxbJUqy
XR7DVFK3qdnw++9jnD1rPgZZrH8UK1NVbwEQI1sUs995cVkL56zB58GwrdaIkmtjmqf7w/VYohNg
2c3QeSx/dqtDGa0cAGeX3ofPtbgTuJ2SwPcTf38gN0N638nTarXy3E1xPiT1WX94fhotzgCbMasv
crSJ/6K8waAd4uu3BpCwuyaUggKX5ZOdNVEBCfiVc/Tsqv8Qe7G1KlYYvW6hFecqz/XwYMuIovZD
9Tr3mtrxS+tXbK9Rus9VEj8NeLnVclRi9AYD1m7t5+yYP4qbAs3jQ4FLiRYmz8aFft8mHtnMfj5/
ghDSlU/xFwciyewpzl30AO2T9C0IPTelR1Bc6HzF72IUUMetvjLP50/BDxO92PdJZQyuyjHmmbvc
n9g+fnPRLIcoD4cKkP3SxP/+pf1pkIvdLlTcKCAejpe2ARbBVB8h9e9X7rSSVL62xxeTudjwDizB
cs15b6hGm+ygbiV1g+qQ7OZCTVz/A834tTW72PMc+l+8E5jKeNdfAIh0Cdzr1Xqm/j9GBk0eCIig
Cb98RcVAsOdagyLoYHvRnbZHjT2A3tdAAXYHIQloyfXu7dmg4C6j9YOL+sz+/pzQ7CSK1VTDhmT3
A6Ch3aa8K2C1k169S8wAdLOmyHIuw30MuJhNrREqUXAf9Nxo78gKSaa8NOvyuHIuzMtteYH4GGb+
qB8StZGDOaNaaIIPALIbgfo8WocZLgLwrZfyg5mikg1Lsnm/rz1Hzp0Rf4e2lz7opWiVtmZwNkD1
kqqooCj/3k0Hm2CWJoC6JCBTUNL5PLqJ1yDrxRqMh+GtOvvggve2S6FDtA6Pen/rLmcSZQuUFlCp
RN1psUKInrWOLIAAN4GlnIWqvOoCVJALXK3hJMcP2Z547KJ7N2yoOc3fHFrcgJkRmGse9meTGsRP
oYcH3ZFZyfbzsFW74mpHsPfHjbVhh2YDLtCR7cBtDZVtc3BXtI7PfciP4RaHVdZisWrv50Zxzy1c
Pyuyds89t0w/hlgcTYpWMNuYR9QExZW1mTHaNazCxscZIjLrPRgHIMXXos5/9csn/TCPiwOp0Bwx
KXMOnQExYwVEtrIzrkeYAoqNpkLkeK2ZtzbMxWkk+aDIocMtDX5WsxIYOItVrt2ROp68COS67zf/
vCK/G97iKCqmsoCu23yJAtmyV1sKNWW/xlpVIFmkWP/WbXTeix8mc7E/BGPuhGomJHk77oGbncDd
DryCfz8kF7VDVEznvbg8Gzg4ESUcviHIIGoKsEOUclBzrkDbpqU7bb4Pdm7do5ENb5y5PfGlN2Fw
kbY9rHJhjfKr4ve1Fnz/989e2j8GWHygVGRW2k8IIHzpq37uR76x60ItbDcsXIN/rY1m8X2cjmWT
MwIsLVhub0gHzmICGtTKB1qLsjjWLNbXriExJLe/h/Ie1cED/H7Wzh2cHydtcaINqORBTXCOoEt/
iKabxgIry8pevw+z9nGWHYCudmWJTNd5zt1fApL9Vj3OPWbmVZu1ptC5xIB6Exjn0MNAn32R/xqt
tIgNHLbXERAuYfdCIGDv1ht1LFVfr+pp5X31f4zu74Dzd/xwL4BIG9MhjID3cKCHscev5dYOZhwg
nFbAmf6zlf53uPmjfgjnWmmBvjP2bfnGLCr+V6KNpNs51Uae/Qcn1sfpXGysTu2mqG2AV5XNTpUj
BcpnZZ1r586OjyEW26l1OOSx0Fbz2hAPbt89GSB++40Xh9ouDtFbxxMj3wKzfwMBWVrvijC/JCvD
PPuE/fgjFrutK0iWdDMu19h0JEi2s8ksrkAEWq6DLygwnQYt4TeLptLK2XnuMQBNRsVV0OeAu+di
wRoQWOOxifvyu133tt1O+3gb7+vt97vwbDoBChiYVbCm8M/ndYN9ALERwwUe10FD2JU06cqVEGev
/jPS+D8xFotlYImrEhcxcEUWuywgFlw2/3popA7wWP8ELXr2Cvcx6GL5DLHIyzhC0Ox+fguD68ip
2DpoP8PuCxobqw7IX7VdcD7jRaWh1TjrXi8RBalCErCakGJm8Mf7YbPjCp03fe2l1zgM8CKYruCA
gAY4+PO/FCilbdB/R7/C+7N88OHHLObcYqOsohw/pg3h5xew/TPo4rt5rv9B3eFcIf7jyBdzzfN2
6roGwaBS4MkLfTtbPcXbdbOAs1n8w6gW2xHsRiEkPIS9pIwp0W7adM+Mu6r7/f2mmH/v8l7nzjhM
tBd0GNYvxmPqnZE0bdR5pVFbNXziUv4ri6Z0A8HdxPLKyHJfer1kK1v+zJqFdDOqZZZrwbfiC4hg
yEdN1CTBDc8IzGZv7MERD21vYIFZbNzb0V9X/9aMM+sW6juotEOpHYV2Z9ke7MpOa0bXqj0GEzTK
4Ltb0ClpQGKvbc0njEtIrxQAdU+JDmfvNvKiEsrWNIYqC9XBOvUBqvBY2/OwFgBd5kym+0kt30Ti
Xrld86Tm4k5pLQ5zLryhRPpYFmCPQ4XOSx33qrPz0QNsvtmX6DjTkmc/VMcISZyBHju5N5HaanTi
rm/OxGtbhdehBEGdZWjyZCoPh+4ECvZVzpKXuo0gnxGFbs7YhhTRQMtW4HAaSui71NKhUuvRlq5L
NI1RZuEEDKMsIaFSVd5QZ/tcTYIy0gO1hahvXqev3Cl245i/dAbz7JiFE1e2peQ70gOll88aH6XT
bXiWxNtUFhdQLXAolCEMj00NRTdl8nXeQELQIm+okqleYwyS8tTIqF30P4Ubp7SL8b/GFeS6RZ9S
13AOFpkCZmfXgPWYHkrAN0aUpfDMa4aN1dVHVWMocJuTinlQkVXg9UdToMc9g2gHyxp/pRI0a9GT
9KAUcAAsegE3dFh9+1mODhGZ5QS0ScRhzBOwZ6BZsCdDanpF3TOvlENDo6I2KAM4g6pujvMOFJyM
5kacBk5UmAFuWWC1a+SFmTZEYzTy1E/xbxuiPo7SH8cxuxy5BTiatDk0TwULGrxbqNp1uAGhSxDw
WtG9KY4hwuTCsMiEhElY2KpK27p4k1N+WzRq6ud69miULRioYGQDSdMAnJmVdw7kMELCCwF1hQYK
p+wJ6E3u1TYed4kyQb+px6qskval5PyphD1vMChmeaF2LIENo6pv7ZyYQalnaeAWrtcUvN9iU8dU
cn5hFHEKZ9rpzpVv0pKPJIr2usIhoBrF1+WAvkZTtj5EhX2lecmkEoADEUpz2liW3Gjjj2wgRyuK
/Mpqr9K4vWDaNknr66pPr3tHu4WWwRFGzdStjRuhzZzwjLwxrbR3gJ65tNBqlcYWth+r6ldIdqGX
WRZvptsGicqtXdWYxS3Em6xAWiT16lp7s2AiBNXGfqvXOEWgiwNfJKJHgKlHtIU1tDc6keEXTsf9
HhUXUM3RKSW5+CUyfNNUtPelbe2zKX9snSGMGlSQciH3tsPDvBYdVTo7yC382yQuOxq3OLBEVtNR
TV4K2eS+7jhsU7XWaTDSTSlLF9vFjMMhwzcrNfdWZCjOCDCeQkKUxO9jrt4ZUd34DELgP6PJzb0i
kTxsRhGDEoQzOo/LO9lpWzM3Tc+qyjYcYleHugTacqwwvXxAJRucrbBR2DHP7FPWOAduQtsL0ho+
9Au2gGlDueLO4WJfT90m79Wj7ZrAf1WoIGVMBw1eKDHV3dS+NEvcBFB3/ZWVIxCbMML1DCfOA9FA
JUGA4kibtnyCCQjMqjslkCOBaTc+kGLzDavIASwHr1EViHREVEzy2p5gy8w7HULnozlcmazSPEOB
whuJUwGas5V5JH1Uc4kbJMRmKOldPKzL8ZTCnYY2aqLQSmOgrnfdg+U0LlKctRlS8pCOWgFVoOoV
3JeLQlN6akntSg5yDw2CSx0qzIOLtaPcxCamuQWOqXnKajP3Rk4iqrZpDI/H/tAkZKeY46tw8Tkh
tPAM+e9j32nwjwGyndapC/OHp0TPqd0aQds89FBacSftdzr0d2ba7VS73A5MxiGy2HGqIPo7keg2
avNjFTVvtZNcTznbqHF8kNCGGAznRoEek2YOQV6amxoyxPhLvwuooKC6fgLjoQx0cIg8t00hgyca
OIUPKbTqklSjbVVeFyM0RLQ42lo6u3RJdYJQfmjkSjCobKtoeeYJILfG3L0losLDhxu+I/j1MP4a
EmD+LDexr/tUMTxbsy9rl8FxOKqhBgIRqLZ5xvfcmEN1yYwBROOsvbejbNNP9pPZaTul0GvPMLDc
FOQq+KCFPdRAuBpDwIz8mhS997JkcH2nluamVaJLLVbuUmlflEl1sqz4ZAOH0KrdvuzVEH5UGzu3
k1AZAJ6FWhPx3ai7ktwKKqvXoG6d1rsyhjvyFMUJ5HCmq3qMngrOT4UKIUA4AlAbQ6RDUQF0FUs7
ILkxXkNdrfKHsTV9Q0eDqUl/NwzaEIaSbEmt/M6M0qWpCn0cZnGIJDnjUz+WYtNWekntJDYwC5oe
ojR2NURlaCJTbE2l/hH9D2fntVs3EnTrJyLAHG5J7qytHCzfEJIDm83czHz6820f4GAsG9b5/4sZ
DMaaoRi6u2pV1beqfBsMGdiPSbDLjQAV3AR/Q8+jfoaTgS0veHp2r1XW34XTv6thbDfBlLV7ElH2
B72MFunHZuqftW7cTGuAR0/ghGrycZcfhBml2iIOzlRd9xr4o4qvPvJlAjxVNHFTVNW1V+hV1Iyp
H7W6fxoTd9lU6wqLealNYDrZztXGLBSjuVFCHbtmxLByXKookNONaVwoMGqIA8241xPz0KbNFC6w
AC2v02NdJ29r1XIIAEbFXQHrQFZ7uCVuDGEhxBpxPwb9q5P0bQg2ZJtAj1scxbnbtHq0oFFLPefX
zW6FpbdR21lEAeBqboljjmKss9DCuWhbGVN62yZmGi+2Xm/muXoThpXuiqLVd0niPrbSjurc3adl
sBut4atdWo+Jl56XASpuL+IigzSVs0UYc3/0p9ULu8k9r9Z4q9rmLLvyIBl52bQqQKDO/eyprAb4
abPu7BWM+pNccdkV9aTFFVWzc+p0+saRebH187nYV2Xx3EvKE5pf2beVntcx6L6zYcs0ShsOu8Yx
1ElO0o2WUcinUgqdU0VqYSYtM4Khs+sC9C7Bm7wii3xbK/OYuYxx1ln9MlZQNFeO88XICSOzddx1
nV+fnKk3CaQ0/5iY1h5s/l3TUQWmj/1EiAqkJBtYSQqVZHmaklGEo4CiJSdoTj797MnsRMJRd3y2
L1k612Et9R+yMrrz4DWnKvCvM7M2r7LS+2mmVhPiAteHy9CqzeJBxHSLwdikVKvD0Vx+LF56ZaYX
4dYanppEoy612q/gKfXvgKqG7TxrQZimdhvWhg/+TtSCM2xytirx8q8yEU4dBZMzO3x51fhTEDOc
63WQd8Nqtae2p8SsuYH2bvt5fmsYreJryEExTWawQtQZtX3vpDJm2fU20Fllniqh0mdr8OZdMLTL
qdO9hGMyL46V1jNwYyi3OSZGvgCn8nP7rknyV7xIiqsMQ7O9U41cpmvflfLAnDUTSLGJLWGqChqw
NKuFiKkZSaRjW8+0e2HqL51TW4fA79RtL4S7L5tA7jRW90ObzFoWNhDpYjdnWxrsdjxA4B7YNC07
8vVW1pG3es5eJqtrcvYM06uVd8l5dn02Pt1WbijkpB0aJ3HDssqWUzXnjCUMrR46iTZt0r7S79cS
xJ7y/XdCHLlZ5lldl7M+QAGdRcUm2eRwRQ29eVgX6GqgUKHOdQtNBMvY2XfS5P/tmCo/62IV+yAf
IVhnxfdpmDkaXAuMWQhYqiOJmyUj8foA9Yh+tZzHZ/3Mmhb6TuXcul71hDXXna2yd9Ne9gtvE67d
uISBCh71bLjlm3iaat/HNK6ft0brHGRR7h0veGyJ85K8aGCGA0ZdNJmEWHylbOHiDN9sK+pyX3iQ
8aXTpJu+SnZOtv6s3OFMznOQ+XJvuN03czZ+mLbfb8wJZlifXKUZqL/Jb+Bfpphga12YlYMZkkGA
k5M3ftE+Fwo/7cUrfqbjfIUkTIBW1yuZjn4li+m6U3UX614B5MpqeCHK+tJVY8o5Bww+XR+9hZgz
z6vTagXBfVOZ59QX5Ju1fFrH9prEiJ81F46OXJQxvGgRly4cWZu0LvOghE5EzXoj4Mt3v06TgT6Y
LoU6O3oPzTDDAl28ja+Bf+Xwvs4h7YVLhh34Ou+KFDTfFJQvsDdvZF0Si0I1ZAL+eSFn2Wq02e8n
eus2qRsczU6bwtIygVI273ndbFtBN0Vq3foExKFyxDNKz520NHno1rnCBbXZr+nyovktREAduAzm
GOp6tJS/J2KAGqlyPK0Un860LPWuSWTK/qX0fRWg6Onz7XABoQdUczvi7NScbosC4iRQKoIho9/m
ziofWS6AJrOZHK9s3uBHM8Qx8bTUELy1xVzshMBARc2+sVucmrnhbExfqq54DYZGnjohMayeJDc+
LCQsBbumGqurBnAokyPtTVsacxzUtX7QtNqNK2Z8YgZZnAN+jW9tbynOrxa/pVnTN2RAt0PRYzE4
CBSfWsa+2UksiSc7sh0+yJmBFnJzufMTpYVCodYOrvt9MbQbUbpfJ4L4ScsfzLbZaUG7H9b2fWFI
ZGBv8jL5HXyVDlBXI4Ar0++uWk1OLS+5Kb1VP2TTsLed/rCCJCuqZq8678b0uEylmXdO7qZh7sub
FVAkRkg3+NHv01WHyLVeIRp9L3RS4xVRJRm84VRnHiCC1SgOXc4/BYEANCbm6STn4p2krg7XJKj3
ekddz1JN/oBdR71pDHU35LyN1rdod4FUehKlPz07tRg2VjAkcYebA89L/lhGfmLu5byHj2ffVKPV
7VxpK7om3ebdVJwVVkvoWabNm907b8A09vhi7/U0/z5WyaOfTvHgqTflKxLJbBdkpDdzsO8Exc3G
uer94ehKV0W2Kh/lIja1UFqkYNYaOnzlfHUttqtxIh3WXq0M79wurZk2tLsbq2zfZ8KLjVUZ2mFu
pQEiryxukmFtTjAdUQnSFYSfZqlNmqwdvZ6jzWLMgxvhy/bOWVpt16T9fL0GXvqiq3rdjGyXsTuV
m4tCI7xys9IP4ffZUdnMddjiWoxN8DquZrlzc3KJpiv8WC2lsS8NIb+Koaw2LUf/Rls189z2mXsA
J+iJkGB+ep+sSd1Yo5n+TBimEmE5KUkOOTJ8pkBBpsvY7D1d7UZn/Arl+XomKgW2S1ZjS0X7qli2
akqgMXY92TaMAi11tbBJu36X6X1+SsHSxYWfbGk7f3db57rSO6SxFZKcqLzIqO1DdvloqoHQRjnk
DxPe5Wp9MXB/8rHVKGV/WoievDqLu8zbJY25dbLxC0YvRMV5heFR5c3houp4dCoJZbOMIGH2caZX
05XlDWVIEIyaI/Mru3ZqeLeuvs3hV4cKVeK772vnlARSyxZCXvGqNPM1CNB0AvuZIcNvTNGksaZz
s5Gfr/OpybEP65q4GKqbzJzvTFr9/dZGd1gd8xqiaQvgd3zxa8YxF733tg2/DVBZwQiqoY9bXYq4
8TXzuMhlZ7bWVeO2T4ZNCR9+n8G9hN4wfjHYKvZmjvstn1vUaMVmIu4Yx2++0XyHCIeze5nRVmGI
66wmEW1YdDeXnT1m6CLjLY4PYIg7VNzhrdaDQ9VlOy1T065NNQd8URm6DH2QbqjYWasrHDr3iM23
k5vienrshhv4Nl1G9JgGV8xYELIiF1FGHpPQLvfkkIHZHsl7FI+eNg+GqUOg6BHrLhynJGzEe1ab
Z02bjlPubCB6Mv13NbU/hpFY1nBisU4EQs/5fFD2tS4fGvGKQuIP1raAWXjJ+rQerOxLMG1TUe5o
DY0EJbcxewuWb7W6Kpz7kuPYgrStcYD5euQYIlLiyifQdQy6fWW+zUw+DuDejcjecobUVv+rbb16
yfhksj0Uzk9/eLOcq4bU3logUot7G5uY0X+HmLWhDXCTl2aEx1qY+k5YWT8y53E0sDZPdmPqhH75
pHSiq5Sc4DawbnGJU0vz1U2rrSp8rFpOCS3J7IibQMpHS7glrN7imkTuWrlq79QJH+2wTbHeCZJ6
r5wcfqwMqxJ2sY3YICFGwvsrHQq4BK/6cCjRTSdozoX/WrvZqajVcR06NuwjzCA4swDvXYLwgGme
RRLDvowZxNzRuVjZJ5EkwojGifIBlKmtWwX1buycMeIVk/qaMxhqVh8xut35r5yXkKaHCrY8p1Fp
JHboCi2y5/Qw55eT3PHQs1SLXfnSLIdiXay7ChEons162TOp4qPYyi6etV5sskAvVbTW9so88hLX
QI82qpBDaBeZcwBN7xEXFQ7FAFDGuQnRs53sLZuE2qb5dJuNqE6rDS5kTn/aq1nFBBNBmLXeHX2E
eozItJFT81j26kn02anSGCaxAuSPzv9ZmgBEa+HPfL4EV05SepHded9nmFFuQy6yrPolRHtwOu1I
hH9WyaUsoRkwK5UjN2ohYatc86mahzJCAP5iC/Wt1aYbXZomTd+APLHbSKLR685eHbzSSLnuFkvc
oI7mIWNNemimwcEciJxUjfTaJdX1AENklwYG5PBp3QfLeFbCxXAaPybtrm7G6qgFxSbplBUvXlvA
Iw265qrp+yJmJlrfaL6RvYIbkY+5Xn3XkjrbC05bxEiBBUHh2vNVxWF8nYze9NWmTzjq5nWO8Sus
Nuij6ykoFms3YHC558f8w1g4wc0cpIm5cYyuRjtspynSkHWnyJhyhZsCOxQrjjw6F4tvojIJ9QaZ
EkitMP0rSwz2aR2IraiEPnjrIog6ap9yr+5XwY/SataEYBYbMPMSAbfsaA+qktZtWrt4w1djH+sY
iTwNaWo8eIlsjkTL6BT9Io2bOp9vF72DYmilQm9jUgez39JVlx5z2aq9zHoZU4IVTtjAho7yrlse
yRSnFjk6L+owyZq+jHQ79U5mPbZXlTvSyDxab6MGT9TU12DbmMkA2KLU7u2sEXrUmnoH1shz5Hg9
DrMQsPQFAuRE4nbn8lwrBH+jifIgF1erA9KXIHBowrwBeMtaWbRHncoznUR13sUSdvrXyZTDiSmX
YeME2cWqrPCqq9bsEgz7VGYtMcT+YSu14rEBDPaE359TxcXSWoep1osDU5L1HWJEs8875jtCuxVG
EDream1z1leswJKhItFDHzoa+ktCz8we7cAUl9Qr2Y5L7u8HM09OrehqMuIyeZZDUiBJpt0Db/Hr
5KzmASCmF7N+5blaxvyu5pw75gIbAdAY0/2Q6G9rqdxvvWrTsB3GB2QO/ziWudzKbCGbLCYTyi+I
/QsN3L3PrbTaCWvIXwjHSk5uv4ntpc/vV8VQM1p2TaOlyotbRxuNcA766mzNpv6cMF69b4rW3i3r
gufBquNFX7faE56l+d4gs9oEPTFYYHjFW+0L46iGYnjwhw4LpKJtx6NROetj2ZTWoRuHNrblWL4j
gJmIyMEahJU+S4oh5VSPIaOQDFTDZY+K3CAltjVUV2CCWXuuKkjvbkfTB1YR9IOixfMRrHn/6ldp
9dqIMTnl7oKFcQdAftE1hT9sMqbXmpi7TbL2w0GkvbcfgtGOjc63Y7OWybbD8xvYeu7eS13XD7lL
oGdr1k936IzdOK/prp2q6UaTQGQFUQL+gIYzT6FISixhMZVwNlomp5eWEa0txT6Q1laAOuXV5fvU
1GzV+dhy+gPPXcJVpO07RmXr2R+GLDIuXPiti4iJUs+2dKp8SmJtN1a70fDE61Dq6ZY0Nj1enDxO
zLdUB5V3GcHqJA5d4w37Ku2Tr8SQuhWSLaJFTl6AtUYDyvs1WYLpjiY++2buEbLyBCsEWqouR8Hj
muovvsC5vcZKdzCHN69qb8lUNprpS1Sgij2qnDN6yRywd336nCQDqN61uTby8hB0oIKHng/NP9u8
DFOy6lp3JZdvdPuwOpY4jr1WhEm3nAM1s+e3HXu5dlyVuxVBezXgMk6/3Mkfyq8TByzxPAYXclPL
9eCk+pWdE+sN5W4WXmx779PQoP/dDBAlq6K7GkxxrVkFuOK3VVX3BTaoNd7pYPxvgqCF2dtnlH20
N2guzvJQlZx/Gb/Jqk3XTWLGrrPrUFx9xLpGiC9z8Uw2F7YcVGL67pQPXtlvA7fY0YgY9u6w7xfT
3pZuh50JnY9NZ14DBLnLi+J68sxz7olT0ykZZi4r0S/6rUkE20y00vp0LGVttp184onEeC88gYJi
NPduU+AtO92aOGf4eIi042707p2Rh9O89N57Xdy2wTHjcE1WJsbX/i3r75r0h3LSPaN5z0QId477
WlJPZ3mGOfpD2tBxoq7dpINnnbFEyaBxNdGG5OuivFhHwu0aFLTxlp8kqd/WHMBarR2NVLwlrYXH
wfwAHnCTtDRYE0ZOi4XTwxiX1A8NmnQah++dyY/ZL2KfoB1LrtNEz5xrqnO9fA2SNqIa/8XQJDYO
Lb+I3KRyxANFRqN7WIsfzcVxYrx39LNdDmGr/Qzam0zeVws5RfJFL4JwXBvg3RcsdAnVH1BFhg2i
Vp86SaPwICgD0e4BBZva3mEuYK1Qjls0O1blHvePrUekbyEtuCjZa3ktxyw2EzRhKqRVCkpdp+w9
+HGf/7Dr+jis0zeQOTdLjbA9mhG5FpWu8tjb9cYe5MZZ6OGxqkM54j2Q6jsDhDwDgzCsL8ZJzV4T
D4xInTITw+GSdCJb4snttllAQQv51cIsiBD6ZDX3fo+ijoTgexgUl4/9giBhevFqpPFa32eTS0FE
DvO5XDnQIxEk2VvflDrYmNQ+5aR4sZXNh2xs70xqQsNWM0hAZSNf+DAntB4kqAVNl/BG3iKYckLm
zZO7FHe+uWz9CbnR5HYXYvE6OHkB1b1C10k+1LCXTW7F7I1vXR9cAR+nyGOYZ69xN6OkKm9xcnvd
+NQPnIrFYj+ZmvYIE8cHY2OiedYU7wOsSvyR3i3qO/Ny0PPiWg3i1bSdo6FsbytaRkrmbLwrJ+27
qeVxz15mVMZurtIDQwWsmXL+kk4tZKlBLLvBNJKTg3Pl1pNTfqDIOR8XLahDh5QC6LokFBOBHraM
KmskdpGd2c/IyuHgTUffZ6ayTze+TXMqHZf4UETMcONm5L/IxCBcdiLPu5zZGYRG0o0Wagd+Isz2
uMRIYpi384T/jGW8zgHFMYlXJdmB9z624rteDHdrIUZSIhzj0hIR27bTjYe5B1rfqZwvPRJGax5A
k0Zmqu+VmjaO152K6utK1uzQsLLDO32JhBCH1pDzJjCR2IqlcuJV89oDB/fJ4qNyyjwaq+KYKnd4
qPHMWSuXw3tMNwq/DGjm6ktqtq9qGd+wvhnDqe0KVHO1Bcn0OCwsNNpitnZfnWijOg/jeif65c62
vENS2HhW9d8WsPJ20qREe92xKpnpxYnZtudHvLZ3hptdNy1OFmUz39DufeP08rpUztuQz0914UY4
eDwVbr+py+Q6DwAImsZw67rVF4T1Lb4sT1TstmudTtsRifDnqgk6RCYwsmT/uo24MVrG9DD5Y4pp
jJM+pIXoyC3dm7nRf+L0oh37lo6EwRrHR+KwlR6vxvEey1b5X+vuEti1g5ZYMXuSHwW0EISDbufG
ZhAJSjgTObGRp4YdFl1BpXdcbM4nVy+7yPbUuquTVkZ5URY7/nuM1vtJnBaP7L/w7fqWSej+VEpE
TWfyKI5R3UkDWlyyYluturfBtio5TARW9wnWCehlM1qv4xWsp8bfWYjTpzlfNBxxxBJbbb9GZmu2
FLsunQ9MiEciV/danRVnYXbsTJly4lLp846BJX8/NpZJ4ciu7+fKSjap7UpsR0qSwclLDkFmqX1C
9wrHFd/gjd4ECA1zbj0II1tx2xjYhIBmNkjJdMLousSqTrqHVsdgJm4t71ZnvQrf2rYE7aHZt/gt
KCMY1mcspCf+zVpP+UlrhnJ60DWX8etupZZKf3uePAStCWRnlCNGC4PlIKOm5lWbJNljP8yU2LOK
gwcRMf9WEc7TK8B7qjNMTkhIETlTt2Yqt2XqeektM3R9cvypCPBPGX4Q3X4JLqV9R80uezwWY6Wo
oM0FzheByNLVRWw3SeyPlJAmOyZoumYQ/9ZN0ld3SJ+dsohHqokEHfdeRVAOWLt+D0TtR14AtoOO
i4vxSvrUlISNxMJPmm0f7FHcCklrue1JsUtpd771BisJs3p81DtX44guqSLRQxcXJs433PStcvPd
IIJ4pXlrs9bLkVqBF8mkCs4rUVO7+GiDBafLpTUZu0e3iVJnvhot6xbvI3Lhydhrehc32rLX2zo9
LJr3I1uyi0iVVZGGrbtCaw6TBHca+CnMPya0xPjraWnz71MwXptV9tiUwXu5rk3YZcZ9shCCBdmd
yStfc65Bwt6fV48TsmtljHBwqAmICn291bXW2NkNIkuRm+chIWXS5U8fAE5q1XFqds86gxBOB29n
Kv0fef7muuXOavqvqh1p0ZVlbDoqUnp73QyXaGO4a91qG0jMN7pvmZHeoK9fNdJ5NP38pppLhlTW
9cma7XOCgZORudczxntF4u5qPCEW2tKmoXg2PLVdMmunKeg4uF9Mun+eHALw3NpnQl735kB1FESf
aH6ZvNhasl8DW0T6gp/D1J7mAbMjeGFPRu/vytbBbn0VMV0tU7gk/rF03QKArI3kPeIYnRRbu6VQ
yUgDrL+LRmRq12ZTYKGF4DRTjumb7jCmgjriXLzlIyYv7Rgn/XKl68mNm3Y3fYmKIJFJq55jxOco
oKFPhYGYzpUe7Mdp5fzP8NTACapR5lY6zjMdcn6IIX21K4XOOKIMttlMOh9gD7Y1y1t6/fZ020ej
6cJp1yqEb8AxKE3WepXSdbifOzRgN2DqSPVZPM2XUsaaVFcU+9zjEtR4/Mk0eCoTX1HSNKwuohnL
2GLw5rKT2C6/XvGyBi0xfW8E64uZ6eRV5Y+xVs/Ul4aN1w81eHpHi3y/njeGlWGHk40wQM10pfEl
P+p+s5tZIu1Q863T6bdWsZObEO/ctsRiRSvjtJ4tFCXfudPX+VtXyvpgas4Xmx0wbBCuNqYYjDXs
e6P50o2yRZZqcE2pgmljjyVxNFUuskItysx222EbRHw142lChiDqXZUUVJizLPkxFxlbow6JONCw
iisprISu0rufejHe0GannRozQGu2jI0e1HFiJSZ/V1l1rVDMokChTdf6CCrQpL0tKnAPivuSgm6a
3fat/97lmdxbdMb0C3sl/XIzirD5hqvM1zGT8Yx7QJzSLjcbHhGsLPGaUcubDPrz4vZ3eBYSANTG
EtUGnwJYhJQyLqVMDGXws1+p/flrsQ+sOaETSuypoxBogLUPkHDOlU3sDxhUXPeuRuOZLpdXjgf9
4Dj1ZnWo6q+loWFjhtCTmLSAARHnxM3Ve8qZvc08RRAfSBChq5nECloo9TRtfbAb7cptNZoRZXGx
85jsk4Notkdbp5xvFTU0zLWMPF7Ja4CD2knByPqyBhaug2lZZ5816f7Z7Pxbu+xH0M2cMzdVW/XF
rLk/lMc6Qu1joM0+fUbI+gUQ+b0NGbdzwLYGf7k6dIrfe/OLomqdsZOXEZLyTR0Ymd2oq4spgh9P
WyOiw28Hrzv0EMr+v+bJL73/H68Ped0gxruMCX+8vovzQ9LN2AMFTbvV6gXTG7QgleXbf7db/zmD
gHeGbxvBr+nPP6AmjuYubml6XVSbzhkS130zmfYn4yR/3gvN+TBFL+Bomz7iDxOdmkOcVZaXzvER
Ny2D2UDkyVQ9/k/vRGd7MwIoGFzK+Tg9p4FV6mBHMQKQPNDBlLafsDz+hivhAlRNHA+WOBj13z8J
2gmNtHH8gc7p3QVuu55AHkXZufg1b7weSUzVtbdDqMeB5LN54788w98u/uEZBm3RW53Pxc2hKYgG
cGNaEHu30u1f//0cf81+/f7pXR4kzfCuYZimpX9o9J+DOpiV7v3fwdHpScQoswexrx/E+d9X+suY
zW8X+jDsVgFeztoAL4j0uj9kxwY0G77rp89g+386JDFH/J8b+nXD/5nP6qokaXo6dRhuRow/EHCn
V8tzFbe79DzCY94znxr6+87H8fXmMtbEhMjms+lY/y+DDb/9Fh/eYGErWgVLrud7E2UNgglk58ZD
8ylyyzg4RV0/Zb5yr+W0DMkhsdSPAV7lhjSop8u8NWl9NXHFusd62HBCsYgc6UCDg3Q5gs0X2FlJ
EzJzKWgGLB25VSsH+0XwUTunwUVsNBr6JVSholxfja0aZLqpbPU8rGT3SUs7v+653aMpiHsyAv8i
NOp2bHdu1b7S2ZpiR7k8dSuuQSPdu2QMy0lSsLzYbXFYEYNNZ6Muv+Rl8GqUPUTUmf6lOm+9S7sQ
SirutZFuDoc8SfV4bIZ+o8/qh2VSpLc0V3vQsOH7KkpsujKipC0aDPUlGmY4EmcPhyLbrq4rGyc9
RkTENvULVeJkLMZNI+AF8zy8Y0esmtPzYFgYzvooikVjlcfVGoJ9Pg2lsXWl5X7Bp8MMKzoU7kEu
QYe9YH8r1F06zC2ne2hkxqSAkmvxbA8u3B5lqDeBS4T5yb5omH9s8r9/mJc//8+H6Q8aBxCddRxn
zCl+k1ucoGPKirsaJSIaPpsFu4yt/WNh/xqB+c/lSnTWxrpcTsXLxgYDUdxkOwheIYXAO+wRPzmt
/zxafr+7y5//53LTbJq00HK5Ao2gW9pr6Hqf3dJnT/DDCB1T9SQOkmtQBoWwOu+zHXZ0gIEuY/X4
1v57w/rLCzN033V1iNXIvbr74ZZav8diJqD52LnBmzamU/WURw6MzvH8OZTh1/v4/X0xbHMB5YKK
u7ArL+/zPw8wcVM3I/jCgxW68HSeD6TGpxkreV7ZhXKm27t/39+fGzLT4NDZTCwKXBb7hw3ZzubU
aQbwLn2RFghd+VeSxjLEH48SvhxfbL/cDfSI0ydufXIW/Pmx/HZp78PhapmFDTiKeKuY21hP5pek
Um//vrs/LUKsS6zjudZl4CrQzQ8xnZ26y5TS8Bdpo15tqXVq96aO62jluy3ceKuJh4pcIh/Kn3U2
42RYIReJlW5j2QubgQLaPBUNnzQOsAFZBrNTw4p6sYzaZ7HG5TD48Op/+1U/nMFdn0+qIC3/tTN0
EUw0zKs2zg7Ldqx8408ezJ+r6PcH8+G905syOExkdDBSaVbsD8U2ifsQpfoXH+ZTlOPfPuz/3t1H
O6txnvXZK7keTmPf2jeb8UwRZ7Ryb+xtsQli7X8V5P6/F299PHp1phBKqoFcwdjMg4fy9fjvR/jn
cCSEFlD2OHs4wBA/8lPSYk7oZwPr01TZizNiO+1kOJTKI5XDT/a8v6yU3y718dNoO3uo+5yCVLNt
FFN5/2PHNJYJrk/YpYE6xAjgwzJpmdUXjRMQlmUN1Y/bmda/fz+tv6AUuQS5FZob8EaGdn/f2cyq
93vpJXzYDOgXr9Y+2JTUxNlIm50hN/++2l/fzX8udvnz/26jPeBau+R+fNjsRRf7gqmsFePg3Pjf
LCTLCQDdO8aFxffhvphxKWEbp3R/PWfXF4JzGdmh57COcpConyFeLm/64yYBLJrZMYQdrKQ+vCiU
lrSyU7B/jrbM1zAdED4RTaPMGqeTXqV0QDIYHtdKs7/8+5Fe7uNfV/7wDc5MxzdmoXU4O7nt2VX+
tOu8vrtnlFDs/32pv6RdfCv/ucsPm5O3JkhR+S+YA/EbqM983FB/Lb1NWXHUwxOJKNyVYZZENNQZ
D828Y9Lpk1/ib4sOewifhYFbBNWk378hiV9Xh30FEtsu2Xn9hi6kfE/S/JTEF7ycMm7s/f8iXrtk
swAd6RjBdeTj+c9CnG2/tVTk3QDq2AVb+cApcLaOTqTOFzfXT27yb8fAf693eQj/WShu7VrGvHK9
blO/mRvcEyLrbNwNMYoYEuVnz/TPcJTbc10QT7xdkvYP4U0w6q2dZTjVmHfYB/kAhBldP7u0l31x
t8jgcf0ZF+Qv8tFvV/xwg60e4INdsnVKQ7tPTWPf0VQ5d98DCpKZQ1G2rI/S9x7lZLz++9n+bcHw
9Ew+H57wH3jwkaGPvHBLHA/wMtELdZjHnrhj/mSx/PUyQN7wwOEsglH7+xu0tCxvfNUzmawSJvW6
jbIhT6vs9t9387fVAOocYcrEU/GPODFDG/UQWNGLx13mMMiAd/y/r/C3G/HMi+WYh1kjJ/fvN1LM
qDyZHNlIs5nJChzQqUhkVhb/+zJ/cWggfUZdC3zUKa70IezUB20SdXYBGobmMd1bV0Us42xn7LpD
/4sU+TlH/W/HUeDYpnHZss0/lEU102rkTChg2DQcG4zGvFln6G5T0Hb4yd397T1hucLywkvxT4Kc
0jpmylMuZf8f0q5rSW4dWX4RI0jQga8k2870GI2fF4Y0kug9aL/+JmZ3j7rRvI0jKTZ2N2LNVAMs
FApVWZmb4bksEUHCPXNf2HMa8DIV6ChkbPtLLyTIUiJi4XEEvK7IOwq1c6UpG/Di0QMnrQv3tjfv
KXR8cAFKIxa/4MRr6NgYD2hHAUsZjDQiQQxgelDnwM9QPGe1qOMwDsfrVGXgRQOZeMmCz+BVgDsX
3NMQqAMZ8qnV3hmyGIJT/BkN3WFIvl9joHI7HOYYcjMtboPEXudrWRXr/EQQiNjiIkReBlFMR8hh
0cPtkjGoG0yWqP4ISNkABftEk5bYz18exHYsPG6xRAh5O8LJoyVAij0kyj7FQ5odcvO9eYPhkzs0
ByTxmGcJp58PzGOIIJD6BEst+cwSjz6fgUmunnToeJqYzqqQmAPA4RFNrTdsHIHxZUbv3I9MTX0t
dKpHyeFYWOiJdcF58g6DeZna8idWuLWveJkT2MF1tFW3VCIxusCnhJWCUQgnAnCXs9o0uoBmDRLO
Gmh6oIxCfcCkGFRHMUyV269Uo+pjrmBuIkWTex23WburmmDaFKxId/iV2k0xA1nVmdDHcrpuegRq
23qkU2jdtWgUYOZdDXT0/QLAGZPIAe2tMnXmE6YvrI/Lm3Z+4AhF814DXRzSkrPAXyFRMbUwqz0b
BBW0ejbb3YiR47wCJetQrC4bO/N4Az6IPUNqAKVZS6RHmlqaYwTis61puBR4Gm0G0kZWpVq0YoL3
xdThheBeOz3NLCm6FNDUxrOcF6Z9a2aUOpr3P1gJpFBgAV5uGUIKGyvMCIccNtIq+Y6i9y6P2i9O
KZOBOI9Mhook1cZ+cS01/ENYS99XGCl1kKUeMACz8dG1Agex2fsotfpeA2K3+XczAZRSMMyMhoiK
7g7VhWhRAkdv1gP4a/Ic+JzR1U3tty8xwQS/5I6iRISs3NBTvBWtA1AAN2CTcXt0XXfNavY4JagD
BhJJGnXm5oJJwSdojcPMdArgQoO5DNyTFSSA65sOIzZKMXqXnePskhaMic/ToMkDRbNrjPRv5/ix
o/eX//6Cg598IuGVyDp0r4mBv0+cmxwj6TXxJk3GmLawCBAe4ikP5krVMER9twKjdpoTwg9IkVsu
INq2Z3ej7IWysJQTK0LItpKqsTILVsxmO+vbKkGXZHd5t86LhDhBxysRPLpSkPFCEqn2qg+2BqOW
r/uYV93QO6tylWfMk661Z3IVrqMDJtQu2z7LDAXTgqcPOYhoURZpvKQt3zugiu2xuCXZhElBW1Zg
lG2l4OKGg2nE1IaLq/fdqtgl30Ec4Fm78X7eA1alrdJ1cpAdK5lNwdORaRtD1+MRDYTkIwPwN9Ts
10Gh68vbeJ6DCvsoeHzdMgwuhtjHfh1bbrytN2CO8SqQbKGz9y8o2LjbneQxgj2e5xxHKDAuDBGm
WZEyjf4Md0n8YGeA8g0o+ltT4qCyTRTuklGx4zpS4Z8jBu6y6jXFeLBdfLu8hRIjYoo7RaARSzgt
mWJBPy4qtnQY15NJJF4ocXgxp9XHyqyAXqo9q/lGjYcBIz9G70kVpSTByRHChlnZZg0cFYITajYl
sHWSPHZxtyC2gLIvIh9Esk+/f4Xsq0oqrQYb0Zs+rDsV0B1N8kUW1wCpKhOvegf6M8IaijFW4jIB
aDpq6qcuBS/PkP+8/NHPuSK5Hx/ZEEKfkRVQ5VJxPod76725Rr1pTd6iF/V2euUXrX4nK8icPQAE
g0LAq0DVNZQlaTwd7pVPfQ1aNcCqixTC4kVsK6vEZJZb241/eaWLH8xyUM2D0K1hUeEMNbpOFFXH
Qsfyce6+5x+DrGC4+Lls/B0O3YEYveAS6WQ3JOwHkE/G2aoLvrazTFB80QKFWLUGZA1U0oQ1JOE8
gVWPWwg7azulNgblKNBel3eK/86z0Abiax1J3ici5NS1w8GslbQGF5Ou/zBZhfGKK3UaMdRRYoRc
pj689FnAtopHEsqC+BdhSXZVZxgiRcI/1/fAMBIdRKGWJGE9bz3A51CGg2QZtH9Q9+E/4ihYM4xf
97oFIwSVXB2BOtg6G64tnHmydGUpvH0uh+qqw7XFT001VVfSiZvCGxdoHcxhqS4oC5VYEn/O+2l8
TXzf/mtICA72AN0ykPABtnKtPNC9vrXu9JtwF9y2YObFMKFkD2XrEuKEZo26jvHCxmPgTRkxozL5
Hbgi+u+XfW/RHY5WxU/A0ZdSu2lQghxmqupWiR/z8CoyJSuRmRCcoUmrijkmTMzOraNv5+CuVCQf
Z+mcgjwGhxQagw46aqeriFgEuIye1ADpMP2t7kBR0A9ZLVmItvxNfpnh//3RZg0ls7KAr0R/4C7Q
HZwvZPfRfuTXupe4yX10sB8vf57FNEsnKqrACHTmGTxBwX88NASvTeb3vvGsb5UVkBclxHSTFWCu
bxJzKlYghiId9VLUv7gGu4gipNFc4d07AH2/4b0CrqWlbIytHHex5BRgTDY1SDThuhVLmE1uQbO0
wIOzqd6sSgXiDnyS0tosPyRnyzmyIpxZMhgknxQk4NFO3aecNpxrbPSYK8Jbnaepti/ZwMV1AffN
9w6AzM8ocuQi9Qx8e5lTzN3d0nsuC5zcpgfzRj+Y95rHPPXF3sna4jKTwhEOlb6ptBgmq3mdxRga
8BPtD84XGHt5HRb3IApFp44PFk+gu0fc5Xm6rYHEniQ5Kv//i9/JAkkmL75SFH2Fm7yMu46Apgr3
7I5/ImsH+O9KLgy0ZAYK0VBWNdAnwmk6XQbaQqWCyWDeYGx2/CjF0Doi21ZS2Vj6IHBp9B1wAaI/
JKymKyAuQAh2C0Rth5l8gBn0HvxKrsTVlpwbgGLrP/o1VNQxBitrM8x88gOj1BuSuvkeE1UYsfvU
O9EwnOv9Nj4WVyDiK18XEnFVhHhUJiu1uEihyhHMmIkEzlh5H/vfr+PZFPwEAAUBJQUk8OlHanOm
0KqZaq/scupXNmhewEK266VFycVU3LFVuLXNAeBivxksTYo2TDMfO1jFz3RDUIJgV2RXrUAg+B9U
jixbWcyMPleF8GrBPYR0ZZjISHsLow4qOmHFmmNyere8ttag1JO44dKleGxKCH79oBURNN4R/Por
yvZWKwkK/8/+4Qv9dy1CiqJ2w4gRVxhga/S+zHW4bVEEiDGY4hoGUEZcl0GmKHm2KBSpOdCdfh5h
ImKAUrA41VYLErwix6BPSpAfTy1pVpKzdXaEBTNCtcGurSqxZxP30sb+sO4Z5CbiQwzII+LFx7+T
fj5LLjD+Qk3Q6gOHgG79J0Tj6OaouJbX1JZQJaFfC/VjBBHKBMKyl8srW9i/YyufCn9HVljfQpTT
4d3K2dnqzuQ2ICT4OxOCi5sISgbrCiguxMFPzZp/aKAluGxi4fOcrEJwbd0MO/CttZ0HMIHjNS1t
I/DUdJg1x3x25V82dnZrUK59yzu8kAmzqJiqzE5ej1FWDOiaJfs+K0DZt0unm3z6ElVfcpDk9+Ae
vmxywRdOTArrS7N67M2yAEFaR390RpK4ZjiAuzObDgkoGi8bW9jME2PCMR5DnUR2h/VR8wrjmK49
3oJ1THZb8Z98csULu8gd88jxEoXZpgHaDo5Ge7UhYw2tQYwB76e1vpq2GPG6vKjzxJnbw02voqdl
m5oIsx1NzQZ3FbYQVOYe8dDR2HLYt73hqo3R5rK1pe+l84wCvSdEJ0O48XNqsNQgoJ7TFRvMdo7b
sfS97aCkMEsVkpc28tiWEJqoM9uYZYatot5lO7JKIW1Im9vhQ10X2MlBlezkQsT4DLnYTnTwVLHw
xuZGtyoGDtMqADDWILspLyUnjP9k0Td4VP+fCWFJaBhGIKyEiSm4C8BY9UZGZVojhFA/5tMOesCq
1ZS2kihy/qSHjwCkjLsfFR4V1RfBJ+MhGY0adkHuZd1PK3AarcGnthp0b/KBeFvLngfLe/nLoHAI
cloWDDN/eICA073JJtAipZKrS2aCn/ajc9YCM0LA0aSCwDbGM1ED62Cu65LTrC9/sV8L4QfiyIoV
ZmwCPAlWBnB/02DY18rcgWi6KXTQnOU/oB0+6S54M1CVYaAxXdG4Hu/YXLXbgmTQgaAk3M5T+6oN
OXtKm5lS/K/Bc6gkGbmtYw2Suphz3xIQAm8ckqjgsqPdt8jE5Dco61U0w3FbgjaIlHX+ApQ5e7Hq
rASDdzsPr1ZdgFFujkco2dutAooKzAf7WR5aB1CqczmJVt0nGF6RKNgtxQG0hAEVxUQB6tRC7trn
TUEjrhMzmPrOyvGaccxvI40/9IS8XQ45S1H72HeFkJOkYUIb/gWSGSPHOTi1Z318UoNJko7LvrRw
NlsMpSYA5eP2KzMA675EoOFXMGWege0j2uqg3/y7dQlbmCcknIoQ/lsVGIkDh1W17sCNd9nIeRP/
9OSLM67Quc6gCQErEECgGwvYeFAs0Tsb0CJnM+z6TXOwfUtyNPknOQ9z/xwasVRpFVlEaYBPBgUL
zgWHB5RDk9xV5pa5mQXtGaP73YkPYZ38Mjk6pzMriQH4G9Jl6vwEEOkGhHWSVS064i+fF9tYI5n1
wBlzKIilmEYHQfmdDsqay99r0QkRo20Hw5Ko5wjOPoKdsZ5sTEv2BPPZcVh8h83HMQFXdhV0ILye
MdjQ5PH2stnz1xrfPjx6Me1vmUgl+NqPtg8CfgbHp6leSoE+K9bRul2bpjuv8LaXTmwsbqSB1pOF
shF/1J8as0oC+goC95i0Q1bus/Iq0h8uL2jRBB4ZFkbuTEBYhcOV5YFjgdEZ3M/UeMIwReiNeb5h
Tt9KPpjEkMnrjEcbp/S2HqkZ1oJRAADP3ZbureHjrxZjCvtFnXQcaws2jAlM0/Zex7uznx7/zohw
gMgQRW3TwwgDByd4D1agmzsgyEsuDtl+CZkIQc0NE5LcTHOYoQ1A9a9EGvX41z2LP7++vilkH3Fq
ZsiUYaRfWyjujttxr2zY5rfLX/zQHJnhaz369qZTVXQu4WRz8rUtwbsKodoeVMR/92GEDEShBCIG
E6zYwQh9jBokOPQKWLfNZTOLMftoMULkqcKgrcIOexaQja49BfS5a7cqRsKd1LtsaTFxA9abiwji
KSH2zDA+lShaN0welARcbX7GA/gvLQhb5kBzhZU2HghW87WOvjLQ3//dEoTNYsSIwfWJzcqaQ0tv
DWnFiR/pMw8+2iMhGZmSbITsIT46RMd/VsjVeV8xugI/iTQayz6HGCp10FpTbsrSH1PINjmGpJu0
eBp/rUW8N9U2HNIaSibgtAecoYVKCwgvjYKA6Ve5aXL7psPFFvWjJKBJ1iXCQVLMQ6eYQQXoyh59
A2xxVpZKzsxSMEP7Fxc1wJho/Atfyar0IioVbgJ0jyMEA9Rb3DoSX1s6mMdGhO8Duos0rQiMEHAS
Kq9tCc6wadWZATiFot1lv15cEJ88VIEwRtlWiM5NPQJmx4OAY4LgstvQmXplJRvYk1nhX+4obgad
NgRjhRVVYOu2KwwIF6s4vb+8lKXPD6zEP0vhP+LISFilWcJMGInUO5J8M1KJey29gI7/vhBjwFLd
5pgJwFYpkPG4byB6Bw64Ni0ksWwxNTs2JMQau8wCooFbzaswtFKBMLputx2DDEp4FdiP2gyxBO02
6h/D2pKYli1RcO+WQSYMREW9p0MM1XbDwNJXvZ4n2zBr+w0of8s/iavHaxV83UhI04IoFZ4Rrebp
m1N8/SunMIRsrcz6GR0ZVLtRGt6g3bwCt91lC0vBDp03tPg4fuKs7aGCpCygPSyMSu6CMTQrRre3
D1HyqFXPuf5UgePnssXz7gTSEJQUNcobsQQ6w6eebujQVur5ovq1qXvWzxYSuTm6E5gNGz+7v82T
bHxk8XChm41ZAt7/swWfHKy5L/Spw52BaY74PjZ+G/H0uaZfBgTXa0JtYAqG/TwVJeG+XRv9z8u7
JluBsGkpIA4xLbECDYJXxdoYJH9/2Q/+WQAVPI2ATTYKNEhqqftgn+7jDWeWIley1tdi9RdWIFQM
mDHa8UKYK50gq2qKdUz76I739exV9NyviB+twLm4vbxpi4s6MibEvDScIaTBF8WHXLg28IABF7KV
SR7LzAjeRbSyswz+bQydfW8g/FSBsHfUt5mTfuhD/pHbCmQk9blcaTloYSRRb/F2Olqk4HpzbfRz
mCEGBeXHOK/7BjKTMpQ+X4GY3h1/NcH7SsKGQVP4CqdNkt03VHEdQJ+meTV/v/zJPqvWF0yJD1QS
Q9Gq5w5iHOJnaw/qZQxxlNAMe6J3nNqE8xNB+MTegUT6smm+UZcsi89WjfazxoMEBsvdUlW3IZlu
I8NYJyCtcwN1XJE2l9zKi7cl5uURk3jzFCR1p8Ew0cfBqtoYGhfo0vL57hwdQBeMxVBcZ390Nx9b
E5aY946STEbDD0RyB4WJTa3fmIf2ulwXG2JJMppzVJajAkfKmz1gWFOhZn26thJ09HE8wDOjXf5M
Bj97jDwwk74Fa/TVXw1QHuzB+7nWJfn7WRogmCWnZu22m/uw5GbRTe0yCNL03lQfAhlfzFlIFuwI
ySco3ewxb2EnxdSUE1xDxeuyQ54P/wsW+C84ygkzAE0NaFDxs2A/NKX7buyJ56x1jOtZfnitT+iz
u2g28U3cXba9uDjclQ4ECS2ocwgxLc5Lzei0rvdAJ+5gmgVl/XxkEqCCzIgQuhytYUkAOhpPHbvi
i8GUCjimTlYpOAuQ2EU+/msCSUIgqiO4YRJGWm9ZkJHJG0g9VC0IjBiFqHFkjTLA8Dl7nGBL8D2M
c6h1oWuckYlTNLIthP9wkapXsqvtXDsdFD6aZWGA1NZNyxQvUiNXZzpQsPhykNG4a9+LuwJUfGDK
yZ+KW+eKszPV/uyZXv+UXPXv0bBK/WmX+o6fvlz2laWDDtw/sjpg81F0FZ0lUpxoNkH6iiCmr0FB
xshqGiC3CPFRMOlYn5hIdfhhpjdyvOJ5RsE3guqARgIAiRRWyChCpwXzKmTivMrATlQoBUPkJ3aH
VxXcGNFKlkou24NNCoITPtIqHEoyA5lEihInYwXHXWV+5Dtf2nW7K/b2TvaZz69DWNKBMtUwmgA4
vfjCrTpHTWkPWRsUt9fRHYCLG17zWE23VHP7FZ/pgbouGGufZfyEC4eTI8XR70NyAdiXcOfjP4h6
gGIY9ItRjsjdFIqVl/3mLKvga/tlQWS9GkojplMddZizYW5c/LStTdV+odYH7XP/sqmFGHBiSogB
rRKmqVI1eOY4UKOHJhLRQdAc2ZvLZiR7ZovHH4Ij2cwAjFO16Q0A+MGLITG9umzk08NOEhVh34SL
pzLjBvy7FE/5wuUQCnNb/+x9zZ/eMeS1Sr35psXBx4jydvBNYOhcztcqP3ln+ZLwM4SD4ACPCMJG
RCCI6nim9dRCA6JPHoLoU1XVHUPZdcg/krhuw+BTCyZMA/MvXIfloOdNBnJ8gnQ+XWkvucfAmf45
ryftpJ93ImGD08ICxomuMWZlTq0ls1U6KoP0CQPRgeUV6652B8PlMG8O6IgrgK/vny9/2gU3xXAT
WLQ0C5EFRHSnNqeiNWvapIM3dSP1w278OTkplAEdZ5Tc7+cQC3AcEN2guEBAWAFa11NTETR+WcUG
EAC89766AjvYZrxKD9xz8rc/6D1wcyYItThDrYOO4ak5qEZFaTjNoIDJKhS4oEWx7Voz9c02797+
YBNBd8FrDEAYiYEL8xm2rViQcOlSLjHnjvNtX0ua7+dFjM/1/GNEjF2k1KqmK0HPzydIh68zvNBP
QBkEuu3M60Ao7jYb6dXDD7ZwAHjx9n8rs4VNZI6hJE4GFQ/ukgZy6eCO3jkev2DzNYXAveRpuZBJ
n9gTwpneaPmQVRoKau24zwf7aZqdj1FX87WW6h+Xv9pC6NQJGqwoTeug3rCFoGZkLOk6G1laXCc7
SHpdpSbzL5tYPF1HJoQT7QSJyliIt1ZJ2tA3J/1RMV6K1JSsZCkdQnldx20N5zvnIbIDEMcmHV5Z
bWa0AEmw/NYGjyJyElsLvuYhJiSRXMdum+Tfo9gOn5g6v0FqCwKP0C0FY1RzSGNIvybgo3+z6aQ+
Xd6HpXfFyQ8U6iLQqjJzpursvyO7+RbkT96EGFBugB4hD/3K9PLb7hbTwk8yn1r6CGjbw4nRUANM
WAhxUKNroPmuMSgrVgBA7bs8WpcQ37y8xCUrjgooPAHFCjlLCociYEOe2KMXQSnaGqAhbH3NMslD
c8llj40I29h1SjMUJWgPzXbyarbuu3D1B8sgCM+A9OvgDBRysMggVkz50yWFRGmaXIXNqx3KGjaL
e/XLiMhHqdShpXeaAwAoIX7TKV+TIfOqRnu6vJbF3ToyIwSvsGM2eD1xtxkT8ZPY2Zehs75sYunO
hmI4UO//4SgXcYNkLJvMJojKweEVw6E8RCa3sfdyTRufkzD9weQFPo3jgMcK9FkWBcHJ6b02Uh3s
0lymxUG3u3K+hf1qaqgk81mKw8dGhDgMNR8dKu3z6Fk0BzO046tVB0lBO9+CHNCURMnPYWrhlgEp
BwIX5+fCSIng1pPd1xrUvyHctQq/hlttS6Cgu619VIUNN/Y6n49DFxvzLXVNN1+DySDbyHhplh7S
eFygCwDIDcjWRMBeXE9z2XUDAJks3xt9vCqLCgKf2l1aaamLytydNg6Rm6rlQ6WbkjR+6Y1ngPsT
uH8DaC9DHFvMJ6sNIODB33icdbHcaPoORaQ1HHef/QBbk8Rv+QcUt/zYnrjlsT6HnQ7eMG5P8/nw
CX3UN3xSI/Tzl8vWFg7iyeKECEwbgypqBNY3Qocv0FdoykoCmpFZEOo6M1iAoJmG5RiQ8CP2Nx1S
LpfXsBCzTtYgBEbSa7NRoZfoBbbjOvoMCULc5tSUxKxFR4AP4h6nnO3vE257VIFT9CFSnbjvPKvu
3IAxqAfiyUFfiNWtUAXfRX24bZy7yK6gBRb4aiNjSecfQ/SM4x8gLLSMG4tNJWNeAF76onLWHcxY
A3twckj6yQAC5+VokHui1kDBB8Xnw8VwFo3TNGMKqvMmi3pQQ8EIegiCigIaQKrt5VHyDNExsJYY
nRtB+kQpa8nRW3Cdkx8ghLq4xVm3Y/yAfjRQFnyuyO97v4n5d867xql6RORgALxA1igD+Ouyt6A7
lNCkueyaS+kfxoFR9wYu0QFTmLCEOneGodIy8Gzu0pvyC2YnITzkYwAe6ONPMtEZnE0v6TqQRJGF
rcPwH5xF52OAZ7wO9kiKmqYEFCLRVzJsbUjSSVa2cOpA6IAXCN6mqKiKxagAvBE5m4oek/bzK4dd
juip0Wvz3UaoSvbhut1qO4lNvlvCATixyVd9dAK7qGvxRDdmr2iSVZLkHkSm3DGqXJvcB8OtAw0F
7Y0633OklLrsPCxcvJweE2SHGoQOz2pgMYmLBHSfSFYtdqWV5CZnwyrKOuK26e+DCTDDS6DBBPZB
/BtGJ09XirHRPjUii3nQADa3BK89CJFa3e8fMPD3g0rRQtYCGjvhnaXlhj2VpcOg8onGZOuGzYPk
iy35oY7mPp7eSPHP2j4tBLTHPkJKnLuv/3mmoiSLCil/pIYPMhaVpZc45jV/mROOWxurCZucZkKF
FBJTrWt4PRqGngOhgHGFNwZL3X/BesTzOtEtj60K22gGeh1MFqzy1nJ/G64UL3jodmQ7XMleTNIV
CkegDyERFyl4rhGUakaMroPyEzcRMjE1dvEu8OW1vaVMGrsKWh9c1ai0iYBkfcbyohGqoThWBVf8
sTESS32iudCjhygnKByBtZYr/Sw7zz92xfZvMxZ9pnHnCUFWDz1MP84kycnCjXq8MhGdnM4VFNgG
rEy1exeYGH+ObrJim7R3XSdrES4FzKNdNEXfNFQQX1r8oZ0EhzpnN2ZavXW1InkfyL6W+O6pUsiQ
U4Zd42fAjvyq99JVtObJegEKoQAMtPWDnIJ9KT1CncN0uE4YqlJiyFJoPSXmZEC3Ytc8gt5gHW50
aPB96o8knkybaWk38aLHrAHA+CAUEQIkGPsnzB8RhmEDM/QBkr8CvHj2BiP+IglhvOsunu4jSyIE
tMiyeDYLyEkWbX+dFMVWy/TbonAMLzHS74FDtpDOu2Zj4Xj9VLxdtr50BI6NC09KNTaVqjfhNFU7
uGM3u6askLi8kRYqzUgXCPq7pzcNNjGqIoppqJqYqya9TTuyolKSvaWb21DBpos6j4HWK/8VRzc3
GdqxNQPUYLhTzr7mzlteH7U3mCu9kr1aF10RXLFgLUFih4a14Bx2MOEghnBFFYrb4F6OoO4DIIWJ
/it4tNcyzM9S/RxW/rEnzmun8WyEdYQ2YLQD6AbiNHRXXDkHPjVbbaybVkLEsfTJjs0JTgFlectu
+PKGZq1kh9r+isq++/uOh7IcGP7x2EHPUXi2Qe4p1NEJhLaGcZVVbxqT0isvuQQqfwSMWpjCAwLw
1CVAVm2FLDJnj732vrnWtpB4NNzZU33rSn6XLBURMLEPEUHewuRVoVNzWqFbSNOAhkJFeW1vOcmx
vlGvG+lkxUKeCFpqFSxUOnpGkA86NWRkRmrXNbobU4V0o6iyH63K3jUnuKpIsrv8lZY8nfLvAOQk
RSOFCsZmiHImRQB1nOAQf9Gh45YCMTT//Hf1rSU/P7Em7GGvx7kZhANqT4cJvUaQqN8rKxOi7+g+
8wFxiNtfXt+Cp6OOZuF9Aboo9ax0y/RONVOHoebZVV9KrXtXybwGn5yElVpbyANO7AjbSOpkhGoH
RAl4eFJcyzOZ26uuBiEN22Vu50OGYWOFbmrsglwqD7bgMVDTgAQMlgpmHVGNKa4NJ8tmPBLNbOy2
cReNgBC11cFU6nnXO30u8ZqFS+XEnnC2babGY27Cnhrb0GTBW76VSUSefzhNs/GwBm86gBhnINtx
ZnXZU7TzUfl/NyA3l7bJTVNMkvztfCVchpK3Lk0HV9gZUUs8hGGtm72XTL26NaBwuw2MtJZ4Ib8u
TjMAdF+5UBaI+DhySMjv1XKisdkBKjSuuf5pumlW9l7OSLRQcMH9C70KoPLAyUct4bt0GdVKowJE
NU+Dg2aM6yIAyjHstkNsv5AApdeqAHtQTkxvgm5yXfcvl4/buSOi2YbCKRRIwG6OBu1p6GqtPk05
B7jHgjK5SYM68JPInq5rOyGHzKhRB75scCF+wSJY1NGZQcQEucqpRZKnqJrlsAhSVTTWIWmjfIk9
hmhSbdrsYMjKFgsOc2JP2OK+71PIUYwQYJ32cTetwBuyvbykBQvAloHbHvxIOGVnVbMe8Pp6QMiy
Y3poU2NfFo9/YgHXCyD6fIRdyG4mCCKHA4V2S1mj0fuc6IPE3xeeEARr+MeCmPLOSR9ogJUgQNzj
GQ3CoLh2Z3Znf9asqg14xq3SN250ycIW7uhTu0JiU/ZO3ZttjKsTKNuXeFR0b7CT8saccg0HuwRV
guHckzKxdsiMHS+BmPb95c09vwnwE6BYxWsuKgXs4tQhE5bpuOYgxaOEhptnz4n5GkSbaryd6Nsf
WOJMJDht/EsKh02rlWhCutJ6o5W6VIWvPxv15EPSHDP7puSTnsdjLMtA+xNFSBP1TuGcAdsyG6UK
Jj81BAQIfEwtWIV65/nykmRWhNOlt8Y8dlwMC0WKjVoom7po9nGWSI7YkhkEDBv0bEDGnGUFwxCa
Q5yj4G/TXPdCpH0+XLb2bdoqkqtyyR2OTQmJQQZF2CJOeH9k2lX23qzvjdB2y+Sr4vy8vHdLcQOY
bxMFRqTcZ3FD6UI90+YeyoPVnc3u4kLi2AuVI4K7HDcynBralqKYcRz1c9y1oKQxmxXww9OqgMAP
9ZvMHxt3BHpQ/Te1Me7Fwt3JkcMoMwISej4wi7bMRBhwy17iuHTaWRsbXMrKCipt9GFc/RvSyoVL
7MSi8MmoNmvKmAAlGUXFne5Ud2lXX42B44453Vz+ZkveAeYBAG4xEIEiu3CquiDVlWTs0aobgJIC
rcn4Vqf2SuuTjWVVElfkh+dsJ4GZAv4aHKNw/dPIFPVMUTDE0nh0Mu5yI3ofzPymC9CNQf98ot11
B9ary+tbyIuhaWXgdYaK90KRPwfbUJ2rce/FP0Nw7/FvB8E5DaSM7YdyIB/NTbJScBOEL79vGC81
ADYwowX2UfGO0yPW2bUDLonB4/WCwu9jl3jIebz+5cMCWnM1+TnmhNTfHt4CUBHgCk7thnb32S4X
E+ryQ4hyiGlsG3AiFFPnS9bGbzHhQ0IegjeEdCDQoRpy+iFHRS0APuf8Mx7mEt44m1GMGirEFKTC
eQs+A1N8pISgYGDogs+QqZ4ALELtqjFaFwO4s4liuOOZ/ZcOWlFd9ipZ2kIQO7EnnL2hc+qysZHO
NSDCBT7ZywGShJjQ4AfuuEn9YZtLxgbO7wJs4icIDm0MAByEzdR6o+wVzAh5znRnaVdJeTfKKqr8
T5x+L2RZkJIBsh5HHM2F0+9VsLoJFMZQ3Yn1V9DmucGYu+1gr0ls+mPfS1Z0voen5vg3PSqVQUWm
CVQH5gD/9AqldgNHEkkWsm6I4qBxh/4geD1AfnpqwqwmNal6ZMFOu7E25ifBZaXfOu+zB47LfWVI
XP6zACZuoQ38LF63eNngPjg1OBOCGmnUdMA0QG97dCkf+PMqUBcjyYrdmrh5DuX5HNKg0aFBQLFk
L3wCC2e/gKA6zdvZ1lkPo5yVnA4pIlm9mgBvi8A0lx4wzAJpu+ReVlNdXu8va2LnwrbmYBhTTMxM
bYouVNVV/jyjfhBagTsn4FiPPrJ6WOv6U+aADBgzGhCVpEr0HJnvk2Xt1fGVAn1n2NdgStxm3TfJ
OV04NQjpqPjyapjmiLBYtYG09VSYGE25ZX6w6TaRr8/f+MOL651Y2gr87LriSvkFl47SkV0RKZu2
kVZWwDt6TDWuh8q218ykzQOdldgNC7P/Psf96Ketbq8NwK1du1TTF42xIvamsiCaP7Sm5Ua1oaxS
w6mfs1gtn0jOZOjQhWQJXV5kxcD7AHcEFOqpw+YRjdRqSPASBrpW83HtQM3Ea/3Jv1FdcNeXvowL
8TxtObUoHHvFKkMK3F/nafUAKNM2U/XDFDxptbq+/PH5WTs7CRR1SUxAQ3BYBF1WWYgxBL40Y9Pv
tG2zNVGEj1YyGhA40rkhwjX6EDIB88ZnP93DYWjjKg45zNs0meGGSM/38zgHmzzqvxPF8VEhukoq
NFBmksWHTG8eU419OEOTrrNKV6F22d/3alJ4Rtzl9+U8Y8w0tELPSuZgqxjtAx2qu2SmPzSz+Zoq
zhbjXT8hkPVoRdMeE2oAAgV3zKwsf3TsbDem8+jmrbKxw3FFSaB4NMgemdEiEuXNbaGzVcmgChXG
dy3V3YI0bt2lvtVUBHop6nbQpl2CqU2vtzTos7IkfWC0G64djB2tE0tJvXCOit3YpO+xndYrwwln
YGa6N7Nubw2lmN1Un2K36Qsoq9v0h9JXqY+5kJ9RR18ac9hUeGEkUMNzdbUooP9i31cmBoXjOqRu
preg8GWh8lAFFXBoRg6RlXnoD2XPdY3bJ0UzV0oLeVDb2s5jdktJxnZDAWbBLi7R/MBHcrMhvcrq
JNuaXfNUtfNtMBQPIVg63AY1QfSWhttecyAt57yEjeOHlX1IVfwzU7aVOn/tlMl0M0XZsyF7D3qK
Vjql+V1cV63LGk4BTUykGS17yEsMSMxa8Ro3/X3RzuAeLjUIzbPAXoFjVLsybUB65s76Ytnh5Fp6
FaxJltcHJ0qLNbXq6c5OpnxVZGzcTIZ2sCul9opUjVyVJIXfVSVA9aR/ZWb4ZNEoRyvEKbb4HHsS
K5GvBdTLmfkYdB346fquXPVpddOWbeni4U92NYs800G3Jp8blLjiV5YV+ylvvkdT3eywPGM7V/Y2
xkAi4LYRoMP1gO4EMzM3r23bnewBHCNt8d0xh3fLmBTYn6AJAkKvXdZkT7nSh34TUdUd9M6ARmCf
bVQy/UxZ8aNjbeGPSCg8JKL3UdCAWlpJBr9OisxT4qi6DkMSAcimvff/x9l1bEluJMlfmcd7zEKL
fTtzgExdWl7wuqurAxoIaODr16KaM8xE4RVIHoacZnWlZygPD3dzs1i8UUf0OmfKZIVVXFkg+tO8
Oi6IGwRKjgWPH4Oiuh5LFMirdjv0eIUwqXOMUlNsI63Eu1hm0EMZ9NCS5fZn1urqdSGRb101uXFD
bgklGaCkQ2s14Avf63IJRsb4R11Ik98040+UM1SUkIMSdIz4EtBDLBwC8sY4jixUz39MkrAlWnQf
FeGO6ojWW5TcGrZBa4cVRslbRaubDp3+VqlrYJhqer+VCTRtRkTufToc6lp6jQYUN2O9BDXdFBhW
YqLDrBKlzEem5rUJyBZ6LIcMREXtMNVWog3MMvUSrMhZ/iKX004dE9lS6skxY9NNNTxOaoh2GfS9
UgNXG7unYdQfp7Z8aJj8vTKDR0DS3752qgsXKohMeJMJ4GQLEIm4q+thZKjDsNqSC7is9kYQ8r9c
+AOoGC8HpBXxjP8U7EoaeM6yHndEKD2SbifEqYWH0kqqaOEiQpc28Cx4nxg87r1025mS9l1YYiih
kW8VcdgIeeCFooRYtFzrnFmaNmQlwMUJbC3qZbO4sNQj1MqKobHNO3orQIaGN4WrMQhAepRccNoK
j67etAsXIA/NEIkip88lzC8HCDbXmKhGC+hAktbPythpJzkmgtMGEUi9lEbs3aAsDEeYMs3Oilpe
LX0u3Yzn34D//CzEl0cyUjVAOxn4U135EO2UbQtKS80Ld+bh6425FIqitI92UUDJUGGa38JYxBY5
dtzCtWtUFn+TFQ/9Q+kBydk4us3bRmOARy0cSi4f334f18T8FtK6Mr4CEiVA/CPIUeY7ytQHOe3x
FXokH5MSuIl0E+gFbopX2voUiq2CDi1Y2q3s5CXD6JBB256hIpaDzPTlPCO3MJSdCU8LecQPhSO6
5QpHpa1vv57lhS2FxlzE0ShFgX/5Ux1KCjNW0Ahzaur1t5KQ1qM0g0JxV43WxDTqakonOohzyK5v
Eu3la/MLR/YDXYfyIcphwFlcjlOb2ITsG/aT2BMvF4rEisL6JqzNY66P3UrNZuHMQuQGKS/eT4MV
nW1eZexbKRexmqWk2SG5D5vAKZTib1nh6RG4OnQezIYE1ZlAC/meSeSbIbqfyutQfvp61paewRjJ
f23MX2kGdAli1cS0cdkeweXgXPNUeyboFoPT2ptw1dps3hKh7/K+wogGL7pt/cyXjwa6cfl2XMcJ
Lm3I86Hx5/CZh4Fa3ChTBmPxttmK+8hX4V3K1S7ExY13NoM8+3tmphWMJMwQ3tlSfZuH17XoTeKN
jo77lZX6jMFCJ6CGk8yTn5+lyiJTLKCEBzt4u9tQtznqLm/AEPZrq7S4uc8MzVwVw9tDiTRsidoI
AHHfBGqPzJL/9XAWF+fMyOxhFAS8BlCh/j6Z43QwzSpBt58pFXYXIjcSKFW5a3D9yxYDJUxh6YG2
5q8WckwX8zl7bGbKoPRMxXya7U4rj5L21wOVi8+fnd5KVWK9VzGNQ0zcHhK4aA646qpuZSIXCpUX
+2J+laMKG2G3wE7wSm81O/UYIPYc2oOI/XZ0qtoq/TVo/eKe/2P15tyM4PybxIg7W5qXXm0ou0CX
95k6+TGp18a3Zmt2jDXa1SwSsE7MBZNh4KNk44kUHNgVEmeTLduFp+zHvXn/9QZd9lVnY5yd61Jh
GbDhOQ8aBocTbyPrr1jq701I0fevzfH9PstInO8Wk+/WMy+SNgbTchEz2ibdPgY9DyeTSkng6HL7
TWfCSqvm6q7hTuDMnpCHpgbVSCQmgKDuT9WWa6jJxwFJeK4aU73n/ipue20lZ45FgAKmDoEGPPpe
zavxkfPcEVtxOijwiP4Au39GyWChfsMnFmwhkMcEn9+czHwgdRQKI6ACtQsgwvcRckbdXeoIvSX9
yFH1g2w4si89BNHXHOkCVgym8VThhRTkmOflbWVUzIKOWNSGOhowmMyPRXu4LSsLutEuxMrRtbES
6y75VQ13hIpKIxesm/nVnAZClw8dYAvVd+gQWKRpvZhdJ+nPwLwRxk2DuvfXO3fJj55bnPnRvJ8C
JZZhsa7KgzbKuyluVs7iogkU/TTMIUBO83BrnBTG5AAmQG/qVx2yV3nifT2Kz0rfnNnpzMbMzSjC
yLFVqAegzr0ryBPfJZHLGTV0tPMA11pQPz0hdnciZ+1kLN2457ZnrsZgyB3GJQ4GRaljlPxMri1h
Whnh0iRCGQjbEbUHA4++yxNvoLMerNoAtJTS7aDcI4H29QwuDUIXkCgGcgsHbl4iak0pK2MDiyRN
r3V8LZfXUnrztYnFs4waigKqIVVXsMsvx9DIoaJENZ6tvGwIko6T6ClgbUts9TWgeD0yb4Py2vfg
/Wu7y0P7w+zMcU1iJfUKuh1tEiSOkN7qUmGlazXRxfUBfzrQ/AK4IM3ZJlBbsArKNYxkQyFa0OZo
ndhUhpXrFH1vmKP5TaOf2eHf48zzpwEeSKnMoVOtkdio0QTPNCqLa7UHIZAVlwHoGEaJZm4fmP1V
NegQ8WwLNnkRBX1VDAjStu7Qu4eWmNrRhqqtLSM3y+fSpBk28AiEaN58k6nceQTVt4exIeKhVLJu
x3Q2WiYbqy0po/7GGLmuRKwWlsEiVxxlQNUnEC6QwGpD42QoldNWyslEvrBHlbEtJ5/V2bWUAIaa
JtsxDq6iNASlj2E6oyhetynKTEXijWXlMaLHVqHqbpZObhKVpVU0QFeLk4PCo5eEuPcICN/BsyBn
EAuiKuAL7BTLxU1c/+yL2gkAQxJG3TK60lG18VVqsanTmy69HVvJnoSfHZ7qgIhdd3Ll9II7tqaV
N/RQIA3fTgCSiCI/yV2tO3EJOVwp8AI5sTUBScb8PqUaWkojwLynBpJZTLfEUDmYUYkQAylSqGqh
nRSOWzopkehlFWrwOrWasLtWJXYKy2GjqS91rDwNYufmElIKTQybU+Or2qOkJ14pijbrSzvKdeSI
QycDnjakTqePFgnMx7zI3pEUtaFVb4tFuMVf38K6LwhF6bdcCifQw7cOacPWKDdqVbpDWnihEh+N
qoBMZOdmY3HslZMelvZQFp5KmmOj/ehN84dSyocK10CX5FZAxu81Q3k1yn2R7Fg2HRPkViCcYqlG
bFFq+oJYHoYi86CXq1mD/tAJ40HqrtQ6eRt0ELt2MqqFhpXXsVsz+GYsWV7dGFJxgm4WaHJJ4aPz
+T2ZilNB+5OQ/ZzQn8iU4tgN6JpqqzvIewM0l5cxlHnoa6JSzW4UcqR5bXVF6PWDassQUhKSzKfC
6A16bVWtCRHjlzQkVhoLvqKWUHwathA+ONW6fEpU8WfPxI0QtLuCSanF5GqfVHEH1Fq5jZXHsam2
tYiaiwLlJLBSDfGmV5+Icmu05RXUghxBzCy1gs59H2/FYUC01+17VX0HVcot8AOOJBV7I8hsUYeO
h46EsCGPPumL10qfNkFX+GMwnfp4vG+M9NuoVnsgqlEYEp8bc8R5UgVrCiJLDmUnTcFyH9aTxUwB
R8O4lwoEYKy1UWHgcgf6lYz5YKkj058FULVKIFpxpdtRdi1EPjUfYmTMi9AqqtZrZKetqW92imtk
mdN3Gpbth1Ij02NkbtdAQkNqTW8iYmEzqpcHvWXUUsWK7EOaV05Qj9CZjdLhKdEkYktIguGpRxRM
m+zkrHlmQ7w1Q/pSowh4iM2AAS+lOTqpvo2JaOVCcNeJwO9ldJMOgFA1xS5LpMEahfQhlMnOVIdN
jTwr0k3CjpBRvx5ZXdh9huKJJJZW1JovSmaAIh+CIkWcplbXFYoLvOX9VCS+oCR7tShdgcjMYWp4
qzMQI6tlJ9pZV4Li1cTfrV5Inu/TKKd2EJe5kylQ4BI6px6m8dSYkPfI2jHcBioTLbHsUSwRwgdZ
zA5KLJ7w/Ausui5eBqIJflTFO6PttjQIN1RHpgJepM9QlBnQqjnoe9Sc3gaDeWaiHaQcuxm3hhVM
ghuwyI512dUzw26G5hQPujcQFI2F8RuUljaDTjZVrQBGl53Qy/9i0HBbl+Q769pHMwEyzFK7bHBI
I/8YidRa+tiPVprlfhFnuVNGgWBFjTGdYk15ZDroNHOonKpGiAoF/gvV46sSJD5WrtS5BZoWi6Cg
bdWqSqyYyJMdmToqYvjnVRlKiKFaSGZ9XC55XEQbRZju0XPuBaDzj3TQhyG2kvqq3lVtJLy0gXjT
lZ0TGtqdinZSgQGfEZiN4o4Tu60GIbfSDvUXXQcxSzQyZhUsfQTtRWEp4I619QrNmFQkx5CwLWkU
hAaR+VAUMp6O6DN26shEe0HHKksvxQz/kVTHiE0veQmdLVlhbs7McINOXjtRDUuoBlRoy8KmGc2c
eiSgjBTlwO/UZMS1oumY4oiAIBxbKdLQAzIghvTFYsILHPzi2DHdNWsU1EgngB66/k6g026ophdB
om5Q5FdMkA5qlHhhKnmqSMljUcWFPdL8tW8mZKPLKLURFWQ2pHpLDRelmKDOVqTDniSx6RhYk30z
MvU6Vlm464VE+x53w20nAEHjBUkYRScEg+Nz3anjAW/M+l3gV/+op43LSK2dkFCijd+NkHCQE/Gl
irTWiar+yZCjt6BGNBdSFQifVBlASD2Bq9oSmvFOncYMHLI1+r51PfUzSOE1bqKO/fWU960lRKWM
wnMROX2uDKACw/xfRwN9q3rxO8nDU9GLxlOZl2PmlWHauR3Vu8c800Fe18klrm6jSiU7i7vu2FOo
zOgsDp0IlCdQn1LceDR+hIN6B3hJCiHpFDK40jD4aY7uqSor78oKnP69IKPZGi9oS+zF6lShWiZb
Uh2JVmayhzqqyOQlJpuQCCeSuUeJPLwP1Y4QJ+1IoO3FsEWXHMtN0B2zAiupYYkTGeSWJJb9Nsoe
xIxfCyRssPOU0qGiGlpqnYmyXQPva1p9k44aeBzJYIIFzRyoaY/dIDCnmfpEPsCKqe/b0JQAexnl
zh/kpN+nRnfAmw285n2E0k+hlxaopu8EVPBfe6KboR8zOdJsSRHQXWpWpmGxpjBxwTFdBusSwOPg
5gM9jkV0dbTooCQUtFINCT2tk3JQv8Fz32Zir4a2nOVCuMnaWLgSy9EEA1in7lCqGplFI6pA9LIb
oIBHo0LgA2XdFaFtv2nB79NaBi2RnZOLXrlpgKfYm2GZ46tI4R7F79jPRU36BlajUOCFYuN+zFuh
smNDBXFTljfKm47huy16/IFxIIK4TRsNhXNVrQRnmFA0zvQwdkcF/EhJXDutSo4tax57Y7gu1ADn
f0h/VF38ICqdhe+KuKjas1S4qcvmGFeNlWv9sZFHp0206y6FYDsCOai0yScJ3UwtU/ZxjA5uIf/e
CpFHh8GLRbOzlDRvANirQl6HpTW0qlNF6IDE6CS7aGIUaHRz18mNiqRekr4rLCi2oRSTyE+DWLVz
rTSdIIDa9UuFM5q5IPQMI0+riujaSEDikbJWtMIgeEkknShOag5RaacTCDKsOmho7DAzI64kaCyw
J31U741Bo4WLLhTxvgbXrBNLEXOlRFR3lVg2KxnLhRyUoqIBFtBr4F2BmLx8GZSSQMMM/tEOM2jm
aTGkhJiV0H1enzQg8r9+Uy08d/CYxzMR/4Nm7fw5Go96kQ8NHIyuQugeCLFUX8O7zU2onGMbZVy8
d9Fvix762XjqloR9DL35/HnwlJ1iixa5pUf9oTjouxTstGuFxjWDsxyCGtQ6M6KksrVBNK6gZida
0ZCupc7nD7iPYQG8qBmQVFc/IRdFXCxMntTaDgI3D+jBKG8YMstDB1zIdS2l9tcLNX/8cnOgnILS
E/6NWvjszS0bINxOAA7CsUg3tG68tkJ0kYorkM/55vswAy8KMUpOXzyH46laIEoUZHjom5AOJc2O
U1Y+sqFxokH2mlrbfD2qeZ5sZm6OwmPMNLSmwajiLW/uaTZc3+FPpAD5Hjt/bXM7CvpOUKsA1hQk
QvM9KExaW6OlIUXLbY2+uQiXOd1ykvLUBwLmbyzWubnZ415pESaWrVbZqhxasQrF+GJEZbldMfOJ
02c+rNmmqOU+ASpcQ1QIxl3om0uP2Y6hnocXPd32Tvaj8CJPEd01XdqlzXg+vlkmBvALVKCbESLJ
0mPaIoStAZOhf9EPfgwOTC2oY0PsF7mYyzWLIkMFuxxiuCZsY8RGZAuyJyCdhT3Idl9BlrFWTlna
+4gR/mNw7njNQZuUMSywGeltF92W9YuBSHOq34Ac+3rbf8r7f4xNg3PnEB0dLPCXYwv0nKnKiIUz
XidPskVH3vAsfOTXEKi1CifxiLNGXscX5fwMKBxzcZZxmm0WIauTscuBDCjjsd8ovQ78YpQNBLC8
ifb30tAla8Pkx+qTSXC1SiiVoq1sPkxjDLUS1wsiXb9EZsPirOSag0eCgJJpckWdNWHt+cbkY0TT
KOBPwHoCUjwbY9oqqmROyLgwaU+I5o/DPhPLFR85v18+jMA7wplwhMMcywEV6FJJce/bBnkKzNty
TUNyseZlyKYAhj+0v4IS6XJ3IIJHAlnN+bHmPeChHd9xigrTL5zwZo0yYmE0Cjp9wUQAZkEuf3Np
LI3EREplsOSXtQEYqmIj0vp6ty8sCiwAjYLQCNt9npIuzVIvO2je2Kr4WCb3Tbyr0/uvTSxN2YWN
WfmjFCA3Y6ZovpD85ARJ6Q14iACf+HOFgvnVjw2gIPoDZy8qIQbIzS6nTKSGIBdFgOTNEDkm6Cfz
obam/MeEbgwdLMtRt4Z0WVokzB+wLjhMaLSd+YtqJEWHnA5C1+apCe5k4/FvzN+5gVnMNOhNW4oc
z1e9jXa1zdzMH19EX/K0Tbh6fSx4ovMIdz5/vWzC69RIXsdBakm4RtKot6Lp3ZjGlfB2cV+cBdNz
wFcTk1xopbG12x09NVt+9Sv9Dl36J9klW3GtSXOp1ngxNH7HnKX1B2ECC4BcYx4dtJcAQpi8Rw/N
R3kz8xgeWSuCzQukyThZf7wWlNnGD8asl1p94tIeSIj86N8lV9uJDve08i31Oze51hAYWFRwDGqt
+dvV+Z15jziIqyrIsG90VLS2nGtJvQWo2SE3IOLyV3W6Fq/os3tztk1VKjdsGnBvSjfpttyW1wDt
3SjX+b52RBugY+Clwh2uTvfr4zH3YPy6Bj2joIFRylDw/y5XlQliVQk8ngsjN1CJw4Y7Fq1VBj/t
nQ8rqFKD4hIIVHSqXlrJA41UIMGp7H6HoMDlUinBgTmjB4qHvXZa5TCcO5UPe7yNEzhzycSr4tIe
HLY4GBOi03ZnoAGjP8pP8VWziQ4gC3a6wYpflduv5/ETDHJucuY5m0oBb0uI9fvgJQ7CrSALqlWM
lQu1ol1WOEwkKLpBoD4kzortteHOprdQ+kbGBoJO16P4rHq857jZD7fjW3ziKAD5eq0hcM3gzBcY
KGkkiQCDrPTI8F2ha630i/E/uDH+u4Kzww9JhlJK+AqOvrAT3GzDfGNbbmpv9ASvwqkn1+j/XTkM
n8hBPhbRwD2kI/oBV8bsMmqLCP3b+oh9io7YaFPeNWjcEV3OlbRWkl+cQjywOcMEeEDmcNK+q8qW
ZXiOdg0KnCa6J9ogXLn7JP59z6PUX+P5r5GPTXvms3tANQKtV1CH+6lfDU62IRbQg88DtEsiNzoG
Gzlz5Z38M3ezO2ntRHCP9ZXx2WR20ChWgwQjpN/4ZIKwy4m2wRUobt1o9QmwOJ0g0UI7BzIWn1ju
oT8qg5Jvwo4k5UFVul2CIGblmC3OJrgd8MzG2cXldOlVYrOb5EqFDZTUOGn0Dg1y4KgW3eJqFdkz
DyQ+Vg4cBaCqERR4zplfRn5w6EgBv9y8jbtj69IawXLqoO3CQ4EVXoxDmdba4z7deXOrfJbP9gsb
kzrLkNqHWKToyQ7dvVVuseXo2dxeOwDLl8LZEGfTqTDQNPQxH+KHuAbSosdujwo2XgPABmer4hpL
WwTPbZCMSzp4vOaRpianZSxLqWgbYHbWUILKVMX7eovwrzzf8iApQCseILScBORy/uQe1ZUMZQ67
Q+icmO9CdczKleTBomvU4RllaJGhw/iTsktPEPfJUWVLw6uQ7zn33rAJPCrb4WP/rGZuKfq/9sfa
O/sTPIbvD7QWACEDkt7PDCc9M7SwHTGFEBQ2/aOQbEq654xCoLhwtba3chAnWbItQYZ8zfjSidA1
Hc8siNji0T3bLsgG5cVUw7aKar3cTVZFnlmJtPta4njBEIiBkfmEEZARz5/2KIKDbgL8QrYa1jYR
H8riLUye0uLh672ysB0vzMwCviagUQ3Sqwol+Gkv5jmK34L7tYmlrYJHPMCJkExYeJ+yQQCuWYIw
Q7yNNqKVoGhz20KtTbN1TmbrQKbjLrpj3015JTW+NDjQQkqCbhjoC5lTS+jimIeTLjBb0Kze/Nm0
f1UiHDsRT1Xkz8BFDdLveSKhi4aOqdw/itgNiEImID4GfQ3Eys/r7DzDCpoXkOJH68m8Q7nTRrQr
8aCc9xApdu6gyHXd4c3DtpnX738X0vyft+F/6Xtx/euT63//H/78VpRjFdGwmf3x38forUKL5M/m
//iv/fevXf7Sv6/K9/yuqd7fm+O3cv43L34Rn/+7fedb8+3iD9AmjJrxpn2vxtv3uk2bDyP4pvxv
/tkf/uP941Pux/L9X7+9FW3e8E9DyS7/7fcfbX/86zcOEvuf84///Wenbxl+bVu9p9/yH/NfeP9W
N//6jaj/BO4BGCtACoEtBB0tVql///iRKPwTjDDg8wF3HDS1scV/+0deVE34r99U9Z/IeKIjR1WB
VZV1uIu6aD9+Iv5Txq5Ea43Mfw8VnN/+880uluiPJftH3mbXRYTSHD73YouAPgU5C9DIwSXhM2Vj
HjIWmqYPBWmorVSRncpWQWubJisUfLO7kltRwR0OBj6wKoCrZb7dFYHGmUJSYuXPnEsASrI22nHR
DGtLXgp2GLaSCJxFAp8MzssXACQKjabDYOU0IBnhpDCFbRx+sa3Wm7PV/n1Oz+eQP6X/OGafjc0i
Ra6nXBpxBnTHttrKm26DBBe4/1aDqsvj/MsO8sTgTERDIlSKZtczyZpUFOqKWJxjsLblJ/MUPn6w
pONdbV7/xXDqsz3uJc/CqaAxdaLnsNc4gs2zncwOtooDtK8T/dWQ8cMa2lV5v6UIIRnw+lxaS4E5
0TqS0Q9nFR4ah2PutWvherDFk2JJz3+KPXRpp1yY5dfp2SAFRY8TowVaiQ+Stz7GTnJUHLZl0Dgm
K+jz2Y32n0GieIxqFzz/PPgBDx8FUwWs9XbxCHAuYuL2BF02BxgNzlfE2yvVl9WH4eVb5nezIDUU
kEYGq8OchEosaaJFNWQXexs4e1wEiLgOCs9be2S7JgU8yyV8tjZ7/CpVb2ZVBmtti8QMYEKVEDp6
Ijp5hMoowLtM5GQdBu/RLtrnrw/jZ4emgiHzj6HO8l4ZlYNKDkqgPVEzDwanAVRB1f5SoPz7CHkk
qUIIEQzSs5MY6goINvuI2pC92MpE+AaOEUDupJXtsjiWMzOzAzh2LbA0DGaI9J1pB6Nx+1XdSv4Z
M+cloWMAdRkTTJGfKJYpKEDCKgU6Vm3uaXQrZSvrseAcIb0JbjdeK8RszaZqmtCRrlUitfGu9ZId
RZehCOLOtW61xZMFolgE+Ei6IsSfOeFaS2swOmDdJTRZWZJfRRa5kmzNBsCxedLtvDxxKfj1TMji
AM8MzwJhMQEuJ+QbLkWlXN78qpRLm7UBfhSv5gvFa3XYcJxgao5/p10YhqCfoDbtndadnNKmDtnn
W8lNdsidW9l2ctkDL0dNduDVTvSh7arfGCDzL+5Se3j5+qDNdL8+DgHCGYTHeOODXnoeXULVROzA
QgWWDBTD2kfhMQTdgye48mYkH2oTo1Pf9S/6UbOg9uLW34E88r/+DrNy7a/vgBcCyArRro+63GzV
EzZSKQ+SCM1L5IpYCuSVKWQnAi/bQpvuCAERZ437YOnGQMEUQbuByJpHNZc3RkYN0BAJEEngiX1z
P226zAJsvdgWTu6Do6ldI6RdCp+QQ0GzEgjhIJs9n2ldAZpqbIUA0Uy5VcCJRYCOhq4sikAeROoe
pJXnz6rB2RBV6IdoUgiDtVtuidX7BLxUoDSWkC2KXXonrrxUFhzdxQBnTlscR0OaJECIJzK+BhHb
gGMkB7cPvV/ZLwshFGJpaKBz5iak7GdBRhaKYjjJZwPjKHvU9tHy7/yZgS04B/QiA2KFKx8v//lF
oTSDPKbozUJoSDctcsA9rxls1iLQxfk7MzO7KAIWjyN05AOLlMcGdPXjKQ3X8jYLMQSGgtekzJsF
lbmDBfxIacoaEl98T+DQ77EJ+dSxbX3Vf1/bEQvX0oW1mVctSBbkrYoRSQ0j95EpkYNMxMz+ej8s
L88fY5pdTjLJGZOEj+UJfHWT+aWbn5r1y2l5NFBYgJoxXuLz908/FMbUcjsyaPALi97ywC9wTNs8
ZqhHOoAPrNZyF30jOpv/Y3T+BkK7YdCmGRast+Vn1CB2xbH5joKcp1n1FnkhO3yPnr6ez6VbGMv2
h82ZPy7kus8gu819owgFhdgz3WSbIV2j+vFG2KjOuAMCdGUVV63ONgsDbubX9ud5Dv5QaVAnx1MF
uo8W508AZ6AT+2u6iJeJtl93D+8TRFkQVGngz7y8BwYIgOXqBAC1lD4F5IcqgTG8uUt10/l6Urmz
nV38qLGYnHBdAC/iPPGr1g20VwKsI9ibNmOQ544x4WUbtPlTL6fgoUlcLVhjkp2Vr38fHcgYEVHh
0Y4azOXoqDwAWclgVfGrrfhWbRMXl4B4As23Cr14tm18c8dBet2L8H31Xl/y01wjiJMPImMy95tg
qqF4JRmBJfiDx8Xbo2Rf7rUrET3QFaBf8eq1vuBC0Q4MoSCYRT/y/I5VAW1nAUizANnWnRSVO2re
ynF09/VarlmZXaxaS9IwoLCS5+igiBUnC0YrC+6/trIUml0MZnafCkrbpMYIqQ1eCFTAiUtVqMM7
nRV7Um/nT2DednKUVttN96Ldgv8MFa1T1a+dywX3ev41lBlgWp1K6D3lGC1HQUYb5GDeq22x61WH
nBJb9NUbtFw53THSd0CgryIwFg7ohfmZM4JMQQL5J8xC7QZ+/JYbVugoyDkBAAEQhGTlvuHm/hoE
c23QM2ekFDK62wisCjskrT+4EwGp81bfAwtH5GJ0/OdniQstjggJSt6BJzrZzyHFSkt273O+7sIn
4KFk28lXT407uMFmuC22wwnfYsU3LV0yHPfM5R3x7voUFVRRLMdpBzdROfKz6KgbfskYB37JhJv+
7s9cMpdQkw/PdGFyNsGlxOQiGOABmxKMNXVyK6EnIg2f1Lr3O0jUfn2WFk6sCg1L0COY8A6faFDR
gmNMsQZrbQA5iLA/tEN7Ag58JaOwFHKrUPUABxU4mPGv2ZFlPYNwh1TDr2vOWFmA0HgFtDLRrZVI
oF7nb4vVtNBCWHJuc15fZ+BJEBCeonMvtCTIOAiuAnhZuUHLG1INUGVDjdb9ejpnrKm/Vg9QXhP3
GWi0hXkY2aElOe0GhPrJT2d4LqGVQt3GqlywLQ7unyK44Pthdn+qiL4BikArBR5ufBbODorUS31X
9BhlDzRNfZvsQG79atz9Up0zJmtlgEvmIDkA9nyk00FoNvM6aPPTQ6S1uNcZf+oe86mfHThVXQUv
u3r++KfNB3dujX+bs8FNEhrMDLQvIUfbIymApoetfOR5Peqt5fUWbhUdwTCAlcjj49X/sYXPbAlF
b5hMM1Ar8KWfKhg7GmRofzHpDG4dW9M+A7ZTtIHtFKHxrRxze+3x/fk0Xn6F2VpWApUzMTSpbXTq
MwH5H5OK3dBka3mFz84VyCvZRGyHai2SYvx7nA2Vd5fIkNEMgcBCYz/QO8FB9XNkUvgirsYen8/h
pTV+kZ1ZS8ZeFPo4Qtwq5i7NEzT1SSsv7DUT3KmemRijAvLoOkz0iuZoJPamtF4xsbQ26EvhuVfs
/s8ebFQAYtdgQgtGuzQ7e5ruk3bNgSxYAbKXF6wEYJYRoF4ORC9o3oW6hO48PbWIDKRMjD51qq/F
LgsThqgbYD/k6vEPXrU7n7CoaWNoPStYk7ffJdY9tE82Fr3nfGzQxnxYQ5SsWeQ/P1uiKRgrQWhh
sc/S625KnhQ2OH/ZOWHGzkY129cBclqpBGEIFAKiU3MvbwofTfQ+2+rf1iEPC5kyAD04Jxuk58Dg
OceXi7VGiN6PoY0mG/1K23EZgwkcuSK/0DwSW2ub43NoAIPIkaKMBEA2EB6zKaRCWmtsCu1A9Cvj
pabHWtyniPFWBeU/P8pgiVOtoBcL9dtPFZURICuqyCHY29FLWuXlJpa6bUcnwdKawJ8y5ZqVwebr
5fsc0HKj6O/BETMBJpntfTGXJtQZ0ZnaFchlt/tAbNwsctLo7Ws7CxWcS0OzYIT0RkaqBIYkM39h
vW5BE8bpqEqtdKoPlKnbNo5+JGIQ2Szox7Wzt3TGUTQHGE7DYwwow8tlTMdKo6GqhbYx6TlKRwHR
Wiup9fQRL8Uyt+Uq66EdVIILuTWmxxpCRa4wpeCkiEwVKjJT5wQkhfL2gHxYTOPIXZmfz3c8EJZ4
GCOXCMj/JyidKORSo6RCaJey3R1Aje8pTvho3vzCLa1e8mvmZvMRyayNE/QiQzvU2HVXvCGpfgaK
yJY25PrvWUOnDnd9H5yol7OvF5IUUAYPK9xQzeKy7dWTtDVf8VI7Vce1d8xC4Iu5PDM3i2BAQl3m
eglzZIOO80206yx6SC0RIp9oqV9tRFrwssjDInuP1hoUCudiIFqGbuJgwMHNwC6W08pq1bXgYdEE
ZD3hFkzgNObbd0jQZK12JibQ53o4dFfuwWRvftMwqNzNj+QHLf/OjhSR1/6gsQVCfR51iuC3HpMg
tBWOtkTH5qRb0WECeVvlg6Xy+8oB+Bx2QvBHkRDe4oBC+Gd2V8UyNTM2YIikQXoIUSC0ow3iDS5H
c6yB/BfeDNyahsSpygm65rko0C8bnThicJMIkrg8sfsw3oZh4LVq8yNAtzsZIAUohpvUGG6hDnFi
ZuIECeoVUvSwMvKlxQVAAd4JAiGcM+/ydJh1IOldSCO0dTQHrlJMoQNnv012fJsDGKz3/0/adTXH
jXPLX8QqZoKvTJOUZVuyX1iytWbOmb/+NrTfXXMwqMHaW+U3V6kHxMHBwQndjuhA8hERdusQmoDu
IuOMNbUymrrF6jXjyVwxjwNyDsGi6L14/orAB8ZI2/8g2FSxDJbwvC8BQXP7VMoiDczUsX0MPaI/
Z+pc4ZbSz3QNkbHX2hrsvF+B2HoNWhUh7dufRtduUSo00Bos+oZcL7NdIbNt61TYi1ZKuDqDyVf9
xO+rfR1i5nHw6BFR1c9CSM5tffZRmWAEc7CWnaMr3l0ex9cFUno3NV5L/Ul+TxenzJ0azwn9JfJA
N/MH24nohxIH0PF+jbGYsLaHrCpTWhWdkf7LPZTA92jvcqQdPZ+6oFzIua7hCpAgoV0ttH/n/Eg0
eHObxZQnrlzdTXWwmOAQt+w/WRQGfFDoReubgj6yc5RoNhQpqkIUeXdaMN6v+6JE+eRvUbry83o/
CDnJeQcP7k1HShhRF8pr54iGHBpdrkv0bS09x+91kGRO6M1P2hMtvY47RBjmk2DrqB2y54KOGFFR
FLxvCPNOMyulUeQBmIZTHiD95VIhtQTlE1BJnURlQ94CMWOEVjJMUZGLeZFSncOZ1Gi5ajGinmO+
Gaob19cjQqDL3bxpWpNoc9gAoVCORnlr1H/9t7/PbBEmSyFUQ/9+rH1Zp2/2LKh60pPCbgfqH6j2
o3arX8xlLHI0gnCI9msdaWtfdjugfgsdP8Fn4gXcqLH8wmEiewhftMtiYh3yMTwWR1DNgkfXPImp
NJkZIZp/gynjFQE0Kl/KvmvBJTMY+VhFcIQgvwrCw3ikfPftTpys4b3/8HrGvIIO3V74BdaYpxrj
y1kXuSh70vI3yIFc82Z2F4+AaFzocDlvMmwRjRTgcMDDwxiDPpC272b0sk5gv+ze6ABIGTSfzQcd
6UwNkyAkSEF08xQJp6F4qbEzaHoONnZerq3e5ROgzVtzR+eTmt10p37pnjq3uV2+ji76/t/sR/2m
dctd+H3ZixbP8cG02R/j/AhuEU0zaydWrI1LN0fugpH0bl9WL7IwXcy50M4wmEUmjZF3WQOM8JZK
JZRfU9SwxyMEc5oDGv38HLkx+yAKFXgrw2WGPmUM1GgXaaVRnUCLZi34tMjDgRIyj2Knl0zR9cLx
VBhI+QeGzYWTrsAsvA4YNf/IpKavKHgW0E5BwSi8N94m4vyL08hx90CF88UoAO5qlo5Yi6JqMT8W
9638pLuZ34Dhfd95sw8ipCIQOXxmAubj9FONQhmjDRD2wm16bqdqms91N+v0iChBdKe6ndOsu2Hd
qfEzTsvJQnNeApknKb8TB2G8T7wFZ5zciM6mCBEooh68HQ4JeOO8qg9LwU7y7AU987BU2h5/8TaH
fl9etwlSxGF0q5eDE/b7Un2+fu1wrgVkwH9hMLHIsERpmxXAoD1/lB2HNjWK2XFo/z9z/dgyyJ+g
wwaPjcI0E1lZXUl6s4QDjW/qA2JzDwpT6o72OCyZU+Hdod//RQfKlSfrG3EUlPpI4sgYSb6+3EvH
Sn8G0h0YRTYwWcRYTZOPWm42+BlzOg87dSY4Ei3pgzXTIBAnd7Yjd0QOwPJZPF1H5n+AX8iMyUSg
WJWVHMhN/SCtj90gWBnv74PnhfIJ/z1Jfn4extSUa5CsocPWmv1M0vB+e7u+gktzpJO4vxDoL9jc
DKYO9Svw6uIOtN/qvnU0kK9hOvO3jR7lJvRlQfFLVxH201+xQelzaVKhhwedni72W0hiO4NWeTPU
LAVAl3fAORBj+WTGPAp4FBAyxrhh0ehTgrETRxmsxr3I81+eMmChWQ/+CsXXCzqXOTEkuYhBhkOb
5z7493fSTjxXwV3SLxiN6VLo86gjGJdFu3qBycOpd4a2PIXWUxntr5sCJx7CyBxmyuB5MZ2H4cfz
XZKlVRqUj+N8ILhA173tgjf9AJk69PIKu6LolX8eu4IGRQUpApp30DfKhgR6ZUujWsiRu97rR9qw
t+6lLzQHReVMxSPMHEOHy0XrPbjk0AvItimRcjXr0Yqh4qa9E4gWyj+r4vH6B7wwCBUpO0jWgEWI
vgDZh6Yttc0IfnP6BEQ/ErqetV28R7vjb+8Tg6Oe71OfJIY9kQqid48tCtTkQXlUXPQiURmevcjK
L62CQWNCN2OEwXQK0HLaPx2hZyT0uqABPTGanSRhyZga2ZlZUEoJNBOrSKhhdoH9iKEGBcSyXUuU
UCNPg+peiTnRrvtRy8m9DSrXNt9d37ULH0sBMetC6abwlJaZ28MwS0NBgbMEVeqbFL+MpvsHfx9Z
DtR8kJQz2chNArd2HE74+2FtxpgtaT+tBfH+GwZzES8a2JIhaIWMw6g6qXrQhq/XAS6c0AfRx69F
MCaXZBiPk3OlBK9pXjnaZHuKFf5Y2ikDH6v6J18Mt4VOeQQhhMHcFkY06KB7B5g2Vq+qqj70yesf
LGeDwFwT1qJljWkBoZHkoEZ7UF2EKfhDMnBp15Xg9Xzheei3wzPThFdAyv0jitpcflY/1ch4TbBo
kC6DAXZNaaOtwAIuQTS8rDBrgDAd4TPbESDVdakpDcJzCIfE6wlPIeTwBBiXJ+Ucg/1qTS+HVY0z
OPSlY6afQeAtuL4vU+nI9WyXwRzGyozTIosBYeaeAiVD6PYUrv6AbC+lLqhGx3qT983LdWtQL64i
BpW5+FbN6nJS4+PRBt3FhwrTYYBQqYIZv+qJjjQkPjKjztxizE/JjvGT4daPYBoW2P3lIaOLR9GC
Vm3pc/Lcr08JwfunrEAg3eOl1fw1kBt5RE9yKkodXl5UoL2Aw8P0PXhBNY1xF31SVOEiY706emSo
tBql2RBfVCIYxmlEbbyOaddiM2/N47CT7mo/edDR1Xl9+7hGs10O3d7NAUNRpp4XQp+mP9bgb2Ei
KAu4ww8LAVl5jAJDcBA4dyL9gPAQOGxgP2PL63ilturaYmXhLWXyWPfliUYuCAWRv/79SAnmuUVj
zXOGdi5Eff82T9lHERKUFCZ6RdO7dA81DdFAD++cb/Hovm6+J/jiwjnuKd5UQK73k0QE7vcyy3e2
IktmYloVsr6YwfxYEWaz7hLEShDqwZBL8Szq1eYb4f9v1cXgnQYmt1zSAPV3v2uymzCVJIunn69/
NNQAzj9aNTeRKg90ScfmC1TJHfr+bbwMvXWy1+/+hVmIEBmzBx+P1rR0m3r0ttIh8vm0fO2d7oYW
+kI3PoqSeDz/hGYS1UDJQTUuxuRHTD7ZxipjUj1/UIaHtb2RMMsXx6LTxcexaf0bbCQgAzr/lFAT
aDP090GEwrfvx5vCjx7Hk/6Oji0qF+dV9wtKDVIg8CJ0g84DT/C0oamA5hCQhGY7XNfWInPRYHWY
yA9oq2J0VA8/7F3pL3sRAQDPKPEhFUxLoKMW1ZTzFSr9qqpxNEDVGnJmNEFD8+niuSuen1KQPECr
IEIPykR3jqOH3Vzag4wJl2cdHjg5hl7jpW+LpzqxLyRp4xgkHo2gtQQHKUEyj1lVHg461OMheyI/
Fm0g5ZB4Mt1qZ3oZNOmWYPTpZK2op+pyuuaDp+cXKrWmjbdS0FM9rhQVQ7UH477alzf9oXqEvHhg
3cYFSsRFMLyIzsJlxVbFvAuYDtBfgFa/Cx6bZhigXaNmpdsHY+QPi6OBGW7e1/teOc4+AgThSjnH
QkXdjWbakLABsdn5QuW0s9dI68AVtZqupjxYhuVAS8BJC2GFlnMW0FaK9hD6JgJTOXMDDHNta7M8
lB/laMpmpoBTAcev+6TuyZ3yfv3ocWLXLRorgRm3AwZ1M6B11mTe9ItR7rMwAvmvnMXOdSgaPzKH
XEX3p0alsxGPs6nCsesHNU0Qi6/5t2y+L/XPKRKFZvcMZajrSLzd2iIxu9XH9ZKTAkiZldL3ayXZ
LtG+tKKsDf0711bEbBUm/fu0zIGjQKeme5GLfLfOTtTdTd2u7UVNoNxVERO2gVlLdMkzDmWC4Els
0bdMNn6Wm5u8x7hvspeJJNgnjivBscZcqoXawyU10NLqUIqK8WgeltCdmv5bOdt/Xd8g7gmGbB+S
T5QfVzGYHUoko53XFkL3chuo2R56dGg2Tdx2/Lz6hRfdixPmvFWBtBtj6dCVRKc4E3cPXZ9DahiN
AXMbH2wjGFV5L1gU/ROsOYBcGKVT5FDQ38FEVgBfRk1t4Ja85afqr3vlrjikezA6ekLPyzM9eAig
mSjXXoyNpnmo2alJsw6x80rpyNEO4DS6A0EIVKUsyGR6hSfvI++nyAw5yAgL0N8EsmuqpsyYoZmY
6Nye4ApRlZ6cas7vooR4A5TDwBH3PhnTJ21ZfMGnpX+U+bRUIR1uEdOU6K9kdi8uwlFVGrip9EDb
VpbBKz7b6FoxWscMymPilaMIknPcziCpn97cbXWWNoqdAPKDxM+31iD38sxtTzpeGz0EhRLHLJGe
tT3Q4FxfLscpn0Ezn7hRUzmRId6HHtIby7jto0dSioyV/nz2i4LLD1k3nbLNsBTiCbEnNakWLO9H
eQNpYJT750frkQ7a/IuBYy4aqg+oQaDp+4JOPCzqBXR28Cn9j/iTFtC2WCQVBsc4yl6LWbvr34/3
KtVUULRRghS0ILJ3aDnPqjl1eukmX6ChNEIDCsSxkMDTnclTTKcJoMjnizo1OB5mC8pepZOiDfVS
ATSb1lttMG879OpcX5gIgjkG9toNQ9MAQslLp18xkTp+uo7AC1vPVkF3cmP2crtElb0AglJ3JAiQ
k90NxCrxbMvd9+tYotUwZp5l4LkbKNSISde4f1r6w3UAvh2AYx5RPqwBvv98MZ1chKgLGIhufCWY
D+nr31xfxk5DNJz8EGfQeRcbpSP8B5FZE1lRyg57IFJ+Zh2NdV73Fy1GDDdoJ1b/BbMpz01tAelH
3uxXZSRhBpdZuhh8cVqlcVqUg3NMEBe/yzgEVrEtEHVaG6A4s+KuUQAUFagmy9AhRC+fbHqCLeN5
ii0MXe8Ghkw5mpVVwEyGY6L9wC98qqQwu1m0i7R/IcguNBIm79mZc6OEFbZMPvaHVnUblLAPDWSl
PNBTOcmPafXSzBNWknhX2nah9J7dLDRdC6urWiy089uDfbJf5j3tHpw8DT3MTvxNpMrOCb/P9o8J
Vsc8aoo4xTJH85CumKrUb/Jo9TucvbJ8ur6Ll90J58bCFl76Wm1bkmBxtCXBCPKAHNbvAy1gxfem
NwUo1jrLHskS+JXuu7QPkQLN/4q+X/8ZvHt084k/UmGbT9yiYlisOn5FYaNPuVxBYVg4ffN2HYXr
xlBfQpEBbI4XolIkrHS5kan9VJmnxgVaJifnOsTH92Jva3WDwZwKPU4IVgMMmjXWTjHm9cNnM0iP
Ih0u/if7tRjmMKhWTOzSAJBdP0baadB+yoroduYf8V8YjOVDOMLup5VaYmBrrhWg2O3rjgZ93SMd
nxPmcLl4KA3j4Y4A8rKzyV4trVNseqWhwdvtXOXFxmAxZWVqP4vSS9wPuAFjFjdjxj9E6Fy6bVOj
jIHmsJ1WCyyOe5TxcELTP8aMwDV17jps6POQMpQQH0q3yakMvcm+l35mhkCnggeDQgW6twkSEWhi
PIdZ1SpNlH7G8UlRcW4P5qIGGl7s0zsxQoHf5x0iXJt43CJbhvQmgzW1JDe7EO+ZcLlXl9c0f7h+
gqh3Yw8Qpv9AyoI0jnGR9Zv1MW7RL4RXC7JVdm47sa35ffRzNmyn6F7G+i9l+nQdkmcJOthYCRjQ
sCD2obTIZaJXBiAjFNRS4xukgZ28/oNbeQtCv+vGxRWSktRkBoiJsfXpUw+lTtDiu9dXwosxqOCV
JaNVRIU9nIOYXZ0keUsPLKSGEu04SXs8T5zY/Hodh1ebADU1zigSRDiv7KhSI3epAoZsehUj9ATv
R0B7LBcvea13xuE6GG97tljUa2y+3JKa1hoZwBoiTGkahzp5aUWcLtzYYgvChIPlIMnTnBN6yU/+
ZIMmNfXylwGRBXQ4Vzfz0GchMDtuBL/FZEwib+wVfKlYGAKL0YGk6X3oqbWz/IBgaWCD0UEEyDtb
W0D6pTdfUg5Xq1MjLHKdAyiD9OhVQQq/QQ1mfooOcpB+oTwONfz7o4G5RNFrj66HPdpbeOZuxNyr
rS5wiO4I9dskfmoa77ql8ABo94iqgJkCfIYMwJAkphzXEWrvanqUSfG1L1TBNxRBMO5vkHo1i0tA
pMW3vowdZRS89/kAkHjAzKwNGhHmWirMaCkKHQDZfDuQfTv+wWkiGAr9/79PbWRjAzEUiEcb9EX4
+4+Qg4ea8zFRWu/6Rlz2KOPC26CwrEEE+VattIDSoUbv2kFzC2HgxptSeAmM2Z3QQu+mnwkEsYRj
jbwgAvopSLui5fRSm0DPYh3i5rhzG1920ZkQjPvoYO2oIoB8EhVOuY5wi8Y4p1aS5g7Mq7QghiL3
TR5ohQOFZ9opEN5l369/VkZMBdUi+lk3a2O8lJSB6KUhQJP2/U19Q6sp0SN6Laj3PRJM3DYHc0/p
UVFp8WNf5EC4rwW0TOvo1UE8czHGqJO5nkozRoMZ+usHqKpQumXzsbnTffpbVsc8oFuVEvtbP81A
Ow4fwh2iXgZOuIMMI5KpNEzUkJpmTBg1cWNKc3zz/FMif0v1ez29Waa7xRD1gHx0UTEu6wyKOe7G
AjaCOgIUng0Yj5Ah916FrjLMJZpzH4Y5PpoKiBdW86i3UDQwpBiizvU+t9AxVee3RaS+XjcBzg1/
9oMY99DlkVZJNX5Q2CeuPf+AJIU7x5qzrIJ4heOHEA9hFBC968hds4ncWe3Swe6KytX0pzB8Govf
93Oo6qpI+2GYgXIhnG9iivbMWsvRx6PW8U5uJS/OCv/6t+IEDrRwDOIgpE1BHMRcd6mqpM00AKKw
nzOQGJLR65GZuA7C2RD8eBwI6lHB8MccybQe4rU30YxFYuy3FQer3pxku/uZGOTTn0DRDjkIAKFU
zSQVmylvtXIGVK5RWmxX1h8U8pxrglY8nvMmCjqfoDuB6ublyJepp31U9LRLQwkqEAbuI+gMYVoa
7E72z9TpbxH9ow1MVCvhmdwWl7Ht2V7jxBwpblhD8fFuCh+vf0ARAGNzWUJG3ehBJt2BV9zOHtdS
1BXEswbU9S1wGeMZhsfYuVXreTT1djMAIX3J0yAME2de/Tj9cX0hvGuHYG7fNGwF03IXDcBWWst1
YgFHhfZrDXoC5ZGKJMX+5AhHxjgX6hkWc8VB5nuSyDhWH4lm2Vec1CvAri8HpZ/dNwK3wAuKccOA
fQhj+RBYYV8WOknLDrLyMIIP2sPOjUu0NVKee3M/fBcp+gjhmMXBb9jWbMCfGs9UmrPbhV/tztF2
VDx9cuY/qAtgdZaCg0U9H/t6jlo9kpIVq2sb6bmOl8gxikzwgubZIMqaGLDGEOElsf0qkUoxeiwp
tp5M0jqxclzBPycLozzecdoC0f/fhJJR3aE5HT7c1Zd+l8X9PWbzBb6I58JBDI47Ah4J9VrGhcvp
ivoa5GDdddG8af5a11EwEsFVx6sFIN+kodXIooRDrOZwByIMMhsTFnIbvQ1fdDyJxr3hdwNGPv8V
rS/ny0ECDFV19G9x6GBLbYzlSDFoeFyUu+IJqXOv3ZcLaN/bu+gdA4zC3juOVXwMwMMvUcEiNjVg
Te3YJK1EI5kKg61r2z+BWWf25hzcGxqZbVfgojhbhxowUkRoF0OagO0iQWgRGV0IQHOqdnhxeOEa
vitxdpAUjGjhUO9HI/LbZHCg3vElVpo9ZjYCSHncgCdXJF7D++DQOATpB+iIIC/A3NLQDIuLoohr
PD0PqQo1GQTOvo0C4AmquCpo/dKjWF6O9wUw/QTCf1iuiufQ+fnolkod5xkteqZWQSXjMC5gjs5+
+4Sgyo5mMtSG0Th/0ZGXdO1og4wWcVre7bUpPSLuOBjlqAviHM4hARCdyMSkKy3WMqshod2OxYRP
WLVUK+CNSsnEaHhC9xilTBLXoi/3jAJix5CrBzAbvknrbLSrBUBCvAZywumX6xYq+vvMXa1VU1xN
S1K7xoqbuie7qcr96xCXFnC+BOb5YE40YDSwhMl+yJrTGKlO99viHOBx334mJmrKTLONQfNVux1y
9FrTvQ+x/BwZ4Irt+ghw6QPorPdaJH/7k7XBFNDcjeiaDXwVq+3XCoGIO46nbkae8WciC8Ic/g79
gqD/v7lgrEGbFyPCDs3RHdLzRSNghrh8SNJP9+vv0+3b/H2TVGU3jVntqpAytIpTIv0YZb+CPkuE
lofrn4tTGToHY8zNVqq6zTQsZl2CePqrUR+l7B77FFjFsVNutH7xYknUgXnp9c9BGQPMc4hMdho2
iRQJcfRufZxaX4skX4rnJ8ECqQ89fysDC8otlCgCzxPW3aEDSlHbIa/dLNaMXdxipNiOMu2mSxvi
KqE9eEmDLrJ8aIybnZFg9mYuiC+tieJMphoJ9paa/cWvoXwoKL4gp89O05blPLRaV0BhpcCbfD3m
9bFGzr0M75rxDrKAgu3lwSHjDZ1DBU1yFwE5hISoahr90Mons3koNANELLsifzTqL436+fqn5p0L
5UNFBrcLEiCM3RqLqveKCrst7dwtk/hQS8vzf4NgrNWYimZQI0BUOUrri3qnDOan/wbB2GYbrmPb
0VVA4SlZNXeNVe86As/9br8T4xqt2BojyQTCIg1eY80nc9BcjA+512F4bmQLw9yMekISVWsAM+Tx
UyEZt7WWzI6ZNJ+1RAm6af2DKx85GbSuyCC3JSz9y4ziuNlOMO1l7Q0XkklInuh40cpzJaJx5Foa
Mn1UxRwGx5IXYF4dOQcCKDUdLR+1A3SBTZIteJdz92mDop77YUuvVdKPFQ6PfsJdZRV3SiOI8XkL
UWWkmyg9COj82COD95BeGHBOS/VgatA/KL9fNwKep90CMAdmtKxlyggAajsBz/gXUt5roOTQRfNv
3HuEpuUQVhMM1LOyClFMvQ/dfXOC+khDNcssz7SkfV1Kr1kvfdcrUAbibZGQScC0wHNyoIFFJg2+
7DIniBqmZFsjoFEtU0DpGc7Oog6YBxwK7VQ2su5VgwElFGMuBRVu/vb9QmYsZEAAX8Q9kCXlhugv
o6gZQPT36d22iQT6cTUNSNPUrlaQg1mOd5PxJ6d2+/HoT9hAxEZbtxDEqN22V3071TwdY4u2Jmpu
5p0l3L4YD9ch/3zBdR+Zs27LA85SHsuQEiq80C6cTBK1f3HN/RcMyzZoKUnfGS1gomV10lDzp7FB
j/GXsRU9PAQLspisZzKAkVqJgCQntyQ0vLorHAkUitePL8+Hbz6bxRhYqGSZ2s1ACaVxF9b9i7WC
30oJgzENvdUYBR5P9PkYe0MrrDzrFYWbb+X4vdcDYuwltDhcXxX/24GTjI5qoauCuWINKazipYbN
zdax1FdngLZDKNog/loQYaE2hS4UNhpZFTuFyjPWomdtsKLEZ4NAc2ifEpB8Xl8O95RipIhWfSwk
a5iv1pdSW9gmfGwu3Zv2MYoElwT3c23+PnNE5Xxdk9bG3w+tkxyW0Bs8FXBv1xfBdaIbEPojNn4g
7CO5qOiehBhJinviLvb7FO8aG9SO8m2aCnw2J8OJVOAGj7mYEozX9TENhGmFcvzU7aK/wPM/BR+U
mZCCEyxP9A0Zk+tLgth3xPKkBenv96r120FwGXDPKq5yyKNTbndWMDCWpLWcV0DIyXqsyHArJwT1
sGY3k8VL2+b5+oZxrQ7ja5gDh/LqRaXKMMJS0lLAlVP5UK/DWzlmT9chuB8NlOdICoLU74JCDAMa
8wIhmNpNh6OdYowsfJwkEW8A97NtQJhoODO0wmwIQIzkxtbelPR5HX6O5nMeWQK3w7U5cHkoNLv5
oX59buO5Gqt9mCInYU0g9sWbt04mv5s/DeReD180kJPNjf4dsqi4oRrfst+vf07ejuHVp0MnF9Ex
hvfP4S10qxdDgR2Ly8eQHEgiSifSP8A+LnX4IVTB6XuPDYuLURnAkgOAzAHpdX0w3ezYf0cu7E1P
nN6tXRH7AqcQDcYDDCah3IOq3IWafRO1azTSW5B2+zcOiIRrL/Op/Nzghc4buJvkf8Hwy1/nP6js
pASkDIo0pteUiUEwf4JyrddVduMRqyJ/pXEBnVLkPRFqrN8sfbX8WAeBe2912S4p0CWgKLol+PQX
J4WqtNLxWSoUSrvczrc2UZZa6SwNUqhzhR5eSDsMn4tYpOQjQmEuApKTplWTBffm9JKtu2R8IfOX
6zZ6cRqZhdCfsLkGTGWo0LepwquQ/dg+1/WzFd3W2SlOcsFpvDgNH0hg4gfHAxhwWWPtpjmJGyVG
G47yc1He5SS4vpKLC435++r5SnSELeOEJA9i859a7Q+xr+a5U7T7uXkYBsHR5n+2X4th9r9YSCVZ
VQMJl1RSHD37kRXWWw8m5llZ3xJFJGHJN4RfcIwhdMOItF0FQ5jKxFGj1JGHxskbQSqVt0OoEMgW
GkQRqLE1z9FG1KSEaYuJBgwjxWogqZ17fZN4C0GXApj/QO6FcgQTBehh0lcStJXdeDUhZVbb6E9K
oL6SLYT8gb3Rjgt06EA5BFXIc3soh0ix+iREBLBq9/Nk3Rjy5F1fDf21Z/4XJmeDT1GlQwPItzGr
wSxvbaDw2Lo1qPKUKVjTOtDmw6D0grVcFto/kJA1ANkMeJYMxgDUWZfTeZUQa5Dx1pxHb+kHd2pX
dzSku1WrPw1p45d94+va4E94B11fKM/cIVFCdb2hGqmpzEKtIpv6aQE8xpWcvMwRY1PBisTTO9Xv
SksQWXGtZANHf87GKVUpGtmJBbhlgZSMbnvqvLh9LzLGSzoC+lVR1QUnJlirkcw4xyFSPQ6VnDRu
Dvp9EGESX6WCGMYufO0x+UdHDa15B24EwUHjuaotLuOqBltKSa0CNwPVZdlGJzPX3q1hdZUx3Udq
5RVtKchD8y0I3LDQ7PkgG2WOw1DLcZKCcxff8RAaskNUMGmTp2p+sesXSf6KEqrTV35efr5uOpcF
O/qR/wGGTNv5R9Z6szP1Hn6ZUilTltjus/QxTbEcKO+CqBGKazsbOGZPh7aZ03gCXNMGloHKxtMw
CDobVPqTL879BoPZvypW/nfVTEepPRDoN3wIV4B2qvNWtzxVtkOFcWE9R8pOLez25DpqZN1Ahg29
dKi5nn/SWsqIFI+4Ssts3idr/CDrOaZUi9ZdRuVHNGSf0kK6S+oiyCKIN4a2q4aJN461l6T9n5xV
KmFB3wtgn2DsCmQQ9Tjr+C3t1B/APe5l2RhosUgnh7Ot4ErD5D9lMkBHDuMS9KTprK7IG5CTfAuL
77EFRkVdcCxFGMzLJLXrHJwTwMhz4q69EhTIXUF6YX/9RHBO/9lSmC8G+rc6jSLA1EschBggDCN7
32iLt65oBQiHRyM3BYeQYzCUSROJZ8j+EqgXnhsMgbC9VdUFvl790GXfLePlD5a0+fvM/YAHXayF
Ml1ShEnpxvjSpOaNWapvq6R/k2ftaGSixx33K24gGYOIdHSNZwOWhC1zlxmFlfLrkgbWiOAovC2b
Iri+RK5xbPAY4zCVQimtHHikAa1r8hpGYNlcvl4HoT+acSzgGcJjDsEROit15mDrRiv3y1TBV662
EiRJZexjKS69acitt0ZdzKc8HkdRcMG1jg0qE1xEKF4qTVHjU/odcUEdflKgkBx/KVcXElh+fFvu
hGVo7vZtMFmLnMfZXDNgGg4a3j5lKtSNVhCl2d/k1/A1uRl9lMh8Ewpvv69wDxK97UdmjBVjBpra
d4COjNdh+houd+Mqum3pRl3bSMY6C3v43/L6V6qaXKI1kjz8QK9sEJ/Uk1CemF44F3BINBD0OOGB
xbbk1lHYqLaKJVFSRAXDNOPJ9DrP3vU7sXgn9yRswJjbL5qUCHPBACvXO1l9Jv3R1AWXCi9ooJWl
fxbEHIQiiRfo/QFjDBZ/+Jb4IBXzRl/2ikMTSAcc8usHjwuIQcKPkUIN7x9mUQZeV/JkIWxYju0n
DSxKkqvgdXeg0q71rnmJZAEi7ytCleWD6QtKTCrjT4oGwlIQA25cnWT7oR18XRogCym6N6kxs5ax
hWEum6Lo61VXAJM0mlOYixv3oWNWh1SY5OdFmCDs+GdFLPm1ZvV9u0ID2K09qh+Nyb+jcUfZKtWT
aIRL4bmPLRYT5enVCI2VCVi0PVfxtA/60aP5lbboKm586m4UaJLHu2n/24lleI8tMmMoSRubekhX
aTSPCsjyrcGpQtHgkmDX2OJqm5VgpKK7ttqfB21ydPWuyr7mePhfN3vefYO8ISr4VOwE3Xuwns1D
q+1rqZdq3DdErxwzeh+zfSvtI+vzQkRaCtTQLgxxA8V4xLKpZXuCWgPYqN6m7L1O9+30U7XwKDAV
J4m+G/pvN+3SndogMidMi+00z0jZuKpRoOEywcunQiZtf/0Tcs/xBoU5YIuZamNNUdYEImelcrIM
pJLT357bPV8MO8mmhq3eEo1GcPJtlZ9WuXQaTbCUy4mLDxC8THFZoNfCZGx7gqBvA2pdvJ18e3Bu
a/SoOpS1nEryxV+yypkwvgbuQ9A0iCYWLnP1wKZdz8jWUIIh9k2jNHaiRyM8fuutUI8K1lOGSY8x
h7JZ6oubYnmWv4VjYp58WBuFLtaV2r2J9pVhPsXkcQ1vxizyrlsIz/K3UEyoE5tG0bcKoPIDGHyh
wUWp5sUEkjwYDCvgQShjZEZj9V9itaCzlgomhslnW77Ru7e1uO0qCF9mQYNm2TJ+vb4u3ifcAjLn
azEqS1lzFXFUUhw06VSQyBmX90xePYT77nWwy8oD2GTwAEQNkU56X1A0GRkJVSOXcEEjxFmhKxig
oYByl1Hx0uf8mO9EXOC89NAWki072O3cSnUCyMmd0asN1S50a5OD/EBZV1qnus/9KBClenmRCFCR
XcA/2mnCOMp+JXEvRx+oyZ2C6kqiQ8V0hvxmEegRCG3+4EYDOybmVDHXqUMYk/Fg5gJh3GpG66kN
cTJbVx2IoPtIK17fQM4jA5llmVLBQf4F1V7mqhnClUgqcqWm8nVV7xNRivKyIYkaCAjmoHxmgvqE
7fvsTRDIZKmM4mU775riLqoGR486t4ZQV4zukHCcXTOVHTSAXl8Z57IGsIX0B0SG0dzPbFjd4B7s
NKxsNIzWl3o7CbK2mu4ja573+LXJ7joe56Cf4THnrrH6qgADOvDkLoiWZY9UrIIeP7dPek/ORqfV
Rb0V3M3DHCZ4qpBHuNSEWapey4YaJpKAST70DWILPiLnGoWO1C8EJhJpJikBzS4QlK5xwulJiXQ3
FU4PcLdqg8JslRrFqEAkQBkxxZX7LTE9RcYLsBVsEe82O1sOs0fK0Cny2tEPJqXoREuLe5RchkNe
jLGbdH3qqCi1PM5D+jNWm85ZZyt341ke3XGVa0GQJ1o0c75HOVK7yoJ92llAspM9vKvyTZE+XrdK
XvAA1TGqaYCTAC1rBqZFb0c4Zn3r6nnsjCgNKOa+q35a6S1pv5nQPxuqwimgPF3qo6OluWOVuzj8
Ume3au83kqA5lWexm1/D+u4ZQ23JsnbY6fB2lF5zU5AD5v59BM0QyQPR78UE3TqiUb40BzwRl8hb
tIcKsgeCD0qjLSZiRtXqFwRjQ6FllytRANEd0wNNMI97+dnEmFABNevfn0CE+9yiMds3DjUEvHWg
2dUn/ahBdRCCtv2ORJiwRKUuED7hOCmSDeAFr3w25LOUWnR54NozIRNMvPVOx+iZCh7S3F2fBZ+T
h6eieQGhA4wUXWjnFxDpzKzXpA88qpiUBra/3tHwgb4UQVXwdB2PZyBbOPr/m6eVZBdZNVIDSe2D
Hd33kuDvcwMiC1OHEF3BxY0XyDmAYuqZFOomGEZfe48yk+tfu8lBK4Tbv4EWy7O98jUW+DWeKwGx
D3wVCvi2zna+DWGE+naXo/6n7KbwJ6k+WYNnVKK3IteXbHGYjzdo0VrHmZ65/Wt9mB7LGzo/iixa
sasmp0HlE0rLlWe4qB7717eNl8WAyCjGztHfAUIAtqtLH+RlIPNK9Tbyh2FX7HRn8Kg0hfgN8pHj
YU84XKUMDgm4TXAon2+htDYkV7sBZf2j4fXeeFPeyC4N+Qp6+ALlSYHH3CVQUwENqU/n3g1QAA17
e999X4Sip7zNBd8VSgTgs4CaLvNrLC0cmvr/SLvS3riRXfuLBGhfvmrpzd1u27ETJ1+ELGMtpX2X
fv075WASdXXdrkkeLjAXmAHMZolFssjDwxG/Bu1/vwE+M7EABzxXIJO4fca8q4GXCDbhAkFDSQsu
1bZapajipsoAHtI8qcw8hQjslJdNrCSwpSgzb0cpbUCVkRldMKELKE+ubv24rQb9mezXw00ALAnw
LmjBJBN5toxalRQ5oPbdqZnafVRlbqpPflQTr9YHDwCEbVGIun/cz7QSy4SFrlBT3Skxu53o6lPX
zWDCc8Lnuhs8OTW/3laRm1SvdWQ+VairU6fVNh6V++Y5xyqTAcaYPRUHEb0l/4v9e5h4xF7axFB0
MjbuJpkX1jC+dldpvadq/9xWRySEeYPYhT23M4H7SvKDbYI1TA16RdSAvv19rjhk9Ti3orlHQ7Qz
gWsBtnBW7qTlbHSFf1sbrquyMVz/Pn2FpWjMhU3qMSyVJkTJxLJeHUm+lxrbj8w5iHQ9yDFPLVlW
MHbdYXJST7Pj4LZ8jqIosOEG07FYoF/oaa8iXJ0nGvZd4qEaR7LillJ66JXxJeqtsyKZgoYA58uB
649uGMPrH/ttmS/XZ45TmxEudC0dE/NTFH1Nw4+31eF4JcAa4fww6IsBZvb92PR6Wiw1fYHElZvY
ZzsSLkvhZHRrESzhu0lkKV9SvNzkLch+cZuKnemGqHABfueJnvXUDzDuCcIoXAgqAaDEuCcb+zVD
c2oAuHZeDOsQQiM9sKOtVO/7+U8R69p7dQZvb7pV+QrpmhWyVZsEiqHTvIsAAe3I4iVNJbA4Xs5D
H/l4hwL1CiJLxh01mtNNVacB8PpxQM7Tb0F91n0iHjggQQNSvGSH+FHkmXhmTteWYNMpBo6wTufS
zCM7k0PA0zBtlGcuRnML884mtTuBU+W2AfLqTRoKhfSFjV0lVwG4WpbMaEE6QwNHj2XKyR0InI65
jfktJfKzxa5dbBrL0AloHMV1luGkZ/12sJcnLAoN0rw8pwDg3v5RvIuHihtqUUBtAibFXPKwzEMw
bgN52OZ3kxaE8bENN7dF8PwYpSYFiARceTYA7pcnbEptPlsR4F7gQ3fj8GnuidtGva/ljxk+MHZ/
Js63BMtuiUj0ezbHXJIL0fTGrnxYGwOBtWT0RkrHCKSHZfXDUqSNnBDf6kEUp5Ruhk2QYfphzr+n
02vWBXmPfxe2IFfrz5W2PLR2C/696mgMPyo98yvtlJrjhlTngjzYifMZybubmvHzouzU9FXXXiL5
xYyDfujdLO1cwzpLIOGeZV93vi7F1xpDGLfPl/MJL3RkwoTcJWZtmdDRcZKHLLcepSjfWzUR5Aqc
e3IhhvrX1VGWDtH6OIcYddA2diu7ZXxIpPiwzOXTbYU4nvpCEmOTI5YO6gNp8LQKM1dVfkSSKLJe
HRkKoSuYu8NYZF3LXUEAufXqxh3fZuwZbF1sN9yGu8VwFYqK2JGN8OlBP8SFMb5LBVsJrW8Dpsd4
7Cnp5yYxIdU429vuga5TbDcaXc3RgQg+82aBYVxfPEYgk0qiFZM3loT5gWmTPozbcE+ONeibZDR4
RNHoKlmmopCjYEMoxnjBw3JpHfocQVhZYzoLm5/aLdk2AQXIiZLj68IbI4da6coKdXl0mraGHFwv
e+tspjvJawLrxcHCumQjulr/QxxYtihHGXYGMIai5ZqTD0mLUbBjc7Q29Rbx9UQX/DZYtyskpuYa
CAaO/pXGeKtldMzKliHN+mA2rrFBMwn97vE1ftI80AL+zRAVFpHRERYUGOD7GYMEcczULJUee3rz
Lcnvc0yVVKKJ6Cu3Qfs5KxmMDeaq0oEyGjIc/Tup74l9TMvUleI/DmRUDsDgBrZ2YleRxuhS1nk9
WpkTAwDhzG5oYI+hoT5IpWiujuM6MDqFRhWGHFTUMBhDTxubaEtrxsAun0P72FiVW2evtx3gNQAV
yqDHh6W7yPo1hx0/aQgJrcxOEsBjlo3utdvYC7fSGbTbfZDs6q3xpJ8r24ufunv7bt6Zf+qAwaoh
QzWTNuNg+ExESYapNfMxx5Yx+8XqMHhbCGIJ717RVBz/QzdHwSYO5hoP+TTHRpmgOKjPtBu8o0Pd
KIBQNE7vToJq7juAnXG9znviSskTbZQOLuX1/YSpCKMFueBG2xiS16p3GB56klwgkD7pPsWCDy/9
DtslPmPd1MZ5loFriYP5U1a7+afbX5daIvtbkAMi5QIXAVj8GAsC1H5uTEdDV0d+M6xtKQeDurPQ
wEIR47YkDt00peDFlaDkJGj4M2q3WQ+2w4we8+xOQMC3Xvohqd3lHpMzhavgH4Gzb+c/D694s8Kn
INtF7esq0U00uez6aARzKJioSpcWL0O/uGv9/FlDD/lAtw/KO8Xwbqt7fTUvxTIZSldP6pKFA5as
aBIW83VuM76Uxva2kOssXqVSsNcBRF+0jMicaTxrVYfxd+y0BUFVtumO7wxVGyOYz/33bnaROerY
YmE9EIHd/A/J6NBhWR7WibEvFSfXsGwrh2RsY6+XXVlsKcFYusECje9L+ODM4DxGzRRvTRG/z1VG
Bp2B/cZGCboG9GrdFkbIC1vucozDjQ9K+EE4asv7+9Y7xTsSI5QM6ZVZRfU+1Nq20htUh4rwuOQO
cAaiCsPVcxkq4PLDrTm4dw4bH1q7N1o9GXOPpApIYIzOn4YlsArtMdWN2MNozimfGoHfuX7QMlKZ
6KdaYd+XUZ0BBqt8HwNsKjslQWh4BiUvpuzNg+6Ts6j38j5rd+liLpVl3rTq7EhRGTuJR97Cx2Rj
+eWMec508MCGtKFon7bxlV2ylbAB43UKpu3f9H8uVWcRTZ2DJa6xZCfemOwHwCukT/HG8abl1L9v
jwo9VVBDuu4qMBKZm6mA9aoDOgH3X38q9nqQbqq74RPdFbR4pR60pSttZZf44b0o++XaL9IPAKvo
RjP2FT1YqMhVDT1v7A6w5Y+jCJ0uEsCkvXknOySSISBLj3X5tAyCAs91lkYN5rcCzAUcSixDzEqn
xMTJJkoSFCcqt7WfkLyJQhLNYa9N87ck5kZUsj2B2gcfSX6cwwAL3QNqFlHzjsRF3zMQuGuRPOYq
gCRmjjKTytuGJ2NDF/wmxx5cgrmf+CI/KTjG93L7yo/hiYSRwQ7HOKLWkHagvVQSX9WXZ1mEp+C8
7egXw75iurKYEg5duswpTqs0LWERhuKGW2D4fOK1GeB7FBLebASnSK/O9Vf7LY3a50qxUJbMvu/h
PcEkisrfbsHLBJth99ihJH4o8+L4WjUmQbLaDljSAp9sHtMtSect8sg92q3+baX4d+q3TsydAo9h
Py2gUfKqCsPQTgSydUcZBOnC9bv48jMxF0vNMyNBzRsxu3mdlk/AIAIfO8moH6nBPMSu1H3/C63A
1wRsvUVTBcYJdmVb232FddaqNvrTKHlane9vi7iGsFFHu5JB79zKGvA4yCLg23ByrzMeJtqO7p+q
X833SsZ/WKLHucMAjgJNANwceu5s9t5McZj3QEd7zk4/VJv0jKC5V7BpofEibCG4rZ0qksZo17Rj
oqRKnHppG5gYW6mJeyY7jB4FM+J4QCdXkGTNG9mnbfjwPvH/osqBpH2lMHO5I8fJsqkbMyATC/W9
EJBspwOqegcVAEGR1+JchAtpzOVWzLnXYhV1qYYAXY++7RL/uH2mPIuBCDoWjnVLSPEYLyz3KSFN
hPOjYJDuPO2TQ7UzULOZTt0JByj4hjyNAN2xwMSLB4jBYmWNkTSt1SepNwFcaRTfB1OAduSsqAAD
pQ6WA1xe4HHZiTvVbOOuwkoOLK9+7+0QrBKrn8yDBWKOB5pa5aXbZC4qKv0Gc78B8QuPFnH+Q9WI
45vxU+gKAh1LrgHeuLyNDnFCJ8HicS/eh1vawwWsIgDZMDIdUa+E+x3phCFCDrAp1w0aEg3oWWBr
soHGDBCz82lycw8FnQmRZ9qK4zcnFoAF7pdAFudlY2qmRykCl1E2dg2pAktSDljTJMh/OC9lfM+V
HMZtLmVVEeDv6XbfSsWLNdvEvlm5cYZJX7Bm7QjwNmHrCq4F99PR/dDo5KHmwhZasAtKMttBomWJ
4agBOh7BrYWuDL8i2kbLPUjgooDsAfgey7suraS31LzUsxnbCMEe6tjVnW0tu2kMXwQqUdfEZAoo
w+GOo+iHnQ5X4A9TmpS8g0oFsNTwnqlvfzYC1HYW7O36L/bPV+yXQLaUNOilE8U5gsOUjc9xJz1a
VvWQqvXbbcVEYpjzw6aKeahU6DXnaPlnd035Q1IFyQLfCn8fnsaEnjqz4tRplhx+P+1RSKeYQFwu
awZaaArahwrb5DezaP0MJ2tdfzIWZ7D0iVYSG1LB2KTGO1k5FlglaQW3D5DrO+CODQwj2bRzzaRC
oa12jtbiQzV+1/h0CWi3AzioC9AD3SAXfyCC68V58htrgYxjDOWRlozBsxblaMKHH/NWcVXpAD7L
JXoyRAzpnJomGjuoIsroyIOQih3uNVHmHvumRUg4h4/1E50EaYJSxfgCrd2LAJ28ELeWxgTtGKuM
W2kpCxS73pL5IRe1Tnn2TunXUTkEAQG+2aW/aIkcx1kCbSbjn7p6kdonaRBRuHDtfSWEfS/NM5pT
Wg0hja8eTs0+D6LAVSJ32db7btu86IKwzXs1GZZjAFFJX7vwUZdaaelcJHYPganctfeppsDLj5gu
JFHcumhs6lvQX0mgC1tA3SwNae7FcTNtllDOBSkK52EAcikcLaV5QEGPuQ3yTKS+U5cUU7bKsVJ0
D/ngJu/j+0quPhdzF2TAL4KdYPxHcA15hoMnI0Yp0JBXTZV++FXyvsxOHmdKhMHUrTm7dob0kuDY
8ZB8nEs3V30ALbadCDXFl0pXUYBNB/9gMtoYGINEXWLigSkywnGrIAxtnm6rJpLBXIlUTxHPChxp
ad87XVABW3BbwDunEBvc8OL+pQVzdvKS13Ki4eyyvfzROUc7bedghifzh13XuPngFvcB/h9bHJtS
9ATnXUgHwBE8rBzUL9kAHmXDYExyniNDkT2n3emecQd2kPc6YpXtDPiYzBOVT0RCmYCEPUZVa1dy
CmIJ4i7oWbTK22SK7gLvw1HudLoyA1ROLHVYOS0IqlWXehnomT1lSkHP0RJVcONEUhhdDDB6aXZU
w6OlT6r9oorGK3l/H/halP8shICrpp2ZhCaRjD717Pk8WB9IJSAd4IXp9d9nzNvR2zaNVPz9sX9S
yTfp4yg9G31w28R5bmkthLFwpyFS11gQIh9o/znZzmDwFFPciM6K6rpyQuD7K2fTgRhJt59IlWxB
1ujf1oRnumtNrhysNmEFDUQ4Ebbo5TvbIm6q7P5/QpgUQysy00zoN8/68XvTD34bTkFc54JPzw2U
gKsjaoH8H416Rpmhj0I7AsT057vLRBEEG6tQdGmwesOnLy9xVYB7fkD8odMN/skr8PowdHqdFHPq
meboS3LjTc790At4FnkNEtz631IYowa1s1SiMJCiQVIdnQ/q4WezEPl1g0mHJQAI6IvIqXGNDzNM
6OOjFXQFNiVLngI3DncTF58TZQ9SNkGc4B/dbwGMp7HNJEvbGYHIUBY/J9PHGY9XG8TSt42Pm1Gj
l42ZWTwgryGtZtJljRkPNOB9SCRMzZpeuSWeOT8k/ZZWuOmOztsyuU7ot0gW4lqWqp2RGd9LUUO3
V492eVDtb4aQuYD7jVZy2EStd5xmbKCa1evBbB+x+UIQUOmVYWP56vAM5iMBWE+0uoSEOm62RDvN
zsdisP0OiG4jFfQBuQax0obJfsJKHeVBx6mFzvjQFqBzTdOHiZDg9scRGQRLI9i8J3c23NHoAbD4
Mz8J6u+AWnrTlvYBb8sTqUX/+8qLV3ZpSFGEIwxBW9nktVuiICZXjeA6iWyBCRaxQXSlHGzk4sq0
yXWyx3Z4wcnxRVgoodH1b3gbXGoSO7MZSuoEY8j076FOPsip6JX9Pz7ObxmMGkvTTrU54LQKxa9n
FEdoh9Lx8vaA6gilyXZ8+en2BxKpxYQNNeom0rcQmc4gfegcNxElVdyUmC61//fkmAhYzJbTZTFM
W91OvhxkfrzR9wb8Q+tFByewvjiPDer0SewaKKfZQSOaoxTpyDxULaupEz1HiqqVlauRtykSuDz+
h8M0nIl9keCZZtPTvs/MLjdgHKPXWTv0O8BOEPq65lp5IG27L+KdZFzftJLI+KY2TiSLjAggWRLK
tBmLReZ6orpAuLmTMb2Y0z+3DYXa95UzXAlkHFSjzXkH8Bzx7HSnZqlrmN1mBMz5tpRrWh8VuyIU
eF0M3iGPYXEeTj00S0bw/KZtAMrClL/Nb8kdfX+a/tC4QO4BPoMhuI2z1/7CBzvgxrSxpgncaxp7
xZd2GpoUsh01BsepJ6XYbps93taQZ4xrIcwdr2oV2wZpQaONweEKGJJWiqyRRj72U61FMHe6G4oF
RJ8VnjGbDCNbJUDL5Z7CfsStBR6OxFjLYi73iCu1RPTM9O0ACtXMBxYQkKP80faNgI4qm0dKAAW6
X1fHiO3Oer59nDyzXMtn7rY8JBOIISF/yAY3NvcGtlHP5f62EG7hbiWFRaq0pA+bKIeU6XUMortl
V+0oyBeEHIACiup23Ix3LY3JbGZD6ts50dFt8+dA/zqooFfPPjlfRqDANdNzfP0+OUuCgxR9SZ3x
KIYVdnGnQEcaBO7z+x6IvOwTBQMt93bvoqfyg9Z9DD+5b1C+qLaG4JS5bdW13oyLibJRUscYvyDd
z+DtfgJyDWUTMMzvyq3+PB0owbyKnpW1V37or8WTuhM17YQfmt7eVb6S6z14lkz8BPVxef3ZcKl9
AwyF7wD8v8mO1gozDief5S4tzAb3oszQ0Zn6VykKv5lxIThZgc/RGZ9TqiN2vIaQ44SYDgddueF8
vH1D6F+4cjnv00EmoBZXmAKDhGaO8U1UNuKh2qhqIW2XeSgOg6S0fpX1IkYL7rVfyWOMNamiFvNh
kDdaLfot9xUGA+3RdG9rxYvriOggqQSuwAThNGORsxXHXaz9fFS3QQMoEi3kod/yX5/UnC+FEQnU
P7FagRIdMVe/zsbOrHUkEoOseFpjuchpBTrRo2E+1YUI5ujqxTIiR0cvp52hEe0fLY2nPTWBvskC
SXINQVQVqcScYZ3G4TiOqAjK5VNpIdPLZf+2Shzju9CI/oLVpTVmJZzlgWZfJTyTfIYxuBY+kuYI
esAiVZj7WlpSSSwHmWytY4el4edqJ/g6fFUMQGhB/ISxWiacYQW4o5B6hIRqHO6kKG6+DV31OC1W
utXrzPirk/sl7qq7MhK1iAf6GrT1hxaVfaO1/VJr/HqcBAUqzo3FR8LLycRQBDIsJimZJ0CiowkP
jQF71PP6qPQq1hq93LYErhC0SkBNgc6ypjNCskxW0t5EVqzYoZvKjjfGvYuTFPgFrhhM/cMzYLUL
gDiXBleosxYXNPlWwBxrnib5FFWCsiHP1DAphUkVizJaWYxNJw1qD4lGuyHSdB7k7G4EDO3PD8sC
WSdWWKkYv2FtLbSGyGy6GDTaczFt2jZHjbUNVR9D+M2fByCUJn+JYu0sTbBcVe1xQyPKWpgNXlP+
xZdfS2AcpzNZ4+jkCcH6pW9h+UVagtZ6vH1evLu5FsE4TrkGCrCK0F6JBtK60vgWDUvqKmF3HvpY
ZGK8TAT7D8Ccj62qKm3jXtqYvqQTqgzU1/x007SWG7+lH/9bKZdjbpCGjRwoFZqY5WcsejGXUpkS
Fa+SIXzNu+7DMopmL0QiGItWis5cDE0BZ3aXfc60KXeLPvNvfyL62mBiGwYncfVBJiQD8cRYQZVE
Wa5JWPe2ZK2vKfezjclwe3ax/Ku37xtte1scxyIgDo02zM7o13vVnckuhqVVAYuY77HV3jVlsh3J
o1l9ui2He3RAOFEyZJsiyi5toVebOS8Jvk6HUmc6oAErimz0L1wf3G8JzDPOdsCfrpRK6pF2dlw7
0h+WyZlconV+QYhvpiJ+Fr59r3RiIt3YNGERL7Bv7TwGdG7Swahrvv/J9Smcm+R+KcyTAVcIkOgV
U0WZVVqnNNAvPsrGHbF8WlvDQJWfv4JMqGx2xuMSlJvCE0nmhArA4H4Lpj9slZtY7TLSzWAo9MfY
/7WcQZ2waftREJB4ieqFGMZCkHUrJGwhRj/Fjd9/BAQWaG8bC6fpyBwWVN2JEKhcm1wpxlhMaTfp
0nT4fjHeFIr9Sf/znckYgl4JYAxE1+W5lQ2sSBm0Y9Pdz9MnQ/2be/VbBAsdHDHTkOsL7lVsl9kp
VKf+lAy26OMIToodJTd6a6g7C9+mKdH/H3Ev3aL4cNtD8K/TShUmOLWKPoZzjc+Rz8F7CTIPwn2T
YxPCwcYGaFc8aM1XC6uPACuliBkmZETYw1wODVAv7WB9jBPjTpJEXTKuVljdZ4N0g2b47Cht3Fd1
lcxpiWpg+VUNogP6mQF5phxY4gF1HvTHUsB04YCNy8L0JRM90gFdzl4jpYeUDpT9yh05DW6+p/Tl
/Z+ndxY4XmmJ0waJGgvVKDplUqsCLFFpHXlEvpv0z7cNgvd11gIYe6jnRbGiMse0vfbY6q2bDs//
PwHM5w+VUJPTRSq8qI3Q5mvcSYi4pb+RDUrgegFfH7799czfHFlKXStYZ05DhOInh+TkeOaZwvrl
nSPQh2tra2mMQ7NmSQNXU0q8GOjNwPSWO3Cvde7whjUU7nyXfLt9fryGPUzgt3aMfwMxj2l0LWWY
eBsDOTB20UEe3XDTJ+94wGSDeulf9GaRwdLBDOBorqfQSDqWepVh86bcqp6dtUEifcnhlJyl9W+r
x7W/lSQm7jWDHpW2TWkRilJ280nFvqk29m4L4QXXtTpM1IvIjOFpdJu91vmU2K/5PLmGiJ2Alxmt
ZTBmsZiKrSIOIaXskTWQx072++EUk0PdaAJ1eEkKqORUNEAAQLyqNql5I8tRDacgqcAbpg8EZEbL
KWwF7xhepdfCWDLGXBUUtq6KTIpZ5d0Y2oCKnJXEjdE0ohtDvqQ+JR00tsbbuKGU2qDEOWf3KqhG
E+GMH8881j+BcU9Nh63GpYnNnFrnka8gVwEsYdR96WvzBiTzPt9Em+SP920AQrmWyXisok8wJKSD
9G1Sj7P+YKLAXW3/3CA13DBUHizTAEvVZbY35k7UyXKCCOJ8yqYZdg9OdIFn5xkkmLoNXTVRIwSd
xaUMkEsYcRNmpVeXD2ns19FZ0u9Ms3W1YX9bG5WeCOuA16KYSzzlVqNlBfZPOzaIrOPQ/tpOurGv
p0g6dFXa+q1addsK1ZBAnyTZl82yODl99IXU83SHZ3LphYtZjK4xSTmWMJvtxuqqfj8Yc7odjNh0
EW8Lb+nU7j7pKiy2bKcluK0E19JWx8X4CCmTmigkeBI6ZuhmYBnpiSQI5jw3pNnYmQz8FaY0WHR8
FxfDSLAF0luK1k+tk4V9LvmkC7wDVwqIzfHFHdTYWXB8PAKtbOeQoluyq9bLq5LZfqolgjod17xW
Ylh/Z6ia1A4gjdPtFrTp4PVbUH5yTWN5lEA4EshpIVCM1+8C1Pi3ZkwknEktz9qCLA8s+yVib4zY
q1eIvc1HDZ1DBx4o24pCIdcufgtlW3pFmiIo0Y+GlRPPU64/d9YsYKDm0TFAMezSRlMZyDx26Ntq
26JJGot4ytnc2m+U5DgJku3P3VZZQPZL0G1FE1i8D4jQbqI7AsJEQPMu/UOpp4oeZ8grCOYp3KWU
dU8FhO8gTxF8bIsxd7z1/3hdDXzrWijzCcHVPqNpDh6pBDxokV3tpn7+nsXpAfxq29sXmncPVqLe
mXFWL2qw+JCMdOB3yvP2lM3ai2rV321J5GZ5sBVsdUb3B68bHCfLNIgMKQWJh1V6zfcZk3JPCx5R
SDwDOveF3aAO2M389Cl5DoFGoFOmf1M5wF55pAMYOwMcn3FcRhmnnVnChWamupObeqtY4capRcT+
vOOEBNDsgPMX/B2MuSRhmhPwduCJRXY6qDwlc9MbImSTSAhjHlXVzkNUlaVXGs929cWc7jrNcP/c
LlaKWPKl3ctNmBIrRexVM+zIWI7ZdC5y0XSIQBGLCfBhZfVAExECV5WpbvGQ+XAgpwwMbRvDy/30
RDfViNrEvLwQzDyAcMIczCtuFcsu58bScHq9c2/Mxwi7z82jPH68fX7cGhLGb3UMiFKkKDuAoRW6
XeEJDG6x8Iu5NVCSk7y5OSvx+64TOrIgMnG+SJAPvZMZXw98VXOOlcKjiuM8kK9Ya6iAq0byat+K
vfIZw9vCQWZurKEMYP9KZMxdIUvaaRMkhpPb5gHluUfe66nPyiOm9tQP1tbwqq0IPMh9XIIYB1uV
DDoXy5YWEqlSTdKONMTR3TU03TX3g1fuKaRCErQpeUa6FsYk11YJKEepg0lZL9v+rJSd7vVym54W
ZxGRTNDjYjNE08S6KBsME+hYMhe77xVj0NsQj9gxP0ROfDcMoJoInU3St+do0Py+bz8I7JQr08LG
PAzSgU6Q7SRasRENoYLCYLYfD8k9HU6a7uxDC6Z2LXctSs8YecNJ/SSlruhDco/WQj3CpPPUGGC9
dDL2UkhZp+MBHfW2P2rqPThXNtYiBQIdqbO6OlfbBkcDZSMC/9mlnAn03rLa5OheAO5Oe/SU1Z8y
d1j725J4aRAGwn8JYu6DqpT2kIUjFAK7aq+eellEosG3fQeAPpBigaqORc5KZT+MyI9w5b6MAd1/
ZQXqmQKOSzrT6d/Wh+crzZUw5slCCnlsRgvZgb0gPhvjeACPyMOC3TjA/YnyO641rIQxXylbpCWq
GqQI40F7zVs3gy9p7uzj/GqiieJqAYj37sOvtzUUCWW+WDPlqVKkiAbNWG6UrNzFo7ZRySIIBzwx
9DWD4QcN95qd0h4KW5nKEeUwa/hgOHsJZYI+FHwsrgzVxGACtkHRJeyXVq4NzYwVvjSaoqGqjZuh
wCSztrl9XvSPsFcJFVZ6X1FGvFpu1QMcqM4x2PIN3YlOS1o8gadW2rRFH3qR1YqwwLwLBVYJ0KFj
iB5Up/RNvUpP46VJjCFaiKdpPxz9ZFeCeRjR36f/ffX3MSCJgrkDdaqmtjyrjLFw3CR/49eBwAVT
K6gykRYyeU6jxqMzx9Bi6BW3dB7a/pjFgOO2hqs1P3Qsk7v9kXg+fS2PCVmyBcKnXqanhnFTVTnL
g+WZJcgXpf6oRcRtaoF5848RI4Uo0oAyhs3uF6uaEqPQM68H0XMfn1pjEdgdz7hpfYZSAWroOzLO
AdC+OiodufTI8kUCm3chHYdBFryduUJMIDjAxomXuU2Nf2UN4EuZ004yam+aH8boTR6BOyeiBzoN
4uwNQjUS08QIRWAzYYJ8Og3DXNkV8XqAquzuW6ekgd0gzsfbOCZuFYODRrTtkvd9bFvGhBSaWpR8
9lKxPAHrrFFhG29hBolylEUEqlyd0OJBQx0Tc6ioXP79WUlbq6YJ2bCh82T5dtxIW3GTjJvhgs3m
lxzmugLY0y5Rg7PTv3Q+AVOIRxGE2V2OJZcB3R4oIiTmHRwA9PTRCBoP8M8yimVGRKIZAo1E9rrW
AlBFMFTGc6hrCYxKypQrcoo3OMYmh/pzqbavGszAMyQQl7sS0Uge3HYO3AyC9u3xCoY1XPEm9KZh
94Qa4BL53XHclh7YOxvXPNN1OPJOlORxPxro922MvmsIf2yGOUtwsImmosUIvpzxPsIq6GiffaWz
hsmmd1tByY13ibHFScG7AIAvsKFefjLMLaGCNKLuX1n7SvLLFjmL6Ai5ZrGSwXy0rlzsYekhw8BG
Eq8CAZHty3tjC9TDMd1RGLv0F/5vrRVzg9VRTcYSBQzPBj0WCHWl4iEaBCcn0opxf+Fi6MSxG1B2
mnfq/CqJhk95kHTsdPz9aRgn3mpZOrYmLEHfKhvVGyd32Vle91aeLEw39HiiUrZIvDr8NqAUlmZQ
CQt6XPNAtR8lPUr4bDAJ36DGhkKoklLyVDVPE6YrJsGLkarBenjwePwSwXj42kFtJjZxwaI6xp6k
7IeTLhunCuHfBwMjYaJXB8eFIBujDH6gKUBwZNILEjatEtP2dzgsLnpBgVEMd4WR+o7pCMyQ4+gv
RDGZRdZ2mNeMUBYqSvsk6/NpjJZ7VCXvzFF2Jyk+IbRpbmstgsgsUpG51AlxDBmY1xKLUNQAnEu7
LgUIjZC7AsNTAv/IlUV3kqNzCNT41Ss8nY0RQF5Q3m+6/SB5BJRbL5I3ePV+/BDv+mMRjHf1nSrK
PniOGakuoDhA3Bro0TN2E82jriRxhRrlXttIdODc9POjjY02w8mScCtuK8oxU0y3AwtC0aoUdXfp
KEtT0hpQB6XgxYZbmU9D+LnTR19tPpdgqr4ti2c3K1ksaRQYPpLGLMGEleQYRwGxzdA4vjQNbmaX
u8zun+AaPld9LxDL8WhIRwwQR8uoqFx1eUal7ue+Q7s5NAZ0XnI3EqHluR9tLYLxJ60zF0YZ0Vr9
7FJ21XwLPh35xwD2QMqtboqsRKQS89WiulFUkgEpMnfzWe6qD00kIr7gdSrXx8Z2czqSyJgykYCQ
9Mc3OSg2HUr1INcL0jNSL3dO3PE75gadLdA2gA61Ow2xPNqICpoCVVm/ZmL7sZEtQN2ME4YDFJfO
8t42S85D6UJRxp0h3I2RaqFxDuhcsikaFVFHGVtfAVOQv+TDsi/GJtqOVfPPbcGcKHQhmPFnRopW
hEY79tKIFEVL9rac0U6SwF3zQFiUc0jBKg2814GPubzjVd6qej2gWjR60rnb19vwgXj50dwUX0RR
iNfiuZBFP+fq9dTFKYgYUIGALPsRDK/wJQByh1s69GYF3Zv1kn6t3hSvfJAO4rcB90RXmtL/vpJu
WYOCGSk0eFLln1I/hNXo5qNg+EYkg0aOlYxZDvsoqQp8NRlrmxrUEWP0WUM1/wu8z8VRMolSqI4k
ITIt8iWTKyMUpaIRM5EqjNta9EKy5hzbTqvibFhPFp42eS542ohkMK5Kdmbw4qZd5UlV7ZfG+KSh
DoEVOaLCIae8uz4tm+lVFaTD+o6SGrmNVgCCihUGZABOCs0WeUY4xTKv7IO6zILowmt/XAhmEq8Y
o4ClUeIQ22B+m78qtmunLvhAUF2unor7CNkK+jyioMYPOb9N3Wa8FoD/kj3QS22fqr0aIIfGs+Mn
xkhMQMJ1withjAeBf3JINcNTqeG9PD/EtiBZFhiJzXgNw5KkaVFQtWzyz3r8QSVoIBmi4RzeG/Ti
S9Ffsbq51tjapTZjoCV/qz/SSVSyjfbOKXrGBhLsMRJNgokOjXEUdQK8qEKRgblSB5KVHktdBCfi
Zm+r78K4iBJ0KnlMYAS5ui01w5NI4UZmtpnUz1iUdjtaCQ2d8RYWAaO2buH4kjzoZ1fbvA8Tu9YL
KV2CLVcy+rViRiReIr4KXmylzG4T0pAEtXlsGgBL4cs83KXYaNcLKfqoDTMPtrV1sMj1Fp0p+Cq6
+hnrf9DfI0Eqed1u8rRD/SNR3OJFlHtz7zAImrEIEcFZvxoRkmensOYJDyl5GeOjJY0Akiit41d6
j9Z3RjESuWxtin66S+JC9y0tI/eZ1uWujUXVwe3vy7uD6x/D3MG+cxxpiJcKg36zW4SbUFE8K/0L
IWh92MCQgtMDM4uXVxA7QvUpLBrUTLDaXevuW+cljfa3FeHdu7UMxk4JRkqtLhugiOIcyhkIuzDZ
3RbB49SgK1N+6cFEtaWLo6qYUcR45wUssUebHKTg54XQ972PVjul1JjvjAfy7bZsrno6Cux4yzhg
ZmdEO7Eyl6MU4hoOqldlb04lQGTwbhzen/8KYCcLS2PomjjqMJRnvFb9fWHv2uq5mAVfiQfWpqND
YNhUAde/4iyWFey6Gv6PtOvasRtXtl8kQDm8KuzUye0ODi+C7bYlKmdK+vq72Od6rM3m2Rz3AQwM
BgZcm1SxWKxatVZst4xd7fcgOCr7v3mtm5Oc4UW0MtBIAueJVjcUb7mto0rRQ7nJaQNK28j1MP2X
roe20NAskz1bhGd7Y4vHzkzgdcF8mYd2z48lYA3n4aA+zKBjLvEglKkcinyCTeiiIYyuxRuW30Zt
i7xKEkYiP92ruXWdZZI0TpjYb01wp8owmzWDJC2y0Rkk5OBcP4B1KFygHA+xrqBFvSfsj/YBXW8I
IEDRzpdNRwmvbzTPTPQ2Ua14o/dSKh14GGv45XLPWNCZ+ob6BbgqzCSCDqUDmEsSrIS7aqjgqwP3
J+j/uGCleGjY1bFeByU5lNVTV66y3JE5HH/nABD3jwVuU7XOWzptAV0NPYFe8PMQDke6h/Yz0HDx
Q0/9+rq6xQgdwDP0IM0gRReeZTgg0scIOQa8uaQOUnAdyuQW9A6yU/WaQlafFFBj6T4T42Qf8n0m
TYyso5uCs88XtzqmsqW2GoDW6vRgtOsH0IjvvRHsVc2wUwi0LMYG/AzK3Ypcs52USOnim9TyZPsu
XDrYeNGBU1Hhc7kvq8ckZuTwAP7m/hI0R+/q/yOPiXpGC+pN2VUvjDxArzP5OVXHcDh376UZxjfo
CATpWoVrc7KbZG8Ue0B6JEuTGdLPDRkVaZN4xZDImBS3cadfldl6JLXxuUma8PJFJD6Qm0VxDpTG
GNLWPWRMy/3IUChXafjDflghucBkfmQcPrKVsdO6yd7LzDFjr0BlwcvmA0aSo3wESskz0JLz+p//
49JYsrQxZiyNmVsxe3s/kdtXuNAVhmnD5nmNdP+dF9NmJ9naN+ZqkjhJkmCyOqkTAE/uVaMKPbO+
t2Q9YNkmco6/Tum0ThagqY0TAxey79SP6/p1Tv+6iYROqQdpB8+1ARDhUdoNLSy7LQ1oYgyRQ1+M
XMYy/zY0nxvgNqwxm3gmvZkHs9EdCMk/lIspSVDYJz6PzecmuK1C79QsaQETfePu6uVmMHdZS/eX
HU1mhLsAltasBrfBRiW6FY2NsffqcdfLCNJEVhzcMhis0lSk2Fz0oX3TOGCyzQO9y67XSTvOynTI
LEdWgxF9la0dLviYsxEvSgE7LCvWgzSYW/BsQdEU8hrzfh3/TR2EfQb+M21tckFogvBEtuqwaUJa
tICW7tGGBMtTfgOWXoaIM362j3U4/yQPspguyGCBItxsKxeRDKsjmrXCNA3GiC23AQ3LnqD0M0f2
rsh93KDB3/sLOtdgY3jV3OUv0HYynKEfEJda7c4zvlX9j8psJVeI0Fv+2ODZZsdOS8mYIRi5XRKN
M7nucyWaelvyhhLo7WL7wCoDdDSj5OdBjAuArsCpIEOmgRpMR0/1iwcFxIvIt1A00wKynwImzBJ/
yuajHocJRnv385fLGyqoauBUYBwWKDYPr1J+R9NiXAYoRrJfQSMFD7nmYXkaf7LvOEKg1m5CsGjK
ZpUFrwN2FrXXhBpvHx6MOtJmBuAWCbsFicg11CCEnkRO5OyNiNy9y1G31rgoMzT5lBQzrKGVE2Xx
vnH2/VMJtXB9Z7UYIg0r3DoHacIuciQXVRPGsQFKH750Q4esXsdYYZXReJ/bYVfdDE2Y/zTD+G6N
kumK0F0xhu5HWUdHaNjE1e/amCF7M+PuonlbNmiQIdsa3I8WyRs/UdL8dlz0+R0HEkBtkBZhhsxB
d/H85jaMHATkNURaK8QBy7qj+oNV/70siM26sxhORLoKVCcXv4FJogWhQJ+TtPMNfQ1M5VvuyiZK
BNFb1zAK8Tppqb5pBS+o8qK+lBUBJneuNCU/gGFMct29TT9QrMSENuRaoCv3phULRF8yGANMKIp3
Ksh8VGfgy0vi3Sp5IUuFBV5wZozz+swyJqViymrdmMcPKoUlvUUo8SbaS9Yl3LrNurjCgqGuQ+6S
FmTJoPxN0Psd8r/PRrAYB8USgGAZi9G5n4H3IDZpOkCst/mwuM9LcpUOEhgs2w/uJj0zwV1nuRLH
BPRrBR5nx2S4S8HYWqef26QIO/fKqv665A9XwIQUkAdwbosnY8oXpXZJj4Mz1V8sC4IoWhLWlPz9
XXZmhcsT6drkg0FhpXdo2NrUR8Xp0CeyS0T4/TeLYUnKJn/3KnvukwpmaGCe+tsqRDC/Ve+cU830
To9yEnCxQaaCZ4Ip3+Pf7kM3KH1LYLBJrO4wtEu1d9Q+jS5fjmIrwIe8ykPrLhd3BnedqimFXNSq
sHGXkC6yUWLhGYUizm8LXMaY2VNKG+YFimndVhDigfhROFeTpKQpNAOKotcBThhjf7/5PmMLjAQq
mrgQbNdvl28uLaJilTx6ZEY4X6sBIid9gltHLxlo825of3izJAwIv8hmIZyj2XPmpSvbr04zb5qm
C0YqK9GLchO0I/5sFhc3TWW1vKFqSvDe+PPO2I2A8laHRAdjK9gspe964ZJwHcAJmEASj+7vi87I
4qpCICC0CBVzmPddlVfhO1x5Y4X9io0HOLPXY5AMG2dn9OBNZBfnsn4f2/s38RODPygvs4SAT3f0
IaPuMKJtOYIwWc0+dHGyV/tflaX6ti57CAhvUrwEQDaB/MblR1lV6C7FTg/F2dnq/TWxQQGohkP8
PHQyrJHMEucOEE2YzWSGTLw9PiXFflF/WcOOmJIbVHh4HNAm4jJAEZAHp+dZoirKCCvLcphJ2HUf
C5lWnMwEdz5Jv3QFXotI1TzMZWXFoey8XZfJGFQEZTHcbJulcGeUFmo1F95c4kWaHDSftv40ABAw
AzpY77wvnbw0LvS8jUXuE5lTS8ZZx+bNShx140MB1Hg/HszM9cdCctfJdtE7P0ipB5leKLpB0nJN
A6jdhx04J1pdVuARm4EKHrYS54kfJlDnZiFVWiAqeCe7X3wvvqbeuzJEENP/NsIFhSKnqDezDPFV
g/EhG6FIrUmKIuLj88cGW+gm8LiJXSVmjazKJAClKDm5741831fTNSWzpEkjsgUSGswbA/MO+jDe
86jW9W0KwfBBg9Jc9VLpJFQI9MNmGT5W9HlA4cNCD7Q7QKZ6vqoGIohaDnwg5mE7LZjKtY1MqLnu
WqVtJdeq8D7C3YBKC4bA8IzlUl9bXx11diF8nRE8ltloSb5XH5iafLuTZ1bCPQRnJ3QS8EB58zJX
vTwZdQVnSTW0/vNoOlWouf18AK9ocq9Nioy3R3R2wRf0jz3u7Goj0u5Ys3FrmJ+L9MOQmkEGFGD6
qMkmYMWWTNPExBF4cPkkqEhizcyaFvm9bv30cjA6p+34vGgzRmhqCKSY9ePlO1foJLD32yAXcCsy
D6XhwaBVG8A4Wn6SqAcnPfxvVjhX9CrQPqUUbcEMyooYIV5NEg1SeiXZWrjPRBpVyYcObjHWxW0T
d9et4yVBnQzvCBfoh0OtA5qtAj27pDcTpUXKbcRroNLcV1ZInivf1r/H/rG3JOoyBvpf9hsujh5h
pF1HnODBm5VvGuhGQqV3ar/1pnZ/+QuxMMonRhh6xesetSCU+rhnxJRrqpGRvoDqTvPBzXGW+nz3
1yYwEAb2LRNje+iDc06Q9qTKRnyaoMrpXatBh1J3/r7Sg+akjhkDtPFQJOECuTkMozLq2DACVqW+
2WH4cBk+XV6GqKSMkieG8JFFgjaYT4PWbGzUtcA6EOuKa/seNPwAzoLYtyh8LfB+ySGzogKoaekY
GnFBIg7RWW5dqDe0IzDyReCkvpNECzThgGCHjnTYu3doBjOBCNYMponkbc6+CecWZ4a58EBI3KbG
CsMQHfNN517Lvw7W6vcgM0+qd/jHdpGcfzgq6g0GSydScj26n6G+LPEO0S1l4avh5lXh4+htn9+I
VFEglq4T5EWfl6A79pD60G7jB32XYSJR9tQQ+cmZNe6jWXVFpyGHUi4NViPov9lBFiqR6Y+1P/8y
d7ovvxgFmCeEpM0K+e81NktHge0Gy2FUHZ1dcq9AbxnJhm+dajYI4L7S9lBfOj0oCL5nlrmvN9ld
3acz9laxPjIGB8f5bJsyMIbQCEYUbTbBjIjIlSI62829ocfy1vaRGODoyg+VqUl8XhAKEdb/GOFz
GYwdgzIZRpTkqss/K1IefZkBzg1Xna5dM8PA2Jn39ryGJbEjSZBiO8EdXCwCoQIMY2iA8aJOAI6t
SJDA2g6M/55N38YfLPiesi/B9iwT0WFedckY53V4tTd2m8HYND14/ScMGfu5+z2eZDhu8ef/syjO
x4q8SdXGYkq/3eNkHBvj0TX+vsB6tm9cDqGo7IoyYEJVPtxY0LpTl9vS7f35q21I6kSiR+iZLe6Z
lqxWnXsNbOmWXz8zBEO5B260vDYW396xeG49XnYL9usvfCh+Xii2HbtL5qIMPO15tJygdq7iHtuZ
J362Vv66fr5sT/TBNLCIQc4BYy0grzkPuIqpO2PbV2UALTxfMXBV/dKkLSyRq2+NcEHBoPnUJxOM
mPvhON4wxQD3wfUZpToJVwnCWrSDW2NccHCpag+WBmNdh2EZ5EmZvV4Ta4bMS/MwqLhKqk/v2UMA
WT0brHqYHj3fw2VMBsVw4SXuYO+dcuf1YKl6R80S4LI/RjhXHDDhpGUZlkUYn4t1KlrJvgnv3o0F
fvYjqecK1Ok1ouoQxPcsIiURmsU0ZMPs8ptQFGORaEJNDxBSlkOf71ps6ZmH2is8b34wi29tJ/kq
wvUwVB6Yw9CbBjj23ICZF23mdXjSFGZkn8oIml0Y6QUhReDtKzDg5I7kWhLmE1uLnCM4ik2dCc+1
1y54/Et/Wg8oVjybSThFjHOnvnKlY2mis7W1yfmFlzpDRlzY1O9pRA7t3vjo3eDRE7KMSTY6L7pG
2NA5ngbA/tq8i0BkdlnakYV3B/CMdKeWu3L8PE+HywdK5BpbM1xQIrFSeqSGrzdz4ivJjSLV6BV+
qq0JLiSx0TN3yGGCnqzPa8h0MVlYMkHoApKuNEreU6EHvdufvePi0pQBpeTObFH0djYeLVXy5hX6
+9YAl7Soq9FqkwMD5p5NlcwHMAorT+pOD5dDf6ioJFdnx4e/qbbm2M2yKcnNzqBTBe26YEWnthot
vxgSyA/n4QCJG+3bZY+QLo5LYBKTujEIPtjR6iDniInuB7JvQ3WHk/xdBvWQ+R8XOXQKNHFqY2mO
9VKAfc8rvl9ejswAFyiGoQIVr47VdF7mK9VLl/+4bEB0rRseZmLwILUYAOj844DRvKgsyDoEbf99
8HYZOVamxN9kJrjvn3iozjsFM1G92PRoeeCIpy+Xl/FfjumfdXCfvbCh4t6Ccw6Kk9aPOVT8fu8C
YmQFRg+o/Iyo2uxb515iVRTmoOuOWgumayyAus93r2s9ZxzZTZg/U5D+FjvlFswFMfDkoM6G6sLB
/ZhG45Up6a8K082tXS4o9VriOgNBzxBQH7wH9qxnGB/oZ/sODHsISjI/F27v1iAXk9Kpq5omY01K
UMgDFAPS9dcn8BzQMbAogH/Dv9BmFXnO1irnnPYCDpu+gFXNUYJ4qY5KHpVrIYlPwpCxNcM5qJkh
W3NYP8e+WXfsZiT7/JqtienNysBSUmucp5ZWqVVeDJ/xHhhRNKqn3xkTS3Hr7pbD+uWyh4riByp1
cE7g4DH7wzkonpSWvrTYQRPq5Up2o8iAMqLgDlJQRuiNRr/D12GyLG1KXcdqinX257jYmZ3mp5Bx
XtQWI1OSYy5czsYa96UUa7DUvsNyBgMiE2UyriGdnL8nwAMRKHTLUKVD/gIE7/mppu5qxU0BeNGk
tbfThCFPxYufL38YFrj5S3Frg1vJSto67yzYcKx2h5nEh2zOP5UjdDkbGlXU3esqGcLLNsWuByJB
gFnRkQBV0/nCxngeFFIgk2YIwTKCLi6gUycT+NkaV38nY10TRsc/5mxuRtys1tQ1R5iDahp0nFKn
voV6HkUTuFkOk55/vbw8oXOArJxB6sB6ZXBBsU0n2+jYIB1J1GtqrAcrXiShQujtGxNcGMTjBFW5
ieXQE8DHWfx11dpHQN3u4qrduesgSW+F8W9jjnPEhaQ5NJthTu1nFKgdHZDupr5LNEUWA2V7x7mj
2pDayzzUDxZjX6CEYGfSISChCbi84bBZHwBQzp1PNebYUnOY8FLfzv3XkuYJCpS+Pvrq5/TAWE10
yUUp3EAT/TcDZ1kFIP/cZlop9rgu2EAH0ak1Wr8wajSFZUw7QrdAgEWpkbV2eM8rIa7ddOAgDwxI
eNfLcTaOa/aQJM+LJWk5i29+G2xFkHcCTMzgjnCfDWbbe6isQ1l78ddrzQcZRjjugAr4d3NAooYF
gFz/WHxTaJpUa1lWQHnip/6X1oVaiDQn8r5NcQQNVCgZlQ/o3r4DHXtmlftycMge4CVsaTIU/jg+
mjKWQXFKA/FDZG0oyGj8Tqq0zIvJA6SnjdadDlL8hd4TkCiau24PsC8G7+teKqYnPAR/jPKbOa7a
4nXmhAjcYBTO/WXN/uUgKI7xGwvcxin6lFbAP7ErEnOwPaY23UcKADr69yzIz7EkRgmDPDAjjITU
ANKYc0h3jFPIDKDbWMV3VXUw4qM9fF5k2lbCE/bHCj8k3Q4IhWTBqpSy/uwmYL201kK/BWeSvl+d
sXjs3aV9etdW/rM0vuQJZt+uNW0gi0A1Es0vOGrIDK29FpHRV6RU8qJYZQF0AQ0UwNvRljyPVeNi
QGijQ38OSgPahx70H75d0Oy6WvUvlxcmtgR9JsjSgTiWn4ZokjFGjQH5rkvSdG8Arx9lWdzvh8mT
keoITUFNCHp0WBkEhc4XNVCUKocBwr8GGoHLfmxuFmt/eTUiB8TTC3RjYM1G0sZ+wqa8MK05ti42
UFTtIPLSPtEKDFltmMsob4RLgYIfUDjQmXgzFTD1RqdkJtA+Y4pMPdmh94MCriQtFBvByLxpoSf2
hnJ3HSCdvipwgsm9K8xv8fypoJIDy/yIzzzxYgX2XMcHQTJ9vl+ZNbuTPgLf0/WeX/Q3SvlhVA9d
C6WV7DGhaUiptrv8iV6P5yWb7BtuvtGYlVAo0fCNQPkRgebML5T02GBOpCPfcu8ODTxf8xLI/MlS
UOF+bhbL+V+eKZj6seB/TXxKzNu8vTFlfsHylktr4/OaquxqMLMT4BzvsunRsz72qgHKgyuNPPcy
aRzhxwNF4isfr45ocb6RJemWNCmwHn3fQfkexHd7by/n1BdtG/Aq6PNAaVagQu60rdfliHw5okTe
vQxztrfXj5e9QnAXMgE3zKS5BhqxPMKDaDpoiPIkgy5d6+vLh6aWRAYBExuGeDYWOLdT7QR95xQW
8iVqjuUryqIpI/AthvlOSlDLblbOEWzIMTFBB7y234y2DVSFnw8UidKNtmt2NVDcNdSAWRFBRnch
+D4A97hslg/E8FAuOneDpcNsRQve76A2AEM2G8xb7DVZ3VZghAEAMa2HDBqqom8vJDdeNDzj1/hu
oplvGafRebzsA6IsDCYwOAZFEVxGfPQG3QMF+TsoCmhAbg0I0oDlQv8SH8awfRlA3CHnBhBlSOBx
QXyFMhJ4+3n5OcembgNCGZZC98+sQpycqu9OwCrE+iDV22A+xnmFy+Z8DNyCGpbJ5WPWmLb5ajAO
hmb44tgAp9iY99GL3ZrS+8ubKfpg8AcQD4Jf4i1y0+rBVIOHfxbU5NOg+Vb/y5GBukWrsfG1MB0H
Upc3oMaBaF5GJjULsLUvSVffKl43Beukf8IDUoJEFcQH8LUzVCh4igA2Y8vdXBpFrFpVYmM5pQow
N251TUZdJIimsABFIhcBGgUD7ttQs0prUqgoXh0BHT8MB5bcqdLJTNF3QUjAfDtQrhjO5BayzgXt
UD6rwAKQ+UxUcV4fFXX39x9/a4SLdaWWEZIwCm5HX3eTPgDWOgTQRvkfzXCRx217AOYcvOL7yri2
56fV8W4qInnlCjeMiTg5jgt6Hf7ZDg5Qd4bAInglk9FPlv0C5pL07wfiXGdjg6sWEbzkyeCAMNoD
P7TSXy2pCsELS/IcE52XrRWuYKR2s+eWjMnPGI6WSfxKg9S4A+QWahF///2RA+vsEQbuHJ5Z2Fr6
ciwgWRtY6q+eZkG73tLu4R02IGjg4O2g4w+X6tirrffaysbhYy+qoKaRtoNf5TLopzBCu8BH4tGA
5OBN2QZlPFovPYjamvGVl3ncKxEavMZeC9LEz3cyPifmtHyM3trjfGEebXd0vaIJ9AQ6aGnm6+qt
Up+a/AGF7/d8Jxfj6AZguMAzcLdqgWEoolaMoHPtIgxifWfE3Z4tG5F9zQT5NTGALjRpcMUBN8FF
T0hM5f2Eg2regxFWjXKACI1dz7o2oNWGxtT6i15Dv2hnHS87iahEhfsBnAmAm4IAQ+dCxOAuGC4Y
oePRR2AyIICYoskBeGtIlVOCepE8HRLcFEBvgOUIWuS4LvjByTLNjAwVWfALjcMeQrJh3biSVQlC
0pkJzkVKnfQTdcHkYtfF45pjWLeqcsOfi/YdM7R4xyIhxn3kgdKe+3AJXed1WBfIl6bKz8xQb0mM
eRIMuX2WfCfRrqGMiMYvKpYA2HCxCZOsypCBNg00JZ0egtRj/JJo6kNWLOlVvUAxqe3tIRw9c751
O8c+xZYzfsjHebgtcuslRV/3MK7x9PHyzxJt9PZXsV+9ufU1o26UgbIYo0T19KUfTk788+9NAFoO
KTvk67bDT2a0qtatBLDvgCYzSGu10zx5xzHtvl02IxBPBckFZCmhQaQDAMHz31XO7M4oW7H6Uf9s
3/yHtASkG4F+TAt/itSwC8zvMk5o0QaigMAaV3j94DFyvoG1urgejZcMmFc0rtSHhuIEupIbWhSi
kZIhjwbvEIi9+JwmntcUs0iwMozFCyC+UZ+bYV6nO+pYeyWtIYrQrP6UdE9VGt8ManqlILZe3uC3
DowhJWTVDLvARh24UNooSoIkAelbW+JyoF9HV2Lg7VaeGeCrjlkF8p4ycVC2aCPLuDGWfUP/OsmF
CTx+X/unYNDg1pAOJUguphH3tfLJmCs/XiTnSbRJmC9mvC/w9DdzFE5LLb2qlTpY1Ow4GuZT1soq
IG+vT7DabUxwqWc8TyhLaDBhqzV6O1rjHTVqFRlmusx29L1OMa68VMaHxnbm/IKDVQzFgUmGTbHy
mjMmndpOowoBO4flt2o0d9B3sz57a1gtLf7vQ1XKCPVE/oD5XzznPGBg35RosxKVOS+ByTz+oHdf
O3BokDGVOJ2gasEW9o8VnhCoXexJbz2MfDbriwtAW04+1+tttn73htU3BhOS1hSFs8+Ik8HlA/U2
W4VlNL5ZYRjAPT4w6nmqluA7wXuoO6hu5Oq3HvjkK4lHvi2YnVvh3AWsBsAiJji2TncCO06vgb8h
U0M3B+Fb8cN431fbrIoLiM1ktEbtYlVzVjOmXSWN/cWQBHvhMdsY4VJj1O3XMl/hGgt4oZd+8ttE
AqOSfRwuUnT26hK7RzFrWW8S/YoUaJ56wdLIOkhCJ0fJR0cNGpUEPuglzqKy0lyNz3OTWXeJ/eKY
MgSxaLcctEs9BG80zXmGNMeKFdsq+izoQVoGQqZql0SqAlClT0OSQTU3DiS1EZlF/fxWzJNeXbSh
qoK6eSn7k13uLh8dUQyEQDqk7UFuhTFWzskMLx3bWceKpjzDMEjQ2PdF9dOo99ksuTFE32drifM0
L0kNuy8wQdo6c+FnNVQEKsuNDPBm/f2SXIMR2KFJgAyRW9JSGG6v9dD/UKFXY5KD5hbhOAR9vfi0
qiXGRNF8a4xb1ZoBOFBYuAez43A0UIpZT6wR20sOkaCbjd6ogclm+DfQ0LwU1Tg4IF4CEjqwjamm
KDvPX5IK927Redr1NDoU6iOQOkw7swo7qDz5xJ7zoGodDNwsuQ3m1NnZgcKsvyFOJ+MCETnp9sdx
RzweoCZKjBnHAtysJuYsZhpd/qaCIKJpGvJeVFtx+vg5f8UZGmNOdUzvpkV5ar2WBG4dpwGqIetJ
VVpTcqMInPXMHlvxJptHq6xOdablh6sTuc09SNj8ZJAko4KzByM2mn/IBpEPcGW8rl0xw5vibJM1
7b6XI4XqpjpWoNocp6sSFaurxLTTp8s7KfhWZ0a5gNIAN1tRUL0FmfOUrCev+vWOf98ElydUK3Ew
+NcZtEtb6OAA+avSNT10je2EhHayiRvBXQyCMChUghsKnQSeID6dIYWo9HEV0Hpq/NggP8fEuC8V
79lsVT/R891kyuB1ojN4ZpQ764sz53peQ04pvpmucRl3H5julgsUi7VXw+Yby3mk7RmR5wOgCMoT
4ICwo9zZMoHcAp026qMt2sTQG/D6W8t9qHWJwwuqH4DWgV4AQmbI6T2Hs0MKs/EcBRSjDGM33TV3
6U4r/Sbqj+UPzIHtYtkgpeCZiTXhGcuEQNFhV7l3vNEsKCMk0K8EsIrNwtanFF9tTytwoKyYUQBV
d5SeJsNvZW0owZ6eWeZOd5N7WexWqNOZy51mpWHTryEGFY+TJ3vqCcpZ54tkgWYTSLDZjp2iWoGZ
hTlMgwVpA4BIGMIlGViQwZU0BOgQeOHw5fIxFDx0YRhVEmTFgMeDufvccAqsdT2VHtNPZNPhGOsD
nrw9Mlpi6stgeILjCGMmhKRdXE8Ay50boymGdBLLqgLH/lHR0wIuo3kIQOrg22YPqRFJ0iqIzqAg
9HAfWDYAPK/Nuc2mUqWx3WwGe/Vi0nuF0hvVm+5i2u0le8iAntxTDd0ijLbr1quMNbcsF3wsWjKj
Ng3kkz/3jwPUKKhxSueXvHkc1V023zGS5MtWBbcCHqUYl8VWIi0zuFth7aE4SfO6Cdq+vC5qZWd3
zc40yTGeobI2jtC8vGxQuJt4OGFyx8ULh0+cVyhhTO2IyhW0kZ7M3gz0Iu39SpcRiwiYXMFEhVYp
SncQtobm5bmXDNNo0aQ0mBoGjfTbPqKRA9owJRq/OLctGrV741n1Sdgf4id6kB16gaIoM896cmg2
qjbfBWjmbMG9wU7EfRbDKf3iQxoYV8kpfjTuzaN1/5+hMnqwjsXJ/WEE5uHva1znP4ELsl1Nhr6H
TE0wu7mfljeQlPddGY+GMLBuFsoLKNaxmXXNistRPTHWWPWmuVsPaQgV6VCtMd5RfM32ylE2ICBy
Ix1FbB0pKq59fjDeVcw8Q30ZSafm7BPS+dbaR3ZiSY7HKzKfP5RbO/yhVMciBZoKooan/pv1Yzxp
D0OI25iF1TT0AgzjQ0GM+MMzGrxB/4hPDSxDIh2IEK8XsqgY73wlPjz35szspqq27SxIkWgn1RqM
y+wbk6xcJDPDJR3egrVCuzgLjNTQnlEQoB+VHu84v5o9WSQQZTg6lgP5DNzLaPawi3MTWIsyw5+x
bRjJR3Xtnrq7NJwdf90nj+OOhrGf+eROngmI1gh+Gcx0ANgF+lou5JGUuvbioW9qfi3rKz2wg+TK
OCQ/icFSgRUcYv6w/xc6E+wO5F1pa5e7Ixu9bWPSopNgO0F1NMsTY+S0obEYOHtLO/4LFhXmnJcs
cs5bK07euAXTclRD85Qf2qBkkto/lmL3H8SN7FQK0n180T9by6U6AO32ldpAXSxTyye3wNvMJVT2
OBXtIzoF/xwFLqwlzTprpEdi/B9y7Ndm3a0ZsilkJXzHAwaQlN/GwIh17qN5l2mJwnQ4k/GjGv+c
s5fL16Ewc0IOg2IpKBqBNeQOwbI6w9TYCdP0NXblKds1V+stS0nZhHMr+0Ai399a46oVrqbExcpy
0ck5qPrVUt+VMokCUUaBejOQUBC3tdExO98xEB/EtBxx746WFXSpE+ZNAi47x5+b50JWJRWVgXWg
aIB+wH8g5c55nKsS24ZeTAXFQdzyUbtXP7DnUbmTz6QJ925jiv39JlyNvZXbVGevQL32e3oXkwZE
l+F7/GFjhfMHCiK+TmkQnZIC75T61jjE4fpx+qXvyhDuvZeYky2K+1pZYaNjm+Iwpccp1ANnR6L5
UIDeaQCQYA3al/SkyziWhDYhxAEkMnv68UI3bpUug5ZAO3TJDitI2FnSLh0BYR+ej336xgh3k/VL
pVj2CiM08O6AAg3bmxw4UDAHBKDZPVWB7GgJTzKTTQJvHiMffNUu3viHWTSrtYzsbO2WSAtJZCW4
y8YwPahXnpTZRPSqZD0I1HNMBmDgbjHPTta1okjcLa/8lHXZgWh25RMteXEKGd5amONtjXFXl0nG
ofF06B0PO3PP6HUAqr1hcAXTd/31GTAqTPjLxmlFbmJowN8zZSagXznX1Nd8yvIZl0lM9dCwh2ua
XHdSJllRKQLd0T9mOEdB594uSIsT0EfarqyjcT8cAMMP8w/thy73G6nComxd3P01gxRVy5e+DZz4
bnYeiyqqU8l7XOT8mzXxAzSTNeE53kImhqinMbselI+Xwwbbev5wbf99zvmyql/cXMOeAbCH7DsL
vBl8bI3xpWvIvonJe6LU1h7nf2qZmG2T5uwwUxytIqzsG5zowLptMbU+BGuzc+a97ERLPpTJpU/m
XIN9yUB+uhj6TWq2j/1o3bpwxMubKQ4cfzyQZxfoClOPh4qpiQdTaAYYxX9yjwRZYRXlqRRqK/t2
bNWbMJUQi0wZwapIdrSTn5ltRPGI+D/GQTvL7hfZFnK3WecSPetSdEZitEWMcfYTo9/RtJXdmsJM
d7OFXKyAtlNdlBOwaeqJHHorTMmOSd6wgpcLJcU4qG5kL/z/8tmA3kKPAGiqNwPQFlW1uEMEZplb
Fdb77qA/dtEC3Lxy1KUFTPFW/jHHfbd61HpiNSzgg3C2xQOUxWBLDUx0A3XIN2K48N58z1XNoNK/
18h9PzfOphbREUTR7WFE+cAZSz+J33e8MRfPwDgozvLHu05XwD8R6Sv7oJ/0iEQYEvVC/dG866+V
/RCQ0Avr6PKxE+/nH6Pc6cbYgzXYNhIEL98163UZ3xiTpOXyX1zkjw0WpzdnrRlcJqSFOImjdmp2
86HfjSGbBs1BSicLV+L3NIhlf28j5yFDo+buoiF1pMD6hP0a2YAUkj0YV5pv1XMF/veQqX7LxofZ
ffX2MvhjlvORcTKHlWYYQq3c+jDm/RW1XH8xv5h9eYD/QIDGClz0Xi9/PvEV98cqd+I1kxhdpyDb
GteDN/6y5+f/7d/n0gLHVMakzPDwqwkN0gKyI46EeY/ty6V94/IA27CmlVoVvL7wbgctTsCnWh6N
FLojXl0tkv0SzJAgJf3jHTzZlGtltZKtKD+w9HQ9FuH8yXB8dE8DZa8flAHDPrIMTrhCVjDSkelj
uJzbw7oeraKpEP3RPL1JzP6q0s3IW4vBNwvrcPl7Cb1wY4vbzTJuFRo3uMhqVOx+jkvh+MiRp51O
qjosHQXDC8XU3+ej4jS+2pqGZH+Fa92UPrjDB31q20hLvA5bJI2W4oaWrfg1iaqhPl5eqTiq/LNU
g69JZIoKknMXrl9cY17rkJyayL2juOrSCNOqgcSa8GrdWONyvdTx+qTu4Td9VDwi8w/nK/eRFTtR
QrqnV1KSSOYUb47Fxh53GVSWUTmYlEZHIloCDB75yUf2rlcCaOepja/hVcpm+HPXNz6sL+9aLDDM
aCcD/cALJIM/fsKsC1Sz4p+/5Z/do53ikEA97yA/IcIoxvQy/t8et7masdCp6HGp69p9Xnw37L+m
dsCh3/z73GbiaV9qDcHNSgzQsBnHTul8nTxe3jXm2m++mIHaFTpIr0IZ+PvNLbeWA1lLCiNgHbqa
Uu2b1xufrLml/mU74qfaxhB3ZdfIW608hmv8rvyRKA1tYOa9fRGRnSJJzIUfZ2OO/f1mXbHVxyoQ
Ek0AqPCz3hoxKHssTxI3ZJvHxw0zcTxwi6HpXYUkeeljLxiWend554Q5/2YlLHhtVlKvNgRtVnyh
3syQy+Xuz7SsvtLWtnzVKDvfc+tfly1KvxV3P7cz+odjjh6i1dw0oG3EfAPjv5yzUwGpOBBQk1CT
CUDIPhh33zg9tPfylFVgzKcyxsD0l8uLEn8rjyGpkakC+3m+jf9H2pXtxq0j0S8SoH151daL21vs
2L55EeIs2veN0tfPoTO5UdOc5lxfDDAzgIFUkyoWi1WnztEIMdPShkPU6pdlXL4OS+fNS/x02Qr9
GO+OE4hiKXxNQ2mHsZLr+bxi/AWzkMMpbb8m2L2xj3Z1ofiXDXGXszHEBIekt2fSWHgJ1rTAIsdP
jrUclTZ7vmzmraV7aUHMsdUXq0ZNgEoyHymhEtmvu/ag71Eh/lCAAChTphAWzWBp49dIliwdxLS4
GfMbNVj38a490fsiR+1UZI2/fRA1wVAInp42s32quRYdkBCUQvbYkiNR71vl8+WtE5lgdg7o53aW
CIJDl9t7qUgOeRxdrXknyii4dzw61b+XwkQ6jKqaqFyiKd8HQ307jB4lyxv2+gNxHqR7ygpoCMCt
opXRv28iEoo5bbbaGPDqZ/Ng6Xnn2uZPdcoEOTY/DG1WxkQ+eUqNvm3z3NOUk54A90P9T//umAi2
u8ilmuCirJdfLd3YZELf2Nrg7yTwd3pN5Z9KvGe7VwlkOVCrcqcCJdP5NsVDbBVNt/JXa6BSi9kx
MC2xvZd47VVLqmF58JWwBY9o5dr+hLbm4jcxsA54Y4hWy41WG5NMzNWG2omkGCZR7a9c6C/5aV6j
iWvLntEKU1+u22ysMVl+h0A6rA0cVbJQh7bCzI8O1QPG99zECFdP9fV9EohSYMES2VGDZmww1CWN
eKj1w0OtwIOs4VEZ88+1ZYiam9zs988CWa5Mde11O6PwGOBV5GtKkR75xWv2pIcUqxLUILTyYw9z
kUJCXW4rbduOZ4JN1TbyPNFE/zczQx8O6JbUKFWIamfci3rT+WfiDQHSak0M5CMFOCIyV84aUGMq
USXguuPfPBs7TJTRlNReJYI+HQgUwlzS3Xz8VGdXKelAi4jj4bwkVuHb67fLYZtficFIElANABkA
4Hge3aQGvc+evtD6n8RP913qqkGPJwyQ6IXb4H1/LP3lWTSgyz0cb6A4Uwa/xlt02MRUK80ckLXj
CVqXuwRvFemkNaFgZTT5eHeXU+olDPZomvOuyTVCs72owFEzlwHlVgEPBab1UYEMy3CUXVFNi+so
Dq5zkI5TYUHmjs1j/KkycKE7kBVJ5i/Nen95Qdw9c2j/HbOH4O1n+vtVpUtmIaNmVps2RJLNYNLl
F2sqdv/ODJPTabaktaRH5hgtGMx20uPY9zsLE0r/3IwOhOIb3k1FXfrc77S4NuQEeGhPIRnix1Ul
V66V/vPZWzCYYjTbhPSQBRdgTm/Vt1OyLnXtge0WjESPtf5dE1FocKMRlZJV3hDX77Qkh7WUilqD
o3XDTj9qfny0H8c8dHa1X/wQXWI8LwAuGDMPAFdRzezzfcuVklQAVLUoHp1yDEiO2qkBjdrlj8Pz
5a0R5qaMOmeKc7vCtmnOE/bvnlgiIjGRCeb7Vyoekq0+I6MvrRtjJXdyLGq18C5DqjZFQT6gBJGZ
j18mVbcaMVaxKAdtDJb5MEaDiyHsy5vF+yJbM/Tvm1iWJiVZJHkBihDkCVn0WIP9qMwE0UxkhK51
Y6RJ6rovYxx+Oxv8THE8VLpOcxMdLq+Fm5ZtF8O4l22M2rqoeHnLu+xRO1FufN23b20328tASIvy
FdGyGEcz+sTuYg1NG0X5aUyeDiWrbvQvr0nkBoynWXKiZb0BN5CaW2nB5L1mupPxvDrfL9vhefRm
61i4MKTZEf+LtfGaZupdEMhavo7Jd0Hc5JZUt2aY+Fzj7mzUARd2ngHFKnv5VRpIgdkdy0OxB9Nl
cHlVgt17+zkbx5sKpZ/jHLvXQHEcnL+mr83RztbQRdcmkYS6yP3YvCBqs6LvO7i5Mrr0AQSNLM+y
Qt2lL+M6BJWPqN7EXR8GfzSkbwrwnYx3qKVc2nOHG0JVjqV1V7Z4Gcxfx1o0isv1jj922HKtSeI2
laK19bql+6YYU+YqRSzwdHo42YzH2NhgXEOp1WKdVqwl78GcaCluBvD4UnwC187UCBJW/r7pBojE
qAYiO37Trg5Zlb5FNlJd6cvXXI2hcn4XNbVgTfx9AxEOEjkMhbAeMWYTQHMKhgmGLHJcuVr1Ux7V
sSju8bfujxn6MzZuDgFWUg0VlmMk7oBTJbnGqfimuHGgra6JvnUHmSnlWsxext/HP4aZ26Nc57VI
CgmvqD56STT9SS9jx02U5bHSyP7yWeZGW/C//d5L+ls2i6z1ZloLypNhL0aClS7Xq1qPQQbqVUEC
wRG7A2XZxhR7jzjyoIwzXHEKB395giortIvC9XXYt5DEQU3tFunLSxnGviYqrfKDCHgC6bCdaeks
zN+U9HjSRgd8NUcSUsrcyFcBUhn9NXgTANhd3lWuh27MMadOnhQjrnM8RpXhMV4wXJAIY77IBPO2
kBNzkYtYAw58J+mB6ukeuPiJm/ixhH4PBIQnv9qJpAb4Nw0QbZgIcTCNxaLadDWuKZ4VoKJd/5OW
2eioxIRZLfTv0vBDqcDGGpMKWL29yioB6lurxhvDqm9JERvuYsXh5c/1P5YF7Dd4eTX6/Dw/BfKs
pmZd4sQNYXNQg/ioHkyodP4ahvhI+QBJOogxMEgE7C9zvVh5EqmjgnOgSNqXihi3mSFsl9Mf/C7s
/7HBXi1WryS6hF6xZz0AqpcDExsHDipplgXJixxlQ9FTlzuwtFkV211Qmo6sGDSl8I3qQE7lVxl0
20lYXal/jQ3G6TAC6rYPWpCH2S45CZsn3E8IQirM5oNPEHcQE12ihjidUkbo0YTyT4itHge3fSkP
A1YbfRK9uHiHz1QpcSom6kAwx5zvCbDjXtJ6PCMa8AQ3BkSpVBH6hjo3+wm3NpgDHmv5uBpEzb0C
CJiD6dVfoh2VEkGJ0lteUIahZN/Nbvrs+Irg6uNdClvTzHFwEkWP0hXL0/L62GsTOJBHKJKbvuDY
0fLEpSXSbd5cPvmozk0dxRBWhxRgAQ0nTLUFtNkhyli5C8J5gz4A5n/w8D83lNqojeS9jcZ4D2nV
pHFNGb15Iiphca8ZMEdjkt7QYI6NI+aqGwWEmekhoDjj3luvMDF7RSAyB9h2634kQG7tMRu4qA0K
AmiDAUI6fzdTBzAVTHPJSiMo7HL9fbMuJiOJQOUhdRrsVLodZHm8X1tB7kiD3jtX2Fhg8pBFkqo+
p0K0QOSibDztO2QEqpCmU7QQJkrUspXLa4wp1bFtbydde1oGUd+dW/vZfhTm1pKgOuDYKpygOAHf
6PW7CcJ/+SHDS0w02s8tEW9tMXfJqi+Yj42RaBBQkqzo1IwTegkq5NeuYu1h0EGGA/1n8wOc228U
6b8dnX3YJhYpi2FGqUaerEeyOOjUmIO32I2g0cbFfdHqKSb3MCgJmrXzkys5kCOQugVw8weqvjU0
PlXewlNGQ45TQFDE8TtN9J7m3Z4m5hI0kCSBAVdljE6ONOapgjaGUd1GO8iFY1QSUhhWApsgnkfz
S9SN5frlxiLj/nqigpyB0NKXkod4Q30q9eYjQX1jgnF9tW/nVdUnNF9ish+mH6ZxWipRCY/vkDoK
nmAWAns1W/KO7H6OEo22uJQfUDAhs4Ea652mLn7Who4BTZj6rnZE+Ru9b99Fj41V5sJaMmcsZB1c
2dWJ9uijQ+uPaDUNO3Hzh36Jd6YMEFHKOmBPkBM9d8glStKimmkEMa7K9dg1mhuTELVRgRNyr6yN
HcYHrdyUU7lEyAUpHqQUSfui6yaU7mTv8iUsssN43mi346qm2LpM/Tkafrx0bi0Jrg++DXBAmToE
WJFZnO9Z1rYg5mixltSx/iq6dfTiNL9N5kngB3w7AKOBIgbCCqzsgbLklQ0yRjxmkTMlGiTsVs/I
Xy9vGP2x7xzApGBUQDQApmF8TXH6ZelnGBlQ1E262z76Es9Huw6k5gPwN+zW35YYVyNqPZjOijob
5CFdgGpc3f48FyL9dO6mbazQv2+SsHpCM6eVcF2tUqjI31brpV8+AEXbLoTxsdpRh2HoAGMw8smN
YAkQ68sfhZ/+b1bBuFhUjg4a9liF0aEESvxfJVAiH+vDcqBvjsv2uPEaWH9oyKGZhIvpfNOKEpB/
fTDA3BMvsVsPMmifdTm4bOR/LAolLsjUoUTDNsTKUQHj2NjlXvMy+PUNFCC9ya3ALR6UvlgAku/Y
v629GxaW5q61zQlNC6vUPHlMQZ/zs5ccr5OvTV2AbOE73R9bzP6NpBnzOYFr5ymgsHlGVj+bpC9A
+JiCTeR/qT+W1PMvhdH9KZPBpeZl5RcDQHilE2Su/HwP+JBfXwmMz+cWWgPsWkuFKkVk6HddWh9I
Np6spgmnDmUYZfGjZELiDP2zdf4ctyIZZu4CkY3hP6BzRIHr3PwEREky037maF/lxidiCQ4vFw5A
FXF+G2C+1aAXsw39J5AFVpjppSltAgEjdIHeyqA26iQLXtlC+D3XRTZmmQ83l6k1LCM+XLRq5T6V
0/qmrUB/NCWWKvARrimbqt4DNI1RKGYL62XKhmFGapTVyuwu6ngiQC8quSYq/fAMITMCNR3gANDs
pH/fxNq+zYyMdHCVNklv0FeDNGPdhYD9feDmwAw7+PyoWgkqnud2dKJ3SmKhdK1M1TPwVreKCR5B
h7YhL4convNtDTFvHWcyLVKjV+KlannKG/mKRB9p2W5NME8cY0rAlJ3a6G6DlDCKH5RxdeP1k5UI
8mPuUwOwVZBqIPNH94cx1BU1yt86Go/JwVwPv+AhqAgaqPVXVUBhS+K8n5dNQkoGVWmgzx08cc4/
1JKtNZrFKs6WDkWHtN8Bepe5ZaTu17IWEmzRI8OmLpaFaRZMXMsWcDDn1tIucwYTJQJviv0Smi+U
k/O4yoBsu/VBuZb3ojoZ9wazIL8HRgWN0o0yDp8ToPxiaXqrCqI0jcJ7vpMIXsMLeLGHH6Jrmbud
G3NMopGNiBekQhGyiZa7pIi9apUP8ryc7NwU5M3CpTGfTsnjXKp7uEth7X89EifX+AKIG1VaTUNR
gfV/2ANTp4MyCfIBZm1Tqs2E5D30gBZXc9AKpVWS+ht0qOgMMQzuLh9toUFmgQWKJZWipeiZ/HRe
mnB9Lhy0/bNPVTDvnX0t6upxYyMI7n6vjwkl4JbTco3moUklu7UJFYEx2qXJP5d3pcj0P2aYU56g
CbBqOU6cAvmcaDqNzneSQxrtJs4fL2+gYEEOc6u0ZlqlZEVs7MxPRPmsynfr+NdlE/THsgcagz5g
gMeFgjle5kDbzdxB10KuKXvVocUI7y9xG5EiGfdVv7XDHOMU3OYNbIHWo72L5M8mhjL7BjTgLXSF
2zstOhGki0S0Oq4Hbs0yLt86U610GpZHifWpaLftr7RGDMIG8cOe97m2xhh3H0hvqVGPPCrB1TKm
zU0Wl4c6jwVXM7dGDN0TxELQ7uIFyeQ1k5PU1ZhDmkp7MHf5Pj3avnmyvoDaA0D1zNMEXshN37b2
mPS06SqnjBMU2adQRsi39vVRuYqDwZW+tJAuSwK8/UX1di6IfGuUccxxibssnhCI33JG4ksucsbC
x83jNuV/m+fAE4p753yf2Wwv46qD0szjAmZ6T7ullHl09G4M69MvxqiP5HPbZTIOShJlmMcUy2zL
H5IRkPTZ7g+Xjzj3eWFDYQI1UAg6oud6fmkPzgqOwx59oNXe2UdtL+HTWeVuxRtwEV/Y9Be/iygb
a8yHizq9LKcqa9HBUEIdnyzyuz3972/Em30lUPfjFRFEMfpvvrcJYSvwz5hQ9mZORDsZlgO0ZOtJ
Jnqu7YtVHC/vIX9RfwwwW6jqoBBUoKrtKaXsFvkjcXDOcl9WBd+KuxBoVNggfIGmETva6jhJbETJ
iL6ZMyaf7BFEd50SZ/vLq6EX4bvt2lhh3mM6tstcMCfkdSQL0+jGIU/W8qpKX5ziG7ooggyf73/Q
qgUg1wTAlJXS00hcaDqZgYZCk866ytDwL4C9kk9l+BHKR3tjijlO1ugkQzPTjGP+HDnE7YdDMgmc
jR8gNkaYOG9UZqoNJtbTLtpzKWV3FLdmG8l11qle2TQ/5abcm07xVbYSfyjJvTNLIjwK566B8ivg
p6jqQD2J5WZJVadeZglwFE3/ZmifaU18FtwzIhPMQTbSrKuLesHLbEKz3R7IEZo/uzxyRGki1xC4
CJFVoUsjs73wZIHE9uikBaZ2JMUfDv3OCai4beLRK23Z28FyHwvTYZFVJmaAalwaM6kqQA74JDlS
WFuhmS+CPaSuwJw0yujx99KYuJHrpbTGE4w0cvapTacwLTMv1kMMubjmIGp1cZdE6S9A6oiyFMvF
b5bL2hOCobLpxTzqnrY3Z3f+K69d517xOjf3i2vreyUCEnFiFggsEXsRZKHJ9E4PpI6mKV5ryLs7
6vWwgrbSKAXFPt7L+m2wAyJCoKN33mkwynbbRbaDbOBB9ih9Qx4AR/5q7JqbztWvlivRu5O7leAE
/m2Q8Y4WrclsjTHzRMXeNFqak5DvixAafCvQWabTKniSMYF4LLusi3G1eBIegPnP+BPFYNHMqv+m
3yafNLByix5lnJsMO/nHJLOwPlrSPqmMFgSqt3b9mtePS/7FkoX07dSz33n+xg7j+bUFFsRMbVDn
C5oYWWoWFn6GLmjhWkswfgfqO/jHl9rZwphwlfaZE1cKMqkqojhVw4vak7rC75urFuBsaB184F4D
hx9qpgbmZiiHAbZgU4trc6dSB9mmbfruoNO5Sj9/NP6vKg/3jG1MOeemsqlXC7LC/83mJ0irJEkk
OMi71FBDwqgWvBC9L/aSHtV8QoUvQ459QtoW1DuMHoSgFkazWkwlyXtSnFlj7umxI8VkxrA2vNT7
CcpnQPCgIkz26nclCgYbcEADFWHp8bKP8OIIFM8U9F1R1HTw5c730Wptu0QbCXLV6745QH7ZKz2j
h6QMhvIpWg/4FDEvEecoQCAH0lcm0KPAAzD5AtQ8k9qUECDxlBliKCxShicpKGcXt1z8uCIlFp1y
3vPpzCbjm45KUr2MaFDezVAycFznDYdgH7Te1X6hEIzj/xNfeK9TC3BxQOh0aAa+C9VRPVZ6P5XY
4qfqIH+lZX7HSw8lalvwJfGDgxNDz+wxAW0YQeozGEAKyMaLvh4j8Ak3ojoC5/jBBk4HFkVpVtnj
p5RVmtXYzTEBS6jyI24FOaXAAFvpiRSrULQWBtYVYjJF0EzWB6IV1mBD+UQH4TQ6j+eub/dlPTSg
EfQcLaADZZS+Mgamc2eHDSS0Lx80Tt4DVVYDGSqm5DAnyUT/ZNWjZraxnmX6PPaf5STCCL+fqE+K
7V+2xPf0jSm6tZsorBgFqdF/xkXzUwv1r8Zz81z9JJ9WeLcdFvfI70Ljr/L1slWu022MMnGEQNRt
kDvcbuDhckc1LKo7wxKkc1yf2NhgYmRZLGOZF7CB+XKvqI9SL0KI8L8SxkvxiRCWWA7VpG7HTI2w
dXl91QwPkfyUr89z+21JBe7NjfdUD++3JeaQlgWeTGXaFV5qgxOgX12MkUBiVgeU0qs+WWAs7mjk
3V3+SvRYMjkI1Qb+2yrjhRid1XNthNXsQJHm5Y4c1XDYiR6d3FsF+RuwNpijhbwQEx4A9rKsJEaW
v9zrx6JxrSuyj0JoU31TMfmMUn5y7Qie8Jw0jqaMv02y4wgECuua4uDTjXYPadabMhl9s71dK0Hv
luvoqGhDlYMmc+xkqFVWVSzn2MIpLtE722sVxsYbgRFOPQKL+WOEuawsaD/2U9I33qiFZj+EA4Wg
rndSepNnz/1EBMGJf0Vt7DHfa1qjtFZLLCp/snf51brHqCBotZob1YWckS+q8XEPMkQLwI6Ghi1g
RecRqs17xVlGpNxJia4g6O3spRPsIO8zqbKOtNZCYvNuWrhp28UoK7XxFKe5n0xlX7cdxvfa58sH
ilfKwfvyjx3mS/XEiJs20ZAmncDWHkDn5kjb9yB09Nt/Dvk6M8XsWrosIETI8Jit+9eU7Of0S9F9
vrwcnt+pkCg3DFOjjW4aHzdXx6IVa51ZEFGuMjCWUt5BKX2spfUUYyflaRp8c5lEzsfzBop6pbxk
Ci5I5s1XphowYR3ylTnbQwYBCukYuYFi0YOq+MZRBiwnuhGBQ3mTUwBC/DHKxF8Nu1ksKUH7BUUV
X6tdGcxXnupNDzQDxsAP1MU7VzFcNQQG5CNIjDPzTCCOofCao3vdekqBaKWq7uIczEYQ7XkhcbtG
JhEomr5NFdDH4658jMfXhUAgZDh12Uf8crOV9ChunEZNdTNWIqzFHCwvJ/f2cF3awpop780AHAEE
wkCggTEfxvsdo8fcTwXmI8qhQ59GKAlHnvo41vhEBfqnhog8h/6L7GW5sciyvBTyCnn4Hha17NSC
RIMURQhdBndQ762qcadlVytCnLTIKHMYVnNcTT1C5G8NjKjQN3T2OsjuAs3FA2WOp++xEdIgxiH9
6dyJAjPfY/7eZIM5FYkzL0us4N622up5MqWrqpf2mIvDTZeJZDu4EdpCKoyDT5XUmciJLLXvaqkA
DH1MTp1jP7VVfK3k5uFySKMh691X3Jhh/KYrOitb27z1hklNb1cr6u5apdbAcAcaUrOMmivdLEUj
wvzw4shAMypUAI19W8QNWE7VCBXc/ElTXD3bUyWk5breOZ70Ob5bLc8y3Pzu1zScENfAXfPGOrO1
xSKNc06tD6EWB8Vdc0jQdvqR+Mq9hMaTK2M4NPZk1JEv7zU374PGgqxg1aABYVH+AONg6iSp0BgF
WOYWRbT2uVmVOqijgYRjnltuEjWfYxBIu/qapBA1K55J379mffRsm/WPooEuneA38TYDlKhUDRL/
A73L8/Dk2FNbzwUcgNJkr34eENDdUuplzHyF/am6UUF0K2aT5t1qW7PMUSpi2yyWFQC4yNG+lZp2
N86DwLW5Xra1wdwipjZAgkTGzdmCFbvb95RRHXdYGWSh6VvT6o4oGpU15qpR2ABDlMjReEcYGpuA
7Dp4RdtsujDNUWsOmgmcZKK6RPb7rsUoqagmTHeKPcFbK4w3l0U+IHUFNxTtlhlQEpvc6aigOkWX
lAis8T/bnyUx4SICAeuo9+isJ5L8OHXSsVl1V+CR1OP+94KgiX7ukUo8d/04wcYaB+pPI8yDaY+R
IqJAcVLeg1D9sr3LS8Ls77m5YnTmpJuA9kvrKztK3O4jb38N+DdcllSpkJVfhIBAU4yUoqxREw+6
HWGnk4MtSYKWM7ciu7VDF7pJNAAbH+fWilo4QgoyR4pD6KF9qmDeXEzaxw0bm0UxWc3Um9nQ0bO1
EKPztLqxvTZSyE7Vr03jyq7658tfSbg6proRZYqyOHULjeFDum8e0CjF0LmzM8PcB4GXIGfjvviw
YdBaxTgjJrTp8jd7GY/9DDpzJDcdxBBN3A5JCGpMnzKxdjvH7wXfjhspNuaYMyzNK4QCaGIxJhA9
nEITjC2RiAxQZIQ5u1a0pmO6wEhrN66m1XisGHvZEiyF/ivvTu+fpbDIZt0ZlXKizVlwLgAwmO/G
kPKliwBigsWwpK/xNK5On9OBucSvh8kFuKIeflz2ubcu4aW1MJcU8OCypKX/TaoxXe6TV/lO+hSf
pN4lRxmERHTGHCDu6/V7tZMeNc2//Av4Xr/ZTeYKK7q0MRYNXt9CjpP+giTUD7QqBdKKUOT13DO9
McYEEBD4GnZl0bJUmuzMDAV484nIRpAb+74TnDBu1NUM6NHiZsTUIxN16yGVizwFpEStQE05DVkX
xib5cnn7ePm6tjHCfL/KViK0t/FaWCZ//NmSvbReL23w74wwn2gtZJLWE4wMGkbAJF+Gtm5C9mS8
v2yHH5M2q2E+T+lIkpT2SCekbkxDQqb2qiNVskMKFLl5p9u7Dq1wT+lVPIlaOYiRYO3LygD5gmHM
uwqofJF78l6d2w2mp3QTJi1znDFAi5Jz+TOG5juwYjbisoJr7l7Hq1PMzyHcBOYaGIk1ghkMjQLl
dvzZAfqR+N8U6Mq9UWTP+w+MuuBx9MdNmXugM8bJ1nIcCSWu7tNWD+yxE/gP3aN3QWZjgon9qo0X
mLwaAFc1oE9pBg9t6S99LIlYCEWHgQn/SZw2pZY4EPR2Ks1Vo+I4JabjzjVGMJ3scNlZBcebLQ4M
Y6/GcoR9U6evyfhVOHfJI//Yfph3vK+ZVHb9Qrs4QTG51ov+9AvrCWq9m+wpP4zfakBNoSyLOfHA
3Il0AvibaUOH1YIKJRA0546vpkNXTQrgHk1zbY1HGbWjhohrLFwzwGCC3go4xXcUI4vS572OqUxv
iKf7Tm6PQ2Mt7mroV3W6FoJEmNt00XTIy8h4rACwzpzmaoZkrkJP8+xZ6LykaLGDY//eQWM/VqGZ
5EBZqLsWNV24/r+xypzoPlukph4ppqVMwrm5y2Ww6LZPl/1RZIQ5x8s4S5pMMIcytI9zlrs5BqHS
TIRs4kenzVqYs7zMfTZmgKd5Ki4aG9jnPEggrGVbhzTx5RBTGr5o+7gnbWOS8URwdWP4HWpeoOIE
IJ6M7igijeM74d9uwZ7lep4JnmMIUBV0HdxxzB+12XmVosUvm1iQFnBTEIwVvtGmYGCIccF0SQZI
/SWYFDLtwcOTqryNkjl25znVfBRS8fDs1Hl/2Tm4C9wYZTxQ7fK07a229RxUFeNscOPxsdCuDVFv
jO8eJoSbQdaCYr7BpAp1MkDfbaWl/M4F0/m+eADLg1fcZDeUIkkMWeT6xsYe/fvmeo5n0uWOhZZI
m+9X5fM4CTrO/AR5Y4D5XEkuDfqsA7vdv2nPJN66l2p/3vW7GK3agA5dqS6ygBv9Sj2Vt9L3tREE
Lf4SHZOydaCb9fYLN0uUoP5aLSDq8tCvGKBTlPnTaIvG2LjRA3ONv40weaS1tKpTzhImeofWrbrA
wEQ0xCIveyHXCByfUoDIhs1COqYMSbKaAR2GNnsbKCX6p5mtLZ5eG+Qjm7YxxSTfo7VKVmHPeFUo
h6S/WZy/Li+Fe6AAcANhAS19sf1tK3IkOXV6pIV57nfDvqvuBtN21Q9M0VJ4JxoemgoSNbbAhiru
PLRO2Xm9NYSzXIZDpX+zU9GcJjcobcwwUZ2MHWTpRnCqkn5AybA1vuXZOrkkXh8Sa91B5ETwhuYH
CpCp0QFvTO+y4LplWqW5XXATY2xSnv0lqICFlLz1vlj3v4b9hLVp+s3ZNBRKvHTuA7hBzHedx4qq
n+wy0wfc+9VVbFS+0Z2KOg4fIBZKQqe9t53dJAA78zweVAYWVb2mPWImHLZLopmqBJIOfQm66tAv
d/EYC1yd54o6jABrDIUTPG7PlyWR0kTJHXVmJYmu5KIOHB04OrPrbsd2FVxeAlvsRQnaoDKGzDDq
AZZ8rWRfK027TgtpX86zIFbQX/3uY/1ZFZv9GpFizHaBdMZYwA+U3Cvrq6bGENm+H+ci0Ivrdnz5
50dap3pVDoB6wIszkX5JMCihxSPgnjbxm6WF9t7qmesN+FUEX4wX0beWmNtY73Sl1Vo4IgIuaFA1
8jmqE//yariet1kN4+zTiNGcxoaN3Hyx9L0T3a0imlNu6YZWfAHkAIoT093nnoeWy2RDtRhgotMa
0rEwK1B2tNXw/5Ah8jZta4z+fXMNgkCgigYTxiAd9ACCkAe5bgU+x9uzrQnGA8oMNJLaChMyuhmr
lbjZpHpxJ0Du82Lt1grz9Y0EfJkZgRUpkZOgsQYIYZWdGRpTeWrH+eQYyNwvOwMN3+xhQgzSEPVQ
jQIY5nzvjKTUoqSCa/dG6MSjS77Tlpydu4qyH6QP5JrALik4QjhI6OueGwP/4ESGihQe+vguYNP2
rRn7Uh9eXhIvEm2tqOdW4nax1bqacVodMzQLcJZlL3omB7NpCjaP5xVbS4yXk1YhZFlgqS9/aP0O
U0yuau7+3WoY50YJ1pyrAns2l9/joncbGaIgMQFS7rId3iHaroVxBHuMrZZkWAtZnzPlXqk/Xf73
RXvF+LbUxbo8E/z7KIi683QqCsdbRDU57iIoPBPXHR7zbO6VZI0upwo2S4eWhT09J6Js6A1+/u68
/LHAQgmtoiPplMLCFM6B5DY1GscQh6EIzdIDjS2Gl56kXenLr6K3LrdCAUEydGTAgKoA6XLu11UX
xU1uliXeG8ldCo7Zaa/snYB4tiv9hKI60B/W4wc+2sYk89HmyAY/xoAeQF9eKWYgl6exF/g31y+Q
pCCHRav4XYNwWS01tacJjZkCMwU1yAZTBWOWgqRcZIU6zuaKsNWh1ZIVYW6yXiX9kKefi48gkJGu
/r0Q5vMk5aSqlUIjKYagpOJeahdBuOEGto0F5mvkIKCBmgosJPrqtxrIS15Vs3dHUWrKPUUYlwf8
EvxxoOk536xpsVsQvuOoLm3vqsrgDekgWArPhI3JEmjpaCBUYCHvxlI4ydwj+zXWq2qpXIA9BRZ4
m7W1wHxxzUxmM9ZAqy7XYHgpngpt8fWqcyMjuHxGuOcSiu6Yj4HAjfbuwScpi1RaDuoAtF26+oUf
Q+jENQ/rTfRA3yvzvjO8RRBO+cv72ygbh0Zt6szVVgoM5LxAuJik/lKMbmx9oIm0WRtLvJaQUjUy
Ke4wqZsGy4JoNzXfVdtyraoXoHK5LgH2PaCiUCB6955dkDMUvYV2BoSd7KCT8u7zbJWK4HUpssI8
ZzVJGtSkk0AuRPJA74qD1ZiCLEdkgnl1lXmcFnmFwtNQSM/LEv0FZXD/ss/xwhlAVP/dK4VFiQBs
IU3jjM/SNi2kCvD8c2dr9etYROfGy0i3hpiMrZpIPfSOiskrXfaltfiqqJVrRsW14+D6s4x/uS71
PPL0eitNJDfQszSvJHt0Z+O7vYgGOd5kx9g7HA8TTcOMLcUX0kVvLoPZ0uNIzgExzw7qkbyMBdC9
q594/Y98F4XKbghUzCOUj517A8nWqwyqO6LLnJd2I/hhdNAGYxgKvuc/wZwWTSkpYfw0X6l4G0Hz
ApK7xxblQmfyMqESG9cnN/aYqyNb19KsSo2i/sg3CNlhcpaCSHrQTKhhciUmBuF66MYgs8cqQNt2
VdCpgam/UeNhZ4CqabbyjzjMxgxznImdQp1k1jH2Y2LUubhRxyKwitfLp407NbX9WsyJNtOuMuYR
u1e9GHow1lfKixzkAPRPHqA/Y3bqO1+nqAS/fr5sWrCNb0xBG1fNlEJKZQmge+hY+s6KFqyUH+Oy
ElyWAvd4m2TYmAG6SJ1mgqhYFhloY+N4PAxxIgILiKwwpzufo3FGzQZPDPwfv8313rNIJ/AI0cdi
Sw+6mk5GYSaoiwZKWPnKfoTup+aaPpVll/0SZXkKCS/SDxTANk7yhn/d7CGVkMFJx6fqLPVHZX6a
8uRQEj2w9C78d07BBA8o/Ei1TUtt5VpfQ1A1NCLyqZxFlwy3iLNdERM0pKagyskoH0Lu169nXzZv
Deu1NXo/zz45630+Hqflq+XcttX95RXySnxby0z0iJZRruQO37Cb2r+kYfLLXAINYV5j7gjIUi/L
6iDt0j1JakGhh5/N6RimQRYjo6vCvOkdUFBUcYvNbVftOQkP6GfeDePi1d3oGrPyoirZXknqQG6C
SvqiqZ40i5Jj7qFHRweKoLqGQglz6c6JMtdLiZ9QYY2+lhSutGI2v8olwWJFhpgDubRWl+QqXDYy
GjcbricCyRLRw58H/LYx0A1lVcO2qdbw+V2HvrA0NCoaIrOXfp1BLFaEUtCH1RutDfDVECA6XHYf
zrpsWs0Hfw4oxjDCe26xMAcM6C8OMjCjCOfiOTYTP9HJP9+9MyvM7pEaXc7VwhsmcuL7SJ/uyWAf
+7kRoI6przPZik1fFXj4m2iKWMxZ6Fd4PSYsAI+Mqsb2o7FoDpPdOx6qBHLmzWgw5K7cm98v7yEn
WDtQZMOcIXpygHkwhx8keAMKhtC1lAjgn6V9LSvzf0j7sua4daTZX8QIkuD6SrLJ7pbUWmxJll8Y
sj3mvu/89Tehc78xG41oHHnmYc6DI1QNsFAoVGVlBtdN0D/BrOzMBLuyCLo54wQT0bpmB4Vot6m0
DLdrKstOoRbF7ro57opsDJUosg16bPZkN7bZTKCxKdys+ZWoL2QRLIcXL4Ex+2OA/oDNDaDFk6a3
8QiSBBSFZFSHkiNKDQcqwiNub3N8HMMU9H1OxXXBVn1ubC711ii6GdWgeTf2hQNon5KIUDG8LaMj
ODpcCWhFdlTFnJeo7musaJGgQqIZyVtRDZrg4cfbNwv7Rol/wPxwwYkzTHO12C08PL/tXsJjciRP
7U5xs4cKDAix4CtxlnRmjPFrO5L7pexpcaN+0UffNL9d9zLOd8HbQiY2Gpcgf2Vr3GGWNmjU07qD
JfsJmojTopyG9P26Fd5sKcinoaBlYJoGY9TM2ZFJXVaRhlxKhRqppvu9tp9yqMY3t5Bc9oblZ5f7
ZhfIohyOZ5g2ZtG5xAwinbc797smC7N67lHn1EYVWM8KY2dW+1ubjCe7712iDIdVRVddLv2+RwRG
oUeQq/KiBrpwtNSC4XGNPcZa246SpJpYuRENx1Kde99KFROVPe1Lajci1STO97RxaYEAjgbDC+2p
0tRROUpCvIDN5D4zMPS5Au2/qP71D8p5ECIuKQT/w8jwRUHMTlq7yrWkgCyA/qoTxbMLySeYjAJF
6+zIYE3o6mp/3SZvaYqCsVoFZxsRhPEhuy1JmZnQys7tQ7sAWlecJCFwl96CbJDfGmFeaGms5XET
ZaDS9zGv7laB2YLJABrgXnzUnvSv15fEOd32x1IgCo8hZdY7c2KEYEhDjby134csWNFE/d8MMOHD
GsJJbiwYmJQ7U36bEkELkBcMETRoAkqVPcEudH6+eozPzXZXF+B3M39SJWvNa26pDs6/GdLitTNQ
TZNpvIIO3wUZgzxXWWXlPaxlfgEioR21uJ5kgCApTfXilbv25Z9JRNE8Ke9TEVzFKjAyEK/RmPRJ
MpOIzAvkx+PCeDWW9b7J0t31j0X3ivW9bQ7DxCqCmofUDFjdEkzqUVZuJuIU1X0vYrzh2dFpl9tE
QfYSigOVn75ERRa7qE1upt2s2V2sfzPax6H4fDIIQTVgAxUV1XNM4Z97h06modS7BeClss+cWE6d
JsmPw6SellY/NIUteNTyamUwCJ0/lOmh5sYm75hTDcfFWAs3eUHa6dv3lO8KxSNf8yhHyIgxQvqy
7l9kSACpfuUn938lNnj2I5hDZ9RJXo8hfkRXd5Ej9Z0jdbZfArZgxeajbXc7Y4RgbKK5SQ/Spkrf
G4uI447nrlArwE2AFFy74F1Mm67E0AFgY6n0PZ99axAypPEt6IADgRFfBTH3+beNoOeraTIyuvpb
qTp3yw5Awl3igumgdk4UPft3SwL/BcUcYEVMaDZDS0tXAwbjiRxDcGs1sQAjyWOytoET/68JZk1V
mclGacFEHz7n4+yn04Nu5t6S+iGYFvMqIP2bnPzFsd8YZeUHc6WKFIQJ9GPB1dpb0b1h/Z5S+Tnq
4534RuBN2tpIhShyjD652MFm6BqSStXhnSnkkwfHsld1N2qp9ZCFEM6upLiunThtl4c6mgy3jaLy
q5maAI3q1eTHutU+2JC3BEw1jR/LSSpLaNfnP/M8yw/ptISfboAgb0R/XNF0A/OW7IGWNHMidjGD
P6j0u/HG0AUdo8ukAnUTPPYVoEnQh2DLb1m3GCDhBpJTL7tAa5P/kFk62pWI7f3ysFhYBVJQ6IEi
zWbRxCXUSowPNLGZP9f2iYiqFrxlKKhYGHgu6pSb7fww2g1VQOlXiGvbEUpBxw6Y3uHzjmrhnjfw
88HDTPte50ZaYPYaUP4D79OouyEdADKPXH1cdiMK5+Hn745za2wULfK1nVZYI+NNurwM+fvaOTaE
yYXoL1ojO793zy0xOcyqTcoglQBhUVZrAyKqfe+sEYgDVxdTzDdG5CyiQWbOKYRNlWLNQDaM24qt
2y3DqK7lQG1SrpYOHY7iTl893XRgHBSJqlOVzvSKef6HVTj7QPfuYsXEhJoNAb0lwInnX1JWQtyg
E+aL1vv0dtjRuW3KW2jv7Of0RftJZ7dDYQ+Y56Mq8NKgX0ch9gL+jdZAFI6gHXanyggwCu8V2vIw
rf71JIpnBVgaOqeoY1qRDW96llZSmSm4fNd7KW0ccz1GlSAo8baPIMtA5ADbJDbxfPu6sYzIUoUo
pWX/saSdFdXebHzDfwTZO38tf+zQqLKp0PTDADALUQt3rsAchMLtoJteW6kCMzQ4sN6wXQ5zrpdx
7tDdw5aVWuQ09i9l+G1Z70V9rPrbsdUcTRO85D4+wjWLzNnOzKWo1ggLo6UnWmGlasJe8Zg800Yf
+BFpQaV18kfba/bx9+4GjRA/fIq/i8ZoOfUBpKXEhkuiMHX5PM+bBShMHb9E+jKjp4qhXU85mUF8
s+wbwap5XrM1xXxNK8ziOZVhaqpfjPxGSjunJAERaeV+hA52c7d2mM9ZD/MUdgbsyI/mTxzto+QC
2xy0uRNDZBaw06/XTxx3XUDGQDkZI3YX48HY3BQ3LOy12ZKCgPQGQr23+mgHTTe9/G+mmEfYFAMY
qpakcIcBGI9ScobwXTZ+r4pIuYp38gwNsRH5EZTN2HLlqEchVOVhqOl/1FT0qQgdfRS9KblWIAQA
6DykQi9GBskcTlAe0HEMZHUfl9OuUiTT0Qf10+B9OPnGDpM513OmSZkOO5VevQCH46x9H4BlUBAW
eUkOYiKYyKCyDhkzxvFWAmUIuzCQyMbRLRALhzUVlbd4JtBigsAROgzEYr+LvCSZLc9A+CVrkElB
LuqdXz6N0fPBQA+4zhWM97APViXr8Gi26Kxolh8RF3b6vLhEDaHiWJSvlTp9ue7QnP4dLhDcV6BW
IpzpkVRuGzsswKirD45cnmwUesFhobxmQWYFBOpvNqoaBWiaRb7HObXgEYIaKtjxCAYFmI9Vjkts
FV0In1CDGNOVqXTbTm+K9FOwQHokmWgEnhZKIY916qgSnd9halItQJvlpdunUN+t/RB8eIPtWAqU
sKCb5osK5pyKFD4fUCp4klLJELYBJRVSUadVWaIEAKwrMKdJoN6vLlVEiYRvUq41UIOiRYMq+uX7
Ia1BB1JOdQmNpTBYD3Typ/Esp3jALJ0nItIQWmOuEDWCNFXSwVr/7Z+1GYflrW+dEVu57HNJkBjw
7aHN8SEWCLwr05k0pSUh3dRCTumOKidT4vDJrw4UvYvpWPe6q3CiIR3BkJGVWlCKYMl9Ol1Lcr2s
8OHiwbeAEuzi20x5vm6Ek+vg4WsBlQwhOCDRmIdSFlmYPRuxory618onuf+lAAYNvsJkzZxO/xaK
aDUFBllIzCqri5opDTj3yIvmyslDTx4iKXYkHWVlC1DSSEQeILLIfLShsPXFnmAxTtrHLKsdsNH5
XRI7pgTZa9I9Ja1+WxlEUOsTmWXu5rXLJBmiB6WrBf8o+ZFA82Uh+zknQqMETJsbKMSitMXEk74P
F201YKbJsZ3SvkRla2j82BzvlESQbvD9H3o9mEdDMoAr4Tx4pQXQpF0Glyxv19vSLwIZkQTaczjb
w42QyJN+GDZU4j3xX2vM6e51fbBVegCWY/Kk7qIjUAfvlLZWEirKC1fGbKPdWVmchIiSyr0VoER6
p3nS3T/69f+CJZ9CsNmVETz8ULanuqZsZhDbadkvaoe/DLLmAkyQlBYHTKHOIMixeTFka4jeepsX
U1n3i7xoMJQsOgZ2fufx7CSiUVZOEmLTdBcS34ROvzOv52pK9a6ycMDy5H0e3u3o83kUyKyQN4ME
mjY7mAOcxxQQViLKN73hFcmLupSCUMs7RFsLzFkt1ywPbQueJueRX0SLE1e/QCpMmr2EUs71iMtB
uFnollOibtTYgFBitis19FFRB2xX9D6Dt73YtaETo8oSe2BbkHy59RYV8gyUG0yU5Fx+KVT0AKsh
Bgb4CSot5+5QVNbQdW0MHKl+m2avtS4oGF+6G/4+WD81DMZaKFAyS0PtdFXmEISMk/bVXFeUa3MH
GargGuZZAcYcgBrgQC6rNd2UJ3VNR7SXKJcdfYUoX4r3SG+J6Pz4htA5RpueYvWZcFf2Ulai8oex
dnyo0ph2o904OuaoP+0RlFDhjx3ms0hzVDR2CTtZjve/XcEdop15GgsH9fbWoXLpgDxau/KnLHgJ
XTr+uWW6A5v4sGpda8czLE9j6A0x+M5ljCc1TyVYHkLz5/V10mfVedQ7N8YGI9lOTL2HMbV+KaXC
iWxwuSWVl4eTl/e+LQIo8bxdx9sIbDAITQDCnC8OI3HKoivwxqh+MKLYmUdBsfzyzfBRXQZ+R8fE
Gm6qcwOVmpR1BwIOl6Dzb2FgKNYSvJReExIKXJ5rCUeWsjgAWsjK71hgubUHFZxEvf08F091fb9W
P/VW8IH4VhCS0GOg9y6znqIaZ70IwfFBuker+BXKAINYGGP+dt0POEUm7BsNfdQOSDKZCaV4nIpB
KvBheozcKD6C3zG8LQ7KLn0UIfW5R3hjirk7SDSmaCNBUtmU8h91ODyhKumWkSW4ooRLYm6QdCz0
qKmxJC0AoRNu9MwlQXVY78R9P9GSGLfWstnW6hD85nl4JKFfrdBuDq5/Ie5JRXZCSTAsIDGZk9pM
udzMC3jh0uU/WWs5jfYelkdlCCKyMz6vAwlv2BhjLo16riyrssENZzU/MaLYihbDDQObv08Xu4lx
eWknRhOjzi6XoVOiHJPVgq9/mepjBXioUWQVeKFZTJMtKWqN01Th41tHKjTd7swjtD/3178KJ0k9
t8PcE2kel3ibAtFNidIVjKohZYDOhxS0QeSL8JBcH0CdjFYOkBuxL0NpLVJDGVD6aSsZgQ3F2bY8
Dv0jUkGnU2YnlCpBkONeRn8ssk/Doh80qzJslPdV+yWNhlc5u1XsY2Ydx9K/vpU8n6DQOxPejUrj
Rxlq4xOzDNrhcqlQo62SQI99Ay3t6xY4aR4kD9AWpHVGQLRYwvWplFR5SUFpuypO8l6dxi85iiHW
L/N7/UKpFLR95dWBqKjOqXbDrKqjeop8wsC1d+7t+lIkiWG3hat9H3bF0xD0e0xOPFF0R74Tawdy
N3JjjokUfWhIRBpwuABE2Jmj4aEV/jcbSd+BBHptQFYxobUpG83IQpQENYzJYUIzu0mOhWtASuKF
amYOPp3SlA54H1w3zIuzuGn/a5eJs+WYoFBpwG43Wzet0XyNB8tHa1cQa+kOsVkRCBxAqoUKLo4Z
cxmShazLLGPecIlfgT/IjV0/YrZ+/H19NRwcPxxjY4e5CTuImU7GAC0HSpJuuKlvPcgP9ml0BwgV
y3s1dbPX6ya5vgGlTEOHEhcAC0zgLRqjjTB8CGDwGHt6a3mx6GXIKRfTRf0xwWQsMegCpHgFhZZd
Ogs6x5obpR9NKwLSbUzWR+7S/wvdbK5r/DFrMN9sbWSrrWtwHGXyW2TKDriHdr1IVpJrRAObPi2x
AxDJ+J+Rpl2iJyBQrKu3sX81p8HBaNffOPnGCHOldHNkhCnlGOp1ZRcCGIWNrKFK8ReesLHCBCXS
L5KZ6REetF3udOQGrWqBBX7c25hgAlHdR7OiSriDR7+4oQIbKM/eoecHThSEh8QX1Z65x3Zjj8la
QixhaJKwcuV5p5ZetgJmOe//pnsJDzcJEDlow6BswNjJwzVKWsq7R+fhQLB9U67QGJzdD0xpYKc7
UY2AuzBgymwUJwjV0Du/QBSjCdvVgMGGyF4DYF7bYgK/fNMWTeB73HzG2JhiAkQs6aMUDzBl3Wm/
kTTf2CinR7/+HWCVHyugIg1OXJAiqOxYkaIUqiQvCLQjmgU6Zgsp50f5o/xtgApbh/xs5EWfnwXD
1wMHu0x1bVAPYTdTb+J8VpHbKvGzZAdhNLh2/r8aYbaxrDqrTgwY0UEqnEL/pDehgSLiUPq4Zy8u
qs1amFgLofsFtLiItboTf01+Q3mkwjFDB+uQv3Y+TTDG47hbT8pjgaEZtF/c8P16GOEectwkGB5A
6QzpABMSF4us5rjAYcpv6hEg+x8rpD6Gn2ZAduqruCrMu8C25pjgqOpzVGYluBM1PfTxkQ8TRumv
L4kX5GnpAB1PTLMDnHp+2lIlXXpTAhsaZNKi9rbNvlgiCiL+riEhBPoVnU2VFXGoSTaEs4zJ4PA/
3Y6q9+aedWgjXJCqPweZL+Lj40QQtABNNCMwvifrH79nk1wnTR8OQw97Wdi5uCgxfvS9grwuxl0+
vXmo/yGFRyUd0YqFbQ2JUZhxm4PcsD1I4ylbwBgkeNrxHvZnNpjDhZQNNAAybFRF5GTVBE7L2smz
QK7vZMkrpduyeaqyozkerq+N43tndpnT1kbKsvaoL7mknpxOelGa6m92D+8TxHh0ci5o8cYOQBVl
LFAOMTNnNr8rhpd3v66vgu4OEzNU4AcwBmvomMO5OLCDmRipAhtJCu1Q+520t9a0J8pXepKiWATC
5m7axhxzYBtSliTrKnieqXm4UD1rSD5f4j5bEZPK9BKGeWVqQv44sNP0pU721zeNnvlrm8akMnkY
1mQp8OmV5bSod0OUoSx7kkFPJsUiAAkH4o2Jm82WMQGoxuXRzIAIuNb4XTWcOTQ8CclzuAQd5nuk
2UlTTBVPAu/mhL0zq8ypmpEVZP2MJTbxl1H5muqOMQhcT7SLzAGKJiXTohEm5Pg1HyCy1jXOGPql
fVMYontJsByWzicsSqKMKjbRDrODmhouWW/a8EGZFjeFfIGugXcS3SULgNYuizxDap2kNF71knyR
6sW/7j6iH8M89GrNbOe1xsIj+2YAhzyZnVbIyC8ywjzK7dWINYoscUl7rIYnG2g6SdR+4d4jf1yT
vbfiEA+gjDrJWN6pMXEU7VtR39t6ElzfMG7UACLnA74KEWImq8hsSG2legM7402Pcd9Y4B7cvdr8
fSYq6SRXxtTE3w/V0QkzSIkq9W6sRf1y/jJQTge0DQg9Qn/G5to1pyK25QyRqTd7p9Cr20Ymz9d3
inumUOb8PxNMZIpBH7WYEvS6ZvJUr68N+lUV1drLh2NaZH/jxxZgS2gnQhqSTY06MmtGb8FYan/v
xsdkDDIiugO5LgaxX8A0kXsZJvNpZiBsTNtuWxfEnXsJbRulNZ8mKX6RZ/3H9b0TmWI+Ty1PUk0G
ypmmp47WlE5llq7dlU4jpEjifqbNqpjPtMQqscwIpsr+aJi3CSU9jRTPqA/q+Ov6qri+vTFFf8rG
6cqxAsZFXUC9PLb+2t6R7qFIxr/yhD9fib0t0FFe1g6eEFpRYLWz2xrtISPr3yREm7UwN0bSI1Eu
JBoHmkNrHGLN70W9DsF2WUzhKJPXOmxrpMRD5K/Vi3JniWBH/Av9zypYzd3GSsp1CmvggUHMR7TY
SYwkGKabNvYVPNHKmzR8qhTRQeLQ6SOP2JhlLoQ+UtqyouLZ8iMoseOv0PO7wQyH+9NRB8cA1FoG
SChRneYDLRcJETyinWWCuAwF5aVa6GMDCmHdkt+O9anTVcFzgBtjN6tk4sVkJD0tImBmIwxPc92d
DOvzzIcYINYx1w1gEJX4Zbww7NV00Qaldo3ypV/9sh9eKnN1uiYUpJm8HdsYuihidqSLmkyu3Xz+
bS4r8ON3mhV61+MDrw2yXY7BZCNtqMqZVRpIFL70b703e5rbfI8eLQ+VpQKT0aEzPtfP6tN1s7zv
RFtyYPNA+wXQivOwlNsky6YUpI4jXu9y17mDCPTEC+dbC2yMNZWmS1RYkAzDadHM0SW/0F7muNtd
XwrXEFjmMe6H8SiT3cChqBBf6dt5ULqdBRT2+G6196kiIhHjlQlUFKvQrAITKZRtmS81Qbs9XGo0
/P5RU829UQ+yPqClRlpAnZSd+Xl+Qvj6xiQTNCoUV0JdR9BQR80rx9op+qMavlSj7WWzqETM9feN
MSZCDKQHj0ID1sW4gPJxUnuFbu0SdRE8bXiX73ZNbIgoACZCCoUQMT/nQ7gLU19ffEMjzkgEb1Fe
SfNs/xg377NSzesVT2kjc/DApshFqnFugL3DSb5GbgoBE0jw/sU9qaAvhrYLQH8mW5KemrHsbZpe
jIDkl3eWdS+FL9ednu+MGxvMlb9McymVISjEIAuw6w9kn93Ve4rJBG7dzwNJQGLDjRcbc0zQTceY
yJmCoNurnR9F9W1SlYJzzDWB6htGDJF9QVr3PCR1UtEvzQq2LtmoTmGEsX8RE4/IArNnZI46pe4I
snNVTW5MIJB3iVKNf/P1N+tgtgoz5wDgtUnrql047FJDnTwwLBoBQASSd90LuCf2jyk2W5LNCKWW
2UKVwJQfRyn3Va08rXMo+Ph8Z9vYYSKfVRhREfagodQC/duagNt+BX5H/w7snX7U0T/MRCV7waey
mMBHSjPpGnCruGQIVtl0Zk0EkuRfvMAWqzaGuUHQwVxQ6UxGxaghRwXMnfwctk3ql1Nn7StUIJ6K
BYjGcEij29acukAH/NCzJMhjxH1v+kNEej+sFeshVmrrcRjX1SHTKhIo5P1EVE/xVEWeAyYgNpAo
c6w1WgymvOx3dCI+HfoFLHC9kXYtOFybW/vYuukjebvuVby205lZ5pxMkxzmdgazit45mXmcZM3r
LLDAjyc7vh/lQ6cmjkFe6jUAfFsQBjjqf+AY2yyaOT9WEyPamLBuzQ4txxd7qow6YeKodEKv3Hdv
/U4KjH28I6W7LzGxKzhVKsf5tr+AxdkoWh+3Nq56VytSBxPKzjL+6KGwkJdfLfmts3ap9nOVT3Wn
O+F4W0qTE9e7jhzb6Xbt4Kth6Krtm5GPkND4ao2603dI7T/PRHC2Tx+F+c3LUmsSaZYV7JOp/UCF
qWlA4vhXSdzmjDAx2W47YIwbwICm4QcA7KhQ3+n5UV5FL0vOjqsU5/9/Z5HxuHDsoOeeg08rz77H
xSEZBE7FzTk2f5/xqTKrG5Bcpq1b2kdDfgTPZZc86FPo2YPo8qd/ii1Ob5bCCgVpqySTEprtbrtW
NENE8cyhIsZNWvlL9DYUt6t0uH5gBbvHKgZVbZbPVFLKVbRfkSLWMBD9fSYYd0attUoOfuBBGe/A
z3iTdbUo4HOz+A/CNYDJMfrHROOGdBCXNrGGZkIyKO2k/rRET3k8etf3ihfc4GqU2e0fQ4xLa709
qkung6XXR5jHiJrm6QGlT6BjMyJn4PvdH2OMX6tEb1Y5h99h6MBV1Mc0/5Z3T3lxrACEvr4wfi7w
xxTj4tMgDZj8B+X2Io37QSJeb+Y3svBRLPhOF+QzI95GJaUBXrriPg/fh/glHrpT2AtOrGA5LM+g
EneK3M6wswLkOLa7rpDuR1OU2FDPvTys/900FjpnQvdKkSJsWnyQXXnXueGBPHUfUEDJk75e/0Ki
rWPeV1UBESeJ0tFOSX9bq2C3H1NfJi+WKXqqijaPHujt1dCtEqZMYSkZnofskNqvcRVcXwzHxPaO
lBkTagzHtmlqEqn7Cswjy3Kzyrpz3Qhnx86M0B+xWUfUAbU8VDCSgQ2s6sGoVCyA2Z7MJheEBZEl
+u8bSxgcLLVpgqVBioLI+hbOeGtrWVC2z9eXRPeF8bjtkj7C08YQcIyRtSQw1OjQYEdXKJn86xZ4
HfkzE4yfjdJom0sJE7Jh7Kc6cYqWOBXB1HYPvNKbhPdCgWtPqRIIFYnU6/h+oWGGClEchCrMRhrS
OphLi6JZU/wnzu+zIUaPWcRSKDLCxPBozUKDVDBSlQ8zqDeU2LHkp+vbyLcB/LOG5wHUFOi/bz5U
UY6huWZ48aJc7AzlrZo/yqCHuW5E5VwQ+FZ/rDDbBYRIXlsDVjK2w37QH/vxZZZvdFDroMyu5gfK
JNCT+1D70enhjV7cNBK63tAC1lxzdfvySKZdC0oL25GkJ6s99qkUWDaAK/bqTPkqOCWiX8vsezzb
irSG8KxQLkGX7tvqXq5iP58PTScYvKI3I3tOwLKiYqDRgqgu29xSc6uaR4LBzII00LuXRsnYlamW
+ENo/Ah7kM/WY66sjq1KmWAwme75hWlIZKMKBRYCYOHOv3wFNOFg5TBt90brgIhQcdRkHQJo1UFz
3K5EgEJeSLBBQIBGGogBLoib8whaN1M8YN4xIUWwqtKPHM0wAdMhJy3VZBVQHMAJQbfNQoEklFxA
5g1eNDptXfpZQKet2+AvxonOzDAJj54pmMi3J4wJg+rNk/u+cRVJje/tPBOVK3mZHOQXNULHatGZ
/CAN2pxQtVyNtZWxpO53GHQOpgdOkPzwqq/lUUw28CEFxHgFaBGxcTZefJfEP31Z2DFmfkq3xSgE
kfZrJgP4/mKhcj8Z36PyS2WmmCIO8vSgDT+McnCk9NhlJ0t7yqPvqlp4lH8Q1JduMc13WnMcgcqr
IidEUKnHxq+Mdy38pup7ffyi6YIXgnLx+cFWZACOj3I/2oQYFT736WQuYzk0lNLNFirqJrvVE5DG
Mji81j00fPedl6qBdv9vJSwvK0jUvkmr5vgVGOpmslMNZZJ2zvBgBy/gTnPrexR9C6f61uBOP1X+
tJ9FoIXLa5CaxPQc/gPOEnyz8yXbS1LKcq6C1gAz5DVm8cO9HVAmCnFv7SJiwAZ4bFQF1wTggywQ
o1EnKvmEdrWZfgcNndOqvQM6die2/3P9vuDuIzhYgUlDnMCENHO3D8OUhrVkUPqQaHWyfXQ0PP1x
/a24PWXYeP60YhFd2cYejV2bM9ZHaTckGuwVMoZtbQzHD3s7Fb1dLgtd1Ax2DgNitBl2QaOTK1kt
ZTad99d9K6CcenTaW3Ok5wHSM23QvBq7X9f38uKCP7fJysDJY55PcwGbkY1EBYWO9TAVVusBf6wL
uqKX7H2MLaaAWg7LkqkRHKSAuuWh9JpnxekPlGlL35Xv8kH9uXgjnVJTXFvwxrm4XT5MG5ZK+6WX
t1mRpHJZmVbpGsRYd1MqJYGkflr5lBrB3YUjQCkrWXKgyDakvmlDfD9z9vJI380gJtIHgncB+bRm
G2xRziUsBq2CC7YDKdJUq1Wl0iXNfYh3LgaO1LBydFGLhbdx4OoDb4iGxscFETu4NfouyqLKbeSQ
UPxL7jdhY3vXvfASjkCXAyo0nGnYudAgWPt0BNkFhF5WafSguhuPi5+QwArfje5QmwdDfTbkd4FR
GibOLjMYxVmTMeJnIGix3yvupMRMwgTDIN+qxJ1jh46CJO7qZr/iztH20RdRUfUidWQsMoluXs9j
lHWwuGivUvuWgMVmWNOdrcZODc2K6+vjfDq0ZyEbAJkbkH6xEI+knsqUxDjaOfmdpN8H0cgdJ3QA
QgZHVyzgrtCiPY+Kk1pA61eDa5Rr6kN5+IgmupSXAtfgrQK3BnS5cXtgrJ25s2V90FCcqCu3U8jJ
7It7TQjv4i1ka4JJ14xuBZsv4gMeUqnTdocpf09lAeU753IEwdufZTD3cLaS0OyQFbqa8pasvdOH
dwQIUIj/CB5T3MVg+AG8HSCDwgzE+VdZQ8la5hT71UjDwbJvq2z0NevXddfiGsHUI0qUCkFYoP++
uRBruwihWtYDNDGM450ZG8lRsvIFBNB1/RdeDOEC6mI4o8jazk1F0F4Ger8C60X0iLmHRqSPwPMv
DbQPQNGgS42nzvnfN7NKQ5MHsPlsGW/CpgsGVdR/V/EnmDiDSds/JuhP2OyWBc5YOStgYjpaQbZv
XAyx32ZovGeeWDJGtB7m07R6CqK/sq3wLe70QXJM4bQSL08BWzLmhnEacduxkKAySkMLul1Yj9se
kDAfdWi/SxATIEdk0CfZQ0TzRDnY5UOHjkdBRQBRAG4N3rjzXezasDbzfEDsPFqPpk/7f5qTv8te
9i94/nhPhTNrTHDrsjXU+gzWQtPVjuVt8gREElhW6ZOxe5t8cjQwzEQg2BDvPj/B/zEJBp5jjKHZ
FHJ6vlQokWgkpsYpxkZ9GYJxT4L0RNz8CIIXwQHjnWW8C1DfwenC/zEHYG5ku63iCQGjyDy9e+30
djeIuA8u+5l0STa95ZGtQIaC2c9xXObKLLAk8sXUdvWheSdgJgi94EH+lrh6MCHBtcDVA9bGxBfV
Fvgeu7FOT+jmBI79BFkWGdZnH69PvPcgqXcqnjM3OUjBHKBOB9yhL3pv8naWzhuBph4lB+zwudWh
LVJNG7GzSmF7U6eexhWauqaQb41+ITa+QHgN01QIx6B/Yb6g0ckAvkYLJZb4qGp8Dx/Uhx5cwNWD
tgcPd/LjevTnZWvAweM6A40F8JysAMsENlAlV2AwPbQH6p2gTffWXR+YB4El3rWpU41qAu8BSI+5
NpdpVNZEBw51csNgOk4g3aYq7JbXePV+/f1x+A+fJ8OEs1IZCOTwMk3pmfOnYTiIZADFuGpQnChN
yxrQ7liEs45ns+D88V6zZ9aY9APOYdldKNOZZDpxmu2kk/Zgu53XHar7yM8EX493QRgmJroQV8A/
zGa9hh4TyIsjiZqjOci79FB3otcW10G2Npg8F9rLCTQ2YIN6JPp8LjjTj/QFawkKpPzFWJgaszFG
ePE8qS1JK7IEhpTpRkoaRynfr3sg1wCSW0rgD7Qtm0RXY1Un4NhE+tmT2yRpj/Aa57qJS3wedbeN
DSY6Te1QSnIIGzbYtCUHY4JPjeSA5bLz/nG6aV/9MBPvulnRytioYeaDXIHa2IWanQN6ktOYJG/X
TfBe/EgRgGRE3obpVbbeqrfgkp9D2JhcWs8ANOvN+BXWjvzwM/kK8hvUodI7JCha5ii/BLY5by0M
s4IUFep5AKuylS9oz6urrFBgL6AnB9BQuu0eyj3qgZwmf92NLyokn3NXIY4wQ+IFfhRyQMuKpyXI
uJj4UVTZkhfABwJi+VsdBi8KH8MxFbgN14hlgboMalEoxzKhUU2yqA7x5of62mE0v5jSrrZ/C/aQ
3lDszYL6vwa5GpQaLoY/m0K3I1XDHk4A+XyUD9cn83HyKi/eid7G9PeytrBZKvYMRUQU55nbEipz
xOpidKGnxun6KBibwrfi2A0XZXQmdfDx4sBWpgJH4e3j1i5z+tRStVI7h91V+pqBu9rUvhJ7Dq7v
JN8I7kw4JDIN1hmzvI4qU0/oyOmyL4om0GfTVQtROBSYYVliZrK0VRGnAGf3x3bpHNUCaaT8aTYQ
xCtgU/D2B0c1CmpM5CjS2Z5ssCu6NlRDE6LuMEni6UYuqBfyAhRKT3hp4F0GogzGISBaW3eGjQ9j
qcfGfM5FuAdebgF4Mh4xWAioU5hTigraIK8d7o5lXO6ULH+IKyCVh8azO9n//OfHXuENS6fUAO49
9225gRhctIJ7gdhBlSAP3M2J4CbkphFbG3Q7NznuUqCSlRPEWppGqK75kSjpp/VoOalTfhcxm3Df
Y1t71Bc39swR73WVrmn8/0xBkju86YEBcbDBmR6vbyCvj4FUk1JIgfuIKumcW5vaLmuV1KQpWQLA
EmXOy50eMRzIv8N1W7xAhC+F2woJNd5DjF8UZQHiPBniRukh2tfgaVOC5pAfRWa41z7YqvCk/Siv
asySUNOQzLSycQF/i96/z5Bac2LP8KAEvYCsCp0MXxRiL9mdcHK3JplYh1eYbnfUZLczfyaYvIo9
9GjuQPp7oMnttNf/pvaxtch4fg28d6eMsGjdrb6JOoG9g8xFoLu0RiB6ynK/3GZHmSOQJJNF5gTX
VXrAjX+fBNnB8DM/FbTGhdvIuH6d0AZv87GNQ+F1TufGX8DPj6Zr9ADNFai4iVamcpYGySEDGAwU
yA2Lve0HVGGSTENk1wJUx10A6R+le8WrUAmRcQLBHe6uN/+PtOtarhtXtl/EKubwyriTopWsF5ac
mDMJEvz6u6A5M9qCeTfO+Lx4qsZltRrsbjQ6rMV8QsZ+JebRB5gQO2QSyH78DcMUAifZCM7nvw8/
4JmA387qHfw+JjqZ4400i8544yr7JIDzjkmKnbHuISB7snskcGAkeMRUWoh5HTM0DnVQ+GUknBnb
imooa2kKiuYOHp085rZtUnuSTAB56Hf6gdmr7StRfJN4/w2bxKaOZ8K4ZxKpMgeMPhBWyLulfBny
VzsTvi6Yh3F51SeNuHCGISirL0vs4Jcn52Y5ga76FoPs/uqZYfVFDB69lfN/ksc9Z82ctFlLIU+/
kw892nx5OKDHnnrKsYp0LHkah/4aLMbIIAU2uXVJfBLNnOjsSiqbWQf+LUQzejCAKLjdVRzSEDBD
RxF6zVYMYE18UFlj9RwIkVwMUIg2l0UHWfYjU9NEdTAG5aFbvRiRFI1XZSR6uG/kK1jwM8A9gpI7
tj45j9BIaxAiA+ggHfOgGcv9gBIskbKT1ib3l6/ALcM8F8XdE1mTJtasv4NDzH6Wo+RZ5R74yYPL
YraCCMBj2dNaRsebb3i3Vqw2BcMiaK3VX2n3QtT562URW7eseSaDb3CrizY1mgNV1sTvMxgiAuWz
7Ze/hsatAXqJbwVIr1UklnkV73WsBQy2DH2DgTHPqEo6E90QEo4nxre7+OjnH7RrGiqBukvwJ+P6
FVU6mYVfEstFlLGxBvCLvou1D1PEqtVOVB6Eyd9WUDlXjwsqzVwaldJAzhDoB/uAhcIIcDAWYGYZ
6TPd9Yb3J9/x7EC5sLJqadfbFLYC6oU7I6yCPHQCI1Je9RsSMJFpNIo+oug02d+fxZMumeUShTn2
Edu98h18dSECGgjf0b8Bo8vDFLa7yU936s75avwQKCwQ/l5jOxMut6usDwzOYAyza8Y4yFDU0lBj
FItsB6jwzBsUMXxEu+OfJIp42GGcDE8jC/xDXKyx28SQ0/X9tDFwzJRGLe9Wux784kH1G9wboiWB
7YB6JpKLOUlrKQMgnjHweaceVr8Nszs2/WK6DnXfB5ZCoUhmM797y4eWXHJagEy4omBuxffFri9c
dNlnQRX9TWk3AvusNN0sd9tIdH9sRtgzbblUVZll7FDnEF2SKF3vpWJnkyeBBW2FV/CkA4iAkWIg
I/tsvliabldpwYkOwV88RGAdDjKEBDOUj6XX+6L92M0LGHhkeDyhJwwSKS4sqJm+5DnF0K58yHbt
lwbTFEDyPJlhehBtNW8dIDoQmLdhoza4rD4rZ5PeUPoFB2jBPrr6UV++ZCLivO0D/JDBR1OqwQcS
yKjiL+lwL/9B7xnUFB8/nzuu1tTSbIjxgVZ6PdKT/K9XfTVU0s5+Phczl6UHhj3B79+uYb7clLUg
TdiqOXwSwFkYFgRVsAz/x8LGW2WHOtB1+cSao/LOvBZlQP+Pff1zYPyrw546Y1o1KATesHcI9c5X
AGzOOMqEPQwW4vjggNKqYmJ8EtRJ77qfxV+7oWqtF7Blxr7D8CuncPU0LMuLKw6btnwmigsGBMDA
ZV9CVDKflPgoKdFKRLDp77X2S/pwDpOoa1xSpk/v9yckx17ux/s8XPBq/M4Us4/p67wT3iQsbF8S
y/mQXPeq0lTvx9jupztmIlrlFqfsgfFq2ml4OehtuuzZUXIuZRGpVbUc4hwpCdT2Rfn3JJfMqc4k
cE6VpETvkYzg0ba8SVMGtOWjiV7NZTW25g8+SeE8y8h7OSmYHr2vhNWu3pNTcVx2+sN61L+2wexT
oIC67ZWVu38A1w4VMY2HqUJMdf0+X7v0sqQnC1oLmdmH5YwSYuwICkPss/NmcS6CM/k5aYpukGZA
L/enNLmuzMYd5YjGi3/5IDeyKOxPYGKdDRZiv51LZKppqRSbpXCsmKfsimgO/5uJ/w2z+ySGS17S
ztSz9wfTaH4bY9VbVpH/iiRwuQpp4sHJWUbWyrckv1OEBZeNlP6TCtwXiTO5pSXanagwASf1O2t7
p98YrIsKyh9MR4iyr42g90keF48Kya4dgEEh+ervMvVYKbe2trv88bemTj7J4IJP1lGlmGY8/kY/
f1h9cA+4qgdmgCD222A6qX56SDABoroM1lmk4IaJfxLOhSInmc1+GaFgrf9MwRG2Yu8glkIqYpUR
HSQXkOQsrZ1hZnK01GvKyLZi107+/QD1J2W4eJRM+Yy5Zwgpze9VezcJiTDYaXAB4VwAf7WrZHXi
lcE4spGBwStvdLzwit26c4LvRlTeswrcYLuWiC18K6f4JJiLEJTWJqYYoRlAew8sRpi3jBMgP6Jw
HF22x603DvrCYHUDsgPCO58fyz0A93R20aekeVUxGWSq6Q+SlNFokl/J2h00uQ/zqgmaTIoMpfVN
Jz9VaxJUtqj7tWk1DM1SRXkeo1+c+9HYmZyB7deV1o907F2AUbhqI4ID3z7dMzGcBzp2jTHVqsem
NJhe2aJ5vWv2oDTxxC/ITX87E8X52yRDI4kBdDqL4irmYbLfWv1OzUUV1c1IfCaH97fBwWheAZVk
DSWk5buSCGaFhYfGOVuP6aMJU/bMJFdUHIZIumaDauRKvLQjMAO+Y9zURb8C6APZzKC56XKr9rNr
Vg+X7X5LCKC3YfKYRMegLWdrS7VUZQnGeGCsnVT7lEq3s2jAcNO1zmVwhtbWkyRJLEDNXvGW7DBs
4utA0HTlFxAfoZeWfBHF961KN0MU/0ctzuBGI6V2wq5kRlDW3xYB2cmolKSh7iOCvOQu5iln1w7i
QNgOEp0oZ4OtkZG8Yy9Tw5UPzq59cfatX+4XXzkNXhNZAYue+o8R7SCUaxqXPCVeE2I1y7/8ZTdv
2PMz4Ew1w0JIVY8wVdZ1Xv394ILobg6sMHu1Ag3zq0HirVdq+HZAsh9cFi76AHxtd1wUPAhZTZDt
060he9QkgeSZX4dw9iu04nqPuqWXnkT1z62s8kxri7szdKuQVJtd7XpE9l3U71jfm5UgBQpuvEHP
Lczi0srE7nrJtvGZ65MWgowT1FBTCHCrKzFIh/AwuQSzxnBdPTEnXcLqDdicHnq1qPrFPnzoe7ev
/Pbqv4MH2aoifNKSyzxHW+2aOoMN6RFjbrKODJ1uCuObFTVy/N97wamySXE+1Tj/elw4QtjWzFaD
pmrpYLhkp8mnJL9tVJ+MP+v82OSPzfp0WebW3XQukotOk1I4Sw5OAAwZla5a9S5GGVzArebr3WVB
Ww/HT4fJBSUsONAqdyCpeJJ/aaceoQltzKs2xx7h7LOWcHnNKBSrUHyZiIKwxYWlZEqWfkVfAK8t
HYU/t8NscBwW+xUAng0G9SchyuBWw/aTvlwASpVZqUr2wGsdjKihLeAb4Cc96oCQ7e/EU2oiFXm0
uUJh1yUzVjZjQIBUOt7Ee+I1p/o632Ghwxd1NbdDPZuhQCkeqICcXyY0YevfEKjUN9Lq291eEu5W
bL39wB/1jwzOA/GutAs6IAsY0egodjkoAzu/2DPCG7YpLLw5Wdz63QM/5HEeSBZHpU0HnWa0TlOv
wJ7r4hLU+vvrUbiNvx2sP4RxvudoNmbVmHIqXhasJ5bt9VAFUe5lz/ud+QbQdOeHyHmerqcZvPvd
MrL74t58Ug/1Q4o8pP+23NWuAooB9w0dK5QQm9D+L2AH3nkyLh0r535lXEi6lUHT3pdn9BaZ8yc7
EoJfOU7BelagudEG9MUAZghWfDHXQP31KhWmJ1vz35+OgnNKu0p6qZzxi9ToWs1RvG+D6mGMxNw7
/8/d8c/H1bmtIH3KOn1h5UXsFK9h/MRGmohbunMDuqb5Rly2EFgTX1CSVKLkJkt4ZKw9VYe/CkqA
6dxdtqbtC+NDL+7mx8OsSPQRJ1j13zUldxMzaKfH1RSBC/0/8exDEBde8mKxFiJDn96PI+17tuui
8lm6mpBBse2K5OYPJofObYNnFy/KiQ4r4zmY0y96er+IJva3Ct2fBHDBZdL1lZQ9jk6PHFdHOtO9
YUR1l0UgnqKBE9VBHVk+cvbEvfzNhGfJRZo1mZuxZu+2oXedGzCwhXWYBDZeA5WK0wRuijiUCq4H
nYs6sbOWjUGhLaO9XDDz0v/VHM7f/upVOBjVNgUZ1KZMG+ufuDAwKMUPY/b9nNdSAplTn4UjmR7z
UnUtKgt8YMO5sZbloP9iGjqW9vmx2baiMXbC/2ObbJAoedSxH3FicKuFb30dRVMGvzv3Z4HcPQgy
+b6reowc5/sMlaB+x6Y1ZOFV8fv5fRbDWag6x4YyNAbqgeO9ukZWdSwawfycSARnih0rUVgm8AEm
NjRb6vOhy9a71SqeLts8M6/PVw5Gd0DjxUYSFVV5n1s865KtlkaTQVIrb8h7t9BuKiscnB9xt0R2
8a/R8LCtdCaL589pummIjQmvocaRcwBCtdckbbHzI1FBsXNTKWyastaHrgIvBkqfKTXWcilNTgJO
TVWNTFlztXWN1r5ZXUPHDkulCV7Rvwd7KHYmjzM7rW/1pS9GIEq1RaAnWH9Ipv00LJHhVCKfYj+L
/2CsvaNbWMzRMOP8WTclUwAxiWKM16x7Rn/J3pRmhkceJkVPq5d4YyR6LW/k6Axe4UMm91wu2znr
5tUu8E5HhcLP8EbXrhn0Un5wfEmA8bRRPfssjbs6M1tL0dRFdNLq5pDRtvTrpj90Q/KSxfUXu3Dw
VhhMy58MTA6MU90HzVpFl91iy/0sGds5gCw2gN/FRWVJJx0l7CFUF68OmoS00Twgbnr/mxQu31OB
fp7QAohLisPsc/SmcdrlnQiCYTMOn2vDpXOTjX2PxsCs43IzIkuYotTX7rP35dkySEIR4vOW+52J
4/1caeTU6RqMxQIl0EUcC6ZCfzG08QcdZDWqlzoXNCO3fOJcIGefquHkndQg7Es6SLkM2V1SYW7A
vgXvd5aKYMEgTvTfdmZzmWYoGeXYy/fpr/QrcGTR5gDtdo7cfOcAzC5QghKZSeuL+w5b8eVcNncZ
lM5C6DBCP6d5aFWwMemHSpPCser3lw1y0/csYB5qsHnTBDjE5+gC++sAHI1rhx666+owHku3O0kR
Y3UxRQsvzI9/O1FHAaYUcC6w2MD5mD2YQFczgRnDyq+M556tmao3jMG8jESjOpsOfSaMc7V1Lkk2
KMD2qWcdy6yqPbu6xaCUW2ytCw5x01TOZHHuljVN7JQqpgxnjyBcYmA1VD35ikXq7ATk5KDysZAC
W6m+XZa8lf5gFvfvEzW5u2E29Ynx3aOYG7+qq6fWb6kKPC1r8GYnHEDfviSae1nk+9Tyha/Ib3nl
q1KMFYHFDEEBRAcwxLv0oIVtCGy06+xEfemXfVMDVKKP0vt8lx5EQ2ub0QbIRgb2zDHMzQPo0TiX
GsPEl3WksGtOOr0xELA740TIw2VdN8PMmSTODVtbH7FYDlVnsB85pympBIcpEsB5RAbqYuCHIxmz
tMdlOq2mIC/aeOAowIP8OCvOC4o8sU2nxkUgR3bEHlVVsptzt/Nnvw7Iz8xXvgJe9X87Nc4bGo2s
+EKQCbCj0JBeRnsRZAzbvo1VQ7w1sBTPPzMWvWzAPD5gFgVogHH3lFepu1ovl9XYEoLVTwZwiVVo
rE1+jozyss7VWKO/Hev02WyHH4spHU1JNAywUf/FeumZHBY1z3LX2pI0vGGwnDmaSdgpNBym7rpW
zcBe26OxAIa9mzxDa11dxY55WwVo6wcEALXtMAWThYzMyCvXdLLn1V7fsCA5CIxUdBDcFQG4jCxZ
U4TtepFNLBdII4o1KXXp2opgeLfuvfOzYP5ydhZI1KtsYG0aExSEfT8eRrsKK9M+UKfb/cnnBbCj
hmcQsDg4KwUHSZIO7KlqWclxaOkb0H8fxkL69T+J4VMjh0jGWHcIIbFySMrjqDzQSmCozIf5gAxk
ub81eYcAPTu02ikBOscugcLp3Ly0NN/phi8KmXXQk+enXJL2/ZqL2hbsq1+SypktnpbdoBls7wpF
2hI4lQgrdQ4QDCybh3Vk/MhEqxLbdohnq2NjEA0j0p+NAzUoPAs6BbyU3XfihAYQ6TtBvBSJYEd9
dpRJlvd0fi+DpuUhS5B59c2XPCeiTEgkhzM+UEMuZTHAKvL9HMy2r+2k+8oj3kLdYT/ddCFD9UcR
8bItbj4LgCv3nxMEVspn9das7RyNJXuN5bMVgfFovWoWiq/KYdjrx2l0VZGmm2aiYOWcQSuAEIad
xNmJAq07G3MMDyJbkFHQrrFYY98WHuMob0JgyIqMZOtGBajOP/K4KzvpiJLUNmDbBpMAXOQHFdKu
s7j/m+GfSeDMcCzWGcM+JVY3T0rIhu6SE1vGLXxHWCvcNJMzUZw5jkrZZrUOMOLGib0qu87JWyW6
f7ZlAC4aO1e68lu3qtTaQq9Z8TUf8vtqyCpXM1Vf6qx/DQ6Aaw5gR3/L4UJ7YcaW5JTI2qQ439kF
MJ3iJLxs39vf/kMEZ2vJYPf5UqHc5MzKvqjjqKumr5dFbLvQmRqcfaVVvyTYecHL+vscqIFylNCm
XQ9yyKrF/0WTf9vaPnTirK1p04FY5cB6YewdD6DtCPSf70PtgyCrEh0fZ209ljOqVMU9r/cnmv1s
zJ+CsxOZGhf1rErNpLVPC69yjxLIAQNlV72fnnljQyec31407iLQie82JXKaSb2igTuvOS4WRiOy
NrislUgClybaciZZXWcgHFAzc7XSydyyIbs/EQKULkDu24C44oRg8Dpu6gRWkCtG5zq9KbvgBxRc
ftuafAjhbnR9kvICMRyIqtkMsukcyw0CB2Uf+PfQ+SGByyStgVYYukborBwniLUDWa/0NVDoviyf
V+e57ATytg3uQx7T+OzyWWmaGc5kosggnQwjdZP+pU8eLn+aTRkonuiaZbO1Vc6opUZtnbWCTl0j
HXDb+apSfpNoL7hImZ//dnQfYvgqMJUWrNGw5cKsKCzXrBOQ/Zr3XZ7c0xmLsS39o4v0TCBncpaS
YcBAg8k5xeDjuYEalCrIR7Z1ApQaNhbxJ4/bUWe5spo9HopKm79KM8ApFVS0SbIHTW6waIvAiTar
2oAq/kceF+DITKxqNfGpJhrkY7Dsy1AK2ORJBYR1jErthOPD7Db4/at9SOSMgyiFmVhsv12/mzHh
t+7q0S2/pb+siC3AWj/one3J4hWezUvjQ1E+6k2z1pEGycP7OCoNBnDvlceKTfFGoubwBlIj7vUz
WZyd9A4p11qBiuvNhK1FbYduSPxgBInu6j4JWFgH2Z30YxbNpGyGqzPBXLjKcoJN9BKBV5a+ZPa3
RREEj41F9M+acdEqjodlrmZoRl7sSDmVN8kjCGxHd/XeO8Nf0sMiuY3gEhZYDN9sj9sRPHwEQtVR
+VXKT31pvSp1eWvWqSAhE0lige0sOCq9TsaSIPGzBizYYClKXlFrsPdWaghOcjtEolbHgJuwX89J
srM2tuwBaSxy8h2VqAdKj0d5nQUKbRvEhxim8JlCnWnbUsEm19cJ0KTEPNBRxOCzfWYfIrhszFLz
uLfXOPeqJQ5jw68yNcww9iiq24lU4SKVNlBVmtUSSEMwbBB3EsFRbaexAGj++5NwgUkC9NQSj6hY
5yfluxayBpHjrVH5Rn2GYyTyVYEF8Kvxg0Oo0y7YpwHSHjA3FFAFYfJBUgQRfvNCAYofNpnBDo6q
52cLAIMtOFwsWADJ172hWjv0O46zNFFXlzsfmF5/0IZC5+QfeZzFLbbdxY1eAfY3x2MgJaFMJ4Hv
bFrcmQjO4gp9dajFijtte1cuT5Jl+lb9DVBYgrt48wudyeEsrkZBospWRNOKmq+pliTu0KNfsTjP
l9OlbX2ATAiQXTwF+WmseqgrWcrQOVcUySsdBNBMBh1ptMQiX902hg9J/P0gSVpGOlQCSD2kbqz2
QQeUQLXM72ZwNcZgD7is2fYJfsjjrgutHgykzygoTuWv1ZhAvRC7APLxL0vZvpXAIfH3AbLQcRbl
GgZlVdpoSwJD6n75YX1jXabkRAI9TN8wJgnog5EEl4VuhiMAW6usF4qJDi5aAAs/s5fKzj0JXfHS
IR5p7v8nCXyASJVerZMZWi3dQ0Ijkt5d/vnbZvePBu9t0LNTG6mSpSsZKw+7Wu6UltelXoLbFhPI
tQgjZ7Olan+c1nsaeiYrneZ0QV3+LzDw5Ij9tL2JSe5y10aifQN28L/ll2eiOJtTjKZeCvpOQMOA
pBnqOJZnon8/24hM6EwMZ3NkJZo0Gui3jCCVHtfTVL3a5mPuDCLjFhjau/GfHV2rdSXmP1CCIIqr
R3LQHdrbIYqRdBW9b/0C2YNw2HhTJHDaQJoGTMnfmBFiVI0UrUVNFJflCYCFUbLagmtpMzKciWDG
eaZVZZZD1jsMNWwIW+NKXY5ZLEgbN7UwQWKDUQUAGvOkCKrWm+bSwuaknp5GkHmNKhUEgff6+m/G
diaD/Q5najg2fm6nUlCJFTHoWo2jkiGwDqNzG8/D45yDQ5oqyiuZzbuuTnxJn0y/WawVcL3jvkeT
wkXRO5DyWXGHOE1dfWrf4rELbKOc3IkMN53mfOm68UuZK7ZLZPl57kBSrTb6l8yowr7Nb5W+2E0N
gJJs5dpI5nuzB04TGXI3K9bEbQrjZ5IniovJl69TTx4Uovxy9Dz1EJlnl1bo/BMFTt+A0Da3px9j
OsxuQpSfk17vu0kDbA9Jh4gMY+mrSx5VcboDnQW6+uoc9cngmvn8kNWgEbcn3B/StHRuUzvJ1aIP
0r1mpPdIPL4UjXlvSUMfLvFE3FqTnqW0fJ2rpAmmuhrcZaixoaOVr71kXGktSb2lpVEHsDAXi3f2
Ves0EXiX7tNmyl3TXvVdTuihcdDA1fMQK7cP6lpHadKEg2k/FKWE5RQZTN2F/K2h2S3qUA5y+lg0
u7SdM559f2bmZ9+/XUFbt9ZIETAqAjq4N/bYG3c08UfqrhiFwbcSle9Y1nHJ5DjPqUkh6ytrJeMJ
4eppcTvW1DPbdQJ1edO7XWy6TdN+vXxXbCYOqEa8w7YxspTPepqtlVDTQOUDtHBuN5OoG7pdo5IT
otNVNi6vl8Vtn+uZPO5cZzrWQ2Yi2Tduhif9KWU4H4C0dTPcVMCqql8nUc1y8zY8k8gda5GbNn1f
fGid+lQ3QMM0QELYOHf4ONFl7TYCE6A3AAADFF3gNvCA4tJiYWqCpeSypAEU2pGv5LoUFC434usn
GVzuGs9GXnd9VXja0mHSp3J1/T7XBQW4jTMDxiR4VYFoq2lob362CqeQ0xgAXIUHjh03k67b5ntP
3hwqOC+RGC5rJbSbEQqzwlOWZ2O+HdMwsTIELMHGskgMlzhYM1VVbcJ9UWurn5qaO2LY0qKuXIqW
rzc/DiMyxKSOhf9wueMwZ8WEtx8uvzYJ0nWO6BjM479/iOEp948Qfik6kxelVSfk+kVDv9spYMfb
KnGCPzDlMyG8BQxGI4NDC2ZWNCiYYNVi3F+WsH1WjBhUA3sbwJM/21g52HNV4R5H+MYoVWua3pgm
+2ZK3v43OZz/A/K80zE2gIgTO143lYlbNJM/L/GfWJnpgIYawJvQikXasxsjH5MGgzXIrUbnsV9P
ugPs4vSJCAu7zFq5awKwTx9yuABA7FGS5RVfhoT1HiskQC3IMIlQXrP9V/HW5OZnOhPHmbQjNQAU
0gnrxpjH3m5vJTJGXToJQsFm6PwQw1dxu2RB9bOAUffDdJia1gfBr+DZxT7AhYPjX+MaUM6XckTL
pyCPSnJifNE1cDuQZVTTv38e4x4AHqrDwDR+owteCzrRfirgosD1LOb0e5Y4oVn/wVP1kxju8k46
1KrnZkZ/VlHdsQOmMijRL3vPZuw804TzUnMoSrmPmVVT8tROuT9QG4QcSg7SQ1WQ12+a2pkszlNJ
vQJzyUCczu3RzbTWrxb9pen/YNbt06lxjto7ZjLXFIFnraSgbKUfmkyiWrMF8U10cpyfzrZKpp5S
zDNMpWuo99TAi874SkTt0q2U6pM+nIcCqaopJRXHRr0p6O7Zy5h4MzbkErQjgA0pyA22Okvn8vgd
4xoPlTXN5QoNFyWUXGMX74Ho4II7wJ+/ibAkNpLiT8K4e8ialSkGxThGXOpf3Xhr0OslPXX1yYwL
P6aZwNq3z9IBATdjAwMdGCduoHG9Kox00yzcEWNDjAaM7JocWJtqCCourOZd9q8NYAOkc2cS1c/X
hmSOQ1+OK9s+SW9b3450z8CWYxat19p1GxhApgbGFd01z6Uk0hb7Hlu3CQDIsAiiMqwQXuFmTMDC
BKxocD1OfmfbrkrAPENTv19fJu2hzEbXzBwvrka/KYsnXfui9hpKv5bnlC+6k2EITr2dcuPYrIob
J7NbEOpJWhHpcWRMjp8R3WtM3Y2bxVu74tDaA7r5052KnoJTrd7kkKjMrmazuW1odSKdNXoxIELa
7mutWlGMeTHTWF30fwEkfVxIvR+Lm8aOvVJ+bhWyG+efjuS8YfciQmE1n3+URnytt9UTGMCO3Zxa
Hmi7JDywi5DQcbdm1dXQ567R1b/WsjwsBgmmBv8OSBxZfqepbTSk1pU6JUhHWuwnZ/pOb3Zal3xX
zSi1k53eF0cT/0qeQM2TGdG4FI8Lm5ylmfa1qV+6qQmGwtr1znPV35ZGcrcUbwOSgS49VM0vE7zr
6uJXK7lKp2fHXoIqAQ2vfJsl0jWixV2jHuUJM7CGsaOx5irGginUW6PHGIzyOJqpO7VDoI5vcjO6
OYZm07gImnJfLvtOlX0dq1MAqj05Saj3SSC3epQTx9Vq253rKyd9NcYlauRQ0aYIlaBAnp/yPPcm
4zSTFV/6J16DV8ZQ7mnxg/aZn1YvmGE55nXiLu0MZuljXLT7fHhK8T1HJFTEqIOlUwNQau/spQ1G
i+K1/qOwC3DHntLqK/unmUpcR3/RMOdqgWiSNr1n5ydSoW5C+500p64ypAHKyXsbU3JjXLh181zF
zwvYJqyqdTvpfqiBZZgdkvpHLRc+IPCPbaX4VdG4NhBwDXsOUvWxL/TQKknYK72vgwxbsbG1X2Mn
kzRRoc93caFcUR3ZuX1Vr9qhJ1mAUdNQktZT0mP8FlubKU4y+TkkdmB3jjso+UGzwLmKw5ZN8+QU
FJ2V1Vuk0rdHY9dnAOmGMSIFcNulCtZE9Y1ycKfF8ZTY8BwzDXucjkbv1rWIOu2o972HFkcoDfme
po2PInSY5qNrA2O8j0EBNe/rugvSUUPrI/FnuqCKWwSKXLu2PPqpBKqjca/mjtea10rX+atlu2ux
ukNrFG6pJ15rUDenWA3FNoRjfpEzOF+9HMYRjCTTzSCZ7mKpVxKh0cSGm63W73QZUwk362TWLunl
r05duok2BKWO8lA5vqzTg64+LXnjKpS50k8iOannZMipSZl7hvNAMutIJOkA2jpXVeto1m0vdeiB
dLNX1+NjO7f3SnKXmxOmU5Ygk35M8XCbaDaA9ofmxp4Kd6iOKT5qjkw2r2+7ZYQBSYgfKMSP2hQm
44w2pxXYEjhPRsdNlGcdcWHNZ0Br/GxJht9nAKH74C1ZiRZYHweTOvpGY91gSBzRrPGX8murHdNs
cfUYbftlDYak85d+3qezdrOU+qFYaUTJVzN+nvQ5JM63tMuvy4X+MpL6DWsYe6zGRvJigbXom9Wp
t6ZJrpdWflQKA8snGAmu66NM0DQ3e3fq7/LsaKpXSfWT0H5fSUlkgHm7qlvfqm7y+WY227BY7H2l
dMfGfi3mGJgreqjl36r+YdSeR6M9AEfY04u3PnuM1behMx5W+2fVDb4cJwFN2v2IFKbIVs2Vyn1G
m4BKvtHlr05+rY8gPNTBb4/NV4I45cS/+vI5Q/KOGdV9ITk7GWwOcPXvdjLdGL05IZzQX5IxDe48
9vtmsA72Yps4qOxxsso3ay0AW7UsbwOVTwWKBm6cma9TPd7PufbVSRdPI0PnW6O0I2n/qKmYlC4a
Gb6Rv6yz+mVMu2C0sSQkA5BcIX6p68/5UByburlurWU3yrbbKm3UKPUhb5cIH+dqMUFNqaYBWLAq
r6Pt1yGZg2Epe7ecqke5oM/Dkp/UNJ79xVJe16L5PuhLoFXNPrOQ4meO6SWG86UfpClay/TOkics
oKMii5A3PWq62UZKD8Oe8hRkGrIeWZKZM8Ob3cGpvzhqm7uxnF0DhC/IcrpXF+cbKutYtS36q1yv
/arD9KUqPwCgKMSr6Eod16jvsXW4Yq851r+pUvsoycPOVKt90s9hNdCHaVRujGxdXVutAXQzY7tV
a0IlN9CPrq0EEzrTl6pOQlUZ/HRMYEuqNbnaIt3YnXllLrZHAS+NnJLRq0mD7RHbDHQAsIA48TRj
091Xpmm3mFp/JzdzFhR2PeHiXbrdFCNw2LEeTGMCvwVcYapNk4t98Kg2x+9VM3dhnKc3aY999ng4
mhPISHEnFvH0KNXNqXTkqCBgr5FLGpoduZFX6wSqpaOSFvg1R/UEakV/QmUcu8jmvsvMoKTGjTRh
xCNPv85lhuvV9KppfJ1H4qkGSCnMUge0G72qbQsOnGlXg91etWXxUFLH1+T6Scnl+7gCOphV4RrJ
qhPOD8mfUd9UwJ0wYCpFpx7mZQjwJEFIGBXJpfBCex7v61aZdqk+PBdp8qw21uNM1GM6Kqi0G/lB
Wk0EFfvRWnKsotu9nyXyjVzF+3SsdgnI5BNDOmar6mKr7pEs7dUCGHi3s2fido61K22A3+OOLnMV
N5K0dxDiS1l+QRUXg2QVCue2fQcUUR+0GZ5UKK+OJR1WRc08YsWRClqJwGl/NW3xmNLqeyXNwGVQ
cM8T5U6alVPszKEypYpnxpNLWyd101UKJmP8P46uaztSHIh+EecQJASvxI52O4cXHXtmjEgCEQTS
1+/1vu3ujHvbhFLdULfyaMM3qAayJzNFq+YR52nWWJM0+OnSQocg9ktMH55kx01ja63YH4njnV1w
93ZXxbq65d52XraHNONbVdaqA/eGz3dU8zqvtPp9oFLe6MNOhk+Leo5djDkNMPQQwi7dtMua4gGI
k02TA6vbc9Tbp3HhW7J2TTLvII2aIMUAwwmrgpHrvb5EU5/E1F6QzI70z8Urh5Hk8e7cghYBiI2L
UYCVe5dGkkvP+dXxfSwI512++NFTs/DCRY+M5gMZmwNgRkhuaqHfXj0mzYjqjfjfekbfs2+QI6qX
3kqCcbk5wa1Nuavg7VR7Fos2G7cwSvq+/kEW390yhs+roU5SWf3UNm3Kuv2ZqSZbicbskV+tyRhx
DC5zNwlqdCLzgJioDhc0xjzzSumpVoi/jOJiQ0/TTrrkQfw4dm6K7YrnzUWmqlNlmMU5dTwoZnd8
DI04dGYtnQbzmfUStqVLH/YoPm2dKdthOWxreMHUdCGGYEzsOB78Fp3TvHKN8IK42Gn7bpfg0E7E
RY6UfZKxfRG9fqisPNAN9XWKdEmgmENBHK+Dyx631k00CwslEfTTkZ8+di9jiDdmGhLDVMnCqi26
uN0TT4jXzV+QXDDJa7SzS2SbIFPV/OnNdbKS6nlZ4b2M3e2KLXKngcX/jKm7LKzJK6dh6rXjfSv9
x7A35aLck8vkwURtHtfmnQj1EsCjtLD2fjN6z9Ek31mGJFiKA0H48Q/HpfJYj12bXDwsMcnDkTyN
1fjj95omVq5HrLphuA/riGl1iiEOGV2JNNv9MuofNjUXug/F6ISXepdFXFUHzzQva+Cgbi78RYH1
0bP4dnpzCSKV+DNCkEl4mibnSPCcUWtRJba/rbPvecjGQq3TnwHQxR8gagn2EOrlDgfCofFxqfi4
/SyhLfFFEsxs3Yl4eNp3MeGeOidOMUizR+TKnK50h+DJW70qcWanQLjBqSHqRLRwkn1xc2+iVxbY
Yre/HaNXzAT90BRijjAIrqTSMCdzNPxjZ3qcwvuahDP6JYoq4/iCJY6UA2iS7gUTz9gV6mDx8CIp
WumonLlTbi26Lfw+n02AGYR4fkTb9+GF5qXFS4PnKfrbt12Q1ExtycTXu9jt3ky7voGFSdXU5nJY
MPdNdzdBVMP3Vgkf0ZtBIbQ8L0Pz1KAmJDtt/jWtPDiibpPBCXIeki8e44FpIzdpEeaQDLx6bvrG
pLVu58Rb4nzzmtzlMfoXVsZmPlDV22Sy6m4b/yIzEUf7mvniXPX7Zcc+kWa5F/WT4k5i4/cWB+FA
XyZlkqm+G0gEgPQs9JyixwuCGwe7Ow0PswYk9XKi8s3mAcsNUNwgj4br1PA5Jao5Dl1f8nq7Evrm
9WE61+VQYQ8TS50OC2CBqXhbpSsJ0BRVCBofk95ZLop1h4pclmpMWrKkTQzWY3tv4ktjPvu4waMG
14ALxG7CO7bdD7rJLTxgiARIECZ+j9qLBITK3rE1l/SMnqcBiAzQVfETD342/hHOPOf8Ns4la78H
/4GgMPoTbLTN3wU9S2SLmX6r/kGNVzXvWCzxbMQz4AIKZjI6bRLHH1H7toTPi3OeWo1eC7h0Ee/D
vh38sErC/c+KumZWgAB02mt/WkdxXHBcx/vy1CCST3QZna8Oxpr3R7UcRrMnEhZAE/pgZuMk7k7T
6BY9YEnv1Pk2XVa/SjimtwJJU67+rv0D8TDcUKMhxt7tPSicuM3c9rkSNq+Cjwo+e8gwOQmftznR
sFnEM9pDt/SwnscV+Sx2YI8vNX9LvCGbT3OP9okzLgA4f5owt16djtvT1BSROHPtJqJ+nHSxAsIs
1VntLha0Yh3MeulU/dhZfpYRAs2AZPlcOGGu3T3Z4ygPvWsoX8Iq3SQyI8IZPEQhCU/QPb7EsoV5
ARiiPht2bqs2Uc1V46Dp67+hOvwyGLWPzgvP/yBFohVu8vCJXTzJEh+oUzKL9rTxi9mUdu3LBWZW
7bEtseuSVvHwj2sGstb5G24TrFr98gyOK3O2OasXSPYG7Xqn7yISHqpf8kNfZP83kNexlYmto2Te
TizA7lR7Ys2rQnBU9S/uPhRLRZ9P8dHBu2QnmjQBPme9ddVXsN/G7Wzi+dRRnQk8poO8RQ1cOoiR
ILZBivN6MG31Z1rr68BJ6pgowzaGMrLAGfi4bTZfBmkJNqDZ1Ouce8ENw3VZC43fLPNru0G/bVx7
6pYYJSFC+VEPEqtpJBKIPfynxYAnaE+rm7HaT1r3TfelJ47Imz5EYZ+oAQ8qPwTYxG0O8Ekkppb4
GAcP3N1E9wStJtOHhj62Mos1iAh48y0/1v7T5F1/i4rPv2pz69cq36G6tZnn50jiOdodzMP8LUad
+CsmiY1bcIRWcxyeoT1iPKuMKUIge5ZGFbYWTju+WpO2G6B+4xW1eBb4gGmckqpjSa3nQ9zaV2xf
KFjzHjO3YN/RVB0pjhxPH8MWuQuKplplMzb0bLlh2R5dAvmyV4WuSj7f0Tm30z+Cp8vTFKqXA5j+
4vRbWa1vjV+llbS/uK4YB7wYO3LtzZKGCOoKlhLTNmngHPlcHUnzEKlvx50eu+0kdHBG55G1nU3h
VkiVu7jIJHFOAUGUoGfzTddXWBnQjnhgRoZzU7dFOJ87MBAzhMMl2K8i/KFyOq3GwPWx5TpGnQfM
WPr9VSxbtkT2IcARUXXjBwJC0B7oLulVjDMNtcLqQuGVMjUslGbMBoViwC493iQsVcui+uyK999R
77jei8Ey2EGwo2nGOFRbLqw62ADLx2Jxkev67MDuwlAI/Brzw/1aBvJ5W7AFsAd697zczhfB3mML
HOaKNxWyiweMAqyjl6JVT8w0aSf7JDI/zGpcCFgnepkvro9yjY2CDgPIA13WtObqY/0BEdupUaBG
NuxVWrtMBOeoReaJAt8JxorK5xVFeOWnjeEUxQvlDCYlo4GDZj46AolS2O8VwL3jPNRqSr1qywi/
REPZM3XogrkIqx6tBWwsY6a3ER/Iy1a8YwNR0s4N0Di5mDUofFBhFgXVRdcSgQOo46RvunyYHsfp
WaCNmkb7bgJ72mOwUePH3vKkhcuIdk9u/EECMGd4ZiMxJgx3XoVTyvmQWO0dOiBE4E6La7Kb5wjf
z7PdObQoWHIpZLcfOonz2PsbNMfAK1SwpouPiMuwiEH7SKKh+2O2Wh0DWIp0lA96TZy+Srross88
ZbQI9vd+ydl6tRLemP6HtwPwa5Ws8y1iP8bcKOIwvI/ZeQjdk92is8sfnPoWa0xdgvMMDQprd9GI
YYZEPliZoG0WTgv6V516/7bBVjr1VdqYPjfhcVyvgvEnGhxGdJuLD+fI3OCBe6wGJyFQ8OhYYQTc
pNK/ucpNm+W8j2hvxmLYw3RjIsPy2YvxaSJRw2cvafm/qNFH2D0T1l4NJjlc8TyoV8dF2TBfMDuf
gTzIZhPPf3ODcp0vS9wnFMeL3kS5Y2X88NLUueBDXo2X0cblONwH8riDlWv3AFQnzs6xLihO6t45
Kq/D671lzPtGA5LHDTJaZICrFeeWNunggNrt/8hpfvZQ6Mg8whZjgPTvGnCicXyAIS2LO+dQzSiE
AnQzT0BtH1gHIgnxuerOej9IkYorN/fVn2DzCjP9ofihrTusIj5a8+3SjwVHyCT0A4/et19HqDul
Gh41t77Vy2UUVUp6GKoqWQZL87i6eSNlGi1LwvZXz3/1VZ2ubZsNETlNA+xdzghQiFFYmbANZzmO
hYeWVX4yBFNRBW6Bjh9lFZ4p+JgS12wvdlMCzEX4MI6Ll0zMK+d5ew6n+Z/PFv8gut8/ZtGr8VyV
jC3MVr5X7msElvj36W8+8B39bJbuyVDYN7T0/+7x+K3shJfCHwmKsP+ikcOW6rgv3Kl6CSk/RcEE
9LW3uLHOT4MtBnzFlrx++bKLP+OVJjZxEJQfzH7hS4ZeyvO+2lBe+RAcnTB84h1edY7Q4HEiH5RP
5WynjwpKQ9z+bnwVzj+CXxgLybdS6P6qBSgWg/8PSC7/2azL18b5n1iQRyfs/yhnXo7IYQSVgoeu
Vgp+QEQvSnKTEGjQEw13Uc1viG9HPFHT3ZkKBHkbLUB1AJK+YoXh48u2Y1/kYqP7ednBku9wAvUu
uR+Z84pEzos7cJm4mjXZpOkzila5rPRxIf012MXfkS9nXZsyqOsXQdkt5Oabze5L3IdPtOqe5O/i
bG+E+7HRpab1incDzZeU7MGG4ZG109GM663l049YZzSUZqjzeQqcVM3dXeUEabVuOCb0+o/Z8LFe
Ad+71nvxreOhB6J38F3f8R1f0Th4G+slczqE5tklzELjvrhCnCH7yaQLEGLEPe7j3gI3W4Ig1U0m
AwOGm+PoIUKy40LpMSLOJ+n3srGOhH7Q/WGi/iRDezNzVadg85yUavbIoglFsvK9RLb1lC4z4Kkj
HtrAftIVtLnfRg/jyp5iWCDBt+3fq3IufgPT0OrqpOcIbvXQte5WXBpeIRRkru9nGYL/EPfY5DCl
DfKLEn8U/7rZeL8NUqbi9m3e+lKY9nl324u7B+lqa4uPb/7KgfC0jpd7v/YKD8Bv98DkW+m/q1DD
Hap/FjxnDh2f8eFu0jjyX0yimx0JjlkXqx5/M+Jg37shuwtgxf1SxlepWVcfGN3dHtkYN2Ulwq1P
sPtAPC125EfrNE4Wwc2RctPIe6qAOZyZ8HeyQWRgsjc4nsm6/XEDg/WgLrKGqOuut81FP0JwgDyG
Lq/rZO6a5XUwLTYw0rG1Wch0/RhhjxeQ1CivsKjoSw/4eLQcYo/jjQBNSnV5aACN4o3Qk6+AJ+04
b2UwOP0VFtqY5TuS3nN/2MVH5djoYUfEfJ2QfdVXzgRSX7eVfdVr2LwE+zS8yHXrYRUBAKyFh3ik
OOKnEKj0jVWop9u6189OSMOiI2wqXBw7WRxUFAZHb02V4iMuowkLQWDXohPQJI+0yCqkfeRVGywf
WI/+G7kWdpe6UzOmQoXN6DLQM0bHtxOMTdXbHq31WcRwSNBwsDUeDuKdyc6wAHrQ//pfOgJAWj9N
4d5/DBPYXAXSJe84BA63Q/GvYWVOdNOi3JmQJdsWLCeHteQaVBKXBwkCOyCZQc8QtOaIENf4y0N9
crMtsvEBRFqbgVpf0mFW3ifjFryjiAmW3K/zZ7f3ICxhA5ZfjMg9BlNqXmAWC19jHKbFQGRfSoEz
IhplU3jLiJXyGvef12xPHLu3hVjrXxUY71vEvD3FdORf2lWfg48fXxTbv5rFtV8DolCnZDMEysDc
2pL4XnXCs9IePX/GJlI9DIduA9PMRnigXQDAO0575KJ5VX2YZ+skjBGRD+sYf0xeD04uWuxRsN08
UtCiHyHKSY6Zqh/t+BysJN1+Gifwg1Q1BFROMHvkWpEZpgcsJDjOusEf9FVZdQ25zEE1H7xux1vP
ndV/Dn2KUkORC5o4VEKBXtclH2bkz2FrLNrsbcXuUtE2hdSaZ7rBv7q0YQnzqS2rGmT3OgeAf9G4
5mHsTIcKJ1IZ7xw/MQ427TbVp10QLOlM9/mqh/an7heGJmuDYi61f19FIroPDfXOoB4Zxuu0yPkg
IM4gTjDxSMfP7i88d8exrZPJa6ufPTJjgqyT7tB3aPLGRaBFIAba37SFcwbt66MxDhpwn++58Jrl
wn075VrZd2j+/r+A1PK7nSm/KeHuWaf9g4N/ynrk2qbYN7Cftbd9V8bBo0iwmSTAQnfgrwC8UhOo
dxEFWx7KJT71qlal6MYuJ2KtisD2giaG859292BUaO1wamU/3FEdXat9857WaXmt8JUdwfDq97Ao
6RR06v0w1znUauxVs+k8IOqyc4+wKRxQf9FfoYxDG0+Wxf0IVf8+c/fBWcKEQRWHuFbsaJt3by9Q
2nKkZhWsRbuqdTnONKniGKj50enX0+aDaFB1MTRNnNgIRavZl2Psz88G80rBbi4dnrbcRhr5l3rO
yAZjIITwA8yv8L8HaxZuQx60H+EuX3HXTx7AgL+be+3ZPqULx6UY+YOsvYvrT5+gQpFe6JM/Vfd7
mMCLNSzrI6GuTlFlgWmrqdB7lEUVGAvuVgdTOzXmwcAtY47gkTe2PkTub5KH/446r6HdmW9vY/nI
ocyucsugfh63gDmZHvAsLdhp0m3p1m5nubB0n7tss0/T2N585n6bTn2HtnkMvAoM1mTHJF6GnDs6
NyPwjKu3Y9CGJYXBK9kU9PpBYDUcr7DgYp0Sf/NLxLWVeH3LDfJS4P2tFuSZVOvjHne5axfYCPzz
jt+EhFsR2vq+HyEDuu5vM6KKBmSHGcmpbtQz/JLP62qybvbe2NymlQgS/CDWTKHboPTS70Huzf7X
5NLLEMVd2jQAz9JNlk0+jkP9JoxOK/gjcEkvMlh1plby1AP37tWae4J9MweOMbDieduQZEFzXzfI
7Ie+DGgxPCuId+6Av6nnQsq2SrzO/+XMujfXx2QDbuaT+lWAgpivaeuxvB6iYgYUcyovV7Us+mi6
g6xc1itFfwAiziyjgEQwnAcnOtbaxy5eDR5hUQAT1eS+DCMvOUgFjAKXbr+lxov/DBLpKR1eTESg
Jp3aTwHHz0UhzbXnFZLCRtPG5TrZ8xJVZ4tMQwrHpUvGL8xpkLJbh8uArRmI+CXyE3m10G6XYxAE
PJFzfxhbchKG/roRDk5NXys3fERdLV3Vh0krcOeW+lF08st1p/MO9VljpAK0YbEqsJ99e7PGedG9
vYSSvDjM+YiU9ZLQ4Yguaqs6XzUHWqAchCuHqBpW+sOdfYCih1YA/8Q6Q918hoD+WtfN0UFMSL7D
JBR2yxkD+jc6N3kQ3rOuu3On9r4FTsPQ7+em2o+xo7nsCC5hx1I/bJ7qnR1JH73omeQR7gQUBJ2S
qD3IRqBMVd9or0/zyO4gYH7vCNpJpgokAae7zHtikckIa0SE2ERgVeakoyb/BuadXFBmSLf6JVzx
NoVj+63UX9/rYaFmvwoP7pRd6kSGAqTw/jPqCppqe7JxP5+Qy3i32/YXlRm0DNvLhp61mAOMs9QV
Zn1sHAOkqr7LjRDo5xVsf/MOP47h7ni3Igbka44EXA4u7vVRzlyWMSHnJgzu6qUFe9V9ddK5kKjL
sFczb7sqb12uswhWqM7rrq3ab8YbQRPOZL5ZvwsBNKm+SunPB+lZDVWNNOupwa40qC4ExgHufDAY
GeLVfxp65x1aBd7wgUM+RrzFEjiPcnGeNjH2iUVRBScANEY4Wtg9lncxwgATo8x5ogID0g4HTl5R
PSZGb93SvMAX8YFZoSOuIjpZAPANyn0xzrtMRt9vch6L4BHEFTZJhFyUs7/kq3IP3EB2dlkVFHuI
cZ9YhSobGf8YWXdCaXuPx3i6Ro2LyTFnv6Ltz8QUv/ZzGyWdt/2TznKDWQiXxj3slOK0wf8ZadGp
h+NASrdKowli9eKyB7FL8KcLWdFKDo86pictwEt57aWFCPsUI0T7V63RJW3cD0Z8k7W+97KL9tPU
LoNECUyFQ/Iv63udMYa2b+pkFuFRYDSqcX5GPLHQ8hLlcQDPAOUz2Kom9yRqZ0DJna3359qP8cht
O3wx/fq0dgK/in1gdugOAuF/GBAB8xkZ/jOGGL0iQPu8im69bxwQ616bhBvQOWEOrOt1/6n8BodP
qD6WcM1q8FW9hwdK9svbr6068Sz94cSeMBD1EW9odlYyI3o22J56t6uzBcz9pqE4UwQeweR4jpt5
KcTOH3Yl7vs4/JlZ/O3GCC7AbAGsQlXk5INZIcsN7ldn2BtH9z2uC0/nDpheqmC+yt2rUrELqO60
mRX0iY3ijGqhbtbjbV3htwgwqibA1OSBG8mSyxjojbryjtjRuY7OFByjXY8gaIIG/kazSqcUUtbX
eMYqNj3rodCkw4osg6HzKGhxgDrq0a9bCMQVTEZjU9+UaZZUSSjFwAFJ5FVHpBxepj4S0ChcaHvq
wmLxFlb8zjTtGwY03pd5C5Ke4IzylNVgMZR5D435leFgcfZiOWGrqGOyaFq/ce5HOeUduUexPQ2N
qBM9yipnDNpI70YgdQCTFDvChzukigEEB2t7wZ/+Iz3uC12/6xBOq5qgJYwMtgLUfvhHhlUIvCvg
nOjAykc4EyK9m0wrKGlsC+8V41fVCGxl6DbQytR5aiD1rXF/QQJvc7JwRuaWoT0hRImzQgE9226G
dc413mPU/irqRv8LPCVeQC5HmRjYCTGJOCbrqOiqDqQTP3Q1XHJMxCBfUeP3zYH25YrS7aJC+3Xp
EfXI19FLrDXvcoWLgrCzBzMSq5anoDF3HptONSZYrT+CKtfuK0bWwDPS15qi1w9VU9YjXqC977/Y
Gr5HyDxHqaB3msRPvoFBjrY9giUoE29bh6kzoJ+4feh9jyIsvLelw8aPCEa7JIqd8YCT9UG1UV6r
9m5wdNEHTxT3sZIrSsl+Fw09nvcu7dX9OlS/Ksq3Lx7nzkIBZzTzcGRR4RatB9thrcvNjw+InHuu
J6+YdqB6gGoHRFAnIoRL+llf9Zk/6glcFob9LATqau9T5IBi9WX/TNoeSon9F+g3FiyJ45rChuQw
NZ9epc6kmuTVr2vYfOJnHmwOtmpBCaqw6sYl2DIZA7D6jsBkJObLQ2sOSL2/Q4JTOuvoYYgtrGRq
ho4o5SfHC+Q6+gEes7fdqdBKYLHyfvnfnrC7d0Hd322L0IBnpk5FRAq3CS8OtKke/Gpk1GnlYd4i
nADujj5jQ33qw+nQz/eN8xVCP5O7yNfmhYkgaxc4iwJRBJM87S0rx4alTSWLANjUGmw9DVBT3We+
KpiiMX0GZuQ+Qms0we4bueIhhBMTkzEnVYVv08ZkFugfD797iDgCWC5Df7sXMzwJgU5l5V4XWzeH
UUJGdH2NTEHg2UzL5kA8/o8ytqXYp3DEI5NwMlzJiOVyqu9hANQHYHiVtg7y690lVwpQW8Q12GmZ
1J73AurwIdb1H0N1GSwQm6sZS6oj9qcnMQXpU+OLg1kz5O/gjY+OF2KJFGaEkul3eQOFRhZjHxpa
t0Df83FOOEevJ6c7wZEjCW+LW62ZJlMm1E1XE3glnWl3KZemP/rkX1z1uQP5uMMT6ICymwhwVKXz
bT82/GaQr5xEMzx/cnvugXDONYMwb3lwA0E6laPA4TvG4U2yMFHjeoeVHyTdJjiYXZgqUsq8g3HB
+sf/uyFg1d7E+r07GpTD5DalXjsPakDMsjo2984CgzwY4NMQ0RuoL9As4SHypx/C3TvGIoiFPv4i
yRyK9qmFORtIxUb8hncvR0ZBCliNVkHd/I5cahhX13rJfYoCtcpz70CoReGdQp61A/SZ9mdaQO5t
o0p6Ccq5GgFvP2Jzi30HFmadjV4HPhHozidAgA+wPkKGgIBAj438N0EWGyGnNUMLk8T8Yfwef3E7
mrj/Ew44zbrpXo0RyJgI8lmXMkuLcNF3NX+ZfaS5AM9ZHCO0+p5oew832mc3gRhY4a0WEMV38Ucb
BzgMj7BaBVRw+rhTcNc+v9+o/6kHAr2zx7kWQARt9XWc7Kvie5QA4B3wQlynEDggiA/OAtuxv5xa
n6bDFqHxx0Id8ldhWNLaL0JBJ3pQw/ywex1/7VQQKZB7fY3olEXBd+i+7HCv1m1fuiuFwRJHjuMe
jNbVya2hNa78d27b9q8b0SkHNQSbpU8BGNZ9OezjXv8RMUUinqzhniHNhnWeAcDmNuqgHNseKoBi
FG8qQIdvtzAjakFds1yZZ5e4fjHKkJbEztgzRr3pENdMQPymvpNuxr5BxuKJ40/fGwp5MUwu1ES+
LQ+EzqrYur5F7Zldfe68KSx3zIEka2DA2Xn1mq67g8a/Guvj/ms375ZRFdrbo79t26E4gwJKu8FT
1yjYg6OkVXCjUDG3tOlQgZpZ0mzmDE63Hi8XbjfG7hX2Z2WU8PW2YGJYQGMW1f2uNzQeqFbYiPC0
D1sHV9FYHSMsmOCJpvN6XKzbliNyS0/ttJMjd9rhOZ5nDBaYTSl07IsQBWeSHrXx+owiu+Vr+23j
gJd0OYMU+9qaWJ7muQaHSAPS4e6ZPyTe9Hs1bn+kmKf3sMFiIxgLjEQQQAsTHnzqg0TXUE338chm
vPms80US9KNzAL0YnSzrHPh1GpiovHGg39hm7iOzXrrWpoy7cabs4J4kjTeY0cl8Wlktj7671zd0
hhbvHCLxzmM4rvBtT+Fl9SLzLbzRvfUtPjII4Bbuhh2+wH0GgerBHV/tanurqvYR+5CWW+i5/Wfn
VRgdoAy71pSBoUDGLJGM/cQDhjzE5JosqIRwcCumKQMMxBJBUoE7wUJR9PlEgKO3cKqD0YUSqiKb
GmY81Am0IMghnc58C6DYw14F5kCsPpLn2p8GoYQgXuzy7vbQnbGekCcNtNjneUE36WGUkEv+ATvj
9F11CPQOar8q3a3yysVvsFFj8BEnx+KqbBq+5qOpn9updzMFcrCprFfALAxCe4ojfKPehWLP+Hn0
mIbwSgb22veegZQ2YZlfA2gSOIGBP7H/soHADjrN6zzoashy0xAUvcUWlB2WMyB8QnLHm/aj1B04
Ah20RR1ub3Lh7CgwM/GhqIZWj9VDcAjbZvlwVbT+x9F5LDeuJFH0ixABU3BbwtBT3m4QrdZreFMA
Cu7r53C2E69HEglUZeY99+a+qrMmCRJagx+ncUTIRm3zjCPcPBiidq5akWaBZuTMaGu3WA5umgim
aUPy07WF/lj46RqvUlkw3RxsiqHzpa56FBItL/E+uW5o6o52WFzxYptc3m7eGoE2p/nO1OR0KYmW
2VkmRaAAgr9Ofl/y4lVQnpsJ05g3TG3spkLkp0GLWLKR7fOZy9xehwchPO3Ie80ax6Vh1CFxK1bW
ioRuJQQy6bX9YpBQsc90JhRmb1OY5gT1rnNPPgGZoGFmS3X2OQkOuu61cTkaRFHU1nfSz9aVT0T/
r++ZwPmJm78NmyQ+NLXqvcgIxYQIE6expotJzUS+Zmkyf1qabvyXK8HgS9Q5ULCqgdkrPY96pZUI
1Ctj0Bm5mWOu5OFzAezkKAnaaKzfnsLxIm2t369ekTK7bQG9nUkVTyyk8XfufduPmbhrWBvZcFVp
kp6kaYmo0y1vo94oErxQaiILY/DMYkcU5rRv7XYKC10012JYs2PvOV5Ei++HGOLKaHBEHTHdpnpN
8DFUMi39XdXpOBbSosChbZk75lDlozuL8dPEEKEHTTJk/SEbZPJg6WP7nilQrtXSPzloARZXW+K0
1ObyRBnXRf5k9Wdjc31K6cm4WFaWEozKnHvfaVYSe3OaXhtuqg9EREfuqDHR91fgdqobz/7xDaHH
5qoSXnjmw7tmzq3/gBWgypxcHia1/CbMy/WdkYKs0b+PYeENZTwWFUgW0YNYJWbesSlZmz2WLPdU
bx6rzgqj3PtuMdzMttKvVZp0l7Wo0n9d7VovMK45XFbZXJEA3qayE5x90jzYgvg9GI7+b8eLPodl
smnHuUn6x55GErLAWA+lzOsP12jnR4ctyq/ZYKq4akmEgR1zs4eqJ9zK4ZwGd0L7NUsUi5TJ5bmt
FyeEZBmOXp8nFzWM2qNXt+xZ2vz2oBmZ74QlXtM/Sb++T/b8sVXjsdWvDjp5Aaq5OL+lGA7jZB4B
NSkAJKyBWOUh6exHhmLncUoPRekFhW3Es4IAwCfzOZRasGwLYx3pErzLmagUEoqfPzsNswTMDVdv
yA+1pjYek6EPZgT6Uo4nNlPBGaCrzm7cddgBVPLciU4GCvLDmqiyGjeJ5uahu1NcMwyTV5s4z+hz
AKYM9Q8JYkPPtHd3dK50loDeNsoNPXLHT6A+Pt89kbq7ksK0Eu/IyOGYs2a3LI/slvIQ8wfwN5wI
JNegRQBIGek3y0+Pmp+8yLT+dtS6q7syNPv8UqTVY1IigSo7OwxbgY5SOUFXb8dp6yJPzbd6MEOX
NwmI8zTP4/u86QFPixHgBWDbaMnKslQfOfg4s41pxYFWplGRtWloLUkN3pgfpg2Hn1VDW5rymDBp
2feT96xtkwKtMlkY7i7MPOvuwRuTZznL8cLyswfbYabYStpgafN7cZIDHGTlybELqgGVchV37XeR
AmPoqYV8nJvNS+XIMyKWfS3stosNRlv4xJb2qXOG7pJNtfyWFUT+aKpva6F5q9P0PExv/BZA4YKS
kXH9tCP356P0x+wf1RQBMVi86CJVimds3Ub8SZRRwZhX6VUY9r+tHs9NXu4Luzlmq3tZbf8mcaeg
ex/qBb9iQSQOCvd90Migb2cWxIerbQMw6ZeQ5QqQl/RGpH8wwNj2dprFtZ3BcA8v1BqAUT1wI52G
jxBrJRLnKqjpnPgvVjeGYGGgBMDMOzZBVtQA9ncy3E1ZjX+YUj1Y+uxmF6xDnbywS6cHLvP/fF+c
NEYlO6H7pxShOq+cGwtJUC9dwJRhqkINOF1lzVeVmFw9TfJm5SLGWX3wq9wMt0w+OcD5u5oen5n+
6L5VVX9wWEMhkNJhT6AozaxU9LDDq47FKpfbMbV6DGI6qoXq91hMUKmUC8ODEmA1+/tdqxgDJpX5
x98k7g+JOas9LfI/4PobDpE3Bg5weFUoCtq6fiojYh8iR4hdymAVQW9fVvV3rt8z8xJmuebmQYwV
Qbdy+gn6nLq8OpB4MBnFzuMiTe2a7SjuY+rAC/uVESFg3iRHlLBjSZ+I1HprRisagKLAziTVO/zs
oJ3qdQNG6dGa5Xqz/IYHZt3CNs9eMjdfQfXr50433hdGMa1WDAFJpX+L/79kAh1/WwGKCjv0e/27
k92bqtOHVFtund0+l0V1qmm8Meh/CX3EwiDL17a1GGCu+t85RX10UljZavvJ7zen05AslpWcHbqa
zsIFbdUtrtCsArRJcnWt2+KqV36USgK8WAf02Jm9EzJrtXGqMRzKTaCVwnrNVuutt70u3uYOI4V3
qnpGXXzqp7W3r7NdM09tdRRQBHFjhNHa8MC7XX8w5HJROsAPZRg244aZ+3qtVl3EjWm5MdpCR3Kh
97jkmrnzzQTMwDNjvba2XVdwJd1DbE9Jqs3gY5R65vKmBj57u3bowJGYGh7cnrHBzDFHEXbO7MHa
9277s461v1MGT9qQrzffNDgPLB+2y1/fVcnRgry9S+f7IhqcwUWG2FFwdLmpd4OEagOdZC1GvG7P
QdZe17teoXckgiVpmrChcI7KBb56zcS/pSM1LG3GIyoTSJeV781RnFP116gZVI1MKQ4rqRqQhzxQ
3jC0kevVn3aX97xynNzCOtn++DsLNlox9UCAWi+1whc3yJOjGZehNMlR1ghXRv9fd65XzTvJmtXd
Vpv/sJ5Feoq+0W9QUiVPbuvHCZudCPGyD6i4MQ/ihwdl2s4QBTh/dj6GxLLrXua5DMjIfYDmjQWl
mJ5pT4VlHR3X/tEKiHXJ4o7eOjO3rax4NlGiL8YKtB9aso4LaG9IdqPHlSxua/ntMjDyJoFdtQ/L
/FhzaZjMxlu9pKVGJhjsUPO0sCPgu9B8rr3PZJwPE+tMlblr0hEhtQRD/pe0KNufatwnY7dr1LWY
edAMxpgmLgEciW3T4fw+uQyDBaOy3p3fElGf7Wy5Wy7joXvI51/bjwYmIx11T+n8FmsfUf0HHDXQ
qnyQMitCYZVBxnuk6D4dSLGMR73KWMoL+qBzdXW9OsrNfKDuRo9FQkACl9XnsOhvQ2Ef6KtA/rMw
yRqqnli6XkQjFmp1squzLPS27bx1xcu0aN+68zYC1GC9qiIFTN551FJQfSkhAMky7DWvfGLH2rtb
gbaUjwPmJWtUodJCKSm9mEswBqSWvoydxfoCRaHo8qnnTmjwRxszzWAKDym7Hr9lT0ydwHi6Rgwr
AndKbvD4MdBGmFr0Cxy6DKlBCwxMMdX2IkBiLKs/2Fsf9ADAiROyKZXXJMXQq5s7Az/MXP5d6i3u
jfHJsOqzJV8Ewxpq0hCWknHLdrWnfs/cCQx+224OxjJT4Ri9KSUivTaQiLTzoFU7pZfMtr7yVX/X
0fq4He8NPJQZiqUGwT/j8rCc/srfi7Arw6mfbibbz6YKh7FUseZmsaZXJx+9r7OKf2lF9ED6xMa2
165WEfJ8OFbaU6LpVkQRd02lgynQPWDJ23EwsH/cJU2u6A9eR31U97uNlU81cjgenqd0tkKtd9lt
jZZSMDSc+zm0S2BY6axPVMKRqlbef7XSwlLurTUESgpgGhpjQzQPY0Et/RmWp20VN8Gm1KLFuzkw
0oMv1BXhrA3sfQ5KVvnrX+pabDz5vkow3yH2GFsekzZ+wMX+lmrrv0KMP/rS8XIYO69EogDJVEj0
yXCnlF32/tVHqpcvT9ffh0SeC7N6xW52MdItyubL1N0hdFapSiOL7aUM+6w+ejb9TbbFWfNfBqWM
PHEuJB1h0e0XDdA1+c3EufGHoEf4a+GN7hqn+z3Kf4tbB3UyXpP1l6/HWwq86rQmN2mwSJHwQXoT
qiM96LM10pEcahNETlFzWuHmHCVtY1tFRd2H90lzmW17GjlaLYHYwBZ63pdHt7KJZOn3y/qSrvlR
tEOU5CwoMl57RiGrdiPkMHCp+GpCWtu7k84Y/vioUXX1Xa2SEgjHc+bgs0j9vSW6vbaCpGt1mHds
z8MNwE8ONC5pictDn0U4Mh7qu1OTr5EnLdoJ47uDiPHw/KXcfghgYWFfBtG+kku5m4c0GkZoRCpR
wZB0xfuvzc2r79BzlX4KEmIVAc5/fzeRlJx5S5wbXy4hDhkdxqB+srzBU+ydxer/RcSNvNzZDTp2
Uulj4cTkYHA/6p4LD8ZTgEkScyFcAp24p6enpPooy4RCDHkw42/ozFMnIAEN9wRbet/JoV3vJqXR
zWPXVM88Sft2bdGAeC/ROhkWMjtMziMv2NAo3jzj1ijvpWvm2LWr75Hfpr+HAFDlDenfAsTHo93O
PTec3O7JMMafoV9DG5EHoGZ3H5fPPIhi7C+6/9YAe+oOW0jKvdPTMDJUE5Z+ytshdNdrJk6W3Ntt
Hvb3zi6D5R0CCztYZS1v+XwYWF7SMsGaKuPq2suedxAWhF56wxxUTQebl67o/dCul4PBI8Gf1pha
vKj+1zW4Dv3+WRjTYcgz2sEelQUbZ//ZZB8+wSEEd+y0wrkt/szlksGLLOjfNQGT7hhl+XwEc26w
mCXFuO8pRZi2hCvhiDOOFMaud9yZRqo8ziyDq7sNZ662Bxb949EyW21OJ679NK12uI9WgVXIuDSK
EPX5w2pR/L2fTn/OAYYXEPN7ee4vUbm+ZZ32wI7JvbU5pxkM35veNTInbV09LfZfqKtHj2hlyEwt
connxBEQmltZB52woWWrcF0xyJIlMLLWesLyStY5rpZ+T012MJYFEyJHDA3YMsbr8sdyYM5HnnDz
N6luhvh1su+lqQOD8Uq3ftTib4aBRdeT8H6z1bdaa6/94J2YdIAqBXV2NK1fv2p25khFz5k4d8/3
xI55/jCoGnLnBX1312U18G51SFx2Fpo0wvlT7ZbxkJ3WIYs7/3EEHt8qF+/Tub/PApL3yn3rBEOb
H/YQRgn2cmvCaWMHGx2m6cJ1JVa4os0bw2OJib++f/fuP0axmoNush1GCSZYv5g0SCn+7hbXWg5a
UpTPpoB5qg69/EtDSBt4YOsAg/HbMjyKGcfeIPaCu9oERVTHDoMxn7Yx7Z3qWZj7upJRlbdhw8Ul
/eossULlnH/tdjLaJ0M4ccdoxKDCZkzg0TAAafOVvFnzZcDsLNJPNaH93wr1jittbe9QM8f+FgKv
NNbPiHkkky/31YcL9HNJ2zfNfzPrX7Lt54zqz/tY5E8pz17+TpODcCZD0/Qiaelfm83q0xxkTn/k
OeS4xHYGDIqFw8Uzl/lvqXUe/FOnfjYdgUZGTZqFZDc9pUZ+zDib3fRtGpcuzIdioOCRR6aZTSCp
O/J+Oo8zx1Vu/ioK/24Ue2de8oOqp5M2Zjf418MsrId0K/6Nhbym8/q1cmUW04zm1Zo8X8W005cp
ngcEuz4nwoT+s5sC6oYCqYRq1NEjGFOiMJDUG7CEVtteFmjrZsz3+lQ9KMe4FXmGPMTi4a2J2cR6
VL4PeFe925V43pQ4Kl1ge/NiUPQFoqN57/rqnFf5JfGMcC4xh2Y9DUwXs7R5N20Wfg/A24odmKwz
x7LdtI9ukl90r36ecvkHQSEat7dqEy/p5ptBu65bLGR6NxdN5W67m8mFChw1xs5Eeli/vnXTmcTj
o9EtWFu2k5+TncTZZBvJoTTpAhwQ37aBWeObbtiCrXXu+0YGbjIxIRQodHgEAtO2rqruT0Nm7WfN
uvq1fYZK2Xmpd8WvD25a/tEwbDW580c1+kfL1xeYKVtWhPzHFCMlGWZ8NsYlmmeUFKP3nR2MFsts
8GgH7tg+5HWFd3dsTkJz/nNXsvwESGKbbV/48Q8ahV7qWYHZT3iVRjuP7BbWQp+wiS9dHzqixyM6
G07EZC07yR7uAdAyGhtzXwzTj6q1LRxHE+6fKq4WxmuRdVet0hC/6sO0unu7LreA8KBXchSiLlv3
TcoDqMGoKknWVmM9N9ZwmwsbhncAjeizN9vfHnISbWrBiguxBgWa+044yyPU7zGFKN9lng9ipfaj
zCnc1w9U9rhf+9hwh9uGj2Kr+L9NjQepT3we87JntEw0hWW+AyPvPR/Cw/rciu65L0smDc4WkhIY
q9H8KB10dQyPnef/CAM50xJfkOt9UFrLs6kxo6NT70s+hRUrMnNMW5yG+XxnUqz16Pkb5QLpIN6R
f7NTEIlD8a3rt4L5heBdb6wXuRV7J38q6GPa4avB1Z1lIz6He8TecRohbxmlN4x6ioylPctl4Jth
h0CIusZ9yWwp/UxZpluTZTMQN+QNuOssQdnW7nrn007Ombws/IVL4j4y7g8WqT8CT+6aNY+T2YwG
JR/v4iUDwovbiicDUKKYtK9Ry6ItG0818VWZYYF2gsoq+l6TVrjDuVn/16ji6AO/mm7D5novwAlw
sHJq5VXvzr7QIjN/6OdzCXpenazhPxtzF2MS3DfqpKGZRYh4fKOI5/I/v7SffHqwnGuX+WHryVdn
eEksZs6of7lHmBFxL6DHT3M5YWmtMHi5kcG2Ew0oD1zhVlv6PqfhmRTmJG4yqKlIa05bk+F+e2iK
z7SgThnxDScxwYzYuR5XPGjdKoKeAJJk/WjNHzV+NsnZZeIxMYHk9x/v0jFsuXL/3puTbn5MveNi
PKbtfEtooWp+O9kkF8Ppf4rlss7P/fKdmRHwLj+IAaX9Mfh//Xmv+WO9K2EV1K8+4SUk1LnRqpjc
KXstHjtjiaY6Z4TOhEtvQ+U7x8nNgpajjphi+9sq9H3nwfO3iF91lkaoPSdbe2nmDc8DxKQl2UAP
Nj6yZwmP9eQxHR7K59TjmUORzEC6B5NKJ5cvQLoEeBLBzFpkoG4rvUwqiVJXQxNfI5W3tyQvTt09
HDNHXqe99Pzx0Ld2pBgu1TN2NKCS7e6E68XO9OeoqQEVEprYYdIC03xfSXjpHWO/ds7b2s/5bl5i
AEAtlzubZ3Bcnh1hBcYqjqVfPci+I+EGW2Rb34elOTY4wq744d0T0i3vVedchyYJodjeK6H+uK5x
1RmzDCmuRm3bXq2qZ6Qg3Se/Xk+sBycnri+gqfxPbWl/OrcPjbX7KZRJf2eksdxUMJTpJ/9KEYGv
/TLHOsq5i9eqeyyQ4op65WYjXQYWKygculrfujUZhaDJledOcLroanPjPQ1Gfx2lRzKYOA4rMB82
qgzRu6HToB1atyc2wIfZRECcza55T53zTA/k5O1dTQvIqPmG6T5lWFMdpb+ZNgXtnfzO2CW1mNZu
3qp9n2HQ1cvb1vBmdQ2dd2FaV0ZY+2aqCQ3zYm/Lb0nRHayCMb7trCcQsfD+GwnFXlyDNZoj1q2p
axXUl/qagGkLaz2Vlfnap3ZKzYbBfK0oPbjE5goBBYJ48NXNwPyoacWlbAX5fvZX5mi7Kl1i0y2i
VW+CLtN+8lJEamg+lrU9ll7yknYcLvf1XzXTP6IPbkZnful1Re5SdzO76YE/g+g3RlxKW0JPAPZQ
nEc+U1mIwje7Tb8BHajNlvNYtSdCk/Z55aZ09PKbZvwsSv+9XtKQXitcMu+oM0MuBQTL6FDn2ww4
d9mIz40qFMNQUhZ3ntt/INHlYk8JeFF7yeS0VxtNipYfWgKDMNTD/PWlQkBp0LZap1qw8TiXkcOS
7Nb+uU7HB5UjkoHn/gi/SXZLPh5HBWJmi4uRdfu+peEty5yhLKEKBIkE5kAYnWGGZjMwVFGIEark
TRPGz7Cx7JkQhJqYgtb0h729mjfU0ovbmH/qqXpF5cR+LwBRRcwd+XKXmgwHn4VQhH0TMWTgpXaF
Bu3qPOtDT2XuPo1txRojxqSlWcRalsbAuCckwC/cX39nB+Vj8bcPNG4ZkToVbzVpDcwBzptjHsSW
NbE0tCSEheKOGMDDZPVauCPZAEAZwehDJvpMC4Yc18zcd8eswR8y2QVhGbhYRXmRScHZQcvveljh
XBm3iEOpWK6YCj4lwX6odgxLXURR59qOlBWOdRxRWUSV/ta6jJsRbV8AG5f2J7dMkGsj3lofGWy+
ZH2Nw2OusClBZs5O/sc0ll2vmw9AJy99pV0gZadoweOL+ffQZc3HaFiPLna+EPFhxYFrMDegoBmN
5l/aIwHM1eM2z2qX8vRZ1nBKzObNn0Y8hjDlusyYabSPpFye8nw8lJ71Z1DLk8j0d19R6LjI4lr9
YJWkD6Va+lJxziaTvPDx3hwNMnapCr4u+0Z3/DP6/rUpZ+BmweARv6o1Z4fMNTFl+qR1JQEiEXFC
5WHif5vhjgBQ89tC6hZCHi8td5BHGo1rpa9ah5dFT2O73a59QSaVvuanzYTqxkYH0QgmHrh696UZ
1AmGo30uyqfvGomma4f6vTSKm7YlKmRQsO+VuLWFLJ9VaXxsznRqyQHQG65rpu4GuYdGacY0in/8
Ig9tzTnMHuGVBKuVM4y5RQGyyleXZ0n1xXtiwC2z4cLnuEpdJnA1Y22P4yvHHgBrIanxLDzXTGiw
ZqSAZUnQ5duLJUHAR8d+qOf8FSKP85s4DmM56MvRWej/qpqVF8zcwLYkuQLT2oRO6V8ttwo6E0eH
136CSWDhpd6rnZObad9KIxAR/ssAOPenX6SQLytJyJDxZtrq4ahIahIpwy5ztB5MToW87Y4tsaSI
MJEgdcf0OqLa2GvJHMdtaQAE9noGM8+ey8muzLggC9ZZvjjCsNkxQENICrp2jgksuzlF8ifztA9r
y06K5MBNPJCZQvLaRnyh96BjYgRsItVpYcWVpWln3uCf1tTFDoPYQrSSDWwsRTS0Dm9gc1DQjU3W
RJNkWDp6a9wRmkp01b8Gd2Hpa4cBRTNJ2dUg9CfT43DaPJddc+tVG6ejTJN/a9++gts7u8odHh2N
zF6fbhnbeeArI0rvrtbJfUokLy83MBda8tYQL7r2lOSGtRztvnwfmJT5nn1hFfBpSdNjUm1PTu/u
x/ltEVQTDPHLbTl4d46sd4iv4WHEXdngQgv0wXiFlj3NGZ9ky0iv0p+6MY/SBvN7V8XkMx0rUQRZ
MzPnJuWqZ7OP73Dz+/kexJSqMAnmovl0yunZAePU5RQYVD5ug0rHKJi+OVAoKjRWTKxedKO7TiA8
+CdjnQQwdnHvS629bFx2gpCErCaTcyniunnf1Hbq5fJP6usjAv4J99IByHg38jLlAyqjJnf4AaK+
+6cRpejby8fGbcT9GWDy/bLy+SUb1p8FQSdIvCYSCX8qI8GyXA4OKRdoBuE6Vfj8v7Bq73oSWtJ7
biW6h3BahjWCKLwJ1+5wHC043hrce7LedDaEceHfmdGDjuiKRzV0GQpvgNWr2kCpKa68Od4Q+3vS
NfsZmoeD2OCDmJtpCR2IlLr43qQRWk2N9LKHDccukwaWNImQyIN8sUNVusFGmoOfZdGoCFBgLuF3
FA3aGKd8gKmygrUgoRCeYGFQmwvzsGJDJ+zgIImrorIkZ6TmEfdeRDMfsXj9Nm59du9BMav5lBHL
olnu84j4rvNn686foaVIcj5VXZHE6aM5+uxjsF6xL+/zLD9WVblbmEzb3fNMMZ/J3xz+rdnMWAyI
GOTSpJwPmbYdrZS5mv9cdd2JnZhvCmWpHSUmXmM3sswX02Vg4Q2j+qSe/7cSbjEu5oPEjLoU+k0b
8Qqn31tBNzqkD7qNGrKmt5ZuR1u8p9QvfxZzRY5P3j2B/RJfykuepZ9zCmY81P91tfPU2ALigm6P
GBPb8J8lubJFwc2cyAPVT4y5JdjIHGqH+01NmguRgugMSDINkkTLjWrYmnXxdZgRPuwCCJwVtP5u
mYUbgjHJ+L6Trlmd05armINSIk+8TLmJulLsh4qgF1gN22ieVNefsKGE+IF3s16RPuXC1TBM7d/X
gfyMnhCOMQQx/FpYeiCZo0LCBMogLACdu5OEkCnnYBj2sWWwwuR/mvmaEhMPgD8RPWYNz4Kjcd0s
khP72GM8ZeT/4Yk6rF0bWLVzK73yB/7nqEGQ+MnyZnb9Y5vq/0RVk2hy3+1SIYu6FGPTziVRzmSG
nfUcz91EucP74lkPolgJDlK8sG1n30x85j2T7w2lz0imP7o1RTVksl6aRxu3xuYxQeSnraYWGU1x
hheJXaYcyyqfdaZahVdQpDRR3X41vWTfywzo52wPJRM5NxYdgPJKFOdO+BXHue0x0siHcJzb5dhn
hXYoXK1EnTCN27g1T31GEEeysZziWHQet5p3GBp8TrpK7k6rU35XpUkDguaOq8WhRx+eeNRD1fEf
qY25Q9I5JwzFl7b1osliFNBRgFVpd8i0Ia7w9WNye0pyn8Cmdjsj5kUocRdS+8Dbi9ivuJ4JVyLe
d0GtrMNKto9lD7yBrZz39jdttx3lTpjdI+ZW569Z2E9bzRgi1R4x6HBRFBfJq9Np2YPj409Ilr8l
2TszmdUC7snuP0tR/sxz9cTC8CC/g9hMl/H1hlh5RuJpAIi8D+HfPWk55xnIwmJdtSYPPXy9biqe
mc/fmzJ5zskJYwBJKZiQjeG8CB7qMnevw2pcWhInC5QCLU/ofL9ZdhRMDphRW78ufNt67v5uk35q
G3Fq8XTlDfnG6sMUsC0UTgqHVbbEZJEjqlrkvqoNIg/SwmGsgBjd0ujU7rZ3M3GZU52oYc7Ftd5j
9n5OPPU03xvX+6CJPDvU5Vd2aAW6Yf1ndR3JiDPOBXZTHdzev1mD8wLFP6NmYu+zRB1X9x2ovkSh
+iPbBVeyMz9s0nntE2FHVFNcQYiACudrpuyv1W9vsC1hsTHGbrsP3dmIyvb++hB/lTSmmxzcf9mK
paR11MlFwNxJW3KJJmVsKme/ZfZxcLQ98QEtP1oqzFTp2yqJSjWLYGnNyMq/DBe90KU/RyPL6vFr
Snpurpnn2d35m3+Y8+nRVC1pFza3ZGVw1K9U2hBqpN3k1tVTRBRndQ9MNI5oIn3X4mHxD8Jgm4RL
B5TmCEseH3DPrN3OMgJLJPugPMEM6lPnSoDewOnEA6ZuQ1G/waOPD7MxvOgJcdWdnI6J4BPyer7Z
RmfhGHVF0I/HwbhPxhADB8OcD+XigwZvggFz7Wdw6dZ00MrKDX2vgtXqh4gydUHoFsQCO/l5w5QV
LykiJAuKdmAXXUTYbAqTUfkfckrrt2lqnRtxwe1RXzQjGuY2iQgd7U9rh+s4qaRiPkTvWBG9RNfT
+HAAqZTa3qv119bl0i99mfI5EgBHUGZJKUHd0HwSAzDdHDOdmBU0d1k6q/ZMQ1OyG2Y+skxZw7nF
kP+ztbDGABmTdUwIrzi7spn/+KXJ3zgplkx0W076FI0W6PdgHJUgmcinsJincn5fF9N9B6MZD8h3
OsEyfRUMzqjtMg0qp0b3sANPdEwBmTnkkbtY9qEo1r/bJopTTQu9W5vK7okKNxdm94NBFeyTgl0z
PS03h3t7hvmd1f8DTF3WNBbp/GInwjrMPSi+sOEdc8jdEOoV2Q1sLPJV96sPHlFvs+HBfFFBQwst
gdtShDrWljOQ1FICjxGFT4SvcyaXJK3JfCZ43LuLf+nYrudGv2eCkKdDyNH41WJojeC23aM/WP0R
UNAnsVYu8TD3zHsVPr+5NbZg3lLj6LViCAdCkWtAYaZHRXHnfxXks0EEZkRUBamZk5NzUZYs19ME
/5D/BE1SI7BAoczjvCdnLkuQ8naWvjwTTherU+OUOupjTSQch81VVDpGvM7OduwFNbH6qiys9KFG
dc3ZdkA/SjVdESXaSxxlZAws7916HEhbC9CHWnyQzvwm5jJ/kpsIlweSfjQF4wVtu6Lp6i7FvySc
ClcQminYTn1iIJM/+AYBSHlR9k+YosguMJJ72phchxctWd2HqZjtw7hgOnVF6V6JySnjflb5zRYD
wB4W08DruGO1tqy/0sIqGX95P43dZw+FX/2PovNarhTZgugXEQFF4V6P905eL4TUkvAeCvP1vXi4
EXMjZrplDlTt3Jkrq0s5STxPKoPlCt6Zx7lpHgRzp7d8sF+xAw/rbEi1tcY5trQd/ztUmDUnPv8L
JTxnL7qMuPAIJcniw7mGMQJUEwf20iJTvQaCzlscYgTtCd6zXfUG97qKhbcy4nMlIbkvhz5yLlpp
qTdNU5wpqirtL4bZlrc9V4KKzcMykSGGbEsJNNBexNvWReBn1qcqweqMRyID85kgRMh9sI6WhQdb
CwdtZH1n3YuCZ8mPZKhq1JcTuZHnoKmPARdbbD0TFnHCETlTQR+vJvmixyzKMqQ1ix8nt2wIf231
VBQQEDOEkq7OoUHoS9P8rBn0NEtfxfxrYfXZEC4ihM0FwjDuWXIf+WdxVeRQ7TFmKD+wqSHVP/uq
6FrNP+p8ryfdKohG/NUv43jUmU4L2DIO+L4Ph2Wc6aM1qb8MrRPl3ZlneMdb8bI8mFHzGabXAWsi
2Bqf65Ox4l2y6Vjt92hRZQru13u3YYtVYM4KF6+O25yCSgMHvgKg8GFJ+ROp8NR5OO71NvJWQEqW
TtntouS9pzShx/oQY3vkwnBuneIlUdWxsR8ZIvxUfhnNcWCUgZSyqNjgE2ngbFX/Kq/6GXvrI+pQ
iupXJ/PuQd5sTbjzEVjJCBsLkVhteMkrTMYGW2luspPX33MOr8hNTn3M0raFHhxYZBVzsg28fP76
hjOAjXgqWGj8dvBsh4s9LzswGcVyuBUhFyAWP+2jCLhzgoUbtLcpvOoEIKwm+QiHH8H9kfsOsq18
ggiW8UOaNDBGObAEpP7B8TYtM7RntGvyW4uWNbCj/6XOg9AcDgkXS22Hik4MecBKrsYFbZdfvmZw
USQgVGqrjo2mHb8BHV8kLDOkOmvWQ+O7FXYJo/1uBBqmyemchDtczUdw0osYPdgmgK4sjrMqvumw
TBP/rYy/cReAfiygs9rrFjaUmz+yqH+E4WyRlYvYOMxSqoyheOLUrQxjNUrsrh0PE+qpZFMgpVWh
jvun1NUZ1EpWflabHTzfRjPlt8GlahEWhGvSO6BuXEqeWpsBPjL2LiaClZcfZ6+TzjZOXLAgLsOg
OLB/XNf1yQzuQQ2pFjZZMRh7dpko7Bi8o2zv9XTiMDhO5Z3EftheZc9Wq2/3oXKeaXiBv4JBroDx
UOZHaeIB6Qr5mAlnKb6ssisvYzOhJMJVUfhj8+ZfPgBJjWxuGBMW5nuXfbX+89DemG12fIUn6vSg
8a5Cee41Un5Uz7TRjpTKCll373C4ZJGCqKGvW4jFEXAxI+BlWxvLNq+uZYv+XzzIeTOV91QkjBy3
MOa1dw71eaUEnWiEg7bTwPboNHU44y2WFFKCOhyJD9XYCFyvvGRkJgJuy57V38cpuIbpXw9JOKrh
F/3peBEz9TUlv1nG6nrcMPGOQr/7vVxGkbFiLUboIXZ5dEvSbVP7DyV65UPDMkt+yaPH2o+Xq28T
Rs6e0+bkiOwgZvvt7M1so5PVzraSRWYZ685vT23uPaQ3g8v++HRRvA0R5YViiJq4I9I4KIpXUAYH
4UCw0d1ubVXZb21gOiFzzYIuGT6hsjG9ir0BGr8m12cS9lv6Jqjl0QAQ4z6xdPyanIGP0gSxhOOt
bT/jKt2Szr+Opb/KiuYp1yTCWbRKsvDgmPaHiqG04jfNneFd2vHJqanYCOY6lv1UDgtlk8k89wXr
CxiQu9ouFoHuoAe1qwyrCOEEQpRodwkVJ+bG7fLNgKoTmzp+2DMt7dx9gb9qNdgg/ClPMSi23GcJ
6mOHcHE11B3xD4WVCQjOaTZr2ekfKbd5WU8AI1qhKOCwXdrxZ8D9EBLfEmYhswszeg0cpZ2Pu4b/
GnqsTfUuuD4O1LVJ3QmB1RA5vTtE7l0pfoLcRVT643ND2niV9mWpDAQl2qllmK/deICChrSMtDgO
L/Ec48DthNL+WRRfCaNT1bfbITiFUieikC9DSXTR54g1NdQy5lSK8HalyfQQ6yfNejPQwmaJaPS+
RVJd6BM7OMnOha/ai2/u71tF7BiPeS+Q8xzyaACFNJafceXhoHIfSvJSGQKxybMvrf0e+nNYMau0
5C2SnAE2dV41ZkdVU9CgcozW7kUN6WmEt8x+mtVR8IgbV19FBe6Fyg4PNGqsqWhb+1iKjVwt4yJY
R9gnW4QY/xgFjLsErAJ581wM3tWzwaLQLH9qs8fnAKpFsbqaKCnjdO0awlvw1vHLw3zizo7vclYA
vLVjwZ21xNLhB4NdxdMwRhKP6FOfz1+0Lu2nCqd+j29udHNCNk/Cpl2DgVJUBeosjkaLjNc+QXbQ
etPEn33KYnOBtBoUYQHwgAYo0zaQh3BYdtWRK8rbQAoGjCFuZIzekdbdu65Z5uXEYtu/wxU5mdVs
dkLCJbTL+qr6SdkSk0s9MD6sAgs82cFh5ad1F097mtqXNN90+UuPdDDgx86rU8N9jajiIqo/Y/ur
MJ+r7hoFZNYn7cPgDNS0iiEdp9lk2u/jUB/z9KGLZt1aLzmu1bIHLuQ6/XHShmXEbTIOTm6KJBai
bfspgnIE7xKVUD82lIj4sp+zrFgk3H1NxLgxyqeygr4UZpCHGEmtsv40hvYU4md0UmwnfrQZjTvo
xdJy8CHc7EEd61pfM+itEtprWFCRGxm0tcR7gilkU47j2U5B1hSvjv+n8esoXYRpAlxaxHiDCNZI
LJzlNzMQTIt0GZSYWX7D+iFocwJwscqBh1f9P23StyTRsObby5hk4FS52Mu8I15BlRL4Ge01wRc2
E78ZyXUxXAL2pmBiGWeQgHl99jy3Hrx8q5LsRPItSR4C/v6mwm3ucsKa0nnHqbvxI4tNaHIeWCjZ
DXFxRDoUAbw5/EUopO6wddt3FsMoP2zU802d/1TtMXD9byBEKDmv+Gn2DR3YwUtNWUz4ArBhqw3b
VJxUAhzBh1/Ir4SFbRZZVye42BRAxlmw8wprh+KpZY9a/hHOMoqYMA/ho3KbCCK8vJt5Rq6exmU/
pONql1lX3O5C/xjgTbV9tUw1PESNg9li4Ycnkf1a8dXrzhVrcfnVNWpFqCQed3bxj9wDmzPKbOJh
P3GA5BsKSfxqP0fAo5XiDmaz3Eq5XcD9fm7iJ3IMho0KQ2Iq21TlyvZbPAqspgGeNof0p3PWfnZF
ER3tk93sp9kfF/AbvcTaqe/O/bNoL8l7SLiC6c2LLtl4s4i9ZkfXx3eoETrf9qzLGDhJ+Ls5dOo3
MATLvnxl94XGP/OD1m2IY5aGMDKqVfzwq7VBSratvsvgrpMPoARo3AmJUwz7UPTmZKDiXbTOvR19
MJCHDTbes/BeLfTy6inIo2WaouCDi7ciCTLgK/60oWJYoB+S8Z8JEEUcRFafyUtF4S4isAp1Su8X
2O0PlpOedW1497yhWHlzTY7IaG3RIm3jlM5+kkhhY/BUYEWWNl0HVvJRuPgWXwfMCsUwfuqTeVPd
Oqn483XwaAPAaFe7NDqADcN/qyxKI9AI0+C1939J/O+d9l55T6H/GSmKNe1F5PYIUu3Bct8jwUX1
mS0MqxrQaOlZ4bb0J8biU90BvMbyH0jkyQ86ZRi+lgXRFqt/NZU6dzpOcR4cfhO5cxi4VFAQT2sA
YTvdWKXpS+080a7kjSYonp4n6c6ZRMKaZAhzVmTreyv6UG68Ie53bsjXVxbnBBEyNRwn09hOZnEU
KQJ6bJCZclfKpLBO7zZ2f9BMZmsmydBLthy5u5r2jgFPYxBgTymPk/U9kIbRevZ7wN/wdAzoqVr1
rDCac5yePPOuUYkxTC/UQ7UUZTUPIgEOPXoRUKSQ0NkQi32tNz/ctVr1YUzHuv/F6rCjw3E5OeoL
/cFf5h6p/5xdvG29mARlxphdcZuQY8NIo47gIellIyIXL2KL3Mi/ovwJ7W3MnY5rYWL+8y0QVuJH
juVOsiQDSAq2eqlx6AWQ5fh4UiBkVqs+3ZTzjwU6Nzi1arSXjPeEbytWMVsuxpi7BdQz+89I/8i2
knXGotDslfGlbEJGaJMVlCffzLheHzPkAA/QQctSyEZk6leZ8jY1ZuvWxy7YhFz7JsfcyAwmJMmE
dw8Sr2vzln/2HZ1DjDzfHI7yM649sy2BQe6QRtA+eIqg/0f1OdIN7PCRe4jVqXTFGdP0RKIgoFRT
wR30eK0SPbqylNikFCRYjtoEBpAlnMQszhve2rX/C6y6jPd+KC5hR1VTVUhzYekSMB97qlKlX3VY
E4iJ5aEPHOKlgXcWQ/Rt1tQwdiXUKoYQfMKMxMMmzgmntPzyIvc9KOTR97tPL0mg5Oj2uI9k1S+o
PacJUCf6ZdbmSy6p854Epum5oSmHdZfby6iDQgp/7iXASTWNwykciWK7yd8U+qcihvjPUmQAMqN+
EAj+RpH9a8cEqmP6p43dL2YQjsKpxyYmWs6GmAnSaP+8Mf6dBEFbpz4OPNkb18lgESS/dtu2bGx5
B8vgw6FcL7WG/RD5SPTar+1azxjQS1IufLpdhpCXFOYE7B7ug+iVoNV4ddS8KPwqvQZWj4vMPbZl
9K56VvltkSULTJU4SCh5kGXHbT62dwOHnVGBvsvVeeiKN2g2O8/Kf4MivtByeDIbmuYKjJ3SF5Rq
A0923vXkNU2pvWSJEFUSKEK7w92wHTiBAgA2JhojK9WdMKdvN6iRs61vArcufwQRJ62sT9xmV8CK
6Czsf2rDfOiW+SUL/ziSb2tQxFkz0d8REGcjpMjFsqFgoY3wMPTxsyP9DCVpfIzYZDykxUVLrZXk
3rSwEdwF7QjD6L8Jp1rFqcUDbe5yPzu3Kn72XJertonP3VkqWR2F7Ryn0bpitesi+a+K9Scd6KLS
5LOZdeeESrzSwSCXx809gqqywkOy531/KFtonY4PwL8A0oEDEeAwDRBGQz2TFRyUM7wGgjW7VWM2
tIaXwLDwe/oHr3V3o5Z9d16h0SmXroOJrpbS2Lp1uSXf61CsaL/pVE558cweisZNlfSXfLLBygAN
GmNQU0pLsXpG/6bUv7cIXI3iQ9AYRYe/DIpYEtnnoPQv/VSyFO61nY8do2ILvJXp8E/LWk4MLd+T
PDxhi92GVQOiNE85NOrvFL4L/VMrFDU+Vxo7H9HgYxvrswFtAJveXy+5NAQk/Egih9HBzVg0Kuuf
UBYXkmIVSIhLXl8ibfByc2sALt2QU5NZHGqve3iSXXKPCA++rCJNAStQlg7TmsVLtStWPOi3MtD3
RTY+xb2e7UfZXryea10v4CeQkVNzTcTgXCghRFKnIsMu2veCx85NWSCHqjugllOO3dwqLrYmLFUS
jpsIRcGOMQMKTz/j9NwPcGPp3nnC7UnIjz3mYK1aFR58ipQAiWCtEQT7AoTENDlmEbStEjKyw+lY
gT5edI6Bm6sLkIZSHHyVfU8dahDT+iimdC9mxFcxHELu+lLnJAhBSRAH2uUtS+wpgQ/iQE33633V
hmzN7N2USQynPEFluXfK6QhC6mQ0P/mkE6fJrBNpXijj5nuVUryGd53QHNwLUW+ZWKI1oShtURGV
zUuWMegMf72b86yjepVltw9TVL42HF/HKnhuiv6fi1kk0fIbwIOHEzjkMNURjuA6j5iQpiL8iPrx
06V+r6jjSzZ8A3++JSH3WmlubahjvcrXge9+xY4iNUuJpSb6LW6wg9/RMddg2zZd0I3+qQq0gwxa
wmA4eKwGnijLVRMOsO2NNpIXb57R477ddhujHy+k8dZWUh4rPtWLfq6BbcL3HH5nPr5Ip1n1XKv4
K3cio2XDwQhhk5BsOXaLCW9Re60osY1MrpgsySAzso9Cft7no3ccffthKqryIKKL+cJmOf0uqvWD
4YbbOv4bGRfhZRN0TZ80Q/sCIcDGxRbrnv1k2AQbl0kLEjlLQ+fm+h5VfsEjDHCwFuPZkNFNlM01
m9gUe1yQ4/xUgNcIc/qTEsICVqpd4ixjQ+5I9GP0Dtsv15r1FZY8BV0yQY31ZlbepxA6OCg8oE13
tPzkFcvITTPDu8LY1STyWDbmoxLNJnbPcCLO5mSu21h/s4wEn1q2xeH13vnTqgMrVzKEOLm9h/x5
dpLw0M/ZwYRCMmOYB7Od5ul7szQfMDK2BZfkrGsoBQ2BarETOhCLsZZ6XJB5Fgi+insuUYR/TeSv
WZcK17paPVuAtBy6S5UX35kPET4MBTx7C/s6pQik9waurnC90iD/Jkl9wEdOFx3Zai5Ix3ICtJ83
02sk8KeI+SJK0HXYyMR6GF33FerpzbDUUyp6hF1VXSu33raqdM4TQztsMIzPYezwQR7gOPHpfM0T
egryCqg5TT5Ociee+yUdBb0f8miCsoUYkBwH4BBFLYdl0Q7LxLdedDNGLCRuRfGZbSyzCUoYPoFN
WpkBryr3Fo1YKMKMmLRDBw8ybOggcXqqfPZi96L5xjGF8fPQ9FzN1k0okEGkr8paIwEe1BoulSDa
wqPI9zKM4hOFG/W685j1FCGLpQFAP19hbkamVZMvrs0UgFyCCqOTdcm4mM+N71vZzwkG1yQcUkPf
0cwZXaGo9IVSaRKOE0p787HTgIRjpMTfpM2sB9pHROZTzey+tHJy1tUQebe6iUzUhpo+YnZvR34Y
DURIPucshssjmC/M9pmt3ZDXI+j8GhUqvXULLElttCG8TRTThqlsPgYB3LVZPyDeqjALjYnbU/LT
tmtADxklIyPVAA7JbK+S2lcasCLUNTVtrCr1dr0RaSezLho2p0l+Aw7kfFDopT/MRpbXWgDayf2k
RX7Ku6ss4EK1HiUpuBkhmdExUnLURCwuTKhfU8ZbHIslb9xe8jDgR+Gei0JTkc4Zm/yfb1vlB18T
fXdAX85OqperVovK81RRSJKnXnil6DU8DQDQj7rCNYKaSc8rvTCrMZi9vKEWvklonPiSyZOafa1x
8RvLTVzFSCgJMhZAcxZ9TLxEYeuoRzTKk30E23zHkqZa9hlh6T5NiU9qWDct1tEoywBBpUC5bDQP
0T/y575nL3h0ys73k4u7avTSHnedkW7qcGrfGt0x+GgVJkiVbrzHeYEwB1V8YzGcETX1q0tnxeey
gy8QV5lzGKXL4eVP86soUKG5ZmnIYEqI8Jpk/nDoCNfyRPvNW5VDA4+90VrpbacfcCc0q8Kk6TsG
goRvFO2F1UW0glsDYjbmJxO7hAHaEgGhCtk/elrvHmqCqfwpKQQssc4CC18J94aSpeZXhPUJmZmw
SrB1UUglO4tcYPa1Pz1KyoduPXpPnvfX0UACehInqA8HHvskGquzIxwMGwUla0rPJcALz+U81uSr
nfT7NGct19mC5TA7FcbBwmIpgaevwpijS3o8eM4GZ+no2b1AklDKZBPPODqSEKslp7HFAvRcmn+D
/2PabzDnXzobbHC5nKwKpZIG6eEDUyzjd7PB0odsTr+gck85I78dvDo4amuaCfhv+KscgtrEAjct
Wu2Iuc/OcYmY0jiAGYl2mBhQRz2C/Q0KmAqZLLJtCncl41dkBr8yba4OrYyOWxxxNH1FNjfoKpEs
n03kXeBr3ZysjBalbk0U6hVgVhDGFbag2LV+ooLr+kBXTck5kDeNdk3cvPmcbOqtxOgk+ziB6wV5
RUGQwai/6jOvZNBtWD+TXTlMoV3Nc0Owrxvf2xg6HaCuRlwXG7RZGI+swFjAFq+caXbB1rPfQYpR
/Td7naFGEMykoSWbjgRauFgRdjRobaNsR5m0+KoCThglQkQ3MCaP8TnKqEzIXoOoxKv8V3FvFHiP
/JALWU/hUvOIq48ZTplQ4pRxG2Wr/5Bx3j0VXhysMi29WR1feJnu0qbZgD1bZ1Zzh4x/bXQEbeuh
Gj4Rpo2jixwf1SWl7j+TLpvTA+St9Ivlh5xmzZE9+qYI6nfi6nyS9LUZzpvwL6wOoAzDXQKyx2fj
YUK06L3TvFxIeWJLzIGUa7FC/VK8r1NpvvhASvOheeAHhx+Oz6Oonkz/sxh+Uu/qwpZq9A/BiSXG
8uDk061N4x13A9Yo+6iV9HFWq4JvfX72Exa1PRjEcpD8TV85VkbR0t0XrCSmkga3bk/Gzm9+enBy
cY+Rm1cTYC7c7rTnxXjNNpkEzDJhLQQeIbyjEh8Uykb2B8tI2ERcsjirMwUkIbwV+k8EctaiFlno
e9I8LLx4q4qUpiuQpdzzObKXPq9gyZOmVwloq4M33J3u1xzuGc2mfRHfqct2SiINdOSYJfh6thbD
EByyjhUEJgnsIlW/G7B+lDAvhP2ct91zMoeWFBWhRJtcTFQlETInYW6RtCRh/ML+SLUIZgOKyUW/
HNJdOYlTSJHSqI4mqE575Mc+cA0GCBstAx9ZTmFOideNU+IySrbSEbuqgMqA7KeTRXabktVTxlXL
Ro+9hRMQV1zXORp2KQK2M2ox5+HMIcXtSuVUjbtTGS9TVjFuwFEOsZwbR8tBO+xKWs6a9FcMKaD/
Zoeje6HPoh8SEYBPIkhyFfj6DgN2gZbjzd6Jer5Osd5am1O8U2SgAhNpojgUolnF1U9QEt1pxguY
tIVMaSl2dCJ3ZJagBvisCNMQ3Ya8k2aY9N/8BKQR+hhaJldWX0D2M9JXlhgIyvW2YERpua56YXyK
WqIlof9GvfdG4lmbj0nNh5ha4VfMYuqR8K+OxqJgkTrSrVUM1yyCy0VYOtRZCMzXNP2qhm4TNM8Z
v6+c+bXkeJ9T6ayXNz05aR9npU/5Hbb9rUV1sCcQs8nfBwEZWmPSXvOARXRfgMN2WOJIiQURKAdz
76CXm8BniFcSl3YPX3SjBRHqn9XNae3un8Y38Bw4sbdtmF3vVC/IVagrPDAWqxuXEiJKtYnBGBWv
QkCSbJ4TeYeoX25DTyFdm5pY0h3O2kFG0xV7JGaJEUhAB7KwgZ9r3aOgg6IF1IKQhceb2xIfg6Kp
k5uF1su/BMxkOWFiaxTtXt5w5gR9nQKyFkn0KmpuwNh+MOLElKf11tkU17L/SmmAmOI3uHwbHVla
z/4Y3jY6cx+7OUqV0fXUHu76ldntHkiSQLBRIJda3b8e+ghZBw+9sXnyXBILhkXM2oq2CHZHLFh8
x8L+DbEqTxqCPZIE0OxZseyEulV1h9bQPbksAinDodczxUvnpW9Oj76GOxkL2GfIs+0QCpjfgRJ+
WmI/BGcGYyUxwfGk62SN+rxBI2WXbvDDLkmI20P/hqSLt8C0eH/IYxVqVFZyg+2rft+VFno2G6bO
5LWaHOZKpsBxb6M8mba/aNVJkaVuoxYJ3D2RHuCYNnGo1y8Rn0piEDDkN0CGrnY98f+t4BxZw1Xz
8D6MNFkUf7Qns1rs38Rkbn2JF9k2fsLqGFCBV+tXioxxy3cbXFXbvNI3pPM2QueLnr9gtnJ5gRtH
udlXVxdL2OsLixtAPL3rDboN/34xefvEQgVnIexH9Nh5u1LgbanBerQOLB3f3wV2+8hI0iQTTEgX
jHzrEl5I1432ziG9UrzP6zrdj4U6UojBNuCShf5xQikGMb0KkOAo8npKQXuXo/VPcz+Hked1+BlL
PMdBtXamJ4EdIiVyaxusRia6UemNJqKPxGGmXCHDBc1QcLfjdStBwOJFM1FbU0yI2IrWUazxBsc5
5ap/KR/YiEZEO2vOE1HGQMP2p5gF+mpLD9ySceqk0xrYNO5xCJq16FHfmABxVpp6ubPccakrSXgb
rAKCcVq0GK5M6Afq3oFyy79axcZFd8rXMQqPWY1urRs/A/S0hEWxX/zUEtJQxgezYJANJFc3Gpsj
PhxOMp36kPGgYXcnIsSvvhkhQk/vViFWEP6wWU2gStD863Qb+uGvHwMYFPHA74w8zJj8tmkD0u0H
w/4y1WdJumZZ2R8INLOyoR6SeZiq9I+gm1eM3ks3mUd8Ss+Zb7/UtvsuVfKmJSclYIrZ4Xda9s+p
GFZBjfYGxeA4tnSqFHxHHAx4oSjaxI5GFQCNaibvcS3+FMAXhw6Iaq2eivIRmuJmjvgN9dcMSTui
TT33p1OuPBK8mFva4Gk+AKb+V58gh7ILqjB3mGBiR7ETEFRdTWyVG9xVTHAMQGqMi8ZLvdNoWDiV
uZvwZKGvcrfAKSHqgG7RVl5a96mb+/Wi6kYr6N4ZBU4gdnei/KakfjlSzVnzU+voLLJy3gqw4+gc
Md7h+e+TkQtwj9ZUx9uhjt5NIj09ycfKx6OcELgmCkz8wbxHutiFiWBTY39Y2o0M+SkWoEInY53V
I6G04ZMaFU517TlOcxy07Jj05I6rfRva4q8gsxGaiErKTpcR8G6l8+4Xmf7nTt2JIPzG86od5fGc
7IwMQf9HTeitNmh3VZjTMod6geHSZDT2FbjFXEQWJ+dvHc+MZJxQFEta7s73v0Wgv0SRy1WQkCr4
87vIk1vrWcdO50LU+Ftb/zeSV/K1HvP/eK1NxRue8Fz7jtt2b8M4cbkqwgOnmSNZE8sja80EV4e/
rl49Os94BCTphjw4u1O6cNPwvZoDLLEJW083j/gZcKPPDDzf+zLJROAZpaAoOVkJGTur7L5U6xxs
Jy4XfUtxMUiGtPmRJnhtpLxcvkOp1dk606B4orYowQbiskaPDtJp9+gEH1mRnXiH8z+a6WR/rvE+
59R1025t02RENvcdJ+CCbrFBuBunP1vk5LzUpT4OM0UQvsi03FJliPQ/LJjEdsX0RBnKDnLTi8Ub
aGRjrE1kw1x1HyTsHEk/huseiKmj96xMnO25P2wSg7QCPHx7+Om5dhFvYUDUjqz+lklJfLR5kKY3
HbEHlbqceNZtKVYukbuxJ6wQQyZJ889cATuNzIeMrG1VGStZVOe64L5LgDOKKGgc/KesSHi1jeaN
DcaOgXAzxh+hv9epyfaV9h5M4ijmWD13WU2/zrLfJKeNwE5iMppJWtjYFWklNPW4YwfqVkDc8VcU
76rCwalgHFLd4uExYYy9VGZ7T6GKFVwTc9bBtaOR0Z9vynIpo4fKGLiltgVN69JoQkIgijZ1+exT
ENcy8li4L1qSJPGY7AS4wrhywAmDP2EeOugggjL9LXJeRI8JwNklOehZkjyDFaxIES/GniFutNYm
ziy98laRuBpzQzk4kYniWA/dsrlb+kvuZQeDYjIf1yxe2Q0VdTAdSMTAHGUxZO0DCEOm/8E1gNIx
70uN/Qpqyd4x3B+tsuj2Ks++lrJ/lt2fXvLS9Qqy9hWY95AWXOeLso9pESTRr1FGR2MgjOAK+Wlr
chnawx0lulqxF1q0vc5ZaOK2xvHh86ZF9k8/ewdVc14pmVW7tqPindsX7SeGfbPD8nk0uqfAKl57
DmjEhOZu2P6+c8gUhMIFjOMHz0kW3Aht5OtU927eQNKAKwqMGiPeeRmg0wLbE8t26zcX35S8dTej
FZ9GXmxy279mLj+YwhDhTdDywGtOP6Sm/PLHeF1JkyyDNvGbnvwCM7fJLqSuKsLlQQobn0zfbiJ/
3DB+ONV7UiTFk8UJ/VnUHn62EjJ8zgduiLp/jmbgjMs7rIxeqfmkfh1KSURYfI0uZMXGcAdeUdG7
K7h0WHBFZNse3FBjqibS3uMkrWqslPUEHk11otiOFn7lqYFtwMg2ExZCwwPqIs4aorveaDfJ+BuZ
HjODOPQJnkmi7NguDJeNl/1GDcqOhSM+o8QzN7lGczktjK9NbwBLM/L2UqUKHyAqZ5sXNsd1D1Pe
PWY+N4JW55/8StN2rNjtn7TEk8bJaDDcBM6TrGX/zrAScJEL1aJ1dVQR+LxYPaFdJyU9kWOnd7vC
deVf4MHpM4q2PcXpmF/o7TFewdhou9Zx/C8KPBBl2gkXbNXCrXEitsPkpbWNYsVOAq8KV3SOvuXB
hAyXWu3L4PnGNjVze9tVrbU2ghxRuzXKk9bJ4h6JlLOqUdD0LM/GX12LYyTdehfabbrJ0kzbTEnO
fb2DKK58vvmMdvil3pUmPMDYeIY3m32qMvdWsdZllxIb3ga7nzUTTqq3VjB+2GbG3sbJ2ktTCpaU
+aguSjmi3WVlbF+I1/mXFCgMGDhYI04T/dX+yJanUQOGFtYDyUdviPvYEq3yI7J0Q6hXB3+kOEF0
vK0o2dLIH0QFhZJF/oi9ENHD1qK9OQNmcZSj1QwE3Lhv4B1uU+KhIXam0Z9H/IR1qddocmM0oIQT
laqLDVtuLcATrKHxQ0Kqw2bbS5v3SQL9slJ8GZrOTZ28O5A5Idy3LAn9S2Z3cofdRq5MO/cueozP
1IT4Pg+auyryIOkGXci7rOKSx24LUuZkvXl63ZP0tFHKAeMTXAEwac5RFSH3hhbh+VJUioUpn0sn
4M2eYbvfCr9xnwZYuvTMduMuYKq4pFmH90qV7cPySPyOvkq3GgyU3CQcIAwdUSTHzIlZJz8EctSf
6CoijpcQ/BpVXu8L14lwX4BYyBJlskrj9Amh6q4DnTo+28mqjVsl3avjnQP3I2X5Z7a88zWqfriy
xPmz4tQoq/4G6X8mvs1WpA8RvbTVoyVNRfo1JRPqS5qCYn8p6d80v4I0WJgTpXwPlniOfmbHNU/9
mNtwfLY6hVz20Q93df4hNOrfUdnNHC+4p2kQm2z2HcL3THZayEpWTh4liVW9190w2soK8UEjLXkQ
YU1uxJb0JdgWSsyY/bXYQ0m9YwBxGeH0iUJ2j7tjcev7mZvEgGZvZqP4f47OYklyZAuiXyQzUQi2
yQyVVNUbWaGYKaSvn6NZvdWr6UylIi64H3e6R5ffpbGqM3wF2wr1iM8qfYjZ4Ih4YUdgw3q6Re2n
6zkwWcLqFqyyMFsU5q+aH0tdO5OWMZfOUmGARsDXukTBL+CkjGyvSAsbg0tLhF9bfgv3zXIwLcfJ
M5Hk6OTQZuoeWzA/T2ZS8B+XI7xvdOtzLf4W2a3IgcHV39LArkFCJaz/oVzpMQslBwxLhZSK0DUO
MvLePYL4GibBkuEhf3jZVSjtG39rDFctM+cYRFA28LyqcxVuQj9et94KhI8aG/PM7g5ah8YV382Q
vLxSn2MJSyTORdncENXbaMFd6zfmZ+hQ6oV83AiCsY1RgbfNjLcusVAAfFhTJ+Gpyj/a5qakgEd/
GK6GyS+B5n50dXBBJf3VK7bmGG71Xju0Hn4UCC8/1QDxTZiriGMBJKSDaQCiVZN/sf8G1wu3L0ag
8gG2f+6mxHI/jfwZsfz00j9sajMcJNAai3nED8/sDsy6ZzaoaliGLkRJgC7AklG5fXfj0RM/SCAX
hSRE/BCgtFPGYzTuFKkglqIVEygyrgZAGpoMw5lQHGjG1g1+Y6pQ66ZBp+ktZjf+Ju3gWIKGVIyN
gd5pYETvq+uSXBO4wFs/XWGB0jScRh4bKHYOk+G2WYYA0HXoBYULAmM4EiiGSPEndA5T2EQZPzis
wMEiK1YvlXmLuXhLpDEZcNieamsCrFTaO6OaIRNL5LDz6bfqjGuNSMP+pLTPkflqbJ0KxpOM/5ce
ylWOOgJ9HpYnXpA8mKyA5ysV2jH0BBrFibkyzE1f3Pu2tlhjmM2LhFikWYTCLH22cLguJzNFpbGD
BYnOgNFlipY5Fh8KEmM/5gV7sjzZpjrzBDfRoWCkwEcyMlYptaynUiHah8UYb2GKlCsmRjAOwikh
sPglntjRrpFEn8lIi5B1lmYu36HbfrS4ZXjXAbxSSI/UWfaZomweshEq64sVMYH56yREjMiZdf3R
Q8+lgRvqkbB6WFHtY4VSwhPfIrpY/gO3ND1gvvFtDpiW+9DE091ACwDpi7GMmuJsKjuH6aW71MJ/
kIhy6wstxjLrry1+KLTGTJ0/4SVBMcM3COzkByJRoO4bUmRT1o56xPSvP+Q+qxq+ApCjZdAwML0q
BU8wmVKW1CXG2BSpVKQdEr8j6BDzjn2xlB1b7qx4IlCY5/anA1W5+RQg7xJlL8gZDdFsasW+8PNl
FG6sgm0nsQojDXUr35Q6hgyA1zT+IiAH6RLGpBQ/HIfmtAmztsYEkuFYmHwotnlV8oeNyFErrhMe
P5VnZrazsVuOyT2hip8gkrp8pvadAFhKN+b15YF9QhV/exzl+ggnEWm5DXt2WjQRt7FI2WeHGRTS
dhUXv3Zytbyd0x1Z5s4Ks+YTIo+nTUh+zbxZ8v0ir3TlPbfwt1X8yRyrqkfHXItXxKp3NN4SqBUU
v/i1+38xMS9+uE8wJPjhHczrO6gEgPGEjCc/xAZYCLtd8euxeLN5PXQ1obWL53UUokbfjOLTEOwH
Be88ETgj2OXJiFUDrvvXZvYm09p1jGuwbYq3NG1xNjsgGhAlknMT8P4X2XDwx/wBpnlO6q6mHKiw
5h6/ghExQA8O1u/3efsW1A321hyREZsaw4VYk27wn0AwJGy5VrdpjCKsX/cjjpiG54Xq3Gac47Qf
uoVqt1oJsELxd0pv5Pg3BceRyrxaD98RISYBTO6GqYqE48KrxLaUBsdkBwFEBMaKaxVoTeTWb0kT
sR9KsSoRcA0YNCKV8zGDE+HhWP2px4Bi/ieN2H5Bs+PGUQSjdixMDiKDJj0jnPcRzIANE+5PNI3U
dcrK8dfjMGLjzvE+ulPndVEHNP0SzrnpQaZi2KON6A3b7wYrI38E6zZX/sv832BY3UeIQ1lkXYtA
nykWCbrI5XnsqguRZDeZoNMqX6DpnzXKL4uctR8xTgeoBj7cqMuPbtr1wGpniFCGnEa8SdyCZXby
Aj67SiDehl37Wue+h3aNEXxhWwyVie+K6YGoY+psJOii2uTirmMorbpd3f7pjDW5J/kNs9aD0BuT
Dmvgz1zZGnueGmgsiZ4x9SCfCg2kDpNBw1zLKJ8n0MY/Br//QpE3t9Y3nr7nQgrG39C/6gQnRFCH
nfjbUuDnGEAOAOu/oy1QqaxBrk3FgG7osDjeQ/esEhTRctgYb1JQtHDzM2fHZtUycfFXlf9tprvR
vIzJIRy/++Zh8HBQrGIm9lVnVZIP3SQ4V9nudD76cFBb9pYYmKXDawPaOrPflejb7EfUHON8hLuv
92gUbXRGhMePl9jNEEu+C/6dfRWue4HhMTtp4kLO9bEJbqpCxFl0NjjbGka8Id5oXf3zKYMCRi70
HbSyx7j4C8iaFzg0+vGYuJ8lkvsYEnd0ApJiFRqX7xO/wrH19Y1PX9laPQ65J0rXXYm/luMKisCa
vSyrhhBN2L1hPTQ6ydoA1NKEhO3R9dkgyMbSnYPFQFb/UwCkwIgqp0YRJHnN7mU6sCTGPTM4GOxt
jerNUR9F/6WN6lpp7ihdZoHrrhykZqnYeNHVlOhXsKuCA44aiu98XVFUWal4BkBFkGoSUcJZP/E1
MMqPRw0ycnrSsnXk3msDgxzQQ6J29fjVdPdB/rP6P16yrUoudrSfvC4+OKWgpb14ByWWa5PzMDgG
ffFPmAq6PAySxc1xz9J4yXqn69nK5EkKtMStS6b9raoUmAkoJZJ9j4glG7ZmHSzSELCuhEF0N90v
AooY9IH+mopnGhEr3lb2KhTqkj9N3q1Xn40Spvo98sqZoSO2k1Rhq8JAT152wADAqlOROwwNmxwO
nRffQNWHHErBelB+BhLELGI8EpIGuuQU+OzRYIoxMWi1Swl7XH9PEMe6czhs7DpWcfAFbV2NNv3w
M1ZnXYolmkLTvtZIpkblFqpfNMrs+x+VNnKG4MtDNxWSRqg3EvnuT9d+9MGRMXFnMKd2iLBExdqR
whGsG4gP5ZEgR/Zuex0ikxVTTDGbl4YBax3Hlws+P95OApaE7L2GzW/0kl25sIKtgR7T8reEQ61p
Mpe2vTbYunN/JFq04onPp9jxyjs17DP6/qrAgdbMZ4qbwHhLmVK6+iuw32zlTUUVYU4i/erSeYwe
7r2xDXso0RZH1MYauP3Z2Usstunc6LchO+hB28eAa3rEfIbxo0SXyt+HTPcybiPmo/NwfIwIP5Hr
ufm1LGhRZYIe1NxXzUvhdVXLvRHcBfP0vl5KRDOAoEv/l5t+BuRI5XJE/dECuIdI7B4isa6Ivg7f
excZwtmGWjh+Bdne73ct10ts/pgBPgS+oK79MexxZWGLcp5hslNV0ijJwAkddVbAs0qOehEuxpDB
EdopF5mac5sGlLCOzQK09TnI3gt3LQOMjxUblU9pIbthsVKoq5BFhxSrqMeCam51YkM9nLOuC+H3
vePetY9EL8XsAoGQzaX5CVNQZVVkx8d0Sni2rgGhG9W5aV5kBtYxShTz3WTuhD2ImVvqoysCikBI
umox8GCIOfbvCDNRDJ0yxqpKv2eXmXRQ4QYQFsolMV6k4wqi3Nn/CuIt8QTF1SFw1qZYR6Z2YJiw
CcmxsPCzR5JHIbE7R5cYD7lWfLrchpXLehOBn4RFycmCdql9c/SbiWtj2i3WwOMjPnkBvTPtCVFh
kp/wikcV+BFh7YX/pxevRBtIt9MoscyF7VwJop5RFLOwwCdp+bhpmXTqO4MxrIrXUAf1TUJkjRlx
CP5C96ipCx3RQKk/B6iHkMlaxV1QO6/8YuuEd83bpUgPwnJalcD1Zf9lESfIkkPrU0KBYCR6f7pL
rSlp3cvFEJxjJNCMP5soARpjA5Mh3iT96rB29hQoSZscptQL0LUWXSimXjX7TTmkBWMbK72ZkhcC
rBgUsNAj4SffBS15O8V1YDWQ658K83dEaVkxHBKsM8DzKYXrAxueZYtmImVbXuhojIsXMYXzwcWD
haPFBdkRbvuqXJfuV5X+IjibqRahndQne9MssSSsfR09Df/ZIKe9d5gcynuAe5FwnzZ/aEzwVYev
VmG3Qc1VCsSZkrHkQSKc7ekXC6yCzlMm/3yoaLnyYBFJa3Ed+JBYs8xxM7Q/5ANzCrOuJhNujC41
ED+f+BlfvBd4gKe09RKmkHPHWAFu/JvgLcIWZiXldDaVbdAJkHs0Jnv5/K63H2X0qINL0uOlQzSt
bRp0SV1yyOTnqLxXBnCS7ogLJc62FfoVg2RNbPHdxubDEQTM3GYSHfz1gcnVWE1Y47x+tZygHv0C
yv+aE65hFaxkBDTBVumPeXSgprTcneGfG2XNrH7jsEejmQ58bj24Z+SIVnIdZ7+F9/T6h+2tEu3d
Km5ji3QZAI5wnjUNk6a9Rc6Hys+nGm8NG7vaPnnUpx5LYy34FcluIEKarCQbh7nvqrewu8X0Nr44
hw62UWBY6UFCLKlIX0k4a1RQfejTdpDmh2Y9YAL2TWKmyf3RycbO/7T2HaT4zMPnH1U7KOAM4nYu
ErpAcnGcRxxMJGbNJtUUh2uJezWO8n0Id5mca2tgtWHDKthJc9XoiL8PdY8lFEMVSWz5xS9WeVcs
ozLfxHa8hru1ial7xt4G8dIemIXOBzbwY2ktMvXgp58aL4CkuK+Qb/XWYWL69Dri0BSerEb1t43t
PXwaMfDW6Y+p2KifNvGAEZ/NEuUcc/fY1FD/MCrZE/4KhICxK/jtG+p75fwqrNsTg7/F+l17Js6f
bUNGZqliTGA1Wv6ITrg/5266MoTg7LTXsgGgkafnmjkDI7NCH5hJVMthOBcZ9cgfmA7y9Mggg8CM
52HpC/pFQZR8gcOMEy1YG9Mgh2ETpkkNU8Mmg0UMNZzp+CLLHla2j2z7uzcHfLXLSEPhP90ZK6e5
ZM2h6DdadrbE2o9Vzry10904Ad7RU9MQ2o8AecGw4R5SexxK5KXw0gyIEeFaNt0bqUdjtncSltof
GYIjtl3NpeL8s/0dFuLO2Ofql69ziIp0UfCbbq8xlkzEYBZJUgFCCF8EDNPRlKnHTqCJPefRvohf
QtmMpaAxW/fyuzLuNWYyhg6m+kht5M43oKeoKhznZOdUywZf65oIjJluXz16h8i/NPZXy1Sk4Z1i
k25lZx8JYCJ3XXHx2o3bHAwFSET/qNjZiEtf27PB/APsrlXfEKAs+Srahdvv4dqYygE7HeFawljx
FtLPcU6RCaX82MlaEMk1GPBxwR9eArbVJkqHQB1nVoIwMlkY8dfoH1X6y4RS3J131QswPemQKzZx
GAnPCcZ9Et9mI+MbX9tLd5OVL7u6q/7AQ/91QvoD9RIXXyWgDtCGPieh0xgbXV950at1lzGjlYRD
fJAulR8/Mj7EyEKPAageL3s0mWh0LeWn814MOp12Q0to05rYgKaWOQvdci1Lovu2Jn6M4jtzOFAO
Oa7yziEH5T12nrF8Y80c9mydtzHIcW3vkESUP7WSjWt+LswzHTH49PU0TGwcPLP3Nlw71HOwjeOL
ppw79a61F/BLqCXfuZxGcwvYi4vyroLIruQv0dg2FJeOGjH6guowJTy4JCXxb4DxOopt0/0QfEnN
xIyS8UFvQHvQlGXt/EIQp2pzlLNI1kX+23iwLXVeBMAPEcLKEdQRc48St3H3UaBmLsOHrePbengJ
K+YvxVjhGM+Q5mTKSVP+lPaz5zNGB40APIzgdcsiNH4Lcn7Wd6smsNB/A/qzMLHgJ90D4YNeCKyG
zbL27tZ4lPEl9F5GfKopNDmPLRoVCA6gVAURjRh39bObLlgmKrgIFf3ahBcQ37BiIfYdm/oQlx+k
Lw68VP6+0biosQzotxyPjyDTap2qBw9ALzqP8moINvrlv0LdAmxxgT2FLKv/8Dy4wl+l2rZ0fydO
ekvQpgCrE2NWZV+h4T6poBGW3QeeOChEwAJOrkQdAfAnQH3x4dVfLsRyk8C10WIaSpFkNtGqU6dE
oBrDOhKl+ogVGtu+6zyiCmRzHcxty4HAAbOGk1lCHUlM51JZ/1CYbDpL2afuR63cG7aKZf8SjHuy
k4+rLbIhFRAz40p2uWy1xw/V3xuSlLyQehKnfYRe1rIYJCCsB6j2ydmmcOL3/Y+FvHiCAhRztPho
L+4uNsBib7YPG+ihyI+h/176GJvizzR4DnyTupYv1H4r0bIxt6aA/51AF6wJWgf2E2qiqjZJEFkR
zq3k+yF6z2xtZlWsAKMENRKZxCzBGok1rP9HWgLgjEepx3NZA77zjZXkVg/6l6LfLPHeY4lNSBwb
Mm0TW6xH8xmYZoJw0BsD/1POAY6LqLgjarHVfUWREwyfA/eI656AZygVP7gp5uTh8IJ39YN8FZs5
Ajmik1hfJA9b+7OHbxtkR+AzRFPovTVz2XWblBKmjvw5/tq6euTsx2O2/Rn3b8N0TIk06OTrsv0t
EGDXu6Y8dBlImcU0glbcllvjOhTXxDrU8Dik/o4cwTYcPiRwX/Qy+j3HxO8Qs6Yn2yKgqPpFaMD6
mR4o/GfkwHGTRZvUTD12UwRS0X+XwanqsOUY0dHnG9MeTuWuyBoiAPKUGYDE90yAUa3AHMPuzCId
GaeONN+mpcB0Sl9IkBaWWcMAEBE/sRlAKUn2sYUyWcBARArsxyTGvzqVTQV7WnM4KJwQSnHRaIMM
hV/SlEgMjATgi9EdEnihcX2300NqMf1iGVSCK65QXdVsGmGiz6r0bA+vgdGAfjVcUucdmPDhDpNY
QPAKtoxZzBnGQqkA9qwkj8Q4+fLhaQSmIbawm36JrWl0Pwb+rYVKF1KJpcyUpw/k3kPk6ln44glT
YBBf5B8G+Y9oL90xWcIcm6e+t1SHD43BiddZi7bHvyNZYhqHZEQWdMwmb53z2/UnDS9kq/y2HVyM
neZxebLmAx2mhTUJjl81LUH/5SANa+sfI7/60PnkWRKo1arXolcghKYo//Kl9BQM5SRkkPCUkYAD
1A9XOL++hjLqFExbluicWF8ZIguPyAw8sYVG1eTNVaoUakX1lEY71b+nLd+nw0RBrVZuva+igwdF
dqRJzN4JIBmBp7F34CsGKeezUeNMYirR+OAK2N+2ElMdCpS41c4WQUv+bmBnaaCQhds0U+mSGsbT
FWwwfLFTXjuG3tg9ZJHLt8jA2VrF02HVgmGk2Wr6rdmwoGx/p/9kY9Prs2OeMvdWnvwQU6ASHuFU
pyDD+zSF3ShzRpFFT4rH0p+mh4cAxED3kqh7LX6LePsW/Amv+UrMRVx1cyX+CsQb2r6g+PD6s9fi
dp2EWassPsbjmjFsFCBPU+m7rw2to3CPYC70kMzRszuc2RzjlKYerXPIZsZsAExqZI+UgrXFU6KE
49y11nF3S8W4sq21W8SsjXg8/rlXf+v6PuX/qdVOU4xFI8N5XL5k9R30+boU25gsO6RbFrYW7CKR
OW9B88uY3vsJXWg0P0R84leCFhvl08ukoe1IduHQogGje1qqxp/lWoD0kzsRrSPzc4BhtRsuVKzH
tew5J51rwApUmsOnw242UN4SOKMBiCmFL7QI2cQ0+R31dh8wWOg3Trgd3ffUPeINlLBNhgqNAFws
DqeelWbCZNc/UGOkIP2zS1Q/W9RRtm0QwILEB8EvUlAgM2tDAwXLRVPk31F1kIK+g20nQ3vImvB7
aZdY+A0ViZndWWc8MnqnwFxrFPwqm3oICWNziG3KLn3ttMfc/qoTWk7SKUdGKtjiEUAx60Rzpx3D
mI/NtslJCiCzzL+Gjo0mf5LtWlu9aQCgO+8n5f+jOWLBHGvpMONqEnKJ2Dt4p8I+qMxbNOs2UPwV
zolXlz8CeiKfCDpQHNqPJLn0DHDIfJ8rGvU3f8Bsd2X/HACFJcXVy9dMxk2KUpbFAbMLzIdzPwO6
w+ROkvrJvAK43YzZhzIBAIpDW+1Zjuw0LAFYq+Zmvm4wRM9sElEyWCLSPXjqQ1J1JBTgTW0vBiqN
wnSOHqzmZTNtfCiQq0ycJCzXlYHqBocIFVNkRYss9gAuobcqtbXpMAqrIvKhRh5kNww4nCaErDue
iD0I1umAwSdrmhsuOn/h6g3w8Ekp5QcB9SGUDaVfGjqsJsZhump/mKZOnWOsG9O7FyHA7nDwD4Wp
Af12bn5EjLfmDcVC5oRp6o5+t3NarEDdNIUKybmwGYGy+om8KQudNPnAf4RoJoOIDY0XEymTiUTf
lxadftpy2Jfe+BqcumXAPVqzvsh/OiP5sh1aersw3/RG7DIicBUY7DWIaAVdiQ9sWYzJm5EHj0nK
owTtJkRTaPYn2Edro2PBXBJz7LhL5vBzkeI+bW1iVmCihxGGmprreuBOGPUXaiYWcpqKCovQsKR6
iKH6MANqtJYmOlL1r3ASZlvg2lADqtUPfIIv0TZ/BTkNZktAEqt5pTmmouWychiP8ZWrCv8SmuZM
07lw3EkXMi9sZSYE3DS15++53TTFZL2Gb4/36GKBkkSWiwwNKB2VWFk1q8aINqWrQzP08Z16OwQe
ZL349jd5Roskfsu8yYBqHj0Qnk1m/w3ZPWSWnPhXnwGYoBetirciBX5XdGtdzZa6qS+drLpYWFpd
4rhQixIvar+KOj8bQ8AB4n8CWALHjSYm8W10eyxZ4ZTqJjG8gH2rMd+azI79JFsIVyDI775Mj1Bo
prGXoOIULuSq8KHcYefTPZvz4KHIGE82vzm4N1FZPaLuZCbBm9ePuyASS5uoiIWOo0Pnl1dQ2msh
dKL402PclSKBCTN357C5V0FO9zKYu729Rue19e0/jLenhhNWQ48yolwkhmwedinGAUXb4Lcku7qn
pOVq0ux91SKAR92jMbWvRM7j8DEa4X8CnuYAaI4nPHFALnnj5VsLZSty3k3KpB9T5amUH4Ee34gU
mqmiRbHglSzfemzdjHLUEM24uVARKUgCAkxpbC2v3tu+toNPt9JG/eKPxTEQ4zbzuRRL6yZ8eJeD
uKP1RwPQUJSiVWBFaVe/QXSXLarKtMYOPC4GTd8zFA7K+hbI4IiYwHpP/D8IJNco7lZdQ0C773Cz
Ok38pXO1lS6CJIolNJpTXEtlkakr9kNgrwGG/vqqcXRak7qP8652frDOfg8YTxL24U3AeCyU3TzL
uZHz2JlFZbOuptqv8Oprh9GdAVPh+2+GTTCXGA8D/Bp9Iqi4f6XPOV1H64j2mTWqNsczj6C42Kr9
sDI52hXhuHPD7fF7mUs3SzdB658KQpLrGClJiadFEjOLPEDpC75kgHqsIFXU2fDVeKwJEgwiPT16
igFutMIqqBQJ2Y8R+wk3ZjGeIqDNZbmLZLkX6lcWciliKQ6IrsD0tccsIFF3Gz8ol6DRtDtfRm8V
cmUDJqbjqlfdR/gCjTJHK5wuixRwgz25TFgljaV+gGhLq8yWug5fFbMUn5O7Tz48NfonKr5uv7c/
NQZeFecUr/yqh1UpRJzME6k/+d+NDMcDUL59PopLq/tPKPVHsyWcBmbxuojK21ghWWadmdbRMcrG
V6eNt6Kw752d7yBubg3J/tlAjKV0345Buqbi1Dy07KCF6Tpjwxjp8uxE6qPSU/ikAGcg1RmExGYF
cgCuKZvN1nSbp2l9DoB2ZiVSArZcOQIW7GaspSiqtfDHyjGRBj0FbMoIauxwGYwIDkSLVRReW/3h
UA/aDGQdIoeUutwoir9oBtrqkFyeqEZuR8qQ9pmi8ckBWlmMzEoy1hALzglEXIFhXxA2vgYlvaqs
gDipPfRjVt5Yt0A9ilD5l/Uxofb4MLJ+Xot6GznqJWX/Lj3oU9PN4XEquOk28qOHVGBZ8krQt5BE
v0gd5aja4koJu7Q9ncNZ2dhQVsOvgIkwDmoecrEP8OdbjD1aMeWkS9wDL7SmxLZxSHX1s5DVPHG6
RW7aMw0VtQ/txQEsXpr9Io/tVY2XILX3Lm1xWfvzyjOurnHQXeaCI5WXmR67pqbfGpZpGzGr/JPI
fnLCe/XJcEPuTV3Uj2oaFZJC2tYjRWmx6ujgIkYT0HQ2cZkeVIskGZxgLWxpukl7qpPNlPtzm7r2
IoZI22ZsAsjdyaJPnyTwjoFxVbKeGGsCIj5MD1JnbcwyKed6fFK46JTxy+fFttBuTV5SBfFHrgPu
dc46a7qxEeiz2B5FrO786llh/4nqbt0AWavC6aouqHWQR5fuKlWp3QivTUNt3Sb5okLXgS6AC/Yf
ttA57uxbPKWv4pGwhuwryh5hKXbYz8Gd4JdHtiP7/IvoFzx3inJtmEibrMbLsTy2Esh6GB6qCDlM
gGp0VkYsXkrGP5ZFeIYxgL5TBPOaWiSbAJ/MNBnRJ11P74hxNpRU2AKW/MzuKkJUWGjjSVwYbfEu
Te+SYDBXMvvsCeo1bXziWH4rBdLQxqa8ae9hB1nFBx+cad6zqYx/vfCIDqkqXBvKRkpjhpoGV/tI
QwgsG6o7FxXlG+WvUihzIttmuYODFSWryx0cp+9W3R/6OtpyDA2W+VmA74S+QLLcuMAUyRaGERw9
ZGWV7zUI+JCkkJyrStDIAn5c1STDqTXLZqPchOz8KooT4r5WZfBQtH+qFi4sRQGSQ+JIZ611VgBC
NV889UPJi2xoaGh5veLCe9jMW9IAg6j4xRNp8wAxCNA9jGr+rDJQ5BohEwbGy4ofdWFT8euEarXl
Z1wwGeU4XRhpjG8Ej3Mq89VQMwLtBiaFjQGewirvRg+6N6HyUTtmPiKCPu7D06ZdQecAJuATgh3q
/8Q7WVoJ7MPdGDpoaHb0cbirx3qn8vmanofTYNQZ0ms79ruYyJswrleNpTIfwW8L7UWT2ssHZGPx
8Cq32JTR+OiHbNdCHynGeOk7zUsKh6CDhqmVTUF/0ZA5WA0xRT5alEpddWCd+y5de7qHzMLbKG62
KZv4rVOHA6q0La6AmZHHO0AlJ0rauRjQWxIV9z7o1StFBqBrXA269u1Ujzpqd22bfA+kIw4oL0I9
YnMNecsuHi7KXnI3NYTxJVomLGAN26aodbF8ShKLYH8kZLEC/UJmvWRyQpMN/B3AzwvX0SEKSbWA
6JgkhNgYhNJIo30EGkUIWvltiBwSj4p+9lJa6cFhfGY5VGhaPYUc2xG0GwHGqx0VfC4B5upBGR8q
aW9b3LM/fpk4K7XxFA41fYutHdshXtalBZh860XpKoPuZWSAcDim0yL9lAb4/bL3PkLhfehVsCkq
ejs7QXNT6B7K10kPLSWbCUbQEr2Nnhnjhb3BTY2zR+wh9UmDaAOPb+IK6b9jJGOYwDqcf7oTgulp
kYPAOjeGIpadjsoRx+PgoMnKiYkIctdfx3S+jmRIrbrAW50YR1Be+jB8iBLSzfKg0SsHFLf9pBhR
kTL6E2Mlt7kVMCqFFuG6kO5Xwiu0BWGAO29UPwi1JWQgJ1lIwdg0K6mXRzcDUt3QkrQB6jcLS2yl
dh6bbOOf1Mqj1KurJLthVdi5M00K3kTjzTvhbhEg7eFYr2vSSqoyF7R/GixTHWYRkogUO6K50KYC
xppAxaOjtKvOZA5vSBuKQLrtzfg26twNKHHhq+VbXyjbRnOWWay+SjQNjmejIxCszgBUks06oJ6x
o1VotyvpISSrdC52YeMKm86tMLk2gwtPrE4IvwIzJUCIZaL5CnwS61293tSqf4zVn9EiszQUz5Ie
WMtI+3TKf0psLmqmd5kY7ojgn01gbV3L3VjE86JmPyNForOlxjAx1diQJBmcwhwJayYr0yHHNohf
Fd8h+g3NL7jD6w3GA9KZbzKujk1DTztM70lKLjuCHD+LrpWG945sVWvRNJjv+uHXdE1excB4jnpM
yJxM9/jstkaYXkY/WosuOFnC3Nq695Q46rNR+/MG68chTfA4GDxrx2iPrIWW2kCFEanKYjQGIr4a
vD+lTbdehTx+ohn2ZqS7DD+Vgyg8FG/MYCoxBUuqpOX6Los3b2iWcsi8OfAeUMxl+BKt8RBZP43C
CP/yxn926i/NONhndFOzzAjHmZTKNfS6K/fhUy8D5slhsvRMHOyD7J41Q+aiZzCd444Yklp9TGbm
oXWmmOl+WSj9woCbKrpo3WE2pNlH0EnwMymoC1I53tMI0YsrmavUIypBW6W37YZdXWT3SiK/iF1z
jdC8BzynVPOIlxkAZ4gQmB4nqHg1RgN2pMWNEQ6YOTITgZ0dnoc03KTsZXRNx8jD11XZPp+t3VZG
8HTjcN9LdQ/w+oog86SkLA0g5c6ceqLRsoAsEugxvgtj2vzr9OTqA5JSA/lOTCRCexSBUVjvPcs4
0w2/GQ7V2IhUb7C0X61Cpe6lW2FlG0tjxuuTGzbK+AFbkqYTERDqtrg1d4VEcAgyI0SLjuViZ6sx
Y9j+J9R9Y5dWzCm6Ac2eXVOYIqFxEdubcFpKzSe93cA1VUWTyPXNrDAbWcOfq5m3MixWovUFEm34
eBVC4MDJUWPlZKkmlyYEVWjSn8YGnRLSYKiSlDP+UpBZ4ooE0T8sVxTYWZMeSrXYEn1yEQZBc7Gy
8qWTbrO++SpkCf8ZJIjxLzW0n6GFqJA0Bw/Gt4UqG87r90jsN8OoIMZrokHpCz2XSC6kY7thcPyN
TMtyz8qZhqkOOfE59pSzAzIqSRgkZjoAfrNejVICwu0/wwbaZF52P6ZdXDIcZ5C5rRY9USq4koR6
EGrnrHyXVRCq0KAgzUk3Eb2qjIh0umXhlNs+6E9lKf81uHUqE0O70OA7qUO07VQaadk7J7cVaLP6
S9JqC8lucuS7tpUB9aFLHpoR9N5Sa90CIiD0ClOmb55VvY+azVsXwBCVqv8xGH4B6TdB9cyXZgXK
XikThqO+A3uzeQzERG29cXJqpMQE9x0zFC1S6UrNN8eUL6GPe6dnLqf1grCLYUvkOawul5XPfxyd
13LruBZEv4hVYALBVysHS7ac/cJyOsw5gOTXz+I83lsTzkgUiN27ezXRtA78Wz+a5wFU2h6uGREc
Vua0CT4OtoPTmWxDSIrCwCjVs39wKosoEVTcRrksiriERkn1FDTlfsIB3hawIlKQdShCatMu9l24
ixDDRfcL3IqVbJjp9SjzDSPTg2wa1ohAoKhDvCuzaF9I+CkFx2aHRrXmX8VimPjznIbHxM2+W0vf
S4w2zmQwcDI6rELZbhxPv0cWrlsbgy2LVV0wkCgTXrHioh8wOuLIocGSa+2+buIHI+Uf0fRMMblT
vdRVTkTEB8FGnyDROPxovOkCtrC+Pz+MTu2/ch52OFCpWvJFRrrFZk2d9s2aaCKyhZH469TWSJz8
8/NRY59V4EqG1F9RGMY3kaMHxioXm97Mbrmw5t3gGZcyyk/hmO8Gv2bKXTz76mYnf0lLgjF0jJRa
A8z9VhDsLAhpne62jVUe2waZzmbcJq6+Tfvxn0goi8IUh+iLvbkKN4qGczbJDa4UrOid2xnn2mr+
UklRSxYyCqJUbst+ePOnlDxAWu7AHkwrpBFKueycb5hVS3Znx/4xgADSJGSVlUxeCuw1fkmueISr
uwAiPK+D5YXOJ+mI6u29Lo35GPY+bVjp2dcYdjVAKvZSVX8COHbrC+Mrwh5jVvaTYO0hbJRQ3ukV
wEXnjc/sFsYsHsrxq2qShsabCvTopHd2K4+dEVAWY6yDBosr9t+VFO0HgVUm8eIwWpI7af7A9XNr
9nT1NAqnuamMgGWkXM0j6elmQKhoNmlovQCIoe6tz81NI5vXqsyBHsk/24kvuD3WmcPfWgJ3SkZK
0umgg9w0WNSIF4O7bQ2JEtuNW3/ArO8Or6VbQ8e1H6uCaJhZnl2Pm4s9aa7f+rmLxG50qRCcsLIs
PihyjWIlRngpPmXdVf/IKnxvFQyYacjvyGoAWjCckQ54MwtMSnREsTG6Vty6ylR8RU7V7fkUxdqM
Zn1IivhrSDpCyQ1+7d7m9YWzo5+ss5hGGjmmo62h+vtssH0SmITwOx9mXo4hfnD1r2j8Q2Py2whp
tLEzHrGIXKuHi24iTTXqKxi0T6NwTqOYjnGSB6jITEluU9wyrz/UHmtFyhq4gRPhlsNHk8gt2OoJ
+XwGWl4RrIbNXJPRIXcIpo9O1GG4ZjConXqCP1qXx6Tx3+hosJH+MG+maXfyOfbuqh7avjVz0EtC
PIOhXxs3284Dn8Lgg3VTew9EQgObB+2bY5j679BKPvkdfmRNSUyywtoJGTntSXHNM/kubbOJSZuW
L5Cb/FjZF1B9f4mOLl5qXb1GPWYprZK4/jTg1TvIxJgFxvEhaHus50n0xIV0wovMcd2rv8ohed0H
3HBr+4trMUOTxJkTb1U83sI+f09765XCjc+27Ek/ywIdHqdXOI1wOYn9uMzsg+ruQ219Jrl/ieZy
60QRdH3u03qw1iIgA9BOLcETVw8QmmKU52ljGxH+r3RDq/h7ZpnwSpk9RUgxFAYJ4AoDSY/c+o2H
mmJV5fzEdjzuumy5U9C/cgln66rngjaxjCWJKLvohGvQWYF8uxdYJDixo5e84DLXWTMpOMPyzjnq
xlmwv0APs8l4LWNKk7crxzZXruHVZ6P21DqeucxXy6ZbtBhCFM6zsMHaInzCSrM7OSyHS+zDfpYs
SbCQrRatfvb85xrcbVoLnbctScQLr9ZQ13G7+1yh0u6NapiXkF/mht7g5M4Pw4ng3PDQquaBpekX
t/tjq3tASSXboqBt0ZzM+qEgpzkRxXbIUK6Y9j9DYN1eSya2oef7bkY6Jr3anZo8/VD01qVz/4JL
i5BKVP+LfDx3YsTNbTOtmVRVkRIG7dgMtzZp3z2LBI/RUL9QHLqyu7psBarWvwlWFG2LcZE7pw51
RDwn+xkC8wG3+KZCAmtEd0pJZQOZ/fBFt+2j6D5NjAdZL4nu+MnPwm0AanMyifaVWPR0cVSGh3fV
2DJS/Za4xgZZ3med81fRkEew4WZ4w74i6WyN7XPWmTg6WK8Z9Os2Y7Q2ZcAThsAWxVt2zwwOcAc1
xA1Fm20cGPdwjPJDH3FgpQ5vmmY0GfBw9rLAPFBbtwzb4xdX480EDwwDFfTBMbwYGSDbuSaqU1XF
IUpJ4SZIw3WAN5o7FA4zJNKEZkUwW3bSfWQAPUQ5fM5A9cPF1mj45aGyPWJzzoOlkk2l50/T6DY1
D9FrESXf6WDQk+Kz25QOQ03ffg6QB+9aqzAOhghgA9Adf+faKQNgw5ASpdOH9jSrYau9uUO7U6P6
7BPE7lhSy+PNF3DpN51VHEI+H8Ggfsd23gtlfPu5ts8EqVZmXx0Lg8yKSr3fGiHsNM56R7QeQ7rY
Wqy83cw0dnGI1Dr0NoDdwf3xp3y+zJJob2yTNstLXijwFQNwa3me/Iwda0hdPhTaeaF9HTjBAHx6
agQgVlShkta3u8TvxYp6Ym63dLEciJi7HOcG1F1i0nvT779Ly6suahLBNi7RuGcwdSunhiLvmxpj
RHOcx/xaZ3Q6NZzlZeWgugz/KD5y11VGujlN2HORB8CUUuOITYAwzYAMK5F+SxqDcYiP4ph2gSI8
hzfEyiIkzK4lGpDUsdoVXmUf67RmZxS5DwKkFRMY0ngcltwA1ARpiX4N3UwXqrFeiShh8rK/+5pX
Z55DcXKBZJD5xNfgFiXXeesqKoCzvUvdEpYYcuCUR1JcV9WE60pR30ddcHRU+E/ZCV2r5raLYXjM
9Hfa4ykzaDiLc1ZDltd+9X7AKYHfna1tJTZWy8zhhfjwKbr8DV24qGn3BQEO/257cWRHg4h6BKiw
C6rm2yAalo3AxkpeUPFMNVkTTwffDjEH5lsPgRdCPnchAi9YLrBY44jNZX1oU269GNXOsozPdjFd
+17/lmq69Ph5gakfrYE3zLJbrBaijl0/09sI7t/aSfTj1O3Yfc/7rv11dfY4xhO7CElPh0C1vrOs
HuxDPmOllDKen0NQ16zRe4pmW2qrVEiWEqWVAHj/z5tpa1tLHh2Y8ZhQonKRbGMiL6Qmc2g/6ykO
2IkSDKjQ3SmyCCNYNdNGW9HKtEtKWPrpB5rxKQqKBDXlb2yKcCfTbsAhMh5F079Vps+lpM6f4Yhj
nwrqd+pGn5oYmk6anFDCHqjbWtlmB1UlObqi/LJKoCtRtSkcfrmD4NHhKCBnaTXpSWF0aydn3QyY
9YziUutvoM4EYegJDYyzsfSJ00F85+fVWxIiNafpPByyFgKLmdIqgYqmDk4c2ndJi/HOn7vpsYlK
krB11K9awQLPxZ7ShuAwVXfW47RziEHVRfLdO0yEbK0v+ZDTJzfC+DONh7FjveMbliCJkPH4pr/D
khFtR/4aBzul6HxuASTZfWkC4HcU0fwBKssCLhmh4XSBv0vz7hS43JRj+y4G4dg446tfEfqdRlYM
Dh09ehZEWCMuZobxRqPlDpYx10qTfw/BjYBfKenTNlzyr+HGS/SWuxlN0OVWhziZovjsu6NeNV0B
EK9E7uiJZfUcGmNefVVDrtGU6ITQ/ZNQ4CQLnxskk06m6Y2N39sGcAJtv1w9mU/ovLyjjIrFakZD
akCjTU9Zq+T/qGtoC460oAOJR58t+zRRyTVGfOoxmwLlcEAVxQgwKDYf7ZQGSya7J0LypMEkeXN7
zNtz7jYXGn76faus82Rjs/ZnkEdSggauhm7fBgS3B2fthBAiKfby8E9EJE7CtGT3CbXRkfT+NZya
UNFYVvg4WXzOc/5rasyRsTUBijK3PZ0gPYd5mAMxKfKnKiDl1an2o1lk+SKmJ103vwHnJOB1ex/E
NBmpBEMNQ/K7abMPqNR9PPpPMqu/+8n9Q3TZ9TXnYthEr33C0exl4NtzlfXET4fsLWoLsckG6a2N
tA1/QmlEGPT1MUvFC22kAwo0Vl4LNyPAVp89bffjzpG5pbSbPo3Ee7OlN9xFY2I+yiVFlabpyfKI
8INgQaOFU+nD8Auq9CHC6oJ1u9o3i0jQ4D7MfPNhmMrHyiM32zDLzWTtOV7jrQ95o08CTOnEqaru
0+ckYo7A9zlMv36IC7PoxgxvJu2GOkE9op7DjdgGRUvF4Fr2XHhE2MNiUasWk7HLgc6F4timoOl8
4Nxhhk/JdsiexD0qY0Wdgb2on1gRrN6C/MkRbvG6wi8EkvlEcyqbZ59K3WJcjIE5qK/iwCi3i7DW
O8W8nVnLRnp+xefCyUgzk5Y3bnwBlUAmpgj5kHvsK8yYsC4p2Q791Te2PsiKkvhZwJlwV031X2FG
l0qmH2Yy46eyA+xZlDUVij68PEX0a84WgWHqsmz4ivOGqrIHXQe7oQ6PQcCBlrgAUlqOEc+qUUDs
YsND/1CQ9C46tJwIuqQ/HjMfD8mcNicn6G/zSCrK89lZl4X3m+cQUBy5G4v8wXWfHbxfzIa7kVKH
1DTWIU6PmW4aM+pY5TM/iKgON2PIx9oB2XTgvaRkKifCCfbs7oWdrB0nc/aGQB0JIBeFEXkXpAVC
e6BFc+5oBeAH7b3WOdbIjhicjgm+AdfonPStneVP68U7Q3BvnRxE/Mlu6HiQvzS1b+Og39kBkRMl
FRCO9OLH0w1vxTVK+is9h3wnDSYCUAr0j/B6SbgP1TFdEhB6Xtx8Wle2ea1J87hhuhMsUhKFN1xa
H0MGPbPxXzIsVgXxsdw015rHKqmSdazxs1X+o0gNnmE2jm5Pn9YnCSzMiVSPq5G0hRG/tjFQjom2
Db3y/H4vGQ4K0gA5rGhRuQdtMjQN/2vgKUVGzbau420JtHt2Eza66arAsxgM6p6Pk3E0P+kBQdSD
AgQBsznSkaF4c0znifNTh+02UInNjwuRLTCSc8UNiLCT+h6nnmZIHTKEO9ZrM2LsFnX3Iiu63rV3
kq3znSTE4cDMzGo+OA0MPIiTBW5YIMRsB6ltSKglSSXMwtLdWlMPyr7+l6hqX0lJuQ43nE68O+at
QqTIsIj0OLzHKX5rwb3gOnvLgNURuDgN1NKgXK+G2brPkv5B5/QttaAuB75Hxm+8lVhbrIDTRi6L
eBkud3E6x9O2+KwX6Wa5LHrGAtoOiI0oa297NiH2PLy3qM+z2/LeWuDyEes2Je47nr8ojDeumvc0
Epvw7kltht8V0P4pkycBfthI5XqEfVHL7G0UNiiDYTOhbEKDYlCGJBwaH1XlX2QRrVO41JTuWfvS
rwmIqVvux9nKTVgSuA3NVObcjiAxIuhC4m2MlrRZEH7HffXl9gnQX+C23A4uCkJCOGEpMgp3S3v3
xM6aZBvwKLDX8OaqbQx5w6lRvSlzG0PimGgEysE3WeKvhIv0NDCQgm+6mOjIXfg8gOXEfHOAZfoA
YPp1wCRWZepQs0TVXBdXgXhzerpb3XydgFKKGrVvKCWZm6ripOyurEXhvbj/wqAl8oqLDh+TjEgX
jNSRuwXD8DitUsLwhCRB7QThr9SENDMnw6xEAiGNilsnqQZ23QvcU1ou4q++YmjN8nchu8cq5a+m
OwsRkR5XtNl2M0ss8XhM6tU4J8DicLQX2f2Ysf7zvB6/v1z+nETz3IqK35ztJs3PSqEWpJvRoh5o
UIAysIy0MZpSL3F4+QHOYVc82ck4r1BI2BLT/ABtz6+3OuteQXhjDKbFS1YdJeSDde1tQxychZ2Y
1ZTm9fxU8My9FUkMEaLWo3O0XIH7z8aAZrbBlekWrqd4aLEUTC5bVdQbj2UxvTy5M+0xpG1SFMsV
5cUjjmlxK6zyH0404Jw4yzXtkWvHJosWjdZPgr7GlBGekpBCKPraVir939JOV6FtY+kdu6k70R50
78zdbxAsofn6I8m/I22xSP0ol99Mxfqrx4DIcqgvxWahKpWmxgidnT0geh0pcyfdpLP7Jy1rFXQu
HY3sLyQOwwVmMjr21YBBov35JHWymuVv42Iyj9k/gJTwfJoW6GMLhbivWbrHFU1TvN1zEd+zrHc5
vii2EI55Qs2ZV8Zo7/0AE6zrMrWGVC7k9zPOXIhh9PNYAj4IYBgIM9yi3qz6NIAvidt2+TrxHebG
o2YfBKQNB5cdyleb3UwOa7G0siPuC44fv3qQi+iRz8jUjbt04HW3tsN01i1q+K87De8hPkMqkrZq
5lWDz1K4cAzslKC6GTzaY7936dAS5b+ylXs/YRVuee/51L1DUl3lCu6BYZDTHCbjZovoVqNb+sFr
TAsYMX012w8j+jXHOOIGI1RK83GbPxQ+4Q1qS5OuXkf4ZmQzv5YAzIXp/Y5Vc2f7wYWqQwPRYbag
ZhG+wEy0CjDhMIhKE6362VPOcTReqpnYER8bmpjZfLLMw0llbWWRrQaLDIZst272GsoEohTnZeel
O49mRIlEEYfV2srYvMlmb6qx2CQZQTGfToBiGKbVkMEAF5Y4J3l6zILkh+Uw3cT1EylpXDW4xLAN
tv0EtHDYtqp+L1jEKo9VabVEf9W89ZvhEEf/2O2A1HOv2TxsM3tSy8O8kkGx7ZKPwLwU2F8SCSsv
BroO4Cfvpo0YbgavCF3l3FdGGr+hDoTuZ87Ltc4Cum7mb5NugNVs+I+S7GknsNajKl2AmZe4jrme
KDuHFm6bZ4wkF3MhrU6MqWtW9F/CE89Gt2B/QFWYDt9PO+VfZTbv4gJcEckDvyRdxRDGXLcDCLyB
Fcbfiq+7TvAuQOIl+E2zHp6Ru8z/Z+FwRwn4biYSwbFaO8nAiFdf7RYKShNQwYPz26m2BA1Z/NfG
mxgavXK8hfXYBUgSrTpbiEYAQn5FQDuQW9NgJYHpI5qPBtZKlrGrIiNEqhjbXTf8MD373gj7y1yk
T4oa7KV8CwqwW191WP4L64jVTD7gFAsYjRppmxyfTGAI+Yz/lOtsGDW8dRyY/t1AGUSnui1DH2I4
PaHCvUrYZV47s/ZJmkPPK0gKIGcKiQuzT11fZ12/hhlug2xU/1LLMXeu28UvmE6oZu6D8QBMKtyH
dZCeJkPH+LCb4N4B6oL/vr9RQcsiB2b3qja5n3U1ADETnvwh97jHMzolJ5XozVQa8jTV3X00BgMs
McqxUGB+1fID6U1iEy3L2RUKmb0hzEbZC4yqc4z8dM+brl21KrhaxRTBSMZSpHOShyw4Nev2Jt0H
3A5WIna4cAgctNhkegO/gMShNQ0vnl9M60bge3NdOZytFlu+Evjzkg4fer8MJY0DEYqdmr138hJn
YGOOO4JAOEQdP7y3W5LvQZMRP0gMEon08C2vtr/ES6h8GtNHExlnDYc8XCWT92rAwevx0r2IsXDY
TvkLIG14DyLTPKslU03NVb9z+HpXZTTLTWvjLsCn0OEsUu1BZv3nWGuSY5ZLWMRMyHcqrxoO81z2
W1W17f2kh69+AEZgYYh5M/K5AtOJ8dSnnDWLsZJ7vWFzDkd6VxvauNqhU2zJ97N8CajtqqYCOEo9
Im0jb9z1HrOS2y98NSPyATJa46lt69fEMDAj5NjCWgafdyZwGuYz9cuwU+17J4dMFgoPOm4LWMsR
aCgujk9jkvsBYhFwnNIJt6pBDG9Tr7yMFWGMTNNNEnVOtLcr8zkxiQO5JMLXUTKRZMNOQdW1uUXR
3mLBfE1M8kj54EEZV+2T46YaZa+XWDZ7zZsUN0TTSixTZug/8bqw126cTuswVh2YkgqsQ4po3jhK
H6PcxbnSk7lJI3509oKhyCipW97yNpIrqx/taAfsO7cJP+TojJwU4ZTQyj7h2ufbOtgFLS8z7qs2
eBi2WPS/8MB4mYvDNRhR9qPNjGneM41T0LenKDKTF9vDXm46FU5e/IK9wlQhpeUdFXuFKaLLPjO4
y9RWqy6h2XJjMnHFR/LPjDPu6MY27kW8jaecSDCcb4yqDUkKJ2Ql2UaY4fRHI5qbO/9izdyUiqJq
0kiskAjeYxSuZ3EcaINPB7LhlU+NW5E8h23M8ICAziVRdOMxqRRGofHeVEygMk9zEGdi5Tg2H2GN
s5C3ZU/rKp3jhvRfBz/Y+YBeKnJVOdTGDLBrkGUXJ67xufS4ZaKb7aiV67Nj0jFZPpe5x+WVRhHc
Tsv2w5f2Z6XsP90Pp7iantOC0w2fGpSM5ED7X7UuQrm1MEbDgC4OMXswxYI3G7iz2fNItnywVmPs
ZBuXcOzdBBMuMOTPQCE7DjVa9TiyG7iNfc9KciiNL9bsam0BR7Hs8J6N6YsboEu29pdZ8DR4TrPx
mhG+g/rrZmDP3Zy9YY9YVWGyMAM/5pbaR4RuDvfkkvnlg9/pJXPGBX7ImERb+ZZEGEYGD/sSedM7
IdD6iLA8Ih98RNre+cl3HofbjouWnORTaJRP8OnWqNrfLm/LyoV4Zg3JMXMj68Dwyx0unuGMjuWd
brIvg5RkU9LAST/cNe/hf6CgFh0IZyM3Ln3kfOuQrXk7PMFxxYEIdjEi0Sebn0k7HwrTErv31djj
xpiT4JxRfMQL8BBhailtj0mo2EwFAL4KYNgYb/sq2IZyfkrrYT/joiTbxjTo3dJpqQUf0caKukGD
ZaURDOCqKFGkrkItYH0GgwnM0gxYjXsDFXavc5LsqQzFU4ZRv1JvChX+burJd9iAVpsotS9p8k7C
Z2ZpJRweOO0TnejL7NSygNua3L/5UTiwFQnWdhenJyMlI+l/eJOhnoqcLivR4MrN28KAUlIzSECu
4QUTazS7IfCvvqfH58Eu6IDUtXzy6JO6d1mo3DcK9ISzdN3TV2icumbq9gRbxg8V0oDYOVlHqxdW
RpC24OhyuKRRWNHq7U+frW13934CNm1WOC86p2MrVNl0yos+Z1yZuQSPLj5Cy+/2WTdFu0rnCBh9
BKKbaXne5z3vrkHb3Tmqqz+/gQJqYDjcWXSQIGLPJTAxN6famVv8TDJCWs7FC8I/IPe30L+ULVNE
P5jvVgfQBK8ckTLXMDmhInEyYiS/OmQoEchLxG9LmfJf4MlfdFwfiF05PBilU+7n0ZZAszO1wVjz
YbRlsTUb/RhNvn1KAis/1obHkVPlCMQA7Bu6LzyVPoWT6W7mYj50Sbzu0UsJifIbnoDXhnW+M9lm
B4H3kpcmT2F4zzPwspQ9qFp80yNyHnz1Ka2J6bqjOStK5k1feK+lidFnzk/NmOzsrCU3VqLoeGR3
4hMxj4PLuFeBgoTvevLaZEOhFG8Od91TjFMgLXFObGTKa8DgC+VfvdFDvSscE0xq/2wa0WdOPxo3
Q+55pdPfMiu7ZbP5bJJyaUt1aTV1j+y6ZYEJxQselEnpPbuEjlt3PFA4kxaICB6XrpTkMAf6LhXe
3tPuP1+mT9TcrAVLyJo7GqjvTVbTgU7BCF6Q9zpQu1LM1JAZj8zaqHyKN3Up+Q2EGtBNxb7S8eUA
N6RYmywBQ1Pv8pQ/bOxyIQ2JHrDgt90tb5DPqaI+bfCzPRXxN5/07AoPvsuuybkY7rwPm+E37fhz
kLnJa+ulSWFcUZD5bSxErZIlXTfoqzEW8Pfg+kh/0y3F1dwTt61L6Q+VCqw8uSs5XL+9fax4qw1s
I0TMY2SQYCwn89sZdIEr8K+jZkfW+Ng0rMDPEKdYiB2d0fI4ut5ei+qdDc/e8aIPZ8YSGaF2dl1A
S2X+Ss8yTOmQbcBYctq5CQvN7sx95akdi4cqWMKJ5o+fEDXy4Zj2YbFpnelbsK2XSxtG7qqtxcFN
qd8TcajNbNCrFPacaZROcKQaLh7HVJ2yrFsDQHkpIpPuG8O7SR7EFXvXXzuv9r4eXkA106sMI55A
GFfrutnapdb4rqbbUp48Ygnbs5Whq0twEREfTkKnQx1lXMDdJSi0Yf/R30Er39HPc0i7/CWcwZJO
WQp3J//DpH9PQ9a+wz5MhQZAN0RP2zBMjNfm2wiQepV7ybUpFywuy1eXP3DlQGPvW2pYGhvikzRJ
II3kYTSJC6Od1oFDRYGK37og/x5rPkivwDvPVkOPhC4mZW1IEKWr0nV3PuTAuzHv+eFnx9g07mmO
PJZOSi482iKm7yp4CwbmQ4UNbTPkDC8B2FxgllPVbcuI4hpoFxYGo2HehPYL+7NlNhkvpSrOoH87
tnGmtHeU9W1DgQ2y+25G8S6hS0coIKqbPkuKtQqjPDTMx2YGSb6EFm3+JhxzUqdXe7CvYQkeZIKe
JrKtjLzLUoZh9ZgPEYeMiToIHs1q+i1CPIi0AkmX+EQ0/1bgsmh+3sTN4yzLBhwFvdjY+9wWp4bi
KrqaGHmS6jqzK2uIFKDXOiMlSLLo/jFFsDsjM0hG98ls86sYWLE3QQwO0by2jHlDjx3aPWJdXEo9
kJusD6iFRrlUVNzR7rejae1qLMGLarA344w7/KkU7ge51gUk9RNEJVK43lm4cnlASA0jzdr5uYrq
lZOZx9SOvkhqey1Ap6X5pCxOFcbjkB6cLHK/KlUCkmK3Y/56Lj6p20CTTYo+WEPOmfjELLyzuRmt
ffg1XbQkwUL6gbxd1FcQUMZjPdUHvLv7KI120mEbxcUN/maLRoHECgOhvSvZQ2VSHOiqSzycfOO8
ceaogHYKgIzKisi9eoRgc13fRTwTKevdSXwJ96a0upnhj6CQ2Q9uavH8B1SXEcvhwMS/pQ8DzMme
0QbEc76I1dM+s+mPwGWJDoOl9VhTWmVpO1klZfaTAuwWjFAY0HaGZdxbvHtLpR+bYbE7qX2lMeQN
DMrwRJ+t6Zzz3QTFuWbJFo3IaenPpOpurTleqDy+G+dmMzjPnM7rNnjENtG3ZEf5gUzWPZbOT8fZ
e+waKmw32yaClwRPSnavhCHvIgiQFgFN48NzsWh/2EV/jOw3lKdAf2INOmUerztBsNHKnyzkmZQI
J6jS49w0x8y6dyLvHz29/BaLTdr/uTjiHephR3WrqBQM6+uUNWtQWh15zwEby4ifpOyIUzo/g/vq
8aPX4TIPYytjKjKgiQoEf/Ac+bjMmhg10+a7zl7Rj14N8x6x7KXn8RvYAo8PDR2FAYC22Y1edW+R
xoXCYrE9/5pEuOohaaE25OuIXjJN64eXvEPnWCemwCfU7WNCvx5EVOFqeC5XAbOtkWcQVEv+3oGu
MuMMjs2HwIQdHRIWQUgU5MUH17l3CWKV4cWxeOSaN8W0Qo1W3eRnQrUEXLkqbgcmmbtC8HLGlhHV
7mNcBTR1NOc4b97L8T0x7usievfLszHR61YcMjlTmscflWkbk+PaqZ2noUKNnfRZzYsZ+MIpuS7p
vU0d967P3yrCczKjDWV0L/HgbmK6GAqh0D01tJ95q4t8PbKQ8uWphhoAqMRnzEFAPsTKePbRkxCV
6GOOV236UObGp4O81XnRv8HoCIHl145De87wmXBT8FJEuAJwdI6lr0huAWLjgHElaCAWYN0dGUez
MsanNVKXTqSUqpfvIOPELw33zhiuAZA+xf+cCaLaM5ojXKJyaSQaKfE6mRr8ggz/itw4BCFwLfTl
ts9uRpmif3Xv7VD/q9vqPiX1EnfvqvIaHqZpV1kITPArM/UAFZOAf/VeDgMOM8z0DDELfceDXSat
7NekAYt2X+KcsM1B7nvtE5rAeUDiCOHQ0MtGFk7Jta28d4/0jtFpqCowlwK16WZjp5dtzRid/ucS
CfJMqvjsoIeWTXnFKLay8MiWAyhkwTp7iYVVVPnV7dnnqynhwU4t7FicFMIA3m47zxjQ1oHIPvKW
/5Yck3fXXxGNsA8vecaOUfZJLD426bfsMgpm/GUZRgHHpgRlmspfmyel6/Ozyl8qKMj4f0hWK74d
oHWhgYEkW8MAgJX41lsk7+EzQpi0MeXxq2CoPlVsBuOIF4P+8/gVcoqvaPpOK0WAOeUci85tEu3b
caI9MQR07D/7IjxkDn9XFR1RHFdzeLKGN7pZNmwQT72sif7AnsEFNOX6SoU2ewLrITe8h8HAtIoo
KnCEsnfg+kHou6fwhREsBYKiq68un98aGT8JwP8tkUjdeae66N5H/GFB9ekRQszzRxaBWxNfosz1
D4VDyMli4xrHvDSuk/lJJyLQy2PHw2vAGHQS2juL8RjjK2+cajWal7JGrlxMPRwePHt74T+bsjqX
M5S1rl+zMdz0gDInHu3CrW+Cu3dQQIbHqBXW1MIo798QEViFkmkmfzrp3idyfncKO7mr0xecpPR0
vxsGCHkB7AhckPuV9xh3sODM5ksQ1A+UNYLoWC4e2OWpTnLPJipRn767vEW4uvGSxNQbzcfRJNeo
jgVICbN9gmUM/edZQE3LQCNH/lEElAMQEVNB/etTtFHjcRQZcKaM88qL7Dub3F8VvrgMCyWqDrHQ
cF1P1s6wLy5YnZGqBsdSD0byHY8PxBy3RfSDqAC7SZ9zTOcsWsCRoC1a81rFGSKy3NrTkxVAy5uv
ufURzzdw+1x0qaugNqHiTgiXzWks/DNYe/ILPNx9EQFwwFA7mGpthBzp8Y2GG2K3BFtUTH01r2lv
xpCLrcI6BK5YfHG46guCIvW0MjwYoUVGqUuxtn1uvQVWG945tQqeOH63mRdgMd2C1dqOTrprgcAw
KaaasyglJyKjL8N8k0ptpuZ71F8VHMy+eZZEdLPA31iVg6uWFSvaLLle6aItvVGmtp3j+9Aa9miJ
+6y40WnDp1A/Ri6JAfO94PEdiYFPBHeYfI5xfYhZA01cJ0e6PaOhpwZHnztJOWr9FtivJDx+/yPt
zHrkRpIt/Vca/VzEcF8Gc+chGGtuykVKpeqFkFRq7vvOXz8fdYFWhCcneFsFdDdQnYUwuru5ubvZ
sXP62nrtc+sTdW2qpCUXWeqgATkNuXpJTJiW02hHQ1RJPKVZkjdWP4QnX6r2YVI8djDBVnAntDKv
pCmIH2HX5kmJkHFn3Q0p1wAZFpqqOM3Y/B7dDfK/dhPscuPOiPQj+cRppqqWc8RfkcWKmF1dUWgH
oxdqQrhT585nvhh0W8PNs2tK64NaDA8kk3hphHSiE2Rown+Jqv4zOUTaA8Du9a9AoXZ69exnn/6w
DSfV85kKgGszue7p29DRRa73n3tf3v1Bw6VvN8jYuEl74jUyac8TWOc/Gt2JeoVLJvJsT9zdAZzL
7h/WSLc0kke5O3ZfVO0tNJ//+Y//9X//z/fhf/s/ABglo59n/0Af6jFHErT+r38a//xH8d//7+mv
//qnraqaoqi2apq6ahmOaav8/fvXZ0ok/MvKH2XaxU1RlogoN3DyFule1arZfa9bURbNOI6t64pu
KIaqXJpJZRgMOmDnrqG6KFXfACbZAsZ2gz0v1urERLt04h9WrNpLgzuzKgwuLbPeiWqLusQH76kd
NxA67bOX7jHCKlxdMD3dKCD7XWCnJ89dMT7/uDizmqrZDtOqyrJjXQ6ZQB/6cwnU5Y6yg2NtQxvN
ASGCu+AY3JgP160tza+myZZJbZZV1LRLY3kVjLTCU/Sj75zH/o80eqb9cHPdiGIuDEm3FHzF1tCm
FVfR1k1pIs1duPUOxNpuYAk5iLZgN5/L7eQC7wY0dRy+XDe7ZlVYRZk+eS5WPAorAFMFBCYDF9bq
uzd9u25naQ7PRyfOYeeHrZEBHKKGFfpPtgJ0Pl/xinnRRac4t6FfrlNGZ1FMDj2nRD8cLQ9tZZ2y
yL/6CZYl/3h9PMqSB54bmwd8trdHRW/hUcZYcjdspU19MB/1DXfCfeVmrrG2xZetwXaqU7M2TUPw
98lSu6awaqSr7y1y8wd95+9QVaBrdUdW/WBtr49ucbVsxTEg97ANWRUGZ2iK6oBmz2fgAA2XHZFY
uTcnZy2GzCvybsXO7MzeeTaJwdg7XUN12h1v4PR8oxNti1oivh5vswO04dtoxUWWl+3MojCRVj1K
QOc4P+pd+WrtpyNEOof6jkl0w1Vri5vrzNgcQs+GJ9NMIAUQuXBkP/j+DcxQagV5xcpiKc7KLM5/
PzOTmANAniJIePZvoGl0Tbf4CCG4SzboZOwAqNKf55rH6EijzSFYWcMV45p8abx3ZCuaJkDOsGjE
xyLXtkgF2Ec4w7KnJC9UiKFt2Dsr+marRFuJKsqKA2nC0QfTQlcHA44KnpcL/IFmNTf8M9jOETOE
P3S/vqjKPKIrTqvNe/Vsuvs4jNFTx2Z08m6yPbR1m8mll/uwdsT+3GbXLAlB05KUys4t/Ae6k48e
sOcN2LOdsbeOwR7x5+88mh9Sl3u1C+DdJVW1zdzmkBzqm/88HBiapjuyZpqyoQvhIB4tul4yGIdq
sghGXe8l3gwZbRG/YcaQTUtWNYPDXTDj2J2GEG0DlTn8N1YaHWXaJLuhXgndS8HNMHhVUPlXHQhF
L9evDgJKTXQDuw2veuljDFIRQeXN9bEsOaZhWgRPRYbkT4yghWZTXQrpQ7ayLwGpsKR4vm5gDlSi
b5wbEEJnZMpeT30OL2zfdPu1IcE+wnkc5Z9131pZmMVtdm5s/pgzl7dkI6li2eeu90I6FX6FaZts
eSnTMLBDHe1Jv0v+XPP+xWvtuVEheuZKIJGp6FMXtvjg4/AxvKF98nb8oD1pNyj7HMGafMpvr8/q
4vlwblSIpRMNk3IXoQ1HN/6phf5hTxu3q7jTffYn+r4rXrJ46TszJ0bPNJno4jQQ7jWTbfkKSaJx
hFj1FjoAZ2N/6LfmPv0wfKIb73fOwXPDwiYIbd839QIhVfvePqRHoFtbdM8OlHxcafUcXFtKMWSm
etxONEjATvQ0uvB4HeOnHO6lW4AbGyB0zQMiaN8gNF5ZzKVNSLwydcNWZgSI4LaOkvjQIVDID+7G
6UR7RODGN2hW3BevlfLz1I/33m7FqLqwMS2FUAkGSQPXJRhNp5QitkQppL0hVbineOkGW/MvGAO2
wMLXdubSYWRpDM204Sa1bcFfq8DMyQHTlcRhdADMdkRrbK9usL4SNZd2hqqCzbEsVWF4uuAxTpNr
2ZRSaAFcurVfS3Y/rYyut2me0OVbsbawchfG5kk+Czh51yoWjFesnKVLzyM4lae8Sn6sLNWiFVU2
uVdzuvF4vrQyAIEYpwquGbgtqrvuJH2G+Yf+exqJONKVnYxK3kZ5/A2rGh6p6jItFLYpWFXDaQrb
EOIgqmk9j9f2WTmGB6gkNOhKCTX0cR3J8K5YXXBLjSNVt2XVxPC7F3NX536YDRSIgth5MOa8UpAE
NQpMVv9aq7BQG56O3LuVj29Tj54NQrcmvPpUf6VWqVa25sLNmLeMrQBb0mlXtIXTa5AptdnSnCZS
fhg+kuB02STRXzlUSNfHvXA9vTAk7EZtiCxI2GdGBlkd3CiEgyX3B7euadLmTUr9StFogUXJzFFP
103P6yic0HRpySZXJkcFnS5smNzzaI+M4IkE9wCXbvI01t0Xr21f/54ZYau0zmQitQ3sdLK/AioH
DQwkA5bbv2dFuIrKk9T5U02Xdeqj8Rd/CALQ8fS9XLeysCE1R1Ns4FwEGP3n1fts2zde6+Q0XM99
CyMcMfsGpuHrFpT5Q8VVIWukAgZ0dBtFics9X9eJrAYqaRbvXj7oB23fHrqjfUdfFzr3e/kIFel1
i0tu4FiarCmkj7hxzn8/G5Ndd0rZJjDpOHUGS1NHGd58kQGGXTezsKM0x3I4dyyNa6cpeNvAF5RS
S/kC1WxLdxVoG8fuYIUrF6TFFTozI3gbBTyvlOfRwBD5okFGJUfj9vpIfl7A3y3RmQ1hiTLgwoXt
A/Wqd5DNn/QD/Ba6ixi8e0JfFGHP/eQ+WDdA7A9Pa5nFhfHpsiwb5D5s2bZM4TwddQSm8yjiDQLc
saiLg95UK6+pRRMO1wN+X9e5O186hOH4JgwcpNwGQ9+HUn4sx3Z/fQqXLlzsHg0KUAtnt2VhGLJk
e1E8s7+jL0gdZdwhsk2r4Bbapq23QSopeci3xcFYOdvUhevIuV1xAxdK0OvGiHsM9A8eFDiN7tqv
gB8+OO7g2hs2wAvp6GdKazJVsM36jXqO54LvXHyAsA28lpZAaWRyo572DUTVnGOh+TNNB2izdsVT
F7b2hTFhM0ReW5WaSg7QUX5003eTOmoSr2y45aVUNId3sWLpzs+AdhY/qB5DndXBkVvvbLLsPLw4
3TfSrtrBJb2xvsbbYwdE9DdeyZRmfpmdvfjMbO+NPkB24mSn0RYKsweFwSn9tuKn83K8Wy46MXTV
ZGSqLSwXyKU4SPwY9M6hOTmf6QfETxAteSwO9cpEzs9FwRTpTA5ibnpsCjG7AAFcgmNS7All7VCW
+a6Vx1tyHkDJZRqcpzboANtLL9dHuBCWDYXqj2I7jqPRsHI5jX4jqbGURUyj2nBV1mZucB0MnK0k
HyS7Wlu1hdjCXVaGWoAjR7HFO0cL51fU9BCnduY3J/9MF/X14SwdnxcGBJfPm9CvKmQKXS3ejy79
aM8UbFk1OF3prptIP609PBZvcGdDEmaQTr9CDjpaQUuY4Dd6rR/NzPlqJ/obpE0neFuRWusbHfJ0
ZGKuj3Zhf18MVtgDGcWasMwYbDLBBvLY1N+m6e3vmRAPg0AyGvUn0y0AjqaAqTtz4EfMV9ZtISwy
Ep3t7HDiqOJ5kNheXzWzGbWGBBf83EuMWlcI+GhMV0a07IL/NiUeAZOV0LgRs146TNoJpKRyEv55
fdKW0ibc6hXVVLnEwSwgzFox5vo4wITvdm89R1vtls/jD3oWTSg7NsEzjRmHAqWdDVjF65YXB3dm
eN7uZ1FRgfK915K0cKUg+IS+Bk3m8crTd9HpzkwILxZdh+PA1jFBPwaYBwAVqYWSera7PpLFwHRm
Zg6XZyORiyT3rYApjL3PY36IOgXO4gqw51/X7awNR7iJDA0su1U5P8DSj2zeTdM/N2CRrxv56VRi
cD9zCGO+l5yNposmD06yedKa4QdN/n9lefpY1vpulKebqqYLq2wPue7dx/6n66ZXPMIQTrCa7rdK
yrCswtCVD+ajBrvGitetzKEhBF1T6cZpMlirPjrl3ReJZGFsFdu/NxAhztZe3sLcwUIVQ3jT2v3X
VoEp6LqNtYHMk3m2TPDg1jRtYkMzPw0NPIYfW2dl+yz7NUGBzIpNoVIYxmANntLbmLAoO8nqF2No
tg2U2mXw5XfG8suQMBbgMkOUOBiqZDRTSnUmgQG93KjWy3VDi7Fb/2VontSzSWtyuLJbCUNtohz6
qTtUugGUJjgag+NadCBdN7e8Rr/MCSEuiRLowX1SM1l3E9Ilo4GFSU9/z4YQ4zrb8HWo3wg+2Wsf
3oGd9NeWZylfyRnxaxxCgFNAYxbDPA5t0kE25n/xIto5dr7LUTGt4UalzeooQ8TKUYbAqUnrXfp8
fZhrvijEPmTuijCBWhb4rwHJ/2fbfvVihCPC6rfm81c6TQhCjpdbRmFgqM7+UmeGFihxJ30tyM5h
5n2Q/WVl/vuZI5JFmxRod2eEypy3jHfBVv3S7qVDSqU+/3Z97pbj6i9jwj5GEsyRMm3eXsXNQGMG
4nh/z4Cwf7NR9aDbZjS2BBnazKBQBp+vm1jeub/GIOzcLqyi0Bow0ar0WSLsmwE7lCqa6B04yOLm
/rq52aOvrY/g8Vwls440fYEGwsEqj7b0GiIU2UIjoh2moNpft7Y2OMG5YRam5bljgWKqSCMduYNy
ypwvU/6g59mK682/dWVkjnC8j5PhVabNIUtHKTgCKF19CXI1RfMePBUio7D5YFmwPCbT8/VB/qzW
vLMMqM6SKSGpsi6MUov73PiZXdVp6txUdxMAAyTjkDnjLQ5QBaYsyu7JofrxO5gfDIPqUy0TOLj4
YA3zwNYDIBTusPcO2TbcqWTE9uOe9gWoHjbyCsptcT3PzAlxHyFYTbLgcZrJ+3eVpezlGOYzuYxR
t7BepsxcOagXz5kze/P3nEWTktwYzJEMb+qDrZa+WdzSUl1b2eWKvJBiMBSTmwBoLcV4h46M5MgD
R0EaXm60neR7j3UafRnsEY3BFBrlpEF7KYN5YqqPfZAcGyfYD0l9UFrjDr/a0XGGeh8QLyneFXOX
lE0vZFBqd00TPktB9jp5Co155UGj5UOK1aNZqM/E+4MCMxO9vqgbtvTjQcR4YyADUHXpQwW5GvmU
WaWza5BIlJ/DJH7o4+TP0UzouQfXDH2POmRoIuVf4x56hUh98rz0PkGryOq0/ZSER3oVEgMiUQcS
ZUiVHntjfLItKH7BaE8pQmFK8NQEJeQLA21IoHF1v781UQmYdOvWohlZbSbYQ5sHSbZvaX3dG4X5
3Erdx44u0D5A7csajqE3602QDS2VQ1aXN1bf3/l0RW2s0nMTNGx0CSZoU97DuOEqSoP0Cm8jZTjG
rXmwIdTNYvq7ymlXSQFSLePW0Do4oPTipOYGxAtR9VyuVkSWkxSmbYEl4QpoO8Jx2KZyhggYS663
+lYFWBxAZQhv7JQc63xvhvdG/DRZn0PrqEq03ZdfrweNxZ0EElljmXW0QYSYoRpJ2NsOOR8pMbJN
40W3apZ99MN0iy70m5mph+v2FnfSL3siiCAoaUZBHQkEG42sKWKT8EREydrxvzIqEWplDIXiKDlW
aKhCDpsGqulbTwezZ34ofisrcjYi9TI2TJNPIlTGVjdqt7rj3Ib4sI5C3vWJW3QUyrDkVhVy5aZY
q5dUVY6hAiEGfZBeaH064LhuqJHKmi81zkldibGLl9Jzg8IR3WewecNUTzB6glLmVB7iQ3gH3dOW
Pb9fq2UoS6FPNWdEuEO1613pyQsqWvSHHms3xr6CchVodn6n7BA8ghd/ZTKXvFC1bIsaF4VdMKqX
a9aX01hlErQWflg8yLV9sJXyNOXairOrS7ccoBW2rZAP1wyxfJLqmdUFAVM41CjjGDntUs2rlg4/
IFzYFrI2N489NhnKyXLPLVhzpXpm/wzvJrW7KYs30wz2RjP3AEs7lV7boJgaCv7VNkvBL5bGbWfA
VNCPr5qmfIReeEcXwMqhtPQu0AG5oe4jm0DQhLutEmudOeodV8/6uYCJwrJuZVWlyTZdWZOlS/S5
IeGOC7dyiwwChmIZ5TV0paKVgs/7oKA6qk6oI+Gsz1jhy0Vvex2Y1lBSnChp0kfYdHzt+Cc5/SSt
7p33g7m0JVxQ2s4coomSnNvswwdla9z6T+oX/zDXleRt8hS+rD1B3nv0pcF58Gc3lKDVeKiGeQIP
mbYpWnpQRijrt/9xDMKKodryfOHRNRGOiHJX0VLFo3ujpZche+wPcNef6rfsVdnlL78F/bo0KATX
yskDJ8ltBH5ukm7jH+uD5DZcabjNchtZjQuLy3Y2PsHZ8wFJibrvUq4GN6lHV+uHlQmcv/fyin45
HsHJuUcYI8Q7cw3J/Fe2nY7d0XsZ93PnSXEfrLyxFqCQqsPOt2fkCiU5W3AKhRbiGIFJmkHc5JQ/
9w/JVnK/x3dlt4k28db5sgbVW5o/6mPK/AwAseoIy+U1ZgLhP49HyapojFSzfF9BY7L7jVk8NyMs
UzH5eVwjc0KHgXkIb+v7BFH7lxkToR69h9VE+tLeOjcnLBpMf1o86tRp1ab0t32uUdpR2mGHBo61
EgTXTM1/P9vGCMbFtVOmiatLj1X3w4lrdKzkFSMLJzt+YZoKxQhwHvBOX1oZfBKogTyD8O+mfXik
sWCH5u4emtttuLVXrL0/QDAGooNTVjUtVRYWKwfwIzsBW9hIvzj6a5Q1kGD/lQwrZ+3izJ2ZERaJ
/jdHr/AKF5gzWiuPKCbvIQJfsbLo4GdWhJlr0Xqs5Ja2cq/4K4cpujCUlfN2zYJwcuRS14QtjB6u
lqtfZxnKsc/+4+ry5YoIYcFzVEjoDCgl9fFP6MhV51GVPhv+XR6CNILk5fpuXVsY4RoZwp4WoePH
C4NWmQyd5/FQxuaKkYXb8eWYhHdMnDht7rczTeY++wiWQ6Ubkw4dFJZNRAXcyg2RfVhZqoVmlguj
Yvmwr2VEkSw4gDXnXv3TDIALo8hz1Km0bdrvHR3k8OodnPt+i1Tw/wCrvOIrP+/UZ9GiH4Y4QmkI
FRj07ny52oTh/ncWz5zbqgAaGSLEKC4CKSw0LrA+FFCWDrHQkwRL/3UjyvtrMvNIRIJwy+RXxIrv
WMm1HErMY/dmH5w9lDbZNtjTlv5Gn3j/NuyyXX90jhBAVwd7d9347OziiXxmW1xDr4RnhMZrJJbD
7MUPSZUh0wVVzaTuPAWJevhhPl23uDZccdm8ioY8CypeNzKSVtoUoa9DLgd1U6H2tFLqsAVUZtp9
1BP64v2ujT95Th1vvR5ebm9IaNQwZsHBKkLp1w4ofOVm+ooUsfPc6k27sjhL21efMSg8YYwZHnp5
VtRaUmZtx4nkjcqHUPo8FuW9CjfD9TlZ8uQzK+IqaGRG1RbqGbfqdKBsrdvqd9ctLGRHVUCUlNog
GOQ1Jj5kPMeEHilL5gjhH+UbKObv/GO2Tw/Tg/Rn5QOprB7UY+KCr71ueWlsBt1IcHRp6gyuuZxB
gLt5bsPO6wbmd8O7QyHz+u8voK54Y/4yIGacPa8oPRPVoDn21Ufp+5x/dXb6h9g/eBuEL0+NOx7X
UO9LfnFuVMhbdWjKtGkxFW5Ehq0xdwNF3jB1VuZuaXcaYJpo5LJlxVG1y7mDtkY1o1KmKkE3l1n+
aLpPERqGyOTJ5o/r07hmal7Gs2Ca9TgNaHTen9LwbEBrGOf9ybelUwbva1HFH6+bW/QK1CVB98Ih
C7jh0lwbZrDctR6pAedQ9XfW6lNj2YCjqrpD3H4HVxtKUxl8mY1r30NjvoNaK4LwaQvshE6d6mCO
2+Zgna4PavEY5k75b6PCqAotU8IByti5Xy076bu5J7xAXP4RzmR1D1fXVvty3eTS9dKgtx5AHu3G
1B4u5zEdAN1oDdeLPoRc7cW3d539ELafr1tZvDKfmxFuMYjPTVKkzGbcYauC4iHffEg2+YnO3315
vG5tcW+djUmIGEHctmU1p42U9qawnozm2Wv8lZ21aMPBoXVIH6B+EPav1MBxWua0/jTOjYpIiPpV
V1cSLkseOCcr6QJ3DJWwe7k0CDx3cqtzJU/hIUbh7mvlBWsP6vdpQ35YmWFi5ozKFDO9YVPFBbLI
M7pq2qL6tEVn9xg9ZDs49NY6zZcixLktwblzOU7jHKISN6nv8wB48nRnBB8SZGJ50/znHmDONA46
HWGEPmHqZLUL6pJGaZfCjebdJtpTqq042eLqnJmY/34W7/QK35ChGXKDpj3CN//WSP5KAmJxwng5
c3XUbHoKBB8DONpZYyHPMgnesUKVhAQLmo/+j0JNYX9yVt41i+Y4KGAcpI6t2ULlNU0lRJyQy3Tj
8tVBtmDy3lB23YTjnd01299YoDNbwtCAdPKqrTj+kPVFhI7aHFJwa9D4pT1qnhkRHM6ckOJTO46k
XIU5JJTuMrPbDHX/W2Mh5U4rswFue/6MM0+YbD9KIhkzAEvyBHlGGA/Ht+vzNcdH8ZpNxoEesrmZ
QBGrF2GkGYlaYKMyTzD5bjyfIEpdTs+kfRS/1EhvXzc4x8hrBucPOhtUlHVyrUsskNHBJJlOe08O
HgMUIxHnoPvcNOin7txOcdbwfUuLRneLMqfdNMMSGzlDcNu9lxG8e20/Wq+o+kJ4fX1si8fsuQ1h
cGjxtLY8kFOJTshSIdx7aI7VLrwzuezl2/G49khavGKeGxROpNxxysGvCOXRydgDpnkBpTZFqI7S
cFy8wqy+owD1TMH1+kCXDneiEKVJosf7pkfbyxMPakK8xrtPqXvD7+iHX4dMXnnmrtmZ/37mLLkF
9WhrYmcq7kv/pVJh6dVug+jb9eEs3iLOxzNHsDM76qD4paLwBqneeFmSzW6O1qd2O+3SrbRdBWXM
h4S4BXRZo89qpg4AU31pDdLjHvE3ugiabX5sd82pPlgPKNb9fBEEuzUnWTpQzs0JBwrCz6rZmRyP
WvejADvUPq3M3tLOOjcgxKlooBTW+TihdNRvApeu3nv/EzRH6Z1zgMP8qJzMT6s59LVJFFwjHvOq
7GpKHuY9REd32pFK3Md6b25gJAdKttZlsnSGnY9R8BASsya1QfJYTaYFWwO80ia2g0/tiLRr5AdP
PnJ/K9O6eIU6C83C3vbzVK7Bz/43VM4kbdYARj010APJcIKuWFtyEjLBNBRrskrxVfBJG9ZFr7FV
dloGk96k/+lp5hoqdPms+WVDcETVRj29UzTuAa0JYTlEen63T0l3x/Z4J+vgZtRu5aq75JrnwxJc
M5CUum4zhpXHL4kVAiD/LFkrwXBx6gCIWFzXHVrxBNcw7DBQbNji3RGlzQo+PWONhECdLxRixDDP
TAjnilXU2aS3zJx8KE7ev5y36DsSUP5OQeTqz7l/frofN/235BjsEJeEiSh7WntCLi6eY/IsoWKl
WY7gIGqG8qkMsamLiNCfaaI+FxmqXmX9Go7d42AlUIE2zpeVLbA4bof0EM8hnkLiSyVBnTqsGsY9
o0WRRFU20D+cwEXtEB3/H9DyLG05CyY4R4ESzqIschmZuz7XoYplkNx+Zi467pDBNjVc65BM5DjX
2pKWvJOEl6oynaZhaoJ3WkpSz/zIzGlA7jB1ttJQ7tikK6fo4rXk3I4QKztJNkqegzzG9sNW2SID
sI2QWwd8mD9SmdtBCrSycEt7Ah46oGBgbOaT9XIifQP37kFPu+NT9wYh7JbKDB1e6M0aT+q+OcDu
ufLIWJ7LXxaFMdrNIJUjEn4u++iUacVtnPY7udMP10e2OLCZLZCEJawD1uyxZzeFMjXUJpsqcnrR
cJul2r6ytZVQPDuZuNmpx/3bhLDTgt5OWmvOAACX9NX7XgYoatxK8fdw/J30rsXrgsWnVRnwwOVo
bMWG87HlZVYg4toDCIWk/vp8LV6tzk0InoDMpZIh/cJoKm4H2hbpb7eFRx+Z3kP6ZZ3wanmBfg1J
8IPIoIia5jyfCwNCmP5ztQoeWgwSGl5t2QT7d+2YmjQi/1bn7FiIyzdOsKG5fKvs4e9z00Nu7eJw
Ezwgp+H22xsE927qW//b9UldHCO+ZzmWMRfAhTBVUeocqpxla7Q7Z3jO/Jfrv78IUCDI/9uAcN6k
hUefyIDuO2LqCCCO8P1v6NGEexRJya0GJmqDdNx2LZGzNi7hxgMuwpbStqYA6tVHB8L7ICw+XR/a
iomfzedn+7eVqXMrAMDdqVa+t3q+R0jp7bqJxUiEdwD45gwxRMZWlXtGhEo4Ndup3jXIicSzZNjq
xpon412YODMjhIkGZGzr1fQBF4nb7qw39Wt9SA/Gg3ey75odTxfgyG4Ba9/M6BbKaxF+/vlr5ueJ
PpvIEvU/dP0sAKPN82CkmxLabhPeVPi9URdr5GNd1yiSPiU1wt/waA6/M8sGnYyc1CoETUJSSW2G
oTdmYYYeOalZms/MTwFcwdfXcvnoNEA+GhiCf0VwSamQ0SyJAAaNh3Y37qAh2OuP5pbC4CHZ9Z9/
B6hj/TInumdJ9iDvS2ZVjRCMSU6F169lZhd3AMISiKAwHkUkL+nomgoNS+FOBRKNUoC/Q21aRyHL
1Tfhx+CY7rkndKfr87i4J2Cx1MkWQIMr3gecgLdFDSG761vxkyqpu7Eu7xt5rXV9gTtCBab6y44Q
/fO41SslIXDJT/4Dd1IHNPlz9zgfOtONvg2+Ipzjxne2spHpgVgnPZ1//92uOLMvRGZ1SnR1Sueb
VqyiPIX4YXnTS3+W6opfrs2nEKALtQpRnWbz2/KXIFaQsvyehN//3poJro/mStrRjMCNyhyeHZ2j
Lk0+FqiIXTczf+qVKRNLzE5pwKbKhdFFHXC6STv0QU0pVD94ZfcUl1V0oyZjSU92s5YqXtwIv9ZK
LPePaGPV3rwReqv9MWjqfZlHu+tjW0BPz/44Z9mpgCmaKUTJRIlyK5t4w5f2Q3ZSd/UP6m7j0Zjf
E+l+7Y22QPZ5aW52m7OgHKD1LGez2ktwp715rgovnwU7nXrPVWUnvRX7/BC6NmDUQ3jo36pb84P3
Ab3A/do+XN4GwKt51/CcEh82YFQHM20jpJVz4yYph20IGZjfQeCSrrUcL++EX6aEHS+FJPnV+S6k
OXBK3av2qfGeV1ZRW3TRXzaEXV2qWY/WIjIDdnQz32Hn6mlC78q/yjt5234IfwvvCrZjrpzB7wZZ
8+U6GknfpBVq5u7k3NvxqULZ6PqQljYdLG68OX/+V6xj6UE1RYRgBNLvwHQkN52918h8JnetvlJr
WlofeOrwfsWybNpZLofiNZFu9SGRP5uio5HFh85RbstxjZtucUA6Dw3ZUQBQiiByuee6SMMHB0xg
30yds08ixBaMbqNHzj3Kem+ZE69k+5fiBykrgFE2xyiQzcuRlT2ooEYn1hea969eb5s9OtTBbxyc
NhBhneMaPncx7WLRLqulNuPS4+DRBjy5QfXMbRX9eN0hFt9pKJ7B7AchBpnOeQ+chQ6IHLwOiZzS
bbrK0VwjSVOEH4JwOjitoRy7JBg+TQEKc0Po6EhhT8PrMMjSm2MhSJJWg7S//kHvZ1eTFYMcuc7r
9D3pDYIEtl/n5EVAFb945nAMDPM/nttLE0JwllG4itKyKF3Lf/akH0F2MIa13PjSMMBd26BkFPJm
IqVaaORFQ1/1DPVW9s0p3g2f5cfBLU/lPt7S8XxcOwPWDKrCOo6IppYD9bUKqIwcMjI9jlaih/V+
U5MlPhuV4CxNhc5mbEel6xhZfeiK+K8xiu1PaMWnu1JNhn04xOprkzrBzrGq6ENtNtJB6saXIvXQ
sLMMdEZ95J1RFEqOXpJXm74w2xN30+FT51S0TlmKjni91xziIa2ees2D0GkKis0EH+JOkVTHVSYE
SKw+gvY9HdN9HJn+ndV1tCUN5uj2U1SjMWci4uhNlfliRrWyL8emfkb+VLmv5WI6xUYWoczbkWBp
u6L+WredhOaLmm5gjFGRSjLkWx9+un2tRUazoZ/RPEo8eZ4LVB7v27H/qjWSrCARZKeboSl6d0LR
HRZIf/wu95P3vY7t8uT1frMd5aByay0YkIJDtjxLSu9ohJn3qteJtA2nIjgpeZodBjPMDlGokuss
k0FyNa13Pg6aXuzyqTH2jo8S4spiLkbOs40v7ILa8I2g7ucXjtlvtbzbGNnRiqE682/j4dYBGXB9
Yy8+qRy2Nig1B3ypyHZiO1UbNNOUsCWyk7LvPkTb1FVf7A8gnxAZsYoVg+93hOqc21Mvd4SdIhLf
zOUpx2gPqpHfyPEaEc77/XBpQtgPWlFMgzRyFKjOZ83XnlsD8mc9WAmJqzMnLFVuT5MUqNxD0mY8
SlZ3kn0LXR1p/IDUrpsE2VtCi1GCZKdjp0c/zG+cZtzCXbrWt7+YIAJNNsvT0MEii8dtChw0yzLy
u1Yz3Id1fZtqyGmZKEnn9rOaDxTwg/u2zDeJbG76HoIMNXW7qr6VO/vjij/N6yc+IM6/Rbgs5Qms
OQOyrRQJvOgUHsuDvaXdrpN28haKeVdbqSktHpUOSW366eZagQjRCrzBCr2IhxHanzsJQuicFkx9
g/Ikxc41bYRF1zozJnhvHsseeAxG16PIZ9DvLd1Nwxpn6jxF76bwzIjgv63ScNjSk+v69bdC+RZ0
fynqm9OuXAXXrAjuO/YaOhYejyEvgGi+PyklAtr6U6N9vu4Ri3aILvTxw91Dkf1yw5eZEvvKrIOm
IpdVtbfcM+jcljf6tNZ4txhaflkSu6btAtVCf8RSE9VfY6V8Qg13JXotb3rgKj89zaHd83I0vVFl
k5kggtYb5rGjn7mIm9swMHaOD/Na3T1UdbzzOXjbsj2GUXUkAXMqs/LH9Ul9P1TSNrCAwmJBvynQ
2MvPiMxBa5FJRs5lKrdxUR9Uz9xeN7EQVbiQKVx359/nqSDcqDsUybjZEqnncp/pJluHisSp2bRb
xVU36QsXtI8rJufPvvT8S5Pz6Xh27ZUzw+kTCyyGTH6vfzWOwzf9NLOt+/faYdh1D/Wd71KAOdif
KI9cN/7eT+f7J6y+JIlJx2nCcO2glZQxxXv6/s8wOHEd5WK/MVbxGXMqVBwjaGN6hW1wZFRSL8eo
qlKZlzonfO/KbvkQ31TH6SY40rOx1po+x4lrloRghRhallUjlqot7Axu4NYH7zTTcSLPflfdrzHX
q/MMXbMnxC3dCvykhMlvVq1R/6U/x7DBGqfWrZHl0Y7dLcLNN+lR2QAKhrRW3kYPsJA2u5kcdF3N
bGk5z6d53kFnrmRVnt7H6sDHBMbB6j5bCVK2RbXxO/s/f6wR1s5WdD40/m1K/aPh3ak3kGy5EJVt
wXfGEJLHX/IKnH9uPFaebwJ4kL7+YTWZnug+/yKadY33oEZr2eT3x9Pll8yT8u8vUf5IocwrsolM
Re92ECxz596bX5LmsdrNknHysZQ3U+ZS2r6+dRaiInbnxkXqK9zGxfaXTq8VO7JBbOnAf2bEVsr/
fO92/YlMgxt8iteoCebVe+dqUGITn2SkEkT4oKSOoZ6kFQmGuEE8vaFJGIC/e31Yi7N5ZkSIRkVb
JlnoGYjk6PmTX2VbeeheB187XTfz/5m9X4MRgvkweBaURCb7lPLRKd1F+8naBJ9n8TF5W74kB/X5
usWlMDtrGAKQURGnEzl6ZQnaj6HrZpEu79Ae7BPSGafmsJZ3XJw/pCzIASGf8Y6LI536WusNjT5n
tXkZynZPk+1uqNrd9dEszh9d9hrtDUiDoGZx6fXR6Ni8bfC+xkNMqTsVICpQLKx3WbKh/3gX79dK
o0sjA0VvcViolmKLHMBT3sROqUETnQ3ZSQv7r+Wg7ywvW7miLXk5YGPLMFAc4j+iY/DGNoAZ0DmJ
VHMvlY9qHq/4+JIJ8ksADpg4y/zJtXQWMVQz/X+Ufcly3Tq25a+8yDnyEewZUfkG7E6rvrM8YVi2
BYI9CRAg+fW1SN2Xaek6rKpBZlxLOocNgN2svfdaxKknlJRz3oQehNO6z2zS77zQr1f4sDqd47JK
mFMPypJ1IgSy7zpC/efS2cauugtBP9kPv1scYI+o2wEHtLHv3m+HrGi0Wxlwe539fQq8iMoXjpLo
J5vu730HaDr45SofHquZ/dqYVze+ijvWqNuhZ4MdkLMj64Bi9J+v9tkjffCsXtBgZK9As76rkeFY
L/kyIcG8+/NFfsPB+/6R1r3yy15wTUdX21XGiH8r0A+7Ggc4L8znyoTsMKsUZVF+89lh+k2ZEOcW
vPnQAkPlGB1B76/Ly7YHL7PGqzyiSFheqhb09uvMIcFmQQ+p/x0VwhFvttuh++H2c4r5371etAdA
nwY2BNRsH14vkAiWBXT1JvTL4t4AulLB659f7u9MLtwjonYoS+OsfbjEUIuCsBolQns3oMO43Ol0
bY39LAb73ZP8epkPSzh1meNojCxFhSIxgxQG5NV1/QmM+jub8etF1pv4ZZ+AYjEr7LUfxS5pyjla
b4r8kw3/m1Z6DN0gtUEHLN7a3yoImkyQDs4oAPDYiPQlWLdWqiMbheL+Or99GxQ3Pj3U6yp8DCt+
veqH+Ilp5rSjh6tCQwtCgOTWJOH8LJ5Xqaf8iH6Gyo7/vC9+9y5/veKHrKNq7CB3Ca5YiIuRfBXV
lz9//2/gkfcv8kMQY0zZUCACWJOA4GpNAvjRu5UYuLcS+fBZC+Vvn2ZtvA1QLgOTyoddnlN4ecfw
YacsN550f3bLzzpNfuvtMYyHpui12+RvYku1BoGiNeIkNV90NByaFPFF1OzL85RAH+LTLqjf5RGo
K2FoEnUsmKkPm32w865XDP36gSyvjEle+eYUZwW9L20efbJWv0sNf73Wh+1XmtjxalUXHRBrd6Gw
Odoj2rFKba0w2lTa4iAyC/XBETJHrrv0p0p+imv+zoT8ehMfdiTvtRGsBdaoZRfN/LrOhgn68ucn
/d0+wSAqCLPQvvx3XchuElSTfMJLhWrwoo7C/Gs08L/fKXWLTbn7O2hJIQ6dyw///J+r7mdzJ4ef
P+XFt+7/rB/995++/+D/XPDvQyvaV/nxr959CN//1/Xjb/Lbu38k6JqU8834c5hvf4qxkv+rKb7+
5f/rL//r5/Yt93P381//+N6OjVy/DcBw84+/frWKkHvYNf+WLF+//q/fXX6r8bFEyLbh3z5+4Oc3
If/1D9P/JzBSH72yyNNWQRycT/1z+w39Jzb3Ji2DBA7xJsxE0w4yhwR68E8Mja50pSBnQ3q3WhjR
jtuvvH86qO/iA5DDwLfhV//73NdvZvVtSX6vrf6BBw5IFrYCOjgRtlGIGiCte+9XlnwpSOkyGnfQ
AriuUfncdWr8gqG7KVy8ckknO9jNYvLDqvd/Cnd6sAf/KV9qKwzEaIWNcq5mYmE4wwvapKpR18pd
dLdCchIoQx2atS9Tu7ena9stD1BsU4dmqc4QSaOxOZIBnPztkv7y9v96yF8F45HuvPMp61Nt0c3K
pYAgm35MtrQnez2NPeCOyXg0OzWjLDHMoZ1TBX4cQ0UOEeocZMHRHv2YW4t/ZdDnxfGKncJgfdw3
r25Ld9uf9gQAfkv5XTVgVg/ESoDxteMkZgf+0YIVS+rX5sXsQbajC2jiTzkkPbuepGDNnsJiWNrQ
VpSlnjkKKOjkEu0nzhF2RSYN81S0fa3TN1bYS7mkPTTdEHIa3b4Fx6fsJaaF20nE4KX2ksrIwslB
1OuO7hBVdQZBtjrYmRagfjyysTdMSNxyTtOGTWVsZdUL56yKXZGjC9IIxM4puBua/XBXWbmYQ/RQ
LaC79m6DLgDqNzk/Oa14kptz93Ztw7DjZgog7mrbuNd5UVEwMpCnw1Zitn1JXXcowslsfpaqfM6d
EpwBtYjmiqAM03SgKzEnFRXF2W9ylvRd/WRmck8cIeKiG7vQYSy0wLAI0RgFvXvRdfHcQVZpCcRR
lPWrKhJvJvfL8Ki+IcfIwlb4p3Yw+5RR+ehridmZxQ3C7bXN4hzMHqqJ6w5kDihmzaF2QZGAmcC8
lSqiBISeUzHrEKmkDutM3UGT7Ws+11bSN97PbRmKEZ/GvEmwyzMWTn6nTn4Z3Aw4p+h19tTOkLx7
uyA4bliSlW0ioIB4qCCy2DTqJVM+xq94v6Tb8hUMjGNLLWISWNnRxfT8CTqwe0dTFEUrF9VS9b1y
F5l4DX4qzKeWWWNoiNo4OT1enm8VB7Ys3y1BkjYQVji1ILqZNQgXnX7EZLkOuiP6WaxQGgM21VQ/
8N4cYrMyh0Nh1A7qX9b3bf18s3hx8b8ZNC1Yx6NPyzzZ/o7WOIbmgC6VHpJPlcmCHevN7rBY6qH2
Kiskqg12Arkw7ERwLMfySJf+O3fZPfeDJNAZPStprmceXwRuL5kYYwqJ8DatOjKnhsgfzcnPw1G7
MslVg21tSXEa2iZEi9i9W8jjtpf7KtVFcxkoqEcyjWtCmFrElYUl3I4vLzoRbwdTYjiAmoBSMo2H
6VBKKQYyhlbvY8s2uHrAHNCQZmev8H9sW0K2/kHT8a/PF+bi717aurNCu+5FbEi8lI7ityMH8D7i
OnmGX7bjNwGhoGRwZxVte1UIniz+eP2fv9l2b2G1ImblIFA5xoHfFt/nWZsQEKSG7qFcf9+Rakk7
q7ipK8uKRgluXZ5V1xyTFKEUgRPrETLKA1PYKhSWiudg11ya7LQt/fbg239VnaUiOXRj6HJwPK3G
CGwrVjhjGinaLr092fZng0Zva6kyDP5CbHDS+ZKiuYHfQJYn9GYjO7a9c7uMJdr3CzN2jYEkBboT
QnR8yWT78+2rvTIowgp8VrhucL84u7b0wsmVcziBHTqsWP2DsOF+tHr8mJd3Lp+Hg7c+hNW5mMd1
fQ6lSvzTgGkOoe2GLvpJQ14PrODrXefEuGSOvSSMsaTrsQWDagQ1l/BfMlpAXwW7W7cPTM5Zsp3p
lXx0ZrrZjbkFpT7SYvaAVS9NRVJwqLrJjEnFkA/uAIsXpPB1Dk45382uMR7auj1om6lo5gOJaqiO
RQG6L1I4phCRdGLwrt1tq90aEt0ZFfFD7EZwEbuQPzkJ0oh48vxYTe64K1eTgfrVeSz86341HVag
vpWyvK38JgyyJzfDytrraa5AmmQt8z1vsGtr2YmnujeGA2Nzhr0z71ruNOmCKe5z3Z2rLs7yubsq
W1iUQpya9SSa6wnzqaDn7fboAByRsVfuWnEOyO48yhoTGbl+dPkDhDMzWIQiSIpApttbRudZiY2w
AJZnfZ9MqBDmYD1TMCeKCjTmkIWG0jdSNQof8DpOxubMMyWXsFj6p4b4aKpsJYasKzcpKxxPp6bo
8EDParg9PIFwEPF0uC1SV+liv9Al3I7ozFsrHIMC3St5CzsEq1Wo7H5af+z2GClx26PA7mICjrVB
XR1vDa5R2E4XNv10DRUrFnPbvhhWPzmh4W4nzOW6FiQL/dG9bAbstG6ENXWhTXDbgHvFtpdrsbqq
wWIVxhDIfjsZm+PSapnC0UnyDI5tvS76hopQr07V73MjFPEcZGbquTAGJk5tmrn0YllGfD3TI9oF
64h6fqj6frrseg4O1VmEc4O9Aau9pN9QOR1ikcO1ZWX9sgBCj5xATJc0WEiYwcFFoyrdwwBdHXes
72rP5/ti4Dr23D4PZ4Jll1XJotbFTE1nCPM6dy5wfnscDSliVbvqINz8MHZegyNDsJtxkKBIXRwg
p+OFbd9mxyKwZFLZ7v0WmbXgPtlj0jDZ/tQTgRcWfX27yqAddclio/eejK5fjtvuqvr5qi0wR9Y/
zVam9/NIeEL8aV87NOmneY/GIAjcqiALB/q6mScC1umw0cwOdYi83gpVgV0bGEMZDkIPidUpcEUE
hhPVBl9SUsqbQXVt2JlYo3UNyL0umz4xrIOwFz8eWLtE1epOleX1CDu/5hQehRaOPkzcExHOGdyE
UaDnoq3vx9UJCtvOw94XxUnA5oOqlZ6pN53A/wOPXnYUrdb1rWEXt+XkPm0vonUdnbYzfdh8H/Fy
aI20aemr66aTMKsVXnBmj/mdRg9Vsr3JJjOTxh3ytM5g35HJykgyw0lZPn3pTJVC52pfGs4Urw+F
rQ46/A4M3HpYbCwfjfoK68JrF/MiPhD6psYe9AR2g4mgb/0MTDzmWNYofP0XKxBpjWyOnJxZWxQG
ePkewtxLWvZiifMcUxNbIFFb4xAP1CnC1VCr7ms5gX1oCxG2Q7j9V54bED4MzPztYbSGhzV1tW+D
BabWHQ5yxFbyCwsa9f3QhERbY9qYPiinCuPaawd1mkOr8e83Lwhq1WDHPeuBiTvuXlQ2bKC3hoZt
i4S64f1lXvZgzxs8ROD+/FBbQuFMmIA518ts/lOvtgY6dSpq0aJULc/K8aANwSBWKtt+J6ZsTrcd
5pQKAWOmRCjNO6Hny94fXnp/jLBDh8QhGmO5Gmm8fWtYatlzNN+lxUz3Uz4htNfDwaa9mdScv3KB
2uxU6e3sm4VfR1bBL9gC27ztCowGYoptdF91Gczx9qPNlDjN+NRbw61Y4M2nghNs8um6t3/M+WS9
PUOfW9+kxVPhwrRt1gqEiBK6OQgp6BqaYbodRA4w6t13Zlcidlf3YG2RCDzxaBs83JzEZvRBA3Hq
VAALPMImbraLODgSWQvA1pf1qVwjJO0tzxjG1nCFtky6FglQ37PEG+3jvPj3Yo0qGg5f9eeE68N0
NkoyhrMOCwNORo+nD+6w91mk6mE13WHw32KobSNDcROUV9kYT8R+ymfIbs2mke2WOqsTnxaxAabP
Q4Gif9CyOjbs/JnYArbKcF6X3nxyJ5i3Wth1KFmzB4Pk1eD5nzX+We8xkfW+MeS8ajwC8jQxo7CC
Q7+gqnkT2LLUlCVitE9d3dRJQzHf5zbxuvApCZZjWaLziFmnLZ7v8hETGTh9Qo5N2OVi2fkg+Nxp
ikDDMYqdIOTC9BDrZ46u98iEQuFD6KJw/FATqMiOJoyHJatdaUJZqOT0DkdXxUHwQ8Hf7OZ8fN7C
4iUXySdr9B5U254VpQbQD/kOxsVAN/7+WQPkKs6QN1lszDhmeY0InTDkdFBdQ3Tf6WA35QQ57Hq/
yBHeUlvHHbKQgfJ3i3dKQ9qh6AozbERnJTXETF0IWR4I4shBTe1+W3mDYtyZyUhJv4pZ457cepKf
PM02P/Ef1Pivp1kVZdZqk+1uEOwvK+c2iHqhAI+R6iaW3HkFv+QcUTPbL0ywCKDyNR1GRJoC7YFt
q/hhMxyd4R9GV3hxO1dX3NAPNVF/nbLtbFck0Hs36FNZmc8Yj4l9o54R7rE+tXIPeLF0Qke35Z4G
E3wrIlQ5W23sQYhkfanQQrXDHsOw+fc/L95WDfnwuCiWYFAebBjeSrz0fvG0r8tCOT1PtJ1nIfVU
TOora17dRD2eWgEwYeBokS2yy3ouJoTHiC9MqnLcE9zhFsCtPmRbitrXKQqTVeRw8GnM4CmBBC+0
3Wb8cw0Mlj6job3HEg8Hvwp4WECUNdwMDICkOXKVuDN5G2vffP3zc34AmrGsdKV8A6mOjzEeNLh/
2KRaGgsy4BLjhWs+C3kZGecKDnKGVw4towKgpJBS5hjjp8c5KO80gWqvgiRtQivy+Oe7AfkmXuu7
147bMQEnYRoQdXv743S45qAuZbS0Y1Q8f4wBRNv5QpBpQLOpjDItKijJAeigmPEOyz53I7ub57Rv
mJs4mXsNuqnqiMbty4VlwDWkgQ4Nf0aNr5wOmW0Ph9zGB5W42FLPrORfRYEQuDGCM9JURE+rA0Xm
6Q/T9BYeqd7wox58cv2umHFuu86fk3Fcwi232KI9kgHJ8bLxxgYLGPzlmhdrsTMcZsYmyufGUgFq
WL95O/4+0BW/PhlomYnZCuuxAqUsfJ0RLY7/rbSRB/JApe7EQGyzpsBrvF4UJUHHzatoplucnNNb
rgtpIARkL5sfBx1dAfAHsfuQ+XsxlUjnXbgqtSA7Zk/beRk44vR+AqQRUH9O9SxhWRe9ywaeHTeM
0Vj0sLP98/aCNpDBVPw2axGPTA0IaCpmJUVP2lAq1NO1aYMdKbiviJFMFuIOYD5rsq9ACZXhTsgE
o7eGREwX+oIMfbrM8qhtJDa9EI9bIrYBSY2yL5cCmQTouYbDlOGItJr/ZKV7lrbzbDk5h3YksFJR
gEw+D8wUbf1VWjgK7fqtu0TMBPuizB+Yu8NcjH4LgaeWJtVovzTAic+oZNPzUPPrgU1O2Pip6c7l
rcaXhUM5T5fLDKivXWwIB+EWwDX6Cmb32ADvrx6cYw7lwtgEc0aSrc/EuvlYWGAQ84ec3NcI9RVd
7pmJCHBdLQTcag+KGRB+Kfgmr5LTtWCI0GZyIHzOzyCojipFdKrERDAwBOLmzBAIwa+dGbabugGi
HDSV6IJDo1hFw+oDKrmAZjLvRGTWA2juLfdx8yXuhPmcfil+bCa3BM8ecsr+LXiiGb7uZz0AhsNI
gQ5HDscpvAKxoNHfMMLvPa6gllij/X5a+BJCkOwW/aXekTpj1DeFG1qZARvsDAcdcNhfgnxNiRL1
EjMINy+lW2RsCzC37WGlUB4kzIvUm4Pp6PjKP9s/tiCTk4gogQmOFenZwu15KGMB22oBYyya/PYN
t17zz8pY+gMMDbgJsYvmFkFmgZ/Wy45K9HhDeuKwORA3l1cdwvIIgplIi9e0EVZFQT2laNAFDnmI
oPXNXSO9aMNVyokfZJ+pw9j2d0Fe2mlmAZNgQ4Ha04pHSZtcFsL2o82EE6jsHboeSit1g76bfDgW
jodVo+XPul9ImjFNz9liptov5xPUm7A0AAtIDdcMOcoLd6ijdvbmdMse6VBaoTH12ZZxo+fLjD1a
APWEYWEYKEzHIB7zEZktPwHCYgnT/YgMBfxI9ZoTbWe4yfqYtD1Sgf+guAzuKC/kE+0hvLvMSF3t
2UI52ejEkm4ZSoGACSFul0IO6QG566FaYYS2CG46tGXFXpOVqeiC580NjBUsRM0BwcrAh8DWWIVC
FvVBuhCtq6H+7Q4T3m5A8HUO+nVkmVDEihtiaQ+6jwevRkdkExyb1VES5CYQI8lx+OGzS38EFpVb
Vdihwnr011iFT8DLJuaejcW7Cgp5bTvN6wYzGuv+HeHimT8YiGGnHFoLh+3R9Wol0N3d7P0C/DwG
AwNrNr3tLm0N9CTGa/GiMsywDS98Db98zZ8m9NJtu3aLDLcTw2YYHoIEKXTNyU7BlLb30TF33hJB
u+NfIDC77MzeeRkX9Sll81p1+ujzECRinACMiC6oUdc48pfIykJ1HPIYuRfPECk6N/aO1j6P2zU5
la37V/3EXl2OWWXnPK6YNgE3rRB+jjy89TBsZWOy+JwlMGUtYPbWNuDPsZl9MGvuWhjpZeQXLheP
kHMvsaEueyTe59VyD8Qukznvzht0BHHH7Lj4sI8BRWQnOE5B+7AdtAba26UMojUBBXYmQxx6LAwS
59FTwwGMK1FW+EOyrYpHhA/l0C6kIG04bq/bW9eZ+NWOohUQXCxrDor5Wbj7pC37LqGldzB1k0e2
+WSUEz1vMNQ0OXCdCyiEaHsxUX1X1+Ih4P7DlpBZDXChHrb2DSXecrAJcE8MpbpIY0AuJDZUscac
X3hmvve6+jBaagTCQ3YmMop4sMO5Azy9uqj1bdiafGHc129FlH//6kSBuaYbog0y0TDjHo3eMOGR
QQaJk8O2HLy3AUMNDeK3nbEGw0hvddw6lrz9c5z0oXFki9qgWLVmgOgOQMn+QzMRDWYwRlfMiy0D
laotwzUrfufJcMPtt71T+eqrMubvZLQDxJvFSeN5kBnBQvIMYMugqsMnt/X36A2tP2DQN9Hwjenb
j13fTeFPevKUG/coJ0UBxPiUsu9tBwNdbztlXXWEo5Dgc8dU9LmOJ9P8jCoVAfrfTtQ6gmFQyJkg
pEXF7P2JgsQI6JIWAMADLUD5gxHtQpLY0PmXlg8hpLiC3RZ1sBqBSibQ8t+MzlqfgZ9DcqlYmWP0
gYYGxOa3qGj76wVKoZbpPxLfbfZ2/oOQvkxnp/xaG0seVtgf9CErvUToqDf1M/pdgx2ZAWwMLEPN
rLt1R/MBiSsgpQvmAlSQXsuTmUyhFRiX0keRgBbspGraXTKFuQo5XzJAqZwPzUmitMlnY69GgPgT
0U64ONw5YubkYaQGLG4DjcXCI/gEkI3txG7Ib9EjCdbAOXqK0gK3UFEN9MvsSTelzvw41daDz54b
h7C3M6TargnbpridSMP2evCBTOPGAG0+ytFCStBazxOQl7c81Wt2lYBj0mtNmZIJraI2qhRbzYxK
iK/kJuhw+Xzba6BySIHuixJvZbO6oHHPV+dr46R6KBfDfc9W6cRWb6TUMH4i4jhj0j5tUPPQiI12
+AFiPFpk6VZaKzCklCBWe6svu76FDvizOQHH32wDpBTuMWX4jOajmy1LfjuinXqZW/ptBWcAVf8k
bL/5ki0C3Mq+QX4M2AQrOwErJJnnQMDoDTbfThXL96w7twbO1Hbs1gQXQ+2I8dYAf0vZjNXm6fbU
ZTMDA7l3GEcAUtvVCvdc2EMTYWRGApmSml9uB3KrgG63LaCFWAxOBm0hFG9Eb19u9zd67MWZbaAb
sFRrmVb4QfP/DSphdikAd4SJ1ggQAXxsk/XzgC2qbk301KGq4bjFl6X8SsnwVKzbxlpXaFvazVVs
ZeYuQE1g22zbXbIl/2lOzrmVwn8ESdn7eEUFmgG0LZ7+bHX+1lFhUdBGQWAKvfnUBgvyB0wpazxu
EK2sGNUoZBurSzKFg/zc7U7BwPaTNyKB3Kpbzng7yxWgWJ2rueZKprRvzbFbIBua3W8nplvUKYBw
b/oGqQIe9uoGdfPVSqwlcxnoq85uHrJaJluhFvXZz9CW3xj4te+Luib6ryGl66z9Fr/EBBIi0qPr
1N5bCbusEKLn1L0mvFlSR3MPUOtA4g2WF42z0xOCPUnt6zIbULZZ60VkNh8EAq74z297my97n6Hb
ICAALcAqmAgU70P/ile1jcpL7cYsax9s1NWWGWc/8LcKeZcCI5ouJSr/hQLQs+WbRYFCTLn2S2Bl
Fg1D27Q1jbAZDzXqybvqdc2fNgexwa9bFbPzxI3OCzQar2j8FgpuJQDqGAgFyxbph08/YdUE1LDi
pu+eDpAPwBCg8CvQBfal9++dVWweGfot0F9QuRdZMaDEB+2HbsnQikDnV1MjsfNQkjKC2MztYie5
d+MKu4vL8ojpifpOTw+u1z74EvKf7TjJ28Ec9oZqxwOaBu3T9n9MKw/9BDGSM5G2Rf61bml2RfuY
dsN87sG2anTnqWqco3GUbPQuPZc0Ye8G30ml0jHP3FtI4ElBp13glnNiX8yoSYFiuiyiZsYpo7W7
5+AySLPaulXwtrjnTIboK3FAtEQGaIqx5SAAESwUTXfMKpFLaxR2UBe5b50L1ONRPZ3g5zC2EVcz
pfdGeRFQifcOIfC99PQVJmSAkBsyOLuouGd5lp3bETcQEBA9Gj35QR11Y7sNlEd6fhoMnMTWK7w4
U/Fgzk5I/L44zKS84ApSarTCBK9NHIzRI5SNMUeBOl1slzEpSQw47Ii0e1ca5DiQaj+YXqj0Y+3P
Own0lAe33B6OvEDjtJfBDy1XpSgvJIA0GmdovymRjXDW/LDYlPr2+LrA+NrTGNcBoOY873RoMh0V
xqtPyH3B/Ksc7GYaW9NSdgqHwgqbxJaHwmWLmTmJHcijCn1HoajkTUM8EOzQKcwnTNAjMM4zsLPP
1pXg1Z73wc6Nl8EEdtODJrvYz9V8rMl3WR/6ukEJVFRf/d6FfBh8DvedLyi+pyAVe0LjRJDH84NV
dqELwCw0eH0nahMiKxTZ8dMkoQPB/TyhzEy6ztnlrXcxnMzX0bEujQkdOqK7zqcp6X2Kg7jHrYZg
ISh13COsb9wffaEuLAONTUuU0hrFzNIOL+biIui+aKCTER+ty4wYscXG2IOWN95jxR6VrGMN3rMG
8f4CDgJN1aunO9Sbz55nR+biQZulDoHQ7O0SOtU554fFZkhJKN6mesEVwTKD7ds8lMOuPpE2SAzN
YgTt/nApUdH3Z+tyBu9wPqoUFb4wKAkGzwmm9NFXlfkCtS1+oO58CXJYJBhVnQQTRy+XF1ywvj5T
Pp5QuEId3YU8tI5LfDlGEV+cHoqHo/etGvMka38oUJFVdnmYwT6gyuB6JUyamIkSq6PvJnsAaNbZ
aJ7AoI2Zx8LNLryhTmU+Xbmm3FeB85ihzmPw6oTbep7L8dZZVbmzClNw11UxR03vPM5O/oUIjDgV
/r7VvhsuprljrTo104A4tGOQ2cPoaZlBHYU2aSns/eQigTflZY/axuRjZrLWKXUNE7V2c2e0c6zB
lWDU2Zcq64FiZfqImnBi5kBrnRKxZa/yfQvminHgcWD2t3Obogno7IAgQ1TBDTONQ+1fE8zva51F
HfQ60ahmO+1t2VrRZJbPhk3ORcdODUC0DH1vXoBELr80ibiGxM9VRppnx3JDtvKRTqiY2XVznNx2
lzXNlVmh/tqKC0kUWkpueJZdNhiL73y66/u05cY5960rqIbfLG3+NLnZdQAVOG4YsQtO67WIb/sn
GJIYTh6BcZaWvEdjY37IAzgTMoA5Tl7P5p6UN8HAv5aYGw/WqRfbkLe6C05TcCY5QDTTjc32rqVp
ZRUJVU9W/pPmD6emaUM+isSEkHCPJnfjjvvuTcPiK1N9w61PGdt3FsDuh9F+yJo5rLzX1tZxA7ix
YvsF/Kjd2KLRwEPYgEGNM8D9eKnG0L+QXESBeWdYkddeZvOtOXw3umtjmNCKdMkIjrycD6jYpF2O
XinQhGZzdVN6BaZIV/vJIg2sNwA8h1AlG9skWJXU5XA3An9rxvKqn7yQGQEaIXdSNqcsOJnDUdA2
zDBMMqE7bu44gIEy9DsImsvuahLHAQe6IyBroENoo1myVC+SObfeIk8CfIlxPgWgSTz5WCE0uSda
enu0gafMvlms7xMZ95Mabh3Q4AjPjGbcnLa7E7GrI1uLa+jNI1SdfdLuGvbaBzOQ6PPSBzFVIFkZ
ZBzwIfW9Z3voUp+hxQe6FZCGQQdZmYz+pbB4rBwRUqTJiwmy4wb9ER6UzEQTGdl1nl0Ag9r3tC9D
szwX886giPT97nq06wPG8FPhDMA8X1RnnqdmOFgAPMGFhogD72Aoj9O06x0raXOykq1VfhwAOwC2
DS9u74psalOkclBMgMYF6tSELnHhixAsIcgeBAYTFTA3hxy8xrg1nacCxReC0qgG/wVncZa9tv0p
WC1JBhdqycjzf0xo7zaP1ET2ZzdhBrlOIOKhlKhKOu730XIPwm9PSJ5DY3ikuY8EToRVeUU1EHH0
WrrLLp+fJE/AgJdYGYk4Nw7e9OoA/MrNJXEWICzUf+IBglEnS9DrfT/iFikDc4usDTR3AFhpxa2N
ojtBZweGV9DsuyQzbR6YMd8NBrorA4KCojMcHbWAJXBK0EOIMwbIEIMuxrAnfZGj/7GbQ8O4ArVh
apX9jg4c0sgNmiYw80r2I1XPcsnM0PQwtdd0+gSuiCtMEX53AdcbVrcfZhvOuYqXAO7FgqJtcMpa
nCPLK46jfd3l5fdJlCX6PSTaeRrvsfQwfhVM1AgnwLftD9vIIfHbNODwwPOM3pMO2gevHI90cjFo
Wd4tHHC0RDsupcW1+VgXdeyS20VCkCmzLlUW2nHHhzubsuvB0CWwSvtHSwuk8xnYcjCAHy6iPINM
dG+1xe2oL0ZqRbn1oNwfnWpOGF9Hsy8YALwSgjUrKIy4BvL0tDuK5mlsGHYCcNvGhOdMBYC2uWy/
WYqm2ew+D74bF3UJiXmf7M2yvGHqSi3FyUdB04RYN8rV17lto8JbpS3aSGoruKb4qP/seU5Swp4F
xhjlJ3TUXXCr3Ll49WXWXzOI1xOUQPqlfSh9eW5NRCDojH7ppf/SZ+PRXVp+coU6KjajwJL7J7NC
pIOoaQFI6yT/l7rz2JFb6bb0E/EHvZncATOTacsblTQhZEokgz7o+fT9MeoAt/sA3UAP70AH0lFV
qpJJRsTe61trLzIxSFXsd0Zc6N9XCHqQUI5tYzUMT8I+GexBU5A7nB+zZSdNnbVFGL/6Ykb3TBLi
ZSrJOSC1gAb3pXT1n5CBAFpDfJmDIr4kHr8Ty+iFVV/J29T7I2sHM0sbl6o6TcvlnDMUDOgnaU+m
Fmsv0p/XUFuH+dK0Mnl1SfA7WoXf7NXfuoU2Pfj9chnLJel2Wm/SkC4q9iK+NXaCeL9WMxDt9kcG
6+nXxlrK8OuLxfLpZvW4H0F+orZc81fXy9mA/bm4BAyvhjAwrAMn4/rWxaQ65e5VLkn1vlRBceHh
paU4leW7Pg39yZfNvJ/ighx8p9d28+gwNa3pnYP6Eml0wwHfRnVULzDTy2WBWL3TNK/luydY0Doi
my7qb61N8q0nymv1t4GA3CYvirrVdHN4ufhbUJuHfGrRg+24hi7q8IMt00lYnCji70u8/Op0fvrK
DDfUvqmzs9W9FG75LLLV5HHQ9tUCujd4ywndaEpo5ywjB/4xOxhT8VvcDDJDUgEyLtzm6I44ir16
jKbOudRGH1W+3Nuj9eJ7qxXiRUAKRtX6EFBnKFvZt6n7Q+v4os/VS+rHLXQMK+k8bSTt30VM3h7g
YQrhGo5M3Pn02Wm3X4Zsd3mDNjH5Y9TqOeaGxnMwQGbGcpLwXjBapI0kTBMg4i4qpHlwqjLZ+wPB
WAyb7BhRV0xkfNU6clyavAVWFw0m5mfpnzIvfm47Ez+lWC9j/RAP83TUQCUqTSRQFcmxX4fLYpY/
UgYbD6sbbXRaSlZwsTmACOKIV52jnonU0kBppmsK9Wo8BT7WK1HdeSEYbnoZTQ18y02+e6kHdSxh
/u0u21dTPwK+rfdLLr6z5lyCqXqySpeJbVaQbuAu+BZrVIWoQChSDweV2ay2dZ0+OvDy+jRiCujo
gjfuHSomyB5S9zD5dEm1QVz09JsrfXZ+NClIuvn3oCPaWnlwm/0H062vHpbpOui5Ler12OvW3u4g
IKUJLdt4ktTPOWqRmPcc4XuzDfu6riK5+J8Vx4OgFdSc5y4tnkXp3+l2udNy5z3HbdFOoL31FE2m
e5OOtV8mZ2c4aejp/YuNPdH70/CiSWN/oi6HMxlrWeadKHjfqqqMTOHEUZlrR0YFNbC87cHTshPR
TkwDpK+VL+XMT7K+OylNWr39NGXPxfYIUKw4201yDNOF/dayeaATB15YpEhWbGj2kN9PDFZC7ico
vLaaj5qN8ACL+6gtezjXQ+yTkuwOY1i6nGziMcjDWVKYdM/rktwsDSR1btM3j8iDpekuthiSXSWE
cWzerUKzyQwNK6aVMzjQZOBDeihzM7jTXNaIFo7wDlrkcWifLHdl/tHiLGGP++NGkaF0Pdd0V/oA
xb5tTPdqaE22W0vNP/ZGnx2Nyo20pkzPngm/Y1bFckJdMakk97Crz3Wv1cs56L2epWg6+mbaXvJ6
uVP86rrJFJq7fiMit7wWvjYyN8uyD7Lyp7tkii+LtU0eG2W893JTvweJdXfp2sXfWzjDc2loyVUv
CFnkRMW0wq3LS35WezcNpQylT8wEQfzc8KXWaBcL9oog9JYacolfVmD2Y2I07akt5XVZ2vjajt7V
QEGhZkP+pt1kHftWt67m4LNvD62IaK6Np9RYxhD1pj6Nvk0ebO19K51aPAYjTd9E7x+JNPjMU+M6
WPYM0835fMwy66aVbItZbj9NBuegYbTGkwKXx2K0jqTxXdU1HcxIVG3YlJY8DLZt0tNfF/BoG+SC
LnPY9AzuZR17qv3D3AT17gtaV31MvxtO2uivO8qGGs+C9rPq/Kdqif8Y+B1QJiEf10T/XJPqhbOJ
s1eXsgHOPix0WmpUABe/lbXUJmva9KbsKKoRqgAGLyAHUYPj6Dlc2h6q6fbVfu7eF0WsHWKXAtGi
l/D1HTUPQ+vO1oERgBzzyfzYizz4Po02x5S1O48bwzYOTnf4XSpHQ24Z+7UusRRuULye0UdgGBCs
/LjGl6woeQzz8ToG1qmw4Er1GhuE3gaHuuNf8qHzlaejk8CuQAFEt8GKb/KcnQYnmbXvpaedk0Dr
Dq0mJ8Rs/01BTapBXaYdK63pi73CdAM6TCGnnWNQwd45qXlirUZ+396v18efZpVX19mwv+Bmpc+7
2vzpiYm6sCOoPuPl1D+uIA2FK/x3o1C987r0dn4K8KC0LfXK5qoTVFiNB/VzCbPSXvVkvnPIKzQ3
+1PhB8gulFfqAkOqlbTSMd4gFx0zUz6xP6GJfQEX6ktSA3PH6kO5+hvmrW14FsaSlgVu3nmbVYHk
CHZDY28HaEaFaKp94xbf+ljHClV2T+PW41dKf23ppylNZZRNZzz32XGef/ebQkB65OuXO0QPl20J
yw3nrDqbm6baGMBfJqaS3M7tAyD+k2ZPnJ83WSExk+9m2R0VgOHhVEMg1WnWZTsZVDyEc37xQIb3
6PZNKDz9MS59hcJqcin26Jwzy5Qm8nO+HWo9DihT96GIhG4w3tduvYqgLb8YhXwTaDJsVqHpdt+U
zWVdn11XrHebRKveourVmrIJ+Br9qNYnpQQkc/tCJ8JVDMxUwlgKVn91xRIrkMcpaw8K4FUEiOq2
J3gfrHEpvghdRRAotWYJ5H6RHUVMoDPRAKROISQa8D62BNqDHjDMTjMo05pA2/uT865ptOgVSawu
t/IUxN56Ssr17Gq2G5bMGYKhDCL12GgDa+AMbLp3nRRNqjCXsBs1ar+hvM2DOYfGJi8rsUNpYF++
HG3968ZZRcNLex2D7ssNUUmhUS7S9q443oE6isY291ob8Ny29nnbovaNjpafJCj7MfjTyDJCIeaG
c1p4obfBK1O9yUQ+d0rtV1NUWtNO4SXK9hlvzExVpedRZ/9sfObqqlftHevNySQr4NZdpxM97jY2
RkGG1MSkedbLA+18qch0pWjPFEutQwmbNogkQ2OHBu3pnbof0ubgcQOCto8GLRzt+KXsuSQPpkm7
H791WdfslZao5C9XZ45wVR5J7BBreZR+kp8yWZrcMNy3khrjqD6HeYCokdmrWhzcYDvWDfSppcZd
p1enJZV/up6a2M7o6Zndg/L3yBFlfxPYmrm8ruTRREWbXNNpwS+Ho2dH+thJfTwFPTpMP3C9X5uw
ZXYhm1nw9fg7DWf22esiK6F9GkCuJHlCwoiRTKHTNU+yYS0yu8R8XuXCKsMy/UXaKE0rn/FUpicl
BgVz92dYGc60qXAMQnzVB+fVz7wo6UguFhuflnvEsWr5jNlnAb7ejCvxVHeAXLwmQgmqO2Tnxt4Q
rsLgrjIfI5sFZYPJvxbNzcmnsRP7fS0Pohg4GxtZh50S2bBnsVWLvC1lGxad1x3VDS9b9v01fVCv
HmdYSJ0xH0NNuAjMBPiFphj/JLX9fUpccsTz4E6JKUIsz9KeSi5D/cuw1vumbL4bNK3SQH7UKXR4
ZgIKOIa4xrn1Yo1letLtNgm7pNlretOcW8C1LwNBW6YUvF2knu9/9qXBPJscOdU9pCeU9NtxZizE
EEnOfgOThrzKQm0w7R9D4ua0nEvEgWZqoKA2f1mPWYghPl6oVkmF9CuQX93mwuTMReRiqPvGvSLP
UniL/eA1+q4vvJXt1mt3WXsXkxh26q2UQ9y2Kbnzg+2OB2WSHAsXqxNoc0hAhx/5bUOC4+bsy6vS
hkxzsbVxC8PfrifGMCORk0SAYJDvl7G9KWvHxiEcURG/N9tBPvdxpW4mqnk0/k7eWztKWgzS+W1r
vcedMPyQfhZVBGJHNk90aEN50lVGVkz9XIbG4jITIzDrvZO6UIBWEmG2pe1YF7Tc8tk5+gZDhtUb
UY+/egh1DdNgbj4ovEpbjojZpyCp6y+DSznaa9gkDonD9brvN7hRZNziJLwzunqz+MXWz3JYj7LP
sy+jg2VkJEUTcLyZZPUxoO3O48b1/KUEOiUCq+VCLXnqczFxeRws2V7U51/myR/NMJ2vw69irywX
ztb8XrmTdlanxr4HdDNxg0FmeffqjShZdtsMXcc8N6AmEBjZp+s6UFFpFupr/DZsFGVL63sekvqu
69pQgX8iTrEYVbTwMDip5V9tSHrunpokuKiHJDUdOAl8VFxtnOq+EYdBhWZTbyK20uhzF3+e9oSi
8pzV2bdB0+PIBulUR4Q8d9i9UkKlM6TmjeH/WqQssJFp0VvSX3nYvbrhhi851CTw0aG6SurmVBRT
UTH3TKcrcxnkSR0pFbU7VclH5gx/1TajVh3RB0865MbX7gOg1aNg5SvsUQFquWF0vvFbiIQ2lx0S
hudGYqXO3fiazMo+KlZRtaupT1ChDG6R/qoSWo5q79Vnh0XeveeU/vzfm3Ef+8xizsajkHRbPTmd
lHnH2lAyN/+BR3HnVRjt1yGgFb95tTdnq5PZt4WSiSofvJGxgcyrqe27bY30ugSDvZzhsATfqxho
uIawSsQlp/0Qu8X3EdPdkUjKsDWW6qSulWjGJcrn+Kwe9JEeGusmkC+uvSosUhtZvMpB5zfYQ9GN
cqZun5Mh/seoXI/DblqGNwWaKAaxqOm+udJ5MFInvuSbrX7KhuCoM5OApTqLjGbyTgQU7H1Lu07C
fF5w9qulzdl4VOUuVLtL4fQ0eh/yzbGt0De/4YOGBf7jCZEedK+EtMNqk5YG+d3FbuaqR2p3XuVA
p1ifdxmu7t5jrbFLM8Akyr4P1t5x/tfO6gmD5WwO5u+hAV9K4uzd0sTZGAXdtcKvw8qyq526MxQj
5xkQ5ynxQke16boFV0X3pkfRpQflct64m3XktJN14rnL0ze73s9rTotmgwitWeDQL+Ojholjly3x
Q7tR4hsSp44LPgTECpg+d8EhG4s33ml8cWz37Djza7eKnuMAP6Ybd98Wqm5z2GxGMNClqcGvJkfb
bM3jSFo/HqnfVm/1T94Ubw41VsnEh6uv/OSe4IQD4y6JHDaznpvgj0ItlEtCXRBvjG80a+gz5R/r
NEwncwQLaLZSA5r3ltmC22/Dd5VnT91oKuZBESjE5hm70kvWMJmL+Huy4kaR65GgDbQtOXwqznNI
N/9sDNlu6VV6bC390fXongonRSqQ7m3Jvbs25l6tdZMEufqWL3p2EMLddxshtb1lq29w6oz9lymw
77GqJa336hCZcfTifqeutx0M72PnntSetj0kCltUp6QqebXXmjXMkBrhBj/UnaGOBuoiqIN2v1Vt
6klbaufZj11XMUFqS6CrR2f6HzLJdNK/blN/qL+JF7rwS5EjbLTGiR0qPqhFTW6dztXfdgKdskXO
ez1wL63Xv+hGehSG7yiCSVY6fIkc/mo1x9DF2RDQeDhOU9GQ6SC6CCGARxhoeGPrvlawzaHtD3ZE
tM961XTz1g6M4FC05iiRxc3tYpVcrK+D/TT7dA76gtp0eVR1QJDbzm5qK+LhtydQreHCK7ND238d
+7psuNO6mMBXiSWTXJMbBd7NFeV9vPmsFGpim+I9dpCkXHfz1w96BoCI4XEy3CcQqo8672/0Ab6Y
NeTGjzYms89xKCF1hhlsq0M/yF/qkzPL6bmYjZNltB7PKWcxhYRu9qtgrW3MD9anOlepZUedI0Tv
Bnu36u/rDuFhQSDfKCrF5q5LR5zGhF9+M5Qqc4mDGxjWqPqCyRSF3Y+bAVdvr6quVTe82sCqOnn0
k+YQO/p7FjB7cH1Xd/20bjb5ZDZ3c2F/LQgTuG3cV4e3dtbMUG73T95Q7tKBPeZWeYxHC9xMgNNk
nf5tiv2/atfAkqaFpYGOwYS8g6rcFage6+VjHFQ/1gojQNb3wSMySAJGqEBuvUyIRVjvMrd/5pZv
wkL7KzcvuE7xqD7HJXfxT+BJHJcrJxVtp4r8ePQ4UYOdq2uXTdFQD0/ehiMPg4ZdsaKFZVQHdWMo
WteQ8cXMgQrS5WNNFtYSPKanwUqfqq3aMotOD0WRX9VbnTT/1SrEu5t2zMdqUM/Uv1WLQr8Mjqvv
5OYZnTteRn3SY6//lVpA6UzPWi396n+3QcLJVXgMfjs52zKoaRqDeUb7QxNXbWLwlloxnbnA/Jwd
xaqbUUwWLicvcAnlY7ZZOLelQn1Y22/EVgvMm7OiKXcZYcZAyclLOa/r13Khm7gn0Dq+bLtqtxuW
oqYPkf+lIXkHzVOddde4qAunjpLLQIIFoeeIH6a929Qq9W4TTaMnjskBtJ+1N56tagd6ctNL27jl
psCB4nD9E7ZsB2bCZ72M63mJtPFlpHyii1uJQ++MWmSPzWsyNu019o1nf9WHf0zFVJTULUMX1pkS
YjhqqnVc3fTq5xNOk3BMpEDxc5teVNp9xM2hDBaa4ZU9UOHYn8maf2+L2HjOpmMyB+NXFeW49dO8
ikvhu6DlWzLQBKVEmYfxMZd2x8ZaFKHDwcEFnEKWj61dO5jZwVvLnrmE4Zr239e+gGpw1waVm8y9
FLhzThA2/OZZ5RBQKkxXp6C5qj4sVwOXMbqGSp11WlGng6AmHQP/Ibe9O7Xf4lyk7FemDOzgE5lt
crVeWzt7Szvzb6o7V7WMq5rZWzKg+Qy0QC0ftWcy7DJdr4WgMsl93gWW3AQ1UXuUDn0eLW+eHJsP
pKh09ICGfdK1OecCFc8tGjs7r71jNsAY1oI9hrS7Cqur17ynleEcSiM7piOvnAy0fEp0TXUe8/zx
4ge09h0Yjplz+UmzSgwaY/cseu+FNhWXhhqoiIf4od+QrzZvToE14nJGoCrbqjsLWmMre3FXxeXe
KsCTzBw7ZGWt7n7Ig11sTQx6MtLhaJBwFXmEPO1dUpgcuIJwKEh7kyWL8IRkavkj6esAxqitbnkw
ve6xaNo4Qjj+qc22F3Umnf7KO1U+u0A5iV9xHE97zNjfPUcy38ksLyMMzNASDZRreRUN8ooh7UrJ
xXLni3iPUvqQ1MDXWpof01wgz5Y7XYo2TJM+OQqLx0tzHTLf7WHYt8tuFcMEEODJMMbSs7RDe21B
xdwqv5iSHnAxjGjWmKAGLU9o7oJcW35y9RlJQ6W/ts9+4npnscrPaVpiAADyS6Yuu6aJH+YLQyPy
QTuQ7XpYsxkRy6q1s8mduIsrnGw90R4muSY7GlLZmje3sd4yrPLmsSuDZjeYjX8QWxSr3t/FVk38
dsywgcZ5wmNSUvjTXZqr3tz1FBh7Y2GZTOd7P53Tk3FuZVvul1W7uDV39ZhaLzwPSfe3z6rfqeQp
GY3ZvlqT/djP7cca6/phnIhwUP9p6MDUDKKFadHqqEqnRzpMNKwH6++6wBjmzbq3mCd9jj09KjsD
zg5S1R28ATGaj7YrsdJyZSo8xBOpHYk5nGeA1jJtBPut8+ja/kvnNB7e4SUJV/Txfpy+tV15qxya
Q6YHxd+ZDJXzEtK6nGY+SHyJqecPP/yg/RkkXRNJrwJvYtZdskJIm0NOLIUYilMXmAMKoROjutFy
sOBOpjp9CxYirpjXwrqVmo95JdbQslIA33jhZEnujae5O58pASjhHPORn34mXvKEJA4NuOCHqbry
BevaH1yn+yIg/EDm8ir9NDsEUMk4eKYi9LvivZ2HkXpBzGHcX1PGHJK6HyA3O8mu6I/irp8JyhHU
2QdL2Pkpldv3tZm1aSRHIcY+4ptLsFcN/0aAN2+eiu8UG85xHeS7Rp91nQhpkfWHjaQTwelFYHc0
uoIXK/njAVPcGmGBD/rz1Zu64H0wfwat9ceZAytKk+xXps/mXYbBzlzj9P4d0ni9xpgjO6xDxHHR
2rK8et/71N7w8UAGFC45cju00Tmdqd9WzwyOlZe+DKgABOrgO/BGrr5hMhSltgLCU5b3wZDeoYd3
rAhnOtuNICoGh/MkjTFcWmO8M4iGmPAk5cJggkYKiB/Y1c1r7I+ZHs61Gre+UIdEQmDfsutixtIX
Wna2y96/eNb0MKyTF2WcogBCKDmm+mfZmMnObGnj6TnCclr/zb25wNIwnOmNievcjryNbMmhNzFY
atvaRrVJfodfEd0Gq7VVBYxKgmZMfMyPuX6rGb8Izukc6GKYh84Z3uO5dY6dS7QSpvIDaU7xzadH
ZKdee5685o1W3NGyQW9dB5NaGZsuBuM0OQ7+1N0JevRaZy0X1yt7mDCUe51ux0X6FRYa7kIWNxiL
/NplDPfF1GVGZTBC8TAzbd8ECTGaWok3dKuMvNb+Mgb8E/P4+MU//ytX8l9//K/jZ71lL3b/zo78
P/ImX0l7qcv/55f8jwqhxAz/fw+h3K2fv9N/hVDyDV8hlIb/H9/VmacOSW77uu3i0PoKoTTM/1BC
beGxfmAZMDb/Wwil8R/dIbhym+5HQLS9JVf+E0Jp+/9xbDMwGCrFtzmO7f3/hFCSFvJvixQAv6/M
Hvj+LaI4/mUwWOuZH0341a5NSaL2oNaMvqquU4dW3jfAx51oIrcEt9B08VR330oaBzs9G9cDwbTZ
DosVfZM6R8f07TOhz0RYLfG7aZT5mZrg0KTlS6/hY1nTLMCJ/yx0DPyOXn3kz+BXv52hNqC5aLaV
+VUnPcnrE49CD6Uu981r0lfIzZylxtp3QhcsjbLcfJVy2RsGgxY4+VmDSDml6j+HpBA7y95rGelY
WUpi42CQ50LE2kiTs/LDwcoeRpk6z9shKmF4BHyKj4k2LuRumQn/WuOd3zTjg7fWE9Fq2aUC1Ucb
ysloA/UmgfJa5LShPWIdj243kOYQ9wED5Lp7r+lnHE7XkiG8rOg9UnbhkmbBRr8EEEp6jFzYBCmo
HyBz2M/WR5IzLMrxLq7v/DVb0JShKb7FRv3HDWjFr136t+vKD6pj8zgtq8tc5hPxTME+McsHDxNN
2DrBHTIGFgt/PMS9NPfQQIXuEQfqBFCRlncIFuJFWmP9JQrtm4WcjrDUYS+bL52+HAITjyI5bh+y
cE6xHeXVZyomuEiDXvOS4Hno4HGtAPciNSb4crXPaoOxcuKSMURnV1bDW5cnp7aef9jOeQncnzwJ
DucJDHFSFtdyDjgsCcKFFjkdegbW07ddiG3yv/s2e0Kd05jtE+spnvpokuWP3JIIZ09FbrxkWQ7I
wFSTfVxUvxCzstCtjGcxbc0lmiMzvddQBmyk5Jp2URDP+8plyXVzLHI2VDv2ku6hFEhL/ZiVey/j
Tc/Bk7NmWTgWePJXS5zi4J5Gw5vsoIkhjcjozSFka3HpDZA0rvDIfDFO+kAkZIsTyTq15LI4LZhu
Rtld1NyVtvZZu4JzyQV65VtioiUgDsNFrj/cbL3olJO7OBjvmj75hXR3WzW/Og/TcgZxXnaQyjrC
X/K9KQYyJe0VGKjhaufjfG9nLcXyvPFA93Ty+6PnMPiradgSrRHtpvu7Wsl97NinyY9yPYkxJu4I
N81OywwNyrP70axUCqKYY7ZspqFY9m7RNXBtmW3mXl0Py9Xf6VqRXGqX8YYW3abKwMwbb6KhxvTX
rmWuGb9IQGjAn4czAmNwG1o3bAdiQVwduGcxtvAC8x2t6zYmDHYlbKKcfS8qFgGTgXRbL6wMaBhz
RHAtFTmDHsI1975p3gBe2bsPayOvydTctYyyS1rSobwcSAFTk8YsLaROB1NEWLY0hixcvbDbXnFw
UsruFLpyBnw/aJjlaZJG65/CSSGBO2cHh9WT6pDfJYnAZ+evXJPFjZpsNe5iu39iyiMt0wvijBFx
MKZ70gQ3kkSrQ8ZJY6fd3LnESjnfEr0x7oQYCG8eOjwU+cW15vKg6WW8Z3piyKb9Ek+2dcqy1541
jww1F1XMyL8zjPFgJwNS/+z0u2XwX8YgGI66t8Gj26lUs6rmOJlVcxFyuGRTN54chwS8cQ1gvyuo
6lhckaDt3epxupNOcdEXyjJTQjPH3vJQlmvGyMZlF+hlNNo0WEn/gLGaTvFMOKJt/awyAqCGOjmI
eX3gKcbnH/tna8bJ4mkWRztsvJg6yNYgFA1qDzANO+zwvgZ0swrntfIkDevS/z3qtF61oH+J9ZWD
7XjqsRIn24fi+fEY+jZgobW8zfH0TONji+OsjRtc5sob7+eLfS9xWse28dg4wb1lzb+tTHThaE76
ITXEBm84YTO+ysXrHowxGakA+0jvnfzqjOb9nMr6aFvDn7Is6UdCdEEhwaYOM+ezkoiFjZlzUXZZ
p8ZxenMdfy8AlpCyCdZsLWwqLINiZ3sMBaLNRMuQ5x2ChFVnr/ne8CBq9z5e3ds4GMNJpuOTmUJF
VeQomNK+5WLwD56TPuiL9gF2wABPOMbDCLId0lv+MxBqeF7XFnXfGKOAAZ8lbndIXJNdD+HGtJv+
3NbYkUgRwfg2eduERI6pTZGQGDe52ilY/U8xwEFy0l/3ZulSg37nvqjCiiPhw4h7PUkt/6R1zYMk
7R5omCJzNJgAA7ovXNqdgjGfe+9hdkC54o4TdCPjt4w1ccj9+Cgm0Z57VrR5MC6z5hSHNItP3jYG
rDMjR0Plmjo6mqmeEoOYNTDnAi51pg7ua7wyVbYFdckatiPDS+DFM9b99a/eTT+BZQpqd4Mk2uRZ
TvaD5pd25AT+Oe5T/9C03s+SszpJNHyK5JJdDWu45fWYn4bgGmTJypjWqyic+9YrxDHD0BUw07i0
xx9C+0t18ljYhIbM9MYOXW28uG5/rshEDQXI6pD1LcSU/15rNROpCiMcscedDDd99pqJVkDJvU6e
Q4X4t7drs9hPtp1hlRH5LVvh7zB+vXiN81rL1IXslVu2VGyf5Mw63mFmystFnuxF7qzeWCNFCMm4
t6+szPB8E/AN5ek1X/vpIXZ4FARhGsLPnZ+Z5x1cgeFocTVUW3Es+mr4afbapVhzDOK5/0pzeT5Q
AtFKcWFL7aaq6AW0S+SPTk02UKUfSgjTci7N02TxM8wE9ZI/M4l90P6gHJK7IcOZVnEsYZOeCjTT
7FxPVXcbiCkwatHvBkbxRtOKY6eq4/tYZ/cZdS2FwGSBhzrt5sk4r2n1k3jJ+qwVWFPQhe/GrKtg
n4YqsrL55K3TeFsM4gUqkbG6TtDYaSPvBmJoI6Zx4Jsf/Z+NheHNyMluXXN32E+F5fD4Exi2+O11
5RHQkyA4Z/ZyWQN9OXfgu7TD2LIdPB61CwyBbLlrUplxigNIydge9k7OnBmt6zdKgo6un1pONKf6
M8LqX3tOivsmsH74EORHepR5NMtthPScELjZ34iqsqOArghx2HkXyXTR7hDCj93aim9yS0ROaxvB
d91g6NWBjeV8OMbu8kCaMSJAadwlXgA9Yx/yNS9IMqZ15BfziCztnYxUYOfpaYzmAVKHCOzg658o
SRj26g0end3pZPeG/Vyv7WG12/TkxhMYPhOItcrDJmnDO5TLm8i2dpZ+KcpKkrc1Fc+2LAGvq3TY
eHpm2NMaPAUTgWu5lRGbO9G1Kacgctf1xV1ibDRtkZ8ajadVK+NrU6/UgX6bXPL2j1u3wQ6IILk4
1XKrndo5VmI61wYjCXTL70hGr+/tYbqBAlR3HcGnjwxxQegdvNtq0bhv2f9FLAghHnqMSnk7n4yG
YB3I4p9UF+tdMBl3bVpd8tWuTjUgd08E0cG29LM+Ns96nPtXX4OLACK7kldf7/dd3A5XJzPSiP2W
tlfRtQ9altzRUKDFhDx1dV0cV/C2Wy7jLCPdxlSo66YT5WPCNZFgLQ1cgix+8oPiSZGoC2VXXWi5
fxaG8A9BRUvCbpbuylRcNzQsF4ujk2nH2Bh+d1NGKJih5bTI/VNF1jBBT62BZGTLW98wxKnGKlTr
lTzIVnsQshfkQ9V4IZ39MHlkFNafOgriWm7OFPrYVX8rO8S3mRC8UHex0i2cs2qhvTcdPvFu3cqI
2SeorvX3MwRMWFvy6rjLeSZCryJ8kWao/qPOaFmSOzdG1jLt5nJ29m4JyNEn89GWzEhPNJbh0eW0
NKa7pMlu+GazQ4/hJSiyJATOJad1OTlEkUWxkYQezVOODhwfpBtlK3JeWdNmX7T6gq0DU78kUM/D
b9FlJc3M7kGs1DE1rCDavvE5wCmTovjJebSICt5fOjKUg/bMpXWLfA8Oexq1nqMBGRU7EU93so+p
EYp3KAjglqD6lRm4WFs5UCSZa3+qtSEm1c/C9EhLY2dLeHXCV5efIHP6EsLfQKrGlbEfWJ0ISdwn
hgnd1+jzfkl48ERFvA3NQ46nsf+rsCURWc7yFDfeQ5PMw27QpvdYGkwp7Ze3oGvsQ1wu/p5BO/RU
fV+QNeOe7UXDeDiHuYauj5fCMwLynZL9KHsWgka+0EJc/hd3Z7IbOZJm61dp1LrZII2DkYveOOlO
H+WaXaENESGlOBnnmU9/P8/uCxQKuLjobS+qKiszI0IukWb/cM536MtMzXP8rh6ybT2xMkzX9crq
swkx13JOT/lZ4kqMZDK+rIrM3wYCR9I6WeD085ds0Or1oqYfKi12WCigXeOkL+zFM5biNJGnAZtm
BckFeumPpQkGmlTJrUEyua2x34cpHXcjWYsLRTXbg89aAKZzrbv7C6NGHkUnKPovqGjyB02Rkiog
lr1Z1IjBVFewgCcNU3Dt7HQzvkR5tgSzToxXWGRw3KwyexsSNv/w9SEottSeHVyK+1cws+wH/FVh
cYZr4pvoimeFTqDjB7C9O76GZqVJn53fd6M3SZMawg5mq9Nk/RX9ysb3aWbP3E18hiFHHmYj9i4z
xq1VtDQHa8U93chf3oiA1yhwfU7Re63nf5RN3bTeW//kr1Tx1/E0bStzfFp7bnYZA/FPpvIaW5WH
K6476tyspo17KE5Nn4S3p8XhKE5rXqwq2rV989vWrM9W5Tu7icJ0rrZm3+xQQmKtStzFX8blq1vM
H22A1JHw65YZ45KmYx11UNHSpgK9krxCRY67Ndb4ov4wZiHyuW9cPxnEu4vFZAUr4SNyeRqz3Pbz
eLqOVWYevJI2NNXHCIdRHdSy0YJKAvGPvPrgzjI0neqxySFoY4kuMemZX7VRZ8wCWR84EM8ymU87
tjYWasQCjArFlA8aRboKRHoFqtmLsuusW2GeKmwiTbkfEwYSWMRfY0y6dW5ztXjMd7VfrcxnTqP8
e7SZZBdNekncexchunOUk12huXvT1h+6vh73g4wwK7MwAvoRYqQO7S7+La0GKqWVf8yrhx/Qmn81
UUwn544nba1/sw+IWeEScVMJtqCkgm8KVb31ifEde5TzZmygg0/glcVazcezq1f0c9FGspXfNBrT
kXRSgETpONVSExFVj31AfmKF7hx5rJbrW0uU8c5WzFDSCl/70Harv5biNrfWlVQufYtu73FhCTaK
9neZLKxsi2rgyxhh5jgtFSxDWwO0oqPE3jVxHK9GqNuDgwt3UFvTsgNVweiR/ePsegNlK8bsjAO2
z7JtQlvNVm68L2ehDjjFe4WeLRxt9kqObH6wMbYdA6i8yHRcYS9ElJu8mKiVWBBj1pfQQ6msQ8mg
SYu9BtHv+D0bOE86albfzpPPPI+zsBHlIepcuXcGBaltZ0UrSd+RufhVSRWw1uDL8V8Anyp/CUNd
pd1hPY2trcbcjuUd/9hZ8HSU1tZLJ4PhtGMeK5JUyiiyT/1IDIyFB3XRRwIHYuJZpUhJALDum7Co
VNtqOLraU53WI+5rzKKIaYdmlyV8MauaX+bc+dPqg7G1swqopNB8XXVIaeLAMtVpLONvM4VVW6aM
OVYJ/5rmeDB+BCvlHdrDbiMnr9x6HZdl7bansaveoavCgpbLiVHS8+QyvCmzZcNOb8LCxKqj8Nin
FuwEwhpHVhun9vbvf0N0Fb5pxLsiBpmhE5CmOY4/2HhtcDNuk6lFKGzgTRMzL1AdOW/uwIRl5M6n
2u7qI0X/BRPlcgCo84z6fXhTw91sXvXNtsARNsCReTWN7Sqy1Te7ZsJVNpxSr+X+1ek2B7DwdwvE
1emz1mdd/9laNiEa7bvM8698FQ9dgrceT7lCRzkopGrKrEfUhg9UFJwgzjhvS2ZofQlkCoIUvYr1
meR2vp3K7MG12N3YEfu5tcLcqYk/0cr7r+QUdPwdXxm/uuYzb6rDGGcqaLs5cOCvBDYHdFAqew2L
In6MhkU+2HMRlgh5ZGWYVBvNa6yYETlN/IijVaMoyAo+5biBDLkbFXJ71ZWwbAUpiM6md4r8Heg+
8EMQoJXBMMZNkvmcWCvSbhYbcIDjrbOOabi4KNpmMB4jf39bd0vQ53G0d4yHzuUec7M7WlvU5g4d
4I2DNsgzO74goX8kwyk5TQPQi7lkDbOs88+caqcFMdqhyOedAkG1FSNnG6FgG43hzaZZEc2sqOZj
novHeZGsTatus85ptMmz+sUZWOemNDlsO4G9rvpX3sD2Ax6U7GSDXjLCg435Jwksh/mMRaW19Jzl
oiPHZG2csFF1gbXmgLJbQ2eBi89ImF63dzGjApCr1Ti+e3sJzKWbELmncwj+MOjF0mK4V7fBQC+O
nzbT4cKI+Wa6VRLIeNL9bDDp3azq1OdYHRuqOsc2wRTYTg+khMZqzB6rbOZg5TfmT+aCwPG6k4y7
rKFfzqPt3qwV++GQTmuYQ3jZDA5jTe5RJ0kyrHTV5DtWd8vytriUAmujndWhbMuzNzv5iW73qbbg
dPVr+Vk2gEjBJr5PY/8Xe+TeqLhlVHKJiBp+0LzoMiFus1V+ZgYPGIP1/Ibb/neFdSswBgqxrNix
KC22quluQz7+dNbMgL3PHzKmPrveaz/tqk8ZaVPiFqQpoaXvfGy5TP6AaVCc577TT16w5lEFwIPP
HdXED3bMlVwGCgTsmX7b89PKlvlnQlX/KHL9wLl15JJAu2pN2JER83romhKN7I7JYLwlC2D2FStl
cCs79BdtMKYzl/NaPzLffjGGmWusRpCT25rwJfQQWKgzkzNVHeVSjG90I/vYdLGgiRiOoMwQ5qaE
MC/PA1t8aBPZD48ISvGuXfFS45BymNckNCysQNKNqyNG1EwdhEnu+D3X2x6uMsMfRmRBXaqUHrOp
gmFOUj/1jMcyShdmWfy/ObE+da2CklE/5YPEO5sOmt/l2vfqlI+F5LKMDSYfLoiqeCp2s6gv7kin
QrQyQojyFfMxVl+Rqe1in6qmix7UHTJQKRWULyClGLADN7xfjuaYvgtn5+UM//Si1zBrItnJZdwT
7wMBLJnSvbUKZOCMGDZ6lUAtWNQlHn/Lxs2DMp13iWB3urB1IBxMwymLMKZ4yhHU+Voz/xYDZRtO
a4SPg76fzWRH9oS2mWfiuVLeyyJ21DHPGJmntb13OqLL7o8HHUtRX3sPxmtfFhcdw/wlGxYDUETV
ooVd/Ejz0MwyH6zakSoFSh5DOJaf8ZDXoUagvb2S2Gmk/aU2zTFEnX5NjejV5ozyS41H14q/zATt
BxPAfDOCsQylpl7x+tyxj5QM+pw995HiWJnK2keg0aBx1Ly95mBLLVwXhUhvHZNUR8rTxbz6DJT6
Eg9dk1ToSBLQOn0m/Ma+c2PWQzlC1c26VRxMGnvHWD7rbpx2Is3wy+QTw/bpTD0w4N1mBjtUC8Ez
RvTMd7jFAySkr2Xywg1gbCujep4adAF0YZ+xSMudm03IwuegjzTjKG04CBN2UefKhUeN2DonSJ0u
kgvPCDm5Ec276obcdisms9j2Iv1S1oT9JwcFo6/mlcQZ+OVuzxM6MlQ3mL0qfDXMYjqFQXMl9YC5
BFRelVd+b87rk1AmwWb9nuQO2d+xyw2MzdybPoUT3/BHYCVpb4aHF4WVGMv0jl8t6qcldm7gqtla
1YhdFgkPJKUOdVD8d9TymJ3lJrXYHqLp8vy6x+HeeZlfCQqBpjdXXyRDCjfIe7aF3CvF2sTQ+MUr
1mkyxDhtifjluKFbwaVuIHrIMOm4dGkl+KrA6Jvn5I9uxUxl1nRkDh7fM2y8dqOjKdC5cRvjlE2l
3I4IijYT8Bq3JOgeOEa9Z3u5q9byzUI8wPhs3NVC3QwgVqfDqOx2k+fcTMVQBs7ayp17NmodbxPT
pbVjSUlQ2nOvacjwy2jrwLsK1gkW5ghyDAvCwjWXhvgY+FEJ873or3h07zlTQMKX21ipiNmajmJE
yGd850DY+N767AGCqMi8x55pvl68ej0rLH1Sw8mIrWIXNYvpQ4771BGqRai7jqnB6olcN/7wukW/
pbdv7ty/Gotw/KapmIvVMP31CEe1ZouQgwTwxGQ+rCNTQTrxZN4ug+6bjGcCAD/0SDQbzKkAZLS3
2kYaURYHlxLtWFOhz3hkddSeu4lncXKK31lqfTVOUzJ253VLpPPp1kaHXR9obM+ROTY8Km3Nfqp3
SqJ9sebQI+VVMGresM1YJFG41y8ymUlTiqdH5vNniZnIMKglbTz/VRQxB03sJGzByxKK9wkG5pJX
f1aSo5qR1OVW3pKif9DRzoTCyj/XxPzhkxMRM4uXuKT3i8zxeWGpuR9j70e180lEjKxK+WGyv4yi
FgnQcPZMJnz5MD2XS3bWjIWbdvBthQAtd1CsRolEADnRCHtoleLOvOlItSybEObqfl3d57YlcvJN
KRuYQtYM6r/RMWEn4iExFhwtg8Gqnei/0Oh0uTGwQ6UaErs0j+m32mSrTSmuP2+XVaU4Oa2Bpd0I
3AKpUekaZB2ZQNQcbb5YNbuKuvMQ2OvRrYMm7K+6eUuxJli1TuWxZleFuHCjLUn8wG+wqee6P8FH
fcQxBPIBMK8J9Ig5mnXD7IJ1j9QxP2/gDuJ/+OrX7jgtKgq6efhRvdYyAKAo8WT+pstGHMropUw1
osXsvwrbq46WSG9obQoo6Qbi88nAirew15q4+CjTWq4grYmuZp/nQYPyiuwY62MEIrZ1jI7ZLYfG
6H2jDjtMJc+rWuyvFlnwPbztA7yMFWTlneCfuJLGIIP7YepPsd4M4M2JX8ojROVZi1dzdZrfWRUx
PFCv9wuOoTjBSClgwJBDIWg2g+x/lRbeaTkw8swE2K5kejHbdAlzzB21lGdGcigc6vTIAfPVlcQQ
JS3ydsdl/l/gD3UITBAltHzNokA3pvdWaQ4DJ+daJ+UTisOb5VB616KZQqvKMn/oxFHF0T2IWbuQ
iX5oMWboPXCEFs+4g6bOTSIGdBHTr3a1X+bZKABSoByucoomA+Ox6Ir3cmC2kHviliv1Az39VK/D
e1pU4N0SYnfASPNpl0tHkQWBedsmSAuETo0xY01kZPCtl7nOBP+QLcNXKZl9N982WUq+3dJpOq14
MJrilGl1tU/X4quW/bn30EQuMtbh4kJOHRe6qBT9Fk95V22HXt9x7A2HUYuupeu+J5RV9qB9tJG3
bhUqFd/u+q+ySD9MG3cNgAoGEtVeRxm80Q8OoaYYJgekX7TVfj/XgSnTq4QPvGGkemwxBFZuBVc8
145Gt+z6uoA55UoJrcfbeJMK5nFKgqgCyQIJWi9IxeoaBjVBk2gGvyEWNoPx0pAe4n41/NkShBaV
8geVXRKYK/nSqKwe69kKpqLGuKAkjx5rDLbMIJiygDA/3kC4Lfy+6jAn7pccnONss52bPFB9OZ3+
1tTZxQ9AEk4GMt6cHgptGTmNi62fZBQflhgJHCEnwJsm6bcz1QUBHafeoSVwNLbmhpZ9T1KzMZTj
IW5U/zHz7OyExffZ8ooaLUwNsk9ff+c1CVllUipWyLR7jqNJVLgd68T2XnG6xDG0YNewFHG67sYG
oWeX07gTTbruhf1V27b0OVnzbcFEauvYsRVqQ37rTB2icZqUML8gcpUj9w6Hz1bQS++sElx8WmZB
qiLQIkSwbUikC12NqEuzNgQtDSWs+tPeA+uIyWKeyTaY6bFg6WDXhFai7yGT0bc4mfj85hrkTv5S
zi6yuQnZMoMGrvUSyItwo1+g2WR9W3rGQF5PETbz3TeWHipYbD6vugFbDsvgptShB8b34znmAt8S
txXUmfuSN6UVzOgJWBJSk4GkDCKnsRmLXvtODn7U6SDJSMDDDYt0L088wlk5k7IVcYsB3IfVDA8l
gMwN9BwXtROmXnSo8caS0YvDyrKuZBkwDrwVWskoaGbC0D5PFqL/PEnudrn+R9bNtXR6yWRrHRgp
rvusLdDHyizGyBWWIl59VBWLXxjlwWBPfSRM/cGYxXvaTsABimi3aOMXP9nQ8jSdnfX9+xYH7Tj8
jhSTCTgJeOTH3LIgvcH567LPxjAeymUUPpFLOpLXGVkh12UxHSs2aD1Sn603WB+sdrBxuPh2BuNl
il6ZtOX+4n0b4oD8PdEwmpvaCz/ofa7V77DAvtdRbsVwp/PQTYqGtXsDzXaD/Aupe3ZLbB49C9Qw
swxBcQRfYp7Nc4dnCJMy48dqdaG8YLNsTMhx+pA/lrZ5IXSC+rOSPH7Ot96x2Ky88i/WgtGlyVG9
39upoaFHsd5A0aFBlyiceAnp07fTlDK805MyECimYHgR91mZFnI041vjbESOUd6qVW1Liw3DOqPa
KVz2sTZNcLJ+j3Ef2EWBQM7gS29X/Zw1PSt0862PiCnqNKCabvdXwymMJF7ScqZN5ceD9gQq6ydb
nVDl0j2WEZFoY/9KJ2V3sGds1AFOVvs96xqtqx6kzmhTTNJ8ncBN9A5Yxkici6YomPt1v5HRE3Hj
xr4zWsWpRgU6F062U6Mk2aveJXCwNT4Z5mEdyJtliMACre9bNiNVb6ayrczlv0JIN4nXxcE6SxIQ
s1Myqnon2V3hN/c+cyP+zkz5PiGqMrzqZiPliZ1vROhFMAp0c0I7ZrXC+1fVb0hcvxCKzCfgZt7W
M60vzbRekAtiRQHbl64lmE9bHqzUovi55zDz0HGccMbY4t0m933T1+DmkkR0/spmzTLM4iX35m/m
qdhsLfOibPS23KTfS2Vp25VRNEqdER33OB+zuEB6Hw9/Zo2pOKPmS3v/AXH4JXcvgwrdYRYkiyoV
igpRGJ58iicOodZt3K2OvX4Pb2c31ePzQEoxenEG2RgqgqosWt8dHe84Q80XK1N8xI+UT0gNWW+F
3V2WoYv7cY9PJul4vyu12hsj7g5upWmbelpfTVJ14nY6AKdCCSgdHOPZeD8JGSkaVv89/bI71BtL
gvFRMyIZDjxVGwwHJFlTZzwsM0yqGH8MMKK62Bh2xRGlaixRnPkT162hG5SM2YLdG2Y4C/j+zZuS
mYomnzZu3s2oM20/KkotUGmWkCaeo5bHzo+D71lklr5JnNhA1DMIEt8kiGOeOBZaVwxLJ1WzS/ME
f1QxxcTk0oRFOJY260U148csWJeUqME2iDiA0Q7E+Y0NUK+24FSsQYeQ8/ZlWwgJ83K9Fmq1aNin
/g5r1ckb/aWPCED0tQtRlKe7GgePPpSZ31NwMLT1ggKC4tnR+YYIft+AzhrvCBAAG5vAjpik1En2
tVN/ASelM+lhMGYOyqlecrx6nfXA6nKXVODl9QrlSBFBNkgKFExybi55tr7Jtjo0mcN3p3sZx+wh
oxJw5ik9o0IJCm9wDmlM+WLaNExWm3wjzLkVUgCeggFQRZAKdKEIFUCSUehIJl0vImEGN2npGQe8
LuREQwsM7jlfvI/HOb0ZCeiJpmQaIOMBKBVo22osgsqeOnokeUrH9i2a8He3yT6XDOMKoEkJ99Vu
JpyDCB7wUxp7f55sHE2VB2G38f6oZbqkM1PCBpU6o/s3e0zuMM8ohXdVfZCxwloytg8Ep21FycDY
kilMuWkmb9KuDmxxHOMOW+AH9NSDvmjM13q5ReQkIIBAO8Cc1ZhRutl9Q+4LOKAySc5T+ityZX2o
F6YRSMoyzXsmOjXGs4w9gucuo9g7xBWjU7IiGK8u6PF7bd2OAxj1NEq3yAeLbSJkiXf/ksbJ4x2N
gvpfwD27Fw6zNZyyiO1JU9NPyznfoqKNgTKm5dE1GqKWSO4zB+xK6DC2tXXXmgy4R0ETo9KlwopQ
7+JsRGnIVjePUQSzBL7flP2x0QaXCVmMY7WUtJGgPyDW/QW58pmWgZq+6w7QDzZ4yJ7VivgOAdLd
ClXCyyoP/VQ9Fd4bg7w7w0xnAcP1oUW2uDIppJibq8ZHsfdXK5KvdkI5iyxi40xMmPN+wLJhMljv
su9YY+MsbdZD6B02E3+beec0sBoSn4sx0TJYN0vPf5SaYTHdoWzD0PqJQMKQe0Z8RA/7sppEMbNW
z2zsCvik0DpjY2eIS0NW6VDsCqvYwwulTygwNU7wy6ti4nNlGgwMjRVm64ROavK4gRTQJwgxi2Oz
/57WY9070jdSZB/tqpD+poA46/Igcm8864si6ut10sGUmHJYnyl+12cPlFPSwtdkZ5Ihf1v+dnm5
m4S5Rwz2Yifs6TIPZuQ7meI30O6JtYAEfaa10Eo72sthGA+pW/8p2oi3BCnfBMAFnTXIln5Gzt2i
mYy1CoDPUIWzBuw7/fCG7iyN2qVbT25TjTa1K9Qvw2lP7BjflYW2pMyXPxJcWQ/qNV77S8v1ZqKK
XSDEksl9iKKBYmn4VJJNYxThVcqlB5dqpjdJHe+tz+KnscQcUnRMXwblfA+U/LBnEvbY7mczjSgP
i5qVHgPMu/uvxld2xDAdDJb2nKfZDtr42colUAQDQgqA37iAl1X004WjcqaBOiDhRo/NjoYDtUv2
qBkDL0uLbabRDaaZzYBgrf5oduEvHYLmxnJfpR0/r1ZKXPUMYZBb/mMmQvdcat6OKPr+AIrhfhHd
Vx4tklv7u5+0ZRthAQqSfNLDRBM3r+FjEXGBBy+iWU67RzEIXITJMkG/pmtWAunU0H2JYbo46I0Q
5SE8yIU8irQjwEUHuJtTrtIXlIFpMBKP1WVSipHEIGHTubRDzRTfNCDbuJp41BPr19zx0mpS54Jy
nCAHN3Ps1+onysxoHxHkt8lqzdyu7Dp90zHUKbNJ/xqXIah7jix0YiFjoyNv/JNoWBo3BedOw3Yt
qTWmjK4NSj2TnNICbodlYuZ+LuluLSX/cq0Ia7XrwHfr+K9mJmrTaZNbP4Eni/TroJsE/In+L0ul
n1E6S6gT1jESIzA0dCKJYyGZpcthfM/UyuqO3mEq0vUUI9sNYNQ50fzoJTyNecnEbvHwAOgS+Czu
Tox1KCiZtOaEWjpIdAnTfYrxVWI3KArsfqkbLpKtmr36Yw1nwynQDIB8BCMZ6Rc7Qhg2MM5g1aJi
lvBtEnr5nNzU31lfd2Jd9/cyFRi1ndLSYv7OoRrLl2Lihq7r/HkhcZFwAHLQqjjZYUhgBjUeU3tA
zIVa37VwI1r1fZa6XWboo7r13HftYTFR+rqmwLoQ6cAVtaLZL1ryyfQkKFrtHFfeMcswSRqZQW2B
IYAdbHywx6ny8Z8l42Xu+t9xmj5rOLIPBaro9b47qZJ2xrcr8e0mVKzMq5llLPmB2uylrop+H7cv
uKKJm4OLkVh3ATQb+iWnV41nMmOEQ8cyA/ip6vTB0aKEkIDkS7gGq68Q6l0RMG7aKuzE2NmybeMm
DBnVb53gFj8daaUg3BJ64wRGid3AFJ14ELOzi6B6HNGREcLABrrCHV+s8rkb8nAWHshFsEWyz9bA
HfOf1KOWLw1OKe8u8RHitVlX0gnjsI39XnuPDJQPkYggBFb4zKOUrYviUloafiRsq9uwUoSiJSl7
NV1cC+NvIimBOaIeqDBIuEY7TxaibHhKG7SII4TWNd6u4BmDupZMz3NxyT0Gcun6LkxI3wWjCxe5
oOEM246yG3iqPEsQ6Q+qsj6ozjijKAKPVEvTU5Ijkq+jec/acdxAblQhPfMWkfR3VysDW2t+ileK
8CR9QzGJ7VPaNL4Q13QkpDRKhKJzMh4TOAKjAEBfE8gQ8Lz86DEHg9uYzxlqFLrj72Ti6jFLJDJA
Smn+q/oLJi5XGtyPYI2cc7IaA4kQTKwXboZoSIdg1e76NWNE9EkmcW9+a6V5aAnnnHKsJqIvwwrc
cyogiMhR+9Vn1MrDevA0VnTdfUyCV2nfiXKFYa8AcmdExzmJEZB52J37WdsKgQYJ1sfsV3roGFD3
KiMlZZYyPe7tj0mlJLN6P3PV2ReBxlVv0XLkYF3CmlTK5H0okmPDvRvPd+yUtv5xJFBcJ/mu7+P1
YlBM231jjEhUa7p3/B1MSasdXv7P2nWL49/es/+RR+9/m/0Oz9r/2363S0v1u/zGcFf2KfD87//8
h+QX/Jf9zjT+A6aKvPvvHMNzSAf6v/Y7oWOkcx1Ev8TLujYl/D/+rUTZmvDLdZx5QrDLth2Bk++/
rXe29x9EmbmO45iu4Zq2Z/1PrHfCuSfq/nPEjM6fYNkEtzHoM/mD/iVAp0mgOboCVWPfNifTs848
fBcnsp6G0nrpvPlNzTdlmFf8qopY52SvtcXe7Rv0v8N+ZsDO2wAlwgEuAznPWppnZLm0fewXXe8B
Hdol1asH3e4eL8tTOzOJT28OkQIkyt7HKA8QX6/RpQ6IWdneTW26kT9ZT2ZU7SfQA+68vDJIf1OH
j35uz/L6gcFtt6BvaYBhrXYewrgnrBGihL/iW/Fgd0+5OBZKHF3+s8iPoo13eoSumIdclx5rz/Ug
vfLQ2vbe7fq93vyMkrTqg2jbMN2bjeSlaJh/u1tm67vIjkM0UuFATWbSMdcH1hn7FpmsO0FVIjUI
+PwBO/yx4AKrmuU4yylU8khdPBtvzdC9rRYwNHXJ2/w1v+QXq80verae7co7aWNxStyd5br7BXu8
NX+Inh8AK5S6e5waERbAs1oupdeKMciw36BK0nf1Cvhj2UcVqaoV/+oWgUKdXep0YkFK2zO3W6xr
WxFr25S816UP56O4anJ+1hr1iuH3LQarvLJGNZ/cDaPXF2qBYyE2m6hFj6I1u1Tb86MLE8zYUPF3
E9ShBlObCx1jshiWFa6/jpxdu7p1gr4roPr3FAPmtgtC6oWn6YumU38d0jO2k9B28/35zr50zPyw
CmbnVJnw+fHmtyk/pB2a9ytzsKsiD2/JiAwppqvou6ubM/hU+kMMzstNpu3v8XcKsCbC4ojUQF/O
CfVO4+rH5KSwb/C/IztkNzjqr6JWgVti+karm5VuQGG27Qc0/qD45IAlMdlbGq6hAX/LXuwd29i5
eLKUwQp9UaGWVCG6gBDYAiapKSwv0NjOnXqKB3Lo9vFuOnmPtiFuppZ/5HVyMxri9vwxjh6M5AuC
A+ko87nWypP+4DLAYwa4+XbIhSagAx50vq0silnb/6cz57+d0f9WDsUjPU7f/ec/hLgnQv3z6ywc
w+KssUzTZRXjWf+S3mmwZM6Wlc+YsIQB6XgXBwQ1sFmUn9sSmgixDXZvbZHM7zDVMBFOmicVJYcl
qw9Gzauxqc9TRULK6ITtGWOPc9CuTrxCoRdHuerH+nBpluxX8bB+tMK66I16mLbpA06hR+bKT1BN
SeMBopuWTzxlj6KrH7N2usbQqRZd+tCuKvNiZOJsZZBGyA3RIc1mgxFUOLVUYZ70zjljF+qHx6LX
n+idVSC84VQw50u0QNbDGcTNmcm4IY9otX3W3DeZ2TdjHm/aM9u6WidQu71AEVLrWQ3zeZ0h9vV7
T00nmAPHukqO6qY/pqG3XcrmRf+VhhassxHn4dL/qsx57yx2OD8nKKtntGgqAmY3LyHLd4+2g7gv
q0vO58d1NNH3GMeNuHYugvaC/MGNeWmjhTdSZryB4ttiOZWV9K4EgyfK3TVWHppxS2vPyDnbLR8G
hjv5YGA5IEPTt5tp17vGFXHdOaqjk77bCgjXZW+fPH085Xp5Qs3/vm4N5T2OXf/oONW1FOqBhOpK
neU70/wF4ZD1RFbABV3gAWN0z6i+wuBbkmuwnGinz0bHmiCHJt7G19SKrlJZj/pJPwF6f+im9oph
9FqNAlPdEGqP9RtbiHMydefSjzHdMU0Npj9laM5jmDoTKAY+T1GHTMi8R9DXVx1ptBewIJqsB4av
DwV6QF01fkurVxhvfEyUR/neGPQwQ5Mzq37nvHVHvsNnPMfo1sPZc6GR011mf0bdDr1Shd5e8kKJ
8P/zyuj3G+5fXhlbGC7SNp3VPW48/vnX7+e0jHnDjH8vtURqqz3rW7NBKvuEWrNDdjJfaxYYeeSG
VIb7WDr7LmoPBS6SRo+P7lP6u+8+0F/P9DGLp4KhxXOalpdOVpdqM21NxzlGZA0kuHnSxj4qQz+a
y3xEgchmlocoJYHndQ3mM2q/XVcau0qPAk0QVsxTQWuVI33U7BILpxuAN1zdnZrrcB4kc4OntIJf
ItVBE8TU1t1xbJytlX3zil2SHM/gkhxcDrkketKM/AiU/Ri5cAb1FmTDciLUxexelnx90UdupOjd
HXgLxogvtg4RaT7Psn6q4+aRYxPsj2VA5qqbEBkDyxx3E4pH2QJRw2rUiTNTEV+z0y04n2drfHIe
dVfwNdEcN+aeGPrZs4IIV0FpHTLH2HuuSYVvHqhGobGlIg8ZaEPDYRgQhfT4m0bHe7CWB1s3DxqE
pVLSF+rmcWlMhg+Af111WtEHZRerH444Km0vubSJPOvEKERddc5s9zTh8WK9pRpQHYidx+e+F0ct
tQ5vyX6Vxbk24DC3DwReg2RqHRb0KBsmfZcbwO+5LcCZb2N93JbMVnR5GS905Ehr/HQxXuy6Prv/
h7Dz6nEjW6/oLyqgcnglKxczO0kvBUk9qpxz/XovXtiGfR9sYDSYgaZ71CTrnC/svTY9LlNG2dfa
4d6M+yMVpueiVW+ZmwzZm2E2hOF4XTHdchICjPpBnMMzHbSHWsf3RJduqEhZtAJUhbfsjN3iyAAp
AfW3dhMJqhwsvFTZXPvsxgPBl4hrr27mMVJHiLTIQPOjpm0X63RHjEbGMfBu1EkKff///XBI/yr/
/vfDgQJBkVVyOBXq0Fch+j8fDlRa8M6NYsA/tZ/mpbso2APxO8XUFyOaglYv3fin1GOYZbYYC6VX
MhIRnnrG+k41vGzI/BqD+/DyYs2dr/OrWwi3oknJs190YkSR4ROH06ezzo09t5gwwJI1W87SmX3n
STXwvpddKGp3SNW0QF2Ir7lhTVV2Qa2k2JClUJ+bCLXQKMaczi3kuP2UwQ3sL+x975v4Vb+2VOV2
T6DAp59av3/Eo50yEWMh8vbCdB5AfVGMXPcldkaiHra8iaZ0CxmmBmxKfQ+zi5p5f8zT3PMWVId6
o6Vf/IrsKwxi56rTLiyBUi20ti2KGXLkWpgkyVm7I67Qs3tmybf6A7kTSin1sab5M/7TFfN9WNWH
YrWP4iah5OiTGfN74wA25GMiXAtjusCHOzG9jZbxOAAPQFE59j5rfV83tkBUONTh2RNWhYPnbehB
31dC1KK7ILUtkS45vhWZSX0Xi+S47xdm5Ze2tAiTHM/pe/NbxYkV78DQxdRLPRl4Yo+GS6LJtE7W
qVXLcK2a4MPOxvZcL60fd1HvWj6Yy/+vdoGI8+/NiCK+6CSmbMDmMcg0/7dmhOkVVgu1MbGxIghM
QK27bC+9fc5BLGq4OfcgZQaZ1j+USoyUXH4OsfC2dH8spbs0H9vR2Lto7sVo72pvzN/ZM0dNLESw
5iKDaxQXelS/1W9dT5alyMcIKjgpkqE2mAHe79W64JI4d42BfU6OqiE+rGhPkGYF8fZDpAjffEwY
iKid5C/7ppw3P97ms5G+Y8XWmLAnja1z14GwDOVpC+58cdkjmBF9xYiRsjZeKQkuER0eNkmC4kO6
LkDgkN/Nv2wvIi2lppUImQgrjKlbO0cfrAiZ9SL2G0/j2J2H7bBUDvlsDCZw8vPQHBfuKmW7MXR/
8NxMFbQUVPvysQR0IegOK++KGqj8sfLvI1of9rJkobExWIA1OUUi2fWo2IIeWMgcrNcgXTpMTPha
VLIv4lKoQXPoAuWgA+zrgrJlhzcTkf7q2CwL+ifgo1dwDbfKYZ2Tix4X5/KVEicld6sLKpSj6/JZ
dP2xbRJoBtm6nLelO2lvu6qdVOYk6nk1iMZDNonlqGXVNb0ly4bx7xU2lFJf/FQBGCFrcUkaojPd
3/chf18O1m48EX6DaYmUSuJuzQCQEIwrLAH/G2n0J9LKeHrx+fPzrS6siVP5IjboOBmHJNy0JhKJ
3LMuX5u+3FYLj5t1ZS31xEtrCOelWS5ncn7a6XMtfhaCeFtz82tY8h+m12a4euXNT/F5UV2C7xp9
oUJ5sGa+NBOrUxde3/+EBXK9/0URdmaFZ7F8Ys1A7Mro9gNEEHB2aL8xI0igWwen144GgW7TISJp
ydvJBmADRBBj7ETJZwVqio8zb+ySmG4DnneBbwaDqzBD2QNAleArI5nO0xmtq7jzkFSrk4Nj3EVE
Zmcr3A7UxPxdMTyxx3jhTbHup2So1WkWtNlD6q/7Uwoa8VdGv2cltqDs3nbPJZvEYttUOWIF1Gg6
kr7L/pyONX6e8isbG6eh2N14e2ZpQMGnuCX52rIW5Q0aECZUJKtyY8f4LZhcjh2ryCRq9vZSRTLG
x+MQVh3wVWV6jWCPclI6/WR6ua5598ReBT92fLOALgeXL4lI3gthX0S5qQVD8iMnY0eHlSxj/lSC
AjVgeeTcWpMLK+NTnO0+9Gcv63CLVDcNQw4xRu44hLk2ePyo/+rFREO1Uaf5C3XpNrWhiIWbISC7
ODPh/d19Mt6Cgnpk/6O8/LeTJ29xYGTQ91dnHaWQXfXUtDAyMrsX0ic7xoegD4/SuyO1JLlpv9XG
KROGyBzVi34hwucmDOU1M7k4RkLW8LywA/GM2jph1nqZRP71cWjg5a9MOVtbvEyJeiqVmWTOU0KI
Sps2oflSRZvXrFGfoCXeuyGHddTZ5SR9Ej0QQmDetgPQ2IVCXfYKGroFMrKS0fmOyOk5SBT88gUg
PtdIF6QDMqS7/TOZt4+qb98HQbk08hn0yZ3V+w2sptdP0kEO7UXPwH1M18WQrp1I8SGUNqGC/TaC
RW08TaaRM4JE28hm/GoI+ph84btJaudFdIk2uGx8JRS5S5eB+RivC6OGUSDukKzP1YisUmXbuwVT
Y0Y4ugxjoe/JriZP6BfcdaHvzrFuY3HAErNctHrwTAyhuEi9keGQ3is8V5a7d5m3pMtxn4wQ8wUG
H3FJTjJ6LIKJHU0Sgs2DVdDzTGngP+OgknXfhr4Zx4E4ZZEN3Z1WUbtwt9xlD5/Gmd8MrG55q5lI
GcyeliQmzo4MxIs0Txfj0H104+8z3bC1BuuwBzHTrnokfoXY1qAm+UvsTVdfFRw05CG2r0BZ4gtb
O99SFx8man68G5y5c4BSNSq6LpS+R3Ph5DVsLI33xdDtlOMxRTc0/NZE48l8+jFE8QXM09G4JXYr
sBS51PzOxA9Av5/Kra+rnrkuodjymbV7k467kwJyO9x5CXs99pgX4E/nnCd/HI6JQdBb75Jgdkkm
7YpU/K4W8qMsstBKEUTlCqKh9h2O3jtpGkl5n0bMRtqRa0bh7uSsQs+AkSF1LL9htXpHfo1+j1Yv
Ax1AUpadKD+3vmUfv2FQBp7el47o8Uf5wn4mrlukXIUEnF+nEEatUvNImH2HgHwOWZSwmrZOPr3V
L4kbvq5F9nFcZfhT0as7OpyJlcXhOJvXGFUj/sqk9/XivHAzNDWRlt5d7KWA+jmn5tbNypl/pIjm
NyZqW1s4xM+l1Y/XPdiMmCAdmo2DwD7SOGuFcK0L4Y7/wJcz9TjaktJ6ljZ5Vq55kyx4+9d5T/d7
IhC+JnkvM/v2VcoIsAzD29LlS1H/pggc81V/qryIxOS8d+x+Jz+JZ3/Hb8Xc4CDSVTdk2JmUeAb8
eWpjYqA88JltGjUXZPtJ87af4lAnYQGMZ6uckzo7j6g13Umo7VEkehLchYhhOgM0kI/aBTfQQu4M
0grduTey6VoQN5pId/hU6VpovAmntJDCpVGDSHDZknpI6dyUYC6ruRfSZkcoyfXA1mw+MBAH0Jbi
vModoLV3W70Ao5nyo+nY1lvqSTc8U6EEn6lfWx/mL4OUZKrCVIRFph0G4QQ5MtSZkBQH/TySMmrV
EF8Hg3C994FosDOmcIQpBVrAGUxIjyG948O5vmTG+dvSCK7OhGAqHvpDhzAwriditpv6lCe+WZeu
1VOQ3PKNU2QGNXrRbIWO1ZSvG0F+GbfMsv6O1cVpbeYgqosU05Imz6wASxGJ1zKfLD6aUouGBcBZ
GyJ7PRvXCBKi9ZkHaKllIEkpd9nmvXzcEHn9tQ/IlXHMu9W+nctg31YwqFwV3VlV0gtZlReT74/8
ChvjxC/Nar18qmlKM68dcjZU11pT3erF3jhI8XQbObhk5BkwOe7pWynIt0zVAzCggV4pp/xEYKHb
USKqkCIYUWOMfOmAD0pBBET9NRe3haFYBk5XerQrlLmWlE0R0YvB0KaL7yxx71lnnJkH6upZUXO7
5ZxWuIpL61Auks9Q9tf+wnahRzYt32pVHyl8uSlux5Kvb3EzNsiCcGLAjvU2iLMkhTjo6oM4VXyZ
yB3B4CTa32MMJ0ggXUWfPSPJfGTzC46HAcO50HKvdtjadxSE0HXiIRAq9rHpQRVUHzQ5vTu8jk0N
Nr8+KyKPs6RfBVvLah/+5cHCOYjc6oZ3EoYHlUHOAKo7Dn581PIpYMCEbHo5NJ/fUyW4VifCY2eq
jdAm+42Q9sqMDPE/np00cXUmfBMTPo4eTzvwY3yR9aQouFQrXxIaf0QvS4mE2HXS10CpEDDJVlAH
eit5lGDCdYblMDmzvZIt2qhZ9FMNEd4dZ+ZvZIfi6HPlsnSlAIm02pxMLIf3iIj6qfZtzkZOW8vX
3jKzPEvftuXvRJAb6u+Gj2ixr1xSKbU2jBmSBIlMY5KI9MGdSGQaHPyv3q62ni08s3ilEEANns03
WVBvc2LckGJcKsr9krixmv9yyW/tG7bat4a4TEVcAlNCXbRnweAnq+GDnAaXonqTZatwFXUIBRPs
J6SWzR1tO2+WddZnu/2K0IyMSbhXNa99lLR/8hqJv0bqmLsdizq9qVqBgKt+kOv4KH6RG4zNhJPG
3d3JaTpse68Z2TCcLbE7S+6LSKSYhhcLireNklfeoPukVSShgmzJhlDcfNA8TVy9PCs9V5T4IMIT
2Ud2ps0KzKSH3vG7YJVRVl4BZ1yoD0tIyj2fN9z1KdNuVuNuzEtXUh/U2v66f4+MuHDJeWzC9/RS
fXyJPO6jzX+vVO9dV3xkF1DAwmd/kr5kyqYvQMj+DLnf3JwXHWD7K5KJLmKiLfuojX/CKivKf2yO
MVjRy+aBtfCp2fzxa1wiBEZHLeXlAVMrqtlTFuS3pS4+iq39ZKquF7w5FL2L9Y7H931qRhtXus+b
/V6X0lv71lsCzIz9c61mt8Q7thekW3AVoiQjTHuygpRifAW8nmvRYu0nllBuTyYpHbOKVfciBGsB
73D5u6vlqX5HFaNk50IzTvk/cTpGmDkiBh1hLvShgtBNstg7i0OQMsHrzYpP536LdcX95vB/aW8y
QFnGtauaFwYasxjnaMm9dS1VPUpF6VSfoolxt3bVrvswBhuefW2M5MWMxKU6fX0NzRDJIW3NqevL
c7mkjsrou5Xy8yCbUfdrZZKH0ftkZsmpu8A64PqjAy8vHTiXWS1dIB4uHgpgErRPa8hTe9hiEUeX
bJtnQsdQBnPn6uptO8JFPYqh8NypX3SlDdkHhMIqhiPz2aTVGBLh8tpSe1SVMPbY0R5bhH8MJMMq
bsMW3/W87sEg5agVe95Z3W6JDZcFEjPahFiASBlNn6WalvuIUY/WwfRe/yzP4AoNAWzZoxiOd/PS
57I9r4B7Ue5p82c8DV9bxD4xDX3scikbGTxUWtdEKb9Es2U16IuIgovCCmOdP83chUYgwDEdqvhu
4FIULjMJcwRweAzpTnDow7mo/AV4KYYWnmsWPez8ewTExO3RQ9Ql9iSUsbwaFoWhjkvNqs55gPQB
jxDeHFM+a6xlasWNGOdNSogbNDfPu55cZeJhJ+vS6EJEsuG9w+xCKog7G/0DgItbrd/Tp58j2RgF
0iXT2LUQLYqqcfAnvywwa4820RGe6mt9c49/6yPin3D0lg7uWWqeRFg9cz2ESLnAAl5QqV8KKwd7
XXLmG9X4uTenvlLvklJ/mGv5bihAaWJPIc1LNwUwGPAJAdhhfoCuWh0yi+vvZZaxKECb1YUe6wFl
elXAdkY2nN6Ubtdir2QlMSSGh/15jYEetmqgjwZaXkY1ZW+X+27D4/IXIEn/KlI5TYqSuacdkSRi
o8FgNrMcjSdLzCehRO/rV2FdxHsr/Gx55QW8EkUfqr0QIgQin50TFBapvEXmfYNn+FhdaenOr1VC
PJBaiVf8z/B3w+7anqQ/sK69L+M6bT+bD+oCfXcHEx8K9PiPTkEASd/Sb2TNaycEm6eWfECCkR3r
z1aPxHnjVikf6bfFEnYMdEZCorPMVQDk1x/Yeac4TLISkZ28ejA3aVw/qjqzjXINZ+lU9fRHBw58
aQ5L4z0thbvxnN2eRqs+EfnXE2L1yE9fkzVeB6W597Zy3Wn8d3VBUPMBq8dDc+tpV+ZCbOrXObWt
pDpNbXffGJWX7Q6WZL3O7WnjO0lXQVOv6NRjKbsM3PIoY+1GVC9Kul8mX8vHzxgzB7iE585GKeby
Zix+AOIIqlN3NLaWHVGjhjsxKkGL7IzmP0tKkAUKOR8jEu2sF1uDryh/FmBdI36VsQJNiA8ynftT
wv3WIudSer9Kx9vksNbElSWjKRxvCTcpYR23NRFuU6bdNj3HavELh61qtWEndlc3NRnjnuUqj6jY
3M3s/F6H/oaJ/NWmk2ANoHyQFW9mizTpOqOhLsgkJhVSFdYdJE9rsS3Uh6AT/pYNAQdraLHtwIMW
bqsQin9TaPxSfI0J/d5/FITHlkwH2hyJ33evCfade4ch3bcypSi0V1/wNQbT6iE/tram3Do+pQAV
7AHsJnbrg76dITQqPRslykiFRd8QEbcdAjN1NwZ1xYc0ab5lBOn2AorAvp9Z82jk6aJj4D2aXNxQ
h65/lkc/HggQHkSX000vsW/slWc639k8od+tQb5zRmWsQDGK1n1kis7rxQHw522zzZ6/0BanMywH
Szl/2YKvnkm66rAdce7gZ0Fp3TvQeS/UGV4DI4ipmCUJ+N4rvxW8meHkSpPZY4ucoaUccDwwHkkk
OIdm5WYW+Bt7CZW8D2HFIfhyJ1h93ea84HctRdN2jEZruqnmcOf2aKw70tmHTj0rPqcCpwane7XV
h7yB/LFXobIqoUp9SGOQB8oz03Q/25yVZ2PNNA8tMhpP4Q2CejI8eptHovpRHaIair4GDGKJ2pw8
oCY+MdYsWBfGC/x76uHd0bgRhB5QZorbb+ZxXL14Fe02fR9AAvIToIVjja9QxIleySY/pXK3rNWR
KGx21vhG3sAXmF2DwmbRNLeSYjcdfIM6Ds0cgK2KvKvaU8O2Kp/ktF5Q9vhJo/q7TNZJch8xuM1I
moEKEpeuuS1uJxPnuvBdes1W2Ow49wnHe/EoQKZ2mnAxyX9kbTtYhGsk/sf+XeWsQtHyCGwxCsps
85YDnjirLIS/YBQPoBdzTo4FW111SYvhqpvLrbIGzsGvib40uZyl+kcKyYpQKDTZHMsk3TBOpgpk
50BUE9vfqJzkU8LisTVfez9kJUzbxMnbSRjmxvMzUQzMM7ggzS0nqgmWcweZCrklj7jo/tSn9UtA
W14m9EK/tmOPjilhaBNbzWWSlEtH7N+eptfdFfo+lFLGoLs/v1IBuMixC0jQyaoMHYMVvYYzlXx7
ZfHuagSl4kSlLKT0IC0z34VVNTehyvxX4zYcWlQyVeEOvxNXTpiDDjHIN/PNWqfnnJmsCMRscMUx
xhl2QioPkb9wkizoXe7XMnVRYTvQptzXjEOlTamVyXuJp7ZN8ErVQYoT6vsWTcTEJhfS6GGHkwiD
1kbDzUVL2ZdoAkEREq/T5OJZfmiEkVTtZ7f8Yd/DNEBWFvcFo1F3pis4k8wEOahhKwus75WLAFc+
BdrSoXSUnImBv/0l9JOvipaflq7Kyo+XLwB+ac+cY5M20Cw/LfEfq5wu/Zd+7uXdlYWECU9Wd0zx
wDsCCZ4O0nNgublkQZ58MwDb0ymwGsVXAZcYVecpMfjEzhfz7hq/97ZdNfU1azHIsAbcgqaN/RkN
FrTTyXBnjtw0N/2JUjipv/uOJPHwA/NGoC86U8IA3Lq3WQ1HHeO3i5i/LpHyhgH6Bvzn1ygkVys/
4ZhZSijVsFFi3d0RyzDFBlXDLWFBfWnE33WleAO0JElysepCNE89Iovc1+ZMT6sL4bbs1erTJGuh
zgbLzJCAABdcxPukQwjhkynHpSemC6mNmkc2Q5t5QDJBXTt5N3ho27zZPrc7E7yWdRSYPrsOmEEG
aWMGHDlB2WlBzZwWE30gKF0AMOwomuZBcXVBDJrGk5fMKS4WHLo4NOOnsa0uqlShoYozT8Cs2AMZ
EQg8RRkDQZxCbZODUTZ9ycZ47QCcZfj8bGIr2OoZ4vlhwZe0YM2uGOhimY5aOaPLeDOs1CG6w18F
nj0IAdDE5p0kce6W1zK7sCo8rXDlOx55+meWxjp7/4a9f/2qK3UpWtDsNZGBuvpg0RkxRT8w0q2y
NvjKPjiAH8kvvCJbwYH4qsYkn50Juj3gbR8v1TgYjVApmnARH5kogc4iZV3joVr0N+hob6gJg71m
pCwLD/8Omf3KfVVTPBeCdD9CD4k6Ol2xCkD0WwurAt0ZRJWyIjK0HI2YysYD0sYA351wLXBLwRTG
q6PPeZiv6nk3AjEjPkgdI62IowLeZnIZTeG8C+jeKoW5n513SCD5JeoKicu8wf2b8OdsNcPbJKlP
fZUf66zcq2m8jbJh79ZDSW8Lu+VXx61ssGP0xI/FsJf0QyT4FTIjMu7gPyVHjX0hIAAOe/m8GPvF
GJtrN1vXmIpld3vyLDvznNc/iL70XzwQw+Ng9ot8pAaS/fOXuMvUN7TqeHcY/ITKhEwOr56y4Mcm
WQ8kTn9aOjBtg59VTGjazJ8ReqjzR3sSQ51vxADMR6bgD/RBNepH9vLdmzYtgfi3uJjcOPVQe7Bl
af2r7WHJ4odLU98Kl16aLspqnqs8OzePBpCeYjqWgKdV+y1d8xMcngNzvWZWPRKnPRVc1Egmkulk
IjCILFhX0a/qxCeZFrtWcowofBheT0EDFL8GaLAzrrLUzVdjytSNJZfm/BpA5u6Yxstga0S/lTK/
UlYOZ7YfAsHoEukriBkSr3TKRDlNvXDmw7KNNK+DI0O3Xlvk6dpTEuYTSqFHNTXPVZ+ewtw9rWBv
GqSAd2K9MWIp7KZ1/++3QWS9mB/FrvEHX7+89n2v6SQbDee/ljuqljjdcBGZSdZcHx9SYO7vqXR6
Tc3nMXdxzLs0YOwGtaMtPZO/KLLYs1EPAE/n99SfH0KvhLjptd4ZhsZ7sYSX45cptydVbGjsZjwU
NdJ1y5wfrxa4yHQOsQ0bSXPNwaTfiWk+dXpzBvV3t3bQJg6Qm0ermA+jEx9DsrCdEIig/6QToJRR
bmOqXqGfXnZynZar4Q4PMZ/RmIL4Nx0IsAAYBhlj8VGI/+zc0JhMvC+TTI4lkKSVFOD3lmgPbWdV
tqNjwqSSLfacD9eGeiAzxZtxjXUUEvLbjIEnqJmjv1LDTI3VLfO02hesMtDkLwKAHXFPojmF5auu
J7ZsMImMc2bXM3o6rv+8AzNZlpHOYFOwW1TM+TuEBY55tiTlXgbxw7oZbBl3toyTJXmTunj4NyGb
YMwifNlAacibdtQvLA29zm8ariVbVcZ755PvwVCvJl4CnqDTs5FYt90maeuo9KSb8Taxgf0inrfV
z5KGwi4FS7D70rLS7VkqbYr8tzDbk6ISGEsHxwN3RvlxaiiL06U7GhLjHuNoUZMX5uh+5YytVLSD
+j0lwdpAbFu42EQGXjQ65zvS7N7Yr9BUtoJt0/zLtJ59JQSDkod860GW3zFrvmcPMFGtFsCxDJRe
DnrukbRyy5SWaYeP1sEWEDv3J301Wm+ji4A1hSng2XUy8WwOJKwq9ip+kmLnV2PvsUMYarTYopsn
NcoR9KJDD7bs8gpayBP6ThSb3VEcWVfsxXkzSYXWwTszrm2t80rHt6/fbfprTgCq4s/S0ihjeS1y
IfTWoVDZE0glMRwC72a7fpRi81lU2ucWLer0vlTdO8zDtxrPjFwNbn6efDEzvDzZWLr6Qt45xo23
fCGTAKCAFId1g0yIOqgYEKIdE3eA5KczRwc1r8rlMT8jQ9NVP54XHlnjVpvGrZN/9Y1603rRXgfN
9cmsVrpQTpUwv1dPQxWZ/6meUQqejESx0JzsWiSyJwqsfxrFk0EzMcOUCXftl9mT4sFrpMpjP43N
b72xnolmKdoh+a9NcYGKnNQW6XxJlH3CQws2LfMtf6KUkFleg6CZ28XGcPXfRW8OI5tkKjC6CVOJ
po5KYAoxn42Flf9IN7Bvqst5jVJezFOvyyqP0HcysVreKaLaM2I+8DptpLGMg0fxA1KDTU1XonpK
QqPXAoUkATyTQT4IfmFsPvMQUmfSUwzHGkUbF+ASFD6s4z7Q9DhYxW/iwZxRqU/S4Yr/OWjdPenO
qTFeBvYcXV+49SAdB1Ig5Le0797lXXpPYzlc4TisUFzV5AQfJ2LkxlASbNH7WH5ZtPsFOvR5udVw
doZbIzJAqbInCMhz1v1S0/FR/Z6W+lSYEogsA12Cea09Om0vqVv0hTX+wgxBNlg53XRVBBixTLQk
OZGD3xaK16F/wvWFIGezcy/3tGq+KHVPVx+APfWGXHARCoEOOWL6WsQeL2VpR+s1lrewtz/2vGG8
XUGD18Ml6WxZ5ZurO/aoJdzGIry3Jvm5uG8Yih4AFkcbgDDzstI6yzTLTOOhHAsOHtWDlkJK0JF4
bXlEcGiE5SuquwO+6V4K4VZA7wwWvzynOVbLRz21V9RSl+9FfjduQ/qD0YmrouFcp9LT4szrmcQV
VQ09/ddCRGVBQI2E7ITsiQRo1TECsg/Uja+hbmup2/yhYAEIZWVJUTRn7jDRn2oJLxK19aogf52Z
kTN9DxLMWkJcPBlYAXVElkIJpE4MonJgph8K04uMBLSe1ac1MtOb3RQXZGaVDMeI09jVa+59l9V+
+E7PRoDVmItS6UxvHGYPv3pDfop6YTkcLshGa4Q+mRNRRrXrofPvAzqBFKlwpAl86WuhvaasDjb7
VcK9FtozpzENgp3/p0oJ+3AJEA1om52pxHUemOrRImw5fomTxLhKvXOcCiO7gI3spA8drI7B4tFE
aVXExb1tV/8VRZA85Cx2ho/F6QlczrvmBM30ZPRxtNuqNn7k+fKe6EmQSP5QfRLud2B+aDHGsCrZ
MXBjbOwgso+vSZ+C7i8Di1xGmsP9JnSkAFBUdU592o65NT+6qn6uu/6U1/KNM9zq9E8khmGyyccY
GQ+D8KNcqUdtXUNjRi2GqhjCRmCmW6BofxnkHafDXRuufKa1lmU+yineY3bjL5FWQfFkvepcAnGG
vx8KAqqRxR0DmzuucHl2iixxpaucMnEfCdtdGjtmvYOE98Hae1gwsvdBkRScoyp9GLlZqJX9mMWx
0FCrKdzpHaUkiAdBnR2mMPlrn0/3Mzh69Y9caBHhO2/aAiV9sk473D/Ywja8dYT6ifVYheH0qSJY
Wg/WL5CAtsp3E7vc4VzDrX/MJM4htKcV2tOFLcfyBcnYY0TvW6Ayd0rTdZB8cdP8VXPHTHIHRvQ8
a8bo1CITaIn8os2bG+RvOOB1drFli7YFGTYZrXUWEG5yLKuZqdvA4u2ub2Qeo2kyJOYLiS1p7QnC
5olvRgBf8i524rt5oGrd1/Oiqmdp08+m9IomrI5VAsgjqP9OWAakKTnkYvdAsnqHIMLTVmMf1xnh
yYJkW8fxMCI7tajCeGcawgB57nCO+rebVgvh7VPIJC9hiKid9af4Gjsd8W62Z7p8Cev81lY+j15L
oId+OBW9LQ5g2NYkKEwcN0qQvBVIPrySmQt0A7w/GOyTmv6pn8KOwPLlE7fSZ1/vn2P7T4JBmgGn
tzqXRpwucp5Qs7OuU5ST7s6i4h6nAHZluCmQPcVPJeYV13VEJq1XZpm/CGCjzY3ByYbFYEvm42aq
l7yQrkqz3LY8u2PKOYEMzzv1vhBqsCSICVxCZpfOI4HIK4Xa0+WKCp10yjSUGUOSoRGkNJzmgw1v
3KMPioMdaaXUKpRjwsmSZKyrgodiL9qFIroz/n0vcLwaY3W09NUf9tJXMsXLXwBTZI0r8/TMNYj8
mcUPXflSz43PzJicWBLXPFlUvPhdSxrkyHwSaWMnNXGEtWBe7JioBpMPY2U+wlAD5UQ5KxyLy7HE
6S7PxG1QQGU5CvbqPWdwLyqFa6BO2ivjnmTbQzOSpzieFCvxhXl8Fh8ahWFp/EY69lEb1keRbleE
RMiMG+0kwMA0f9rNlHsWk5+yEGEx6qw/Gn9+PYl5zuWWXP6mjpahWOkclkyBsTQIkPpgiaQEyPai
Im3GuDCR2kUOxPQ5IS4RLxbjPvMuatbtO/3HlPeQ1HRReS+mvxx8kYGLWxwehrzfNFurX8gN0dWQ
PO/X3lValuvaoV7AL6FA1QQrGvKS9OfqMiN0eSzrchKL+tnOhs0qGi2M9tZ97F+qmEVQUCJ8StE6
ipHpxSbq/So5y0daGnU5peJlFn6NOCXmZr7NunGtihyVWXlRzPwsJiB39MaWbAEGdpwX4RV8GBq/
d02zIrKwzgom9rgaPbmUrgMaM6jjTRmB7YrqRo+W5Qd9wwupDEWYg42N2shO49kvNZvBNKyOqduM
xqe0mx9mMPsYRoi2/CCwIVLEPUSEE3qu3Ba+yWVlIcbXxsbF+jOQ4Zz+B1HnsSO50S7RJyLApOe2
vLddXdWzIdrSezJpnv4eCj9wFxoI0khTXTT5mYgTnbnWoR/BHKurFbFOnKT4YxA+WKkFZvlhgYGs
q36bkGFNq5cYKxYReD28RV8WnNFIKycHgmQRMYcXs24zVHpy2Agn2O6jbTgOq4iKjrHRd5fRGSV3
z+kIHaEcbxmbtwEcY3bbUKN6QhhipTgpKGEIrMam0+Yt/Va1NgE5e3ju47uorbdk7qAU9leclCAR
PpjnWjtSdgls4qyS8yS2uHLZyvV9JJM0jvPmmmfxOV2AV9p5KtqIkRndLNk1ebW6MwolQaRVA3iK
5W7qxEoK/oFSRgWYYchJz8EJcVAuoULz5ekXvM+XUTXO9VOxUWAPUOE9KlIXpVIybhgK5nGwVfJ6
M+KKnM6Wqc/qSVpB/RVnFXA0FDCzBb5P7JMfwzq1y3VkWytfw5HFOoS3NH+edaKqRzeYtzD/0NRZ
5ta3p9IOfxJxCRPcPl+yC5+HrU+6FitSj/SKo/W/c0wiJJjOsf17dKgV4zq4491vrKPRfqayeV+l
7yaIZyK4diBkd2COdl4wt4aJ4Ru9NVZzh8uigWaprscVeuSN2fQbwM7sj911iJO0XKmfI/9nlsWs
42p9qgJHrtKwSrRgFcXaUqjJCuLuKluUvXo1dCyKFhvds7lp7Ozs9fHFiJ1LlbbX1bh56+W4xh0X
IjOIi0Xa089eQUaYa+jvujBOKrt2wrTpR7glYrlILLqh7KHaDctmllRP98OjbapU7ZCsN0wY30Fp
PvKgvMge2fpw4zAeiFZquM987rsOgw2m1MWi62/jRQ4Ba5r+v6ukbEY9WbG9PAd1sowOFuCfgCRB
d4XEhgaP2YXEcZxXbHBHMuviRSiZJSBchpq7UYOGMsqfKQaStopxRssAEIeioVnbkfa2W0LwuWRZ
dUmqjKgEUqnQztadDW8KXWbjb/ponxcBtSoAhefUHRaDuq43vEbUBNInWthLEulromfmqARMgcKO
SO13c1EV/+yDrxcrZC8WRBigyBuy2rcVpIVoxyab8aWP4GDfLHTDu/hVcGuX1jXKnaNmJXvbWZfw
+UbifZPCPeFlirKjiLOji8QhUI2lng47IZJDTQtYj5OrcIBHZO/4pDvloBxstHTAKCZRbOc5u0RX
tmMBo5dRu/wWsBMZ6+yCA2YhY8V2OoF6pJtIakqkzW3F+my00Ihl+Q8BlPE2VYjEwUC2pTWI1rJd
llRg8Do+MxEH1y5yFkWv/6l9BZm4c26jD0s3yE7NMGEOdXNnoEstzdq6CGOZAsboGgv7YvBvqvvV
CnmdTVAVPEBOFpCNmY7xtCFbrSKNYzy2fbozHeO94B8H7F6zyhYz6jldvuOWITQBNTnUo7KcqdFP
Ua2VhsYHgdyaE1IQNghxXOvfgn4/ErNQEjiu1t9q9aM0fB/EYsRvgbG1OedTNLGx4s9Kbh5cmTdZ
PJNy0xDlMB928XAGLA4FDmA3Ud4CRD0bzWMDL+1FMHRkHdR9xRiiaHZtvyjqTTlRWYJF6F3GhNSJ
G7Wrq8zxQGGKmehckrVjXVdkzp5Uf0A4TxqA+DaGMwxOBoPQVWu40VZu4EzR+Fo8tpItKCK9zZVr
bheHXiZLz69Ida1+Wr8M9sa4TWphrIpWfSeV7heK3Qp17Sagdkmg7yAHHMRyUg+oqHT4kwI3tzht
OHe0plqW+Catjp85jy5jRx5tBJ+diW510BAUEJO4d4fkW3rjutHbYZHiYRQRCjk/SNdk3hIdnxjq
PGi4Ptw/mJe4Txg+O95TGv6XqaF0KKktDWLk3CYeOM6yt1jd1FV30o0ApkX0G7H4nqWh5fOzqwS3
6ggAukdjGsfEkphWs/wl0jP6lJj4PvFse3mMpsiRFLihYyLBccip8/P0VZlE4hFChd6XfI54ROUy
5tV7V9ZHnPizAH4bWQPbIiLMUFqwTkNk3gZTjhJ93vhyOBQDu3LIe5hQ4Yb5W+qQlxTcHZ3C1+R1
9qmKB6xr2sxW3Df85RmAwWhcoRKAQyTQy5rue8nkoX024k8XdxdjBjIIyDOIS7DF9sHNAkKn3HOV
Uk/YykrGWklzkzDAqhLtHTLfq8o+G1mdMj84a/7vQJS6Y5XJlOWnvvfEnacKQHwDxs6iASpq2ZjG
4g6VlmVyN5ckl9Ixqw07zpYdMbTbNnLmDv4wH8v9qGa3VAXi5tQSOHfbvCyG+RTLt0b3EV/DRFdv
nj9cDCQwuU7cISzwi85bWmKstVsuma35R78EByN7YnlyRKoViCfe15ST0PgS296DRYgdWrBJqtm5
tjuTqKMCJAkgm5ZD5+8Km3QPM2C2R2bpwIFsqJNfN4bXrKI0GS2GyO4lrZpDEmTXRonXjq09DAij
IFn/RLMnHXUL3G9nCkYccfqBTYMAgXeZBueyRI2RmEzfBMYz+5ppQLnbTDsXHhBGx9lXY7ULWhKW
amLvddLnVPebHKfsKe2E3NrRso6BEZRQbJtgXrCphMXUoxKdaXFmLtWQgQUJgdNfA8TAxmxeZtWd
WWzBlCXPQCtmjSlYk5r7UjZrIgjz2dj0R/nd9+kD9VnzMv41BpqWflhZBvAd4d+SsPnT7DDgdX2V
ZWav2Gmr85ZtFTQ1n9oFiIyVwLcvrQZI0WQ0rvXTkKO9SaM3D7m7yaMX6sNNzzzU3T9tMOKDykj7
9WqQpf1onzuizizXOmgYqtyC8GtdJT46UdGnjtWqrA9qy0wUQXW0UcwvE5A+c82LXUdHBa8y9xnZ
LeQOxc8+kETENaa5HP0a2RL7sU0wrKTGcEwSaTAfSF5dm3Ypr7nb33rR+wfSl+6uzcIkmWj/9rwg
lgOQWM0srdFvun/zq29RvUlnF3lrwpxsni8o9XmjH9zc/6aKwFM3ds9OxUoXU2KiRDGTcZu7HULm
eCY4SXGTZMO997gWcoX2eZNDKeupGhR2FKaK/BqarEDSaTRjw0i2eNgxr9J0CsZqSY1kxurn3k/l
MxgPKY9niUs2d2igZWYXLhV3FzQhQ7/m4TNCKXX9RK7otvFRyjgduqpBhIwcWH+5trKh63gJ56vU
VRDnkvVm37z0PvOXBnGskt4272Bx6e/N9Iq2FeBLTIXqcpVV0bJHLhoMz9T4GG2reUqis71ACx6Z
lVaHNvJYthMVR9640Anh4FtP0EOepOPhmGjtCwvra51DJBi7mGnHgIoWCC2arM5GJN/kiHIrpdyF
yOB2UpNno0gZPGFGpQwH95j9eDm5CBWF6k1hq1DmF9xGn2lMAFrx4egfKhp3awQ+dGJqt3Bwq0B6
rKCGct7H+R4FHIJJdUF37j9SZXgm3zy9h8631rgetDgc75XVKmuu7bLRWnc+Yf4QzxZ991SBw2W1
MazYHdwsEnq2WeF/dySpUB+GEA7I6Ri9+uXZL60Pl4YXnEyFu5/9DsQxxf8tJGUxnxT89Mpr+B1Y
Asb6JNyGUYEAcwjG8M1V84VTSV7XPnVdumjstezv6fCv53lQiB9cIgXWs5VPXBEmdIvJJfRRknTn
xpdEnUd1hfTn1rzym0NLv/cxfm/LX/UXrnpss72e87JirnDJ7tHHyNfGB4RsafwQXAscQBvfYASQ
mYVKqENm/SaLrZHdneAu1AzT/yWKkwVhOvwpKqbNhUOQnQ+fqUPDzLVbFcOlbA+VvVGYL+u/5JZv
xpSXnDKqrE6ZYjP3b7umW7rBoRrST77sGawnMHEa+S2hbDjfQXRWsKF4p6Xrkd7F4H8CzGwmagWr
ELMdH0xLDEWGGmxhipJgcj9da1WmP0KFoObGsnXilhe6fmtQCw7gjb9N/UAWY6GPxL/7JWMesr12
OesuNk71fKg4RuvwHg7/Ag22dl/xureSdd0+Eo/KehMQIhVzb/WoQYR2KMsSATxNz1YzhJz7Vlnt
QgW1SKnvzIb+509YjxHFca/9KiGv5yGLs6vrFxuF6f2Dl4xzgZxMTGVOK0AiCyAQyNz8JGOKvh3n
+KKPefhkoyF7kIE6YTbvaZU/ogDc5NBxNmWEqRjCQk+U81grNtrOnC86o71YiFfSEVvuIpfy8hQS
yYBPM2HcAqf1MBrVJ8dFuhLsWEtGyjgqFlkqr52uJcvODH9dOKUT4m0G52v0Fv+FHNG6X51deqt8
vkGCthAF8CGwrlFwcnDg5gXAq41bwv+sAGT3OhZrD7YbfXS1qLvFi63onqGRLMFkzEvMStB9gznC
y8ggpHZbwPUA0kZqnLgaU8dk7lHdGPaC11yGMxWeMjpGXJWYqzCmEh2jfij9qVm49gOIR8370ZnT
8fceUaFLwiTEwNJ+N6TLQvIOospayWBpa3MLhDI6PDJvE/Dncz31YBHhclzaoUS0r/KAm1m1c0d3
IJCUbWVqeOu04IlGopxSng1V8hhDBhUJJhRb+KyCqdeKukXx0TYGY0MWzGM1INLr3Flq1MsoCdJP
xI5IbhVEaKS9C25zY5kNBkalJkMQZiwNwoQfvuNfyZIeODrZnRUDDQCRmdXF8VpiHhMkHsUpcuOt
rc+F+h+bpuYhx/eh7bPJTKbtO/C6yQIljGN+dPo+LA+u+hUqiDHZRZV4apDF8WivsNB7/VUiRh9Z
BoUzslY7PKb2zmBJmj4T76EWP+I1RAR5hY8OmPHQpjOT2NopO6rNpXomd6qCxz9zfNtbsSenR3Oz
vWITuUFkVbwXLJEHs+neSf58+iH+TbBvGnNl3ygBxChnwy21RZMo+aJIlA0SfFaM4UP1hX+UbXTK
IhUkdMiOiZdMghSK4GM2xBoSiQBUIgBRH1Ohbi+ztkQQn7lXhOPaLouZVQwR7UnQMgvRiSIV2sjW
u0K/Tfn80k2mBDZ2ZkMjZYxPCD9yXKifNKzqw88PQsAC/46VWRBAc+U0jk4mqhodaSN/v46JQPcW
pQbBkSocc579EamfZBUanwitUUanxiX2bgChTSLnItwGq+xMsesHCwtzwxsaVY1nSR6HYmbzyrgg
ZqmYgGcHc2r7FkZKD5YbNa+r0VTPVJmf5J6SsEDC5qHMw/Lplzhm3EG9+0YIabpVdr4tNyKh5fFK
HS4KKwPXVjHaENPLGg+YkFGORzUmGFhpMxztcfjsf2At8PPpGtVLyLWFQJltnFSvcCKlpOC0xVoL
0sOooEZpbIQ7YeLvq0KDl8xL2HYxu3XtfCwgRbs6wwa6kPzg+cncatD3eT1dlUUITzIIUGnquDjG
thoeohB/Wjkq//TCVP8ijPntVPQUv4aU4NrL7o+fJz3xLwS54r26F/WHpxyceFe4K3gWA9fHecMa
NONZw9vJgOQsBwJqdnbyCRyToRRphcnNbI45ezGJ2oWcXu/S0y4R817XJwXol5kfSyYIESpp3ag2
DvJSXxsWqFVCbmiDcB+FZULnutvCLPdqz1AHREdCYn11LFCWofQ8omUaIRpq/gsz7UDEd7EZhjfg
wCNRpNFRC3fckaq+123adTx1wPMT4yi9PSRI7qh6CayhpYkRGPjg4Mv67BYEy8Is7tKeOix3SJAA
2xWZnXhTSUSc1yJ4ke/IOJNpqW2eSQJbBKXFxtDmbAqLv84ju21O+gaCXIdWGR4kEg6Yxa4VbdLC
Hedc7m2k5n+Zkdx17zsoOeW7MJs3RrdrPGgngl0z4qiPnphgP6v4UaSbPCmmnwkEEsia5XD3Zchr
dGy+XbbzTEp8aLQ8EgbJ1tuqLJplERC5Z1cBJg0iTdd6CjIbFWISlF9gTkG68ENKsh8UZ9XSKv7E
1qxVLiYMqmVhV3+tsgkfHFkgTAhRvg/qyh5nQp3n38PLPhYIlok0/Sdfycu6kgj3bEEMgINalfjI
H/qhu5G6i7h0BNk+88YNYLf+LWxzNCp5eoQlZsK3Na1diQTZA4QtmiRAeDuNdQdxyNMc8lH4A/U3
X6cYCDGjQnLhFUPasFppvOS66kYCwaOIBC+zEIpu1eUMBMKCTqdnBRrIr+hLCXk/ena6cS2xzkkQ
gzmzaEhVME9+Pywjd7L4QrhqUdfZ332zF+bOMe+2vXEJ1pJWSG4eoQ4Ll07PA58dISYxZxU8r6Qh
kqyn36pJqsQ42AiylLLPWI1vIESO6JETiPEtzEFmcBCGMfv3PJM7W+t2tvpDJtueBKROxb1soTwt
nC+lsNih6sBT61fckZ+pkyuCuaxe9UQjsamG/d1DYW5w4jJkW1tikgG09IdO0m7DGPmOoS0JeF1F
kESZwP15DK7jXQsLKP5XWheNQZu+Fdqn27NUstS1GbkL2ab9Nmae4TnkKsoTaRjbpGK0xBVWOYqr
YJcN3114QXwC74PTZzjoOf5hFAh8Htb9/pFWF7drM6skSFIitaO2X6Lj2phMe2VytutTYmzqYNNg
H1AnCkdEfGJ3TUpQKucw/NaxzFj6pdLOrbwSUFzMiM+muP0ctHsRv+r23FRPEb8S/vu2fbOcP72p
ZzpK7kS+CzWn2CGhWVsxFi26U++u9GeZP1rtaTA2zRjVzxOE3d1PKo8OidPID6DlxwsbXKJ+0dLP
QNnbPRor/pKTqIEO1QzdmZXdVHlN7LcKk0CSjyunJtgweauLA84Qa3xRbCsRdLaNxOHqtXSXiOXz
JXlLRIOZLAOCTZmvatQIigYUWjsGATMP5DvI1VEZ8s/Ip1zZhDfJel7o5EQVn755t/iYGjlSbwUo
xuCfr75645yHJ994Diwd0Q/K+Dpqj7E5scxR261absR4tIdlpa0jBgmMxJNdkJ8aymc2zlDJIZVk
4MS8W+f/TnGGTy16D8c1Dh3ZwtJCmOz+BeShVQxF889M+SDtnFAYrOP1LR4aiO7nptjwSSKKNwNH
gcKlKLgIPgrcXMBTb0uKdUIFJ9zl2cPcNmVWx9cwuZho06eKK8KSmN5a7x2x+Qw3aw9BBRl2d/SJ
XlDG75GnSMTaBnjfWE12PGGtrKzhz1PN9jqE7itlVGjFa9GUHIjROo/gKPScc8ET6Yyg0lpqwUnR
HsT70VHQkDB9BKEwLDQSiMyUp9BLPkxejZ7bf+VeoK5H+MJLrY83OuU5YjEcaA2RceqfX3vIT7A7
U4xxCCxr+91ilzZcaH23ENgXVWMAbGdAWTxykwrfC2Ytv8GjV5Ah+UrjVztt300F9CAS4lBuAo0a
PLBntf7jp8c2hyqsbR1J2BLoCBS43MDEFizU9qri74coYTIKGhY5HWBUU+T9OYiUg/bdHr8I1LGj
t2r4kuYu157t8AqHXYtZXmEdxfmu2ptchUTMarrr1h2hHvmAboaEr2NvHRVg5eh+9q6FtnFegKmI
7gFWG/wh7cKxyFP41dyDMb7CEk9hC+4Z3Dw8oi2RSQgpIpXEly8fQ0KzJPg97q7Ujg6L/zeaFbTZ
ak+gh41KqemoVyzycwPVTs4Mvk5KmjnHPErASROV5LvKkwih6Zyf/rkb6Lc8E+0W9bNx7MK9Hyby
9N8vRSv/93dehxTQ9dofSa4Oylur5k2CgrGN3r0wxvBojHJJIFC9LMY+mw2OCE7EQlKP25OTI9At
gLDt1TKH7kfk1nWcJlV1puxZsVFsJjEwacjtmAtNGJON4yyiblGeffyVJddhLvbGEs5XMe9vlI3I
RlRlpbwTyyu/qEUh1zFDJE0Mzsijjlc0n90HstfVWCyVcNMXz5EESoPbYmf3AosDWvtt71yr5BW3
RywvQ7vtvF8HxZmJAmbmXbp/JMOEhlzlubqoyYiutLTaNC2BER5c/HmWKIce3fC73XLORoqWoZbQ
nk3Itk/PvehArxqcPTN7AEZTH5l57OWqsW9gYo2qPkRKd2/Y3Dsy2cpiFw5vpOFJoZ1FxPrvo0BH
SbSZUltn/2gXUBPHm0fEguf9ATFH3ffXtsDo671qPlsOQlHw5Q9fIcJqJZ3oAS/pvBG8wE7qYbd/
Fb7NhGg3XTx0G69988OdrlAINpw1LRDUZZKCoMaKVU6zgL+UFI9e/yx9Jm0sydMQdVN6Y3ObszVh
Ph6Yt4jZIL0/xkZYNsQZQlNyst9m4l59FLGF8LR9oNeCVnLSayLIhIYBsHTTbz2PzJ2id4RxVbqy
iWLc3kGpOTzYbJyGkVy0kSwqctH84vzfL4VbFudKt9BL1qyaKtffw2eVZ5aExdzNSboK0c6XBiYL
PcLnUETdsYIRkGM1C/QoPP33d15cnq2UQOlRyZqrxNqKPmwsPwOP9U/g0mZqYXsrXKwx5OfM7ddk
yswRH7B1RnnTuUJflgqT4ZhMTbRk+0gk1lUYaf8wvGcpDOfdhT1IJwozpxfEPAhfZR7CVHM07XUj
zPYwlgXnOwNTuy0iBge9dpGsE3uWo4yrOScUgUHcYi5NB4cDIeAllTKXY0bZektlqHXKjHSpyEzH
sWN95rWBZtcQ6TH3cpfSknIqYOqPFldXsdhtDcNjWmSowZ1cEmWJdoVdgudaW0n61dLyHGuPCfq7
c2JEuP//SwymLDz2iAs7N6V4IbyKCOipgssGguQobDhQTKO3Ln7gwockXbHMKv2go9vtE0/szd4e
qEriELIKXnpeZ3VouufYa72zgnTNy8ENYMVKD830S6oTBpG1K7uxoV4a1bVgHESTmfNGK6z2Sl7p
pdET8cR/CPGq5eVDz6pHZnWLWwGJtKuZboxZCv23p1Rhrh7mWnRgmvotYkTOUWS3awKMCTFJhLWI
qgmfNBe0yQs7N6NrSxEtM8LbUGG6GGtOU+SiEn0OfV5gGlr3MXmlRht9SlT0Xc2NbGt3k3ANT/HR
sqQkF7uJclanfFzDqCHiSEw0vhQKXP/MmYXq4JJLP8UcWSCTGhntrSHUZwZWA1+BghFXJReGLy2M
gNB46J68WFUvgUtKiKMG6U+orVxC+6YIl/IUC1VfiMgMT4k/jSiEHhzUnLDAIBLPSEXmkMNoNat4
FxeVd5/KPBYuaDzV9NMtXRd+KG8RNSOErXB4ZRS2p7Jx8ZqdTNjP+6FvonjHraUTJ+4T8Mc+W5Yj
MnVtGakarZ83tPPU6tOVbakInW1kCWTgLkXZzzwf7pZpIbjN0Vldsl7Y1zrhRg3GvqT4Srgn2jkJ
TO8emt9zRbrqyhcBzYTKbypaD5YL82+9McJXEnn3QpBWYAepuYhd0mHT9p9tU8vCU+vJK0znnsvE
wGVpt8fMxXc7EsLBFLUgbvxZbMfISpgWVvnOzXgKOvgA7RjODatBlMaDVjXM7AW/RxdyorBAMdUB
hRvdtAPCKmMT98a7k/d3aZIM5WbO2RcfIlX3deW6+xY4Bqizlg0Pn5lJwv9+sZWM7BEWcfBulOKS
F0yfCXfo5wU4ZcLItJVfTYJEdUh3Xoc9UukJDKcztg3rAmB+aVVfXXHS6gPWus58OdVXXVuLHHpb
dCmhtBko6iFB1GKWxnLlOpSb/HuvMbmhTxUDSTPDYxDC3bw6Yhz/M5q3ngS9iE345QwtmbB99o/0
JWc1bReZNm2RYG6ZcEuIR5saC19VMdKQqnVs0esa03M6auzYAiy9meXh5eV7m5EI1eC6eXUqWM92
cH+biLlA4qloqD70quNd1Na70CC1y2t9ou8UDS+zSN80clWaMSxvHScsLXZNhI5skfkGN78NB5jV
xtfQx+YJ9VyAL7NB4ZVHyjNWLkFQT2JTUt8Dm0m53qlHyO5z1BDEHjGv2Ol2Oot4b89yrXniKIgX
oOHTEFyIwuLTZ3BLLvO768c3dFJccZcAlyrgjYVas8wyRrEelO0+off20C4lAU2xxZq7kfpvEC7N
kp9GqiHzcYLySE+M2U41IeWnEzBn1WRtMIc0NqGyrJBkNn74bk2E6LqNNk1R3M3atg65zSyyCqPq
PYF12elgFi0gWiyxE7Jp45+4Yg3nyB4DJfWw1sbxKkmDgMF+Vs4trzM2aTm4JwNSF6+PjaUp3t8Q
DaDxJQv7mEWaDrUc+dwK5WV+iirPIKyclsOzeEGROoOsvnFQhXDjL1WthawRDdmptX1/V3N0ugqG
jKwwZmQgMIx3+lM+4lzSlVEQ9cRvwE77GVUO+ieNVPQ6iKb8Pmb6PW42FzuSp9nVufTbg1oM426w
rkCAcXU4BfYDe7xaJUnApsc2xzUcgkwiBRG4S2KlaZ08rSaO4NKaJUGw2K6CMHr5wweOBXwyIynP
cXBqif5gcbQg3JS0Mjc7m26goTtP/oW5f7XL6s0cWGaPuVhIkNlESWEYd75JXr13pXoxsJw7tnhk
BQP9JKHHR/bwxEqwo3ADvRtqwSJxKubO3l1OcwlC6iCpvaHjY4sEY5phOzVr3ijAhQocFxO7BNQx
DuwRxVmPS75A6K/I6qwEIAMMhaCO3FyoiDpbx6buDZJtaicHpTSQcs8ySW1g1xujySCnY34jk4ly
IenFr64k7+dOJzdSC0zQK9EKOd/eCVzYY0h0pynjISIg0KuznCtvXGpXOw0uz4DhRs/KgB3fZbfS
CbEnszasJCNqiMcDr+hqCvuOdDacYRFva8lZNHLsvhKHoXnXOyMSRtxgIx79Nbm91tXz0UoiN8cF
r8C5E80ww7tVHZ1+jZKqvbZpu5WdXNjVMKJhIVEP1wsdYICrIHb6BVk5hsG5XiDfRQrlLsoIe7In
gdY4LGctrkOKuJ3mrT/VZg8zfay/EDj7jJl6VNRhww9vmPdcueXW1wCm2GQuFG39EW15MhDih6pf
p/El59vm3JPGmb67Y0vAqjz1CdSjmSQYL7mn8uEX326FboSReVR2ZCUwTplu3oaE0v5pIBzyVjI9
Vg72THpnwZxCWMf4t4JzB+8EnZQ9I04w5Hnr18hEmRsU+NALLLIzcMJ8DHLHxmDlI8DhefjLlHmD
buYVgJHG+P9wtBKkESmkWqv+pFlCjjkWdKMMo0XTdyXHJ/aaqVKzDSwT9rjAYo6Wsy2pXdpuP1ip
eWjLhxiH9o8K573HkqoWNldBT4OF6N2PME6RWhfW9BLp7A2Bdsa5qRmEsA3QJMZUkRn4tWv+t/wn
wSsKmbuWKolKMeswvaXGz/DkLXVdwNYcIvWtQMbdcDVd7bOQ9TaH0qK4m44V1TQ7ipglxM03+kK4
gvajAHVBPbTp3Bg7cocBjrKDNpSoI2ByWbFjvmxm3x73a9Y6bz2wUGmX6z4oqU4RyEUaJQOfk4uH
ijQiOzpRmbPQHy9RhbLUNsxZOIwWmN4U/FtG9SZQXa9Cn7md080z3idjKZe1jpytmpUN91OogRIY
60tXxSpkRnoT14c0PVGxMcQH2XaMyweBSOlOHZkgoXv/pUb0MEVy+7bgGMMoT8lmVWYa93qSu/Js
F/ldSyb7xNjsBoRijFYt/9NlkafiNg2V5LdwFmbwTJ1PK/pqq3+2/LZtZpKfhksMIDnTVwrbQDvk
8X00l2zI8Gw41iHWIUQdB/00il2mrntvkY5r27mayVww85tcc2uz/NBz4yfxjXphWyXERUlme0Jx
qvlkuvcM+O3yNZgXC9I5XDVyE5uzaX+0/SyIJQlIC4N7q2MLXZymqtXw58L5UCI6Ld6pm9Y66FjX
8eJaKcPydYlbKV9EIF/RxI6kptnml05hP2ucPFzSyPkL3037DTZq5BdCWqu2qS+OzQJAtvp46zVj
TmrIG0Ff3nzskGI5BGwZ9YP9u1uzjS/dmKFi+Oeivi5joju15K+18GhWNXc9waC0nRswc5OKhaD1
TR4aa2lLDuGQMOZwXLLi/Mtb79MyJ/EW5E7XYIdMx3VIFERDeS1ZeTKYb1VMdX33Faq+BeaGXfA4
ZuE/3QlheAfdXvbTaN+Jq2PmJbwhiphBjprklIq2xO/qfVRNUz/SXCwh0qpXOo131axc+JFKPQEf
4cEaNQkKjrsbfK98G0dLINQT+AWBe8qgnMMRMT44sMtZrF0dNxXIx0DDGIwU9DD7DFqR/mMqg5Ku
p9gzhLF1LXZMZYh9i3L66DdfbogXrB8ZZAobbQs5JO6PBoHEJdTB9OA8Bx/R8K1ipIjWAynwzmxE
z8yxHjCFlUtXzLts7WWQgKnxSLZ5z5uvFDoPlSSOB0DKBmHxyiNGKIBGrBvX5KP3cAQCYc1D/y0a
DjSuCJj98ltiFeqWYvgRycOXXwPO87T64+UNL+bYZX/GLmRn1vkvlWNdY5GqqH+KuCThUphHXwUg
gXuR1bxDvltydRs+3G/WvzrnlDZnAex7OFXeP4dtXQ0TGt+FJ/+5yedeld8TTkYo32r2XuM/DA82
6CmmjIxoBVt2Ir23ZvDWkzuiLngwCu/d1p5a993Ff4GBxouKFAq5Ur4srSDa9JiDgrXAv23CjCiD
HIcCugOxa4L30r5nNcjhDdYztuiR9dU5SwaOGARwtzv1rzd8dTheWZVrqDmD52SGzeSxiPaOmGOR
1ZARE0Um/lydNV2xRLgEjHBKGwrP4H+JMta/dZWR6UMhi4XLhN46JAdw3+Muj4AWb4YItOJHMjED
sIztM+cR0NgG8aGMnrZOrrczrz64pZnAgwjlRsDCdoiyTQ/s40ig3Uz5jo8UB0mx1JRtEKzqescp
pmN8RbWInjjf6oTlVvsS4laIjy6caKCE3Jhzi10ZAes8lPqRKYLrQ1bYFxmOx5lTnzOS1cSulyyo
90GDcuUCtqyBLKmDcvkQzgOkoe4c4UmO+v9xdF7NrWJpFP1FVJHDqwTKwZIt29cvlCM5HcIBfn0v
uqqna3rG7asAnC/svfavWf3k3h0JgJmD/WJdXN3w7RBdf84TX/UuNtTJ/lCpV1UJXG1DiQMLAOh/
OT8bzo4vQ7O/UuMUERM4kQXkD0sBeEUpinm+g0yCyJ70EfYmQ/gLCyUKj1JbewMa1xs/YZbbtoQc
tDMGYlg2UguskbGwJBtvXHXmE2hNJ74QydsA/rR3Ht1uuiOOfMB/paCEPTuUa9N4jfstgk45Efd7
i1kFA3pNXpXyRBMF5wT1NfLbfZ5+TGPAHlODIhRT1hzRqyTp0QLNOMOBvQkiCGGP2nxwAbZyVsPC
+DbPU/8A+1NoW6gtqneE2BqWT1zTinUqJKQeUjX2tQf3/uboMfT3gD4owpXe/huGIytvWfzF9blL
Ll2PhgcTE+Y0/FdfZfgAbJkrgGLODAP67ICQyRHP7PHNO0wilCmA+CMugPSQ21Rfx7hF0701CBNi
NALAUwuYTcv5PIr3QglQQgnDV1C7V588ufBL9jWETKiiF8fZN+WFNdUE5QJcmQFK9ZmtisjOBaw3
E8LJQzXu/DVRBnrNdqI0hNJnnl16+Sr5mMXXVG60cG2mQTqhBPJJZLDdcTUU3NlYbJqJXdxOVYBk
8IHXkm0I2oc64KIWDiM+cNQrK5AEYPOK5U4TiJkfcOBAWmfjh1Puf6eBLSWVo9wNhOkis0QRoWxY
b6A4E9giATCl+1xfW7Bb1C2/tLCPBAR01Pt2xZCYg3s88YscRrf1hfYQzRu3wxeyRJbCJIFf3JBd
N83jrdZeOYvR7FEn6Olbt8CIwbo53Nk7NlLLQAd+tUotg6UInkLzTbgAi7TxfSp3XJCdwo6RHY7f
uwHqvnAmi20r6+0SiQS0jxP5T/52uKn0HdOXmrsqJPB+bxlrUOwJ1EOCmx0SbljFYvfY5cxHiK5n
roeWKAoMD+E1VyuOYx94r4YwsxjPQr0AS5+m26zBSdsP8680Di4ThpQjPTK2lvGD4pZTgd/Q5r9D
cy6bF5t4xIAxhQKbITn1jo8yStb3sdwhmEbsqegwft9wiVrWugUC4uzldLbbCw58QHgllpCX0Qz4
esuBF4RP9IwFMUXMXly1ATHi++JLqp9185hUxxZSnbaAPFboHobxYo3PFuHr8pnoWN05ujpjnvTD
7k6eu6/bt3phxXzBTZinNykfNsia6QiabrbalWWcYIItmJy2Xxst/Vt8N/KP1PrhCZyZHy7UPJAI
2V4vf2BYuPNZZ8Yzjkju2E3oUIQNLPuZPu4FLaZ67j3pq3a4FvnJvPVcLQPjpMwFX04XWRQ6Z267
UsXMIuBsdbeyPC/ryEy+hIxcIj7BHna57dYbkyCyTR256bZwWZEixUwhOirX3kM4ZfawbBMF73cU
z/MHOnCTcUjocj2Tb44fRhavHiwnfDXhNta6/oWCpudxBGQJ+RoMovY1cuu3cqQ4FuhmNsTtwe/M
bVz7rpqtzUFepEnoW4hgZI8h1/TjHz3vPL4WXENtqX6OBtL/MM5+Z9l+VqgGZ7PbdUvnrUYdPuIW
6jzUkZM3kfCKyPldeHVNdG7Gu2wU0y/7P8TYUF2hw/suA5KjAaekyERyRz/AWAApxo4S7wivfAYJ
Osf3UsHKPLoh9Tyr1zmp4vtA/DJ6wBE3bEmyrj3f/v+bnXTXsc+SNeMKe8nzGy4m7YUu6ehAUJD+
0GfnhvnTitFn+mLgq7MFqVpFHrv8KlYUOWyKp5FVJCtl7AR2syRbl4xorf4JuwvkBXwexFdYgAqA
SaG58oKhMJ0jIVAPpELmq1XZU5Bgaj5NUaSsKpGVhJPRALaZMzzHNXSHbnhpnNz5STMb/Bdd8ORm
Fdx0c2WJxj6XNuPJKI9icExmvYlUdGmtJa/14Hb7GQ+dXokzCw9vGQ9xEJZQkkdTx4w/ZNW8MtqQ
MZfdkbwnJJv3uaJEiOyz6izR4dlSc8r5JdmqpdEFWUoKvTIBCoHvdSoUFfUwO5tc6+ifTcM8t9wd
AdqRErxZ8RO6FgvTBpBr2DKemSs76Bb2tmF0N5Byd83jGarL8ncatxJrmm484c1Ds1jlBip2IKwT
SaroatCCaXqL7DXET02E+cgmfHb9//9Iufy5c84Oo6MRYCxK8zRBFxUtKRxan+bksUhs3YXh0/ix
27Wfaq38iEVd7zo9XLxO7RNCu4iLjehf+I/zSZFk3rcpm1ZHnf61jYPPfgSnpY588+hMlJd+JpzC
Dh95F9s3x9TkthiSr5DFzloxcO/T6wLmFy77ljMiNR4GMXc0PCw1eykmmlm5wa78N6nDFtXR2wT5
pJncrWCaSHT8yjZdg12w9R2Jh53r/2zm1CvCcnsaMb3dIDKi2vJw3baCLWdjo1Vm4JvNVaBTB04g
JTpgIT7oyiyYyX2Uxe9kTWWAucMxLHvDF1n5fTF/lWyh9A5zSV872QEVU5AIlzVVoUW+sDA4gcI9
T9p2IEOyKaF4ZWFdkeGMzj+vJZ8P9DmQbU+yayPe4LJT78tzbFNTFPRgQbY8FMLrVHj2mtkcorvq
O1Kyv1mwAgPSeuDVdQLkqWhBrncqTdyg5j708lNXUEOWGnaups+fOkW7jDUrsaxQP0G3w1Fg6uL1
+rOkBp4bHrRqQ0fvEEpo0jXk5Gxfy1F9aOCT50jLdinUh+1kcMw0xVc61diGcxb0JjJWT1HpiRK0
31lvfCZNAsZDYepbwP6xkdoyJgxXg2zSVUOeRAJ7iJikuFF/Mujznd7BTDjAOeRrL2I0WkpHZDDM
arPciDB/qiIQ5OwwMQwPrznxA/T/BeK36bt2uw6lL/J15h8G2vy9m8fVhpd1jdw/p1EyX3HrYqWP
oj4YaEtkN3VbZaqgK7JxLeXsgJn8GRTKJAqdxyxr1pNT72elgtOGMMM1PhNRZOO6nO9CXQ0a5BXp
tvsMrKDuYEGqLOqSLEvqTdNIDb9O9ulaRblLauRWTbEdG+D4kdoeFDRTbpzxYoYZLTv574ZeT+eC
2kwIgWuj7plcw2twFBAIHUKrVUR6Gbs1pGnwQAVWzBu8i/Qg0/7NApM7YDvx+K31ZHygFd5loQMM
+qMfmLiNNihzXYS+5qDjr0iEXpJqXkYn/2qlYgVtp898GVB9zQlqZI27ZVqkjoJtGafftKtC+9Ej
gmbeTKc638149rDDGADkw9Ns1FzZbs0QGNJ/O35g2KVFYk2/ZVRNVopH0BC4ja5uNrxSIUZQx+4E
UTQm4tMFHQ3r12HaT6Ie/hHazNRS7kRBCoZanrvu7BTKfUTsuCd/TB1UQEgxgH7hlI9q/dw51rQx
RD6zbVMvuW4SbaOJbZMr65Sx3U41KJrIjGWYmCPTiBf7fSMICHGj5mrBKXRbYWy1ysr9qEiNPcct
QVFeKCkFp5tQavGSxYh9ZcvYiIfzWskXP6KWAW9Tc75k2wVL5OJCXH6UAQPeiUb5kA0L6jwd+alp
8aswsWFet59EJJ/dZHCeDSBkMbKt/9XdFkf/RfdADNdRPr8b8K8H1/2YdTffJzUzJi2S6qqMlgcA
odgsZsPi03ERaCAKdKz+tcz06n0gEb2W5YcMY+0Le9W9AqUB16dKohTpFbceMtJ4rM1TMeBWV+Bl
iYGHQ+NhAxoX8RsRBn1YMpzjh0fwMhpqk9EaiksRvi6GoKrs9UBlW3IsetpWB2mTUebXKk/Wc+XI
SzJjomc0yEHJwD5L28dgTaChOtmem6Foz7USz1x8jH/lNImzVAwWOCKLV0ZasogPG5oW/gYnqiLW
8tPoyDCamfOmusWMKOoOyB32MGAsTmH+ZlXOfcC7AOeCUSf+LyiPnG9lKOEiagkRDG6MyVerJ6Qv
Sr0pumQ+p7Uyc+NxlFbLP8518UI3VFdzsnPzrBl9Ket3wAPlLsq9DqMS5vmoN5H5DPm+bQ3MYAMA
Vih9ktwzLE3I76vDVFaflAfZqsNau6kKe3hOjAhHX4fKBErZwZyncGVKw1rZZKuH0Eqkpl28WGiX
2R5vThwNu2Wn0fCAvbQu+3oUYQjp82lEs9gN+HAKmPiEu3krndNkP2R19FIkCZ+bk12VpnzvZ0d5
ytXkTIy7BLHBKiLURH3REvsH3ezvUIjmUGGinsfu0Gm4IayKSq4Gq4TNLoxJ4OxWMwXcaRDFp+aZ
ZPa17OU70DyUCxFHXjeuE4HApYZShPW3jEOsW4gF5385sKNGg3SxeC1npCIjYuFJ7IzzPA/noWPt
rXXJUW25y/m3YIw3EJ9tnR1im5VH05WfBnYtRiGcvWKnhe5Ng9FlkG7TaTXWciitaBDM6ogaapvB
GVFj91xmCJPwSKdAHrvQ2OmVzky3vOi4vEqyIMwCdciA9iLCXc6tfRmgAiNEIK0UtbWefOuIXSrd
DvoWXj5iypwIpqJ+cYrfYexXg1PdPDpDYhQuDXa6qVHAaAxHym5KUUZddfVO+bZzB+eoKfNbAVZd
GpeuM7emR+YkBioH3A/BjBsW1r4CkVof9rYdH7U42yva5yjrs1FzFU/yGVLV3Wgdpr+ovRsehHkZ
/TVLlJP2a4n2IpThortsiFTc2CEnkEOr0OX2PWTKxervnM3RWTGPqT2+Zrr+O0jrtzWUc0UfbfYr
1bCfbKgjiCYusaafJ11/MmnAyuLX4wYxWI4oESDqBsH8RIZA5331hfdA1b9xNVYtBs6F/MXTvS+U
a35nwAOyp63UEIguHa0XsRSIGL8Ux6kmfKIEvseBWYzMVtnJ9PDyHLQ0xmsWgW/VbMxB2B3hdVSE
IaSa8hIJ81rKUzi2vprJ/TB1d5fZekyicKROz10NCg5leYHYLRKHyomOmmYTBVsyM539ggAiNUSq
nKcKG2uGY2r854YtGYE0hCbNXCqshQKgfcyq+zy0rDqIxLD6ntNL7Fm+L8VMiiey8h6yRrJUTVA1
61T5VfHhF2n0PXMZ5o35YxfpuQEJNTqgbMkbJ4V8CMkerdpTVJNEoqA8ijJ/vglMStWcvsvBIwgo
nKFZu7tqOXO6RfNgKtuUp8kkqD8Z+jmgdjzc+Yk33fv8XMc/2OVXxK2s0c2QDCDw6zEdTIxnmRM6
iLwTdSqPZBwiwyZN4lW2eCtcdjrM5XrJ2WQx7mwid6XaxWWaQsLghPZVOAtRGdwSM1c/nEDZDVm+
7L66u2l+s9V9Dr2lyTf2smIAHzIYpikqQrQEYDLbSH2IliscgWvRlhgHGH/k/wrTAoY647tq2hZx
oq7DreHOhnZkjdlGRPmTYeWAJ51t5YVvkVaSiBUDcsi/lZZbuCipEGpKvZpZkoZUqLapaZSgA+Nv
jEyAxHfquoxk27Nkbm6DFRMoVZXkp+2bM8ay4wSJp/ynLfajgsuhRpoqCGRUEjaNWNBBaa2S1lwJ
Bjl56FNf4rizd6ZTslfvVrUF0Y3Gy7mojvXIS3s9KxPybhtLOdHN5ExoKXYa6EezP1DV8jANK4j6
7viW6tUant7KmJydxCEmIoftMiVZp58SYiHVvPSz2H6diEuAp8q23WLmEe9dg55L35v9Diff2nSa
jU3JzmHiHqy+fkHv63SvFURQHdcf27JVCSlCb0lkIB2v24xEUCg4P5seohLRCflfaBafFREWpjJw
v8/209IaQK7BS+g5FX+eeLJ5TOWpPBIf8FYg5qKruKEMYogB2WMUGOtYXA7zfFx6KSv88mz7oNEI
AAnAD5a256QmwIkbWp7D4URx6bf1b2EeANTF448FlqPhQxR5FyjEerrx0aogLaecBiHU8dHCvI8e
WjnaqfnXx61KTOcCiDRfh9q42IpyywtA8DUV2yab7ECSW9J3+Ji8MXuTFJSVCZGvwpvluai0U6xO
Cigltyh2IRxLY5ENovYZSXURKudy3j0SRmS0AiYDanUe3xBF3QbmtYKrYP4qsLOWbbTzEGUq1pne
4Tdx4ng1U9lPPTa+YWNN4W4acl/yvhQ9YRNNwipTAb2zdgwZiFvmNsyYNMMhYv2+a0IPpBBWHIxo
hacRtoKvOKXKYDiqOdDhOd5i+GzIwDW32rdKeiyq5pxo+lPpsZihgbBnpvq0g6CqFzdmOipbFTuz
73hPGYtmLJPWh0V4JNnA/2q2pjZIfz3GvlOwJVcoK8fs1hXHxIsfmjb8aYVyEOp8qVvUHuq9ieKM
CZSKxumPg/lQERsQhqjop4oUdkIZGXTFEphOClsyXfT8khknYrbl9O1ZEs+8+4TK3tJfer8wbW6z
v5B5XshrrcrxmCnhSjR/Wm4EOTv8uDH9GiNKtjxniVUKmdMOqCi97A0J4b/Q9g5YYDCZmxFYNkxT
QOHY0yow6LWtgZ1Z4m0jEXylV8BdwCqrHeuc8V+jUyVRQClpuOqUhEUMiRolGiETGcSwQtPgcWOg
bp71DyaIzIaxc6H3MRRgsfvSGr9oXNBCX3S+63BbV9jUyLbpLAwEXLICLIqV3lVr9mlzuffkVtOH
55bOwWF8EF716a1uvx1wmkNHpgBOKR11Dosnk8DWCSde3Dnog8pd7RGIUapBUWx09NOelm4ViwkO
zqHOGM4de6xoeYLaXyaRbsUE1dN+H3k5COgpE1FeQwDqvhq6QS0aebi/AHBbSbDjLVa0TgAoRmpg
oLRvgGoKgfRuGh4EK4+sEWKujxZpDJpfHhIrp06BP7rA7XU2qjPFwwwK2YVB0W7C3vCX/2hpsU8S
d6+13cPty0DXusDWmIAD5LMMaBYmlKTGuQLp59CtA0IE/br6FvnfiKMhB5yX0PkNRYDn4EH/Cieb
PDuynnE8BRMjzKSBpUZeSW+eaZJORGXvWPizDmBvVsTbXPxk8GfNAgB199Mq/2y+NU/J1mFj4hwg
L6/Ufeke6hr8aDKBeEV7lkGjiDHjMzRPOB9S7jBdKk8oTwM4hNg3xArSHCwALIwuBlVqfVsrA4NU
KoMPC+u95Mk549ELrW9whP7UvOHhWi+dYsVrVtBNpI367unNxzDHZzg8fMC0ONThkcQ3LrQdlHjC
0436Z0rcVU6enaMEo9x1poZUhf/qvqYS4DgLSt5e4vyhjlwrxGTMy9QgGjwWqxwzY3QT9fQyx+Q9
Gdm2yocNu/LAkFgtuIVkDqnFsAI9O9mYguzZOM42UiNaYqMJT6TjCVhYJXOgTRJPF6OvAQKKcTOq
qt9jPnUglmhlfkdmfE6K6rq4XAabMUqKOEBlnKatK12BpfZXQr0YXXsnYnuV8BHEqoFVo1snU+tP
sThw8a4i+daJBIEYeqze9YEjbShoMW6U24QQ1hi8c6Kxeqc7V6BhSLgcZDrnTUQ+iA6soESyYdx1
TsSMoaY3/HS0WqyevI6P1gEVVzM3AWP+f/XBtIkSlocy4Q5kIyQ5vwBHi4SwzH3RDXdPfjogkLPk
IRRJjGz45rQoJo3kprqo79GjAtnnXhh/DVPd9xYNYAPG3chOkkwQUUZYT37iwaD3KHgOQvE37wwW
kaOiBiqtpwguQW6rOPSo1iLCSZoqJK39II3vHqlFUo9nUlLQmWMlFOmTa3ZoaHzVngU3HvpKZiY1
8pzKJfjFJggzHoOYhrEabXbQJAUgS4tTtDPKiH2oZQcyb6v6uZWAOu2Yrwa1qpnTLTGaYd7s00Es
5mH8Lu0XAtt/UizMR4LQe0TDYexPQHEd8KTKTe1equgkjUeFQ2gU6WeJ+2YU47pFBzMQTbm4lmcU
dg5UXuVFqNCFGNJNA3FHIxOtNFzHDo6pAciJGiTTD3INQDYsgB3F15ImEJp5jafxZdKhR86H1Dg3
An/5a+QwiLTKPXv5ZD7onkpyaL+2ePwturKhFuswd3eePmDhYdVVvySwHwF8rFwPqg2xieCPj6wh
WBUqPNjpHwSJOj2Svv7KJthR7l56ZLiARP+haCA1J3wjCnWu9a0TvSTVC0Mt3sYmApVnuKfRdFd9
L99ioLx5SG/p7VSmOS4fE8CGK1ho1GlAMZnlTld1KaE9myzxovWlg+4ac5SXwjnXCWxRs20mn+3k
o3baG24Fxs7OZ1JMnz18gKQqNvag+TlkwqgWp1GGPF+Zn5g6cPqnggF1zGkGbFzBfdK+tsmmHTaF
QmEq81Ncy2SdhRzCSsKjLipwVHvuZye9IFOygIjrxHjNnWelh84HQhpcSyZH5vt+zI0Q1ue804BE
qL4zAodsW2el95AXXH2FDG0lO9QoHD4Nl5025vvMdnjYUjWOGIuuoAcDxAKXfL52ZQtXTG5C4l1r
s0Huix8Tzw7QGxTB+BVkv8ntBoNYBULa3ilO7Bf4KyOCjZiYdrBEEDjz7AW4obx6Kg/VvF5n2ZUn
CJiAdF2B/PAoMeJXIyJ2tUlYmeR+DNk3RVMrY5Y5MI7qtoDW1IIXMm4sCDYJLoDOu8w8BJmArhLJ
5jaFwln5Op4Ru48DNJhrO17QNIT59SxoTEJKiKJJOSgg0AmD3aHXckw+A8wfRkwha83iIT2/x9DQ
WovPCxOj4506Cum++DD6u+09VDNZ2Wh4DCo5i4HswiGYUtLiInK4Kz3gVfgUOXxnC5uP60y56viK
Jxlis74X3UWhVVOcMShnDGZVs+lzIlCJH9UdDiPlPV2PILMmpuiTCgDiFSedVPlOlD8y8qYa1DnY
dbus2fbpm9SBQ8KgBRCbZgLvo3xSNib3XEvwWIQKaFrF5d0ocPlCxIbvWTTPNIGavY/phKX5PvKL
al+M/yuuYSTjKCB1pVfdzUSpyWwXE8oFJ3Mnb8J7LYAR8NYM7EqNqQXujM2iRchW8zCQO3Vgb19/
JgaEDg3F6Fvl3lq02fETJ6XH0nYiBe9kdY8ULXfaM0YtnwblJEOMV99tSXbwzAznUsdniEwrBEwx
cVGslI3qtXV+KySgszGuJSJk3d0lra9zjTnfmkw2bJCW9z4SOhXVCEQ59rv8L0nuNuhl/UXV/H5+
svl/XE6KYZHkqx/CPGDgzQAXjKcKAkNBJ6Ho32j2cQwV6ZXjJSZp0WNNQz3Lyp+wvPI5ES/V/MYf
XhY8fal8mEcx0VmzfY84N4ZrHzMT3c3Nd4EPhj1LWoLPTFy2ZqQSLWl4tb3EFK8h++xSraJJZRhC
riQ6IA5WO+dTAIdeYz5n3LgUtVCMsNObQDXStUDOyXqNBLw26KOvBZIV703uRRPS4biH77ICFjPk
YHGClOLa7Vlg2+z4SAmplj12E1I11KdlrQK8eQ0eH9CFvZqKgWjVuz3Sd6ZRkJKHOzAqtzVEM2Dv
8PN7zzFtp5PsywzY9maC+ITGz2dWEdTjV81es9FfK/tHj7f9dGy7g1dzz/ANgZZunK9Sf8lS6zRU
zNrzgiRYylq9XIvi2bT/miJ+TuJgNF7oUbYDXVaaXXJ5c82PytbXuvpQAJvrcLIG5T5YFyN/GpL3
xOafEVmJiCXVrZs8ZApMT8ltov9xp6e6+nHDz4mbu79HqIIZuux7FIEDE4BSh5jMI8vM30MF2zup
U1fJgMX2/lXMWsbuwwtflXiXEKNinJTs2eHuWuZ+I+AplXWIU/zp+Uff3TLnPKDq9OqHGrPmZr+T
sZWUMScTALeeqwqFA6L0OvszetyXbPRAb1IIlpTsHUequ6r2E5nodA21vKs55+eA7uVsZi9oLqnv
O9a+e2veJjzJGJwijD0MlFUFF72fslg2r7fG/ujUq0H+K/ZuJNBut4weuEecXeTyhF9au7b3c4B2
In2nxPMTFCeMyleJwResstr617uPwnidmdtq51C9uPlVmMfCei3xgRA9C8BkQl2CtmXqNwrnrcIc
GnU5wmfiLARKzW2m+8uMH3dHlG0YwcphU/6qKoKdgDDqDHIRVBXvy+RZDe8r29WLmbF5LXOGsxvX
aNYlZAZm+sApn2zgR0AFM+xVgRH/KMUIxCH2Z7c6FBqbAnOFk2QjugpxIhDUbWQERrWNm5+M2qxf
liF0ABMCEV2jWPyJYQhxeVn1UQ5PGisUHrde+xibk0Xt1LF85UrXhn3LAKBVDFytdC7sSxCDkYHA
gpU4Rm4RzCKrun612sTvLKZZPKKMJvEHLg5RXqL4u1c5D+aHpd4EokvRvJr9odcfrfypy3vo3Wj1
YYl8aCBLGy1oNfZUe4l3QVWTd/T8DPbgyirdbcZpaqpfZKfn5jHOAy59F1Q6CTmfXvk5GQjCl+sx
iFg2tirbuWydpP+UEHGg9aHhvtWPjEY7YhLjX5YbT80AZN1JUL2NhO4GDjOx/Fl1vwz3aY7I8xpo
YN7mmHvqo2bOpTC6I0kc+hLTSB2tUvrS6A+4oev/nX8CM4Yo/KwJMucw2m/efAhLah9Y+86bUOmC
j1X+QclO4xMOT4LwxwXgzphHDC9x8s02ljMSAC4377jkVbsBVV8iN4vIuaQaZQCl5mciCStvw1+q
d8v6nVD3InubnXezhknMbWQJLnRw+HB6N4LGD9ccB5/xZ797t4ieWWUQYdakyJTox/+V3qVt08Cu
XiQjv+mZBhlLyTMulxRd8Eqpj3M9c5H8q8jf4VVxkthoQNuVBiIMQcC6yD+M6pftumWokKOR96A4
ymmkTfOnyO9q8umav5P2ZOEPb/0+/urxxg3aWUYXXK0DFjSS1pHwgNDit+9j4gwgmYEhlzubUAEl
BDcFP5SliquhY3kVB/SzbfES/Uv1cxtd3PnbwuzOTQTKwpnPpX4r60tP5AxfMz0w5rdIuVpogHvn
ewK8PyQ3vXtWkRoTsNiyKSXDgOTAf2MWlLlvm5z0n8I92Xxa5TvJ0Hp+mozAck9zdCBog2p+OujT
N5W3rawzCDragXSMh6uReoxPPw2fGMsBhmZ8lWhfsYQVlhFAmzls9aEr+EJgRqWAiLyXNnyZvkTz
cMlJrEFZFcoxYwvGRnFtyFvoMLgovPhWYDwZ60e06RnLlqgWU3mLOuLoAw+hPU4Ft7kW7m6E9wXp
WD6r8jlbpqeUca8yJ0Fs21qHov+N9WOvs+W5a+nbaL0rHxXHvmK9G/VTzVpEPPL8tWtQ6wBlMTYt
OwXq5Sw26TXRjBk/2sze5WKBVoLpq8p3O7vmEcsDT18r2pGlZKC7yPRHmKDTYsOApqE13aZXu5XK
Az5STrV3rrW/Kn23U5BPRILPygIhM5maXXptlRqole5td2w5NLI5Qd2HEt+64oyhpRzTV5WJYdTs
+HZLLONyX4g3Md7q4rU2b7NztOarmj6S+hrfvfK5bP5S4FJh9IlgSVbVoZqas6lr6yQ+8jMtbLuW
C0AvsJ23d2wqRnjKYm7z9N2LrnH1GpvDzsVCp5b/ZOdcJetFGUF15uIm8y1EsD20J6CbfLjfjXLM
SYWlv+PpHTILRi3hNj8zas15/BjYmdOakvTNPN0gRlLxAo0l6UgoLK1QdleLD5chYVn+FRF33NF+
Z1VYgtV2zMmPHIgzAwy8nBSk5lsBQhmbL111H8O/wX6LnJixFywQooutXWXtqdUcBlwEq9/r4tBR
YraAaQfXH+ODkl7c4c+AS88VYgUlv8tg9ThAu8zSx1AcMvYJZvrpsJ1sbnVGH/iWc/jU1W8pvj3W
IXalc+7fUDVo9aWqzta87qurnJ/khJkc1Z91UgA+2e1BUz/a6KhrT+p4VJofy3xqFjI4Y8X7lD3K
jiwjb9jVrnKMGS4UuXUqvaUoG/WVrjou4palxIQt0hh/jEoUaHTUqBZuNXp2BbZBjMmWmTpdY80R
NND1zFcr0tYWdkb7N21/LDb2A6hPW3lYoI88RIk6gP7hXpZfRnRIWTSDfyJqiHGzMqDefDiVWEvv
s5gvA25sh+GYqTHvge/EPKTXoIIVyYrQvJLLgTzvm7oAUBE/2zVBbXDxMgNsKfHYAxdJyzShPqGE
I6bnR/+q6BVRchFb2t0x93G+ApBWiKz4NhiLJMyO2++0MDaC9xoJiZve243muIcbC706CYRHqLD4
bmi3U9rsmsKz/3bIBdMHxkz6/8NtZ/5nGkFbKX5T9Ly5txSVssrIiOueFtLcJtBHHNJBaYbwq9gX
J36Z+9+2gn2HZMvm5uc5jFXeTzofT5zfMy6Ec0yCNSNFhqiqHaNuT68lT77pn4kPuvX4YYPX5L2E
3b8qcYLKFitdw7i9dLzQ0AfEHB0lRB5Dm7IYk3n9KmbknAC/gtPV9uGBgu9LK2Y/yb9IBxC2HcTz
b5PgEOV/BCISjEicihp5lrOxpRI4mX03KWirptg5TRJIcnnMyl2LjA1YrO8FfF2Li6nnHGxqSk+F
wGQZBTpWFtYOGy90Id7jKKE9sjvk3u+T+ioYJalEUriE6LAftqqnIDf/GQt0UH1Nyo7dLxVN82w0
zyK5psbVZAUXtsYhbl2/YKppex5ETwCGr1FkMhR/a50zzjccCIxmHLzuTCfokhl6DwHOfNvZsCnt
sAj6RXhkTovZvIW+j7EiZuQ6cl/q+KvrrvZ7TpZ8sQ7n5Exz3ViEp1ZlxLjcpEsxwK9+p9o/q/zp
OdL7h0emvHHU6/NykTQdeV9B7BxH512BDVQEBpoliAk5c6FAWXzRZNwwaLCk2JAcu1b597CgMC5P
0hNvkSCmgg03cm/zHmF9MJ6gJ1mM5ggnQPDpLrMpAnQY2a+ZX2GF33fVqzk99RNm3n2J6qpgyg2z
5QPlT19RhaB3wBPyZYkE72O0TgEYMc7hUdNN1768TmTvceTmpNFu4vDJSxlU7Mp2E/UYXA6lwhKc
DI0z9GryKPlJ4IC1uu2VTdjsu/ZU8/gRX0tjZuXYPLhr+OSc/I9gHy41CmFWCpoPqkjQUmKNggg4
HCdSqKb3YfLl8JZN8IwWx437qScnnbzMYmAJj1FSY9rboxcw8j9SSlaO+PqPpPNabhTdovATUUUO
twQhlIMtS31DOZIFIsPTn485VVOume6xLaE/7L32CkXH/JkILgC7HPsl4cLkGGs8HNhe7QErSjSY
ZQMvfRVae3nYWtX33H7q5tF6fRvAOoDKev6ZVte8RKLdIfogLpaXuxwzCriTMshuhnKw0u5Dtqsr
+oLrK/qM86ulbWVrz6dZPbdtc4mwb8zWjfwr1piix/YLz99p0bEOOHfxqcT1lyysFMj3xZaxx2Dt
n83OmNY5RTcALEbASOmBj2nfkcAdQ8zE0PulG/W6EGpwM5HOrfRGLj0t8LuVbVr4GWdYOCTiMmcx
5kDEGi1dj+zP2sNhjayiF04qygcIUtyuZqi4sh/J3jIGEpbX3JtXfDflkEn+3hJxv8FXl5ADN1eI
YUXX5FIpg8HyQ/D2xi1WwRKaMRxcE7wKGEDsJZTS5LDxzODyQ8VBVJvueKX0NjB509rpQONFkgMc
JXHGfzwT7pQY7RYLgs5LRkPglTlHgVc1u1d0iTMKi804r2F1T28AZuEXNTEssn5wAdshWJAySTZh
xhb0rOK/12I6Aj4nMOxgacMaR3Y1O8W0iqV92u4a831Or2wdliidNwNK3jCkSlZYyhURme8p7Rja
zGdJJLnHqI+MBC1dqyZ9rAPEMr0B6hRItM7ZN4Pc+XMEv2Q0pV3kdjPrW8TV/JpKppnaJdMK+jlo
nRGw2EBAzXDD9d2www23SgOKtxd3HWDcN3S0nlGDusDvfNgMhjokkWQ99tviReyei4aYbKxJApxc
ZY23+B0pF2M8ttYpD09MStsaeyFWAu8ufq8wj4ppDOqlOQhi3GO19lPKmROr91Y68zYL0mHBHauD
Hm66eg+M6PyXirqOCfVFZYFQbsl3JUDHZ0LBDQX5rJlPZnSRmp1ggK679JQ5ExJX+TcQYNp7RNHl
5aZuP3HbtCNyiRDiZKuu2vN8Pyx1JRkYk7mcE7joUfsvxFxCOEBs4NvT1hR+GLnykm3oDsKK995g
U0bFoXAQQXRksuOo3/SqhJfzNPk+PldqKOEvhJ3lTM0Gi4keU0dGFRNGoSBTrtx6DeeTAY8RqTg1
kTu9lQ8QnbBzrMlD9BlZgTJ7oUlCta3iq4v63S6C2Y/eG2wZC8QW69lAfU0kIxcX9CY3+ymxLaWc
l29Ptv6CZKyh3rTvfITMUNXaBfwWcTISPC6FBkq73V6QKMn4bmJ8iyQGsx6amu+cpgGKRM8i2yqC
T9ythBj61ikemBYahBYVW+i3lkMKAt8vcLLSe3R2dFU/4IgPu2KCFEV6wyEccGnzwGiNeN1UwWJm
lviccwZyRQxKh3eTUoC5FkG/D7Lo2IgzOdPYojliQQHlZiSs3bt0R3TYVCODX+Gcs6RBa8srCSFL
4ZNr2qZKzILTZ0Gdk8jtvEwf8fgSnoZpJybY+F2t1fj4UuEEX0o0wqEfxeyhdZ5sKDZJ9KW2SNr1
2Lv4xGB988KtHTuF/3OZogs4ZJ0F+NCySTIq1+eRMl4gKVkluNSRaOKxuSgWFRfeiGzgp+AloS19
0gGzzdvPeMTSnNvGG+Bym7A87Io04BppGIMKR0DNy4z3iQBwDaBN89Scwi3o9JYPvjx1DJhfXpKs
NBWuPv7OPlMLEdu1VR8hKnScnK7rniL+50Sr1t1CND8MmmcKzHWZPV96yY//GN0zqn/pvowsmtD3
Mt9ryUk23qTuIWknfg76bBMKdrfDQmrAlf6kw5w2PbLgM8Zan1jFgddqqGwpRX9hded84oDfSLxl
7yXCEKe1DOrpKGX4VvqzRpPh1zpZrEE9vtfhAaxNSJxm2nFQj0/PejnK++iP/6gjnAGvA2C0B8wg
r3sDxVRDW5cczhmkRwkDrNXrwZWAN5BlMlMOmDnwHOLqxFWhlZdO3w/NlaC4lKAwHXN3TvTNhMt7
6ptfHGO8ZIMhP/N9II6VVuwQsSXZvqu3BRTlHyJvftCiSd+A0yZUQxMLWvqWdThfknB5BhXhhU0g
hxvCk4gj75plAzxLn7auf6bgTmAhxmfYYsSIyFX9nrvP3LhDaKjzTT170BVw/hLbjVo9dLoQenla
Jw+R7/Bah/XGfOG+t6VaYZsykgXvrOB6qYdhS7bxSGDH7HWtjxICfkorBin4W4PZyybHjMk6Aq/H
SJxv19e1+TAG1FEraMVMYeCqg2CasHy7HWNsbpqGkRapJT6hLITGwa0GXeboGv9lMrgbN8NdIyJm
kC5R9J5Oey3fJJ1X5Lu+20U/xdsT5zN9RQcRTqhxnIeMZN8izfdPhn+0I3HH6C6igMRqy+Gg3NAe
sV5xAwNPbNZ9tpblHXcjx8GzAaJftbLPx8ypkaLtBSbjnmwXLJZ1Ls+uQM6IDA7rWH9e9dn7VbSO
022PsSplPfpe0IPK1wKEeGtWYu0P1wkgeuUl31TGIoMkvAwBpRHCcjbQ8Z6rg6f903/iP2YhlNWU
e/wxKZaUo3zl9/Iwykfz05ya4/BGXz5dqZZlkZRCG14bCR3lF3og2G2ACt/syvIqfkXf0w7JNWxB
BpyrfPP0kYEyyXttq18IH1Cgl/pCpOLeDF+MufjRXwV0jGw/Y4b+qPbyFt2r25XL60lOFPS75IGJ
QKR7KLdMJ21WqH2PV37/L2weU7R5TQyI+t8YSemF454fj/aMnYhps4acl4s4dMGcmq86/lGZZ7MK
Cs/KPclXrwKGXXeukfozPScvDklb/AjFj7rhjnSmN3wxyZ8Lr3xs8MU0af0UN3G0SrHK7VwaYPLQ
1CIwsACN4Be6fFAdEFyGDYO7jJoITQttOhBINwX9GtL60Sm+OVeEwm2mD52LB+NogEqstajSlson
RGyJ8OkO31HjzuF5GzYqP2P8r/Z7+TBiIjy3WsTAnIe4ntIXBCNh2dyTsI4ZBlKUEUlJVoPiMu5B
cjtQf6407gAQpOVslK0VX6vfhJkkZRcmPPxC3FQgWNraPzzTtubTZVqUbjTNntza5saWr9+qa77N
B20PIz1dy98UvdZ52kZfkuEbO4qyOyANfi0g1unn6Asn/ocScmiVu03kWv0/GIjQcgzLeWnOAOlr
mV1umtZVl/RT/sQpucSTt4xcAHD+iLw5MB9X56hdxvJrRgoNg3bcV4DBiMWJ9ilH68J72Mv1HQIE
s+COMw09r3LB7YH+HAeXlKeHYGrwn1ucA61wh6mzhowhv+rMyFilPw21xHb8YzxPtDy/E/pSdWGE
gCUmCery1lxPHy/sBEHwKBzA8UubLl+48Wxn2opPBVbjX/FmfKrbehMeOeZbj9QN7+kLP5NhA+n/
vRrPvCY83w1e6o71Jv1QElCZoqtmJsP7IgWHRqcjIQ3ncRvpjbEGhp2fJD46/R/204yr+FeQcPJZ
2oN6p/ql4svYRd07b9HipqpsnUBk7ItxDFkM9hE0oXpEp5jymSAJL6mQXPPIz9CP0L6qjZUyV3bn
FFzQxlnClt6JE2BdQSBqD4VJbJc93uSdcWZclL29QJh1m34IHxsYM3Jhd0ths0BI+xqPWbv5WMo5
Z8RYJvfwhwsxNiPLHVHRu7xjFcaytxzYn9MbC0MaPbrn/Mb7gHOc/VK/CepmJu6K/RnZ5S/JK8oL
V9egebCmQAojDqWfzFqeORWE8W/2NQ/yO6DWiow7v3coR3jq4aFZm15u2WCJzt/s4UDiMgH7Azn/
pkHnkv4aTr2j+PUtJcP59cVHuc7+Osdk1JraEKswXgOF2r2+ea7aHumfn9p/8M6D/oFFDkqmBVny
9ZV4x2Ec9NprL+0nByfk74VUTl4KwIKDr4gt/AJ4TnwAT9uExhhIACP4pSPTc5rUp4OOPyqD/s95
ymsVs14iw+7iMf8QUkcrbPE0Xqhp+VyNbXIovII5ceWgHFf4VH/nL4MNimYHcsWpBN7cw6C6RzaS
lK2xj5ivOGpgPjBb/8CGdErZuywSNWjX0AJ3gIijYxoejsAHM8BUw3nujGv9LayyL+0U+6WXBsb9
6YI5+0TgJv7bUT8jNbeNA91JPV5S1W8I0MabVd2jeYICu468I9EjzLhWWuUm/9QHe7z9QCTJ7Cpu
D8YB6rUIT9PXXeXC+66HncbIqIdsTbaAp3NsHft/HEigTPNFujSD3d2zU3fiKKCkF/GrQeBuYCsO
VcyeRQ++IDOk6sb6yJiAhg6zGgO/NYedCUPDQpJvgzTEh/qQH+IbhxxHy8iuwyfkNwGbCaw9+x6j
7dhRr82PbtGB2bgRc+TUfy+iyfDo+e8AnSdH/WjfmcuwdOkwxv+OzNcbO4TjhKePWxSes88TriiM
fwoYE/vkUG6Ei/wYEGgKNt5UvBo8ovlgGYZjerawLsmzAR9arK7oz6tzywr6wvKQp4jmGi/I0oUG
5jJPL79xPWBjV8+g/yjw6WZBUW7Zrz9902+psuUfmjX6NyZcwm93Z29NR95GeqtiCihKB5cfWdxl
FCfAiLf8pp2LO1mXV7AM8ne5pm3J16/TuAAcPOo4J8sE3oPD9OiZ2+o3Pxi2ewUsUXtANx34pA3Z
fGA2t4lO2i391wXoOL6HIP4Hv6/7cvGN2mH8ZlDz8I83e/nBeH/dsR5Cm4wp8Ld5zT3ZhXQCqXH/
/IARi6LhFp2swNiZ7/p7eInXHCImjICNtoFh2X2P3rSlLkmOhq/8U/zCTQ+tY+3qb/Df+ZH+Vj6W
EpuB0GhmomfpX/9hHMwj0pqdeSkDi8pWeKPozYN0p7mKJz3yfZkwF2MPaZgxfacH6w3HNP0940ck
XxkUCjrMrQHBDI78ynLnq/pP/IdXp4OJ0AGm773HbmDy1csfCj2HcaR56YJqwz2Bkz4aJlfBZcQ+
jE5558ip/6iHug/pMT+0YFozB3KjwHBY6pAO5vMJZIaR97722OgHWHcOwLzNdBufD0/8ts7DSj6K
V+WgKq78w7IaL+hndng7uLGtXoat5BhncaWcJd7DVTxlTuySj+RgO7d5IwfLMbzeOWh+fDMgSW+w
q1ulHxfO1G9xA6zqWo5w651xI3b2uEmC6K1xPS7qt0/GB7zU5cVkAR0L45tb5D8/CA9Zjdt6zSGB
TxB/89xy+DkjKZ8OC1e4qZAQrtbuMzq9hwdolm4JNOY2j8KnaXHls7Usc1pDXwxa24s3B/WI3w2r
gWemX6DhuPL+TAUFp29T7MAxvuYzEjWHjtFWz60bFM5v/lF+ExfmKA4Byw7F6PoSE8ua+f7yHWAx
x9/moZ5Ut/bSw8mPV+Bqd/PIfPXwx6TjXAbwVI7G5blFcFog2bDLHXd8fKPfTZx8C3/Vg6ruoLxb
kW1hh7blDu4a8urptV1X9m7u3eHRbjOvOoGFu92KJQVibHMqcqtQnG/wHfIgmjwQuHkfn/S0Z+5D
1WaQ5maBCZ7Lq2K06WHD43d/b4bHnQg9RthxGaHNs6UfTPjvnfPDIvF601H+Bi4KThagnFfqyifN
C3f1tqOuwkn6EO3G8zP0xrPq/s4MKC/HcfUMzM1zNQYl56K544n9A6My6QI5GfbmtfzJAv0RrpId
WAQFxNrCz2b5+4pIJy4B6bCkq+v2If6t/j0U3/KxSsttsndWysHyQsVGROVnsLcpRvYMPB1YOOjT
LzD/zROmk7r/2pPzdM/s85+8Je449Li5HLY3WCBbX//h3Al0N74eIZm749HavbyXfZkxawEmvlAU
gL/dELUXh+5d2VNKRCfjn/lW7KO14EkH7R9hvbgGg/r+s/biXfvXroUDcqT3PBAP2e31OfwZ9+Yw
7FsiodQAJp5xCFczlmU2nc5RfPREX2MKmUDxPpg4lGLmaktfxI1iRbOHWQKw684s6YRHWPg9iUIO
XbaTB7iXX5bd9WHaml954YoX235JF8hwKzqrvXSNkQn83A2bPEiXByMd2pzNhonzerS/IJuY6EPY
BwrM4wN4lTv9UDmIp6V8ONKeQZI56tfFJX3PlNcJDxRix/Q2bsK16jYu2O6CQRB85Kqk27BGMCWw
1Tdm7F7zTXxNAP/Bvlqukx5e7nxAAWDYLQ4mduf1d9M3T1/U4h6h7B7pZq7iTKuP+VCkLswu+Qci
5k48aizSeouZoqMfybm2KI9tiRxv+/T8Em68DpqBbsWCGWtOFigaxHxgb9u4YIWnR3ePdmLAdWHL
F0zt1+JqWSI1qsLf5D36h0bvXN6AGuDSsfbk4PUtMrmlgmG+yCEgXgb7oJ1pcz/UdetxLyfO9Pj+
zm8fJkweflT5jY2lxBmROMn7BQ3VGqs+gT2m/C3Hp/UJeBi7mHLtKbz5HLvVfNBdNAPkby312ddd
WA8cKLTbnBwlO54CAqd6NQh/GFOMXy1THc88d37oogyVH2GQUMjMZ3yC0JxL/kd0AvKwX2suOyqZ
Q2EzX1rrBzicbBwWzvmJV7yrntDiSxfjwCW2LnwKmbJ19UC4YCEJBOhUfzGR9/bVCK6UAQy/XP2n
uM8Xc4fIExSx/wOFBB9wACeDdocub8eQ1YUl7XG0zjnlkGcFFPYBkI5LYU9BspS01Nnc7RqXg+Bm
XwQ+2Fes3e68M2dt/VgBo7cffacGYkC+mb2B87B8a+90D+3SAc45OHN4MrV17gCcsOtPKDaqLbE1
u9Rb/i7604ID8xVvKo5Zs0lwQKXeYV8HzM8mm/2jHKoCVQ7jYD4Q5dBTzXxEG/YIBfmANpKAzCMJ
OA1t7Ruk5UuNd27AlP8gkcu9S1Q38lX4qAC4c+VUdGPB6y3dLMPq50o5LSN8rmx02Ef4vNnHtNB/
7WkNPPX7Tu4E3BGHFtE76YrL8JabjIk5zeNgly76A0c9BRTsjvhjvJs7LkqQMZYv63uDJs9/3opV
eqk8CL4EBjvJSj+mXvvoUzty5jOdxbn2yS4PL8JClZPxefueL70nvEdsLq726SSf8AK/LTe1dkZg
WtrDt3plK68hu1MrUFr5ys98FXbsPkQOZ+rUlFrmQ66WRrl56G/pl/6Ij8vYMeLCNC6jqwbSpaSI
b90JsOOk76qP6WR9ikeGCLxKnCVWgt9uxCsPXjwyWGI983ukMxVdsmu+n2vd3sR73sX7By6hW9Vt
N+OmtU8QAFe/xLC76pHjpPf6fekaRNCRUmp/ditWsnwVAuy8Ds/98lvMu8FDSL+UvegyglC/Gy7C
dboGB/gPPODsOtbe8yYeGYp9yW+Fww511XPnYVYjHbqV9U+g99ww5dwOd3mV8ULmZZAATNTtrD3V
3p6KSthrGzRq38vjN/7JoEXoro+MD5qdetT2M7GbDpzDwPDhAXD/XSbgJWx4s2Q7/bAy7WE9rHjY
DjWO3fmXlns/r1dL6wUj4ZCeIZPbp/iLVrkIuhOm7idcnof1ofWMdwqF1BN+FZ/oHAfO89pkVE3b
Qd2hslddhj2cqtg1mjv1FAV4th/CtXCjCM994Ld7vl2s0pY5HCxBl7L7ncrA8nU+h2TYJrtyR4ld
3vMvutmN5EgbaCs7a+mEDuKVyYrmQUdi9raafhKnKkF/On1Md0NqXV66p2RsgEJ4YbO3zrD6A69m
AKJGEK/iqjAYYiYjYg/4zP0I4GuqJEGnyWOasOaq67R1pcEIWhNfiERvyYjSm4DkReZ9uAOZxoKd
Yz84zUm3N7QRco6IC3sRiscYXXJUipTT9Swe4dvPr3FnpmAPnZj9qxRrPv7/S/crP2NpO8dDimph
OqLu+Y2tAtMvky9W1UguKWZ0OhrnXhFjxdu/DPQl9NGuntTlzgwXok2abnO8X51i6Jn/KNUtF8ve
V9PstSMOsQzQE2D1k2hbtM/jTISp0PTuqGvqVlHpVZIXlIVYNiLc66GkS50uIkCEFiK15uTnJoZg
Y0EQaw0wl0O6wHcfnXZo8UlYcrjSGnRusSH2CKzRp/73b7XS/xlGPmzVlxTukvpfqD5/+ziLMRGk
HO9eWlAqMgetoSSr1wT21VhPfWsqp66Zom3X4DxkGwSOuSbsdMfUQ2RfzVhfytrIMEWetd0o7ZUc
ccVg6R/9bBpIkJjPGFaDqS9TporXckJPTaj0LZHG+ies6ndDHepb8WQ8VGbG12tWZYA5AWi7HwcO
gXoeXCnLq23TA0+KBnOluegZr4jbuC79CYt9Z3HgY3oTv+ghmWxGtSZuxkqB0LjYK/RPIdCHnHtc
brlVJH5gGU8vV4iEwR9bQnv1dIKciHLFjDSLt64TnZDZg/GehZu+gqZTf7E7JFHVDmn4yuAZE51S
l8BVhmE8wqaNKCIVBz3JBZ0mYGRLUoMmIqpvO7RapWCqZ0kZsK/TtZWuPiePCLF5bYis9wgnU72D
o2hM5m1MJ8z5pNdOjQSic+bTsw5xSaqgMyhRfJkWz///vryy8NE8oZ6rEB5QGREIUBl5Hehk00Zl
vUH9hM/G8ncShkBRnb382Ixz5tEirVDPPBVDlh3u1rToM+IdK2NAlsLqtBbgMq+peqnYcUDxnq84
DKqoOJgvGGYc8qoUb83lGyNRPFYJOSEChIFGgve77Kz/vlQVuxHbEfhJSp/B9Ge0rKmDBLZWkd/T
E5i7XK56K+2RQ9EJSeG0yjurAavJcAUNJeCtiBFbW97bRu1OCaaLK1UBUUnqJ3F2mfzbsOpQmMlM
eaWYOtUCtiB82TgqxhIrgEFc3bxH8DOKsUq2+JHo0MtvrGGGvFaCq0sWCfcxNfxRKKU3MT2QBMfo
nyJNhNl1gMQdV/LaxOsasg9qIULmF5S+Df0lF6VqB+neTH0ckF6Ver1ovjaxDrBuVshDkPuZB1XH
tUlYvqGO262qDFR9Sp1iCJbl3ms0NujfKwTpBiHBr7JgbjB+NCIUjDHsuu0ckmiS5gXOBAMyI9IA
zb1uEgGcyamwz6vkpD/L5vSqNW2nNzEzZCQ2idTCnNWZrih4cKBLSv8KWRgcsWnTrZqhyR/n3IQs
wmmrZoSnVUoKJ4dwIKnSxK2SWMVuqstPQXldihqMty4Iy5Oj8RiTXQv1Jz/2PbNtQ9GBKtLFW1JJ
doogX8KSEUcowxKpYVluyREzQIxK0hV2s7WFrDw/rRznwyzZFcsfKgo3ZPvUYV1yZIoJiZbjM7k/
QxjcpTTg2bv8UQ27GDZUl6quPsYELsb1ezGa/QbPon+dyMaOFWHe1En3JsRNfOoHuGtxk1+yWIlP
dZQkp+c4WbtOhFekZSgW8DaNa6W9YrA9rsl/PY+yfMMiADV0FJ0NyULlOQV5BxrMbUTTmsGuEtzO
4MN5DfMDJ/uPJBTjcyYha6lCiFmSSU6ZumSL9YaK9WQe37jvhAB3/OmMCqtbjwOWI9A3ebSbqTBq
RI/MvpNKI9d3WgY4ZQsvtEt8WeVDrNAYQuU5/vdlJn8k6MPpnfSm4mhK+G5ho7itXxondTbBpFX7
lhqhR4xTNOM3WuQ0mDsCeYc8ewtjbkTyRrvvKe8pw2UJib5ce6yNREs2ZjRDxLi1Wl4fEcYQIC0A
6IxYRWLlyOAsiS85rES5EkqULGhwNemN2whbmhSPkIwRED5fq5dUkOSUaL5ZdsZmUKc/ibPxkppz
tG6ngJSVVV/hxY20FfpB0t1y84bWdTQ9zJfA5WLnVdyr52e1xA3jXS6mm6TGAgJEea9i3Fm+Z89A
SUA4ZHzakubetuIC1mXtCd/SHg0jtuM1zvDcLziiXyTSI+JVusS+XjHtzJBcAqAz0suyPaETlcx1
uFaKnRUGOHr1yinVHJmbY4RuLUgrguJikKOvQWH7fXVwEiCWM+ixjZ/OwFXeZ1uoij8yRjcZ3ent
DVNwPoIrTDwYchJTH8YuUBexST2+ILCBuBfTF2zG2FeEb9KrQeiH6fLs18WHETFH2UrE2Yhp7YVp
98DizZXo4SQo9GU9BUPzF+uGK4dc2Rr+lXPujHHkjlZzJNgaOQIUGobQ7DxYF/rKNLOTkoe+lrcr
qRV96SfLMUYu610rF3tLQ/0rvu4j3g2kPZDqjrer2ARGpbaQoZVr3YqQVVmMWnuqQmZLuAr9vFpr
QaQ1RApkBeGDZgtDEphmyOCLmM9Eusr1c9MQwjBoTIhlC81Wmh5GEb/mydgsfgOi9gKhGeivuq4C
2u3VX6EP2md7zIsXrlDvzXQR+9BbZBLafAdQn8DVpq++e7TKxzNH/IJYokneasak1q9uHFran5iZ
uY/mUn2uM4FnIMXniTKvrV5XTIUlCG4CBjUt9e/UMYfHc42UDVSZ5yYGxq/grFXv4tC9v56M65t2
ZQgFcUMcsdazdHMIQVpK0Piwb8rOfw4wwUri02rdSZksP1UZ/7UOsk/siUX9kw5E21DCi2b40VvX
nDO74Kg1MwxZmVZakOEkyje4TjHltCAoj1CW8N4vNYxv+1Wla9uyO0fwFJi9m/JOhc8Uxf5TEjFo
uz5J21Bopxb1Y1ogXAkoSBh2JkOFrL8mZQr/4eazbqgR3tPZS9BMtacy3JIM3cd7PXpASZanVaOz
glDD+nD/M7KV48PzX56d0vGsYS2pd6P7R1Iaoh+ojpjWIK01HrL8iTHHRtGirfnqoQhDqrPM9dAJ
9yLBLgoSGItbNAAGcIs10CAnuOhY7b/anJwEBojGk9GlL9wf3Uz8Utn0qvRuQpDBTAkWYAMiJSH5
dVpUvcpnRCTvrMkrk1BwHHrJBniZ0U3re3+I0ZeJbo2pD1YHKBgZpyNUZrbYrLAyoVyWeacyioxz
T9ABLD4tByzG4xwAchEBDoxGNZkVtSFEVWS6rkMFDWlq8Dx6i7ErRJcVFN3r05JeZ0EnmgcSfGcN
nhL1K6pO8Bd0QtWpNt5LBJaG+KsrzYm0eF+31LNFJdlG32FEpw4V+zmJ0JgQj4ZEiTxXTcnjfiqr
4qns8KZFZQhK0v+wGE0NGeQ/c4EkY9jLpOWZf2V85KvucS07Mz0q4X+djGtW+m+ovzo8AZ4F7P7i
pKZnOStOGTgy8nFpXIW8rgRboRDYbs4c4gicGV9chVPMYtRoXCUZNPUlBWk9eEQyurjm/Mte1wS2
wnPC3Wj8Dp+tl4yqUyj4GXA6PxFKSOTiyp9dBi2ZWTzlPSy9g5Hc8FSv2gdFTR7+KkCSKWHnkNXC
z5HthnJoDtSE1EssvUNM2y7R84AhFI8TG3NHwWGhNRf/k4VUCkEP4cgEW1EnX0FJcRwXFTRYq3m8
S/KHEnEXz18zSUlgdcjRu2ins/bZcWP3EKzfUF4LXLyY9Ys1VE4ZoGT41oh6Nm8TGsfKe6oEUkNw
qD86JYDGjU649GbO3x6RQ4hp+TZl6+dQGsoRiS4T9GgDL0aC4G4Eeburb89zR0S6semn3q6AsGMg
WQIMlD9IvCbhpwOxWjzKTE+vNLAbiqLqyi2MTGJDPtZirJ3tcbmJe3re/TgBh3brvr/qyYsy424I
iPQYIOPLy8j6aX4Okl9V+6L6KLvfiCdfapvGiGAR9SsalwkaOR1xBceW7ZUwrYuzr1T5EDFZ05b7
Q/4op8vYQe6W7AjYJUphF2DiNxcrSaJ7uVjd41mi9F4eCnmLBZwJ66bH6CDRD8JV20zoFCCgYVzy
RHG2qC85BkLjnFSbntWr0OdW9YsCJIUG+sheH9Xr3wuGbkTuwMQrDYW7SHoqM/hRwD1lCDksf1uO
j5lcEpzM+f1Qpo3nuzleRPSV5BmNaO4UhRwWzPgs6Spm+0zz0VcOFpNJ/qO6cmaaCP7ro6hvnr1b
ttuasTiufQTK4IAMIpK9XIlKd2pIhds/rYhh5k8x/Jb9T2/9dPpZ1N9ahvfpopoQnQQojZFUctSW
DTlfXtK7mOf4I3McPgOLMMDxrUjfVJF4Jq5pvHznENNk5CpsD2ruQNXfVPD58ttq38YnqgqkbL31
J8E7KsKFoaRkG8avU+X+xOkhFbdtt2+4jiUW2b5QfbmBii1/qP130v88n5+1cjD54NSDAasmZuL3
RGQKo+1JClH0wNICoyt2FllwGNcb5xItBlIp+DyatJVVH27SQPBW1a9FrlBDxEmuc1sdwvfWeGkb
KdvKU++mRbZqvjIG0rLymS40RW7DJlRWpXrMy4tY++PTt6a1rCCpW6nDlkupQKZpITOlVbdlAG/w
XSPBB86EcwjdwRgeMnjHooyfMElS2FlwT9GsevibuXGseRpO3bpGBhx7DMG8ocGjR8tMWoXQAosy
X8N3/IWu0hrOmXbsx305UA4k8F6b68zAfVtgDYFhMvgAxmFdIOFujz2jGr/VFng+vtC9gBZkIvyy
gFpf4FmHs6a4yeGrj6hr8W1KEGE8h6tqLP5sKP443tDGT3AFSCcQxF0c34heaK1LlP/WrH8VbpeF
gmd87Yvnbyc+zKjZ19KfiH+GlOxqaNrVdz+dRIAcbHukCinhj9z84s6NfuReiX/qiKk4CirBt1DA
DdRwZfur5BgpRC711CTc8UnDBDRfQ43rARBN1CE13XGKCQM3kvmmqNepWFn4lE7HvvsEGpk/IQQh
ChSZp4fbF3hcL5DG12PlsOw9qu6U1Tz35yI7C1HCRwauOtwqWh5IMW3F2QKbE4kQ50JRXzvoZC2r
zpUr3k6Usv8ZkHivbNcwF9NJL6gg5VHaDYuDe3QuzR8VVd6TcrM8dsX7lF5w76gx+4wx+FiP5WdD
HxPnjTfJn1KVHVRmXv3eGtYEmffKNgsDq9xW0UjE9At69uecbxAvC+VFYGPhTG4mx1blUE27kwKe
HqsKnLAq0GWkyvGvhsAfakW3i+VzEm4EtHzN5oV1UBJG6xR5mzY/bbwLQRuHkRuVFTmnhHUzMEGd
zmaeiREck5sm/Ib5+QVRa0JQIvECxLXAt4b8qBfsnTlskNNd4KzO5q6w3gig957hXyybgHL/DCiW
3esK11FigBQK2yZ9G61fq6Yq4dCx5mpt5BClVCZWHOglPkR1sssIxG7dOfyVtX9WDxfSeOjdTSDs
JE24FcVPAUoxSs7SemgUypH4hfP8esBZr+v/LA6F5NskGDk+8YJxODMW/T8ZyHj12pJ0zeGENKDw
2ng35/f0+T7BzChJFSSJ04tN6mHuWpn8TR3zTmIyQgE9Js41ar+wgn7G4rKIyv/H0XksN45kUfSL
EJEwCSS2ovcUJUqUNgi5gvceX98HvZiZ7p6uKooEM5+591yf16jtSioyoberifmfQ56Qv+jrs8tY
3J5Tai+wbVE4uctRA+KHiNYPLiYb8ZhVXn9yys8+Ps3EexeQuOl5K707DN5Php3a1J5letEiyGTh
0Qcgr3nZ2sj28PlA8yP1Vs1dYoNJjF9bnMbx4sNr9hEbYFVqdwSolO8IfeWwpBAZ+SbhnKXODTh5
G95Bj4oviL517nfPZD1MTeLYV4dRI2qL9yr3b8k4/lXAghia/XShvGnWOJ8d/4rsbvCLDUs8B+5N
DLgNS0cjYxy2SPFeUrWOlLhKkACwTvjTYJPQd+S8IeazT1Vv7Cd9Z2gtuBMIWQPLa8j+FhKoUv+K
8lcHEnx6YaiBIwWWJSdkw9ovoNUsCEIYZbUkIo0oD6TbK86hWgavro3quz+S7Wz2H260MkJQMBRP
JzN9AV8RBdtWfqZcH4Hvbp2aP9Enm5GV/fBhqpU5bUp+sqbbepzUWEuQ4LY0UAx9Ev9mEMkxE3aE
4Culm7RXpIdUw9KAWMiQvefH72kaYACnA0aG/L3r3jvjzCPQmGcRXgKU+RNeM0kvniM6jPxxyyG8
DJCuy+6ZWJpWA0976Tva023krgQrvg65hj0iKgIn3m8iGgYCEuyjME9z6g+OZWxxVzyaIPJpF2Pj
a/zGkEUMoRvtcw8YS7mtvP5pZnhoSJnrCs0TNmfB05KSr+GfXWaDTbpFOm2ERy14FSbMAVgUeJ02
yjo52s+oPrz4uWcEkz0Ek1x3VaX7YFoN7EiKdUOedXMpGBjJbYo4p6SVWQd8nwLgH9xrSNoIdFXd
IzZXAzEHZXRRdKwj9TCz/JU1fOu8du+rFfcYN2POI0rUUp2cAv0RdFTAhKwvyoKY5F0E/jgK3wKH
oJqfKvy0MdlpwVlg3NDVidrHwmuJS3I4Gu2b31zn6thBJ5IeJ/oMNZk87ti4+E+L4FjxXFFBKMQV
7s3ojwa2lJ5X1GXsdALY3NRhKee11bIIAnkCQWcx6C/+eGuAEqjOZ2vhY+2JlvNUNXCfJoWdg++o
CMsFQ7M9sRGJt/fxhMnxSjBt0L4G8w2vMFNw1RX6n60xni8wdhAdr7/qiDL67ivnnkpYzgO/fmJi
ugTUzmkoiYCoNx0WSlV/BT7xgMiCZhk5NWvzrxJvLrzmmBGUC0PSQWhXCehZQUreNlt07Bl19mac
DO/B5HEue8eZDoFcMcCF2kuU55R2CSIEjxdfsXVREAl61Mn6tScegFy4mHiypay/gfuNChlCsidc
IYvPWsgxGi318jMwzzL4rJN/+XzRAwfqeDO0KAN19TnWNccd8+7sHhnv0n8jTEo3eqirZxkup+qi
ZnV6+4vfcll24bmr+9VYvdj1gd/Y5Yg2eGZM59hJl7MR+TOcIVyhMRpOcO318zQsJ+aoyVs5/KbQ
tru1XvcUuEiGofpWdFq8VzHZ650hVp3jnySNm+0QAUYRERIYn7NrmSA/8cfEjF7NCIf6XJrF6FYg
a9ViWo1I8SB7kyRAMhxrd4bYS69Qq5qfy6eyDb2FpCfrOQGr9FYeyjhj5pbv5se6pARzuCfGPluT
BplBOfD47Ztxb5fk6CApqX6wPghnHw6/gt2SGn6C0TgawHqTAm2G3I9sJbNTYxxGNwMF/jdmj0Ri
xmQ77OgbHy6vxHgzsCToQAi7/4pwU6UXkua/au4bs3x46FqcLZzhLoOc0pKhwXmdamuHGEVyLYcS
jUJ+lDgSRtrciESwhT6CFGFog9U+BQaQT/myG1JKuHs1eDDWfKon+s0KjxdD+cM4/Gb1JwyrhXS1
vRM7hBcxhMnTledKrCFMacyt4VZg33DTcIEWqLWD6M0Hv95cwnkn13+0Nco/7eaDiGrKzxjXQE9u
IapfvsLOsx1ehvw44dsgX2/kmFIh6//wp8Kj3f16zkeQHwsHGgUWrmc3+ulRMaeUOTZsllOSfkUM
yzlcejyOrou94c9xLl1QU/p+GoJJLLAGUT1TU0Y1Y5+T6VjI3rsPLynWCe7iiUioGkdFiB+hiT6t
8rvM3zP3L6mQeXlME+agJofFeFCwR6fkmtTfIN5S+r3WYj7o3hqXzvQZzmEo76W8AHphlBdWBz1/
VpDFpc0s7jnU61XqvhgoaOLtqF6sziDsXgEimBk2e828jlxQkgafttbIYR66f709PUUxGWK7DtxD
91l1l9D5ZB/1VIqbCyCy1he+ODbFGqEOaCnvZqa3tHtL40fc/9Tt78Cey8Ifb8pg2TBA6flKsrHl
TqcCTP6G5Mt3Prr64kTfRDPDtPlsjHNSnAT1fhBjHJm0jeaz6mdk1EbvidrYHXNphkhVbqwGHIvN
rZRUdIxL+Zrw40yzlxCbjicPxErL+W2L+H3S8WkukUze7xDNkMvNGGG89jqqWuTXb5z0KceXyYtI
EvxfwLA8cATxcLFNCBoHNonC/ZiQdJs9rr4OBgIsAWWuC48RMiMp6mp0WeSKLgLr7GFJTvzfvoTP
iJ4teNfRvFvxxhu9NcvmvdGEBFO3W6LqdDwQdbKytXxXBUxoSWZ2OAsFapiMT8anUQqZmyW8eRaG
24ovv8M1bYxAGOfpsNE9W55z9qF6mfK7Z0AZVyiFI3EvlXEyA/xrDCULxtkdkY8Vw4ImiU9uOTQI
Tt3PzJI7KG+ELy21XqzKHK1I6JyBke8BpO9SYq2rcNNQGCec6jmiGEWj5iTxknZ35noQyzz5O2sA
vhaRafFlOd8mcFwXGrtDnWHaLF1c6L2SD5xDcCQ5E69LQlhR0n72/jVU6TKJ0g1LySaA31cSXO6C
o1AArEZUzcxKSlYxcG1V+WwE3NtYCiq4gM3W7teEr2AU9RedjQqOCj/AS5zgJKWeNQYfmGGMgRV3
XNIbG14GNNUq+vZjVIF5UvxNLGDnpe4oSdgrmt3gZccxg6MEZY1Bbv6JwYf9gG/ce/ejTh6RdYad
m3M6ONm6o0PQiBFusGQYo1hGzIAz8J0Dj07tYcMBIhwvCp+fo3+LbAA5O42lvG6um+Kme29ZhHor
bXfURIFvHyd7/JtaAZaeOaEn+r2yp1cfPlFy0D3A/fTlqf7F3oHPkjsEE8jUIMLNK5yT+B93AVJ8
/G+WsvYx703UhdCaLVZuxl4zzoEcSf02UI4YaNxNefeptPSRQWdre6ecNABiMSCPspDiXg/YS8xB
dVNj3YuCPT3XTxI4Tx3vdNYRvhUI8kTqh8gQpVjniv1M8ihtAh7qhU0cjt3C7BHgKrQapDBJHPWG
w5+agNy2oydeEwzdceQA+XL3NWNbZhgXwrYY+LdLMXBw98TNOh5c2h8eSDyV61z0S6alfXDymOgP
zndLl9+x7M9AmoXC3ETENwQe0jgLRT+Do5SRspgVfHB/OvEIOxy9CmAc4KWiura/Eaoq7QO0P160
HDIM6uSZqlF2qyYALc12aByqzcgGdAgrKKaclQXzxyg/ZMGPR+WhV+alocq0s+XEjKmN3KfaN7Zm
49173X5obbEovVcJDVff6gh9odF2AGwTXreb/YPpF647+Z4HHzGlv0FRItrpVb4a+XRwRiBWpXuD
GoL/yzlE7KB6tFd0lGadcuLIXZTDYExTJkE68XQS2ETbLg0Jt9H+yHP5nUU9w7bwknktOXLLsIDV
VsutGyb7HiCyEGhfyfSTZGwSShq7+dWIo++RLIukLzD6Yg+2nKfa47M0vmrjTsrRMuLT7eeBfp0A
oufRKfv+JRf33tI3Yuh2Q8jcNEwm7KTg5rgjDNJPOBNabnmveM3RCjkh+YAu1+2Eg5LnZ3wZLVxh
PdmYkgxAJloWO4uk92g19DllYxvUJuGBLSqUjiZd3zo80dY2HbAdsY2adIZhs+SByE1D07csXF+c
nZcGOwfNBJAxrqUK6R3/KnANrNsBJsiUcUT94ttYeAI4L5QLeVSsCq1c2rObKSBvD2edYpYmfNY8
ybejlWtmxKo/sjR7m8b+raW5JpTsEhuAMs2jERc/QcaJWpvuyda18whJM8V66zIP08rPir55Smfb
6c1JzmPIRKy6hiWd33PDH1+Qe6azB9iWJGjK4DeLrno5I/DnDEfnpW/52kVe/S7RTyT2V1mX+5BK
RlVGwWYBqAahb62o/nlMGZTOgTjKe5MMxJ2+TWmJMjNb6iaObGpH2yFumx1uxzDTs5B+wT1LKQ01
DLkF11hVf5pAfLQXc7xrIUpMn3/GmkQf7hHCDlMSvKp2ymckUr9q4rPBUV65DaqWaBMZj7ihzsIq
UDEzYYy5qngSmD62PEsz9S0KPVgqJU3on2FvhLHKukvVotaefdVVtxpNTidEO28akBPTqTepD8RC
IfnTw53pV+vSdYAkchiNNX5Khe4rWEYU5bIdV2/tEF10vwHjGzurgCTcUoGLlUsyPUu6AIbxJoO8
sXgvKPug26oCA/l7JHl8IuurzOy9lgEm8fr1QKLnWL94CmcKUCEbNyMx0hEDmSbqF5mer5rWHrG3
ofvLACOZJ0vDJYsyJG2ZmnrLxmAvnwtywSj7KRW9blhh4IqLTZO1KwnvTI3RpeSN9zB8UPOLeuZM
fPvsh/jIQX8Z814EtLz3EVD9xS57toiMVlbm3ViTX1XsIj6SmKUWbtkq/ssNXo/P5T0jQLhGoN0/
VU62VC5cZ0LEIzDH4+A8Sx14y9ZugVOTOY89DwqimAu6CDbOqIWr2P4cx/TgsQfnsh8I+40raxO5
7boabD7QYUOKEorEGbcL+J4KbLb4krgzr7uFsI/MuJZOZb9UrbPsagTLrGefncZatUa3rYOSES9X
esUeLnLqS6nqbcRVQwQBOxFSSof8UUjcaPa/PP8m/MGOhicbC45vP7xyFoL8C8brlDNZpN1oWCgR
L6wFxzCoTy6TOG3kNky+MidYVZbGk1cc/AH+prG3smKjaHNIZWHqY3c/dqbeVE4gr2Lexa0lrE8C
6VMbUzynxAPqE/DGe9e/ElD0FNS4GyIqn2HjUu47c9Wcpd9CFQfFJSJbHCjZZw7cyh0pLowGZG2/
sYgjrdtpE3XOKkzapW5TypKjFw5njz1QAFxbRlcGPvz83t7rw1s4/DVSw7HrrluHRXzHTjUI2SXg
dvXtg2GLo9D7U4pWSDU97jD3NAfYR3W7culL2lnOYU8rx2yZLPKdDjCL5CgxNIYeJHJDq2/wqRbx
QJKcWuTttHRDvLGdAChHuMTcBrdriajCpLThd1iGLIhj9RyguRvAHEDztiE+ej9+z9x725ZsgAh6
ggi2twiq9wVUeOXjfMMjJytrttc+Fyb9IhogErnoONm/FtamZ87RBtxPGLzr+GNwje/W5tNRNGx2
/R6iHdLY6eG2vyQIPPWpB++31cl7swcwCexGBcuy1um+DJoIEapzQVaZjt6Z0FfZgOgCX2GmzjvJ
PQcdpXOb39LKYz3HrmiaqRE5Umpcsi7jWA9YA5bymvyxoJqBXIidBiaBmK5QpEcCcWdqgZhtAP50
e28Kz8IgcCQiKcJAWIksntfU5tOyZv+ntWhHp+RimsXDgFcGs5MlZnvygUtEExQNdtVkhqJrc0iL
+kkenI4Lq42/czUbAxN5M+myIyEX7axBEAYBw8N+bvIzZiJmgjpQR4hscnuwqJgw0fg48DFwTf5A
jIy+8i0yFLRk70re/q4OjyDDt3XPGt242uAo+8cYfTYN1plpJA3JJEqk3oC+5lbKzQ9hp7jAyTJB
VJPiPMxFR4jJR6knq8pGeahBDiM0gwym0m43LkE3LZOREfy/S9Edxe4ixp0WOywjFZJR+Shp3fqf
sAbnOMXPPudmQ3NHXuO+9AJ8KRioMknWUlA/ObpJEtym/z8Jxpk2VVXMroCEL6fPHdnb6IkyB5QV
UVpU+7VsPwU1nyX++LKCXrUXYM7D2lg3ulxNAVOcvn+3S0fnvSanz4qjK3qxXSXkxUrEUxGgogfW
4o5YCSwL7cS8L+CtPufQw4K2YjgtHqnJFzrAY2oV2jZJyM3iANYyelQk8Br6MZeWymAQzYq6YLHS
GK+RRltDw4mvMSwDsD7avB2Ar8I0NfrS9MugvZkBuh2L/aUNe07lhOLQG4hk0w6YS9XeDAkYQRFl
NdWeL9gmb921nxtri/CbdNKf4vyRZbCTO39bhPmi7sD+IScLDMYOOm9C7C6jLDl0436+i63eOkdF
RYCSOtvgZW2OLG38SFx/56digaw4pFFCzbroJK+OYMHKSvdK+xrzTz0FlGTNqywCd/rTGBKjEMY4
uJBiia3JTjXl1qLAnoHNfi5n4TKiBVziOGxsv18NQQfr/g2R006yUZIB2Gp4CHM0SWXg2aqfB/3i
mgcLP345ElOFySn7/+ZaK8njzLKoLTIoPUiOE9C6VzR4Kz1XjEGpsbkrSgMFcNc82Yp7I/5L04vf
otgvGafV4zKutIUVAH/2y4M+wpwgdD2Z/leIgtQynvLg20x+qpIkdObvzPc1yimfxTdb72h86NQM
gQ+pGjX4DDONQCI0/PI5nkCJY9hfB89YOUHFzMs96V64F+yBm/JLSb48dD8efKleuwcWbFoBS4It
yyS30xSuI8mEDHF1LZNFxgHe9dZhrN2PKqUSG2F88mEQP9dB9qq2/yRaIcU32ml6QF0cGeyTKGBX
IV1AB7A2iQ2Y3qjmmnQx8nnH2nANIBAZLUU20wt+ac0ed9yOHhiSayqxqKJrZ8SzMPCfFw1xtrXx
ZDPgdmelHg7kiZFxZSAOtDXcQLDmNorx7cS8wMZwaJj3INxbj7rezrkXmkj3nLkCxXMM4zZwedys
4eTH98nBxAKAYqjYzurlokl+2fIvzNreGjVQs6jZDPR3edGDHjj6XDw5qvB3K8W6giCOAIg2+0RN
vrNiH/EtTh6BSoEvlZOjYdcBbIEerHGJz3CA5kGWBHsLjvEpWqvWWtVEOPRV86+2SIQvSOULp5Vf
j2xezxHTsYHlWukwBGLOyhKSAwljNE2CzqXQM+vh2EYHRbwZQwn9vbWIS5+sa8gcuvbivW33h3xy
NmP6QY4sohd5jrNuPh+Rzn6N6eeobkohOWQ9X5X5lX//JDOSED5a1vyRihH2cx8TWZFA+ygiKAS1
WvURim+EQr3/qfB6FxETkxr/VxMwKWbJFIljzjktKrBhDBqL3gZBuo6GdN8SLFLb9sH2yVqRaBvH
dYNyKpf+BchHH+ZHKxgOjuIXgeqt2p+c6jaoWRvQ+ge0HwP9Mwe4x/fKdWueS3OFNeSYF+05id4n
UlumCbVBYrI0VKch69el/20ceuuuR+HK4wi1UMOKKXsNmx6uKXeDCcZiZPZjOZeWRNBciXNZx3uB
BqEGKBGMex2fUDqkZyHlS5pAZdO1Dwtxas2upOJz0VMQ4CPng5yw+KMvzLG3e07MjowHRMeGZ3Be
jgOxTqVAO1mFTO5ruHtDi5WLsiKVmO9ruKRp7F0iF/WJs8g7eel6EPkZ9Z0x1efIIMbWVRD27PK5
J1uu5KoOnPCrcQUucsHgZhgoBejSwgpzTXYs6MGeItWSitBa/TpMix+TxY0kkb2YeneBYvgYO+ba
SsVvqaWfjd0i9cgZJAv1VZaKl9sVgFC9leVe/ZhwvkA+16raaSR3pYQplm1+4qYzBeWe8JFQSQ41
W8Nwo7JzydmwkMjSGQfdahwlGY1qHmBnK4W3y/gRy9rHQhjeG+PD3OuEGEj2xmvpHGys9s3OMqFD
OaS+y+fI5U+YVzfX9JLOz0K21im+O0aWiNkgqRP3ORCC0VgSow0bb1CZbo8Ryv/SWnszRvINauPC
zBrW7Qit6mPk6fupbb+07Kw3DL3m6PNnKV9765hyYEu5ninZKCpQqikfM9OvTqfmdGJjT4zyPbwg
zN1rhEzKw2g2PZqYmLhlhZlcoLkwTEb9DS131V0ZlixK7dtvuUM2Gk50kb6GhUvVSGZD8BegPKiY
7iRkNvnFtFQtXBO46yCi2viutyBxEAuM6dPEgiX6QK0ChIOSI9aphPC/ImC1wQAR/bLSBkTOdwC3
l1q8ZjbE925Vc1KTaLt4SZFQWix7dNiEPQ8GfgMmlY8q/E1mYF2cLwVrmwphR+48d1y9wXfScr4F
y9r6F6BKNay/0oRe5XUXjUlxFzp3PakPLgNcmf5l4sRShoiVItz7zqkiZCn8CGkE7WWCsxT/uLH0
oe4xPIb0hp8SgqjY23zpzKuxw6gOicHiVBfOHIiVG/AgIEos3GAG3LyCux2JK0/3LBj6XzY20N7Z
IU1fjrO0xZWvCI4u5vY+i3JYe+ENmJhiF8cuBoWqJs8A5Jp63bvDcsBZC8sgoVhlhweg21l6/ipt
VkGKJu4n1K+ZQCDybMG0h5FQHpE/mM26J7aMikxrnKccvLFLBNqmy2GEt/wZ5mtDreDm7cUxiJW5
+dpXLEpGJwRYFCcuB0S/p5SHUR7CCZEo49OLrj9steucZTJehPjriKgjG/GJWAfosuOs9snvnv5e
k97qoqaugP/k1OgIxyyyEA0GYXxfaV+tJU8qBdqAvHBAJ8PAgnVCEu4SkwvdRz1sTlt/JJkwNm46
E/iCzDOfof4QEthFL+WJeCeQWIbGsNQJSgl78yIlwk+XfYYG5/BStsGRfLTXGM8IeTMIE7jh7Oak
vOnezaSim+Wi3d8WKINGJrFRhWoew56qLjHwvBwReUgHHYPE1cOeDNQlzNMi/bW5Uz32TSYyEUXp
nZYjmR0ovzV0YBNmaTljo7LfGYyaJCTOgZRX5FWVZNwmsIjzflfwv1TvhAiecPI05V3Ez+28LrSx
5cO+IH5+7XOMd/4LTScpBCr+zHFy2IVJKfoRxGyskUQY67BJ71WIbQO6vXqp1cah5ISZBaEUmF7W
buL4lZ3/izuQc4wg0d+LQp0Jf3aHFqjgvzE5zRJEe+N7O71AeBWcenS1pY1iDfmBE7Br76OVzvMz
GdkWBfRZAszqEgsNKq5KCgTq//6XHJOlyzws4n3RwKdpWxG8RyxGMoVwt0xvbQqa0imXxH4YNZwa
1a81yz8nHcuy7oPGclf0uwkeQKL9NlRbnezfWPJ+Nb61TJDJTcNrNuxmMQjZCh53SdB6XypTO8O9
jw32Dxow4La5fgACb761zm/f7jPvZeRkIU+wIKauIO3UINk0DokomPAZzAyC+N1ocbEQFluS0sLC
OefojIm7HQhtdZK9hQkWN/QY52udHDmyYmqJQIvLCgQCwI3WPXDJ3nyL3Yoa9b9xbFi1jxsKJQwG
b1MAJhkVUkoaTRnHO3euCIPuVtXxVffpVJlVTTgXqcTL+asA1bNr+6UWJAfMVi9yQNzAXu3ZpjDU
XAsEhgh3AQNqDib3nbV61lUHXtEmEdS30qDYzGx4YWa/DRsE8QOK5npeDNTbIgGTW6cvGpu+pyFm
69qq73Ecd5JZWSqZZRiDx8CGL7hhHDQkb3YpEbLXXMma99ZTbDRgT+VgvwqPSVx3MeLuOw26C/7K
lzghQp2fObcBvpbq3I5sVdxmPDUdHASPeZ2m9fTvHJVlfxjsYFsENHWx92nb7a31OQia2sbuDOXW
MN0X9LZuaW5bu0B4gCkqto8xSyFZ0Ly4+PY97ZyM7cEb3ZeY9tUisKgN0BHJ2UV7Svxq6an2CUfK
Sgb1tRXdjmH8utKBXgT9SnQDYr90VRN1Omn1RbHVmbLhx0mjf4Xq2RKwIo2ZjYbD+mXoCEOqFRla
6J1rBhK5OPlrMygAaikmtD2vqCEOILnUrbaqhXcRw/DP14p7oZyrlrW7ARWiIZLtbyK9N2/4SQGZ
NtMw8WQDFGOZfTGb6CsiCJ4kKvOmpxyRgb7Wx463PkQiGu9dnikk+vtIod80LFjvBYktwNDag9Yg
1tSrQ5g9nKHcsAr+oYrOgFwV6okrcEvQ83dav1g0NRb0JWEEiGh191Y7/EVQpRU1SXizst38DroR
BvDuEemM/t4Hem/JQFQCgA3MdF/AdiuaH3f4yE1AJvVbZBL8mflHy4MpoODO8wRYfOJDiKs6OyWk
LGhl8U8bEEqWJq6fOTyjuhL5fHM67Ul49nPetp/GVHymDrvekXXHEMU/0uU0tAue/thqP8cP+gzu
TXP4SEuxN5N0p3OokpDMcM4nADOCl+ptPYkTpivvUz3cvXfTHuBZY0Z3Oz6y6MSkhYhrkvUSBQw0
3NaatdG43qfewSzjUY7Ye8UoVoXHmcFuo+0SCSw0XbD9RT/hpsuU3LSe4li13tbp8BmwX64+tWBc
qzq9plRHKoMDa4L4b5zV1LoPZrPPUTighfgSUqNOBZPtXlMc6gG+y2KG+ruYCiiK1HTuK2qc0D/z
+a6DAc4EB7IZ8+noN40yq2XEGnAMJrvJSPe29WdNhxJZhD6HcHsX0/pQwVc5XZOc208/F3i3bJ3k
OPCcVg5lQcGqwun8lrbUGwoUoW6dglkQhyZUugrWQS6fG9B3GSTUsV3MofBuZ658bVoaubaLo+zW
luEzOWLHnLJEo89CKuv63jZXxjadSMjs61Vp1S96yIwv8ae/pN+Ck9+opHwbD2Zkzi/UqqMQrFf3
XBQWe3zGD7aPQ+2R2/q6sqKfMORiRK3SMJkw6xi0MSl8qdwZFgo6iJQGxoBYeExaglPZPYxOP4Uj
RIVJIfKddjYr3DTriSlMvjWLvC95gHOeDT1JliEzODQyGOAX1qyRaW45gW8x228vwDvalrsW3afA
jc3ZhpaJbtH9MuRPC8m6HssFkkJknyVNfLpQ5ELK1t/J2nni/EBNybWHJkym/0y+Bn1wn7I3ST5N
63wJ9GA17XGVAzrzzppA7sgakPvjMgTbgBAW7wCDuCD8b0ByNLZXSzQs9FeRy9V/KWAhxkRv/eAx
0gHYWXQjqCEK943RSsUW24mvpZktBgulI1wH5kcV2P7hPVUESuh7Kp6FI/a+8N6rztwpOedTor2I
QZ9FdCqP3vz1BlRTvBFR9gen2QrZ04v9NBC3SzU4XoGSu/q+4lRCpsjmA8QhpY2LbZCROlc4fy95
C76q9p5hYHLUe5f/+LypGhi8gWQx8TxFWJh+dPegou94egzyFOnfJuJik+fR+aRpm6JXkX2l4Vvs
/g3qnXSx7F/R3Jx4H5MDyL4myBFs0+i46buJeCbeWf5GRjsE/fG0np0deJa7C9kqtn+knwjKNZxQ
hNxD8uIYYudaMYRhuevp890OmJuBks9bZ0rAgfaYGOSbMsl2cmxhv8O7ntiGTmI3RoIPCMcODYsS
LEAUgOBJgeC176JgpksryHm4m5z8NEDR54/YVDFvsm1AoMArzAxFBe65GIDGMDiYfPKMuntevsri
OiF41eZ4L81a27gqy2fPvdjNPknedUHft+XY7NA+JsQvAr4OQJysfWgmsQkD57MFCGtpS0Mc05jz
hNTnpK8QshzykboE3d1Pg2OqfM2Kq1u+lfp1sp5JFF3kzevobqWnkNofHftcZq+peS0YkIs54uMf
N7xRvutYkti5Jw2nt2YiPYAThXajhhSYgx3U8247Ox1kiaMF+3wKfUUjLswhsX6IAYqiUXH5/7EU
tkhSm4PGP5Rcq4JaorJHhvEpA1LFXAsTASMGK5k2k/Hu1oqp3Ek0Z2kimoBI2r9nonjy8EbpkkI+
I/W+/bHZ+brFP0/+BdVvxt7Q96/p9N4ehc30WJ/3h8wMz0ohO53GrYu+pmXqy/jkmkxojGVw7hlp
ETFyCnoQxzzXMQ/GBE5c2hBt6bjEyYbZwEbkjd3BKsbRlzO+0mnOVI0hCtGc64NQOFvTv5Y1a1dj
TNd/wQ8QPpXwSrvii/dz0sXTvtKNRVWzwuoHdovQW0dKIlgsHLI56NucqOCEDL/hu7PYxTqSjJx/
Y14vBpGuhvY7b9VW+s7W6oNlOTFa7L9yWv2Ckafe9WshmImcBnnugQaE2AwHqpsAvHzH55eB5LJI
dkvoSnWfcaVEWOCCxEjsVYcl0vVftPitN6xFy0bDAhPQ8SXiLwd7lv1QNrFrt2Z/gRsu3WBfsmEb
lo2ZPU3M80UAiftqi7Po6HMfSUmpUP0Z7X7+snYQvKLsnz++QEHn4Z1jc6h8oytOiCo6aOJAYiqa
RNyfqxa7T/9rgq2blZ2kl8jwJ+g+RPcb6gkAS2BcaL8wYy57JlWK29Bl3YTPZ5YW9ux95WykprMr
XBRD+dGU1xIEfwFPexq6DRwKjeZ6nm/YzUPZ9RNeCQC+7g6bD9Bf98lmbCcsKMGgBZuXnIve4FuW
dFhIClJ2QMmV3IS2wxBizsTDY8Bvb5M7R54Ebq2zrwgnErD6YMyjzsfdyMBSY4AwOFsDMan1jm4Z
C9m0mOiLR0EI7acu6MPGOZYcsij6D0JqB31nT+dV3ZKERF5rpYtlwNQw4YWb04XkPAfqULNtALxO
SJD5qKYfl7opyqFi62Q6fCUz/l+F2xLFYey8WtDqR/vVlWydhnpZOG9ChWsx26rNT883saag3Vac
wQ4L/RTvoKm0d7wYVg1Wcao2YaMTDSnXPX9td78OtjpTvcWm/4Ztq8MVYlKq+32/jxGu9qigYv9j
Gh+zTogQrgwiRvevIgrMvNjxKcfFj8951vp5GACx8CUQ36NHOdxqhOKjapd2hD8XVEnzMKC6Ij+B
mhxlaMmyezlx7xnvQbOsXYY4MEBw9Swd+15GxH0Ssr7wwp0R7nJrTSLw0G5DnVt37aImItsFGFhH
A7cpzS+I1NWwH5AGZ1v/hYJcs5j3LCwg6mRxcOQgvSKAkYdRYwO35L+pD3XiiJm5DxuLqPT2LQ6B
yJ89aNRqI/OTH23RIY7Ro+t44s5dCPxhp9yVaaNJxkCz70EXkJTqXmv9tfBv2n8cnceS28gWRL8I
EfBmSxKOoG+vDaLVkuC9LXz9HM5Cb2L0FKNuNlB1TebJLN+bqMZHYnEAtmBk+LFWouC+ZvlvHwdO
7RXzH2M6t7gpVgOOYYyPgPWj9MOacCfBxzFoLSX1I1t+qvwo/LV8lDxzBpNcFq7oD3gq9JQxTvo/
DJznhBnoivMmvkoU36hy0+a7ZGgmH+htTdsvDea8/wqSJfV9Wt2I48z6qzT82DIAvj+CWmkjFpnp
hGsgYdeeklFo0iWfT+uA2/7O4EUSFyXeeob473MWOPbJUkgyICqjLSm/v3u5xoVGrF9JPq7GdqBD
iDnQMMpcLs0A4Mr8tRkXo7slBEDrMjUaokqGoqBpwXocHPu5HcSP4TbzZcivFaUSJ8GGkNLMXidO
A4NAjJIiykj+autrtr13BdrTlZsHz/8onwc7ucakwHKoDkJhP4rvuXrLuExIs5Dj9ZBwHJs5X1XL
Fdt+MvHf0wfC7G5ZU7J+eC2776mDQ4LY0MbSZyA30nU9iElcqfFRKs6/Dv5kSrgE3tASbZ+KuWvK
UFU/X/8BtJCMrS3ubLIa9b/o13R7PzkMqsf10BF3NObNJWbrHZO3jZKHnjE9Kj2TuvKn4vCYEYEX
tDsDBAbk+BhyKk7oFNDbv3EufYGlfNbq9yLuvvmkn6qts8ZMIVUmHh8+AtqVrOZnP5qI1mOTe0tv
0zBN/umNSXXLVpDjt55IRhQ8JdVGed+xUeqBO8jxpda1H4y+7XJEymMv8O4c1avR+1UyLHZErwNH
91ecPDIH32niFTWzKGl75GgMiXwhLY9jSkmDSqYIRa3v9L/axk2g3NrbC6SZxbjKuUHeHSYQZidj
9yLG2V1SbT9ju6dAlseRSI2LJT6T5EvRxEtQI5zp85vF0d+wdSNfVu6IDKNITq8FMPZO/O7Q+XHU
HHRKZy3+J81kYZfJtYsx/lrJqcm+LP1Dr5GoyWixkamNqX6QKnJZxuNQF6ijM1dNXzsH8spDIlMK
xlHDyD75HlqE+MyU7Wu3XtGHN6g1DDrZlFmWsbzOmIlKtsUpxtCnkXGG2jMuT9eQbbgWz7bDyshW
nIOyfW/dPwUIsHhbaWyA5jAXrtj19DTfm/kE1NsMNHoA7HiZmkCvzmOGWV2cCDrfZ2xze+OlL99z
Gzih7LX47s33pHdN8UfugTwon0N1N4vXRYqmmAlwk53KCTofd+s4oopnyLY8D2ykYAaHjZL9MWs+
h/VsN592Q7P0fOwgxWIu3qsTwyrgTOZHNXyosYaBdGd1b3lM+mWRvln5hYz3o/hIyGJq8IzxX0JW
2+1Jc6wM9W7ZCf7M24Joek6SqGQ6bM2M2GNq5+6cq2cqHNdWIHdx97GdwV/KZssdipMu36wVSHf9
hheKAxlqhTw2Qa5pNF9kJ9oDm92nqoi1JylnyObYrAGvVGiSBqhjhVv+yrtvUpKZbJA+BkUBeUhy
z+vY09fNF2h9kNObv5MRUn4v8drUuJlKJGrkzzpKyzyNbel+wHo7V0xFtUUJOMMpR0ghSobfeYEh
dnEwY/QTrbSpqQWOfxkXzHOSQ4WBbli0AOqbr6SzMO1oQdfWGjZFv3oGnSNonh9W9ZF3ZTBbwsCp
zLC7WFWcu2oHfjmXJH+ZUG6qpd74tcHvdY1FrYQ8ribh3LVZSajAChBQ2nvHmqi81ncn2y66IJgv
f7eYONP2v26OhROeUWii3+29QHY/Y3yRPOD7iLXsxvRSwuI2Yure6WRcIRa/ggZUOLc4g/7QuAWz
/4k3PEWrsuyjUrLQwH7lS+7VGGH1ZTmNBy0lzz2XHykFlY0jZYXKytIXIv/2yy7bsBfN1Z67q2EV
V8VrNfl9K4y3YtJeF5lFmP46M8GMQU/DJ9PxkJlKF2TJq0X6R4Xpzxw2CIWf1eywVkiPiOxbeBsm
ZO+EmCG1667Oal3jsr3FuMnnoENv2eQDVsuIREqkuF5LoN36hcCLqic1eQ0lcjFm0BmahzZ9PyQF
ot69jqQtwV6RND/zil6dmIfSZ2DoP70J6GY3Yw0kOvmtm5EzAtUBxgylZs7zw9gdKlbqw1ZghhLe
ssbeujb83TdsXfDnJX8Djrj13vlTmJObiMZtzeSl2X3iXblNkn7TPlutetfK7P28EvNjI5TglHUr
W/Iryp8mz6+LzaZ1mM4AsU5KPUWqO11WhZ37NB6KqiLBpDlM6nKoW4NcKLxzHXyJj4ku9asA/Bv7
JrSuvPOIEg4kDnshMy+uWZHq4Sr4XFklq7CCZ7eu4ouxHlFQH5Oqukixch7IR9jx0T3IIFkG+UMd
wdhbnBxa/tHhlTaU8oRO02tV9VKs2UVPvgxEyLUU+0sNZsKo/R6p6UyFxrhPFajH92i1V+bPv7GE
DkrUbXEYk20uzaclVU7yB2SpaNUnBDZjZDAAX4J/6rKe9Fw7xI9p3SI4b3ugq4ZxJliXsDVOjyrK
zSnichvtC0Ouy1jHF5XAVl2KmeZWgi9MXs7z4JzifcZwJUajYB3+aBRdz/a0TMApgNbMpTMq0xy7
mZ5KZ/DK+LjLtrjZtrhKWXxhbnmxQQ+t1Mgm+8rYIVGn7jmYKEiecgLZTRd2hiPBCWfImL2FgOe9
S9cLHPrsau+l07I5Pi00cby81pxCjRs4PJUbdSnjnQumZWq4Ee0DqsFrycVjEwItCfvK0XotffR4
czUHEpuFaXtMMvIRm1fJZrtE10ByO+415pDwg6nm+yHx1Xzz1Es01aWnoPId+Kod610FPiRlwJjS
HaEd9sVmR4kdH80tOZY9VSilcx3roSXdlZcV/MBYp15H9qIKVVAF70P756uV4g+p4/c0QLITxgJ4
hhQlTguv2/GW9k+MoVPRSLibx2O/9BeZyjv9pRG1tiLNSUHdFYhvDzDTbNuzSFxcE7/TU7/PYq+U
LVgWV3kyXrTOeNjEHhkhSMlrsp5k9LXLUvnJpHhxXnoJlbpjhZYsQYjJ9suRO+MJTiHYapUQMLJM
nCXWf6lBkpaIZOW4wEtbVwR2CeOB1j5PeAqbu1wq97rR7s3CkKCgiDA8SW6uSaEH8yFWJTyOWdCf
FCz2nSZASxgR2Qo2rO7K8AvrE3ni1BXuCjmRwdM4gs3a9bN9zdT8CnyrSavzajcnq/1lqC22goJC
fb12p6Uuj13bHGN+sW7dlCSsuvKYP8qxCpPBCFPQbmDJM/Va3QaTQM6lOU3zJ60A0gKgrOoWaroS
DOrG46CE3Dbk44F42t5lE7xfmUVLb0aF1AHTck5t3pzzqmQm6aZu+0Z8SuFOUhuylo94mqK5ViIh
tkijt5YS/hy+x2CIUAb5gqKyWxFhbPDlNdQoTOYGzD8jNn2pWdxi927CDTDdLgAxRxZ86LTWMYrq
jZw1fkTTyGPmAlsg/wCssjlkkQPVCFgPywpMotE68Pu9dlolVrlyehma5SIt7Mr9oVsuyQNhz13O
R35U660Ni8K4tVN9Y8tw7XP10jMtNryE+Upcra5sR92KOFaNDxOO5CZhPtPRB1bMNObBZSiPpREg
NwTOYQ1THVQ/Q+q1NAjV0Q7IDwWEBpAJwcYrWVj2oQsOWIK8JxVpvbGVPZNV7j7Pf9kX4DO0U/95
SPtgUAxPSbLjJnko2ycBggpxaY3QjUnGooT6rLBuakPj9k8COsWe6/Ek03SoqqA6djYxESVUSzc5
2Blg5OZUSeNNslmw3YjL+MpZajH6HFtEPo+0tNxpWN2MG041UArH6mGR+0PCsjzPpSuEu3btXVQU
ZTxTms23BmYe0oygm4lcsb5IbNAbr0mkc1/Gl6Ao10urJZe+688KwJ6oQz9tOXGkWwaR9BZ9BQmY
0oL0Jzm3pHC3+eBPZRas6CTWLlRxuzqqeatEy+BBfbGVo4bqdViBVHxNkKtS3v5iTo8T7i4NX07F
jnJY/pRO/Kov1WtjHp/66WybQxr7hY5vir+ctDrqa31k7HWc5uKI1Wgu3xN5elva+XWMMY2VZpDk
rzONxdLXx2ZQQlIh4LB14AJqKn0CZ7i6xTKEM8t+9gmgUv44aWROkl/oHjPtMaeq3jykxQNaBYUb
y1jrUNAF45zNwH3YbPzF9J32BzNtb5VV3Mea5B57fKwNQ3B2j8p9RE5Qk/Ap7zeYDiveyGZBs+Ho
flUqQSZ2vGppPtytdLhLmvWSzBBFlKhKiZREsF5ieBZsM/uhCQ0JQRPBtHILQodSnqh1d2J/Gqce
fqR0mv2mA5EuD2EK2YLHAJUVpTsruVAbh3cz3isLAQJkUqKG5zO9lctXZVwN6IdpNdyatrq16N9V
le/d0a9d3922XL8pKd/XAJxp+C0IJpZjnDOrb4hrmwJTR06Q2JOf41WUWqL25NzXjp2s+iOAdgeE
DTkHFtO1Ug4aMibrzbmzd7rlRPQZankZO+tEMt6SUOSz3ASHYf2dyXyQiYyYsYSbjDVxwrWri+cm
j1aAWjb6WCeXjuXERnZm8PUn7nD3w1aA+pJ9t4T/TFjMx9s2f7fmcEyk6s5I7rAhfoHBea8zqHm5
dcv6/oYsTjcfYtbuGhbAhcWC2afXGC7NQDm1XtZC8RbheAyVvtFgG0ftn2UIJDWLv2nEb032fmX5
iGXrJDul18kdjfXMtnYIC7ULZbhLE1MjcSip3iZJwElQr6qFUMQSnryRWCPZJ03m1piBVOXUg0/I
JTwDkjlZRtpFyaqVjAHGq0qhhNkgB4pOYG5/TLPWm31rJcI+Ji/KMc6ZrV9WYkU7/b3gi/4j+urc
+v3ZEUQSs+oonil04k9nL75WCL/llz0gEEcvuUQqU0iBqnkcmxCDSxZWm4VSG2wtfXEMtiUB5xMC
o4DzOgvJTcHOITUTQKqStjnhSWf1FYxFGZAIuMQ/Zpl6bGgBAClVVFQZ/kxwky2Vp9IH2WwEa5/D
pxvD5PVkVLbHFDv+xpubYYeN2+ytJm04PUwWNLjfkppwbOqub4bbHO+M7NVkHiRTRCqsIRekQlDS
DHYUjnbASHLAwAQRgWP9vslrmOluV9M8ZsQfsqeT2EDx8dP7MtIj403zB6FF2ZKe2mY8JYZyyl7J
IdtIcSBIwXIqNMmLZ6D6a3Duz0vj25xefaOwOjL82U0vwLPP8fWLzqZE1WWw8jOhuNTf2/Lmzq4u
mRE6qajStai2RaRgv0yGR9xtd/jClDsAEztxJWBLLs/JFkcA3xE9W1MwyrQ0yBAJRqXGkzEwlK2I
9Fo5NUI+w0670L1eWuaXk1sTUd/xocwLKadUcjXY2nTc/cXi1unbTS/NC5I0bDs3IDZ/2d3k+q8f
xx2r+Kr+kW+wxkJUL+nv2voiqIRDqsOyqihmIL8Ybtr8ZHvrTWJjBxT5DRsBaTHwEdmee2VPYMFW
mWcE5kSjVNc4/YUvg+AjZRK0OkOQnRDzuGiJiHbQUNzt8clgVHUHr3mGmkXStz9oBPMYdgB0Y9dG
Dnyy5euBtuWkjlN0AyiPkn7HQITCDQUcNhKZZsV49JpyGyceU/E7/4i1w4gBe63BvGDU7vWSUK58
Ifqv3O8mQG1sBsdj9TkgusCqRUqbrqfkiP8t5H/NULtrLFxUoM254Jp1e5qaVEtOLKmQrtmxddOl
7Yb3tMCyFBu3BFDdRqn9F3WatVgP54Jb6s6KOZ09efWRnRh0YClRJ4PpiUGGaTh47UqVMIGNw2Zm
QS2uJhe3Sk82k4b/n/SeN5k3Lcs1X70hwqpUAyEmx6uP+T4jXCOBYoBdnY+fH+2Qwrr8qOEAWWGy
ZOHODAu4OTmKdnPSr3/V2xCTQFOV3pT/b5xyBd8v1CBXNd8MVnRqT8jyW94DqVMihEgn8qGwiZgB
ikOytjKkEYZdBMTJ6QioVDtFLEeWg5qRe6oOR/4FWVecHlu5jBLydQkgGVFdiB1c1dpdnJ34g1oQ
3YQWohaMlzyAFBpYZ2uPAuVgy38LBghpT3YaCxacZJnb0F7M+/KDztpnbu3BisfLbdoBeWu9lYc8
YOQtk0nBcnTNjzPznHnvvNWE35FQT6JqzYSVjkUBTObspy8iXWBUKCYtrwn5SGyHtI0PMWGOUyq7
DpP622nlf4m1qdrV3zqN8GEAInkPTMQFGp80pQ/0Hu3PR0cgGBhrai8JpbW0f1D7lx/mSgoOI07V
rvnzXDFIrOcXmdVubyhH9HCnLjVedU3i5w4LHA2i6bdy/X/CVsLNNd3N3cfwvFTzX1jeWVRkCpy/
5qLJ2mVhVNIjatspw2M+Ts+fR42yTZ8DBeHrcCAsrSsnEjBJJWfTXGlkBWXGSe5SnLbfzNfS5SAY
zzPXNZOr2klXxdJvZcpRswUcSd4wSHdLbx9DtjyyuH/I2ildocvsTnWyHFtgTNjX7wVyEf4qtm5k
ATnnlT5mUseo1NuTdi+gQW49sxM59haj8MfxMTX5wewGH0FFXDApmlYfgRvlwaxTIvBrWnhB1NGX
p8EfptqnEvEn808Bx97icZS3JSzRWVeNHFTPGJJG9gsl801yAojcgeFQV9HgjAd6vUNegeBknjxs
5LRChDVsiaK39qTnOOFJQ3M4ZbnEKr48KwW1hfokbfwM0nN9xa911c38WhOBq/S/eK3chp7fQby2
WvmHdHhpRszNbutgdDVQQjA0XPAh8AYAdU03FMLs67ODxETc6N5WphSpwZRiwM7gkOaVFO7MtEJD
3JeS2gvhjhnlSDxxgTIwgV2z46M4QRqpnOnBHN4uercvyQ9pjYdizXfn9V9cmZEMJDs1rShDe8jq
38ASidATHg9O7E4hE5y4MGo7RMI24txMimRCtDTswJo8RV2dRIJQeDZbLN5w7+5qJtod8rkRRaiW
NjdDQqmw7MlumZM/9KTaLUO0bV4azpisCDEvBFs/BCrO5yd9yzoohORBs4kByHTg9pV7zC2CmROL
3aeF7c/AwDmaCQJUCHmreUQTDntD8pgsYLv0miA1iogVwG+1W12Lym8bzzGJkvr21Uimt9P81BFo
Qz7i0Y9fejk5Klp7jMeV31OPX2xrCrrjOHvLpM1PZ9OfcyYOZE9wxCpkJNcT0UZFGmCzs6qA4ABX
fV2wuOXAWuL4F0EqXEKx/rtCpMMyyjGaCNdRLen3ob7+xHPEzoQ/U3CFyV+AZxqTPaoeNQPsDp5a
y5d6dc9f5C4It2XlVG/n7sDMPNZPWn2jJl4kJ8p73gmSv3Weu81HWIQmyYb/mxMOCW0BDU2MhThh
ORvvGbBnSX8zrxuvMQNb3eN0q9MFxSNXVRWYsho07asxErxJ0k0MFLR4Ec6Z55+/O+PczvQHPqHD
k6K83TQYLUL98/wHeJZoZPiNNHMmkeOAYSP/LfMK9Xz0QwcOfp3PsZZcsR/jPpRj6WQMJzW3iXwP
UzwIeuVcuna4FvF2NQ3titq4a45mi1A2lwOOiNV0QjFzMhBK8dTQ5HIe9uAaLP11CC0yrrV1iKC7
tfI1ifML4pmcOJHFcqJBleFe1dehU28aMnqzaSnUdmlrntRhPI8M8yTeKFBmJHtPA5tNrm1d/KHc
pSgFQc4on3BUgVwmTwJmzKgu5uqSdWGxmhEi1/3kyUKBUPxPZL+4JXkPwX0tdwOqeUETBMmPZeyW
wS9r7nCTHiurndmCxbllUWuwgv5GIYZw5bNnPy0Ik64Qik3shLMNrjQFcENOFQzYovqenmtYLhkH
qnRrYbVw9GM+WPsSuF1MljxMdmcb3JlpsBV3vsMouMp2EHm1i6Uw8p2XU5a9pX35mpnrIS3QEMEE
KrLkbK/dGQFBzM4iJ6rOlBjddwhZ3DJzbgKDBFHGH8Wp7jiEU9RClLUmZW22qr7GHTV1bEfxIDha
HXSn06RoEcOzaMZG1g7o/FlX1AlInHGITMwhGG0IAbKH7BjvvrOk87M84cYiNwSZKL5dTfmF/5HJ
ou6qyNVMturoYj7L+qVM2A8Bg+sKot8IJOiMk6ayRMOz8a07gSjehqeRD4nDmZ5/GIkPQGOrc9i3
T1ONdBnnb5trY6KZJENhP0ofKZfFyq/MDhy5cZ/3Rk7jxZqIkfhYhJP5WOQpKO06YGJDBgk8BJYy
4qDJ7Lu07lrY+UUVxkm0nMoEiAgijzSCrLP8jLizqVHkvcjqYX7O0uYq1EoroDYPYMNwDNbvzZMG
Ng5BAQtAU6QHGWX5HMxbGbQ2YHwY+2hK2UsLpPnQwqhgLNnVltPfG8VCPXH1vZbMseA457T8iXIy
VUzPyrn6jLcIchmTytof4MMJIlrStgv0q3J3Nhl1Ni5krJfLrcOO32fhiJRblnCuV2cx+jgZHZ6e
hoYU5oHn0JukWeor9CY9/3cv9x7NsGVpvvAm46dWpTeVx4AujDe3/hDZ8MGX85TdrfIblPmTabAc
s82XchSPqs3v1gCdNTbPpUUPJ4mwUQhtYUrvUA6W/RGM3XHdS9JASqxLCJSe3O1GnGL9MRnJizLq
L1Wfv3bl8FqY9au50j7jN6lJdDKt6g6bqLsjD8yWOuTWOJqbeZyZweJwsdNIodNX4EYivt6lABJh
wXm5gAo6pyiKG1id/a2DYmQB6tM/Hfk1Q0yRE7AgkeScwbOyTdsFvubFY+dtkOIdUM2AlpteO2KI
kKT5stYXnZJoPojBwFtD3Ql1aExYTS8GxJF98qzH0nafO2iCBm+aVs+Cr1sSeGMpsTc4DPEGeE5M
OojUS2V/ZtKh7B0f4EY3hOWF/CXML9e+/ZsPtld1jZfKeDwiARyq0GwXR1GtUM8Livg3CYKZKm75
ZFxBwQy1HM0xCaOJ/KJOy2tnVG9pId5KAcY2ZmBPt/GGVpsSc49h0qvfdV50zqJgEBhiDSfY9grX
LSLMRiHBsCBmFpeYOTpe1me+EF5FGaKIxidSxpdyNgLK6GPoneW3HMqSs3xImfbeyPwrLiPxMTRf
rBqibf+VDDjcZxpm3siKV5EuWEOk4VDJNXHrxzGZGsmnTlZbYxAT90QRY+Ak25vGUtroaZqzlSFs
HIaLOlhXVc/u7Vw+ei7MsQCIKcwX6Nzo/Sd6B2iIZ3nFG/MWv5glvPKt/egV+0OHcji1L8St6vZH
otxkgBB2twb5WKAY0vdyRVzLCjaTcUufPtVM1PXsTRGetAhviWyP49/op20gDezKllQFD6iTQA76
gWJRO9T9fLBJFuuRJaXMPp7e836R8PJdTWd11Q0JHeAxaMMedxXPl12qTAhsr7Eh9gm4N6EhIyNl
8RGslNpiTU/Ck3LxNnfvxq9ye9q0i/uqjw/TWl+YIPyb9PnNkQQbCHC5KilBZf/piPQzFdPHZo7v
up5f5O3joqHcTR8dsQszXTd3fUNPViJzRcoG7yIqt4UpenxakSaZPyWzDrW9U/xjVetDktycM/nC
eOxV9UZhXzsHktor1lZxZgablQFFWSATmt7QHTKgsOG4/DjIKBJUV3WvwImwg97Mgg1wE2acnbMy
NpXuC5EUsk5wajwERn4cftahuiKAXaw3vKbmswOaDgY5UGm7+RLDSARzupa+0MnemfXzNoWbhrV6
wWshzpYMSxJHwH62xxto38s6LedisqI6wNbjSeb/IZatwyeq+NYZvTcMlZLMvBetAW+sya9sgd6n
4dNs8tt00I3+MYz6YzPiB2/e48l9TuXr5iCw7ilcBRmOyMh1D9e6IYJsq4KyI6G5ptGXP2L27MSq
17hbcF7iIbZY6M5DAVmEx4Yo3sVSwxSEhvgSkGK054wCcVE5X4AvnlkJ71D7T+hmltAgtMPIz3oP
4cp8a0VA7OTGqiChthEs0hxz9DiU6CwEB6ww0T8ULAiAdtRGZDOcyrb+JA/ixKtaiUudySQAQIWP
GSGUKHYL7WzKNZtL4FjaCVonkYbA1UIGiOESEhSyT7mQVIdl65aDwtaPcjIdi8WMLONp0Tf2Relg
m9iIWJzk+F5L7+m4nfRBeWlF8foiHQYkHbUa5UwNY9zFyqQfA4PQE5Ek1yemKI9rwKKgmx4GuwiD
B+ir0PKzVbPcrNcd+z+/mwKKb8uyfdXYAnIDpza/tMl0BTuoCCckfnTD/v4kO4LvQUuOrj70d6pR
nUEuQQo9S5V1KVfIE7kUiJbKC9tn174McfxCtTvN+Kv75ZLV4uLOiJs0BFVX4gbwCFuKWyVIHRr7
zmRmGa+UpZk033tLuS3wKB7SvrZJJTBL1PNLKDFWalNPechx4G/MlepiO6zDTVAFvLVIZHfh2oFq
iQf0V7VPTowL3YeYPZV6siMu4+/M8I3HA83EOJKrpyQsS3FoshhVL6RCkna/3/HjIEAYEyXMlYoN
cEfSEmcQA5F0eZ7jT99kBDFFcZqwScpjyW65TG9C/9koIA3ds1FDItCLjclv0aPkpDo/DfpqHshD
FWBDwlDVBzGjOqO4EgR3FT03Z37sC/kCukBYFwyjlaVFnEXnubJOw8r622LEkabUrzdJ/coLXOAY
VEjPuiytuGBiJZULQg9zMDkkpSvsUW0olTvpRiA0BJh8VynCdCsWpBqjBNg3ju7F/ZfY6H9kVOAZ
xdPMczBHhanTtn8J5aPTbqNEjYJ+/dRaL/FShAjLa9DNMyMBYkXMQ6IuNDOe3obdCo1Axl3qsWmD
WtiJ2N8mxSeDdyLJlre4GMla2Aa/j2NPHkmZsKNSQ5BNdVHSg0zS2eybo2Imx+JGfk2uBVKR3aqy
JhaN+puEIsHTxTK+1EdvvTP+HKpoe5jUC/SsBFwrBPrWueSN6RVxspwoR581UZO63QG9MZ1V13bn
egIw7Zje2pb7D/GjSTPxnlOphnKeHXPricHRCMFLI8cq6Vi+uHy4T5/4BNUlhBXVzLn9qMDa1r+L
WT0RIUwdg9Y4aM7VEiTuxFqWLVvkMBg9FCpyB7mKqr4IpDqot+WofwFVNdOrpbUEuu6AbjBrDOAc
xCvL09JfU08zn2SszrNc7Fa/krg5iJs2sUB+MhoYBWk1wZ4lopXAttloL7ZPlewPluHXK36qywL1
T00FIW29/1h3sn4Ii7PZzhdzwayY0iwXnzYbbuPy2CiEwz6YGSSM2lUw/azs0pVN63DDC0uStWyL
00S8k20mbKa9YtGoh5exZyq1nCo6ovgsYZs6wb9LxBu2GW/IwWesd9Upv/RP7ehgbJVrNFSr6S+K
6g+5TLFMu/g9zTwLdeXjMfdtXpx+4eYeGs/sJda1gFSS6xIz8jffqxFRkIn26S+6fYMPIhuOssQW
3pZCO6RNbgO20Jg7Nb/OHTyfbFzOu37Nzvah/gAh6P11wAubHuRBjxwSDpKRW3OqOt8gGWvwtdVN
6uZqKtmdTOWy5GDIWbcySOPJ8NLvxvq98CIb0xxVMrqqmlQEpzhxFp4qw216NZQkKdrTLxu+Iml+
jDw5YwaPx2jlO8RQ5mcmIwS+QyZ3rR3p+hRgmI8wH4YSPivNkD6lfP1sDefjr23VNMSnwrf5hpxi
Qs5U+A5f/o1Nf2q6OluWAg6g8ZypclyBEeogVT8FQq8jUFpcV55CFpBks2QaHsqcRUDP9orU3Kbs
rS+NiOhXsXRc8jKzJNIFDFqvqjyO6JtLifEyfRxWxAFjvNTOrjb/YZJd02OJ7DkHFzybzv75gJDz
7tecxLrspfyJQ4YnA1LaR1kU5GtUt7gs7lKlMGxKw6KmhHakR4dU1kicQ+Pj3OiXiNuBd62NFN6T
EfTUnMAIYbksDfWRyTLJx+1v47ldZdtV5pOfOY73EF8VFOGmLykOo7/KRVVeLJcQGYuBgFrzPriL
stvxF6KRk6F+/p90PNIcMLHNUO0v7XlmaFucKAthRi4eHzT/1PFGKEIEK1qSfoEkNb1TKXdFFTQg
pvGKCJZZWHrTBsjD6p0ADFPBSfGl6iVsQ6qrJuWBReeQHaZhCZ1+4ulTgma+w5Tl2VwiY1yO9km5
bJxZQrv1AFV3O0j8/sx2Xu+NYKmXcEfuxkyCCRB6TbXcnCjAkpFChQdMKp17L8fsWewXF88qdWs+
Y6LFpLAiFy9vphXfTNgAvULwWW3cl0m6q7N0H7vpOgLQKsc7lnXLfDFm417d+tW46zODLm8JNc3k
9exoQUxe9AbAJt/qLjcIB3EsfN2jX0O+qMGp8vCy/djugACuRn9jHRpWREVsLXFH6fU5eXcM85Bp
PwJeEsseDS07X9QRqViCxLSIRhlpKoMeUgFHlctjuKqwy3pGS9zGQIKkEZHq3lwbDvPEkyYWs2Xm
G+fBS5FtNM4urRHSCJhXnEYUBb1LlcI8jdY3K5xLpmBzyPobqb6M5gZWgnxqbMItfpmogDRH84tX
h/F3cuSVCxMgPKlaP83VQCHGEGJM2LeRvjKXv5vgWCvV3CmYDvVhCvbLj5xJ4QeJVsCN44QzCDCM
Pvm74lTlcaSRP2BiNJykCpYafeEnd815s+YzMhFC12dmPUsbR5fh1CzSQWQMAqcPKSYzgomPIYp3
O49fmcvIl4lZ5dp7rCH+Y+m8duTWri36RQSYw2sVM1mxk3ReCEktMefMr7+jjAu7ABuwj1rV5N4r
zDmmmLPEGhJPStGkTr1fthujStHfhC8FGy7ENx8j7GfXj5GcTJEzvuhoz44gGI4XMGFsoqrm0QxU
8N1+4/i5DtJ4KUTnaNYzG9Szmd6nPnEYe/MbGYLwI/8TirBpjUd6ZuNlfwihLG2ePPmblNhtKboV
4QXGr8rX4SPWH5XOWZdJjihidEEA2pHyqkp/JHx9lJS+Tk5lje0jGHvDS7I+qm9vs24gvC0DvvVg
nCIdQl8FYKBD2IdcF0DDFhxkvawQw9i5gN6LZhwGGAkw11bdtZIHNzVR/ipnUxFe2Lpr9mur1ytB
qLJyywQWT25JGbpZUFpHvrZYwFfWK/FScF31U2wMU8wo5GTsPKwyBf23BCFuIz8MnJqzzhYxgONV
nJAryR5LuTO33TxpV6uYb2tX3M05c2RJQqSOvJ7UA5DwuZgRBl8tla+QqJjgi0Z91wFZRXCz2KcD
f4j9JYgh6b4hE2i5eZrB9qWSb2OptFlRwjhUvJo/s2WL84/yg2Y6SFn9o/W+6yumy5PwRLGO+OBN
LKUniPbHIHR39a4GCemdpwAFKljpCXatNpz/DsPqmyiY67xh1ZW85/TYJgsyjQWZYbXOChCEZLEW
OgL6I4vSbWF8PqEjYh3VXfqpv1QNaFemBhtqXi6jWyHhDkDq35xW25ItLhEraIM+z36Ky/5DmCoG
iqx3NPl9HOdwcVoeTapTn8qbCCLR75nGZE0GAzVl1oqicFPcnXlfbUvmdVf1uzkKdrO1nGcJMPf+
UsvqBQDGVRPHq8HeShPKR/ZsSWsA325Cn7XE4MA8ODI3NcJroehPGCHkDW1sBgePhGFv5/KlYHHX
smYsZzoic1JTJSZ3QuauIUKH/QaRRRUXpxxbm4eG3T4RjQ75lMHSdgS01UHfCwhzYVp42XNRG7tZ
jNNrlMtPpHbYrk7LQUVLUk/Cy21IZjSVcqS3G0uiMrL+yShNHOMoApGivBgnn1BQ9Fj/4PeaNBi6
+VfQf/bUYfp7Njeh3kihfp+w1NG26PBeiA0i4ooJGQmim2C6GD67mRJQQ36SqD77zzltvbqHh0Oo
rSGvoUiZlCDc7qYsBFPPVm1HPDYePzq25BoljMnwsf9PzyGyZbI/rStkj9avB9MzbSJjHseYX2Em
aQlPQDHGVfGjVnA87PlNpkt8UZyJVmPjWHMCl8z2lNdFyiCym5Zo0YWorondFVYnf+8hPqaNFne0
EqZsxpanLiuKsjWQzuwM9Ml40GQ/tFq6F+V2aiTdGyaBBb5+EXR0hvC8ltYFgyUoJrxtEsZOKtMS
fegcRmCdgGlfTxzGSJiihbz2QBsq4Tbl9k9QS8sUWMYWxHVQDgSq8Vl7KjY9qkYeCRuZlE+czx+B
JgzZd4h2DskLmfH2a/sME8TrZcrrHsHNj6+cc77MNQ9yNWdzwYhXS2uq5A9yrM+VDHRkl71s+DNA
ZwFfxs2z2kqZXOrRvKR3kRiVvowONY+EQwhnTQkVCCa5sNmVVYeD+nM2BuAFNHAnESnkdbgeEJyz
a4ohoLoNGRmpGRDCs/pTFNv3OpOem2Td+wIFneCvP1Wd0QZGJDD7Q2xN2dXaJYpohIdMr7+2kHHD
TZ5lT30lWX0WAoc4Y7K6J3WOkR+W9ePc1EVcSaldEEX08+vAYtYrAjxWkisHSgRJD6SwDBIBFDVS
q7OQW56C3nZxNBKtLOAYVz0bvybeDUvoYnSystVfm/HPtOa+wP2nppmP1dEftcHXTEb3Tk9HE6p/
OnMLkk4OIC8r4UAxgUzuvBArfPSfy4YgD7gLMoDquv0THkABT8wnYOWcx/hLZINidcy3UGj06HrY
SUZQp5h0zt7POU6ZNRS/BhyBpqVHANw9fXtrj4yIXub3PbqgSYsS5dVoe5gwZ1QtXXIp8vXSVUbc
62hd3+UZ3zEuEObVMgKZlXlcb9yAfjAjFtX6EUMsu4A10NMkIk0w5qc5EsQrOvw3lrRqGROQetvR
ZOiw6mjZ+uxtb7jAmB8sfL/jy1KqM7kkoo7GrtEHb/wL569a7wN+s0xY3SrV72obL/LfUQMMzzJ+
Bz1XnAni83VL9yWYMikGa0htgYAVfgemXDddoPJZxxr3aB4Qn+xvzGdUv5C5kC3zJNcI5HndpkDT
NL8aOr9V4Z5hqa4RhWS+/o9Jxdr7FVNctapA1ZZnCYNZy2anNHfPWkfP2KjN3EU0HrpU3acVEF/m
9eUWb2VP9hLktd68b93yLEn+vKwsFtNy94VU8wcag/wUyEfxsQzHx2IoH4w+PzJXLzwQ2G6eojBh
Qa/SJpKMVb/rsvGGRTBTgpTygOZVoR/MOOyMlTD6CUjLmgDOW89pvgWoJAngydgwo7c8i4B0mwCx
STKEHaJM4t39tScvpoTOYJM4GMiCeamI5zRjM2C+3ODrSUztQzzadxScz0C3O8jbKm2CQuMIAEYt
+EXLIV9PhqJdqO8TFKwWUPTKACg7ebmUne6Nz2TZTSnoJfMnesJAoOpF0OxpT34qC+VcgGiZdX6a
JGRLsFvCjNJ+4PKHSVw6raHZiesljeK3tel1je6xC/L1l6zr1Ahxb4t1E1nZFNc0UrIQWaoen7ZQ
yTogqHLQG/7LNNrNQqiY5aM3Pji451qM0maPKzYAcwPvEBA9MbP870blb5G0n5opf2qH8TlLIur0
+rPRpo9JAzwOuDC75PfsKVuHS5zUae2kC4+RBWZcJSabMFezjdopi1nxxAsZmd2iX5Y5BzxLa+rq
m/ipTHFfoWLptU99omg9/Rxn8zKW4nlBzC9ZIxFPdlPNN1zA2/QBh9CTFkK5WubXvUae1n+V3oUG
H0BHWxPJFj7PDvOhiVxfDK09d178Dcm0AivfeVHygBJ+L6Om6DEoTYGcAHoY7aXs/UUjeGQ4Tnem
vx3ITJ5iZ+8xYbVYKG78zgBwFryjsua+3um5vsFguY8szcxeYHHWxiYqCHkTQ9zm6Q7Ib/pt6mBs
TlW9f0x19zGW0vtOw5VI6nOriO62GPqo2b3cQFk63Sxe5aq/DPwcq/5LAk7fvkSBRjAOP/IW0+5E
t8WfXEGYIWoFXqvXG3gJP7dy8hdOUEvcwc/RDikxROktqxgLfVCOHNIaK6sSG6p6grnoTLsSW5UY
z8oQJ1S7BLFHL4HG/lxSKDYwMaoyFlgQGI3uUHXH2NnOgvzb+L1fjYQI5Za42izxtoKB4sk10o3K
XvCUo/VzXueNat408qBL+6Ax2bllJ0JLVGTSx5/sewTi3I5FPOxiZLZdlPQyQ90i3JsloDcEfYYB
jzFWiGkM6/3O3hp6VBUkTRqO/2UljXH2NsgsImX1NTEJ5XHHMqGHzM55g6lk9S84yKGw3MUSaqBF
BJEelo9GVa8KLtMGbRGTzxuH5G2f9WtBIqWBbt+Y/8GLIhhULNDp5c6Mmj4njEJEuFkfopOzRZbR
sQ6yb/ZghMXX6phZ0Knxg4mlVyDe/75SLlkwgJVkW/qJ0IS4ZodkPplpSYWPr4KUuaLdfC1K3plg
MgVmT7PB+jMueSXchA/tPzY4Vx6ROBngbry0noR2Y5RD914YPycSjB0YzGfx2yDccv9u6iXiXNm/
GV8NN+To8z5F2b8AmddEemt5brv9AjibVIDRr0XNM3ANkk/j3slDzA8/oejtwT/u34LS8vqocR7f
BeBMYyaDYz7xbw4XvDCSFXYOi2ctwWIHicTEXdXjphS6aJnWSBHxeZ1SUsJk+u3tNgzDjRZlB9kr
tdK5vJQfawpGLbdCvnBudUxk72YgNMNtgBWvWDlKAZIot5ilSdOrV4GIOVyggdin3sIs2RoAX5E1
yDtphZWGnS/UbT0dncnawfQ8DbQyBT4ANk8QwdGUeSrCHA04lXUBAIJT1FUuDaJEVkyOsNiSVTH9
lLyMYY8B03uEtsMkXKuAAbtYDFiHIY/ddV8bZ0+KylA5sq/WkL8KW5hQNqUy8yXRywS0Ih8Ffqie
WrvTIPMh/9IntBl/DYgo6LRXUaT5Q1fNYFIhZKAQL/PMFPZ1ij91fQgPXA6w5XxzboK7gESyZ9Bb
s9WEb0WsXoMsS2ZbTNDDQhK5DiOmkUfuvuR199EekwJU42gfKe2Fq45Hw01sWkg8yzBG5bj2ZnG4
bopywWASF2bBuPdvz+0TkH8GMnO1x6FmOmk6BfpkENjAq23vL+S7EMNg39WwAcm3Ym/A0Evp3dOI
RpP7xLl/WYi2qhPn14DkExLgEllj7UxIq7pKIsLUQu7sKOQ6k7PpTuxj21p25/4x8k8bUUZal1V5
HWQTQgsZaMPKsOBUBviv/JSqMKtgrXKmUd4hDo+to8ZaU8Zdmsa9pkQLWZ9Fl3mS8nghw5IqOYMh
E4v7oBhXMf416YkrCezXU9HV9MHNBLKIR3soOIAmETUiLzRxDMllS5t4MctLr6vesiBentb7rOdP
QQH6Z2zvnYca+FFZhMWN/xFCcIZv86yS8QnFQp0Vu+u5iS9Y5NWzpiBZr18M2OUzgwM+22WgNXVw
pCMDj4MFojtUq2d4sjJgegKxTItYU3mOmRHNq8hYkLlNm0WpKoZXBwcryod+ZXKAq9lgQDSbLmJ5
d+lQK9O/5vXqWApj35YF4UiuNdgahpKkp6PNFyekJgr2kcLTRKB3/tYdV82sbqu8+iuPpznWqMtn
Oq31LgD67o8p1KxP1IuV9FYdADkBY3Sacu99w0YWFRYQ2Bh+oGcXZoennuKjJKm7CHJr8UDBnCc8
fEmeMjEc3GL92iokwyPOpv+4WJXxMzdlTy8rfhwm/Nwki9p7kJ8U08sN4GRpjG7MVfWdSQdkG20K
t0NFg1JEuS13/Bq0wVOyyZswfWfln7f8TU26oBsHPB1cYGBLXzRkv976cKLdzSwzGBIZ45ZWtfd/
li3Q564E/XSgRbr6qqVhCvztBbmxTNkZE37TJZjBF64tv1Xc4EIW+YDUNOu5GsLzn2CvEQbZgm6a
9Y/CDArOk9UiZTOaOCF1GyuTO6pAtTYhHpThIvvLnOACGEtW1klAcEQs1F28isx0bkSaNxX3xkHs
06ayqaMqj1JbCESyE8GdDE17b5eECNQ/BcaPrkiuheePC+/+5bFr2WMb4YaN6lUGL/uyfJBW3W1Q
uHVkFdmBS1cNNVmP8OcBlXiTDRd9kze4hl2ySigM6k7ccSLuOPxl03rJEn78incD1wQtjYJjIAUX
5aQwUCeB3Ui/Q+VC1GcKl+wK2gamM5UpcpXd6LymJMvbWUf5DY+JIOS3PcveOr16NnN379+VpbtL
NdeuqV8mgp0sais0/WrO/djyiFPoIjHiqR2Exa0Y9e/wMlW3oa+26KuJV8LidtrYm2Xrt0qI7J5A
lwOAyHk2SV00a8gvsZZy4bLmnxumQsV2bogrPSQmYAsB2GwfDIuBF+JPXLEVrliUxQ/t6MLe9Jak
JNqWrc6SxXjrEI1zA3A3EMDkGzporcdBr6C+sQgBqUzbP3Rv/WrYmbxjsBXejCZ7F3bEVXv3lnMt
H2ekINu55VyzJOF/01pTHdCmLX5B38mRljIKa9gJwOKvOn/nc2IbT0KcML5a7YEKjKaC0uygSjoS
7Yz464w/NtxyKWBvW1ET6bMv1Cr5u4i7E/LHuh+rSK11DEGu0NfY2szSoOSVynuXP9qFmOlaC19V
+8Tb5IqjAPUIKUx+akgEMkrukI5bmyyPS7LT5gnw8PNwMItgIbSg/lGWbOo2orUYulejaXfbf30B
u6oewnWnd6/LqA6SF5/vlBNtIeNyF1uWw03p7POIJBObj1tXpj0QrpDqRpiAyiSVJDI24ow2CJlc
eqgXYs0w4tYLOpXFbjR3e5j29BJdG00Hxy2OKDhGTZtGI3hLKens+jx9zXrxgGRzn3xEDcalPA++
ei+O4xzIP4ej9jQMsAMGWCoMsxCZ8+IF8AznmbUhE9JOSS66Qg6mYzDqSV6GmYpDLfFf3kJfftt3
xhSLFSy4kvU3qzZDQ3qfjv28KJZr1VSuKInJsK81ijuG6UrUwlcys/G64iOcDdFD4m1rohVV9vtU
NziA9yAv9WBQ9oBw8gKqldiHPb+DhPMaimwGiDT160vLxY1rbE6fqvA5K/slHRVPHQe34Q8R0e7U
faCO7XWZl1une3OdXbaaS9YTy/ZR3ZQv0O9gtOgcpoyKC/TXimKBj7i0gUBwqBLV4/TVe0GVJ/eJ
uZJEhZO09SmvN9bRwr3+WMstqNQxmH5vpz6zfCSNtlCqzju/2KV+A4M9QLuzCekFsS4ikliCQ8eA
qPPkAxTE3NbsGEHzmo16FzYvc+jKJxrIALSq/P1p3ttSioqVwdT8c1HlcC7JTVFOuLqW7sJELpZx
JkOyDzjrvghnyDQpnKT2OufFPelf2SEIFPKT8kgyIZCbBtd+VH2CK5mI32PStZH0OmPgHu8ANgk9
nD7mZvjkP80Kp4b3MgdWBYUYnxRj4GgIZ7ggJ2ErgqkgaedsMZIULO1GtieiZDPCCOgYyfU6F6Ur
pafasGx29fyfivgwTAyQSqBcFPWIRxdTUyfYJjolohdmhW+ceSKHj8d/hcxfyIH8kp4XWijuPRhd
JTJfbiVwtIsegXf2mWvEqNZIfk+m4p15lvmnn/d4GifM9SS7ZmmMCVIk4pIIr1Jf38k8QniRe/k4
PCpxvm06qU/b72xCfdaUN9XvtNkezhObwtSRXh4NNt+6+jEIFt3CiF+lRNjRuBZWjR53hcYgH/TN
/3waCj6NXON9WnuP9bwnkzvVeIIRl4N5FWAECcK33K4RAUSP5Gxr5eI3Pacr9IrhumjzJe/BQ6zx
mOieZsMj63U8yChvD430F87GG2smR1RBvUqhXKYs61uXEuOzZKIsqFP0Q2OEbD1QOsGTZdHUoFvY
R8ZIu9+cJbKADGHzrdflLl4xRaRMC+vfpfZXXmf00zJBOCMl4SyMblrULgsBH3Som2yyc8V3Fkty
B4e2OoUs+zR745sssvw1eMV8OrTrJR+NaKqZ6uc+4Tyh0eW3Y1zv+qY/SBPHYwuHC1StU64p5DHa
f2O091aPXmyjQceLqgOEhxi8YmNLXVHrv4BfsOWZBB+NSnA27tsMc3uqwBlHazn4A+yl6iO5KnX6
w+yyL1ap/spmILXHvHMOARqlJtyxkewSF6yYXu36C3WOT9YhQED9IT9FAsGJVxeJPaTlAr4xhL1S
o5KSvRT5MniJgBa8kktP9krE6upj+LHqTOo/tyb3Ugr0nElj3ue+9EfuJdbiDJlhSJX1hMuhD8iQ
Xyy0sPlnz/YyE4Q47cxwBkqaLeLnj/S6VK7ADqDL7JX0N6UkgTKVGdUo3pKTJz1fGy+jjGutLhBT
JpZ4cGgw8aZN703bENc+elYhPY/keHw+QJxExn3K6zeUpU/1mZyb5hf73XMJSMOafpa1dP6WfsI9
kMsffh+Z02J/m06XYqVDRLT0wIgwNWqChh5q8fJ/uYldXNptvf1T8TLaNc4JRJM7FLuV8SRKTvJU
9ZmGU6vPF+stX4132rwue5/Oc8aPPjHQDqdz5Rz1GidNf63d4yPT0ieysGQG0CVE08dZGxZ/twYO
zj9nkYi6AxeMysOKXG7MgkmDt4+7aYZPpPdZYJmC/yrqzxXbt+YH3qh6umWUs1bybE0WCdMR5biU
TralVWH5W2TTl8M5ExqRAJ4Xk5HdlTHYHXr7yajet25+JtNxZw6BZwrbb3FZyvrWutokX44W3Mnv
yTOIrbGIhjWmOaAprBmuLVJoGEn4IlAAji4JezPUOSr4HNPkKu0vDYOHUvmN8t+wLpdMALSHMdPH
CIr6dIcTLoPvK/ssloqK+aJGbO2kLSxlBPQ7rNoTEOCHEh3sG6Aix0tC7gOLLvnlCvaVInEOEbAJ
JVgIxbxFyYxu35t+tQr7FeGaL9Qcd6Lmlwa9tErspmjRzUqoRpv91wQ79WgMv8haX3nd0E0KChtZ
vop5sBbgDWI24D3PXK1WnAyFgwIXefG0vzR1DM6VkOhHyPoUAl+F0nuhCglwR/Y3x7zq1DCIMrWO
l5/E7B0FdsX1dXC4EnjhDxgO5fy4IV1FAIke4Y0gMN0ppNSpf/bf0sjfgvARuGLkVcskEo0jD7GS
IurX/dTag4ERYGKql1HtL6Czif0y+skWRN+U0N1wZMkKlQbkjFVrmEsm9vLU4BJSDVSMLrof4quk
1gy0eloPZm4TXEVC1DEpHnaBsMvMSDeXwEgD2iz5vBZz1B0m6WBt2N/JvJ+6ezmut1U9lybVaAVM
EqWVzTQzkBTqP0P3+onYKXcCnpj4QPPso31rZiIMFqLATxUs5fxaaA/GWAR7HLEOITORU76Y9l7b
jWQ+mlXF13UazA1evXHBF58d4+fGW0DAgjtcpgt2/FvTj3eT0kTK20f+tp9y3Bri8DUWJC+oJwuU
wBCpckpmjxTJKe7H82EIQbLswTJXgbGJvo2Wi1QSi5zVbVw4864aOtIiJ58J+VezhjU5xKAXmc+Y
Rig1YkA2aKhnmcO40h3l9nZq3zeleh/W5g3JfVjqf6dOu8vgjLExXbBExgty6qM8aVW0k2s4zMTK
dx3o0SSEYcYBapFQ5kiYGoAIch5stRIc8KwqLOebFaniqcbeqBcCzJn0ehiQx12Lg/91+AP/9gfC
CsyMFfVOYu8MTaJ4L+YE+IVA/3FincMdTxANU8MBgjdkRk9EbbFqK37WxC9CODEjJXxROI32xuWE
nuYfFhXfKrOLSo2mbeSzkpa8Ks/dJ5AD6NJ43hcR8i+d8rogs0aixcoOZJMGrulf96oeF8uRQWMO
B79d/02btpvCX1jUAqkklmd49gbdKlqS9WIl6VWo2msvdFfmDNcao1EN4cCAZ1wd2sWytYIGYXps
x/wWjdExiBiqOhjlOcNI3bFwC2vQjl55vA3a9RorOZKKAUmFglllQX1DIDJraAgn53xNgya2u+Y2
TBQu52KEoFHVj2XkZusVYjJnEKQvVLcQlVoaIxaNFNWItux7yAd3zqaonoqIcjM07P5LAI81baJn
9VQ8mCUHyEz576rntDDxJ+STUyJtwN5mLecyIwyxf6a0srQ8qJREnC6sYkm+qyfYBBp460RDyy94
I1+7kjK05Hk3GGlsJV6ppfV7Qn6IPCeryFZH4rbS9eaIiJh6S78PQvtgxfMQV4soXAY+jiznX5I6
fZaH+JED4Vdey5keTqvJ4rjdkaCrt7UHeaN/m7l8TVLtgvyTuDcIYUbnCMMRclHGa2reDCj9kpyy
aBbtAU6DAH5HFiBes2eeEGBmspNoPNtnwKT1J/eblxY8a/gV6EVh9UoOfvrCCFHI/BKsBjXgVy2N
HlJEVHLIjFM8xbz/MDqd+ruW0QnAxzbHR4pjzeIck5ktIkTSarp05jJ7GuisMBV8jQilTT4CGwxY
YZz1jEtpl1f1n5JSTXUiHBMcBEr2fKlzhg1P+klF3TbEpSRGoq27Sz9iq/gxnDKiQbNoDiad+2fL
Q0sE2qTVPnl9wyuXrUnQn9yhCjBTlZ2pxtjQDW4Ow3ZPGBlYCEl0vs3O8ADrn/uiY71EyUkBOkor
9llQKiOaGb+VDwy/Bb7fl5zxDw+bjlsvEb2m/qwkWIab7pf2QoChKhdRMUkYBACKSBtNvx53f3Ha
RNpaXlAQ8k+aW/7y9gwiYdVPE1a2Xf3VkuUIoZOQi1MrS4G4J8FMl7V/TdMQbDSSNEEgeLAQhvuc
UYmYcLUwRSBRkP1qJboADA9kA7swNl9rS3+pmPTwke5+a4Lp6k4TLXddPTJQpmMGFbSbzsKohgsp
IF0qoN+iC6om0rGQEnxNF4W/QaHLkCFPwFw8cfucAAKXy4Iaejl3TXXf0u1eB2OOwMCQlCu22Suv
yk1bjGtr+lLVcTBCmUC5yeZd7WYuvkPYYZ2hpspY7FZci53h83ti7iH0k9dNnJFnUeOM6xW61TXM
tT5s3wonTDLLVXjvrJKmgveudPfVRBQ9kIoGmqSJKZFuYzPgc67sWtJvYrLfdqIEC3Bt2WzFInFU
WfeRNgINkMhoCsk53d7OcSTXAaoaBvOQ+MYd+RQiHGzwyRClRRKvLHF6UboxcbHaqKhaYjLOPOxx
bmKgNbt4hKk5m0w0R+aJFSYrufBkNykN9xdzFbfkrt/W3G5VOobBlRK2yFBK9ZG3I1+cQoEARrBF
Dyt40jrbKOHriaGx76C2CctiqwtIkYGLbBxORjTvMZZQl3mKXxfcUjMIjeudnDQEqGw/lRw9LL/s
ZQD/0NxLZbOHtvelgz5fJzBlT8nimENAK6/SX7H8HLBMZ1F2A41s8jEgrTwgAexsLhJ37BLkKo/J
NF4SubhYOcoJbYg1jiWr66JSZKktflnqT0WwAuBSKitWJtkrk2x07Y50kS5y23OBoPxBtuykQ+Ej
UPFXnZUO6lRVCljrhNm0h2ZnMSVGOyg79fZ3l6YrpQEaE5ZoALwJXa+PI5C7HAHziFC1mam4cO8J
7qKhr1dN8P2QY9EC5IoR6PoUgiuvPslddhcTzBc9m7HmMchfa2gjwtHMvAlaAAIpqEOJoqPZxrMF
N1llEsWaK5whwk9hY+RhDmE8Ve2yyoJ0Wv2uJWlopT6Fq9Y6nwIjkqjwXlQ2mGBDSo7d8s2Y31kQ
c1e6YGsvHZiT/T0a8/H9T0r+mVfjJ0CWcncMth+wTOG70DbYFnUxpGR1195NNsvWLj/NYUHIe9LE
6mIKH4PBrvbQwlkH3FDZyzo62aA5pE3IOrsWGk31Z8JTYzdGx+hEeg5y9kjrDha+iJY19zaEyVCa
T/lZ/X7tQDe05j0ERBWWzyx+viar5oaor0RMNYH4k70+SaNO3GldWYnLUmw1UZNmZ2SCP2pkCGOZ
h3v/eLm3e21ksryjDdRrM8gbUFhKGq5tHsJyYl7F0odeMqJDitLciASjxvfCAPap0AGIgh7K6xAS
/q613XUpO/gmtBB1Fej4L2sJrV4XvnwpeyvFHEa76Ugkx/akpVDaJNPkJLwDySSwzxdP0wDFG/rE
G2JHCL0vEJPOGOxgyfcCMY18GgEjRxKMncjAgJAHE8EB7Zrg9i2qULBjeGCxfM8UJx9YPAXJlUGX
7a+Kt9l9tW0CaIWBLjcIF0J1PTwaPTIr1f9vBJuKVNoV1oHgJ0PG1p/8jNdO4NT8FdLxwZFUwcgi
OaWzkBLqXdSzTc0onKaabGSAERp6FrGn3u/agKMQ68t37yfz54qykNfOM+xo4gh79KRPk2yMHmZX
BnsUv9HqO2hzSZWrHWI2dp0dv2vKqqeZmb+8QotYGA06f+1Bx4tj+TPE6yIR/H74SlHw61wNElzl
YlH8jXSzpgKDwsgnkSyvNklyHafr0O8XZlvkAWC/JmBVE+aw71W2N1UA6MCVqtLXhIKvJrfHPQlL
kVkx+hgv2LTuYTDiH5Vr1lG5A09ZssIlQ3xS/EydfP4VmR29aTdcVmjPzfI9VIeP6fFiTGncDdwJ
ZzDmNYuHgtaC5UBa/MZxQj+PC8Bo/bQvAL3y/gGcSZk2pTi3O3yS3KQ59+CCwBuI80shRyKv2Iy3
dsck2zR3sVjux9lizI0xfmQjYUncaeQr981VHKQLJOiLeuyv6go/CLjVaDimWIYKa5Q92JgqAMdx
zAF2LQw/gSwiC6O3FMiiU6Ty2urq1ZqmW26LiuQWC/oN7WkQR3koLDQU5hNq4bczFAo+e0arCz5v
6/3JaPx1AWJPoEWO/2oia6E2SMjLWCi2NY7blQvVKphecaFuXKgZmIaCwPZ8BdWPGE9tg9rm9ncy
aXXUiipX5aYTgZt3vUMkCMQrl4mD26BLAUmXAPLK6Hez/wCuFUpYdFUE2ypStjwWfZFCN99aFikt
qYrb00x7xPQdoC9yqtIoK0Nj+pYE+O8E583MPDQ7Z6S6gu/gF6LjNt8UqmqLod1guV3xxTTdQo+M
hPRQL1J2VvcrZLXnsAxvIvlPJAXp3AMsjfJ6fC+yHqu2/ib21RvPvDEz7F+0CBtNjgBXmrVQYqtC
S9GIXs4yXyZGZ5XdvcaeMrm/ZC7Z8n8yCa+IRkYapLoxK0hpewRZdPtZojj+IsOsr25aAjBs1gAy
AbA3jRPRgp7Ji05f7fV14Uva10Igz8BQc+cxkxIagOF3DCFCHx9tqz6l+l9LHumbLuuhQCuptNdS
Wz6qX4echihwj1TAaTZba7Cg3uggIWtldiqkM5jqE9Jwwp3P2tLcrIM55UdVihCztDgTkZYeS0ys
c1RLkC6RUSzGW52WyJOJLjPps7v5+vWnom4xazgPMlJM8nn0kktAbIIJhk//f4yd2ZLcVpZlf0XG
ZyEL89BWygc4AAd8do+RfIExg0HM84yv7wVWdrUy21rdJoXJqGAE3OEA7rnn7L32Ma+0Y4HjqV6K
X12aAVtQive9a5C7R/lJx5Fea3tVxtxlBdMSuwY9GYMRfVOCBDEXyD+1p4GU6e+Y96/qiXZCpM/0
AyXU2Y1fpuouXckas+KA6xCdecm1HnOtR1zryTPylQy23+bdiEQWb2ZrlgLPFogj3mnaRXu5vQ9b
rFn2YiJTlA3aEyFsvM1+qBFurwHjjPncu9FLAT9siS2whbsNQxtEA+axknYgPQ2ts/yacrInHCst
CzfH7CJS/WdU/zXVPxFS+4XPM+LxbVH5Dz0V/9tO1/Y9czRAra2UBz0qbCijCCUDC+otvEfKRWwc
HaRwFANr3fjFoPlInh1t/ta7Qt+/zNnyWgjtm2Eqb/QWWggxMg/uim4kXrZZYV8jxvsWU6xF9ak/
kyTeM0sO+VCm4iiM2AoD6FrJcTALItjaw6fqYBO3dtKF9ciRWbQp0pyOccSH4Uap84BPlRJ1HXBy
QsdIzws8hm1tz4jyZDFhD5i5NfiGqFfdATP9CtlGP6woJYURiU9+S9iVliHXCiRH10jYmrJhQq0R
j0EHVxlNQzl0x6yOj5U0H8AjH6IIaBUy2vYR+2XYXeKcgNPdukjMaBEgow3Q4skrope1NqBi4tCB
sC9NOm0JQ0xO8qKi6Onxl3O/zhEOoOqClRtsMVG1skqzQr8gPUjWpz6nRVxID60w7+ajTy9i5Sgy
hhq3Y1dz7lCHgiDoBnVfmx1ibSRBp+5NH0o88i1g6vacJNm+UL8d7wOGM0bRz5npMbN40xhNSLcf
Shk9Wn28WaeFKIOavAcm5o8RirbxrDk/SvWm8YwSSajcNUJ7bdThLizjk7kWL+uBwFkUwLCDGKI8
tT/XQ6fskGYrS/jAW64J8yN86oXpzs0VEOXskHqBsLkJ9BDyVzQ6ciZAwa0PTOQ9ItlOQO7O9MEv
kGMPFl/NMByiESP5rUxGfgppOc4mGetNnY0BnrwFK64Yok1Fv5eAUJcUF5mGSEGuM5/P89E9YB2P
Vq90qzp3dYttKK0t3Kvk/1lt3Np0Lp9WyYDCErbEohBm6SP9JuRYmyI/nKeR/i3TBj6a1VaHF8Uc
HRKo9n0knXtH3g+00xk372JFhkJRBmm1Bi3vyiiqAwy/3iGmpMy+pdAb+qU9TYlIMKR2YjYDQfgt
vrERVar3hoZoKT61kvQmiRqzAsbsz4KaPrIyvoeHha1yFIQMx7LiTW5pHISsnd95uZFCTAhczEHb
ryupZeDb8DVpQK+pdxu2COOALhBhCnJihNQqysTygDkkZz7Pv7u+ISqQgCYdkYo0RNSp9bFmFk2s
TTbv+jGCsxP7bcoSvUO82I+XTGkvDHQ5H50fplhMkAPLmD82/eHDumgLnkDFDn/M7AwqjOh741LA
DexlyR2WCNHhq2Irdgm/iyIeoOcaoK6JK1KH7eVQMbghRltRhbOEN0n6cOq45jC9LxKKweXLMzOC
M6WyKPDYHMmlSx7Q0VLWP7ytbJJFa9qLMXMZa+NjW3tydioMnFUz3CEx7PONhaV3T+2Zf0pm51Pm
I133S/b4y/Rzm7/1fG3Tt65dGVkRY27io8vvysJz1fGz8UYlw/nQ+ozKjbkb0Z7xQG6nYDj9eOY3
QJNrASbbg2bd8lm9DqU/MLPPRQyAQKt1rPdQqqM3JRDi26sxvwvefSgthmvotlrj4A/wCuWTqFx7
Ad6X+apHustUHv4PQ2S3jz4sqBrG5rFemE+DbS7BOhYaMj4lgPsJLREX3KHQfmj4wkw7uuVgU02N
hYTmZ4ExAOcnxV2mkcSFYr64ra9LLl4Z4l6kSmHLi006bo8KnjjVpP9J5qOIdMGbG6LWaCJlQ7av
lRGUEtjQ1hnR4fbGu8m4zceX5Yu94jBRdFkozILmSia5rWtX9Vl9ghZC1klJgGQZ0v6lZUPgIXJS
xJ5CUBIE3A8DIcHyAXbagX5/Gh9nOTmWVn408ZqIbXaMCezJkglPj3IoExaLDocj7Nne1cdyH27+
6x5HdnxPuvJsKujN2a3Hx5iUQO08N2gNLGfE0KnQJKv7xi3okOnjygTKUWiSzajNzFHwdCLxporb
UkgxErDHi6tPkzZrpbyAZ9M+JKDSwrKcy2UCKpvncEAHdtRlqNMp+zmu0uKuCr30KRNuc5/XJ7Vh
iAtkjsyDbshdox0yLgtS2628li65GQW19qymOMNVazpMROPYy0jmi5SXOgw5g+mMxahUqS3cIDEA
zRgRjt0IIJLiwmpQRJewvlbFxSbBQJ7xpt2U8c8It6VMcvzyBFaviaQn6QZYT0sOjQ+PkLiOQaA7
2H8VIgXpGaQp4BjRr0d/O+SwA7VDQkulduD5ApQyG0/saofPxB52IiUSDf1vEq2jlCm1cZpHVEyI
W1lGCJ4lacArlXzfjwgKaeSXBAavFQ0ZsQo6lCN8ors2xgqxw4MywDQsEXqp1W7QPoFBPIcCER/Y
MEyy1zO0VLkGzXnX0rWam+ig6umxbi2/WlnT5dmeEWkiH6/YPIDrGmeiog4XbXjMr2Y3+0r3EWWK
F2D16JHwhgVN3PdFyc6eVQnnpbG1t8QGHdU1r1nfv5Gy+j4L+nv6VJvNG6prQajvOB3usAKLXnrB
zdFrT4U5PfSAAABwihM4xd7MoCsQFNy3l0rbKYNxEgMIikKgKe+fk64FelUFrPZdhE41JHymIDy1
NPtdaCZvGa12wgFoXzTC9A/kUJQyTfVmxITAR5BBfSGWFj+bs9aBpx47xaDQmKmTWzRQ3NWFj8XU
n73stZ8hyXvvejixQYFwVN2LuAuaV5lZXz2nj0ToHxMBJgoxnWX7Psqkq4/LqwTrlmt++yLOuXsp
RHwnI9LWGhyTl08IXdn1t+NVqObrMPDQmEUSSCbG84y1IoIwhfg++UIfPbgy76uVH4bxs02r20qC
nRRdlqg4gzcDY8YyLXuNYReifKgTaIg9OVwjcjCnQgmtibqdRa/Dj42OXR5UE5FNMoLzU08A+BSF
lbIMMq2H0hg7kZSRXNuz5UZk2UdH7EtkcnQ1fD/9SNaHz8fod6vmR+15WVS3jg0/kfAGTZI/RtO2
6PsNbDfk6/usQAytVXsx/Ec/Vrsi1N3mB+JvAW8gpLlchwxbYbFjqsCOyZmYvSKr43KlQsDUjuq2
oQlhVik6YZRNbILGTvO2JCCQGXtsiyVPgQSjJiFGabOeml49RWj7p8BIfuLjyppAlI3giXxrCaUJ
DcJaeC0ttvd6C3cHy5RTKcrrVBgQmptWf5iwUriOmDswyxEbl3xKY701E2nlNMEJa4x001sWyRN1
dMv/6MLu6FvPExnVCor4vOxOjU9yWs0wgb48yQMGSKyaUJAQjElMZD29JocOCWL5BYwZiw7Ua1cj
gKsiCBBjiKM8S7XdtnlQ+eAW5GvlE512q3w6Mih+RHK5c5dG0KWO09vR0Xir/BKrnA/a2Bw7tyXc
wJnCwQnB57YCIkbpmNNyY59/WpqPCAti1q3nvGnppWD6pp3O6DRDS4hRptGSo45LZsYlM4WMKQle
jHLilhfY4ihWmmDWNZ9IRV+nLIdRuJ947I+DWzPHyep+/w+Gg5niCnEMPZcxlwGKnTFXahb7PGyd
GDExHffE1WPpSulys6rmVufDzZSgYYS/sAKsYdM+gtVtgoyfZabn2M0MRylICExiv09j3+KrFs7c
eTS+wr1iYhmHqrH0hPX4UWF5RhufG4umkGleF2gAimgynskeZEo/jbPC7FHnDlsjIHgxmGlGlli7
Nl0vbR686DW9XGgTKo20CGkpsouDDiREKU+dNuww6TGDY+hr96b+yH419wp3iuiD8EKB/JIXax6Q
xTNDxNZXLyd0tQjXH3UtP9zIAMXKU4fVDI/d4it8IW71V/CoPHdD9qcpT9rVjRAjqfXoqSQo1HLi
rZHpEhPitgjU1zGzO+tjtXbVKp1fFOZRzQGn+qGApdjtS5TTxoCk1DVnHMBCt410gglXDMuuW9LB
6nrxUKs5+3yCE5qze2rweCob1o1sgA6c4+C4GlT0tLRwPS1+hOaCOtsXeLXmOjAW6nluFr4oo/tl
JJAhbcRVS6XA0MS2JsVev2t6FCjZ5MtOc4PNuy9wi1UN0LhNq2k6Hbq3nh1kwQ5Si+l31R/zTrkP
jB9EL1QFhOIAJQinaX+G5RoUbABSMrXpWR3ymShjIvrCGAQvukvsVFpvHkQvI3uJtNFbuRmiNrcl
mHtuOtaA6ER6AVNyDKCYaVXw0R1bT6FYgWZGaU69o/g6dUlWi/upeNFadYcyxkvT2ptDJNJ2NiKl
gxBuIaNQDiYPlSXbkQ96SoGfgpV3DEIaRgCosLcuyzGMVXd5q1+Eqn9ricKL0TMopC1ZbfdKl6+f
0GVZbErKnUEynvY13+uWeJqU5mR81VceuJNxaJgaLFx7RjIERsoHN97x5/sG7kLLZ6QoOBITg66g
vke/PQ3QDBLTc3rP6hEAcAYoCJvUuucn5amrrOuy7HSQ1lZU2gwybniognjUfBm+1yAe9OLnlqMz
JeE5E6rLCphLIpnVSt97i8YiQJB3CQAM6rldMmiAZoYj+aVHQnrZu9OUvSn9em8kGZVF6uV41wgy
OZHPgEOnQ5WqON4wMEduS7c7DHERTGN6MNMioBGcZPhrz4jRNI47Ydeiv8EUC3333O9ladmnYPtz
zdjH5j9CBkzkz/grLc70Gf1SPJ5WOk0tnaa2A8VvYcUm6DEGOI2HrKCHp3nktXDqrGsLj7pPaHwg
zM/M7GLq0W1a1HvRzld62oz7CvNGpF8biTu8Gudlx9QgfTvL+4RX0/2M4UrO4Up3TdvP3hTP97IX
7rqYPxI5f4Q4SDParGNq3HAKZzGwxPK2OkYkn/opPCI1OFJ9Z7Livc8ek0Sv3PiO2NENMo9LHgwF
FFBFv40ethco4Jw2CcH5ghBVwl6uIzine+wPoe43axTw6nRjP8N/lofwHhPsaD23gnAbhZ+ChUzS
MvYa8IQNhOu0U35TyNfRyUbGteUhVTo3YctINju2Ke66bQMokSKueiv48rbPn/O2BeAg7LEoo5rP
n2KJO9lcPXyMVizd4lS6zU19Y9Jx7aaOIEmc50nh9R3WGSk8NTdVpUNQdrvV3QYzRUFUVkG7Gouj
yasgWFntWfmwAo0ScsUOX3vqjipq1Rwscs4IYiYOlooAHu9opY5Cy5neK33UtiT4m+RM9ks1sqVq
ifxqAUwgAMqSLap4Yp4XxY9Uw2ce6nOzMnbny1R9KnffgLZF8BbamfaYwdru2F/HOtKgacQPyigD
B16kIX0Sv4PBJF6vtiv/Rxs+yKNTtohx/qoE80GZ/aRGZk+kpXUU4/Wsy1xG07cyEnzEgokmkkjy
DIc8g/UYB/qsBEP5Awv3qYfs0VrXpropYAOnojuq4Vuvr15FkNf87b2FvvjJHcw72bECHkOMxFoL
Y4MccV6SNKNWNJwCVxUGShhP6CSI9FM6WjTgQrUrwZ/i1xImzRDi2Svxhm/ES/VhjsZzbKgvxiS+
6ugnIM20RLYb9vwu42jQihnor+r3rUmBF0HPyILYypg5FYHkrWn8tW1oE9NJzR751L7KYvaaTMqz
zjrI+7lRlmzNK58pJQmWYYyvdx6vrUJQbYziRO8ORYQbW3PBahLSM6R+qyHA1HLPSV5X6jMGjmMm
U0m8GsAIV0ZLCdxsQqRjQnEahlM0DHJohgr5J/zqfVMht8SDMqCVTVphp5PZ2r0R2aNUz0bTPMUv
Spc9UlVhg8Y/wwSZXtgJ8QexQqMsezktueTNUqYrANYzHXjvKHgdPE1ONIYyV2qYUNvSVVpuQBKE
bDmNwrobZtnRiX+uCyY+uR3hjJa0j4YMwoU+dEMfms4EIrPpGeXgiw5HdBbUF+0duz1RjMpT6+TS
ayIzDEtO5qix0MJ047PDgioQVVjMYJa7Sy7qhwZWU+ob2bzNzHxZujfWUzi+ahCSFghJBKMTN2yT
0ZwexZwdVPqjb+zEaWZSg+8WouJ2IHwUUR9u3X6EEq6yV++SU6kYxwot9g+TuTcZp0F3nJiYUTMg
GSN6DWJ8vhm09lz1+I1NahuBQbEi0NShrW0fqyNwUS7E+Dp/XcguidVbcaTuJRruaLHklhBZ5ONi
IjiEg1h2mGzG7BnIthBOL2tI/WU9Syh7TZS9DV/IvOj3jHTKY1EkpQUeWcRmOnRp11xgFomRfIfj
hyvEx2ziSTo5dr7pygtqwkTZA6rXoTmeiuNAEAm7CXZb4l4TJkaUQ0B8wSIcq2U8r0CR1Zbmvk4h
+lPlXmkwlNcrsE2TF9LbxRBey7yH9wrllYXZMKXzon6LLMUr3pRbRRCrdENNaBvwfFLYFPR/K7h3
PxDw8dQwd6/mUu0UurwNJQpPhhEkYffTbPA/ghmr+PyTqfU2Mjr/URldyUvo8aSw6ava64cYUX5R
/44UviZDDuUDisJWrusftbbYZFwlpX6edsjwv0V0H+QaZBYjaoW6TmIvtLYo7kw2ySsvAP17hQ4g
Tb2J5XPaTl3rZ2hyZ5qLMcJB7St1NVGy1WDfQRANzaFowyBaRtqaAt4+YTaA4qN8DMzdpkHgWmuT
46JS6AD/EzWwBOlK3wu80bfcKLghhKvRWk6UvrEoIfLHlXftgMSoInPxltWvIRCd0JY239VQEH6d
CveYdY/eeyco/VxXwwWjP7suAMnYcJak96Fz4J+U7bEx6SFCOARdUaAukQ/irkEUHKs/Y1ADITQR
Cxuo0IbcCzjXYVC0K4Ovd6uzvDY8S4Xp9++lSqpZEz/Eg6Nq9jveTRIzjatKxtFyFMCTAjJw8W2i
So9Bt1a2dTXxm2KvZWQ0om7nBVH7jpTpLNgsKcJ+PBlhxxxHdQo1fiSaQHDZKwmB19RKPU34XjL9
g22wn63Yn+rWH8bV72BbaDEKi/yNxY5iP8yumFivJR6LqKHOIXgQgnsWU8wpYKRRwhXULWv5tmLr
3GG8rbjWLQr6FXuMaZ3aFoNQdAKHcB2b6daX3Z1ZMcj9xKkZtO9SyGwI6bUxiDEXAvQK+K2LFFR8
iesSCHLqVOyFNnn9PJlXlWlh/GIiKG/i4pzvmuOsxNdhVVDjIo/mkdKHPFZQPFF2qmdto6/ZyPeZ
G5YF4iWZlgehSue60ew5K9y51F/I5SAFOSttrGVWAC0mqbN9MoUBRQvydTOoIyWQUixF8Q8TPyY5
Was1vQpl+iK33RN9oLtiW0groU3sEuF9/Fq5oA/PYKhhEawXntPXhh1Fyo7C/CbeJdT6tJRGYNcT
QgsCWNR781O/j94iYDbV6H1TyyEH2/NM8EegMyZErwU7Dp/46LT9AnWX5L0B+2EykkbcnLhzTgnm
O81ojn1kHAQkdjpWF8BopZOxM4ub1Bmm7yVFZMQGhDIyFU+CLp2kzZgTAUm33vpFd7ebeJybi2Zv
foKcJzxqz4lLPu/7QEEPk0k04Lt3edWYKY8H+UBiRL+eq0U/E5JynhOKdhoY7SFP7IkwHPxnEUT2
SNugOqDFvs+eCZtwurNa2mEXHcoeXTZcEEAg5jlVsOYc5e5TnrfEJemEVRwMsUDAMpuDKbvmsATr
zLinNOqlr0YzBdFoXS2jJ4rgjoX0VgvbBjq9q7F1q4r5JoOk0K5z+LK8MhfcK1d5j3Hk9H6siVyB
UTc1aaDZpQL1YXCHGTzWR4rQeaj0vX7Opm8CfwA6zItF5oV9cQO3/ciF+dKY87Ww30cqmBok+sxG
VWejGj/TE/fMtd8LbFflMSLrs3PYvG0Zg7Z4F/cqSPqOUb0Fjl6Samytr4WROxk+kaIholsb/bY2
fUB8oKhCoz5tuK78IoIRk7ndR/0j6qbL5HY9kqmQIRo7HrLZDRW93opVJLbPpP7qOBawrF/HXLlH
UX3RARJ5ZytfLhbQZ1AJjxJAwZgH0VyA81wOEKoDIigX7TDRJNHZFhz1pT7ixtU1bHP4I2dmrBl6
AJQao0E4kH7Xe56dQLgnxClC4orko0gjzjqTNuzXwU/JnxSSm4zrj0DWs4z4e1RkT02RNNX7XqjI
RFPdCWBMzDIpswy/HjPCthpUFSsnVyD4zXHSTYTjkrUg4S6h5wT6TZ8pAmbdNaLKWxMy5LH9tCrd
AbMnsoXBE9BiYj+tfe+MToHGQgVcbxBTRGeWHgmEasm4uia+MfOUqCZIERFLPYHmCrk6HWRzuFzK
DF8IpGKZBNoq+YtI8c3orUShJmvNrpjecWAQKSjRabJCiYf6TsqkW9nVNzkTr4OmIfICrI5PK5fD
EzGecsdmbmEWZZKzh+wYJaHYX5Gc3hk4PlbBeJKPMeOS9hlzE8lklgkDDBOIqO7bme67zn43A/rJ
VZEQMoaH3Jp2CiKmXkYYj4ipVmooh7GfMKBLLIBj4TFiNGc4RvE9l6lhAP3pBfRWyQyIacjDb9qC
4guCJxsDA9U31uoBT1niLnXmGr8CbkM354VOWJAHLMgtCZQztdw7GOS5ditrgq3gMFkKVJHnwiDZ
qSJCd8ELVOr+jMVbSwyyggTS/5Zi26ORsECcfVXlnj6GtPOJGVrGncGUGsHZXOhBR+tZDOl/MKLc
1JJm4pU7C4EC/JqA5l8QCbsUmduv8mzJg5jEpRGPJ1VSiS9760wTqqZF0y0EqbS2vZe+5Dz0koes
MmBd5KuKLKtrj30rn6IB4T9Rbb/Pw4jyJcEkrDPOS00gtmQysLErhQsUdDgUtiRuwVzdpbDiLccG
I6SOTT7y5iuBIturiRTzecBpGnVfEd2AH5icccfgZTx0hFzF1WUir7AaUlxFm9gQQENiIomrc8qo
xfl9tWJxlEFvOYvBQBO0InS62bxCn08V7NyTeilZ94SlOVXJe1jtJwWhusqHZ020pftAbOoD1tke
K4c1BtOZHEYCfxmnIR8uiQ/HFLnC6lJbAw69rejxPm9XRzcwo87U6C42wBW4SsbeMl9LXKwEsdXp
WSDTHqhQEjLe6VLQGigirL311GFOrVbC6k2EDLV1j9LlIe7UOX9ex5kM82k3JSMZ3ZxG4PeYK6Lb
IMWuRIdWcb9Hw+i14LqmmoYU4iQEUfiSKy5p5seWG4sZbcJpKM6KoZ3pMBtlfpRa6AQYP+qoBHTD
GBn9H5MOMUfgj1Nd2+AbAIVEzFgLTUHyen3JyLzfQ+wKnUDH3jEh73Ktch2RzEJfJ8Qaief2VSd6
0GEtA9mWMOHfSnn6TL0m2xK/TNqmwvIBz30Uvq2jjJaHuKHAFIEK7nq8wAVTBuNtVZeDtFdtPm+v
ec/pHf5O9gaqqUTWiV1nSpjEpIzO9lW2BHeei4sY5tdKim5SLt/MtLp3qj2tDFszlM3JV0ZHaPvv
CUvkCqwOjIsX3Rvm8rFjRcutiD5h/gYS6eFZorAbwiiyJ+E1bfmcML43sP7qG2k8+6wiQXzAjCPx
7EK6DVl5/y1Lm1MouD0JTort6P0PcwCy/lTRK9DPoDhApmyBMyxd6lg/jKfOJdt+H3XonHm8Mrz1
zVTFSmfRcyendQam39qdFN3z3nzI2ZM5dpd3JE+iDK2MICeWavHQzg0b0J1qyucaNGbKSdZJXpZj
8aJvi1paXzQ9AVq+7JkCRsdRiWE+jUiYidMII1KE11PSlKdCkWkPgRjFPDP0bDgZl8ZsnM1Ycgyw
fs3J3aiW+gfqcRJxgxRpksAwoevQkIkgYRkkLCPpCMUuRWOxeTB67J4rrHDUgDF9pyz0l4WlnewW
UffbVsGX1qOLZcfnzn27+6od+oIrZpkPpUCNy8qhdJ6RH5peCya5D0AyBvVDJR9M1dhGVm46roc9
UDU4/FUzA2DBGbY5BwN04b+6zlTB7vABmBflNimJ8Rb/qHrGylCJOLykZ/vLhqxnL19rqAb1W9c8
E7jGnV3ZI9MIAhD47BONJC2ETrDe79HzLqM9+bupL5mxNJVKh/lrSGw4Fb6RIypjPwxHO0e9IqdQ
XkZ1Tx82uEvTbst8B/kB5hmIpKAe35IdpeK+wMAEUNl6+V1vaZ82MT7ytL0zq2lJAnj7vYoGlAoF
e6kV0CjZX2YTCLaoV+6INWcyCbtARlCtixORDQlmjvuajJ3B9bADJU8he/VHAtuZK7bPPL3xmmWn
nlsvhnarFReAtxpEsC3v8IKME6x6rdnq2SEOIPpJRam4R5QVRf4Z/eSOmCwG0ZQMWaQduei+CfK0
cyj8R2zth3tWOatCLqFg86gie5cOQgEDdT8ysTRy9IkE1ad2H20uWIrBjmlXxBQz1daAYwhA2Uqn
TztHPjeufM7CxgaZaI80kEySAXoCIrfE8hZLTcTki3e9PslnE2mdfN6s+eSXs0uwQ2XYKWiDVsk1
TqDiGF21KW3z8n2LJp5aVwVuK40gFYn1MBrExjtLhF1VMFGby/KIOI0HtIrwNCHeLA7goChRsdvg
NisYpgX8Dd2YZm/EUEBcdugLRr5+nxOfW1bwt3bGzHTBRqCSY3s8DaVKfKrks6HxB4YMixnthoy+
gjSw+cehRx6zGOhLcRjR1Zk5yjRSRRAshvhi+/mJFJFTrUmn7ILkBnyDEFR2fNMMnW4ilIRXFfeI
ziMojyPSfzCzJ+h1m52cDd6M/xzEnLTgbiUIUnDHRXYzmhk5/VeR/mvKRLYvalgdj6gGcr7rOnqD
IWpgcwkMOWPT2RER5mpflYVRpRGdx7o7MdAQ02wPrsCzniPR7lLlUUsKZ1/5sZItj85hSKmydrRj
xN1xY7RE9hAVhC9Xh1DHSREjaXvdhGBxQl7dshzPDI/DDMwqhJmFEapW72fOqUjBb4BLEsfGTum5
yyyDucaTTMa3RtDy0O0Lri+poCT7ma/ruUySc4fpq+nn4xqrQfNDiel5zVRPv2LorLE+aZF+DpsD
wOIcNSrqoKEmpggnrZpNONAapL9CU3oGl76eyq6mFmTE4jcim63kNDfLPh++yaxOMXk5CeVXTp67
RmusR0AZMqcJE/z+yHioQ128K0P0YyTffMBXVUo063aDIruJwOOVm8Go3nQV1b4ZBkb/UgyBHh81
QOdWOnkNu7SMHVa5CsxGMMAxLO9p3sbfW1O8zZSHvdYdFmN2IhAm+hx95UPKAUWul5Kbw6DijNG0
1+bFZJotaQRMIQ9L0NU3sdDQwxjOWsaTf8CwyWKAlrjCqN2J2alqG0CN3cU6KxGEifFNHLNrpMqb
GOfRzf1T0oKXIsZKowkXWuZZqJBdzsydpegaiuGNJrA4qTBkJFIXV/aw0/7Lb//x9//8j4/5f0Sf
YI3yJWJg8Pf/5M8fIOpwOsf9v/3x79f6s3zq28/P/vy9/vWj//1X//UH/35OPtqqq372//63tuP9
9w/x+/95fOd7//1f/uCWfdIv9+GzXR6fKIz6XwfglW5/8//3m799/votz0v9+ceXj2oo++23YSco
v/zzW8GPP76Y0q8z8V8nYvv1//ze5XvBj3nf2+rzt6DLv5c/un//sc/vXf/HF0H/m6wphkp/xFAl
WRIt9ctv0+evbxl/w4AgSZZuiKZuWJJlffkN9HUf//FFl/+mWKpsGvwAFeCX37pq+PX/pb8pfMPS
dUnWVBMm85f/9eb/5WP63x/bbyUCliop++6PL5L45bf6vz7NX29Olk2TkBRVEiWZ48uWwfc/vj+S
Mtr+9u+ZbChDoaTwMYJwT1q533nWXrbr3eD/6bz888h/PhKv+C8PZP7rgbRS6mZL5kDq+NgUViED
ecP+62NInMm/PAin88/vBj3olDc6B2l+Ti5iUK/Z0YcFxohoK6B5hBLW+X8c8q/flyJuJ/hPJ1Ay
FBP0NYdsHbgJLrH2Dfky5nPrLg6uOwDHLmCAy18fdXsf//dPTRG5Rv98UFOWqgZeNdngBwJySW+Y
wKZAiwj++jCGpvwfB6J8NUi4lhRN0s1/P5A1GVNZi7lEmppOpoavKY+MGpsHPPSfxOjYL7Irn2pX
7CSPeHEnGedgGL8XwFo7Q/0sAWIpvd3PrGVqasPag+IEvrL6XjUfTQ6SHq5zqF5G/bFq5EnEkr30
JfXacV0+Rql5mwW0pwQlNCjyIXVK5r7tv7YM0ucRCwuiYaDhiG3MumO82ngRZHECPAi54CnRXlf9
ukhw05AtYDHcpaMdoY1l5UKUvBNUSGvKdxHldQ9XVJr9cY6cHlY9zSzqnCpx5c0KWCp7EQUkK0hH
7laME8uqwBbHEjxPuLRwz4T1o1IWRwLwUTKoyBv0oBWV+Q6rmaT3KGQVCOcmMxia88Z7Yh115T3p
PlYBzeihrM9w2klE9UvJBtiuCAdco7tafJZQcjKvbt2keRvVaUcYRr3Q1gpaWKdFBBOK6NhDHDId
IKpcyHB4pivSkc5b8kOlX9r+06KdVRExU7kqEV9zT81fu2P/s+vQSSufPapO4hsJWkBx1ep2yACb
DeyTFnpy84LtoJ/LqwZwThTuFa4F6zmh3aWIrhUmpBwzthF3Rs/Qq+Qsxk+rrpzF9VuvUgvgdrxN
Ey1DLBJS0I/vY4M5Y/pYDcXBqgftc2fow64HNQoNTTUuLK2g/teaflxIElPhG9NTniBk1T3sB7AD
ReEhla8dKq3MeM8Zqqp2zbE1CU2OyjwRE+XYPFHKTpLgCQKoOX1jbNldk37Ta5NBLtoRKaJyAj5K
QQUaK+EaAeCwhu+SZJw6nchmmh6lcJimEMXFiVQVTyl2a0oV3i/gmRWT5EOK+gxbz8rL7EhH1qqC
FyJTSq+ByIBsDefbDAxDW08S/VCiwWswta9xPzNsOxop88L6Y+pRn+jnPDzKwoklguDZ7tsoHmQl
fspL8Vxwv0kvJX0sdQ8SS8RHYP5P0s5sOVIk2rJfhBngjK9AjIqQQqHQ+IJpZJ5nvr4X9dCdqUxL
2b39UmVWmSUUBLj7OWfvtV9iqklr3nWAKofqo643zAEV+UagkMsOaFv20pc9PemRQvnAFx81Zu/l
XXevNJ9KX+AlpAChR8+MhHyZpWzYiALLBaQ52+n5qDN6YtgRrt3SDmohQig2lGQsKxahnfKmTCAX
Zs/NBEt35Q/HmvSq8NgM5noy+QFE7Kj1eRlcMqedwATNY4KQZwgddR7xG9zS2dCCD2ahJ2xtVves
WYmXjeWTFZorFbdGMaSlo6vjqZ/nS9DfBJ2MdqenTiPDsg83yBbqaLiycPETyn3RwuLKTj51lXYP
dPT4uuCN42qZfzaY6I6qm5FqrnbIFrxaEBtFPzuhrU2w87AinZQC2V8N87zq4y9/Su/94VGQ0EXI
FOUckteeOetXJ8nXlGMl5qAZprnyDCjjnmI9LqCXIlsbUNfsC/5evcpTJOEqivqMNp2+6vRd3jM7
ThgxbltxreZPGnnFcd86SCgT+pNFfJPaTwRnD+KB9m9bPcwol5PhM5AuBWG2Rb9PFPIxWFnoa2qp
E9qvVTQ4quIqsJwY7hawx0rxlcpXNBkdI8D10izjjENP6HggV67mu4YJnVevaBtMnswi3NbvnXlU
DFASbyFADR9yfrfu+utFr0cGmgicsmCVo1EEPy2VzvJ09OU32fjKxENYvCv1e97T9yrPKsncwXQQ
2jkNXPyiC9kwebX855BMgNlA+cN4vV3LiDKl+SKwgnaZ8RGj/hDF2a97JxXkXLWl12ovikyULyk7
kE9Ut7NYW1u0f0cL10P/oYBAM6WPxHoZFfy3APxSeqqKdVrurqGcbLXx0ulSNR16fnTXlHWoRuPM
KRID5JHXqfcI4Pzoxmq3Ec68kGSNRHo2qBiAdt7a1ZaJitNjhG6W3Lc7AzCXAbaYtmFks6/puLNb
YEXRTdYjFCXSr6IwtBC2KbXkyeOtHnxqowkd17iKrMEj9KuEQqeDXXxqwAq29R0ZBuv6JRlSA0eP
DHGTyxFWJW7M/CagEJaZFI8TfcZdo5BspadY+ZBDQ1UBWI0ZxOlRROf37PqoQndteGnahtSZZqXL
n315P5Fg4feZY2gRtiKyUemcF/ZzG9+PiO2jzWC7sbEVEP7YD+fWQkyDXfGeFWi2N1DOsrgk4pTB
fwKLmURprYKXUrOLzKx0YehFmG3DGlNlf5+Lxy6FUMfTruugG71Ch9CSuhkcN8aTxCaVYXdUpvgJ
byMrE5mDZoHeF53uc+Ov7IcW28Rg3ee972IQcjQp2lpp4vrzO816tf8a59u8uEDkcmiqy/L73KNy
v5PFjqdKLcgWeYtKfhIzHCZufNTxMRGA7pVVpvae1B/7+LNAl1WiU5RTB4626J9Ly0v9B4z6VXoU
3VsIHUM5mtopmK669JZiWwpr19bpWKOHG0+TcON4H2hHZrZwAojdwH3apWQyIsihPYCBe76LdVeW
T41uuHpHi/fVTDaxjcAI8w8xGagSleqr04/4f6oUN8QR+WLG8UDHnVybR0YwIM2pqKepe8ij6qV5
Q0CM2HrRLsKWKa+GGEy2QaKcfKgrTg1EhR8yzc05IIlJhZR+jFkgq/8ah5jQSSyY1mzETlucg/QJ
abTTymjTZkb4HRwDk32MgJdU5oHdGiN4uYcZ0io4kaW7MF4FrLRJFBObOM1XuVqe+kT27Ii+AbQD
e97NHVnmVM5Wi1G7Mpyq40eUtGN1RkObhnAErUudVMLVTazmdFZD8xgk8w91hPK3I6khW0g0LEDE
lFW/n30bo0a9uxD9eHTpoyjb/E0uaeNxOFzJW42IlfO/T8F/qSps+dcrfqsqAPZYJlwY2bW3CHsg
z+0Zq2+n07whhJXB8cq/Nlb/X9fUv5cVkxEmqjUUiDy53mapK6KtspVc9DngKt3EizzL/fc1jb+c
9Q1OGqphwqawjKXS+aWSARJglNrAgW7ZWqLW0XMnEV9loP5wneUL+r144XbqQtEpiIWpWssX/Mt1
6rY1TJIQ0atGHOQOuQSMVDrkPV4tuon+578/lbLUQn9cztJkS1WFpULq+P1ysRlPsKrgF+EqvQgP
XsRa7CdPRa5l/VCW/e0O8oGWWt/m4TS/FdOpBdau62XZtTAQzE+J+phW95L/8e9PpP3lE1GtW7qs
m4oqq/q3y2R0keZER2hqQ1qQQ9d4LVWcO81bk9+h8WzIWAq7k20SxMrqpjwRsLVPJBLerPCevA/4
f6zn0EZGbfBYWIes21vRmxWwf68KbRVDqxCbtvyUqo7DSIWojyZnuApHjMw8GnV7rcU0B5UVHfv9
EF9Igo3+55W8rWD9pXwWpmLL/92DXx4SdSa5mf1IdqWtdjuvYd6tYo76HC0JGyJQW+brU3960dU/
HxUuahh0XDTd1ORvL7qvzniusnB5VLAbqKt5i2wEha6j4+uKmNP/+4tU/2y+8CF1qm6hKJTZtHJ+
exOaWkuKIQlI2tohursP9qEbe+XbAuKfPALY9stDGm/a535tn37sXIi/fVzdMk1N8Etwn789R4Zf
kA1YDYoLPgr2WOZWPBARrBoro4ZSNUeZAbBXdzXGdyknscyNgpIxMZRxhMuoUh/k6lwMl0q7tJFg
XIUVRX1U4uCuLjtI1fKK09oWNYOsYc8DGEWUcbpX4I5YnpyvG86InCgo5FNcqUMZ0dB/b1GCBS2p
5v1GyBdV3Jod2QTzainLCuMkVeNXaZYPVh+TuRfYt9Jc3Iswf2owi8vJ+9IAVUAot/YmWyKtX5SE
OQtJ5JPmBtp/DI7ReApO/gLTdiUfZxTpqbnKaN8yV3Z7L2uNgxVlBaHRs5aChsrFRzUYD2jtcAqy
6TYK/1L3tl7Q3DfJXQZjPV6gya7gK8KaI45gHb0RKO5U8ocGiQtlHiMLDUHtVa/ZXtXirjYoG6S1
n3G6IqE8CbxcPolwJPsc+teDicWRWHKjPitdv1G6F6l6msNiZc3Pta6ulJZByHAcew5D7WMp3s35
sUdzGbGiivKjnvb/flD/bDfZCjsDNmOFFqb9X5fol5cxmK2pz01FcWOeU+wawCCUlbqNN/++jPK3
BxKSAms0fitZ6Et775frdNHcNb2M34PJOu07xfF3+or5E60tYml/OEgsPdTvG4Py69W+7Xd1mxC8
rrRUGwXRWIyeLqBZXG1eLKnrGoN0wh/Z7pw90VGqVci6qE5afGvaiaQL5NoeYnzTvLT9RqsUQgZn
kM+J12knqXjCoIHuoJfuO5oDmOGkVnKzmsDPunwmSfthJFqOeFHrMtFtMXl22oYGgkZrIXkyOBSb
wwWJddgRwUMZPhmf5fyk5LBsLMfy39JkH2vxbZ++cvqzG4GG7hAB1Me+eDtDoewbacGYuprRntjT
78dKbNVwvi96bRcH0pUltYdUi9ETUk5ZXxnjvim7/eHbZNn88w7LOl8kTWxah6ypv3+f9hCIgkQa
9kNmz5SvMpEP8Y1RfZjdNUEIenjVD7fdeI5z3DTSoVce7eSSz4SmIGQgzVMMrhGBmhR3arBO5nOQ
MHvL15bOS/c8m/l6qjijjIcG45HGbrSO55PU3ODmCnllJ6w+lFJCecjbu4Djab2ox/cmALzA9QvC
Qgk2KqgzD2ND/jB7Xe4BzIcAVwBfqLZCv15MmcZjFh0ztkKGecrcu2PkabxheOey8hS2jykBcfhG
gJDMK5+Q7Pg2to5R8TpUh5yL8gFA/t7PwhX5UxKf0LI1grVL8XruSGY/qdGDgV2joO+X859bL4Nl
0t4MkG3q/iulnsvavUa9GDDYlaBdttMImNONQ7GHbd6VQHioxJrLRBzQUk6RAWB5on4kxpKOlO0O
5Ycwj1CKnJqBSoJRwhsQiCX7ML7JLA/Zf6DNTtmU9A1ey/S+yhjmPonGg2dFbt0qna6UsXEUgAqd
vw3sY2cXFx2Ans7tiQ2ajwb1LKa3EMCi8qoiGdaG4DPO42eOFUjscJk9DsxwA6CseGXrCncZ4/T/
CIRYDwC/9M8Z0oJir0lkk6yl4CZA9TIg3mCcSCA2irypOjb154B7M5dp6mO0LeUR+yQhP8qdke4a
1FhDdDcQqqm/NCNdyRrSqgXrtLvEEwmI+o2U228AJonmiLyasbmM/gC7mSfszlOyABolLQUs5rBh
mV+FzTGsP0wTB8cd2BMiU2c3CpdOj6bfqBOymLJwBxiYUcvRy+JmvPkBxs+QCPFVKkerXHnR6ic7
WFdgvHvSDGIUctZrAxJ0Ai03xq9pFDOtfonUnZjPeXvsUoCbcsf/PW+zIIKzfqiTCzgEudjE6j2N
79Z48C0086lBsHXumI2EF1IiQEJ0oA+68GnArdNpd6OqPJlNxiL1RtFZD5NDbNCgxLfWeOXPtC+a
sYZPtZfzu5ghfk/DdSqYKlp3LUcBTIV68AD2hb6tguK36660bA+BsjDu83F0hv4QcHJMN+oy0hw4
JpBrFRQeyE9P89UzaQrYvTNXGli+FD97m+ad4qsftfU1Z2T2qAeTpglNpfnGkhwiajybIOUBjqis
3ZrTqYMPYPUv0QTBjKTB2He0EPkSWEAgYmw946PKeH5AglHNoxuUKx9cISNV3XIL1P88Ng0NyMZO
VlDjIDhPXijJBARxhwgffm2JUZGJEoj6V6E+aqMLk++QSnSFwMkOSehBU8OG/GxG8Cn3desGhu34
XJr0q2gfStBesmbbS59D9DjKhIiior0feGuEgZPhJZKvouJTUW/o2bX1kz8AjkXHUZHNZCRbGQWV
fs6rFx0ot1iGGKJ0DWRc03lC0l/XjwmpfQTHBxxk0iMiMdHKzhytyoZUMJpUk0HvRN9I2c7HN2fn
TtfTcsBTNfoOAkLy/vYpBwzFWuYUUDWUQ5ABjYpeZtKkIhUpuHWRkBlU3T0d4WhMny0dZwjGj0g7
1fQMFPNSBfj6K/RS3ZVAPN3Q7mK8knbBQbe5opFfLDYZ8N0lpzWpkg629lIZa1QPfrqC0f0fUgHQ
abOPCeyt0goo01MVFl47k2FDRqz6YYbvltEcZ/rnBie/LLYxeRN8Wfqkl1xX4iUDURgU2UXL0YIQ
WdfV2qbFYjWqnMGqz7BvOeuIzEn5DyV0G3ViK0B2bzLkmRcQVuKGUkt6666jPVAQRKChyhzIDR/Z
XfWjWt805UcxMe7wg3WQvY2wITGiOhpLFFwcq8LHA+64JMWIVnoKltFmMgC/MzV3yVDCcydbCMqf
RnZ899EGR7m4N3ptLZvRRUSFN8UaFlGGFLCzstep83rpkAHmqIzoFdWjk87XSdU+sNT3FgIPWD86
j72w4JdG1w0pa7r5LKvkHmvZRy2ZbisOVlUBeHmz5lWLc8lsVNy+WNzNJ1udcACQkDJcT8jZxwYD
GlQreDqRtCraFy06mKVXyb1r20jIQG2Yb5HJs498o9tZs+Vmkr1uetDCxQogh+MHLFbD2khRz8BQ
REFQ9aDNWST9/nWcmx2gdY4119x5B7hogFWsYOhAY36uON2qy+hICczEUdt0F6OnniyfRh18gStT
c7E+QeIyzziY+/yVEKygPc2a9YGqi9yhgMkHbCTfYF3dNTY9ZQj/Y+vN8/Oo3mb0U3t8uSMpJD2k
tRC/A3AXFiltl9FAqIp9Em0UBsFOh7IWkoFra+EaXSTKmX0tVih15PqcpI/zsG7HRwGTkkBy/uk/
JnN1VnAgMLLJMhQzzLiUEcH2MSk+FOZVRLKviDrKEoL20PgysdMa0lnCxOlYf6V3NX5QUWdG13K8
s4Dz+ARTaj3KcJvKY8vHaAaEuiF0f44mrbEpQQQyPFGrws2Tc8F9l0dyhYDxtEb1qplU3WSH4XEg
ROLQ1eBFBamxYeCpJofU+Wn09xxQA+tBVMiqcY8j+Oz3sjq6Yf4iV7kXqiZJkVl+UGvjusyPBlAU
LeCZZb+J4JcVUIEkO3EZo9VuGubrIgZLgW6mmXJ3AkEXhPdJi6Q14v1XqL30RqyKagBMhhA6xyka
03e2rKuuIbUFkvr4kS8hdRZDLSgFWOL8U1LcVfWwqpqtjmrVSNcdI18941ELPAuJn8L7O9mulj5U
Q+FpEGYysAoDFMvpqFqrLrsLpZegPsniLgh3PTd8VB6TkvWc+SwqfhXmvg9lPfVIM2PkFG7ivF2N
QibD/WYJmF0INVrj2db47BsPGLldvYX9U12a/nEEQ6mljwG5zswi7fZqNnxvqHdGdoax6YJl4MOM
60IDvAQ/W1xGJgngACnuREvBqtyUlsBMOdB1qVdCE6iD6ItMe4P9Xt2WlMtGxfgp8mu+zzdk3/gF
mLwG5LmqzzEXs0c3wdEQ89p0Woay70YAiCObkILWGvxng/jmRREd9ZyEdHPN2zb1h1LMl8GiR4cl
LJmZQc7RWhGYgvIPUdz3vAFaDZhKisHkfgx0tcedBbc7ESeCgfAGO7HUcZpVnMQ/ldMjq0KAKtwy
LlWOJQr7g45qfeRlPoJJKxC0WoDkhP/S+vdLgyAAvwf3YzDxWL103aFI4IgoTex7KuYi5bbpj0K6
NfGFNp+9QDxGcWrL0W0yA8GY440RuYVEIhoFdYNIKo4ZQOAbpPdeJHjzRUreF2EyeUaCem06KDpY
F0bE3Ywm/dXESyk18iObBu+ND78Cvzrb6kEvLql0zDovigHPTnO60zgoBCanhJBpk2TctriHfSZr
WDSx6CAzNIv+0oQCalpxLWFy8CMUAKFX8orHk7QZI+TiwcpgQ/Qx32IqlOU1Xn5nMleijj9NXtUJ
idk8e11ZEXHCPB1q7YcfnRv6D1CuksR/DuybMngU4mUCV5rqe81eDRRepr2RmiuTFI2spstGIHpa
sIRHnPtvCra2OY2hHBLQuBnmtTHQuOuJnaAfErR7UbFWvDXDQ2Fv4jZzZeyHFRWlejGXpnSneqr+
gYW7BOlm2Yi976RWZxvkO8XMHiBBnpKneOCIwwQt4rc24Rc26oMIr4SNONvn7MlObRruKPxLEMQc
XKHaTI9DzFCEY486AIvIzpAbtOTM4Clk68Hv5GN1IY894Xg1N7HD9Sq/vYg04OWBTYSQJIiYsdwm
sKYRglDdFSbjZ0YtDLw0AFnXun0TFTyiAHMv2EbdYXofh7vl4w+YpsMP5LEQAnd53u+L8dwxzTVt
Znt43Jlc+McoX+eEwVbGQ86+b2BNmpX2NjKK7ZzcdRH4CQkejK4AVI55CKFLza3X4Yfvp1XIIbBl
rBWENwQR+AHPAVNvTXDnszNGXAfR7GBYno5JpOcHBx+WeS81tVvjWG1ZV+X6Pciva+1xuf8q0aX2
rrfPQIR9zGK1vINs2BLVI5u3OoE61R2T9EE3Of8VLrNxWIy04SDEPUnMYGteDpmcbKSbiv1hmK/C
ALYkvITleLgFGYUxh9MXR2mwzB2DoKxdyfGbCkW7x2dyJeksFLnbI6bsW2+SLpWVuFGNpelUIBdU
0q959OiGOkQGxP1rg70kQmyDqQjVLnF5yxmKDMjhkTzEzp6cLLmMxnMviMtAkDF1xPgAXyH6oS0O
wiYfN8Ui9lWVMgaO5KXiPJx0cIv9FmA3GqjZfixD2NTUIip+VxzstAQvKmEFVYmLlqauIR8iPWF2
xpu5VBTk1FYghXw+xFhTnTPvHHHbThVpNr7KIQenzVCyaB175bOTPFv2gvzOJ58iqVlOjhWNAYQ/
RXXXFlelutbVB05Yod7zpCnq9WC+YbPjtoPKtQOymjxDve+w57M3jSL/rJlt6Roi05m9qYHdt0QV
fEySuIA2HvN2TcJto5xZSVa19FKyU5jWKRg+k8WjmT0stGnBbzy/YChIplPTc6gjkBR1RGTxVKME
1UsEyvY4XrDAWcnySCFKllYqcZ42H7ANdqN6YfZEqlbg2cRfmNuGSn0mElAF8zVZu6RUYRMXHMFi
V4teBt5QbReyk6FNkpWUXsdzxCFMH9DfTAspx2Ykn/Wbnv4CgaUF0D16BMxuNYhRsYzZ4TxY7758
nmAYUrrO0bRpkagHr0F/a9m7iFPPnE/ncOKgrTmxfT1SCJAmp8RPfX+QxiefsGlgl6cg5oSLfHyq
16akA7aOvCFMH2KelfEmt2siIS9yfEdqiqSPuFZZDSfuQHvuVFe3PwivDGZtEWg7slpjfuBi6jGm
ScJRnGoqsNBlTx++kNym2ot+Wtv8FR5onSeCBChJuub/W/Uox2qWARa3h9AIjiQTNjpgCRiqrWm5
Xf0E67lrOZ09GJQ+Y3iKLfQj2S3dqTL+gizgLK5t7Tppdr54HdujQVyf3TmFGDZTTY8Jt2yPb4dT
oQyMC8e2zaPopsNetlkCaD5HVE9zeq1ZO7MSeCdYH+0RtXkACoaJdVKv5mQtp6uSGqFxyv55iHFT
vU7I1XBdTMXeVs99BMvw1Y8jwqIkhtqJm6Xn0aye8P/4mukU8iuxwT1HMIRxjNa28Pqj9Mn4xDRe
QMccwd1LY+5mTG11/yvPPaXk+6A06hunUp9t/VGChhHTWSCqC8siXkuiwhrwGRLeO8NR5Ru9OA61
dkgGCgSJHse7Ye8yX1AUXI/4BHyB1IfegD/idBIvEgbTPnAsAt7oYUOTEI9aFK6g3aT+G4kVvJUf
hko8+WtKl9XU3rP6upTetXRNS5IwaHB70orQRaf3N2y6qXGXgc1ohy9dsj+LAN+GCk+XyBFaDUOF
0UOUT3m18/VVCud8zAVnJSCp4Enip4ATxDxR5qeeP30MmnydqA+AttygOl7jzZCjY90tiYy4Kz9t
Sh2kZj30gRzn6KOVVrxwD7BhxHAOZPg+gK7Km0i5UuKPmHMRvDGszNk1s0f6JbWj8qTr2mOfGKS2
cvQH5DE89hQ2E3uibZL6M7m82RBS2WaeJfEhEwSXm5ideo99gQpvGB/SwQt4nrUlWPkFKkZH20/X
hKNnk5ch11ui+mIq9uQiQJIgsuiAy/v6dIOwaezcAY5iCYshTW5mRVrxZGeM/RBbGdJGgoxeLm1M
Y0sgmTGdm5mBBatyPtfXJPgBCfRmAl9oL00tHE8sk9EzviqijlM07Lf+TNtLQqeXveEIKADWS+Nt
0Jwz+oCKR3s6sWje9iMYoecw/7RwDQmsEYo7tVsFcUIPT7N++Xer+S+dfGahssF8QlYMTfs+tyPK
nLTfWmZCRKPvpYvXYfDDCGSZhX2fIv9yCf2bzDesA2OyM1rZcOnm3qnuU2YtUXspsuO/P8tf9Q3E
qepowjXYp9a3oeCkhEbRcbx1u72x0dfU8B5SrTs43uuaMYj8w8z67/fu/13u270r5pk++MzlpHKL
1BBhT6bd/Psj/f3e/d9L2N/unVJi4ocvLlNm7mCpFRFhocRPDyuBDOvfl1L/MkKSdYbv6OLRtYvv
0/4q9jsK5BY5dnFUceaGiErDAIIep85+m85XPkYZjvQoWQavwCfXbyG0jhiRrSX4mhwfaPH0tpWI
JJGfFBZ/vde//HLf5lu6RIiOIqGwKGQOmFAaEtcY3/99B/42RPvtDnwbuoTsczgkc9VtViwN22TV
b41D40mAL21Pef731f6mePj1di9//uvEzuzxTiZ8IhnYmLI1GTdlj7b002DwL4qH3z7T8oT9cpkg
RUROyiHmgY1Ys3vRBXPZ7gm4YrP0f3iG/qZP+fUzfXsBRYdyKqrZHywCIZm70DcNUZXG9ErIscp8
9X9uIUDd98tj8e0VVPTakCKFZ3YZe2puvRMedSMc1xWCbIce3T5+aX6Yfi4/8/t6xhxRxkICAwbj
x+931Nf9BloW+qLF9wHde1t5+TUSxx8u87cn/lfp1PcvLsgrXSfOhQbFTZwdaX9lxdO/H8G/ybMU
SyiGje7GNvlIv3+UYkJarytMjSHxrLMVDmDqzqvo8Gw5BTKpL3igP1zx+yIjZMGHAquBd8fAQbM8
rr88jjYzeKJQJsXVnZIibZWtwC8/Vk/VjkE1dsgfHsjvN/H75ZZf55fLmbFV9pnJ5ep6cGam4wUS
9sT5X3woBZWUsJBn2Silfr+KgGac+A1DfgnyrrmuNtFxAdIxR/akH6Uvyt8+069X+7ZwlGqjJlnP
1TK0dF56AtS50nZqR9WDlo9UpnX3OF39qHn52ze3fGkmzin0g39sD1j4zZhwNheHwCLjIzUbXB+K
D6c5MPG/UU4/3FX9+wq5fHm/XvHbml/kdatPsPDpZn3JmkeaTm9fjfXRnMzNEOeHjl5kgT0jBQWS
Mc+NgxKIVs6Yon9OGIkNUnEvd2chPxZy70zK0c56t7dSogiqdVOjxIGiLtO/IKJMbkwnUYlpe9Ah
ChZXI+1FH7YdPJB4kq/SDB+NnG4UkngVWHXz7ezf+MyC5+HDiGmvqvl1l/SYGna6Gt0kBGQseTvk
nnjZUlmkRI9G0Wc0QlulPIjjwlWbbG22tMuDxyk8drPY9b3LwJMaYNMRNWDtUfHoC03zamgKRkEP
hE24uTjMdKnKol214j5iiJTSFG20ivbbfUGx0kAhneCnYVO1dr7UE3J6NdE+buYQcpO1HtobLcES
us7xHYw6DeZjI85pdFVJ+xSmhXaY9Su8mcS1zqR7BsAdgciSAYOaBxN7UEMRecIQOTMK70LXEowo
J5eUrT4/5CNjx+wtSDBUvBCwU/nPTIz8LPSUnuYD0KMzSvq9DPyYZB1PUx1T5ThtP6gZc3IXYssK
4bnJD9Oi3PVJTDBXhIpGnMDNwbP8qxjdvsXaBNKmq+lj0ALhvD702U+7puCN/XWN//7ofXujy1LY
alTw6PVrsW5vQE+41p19K1YAcF1ADf/jZUqTNayKhm5ryNq+r8NW349joyEnU9NPyOcFylXgsz+8
T9afCwdXMfjpwhSqrOnf1t5C6toiylgMjUhlShzvyT190sj5s7ifjPBmjDJLWxmL1hQwFWOoGiDE
YTxt+ScVSD+ygyzc6UXs5cI/taSfmem9SXMtqTEdoP5JSMIZU2/Wz7CGk3FHZ+sa0dWk3Iki3gGr
ChkzBeDyW1wxlpWA5m5ehASW2S4Y9dqbICtobrHbEY+q0P1MeFpmslnKFXEhmymny4MpTKeAsEwa
cX72IjOSA4lAfr0GW5cmxbiVcsgl9X1oYaUHtC7GW4RISvQapq8txNE4vZeGR617bqjUVUl4IDjD
atNhHCJyWkc0PuA2jugpgQufbiFLecR3Nt0bkrccjF4ZJhtN3UuG5AQ8FiCOptkVUfgos13O0RnK
zkaZ3mfxwiG6oj3Xgmv2Y9z34p73ImJ7yFwzDS5ZBT4DS0aztxiXTjRYiwynXEwFXwhPDaE8saSX
w7MJk4DhJjyooh7o8Tzw+obybT6++sF/t6uBLyW/aSHY8dLrpGMrbxqggMQ/ZzATiX5Inw2GjNJw
DDqAvDbxhycrJ+ms7j5syT7Y8R0o2qmNTrbSrw3Z6xhvlcFOkV60tr1OF3BgxyBqYnlj6ND1TKzJ
O5iF4kj1oeiu+J3s1ryLZZkIYpQl2Czpm+2UcnzQOuIyk5VvvqkmcT11Thv/JDhlxDc93Cd5+mk3
/vPd1Tid2aaqCGzBVDK/78byoOv+RM6IK28W0V2z8T1xrTnUtyv2492PG+P3E7bAdKJjBDZ09Muq
+f3llfJ01hKdbWNc+xsmRBt0KMhi3GLN5CZa/fst/vMdhgZraZpqqIjAhfrtHfYz7PR1MQrXfjcZ
OtsPFrPA/8UlFkOzpcoGLpJvB8/UtsrRVw3hQsvT4FP6r1Gx++ES+p+nCW4aXlJVRsjOB/n2JfW0
OcADW4rbMhDIKCp5SZTuOOSEbePBSVs6UtFnrX+1fr2qtXdtjg4pbbGWuXoqJ88KowcsaLMG1tHy
0Kyx4UkPKqcRPy1ucxWSJQCRHF4WxposBrDZrsq2JRn3pDEAStip1PQ9o3KwE8t3LOnDILPQNMS9
wR/5vHEGDjD2vTmWjoFoXGV819M3xqSweJxah/9R7+KE/Be6GtMUrEzyJMmfCBLbjXCU0hqbnaIZ
PTW+9c0EiEyIZH9Rl5BFRRZq0s4gOg5ZAKyBdDXyXCLEcW3/kZOMmOQIv3L5Np0I5SRmPgRQWC09
fYYM+SxzFEkIVGwhIUXwKPIYyhRGVgMFpdEwlwM0Ryph1yH9BclfDyPGzubS11vUIsn43hmSWBPw
N8IUHxo02jY+ONsZGCjFMHNCfCCW2uyJ2QlmQgjZX1G+MFXoSL4LETKZOJadYbqx4AzGgGcqwxty
Vx6Zvq6kqnZswnt7g0mh3j7krEX50kdI8ZJ9TVKyJoMCIr5B404TN1hV3aQ+sX0c/WRwTdI/JL+8
DizaZUjJtrOk4deBYyLuerW8zTmL6ERe5AFWUky98hTfKiLC89a9lJpW4xbEkOZvK8U89TT/Z6QF
dXNCU7GM0aHiz+naCpq9CDxcT5Z8tZj+VIa9tKMJh9KcCn2cb61lRs1sUCrDMHJgmF+syImbGFyC
eIv07dxeNLk+ptCahlC6yOQJGbU4KBlHKcmrFkgEeQ+wc5n245S+LRv66PJI18Q049sB4bJqLREw
K9T/L3qeXHp6kzT/hclMMpV4JywofGQXzz0UJuvWN0qnpDMHGjxKShCJvAnKdSvxNfQyPwp5iw6p
IupIf66gxhSIXPzgxmLLYEclogn0onpAVtvoV2pR7tT8jodibYGJDzsmotyE3Ham/AtTalvVKwa5
g2LCIKSkyBbns1fZxzgZrmxBdGGPvcu+qptzjfEsRwWaKdu6UF9G7ppa4akPPrKsvRnx9JHucmfl
46XxB7KZAezCofKm0r8HZHZFHwrRxWS9WiaBheZJFOzx61TZmEa0baaxRVebL5h+L6y6Z5LqmW3F
4jJP+OFtZBDBIdBwc6Wd11WfKqj6SPmaGXUSWj4xUR+/UhjWGrBnlHWsDrZ9ZfvlOoO9Hc/1Zioq
stj6dVuOpTdE7eOAbD5rmDiAUUVlozF9iB+wQlZrtcyQXGgoDCa5IrPkMU60VeUT072aBd7AcmWg
mm+wrVU3cOH8PL2VSlrf5qWz/w9h57HcOLZl0S9CBLyZEqD3pEhKnCBkUvDe4+t74Y2qlNmVPeiO
ePE6KRrce8zea8/H4eKRdSlSwXtUAwjRE+yXQV/OXMs6+LBJ9TH7tgjSq7IK8ao/UNW++pgJ0FPJ
khP08lpiNpvzpcaNMVPTV1fhJOBBSmAo0hGR8R4sZKSRLADDxAdb/UsYVpZ0JBOMJUIb6MtKOMrV
tqA2iAieGruX1nNnyDerYF6gOUH8Z3HDSxqKj8F4KzxhH4ULTidu0o9SM8koy2FaulTr2j4rpjVP
Y01ua4f08zzABl1+tgWWSmHgu2j2hgU2rp+G/5TnNXsJANj6SU3J5JxQPkh2aoKhJy5iB4Mowa9J
7LzaLICwEiuRsry5qE1n51j6EtTE1c3Ns6tCTIRAfqAVYPOVL8hUS21VVEdwvwGCzJDeLFkV4SVN
+Dvh/MXnjkx5v0uoDi91483dghA06IVSuRPFfqbLEaIVTs2KHOh9GJLcQkY9nCHFwEq8ESW2RKeO
yCgARAE0LH8PD6zmu+sUuPDRJg/vinBIUUqK7Ot8aAeUHUivDrq+AzMAb11K7NICmzEcmpAd2V2X
7gMrv1i1uQ6xMl7LlmKugHlR4eLiXLiM3QlsxH5oOOfN3P9smHxBiBJWYUjgqpza0OZnQt4+06x9
KgWdbWinmQfCEWkvM+J0x0fhJxwNzTcly9ZjX2jYlqnwqpGEBLpD7ZCrL34MV2LEpG8DRQq6X3ws
mnoC2X2n/rT41QoYuAnHYHMMuKKCEuZJLsNnFE0G7oVKXSuu5Sg1y41kmeY8XGW2joPuhDuIsp1t
v069ijwWRK+4Rpbxy+yKh44GyW//NvP/vZCgIOJzMESJvsb4OZZoct11M5e0TfnczCejnxhOT4J6
NZbETi1BF/536fLbkkERdVAlkk5tJBs65o5/l5dp5qYtgkeVkaNwZIVlS6vQCT/8gzKPHOHN/Mvr
/ea1+Pl60wfwjxGWFkmmn7QmbnzUfZhSYwhSstw+tVKFwrSLacq0aXtNLmHiHkpk7A2OTpQ1Ogp/
PCGrKtykOmiyeeKtdXypLVcK+UOsey4Scu4RWp5KdnYOJRiWKtHSENf4COh17kp7SMJTGV2TgkMU
b5zmeOMJZYsRrE3rheSSOl5hLwo4Z+B5okUmZXpSzViLgajbgZ9GbGKE/QysS55dJJrIAlCs1jT2
GH2GCOXDmn8ZvFmzUUroZcNmNI99gK4mDrcS/6H0XajrCg5ekv6l58Yk9luTr4qGCppF0TDNUFD/
+5PFrxlKiVHItuIJ59QoX9qGfTpRkrFHjdVb6asPZ2cwxWOWzlXcvK07U5Jdg6Ye7YaCUjROKqTD
JTlDDZWn1RoXXSM81pgMYJSlZiCea7TiWox1KSMLM6NBa9WtFgLLaE+4Y88xUoFEfhRNNKVdIQKV
6mzl5qzWc5QXPfhC9y7hMRFc0+l6xFzyOM+iD4IP+2CwU19elQX4c4tLNjjjJmFOdKorbxvBfYh9
Ptv6iVQWa38z7w0yycASAHIQqwpB8xPVILvJrY97IpSLnaleReXgttZc04Hfta9DfxatjTuc6x4D
ySYTgDFuomypNyvJ83EVorAMniJtsU5yIT+jaYyACk5+zVk/h7teWUOxnUnusoqvboiZ5OxLkGO0
uZi+YykR/WGrpSxFW5+AkN1g7mrhmUjPNHfEdpu1O7GZMirDZdr/6tLblO/BpCLMiOfi1kq4FAjT
0AA84hADcGZrJQi3/rWrAfmKNzIabJMRn5JfRwKpyLHE3dYk0aIf0Gxln8PA8hnJAfeASSFSXbRa
m6daS3LDI0ecjucOZq2UgCyBBFuJp7J+9tSRlYdMP56l1DQNAhgtuCrCSaGgbDI+aJ2C2AB++4HV
lHXnOVA+LIM/oLdl4zjoFx9Jhw4uwurf0/E1bpu14sfbUfUwpwdOan3H+Zb05qi1xenjHHng/ZXJ
JMpjmZkeM4Z/RfsrZawgZd8q6jNVHu2WPVycO7Hy0rUFyEAgH7RUlvVdtKd0eI/dCLv9DtvmTBOL
AHHjHS0ZrY3rNJOGTQMC27rHgW5V8Sfw7MPTOyqHe2GQ96A6BdAYP/sIfS9yxLHekNUDPtfy8l3r
t5tax6sQWsZJHPtdimnrJg5RZWuqXsGPry56WEzRH9D42BDyawjWefFuIXWH92Jo1CQqERVRsPeL
hYsksYJpp14K92bRwzDLLN+4f5O4uabGw82FXUmUFzNo5ZxG4TtjAORf2j62mj1xjLM+jkD5W+Ym
koW/bHsx2/zpvDAMenxgJQzAfzTGjWt1A20Z25LMRZaDFnAiSAbeQwidQBFRvgRXnQzrEgpsZRA3
wf9Vk+A1H40lQNahkLFdJP6pybaCecnxFqSsI2pz1aiA7NJgNzJjJY4+DUhCUw8qvklBmg+K7KRM
xEjfBfTsec1iNC8B2kRBlZlPheuUsWGyVSJqYiJqNEJcxvn/ylthOMhteu/c75iynP6T9nOo8Kz0
SM4WRe+vBL0+M85OzaswXGpYf8HnYDqtuYjzgzB+6C39QjD9k2B9TPNe9DwcEkIhtOqKU+b75ukH
AJH010ZUZrh8GPNCot4DB0Qb9+lLsA7jDhMRCZzoZzJmvtCtdjrZ3X7KLaEvTUgysbcCl4E1YinT
EzM/64hlYp6thmh1riqCOgmvi65sA3/PXoQWfhGq5iKJJoU9ScwvQlLYvl7Cpgcno7/40oU4Ch/6
VHgTlPYXwY840KJlESt23l1zGbrHLyTNp7iF42oO4KJap4uIOK+hKNdYacLqA7IhZwmNKmJTz3tX
K/ama6UYiOm0bBellKQybyQAod/G+dwsNrXRXmF82q6LP2s48uDJAGlk9xmJO1V5diQnEx6CXDCZ
A1U6ybE6AwWC0GsT5CL4f2xk8lvurxj9gLhdCuFVFxl2ivzH6jtfnm1kxQYi5qyWXpJu3fXulUBn
Lac1QKzeWjbIR2wwAItpnnGfWV2PPhAxZJBcdJ0YbjfeaqCktWS0cxf8h/E+GBfLZD7PTSW0xHGV
5TYQ2HvUw96SH6zw865+bzjABYitEdI5dTiqYFOjBgoQbva4OVfSo0nOnXo3gkMcXlO8QXXaOmpC
jJtMkknozzPGEuSlR/J4VwjFlfzw9peKbLqn/z2s5x6nilUVCeyf9NMrKRQeiNNcnwZwyDKdkLHG
LJgndmDrR8Um9GMlfClff3nRnwb0aer3zxf9sYWTy2E0uowXlZfeqlmSQsdSXVjWy7+tm39TJfx8
pR/HzqiEozIWzBcryHwQvzYYa5fGkg5sli//tjCVfl+6wXsAqTgtaDUKlR/b7agQC2kseTWYVbuB
/Wzy7Fgw0n17O+grTnhujsMHM6L//jz/9B2aBqITVZdMXVZ/VNVhS86LMn2HXbZtwjmPFZTT/34J
xfzTd/bPF/lRSkt1rRZ9xNCR7O8DiDxWTGScivr7MKJpBrplHQ3jq/XGAibMcLJAxFctD7FsrVT8
KEUa7yODhER9J+UI6LilskvgPgIPMVt3DvDptFBjq57u9FJOuCsskYbvuMQSjS3JWKjP4o+OzPNc
vknGs9FXCX7WkhGOQmqY9sHoL09qO+jeIgYvI8PNyChsqwy3rnYwelytzJFI9ZEfuYDtD6NQh3q6
TbOPWmpBTT8mrVoztZNyNlewHMUieDW/2Ggj1i6G8FKgY2/bIbTDxaCv8tEZSBOxCsrGt1QcHm4h
bVxORBASt6DOTgJDD1U6a8bZcM+km/Xu1hiuebou5VMXXXMPqPhgvva1eo/j7ldWW9hlBifO+1mN
jluln2jyeuN+q4a8jvXKbqWbLkw9RoxrTY1w5uqPelLWR+8jXck4l5IY3DsY8wJrXogrVPe/KE2F
ZjnJ/gvjtWTd2WlYr/2TDsql+ZDKbQFQzFO3tQnrDg0hanvEmKs4vBkNwkI8BuIqc++Q4y3AXGX4
NIjLiT+JxWEIO7D0laO9oLL6WQuSI2d2SPBOMc9qEmiCN8mQIRAz39j7HVUUhR9zj6I5BilTOGJw
/Js6YFnnCFWUGQw2gaEg/CLgdFIT3xXxk3jU2J92AnK89GjJ9A5q/qXmVAyCu6odPNZtLjPlnKSA
1hxuavRZRgT5MABhPmApzzzZ9yKM5jOK7FC7oeRkjUh7PgH3NnXGbUiGSB/arnxPymcWifNq+sGE
OCJxGhFeo53cytyJJqZflTYSRyB7Kw35LBDKuiALnXTpfBtjzFOsQ4SBrJW00xi+hK63lOqT3hT8
vNnouSut+NRrfdFSgcPsRVifNTlVNf+GvEzqbZxCRoYaiIC2cBeGLMxa9ueK0DBuzdYVQQdTJnXv
7XGMy6GwkzSnZMwK11nfaQVYiQ51PEPmKaGClgTrKyg2swuXvfLZYrLxYmsWgLBQonmuglqnMtB6
sqTPBm7ljgrDjF6asv82dMHp34mL5de6sTAEZoW1bVnUkUmKc0bb9A0fZXGPpJlPFn0zbMMYBiWm
zrxbxdVljE6DP8fH4LsHszjGLAHVhVtfi8kHUu0DZVxgysOEMrkjF1HxYlrGUiRuZyxFDJ0OmeBI
A2+9xGZNOcUhGRSs7M0Sa6Ha3PkvXmJR5VebL/MAMotB3vFZCACCxUeykHRBPpaFenbNjURTHarE
WySvBHHeak8imgr/73rUTxaoTSLLIX1goR9PCpcesZWR4DTRa0+P6vJbHxMBMTETJhFWnYrdKP9M
mwCqwsAW3Zyw5Gp01kba0iYVsE65TqHikhpR2ted9CZi91YnFFsKKZoYjlreWdH4l5P/NxES9xss
HkOWp4sHhfQPmYdSdEOEdWRCx7Cts+OjMKvszBZsbQ9fbVHyQP5lFf6Hy4b1lo4IGgGX9tu6vct8
LlTiymwZAYN3ZfRudOf/vmz+cI3+6yV+lAcViuIuKngJnxKsNN8qUsQiuK+C/JdtnSz/6aXQK1D9
KGQj/HZ1tnmWtYqFapHt8c4b841g9tewNj7MAodCcyiktWE8xfCTq0gNA2TUiiMR226cCvGYsOcj
JWHmKd84tg1dBjJTcwgSWGmyafNOpSjuo1zqZ/kUryIRQBEHh1JAVAL6BRwEc1GDX2lm4SPXdxaD
/SQo5qIlvRjqVsg3EcdO7r6I/ULVHnV5IbqaXRyedX0hRvi1AgJe+h0hsI7RBXtCAEjKzmEi7LPS
c3TVN5HdE1JY6isNFpPGaENWs/nQhvYI62YY2fzDDg2IMlFzhDPsNuQ+WAfoxzvcKp1/j9JsGyUV
OhmkON+ayTwstKWkffEm+xQZW3TLIgLoVF+zdNI0uo7h1SivPWKPGBIEsV1MwC32jUlPqIsmOKWv
oYxhvJXuByU5SwO9bbEtOK3HGh9BsihjTlQICIw2qmQ/FRzUsw9hICHjRa2xxfWPumWAyOxd5NTS
mfNjg7CjhH4gX0Tu3B9DW48dnvW0XcsCFTiyd7ajFUHGnxlfjFC/6SFJGmhhxF8BaMtq4nM0w8EV
H2ju5eaUZ19CsAeFIHtT1qwtyPsRTI+8pAGp6Um7ejFy19Eozng2txrQfusOw9LyG7vv9+B1aMd2
w/+OSHFB7HfHMqI7AamUxZeezLc0ORZ4gDv2TyOURWNmuNchw9A4fuZsg1wMtvFeDhcjoT9JdwoB
7iR7s73H6YqD87UOhcEu1Ys/HqmnBjx4+EF0AymIMD6lbiknGb2Kk5TDORqAMOAIDZJNEks7wbRg
GssccCJzxXJymh6KgdhfWbb1xJqJQ4PwCidLmAUf4kRdGOPqzv8XbAa8Hk3J4fjfD/t0Qv27AZlG
wqZqTMJG1NM/K3TCV0UZTJGNZXs2YruuBP0vj/nfXsLkT/jHFLgMTQK6RUGx3fAh6S+N8ReR/u9H
4r/fwo+yH2lQZ8Yhb6H03qWKLg3qbP2Xj2n6GP7/j8n6CeYDwA89b+Q1ksmpNH5UxqrHW2Id8Gv8
9xfyhzvln2/H+gnfltxAqlSfIX37KXyCAHTct8Ru3hrWnAt28XZ6y8O/fEN/6NN4TZn/kSyDHYH+
4yMENzO08chXRJQGCCZ0yHt5zWJrManH5ct/v8PfD31eTOWFSIKTgKD90E+QkeuNZcUbVIy1Jd2C
4jI0bM68v+rHp3/o318airR/3C7yv394BHINQt+gdoZbQmw9EEAMc4j25ngknXJWEgrz3+/s91+i
isiUQc4ksObN/XiYJA3eDVmHMjvOwIbw0blMv/8mrgZ3+ac3hg7OknloDVNWf9zQFCWVWdEGExgm
zzKvXStVyoV1DCPYOeRHMZrLsnmJB1Dv35XqYaVvgXYF8+aVbIJb1I3h8ED5JaNoNJvE9mCLMnnr
gLhXnxFoim47hEhHNrV7zghzSSVy2Xz4Lfhd4+IrEJmi5AvXmKj+uMzWjT6QFYxiEuOrSJuSYVUr
aHnSr4IBfgrzoZtuquAjRD6idGq2StWOTBFsucrGq25eV2614jrm+hRK7YDsUFrUFeInaOcoA41T
l7Ok2g0Zcl21tKdNkNTixruahJdw0mrlBkqpZ7wFUEaKvZU/oCVU4tsIJ6D60pRjMpzH/EWENU8s
CF0Qe0uinFeBQDTeoodLQourku42ubXk4ABeQakPdX6sq34jowmNP3vGWFqL0hRaQ8AYOt+X5bNO
mQLu9P7LRUVfEaOV2Elle6r2xiZXe2sT0QEDeJRlyg9ReihYANvoIbtwN065plNdWfU88kkYSp+l
+5blWNRpnBNvwUxdjacAWnVWKoqDp40rPNlxPosACIzszc9RtZBbyG3bN+cEHkarHBV36edo86b7
ZNYm54glVkE9HL6k4Q7uPveOxGbHsvkJ+HymAMA30nj12wP3U+tD5niYKZGv1UoETNASc+jKL034
1WrSXK9d2zDfyGMLRHJFWLoHKHdb4W3kno2R04InmokI7UqECHJ8akmMo9E0QC9ZyRqWX+ST5V0e
GQkraItGFhmuSfIjoZLlxWUppQOS0Ngel4wWu+gzYyAIN0EqGE2CvDEABALFk9E8o3RiiiqyKIye
GoZtMiUgRsbRWWgtflTGHj++4+uurWXax9CrN6XVfvlFZcIdrvgzyo3qvQSsIAqVAgacWHmPXW0r
ATeS3hMcvXK4LfyGDs67kSiDDCe+ybUpOjE6kirULmaq5whd8hPH2DXxIIcHAyOGiY/gNwujXIol
mkjWmANMF1mJQrumGjXa6hKFGpHboRQ6fBuoUfTuqLNGcGm8hKjc+rhuTV1cJMIjQzhDvHdtvNfM
0Nlp+x4L//SeVqtGPqoVOLEnoo0MYTEoAP8kZnd2jn2wlKNVAQRflTZ6vmGwq8G+bvdRHDk5yhA6
3CRDRiaehwLdGlshrQEE/NFS6ncNYGoctznW3/LTEncmWHRrAu7k6C7FIyilXuLQiA/Qazi1zSRk
dgrTiWdbJhIsbjeqptOeu8WDVRSSj31URS+qx+Bb8KSrAUops0A5j561IbqBRF4hccTc2uURKFEt
SXakZILsCKSnK3GOZKPkUFBnSvxW6tXZM4q7yJhbX4x1RHaPv4lx6lqQVsQge2S0hU0/C4GBk2Xe
QkBHMYxjOnS87pxpfA4dQVarIe7tEY5/nhG8ObygSR2x/2c8VPpYh+B7Hj2KKs1Iznq6KeRlOUWW
tuS4wtGCj+FdKzYlmXnGOmliEGZbGtdr04yfXjUpjELE5Ll5gaehBeqlHKKdJy+7Asq2iFIvRzqm
JyjmYieL5+QDZNDTAWUpPZyViuVpRoHJQBbnDEtZZyijg9/jKC/g7bRJeRzQqALgx4aMdyG2lc4l
eZOCfdCqR5hgim3HfC3Ch+y+SiNZBAhSgvDVUr7U6MOM34axcTxtodJuCxIKekBuQcXpqsET87PR
EbykW0oV3wXnA/qgE89Hr5aOZa3a3B6tF8V/SfvvqN0n3bFBZsVpuASxm3DaiGVVroQxPGb9Sw+h
oPXz5QhLOJmkfpr1HhIN0srKndS7hTZ+BmbGMGUXuhgyxOjc6njk+Vc8Roi5b5xlZV/XHL1qcCzL
vQfIA4+tP3pY8+WZhSTE+rCk+ZTqEdL/q4/eXHvwVrClNtglwIIwsJKqbV1fZX6JWbsWOVDl3rNx
+XJvlbNcfwb45HL4idhk2U82aW8P/V51UaqMMKU4LNvaVpDOTUaHYjhi0261DWSy3HqdGD09tsJu
w/qVU6eZ5YJ2brBmqEj0GlbTas86gxFERqMGXXZecGdow6dckEMSy05UHqZmskWz0ll81/VDq9Nn
J7BKURi9CSUXH6kbkBNSILAc6IYCj0CNWbPBxKqDj3yCKIKxDw3HQk6WmoiS8lVhkRjv1VtS5goX
+lF00mAyCBcvC1l+gaMcoO7l/ChEcSlIBpIMNPMjf14EwlTtOxI681evrt+9gHBxm9B15HEB/u29
mg7oKZF06lumAT17rJLgNG1Z9MJb2ErHUcthfJz9/J4myVMCkunO096wg1hbD5FyFeCv0yJ2AmNp
Uq/9VdsvmiHhArxmaDF97G76PPCVPX7otIZJMRLBoh5649ZlKNSzDYvdUUR2Gs6q/BC4hlPFQEy2
rNZ7dIvypmz6+Zixzld9iofPEOenFECwB9IYoob1YflRqkvEetLfkH1+T8MHbPXc6rhkK1gzDf1q
chxk99TQgcJqENlh1ZOGYhYDJWs4UxXSYukKey7lGKN5V+8taRt47+EUIZavzb6yzTDATNutWRf2
ePn0+h2NXimeLXyEpS8tNY+gNEBz5SgeGC2oFplsrFiJ2elCedGMoFvamzuK90AKNlhZnDZiJN05
qvhAdbkJS76nMZ373lHU49WQcN6XV8x2Ww/yf+znHGADIhhQSiFRM6tJEFiRkAn+voL0p96DHFBt
chCYW7vMxEcgp0c4rzYYcPzzeHSEh4RYrG8/yK3deZ4MHM3acjNX/CG9dGZhZ7WfWGvbyLuMyb0j
HV5lgMIQNdIkEoLkuU8tAotl5g6E0XlEeGAkcqNn0981xgDJORVcO9Oeamk4pE5HbbEZh01Gzk6m
3XTx4KKDDIcXrTJnYnSDZDV3ycZDRRsiIUxKMhNwZVj9OYvQ2IUPjxDCEUx9m/0CXwzKQZx+6567
aKvsYhhVCVP47MUvHn56t0BPCeFRK7WDILUdvPMCds4ulsE0YI6feP1UOh4yCzklGwIMez5uMy7p
FreYPLQLo0CZqzHvAN1DpuZt4FJR9IMS5CipG+ngfQosBmKynl1CBS3DtQfFIeJlZgXYoiKO//bN
gJqWZGciMQZIkH6LrZyKJDmidx6zhZF8hyb0t84p0pcOJwp8CRNpTcM0tb0JxaWOPzRmImGwYato
6+pngwo4GrcWc2E0350MjdBygnJp1oNtqlwWu3RY13pLBYzs2J9bajMryJgPwKzm0ixQyKbEv5Gg
OzfEo9/NDaNlKS5NmhA7zsgD2BKBM5aoYPqtlYsbdKVJq6J5+GxJVmi9L2VkJi5/6q4wUw3x2QPX
NTz5Mk5PT3VmdG542nxssksYpK8CZW0+DC9CyG/e4/GNyOkm47XEZUuUQkqQDjrhNHlRtBMzN4E9
tm4d4JjidXlr+6NESGlAgwGVaW5BFPEn5FcGIQnslP8eDzBgxmXSDevUuMH1rEd/m3gouykGClHe
WrK8NsJrA2CJ/y3BGVGgb7F68pZRDC4QOFTqHqpsEyNYEtJdr7dO374H9aGhcHThkJlD8WhTsgd6
9sYZUYmYh0IuwkpEAf3K/YaymcEkpk2rmIEVDbUTpayelPNEPElhzZCHh9LdQ2PJ8PpqGHGNzwBq
SYrI82mEh4ZAKENiESS9p8LJaFgScZqNtX4g5oyjzH8EhYEfiS6PokKiIvRyBlqm+SaYAkWNBPwW
B2H3rujLuPsKIaWA/BK0T4TwY79NYsdzW5oHOyfip93V/MVuvSGlyg5GstERR3qc86AhKoDc2VwI
ERNhPBWghqgCFQltZRUiVowgD41I0dsVYZoKMBwGaNVWjJ4yhWbHmxzHd9Xc99I+oyVAsMbwjOOA
Mk8oH4W2Mmn+CoQGFI6IORdid6qw0Xb6Omr2WXhLWKnpKUKkiAX1FGFbv6rKL0XlO0ffMCKYqT8b
NV65yIC8TsEWZjW24csvGtrRrCRwuRLfma01Pm48z1cupcX2GbOX5t3I7BaQBghYB5TxahHArg7A
vjSdPlPpoTcS/uUSnCIjOCFYZmPkLyZyBSQfmXWqkIeb1EUTC27dRXM9yz4gQhpD5STIDZKWW/+e
0lFzT3QiotOEQC9r17qIgsSLJr3I49eQ4yqML4iHlV5Z6Yx5EEMIKA+4KAcUEZy4TTEx77wDu17e
AVDTpSL8iqoDy8l+bBcRGXOWBf5lsDUBTwTmM1kAC0m8mV/VjutikTAJ2kocFTAeRiY/OgXKUSi0
i9yeXGurFyyTIY4OWJdd9LXmkk5bK54RWZf+JoTcm5hHSwar+iZohx6UpQGGBj55DRo/C2o2P/qi
6gS7ISJArzg+p0iuuuhPBaT+En4rmaK2n9QLdQRdCH0MV4kqr9t6UUfS0UQtVPn1lrhoIB7MChSn
aD3Ht6LZhGAY+UxUZsuheeoGYzdpQtNVpiGRhaaN9UzMwbvivni66Z6WeCYhaUtYoIO87V7krmER
zCcT6f4UXZCzbOVG8MX5mJr8E6S8kwMadbWj6k8t2cXQqpoBTbnieD1JO+ozAQajYCXkCBwJsWlK
B1hLoRJhfUyAruj+YXzG9ZvJXlUIfrFgh2nhScSkOVZyCNRd2XGsQ9qJxgWWUJb3s5SxJDlbofvt
NmdX2VU0wFl/4JELgDdlGFYYlWcsFOZ6t6uSZK+DkvNbqtLo7FmsDUiq1dp9JbMSvo3+VzVWc5U1
XwJMszuIHkhrtESitR7w9Oe7BPscbpkZqH32lHndOb52dTuQYRuyWxlQ7WK60EzS7IqcP6knMLrA
OBDW7Du/Bw6rMrgJ2VZOs2s0dR7jrocq1J7K1uVpoGsCO8TnJ6Rz03wUg7ydYow65YkdTyvVTW9Z
zwp2d8jli4W2VLe+ekqTRRtsGyZ/UWO+GNApwdLpby6nGgRSBFba2NgC3YmmsVkR5PVYroqm2qGT
UqO5IN4LL50HoTkbEeLqrrTUTRdRX+Qova2Q9DXU0poHi9aAwIjEvRnch0my7p8yPkopVF9bnRY8
5kuue6iB71590LJlwOyhZI+cpaltuNWvHGJQg6Spu+LPHGZCYjzaopmbEKc06cviU/rvoeHv41BV
YmQBrMBUZUXTfoxDI4Kx6QUkWj5VPohuP2f/Y6TvXan+RQU4zdl/jkP/+ULTnP4fc3hJ1Ee99vHo
pICfBfWLfoWW51UijY3uX2IN8t9v7A9yc94ZVjyJ0BcWMeo0Lv3HC5ax3BtFQTOLC+cOlGkDV3Le
LLja7eYqOP5fpq8sKac59c+3SDjQhGggI5XZ2r9fMUMbrmolbzEWi7MODrIr7hjgAroxrXjTMdYn
1c0Yr8347Ni44bzxiB6LzPYUog64gUOu0eQ2IMG9/FR4xxJzkRKi+OQB5/CL60fQfjD9pW+JwZ3P
tfEEFjsuNkFxqMpb6W4kC7NH4d2zMZlhO5W0S5sIbN+/hPSoyiRLgJ4zetVGqYn7DWqZtsmrTdSL
2FdgXh2RNGLhFxG/yDEyv4b43qx3Sny83D86soGaHDUV0LBGeUNtwyZpbajDOQkB+iWpdR7lFjz3
Jw+XY/bKAfPVq+9tuzGGeA4WrS42A1jUzvvs4imLvNn1dEl1wPZE1Nktjgsx816bIUbAnAPkJKzK
b/RFkr6rwnddrf1qO/KhmMJ68MVnUki3pomPEGpvhkYGXTwp9+vYf9CoHwnLo39datbWHJYVQVfs
6MONr07U75Cb3qgfBc+oXdSqsuomKqMnpPh6UoNCkpOzMa14WVio+CDwSm2C86XahgWptUSiD4dA
kU5F8SFY3y1kMIpEMqux1lGIs2vErWQRfdAJ30aVv8VTD5h8VaCQKxhq5tEgayAezO9gnI5RCW8M
wBTehrXsDRQa4L/EQXmPFbgIeZHS5ktLS2Kdn0MIoTh785m0xs1SdzEtCcahTqytJwkrhQMpqKvP
YAoUHJCtagzrvIq/vBXRQU+8Zyuk7fUwoKOQ5LPSui+gb8ckjLEVkOnVzLOW2t/DneEL87yujoaA
sXBhRdwY9E3kvYEStfK3keA1V5SnPWQQMyfTYc4m3jaO1gaJe0ZIU+ALq6ABb1feKqIY9DZWP4Ve
WxoVda+ipwfPssSTSbaXCOVqnqQoEEdWmuSYNoO7Y7w/FsnZKCK7x+ljpPinv3uVfmRYZwSktSZB
nSGOnU65dW32gspjl0Td2h3xOQoGMjtrtK4ihtCZMUqnRLeeOg7tYcrXkCo6FEctlnoS2mVzA48J
wpkRjQvWvS/muJ0Y9aAT70nWQC8saqhQX/FfithFtGxd4kVj2K61PqKyOYvoZWqOt/ZkismXUHNR
qdp33I3bcZjiAFCUAovDgrWoJLFwMpqwMNeXsoorXixA1sfGtMMVzhKERgtgmlF1qzrzvgU6mrH+
Nhn6j2n6qgBsaOi4CfkLY2qOVrpo3V0JJOZ+8TwjxC8Wf5kSwy9jzVinVPfWSMngQvL3XnPM3CQd
GlQlPquUrFllwrZFZRYM17LaEGB8aHAo6czfO9mR6HdHOxsBcJIOqBS7Yhg3kV4T2Div5eJL9MBP
j11BiOMgPOvRYrTe7L0sWw5KAWsQmVucEu9nrfzKfwhGc8EGvvexuBF944G4FEqcMLT4iYGqwAhp
SXNWF0HUVnaf+TBi26uryufo/0g7s+bGkfRq/xVH38PGvjg8cyEC4CKSovblBqFSSdj3Hb/+e1DT
dksshvi1fdHR01MlJQkkEpnve85zBAsfqeeAt890zJJICfpBXplsd6r+yWhLJICg2fFN+nBYxU3N
Sc7DTBtTHzGFx7onk8IjugPqvb/1OIdN3U+/IhLYAGmAFNu4lIkIFHacqS8S4T4pUSTyLBM0JZWm
CpSXaJSUsAsdiWPD3E6rVWzaEhM+SrmvemGg8N9HWfvcWd0+lqj8gzLgfKJy/PyRC2BlggMdogLc
7vASptVlla9yyVzMsHeKt3TsliHjTxQp2FFrlGgCFqoMnV6zqwYscEG6rFgd61Z80PMXSqiXUqHs
STe0IkTKGbvmGqT2SGsHseuOfcyFJJKlzYT20U4m0nWvXwlo1yqd7ZboXzZphGIl2utjRuotivvc
1cRNa9Ru04Uua+sCGyuegHUjj+7UVdQb7LSFR7KJG6zD1nWdXgwFSplIuCwIS/WWouzB8w43ecRs
oFAxTSwuE3VTOvoxUwfmDttAl94vNkfc4CntK0V6olz1UxUNF8fuVRwbs6qFMFW23nPzUkcgY3ol
YSDz1pbVMVfWYypTNrc2czuPLzSJd6FhgygiBHCks3QTk5epPevcH4355+k1G9o569HNqdw00+BK
KHEbOXMFD6kbLiVgp5wYlG5TeXee9yFThlb6h4GNIJqzgN2sUX8UMrpS14sO4K4LlUBqdticWGKK
eIlxH8sp5iAkP9ivmpcKFq/MCim0eJaku5wzXschGaLvC/E3K5KMO0W/NMhvVVXhbsBCKM973xo7
JrWosqI1tqPQvARjEnWkRg7U5mYBG9WeJe9PjUb8nPyUP2aRQYehskVcAtb0Y9R++BZlBc9RUYl3
3OAyLZHgC0QvqPu2hNlL4LRCs/A1Kx41AwETgtCGIOGuvEZnFdWUVD3bV36m6r7hqI5pPQ9XvbUr
8mc5NTdTvdKjS9p9vFCZdq4Zlrc5vmgYPSslaR5S790rhoWKlLAjNTLRL2UUgw333Wuht0ZO770L
fCw5DPHbQPkFCze7ZWrUyuZDrBqXingT1fu+ujNI9J6Eu5i6kr8yMQ+3P43xJrfWMVelCmh3Dciv
eIB1neCpWxHfA7YzspvhSSqv2uQjg1SXhUgzDleCdZsoLVh6m001vUIysalJ5m5Z4NJFpEGjCR1/
hXuK/OvskE3LzgOMLn+Y4oCA0ZvLEI9ZRhuMfBLWafqQxPVo67B75+UYjZvA2PfRjYVESjQGt5mB
vuIh9Oi8bnx8PGBLeX2QcpLI65yOpfyeDzRHzJVvblBiRXgaymox4CeqixZHiXCpJ+ZO49rHiI7h
+egFgGEpuYyz6CWjiFFUxkVbEOllujHGjpnFng8wT1hykHcR90QAyfgk1vCKEJpWlPONrgMVulan
TU6BoRM5edP1Zu41Ac9xDdZ9WHoIOY36Oie4O1YUzPCoz0gMFVKaovLH1GoLf4zxhLBENqBoqupe
EW5VXj5y6/Q5XWdKLRrbEtZKIK4tolSdCG8hWhAYv4AzsoLUKqQ3lDrsekba9bot+nsPTHljPhYw
UmvzJqfaPV5ByvXA9XPuJukPpa4lLTkRafjLBGxN2nXZjir/pwAtVlqovbE2BOGxnECDYrjyKMbh
XPDXYAQKiUQl2uVagR8HTiwaUgGypcC7D/+utBT6Td1sBtR3qXHH+8V6N4Fcm1jBq4wzl0/kpdra
Fpz5ILKbYHiu5o3GnajbtX4IjJWesuVRxSWF1ETz7gNCjiuv3WkGQtnsRxz+wESthR/JbETccFYl
8+7Q1v2lrK3TvKsgS+0LnsEolu9VSAOjulUNvAJKCJOmzdeqX1Kn6PZsmZejXFzSEmibdxBcNXsd
sVvXBpif6x5yha+9Gj7MVZpC7FUk/SknaiOvIBEhz0fL0Ev3kMIuYpFQbyY53qCRKjC4hQzTnyCh
9qP24c8Ft31ZzHJeiRxHicRtZBkY3cgUpnTNxk++Z/9vcJBiY0S1IJFvYyxrhvGUFNeC9iil9gjU
ObKkCx0zT7BUKEBQOQpJchJ0ahQBKA7e2Q3+PkL4ivKGqoqHThkPMO78hrdf/WvjGOCc7vO9Sh0q
LMUfpjYceq5HLO68YLrpMs0d6WhG/nAToHsgY/PeA5rZw9YqWhrXSWCLIbfYty5qqijqa2jC5Yso
rpswdRSexcBLd/DilyoJvR77+2mAKxFAMrI4l2uEl2FFpy3c8iLVuFzahDbYf7WkR1jeKW+0smrd
Xmc7mFBAfJSpHfQIqMWHwGAr0m7DlLZL1yDD5NUS+cmlSbZW3zX7USOWTy+3EyCASBruBNMRqHoo
PPzBRA2S4Ox+2eubbhIvkpKEWcW4zSLvhaC/N71V7rWw/klDfKvrqkbRM8+WWl1vibVHTE06pY4s
rL4JGVzIq/WUVrz82KL1kJ/9ObjM28d8o0lA3U2cTy+nS8s8YFdZ5DhRW44XtSxu5wSdoL3tIg6v
1T0bdltUMVNSqpXJAvKNvdiQbFY+5/JdhmQqbn72zQ1H4YUYzvJp0inEGzb5UiguIuGmNrFGR8hd
4islvq6864DwoaBFw2rQdYqXYp3sArMBIW4Ppi3r2wk9pHmvSJcmqhKMBqSK5pikcz2696I3HCZ5
+aoLay2+kvTBtarbWAXEPjqRGti4QZdFBj/bqpCCaLcDdXV/eJ7PndKU3GsybupnbbIuISk38XbS
iYOEqpwsZNrtg8mE+9AJGUk1J8z8p5QavxKs+tHJOFH5oNkLMBY3SLHdeEDcJB5g86Buohbc0s1N
e1h1wX0g38MViYUPE0IGOUy+ietZSCXLJv3YLOI7M34Q65DgN+3W4jWPndOKs0UExwmi0Hrs2ydW
r7y+AkX2zF8IqYSyIhJHzRzlNLVMplsjQrIBGSDr5b0h8/sL0r1E1QPrOoL7GJHIil6cubOAKSyp
Suuj/xqrUB4yohpkNGFoo8DVFLgXGo9GHB3oFw8cCbEPfDh8DkLoeLV+rbZoYEKZswMEb2uZ9dCp
lzI1W6qvdbsPwv0MzfE4vFsFvd9rCWNCggSZ4l5GNSHGvh3jXZYE2HwVCBTfGfWdOUyuGb0K5St0
bmO8HoalGdgjNeOe2mcgPQnUhATCXZJm041rRV03nMZCwEUzERu3nUvkUKMQv8amV83LBb3xWGou
UloW5bSnCy1CDESSTHfkfSC6VVavCCv3NGJHMt8ZhG1EdJcFfbH9WUKbyh8LTnIR7o06cy3zpYBL
QU9qyDGTtkBV1MDRrXwlBz5pW+Yq9dKLEt1WYTya7YF4U9dS3Y5opABe/T1rop9TDF6KkavTOQ1T
hxCdllO43K6hebHBU5V0OXByoxyu9w8afcwQLjAemhiAHaXLhmAqKFVor3qbmpZjVY1b9sUbyw+4
IEfE1pzzRBuC9wDL4HZoCBnr1kXMOZJ3QeJvPPHOh7OWRfo6pcOnWd0BV/yaeSu15W3AitGho0py
5YxB7HeNrUrFS4RwSfuTfx9pbPW4FMZxTsDwo0ddwjtjPXxfzDNOjmAZJsduTgqWeKRt7HQkey0h
PYsBKHnjCJzWSUSB0UNBaWAPTbP9LgFvniirQqGzSoRncpjajqnTbHNquQPaPCW2/Q6HaLoL2Foo
A53ilNMTvQOgHOmAcq8mxu/JYt+S0aJWNVsyfMpCLH6AajqPo3onbYT8oS4FZDxE0kCjkThnsiPN
0thGGEhYLQfj66LbwiJxcw2VQ2Bx5DAXRnFZxE+m8hGGzw21ivBqypceG13vLuw4/3BGZXktPerH
H7niRIJLQOsg7iZoM5pD0yRIVkIcn6nKntKMIvKVuaKWRs3y6M5ZjRqlQsW7GUfTOKwzEmAkmn/f
371T1kgSXEndxvpJ5q91VIqNsS4mzcT8gF27TSnGSiv2F5cmJpkLZHt2teC5RfL5+PfHlUUJj78C
XnZOr/5akC1iiRARwHMLqS85PvBvUEth6RJzvpC4afRWqFOMYu2OSDOqe1OpFnlzm1lPAyfq7z/M
ieKw/OtDSJqu88+RyDkupVaJa5T2gMXW0ipe9u4MVz+rz/31i46q0LJoKiTmqJhFcN1//dKG1cCs
z9nfeT1BGspWbAzER9GS8uwiag95dtDhW/mOmIAn55Uvohwb1UObOUJwpdOtaXlNRt0sJFonklMQ
QaR3bjojNCJK1FkfHvy5x2lwsnjCSdKQ6FlNUMqWQzsby9Nl7gecVXoOfNZF8lZxmMiIfmgKyiST
tRAQE4m8XiutXufm8LOa1lb7zgcJqc8NtEPmMOwwu6879SogzSWmCEe9ykeeEGl2xAEo6TtENw98
Kr/E8SDbAX3OrEVkY0INIVtj0XWvVrJGS3Ixex5y867nbVFkjiGzzj+oPPUGiaAEBHGkmREJxDjf
Bey+/SYkROpD0AF9l/0i5j0jdPcEoOCfWM7SvFG/a6zXoDWXjfSQa+vEwKQT7TNonQplhcuyuTFl
zm8IE4xFNPBClZEk0q5si1UYTW6JWqu3+nXFTgbwW/dzYioSV0vYIc1eano0J0yC3OSLfrhRq3Uh
1hQqr2qqo4Znctx+I9tZpsNEqE4SroroEIVMJ1mDoTXu5sRP6TVAiDMLU4KC8o1Ocg9nrLDluhi3
CcebPJReW0O1fXimSPLoWroBG3EyDxc5WlkRpbHGUjYtvHGV9M9qtqkgBBeXExiu7x+JEy2ar1r8
o54Q+bcsxLPZIH0g9skt2cOtAWWtaeAusp2AYvccu+b39U6nmSXhzlZ00+Qp+fpwWH4r5NxogrmL
Q8pNbm7Uc9/q1BAalFgFtBJ88GPKuSB7Pjt/sr/zNnVIFVWtwWnPBUmfGUQ5ijcgnxP8UMYgXf+o
5I/0MsPJPnN3fh9DleFOweVUQCnR0fp6reQwzgTfouxGKYoIQMd3kGoEex4z0rFJiXfVmyo810Wb
b8Dx6iUBF1KRwujwhY5ukJ9Iig78QFn8i0sPVZHC6rJw2P46XbGlwHNmxBM7C1mSZiCoBFBTNI/W
5YqC/ag3mACr0BaNe185E0QhnbqMEr+dXA3Aqr8xzuupjYkMAp7xr2/ESW+VuenSWLR2TC+Ss4ad
//j+1p0cEi0K3wdHiHxsq0rrQUYiiPVELRZyvozzO07K3w9x8rL9eqHDRVa5XV8nB7FhY5LkXLa2
uSn1uRKbnZl/JxrGMjVZtgy/RjhOPymKWvMrvJILOF2lYNh9i+CHELwRVuOmbd3vv498AnEgw6Jl
Xy1rBkz/+Qt/ahfrOL2ldL5mE8W4rMUET/VuwLdcMuv7B71OlqF4q5h3xTijeBay+qZQqq7jeD1q
EK6sYTV0j1F/Xxv6mStxokcvA63VIacYKlvg+XZ/+miVUaed5NPBM6VNOW3g8CWomdpzQLhTj56s
4+pVRYaTj593MyCwrtJHKsLb5G5ejWPsStMGfSiTFFbemW91apJ+Hu7oSccmEPWlL2E9HJ12Iro1
2HRI1b6/rdK8SB2vJ59HObqtLYI/3Soi3PvLYg32f6XswLhcoDaz4aye+UrzL/tusKMbNZlF0mgm
VzClKEWlIAv/vhNQZV386x7NU+XTVMjVWOCZb1geOWx3UnIhxGvNeixeWkk5Nx9OfRtWfqyFmkzD
3Di6QWNi9gLvb9b/XbjvtjJmwOGREr4Dus1fFAtqF4vv79apPTKEqPmQoJuqah6xTBrLopFSskcW
N/5KWZGR5gYreXXOKHdySeaoakiqzF6YZfLrVZRomKbePNMLm5xVmLz7xCYDbz1slA2KrUOz9K/K
v39GljXWFmpxkC/046uJC4F+TzaxJhu2aN0I3s33106aL87x5NNEnWdXsiQJF97XL2X0SlQIOQNw
knOA+bgtoOdFb7M93sjjmZkunVouP482P3efJmLodbU/DjxXqHoXCE9W1Wp2bMqXZ2/WyZF0FbQn
yEFsh8c3iz5+31hMw2wruYULPGw9Z574dnturTi1ADLvdJyNbHg4On39TkI8KHLS+ArGQrvYciEX
oSNgHnL/O8kof/z+np1a2JmAoji7nyX5eL5XZuipqcpmp6OTTIcoQJVHQwFI5Jlj/omd9q+p/j8j
Hd2urpCVXKPQTS34onbMpepEtrAAC27tRFdbxO45+ubJhdfgnCvBVOGRPt5XDRWyCypo1HvX4aq8
9g6VZSvLwSGkfKXvQ8n5/lKeept8Gu4470vWez02sHBA4Lnw1Vtz2Ldhf2aCnBhD4Zto7E3Be5na
0fwIdfykbZqyZwtuImqPurXUgp9/93tQINNZ/34dUn6bEmGp5qQScwz0SirMxkMwOaV1Zq9zYv3D
zmjRK6DmMxuhj75ITC9f9CN5fnjhrDPPwVStOetaC5pFxnJeMSrJVf725fs66lGtKR26dJJbS4FK
p7vJMxHJq6Y5ty79vgoy4ySRABxDVgx23F+fYdGMcfRY4+wlV1x9EbnZj3DbOZITbIhl+f5e/f74
fh3r6KGKKCGVlI85sgd4oRcRfsAqPkjB4fth1N93wrry6USpHH2nLpMbyroc9hqKKnmroO12zQnH
CiWG1imjxzQPFkZEv8V/9tFXCP0Dm2eb5nKqYwp6lymR6BpCj5L2cbUQ9F2BpTM3I8QeCwvysByw
qjb5U0iku0KWrtIfxhAbGoyOWiRKtFjFGn3/qaIV/iCOKKRyVw6IMwXFQaGAyOey3jftVsEC1eRn
NgUn1q6vX//oMldp56udgGpxftXwGoBTh7S4ly7UN4hZTr8iGPb7K35i8fo65NHWR9UGT5FR2cMO
dfSl4YYOsp99MS5Gl4rYWef+CRIN47HVUnWRjIrfyhKdV3LktTwFb8lB69wa/ZY+7UrNBi2VqB+Z
v0osZCNLHV8uLYkLMbnt/UVf9E7WYEnEJDnEqFJSMLN2YjiVQDo7XCaTCdCeuR2/L4JfP+q8a/z0
4jfCOUIkZTKqtUnRHLtobg/9/3GQ+UN8GgRdb6lkOte/s65At6lMtABf7fd3GTQCv+brlom3vAbE
QCEKT7eOD1aFNNUqjQuF9Kh2PRJaOuPRFI3+U3cRI8MS9HVOHEvbXtbSCPBM3lA2hGRMmIReHUQS
s7LcRLYwrlmJeCwVYgJp0ws14TTTXgpdrLHX8iCuax91nv6WxCYPV+3qXeV6HoMJDKSP4ZUYEASR
1BARy70fh89eN9wFIEZrDKHtiKWtifGOZIyhewfNOigYPvE6x8o+Nlemma5QAFO7bqtrrdOfKvGH
OG2sDmx8gAcG3ynGv0VX/8R3kVXPYnwr6tGW1t5V7Pt7RXJHuquDr60lkoYTvBQguMxgFaGHkNkk
B1gnzcHfWAFk7BY/MFo7/0WW0Ido6zbH4XyIa6xEVxU5uaOhEyUUFtrF5OPil9t+q5lINKrmLTIf
JCSDoeGhLn2FE7iN5nw5ftbTd3hs1vD+F53AUorcGJYaIFCNC7+rtY1XOk1xP9SrcG4uSkT5irYF
wS9GywEDkO5gi+NGadaWeZWEtOnGK7pEdSJfTdngJjlJ02Fq5z2LYHFnKT9idAa1ZTmidlfjoqw6
8aHSuxu+YaRSXs4c8pIaYanAxkFNgLdNhuU0bZrokuzdXlmjYgKcENdbBY1kacWXWC34OfjXNLG1
pdUvteG27qD43GYEhQiQgfgRWUZUAiY1eAty2K63gXwzUioPe2QVLdoJgacqEHIcWR5y/M1k6k/Z
YD6YIq5S7L472S8d39wanUII98MgebjTJ/mgFAnmu6bZZOB7i4IQ9IqUE1kmDIAMldDIdn6W/ehw
gffCU2oEt1UWo61GnYnFxiDHvevohVZuaOrwJ3wua0WekRdFD0MfBbhN6vukHlcyAuu0cEUyt31B
uotFTkwKNlGEkYuUSLR4lPdaMt2LIh7VbVx2q3TElIGML2/X3bjXpNLmMVm2ADLqYKOCiGsRoA69
f21Se5YqFCmGeK20AF9FXFpEbRU9s44gb5/HhF5oEge0L7qFom0ENb9POf5GlcHDgQQJmUOa3WMt
aCWgJMotnTP4C7647wUMmIuJv0KsvCKveiBWo+VOFcjmfjuNowvESc9Rwi2b+kO3rjzLc8Ss3cNf
V1Ro/lN4i862T8GC65eRWjxU409DvDc4UxnydT3rWGbHs/iuZ+WhJ6uhKD8qSAaquqY6d+HLNwVC
owH9VTD4CKPyvd8d5gQtVGZDdAABW8U/VSqpnHJsGCovVWAtaq267jKUByKZ9d0AIsRatQjDgp+j
DJHrV6Zt6oebQn4NpYiQ0BLgSr0T0vcOjLxAKlZXqOtOrpZ9eAnswMQhWL+SjtdUdjX8nHiHiY+B
eWcmDjM6bHewNf1uV0yrQH8IkusGs6C+UTDcpQiVUNHgWy/tun6Qhpe+hu84vfW0PhoMSmQzF+M2
izaWsUJBC7y2RrtF+4Ot8sWkkvLwpliXUkxs9VMBB7+IadwbqFR06RpeO0wtZBzVBzh+J8U1B3G5
neUteK2z9odOX4iEM3kkL6w2NnLPlq78aZJu4zO83iFgEx1BgACt3GX4CqeksTPeFKEATi3tLow0
dHIjdFBS6Roh0+aTiQOUd/uiYf53yTJD3mEA67XcBh1cMNIa3iOUd5WEWp6jGxDbfna4ME19h4YZ
2ED4OMmEgqyBJcB7z2HvjyqhFSSVNGCEfbtizoyEJgsFj8d7hXHb0i8sExmFbN7pQumk7W2Ly01D
ZSBPboAosmhWWnUVSMXKn+WR5a1aPfKCIZaywEEOunmTQzTMP2S2eU1yWWHhDayrEHeYEou8EZ6Y
Y2WxmXjo9Wsjx74W0i1eC52T9ER7i646vHjIMTWyVGZKavPR16RMTHcIzxQUTvLAXmrYBsDTsRjC
N6RzjS/Vf+6TyyiK3WQg2Saw29GtQiCzgnYZ01U32HaNIX81dfGfKsUVoIgVNIdtizout5ahDIOT
44T4UT4bzc6DaxCAY1BCcY3KBA3dwss3Mc+yPogzYmaFSjif/yd4ebOOP8IayDRWsNIofuDrQ/Ux
4+TiUn5R0ninmvj0rTxfl0n8VoybsX+TTXpraUGTEQJvgyCY56/BKm66mDDYIRX7voE5YU5rZJ6j
ibGgBS2v3SslbytvDG6jJLlpa9xfQm/Ny53dR1gUS13aGc19qdLDb/pdNxY/ZHWNXIgIm0EfAAxg
fjPBHqFzzgW2YXgBImW80uHB0RfV4HiS+Vnf88J0VOMm7T3HSHPgdMBJeasdWg294m1JAEk0CE4m
pG7fQddBYCQI2aXp69ciuSnNdKmK6iNkRDuX31rxXjV/BP2V1yJj92K86HeN119L8k6x3qsiv+KN
cCGIvxa3oRZpMUaHSrmtmii0p+hQMofLkgfPk9j4yHCZlPE15JNhl1OGjcGFpj18QMpFuA2pGNGI
GhlP5kzKqDFEpmBPimxp9E6U3QzkWNTtRhCHtxzuBvu12btbmHaWsCbCZX+vR3GvmziFjeCuFke7
NMOVOnpEOoQ0igH4aDiNSf6M27q+EKbueoy8a53/bRRug1hUCXYTMke/JDdH2+mRq4S+ncMLL2QW
JxV33KLB9tFVr2ZZbhL26Rg3ZULnk3J6MitXZxtlDZS0QbTj388DR852CcHbiI3urHbcDfSav99c
ysrvxcyvG+X59PhpD6sgqE0mk9AaGT8fG/oMgGS/mjsKaXoj8a1RzK45pkV0yTHAWN5GZBOht3ap
iVdE49kAeZt2ZSLQipZRqC5Gb1GQXNe08WOJfX2KiDJDc9yk20iGkUv42qSsaqvGONMjbkPMSmkH
NyfMROvOTF9V9CU5y83II4/cvkHEIhHQVGJMxkkEW3FdVv6Be7BorOtUBirMztsz1sgnM9xZYG4g
K9xbeBbM4qWBSKKy4PIFUhi5SUemx3DbmbtCIeGBnXHamBd9DVSwW7W1y4HTjkk2ywhCbAa7xGja
SteNTmJqsQ8qY5GVb8Qo2V1gXWfSzhsOXrFpyXCdnWwhgWOJ9gI13MkR2be8J5vGTeOn0FvrbB0M
/U6J8mf0vR3FJoIdm8aEFeCkKKFB9seQAOLuLpySnxrzNiQ4RUjeleZG09n4k6dFsiXnqmmCaYO3
mPiVFOpGycs4/8gIh+kE28d017TKPh0vu0644JTVlMRmJ1tpFFeiOW39dtZtCnZjug1IXsivKa9P
8aorE1sNoXNA1IVxZiFBxT3URxsxvzQ5LWPSb1X9ooE34QMMliHuxMxo4gZm2zAGI7NYjT2yRKhk
hhyvZYTP7ID0DrNF4dly6OhBv0xgy2TJo9Za29ZPnwTlWUhIJcovu2GlFzRqh2YJmDqmVNFUD9Ow
EUZitKKnkRsosYGRsDW33Spv2FrU5aVQXkjmVVXbUype6j1yDQLNzBZ9294XKhYA7yYRrvz0nZ5f
1iMBFC+7MlsVvfEKO3a6yPz3Lt6CiyQIUXUmpIsqcnPRgNhW0e5EjhDgY008jFrTZkZQmKqxaGCE
mup4kwpPGpx8IR65d929OpkEbnqrYdpr6U1e99uwASYaFGcOg+eOtUclMfQR7RDPNZZW2gTtB469
Qrn9fkk4N8RR/UvPyy70RYbgkJ8Y14CSvfxc+WsuTBydaL8UEo7aspmWxLBLGKN6Q0px5S159dxa
C8rLg8Ob3/37TTwWOY2ePAECEp3Do9pMQpwyvEjGS8V0U+aul6Ur5M3fX7hT5RjJNGjQo6ulTHJc
S1aCuO8ruVMW/uu/dCKmDaFnWJAhQC4pJr4z450qIlKWJ2kIQqT2mymaNScbpVmL0y86G9vCYlrh
c10qTrY81xaS5ol1dMfQxv011lE9hUVWw/XLWM2bvhQdfDH8k27MZ9XuHHI3NuV62Am2d+47npiN
X8Y9LrF0lT6pHp3EkgR7eg/Nmoy/JeKfZXyo15LTLKGxnumBnSqYfv6uR69E+HODUIx8V8HH0KQD
RuuoueDYONcmnS/a0UWVAVTPig4K3epxL6wjJFTjEEzYq3kv+m+1dWZGnrh4CAsRo1KqR3F/XDjS
48H0Z7UHp9YnKIcyAYqq/f0kPLF9kBWJhFdDURDyHcuIRLEjCyTSaUbV3k2v4xUE6jhJoHBiJyOs
sm33eH3PrIKnOgPwvZEu0T/UVISTXzctUx2KMoFPjLoMCQAWWHQvisvwXr3CSbCI7b65wFqbntNM
nahw09hDZCQrdJTx0H8dtvI5SCQ0mxdDSMbgSueQCbYvhwtD5ln58uvK/sfb8J/+e3741zyo//lf
/PdbXoxV6AfN0X/+cxe+VXmdfzT/Nf/Y//y1rz/0z6viPbttqvf3ZvdaHP/NLz/I7/9zfPu1ef3y
H5Rgw2a8bt+r8ea9bpPm1yB80vlv/v/+4b+9//otd2Px/o8/3vI2a+bf5od59seff7T++Y8/LJbf
//j86//8s/1ryo8t+QhZ/T4e/8T7a9384w9B/ne6dfS2LIXkYlrVFjepf//zj3R4sjQP+RuIQzST
P8rYvwb/+EO1/p2HzDDEGTtLR0nkma7z9s8/ghIvMoHpSc+VbfWP//5sX27SXzft37I2PeRh1tT/
+OM3MjFj0w4zAMvS2SF87miOCHKkyUGCw17fTe5kp86EiFi9CPaAZRGoCPa518DxanU04HFLsTfr
xO8nBvSKNzmifOZfGcVy6MwzD93x5D8e56i9Q3YdEl0TqqIlPM+lwMS76eplWZV2MrBNis70gn9p
HD8vjr/Gk+EEz/LE+WZ/fdjaXu5zpIOww26tWyBZDq4DW7zxdnDQl8aV5AaLfDNdzjFA4Vr5qG56
d6TnAq1sWsVccf8ngqAX4hLOXIfjRfX4c83X6dOBiaVQIOFh/lzqxyTdCzDk4+tPE/7PSfVlEp28
p5+++/EkKquibzTGwJblxKsd1W1euHDwNIe3rZNcp7ckUZ15186/9JsLrs9tiE9fTBFSJcs8brAx
AdUZtItMu4p5rfctgFl42mvP3575njz4J4ZUKUlBhEbmcnyP26xOioQOA5Jqm90Z4s1mRWDNMrcF
W3s+M9r8Vvj9C/412tGdQ7UhEyLCVRWvp6dqDWsgW7xBOnXQlG/AFSz/V+PhI7DQhVi/RZeOeVWP
SvDr2ylu0q7QVDrF5bwfzDh9WHTozu1zjzcU/5qbf404//mnWziORpDUHt/Qjz8qWK9qfeapPDn5
iaFQJM1C4HX8uq+tzh8NQ4fESmwUsH1z/DlXz76/cGcG+U01jK+71QNcqop5BV/Uy+664AwO/7du
7a8r9dcXOW5W6xRk46zii9SO+MHpb+W53orwpAXVVSe8OqczOXljPg03PwifbgxuWkXMQ76SRTXL
KrdtfuYLyScfJcQSmIpRbpGV+3WEIdTHgDh1yqRLclaJadumN8Q2HjIbbNYyhfp2Py2q/SyjqZYa
cAA3tJUzEoCTN+7TZziaftMYJjk1CF5Fo2NEOECLq5jGwPezQ/41yX57jj8NM3+MTxdT0j0tHebV
0cCEbWDWjuPbVr77VXsjFM+yboK8W1S5chl3CuXFS6O9BI0qw1tIqEVdZdBaYhJgAwEHNT0bXPjQ
Mp49alIZWcwkUxVhsagGnBw+sgHylMohXFjplrQwOLREje5ScTOWS8F6VUsDBPMDFkVVwlyBDncA
LlGuwybGPvrURu+JSZWp8Kk0vireXUQ8IkQ465Bp/oWS3xW927ZI+4KVV6eLQP4Y5B8S/dxy26DM
TIOdTxm97X6U1ISnbhM1HySNlOH9QD/ES38o5V2iwj3CGRH4WypMmQ5JHTA2CFTvxcfi2zWP0uAI
1H7iVaqOjj4+SRNdXBwtxmpKCUDtAYNl8SJSaZZtevPBt+4t4672XV2mWtaAMfOBuHc0lENIH/wA
U7jTHxoYQNr4oharSIGSc23oGGSo5xpY3qjVjFzf+M1Pb0y4+HlBIcfbKdFPQHKDvClbJF3E3FPR
NaOX0HrvCaBpOqzAVeK07XuXrEGLBDQ9NGJ5aVkMuURtZYRqN134HtEsJSnvGoLcba08ZvKuhAgh
mfCkXzSzApmJ36cmapR2W6O2fLX+osWfG14F6k0hL3PozQLHIrVkmj56VGkEZdvROZImujXZWmzv
BziQKta7RvbcpGTNBgo+Wst+epNJAFX7j1ilqdTo+EFXc8tmyA4cWC5gXCtQsnjKwoc5KXIYtnW7
DP0PXYTzuurBtud0Ggh+0WU3bjbasE7M/BpQrFN0hEIS7f0aFbtC7G0BdZBI5FxDpzMyu42hbUOe
pxpaCxo1i7hbP9s1462Wu60B5ZIDj3DO5/BLh/Tdo3Z0FFbjIsqnjCdaf5kq2+es5dneNngI70fS
0D5amxXlIrTNRbAGCpq7gTNE5573Y/nDr6X60+N+tEkAg5VY6qx56Dfjguu5qHcwUvryAiMlWRVQ
PxeSE23IO1+IK2vdknCZuWfWnJPr96fPcLR1GAA2Z4XCZ2jeKGku1MX8LieJmCLI/2PvPLYjN7Y2
+y49x13wZpqJ9Ex6U6wJFqvIgvcmADz9v0HpSiQqm/nr3lmvlpYGEks8MAcRJ47ZX+baz3CMBgYl
xhU9ioxJAEXdpEQw50L99zzV/HU4nG/IYTkkfOZtY5FuZF1js2vB1U8Yr0rNJ0u/jsVF392N41oB
2BgG3+jWZLb1ochfyoJPtpUQmkANCGo4Us4SkB+t+Jkk16mEiLwFTYtMOKNmqhTeBC3SSeWxsB8N
253m6NGhcfIbb4AP/VANa8F32/nfzOA7ZHgDqTDGEL9+0ie2EJ0mFOZcLBulT222hQhZqKjAhT3w
6DsPZI95oA70tYnfWpBxqE82ZvuHSfOBjYoPNi6geG36bXjhbHg6tIqflds8EXN+sjX7gHK7VUOq
sYgG0sNI84ULK3nZLGAV7YBOuP+0VXd+a7NvxQuMuEdpmEko81eTQeSO1mV1a5t/5CY+pSY+HlBO
vCVmcf/2w1k4A+2ti4YOP5yggYWAJxAhCh2e+fKVUyeSj2ZmMU3Mikrj3vTlL1mUf0EmXQ+PCYe8
eOnvYECu1SuqxmsmZc8G7yfvUNetCZBo6Bw/P8cYojDjDm0L6onyUY0vzRJJMOgZZzzx1DmPvN9f
VmbeMaZpKgsbK9aVWKmrcoOmirIihDl6V6z+i+EgDmD0z60jp2+OEXWbqavfm/ylxHK87N0s6DNw
pMBBSa1+fW/6qSXTmebg/zQy+5I9LeqHXuPemqAFxquvGfkFhPHTEU+hDPjf2PveN2imixGweAUh
KX1OCZrMisH4+rENtEVlVOi8vzYEJy0s3PrWsm9U4ANhZF7IIrrTorUM61w14gvVCHaxKaEtB9IQ
EGnR5Bk4Ougm47gIwidZemgQOeygqkmIQsSTRMfwBHfm65v+LTE57VUfb3rmNplf5GbfctP6pnPl
VbxKif+QaF1EP6rV4OauIraSi5Lof2l35khFWDuBGLBLGxlhJExqjtM1dCSapY3vBtLbrrz1XeXc
UnrOk2brjZLX6Hbm2K1g2fyaFCndeOXvUStlAucXQ836Ol+TuHn9+n7PmZ1tx1aulZE1AgseaSXU
kZJBguH2PzBBvYggl6zgb6LTxZhLnRpgQoFiaqgJQfhTI//Tet67v3Bk09VpDJJ2/c/LjOSkHupE
WMmcnakgdu4vYkc64x0nn9YHIzPniLTCju0BIzow6OYZ1FTa/Ad5ATIcf93HzA/0os1InE9PqzjG
0PTEoWwPX78QZXqpvwU/DKaSYSPPS4Xt87OK6K7pOg0b0+TQpL/mvdIQ5hIL8nJcb6FeBPs/Bub8
YvW17enyZ6aZx2behs1AcQhPPptGM3VQYF+SV6FPBpJgYTHr/hygvwly5mtTv1URcYlPtmbrZp5W
im8k2KoRQlhY6/HA17wErvu/Sx+ftTdzwYFcjxRN9gAsZkxk0cu4EmtVJV0dE8OeS5+eyrxwf3Au
GBYwLAZIPj9LYUadjLpdv5goG9UO/SbaHxbIjuy7l2nKOH36+oGe8P5P9tTP9hg4qmvN8sgxdqSG
ARYJw+1JpX5t5bSH/H1XMw+pa2H6Q8dTpMvSLRBHhsKl0cMn6k0e3n9t60RY9OmOZh4CiLcI+wZb
+mbKYqabdl3v0rV1xhNPHf4+2Zl7Rsp65U1Pbgq/erdeDJvgfjoDpmSU4o23RQ7mMlqAbuDodX6k
brqN3z+6vx/pbNnygsG2LJXbbINvivGtPVcdPf37J4lFqkmGY80cURvEYEkyv79RLrX8MlPPLVjT
O//9Bv42MPM8Q6Ft2p9uoCKLr3NQnLrCl9XK2SRbyBGb/vlrvzh1sOGF/W1w5oRGQRGWfYuw/KVT
FzH8mnADSZBOaSL0syHy6S9ZYdbMoHg2DT5+/rIKqGKhXfAlJ7tj7ypuu7mVVtpNvUv2YnvuJHXy
M/5gbLbl5x7qa4mKMdU+qKJA+WFr07Z35gme2GM0ysl/3dL06X1ILWqQN8JRmeIZV/vmP9obY83Y
Gd2SS4LyTXCpbcZleT29vHND2SfvDzIVdU2ZYMCceaNc671k1VimzT0lodbuy+LMSnhyjfpgYuaP
ZCYdOZvel5XdB+p1H5WsVpsh/K6RN/j6QZ67m5kniiEpA3OKCyfdJrpO4arK4+3XNk7ejs0UHvOB
tKjPJ26ZypCMLplijm5JlxZqfhuJ9GCWber8zFJ42tU/2Jp5ny+nvVQW2ILNverv432hrKzv3QoC
MaCyZcKZZPn13Z3elz+YnLmiLfLWiafQEIkTb1Os0Y8Gb8ryoa6nseJ/CuN4Dzv+Mkeh/LPn2/QH
61aKORUlJr/b6v1dVZyp9wGCOLUkfrAy83LFHgnwpnc2iShOcllGdR8kjBZMwmHrpIZDE+jbQKxr
2NgGuXmrINeu0xH/WEuXqfzsQQHtsmUgtihSqlFGr+m3smhA79ULT0N+LV3J6k2lEFwE2WIA+Zhp
43rK+Bf1sa88GB0rrf3lRD9Ga1jQDsAY4lpNfk1zW0LK3Fp+ziDOK9EDsjlT/3riPA6RDv+WVVRi
ttH4IUGGFAZdXt2N2RhLHYZspDWHzApfQrl5NBhzEUa5atO3zCKBPiDfaJlrX39uzR8qahtaCBgX
SK8akdytLnK0H2Ly9Y2x1/nzGQjTpIfKjnqKd5vabqL80OFZma6fP+ggbf1fJFvq9kYib4UkeRIc
w+xqMEsIIM+2tZOZtGvrbyl5+wjYW5vSoKIWJMcvCwShKu+p8Q5+cJ2U36NxU9QhoMt1mK8Z74LN
fU/azwQVru3l6BGJSzl/sf2VSL8Z4TG3LWCr+bJHf0QV9i3NFuvWs25MkK2d8x3OyqIClOlMLW+o
nQQHy7oLm8w1En0hwSq3g5+hiuQS4xZmrV+IEYS1/Ktv9zkKsMjJh959H+2qCZcXhU8Rap+DxETW
mG2aMV4p+c+KJb9XmNdJhQtif5V0FzYDY36+E/prTmbSCO88+onJeY36N8W7zPOtnV152baydxK0
O/vFh42VOE+iWlnNtQ2QODc3nn+VFFeSce3L11JzX7aXBop+bKJ+eOWHNL3qdyLctSDB/OJVFVca
iVQDJNsYgt5HJUJmyvPrT//E4qmjyQyKh/SMQpn186cYxp7ekWBDCsfbM9TajtdNsf7axInvUIcm
hAVOt+ze088/7HNOZwaJqDExlI+o+nn9Sw3Hqg4OinEmRXDyZiYL0/Ai0cnsZuiW0uVijMlINgUE
6RFRIntpG2Lz9Q2dMKOB0PtzM7Dk2d4WpI6OpP20QFsPdksXcnoX5Gce2m+DmPM1crarGUoS9eUf
J9DmYmI8lDQ/egt9e64DcVrbf4scP9zNLMI3jCFKTCSjFtFuirfjTQVZ6n9BGJku+Cs7s5cT1L7c
RQZ20K7LF9194tImDTdgCWDkAIbSNV7/u9c0i+lrXo3ofAyqUOWYwCt+9udc++SzcyZ6Cb24pj0/
X+aO0cXWlHFv1sXO2Pbbet1eNJtzp6OTDvfBzMzhzHwIGI3FTMjcRAX1ub8a0jMOd87GzN+Cijp3
3WLDyI8MKwr1NdPOmDixEGhkNP56WjNPaz1aUPMeE6pAaDQ49MP3lFxwPV72XX0upDnpbh+MzdxN
zdCfAF9NxHalbybHDh8YK1sN4HNS11+fa1o+9/hmzlZCOXJ8BXMFMxcSA4dZB0Z6PPMET1UpKFeZ
U/OgbRvaHE7amaPXxNRjFwrtwmVLt4DdIWtJ1Zaxwpb4t7uM1JdIu2kh4Yd5txDmjzxQ0a+B3Cwe
nRGVNuetzqQzF3bqQ/h4XbMAUjPSQhh5QtpvEoRtEMK5CSq0iS/q4qAhFRloZ3M70xOdrycfTNqz
IFIvvKKkPM/Otevc7qK8zdb5sTtMTfDFy3BRXhXL6Giuvl5TThpVNZnyrAa16D12/7iX5Zbtlwry
QWNgM250a9XqUmsuqvxM9HoqX2Ao/E2jNilAZ/Y1doaDGKKGHWilZXOFZMnX93HqfdHYCoWG8i4z
BLNPUehpVyQqWnTRriGtw7TlZkKvnm1LO2dn9hVqg4zo94AdsVTWlVsfpm/RoSw5nTCQKPbWFNSX
EJ8P3io9kxM5+Qw/3OP0Lj+8q2akrzoV2Fbshza/qfXt189QPWXAVA3iDMNC4OwdO/vRAPqkCJ1O
Bq7sDbptoJi8nbchrQkbw9s1i+hxvDWpz7+TIaF2Sc/++tzZ7dQT/nAR1uwzaDSnLFSLiwjbl7x4
C5SLzqxcA5B/865rWyGmkp8JGk+VnnD/v+58ns5SoqpzUpiKi3qPbNNSX02dX9LKeQG8v/AW3pPY
qmfYa+qpFfajzdkmaBlJnSc6NxpcMP+JRfGCsuZd9Yr++ka9rtfxDkb4EqkLjsjVMrlNVhVTwftz
7XUnM18fL2T2bTYS/c7VdPPDn6Mw3Q9jyrOtpOtzsdmpgzkjBw5rPYJ9E1rnsw8bud/JQUgMQ4x+
GTg/DOvFpB/aNmgnoBwQ6Pe5uNNrH96OvLAb858v6x87CuYtmKQ9Bt222NWG/fsycQh3E33O2H39
JZ14tR/NzJswHb8aFUnDjOO/IDO/0MSLqb/8dzZmTzKK9awW062k6bZFB8RKnnAm92sjpzojP93J
zEmrNBmlYApx5Kkmu5GXKK3ui3tax+ippjfflW69NcrH/a92l6JYtcivzq25J7aoT5cwc0/JGHIt
FbhMRzExbo1lV/3o032tnJsoOvnWDIYcwAaqCseuz77ZCk8uQo09X6v2TMb4b/W5oOq0+wNa1OmL
4Eg3HypCpCjKUMXgce6ZudRc8FhUb4ACTfWiYfsfdKXrfGNM1VEhNaHgfL4jS5R6EuecVCdA28Tv
G9bmuticXUFOBMLYoQQ7zWEhJTp7ckZtxrHcc1tiqf0EP2csrG/F2mcyho4nxLhXU5dZsUf3zkVc
7GsXPfnWPtie7fy+g0ZH2WE71+hh0+jZEqtEH5b/nZXpKj5sjaZWFBxZsJJ5+8y4kNXLrn7470zM
tnc4qfLAMDlNlGGFwthj236L2zMJhRM7/KcXNXMI1Qx7r1cmG/VPq7oLCbS/volzBma5XqTLYY83
GEjyZw14y3i2TjP50ixM/nQLU/zw4U0kztiUUYsFdaOsy8sWxVdpXGib5gUJ8G0CV+LMLVHNOmGS
yBxQNhBHpFlmL58hPacG0tLTb7uPoW86xnUqHhrm5rri+5DuLf/By29RrkdxbILp3HfRbZ/cwgcq
q8vKp/4XI6qyneTnHPMh1ixQJr8a5TUqAteS1hXUhQS4XNv5K228gzq+COWINC1SRyZMDOWxS6HA
OnsDckb3VubXareJa9KdyvXUYCG1xzhQEYPKN8ogIfNKvhBNuYDx9sy4M+nudQbEt6KHxNpV/S72
jzWF48p88ItHM3adqR6/L3Iyr8WriJ+TEZ1XVHXS/kpGd9qiRVpqnwJE3YerMTJdxfjl5b5rAy+0
AdUM+n1WUhaBeUohMGlTl9lqGzmdoBLLMriRnWGZGuAeLmkx8tGHkBMktBVE9hBEQxZqZG5cEoAx
PQtd7lWv3IZOjBZBt42tfDHEv+r4yYN2kDOUNZpQeKTt6MBA2krD0UrijdUfHPKz6EOpTuT6QQHP
P7lHqiBPIpqFDp3CcXxgRUJQbLTvy/Raqn92pbpQwKDoZNGRA6yiG2YlpOZFqu6FoF3dUxdaCQ7/
p6zfFBB92qMIHRRxgfonS0/eRGpyAUh5W1XtdSCFuyE0bkub/nATnRiBqHiBMoK26LxLTT92gX/F
vNJiGMttORSu7nu035p3skxNjC58nV7DypdWKaIk6ITAhPEOSptc+EVwDRcBqVNtNbWTA3kEckTC
WXnIlavIXnfdreSgytfdlkC7gmkQX1EXHp3XjnGZlduC5jEluk0RRBHlYdJN8rTDqMDXoWSg0HDU
IkmQRTaVLImFuVxq6pTFRgMse0ucvdAuK9qyO+9HU3d0hd23yBtH8ngwLTL/zgomiQIwKkKmiW7t
rrgzrG86OWRRKY+DJG3hkFUdauP2Fr2gZeapEIgYfpGveuJYC/RHmRZLk+JPGcAWq5NdhwCYXVXf
u1pbd3VLdcBm6kDdGZm304cARIN01CZYBHMRNYSb1lhVIl3G0MZK09tZbbOIkYIPGh9BrmBdRAOy
wsB5emPlQ+0q0DFSlB+ddNVIF3mMZqDurxsdQQv51teGLVarQt+MQXCTaqjOSw2ojnurbDdp4aHS
xixAsOiMBiQOH02DDNO9B2ZqKO2lMT7rkMIzWvXl3nJtJJbaEMXZ2lg47Ws1ePzmOwMJGlBQWpGT
A4efUw9uM0qQHqOFZRS7rrroCIV71MHH0d9YCsQMDfkKJV4B7HhJW1o2FWRM4FRY8V1aGks7pQ8e
SYtWCsF7vDQewqberdTcqfA8Yi1blNZFqV4U0gE8hdoge67J+KWKBz4Y8WMu9cvSUrZFhRiZBZ5L
Qkg7tR66gv+WBre61bkOsknIKl7A2QD0ZC0sbydgTWU5t6/XiIaif9XXS6do3LEQl0Ovrw2ELNCG
XdahjmTeTZD6676mlKTQnNh5+kLrHwdq0FX3S5YR7qjqjW0/x4Pv6rk49A3iatmFGNp1rFg7DoN3
KrSaNBlWjUZVh0xr4fDKQ3HVST4idODU6h+JTPOLJzHl8Nzjo4XxPcte/Ux21YrS11b4B79Fy9Xb
hMO1V/pHHz08w54EGLmk6NLWbkYd1qJ+NGCgFa5gLCbQ+MdWFpWO8JZ9H/hI+E1aue3aQFSiYgio
FUTEwW1oVrA6bkNjUwWr3C4XATz7dGCRuhjFITK2tYILMrsQWs92day1EIlCgHZF5KIwsYikaBUZ
dIZbD2Vy2eF3In0zoh+l9ZZ17TT0wEJ6q+T+Rgpea2c7IJCrJ/4CZYW1rt04dnvs0ysNlKfoWazR
KRvSZ1U/osgYRs6ib77Vtulaxm0sN0jkJhCRblK4eQMD09HC9tcUmSUdiaRiN0Y/2PuYp38bk8u4
gv9tXJpwlBhndFsgdsBYF5F626Kb1DsDGrqIUBY3OmS+RHsNq2skBC3nKnXu+/QuNUPEB2kFIB/a
qQDBLtPsNdf2gXYnVW4ALU1P9hVQvWTfyI/Q0rpxG/lPSniQlZ3JMiGbN4O2MaM7WbByFr8inE9N
Dyq6KwlwxmC8LIH/Vv5BDut12LmK/EsTPnO8+dICpkh3aqn10JyQD4vfdP/YOY8VbVkevMZDG4ar
TH9NPZSd01XBYI/miWWTlRNssIHBk+Wk+lZMKKnisWHPkaJHNBylImWk5a3X7gr+uOxdt1TEpPy1
1Y9BwsPVHqUhgijzwyuKRdRtPe1iDCPml65ShmzLC+iTno0i2jcdilU5PCGLSrH4XFfke7A9D5Dg
gzNfKOsn9E+0MR/yuiVaiS46d1g563Dvv4EEWqN/hPzN2cGKswZnEXgaWYHa1BjsKBqoy3IfudPU
9rgcH/P1eYL8qfMgfddMnMIS4BA1i8bSwIp6kZGuiMzv8ni5XNbymaP1qSDWYPCUBwg8GVufQ8xC
6L5Ry2RmDHGI0detN18HydMVzt8Qg/S0OzNLz/z87OiuO4oXeFHLQRPApgPjLShf00o6c2RRp0zZ
V2ZmZ3e7tKVcqUg/JKa5kpAWr0oUW/PbtLge8UBG1fx+lSYPBfrn2oDa5URulCgdA0SydGlbFEef
/T+nCZuO8T+i6j8JCdd/XMcMyTD71/9HCQ2Kwfv+vyMajjnsg7eqemk+Qhre/6c/KQ0mmAbO0bbl
qBZ1kQmq8G9KAz9S+YlNzx08HhiGuM6flAbF/Jc9+RO6JhTuwDTwoz8pDfzIRG4HzQVbQzeAE/o/
ojTMZ0hRWnPQIDCmdjmu8Le0gtzJRUbKqXcRQVvrPrxYM1qKMD1KsfUaBLqrqChDOhGwMURKbUZH
VftO0zzm8NGObWjrjDSamprEWBqWtvDiJl2akfbkB9B+fLFvFc8dQjVFzzLZil6DX5l8z5PiWI3j
BrkrAobsoYv1tSji7ViRb7cyBEdN/9KREuiThnMoe+HGtr2jWH+TOta+GuxLBLMQ7hs3EYGwkjsA
JGXk0y13aCin0lIS+A95AZJLQg/aB/XXiPCSEUZmNw+MGvZs1p333GQHp2O4S2HtH8yeAwc6IIO2
7SkBdgyjWuHbkHubjlMEJPkj2s6bTh+2jenfCon0SIs6nIzGtwXPrZwEyBE1Fu2wtJiM7FVCvjJt
FsJiOsNCxBLpVquw10F8NyK8VofdJg/Y5ZRYvhxS5y3zE1pIRlfnLEMk3R+6lvY6iVyd3LoyX3uL
aKQDlQ7KyC4yaIZK/fbQ+dFroQ1vhZHRxOGXN05T7VIRjYs+lQ5CL35KQ7q00mFDuEXPh/AuFYJb
MYTtQs6bftkoTNdmGS9O+uE7xmtBl9qHT+LPxeHjjNS8ffbdxTgTURKkpMNfs1O+8HryCF0HtxQc
VOjTyj1F2WsC0yc7YJJ2aa6DvbnulitYlowwWc/ncABzatOfl6CrJLUQxgJL8nkX8IO4ldSeS+jX
NTrH6cI4jFvxjEvTKoXkhjQs8GHqFG7w9u+s1v9fHv8PL/WDL0yAnE8EG0bLX5qQDfvtnYYzIW/e
/48/1kbF+de7yAUqMbSZUunjd/0BsFG0f/GaZAaIUHYClzwVr/7NrzH/ZWhIKyEQaU96Y5N25b/5
Neq/NNZZm52eZRU6+D9bGT+HJlPSmLCLxDGdNEDHUen97DIIAvZjZ/V0tdTpKidfvYzsnO7DEa5i
lAmo20WR7jKIhMveiCgZ2gKmq9fF26gJv5FAYvJeDYqtlombHN28M0XYGV+H6+Nzklm9eRREh/j1
5+ujLlsR1tgedQknObZtCgjwVph0k9HP1a+QRWmCndkcYsvadmqZbAI18ddZi/NP+MIP7/XENz77
wP64mnehvkkfxUSC7vPVWLnodU/imKyXP9i1XrXAos6vJVeao5JtYvYAjWWfBjimvBddWNRLWUIG
mZXQTYqHusyDPX2KI7qLnY7G4bnL++1loolnThpF6PmgTzZvke3yNqZY1UoTkKEyINaONemwCNZY
7IHcryO0f2NlgMnZoDzcJsGPRM0Wpoawu+kIV0/VbR6FN515Jq6bzfK8PzeeAJqmBAhc3LyIlY1G
NmQS5zPRIgqZN7qr9gEIYbQnjZGJx5Y8H9kuZrqt/sc4ts3KlpiNyuPwQniNv6AARtYtj78DgtzU
TULV2u/O1ONnC/j7RfIR0NBhO3wIYJ0+v1xIAlUoJox+k3L0Hh1YwL4K7JKp1GgVuJmpHRW89MpO
HWQyvQHMc/Gg6tX4LfXBUTRonGdV85YnLTOLmdI+22nsLZJQp3HMcO4iAZH/jD/K06byd8D8fs20
DzAdRXsf4DdjFjB7ELNGOTP9pa7741rKaf8cCdSX4SiB7KSJItvlukT/qP8QGAkHQrNHIUOPoOJb
+m3bS8gWOYDcOQy99mLMn/zYuzQj+Vvk001qNNSxbcurKdXphSu3RusGYSotObwH+z5UBqCqZB4K
Xam2uU12TZWifFsjDrAMa0O+6d23sffVdRLWsLEmbnGvZf6ultj0IW/WR1PuNgokfHfUtORa9Ghm
x6mxTkGxHlsL/i4KCTvNmkjGLUdUj7y5Y0jZJhusic89cjgeUvrX7PDgGb1ywPu2ftfGh0HySZSo
Y7wIyTtvDF/y1m1fqFdDRD42GddR0UMV9uFHlUrerOK63Xptmh00KW+XdpHvU8voFkEnVZcFf3Tf
ajl8cTXZlkKPkU4YxVopgU83RIKJpKkXZteghlpFh8qJSHnqAtJIXFTbLq32Tiw/KokM5shG3jVo
rIi7VvEXc2DeQDh734idje2QrVft4kebaslR0Yc3O7G8TRKPPf3EYesOZbNCizJ7DIz8IvZGD9QJ
SuxnnGrymblPqTTXsLzJ9u/fQdW3UZCaMmQcOn8zcnyJ0eibVrf2YO3GjddHGQ8hUd2OTjJOaf1r
LkYGGTuhfPv6Ut4/udmlwFJSVIvDAEuuNXPvina/pglh26Zp1e7CtmYtHVWSdUBU1qnG7JWul1tv
kImrpsK1VBxSEsSpnjkb2c9fvEgnnNdquohl6+p9tzLTvqFJ3FR5tzq4mDRcq8jXuVZNlofP/SE2
SdB2NrANvawueO7u1zelnXq+DkJA9OMyjIQw3ud1hsjNSn07mDJCzU5GC467cwhc23UuFOWQTOeL
rNfWrRjBOATeoxRmuiucPHCRwmDwEc02+MxCdzUUKS6H/NnuLJ+EY22uldb6JcFUWPldswqGgmcB
hLscRbcSROHCKo0VUjm1m4ugc41IuwtNtHslUZ3p/GGh+d2NDNBUlFanvIE2J+NlOXrEsVRItBI8
IeGobbSWMhGx/9HqE/jgkXaIivHZ1Npga1ks8kqheUBv0mDFpFbxHCkGMuRpfaVLND8MkrxvWsSF
xyELrvDBZV231Vakibfsc5E/sp7/bCup3hd2BDmb9L7kwYSJa+M6qDvQvSGpK+lQ6n3+/ErpiAWo
8w9jYviPfW/fGPw4zvPkm20FN6Eq0d0uOEn4QfILKPuwGFptLanFcDTHrVGN9AMHieLapKcqjlV1
o8dbK7SUVev0Cw+AjF9K3p6qnwrRvnjOGxjztgd/vo9Dmzir97dF3/1Q+pCulfEOU/E+H8pklQ/T
wS00kHupohbEeYEohTx2rurDE1fBOBedrx7loRp2UWFeR133M1Iyf0/sY6w4gQyu6gkCOANKH7Xl
rSjV+mC35b1VVNW953RH33JIoKdHOQusrWrq1O7GniEyH95QkDx5fqPsSZ4jGEBTCIHVtd5EHf7J
nH1UGPKjUEPLNRP9upCYrWxSVaVAmAnXAj0fmzbT+G1XryrdGpY63WcLL6fpNw0r2fWS1l7GJT1D
pfCeE9G4Rldtcqe1to6Tr+hc3YnMqZFwKprd0ItdI91JhdFdNdX4I+GprxMZiYEyA6mmhltvLH7a
rZAeTCs6qKPCYuQXTwJnWphx229HtAsM3OuO1QoeAC1icqMcWk8/xkWDXVUP107DXfmUmwqLDROR
s3qrjkDkY3uhjKsq0jyo7B1J/9Izd+xWrjNGLzrj4ouqL1LkX0EqhUZpsQ+A6RbBK2FD/dDn2m3O
dk3t3fYPvVxWQM3L/rryO2/v9Df19NDs0njSle6JzF287viNamW9JZ5c7/yCmoJX1c2RifvrXhH5
0o5HWqyKkUdaTjldRV5y63S5id5fjbHEc/UTkgRKNCxkWbxpqbMLYkle09RDBWWULzQdARctDABJ
24cGhRFkBUniB76/6C3xy5fVVTrIGEktRjb88E0rqSl61sg+1lMk8Kle7H1hL3JvbJmkWCbRbhCc
ECK/z/d6Zxtujv4usx2q4Y4Icyy6BJA7a2u1s0oKNcXY0IzDTMZdwA3zaJXbriodxC4Cc2t4MtUh
bXBTZlAnzOSvuA6o/U5yB3l3qzgV1U7L3sVS2193GUUZJ0JwRJVI83lm2L0Z+qXhBVcZyztHtb+S
Xaei/hMLNr1fDnQcg9QWUpmfF2yPikI2qI208M2ecSQy6X7qwHXLw2vV8bUHk/uqgHHFUeO54QAG
wQ+bcWkH6MufuZQpBp1viBwsdFV71+x8p3B8aCXoKkfJWYYQGqtlDWGKiJB6YjdWSvBcZRQVqsJg
ssdDd8jvMiRKYIPSINBtsrS+TosxQuVAbColQqUjUGW6T+D4D93i68s8GUqTb2PbnriotjkLpVMz
N8Zw0njKZVu4BR0c2zZRj5GXQJsXVr3uZeJQS42khWFSSk0o+GSl8lbUGRR8ti+J382wfW1t2pC+
5dQqX/wuzpelp2hrD1LXhW62P76+6lmr0x8HgEnkEA9lGIO/P79n0wiqmoEPgmmg8cz5eeoW5dej
XlKStAY3GBDbiI2YwrPvBAsl0HZ4HCVL20/ONL1YJzZPDkvAoqdRZdmZZ3L6JJMGK2mZs24TBFD6
yiYruem6gRGUsRxX3cDxqEWk5iDsXlnKmSiuwyowtpyUtLWFoE3mJM2dXNs/Wa6b+9Dpn0Zofah1
VdFdYJS3tVFcFIrwmFfHIQy1WalNVO+aIt9GoTeubIvScezIIeit+JCnzcBgrLPNWyVzK1tPthlh
WYEI6ksf+JSES1+/zKRY3Ql7/JXEPvpderY2laRaAEjZkQWuLk1U4DKnuYbn3CFgJRWLPm+9fdt3
SK201d4f+ZNCp7Eh6SkUBw0tC+gfpE2SH/y0+ClK1pI6zo2bGgGFUm6XuVPED5bv7BKtv69Ivlz0
ToCCBMIhhVqcO/9rn8sg7x5i2yS+If2a07zOzENSUeSaWlMBr6eFXEOKrO2V+pCC9l5YJZLRfJ00
QejNpHtEgTcTv/QRfQinhlqhjqvUl+iga438IDR1VbOxsN5NYL10pZqs7Z7+bLX9VasOnEjMsaGC
nCNzJpAvLFP2oyYz7EVZDAwjqYexgFMnGlTO4yI7oude8OFLZ1acdwLXbMWxkZ5ljIMUlY1Hfv4o
vCpJ/FAO0bPobCi7kU7amdE52a9vKmLcq6CHMtZ0sDE6R7ZWvd6CRAvM+BgTUeWsQYvYixDUUhVv
jyJIHnbf/Tjq7hje2iYj04tZrl1KaekjgBI0BHppvo96xiaGLlJWXZ+jPdQk+koYGcIkJcpvZiY/
SV2mPJfisfbV8kyX84llQJ8k6hGH1ckHKHMSsR0EcVKGvcQIcxe6IT0Ga7+wQ2AgZrvQSfFIktBX
7OBo4Widv5TsmCldUd9pA2/nzJr0uXds8jguRmU75zBmEUpTWPnYO5YOlaxWpaBHKvfDm5LhS/Lw
y2Sa5BSST8Bfi62iqpeNQUqsQLwiYCfdJNJbymz7mWTc+51/9gUdCWwQzdPgxcRR+HwxjlVIcZRz
MXTYwlGItXpbpdXtGMp7DUjFdcUMrF10u6iDuGiPmYn0CV+0Lg3Jo69GHNvG51IJHBqQ0PAIJdV0
RawyIRNqwcEJwnvJJ4uRdKO3F7VpLr3R6K+p7bWgP311E7ey2BhJrpCU9PhognKVp558PbArHtWO
SE3QGlCHmsrMTRMvVVR8rhqdGor4H8rOY7luY1vDT4Qq5DAFsDM3syiRExQlSgiN2I389PeD7h3Y
tMuqO/EpH7usDaDDWv/6g59DPRm+NMpMzhBgWpk/pZbmRg25MJNMJlKBzHrXV/0lwW81HBroFquO
jlSWN4FeOjcCo3t3rQPCzkzFbT/qf2yYeHmfXy6p5hYDcEzNLWcD9/5ytQ8kDPXlkHGhb0XRogqi
xthp5LtxDtSZQhxKcE1WZnLXmMSSYEodtmONOtWt1yfd2Ep4Rqa87eFczRv4n2VqrxcGISdzl5zb
DjrF4qr3WiVQMwqXcrlADyzoSv570ZrbnOHTo2zYNP2tt+2i3zvsL48S6Ik2NIOuhUQX5kF97PvB
uElJosOs1bh3prZ7JU9a7/Xq6GZY6muGd1NsuEbjcjck+7Yp+uOoAQMGpFGHqeVo5y7LMP8plofU
UubLyDGk9bW51wwmQromf82lb71a6fEPj/JPSJVJjsPhZwU2G3CbBPz1q5j2bIhx4VFKCU9w0YNp
L/zCuZSWeOXuF3mQ3sm0ewnaaeMz9nE6DOPz5EKQy8EBHbvWLnaSvdRSQgE0mMDIrCCNyrXPRVVg
ENKnzp6SLtiXkH+soJ7uhIekvE+yP46HPgW6/j5MQPgRSvqA/VuY+N8fxm21opoG8OF8tgmtLYn6
wfDlxVZzEpPUe2+WS76vGwiemBfDWPKX/YLQBEu3mYG6Uef3gtC/Il6NoXszzeXQFCmZHHyQyNAr
Jmxus+vFYy2ea68fd7reCMoEFVKtDPc/8UEKnTJR38oW7idnaMVpmlanUejOIzxfzMsKK72de0kM
8Oz0x2UZDxlYGCeN6X5xtDyIjOKurEr3KdE4eFeH4CnOqQbSW+vf1N36OgrtRiZ9e12V+eaPjXzC
wvZpSRtodxCzcLcpYiocqdv1rbvO4w2J4E7sMTU8zPYio8Wk7wGr9Fd1U2d0Q0O26pEq9VfNm4Jw
HPMblD76vsM4Cs7cydKU2DW6Xh26Q/KUFe19EEywqzRdj6amJVsI4p9XgCak+NGhmCYSuacvdOvB
hMck1r3S4OaJrgfBBfRzur6JMY1WmNWu/m2uzJlYkoW4ppkS2VyH6k0DrCprG55h3yAdy8kdNIK4
7Jvpjlp8D04cJmZnv7mMQyGjVtO+VgBGeSZJFrP97r5OBNqdVDrkWrX9YbtOl8HRX+HDNGFXdl8G
vXcuOWh85SXFDSzLL74DPjM785+MNn4zXz6dFK7t6b7PLQfb/zNP2atwN1ULh55nYC3po36NNTk4
F88urHgQsLcCOv3Q8B96RQpka5bP7ar558QpFpCEBU6vrz/bKwu4TKx8r6f6yfZAAbxq/Jj8jEl1
tTEJLSlBbHqSTouon4LlLa+tQ4YH2GMqdPrtZtmljMsPaTlWodCr4JKDxkZ1AODZlQE3xjz/Suu+
eDA6A9cntJ2XSjtKL4PnObMy9Mo62OPkR+UIrw1XzhsQwLPX29q1pIu9S22m5e7GEUz1+rtrSXBU
CLZtMrb3vZ9hM5Z5IylSPS5+I0zUZO7PDGa+Dk0gr47bpjvDI4uyzdPndbWtx27Y3tfak1iqtNcZ
s5fIySd5kBNHzCpa+2zmeM4XuSe+LdnrmmQ7WY7Lm2tAufQS1yX2UBZxkgTlZXbWh8SvjBsLWPn/
f366jk7tiL2rYSCg+vuRw7VV1Mo0QQFbGM2WBUqQpnnAAcO0YBi3ha281y4rwCazSz4S4bUoEsGS
JnFh+jjd0Sgdby+X5kSa2wwZyHPuaZzWsMCfdz/lmoq8kiRFsgTzvVNcxPTTnJ1kpw0k7f33w/wL
pInml342QDDCtOW39Ogv95qs0J1VjFZwrCzzXdEX19ztv9ZF8623E5iLVkGyIoZjUdLJHJCJzbaq
AWu3MnlbLC17cBT5c54mdoGo1IXwmeZOBuWDr5kntX2dsfTofZ3yPTVGaLqbE4Y5t9OhGUgly2ea
Ulm/wuXAWAQ/ZNNYjsGaZ2EyeN+0tB5PNSq2cAYvTSZRP1pjBTvW8QnQVA09xupACpX7rjYh9/ez
dQTUvQHLqkhtHnBAgnwiFzLwGlVOu/9+dZ/kitvVQ4wLxDRCsR2YcJ8pcHkG7KcKJoAOsH00Tepa
KOc11VYRi1E8W7Z51lKQ6FFzromTP/S7XE3P9jC/CY0fXxnB8oer/RMJ8P9+ErNI2rnNkfUzQJ2N
2ThZY59Gs5URnzu+ZC0AtZwmwLZcw/4Do/B0QpZQB9OWt5eBwiFo381lyw+b3D+U+tY/Sw0YdsY2
3AffoQb8dDuPieakuSgBTQxwRn6wihobxXgKZCe+1UlFMnfS6TueZohwkYwrH9BQFfxoUcOd15Ls
R6lowXpfHFxtafA+XR9ngDYMctzTKgJ6UO6/riqLXZqQPdzh4BIicgavxEm6zvV4rJWxd2dKeBOq
aeZjau3UD70pH0oz6a7TMj3998L4nbzw9xuAp2bs6rrsKqQqn/rL3tW9ZfTpLx2munk31SgrIUG5
+bDvg1qn1BcqWlSGmd+66TrqqryrYd0PuH5YU9ueGiGe+8Upb8vUhtrC9ObUiXwJA5u4vHGlwBic
NwOK1+j39gtwcbIXmdNjCpsdMnsglC5YyKTdHs+av42UT3+a0m414j8ekRAj+HGOvrVOfz8DgdHr
vCk7DB0T700nMDJa3OluXiF15RtEu6zO1U4KyO4d171c25+BBX/g9/7WGiK4045rSwbDsMN94AT9
2hma/A8zevOfnSb7Excf04RtYRm/pdZ/OdyU7Nw0GIGcSmf8AgJxyHSnPAkTG35imEXqCcI2c4Zo
7MTa9PVwWObntCxejG3KSsN00BoMF0RBwMCEXT4hjAV5mt5D0XjeofQJs58C7RsX2h+yMP5lI3uc
K9tAbTuZoYv8/f3qqbcGrctGXlAhnEi0rMMiz4KDIqAicuVU31WZc/VXWPAbf4Bdb+/wFoAB0Zyt
DI7/fy/pjZzz6XvzeyA0bsNpj4/+iYZV5aVj6g4F6hBIL6y4wfdisotYN8wYaxzjRssYuU+a91zO
GMn3k/mWewxCfrdpvyfBwcp4yCN6duv9/vDrzH/+On6eqW+MGmKz3E+MH4PQkKr2SfoOpsQgXhnJ
b+l10Oz814Tu/0C3Q+Jp1UlqwaA5DXurS78g4Xj+79/xm5rw913h+fAsYEDx3PzPJ2TDXfTCmRou
U2voXpM1wJROZegxJrketYpobFMZIL+OX22Ro8XetckDzTq6sGmdGLrohrVTTv84Gduogebt0Cb+
fljbcocrOnbQmhMcBO7QYcq45aAbLx4Fj7fWl5krNYSrVaCYcnBEcKDUD930VdM0wGVntg6ytG5a
P20uuvIUfBBFtlcVBKe6sp9G8p8QrGG/P6W3tfA3S1q/jbRkAKOt22c/cXQ6WK/fFYkiDTpx3LjT
8ISulKWdx2Q19//9Jv+FI8WbDDhZvI1N5n8mrkDLIAi7Yijg1nV98l8Sz5zPxNZKBVwKzNrEtrSi
3KrPKBMIiZma+4SOY9epLLkktpB/2AC/pxCfPi3YGbReGmaW+me7qarJXX/S0efMxcisC7/xBvL7
GgwWv4SBOpmxaCJSQRCHvp3ZYmlIPZdVXOgWXaQ55G/gbI9t7n6kHRp7erf0wSJmEEs2cSlkiTyE
voxhcplcCGtIsMCe5VFo7r3kLBWDOBv9Yh7dBkWRZ/UKTsYjsRY+8abLFNmFdmP53G+L5mVfcq2t
I6ts3u1Ar2JbteqhgmOFsmxMD07m4udWZssfYNUtA+/TGcG3MgMLX1wCFf+B6xX5bCyFbLNoqdHo
aYReXnpj05I4hkK003JmUGtsbUj1tC4uA5zJ5pqeh1PZ9dhDZTO8GMcNldc+prUiQkvm5a5b5Zbu
grrJfPfH0j5Qurhxv/i/QDGNk176363aN89Mh/UHveBSzXJLR2QxvA7tXFyxUiquQWe4+0Rt/Xg+
M2ouPfMaYKsu7f46e+oCKag6ZmKsLkleVZdRX1ww6pksNlmZj6PLn1gAh971xfqyAi8dvJTU8ozs
KGWvh8Ec7nHoxSFPGrFlL1hFFEsCL5sA3azvX0W/a0vmBL1rEvLIQPJimP0LxF8UOW5In6GFRYSG
8Gx1bvvg5W1s+unLajr2uQMCYiwLPSbffOFdke+LzJkPJUWEVTyZvR0lIFMXACi4gn53bL1Cnk3x
LV2/F3JDqhvZ7IM60G/+9y+B9YfP/i8IDCYSAToNukdCCD/ztRq7LQLiwdNoTB/1jKmOX39YjXaX
j0YXOXUQTuWkXdYGeaXsqcLy+iZvlvzs0zf40J3Jx1kuUIuivmt2g5qfcgJYssFMHqpmPVjp0p5+
w4d+BfMZrauCzin+UCl8ckDaCudtBoKJFEx63YKH+vf7FmKGKToHa0YIn80B7GU8yVIhayW/PD/q
q3/2Ev9x2MRDfTHfMjGt95NJrepc09yeb/iZQSyA0zEXbF7hrFU3SDp//OFU/JcdhlsHc1KKS4JK
PztcZorTUA0sl3oWY+xq85d0gYXSDb6zK6p0wi0SCl+yYtFYApofanbS3CYaqipGgP/9Y7Y38vcD
0Xc35A2arRM4EDT//sZcTA2WoK1SOgst6gK1d8hn/e8/wvjncIqjRN+u1G14Ydm/j5y/FHCdj3GC
GCCa+6uOLRWNZX+k0phvurzBIKczMKmsc/tiNU4aE7nGxgQk0ccx7PJyQXeblL+CsUtuhJUmN1JQ
W1dmeYZhVbZIBFvz2FvGIaCIg0/OVr1JIe074w3hah9tzkyqT4eOk7aFqGclJkjitPxgfeYXiEjA
9VPX4QjYTWFdTsFFTweOf5cYJL1nXpYXIO6Dvg4vy0JaEqOQszk+qUQMN8vcExGNdUg4TdbbZNOh
GD3VVJ2vURGU764FvhZIfkC+idkTsZ9KFptdKnR5yNt63X2ZczL42qo9myvMxa5LYkQJw2nppu9W
pxvHury3YI7FtlPY17nsdxbErz0HWrJzNn+8ucrOlEnpxcqes1VBXoGsE5eB+aI8VleWVF6cO715
GjT90SlBKiuZXvuanq3IenEIFrO6xwjgoZP2lTF8elPL5brUMAQGEp/2zeb6WpLDvmwKvVH417Ge
NPL2bIGFDtPFZhSc33mTPaZEuJsK8W1+Gdsgvx0rxlLamDxps46IbS7uRrg2pyZR2tUTdA+dnsid
LWzjkucKeAEz8TxKVeLtnbIPbtgU7lFb6yvjP+PiTatxmWoZumbZnTOt1S9m55uhbaVTDKDmnC2K
prPkAE6JxjzMppPyHafqT9v3n6fMdjNa+GLyrZmDb+muf0XekTHU0+Cl6CYworEW7DntdfwmPc86
0WJhcfqjd/PlPBbCOiRMKKPSq7WbclFN3ImVz1VsJFOdWVJZaMvGKaMnND2MzVNR4n+obhgQF8cJ
osWZBaOiiailyPbrH4r4NoMO0e9HjWLB9bEZkN4BvsltJlp1K8fi4q7fAm0UcJQjYPw3o6+yk1d6
1dHuzdvcy/WjOcvbKQnkgxY462FszjVuTjem1V9rwqMKOznreAuds+onow+yldy5hUCkF8y9W8e4
S7qT5+MIak9iuGSCI5RrucbcTTPviqKz7uagsBmR3xZSX8J8yZpbw5PN7Wq239PauSWCxYJ8M3cn
4XQPpbW+62peDinS7aIo2doOGpXScNSBWznsiHjdtwvNXxLArEs36c3AyenAittsBoSP2j47JSMI
s6k22K7D2qqEGROLYB2POWZ4AN5XUZjAj5KKz2mHKEjxSFx6IHBIPcT5SHti0N+SrePikje13qPh
NzB3rbneV1Q+gIT4R7UBRZ1EHT8xSs46w7m0NI+XCgICdL9LObkVFJAUu94Oo4r/PkXJlN668b+d
1ViX/qbQmyjPqCc+ndVel/aLKFhPbUewXSFPxuDEsjG+KrMa94Mi8G5dfmQKLo2vt9jtuanY5Tm9
il15L3CCcclRGMn6wXBC35uxObq9tWbfzQZUqc2NH55F9F2ppe9NIphutazxJkt3hdLWnWgYictM
iwOz0SNCMO4NkTxRhn7UyfyQJemXtoZxvQ73XGQkEpYPasKxoE2UAXKw7gor++qSPR0lrwBW4tSj
dQYCA9QJWPpMCfswUeVBW/gK6YyCc7FJbCmNfj9P2odSjAbclUMDl1tKkRIuGcLnpdC1va3UsUTz
tR+yUeKx6DxQ34ZJvhx9VT1NXj2gLOPH9y5uHJMmomp6bpLgp7kozOlVojZaEipj1/nhLVm49C7W
S0VO9Y+QXVgEK1ar9d1q44FVGY46rwfKQNfBmGCI6YS5QnPSNk9zNe60MqlCw0uyPQzK7V3q723f
+1REJrF4WX/xn3OY/vvagds0rOKRnmeBgGaN0YyDSSsSlCzSR7sCjJdZ9quq2lgZ3XxyeI+9YSGh
alQB+KrjdLw6h7TDybbTml3nPEkWR5y0y8WvpR8tAQGiowYfjclNDRcAbXyjw31zDsPi3XZecc7r
1AxTKepQL9I3uHQ3RqZdNb/jkmp5OXBngpBp3IU55nmYGIiOC1hjmRaRBQF/qplJrFz5sdFq3ziB
XhHSqdCWJf7UM2wLl78Ti0dRWHhx4bp3jLlvC7sZdkkBh1XTytsiLwFac0tGjZbdZab2ztDyktRm
PJBeHdHLqdBp57jXmiQKPOjco8rWmEChpcYmS1F6t9Xg78a0fE1H72ltxdnu8u9aZt6Xi2NxqOY/
RfDLVuKBRfIa+Dxtgt9gQOmPMbUR9p71JVFoDAnBqplpdR8T8bKh4rhzsywuRsRFlhtAKi2/6lZ2
LKoG3z59LHd10+I04977ffFuFNq1m3jUIeDFrdr4k3yRo5jpZNyU/8coSZ0MMCVplQhrC8gzJxt3
kg0v2K6/FEakvPRqFvzTYXPBCCy3iDPcTlKjeA/W5ilPqiX2RoYris9uKZYDb35E9fkw55gOuJQs
GF6zX8ScnJOZepFyGV7zan2YrbP3Z3kZehwZitxcI28yC1xbikumOjvS5Vu21jdrD4PDK5N7YTmP
qVHR/PgXoXcN0yuMFzTliL0GPIt7xTEtcJRBm6rg/6wZ5yYe2SAlR29yvq8QR6hfB0Z7HrO6YKBF
uls5E7ehGI4cAaBhnbyuHaIQfSUgq6t7mIIVDIsmf5sNYOUlf/69XfmC2a7zfIwICtRBrnOTZOyk
2t+2cj7+ChBlDp7kjfc+VFbPpj5IHs2uf2bz3LII052nWrg89rDXUqIhc5uPoZXyLu369xaeYizn
nwgtIIMZVGtIVH6sE4QlSLvtfdP7H45VV8CimbdLSfR0rWqIm4LQ1p6DSDriVetmPkv16CK8AbcO
3jU2ZcDzOFRqETl4QSgenGXQw6YuQz/Tf4lWwy4+L1+rjD92zlc0qShBA2GQmR7kh1EUu6QWD5ae
Y8bUQgaBGhmm6/pTDWsaz0dIIxXcgwYvJJuHwTTbVLxF3Wy+em51mSv5PjOiC3Prq6Gp90H5RIwG
JgXj+JG2nFjKXG5rTquygbmYCD40Cq2DP9o/HRLbHW2M6rLiwEzFk94aZ6/OnoIyfep8y45KxSnv
41NSFAGxaFr7oRfzY+Wpl3oddyM6+ahbqWnh096Yen7T1Tyt7vHWi5U+MQn44w3tpWstB/Yk8H7r
aw9m6x0XrAIw+/Cq+No2GgtX98m4WCPX7AhZSgiJcAFPwwF+mw3hkU/qcg+JusSKaA+Jk+BVJvoa
Q68IrilxzX3cVM2AeIwTfu/hXAPhO2UoN/B5k7w52CJ9cMW91kxoC7Wa4fVaPrVKu1+dagzbLuli
zbnTBkfEUs9sFIb196wgTxbMMIgX6WFRMv9ohTzCikYJMGYiWgcWm1F095ovf0mcARLdqnaGPcL8
Sc819ldoXVmphTc9odV+lhz4SKFbqBgtI9oemB1s6EceeBcESfvZHdFNOVp5yP2v7RAEoVfC7csG
rYNkyURisZ7q2vyGXsqKE2j+aJ6nS2sLLpdmvwSFF7oZa0a6TZT6m1dSa03xOMIU8udgZ+EyYaYd
3gw8XualboiZNGMvPlbapXmk7K+aVOB1pvioZjxRwNl/Iu+JJh0jEv4rPhTKTWS+/YU/y1SltVtX
SpSNkWoGkKEN1gBf6ZlK+oeLz1XkUjBHqUF6BZx+ZNrOj7FNUf9N5c2a4dEDLXuBCbHuZ4RFIdyo
U9Abw46we7Kkm+AXMNh5wi4o81lMPUQVR+MsKHU+at37t0Y1YOkv49lRUK6zOy/RX6VOYILjKfji
o/MKCAdyKkBcPYNcONl+xcL1m7GgREGkkMDZ8Umxxb6hwDS1zopodikAg0VNMVcXSvSGKgfYSegu
s88AQLcJyjvH7FjPRkp0px/XEsCk71eGc3bxSH7DmORfywqQMXnxK/1NzixGI80m/iPma8Lu9hcl
Edm37ySrxlojEfogFhgD9a1JoInpi3Eu7bkNu7WKVMWp2vYoMYbO+tpXy1uQJeRVLem3SabPy8Ll
jw8WZDE2tp6Yintu5nMBIU2G3h6lm2ETVqQgc3ZKMIpW7eglAMOqY1IvKKjQvQ/rL1fIJBzMNTRb
mkZ3VlRIBFB0Lsq01ewus8BNpndQs6l8uNPazg2LGeoh5RAsVHZ3sZZUaJQIixV8yLZ71YMZ9+fk
XvnoUMo1o3l20rtiaKjmMHjc9SX+WjLZ0Up8lDqTd8j6Y2RX3HJddfFG5Rwo+J7EYCHikO/rxD1Z
ls03zZasDYWZk5n7X9oePRHbD4nM9O5PWRWPjlPvLebME9QMIco4d++GPH1SPcO2ZqnCDJeiOLUZ
5zLu3Zs9NVyDXQ7uCvitDT9bwx1vxyD7MBfMm9h/iUHWn8lpxhL46iYYoBUOcgONJSyY+BuZLuPE
Mw4VixSODqYfSwX9jXWaG8HXlGC9wRldvirfkHb2Bcj1WpfBO0EroPGV7serRt0TtPLUB6g/OrN8
nwJocQZPPFYFVRWELuYhRJsvXBImycRhwG+jRW+TAohSmAAPZNGQjQFbGxh6xQ7LmF0D8b3BNZUX
JEnIde8VxaOhylfP4g71F+25rvRd1tUyzqkqQyf1Usayy3Qgc4LcOcjXlng0RnPeBesPu+t+WU2u
761KRWLBX891aoetnAroUVZU64wz1lrV0TTPnO14zmHZFtiLE089/hRG66WnebLkvgbA2XukdIQc
6CFACmBxY79V0OsyhkVn05cqSnKZR71eR1WdDpGxBCAAxoPoWiOcGZXsXMc5KzD1XTqVVtg2I24R
lX5ymKjk3dECUTf17JAKC0M612n3av5l6F1Jn+PuJXKVmKax31XTW9sSRewudJTaMu4rXO+gMuoF
rJAfXZpld12LP13p4zoKzSbOZuzPOtcm4hu5RZfJIzPv8dKY5nka/Om6zN8ZFad7uzYZB8lgbxhm
cdSwNgsSrzk5eAiOdKmhuWwBsx2yEdeW35KVHBNECk2k1uVorFb2v4zUxHxgLv41cOnmkrIgYDlN
b41CfwFVO7tG5XEiY3O8en2k+9m3pajOugSMMFl0eRlkBzMXP6qORQ9uT/a5sSXL/pgSD/t7q7b3
ZuPg15R/9EUG1Ivxlq2NgLvqpp1dKvYa547erckfbz/ohO5agW3hUGHkgEqJElH23/gXCZoXwg6H
8jkpUz1UCKkit2NFNAiqlqT7NleJRv/uPLgkk+ERqxWhTcJOnyrYY3xqr5Kh8IInbQimcDY4IDr3
kmUIxIdJUY8ssMBMkMShGkIxQU0K0p6R3MKJRQ9NEc8puurqA1EfSS9UlbsaxJDTLBNMqntG2Gz2
58r2JLEt3ttcICLI+zDFzQsMObsmjHSabrBjp664I0b35FdQ+laHQHcfKFvrpuXYYmeGMuF9DFwH
okP1JnVBRbS1cNk8H/K+0qMUg7XKMX4VGWhmKfIOlIvjdlxOgFr7xGBe2IzdL9VnOXfBZjYpjzrr
zSiN/Rr4vMiq+lpPU4zOsN97vsstlyyKzuzUdyiNEzxhvaD9VsqM2F5ssEMEovcp9g17Nki1H237
ra+Cnn6SwmU1jO+DB0TlLYnFqdGL2Ea+xfg8+7oa84eOaQlFSM6LNaDNd5tMjcMIhqDBxCP92adL
H+FwfazWlUzuqnjtRHF0HdGF9vC0kPA8O5bkdkyiwVk6hj0e0k591m6K1IPyxxQklSgYs0x+oZl0
c6woEdKiYJ+ro27Op7TL6aeb/urVhohzL7nKaYjbgftXkBxAQxaPVluGahbFPh16hB2hsTi/pLfK
MGuLKnYm6yKcBUaJ4TuHsZ0PyzjJYw4t3SGkFSM8rqQEgEljlQr8HXedbDHXRJZ+KK7lWujRaAT1
uTJT+6UNgp8DSyt0PUmOgLR4rqrOjny7nCnwBBC12jinWc6hhfMO+wBpgc510M1QNvE/hqXv32qt
EVxtewxrWekgx19RUvK1rcK7dQyNr/IbrmiaW1ysnHmY9/PCXZrpQXXIcJEgsygk9lPbDaDYsWVO
glZZ+5JieXOBnvuMYcEcJc7yvRDqPlXrizkWGLzDfSWIAN5/ksmK0aV36202o3XJkG5cVjack1yH
yuRu97EUlF7AiVA94c4aU5bjgcg/XPG7quVhtNxHbaK6zYs7BoYY9OfKuHRLfxs8GxadkTlBagcI
P052h5FhN3xJGyZ1qeVd8mWNxrL3okYCc2Zs2q5FL5wh4TuaVY/BqcDfIa8Q8qxPFVzxeDGWd0GW
mdLJu2OQQ+RdV30nGRRzGFQ8mgEaqY3W2bfnmsIlf+xa/ssj8VfhLHBDGqZDFsCftYpfg41rp9vJ
EmpbHwdTU4WD3V6njkbcXrCQpUBKN1WPsfjQb9P0x5oFC+UwdrSyTZeL5b2PnsrPQkveFN3nKWFs
Y2ucsnPTgb7K4YEL8y3ZIAnhNDnNhkOTaEtMQulga/97W7+vimK5Dta3qU0eqOzxJOrTs4QYsB/y
Z+acBzdvptBaR8gDpcv1RanlgxMn7zXOqbYjprC0t9CsQVHnDAe7zkEkPTeSmnWlqfpS68vE/dIg
rct4Z5Q+Zg5VmeYy6+8yL8j3q0lHapkXL9fyfeowi/EK46p64wHg7MVNYWmyTNACZd6ZAxLlcgoa
6OXcENaHTU70CA0Wr0G0QGvu3ra6drLb6q5NjO8Vmtq+Tz+ChtGH3T/YmNLiJrBrM9qrvosmV3Uh
ndCYTW8NliwRf7+AFeD5lC87HzqhIex7S1sfwDyHfdWk74g5l4OJU2lda3dz5d23huyorv0SRn5z
MzW5BIaJ8K3Yyux4rfnU67zzU8/fGUnxfcpbN1ZFepUedmyMl7in7/vZvlTTaF+ZzF1Xugt45OLU
BkKcU81HopJe69kLomGNHZnIg6Unt3WgrbHCFcq3kgc9a8yQeqjkdx6KYTt11J3Ua0JWbmzGuJ4/
Q7ksTr6NY26ZfmN9ldZ+Xg26+A6vhU51X2pj3qT9HZaXTvnhB91H7uSsXoMzP8hmiDU1ck2lsJP0
vUfOsO8dBo7j/JzUoAeV0AF+R0nVXg8fRTldvcrDX7R7A6kyb21bfE/E+B38Wj8GNcMZV5ornGxB
gV3XkTHT+zuS8rFN9C6iWq+jgFe/Vq8Q92hBtL2/Dj9oPImis8c3U64S/W/aXhoMkS8l5SZcQPMs
Wmfdj9bmY6H/ktu/rffDz25wi73qcBgbJcQSvY2Y0qIW7/O3oey8qzMsVKeW9JCYEWzXV/NNNWpv
02bwYnno1bW+71AvKTx1m+LFgVDmVdUauxZ7V6Noq6EqH9DDMicnSK0RXzWR5jsnsfNd2cfzrBGw
1Hbvpo7ra0++375zLRDvZGcEHc43msWmbLnbzM26L78xOnCw2R2+9KYAEMMKBuWKpyOFvqXTypAi
yIkOM0hj11HTDmcRESWYZe9K4u7CdjYfxsHTLgXeyFEzc51ZiWMdq3QR4VwMRyFBjIssqCPcrzTw
K6PlBJ9po4L+ai7l/xB2HkuOI1m6fiI3gxZbkqAOhpYbWEQKaOnuUE8/H3I1d/razKatuiwrM5IE
3M/5JddqyqxLLNbe6QQOb3rEd63xDA7eidVi1MvsycqJOPZ8+vbIY0+36RgMkef7BEfHVrPLWh8J
4agOCSiYQDt1dZW8ZmivF7J6SVkYMT3nAwtLOeWPc4002EgEghuopr76CuOp44cQ3KlBtyt98ekT
moIKOv9hyjbO7thPFTu9oXbkoYYwT+bNd7pbadTqkBsoFBqPSIgFy2NeglOwGPrE9JLgGdbBeU6E
f7as7vfk5eVeiQrvJH6oLZQrUEraAHS02tt7rvXjlgsl8RtcjdUhtIwnrorrMkM+olzvAu9RO9lj
RkkegJDFquCsON8OhU8N0gG3qtrl3JvhIc/C+Sl02pNvchLb01xFnQlSNuNcj+YiY7mLxc0vgKvz
5H6mV3EvDLfbp30JDlk3+ZdTu/m29cvXYhUDqUJ+iG0sKAq0hYn83WYEdMkADVyqDvHYTv4v7VHZ
QN3J1iLxFV/G06QcHa3wFJdIf7VxcDE9kznbof9ILhY3R6ac5o+iMbHtoqIcvkgEqKJ+hrGDarSv
nJBR4PbTVuN7FV9W0vwW/iLhT5Dag147q6q8PwZFfpE2CxF6XydKSaG1uoyz2SXZifTQCqizSR24
EoVwzq+8s7ek9At2FPmZXPljNe6CoD/balg/ZBAy2rdupWv+sWf9GWZMal3peFthkLcnmreMh+dm
9dl7W3pfXBDeDgLxvrK5KnrJK+aRkixscN3AdfQW4SPIlwzxdWAWSjthooD03rJyuENiQgTD4NRR
391lMj3EGDTNpuAs8ABOtHjo6oR09V+xQ846fgD4cJRufuXgxHGZIHDwgheTBdvF4dUY74M8XjhM
a3HIc+PoJOQj1D2irt4Xj+0gm+0g+ROCOf3VzD2hwJ04BAYERi3xrSDdyrGaE1IodPVX2FieDJF/
JwYINwHUR16Dh9KrKzTfzhip0XgvnJTihyr4kaRwMcuw6S8Zf8pEQtCWAesPjO2LZwnrglKHm6mQ
kfRJO57nz24mWXgpuGU77vEhLDrCTpTFoAN42/jgteUl7sNnVw1XFZzbNVA948+2RDUxyDeMhA72
abOKAoRUvfZfF8KXo9DR8Mqvnaeem2IVjsQumVAmYTTErwecnMjoYPCgQkPnK0FaFTUjEYDSOfeu
Fm9IjMldwKeMAazvFNEtJswATrxNoozjOKNeNbTuTm5L4lQ7sC9nJU4rt84wATNybhonB6/GDScd
q96ltih3rSVeZ4b2JKxd4tCaMhqJrN4aLfdasbSRMwGXcHpb/IZVAjjSgeRyqw2jN0Z4vA8mhwyJ
HIEFNjAHhIlMRrIzPbgwd42uslV+nnuP/N3V9jZpeQnLGmUYGax6HBT8a7bt0zE+gYvfO6l5Z9jW
R1br9pKKhBo2138SffdQSmfA4ubTmtvmxj4fF642v9qPRksRguedBvMuTziVzWQms4IbE93unQiX
96qfQe3HL1eE+TWb3YMxh8m+c2Bz8tH46YEFj+YU5ICTmG10qs8ccd9JUmS4QN2r6dMcunIVcbOq
+KfpK3CGB93N33GddWTlEJCGAmzjVU58wz4BGiU3faPy/aDD98ngArDtLy2FIDu+NC6w9EevStxj
g3fZ75YjqXjheVbBL5WVL1ZwR5/u0WNdzRrgk9Rnk7LaUzYYB+SgJ+TQXYTY4qIUyrZCHUw4JyIl
wJhBjfaQsWnkxMYTGHtE9jc2n6OzMHnWU3DxvDm9E+PyEo7dVVW+OIw28d0umyu73B9XkcPvVt5P
l3s+I+tyK+Lkc+r7XcNGQ4YHryyOYXpN7OBvl1YQwQ4/HeQduJnFdRKgkz2igTRIBPceYy/dlxNF
uQBdMAyeYSMcylnA53vWA4I/gK53chbFXo4jF7XUB5OwO1zH4bKP2xwHm6vfQnw+T34pruE0n2Rv
uDdg0aM2wWhcd3m3gnJmIqRw1eZ+ljPTMxqtcyYmpHstEb9N4R+K0nxVS2cSAIrfsyGAn5yU305h
X7KmJUxk9REW09di2D9hpRkbibQgEegzLSljcICdNjWZBp7OXTiv9ruYSRNg0Grh9E4VwSdQaEer
ZZt0Eg8eox5fikBcRU5p+xS81CGkcaAE0BbYAzFkPNMhYxCCfnwiXXrl/eLIySHxp8Aq9lNov+LO
w7vkfaGRAIQYiucpZVUpeVj4YLDvMDSZzZ/Aqt5IvVFcWo19UoV+4PKEVE5h07s4uHm6JTiAjCPK
holUC7ZauxwLgT41VaG3pQ2kahXQp17q7dypjLLmb4DG40CHZMIaq395edFd44aEK/Lz1vLhldJh
51xep0I5x5zejgCC2ykxgtpEuNdhsFcOCAOmySeNyGbrKPtet+oLN+IDGhjcrcYC5jZPUGGsyX0a
/KYvWJn+V+mD+GKO25Pi/Rt6DDaX9Aaztz9Co9Ub4Me/JE5cQ2wZR2YgkEcLg6Nr0XtChYI/2W7U
rvmJE8SwR7jVdnBab1vPYAHQrVzE1AjkrOKFEe65QO7SpCr3RCtx7xXeAwPXZbJ4c1Vg4RflAIGh
gAdUM/ll9Yrb+ibbC4Yohs1gaaHmkyPUGYFMqZO/kFmAj1ndI50EBfqXNOY91vVKScNURkm1zFHZ
ja85A0PmkIq0ZPVH6yDlNhtNzyFpu2MfHg2G6M0yYK5zJsAoTJME9bbOqSS3xof2pz+BUrqx2gcD
yfO5sHjarO1Sxc8ZnB821G67NOtVl047uhjabTXNuAVs8ZQRoW8G54yrn/ASuulTOEc2v2NQuZ+k
iP4lhCeFH6eUAGwJsffiwgXZwRfZEVjDOkJ+7PIOOOuT/5q0u178lUuTb7K0PobTsm1422fTPfhD
ouHPM5CMmKy/tZWii6vInhir5x4piC7517X3ylt30MbUbiHAMGxNxd62P2QqXwwNEJ2jF904DbRR
VfqfcSdz4iD+1k03ffazc8J5/6K62TnHifWtZHJWBSRN2UzfnU3qoF+cpu5uAa5ZBUM5qVCAQjBV
eVJ/rW28cAKNvU2lc7Lnp0rIdwRqvxv+/7asDhJ26ujlZLM4tgkVhWuOkw1EcPboiSuT4Ti17WeJ
EOBkZ22zqRjh1t/Dob7lkCTi4FnD1TfptvGcH9MZDzmwn+xdhYSE+phY8evTvPjdOTgPNdnQopDP
fXgx+SfVE7/Q4OgwRkqx5UWaVK4s2YM7pdShGCDlqU/n9uDbJaYkWxOkXj72ItlpUM4tIaj11l/Y
WtLARlI0yN9cYj8oxxxkvyuGB9vgfiED2lS5iBS5gpFriUPm9mo/ju8Tfd7HkaoNrZfy0Ksfe+S9
Nlt5yWzYTLzWSQRm/wyFjyA+2Bn9IK8kVzVZjl/QcNItlPgpC5eXuTJ+xfXqwDCDbeaPxlNIwjJH
FfNelr+RffKRB/IX5sj6IJs7cqLehyB8LDRwkYGkd1NY9naRs79NbT4JZ33hqr61gSYKGHagLoiI
/kDQAVXa9i/4JxPUJV5ZEdbkLifYzSsr0BV4TlJY8h38wIktlpWnX13MsRcS64wvKU3rKF0oSGhG
h2S3/lQYNI9rmE1PGpFGvbjxhrY4GPa2s0BCnJCeF2OxP/J0uaDoHzeNKCAwveDRH5mj8TGAWY6w
h6FNtjf6Jni/NOL3geO2+YpbZ9L4DLqjU6X6sIj5F3IP5Rbo3eKC6jDSDvJAHx1JTng5o+8tAgCp
ZMIYqmd2Xc6XsCTRxJ8tjmugx2zFCOG4zxjgaBl1G9zM/dyd56p4Kc3BhZKo4eVi7zGZzJ2rNQBa
YEtGGvuwBN4V6zSK2bHd2uPEF5guv7yK9oKpABJAAbSzTeXuunDhV9kjLBEo5+hgQM/kcOCLMPYy
D1GDqfKT2LyA54u4R0Vwol27vDJE6epccp0aaGqVLIkFCshA8tG5sUIzRVt0ahjF6wgVDo5lfrEf
CZVxX3m8gCMtGSHSomjq4Y2y2nirsrjbc/tv5omzuuuhYojqqjbUeN8bsf3G+XtQJkliRT1/tXZY
oMda/B0KwJbHk/N8dNHCWgZgb1kHT4PdzIcYxQibqZwBfT2EBbrJIRIB6RDDu0869dlzFx6tNrgx
mlFaMJXhXobT3eR1ZNX1TGxj+IqNixCQrNstCue+/dbJAeVTRpz6XLITrb7bi2zH4NyNHxXuoC3P
FW8y6MimNbw7ES9GlPhGGk3CXP8wwHH5aZeuiNq6odPJbdE0VDsC4GokSQgKB5OiJfwQWzkuoPcS
5trr+cXtO+Rqcuh7mI0Zdrzs3sywafYMchjwlhrcsEdO1XvFET0qD72FnrL2uEuUAIByUML13Vwf
uma4hRNRqSxZ5m4iWgdJdk0aqiq3yWSDFKdc9jEu1gqcMPaQ/HguW1KsAt4mvttE139skbyPdvCn
ilmJTAU91eXNi0Qss0Px++nBL0wGgEoWiD1J+B9O2XhRMffRSFAEDLwRb5sA/VhF/lSUwYNzZ9kJ
PvlmU5KAsk1LPr/EaQhFSq1VjacGengGVIlezZo8jfEaPoryBfmt6LJjZvEOxgHHzDAXTDXNfZlq
Mt+nwgVLaJ9KqwHv4a1NiVFBnwGt2lNmRUXKh5+g2EgKC9KgRcHGGpgj+ODRPMG8zZsOgezegpXc
mHbnRGT78VO7fha1o33sR5BEC943hhDe/Tsqg2zkvQ9z+qPIzE5T98+Yy+NgFzDrUuJ1Wt6BWsyt
rr/9EkBtHOr1ls34ltuijarC3w+9GdVwnaRgevZ54nikChDMQksisTLb3RGLAl003lusXxvDt4Eb
2Pg5upn8Xb872egzWNI0HUIa4HI1gafcvBcecwY9wPmNh9AKNW/dblzVPFRZcVWpO196MWAcTtA4
UMCJ50XsioprtehhxtC7iKMaNOCu26BGsZYDgBvSs0yVp9ps1nkWJbY6oJhPt2GPNo7NYw/5n1/R
RldhcUHMEB9x/D97OrRIGEEgMxKmXA9rGabM+ntueZMSI4JcEaiQWFOySrtUL9GmBD9t63hvJUBQ
3kjLW2CxjNvdu0C7yucPetFY8ndqWl+kFQzkCc/GLkFb5/beqdYcAhNFhJDDJKjSLpU0d+mUm5uq
Q6igLInCBDFBZGrrfo7vxpi0xCwdMAwZuUDR0JOshKYDpYI84pyQu3pKvktEWJXALmpqdljgqg/L
nu2orJnSyhVICeCk8qCH9O/6XeKLZjM5AK3KtGA9kKpFWO+5OBuSIJFJ7wI59WdXGI+9LPo7JyT0
M01YAi04f6TpHxbZjk1Q9pEZSHnC8My77H4t/ghsa4BMe+300mUsHUTn8TH604MzTHo3IXUi/lOx
hthH9PRPloWcIeMiPXiyGLgTGMPJYyJRaNIU8gbzexWwGM6meg5HyuL68GcNrNZFZIwIDifDHvco
WPEc01Y+xOXeyEAq0roHD2qGsxDhwIysFRHMIdOVCco6Dfx+5FawUzAtvIxTeC05/y0tXha4R1eP
MBKEbhRkDgXNcDRCXGMk95asH+wk6HA9WGyqj1CgoXR/LWTxrohX2GKyMHZFnSAJCuqbIGsvcUMY
DXBoBt30IPy4hIQ/mYn+7c4tMqsV8HXLVXpkNr+9anlM4om0qKKLxgZz8uIs4XbCu/BvvIlDAl5I
AFXbvO5eeBwXcmuAchoyrLmuPEQV/Y8v588gvlcee1df4V6ql/u6T0KQQHjdpiSUtU22Kktf8HeY
h7KDBqAzg8PBBFDJhCJMio+V7GIWS/5fiY+jnNV8qBuiacrQAOnOpnRf+JoZJoaIruJOIHOrLkK0
n0mKcN9jbQUsZwLkIoWaohfLAa6px1chs6PDBBotE3KHuHTUufXSeNNDY4uhR5EQ2nRrndBTOtvZ
Tp5nCRIkllffo3BQIqvtcMxxo1t7V7UugaykxjemraJy4l7xCoL0EAE9Sh85RyVccmiqjEm3OpRD
V1Fsr8XR7hveHbv6g9Ca3JQi+wUO9xIg0NeI9e580d53k//BmveXnFuUPBB/W0svmAyn1oiyQkcA
oNgDRPdapeaLShF+aod01pIqxiDLoVlzeYdaLNuaidex7AD5WhPgkwtYa9nyECITX1Ns9ZYPcDjk
nn7KoIWOhCN/l3R++J61TWv30hXjT13mcmdBUbMgYM8xwaERR3/zw/fnCR36htUeRYRFf4c0//at
Tq9lVn15MfCjj7IN3di0PBghBdcXsI/gvi2zh3QAOQvoaOFxLD7iGSXxUFXE3ItvOybvX4XcZXm5
0rVF/ZDmrvvipfUNk8TfzAKdcbGEfg8BV6BLtCGlKIQ2i/G8iDY8JC5KJNVndIhVr9NidCfNcDt6
4ncqzWqLX19FhOaACGTt19jRIgkaDfxqBPfEfbiXmiwdkU/e0XFOpJkOaB6hKgdrGC6JrA/GkhKh
CNzb5DYBNESCYQt+ytwCFVMz5AfUMZwg5JtQUejdk+iA2X71QA+Eut7bWt2PCJB2OJFeFaYGGH8U
VsYaboxWIuLUyveq917+/QaWq29g8+GOcJz5kvb8GJCDez+2xxNW4jZaFA0JKa6zSDDcLkHs3dYQ
gqaUCOWCINtZLuxslQnkTQqUt9YDdiZ+tKbjtpWTcysKaT3SiHkaKl0cLEjI/WTNxX7x3gvfIU/T
pH5Q+GJV+aPlCEDZYlRaHumt2VSxx64YkC8Ps9v4EWqN3SBr0JSWsouEHakODHmqbE7Sqq89Gh+A
iXz7PZktN8KShIaOnQ0WsY/Q+uf4JZZl12bx4V/KZiuqfOvzWzFGc7dPJDRRz1lQPJgxN1tmlh7B
m0HEime3MpyoJC1tOw82cgbVXEk5vyp7Ei/Nt0AUHKECis//4iWL7lakZXCc0/E5BUU5WIvv772e
ZI0sM6wTKtG73IgNxrCFzIFO5VjTEdKQHEp/p+IWCjvqTyc5IWSsJyYvgt0TAydb4WNOytGItZlx
stbY+iWzUV4pDrm4TtH+T2FIrGu3y0o4P/wLVO2AJbh4e06xORmRrxV3Iok8yCAJL20thv90ybND
HJdgJY5Z7bumJ90oH66NITQsC2BeKz2YhFYc3dHjhGjGJXKsvH5JQ7ENzYdejbzbMvzKCpP84Tx5
C+vexhFsfg7zYOyDrn3TBJvfcCmD/gT+QwE8j1yRYtR5esbsDXhK3lnCiPHm+MHzv1z0zg3+Et9Q
by1Y3gRE/qotC1MjqSDDRP/ilPC1mgmGGtUDKOXJ74L990aDnc1dx+OiyHaL4hFp/mzG3OaMsx8E
kZ9Ks6drkshgBKaM0As7R2E60Idpn39lZXVXi3UiX7rgEiTIRUK7PZa26b2PMt0C2cV/nGL6EDmb
pGc/OjayEgMb9WbuTes+tOo/1ZoQDWqK/H+q9K3HnpCtNmwQf/foV+6Tot3S6kDwTSaDs79KH7nD
zHv0TC6qjTSMWrVcyfqu3vjJjBtY38GyiJdcguCjh6JlUt/A98FrIcO5NA1D4FDYb7X2ne1UWJRm
WnyJDDvq5ku8C9YDlRDyocKWurN0LKO0ClTkVSqm9XFuLnWS7BGptiCDowWf77x4ozNsyd2lql3p
q7BHTBKj2NdBCuqngzyymyccCsMbEyRpen6P28Cje9OCmO4QhDstoJB+JeDEuTcGen0ztsVkcj46
DXPakjO5aSs/3LF+V2+LdLe+Sw1yhgROpq1x6KysPHT5IN7SytqFZOovORqC2IBzxA8DyweAI454
6oPnpWCr12qdgfyQLIXWdy4mIoWZTfCXWK0DflrBGknjpsIqu08b9CZDw+Uwjk1yrIhdeyi1U+9i
aJkoWcSTmYjhTuDfOyRTVu7C+kpNLPJD7thrQe4VglE24TF2h6hJahTuwqp2lt09+Yv1vsjiZtZd
uR8malb/vaUh9ucHM0cHN/4tAbGTUJuXxPwTEG96kaj5Fo3u0R9tc1e6OPA4uvpTRh4B0OSnHVJ9
SUdEVA4q+KhQZbcmjKZRV90+rpw/bT11D74acP1RvBdRb0gt/OBOTzpnkh4uYwhu2pZG/gAIg1O8
2Jh9nJ9Bo6ajS4tGbHj5E0KQqxmqccNCYhDeNbzMtnMp2GQOUw9jSjYc7WrCfMPppY8lAQeONxoH
RNJHuq3JUaHUxoFWQdNRLVE8z98dAvY7/PHN0RgyN0pziPyhNz4zB8v/iia67lA8Fo1vbazUqK6+
WkpWi0ztgyIpThb5V8xBcX1gARuiPM+Gu5BVrBWhOEABsZw6EFfSGC5DgLJUsfmYFnWtvAtHC5F8
L71d0Lr5gSoCK7JXJTuv3h5zA0K6JGiv/9I86WLV+8CbKLJISgTpZmwzU7XplQioU7u0n/XwNg5z
9pBUw02bJBqhhUGnyvhMdMLwzstQ9ORmVDAzY7ZGAa4PV55JhFdNbD4XIt0Te3POVddeePuOXq/7
k3TgBmj0FQ8TDCBFSXNyH2pOkNqZPu1iuCeO98xeRNS+IsNcKDfgJbpDJyWPDZDkBQD+Ky9ynoKs
cpAmrNaz4quPhQ3dzfOEbwX8N2x+fMN8JYyO17UqP/pZumci4oHgvDvP7MY7VCNTFPsr+qZQhHO0
2A+iqD8Ni5t8ppvjunBnH905Sw65Gm6gf8W1DuZmn4XWeXY6/1o3CMB9sEWdZv1FjIScIt9stmSB
UHvjZc9FXs6nbjRRm051fW/8eAsFKmB48zWZYIiApKDZBA6O1hrS576HYbaz8dFxRHH2yWE6Vy4s
ly3BG526FAgDME7lcQeQOAxMGPo6LMgY0mlM7jSpDodQ43hl+N4QZKOJ0K/zMaThGtg+NL66ooLR
6IrpIY+DU43N/q0usFHiAFivPVw1Q5u/Vraao381GbKE77GtNcnNg+hL5kHdATnQhpe21xQuYOMB
eGxqrJyFHBkQGq8+LvbSXvIq+DUxNO2IocbUEuY0OId0fRBw2+6Q2hPG77HGkeX7Sw24GkmCiaSh
i+8xf8sZsbBdZeaWAN8faZM3q9eO7hkQFt1JynRu548UAmFTZLfjVSKAJJHqDdf5Rk8+uF3uPLih
nG56jXlr0wYlHsO6z16rlzmH/A0mFCigr8EMRE8v1HCuXnXZiD+NyM5Zn/8NQ0szkAhEppUaP8XM
YxaX5yIgK0XLd9mVEw06UB5kx/wxsFXAkviMHXOV7AS+Pd4KRuF5RprePPtCuI+ZN4GRWHxCcKR4
kQZe8eDLUgRvm0W67J0ANXjYg8xl+YvrTMO9w9/A64Z7vr2XpAcoMpVG9mgTBWq6t55TfUOIzA9K
uN2MIfPL4cKWifcDy22+iln+pNy1eMPeU+wL79NUvAxdG55dBGi4CzQ8uh98QNbTfIymiJz75WNc
/2luTVaPONbnpIxJ7vcWA6sf/xGSVo5TwdBmYOT4LdhvhgX3bj0GxS2Rw09WLgzGMx3nGrjz4jRk
aZNpQhN7Zn0hwjmVojlP5Th/EPoWAeAuQEF5QWbDc2qFKPPdQp6aEPq2aY9J3FZXwwKVN31iybKE
ON52cO8agMvHBfrtahAt4wHUaIDEpIYxXIFGjxtXE3vVO6va3GUOXKZfpShcRJtwp6Jd4UI3PLci
S0/VgGUlOxOQyy0pidVbGO42qUk5gKX0B8t4iirWJuRt7toT4ZIfcV0WZ3w9zaGTstmjeLuy5fO3
ripzb9HHtfH9FvwdkkbUb5nbJlRBccjAD+AES9V7nizm1SRtPGOyacqmYpN0WPfbrogWeo4MoAlN
gXvejeHFJs4cUwl1Lmny1EjXe9HImhBr1fTA1DMBAuFy4V39roTnn3Mk0xRICz7C5q6Kh2cVx6TE
xryxSo/UYTj112LWQYQ/to9n0jAQ3M59Jc6ChiXUpr7PpyDbWzkfHAaWx8rk6/AdcixzAuRrYJlj
VgOwJrlxNy2QDnyV/s4uerRtpvtTWxqJygwaR9XGxqB8m+jPANOuX7yIDsyc3RN9YPsR0kx3SLms
jYwEW0EA674KILlw6KIXTM91Yf/iuYDPBfbPLYfCd1lHbpH6W6nfAwd3KcFNoAz8JBtSqWkg0enf
gEHC6GP35g2/LUImtrlZVEdS/okHyqjzCiUSZDtA9jI1L5o0wkPlza+sa2LvYtrajTAoW5Lf8fkS
eL+fx1XwIrt1mDKvFHm30YjenTwX1OHOzZ4lZeWN9UXeMvYXK3zgegGGCXp9SBSP22ROPvL4orv4
8tPHcXcLrBlgtprPGXLEdQrOt50rkDSwzZAGuDcMI0NdQmain86fYsyeg3lVW6gJjgwgtXKQdVSJ
F9leRf83l53RL4R7jaSO/7vSSx9CVBvEoaj4uBj/VibGQpQCb8HIQ5T4dc5DBuFieCBlqcnjOgKP
HOZK/owB8RLgm+fAbF7smBYwYyDRFjweJN1I3r2AdYo8t+olYEIByVvzXeRsxcessuVFt9J6MhrU
G1rhcE7RO7BSc0Y1sCjZLJ3r7OZApRgEJraF3ZSTg0M4wL+vrdcGzIlonruG14RXt2AzJpjdywWv
NPKpS5OPe5ug/afZ4LMzJmKgM4RReN+2dq7rbc8Xv6Wqa3kW2YyfMN0DQw2IBm+TMTvXvEUfgTQ1
vaG7g6ow6NUbl1REqRnc0zy0yuj8/rVz7Y1fxK9p3984h0IH8bbMWPJTtpht6wkErW7sARZTqIbH
A9k1lveQtSm0L21JKQXy1XxCPWXnTTQrV+xihFwHd5HeVZbFaaAdRnSD/djTJbVt5/Ps5f6vATWY
23/BDs6/K9zVa1IFcUyMusxOisaNmPyQNK2uZiGGfde/Z12l7mLKAGlWirloPAj+0kaF1RS999Ss
8cuzpYiVwkg2Y2J88gsMoRbPz5UMi9D8GJSqH4w2LY7lZParHPNBUxLxPPokEi4TmqUOlPKuzy6B
vUTk/KL9XucYyzvTS2L+BCPkk+APROsnHtV6fOSG2d26fJTvPuIoIjtn92FIeVCEIj7Xkk9FlkAt
E0i2jdMqeRBJdRZ5+VGPZf2Txda5LwnDMabk0awBTVo3JG2YKst1Ufnf8zX+s9ENObvpG1TCWOzM
5r9ytP8WUoS2NPN9DJxbmDzAH/j+pA4ZltKIALPmzCpaHOh24CBA4NBi34gbTAn9PB6V6R1T6sai
IXyfF4MpEt1lawWHXpMzmWSzCffm3HyioTfj2jbB/bVTTN7XFhFGpKTkpu2q8f/4GwX/UdXiIyTy
7MAihyYMDf9/pj0WOjTzBlhyNvpn+pDvRYiTBKLTIfBjW0w+4CnX90nQXVaKes9RnR34q3WhmxOS
ZXS3kBaQuI6sKXfuzBxNaJwBMmQaDF9KMrfrxX5Fw2KfEduRMiImcUgqy71PhmFtImzeyf2WmCj4
H+FAv9NUjRI0d+orPYLn4KRcu3mUVdKeK5vngAKZ6gIP9xUgrjyzmcDAdMSpDCoEuCWFPpm9+77C
P2wjOdtVvpPcpYJOawJBoeEr42dwygm9KhLRkgjHY8ZPebZm6/Lvl3r2lywDeZIdnl3I0ce+mKcb
UmdY6yb0Hhb8Ji4i/muVoL4yiZymByVSbCOXym3MO18uQUTeWbal/MO4d+Gn9oFT04UWWKduJlVw
1iiJ//fn0v6PzE6+RbL4HIvEQnutxP1/04ZaMJ8ciDLbEnr2oOw+OCZryx4WkqtIcEXEdIJeraA+
EKGl9irl1a9pLcd9hH/cMUj54c5oBrT3JW0BZEMGE+docdT4/m8xJRhJRi8twBktaEtKMuH4OdbO
Cx6uYZ/pPt1Njn7uODN6m7xSz1Yo/yU5fxJ1nrNU6t6wxgM5hMH/1Xby/3t8A5/GI8M1SHVz/8fj
68nZyckxXb9sPPKMNs1haTtN0wsV4ZnBMbukYKt+6TCAjiHIt8t6/H98+uF/ROT6LuFldCQ7pmfR
ebR+Pf/tWMA2aYxeMqJ46wsOn0QQOov6iBBf43XVM6F8vfalvvpTb7yrYXnDcYFCbZr+4Bp/wxke
flZ++muyWu+wuuxIv+4wWI8EAZ5QG3YbtVjY00C3EYZXW+KiSIkSDOCL0G+Z1Xx7C95a36EHciRR
3KGHCm8n9tMWzRuWcnDxdfCT4YV7D9FETL9gPhI3UA9/R3b4iJGXrFmwm9rB+IcSkAFMyxsKoY30
ctwhY0Zs2RR18zye7BjDikaltWDH3LkdvUxuiBXQ7MAcLBA6FjFvixv9tcw+5wQtrYPlc1vkOHNU
6LwHKTVJBf86NlYPPUSaWgCi3EZ8r19iQxfTRjOfb9CXtUCQWOFnLOULNsGCU4DqnaeE8ZHIFDJ5
F+MeAA/COIWPxgSO19U99pKcTG2yGkEXx43BJhA4Nsjtq4GWauYvEFUZZa26ShEGxQSm1V4YDYOQ
O+Jg1nLXb6TPeSR70Jk0HD+0S8kTCfzg9W0YGZn3gtsbyRBJL9la1ixltS3knOzVOs0nSXtF2HrF
FPZUmcScy4SiVOLhPtwAB9B6sjBtK5KqUA0qpsGA814HCDmRBPUE4J39Ar+9N4HD5wFRFVb101rG
w7pQF5YOiO9BXxQ7/sSjMGBqF955seqHvA9maJ/x6C7/xdh59diNpFv2rzTqnT0kgwwGB7f64Xif
3umFSClT9J5B9+tnsabH1B3gYoB+6IKkVOokzRf723tt+Wk2EH3CvrobPIpum+LVMeuP2CBxNw5Q
hAUu/1AP8dp2+XttUjzYdqs7GzrHzEm4JcUAvaZYw5l9akcL75yNQXe0bnWejzg7o3zHSXTUHh+t
nPa0gVQ7sknYGCG5jg5EgN6tWSBrdNqB6iHyGpB6yjxq9ixYcVPT8sA7plN3ZfLiNlW+zzUVUUiP
27zDqaxrvjfll/MjR7H5UTnkcacsSU6gmfFGRs8FXPRDVeHSqgwzONc2P88R9WmH76Kk4zsY4Tja
UIXidD+HvX8mZ2rcbJtktjOUx0r6+TUM5vzaJw9JZXsnLnrz3JUCAIQlmFNlyuXZjWgaRYz4kkUp
WxfXto+uZYc3P+KyT53qPbHAPAwlUqh218tj1OclBRRU8lPl+J2VWK4qZ/F+AWpdonaMeQMhucS/
qzhO3kW991S2eACCSWK7XtwUZipZuWXtne9gFIgxxWwL4RTnOHSehTVEd3aU/+6nXB1VxmAWdsVd
R6sfCmS0dif7luqo2ieGBM7iRsXesjBFxEARjsRol3Q2Fm8fOKwM6KQocFywb7tOmQnnmdXkjtWk
3CrRfxHjx3ZTICZRBWJT2Pjd5z1mF+2A23daqXYKk4FV0HVCc7zsV/Y49ecCgAEEAuIGmhOEFSOp
0Dnw2CqkijGSF9tewlY4sdYyt38M2hVXoCMvxpCpUxFnWL1C0Fp55DRHvJddNR5pgV8uBYaKrp+6
g1KMQhhnQnpmix+jbCgHwrEHIwHBJ5+D+L5o2L4FsbAupNGVqyW7RweofJ7/brWIj3FmVGsVdPeJ
4DyGI4MDmpyficI35wIXMOHKsf9Iyp2H7ygL+um+CiR27sQlKJh1yTkeummV6np8MFW47TBOPAHJ
0E2SXXk7vEBYbO/ben6cYRLxROyORjlzFiZksqTO+QRVkF/jvvpgrgAjGrvZxjPDp6ZLfsxlCcdR
/BDLegy9llRDVG2KRPIDGxIgCXFDI1FvZYhEyMB/QSGrdLxWFTNLStPayMZz67UKCGBdvnW11T7A
aDtPDZdvIaNkk4wotzTkFGs9FukxLtnd4lwEpG24qFElrxUTIsl+nugv7CWJNBz40RuB663ngiQ3
R+Ef2grtvK8APhUyeStkLrZG7XFFw5KIE/wagD6jbWGjdxsDrsiiVvlzvdSRL1Lrf/3+Xd7xf0fe
8fYVDschH7MbJfJ/f/sOnZooFu4TTNxgTFra5QFYZwOZkMY6EFt6kDEj0F9/53/7Nf738Lu8/59f
vv3Xf/Dfv8pqYs8Ydf/pP//1XOb87z+WP/O/f8/f/8S/9t/l7TP/bv/L33SNfzVlW/7u/vPv+ttX
5m//93e3+ew+//Yf26KLu+lBfzfTI3inrPvru+DfsfzO/99f/Mf3X1/leaq+//zjV6mLbvlqYVwW
f/z7l45ff/5BH9H/9cNZvv6/f3H5Z/75x0EX4Wcz/T9/4vuz7f78w7b/qYgaeCb8eAkyfTlsDN/L
r1jyn/SC0h1Gw4cDW9jhV4qy6aI//3DUP12wsBDCbY8RiwrTP/7RlvqvX3L/6VHpZpkcX0xlmp76
43/9y//2E/w/P9F/FDq/L+Oia//8Q5CA+fuVBCTEhzrNMYj/Z7vC+U/QzjChtswpwMlnfQqrqRIV
Xlv33ZH2Na/qu2Jw2IQC+9Fq4kRLOHXL3UY9vD4bZTru4gpHdBLAllvyRygFuI80tNpaqXuzDHi+
Lnkl80YD8D4ZySEVjDSTq/F81UA7Z7qsiXIEPWGveovLiPj9X9OI7GhW7hY7LL8Bg/er5aT5pvW8
YkPrJQ69ik6FDt+hn3GTJkvyql4yWF0+YSEHw3MM6bFfl651GKkpXDFOAY9HlN+48LBUGhzHHi4E
Oa+KwFdB8AuJs95GRMHiJRMWINSt+iUnli+JMZjwZMeWFFls9E/x+BIQLjOXlFkv/BczxItEGx3g
R4p0a6bJEcNM5EVYt/345GQYwRCKjX2aEiQzC6idcRj/iAfvQsZhOPMWXiNBA6G2TjLA09EZw2Fk
s3Uq6zw6jHr4UJzKQMZeBiW2peMjLsFs4SmVI16wiMnm4aCi9DvrhmcxYFwuJ42XEaRNJKHK4F4n
K/etPLopJz4O1tOfDJowK13/Nwb9G5che5dyOvqOT7mVbe5hjQPVCkNMzdTLbyrX/Jjlr0wkwTbI
oz2Z3gIbAzw4OlA2U3E2A8TLxuJhmcM5XWfRCTP7tqrxbvqTh7daYsE1W/2A72YnfIqBLJcSpbJu
mNQ77zgq7xhDrsO90iz2W+jGGtDznLPMCwVq2hh5D0Jn6WqY+jchi4AQlk9HnUuqSLHqZVmHssxL
h7hoCTDSZfKe8A014jdPUbW2muily+x3K/jQC/PHyH4losMDbrJ9qJTaToFNNd9KmUZ+8ru97Vbj
Tmoy1r3PKG7l2SrpyCexiXv1jeElNvz7rkqfkxomwzSyL8k1gOZR/MhoPCaS7FmrwqRnUmLkwWNP
wLpr7K3OkouvcTHmUYQ0YE+QU6GzduNbXCj6gHr/Rq7sG8NtupnvelyoO4ys1DoLzqeYTchSSLGB
6/NCmCO7NMtGiHh5em/rn8nYYC7CKbZ4WjYOMUJqeOmB4xS9h0h/TZ0P28SAbxG6r8yS2W00tnSi
Ekh0h2Gbdi0rE9ns5tB6o3qWEWykE3VSnUc2CGLA1NWHGLdWNQ4/lcrubQU53koKZg3fXed2gUmk
5qVtfPkB64qkpQp0btjTafr2CnfMd7nFEWL0ZmNnRxhW69HclH3MpLiYny17Kg6Iv2srpymx7WDt
Y1vLoYCq7yw1DnUXZJvJr+GS+ilGfXceSGdb1W4KfYx9vvyJRv8UJJXaSdNMMPWRplQT7V6tqtY9
SzUga1F/Mn2W8OLVKRgFOlBtPIntLXs2zN65+dCN7DWjZFvMyHY+AyHpuYkLo1VU26jo1aEbB+t3
8ZkZ2ccQKjaKnsaKO3qfKf3imrmhmkiZl5pe58Zz7gKGGJy6+c5PjZopGOqjG7P+rCI+5eXyxvK2
LJPrHUSsGhgBXgxi7WLC24vldwZnvbOSvReBiOyXetZiQJ8tasqidb88zSAr17SLF5RdcnWSU+g5
sTpx80PA41oLymdxp1JoZ9NDx2IJ/Xdg6Ynlik2LIV8M0Z1TbcOvIbsWBxaJMizxi5KozPh9KiDP
zDGqgpurfWCHMz9NVsMB5mzpqercLZ18ZkbBeJ96EFTuOy+YLmn/ksZS72qW0oQgfs4pIh/BKMIr
JWwHzYKs8O5dE8JWZBx9i+ybqp1j1E8oNG3G5wQ9aI/wA7INF/rBiaMX7WDtyIFDQSgGCP2gWdWt
3ZHTlsAfti57lDKIEKHmGaAZHAlPEleY7Ic6M25j4sOTjQHgNkb8Ajp8HxaMuiomUT4XxpuVFfuC
mzRk96Ps996+CEuTnPQMmCakrpWHI66j7d47GJ1EnnDxnHo5qLekVN9kNpAw3S9ttNeYLe2KFpLb
rE+GTZZQuG69JuxC9LG/VR2G0TzAe2lQbwDqg+2qpc4+gg92s9HZzDJ+AK4bQzZcc7u8K6k5I4bc
1RNO2tLmuSDcEKHFtd+JyZMjxgAL9xMpaPAwRpbqYexKdLdebrUoyk0O3Csb5RN8AaZeFZ6sejzz
nnx3aKhatfprDHJzM6iPjELTrQIYUNk4V3HtNGtKLU+N4LqBCAToYIxI5YLKXqfZexBZTyohvtMP
4OXbgqy3pqGUx0m2AR30aBPN4bCMtsktnJkgIFM+MR4HXLFj/qpk9xW6eNV9D6hk5P2arCYho00z
kaYyOCStvdJtuDMGKi8UoadBjzyseadnY8i4gDdiVRnuoa6Gg+mAU8EogIdct1fL5wtO1CxaJhmZ
iqAG+fQlBQgpJsl4OLoB/RFo/Xl4iqv0weZHCdWyx6JQvPQx63d6T2FJYixtukAcjMxzIaOWO9sC
OVKrns22jrZhKQM86zaKSnwoct6yHPnBQlj4rkt/yBnNZ5yKQ7BTUXdRIn4yZvHtewknK9SpoLmG
TfPuLNqBaS/hI797pHXm0TYRmNzmbmBO4C7IkBhieFoGAUG/oEmnC9aZc5WuQzbZpFQOsJ4F3/ZH
I7ExhPh7QchEP0mR3XkhIxPrGoFJsqe0cyJCTi9AkmM0diCDDBXO7bFoPngcrIceFUKax1bXHM+C
rlnZTffYhvWElIXNMaxI/vRHWka4aYT3ikHAgcMm92WEl0vQiLWJGvIBsmrWun3sh7AnCG4F0GnG
Y2ln05rDY82KH6uAa9zDNOH531gn9lHVyvadE4b1ZEvNFqsFJKTJpyqgvdYFI4YvAo+01DZbuBwe
Zqqi5IHsSRDsXRY81bPm64olNa7pSiDfnAbGsVCljXeouXNZsviLhXNuIKyq4WEiSgnQf8M8bG6q
rrkgeT9OS/a7i2w6YN1fJURPjvNLDzaArUBdaxWXKz//YWfJHVTAEW6Ni8pcIrUUPqmMftyVbssD
0TX2iI+skCWrQfZtmDVKEKaPdD7WxAX7isqtjioR/HLGcgg1coOmFvuIQWPbzdM7ZED2jZNtQDfh
k4CkNzpjcPEggq3ycCkHmTIAFba3HhIcWs2xxJXPtERbkITZQIqVKKX1DItSESAtDwJz6d1s/HB4
Uq1VGL4qnR8hUs4MHPQykZlew1C+LOZRoQlV9NMXVGau3/bRh5mK6LIBh/VNbzSCJ88QH86ia+zG
PvigdKrZTpVxwgZSrUHBRYy9HiY8q3oKhnhTJZ9FXk6rFn7TZhlroGTeioiwI8voBN8JNqYM8loH
aNDFfhAN3W+Wu1u5IDKNFLt7NZ7dTv5kBGNqjdpTOFjh1i4tPk3sSIPtX8bgGUP8Aq9KP2eR7EbT
PrTe9GYC6md9bd14SKIfNw35tcxja+oW+HD9THxPETqxH3tsudlIx3lO5aKLW0g+eRWbIZKjwaYo
1SHGbkIRNZtjb0oOiTQuHcLVgaLZd4GpvBVFihGI+z4sk18+qsqURT+oHBBrBqmFSlssBkyi2Lp9
Zp39kWErpgwn23HeAeUtvK0LmXs/i2ExY7+bPTbaHkeUWfUDWoL3Ky2Wd2ZFzAtEb99an4DpnqIO
JS5Q81fyQdlPjIQW7E2PZ2NNlp/7Kwb1kGvsN2Z7FWNwbpFdoUfmlFmFHunKVJEijDdt4H6PaJt0
KzXi2A68FvFiSMnMn7nAkDIeDUb5S4Xml4t8gDmvIqkX0O6Hki2ngNxR7MKBirMb9PB4Vw7FoTTx
3Aw5ZiNL/pSqMvkY2dE7ht6nDnIhUCbeQmU6bHtmWXuKaphEGX0ameYdia1qwhm+Ic/DrhrkGc4m
aeQx283oUvrecIBnRcJ25GPSSyBEt/k5Gs/wUMXebodzCOKOj5UOISepToP9nJQu7TFWAJG37ct9
Vniw/dT86U4l03XNvAief80+dlMP6k0w+VKzcD8Y7jav2Pjb8sEa3d953jwZZOMyG3wEPUecB7hH
XZJGKxSwu5afwor9qLcaMgpE0n7YVWr4Cgynwj0bXLGLJ5uh5cPTtXcMAKJuSuRWGoMJ88VU0xdk
4uox4KrpLpMKkLxcQvWK1ExqxzA/OVxGMaJtmT31Gc8CUYL0Q1N+AvZ2H9X5Szr4bCvm4aiWaqfK
vIyz7+B9xg7Rp9QA5FTV+tXFzsNz4rjXpDKeW6+4K+f4h83fswrWVQDVzIpyY5dXwSFPSfK2mnvD
jXHt9FKu3K88hoTsyfyrXVhFypuflBC0IHhk+3kKyuEXB1+e02n5PCvApUhUP5vB+zmqUa7s1CN6
GsHRKCmikdlmkJy6Rx89QAchu3U7osknObt1exlc3Jm+4r6PnSI5eiSEMY+VLbhWrTdT2C0AKfsw
U79SzIBBfP590Etkv0vsEESdDSIJO+qWFaci/uPy1hMXVWlvB97S3LZjTKtAf9+Fza1pKnedxNLd
EpjhOZOTVsacFhgKs5Nr2hvUmwdraWXx2wbVO98XPS8eI6oynI8zl1Vh3WGE6tZUa//QNtlNfI0L
5ghMfUsLLFnhD7vwf4ZvQgyCuT2KscfV745mwmnl8GA1pCa9xt/4+dQfR5bNTPhEnBwI2WtSvziA
0UfwLsJWT11InwVXRJH0D/bsUIsSPRJLZi2DNMG7erah3yUo9JjN4/DVEeNBQSEmcHvI+rMQ2EjS
7NqUFG1ye0SPdpCxfuJIXhCWxPMzNs6ez33N8+9RTHe+QimnO4QjRjtuTQDDMvMPzegerkcnRXAl
E0kbZnBsLQBFRr+ddf8wWJuglU/2OF/rSF1DV/+Wektj6CMRL4wu9G+spBUf5wHTa3lSJoKOLKtj
RfR/I2V7Jaf1nONh8cdog6eRnokyejfH8mdggxQrUxOCOyKBsRSAoTWvleH/rLUSeyugBnW8GwqO
wwRLzGxr2jXUpaVnrTv7o/2jq3N8tz7KohjPWejhlZG/fWZbVrbbetTnUeUPBXV0RpWd+qE/prwO
KSjYzH533+Ckn4LHyjOwp8PayNpvpsCb6xVnCHv3MkB7atL8lT6NazxcfdEfbYE/syfzZhoPWHvx
qN0837vwjMPuWLm8+8z5zvUwS3V18MuhRnKcGeyq5pwm4bHmxb/JxnbHetCB79bn+WNt1mc3rKGm
sonIS+/NcqIHqDHPDfPvnAyHyuGE6bDZXk3KoHKPM3IOH2qGf16E54whIW3OkbX3bLY4Qan2BGNo
3XYYj2xDATTl/dfYksCzYZJdC3NyuSY0LwcKLskMuXUtHuotkT3N/2OkTs4WLe2Hckwf8yuP/AYE
wHRxhkfBGjf3OIB7ZXfypfdC+fyCNyk5GPDawqgVByuyaiEdB8ZPMza+Bpv3qYRyvu545M3yS7fi
EpbjJcKaC9yy3zQ6vwy0YNRmKOAghR8smqhOtH+MfPhl4XHetQGNZdMuyrydXXffXq+Oc1acWYjs
Ev7WOgp+9n7+ezYRcDzWZabBt8zmjnZ7sXIfIayC67KpZyq7c0VJCR+L9SrTsznRuTBa6ipbg8+K
CWoTyGBP9d+2N+KHLPV+QdrF1G8cObjtAkn6pC+dD+LVR1dDkqLzQZIFA4SWZykLHUNsBci4KZrv
LWUBCY3ZbtAkk7Rv4ULUjczhAHSds08PGNkR19T4nrN3FT2mQm5723tjOQAYqug3xlz+tVgGgx3H
PIJM9WRXKJO4pyKf5AlEhS2wg9dRhpdJ3uc969qIkZ9gSXqi+WScIdx2ioxFwKJIlPRJNRwKkyLH
6aLWkUXEXXDKMgn9K3AmEKwe7NR4xXHtAieYqnuV45pqS2EfOgSl2DF/Y1XnWVy7b03me9ucBVWJ
Bs8ZBSGoCVBh1PiuOQ0TneVUDopvZeKB37I4ztlAc4xyi+qgLYoVw5n5k3PiLk1Yi+ONem0tPDuK
+ZpgyB4G2aOkp7wnNEJNwOwe59E62gwHmIQ9lsvLq0DUC3CWD5jz3DqL32TtHkZGgk3ZDo9UpexK
C7moLaf+Rxp8lhK+F3XfD62IzZWqiQP3nE+wl8Lh5ZvtiIShR/qiBDgB3ivpP8GisN/Hw8gDFJdJ
pmk365EHGh/FO+TfJEb7pc39W6E5fAbubyQUXD3AJ7q2+9WQnmxCalxCh2myKglK+KSCtrzHvI1u
9LghagDxaCoi1tkTf5MOsci3yOo4I2aXHz+VenxrZVmsi6L6stLmR4J0e+DNsdXNxBOMR/x9ZrR0
yQGHSkR7L+nK9FPxXGGtpDgIjTv3iZTUifcG23i4mrzpapfTUBy6d23ZFGfOeg7lLsg5sArjmySf
wwsd54+uhqurSkglKd8KbicaJxt8pfw4bvmY3tyMUhMjq1CWqVKAnz5R37X46V1qJHBZT3dW7bJk
M8evGE0unMnhNS1v4sZd4ChoqPhSkZLaispsLfYxCYxkrk8tw/Z9xWYYx6L5AxLfzzLvA5xIiMB2
4n/ltbujJ4OMG6iihmeGITnUKXSiIQuam8GelVGZFITNXNsm7ddkWs9ty5MrkPJUFirdsOfFN0Xq
dGXFFPhQP4ouyQEjS3iHuO0YrDLJh+o2WsLA5AFW0LTIVr0mBC18eHyBtU2KLdiGKxPa76RfjtDp
LOFHI+QFAZathH4PYGvU3QqKkvAaK35GHGtTBIp9jXNiVaUDI1DcwKxBNBnShV5hToiPtsiIKM+A
MRVDruhfyjRyHgwu8GoGkjuFN/LW1fJvH7FrmsYaYZWtKMKQgSoDlox3RE2pn9EZGYltlrMKMFKE
eW+XhfIzdCle8YNpl1XVp01uTJj8XfOEZyCOnW8toU5XczjzMI9YfJD3J7o/b90qfi7nIjuUmmhy
1/fZygb/VE5IDS3Wa9FyReqM/oo0/FUnESXpstsRaBRreu7mTYzvp1XjT0ktAeIDYeNCE7GNHbH2
e4DqtUL6oHZBb2snvKM8c28Sythxe3FxTmhkbtOqdWpM+KLb1uUwMn35Regxvckj1eEWB3FOhSl2
RqTlW8QCAMFjga2mERFL2pcAFWyKSH9ZUl7TOrobagbNQRdHydv3QkT61FYwD4ysgxGK653KluYG
OI87Colvq6W61CK6ECy9SwMGP3xSt9xd8LL4wzAcrIeWmxrpZ88HZFuzs7IPeZkGO8mBkCwPH8Bo
hMGuq7N7UQ+3siLL2qQsKHjCc5I1KKeJzAuqCk09FS5XfbJZdU8mYHlmbf9QWQ/BnRkrfc/WTK8y
foALEv0ZSKPYZJXLtmR2LqWb/goJ6R4Gf48XAQ+I/xADVFkJM/4wUqaXWK/oWMJnV2PPmj0sn/F8
Crq6Xse91JsO8s2plmZ6SOFE3lmzhM5qYSBm1AbII61j68UPmKAGYq3I+lTdgT78EQfFrTSG6VJa
Zwpk1C2kZYjyKQUGjF0KwgK1RZPauH6PAmSXN0O62LdL6qXsZVRVgKnjIKaAj63m2uuYIaym3mtd
+Gsv5njchDa0C9jgqx4oZ5c9EdRlEzZNJzpMVxWqKlW6V0BF9Vo47hbTeHrF7nyANi/PE/cebpwO
njyqt4f4DzhA37lGYy7a2X0bpRcoMAN/bKfCzWwFcIuKJY3bTBQS4KTEjDJH67rnPtWR8eAK7lWM
JYIB19j1fpOu3Z5lapS6n5paLYKLPb1QwWcoUOFRi8ZDbjaU3pJgDujDAMLDtyRyOgynlSEmZ9PP
b5SDUNoWNjaKrQdQQLAo4CJe1WN2l1cQNLFG1pvRhrStu+Vo8J12cgQyky0UX+/TlPSDTL4m4drj
+hhKvZ5rFFLiCl841l6qeHmSMwQSKPbXCe/fsYGNM/rNoUkYxWEPfPBEocaaInqC1H6/svC5e23F
njetLfptAK84nr72oFwtSC8jwYZwPGFxwQmVOu8pMOD9PNM3M3vE5fLJhBHc3MHQCTGpRl+piI19
xwmsyZNv/E4UeBHtqQGczRNt62Kx7s0TPSwYEG8JDZ5rlqvVflDRS+hVCIC9oAMJXME0OY+T7Hpe
x7nPMdzeEVDkcJbA1rJL9SO1Wg53gIrXYCRMWGYpResBqKKB03bdXCkWgo3lwMIBaEWwoIjOMSgg
ElusIPAXJmEAvt9i/R32BA9si49yUNsKrQtD2rsleRtELbqv4BCpO7M9JU33q+hQTaAM+Qg37Usc
UFPXWuHSIzbSu9UDkYoYtNgYs6fsJSbgkA0FTSvbqegs4traXYmIowDXLGgzh2uh4nQTIsy7zYMg
OOCo+sMfsu61MfSzikKO9EGOfZXhicCTsRHFsq3m7j0EOjhx1WGWyknIx0FKExlPA12xkjDpCu4l
kxdkMYpbpWFhhkSeJIUGrz+jxP2vRJ5hnGRpyatZkTYFVreusZbjrg1PtCI/qbCV8DfVjz5DmVVu
X9CBGG6h0OOTxM2CqOR94LBaD6p87rPgzrU4FQ3qBZIghOLpxXf03VSkj15Ep0uzy22KifgItmYP
sEt6PPgNAGErOltvNFT5lXwMvZ+TcqEUU5sKFSp+JI+toctgBMA93VjDPTH4uGHSi4zc3U4ertkS
3pry9K+ypeQ7Ll9SpV7pzloQJzkVOv2ZcsKzlXWPfU5uqEx2vh8d6ra42jbswTj/Vcn+N+a2r8mq
P5CnV9S1Pdmo9qvQQNNy5FxvaiRX+JjZNRRIg5XrbLqKFr9kIBJU2xYHN04ZzAQQr2ue5hYrtAjk
2tpoYnMvMmJ/QfGQmuHrOFeHSKXnocHGTKyQcJ/1mNS0SbX5Aumb/G9avU72xBkUY1vkBJzNSC/v
+/qGrPqk7ckk2MwMDiXc5u0MrRAmw7ztO1BlGZvpdZ1XHBwBWMUe+W566o5rP8Wj66UDlKlEesdI
YCiw4SZhNweL1sZR/NzWcAZZu5xE3vtb4bE8z1Gm7qyCZW9pVJDqxqk7t3hRpUklatAufaoUNGEc
7NG7PKjU2JPeCa/KC07mZxMg7CHn1UeMpTJ23RT7t9CUdDRw9sEvc5NkKvOuG05wxdS+09MzZFn3
xgNiT2MgUJMQeoDrBwGR1GUDp/S4haLeHhNQcIL6FoRaRnFP5NMliZuZInn6PsIBXphnvtBuklvT
Xk7jmzcxJ7UeeBD03Ee2RPPOnMHHB7NzkOwyGErbnZ8zXMwYP0fdn7MYxk3pmY9pxDl+8IZHb3FX
FtD0uSqBwCQUtgFskzut923AIhD5nj3VgNwy+WB7kQorzdmBGOwq1oIQRWN8Jp5kSyuiD5vhyNN+
g9LO3QNNifPkkmleWDINHZT9yIQq8gIrAncmFCSyBiNGl63ttG9kgYk1Och7cRpiKGmydBcq/e6n
DIHLbsrq4uKeIC8KUvGEA/pYQ9deW2aQ7ceFNI4BFnDkiCGYm4I1OG8SeCuuv5f0zLE77ZuMnLod
Podh9+ZjI90ng5NuAtU/lPEcIhaNzyxlkGFYIKgi3cHqw6mTle5BZvFlqM3ioAo5UWo8KlTtat+3
Yf5aht+GHOeTBtKl67neW2DttnxpbATV0HOEBnyiaPrs0QfW9eDQ0WpmM48bE6ig0vVBwSQcGwjj
vLGPABzgmWhvA5d4HanO3TVGdQQFWB8Cn5G10eKxyqpd1nrdZXCcJacXYVvAwIWcjqsI5mWwDVM2
e81Y3wUJqMa6neab0CUuQ0o9zt3M2zTRVn4MpbUXBJ84x4UXFQ5fycA+zZhNIl57DfVssQjRwGoZ
qC4N4myZD+N5LKtnk+wukfXRPWVBsvZliINqohq4golCEQku5ChKdtl8TIUwjlXx6gbjC5XGLwIw
z0IP4T0p/MewIiDn2oTABnBNU9DptSsd46qZHcDscDDB/bgJmZIPqYxvyNj9fowKihJmzs5JyC6p
aqJq584BFCuGidxOzraVh9fc9NyDw5b1kvTefAl7HFqOMA02j+l86sHP/9Unv7g8tzLQyFItG3MP
1OHKHHLc+ybEPo3+mCTdjCXtHr41D8CWYIUQ08vQsIAI6u7JFt+yoc840VEJjy9MDi0VBKsC8Gjm
GK8pQQ68qeiKIxTVFMDwlvtKE2YOX2lWgsQwx+YF3m8AbGo1oNcefK62g/VmeOqVXHByQO01uP1R
qLUdH2lRVRihsKCWqD4Tu2eDcMuu4fZn8Jf7ij7LVVaDrLAG994Nix0+Z4OyCzAxCMFBAFhysjVt
T/kdD4iE38Y3bgSutzZr5OnaZYDtAyq8YsArHL7OHpQc1NTsZspgVfedt51Neez0ksgl/oFjaUJQ
NjDrmeW9V5uXYCg+R6vdiklCZPWOk2McJuVBAlAXwUSI+ar9nIFWIZuIz9DizVz3xhbf8mkEb027
77hKjOTNc9+gt6FSuRfQKeNJVM4qhGixS0ImUH+xndguZTh0pfykNmo/FFm4N3P9Qo7NqNDBRRne
K3LdW2vgfsWLa5JfhnI9xfQJuW3WbujydCxYv9Ng17vM7ZNTyMuZwnpKE1DDAZmVL22CE322Y7B4
QqP60SyZscU3S8Pfs5069Ho8Zt57wpOhjkNeI3yEXDWbcjZp0Umi/OhzgpoNvH92jIk56WmtkGpi
gxy9+zkvLxsuy8rtRrVJQQdtWDXuaYbYB1jc1lFsUJBTUkLeoHPBhADuugBxrA+m/gqkh/htArXc
h156F40IPMU0U8FtYP930V2Q4gorofNaphvZ2XscO9MuKLhCzRhZj6oB5CRgZCMFjNRHIOHNcLV0
MrE+TROy5OllmCaXJszptiTpOHoxxCR3GG/orCRjJUwsOJZwTynAhlPf0TmP/5o1EcNi5dIZm3R7
I2WVDnhtM43Gz4wFBtYfvgE9XSZgj8xtqt44VvG7E+5jX0A9SxyMcBgnNu0UXqLM73a6A8Zk1tB3
M9wrDo+HSL5ZEKJeiZ6sVVpyU5ijwzhhn2QDkdhJGEQLOjwidWubLL5mbHo3vTlfyXnCD23J2tb0
9VGEFav0KJwMwpf2iZWUINIbx3sDc4AIK6yrLKD8uVHkHtIuOqUxC2NZgM3rKoITPH7uzbAkr87s
N5OaZNbpzrm07ZPfQLMskVEZT9saw1MT7zSp1Jw0x1r1xTmvyhN/Ki05nVsCMiVg9IeIiWIt+/Gk
fP81X+ZWCt85Sab9p+8zNemU3RwuvpWdR2+qY5FvNj7rPkhu2CF6SErjAh67o9ehPw44BwVPvXON
XsLgUdFglXDoWAdjmp2o6PpUGRR7qluZTUvKs1xAvcAY44PXEZRgitmYuWPuIiVvARlxDHHILbbT
8EaX4TNzMbRp0bIkpj9qqLuZSvOIOEj0ZVZejIew3Mf2a0ZLmBXBQ2SxBeG3qR+BLN1lPFF37KZP
AllqnfpGu/XMU6DlEvT1/wd157HduJpm2VfpB2jchvnhpiRh6En50ARLCknw3uPpa+N2ZVfezKpV
Kwc9qIEiMiOuFBIJ4P/MOfsMYO8sqirWbjsura8OQhWQTGUNPn9r4Fw6FItQDyxKpbg1lZ3QKPQk
W3WSBQmZzRbWbtTSWezV0YzI3MsCDVYrfTV6jUvFpBBBA7Pcyma9ljMhKOTwbuRm4hUNSva4i5+V
OghfY6t4kAk05ofa9sM4kaSjlZ5t9Lhy2F4vdOKOPvFosqIiOC4GW89W+5PxOP5KG0gEEak8+A7h
sGqRPu5mKsLtUHKXlalECqM9OLlNijnc2ROWGfZnqODoKY+UKt0Gz0e/wyqOd7kajm0APwlJWjXP
Z0wVg2uzsdBJT6EqZ8AN3M6bRttpZxm5DWuCtO92EGmYiymsqcsg0h1R4hXJ0oDbeOGkGCv9kpt9
tis0mPGylrHKmPILhXS1yzqgNVnypqxC4xbJlKH3Ppzys4RWe8MK9mrn1QRHl6KxWq2zaTLpO8BU
H/Co5i0gGwcDVunkjcWqiccfyLkHYQ4D0hntMV1QjAmipBkoDoYv5SUwbDieOU/aoDKOMEN+EURY
7aZgfIdQAV8hRWQKrpjZPM4pub6L8CKHrDaKyb4PBqVtBjDWi/GiiQZebGvaCZCnzquClyLK65MZ
MyHRhuya9qW8jRWWa0xM4lTcqs76LNOVcqYgDFB1a2c0aHDnFDlUkkseq/nUIwEAdVmtMn/QnEkt
nxpm7KiYCkakXEubrF8DcOfwqZ8DGmMAEUhhIL0ZSgMXUbkJLB+Ig+f4KPI+eQiN6l5pqIdDTFKZ
lACI6qTqUsqdynaBsUQMuFw3KSTilT5kAzWfgZsr4Xnokv1czW+60n+0DPs3E1lkjNA+2pWOjhn6
id/3+cpNL6Ife+WoZwDVtRKyutZaXKp2C0Wl6J8WVI8KkoeVxt7JYAhmAO0LoPYOYDvpSsSydZW0
DVeaOwgTeBkJVx/v0IDgDreb7uFqwYm0bCOQ8M3Khqcj+FE1aPE5BY+KJ2elyBPsx+lnvc/4Mck4
gK45fXVg56eVPy8A0VO+krKbIaBj3o3LhNd1YR9mHaLW9mdQ9tnKtF8t3YC+IRcPI7sowPfRSsCH
hLJmLCMUhGeM/uJLGnJXAM0Hk8udtbb1K0+/AayvrYR92I31hplKTk9g+yUYfnnl8ZN4IB1IgHmL
Vla/hMRHj/pnKYNGBcchQxsB2T/LG+OesYmUpnXPAf1/MR0zIg2AHTwEFQICiJQlKWDNDDDW9IB8
zRFo10SBvANjR6YUosw1b2BUDWTORBAERBHEPUPpcE0nCIgpwChK6BrBBQYBBr0h8SAk0mAZ0YEy
/VCRtRTbcs09MNYEBF4ipUEmo63ZCP2akmCteQkhwQklAQrWmqSAxeNNkkDbCQrqqWy/iHtyU5P0
hVYxMT59SBWYS5k6LF9zGkYCG7QxZPIbNbfcGMiF06/dmu1gEvLQrmkPObEPyaoQwVG/bTIYFYw3
uzITfp8/dwRGKARH2GuChL1mSehrqkQ797/DNWeCAIrFq8V3NsEzIYgCXQPlyCpvhmfAwqkeqTDh
GBGrYMLVTbbr40kn2iI2gktgVLOvLhP1AfEXYs3BsPA1ApGvXtaJTztmuxwYRUp0xhihew0I0wA/
X7F7094DvuJI3Mb4Z+7GmsBhF+28KRROybRAZrDmdGDv5CUjuSOlj+BHpcixiPUIiPeAd3kO6erH
EkW+siaAzJghMzogWey5ciukcWSFVEbzMZfsfJap22trngjrxsGHX/AOc4oLd1JZdGnEwU3vAxqB
pCSVRE+1Y1I3X0FJXknPS8f6RzkmRJkgNjCx/mfP2OlLRyfuBA1A7LZrAooUGKwuyUQRhKOADwjd
gbiUpiE3xSJAxSBIBcVd/IAb78VeM1bSNW0FylkFAar3mhGlImSL1E3XdJZ0zWnpCWzp2M1pkqGh
YmREna6pLjZ3ex0Zd3XNezHX5JdGxWUerGkwGJI7t1oTYkpu6HLNjEFjKvvhzErPxlgnt8kvU1Uu
YEBZPBA5IzqyZ6Qq/hYWXsc1lYbgbMKfCKphFfUUK1Z0RiPKrLES58H0R0V6yktW1UTdQGeMHK0H
jZZQwFQhppqWtnViyMaK8Ni0ZHeVJTMhInRConQ6VKAzoVbbuUK63c1+kF+msniaOut3BXf+YHCx
lPy5vqb0sG5c220sqWuCj6q9j/iZdn1vv0rykrj4gTjM2DvpsXThHUCSToAK1XnNkmT+MMVwI4z9
3V6zg2Dc8dc6gW66cQrBkXtRbn7Ajz2INXlInsggqtc0oniUPyvgpjTSJBVFRBaJNbuoC97ViDQ/
YMOv8ZpuFBJzVK55R9jm8KCfFyZhY8CNa2kR3R4RScSsym6xpialrIHcoKlvJYFK/19MeP+j/HUr
UuT//M3F9k/+umNchPlH8b8evr9//mKyWz/t+0+TnaQYyh+6oakaml3FMvW/eez4C+0P04BQQGQ9
DBwcmP/PZGf+ocqyQVKMKkxNEULHQ/nvJjvjD1mzdCp9XWgmPYNs/ismu/Wf/zuzpiVw/ymkUhoY
+QSiLZXv4e9RCQkHAbDzhLpjXJiVx01JoUEAiSj5TUlQ40ICsFCVuXIYJ2djUow7KVhGZOJ1NQxs
Enmo6CmRIqFM7cgybzL8ZWQxDrwL2Fbi8aPM+qsFwDil72+6GQNEoQypBfMzLQq2RziVyAArUlFW
bmotU/5bT7hbTcTWXW7Mu//dlS0MwSjO7hoYPLZFgyEsTjRcGBmxLMRwW+AeKC8yFcORnTBoU01I
WfxJWD3YY9q7DNEX9H1lIFwbze5RTRVVbJYpCvFbW+nMYlxGB4Gzp28Qyqdax8SPjpY1WcwhhPgw
ZPM58/n896lunMd0ULdyomp8jj1aH6KZ2h86awAt4K/XHDesOU6dqSjaqYoUTOgwlioo6SQ4Y1BH
pcsiNbeeM0MfPrM4iVw9z0fs7zq9JbEePCPahOObrMaIVK+6mtgLxKY6/wjiEsA7pITMIhzNque/
u4T/3Yj598ZL5a/4jD+vCcGWF5cnqgyLC/Sv14TadlIfFXF+H1zNRT7iGl/YfMh9DloPrXm/Qxvr
M1HkwW/vKEKi8b9xEKvKP1+Vf/kO/sFCjPdDnTSL70DyoZTBnfeIbHAk2vdd5+ObUSBqbsSVqs+Z
fQRsrr4ffv3rD7P/8kn1F4vxtfouHrvm+7s7f1T/EzzDCtSW//qZtv/9nX0UX395nK2f8bfHmfaH
4L2RbVvRDE1Xddg2/9c0LKkCa7AqqzbgG0ApmvEfrmHD+GN90q3XlGHZPM94x//2QNP+UIUh8xjQ
dI2iXhP/ygNNMf6KoNEFmgdTYSkgTIzIsmn/A3uH9M5hGUv2Dix8tnFxmbFrVj15SjWal59woPvc
JCf24Ztmd8au4zI5cIHFgExrPRvUta6Z3tgQLsYks019nBP2RTazY6LWR0g9R40Pq2mPE85SS5YO
DaEbhK7QEqRoKrdTXm110oeR2B11rTiOKQB9ZdlDI/bD6lFpQTGAvwPe0sBr5txu9nmVH9qQTgNe
rSbVJ5FFZy0/a8awJxLhDCNADq5Dk9+MsrwFdXqzKyeU9bMxOOyebtZtOIoxeAYMEz/zmHoya/1x
E3ylOmHKXe/K9jemI3IN7eoWiPkS5qQpWPHJYc+/aJtu40EBRnBPbspYX0Sc3EpJvdP9kHo4Aw8T
qwZ4hCBiP9bEyS7JPs91xvfpa6rEr3IYvLCgiOunNp/RfL9UhmuNC06O7h6qyU1p5MsM1rSedG/Q
zsRUVzFLu5aQD5Wk+OBiq+FNalrc1zfBJiAcjLsI6ofYNQmjziMeQyHAqSC67yRSfesHnsSHksMm
RKDysaIx5cX0w5LyLGywBdperYyemHJvUGibX49RVXv26MUZa1xD559mhvlDqoCeOH93n/wnD05V
+yv6QBdCUTRMLVzp+OBNEMZ/fXLW8IIBnorI6Zj2Ltd0U3XpFZnFtlU1rw+LR6Al5KT6usxSACJh
uACbSYWfYmDVEaBIYYyLD0g6ziIS4fcDRiB7v1TWnvsGue+8L0S9T6JsPzfCb7TeD36ujfGNpm6b
D9AzNSZ9FomTe90VCyFeSN6C1llOI3KO1gD9iDMgNH6VTMBUJkFJWe8AHe9K8zLkfNfyCZbVKTBv
+dLsZ1Xzp/m7k+MbQwJ4Lb0rCcUFpeImneQuACqSq5ksV3s+Ld14HMsFUT9fX99J+XDFi3JlYkIW
EhDKzrgMfnioCFnXtcYTQJ86Nfe6PPVgwrpBprtzSyu6o/TNRekKaDGZsute0/MS9jdZyFfJCfbg
Kx/mJkQtgd8g7BmR7r8lmmj7lMi0kpFybAzmzkzlTBdetduPEiyliz7Dt3EFeu2N7uCqjzu0rRrJ
ziVjTNk1UGjp4egpkuWpLGeqfNmObjN1XkmsKYHHXhtFmH8zvxCFnxDapfAxmyhN+odhZiUlFMIY
mTGxm9FpVxKsZ5IJ73xsPeEOZeZPquFZCTESDTMF4Vhuegt6+yIxfm2b/mw28glRhZL73azwrx2n
ALJXP7hm2+C8RV6MkFWtE5/gKkLN6x6Gk9EdwtB+srvkhYTlukXXiZSIHWx3JkPPnJ4aXT9by2/N
yE4q1hl7bF9CN+bcDMbHoC4flShBAcv7LOVsKyR/yg0/oAppLA8P4QaP5Dnte3cinb6T5GOjbwM9
2KWRsoMk58+9e7f3Q197awL03BBr0LE+Mt36FbHRVZqai3goPwepdsmawVJtODUPvSSs2RzdE1bq
DUjIGgO2tnlBZ3k0iaf/b+5HoGP/fEeCpLBMimnm4rAs/uE0yOh/IzwW0q4mDCjRF6xUqCqso0Iy
5xtECdcukOfxAyBgrC9JV5IxbV+TaLixOcIZDm22f4EIoRG8B1jiQJ5zSiGIunI3bpsdoad74gsO
x5lg3vDKT3tDZxUPrkJ/RreVZWQNKNgsk4hFROGxoiLZGaedvXkjtuOxkounNgqf9d+TSK8WafZ7
ScWA2qcv9QdusD73s6cEOMEiIcXufDVmkd8ke/mQv3TRw5x3p6wRDwTFP8aZ/Gj+pvNmiVzsEYZt
miU5h1J1Yv3rNZKnaTvI6wdEHMd4Ks/oc8xcusrmeCcoi3evdpOleEIUagzdM9/9NQicbncudfVF
jZkiLBfYWKe6rdz1n2iaO6eFj7D1xFIoMOejpNfHUHQe0oj3mfzJ8oBk8jBb7aE1q0OFm4L5hq7o
PhBFSaMOH5Y9J9aUoTyd10De48SVHzfbkKzGXybYLlpzNXXSheM6FofMLg5gr5XFT1KQnorqWDa0
a+hWrN9AbnBhLrW5q9cYrfE4RSDYCLZfd/A5AYsFDLi1jP6pa6z5wcRSIjGIaiBapIZZ4Sz5VZwJ
MG8d7O4N0gKzJeaEiL26ZP3ZSXVx+POXsGLymiBbJXN9io8zdZDLTuZpIAn2GBoyl7jVodeopvgw
xJxR2VA5oACJymiS5QTycTiq/VcRVPEZx+dMNkGrkPMyqWe7KA1E191W7okBRSnqpjrZ1EsQXVaI
UK0x+JkYNkImFd8k+hUyQMNVNqbV3aYsd5bBRAKr8lZU02kuAc4VQv3NjnpgVbxk4UODCd5Y89Dl
6t0mtUUe4ZMZJ1l6U8E+I58asdLnortP0r7m6+R47RVufbOfnQDc8MTviVEgHHgSKxmuctqkB64f
evcJAnGUfvZwESBzbYYeqznpNMgvQqR18cvCYSN9sRrZN4pry8cMorQi+GcaZc9Z2UGB5ZlDebhC
op2uOMUTR0XvjAXVhH6v0VX16JSYLWsQ2Rl18od4ivaL5gTDe/U7x0vOd6zl/bpX3XIE9awfLInY
qbRUSW7G22GG884QrDASsomWKUiOKRqbZka8Gg9fQxlIaNWzw2wynIkPbcEEJsGSmCpOXAV7U9gA
KuFOFZKWO+KypGgvwDPku7k5speJK3S5E4YhlWWK9qWPGwzDj3m0PNA/36ewvLFLz8n0Guyfgadg
oIcr1oONWr9LRYZqFI1lJ3akS5IGcTByBpCtiV4zP9mBdDL5cYwFfEzIHAeSKwE0I3AnG1UP4vtN
PM9eW8Z+z0MiaXay6ZLvgFcWNlwkcKggbO5OiExiZ0qrawf5BHSqQyDgLj9mek0NRfREGW2ZA5O6
tYA9vMrIiLVGO9ZQdfb1EB6KxeA29tPg1rS9n5uGj5NFsvq7ojUP/fARk0gAuu0xeRr4rhpbPpNn
0PT+FEk+IWqILd4a4xlTJAIe3ub2W9LRNjCMbfPA15blpjLeBBYtNRloYYz0LIYRt4PpDS2imbpF
23ZogvAe8pDSmb3jl/gt4xHeNlXulqQLxXT+ZoDWgPUhQEaAita4D6W3/LWoR8cKSkfTbdg4sIiB
QjR8waHPTnFSnHDPT2RHo5ZHDS4ggHHTHLSRFEK1epQN6AR5qXwnULpK3rekg3kWIBkoZbJIqZaZ
918sW/vVwW8w7PlF8JMYnf24tL+apiD2wuALskkbpgyHA6vMEMaYNoW534MLz6Ng5fRyfjfzEw6f
XaPTIsBcwwgnkdzYCoe4zShAc4Ua5WOKnttGfOl4PsvEh+zijGHI/piApY0q37NMA1uM+4LqU5d3
tomIFYNBL+EQ4685coAeYf1n1wiLJhowIRfaeB6RPPBkZMACuJloBD+zwOIa9U2U5WeTT4cl5Fmj
ju/Kmgukb4yUaN6Qr7MYhLoEr0NVQxBvvYz3TOqQooc5I9byQBi3X9s3he8WJDkmEXkXlfqvBmZG
mKNQKhA61s+BDPqhe8ybmAJperbzyF1ULDL0QBgRaZFywTZjUin0s4fO8M0M+BqoCR7/JceKUQVs
00tHysOtIHoK2X/qabh6ALjEjozIum9cgfBiYveQEY2G+DcKsFOyfh1z1uTs5Cz9vRzBmmN/lZ6n
ufHZ0JzpHA9a6opcf1NEiERoaQ9iRJOSzLxOnKEcItge8YD21sXmjQpFecHOLg8HlhBua2deZy5e
EkAswe5CFFM2YYnpvGS9hYyWAAFo22HjcTgRv9byCEJpcD72uKF3OM0jp+Y1uWZyZjjTJM5qhtuI
hXjrtHW6qWX+q8BkH2CaHKOSO0pEOIiRAGJMl+w8g/Rc2+N9hCeDQduGRpN7KA9STgaWPouS+LOk
pA5hnW7UtmQHJsp9GJMHmTm6b7Sga2SpvLCrO4XaeEK1dKrUBsutfBRtewTHocm9rwTGQbMkgjOx
5I36sdXMp1JSgqvgzWNvnL73ivocZODD6yW5BxEUwJLE5NJgXJflpCjMCPRTVHCYzRpDJf9P6Uen
YtDN9QuiJvWkpon36WouCTicQ/ti4bK8JbyFmxZLuqfxwhoC2yVoIyzOMJDb/LuOel5JWR7DS1Rb
qNJ7WFh9gRXd0hSNoIcm9HXR3ygRcjW8lz/TKAu8jnwdgi6e4zaM/U7hUlfZ1NMM0p1AJjorwINP
aS1N537qJQdINyK4AcFpxqO7Y2CLOlZ+sfJjram9hzjlg3AFikmEBq4umg85zTBb5iSU1pn1WoNJ
OXQjAkjDyH1SJqLS76ex2oz3eQinXQ/U4vDnL8Sv/laYv9U9XgGpnLQDAooP9tSW07cLW44BptR+
Ke+pcEO5jI5//pKK4T0cO/Io86H3iCXVCxkSJ4Rwu5R3Vl16yALLuD0gwtgo45BBU8yzYyNNtqc2
bFD5oSYzfy0jdtLyHN6xSJI6gZ25t8pbTOVBPCtm4QMbhmMAIYL7tOBIWyPxRhBKaE7ohBs4haZ9
VqXumhqQU3P7jryf8IkrXDSTtqXGhUsQsmVont4GHtoAX3nLtdmLa9ygUF3k8jtsFGL5VE/WAZxO
kyfh21e3Sjqcxv5US68aHpyle9bYXrfunL4qhXbnf1lBsNXYqxokHGB/JDkIWc1Elq4pHZmVt69W
+6kuPqP2HS7fE3kOiFrN0K0pevsxe4L55eZEJHnA3T7jKH/PI9vrJ4tmUaA0MJtvANXFfrE+chUK
eRIc5ZXRVccVvTxZ6dr3iH18MwBSy6MJeS/sjukhq3M/iDuue9zqAOgGYXqknJ77mvGw2UUOFSjx
kPJMwm3fEbiBF9oitPKB4KU9OPThNUvf8+yxGc3AH2WepBkItcPUNOZWYlTlqJKmbAKVx0AlS4iI
ehhOUWA6pdF9Trjl4mV2x+R1nK9WxDaM65uOIcAmaDY0GJ1YXI0ukQkNuC3pqhZIKqOVWa+5kSm5
WX2O4vkip8hlI4PBhROo7WGGJESiNO9GZ1+bpr9Q2BzhC6rHuBxd8LznjA4ra9+qbO7Pevy8yOLc
9K106Wtidu04umeUYNykeQy4LWahH7zFLQaP3H5E81R76zmwr+mR8BOc+9YYqc8JS09fpiDEYc5+
wpnag9XlTte8cYL68qg7Nps9e0xcItQucvGVxsuXMWJp1NEsoxJwJP1zCPMtQ41Bei+EsyDcts6t
apwo2SHeqOp3PakvKw5ODnu0Q8BGZOPW2PmrRGGvmD0CyfxXHuSPZCOho4x9KHWlDLGGU4fWraUq
i0MeXMV3qR/5u0Fu/NrJJ5gUxP4wEnmSgveORGSIAhXnM8+Bd0V76KS22UyIK+SZmcNrRV2IpNYV
FHyV0jl6ory2xU0K7CN5t+NEFK2GpZ4cNPSiNGo8Jc4T32AcOCVwrE0hlaSPo+eeVV+KTqgNfIYs
KFNe4M/sojpxDPzJynqKvRBz1KEIh+WE3UN/zJgIQm55jPP+SaU/bIDW1ujdlr1u0x1lXAGmS6If
hKXDLKnnRResJY1VC7NRiI/ZtrbmSdpPmQhGJb4h/8rG+leZfxfKT4RpxObgtjuNVAbk75fKmLHH
QEvFP1adWw3nTS/cCMkLviHjGejcIW5Pxnm3IA9g4YQslwwQKiXjk9pAAk+hnCyCMULO5ZFCurI+
Kuk9nbjiIxVcHXqnRfXB+zi9IJ49CTaJsuxaRze9EFGVZl07Ysyqe6BCAWz7LZyZS9CMUJieLFC9
uVnekvbwwiCcwKuRgY/kJmIFEUwKnYnlwQJS1IznqYj2ZXHpTGwKs4l+Hp3HFF91QEgG3UDBG0ff
acY0wjgvatSerNXNcnVk3Wve5FZfTiprXWuyN1Nrb9job+Ll3MXvZotPcXjU7Yc0J5lGKj3jeVHz
M9qza/gSRtlNg2Bb0vgM0zm2yovwFvWk5+lxJRK18b4BxmI0DwToNBTrA8VGToqz/CKQO7V5s8ul
9GzOqWctz0YP/nJ1PmwSHKfj0MPDwdtVx0QyqR9ypRHN8aLTlEhWsI8SpuiBi7Z8N0XjJ0GA23x8
HwQyf3ALHChWC0yZbiwnq7d4SutPttWYrzBnFGS+8lHmR4Ssu8IA/NTepDHcDtlDqHa35WseIzIq
XD2dnqZq3HBs8pmQgCvpmU2dMhMG0kLT4x+bg5BAiuW91VRjE3yMM06FuDmPtIzYdQ2btV2g49kJ
w2NQ7Kqhep8ycTSiJw3nkdqJbYI2ZB3p8X6kCELk4lAj4cgTg5iSBb1wAeub4UDD4Hwut8cRf4GZ
9E5lfkglqcXZ4MzR09z/BGDzJJrdlgAhliYcC4Sa967BmAMtgiRLfjxk/oCDRJdfsMpwR0L+Cx8Q
B6HUOIp7PG/kmh7QzM+EngX2ORbxlUh1Yb02yE2a+JSP+PW5P+ryRVWJkVf4iasYzmUqH9viQuoQ
PGWEQYJTlNpGlU5ZceUpaXLilL8V3ktLb9HrsSXlI5N/lvJsmEW0GyranEkeZEdRo18aCoIwMnct
MOtB/4nby7HoEBqKeWYM8QsRo1NHjdOj0RK4BZELxy3aK4VPCCEOlo5cXCw0Z8xmZ2azdsCr+qCW
4lKUE+vUyq2pvtQcuMRdUssDDh8f++o0XcqkvhrGDhMItl4ydikZFqLV0XltmVfw/RKf6+h0DPy/
WWbQvxosGYLx3OyH2e0QZ3z0QO0EJyPPuFpGiB7j9wVwJLrYBdPNWXM0mdqFoeL+mREMlEHaS8iX
Z706WEzn4/qlk2+VnZ7kuLvDGKcloD2De1OUcNcx2OUSoXiqts/4zInPDM32oPJBi4SoES0mBJK4
/oKE06mIidhfQ2u2u3o/TuGhzH/6RqPdWa6tKd/iSD1E4qtUqwf0m01/qEPsJCl/qGmHVDmr7ETT
ZDmE0XhQ2vLQ7NHV+EtgevSZdqu6Wlh7MDc8m+eKUR1BLzPsCV0c4usCQKLwY/pfmnBia7Ezc4Ra
BD6blPBhC5uKh6/EVNwbF3sfYKpU9eXDbGmcc4VSc9UZA0DLCKR6XSgJ5Oq3BbfFmpIDV+J33KKQ
NMqEwUrim/EpFjrZMauhsJo4CPVD2H/YymnuUY/NCmmd5Zs1XU1teGBmzC1dbFvGdsgaq2Y6k25t
cAyDcV2WhlL7XuH4gdv9Z3FgkgXfc6qazGTXwqrJms9MfQEYUhsG2Lthmwc3+hEe2fjFmI+9a9d2
OTeFthXcMrV+HJSXppZ23Ds2Za6ifnHanFubimddeWkPoz4fTOVUMCfVgEdyUeWcFSFFL+btH2os
rdpWZJabwUX1GK3iP2jj14L6gCYLHSwXrlQFKhK7kd7YIIhyCB9h5AgSLVtkUBtWpoq/q2ND22S4
z0Z0FuOAZIdhG5mMji4zfid1c9ksPMqbTtt1FZ5djHbmR9VC9VuPbGNHyvqxZE5UnJS+ofYyzgxo
LqTADca5q9prHM3XpWHCFJ2JIPK6+XVUOJblBmOODRaKLHHaQ6TnSV0epO6QGpI3JnSxMS8u/Z6l
m0/ZSr6qwDdSRhKsPZZeoCDul3ZpqbAvMHgmbFSmsXQUcLSAi3SHUj3Ey1bSGGxHqNt6D6+Qx9nH
IhL0XjF62CCX4FqTFTe1PgPiE/n1J0Qcx8WsyXM1Dwzx9t3eHPQ94cNSfDQnombjcl+S57N04Bl/
0KXpudsu90QXQAq2tA7Bx9C9sRfczE19XTTtOgzSVTJ9pCcniKxOsRdqfOxqrIlOnczXEUEyFN9d
ECbXKVQvpBJe6rk95yxl4kU/knKesGSCClxl5mHOlf1gmnuN+4jgsvek39Zgfm0biy0RBimEnKhL
LsGsXapTFs6OTd2vGQi4k1MSfOi5vp+T7maFys3WH9JwBPp7tTPpNcrb1yC4cNuPbeyMzD6Fl3Yx
+tSCgSC+WwgII9kV8HyU8syW9kQUvMOK6RIs4cEOnXY1dGqIuinGpHs+5gfi4knh3o7FFyhWW2ld
xT4vq2WnIIN4k5ikdKfqvgSl9Gjo5X3Uu4eorh4ZDTwF9e+8U/xOQ8qeWm+2tQ9t61Ezyrf1eVer
JblKLLIzENYFxoS4PRpcgCmzD2TBOc0TROkkInS4vDYLJ6lQEaRafoc+fpABd9mwVAyLK9etp4dZ
hA7pQH5RdnuwIQcqNl3/XA2JCRtdajuwdlT+P3OKLQUMkf0IBHc3I4RNLcVttgyOscvgddtp5P8i
AD/htjwPOEdR+sg9EOtZHAvTPKa5zUmurLK9Y136emz7KJWP2RkesyKuO7o1Ubx0RvGMUO9JNfUD
RKoNRhK/jRnBmsGx3+x41+mIIyfZIov0mzz1R6w5tIDudGUMfjhWkBsT7mE6pVNFSVeeNR5jw+xV
OwY4DF9SylIjP2oU2nIbu/JKIQrqG7bRab4Up/pHS9XHONaeys1EE6PSW2MiUqXnt5XWbO8xHxzA
rR00PgKOFlvWdrUOMdSw92ajI0J4F4XNwmkN3PWqZfKqsfCCQ7e3SpbxmDShVDqj3J2CIj/ipdpP
ZNVEHNXGNtIZihiB3+Ke84RB2gZDylmjr1DKfV9oeyhyB0Xw2qlekhmHeks6o/yA3BKdgmUj/y5M
Tx4tr01ZOeG1JNGatl734I14tJ8mdNbdvie2cq8i8Cc96ZAQJSEH31VN9SgzkFeFLyB7gD/Z1Ga1
pUVhM3tJzP42Tu8aDtcz4/a+KP1aU7z5ASddpnJ9xzugc241lZAwZtdOSFeicejL13H6zElpZh5Z
Rc9zzYnfg6lqgWvCiA+ORpmTUeyHdX2Qx5YXdx/HNXM9wh1SxaeMxlVe31Kle5DqfVZFbo5Oretx
VOd4AjS3Mv2aPHt7xKPRUbQ56YQRikNGCd5nq0aia4DedrNJu9ZM13QDizbmRnGzIuXOimUD/UrM
NIrpo9q4OJqTYl25NCeMyeZVk+ytxYWecE9BISGpyzXV1MsRwKmTg3+Rtok8SsIx4nULfNI3SNkq
mBYsojjnCsWPloLlxW/+AmM6p24q0ntk5Pfwg83l40rtM+fN0CJJTtAZcJ7u3gRzAc6b2bVIdJzZ
XZo2HGPJWVhfzlRDBPvR9eJeblvPSBtPBkjFcJuECahwqKflW49eQdjyXm8xHntjrL3oyRohzqVn
jE9xIj1wbZryQRqtvfEyhLdCaQ44UTaNAblAxfVac5ltwupTr98aSxD18nmULLxUSHAFOUiClDYG
5Mw4WsRwpv4ZSqemHpleIL74bKnNe7t0gB7w4PxlL2z8a7/izTGF5ch55co0g/W8yZGBKwdpOZLe
y0AC61lbeh1ygcxTYFcYQevLXbgP6OVF8zlS4jDVxd7pRHR5WMzkyqPwTFh5VRWsvi0hAaWiHrSv
jqCaIfZWEFS0n/rIz2f8b+lPPcv70no0+PqYkDOESSFYPovymK8Ya9UJXdORb8zAN4eMYlv0+gWf
URSEV5HRsDA8NfXfrAoPBdvVKfrgfpAYW8E9lq2jVpUniyTqaX6csvfargC76jtV1k62YIZLMQRd
FaHNiKMsRFoZtm7S+onyAmWHAD0/nsEZ/BtH57EbuRUF0S8iwBy2HZia7KSsDaE0zDnz633aC8Pw
2J6RWuR7N1Sdam9Tpd7xoj4D6h2AtKbN74OXj+VJqcWTpd6NS2a+lJgS9TZ19RUJSu51Ezc1j8mK
/CKWfeQnHLnDCYYP32nIaMDqmychXp+sH2vL7sb8QLF+vZdZTxwCCTRT0FFqRFIZTH100hh8d68o
0E7J9iR0k7N9CKLmFGrlUBTBGjgk7K5qQIG8HHpMW8rkIu/S42jMhJWyLDRPfacEgzCEzKvCwjus
+uKRnp11a6BPSkD+RVAU6JLGezTodj8tLGeLIOvVU3RUSM1pcE2IWe4sGY7rerDJYLRrtO9t3HGf
CQeSe3xMAPXRAKZySoKlakPRoZW6nvQQ/KGdsndG1pRozCIwYCb3eOnPZiKcu3S+NJtxicfkSryr
+6iJ4LH+FLqwN528gHazsATNg6nGt4jnXsnIKVcGPEENsTNAj0TLBrBjk/aXAXgD/10b2jGvluMA
dlFWzIPCAKJnYonPd8xZpD3spqiC1MqXCZhVFmikWxo8M8WpIlvMMgfO1z7NfsEYO62Dy++UMHoS
JiKT6uFZ2spnUkcpFdVbZyS3bTgTwYmHFLcb9YRsrH5R5KeRdbKtOonUHRe7kfJLz45OVSw3q6or
YgNP7KBQVelTP2+EQHWkVtSgM6KXwapet6l/5ch113573Vr9FW7sC20gENZr/Z28qNscgnUOrGdQ
uZPbWJ0/bVMgQCFrZrzS+VFTDgz8T2kqsS0DTd0dTRpPKP3OKgSEHGFjArigg5lUrJAop5u6Nfe5
V2yxPm8kdYHveQZFGwu6O/SmW1SCy7yYkbzgaiO03YZraZZc3pBNeya5Np+HIMNvVo33ubGukdZe
iC0Kl0pjLgaoRhzC8mhX4p9liwYLdMUC40mAQa3atT9iWxdhumkclywA24AoxyqcK2oHs6S05trm
M9Jqw8FzQ2hc5uYF2iPqOcBfKvhODBOsIFxiDrAVm29Jt75TMCirLaXTjbTaHYKjtHQKvN2NxGAL
YwdZx8q07mXQegJ1XQuwgjlyqA6wrMci1DQzyIopmNQk0JXppNmFpR/rO3lJLMRa9dYy15mt1U7b
ymZbBjtoOEZ1TjO7HoeEcb9FP73sxaHBxduFqWKP5XpStu6CPSHP/E4d/E0P25UdFQFfJoOYMVnf
ED+9VeRmmKP0kr8kB945mmmM0ocVOZJl7GhUieMCIpz5zVThsHZJ3fZyPfZ4BV2Cp91oYUlgawsw
xcmfFe0UmVd1Ty4cCuXOVgZUYDU8o73crm6pzEdNe2klyScI+YRAMmjBpRiVEM417EbYsike0fQw
yYxNs/oG/+yWE74gEuieRMWtthTSJeJQhjST3wi62NHh7uH2G8ONLbY/1y9gas6xVIWbRfl5NIsv
QfUjOjhoOvZgXZfblJjMAQZaMQEps8n+Cbs3t4L0L6a+bcp/ivPgdnXz4SgCSIXuTOnPWMdMPKbN
HvFe1GGFb2m9PwBg3uBcMPT3l1rzMdntRuO7kmIfkJo/ggV6UyEZqSjbCm5huyx+s205W3p0ybkk
IYrAs+5Z3iTyCcrjKUfLA9FvTA9SC0ScCROC1gYXKAIXSS8P0K32jaTAoaI0xu1lopWVenZXWeOS
3eciPVKPkDnC8ot4Qy8qCdyWWg8wjkaRzt1adc9Kelea7ppzwUyBkr80unFJ6uRCAMV5WWTPVHwS
0oLWFAgD0bx6UDzAbiVRgtaKQuqI79uNcrq4Tj/hbA8KwQjKrA6BMWfT3c5s3NiHDlhMmQAJ2F4M
+G8WlCQzqpBExWHRqqAypqAXqP9WItTzd2GmgEfls1ZBLZiIXu16CtGMhBaauPhjQ8Eip9xIEvEz
u6GZyOPJjxOIY4yEZ0tQeIqQTMCGvY6psTPu1vY9kvBpptdeArCca4zHJ7B1ySGdu/MypuG0yCfm
bMfe/ANBSoq9xmxwSWxxwk1lIDJYjg2ZgcgXzWBCH8Bqw8QhJ79KWKcMRu+rSMlS0fgQbiwW91Uq
7uOa3Mdeu7FjvIn1cjV6Ab7n+3aYSuMkc18Y9cXKtHCI+4ANOuRV4utdU75ZnXXW6wT7xHfjdUn0
Ok3dK04GOiHhqbqyzA7VbEGuRehKtp0EyrU5vWnJwjh/PHU15aXIHgp3d1E6irzsdGgOuciEtTzA
vbYnVbVLwhhHzBixKw2mx9LU2/S/+k5BYjNuttH4rxRmdXR8pJy8P9ioRVLTo/buKEoOn+qGDmMU
FCcb31c69mJdQDx0DtmQlKWRvVYS+TADv1GCELZrx4Oq21vkaNorDEicg7Ob9SyDUZiodmpMDh5g
NwPYoMHIJaPkFVsZ1Jt4L0qms7WdmzSyW12SKuy5JcutcMa0dsivdzbzIShenXxhVonnT5CcxY1v
itKERlmGS6afBKIWGLlPLmFzrkVtBUzI1QbVYYvDBgHJ6STZvW4hwj2Aqi3Lr42Z6cjqdO0/pPJ9
MbpDTW5n+U2QU6EcxplhENLNcmqfusW4z7H/QGLyOcaiJ2mNF0Wmm6c/KtSATC3vhtFydJeAJleb
5F6U3M9rHVTCiRQFR7Qqp4xS0uEjG0FNypcscJtJ8gnctxs/PtY9jyjF6zWfntVM8pGOwYfylk11
U4bVE1qKMXmp5x2gsH8Kq1ud5gu/it2Lm02VZLzgcOK9ekBDWQbzEdRvmpwFo/6S740uOs6kFxfD
F0ALmJNInB7T9x100hqR5pwGaHRgxbZl5DSl5MrMSYeF7pZKI51lx9JOYDlPgi6cupyV18uimYRq
Prw8l8qkoGd03s6nSv0ac/FaFvWZ/Q7CwY3hzSp56Ocz1V1rKyTINmyUGR5yj8Y6SP+SdAxyTgWD
fJiFhctINdtxI6SZ5ZVZ6S9iy0hw8Pty8idx8FVW53r6YOBPO1gbEHX6QnjWs+VFpGbWVMwrdfY6
i9FLPPQvXak+m/HKalU/QGZb+iXIWJkLo18ukW9Vub8oUcjWc5/x6bfIACz9g/tbj/ARTr9gDRgB
e4n50eFczY6w765KNF7mMj8PKTqv+vBj0muy42Z58ZC4xHgLj1prN2PsD9HMNg9TNhdN/Sx8rb9L
HTELaY71u9bdyWqtUIDliPZGAqRTnaAHSzlYEIToQVXpbR6PY5yTJ810KmOEPgNRZ8QsKQ592k0o
jibjSDpZaHtBizCjQ/rbIYmQnmfmyTN30Iy9YqFtKLgywIey8iCg7SuRfHWn0GX18xuKJQoIR1oz
vx9F38w+HwqrBXTunHpaFKEcdcznDj+okOd7MWeLazzibyVbKOFzkVRr3TcCvhbr1PC3IbnUk+g+
LEPWScqNMFFmhE+sJN8WzV+GlCWlsINsOwkMAfmO5cdHLnvzR4Ws7IFbKN76/kKiPamjz9GmOXJE
Qjt+b5OHl/AX5SghzWQTfGxmdPvEfpZf2tDjI3tQKvfy7yayNUITjKzzD9z1+KdhJE3Uz1lZ92Pz
qY7PD7wYxFODVVNLSSHiZ29RLbJDgTEvCj91dK8ekbi8KB2pWWMofswChbt6KM1XtWErM/xj9zjK
T3VDU4qTGnPelL97E9MmdF9cJTKPT41RF2kZIF3b2KtjaFJcZNxGw2oERpR5ZoXFjzBi5DHK8M+b
828JxhKr1u2ATlOtVX+XmzX5MlLIby4giq2kAgUSY2H2LlX71I4fUqEG4ggKf0LtF7m4uleNiRua
fuzxEdceWwf1Y4Ljv7RPFhpaE7CmiHS0ekvmX537UZZqG1s4i5F/0GH0iNEe/zdBxiquvP6i1i8J
Ksi1JFE5JgmTbjSviEX3LQIUySLXvmVZw6yXPouo+FFG0sULX2lu3rQe1pHFh9s3L7rwm3btUzzk
9zKGBcL3IvG7AYrg+RDPULIC/VfhekyVAS6WJr0PDZri/KMXTHqB2VUs2l5sxJ3qxDXyL9hB+Q2Y
14kLSVF/+7UMiLMLGqkLdLpxfqqzBHzNlmwD/UDHSlj4KZmOkKVc9HUAFTsY2uXUbvFxxvFXXbut
vzTylZhnjwifMB/kU8II+qM07BHvBjoH7q/YURFqWicz45At6HmpbBdQX2rMKcwLm1/nUbwNxOUk
mAUmA0RqZbmLZT4nxvgCYuBlzPSX2Jen7lTWNZd4vu+gNuXQi7BamnYvM7KxxrDHYCGADzU8g/mc
NBvuAz5mcFjoJLqiyHNGDh2yuuzBh+h1Kts25ARSPn9aBY2k9GpQ/tro8+BMLQd6wStjh9IzMyIh
esXHar2iBlrMN9jS26lyF/05L/bxzO2HrtvK/7G4WyYIqPHlbWP9XILK3u7AS/axAIyDPhJ6OoEE
MLc5/xEcWQ+pbXPrhmv2vQ3/2vExBN8LYxw86tzCwnVdErKKAGk7iqKdgRCUPvWIJ3ZRvA09f86I
/IiqkIkpNnIOzJJxnpiEpHjAb0w7d2EHNAuf4Gegrj8zYn6rThFC9JYhav3TjXCuNmwY82fGcFco
/oCPOanUQdHdWZ9i+67nLNr6AFwIi24iHRgprMSc6CZUp3eBDWYf+VkfNMZyzy3qZQe+kcXCcOHa
1/jXVemk89PPyFcnS0FDsJGW5IemjAJLk0PB2M5L7g/IRNDaDdVRJZkISIb+BDqo8zfVNlsmbECO
4dHO5/HdWD0LzWNYcWmQuODU+uYYZu5m2nuKFoOohoN80dmRCWNJ0gOJOAtRC9VVSa19PXrWV0LW
gsjIFUOT9SK13/LT1O0tWdy3OQvCHbf849RlV7VNPz8VfLijRpTSkKZXZnYyxRT1LkLloWgRi/oV
WJQFRRNksgHNRGW96UG+5YHJShAMUMW7YBkePz2W84QnP4ixC6M8u4EK5Hd4fx50UJTg9wYnbkkI
4MgalKeCLwEYNAUKewDGEdqquqCKJtHPrDSwsi0U2Rtu1qN89LrNi6ZTlw4BUt0CDF2jTu4q/3Wa
v4p4Jzjj1/5gJieQcDAx9OM2b0eZvcaMxHi7p7hbVMyrVDko+/5v9iy+3lR6zcjC7aV/8nJOECEJ
eLzqs9Vqz2rSvIz1X4McPS7zA9pNsusSnIrRSZ1Mf34FS3aSjRSVnewXvwtDDAtNAV/VOwNFqcgO
EtLbx+qzQ26S0lTy2Op4ZBlMm18xMP6keSYqDcMKSq0B4yIM7mlEcp3KPrQAPgQg+cQYGoCoshIC
nD+Y6guA/jKLOS4sJ83YsEBBalvluYHHxWaryYLC+MbBblOG0krSLi1tWLKUqBf9XskmGyUowWPq
Wvl8h9TcFv4oeuzm3yLGpNq93/IXxSxfJsF6XuTsvra8qkey6egRFjcXW9eigo8WRBvtL2jZm7m8
tKvpk1RSbW/Shqb1mJa+LoDRHdkOeXH5Fkelr7A6zIfGS0fVLT7IS/QNyJefY+m3EO8lMgIdDvMs
JVHvp3uGEmRvJYLMOaxrTn85jEhgT2VPMolNIidDxMnA05xTSQDv8eKu8YWoZNjkWietIY3y0HGB
dqyjkF/Y0q4uB6eClisYISElFGGyE68fjfYymoatWKVDyIlseLpYe7hFphIFLRuhkppiAx4+NN2x
YCCXN3dy0nwUO0KxXrUkuiJYuS1AtJvhMuPTY8F4bVYwiNXeSiZSP+IDxekuNZUrw69rjYpERXaa
ZM+a0LqbmUPnDbiEhX5fyKozYrs0V38zYKGb4FqjwRXIdehj3uJugxfyBndtV+eNj5PPn6lJUCiw
vAPPHT8tesegEE5qdOBNdLYBfAvSNl0SnaLfnPIFAisJjGRtokDQxQi7Ghg1xou64Mlt6/TGkeW4
W3LHt5hRTBUBB4fE/JDjVl8btwyP81iDcz2qVdAVSBIodiyMJ1RkyMuAa4MnB2O6fpfqQSuqAOBu
bzCpm/fckXPWeVPzJpPVQF4O9YzuznBDBY2FbbQ4Kest5W4mOaOs1l45fwZsgTlKEgKieBD2Mke+
It44YDYqXGCzgNtYfzOuo+it+KV+63hGqVrfe5lsFQR4SPt5ZJShdhLSCJrqNCIGXUqwh/tFwwDa
4cOSKxdcv1tu54zkHIO5/1QxdSV9EKHizHbJ2EKLMeQCOEmO0Xx/xsldfsYDejAggkooHuVVP0qI
WMafEvmF1ip2t0X2hEN3JKwz6y8PbDaeplvE2nk2viU69cYVNW4tlaPqXxpPQYGcW01TLx79kbE7
XrSdgLBMkfC/1ZfqdQS+vWhu9iAl2NjtsxMrWokfCdOCnGxIZH1QSJkAEw2W+GqLB2ANOkEMILoG
hdoGKYrosab0lA1W+cNpSCyfGmKR7LYZUGKmgGH0o8rsduC4hDW5cDkAYjhEbl4uzspmar123Hhk
MkZNG6q6y2S9pjottb1G3pAZvwKeRRCREofa4/7ymaxVZuEAZiVTiYEvQEk7lzY7b0ITpVQMMrc/
FsJ71o0Mwdjjva8qrmGyUdt3IIdEdGCXRYeX9Ps38h5pEPp2ckhqtGvYzMXAILGjPiec4dtoGYxz
gTJXtRsMr2l1V/v8rijaFZvfRValMCoZOkvk0oY9lSuw6PVIAucBAJlB9qixCHZlm9gx1/w34WGA
ToZIZ4t8vMW7ofO0RjxlM8Fi8oexnhHra8LnlGXE7Ob2NGqMqK2HRCcnSGAGlZjb1oPfi5G3Nlg+
ThwHhBsnqO4T8OUvMiVDhiOk5E4fmlCJBQ8ghz/ZgvFSPfSNkHmV5hl+IcvDcK2VQG91MIfGOaXN
7rJgygI1ng4gd5SY/E29vSXmdFfkf9pFJBesUXSgZdvRFGpcfBjzEAIMaFqWp9logpksAEU0WW0l
oYgIJZOycCYwWiMkabbwpPmRw6hMsmEou7MhUNfqTjxKtP5AMYBcrsV1Hn6M91Ur7lV2X8b3iS1I
1S2nOg01nl2ZK7Eu30qyDOSlD7VRC6Q5OgmNuKs4BklFzJHRq3PjtXrrFgm+I9OXiCXbJrwSxl4G
FVCwhosSdy7OmkYC9xDWbX2eFvNsVsul6t8666amD/FG8Jr3xi4FbYpML/5CccbUn2lUmwSj+fRg
wrXWKV/utc7Jbv4jacwbuTcEZXMr4HbJgleneq2xhOfdtwqKFgpXCHuUZq9wamzHaFSN+EXCwoIE
XOuOEk4ctS8vrHcVTpW8IdS5dISHPkL+x7pCwfBSWBdJlAJ0V1uW+oxAoGHtqQgOB5SSnvQoB5Bk
KGiriWHs4u6abOAwk2YvWV+S2tshct7F8Jb4CCjxVNKjVtpzt5SvSexAX94z3tnxGg5rRfYlXf7q
rM1PxnRYcJbiTnz6fqJJypeLJlo4JTHw9Xce5Wsh/8WvuVB7WdCM+MiiK4lqz511qbHdVKhm2i2M
l8+O7XVSATtHGB0TUcIicjXPrER1HuC1+p2jFvlweYg7xiU4RdE4quzWEzbDC7MMxKwn4j9P2vTU
9aiORG+Qc28xXjbDa636NJhOk32SW20Tcb0BicSFRH2eIAqfIUIg4pEAQhC2SYoEUoBGchsZuwuc
Xmbp+4c6FfcEfNKI0ys6GPxzT23KrnlmiA9wF8GrUbtD8qJgmRnWa4bXoXoVSyVQtO9+WdniPXxr
X/on9s+2+ItYUskGu0OLcNWdwGpAt45dnYApp9MnKhkh8WpdG0F1qgGlr/Q3DU6qyqHVaWeje3/I
D3grix64N2Y2+P3UlT1ogBqyGSmmtF36J7YnTF3sTE2kCqjGxRvJLvuMVQOdm8SU6AlYxE7onYyn
koVQwyGJXjDlBzNAnEaOiNnlSULzqzyN6nsVc8i+agzRu9hLy2PMPQcRy1EugG4Q7KocKFiQOG0e
gNr6n3KRDG9Yz+b4glvpqFwS5PA7Jb6zt3ebuDpPItAzDhLjG0rbMhmXxwmDL3sTapd2lszQA7rn
CU8UE9S8/0Yf8zj1KF58jZy1cXP1W8uWpOdknZpDyfljXDb2DCXlDoMxRSbmx8SeFM7Fk2F8T5yx
5A0QPIo9Gx+FwjwKTcpDmI6rhNzLcZjPZd6crXdT6Z50eULUhGyxu22acHnIyySO3tqWBOp6wBld
/AoX8CgtV7X41dl2FYw9iQYS3tYGyogEOjdTjrIpHLFqaWgRExEoI+VeP0p3fWufeI23NRw6MVxa
zJLqHBoSshwOFJWA4dkkzxVcmfySZMtZfiBm97ohPHGz3muLeSCMxbbvzj/s5MePBuSYOb83ZCnp
HyQ13yNmBD2lCgHuinHW1JM57UeU0QlxXeV5Qn/YocdFRQ1Z0Euq7jCp75YBBvVHRkbKYyyIz6Py
o/bVsWZng5SG+mbVvk1KUzaYpEtm/Jpscky+a6U765ZtbhuL6Fc5+lnwP5q04zWmIuFPRKe9/g4G
E5cHKvIALcvbJBQII5fov7n/IGobZwULTVjP+kvXfrPLQUkQMris8DvPzBVziSnARiNNK1oh/KDs
QYKyp6qL+Pr7NKho3dv3LfVYLuZeSqPGMVJVJwFTDhPc/mclKEtd7AWBQEkcrcZjrsb3mdJrUm1B
0mzmjkufHy3rjUN2q18p6XQuO0sI9KfFKJiEakdaZ738kKlMdSjqTD3nT5VXhgKw5fQSMxEH3NvI
eVyaDPnhM6n3fn5KOUxInmJSkD+yMfRDLf8KDLyZhqzlZcR8McB5JakBWACjAq4kvmPj0T2L/5rs
SZSWw8JaZ9rhiNvJeMAWbOs5qeypBul4PSz4IMvlzOj18VEb/MvtToybW84qIXuStKPawT0vsCWf
ljs+aeModhheDMlVD83pESHBoKHUAOuR/cPgbOsiL00WT0CdNXE4EP6otp9TdFoZr21I2mM1ehYZ
uprxkQhhrTDPlMThUAGw2HyRXcZ6IPaeJ1QmUKkePhTC2oQvsN/Yns9yLIfmFbHVXqvVQJ7Jmfpj
kIHHA1+VPyAdrVqiSCn9G4alOviCBIODsQI1QfLKnU3qj/ybc/PcpHPE/OZt0FMWu70zVJgywlhG
ZPkL/x8jc9HkR6R5Q/krDfT+iN15jLUuUEnIyE234alJ9NVv5/aEtN4wj2WQAcWMiWi0pgOaWi6i
WtnP3JTto31GoDU4+oSYgKvBLnYSmhOpfmW8M05Em6z0MleLH6ZBUW28EJyNLPlfh2CJh8Xgri/G
LwnB9wQ6eEQ5TGh5GSTZ23brKc/GJowR+Eo9omwilFmacyB/822ASL6n+DRM8a+ozhoc2dTwKqRI
1RaymwVh76fjfiAyxKrOo2Q4xeaaUPOZPSL5gTCPFlg5AUEIalTq1UdJoaeV1Lar07Labft3JsFS
RznIY65jIRyze216u5UiIY2dMZoOoiFSD2xgr0nB+uSbfZTMKtKXaoSwEtYsfVdkjwKDoFzmh43y
fk0Dg5p8Sk8Yg5nAW2GfWeeZkx5y9LUb7mQaY/xmISFgEKuDLWoCuANBQ4gVUGfQ8glIGwLo8WQn
agFfEzNcWp5wMvhUDh/F8lWM32pyQD/KKqcVLq32o3Mhx5ajSZU7YoROWoIn6bcQoG78aZlGjluS
es0KgGQeyTXJPE2K4encEmqfiQgrdLICy/aHIwb/B89IhJFAE2nJOmTbIzTdhphKMumkxZ1n2SU2
jtWUO8y6J9eLv/IkmU+1EJ8aYQsGHAFz56nrEvbdAXCcL2YJQraCZWx+isfUyeKbtQn+wFyp3xZ/
YSaXm19Dkn2kYm/n1fBpjqzafh7z6K0/q0aBfpQwCKiahbgeSt2djJLyQ7QxMiOOchJCuBkGVf9E
xqQ5BVK/wVDlvKY1228YwPGBSJlvLQJrtBkZy1tKVq2s3CN5P3aMLnCJ9fUz9wQQsP0wfEX0UJ1A
Gdi5kXJkSHCJNzpQzk++W2s5E8Ka0UBk5tMGTWeV/hGmM1NSqGOL4sIMBvG2MuXT6h/iImEoLzza
KZUC8lwOqgnxl8GOilOxZdqbx3jpS+yIWKokLCp7R0mex4n8O/TxihoafXknUo4hYO0u6D/JiGfC
2ey7ljhw/pNx1MItD+uutPWWKSNlONN5Lp2l9ATcPlsleZFNro6v98ppyB5onqDPzZBFRMsPlseY
3MZDorKiwIvOLDStmRYgwSD6jXoCAHfK5FCbfG1WsVIMO5kxmkww+0CuVoORk6zXbiZ7XoPmqksB
4T01ea3zWiD/QSi7KIDs4UO3200rrKtIhFkEPH01Kno+Pm8yfraW9Y7+WxJRyBhkl/BLhvHwcV7K
GROV1oacoAFRdQGvrmzZtfim0K0CnvWE1nA34g0Ryc1z4xiK6XTig3iR7avUL1YwXNfMlXvmLSIW
e+ySLQoE7HniX2a+DQWw7tOVWCcjeTbTY4ERqlp5RLxlx9tuosqJWJcJp+WtWBLyOCpviRov78ll
nGovzY8LYeSL6qiIfTuCatZYPyQMBmrytqwPSyydno1zhBiCBWY8fWzCcAU2uMstMj0qlMzSS7+q
F4thVRn9jc0aYhMMDPkiMKaN+tAie6llfj9f9Ww8m/J67Zuw2g6EeO4lgzSEA/regH31qVHcJv2A
ajGrT3LZXxP5qCMsKmou1/GCaKB21BJ+9DLttrf4c0tt+Oat+G7RapcA1nnYjaF2O6VwVTlxG8Vy
GlMiw21y7qqZOs23kpa0hnkoTXFQmaZv8GRJ1swKgljGkjZNHYNY/suIViGdwFPJ1pMnyok892JT
QMivuwtbxLLH44HUoI1dk3oX4kq5M5Cc9NWFfdCZTBbmT7scKspCP7ku70CwCMpp0HXhgNsBCXWA
FbuRcOspGmpqAAliibnYoCkhLVwtHFXMiTPmxKP8R4s4YH/E+alhCcsjf8n60zCUAc6zOrn3ItHB
h9wITKvdjwBCmty3psmL8fS0qZ81uj9G42lFO5jkUpAe+aenVScBuvLjRaQY4Qwx10NFEEXKNnQa
O19Pws6b4zTs1jUotARYGPRxNUfPA8IEi+lyMETtQFZRbhR3qNG3hnKb++O8GTxjqCcVivuos1nj
HVE5HfWELrx1dZOQHGQP2nrckP4bSO0HoCh1ZxvfxUFAFRSXSTg3dr21jipOTott3oBC8SiWBhn9
Jl5T4zz27XEwt+Oy/psE8ogHIrB4kTOEKOil2Q41GyIS61YI9HuN0ztl+5UNiCU5aklKdfo/eal3
yTBy8G5oH1WcCoi6AMyXw0lgYdRH3c6WYhpklavHnzvyFIrlVUUuR+AjQvX2VdeuVVWetc5gfP4T
9S10eB6xUn8YIj2llPbS2O/oi3ePhelSDbB/UA9YktsuKIvNhSXqGkTp9yLNaLw9DtkedXFnXfNF
P1ZmaRvZkwNyu7eW3crslfreNliFwza14yqYjVcR+QZYKJv3nzITf17PPFYgLI9wREq86NjKv3ps
Io8xKY6ImBgcMUnJPJ0Rme8rdbzHsoEWqvWt/loZRUhp+qj+sXlqLcnsbLfj8h49XsExdjnPjdW4
RzHrrRexY5qnmnvFnO3CZIJWp9emHvbMPDmBiKrSbxosEZfJAHliFkwbQ340D2ERfwgLg5CaTzHh
1mbmJ/4OpYfD5LHdg6ftPxqciZZv4DvrheM0iuzCymMBlT7nGCFYr+5BofTqdcTjYKD9Ic091VwI
MJ5CXEYiGqgf91kNDoQxuFwBaW7QoOROp+QfdWu9z9b8YkT7Qmnf6uwkjP3TQ0le+95SjI7aPSY6
CGM0ZAeLA70ShLMzll+gGzUL0aI6O8mhlcYnTR/vot7diia6lNOtUDyNfVJtLuziAkgQ5w73Y8Og
tqahzs9TLIT4a3bsFW3+ZOb/uiQcBzkh4wJiUsc93H72E/eBjt7hIYZ6mrkSN4xlMjNXni+oNJqf
PrKC9wZUIkX9RKULF7I/ifKb3qLPpEsjSndAOIGbtcv/qcAWtHBK7VavXsEN7iJ0Z3NpCxHhS9Do
xtrL/xoCUbLB8CjnujdJzi51grSqsU4rs2Qmn3iHZ3bRz30JEnB8bVBhwHZ6iEw2I7UnROFCxitn
UAjwsM3YOEXj2E2dra3uurBcxfygmOexG7xttdAljL6V06Vgi6i0k0g2IqNAZGuG1VLTHCnO1gSH
/YMPQ08ZL5VHHrb917yR78MFhivw4IxtxxoD0PG5TF/j8K9CedfWL/oGiYdDmeQuGPtsseIt0IWf
IZUOhmGbCTph8kqod/vUiUES9VxSIxnUqh67TcXzl2PoHPfES7h12bL+DVKiHxnw5Gnny9Jfd7KM
8YLapLOKcx5Rm+ZuPz2xkUwzBvx7OemxK6RHFqKlFZEqxLc7vQkQBiaB+jjd9UDpmrLe/wipW+Dg
Leong5elpi+r2AxqvdPhTNcQ+RctOPn+zNiMWw0hk0W4EJ8nqqo1MXnQVz/CbMHYmEJuN2mLF+Wm
1xapPzadLxA9m01Mf5LNV/hL7thslkydxuepPOSdcRtE5P/GLhCTq4LTepqDIdlctXqW143C67en
qTEXdtzYLhfqRktavAy90Rbr6FY45EGwUok7CdMcCf+rGG83kZKK5ai1EVvxUROk0qGqgEUUGPlb
PAsQnHYTCuYiX65y3V01TaUF32cYskfqNzqhmAqyzx4N4G46DTIyQURv+RQ7aMWIxZvwAx8bqXAV
MDZVTa2inDHwHDbStucbOI7/aDqv3ca1bYl+EQHm8KrAICrLsmy/EG23mzlnfv0Z3Bf3wcBG72TL
EtdcNatGbab6BSMnYocCLI5W0zQ3AVA3+4iBo6r2ogR+rdlOLJ4EHKt/F2wkfSZsIkF3hrCisOm7
6eujWX79iMgwSbdnZxxxurHo4JTOmE16FgRGzmMNjjERFRmeXv0BBygiO9YSLSHW1Gd346lTD7DA
B+sQHXMCq1WA+5S1jgzhKvoEs7epiV7AzsSi6Qn66gXkqDBqevyw67UkPEif5yP91lXmyIITc2rI
RY3HGOGV6rTQtItgcAwjdcVFdmWE2mmrh8+MXLiJoiAoHyzp8ZHgrEGXPNRM9z2CjYwQaoqkzlse
p7QdoGdgA9NG2LEzZxLGg1Vt6dhs1Wy2iuRVieiu+qcyEzlr7gLTUmtrxbtgmmhwb5XBnMYUMo58
Mig5Rt2kGA3ACSS+D23El6eTUQBh0r9J804LsuvCa5QxoJIF4SUVWrCVRG1CbvkpWR4KC0rhsFDj
YODd6LkPj9Wblrhj8dnR3g3V0m61H4G/DECaBJRRhoat9ha+bp6jS8LonDitmbLuSxwtjxwleFgK
Rtv0qVbhNum+0zrc9gthC4iIQg8Y13LaCYdvr4F1lN6U0kcCFmTzFbf6S9Gql6rfhcKJKWA2spc0
xWRvWHWIk8OTiVYCy25xruZZTl9Dv4WjUfd7HEpRDr7BgqXOtg2DSYEUm3Q1gx43/ziyzTTaqxxS
kkjZqWDnJAgoFnFkInoyCQKL9sGx840BypKeMfhVqNs+ZdpRa96W1QooGY+0LB9uwUk8SNlRD3xJ
5p8yjmoe7fq5uUSqecHmyEOEqTVWr0l61fOPJgz3AsoASPLJNqqERx/fqNq6ud1j3B8FnH8BS4HM
bmaWfgusVeixSKE21YBOl/ryGrOmSDnGncl9yOSWWJCtqihwp3AJFAsGIDupGrtBq20ciQh1YFmY
3BoSEK8cS9NEx/fIEie3STj55JqPNJYcG8RDEfOnybgn8Ag2WkbSnzT5bEedrUNzlgfzLMvFRaGW
csGoGWkvWfUk3fAtzfCHBnz0yEJGl/1J+K04ZDGf23mx2DXwhgIvZf5DTfVeS2M7UGjaZq6jZUsR
IA6HFtxGL84Q9fghq4p/dXnogvWgmpT6PGZ4EbzEtOmm9rhUsHkRIjwTBzE3H4cmHHwgm/WLX6cz
j++qoboG5R1d9cyyh2yoT7Vs3sPsS5MwnIviewIRqda8virtWTiRAS5pDNLhCRvPGjqhhARYszgM
SKtZPG8rxGiRkb0m+qviywwK6RVT3rbpiGGp6oSYshMmHemNlK3mSB3vdOh9D038pMB6r7BBRMN+
ixE2+YfzBvUzfnKa8QfBLDEMKtuGfGug3NvOCUiFozxxV6Gp9Ka3NR1D45uKKsa9TWO1E3qj/FdG
/Ftwxcwsti3rOnV/eqnjhT+mxhNZINcXd1hDft2fKYM2jw34VANVFojbW08DIA4eXvMhozEoHLsj
KBkN/S42dVtnYligd0HVogz32tU6etfk0LYIHhowJf/TglCfSUo6AAenWAyfCqxMks1b8EDoGsQg
kbkznDowjTYEDY4aTjOD/yaz9L5GCKFzLAvYMZLVS2gbRsaLJSiYG1N/rnThhP0SO3SEY6u4BuvC
ibhlyKFXohLPFvijcl+xIer5S2Vw9ccq0xQiYUHhK6zeYuXvLO00DrFJ/Iz4/bVJcuXPNfPMdxvi
sW2g2Dp9lLyxm9vkymJbWknfNNBSTKoCp+om9oxEvo8fElvgKEhd9aI/1t+2wEGEAwwgKJwbufbC
1fWNxyul1VLf8VcmD3Ykn57lnJp/KvX3IN4iwo/UL+ypQtuFyrYFcguHdWIzOl/X35I2wbE1N2mn
rcdU3BBLimGj/VsrZzg7hWOACjRMbCvDW0MkJ7W1+CV9rV4vtepd2rmOPUp9bZ1oHLaWW8RpUkvH
URsuUXtX9F3D7+JqFO8q3XN1T5kThYWoWuiNEcHxjfymsGawgISkmMct7AFxeMer+RNhXTNWmyTG
jpQPrMl7s0JarZU7ftrrNA6nzNqZevRET9pbbGwrtlqicKtq9MGaENavVckb3OrbkPks67YDLL4x
4raT0yF5SYpsq+4ky+/7N4MgMVK6LPZw1SkfBv3Ok1Z5Zilm6zHYBsU9yaJnNuVvbXcJYCuXwu9S
KncMpIk8b8ZqvGl6fuf8lVzJLYQ3jDC3Pv7FuNNps8cn7CEW4VvA3VKNeANH+UEraYuvmAzDaCXq
bjKBmTf8TZYZLyLZFq5kU+YV9EThUgGBp3Dq7S3gzVaWcl/9l0/keriTNNxJlI5rndXyGYl3aXGP
+5DxSIYXtk9pZR7JCGB9pYFaUmnKzHlYyrAL7ukI5Ta96cxZEdWi536AWt3g/Qyag4aiz3SVxoM7
Wpj6Y9B4EnVRzHJb6JVwCEdXZ5TogMTVh4hdFJY8Xe/Wd0HefIicdNq3KqKpBelBAXNDuBEarZnv
19+CYaCYj+LOAAzWzC615nsDFl3DxwaLLKb10vqb1bzdQULq3Epn1KweDSRdTdrGBDeTF4gJLYcf
K5QdIUlMc0lwDE0uG7y5+j9Ke9XrHNcUlIKXkd5k6jBm6b1Wiycp+YdmSjdjPEZ6gGzs9lyrNK40
QcUjJPYWdj0DyOWhV87FOB5JlnSFT67BCdi1JSH3AxUv0bw3RhgKQn8E7bdsoYlvFGk8BlCXm+AR
6veKS7+GBSObMvSck1xZe+I0e71i5rII9CtQg8o9iq3E/r9moZ0saLxfoCix4eu1xzg5scNqcvbm
5/Ijnz7mjA07LJ158Bdx8vqsP2A0bTsNg1LhpZxjNa2QPM4ELKOy7JLJkuENzvWNZYEO9A/3mE7y
k6ZD1qGZa67IBwORi0B8B7Ss645SGxzhgRDKK5drDJ9Cxf2dPkqLqRKTYSUciuonbXBUIronMt8D
ySJWicollJh6OT8hLt/GTLmJU3JPyDi1Mp6G/tIM1o3xGbVpbk5RScGKnDhwx3h0pOSTsTFmV4to
yomb8aWr/InNQWW1Z0q1qaAja4IHdq5FCHwmTZAqbpl6o5ccpubo0u7nNYWFR3avz+8m5F9MZVSJ
5/WHMO8anaKaRUD8UkmokDset8m3oVS2lcFt4cqMEphibGZJy9NTx37I9qm5R2u0HPGdhVCsfw8p
HzWMXloynq2ov3Q8sVG4SLdVh3p6mCHMInKeyzaOMLRy/ajKgi32wCq+e2RS86hIWCg3Jc1uHV7b
sZXtvB1xBdJyGJHC3wbJvWVZM2TJoyX+LhHwNmOfjSCYl3+ymOxZj7byQRAsT1tyTyRmJY0AWpTU
nbNLHcv7pqZ0AFUeYfceFlxIy8+B14FtTKjUOFzov1i/8sgPgoDnDYJijsHzC5tKJh/yGvyieF4Z
UBWysV3W5KNKaG6/ECwDHvymKyfchseqexgrrX+Ox28tG4KD1kRnWnJCp7No5ANrbO4w1vpaAFtM
EYMThUba3uTShNdZgcklatuYznB+JOKNMfdcM9IuiC8JwX0WeinN1Tm+7iWCqtwe0mY+TIJ8kEf1
ULPFFUJrF1eKw5rPQZcCMthNw04XRafQRtAGKH480AqklfB3EFq/7g3+PcKXmbStYmmj9DwFKP6K
3FXZqhPEv5ivXuTNexAr6Q4Vhuio1cf3MWrsLGZfRfswBvZT1IS+quCM7PlW8pmarsP6jB5Z6igF
cSUYJdhR+OnJcPxmBiWtS+8bxCNkE4+ihIjf5nYlSK4osElpA7cXAsc4dznBXDOAbKaTtITPF+pg
qtjVBM7Evzyhq8XJ2czvg0oTgfBXG6BqpcA4evU8xx2wR1pWaTuK3ymquKDw1bLdlvdgBYaGOv7h
/kPQrJdUxdc+lzcSOY9EKy8L4c2hLU5qSQFtS4bTPNBMv7pwD5E8+l12aWodqMMkg71bVFah3UkU
0zM1icjc4SVhHqfrwMvTa9H5wZieF0v/MATpQ+L/RiaLM4JT1jxLJQUgwl5hcVDP+ORJbTaI1EJ7
zZrRlelJE5Y/cRY4Px1WFWQYFkoNe6L1oJ6QM1NGHbF3RL4yBsWBCSMlSAsiLCNrFpRYbNipgnlk
z4I0yfwqJCuPzF61CqaHDi913hncdSU+VyVWPxPnxqdCnPeSYcNU5vlt6oXDOFibcBTfO5mNk5ba
DfD/OXsL9eLNgmRKcBhmWgsLnDl8By49xYOoC5tyLvjPmRt66fZl9Oy4/urJoyDoErOMkQyiNJl6
oHt3Q3OeiaFBIxIO55lBrR73IdmtAAu6su5uaCJkv4JHHxrrdIuYaIMCaPROjx2Do0pBAu4D1wyJ
KizSXgL0N3Ebx2TAUYwdgMBxt0kVyO+4w0LqMER/AX9dEFTUAWjLsPny/qah1qn8lIV+aqUFVJvb
BTi4BV9Q9aNQNbssg7QcF+cQXGLuNMGujORTJ1YnLNDHCaU3g0Qtm+/xs+Ndr6jopKe8Sk/0u2v3
YA1YE7Khz11Lb3MwXGVFvIjI9I3iyhbOE5B/VfUqsJNmEiBTbNg5LIdJACO1RScGtqgBNcTHDVir
GnfQwyrGhLqat+OqXwgJ9DyuDQOr7oECD94yZObadD7GnEpc1feL9MYn1uCbtULaUY0j/HRKqEc/
JRXVk9RhH9lEgEes4AjWOaScN4TWSJFYxRDA6LLkik0JI9EDX9cmJ5vuWvTS8CM00yWhl8ZKM5bm
8j6IuKrUtVdNF+08h/GaAqvj1A5GBw/+TmNCaTSqKPV9gli6gLmh0whz+eIKZsxCZHIkwxb1hL/9
aZYGxPaBsAJ3BuVn+U90wmvTVbAgZGwhvTfG7d4ix8AcgVyeLyuL8GX9EaB2NWQeIOVo4pvZrgUC
cLz+5DTntASPYtzDnpkWQOT2LebpHPM0AgA2/MiW4CvmubvulzHlsluewCOz+V+T9FTTdKBJZa6p
8DaoPRwTE3smw0VMtJIxA5iOFlwXyCGxgeoGuk+OzoAIsbs8wj46DizULelW5b9dH3odAqL1FZV/
AePZRRnAnk+4sQukpfpzlwhnSYStmXgBQIQsOOdt8YrJNSssCBTCw2noZ5N8Hzrp1jXTtUyyS9Kc
l5B3CxoJ80Fp4OLJjk0BMml5QCsl6n8Ug9ofTS409TYnn5AYxS5M/kiW4Cyx6pBpdzi8nJa2RZ5K
tmnHC3mHjsuRHnhq+AV30g7Mr8RAqMQrw8pBA6skIj3UiJcPK/6dknDfQGlOwTzltxTpJba3Mpul
RoChNIUuSzJ3Hkt3ztmHWJ07mp1rGfM2u+VCvzHzU3aTIrdNEP/SDc+MuphOrHHiiirfiWcX+znC
hrQoGxT/qIWxM/RztqjnAPE+x3cWbtBVVRhnCzjT/E3Ly4fOthUnk7ntXhMPYeVa6F/8lj6Ee/TQ
CdBChTlR2HnKmocaFu44HcImPaHJbKWhB7H0b+5xjzEw/f8zqjaz/55RNRwX9S0LSblLWEYotTjk
IP9Eqqvh/NLV4qJgMBwDKht4RzErtqruC1/aMvspZBeV33YCXILLdfXOPtCOLcGOkeMjhLsU4W7m
K8foZBr71T2VTdd8TK5qIjIQhpuqF7jlc8uiq9QAQyiUNitnOMcW61fQpyyfxmU489ksl7NM+7mt
IUfVyFFMB3a9QNY1akLumSMYENzzGSewxRJm38j7MtzW7AETyB1c+WU7k417ZQp3XUAYjWJ8Kd1J
n2f8PmB5yk1OD2FYFzDKz+yG8elvy3JLL9imHU8Zop2YkhsYGAf60o31a1hIfkTAuRJzPypDP+GV
R+4NhjfSGObqlhgIWK9xPgHrX8UXHJh/AieFpE1XRfhArTffjPvIvsPElFlhkGZLFCJ3EhWN5NAu
1WsF8EbATUWcFGLSJVOdjlBsJ2zl/9aegGAcYeANia5Yz45FsWOpZcfIOEzI4h3ZaMwAai75odz7
Ed8ohRK8k8EHxNtRAn0CzDdM9414l4CaSNabLAhXnVCLLICBr2PQjdclpDV8fDdV7p5AX1TPkBk+
w7UjRsQP3GwH8dvsW7eOcPusfjL+dqc5o1zewYndSiO5lcm5UWTOImLV/NIIHwjjT08SZFjQOcL6
ip3kqAXbKOyv0vpSrXWSkK0NCTIKDcQmT0AcUFSGFN01QMPRINCKgr5JxD8ywWR+upNAClPKgARy
leqC4ZyS+MIRtlhwi6SS1GuxT7laiWgiWnF1cHZqGC4JJNQfIZzIxBhhWX8NKYqUUPkqRqNc7X0e
9z4LD79hLMA0wB4Ri0fjclDD8+TesG3kcqsLfy26cgMimiObtkjk4gi4SCcJJE0/YgPNaKQAz5iu
nHQe1LEW+2jS/9aMAGSFZ/4gv0cl3VrK18xKq+nflwiZk1AdlFFSlJpLLl+av6ds4aIF7jX4m5AJ
i8rpWAdutPZkxnj9OmbIsOaxJ+1RwLnOO1WW2RrfLLzXKaXLbPZM3TO2jeUX7b9Q4NP311laYLOv
lCBdvwKD2QcMRg3LIXRlwoam8iPhSCFTr4hPiXKb5FVyuJkmgiKNdRMgew7WDh+4uBiOKR3XmCOd
BjQZ7BtaSmgoaaCwi7nstbO9mDIPi+zciCzCQvG8bJVQOUkF8QwpxQJHtkiUyc5MG4kSuYQSuVp+
iJ/VxA9XvZj0d1n6kQZ/S+UcQCbJ9hUAQ7x5KNEQWMr96saq2DOqgx+UX5SK7FJ9YEZ0OrLs2jeL
kbI/6Up2KOvMiyI7AnEQVMZOxPYpQibLjeeMBqniH0SpsqTMH7geck9eQ6md5jdIFQpQb1Jl4Fb2
LT9r3al7aTlJGb51zte+m+yBpcYCtQ0XB2gQvTxRQOq0KKgBq89mbWP/R2XqzoLWbhK8zTEvJQIP
k3PUGueoOiN1SMLAI/UqDAStlb/oATgdDG6rVsNIG04sY5JjiaSPGZbJi+8RuxwWaDCBQuA2mp9t
FIQ4yTyLBKwwUKXwvVVMVBlqRAROVhrAdShQhIvfFO4SPsRxIa4WO/0uDE6a2d5m0H9Lad3aTLz3
RBFLqOIxfNJ4hKWk/xgJSFvhUAcXs9S8SIMOpEYoAQRTCFXLLWZxOKY6WN1e9iBHQ/Nlob/vJiiS
JU+HnWrqBwOlQJp6liDc/MfD2MJSFOZNpNx6udw10glgoL3yjc1+5JETOpUWAODQbL1hglHQ78kq
pSUXi3d91Pe4MDdZk18C7ZvwaQN3j0K7Qyv/BgJlVD0AZ3IXrPQ3sorDv1eOsgEzA5DL9K8u7aXt
zoHanyKi5wOutlqnlWavmQHVPdEJIzVTJlwL1xlXwp3qyHDQSuIOqUSP4YFPUZjsgqB3Ixyvnb5T
Vpuw/sRxlJLJ1diukWvrWclp6OO8J5SvhKDUwGUnw+OikpdDLCoQyzrxs0GLVsTPGR07yD95yIVo
ZimxajXZgsvBiN3aDdR0CiV1PtoLF3ekXLvFha9wf8DvkY7SboTAVaF+5+qPoSwb4EO7JOp2M38r
ZIFZd05aRvaIOxFdJ0aiAkdBwbpiTnzqIQEyjBcIeFxTqsVngXVYu/E4antnGAt3ELchrIdQ+cFY
kPLqj3ihW0O3B27vJMUIzlg7oSkuWmacsmBr9eq25/IyGj0vFkoRNhkC6cTnpwEiIbpMGmrcBxHh
uL0kBvkxs3xqjJoh2PHZfBWq+DEuZ3AUEs0CcrGzAB8JbLKxwVSSdAnUfJe16zauQv0BFomZvXMa
8i/o1neBNzwEy2US2H5jSQ1PIa/uUpxTlq3lpJ6qVPPnOfkwdVeEp6a30TEp/4oUIOJ7wMBbBMdF
+uyIBtU0EkrDE06zhyML5F43GhTLkwl+W+izgEB8rFeaXLTewEaWz5e50V+jOb7CTnunJFTOo0t+
Lap/lJoAbQRKJzxnzuwupF0tHZymZ2WEwa/Clqa3HiWunmZi8cPcMYzcZP9vjW5iT1rX6IFyjmnM
0eb79A3TdTMP4y4bVfxZkJLinYYZJKz0dzUmpCC6EAK4GhKZTVp7IMrGG1iuPK69lCkGjioXZJps
K1WObdaf0eHqa5Fat5QwHEsLQxtYYcPqmUJvSitPS0DdTr7C9UDsRo+Ca2/5J3+gRF3j1pMYANV1
+LNSZ8RlWxh+wqe8x4+2GOFhgQy1TE5+XTtVm5vJyoNEtJupxrke+lP9OWSL3+H46A9RigncnE/V
TZlO9Lg7QFic+pFVMypDsDUy7AVxCKSYVLDKGTcbEOa/6i70hTTzayXHM5/73O+flWbY8jjsOyRN
sX2KQ3Ppprfqt3oWde8Z+eTNCkikDPxCuQ0fOq+jPEke+r4blVspmh01u2hzcK5bzgiCNJNSP2QT
Exb3sWpr0s7Btjcrh4M1Yiu/5FnhxVbrGZno1aLkjQkuu9+mGminGN2IkK85/LMUSLqaselIcrbk
ccw9h3CcWQeRLVHNd5gG50T41TFqipAes/iHFa+GURRfwVaN8QG3qNCJcq/ye4KrbJnAqH8vtJKh
ZOj6G+0AuvxUKutDU8ARjG/opG7bq54AvwSafKxmuKm3Jmy4NFIOlcEWfk78xtzzNh6iEF2Scws4
rLhrKelqdDA5AQ5qPm5gY+rQH9DPdAM0OvpZwTXmnLXpW1mUjynZTdq11FWXX8SGTjVP6j9jWv2C
f1nU0HylYBHBvyN0blnIbq4ZriYILuutOkDcN/E/CyRhZr8VEQhjgqUVtOK4s3mn7NWazBNxv/Qw
h6ZLC5YsYoeGjgpGywxIJQS0SSr6KRzMLT5/Jy76dfSOcAPNbwpbxQKl3iKE1DoyRlflNfI9xoDC
LOaoXp/cuGTH4oLRWgvvzBtzmB2hAxKBLcprWEs0vTyyZLjIEw3rVFjOUPX7T3q+KrQUAdxtAsgD
T7NC023hRYTC7zr7Ubo+1VYDCoN7puYRTW9VVzOqpU6JMTdkzrbo/Bxo7BwbLu1UO4CGiciHFDPT
8r22JrsAtpMhWMiyudeIoTUgsRi/FHlwGwaR9SgR2S333OgLC6tcFPmaU8AXCCWc8Wbn16DAR/Gq
GLsFgx77w7hxoAM4Zc/PEoqQt/DZksha6PuR6PoR0+NCjQTtg06NRXviTo/Ibibv3DKvShNfA5zw
aFzlo55CO+wwlHPFBRemScMeaDPM4dquB07unJZn4yTo3blUqks5V5yeK8VPZ+fsl7N6aEa2UcqA
mv5Vj59ADp2ar4zF/IKrGWxU2rXvS1bxarF44vb+3Sa/OhxHlf6U7DJWgqMtpSuVpA10wwXNVFX6
fu4bLygm2MwvFa9B/Suw7R/4j3YTF0GMG0WzZ8ulcbbz1s9UqqO4AuhV6WvzD0KPBsiuA9HF8qnV
r4TJ7Z7gRrsw9s/apUiaq2HpVy2Ib3FU3bQP9hmG7Cp8QRmixgtrwZ/GM3sygDQa4KYjDTt40y4l
SSdDVaS5jrxk501F7NHkyR4OX4rxuyLP+3Oijp6wTO6ssheIExx34SFCxy1vscGFJGyO5M5PoxXD
ciGowKNImgPPhMkwjTpWqpNYG3sl/7C4EAqFJw4EOfPKYRNNoWp4oWWOZXV+zlTlVOGYHMDmWSW0
st4XpuWQfM+s+bDt7iNsUyrjco73aE04KcG8DzVzbxBtlC9O6FV7gT8q+SPJym0J+OqCrSyiNCxn
l6JWTt1OTkNB6PTSnGm7bsbHio8ff7rAsK8GHc6qhX2FW3uxj6YUKXVDZ8PSfYRh+jHDZ+cbf9eX
+DmEQITZZsfjcotz9QLBrePbTxCM8aykPYboUfJJssjGdCauRTVNh7Eykp5y0F4wLQWrVTAm9Mya
jG5JkzMOW7fbULpFvL0rd3WyM87yZ8CNSkPY1M4i9ZOVX1KNnN8rRQb1yDZjh4WNnGZgxIdQoGK8
PzXynxofvcxGWQuxdOMDI2g44AIV1BGHLHiF9xRTqnY30FcNcnnt2gd0H1Eya/VqLqVtFs+WFshC
lhxZJn+po+8M/J7ky6TQLpGORNxKNq5Q0WLFi8u7qADfiGE940NTrLfKMI51oh9lUaY5AKxvU7DD
ZANKoamqvGbWJxqbh3jXDzcWMz8oTT5T5DEL4hOg8FO268zsaQ0mcwlVcBlxcNCwKZ78unwU+fLM
zQBjofGQsOjNfzW6wvkY3A0OE8AJdkBRF3SMaNeislVmvzWIl09kKXlY0vRzHpfmrLWUzYmbCO1b
ZNGh98GWp2DM4oGImwy5byrya8hHPCU9qeoReaXijMOiD+E686Nv4kO8V7BD1eJ8SufylZj1K1WT
VzDA5Tz3PFzy6VMS2VTzbBnS+pY9aOWmxHJOtX0xvbdhchgGhqP6OczggeE0j+9iMPmpZrIOB51D
jWhE+ljklU8aAGDTQ4vEN1TUZ2Ir3LjbhI3WuquVtVNi1C96Yd9Z8ZcVm9+wRUvFkZSSbJ13Y595
GSivCYm4yxgfWXezo0aZM3H55jH9Kt+E5hpXxOSPLiSM+MFTP6C8lstKDX3hSSci/FZVx5YB3C6W
pKcRRu+rsT2L1L1AyVo/MSGZpMOEeN9hpJq0xxweMi25iJl0L3FONsmbjgDD7wb/1CfSWh0EDtYo
R2vPWZ7ZGdDAAoG7BK08sf2YkMdD80IRdq19V2jRE2Ub48xzTe29pcYXXlsXufkgVcCsfUlmikyn
BD8kqK465fMwelp0sXLy36zH6fuJYj6wxCioKaSVl63xyFKPkZIkP5VmyXGlzAmYy7nJEkWU7KBE
qw3fiVq7sG32CVSu2BOGgPzv4KhlwLBKITPP7bDf9S1BChP1GvGC23Uov4t14BTWOSOUnOLNwwGQ
YJOR8SGVWHTKxrIrIN/suqOZKJkibHuaHYRA8jNaor9eKN+YOFiD6n5O/Zt0UKBishluyUsvJ6E5
4ukdorPYJHt6iM4TJq+2ca36m4rCbYh4o6km/n9fYOQ0jB3SATsEUysxMH2ESKvUGtoRjiy6dyO6
uMCUyASN0shjNMShj7+Ue1fc7XS0awypTblT+JuMEW4MhtuwQmaRe8be16uLpxh/awG+a3ek63R1
IkTQ6gto9QOvSZtzA60oe0Io6LE7VHRakBqUe/GgoPTTcq9nWwvvtsD9hXWuuTqOreFg8oR/ZcBD
ZYBgEFM+zZVURHGX2wZ382/ULn5acGJXkhcBpQzUb9RNTNzrr7uFVrna3JvVHrJCp8iYjKRsB8oX
5IcC1L1F5Jw8WfhSTSahbU7Oet6gtu8lYd5LTkdVtGg8I+MNi6Nv1X5JvRUYiIrqVvqftjnm3I46
JgFKpOFVJlcU0EMgo1TS9WP8XKO/ykzn/FRvi/JcLOGulf8NrPgFflMTpoQG7oEhRWfWJCA7pHMr
lYRPiPKqyrkX8dlZ7NttZardKM/ccA7waWiMRiOZqpqQ2cpTYyur1NSaOmFU7CKyXLJOrQYUsrkQ
cK2z3MEgiuxEaM+0jnP3EkbdRbS5BF19bZpnI99WFsyaUhOU8UgY4TgRVtOcISXvCWvQLO6mWD3Y
KN2XimBGWFyEboYUU9lJZPnI9piBe/EIRCrb91jSxiaGj8zkJZeYKfU3Q27f+6K/CfpVUpYPY9Df
ubfjCyG8a7EpzyiHkHqaFEemq4UgJY4hi/iLEb9LLHP6f4vygl0uImRo1jWRxcs7WFf2UdUlbJvL
kLxrI74XujyZyDBXxlC8hX0AvDPRQ6cWF6esQWfPyF9j5C0rHpLtCUjBkhqehB3KLSJekRvVqexE
4r85v7zhnoyfpnjv0PMDNvgpr6moOjQVEOVoKcx+4TXbPdzskD/Wrc1kRiTqC1cHKoXaH4JvCDSg
lexnpLndLjwlBSh46UXhuQnedVJEPhAKzlAYQgyB7KQaKA1p+0ljnKqsrvDPiWzCLbWxdQrjKcXh
KZhHTIr77llz+vTc+Yp0p/GEywV/Hgt+gvpIa+HRgEIa7ypV2Cft18SyK25vWpe6CmmNmbVSQSzp
qZkfcdS6XUPDp/CU5H6jzimks+IQ0K0jitFmhGEO08ps/C5UcCTFZ4F3Da5qAS90yaG/UMCgdXwH
0gFoMZFqZQubyx9q1P5Cx9aLyEspq3pNQ/mqE/VDrCAtjOWtHYZXjkrPrlvGoJW2tyJ8mEbMAhU/
xLRtZtKK6XCK7awRd/JL5Vo2ECxMgzdFyjxrJGTS+QkMBUQPEYrz/DuSmkodLXsXywTFriT9MNuV
9ihmsLqaZ2qXYGNEJ/rD/T8prbj4qRgqjxFvdzEejsU5rsHh0JtCOwGp883M1a99W0xeg3QBadEe
RMTBUVF2MsuB1uKNKZ5jlQuK1jmjDmwaOFhJfIpUpRRmdgEbfYz7PfjT1vCrwDrm7IbVt7K9BXly
66AMgbU7i9pfpfsWxwivhleiOU78HytG11TL7AEooAVgQxWEgmHQPOnUEm1kIiyjClp71OaVkQnQ
wpIi4KmzVG2qucsQKMm59VwDWxbQRolNNQfbvumi+mJwh5pb5UvRpndRoGmqCQJtP6TdT2nhsm/N
gda8DiE5vKcCXdpYkYueBVDuJVD5ItYaP0VzaLdlNPgq2wadudYk6VF/LotxWwZQLQz7lMrENPhZ
i+mBZ2STHLSw4KzMq9TAaxX1IEmsH9bePo78jlNsB533JMYBOw4W8jwsm0g6G5157nss4yyVxiI4
G+uCEu5/ADZm9UvqZxkqKoc797WW9I7V+HGRnpMJDHjX+1RQFLZyHrA3YGbE/UYpafiuWQJ7tvYw
KNZjIrCmejpGRuWeJmcZqmmliMeserWImrHZH7pNeBKED3rn+IeI2DmiYcEFg3HJ2r071NG602PA
KmtXxZP1w1SxpDmBMcVT0/KghPKh3yVUxPSbygBW8z+azmu3cuXaol9EgKGYXnfkzlnphWi11Mw5
Ffn1d9A4F7Bs2D4dtEVWrTDnmP/qUmzx1Cr6BARZnoXZXRFU3zWACrAy83NNZIVcyrD16FW9xkx2
fAI7s66XDUVs8qCFOOe6va6sb1m8cdgSMXkoYKiYIBCaNr6PZgCn8l+BmNlUDC9FOgRukhAZVonG
dPIxFhkmCJlyiaBhBLJCdroHhnFRtumC0FHm8WFLPQNubgRTwT+/eQ9iREaj2CS4IoqajsXCfoXA
zxI/LAO3fU/R1mCAukOft5TJk6nwrL+Bf7HSeBm/cWFLv7mi51PJkzZIN5xmG5fpheSpcI4vBQoM
rDSWcqzyYZc3956tA6cJ5KF9upj1cTO2q+MAdBOI79ILddfrxwU8nfmiQOm5qA1UatAcebWNsCaW
9JlnPDXiR3m5INaM7lWiew5mzyK/D6YujMGtR9mWwrRUgnA79cXWsXd4ao+V/R2NV31qD44vjllk
7nrYTnp0seUXXK90ch6WuBdqctHdP2gVLMbs02XK0yvu/mqOPfPfO0R8zFfQRvZ7EpCRN16tgdnN
BP1IxVij7+fVE1BnvSJmC8Fxv0ZJKXVoTsyOmpGfzmdDYzppI+0qmrQ1uj5cxf2dVvTRgFfsrY/J
GJ/iozPvUanv1OIyFJd+MI5FYRJTZS59k67sTeLOMn/CkSOc5VgRk+3Q1SuDB4BFh9VP7C6aXay4
3jRpaGHrhaYQt5Rw11nF1oytTdj85iVGfjnsemSAoUmMCf9owmGSr+nKmVjyx89LmNgydj4D8kWx
s6hkmDpVyZHc5nPEIKzS47M9TqdeeWjIPNAPOlzO5aclrEdq1A8QAPa+kB1LmAgarb5jzbXrw5tK
hA1GYnQsEmVILq/NDiWeYqZ3kdeoHstrF6UXm2hBF/rUXxktOapOaUbNZdO8+tOtn+JL/t7W4qyr
+UmpDmb3A2Rs1ySJp1hkrYBhBXIzIELHRoDUd7PY1uKj1XBaOu3J8eXZh1RU/xNkYw0Pch7EeJ4d
bJX2T3AqK7SY2XoI2bBm/3TnEsJAMqgBVFp2oiVtkqISyCn/W/bhQxbQe91NjrtoKD5F2IPpn25V
Nt1kIbyJ1B+Qx0q37YTGNNe+0RbdQj28olM4V11wUo+t1kILiRlNl7QA1JgBwEATxZPREYrDDmTL
PQbpKYDVGTM8y7aTl8b6tQvF1XU/oV/T8A3XICuu0tBJXdzFAUvmsT5X/i9cplWYaKvZ49YM4lIx
BZ3UCyqvM2UOaLVqLOaOaBrveQ7gEW6a2Knpd5t3W6yEW4FXNW0vmaoz+vRwVUVucJLx0/CXlTsh
n/4aMTs2oKAZZmV4xKTYT6z+I5WfcGjtpz4gX5FbjqZaN8zTWLonx+6PRcWsyK4fowZD4601f0XI
yQxNueS+rQvEsWySmMg0FZM/l5hIgRkLnXFKqgJA+YZUqThriKKrdhMKRgyxBqEvUbqxuA/NdROV
m0BTcaDQzxswxRBLOCUyFlflhIyIxSoXKkbUtre3PRimSuyZ6aUJJyzq6SCpvPl6C5d1hia2KY8S
/b5lLd3CWPWFcmqdhSj1Z6drL9In3rREvIk+fhW/WcQ9PPqvPt918DqJrnXQzecK1HZjE8xZEdor
FqjnaoblFlcd9j4F+wIMJZvJ36ACegi8hmYumvTNxD6c8CnTsbZuxbpJzm7I/CCgCCbKpom//WM9
6ge3BK7Dki2GoWOnW4a0pEPPWXzuyt+QwUVF39Au8UetfPDMaU1sbrVqeZBG01imT4hUN4RAJqFE
g8X5FPRbknKJI2OY1jqbvtU3LQkMYJlJmCOZHR3c1nLabVx8KT2ahS+NiZKG4g+hc/UxpP8IWh7o
xIIZ+B6bSH9zDPPaYWbShqAZxvoI3YD4iwl8RQlSI47GByLAR+P69wknHN3UqukaYtZj1IfGUU2t
hTuG6/qpQom1h+Sgxu1ehMwkVknse3mUeNayMRDpphsb0vPoyd3QcyKvhoCE1GDYmEG09Vn0pIGP
koReMUVXjl6qSnaZfe1oI4tF3qG4Gmwaf+ZBwISR2lsP1S2fkpwFM2ueuYMMYeM29f4EoLEhuRDI
m2rzxQbcaY592+7KGI1JmZ7THdLZg8J4XJU94V/UV3VzMEPm9Pg9Eis61D6A2A1GmkKY6/9/7gug
tTkRPWajrieee/C5YJ2uREIEkXu1+KUF52aK+t1vu4vdjGBijZPeqEdtLMA6LCAUI1JrGrEsuERA
NkG5tQQguqHZtDrD24zRvqOSSHXQmOnjbLh1J7s/D4ARA+s8oqlvgtN0rAamMQQ8Q1s0aFTsQBwC
kyQjRmx67e4UXixtNQK7gBu5EWvBtz/aeNhd5E056IpmgKdv31MnexqM/pLcekVfkSSWNLpnQUTO
B4TnpvcA5DvRTh0hjdTdLqlzVNrlwp60nSEF7/a42ykszNSyAzj9qROPhKgJPwIVlSi92d/TIT+q
fnXdPg/jS9f9YwRyvxm+U19FKNntLoF75T4so4G4CdgsoABZ8G5CbTgMkuaeP7noT/GQnbuXrPat
xqCJrWCQXGr+FZgez9CuFp6rDOizQQh05442z0daHtLqSR9gDVgUwiK2MavUYvqIQaMQkOmLVTEb
Q3tYwZsqVm/x0K9qFaJm0Fwlizd3woxpLGwFumVCRE3n7x2g6ToKhL92tivY9cSEiwzA9AfS6Ezb
/HHPvRZf2i462yrHN8szrISFK/HvNcCQMPiOG9Z6RhVC+TkzOFuwsiMH5tC+lxY8TSVhYj3tMQxC
Juo3Rn3A5O1pQ+rlhyKwvCr4C/Yn0OUhMuv9WFQAls+Fhj3YShYBbjnBpOCPPqLlrp3jTL+eiUpl
S57nZlYZ5P3oaSVBwfnB2ApscyVLYBjpYkIipy10kEUOCKOZvlpglGYaZfOMZuWsbS7YwH2ol2el
vFlB8Va48TthGhBnqSjZ1IXkoQ8VvSqLBrmIwwURMat8JFCnRbPemkslRUPrj+QBf/RAMZMArhah
jywHxIfmWh95Cjw8vhgIz3tUVkDk4IZMRxs1GKjXAKvG3oiyG7poTGyMd4PqZjdy5eDXrRV5rXqH
9RILIdwSiC680dVOVqdjaDqGPbFS4Bmrmfl4b0mNiHNPOyOs93zMC+S8QJlovFCiP0KOXIkeke0F
bktwdF8t2sEvm8uIRBjCO3FPBxHdrJOdxUM37hqfccuZisvNajH2Veu6pQzgsx5AwKgYCSk4yZPQ
R4VbUl+zB8Vix1Bffrsu/js4c0Vlr2gb1130pUffBJyChebOsLMentUxQ+EDXfuM9iJyEOPRTBXO
3oT6igv6EHc2NBc2YTj1S788TktNk0sdoLkjH9PShS0+qldocKHYlkWF5aHdjam+pgILa5of9112
rAkgB/gR5fi461UfhvNqnMAiKZcxiSku0Kz00HijE2KK0j5UzbQnSm5nKi2jGgbyDtTZqyoXQ6eu
zMZa10g2k6llZYYaxbKpaZNtXJdbRz6VpL+3No4nMsbH6iG15hFu9JBoFrdDM+0TesOyrWanGnVe
VLqexFUtupWVqzsDsqgcw72tVvskbfbwYvzyw+jzj5qYwDZ5VpzD43xVZs7LyPtnXtt3iXTH7PxF
LrbIaY5VIvZ26OwntTx2f4ucsj3wzPHUGfc+/UXV1wQrq75MscZbRhtUvPQqQM/K/Uq8goC2tqVw
KJHPloj9QTHaa20smdW0R7jppfGlvIHaN+Fal1Dw/mcRq0jlRM8mNrq6cdAVpajSmTAweNQiFFmE
PpTJR96RoC5tLwfDVGnmtq4PuQv/gHKpXPZqebZ7+6jle+CbR63H17aE3ZX90YifGVp1K5rPGhYC
q/pV+g6LeG2CuACrZBE8lPj5Ns3QZYQEDwmS+cxV1oiFisndUSomN4xPgnCFFbFvkyVMrZ2pJ3sh
mTPZDPhJGDPPRtldR7S1JJvgvH1KBk5o5VdjQvR8h2mwjY526x7mEKbMlQfFLA9IHlhvmxRWtYXl
l++y61ehgWxpFtkzSiDEpbRhPy4rYD4ZWT/mmOAQJV4SZ4hRv5eAfPKqXVvc/XNeRqhBa1+ahrs1
e/ql4NNCfGmqNelOiI9Yt9UQX3pKNgX1ogBGlZvkBugE1DW2h4XZC5IG3sLD5CQj4XlRY39N0YRy
/21daCcpOa/S6Pc+sCObLlZT2kviTFtwhJ3V3yt8dJYcScMdCBFicUlhwa20YIzeDn9LXJk2fhd7
Uo9DrDCN/baSYJ/0HE7q3x6ZhY7MokJ/L1/NsEvi5iY0/xWaxks0MSZV7dF7YIIelYEBHNpjxFoC
TeSkDtDWw63uyM1E/I74URm2aEG4w+qgkIvKkBx22ab4mFSmddRYINJN8hRSzAblP5Mc9pq5VoaL
hvz0raCKstGRfREryuKG4TgNcFF355HoSKEbF1Gh1ZYPI30IWmu9Ww7+PYI8EKMfqhSSwBahfcvl
UfQC3eZvVl8bjGF5Oqxt0mxNgmQFFRqz/6QG1ZZHSFvatbaoSTROE9OTirvFwTIQajwSakzrvddK
dx+7txZpM7ssxz5aYYgAOjyVLhoo/YCE5zjfA0SsEFVqH9BCAxIZWaepgbjZbnkNTLTDV6ZUzOXZ
ezfEBjTseaBf6NNZhaVu/PFNnbH/PRLRTiD2zgqLfDDds4fBS3ihgASMIHehkjQSml/MCoLC05To
6kPWHM121B5Z8AjQ78xJkJOeMsN1nrNYn/iqSdsgJ95EQc0mNKEDZVOd48ofVzEhQjNGLI6eGQAD
Z2OPdxLtmsg9Kdiys/GjGdKjAWTMZm2CS0KZD5XgL20JRo69gHDjz3EJ2Dhy3DJrnUWqkainnECc
CWm0tNmSgLampVD+8yJN1q0yoj1yQUiit0o9NBnoTtyShFvNiJKky5bgfcps2kRVC4GDizr71vLq
pRSE5f6Y7YOhFjFPaCD+63JR3W/mHle2oIarZBuhc9fXSo2vwUwvmvyx56ny0uYHaTXFIbC6QxCi
4fHfUN8sBks+7ap61eaFTeYbULhoSE5+TLaGeLNE/ian7iU06IeqwhS025fdbwx6q0HZNE8TbX2n
c1RpaY54eFGHrLP+S3PTIwL+mOUZ3U+J/akms0gvWM4Fa956Wjuy9Eq4vitquCLQYXW8LLQ0PoNW
sjLaaDgEvEqdfsaIw7jQ52NXtrTcFFgacVKo6T112I8Kfk4m5z5mBiSisJYWDftbxKDlzB8G9MoU
H7PXtFDT+Jw70N/IiNYW5TxNQ70blUz5SMXN898pGrZNF59dF2sD+E/jbayM5TQy04trpBLMn3Q8
PBlXfnIssiXnG4Px2da9BqcF6xUiMAkCzD+pCBiXMjU1+oZaJ9zl5leRmqRwf6p+umazySeW+NXS
PhuIm3wyKXJrL1xs9C8UYEtUairUV/QfU3TJBQGShragmQRmg/PJZI5slLvAv6vR2RhXBQe2UP5a
5RdFtWengTcGfxmA2op9Tuj64+6nQ0ioI3X/7hiZp+qNkUWWvyqHlCeQukhkcfisnckE8NPNjt5E
6t5M1tG4xbRfHcwqcs8lyvOZVJC2KK7zC2MRy8+Iclz1ZO0YUCBOXSy9ikDOvoaO9CLeganvexL8
Mc3yGNtAu4bq5CfaaWRYLGM8ROe8r1g+XZ2RaTtReiRD9RVVQGQfoH2vklR7pmb6NELlPjT9bVRe
AYLr3HpXCqIK4FyzkSOgVPwq8MZIf15l2ITl1QKxt2q5vOBfpH5BK+GuSJuwsw+VVZkpf/CJEpj1
qbjqWWU/NPaId6F+V1zHBvZ/A2erQMQZOuw9nWdSf1WNw+JBbgfSOqAR5gCz4vashj3Fibu1/ekv
dTihGuCTjEUZPWcf2Uh8/a9gQORm+V4zgpdKd+IQ5p1mP/R4kIFLbg88JDFlQSc/RPg3dtkVlP6r
607FHC/Y7YoAnoMhD1a+cZfpRAXMpq5F6P/qTX81obVPEKdoTEgYQjKW7wcE2z6N5qNHXbPqfOPK
8jEjn6LrDE/hQB3B2My5Iylnlo6lUI4QmVKk+Yh+fIncUYESFpxyRiN8dgtDljQzS9ix7Ag581ca
cSHGHDIyo3sacpn1S1S4R6K4sTn0mwjdatv6CxdRMQXRjHYyIHaRYMo54EDQC+cg8iplxsHJoUJx
Z23Xkeguvn0k0VgDW2TVLeSIPjtIXqoCoA4PaaP+ozjj2lrAIUsglYmAWufdjENmo4z6egKDp9az
LWcv/HzTA6pQflEQzMROwB0E7DDK1J3A44r3QABTDiYosiG8NpLELuXLCdW1hVSqBolfYssLsOXh
Xt80VM6p2VMXehmMgj5jp352VOMgJwflpHIA2nBw+eq5DSHODb1zSnx7W8s/is8OyovVl9rdJuIw
VORVQNxp2/WOcrnZM92Px+92ts9o+nw1WuydsuxzTIiZza8dXaODuCtWSbyIiD9zrp1a30Vi31CO
avt0Ms5aXV1mLcQVNRrJg3uWQRPg1zn60lLEWuIIzhx3lTkRQamrsb81aMkcyQCvH3k/0BaG5Vaz
G1IjT7R4q4I0PD6p0md5jLF1IMaslNVzNK0NCOqFzxK8ASQVAKhhYI7TDP1YN3+B2s0AycwgncwV
S9d+zIgF52RkM7nUpfEB0p1fJT4YG6qLWBAek4V4P5DZGBF4sfauIHkYdZTyjCfhPhgJpMwOatFP
9NTc4BbMR3CNwWfcBE657fiyiVctWqYEPuvOIeIp+pcQgNSOxsb+1xbjZQTykI6vsddOfSCPpLUd
BAZEyxGYD+H82+fgI5fdri0yPjp375ADHq/9+qL/5Jh+ukJulN+MA9CNoB6nG1hsm/if2hl7MDwO
fR8z1Eubptf2n8xI3xOnAD6nhgyoWqofimqcQYetfFInpLOspwv5eQ9zqh95kz+6UdwdK2L6F97h
fS0cJA05I/w0QyMUnNOUjIlsU/zQXFFAA4rFNIezmEbze5r+aDVacJ+hcuB1uemxz9jlctwz41tP
hKhEcJ/0wDmyMieVVAl/SR1LrT3LHvLjgfu1w4GMzlY8+uRsE75Rw48pcrakcAtDBG/pcButfbp0
0Mlm+quNMV5Nb1CpInRYjDxLjHspgE5fQ+HniYpVJp4SE1MGkdz+r9P9MgfsxPQMTLYEenPvGJAz
R2RhziFTf82/TRGUOCvXcRncXc452zgPAq8mtasFu1Tw5VCvm9lxevjJh5xCryUe7NnOAmAmOglN
WWr3N7BrKDlP7hEbkz/SMIxnKCwnThHgLO8qSZQV4MgavmOOCxw2isB/Bew9wVRm3RCrM0qZ2pPd
PRVc5xMJn8azbVc9h0wzUDyqYKTim1uom26EH3vMk4Sl+i8ffD43afUBbUZNLHI3VceMK8kkrLLy
y+sQLIj5YoizNip41ESYRjn+7MOqmQ1U2Ka6336OeiK4WUD+69NdJYRXq6U3TtThDJdgGAR0UKL7
LWosedwDvH/7Jrxgh7KUAL2g7Rng8pTKX6rFe5TxkgJKqH8sqd6n8GaM3cVJzFOLZbTvmen8Df2P
MGAP/idL//iMlLCbxILXrglPiGIqbu62xWYVZkd6/2WbWXwMydn6zhn7z4J+NwNsGFsQCUiOxlzb
Rs92wG6Fj2livdH7N+WTKN/lwHDU+5eW6spiEBlHP+7wHN7r4DFW0yvE7SmV/OWX6zzHwxBfOh/Z
+3BysbYdu5IgIPhimb/S3LfUUNc8iDF2Rlv5kczp4v4UTC4s3tsoj/OweexWefzXoH9OESoq/Xqa
knvS+DdfDt4QcVLaytUHwVzsQyWHF97eJiJdbQpX3YsorwQ/tD6CIMZiE+oKd4xfvptFTTD7vaKw
jZWfjJHgzfgcJUc1TXKmUSb/9DF/+e+gqpHmqUvU/wbSyQI21tInkpP9wTIFa5buekvx6Dy9UiPg
lQc9fA2k3VYsB0ipiDFWdii77rlfHOfHunH4Qeg6dQ4WxA3TigEy+Yc1tYt5QHdnJaU12Lxmn/6H
bC4i+egYB6WCGU3mIXwPEep1byTGv4d2uK7EqUpOOOr2MVL22LW5DL/yrLsU/oQ1y7gEtnFprLvT
sXWHW8o40TUuufLo9G4LjQqZXg7DitzGMVhBT/AZ2ktwUnprwJwJENuuVdhCBTlbGoJi9skl1pQB
zEPerIR4H5AaOMPSFeCfxnSnx6vGVrwYD0Jqnup8l207bp4CCUNQrnI+FsvJz1JJT3oSHVGj6rR3
1jHmiiyBpFdZudJLPtvxZwoJbORpRPdt0uAE6tM101dfVK9wpZTiaYU4tBG82mjDAmtv6sMJYAYB
WBLFf9R/BkRfB/mu0aMdk2SPnE0vOhG7oIU4xVgb0YM4T3f2CRszCg0PLF4EFIQ6tqyZMcDdbk7f
SPwDFn0DExsHcaXNaDkoEvTBUIW1DbJlKcyr4xtzfsCS1TqbEvxXU01Kan1ymmLRoiyssRXXiYsN
AHy8QqqQoE1LSHJ9JTHbHHPcB0YL8x9tjYhucXAqhncbqWVWOB5reFdsSO+w4nHbkjLnRNhw2D+y
ShiKpRo8ZhU/Zvt93QQ0feGhT2/xKpBLl+WiyoR99IFrAEBuL04r9gNOk5mi0m5qVq6tdU6q/tzO
4yREwfAx9Qyr3co2v/RuJETsh80MRU9G1oKKBgX059KOn6Z9K6DE+GlxwA+l9judawII7Glg9MJR
x1uUqvghozVrRbTrcLg6tj363rhnIIJmjFObLcw7qwjLOMeRdcv6J6L5noY9dLjbB8yA6dwWZvZa
MlOyEMdP/c9o0ecE7kkSpjZmfwR4p1FFdS7Xv6UKGRzyy/9znl1WgxGNgovnVOUCsMmnYQjOf+uB
JtN2qiz7QO+XkGEr1OucNVFE8ClTD4PHhmHPTvAtltqSxSxytsFTKaxrmOU2SwdBHG/emA80Cjce
N8kTMufHueE6Hlp+Gg4s43jRj+2q4JbJVf1gcrBnCDRVKLYVTUMNW1htTxIBX0zmA7iJznI8SXPb
c+oh8FGccgWIRoqvWgZHmypupONMZxRtVh960kUqRVvVJZSmeDleGLB3xCo3uvZEKL8sQ7aMrXs3
QPb0uMhjPhpCnws+MV1FbML5J/xTD4ljJKsvhCJijy1LHMQldbkatJ8EHticGMKw+i8MDUKaOYjl
rhqpShDgIOGMmTZr5C5zqJNFEgJ+TebPGbCIof7JIZ2FtGYs11Y+W7H0nX4nRBkkVLpQjiHb3Ll0
uYYuPJERaA6xzDfDNf87mFOBN58M7PCgA7bFMYdWPVq6Bvw0hJbWZ4jyqHKwHXDBxO7VzK5ths+G
oQ2/uc/iWwufGf9fw6+upboyan1pWa8h+EsGb+wWa6XFvoQXMmBaR1zLLiPsIAoVr2RTWWFe0vjP
lGAeZ21JxtxttXEwGjdscW1D3aWauwv1eE/6xD5fCIQ40dOmHZJjsUzmiAxqaBN3NAORbEBYQMZP
AOcvUr5SCIIWAbhcFpSnKwJRZwOHqzE2+8/AYfG38LlpqkRlJLKahLOwgJGh8TuUmrqKxvwue30J
wkNpsyMsn70pCxzRRCjo40ErSInfp8wVOzTZZkVlPsabDKNxPxRbGQ80KBwIm77/k/IcEEzBODKz
0Q4BkajEPwpOcHYZ/sfiMAA+AS4N/5RYrDDcakHGLHaOasMti0hnwj3STejUAvx6c/Ewc0ci1nKv
UkZrZB219DJX5/iUnqFiOIMWBfkVME710RrqFYs1sSJobxeT2ntcjpz0V6WIVkrE5TBVZz9pLn1U
XqvqptjFG0sI/pJgOWSyp7JZVo6FuzWBgdIedRbmYaKCohn/p+lVbLB80dxchgAxYiZvGABSDfJl
eyRhIrA2mS43CYj0vvDXTquuW7dau0jb0TUkzI8HJKE99RwDegM0BLl5noAEICEYRVwV/kChTRkX
L9qJNrrScI0q/3yGxGwW/DkppevI/U1WJKQmms7OMWf2DxgNZsyMHrbBJDDvJjV8pDPkjgj2mRPg
x6rvTt15k+pCqtbmF24J+HXLN44NyAQCoxUnymSkmNrZJUeJfTw7L32ZjuldHdnFci/XxaFBMxFR
TLeRJ2Dz+vGXgXCMDIpt8KwbDR8jzePfXtFPI9yhSoEigqpAxe1JkQpd8Y75yM4Petg8MSy9AoTT
o3/JXe1iudkLl8mVoQgCtEeWhA/QRLUb7I0UBbJzaDo8pV3rmcw9ohRMiDpsTHjzuHjYDWIMSrQZ
Gd7R6AHDjJhxTeLZv0zVeFgKZKcI+HfzXtVrP3uW/SpdVzU4EWF4AwgrJSXKV8xbNAvLJIZ5HaMU
405SvE2EJiNCEz8SbzaONRn+pPLLifjJGvYaeG4V8O/2pbcH+sziEmpbZ5DcS+8YLqRDKNaDdlRq
/gaUHGj1hMYUXMcpQtoX1OSWoELXrEecId2yTnr7oSMHHJI1OngfE1/TS/Zb47bP2RfoLQsf9iI6
k0X5ijDqKzisnDj0Iulu9GIBD3Or1H+JJs3bYWN1Db+GPpeAx5ghdTmh1an6TVhQiyK3yE8dvaWw
NSZ3/j5PIdU0fzRm+/nUsXww14RForCKVm11FKq1MRBvCNZ2afgwOxBnqsAmEh3rrIRR/qskb4WG
Bx07rPmYEmNX0CVi7O8ppe0vqQTsZavzoOGMt1jZknUjrbPC/F4R+hnzWoUxf+nYe9+G/9ITgpus
1Q5eTHIZJ7GrQ56EIGAsRK9AwVMmCE8Wfq7ucUEfS+csQNUyH1Oo0yYefsNmiH1VSINIcC86Zn4z
0uiqX7lTYXfUya01SupndHr2zY2y0yC31UDJDKscqOUj1Kq7QwDmp8mwizAApHA1Kxy4ELayS5mx
E+FFIZJRC80JW1g3SE+LsEvZ9IEYYFhOj657Rgztgou3mDHr8kOtnUWwpa4ImTmN4dXEOu/g/JzO
JQSWpFpWAvMZfyfm4RbenoahbcnSwaYJ1cM37KkyfiZ2jgz9mrBItJiGOwLJAIYzEb5lMPZHLCeQ
U6DHLHsjArNIlnb3FtfAzetD56PW6XYMyf05q9dF+udsW5M3fcD3oB7mDIg+OunDXsJHiDALGs0/
yxp2c36uBjt3o5jjxQ7k2bXs5dBcDNmuIjrzyYyZoRUka3VQqTkMoO1zAvF9oGvnivOLZUxIdcMV
JXZO+qmUzioB5DJGR+DABpXKFPh0xwMqb3fBpmZ+oUZnvKUoavUW3Sd+PpjyTU7XgqTWAfGZlz9T
g7dS3VmK/7Ca+Olg9qVfCGsUdBL+/YgmREfymbSOVxnt0kUpbZf3sGYcuYiDgSen2dt2tm9td5cZ
EH7gvdj5s6/Uh3zL0WRj+KrJSF/7QY3uYzqZwjhSw+1BNrT6nJvt77gj3dFhCI3yrNmqOLa6eltH
kVczWre9Oh6JHwZRVYCJJRFjSjDqtxr8zvzYxBpB6ezDliFxLyoSBIspWrvMNHEsJ5isj3bU9m2Z
Hsbkwgr90mbqNQ7/tSwcBeZWyZKWP8wrsFqQ8LBMeE3UProKvGO+urAb7WA66TFX8A0K/YiXIXig
BV7OnnC3oI0NlacLQOifG2T7FU1UM4SLsodimuDVhl4bqvwkyj0OzsZSGN1y9o9s9uuHT9hsi55/
UM/lkJ7avLzZY3pVq/BSSO2E28x2P1IVXbDnZ3drjsvSNgVPdFJ9WSiq/irJRzSm0Nw9jHqbeLz3
BOnhpTbEtuJmBBy8ce3PkqK9YssW4LpSwVulh0lsLep+UY4nHNWWeazDTcCxUY/fnRrCsYIEfR5C
hL4BLLf4ZgefDRbOTi82aUgLZXOjYeWMWcCGMQZZFrBTSKnPaJzfpVEWIzCjgmSUEhqBxb6JUTHB
cVTbQQtg1dCuPpdu+u42qOiac4BNGzUh1iUvWYaY4IYi2AbMXfVrwoS7555G2bkAKIJevXEkamxl
VzJ+cYdjsvQBw43RARTAua0HDBJwAXvPGfYGxYCic7oxZA/YdlDRSjCpmGvRi3i1rhFNFKK+63h5
95b7G1f8ocXGpiFMZiUKOhhK0SnPcYS7Ryt4s9ieqbZcJw0hDEHLrAkNGgnbA+6SB4msS/ukE25T
le7GgPoR1hY/+9xrjJ+qi0+hxTE3VWvVqM5QI6gRkgv5s5dCx9jkHOuhupDajsD7lUn10BX9wvLz
Z8ItoaiXSn/jWWX0oS94Ed2Noo0HBChbrdbgV7CtFS4aKrSK5aYFHzTZaA+aZzQNT4S3MJ0XUSzY
S/j0GtkHVm8/VB6T6bynUKQ1UuZMbMQdhhZ8oo8/sdRuGrBJaqLIWfv4RhJCRUV4HPqDcRp/tKZY
47lZm6fgaEHYAwhknEhHOoA8bzgL4LxyY8Jy0JcljeIS5cW82yppGwLfc5PfSanR/lP2UVxq9AdR
tsPmoRvYdC6W+a0HJLWoxQmoBKu4g1ETbEqkuOhsPL/LpDpFHWB7LUPPTkqZWIP3RYiGHOmZEdYY
jOreQRRWcOaRTCib9LzG2O+yKbBGHOXKWm085vWZYW9nSHCP23EAi1lZ3638mm5d9tmrn+YXYFRg
i3NH4HPGzvygYc6hDjdytHaxVu5BpHCsvHUAg2KKsUcWsiDE6ZC2OsrKWbuzr8azKJVL6b8PbAeq
/yT0ltSpNvCTQhmoIjhf1VthvLWAdBEURMqpq9xZzwJUYyeF/ezj6mmK+qETexhlPurh+JaQvCbc
+By0PeFVb9JuPAixKOFnT+dRaYpzokHKqIarLHTIlZ6vRfdcEnxkbKucbzyzt5VFygh7nDDfDSay
HZpY9w0r7l1lF2pM+x5jSqP/qRVP8e/KD5L84i7t+v9YOo/lxpF2iT4RIuDNlgRIAiToZLs3CLU0
ggcK3jz9f3DjLhQTEzOtlghTVfllniRkT1uxqE9dRh0yNEj+1ab/ibGKDO9VghTBlAmf+Y2jr7bZ
g/VQf/b120pbYAVLh0oKAwJhE5TYiGOcgk3H4Z2ceTqisSN4Etk0386lhFnvIhJIE415WwzbtXoM
xgxoaupoDVLQ7SXqD7UKN035wVmfoYix86S1lixW88+SHnS6YyUy9uS4mVp9CDwPEVEZcnCIA9iF
CcrYMnLpTteVoB0JDwJcrRw5dPT4ZkATBR6ROV+DwpDkn7AScqFuPkhvSVWezs6ishfdJUx4KW1E
KCNZlCZ0kSyemXIkIUexGfjnw4TTycYgp6l7p/gy0YjHhXhy/ptqjAuK/wTzr8ZrGLeq4pC2qOUQ
xtDU5xqOKayY/Zr8lYYPZh3L8D5ryzWRdikgIk08iL8HqngZrC7UOh14KRjIuD5kTNMEZCnRnJyY
k6d0lGGKc1VWcHErOrmKskq5FYelZK/ngHeeDQe7qbPg6nKu1T5HjvVuAaI14Vv+iMxN1f4UcaoQ
RneUKObqKeaq9f6Q0lpAlU5mQnkiNMs/xPTRZC8mA8TYOEf/zRjIFFIxE5YW3EQ2dFuRGL6lYcpM
MfCaw6Ma7afBk0i2DfWAIfyHc1FUGGzJ0cStgrvAlDGdEwwuuXIq3ChZZyMI/YO3hgZBoD4XkvDG
GhMIHb4b32UVV0ZsyWDhsKIPlMUgpXWJuC5rggUctAdSbiQ7jn0W55089XXrz8jKYhXoA2OsmF60
xGzEBT7nZL32daKdBI5Ty14p5kTpAKKxWXrnnOAtq9U8DPhmDwlAMn9Q4nfLcf6KWnmTZCneM/5j
y98tW+RHe6ZO+UrFWd+HY+cwnauvEFjG65yvtLwje1XzNbcF1Jic9dQBKpvi0LFQWqazg/81N7Ch
h/X4OzjisRBsX6PfDrMs4dR1Ua/ETMLa7i+VkZ/ZgPjlfDOjTyX9F//Gds2v+VJb7GnIZOp/84+q
4griDUnqyaOlnn++0koaC2+79t7ELNtZk7N14W7s0/w+1T2gAowe/a+YUj+308OYHgG3HRNYayUV
E0ztGG5QOaQSoxdU+2BEZj9JjSAbD0Dp8y1tZpbWFoV93MWcMEp6c0puvKVwZ3AOiHIt0HOGQoxq
+0E+jWIXY+xSmE2vFMgRxGTvkZ9hJ+xa5aWTsKdSQ6REf0cwyAVF9tjDsb3owKdJrGrfFQuUBfVu
lPJg4GXe0QQycm/Ot5rFh7+Plwk48tQOpPqhN/YZM/DE1itV7V1W/oGVw8CqQrvqeIzFd5cFGuS0
RgtM/WzD15Mb25WoOezkrVBcZxMOpwxiBQlnJPnyR/D3uuabk857sR2ztCe3d/FlaZuvU9lYITte
tABGF2rlVHoR2pMNXQFriI6bbP6T10xhcSvxGhtNxruyNyer78Byb+Po3IHiakAcbRMP9HeWfbxl
OqIQE9OFnw6XDkg2OnYZHqwUo4xMhotp223MYbn8NR9Foz/VTHslmPMGyv1ND6qLZWIjpm53zLv9
fNgM1i3zq0ScFX2FLbuVtavnzcmkdldQh1djOBqfQnWRU301B7MNINIJ1x4jZXS3yj/VcnWgAkiU
vnbA3XYCTmAFJzCjgSknj9Si3emQdls2NnKPqwBMIGUZs/bfwvaqtkcW8/kk98pJ9J/r9kEkrd8v
7Z9eu8bpDWxbICpCuNgPopTWrP5NxwLa9F8q91Zf/hGK20Ngw61dUvrL9J6V9UKTbAhr9qrpT6Ey
aF3payqiXajZob2+RXV6lWbgnzhVIxRTk0sltKfKrWbaH9P0lzkxwiGveqpYIqaBPHM3nXFMAWet
ZRSvJohLphtR5zK1/woFh1TZv8mLc6q7iwRkLS5KH1O0TB7WsOBL7m37Y8EIJJjpK3O/T+rhhPNy
YDlJ55tMd9zUv2kINLz0XM1YdurfuYEohxzLn8ik9DUqfxycASs9tQ0wiikj4NFd1Hk5sGNA04br
khx0uqJHCyeYxXQRDVOg1KUY0i2Cl5awqWP6XHPpJDffThGzjfk7WNUfW9CxhU9ErnGOlJ7C4WOs
TixTWWlTp/3HLku3plduRZlrxm+sNhmaasUXr/x9YfyLeKAqwtor0VYsl1jRlT81zqucV43B0STZ
fAv/zOxh4NjhlJ0zY0jZzI/mZUTGtrGsYGzF2BO7VvGlRd+mQQxtIU7bIByld+Uns8Z0Z5Np4LXR
DsqfbZ+EJ9bC1ATuESOFAqJzpqkqWXpqsogIHSxZ2o/1az0/FX5uKCELmj3hle1VtdClknLaIF8a
oQv2yXuRvHcI6w55kar5NNnLDlQrVJiLI9jeFeNsh8wrkGuPPZGU/aPMgwUCagmZ7g49PJr/McSW
4GBEGHOik8A6KT9JIkfV7FoQRjro6TAcCskvgU2/9vg182y/moW31KmXbVUj2FcxrqTDWztWe4Jk
u5rJIKaWBMJlb1/WJrvWv1brZZY/aguurhNIvadtvziLHuZcKtapxgdkMPYvJY2Hgu2RGIJM1oIB
2TGXYGxQAT19xfkp5riicixvM+2hEBNcYbRzJGL+eO0FLDXGfi2CZa1jIO08OSlOCVPuaGiwAFEm
YrUnQZynqYOOfYHRB4OBxMbXlCEuWCghi3lsB9WbTIdtVSAtpBA1fkC+1mRkF1Ed24wN70kDftI5
ZMhKgijshxobQAN1yPa76P9InBlZ6NWU7DkXENcc6x6wUHPRT1XjO8rW43CipUC9QW0/kGDIR451
yLwdezRBIISRJDPbDFjZCm7YgTVMxYTkoCLhcWWbtbSKn+0bRpCYLqN9ho8nx0yt9gMNnzlpJwo3
YMQMFH5T90pNuoSNfPos0WZa3E+d/sk6U7Y0JLJixfohpuy91D8nlhfDCYpPq3ZceXS7xD4sLD0K
DilY97On8SgLfD0CVGlLAlJ7mv10GdZQG04oAfADeRhomfN6FtOs1XlA+P1UMoi0mVCVRqLAFxyg
XI1Cd2O37Hv3s6x/6t655Q524PdUOcakJKr5QwbOijaL5lNR5iIHBjMIUd/AGZiUPtH57PGSTOCv
caaTCTvbFYWmS+OPzepPugZk0PTb9On0yQGoC/mKcfmo4O3lhhYWFu0LBsp/jdoIBs4wKDeHIiLB
oP0X4w5V87AleZS/WnL2JsEFLJl7Gk71nprDO6Lye7FGb8gnMRkWy6/ESF8NQczhP8lAhdP9PsWQ
j3XDciM+ApoETK/U0325/rPxZA8MIh0g+7h/DQxyBaxe09JdGJav74+4snx9jQ8RMJUSTy7DocHD
yXxWwAyn7S6imKFn+wBXghgMn5GGVTFoPK4/e+hQsTj4UT5X7QcBCi2uw1WqQrMsw66SEPLUS6k2
MKRQXRhpdyzUOo7uJuA1e6xrVP/EN6x3iQIURArnJylbv2g0DNfukK00Uq/HUYN7SFGy/Duo7Ykq
WlDSTfJcW5hX1QtBzt9NpjPBtqZA6iyqvgu2pgpfsqyCfVeO6R25buY51xq4gqN8rvruPJoMR/Vj
zJjajfGl+tbUuzbOTyajfeVXJ17GK5NLWhFY5XIMuymlYqSKB5axAmueDd5eO+YsFz23QrX7uGxb
ouTZKtEzy+SXfVYkr8tMZaJxwDYRjXRAJMGgJ6fyGAf60JFjF5dC5cSpq2fbZ+hGFqLgrKmykSFn
it+Za8YOiTqbliBEDtsYNoJbxdKl4Kph8GGcQTfmaSdzG4J8QHVYn/xKMrVAGTFSivC8mRfmrIyn
hsP9Z0cSrNLs+weIkyjgFICL1uEFeSv4cCmpa+pbjaHVFXN04Bxq0ZEGDglsvjfvJ7U7aCgQYo3I
ktJVxJjNBnsaL6T3R/iDzX6he4ghobgsRn4bo5QEvnTVFeNaS81VpyN9TET4BZAaK6ZJvUYio623
7OzR2bfqmITGKg2+rqm76q4x6pN5MkvjVBvsWtf4vHTmORvXS01OuR7jM81XGPKzMiBGHHCfBrW1
4mZUAlEvwVotwbQj2xQ4/sRpC0nGTgkeGwThO//EYnOKKWiIoG/NzJsVjl3yM2b+nRg80Az+h/27
ntESCDO8dWsv/i2bfw5Ut/gXe11ruuIbcy6nO21HaqygjIIFG5dHhfP0m+2ds8uT4r7UnILwru1w
BZMJmSJvKv/j+HHSSvkg4bLQ6LoSxnrUZ5LN+0/4CfvWHb+NIqOhasc5vjGwHuzYNZ9LDMyYd3sh
c/4ZQ1YOGlujIBQXO6bRzV3IwqSIm8MjksRjdKz7iikAW6u3LnsnTC8rPhEovNTO7Hjt+RntePq3
ohn7Hfd8hF+cI2llLsGg5T7UNnV6wZL5kIz+2XuY2vs3K1veKZ7kDmc/l3IuRfZin9JWRwXoRIIN
snw1Z3j1mCG31idc50eTNY3mkkNVIttKHSEBBh8kw9cvTRCD/yKnCBAopcNzAQ6UHnCDoi2i8jmY
3nbxQitVWCsxuKXlNKk0D0gdhVnEhrMsMJUmSN2EzFGyON64HE06IihkOen61t1VnJD+BNafPmXZ
5Zoow7mKC9i0SmAivQibAJSoGeKo20q6IDFLJvq0diAscViO2V6WaPNkPl/QSyaRwJNI4GEbw6Wk
xTYTLkjnL/qxMosDq/9jZbJKlgGCqMmmuJmo9GIwD7XsWy//226BHv23QnRIqbBJVz8DwZWvy1HA
JKvxNhOBTqHomhm++utnvOK/xJbDXZDIl0SxL0NFXhsctg16eoggvBgX6p9wXRSX1XXk6ky/aWC1
smcchvIDT7Qfa5mvMuiURoOCTop88VTo2B1o5axC1cGBo1GFuZJfkvnd+x0VnMckpWXs0TBGTgK9
6oK6buAnp+BKyOAgHNuMTIF80Klk8i5z+phZlXRcTPJo0KKAmXJm4T8dGlXfYWJ6AFY5NDHlG57e
jmdqEi/RGgcqj/2UhTRshWQtd51seKK1Q4oRQuMzdOYBmgjc7GjXLolrH9EcBLcStKLkszBb1i/p
+De7z0l5ABNNgB35srt3AUo6Vy2JD72YD7QKHmVClpx0WbUPU24fBrjvo3i1pNzVj+OnWRAtf7DO
WW7nGS/DqtzYyz26BeDecIkBGmTLHJp5kIICsRwmAhSfMMZPzd3f6FEaGmux4U9ANnKYDe2wMpHq
/DEu/BbFkMefbjPtwEzWFWlJBiUNlmr0mxGDpXGhK01drSdJ4+es1M8uXh7DqdhTXn42n3uD0RVy
UW7HlPWmzGnVg6xzTES6VVEPTCPn/WnDhsYThoLQutFbYX/x6iHMNMeYp8LGizuiDJF0QebaYQYI
O/uacQblDjb/qgM0Aj5R7K9366XcyRwDXZpyY+kqB6Rd0zOj+DN/UoTuODa+yUhYXQXAMfFSieyV
kL3FHdO8D94MDUAq6JBwt3+LpPQl6zesLge7XzGKl6QuXpTDVIk3S5te42x6YY/wXAsyLBMjheo2
J0uYYgA195QlnpWq8NgwgH3DQ2VXN7J9d7PIySnFz6yTKJt+8hhBz5gS/T53+9iDmaBMOx139Ka4
tCguhqweMOmN7VEzvXF4pPRPQ/XD3/kJ64mhT+QmF+lU86yWVCEP8HsynlXTfqHnpMd289l/YyJ0
JvjfDBk+JacP24QeLYBaRrlP5RC+NND9A6/dsj9XRJkmeSOiK+eOATN+UstUOb19RKY4k1vEwzxG
cEWgamAwnAow68Rd6fVwJvqb8Jp2vckUNfY45BUJb8Jjz3BYimffFLCKsGkNEPaISp3UBFsCyKOt
nwAn5W5gj72QVuy/ZSBxC/NXCoQTXKD9vlU5VPHWyjcwisM5EGxxeW3p+clDM9b5sHtfrq6mYhwM
spnoW4ac+83k+DWSxVZm76ui2fep49u29sb0fg8brKxzHxatYj0X2XrW3MFYup5Nt2fqHgmofGCI
SWN2CdioTUCP6iAaDpbfk8sTTJpL4i31W9Mw2P+TMpEutRsHi5FwkdP/WSBek/wn2VLQrZbOOKa3
Hq4txGSdI/PPQJKjQe5Sw3iudkX5lWhU7Hb3ivMUxpYaMW7iCFlhf5lUcQZkaKDhmd2Vo7AsbXPh
NuSMJOIFIgWuaMa4xh3XU05/JP6fPpop7fES4jiUy+3wm3Mr5fqjMwMHcy1CWRvh1pqMJ7rmU2+O
a9+GP2t9kfT4KrBgNiNm6anZkczS5ezKLg8eB0N7tb5p+z/gfUYJrvsCiVAw/oyKZ5LPbqaXBMJl
MBAqjSdLyFmnYebWqq7AU0AzpGAfZhPMikzJh6bExGBmYhDPMo6k/Vhl50WR/M6OTsyciONQkIx8
2lh0A3wKr2H/Efu7BpWWhq3Ik4VxVUl5DESnXoaDYXSP7B3JYIWxZxyHpWGEzKuB+EgPb7P0jJw4
0JiFkGbDFSqGR1PD/FLXf5blYLHPlR5smrvQludwqPDhq3PI8Huwey91iBRiwuMHSr6Mh2OIV5ah
YXodFHPfEotdR5wVqOuPGoG+LLBHVWtYqwRO31eHdMBA7r/fNxxoNu2SPVfaJOAeGy955/s+kiV6
fuwUbNC7/KInkocol4LYc3oSCuxFzZmZux+D9rGyhJoLnrYHimFKS4XT40IFjJfM1BNy4AvaQpyZ
5KbWmwQk05ha9gDqgbM69YcgL9E3DPhVBQyqOy/byYWPoIIKcVgiIpYIWdNDJacCccmuZRzTcWWG
ufNvYeeIRCuZ1G1SZqr/2PZwbC6Njl1oeG6wb0M6W2V/KWzzoomC9e+jrwhgcorspY81ZztKHXvm
U/60MCDH2aC2nhZS4OPK5MwlUwax49rWsaTjOSpVb83jw9BR/tV5FIPu9NvHHMgvIp7gtxV3ZsFv
xtAfh+/ukznkqJ0vM7BtXgAyvmnlkdLltXg9b0NBAKmnFZ7M8xyQueM7HLUH3cM6NxE11JOYA0LP
1a+CKsIm+NEh22SGyVkiwtOVXBWAYkiAMfmbbB1fHOmSVqvP/jyhZXc+iio9KYAmVPaa4NfnYM1f
FtoaHFLT8nfncpx/x99o1QBy9+K3o3eUc4kuUYG23JKSrjB9xJTcP2WmlkXc+YOWsHTCzmqGV0J5
DD+rLxZr7FK/c+DIC2V9NM9V/SUiGpNJHvivfnZurckkKyW9iQW8lj2FFm6gOjNTzYsU3QGDnGf4
p+m4s3EIT8eEXuX/MK37jcVr7RWKNcbePhBTB5OHDerdpr7OsFH39rKfzCAKM/nMZuWy5gUDFHyB
oMo+5mh+u+C9M0AZrtOJnsfbeJ7M7jkX5iMyrDvUp6zyJbLq7VmmCOvJRka76vdWV+6Tktwmvmnp
XDJicePet/p3e/oEBxuvHao/Agwd50F6MQbDy9gONO4H422XXpVHR9F1RWOi+LX54LcCbrEvL53r
hB9roC5ASg7aQ5fi8wWwRm286qb+5hi7vKmYZddH5qWXKukfxmy6iTNghZ4fUVo9POeIQnWM+k+T
1OTq9Y10zZP2KmF0sUe2qfu0VKk/Z0mQ2KqqxOGb9JzJ6yXFlGB0883+N879DT+a3NCuztiEWjWN
jT2CKYbBGlqMONHMThq7ownSTfSXlbYRs6/xLqDCJtmpzoDdF5Q9DkBcjuUaXwQG5RMffaK6vL13
VRftlY1KHj9LaEHbrWXMf0GF6QNE8O2DaAnXWbfSAJZ60ezr1hplkU2GTcwYtuzJ5lMmMzmU1uBA
bcACt6EugTsNNPRcgdSc80Q5NgPpgS6FJszkMNPqnczYW6IkRDTUdP0uRU0r6XNocQlipZprCnyS
O3zTe5Iod0JvQ3rCwX8aTelIQak7li+lcqevoMPaB4OKRz1xtUV/6QwtWPWbNdJR41KVcS4YKfec
ayoWiApyjVC+4COc4KYcy6pA6NqlyIR4/XfZB0RFwcsfYESJyUotL5nDFkBRw3uDHNOMNL9dWkzT
c3+axj8boWZQ5FPMpHwCwVEjg0Es61998s9bmHhxuxEPmFo9CmATDawifMExI8ZdS0lGf80ZWmHo
oiFxIMMnlzP7m/y0vS9s/CMlj3WcpoTf6Vplza5220NIVhZ9HiYxJMqABAazY/ultSFXklDbUILZ
+rBq4zH2zgNXT1wyliBYDD9tVrMbzbTXjhBNTf6QUhNYXSWq2kRG5KAW6SVJ47PKVUqUQGFxrUqi
+bSj47fJeZHpnOILhdfGw9KOmohx2hOAxLG+JRGXFXoIo2wT+62mUX24PqryJ8Jllv6bmK5rYfIx
rVTJlryMTLdDAC0/M1DmFg2h5L+6CcGP3YWDpyY9A4oJSgRBC/SJmbjAjurhz4AfX3XsE355HPb3
mAB7ucQgNa2A/4G/wybGyfc3I3O3YWfYaG1t6zB7F+SiyHeK/yymLLJWukMN5QnSZAr7jmkGfqh/
nLekpUJYpan0KIb6GMkJpggz1Ofa7ZUgm4ddVZ1LSpIiau3U3zwhjATlSmzmU1y/TuIPyN/O0L8v
yvSh8rGDgjFlZqKJZ2wmbsPybMYMLGVlgWNdYGzSKK6ee7+hRqa2/ZZ2qIIzE/UcBmUILbPdBaKx
uOHN+78ap4JXRy9DgrKSy2qzjKpA+upDUzpIKNNmgbb6CZKEes4JeOh3ojNHLET7pX5D4TpEpPgt
4lv4oTEE7MVyaTJtZ6Y43qf5ImDfd/TwFYV0IRhitNENcOi+mkXYLZ+mE51jGnspOvBaykRhIzhg
Uu42eYocNiGtJRWxHWK1PbI4CrnEU2agHijkrxoMQY16zObnYr7VWBBVkg/TNpJ6jGxZ60+NKraE
VdpuGyzW9AjAo67swh3Wu5n9bYS2T7HGqGjZ+tmCUs3xhjWlHDI0Mhm+wlcOKs/J+SaT2+MKSsVw
LYvuhqcAxaYxVjyu99Rkg4P3HJ7Xhc55pbWDtnSZvAcAPAKxksXoAGCke1MBBUPEk3u54eTQM5DO
4AJjxFSG98Gg6AnQQbWpNjswcBPGhBwfiay+UIQSJlOOLZdrzP9eNU2wcBQv03Me9zsmO0fy1Nm8
B1YbS0AgGw5p6X5QXmaOriW7i6EMlPJHRVqhCrin2XdN/R6FuYjuGpgVbcxQiLujRmi+sU5mXh/I
D2XFC4A46q2zeCTZ9VRRw9IpYbbbXkpcXpg8FyqAIelFEynj8WmOGX1OVxsOnNHumI+/pqPxulbH
qez2Vgk1JXH/mMX44CUL6agg0YS24Y/VeatFLWTTl7/T9G9koHMT3tka+YzSHxi5ALg46li6Uus9
5QrZyd8aDkRJ3VfFYLBa9sMfA5m9QUYmozI/lluO1StC8Btg/WikwR2VpYNBMUWrKi4FQvbOcO/5
wSv1NY3CxT46/PL1qgW5PzqAD9pTru5idjmSpvmTa0B8jaghF7IfcaNZ5RvHm5gOounSGo4fFYem
DZWthlj1FIA/63QpyXqahEgtLqr8k3wI+YthoVaM3kJfFxPN/fE4J9Vl0vuQRjvdnez/OnAgnJj2
5T4zhyeetYeQQdcy/CmLfHNfcb65br0ESRKfEyxDxkpZMns4DmojL05r35NhlT2RBVsugVmYP+jk
LrBFWXCRINbnBGpmbQKgcYStBGqrE39XRoKTulApicVI9ZsMdjyFyAoeqC4tdo0AzErEv+h+q4wO
7Z8Zss4SAyU3p5uqDn9T3vXUOchSGiRub+vEAYnY1zM08PGkUdhYxORpQCqsvDmyDHlJgvf3m1NI
NHAnkvoCMndgscWP2eqhsbir+ADiQGyCikcM0UIl0MTjLhimGWVEyLO7RLaz16fxYNiA40z7lOVk
/VGGHTi2shpmRfFqz63X8vjGxvC4d5/qSxWzuDpMwIe3D6BIHNX7HZRedaNZGNE1UeKHyPE/JiGg
MOstl5yzstThJuP2wqQk8ocb0wFhtWT/tuZL1pWFCPEkKa490x7FqDxK/hZMDG1jJbaBFEqn3wY0
mP2E5wWjT6ANX87fFGNlqb4baHcRJa7IHX2DN6DXwBPN++YSJx4OqH3F+w8xiEhziPsinLrhWmG0
1q4wigBxdJsqGlGzisaGA/gs2wPvW7bVLDcL64NJZqV7qKPFT3iQUKi2EIkT0gGAX2bct2kPchWX
g+acuiZcGPbDIjkb3B0DWsbSuMR9FCqa8QSM2IJ4eTH1oEVZ+ybjQzU6o7g0ukZk16spDe3JOs/J
beuEnLlOgCviCYcOmiWiT0UjcHfMp+zEGPv0wUM80Ryw8H5lQWUj3EF2wi5zbBFnh3I+iZwrhfPX
rdLlmUn1+yz378lmZnor0y9zov1Kluj4MIIqnQI7mfCNfiHK+kbdAXK0T3HanYz9EjuXaJrPnfKR
rV/X4hT0zwVah9c/K9mrynmnkjJg/apJZOqsEFV9zBiSy9XDUYtja6MMmkdV2jsdPTVTfV4l67xE
zUWNLKzZ6XoRcsmRZoLA1IcoG8U97o6xA3BQNa9GPd9Wg9oUdK383JNMYaJ1Xoh4Ji3pPIjI/K3i
y4D+OpQ0UUKA7QccMVm+azN1P03vrXqm1/k6zT+DZr/nxUPMYOxh7G/9x+LNycmAslV32Kq3fNls
0gWbdJNxH9hvOUfuRStCOJ56c6cRGf5/Xb5v9UCyqYhklzoiwdD6fu7ZfKbyAzV1ZojqFPldeqUo
gNBwxKTRj6m/+4/k9ANdoBDsz/sAS3xgUoQ8Ox6zV6YwjTs5ULBtztLMhBxAi/XGmyRJAa5339rt
tV1NjsewLXKOei27YWrPU95IZXRlFI8OVl9xr+0ZZDHk/BCr9bGc5pn0IzpXAnQwNjvOowbe2N5z
BjBXeNbcJc5feqN7RtH8oAPgHu2FIflL+mqUzGDBxNa4PeWhPMpNfZQn6VgCB39nGo0ogAF8vGjO
j2S9mw0iSvnlDK8qRnFtjvfZsSBMTbsLxBRM/q3J+ZffK7kPfMOl/qhJWqak0GImv3uSjZmh0lGS
nHsEJMqMkEop9yTibeGMT5W3hVD5AHbtgQXF8h8V2yKj+jKy3dLMGOSmYzzpV1EfNO1DNsXDJvoC
Gu4aR12o/MR5aIuPdRpeLH18TOZwK5YqRJa05P+U8by+YFNdQKmMgqY95qgtc1SyoZ19VtkIpnFo
xG4xGCdnrXzgflzHHuOb1VP+pR7azjkMTBprCsRn4GQDMwNsPl1N3Femg7vahSqVPB1BRBwkxoNp
u2OWp46tRrtCiR/BN47SrsWQRPeZoQAETEiHAEsmIF/9zBNAamAhHTAnilBGQlGDlzWfwk2LzO/G
MpApkLOzFyoQLlZ+qI3PEaV54uXx28BzWRpiYIzbPeays/PMcVaeJyJBNeb0XxUhd75LzBB4buPy
2hvGxYi/3zGH+kWlsTUPG0EVw1unlTtdbvecOiJyv9nwahDIi6hvLk7dyAE45xgwwA4ZCLPX+y6F
u7TvCCI2cXZB+0DMrxR2+c5NEHJJzfRl4iNTZs3trdPYeRFehd6kphgGu01RkIG5QDN9jEKj7TtR
mF4h6zlYywYUmyKVKR/UDmXlyT3Q4eFfV/f0dDQngkinxVscyNRqT36SgfphKJb3QRYfoJnu2fIh
mdOHBipvJmUx09JpkD/AmK+wH6oFxtHoOKSYiRKKxiDII8fTWKIMx7h7qqNb198V14lJHnukWads
LzKI4PkT7Qhdhdm3aD7H6O9CtxbnwkYhRo0mQzE3Tsw49RXnZ2mxXq2oowTWKA/SjCDvTV/965bZ
pyF1XyuRWyA3sDKMR7y6M6VHkGvSSd8nQg9mrQq7jYy4scLw0Lbj6zJZp7otXxuCTw6h6Km75pgq
DGqngdgBDCbhKa4AlcOSfEmcUU6aHlOH4ws7oxWCTUl4gisIgAcHDON9HEz6oLoG3s7NC6NXDBpn
b70ZnNjUgYlzoJoMV//jAtM4vUmi9fv2KU1s7XkiylvMnS8h7gz48KmcqCP7uLBfrVBq1eyEc4c2
QDD17njAO6rcxHeEWBFPpt9E3rJ2VAIwSy2t6xJ5YDIXBtLFpfPytQwoXhyj9pV5R2uZ96yfdlH2
oUL1GUyF3EVQVYg49a/UQXbQ7IshjEs+/JN1HeKp/ZlptGjR4It1MGGRib65i5VMZz6LTXFW4HA8
lvo7rd/l+Qlb8Cwl8nm9cV86gXWpeW4qkwFcKSHPXKgxoS7KnBH6AMuWrAiq4es4mVKDFKN+Vmfn
5DhBwkndfpMG3mnVu4jdDFZp8pbqh1Q+cmWmTL8okNsMzU0E5yRmuA77cDJIiwwiC9MYTYQUTykW
TmuNE/V3QcJcIG4uG0CR2Luu3nCerKB9IbmBv2yHcIBMlem2r2H75ah4kkDgqNcJN7Vqduf5PsF9
WzqK5Ui9JwdlBdJoyc/Nnr5AfiwzijPZnqmE24Qqcco4lQKrPJCGSaEoKW1v9Zj/A5f3YZG8y/lv
2x9hyeP8TIuHwTGf/LZih113XUjaOaqF0z0xT3rdvYA1PzEmkeXiQTcPZXyMJsBbdwehHIbtqSTZ
njUTqJNLhB5UaSSsn1pyl7tfTH/MTnXzIWHlGtLXgQsyULiFT56SwwJ4JLCQ4bUvvnqsgxEH0p4R
IwM/ywl0fpmF7zcM75aW48jYyypQSuwYFQn5b6znKX7+Dpk6BWXIxIXJvDsEHVr+tPXTklCzXyIG
V90v5nuPHfcO+AW+307+SvG5YBaoi/pFH/g5ftLxPzLFXocLtRqvyzyF8YYqI1ZvMnLf4sDGReNA
ptQJcVPYZ+z+cZM1wJ5WeFtk1E44PqqxvTT1fdW9LXOwYF0Vlq9YfbhS2KXFHllrh8KpdLmRZWP4
YHkGltGIrL39Vtc/GkJU8bkZ6hn/41rmbXQpJk7FJJ8Yi6dX2+F3c3IP/hg3FO7nnQzF2Zmej7RS
9ljByMHRLZnV58RuqbHBY1kBg0RciiYthCbUT1j3AMmWucBkBG3kx25JkKVHBRGzxJd3kZzoWIJt
kzSXRGek8Wop3cXpQivXCa4BS/lcoyRY/sfTme3Gqa7d+oYmEh89p0VRUH1rO/YJSuKYvu+5+v9h
bWlLK1pzTiWxXcDH24zxjIpi1PqdnCRUdyZvuww4NXNoncWASSwHD33a7CKSE0C/hKCi4RcsVb2d
JETCiJSY7F8LBY0o+hQiVX0IEcCKHVv80BWilW8fZrGewTq6KAOQtFunJiuiTWgywMLdIh+M4i+P
pIQRTmG5glPAkymk+uxamt1p+OQmQVXgagQf2/9qwqBVGjtNIRCRPNE6iw41svNw1XXzZiyl/GsG
rVDlSuHoPNQCvX7dXiKj2eSyxYNPsQfcIOloz3iQA/pBVKh99SG05m7WrZ+Cw4JaE5g4RiGSDXK7
HWlV7YUUORCKlnEPYaPI2HgaHLlx7doUoqUgH206Mc9TyCAMP61I3ZbL4hjpPV4epc6yKJr2gcUw
TtV8C72rUpa+hKTIBO6PlyP5w6PVYgW+APq/FNgNoR1bBOEEku6GqCZDnih52Cp0yjn3f1TXu2m9
YORmC7YyhsoIAJoNyBsL8oGCjbP3Z+MFhG0b59EhS26arvmp1nFOIFkF/NGYvElJCbAoHWpjUzO9
TjhClNw3Y3f9L1Y975WFqD627Tr6gIQ5IO8bO0lujfJvLm4K1r2wQPqFLYJ+KzsNoK2mXdfifyPf
F+Bj+FtSH7XBJoy7aYoDGhCG1KyHjyG9cY52WUY0yDoexwr7r1ibyS0mEy6+lSsoj3mfss8IJ5+H
bfcZj8pRKhu819dJls4NVzy271JNfkl/alSHQgA04gmtaDh+ZQxq+4QMF95t9MBySu5byy5EI4Zi
FzNpPkIWcqmiiIgXO17AdN5AcHL81sxvHUFxMaEYLyIQeT/NKqfUNhn5jLaR3MOovtXsTOfwpD1g
IEicUrHWsH1pABMWXg55BhGIV8B5akHrlgo7wyU+FyCNKhI0Aly/DHYZ192iC44MxdgXgOEQ78gp
FSnKHQnlzrKoYCjnU4Byp6t+culKDKmr9kSjdvKzDssHssUbKXoyyp6+YnXuM730kYxlSXoo1hGw
a9XilOYwgPhVFOK6yDDhFviYRopMNX4Ky3wy4X0BU4uVmxbPt2oaPBURS0fKCOt6rUS5Lh7Eeb94
6J8ZoFylBE68r9Ly2BFzHFu7Jr4xkKD33CFU57yU/ZhaNk6RGIQmUXw4Pyrzy+KFUec8FgztLRV5
ZiWxPIKNB35Ls7ByFMON8K2rJqXXPm4utgmzEF9vAfNxpy75HpumP+qTl3aJb7YMmMN2m0ZoCCyE
aXZ+1Pl6GwK4EvXaFNqtXU6Zbl3VYrz9xKFKx4cRQM2R5QLhJQ2kcaS2dgtJhskMOAOrdBp+QVzc
zZG9Y3jtyU3lPX0ZbQlRV/yEp0i1TwuBabUg9+3QNPnTCKdnsOjPqlOfmoViRbYfAS8fPE1bCf9f
4LY+WCJpfgTOfYFgaE2cmB3R2H/t09aIUs/g5gPT2DAXAyqEOm3ZJnRBIZITAeWRcz+ng9Gfyh1A
3aUllmaEpBF89RK7CNJxZ6d1x0x5tD8pyojKnRqxgeOFdpspjZgZUpkPpVx2o4GhLIc9MH0Uwfgu
yuTNEuMTGRSibQxVG7Ujapd0ALUcvA7nIMx1Z0Qs904T3ONWxyY0ky4fa2scuoM72GcKhRhwMw2E
x6iZ3//R2qNljs/BjJ45oVJGv4tCe59pA8/V5FDw3HSJuyF/UFE6DRK7wJHs8lCYDPqT7WiQ+kMx
bUfvMuvJoEYmhrqUkJCddIxkY/POWogKyXDVWw9qR93/jD052XlLCf0+L0iXGhSg8VXWLEaOABMQ
NSMTYJeBKwHIaUBdBHlOgZWvM8iO4pOI5aMWZefRgTZZu51U4EX082neVMyq11+mOvkFzAJNxJSe
xm7maZ84v1osiPzrqsvs2ePikpBVNJOxsgdEkNuMPRBMIfQym19KgLq8thzWVhs9jQ+BisE9crsG
imZDeEnvzLgKuVMUXASc7jQpRf8qcD9MN43sHt76tICAFEKYrbqx5mD6sI9QdyKxN7id2VlmZIKf
eFMhxyDRueB0XdAFBdk+OA5lfDTa9FSV5dmsdjnJTgasRT0bzmldO1oFnwT63zJf5VTmO+JH3Mbr
FidybBtdC6hv4sf64oqe5ToZaKkKZBwQj41lp+MHtrCQzhHuhirHjYV6nq5em/bJ3G9GTBnwA1ks
MIqOohd8himv/ul6dFbi/qygBSnRgowguqJLRiZiP9aIN8R5kpiEN+9daeO8bU74cgmhiI7h6rI4
tEa3HxvZz2yAXXitY5iCUbIfSpuRnnxIt+mQs3CtyXffREyy5qm5Zqp1DcE36hNhuGV9k9P+Fu7+
v38Q9LG0mDth9WeptU9dSEHAvMPWpmNq6AeBn0X142E5alkIN3VVrWGQVz44ODi6an/CbTbM5IrP
jlR0e5qoQ6oOB/05M7gsqlcwzizIbN9MvtjAVVl/4blu1z1BehO6fDXrr3xFL1fpBRQmmL1QVRh9
JEerQzVgoD8dN6smX+9h2bDdkQhFoOzLMJOr24oHFgCdL6N5otIKkP+FwDI6xl7AxHREx9JRZ1O4
MAoSYBlrBueFNe4jwHjqLy2FBiIbR3M4BkxBgubRzaQP0YTVfyrBe/PeoAaHInC04n1Shjiwfym0
p6b8buM31Hks0FG26AunK7aADukzDf9GuLZJoNlnKiWbUX9vJfPazsVFT6bTsObnNOz0MpSr5rWG
iSTsyK/lZqMA82kLAISG7TctzSK2rOJTBAtruPwc1U7wrQe52zGWIGp5D2iKK7o4E+JG3Unn4GDj
AMTIVrFtAvl7s7ubjHq3xgkoJfcF8pFkxr5l/TANMC2fJs5v6VdozCyfjb33d05zXzRMiIGg01Ct
I/em22eLsVdXFzv3dC2jnCjSYyGxhL6Ax0DJgiZeJWUuoZQo5aOlp4Ruas5McHDRBCcJdTXW3xj9
s8L6NkWiOgCmlCUid5JT2uCqEbwJ2eE3zMLGPmWl2hGmB2cRrP2o7AUJezqudJ4v+cOQJAdQrqdK
jLmAESXtTHefM2gEZtMdFSmmMJ9he9i8Zz7imJWEzoCeC5MdSXPKqwKEqhMaZLcVyZOgyw1TaoLZ
7FvI5HIAALUc1FTsq0nzyT8YsRpjv1mntnhmunHeASRfeBeIxfaR9fD6oUUQbIcNpuAmaOtUORXj
NmQ9b1TbQEaWCOKD8sDLjh3/Z1hncLsLjhq8MkT3oi2tiFZeUFyM1b1xJQBiNmoU3tI7HPi7WOfd
tdPQRsggAUwxe4gACBlOCBl2wb4lQ/RrjDftcpPa4ViShVxkz7G+G+qy5QUKjfGPGn3QQrsKGxXU
ssyfXHtVy4mDXIJIYK3Q8E5W/pXJ7WEYwau25ifKyGzMeSjGQ65e0vgvzURAfIZqvtZAOowpzOPk
5M//0uo0+TKiS+zrLxnaUl8iDGWsM6rIrPD4KMzQDaemE8k16cSrKM4fctqekAwgAYUjyEmIsbvB
WszOoWAXOyHsggtEzAFaob6nDMXxaP4mFCym7HI/iCrfYLA+T4y+MvytpNalps+KKjMw9OGtXWqV
W8aCRZrtegv/3rgZigorPRZiZAXGDPI3jryO4Egi4vWzyYxQiOic5tZ5yscLTXEl7o0+HDpgOWm5
qRHCLNXf5c753AjtJgcLoeYcmv/K9qrjLlfNHfa25Yb9c5n/hA0rVvMztVids9VGoJfRzxNPuo17
dWuvJE6GvBD0XUzZ7sSxFKDL3XRNftLT7GxjAmVjXXMHlMx3U+a7xeok0XdrCKaJOsHEtlY2e82w
D+Qkq4gSs97aJkiwAuU9CA64qc9o2iFg1Lx4WVZELDdQGhRipiLACB9ot0QK77Dt70XhdsXo2fzq
qn8Q95wCgJVEzKJlnTO28Abb+Zw52t82bK8NHsznCpSekoM1ODHcTzPlT+Sbv/HwGhSLWd0AP9fh
0ksUA1TP0wl/0sZ6zcy8GicZ61OLUTxFP0PuKTNTwuoSpuSsmhgjOjJTjTrwWZVm+iH0isRm11Af
PVQypuzajPFTQKwdqSB8zzAVG02/CdrJ8Gxja+90nwcYyLnF5CJ+MEp5st0tCKhJb8bMZLPXTtrM
XknTMVD+TuvgYlvJNamQCp1yksLWMVzZ70M7AvZjHyYdgEhG2hpRa/hiip6wLmoFmEwhS5cIbMD2
EQnTn0H5NpHi93AlLdpLQXuZpEiQl8ib4P+y/DX7b9FdwuYrQn+kQR0e+LuR3PQx6wHASXlGewWj
mqCAwlDPasB7V7iNYlLXEI/cLUfrW+93lQqmsf+3krMG+Dqx+iTMAjBkx74o5lscW7iU8TuAX34U
I5g40KhVAHEn034WAcN6J5eAwpFKXdxlqbnliVc3KgKjqwGm09QxYepn8TDXV6gmVlO+1+V70d5s
t4WqAys5I5JP0tYZsiN1dIAqhtVfAbfnoFa7ydwhw57wikz5vlUkYscuQfvZ41IotwMn4UFKzjN5
p3wxfodyU1Br1/XgFdIvGUaDKHj8kQxQFHsjJRRMiVhlt9PPPkFNeyuy9lbRHzqCm3LUGyaZMTM2
THCY0goxIuGTPim55VZ/F+geRQ8MJUEMjyoyOSWXTkL1SoJlIiceiPBQrnFxl2cWtTqxfAuxfJFU
PUybrQZpyVLb3ZQ4uy6WcQ6aAYFeMuEkCYiX7Q1Xb99mjcDa30Of/6qN+MMczDfbzF7ANLu/9TSu
03eXVs8lmWjbh/JWUdYtGwPbVkEefW2UQ06mapS0BPbwRk9YnbaIlimZr7kYX62MKGtS3WEonmpY
P9ixt/CUPyKDtrpz5Qyp2ecSXMhZ3M3s4sKL0QjiUOJzNoEcEmg+CtkpQqrcEQqSjhgXqGhwlNPk
XMXPkjCt5ZjBfDsWScMZkXhTNaNFNb2u5KFsB98IWToRCodg3Gol6D0LLSR+8YocXeT5NEPU/bmX
g7FioUGxsqLdnUUr3muiSBJvjh9pjy9a4o5ZnYXoSVJt05q83H9QXWWWvOlPfAJq562njsk8DTVR
qhTuOB+H6mcYdSYgWHZU1KkEZGr6e6Yle0mjBVg7YQt8a3Y9tFd7/qwODUNdsn6B2m9zAgD1lOQO
cphEzRfGP6Yh7jM0T950FrVuhg1rRgxFoVAaJaEaNDXEJuSN4ZgLBI/c9hMimqxm20/JqxiLZ0lJ
SbbsGoh0A4vuSLHAY0XFRlPdF+vUYPDMFmx4FHj0rPRz+85TdJSG2uzywsHt1sMNDk+9XZ90+GBJ
FO/MmppKBwGX15Ba+H7AArN09kxC9hQFY0bOK5W6mw8c3+No3iEFIgCLmalNtz6yLpAT9GvVfsmh
vY3lRwGzJz8HSnyeIgPP5EDpmJxCave8AUJGSzfmwlGRZCvuxACIcQ4uQ5PbcwOKY2aKyKCWZC8N
WqZ6G3F4Aa8IW1wi8iuJ3ljigS3CRwyBZbe2xymOPBNZwMSbOPhK2bjwvkS/4oTItmmj8h9bze9Z
xIS/euG4hkAmTmjuxWZr17+aVU8NJwlSAB0qXl7sOKJOznLXXjINa1eFggZkZjPv9LVSQtqRr2g8
z+yaU8jLORd3g8Ta6SvUuK6I+FITGRoxIhBKLA1PyXM1shx15AGvKNlO/WvqOYuxgWtYvbY8o8al
h/zMsWURKm4NxW4E6kVDqAZw2CFZo9JM6BTQjEZ/2/RMtgqaJFe1fiZwJVbuo4Fmp0YbTAOANgrD
crRAdyHZO99EnrSz0eigu5QibIRexueXIrLQ1ZtmH23Ou5iXgfHibVd9MSNmRB7D8WV1scJQNCoL
pXoGJZYZOTtk+IfRtwH7dhn99Qyp0YiwlW4IyQOZnpkIczYWaCf0L+ZvqAUimvxmgtsd3LLGD1Qs
yXdNxm8GGKWB/qq50anAKxBinJCoRliNVXkCLOnPCs2gnu1QdWhNzUJQImHiQexpSPQkG436lkvy
vYVFbqA2xYPX1Xt920DW+J//PYdiLqxdEjd7fZmOC07hVh4OcyZ8hWiJloVx2oE87VnRIuCjAeqt
B5GCiUYkoDzvMEuBXy66q0UXarF/z9rdwngta203Yk+frAPqmVpALjhg1GsPlHuaYf4wMzXfS5k9
MC1Y9jtGHGWN2VGCMpEHXpgLf7Qui/i3sLOQROdm2O3wcKmjepwR3jC2j7BGmNSNQv0OZsTX8XRs
po8kectz22nsATH3LlL5GmyX6hHynXzpgJa0K2yV9ijKxFk2cOoPTnAPuVUH7klW18U3ai08UlCh
gnwkbc/NrZfWFAcV0Zb9quGS4C3Yl9IvJAmFrzP94HEM+n9F8MOIAnNEtNEQLYPXRBANb3s/YM0F
BpmSEU3+u1+br6F/RV6dFo7yKDFCt4TqDDzZTTZvgQBve+aQKtogFXcmdVN7yAjYarAFAGpYsDZY
tacg0K4/MqThpG/BgsNQBCwQSJJI/0TmCXY9VPvcf5fzjf1CTwKV+xCDEZ+4LjO7+rCaTmNLFgzc
W4wQE1eE5q94E5Ps1myeojqDr0bZe58rEDdOjQaBhdkISYtUhNn6iAHk4wSl1Tf1xJUVjLb87Vee
poI1Rsyeg1Wj4KkbjOaGgQBXLV0VG0AngfonpdW17d+VdaWBzWkYJFfLXPaThYgPQ0ar12DL5bD5
5hT2FvY1k3WFusAyWRBUuRSsIwV3WnXvK2eStD1pAa2Y9u9AZ0Y6fB64FvmKgXuYqRpOf7qepsMA
h/4XPqNk/djydOTn0kmQTJjcolKHnqWes47plHKZjRpXaOw35asVv6kWdt9B9ax54Ouj2V7HsDuP
WXFK+jMeL+yPjvmq2+4Q9sPesMtNhsxPoyUiKIu5V4lM1o6xeJX0mTrIo1y+s9+DZsNn2xG9yCit
hyrnMD5ZUUNGhUp66b1Rfg0m4XIwTsIKMZW8Umt0N0ieVUnqsLxNf7q/fWNyyAa/U5gsOojqajpX
xnBloS4NxwKzSpv/Q0bRv2G9rfJrP0HSjt4U2boBxsRHFzCABRKrxO15nh2csWwfGigQOHtBnRJR
xeoM/zHn24QYlPM1lBE80oefhpZqvIWrpXpxvwMOT2zbHY6PaIeNfEm5iWr2owX/HR+zi/LPW1Md
wbklgJVK+TOZDVdoQGx5ylTbwHFsl18pExmDJhtJQdbfS/6t+muzPuy+i79lZpxXgMYsIACUL5bZ
Pduh8ARbiwPZNMAunRSVuqcE6wQehprUGjxchLYfnTrTAykqySe547aloEx6bTdDhovCfivhzlEd
uDL+MqPqlhn5MEQJDfw17TaUbjOrB2S9ClSogPkNv30FQ7E8VhHFW94kIyml0GNUwGEd/vCdN+jw
ZCQuMboaMBXayPo5bg5TWRwxLItnSNaixXy6PFfNdFas4MK9LMUn7XykeHY0ZguNeA/bjEUmwCV3
MViGnXP9GBWqo2TrF5YCRt3pPTqxzvSbX3o8+Vkk7WWTcU887JLoYfHH2bK1nI6N9QZBqELkjq26
WyMgIQb/zrkpNDlmslwdA7t1+uRu0ii2Yj4wjFshNcUBY4kozup3ibXCUBE/xW4UupbDk66R4Zf3
4Sns3wGPfwSDSQy7BMPcmWL4hOqIxRRvqsrPs7TPfjIfSxw7JXgP0f/ScvkD2GtTMliKHBFKnj68
bLbJYy7tAjoTyZwvLIqxnjLBxA4LbHCYPJ2llBhaB9SQwS5FdaX8wcqru4o5u9r9OQvwjRS/l/It
JK1gnP+3yeREDAjkktaZosbGyl8ibtqRsHHSiDJ8Z6Jx0ezg0CwRP4DVw8g0EaU7WahEOqIC5gNu
+QOiKFzMbgU3bGS5v6gQrzTLjbXKicUrAFEWrf46YBcebtVxZQaaz1Xmwkkp2zc8vJteFcdezo49
v0v7RcGmRfl+kdgM83CR6Ei5Ly87oym9GdafIbW+9SWVL+NrPSvSaT7W1nKKkhOLLfyhbrdGa+kE
bqEwQyeTURCSjT0+NfOCYibnNyGC7rvOg8S+bmOx6b/X8d7Ql9O4aqc2Euoxa/ySAIbWe3W6DPwx
+Y6AIAc2hdUr0x2jp8MgPL6L3rLyBXpOY4h/RjDVidN0Ncv7bB95Ehd2nxm3TMWnMpq2m9lno/4z
ys4shDcz9bUVPtODwui21nYgj1xEPBGtRZm7lsl+YAZXdeibhwwvCw0MmDb50lQWaBBkiomfDR+z
me+SYHGU5MnjylMhx/s2/lgi7DQqI3Tpq+iiLR9jK9/r4hLbKIRBRHAWTujAE0bTYROzmgYwCyTx
fRif6JNqwPdBPF4WBHn4lhoK5j4/osIHSJVgYsSo8kDdvHTZVelQaHzk3JsdhDkCCa0MI5faUtQR
OZE8uezhm9IQDtiYBwrT+E/OiNuGTDhAJpxXyBaOW+3cc3mN+Tx2v4N/JScrr3CHKmwDlaanHNKx
MPADSwCr0h+re4MlhB6QDUXd516qktqWf5NN66cJuQoINokpUcMHr7wpejN4+fX86CoZAco3mYQG
GEUVfm5zqPvf1XgMKKJ+WTQ99dzsWlylcctmWw7wNKAxkTaA4QId/3QVgvRlxUNcxcwY4CcokpOK
A35kSEKnCvMYQdTG1h9mGsN9198G41Ea4SFp9T3eW0I9EcQ/4GVAlMocBDTTtYATxjwoRP01g3w0
0p8hZ1GcbdgAIgVgJJRy9tdoOUmzZYc3bGXepRE7rEr+EYbmHHl9wqNgOTYC8ZnSeYW6SdK2YrBF
DieQsg6k7QrUM+M/ZnTE4bZBmWWlzNEiEMlciJIKfVS/VKotdR1dMuwgjJvEE82zB9nvalyk3c1U
hzvoCR0lRsBIFFt+hxNkprcuo+uCTGZ9oB+KzHuUL/xvqRgSUQHEr7WSi+GCzdQ/M1BOPftEGgRS
/Bo0jsHwCwyVEGiIoAvwxCN3wNSw+AbQlgqhHr7zJFYYBX6QeoH0CgN0P9Kwme5Y0EZDAtILQFo6
XVaJe0ZzLSZ76KsZXnoDE6rBBqNMlYfOiIJHesVoOyR5lZg5Ei4A8aZquDmDb5KlNqkGn4iz9f+x
ZMLhJ6+Ce6IOBIefTf6eCv8Q7vX6w8Y1YIzFrokQQ+R4Pwg1ifjnYqY3wTpAjJKdGZdtoSCwq84j
FhFFPVMlKdqXpqJOwTaWuA0MbUMQ3geQbtMjUpyGuzVz0Ynanf5arorxZ01D2CPzKj8MhF4LhHcI
F2xYN4H5qSSo6pjoD/HfjmTPALNOQRgwzQVSX9tuUPyNbmO95+UBQ4IXUbJh0ExRWMPg6cYDB5Fl
fOZJcTJaViovIRmwFB1WYf14Uh4yEzzB5hVHEttc2Gkr+K1BW8Pll8eTpcdujx6HdadQoe/ablhc
KoU6rTmkxO/dmMJ0S7ulgiUIj3nDn5FNObNEZTyt6kuisyGkCfsxrupnw94OoE3t6KJUxqZiiAl3
pic1Md9AqWFsuJThQyK8xwReP0ZQ61H2FciZkeLSyjABmbc2stAZzNU4n9cdOLZY5AkeFLo1bQ1b
E+5Q7s2iRxh40PEHIvczZ7pOJWiPVaUd8GNU1WfJdSX9baShNgN7FyAX0ohRIpd4Vy6gZ6DDSd8G
g9tZ9RcChwA6zDKHUEEobgoDhxctmLcsYvoCF7GdM39UqXRRb9HCdBouQGSFXNpQFczGZhd1l/RN
1BSzoN4ribC2V/sOzMBx+EahmseGm2bkAlF4Qojl2vNxT8e++2n5H/w5vPA2dtv2USPJtkkDiFiA
puGMXKDkKPrWP00SYZuWzaMAL6L5koUeMmarQEDYgqB7MU9zbh9T2zrgydpH3I4vlas9Csb4zAz6
d3VNCQBvbiHNUoEx8AwsVgLtXN9olwmnfIZKrdS+pP5VH9Wbxe5zRX2pfL5S/F6pH8iWL0UvM98Y
fivVQJYX8Xwt83IWj6iyFIbNs129M8so7MStBQhN3NsdW18sa1axkSfqQsyaZeXO4jfvnf36tI3d
j87hFE8niFIQyjVvXFRSnvIHmlS9hb1YhbdGjvyWh08k/R4mBfalX2V8VW86j9LIJ6IrT0uv+UwZ
2Zi3XFGO62lhRssJVQNr8k2Fd5BuNU/rDeOiXSlsEqyQQUmrFkZmosiUAEU1j28R6q7B7LzAO14J
8iUTcQy1cFfH18BioqSSIdUE4zWerVcSgvPoM6q0AND/qx8DFzo66hSNAKRC+2fr7Ha67dz/GBR0
KqVeLjM9Cu4Wf2EUzl4sN0wcH2vzWvIBmBs5sg9pi7Y3ZDLP6yKlMG2MXZr9SmXp0XJozmxfreSe
mCeNg7YZXJWiEWPIQV7zEgbzUHKaRTWascy6C63DpYCRNmbRtBBTJlgGi3CAUagwPkyZnwccM/pN
7ySilTmXy3gV55qbEq0UAF0nUlG2pgGrIa360jmB9Rg2hq3sk5YN5Cqm6qdXybE/MLUZ3hvpW5W+
R+tFRAwZP6CSZPos4q7SgXaFg5kwxF5Vz7QQO4GPSx7yR6VJ5Npp9+it5PuB2nNeAgKocSvDZNm1
0L9oZ9UPg+8mk/F9CSaf7anumdtrFxAIR0tqj7m5sH9nDnJinPE3Ukgj4nNcujrxOzqHZ03cR2Ay
KolItOS4DQyRIa6iZCcqKcOyBOJJ29wa+lGZLSVAXmy5JRPFPoEfwEBxbCNX+pI5xrFSysxh0AMQ
O9L9DwqcelYJqB/thUG5h2VL23i9jsfuR4DBZtfmVO1NYdMnOt3d/G1K6zgk2GZbJlC6fEveT/ky
bcAuoP8rtSeFLJOCGWFap1+MTVyDFcJ+PtasX2Eb1ODzkKEVpulOtfDsFfC80X5lxpoe/cps0BEg
fOxgfi38pvQtGeRn0CEsty8RbrkcrycpChE96Iy8LqZrNalaVVjBQ3SR8vo6WONtDAgvJ9R2DseR
4IyWufO0LwssUoq9lymYDMBCkkphRAwgdCuqHHtf77VJf6lN9JJYbbN7QRqIdmm+NMCDdH05awJt
Jv00edVFisyd21RPz0DfLjMAY1F7TTl7VmVifaNQtCqW6iPErF9Kx82ty/6MMPhvN1pk1+pno5LP
esCowirO4E9ZN9Qng2d/fQTVW2JYSCfh+67pQh8RqWAcP5RHZvao/VXT067aDCS8DR0amp6ILtrs
NpIk9s1kHGop5AYmMC8DTEJFzJth0rZ6y2CA7RpkBC//CFwwJqcop7PEpb5qPKlnKaRBrf4n9Kg0
kl5U7hhwU7J6UpB3iRpIRNPg3d23QXuTCZlfzvIB6F0NkDNRwusCJSTFBLytimv4XnZ46koc7CQX
Gv3efJqTCjmvOFoYaxU2kRjv13F3gaMDnZ2Cpgm8eUP8muFgfd2a3JKT8cdksl3hDd8GQMx79Opp
/2qUd5SOfQues2Wu8A4ys1KgSloU3WRT4SsqS2rthp9V8YXl6dgH8x5jsPYTjPJbVYVv8zYuMUOH
2rWo5AtkuaFaDrF+4u+k0FouPe8e619K85QvLMry75GuUo7KHZPbANQSwb4RbkKbidoIP8a2Xelf
M8WQErYLokaGvHSLZzZWLYhYyNdMxXi8QM8o8+0/q7LyUlIlHDAC/UNunWBHndu7FT3bxlFIzrK2
g8yr0IxgDNbHbOhPKYksxXSuJ/lcBc0l++rFI6J/1rdaChMOH3rH960eW3kbhsm5ftp9gOKPs6Rz
ZJB63UFJwQ0rxT6IHv8RthHGi9YxZCFu3uy3uC22cg4zkf9Uxn6JqlCZ8hPanh5jfyGNR5owVJ4Y
YTqCzKsHNyXA4nHcxtH8mGFqS4sn6GqI2BLhExkv0uw4bxlM4QJl16hJAuoWAgs7PUVBeuqRrxB6
iDlaZ2s+VJ8RprAeB3C//AFeBPFGeqgiuZdHRADk9VgA6geoH1yRYPgykeDFSAFCRlN6eytF96hd
hZ1UdbBEdsyk0teWcwCDeUm+jDtkCBYn8mHaASYlU/OyqPhRVyGOqI/GiPRjY19zctzqEm/4QESa
wzkpHxv0UiXRxEwtA8XwaYGNN8QFQkxb5k8Fs0Qtg8MLP8LGgZ+F2WGspUPGCb4dPjNWZxQaVO3G
psj6l1ocpd/Y2s7axoyjW5VHj2m2nmUuv5Vs92b9mtYq5g9gKnZw6xJqPjKgy+5XACaDsZEB8Voy
nyT01LTOTGRMxEHD7HB7qTCOjPycchILbO1ZejC730OiH3UccLxcAxuTq8X4EX628jOLH7BQXgOc
dRxPH7HUnY3xKMRnAYqETmnEizYxCFh8EZEX28aMmi0GxxdSNgqyhDTraoPWicRnkO4iY7mgFILw
XyHCH3fWMyJ1zxLMTkL4rJ9S4g8YgFsFRgqYL4g4ZngX3BimTZE9JQ+J1KRvPhJa0D4reEsIrw44
vaLOL8PfWh+dVPFp5MozQlgNNxOiiT+QxGJt/svqpCdDICmR5zjEyQPXLT14997cgtT4MPSLLr0F
I0xrq3Il6U9AcjQXFOvWWETEw/KJpOveBf244XG1UtIeBVxpPpm60Df/kXOfmmZTsuChvwxhx+Od
QvspaG8y49bxxAXzodOQ5CrAan8X00/V3buo2PaXyFQBbXTbRr3Jy3fiKim8ZZRq3Rt4brUiN2Qn
N6lnzrXnGzPrS4EeDyySghOzId7H/W+cl5QosahBEOzQvtOE2ZeOkQJjgPdh3v9XGflUM0boeGKp
jdh9ZvySiUUN9psS99c41qzAUcbRG9s1Iix9K2E9UbTC+S8qkXfZLW/PFIJnKAeHMmgOZTz4NKGm
AfwIp5FpUn8u+YMtu3JPmLbS3+la+I5iAPXLJnSXzDjqpnKskmucMB80mHyXD8pktQaprn2ZQXGD
swtpdOpk4iPQyKpps7dHLOhHHSf9CLCF6Uy+DmShB5BfUT9b7YuWnNwkOapWVOROIvrDxLbR5wEr
skzl8WUiz20CrSzY2lbNWhaDk8pGcV9Dj2aeVTVwwzk5AqdJzoLEkFK6c9/bcXZTsaLk4EWWZpew
aMgYLJqJ5lfZ5r9ID+q+nklDLcd9sqUmeYtH49XN+cvkO8X7vA3/hZFvLeS+kfAafYoeOCkC/iVm
1cu8Gk5e6jdx4hc6jTpbTLtvNkn/BGjbp1Qe7Ztp/ID7QOkT7uLj/zF3XjtyY9uW/RWhni/r0mxy
bzbuOUBn+Ij0VqkXIpVK0XvPr+9BSnUlZVVXdT800IAQUGT4CHKbteYck3oOCLO1NuvvffIYj2z9
30xK4o6nn2sTeRLFuVuFiIDwB/LlF8gNdLxr1DlXYz+sS8QOFQs0yQGgiINhzxVuI/zcHNgWiXhd
G2/rulz99uE///1fr8P/8N/yayr4fp59yNr0Og+zpv7Xb6au//ah+Pb3w5d//WYT0+Lqjm4IU5jS
Erprc/vry22Y+dzd+I8Sm5orGvYgHl2Z4NxFOEQX/DjdhSAAQjqFzSu6EQR/PsMlOvo0VUd9Gk95
m54rxzmfa0hEsQ4nDbe+BYuk4JCCl7via9sZGmWmaHzodPa4NopspMOBfmUZOYUeuLn5yv2YX+I2
uaaOvZsSwDHFV6dq9tS8wOauLE2d17VJikJ7HEo81rNeG2JsRigF0DvM2mXMniYI6DDVW9myqe15
DhZATgxQ1p9nsWfXpQeX0oApd67qd+Em3EgV7Dgzdq5T7WK925UX05lTuuiZ48uhUZtB0xgbyEXG
7gjhzMNaiPwHJ4eOPFjbxA81EqMBFZRT5pj75B5dYN9L/Pf9lsqtv4XEgZt/XQCS9Ao8bFG9TqjD
uYQ/5vblhGgyZ8FkptqNkxV3iNfQoqxYsFfUpP2qXBNGsTUYg2lJrVH0xUW4mxh7kesc/RLZD6Nu
mMC8yiaa5MVdl7C4rsw7j8oK0aHS3MvOAFnR75VbAZtJiIPA7Y3aIgLHV+9scwf3kvgrEvPI8EqJ
Yx50iqmuvQnSEwsWKm6Y6JBjAjPKnUPUdGQ3za0M6xRY4ybWaL7Q8ZG6S2wKv0W8ugvXWdpf5/pt
ZM/gXHVdavZ1v+/3TG5ATqk9ET4Pv9KXAGvX8gDTeH0iRHlbV/B63/YUbx3E+2EdH/MMVTLUWbbu
JUULiRORXoXKgmNsp4d1DtqXnTjm2uQ2KuyL5ZT4z1/OiXo5R17zYsRRETTvrv77ImT7U+dfm/+a
H/bfd/v1Qf++Kt6yu6Z6e2suXor39/zlgTz/99dfvzQvv1yh+BA2sFrfqvGWRlbS/HH2zvf8P73x
w9vyLPdj8fav317zNmvmZ/PDPPvt+03zyW4axk+jw/z832+8fEl53B06gObD/i15y17+48P/rF/f
sppn+PCSfflwX4V185J9+PLyYdVmwcufnvbtpW7+9Zsmfldo3gVgbF04lnKk+duH/m25yRC/M38g
2TYcW7cYdLgpy6sm4GHyd4cYT+FK17Yt0zQd57cPdd4utwn9d1s5tpAKE7hj2r/98QV9H96+/XZ/
PdypeTT7Mdo5tqlsU7iOYSjXxe+hu7+OdtOQDmGKyMA0BYl9OrA0p2hHloSeeaHmi6E1UU2hPF4v
V5cbZBzBrV+uVyZl6D509lhAG/hzducDEvK+3Vhi/2RnoINuWe7sxG2BwAPz0uTqr7kM+5Xyewrg
qow3U5elt9YYww9onPDezhGMxVOCZNEj50xig/jY6UV5pll28akqp89B2Y+fS/qlfeV4XzJz3Hsl
7vKzPEZD4ANBxckyb5ZpoGT518RmvXVGt29jmr72ptP7GnM1vHZt+yTLJoM/gno1yZvguajIE2UL
BtAsc16GOJQ3tgkoZSzahP2uTSU/CVFCUm08xzcob8L5gkqyaIv6Zrl/TSLJhRj7i+Xacicr8Z29
7YAztSuy1ZcbSP9rgeRl2vrb0+pGBCRtfpnlIYk9/uP09v4Hn49DQYlL6SSeUNzgoPt5ejOt0so0
JzySdppfOl7+KPLYf/Q91W/BzhfHJkElmcmMJmNax1+8m7gR6jWy8RpPXSquCnI0jzEOGdboVv0o
y+h+uSNh1nfZmHaPfQD2nQwB5PJVYl5pedOu/Ny1X8evBprgL2RMMMulKrkONS09WiMarkQv3Ich
tR+XexC1djNohvaYRmFAZGnvHcnDLGDSKTwNcZ+9qmk/oM/94mQVbDqDjaelYvegxTVsL+W3D3lq
PS9vqxnsy4Jt0FNqT/bGQl8NMs6Wl0M/2qtKWsbnqvzjA4weptPGv9FHj0Yu4rvdMJBnmMTy8/Jq
Xmdh5By0JxFVAMpbTFKNb3aXRYIjeQLm9DkCxbV8hEk6No1cr7mJyeQ9uKlX7uildvei0d6We3QG
JYPG6j6KMAfIrdPJTsI2uuy7MmGG8/sH3cqKXYMoTOjmdO7XEXVTv4FOM1/8uLr8b7lL6r45Vtye
lnv9+PPyv2iImzmYnWeyzOEaw2a5//4325pvWS6XR9YTO3fdBaH27jn+6nnjoQuQjxdi9ePOPz/v
8leFoXur5SX1sOVlvt3h3ecYR81GLume/9XH/fHSy/9kUfvn1H9+/DkIxDMLFJaKgk69BbzHnkXc
cr5Qo+ZeLleNIAV9EzVHo0iA2yw3VJoO7MO10XT8emfHQmBqQ8f6dudvlxRBb32Z+ccfT7o8rPB9
mhVa7K+XF1puXW4QJrKDmJrVuwcsV4t6eCDIDzvcry+dEQbACohi33LDj6dsYEWcSwAC7x6wPBtq
pufJDoliHAjb+Wnm+4t1MUPDrzMFsAnBZDNPR8K0TeasdwOHA98UijJwrZmEHZtlUq7NNorxL0iB
S7ZLqZ+x4To3dEmdYflv3jRc93DSCa0+5pwxLG5tWjlDQCcmlr5zXpsT5oAf9/ZCPEqJIif820ss
T5FGkBoHnd8i9furxmrGqwFwxIPSASBqPYvikLDAB/BaLFOtBCnRfGsSmfF6YCpAdMZVTQunDe8A
m/B81YynYqf8xl0vVyuSFg+pQ1rjcnW0ZiufT9VheWZC+uBYjPrzco1TSV5rYXFYrjkkJd/V6iGZ
Mlp0uGTOuslN75bbzDg/N6Y0hSjI+1N9/6WM047Eca7RdhLAbUjiWK6K1qPUURAGs1zt/TjfhFmv
tk7UB5cEahFoSonczGL3HiGyuu+Kca3qPLhd/uR64hN6FvNiuU3323gV4so7LletIIloZimSyeeH
Rx2IxTyqe3a9XB1i/CKFx8ykz1fBiyCBaOXt8lAcwyynkXN02aR3K2mg2DNdyJ7zW3BS/XXopupi
eR5DFzkzI/aOb+9BYmYJDQl/bnm7UwIKTNPL9SR7957NY3ZyC208E/UgNv9wtOri3dHKooZ3gZlH
gApylXh3tPokPbmys1qMvTQ9tY7coBKQ8n2nMEE2WvJ5uaZ8K75vqTrNN+XLBZymsSnExbd7y5x8
L7B+4HG5R1Arm8b9H89V++T0DGn12Z5SxER6Gd9TVLIyiXw3/+N5vCi7M436syfSDnQRsUhi0vr7
PC2+Tn2XfZkGAyuEJj/qJX0/tk71eWtO/YXMLBS7TdV98n0WR/NdHUXUaup28V2G1m2vl+ZAJX6o
bh0F9Gy5i02MjDCm+oU5FEWp2SeXXYGyrHYmdDK9TUU7hupXug6KgTF3XwkgOtGOCj42vk1vEFHv
KR3D8Ip2O+jPqutfNWQ9la1e8y6g1ZM709XQCUCqialt7MiunhJRI/7lueq0emXdY9wrgUolwG5x
MHzPu7FzGJrLc5C8uB4VdEGr9821abDtbxztOvT51LqN/ELWTfFQZFSBWVR+XK4RlNNfh3ZxMmOn
4BSa7FsHgIQ+XzNclFc37Yhd4P/Vnodfin/vNzu/bJL+t5un/w+3RGwEfjrV/rQlOjQvyfjzXme5
/7e9jqF+tznhXKUYdvGSK+uPrY7zu2MINhgOsFFDuMLgbP2+0xHyd0ospi4JnbHYKDlsQL5vdCz7
d6HYF7mOTiPWsl3xf7PTmT/HTzsdqRu8OtoB2vC6bptSsPX7eeFLR7mcGleZyB2IAYzt59HM5/TA
fmAQnsAqZuk5C8J7Kkwyk0CGUgrTiePsZCueFPYos+3vKjHtpt5/q0sW6j99kX81w757g4hgWVMp
oWC5mA6L9HlI+6nwFHFKuDp5vmfK6aBGCJhUMqPZFulGgjG5IBHa1BQO3FFtYEAegzx6ram+34Vl
Oh7yMGZJ7gWzfnMUx1RMNAB5kkNe1F///p3a/JA/f5W8QV3SX3JsQmP57Zz5k/z0ThN9/gXtuZsN
4uU59+XzFEDxz52a075qW6i+FUpuWOV5o5ynydPtUz2ms91IJVvl57SuAh1JYysO/CzZjZ0ke9FP
ySZvi/FTRZnGLJ69ejBvWEfXt41V3PuFZZ+wA6A7ioAo7BqXzR8tiCBpvUMNftghkDzM1pZWt1eq
/sg2yLkfiNXbSj2+kGJUJ7xZxFpaPhlMaUUzijoMMywpH3oHIrse5FetUe01BADK1JnC0YObrb/T
opaSLtyExnOrm6aN2n+arX6drOT8fbrKcjhllG5aHKG/fp+TZhZG01eojwn6ht3AxjNmcndzjBex
khG+GfcQld6hGTODhpp9P2LK2keGAekFKeONVO3Hv/+NjT//xoaFFIWShYDQwKnz63sqY0zXYTbi
5isFbK5KG+i2TI/FMDWXfQNlBguFjwGchFdmMtBFqyrpxk9prj/lsM6/jce/lKB+Kcv+6eRg1KBG
IW3mdIuFxLv5vMrCuu1SojAothcb2QTBRcrCaNvTuz3Tm/y5GbDZWkg5iCXuHarkIm124ZAR9uGV
xbOpOuNkxZFxTGP7kNv6M4sx96OIcmrqbf7qFcI5NQNJpspPk3U6RSb9phhSdycgjqTocnpiFE+Z
FYf/tLT+81etDEtxGEjqPYqK0K9fdVYSYEjzsyVxvHiE+EJwiYFlpAv8zzl22cEaun2WtuOD8l4w
7MUogFhUZRZd6DS3q/Xf//KSV/tREZoPRmUIXSo0rKbJcPTuYHRHRJw5dQn0JGmGorEzNnjQsusx
1tNrYUTX7uCLw9+/5vvB2TRMyRQgDXM+A1x+6F+/grGboojBhgVAnj1odsxgQtogamzBqdiMAEMG
TzTgj0IPb1PWkTVVudvUJPouBCeW+Ol5gu7lphTGR9MIvENgIKxJWR7+wyhtzu/k56+Hd2pyQpgW
c5MgYXz++n4a+7LRgEMmbORwqF/8GLlgORhooIzuuWYDRpZqodW7si+sByor68HHOur0hB9Ebfus
zWrjrBb9ifz0J+XF3N9OYpyNijOqTslQJazmUk+rW9W1A0N8ja7Pja+GYnh0B7xFcNJjOMBG/jQK
AKN//zM44v2Pb3Bu2RQpQV5Rf2TS/vXTAZIKh9hqirOkmuspptz1jVVdw/nRTk2IG70cJSHBZkZq
du6fK42cAj0r3oDXmDfzbeRE5nc+2LNTLvOAgDRsU9RuyLaumhJ//AhAxAru4tx5a0cMuLKbJCIP
b9qmVXfUwk4hha3UxtXyj56LzlGD6t57fc3KXe6meDh5iT48uLpBfNN5NaC4SWdWv2jpBjjm5K88
F4BhKWV2l3rWpTcmIAA8EwCr2TNv2qAtAr18XmauGEwRec4XWurl57nv8/EEiIeuzaz7FLOz61sP
Cf6CTrcCyI+o7JYxrvLYAGdTOmECIl+jqPvuqKgxRasC2L1rBsWhHCr7rkaMprTMpbzFctstXetJ
12lbxoAHizKnrx/L6SryCgwHjrkv8shFr1fml0XLPlma47mIgQkMXQdrc6zlxo+GitSHAbduH/gX
ftY2q7HqYWrz4gdTWN5ZE161zNwHrVf+RWHeukZjXbQ6A2JYQEbJK/qVBTb/A62qAMCTiC67Dr2n
YmO87eaDb5gv7GlOhIrre5Rc3dnkOfo5MA2n3hpCo0ZYaeZeaKh7J3Drp2I0P2qOhYYoDTRCvMAV
lsKDoWBX7tVyUc44Yc1jQUNXF828O7Avz/Q3FmXHzMbn7n8CP5DfUGdWp9TxKtSRZQ/M0JSrDpXi
o1m1OLh8/aBMRgDqE6REeB4K3gKnWyPe8s4qnwEORSTC4NHJdRZQeq6d/AK9M8UUDsexXsVZm980
0XPdu+l9bfbt5tsAYxspMocQLlU2ynJv57ObyzbXoSqNj74KCP7KqumGbjgeZQPMX1xk5pFgL+sg
O3h7siH2SRuTL2yWqxtVrNyCwJB+PtCTXKRXrobL0rMQPpXdsxCsWiyXSoWv1+WJNn9xXobj5yK3
nC9pVm6w0V8sJ4LCyEau3T7I8xjxS4ItjUO4MYgs05eFkJChvNJ8ElJNrSfoszMeIt9O1+bgZyv4
6VBgIlwivnc98RPGZwxX/THOPfsU96wqIEtzXrpkmswJkk6mTPpXotlmIosPZgV6zCWhlHBumq/6
vIZbHlpKS95oyrP2hh/ARo2kg4KreAzdLkL6Qj5JXnrOLtenj35QTcdKa7rdkHD4htjjjlMJrMdy
fZu7wX3VR/uEES33+5i+ARdjYIHHrPBC+ADjalS9d8tr6w291dTsSo7hJtxpSQ2lNkcy31rjnHQ7
vBlKFLA1fIeIcAlGSGXVA3MKGiG7dmBI8KgMuPiJTBnniNv+LTQVzHyQ0ZuwjzC950ghVN54+2XF
QFsmA58ixV03pSDDSNURthNfTJIYp8qcCuJYcnIeUnInA6M22S0Hx8Zq03tibNI7BFMIVBE+xJ19
Wj6B37Z3IMe3FZChi1SD1RM6urymd07TGyLmI+a1GKWhMWwss32NJhmc1V0FYZ1p5aIop1Ob2VCs
zIy0YBG7K9/HeOuJhUoSI/gIbixJXzTP0s9+bguk9OMzyeYHUVfjdVtHZFloBUlgoIyDGh9tmdNe
VMF06Xp6glAMAUnkNRFkVz269fE2xq2b72utn/ZWOngnF+n33nv1EwKsirCQV5OTHr2ixLcTaZ+i
ruthS0igwsDiruIR+mlPadUbBkRjfh+c17o3S8ogsca+0T8v/6vToH+0xw45wCHR5XRRNiq7FGOA
dneZHlVGRazxoZYGMkOJMJdapA+FxLLih0IPu1vOvmcJjmtbzu1bK6TbHEmz3ArMrXvdRqIECcrD
+sWFNPJxXYU6wQ824qeOtuGZKZmYrOFzaAvUomQV3QVIhEQn3AOnjX0KS4OErgL5c7NM8LF/bKZU
O7I1ggKb2eVGS6i2FdHgYhgMSH4aspk2WkCfKvqDHsZfy3TC4BcRrWeEdNEx80Do85vbWOsedRZG
B1IdzaMfp4wvqCeIxgMy0QOeffRk/NmrGcobUuFyUrW3HW2BQ9ACIPKKKrgzNIk2djjWcd6RHksD
BCsA0Vgneg7GNhDW+CnUroa2v/Ty9rqqU05ys6bbL/QBIz4u7NwMEMjPe55AM+DvzDsu6kM0tFEc
0vzqr+sEE2Fk1JemDo3J72Bqd43au1UbP8epdtmDpRKRlV2h+UMUq1mXtt5VN7Dd+7UcJYm1CWwV
AZFDN/CFTi6xyV6nsMCDcQDln5KjYg1rN3WJbjxyQrQUfLLxemLhtFV6vo9UhjTcUOG6RLhyLMIa
5pLyjr5srNuCfdI68Q0yOKK8B7WKB74p9lSpVxjaYxoBXPSWTZZKg2Q6DxLoviZ5BJZbBJC/CmTN
4GQnNZDSpxNMacehu0ntqr8A2x/UWHa5AOgfQxsaBoJXVX1r+67cAvcOo22q4R6uaQ49pBFx1qnl
XUVRw8rORQYcC/wyXev6D3G6moirvIzggnIYulc9II0r3pvcUvSa7owgvKq0bt/lPlIX0/3cs3ha
qfkrqgfwSI6ckBeWaAwr1Da+FUyn0k/jW7sVeAL14M7utQwmqZsfCDAHmNyDNEGNedHbRUu9gzBf
VXo4HaoEO6oBSzEcrepcD5wID6p5GGwyYChCVnSZ7Ncgq6Cuw9+arFbc1X3ur4t+BKSBZb7M0LcW
bmrcFg3pnzG+0H3qgKnzshaj/ihBLSblwCrPxtVnwcM056d1pG3Aa8Ee2A+1dqxtHlHQGOPj4UKq
GWVXtAXaUxyp/IkTeusgqbn1Qv3eLYECVF5hkCBbz6NN5N+kocVxEFkPKkYFlxS3wwBTdtLlXesH
EETm3QDWbntl+gSxjH2BeLrmJVjFTOu2aAmwGMrpMTUIGwrZKV4ZXjd9QWNNTK08srZhweuPsFEp
2a7z+aNbmX87zgWPDurGxaQ8lj+lc6kiN7vyqA4bQYdZNQp8XPouwnIL4Hiy1SgzXTpOzXxnj+mm
8JpwPXVEqVExOTdKr9+y24XXjijidqpJm5VOH+4iMX1UUflFSWRlZuVyNHV5g+3KqcATg/CiS1hv
qphT1+gc82FKhnrTpOHDMLQfLZyjqs+y+3qejWpoQLgPVO2Otzg26DaEChqvnsx6N888tD4/19/v
I8xfNVTU8hx2SLqQLttaWtqG+es2wnWoX1hGxhY6DBFHKeSr7dDcsssLMLQMn6x6KE+Bpo4l0XNr
wHek8XqEMC0XPga0BineTd1Wn5cvPAhJXSoLEAdmX+2iZPqHYsef9nQOGfGWLnnbJqP2+3qW2Zd6
QgOc0PQhGVeJcP0Lcwq9fZ3K+iInDkV0TncJoA7xnBiH67//tow/vTzteIfqn+1ahiOVfLelRFgf
ACP3mrO4aBTtf5reoesD0QJStCp0vUL9VoJgypUPd8KFAdJuS7ULcsL43BxrvDSmfatwmlGBIYt7
DNhCou289KJQ7f7+zVp/+mldR861GNdW9HrM92/W91LRNRGG4NBIWZzHznCGOnIaYOtb0iGzIohv
ke5ZqDj87gFW1lkymdbTvMo5j1Fmr2SHQ3ZZRDJkBjTfIIKbaTwc3Ea4O6XZaiXqfjz2RfelD2sU
KeBEDlrnhdug1u3nShKAoioaffUE2ilw/7l59H6L77qL+EZHJ2GahnpXKe61IRrSWE1ny4pyGpgp
V6NGYUm5fb5pcwjX1ny0arImXDfTyC/Svej091/0XBP/tdDAu7A5MFD5KCENOVeNfio0BK3PZkKg
Ug0qxNgtEHI4JEh0YYOpG7qVzNfL5BBNrnmmUdleexYAPnuoV4Fyyi/TaELaQQb5D0fAnyqDBm8M
mYpE9IlmyFxu/+mNTe5oahmjKMkgKQDm1DjPTUzAfo8Yk+SzO5Dfr61hsuHL8DUkVSQObQMMMZXC
v9Cllf/DN0UR/91XZeqmcAxJKhQCJl1Y704gP8gzp/Yw7ZtRrTBIkDo01xjclUkrb20PXn8sjZYM
H1Hrz40qXnV6g3d1m7aHzE0ytNVkRfgU4PQiOjZmkhy1oG5Bm2PYnQYMjnaS3WRRb1y4ZUfqnY3w
tU5M7Fi6+whC7xi3+XTma8AWUdS8hTWR5+Wg7uoST2eT+unVUgJ3PnX+QAM8d4F6LSsEWxP7UjU2
23bDuYyCOILXwvZq2WgRvoL12Ob0mPzg87fi0rc1cagMojJCrbqRjfvMd3ubNJRlc3CB7DVxoSDo
0NFA39PYvVoqDRXGvhtTfSTcflnpgTTB56wVxr3f6zjpm56F6rzFGwz7czWMxCTbjfUQZvF1XqBM
9TJXJ50LmE1YbnWDABt6muIyJydg9X0v2gXY9bLRpocXxZtiaGbX6ACOrgLrtW5DxzsrHDm8iuxr
za7srcdCTMPZJdjdJfUu9+MGixPDieMCDZna/DBGdvrEly7Yf4Wx3twuH0XX3H2nPPPo0APeGTZ7
ijCwcUyhCzupxi1urc77mnh1Ax+BoJdMy5Oznu7sLVw0yvwdvH2B6WybYHvapkP0XLItemssg56i
HMigSMVKRGA9BtWT0eXSX03K8UWMJB2zNHWfvKFJVn6VDvdkotWEfGbNzZiurYE9sUX5fkMawPjR
H6HQmwNBwPrkQGOaj6Fx8Fm6zWtyQ2X3Y0rpw5rKfRDrVIs4v00W/qwY2mqTzIugVuILyCWmXhKX
LwSxP1YSgITxb9tUG65lkwwkr+oEyhRudd4AMSRaKx5WyIlX7rwAiOGi3NMI+nbYSE3fGlVmPcx1
8PPSScBzEPKsosD9FOchKzLj1S2gDbWN0IELzxHTYDWOVTgIWhOOpFE9I1YIB9KdsT+IKrrM7Lq6
CSn2gECSELBsEvtkzqESWFsX6QsnCQVtYo+r1xLk7AMqAv/yv681qYDcE0Fq0VzXva5HHM19N8hH
VbecGABWw9GYBee8iK4BdI5wP3KgjjdxrRMpk+RvjoZDBKaMf7IH63bZufdseo8BzuJzhzLxupha
QGF6IrZC5C+uOWXr0Ii0HdyrYRMHOsTfclLgXch+rFLDX38bXKdcoYvWrafYEtBHVXDoeg1xIysf
yA0z5I4ZcD4/SaWYtWVd5nVPdtFfDrGormn7I9GPzC8pfb+7IGHnXDTC37Bv2EH9se/SzmP2co0v
ZWTfs/EnEiriQs/DJ+B6w7mdciQao37raV196IyWrhUE3k0IL2+OQ77o5kOg6mPiud2KBYDhBPfK
amrQh81IaCm7vFMIHZvwg+k4iFY/n4R8/n4koGa+nGwDjHDASiIM8debsToV82+LMqeySKjJ3b49
6Jp+Qapkes2sk9ID6C1IDC0njz/5uwgn3wq+SHMb+HW3Ik7bX0+ivxlaH071fFETxX6BXo0jyU3M
g+6k4R3kpjR1ujvAXJINKr5HY16saCkVXKsu7F3W+l/TVg5ASNCSwAuz2XwCt2VnribaL8u07DQM
E/2gdk6ndVtdg2m+vPt0gkdX5ul+uZapy9hzV9E8Z3rdIaoU4DJTDo/oUcnxFOZ6GWqn3iPIpzIQ
d1OnO3ayT7ZYzWtasZeJBQcl0HRjW9nAsZbtcSqptLaK5KxltA5GosIzq7xGpO2gHJ3JT3yRtVJE
mvBrw2Eg6NbCyj7l0Smc12dloG50ew75IbCDkwd0fzGWG0ejAanHYmLYIsEpsyqS4SHrN01a7gaa
a+TwOEBBk3Gj+yK+FHXH6e7bL/bUmA8EOqaX4yRfAMsFp0q3kjNq7PLC5By5sGAQbE0dvCbCf++U
eJN3sqvW2JBXa60Tr8gPgagAC9hxvbKokazN2oftH9v1usnAbCbJAMpN14KtVofjmuM6us1yyTZk
WYwsK/W5mhMmlkYGkjXtaC8Vz4VkTJuq1sF9SPCoCnxgSQNnQtmMNWEH/twfsO509JAe69xdKe3s
KAzAa20+fsoEtZoRbpgGYXOjEbiNmCd+0alvbwaQ2LukiB/t3jM3CECtNdiCGCcuNLWMripQRetq
WSQFfWTsQ7NEJt/XZKRMExYO2MmCOZagykLdWLj2yAbtXy126ze5DwSucthoiwSgiac8/cakBLjt
IBufu0kEZGTeYaLZj9cuzc9kVMmrNgIfsfPB3y+VjdoK2jUEaf3cLdqPpgOOV9pFtUbE1z11+ke/
HC6HOkCy3KWfVRyMb8lwP3bdPYyN5kWLsGpmX7KCFqBeZtVGWwYJq6QBLsKsfm5GkBiJUWfXlcTB
kDkkzxU6jbBpcFaWabkfnda6HfdROXi3ZpHOqujQnPZj6WBy4121fO6TQTBh4IN8q3ytOmdxiyvR
JEUXN+mrFIk61lbvnmo2bnltUo1pu/bUhboPA7pYsV2Xm9qp/LuxsdMVc8D0nEX+PekHRpmlN2K0
uh09B+hTLsZPXCZArLs9wbjAasZ+r3Ou3IxMxEwTRV1uk3keM5Ou2aUlkNeIjJvYDp90qz6MOo3I
rDeMkyZ8ue/ZUa1imxirNBIdIdQCD1vZv0wMhRRWCXAyM1tP0CyD2sfD2ZRGDU6dho4AKJ/gVinr
rtvrfQ6a0kLmscKRyHLCLWkI9eJr0sUXjQlcw6fduAVW4iO9A6neJ32OnTnNL2sHIE5oorSDCgRq
etkSVIGgfsBKeEs9zVmTwQTQYx7dfCJfx6ClucliFSsNoZpjoqqrrBEnfuFd30/5U5j7BMRwYp7V
Pnwgyxnj29Zzn4Yk7p7HNA4gW8ng3pSEEVk5IXE69TFRusFdXnjlTensNO2rb+gzCI0FKc1SuQZK
inkJ1SPs4bBYLyWTKHmUTgZ9Z5TFc1LA60szIzs2tcKrlhLfWNpjcJ15MU2gKp9WGuPdoUvbYJ8Z
J0I1oIvN32SaDwP4YhAY8TyYtPNba92GQl3ypA0iObZ2P1wExBRWEqqUifpM6/ryOaUAvfTfDItM
BWdyCGAw4FH7btcfsiBicEEaau3ikuKH0OPniUXDllUaVsxKxgCUWdUUwAhzvS3P/37bJaSY2+0/
d3jZTbCTEHTJ2HxJ9b54YYo0RmiJp68Lc5av+CeGeZfKAiuGTKAtNa6uaqedZszgRoAYjhqtAyPZ
eLqoB7v9TGRd+Ti1iEd74sVXVZoKgJAQgntkfhFWMOIP/JdGzzaBWBmDMZ0PSO0IoikwOviOswUx
0pxUCnCK0rg6q5TTEFLC1cTsvt/AHhnmiNE8tiXeurg1SFAKPPNctKW2BZ9Asj2h15uwMWO6DkBk
8zq5Lwbo/n0ZZPd96UZ7cssRPwMemecHY76grDtuBglXyHXoULHnKS+R9nXXZlpAWxBgCfE1fwpl
+0YS8yz1YIUqEqu8scZAn/U920lr8osfFyHa3bN41MtdN5e4LHfqMVC7WnNw0XFkB9GO8tXtDbjU
Y4uDsokJYwamWkslHsqWnE0gfTskmIhj512drSmXGK0pBl8UGpiChxNpxPFhqdpkfKLQZ/ye3Knb
e06tVoVsjfvcwLuneeO1EeQWEwgHodvrJqAOqmiZk76kce1dLhfYFmGOQ4bv9Yqk7oTa1Y+vhy7W
iyr7ar+MAHYZEIUm+0M6AhTu3PGTrSIHTB4Tg4PdG7zAxm6K+t79XzydWXOcSJhFfxERbMnyWnuV
VKXNlmS/EPLSkOwkJJD8+jmUZ+ZFYbk7um0VZH7LvedmBZEl+db6LRRpDqGbNC/NKOYHF4z5xtIt
phX0Kqf7KI+tFJP++VpVSj6Qn/PXtGSbmyz/XUxcUdp3yyeISdm/tRDz8BubvrXxnt8bnDzbVOC4
XeudZbYDwBpwDSvYbVPcVjveMvWYhEpdQjWfhPc4lr71sx9hO4VlQWaHmUrcgsO3MA/j91rITzFH
7dluWA6z0mSOGo+EkZFEBje8+9BqDkkxD3luKpwPNqOts1XJ5ZTHPTuq+/7zTxoH9b/pHnwDQ6yV
sXe9k3cg/drp2q+79EYbyCuN7b/FeYsKWcXFLYIvdN+U0VHvAh8aZKLBUEHWcr/XAmLAkif6zCrh
1zwPxSVzp/5psTk643oBuW/1+3zUxQvT98Uw37VG13y0Sh/jvOn2TjfO9OEEmDqV+D1yRG5E/L+1
sYlt/a+hyiYQ5mgWAek1ZUiOxfr/kOVoXTgQr0Ak/8ZBORHrSp5hU5z/7ZKLaZne2ij4XOSMmCtz
/iuVh+k1VegpbCJZ7DgO8USFNim/BEYWqW0B4+VXLLksuHYSX2/hwkm2K3gkJhsPnNnFLVbRSTv4
pFxr6R9sAeFEWIN4o5qFSVoYDs1GiRcjZ+9DDOp7OUjD9eaIo7CSt8JKrA97Tj7DwnqLs2r5qYT3
MMtCYiIvnIuUdNCqsAnKojFtfFrdhSrjKent+tkyYhf36vuCdOqvzXp7rA3hFQ4bDWuQ0V+QMeCd
EmDpgXye5z7+ZqldHEJlWlS/7Kch1YfJytnbMLJjaQsrUud2dBJ5TQzsEp8RgTKnRrG3twSgH1eR
lRN7MUHEMcg7YN7TdooSh4fODDuPAeLOSyD7FsUYMPmvokOfdzUxRjMjO9y6G0C1HgKi012FUUGf
31i1lZ58vw8A8YTBUfjEn4brLV6qQ1kTV0GWnG2Zz6Lqkf4F03terOpQNc02nqDiWUfYLu/jdB2S
rr1ULJISkoBSUZjneBHzM2OJAehLQhp9/tXOangN7Lonc0i8qgL8VF/ocKNtK6LTXFxipO6XbQ/H
lUuNJqnnHbvefyVd99phU/5XUXhzB1nMA9o129ulSOM9lu2MCKUwfS5n+LyNW7HwWr+Vnq/Yddbj
2cGGjS7CMCSehm/++pzYFlzYtCJIFf3oSI+LYZ+itXs2RMtuC9ucMxUO3xpP/DIk4WyCqE9ebGjy
nbC6vT14NV1Aq86qRirbAKWzbUYRCftmEc8n5jj5TWqNalMVn00wpFdW+gDshPag7FTO+zDtPV+2
H27WHYBSAZLMk+gGpSXczSxevyXsw9s2/36/3O9fQMRs0y688ofIrmPYo79PK72xZMXKyI0/aGjK
M5nZFHBkBw7bRKF88FN5NBp5XzHNe8LHs/fZyUiwCmXCDEo6j4Kx2i70JwB9nuOBsbA4Dd2R3K2Y
4DkpHMQK1ty/kCDSbLnIV1Yvapy0eXN7qwWVQ4a3BxekNujoAXtshniOLiWV28b42cwgI01fHfOh
EtdH+zClOzdClBPk6SMCKrOvbVDfES42ZkkzBBssjk9OZu2cfvQudBzQbIKGVz1qyfhdBMvBviQJ
UzXFa7hmwDRpV+waFn+blJSp2whSC3c5srIchN6Nudnw6Ccx4R7EohAouHxRv2/UGPc/VBBwOwcA
yhtR7FNhtw85UpcEyUHwx3E9YiesEHydNzTfELmBFLtCKZCfXML1DpB4dunrIv/0hXvwc8byNgk9
9wHTnN6lwCbZ2qR07DSQ0eduze/KaUABy4VwIavuh8vYY592r10zV7vMziPeiUFcRsDU970PsbyE
wOQBfxVoWsZyou9Fi2+lLizyIqv+V+8s6D3cwAJBz6hoM616XL+w/3NJm7wM83SJRTHduJUAhCM6
6eI0uFqufs9rfjRw5Bu8PY77VAmAdfbM2bKFfmaIUoW3N9uG5TvC5cO//rxkbUdTTTwE8ee7UUzx
xbjZ23h/gyfqmQ2CMAmQRqpjAz3uev8VChteQTVAzs2Gh4CO7WMmh63TmTmEfZIf2J/E12wJkuE8
CEFUZeh5z+h4jq2bjlfXiYNbjLuhFClY6Lj4hIHnfacowyJWZx9enby0EIZ6rgjSd6Wfv8i1GA4t
4gzSGCzmBJG9i0X+ev/SJ/Dqfdt5vn83dBBgZ9l/dnYW7hoHKNFk8oHGnEURzAXhHP59X+fN8tRj
02gmCBxT3H9wGSTwL+whZkWMQJ6++Qm9kvV0/1XXJdZurjOAXUgSjslC44DTT7xNEWXBVMULrHQE
caYEWlhP1icA/XRbDdJKNosPWDOAwFcA67XXv61LUPcrQSv/7nreI5YMM6awEOZf204Rz/f/rQrv
N3JgSGhquKFYcN7Lgy5B1jTP5tUp++rZNSWiouZ58hKP1GU3eQmTJHx2ujddE3qVzjEiuvV0UQ7L
qrDPqkvJtXWy03zYDjwkFzcBMnL/CdYTjASnDTD8R+DymuTvUNKV5LzNsyHMMGwWksqsFD7XKpYb
RADwzcDcCjSSh2W0d36/RCendpKt10N/hBArXsJ4EC9AottNCHqCDsiJzwW2nQNijQ1gOqJiZEeG
OAKVm08eVF/m8X6y8Yn62iqu3iBcaE35Jyui/mWYQwh9ARUpQS7izdPNxU4iTrEFEFGdm5/5uvW/
fwHu/JAPeo2whtVhp2lwBOcH1jPsXibfhgCRCv86fjhO0747UbLDJj09QYk+Bp7O3qa1IRSG2AcN
v+GpwwT/1MXAQMOIzUufwNZZtTxivWYLRq+UeaQ0prEG3bd+cdtGnTx3hT8v5qLnW9OnHfXQAja6
S4aYtmddcmmXkYn8jpZ1uIjIBorQdhwD2Mj9veKf4YgTNz+0iIS6j63XSec4hMNj9t8M/ulBz8X4
EHRWhPRB/NIoTx+UI/yHSkeb1q3sl9EpT6n16kqQZKBqWBVN4uH+pc/dLzFFLaelW5lLA/jl/sTd
H0CvQlYBwzY/Z0HESYKd/YS8O9s7PXmyueYObS3RvVaRXOkTEEs8gj9lPoBocqS53X8VtUQ7Uzcx
DZu7zf0wuH9xiL/cszdpdg5cxzzKuuukx+k29vpHPCzlW8dlRXkzAMTleOnC4qmESBi2RXIxqfzz
T2cJVJGsgLU6Qe9S7YsZnmpPeOCm70ODv7JlqKGA2qnaJexjjKd93qfjN3b32YN2QQDZ9RdGA/9z
La22GhPA1mNTtZty5j9ulJPjoogjGuv50xvsaEfO1vIUgkoi5byakCzyD6VJSDHPaMwSFdLwLu34
kViOvW2ixb3cv0XyRJKIYqjcMonE0TK/8lE+5OveeEkLiynLcme+KLRHvn7oyuGjBpT3bcyS+TRl
XnsMReW9Y9R4HOxyOuRlTf2x7RykrRtVcOoWafY3mPLvbROHP+ORVfkgPWJPZAqelXuUsICcdL9V
T/K/36KRuH9L1HF48jqmih71ri91+CNWhcM2Uzq3uazHF4x3v5IhkPuKXu+A57R+bhVw5VhDzbl/
G3nem/RFe+1shF9G0wyDfCT3MU95qkZn2QwFfBMfbsu+WoUzbi7BWxbLTazDnbbz62PBFmvMdU+0
r/Ff57LyX1nAf1pmJpJ8/a1+SYnARLu5kZp0hfsfXokJxFoNefv+bQOOE122tTdxTWyEFLTB/oA+
aSEKJlxQMGXw69MqZmqrKnozdGINw5KNx0L8WzIMwQuX6/b+nayW4hsD8HgGrRj6pIbECwIOpklP
aS1/484kHm19QPs20ZdpcW+LWUgzcIM/eRXsg0H+tZx6fA0iFtZV1ycPTaUuxmuyt87OT328rHmj
f00BK3S5F3nSmQLAAdD5+mogEtXmXLgf3OnC9VNz2GwMY63N/cqUncB57CLauy8yy2UUj8T1UGlx
XGtpPrEvt6CQMv/ESM98zv50NKJV5JOm38RcpdeABhxQmrJ+VMEMHlmb8alRRtHIw/Puc1rWhoXQ
SXZZtS8xcZ8G25WfaTo/lRjBT840kYQdFPEjqDH+4HHRfwVifOyq2nzXvSa8NovY7IBFvBcyDPrU
C5V3Da2Nn2tPcEQbmeFyP2sxMtC1inLYw92qwophxf9/8VhqbFvnS+jB4gJnpMf7e1wcu/quSnDD
c0y82iwkaJ2Q/ygg7cNda5xSjnGzHeRUOz8W5lO7LAgnMt/74Js/jZsyJGaMRwtWVlxvsNe0/3mZ
+mbnQf/mFv1zoDNklGObvcjOHwlG6jy8atJ77uT8qtgwkwu2FP/egHJ9K/pUd1efBY72UiJkvPG6
BIH3HGSV/4xqE8phHUIdA1Hvc8d+Eo3bxUt3/neXSvxvRWKaq55ohciZTbqt6/W/h3mNmdWZXW0b
h+GE5ax54umHXJVywUCq65xFESTurtuQ++c8VoY1T+clnzNt8kZJEvCEnJrDlAxPw7qfD2RJMEeP
Gr0NiOWKypeMYPFjaHUK6JxFe7kKhEozpjvDoQwonXnmkAcAAB0ELZRQ3vm+HAgRbew8FyPKQm75
OYxB7fsgdzsxx3/BjBp/F42qw+Adho+2/RROLsw4RfijdsZv1N72a6aaU5pG7vV+MJswsbZTXVYn
D4Ef/iX78V6stn0NR32KXhg+Tqx8JDmva6/Fz4vNK2Ez2MviZx5FvQsqAxrwbqux+6h4mdbTZ+Y+
OjdmLSPFGw5PdVIT82eTk5dbgbT1TXeldU9e3NSpn71p2tTo0phaWIQBr0YGL8SnmLTDS9W0OFrk
pL7KXJ4bqHeEgeTttvbH76Bd9Iu3cKNbGrV0UHlbpoE+sXHzqdLgkPMx9p69Nd9yXOYbYt7PWuPC
t+YFY09SE3HlpptEJERH1/iT4vX3x4DBAwuk8/3fuv9WbogVLFJ27lxbGknyTPc7O/7rED+lScym
3WdinZbdTbFXP6JMTrd34f69fpIB/gsnr9H4k9Psruvyyabeaoxnbf817ev4/b6M8Y32b+uxuKH4
5JgKl3a3VMb+CF3xY8kbFjJOoW4iBe5ZL6q5VugX9wti8/192gp2XzQJ029eM3DdOjgkWInIgyXq
oOvYAdc8cSO8MBaBHUEgjD5200iiS0lVepfMZ+OQnfIp/5n0ZCYbE8jtkHnJuWPetU1KBi9iKKkT
A/mb2NX8NalhJeDrex4QaV5m1U1XNSGXZAp84Cf7VZdojfK+XHb3Af3Qtk937aNlqwAMnd+gbaQY
xkFmbjbSZ26jCsZAHGGECPQL3dF/WcEeJUHEeXRdojELxyH/tvyliLTYhK2T/fJrw36Nu5Hd+3tN
7bmtobZf6gJHYV3yfjhCcZ1IRrxM7kiW6zJjXZlqQ0Zcqq9Gj+OtRjC3rcb0UglQh6H4NQZGQJFw
XoltYrKXsd8ZAnZ/JntkQnRITDKe4jhj/EPOVB3Z81GPaMTrdMl3EfZ3xJBF7D/ZEQBB2DW7xbNz
nAaFOjDBf449Pkpm8IRTbNqe9I5mCk8V3f12FK3YAwiV+zjGY+NzUyREcbyNZiLXzcIqIFw8/8S4
glmDC0Do2XEmzBOzg2QilRHsZYCyHGoL8HEsv7KWBTiq8xcVKKCERQg3fmTn4drs/5vM/UFJinAG
Do7IFMnE5HR40Wt0Hqqh2A+D9ck+A51D5J4kXshzCrPZok9Fik68oE3rHsTWjgVzCkrO4kdLTTlP
oGaVN1wSt272k8wvfamYKdblH6elvlqK7woWyc5jALxHeDOzvvqdTSQILTBoxSzWh5J0jaLtC1Yh
eq+naNfZ7fzMuGnrLsN3Vq2f5I39lDNsz9zal17d47N0GB+Ov/vkbx3PL4nUv1NvqtYmo6OZlDue
nOqS9k+BnTSHBO4pE+CYYJBl9RkkVkx7Jf5m1rQP+Aw7k50U8jfmJPWtgulZlp/DNCeHgRwqyK55
iCy/EAxZcRkvlvmPJOKWoLWQzPOI4Lgc3JxW9vwQWK9LHmIKdfD01DAoOWejDg4dWVJ9XEILl4Re
+Kl+jdwQCntGJ4huqNnOiiXLbCrJVV8lDz04gyO7imkTdvL7Omd/DCrgVpotQcoYKPICspJB2XsR
So82Zs47xjawWakY8k9LdXR5zkqZ7OHwMSMcOWXsyY2PmJEdryAcTL3OURXvPC97GaWvjjNILVBN
taXMDtkOXHtAmPuCOmxZxnAnWf+HtqqIN8BJ7M37urIC1r9ELkavqgfIZynrK7erPbo4uvMk/GqC
yt8xb3O3EWlwtqbgmnrzJ+4Dscd15WxS9Az405hXZT1hTQBedwkBdUfyxlcdahRegvm0iPhBDTGq
kiUszmk4fy/LGqJhQBXbcDWgpWhjTCS1m8RI3SRxbBOASIf8idL8TYpkY0rmjXgotqkrGG5aCx6C
xH9wNJdxIPzpWp9Tay43sUVSF48NUYxi1M+J0OcoW1XjFX6+EbtamKUtOF+wlHbO6ji1UM8w/XrD
0VI+xnl9HCzdUTqxmXGxC+mlKUgNJCvToZTZEZ6FBrncBkV7LdwJHmaN0Nz0xRmkKkcn0gqns95M
2z5OsTzLrr/0KcdT24l2g7v9deAvjKCXk8HtFJxRKU+Wr5/sJtYXrzqjR2GIjm01x0ffDwH+BdEe
oj+Nk1bM5mbOILvqSDHmJzYFvjk4TKYWW/wRUdYfcE/1G8M4k5OKaFEgAt7Whvq4t4jbKZLwjQqw
I6Ck/d0EAbrMCTGLG6hnR78nNkzbrEBwAhnlhmjwZ2RPq5VGPuvKydH1J3ycMK4MePYFnWFMFkuY
luyTmL0u1Z+4i5aDH73WbUY64ZKRezkBp9TcrCxKet09aEJLSqJjTZ1152r2sKZVdOSjDzrVyyG0
D+mbheMLYWT+bnokkWPql2cVdPKgWHHstQo/UMaHT4LPfEHAMmlCI/nE62PQ5v+181juw0AiHu7m
A1VZfAYEhp2qGzuwmEcspPnRz23O7xkFqqeJlyq8tyxpGFU5TClQTuzY6OttLHqCLLX0dsg3yG2a
fzH0uS5l0xzCLEBjmuqUpFS0HFPdQkNHPS8SatA664+14XVd4tcsY2BnTxcjbUUqC/kGDD+fOLPs
o88H5LqLs7GX6Y+L6YKerS92/uz+LVlK7/ICZWZj1VdXIOxjKN0StOMMh7SRQDyTOdgP3a8kbJu1
92GKp7GhNuxdN34EatcxcbmdMhY2tKYVexEIK+AUjnbJlKthG7SrMGpu2tDCnjmy+E/ScdzETki+
n69g4hPYc0yiLmXWxzQ2rRdvF7bDrRx4CRK/XrNFDmTWrrjfwKqAmRY09WbqnUNJKF6b5icV1eFu
TOBSBsXeyAbgZ4V4CQVNtK2kJBOq2HTpf1aPNiAxlO0pB9Kum1x18KChoymJDlVJpCuQmk2af9qS
21i5zpEbUG8MOrU3qYYf2POeQi/4FCJ9R0bdPsVRBWSCB4d6mYRzyBfBjGgw+2Gz+N2wC/zlEZOw
7VPKV18U5ywNxEs+fo0cVjvVqK/KKdNNlaVEHDGsaeX4u55cxEfezB2r17WHs3yTKeOMPJZ7EdWv
ldEWLR60+pzcualHLQS1dzNL5Z4CBRyPMA/Pg+AxJ0+wXM0uKNkp+8Hi7oIafTEjeAnjZ6j3uf/H
GykwqJGTXQaW3fEkW66CS5aLhHwLjaJFwy0Uas39Spwb6sSaFKWbog0+YVYqN3X6zl/7wXdtohlz
WpeFoShTO73Qwk21qvmIpLtjbBdvHbjTvKLowRxuaCQAbsfKhJoDo+csAIeMmo+WNQKmYQHqO6uI
CeJ+M5BNj+k8nCuAGNshz38hyULtS5bcnMRfyHlQ7QWEzqwZOR1p7tXIgdqXKcqVLyEp4qIgVDTr
v6NQffDkv7HdL/cOmhKEpRlulMn2n1VJsKqkTquw56EQxE1qhp8TFdYxopNkLsk1iizKG4EgN4l8
DqKRXM227Qg4rOo9q3jCcwzc3SypnBsKeSRB3bd2Ie8aTcl+9sSzU0wPHhL5b3Xdk25EfoVroi8k
TnsoTzvPHv5kQ8ZTTRdjET/OI/aGLZbs6wTr39wGPnBI+egEpUslXhAAiX4LPRMhw1lfDtuoJ17W
yin3AXQzz2+WXV7NpNzWLCmHnCU2SYpO2bYkIYR/RtX8sKeZ9JaWDbHS09610UxOkXZPE5NFnIfD
IxbvZI0dSeLgY9Bc5L6ppl0U6+uYT2iYOutDjO+uT6R17NkviNZhuPPao6k+tCFFQdZQQ+B2fAeo
AO1bgqEeO/yesEnoU7NxOsxF9ulw4UriNQzZhIOPRZrqHcR3/tqORCETjMGqHmNam1g8kZZiqmqX
7c0yZ9k7SOuaEmt5wrlI7ZdJmMTabbgyhwj5qYlOkpXp+iL43OYVgaU7r49f/HR1+pbukS3xz3Um
VCbT7zaMNgn+0Xl0U6bGCwtXkWO5n6jFbQurW5eQcxtN3VVVaUyzUxb7ucx/lzYazMaxHPyJ0WGa
7IA0mYKUtCB78b0ZbqB7YyUhD0vNyG9IPAb5VX+hY4qpu2ASyzb8SupeMMzgMBWmozKy+cPW6kW5
6XtZB93ZtX5ncNfHXTeWzt7uAXNlhK7imTgN4/jRdmTvMgan9FrzPHpM1UgOWlgq6s3ExEFKjDBS
cX37cVaDNF0flii4BNNaUZdx/0ANbPkOy5OaWz1Paev5pMy2solOCZOW0PLhm6nh4zuhc8IWYYHc
1CGRPzGNMa35Ms9HpAu8Aco7sGwrzsFwFIv8MwgTnjonPPodiZKZO2IiWniXnMIOTt0wnHGc6p3J
OQqaJQD14oBgj6mQ8oexvuRJmPDaQxniDr71yNmZXohDPLjeYa5Nsxt8kj5SONN5IQl5ZRClbL3V
dVGeZtxMSzL8sbP41W4CqJ+Niw1WTWcv6T4BCTAI87AKhG7obGNz9BYM4GHeXyIrFDsgb5ucYUSB
zmoNdBveBsFh6tUeMa/e8LOMa+t1Zocm4WYE4a+66uMfdoiIaZCV3Ggx0LuAIk0qJY6A8cKtKxTc
gwCETshMTbJ+AVYWsCSAVzhJx90l2Jo3cz1Pm74m8KqwHoIhTy6FJ+NtbSHXEkzFhzVCNVhAiwYD
eUkEGUR2ku1LNHiugXAnkSiBfjtOfMQejKx9rQguDjQBzfjeLroB/h7BXt4CrXluQmQm3UR4buwv
lGgkW5H7h8b3I818IjmqbNxXa/oYuJF91c5fUO476HWxOsr4L4VWdqzm8JmRP/G5I2uTxhATIytY
GZHz3HMoHyM26UyDrT2o3gs/7mtWhGR8aeKPZhSIpbJ3kFYIXhkg8nJxgF/NoE8tCIS6Hb4TsAHa
+9NGzC5MhPadlReRuDQlhgdhn2QU6lCaNiJV/WF0sfsuSgRUHdHIp3IuCvtdrUm3kHk2eV142yGA
PzC26Bw3ZY8IBRFgsZPOSi9Eaz7h/t0NhfrpZRicWIg++Ri2johLOzTCqDcY37sR7yMK2rTrP2qM
ngcaFRQ2OQM/jPj7HpWxZQZ58hO9HUmu3uuoYmPIL/D9zV+Z2A0OExxSVoOyYsHRnP0Eutc8OTc+
weU0mg6dQvxdUPmdFRGSU5j8Cnt9bmHxEDKixHZCC71qNln5lA3CzZL4CtwOEzlleAcGtoLoMv6M
nkc8a89x5uqjO9XuUQUrBQ+xT7PMNPuYZ/DxG0a/175PH7rKDHvb8uvnzjx2Fj6z3s/oNgcoo40A
QJDatfc49HW991T7txnqlwYzEOcDy5OQfArby4+tXH40nC38zIJNkAermJmPze25M9KUR1a9WsJd
dpJ2jquQM9C3DaPP7AiMiX4fRv4ee97BC/2TRh58HcY5O6wIri0w/AezTBzpD+gPo1OgLYNdJVp2
ysnKbT8r5thfheu0nP+MZjkgBqYmwU0uw7Qd2hrC5kJ0rD29JW4UP2bSvHuLMHtlvThW9tOE3ktY
k1APsas4JH1OqOHCz0h6lYPPwEVqzaHmRmi+Ov934YrppbWC78j7vAdrGd9s9Sl9DNchgisWnkg8
1MgK3UoOEXUYUZwZV6yON4i0RtC4VbNBnCk4EnwW9uY2a6u6idpmImq6i3bycItIJ9vHvseMLP9Q
iH33VL4Zgdh0bR2yEHj3FIKYsU9A2G7lnE2Ycul+1wSQab7jBaQ4Oi4fpS5Zg04gxiq7f0YTh+Cr
apqNcItLko3hPq76hZ32/FPVzVvMn3wzSZROI1JoBaV1k32WsjL79NQAvJcue4Hhmw1d4Iav+MS2
UiLvI+KhRYIh/ME71I4NeAXNaOd7e916hw5Gj2m7eYvu6rVhGr3vpl8LkliI9zg0q7p+6Dt9mrRe
ntycNzoW1MK+emX9g/uN0BqB6HgzqkjySE3fpWoD8vbmYT87eOrAzexsp+JiCb21rkX1gC10x9Qc
rXjlPZTDV94W4aOjNmTnqMOSzOceRf8WaXq3ZxZwWzLb2bUivQSaBKSUbGQ7aNOL9CUCL4iSU979
aHX/7qvyYEqXt6PKCZ/o1VOYNsS+AnHmTG2PvdSfyZg5p8YqfrHITcniIwvJS5FZjpOPbA6S5SK0
fNNhcEFmC2MsJldhCUE//NCw5S/aH3+LMv+rS483JtY0DCRtJCW+ddl/i+tG7EsEz/u4tP+WEzHr
Xl/v6OZmeqkQjXf+K0A+fai6dNgeS5950oL4fzcAH1Nptmy7iUnG4ufjRejie5MzEWrKpts5BXP+
XFnJTi7EXSTIqmxZHttADg9hZ07G0SknvStOQx0/54Qk63VsFYTjfHBTIfB2DESAhOiSRI5ywZ/C
Yya8YudSE/q+Xq52pU9eJLyNjpmFJyOjJhpQ1j22zneqDZtjMhvF5pFBT9fqoxqX5uwO7ieyOs38
p7P3jvdbjtI6efLNhISLh/n8jrzvT+sTx9wJNEs+cxKy7uhf3VdASdc2RPDfLZWzNcOC/NPE5mYU
tp2b1/PBapQs26zkMxLSZUpNghYpw7/mpb8NbNYIJcGNMFiUfzWiWuxmEJqw1W+C0pwGlrsb5Qwv
CfIIyudoJ/Ky3TIUbvEDPNhh/eWq8jFsSx8Rr3PVo/ivz0haH7lbAt3FDDU3dcY0rk7KZAOehnEd
mzjoDD8Jjep6VIj0lKOiv816Bl8hTUdWdDXToOTA6I1E7oWNppD1owjL6zR+a2uJhXSyWrJ92K+J
ipg2roQfgcqzq6gQfDi6pKDg/YQlgFdx30Y5eTkVAjKtrL/Gc9/HzHIP9N+4vHAoRi0LXgc7wsbj
/4685koPmSAk5hnhsf6ZJeqUlrz5FUrz5py7DPe6ztKXvF0Hsxv2QsyGIsLnbcd8abu1LzqqvxjG
2IAbmBbXjgHfUd+Q1H0Xse2dGpX/dL0GNoyef42irrbMf3kLev2uwck/RvkR2vshhx8Dw1ZHTI+X
h7gfXHQn2QeTRhdQI2iURMI6UIznjwDv/stM97ywhu2cuXhIbNQIughbPkfrIbS78cMq1clu/WQ7
WWO9D3zJ64L/jkPyFZ2VRcps+jURcELaSIpDkft1W4PQYLtnM9AGVd2V9kshRsLSC5J/YlP+lFA2
XKgQo6FzGYnYSNdwlDzkWexq5znXdbnvu1rvjddfSXB50lbz20eUTx9HFRkRtsix+2dKbIyFFVeo
YaX1kYVD/tSRXp+dUle5x0Rga21nQlgLLLE7LcaD6ueNp8bxXHlox1CqvJVhZQ7W5H1A7iQbjGk1
185WF3S5NDoMSfT0QfzJD4vog41HLA7GLUaAU1m9pRav6ejM19q5tD2cnUVgBBldtHyB96dfwKDh
N32JElRDiojUWcUgIzxw2AJ/PmQ/qlPEFgGOwkrvVQ1YW9vyY/TkgylKYnpdUNlhbpHIWK7T7mKU
z5H0N1mIImlgO/6QKHEbQm3zUyOqEoRhwcynW+38KqX5dcg/bZKvLCdkERgV9rjEkpd5CV6nJrcO
lU+29khSVJ87y6vbyGe1ZnC6fv5SRNPbEDKH0+bdjLp9w3d6aIz+gZOheURT+h7goJpJip7r5Fqp
+S1t0BYFXfLGeoPGz/2SM/P3gqg8b/zq+oz5VOLUj/pzdGyaeVykZSbpBobU3veRmclf6ovHZiTz
bhiLfAcChuuVbpfz2vztEmdnu7n3qFFni1n9dGLD7LznX6xyQG6jQ/YEYSEPU85PKl6gsRSKrYG0
6/LRIR/+3xd+xJuBlQ+xbsly1FX6u4nytebL/nh40I++zHqkTvHB8qMQ/xI1MijnAsU67RyrzEmo
09L2fPLFmspNz48UECjsL+Wh3VOCS95BCJrYz4Fr19u6cX/m+u/MEGAzpbZz7bXhMg0zsUFs/Gv2
xv9kRcPjGUSn9R+TEjjtTAw+Sz/4zGMa7oLQsMmjfRhL72edeRF8uuTsdKyZRJ0yVWQO2xqqQHKF
Gqv/H+7OZDluJM3Wr9JW60Y1Jsdg1l2LABBzcCYlcQMTKQrzDDiGp78fQnm7lKq0zL69vBuaRgZj
gMP9/Od8R9uRU6RCL4Sbh2UjSEYz3uuYLUgspQG21sFzFuuplTouaIfjOOWUvoyQgCOZbo1h6tCB
R5WqKrZSCyFcFVcATGskRC7S0eQ+h59G8YnE6w7nYkzZzj7DLlQvvRl0rfHRM21wNeNt4mi5WdQu
YAOf3w5opIwrJHv8JTrIWkXqwgzEkcug0MMaUeknbhgtRWEOJZnY3V8MI3oxFRa1tKHpYY0/6ZI8
vSyeQ2Xhhq8YnPYGHb+9o3G4r4ejraYffRzmx6Iqv3Kye6FEKzlgmQV6ILuHjhqvXYuQnVA75RmT
gz5pIgzJr7MpiU2woot8eh5nPEr6Ryz6b7zmmm+nyOFpEjWvNV5mfQpDDltd65OU27lTKu5zs/SV
eNkmA7CQFWaPK2Aj6Y4I+EFfhc3wwhDuJ5flqk3W4zYWLV35nk54cPr6SHJnYB1YRwpW19KdqH9x
akRmoXMuHpo5kBMfvLWtWEUNjMVgbm2LPRJLZQ7lK2vMiyHYFpg5ccsFcWjLGfc1nHs4cf0rfVpT
gDsQCUQAHQsnztds7wDrRamzZf7LnQYIEKSPAL5p5Xei4tYhQ4aJinnO0pGXttETP+koiXYQSeTM
ycqNzcfFlTlViNOnwYmTAEz+ET0tp7QeE0cDpHxjW9sunK1Ly3DrhNTjS8xagaZpOOW6naqO9QUS
F9OxwV9ouqR7FAdZ0y2tJzXWGhHnz4lEOQGXdMRsQc8nJa7qVIIIomh1DuP9wiHeU9nv6tPAaTWF
0eBKup8zyic9YhkHpeVT3wGBxyiASOAaFkIYg1zPHqsbzUAqYE80eb0eXzJyPoEh33TDNVcHHa3c
mZb5UYUIb9UzJyEtfmgsfcdkN9zKhuRCz5YxUQuNU323M6tCeJmeMfkXn+p4BKaHz9swMDYTmTww
9yA3saxJVOuxbCH0C4du5DQmEulB9msoMxQfA554d/wScrpwVSrUtcJ61OPKxYqhIaqy+ehC4tkM
C+q3hiP+nHzuVSrQG2dumeLyQYxYTlTJ5lQ62DmUcfbAXAZFbHIDgJKwCTX8/SGR+lCgz9sO+9Kh
QlkfFw2oxFjNHL7YfAIJ4eFYDZikSVqhkWfAGiEL9DHf0eHE1s3GPcoITjsr4uA8fCqwT1YizB7a
Kt+Poh8CpQ3Z+dTOYUIA4CDvslUDhsWSRm15/lovfCrTUP8SCaM4uqs2uMooVjuT7BibCnOXYzAh
JX5V6yqCXnUBikMkAh6s79jZhsNu49twwHxe94NTKgkxS5l48VKcZSd0j0n4Zmghh/YcpbyqQGlD
B4ynLPccuC7BXPGdbJvXgACJYL0TDwpZX+rwTJahm9KKsAapCOU9zpYkXUiS9tN7EebT3i2G2jMr
pvmd+QnjBZ5Ne8guiDeQNoyKi6xoKq9nMFf06OSj1ZY+5SbvKQl0tXFUKAYzeCk8rUPCm++sUyMc
AuUFH7nfGHPDv85KVDuy/Byk6eUsxP3gJp/G1Z9sEivTlYoQ3A531L0bmeG9lRtMsvPlYmXOuZsU
r1JFdbIEPX1h2XzP3XHxSCdzQdlLsVZCb4qoRBJ2la8R0YpdA1xp4xILJhWJ9CyT5SSi8EHVQfNp
AMumuVHY/9sJalC4ohI1NhB1CPmUkmip2kfmmpSc0ri4uNlwGKG5iBgNrY0czMxLSQFn8TbBCwhC
aO8chNQOum6yKZQQXZPISYHVfTezBxbsk+FNtGQt4dX0UncomamZXdh8ikT7hAHnpFmR5S8LmDCA
h/a+AhHG58Y5zkO3glooOkir+7qJLV8p2WpHvf5q6UTI0wdnUJQtWxyxZZXbtBIC7mCo/jTVy3a1
wDmz88z9uDoQk4LA0BiM6dz2tLAiGD2bYC0S0yFJsp2c5w+OcnSHW3xqOZ0oSjed3XI+EeO1gkbO
gdlyBpFSdEHBPbgnFXWcpXbjdnWzzWT5ZDTWxTCc5aYdoThFLsWdaJCHIo1Boitz4bExATeE7hH1
xsMQN5AyapFtcQb0nrBPjRnPGxyGgVUa5pHsIpcCXUmBM057U45vKs3dGwzeFR4m6xbJkf0mmoFf
TJofMM9eqEyF/JEVxpZtMN4JiCq9lRr75Tkv1deRRNBjuEZEpuwtdvPiFvDZTZu9T/l4h1Qhz7WF
hATknpDUlBOxQdTBfHOsAGdvG2HT2B3Fn1OwN0wMv4wgMbHYdsTAidgG2DG/M1ATCB7xrSmmcGf1
RgStRntWUveSpcVFM8IaB6eq+Pia7yOCP0matCezQCvNVe1FjqrnzKBWyl5+DElHN18+KtwkeFLd
F7gzOFIM/NSyfaXFFO8Ja/Ri8RFOcg7pLvjmiGtp36yuRmsxMCwgVg8dba/N/NQ5KrW6PfuSrOQc
QF+iFxNi0AuBG0d2SIkEuKJIVLAGl6cwioHzglSEPxv3KrjbGkXSIbJjRsgzOPa21N143IESjs8R
CYL8wyxdCmfd4VWpqt4PF20rwFhxII6eSM7iLM9zkzs+aXGV4lI2+0DyR+q4txH2VCdm0KDZnbqj
IavTQ+fI4G2br+b9mUFHH4/3WkVhjKYaGEci1z4a1UMLIsbud5mNCQ3vxaub0WTqLI1JdlH1S4kz
XTW01QmcnlN2VI5lbI3pe56h/+rDoxrR/t7wcZ6alkOVakT3maWiP9zmSjrvkOLOKsaXjeYq9Mdh
iN0W3UPtlDPqHw2+WmgdiTKHW0ITm3DQ6HPRxJZMirU3F3qbOtP0jUJFAKDLUaz3bmso5JkGtcmb
LCWoUvDcVNnV+AlHaDJzoRQBpS2ZH0/2puLQy+QMi4d8g3G4BmT7KnBnci1sOHek4MYIHv2cHJO8
B1PDBNmRS761jxB5ulMj1BcNmRGyZYTFh92gJDt2Jsn24lrsjFhCKKIkz99q6M2trO6nXl7GVsfO
zvahRoTCAhxfijB2/YhTO/wGZIzpti8BpipriARBv9mYk63sFam9ysXTkscR8T3iP6N8o+lXhQZs
lsMKhUKbfFLkTYTmeJyowzaiYidJkrLgte5pqvo7TaOrtzFqetml/YXtdIP75NxkZDasnMYjC0Tx
pcHaumlneaPUgzhGpkky2+ovNdm3rZ3e6codZezQHmkQPRmdszfYO22WWok4MDoqETdgwGKqZ74H
vUVXzkWl0uWnt3F0R8hXUNZX4fJzIVCswT5IQbwduOKwJsHXoQZ6Y0wLqN4YFFklov72iuMqM8m9
K2f2iYLnNmT2oSBbJ5vOcoQYhQMQ5l6jsa29Y9D2TGmr3HF4wmVpY+UsGPYjujxdfaFaydIFScjc
gT/HlxK7pxgnvRfhEGeAj6R3/WfsDrMTLmBnc813r9rVylvu05GP4dKRqEuwPuNVe8aeBIAWvGtH
eApREIY8ryI7syQNCFWlrM9u9FS1zrpzkW8TiCFTcXYq+1wagPmCB1tHZIu5XxZa611fCEOMSK4L
VkCsr3AiMaxn2JqtYbpkiRMsGKQOLY7X547uVGuhk2oSUCuqkJhlFEM3oDsqeQagwnlgUR+kLB/c
AaSZrkjv+siaoOO7bTt5DqvU4c6REcuUcfkk3a+4mdl4TlW3u1IH2DcnPsATWlX5Lxr5H3bNjGca
1/jUVlGL11Encp3ScnJ9x6ykmo4Q+e8EfX3nqyUVVonpXVFyIxYISjyMaEvWsQCW1CN84/O9BSZh
3hJnb/0QKgtRoTnB6ajhp5R6qnt6I95/4NcKszefLLbMq5TLTofdPMliwmWIpQNoFdcmK9ZgKQNV
u6Zorl/KBZEn7o2dNrR3C7OUx8nddRND5zEtlT3U7YNKCclDxRDYo6iCGaZCLNgq7cv1/w85FgHX
sF/ERGYxwodkKPnOZo8jkdiDKznGnmEajdUEqx1g0fXZSrGEME0qHkafCB/OMn0mzAkpLM4wmV6p
bqokiAmKgzwuN2r2pLnwU+SvPfupj7JiDwHTg1tZJeddpNBrETnUz48yfxq7eiTE6nYk7AjiZDYh
Py4egxtYR2iOjkTWyC9mp6oHQQ/bBhuI+9SVh3aN2Q3As6/dKAXVLkE2RCEbJFDsiDT1pi7sGfN0
dtHUbvJNwg8ns7LB085T6CU96+OIH06Rlfg25QZJN/TdAZTVXHBXygkK+5pWfqwEkFO95hoJ4MCN
WGZqt8t4ugAW38VdndzgUsR9GsPjt5Y8exhNZzunGpyjxX7UriHKrmhuS37Xtbhyq7CE6KMvnq2K
9m0I0YhxK8T3pTZRwB3y1qUW45Yp6ZfPU8qOjyrfMpb18wydihdpii5Z+RlZeLyMKzA/16lgJvN6
N432F9UwOcEMU114ww+GSKcV5zqc57u0YZvdLhGhm2I+EXfv7luTzeKVnqTF1oBVr8JZmxfR1iwx
W7H0WKdi+abw58FMWpKALp8uLByPNiQAP47d6kWvKj8MZXWnUzgHV77ghtRLG7JMukbcyanisWOM
bdbOXlEiLLPrpFsXvUFidJzvYPEzziBXf8XDJBI7lRVTLp6nUvOKK5GFu29ywq7WnulPFR51f5SW
9upX1KbiOMfGRPlK/XwFrNtzAvIxN8ybNmwW7l2U5YmSdcDQ8tPctV5YIt7Mc4z9sUtNgmGjhmQq
VdTwL+0wcX5MB7g0sIBGnImbBOzYNs8BMZODO2Y2tQ6V6+ZbUwMIHdEi75mRmx5FyZa4ZwG+M5gX
rxno64uKNSGo63ThCdpYPsk1XGOJbQzjwEBv9iouwL0zj3KPE7fgmLw6Bc1iPndoVfEK64ogZWmG
fTuuYV3Q5PE2NEg7j7aiB2oec9Be35Iw7gisZ6jy/DuyIQxubxQldrflisckCqJNVn0pSYpvhzZk
kjyPx8oU2ubK6mVj527KcSwflLS1t2WHL++f/ztS1TdwB/ZtOzD24PCc73Mj/orV/EDBqJ9MVbsz
USGDqdK6gONndcMfbDO3OV1x1c2a0igTBJuiPCSqeKnifnvFc7UmDvsrkW4qCpwR/bKuG/HjVOoU
v0HBuS6IBCpBX5T51upyrAM1xx9qKTgkVw6aFQHPcYp+oNSqImgKqZ6vN9sqMd/FEEtIHul47tcv
g0oGChq3tk+7W0YjZ27S6/r+f78Uzhdbr9TbeqweRrQE9kv8lWmF7/UIUuj6u8VISzbv47Ad9pwI
5s9G6LSkrXvsCDUfAjGbxoNSdkGz9ueVPXtczITGJaqK5IyHgb+QCBoC0xr7npdew4LgTPNnoZ8s
GbuH0h5CGuuL9HM+2IxqLYWTRWtpiBJrRUsu32XoUDBrN2epfp6aMPmAaIOPQ0Oi/kEN6ioBTy38
iNSYsIVFAoB2mxdFgSGOFeULGq+0G1I1zRRttQwXgInV8MqQ6TEIbDSUdcNqhhXvqD+LWXvJisK4
tMnLdaENQzeHpNZ9tttU9VhT3NupDvkhyugOmqJ40MFYjJkZQNjlpj825QVT2T1MesU3jYgnt9I7
FS18HYmAHAlAhvsSpF9wRSfIaLyb1pBbms71YVbs+Lmc3YcZCPvN3GjJ85BoqGx2CtB9/UtjzcMJ
7uj91LBVX1i4e6GkJwe3+aWashrtjVT/0gFvViS40TrUcNTa1Kb0eTvtxnTM7ruaxbgzUXRn7nSH
dBYPP9ho6QgBIIpWvEq+wyICjTtEIkgaeZu0ROUVDb/B2ruxlOrpxw2/caSLs51hFUE/pedHmQwq
3Mm3/3hzyEtVHIp5r70MyERe2qS2QUN25fCcIjricpuU0xSTWMH7250jE5Zkkl2u64kSlRM0Otsk
sQKCUGEXsim4UPZXQPsyu8sBnYKDw8CI0c6a5A2cwb3NinVuCA1u1L51DqqaNfQx2tBRiJ0HUdVO
lyb/ft3hFNzXOL7CfdLH3t5muZadftzfq8ye7yqnfpGmcNFvWY1ik2Agho8mMFLtoaZ958bRU/Mh
Zfa6WDVVJKo5sy2NdMSa4WC5LdOa3gjJMsw22uMcHvhQtt7ghrmXEDDxGR4fVRxVt31YMRdfgefM
kpz7Hz8CpkIFv4+s94Yd1Z9mzIGr2Q6sS1fXRyVdO1VwuR6t2HwJlTDfaQlzR7wBMPHgCtU47fdu
16Z7brEIT8CMeC3X/0TVyh3NMWvJQnVvKQTRiizEWMLyT44YL1VbvJvQCPpuqJ6iVr1gAbTQgCx+
xwbeU0jGP5UjZyslNYm51d05tcrmltQbZwYuB9aS+TMZbzhs63OySVUNUuGwRtx9i1qgnevK8kdd
bc9Xbswg6t+QPj+QZIaeqhtzjAovp+8cVztxJV00KHs11TSx+d4xEuCyCq6Q34yJkNEb5r2MarAF
hThg87lJ87j2rhgZTabmXSRjXK84/fC6fwcowtXBL0YR70hNg6loxe31R9EQ2eudJLfGshoqQTwQ
zEVOwn3WqfOXIWZ2W3TdLSkc8eiOz5AOdkuexl+jvJJeZmrok4nlbjOVeQr8mt0VkzrIpNgOmXFX
DZTu2WvtgEY+siGADQw1XePyvx1ZiM9IAqAVc3N7sg9XgPF11Rcxe+Umsg8aTiSylAkongbmMbhA
AI8d28nrua2Wuk4xLMP4K4IFM1UUdHlS7dbiCMIPyXcVpF+F/387FWxp8fgZe1LIONtX8L4MR/OQ
jpI8lG1hP2z6KZAWw2h55Q5oaX4YMyiKeM6SoDPdlHMJW2RrzRpDGmCg0UxvnYqppcx0j9IkqnDK
EMrJj18qJEPQX1pfqxrxYjiUwrhpIvY4HMSLdGLmrnr5WnZ2di5BWLEaDdVmKC3D11YEpiCwdAqT
5n0yyT5daZNzi49FnXv4v5VjP84dJcNt+51eRiKpes6XmnbtDESth/Q4MsSReGkJ+m2dwkwPShg+
CYhDty1rT7O2xWBH5Z9KdJdqVN0fLVS8PmzRMYMkhNZTW5jbmR0idi12OmOIk+h6JKgdWz1QOaIs
PRbTcdIeytBESc2at7qZFcbwcDkEOM1Nyy3nulZeV01Wz7ocdEbCJzBqlcdBkPa3EcqUUyEcXH+q
XItPmHojv68BZQsbVtKoGC6sK32vatF3iWy8zeeC4eq12Wc8Y0Qp9i52nt3sWuek7pOnoj+zo68/
92bB/qe1kieAIPaPdcfkA7D+z36NeiRL1G2dyjU9Llt72zpdeayVksvJMh5NcChNTy+WHbfvpDIp
oWZWnhDkvh1D5zuhMx0hzvpeQiq86yz5aUnMYQuFEWkgNMOnippPGVu7BSOLhzN6uK16hY75wgQA
ziSU2RFJzzyBex1xICviEKv2AEpu3cArPXUk10UlUh3uFqL3uXSXm0hfGCSyko02n24Zz7uyYVM1
W4SeRYziW5bWQWKQOZvu9BpReHeyxeKcWCMzCDDMvHLW2Mea9SwslvGp0zmkOrn5wrKVfkvy4d4s
CgdvSHRksjb7Nar+fq619sbhY7vJWkZnUzXY/vVuvw65kdnm8/VnnvvH0pnqO61t0KY19gXXlhMD
9v1h6dXD9WYm1vh0a6pcxrSW6dS0rB0k1z+dm+gLbTESvKM78oLYTpBE7UOljTrvsuMeRT7em7m+
b9Zaq6bW77tRIQRgyWOikwV3ljPIkiHAfVo8zeG8AIpgB5Vz/BMrXATCkcFkUQIAgbj4oEFnPXLB
4ItaBvboBr0rQpXt/T//IstDsadRDVmyie/CVVKY8/A7djGxJXD9jrxqbNuxEjm9JjApKW0mEFY4
zpEj5VeJ3YbROGuXYmRUVdWUcXfrriIunaOVgF0YNXCvZfpIHq6HNxM5a1iM5aSzYr8cYAWw358R
kGXrlWp+iKeOTrkhDy+Di72ocbL6ro8YyercNHpvqjvDJ/35GW8liGki254wmu8LBoRDjjeQ+1bk
cJKL/WsdSuEqTH/pqjosKdFI7o/RTlAPcKlLyTaHaQaRBEjpdRhjl5u2ajXNe6Wh4m1ltd3GbXH7
A0ksTHc7xBkla4Bg1wN01iINwvnBybQW/0Dbide0AgdrUFdMVVI6lJrm2crmFBEORUTR0iMvDDSK
gSzr9Y/mcHgW0Gk8UWj0c9mckDs3eW1kucuL/NPAiPNG6cQrlc3OpU5Z90vtEW/g+CwkgLhqWImi
14UEyfqm6FGF1UpYT1mqXpIYrn9fCijgxVgc/p0trB6NExZMS3t0wod4YuZ0Y4m3xUGs8TIsdw0p
sp3etNx87rLwxnWeNeXZ1l9a46Uzn3CobFrd2tgk700DUzV7Ht1QfNZbWmS8Y6ntKQk2QKz0u77c
O70/dA2Z9de5u++G+1Xo/XdVj0sbqUmwszBvK0HKXcmPmkoqpDajlykS6B6L37DjmsgxJvBHMW83
36EMJUtywFizR+x+Vd3VMNvSAdDNwDYbZxMbyBwjJUuN0b3QNckcNCY8iDn9ruvNR3ybAeks7jyp
/jhO7lutW0FZwRVaqlrxskjcdXV/1gGJoOHzU5jpPicrGlUSNJ4tig2Ty3ccSs90E/Lurn1ITikO
hp2uoB0Tv242PsRDv3FVbvlp2D5yqIR9xNSYdHTvVk8diQtwZBn5kR7RZQ4UotrYnceQvnotpqcI
UqrmMNlsDCZYC70IZqEFkYapHeemYqi0jDm8fbSI7sv2L7pU9V+7VHVVGJqqMRw1NUvTfq2tLdum
dvspbVC1K39E7rqZ1y+Zc5d1bPcbc64ZXvHF1mq+WPZvv73+WdTTfKm62GBafPAX1NujETVADpQy
p9HBUIkeCWHc//hSs7utRo49f/u3//jHtSA8+qjufpBmu3/8588V4b/89h//v5WK6zR28Br8qPv9
l1Lx49fy3y5f54/yd8Xi6//5USyu2H93dQY+a7O4bRkQLSn4GD+6/r/+prh/V21b468EvYm83+sH
4rdqcVv7u2bRYOwaBF0sx+b7rb3U8X/9zVb/7ugCKIWp2SvjV/w/FYuvdTD/5AXzjSwc0patgZ0X
yM3WL3UxgH2ioSXo67c+AqeXBdmHCFjQAijWf9WD/PtSmB+PZfNglmYBweXJ8bP81L0yVTBdrbaB
WacEunukGPinF/63z97PPcu/b1JZv79Dua1QAWkJdPW1jf3n7z+mdZNXLUvXEj0AUhq0DyH+ou7o
X5/C7x7CXguGfnoKxN0XHWbi7CvhUZMftfXpf/MUHGrm4ThryHK/fH/oYDZwtMWHosEAR1fu9c77
84fQ/vUtdzQudM7ONOA4tMX8/jEEhDZLmkR0rPsxcLfTvtzHD+wfvMhP/+Kx/uAd+d1D/dLIi9/Y
0caZh+K8Ug+4dvozpV1//nz+6DEo6TI0Fi5TNa597z+9Jcxb+jRiWO73RMAiDO5gw5PY/188CAY8
WoNoVXK0X16zmrlBp6aEGtI+qPpb5q9G8hcfrT98Hj89xC+vlaiyaQot9CDXfoYeBAhnY2X3f/40
rvjv31/u/Owab77g8mDl+fUSrOkwJA2KTMp7n+2To+sZ98WBOVkQ+fHuLx7tj57Sz4+2Xk0/vTUL
TpNUiSPKGC6gbz9rPm5z3waO40UHTIH+vLcPTvcX/W3aH1yjPEeH27Bton/8uqTlodpFPckb37gd
A7GlxQ5/so8f05vPeVB6uYfb6M+f6e9L0K4rD7sCaqVUsOum6fyyiuadbHVQ4Xw8Dnwy9tlu3EL0
2KV/8YJynfKK/fr+/fxAv3TTLZaJmWsgpKRXFPEqlnVv01F1GIFFkCD+5MDzUNLIJ6d04WfapU6+
VVUJuu1ro+WeHO+4GfnhqPt0FXuIMTZn7TJSNilJhsh4XcKPpTtCcGQdunU7cEz1QC8WjhR7xgPV
kIYCFIs9IsKi6yiBRjI4d3q2dYzJ3HNCszgNp2OfBg6DxlbUuxg/bwU0daPh+mKf1bE/dYjt4GHi
nFkhagryhlq9szgg1xAINxMh9NmmH4FdH4dtknUFuU4d+uuSoS6QWrJhXkpzB0DU01XlRAn33jWH
+9m2fWg02GOXeaBxMnvOQ/eYlvrj0hWYWentwMoig2iy/HQtL2jYAm6a1NgpSxxQbPxNDR8lQ3oz
UTcKhqjIfZmrD85hmwqkEngixOi7KQbtfa1IkESgJdnq2JeE4LGEHBUzpXaLdjmaL1x8wyGv0/sw
bKEMLHzPynrFJeNVJZaBatPG9HBibj0uyvsCQNsEvlNXnpWj24YPvQtsYWdbh9WjF3o0d3YTVi6a
ofP7qmofk9wfenbE5rtDK9OoPFowOHLsXiTkcXK2N0M+kOOgdSQ+p0CF9C3Img3dhpuk3lcsxaTJ
ouFNTftNROJ7XM9ROaXIGbyRR5k/4O2yOCqqLri9j7I9OMl9qNzFxrKFfFDFt5yYdqimfle8ldVd
Lg69cjaVx2J4jucHQzzkw3NhFl7IWSFWAoG1d/Xquc5CgoidPKtTfSj0mJRnbt9M0XRqBwcbywQ8
L88v7VzRM2AojoeHZlM1cS43XY8LItSbNb1ba74F+HZXJn1yHPVZ/YaWuAR4PgmZlNpLM3VHjrx8
fl0QQXAk6eye1R6m76kNP7QI5YLSdKt7tEJjm0LWylMixpRmzATXEcw3Dp3QzqIFbtR5ZYmR1Dwk
wMG0giwKwhNNQhhvgMa0+IpzIM10CVIjykkmn0ASgDOIO7wE6UlTjmb8KXe/YiXC0eGNerXJ6SiK
W0aI54qOU+VgkUVRlmUrFIPcpVfnNGiCQ4qfOw4wyKrmDvnOny2yq3A7CGIjJNO6SVixvoNJU+fK
wWQmnUYMRm96tQ8sFxzh54pTkVozD47uU3e6icdQ0ooU15ygoYEkK8FoFgorwWg+u8BBNsni7pUJ
YwkJnFuJY3xyeDbdMh36pnrtsY7CTYo5ww+4uCKDpCiJdjSXjVhNM/ZmhtBSES6eQN4r+BhBUpxm
tjMEi1x0cHBXhD3muX9wV/ir5X6NsWpSMOzyCRSPM5YqEHo3lJXEd0TeE9hTWDOU6tbEq6Gp33Gs
be3exgS+PKaYdUQ4BUVUP8faN2t8Asbm4wDg1ZPnUvZe4cjTZOO4RDgH2c/TNiRXZhrlvA/CfoiR
2vXxQFXxgQEX0V7jMDf1uVMIkbRynyewfl3L05k+V8s9sSTaSu9KVeyzftmkcbUymga/EdknWRip
B4t8x8MxpFY9OyswIUWPtVDw9aRIRuFZqxndkpjzeuBNawpLk1j1tbPBQHVTkTDnulb5S5IdtMrb
yWqCtF8k07zxVNA5De5qZw1fzGW1YWwKVFLdSXbE2TBEj1upJFuyu34NgslU9HeGm5SJEZeAhLEx
5WF2vjslXgtst+XXUMflWD0VNBN0nfsSF/07FURbWdVf527aKihleV48VSDoU9LMpStT3yJroA91
gOUokLr5NbPbIpChkQUA41qPpGdCgljsRoG7dXB9nDyPEndKaD+MWbWVXCk6EFWkPOEPBp81q82y
SxKt+5y2OdFPr3m8fDfwiyPfgcOLLc0YSIs7N5QzADbJWGgXrALQpzYqF7IcWcKKKFLeZFpS/2Na
uE8rakDIkeRT7bMF2ql9pRI0M6A1NuQ/xle4DajV3amfrYPr9t/ACQIa7iys4Tkrd8yvvCx/tWLq
IaXC3cJwmQ0XKulVOayTIqmCuydyH7KwYygea6bJ4XKTYHLnZmp6NganUZ2/dxQJg6xonLeGgoo4
PnUdTHPAWels+ZgtKLvU4IHdWWlJj9ZFNAnXkLaLLRQb1N+uhBEAKh/9tqDdDzE8v6TMeHc9mEk0
QwiY2ctIxzVniJewNSgHY5ZKywIvJ2BNwnzTHvn/FqP0sUoIsa50zIgw+6x+Nuhp3NiGKj1LgbHk
cN/PwucUwFWGZZKiUr+e4xutZe9gLzeQDyj/6UGPM6ryXIUyCWdcuIyc7q5Xk8eYmKMTwg8GpzTM
FDep1hnwzUjfHPlYyizFl8EgUD9ODZqwfM26mGSBargei2dBWluiR0flZkjThzYWtucYNXBdepID
ZOJgUel/fm3lV0WdDlpPQGz4miKqQiC/SRyQt8ptMr4udqBgQIIipSLMqfuhO3YAxRIWFJimeIjw
3vP5HERIpMMIoJ6cYIsBckvEacR4vEmVpMb+Jc230phPBlgTJDLcT9VOxD3QE3nKGH76tdG8ZlK9
JcoZDAQZKEaa5NZQvzoOdZTWcOjDntJKWTxaUp41MHeSxRQw6gtZ+03NYtM328h8EOQ3YgiheFCZ
3PkGw8LhOy6RQ24tNJLWp2r5JMGOpJbjV0l7P1vCz7iK6sqmH63d41GsjBdd+9bqJfHv5xDzeJZ2
XuIUm6zDWbh8dssgEt8MuN3xCJmIoMwIniUOkDhxBi5gI6FUR3u8DoxpNfY3eOZUtPZqtUyIXUUJ
uE6bZrVZeS/Gp8I5yPiWpDGZAvK+zj24/1tLu1uUg95RH7LV5FkfTwlpODvd5O5LWs+eEj02yyc9
Ikm1XmKJFZ1kvhcDWDzs0nHmWy0GxJklzuzusIbt8jAk00JRVpXdGsVHr46biqc0dnxMs/qR5i9c
pMVLXz076ttsfE+071q9jfV7rX2gIafPX1xYEflCImhhuiUCqyX0knqLPT30VndHfuOJvBQU69UX
a36NRmgkPRwinH467NXsc+vuSqz3VXPkvlnOD5n9vMTbadhp8S2onMV4RUnLMTFjuV8wNAkaagC1
4HI29KBkDAWjx+9ZvUzr1AP6M7o74l4Hiu9WcCO0j22h3PYT3m2FSsCRMtKU7UbCXYpJOHe/jMJu
c0PU5hkj3a6d6awHIDxgt4Vo1dLFBfKgzrMnUQPRt1VC6rMe8qYbLNf8oBkfFBT9SwQGMOvqXTuc
W6v2J+sTnHgvxxwZDuW2HOxjT8Q86+9GzNQD6jtt6BsnGb44sjgmEliUiO1Pf35C+sOT588nl19O
nhZI9jBfTy7ORXwW2+RIsvoW5v6B2YMf/sV57A81jp8f7ZeTp8vgxq4nHq0EGbErgiioP4na07d5
oPjWw58/tz88lDmGTfGWY2vmqv39fMyNZLQUJgstaPH3GcBWdHCLHw/xHz9Exf+ZrnpJ3okxVN/7
qxz7XtVzm+DV/L0Y+4/b+qN87NuPj/7ytf71X66P99//Ed32t8f/P6SdV3PjWnq1/4rL95hCDhe+
QWRUomLfsCS1GpGIBEDg138PesZuCU2L9ueqqVM1p2caILCxw/uu9aypqPnlv3j5MT4Ot+1HPdx9
NG32z4tQAZ7+l//TP/y3j99/y/1QfvzHv7+ziTlOf1sYF19LpRaH6f++vLp9pdH3mmX/tmyy1/xn
86XKOv1f/1lllQz5H5JB6Zy6H+kyJGD/Z5GVKuo/YGRYkqxRC+CMztv5V41VUv+hw+PRLSqsmmiC
NPqvIqv6D82Qzc//v/9VlVWd1SQo82q6pCikCNBXsax5abIK961eFWK4a7xuo08t/3Xklmu6pBZ9
W8EJW5cGo927ZWPrm+IjeWGvIhUvis8WK3TAF8IwA89DSG6XL9RwoSc3anojak+wqux+eMmz17a+
Mp7giMfpY1YDQJJ9WV7TWOkHIPe1N+g3GobacFyJnUpvxa0tV+wduL4YNLxjD1XYSckZw6i0icMd
pATNxAsB1snW2fi0AyaEiMQZuqs06hf8CakCYrfMQZmIOOR8jtY1Z4oP+bUJCAtI9i7C5oJGBK0Y
mzZmsVQ6f4/QzjfgPtiwYV1ACmjKyNHIPNE+NDtWQTuiY0wOpsQsOmxq0jBMM2chaJ2Fpez6/kPr
XoAxLWMTOd32aDlwmfSnCqtd3nuwYarD9tQv+mJRdukia5nz+kcJ03K9AoTXk/yT0CnbNO3VsV9i
gcjFZ7VuqXW/TQCz8VItaqrHfKrX/PO9W5JFlVWUZLqjX6cG3G2H9pBI4Q5FtKc6uYvMIAxUu1qq
BCfbyvLTt3GmAj6LN6dxNI2zT9eb4gE/VdwipcW0SgzwrnckX3Wwtr6ZL6nDgSPI4CM6hvv9BZXZ
3PfXBeeFUSZZWt9cMFvKDs3Xdi1Zt8CmUXErVFtIj8XBop62oBhj+17a45P3j/mz3Hmgkzqnd1Xx
StJ9zmjh+6lmVRo3lYpPdUXEHefN29J6NOAOXbjt3/Xav9+LpqiabtAwmNdBLVxYpniUw92xX48+
zjmT43vpVEGKrh23rod/XTQRoVaVm7pC4ef9hSVKYXI5MzT+3MJsiWpNqTIaiyd38jNKoR4n0hMx
xJDyRVBHfBhrU/ZDL0VO7Y7NhupJBzaADDqqGJwHHblwSJ9VXc4s1nVK+wbYHVXpBRSNDlMQFQmb
EE/ilpDINuNdoV4oRl58hrOxbY14LetBC3fqbfGI4fqeDqUTYXMGtkv2oINo8rF2OD/zQPMLT0+6
9PRmA90SGSxqorLH9Dp3dA1f/oBus3ezt/3isAFh5AMXph+6Obj0Uy+OH3Ma198NoNm4TwWydyWF
ASSTGV9T9/GT8np0NSgDw24gdtFNfJljLNmEEpm+axHeMDEgnOg0l0OTQUmAaExrCXu7CETw3hjs
2XKrryWhtQ5EXgzo/DvISnl1Hy0poJVLhAVgONjbxt7wWF9PxfQbTrDAqaw7WbdxcNr3x70rPnZ4
kY52nTh7qEQOuZziNpoOaeQL2JSNS398QiYHaQDTSuIb9JrJjesonznh0/FduqbhXy+ZwX1IlFAG
GY8t3j2PQtI7OUfaDuwih8gd/nQ0yzfRh0JCBCfpt71zWLceVfDnOHTwsrWT9sgBjvl2ozAIITzj
/iawybGuh1vjJz8KV4inrdUV56j3DMwUThhG+7uc3HMq7KtAZi54yR+K3rcIhrzeeydf8qPcl4jB
w8uEyKT3DJWiCDbkhxriv+Iw17N+LGPj7VBtR2cysa8y7bbSl2DiEiKV0AWelpr0TKxlAmf1wJns
jf1uMzzmgUX5B1T22NhG9DHqN3p/M2pPxvD8/bQ571H8a9r88/HPmj0HIS/MASMgH78OBMWNnmNP
cOKN+n7yBhLw3Ni/PGYvDNnpk/q0NoBMies9KQQ7APUtESSdmy0R8elOf8JJvYlZypnA0xV210Jh
aWaFTUr/Ug9D//7L0cVZCzUa9vqkPmHaCGI5kJFNrxDfMBLjyrco8zKrgZ7SjjflWrhDqt2t1aV0
a90KKwNL3oPlFt7pOVsWnnCjfZxUdIEUIu38fWATAqT/Rl/3OLTuRg8Z/8ZUPOXueK+4OgBgG9Gl
jW4YTaQLUPhaXsByuMet54Y78w60CrpHhTqv9/3Llr+fq3Rx3h2q8YGaSGt24zVRffIK3lJ7WHQF
rIOn6Qcu6sHpkKKw/5p8q5xeCcXFsFncC6ue86JN4OVreSXbqW9eOLrMG0qzgaiL0wbm06A4yk3a
yAfuDY2bJ1yX93SdCUZYpg5VahDLKPF3yY+Lg2Aa3//99InQ4etllQbxzkHlsrREvJSvbXGAZDR0
6G6RZ7KkMTgrvLO4dAijs7Fzj/cGrSpmrshFvNqYHoWCUvV7t2eqj53EQ5EzyNfsJ6G1DPsVu18A
sXYSiLfxuBzkVfwK5/SUBxBnLGkBo8KVSDd2q0dZD1K3XeS5Ez4z71qEBvj47txkAFVJGjEJDWDM
nNQnjuvS/nD6nd89h9km4FAndZhMHwMmD0gSiyoQHCIZmMIU5+CmTHgXxuK5/RoyIx0PpsVpaN78
T7qqE0wwALtk2XqyY/jlUl7kjunQy2CByVxSGR3Rz9yDY3AgofJQ2/v15RP62e3P5xuZzYDx4QRv
Zvrl5jbGMH6TYoZ3wCtEqaPcpeQB2MPxWnw5rm6G1sFdBKdedutV9gMA5RXBAuWG/KiXMsgcVfTk
oFoAAXlJd8kDMGTrQq62NO0m5q/p883Opk4KkpgtTbY61S8Q+hPbgRAVkBpAYcBNs5+XxgWAf9Tq
Dzjfrr5/Z/PSye9v9M/VjfmMeTDKie7BO8s39RI99VK12QYyRpmjXf3i1c6NSVlieEgaUjRzPl0l
TSvEWmnyZprNpNd3prgnU/hFATo63gA17rWrTISBEAxEoiV37QhRajs5jR36UzAEiqXODucBLGkA
ykT4IQ++fg0OnX95WmC/S++RN8Kxx7I38YcLH8GwXW0UMlDciHMw5I+aJuVE5naO+OvLBYZJFHHs
obpfk9X0zWhtxHvwu3Tc8TbktWhlWa6W2icHsreJmt8bPZJhRQzzgYrO4RC0HiJ5Ep3wWOTDhgRg
OMEscgmU4o24VI90xO3QMw72e4tHx4ZDreWBbJ/oi8tet1XDTU7vwWivwZdKnBTvlKPPHxal26mw
4cvVFMyU27qChZMM9V9CuDr29+3xah/di+KFz/jsOQ8lEsY9kXKH8XvJ+TRtCyFyRImATLa/cGyu
CNQJTBeit4M8lHBV9+JEdW4N+3RBZbZqY6dJwyKzWCdgHP0a3dSLduUTJYS8cI3Ce9oYAaXPh1s9
cSSSw5ILP3gmjfznwfbz9WdrqNS1RwWDzPSD+fzATwLGJR8tYeWHtH1v0PVI7OE6eY1GezKkLWkU
/pCpsjbbhK+kervwTZ5bwD7fz2zdbMrQjDAmhzvqdfRYaRj5gsrWFwjEKnIjyekgTS8FQCocvAU3
2n5//bN7CqQ8aN7IktYg3X9dQEUVDtCI2WoH+aW9Ay+aehAI4tZFOSHuOH2JO5LESfaUPEK+yvXg
F6ozPuCgC2n4uGGzDgUnDxAMhGQk2HSVv7/BsxuLzzc4e0AWCtVoinTfNSsWGvgZPjDp8m24lgZ7
gyXKRrQPkv9w4brnBopBCrko6oalIqCbHcwKZlPB7I1wF403dBCxORFjGnIeA5pwwCyAmBeEzbpx
uQ/adlnlgJoUO7stl7iokc/EUOkvnVbPTKlfbmq22EmtNBK2yJQqroDZ+sWWwbrfsGw4bGKC/VV7
SZB0bs34csXZioVDiyximvxsLPKl8IzbZgH8dVktu9vIu3i0mLYps/Xx89XM2ezQY0HHacJDH1ZT
mWvYam/WXUwFQHL6nf5mLf+vv+8vxZWGG3YYuCJZai0s3JqtCwBHSDm21eOud1EUXVoZz5xcvvzK
2ZAmpFEWkiPXZE8o/oIgH3Rr5QeaQ6xPrrkbnf1zdZN4ybSb/P5rUi5dehpgn+b7YUzTgzj9XBJC
yB64ArCHfrPziJt4Oay6BZznl+i5coBFj/lS0oKB2lFlH55PTvjS7yLAZVtM31a4wLBpgqIO7XrF
SlHDSWwcGmLG8vs7ls5MkF8e1mxn20fmv77Dwy+i35kXOVXct49ZYkuL42Kq/CF20B4PPKvTy4Vr
n9mufbn2tAn+9LTkVM8IyuFpnXwt86MXuoIkiTnaj+mb6zzpMVuAy5P9iz96Gufz70ASZeDIiO8t
Q51duE9IJFbkONrtt+zUHkx2aljfbsiyuTAgzhXfjM9XmtW/jKFuJaNLox16hAZ0kOQmxCm5uXvY
dvhjydEBuelkJ1ec6pcuBsMLz/jcJ//5BmbzrKhrh9TM+Kk9VM7YHrwGJ75Lo2CvuEQbBQnRYayL
lz+F6Rl+94xnc2lP/rgetZj8u9AjEqEyqXSf9va+pjmh2/vmfV/+yoElYJiaKmS9EOAuG0tn0hko
jDr8V750wmI40FVFHKr4jbu3ScDiQUGmpk6E7iIJUvnSK5uW5O9ufDYlH4cmRVPAKwN04B6Xmc9q
+Kz6dWC54833b+fsKvjp7WizCVnpDjnczSjifA1EiCC7o2+O9xINndaPfhXLMEHvfSoc0n8YK6yQ
BKrZCcFLRML2N+gNlQvj5eIdzTYsumKc+izljoST36D/J3yRBlKABOBH/gtOp+yD1hBtywWW2uxt
ZTVNpmRPvyASdr9/OmdnUwQAdPww2pjI7L/OD8Qjmq01TeTij/QR9mQEQmGXXUc7oiZcwbPgQ5E8
VhJWhtTTieQHy9Gvw5VJBcmvn7Rt6zbLEEgVBZksv+tHt7d8/NNKuEq7m8zhF1y44fND588NzyZT
CTFSahbThGbZMIAeaxkoOCte9aDCxDfI74BoCgLrFutS47fu6VFfoPboluUKZVi4MNGsMfN9YM2M
gQQ6lOSViyX5c7Pu56c6m/xMsIah0XGToIsOnsnR6xeV5oVExQYtFVZutKNLrffw9vnfPx/5/PMB
waIiNyeGdja4jlkpDyedE7IJGe6eQLZVeZNjbAT8Vtnhj70rL8cVMiSUXKrTwBAnMeJ1X6zK5NLQ
Oj87/bmT2R5B6k/HWJ/uRA2Oy2ELNztvUele18Vy6G+z9gasOi1P5GxBixr9RDyJQ8vVUQePby+y
nP5aUWm4+uiFNKIie2SUq/6t2kU/Mqdaf//czu4SJfHP3c4+hFJSlaSKeGVqEC6GdBpEiLR9KwBG
K+MI0L3vL3jxRc0GcpFSWACPRz/0ffTD3MV9S+53ezW8SD84yw82fl4k+oZ7eicMGyy3jMDHN53v
b+Nc94jV88/vng3V5JjuhRB/8i6DHO1LLmDXcNErNJ9pcSsdjRJnYpTb0zkl+dGWEg7Pq7x6iPXV
93eint8x/LmT2TreaKOF7ZgHAo4SkSD01Ru0RcZtTSlMTK72+1+ALgF5SHZaousfKXZignaGOIhN
KiwyEmvMtBSOG+UhTen4b3J5e6I4PuD+o2mD6rR7sVAFnLp7y3yUG8CT1RPaJFO5Jgju+18jn50C
kGBoIkHLKjamrxNrr5EMkUPIZ4nLotc4XaksuF6PZ1YgZ3QJbkK+y1B61cEoL9TYrZOnQr87xJ5s
k1XXkAbr5egTooKZ9WLpcxpbf62/f25uviYamZmKccvNdceAZ1q7kHBOa85jip1INrVm7MoEavTO
eCd8mLs28mLyUigzucOuDmo6i5eG4YXHpc2mrbrJREUtuCPxFo0ib9NLPeFKX3KM0e3kqr3JfuTb
S1eVzw65T89hNkVFRi+1ecVVj/7g9NI2xp6rg8m0gRx6gtc5QGAgK5rPfI7ABSWnPLJJudQCOFfC
wnb4X2NFm809MKLISCKAD2mEUC/HDV4MTiL+/p76vOEC5D5evua5Y9Tna86mH5LqwLJOQwBGu5H6
x9O6ok7I1tmpPohgl3fhfhXK7iEKqP/hFQrC7Pn7T+TsuQhikGSyCiiK/Htj/+lskmQZKtqsjHZo
uA+NL71ISxZ1E+G2Mx3SiSKp3kPiq9JFeUdr0jfuL9zA9Hr//gz+3MBs/2ycrLwpdZ6BGkCbUmk/
664WHO6JtKYnkl0Y4+f3Wp9+72xK0Kywb8u+YbS5J2MR7R/0/S6tbwwxhgZxZTTb9lVrlijdI6fA
y2F5QOKQoB7YtTsktx/aZwPEI/k3lQu6UIEUV3uSehtly30LfZkp+uDmjopT+kpQLpz4z9y8IbNM
UAvHwGAhyP86n0nQNbtiPGbMZzGc5/jo69M5VqJijbI7yyQY2es9DXKj+1DqjZp4lUvzxGuAArq9
smjMlyhxjp7kAWUdNrD3oO/dy8SFoUskYKMUFrW1ATRQ/rjwlqev5+tbNmQYtZg8MfvhLp59XbXZ
6zHIv4wj8D6ICWVY4YLr6VTQMnfMhbiQLj2sMz3tr5ecfVzRXh6bY8olOz9cJD3n/N+SNjLj6YzU
K3EBXDT63w+vrxedreT6PgYGanLRnkhCX14l7DNzt0PCbqA/Gl6AN/QZIBxbk+5Oh63ONMde2Xi0
xAdoD2H+cvKy5mde/qqdIb0O/arfQ8V7VuWHXn5Q1VehhJLmqaNP+nl/f2lNwpb813vSyAuyyLTU
NKaESYL4uVQRWeWhaWs6S/JWXO1vsxvIr+LRF5FZoJmOnSIkH9pcidt0RW0n2w1bCb7Ye9LaiP1B
yLNj2//c3ye/JFI0IodFA/a73cBStIfNpCSwFa/G5+bwveWme3Lih3BZJA8ZW5zIbeFV3nZP+g00
GO2KGLh+WwQpscfE/SyOuyIAtvP8fnyjn6NOwbNOwz/dyVHB/rVcHxdUvgon2fEhmMJSUfDSrAit
Eo/ECtwcjKn0TGKCTURKjxNHsZE5moU/mB70foSAdr0uPqTupu8Xka8uRwQBsFiBwENwcCj222bi
EeE4mbpKokBRGBE2LjjdYh9f8bfJvaMnVxzPCpVKcrJOYj+pPBN7ogIx+VAGg/pUipaTFq+n7PlQ
bPr9r2qK96ue6DRnIpfnnHcqa5xZ70dSV7olZisslMivGsFu+esRpAUHZq7CrZVFOXl8bD0OToQ9
Es1YOvgWo0MKpswZkCx4MWLjjZyAQfVMN1+r1yJHjdMKH9ipCoC+T8HxPbefQ1S9wWphvuRrwwCf
a6s/gdVr5r1IaHXiAQWE8yu86j+5gXCZYMFcovJBYEkY0Dv5a0wftKwyTjFXakSdlettjvyMDuAK
QOEbXkaR8Mw9q8EQjeVvq4Dwb0mylVTTFffvTbeLCAzWwbSMYmDEcELek/I9U4k0b9j+lIclwL5x
a5rXXflegSOqpMf+uUMyRP6nelfX/hHJhpH0QQcAPKyAMz4fkLOeMLg1JwpS9Z2mvwzmB9M4wmsJ
IA1WkZwsVxBCD0l03RyZGJXrenzL25sm+jntvsURs0t7I5TUNkl7yk6Pe/jYmnXPszEkr9cU52QS
73KCZXK977ZW9BKRCTGpXccJlUVVHU1qlT7uTwGDEjGAXUHdc8i1zX2jI6iQMyk1f5rcsYeWCvbn
R/NgujWByU58b5ROuairYCArp/MND4GGW56IffL1cpVEKzkuScUl88RCbo/bJ1ygLS2Apeb9Nlkh
2hEXWvzzZHL2JVa7uDOqh2YkMWpEUaS+ym+GvB7Tq9661SooV80uLenwK9FOXsvDJoHzYUAENW9D
5bWAs6woO0V9Ogp3AEia1u940icEWWRDEBV9fM1JWuhB9KvbeLgTmsy17kWikIWet+kNhlPVftd4
MtEUe+lF6Qy3RTAF79kzgBY2k9FUpdrS5w4yc7tW37OQHXjfQjahjUTsYxO5FcEiiG7taoFiSLxi
b54Eyk+r4Hx9WOsWMU3gMiPncLqWZCQc+rLIXF1eltZHgrlMvdOvymSt3BCeDgTVVpqSvqDbo+ZN
umUB9Sdl2x0fOShzQzQp8k2R3paJN/ZOA4QX2XGUBpn1oerJpuUrk7ufUYMTmS7rxJ5r3qLbcVjh
n2sIRUIqdFpZ+48mvW3lh5YQkS7GCNsz/jnOVdq2Ll7bagxK7SaJmc1Qelbe/g5IMZ5n9URVuiew
4VUi3jTvtpljUL8U7jr1SRM4ZEGI/NF2j4hJEtihE09zd0SlrFJXtIs3fKZdN5XXlfgKyCXgTL3c
dYdXYO951niwy75f3H8fo74u7gx31nVTxnSgyfps0RtEsxaH5DRV9xJULm5pLSQA9TY6UsA3+/Ga
/FPVROfmpkABEd0RlIPEyD3xTkci7zZkBppI4w5+2XrqazWFKHjIALMqwCuTtT4GGQqCTNxurNwc
FK+oroWB2OTGV6j1Sr8IZY9h+pP/h3lDuLBDlc+uicQcSCaCeYVd8tc1Mc+6ru/UMdodJjcss6tP
f2z/2vxipiEMu8EI69YS6WSOjDIHzReDT1pBNDw6uM4tV7lUTT1bXvp0Q7OdzXDoUksppIjuS+da
tJnKbQdL33TiVxH9nHpaFrDM7ajyKMphNlF/CUUgM5d8mBdO2OePD7phyBNsgPzSWdldCDvYoaU2
nbAlv8DRO51f9qFDhEJN3oWHLc0jgNSxtHuz3RHFeKkVdf7tcHLTZfocVFFmg08rmlQdTWt6GP2R
Ih9nyNqvRrSpLshFM706OFbhHaQPQX+ZtpvJAnZaQX8e1QWRvKGv/fz+c/i9C59/DopkIrKXQJdY
czEEQRqFXpyE6ZlAfOU22O2gAiAycvBHyz76o99R9ss8PVxSbjJTr2rdnPY3SbKJpxB3bxuB5Ols
V1F5yMuDdJcyyaUXtY/ydLb65k7nKoq+bbQq0/dM+dqaALsIxasxtZtb4h51l0BunLG0EaHi2TDZ
8sTPyQxGRUyFF5CVsLJ0NC/sC3/izB83TfH8P+jl/n1y0GCvoikAJSFDJ5qNsLQ0TnKkHeJd/Kiu
4BUG44Id4Y/DEhqXh/ryQg1SmT6ev57Jp+vNzqPSWGn9seN6vSPi1ULlRz+XAjIff2+BRbDBGWNj
Ng+B8C65sCOOggvfUXwDbtawmYTM0KxUBEXOieW95NjlCtkTc1MwMU0ufYDK2VeoT24OA/muOC81
w4cH7hcx/Du/yIN974aLHK13+7J/wXtMM5jCtzippvqHPRlxWCvB+HQvde+HPcTkAP1UGW4lRz16
QPQOvsLPFp6xuFfKoot+lv1CtIhfdLKHS20P+Vz1Q/l069O8+6n0oIlZ3vZlGO8et53LbRawwWwi
BJvWjX8c2yulwKu+68hVZeVMHwzCvhzZRSy8OMTL0dpmRMacToFw83++s9mMb0gQdw97HmqPPLYe
faPxmmajnzwiS/aGKxw9oGfgp5vATNY6mqPHw9KQtpqykvJAIiYV7sVSyz1zfVn6JE8T2nyA0tEF
lCUZBpKW2QcBeyI81Zk8TS/1st6pD3HmRaiGgx5tBbuXeMmjwTsbeZKT01cPBvivyBdxniJU55wP
YrlxiPa5MO2dqx5+vq/Zh7PX40IeCXzbGSTVZB+F5VIRDvYrEBzuPsa471rDNs4fgN8Y5VMIajF1
q95rhhW+YsltXam8AU5MDYV+28El8wgd9YTbiHyzWkftVs4X5EdI7YU17Ows+PnGZ2desbWAklu/
17CRFZ1P9+Bjd9srt/BjCx1sqi9pi0jhsU0Cr4NH5Lyb2fpz9QKuX6rImMlWgrSVUfFxx+6l5vrZ
ovynGzRn3VOiWQ6lDPABsVmD3xifxlapl6X50B2BF3pGC8h5tSeL/dHInMFrb/Xo+cSBgB0lLQQU
3bpbCL6SkDzr9mB3wE0+dlidIN3Q8og8wbrSRv5wad0OG7y3kXdxmjo3q37+CbPKFSnbeX6ETUP9
x9TXjfhjwBKR70qQCJPK94D6sWSx9jvK23XAJ7aelJDXMjWA+KcAxkMlORQLWX6332Q2Mp6ljkNP
31ovR2MzXNIz/t7S/f2NWaoByQuK57wjqyYWEqKBHe2I+Le8GjxTvWVLqxvEBWCL5LxkZZhJwFUm
R9t0hwo0pVelbFSbZbIiZonQBjAeNbHy1m2KNpA2voWIu7RbwYFXbwiVMzY/hPhChfBsQ0sF1/af
Nz7bGhIacyiPNTdev08+pIiSHlgNDkjuvgiaQPAmo+OUsI0YY4IEOWpKnRXNTa26388HZ0tJmEsB
A4oqIuF5ZbmzpOokaFRaG2/wdEdaTEab39Y/dY3XcLx0DDmnikbi8ueCswmoDjOz0rI22ilQRmqE
SR4spxPCBsEDk6N5h+Oqh7uwnLxY0oU9+VkBzPQzMTvqJnW12QA3NAKiavKkd0X1bgYCIuC8u4pc
Ml/fwZgDNgjBUztl7lLYW/SX9Gdn5QyfLz9bS4tWjyqCVLg8+mhUZ67kxzUHQE9mgzv6JeYF3FQm
r18GGEKgMHOu6MPYjSkI2BPMAbbMhRXh7Nb8803NllHWdhEfOi+EJSd+BZ0F/jTvHGj6VuIfd+Bx
8OVSxYsewZguVD2In6leVMetvO6pzn4/Hs9P84YCVtJSZUWdlzYHOvXlIPdU/mmqjIzGreT3Epnj
tP1KYMk+vA/SRXNAXri02O7+NlpyV2J+rS5PTtos5WsLDfZxyyGfveCF+zt3zFTR8EJBRC76lzc3
1yuRaAFeYUzY1rW6MjNyx4NMcManUCZocNkbS6D4wpWh23RipooExIj9BxbVCaVmf387yqXbmZb7
T7uzUWrDWCTVAY0oi6HsxV4EnZ+I2MeYmmWuXevjMxrWGgQEBZDKhsZMTZZ/8m/aD8HLF1owelQx
3VxG1ROqHPQ16kH3iaPcf3+vZ0r9nIY/PbrZlshEfyuE5fRq3fTK/KCYsj3ajYsZ5+cxmAh7FxUe
Z9ezT1eczTXZvpPjvOaK2ZKym36lK/cUCdsf+3A5pISCV4FWet2ACnyjYiYCglXYtIyUliSIR4OM
j9gglw8Q+NWlA/G0W5ktXaaqwFEVdUnXtfnp89icxrgc8slRUy9zv1u0vhBMm+bvn7l+5gl8vs78
7EjNMLYa8zApeidrN63a49VJfpDehsLpnuKHAwUIGrZPguWmD+MIEt0xrmAndaN7CBrDSx8i6o0f
pFpV05EDABzJ5IH8QmWesPlcC/Yu4wlumY4GbFXvJutxA3zEjhZ4MJCMLvJV6kdeC/JPBdKORqun
QM9xbKFlxKJmzx2lkc74PewuTiZnzi5ffv1supdG61CLxDL//vVTE+70RLWTZJWxvakOb5pox3D+
6yB+UBX7+FQj6SKXype81D9ktyIhvIbwIWvbU7LGvfr9qzm38n65udliEFX54aBn3Nwko2mchpMf
z3szOpO6D63F95c7N82bqg5FAgOIJtKg/DpTDNFROJqgtu4UFbZ8IAJvCFKwNe5BfUfoiNOm3haZ
j6IOrTeZ4Q0trdoPgVdpLjykC7cjnVuKIZ+Ism4ie9WU3/f7aeaqRkMMtS4LOb1N6m+aHJiStUBg
SkdF8wC8QlbsqUV0D0OOKe1wvNZo8RwIrnsLH5I34kWp4DdU3HXmjic8vJW+kK5i0juPL5Jha1T/
lGlfrTHMVMbimswVUq9LMcjXdEIayQ/BVdmGJ2JaPJBcIZzuWs1RrTu9ve97h6CUZBIAS6pPKjkh
AIHiFH62FSPfesluYxLDiW7Zik/V0WZ05Gjq6rW0O72PErQxj8AYW72r8Ei/s/sXieQG96MZqQPt
Z4/R+qQ5GNwFDMtEym6R2h6xpCJi2oyk+dn7h6N/eDJvAWmOfrOy3Mgrdjh/yyE4Fv5pmGJqfn0/
Qs5pK768kflGYGzEQtzzRuLHFgRq7qfBeDe5ClU/WfWLw4Wl9PwH8GkETHPXpxFAd/MoKglzE4o1
dsGU9Vm89gs2PF7s//+o1r78ulkFUuoTU9qP/DqyjgPdQeHdOJPQWvLQ0vLdXzivWmdWZlMTRRPi
tmRNOO6vv+44GO3Y7ffCXSxsUromnRG05XvBsJRXRRGoh8A8EOrJgc9NyCHq8b2TQmDnhFRhPKYb
fQwKYlgV8PnAWBxVCazm2vwh1772LHtTyzV8OOrkBuGNZ7+eVY/jsCjMwBC9LF3QQNOFAN0usJaU
rVvvRnA/p0SqTSywh7qqjM4V4oVZLUvjpVaDxrI5dyYRFVk/lDaIVZH/0+I6XhHcjqaPMGO7bvD1
poDXjOnETwNF+0k02/7W8svUyW+UOBhKD/FhXi+iJKDXQY/jkhDp3C7iy3Od7SJ087DX5JjnGuFF
xajjwY2hKRcYKCZQo7wDUrtwXDvH4eGSEyUFfxBbvtnU2Rwh33GqFO4KgBXuWG+JkzlthLUeyAQW
Q657JLXp1rgbbuSRsCpU4K75HP2qJSr7Ik+KbIP7SRck+PFV13nmm/VSLcRVDEjM7nYTCIKKGkbm
k7dXAZtdBE/8VkXNdxuffoA+K03kiogNRTOZ+3fZvbSRduCDXGORMLkRef2h37IiH95ah1hX2p6o
4m3FhRclOXEg73SB9IJdsZS2nek1N9Y2eaKAf637zNPmS+3xg2wsj1vxjdrRhu4Vkhek8Aa8XRr5
8HwubXrPlSQ/v485q9nINMEk34QhUNiDkymbwQsbG5NIRVny1ni21okPMprcJPrum4mWR0ribYeT
bGrYKs4xiE62KHkXDVTn/Mlg+TWNBBvOL8gzvn70o1CT7ZTIwh3fxREp2omW6EJyLZoEhUMX1fJG
TiYRxrLIRzxhp6+CRTNkYh2ld7I3Lg58ymkYpAcf+t0EOTPwVR/Ct73+8zgpYkqk2BfX4nPbpM93
PZuq1EYdpNNeFO7EeBllvqaCfVoP3sED8+EQ3m6M5MBBxQCxjJSCus/3C8+ZM58hTXVxTn04h01r
tk0X2nAoRC08sHbGj3nkjae1Zauvkl2bdmn5UIsB3dFAM+yK8CN3qAFeTXjkQXAPqG9M6Kk0Y+Dk
Ltaw7r6/uTP7FNRceGUnNyk1pnnJADSuVmdWn+0AP+b7bdcsZE+GCRBukql1VhyuMXQr9z3R5sdt
4mVBo12Q+575fL/ewmynOBLsE4YqciXZcLL9Sqng+rrmYZ2bgZl5MiAdEQ0oyK3iASqHylmucgkR
7bfAh61ydSIRvnfwOasVNd3JFr/fQVPlYwBbAGNTwdMY6Ju931t3yFNoP4Qdgs5paUxWQge6C9Tm
tdqs09RBVP5EtPclbfVvj9PXGeqLZm5+HgoBO/CfdtLMmZOmVP7IyoXA99ttE5C12MSP2NiT9/0J
uflGHB86bdGWd+lpq55uC1LEkz3lpGIDhtZWbie52sEfiKMRIejoEZWCXsJudHzK9Z2m4WxLOsyb
BWksNNvX+OEpOYnDhXF9ZkP15Uf9dfjqupNaSbw3tEAte5wIvA2KOnUJihnouEP4zKUDHyGZTDFf
n6TGFMRHxHqlyLox28WVYbkX6rEW7qoD4q2ihJxzdDMQ3qY0fU1AVCEup/qztFedvns9Kh/Ku9YC
Yb2RyJoi9tBWVJjhLvrSNNym4uKkbBDHERE34vl52HNUUKdT8s9sAHJR3ibxayxtf3uYU+RhlH2l
lRU5ofzYjP7J8qa+FVVsSEdIbt4jja+ljZ26+NVU98XgD24OLbRhupRuvUN1KxK21wDu+A1kqeWA
vyfcb7N4mQGLB0ZUdgl+fU7rprklUxGUprlfhPKGnCqkXXa5X4vRe6/dCGhMVGFxBHlZ7fQk6PTV
SMDDwdzok46kdI7YHROyx30DbUkchnamQ2Dm1Hdamfldpm8z5VUwbovqh1E9CcObgIzUjAw2N0+d
+CapS1Fay9FP4fSuDJs0/JX3H+Vedo7jYFvNOuIjEfYm1jbEcqndmiiH/h9nZ7bcuLVs2y9CBPrm
lQTAnpREtfWCkEoS+r7H15+B2jeOJVq3eGI/2WGXDZAE1sqVOeeY0LX6x6Elacm678dVwdQxhj4V
8oE6t7JetO4mGGBcptjA8/xUgj9OX0PtRk8zWwJ4XUT3iXYoacyN+K5AEo/RYx/tYg0vnfJrrmV1
t1i1UL2b6CbWf5kYzCXvrpJ2qvdiWi+m+VLIZ3F6ixl8Zhx6JDociAjNhgT1lkRkBotpYevmbaec
4/RWyF/z+jzQSldUKPDQf4lv7+JVYe4V/yPCVircReKz6QmLdPiMiy2MVx/vUH2OCnjEiJkIpty1
/bvlvZugudvmcwh/69F9jv6wD0++/qvq+fnuBRJl/bWhHn3pzbTuVWKXoKikb1PylgDfRLcRH/Xk
kOFOPUnR75m+N1kAJm56YO4erAXpIfKudE6Meau+fI/Q7xqs/QQ0/St3ZiRUsTP6XLjrt5OLSX+t
Wp+F6crh0dC2ZWSDQ2+MW/mloxhu5r5J3S995UxygdU+KtLrIJHtpm+RI81KRvau/qVUWEgXMdM9
QTkI2VaAStJuNHKzMRgSaexa8Rv6X5F8ARiIWPAUBsFIELc1piNi2qB+RXMPceSJrmANc1q8T9p7
WXzIlKNOIAds6CWzGi08ciC12jUzJ3A10aro4B/YVvYg6Xvt3rgCOlF/ULqY5KjQVaBnyxZ+0Wap
pkLz4nbuIBsbcTkwXAFm7q8r0GOOtjYo0f2nOW7P2GoovMjJ0vej8h4Hjhw8WNI95A4VvvpSXmQP
fnsjCYCHaa16uxb7cbnC3qSNiM1n8IYWP5bI7jOkO1f9PT9NZRDToo5C5UTGzZ9K4Mt5VA9yrdWK
dB6FxJyPdhJjbCYCiEJmufsN5/3xaWLIxK2ybZSL4i7hWHxN2vDDrjFrev+5jYtqSPJaAbI1VlX/
tdoABnnRtT1UlMPcHzQ2UJvrK+ebn6gL3654cb4x9CGfTIEP3gfLTLaFFmiwXR+VtUU/arYVWEfJ
kT5C+5qS+SdXydcr//n3X77y0azHXsii/2ikZhSkpx0H1D+kfp9KLAYQa+wm2ECaB2iF87SDO3Z9
5jAff/71qv/zjV+WeP1QwS+e+MbFbUynk8MYmhDDDnU6pgX0IDw+ISofDsFlVcCMO8gLNX7hCfBe
rxSb82/7tzu5qPQaoq79kSjZs35bv1IgPBhP3ov+LhyYdnTb/8BPxzUi9ZQ06iuv8bXH4M/06suP
EQ6y2UsDF5+PphpU8ZtprTPxbx6Lo7dLoCjp4X/lSTfpAdL8NxTZAj7PV/LlqqTOabEuB8G51Raw
MxkzB24d29YdISKu6iKlLfkLA+arbLufFJHfLn1x7imzyOrwAjA/ZtomraQEV9fj5B20/EXVnz08
CeGdYNKL3WkBURi7bnZ+k7L9S6rXqOd8Xn4AOkW6G4baoY2eqK6s3pny45B9JOiK4mrNP4qGX2W1
MVQXCHp1iOuDhIJY3QOZr08hzB1l4R0oz7Qz7cO/P07aT7Xg1+/2oleiCInckY6D7Oi3NjyJ0zq7
b87lw2S51clCvnEbob1DH14slGP6zLaLruwsn6sCOq49Gg8EN2Qw/07GQ0FY4jOFRornrlymwHdf
CZLE95gjzkPATZguSu3SDZ+yZzpSk/RYPGdzJ1RBrvRmZXvx7u+f7eelg3Vap4MsakzSvz83Vjvk
sqdY/pnEYAXIsYB3hn5QOGIHM+2g3gfda0vsCVL5DlAemtP/nJ6N2lz8/VaU+Tn511tr8fSyCwJW
ujy8EO3mhdI80p7llW23F+VbMd525Wak6Ce5cp2ybJl7xOhULXYkHaSYw+KG3NhQX8fgbsfwd10+
MDnx2ecUJ7EcId9r4i5Qn6DIBuY+6taxfGWxkef+6l9u+/J44hNb4pmE9J5zEnoJdiLso1sW7x2i
bX1RCbbSwar6ANksKryKcbdqlWoRGNS0G931IxfNQkE+gIa2efX3b/Tnpeifb/TSQiVrcV6rBt9o
Y3saCZ6bTkaXPDNAGP+2iH72/eb/siT8OR1dfid/ZBAiVEOR3/P7U+XFyaBqecV4lx44gbCLsHrH
e5Z6R0XelyJU/jXaVfq01sZ80mTSSOwamGzkVKpTpfkiFImqupXivSkdLM2R0mWmf4bFZyptYCTm
28j22EvwZsCli0yOVOuocWejEBrAlA6i+Ra0+8mwKyLI0DGnC5B27DktmZ2Zo5krtmerJnRmV4+H
hsnciiQdI9sJzZ3mHyycPuOTotybNI+EQV5GbQXvhRQtlOlOcm2C9ZNxlyxtNCP/78u6WD+9IcVK
lmAKBCcSZo7o5PVrCSAjs9gzGQzSuUIpT30MDWEb+bdju0XKhBQqWjSym2FPCbZqDm/bDoKrvIYf
nyEmS6qmSiIIde1i8fPEcSRMmfMNk/qMHRswm5PYzbr/PdIchBx6Pzlzh+2aiuqHjhHMhS8Xvijg
BMlMDAXLyZlgY5rpMKGd7pQOwNjljbUMmEKWywb/CHrN6+GJP5aPX69+UcyRVVYKQ4k3XJ9XHwZr
qB8X8ssszp9+JbfZ8hrl7Sep49fPe9ldHrWpTtqKz6s/AKq3BxmZht0IpxOkXZ7RxnQhmkkpTc0l
GXLglf1VSiTZIvllocRfhp8TrojcvbKE/LT3ffkeLvcHVUrMEWUT9AvXD5dzb9VwtNverv6DRHX+
frmf34V/fnR9vp0vZUyZC3lPTgiHYtT+JPnwLdSaC0oQWX8ATnspP4SOFS1/B58EpYrrQHQ8Jis7
77mhcKAhMrNCrz2Kyk+H2K9fwkUzqBRMr9U0kAW14608dVFnMFR6f+mVdPgJEvNgMNOQ6p2EXYdX
1iOifpkGdyE0vMDJnFzb9LO6fRUQX2LjdCLcii6JgDQe/50b2td6wT9BFuhcyXSuxNmjcslYDydF
azsdwLnkO5X1EAo3PFHdihaedur7RaiioiR5fhV2S1mwS2uj7mdU0dVT2E+b49f7mP/9l98zi1pR
z2W4xzXEyAKtEfLx9KMiTMG2zKXChJJV7Fr9r/5U/3+96sX2Q3iOrI/K6J+tknhG5AlZTddWWqk6
FLroIcT+LehvhXic62RAPLQhsLCaDlGJjJRDBEjLSHUJTB15Bu/lepXNTeOVIBNdh6NWMGzP2DSq
GzaOT+yQbCvBaVBPab+zCKGca7llWAKD78mASm9LEqSuzP3/rLr/2mBxW+DTsf5E737/Xq18Cv1R
bv5AaWqTcBURTGj15mWMO8pNY4vLjnvLeFX2fSwvJtWJ0iWS3qFYDCjSdCfoHc9RmiWLqxXs0G6a
TvXc86d+NRyYYMACV21turvtBv0WmqfncIKIgSNiq+pvyQhNeQ6kuJ0IYnLK+jbVHqeC7p/TVqte
wZoGBHQWbl1bJn/ej7588osnKkzqWBGUGmjHVnP7j06caWyC03IuYPrzLAKBFO3wfO2M/ePA1ECu
JinITUi6vdgH4z7Py6It0A5IdmMHN/JSeAvcbkkpTzz4DLUWr2++8//03z/zPxe92AMToShTMy+h
z8LMil1pplym2ZbzwJMJRIHy8sYn32OJjjnCaXe6ClX7cfn/8qkvtkHVyDJVF3LWkd/kMtig3KAY
/RHXTAfBZuB/Zf2/8oH/qMO/rBeFlanGoPMtg5iN/FUYuGk/164tJwBeK8bG5JGgOocVuZyOxkMi
bganf59eRYs2Ie9doe40GKX316EZP5llSKX53x/jT//uy711bakPQ1ABWkxXaXsXpnY/OqO0VVLe
MTyHpy476TPsduRoYge4xHuUGOWwHeJn5ASminv4nCj3sbmRrcXExOiXEK1j4WDKthqxC/C2XKNX
/diN+3rTFxvqOPmiFKjIoyS4ifF6eI69c8Mcx8FDfVOzCOSuvMn33ngm843KMsjoD8a8uNeWLLTk
PzzMlizOU0C0Shg6vq9ZZp6Z3UAo8V0abcfoXHpObixQ9cuHxDrElRsQVtLZHmhf/SGFHJ5uBFIj
w4E0y36P12MjrVv/I/MK16NclzAdT9XsTKfyH+5nhLmv7DJtwxo98dWriyqRjgrvZjGP8grF1gb6
f0npphkGZL1exz15hTRN+5NinMrw1mjW9apZMwC1syFZ1OVJkTa6f6wYkDte+iuobrJkE+Rng/k3
pjXfbXATL1h5EfIquptoC7LfSCntazsMHfTvWuMSMjbpC6weIVCGiVmhGSx02tweFKECiG6ocvIY
Hoz07Cf7cXKzmqe32cjeW9ltNelkyAdCcnXOK5rLYcfQ3DxYkbxDEq4Zv1okSyCM8LA87BqCiTB4
Pw2ENZDDezdly6BfBvra4IUwoS9GB4kafjIeIwbCf39vfyzWYXRALzdlDvCXemMtVYl1mWpcu/An
tL2Ga81ia3fzlYWyYbQVy+kLW+Qfcxa8Wu6YP5UZXy5vXSgzhGDMQsng8upKIaICLhORlfuBVAfp
WQzWxWzS2enVxNDsXHd2Y5yKlyC0k5f0jjnpsCfzMKq2I9kdQxc8NsGvGm8pwU6Ko1EUJcTC2O1h
ehKwFXUu+hyX1JyYBd9M+TRJuI2RmvVuZRxDAq79x0bcVtotsaHWsDam1zaMbAmOj7q1hKNsbcBB
CLDwc0flPEXs3V1/mqADJDcFdmJylYq7BsSzZhf5K3w7pNld4epYmyxX6NehtlY4r16PbZuL2Mu9
5ut3eNEJksQsNYCICHfaQt5az0WLkMxiX1WfZz1QdPvfQIjMrxe8XJr8OhXUjBErZlZnxgC+o6td
MrQEm+p1LELX6vgfD3Vfr3hRx1cN+ZNFzWMyy3i7m6jEPKjD5RhRii0snsyrzdH/zyVhRaPE5924
PD734RjKptLPT6ZuLmfiD9LFTWvDVltHu+sqkKsXvCgZiBkptaIehLuBtBaBehdOomthChHI4XJY
umRURVfe/h9XduWfD3lRJfjGgK/M40MSJeN6j/WtsqbFe2TiRBuueWDWBB3kSgks/aB30Xh+/veq
lwfmuqylIVH4pLPyty3eJgFxqJ387k6coxeK9JuldbqPdEd8INliIv8XDE9yQwUB5kgkya+FNj8g
4T/DclE7hwhIw9hG7W6ctmOwCQxEr7yqTQbKQ08WKemuUfIS1p9Ndi/rZzAwbfRRRqS3Ks/F/IcH
MuFIJgjXgnc7YoEhO05fsaYAYKjKdcp2k47w7fdCSQzJ7/bARJvlpH/Ik1We7MRpGyUn9irjCaK6
j+htZhdltw1YJhRm1UOsvHXNsKyEzjW9eiEUCbGV90JGZ8hoXSvJmRlicInZE5tNPm+dJAi90mQW
98PRmgBPEFBs13xL1Ip1/yz1zEL9hZHc+PXKCLZEb2Z1xnLHJJn5TLEX+k0wHIR4l4XbZurtmi0t
FO4bRBCl00wrY9pqyRGBo3PlefpJ02rNmk+k/aSE4fH6XioIWdtaZshgfPYlzwMtuXCbyO2hZCm7
8oGk9LAEyJPy11vzJv/wb/nxKijDMuKJ0JX1JU6XBtGmbzEOGUhickwCQA3XxNEtW44ImkJ0jMkV
hJMl3bTDaySzD+h3mXBIi5vCXBvutEuQF68lhErpUUiWMeExqaNgNdBvgT0o4KhIiDLcGEvca37U
VwVmxY1KpFL9Ac3UsxE/Z5M9gJqhXflOPm7wqKluqizVk7FKx50hohSvUY8A0Gm25rAryqPeAEd/
DIgBVbq9Kd9V8YhF+CxUDynm+gypdAaHpy8dTbNLlTDWOyF874rXButyTDGJ0aK7jhj/oTM/G/wJ
2CTgDsLnReUmjnLYkmk9a+zpILfjAniZT7W9VnbehtRN8UTvkTIsRRN4zRBq/rAvfbv4xYKWRFFh
TmI4txC6AKC6easfRGOJujtFHzOcut9E7Br9DtpKva2Im19b8pLhv7H3DiOHB+AgTrCRNprCv6rC
hwJdXrSWzuIx5ODomrfeyt/hHFMfJBYAcCbmbNuIP4ACRUR0fWbVGwMc5ajd+bgcsHENqwkGEROn
4RRZR/XcbCH9DHfyqchvYL14JBRD1n1sjio1l8sw573JVvn9uM8c6eEhAQ57bQH+ScrJdwRRlxcG
Oskf6duXo0nYexKx7Eg5CT2eqk091/jDopW3pNqZrwTekk4LDRbDyGL0QTHQYiaFa1U2W2ZpxApr
S710CkRwvGsOErVr/aifMBHfbvDi1D62apGRqPqnX2Gojm8W5OJtIhVBhVMyLqsXQD2yG6FbWJaL
KVdkPHIneUvfcCAhES42LOfOfLzhrNs6gbxGdtWK9jTYye018RcswH+VQozDNElTRU1SyTO96B95
vhbLcuzFZ690a/L18seiPPjxJmu3sryqpGNm4Gd50UvgJxy61aX+gUqQdzNy04PAcAo2B94dG/RZ
dDI3WKG2Bou17sDtGe+VR/ptYrfI+KaX5RlWTHoqDuraI8R5p4vHcnJNcyMJN5b3JIBRyqQXS32O
c+LNH/0E/bn+Euk0GY1HJnd2InIGGIkUr2DNNEc5ew2AZ1nSA8obx7MQt+i9O6S0z7sN0C6pf68E
NuX2JkdlY+xF0Dy67ILmWmXaoatIPqVBNJj3Y8CICERNY2o3o/ARtmiG+kUC5qn0AmrZZBlgJ1FQ
/3X1WfY/6/j36LGGVk9JswvhowVbQd2Y/abQTkl9FkGmWcmBrBdZ2Pj5gxLdxsqTos1TMTSV2ecE
6iJfBJ9Ktk37hdXZBKMGkByUhchvDplRWOfWI3OlpQEsV9B+heJzB+tJ0vy9WenrCalYQyDKkD7r
0U701wCkZZXomjVEK+9dDVf6rBvaWcqG/1uBdkru7tthW2evfCbrNVYdkT+FQ2k53FbmWTxb0XP+
rAouQ9tqtJmvz7Ij5ElIb+p+Ub/0v9FEW8bM18phMJXY0scbwrcZl4aRI+tr/V47yL/H3whG6U43
0O/0B/4eFRid2YVvPpTDGXiONaHJ2urDk2edZHV2K2vmksQQhTQdxPhMhODJ5QuxIIvbYljsSIZd
9LYirsby2U9f2m4XadseG0wckXQds7lb2yx778cbvdxoBK1H+9xYl+ilzHMYPmgdsdUNA97uNZVn
DpltPXTymmXsF35ZwViOvt3I61yiqZQdE7hjpvfbV+1g2KfP8Xgs4d0zb+iXrYAaksNBc+rLX1Lg
RtpB4OHRu7U09OsCM5gON8LjhCWiKfSLhzwc3UGcEA0auCE+POEzRbpXtKRtDUDnEmPOS5QG9JND
vvYkesR1s2yjdzLSllWDrY7TfBWfEg74EM2XVoowLMHeJAIsltmBztb4npXbcSSY0EjWRYKWV8A6
hOW14Nef6M7Q3811ZJrzSGUEf1xQ1ewyfdXmHBrXAu0tUMhLFm3eZp8btfUcL+q2jk8y/yX0g4ei
3IWlPWm2XK1ageCjHaR9r3pC88SruVRxjzL0lXdNldnq9Ju92pDdtN1V2VugPzXx0c+ercDjXLer
1TkSIghZVWDtPafowmvvnije+6JYmm9zk8HADLEPJ9MJyUgxbkbjl+7dx/EpdDvxWcM7nB5kvAZj
d5MFn2Y3rWLjAMpdGu/FcstdFEnu1Ml9mW/IQEHxuFEhD6t1ShF4VHmyCawPtRXkLVk95NF9b9yW
UMtl1wI3Rmg9BkNTXaER7Ppbb9hL1qNi7H2371wc/335VBq3lrgbEAM04Y3KspxtLf8xbR+GbpfX
n5IxrBIiJMu3vjKgJhI62b4W/qsEra6Lo2VJ2nqz8sxzEP2qfFo28NHHzpYnQHW2HLJQPE4YyCbz
kCpY1tRtn+5G62a0nsRsJ9L8VLaZ9xYFq96/repNg9p2ROHsvSrlrWW9mrTDw+5BKDeT74xwTv3s
piLSORtvVHWX9/siPTXK71DZFP2iNI9xuNH1F48iXskeMBVJ7aHq1oBCy2I7tYylo1PLUT+YGCXv
JoKpNKK31ll8LIJtCP5Dg/b5Sx3x3XfHlN6A4oOkWvOrEo88tOoi+0X7Q6mOXgn5kFXrHA6PCvm2
uSt5wN44GwBtkgtCIe9E5WCZoE02tXnM47MYbQ2IBsmd3xwznwVaw8sU31psE2tBgPjpGD19gWYh
yS5a42BOEmiGl7jdWXDgh3WiIPyjbeHbrAhLr9lNVK8COdF7WkgNSmbwx8IuRw86YRQnv5SuFC55
oqcZnEPRgQ8d4fxUeNm8j1z9JclPQvMCOmJRyRp4A1uG1c8GhMwX/qQARdiZ8oesu59AeOSxZNeU
VBluEax6cFvpsWm/fNoz/WzGNzEQY0ukERAdp05EkqovBGNfC7uU2lvjV1swfmZXA8snAXJHrFs8
wXurh9+tcesRs2y0izJnaINZWy6fjG6DgyqQdpXwPpouOi/UzgQxCRtknqnxIjY1Wmmq9fBG7hnL
nRM+pRWuDOUmgkdunk0+fXubaEsr+GXktxWZaMrsKpTFa4fYf5+c50pDJR0dtaTMYOH7QaeWVZpO
XZCcpXPLhAxjL2BdliIbcsCrMS0jptssRdfqsR+mKN+ve1GPya3aiIgjk7N6kNlkneQd+eywwJNJ
Zhz7C+cb2ohXD+0/TFK/X/eisprEAGuYGnLd1ehYaI2ONV4uIC8r4ZlalfoPyGLyooi2jsQ+vUH3
nZ09wykP2s7cKCv/RUgWEU6Vbi8TqAB7yPrQ4egw0GMh3V79nuYe1Pem2Pf7vdBmBGSgm838++BE
ah1/XZzoqPBKjHSpmIyt8fBdOfv++6z1/YqXZ61o7GVL8zncjkigmYLLS2TAloTugfdLWvmYCkW8
/vjg7q9c+t9j0++XvjhpqZMeJpnCh5V1W0XMBEjL0Dae6Uwhze0Vrka8CiS+oXhHrfYcwVoO3f/C
mfj9Li7O/r5i6HEichcNFRk2biK22YY47yH76l2xXkcjaTHiuL9W9/8wNOfKUARMan4L28fF51da
sQ88PfrDMz6S+3xfO9lGc7V1/JAfZNPxNnO0YSm65c3/Ybz0R9/9r2fty+UvPniT9KSSFzFrwe/w
iepk699F7wULge5U8g0cxEWco98Sz5X0FBaU8t6scKfeYkOpbtr2ty8rjsqZZKheNO0xpCtR4zAJ
MJyi/Iq8LdRaUtbW6rT2NFcJershKqgHl9pR6Y30rAHk5t65ELYjA/PcO3rxBP4UgHX/IFrHsTOW
WWX7NECAHZN4pCwV+dHTQEH6B5w5on/A39UM57G5MwH39vLLONAgb++U6WiughbrCE6HY8ORszrU
yIai3jZ94M6GsvWMnVweG3WvzY2Y+jbQ9WU8PtTlR13sQLIuUYKNj5HBtJV9pPOqO7mlnsfxkqgf
bfHeMNaPyZH+pRbIogJvKcl7rSfZYaXXd5HxVkV70Twr442ir0UpX8jhk9adw+yYB9bC0vZlcOoB
4yJ9pLqdTc29tONYX2i7EqeAwX5NScmGTktwWT2BmiJRL/woERrSo0sXwmrYyhtg5Gjtdslb+zLd
glqX7XxPrvPIg0xP0hVP07SRzzVtOcr/j8qzi3X2GMHOpMmwiN44FFRvwVv/G4dN89mObsN8UXBj
g1zzpaJ2C1l+jJAzmCPjRQ2nvffkcUfWuEjfy5cAgH27oDbgt4PBgUzIqlzVXFnxVjQ3hrYoPueV
wxpszqIV9tT8pEYP9chGXi1L7yFBp91usefkN8NKpXyHppas+z0xtJFH5yDZduK6m5wBacuL9GBi
W93FL4bgMEobJqflwPIaAB9+BAZKvFgc2p1FqCz2f2spBraMkqfGTbFvA7jNa4Ga1VtY/Nfqp1Xc
MLuV/RV/JgDerC+6V5mgaJnIihVZzHGwyhpXS21zOubhXRjvJSxV+HteCR+ujkm+s/Ibg8ISbaBX
rYt852cRadrrTroVVQepGG2/JQRhorYfQvOtyndZcKitB7FkRofRiOiTaMOJFo9ZLmx1Y41JVA4R
ae46DH6UuzKPyIJqOXqSX4DzgVO4Ge6qT+x/U2pXmI7FfEE7Fjlc/C428+G+r9dZsh2HcyDC/uo4
xL4L3rERzkr1iGWwiDceQRvNpiAmp95ItYuGQqtd2oJVi5upsiVlO2UOEqcp2aIc8uecjoCu1rCQ
6Sjfq9NZAz5t2rF8U1Op+ManQAqXQoC4Z60VutIRS0MpPqYMHNsihRe8171VxZ9hsKlBkpW9xeyE
+Pse8kek+30Ro0mIwVtXLFon5Nh+L2iswW+1oGzSM4YiObVFh3FbpZEIv9RC1+xuu2ybTetWc/Ju
JaIU112gdyeokss6WIaDTTOIFEgFFmHgJskyrfCWXTVM/EDP+n6XF6OnScpFqRXr9FyPpPMtFDfW
6EetmIfjgK+WU+oUOrIKmkx6etBw4Nt//5qu3sBF3afkaTX2UZee23E5gUpxS8AEFLAuHeMZCj7C
M5RMm/Ml5lz6/VfqTnn+Gf72M13Uf/1Yl2Kft+mZFvm0rDZmsKmxmxNU9jzXGfhzxMpuNNcz1p2J
IqBg3M1JcFtx+nv6+3dx9V4uasJQLFV9HHhkFPq20Rpfbusk7Hk62ISlIhGVZougknGN2LyBo41L
WTB27HuQcxA+/v1ufphk46IGTqDCQDZAo178MlFaFpkcZOlZWGd74XfIK7eWdqRYvYsnGSTWuMnd
qVxYN+nb36/8g77k+5UvfpM8GDFR1ClX3vmPRF2bh0BwsXNog9s9h6/+XfDebPxdg6WH0MlNQquO
Bnji0k+Sh6N4LgyWhr2/IZ36KK+FG05T+h1QjL/f5g9Hh++3efFzTWOodo3GFzTL9Lv38YPonqV1
yF4tspBmYz3AzWuqL7hgPzywX3+Wi0J88vJk8pM8nf3jk/gYWAfVam3/PyGECWWRvIcAU/mribZC
YW56cUUhIaqtkxMX0KvP1D+CuAdsa46bgBNlXrshWMXOe7WCO7Fnuja3JFQ0bTcmJFHJ8xgcpbCZ
UNQp+6SDhr5K4ppUsCfsumVKaIzazq2AdTKKK3FAVRD+nvBbTWvBf9BEfG5svNK2zY6tE+OyD5ic
YJ5AkphDgCpr8Gujm1jrxxL4Oxpjw5VY7KaT19y18VmBHdcyZGg1woVxruY4V3UrW3jNeRhFF2MD
TPS085n93WPkR01Uz+5+LAcqw5nOXDeatNTyU85mWMyAeCbr5mYgJ4GDXo6HJlXBIL73wo04ogpE
y5q9z3kXkq1yk53yaUiAHoQTv/UiVWJnMIB/J6Brp19y3Nl+exe1WyXeR+Gdx9cld69d8Crnx4Bi
x1A+qvRXVNTLkET5MLhHkaHBDyXdsVjVy3y4b7pj6JOiwJwkbVd5p2JIZhLZyAsRnhSJkvrMicc5
MQErCvM9jlHPcxHe+gS6FTeG9ZTnC9OnCbps32vM6cU6BXrkPQrdARZ9j+RTtJlNhm7wYOwVEjkR
7oqvJUm1M3R/54unSLxJpZXoOTo0AGETmq5O99PoD9mwNLN1DLIx7z9q8jzRKRVOG8IQppTWl63s
WA1ygeTRtG6t4DPobIX0toqQLXNVJ3Bd4n2qzGVOjpxKXkXJthE3k7ELOM63d9P0i3GQMa2rwa4+
Q/E4mmtrWg8jwlI+NEttsff1O59KeFmBQZDatZrArkDfA6aFmkV51MRDymOZ6qCe5Be9hxcLodV3
PHMT5eEib1emgbF7Ve4nNKD0Hleyd2ggofaUznXz7Ed3HRQN6gpplasfFKVBtprg+jJXHeVzTEtK
hKnMbFoQeCHiufH04dfPMeGH1EkaXXB/BT5CkbcGRwqzttOhRJ0+69RJaFCAblp0Sh0ltfPKGUOR
J5dHBEe4tGsEpskvQv+o9wcxvumSeyi32RoSDBlEKNq1u97aSla+SON3Qd82YHCls8WLMKqoZhDl
EhxaHlTg4k6kLaJyF0nrgom02Kwq6xxNp175DCEeCBGt7jtsY+Msr4tquHCCRj/W9rExBTOdofkP
cIUgyXTJNACQH1GkGr5+cMFLNbAV84wfxCsOUkO9RhaXf0i9gwERN12p2amR7+dWu5fdi+bqJU2W
AzfXysuJEHAda0LvplayGEAWjaO+NCv+h+MbrwOQTOo2wpmhZD/QUxtAjEN3G89SvJLJEjHcK+v1
vG1cbvVfV86LhoLgo5KrsLqzXrMymI+Z6yOz4agY7onjnZsmDPsN5+9X/aO4+tdVFdmUCBH4k0j3
vQ7sQHRJYRACIymfe5bAOlm0dGO10KSEVewyf2+nDRNzqT/7RAs0gitHlIXPrKVB7agsiMSoQyyZ
DuyE4qcKEGEPwHNb7Dy0WDaqVw6qxKr4tnQ7PvN3qrUVHpT8piWlkw8YLwIGOVvq+HwxfKr9OYqe
ODbNv0xhAC9cJJ/4kZA6psvicVplb4T+bIejsO33hOfRs0zc6HEyliHYaR1JKfCnoXwLFUzVpZ0F
7igwT7IhPFskBIJ7mzmrQruu5bXvydeqxX83ZthyFV1msKvAy9QufkJTmCwrbdj8Bp7yedvV2Euq
ZThBTiGLx8gdYDeDI6oMW/6A5tjKPq6W9vNV/v2T/nMXF+2RwojyWpLKlP6DrbUrDFxx4dA7bhEk
rEl7IQgmJ2peZWYSbLsCfvUaS38GTwEupQ/4Zhx3PX6DWQDYOWK2/vsj93Pl9uVbuuif9E1lCelc
ItQOVpWBRl3P87H0mZcxV2R0RkmtL5YPNA1ztIjVlcLoByztt19JvxAhtjV7n6Rz/axdtgi1+4lQ
PZm2JBNOlKa2KSy6aokljdOPRgws2Q1AgFKkStqSxIbNtUPGD4Lb7zd0cRYTrLCdDLlK/5hpCOca
G9cPNnKwZTItQdZzG6ZII/nUDg2BzCnMXZTsBMPxafZznq3wILnz7Ip9/FqX7wfx1vd7uziB5WFZ
tlLJwzQ/zmSkJcFeKyEldQx2g991hgH0qcpWKgWdcDM5agE9MVlq6R4WA9gNnJ5MwJeVdYeMWKuc
oLt2kJ1v4C9P+x+NwBdJhZYPshXkHBF9gLC5g0JB7W0JmLBNCVEy2MG02zu5ahe4/VU3Q9yXuGTL
0e+YSafC9UPjj2drJB6kH8hYKsnE+76mKvloZLLAAQHAgM6OTZeIHlF+UtAyJjYaN1WFhcKTlkcr
JBNFcR4SjIM2CWQSACraR87/kHaeu41j65q+IgLM4a+YFC2ncvoj2K4yo5hJkbz689AzZ7dNa0qN
PUCj0A00iksrfuENUvjnmDsgrYNsxbmd8u4Lp/BsoP5lkLMshoJUq8NOmTLLZFJd7KUrwq7JChhv
psk7Ap09lGwkujxIiDotl6fsagidXbg0z6aVX2drlqekY6LFqhIeIXMSX5dXvMAoaeyMGvkgt5Q8
XD5p9VKwmvTAfHp+HRQYeoOXU8qfJX32+pcpmeUuJ1EJwSomjASy4qpAGqHgAcQCDoBZCCIbXaXj
s/zZJTTzi7WGMxTv75+fvR7jST8eIVYccc2g8KnJE7kbUbCEjoL+O2dH2/RUaJMfn8Vl+abkJHEH
LH/+vi/OL8cXdbLZKCxhPB5kUUjvtACGea5zrdBfRalA3EkLKnRA+jvDQ380Xx2goyEV+j40G3Ry
DMO9lE6eIYjhXEh+D3VJk2i9zfbGIA+RdhjH9G58l7zmN10maXO0zXZlHRCVOwwU7gDO7kfZFXS/
0vaV5ndvSbk6kvjbje7Ujq7Y2uRBbtA4LqDqumLp5ulLSpyTVCttPXkjWMTV2xKirLzUk53eXC3r
9io23EPmJAo92wtH7wwT/fuvmu0zMxdStYl6+jc7Bdrfexj/yqG4ZVCVYFUvhnfqlQFVxA88ghJi
sfWwIp/CEvw3HoDrS2hr9cwN+m2SZys+SNnYWuKQ3sUUtonzMKPrQaps62jXjBu1eRDDyrbkpSRH
O0kAuTKSM5iBX1du8zJsTMBFi3SlRyvJ3JpgJvpdgBhsaezbds01K0mrOHMopGYayQDREFUyw/BP
BIWVF7fd4u8b+Awmldk1dUxcsDr6afxVGMJplNF6gkxPN//+NHVpp6RhdLuXqlxcxPSdmz5kgIyJ
K4NKujrbo0ZVl1E87dGGCIZn0LFUnKXc2k65MokqvNNpMUYr+tiiR0PbGteQBQSJkoItLordpfGc
cb9CtPPLeGa7SyvH1Dym4tQdO1I14CEMTxDUFewUJotunxi5S7CGWNFOYO870mpQ9n9fgzPCkN/H
MNtSpaCnx1KZttQqWjIJJUqQnW+oy1ELFxCyhn6LAjW+H8uo3PBOE4iO2s7MbNJD6ejQiYCgg/ze
sKVToQo7xTjRoiFlALNl7OIrEFYbai/Cso7vm54EQrtwRs0zbwGzaGiWhXkDzM1ZTJYdJSk2zM9f
0Fs+jKyKtg4tfkd/aF/ql7BBIcfWNorDJbLn5WrMfYGqU3cn9J6SPZMb1UgctF6G2i/2LNoij5fG
PrpCL0AhshZtLXT68l7mGqIzREILulDxpO7Kip6t3Mke66dTa9OoGAW314FBcHfZxkd6Ze6nbLC7
MWkgVM4hdE4m0hDtOh7tGv8VGlfKLXjY2tN6V/h1bInmqd4vhA8r8ITEATki0yVZF+AjSaWQdkLn
6MLknYvwZVnBWheytYTTxizC11U68RxO5A2zDRVhW+rWlJPsqr0SbOB3yv+5CDTece0q9S8Vqs/0
h9l9ioHEjibxhznbfVU2KqYZyJPJrmjzlFIDnI7BRHOS8d3wUcCjBAdT0T429kFAFCGqL03BmWz+
2xhmSZhiGGXXh8p0CnPofEePVqwnS96gvWk+aoIuAJmDrV4yiTkXROA5J6EuqkK+xQDxe+wZIoEj
ZI2a3lGer0zqlCuqopn2UI7rcroATlROArcFlbhKu7dMBKPr45Dr/Avp4jPZ8LehzCLMrj1IVi3q
KdIMu9pVKh7Ttdxua7ItC7ht7/faukPv1aRAmdKRm6TvLt6GZ8/xl/mY3c4lyBBLKxgEhi8000dP
PC5PimcZ69xP++3B3OcrHamKxQGgYlQsjcz7+114roX0bRpm93HWGYdEP2jpHeLnYIfC3VFdZ/BG
RGUxyVYTVoLq1pYNxDP/0tt+9jGcLAiR59V1Q/vMhb9kR6djEab5hFXQd0CEV1QIbc0VdpP+3r+g
pp3d9Ajj4bkISooKxPfNF4+yVRX6cXp6QaehBPgyLicxMUoKDjh36rn7/+4XfvnmbHql7lgnosI3
2WJUKBewTnzDRxGGAMq1rq1LsmHT5THLN9HE/uc3zi6X3CikLCsBn6SrYiUs4Ib8UXHlXcnXKDCj
+uiMD+qjeqQqvgR++Pe9dIY/wM325ePzW0XTMICywNxYjZ2uctzD63yb19QK8z+WrZMtyGtTeEcQ
VKbY3rlCtCIIi0iK5YWMAKex7vqVSHTM7XM8eYDOL2RzZ6/+qfZlUT42TMuYTY9h1qOeBSZArBQJ
ni2wKN6vg585DXBZTKlrB2XTyFwJiDz4x/RezpcXC2Bnmqby1zHMZik5yuNgRAZZw370jkAPjl4M
etGuXeud1G5wK1S6UKbFVldJ1qBjjhOd+nKT/Wwo9nUgs3ewC6TwENcMBFSapaPbuu6d+rgGg24f
/T703vVFpP3W1U8ld1BCl1bjbKbxZQBzk7ZGiRKzPCLtllNe1dGl1emEbYTsJsEbYn1UrwoA84jT
JLa5SuCxNQ8wpSBYatJS3eaQyzGztNr/omTzdX3msVWcljptdWt6G1vJ14iZu3UWOMfU79UlRABL
WyccJGAHbfLrCEeOkjE64R4VpAMaLuujdWnXnru4vs7TFON/uSabRhwVOWTXpivgKc8pmiKAiFEj
b53jfbU4gcgu3PH330/zGUE+49s8zN7qLFGlPCz4KtjhagIIfabZwV5ZnrplFC4bCgGYGzVOg4v4
lbEZtzCmQsPFKDa2JWwTQlvyqusEaAQtKG/CAVK/GY+7g6OoLyeiHUcGs5BtAKXUv6ngGIoX1ajB
L0XQC4EHlwg09OVLQD736CoWXFpdmZrz85SoTml7dQdqSzpQnkldX7oPr08ARXNy7411QPPQqpB+
13GLDIjFSjo7dKpANRGJyJiEnhY3oJST/tLlrZ1d6C8jm70WoS4blRZS3SjeE/iD9Nn0ZBl029rc
FO2mhQ7T2yDRRy8Jb3JxxBPsdcAHogNiJitrMZsygby8OijP8Xg3IJB2fEzbJ0zEOycvrzs6ijrd
T0wSRo68WD60iEen2Hxk11i+lw+HbBPBKG+eVJaOao4OEippbstwJ0Z2kq4N3YW6l75gSxYsJ8mb
UFwo6U3zqe0Ps9VTY0BFhPlwPRaI3nS2kiwtaX3K90a8hJeYmVfdWk5fEsM9EWtCZLrB+VW3ds9j
cWVWKxnY8hG2pQ/VDPCT5R/7jYgdFNK7vwiEYWXGS2Qfc81Bhm1SAhWmQmX7Eelb09g21r3Zr3Vh
1SEgiTw0JVY/TFaSKy6L2De1XzARQDMl1FpRn/HTagsJw8IyDOF10FKiE0g0kPe4EANaV9VVJN31
wX2WUNyrHlRAEMYGhNrpDuEQ7CbYnf11eHjSio/MLcdt9iuGrlPe/f0Unn+xvmyJ2Ytl9hHRZ8Rm
bZ6wycG+lHYRWbtxe8TG3Ja9BhI/nkDcPhc+PB3veSTx9ZTMnikzOQVtkVL4lH2ZqrTNOb62XtV3
dJ85Buithv6FL17a/bP3aKyiRJJO/NQSXPTTAV+Y2BtyT3idNHkalH8XLK1wIWg5w3TnmvtngrVZ
vyVtT0qJYNgUoU2ozdQRQKr68Gcp6Da/4l+XvG/OAXT4oIY1swLH0vjMD7/c5nLa6xFGaMc7NlZL
WT13qspJQz+2lq1wFWAhvAl5VcADdGuMrlFCpkQkwGeg78gmBaKJiXOCrTuQSDfEGD42n+DzAWJU
Ut8S9xTj/kVB/vzi/GfUn5ndl1EP/SnQJXFqHkqTMiwKBGhtKxC4IsptkotZ5nHRwlC5tDyXvjur
dNTA29IimNpx8OfkRX8//Mr9yK9o7bL7Fbf7N4ZYZ/PUL2s098MKmkMtHpVi6isBbKFPigklqJkV
mvIxzTaBhv3iM4xXlyYg3I/qXYKK+ggC+r86E5ZimTLFux9q3kpSZW3dgWqj9wAg556K3d3Rzifn
Deo+qDouLAc6zd+/eq7lxxb956vy94CDGLlUT+H/fvWAJuoDZCqNhYYp6eV0JKn2kygfVqMvoj+H
Fl3hd4gaFrdQ7ZBOf74YK55/tP8Z0iwa6cJCThWTRhrsL6F2UbCvX3rNt4gCNXeE7YEXLmR+B2yE
lMKe7WycedMtYn7JU45wC6RywFGFJ0Bntf8+XWdzaFVEgAOLaYV8dnZxVU1wSo4hnRltqrIVq8mr
Rb8eryC4LieZq/Gh9IZN9Hbhs1O+Or+hv3x2fnNpqSZmecJn01VPQulCZe9pB2EG7ViwRLEoBbWv
PV/qzX2aZf38LrGISBmLLTl7kqifHY/B4fNwIPGL27uU7+XRlfslrMkq3cf4aFUOhu84bTjZb4yz
ATqpvV1SzjkiSR8JCw3SmGN1D80UXwFtAjIeKn49oOId3erytdZue9k/Vutj6INo0UpuOazkNhFA
n+EmSvZ6eg+g+iJtxvhx3ZgqKBcTYz6ZdpduzX5b0taWeYjK5D+vQRT9zqmPJSd31PY5xGs2mWwj
GVHIbntaKQao/YPd/ml0H0y9QVU1dtWYniT4BkwBlrrkycG66j4wOQJVBhmqcKTTB35kfnaMlwLk
0rJ8JWv2k5o6pKpf4QluNw0ixcNzmj7Lwb4d6UVcBYWxPB3XkDGOyjpBoVYm7HjV9sGDddcRXn+k
h8VptMPuqVTvIXLcyK0Du4ArOn0cCto2B8QnUO/Dvzh+BVZ/VB+wM5ZKbnBHV6EjuaPujcVG1+Dp
6b+zHkGQ0E/5Irrr4yJ6ghVnl+oS9mq7B/UNoHfgf+37X7H63EFlyvpXg2PWarqr1ZRTI/tQ3yPi
18MmtQz4JX7Cey7eYuMpF+uKckBGB7lEUCGJ95V6NQZLK950w1rqntt6k1oPKszyMW8Xp+7PgXjn
OTk9xKq2yNI3Jyhd8/QnNTEJdVBUOQobihrHt0mzC+zMm37VvhXJVa3tm5OLannH3oQDBoIqd4Tn
Edl6yuOxjztG+NLTpHsByklYr4u29Tv8gxHohStC+5H0T/sKXWxV5B/gwLN9JXV6nSSBCgVzDVzR
SvdGyIGwnhThVQveKrhy1chNXi0PHe6IKzzeRSi6V0KPLRUVCkew9XYVFDcnRVr0zVV82Gj1daK9
V4dHQm7nkP4SjRo1OA9sYnE70A+GWiUfYsxOblElOvZeg6gF+LpI+TWmD238LOYrpA+QRQsvKn1c
/LWz2DGDqGiFiZiQQnd4FxjBdWZFizRDGIshHTs8+G7GZhkFXg1Lg3Bfv4VwJB/XXOT1a3jfc6sD
mN0Gy8yDU4wi+i4bFsa4Shr3xKYTSV8O9GqC8bFUuVBsuBBluxY1l11ZmZteWo4cGrogBYwRt4UL
Hipc/dMa//0Sls8vrDVpnksqRf1ZUbHLzdPpcOimC8N4ElM3PqxKS1xAJv50kzfjDTY8qo88q4BT
HTbTAKxAJQ52fndZHe+zYPrtav7cZv+MZpZARkjjtRgHJHe4UXHTOsUB5okyjeotyF1lytmzYq1C
enWUYHdA0BqQ0eHN1NAdKl6lwxboAqntxRfy3LWqSIqlYIdE1DvvlGcl3i7pSWCWQFtSzfYFc4Ge
SPXW2RH9ptED7Zm6p6U+Xlifn28zM/L1y7MZURSJFmhjJjyS3I4mpKIM2YdVWrpVtpyc3duQ+lYx
3ojSGwDfiy/KtNXnK/L1+7ODX/ZpKimCkdzl7uhpnvza3lDjuEugR5wcA4CnE9ixG921S835+9b8
mWjMfvrsFOpxYZXZgZ+OM9/YrAMDLt2NQOacUe3uUtBlEheGiBo4vFnrVzlZVgM+Wg3dDawtFF2T
pYiOSPMkRZDp5JuqfTvCRJJ2SXR7HB81e8QWZTJ8+/u4zxwpjeqsqCJEgyu8Mt8sYi9YXV8P4I4g
rqLnYvlAO1sIiXQoem6RRfRLv1deAAPTc7wZusXRWh4PK3mZ+cmlnfvTqZcN+3Uws/0TW2YytvJY
TMLlB8LLoy28A1zcKI/UCJ7F3+FHTr0aZgeaOAAI6nQPeBkE+IXF/FmsnY1jto8kI1H7NO6LO61d
gPmQ11M9LVlHNyBKfMqBK2yb0AKlY/ovkr+fm3iaBLJkIlysK+dtu7o8GmlTaQWvV7WajKtRZpEO
G4hOE2sD1Zh34aOyh02Bw1S6u9hEmeLn72fo++en2+VL7nnIxB7PNKW4A8qBYJSYuQFm1oNLk3rk
46Do0Nt4juwBncy1Qnu5bFxSthvx0jP+My/8XIV/JmJ22zdyj425KhX0buP7EW5ftyhfw9CptuMW
3bM7sg/dOa7E4a66MlDH8DllF260z+3/t9mY7ciwO4VxQtfwTrB2J9FGhlXyRGVtUCpDC1v0VEhW
fqhuRYSNYbzmJtjx0U7vqTJo45WI+JiwS26HfGMGNxN9BQIQO1e/lRo3i/wy3QTVr4xQG1G3qrsS
2muhsuW70IRVtTXAn94PyhWGH9ugfS4pQgzEb63diXsqd1rqWMFeoyZhhfeWhAmJiOeA+BrhZG8L
AuqYnx39LL7GCIV+D8wX9XGMNxrVPFpT6FsKH9HhOSKebeUe5i20xWTRn/Zdjl3n0zi+CuO9AJjr
Gietv986ys+HnE1mqhRlFFXnhZodMOIxrC9NvZiaV71XrbLnQvsjHtenq+FP/9ZOeHsooEOKCpKr
WwvhpZN85Yo6ACXZa8XNsY+pHxsc3HGXw6wpdpLHCyM8dwqBfCCNihEayA/l+zFQD2kUxgUjlFEH
rl+7+JZuiUrD5lbBl2nR6jae8Wn/O+489Vq5BZALQB2yA35e0FNDPGJfRcnpPjAOIT/k3gSkwf2/
tFrXOFAivRprdEW6lRT75aWxnzvCX8c+O8IJDQRZ7Bh7iNKbJymYqNjgg4lrJ6VOvUJVpOQ/Wh+/
w+EKuvTOfNauaq+qFlBQwJooNygnSf7JQTN1CVl8fA4kO8cU1wQ559C5vbAfyPl+3Do0pqmCWBBR
TUuep7lsX0trmzS+G26UxcnWDL8PbvUwfLIOVL536K78RsMnxEcIS4tKWiQfxKzF4JkvsFnQgCG5
Gept955JW5SJNR1V1nptijf9aSNKz5m1p8ouSpVXlfct1o8lpNaayvL1sdnCsCAwFvXFsbJD4cYo
lhQC++5aPO2QKc/IGfXTKkmvwdY0xqIipooZ3yRpzf+HncDEYC7xnAZOiBza6apN3QJ6hqM8yTaJ
5U5A2meT/GpOeAcuEEx5PC6Jz7GI40887l4nT26qzE76ht7OiCTTo3EFUhmtSktelLKvyFMYpWMV
z2ZvIbG4Colh4fUkaJYHhDhFVM1kPKDxnKC/1yYfY+GjbHGhGHHVRpUJ8R8Xjkur0GO0AfgjiqXj
pFUucgKjYIlbfKQ5Q+JKshuMNw1/WWCbEeYZw/qACGeIPpOGuNdHV6xEqFYgKpFCw8HpZh8Xqw5r
WjlER16nI4I+Evrz6JzfG51X5rdl8KeN/TZG1MvREGisNlWMCNSKEYDzUFAMumdSsQNk7x162Mab
ZvIKtYvSPrzr4ZRiQKKXYMN9CGu4veam3Od71IJtfWdi1PsA54QwVyG8ukZwCijwwZ7sheXWCz4U
fVvo2xYtz8Pg9N0SK5hQh0vmh/KmlzeIAFnKnRAskzvgFrcQjWTJ7ibPxalB3tCLwigSl+JhVVxR
+6Qh4ui3rbHWOQg8xOVCV1e1+F7LbkVWa20NyqQueC34C45pCy1KW3ZqlxsaIQ5SoIUT90v+evKw
mBIZVKIaFJm0aH5Z1xrmJBvo+2ABUeH/k74MyALFLnCx5jnSVnBqgaVI4XJYto/CtqROaiurbAeG
EaaaTdUE9a8NIeUEdeBqxIvcM4dJkMm8Ch6qYJ3ZRweAHeIww43gkcaHCWJ0C75YmgtVfB+Sfb2v
/HZZuqcNEncFYCy0K7Ldp6SMsbpTXHQ8cQbonmLCrWGpPpobXAOaRbNTMFj5k2AKTLj40isbOqQF
lUC1oYqkbrob6wOC20At08ek9r68lpf1sveEd+1O2J6W5V3h491Y+Ll3Womj15GaeskKuUb6XSgZ
w9JJl33j0QVhaUFQQXrYCl74J/1TrGWv+BhgGIdr5fpwm+wxuu5fUErVkpXZMZrcO6RbYqUJeDrJ
GojDRsRAQ7Vz2P3xlgYX6izILQLBydeHB1wmbfH6gMTwVb3K3ARfXUZONYwDBX5qhdTYDccc+tzW
4i8r6d1HPp2A0A6X0Bcd+Tb1C7/36xVvVpwsR1xhpRuUvl8KfDQnuCwfomqV7bFjBSDC25C9Nq8S
dNJF5YcvzQ1H3ZGfwld0xK/6ZUnmsJHAAvxCIOwONkyy0p3SPzjvRIQ2604Lbd25lRusAr97YyzB
xHRLoM1SMtMWU8HvWi2X+Bi6Vm8r2UNy2KbIJ5s8UV35Nql8j4iibg9O/QvK+Cr+qBu/P/rQ/TEP
I7YLQBZKk/4k9CodGQKSeoToyoV5b/CFYSFXS1DJIrr5Ocbox2u8Ozwrc8r3MNvQzkXT4xQ4xUN7
jwBCpTvBe+GnvnDB7O0ntIHcyzAlWcZMD/2Ceb2nh/KY51ITEyiiR9KtxV8K1i50tPakLSplc2HH
G6yGbnXb/gYu+SYeHJr4nMIdHrAX3rIzsc330cwywWpM+2wM6viOl2nEugsbHnTv7jEwNX+BdKYh
3DcuxQn1j1oiTbLgolRCAh3obfgWhwhdlJ+1w9SL7lMc1AIHyPWqtS7M2ueT+j20/T7OWSGdXB1V
spxZUwLYcQ6OuPo6Uxbl6J9kb5JIxv6ud1OSTvaP4ouPlwB5n73/v4xg7hyBpksbyD0zVeEs46OO
c4eAuYPdIlskeS3e08ZRno37xjsZzuh0v9V+RVv+yCFH/NVGARqUsL5F0zF28yd0jqrSllBGyFzY
nzIVIVRPnOGN55gLWXMgiV9Y6v/HFJoSnISpG6HPpjAuDwe5rfKYehTabh8YGyHLdtPhRxBe0ba3
uxduGDteX5q5n4T+zx3/nw8bsz6qkEbB6agdYwotKCCai3YnbQRXdZQbekVIwFT2YXSG44Vs6Exe
PG2Zfz476w8eO6UsDnU2RWnJ6yRtoG3ztbQsfZS8r/Kt8jFsiRqanfAs3/49Hj9Tp/j+afl7PB6p
Up/JMlOdbfPX7FrbcngSxCf3h+diqd3Et+299Sd228f4Rt1E7/9CV+xsiPrlx88zgnCU0mJkztHf
wFHthoM80v5ZADQMkNe+Hm+5LQlPEd/BU8IqF0QjO+ECbEWffufPM/PPEsxiewwhxVzBjYItN3pl
RlS2oR91StcKiKGTc0SVVFqLw/LwGnwqAXLVWdftGwV7iBj9tbbq37GEI11VlElGBB3mpNrkH9a+
X2XmC9Fk0qNXupx+0WnBpWT80l4IbCRoUFD3Uzro6CvjpV6Q1DR+Q8WcsLfsH2uTm2rDwYsyj5se
obf0pd1cqhCdLbN93YGzmoAYDPlYZezAyS+p+D0hqQM0I4b708vwq/1T7mSq8PECS9K6dnNlK8Am
RtjoqduFL9pK352wHNn3z0wHwgxy4WdbwxEvaier0yr8bZVmZYPWMMNhRIX+k8YpPhitXVzDWqLB
fSMPdvAgdo61jUtsn+Odcp1tTXxnp2X57DqnrpojQDW5p5e8EBhfQ1AEFJ0vOupQ1G4jPJhtmUvz
Q2/cUncRgFKX/8K36dxeM8nPJcmwDOxGZ5PdB4MRDFoRff6KyedeepwKUOiSutmuvvAe/eQecadN
XB0LMSIKkvrsa8daMnE1JQWMV7Q5x4btSb3n8JEbtlpn2KZHi3agO4k8/zIVtugrk2sLlSc6qElg
4T4F/yZ2bpNPuASc8OBosUO9BOP5ae83mo0qkDpucwqvKAkXLsogWW4T5F+6ns9eVl9/ymz59eJ/
f8r4WVSFGo/syn2zPzxYFFdvjbeQluzjsO8/iNi13B/bbUzgLQaLC7fm2RX8MqezOkt+MrskqplT
qhQoRNIndFW4RokTo5Gk+bqwHKIH4GJd7R06H11RLfe06PpUb45o6E5Kgd3z34f0EwI0W+ZZeJQV
ZWgqGUPKnoCFdfbJx0/VTjcj9TRb2oXupYrm2T7N19WYvdKHQD4pQssXe68Hf0cQi0gRzn8kxUid
oNFSudTMprDewb7BxqwHjQGcXGylA4u3F04XfVR+kqK+T8L8/YbgXRvywJCmnp3coVTqELIGbkyY
g/asiZJvvNeDVU6K2v/Wu2dVvcoHP8oJG4mQasSh30aMUic0/RHFJ2j895KwqoanSNhE+UoJ1sbp
XiuERUFm3vZ/Rg0154vObmdKtN/OrDELCJRjWZWDxO8YLRT8HKY3gdaGRyz6nhScEDpQ79HJS/I9
nhbY8i2mrBtLMvdSve78kTNEjc1Oa1CetwbjPENKN/+c0RNOC+5x4D1bo2cQnVYmCuMbQfRL4MWu
lLqVDzxf9Y/ZqhQ2OGbkpndhk08HfH7/YxD7n9HMLgBKwbWVpIwmXVXw/15HB98JJXfQE4YJtuYx
XR8ep4x6uNgDOxemQLqglKaZpqbNY1ItEuVek5Jpa51cCaGaxo0lHDnxuOwHR0rWp8CHgTnZlEw9
UUKZsN0XqvP3GZCnm+XnDPxnGPMdboRZbzbB53qIqF6QDnsJ7kkjjZTMRLvYMwpXRneYVrI9qXUQ
t1t28luDg4a4+clvqBpJqD77KHVfvJ/PPc9f5mi+bdE4qfVWZo5qt9lSLlPNJ/DIJ+2qI60GZt0v
2udQfjYno6fpLkgRXl8ZsUO5OT/cU+35r9o+HKV/1s2YrvIvfZcmSpRKFBhTiF5CDDcCznWwsiQ3
CNaJ4AFaSJCXyihC5fkaHCMKzDnqC/7f1005v3P/WbdZlNvWwTGr0Plmaox4G5gbE+GbxbG4DbOn
MrttT/cDKpvqy6G/TofbokP22xOFfYgUVrSbmEQxRRo9Ab68rErHxMcn2qQH4smbOCI4LJGFcEPC
SO9S0+4njm66U+E24QFB19uY001quWuLRBMidJmVd8073nTCWpIddLtsBARw9cMAwKGAjQzN4AV+
y7/jQb1ocnukq3BZVeHsTH4Zz+yhOyIrotVpOM0kwHcSflQMpip8JS4O+MTb0J0PRxtduk/uvnUp
Nz27x798fvbqBXGWNXDBoknBgEgqww3Nup168Ah7gvGgnlc/XmqX/aRbsgYWqBs2sgHM9/Px/7KJ
U6k4tFZmRHeIkVCwJlenP7PJTl4p/IFi9y6kjkF99yNdY0hxqDctaPM0WF0yoPnp/DkbxzQ5X8aR
VT3bAS9wNKvr14zqGufGFlcqdeFPy1FqjgBbrv5+ds6+hl9//SyCjbphnGClEcnJ8VWvvbD3Jtx8
3ewRt1I9dPJB1ERUg9Erm9yoS+p/J5si/YVxnHsCvo5j9vp0ehDUUsM4pugCB9/QBgJ4OrnNCW39
Zi/Kd7n5EIBTK02/07yMfMLVGSJnIBH9uqPsXb40iR/HG6jZjV9r61RYhpdc1M+sEtgsQJyYhquq
qXy+6V9WSU9brUlNtfgcZwfSFu0mlyCMhI5aqY1kNSokaI1eyDTOhKB81xAlRdTZpD+0mU4GHhWS
Qos7QG1XA2Rb/dYeeR7JkTEfSr3OD7jy/74oZ2pF3z86uw5kqSqGuubHopeZrcATJpYTvn/GvosK
w3vBjUhULV/dTuUqQ/QufH/afN8f5O/fn90HcSaEYS3Jn0CPHJVQ/Mv8gDZC56Fcb8AD+RUA9qLa
7icgqOTV/9/n9VnFCu+PShxyfj5seM0TUHIDSeAoAP9bp5AxfFmdimfZyfxA3UvH1wtf/3kivv14
fRanmoinDmbGivdeW1I59FA+NuH7uOgoIdPOy9Aiae1E1lL5QGyFEEQTVvpFXbezawANneQWPjwu
At+vpSYIrEGvwbckw+JgOEiBjn7uFyVpdUv6MV71r/0LpSvBP9TXf58C5dy3LUXS0ffQQU/PG9pl
h4xBP9Q5qeDJHR5yw8sMfxj9vlhWTICIiT2QAAr218MT2nu9vG6YKSCmcIM6v4wc7Q/6V7S0muT6
oCxL0uvryjNoPjyC5JQPE9qz6ty/j9o6M2oY21BIoRoCGfgBER7ruleKprgzdwgw6Pm1ddpEwa7V
CqTGKQAu6g1C927mmzbZnVPdA6MKl2Xi0Mo0NmrmRBh+Ou2wEIBdAMuiEfKkIGu9aPbp/ggcGjsn
w41+KWpqS2bkNMcdbdEDdkDkwupKRdpSQWnn+NS/mc9KczXmzuEe1WGUBKiK49C0zR39rYGQgIOL
8kfdmm9gduXIU4Z1kzjqY3Uz1gt92fxSI49uGEaDx4fJV7ajG7yXfiHTma7rfd26Mq7YPb24x+N7
8EQLEi+mi/maMkVvs0vg23TOLqHEOOSlmXbFpGEsVgvtXf3oQYFCNwDu9VIS2JpejM7hc/7ePtUI
CaM+WN003E0gBTzwsZ/CR598cRmNjquKCD7yjnDSnv++8GeuS13RRNEUTUAYivz5S768DXJ7UC2x
k3FVWQ/pGjVVtIWVpZiNi0bdDyQTMNNQh/ISxQ3dlCZJgGv7BSDFmQYF6SQYFVQ/RFX6gUqI+mI0
A6Hub3ONqtvC2g+uAB+wfB04pMNWpTCqw4iI0elIbtp2nwR0+Ft5kQK5Rn64WwYnmCSQZ+IcnPfB
J9Ir4NceQOtzzXqol2OQ8pvsX3F65aoK/giQCuRJMhZ/K9A6cefW+UpTF6l2MQk6E6vRKQN7Mwl/
A7qYz3AuJk0Xy+HpdpioyItkPSnp6gvifbAMYbcuvG6pwjeaMMDV1MVuR+dSbeZMCPB9ELNArS+7
UI8jvcM1cvROcBYXiID6tC+RpbApiD7miOhcqKFL01vz/RTw0Yk9L4KPVZV5rcDUkNeMg+TE3squ
lU2zRGbVkbf/wiDiZxD+/UvzSKwSu6q0qmkXR8vTrn+rsJGjFTnV4uqFqdu5PxWyT4iykI2Qopcw
jSAAQDGbcqlpXBptBjrco5vlPtKuBZGjcQmPdX4ZvszIrE6Io3VWVVJ0utVwL+nA17V+D2C3dTAm
QN6Wb15C950Jwr5PzewqKgu1jeSMRQhX7YOyLcnQcIj0m1fKRfT6L33vTEHi+/dm8Y/enmStMzjL
aCHpT2HzdAI7esLye1Poqyj3W27k430HxkzOtwZd9nB7MujkqdN6ZbS/DysteQTDzYSMww0ZRPth
SeWl2P1nxZZhcudZKh1FktjZSmA8JCiHI25S5biLmzUiJbI/pG5pa9a9GmIPcLoPpE1mIDGOHby0
q9snDQNIy0mtP0d1h1IRmJULwZv689nQFZN7QhJlnmBrDhKuyyHVOlk63dLndMdm1aZLwIwnlIzy
JerOewrXITpMA35wjiU5gmIbuKdjDE8CAnGRBzAAB77o8MVLbTpIo90/4NfRY9eprsTMpgCL08hr
n6yO780fUuLyjeZlAwDrwi+ZFnl+8qfeGSGQys0+D4LquFDy6DCcblU/v8qAXyt+cTXhXi68Xmcn
7Mt3ZtdaKB+qOI3N062EjVbtqZVHLfIFL8dOmw5VcAOWM/EuFW/+74v0/QfyLErQxEzTINSbJ+Bj
lAlx36e0bLpNZayU3gtXCIRbd7hH1B+F5ATapuU+Bzq5NRHSRg8pwxypVEWaT+EipVZBt8mMVlXg
9tfGdRUuw130cYhWivwHUmRG4A7MVdwN2gJ3M3OXvzaNy1+uq16bX0WmfeRuiydXl4oy8DIXF+qL
Vi1VA0hcWNgx0EO8T6SbU/qR88FQeDkMSAdej3TqTJQpEutOM1YxZnMjWtTBMbw9pX+S/6HsvHYj
17It+0UE6M1rkAzv5fVCSCmJ3nt+/R08jUZnRgqp20BVnUKelIJBbu691lzTtA/xhJMf0l1jLeaP
UdA60mS+WtKjkN9r0t4vYN+IL1K5SYIHP/k0UL/guIXCIMEbtfnUgyc1/qqkzyKxG/kD1/JV5W3N
dCWnAZYDbvKsnH08Qkioje79t3Q8cXPyL6+wJaaFwi7ZR5XTfiGLpeqc7hryMDGkNk8jBtLlZkZS
4aHjHY1tpdteTB0LctVcaN42bBTEM8+xROjzAsFUai2B4e1gOvOp3oVSFI61P554Rj5viFA+eyVG
uMZGjJ5a5AppTeGhLnJFXQwtoQEMO5vsRcPTuK33Zo2toYBin+T1LyU/BObKMB7E6dCROWkeW+le
M08DI6bpLFc7pp5Q2Fpi0uwSGBwFNsJmAvtEK10qEoiUsTG3BRm5DHLt6i4u6M/mAyk5koTZFgcL
ZlO7qR1vna7GB3FYeL4979qwsOHRbKYvH98QCDfFTkDsApOpdNG3HBmKJ5bTZrZlubrD1A0URt/g
5wkqjyCjPUMfvxNex3NOLN8ajwo3Xvp38uKtXxJ3RGcaEw8jIc27KswWQEKn6lo6frXOtEW5l3RH
XEZEzeaMOlzMocdnrMKpH7KIfKKVzjfAv5s8XywQTvJ9Le66LemYjJ3ItGOzYm0u9TvyVgj5xNr9
PjxbX92RmYn2VTwmj+Uz06Ik59lguG9jOqfkj/pePuNFggHJYlqrG42c4KE8pig9Luo74zNK5mQZ
15tKeIJKO/6qfw0D0vE3xkysPCD4yq5fTCKUsqOPI36I/cYictrVfCeZp8N/jCLyZ6erqq8hBGWW
ozd2is8CHKvEO3Mi9TurfTBP6b1x6RbDwmoW3Zp7VXx1ruwQ53AHyzxZvID2UCJbvHQ45mUvVX0d
PDAgh7wZKV1105rujqkb7Dy2ZPlleNfPYEIccFbzptX73loE0sUqyrUlwPjqCzKYI3IIiR2AM7Dm
2pPgZHWv8yz2QSw38fBca3b2Lh0n8N04cvLxXJcogKkoDTj7DGTCp5iAPsQlF0/alwahVIsGIt2L
Zi6nyKb9lYeN1j4kb3njptA+rWNfbbD4D6NXIXyCX4/sjk83pUWP6WjtMuZnVfG0E21ZkytQPcfw
7B7h0Uq5o8DwqufZeTFCWd30kiPCoJOxzrDJTWKIPowLwk3T6JVYsUUtifc6dzIofgXTGjMLA7de
wQUvFEEsiKZs3xJEKVClKnQyy/y5+AKkEhU7MZzmMa6d4Eo3UGcviWa4sUlM/EXfQzk09+Kp+pIw
2xp2umOsCMFa+vdAXFbqjtxh0i5IefWxvx+yXQGjtXomFkASV0q959UZiZOoMe+rfxmW3Y5n1grN
qXKdaU+8lnACeF6DgfW6o1TLViIoyrX0F1J482GpN4euWJn+L185YliJQbrhioO4DjgBBsgSQkBo
w2MWX4psIyp3IRFxF/8gvKXIhdm1aVPF9AqbAiZfjXI2cjLs8gQyjzt3wrcB+w8NBfbwq+NOCjX6
AeyyMT3H5R9KJ+4fbgKvjf80Ry1qDr4HWwuuPEUsvlSh8mQpJ3FYCRkhmIfOfPFD0lo5FyvGVaYX
26WQuJpF9rvypANX9hezx93RQ1S7KaOVxUkUE1WbsXV3j3J6VfSLILqNejD0C0tM7LcE5IZEgZKl
UHrd2ejYiKZ3aG+kVKJbz50xcjSsfPiapgca3HJ83KkZWmg8YNfkIdkTlE0zPOrhuVaPEgKKkJas
eCLtQK89W1bm501q/aodVtxBpfvou00YyBjHtI5eEzJ9CKBwStM7vpSLmpivAuPponDFF6v9NDP0
NaiZ2iU/a7Yw21Yyd5jzkuTbyBYR23SIXcqOfG1tmw/bDLItv2fEiAlCYLBsudnWLjKX3BN6Yogv
RrqheS/q3dQCuK+T+JI8iRvlInRUh05uffHgasON2rP+4XV2CSOisvMeE9+FZPCLuf27tnGMasfu
WIQnkp8BiiWVPIwDX61X7irSU5M5GfSZ22WOz164M4VNGf5iFuR562jYJ5R13AsKwu6R0GbdojJt
z2V34AWP6Cgw38bHvFil0LHdBNvDYtFHDr6dvrRMVYe/LrRLJTy13boUFkLmyLprysdW32vGfRm/
T/m24qamDOXNS5Nltq8d+eq8F8k4s1CpKVkPbQRdH7b8i8cYjYi8EiPr3kYYPkaPcnRuopOWPkvi
dWh2El3tR/LkfZiqg10ST9Djx2HKaptSPRrRvZe/9bOtW9Ztjaqxaw6CvibpT7uz9Ir8MfmswtSx
kJl3Z6U74p+xCPEKqVf9tA3EPeldcUDKV/bsZ4adT6uJmMyEQaPZgDYaJ706G+q+C1ap+mIWu5ro
C6FbddKxadYKaQuxvywXQ7AaFFfAlsdaxq0zoknAezqhLbQ98h2FbS1wGsH9A7DRs9pO2eS04ODX
xGKbUPUDmzwOW4COIungeTq9p/IYS+fOf5bFY1ygkm02o/AQiLgMOzDY2F/534nxLFoLwTFapxnW
RrCegvXQb3z9gK8njkiO6jkhxHbd9nVMpKJ7ddiXqI8Y/aeLnN1C8q5lfGHYUxKG41svEpnUFMC6
3Ywr01w2wnUSrjpLL4mPorCbxm0L9Z4YW4ntDted4lX1jxw/s+0WTOwuAJVsN3Mwbx/fZ6AiyKfA
+wgVH+g99HxdYQRNiIDgXSUMPLjIwP802y/kTlrxMF8uqByxszXRM8JMwc/4C/YwPRcdkF50krnM
Gm/pkiFdPIFTw2vuPizqYr/YWsPKiHb5+CvPNvV4VTRbLSFqLGpUDU1Ep2gXMlE/nT11l6ShhNxV
bbos+kspvhemW79L3QXKvJFdJ8Y+FfUEOtVsKWRwpvc6G4tMcjqq3NjPXAjulEeQOPUtf1lqHJ2D
csYWx/eZyqEdQib4VDBVv1AxDBAfIgFCHtUXnmC4EMhPcbZW083oa+xsn4022gK538GhH+iuo10Q
zQm7eBbsGf0X/nrMt2P3MRgjAfNIHtd8xtQvGr1escbDsXHKDPeR7qMjd9ErVkEJXsju2OYORCp+
RGG7Vc9Geo3zbRStEmMftZSPeK5ScSFxjS+pstb0fdl8CfsEPZpf70bjUlk5aPeCrMIUYDk8Jz7K
FlfuHsuEpPj3FPCH/RSTM69woSYp7BGK5FbmY9URyfQOccNU+2WjOrqxgC4w9AtZdLX2Xtij/UjZ
LQPr0bzm01VXT5iSq93j1BZ2HZLYdAzl2c+gQCMAEa+RlkrjaN2mUx3ZoPnoyXFkoyIunc0xcmOu
leLIYlyJqRdxQgRUhenBKB4IX1CGVZUvAevEY1SfLOOx6NZpvoaAycoYySipT0rEO1VAOOKk9XZ5
uQrLlQgZncC60enDU1m4Huw/0Xhplc00rCLThaOYt0uUuYlyxP4s4eNT03Q0EValJqBCm6i/Szj8
ykll0YhIipvoiLshF+2lC02z++6jSdlESelNSQ6Q42c/IWkczseaoePA92XzhRBZ7eT6S44O/26C
lb+hDHpRgxpAZCBPu32DuDRNw14o/jeEJdaHhOwNs0+78gjR2isZbUN7APl1UReU05LQeLwVcL4C
9lKYP7JIXTITWgMfBadWV7JyaszHoHhA9ipCJvhhPKd+M623AEEBBphcS9ItJiiVVR1WphTedczL
0+KsjyduDZ7sUr2lF4aitSZdfGYNea5puWpD8KmTB/YQv1rYPHu/huVEVI2tTTMh1SLFikmiiOwJ
TZ1yNsVHLViuIqoX9apb22baGNYxBSXBiK1qaV4dtCtRsWRPrLuPfz+I7whw81eyNFHSLfMvD+ZM
TeEJ8Sl3yql1CRMQJNzmXIE0KIwBbYF8k4XcI1QnZXVHeaE6U7zGBVNfUiOFL/6Ew9wPt/u7UbmF
MTk8DVXBEky7mYT5oiDWg5yFd6ROYUBRZCSrgMal0ElwPItd5tUl6UsIqirTie89JsH56eeprDwP
/m7xklniaZB7RLDA7WBQkEJZifI0vIsNRn6EcAFDJ8k+b5ZeaHeFk0SnsFnFwkEo0DsZ50xZosNR
l4iKftRDSN+twd8vZn6hfpt5gD36VatzMfPpMAcGcagT5dxBHLEbi4z2Le75agAe66PFmXAB+wEe
+4+VdXs7GAposohbGm4AN+hjGhYdRog8Fq4g23XWZiroMP2zrzwj2bWN3oeb2CwUKjDIW13BH7WP
MUX2SPAmPLMVBS6qJkxC1Opk6PccYdEDb8EqIwjbX0/ticr21YezG7nYau1Isniu1/JFM/ZBdsXm
z2NHtzt9bXaPOM8opHf/p/DFLBDxnQWLbqHqF4mgUlVbxaUjMqqvDj6kGpdwM8hIFecxfZ6jhc6/
X6JvxiWqpZg4dcmgoBbQ258PJ82FvkssHg7RnuIB7S/mhm5WsEidsHIYBRI3Ozp+zyVQ+3CgUXNR
kv9wGfJ3a+T3y7hZIwNXmNXzgo0w0mhn8giIFHZI80yTozLwHfyfIgcb0BGKyS9Fwx1SBmXCYVpw
S+JDEGJBXzM+oJD9+w59496A+GrWhzBUks2/sm6GSpTg1fnhnQB6QSrqMjV3BnJ9f9eT5QaWTYqJ
I+rnPLsW0lYdnuLxboQM+kVeIvI033upf7omfZ4i3C7o369J/fOp5U3dW6SaYfkxuk287MCanfyR
Wp1UUA+vjhfNe5M+KmNNgnYeHPLpJCDebQiUJpLALv2Dnn35IvpjWxzcTIU9fE6rJfdunldRAHUi
plyEMEPz6ZR1TJMUnfVsqffbEDMyk21lLQsXFeRILzeGcM7M3ez/1D8Aigv1Pq4oyHbVGzQIzcW5
k4pDc4bqTAC0AkSJZJcOF93j//eTItWFrVczRENR/uKIRlpgTaZl5XcZYtCV4KP6JfwKNsQr8TYI
Bs3E9j4G0qIdQd2lm/RDRTtKUAMdevLTiP+bXe+Pi7lligZTlueVxsXU3hlpMn4TujORCD27O8TD
rhkcMkqxBl5bMHW1H0OHzL+x+j8//+bF1sIpLYPAyO8oOsC2E+Pa+yevJqid98sv8oOSD3eyKbjQ
2CZErSUv20NnXAS0ssfYxZFEARZD9UkvQe9agyUE4RLVzFVz24O3WfxCzYlE9FE5Ip4kMyd4s8A9
44dijotepR899Nu5KSh3Y+fEnmP4W7H7osgsSmwerWV/F75gnNNj1qpiEF+8tvd64GRfczQ4NrDp
QaEdUmnlM0GG9/yZpewDI0yOlAD0CpoZMt5hM3syOcJMO/v3Yvpmdsj9m1X7iqhisHmrvhT9iXwr
moE7wy8wCkH5Li3EfDYGbGdrT4sUeoq5w8/T1W/2wj8/+WaEmBaICeJhXjmuFdHmDk+RdYqJjCsX
8EvvO8gB96M71AfLulQ1UTbumHSItr4G/SBgiltWlyThKOnnVKCfhjH6vLX8ufX8eXU35e+U4LYv
+kFxh8laC9DjHSgry7d4fJC61Sit9eDSh89YcWmAeI99sgmIJlqbVMnhti0nxgbH9NXbYAywm2VW
/UIR7Y6nCkvnikgfvXyw8BS3YYNZ+KvKLR6RQhMEZZ2z1yre+fgukS8DsVrRgMu3cnZJAFs8pOZh
RgwgbgH2GDjQe9pNznHsIw7/98r4jm2ikIOjM4vSZjPJmyIvaoRUk6OouIP1S4k5bVp0c1+YLUQv
tKW+sTSe0JnhOOi2pTNCerMIuMTEHoSCpM36P+9bkkr2dML4qkQG4POif7JIpv3495V+v5J+u9Kb
OX2RNWFSyP9dKfHEXbOt5S3K/+AjXuPjtbMYnLwqoxul0F0WvbSYttLW2Gqf5dLa0qesgz2JqT9c
07fr57druqnFqrAeAnPgmrpnEcEARl5Yf1cO5Ix528HyZDWtAoDlaCv+mr68ZxqNNTcoeAW7kM7G
D6SJv9P/cOP5/WHevGwMHZmCF1wO3bFQzSCD/kDNXsbrVHB57ZtNv6of9BfjCqMNVOXU7PR9Vy1y
ol+HHfMQ4spkB/Bhpf7Au/2Prn/7pmkiPYzIeUb60s06q+vJ6+P5To3Vslla+xGPgvuLdleA+Has
s139lupLnaiZ/XjIomV1V24V9LnGon+wuiXkYAYA4GsFku37erD5s5w3ZGl1wMIkGaun7D3bydZB
Fh87cavUx7C3432vuurd+DGoh5lWTZ4VZhm0Tm6L+Fyyy/BFJWF66C+y/FYSi4xgtSaOuOmBOLCQ
WVPTxr9w8pz3Kuffa0f7u0qEYMiWjJ2KCXnuP7uV3zqJ3GoNIe1SyKYEuBLZNlX3KmMfEMesOXgh
T6vYaCUMNdTSuNvvNE4hcxW9RWiKqG0eFLwy7RFnkw6rxGXGVJRBWprtZRwMyGXW7roPLMmxRWGU
RSIfaSkLClB/r43bdHqcWJggU1sNpBAMuaZ6GrsGX/qdBUZhe+89bp0/fOVvtMl/fGXrhmCaer0h
WzFfme6ctn1wYpKjOPwAHBxvP36UvlsjkV16O6aetc2I9qf97sdLuKkkBjWymjpOZj5zLGBvD6+K
GWniDO9SZGMb5uGwiuWCDBJjo0KE2vRTX6383c/+eRdu2gOjNo0ibGNWMnP2V3Tz9G95CMFoiYO9
Pq7iYh+bexhduK4QOSPlLrl49C0M7sidPqR3qbH1mztvJ7mj7EiYxtvy7id6vvJ3Vc5VUirAw0A5
z//5syqHtiBMXZkXs0+f5IzMzCFwsvQ+RiSf2+JUH2rS2dSHLD5RWk9PNJhPZracrtqrCVgAdoHl
i02gLlXpuxUfc23DzlcdcgDy/mDpNkwDwSnXP7xV3+3ImqX+Z1irzx7RN5etqXpijEWBXwG8Cc6H
RnaMcVkkS011Ywxdg5X5Nj4kp37lX6VfpErVjjB+BUzNAZWBE9atTCj61dfOwV2+MhuHJroRF/FB
3IzLdg8QTeaf4T9hvZ2sNAgxPcGuKwFkjMMPh01zyQSDN6igChY2P7UF357XM9tSkUURto92c+JY
ZZ9YeQQ79BmnZ4CZUZz14RMHIjMhp++uIW1QhkMq3thyvVD20oI8k3trWOTPDDHbCkwSUHsTpkB5
hDQv8nt5qT3MMtJ/P4lvlzlCH5TJJoiWeksLVk2pr6q2nys/fDdxvMGy57NSXPXBeleQ9SoPRsvy
EL4aEiaYlswbtLDCtZ3ITrlgKrUcMRNPLlW/SaunnLnUiF2Oss71raqu/n2x32BdsKd+IwPdHE+e
n8MyCaGykueABwmjnGkZtGuALrJf+vswv3bJs6G8ypBCglWob/oSRuvAkCgnuOf8U9iAIs2bwJ/n
JRckE8lGtrEm0QX+uY5DLU3FENPxa+65REGJ547iYjrV3MVEhGlWu1qCW4n2nLdv5nTwCHDPvbta
eJJkVCzq50AF5BVnv/gMlRe4JAqpGXlPwFzoohZfNXS7csJcsrr4AhsfLLBhKBddiLlwvPHaa074
u28+txZOdAQGC4Vvp/BpGCqsmrJYSMOT5W3HAH4yHIRen6EMNLEzkbZuNnGbnnoiO5O4W4wCzuO1
wVpt8W7KyKCg38jJBUR+5A/jSsIcuuUUE5TPtPjUajga0tl6FmXCtsn7wLnD7uWV5z+XOYQIrnMU
W/4UNgQe2ISR2mb9iNsANphMlPwYwjhMfe0Ah2LKXFiZpJaLhIbNEkFR3VTF1RR/CdXEXNdcVMPG
xBnY8u8J3girFyy8hWSbBc947+QxJyl5fgVDvPEhjZgHQa1Kt1a+0ptnKAqQmvkFTqJcRvC+embF
YBZllpTIDhY9xoopYb6HOUcPAKUijlftg/yl3EGSwWJollN3ePhOzd4Q9sKcselw8pjjuXismfu8
Kzt4RfjjFI7lYm8/zcQE/wWXqk+VUT9RlMx8+IBmG0F3F53YfO/lxzJeptjZGI6UM46F+BPOdJUy
IJmdsdhMmUhK/APFixi+WvV1jh80NiU2kdWy41+UDY4YTPL4c0HAZCsHHPOeBgEKZv7SQD/Jjyl1
tgSD7KUgCoWtNXNbE54W6ZmOFz6gUGlh8DfPvkln81oGb/74lBGqEoduTB6tNLvLJt5RIaRWWo3x
1SS6NLSFYB6RyvhACXeCzqOVycjeNqOLCnXcJaIbFUdd4UHU73FEgBbzNHNj+tcMxpqRf3bSpSML
iOWPn3etudSyQPZSh0HhwOjxkPGB0krGBDLdknztRfuY7Jp648HoBau98lngOqK3rRBwCsuiuQbd
A0kibJ/dA+4F/PLRJOxoWYT3FZPS7Cqpp9bY4xwePuTKV7DW9VXIrff3PsXkQixwesiilYyeDa7Q
Nhi2Xu7+sGP9XUWwQbC/zkgeW6xxcz77BVb06djOXFm5WugwXDRXxLfMgsWzl2l4Ziaaq5i2vtTI
JnGRfsQCZDMncdu1+JNs5htg8c/Lmc/l36rZYlRqbPC5HC/adkg07ExDFbsooEQlrownxDQTCGAd
sVzk58mlv9XnHD9c3HzvAi/lp8yGb07K+Yo0UZZMWOSUMH9e0aR2UlLl4wCQ6WiJHeDafq8y9rmr
Nnn9oJUk4nTkSmIkzitKwljt9nhkAVOsRHyJ4PM1u/m0IW8wPpl0G4qbxfPOH/nMXPo1RBdsB//9
UKVvOrg/L/qmNqw0pW/LoBuuxp31TPILqCywsVQ7ke+EEuEWKAW9ZU7/8wsOYo+QP7YBckTDhgdS
nidTWwc0dKlSr70qXobhp6Su5eJttKzFOBsy8c9UfBbs9Dm8Z68yYbDMdS8EM/BNWwYWhy4j8aFL
DU0zYD9T28RO343H2InjE9VcsE3W4n3kEhwxyR2IzX0fkfxlj9a90J3q7qg8tPeAHJ8CCRTvA9iN
ajM4s8BK7RiSRQwpdRmN/xGiCdT0XKzbxLvZouzX7NbL+84OdYyuUKeSq7oubIas3lWjy2e5hCfl
bDAyfoXCJ7NlLENRIqF11VPO4OJk7S2oeW/Bugi3JPKY2KFAj0h5YCV2pMZPa+wbj6c/H9fNSwiV
wxituJulESx6wkh8oENGvPZsIjChImVcaDnDD3m96nz4/1UcGBJwHhIJ2N43xYEna8UU1+pwbcX7
yjrR/kGcK/ct9nfM+ys8YAYCo6Bp5Q68Myy3eHpLI19KBMV/gl4n9QIHPqE4z+RHBWMW6HL2YC3C
NwJuvS8ccaE4vYBEpTgJ6ZTxaB2Id8vm7NHC7nLEj33ww5f6BqPkXv72pW7Ai1yLG0/w+FKStMDT
uXyc3Wyik4HmZqFdMIeTXPXH8MH/5Hz/upU3/UJVJmNqteJw9eM7iUoGpuIe1AuxQZxsUu3Fv+Ih
lehQlzisrOdM2xPMDMFHt2F8UmO4xjZ1ilXzqbyJS8qKBHPB7GlQXyq4JguYJDyht3hfQpPBsH81
HCm681OOsPGuIFvYVkLsB4OrZptP2me8R7RmYkqGHk3VXBlvzSuvHYXVT6fH393dHzf7NmlwSuoo
aDIWblwtx3pZYosqLwjkpBdX6DpNmDUrxd/N4pdRxcob6V25odEsLFt6kOD+wCwSN90Vpsr/QpY/
V9t/PRRsfedZuCr/FfIjhU1aJJIyV+PasLPEO4AM5NiePfa70dz4ZyY6MmkRbDjrH0GKnz78ZgtG
4tgYY82HJ4zuVjJ528lq4q1uIWuUDsQoTM2L2XfTh/n8w3P5VlLHcA59yYwK/ZWcIyfTIJoRL0GP
PQPSFqapyzl9doxWg7jVk2UQ2oSl5g4ULO8IF+anr/8NI0RXLBEjKbp/SfyrwUzaVuuTepq3NOuk
LJV9I9vqm/BuXphY2PWqIvlat3E6Nze4za/yD39ga9nJyIKwsIRinWOPCoMfCFuCUu3kPzWW35Ya
SG/gSBDZLOPg8ufBXklTWDA6Y6PIMI90vRU8qUx9qOOdqD6N/rbU90x7i+nEllVcRabSQbQrmN2I
75O/ibA1+QHX+sYWi3uGpcUcn43BhXiziSR6lXZd4w3X8WK+Giek4/ZABW0TFKU0LtLN4JfyBHW3
qnc4poofGY2U4SSPYbeoXBXbyYV3z+DKTbYRhjOEkBw4MGHNHcxrAn8PjktPn2UbGgfx9IPomIf6
99umipZkkPGDl7Ym31w9FjCmH5sTpdsDPuNA/1g4h+s23Q7NPbIFSd3r0LpHBLu0pK5IfS6q+Uos
vnoysFROA9WkwOe/o/RaNJB5UW6L6gIKd7OI25MeH32Mb/uLkm+nwTXCk4kq2bzk5j4eVjJEcvZG
DdRESu8o2Y3PGWuNPVKpVOioOiDvOgENNQHBxAVDk9B3AgGIjsBaWlR8O2H/QF3wcGgvNlKKO5Ti
0soKAHcKvtPjorcueeXimOrZ8eb/xEvgZmvabPeji/vzOn6yeghnPsxNRh7pvkRKEPj3SvlFI6I1
v+pBgvFbrFX9K4PbXb0EnEc6drfY6VqAQz94H/xHrLnZ/lQIDJKoihLJMP9Vtr/V0q055J4nsAP1
8O0YxJBxVjjVk/9q4Est7WfQ9B6x4lMO/cluT4ErnD3be52GHUV2f4T4YY4r/GAV+hBUt0nyXNB9
jtUpNje5v0qx3PvCF7BbjxtOGOQQ0bQwzMe+WybDqh9/id2nJS3D9mh1l0r4yqgb/xdZ13/j3/of
3/KmY8i9CYZ2iO5SPgCAV3vZFhbKjmHyO0yEAzMv/E+W/e5HBHhezv+6uzfbRymrmpUp/0E9xGhU
pDcMDsYWkraOtHXoRuVdF28Fgpm9Fd1SsB28r0oDqvxxKPtNFffHDbgZaEnFONRWMD9mw9ZXQ3Vf
KA6MZPQOtbCp89MEEAPtcqmRdzg5ARTV7rHot/9uOb5DvpBNE+7FGEs2zNs2qS2UWsszbgfGvBgx
oiy2GWcFiPH3UNKYutyXDacg4ucLGv540XVrZXrOm6MSPZrB8oer+fae/HY1N4evlBVkiwjSvPTx
u+3j9dCtMsVNnBKbc5j9vupm2pYZH1RqfZG/hC+dDlmG9iOHgRUdPZCfomWDgv+Mgxgk6n9f4HcH
9B+366biT/t+khtiL5BZGjOwyUA4AcbfQnkNwg2YN1QewqMpkwflrm+PP1Zu8x34a/n+doduXhu1
y5ppmO/QsGxkCK42ZoE+98e2qNHq6JhUwyJrl2DwfkdHR32GyC1/UzlwWjTwTkXbdvfvm2LNn/nX
NSkKEXEsIPydb16pSkpaAhq4pumEX6kfooywSctIccLzbbGk4cM0RohOkwJ91mcvT0ErJwyfdKpL
ghhmN+OqOwc8NgMKNxO4XkxAIeN1GJ+h1uk9IUkoqHAO1vt7ucXdUlvhg4HcAvkOOCh2A8/6cwca
Z8FEXgmU7JfqE56thYAh+EibRWagaECCsG6LLUFoEYdP/ylH99CLiTrLVi35R5/QQrrOLXfiUdtY
5/GJW+dj+h2fU6IGogBqOm7w4lWRdyZXM3+v16bW1y1AgDlXyPWdQm/tPVLeD/6d17IcV0gWfzqx
v1sCqgyBS2LcKzO253H8dj6IYm5hIMLOCWThdp2NGGcOjuiXgzvkOOf9RJP4rs1F6vz/PvBmzQVp
rqcl6iE+MLnHqmmg9TmUK9OpHQ70x/iXQKrkj+yM7zpClaKKlCyGBZZyW5gMXesLQlTP39MjeO+h
q1dSs7AYh6nLYLTbc1Jd/xff9rs96LePVW6mlIk5pKaaIrSf3fnILlC3pk5fBA1iuJsbgdLp3EA6
IRWyf9I+fwf7//6V/xuq/PZoM6/VPeIc5rebwynQ9kgP3JK7HMbXhuzvH0/Db9cSgWCmJVnYjtxC
CUVVaV5nat0VLh3FULI0rt66c6luSFAeflq5338/OJqiJiowi2/pJurQ5nGbNPMjHZANLRTjMPp3
hoXoZXgExYdcu/Cl527E/aXcpvpRDrY5MSIm+LBEhTaSCenHHyJdtEicdkhVGIXodZNxHcHyarN3
fWCuUO5ThDxyd+rEWRu6IYY7J3zAOnTMSYp47Y1nrXNEUlTsBD3aIhKunfVYJyUDwIdUeme6U9MT
G9EHXK2Rugi1aROuJwmbsuph6NfmU6Y7ffY8QAVyYIwjOsaBD0B4b5hIrQFX/C1MyZjox5FCZuLn
2+FLKK4xY4oU5vywiY2Dqp9CdmlNf1ITFVX3sSeYr7/33uGmRS4jF2wMFVIGYgdtTUDiJm4I+Qat
peSG6G5bftOsVmhwgcanGNXdMn7699YOD/ObvX1m1f7fJ3ZTpQRFleu9P3bXiiSLzHefA3NTSOey
iZiuAsihPYylVzUFxJPix35EjImUaZQOeuqkhHOq6GHEkWzM4itXL2YbMzSmaG6fCu+XCMSUD+o6
SzXbl18H65fhVW51VirvXsleRR5QomLgU+zC8YFYSAtfvNCiAeXTNMJXElNy8q5Za/xUnekL3SL7
TEjtwJQXuVW7Or1Kow7MgM+t9iLDlgxKZTsw8skMVEfxVZKHZV0zhZHJR6lRrWiSjUARcrIBA2IE
sOT9D61d2nzIOTMf/UWf3kL9fvIfQhIL9XsRT/FpN1bnBP/MIXgXumdB/0z7hAAVD7gbcxZrTdLk
WhLaFeKFpdEPq27IbAKcY/wTDLNeTtacGovNpSngZ/QoCaBIynlMdob3kolOor0VdbDBjhOU2miX
CBSMwtZGFwGuNh2ww3UrGzmWMLwQ/2ONWxm7MHdcJcU+FZ1iAMt2+BfGZKskeSQrCJPQthx9+sWA
o9rqT1EJCc/Ru23KvEuNrr138pCHmxu5XkeT3fhLy7Rrb4HWP3osD4BjNFM0VNrnAJ+JBO7wF8Rv
IjPwz8EsrExeoaCUoK9nJnXKMaWKHVbq+4ARuvk0NiZ6tXOIiFKKs6XKHHOr2I1rQDAn989ySu7D
plFtegLG8gcslkgMGB7qEmn8g5KRpCEC5+YnsKc3uabbw9Lq4L0LVBb5QnublC18agrXctMxv0mO
07DwP+ar921LX2QybOHFVC8LeLMj1lLIa2uiUJstcVDV8FBIa7VbdClDLh3BLqQ3lzmhAW76AD3b
j5bWJ1GvRrOUEk4kJEiuJu+ai/AqYxmAHU61FSkm8qf0jt6wuAxfojN6xA4fWzHA7WDdN7zWgIQ2
4B/PxNy1suP23kJdt8yMzKfmjQOVlRW4lXAcdVfsKMTBGUlXyc+Z4QyPjLgaqrryHeXa2zC6CXKM
O5x700/GA9mpOyUfM2DULfSTYpDGluybdJ3gYYurIZTUFpPLJNno6//h7DyWG9eyLPpFiIA3UxKG
VjTymiCUyhQ84Qj79b2gQT8lky1G9Kwqqt4jBHPvuefsvTYDUf5jEx8D/2NUDw1YobxZTODfdZis
iV4FlNDb+nx4PFmutrEqB7PZCRUmz7RY86cI5WecOvxZEYbXwjbeT0/nKemkPaYtcJZ5nHKsslGU
YaoF6NnQYSZ55/woUYdJGKRxR+q8//PyN715N3yEpxWF0Lem5mf7Ls7aR+6UxgTWQbCvm8RezQyY
eLOzJlA8rhk9U+/BvinzLb+GYNRJfBfZJbhlE+iqjlvHlqStCMwJizkbN7dWJD2Z6UVti9lcObuK
uMRqibn4LG8VUqbOy7r1MFtCcRB9xsLzjAQm/D+E1tEdJTgb+kn/Fuzhlz829yGzkveotuUZykcu
JHjg5UdZTs4qFl4vruaKuZaihU8jKD6KrAzGM6OKUbN54Lq1KNsVX2DgLxmGlOANsjM4VrcK3EZz
qtQDdGcKyKBssgLszKabzMwD3qJGkJW54uozvjKKPyTvM14Thlat6ACBGsodSXvnEVjEOjkvkgYL
PhPWxRnK+leYKXM3c3KirmJeQ+Jh+b5pMssz9YN/nUFYVrIB8VvacupmrVdrv9PwRUfeWKpPuG+K
VyHcTlPxs3CXm9O/nl8eNCenr73H/kl6cpK5p56vRdhKEEFoXn5Yqtt1a3xVY3HGOf1SNH+CRKCg
r+y+6EEp6fNSjJYt/1lIT3OFHnSr7ibveG8RIIH31N+HuCsba8rTirXdKd3KeNvZun14kAOFBLRA
ZuqcEsRg2bYufVu9nzF15mgvMP6B38A0tnmtcN6FiEPPCP0OrfhLjJ86iPQxXjDtGBy0KVmYVxAC
6WjN2fTwEOH3osSQ8XkSnssUkXihYY3JWFu2BCyHr73wB5thStCDSJuElOjSUdTnlOmnz9oU4j8u
H0Mw34JdJBH0jT9hxxDxfgrFoyZR3kPxpckXjM/SYXWKYyy7dxHv2+SCFPw/dGWMsnFUKl8jejLL
exM+Y/NUNAdCXOdFdyATS+EQlRAOdqixiGr8SzxOOWm8NvTNGWPhzyXBFZeNriJJmRrzpkjb8OL4
0WV+jL+lAH+kupOakx4SrwnEepyDHItC7h4BpIm1+1oQ55Qx/8+69ftFXBxJBtHqytakkJzqVnUu
zaJDtUZp4qUOxqtbHd6rLbnvP3dxwj3Vo1kZDfOSE55X9nVWaIIkOR80zG8SrJu7U7xL1UWr7Uh+
q2J3goYWoZsHq7bASmirNqqOCaaS8prM6tLBUqvt6ehK+Jp7dJcOk8qcpAy7NsE0e/W02sNpgHQJ
rMAd9/lna8MIVpkivSZ7vtQpo+vGk70yFaL5JYqEzIoqaPKLTrCvZmWtRgzx1TcdCgKPczel3sm/
T4PduFOudv46PqWOQA2KHfDnX5evKBq+//qlOtQ41XEq6DzSifkFe21eUsTo3umh80hbIngNdBUW
jYbTX+UFyAin0DrmwT9fxhWvC6/3fzfButANkA1l6OF0GfEyWqR2Qg9FvRPiB+u0wG5ItcXJCBKD
tu2xuN1sCl5rpXz/9em89u0AmFWjrggav26+ZeGW6c/E6KciPFMUKPOIbcthO0vD1S0elnKt0KeX
AOV3agPKl4ozxSyjU8wc44hyXGcqCLQIAeWsno8Ly3ioFCj9OE5nGrIIyArtQxgjuW5caR6uARMX
q/I+9qR7LMEx7muCzxr0Z85v8E6QNgzZLZFEdsvy142ndf1+/XfVF1Pj8CRJqa41DDKfqodsgWZh
TlWxErZfGsw5YB7n51/8aoheNrsMVZIsbWq//DOcrFsjjQN/atuu6M4r5nIMbeGlkO46ax52AFzI
MCCkcq6eiC4BfjCrmKeAKFCdgHJso7opinXbWBVHUGsL4SFbd7MC+6qdfFBJUYmP23JHRz+bQY8L
e+/G5V97zN8v/+IFq4Q+OKktN8zHJlsC+N4wa9FX1euAkynx6gif/DJND+Rb1OjkIWmUvGzqvZ6s
TWwgMZU1dVS6wgZOABnfh/9UkEyJkGqGfI7KpO+3MsOsdJ8Irz2Dm2J4zdX3sHsN6me+mjb2NA0L
2UuafEjq862V+mo/+/vfd7E75UJeVScL2Q8OapwFJ0RGgkP7WrRbTBGnpeC0RFuiXaS6eZjkDGq7
b85rnPbRzebKtCv89KpcbFLjELdNMb2c2Pg/ZG1dLE8ujBMZYyIlCVSsgQwOPA1IhX9+yv/HXVAB
o0qywUTjooclqrFphiUzvdppK5vuGcDOye+eN68cSQeOTT6yomw6scyrwg3cgtNXYzfyjS3lq0f3
7y3470IuVtPyHLSJIfA4DMEl0aowvU7yOJq3DW9QSmipvje150J+bETybGbWWwoYC6EPXWyhcItg
SWHktjh6qmKNenTyxUbPN27WtR6YwdcsKmCfLbR0f6+5Qxad9bRl5ctGQi2Xra2y+XC7TgAc2AAR
SwlLQd1ieZzTZJCDNU5YdGsRKkvXvCXs06dH888d02i5wGTAlHXJP0ytNgXQz4Sh1GYVmhxa5Slq
GN2ca5QTQJFlRyZ7mnNOb5fiHGGYtOinCMqpugDLPqNPU80ZJmMNjea1XW7IB/MUR1yj+4O05fmz
4aP8sLwztoHsFz4ztyUJTxoc/wOx6CRyP6eLbpmupjl+eGP9udpLNnTwhyQ26zSVL2qMPuQR0PPt
j0QcOzq5vuohKbwu8YIWfOqdNL4lrIIUlj2eTdggs58f9hXbja5++/3LKkOJ/cCKeoTyiOcj/uZo
CWIwepJ+N073VJ7dItuAMe4kmAK/xeyuYAq5LjjMGK5s2gbdFphTtL3GWbuvD/lb+6t49hfGoXgP
EVVxFqdLROIc7gNaUKnrf2ifqcKRcGmpr5ABdJh76qY5FV9tlSdOWVbh5sDaUPLH6PJvrQNXV/v/
7vZlMSPqaXfqIl5t8y3hjXHO+7yfiWAsfjP3dCDtwPkMfp/EBfsUbZ9ZvWvWYLo/YGo/ITB2b/kz
rr/d3y7oYvsxtKGpwpQlMdYXVn+nntbduGO6OensiSVO7kqyfrU7WsHhuCkqJn+DtvfHl6R/FVMn
q91JhaLhof1yQYOcBAIU/WnGQyhQJVIxZvNkPoZz8DUmc0CMH8v6vOgDVyVXVrRVnA/1q8ociHbZ
mVYxmk4j+h2TLYBz16sN1z9W4fYMBNQ2bPUmYv9aufL97bvYnaTSP50DfzpHoKLInGqZOQFJS+Cn
oXd37YxX/yvD98ZLf62wN8wpANNUkM5cejGUXhmNLO3bo0HvKL+jzAMW+DgYa8laoBdElYuerV+h
t5mf1bdkHsoT3gkkDRVJSv78QDvpNBdJ/S2OKaLQ5O7U7o3xQ/HxCxSCF7oMIelBuFKxTgGa2Qpr
VqQ9jpgvg2XKuE+Ci+u3nwWiKhrpcCs9kkMl/ykcOqJuycI0IjvTlNkovVA8QjM2Hfsk3Pj4rx5d
Ifcy6TYlBf7BxW7U5HnQFDnSoYmhTEe2K++08cnMfiUdWLLyHrSIfJAI2gB00qz7difYFVi5GHbU
jS/z6iTk+6VcfAjtSTb0UlFR3WyLB15/z1/CEKfDQulMd+/nF+B6PfDtD79476Kuh5akTZopYylV
i1DYMlhHoRQ5Q7vQGWFQLOG8aTz6ksGr0dnstYxhQ+izs/Jm/tXVVenb1UxfybdDjsz2NtYFf3uK
gxG+pRcZ6yxF/GDaTbcyFaDaOrKd5ZkGPB7Bm5PFq0fN7zf/4jhfRMFY6S23A8awuGjQ2kE+W6At
AjflftQTDt4aHOwADKz1NSyX0wwh823Kw80X8mK6kgtGkykGd0LVbYZgYesZQN4UrARLH04rhkTZ
blIXaAkB3hkhssPGHJ7Y8uMbx5qbV3JRBEVpZY3ayJwHjpqUzsX5iNwLgwOlEMlg5sG0O1fTXEP2
NF4Uguoofm4VzFeiQ3WOn4o+0UkogaSL17TIcrXLJmmfsABNEmAJmdFGizM0x6wzT9iDJbtEBQVU
VA7/sEkUwFUgORhwFZzBfBxVz9+o7GmsY5xSZpxYzY1qHgTh04xK1E63zJxX69vvV3zxKjedyrhY
NlAx1RvYy4q1AkUakM4Btpe5VGRHI4rp7JA3O0VbNfEmJsmcQJU1GXd4/zHlipGtBaAY9p1iy3jL
6mdReBUYKv68BGjTgnJZV36/0ot3vk2TE+A6fRL6oKvx05U+F86NN+AgVDO6lvWjmv+K7TLfCH9k
BK78HcNdUX2tC8wnwp4AijmEWV38VaUfAnksJ4R7FGvB+TmWPdkOeiZwBenoU6CSOLF+yyW95gyz
RLkAaFy74gIJPqzjM1W8j2/h1jt8bV3BGomjGhkmbayLd1iNwiw4Qx7iszbwZOH0XgL/Yww7H6oX
hS+Mv8FD+T6dIk7V29jcuIBr4llCkv67gItuRNyGYSWBBeXAR2Ykn05ebOrYOwlrP99YynsvrJtu
m6rpTOX+LPDNOjx+pj1hbzMfq7yxdXLmVhHAr2AVKY8i07GJEmprkiv9/vmNuLopfL/ai1Jcrcey
1BOL5AOyhYitpXkvr0ScfE7L/M1laA4Kmbx6cdkZvzDamdPQyA7k2/Gf1848367k60q/bQgBId15
q5ucEqXZ2d+SRqh4Y+zCAdBAOak2SFJw+go2bcjlro8tjKP0sOqG31M+4s+35Zpx6PtD/No8vl1M
PVZKGurcFgHgHbEO9WKEyYTiVYRta2z9cAVRqNA5Gxkrg4i0lsQdcgmcDvutR7DIYVic2kUcrGTT
FSh9FGhPKW3pyhPCg0qUz8gh7NaJ/9q5yuRkY1qGKmpX7Lb1qTp3GlfdEeVIli3JQThjgIZ6REqO
E6UND152Bq3uSsqNYka98uGZmJFF7CgGx+iv3uK3W+ZnppwqGookIgYAIrF5T+UMaGYYGKnsjPqq
A+k5N3/D9VYfmA23DyhNmj244YxpRz/HpWQYM+1X401KJu4okp+ZPKOxGAJuRcsh5PM+n3faNm23
iLqEL2UbSHB1B25FvPEKXKsP/vp7Lr7jQetTK+mR4bRusNDIH6UNG4TMiQ8qBqYVaKDlVKQ2vxpc
YOkcJCYd/Yjv5caN/drwLhZt4s+gAtKZYNoiXhSssT/kXV4J7bHkfEac98mZpHT40ObZeDcR2kL0
FN7PH8C1v/6vH70oTRWzpm93tlr++obeGeHLJxeZGXDIntrfTkjJdiTNFTM8YnNxITE/ZS9p7Boh
38K6ATW5Vij/dTUXNUGZV2Gc5zwLZoV0ZgoSISJPnVkeLryb7cNrmrO/fu1iPy8LURrMKXGH9KUC
EBGbWb9Apo+eE8A7RwMaJre25mu1lyVP2EeTVG3lH7BljKIyU4pgirxo6DEJByx9JH2B1w0canGW
Ggzcf3rOx6yJsFnM04TzvVXLfAnbLl82Bj+SbtLW1qmP/y7LazlQI79Mp8kHTzdamQGzT6cDnCwi
e/vQd8Zn92CCvg4LJFYzgECN6rTlHE85ukMFopM9Ks9qve+DldB5Yb+d4gp/fjmvPqDvF3lRMcfB
mBh530xaRO2FJrTTMpjdMyWf18spBqcCa3Vjo7z6FX7/zYu6Ii/OZZhpX7851cX1vJ6QnOcZSgD0
V7Pmpkj92h5kgTmHYcjvAr28+MUhBAlnTdV4DW9zni/UqVtq+1C4m33cPZEdN0PgP3gA9M/oY+3w
aZzXD+ejLs8eFWue+Z4B1STBRJGHOywvqLatBggA3vCnnx/ItQrYUgH6TK1mTEuXRVfZGOPJqtTp
5Y2Z+Nv1W8GUfYV8sTZm1IUY6tG1E5ytSQ4s79BFJzzpRhHpajqPa4MAIS7jGQaSJLDLM23Kn6/w
6itDUxFNrIVZEuHh3+91KCRGnYUsooi+COtxGo9UE/83mAAvPU4bSfh2cw2dvpXLb+n7b17sIIVV
n4ZTT8clop8NZ5af6YmyPjI700piQ5Ztda92q6Sbc8LcqW5GZJmTR+iKHD94i4KN0D4Y5+0ouvrp
xv0wbl3bRd1Xo9JiS6EFGtUUqrgfUA+RYQK6dGQ8YcMXd6i5ROFPhwsjUu79CYsf7U7mQxMZcwXU
Urs/a7tGfFEgEwhVBeRlmFWcaWAtMvlOSszTNniRXS1+VnAh0HzF+XrU1oG5OSlLEPeC+l50TxIE
KkfOd9p0WiCw7Zc2PHT+ayGvE/FXnB+leN8keN0iHKEjm1H3m0Nft+qy9QmPl/wu0C2J1zFt7GHT
xA9tvAf53dHOyIR1pt9wSlxdBb49UvViphLXei7W53ZaeaIjo7l57JpLdUl/ftnf8eRef35t5Wkl
++EVunRmCOgRurJi4zvbcb0gkPOZKBckgrnNwZcNAp9G6GKY8ohIdk5bqO8p40OOY1g08QT9LuLZ
z1d0rca0NJIepz6iBDf6Yivm1MV5N+WKVM9c6WhZYjda0CoM6GCKH2wKcwmzq3vL86BeuxPff/di
Uza1UJfUSRVN0ODTcHpGaYIUGKI4GtTzXUU+zazRfhEpQqEO4tY1bWC3E7SHTdvwphlXSv+EtMh8
fvI4oQLAPc/HE72nQJ81BNAMCGzdQZx9otQUYgAOdpt6fjsNS24cEa/JC7iHhslqJBP/fukVzBqS
u7OKM6q4Ems36Z0RpDOPMdResrM3gbrkjbgo4jshugPU8vMTVKZP+/Kd+vbrX17Ab4W6GhjpoJX8
eu8OjuWq70PuGS80LoKFi5QO53iDUikeN2FCkMs6zrZqN8ezGCCUlrxTvi5lu9znTAkaqPCG07db
gdhhnQaNC28dF36yy2lqsAvf0sZfS4ezwAlpU3MI76d5UQsXgd+XAPemohxuVwsgq4yJ6IHciVCh
El0tmSPWaBENskmfFrVdvPene42DR+VpzW7sl8HpMeheFKSZ+Qk8dACExP35Bn/tdv/c4G8XeVE7
n3rs5HrM4HXqMHMCKtS5NbpNa3N109GGgCE3jleIaitlpd6U8Fyt4b7fpItP1D/JzVnUEWdNaQh7
mRA40yb+cmSl4ow/rwdPPuMBWpDDEpifk1vW2IB/SF09cdWHAX1ljBR/zlSqae9UfGBxsterdUEz
8uc7pU474L93Sp1S9CyC0NSLXSiNk6rPA86MGM/ep6JKal1VWsOrhvXZJ/NIt8+dR0eKMI0s9dpz
P3vIgRzo9wZZuJLvKpNoDy2j7oyIKsbF6eRo4sI8IwDbxDjVIgakUHpKIrV0dRG453aZxKsAUA2Q
0WrNR88cly8cDeavn/+2K/A0nVfVJLeSykjHxcnf/u0zk806POU1GI9TvLGQOpfI3vX+3ZjQPepB
WoQQcweyU8Ic4VrwTJ/DJxXNxeL6wiI+iUS7XwK8IVR4dj/FW9X72ClLJ2TNWNflvfCAuaDWV/iS
DHFRA1DkNHrzg5velX+eEDHIwFNkvF2Xk+ixNaNGC9AiMYZui9kULKg+dXe099w+mw1kHsmLVFgD
f0ojVrDBnRTcMY5f0w2+vKQ/39Wr51Lt2/VcbAOBdjKqLi+npTMU71r9mCRQ29D3y9WdRD0M5JwG
q1a/oxk1PHV8rnImhrhmRPk9ix5+vporXzrx5DKHclliIf/n0KaZlhAYFl9at9Lu9cwjZKZwR20H
pWpONAsexSY6DnZvIRgT2bNvRbNfEWzR5uF2TEYa9uOvwvzbS5ZqQpu0dSwfq49Jqh2/Vp1bvyE+
ErfB2lwZL1V1GEYuZC5/OVwDc/+VBaftM4KUIXLRpjFZCWfNB4lAyBPJsmpQ+zHgLqlD74bTSyce
q/ZG+XllB/zrur+WsG/XbYRlGyhpKbFEyWjLlI1e0omexa5ukxrWKg8KgYfHzK5BA9103V6pqvh1
dg+2EJVe1WUNU7WmXypdLR5FIsc8XZ+pfxp05KRwzBs2Y20pd1uRYKPAEeiKMnawNTrY6CNYseea
6Qg0clsE9Q++A3/653fqyupN1i+iMo28X9Bvl+KIRo5P+JNl6Wgxqia4Ag0BBseo+ExGpJ/jricH
F5/RijrmGcpp13lgcBoIkoSJnce3sLyrRs6ELjH1+JoeyRcJ4kXfODQMmsH++WJl89+yjJ14sg2T
OmpO6IC/V7nRz6MoKRWZFRxFSgAxrkyWurgMBGQpv3U8ENqfAXJyrCCUnBpJdpi9VSbZhQejGbGi
H/Rin/S20uAveRpftJca6huTiUY5WIk4PzHwCqrfsvg2iG+CFhKChbpCWiY1RmWOxneiejjLli3L
b0ZKVgtMZlGcmUCIxpWIm63bngic/sMsLUqexvCVGPsTwqffor6JqRj9z5ggSVJyyujJ8vt5LbkC
/BxBRrg/HDXi+YbkV8ccRCOYkT6vjuOAqJBOmeXGkyXv5OaBmAXtIDZLTnKi9Sciag04mV0NWAXJ
G+KfiWy6JBbGaYrTdpijvKrIwyMQkSqZcV8EUd/Lh7VpLjlqJQCfMZ78sbpF3O0U2VUYZb3lnYfn
wpRRWe+KEaXMXEQKvik5PTmhtUzERSlxbk4Wdf7bJ/ikguk/Z8w+RpteshUWRnIQq1Ub2Jl5H6OE
K3FfLUp8CiasGp+szmedoY4jYBQIFufew9ud9Ru/eaJCbqp1qtqkBQVYzqTHoPRI4YnSrfGQ0QyP
Z6qyJJ2nJ5mH2Urrf3aANltapu2yjlwrXqdUk7W6nJKbzNIbOJaNHyL14VleN8aqIXCzwzMQR3/q
+NXUd7DnugeYctK7aB4HUIVzv/VyrAXiWZnXoYPhIDbXquUJh3yjOeY+mWQHvl38Ghc6WZX+x+mI
oRc+DJa5hXxXrEKU/7gshDfprqcHPp32Xwkd3AkOdcK+vZv+f9T8QNozf+kLeGbWOIHMTJwZW0rJ
/BGDxCdICf45uFOFl4/PQeuhEhglHYriUc3h5PkGrp5DeHIG3lplfCv6R4IdyW2MpUXn4wn4wDgC
Xnl0mj2Sz98kFC2HY7i62RybOhl/79h/f5HTF/ttaVXU9FxpZEgfg8zWXkRnMPbac7U+O/mDOro9
6+xqAvYoE36R/IufFwR9KsB/+vWLPosBysIKxEg9Jp/ZUynggsCdhQ6qKnZ6umJFtiUrnskDY9pN
9fuk0CDCymZHRCcnM2CadLIEZTfE0ycmn+fBVlKWeIwF0s1mRjthvbUJBOCKyrxnTSanyJqfgei6
YrFsDz12H6KXcOAgs+UsSh1bomDg2DeYW4ve6WmmjzanlUSYB+Xkkjs1COhm5LuTIvTzrbjCcTM1
YNeKrOqabqCm/vtByGUbJSnN3mP/wrJnfubv9IHqJ61e9jQM9ZODJmzSXynb0B4eQUra+dLQXRRA
AO+N5hicl5E+WcVuT4q++hSXj0nTAIuIOrnq//g3GEcpcmem8tFv2XA9gqLZZ8h0qM8fsnmve6U1
xxg45cLZsW+Dh9OlGdUBPL9mnvX3tB91To8uD8ETF5gc78fiUe42tb9MOqSHmNQQSZKDyJB1hP8j
4he7cXu/bNA//QkXleAYCcIoGZnMsAsbMSIxyzgkNOhPz3nP+H0mr/JsEZ+2kGXBbuoLCUKigJtp
1qhk1swqauz5+Ug4F5y7k77Xs2XQPxGeYdyaCF9/EZDhMpMG5yR9fTPfvkihCjojiEWZDD3Yw7ae
rJie4GXEPqviO04oFae6C7I3RmEDc/LJKdDMjxzc3MjFZ7LAUQJScoH9bZKGnW9porRrXy1v6v9e
ofz3qxoMgtEXYDeOlgxEMFAO53qR4qOZ8lEVPuN99ynB3swwaCq/s9OaIw2ZZMz+O/ZDW/8EQsg4
oqOR2dydkQf4rmbtVRQzgyut0jvd+hWrK2tcmepTppPmeARrZjjGAS+vVewRx49zMQRWg5lu6uCj
htjf+Bj/7XfyMRqgxEBGXeHp5EkiWFZUTm8LYHRxYYVekq3D9DhqmPPus8ITjT31Hq1YX3DBws7i
6uiXq/bE61Wu/dLRsKHubw33rliruS6TfjRzW0X/Z7inSQ0EHL+SafBBns7cFM8lGuxjqjtAtjNr
bqHrtcU/AGr0d2V0B8uRSzp/Rr/JHqsdeU4+QyDlgTgEiijtU8UxVONaY79U5QaK6z2RIGBAqMsy
FE5Ii4qZFuzjGgmPq5qO3i7U2WDNYnGZg5shZrsmydMQPaJQWoy/uZda62D8TKtNGh0U49kMNl2w
ST4abJbDIbBWXyBkVgekf/jwV0LCglKyyjvn7EmnEXyzFShdfVvhk3G25tD1z6krSYxzZ5S9TH/F
2kHoWYc7shznwevtXor07/mX5wMVAQyzbnJauNjPGknLzrrMb5FpHjoW9Hxavmw5zlAvRBDft6db
V3pcf//kxdigyqRG9ItBPk6VLTIQpyU2ZBOwQURzYsagI5DWNLyxrrXrfTsXXZYMbaLE/fJxQWfu
+Ul1Rb6hW64o7eo39O1eXHQ0NHUE2JSN8rHWYJs4OshdLKnsWfLsBOMVQBhk0hduF8bSexl6ElJ1
tXbTE117yqJZACfAVNawqXKP5NrojUa2089BtCXla6T9wZNfb2R7zFGGZmvg+1Z1N1K75Sm97vIV
mzS1s2JiVvBnyCwsYpqyqVQWHBzZJB/d+jivDI3A8CFTN+DH8pH+055qhpqc5K8txvd0hu5t6QV0
3e1p58NwT8IrELHxxs527Xiq6bLEhylp6OMvp2ltVIotH7B8TNiZHSLNI/vEBNrcyCU5mHaW2D2W
e30u9g+ZB+aHzo+mgkVj13DYcnFFW+iJ2VbyW+OPf1vH3JBvV3bxarZWLienZJQmjc74chb3Uj5D
r29PDsEzkYBMQndkfFue7g4LUkGxi9/yXl3dTUETTjupoiB2uSirBN9sWDUjaZJPk35B3RKihgA9
wMuFhXg8CN2+H57qxCss17rjeHaQjUWD1jp0sHyfg50EXFN/9iUO+yHc8W0DU/dGZ+j/uEpTxR1L
fwGX2N87qpxzuPeVSoIpMouezuNdXeFkOHNO20oqbikbXhOco/gFhzx2jV/JvLElQqDT+zFdYdlu
3630uUmOGMJpXyFdr25U6lfSJqdn+d8VXtRPkTaO/I+JfDx9sPdMzhI0Z2yA2okCwyYcA9YfIh30
py1HJsQ25gLhElszVv9b+W/a9GOXxdz3i7l4qLER4Ms5++JR25kjxCfy2SqyL8By79vIKY9saad0
Q3stsuyQrwDIOoBfYeoX13/YEIk+GWkX94soZ5xsy/fDS3gMz0+BeD+BGkYvxvllIGjfDC89ITzR
S7WFr4Ac6blTHAIHhE8oBf5LGy4ZMMpv+vo27O0KtJI7bonwKnUFuuflXmKGeZH1lS8dz8AEnEZc
avWiK3E2IOhRfpGMdZ6VtvohVrYFlB2X1IQokGtPPK9vN8Fgcl275xbQN0ZQtJu+tr5vZakvZWe/
VEPxSH/IIis984I7ju5jvuuTjZU86s1G5zhAM1pNiTTi2HYiGNAoYxDRwK8ASy9iwR7yeQttv5kq
62FwobGAHCfjOxg4+y8xxJzv/OeksDN1SX0BOhZrprgrUWRqAv2rrVRTcaXtvNcfWtBp2rCMx6X1
Bpdaydaaug4MpxSiGcMUL9/3XuKGnopDyQsRlpRuvdHlSSEzkNSRHQZS3J9RpXScFQkzS7YaGIlh
KdSzhqBMyU3F2Sgy8ScDyENZzio1ftI7MN66CXSMqkXco7kmPz4CQGQryq57hclw+gzL+ajNVLbU
g7ISN5ZH+2St2smyDB0VBD0zJqeiF0NULkvvrLfsUwPsh7+B8xPppDLJXgUS6smoQn0XO3zyjMQz
j0Jipni49Y8NfyI6Q4ZYCCboVi/lD4nASKKLAidH5kFrzdb9BSW2cixflANiCeG9i+66ENrByfXD
J7WimQKYQ7fL+K2FlkuvSoSPg0IFaET1PrjRpuwAH7zT05Dvy4bwOUg5TE1JwfGC6E7coTLh7s/i
O8mYa8a81Bdwl3vD/Upkmwj93YuvO9Jgx5xOtFn6DkSaOLPdTKnWQ0EWq2scfAG4zpzE68KfVya5
vHcKaT65W/0pd+HafJmwrNosjg+5CGmNTGRQUyAfKpAPZvCbk2aYr6xh0cbLwoDPMDeob4WFL7m1
wpK9TpXHgcZdIJJkJBxrWK4l47SEYuTFTJ967VEeNTiA73m2DyynpYbgvQnmtTpDcRj9OS2kw+nJ
fOm98EDSkbw8HTpqfnI8ZsLnGC4tJIbBcgAP89YGbu9JfzpG6QTBiyA2VpCb78WNJpDJi1OquON1
LkEfAyCNj7zXEfYxwKfBHfimZ6XYtORlxk9ZvmTyKAPjNt0YiHqHrfADp1FKQ2KfnFnf9kW/Us2H
XrUD2m7n/ZhvYwhrifiq11jKcKVEd77oSNYxBveQxUBEdh3PpyP1JYw2SbzozLuE4/udIhKcjcLG
bsIdZzeKtDp/KqytKj6U9V6SNmfpUwgfZY4NBhLRrXl+jKUnrSS3G/yAK2uzjJdGiehNvtDkI6PP
jOenx/6xbGaAXqgpWP2L0/sJpIEA+2FZnXdWt5LBrWBfRrmm24HxkNd3zbCQszX/9Sx4Wbwo600b
8Wi2Xf4kp390Dt+jtTqJn4K2yboPNXro6X1OKe5twsSLvk1d3Q8cRoeSE4t9JqSdSHB/IR8N+c48
EzNc38pxuzKLNInaJEQBChq115cc69tyqOmxNLYd++H5Q+SxAu6FKmEEEwPciN5LcWdYy7zgdEM3
PgzANXQvzFTiVrKt2h7rkvLQjGcK0fY44jGivY6Yq8GsJosz0hbr4KNUCIa1Wm3H5ghzxSJDQF+W
0kej2BEGF2Wk67rN9Mfa2Ha6Ex9uSSikK/J//kQda+U0YND/iUMIORhbPrR8GI1YSoEZBsWd9BE9
hS2liSMQn0kGAIa4RvJwDEvQDaXzasraTN40f9UPuBQ9sACp8SvENKChjVDorJrgEgkFIUAj5n3Q
aNNZM2NGcZhQ//siuIDkrT5PmEYmKRjqQslFMDbLoMpX01AsdCiPMgukoCbPZHGrEBghDW4fvpsC
CJU1aUaNaWM3l4nBEgIvbpxyVc779elZ3dEHVP3dEHhnkaQeDxNCJXswItnosRCpr41Fo3bV4QTo
zi9i/Ng0ngBxo5BX4xzicCE/THLyZs7gWMicLH/12cdOIzXittM+SBKo6+UkRA6PKn+nVdF2Z6JS
cJ+MYi9BqeUYAv/poIAuAp4wy+ONb/hE/K7K/JU9vPAdcJA4KMp5Sg6HtU3lRRgfug/9pVPnZpHP
JBK9Wi9C6kxoYLkFPywdirUBpxhl0x2KOHre5JoksOAVwJZb815yYif1Kpa0W9ThK73jyRKlygaW
8X+TIJseD7RRdNVRLCNXQW8dWPcD1CaDUMzzpskcE8GzzlQD6r1eEwyzzca3kSUto5TiVKZ/ohFm
qxMkRg9wzp505c7vPKKAwhNt/307LirOb5ADqqWW320iC2UOmcyBBdPJCA5JG9o1jSad03awrVXU
34Fn+E6ozwrJo5keKLZpuQjOEO6YE6p4jH+Z6o1jjvLvUAvRpTmBz2kyEK1yUbwLSaNLeZGizkvI
0LYzwEPloSUeg7PGi6Ww4xKAYbydn8Ulvava9Oi0jNl6BFIlMo4bZuFdtj97w4LVknxcWXZ0jB7S
rCPL6I8sOb6yC6V1cN4rt1T4xr+F9N+XflHVD+ewjnXhVN2PRIOZu0qCvkVMFJgxr0yh5LErdAwK
Bf2DIZ0JWAQsxcBk8KARRyAhI5UgpNbPFiRG9T3lfBQc/oe089qNnMvO9r38xybAHA7+k2KopFIq
pdYJ0a1uMefMq/dDjeFPKhW6BmN4PLY/eFBb5Obea73rDYLEkEW5Jx8IS7VJsaWdRGVqrQRAojsi
fLRdeo+34Up+wbZ4KX/uy+dlzoIVlW/dNfOTXxLtshZA4rN+1+luLm3z8VGuD7K1ZX9b7VUpHSrS
SlSXes4jxPjo10cZwQzuvZDeZawUL+z0M3Tr5TnheQ49AyabeUIkkpJ4lkKjqo96c9VUhE1jF/vQ
zcCYwMV2/qtyovZFyt4N6QdWRr8LD9O8SxrIjwnA167n6yJOYNfSl6u56ur6KO64cIy3ZN5K4m1F
bHlFcPXIbM9uXgUX2AQ2w0w1Xb1N+ibCpgsmhsNwEvKKjoLCvQCWfge9lnUZDHZJX1iIVl+b1ynL
1LjMovpYWUQ9ozlACuQMOL5kMDxXgOxY7/a+k/dUxtD+8NFaZuRC/6u2jWRdIyJq+qe/r+kMFoMU
EIaxDJvGJCLyBIhTqAbaDF3OkaIG80ILqKv0FOgwjqpfDZ7qJS2GiLAfMT78+0+fqQy+/vQ31MPX
9MoQ6yOohxA4avxc40ZarwQYzjgpzitLc315PRJ6ttf/FK/5ETvIP91rQ9sceUSrFcVVLEH+3SWG
G8e28upDwoZie2Xc5T+7beWNf0x1q0K0OMAukEpq3V9x/hYknrzP6XTkC0msH+jD6cZDosbpRhWA
YufkYcZpm2dlwUc2eqn2u1x8OALLAWIsw7XB/QevzhiPmbxOsSUMbqriOFS/G2Xn49/oU4sR66Y9
tdM+zu202bZolxdem+EyCFWfaD1sxkepHcMvGTtMKR+LssEz7bqxtmL5Qzc3kRmthF1JFBeYTIxo
ium/5C5o6iUM70wuw2KEbOkKYAccs1Mgpo1FwpTEqjmqHMzPWb62Jm8mMhNFF0w3aG7+KNsDOWVA
aEbVY125KbAqbKsb+DDpNQA2zRg1qV0FZMy5iVLZPshTrT6oyeSWyp1fHaThMarviBxrmk3UblT/
0On3CqrHy+jwGfME/h4DNGSpUbmmTw4u1UqNGJvt5riQC0My8HTEybg/ymtsRJsFNQluq9Hhr2wK
YNJki5UVQ6WrWbyOxBvVUFdRTy1W3XBdz3wyCK4je0TME66n8k+XPfcl/AkIROEdL9uTrmlfxsg2
MYr0gWSNBO+I4HpqHko4aXnzhFW7E0p8A/51rRGIyAqi+D7EPWT2yvop83/F5V6keEFxeVmoh77g
G4qxPI9Fd6YZxne6TJuJcaQPSnPsdvmWUcfIXBlbyRqqyDTSpuKKq6lPGCuMm5nhRn+F1Ue3eKiM
+768KbFAWbIqZu3nIFz75bUADUqm4PDvU4w0w/vJv646vGLbXZJty8bNcRrXCWUdDaA8jOe54HNy
Nqn8B+xgZrHB4ROPof62SN7SNnOIt+jILRpw7qe7MR7JnvhB61wnSxjxfJuSfVyLN4PylDUvav1i
0OuHSPdwbS/o3acHmgiNgMUPBa18X6WaE6m/KKAWq/mjZt6O2h3sgmGbg5AVwV4beLf5cy3fGfjj
phK25vJ68td0nCRdMPv8XSF7hdQ075ka9LlLux/0uzzd1uPPoH8pdcRt0qa/+4+svHlTJiw1VN2W
+M2yfCoCqSqjZNm5AyExe7xUFhqhxUUH7mAGe4nELIZZfz+9z1DNvv7sSUVUc5uwP/jZJZ+rKt9T
hmiQMNakO9n8sYZjJLxYTw/28uaiBOTc7oSjrwD6ocqEdf31Jm1FlWCY2GqOyfvsoZx/FlHD1KvR
0a7am3jRSB9He54wR73paH74RugESc65RNs/gz1a9IOSxKWOlwDF/deFyFJbUBayECK+Fv0S3AOF
ie2qvAXAEyFu2/IxNBwcsUiwdRZVIZbXeA6izPSdv7+RM5rjZS2qzsfMvxhwfF2L4TfSKPisBe8x
6FL9S9CsmCCjlH617pX7JFgX6CmfpF3zAJS7SUw0/JeIKmfric+LOKm9sjAcqH9YhIF9CVaD2Qax
myMw8LY7vE9j17y/ZOx3hhL89Q8/eQlD1RjqrPKb1Jv4N0MBSRlaBNshMVZAc1O1qae3vL/uEqfG
pEXe8khs8wfg2m/ms418ZaDKs/GSLOxMssEiktmBZqUUV1mPoctywgKE++kdk3dN2Fy6S88MQ1k/
6fIAJIDYxmnGQyKbk5AKrB/1S7pjYLAWMOKP6d/wViaZ+vL1rXyf9X79yRM20xxHyVBn/nJ9CwaO
Bc4w2yg8ZlJRTNdH/sFUDG14BwvNhampTY7aEQkoXi0sgqrY9L2Dw6285+AM0DqQPv2nuMFl+UKN
eIaX/HWdJx96U+VhodWss3Us1Y1+WhJ57jYkxeF18UTNn0Fwe+gSQC7LqBxyZv1xIV7SkZrnando
R8tr4kZEZvL14yo0S1YVPrEjqnMMwspubVGLEKkzP2vtjsDLamVhwVztRGIJa5wbkxs07KW2lg1X
1W5LIh0MHuy1rl/lANTzlrGuidEDyhl80cE9402n7cWl25ceGNWsadT18jpz05uMso92kv838ToD
MOW69yyX1v0pJtjHrRxtZ2Q7Sdyk1FofIyWxOhTVXfoOQh9gxFeInqI5+RrpvObj+U7vFzD0luJ1
K4BZy4/qM34IDaY0E3EbGCNfEiScPyY/Pb2Ty8KwDHP0LZ5eiUcRwU84F3rFz/EKR0Z8Jctl+owb
S8tH67LP6ITJIwxRWPp/LpyR34cz7KdPC9G+vkZtboS6UlmIxAc9H+ZgTZCzgW0XSNVKHUgiIKUh
vAHf/klX3laLObv2RJBA/L44n6SutW0Yf6pOdhM/Kr8vrO7stYZDy+LdRi2qnez2ocyQworLCY5v
GnbqtqKvl8Tx2plxTsfhMPvD+CBaUfMze61nmEsbzTY6B4SM2+0/iMzjaX1az0mH1skq6Q8G60Em
99Dpqx7fjYOxWfg8DBuA1BbzHJWhOePCX5eukjOTVJLTQIlMyk+ELKckfFGL2zYy/OrY1xsDoBDs
ywlrFzxYOcJhQR25hwBMZQ6BdOhuB7ld4RifGOu+2Ct2hfzjInVBO7d/DA0+tqEqDOw/Mi/fft5H
edD8//8n/ZdZNX0zmWa1sH3Zy2XoKLUjPk3Xwx/JvCspcefoh4Zss1ckpkeIAXp5NanHFl+SZq2g
CO2mVXRdX/nr8aG4Kx7127Bw1NYeJ3y5FgNsDAIRfRM2OwkOxvpDCfXSJZutDmmgdkP6YJQ/k4zw
sKceV0LMkyryM50ONnZ/azKCqph+D3dp77bhW3BpoHy2xkBPr5MfqQFinMIFYipoQc8hQtX3LyPh
DPv8eRxsLaSrhV+qJAfszf0Dw1ekySG5txSBg3nnI8uxFOWywP/cN0NAIHQASGjYdJxWPaIxCU2u
1Mf0Sl8bXrWuN/NuiaJbnGgu7snloDrp8GVRZ6xrSTCXvnFIBj9OA8EAwiHVjpjB2auKfd281NNR
8wbFq15jZFMtjL6rOd+NywVOGyBn3ihu1XS5PL2gsf9+apwruWSREKjF3UD6zomI/CEe/QVWmrMf
+dbwlPFP6FRktRvb5cyywq1KVhIMgAuX88UfPjnV26ruuRKDmuMhx0ECxCK9oY0nEiNYLWrLTHcz
r4IIomz/kz/ZQtyGcmLhEZ0gafGkJ00lsw0ZhaGwhM+BG4pWfvAMU+QQtvV0+ePXz718SYSzpNJs
mdCPv14eaSMUTVTyq+o62HA0q/hyBGTQ7xp1ciOSadpunyc/xEmj8d3EbeHo4zaDWYgvrGDLfyxC
FIHU+GepG5IDIHIF/wTZh39obBTk+/RsNvzxd1i+dJ8+LC5QE6xlsisoK34Zw0d6qEgSmVQblSWx
6IN4NSp7P7ubIyaqrZsPTHIi19KGVfqqkFRYOrjMkWmj3aaHS3X3uQNa/vw8TorIuBeMchIsDkPO
QDsmWZ4yCA/JGCOeX0PvijWSHiSkzPVTfSX8KTgt7eE30Sk+QwZMkBlQ/31jnGsFZJnbc5m2kBZ6
ij8HjaYItWAsda3xImhuSrBCyCgZsid9iLKy8MMEure113l2SsGxJFeEJuIDBS9XWlTcoGJhShJv
ZZQQtTejKsSbdnggEFM0vbzwhhKjnxgtySUq7bnd9XnpJ52TLJdCWGcmFWZzRShBConATeimGVoF
rvWGjQC27dibOTAxsC/B2hGWFQM4xlcCbnq0ViXBMBe+8XMFuIxLjiVaOoYZ5IV93fN926tyPfJA
lwM/V235qbqLsaTOJzhM1WMCsXdJdMCN21Ujb3y8zKgxls/q9Mz9vISTY2bKhHHsJJawQHPtVjVp
KvMbqHsYgRH3Y776jM4+XDFGAkWecHVwO64f6APzSqDJfRXgp8hMa2DNDdtscLFNivVDkFwzPR3y
n3yuEUP5JWR1+bOy8B7KiUhJH6AwfGYkOb/jxAI0v6tje0koK6/9PY4xwVv+OqjoidhlK1rGIj0U
6YuqKKsK0CGedmXn4DyhkJA7bCqeFKbLunOZuHuumfvyjk7OpdLo/ucdVS5kim1xxyZ/ELoVYvwE
VO49vA1/mD/hh5IwdI0MwVolDzRLeKOJL2a7DkjqW1UesfNbFAXqBVD8XMlApqIhQvPl2GQPfd1B
bTmmRWHp7Ot39JJ+dpz9myaig1pUGjG0VAdXykGAGHLIsPZjLksA1W2f3OIbcPH+Xn7s2176tJjT
vRSN9RCF7KXmHUnaqibqGouU5OoAgMSK5MIOPV3cE8qAaM2/UUcvuiWcutiWEblTVDDO3w+sM0I/
opZJAMOTkeYSPfPXp6M17SJoZkHhVXRtvZB5URKUmnkW9JTfkklE0w6L5AUlLhabEyW4yo9YrJjl
lU7uLKgzNSJsQ7vUX2VhJV0zJZ3vs3iPSl+B/CTeaMVtZGxQzY7v0IqmB7WEKkADinz3ASxZbLb6
y+TJW9w561/69r4jELLB0WFjMFEBlC0Zkq0M6NBLUk55aJSNhiVX/Rz+CURMk+wWCtiS8CYD3grY
wrut8pwyxTGml3J4UDTStqyVBTOri7AxuG98R7+0w87Mlb88w5OT0y+7NO4ynmHvQXlABxg5pXiF
6zFJyivG+cXNwkt4jn+XngBxVV+1Twq0IRyN+uR6CV2FrXXhIjrDAqRMFhVN1PHiRqV+suulPglH
spWbI3I2AjhtUyTAxA2JscOQ9n1w9XmZ5gcuGhVDW4Hz/MSjsmLg9aZXWx/PAMKFl+qtXXcbqdqa
l5xqztDhvy7w5EtQAlOKRpEFkgaWyo5M4YYPaface8VjTxwHQBqkjirziupmegzcdiVLV0a9lHU/
QjdwFDyHnWYih+8CTeBsWUFpraCLF0mq/1bRN+TQRSmjGDl16H+xYKFylncK8M7oorAgcNl3xhEK
H7lgg+xkwW1nEGkW3qM4ckOXjJ7Q+vP37/QM8ZjH9WlRJ3tMCkqJiEcWRfQdRnt239p58pi21HJc
yF7X3QjoEstmP0VPKLqs5AgPR3T0PfYoYtithOxIIA3MD0clFEvDW67ufvTRhfn72cP28zJPtl0y
TfIgh7xVgupqWGd2PT9D8xzusx2Y4g+IjxloFV0m4UKkzcyYyznSuBMN7+/P64wbyvK8qM0pk9Hr
n45CxVGuxNHsm2MAXoYbvUryMs7iK/G13KpuCKg135tHmRCwwzLY9K90Zp2RSkjeXuwR6N0yF2+h
63QoF/JXchTU8MdUbkgN65DJvESOdVE0dEYi/nXNJ3CHZDa+Oi9rXkJRpfbOAqlKbzBPTp5aEzjb
H1eN+lwVXg967u9K6yhID3A2HKgVTsSRKHupfoVQcxVS7GrGKgZRgm/RPV+8x87gt4RPIG9CzSAy
tTx5zzNa1T7L62WpGM0uIximrZiumER4OgKsS9IJIs3tpusg4+TGQ07caIabdZ5y0W57eSynd+rn
tZycJHPZTyLK/6U++8htwnMgDNAuROFmJhd+mXvUzlCjwHYXmV3dgg9ccjJckLG/reGkBBqbWRLF
qV32vcJ9To7ZZiSfYc2ffDU4SeTI9YE5XfwBDqvV8e+7/exnB2Cnk+UpG5gNnvSjVhNGcZh+PILO
TVsX0A6NGW0Z9jjNPsMhLr8NpuOAGPSKYBgJryQxhVgv2JcKdunsk/hnKac2RJU8ViX/vRTskje3
rsqRaKvKHmaAi10pqaftVdI4gWZzihfb8BJoePYrMjBawCyVXlk6/fJ9SezVLC2box/vlm1Zhajo
jqmjTW9i8RiVQJW4mGWcgKG6Vtu1ke9L1Lhd8jh10NYgwtr+ddltsWizwn2lzsvMpZIf2/hXSCLj
hTd3rnYAZIQBg2U9Cz6BXMPRN5RkirkGCURt11p5N9nZteFJv/wrAwXz4nSVqcipKJjilfZuEXND
zxPArlwiU+CuDxcxLXn5Yr7t5k+LOjmItARr0rxgUf6fxoVCihKnsTtyBuVfiwE0PHymCiTULSe8
A/PPvDHJhnV6XCHTbYanu06a5IUH9d1H2MKn5p8HdbLFE3nOTEtMKVTxmsA6Ee89REorJnyuoK2H
/oBWMMNZNuNbYw5PR6g3/0azcxZ0gpCAahBQ2AQc/lowy0FqFp3POhp4gEx8ZbcUSbN3oxZre1xG
IhQt/8bE7Gwj/Pl3T8EOKy2aOs84Ycpy5ePicgP4d626xVoji/2HD40Lq84ddRuE19k1MbG0XJHa
72Jm+NnaEhCad2FKmImezqKUCRBqysLmuMSoNWssEG+TXe4BKVUg0sj9V/0vla4lv8Kh/YayJKkf
zBvMw91ho4o/Wxy0DVdCxA9se6Gf+RBdf9u6OlMDHDZltstJP1NaQ+m3c7CsDVs9+us1DreleSgl
aK0PUYIXpVfPjtkfNH1nYIKVohfjqCIDz5BtTdthio3gLYtWFZzVjkvNHayb1nA0jcjNHVma1FWl
+AqdGFlLXrynDP3FmxqTJt+mUbKOcvmmJkdNeo+hlSCGmEQ3qvdYdErCVonRdOa2bqys5qac8FtV
r4f4hoiYixSFMzf0xwlIFYTO0Tp9EJUcVXrTwYRcgBMTGhEmgvq6qR6L/kck7/EVzZjhLQOUrNtr
4wr+rQZk5mO83z8E7YXP9xxd48tyTupXo6BJZMvUx672AiwWvWUGPsRrJd+ULjVMC1TLANDYapeU
hR8N/smWIDVMVBV0xYqB4+rXLxbv8awoxRrlgR2lRzm6IdEWvNMLzGd9+OUHnlI6GqxVN/U0nGQU
bFE2Jhlestcqa2YhRbu1ao+EW/nWDG59EQuSPNuLK7m/xVLlwjF39rXh8ibKoqZ89xCsJzQDMv3r
kTzuHhkk7JLlyFW3BsHV+Mi4y5zw92gz9MrslLKKeTipu5f6x3PHHESA/13H6TUeKHmZtaNeH4vU
aa3Vx2jDLv5E66UQ5aSB1XcZ4T7Xen351ZOvtwJNKGH1guhbNxUwQ76Fm4qn6/iEsYfqmNMObsBi
Is6XOdvkKFvSNup2pPiiR3GWAKALvf35ffvpOZzs26g3pBrbv5rCLtj0WM6xbQk+4Bte4pVs8n0X
/psyrObf/7edcMpW78pUNiJZg63OV/s0pvcJ8p7wRizxtvqXNFcRiTJxNFBGgrAFajsyB3x/ffnE
l8QzNTYvxqRKocBk7HRSppC+MEdyPNbHht2Ioqi9l5IrAUMgBMJcxqHtH5Jrc/adNHLSzoWYaE37
rJzdYcDGKsyg0F2T+AEWruLv2Gxz4SBCVBdua0TwuCeVoZtV8Evzmyx+Lt5DrnYEc3fCUSZlUHPJ
29hkdyXMrmQ9IAWt13V2SHRbUmoMm70xRsjq4cVUGVsOsKRFxgB/DkLCrsUhyLJcRIdI6+T8sYwe
KPt8Hx3KYuWW49MJ42F2w/pPnW7pUxrm/9zhrad7CXRWUQ/wLYrifh00h4lccXPAXKxunEn42c3P
qbSZ2o1JQvG4HfS1BCAg/SJWvOr27SPTEO2HirJVAtODkUGeCXxa5VLu2Qfb7NsBp0tLPIDIpXzK
3yEvK5alTIXXrYgY0DyN3kf8WhHZ0SZjXp0cjGInbqs3Y14Nt+GTcWetGwQdv+PrzuOxcPc9oVLp
PJRqiIK3eGldM2jY6I8XI/C+Y8WWCC4FRRnQ0WRCclLGtX0f44luVDSOGWIfGUtibRMezVsu4eKn
8lC+LLbFUg+NrTaheq59wLHo1iAAD4qNla8N/NLnu+W2TZeUaUcaLuA/34++r0s8PfqMZtI6q2SJ
Zs9Yqd6S4gaDER08vTVYwbZ7yBDJevWlH9a+lbgnP3xy+gnMX8IqV/hhgifC8dgQHFYFhzDpV2M5
QACjtgLjz/ZgQLy2xfMjyXAnM1eR7iE8xzgzbjdLrqsVebEjj2tL5FNE7gWHzDXhBNyR4NXmLiJx
R2DEpFxFwsGU39v8fYB0k4m3kfkrzVS7g8DTvBTYQjrKTxB6p1QvFGrfSWcnf+zJwTrlxNeJllQd
9UN03y9z263/wB/wBGqsuBM2ue7fD1S6qdO2ZvlJCd0DG4//5fQQI21AUId6rI4gwmmBC8s10ica
CSKzqnQnCs9Rpm4U1GYFGWpTtsI30H+P7l9C2VHfDUTdmu8tvi2dXWtua2506YC/oHSlXVW9Q9Za
juEQ5joryx3Izu22KvIJLK06u5Ad/wWOER4KAdLv6WhJ69FwCnlVGZkTIA+AiX6ATGEyumfXbyHx
krveKSi1d1Po/MR1bDI3kmkntQOdU4q2Rbfti+dC3MekFiP3lYpdnXJAAZV3ju7lr+1dSE6uvO2y
K9Slon+n53w14SvFQou4OPD3vY9+Z1U8Vy0+CcYFROR7D7k8bP4LGY5hYHdx8qGnhVKXQwMrwHy0
EG+onqbY5RLa6nXrHH2HusmPCW7kWNay87C5MW0j3ag0m5MjQzDbJu8YOV507/rWb39d1sc3+IlA
M04Th+UgVEepfhn1TeXT2Kre6MyI8p0MCSg2lYLTA4ePuxpJebDiMsic+D5nvC5t5AYG9i6EOb+E
hOj3f9+i30Hxk9WdnACxDKlAAcs6Wqi7AN+b7ZKeKNyTVpoRjxGaK1XcJ6bLzd+T7bSy1mjTJPzr
DCe/J4dmYXe0wibAUOoSzeN713eytpMP1mr6khQa2BYF1zWKXmMrksEkuGIRriSknf5NHNELHysk
VWCA+TZXNuCr5E2BR0dXquQMZK6NXOc//O5l6l56yMkrZpSXWh9pKei/3IcnKz0BJ5NGM9pJ4h3j
O+DvxIUSQBH73K6SYZ+ktvq2uLxgJ2n4m7+/P+lbmfTxyxYBG7om4RFyUiaVRV3MvpksMr17qd93
bgkfJto18XVYr0VEBW/9u/ZuPLWRXYuks15E3z4+q+9/+z8rOIFu6nnM8kZE4xj5ePjCqOzfppmD
JTi0o7TS/eOAYUkg/1DSV58XN0e4VnScKSScZq89H6hp7Cs0Ij1szbUwHRXhZkLhE9yJ7ZtPOpNa
vQdYyGE11R7Gbie1W1H7IWmbQPcERrqG7Sdu9RjcjYuqv8KEtkIzmB+k4LUsXlrrrjjg4NKMO7iW
x/hXgxT/DlSylW+oZC3+syaOLou3O7bJjvQ62hVZxpRruP8+ERVnBw9YMeJhhTODPDxr/jM3JdmK
P/lW7PBOw8UY5dZDQMBU/NytA3dO7t6M12WQpe9Dt6KYGKPfYdKuqJZy8WXsbvRnSG8i+VyGU7mY
ZISJ48uPc3mliS9kNeT5r6l4ie/U607AE4Cxu4r0osHLrXAs6t4ZjUyHNQCKndp0SKNYFfo9AmJz
9iwD8wkOlFefsjEqbxahLKYXaPz5z4a7y0yF85WLYuHbqhmKAl/ia6eb1urYlBKdrnxonZK4VNOZ
Dotnvrboj43Gw176su3ucpJ/23KffnVBEz8dqXkriGUd86vlm4R1nGvgwLI4t7+PKhzJA7Vc/cGa
CGFQbud9v8J2pPEP1s4K7iIdoGU8MkyDfjtucC6tpZd/gzd39tj/tMYTDCAPg8BIZta4jCqAf9ZL
Wz1u/MSpduxbKEuuumoJY85o6riikNu4jJvpSHb8D/bGhYNiOQj+9sxO0LwGRVGjLm+K+ckVurUy
+tlUt8gGlv4Sn7cdlqIadq/NtjHvP3KY/r6A7/Ox5aT69EBOTqpGUFQ5mViAuh6FHaIiEZxrmRsk
OHuZmyrbaM+9eSd1t6n0qyAfa2Bnz/1aHNc1PLfaHgnRll3LrqMtvsvA081iR3sIuZfk5MHot2J6
J6pbQdovwYKhfyv7TgTAc+lJLnv6b0/y5MDrE83XBaS+PEksDQgfc7CVt7VDXvHRL/kvF8/Ys4c8
APASVkBxfcqSjjSxSvQc2hkycuNGxUJOX4MDP1K05NgrOkh4bauy8aXHvI3KffX3V/cdJFleHRxQ
hcBf8TsHVheGNrPg+CIvHnIXCnmbeijkytlrRqdBqYZ4Nu5xbR+4cpFu+64huHF520G1IHt5J0pu
3j/8fVHfQbaTRZ28hrKpq7Dh38FdKVUKdWcIO9A2n4ir9ooeb5kgIDawSJhp9wJpHdlA1hc8w3Ef
i6CzIPnCKwWrHeD/k0mrcrxT9QPJlH6MrgzHKm2wL04xz55cn57kSY0q4kQma4Tc8BHI71xw02ST
Wav9np0gJuEx1Gu4LetgBydlgb0QZY5eAW5NBnsMG/qBvEvC1wEOEeqNODNCfCXzSLn0ws8eXv+7
TOOjr/l0wHajGuahyjI/8v8ScZvonAweTQgzbeLKs2th9UGbgA9Do9c1G/wyhHjTkLWOSZaN+2xC
Y/JvyM/OfnyfVnZSr7bj7A99zFsHcTE2rbHhLJmdWnEy9DnB1Qx4EuvrbB37sPPuR33fZm5ePlXb
AiW8SVdKBCyBtJem//KlJ3ZSq2ZjTELEcrphmQM3EaIZOm7zUfSPsIRD2yB6YqFJ97VnBIfK2lrx
ru4eKUUJDLbTcJtXjJJX/sW4MfXMwthSsHctzGjojk7uIX0wa6HreWAjXlOOpjylgGmUM6kXyOuI
MSTsToa2lhsIniEeqnqLt0ZXO/7b3HiwALM/WQQIth1yfAucstlMjUfXQu//jDEe+RflQx3cqRjS
QorUk6tFjdRQxaxb/Vb1HQvLpQtt9ceSTw7gL3/SyVWmLGekzmzqmPHtWKtG32vdWqbe1FH77BAc
jE5q8dBDbZP6To1pVLfWtfuMQwpbUl9lMLzG8LG2hwX/v3Q9qN+vhy+rO7nn/DzoJ6tZHrin7gIE
z0/LDUuOFMGUyFtWmRN5/SXj3e/DusUObqFoMx9j6PAxpfr0xaaiFoq1zK/m0oKPljVzaE5mmDAI
aRI3PgaPlo1bwJi5Fbw+zGRwvLbjhbEpXzzlztQaXxZz8jHgf993k8ZilkkQ2jGoXxKc3cDh6uC7
MGeS9rDoFvQdiFG6byc7Qeo2IJn3JhPs3WnXuew10mKa8pjiC/fj73fHd/bCydM6LVvjwu9NkQXi
VTdqbn1LrRFGTrNSnkNvLf8GfUs23GTgKdh/wY/GODHvL+zj7yjqySqWnfTpncEZCGQEdjWFhGH8
aps7AGpiZjCZC3d+zLyhdEjh0MVyFRNQo27hgIXelHPVHzE2GxJPxwDOXxj0ghvI0EyuVC/mPwnb
arjDQ0xG5phsA6XFiZgoBFccLkAu58p/BVwLtpO52BCeqhImtc/qOmn/9aJRU3LugV0+koeAnnKL
f+sygL0UiHPurP38qx98jE/PbTJmK48CftVqP2hATKmK9pHwKSv1rG5dPwBi2uGRSLFXWAIK2nVB
3yvY/ugQ23GR99pw16qO3F4itJ89a/95HB9Q9KeFqbEeqKXKC03BlKX6zjDui+5erSEeHzTcIjC7
sbVfxHC6yeQp8o86OTIOla4bnB/wkFsbhG1gePx0Sbp+rlb68sROPkgztBJJCnli2qoy8XfWpn2f
AJAcuuiQowqYV0V/UEmXERkX97bfVivGFMyltftwQ8BUfD1rDmVHyC3VLKmYJKFrheiEky0N24kJ
CP/40jHy3Vpn+T4+Pc6Tr9Ss1KxIBB5ni4EoTl77Sj6EwV51k7vQifg8sAq+UqCrE3PGaT5Wj/W0
u4jtnLluJOwGDMYd8kI8O51rz9zrvTrr4lGcDq11MNQ3qXxo252IvpS+pdy37bb13+LhOslIv6oo
j2g7hOlpiKOVHE8rYf7Tw0TUHoL4oP6U8yM0u0omK8ozaqeqbP5dVu4a+PslzamkvxHOgl1EGt9P
wpFB+ixdy+G27461uZult4DOmv+7xeZz8YPKkSI9cxK02Uqs8KrcFP7PxVYsBbCfSGbQIsSvyAT8
ncztg1lWJbwazRXIcIjTmeZCiRZmSpDnEmw2GdG2HYTyqjav+tgZcFuBzZngnGi3+vPU7SNhPRJe
g1SzPiDxwp4Mj8t0QqWxDLd6E+b4EvLOzCQa1tWw7tN9bgBWvI7mvs6fhfQ5V3YyfLFwLSY/M2Qo
uvCIYKuuPCvYkqlQZC9dfayVY6TvlKa0oW+QPZiPOyUivOP57xfB92GrJZmGgZsLoUeYf5zCZ3Vc
KbkwqfmxXYqilvcFAI9TdPl7esy4MZNthsaov8q8S4FYF3/6pH/phkmeklnJwcdQecjdvRC6GkAE
AA5slVW0FYO1pdwROwXOz8jywu1z9vdNXJlQ0JFk+k3Y2aaBVdWTlR9VXDQR2zYb2ba8pVCVjFU9
If8w8dYHNrSJuGs2f3/wZ1pKCa+sf379pIbT00wW58nIjwFebMGd3LxJ1Y2mbaXIk9P1nNxARlgN
QOOusI4Ne2SgxBAuzDbsdzOzx1fWdqFy+y6lYjMQmWRJkqSQhHU61dSj1sL0s0ZuoEFPr5EFzNcV
m4+oBcPTxBXiGWTAOf/M8vr2ncDRJrrtsDkDWMwFtAO6rTc3KXmWfmvH7W21tJvzO7H3OLAkazQe
ljNZAblBZI0n+Ja3t5PwovSGlwBb//0Bq9/L0OWPYW8rIv/6pgtTFbR7ulXkR3EtvSSbeS8iaX6u
EUsy7tKlYxA9RdGb7t/L8rAqoCmpjrVejlGzIHPDJoBZyR2LLhgyq7gc7/OPuU4d8c7Ex20Vt+th
OqjZJvlViewOhHeDE4p74vOEleD9/W8xluvpa8H/9W85ub40sbdaRctzCiXJw9bEqyNgiPQgyT/N
bcuUnxjT2sfQT3YTNXaUcofr+UEIf/jCn5FyyBQ0kooovP/HkUSPbyJzhdtgAW7yQ8XcYa7W6I7n
x+lYwNp9rG660sHCFceQ9E56hL9e3uWvjBJyTG5NFHJoQtob4feAo8Z9/dK8WzdissHNaJ3kM6/7
PQx2Gr47cv9nYwWbEPMNxjqR4ggPl/hnZ8aa8uKxBi4DPER/d9JvDFIaFmqaF0cfahx4FIU/VX+O
gN4bsBzks/b/jeCXM5czP4tmX1ZxTJK+NRwx0O+kFE0BJiRQZInXqp1Fm1zd6MKGsCpi64SdNt3A
vFdcYH/Sn8arsviJyevfN8d3UzWYZsBS4pJ/yu18KtBuh26QkqqujpHq5bShBi4oeGYiWSC9ALc7
2BWKPT3FLyJ+ziqyhJVfrlby7XwdpJ4ATPBmHWSQxNrpdyQQMz3CbnmSVmHnSXAoqGUR2sL6EH6C
IHgiE9TIGX5zJ07FVujdOX6q43WuLga1f//LznQpsrTIvCVJx2lDE09a9zQrgxhqFn/Zu7wjf+lA
y01hplx3sSv/Tpc0OZsp8mZ4ngdbznn4znRhDWdf8+c1nJzTplh0VqZl1TEQrkrlT25sUDqpQFXB
neko/tXQP0/CnSWuexddCiPKdYzhoPn0Hz0KKKAklUsqxiNfW6X5vzk7r97GkS4N/yIBzOFWJEVF
y5Zs2e4bwna7xZzzr9+HvcB+tqxtLfZmMINujIpk1akT3hDrmdxFISCOWQct4b5FzxryKhXPH8VB
QzihAsDNbBF1hGNpOYk0P4zSTlgKMpD8G5fXXz7O93g0fZj/rOaicCvJOZs+94tjGSDivEhMrBTW
GS38BinenpmMXWgbDwJ8KDHdovt/TpaNqxsLsqipBYSqLHMuxDgEPuLwkgou6nEEC4zR7uMmmaOL
oKIISjAupPeIMrgo3YSxwc1JyhVwDE8Cj57dRYsI98fv71WNxKFXaz0/Bqf4Mb4fz/cDjVSynWEj
iDsjnutLdZM9NaFbAIyZdAZMN8BBLQY/Zc12wDe3hvyuZziGULcjAc7M0Qqe//31tZ9Nv++rvEiV
DDPWoKOo+TF9EdT5rHsWxmUm7IbEiVQa0Vbdzs0X2Vafq8bOsA/mnjYnao2aLUXEIdRVCxmdzvxL
hg3Ohs7Xr2QXwNFGABPZ3857M7M7A9HieIHIRrAyxzkEoZdmm2qL4DfWQnI8d/yNsiGrv8cXfBZu
lHhncAytpLKwB6/ezd/B+60692/y+WObffk4F83ioknHSE/5OFx7pNdvk60C80QxNDErthmAs2lE
Ghc6pw6fPKn2byQR1yPQf1agTPiWLwVtmst+qI2soAOzhvwFyiwI1U+N6kXROhPerd9jhobEMxVY
oO1FmIYWnmQ3i7DpC//jVVwy5HDsxiNXNvMjGuWAuWF08Zu+LdoTqPevNkss7ARt2f/RFj3KPzcZ
Cn+v0Z8rwJyS5iLD7stgrHRyOMzqDpt0BCZqxGrWSFeHPkDnR0+ieAPnXb/HKv6DZzcoPxR/pyeW
KCGO7obQ/4EMVhsQHi3gvoYYQH0IVdmKRjjbi/JO71Fpp6szx660A+l9Fu6lmWIN5SqModVIc1T3
VH9X65tuKzoxVa64Vz/OGDJhSoFa1VE7BD7UTwzMQ3s4/Pv8XQGJSIifCMJ/y1/+4F75PlqRfSPl
R0XZZJ2dr+rArlu3wudRecvrO8IEs3/T6pS7cjjJwjCvgpOh74ljqfQ6Ooq30vRdhFWj13VkB2hf
h050Y7NePS4q7FPaUWTwP4B+sTBLzHJs8mP2B8AkMurzGKofvgnYYYTahl72NJ5D75kYjLnvLcmn
KwXV9Jb+5/cvUXxJW8a1p5TTcR0oapZjf0/stIZXiPPmE7rg08y/Q9C6hT5/o3a50onjx+FjmgJT
QvQ6LnIFNZjIt1WUU0/dnWf3ZxxenbNjrEx+LpnrGsk9EAA26a0y8udEa/phXUL7mGYNem7fQ0Rp
NL5fqAN748F7KO4q1OshZ1jlRlgFKwV+yuTZEK+7ZbU837gXrhSRKBKJoOzJUMChXlbvbQ590Y86
Slg3wvTeAkpVls+Fdn/uH4zwXowes+wQtDukcsnc7AK9dwSFglcxPCnjx3RgamHT+DfKlStoIJaF
IjRmT3yOHzZ9qdqMGcOzKTXW/kjFBiaY9MbpQIUAdRz24DASvNbyjEvsxiG4mpqgjDMxYuHJAOj/
/jm6Jtdr2ajTY+Y5Ea2+yqmiZXIQH+HIVLNPI3SF4kn1XlM4pe1e89fDGX0yK5ed2TtctScE9CU8
75ku/iUw+iKgvz94pA7ePHgx3o3Rbg0HlMKsXfb50yA95edllC6z/tZxvnr3IBAoyRSxk33Vxe0X
q0LYBGmHYrAlWFhPFybq7TshqkFN7JLhBcAEYA+I5PgflO6Ykdd7m1LaoDSJAe2NCHglA5EEidCC
6QG5+OXxSuWWXjd+qEd/BRYeBxvvvOsDJ2WItomCTYPu4sTQ3nu1i+pqeZrEmFJLFxeSuSgG8PSg
fVY31iT9vBNpSKIJpEzOfxhRf//UgpTNTDlgTXkPDPTDVP60yrZK1+O4naC4a8DYBnkBxjhIqYOD
STfZSksWAI2wnU6Vo2cp2Y33dK1c+Lom9SJhGPXSbNKUNYU4Mr9o6OZmBX3Gw8wZh2XQb0impPR1
crsJ5iao72HdtX9moMLneML/+/1cOwrf1nIxKpb0Pg3baUyguEO26eg8njeRvO5hZkJylDqLrQ/+
S8VR+D61E7eEvgxQh5nsJEE9Wf1sGg/U2LzGgtSGe4fTLlQdix1olJaPG0N4l5sO97MKA+90W7Py
2o327QmmHfAl/WqLWhaCkCeonLLfDE7HSAMz7jMiiSGyqwcusvykZ590bBSu1tPNtEv42UWSJK59
WdMMpB1U46I+kDJZ9I02/6tYrojQXvilSbJTgNquv2DkEfHv3VOR32NGSt09EBrk2o0VBxMZmkQl
dCLxue/WWrkZhxcTPdTBzatfQMTD8/EsHHIrXoqncZcj1iTPxwXOCEVpTdCW9l3cCI607qk1tj1z
5jvwsp7+UnGRUjZFK0P4Fb8yNKPYi2zZWOh3+h1cOu833aAYaTjU44sBOrbhDKGrvIr+Ih0PEErG
3BGqfUqT0/vL0jDnCkNksnzaFNB+SBNSp0CHuYi2QXAwNFC6mBEUIdwXDy4o1rvRE1YgfkMEXXe/
kd2b5Yvz/hae+fpZQm5c0TQdCszl5D6HyoezrgF4HBHbctkCoIeEQH+NierAJZI/ad6npjmT9lz/
pjTrqn6sdQvlAHT0bhym/2UxGvpjGvoGP3x+a7WVk7IC5ZkMmJ0zCtmn/gHpTuMT+JO+jrV1k231
6j6tt9JCZ04DJRUFqQ4vlRtL+SmtiX6MoP1nKRfV9ywLxyiSgLziji78MZTFWKxK3B4nK0vIaXB0
mMJETozrk41OVDhzYnmd+W7zm66ynd0aU12ZD0mkHpNMKt0JAFoXGVCaiUHSCfkkklZ5zGseY/XQ
5Kiy4BBjPp5z/Idg8q1CW8Pe5LwuymWNlU9+Pzq9uPelZWow2Grt+Net43sFFICYCD12phtTD+lS
G0w70xwbC7omo3jKa5PQi4tavkeHtZiGDHPtqGMhnN35iejW6lxYafNi1dRWo648rlPr3wH5Sn+d
5ejg80lMTMQkL4JJnebnFEm5KUGuEjg3dQcs4zh79sytUt5J52Mykc/xM4CyX3x4gJXxPevsQN6O
XKiE4tSl3UxbpLEKbxN6uJvRD6uzAzJgoXqMmdNbJgRPKn0gtU6a3niAaxn+twe46EOQqvSZZ/AA
0cnDrseWtb3+DHXX0gXAnCqjt/NdBrwj8V/Vm+bPVxJtflwF3qGCtKXX+/0yaFQzAVbi5RN9hfE2
/kqirTxgAH1fI3dxlD5pbuIwf392we0McwBZKbnvlCLFQHdQop6cTT2npR2e3qg+fuoEciQVkk7i
wjREu9T+GVVpiHsMf44FIqnifKi2HRDwKgJy0u91DeGDfEft6OGPpBC8w369of6Kt8FbhHdTQpGM
9pP/kQq0FO1EWmgEufNSIBYrIZ2vpzpbmv228DB9wuidhHCVoZvwp3nNl0q6hYzSLfS1vymDXY8e
uYmbEsPPZHhGUAhJuwHurW5X5QM46ozJt/w4rIK9GOKHYgXv/k0szrUvpQqyTD0mQdf/gYqQhEKO
BCU/zmgYiVvhQTjoW5Qf1t460BfSU7drnnT80Bfju4KW1JY66YPqFPsiP1kDA0DicFfRRNndLOSv
XedfVnaJnIi7QB+VkJWxfZArPw+OybXbWNof748OPQch9wUCyeVS3ckJaoYAIzG0VPlG64Chzzp1
bwlbXmHtoORGzfq3g/MTuBS2nSzWeZsz5FcNV0hIlReNExT3MmzjyvZhUEMoxCMmtIDdZ5uxfZNQ
u6+gzlDPpzLG5rcGgVfzrq9rusi7ikIpQk9nTeCXMKiyzXYOvj/N7bNThFgo9tldFW3P6Inoiu23
q+yWVpU2tdUvuk3f3srFnSLqYnsuJHoZs6XhKpa6zEYryJC5fKKFKal2gazf+U/dnqoGEf5IxtCY
z5Y81LhECQiOTIKkcnoHgbArfwU1ttbnet1Hz7UTIp4RA54+x9YgbansCpm/80DJh/KVRpAlK2KU
py0mTQlMFLfGIUicjKZ1WdhlVcy9CJNovDlGHCf1k4yWdBU+MqxP/d+z9rGefc5COF4E3zDAll5/
uHnfTm//8t1oSNIiFy0bJkao3wNhElPrUedOX2eGUbCcW6gs5SvNGlQ7H05eygg7N1+h0+eP6rrt
kWLaxprteU+QhOzm1rV29VbQAO4KEqYUGqv6vp48FKKqE7L82CPVXMGEDfDswpDPDZih7tBu8O4g
i3QHGTnJz1t79W+H/sfb+PLrFwMaOY7DUAwTrgUdEIdd9E+KDlErxuoK68egftOD7RCu0F9D76/d
BPmBjpiOM48byjiP2HTGtHKdVndBCDdzbXQbTQb9YSe6yyTcAM09JtiS0GyuLW/i/t8EJ0112L+e
4CIt8IOZ3KVmOEWALP+dg+pd+R9wiF2xp79v4VtK/eXt1H5P2xRhOGjDwE7nk06cjEyAB8444Nal
cYpVa+hkNxTG/mZJF+ubhHdN1JbJpH54HKm+N1mRqHSZEEM33yL/Qe83Uvuuq3ulW4qJhY8gFKT+
YVGpdzk3FUah6vOIJKxJakqLdK/7C0xjM91BAWQctud2WUmMqlZyChQG18e5ENpnjCBVNwGy/hgW
riQ7erlAtahMMGm4K7XNOTgoxSQcmRbPsf7A3mpVsEh7FI6AcL4Yix58KWMPw5FmEJpmmj1TBquH
DJCUmygkejM3VH+l3onuU2Yu6uHBJPGsdtVvXEoB+nifXk3QmH2a55u7lAT950c2dSSkIakxbfoh
9K41la55Qg8cIWfEalUJgsno8MmG2wwO9jizBNjZjhWXoMZniwmlZri02vWzrQZPRnQ0wmV8fpOq
rSe4Zo9B0RI12JnuKiJ2S+0zcEmTsKdD+J8zpGT8a/LHGoELFrONShfGpEp1iFCJKbNHkX2vOCB+
mrf0NXpQunkZTKa+WGyNdxGeXN5CItHAFSLYdHDUgaAiXUhTB0ej1EonwWdw3HMlm/4pEfdwGXxN
EQpU5km+0GksitGDkSOFTaG+zD6EhqzliL4+rnemS0bW2lG3KBAv6Nf4VSbe1JqdkAb1IQvsbPY0
jpbyopDRivMMn9voWVSn2ZQINQjNH+ZeuB36cE48LAS6BQnTHiqYBXivLxfMF/pDCludIY05N/bB
KnkZ12gVcHxg3SCRDawVJvC47k9BudMMYOhKRWJI8oUj2qSZlSUH/Iq7l+q1xaNXwGl4k9O0l1dq
sOehQ2WZ+Osi2qjDVuxR2wEvljwEvUX+heHXE0xLqrJDYs6z7aTbIS3jJ2FpLEHCH/I7aes9i5Ej
CUDUED6d8798Pr+g+qy+hRrs79K04CNH9rq6V5/k+N7sdgrifpldYFKCfB4jNw+6BHIdO0V08no/
ZAAzMB+Wbsx5rxBQcfqCk6GaSA5NrebvkT0hCcgkDL+njr7T/jYyq/rU4120y59rpKnh5wJ0JRKR
1IKBMXZYg9jJUf6EfXwn3ne4Vbn666377wrl8/uqLrKTEW/L2K9YVWfBsV5rp2E3DG72y3gFJ9XZ
kJmh3EjA/GwJ0v3jv4u4a3CTb+/kIjNJPT/Q+rBKjxxUSASSpVgTlYAD6QyLSa2inQMZVG91864V
j99+96Lq94pBj4ymSY/6kVyopr2I1SyCnTb+oPU7qA15nNfpMnjiGly0k44i2iQ17tzNuo5QoY8t
yeX7LAq2rjVbeAd8/zC9yKwGSTrmA7faFNfSgm8LvkgL1KQe4QCy4Og0aXaZeJTP9YOw8ugyWd7H
5AwUMjulcfx24xNN/+fLC+vrtr1ICVK9i8pS5ZfPp/C+3dMq9H7jNMZt459MN16iP7DWXzX5143f
vZK0fnvii4u8KWQzSg1+F5AYtt2TjAWzWRzEQ89SHWWvuv+tyCU2Nw4qTgQ3HvmiMtcbWT9HAmMP
c9odxq/6DBHNksa5VFoi8tQY6YRb8tl1sZRQVgrmwRJ/GpuKeeW/CSvcwuVd8wKZiS6h/17nVtos
moX50CiO/iTfTUddmMPU3IprfS3t5QMSweh4Ee0I7XFnV5gu6U4zI/GdTf7vw2wlvRqqBehOOi+1
+5zpPIjKKRgyq2BEC8jjvO6AeSKmwHhyZxpb5uZjhlGWjWmXauzTF72ZhmZH9dV/MG3BjR+Rn3Vm
aALN0w/zMX5SDl7sIEE8/qbFubk12bvWZ6Pdh8gL3RoNbPBFnq11gRaXExyyXbS2dhLnKook+dPo
LwR0UfDoxrPxjw7izTKAA9nqzKU0QOIhSFcmLKgbbb8rikAYomB/AE5XRVeLVOJ7NE5HXZwpWoIp
5nBv6NaEdeuOgndvqC+t4ZbemrlnpAlzbE8bYeeNS2KjJWElclQjCCdTV5/SzUo4AjhMqRPBrlYW
5eBILx6V5Gn2pPxusZtF9UVeo3mBxhExJdo2VGBQVyyg+sx99toequemfjet2jFehg8A3ooNeaVT
7svMbuSjjxlK2CI00P2hpzWaC2NwdVqPazNEG5SOjGtsulVIhZXf6domvWse5QgXy4ZB9V3VYGI9
77b5W7GdCMEgyZVNPj5E3JNMN9t9lNseYEV5KQYbZH5m549EeMsGJnCHG8f5Sp317X1fhJFzABtU
8njfpJELuuAl4i+s0wm2M/cc/F9En64GkC9f+CKAjIbgB+r0izRKU7cQlpUx2UxVypwcROJI2wqa
U7TbDNs0HLpZNxp88rUFmIKiUFdO4+xLbfKZ6kMtEcyELvceiKnyoAHbxLrYVsDYkBYOzvDWAtH/
YLo68B+ObMM6sfxyEaOLa7h9PG8emUJYw4tIu0L6yBRHTdAuY/bu3Cr9jCmoXcb5r6u9SATMWJH8
SEFfnj5O9sc0gItjAoC29VykO7jNX7zP1FuP3XEce9zYH8mcjcGKMVJtMOd80NuNNOyS4JmHU2IX
jBmFfOdtxHo3gIRPVCQ9tkxykBCe6+YuCFfnJnIGDAN0DmC47Lw7FQgYgqtWXNDn54/RqHJr8lNw
STiuY3eJSAFUhCTaptm9XOIEskDCgM7loyQf+vNu6ysvfvCoC28Gs4tkI3YUMem6qtZatAjKlzb9
XenRXEJWwjMx/FqL6W/P384AbpluSwFYKIv2rzW2cVMn9dqVYgpwAxiwAnG4DH9mmSd+KOjJUT8f
5HSf12t7qA9d9ByaK9EufrUb2UW+PIyXhvzbzO7LYR7TZeyfpyB/uyl1NRx/WY9+MVqNRrTZKF9Q
1Z44PLBxJStaopg/s7J8ETMKxLXYCYylKa47u7j3nmer+lXwF3BS0u5GMFavpRgmjWgNA0jpp7F5
q5gj0qhNcgSP101zScOwAOJNWMyZpbXtIh/epeQt7bYZImRe99LXd62/KAl2DZ3ge7XfzrSHihOt
ocOIJQK6smbaoB9tKxB2kboMbMFI51LzifpUMHm+L7Wey25VBXvo776V7oimpJuKq8H9Am6Cw6Np
F+K6bx1Du00DEq+Fw6+PfJGAxqEwyIPBI5vKu7+tIdo3jB5z/clM9nHxItVvQv3UaltgyHV8KOVD
Kh6jnM2L1marhBQ70HaEdVztq+a3HNyHPco0w13K/p6Vy2r2LJHSZsXAuBmAfvE7gps74IdHX1b9
raEY0hxM5VPIP3UUCvv8tRL2frcWJTvYTNxi4QjZWamWlbzVi1OMF7Hqcw9JDzNM01RHay3zT5D8
isc948sz403sXnz51ZCRqgG8igzLR5q52MGozDrPh7H7pY9PgXgadNcsD0nwJA67gGhWvWXyh2bA
KdRWlXiUc8xX+0NSrRt5LshOMlDdMiMMk5UuLXMIzbkLa1EL7sQDmksFOGlwGyj3usKIV4gtSxtM
JtKnf99dV2ZyMhgwJteqDqPjR+7S+L0oFHGZULnFxaMw24L+lxdQ3bo/8bCtm/vCPJ3FBVV6iKpK
Dn59iQIWqubtQiNN8051vTf63xoN0JvjgZ9N+G9ruzzIydAkdZQVCbecuGgVSwM98Fh0Dv0FD5HY
eFdGj0JykPy72mkBflP0bjQF1Un41FYZ3utYnZaqpTarf780/eehnpqYWIqhbW4ApL+4fvtBhDeW
CM3RNHYoKbTGe4KsscRYvFOU+UvZPRvuedO4/XuHRNRceOrRTLMK/U7DLj09Q8N46e2wmZMohI/n
ZWwz5KBPJbyBXpUxZ6FlQTMdq42lCjy33iOVo/qPXnDSQjds79olDYMEWw64JvmnX32QowXySRbX
ZrWNuueGTZfoTo3WMDLUC1N+VhGe74ZtiQNMsWwmyD7Dn1PTvZybTSYoKIZssMv591u6wj792+qd
nHiBnP1gCYU6Zg2lrzXHmg5kytBkfR5+1YabdE8IaBEKGVj0tNPom8ggqR4xY60wSQtc+i3+Li7+
BM0ymjg1/tqIdv9e3JUx/ffFXeRsYORHoSzk5jjQAI6lraj8QZu5cIx2pVcbTVhQhgiYzuggSKo5
iUJvDbJTupHxmoQP/17M32nS9/zk+2Iu9hPT3qzpC7U5jsFWKxa09RjWpyhBjk5aMcLBLpswFUPW
XzTtEkizOdGs1qoIy3EtWho+CJPiOPY43WzPuvF0Wca3GZ5XYITf13lRPKZn9SznJS/tXB2K5POc
OswwpdmWlu0BzU5OpuM390HrIHannE+dcgBPAAlkZvetPZQuKk03Npl8JUZM84T/2WQXtVdTx8MZ
c1M2mT2ddmmujGgZrPv+mS6nWth/HTnY8HshtfqJJLlBrbfpF+ht0qwc6URaWBOic0d5in2mSMLA
glsXThILDqXFiKrbLfDh9aMhT37MDCQ0HCy/V2iBMcq5LJrNsU1fZ9UyqbfxgFebC2WkFu/KYqm/
c2WGC9OqzHWPTiqEf3CxYWAVszWKhYgEiocWD95gEUB3v/FSfzqaYLco/Gd56kUGNTsbXaY0enME
7hBOhuvN27jQsB1z0I5DXVax/GKJS5pBw8IZ+/exOqCIJCIoUToo8eXqYmA7as9wtGu7i3fn3Pn3
ibl+fL+s8KLh2HlRplUKsWXsNgVzrYguG1KBfrXrcYFxGBCE1Sbr70TCarcoATVp6GtVMODK7sbb
usIZ//62LqoLQcvzPpSN5ihK0lyqqP1RajrJcEPO9wp9ZMjNKT0K8cn3NkrpUOmMQMBq299/9BY0
qZIgLdtK+QAt+MA90o029N5Cd4tRmyN3MnYPaNf8+wVeQbx8X7T8fQf6RpdI4oxPXDkdzXB41jpz
2wcmArCckSlNuGPPS7iaveO1R88/aOBgXD/fns2H/wdAc1qMISj4LOigby7i39lIo17wZw0X/YC3
sfiYU74ioJO/xra3GhhQVPpWNO/Np0nHP6oeo/PdGS6HoexH7vcb1/uVSfv35VyEOQih/swcPJwp
Vr44ySDzNbgkmACA2ZZCXOy74R6lIal2tWGB8F61kiTLXxMn4O7hJVeINzn+12MvkUI0Ga4xRbv4
YELZC3Um846E9F4gb4TMoFWLxrC0DiJjKs9RR/ftJHRn4lPPQNvY41N3RnO2OKiIDNm5QpRb3mo2
3VzWRbLfBedz2oh+e5wJdlQdaqKF7L31tuJAJSoQbHOHZmU0Sz3YU/sclWKHnFyEuTozUkYiEzLA
vrG1p+D54zb98qam7O0LGLTWtXzQh3N7JPzX+ePIvp5Xb/DGR98dywdRscx2gcmQCUVjjhlabyz4
oose6+5ukgX4y83J6k0f7tozMQxe6i3A2fX49WWNF+mHl2hNpgy8tv7DLJfgtHCUNpnNT1yEdj78
VgJb4zJlSG4Pq4iefPR+4y1dzWENSRdh8+s/3eX0pOnjTg1aLs7OKRhdx9BxevvvBHzSMMcDEbE7
1KblOw8dXfw0HEFzsKnS0aOhbMGLBVvhLH++sa7prP/4el/WdRFNezRgo1KK2qO4R54nGxxRPIEN
8qqtMcyRjBAqUgvLG9wWyQWAyFinEVSpgI1jD3ZvEbzQ/vNEajU7iae21C246RV9PsLDlxVenMTZ
TJ5JQx23R9ou9guIrOY0yqcE2Umi04c2rEJMqbVlc4IcrzHn3JHeYg+Zwy7RLVXK/haEILFC1wtd
/U7Zl2/1Q6Piv0FXyD7jGdUu9Ff5HrHKG5FN/lmaf1/65WktxzwyKl5uCh+U5r6v8noByFop57V4
CLCZBsGzQqLkGD+btI4R5yxWvr/PokmVPT0l5U6o115joUbIDE++F8KlLFlSs/j3NlBubYOLQxxl
YoQeT9ge5bn/KPqOHC8CpPIAWvW/2gni3bdgfR1gkfh+e6NrzO5asnXJ7ug8oQ65VHSov21u8RS5
ukEGqCpflCMwkz2sscHH8xMBkTkavd1Re/dwQUbdy9ye89yB0V6S90WO/5kt//1YVwhi3z/AxbkP
U1pFQ8TeCbeQToLiY2xNqInr7C2q5v3R/yieAKUEIK2jxXlYNCYy1gujpHmGtN28Md1OsYRHMG9+
DoHbSW6cvivsqGl9mLRwD4viDy5JM3ixjs4rUUE+UIZO915htaorVXvaEdpmoi/W8BtvUoGmB/95
7P/nhy9r/WhWDIbpJy2jOJB2+SqhQcYlm0yd9HqJgRAYtjaaA8m4FYv/l632n5++yCWlpPT9LuGn
w/wxSz+9cWWM+2ns1VHIRO9RDl1QW+L7STuOKf+Icu9T+KKfTwYUQ3OtI4SQ+LvqNNrcwqpoiT09
o/zt3O9C2wg2mrqNfLsJDnR6M6yb6wexR/llnYnzhq446ao9KCu53VX9NhGebmy4n3CSbx/0r2LE
l8tQ6qRmpqk8HMwIcirRVfujXK7O2jw6SI4UbTpxwZYPn7zGDaItnp8++8827Zu43Ft7S7+Im0qk
zqrEZ2+BVpFjWjrKCesIRMQApsXxXHsp17krhvN/v4HrVy2QWwDBNGF/cDITpZnpXle2x2JYtQsk
75SeE7eUB1xDKnfmSMk2y7bYnkHLb/Fde89dHyKcc2MZ0y76scG/LOMi9NbmrNeDqmiPGo7ceB/1
m+5ee1GtbH9bU1e+9WMX0TOsjcwklLUg7c9LiByFkwe2IixlCFk+WB/E1GWGNHMGqMqDsaYtvvf3
jI6oXURsFKg7mmIZiHfeeDSjlRDYQ8SgF8jUjZdyNVX78lIuwmHnF/U40+r2aBjHET8doV+hMifa
TMKVZR6/MI6sXszmAHqF5GxXhw7CVdH/r4mANrOpQOBRFeUiAiQzU4/qaJy2yNxzZVt+bxDPEd0M
DwLkvYhFmDxjQdRYOmeIHpX0mlOZZL8yE82b59lTClS7OaCekZBpZ7kttyu8bgeP1vz89ue9Xp9/
We9FjiQzfmvNoaMuKw/RDDEkVxS3MraT/YI2u+YGyxGUN7a/4lFP12W6ZDAIB1mVHLFd9HzlZJVh
iwqROqJrm9ipm9x8pz9nbgSeL2u8OO2dEiRxLLbtMQAQJbVPkL5x6rZYRmVBOmpLut2bpnuHl05P
Ewdz4dSwIyuqY2vGgARHRvTBMJeFvyWSajrdKy0aBme2KC868UOTQgQt39p6YfrArVPEyYP689/7
8385R//ZGBeHNo7PnuRpPQ+hLiS8eKHoofimwQE5TaakCmbvUvnpCbtuhHbUvQGYIXciofpVN5/n
8K4GpjU1piNPn0fZTpUXiXCsxt/dUn3891KvFmI0WfGYgXVp/nBXG0c5iOnk04XYyx8BKCxbz/ch
PWACG2LaLp7NlbhQ9bnCWEG2Erv2l5p+QCBda10atDcynStq9yj0guufbB6vsDBaozjLxVhMDQbP
bRBlUVK8CNZpuY/MjS/dzcxlpKw7yNCn9gguDVmiXFsLwaZ6zQJcO54Ntoe3hBhpRg+lRyo679V5
VTkhvLPOxgmFRJDmjveqVZuSFgkGRiVlSpe8yOdhjiCRqNigNdtu1WSrlOEexivWjZd+LUuFawKJ
WBUxMNcu4qwv5WEtiGILgTkZnbylZWOdRVfZVaEFDmU12+sNQK//hvjsIlAIn5nhBtoy/0NaLbuz
aKX/UZa3Xv7VDsbXdV3E1aaN80IeCWjl2ZZwJInWY7lUxh0KizTJrMKdWYOwCP2FXLiANGcpafVC
LbEPc6sAM+8ayuHNXu21WRMqSP95W9Pb/JKL5Jrcj2MotccBic16q2rVvGMMIJQnz4d59S4V6byV
hLlX2UAyPWwJQ33RUfBJ6hIYg55vdQRh5g1Xg3IMh/WtzsEVVAN79ssCLxo/WjDMsuEsT59zJNCn
DjjxYdjr2UMr3SmC69PQ6KV5Ij8wUobcvfKMU91vMbHyGeHH1SE27/CvSj3+bF3YRWmbD/1bYmd7
SXI887Fs9iEKxlZyq6F8RcTs+8qni/bLq1U0pariQpjSvOAuVbaStsFDJy2XOKgA8UXmAZwvuZ0h
zft23coOcB9Zn3ccKhhZgYtq/PAqPSp0lEucpuZws9E9VPbhHVrV3iIJkQaeNA+leK/lq6pYZrgt
r6rtpNRwKyG/gtucxL1pBdILZHL+t+H65WHiLvG1qFdarDowZXgG4dKFz8a6BlbjtMvctMeeAbi0
jpKFbPkkjw+B7T/dONrX7q+vi7gI/bWvFsJZYxG1XePYogUrfVgk44o8AMjSUNyHKQXjQw+YeBoq
388+z5OUqRX5JzH5pFkP7wrZj2IrzF7z/P22ocjVYv7rCi+CT90H50CR2a3ICDtc/SaOWx8+KNts
DqowhjqeHHPPpWnPNKi+Y54w/OJcyeWmTtcKNbCdH7h4WSqA6ew3CgbketJ8Fm1KLjf33+/z6sz0
62ovQlLnG3I6FtrU8QoOJqc4tcVmrXtzBTQ0spsqGbgwEZYHlabcU0PUSilOHrzsPu83GCen9TKD
Fl3Ij15+P9N+y+VjlFKmYIPoBP2yBp2KM5q4AV6oS6vU3JhIaoS/UHDu6ZYKK6g4iojH6A4f1vwU
3Isnk/a75siBld8Bv+F2CU/EQHydzq0ltesGbcIAA6T8pWDMG7gK2HFQmv4qBE4Rope+FDx3lrlI
ft2OlVN6dFkufH1dF7GyCc0m0Wdqe+weQEbGXHwLAYpX+JzW6xY8HoMu1IWYBFpKsSyaVeIf4Hwh
VDrJZhSSc+v7XZ1yfF3QRWwMxtRr+4bdFq7yR9oCUL3yYSMayyBG4GKvJcca5aPCQqY1xIfYqe6Y
utnBrvtA6mGMba1cduipuvyl86kvFpqB4OpR4/jchKBcHa+hhwulUBE0Q5cvXt65KfNZ1ptcfx+1
XSXHGZhmdF4moJygLXy0tWltiOx8kKrgM6CAIYqWG3BiV8oi+khjVzEXtz/q3znGj4/6ZV0X77A3
GskcfdalzrEaNPLfLY4rCDOuJqdeZKrUOdyCJt0Ls/25+T8UDldr4a8v5uKaEDFk15LpxaTD5A/Z
cWsNTkq7wkAUJv4vzs5zx3Euy7JPRIDe/KUV5cLbP0RkRCatKHqjp5/F7JnuCKVQGjSqgKoCvoIY
NPeee87ea5NGs2D//gzC7ZSFijPtW7COdMauHckvNXu+XYZ6Pl/Um+6Qmct9UO8J8vOa5obsSv8Y
3S8BHWO30qYVtV31HrtXZ5uXWqDff/vsrDfFcV50MzOt+FmlAxcjZA6o3epnDiZBNW8jOoKQTO+W
AN7qfhS3dRVKv/O360kz6uXboCIdZvbF6OtsAS8zcgiqg7Bs2kfBs0QafCxW48OI1l0xVwf4v6wu
9SY2eRYgeqa77gR5/fSlT4+R6Z06p9R3eRKSpRRxZlo8aOhvo/k2Vn5b8l1SMyTLvMOJ+lMOFzrt
nXXKnKy+Pz60+o1e7qIKG9u+0uP/Hxnepc4TijeOI7KscAQ4OwDOeVRJuRSPDzlqOygYzFYsiDB2
06IKhCyyEn53803V3KsdYmMJNkhehbV6ddaiXWqGfL+Qs528qTJtFiYuBNq/7FrWTh/eJ+m5Fh4m
XJ7KNiERtVvVrFFZ9tZPb0cC05zF9ifeZfMvBsjmtJbrj3imbh5e8FAfCHYr3Dz5MA6/Z0jSzxZa
sWbFZPJRoVEhvPV10GAiK3ajsNG7xImVpwTGQwT/09L3nbIZV8M1uc0FJ6xC2bT8C/Hdv/7gtOwz
YoX4MxXFU6xd3N333PLe6f9MaEtPDpqbgSjX6lZlPC+vC4XwwRU0KGCojrSKf5tQXqG/Po5kUQHQ
QzpHeFxxV6kUQN0mOZAOtq9g2mKpGx9radMMX4MSCi3Tql5yFz9NQuzWQ6aorqh5ufWr0uGtFbod
NXfCcbOIxZ/Ku8RrAT46ImzdBvttXYaz9t6rNyr0WWkKqsz9z3XHpV4Jh2LRov9ngLD+Owj/Xkwa
82maMhUEpULfIVCbr1O7M2PfkO4L0cWCeNBvO4yI6j7Hn6xvp2x1oPEesyjg6PQq3YXMPRT7o3jf
K08CZKgj/JC9ejXOeHkNzzYHHQsBwzhyMNV/wGSxfLT6YehFNoee0AdIyqeVurjYFvGn5px+g9C7
cn41r/3mWVGWmGnbxMtvRjvejRItgmwrqa0hctRt4TWL8ATa7OsGYy0neSSGQlnjgj998k0PR5qF
wfGjhpW+9JJgYqundcGodzU+9U/HHfrWLUJfmDEYCNJes5PoYX7NsKQqXkd6a/UiWzSjytVA9hEG
unUUe1K5l5jtPOPM8kwP873wKL+QmagBKx5CWQ1gwh0H5FFhv+Skun276Ywt2tbDyTWIc3jrW/DS
tvFGXMextOfNiYSKp2uc5Usb+Y9ndVZg9PHUi/rIfQOx6KYEDYurJQ0SWOZiLTzEAT4JNGO/GdQA
t7r2qV/q9YABgKSCCJGw3vMDkjWIGLy0jJ/3C95Ze/LFoAxPrKr17vBUirZa2QOTG2sdh4PHwuqO
oJhQEn+J87Xv64JhVflxMcs79u0DK7tCmVSlEBFvNCkAPweNI2DDjI+fAjpxwRIpkn3UsHnYQ787
jTYFRUbUCf+L1ENPKpwDJ1EoQyDunxRpW5t7SO8tnoF4cfgk2/plehME1yyIU/UqAsXrUKrDnNEB
2a7ahqklL5f5PieOSMxCtyMFc4R+SnXHjortNFhULe0aq0KPg1fRPf6xk4VU/6POQoHWdqwcFwhy
HeFIJ3HCaZiJGs7GSrfi5CnN2jyslM6psxX9YTDnBn8X+CT9UUs2OgZVLLgNEl0e9M2p3p2sm4qJ
tDS/6OiUB2XLPh4JnkrgNnKuO4VOeocR6P0wr6X5U1DCBA3kVvgt3lSzDY+EGFrt+If/Mk4+jZlh
/EyJawQNWOxq4V6CYkZjl1dddBASJ/WviIbN6Oi3I+dQYJEpXDcHn67+yG/S6kuY6RPZbLptZRvx
nfbMuGq4T8CxGIH2nG2yZh/R61Bw8NpQUFim8Y2cPjgNNsYmIrmtXaUHfyhpDNkxKQmN/GhFt1K7
naR1xh2Ndi2+2CZErkBrq8DDYVJvu/RxVRgIqkGPy64RF59CHLNsFJK2aSSSkVlhVjX2wpJjhFs1
hj3prg6CevbqrQnOXhGxqtozZfB0U5x2EO7ZeQ3CQRlZAHSmp+oLij3nj6TyxMdrb/WF0gyrOnYG
DA3Iks49Daf82KnxifFHMu/R0E+u7hgvs+5O3Q6NnoaB2tFpL/L5O9mH3GBciSinSeMhSP13gW9w
pb4I2VVti36hKwEnUdVkCN4SYclnRVV7EOoob5TTg/zeN4Dh/n5pB4f3UvKn7UBq6AKcRlWrm1sl
9UeVwItbjMj4rYuSjyGxOzYxTJ5s7jIJX2lF2+8h6feTsrLuD9kmlvDAuwmMhsrJGpsnUaEykhB6
0BQqQqnzW32JU8eDZ2Wb+rAr4fpRFUT3YxkqMD9qXgOb4JNqF9eeQqjn29GrYrdt92Xh4MjL+9ZG
U2mq6ym+hkL8e7A720NNAJsQHXURUbt1ti53eTVObdHPrMtwZ/l+l0RJTbqfhr2WeEQG6XQbnwwD
f7IU5uLNqDCjjZp3Pqxjw4vuQBwtVpGdp0HSVK6skNnShcNw3znjRvmSga4o7z0n1sw15uHKbiwt
9f4/Vw9BDh+hLGv8BT9X0kGVmupYzRCvUbDwvRyDJR33MN4pYrDYp2nekRc9CwATp2tGlQsWbqTs
3378bKZ01OWUw+nAj5OH5cWwaE/vVfU+M7EJ05VSKy5pAv1tjq68XOnxWtccJtsoKBSc62L5WAU5
gpJZe0oYkY8hfZEm+N/MC01ZpaMOi5v0rvPPMp6iUmtSaX6oAB58snN0BH6HzS0z+QPgjswzvz6B
JSY7BVNHmPraSIbdfy4o/4JB/3lKhopWUVaWXvHZGTrOD9MUd9mJ4wSDjcahJ5hPAJYzX/D0Vt7n
SPZhciTMW1zVN0VXeF7ClA50nYAt60/8F6BbDoyc4kGs/TJnlegI3VOV1bWG9sW9mQkMJE6J+0Y/
5OcblSWiPtVFenqIs9DAnsgw+E1/GkCKLSmKQDSYsuEsQqzEpSpFAHvAu3K7LhwDsT2Z1OAEXzEL
OvskzVSqq66O54cUzYElb2VpHSN0ZloGsIzWvlcew5nsq3g9iW8nTluR8GmZj5hrpnvEs/gpnYNO
xMu2erd0shIcYCb9HV708tpR4VITHQgVGKolrOFfr9ZJSMR6kIQJHy+gnMbHmw/xKTB8aSPsOc/R
dH4R+tvGejP7N4MTRWaxCN7l5vOxUW3x+FS7oq8haSS2OQWkHrlazMnxpWPnktn0NeIAE/U2fR7/
mLvoCQB8hpwuw3p/dTB14cwLKkoxRNNcwh7OP5TkpCiCNbKUTEfyhkfsl5WxOwQWXBC7QLY2e8ZA
wUrClvX38D1rVOLBtfCaC1YwxdRFdRmqyEyDzx9+HLWTVMvT/CCZO51g35mgdGqJ9TLGrSoc3tfa
lJdmBz9+8azFFptVrMwayxjvGbVfUmNpB5bptneqtmcXNLzWbbeASoeavLrKuaZlvriIf/+Tz5YH
odVLk4nx/FB7xaP6IWT+/ASvDOxI4ynrmLGJtuqekmt+lgsnue9/t3nWUqt53LGy/N3CBjsqoS+u
tpXQb4sk7jCK6Dh4X1tdLp2Cfvzm2X7FPPQwFAq7rRpAFzNsqnwH3nDwCSDF4fFmTOhUhKU5bakr
LcRLo7ofv322XbUtDzniDX/QIs5AomdE4USCJsvJkqYKl8WF7eSwFmcuiMvZeFm60QQ8ksqFlgy/
H4y22SXk1oUwv/TMrVB/MnHPXP8IlprsfMP49kaYZzXbcFL/b1FikvuAFbpk6fOicLxdgkCzGR37
1SdzqZL4/pNnZ7JE7OYjuuz5wULODwk3RZF9elziNdXHws41j20pv4qDu7jd6GzOhGQhtCLs5ud2
cxqNoyoJ7fyAydFT/HwjrfS32bxFK7NECs17wvvsSFtlXoRid939vvr5X6rbv1/B2R8+xZolpB1X
MPiKz+ace4KXmH5C/ptbapulzzgQ2t0Wrwf1yif4t5P0z3P+9tefbbYHDRKe0nTL50Coev6VwFGg
z0FyeSgXWwZrfwoPEgQ7f4fFMnpuhPtrD/5iZ+D733/W0On1KtF1kb8fZJR6gKZCVeKoKPOJV3GI
UOblg1w4rcbbjlWhKd35FSKNEVx/By8NjBCS/s/LcLbxd32hEGzG7eAwn0usEIeCwogBGgGEsJ1G
qiNXPDwv65WJ5kob9ohULGg0EiqrXcSAomAauSxb+XOMHe76vP/yE8PFyR5pUaOIZ2t1XouVrh6P
vC2CD61AdmL6DvltdHy21GfVaZBuuQ04J4a67BRB2WyH4YZcnTSCHHx1MnGpUjLBBi9bpmJix/35
9SSs4aWc6SV5uMVhwXDROakB9j32+8RZShAdeWnkyKEWaLUjdmH+1f1vYOkgQwxqRiCtisn8+OdV
aBXJE4KuLmgJygTzVSj88XgbZaHmt0EaKPSYsCCyjbkAU8XsHUjWgISMLhDIu2t1zKUC4sfVnH3P
VhXLDBG05Z6oiHo28RpK2FZy+rAk5edaYPLfsujsE/7xc2ePYBpbVRsTfq55baEUyOTIko9O38NO
DWe8Jy4s+9LzVUYA3HGzmHU/q6Mdf1SJ1z9nhJGsJLhKFWvPwf4NxQ6Y+y8aBUteVkh7pdRtslUZ
xPyJehsGgYLD6V6OAmgpqIDw86geqAfSwZFhUP8ORxdbhngj7IQ7iGqQY0wnuxPrNaCN9ldq+ka6
Iam2EML/XLJf0un8uAtniwi6oa5MW+4CvAsGCMThoRrpnezgVI8mPG8VA+AywFGCSg6skdPLrWfV
gBUK2/TnFYZ/aOLd23++Ku3C0v7jqs7Xk1SZrFLhxcz/MLaU1G2t3DG6OSJfON1ABSdqz0PVqgCv
yV0NFimhMax2MtAqG+9F33p5HCzoOoD1FUZZe3ox7nNS7BV7sLWdtM80f9IHW7Ru2tInfCor1qCx
J4hqlG7z6+gK9eIJldGimXej+Tb2t21xF01fNY+znGzLFa649P4OQv95H2lELYwVA7L8WYVFkEIr
DRFPAnNQ74keBwh19Oaj12oMrx573Zf6TVv7U/Q0odo5CM+9siHTg6T07vdUQWCtIFpSjZ0Kr1ae
qjygY0NCLZ5nlY5w5ZYyXcF5DQHTtaadZKJ4CrPpqvrj8ncMkYiONYQ47Vxhaxr0+IXGBDuF6z1s
3/PfHa0+B8ftgnwRQkNx//PrcmnUvaRU/vcvnhWIZdalaWGSm4lrHuzFr4WB7hmr7CEN5E/9Jr5l
2t4aT8keQcD6GqzXvHD++vHrZ6uomZVqUqr8+shLGChoH1jCIQmC4o3w+dNM43pGL99PLnM4Do/J
n2Ox0XN3Aufxu77XP7oHIUbP4YrH+8K8ayqvQ1LIpD4ji94/aG6LCUqwe3BK/Sor6FMCLCcXGWfU
PiP0q3Bi8kkDHVk9Z44G0MlgN8UqYwk6eEyJy8auNrOfrfAdQ/4qfdPytObmJARauW3ILMk2Y/54
6G8t7dY6bk+yL+T7vH3J3sviU8xv6P9dCxs3L37hNDVxgEIVQlT5c+tJ23ho64gNkLALysf+HgjI
Nt03j1GxOum/B9Bd+qbCCEQZM8Pl9CFb0SpjWi6VDq1GS1goiRAk1wkWmaD4Uj+OdzNoq+M9rcZT
tIkyT4kQ0ezrCZDrRpM8EUR26Qyic+T/K30Ys4sxvP4UtU+1CbN72D2iWx5sCiUQo+3glCJnRnDZ
d+oqdpOAEVOthShbrZODXDmb3JJJ9/FmYuhSoamdW5K9h91MoJ0QxgkxzA7Uiut9sQv1PsbQ/7lz
Zy973OVTOfS8bjPobDFHqWeXBfBFJUhWHQYTFdzn0dfUqxv0JYU08T2Mm1USVv7NVomHpC3LhGc2
OvjvrYZGLyJBW5Pd45+4tQGb9/A0FxDQCcW3vouy22p4TiiR6TtZT2Mbdo0fJ14lvvdf4qo3fcgw
GsR6eL32tfL4r0n2fD39drXnxvZEGpsimlhPC4xkcrBIqCTp14RG2oOcHg2r5vAqz2v4TORA4RoL
pB1UKlm4Y0dI5A8GLnK5BVXXWG7UYzsnrjTMyFOV/M+iWRz6MO8IQBHzXVf86obdaPqKnbVrJVqN
KO/pA/WDf5L3Y/msHZ8KY1uAfs6jt2vnIHnZDP/5Q2Xi1/iSJMX6iyX6NpRTo0FTo1QuF7I6J8DE
Ez/6j3RF/+WI2KO/icY15n0kyhnFeNSs8iGwUkeq/45d5TkszWenLO8hmlxtkCwl23+6tLPqIqm6
QTZzLg21k6v/UZ3jKYg5F2hB9FrGPumUL9dqB+nSyiJ/ux1ntYNqjMJcjPzm4FufdCoImjq5/UBF
4GlIxpd2BUW+myK98cUquLIVXXsYZz0pdvHYyiJ+Xd2x/S2I3QDHTe500qLC7sS3eoHdZhsah46p
BN3h48oFXLvlZ+ccMTmVrdgsFxDkSD4BITGrfsppUGvrBv/qguG6pi24dP4j7OC/X0H9rCPVigSD
Tgn12tJ/HE23J9xguoWMIBhhMm9Q856oWHCEBBUKdCVM6/cIJlJurszsSSFI/SntX/X6Dp4wLVUL
vY2TCSsISG3/uzM88XCl7FWWRfL8xVREulYKjXJgBGd3SbDkfmgNcblLwqeR+X19m6Qea5jiT6nf
MORyDppjkezHKV65ybPnqcAGiDvQhQ0luumruMorLAw3an87CHjKhYoDxKroiVAIrh0XL0FjrG+X
e76WHWYeqWqelqNRFKTZ7ibfpB6u1zj3RtkvrDci4y3su64sBHbBJFjOt2YH6TVHi+4oX1JI3r1K
sANRpMNv8aqe5cKokggwi1BMUV0K2LMSaNbkyGgsQNYJQhHnhOs/Zp+GuxwkfIXUrI5srOKv5Yif
EwlGXnW2uXagu3yTvl3E2flRafCVKrz+PNNW52ywLr9KvwENMmBl95LnQ7Yfai+eVgKvGRq1ZeCc
iGFOIg1j3kVK+6vn5Nc65eEeKHha5cxwrNX/4vv8fqvOjp1G3HV5JnOrlk+lv28S0C/5znKK2dY/
mfutkjUer//8o5eaHz+ez9k6bB7grUmnuXyQAxNlrFM066QNaE2m+f7E4bJczaV/wGrd3Ilu+0DT
DFK3QZ0oINy4uTYquLhjMa8gxImRhcHi8LP4K2vtKB/MsURfPLgKviXyASaAAxBpCRqTPI0MWbp5
gIzt+lVFSJeQzTARh1X+BoFzIsXk5E78k/m+fvnf3ClTRMtoSiIBu2ePx1SFuUwlLi0JEZFRDfLO
vtXrhPxwNYRdT5Lu3MEptydzCel6ikeKmNsmWVe7a7vnpTGthVr0v6/l7Knh6hGm48y16E8QZAZA
gu34ZrQvMTt7tQVm1IfJMwQmqffVxTIu4uaJabqR9sPJ4YGaxDp+GMNOr7wyR5x0rWNzoQOpsobC
nl0UCjzPZTP8VnlMp7xRx6Jb6ItLwjrlefJgHqywmfH4TXcHGCpZYAJvld4w2S/+8jaYK1eSZ88s
8MJnzxJIYMKeBu8/P0bj3zMZV4YHWAd1dwGLeyjiMs9bbl3rJWQRhGKA6Igh7p3UhpmC5x/evi/V
a5b+QxKSEVzcpHcGeHjBoQlYDfv6N7kw9mw9572rGAdOFI++mSQsGPyl1QQt/l5Mv5TW6WqPfPeO
LBZI1olv7OgXwcvoJUf8pQ2eRVdRhtwPtRCbBkMqhZSEfZSSpk4TFEvNLoYBOOyP5evBeD8tzqeD
reSETj/0PYeI9qUYbni3rhyZL2yAyw2yDFEySG9AX/bz0SniaSzGiGUoY+JPVJw67BogLrltIS77
lSCMykcE4tQwBMf1nYtzDImPte99WMCwUjHtwu1f5RQWajgr4DQxb+oAw7Xprso/9esRJxeKDC7Z
4In+XTrk8w5uwgZzEnMWsSycn0sY62NodJuMMnxcRdV2HMMjsxZcIj7JdBiekhseT3S7DD3ZI72S
lshGNGkuBwfx/kTUo7IakvUo/4rdq070v/fvZ4GBHYGcMQyRvH+KfrbEpQNyglaHZyjOYWEG8x/j
E+UACV/m+uDViLPhVoRif6PXnBOE5zHP2cyxLhR7ydiluFlKIj0ByEIr62Edf02cjjfte7omiYjN
gjpW+phhYPlZtS9bX4n2BRbkSngAZ6lyYD/QM9DTj1P9FWf35fSRHD2YIyfdSYzbUbxPLV8SVnH5
F+Q7+m25q2hqcT4B6dbZ4r18ZI5G5sT7aDgRLF9xg+5KUm+vhvpc6N1wo7hTBvUN4oXzpxq3ep5q
7XhAsTDzR/kcL3UpVOq3EYcQZ7MRCzOjO9mW1efeuDfrN2XaFcHxWo11wUe5XIhmiZaI9+Uf8UJU
yqNlRQoEymytBxbwT43BbjSgaX6urW3ROfH6s/0sq31zWgn52uQzDTunKzadhLjxtDnOv+OrttML
xxkuy9AJWsCxzn559iLRKTSUSjIPD3X2Uhsbs/MbcCaLD61bowZFjS7clAy/IhI2Vtf95xciBlSR
eDq4z0udLJ6Xdoco09o4XuqV3KdkKT1CSio0e5ZvVe4IOMUvjuBLBXyQwgt0h06/Y9FHUpGvEAQj
alQV18TeefSTuwgQlAfxI3Y5qqYqx9CApNwK385xHRECdi159cIO+vPiz0rCRIpmXS5ZMgjwcKeQ
odT4llpbBUVcHT8MlVcPd5GwAp59CGuUVnfFB32ilZY+S/HqONz2gAWnmFxCXzb9bAxF+enaSnxx
E0VitLRVEBnJ58VQm+Sm0C+RCMc/kj+XrlGvCUbH2cbh2dUlhGg3tfLVYGorPRn2/QFtDVLVROAA
8qBZyPhHkoCca7Qv9d8jEvfu23Wd9ZmKuRXSeSDTYpn4ywwlHsba9tMk7HMUn7Z1dI179RGV5/xV
d2+KHCLbFJliwent1vNrTKQKWgR0H8KtdivuC8k1UmJaPdNyLMVNK88AfzsFOCcMAElXgxUv1Lxc
/zLpQxqz5NOffTgpX3rTRMelDzAfNgPjrBYod8sx9FbM96YrPHGpygcB8iwu1rpMOXsunKNrN/KC
TOXnhZzdSFGu5CmVmhK3/sgViKo9iBDSpzo4IXfNXkbXErz6wUC1FRl72GrXz2f/NgV+XsLZbp/X
R9EqD/Vy6IgCddEaygvT4MgH7YLr7gGGSA5ZvfqVOuxCpf/zh88+wLGP9WM08BD0bC10ARhr/CBe
4UMogCi6OOhbO0N6dWf9mmTv6FgUP72fOqoRkhyZQMnGRHLcZTVlmn21c/bvFPbn1Z0V+7olKs1s
VEt7CiwbtBhHTRn7uXByjPSRd3yhhscK46U13EaXZMQmuU2yQL+WFXnxHQEzpljkQWkAmc4e0LFU
j6ZllBzQ7mh3H8WVrvixBqLUPr0wivNkP0PBwpiaZo4Vjl/XMf8XBB3qQjr770s4e1Sm1ffjLJMz
wFp5tBOahIrTtgwnnZ5EJem9/RQ/E54WTwhpyVbFCL0aN9e24QvkoJ+XcfZMmqMwkCvLnQBW6SXw
SA/2XyWBgzGGxvtmiau7qqhabu95tfb9bz87aSmHvhHoHCydbfLo3izTrgME/O7kpaVTvV8/Ol2Q
jv38M8+OThZM0ySO+MUGgWZ1ixHHYmjMEcEeqEr5YxvMyOF1G9DFwvT7n3rWoMzHmUKn5IdBUzNb
LTlWOiIxa9J9K2/aI5ZBbzkFdN4wOMkr6Rxy9qurPFwmyQs+7VA++B1dkt5pn9Tali1S3hBIG/Ct
mDYFJmkdpJj3t8LyabswsMRqidUrZQIB3EIL1HBYLwA2T5ZdM9sScFU9L5EeDM7sbNsRGSOLgRD5
BPfp0TY+7aLxRooINF3hAGqO/kT9q40ruXXoTVzbiy8WWyabMKfZRUYrne0Zc21VUj9l3BwDBv/W
PNEOso/vsWd5hy3QKA79rYa/wSbdCkf2lTbNxS33+8+f7RSWgIS3r/l5g4CTmdax1LoRc13VYY1k
zT4yk3ogZfyUv0fdPaxobQhYxzNfMlkzl/gzYiz9TMGReFctuWZD7RScOqZNZO4WZPhpRQKuaK0U
tJnelNEM20bdPsu99Bql4sJUlBf82608W9GGqYoOcp/wHa+Nh2Zr8HspejDAcnDxkbw7Jz4vhdh0
V8RUJtupiXvonUMTrwtLPV7zaC9EO/24EYR1Fe+BCUVHZ3zi+UNT7Me7zHrMeDqcKngLlVulZrwf
3c/Kiyz5ciTtSpPYICdnnrnwXCnmnT7xdGUrHB4K4WFxwGD9jZ3utI7T2Bk4fKjc5aP8qz7cJe8j
jAGjv8lvJE6W3aYV703plymAEeX8pd2SFTjpjHvt8eXQblT1piyZJWoB/ND+17U+i3T1xThbm4+i
KJdjmy5H34MczKf3WEI7soULmzS7Y7eNhNu626rSnSQUUD34fiW6i3LpYWXRA6L+Ar19F7LHsvbm
2u9/p8NbjcEDBJ4blcFJ2FXWqg8OcSg4o/lHCSRxJRRfdbyf8JwZqx5FAp/xRjh6k3GnRcv3nr0q
yuI3xRIXSrBvDo7Z33ftyu8UhGiygPzF4hQVzBF7yX2ZhwPKjYPXfJx4oYs1cauMsadfBrXXpxnv
WmPD0xafBfx/ratUbyeX5WU55hiIO+loMz0sD+saHCk5nNbkjsanEO9G/Wk0QitdDVgoj66W31ko
IQiZEWwWrZT/1xoMeHb6VfR+Tv3BbTFDyDdWjWfvADdo2U7k7FHkc1Fh5hpMInPl46TVdiO+KhP2
KHw0qcXRRbc8K1qdpvUgvvZ2dK0E+Me8Cv6EGGtsq6w7+ELPJWFR0mQFpFbxwTBCMuRO4DhJ8viD
4w27WUccNDlNj5y3OPQ7uUBw2QZiq0wXrQbQSZrb4St/g5podktiw/URz/lx4PzyzrbIoVRzRTW5
PDUQywASqhTZU2mLOKgX5KFuslEEIjnaj9kf/aYOi9XxpnkilQlAslQ/HaVfebwd1af0Zly1G+kt
exomMoSu1g/LdXzfyv9ep4am30D8SO/lbN3J5m5O1GkWF+xBCvlQCbRmhzbIF5xY3CyzEU3aSaWb
WET5XtUq/6Onolkr6kTLo8hdXFt/XUvfWqJiRmrYQZXNBwmk7xZcx4vp4TVsIdfQaGuZfjbdXmfk
XXnIvgxWu2ekYrqffqq/ZpITN9f8q//YyP7rimhrIDYkI+6cPBBbZTyn6WA+KDflVroxSiLG6/34
XJKc9VVpISVHPC0xZtjJONUzHJknYAMhitrq8NiMt00Dcg4ti9O0Tl/jy3sxUv+kQUjykBKVpF2S
GqfhdLSJoz60y5S12CcbDTpeR6b2n2O8rSHD2dNT9q6/RKwH7z3rDD2qBxI8RuJzH3rR1tQHawhh
fkqCPXN1EYa00/2AMfiadvf8MPT3htBR4d/ahRZ/XNFxn+vceihf59mx5n2KFoHXApf6TXw3Y7fc
Fxurwn7s5siYWRhe68iWD0DuCSRFdWKlm+EautK4dlVn39c4VFE9DYmFrKMIczpeYDrCgmX0ph4R
HQTU5CqRLAUFKgFTuRxECdmw6Z+YpsoJHJ5TEv5Fzm4Pmhj7LJWkW2HIZQ5ItvX0VENS8wui/OyK
qKmORdYxNfckOAkI87W2ITPaKTbS3XRPnkNnLCq6sXbh5KTEJ/fBEeXMCVVoxEjhdo4+xOObnNx3
+apDner2D3W1gK9y5/iQP7BUXjlG/h0k/Pyo/6sJ9v8e2Vm13OpNPh/l2HrohW2q3Bk0FswVupOJ
1fAL1qUsBVWYb3Ta0gQm4OWDmesJv2XBzzCArGoTDX610WDT2Gq0S2oHMATDv+iWWFtpdCmTNMHL
3w5+35GUZwtfwpbMMK2y9X37K34gOXQDaVoIDy89k0yHOMMT1ecUKFeEj/+cfhY5sKjRrMBDA2Xu
r6jl2/KRR7lkVoMIAMQjVgZ7PW2hoFnNN+02W8HtIvHt/j+PSsANnK+YZ795XlxUo6wIqUG+TmA8
5C3aziOZi0xntig+oSNNnkXumLUvWNCnB3N61+8gh4sHt00d4TP/gA8ABy8lsGratIyeUbc2fUBG
cY8JjX+KnrcFyT7gAwMElZSLOE6E6vdnutFGW0TmmNsVqbhZmJz2cbcdGpfTeErGvAXy2z6ZhCb9
IXsNkCsZWEb1WJY3+L8P+eowPEnNaugDZdy0gAxk60E53Z7MQIs5a7R2YoZodisCmiBd+f3xtmtC
pUB8e7yN89Wcr6VobRTOUV5DGjXswx+Y02jORvkuwp8tJPdJh3DwT/OahRlCNPl4e6RuMJ1yfulP
N1DA9SyUCJ7S9c0pDpJbwVq0s3H8mvZbXXmEigKi0NUgujRh1a6kOBiTHbSXLHWjZDfNm4NwYFW9
M+CgDti4MWHXjv4nUZ0qDlTDBYQ98dcD6zHRre01KwRpJEVh0QYmNTte7/5381BMtFN8rd2Ntd9+
FF99wKTmuIa7pW1IOiOHUbADDgdxtVO6r0FkQ7ThgwSHm+Qpp3G4QqS2QlEa98F/jcMVA8t1syZ5
BKBiQZkruLlwJxVhba2M4T5D3RGZvyx5XSW7pvmU8OQDVymDRb1x9Ienw+h3fInr9mYcnEHegQiJ
rUDnRofJynqumbblsOREV6qfKWDkFgP9Qu2q0fV+ZM/G0/zahtOOE9YQmK/MOEhJ9dRhpd23bwo+
8e1wh6gV7+lwsrEMplGgtcywg0HkzvgpvLFPaCje7Nautl/SiPvUPnkoMmuiVJj0wxNIvDSE8vUW
q3b0SGHFfDk6+AXHCcsenrPVkcsvVgJngoRYa2z8qN7Jaxnd4sRfcZo5nD+Kfv2VP6Jn0+6MYHq2
iFBNHBOQSkVkCokabmvZwo4pIvFr9zSTAiJB/GOIyEyMPbRAJFlN62iVGVBVaJymj6fn04cMXkMj
08QHBsLyJUvQFBzRF7dAXj8SEE7Dpn1t/qSPpbgqCqb4PGCvYivobb67PsKvYOc8+ZQIVzV7ao+2
8j4iEO2DYnwqgcJp/oHPe14pd+pnA9k9DgzyCA6eThlAKCFNiI/TR3w7s9B9xkBCnun5CPFdsZ8F
v3o+PLa3+e2Bs7u85VaxPxz0VR5Wz9ZOes/Dmat/M6cXteYkVd/JBXNQV9vxkIWGQG4uT36FLSD9
IeKTN87KXqxTmPGtydYNkD9rvtkOf4z85ThtBCAb29nt7k5PBqe0QPczDw7IYgVIfl9bBK1zAcv5
unvWdVJlQT/VPOhHhoPPRb7lm+0aqCKBMbF6NCHVuNlul847uvz0IwWUDKH2lECpRVmT8J+cywDv
sDm1lujocEGloMvfM0aRWvuKwzvrA3Z1+jzVV72WVl1+J6cbvnIcQ/pqeS/ET2inaKAqzuzP2NX9
NjSh9stB8VHw+SMVKdbq7GP8szvNb7DK/B/OzmvJbS3Ztl+ECHjzShh6UyyWkV4QZVTwlvBffwZ0
XiSWYvOe2x3RoS31FlEEsFauzDnHDN3wjaeSWPHmK3/Du989V9nPErZGyESqQCI/uYSWtALYhncO
v6Srtqj7v/SPvlsUoZMUR5/Ad3NN71smDc8zvnjiGdVgWtbLTcEs9fO/Nxv52ymCvUaiMmeQpEo6
8zb2oj/2N8UsFDOtu/TSeNWzNcMLF+EH3Yx4YTrBPvxS50cx/iLUBPEy0wOCJ17GZG/cUwl+w8bN
N1wyFY2cHtOCq3LT6ek0IfBDsU0vevJVeyz+6s90V+/8TbItH3ERJPZwFqXFZNgcLhOWpOyYrCc3
da11x6qxNPrldOfL+XbK/31NKD4AvQDEJPvl7y9nDAypiQ2uifIFcrtOPt+20hbqPreO+B6KAoba
sCiuH6W+jvEwEHIePebCD5hg2F8V5acFbiFDwRDsZxJM3jkdjIoqLdkCH5LrXrPc0tr16U5DE4nF
Adx1t+xrF8+m9SMTtvf6FuZtW/X2B7q522WWRxlIpvTSi5vBOk7diyR6whb5sHi69tD4Qt22ZMFR
FM0pI9fsIyfo35PqV1Dw2gB1CXleLeMhY+3XnRRtwqGzXmr/JSdKXoRaJ1xl59o8AECLrUdz4ZM6
Xdji4pGtY0z3Qr/JrbP8zuAsC86jvPvdVXU6qAEmsQauNkfSkFnbfgr4d7StfN2wXgpLECjyVuXY
Hy9iN6XpVj4NbzngZwcXMdIOOkPp3Fqz6udr/QBqysVgkfPSv/332/LNdPu/358BHwJT/Zwq+vcD
oWipodW9xPdnD/GOBgCSpBbCxjZSvJjAMH2Ozy66ZULxMGuRqVn/+wq+aS5ur+CmNpQ0K9Jaa0ov
Y37oXfo8qbWEBKUyjaknz8R5GDWRnckbirYys4t5hgIcx0Q9hgszm3sYh2LCkY5mgyMJEpsXblYj
7pnuaBBI5f8HR+w3IeDtRd+8R1hCjTKoxd9fG9ewSYplEF4CGqKaF6GV4NYK1hNTYUXZyZXN2U/l
+3TiiGyginalfBGDZal7yvVTJLYx7Qh1wNp8/RUn28q48xX/VoL8dbZhJWIdMg0NFZVMy/Tvm3wV
hjJJcgwYkEb9/KBSLeC/Un/V08EyVrV4MvXX0dZg7JQntEyk8E2jJwonCRoP06LamZoefvHS3Ci7
sSJG2K5XQgYm24kuLSKGpbHvYe18wa7xN2lFqrFtWQf23QiaB0KSgjTvkf3WLGl5rXihhvJQTnbF
fpEvB3xeGVUAsulNfoZ583TPPvNtRm/i9DJUnf8V1X/ES4/DNBiqFsfnjpCGgLZ/9l5MbpN6grnE
YDAmdCiWV8OmVNZLbyjwVqxMJ8zWKCa5Wk279NpnmG/EyhXE16v1YOZrkaDJO835b/Pk39epATgE
R2KZ3/oooe53ylQa0Vk5mg+YaIBDqTjj2MK/VDdCeKTnHtzZGmwVSXrP5DW65vZ+5PG3UeHtddws
qoOWTUnQRHxf1VqEXehqmZ07aKCYyEsHCEyjSrwrEyTIUxTZCXNd5R6V7Nv46vYibg7kQZsWtaCH
8Rl8FrURHif9+Xdvku4R0xJsvguKlwYilX1vSPPvB2auHQD9zRCbm1WxGuVWnoxUOk8SP7YDo8lI
vBn+kzvT+BkqT0MGhAHIpLaZG8eTz0TK0SggWxEsi6HZUvdA1J5IdgJ26Bbi+FIq77zV3yZJv7+g
Py7y5q3up7wUtZCnRcbOzDuFWrPDC16vuyOW2nwHAVbcmwsiDRLv3qP6fd+YX6k/Pvx2AUzHKZRi
7k5orKxmk0A+apFUubnl8ay0nkzCE1F/iwTQWet25TspVMAb/nvv+N54nK/CoO9omvo/BFWmNDVh
e5XEM/bmfpNB1noVv9SvCbbQlfp3NwTLOnTEsJ6P+NXsiYUTDDS0+ch3+It8ItW9apN3B52pLF2q
j2baUxhm5pKGcz96Y+qxvim5q31ZOSc3jpHWi0hL2ffCZ580cmR3ryRYCT+1n8oSOtoqeVVZy5jk
myRLDJuazB58loiXwAdVx+gYTI6fLap36Z7d4FshNH8VpkTL0SCZ5puIq+ijKYnULDrXTlhdynXT
L5PgJdfdPl9CV4ycVHAwSQyXVNjXnOFok0CBtWlaxTY/iY8y77f9OpseOzDLkasAdlXgX1gXyijq
nP++dd/bUDfXK/+9J0EXuhZtydALChbvNiYCpkmIUpm6IqCZ09wDBovMotzWePjvz9b/+V1ZJj4C
+ujfIZ5RrIZl2PDmpGvrNRLd7tK+Zc94k+nUSNMBaT85AoK8KKQVLgND+miG09XfRZSMkyAcLbVe
BPlmYrxNbFgIE4VLjmcmWsIIby1LK8X3CmCCT8HP+qXcyo/q0TxyzB/ooarhUmNWOKRwXKHkMLtK
+7MYnBL/Y5y2ZfSqwXsz6pM60anhXwELLp8iXMb61Sml43Co74Zr/Hu9/+P7uLkXXV0DOlXZH8Ei
qmSfuYiXyxIU9yGJlw1uC0TC6z71gMHbGBQbDF+2L995grV5vfqrSuGJMLF26BCMUVMZNwt+3ZEq
HmY8weUr7QLZIUaZ/hhlR69eVJxzFrnnK58KmbYEeJXBkWUvy9775miNDo46rlJzSYKmbhyA/zqF
se/AdRZ2IDhZs57QkhQ/FOsFtyte7uiUa3utXJMQ3ToTBG87PwjkuzF6uljDuv6NjL52uENHZrgr
9W5E2bd+wM2Pe6OSyKJRC1RoWueriwwmko5W6DTiofQsYcsdCBiz0e4yOPNru7jelRj203ths9+7
3jcXcWNSyiQ/zcS8Ec+asRRTp2RjzX5Ew04mjnRJSO8XQ9fiDMB3kokyStuN+ixjvMI0UXoxyrvY
Y2JePlZPIicZYn7RPNrJr/YHI40aipnpEPKgETubkQ+wyI7je7zR7PRMPy5OVgbT4f4lfQtXoHyj
jWouRAwZ+YLMQlqCAyeSO73v30LHb48YLkYDF6Osi7eCvawb4xSaUnSO1wNA1UCEIkLYATVtlr0M
1rvmH9N6nbVvrbhsZtXM1ZmqDYM99SfZed24MwYy/fYSbV07LbfZuA0IjEU/gM+nqPe+/ku4PsfQ
cPz4HFSUAgHb4fTRaQctdsd729/3U8h89wyVolY0Ibf+3qT/aHVMoyk1hsEjxNHnS8d5mG8b1Y13
kzc5ZFu8YFMOkN5Xi1/5u45G9lP/oTqh5ul0PKm5T+A6Z6at4QJZvtfv+ga2m8uTPy/u5vlOzFyK
5KmazhyywdpOjmIuLpJg441QKSZtK1iav5jtht7HOiJnRNhkeLG1g/6jW8xgncAOXhn30Mf27QrY
Vb+Hg9bqDNvt/94O/llI/XmlNy9B0OX6aEYsPMqRl9346NYSjimlcNTTDJBv19pz8zN+uFtD/XPB
m1NJMB0Qj3g7js8ULa8ti2+oJ71uDgMORgYxna0vshOTUdtaF9WdI8b30zZ3xRL5RGoFPPG3SMsw
Ci2lrXlksvI5ZjYtDCqFrWzXFGnVJmDXVTtc8MAYTwblLiO8U+n6JKDT3FbLVaGv0bfQDu+ZHZGj
gdBCebDUi+g/kDuY7i0med5/3x5tPm3cvrR/XvLNg2TGvgq4IonOMAV0jkNOUZ2KAngvlRjLDN1z
Hn/zMCaruT7PTyrfJN4uE5gqhU07HPp2n3aAe4ud2j9kIGFV9TGkj0yyZ1NtQCRckV9ltvBEqAQf
0wjutbVF6LPCS1odxuuFtS85FtbDCF7W1DNy7mLO6phR5LeCxRpkaboP763Nyj9KJBm9xgzwUTVp
Pov8XSJZcal0bWgm5wrUXoWzfR3IG2Axk7BhMkv9WvbbrmUrs4fJizUNAO4hZLzhv+vGuAos3/sZ
GpJtiv1BHJRFxsxCqVYtHRE14LenliNM6MT6nL7RY2dBqwxOuPNxLbJwWPG7IB7q68WKz1K6E93m
In8xMu52w8V6URoSyOxoaX6Kn8rD9MWKnly0L5lmGki0q3dlmVdW/Q+1PmrGQe62cfuUX3XnSoJQ
xHQuMtYj5/+kYAb8wHyUVj3jDJzxjWuMC5an8tw8ZDyXGDEi5VhdDy3IZ7q5zXn64JfU+rKIgXaR
M035QMyWY7bEQxUTOUwffSE9cuzC/6v/7HHS+/vSXNYfKqwWql3IKrQuzR0lLz+7nIFuXWjdOht3
AoR0zREtsqyYiR1KbKV03higiUdddhRyDOfxAip0PLuDXTENofvxpkUbEhGuuAsHNB/2KDuy9RSF
y5BN9OpYyqbBExmd++mF1POEoFkmSyCqa7dW9sBj+bHYdT+qfonmaOjO/HFBWnvuERLTTtvW+IzV
B43+Oe3CaiXy73e7lAcdKoOGrhGo8MpAt59j0EP4VCMk8LWvUoQfUSMw7TgBARle6+FZISx4Kj6m
5qlnZ+gjytfRwdyHncn/pAE6SE9ddBzj5dCecsmOplfd2GmIcUgoLLxEtyvdzqoFEssGfWWroc+8
PuDV6JOF9E7QBRuND/7rCZQxwo2s32svSuyh4FEI4er2IFWbkoHXKSntqT8Ybb3Izb2kkQa9GhWm
UcfePAkcBd7kqycwHSZI7pELldm0hD0DNgIAunJboxIWD1ds5+YZbWdc/5KEwyT9NDhtjusoehfh
I2k7yzfRIUwOStKrbE/0YZVtVM6qTkN1eExYdlVf8URwMYYrgwsXFqXIX34Um1+aWdkJsYYc8HN7
LMk/+FKyNxVFhhi/Bu9j9xGW7LYjyhJbNzyrXQf3Vj3jtjy0cEZAptUMiUH9TGf/++Uf/SY1g0lI
zvVr9UW7rkbd2FBDbPxso05PYrFUQRXxFQpeQ0eZt4AuG5x0YZEGZ6YHloxvyG43SemWH8ZjJW+E
D/GNWARCjYd1+JrKnHiZXa9i9ry67aFEoT0HW1ZNoDyncBUl78VAcs2X6q+gzyLVMDH2Q8J9IKT+
NVyNj+lDmiw73Rb6tS+/ZyZTakyzyTIDYxIZSNyhkW6lbu9Lbkrubh0AIcftZ4ajrTTHIPJwaQ+5
Hbz894ah3G4Yt1/dTWPEkoJUjuUoPSuP2scVMYpazcks7UPUOXUOLnqBxmjiIqk9SqTFhPNsSpcp
auUUdrEJnY9kbRJycaq0XdM8awGt0UVybF+K92z739f67ejFxqZZTIcA26kS6UK3a7w5Glg31Ina
Q/kYQHKlOzDAS/SP7hzUENkjI1A3d+f8gjsffXsK5qN1USZLRcNXq4u38ylBEiZNUaTorO/zdXGY
45+i5UQyuy259TJwjDv4KUn8/kzPfXNRhyCrQaC6Va6FTS7VURFK535D28j/yfpsSAz+gd9vDaqJ
69pgcpyIa6ld6thGJI4844sWsesWh17+0QxbyVgRuFQF+1HajNkyDM8ikiUI+ksA+S/tliW+7FE2
z0JuvIecJrKP4thu4x2POWh9K8WEgUwEln6sPXWo8BNivT4kfZMnCJfGnRyAo3v0CWpmSs2iYxWu
/mg9CLCMYbOhFUH6RD6csg6ibW08BjDnu22YL3VjlcpLNL+4F5KPDKTfuJSqheivjfAhavYwwBPr
Qw+2A+mI9E3pYtJ92Q7aRQyXY0BIGulzCvEYrn/xPfkoPJQH/ipxVd175ObT/J/11O/7/sdduKmn
0lyIquLKIxeu9Q2R0UuAE8s5iRtV0l2iz+9T+7dPm2egEAl0GS7i3+tYGU1+WfJYnIk5CFtbEjx0
MdFXjljkTflQxXWun2uGJL1DREPyJiL2D9wIEaP6XF5Stv9d9CLv26/8Ik5QOqjv+vN1WJhvgfUK
iCb8ob6BgcBFYmWs7pUtYRqJ0Fo51z26DXvWiQqZkzSuhlrY7Fbm9fV6zUC77sbQQMh+oYaNSB5T
LhIg14O0bx/TVX24nsxt+lN8n+qfkACq0h0tZ/w/nzzmWyGp+GFUwwR3dHsevepCrncdWxGMP29Y
C+8sk5BcaPQDPH1giHhGQpxA30d7cqes/nY+u/3sm6aP1nVqUGR89qwabQDB/wpf/Q3jH6Y8vWeI
iwxmlrowUaEdfA8hiVse+gvHeDQu12N1ik7WHFg8MAYul3N2AgS4iAb4+71u/LdJwO2V3myFk5oa
uaxzZgFYiZYHZXfvFNj/57w6d4L7XB4ozZSEl+XeZyvz43n7+P55h272EqEVYzNuy4g7FJ4AKq4C
1ckkeqcikA+SCcSXPlzlfuSSKYsrHDoCqQReXy9ziOKHodiRf5jWTzSSYBjiUBVOpqsqd051304K
t9/QTTc+UZS+TBru5QyRN0wKgY2WrRGKUDADUfSvTGh0ddlq97q481/8X1/PvBX/0YEQmkmSE3N+
gD8mL79Eq9nzZzrZK+/Sm7BMEUBf761f4r8WsD/vyU2jMPRDwc8TzuvZVzsuKsSn+1yz1Xkt+xX6
zpTuO0Bcndf5P7LkBL1mAF8hlzvyNbEh5emx09bVsK/an4mBXitaaduUmFXlncAhxdwM1LGAqFeD
bCvvkNrPyt5EfDO8MKxEMlTrCwa3OcdLY1tk9HkX09wOPiIbU615MmZspjdBXmqZE2EtwI5C2SMv
On1WT/XMsKFgiYTDM7GGiFq55vWR2iLt4Xky5X5SkLeRAz0Wq9GsHbOTFw3JLnrhVfUy3dMUQ3FF
5LX6WAjkgaOy7ffXhliM+lUO7eRZOibvwOF8oJmQZk/F6v+jaJjdA0hHSAuyfvcX/rzhgpT7aZnO
Kxaj1NiWFoF7jQ788Gg4n0uyJNrk9b8/85uQ5vfT/cdn3ryDAcVE60PT5zNNJJJolOy248SIErfT
lknhoSKc8AZDgFsmLTFTLkAN9jMO9hJ8nQbbF3iL9uF+ysU/n8Q/ruzmvRssa5DCLJnOcDRk/FzV
Ye4mPAANrVTwLd7EifSgHqMAShKqp+5Q/5THXU5gg3YMHqs7N+ebv2P+olSDCT/xCJjpbzvoRSUX
MkOK6Sw+8LRj8l0MvSeSan3o3yAmKZrbdLb1juX1Bwm4j6bqjhIV8cmsHAWJGTFtH7Och3Rx0Fhh
9Pzf9/GfqxStSgPxkayZRKj9vVjklZX5RRpP5xk2Iw1bFe3uYVjl7a8O/aFGbtI78S//Z2jT72/l
j4+9WaNqyAZiGPOx3XiYPNENMpr+wFTU/dg/8DyZTvRWr7Xd7xjrI7MfUpox7Hj4KRjotY+hi3Ki
EHeoFe6t2/96fv78Rm5Wskb2xx5TzkQDV/MMsm5s3EAHIs0WNQbIbf7x33dAvnUj334VN6WfWiiT
qRWYHpQjQKRyK6aPcbKr/fW8lwqhFxTeFRCzZ3IZlVeajnL1Wg2vzz0PzTepw+2V3Jx7RJFpz1jx
k2uJpy95VlN3jkAZsZPNQSKJTVPJhkKSQxWV3L73xrt1xTfuxP9eg6FBnOQQpN9WX9NVq+Q24xpm
/AABFimja5+Wlnaq9Td1op04fJpP6ZrlpuaqeKlhmbp+jMgLkVTtRiGlI4Mj3auIZSm8yXhJPIuB
75vAYIGmRrPo2zsv0T9vIeheEWIHbVyUhX+/RElniq1ejyKPTH2Rs2eDkQlMGgE5YWe3r8W6X0tP
+c+Sk2y7DWq3e4ruLjTftKzzN/fHRVg3MD7ZStKkSjvxrO5pElFe5+x1mDzmtWZp8MvsgBHIq8Ml
8E5MmS3+QWo2ca2GyHV/5AUOwoW5Rwy5xB66CT+zQ8Rp3GdMv5LzJQBsdFQzJDxGqr/urEVwIAYO
R1h9avemvNVoL7mSg1ytuXQXbVUslYPwnDVLpDGZerbqXVo+Kuqr0T5lymcmnvzqImZena06clmv
0IZcysU8QFUOanlDNzT9KQ12Fu7yn91s3RIQ4QtHE67unHhHhCKbywfNvivhhXhJn4YnyvICANO9
vs8/C855BsoUH00enJi/729dDVUedp10tgB0wyikoUrCT+b6hh1a+75e9G5xIFNmrW2Vd0tZTZIL
U3o2I4Ki1Wx00FPmoEGQO8CcrzLVyZ6pM63Oe6UxrGUu5bb4mwEGEsJBwHy3PjgtlcKQMmE6S922
ETyjWaapl6ufRAGTBdozUcXawYSgQeHvFiI2j4Wv2x0KuF/RxjKAeDhc9PhZu/MLBS/TMRy8YwDx
oYzFq7fJnsXfOy3ZBDT5q32xbte0oJzryjomz8aOoJuHygsRsK3M0KnfkMiPdpGi2rCVnwo5YdcT
cBhhfJ+KzShojo8XV6OX7H+l1UtHP6CPXeF6AIZcKBW977XpaM2XIb1dgaNA81QXzPSbF34+4lmj
OchsMBhRLrr32dq0npZq+cAn9oFTtFB7vYkSaALfhQjQln+Iayt1w3f5cai98UTKVSR5U22b+UKI
HzHm8Uih3Fa7EsH3L6P5tCocYT4RhZvW2izCaO2jIXwQvpoUjIktdphFoEUibCHRcJk0xJGtc+Yf
UehOmZvSUss3krov44sw7CZhK8vbJjnG1SZJlsW4hEdrMLkIwo1RupgDr/QyccsXHAtOpb5JeZaD
+EPwATxlr/BqUnUFPaqjiOYNHvPA6eSnRsQR8TEUGym6jB2d6L0k4Tz8xcbBDH1MDk3k6bOOdjNV
ZC/MmD0VBRvt1rBcxCLymogGQLYQJDcpPZ25cvOTE2YQPOo992IB8g6dA58S9fRgOnui0RL9LLEl
gEkfuLkY5u0c3wU2iWABDK3tfiAplC8VjpiMhssiPpiPV0/0Co93OyzONv19vySFId0H8yG6XATv
Ve0pj8ZF9e2Cy9JocebrMIE8taDBTgde72w6fnK4xW02OYV6vIqLFEGBYKPTlTq37two8mK64fg+
1D2CHoaSA91jQuKgcpcLaGUCSAea5jhYOSATFOPxhHKMRzeNGrnh9Vxh8DOThxA4sL6fVCfI1ylx
td16RvzGi85wTQgAA/lwqz6eOc9Nb5tIAuQns1hFIBCmV0VY8UlGtypbk8bUVw9qWhAWNLtODRrZ
0G3kvWViLVno4qI03SKxxexBSlyd0r10GPnq+NlJNOoll09qxlet3Qv6LsfNQ75Ks0WnpB+iFxOr
d/hEvy6AByDWXstAxNWBnqkfKfRfVDMdzC/mK0n2y8IWJEm7Rv5EiC0Mp0peNeJz4G/T2MWC1Waf
LZuilL0pAhF4wmvXXO0pOqA/5qHQFtZFLpBqGW5XPiEWM88Sffr81WxPdbwt2q9r9ywytOsJypLV
fTGblBF3zKzuyufNZud9uhtf8G06/Huvw2Wr0bckc+y3uPaPE0/X9uZ4NWmXjfhrm7XcOrU4a/dR
t29C99F0FeICWLn+u1T758fOUCGFvEiwt7fd2UTSU5PuzHQGjNcu0SGKxK1cbZEHCN7guvcs2AyI
y/vprg71n4U6Igk0Baoswq+9KUtNKQjKXKTG0BZY+zkeLPzhEnqGzQq79DmyUmVs7/3E8L7+sZ/8
+bE31WlSWtlUXunzVHhCk8cGU2KyqSZo0m9ZVTuDOa0aaXJCWbAnPdvHUmgLzKNn/8QuHqkXXnRp
A8ddzqG4hK5Vh+AZdtey9K7Fp8YSRXBrhXA2WBIgzl/d4n+9rlAKXuUN7easilFHW9jgcjvzD0V7
FqZDo39oueianN1fW3jumbgOU3ORM40eSkf3X8wCVb/feERE1VyD6qko1sniq/G2+QFtKYnFyhlr
u/6ITbgK66Y4ipj5qksk7aeuWhQklY5URxK/1tRfJrX3wL3tpFPQvcvDE9JkkiabiPLJhsk7AtJG
kQVPAoZKAZhdO5Yvw4NWnHphI13Bds7rWCYtIp1Pc4BETgWVPECPpdC7VrrGuoNtbdpq5VZRNiFT
xIgszwDZn/KjIymWaaF46jHwVJfUZ+p6nvBlck4oPvPDuJ7214vABD3eZRV55gt0r+YleiKOyckP
ypIpUactlIdY3JdvaoJSYCGUz+gHVL6OAHJEXGxFxJYFXsbyM+E32tRT5V3UESi6DPH75V8t43bu
Nn/UbOKD9jVYsJ1BvQ3Z7OOz4rU8vLTGir/Y7rRXQ3sFrIbBKWR2vDBZ6jZVuKS6M3HaslIzU4aq
Ug1wGZeChj6J0Lz+LTPhHkJbemJT9T9k8oOwZiezRXGOXOXs5eC/QP0JibkeF621iBjT4iEjmaNM
Fg2CW1hBvovDl2gE8g+M1Bm+ykP3c2KPGBaUjyI2LAYb5rhQsq+r9pGtg/ipkHc+4R8VVMmnMltC
OvhstkKGHZxOdUDc38wHix6pEjyCAg7+Ebvf8GBZNjYHFGHDZvQmN9edykPX61aKzT/jN37Vj0Pq
qPpaeJrdOP5eeai1mZQWfxnjXlBecfUllGZfWAeNffmcoP+81NQO66xbQPRATLGbtQ90C4/0rFDj
Y09LXX9lPBRUkoHLFppBqUYRIyzz7tMUiIZ4aYunoUAisk32feFhnuwwcivVElJMV2Em39SQMNO9
QoxsmjLjpxvhOwmu76RfKelepctVgV80YD2hqO41dkm4HEMQ2IAl/cTNfkpwUh9llxE5QEtbsAnj
TA/9TnlOyfu27OIHAvCBZk8Bc4Mzs/RUV7uEsTqDjd7TUPBBt5snNmzDB/KFTckxX0knVlV7rI5Z
uRAiO1S3Q7W7Ni9soirWZ9+plLcOREfPz1U/CuazmK8kww2ZAD5SJXJzr+GifxE+2ZcTZT0yIpqa
H6M/oFC/6GTh1rVm+znUcZstDGXB2Hpmve0aRlmvuLp7bB7R4b83i392yIh5nV3dCv6OWyURzV95
JhGgMbBxMXeZN6CcGsXCpQUkhhuhfpRPfbct6tXUO6GxZa/FSEhkFqbX4BTqByl41HiDgRHb6VNx
p2OLr/wfKzueMwYcOtNGdtG/DzVqHwjYHcpZ6QRxiASqim8eF4+5Hs5KgKxhAfRYU9c5qpwu26Nc
26uXEUXhyeztdPooWpyENqEaOeoRciGuJ2rJy+RWx3BY8BzglKIDSXVIwg5PKUfzjYzEQ9sD5deD
zyLm+z9Z3afIvzdBAT2OP1oCh+JLoB6o9LmEzpqL+2A9l5LkUhF2M0Jibxz9EtC1fc3fBNNmKoIU
wKniQ6Ee4KLz61ZhrdpM5VLUd1NzGpK9NjpX8G6GG0OUzk++QlSKO6c7cFC79nb4QueWLPO9eAL5
CwjeOIsnlkzrQfkSHmKOd0zoKVp/FNBjNQSWhOyNe/T8zvRVk4SOzfUpf+fLUGJ7MhbJk6AtIxY7
IkGFRbCcAPDbdP1jCKJuT6pVz2kECXO0tD4tdghbnUMCUHK5EQIenuAvzOiFm+8ZSU5PHA5OwZd+
puKtVvoeM6n2MW7kfcJBc5GqgA3gKj5eX6R8p7ZebBEPtG4T3uSHathRC1PlCV5SbNJulRu7JHlo
m1MeHcrBi6gbdbD8Tjm+shcmXbuA0Ci0K+IRRNEFASugSipt/ScHQABNVM+FNoe7U6gTakuaihMk
D3mJX6/w5OUcbdAOO6ndJxSQxS5AbCpwlqzjQ3MFfnjPjPLPdhVIszlsCPsUecF/P8BjZASZIAP1
DWbr2VqMwRzSrpB5ikGcw+1uBQxSaIJiac/elpKY6dYD0w+Gh/c8jyQIfH+dMD3Ic6YaSn8Amn9f
TSNrWltENK6a17kkvS6tM3RobTpb121nXRKSuMcrjteenO1dKZ6v6NWycFUt8+QoJs8sDo46MufY
lCoHn2mXpdvrsFKNk98TiwepWBE4x/YNJ/a9Jjpm6fnJc3Z9SmA2NOZGDNZysPZLr6w3amEjhrW8
BNvqtFPHh1IeOY04Uk8thKjmAkjAj75EpvST7urZhzrS/IlWwSz1uXphtbJCDOTttizXxrSbsNzA
nkULFOjoTbzhs+yXzNn4pxR4RrWztLVB/dNkF2n8mjiiNIXKGdg4X68WZDI42yyxEQowgsj3jb9E
jF92NjtIP7n8QvFqay0TqoOlY/T68hd5X6lG0NewqMnn6Zb8Q4NIK6P+8KRogUmb2EDYDkcyD0Pd
7a4OkbcEtyEfKfZmjhHOJ/ieP5MunEllcZvDGaBbY+2Leu1XTvrVseAvOFMu2WtRMNWRXYB7hF6r
bOYyh0oBwwi/iZNAXgafcT7/HhWs6ZsuHafsFHX84cLwXeGheYON99QaH0pG+rF4nAY48WQLoI3y
YVywQjp41EYeu2ynyiczgyagQpLqD8L4IKB0KF7767L6ob5AF2srVzJOQMMLfTnEn21CrNfzpGyb
6CvkVCdivX8EZqD0nLtp1ZTMB/ppWvZBtQ/SIy3PjKSPMk6+ruEuQIwIUZra7phhBvslNytGa5H2
NsaemGuL2AAhDfaPquia0AwIXiQdrSJrG4wgFW9rJX4kwo+hesvR1QXoz5daspzy9+i6lPQX/WqX
rUNwVL8V2RYiY9P5zyFWSQA6Vymhm7hUhLNeODJyJ5X/xxA/Z+q6eLm3lf1rJ/vz1dNuOp+Doopi
GNDzqufE6Ra3Z7gHPNJioESRihpxCaaDmCL6XjOtvHNFGkm0Iqg/9sz7jMCDvYB05HeChmqbvacE
D7FLwn17bxo0r0k37bk5VHzmXvOfbwfX3hqzvNJZJdh1iMsYnPrz+hM1VIe8QLMB1+mfjeWoj8iN
L4GtuDDdQhwVhFO03OyVsb7nUfomv4cQNSvaEKvrs2/rtmF4jcI2uqZ4fq40J2a6V8/nakczcVrL
jRnB+g9+8xOAQQ+tSpyjnrTZnxS7STXMps0+Vnh8tigR5Xim7f32pVTCEVOXbC7a4bnRRDfS94Hx
00d0VusH5H4dBKlu+NFOn/1KPN8pvL4XNn//RDf7gm/6xMJ1jCbHB+2jGhi5eVfTSWnWQa/LNoGr
0zlcAEaY9AXcjba+KO4Mqb73XP5DI/H3hdy0jSsjq6erGIhnFNJAItJmNWoeIZrSSmYTtRVxP8lL
XOoWxH3n3jTnHyo2Pl0XUSlrlqTz3783pKHwxTweaj59L9B8RUpELwon/sJ3lIO6oOZc9Z+yv8ji
RfUY3N8Rv8+1/v78ubPwR4+mL2O1lrRI5FEH58OaDhEI9INq0y0KXBx8nD1s7CXhcnrWxsXwNsvr
hc87D8P3F+7vq7jRqWRikqWVmIi0bGJ4BCs/eE0x+nMQvITSgRy1aEPfCH0wZwJ7+pLCfWM6pvqc
+UuTtCbfvffC/Vbz/70E/H1FN4+noibt/3B2Zr3NatkW/UVI9M0rGNzEjh2nzwtKC6bvMfz6GqQe
Kp9jxbr3pVR1TkkmNHuvvdacY0ZCl01X5N9ES/T+Veag+y0A5RBISoYfR636QWIrhJIxesSby3Ne
44ze2qFgozPe0VNBDGfS31vuoF/3CWG2ryltzka5H+C0pIQSjWuiXrT2KjZ3Qbk3yUBIiTjVbuN2
G2V2/Ckil2/hiXwfIqe34crfHrgtpiOsDu/MWYd5N6yq4zLCA0h0V3KtM5dhbmHHoR2PD8pxCQO/
Nlcc70vZ7cjREe4GRH3sMYO2rA6rdMT/sjhkd2MyL8OrTJlb2a0YXBP7BHnawIPX8v/xNASAq4Ct
7bLQ7UyJ+O+9PvkCK9W3EFQOkwYH2GM4AVoaYOA6yLA1sxCEMUQoOKB4ErBwti6sdAadzTL1EHFc
ynX5TsP668GfzLzjPi/GQSgJodh2T9q7QcANOzrKlWfSIVtWeTJmcC5DeKBnonMAmaexHcHnGebK
lXhfbgBQ7IO5cI9u7oaxxsp4KBHMWjfZyliVazD1C3AA19ZSXbRLDPx4Nd1o1V9Vim0SriU+tuTK
Shx/Z20xY+wSbzmFDBfZEb87htM9N0h+1hREtN/v/8/vvkmHKjro497X2foRr9WOql8hKuwmfNBN
ACOLgSCDZI7ztrLwFZIeSpnAX7FxLf1phG7UrOOP+MOiwdCujjDeNEzCHkf8wBt3f68P6vn14X9X
e9LfHJWwMYMas13tFsvsw5wfPWtBFor2ZXR2+FTgY1w3wAXCFeM/PVhK1TyiKPOdjEPne/vOEVeG
E0Tp4NLmclp6DaWtpgxEufciswpjo9Pu8x+CYB3rc40C/T67nOty6c84OX10fptbmc8uTqX5Rb3s
a15sUiJOSv983izoWWkM94LPkvcML8insU8ex+vsi17bM8U9ETX+Vb3Nt0PtVExdjFUUcIr6bMz1
RYHF9J7/+g4oOGQcNIok6ycfZa8UVjhM03JeEOsI93SPw6XXEL12EdBjT5PvsJsEjmmupH6JSu9S
bp129hU1VNyGqqkDyDzZFCxBo/mhsixIpC8It03+rClk/KB2HjFW0cMV8Ci5B5qLxcE2mdvbh2Kn
j8tK+TpkELKxQ5BqRHspXll7fQ1Ay8+21D56M+/qhHXES5GJbclApC2i2EZ+LZr3nRp7KdNFucJK
bB+N2cS/Djx95GSHGMrz98by0ut9ZmrAx/jjLz3ZbPrerOOj0uLofoEkGUwRACneSZZ9y3BYIwC+
3Zhk/Fyoc3/Fu3xXlQxmLF3F0vlLx24elKirD9YkamEjA0sM329pXNXTflst6ieiQY63uF8cLJg4
OnbhJRXP+ZfsfxdwUn2I/RgFQ8R3raICn/JLshmLK10cZr8MEmcH1eF8OQU/0Mq/uAaerX2ghVDq
k/MuSycvmHBMW6vRk6n2gScmec0hmdxifX6FxzJZ17TZ/Fm/k8MVY1pnVMlfJyul9uf+4IXT0bpx
yYrortDuwVm33GkK//fCd0azYkkyMVDq1EIhXemk/Rcj+9K6QpiENn3+FdYbpV4q/r1WbNMEER8T
YhXSI+fmW9mk+V8v0+ouyufcyDnYrAsXc65k/3kxJ6twqdUpPj5qxcknm+EVuoYqBDW8fT1+JFvO
/o7OSd/mHI5PGdjLEnpE+HLpnpyZ7/17T05WUUPOFE0wKJm7d5CTQMrU+/Y+xPYRPhy/JCeiK/p0
mF1evs/W6j/+fvPkBJseo3QMimh6Ww/BUx0vD6SlsB0ibnHCmfoB2NCKly1SeoTdjvh48S8/t3/I
+AFIZGa6iOX/32Jd6WsRriQiNGuRLIXpCmT6teasJgHsmp1ge5lo862aOd0HOArraA9VmRzvk7ud
Zt2QS5GC9HAjV+gZ5kP/2tE4w3LPzAO06FpdMu7AsH3n59volepU9Kb3T7sz1flFoebZd/B/l2Od
PAO6+NIYTltouAyu1cHWgJRgWrgKbphnzvQt3D2psklC8HQPGTE68w3e2kt+nLMP4sdVnJzahjKI
s6ikbRgtOTIVjZsdWLoQAtLX9qbySJ/ic5ETX1gPzh5WGS0TRMKGqCMd+vcN6JNALhMF+dgx2/bG
TPFSMp4OgBDdUIKiUt5pqHwOjNb//vTP7hQ/f3e6IT/KRb+v6yo4sEP5GEgGhy6luWh2zW3pIOZ3
WjhczPhD2IgYrzip6kxMJ0Lvhas4VxH8vIrT91+QpEwauYpkPQguAJr59O5rGv6fCp3+xXbxuQ3i
5++dnAWKNlTEQ8nv5eOiqxdq8rjBbG6zN8/8D+ovlX6UzTCzQ1ljAUSkHWjRM7jw0M90zljwfjz0
k00giOmta+NxWnewd8nqKqh2kvGuFqSabQxxPepbybpp6V1rGPL6zYHLU/dmvRKGpYwUgDQ6hSHb
0fELN9W2VbeNqqMTHNOZyKaKnfdS8XhmqvbvFZ/sFKKl+bUJ6Ghvhba/MZ6KnbjJbzDBDjlbKl1l
7lnqZvuStEeWSg6is2IprRnT2wmzfNrol94d+dwnq+BvlEnAnUApJwuHngXpsff5csJqpqMOdPR7
THL+pwqzFklkeQ9/sd7rmHht8cP3pJvqwXggX9QFlXwJP3H2M/55MSfrRxkfxLKquBj0GlG1RFAn
zfiSt9BwOK0nlCPAdtu77r58/PsTOruck25I+OZELaSy+PdDVuSyzvJoZAHxOmEFo0cWUduuk/GK
LiLTt25Bgtw4oxWkLzTVC9B9LLuMp6S0M2ZfJaDgw3vgqfu/r+vsHZnKfEZEtDil7x7BjwWmzq1C
0HuuK5ioCuoXRnIvbaCWXwsuejYH/UgwC5K7S+d95VwJqiLFnGJScZOdrqipbDYA7ppxH0QEOEd3
4yy1rhpy2qe2KuFGxp2k3o/8K8UDuuIOACdoPqu3SBUcJY9s8h2pDLspd9NaU6kyZ+sWtcUqgU6+
tC+ditjueUKnGzJuVzSuGsmM5rc77cedGpopZCFpsSpkD0edzBjSnEmettwm88g/VTnPTwpIOon4
uyK7eAKE10JRtW7zTHIFYCzEQAuPKIVpW+HnJMYpRd5YOPU+eRaejkz5cfbSS3ph2hpkz6K+0P2V
FN8ClIaxrNwE62JB0xl2nUP+pL7A4oNRp0UVb5u3jKH7O4ZBrtwAgXLi2+Nc+9Jwqw4OsglJBza5
QlNRLMKtsQAr2h9n6apZIBIx8zt9Gy6OG/Ex6RcphN3my7xF9ygrLjJSeK8DM2HyNct34g0Wole5
nNOE1yifcXqDxaW8MA0WbzvDxpY/sCliF7MZ9gKMRQG76q9rpsHJ47DrPcSg8Sy64mI1II2wRN30
CRFghqcZ/gu53agLVaIQn0Wip0MDPNzSYORNj0c7ruNmyz9O8kVIM2qXRxPro8MBsEnvFeLsUECI
+SukR1SgI7HEpavlC7GnuYzn3Uqf6mHVm27F8eFmsll2bpTCziB87667wWzf3tLqxU2yoUPR9NCU
luY4s6K5qiyQQJJ6k8Xg2zHOHVG/eujnzO+YhrTzwObpESssqURgKCOX492spHkMfpbwlEEvlggy
hAM5IO8K9O/j2gy32XHeM30bzYdCc0hO+1BHu6i30CH+/r7PGGxob/94a0+20i4OfHUYaCcQOp9U
N1U3F3GP9AxVr9todzw8myGNS+2lsXZ1hpUEHwmROY5iYAxLJLs8fsTpJlAnMWi1ihE7Oy08ggs7
7dkK/+dVnqyO6EDKbDywCvkJI3YGdh5492V/Hay6CpUFpw0cbDQ9eHk+iUo0kMBedLZOv/HX932y
d7Z5bBSRyZ1S5yxDGAFiMnxmiSdGTEihRV714yR28oxgJTFLdkblwrMyzpU9Bo56zhkK9BTjpMgU
ZE4fRVnjMCE5urwWOru/l0mMvkkU13qMb/zONdEcSalla29CMWu5nHTwlOaq8NpreAH1TeffCbyR
+hzboLau96m0EOw3jkmAcWVpJrwIN/SV49GLh9v0A1R8HtBlos86r6W9qd5LLXFBiEJ2qroUjYpR
kFeSZYK6WvYK2Ru0DWKjis+IocCjfo2sNXjL5g2iWmxrf7+6Z2dvhoXpnuO3AfTu5HbkJEpH5oS0
rCFXINGzbKl/rIZr3PQBjjoKURkJotO+ENBGnDUWQ1yNKB3oN0HZxJxBF7VAgzwzQcY/KXN0XMdV
ge6GTd6ctnpdQYmFMpmHavoOugcx9LT2Qgkvn3uvyC8yiDHir/glTT0cy7bL+kja+6gfvwjK6N47
QF1stDNhP8nzrb34PC7Sl26BfH8pvCANAvVKeYaLQnJYLy7XQWeKMjAKukmLUYaid9riS/zCHCSL
eLvwMM1UhNZGOcPLPkvn/U5J8dZjG0lWlwa80rnl6J8fni7sxyaq6YYgR9Eg7ekagggRDeSpxLM4
8B0tbdIqmJhOkQuTv1DBqim9bnxISWgRw2UkzJnpFIAImDwnVwYXz2hIbV6KWHWt+rbFtjx8KCA+
wnJ2kHGKvXXIsNtdyGiNdDSJOD4kL/4ChVKRzwZ9PW2c4sOg7HTZMdNtlH4eqmVmkB07k1tAKpPE
UiXswlrpi3RLIM/CdCAoRqAbFFtela9EeTwcFQfNgoHOeDei+rTs0jVat5I8aZkPTolSUrm28BVH
10b5gtExI6vtMKzj5KYn/W9RpG9d/K6Ya2LURNh9+iYkngFHFNAn4C+ddhuVazF/oqop10qwbIcP
Kb6yTFcIls1xYemPRzYkYEJsNso84Wx2cHG8Z+FSGecoWJOjbTwfHv/+NL+r1ZO1EtATADcCqhVs
VSd1dNfgplKGUmKtFJAQ09k3EfjaVDLe1J/AcjEhaJcoPPgwV5eOOee2i39+firVfrxFo5JXLSgA
VgaXCB8UNTPjSXbShXTV2agY7OZL0ZCjVvP6YnKUdqZu/ee3T1YlsajHY50G0j5O51nimIZTms5B
niPYaWmIBNd5akvEpyGs6r0U04iwUJQF1g+9sIfnnrbNB+I9w3cksI9x7yoU/XiiI0d8ll76d/S8
+lZ7wRSy7on0gMbOYLGD364uE2oQUh7erCWuEGSfpkl7HKfKSgu/kt7FIZE4l4Ky1GnX+/2kDZjm
5H8r2qmwvjCl7FD2RzoupBgTq/CuwZB1j5JNdWPcHp8YVR2uzRsY7MG18QSSyo1uq7ewviLLSw0+
x+TGwgQCxZViZ04lWny1LVqhRb0eUJV0cMDc/s7Cvo6rBjOL5AkQt3vb2hWf1nMsuRdbSGeWY3Sl
4Ot0xTTA8J68unJuRJlvcKg3Oorcvez296HH4bNQl3K3jIn3mqvjtR/MoWgD9vDEcHvh45m6JSe3
lNMwZwjc6NgkTkeAclrKoXBI0Y3xvJoVofeIHjClA+YCEQE/9Vac0fgXmUv+/cvqmQLDYD9FDDhZ
NH4dYQw5VLSiVSeXRDcLnwEqgQtwCDxGeN1QYkFcK738aOuf4TPT33KiX/mwVpTGjspbA+Rs4hiD
Ox425ejl8ToJPBR3xbcNrtTIe9dvfB1x9lpCWt0u5ILm+YVS8Vw/wQLjjAdWQr3xaz5WUiaSNBep
e1w8GH9nyvF2VCfMCvTbjOjMYBklmxGB/eA9rxncFZzG7gEYVMfnVHdNil16EH/fV+PXmsCXgfnR
AntlcnA8xd61YqG3h4Brqt1wF4Xzyl9MW8SEkNRfhTeQxk3DlrDT2FTbRwUpUIS6GWRieBXsv59/
KPbQy1aWui1QJnLk51RQuTC48cmCDphXjvpGGyAaIa4h10cjt9Jxhj+ZmCb4v8Ub1L+EB2JgnL62
aNHcDEiHcmMm3+TFYhqIB1TNjrmdFMgBcyU6QDkbWrNvHjRHODrHYX5xzPXrRf++LRaRpxK0Js04
aWFXvtxqQjTK+yNUJJKG1qgyXCFbcNxD17gSZVvne3OiDQe0v5+I/N2P/ucjm37bsAw0PhSPvz7z
3KoK0c8UeTIdF1tUoOk1skhCTx3l3XqapA1jx2pm4vGl3GKEw9kYcFyAPoM5JOFUuA7CdaK+Tf8j
iPBaWGjj0e4xv9bppY0pVhYyA7xkKTrNDmVqZGzK5Fpr7BCjqEb9rMb004bPY9e4sfIk0aztA0T7
6xxGtFR4ClE/yUsUvI3pGj2Zbjk+waCHWz1zBaBzb8VOPWwGYH7KqsJaoT/4w33cNYskfg3UG6WY
lotNZMzjfsuHqwAUFFG+pKDtigoq6KvZrltLRH+uzMR23c1kXo0w9UhidI+DZPu4f/hPdVbp8xAW
jsGZpn2TSBgLYCnm6p0IoxgxqSyreArmHEaQp8rIQanZig9rwlChQJVn7Wtw1RJnFXjt3EI51blt
cGWML/2AmMYpRiKYGAXoLO/lVvOvkfgC8CNt60PBbhpu5Pa4qFL0fkA6s2pXFMV1HCANL7Zl475q
MZQK663iX7YN6U1Kazcx7QyFQRMig8RJjU+RkKYSa0TXMS7u5lkF+rfE2vsuQcSGlJfglCdeqh8+
KzoaesWpqj9CSL9l4KxR4i0HAalmNit66zWvnqYjsFW99vpenK3icpY5Zeeh7GwB5iQL8TCLvf4N
vitvQ+XlKLTs5p5Dsz3xx2ROZV44zmFpiazhe2lOohX2YVjqNNiA8g43uuxaJIWXbp1t4nB++BDv
musjSa6BSwqWg/jUOrqdK7md/FTMtZlM2E+8GpLZ8NgbK/CMnvhOC8PJXnAVkzqO/h8F00xYhv7a
EhcQq2A+DI5wS/jtt6mq2wvzyYLc291zvYV4j/F8go1M6dJHAQBRSe+I6a8TWYzPhquudyiF539/
j9Kv5tnJ53hSsQn5UaqUls9xAsey8zz3992igtA00r+/uPKovzb56ecYME9METY77WST79qjmodl
r6IiI4ih8Qbfza9oKNviYSnvQ/ytM6z5Gmqy0LVkGKxT422cK/PmjX2weibNt70pjUcORI7mGpyH
gm4VpPdp6mn30V4E0SXSrTNnxg02HlpvskN42O7vmyZPpeSvNezHX3Fy02Q/b1iTRHlvhPdB7SV3
ABJ5kChQoSNdF28wwOl5Id4Cwkmq762PS+NBZuvp7ntOKX9fjfmrEpToSxCWSvVgWSJr+r9Fd52H
g5VmosIj7F1RfKlYvhlvEEsiIvcIB3hwn315DWxb5Wra4EZpVlm7QqFOKIvZ35dAJ5DcZ09+NGeh
LLKNCjI91m4QuWvNTT+8xhqidDuP55G+HK0XhHgGNvgIS8CwaorVIHl4U/CYyx42dQie5CTuQS33
fbgciUbq90npNTG+QfR9q7HLwGOuMkKW6s8g88IA5MCs/GjxHpTOUK2Y3Gh4AOFihOswejoa+byc
kBDq+tDcFJTzBpMIZZXSdZauWUQm0TYV9ni48G18T3JPHjNYY1OyuMH852kLnoArkc5hL+71GzFh
V6mco/9m+feRsVejyrY82jf6xoJ42CMD5Eut6PE2kqNmmhcw9TMjYs77TVu/hGGIdgybDeMoxVME
RxxhlLtsVCVRe8lTSGZfZuNuA7hV3fbhZx7P2NZETOa57Uu2BEt6pbyGh0WPGI4yhQMk6sW8uWLx
KnuvbK/KjrWz2+qookQNZdeDLvrI8966Yl1pjzi2kTpOyuaP42vfzkklnPeP2p0vrcR5+RjJ7Lok
jd5b6mPKYWBodU/VVzRfDtadlGO/vIte/u+TBu6rThWiEieE+eS03pbUhn4bAxAWA9HplkRzq46g
3vtIfkJticqkwINyoEHWesGOieaL2O2OwwpDah1vMQ5LKJEmuvs9yQej49v5jGBN4Iuzcnt59vmd
bHT6NjAT4WWYJGC/1FfCsdVbSyuVSeyQ3lbMAhRYwBph4ffJcNWYy7jdx/herfujuCPwtYYLKSEo
R/3qNKULGaEvlzAeZIxQoVv7W8UsHLm66cm7EYXXhIBY/7/Mx2J+sY97phAG8qICTjRoK/0SNuW6
GouB2cgUwhiA67uOmA6ARVPStD6Tsp2Baf9+khV12oXl6VcAzvT1cChQZM6olvFLL6H1uSolSjY9
5ZjGn7BS0hcDW8lhQ3FV6o+Q99iynQjqbxiRxfCYD54xLvL0RSafYcarSeO/3lZguEFwAcfjMNR5
9SUxzy8CPtcJvJSny+40Sc9PimIzRcxyjGN1j7W7YBLYvAX9q5rvoEI/GFusSpuEOFjbxoPHS2lq
a9lY1phuqweMWuV04jd925ToiJNtMbd28SWei37mIVIyawZtV0tmVnlyhUov1fVhzOS9UML2sFvS
p+aax8ocFss+esghPoLqE5St2m78fE07TVVuhTd0c9GdYt515p3wmM9jR77F9Ef+E2W136beGN+Z
5gN/E6D2kTWIDRcffL6aRjG6x8FMhf+ClAtz1CyJdqPsdVCZjzdDsxOl3EnEJ1/lpPAWRu+peTeq
jxYDtVpRbBW9Ibbf6vahVbEseb544dz8Pdo7+SZRgZEdBNtY4UwxbdQ/+k3dsZTrVI7++1qb4pYj
3qCutHqRxqwlWmY3xLAQs6QBDoqyJR7gFB9IMsvkuerb2qfUu3rptlidoJNocCh2anNd5Ws05+Fh
o6BrYN6dzFv77y3bOnMA++e6T7qtpjBkei7E8r4wliwHfId0mc0bpmrpREsjXLd1M9X05NYNcZUb
CNhh4oPFVm8DBq4Lwx28Lp/3yEzehvKexOgUX6o2l4OV5RwEr1NeDRDkDlU/gmrlSlGZVx+eR5b2
cQRV3i/aYp0ItAjwO2JIn6NQC6dGWAn8mUNSTatnFvh21k4dy+1ku0DBdYOIzDkYd8kk7ltjqmRr
9NXXyhqcIpnLYToFewfaXGwWKI1mCnQT1LsF91WgnId9fZBnHXviyGRLwyAc9jc5szZLs2ZhS7k+
dTrUayPcHbML+iTtTMXGR0MS2oRHBTc4PZAfL4pQ+Epe+Nxw0bxW1SeslxMerETzAR8MK36OPIqh
r0iPEDyMLj5Zyn3ZYBo0bwosxvFVXsJtFGsnnRuVo/cbdDbPuu2/hw8ixatgHz6JpCdqortGREKg
YOclwa0EpjqhF8wLlYCcJ0hGMSRM8Osu30flfd89jMcn/VL6jXWmpjfQdMhk34D7V7/nNz//2Eyt
hzbop69icDWV+dIyZT936N+nWQzIj1F9/tQED01wVeZvibVK0nUpb2RY3I7fLxt1LVuFfcAGrDqY
6jDfxHNEGIq6IMgTjECB8ZuoKw+DkMiZBu1KQVbslZ6iMDP1TV2CdL+CKwGjG57ZGv0Z+W4jAgAG
VA1tV5ucatiAc7nYC+BiS52TPLe0XOcw+2akBAUkTxFR5Er1jrPI6HYKB1MM+uOrXqpeGH2hQmE+
FG1S8doHk3RXHJlMKiPvEhLZhS88i+F1E3OyuNSqO1f7GyZpsNOKw00+XYSFsA3qLpGmm5vIJKTx
PSIPpkyFQT8dVoAbTHOMR30tQtp1qcrgB/EmHSo+5ZURudydv1eT31IRdi4mRiggpjB29rF/X+5A
z+Nc7g4KRkLJkx1e0uS6vJkgK7yhtnYvjuvACzd//+r5G/HjV0/WMKmLanlQ5OlG4NMlFMknkXoO
Ur4Jr44dlIcVlnycUk25O4bLgzDP07WQO9VnDmI7Ww0LXrG/L0nSzhyFCIoBBynzkWvmd0bRjzc/
C3OpFvyca6LjqAUPlfnaKXvF2sjMbf1dYa0O4yYgZ6BqUaIMfLatQq7cm68/IelX5zjYK4J6RKgj
tGHq9Oge6p3h32hifzWSNpDuNCZUFtSpQEJHgRanJFame1FFMieQaMFdNI/ziv5xShgm4Z2OMc3r
xvmxvDIQMqV0sWdQ1jYpxWvJsNPvQ6eeiEYype/g0qkCSybMsvEuhIxEuqvyObm5RiIDh2cleIqP
V0CwHT6YcHAJ3Z7ciouRxFDN6dC7qg8YI8Rq2VcbMCgV47Xwddx/z+iH7LnoR3o+TxVwCl6WCNwE
AldGrqxIqDtmXTo/+lccRcBmULuiTAs9KbBpEAmr4OW4H0xGGV53XBesA324OkZboXwM/SvLX5vD
NZQVBSfcDVLXe8hRt7r6WjTI12W3yfcqyQ2HBQ5cTcY/tWuEz77dAcgebzUAOTcC8+KlKruU9qGL
SqbSYfqpKD5mSvGSNdtI4jq75d+vy7dj46R6QOMPc26KseEwd7IpaFJSRUOVsCmsNK9UvHpcYSfn
GDK8DK98RXg7EJNjcjJ2sjI3cZvXxi68BSX5UNaumOwFOAUCxKiids30rS3Xck2PqnDJxzPZFKsM
C3tMBxDk46as762DB/gRvgiW2ZJj33VPh57pHN8nI7MxdiVWL25R1t902qNPfkkcsQzr84zbbq6N
bO+ThdBFDzE6HYXQmAiFYxbSV/j7xqhndktujM5Q3DRl7VdghBFHyRhlobIvBI9hsGDMDflBqFdI
EmfQfqa/b3yDl30D4dS6b1m93cOCEgLxdbhsFQ8b/11irg4GNBYAiV40PqDAzMB0zVvOQEzRtcaT
KCOMV5Fk76rwIEJcFIadWQwYgKJekUyRVpMx9aJ+LAZpVBVVLpdTawt57rpob3NlHpBpIqmE0Gc3
Jn5+OqL8OcYW7gWTEVg9BDQa1lOiPSuNBSVxp1EcJFgAzVmfPwkz69LUZKrZT99BFslJ50dpz9D/
34usjrHUVVjB9+ILOCYQ7TUpX7bOWBHBIQhRehugDiNb0FYiyVr+4shMczaFOkFLAkqjURTmC43Y
Z5x1/ENeiv/P28ARTkGFqEzhUifbS1vUQooXNWV9DDiWXeOchrnCfNH80jrkVa6kwqO7Fb/Eypa/
/K8SEVw8J9WtIKtQ3TWGp7Eu0GgYrsv+KrFmXffR2YxSvNQ7jLzxJJhvtYTkms7N0I3EIMGsm+Mn
YlTn7xf793h82rN//Ckne1YggX4e9GjaKc0bfzUuOTyBhbFcpMA2MioaXkiZkjnuVuFCCXrxt09W
Gz8vpaFXuI29o1WA94gY9JRqprrtpno0HNHaonAw3/vUaSi0L3YAzn0N02AVbxH1i3LazKKh4ceJ
YKl7YdG6x3alJE62ZM1zglXPUa1x6OIZziSy9ZmdEGcVXXjVzx1fTcUyQUqbFsLS0xpcTSVLaOo8
uTXBpGMWbakBcw0wjUVuJYhZgHtz5XBfN/tA3KjSvM5cEyNmNasCdxgXCfKz/FqSwD3fluImVNad
9oFDisCPVrePDFMehHfya4Yv5FHq6GCS5kxj7mj5PxHYMDRPUn/fl5uQcYtqvOnMnHrPJKRg4L+V
yoeGmicYd5XCSWfaIY+PZrUYjo+hxCzlrt7StR/e8jd2+WN/4RM71yP559ZMJ/8fS5VwDIPOiAKF
+a8vPUvTjLJ1JyIMpWXgmv6CMuUweOqdGc0KdJmgUgK3NMjlpe+V2zJGP9iNPklDLAtjt7jUY/4t
D5o+nB/P7mQtHbSooDfiJ7ctxlHAu6B419mzjMYXGCg6CE4IYHZoeQoesS+wzIJqgVVvdNo1ERis
um6eLaNgYbqZ4bbWzH/9+8vWfk3QTy5wev1/3MExkepI7kO+LnyQ0eFerffDsA0qLxFsMJu+CAnM
lojFKfe0tYHY8Hq0L7o585WrKGMpi57Ll5JpX7Bog4WAXAcPj7oSAKSR7R06KJJSp89sqSYSi/H7
lZRNcoRgJxXXouJYRMz46GMBR9lIUMPPi/77M/sEGzGNUkVWFe30801w5lVjIExj02CBf9P91uzO
Ly325+ZBfJ90ZKk4GZ2ffqRKXxm15Fv0mBbxg7nKPAMw2bad6Z7MFzi7FKP5WzHEc/v5eydvflEb
stKkvjw5Lt8D3Qa7I9v166Tv9Gf+QokXiMGQS49uQnFxcXM7+2L//P2TF7vHZVjlB3nqTpZgAklL
Tb0Wog/zVbg/oxdCNnPUlhTOmfwhg6qEqeNEySMjwsBRrwaivVBa1PgBGvUW1dGlHWvakU7rg5/X
d/JeW37KAFjg/vQrlCHgbiT7rv2M5/1E73MHLDbbi2LAM31GU51UHLpkoSw6RXCY4KlKJaFjC9uB
Vp7EaNkVGCYUHnrvyWDUT1kgnXml6JPo+OJic64m+vn7J+O1phKjMDUrdW/kmyYEzXi8UrR31Upm
xuCl33GFx5m/mjwqRbYUZCQloN6PzFAwCHf5Sow90GUK6Dzq6FthduTZYVNtd5eu9Oyerk3YABm1
HeqWk+rNLPM0VQ+mTJyE/AVX1Q0dZpNYfHDJIrahHHNItLHQZl846p49u/z4ZWNaD3+sd1mHIFov
NSQcKJSKd5Kv2Rx7jDsaQAbbX5UrhmvBhOaZ8gXlJWzJEM8Wwx4iLBomdy9q8xwfV5ayjYC43ZUz
Cw/BYVc9CEApsRFucOOL3gES3Hpk9ctckDdEUOyiaC5fh+v6C4EM1AOEbUCx70si3R4HOkATbq2E
8MGaCp4wkED0FjYgrb+X+98OMJYNFsHJ9qeBADqt7aX4KJA1TBcmZj303QzfJ5kLh22Xlk5DSJ+S
HDjbz0t4l3Kxmf6AaXh5U3yZ9mTeTuZFts5TzCsAShyFUOFnkZrWDMwLOMVzCqR/LvTk+1XEJu/7
pDvurczWAgovR3jHY4LWn+SoyFrFoM38vlmIjSfTOtlxeuoJlqGMz6C146jemh+FwcDLs141RjUv
BoCwr/Z4jcNRpdcD7Ro+oPksAN6UmEoQSK8sI+l++PAVV2wndGCJhmywzSdx3cDGO3w1rKNSsusm
FUzCmrs1WyTtzDH3reRm/qeJcqmQrpQYfOmym0+JDSGOuBI8nrDQ0M/mXhWslGxPiz94/PvBfmvH
/13vpgziKUOBKDtEQidfVNEHQZzqyVShi6SsMfvL3FieZ/VCoOdn2Iq27PIlNXvRXTdwxerHOIPD
fZ+Gtwruk0n1OxwQYnGS+pxiDLTQocWMIaVEdavRVRxzgjF3vJdijARhVt2Rf9q7uGYJ/7I5odfA
7SxXw5dBPuXEU913qzScaaZzrB4U5naeWTwhy/cT+LzqazKu9OEDOpkPnnPygilkR9WUYc2tZK4P
tEHDFXx/QNx/36jfrifkE2Cv6IHpuJ8Rgf67AAh+HytBIarcqCOYJjsCAWOtwX6Y/TKhDRUhWyQ4
xtUcQih7ZxKhRh9k9tIPvGyK1qZfO31s9Nc1a1JvIj8+eWx+YWl9psXKnodL6SqWH2VK8VDIrvSW
kXWtvsj1yhIe+3Z5NG5BwGXIMtRPAAvaQgXeoR6uNIxN7sGdspIBp36qBPSRHTgYNuTMwQ0jxFLX
vguWwlj2jHNE411fk+LsM7NYGfoq75FoyriMkWkHniKJiwDcvFW8oPn7+9afWXtVDJtY8hSGcDpb
5b+3vmisolBETpHYH9wRcb6iv1Qstqq+i0bE6x5pmCq0RHqfxgql13jVTGGWYIa2UbytcsaGt5DT
5OiKSX5tuGV3a92bW32KWFBGB2EDYKmmv/efymcOx8SnQT6yGNddJ5pkH9Gph2pPPNS2fiTVOW53
JR0zcsdRdD2Kb9DKJua7U63LGicnr0K6TGHRRgX/8O878S0UPH3sP+7Ed1X+YxdqcVBYpTqNw2eC
vzJVD1qE1V3JKKXMeTvYkKF01N/hPfJ7P50rDcuVuKnlmxFzDJaPTQM0WJkU6tVODRydW7evbg8v
GrEf98p/ODuP5caxrOs+ESLgzRSOVqJEyk8YSqUE7wiPp/8XsgedovglO/5BV2RUVRdBELj33HP2
XhsyDTEBnFBVm6eiBVtPSx3dXYK57x3HLHuahYp+H+mOdCLBNgauCH51M3U+S+d4V6su7rS6v7da
H64P2/Iu3U/vIatItY0ziE45OOEnpGHqcCcFs0Ki3ZWiE5e/JMvRYUtUdr642oSYH4+fN01FWsI8
nk3srOTsCu3YCaKQHuo1S6y1y25poNRv03MA+5oZCNG0cHmeoH8exOfj7bWi5c/K8K/PP9uSJktM
Rkx52aGxbP0xeSYS0RO/MGi292O4LOjbyDiBKfdsDQ19b3Pjiu1IGh1LHGuayskp4bx3ZeX/6ahn
QbMMDeEwNbf2oz0wDpMaVoOaHsS1ARTzNOfy9U/j6JH28RS+jJ+Bp3n5O+itXDiQh5z4Vw8/P4tt
LsFkwq5IKKm082YcCuymp6hID/ICwY+WPGpIl5HG0hv3Cn4XehU056/VchfmN98+Vjmr5Y5ml9d5
JswqZQS5g1/odkPB4gmelq9bv2Y9oA534s+rj8LFR/G/X/hPmfXX+1sUk5AfZbzx+ujQ9VS2yrBp
VCDbzSrEzEsfbtvOuP6Gjh1eEnU/hH7OwPROnZkWc23ljjg8VVyUn3EPD7BC1u1Dff33OnNBNvj9
DsnfV9w2GDVlsLhDcyu32Cf9I/JVOf8aPR5bBdYFbhZoyO0LiikcHDlRZZprfopEgDyopiMzUEQV
6vT7cbCHX6wuTbjj+U7HnSi58e0ITJPeL7Fh+Q2w7RQ8HZy5Y/08KwPoTa7+/XXknwes+eug1bMI
ZP4pfKpzRub6KdJm0aXqVcKd0DpNsh1xbuwUf37iKA/3J2224d80y/ip1RDIr/WKb4dckhblda38
hZL6+0WdLQsWwTXllIUahtRFJK/NaVclq/Kudo7EdjZ2vQ+d0EQ6ABXTlcd1pDJgvTHyW4bf8gOh
qEhEGkfTXGGORJeYc5+GGwO9gi9dQyj/Hy/Mf+/f+QasFFIpN4HGoZ3LyaDNxP6IRIKwV+NmrvDb
AwSwa7L5C2OR/3jxdUKK2PrPSy4zqidZyQyZj2VNYs7KVi6dDsf+QS3eEbU7SnvbzIeuoSZKkrgW
Anoo/aLnXJ7fFxRsuqtavmrcBPKd0S8jV2tXp359rA6FDFahaG4T/BHs61D/CBPHFNc9MbPU5WUR
7aKKAfOVDfzSkwhegDKGyTHZIOdm/7wROtFKOMCeOCS4pQlGJwLuPFvh4Lo/YDlR1EUi2NPR67dQ
R0PYToGr2AikGfWPT9DtrleTP/Ff0nyjzflMTWb5jwZEkZ/yUQhpds0ThxoTBYJa6Q0vhEd5N/O6
RedaA/FCC5bPnI9quqqKClSj70vMpGpR19bq/ONKvk6A20hTM8L6VOMeNGladjeFebJbaz2sGRN5
HI1eTboK+bKGxk4iBd76OFhF6ip2BNHFnHusN5J6RXosKT+KB43fSUapRpXNjPuseKjojaTq0DCa
+4huo+VQLpkPabfSGulJ45PhQpyU9+/ligyuKx96tjTIpSFMGAB4SijyRieLV6H620oJ2ipuaQGo
8TIssOG/qQi3FSLWRANLBQvCjXC8kWlhl5Dqqge12adx6QzDJh8OyBGZXwH8dPNg0ze/upgsSw6o
y7zfRE+9B2WS0cyIGConl55znhfDupOgr0ZYF18yw20y+rgro1omMpZVA3D9m7n4D6nBavyp+MiM
x1jwStzU0YqYKvj8vH7GUqu3nelI+ZdlxM5R2grjzuT/3Z7cOFCdIzpOsI109TyOK2MGP0BgVBF4
U86jrjh9sybZhHhurXtvjzc6ybHxI54WvxXWsbQIGekW1UqhCQ13u8tcQ0C1DAQ5mwkHIGy1OegK
ivNTWAhOh0COErDN37uKRC7YfOMCeWPrFw8GKOcaZeGC0N3CTj0SqcfIb/ol7yk5MMMckwe8OBb2
FU0M8+mEz9CfTvR/Fi3BZXZ03FASEzPF06kjPb0a1/uzVqJMYhebpzmod62zNZj00EHNxONs9cQr
iY6Ut5QwGIkzGWgSdgHtdy4d/v0kXujWzrWZwuvJvH4uFb+/pEVRZkOeZ/PEPpom2M4bFBu8gkQU
EnkiOuqCupETWb8Ikt8IS70qcFUbUh+/BVjEhAwxRaCfRViFXC5r4jmu7U0XVtTvl3jW0FZLK8IE
d1L2KfHkPGFpda/EgHyCJfYeGBgohD5VlzAfJ3oRNH+iMulSnDG3zRKTtd2uCJt3jWsIgwtb5vfL
Ols3plAd4iGclTEeU2aRtron2DoqBDS1rsG+bSvDI972xdWP/gmUgdM9L6hQVfnfD+2xmXR9Gxo8
KVW2INBkkNxRA74rPIskN47VHWqbQbhRWXLpvsNgeYtxoh7JkKFTl4LYRUnfB+9a8VQPt80X1HiG
EePyONmRaLPwQjxAQG36sXplYHn5nv114WdVZ9amhdRMwXzP4BrkZHT9Dh0IOGg4IuKBo/38oIdX
T9XaxVfrr8+d94C/qnK114tMiqNZuBCHrJCZuRn6FSF4+AHRBMTPCoh+vdo0xiO2mTzfCacYixvo
oqn2inqbCXedCzA4lW/xkCn1Zmo2pjvdtse1MVNC881c8ZOzPlUfBSQb8V7tN735PkpPbdJRKJPw
PfpCTZhq3wJyf5D9wo0Et1+WWEycQL6vzPtrA+oLx1IeE0tjOM2AS//hvj1qWWVG/axiQz0d7Du3
J6fHHm9lvFbhiuc08OgGvnTM21y9dmmn5K9C46NAcHMkRiwA4fjy7/VGn9+K70fl79d0tvEd62MJ
4AmiQcw5eJJ5TUlbsEbc0tq+tHbmMXDCaD/5kfpaYN0db6XokT3Msutb3SkA7gijk5QPVtiD8Xjq
5U/tJk2/kuB9VD7C8lCCBIrnxgZnETXbZ8JK+OyG3dja0skXSBzCVZP7DT0eohBvq2CtxvyMxWq4
7W5YYF8HBNowwY0eU81NRDLQcflb1tYNCgMmVljQGbjG9/++JxcMnJqhiqy9TIfgSJwjKgQCWwVZ
ULknq8kFRAPkzRl4n4utijpYsPEMppjqsc1WtiGiM9/KJWoflMQpNQoBmeHvhjTH3k7MORdT6J/0
oXaa0HCjdpfS9NUmt5qB0ruepghqZQ1lbe8HCex5rEGYQ+FflLsmvFEMonLv8gozozPWSxDMZHfW
uPlNu6b3Nq6P6Q396oLtb9h2x6++WDfDumDVsF77ct1i5GZEQSOu+VJjbBouUef4oo1ZRAAll9Zj
162m1+EuQkt5WrO/VK1fYYthFGp9mjpkK/OpYRnd//sWX2iFfL/F8wLx1wIgR2PT9okGxYFDNwGJ
hzE7dPqKSU+4ZEE40teenOTOooyhOGAU2Zu4p681qn6G6LFwQxuGeTy7yjgdfr8MU+yHIxlR8sw4
tFRP8jvCtfE3jwxM0Emu+9wxsk2cLUxaj/Pjat++9miACTUO6JSwl5SInm0lWSAK7hLMBTdS+GQ2
t9f6kBem1t+uVDrroLSlfmwVYIis1MfF/Ob1JGMiOp43inhR/38cm/g8Bf4N4yeNW3NWh2RHS4lP
OdO3WIGC5EnHdazrPO13gnhHaIPPKAKHoumJw7orF0Llj1i0XgaCRJ4KZSvW9ycG+JaPjI7X/0qz
RLt0ROCMIBKONavezs90hhLLsRURf2PhJzu9yHABTm6ueZMCzRvVjd0c0HZmqI6UGxzqjWeOPss+
3gBSUztUoYOAt0ldWAxWu8NInHpD0gdHnVeNelzbzLXCF7GojvF6lPgLEz+ikxJSaXG/5fvkV9X+
ltFil/1MLTRvE2FT/WKvttqHK+/JhW+K6UPSFZH9QpfO+3VxLIfmSakVzmzCbnxvF8MGBt2igm+S
fAhXNVQXZi6ckv/7eeeNOq01us4QKaJalezSyT1hVsT82d0Yhh+QoUq2Fk1qXCce+3MGx17Pbtr+
CyOHcQRp5lfllaPZHyn/2Qb17YrOTq1qogmpHvWY0oj445vTY0dx+VUUX+jzApbI5oXwgC5617g5
9VJW7sNu0SIaAgvzkL0JnnTL0KrGZD+MgKlml8nvwWI6wxHo2DJDn94EaakUC6naDKff+EcHzPX0
xpx//5Q/2eaATP6+tWe1Vq8ofTdIcXrIt/2T0Hh6/BkO/tA8VBJjABIU22A3FguSmYrwpW2JiiJm
YixvpfBdbxJ7coPuV326OxaHJn1tjy+0kBOvW7a+2sLAWWKPh/ixSk4PlXhLrmU+riLjKxHugQqy
wDKG4UklYeC0PhUKIp7nU76upGdJ8dPsScXv8HZNP3+pykOJJyowT0xd4RT1fXUdw6AIi5A1a+QA
d4If5EqS/Z9BtnXbh09Vfy8L+xqN+enQ6my0femojBSLfa/fTfVgj5prQUuJXvsJ1qG2kxndCve1
G58+YvkmhMam3mOhNZsDoboZLwZmMPNpIDWN6acOMIw+T8syNe0TEyBA4Wt08n4146IoXWgkyGRv
W2FzvZvws6bCUzsvmlgRkbye1VSdZo5R1egzoiggnQ2gXOiGoY8C8yP3xA2JD2+sHFcer/lmnr8n
SJnBexo07kCtfL/ZSpeEVtPJ0n5Af42DxFhOePmm6e7IEY0VXB/t/LcBgeCN7sRSlb8I5azyxzq6
Taq3keCZOSibm1UbW6LyTPLhROG3RBAg+ZrRxpiFw7Nw9LOT/D6wyUA+NTtL2ogM5h5JJaj7L+u1
Sl/KYKnztf3ypvmMduXpDa6OFizjdkfbuYd62raYRq58+QvtNGwhGt+eu61jYz47+9VlM+URbqH5
1LxsFyQtM+1+ACQ59yRnch9az2skqgvWPJqKcNXUWXHLmf3sQ0tLnTLL6P6zJZvvkXe8i7Jfp3g3
djfluOUkju4EecaEDzwDOEEhPzNDmaL/CnkEO7+tN3q+BH0b3pQEpUt++plqrgb1Bne4fl9cBdj8
LPa/X/HZg5k0oR6Z1QC+rFmrTBay13JFYwPSQDn+InRdbG96WuHMVT/UVdR5cPkXj1glcMOTlV2s
xNKbUwiPm7y5dhL92YD7fmlna4Vk9HEj9T2Xpi8ZqzZbGpQYNb0W9l7NiBtew0zmFbiDbn4qryzO
P/FEwFpkjmbqnMdk0uz5/vZUioS6quC3PLnk9Tqpq8dusC5hVMaLWNtFhSMfv6zgtVeJH/40RWb5
vjS6qI0sjnGS28ORmxzZbQghmX9BgfYgVE7KDFFdcGBJSdBgSg1vbsnZpTBIW7lLrtmkLhiWSN2m
aJvt5mgnzp9IEbdSlBeivJ973Fp3a/b3YrMjcV7hlEK1hqTjXUgZ9VV+v5RWcfWWWa/Dq2TtUcPE
4/raSnih5UySh6JIeLckjbS3s9sqplmuyzkBkOI9hsTsKwLaFnnR6AXJcjqtlNFvkxXCO+uZiGYM
uZ3hT+LClL+aZK3OZ0TbPpEFBneAicwvFpjlv1fNS3dMUk30HPhjFOBqZ2Wu2Wm1fLTU6DBVc3Ih
gJ6Pai+gR0jcE2e/zD4uw3flCyDM9F6sMn5OQJyA/pfBIZKulDp/VqnvS7gO4AIysSTSd/wBRO4j
jfCVNGcJ90dE35Ca7GHWZuIciYlZ1ZEkMimt4e5gY0ea9O978UfK8PPjZ0ykCKMLeeL3d8Ac1U6M
61N06EgZ1OGJ+3Sn09SPle3sGmtIriT+yLWsG/JhKoPdY9HJdMNJCHClh/oGRiiCkOiTMUGN4p9y
DWMloJp2URKvcVqlhhsQRIlx2qlbJ+Y0QeRz6gy0CNGpBXuiIeeR9w2pqcLvkBnENQb3hc6lLv3Z
IaHpmz/Nc02e1CGZRdFBWA6jz6G5trXn4M10hfdpOctcCkdw8i90ZcAvCBt0WMI9djIAirFN6qB+
RTv3p5Nwfss5wEA3od/ASets01anozgVcRYRGG6fyPamlwJdtmyd2dR9gpsEQsi2ftEfOPZEt7p5
cwshWxndeNh3jClOLhBW1AvVh+gPiwEVyaMl+zLSSB1iJZneyOuuPCYXmp3cxL+u+ezobo2yVCV6
FB2UQ8H5kxB5pgnSIpPvx6/oaU5UhiSOr1j30KuS/t6ZdrwzbscdPzqgZE5fWrqGg4I9fQ7rtFYd
6DkeIkLOTbd8n+0plqtd2V9+wgRZ1+dUoVlSCevknMRRnUi9xSBHgohfvafoN7XIM5WNpd+Yx6e4
fq6GB50mwBjdiZKGrExq9nLjDI5KrHnuatmi6rGRW4Qoot3qvbmj3I34oSE4VK7c0dGmn4XhxDSQ
4d6q6a5LPET3wasxkVWKPlaiMdzFHu2ZBn7dso+usf3+mPnOH6a/v+LZ7h4JAmZ2AgwO8SrR/bDx
GCGNs9FHg254Vy21XbkdsCVJkVfgVmxnZ8A9PG5NfB4abxxc+BwCWiNw24BgKkyAsZ3Iq6DwotzV
Z6flTa3bjGWC6bG0lljNjMzvZ/gkTYhyE8z/DMKUPanb9PiLaLtPhE64O+TNxEESzzLtqld1BTaK
ZZQzi+adxDctXfbNwxTRUfNGYz9k65PuszAM6ZoY+/zE2MqyYf817aOSYpy2xZdqNT0NN1WyM2Ds
xenmCBAmpgEhfaj9nWbcqbGfGYsq99tpcxrf6df0wV3aPDUmHnfiL5dmvTSh1eDOvm4slH+U4XMF
gehBZcJLWXj2RutFGbQnYRDp0yTpWhHw4trStsYPyErnaj5zcglMA5I5dfGBwkuJiWxY9vCFiPKw
FdhmTniYgw8HL1DsYXE88mY8FhnI1pKkRMUXVsfHunLofOitD6XjSiX0p0b48RT99QXOXm9TG/S6
wX550N+Kp+wWhZ35yUOSR4txsjEKxcHGApX/GNw3G/khj1f8PlBNiNE+4olBxFo6vEAcudUXaw0m
9Bl4uUDGrLDMspf0sxLhnznDtaHxz9MPt12W57G2PqNhz2rxSmxTI+1aavGR/n1Kk4xzANZmEEbU
5S4gOmW6IeaWrBQ2VQ/pwQqC7783UEmc782Pe/fXVZy9gcpJiNNBkKLDQL0qkcu7L813Bals4Uow
fwfvJCyY6kBjxolR7PUnlsrjU7prNkPq8s6V6JCr56i7p16DUU8UMJDmoVxUoFBQsv0hYBpvEPQY
7dJwHrwhY8Wa09koENLGjrb8DLiT+BvKvsK2+8JPIf7mX0RFLb2Ng08e/ClfpjQozacp2gnKKhgW
GAp0o3JH64kDS/iLgUkLCmIbvwN6YkmAJCK6Cn0TmgQJyeE4MhcNUgqI1oaXiQ8wh2vyE/Jtq9G2
fjYNsordP50y54gEsd9yIsWjZJ120OYHYWFxxcJiUq6UT39EqT/uPt3c2eysgcE4q+XyMm6qWGij
A+9GiUJG2B7VjZp6gr6kcinI8tJeoNl13Yb5CzO63gTJQ9wBAdazFTxQwS04RNuPsadvS+Qg5Q04
Sy0lhuwDmZogv0XmLsh3Q+tr2Cnn0ViS22y6x2eRIR26IMoKlf/UitNSb/Ce+/9+wJRLTzmgIZWN
ipYg7YXvFZrUdZmuxj31ywCJkGjYeq3iASRdHfGAZUdP04vxUuy7Xf2W7lAM55bfJ3zbTZQs6GYr
ph+i34l3+p35IP6Ok7XwzhqCk17zRuJY4F8DCjWehxSvMJisa4OVS8cBqHgq2XMgbRAon/1C3VFO
2+bURAfjUDPXDHm4KHqoayEf3ibr5HFk97XNii2UqbIjp75huC0mhxdz23jhsuRn21DUkMm2gZN0
7fbOPfSzB+jb5Z0Ntk+ZnBd9QfZPJmzNbJGOd+xexTKhVbiwaOEQDJB+CofhgRhyRrZDzUJtaPcA
bRIYK5MmwoCHXymsJVxeODsfJNJvNtfGiNK8hfzrMs+eAg3HfWtJJMnMowCJsIDNTOWAZ+xlkdf+
Fq9uapd+t5loyvKKkEr/cTqORuJ1pK5q9zOCfEHyNTjA8RaTh5X6hCdHzCfrBXYONMykb5oI4wz3
CGOq2NQcEDBuN48Jp7l+FUhzaxWDzbG+UpZekK7h5v/vNZ6nhCXRrONArr0/fVhEq/r5Vqo9Ad8i
wsPMkScHa1l2cvLf6qPZuujXI4YXlGXoria7RWcdL4Mb/dVwggzITeGWC3Py+11eOEUJhL1/Bmcu
kUIBQTO3o9d5Fv2sXjkPXPppgUfCjYXPpSo/FMLZYCiTkpQt7f7woVmddsEa9+5vlLrrch3Akbly
/r20onz7wLNHfpyOqVEcg3av2dEtdLp9+XLUbJZL/S1dIPeSn4Td5OalTbzIcqatxPspZFdwmNgR
diDZ4q79mKHCMMF/T4tuNmPcjAxT9sz1NtcSxI0Lb+i3yz179CVuT9BGYOjoFAfvOjG1B5ZwHIzW
h7oeXoTt6SZ/m9V7pOMwwl5hq3mg59jkDmramqNn4RIFdZqRu3hiKnvAUIPLbn5/mMc6oitDeBxu
ZT8CrFnY9EoK6B2P9Wtv2XiTCmRacFAbchyc2rKtfYWBxqvcwTP95lFe1sSlPmizibZMUNVfE5Bf
APTxjJvYEaQZK/xj7hX2U5sEFc94+WLthAjGkR1rXh/cd6HX7iGL+Khq2yUYca9yumXCNudYC1SZ
a1W2K0Lkybi0sw/5uf3F0xxTZMJmJE/k39vUhW7s98s8KyEbNUuKU8llNm5rOtke8aqLOmPReOV7
upft/0HXfkE39f0zz7aWmqO9ltcZT0bMgSLxdHQdcvsodIdjtIIPToye3fWHtN9oiS8Pu0TbZO1k
y+NNVS5i0kAFW2o9BaYOAh1gJ/xXCIiYPOPIcuVnkEtMvxaW5bLQ7nTVhfXdZc1GrB77eSewT8tg
mxdu94sdATVgRqfNEduFhnxvZI+YqWyEWQedlwRrmWkisqTa1l+jeziuznweopggBq1/sGh35Qz3
C6c/ecKJz3KUZDXWK3HY6JJbV+CfN514X5iLvt/Ix3U5eqm0lgcfK1w4xGxYfiFtElrQmIuY9lu2
Mnr4/PvALS3Xqvz6uMYniUmS4baG++uXJNryHRkcTkEWicvAs4+glRA0uqhMfxpfKkYXxJRMr1K2
Vdrl1ELewYLJwRnqEwLfK3Xc1cfnbE0KzCDs45THB+Pm0SaELyGmiS51cCM/RLCCZLcC1H+V3KvN
/a2zffXb23W2uExpVqqVyOJLvMKgeuHDCMC79pR6DhYm7KESl5B7xWytmXbyVr0Fb2Hn0/HKlM0x
8ayjm3z+KbxN+dmoWSjshm7Hh8g6AY6PP+L6huYwi+4LwmYx4h/tOvIqmu8QdLH+zX7rGBRSgwkj
oAp9iMwrFc6lBti3r3h2QFGDPIssfV5AFGwGpepYIGZHhz6sWPvhnEjliuA8eRAxPmKBlsDG2YT3
UCAK6VoD/Tx9JoEbIc+U/WC60qT5Y/H/1y9w1i6u40RQrM40GZwpfmcta9HTA6cdHOHo6LHXSpCV
5mAw+aOhwgr8qLVPn+IfAO/9WC2YwP97JZPnn/z/viBEIvzzv2Qq6TSMIbM8VhXMZsKLwnrbObjF
s4gfzW129eNxbhL3d6T90NBMn4iUWOWDN0aevJzH8/X6unj8go+Btc6SOQdgIuIkcNaolbooUqe5
HLMktijHOABgH0N+UGod2jiK5imZM1CRtXbkoblVwey/Q0TX8fnU9D1sCXAy/LkNFqMD6mPN9FLo
Ro9XK9V50f1x+/660LlZ8tftU2NZb8Ikbf8gHao1MmPRmzcD9IUvM2hc6/FcF5t//2iX+tjfbs9c
P//1qeStZ4lscHsw2JL34RN7Z8zePAC2irUAv1MCRgcBypkNqjWGEyw+yYIlnteZaWfzXL7CQXWV
PUQiRfIQpxX07YDgpX7CfR1cM1hwOukfRECo+aqCzlxhkxiw4UI9dhWCjZaAXMtPWm9x7MnXOK6X
hhZ8wRnbzEz9Zy9zzE5GKNFn2h9v/uOlaQ4BzYMdp+7PtHaQyzNPgYL4fFxaC7itkR+QlCvaPXn3
15oel88Gf13M2ZIyJkaSg4Ju9yOp0CZG49Ahq2D4zVydF+PeXMTQ4ulqxX6wTsb1x6C70ePx1XjE
Aob9Ol848mndhVhnF/9+Di7NZ7/dprPVpLemHpw463nvyOv0TtvmnXMq7aJzzd7jAeDN6F/Napk/
G2R10GgBTaN6ReYA0ztkD/2KLRmaC74pQulimio2mIUpXmhUw5IdPcvXoiP+dCjO3xdUPuSviUzw
aFV/f3LFog67KcspnKz1cfCYwBjxth69GITS6NL/C2HezgomJIguhJoRntp2gtnV2ODbyGSDT0Zx
AnQb+7gBxVnyreg+ERbGvuULzFZxTd/EBjwYVzHd0+ClCZaDd/OFQ0/9EDNbhbr775/hwhpqwKMS
sYKJMlq6845oUU5pEPR0RNXFKWS62rYQoNbgi6LCy+TXyVp05lKIqRIZc4R+RWepsRVAheuT+dIL
65Ny02mvItyoelE+XitW1Z9HCi5PVbjbUNTQWZ0VjuKQDFYvBOFBXYyYCsL72Xm9DnpwsbAv0Rib
Xy2Rb9Wdwh+ZFE2+kPn5XQDGP1qTmBLJvlHfqg9UYAyNQFH0vrCIPgRIMhHkaw4f4828IxDBYN5h
ur1e/F540L9/hbOCqT+2VdAORnBQdvpi9LoVKRpw8ckph/jAlwo28UcjupLlz+xj2M2czw7jk+5g
2362kJOJfvKR/Y43p9SD0WQTIEF5UurkTVwzoF4QmH2/1rMiazxmUx32x+DQ+eZikrmcx+lBfNRT
W3/PRQoNl2B3HwksghMqa7Ve5Np9KC+vX8rl20aIgS7CC/8p/izHVlbLSQwPp5ch8JrWHtfTC/tp
WS9j9YmBB33uXHiMNqfd9KsQX/SeOll5M+41DjXqVk22xPmFtR28Tqh8UAMObllCH0jtebwubK/i
sS+ghLh5/73icxGoppdGn8tWwIQHaMSAn+fVAn8KdJcBoWIfkRh1HqETlc9wTUkXp8W1if6FI+h8
CUyHOYDCozbOlvtyUsxCUOJ5yDQSev+C6SPDVp1+VEgMOH3STtnWQP/ful3+muAIsvubHJxeukgP
ATnPt3OwkMa5MzNvAtwOnH4ql6v9H37fn/X890s9W//V1DhyM9PwwChGt8tuUdyS8PuSg66stla5
GkRftRwUvxkAngTTSv9KTiMJaX9slsyH/SB74EUwil81cdv80oLJK3Htll6w/hoGZgBqOhkFgnz+
q0qlNpSCZIUHTJejTVhqDPpaYn13Q1b82O3ybbahk7FNblmbyHXCDlKuRhoW5ZognDD2IwaSsYfC
iIy/r/AIFQVUAqQ7a7RRUJ9Mt/3dHuTn/uhqnwZydsIEiLAHgb0+Lfrl1bJP/NmhNEidBONFp9eU
f6ypyqgo41iYOLfEhczhByGazFio32D2EDC5QciLci/q39NgcaoeCuFOzzeT5NK4S6db7bRiFk6A
FBPFvPGKdnsUPMZoPGF541TYZe6tffo8LaZpybkqxaGi29EdB+2wvOu+MqI5MfW2iyPlLvTi6ZYx
uQg0hdMzyjivxchnuH3qBBBy8UcLJx9oZuAhzy+tjczRBjSiSPrELKt2OabLB87Y/M2WIygRQx2r
uq1GT0GFOr7eRMLnkNyHz8o9IYlOugbOYVbE+pTbUL9TDK/Pl+gH2LizYRvp67jYThHHmM8p3gzE
5TCMIQfpmpbjgtWEX4CUNVD60BB/CG/KKda7qtJQV65B4C/IIEIznmwi5sG9o9zO5hL4WrcRgS0s
tIyaPIvxB7FANhCcAXo5A5srdcDPw8C3Szp/zMcwysrU0gXqADpw8pf5FryftiqE3ydlwwOh2lgY
4+c/x6kCYe5a9/vKU49uzXEBk/W1nf/yPbJoXTORkOaIwe/VVhK2Ql8EXFCN8B+zIacmW4N9XC1U
zCgAkD8B4+KDTd/qzbgUHvCajM+SYB+N+SZBMHz49x36M775Xv5xh/66oLO+WdZNp1lPKuw7KDsI
l4MF8aFd9ZCWu+N9s7I2PeQBcKKPIkP5uWez7VQ/0egf+cNe/6DP5/RLlIW/TjfjKkACfJsuR/cO
awciTaQgj9OiXCImshVvqOzp5rRIsOORtsuA9NeSMM9+N4AWXNMVv/v3V7u0bRjoL2GtzRa5H5Or
viJA5ihV4UFcJAYYXRtqWWszGGQQwBn56ab9yt7b2dXgC/quxW+p7jh+NevwiVZsmiyrehU1KxJG
IdHV0oykO9HB9FBZYAy70hW/0IEyvl3t2SbXKEYQd+IkoEN2zcUM3koj3NKeuQ0eZh1imzj/i7RG
mgu18wfg77t0tmPV0zSaZQvoaZ7snIKNsZwFSenGuim2yZ32ZHzy4yyuwRoufSzScEB4Gm7Xn7iW
rFWGUai1ad+GzhAs0H4xpxbQWT4YPn4DeSlFz5BF/6PMCa8c0y6YOUC24oLHPgkUi6ic769hVxuN
mPbHZq+KD3Fa2MXJF1P3pXnp3CNMfja8efYg3/GnWZTFJBvcVU26FjBzfU3g3UB2LWZkYz0mtwV6
qZFNwRqe4mLV2SmJRPGypYVXElglMMlDhJt6eXonAi4yPS1x+wQf1Dpct8Zatx4Ecn2t16l7uBrl
ceF09/2LnnVDpD7uJT0ypr0x09v8HrxP5UQBVnxgwieCGiuJIQOssq1obCxrWXJktlmx8Y6FCFua
A+48s35M0DMcj8sK1jAnUkaiRDQxtThqq8HaiiOlKED+CDbUHvz7sm03Y7AF10CMo7ZIIfdfWde1
Cw8txcu8xzCZoI4+O0BpetgHmKym2Q4s4U+HfjvtsvEx1BuOICulo/GCgw/pRTqYjm481wXTiWiO
pUiwvFXVGzO4MF/2HVGa25BwiYB/VRVXeKHt8WTATn4zbWuio6bAaoSq3iqYPXZj/iKph0x5VMGh
ML1fnsDENbtMXg4RQEI/KG7HcBeJk2NML+VA437GKvxqyIb59e/V7eIL9PctODuAxULYjKVpTQw8
ek+QXZnJuj2sIiCmccqMwe9l1PPAha4Dny+0dGfi8X9v/9mBqk3jMdYDPvvkRuJKLW/h/conn6TG
Ze7T9LKT4xqpIBoQARVXbGOMIDIB1JHslQ4VoQBqZdFdsyMgR/i5lnE8mOtAkygJSsHvr3VPY0ho
c4790dFrPeHDnDzJ7ggfDHySL8PORud41/mio/npTtsOu8EXXgqmaze1JyowbdyU6Mn61TQ6pyZB
k0RMDolFLjutspm0x5rE0fi0KwJEqer9SDmsldRuzUbIVyboCgzTiyrZnsSlnNxGC/w+dOuIOCN+
HcBt6JkpEsWNovoBXs4sfos1X8Ujdmyho7vkuHbU0tlNx5SzNjdyeH+qH0Zxx0TIqlzwRSjaoEfh
MkhXCvvouC5muXz3NbJ+oPTyysAPHrJHAQkkvUTaHECP61tL9Ab+WQi/x1WTN/pxp1sjW4vBIhHv
JIzjOzO7wbO/x86fV8wrM4BU1oG9PPlNviTwVZ2gOstuDVq7wN8UpvHKckQP2nkyvOLjPr4Jp5cI
x6ihbyOTzMpiK5ND3u4C5VGB9SFkLIP1W3J8aCD886cQ35sAmSxJ/IpUscGBut9UNixoAXM23Xeq
r7uZdqDcHaGII/+/1vYCQnLpWTGh8fIkQ/o7V2HHSg6tNw3FP+9Pc5ewAVaPhFl4NSZDZmVytwwg
d+skzPHcxJ8ti/P/4+y9dhvHumjrJxLAHG7FoGTZlhzLN4RdLjPnzKf/B93A/9mSYZ1zgEb1TXdx
i2GHteYcswQWJb1psZO0u3r8IxScgrOD6K26jSGtoGYH8KWJnyC8ZRVklkTAKWkH+rXU/iVjaplJ
2M7FvLDmUDIKfzg5bSMdUCtudCBR/qMYHgvc5cK17G3j9ormCNJWFHyz75EQx9ymWoWnhoeEgReJ
FKhzaWmiHVguohsOWoIFvMLAozk4hOaq08vYoyulYiCmT111m2YvCb3kBYpGPXzmqPoqTERRC45s
0F9BjB4Xy3Z8zDSU6a9hYS7FYLFt+1vFOEzyUw4mpkz3sXkYY3hdF92f88d5shGZY9TwEgA8VM+2
a0o9GAupbWaJSY2lkxkNP5okrJFUGPgdCsIFrLm6bak31SazW0zOx2S4UjrQAfA4FX1dV/eCNgfQ
LmWxXZJTefng/NMG3iT/AN47OktOzicrj1HVVVqM+TxKAvWk/lWQVsNVEKwqlgmnPKIL6FeRi0f9
pZucsHGgUQDwS7Z5+4wVlACnSzfuBwk/tw2uGmRhgUhm8/RMIbQDIe3cOFJPSO71VgVzMAVmkHtw
j+QjD8xO4JgUdLM4zl7yi/4gKOf6cxmBTAsNys/JLdFKqVEzw/tvJVKscV9fB7eFcMuXUF9P92K7
oyIjwnUCd/U3DsANQ1xYZk9+TtarYzBtzh2DiD039KaWjQPHxoqJ59KN+qkOyPs1p0JQRZqD6b4v
D0Cm0laLPwdK0SPwlv1ksXfrPDfu1+ZE99EKe6sk8X3THboHBdloZGcDxnaXFJVauOjP/EEhPr/x
JnZIlHVIiU4eHcDdxMi0QmDbZE31GtLwLLNFPcRh5ZkgJJ3w+G6llf88/+CpQKOnayhIgmbPqxuL
mCtDIs6dMXOkhaNkK9OEVoF9nBkhstmafLRQHpy43Q7SNsPaqUUPWGPoJxvLwD9oCKKDlPynF8Pc
XNYl/7hNwKkmCCLkP/gTJ7vspGoXiMN9Xkz6hFhHyQCaAlQKy9pKIDn3f4BoEAdDKDMLb7XEgT/z
knM3klq7npBw0h6xJ++RGo71++5Jnve9p5ONocpYXiQ2kaSEfH8VglHsgoLz1rHK730AKhFL41La
NvdE6wTrMdrV/kbpN9Fwy30sKBvBNLLz1FVw+5IxKWxlpBTauqncIt6qpHbZs4MgQp1DuQiIyO/D
/UFpwnvyZbgnh0NTCYZA8lAJmlT8zU1PG1pczxkhSxeCoWgZEg2wpQyuqpWd6sB2xxotBbAFrUNO
Kbuxpc9fAfP4fylofBvZyZZrCMOh1BphYj6U8aNtapTkhLOKO794TRcfivdvLF8gXS1ncIBMwImt
aS8CMlF/LTc3nXodmti4j2Z6XODav3DbfuizmCjbsMWKs8LNOHkBQ1Lc4k7nttWO+syHMRKgNy2J
4cWDk82qd1vVXdwsnaPjqiCye1sTxni4hLj7oYZOAQLPF8ddPoez40ppoBMMas72MwUtYHdWX8v8
O2JRRy4zQ9WHF2ENLeZixMTPl5ZYHOCPgUU93RInRZlFpdeyVF7BNInrpS4tx703HAgXWmk3wTHi
8HbMEoeQi+pfsr/02394dfnt/xvAZ+f8S2dcVIYqNlCoY5Nlr02UAybLyGXnpOvL1NKtYTveMPeS
cpHscISwUhlP6r/hIV7MPdA2t6e7aEXlI73k8v/0V36fAxiZoWPQgdB3PvkKoRENHevBrPwIbDb6
k2wXst15K/+o3ojPlAlxo8CCo9+R1DaioB7/GAKaF5GB/asPSuaUqEXiVX6IQ15nptdlsYNoqnd2
bW4jb6cR39dtiifwZqgUPa4hFJsycrMHIr425k34Gn7g1KSVn1hUpQiIUan4oO/Ae/9IdveGjU3n
JEcMK8+ou9DWHyvHv1fc4cVHegccObIIfOPU29/MMc8bWvL/GmUZQK/L4ZNvk8MMYr/wWZ1XVb/f
uJOaYaf2wVRUbPx7K35VYtYqUE7ZSog2aALpXsLpEIg5y3i+2Y4c+x7sXHk7hXtJnfFv8sesPLs8
F/0gwvg+rpONiB43k5eVC/ModDaqYbqQBC0i4or3wVu6J81AHh5Z48XOFT261UuDfMV98hjfVzCV
nxf7+opk6X3a2v4/LbR90cZBXdHTWrbdrBuIstVntrxL144s4eyA9LLDY6A/+nAkq13grQvp6fd7
/YPzjd9kyuigTUWUqJh9X6jieP54Is88quISK5UdWPk2QjnqRO/UZ68Uq1/9lyBHFbkiIIFkgWY1
HwQoJ9fLqHKlZymwSbOhTyzYAXqJW4WyLJsw35LSjZ+th0uWgR8kVd/GfFp178sglsgX9z7FMD7t
LsqnL+VDaim34FColHXJ3LiUwMs6s+IXqmlLq+Pt4io/v4hnX/j/bp54Mv8XQxllU6+Zxx6PvvBH
vDX2NIBt5SHcqsf8oWM2eodMcFcf1Z13q903FQAwW043RYULHXT1KryVLWVh1egyaFu9TZc86D9Q
z+d7RRFSM7GJUr34/nyH3jMisfa9Yyke5GrTVftWeDHIaCKG5AUcBX3CNwXdG3YbElIaqx23aujG
vlXycRvLUdwBFmlDQj+B3Zl7JqitsW7t8llDEdDYncr76ZYZ5cZNUFrVq9QtVVx2xWoa7Ji2vCUs
k9XAh9CgnnfVP+iysmEzGU5oLAc068nBM8D+rkp9yySc15YsX7f65VbND/Xv7zfiZIvTLgS17MfI
Owq6Fb6i/7bzB1Dj0js/AVn0XAgmlS2+xCf4edL48gBOPrChSzO2w6F3ROEyIKBFo/3a4HEwNwlC
0A6SvNX3hJISQbmtQOoTHo9YA4lRhQFxiQN5m92zn7Xp1LcynVQrBDqIA+pOXfH/X0OSUp4Vl2TO
N3A+vbqv5bUUuMQm1Zxo413ag3626ye0wL/PHD/o+r/dUONERxiPVeh36oKVf0PNIHjX18EdrYUb
PbWZKlbmRZDPD2Q/Q0JzgyGCDQ2b6pP5l/1rNUlt6h2NPXbiiEr+9DahoiQA2Z61vsO1qlmLzaXd
8Q+b+e/XPSmFjl1fdFLAelSishdWfmorL9p18KA5Paee5ScOfoY71JCM+Oajx24rrpudxzKlP/TQ
EbbqSnGp0FvZvwC82qWMuvNS0/fxnXzjUqtmUpWy0YjBf4PO9K7mhJSQiQdeB700Hwml72DtFVez
TfCyelM5P+4wAkKLNUGFPHCGdNJHRTCq0TCP1eBirrPSx9nkj9NgD2CruPMalIedTo/cktr71N+S
HT0Ybm0+EoCtWyP8gf6OaOnplY2Jt7CEp8gCbbzYVf+QA7gK/DaiyNONJG8EdnCXJskfyG3UF3DX
sYelayp9NjG/7iHrvPK6mnl8upsD3BTHP8SOvwPmsO7WRYHIPyAODQSG9GRuzPvfPyTjvKo86wnm
FA4KLJwWTx5f22nlNMEEOZrJnzylM9gAsyMY1q6Mm0r+ywkyKO5l4p5jt/HWfvYuJXQVVtUVNQPC
Xgdlb74KxEi2bhDcRB+C4JI5jp9eFR6ChtzHtSpvaO/X4Yplp/Ke+j9MMrBxNc1JvFnaXwNqqY7Y
NTWJ4q1ldIeqEK2adEqU//qSv027lw/jTZUu481EBHSOPijJUAZZXmFPiSOp60i3CjJUaAeQROvZ
I5QJAhmnpbog6Qf19VtEtBwmAGXf/Llw/85PYdw/SYYRpIA7MU/LLqU+zatcaR4VYHbGdSusUgqY
z5nvAHuMvdsU0+nsIeAEMPcRoPON0TY3r1UiSTTkh8vJ5UlfqWt/TZE1XVbPc4fuCnvtm6LYyWQb
C7zYDsoKmCLEzNxkMB78oyhup2graWQMLM2HqnLDeivwgm90tF7pstuOpAapO2Mgo36HbqMdXVyA
HYezzIrlu+BN926TY7RjCwCBOHpi/81Bf0tkSJyvZdGtWQye/Bv/kgBc/OljlSUqebxsMufFk2m0
LsZmaJrePDbuf+Aq1KHg5eglzG5ETJ6/P5/Pr+dkl8Tz+d/1TqbPoQ51Uho78xiMt2SDtbrLEtw8
FxvdlR4RniODyTDV2zOQ5iGvl8pWWrERggzbbilFSzglNoozrGsCl/mncyKUCkhlCuRarKnpSp2W
+Ft9Zlan/ysS5oXMFAAjWfaQ8kQrWCfA5iExY2x9HfZTa6vggcqVUKx+/6U/LlBff+nJl5yNYqUv
gsE8jgf/NTzW16irY1sgqtSa16eOoBAQ1xbJlb9f+Af1NJ8ALBr+xEh11m/WxkTU+qY1j8OnjJbK
sbdV10lFm3KujII3Ddw5iVJbVzRYLPNRH1DGzOx6SmAWVqHuYhyd9MPmeK59oZMlGAQlysnNaAVj
rHNoUsdWp1PxONXbun01F9Am0g+xuBenW2RUGMk52UmeE8gW4gmaxwUBr3QdugZBxIi8fyn+0WIy
IJG75TAR/9BU+zu5JD/Hy3RdVPvyk9mavdX+umt28b/krfyLY3wk1mCBqsJK8zWMULpNOPjgD2zo
nsvlStu0bvVhvlZMWA+NQE30QU2cKKJ9uwUaa74YN5/GMuE5SZ3F4moEQGbOdjPscx6b2lm8DDjK
uJ5U5FV2jdmk2sCq7sWlHNz04q7SD0W29jqUDlXqSLKTVbskvOnla4Od8D35xCqLdIlRExIr4dnL
+kYv3JKR2oP8NLauxlI9LlOClPCzQTfyLLO5x1/zHOQPF96e8263QfEUyRCQerhGp1XiMjekUVUo
LkZXQHJxms8+zYzK7losbJxUKJyJfmL5foai1mwxws7+12Jaie3sFs86Z3oP36SLaJufJqqv4zqt
A+B9lfQuMI+LHf6DfNcfkEdsmnfzLVaBHV75D9zuHAwmucrCUh9WZm8RbSCsF++/36EfWhDf79DJ
lNlk1bTwpnAuvz5ivOP4v/YLy3ikM3fFMX4L2LBwebBjv2r1x4HosFh+KlDzsHaybn7ALncNmDEJ
9jVia6dj2f6juqIiVVNu0/7v78P93AifzrjIv3HRqJomndUlUyEp1GhYGMeckD3jpguvZM0x28yq
0psuuIVUYFS70rTZLAK6QZwyuYKTEGDCi9sQOPVeDm4qP7W5K2MljW4TupbtpgWnQCbiYt1Hj+wP
vH4FAFDUbDaWVPo9f5UHKyVgLs6W1b8O1OilBrw+3+aT30WsBJ0VMMZkeJ2+qEnriXXe68ZRp/aj
0iJd++qzWq6DxWbMwe4/qgJKb879+B9Nz6WYzczCYu5lK21yOsFNylmBYqqrQHKE2/Rq+ihEGFlO
I8DtgjzhCPoKyJOCpTQu9gkqMzZ/I8llbuc5en0b+iT6dim7pKfIPEzKusEgDqh+seuKLeZrI5gF
PWOC+2xuGGYCyRIf0PpkHKqRE5ZOmewDyR3VlZGvsWGzpdS7e52sNMMVwUto9MAvkWV/moi/3bWT
z6ickintWhxoBhgy1N3PKFQWJN4TqFVs6fgWVCzeFw/DNFhttZ6rxcaazzr4B8zN6/620ZbS4Xix
Q/7DrCODN2HOUWVym067N71Wegsployj99DgSqiJG142O20j0COfjVTC2gMzc6m4qP4wqci8PPCS
KBrTtj85j4u+1DdNIRpH8aYUV23KeW26xfj5GUIxyescPU5avE79h+YDPdiK8qZcHAf4kNiQumX0
waNtiH0Y50R3fasn2zK6WjzEG+9vJ60S0yJNKQ1njkaPS2trgvg27+mcLdZe6/qAtAELIKswqczb
Su7Uc1SxPV2YsLQf9sRff+UpOUBSFb8WB9k4auNe7e4W2obcjzJeB7fzsSa6j5f9rthG6TLZLjaG
MwdXyy4VoNlwxQaKPeic5hbldtovs9QJMQnpQM5m661nrEBecWxoCwptkM11anzqfpETjUe9k2WN
/2h8nneTXYyABQIkq3jV2gKGch4ssdjcgkvOKOPsdWIJA+sM7oqoeN6qk+3GoOWjKU7oLaSVfpPX
bi7clP4hEK6L8a6eboTFEzJAmWbl4hrtaV6+k2J4l07wHZZ8FOhOvK1frEKHU0NuG+Gt6Vm1dluF
rtCtKeSyUaAsqnp2kdz7MZQp9NSWCumS/uaTvmNiaYq1D1troduKwHmWYO0FYNBlLtrenf+Ol6Kp
bjMs/r7Nh2aSN1Rdkzq5yK1Ou66CuwEVUI1VrzJp6cNDf25JRyrsUMH6vRwRWY9AbpHWXZWAQoIH
hCwSa94cR3RJvH/e05EUaS4FC8Ax2A182uO+HIc1M5CFTuoroIFXBLlnoxuWFvhhEsRX+SpWrscG
yUp1U/MmUUl0m8HyXXPsLjRRz+VWn+OAtYggQpo1399rl8EYjUrchtXRrJxC3+RpYycZn6DyoSYL
+iIbsb5HH2MC8Qy2w4IAw61arBR9pY9onbcSeg75DgF2/9fwHarrf7JkO1brAi6RtFa93aCFVrbA
V+54fbdSKLf5ZL7w9K8ohV7Lc+nyEOB8R/9mOFO/bgbM0qOVk+2Folsc9ujM/OwwtTfEqk7eh0h/
vciPSI9z6WFKX2Xx7veFXTr7rD/vCAo0Ut2RQnxWe788GVy7htKPbUVnJLxOWitWXbN2RkfLV9Qz
4+uUCIH3DvYWKHe9vEpLG1prhnDD/X0g51yieSBkaAICVuF6nJ4hhbTLSqXnFUEsIz9Cfpr+Gtku
ZzLEw/OfBbucw01pWunJwTRcT3dwoVT5ts5dvVxFpluZ9/RIxKO6zzAlPjbbbDx677VrroQrevSU
O+yW3kiCPpw9U6itFtIuoHSsgxT7V+0Xt+aAwGmp2r//NOmsHMNPo29PthbziKKcNnX7XMyNKBOq
Y+w5cx1NBWs9OUFwPYKVdtX4XqWOEa5a2zA24WI7ECjkesom9twquVV2tD7Cx9+HdK7FJFtjTtcg
PsoEonmqJZuw+QWap5ZzAZIwbWlaI9QYbI2Si4XLV8Sv7UhkzmluCJjrogLoXNhycv157v3y2gm5
KWlew/XT6KkFa3kQBZLe1cJJDUKRprcSXOM86eks3Eb3TF2omMizuG8WayXaTzMm7AiQ9cJdmT//
b7vBk1GdTA/R2OfKkCvlMRZXU8rcVPbrTL7xx+1shHUAqKwaa1Q3FZg22D6hO0XO70M4L+7zgrDD
hv2kq3yNp671PhRCs0ukCgLj6OgI4ZL2yeyuwVRV8lpvn8fquvHeMFnG1wlCTu+gKXeqvhWEhZOj
eOvuExqsqfLu48hNO4fIDBBcDJoOACgvSp84GXICdFmesuhN8JAE31QKwejoQaUHv74ziQ2mP8yG
RC0faOyGBNlJ5arJL3zw5+0TCSkjPxYKN0RqwLffX4HBED0ynrnZNNOC23aVrqajhIUc5e1og5/T
LNP2336/vT99iqAdgJoqvP3nQe1i1etV5VUVHXQVb3+1lyw6/Mas29lMSxr4zZ4sYQkNbId68CV0
FX1JDmZsNzH9h8WFe3B+rJrvwf+Go590PPRU93XR07Rjv0U41deuUloJ1vuNdpDCjRFYKbMF3kVQ
OdlSIawhsYHfFyh0Kbrks30VKyUvKrAAYpAkt4fA4CxWyk5on+ib0S4rMx6xVbyMdx0xRcQRwKg9
ChyxV5csCj8s8liEBIOy3Gdu6ml5ZkinIAlEhDUJlLRNVtuL2hJQFftr3FQE0M9+ZbhBKzIOp5LA
FTt/umi0Py+8sxFFvAEdGBUNlPeTT1gyRy/E0Ii0z6ddi0EksERKrD4fDNOomzW7tr/3V4hnyBqu
riDASgOQyMK5pDMSzyeTeSQo97Bt/KD4b1q/1Yw4FsA6eFttILkZ3+5yokmJsHA9oyvLW2IyYXeW
qLZfLu25fnjVuT61Qzq1dFDOjFsKUV9yn6SzXJgYTy3ciNC2Dygu8Y0Et7QrGyvn4DhsSVNiD85a
SkhRFlrhPfjKLVHTl1zN/6mGvs2vUMMlVEUMhu0GcOHvn/wiksNO98rx0C3cMF3l4hYen0HH369o
bCFeHHYG1WJ0awnxQGu67dmmCDdCd9C6A8EaqNharP7FH71/IAe1rh3dn48HgmwLCB0cAgDLvxTL
qYqiHOo2zTJ7HG/YOPduSr8hg2UBXANu8zvBllCobsP74oN6e5s/+Jwvqhv0/0q/VHGBIEcMrBG5
SOTIOrHk1xVtLukOujBwobHfBsleIXHHrqjehSvO9bzmDUUEmQA/MaDeJ98kkLqFBz0V6Q5cT/G+
MFy0zDSHlfpGk6FWZtcjKBySsJh9HzT8hjDtsfN472m0KptVtpvxiZAZ7YiGcnsXAHE1XKW5BS+k
jW8jBp+uW2tiZbdEEJW6jGyS2YBb6tXSUmEwgR6u+sjSe2ya7HGoy8IPtzXgwlLVryUqW+AYx9yN
k32THPXgtlf2lRK4SvEU6veQIfjbcH8CuL+wJTqva3++CcYMIaWOezb5V6NoxkHTjoe5NlitRW8/
Eh6ItLJZV8Y1FficoxUtPNLhw9Xva8D5wnNy7ZPqRa+lvtAi6D8Mxg1p5QLIko2cHiK3ClwMwVrw
GuVOhD5SAjN04drzvub8C/jf7z79AsJF75kl164dlK9dtRFdCT+41SgbVCcBPcqt/JokdFRluvPL
C1efKxFnV2c60HC90p081V2j5irjzqtGqp4TNC2nfWEFiSEV0kwtiFAkntIhz9mg3b7g2OIm2dWl
Je+8djTf/S9jOLn7kRab1aQ38x3IpT/18BKRNgJCpt566g4VEI6Q6ZAOe9mzO2F2GRsxcHRK3wFK
f1DNc5xO3NxF/y5N2Od7UkaG9HfedxmfmSTfZyeFGbNR4ngemUIjCMsEjLMV6m95o3fuQlkPpmtQ
pu0QXO1Lskr2i3TrtzsJa4PXP3ria1xdkNGed9ZOxnSyT1b7SA+UjDF5L+NHsxHXkNfXkNAmh7Pi
RW3s+Zp1crmT1bPOF6KeFp+3IDxqVrsnRDuP3pm7SJbI7VjdYAuiV1yu2tq6OCn89HrKNJtUlK+w
UE4LaYmWNY3Y83p2bLvYrdqBuRFCq5IdrBMBnHa7cuhs1t0qbR0KqoCtNLrK0+XjydmpeL4P/xvJ
abFLDmslzWQWKrqFdM4XGEtwScpLAbjzutgJN4jrso/orXA0sg4Eb6WWy2Crv1/4Xudv4fR7/TqM
EzVYSmbuUDTckMZOX8k69i2gEcXT38YRAgdrDqx9Znf7wlUvPAZzrnd+OZuFamoERcJV2Zgbh0Cl
ymyF9TK7DdecEF70a2+t3YXtykQSSVkSbeH64ublbPN08gBODgdCG/ZjsOABFOO1YOnPhOsNqNSt
UXNnNMtNfIAw+oeuBx4WNnLYIcm1ojbeQiVNb3O3f4vFpUeY3/B/LY05GdnJ/CXnpdAYESMDJtxh
dWredaSK73jsVppNvT+ZGEJ5a2pUsPK1dumIeunhnCwgQ9FqaT9fHn+b2RKcs9Q+Wn6+44/W+Bpv
/Qc9s+kSCDDGk23q+q6wutg2+Xme+PJ9nExLeTtqC71hFMqqT7YD9HVlqeA0t5u3dlgi5ISrBUmB
zCkHQ4SnHy4B2M8Vm5+PAbinoLLNPXM15YlQxalRjAcJkDdN1HpTavOWViiuqKqaji9+RPFa5uwT
C5gQXbNfEsmcwVrpLeJxtMq68NWcSaZOBnRySzK5NuROZ0A0FrMNOK9GIqnU2Pj/0oXLmRZwJIrs
a8xsKPptYg4uXP+nnYUMO0DDRopg6nRt93OC1XyN60doswgAMED0Lrub8vAf3M6OtJ3ffWaHgOu6
OGfMr93ZTPXl6idfRaC1bV+P81eBYKx2JpXvAL+AllvT2pOua/GKIpO3zMorI9sgQf79x58Deueb
r8yJPvypYXX7PmVlZVt2qY9HAGuxuEq6VYXxxSqtLN8srECg5tc/1tnr4Nk+FL/FldDf981Ngq/X
vA9spPooZUYHOykAWLyoB+iNmukmCFY1Sw/+VvJd2D1q0Ry+9rfeLSKHRKrff8KPu9IvP+G0FCDq
mZgK/mI4YIhTPkRb+Cfn62FJi3Q+KlZHFPPkdysXWMqflffTB0euCrlzggYq8fRIxlaIcv3CGA5G
AgdQsorSRplUU7kmgCFkq0PPIVxsan3tL/Ztvg8cTgR80hDiyWnIQEsikka23dokyxWUVVWIu0W4
a5TbCzfop5lPUxHT4c6aQ79PFkPR5CGbnTYcChzqkLPjdQWpjtAtZY++AtQHzQP15f9PHf8zFdiy
3OyiReenRXneQGPAoMRAwOb3d20cjSxVWnE4hPk1KsRhJ33QE0rqg1QtjW1pyW89VtfsuOg+iulv
vIKsINdvIiChqL8S+70gWtJ4VXNUu3CDzmcgDvsUdJmXdV3EP/N9YIKeKsgOWbeRsvaOXtwoD4ld
vTEdLiwUJuLKDxy81PGmWoVoo1GmPF0YwfmtmcsNWHbwLmFo/yx3fdk5CGkpypL3uX0UYdOItLyW
EiSGjThLMr3prpZxnVE2vTj7nc8/3698MvuKiRZlssCVxTsNwcSOrYKv2fW/4glffGuF7bO0LDAp
7i4WNc53KhLhjfPBgaYzh6qTLbPnm4SJNcG8H0i6ZSrC0p7scd9iHpA2cxkhc9rUwssw0/gvTPrn
ViXARbRMmP0UPGNnYQ6G72dansvJnXZQXvzHYtZ5w346iAQGEHX/TjwWiGtUw/vuriKeBPuWZsPs
Eq4zaJM4KXVpW/u7+I+yvmSj0uZt4reZ5WRsJ4/EGCohqeJIPgaEtodXvbrLETGawzXwy/KPxMbZ
QDLvMcVY2L+tTNx7yJpRflTrBZoy/SVDhafFb3RO/e6gRO+Rf9XTskwPnfRW0qoi8bKpGqdrB9uz
OShyOCAImte8M2iabmtzEwuuAd0t3U/ME7nTfsT1rpSswBlBEIQ3avGg4hgohTcZb19OLYy4dOMq
9XZMYL9/GueSxc+7QVsLFQ1Z4qcYpXGoGzbWgTy3Fjx003yK1aHT/iHeHzZJcl/dBW5H+giIOkJh
3NQ14Wi5FdQTpInQyUZwD2gQ99R5S5gzFMkIuVLIgHbUFviWF9hIcQdHfkUqQyA3aAsPl0VkV3e+
ozv5RrINE92+I8pPlX4VRTt6pNYiwm9u3IcADzvqDbm6/f1Xn+8T+dVM2bPbGnTN2eqS+30d5mKc
3hXPykqwBMdQGD5MS74N9QCOBS70n9j1jupGuLCynfuQPq+tSQQEKKCrTvsLY1Jq3Vgn6V360ZOc
to3jLYkm6VJrHhLdmUTaiFb7ONwXN+LTQFlvgb+ac842XSzraGlwHyvX9BClramI4pDLduYKMAhv
D2KcjWE6F10BZ1PJyYhPNlGC2FWaFuvKERmjKF1p42ZqVrKBt2e78K9ktvH0P7P8oNOeJi6KoKAS
tOmqVdis0KMo7ofC0vEFzL5I/DB6tJuEZ+hgRbAO6VwDval7dwg/pua9kDkZXPoB5xDTkx9wcjgp
xbqXMolPHtAH5/Yr6rPQV/nIWRCB20fL0rjCCTa/p9ZASM5WHGGs4PK9Kekqk7xLV5asavv3t/C8
sHMyrJOZKJXQ0PqZomCq1dEZGmskwXNSV3eFnwCX759MccXeNipb9hyEy60tWo0VL5hU4IPagEN+
H9C5+G8ekIQ8UoJiSxbPyUodexQgtdxUKM2jVY14A4cdxHQxoKqgrcKe7ZYTd3dz6pW49YclPnmQ
uysdOsN2ZpoB4l9ChHuWqeCztl0vIslSjasins2fV8hBLuGLzreJJyOeJ/svK/vYhLku9YZyHMgZ
y2hfbwxtV5NoNh/6lMUa9si4oFAPDYB+VM1+rJ3l/vPDxh9vx6Ts1U89XLU36KmjslahplxaDOe7
drrgfL2r8vcxRmpnKGmlKfT2CtUJtKMQbziUZuU2cPNwVaHvZaM419SrLd73aCeQFlJuG0DQtnT8
/RGL+tleaL5jZBCp8NBN2pwn34IQLoK0GwL1WCCCJJXwJhQxyu3z8rGWmYgcQsKUwc7F/8AgOHej
T4T/FOCpJdZnm0rPrXpXxTd9QH+q2wuLdQTCq98bizUO3UGw8LpJS0CVEQK71GHaIoBuPvSwxm9m
73qTrDPC4SYsoSC5XY0kGqI5ZZjIvt23fzRv3eRbA6o3EX9LU1oKwb6pcdGEywjGoVMHW5nViJrw
ZmopBfNcPZxHnqOVz/7iGMSWcg/ZkQ+IJrFoJ5CBVYu4dz+8HegsJI/ii6FjXUAsE06urj5PC6fn
7y+Xnr9Md1nwXr2Au8xd6HQYzZR87Ws3rMBdd6Una7/fyoVPgxvyOMkObGzM5fThYQaFubvXFVwW
jkJ2ylrzl1D4o81CXwkTqzi6fHgz02I5NphLaaImYK6uWm1rYG2BX9gvldiqYGk5ps3BpemfCvGq
J7hqJwZ/FeGhRnvWrvP4eaBQgIBKd8XOQWEpQD3zCWamxYO/GW6Bdh8n0EOHLZVRd9yV//cnwvkN
msN2caAIbPJODhqdp4da5XkS0hzBmvluCrxcZyZRxu+ZEx0MWtOXXtuzfTSyA2j5Jl15IlbxxH3/
hsqESIkynqTjcFNV65r9WrmZLR2EOtmC8DhiawGIgELs0sd7Vr7QdU5Ts/hH58hJQPX3C6f1lJhm
lUR3+L3gnRIg0KNAukcHVD4yCyv/qP9DQ9Od0Y3W+b3Zwx3e0wwwnoXnNLWaV9aR1aXNvXw+pcyj
MmhawmZTicz+Pipf4NA89UV0V7JhsMkLfiWTK1mKbrju7jLX2wgAwwV4vQEegENvrFAuJ/lu2poP
E6WnyNkGe60kaHG2geJg+n2S+WFh+z68k1l5CnRj9IqMmwaAcTagirvgLjMowPkrKqMShoer9kqy
yb15kjfjQb3X3wG0XxjFpZt08uh0rTd1eJbRnbfHDnxPpGBoKR/jownLPmSWAibmt1vQsjYS/712
XGwuNZXOwZm8PSJPSNSYbVGpn7y2ctKKUhA2ElN/s4F/0IVOVa8SG1oPXVdFcPsWaArp3KTa0Hrm
ACAhBbsKxD+JcN+gPEGiPAOHMtHV2IcjrGlpe96G7YeSP/UqZmPmWcG8sA/Q5+fzfcVi2KoJmUnT
ECyf2s6rtA/6tPfEYwuzkZTYFctFIH/IUHcFwtFdv7ky4u1MKQmJR8nRe9rlwpGijWBeT+ZSMe7E
5zjeCAL5mXciziDy022mfDe4CYRl9bRIl6SUCAXe3gW8InFrwMDX039DGmDnswyZTzl60Y1rkUhd
HzPTHJa7CXETxQrRTuarPmGIsniABfBEu7wj8m4snf6pAVEwxpw0sJYsvWJVi44R3njSWilWquaQ
5Pj7OyafNWTmB/zlTp18iFXkFaY+8o6Jd42+SVWXGgcVq+GZCSIjK+lD923zZoIltdU+ozMWj5Fu
I9ls+KkVys33bjtZ5na4hkdsXGvO7+M772rO4yOsD1YTBzz8Sd8nimTR+pWWStFdI9rzu4OZuNz3
H7689REE27HT7aSNpG941zqAAsU1LodpW276qwK6dLLHhHphRD99lV9HNFeLvuzYonacExQYUbQp
H709NgCxPIjGBv6dm+79VcobD42NekVqN4/iI3q7zyyWC8P48cF9uTEnX6Ya9epYDgxDXS58hyhk
AUwVq/Vzv/dupdvbWxJXWqiPJtpfOxlsAqj+D9zE5yerb4/n1Fluhi0pMdkY3RmYSvW15+//P87O
ZLlRNY22T0QEfTMFhHqrcz8hnHaaHtELePq7cFVEZcqO1L13UIOqU3GMJOD/mr3X9mGhNK7Qr43h
BAd6hvAqH0+6glvSZclWa+SXLMgVJWO0GpahicR0beBLxUY7LjuQ2rVXZCuhd7t2oxVrFh1yuWvL
3Rgcquxk0PU0x2QfOOed4HbCR5QvhX5ewmVS5+jV//0lfxkbvr1H/vclXwtMwyyzotK/xCcxWpYX
N+MOi+i1HDWhZnT0N5IO2mQmwtJWlxXO8dn5LVobT9AD3WI2DN7wzkCB3FPTeFBPyitBLt2qJa/6
GcgiXJezIwpQQ4hy8Sd8SIj78JYy+/v4++8HyLw6ynQmbHqucZ+wUdK8ZJwB3aHmUO3CJGnLFiq7
vlcXxvLf35zybWY6/VlDUVW0ubCGrr850RICJZ7OrnQZ7hX+zg4qntafmA2M7/LBYi9gBx5WZxwL
wCiZCOzKO22RPECVLcOHSzAjKMwQGaguNFRteHCt7Qh2MKCgN4sZ+XEmSPYbw6SfyhIG0BQm7MhJ
QLzWSity1yR1rUWnxuNymShVGtj98Y7OIo7tUGLKRhFvrPxHZh6SQ4AjYiYYigi8tMyNCeICfInC
kqitSmQa5ynlhlGMD4p2f6st+06+nfCmf1zsVfft5/1gRLISnS4Fcb1QJwBK2qowQ2BLaHbdvGei
EyCKusykJ8JmpPrUno/heWlJiOid4Le8v7wk2/P2TPv2W9Wd8kFe5p8BdMlPKDdV5MSPYHByTxw9
vZsP4Tokqq5wsl3BooI+IbHp8PBIJFBDbRGixeVRLHDNLSz0BP/vm6irT3t1EFhdIo1ZbUYnEvJa
fSILVGCV3c5cWNaDJd5dhLvOBK3Klji0WSj5l0XCgge68lvqYjNrtxqAJNpm0YPGqJjP2FvJ43yN
OaHrbZBMN+F9bDnxGj3jy82B8g/1/18/1tWpMZhic45bIzrV5ombnyB087EhoS86MtRuN304hzfL
z1LlS4ZkwquubOrypR09WbzzB29kAEu7PyxE/8Y9/9MJC/Yd9BXVOA31NVYoPifyOFRhfMrZbmhT
NDQmmyR8thJHfxyf9dV5laASGV1BnEmvxCbBbWMxX/2Gy6k9ZKf6F8lAN94ePxxuhiyS0mvqVG/f
UGV4kXk+rUQ6JgwJkYQgLyY/cydW5PFBz3YmlzmBry0GMFSn6bipp7SENbLEyqMuposUF2VFas9S
rhb4Te7QGLpt+HJzAnbjQr9U538UA/XYamZvlRLYNA+othIcKR8nNNOFIoSBgSK9TUpxKXP9cC6G
UFM9dXGbZ/nD4AtkvMSCCo27QobT1dPRBblWUVpK04hG2DbIYM2lZD5kxSNpkor0Gw6Fj48c857W
OWHykif3hbpjzi02cyyTfXhfIAxykwZoQsxbbuFIEvyIhW/NWWawm5zf+IXV7xX6Xxd89Tx0QjI0
w6Ajoj0frPKZwMPLDBVYss9PZbgSC8AYy5y9tht7iVNj4kLraZfCXGN3UZCbmhMBjwgBEgl2b0zO
FUS/bS1ajsHdexbtWn4b0YD++6q/g3R4Cf35NV8VXX5t6Oc0L3iKcfKoTsTZtbC4vMkJALWYF9+t
/v27oPPvP/nlM/rjDhOtHAtMxJ+8cNdX+/CdDmFKW/5UPV5fc9w1/x8qrau/edUUjL6WqNUlj04c
zb6/h57G6N7pFyYVbj+vxXUSu++tO86yacYUF56AoFW0zfFGB3zr+/7q0//48IWiB5I5fd+EiQEn
9M5zKAir6H4iiBPFeXfrB/5uOZ0+ObMSWKCoOb+5RPK2V5Q6y0PyoUiJ4DzlzyL3kH8rv2rVZlSS
KM8Jw23QhJftcLc795Mev/tQBCciK9IHlpUC4PK6db+Cfb5VsGfirKRdZE+LCbXw1NjzyRXhZtXn
leI12SO7PNtJjC2Q+JCRl3AIykVULi7MZbxbL6yfv9E/PuBVOZg2Y2gm5hkTo6d4SuQOD+NiMuBg
Mv5tTCvkW3/xh90FXymjLzxokw3teq1fZZqohHFBzhWBCqqDkzPwsGI0HzC1K85pcccy2zJt/XHY
Sk8gaXnQW0DJ3Zak60SrsOiiPt8F7i3VrvrDlIArM/GPKVMX822SnEW9ERpidBpW5qp6yVGbIv+k
rrecAel4+6sVF4y6zUf1od1mD9WipTVx0xr4UX6nhM4orSpmZc/DcBezFv9oPmXAjEu8bv2ywqFd
k+rNCHhp7Jl0NpPk/cb76AsxfdWfYKCFJ4KsHdzW17Hwx/OhZ9UgyEQanfQt9So7GIH8jHFWrtId
q0DKU1jv8nt8lGW7ejR3Oru5g7Y6u706xS9nnJcUgr/+/ZL8zuCaniHmqzxIPEqqeHWLiY2fN0Vu
hKfUnCvFljF9/RnLbjA6JW6Eyok34iqHKKOhSEcgNGOFPD7FbIZEW72vn4XDZRI5zayxpbPdikzW
ebtDzL/x5f18ZpoMiMDBmmjlr8ZrYVw3bVUK4lE/FG72VHnl5bUAs/CStI8q9JdykS4BK7uh1wzH
Jtk2yq7JF8NH+87SWFkxyCk3yQZ0WF8BdjNWNCc379Efn1fuTlEhIQ5a13UfVbRqm4S9MYGTS4Rm
0wjK7YCejBMgjOipm1/LTz2voTLwwzSq4Pe/jljrdUHJS4Zqx2DYJdKLX72HjgnSLltV4sYMGWGl
i1F2BRBNG3SJmEsgOmse/YI+rA3l0GpHk7izo6w6CNNK66FUHDnZwB1mP+REBCmFyyg7deYMR1zf
bQ1XxhJwq+D+8dflbYMhTcOF+S2sHCmfdRa7AU6yNL3HhXfVqZ36d5xRmi2QOU0+6Ud1lvQvoXvR
9gNwZ9R9A3mchGavLvpMiD8CL3b8bI24IVEXoXooP0JmdOIt7NKX8Pf6MSYL1GDGhUWRKMi/R0ow
2xVTqHrxmAM00G3N605m60bdDqVV4AZE20Ee1xjMeyx8qWrOlxMBUYoKEN/BywPv4jyDGaQbs1r4
CAI6CLfX5oweCi7bd3MO5qTAKN3eVdVT388uPT1IaJsN7sNpwpIRuG1H2ObXankwoDQRG+m7I2EW
jrjskd2e3bBfBNmW+amK+FFfWDI5Kolt9kdTfaur2YS8FpDD1PuLsmzj59B8rMNd0Hlgu5rfWMKU
BxGi8WCtzzQSsT089d3SUO1zaOdOE723/hqZ94024sfvFbq7wcmDUdi8bm3SQWuk0QKHL/cz7dQ/
J6Wj3hFpMRn3MN8KHkHmj71sN/fRmjnEITwVT/3BOIR3JApM1fsvAc6nIxHZl+5rZZ2Mq1SjgiZ+
3Clp4bpsm5ESmbAwVO+Sy7Jin1MswgaSEeXqPoZszBlQzqx1fy8tVP+oKLsK9nLRfQj98eIvzg3h
6NHMlGhcq9k4blF/Y9CBiKr1bjwsynqOU1nSyB9ZVPJ6iHf8CFq8tqS1aRyocQdoqaoCAzxXNzEL
k5g5dY44CjvvWVmExia9OHpt//sNTyf2Q/VuWBqSQRbt7HCu2o0ilVqxCIrgZEaLTEQ3wRLgsx63
SiLC0F/VZuyobeTV548gqwkDbB3c2/aAbTLTnovLSWnmbMGA1+eXp9zaKuFDNm6BazQ6357iNtFr
Wd8FwibygfKkn5rvBSrboCh2CtWc1fVdLWyEc+mWwyLhR83V0tWyt1xagxWSGt8ByxbCGhfmnTGP
yRlBCZOvlcoViOXrI0fRPyIiS4Qos1FziWS9sTkWdgJIDR0IN/9zZxwl2R0EYgoPJMKjLH7z0zWe
Cbl0UFi1wJXJkDHltTJsZOFYdJOJoiHALXaQBbLT1d2vpEkkYlIFJ22jEo8rJ2Af9ypCiOTd6n5J
WuAS7+3IxuhqKMxGJGPDpIyxAI2AxpcqTG3MG/s0fsmjZR8v2OJFjAiYgQ5u8ECzpy/6bD1aHJHD
Us42CIKxOgGs4tA04lUj3yvmJBE+93cDwDFxnraPY3Rv8gCq4dqvV/wlVXIFxPXZvGg95Ulw3rPO
HsXtSCIiwjLjoXSFdG5g70sttxxZ6dfHMJsLiCeGYjv6uNjY22XNXBVeDemgYyZyRU8/nQVWQ06C
5LYgiWOTCB96d29a0Gdp2Xzhoytm8oeG/jZ+boaFpD6bCISYrfF5J/MfvXPuZgrSQnN0w8vC117F
aDdKnpH8CjJ91vNvor4K2r0p3xj6/jS6RGMJEE0UOT1Qov79NhZkKRNUVQhPgKOtkzwu43beDsCD
WMvYyi4PQX0v8z2VM8ZbMoPxfRN0lXvQd8toL2uOdNyPcx8FL2ii7FXsbEG3A+aeD0nhQrwC0i0v
0jNsgBvP5Y9nnkX8BsowJq7fzjy/FxNDK4m5Y5+utLY8GS3dHGYgmXGvBSZ10iISO3kdlFPFEJDc
XcsWVA89P/WrYbhkkyBSkPKpxu3f0HGseRya7KiJnky0hDXFgf77VfJjDf7nJU9zgj8qWEycWmA1
hA5qpzj1oEH2rkC5z0vj2HvFs+RJJCNi7DXgS6jgdjPc97+l2EkBD4PNN1wJTBKo48HWkhWCDY4a
SpTutdmKv9LW9fPFWk220sf515gfNcVWbiGupZ8m7HBupw8B1YYAu6vTu66tJGs7kdzEZs4mRApm
vTnXCf7J15KxUFS8tDO2RBrFN87gEPuAiwFISTzmttLJZCuw5B2GFerCoAhoaTeXxnWtPEeG50vL
BIvqOK/7RdYvVO1O4lwGEwqH0bDHlTAfsKwHd5dxnaH6iGA9AKwhKFiaXc5ugVpox57k7CiNFwI2
VDYjUUqV13HqkGpXsEMOF/1vzt5FuRmH2Vl1zrxvVufKtbjt5fuUKQdajEcAmsOzWpF6hAoFxamD
o5Z4SJekiYunvTIzlneXvdFvKty3AGMPRkqGs10QOkH1MO3Jwa6QlEN2JXdUHCzOGLzAj5EKdn79
9x2l/yB4+PPn+Np4/nFHWXFSF6JBC0/yV5bNKt6kSbK41AoI/82lnoRW/quK6NBfnU0iy7H4QJBl
iWOftxWKIBQ+ipdVTssgv96KvVubLqh/TeDF6oYUVNocGoDBE3I4P6MEYHDWkhODdVBfj0hFAZGA
ZWK7ISMGmmtkv/d48jFtmMwAZz55T7hFyrvQmIBCgbZQ8NAwWjhamq178UxYnm80ZD8IhkHiIdfE
vkHU+DdoYESNYpglwQ8cl1ibUm2GiDy40x94en6nB/mpXSvL7pnpKqsCV1tHryijzgnZnysBf+bM
9wYcenxmbRtS0bHtlz0hPajtTlAetPw5MPZIiIfijcOQ3INpuTTt/QtxlVSzCzKb5j5Qf6XZXTeu
tHBF3GF+mZlnOsIjyW+XX2FpI+HoL5Beb7xevjfIJhJuRABIyYmX5GX+9+tFHAj9ipOqOmZU/Gi2
x1lwZlHMa3BpXlx0dsRHSwu0Wpf5e6IdfaRcoc/WfjF42iND23JeBi8h3fKN5lP6HlI8XZmBzoUG
2TS/OWuypBD6cqz0Y4Z8LlY+ZQTaeWCHMqV+jaRgn7ars3CS9KPsn3CjqTqLmJkIyULzZPikrl4c
hWo6qy07iZcB2QvV0opgXCTqbMy5L4WXsWftM9T2Bfbdmf+ICIODZSi8CIVbmsQVcnDzDG+jB8VE
JG1wPDAIkjsA60E5i8AeYvZL6rn/lIgbQE0uuQGgnUFeLQ3tFHLHKtFz3y+TaB5fdg2QWtNl2K5q
mypHwOCVRP+CMJ3T/Itsx3gdpE/TqOly3qZgt63nMNqOlwdFnuMysOUIX35P7nL3HEj7ylwb0Uq8
7Et/mYLwzvZx9JHfMr+oU5P/V+s1/Qz4DFiBMIf69mwEfVl2pjjqRyDWbXoK56RgE47kSOtkxlAq
WhP3MdxlB6ShqF6cfmNK886apy/sZw6B4kWvzS9JXhgH8gAD3iwglS92mC2GU+nV/rwk7/Pg/7qE
czy10U3O+vflzdfl09rwygPz9NXM//Gyi9Iou2C61lHgZncmZDudjotSxUUXydY1zz1Dx7+JxXbR
EkZ2Z32em8MAmKFaXWIvNFi6/19M96Uv/db3r/V/13U1AypzXZeGi6UfaYHgJKbcm1m+Jg3PKrfG
eDcQPjFw/z2Prp+tOgAFqJpzIHxzrV4oMrX9ziA1zLGSI58ItZXmyqibF+xSViRG5DUML7dGxSlu
OpF1X/Ecykc9cVOJyrYYbbppWyVqcGS7J1IMqX3mZaUxQ9+pFVMMEiJ0sJiiF47LhsOyT56Dywx9
rbqXpLfAyhZZtMFzWpbKQsnrE3ogRwGhRH0q2AU/8jTt5gyem46xv6wHWmgXvbHDyEpjOo7sn+DD
snzS4jtx2Aj5sUSyQtBYwMHdFA8AeuxMJq6pfNBwNcbmrItnUI8aAQLSR81zriJVMgSMBljVLhmx
uGdCHx7PXerVHavv9F717zV15Qfri67OpEeGUbdVengcvz8d3FQmXd6USPFtDzeYbXtOz2ft6+lg
uABf15METytdUgv0u/YJCm68DUS7QR4fegEHX+DW3VvMDAhGjOopxJ8Xd2fGaP42zjunjWRwGSw4
9cW405bGi3XvP0R4MPx9zOGZkXHjb7PhVYXeIupoWecSmsjW7eSZkUyhFyM97gm8dKcyi7XDt5ci
WYgYW4JtKDw1EHr3PhMehiLw4ga70Gxzl9xPJJMWXznSi/Idr8x4Vy5FtzmQfjnMEPFueIcComt5
RAn2JY/BQ+D8LlxgeMyobcQAUzxJcFTFukVmALEOpjmluPcSuUniKTnb6IEhuxNbbHjZs6nPxoPG
5v29XWp0TLRyuN01G/1saJ50fN2Tu89GgY6ALLI75ob1Ql6fE8dSXe1FvmHY0L5pMUyGef/7Fa+X
lFVOszsKqXYk/mCgkXxGOsWpgCK6jpwLGrSWTYRTQk9GvXYP83iuuOPm/DbFAnSL9kWUn8TsbVDu
EOkwUIao3CN5gKzbuO9F6BVwSdfwOd3iTl3D2yG/pZhpCm0bjfnErR4gN7+3Hwk+hIVoF63L1Adk
XCI5xS3NpPHD+xwgoqkr6P6U70nf0uAbNSBCjbcBj8kkGYveSMsTiFblLuseBka3xgMCggGDP7UK
aGLuhLMH1Qjlmx+vOEtRJ/sxiOp5b8xTZmTyR4vCgh+qcgkyFBtPzU9YJC+v8Yl00gu/qzuiZvoc
k5UK4iJwldIjDk7xN71IPPBCeAw/W80ZdtzhId84srpgHtEUTJmMp3NIUQ2qA2a1ibX8adTuC3NN
DB94QFyh/rHf/7tClr6znKYbAi0wKhegzd8szVY9ikYlIOgPPhGOBRLWnJJi/bWOnzreJLL0YnHT
+sizUD3KK2gq52RVMmY8VeVWhcNaIIup5RclfOtUhwmZ9osTfW29GgcMUfCfN0o6QbjlU/tClUzY
NM4eFOSMVqVs3hKtIrmUlAmQSECVfGVIgw7CVKfA0AHYD8naMTUSwdSdaZdsgUdnHJ26XiAwFXGt
MUJQ+nfaMZhxnTeuTfVONjZN6w0N6LFToDuyQkAiFFS6megJ9r+Ur0pr5cOW414YbE490vHOOsSv
RyPeNyEvkJWhPRUNYtGKOBxw5prdvMiGbdS7MFyAwxBUG92DnHrtc/rIScBi0JEe8t8NWRPFPPlF
KcuuXWgP//61lG+zNn4sfiV0WqZuMtC+KmFzszsnLfqNI6U7FOjkMTgG6/ie+1GrVvrhQgqGPMMV
qTuatuWbqJN9EpyqYUPy3mT0U2YBQ0UoG8miY7JM/CinbG+PrauangWbktGlBPNDX9Ev/vvav69T
r679qgzQrTw5V3TUR04MipImon1EDuhl6spgqT81pmuR8hf3VXMiPa3swSXGiOw45mbCW/jYfKZH
fm3rUzLd8bOnZF/qT+TBncsZv5gK9PYEJ+NCfoCxTkjRfRxLW3pIUNzJdr0sVuIicIVNbUzr6bhc
orv/9yf8DgObPqHMEolxi0hzdeVGsfyq1/V+nBxHoTVPpEUsenArzMfxiXIitiPVHaJNB1l62n0o
wECr+Rmu9WPOf9+pt171Px3YeGOUKaGEndG1XjuLwsJA9wz3DmuD+clcE94oSZth5/jbVJ1Z0WYE
Y0DYKdJr0e0pJi4kMJf6k4SZk5KmHzd+uNTKFZigJH4k/SWFHvSco6CR19FJeWi2KkVb5/XJHI5m
VzB63tbmqrvs4vG+kp+JcAbBqnU7Y5zr/jylSNHnWbEMWaQRSuLdIpp835BNvwAh3zDGUVjJXyfC
HyWwZTaFNQrmVAL7czTKnqwiVXImo44048HsPOUWmfpLd3BV3v71N6+mVkKgB4pcUt4O84nGjP0X
90q+HCS8nqVNlI82E9+tI34Y8D5kQc8SokmMe4kDuLkllvqaR15fDOtWmdxC7CUcfH/3uNl0DpYi
XwCzb8ZlMXjynU4xzY/p+DY5Mk667bkk5ur9KrshHyN47ocakRU6TQaPgPXtlkuVsim1RNQJl2JW
wl1lm5oLT1GR3sXelr5a0A8tomioT1K8YwmVxjtwzBhBzzGpmw5VxSi9EfwY+2i0Pszgwzw/ZNbj
WduLoOa6z/qy9ONZorqJMUvjeyhvgbi+ILMmVbkDIwErf27WLyPctowSjyQH+R6vrjgxa0yveThj
S1A+hvO92p3C/E6U79TiVRfmYzE3zbnEeKaQD2NyCilHJPZiahXPMnpXPIIlMYpfvlQ7NdioaJ4p
vozEB5YxaBZiwvLiIJe/yhiOJUWpX79F/IPcwqXnEaejE7QQRxAly2d/PMQEpRgz8YKOCbOUeVEd
YXg2YqpD5u7RuupXOjOxdCxs1jvVsCIDvd7XiDkVO+zc84joxfJ0aZa3bm2sVN81Li8jYNlggRU1
vyy0W3XCT3UjBw48W8sQdel6QS7FdRvrRsaIIqMM3xj3/8mgIWYHHyK3F7uGmlfds08Ax1TE3hJo
/Pho/3kBV4+ZIZ31xJS4APnQudGinGN7BDloogiIiei6uTP+pubjVYJlREJBB8aNyujvJynsx048
C8xkmhSX6n7U3lMh20Z64YSwB2oHTqhTVWuBniBRTce8DyCke9He1AKccvbZ2FmP45uOZTwg+ldY
lXuSWzzpxu/yJaq/euAVxJEAhk0VovNXxfDHG0+okzTqE107Kjqrh00M4L0RPJr6GbsSR1rI8VwY
3fIyo+2ljiL9fdOIrkZyJSmr1SK9b5NFFFd2ANCIHVq5aZHbddvcd6Gn40w86ebcx3H0RkivKtt8
kFCeDyqFs8NDSydFB3A2FiUgfswhD9ahuGNtQCcT+Ezx3JpKFqGe+OB7yqFHThpRRHkGozeEj1RV
R3mdMF/Ejwyqe9sz1NokrR0e9Pqul09++2EYld1o4Y1Z4E/vyYnegSplouLyBf7967YcI/nYDirx
sw0SCkrQmfjGEpvNP4jOx4B93lRsyrZFXurvcHujUphunqtfjYN5glkQMchW6WqtZF1KTRH8Hqcv
8i4aR31tCpAGVjXsLaedjL0WowVsiKU6I7elfxsxVZLwXTtyv3Gtdvnv6/m+LAIlIimGSnsg47a7
frrREym5NHI94nxYBW89c7djtW+YU9XSku6QOKJFweJl1szQduAgYZ/HspBSsXzpepzw9UdyD+0C
rxOB2IHT7uNZUdpM9v99oT91K39d6NVboBuES5nKXKj8CsKH6KH2kSUK0WDBMtKe6BMmXqdGNexN
MlvZNkWGKzO1ubPq3b8v5bsdju/MYEoIRQ+L+TfYhGwMNRwKFC4IPefxMw5fo11l5rMpLn1VtVth
L4XINNyC++vUOt3XbqH83T3x+zJ0eDYIFYBDDiOYRw7G2zmaSePsXM00eW0S8Hbjlr8eD0rEAlAN
4v5UiHw2vgkguN390Sik9IjuAC4lso73Yhn7S7jHhozxXb0/v6tQocN1bLqao+ExTzfyJnGHtbY8
3/ohr3rz/16Nii2PQplq4eoJkBu9aqxYIEltmR0BZDL4Zo2svxjAFYC5jIyYb73Sr4+Q//5NVGgw
rCZN51V9XumNdg50P+WhDzOvvRNLBAquSibEw3mZzyrtlG9vlqTXa4f//FUI1GCCJ+XWtdu3Uuuc
8MsiO4oHecXEYaPBu7zYCbIB0EofUerKoHSJfba8uHRRE+TNgjEAzoVolj0wgeKVPvXP9xoiGuYu
+CY5kLYjcrjqEL6p9wI7u84r5BmjRur4AqcAcj/mlQ6i6WS0xcALldkYbMzfQb/QNXcovaBzIT7G
+LQf6Yt51OFzEBzIZp/GmTAymdqDHAx6WGGD750JGt1woPBumg/CPPTXNQUmocjnhxDVSQRthnIE
Yte+7Gb83wKSwGbRPWkw64yjkjRIdVGFixyRj4jOkGwGpxAWUresq1OeH6FLEptXKVxOu6ewiQ9G
adcIux086AUY4U74LWFSqdcBSwiherWUpxZ9JfHhFzrh8XJouuX5lh9Sv6p5/vPLMfBkjatKqOCu
imk9aMpmzNP0eP7EDGnUi1wLGYhsx2Y1QmZMNmn5EimrkV6m0X6b9Xuh/5YL0Bb1ozSWbsJtLQCf
CfaTuGTsbHhJSYptAfNwWTl1dicDlcE63LsczAg/xPg9anc64YX5QiErFsK3QvCCPQ5OikGLdheb
aHrKUckyPHFUNAkySQLyu9YdjcYbX43weYR+bKD6aHnG86xcqZy4GUqMLkM0iCm/1n7D71sg8Pr3
61D96cuatNLsTygR9a8j5o9CRMFcHoyZlh7LmTnHg6PD0CcG11yXhofLXM5WCsjrbpqL4PsSlA1A
xQz6qAiyCtyZi6Eq0/cEwEN/DnJuuuWIoK0HtaD9glLLTT9hzYdTYq5kbRcBEk4+EvVXYqGg4czO
jE9Jfh26uby45U+4znH4ug+oBrE885YnzuFqcsEwJi+aWE+PEuPaeAEGpv4cvWJv/ep/TW2dkn1a
B7Zh3i3n3DWZ9j9/mQphWtlOCYFXb6wobQtLzYz0GH0Gb8WSB3GXPgEwSe/0ReLdokldn67f/txV
VWRIQlgbpZnSPof7iQ4wfbcoRmalvJZEZHDMbz1lJukOnKOq9BJtcVskrk1n+B/F0X+vAvkjJxZD
yesmvvWDTqx7KyWdAec1hNxxIV7s6HdwqB/Or9avFvBkNU1x4w+ymM/HbpeW7pjbKbnCSIfNvfxC
aOkbqajmHo0kk1fWjpC+eaU8QXvibQp7L7eFFzA4F9NO07sOcn3hthaJ2Hay4y3V6A4coBt73utJ
wX8+mKkoECS/At6u3iddI8at3HD+qHNzlRF6MQnM2fFKJUkwDvFEmSNVTrLpnGllThozKIaKR1lb
Iqa9UQ5ci22uL+baFi/7587qmi49psGskjdQn0NzkWq/ZW4wdnDirBadTp+fQZh3s555NDzHbail
9kVGdgw8nRdNn7opxmbKdwo/o9kE1i/hM1UPvKo6cfcV6SCLtt5+KqqbGaRWmTO/cvy3tnyKb5oC
rxq2rw8EPAIQFrNRWKVXFYVQ6lZfXur0mHwypl5iwu9/NXiLOzejPZRQdC9F5LDp3UhAMVaM+cXz
7XghEV/WMti641P45irI7uOHUQHThZZyW9xi6F1PSKar1PgPbk0eZ9ZoV/eACerQsAQzoRogeYdC
+k0JpxtAY4/42q19Yo5o7Wm5FkwcKtPBfSl8UhM4oGbZt3H4E5tN3Nmt0c3X73311P15YddSGa3s
hUarw+xYuWQlsYK1Fom0g9o+McWSBT4XpqnHZCMqTu0RrwwEf3spbP+jRDqQ9x99tpWkXxgFrWYh
KI7SPw2ZO0KFtaHcqEhcVkE66wpidOfILpo9PJpthCTIaI/tu6WtVGl9rMyDHkwIct8ZJ8NsfVJZ
iYJEsoPwPL/8prU+JwpSS8aqiDyfC5byZ54Rp6KVxLPGRmDXN/ug2WXd1sw1Evv4C/2nMI9XFVHH
OizjlN8bapup7ogoGumL8+dS6ZYSory6flIL3enEyTYI80l9kMA6ZBdYXq9ElAc+1zus+gGS/Bk8
HK+J4DMPF4Oc2LJp3/ZeXbsnvm4WRi0akmWR5LtrU4qO7apt8gj5G7gpT54NPIyaS40nB55OaFmL
HvNAsJeaTztNzgW+B1UgdMFMAYHo9cKAi+sAhstxbV0OyGzOpid8lMTeoOW7qd+bTqPrW0hSKJWQ
GOlTX/R3U201VSHrGTX90D6MFWGEEfIVMupIORq3WbAVrLcQ8T+sMu6lEDeZV4ZTP8n8IASGT0GX
CHZVPDX1Wm2Xlzydk38eQ+ORD2nK8E3Hyje6VrQ/i4xae2Eb4/60NqY2TziUWBLb0870vLn1rpS+
pEH/+mRXbaclSKoftfwQ0GkWBpol/yCGS7/an+XtxeJmXVcBGtlH81NiMieu/PSuVNecnYbo6sIp
ztnY8/J0yNjK4UJ1u8s2G+ejhd1xlZrTbzalzvXzqJtZ/obOEOGtwmA+XckQQeCSDPy0XjB4RG1Q
KtOjVf7daPDv9rLikJbEW9azi2QPDEKRbvZoUT9ZQ15ILKRw0r3zyfidGk5GWLa2tHqSlhbZqVrF
B/0uR20LdsDpL4tydJt4LmvzSFgL3aLD1Rczz3plMaqnSM3vSn3KBwe3SX5H3B+Uy0uX7LWzJzRu
37jSrXDAn1onUkz+d0NdlT9irQdCo/vxUaRXjpysJIR4ViwLL/TQrFbqLgbI7d8jzxhmQ0ocPeDn
lwr7wsVLTFvTHJmIYHZ2twKkrnv//zyYf1zYVaGU+2e1qRUzpkSZJv6x17G+13F4QTsuhcQRo3ex
3qFLxRHEsIy72xfs/CnZxEdDZ+Pr6qM7kr+L9sMvTyor9GD4NW0ZB88cJneuWVT2mL8hBblRpt96
Rq9OyVaUEjxiQXJEeVpkwCKtXywJy8LLgV8xxuWmieeGhGoeoQmOHVswGFPYkka885LHk5x0w4tR
nUqz9AnSWfN46exSZmeLDJ2tFj4y3rD6GSkNQw2U8Hs4NZGya6UHggAdwV/U1o1S5uto+vZ0qsjq
RGmaJlxbOxDzXOJE0+MjlXm1kR3DOx/S81KxXsLLI/g1xV83zV3LhSrHTGUpPzMQZqa2eO/7rk9W
aLvlgShwvJgvMet/bS9brkSbJN+Ys/1UAU5GCZGwIrLXvu2nlEvb6wpJYMeJHrKEh4oRIlz5tPsJ
516imU6szlW0TgR0TrgtzRn7hXFZtsUqQzvFFyqF0wv11nX9MI3567qu3m+m1iV5QfjwcdyNz2xm
JxJB4Rm/BGHNWK3X0d5NDkIJLLRdvYGPGQACUGpjz9TzJVvvW0mo1wParyeMZNAJGmLQen/98z/a
ySBpjCrCO3L0Xy+z/8PZmS03jmxZ9lfK8h23MQ9tlfeBIDhTIjVLLzCNmOEYHOPX92LcrKpM3bCM
7n4JswgFJQoE3I+fs/fa9ZWx4dnvA5R3xpUMkKnv0GygwZoeOUuu/v4Z+em2iw/QQDxCAi+Gsb/u
Y+mguXGui+JGAfLx3nO8n4ZXHffTwTJ9Y9nLTf4eE81qr0lCNNy7Fs5fgjh0E6KVAc0OSRZhLUXR
JkZanY9wgbidOqISVjgY0vriHfjFW/7ZY/3nt3w5nf/pctnt5cSR1sVN8oA9gTFTdtV8TOXSLgOR
bxRUJmiU6cvDuUgC3Qu0akO4Xdysw2Wjb5Tyqh7BIO7mGZzvqdLXKS9V2K4WZXcdix9VEzztfiAk
9hdP73e88o9P+s9v/VtFHKVDqeheXtz8SODQjp5JQCHSc0IyNVq8i+lqONZrqJcSGFaZH8XT9GTY
C5g5rPSueujac2Z9EvsZbpNqS1bGr1obhJr9pLCxMbA6pmkZTPa/FTay1ic1DQeKdhO062H0drr5
NGvMVzDBqOJkz0crejWLgKp3RvVcIHei/2tcND7KRTKjgC+nWVffZeEVJgDDgj4LvGRbFLcWGjck
LfSJdYLGgRwGODWQOAbuzhPPNXqlYURd2KkE1hP30N0M8bFqjrn3JnCl9/mLlb9o5oOYsZstRiL9
2iURd/jPCybRLfkhvoOaF4lEMN90DTTG7VUOP9JY2vgXzYPjPFkPiryJ/HFdPTQ3WCjU6z6gkX42
fPxsYpt/gQYqq72FqrjAH/lk60zW1Y0zzbytNwMCqY0S+II9yJt32bwDmR7iV7Vb6wpnGU3zYyTJ
p/gGYZ1ynnX0PcDlezFxN56iAfPaNiZ7nLrFaW7MehvJndyb1yDRsChjSsFXoOCDujClGCX707Nr
BC2DOD9ZK+KKUxLRD+Cc5c5mZmP5yrkvlx5BjRK6foKkIQlS865k/NY+6Nw/p4REn2n4RWLJd+3H
v+7iP90i31bQZvT6WbN4AMOXfqkQd1CsGh0TDTrFIH62DuACyHhk3pski/x1UK7RJ0qwOpVvA1a8
/3Xs4c+aOdafb9pvxdPgGmE6tKxi6bbZDmtjP745qR/tyluFEIaFG9PLSTeElxAO1i2bdE1c+N+v
Sj9dxG2A7QwcfkYMlIY9dV3IW7DwfSMiWzcngLsbbpitbBYpVp0vm3trd5mq/5IW95OGJL//f/9w
5/JQ/2lJlF5txVnGumIeOUQWr8NV2i1g+CbZMjW3OqVXHj0P9WZGExH66q1xVs72ynzEgVDQ2Q5x
+F1X/ZG42pmaIF0Xj39/dcyfryr/8wa/TZjNdtQTrSgKzNWLZXI1L42lhWBCHHTjNp7fo+qm4bjs
Bp36ZENHBSNGUB1AE+fSGiATGYlg33I/LWnKiOcZkQtPOexdlky6yziDnbNVvfThjZME0vLjfkNH
4+9/h59vlX+6yN9ao2HhzVE8lpxQOX961wPxWS0NWzLYjX6lDlv4LXq8i6zHwT1MEDPDGyV8ascV
1TNVI37Vd7xcFhwpEyuQfUrTk5mT7lCSxHHVFzcdh6u/f8c/vScpKxz8H5cMsu+FRR5LWdRqVtxU
79wWDqQxtMJ1UHOa33v3CXhqgD2kdeOL5FhDlfH3P1+/FA/fi9WLIAsNLviYf6OdTvHghaGXFjcu
jUj0erGf7SoFp8A20/cdlmQLENw2govX+BZKY7G4kg+RX575x9sqolh9nlA0Tt1qmH61FV+22n97
b9ZlBkwlTbvhW+GjtHFrxZJjriR4xP2iy6rjCat3vXk/64FVHJ0q0ED3pqhTgmry0al25sUX0kR+
Hm2dcTdwcnxOrUeBVl2sxnHdcDT8xeT15x8hFTQSr0to/PftuHGKnHRSakPs/OWdtmTaCnKDJl69
tgzyKEefiUIQiuWc7Q1tNfxK6Pedw/Njsff+9Aa+LfZW6qSuk3IuNSgQGVMBsCD1nXIeH9drva1R
Bi1kTfjqL+Nff1bn/fknf1vUNbfOCGXiJw9n9GPF1bhtP0OI0BedOufJYHypb6vjr1xj3/UBl1/Y
vggl2E8u2p/vXcvBMEWnpE1+A9qxE6fO2uuMmcTdkD4ajCcz7FQZRQyymHRlX0qEcdVafq1sCGk3
8kDOm7o+kjEoJ0gGQT75irVo1G1cfcloZVyulPX/caThLUNS8HC7MWb+fi83vZEAWc4vRy2rukvH
2xRTG+yRhC7eNl+mt4Qcoi35cqYXWX4O5fVcBDaALN/eMCrIfdzyv3j0f7Ij/eUtfSvSQ29w3aFV
mebQGTUOGCPM6SWTDFU6OgUz58EL0UMusBAWlh+G7zUxPx7VTOWrmD3I6bODOF9rxiqU1Dcbi4Li
Ubn7+3f5s6frL+/yWz3emJERch9cphQRn99Sn+9nxYdcFJKe2ZHOXSRBZS8bHKfT7v89tfyPe+2/
PjhccX/dt+u0i2sp+fnYXqDOTpzTg/plAix1iWoiUHaF4muBTHuk44ey94lu7au5SZb4ff7+UnxH
QP7rrXACpFnvXpiz3+p+txnrLpw6RArls8FulYbX7nDfdocsxwW36cRelQf1tTvGS+uqJlLEDNzr
aL7CHq/rV51c2/OpSO+JxyiTI1bqrNlNRA8s4Xi8/f1b/VlnAYS5aSLxoK3wb0MzM6OBDOU8vamt
RVs9lONetCtk9ngT0id0jJhV1RQv9x6BDNbpyAqQtlciKHDUwWKJmMgu/hBc/K/38X9Hn+L0r52j
/ed/8vd3UU1NEsXy21//eUzeG9GKL/mfl5f993/764v+eV19lrey+fyUx9fq+//8ywv5/n/8/OWr
fP3LX6C9JkSadp/NdPPZdrn88UN4p5f/+X/7xf/4/PFd7qbq8/ff3kVXyst3ixJR/vbHl7Yfv/8G
gOdPn8/l+//xxavXgtcdXmWfvP7bCz5fW/n7b7r7D8a5l7Rq4ptgvLAKDJ8/vqD+w6NtrnsWgQYM
CS820VI0Mv79N8v9h0qgqwoWRr8gqjxqxVZ0P75k/YPvQZMCiD057y5f+q/f+y+f0P98Yv+B3uQk
klK2v/+GGOivZamjmhcIu2MZxNtBkmLo/dfnT81SCdUYGkRvzuu47Kp9o+QpFo8ch7Yho71qZdFe
wWo3FdWOHvaEwSN26Vajn23ox8pt023DqbqRYQjKxAqsMqtXZesqvt0jrBMtJ90WEUR7ATx4qFai
ubPxIeO16fIapa6n0HGK74qqOOV5rj0Utk6BOCENzp7mtiTUoYdzknWX41R3gMzBXJIQn05t91Nn
POYJve88ijct2ks4H4t6srBpluUpjmkZ5RgN6tQ4OhmW2tF+zHWMAn3jTqgpLO04qcOhz1piHrxw
bytIcshsKEkEce16qY3CXHmN8eTYSruyJsBGttoFkklda0CpEN5bmYjXuXidU+MjMvEHcT42mIKZ
xsXT19/bTbU1hwvqIzYsfwBHokb5OTGNK9sul1WYfxba85gb4E08NCM5U4NJ9Fz/PHyN4mpvV29x
2SMvC68GPT8LoMHGxbnY5lhxHx2CuXUVTi2O88xxV7VprEuedFeb1rYciY5QjsIUQZSg3hwKjKsX
yXPDclAKZWmKaKMV4dqz75XaGYN6cu0FSLplAaAutbDrh/1bC7Itw1dnNys1oTytMUd5avFQl/Ih
Pbip+pk44nS5yE18Cc2Z3qRH5HQ87bqQNjMpLH2pBxndA82JF4phv2Hb3NTEUaTD3unNo5koy8GJ
oGmMzmOueFt6MmuZjJveMMhw1rcNZKk+pdaKZ4NBHum5hbPGLtnhNQ/dTZhA6TNsECo5/8ntJNkb
hFZKrT/UE5Z+Z8b99uiV97WWLeeOn5OecifyI7fYR4mFv5BvlNvKNsnKrYcpPC7HtTCfotRkVj/A
RuhRaV6UtkpSvuYOuRvxD0SPd2fnkHkqg6kMU+plIvtqgedl35vmfd8nO2TbWXVV0EjpQPKqHjAB
YBVT85qp6jYb+4/mPhLRXrYEJrFai9qlz3kZjVVYTXsDw7c9o5dXu69QIZkji5kbhfiQbDEGstVJ
Xs+TtRG751ByJjQjGDVxNGfLMvZozqjZUzwCwW0086Wl2AuUHi5DNOObHet4Te9L9RMrYfjkwiaU
oty39KTKYd1XpT+WTO2KnYr7bWhA7WL66hAFWy8ohfvwLWmHtSjydNsTh84ZpjgUqmZsBw+zEUCM
6QxGrNmqwOCCtgPuE+aht9XKYqWO+lFtQQXldgwUXOvwYebJvWoW5l0RSRNO8ZV0Os5mcX+WxNKq
FxIODc5B9SvtxoP+nC3jmtdncNAOrS32sZLtx25ccPy/67qLYD5+76Edq0cJ2qQkz8Lysn0GMMd0
fBWp5VzCxNLG+6iVlxctQCkTbPJVO+pCvRjA05EOyYRh+N6i2rfSeTFo+aFVKr8Z9CvJZ4+MnHEN
srenQfOCSd9pSGWjaV046m3fA1wPwSRbr6EKkpbJsp69l6RmujX80o5MGIAqIRp+1y0WCiVNenEr
2+Gpb492NQQNuTpu3S0yGxVUo/hdcavV83osW5BG8NydNGj181g+2czjm/yFSEsdFJuDBC3s7+S8
ryCq5dwwKfjgSD3N5bk9t+AM1DzeWZLxo3avWBR6kGmaK3RIqz4hhoZxnhOr60JjBjA0vjCuPY7G
itEsjPY5HmGGhNOZj8lPZIZwHHNlBMqpNDYziLWkOseqy6C2Wsw0ANG/WTNAlxgEFEtB+VjW452w
Vd9yAM5m2aqB9KREzarSFN+6IMIUIGzSMx8mSDBq6e5GvBHETCZ5iCdweii0TV+Py9n+as1+pzAf
nVEQ1mm1HSWE2nFkc3kSTRZMzWNiH10CClK+MK5KBeUYfoUpyTHugpNxk/UwRQ/RkJyy0cPXG3TG
LsneYSJIYC1zaq0LJonFxABvpps/YHRIiJFvECwquZ+4NYp2M0hovUbQiCUNU7nLQjIxRISPlsYH
BPHLnIS8sVmPnovutYCrHBf61raxT7p4E1V0EYaJfOapviApEqBiBe4QDZjKVz05/jx9tTJ9r4GD
TqO9HpJzojl3TclyOCLt8/Rz06MMYRzX65rPBw8ARyxYT1rOvmSdLTpWE7P4mpkpG7O1VsqpRmrU
IUBsj3HaLV2VAINWnNOBPK54GU1AtZ21JXFIzrr3lVr5849/81CW1iCou7Q+2b22Mq+amYZmqioS
RXFY+XVIf7cwYX7VRq2vMpH7+oBAXIkf+hmwltdspobspSZzN3JixBZlt1aOvabIroYhB5f+EsIZ
1K7HAnJN+SZlvUzYg2da6dLA+N69tclDKV1/HohB1VlJreGydiCkrGgiM+ng8LAYHBLVb3vcMV4G
gEK/KSCiFznpsk88QRzzELbJ+QhaOBm3Gia3aCB1SBNvGVxzq5SrwuuWlG+LPnkIZXEQCaA87Orj
UK4nNzz01rODNrFQubQJHfOOdklQ9nh9mvI6YdbCcGABXWyhFNh4NOyWkwMzcTR2FceIiKwdklVn
o113sgIgJ6/VyYQ5OAaXwC/lw2N15RDkoyotWfJEgteoNVZjIyklpqcCfEejQzUohY/SMtSwwWBX
ioqR2WYDmANTgVuuu1Ssp7Ha5KBNhMgo2SzfFagI9f6ohXxsapO9hca6r/tnS3rLciZ/RYztJuq9
GzFqh9pmDwKyFM0YEdg9U0RRsvC+IhNxdoiqIV4KC4FDod8clQFsQ2Xat22IymMa7uwyfRs6bvBY
q1cOJJyYtsKxyLz14Ciw90qQoNyohUD2PZcF8qdCfaGOoZAMU+ABI1mOiLe6kxHTMhCCJXowyaNU
rMIXEQ7dmglQ+TGn40fumdHK6q37OjJPoUeYL3eAq06bYk4Qd4fWLu/HQ1cymSm1/iZKYCuhwZ4A
qUTRIWfQyOwECHyFpYDQVVCk8zJCcpMMiDK05LZzaQhE8fSR923ke92lmnMtYsHv9bS+pnrcROV0
46jxwcy925GJRz+CZvNQISTpvmN1nPurWt1LQ/+KDPdDln3gIKDuMHY1g/LRIB6Yq8yv6ouyqGY5
6PaiGhE3uU8mkTUudY27k/OVVdmBHYsS2bqAcf5upcbSgzbuTPCJ3frRzj663tgYte3LEMEscYsT
0mKz5xt0Y9DRMBD53pxA9ANM62OI6dqFUHI9Tm9KUjGLPudTtQ6Z9nRmfqj6cdUBwkOjieS1YCsP
sVIjYEbZtnQL6zkEIeKJAzn2myGjyaxeWarcFlO7THGLC8hWUYlFan5IYn1PxBrrNUtWVW1YpHkK
AHthMvKQqDuhcRwwxBb8Am7mj5ioa1wItbjVPeYFyvjgUB+GTojDdDmp7sIRGoqV9Bgb+GUe6tj1
ew8pvYA9c6HDD5u5VneR+lKndmDSP3GUO93N6GXm21CbVrAWNzkfY+EW/tT37MT5nc26MV1m39ar
KM1bwhFmk9VVC4m4RWeKDnyZzeO+cG5zsXHcuzlD2wFg3NNLeusm2dZm0A8KA1Zxl5jYzKGV5MI+
2zz+i5BUiwHVAQxXWEhyWZvV02ApyxAYQip2Sqn47Zwir4cJRxkfG/LsddQPobkttcra1kV1ravE
Cad69pkNxjIFt1kgEo/wwyySAtW5ShVjTePSSBVO80oPmbB1snOXTCTa2dD3xMxymVqmubNz5amv
zGfXicm005RTDQUutSskWRagXeaMVZ3fu1iWQ8Y287skaKOYryNajhXIlcHWVybDK88jpwTdXRI+
GB2lKLW1iD9wQGN87S5FDoJMVmzVv1w7lk5/Ms6WidJ1oO2tfJTZvXTkQgMjMdfpas7iLZB+k5s3
Y/fSLfSjavQq0XDOIYixiV5rsdHrmwycdm8EGOL8sCLD0ZyOFsTLTmPD2HuC4KH6RId/q0yA4Czg
nrOAr4kCzgEGKSldsu2IoSJTuyN3eyBKnhQHjBn6G0F/0JsGP5z3OlEeJil03Rjew/dczR5IfDSE
LkdcXQM5PpfXTkvqca+u5kQei6Mrr9ks2VjYh8IEomW0H9VHaV+K380wy9eMXlYbdttkGm8iSyPS
5itKkVCGu55qQ7CpSRaLvvzKX2eezYRfcE7vxpDGsoVtO8WbKoplU8JxrMJj5C0zhSMnqZC5Jjca
Mq4itfYteBiN2X1JkVLMO2cw9rn+kNjJJnMekbEx7HorvNCXWb/RhHWvqtyqw7zUxVeaZ6tE5Fdx
iUKmvNHc1xYImlsLvzLeGyBzunfhak6huwZiDg8kXM2rzLiDt3VKC23R4bNNMs6bp65/qKjBLOuQ
YexJSGIMraeeaOzZZsdOibuRXFXoLB0oUM9lYo6kXBkXo7zrKZvVC1CBpaJVbq0pJ0yEc3ClrzRU
Jz1k2RxXoQocg+CxIXFxobGljs8K0+awv574fFInWoG1WJuht5IoOkWLzjND+x3360ot1o17LFTv
rSfKKmXuPJVzkJWblPJKn45VFjF5hhNDXKJx7Mo3O0OLpX0Ylr1Sysw3QE/MzdpJku1UDqRx5IHl
RccGbYorAVmIm2To9rkdWKLbzZaHXJU5EiGzPBgoUF+hbfh6rvntWKxtCiynLDYxqXuJS3a25NTT
tgebjBaXZWc6uJAKE/roBhhRohpN79RgCKx140qzKKqV/MqLvedOxeAdZmzJ6NkpO6YLWHLUr/SJ
VEo+w0505EsC9cwfdPOryWdS/Uywg826QuydmIJiCzJBN4T+0AkZkE+y1b3mOhVxidA/XBq98mal
yTlXqvUYskoOCvn0lkmzWmE6nxTu7aSnSz1W1mPdPzoWa0HNFcwdlox0rv2hGs6NEw1LPfWA4UmF
AT8TQrV+L5z7pHSUjXS9QGjFOYtC3JAMNyWuUXqTxDeuNU4vY1fsQuOrGRAQoJNrne6cevLUUHB6
qbua02ytNNNmGHPwIOJ6tA+ytNk45aq6oEfddh0lnO8Gj61F2dR4aWgbnCd2n2Yw1zKj/p7KM/2y
xfTeyi3x6ROU2LyViN0BhZiszkJ7d62OXSrfGRPFYVltI64QGRnPA2urHrlYs1mmrP2FXDHPDDex
tVoFBm2Ek8bryL2hct2qci851kchLdhyXDSGcaUqxSNrwoIcLD12P4Vo18OFZIu9qSaSVAM2P/ed
X7XFPmYuN8rOV6oskDpDbX3eTXlMNAxzYgEUeraWZfmkkpWSIoKoMGj3JA1EjoU1a7ojT2UbG01g
hjm+o7vc7daOpxON9+yZn1P+gdSF8Oxs01rWuQUROqrpivjrZQlpLqKbDKvKGeqTQzcoKjNyhtxj
onSv8AgCnSbXooeANdzkqnMN6ksfAuG5fjK8DpxeG+2GgSwkQUm6U0WKklSL1TCgkqjEhZlWBqEy
fJUCcFQua4jAqt37ltbtJtR/+yNT/PSrl0GkqNs7u75PnQ+VpDwxUHY2+sUTYodBLji4xvpcbGNP
I7gUwoswskPs1p+G+Wmk0DbN7OBw1B7luBLGFCRYlfWOc789z1Qjzslmfl5Toxfp8JII5cFKXXYG
YOc83iO7Q6OingFyNGxF3u7Gmm4WAkp72Fb9FRVGoI4VRfG0Vjp1NzNHTuz+K8aspTbmttMhaqpY
6ajBaIYOxSmpzdvayLh4t3MpNpr9gZiRsKkNSX1rxcWgaFqB2z/bZr1QiA3wvHPeJjc2z8FosskD
iI4is19MtrjqgLzZHKMsG20j0RN5REmbe+7LRJ45kEu1133TETuZzh8c1yF8lEt18O6a0K/xezj6
0u4OSv1YXdQaypddtgS1P+lKvOKI/WOnVOv0USFhJwEsPar5xsLFkplUENabnnTpIp9WzvCZjCkV
I+JnVxXEfc+rzvwC724rDqKcAYwrkXjU9ldjc2nIckRz5qeQ03NPma/p8NNaseU4tBAtQqnJXOBt
5BtxN5xkBTpKxOOrl9X3kQKzRE/4Wa7i3DdZ82Ck7WuTDZ81kGKj4WQ2g/Kr9kbp+lbxos/BoEBb
KpbIP/zCrFaqBskHmgDPStjSygB/nM3FbrCmfYn1QqfwoA3rV1bzWFbe0ZyqPS/fq2n2MHBkVPWN
Pnob2ztMqTwAjQeAdBwLaz1pCMOJ1KgbdLRzcjbD28JK9hY1cCwfwQkuSsrpGhBYWOTHZngwB99s
P+qmveqbuwIFsMWZtjApl53Zz0bzthiOOoctA++lntT9IitrtEN670+h1fge8eN61McbV8vuW8wA
UWGd4qbY6xmfeA5NubTePJDrCrMprxZ3/Zh/oNZfKLq4LfHKmDCo2mOdvndDtNbonnkxoby4Nam+
9HIbt2rQA9D2sHNyIZadPu3xvFLkkRmHYVTTKWBtWKnwEdL0bGYPLdzpvAcGWz+ImDTAsr4bxcCz
8V5YL60urqr8mcuxl/Z6Kh8s8z6zeFJTzI/OawHSZ4ILAHICBQK+LVUN9Lg/RniVB2+8xGKHQ3c7
IKTOheku4ZblWW0vch3v6OxduSGxlN5Lap8LGHFu857S9EjnnCVcIm6uP60C1UC+m8JxM+iwVltv
1TbuwdISX+Mj0r2btumCRIFH2a8VL4MDSRgExUkGuS2yg9zhZJVUyENeouxh5swRWy8ewNDe1c6h
0iO/+SwZKKT5vMqtctVFTETc+Nar1I+EvGSbtIlt5zUAYTSrWWa2S2QRgsbWIeWT7Mwue4jzcTdV
+pEa/dTquNbyyAG7GvLYG5W9a0v23kGflVWeAzgMDS6V1ubaqsxcbMY6Ew3NOKZgBerIvYtnphAc
xHn6CvO6QcLfKeVR9C0YqdZ1Dp0S4QW3vUctleIqSVkZkvKpcJIH2c0Yf6PyZGarcUpwuzjT64By
Zm7KHZvmdMaqB/4iTR4dqUEbdUCTo+vdFrljsJuNa0Onai5iqQWSH+DWP8pJyOksU2yoJ0WwInfx
Kpm2Q9zu8gbfapOscb5cXh2ojQgASBJSHfVr5lbryJ1gPV0gTtEOW7WvlBoIFIMDqPNIt7VtZhuS
6bAaO5wY9PQcrPm6sjWlXi2UkmA1u5kfK2wxY6zE+x9/0E0NAQKrhzT0zgkJSwtTP1hNk20i3GMe
2l6FYjRy8pUWzkedgG6ojqvaeB/Y8RnTxBGulXUXp0R9qvq1Z1d3NqtKs6ucul2I0n2zkaqW1QjV
DKWiMUVfKZCCMNtXRfnUJMp7Bvu/iqh96ODqtEQjhRFGERfs3ul4P47uoxt3wtd7SsBJLxcRPtnS
o+kk203nWivcehBixhJYU0dFysZqxMt23DUd21yT7mObJaga/TYcDlz4w5SBdE2eEN4SS4M0TKC5
ivUg6bCN03zWuVtqBJwZ61DfZ8umW415DDZEgZ6o54JideKBoMVzbJwESJ7bWQu9XpoVh2Ujy6LN
NMZ7C4YtbpL+rNXKR6hgE6s69i8lDrG4hAJyuvQOoanm+86BGKs08ybUpFhcfOWTpt2B7yP6wC4J
Gs6tZWXBrHKbu2wgYtzI6AprPYM3BKKWEs3boVfoUY8eLS6biMUhH+yNUhg3adRCVy/sjZhoGM4O
byCJVfCUh9EKSYLIcN1ccoXSyb6ZIfXUmQNMjuHYyITpKtvKOjR3blgeSO60tHg64Hks6jq8hsHz
PLZNu6obdvMaXczQmPsff6iCx12pOfSpubxRE9Xb23Nxb2b3UeXkt6qzrcVcLa3IOhuxma417Gi2
djSGvkcx3n9JoIY4yrttoeXGsu1gLbs1IZ1DN2ykwudTe3SMbAvvJTdBs5tbT1/JhFHFxGCjr7Pd
0E9h0LploKlzuMsEpAHHwX4RSWPaZfgde4Qox1qPo3UZsgs4XAvUC1zCjLt9dCpYpE4NfpxUGyMK
USTqPL2OuYZTbK15aw+d7HQ42VZQAasjBlM7eApmW25oHuucU21HdolLAT7YsxtEWVMvm2mmd5Cg
4p7qC3izz9K9KLpt7oz5yjO+XDECrxMt+cIV+uVoFK8O0820KKtlPw/OyjWGa6uQLvYqJdnKMH33
PG7IruVCiB45yMRtv3cr86nwzPLgXZpQOQWfHEzKq4Eug8YeYlMrZVSbou/m0ywUsY1pnofu6ATO
oD7kwvCWDeyY5egwmi5N7us+1jeCECMUfd7aq5jqOUNebe3LUwrV2ja7XZWWFmRdfIle5mE37pKj
EgMILed5jxA8jK9SHF/pZdyVRMmbPXqoeGrjo9df+Si8h8wdL0NpPMtRWR7M6COPFO8Ww+OAktjq
imZVhvlTb+hHB0m4kVUPbq+Yay9On5Ne6/y2s1u4uLyhLO0ll5M3WifGKWlYZ82UkNrMZXLZjWWy
zo6kNtgFTQwvdR6SgrhZRe57hzkXDvh+7bX5Qyd4Xagqg9+6cRK0WbMfUzETXKItszL+EC2xPZP0
cAlRg0VOCLchflU0RpLe+IO6S2Ou5i6sTUi/phFf5yWDMy/WT14xD741Ig4YRXzfGx0pW511ZNIS
nqQHu6BJu3xjkHVE0iQDtygqwDc65SmMWvjoXv2aOG730pIVVUHwDWonqjZSV54MRyp0pCkpbT07
jGn3WDpkkXc9pXsb89TNNvgA65QD9/IH0INjpHfbtMTm7kQM35siDhdVbBeB1eG2UVTPZu4zfYXa
vDK587d5BaRhYmWJO+PLZEROJTqcIkMRq6qtWDuF5DhDO+LHHwZ5Ylzwmh6ueRq00dzLS6+zS8p3
JWq/kKbHxu3UMppK4nDXNDVl6ZazQ7wx4pGje7jr2LfpTkgd4YScWb3GYtkK4zwo9KpCssr57vLY
g+ru4Aa7rln5BNadUtdt0e474oCNsNBCx2c55BjbTX6hyMhPRUQ8fNa0gTSdILRLBRJZE+T8PtmY
JnujUHZirIGV2uKznUeHplxZ37hIAMEUK7tZjbjX4pDMHLvKFnEmH4yGIDunJAlXJdyi7uq9wqw1
cx0OZRZcUVvSroX2Ok+Ya0vTYr9NimjtphGFChBQr0yW/FbpWijzvYAYaAhMumaFs6xQ1H3f7HMl
K1esbRGJRVNAxwtWdFdv0kY8h6pFNqEbvTFZouaYuRmA/UeT6azQibwWVR2uQrc+hbFWBGoH6Zpx
Eo5CS1AucZDWDXroeeZ2nACNHUAwiEtz5q3YQySq+LbxiwpnVgEptqtcQer9YJF8ZRVLI0qeFEli
WKY026ZxH0daTYtMd8WmYycrwg4eGioVnTYEgZrObTS0N5FZ0Jqrhm1UFP78f5g7ryXJkeRcPxF4
IALqNjORqrJUl+ruG1irgtYaT88PNbucKmRagZy9OWbcNpKz056BUB7uvzC1lPdDBCSjM4ytnWky
nRC13MYlKPWmj/x1SSt9b8K6j+oAXe/6IPtDcRUEle4YpTXtXU15NDQXe4NOPQivLbaSMB8kKf0j
tVHzJTP1geZSxCfJPJXvYtrbxJLSBzVwlS86D5h1UdMe6NTG2BeZurNTXb/KC/vAF5xcJRKwM3Z7
41vVkxRa9T4tk6HjQaHtweEm2M7YArhOoh/N0ZCQVvBjyCemfR+2nlPo1NApOSjoQQqVd2B0WyBU
5EjVqH+FoR1mbv9NtSt9n2ggddo8++W2rvdtDJPvUvbbbDNc9cZieIyLuF5HDTMYBfpz3ZbmozZw
ZrutD7Bm+j/zwe55fza1IwnsKhONEyYJSY2CKt+3ii5REqM9l1f+V3ZTuSuH3NqGspE+4uu9Iymm
haZU+dGIIoYeddFKkYviLu/zbB3pNvxbTSnuyJA3gck9m6kiuPb7ILzWE3eA4AnpxxgQUUtTChq2
5CvHtz/M6X8L4EUfLP9G1zPzKJcpNWKlpSzo+hpKVfJPFMAh9nUpPZeKFgBi2zdi7MN1JNwjl0pw
Z4bqvqfujEABJ0FJZ8sJCkW/Cn2vnSw4I/IPM0W20yuulemPpBratRbKwd4NuW2bcJBujCqoHzvf
3frCHh47AbxGN35oUug/IllFY9uVTCfINWCBaYnCvxJRnjcy5QgiATH1Qe93nV6OV2lW3LWKZN7o
tE36GvqNqh7zkrLAUPJ0DMY4ulfQiSvq9LdkF+V1FIXH3OOpaaqoIxpSeArq0MfVKt6XTdveCF53
O62Ivo2U19xBTe4SpQKuJfvp3Zj3r0nu5xsvRvvIDdL0efQQ+4m8zmRb6OLg+VbjJOpWa0cqfaYn
HDXvSzg/4lunwdSvUx2SItfIMyRRf22EtXIwfDrWcpJ9KaUQD62a6pBlpIDy2/QLTVnQv3a4LgVy
4qHem4+I8VI9bfTWQS+e4qPbxYcsMDZ5qVrgQv1iA2Kr2cZBqe3xL7C2WZ6DJUZf8Fho8esoQmS1
GmR3RHpbqRCtkxaDrx5beASyANgP7n3SoazRV9w+uZzTasta/8aa/jBa7fvYqxDDaEtVpeTejnkh
3SrTH1Gf6QDwxVPI02Ddk0LdVb7c36mhQe2JTpLQ7O7u7f9vmSjt560+btOhmcysIhNSuUnNS46E
Ai3GRnq+BeQPau2KuejvDaPt73ULjpYqieexCm1Hk7lEotyuMeTsm+tcUcFEJQmeDwYOTLY07FXD
pBqSZ/ZJjpqKFsBE/7f0CtBuA9ejJdHelqOu3dgGss9kCOrWSGX69vWgPpeaa1MfQxslD807bZD+
mDRMubVi9VbvbVh/UCczrc2+D5Sgi6bkbRgOJ7+365NSpLwHqHrSZEsyzDrH2DHkqrlRAv5BG3sv
dBiqbacO0rea12w4Vje5IJXtYEkhyFTRuQcfULhe4+SmlBz7KvQem1IHRISOhE72ei1H6HmCPKCo
NujhRtJA5ViVelBy0myjyV3Ad9rXum+q28yizuUlkUGGlHanVKenkWseDDoAkCZe8QUicFqzb4D0
wt7HM6PKA7jLXh3cag2CuzmqyP6YjD/8MXM4uN2X0ZPB40RgDtm/PwHjkqZ12W3kGt2zOXKNcAPt
Q82GdZjo5t1g1+ad7VKo9kKJAl+o07cGqffoab3+gNpCFil4zSlivNJt23pMQ7GPwMdHqXytVzVZ
GQAxHONa3r5NTDKRiYGCXu/x6LYKCyxaG239EJ2dUK2Lu6HtioPkIqed+wrNIQpAR60r86/l9ChD
YaDpAVKOSTDcmRFVDP7Kbtdbg4ZvHkbCVeUdA7lUkJ8vv/uupl1LdOicaFLAUeHLPLmBWd6Tkj96
gZQDYx7lbe4W0VpJyxhbi4oma0PZenDd26AjJY2pmfRFGjiGFib7Lu0fItXFwA2mm95Y9HlFJL4G
wcR1pQY/6KWCXQRS9LKKrkMxtL/NIja/enZ3XbnGrWX0+spv6XF4fRDt637AOTDSg21cwJr2HEMd
h2urRZe2l9utX1t/ylh8SfQ63BZjjA2HgQ4NV/oq6/W7zkYROufpangwarrWtTaalJQI/tC3qUFQ
IM6RcUp3w1e574In/sVVmcm3eRCIW6GYL6j3/Ehd+VvQDM98IHiEnouwfqqdBgtgiJfRGsvi7iaV
c/vJSCY96k6gjqVMVw6XZp9SLfeSxr43ZNMZNQnfoiyXVqLClUxV8oNqjSfyEX/bWgGt7bb9pmbN
eCxdNEDLWH/0zbZaS0mn0CozrkN+oxSOSL34qb6LJY/Gq3KyoohEqpDBklVYP9oRxYuE00BuXORH
O54feYrlXl3K4NpUObnS9TjepRPyK/J93gqN6LaVliUn0dr1LiefFbTQXE+iv4IkKG93NPQipIf6
KO92UFgOQ9LdVBY05TyyokPkvtj4id37HorC7XNlDsjrNBDR5Kx9sBuchnxuztKTQbcga9N3V2UY
VscwAqPT9L1/hwRp5mXJXnQAD8zaxPaVTtkwZvUhtxIQuk2AhpO2jqAjrTTycbB4q7KkVO7ZVAmj
+mQlnBWW+2LyPF3LZqRtB1X1rir68U4sU+FO2lY7RTmPx9bCCcnLcF9QXWq+elFcaVkIDx8SiJy6
BwuI2TWg4S9+USlUM3msN2ncOaFvpo5niQkKouGo69MysPzHsnQzpJ7RpinCRHdUuQNR5jf46npg
OHNTw4o6ZjkPKEQngxfeNtZNXTABgtLwqm90l4Q8t1eZPaaHgH6lHlOu0cVwk4+W5fSjeUWfYqvz
g0+B8mPItPQmyqUfjWxU8HxMtO86E220cbC2sR/87ONaPib1cIhhVObQ62/q9GR2dsv7zqByIXv5
LpPT5GB7LeTB+7ZPBhrcwtgoxSHr8x+jAQrU6r9nE2wmKvCxD1Ud3BE1zBBCllMHtcp/8VaO4vxK
cukiWFqc4NDYoghT4CsdhzWWWnFfHu2+PMmtfZtk8p9alnIHkgcwRgqW/WAjgg+WT/e5GIHH6Zsy
oMXkU/swKOSsatFM1iTWU2hxDroGcKuWkkhU12i81L2GhafCR1MGVF8AuIT2YK70VKBNFmQT5gD/
WOpn2IGjzQ76W8EIWSH9pjIizEnLaFSkVZI24b5KyUd5s99U1VjQ7TE2rmwr25Fn9F7qNWNbGNVT
2Q+vRdP0J9sX/Uma/rBVaZvnhrsvvJGnCOn9Ng/R0fGFhi6QYuzxCSo2iaE9tlp2Il0ud2LgPdMl
OddnU6g3o4JcTxV9FTY+qALRAqwEv9Az6IHKDMNt2dXUCcJK7LLKrp1QM9Eqo0gXpuq1p+RXrudW
+x6PSxZehYShGF5FLJn3o15Y91LWQevvevA6Un/TVIF36Ex02OhxYV0Ty9aOQsYhiTrlYObyuqe4
edQePXmUT3rcOJlovqn4v4AIRYUm/8NBnm4LqwLJo2NSaNFaD3Ptt248+TYy5/Q2EbSwDpgL+V2D
E0RkJZugIiEpA/RLhhpYZhtEwCPtkOwuBZbI87iXgVWYqU1FnCu8yKsbjvMV0N/+AJ15GxnkJ6P7
y8IM55CjyAVjLlqPCT4VslpUlPV5b+eu/6yJF4RAVqra0klrjK1aQzcQlPACA/h4U9wkBgiIMep5
s8ICAStIYq8jrZN2UngINWVYU4OkvlG6KCGO+rbPwBsGGBu6UpFcdaJCsFkoERJWIfaxAw8cJS4o
7FZxgGJfJoAKhDecXd0mSGh3u9LJtgrliIj2g5riS1jnNXMb4/zQ+XAztDw5FUn1QPvTdQYRSivd
4/mnBdmpttzH3JBRbUoZiAUGyyCPlHxfXiuBHt7VvxqxpZ6uXsfAXSjari3T7HeSNPaHwsieLUpK
u04FoakVGv0ocBlqPV3SJO7pCJIycwP2Vqz3p1RNntpafFHDoL4VXXul9d41Z/93tRp/BvIYHFzy
OnxQT9XETlAqirnR1OOOMgm9AJJFw92GnhXgzPKbY1ZyCg+2Rdwa+Z5H/SmjqHBsSViAPdN0U7WR
ctIGzkAJfLsFkAgiGixOeAVYG+su6ktVqYA+kKHCDfAcZSv9XQLvG22owglQFhFwvSttZ6Ijt2vy
yVYq9r7EXcnlpeB4m1VV4Nhkii5PHdx/Mjr4QbbzxlM/+v2r2X5LG4WXcZjU17b3x8tcyovlQKbn
I2g1qnhDxpAQAgogeGClZGQDLxC7A9dv0kIYbPw0KuveT+KATNp/KhuXt23Odp3+NY5Iucqqk91G
9Mc090+gYqBldFiDGQrInHCbd4btyKPWb2q3+t15yIjl2J6uTIFzAvBeaVclhyBsdlYdgFRSxnKj
BFK4SesMZ0mTXqNP32k9iHEg6SuuS3KqqxBfp7EWjguXYS3CxyIo0rVtevZK4+2M2R6T3w8m3kNS
iD5o1T4qBT/QMwcMScb8e1nDeACJom9kG19pemabLi/xCTKbbBOO3p8WpkNMQeQoZMWBuwcYwUYW
oyofOosFT1Hb3yaNfisbRux0Mtggg/fg2jfAX1j1k+uCSiX5aldym+2iAqJh0nFtWL9bzcSjF905
TrtfeSRViJMCvKDTwds7sJWTPHqQ7JVgApW+FEljvR0CVhrKvACm9yzFYhSncsvPtvIx68DUBOPw
GGSjTS2VkjLgiw6FXUBPEbj4Kq/XBUfxqtco9iUFCsHK+OK2BnNMlYD32zfJ1/Jd7f1BDqs8SZIC
8Dm2uo3AEUEN2p+1YqD8USLJMXxRM3XcNEbWrf2acq8V013UeYB79J7Mrs2OTdfSLK0yUkJf/i6r
SY37olbBNr0v6gLHTtVrKEQw3XbrSvT1muTGtepT50fV3tKLH7JaQSvKJXutNsiDARF/FBJnBWUD
PlBbKTdo9npC/wUO4Tmw4/JbpgUYBZn6H9OVDrb2YIdZdddXrvlI4e5nx0F18mAN9F18b0qe2Mde
clQjPHP7oIse/KK7a2ABbMzGx76u6s09VTEPlk76M47Ux6YPhvtaJwdKn6wyGh4Nl66DTe92XYY6
2gdldkobDG7GPvspUiSFw7s+VEbYs8x+NXXQrboD+shTcD1iIL8hyfSZEsp2dgIZQjMkNCx7Ay39
Mn6OXAyZFEPSd8LGbUItR5CXCp/kjS/4L+riB2Le/3Ai59TJxyzhf+ZsyA8syv8du3L3J5t4idX8
r/r/kVgpQ3r8f/8mMJ4RK/c/gjr4wKuc/vt/8SolU/kvQ1VMBIht7Kwm2+Z/MyslU/yXsGS8HfGF
QcAHvuT/UCtVGWqlLbAIo5xPbWJSef4XtVKBdakq/HsGpUkDgqX1f6FWTuHfqysIoQnolBg1ILBg
GPrcUaIIZKPtOCYcUN/hCvNvRNepo8LBkrfZRn5Z1C2eSU0QcBL1gsVpIDehmcqMAg/9hf1QDYoD
enWLbLITbzP81Vfhxto02pq+/pquMfWr9qnav5uWfy3f9zzSOR95iq1N6l22rk2UUjFjkSulaQcg
4FUnRDFxoGGMSgAiov4GRADaYStebYOPpXe8KxwFVa/VsA4APlBLW3/+SyYthneaFtMPMRVY0ZBn
WRO6znp5LwNjl5YJfQ6MVq4+I8vXyEvKPzMvh78CQL7VEJ21NWNOEh+jqs9GCOsOJMVTc4Nb+Ubc
FV/r/XAHuPgkb1Onu5L2Bnx6JI2+LKmVXVhWE0lXaAqisqZ8ZvlTGAKvppYvnX+dPAZ4aSA+sZ8c
54Nfy5qkc+2Lv4ZrCljxho0l+lzkc5SDOAwjmr/oeP+ihbZBfnnrboJJGiBhRdFX2Syav3zkJFtv
QQ2Iz0wkwi2GNVtNDcR2N04U1em/hnfDdf1Soy8P7AI0z+Hz5TIT2JhHsmfqAzVwlKrviQSaiYoV
74Z8rbmvnweZi+2eRZlJ/4zqQFOMJrMj7VGLWjU7946Hxd3/Qrv8whlgmhw2MtZ+ljDnGvbCKmDe
euo0Xf1G2aQb96Dt3W+Y5+DLLG/K7+mOHOtq0fbg0nd8F9ecfccBqcPCcIENdPfRjVhXa+2KyucG
m3CoKriAB1t3bS8cOpe2Okb3Ms1taPBs+Y9bnZI+CDjVUh1tAEGsbxrZdT6fOPXSZn8fYqb8IvOG
FV5PCHvfOMo2cei/eTtphfDJAy60qGOkx/QaFPWanXAc9v/kXDXf/4CZAExfyokM25zvukY96Afo
36Jf1Q91va6e/NvJexPhS6dcD4D71+af4nYQ2N4tbchpv80P1fe/YqYREAZpN2jTZwA4fVD2k5a2
2KqLo53+ms/CzC6wrg5lK0MTwWkC70UueJTUkCvbIdpItnT3+dS+rY7PgpEivL8owGJmhTyNqcTP
JdgDFz9GO/kgVtIOsxCAkJvPA14YnI03n2VDj7BMXZ3NZGpEiQW0EnXY8tryXyVeFa3Jf+w/n8e5
dGK/3UtA1zVVt+aH51DS2G1DnISoMW54bBWr7FpaY8Z7MneTFaF3K/3W8gXtFOXCZnwfdX6QlloQ
dn2TCSc+DM/AK9e0S9bk2qveobh166HCtzDOC0fdh4izQ9UHPmRKfS6cetPhfhU5PhhkHvR/6Elv
pmTH+Jlf29+A4i9N5cWxktiRLIKEQuH/49IBfJ/1IuG5K2sJwqS8f5Ru4V66PIsYa2DxZcq2Pj/I
6eQbWkGDwdEfJhFqZS+t4yvvGg359bTjhz2Mg6UDdVqCH7eEoapc9Qr6nIphiNkSzXQdmUZoxo5k
/raRjFTNa8g/C/tAOd8IOK2RS6DdO2mPzb9eUZq8rozwr3nLvogf2dFnreDacI9LMOmT9ROi3MJq
uRB0kgtW0fq2Bbo5s8VC31QQlaAKSB7N2pWNSRnZgvTrL+yECx/xQ6TpWfBOh9AdY0WPKyIFkAT0
iuYcNZwg+76w+s9fF4Ym43upaJaKdJs9W4MAa6SONqLgoh8oea2S75OUVHQwtiN0wMNSWj0XvCSF
IR6pBS+uScpmrq/lllSVSj2a4mm/pNv0Udtk9zBswd3vrJWMNZ+7BU556Hfo/22KPWqjq2Lhwr+0
dFDHt7TpF+iWMr/xe40uTY7hhgNF5KgekULZaC+oZ/9GER3dzX183/30r8WSs+r5tkDPkgqmzHdm
1c6uJXjuY5D0DSAWoG+lQIEYbIhl7z6f0fNDZVLN/DvK7D5iS0R2HhJF5HeYwKxkls4/iKBAxVLp
8tGnm40jRgnc8tpO0IFMH0QJvjpTFrT6LmwzCnB/h5gNIg6lIh1VQrjGVV/BBm2xXzeu0+7x86Eo
0180O6ow9bJRTzIRMNLmTjks1MQbkpKvtdOmy2Y7HpJwb+woUG+onu80czt0V2KbbFG2/7+f/4bA
psGe9gEP/Plh0rryUKuC4HQONzpwIdc8/pPx8bikVIG3Caflx1PETLIclDYU44HG7ZcWKYJT+Tu9
ba9KLE52yrq+8ZD/f7R38gZow8JSvHCEsUY00gfUFjlcZgslDI3GBZjIxw0xMBghy+i4XWL5tJCD
aRcDWRRdGCJ1mvmhAq6Oep3Ph4zHRr7jyoNXqyDDQofDe84NP4XuW02iIpVI4n1TtKPTSINKT4VC
Py7zSjXuiooiojMmqqds1I7C9h4kJB1+N7AipOJclJ/iQoqhE5U6oBVV6mEwd1J/tK1Yu8uScFJa
LZUuxSek1K9RHYBUDf+uw4mn8yJ5I3w3CFFsriCAy6CarmLrTQsT+Jqt0YH6fObPjgH4jZqwBO8W
XnHYIXyceMCZUQ22mGJRDZejTPpVGlX1QpALRQT8lqDtG9NNzw0yW166puijNKY6pzmYyMnQYC8e
oX7jHSHvrXHh4Lk0ze+jTafGuysx8BQpqoZYd8wx3COluc4H7JfE0u1w/libBkXGxIqy5bOCG83F
UmRxoVP/0rZYVTmKuRIrMA/bfFctJRTKUrTZPe9FQpe6lGiT3XZ7CKl15fvskG3QMlgY2dma0D4O
bLYmbLMxPArRuqOUB71D08VKFxbEUoTpn7+boarC8RIhAoiHeBMgCgUmtFzQDp4LVE8ZxIfpma05
S4pGM6Pn4GB/dXwrGx3Tg3DQ/cFIF8sePqDYtA5GH7vF8sT0hWbXBYcoXWVWBStxvt6HHCB8KhCH
mNa7hXHFXtvbTrcNvyTfrJ/Dot3WhdclucK7gLMl73uymwcmAadHmP8tukJUbR1Qg0V2Q6UOulQo
uDCBH+LNjmxFS40xtYgnB93XUrOeahwpFrbxUozZ5T5GdZFrcPTQdxUo993a9uvnZ9+F7GFKsEx0
CDUSlLnsbJyKsqrMDNXTpv8d4KgwpF8VXRylHsbG56EuvFffkrl/x9JmBStQJZEE8NNgNWI4Ua3i
jefEP6lWFY+IPTjeRr1eMt2aa0FPO4C0VeVwlQ3K5PN71YAtk8IrmGJCuLWO8a9iZ21ANNyQVj/Z
zi/vMXhEoeYHwj6nSeK0ujJP4VN9PeythQ1/KZU2lcmelFsAi9T51QuuP3DjXvrr+CoPYg0iwd0Y
G1AfG0BNa8XBZfdqqaB2fhPYpoa7B+ZWPGwNefYMU6Mm61uYH5jeQl8yY9uRdOkZaZaFlP18JX2M
MzucG0pmuZFNcSBAHBDN6w9JYcuwaHETAJQxPi8sp/MK2RSQXy1oKsHUnv75uwNUovghRzCbHbwO
+q+Wv85uJvfG5Dqu1tZJ3Fq3xlf7OByKh2ltLb1QtPN0eApv8YIgM0W4drb9RZ92Ztsw3iuElk+Y
ZVFlNo79I8p7G+OITscasmp/QNNv7W/zPWINh/EY3RnbnmJX8FunphDvUYu57xYbMlPoj0fvx582
OzWy1tB6DTCq04XJLleeGwxPA7BJxqDvpfLP5/OwFGw2DWbkKw2/jrxGsu1j1SP9VFuTzJLnuhNS
JL2jraMt7KWzc3GWss0uTyXDjkiBFeZo2e3oPlr+z88HdV4LmgWY3ZxNhukuXf+/KnrtYYBj/1aI
vi6dqVg5gFnfND+XXjlne3UWddpj75Z0NSDYgmykcHpfhuLkQqUw/fvMo5n5+fjOvh8Gsu8W75tC
7btAMrQ6A4STjqxr6YwoPKTIAnwe4mwsUwhT5dlrKLrK0ftxLCiDjEYVZTr0kQa0FpoHKGE2L/9Z
kNkHM8eqyRWfIEDvtkKxdjEKRIh/LJUGz5OZj4OZbfa2y9EbM4lTbtydtomO+HxE63g1uZ6Wxco+
LHlrXJygd19vtoX7KipghDFBUfqMQzLU335hfpYizPZtC+xYHRoiGNlr0MIN6ZcSpIUV8Naie7/I
6hxkc8lHswu0fkIgV89D+fAfLYC3J8O7GFYQx72dEqML7ZewLl6Curk3ffefXG5/T8fb4+5dmBLn
4sTVCeM3O9E/dt6e3bNaONQu3ijvgkyL8F0Q0y8Hr4dtgpG4d10PwbVVjs5Y2ldx5H/RJDCh2qgu
9NanWT67Kt7FnB2kLQQnNS95leq6eGpl6T6zq5vGnFBoVNw85BM9AztPUS3EvZgtvIs7Ox20Eigk
hFDmTQzbBPkC2RucUrLxCv4PD6K3tOzdZx1LWJViZKFD6V3bWnWoUpf3nO/8g5VIpmkJHR34M4u8
FohEFZuMqB+RFkFa0gIH0uvFwra9UIbjKPo7znxX9a7RJLlCHA7tk0lJ/4QrVXNffY9xNrDX2cmA
EOlY+/46PC496i6cGRMgQQHDAxX97LlfWLIUio436xCLXVDGv0J9sZd2IZ/4EEP9uAtCeLRCzohR
b2T8LtJNjyk2vYqXeh+cwMn+qHFqQS0yyI+LBYal8c12oAUuv+wiYoNAl9dope9COAWtA4otXiuv
k/slYtbIhny+dJbCzjZhmbWZoUxhodijIhCu3aJeWJ1LIWb7TUnVQsBpI1nO0jvau/daqSyMYvor
ZkcJ+B+VZI4+lqCG+XHioC1mIhl5avWGh+YJXmHojlTBQrn7UhTsb02Ljo9M7j2LYorURIRlNJwE
PRU5VbbqmyCBt3DgvyG35qNhnYNzsCgOYvjwcTSZl8qDSQrj6LfqsVvDbqQLj4/YCuTjTnpC9sxB
G2KxbPLWivss7mwtSHmuVrJK3KnGld3giXxEipJCTUm/vKDRKh5sp197O3MH32LfnSDorC0nPNmn
cO1/B3l6itfycnXlrPZGa9ui/K7QTSdznD8jkzYpx66wDGcEYLwFTrMpcGakFh47wyKu7my1zoLN
zgBZrb0qbXUDVggeCPFpDBbK4OfVWCFzfpn4hAIp02lpfJzeoOrLrMig9CeUJRDmdJGlMka5959d
v6Tm3ZlxnsFHgUfb+571gIi5xYwkCgLBgje1dZPpEhr9nx8E56il2QNg9rOktFSMpOABIAIkbttu
JbLxFHnPPvqMyvDN7YERe7uobBd21XnxbAqsgzgTqsqSnzc/YD7BDDF57+Rfix/mNr1FoumAptXk
Uwgm/GGp37EYcJa5h15p1FFIwGmd69EJX88rzG+lcjthl0ALwzhcmvSzs4NBqnQyhaJMNrbzigE9
rbKXC/p9laMeOd1vJrSkufZvwNZvEIlfpbulK+UcpTnFpAYKnACMq27OZlS0pZqiREDR9aQeJzm6
135TrZSv0zMCCudPTaYGhPjzKfJ3KNdONmTdfqmVfF45n36FoeqTeQmuAG+z8S4H8t0GfEA6Ts/Z
kdpXdDQOPUARTK53SzN7tndnoWYH2NBLnhKXhGqUazxLYEraCynQWc76FoGKj+CusTGY+7h3adJl
lF5k+jUmZZf2JYxfYMI0frvpkbBrJpsyCD8LO/MsOZ8FnR1Jw0CltGgIWv4yH/LJ7VC8UsNsbqqd
5JSOVztg1dHFLA76Ot8tFQbOa6ez8LPrqNKaoe1zwhdOfkLQgLwIjPEB4eSNstae4UMs9Q6mv/HD
RTSLOJtHOS8RnC2JaF03z4iq4Oe1DdaUsCCrkgct417PEj8C0n1F9wfLHJ366MdpDSqvjoxYReJZ
Gl0IK0K9UzNIRp4O2DBsMgSzaqXefj6vl6b1/bk3255xHmvIdkyFJO7T5GVovsXpMai/N/prCaD6
82AXZ1Gb8ByqQpvxrMWM2Evq1kC6AaUaO32Lu8SLeQMHaUKKTk0Yymbm789jXtqOlGHA5pObAaCa
fdVOsTO/BlLpZAHSbbKNebKevX4e4+wxN80cJVhATGJ6F8w+YufhjOzRZUBKLl5bXb0lkV6h7YQe
9MKz8fzenoWa1UXCuguCHM1uMG9lsqZQtp+g7hMf/4ou2nZx352lPRzcYOt1GA8yRnfzKlanFhDl
U9ZHoQbRoVBU6Sos1G4iK8Y5lq6eDb8oa5R0yweKd6xgcZeNCOXpI1q4m8+/84UdwvAnPBXGNfbZ
KS4SCHOm608lNXQe4rDdGbL0rdON21aV8bocvavPA166pYk4NfFYPbQQ5kdtD/4HaYCpv9tuACZs
anzrATZL1L387+H1Eur1wg0N9kExNABjCnnZLB7M+UQ3pqJ6V3OSuxDhaqO5aoNWLG3FC2uWSAwL
Si+0kzmYSx9iEyWgKdK633TP+AmPWBb6W/sG+uMvxAvUk/vSXekLU3hxgLaKjijOZOBqZ9tR2Bhr
tA1PPQxCnC6TkQ2gX44Y58LETdfR7PQGaECSwwtJgA6axbG0PA8wXaG7fO3uUkQpVQj7MNZW5j1a
lkqFxiEln4X09dLgwLBwCDA0Ba7ExxMcnijPQghxjoLAdCXS6wgNRiRuFubuYhhLl2HeQDcx5mPT
OLGBsDR8w+Eh6I+VfAMpe+H7Xdr30JIYhcJz1p4nTFGqYpjgMU/D0d3l235fbZtTuYowFvwna541
CKwV7LChqdMJ/i43y3NMuChim8yHjzwuJhXicfTLhbm5tN7RSOBeVSngYEA3ixInaFeJwHTSXyX8
U1d+HpFvQKb08w93aW5sskxQi/CieD9/DCP6IW5sjeqUKSogRA8amhPV0+cxLtzZEGMogrHCDNp/
s7Xty8mQGPJIpc3G6witO6fWvKdQK67AOuwgE1YrK1aXQKYXWkIAGeAfIfLGe5FL/OPQCrzQOqtC
40F7MB+MJ3HEkhYQ7ZBu9evu1wRD6fb50pa6kLlPae60BA2aKLI1+6CZi76hPbLY3eueE1jZIyO4
mqhH9fUSMUedGvAfDw1obDZjw52YoPNHcUrekpU5sdRdfmqeJ/wbpg7ITCbw6CjRIrQP4qbamkdv
jR3Yk3mIXj6f2vNsxWBG7enI4j8AEj5+Yyn3m9ZtUfbHuPu7p6Li5qWetvs8yNtan42TJIxJhBNA
JWN+CIceYAFJTigvvKqv8MeLow45TvpFoWVr0Y6vTsOm2KL7rK3HL/p1cZI3oWNKONYumYqebxfG
+/cvmUMikj6JMk/nlyA3sfKGH3b9lKGc+Pl4l4LMPmqJDNootwQJktemPUUVwg7GwsSdgxuMjyOZ
LqR3p5g71hXUS4KoO+WX8Wo8Sy9w8m9Qg/rq3dmv7Xfsaa6WmHkXl8u7zzfbHKGG1lDrp4aTyvXa
Nh69eAnzfX5sfhzW7HDWRw2pRMGwrCdMLx7d13TTAPa+idZYODx3/LEGM/KydCdceCl8jDvN6bvP
mSLY2qFjwMLYujucrtBhqHb1Hn2g5+qxvS57HmBLtYrz1sLbHL4BbWVlSk8+Bk38sSxKGTCQcjv5
DzoVjggUK7o/HhXwAmc0ba2slYL3H95dyw/Axfiz5F4UYZp7I9Ppwu9CAyFDTI2cEwGhq+mFFH4R
m9ox8Dldwedx/skm+Xvss0vF1NQ6HjATcir3QUkep+ZN0L/+gxjU1mBX6vCd53cwbtm2hQAPDlPy
N1u9CxsL6ZuFItfFBfsuxvTP3y2colfqKBuIQd0JzVGUmXyAKFd9udRWu7xE30WarRbF5ZWHIpzh
tL/UV7xv7uFcnMx4I2/VDe5la3WXLRwy0994dm6/izhbH57wG9Wopu+HFXruXwnkG9Pszkx+VihK
fD5Xlw+0d8FmC2LA9WdMcDRjeNqWumi6yr77t+iTbkw2ITZfG1w//9iLrK7pzPpkkPMrIUYUREQ6
caeHCRYZ2j7ZiZVynLznQ8e/X+rSX3jjcdT8PdA3i+53K2Y0ch03IALGp+JHelAd2IbQyBJ1euVR
y1raaefp28d4s5tCKhV5qFyONhuNoqx7jcyrIPmVZY95hvNkufSEXdgQbw2Xd8OzIeh3oTHNo72q
ribmoYla1qq/wmFybdyiZDExqpdd1i+UKhinPaVSiBFMaPuPO1HKVC0PQuCOYmcduXI30U7c5iu0
zDbpegnoeHFrkDdRNpNlBAlmd7wmoxirRwTrS7Y83zVp8fj6JpfaKkEedmFvnL+OpqH9HW02hfCt
ElmViZaeEoCU2U5srF/T6yhdL11Kl654mPCclozNpM708StGGgqhndobTlihzC1J4bDtvGrpvr2U
Ir2PMrvmLcRqrCwdwPLaybr0Tqhlr6rh+fPPdnEoEBh1C8AgWODZHLVCrvkNtPbMKD6g3rVzO+Xh
H4QA8TrRjVC1nJer/EgxB+u/yTuP5cqRLNv+S82RBi0GPQFwJbVmxAQWDAbh0MrhEF//1i3RFcFk
JyuzR896kpMwJi6Eux+xz17EkpteFM+Vmx20NP32x5f48JQmUPjva7w7YVpV2AIb+NMGBSuNCgqW
TSM1vyqmK3gICIzqOc7YQDBRh91g7D/vMXy0pn/+Ce+OHm0ZprrO+AlG/rXzn2v3woVNh//oJ7f6
4RujCEAtyvDs31UBKs1pO7G6BLVfkxsj9p7g6O3d2L7ysF9k1xDHz7onv5/P4b4wpKVJQwcdgeG7
Ywcv99XMWeA8XX9Hv6h8VRhpXp6aRqduVbYzzvTHJoNlCF5jh3GhETZFqM5weTt30i1WkDx09Q0z
ovFqrCLt6O/F2V9xPfj1dzqnXPKnbdXSdJ+xEvrBcov7AO5fQFRv6y1OYdHwrN9Nz8HO3ecr0PBP
a7Kn3eX9CfnTI3LeraOyNXAKK3hEc4vTGRDBzJbwQNMwaOEZ9VfD4sQW/Oq6vO+9fdN8Nrnx8Qr4
9zty3m1/lTNgvGjzA9R2ePR3y8aFP/ZDsMGryDhyoth4JFvbYxYnl39pp/rp2u/2w6USAb5+XDup
xI2TuZt2Tl5F6u4/+fQ/3BF/us67HVH0yNH00mPfPYApMGKeqf/mRt2FH59icUxKazfGbfrwx9f9
7LKnf//ps2I8v9fS8fRuJYP6CNaL7gr36D++yO/nYt59vO+2ME4bR6qOmzvNsdtRd9PeYz23mbCW
SWIZsoM9mnBQI1y9MNH444t/dofv9i5rsO28RFe+Ge17d04iQEKRI8ZPrvJRkPXzGnkXKjsSxlay
8hwRFGA/7ZQAyXLM7j1AmMZZO3XnvV1/cr59tCvTBaKuchKIkEr9+u4yldjt4PWIcRf9Ry/Ha6y+
cSFP9m71mT77o3Dn50u9W4GaObWpJyXlbdiEpjGc13reRGUZvJajf4WGYvPHL+3DYO7nC75bdgE9
pwpRyml6z9+duq8ihl125xzlLt0Gn1SfP3p53slFy2AkFLHCu4vhV9kay6kirFtLiz7ALIZbfLTx
PUp9FzypsUgsoM08vTYmYbbxH9/r7+fOWR0/X/7d0jesXg6Gnns4sJi77BK7vBgWcjTeemen9VHv
xRQv2wW7hyJuu5ADZhPE2csf/4qP3vDJZ4yKpOkFVFx//ZhkNjA2Wk+oNucnF7djy8AKEWtwM6+j
stv+8cU+WpNgET3aoyd3ifeFj7adpzWYKY77HUQx9ejUeOvWVfhnr0IkEdBzOskwUFK9e629O0yr
gi0KghxOg2QRwqbwu43SrU9itN/fj8fAE+0fPiDTt9+37WpzwM0pUd7GmC9T/Pib4LYN/E9u54MM
masYWL0xkoDj2vvQHIQFpsoBdfjpSDG8vW/vq01ymG8xj26/GbyyiOLYFuHkJ2fEpxd+94HKnDFi
YNoeMZIelXbkHtVVF1URo1TH4bxgtib9nm0/K6Oe/q+/hh2/3u7pof90NDVlkftr31D/L5wI8/9Q
ieUvPVLEAfRAUab9zoWLLK7RMJ30mDOgwX3uPXspOqEOPzeFd2qs0SD60myLq09jqt9vOdwcn8pp
ihe/h/fLzWhcvQxcvk23CEHEHdKzGhxuJA8drjIBcKBtdnCfzVjXKDx+1hT9oLXyy9Xf1zzof/ZV
Xy+sjK+gjBJjh6esOtRbbbO8ZsM+7S/EvmdE8NPbNj96p4w+oiWlD8Cc6q/v1BtqGbTWil37M15P
m5XKR7KtkPCUm/+gvvrhsvzpaqdf89MXFKCx09yMq00RI+AWhpkRnrjVZj5TkaIc8tBt54vsTuz+
eN/5/bnM0/3psu/3nRED9Grhsm5QxlkGEKkLjZ6wubj/313o3bpsFgO4LFTozeQ2u9Hqd6MmANFr
R6/RP9kDPnuU7xajEvOa/B1OI+a7pvhR4mCQLzf/u9s5PdefXleFM1/jG3j5mxAnTWg0WSjFIRg/
ucwH7ahf38+7iLBMaxziPRY9dPaje2SNb+i0EWlkpHmXBV+lj0Jw3gRv3g4TwGd9C92WDe6zyJTY
4pPl8C5qhM+zeA7YoE3i9wIjjHTOQV1NS7V3nZxdfmyyNcynrlPnEhr0uTdIfQuU074Z/NndyQZf
5A55wMFdkuVYab4b+xg6XTqu6qLUbvxd4dnziZc75ZedrabbUTOcY98N/vng+iZwC8c/bxcv2Y8Y
224BGw/nUN2seFYJpnrdpF7IWZajtlbWLtBl8pKUjg1cpkoOTpdmOCh71hUk+P4o2/QHvCNEl96M
eaIHfdUvnCGWbXCfsdECjdX6eBrL+soZgmC/ZAhDZ+lCL5xKsW9LOexabwZcYkzW+lpV5XLMJo71
3VAK98YapsLfTuswfemGqr+eshZoq15PHHyZIbILSAReFdNNHdutcIPmkM9TcK95HUgRWba3qbEs
D2UgaJM3unnsgGadrfUCCNufM3jETQJKepcaKrs0Vd1d6bCrL30zZ0VR4Il6swy+WH3q/1iTxELW
P7k4qXkKeuxijvaFYeAFH+RzQMcGlu586TVa/VjZYsIKvj2Z+JqC+sEg5wfLbl0nBtAw7AArJHqU
Y1kvY2/tx3MvTU+61Dqxd7oo669BMuvgh9wcxgnt2wuj0/24G4SMffzTY6wv5EtSTUOcl71zsOYy
ean72T/jucw7w2KWo5j9wY2s1qZF6FdDDU9tcu+YcZvMnRiW4DAsg/HgTiIA52zj0L1R1bp8c5a5
eylVRn42tlp3ZpbYXrfcKTBTU4KkGbO8JCR3EvcWbsfcgaoELjPAgxnDrCrE0Shd60EY63qTUbSN
5TB3Rlh1VXKeFl26Jago26gpawgSORkogGlAqOjD9WYTDJ0HE3LoJ2gHupMe15S781few5hLiUTd
y7YGu1yUVVOzsVoTulCF15XZzFqMFYsWBzqm+k1BUC+w8YfW4kIKbiTNw9ZTt9oIadNpPePgt/oS
BqatnYtsTnd512Yv3Zr152kv2q2fyHxve3KK8mlsz93MITb3oCCOSJ6PvSezjdXjOs0lw2nwvqBv
vGrQWUfLqifxkqbZoaefuVu7yT8Upx9iWnjsj3rZb00g1Ge9mSM/hrK3N0Xu7Kpu6veozjQ6flq3
NchHYg1q6EE5orkbZdvH2jT6oQEC95jnMo2LCkUcSuvpzkDMZUZycds+dLV13ZkJjI0Cg+BjL+Y6
hrOGriCZbcQobRvVxYSxjuwTvPr92YENN8I+n9clvRFOQsXey8UENRy6EfoOq9PeFt2vonocGNjP
ew3AeGPfWEvFzLm3lilO/+W6XkCPL3YWpjFfMAnDpsgTz1aG11Phc/PT5HtJrDXKgzHh0gwQHqy3
TTMNRysDkon+AM/CvTeJ5lFako6IPSz48Z/gfwlD1Qvik23ewQbNpRpvQBO3sDBhTh2sAK/2YGzq
o+jnfL+kcA8X+2xBRfJV94tlK0d4TJ1W7RuVGFv+WZ2tapmrnezEcmN2iXam6wsczbTCJ52t9FqV
Qc5J2riHtvWHy3SsfFqUvdzmhd70kFbW4czpR9Y7dsWHdEmwKAO9YN1VfSneZJqlZ6qBCmQDmbyt
+rYMmw4DdX8G5yxxGoo000lvi0ULQJkWa7NXcNV2bgsdU3nr+NwrK7/0vdU/q/oguR2F7UZGCrDM
nTIJyKNZrqG4QgEHkvM4JO34YC0Tlgq4WL4sLfWAKGtFgel/nd8IL3FxaKvHZwc8doQcuI7NgdcJ
JwEG4RIsX21r6EEx6NMmabL5bKXotTGKchWh07rtLrGlHk1EsmEtljLY2k4zEroGQr8d8Lhdb1cP
3mA4z2ZxNvSFd8gX5X9xdbWYIVMd00tp+IKbb/qbha0FhFKdPlVY7AOhhoOtslXh2z5hCQXiiLs5
Brluzuf+VDuPWCCCkF41S165xghSDED6K45H/hVYDT2NpqKYXkbPWHZKq/IBz3PTqOOUaYc+RmOa
G7EYu1zbJbgmfWU0KziqNQHPl2b2xs0docJAGz2KbcOgh5ZeTPsS+NER8oGE/TmlwRiNujFHszvZ
u7Kylw3xe3AlZWXDm9cn1H74v8NHkMZVbk2SccdFaGqTeY160rQhAM3jmDu9tB4wA+esa0njUwG0
Zkqy7loFgfYwsWLDFcOqm5XjfjcMNQVpOWT7NPW6zTy3yRtno3+ZFyko9BIf+ARw+q4YOVDSek4f
2KTX2PYGJkhWU2016CaHVamcI0WNe8NS9W6SDLiOhKLQtlKimgRUkyDtj9tcgKQyQIf6tdFc45mR
3MLOAgtTrd+7GkdYx5FOxK4O+mdepq/CK+XWLIS5rfs1uJ6DtT/4qWdtVCbkhd9qt/4EoCsPRpxO
ehPnKVEEJXOaTp08VpmTemHpKvc8QcOCR/Zq64gkZxfpkw+l/dAVgUFEkPlnXqI6cAtdV/UhzXxe
lVbrk8FccIYBlgO8idKv6sWNP7o41CacAmFra0pEvla6L5pdK6BGXp9EteWoB2Ox2KiwFoaqIQtT
yUhojrwnSWsvJlhZLvuu6uJkomAIBSWwd+x0c+gZI3RDwGCxZwh57VqSswCX8o2ua/quLtb5e11x
EDZzLa2Nia4BgsBSgnZvCh2KxqKrMl6sZF62qzs2d+4KFDjsp2l4Y2n3DxA6tGfsstTXJHG7Ouzx
DNuuxsh2WkKconQVhF5XCbXXqwkyoz8nxn6VNbFIloSqsvKQD9y4SRmlwr8PuxUICWFjd2dOAnsD
wCOcM5n6qYgrR9V2mFp1HoSd3kBTn+tu3teia/zQlPq4nZJu2BeGZb8JjjoRAZptDilwqBsouczu
FHL+WnCoRV49LuARZ7XJ+34OwR25sfTUC9jd9shIIUJYASoGE0rGO/MM8KDhAJMcE2jBlg00L22L
5lCvCHwy6A9tZBTEuLZoimcCybyKxtUDIZ8Bp5vDYnLKO7pr+Vaf6nLcjCXtKL3S8keHkbIo9f3s
S1sH6BSqpQ49cq6EQDJdIqcJurBp/GU7Ou0I/TZ1YCxCE9Oxx7mTTR1sJwiABnLzZKkxT3urHXdv
mIQommd+waH0fgl2ZWpPbLUEzUY0aqZ7AQBsNbZu5kGotXVwrITqf29DJP1TkOg4kkxGe1lNvN8w
Safyclyz7sqxRjsWbm/cmexyO86icgsXY4lFurp2KItyiQZ7gOJtGvZOZSZ6h9nr5aZtp3KblVIR
yqFa3Ai/JPgxvQFMuE1Dn20cgKuqXUzglDVu8GaAqgr05KHy4Z5GhlM4LpXMgIc4QVIWjjXcOXkh
v8o5c+Dbtk264yX4e+Jq44rCnbyaajVfL64cQQJWrbsjAs7P2WoUlPrO/C7axBch3X7zrQiaWkal
EMPbH6eEn6Wd76qSq5lQmHRIpWsTbnuaMqNXRoT1f+EqNl50lCPxA3w/45r5qqi6gaskix3Py6uj
kthq/0KNEF8uLkG3A33Cu6zT6Ze8D1qSdZl8teSNkQNrs1/++EY+KJvjAeL4J98hmgK/u4g0pbMG
XhtsAC3F7bWxTzdFdFKv/jV7YsxZf7ra+2pORbQ6qz4L0CDmiGS3xRE79G2xO01JtY+nAZsysg7/
gXDtgwoLRqLOyeqE8VgwFr9WCma3MEt/4Fmau3VrbNtr+VodQT6/jjHEnq/u1j1bzj4V7nzwMf5y
1XfZui97MKeSq4rDiRJwgkCEzS7bDVu1aW/nXXdX7z6rJX30Rn++6HvXeU7DnMSxC6hQznH/Ol7I
PZn4bv6Gy3X82UL46LlSm0M8cxrEZij41+faeH1f5AkLITA4PqYb5UWJP5Ae/elpb8aWfr7Qu3Wd
W0kzBhN3NWySnYdQ6LG5PPlpFxjIWW203ih0h7A7feoyf18ifwpD858xZq7aH/Wd7H/8kBff2v8f
QDMnM+v/GTRznv34LuSPepA/svoX4Mzp7/4BnAl+Yx6CJUXPxGUQw3dZWNOPQf7X34Lf4FTQdMCJ
lk67bp5KWXUDw+2//mZ7vzGuz6ADHXjfxPmMMus/cTP8k+44CHBwutOx+rS9P4ObCU7V4X93BDy8
aJl4w8qNgWn4V/h+/Pp5jvoUuHrfufTiQIuO7jKcjfT9iQEjDiDSQTvHxEmO26W1ho2tp0Q7yOrw
XBqxVOngns2NEedUA1amR0k2lwAI+kScprdecLDamCISLOzc6IgYFn27NjABi1VFDMi/ZGW9Jzrc
AMDsI9POQDzZRVi5zlXgFlOMe2WYy+JckTFpmJbs0+BUR8vcY11VT7NjFnS6CrzL1vkIKrENV2e6
wEtYP6sAWe5TJ67LgbK/EYgwLcziBuZ96JaeEWvSxjMcA6HbtGre/MTeGsbJFUAN13ZdduFclQn6
FA0jsMSeDqPSXrpSv3eoTtwWpndo87IKsXRzYSfWmBc0Q2wV0873S/tq6QbAPYXboP6dr4OjRnIe
+jqkKPy+VGhZeQbA3oHpM+KQRYe7D7UcMGur7R2tOScIny/IlqMynY3oz6/U/5PAKFbJH63jcf5R
veCSkP66iPmjfyxi97dTY4mFwvHP1A6diH8tYuc37zTpy1wlbVesvk9ytX8uYkf/7aRAt3GaYUjj
pCn49yJm7dvM7rEt4CvP9vCnmFG01t6vYlbuybOHxi8NYBpBv67ipXVEao2pTQmDUt5cgBE2ZR/J
Kq1J/buzzCyafd5MG8ySm7AyUKk2wdPcTtU+hxu5qVos72yhNna/auGa2PW2sILvGoG3MEDYKqQY
qMr7LByHkjZlkFwmU7+dQbPFTQM2T1vZAgKzpGQw3EyFjClM19FqTFNMVBwOyfylN7G4bfXXtO36
qMfeapFnUEK3osN123eyt1rvz9yRTkEhm40hWhl21nyubP/FSCCPk0sfkim5aUs7dsXUxU46QY7N
hofBA5OnVBJpWj1HTtJu7HGJ+zK59k5cOlXmcIvNK9devgRedpmVwcEb611uUa+o1cVcuxTjg/pK
Ju4mdToqsLXCETxJv4wD6F9wwVFSQ0O2ltBeNRlWWd1sshqj8ka7pQzB8G4zxb4WFFGd6hXJozki
tq77MFm8aG6HNmwb79WYyVv81NApSwtahNJ+SRMfzwaQrftCa17GiQzTtwqLYeAJULrT3AKPFqH1
VmbjttH7+2DRX4RlT7teTofThkY1OokMzOnAnmyp+NqR8kAxa6KxQur6RSiHFD3JPGxGQd1Mn4Bu
9n0a2dXyYA/TeUkPo0inKKjt59JF/V6JS9V3K79zyPGwfkNw8JICZBSadqWA5BVZd8+UMHh4Y7of
ZvdRr1IkFGtiRpqn0k2aloC+udFpcFeyQHleGOtrjw1gZg/7vhzCbJ3N0ISFbXk8wMoBm+f633pj
k7xSbJyioRUcGh7CIutVa2adOtFE2Vb3n3Bi+7YEGo/Ha6/HtEWx2wJ3xqyTd2Ku0wUC4iFcmRS/
9XVbhv0osXJ3ltANnPE8kSb6QzmEKdPXYTp5D7VOtR0JY9jNDMs2HHXbvpjqyEFx3Jo67t0txniU
jqpw9YyNy9CRxzPXta9G8cxxWW9XuT4avqXtBfatcZKIbW8f0inY+El2zJZligenvR1ngxlS8u1U
4vNcu1U4rmpnBmqgMjbt1qY3wlTJEUrAQzcPVeS0/aO1mB4ftXDD/HvdLjce/uVZ0D1Y+QIHGT10
OTAWoY/OI9WPex06eFRZybGbgnN/Lm5LoR6pi1P+s7tY6+9xL/RFtrGL7840nHxZ7HS7zjCZbSs0
qZiFWLtfqHp48pUVelX3GJgyLsUC/VNb9lmCit9OqjQUhnrilEK1oOHwYnZ3g0FVYBnUhbRHybE3
ks52R5jxLzXzu6E3rtu2xlj79LPpT3wzenWd6Mg6raD7MiTWbrbOu05clnq/TTrlh3lZfLcqJMaU
X3AZ8eXX1MiPPJ54dbJvhamFxRAKindRRmqi7ymjHEdpnQjRiwzrwHjpVZaGPoX7GfCEltYPTkoL
LAH4maput4z5t6YA41vOzve6ZJC0CmZGAc2s32CXxLpbgyu76J+ZPgGIVRQXTqPMM2MaDnLF0sam
mOXK5TmlehKlcwErNgldJHHRPJffcoP24pqLJwEgDLRwPmyCfvxSNPoxo65W9mGbV+o6tdeto3Vq
r8DRusrTt6OmsY8s6/lim0exdgTtAf2+DP1uaE/2hWan4srQ+gKj+pZRJr6/cG7OJOXAOCipK4rZ
YR2XJZ87TkvzYVpBt4q5etYuMpYDRUbDCDupxUpMb4DVSwrVthEGbkfnal5iO0ni0qK50kLoTLSL
StIQkjMWuAoWZj9qET2NNATSbl72ldwba7Oz+uGI3uNmdI2DrfE+KM77tCffFjnvg672CAsXwNnE
UZnyvw6686VI0xfOnfPEy25AXIMCmdb7wYlwJwPNkEfUqd0ws+xtsdroVHRaXzJp95pe0HfrbRjK
trWCy/XOtBbDTwd+WJQXdX4e4bvDtdxe+QdBWyfsXP2upkcVq6zFc6jRn4zegjacXkpCRauCnK0V
lHEGKj5+jXwh0K9dqHWh34EVFXpyKwUbsrF+W/L53qBKHsrMgAA/TiKu8/I5cyacckULtHBZt+xA
Cc0ttXML8KynnSu0rXbbOD4o5ixZdpqB2ZKfNeMlmzKxXped28U4xBr+7InI43ah2ixX6IaaVRAj
j7QJsjHbdi2xZgtc2vTSMjTnUz9mmi6tyvOPlkUwXun+3q/oPMx+00dwKsMMUUiYV1N5pdEyilei
k9gwljPHYBhW6WakW6Bq9XGKFr87jhbeKGYrqO+nVaRuEj+7zmhvH4Vov6DjfsqFm8VdPaS7Li0P
ZsssZN9c6s1AqN/cJ9WahlktsDAuDRkZtqIlF3xL6+HKzURxZY19/tiUydmojdcUT1/X3L+hUrxh
JniXZQFFyjF/Tju6umaayDAb1wevTGgHtYfJnjclQUuY4v8/e9jMO631PRtsI84KgPaa1MPJGW9X
3a22iVzPKKzHlTFfBbO369i1Nv1Qv6F7oiVd0mALsmDAoClzdgzHf889+G9doWCgLd9wwEAkLOd0
n4s3J02f2xm/GOU+ppoFLMZSFwmoczOQ581C/ZrB7Rbs/fAlSMYlrHV8fHJ3ui3Hf9pb/qns+v9k
zH7SpP/PufdFU742ioLhj1pmcjm8/tffUH/9K2C3iL0JIJhBcLBAQIj23wG76f5GhYvI28XnD9Wf
y9/8K+v2fyMPBwWB2xWaQHAa/w7Ynd8QCZrYj6NEPKXJxp/JukFjWadyzM+J98mozDd182S/jUj0
vanNOs3U9js7i61pSs+K3NII2Qk7a01WMb2TOa6tvNsORj9snGBESIBlZzzTftzKDnGCJQMzqkbB
SEePjV09K2sLtJvgNVvl0V2M7ZDkHEyBVdHWn25P3MyNmKCi0Ai4cEWaRJ4/xB1ZdJwscojgol33
hDJs+8sOcUmct4G86J8ZQXeP6WLGrt8kAJArL5JYi/jw3X1nAmqoZjQvQ3ekuLg1Nbzd+hTRe+P5
T9rdKk5OooXnRHDnqk2nyB7mKo8ts01Dzl7ByLN3CKQ27+eiO0j2ZFet4wkm/cN2am2rJdMxMerX
pjRYhHO7r4PyovDcgl8+fWm7dZ+W/LRV3rsSZochHzPFMjbEum9yutJ6ctmuyzPPU2HB2XuR12UP
eT2425GyvVRLOJdButFsf5+a7VbNoog6k6ZO2SdU4hG4hLpGRA6357oc0yvTH6BHuYT0Wg6VvlG7
Jq+faed88XM6kJWmIuHRKTXXodyMunpWtI23NTrZPi3XI2LhrUj0dePMHQ0SxeAZ8p7a+2H7m3QV
YmOnqg7HeW/4/SPqCy8UZhquATF9bU4oFZR+P7ZduW896iSqM2MPR51wrvtXI0nuZq1+QyjAnGez
vHS+/AbY93URp96OOHiJbmz7ZMYoQCfe7QdVxKLz7LBXxwZUY4TfD30yJm/ZJrdBUHSoGmZqotIN
wpx8Lh4n1DFtpNDERKqhirky/B/roOo7x9rqvWp5YlkTllW67obssOpjHjWMNpUkrmE1DBiPMsW/
K8z5MOardWAIq4lyw843cwGIqUHcEZKPIlHPa8yAPCZWddc09wuYEWTTa3qJzQhDMv6eRjEWe02L
ysz3rt2OAQ+5Fl+Uta7H0vO3mt30O8c8pabcVoQ2Z5tp/tOyrC81eLVIGjWhZj2DA9JYSLbZLhSp
nHbjCL/Y9A7nrnTsOcq9fl+VunxAvWJnZ7AYVvQfDDUhmnmaaFLS3deu6OmKsLIRac2MPp3pa9nf
2sn41Sa9Wuf8W5HLsMH3ie8jQL5V08AXZu1tMxRnfTD2z5WsnlfG0juGqghVyjJy5uqpr5Knte/R
ZC1dH9e6OFY3Xar0I3AhI9SLfr1tl4YIWNMje1pqQjU9v7SUedOgOfCS6pYE/NEs4CWrzNqsJpWt
UnqobxOdEtWs0thtrHOjVed9h5HENN7RlC7iNXPTjeUWLAB3OveEjgWCS7DhrPinZc5Rc/z6oI9W
Rl500LBkufQlCrHZuRd5X23KZEfDkQb/WiCbmQYZ1zVblO+V6tiWwfiP/0jZLjQVfTJhu/fD0Qv2
Zt08yFo8jk1Ev6+JaC2/4RT8YKTZjzIpKloimBEX1kJ3PfDJbRz0+7qThKg5eLZJ+VU26XHqSZrM
wYECBX/VoJrpFQUR87QDR6fCfu6L0J7Jblzram3du8CfkKeMKVP69clB0yGiqjU3FpX7dZhJB33j
qgnSbxrKu0Gfz1ej4eGV+rexU9Gq2e2me80H06QzXSZIJOjsC3O6xAyOXNZ5TMb+xXOXxzEzXS6D
77ov0yMWZAf7BM9g97Ck8WLC52moHUhTzMdWlFftAnIhdZBzUUaKDS3ZVxxNke9XTFNADoiSAbO+
Eu/FtkymUAzc2tqiZ/TVgU8ObkM9atQ97GMQjFfT4HxDeBaRJzjGOIRtJs6cmQRUOtW9wKjEYg5N
NvINnSCwB6849JgXYMsV1pk9xsJaz8pWXphpekNf+ZEDKcVUpcXqmrVk8PtHMD6hlX9f0SfEVY1L
U1oHeL3Y+pvZ1XloS3Vu2gW2W/HJpnNrZdoZ+Vqyq8bgi2/NC3odaROzepAJJ4ostkqvzbWgd2sV
GAbm5hjZKUFhmqn1WNvUsno3fx7QsCcreamFhCSsm4LqV/ZdBlLca81DEMzNIUl7/tTPr8pJo3EO
l4zstwcmsTphorn+xpTV25yZ96gz3WBObxl93SVW8kIvZ4h7ZZ5XKXumrMozuwuy2G47ez945X6p
xhvNTPN7bSzPq6kqcT3CbmLykvWY+vKpUULD+97EJK/1HtuTrHHAEh3lRXNjNGzSrodZuK35h65p
rscfKQNBcVXizqONlhE5aJciNzMlYkj5RVNU5FVX3Her892jLkHdbfg6u0uHqEyFboZTW9vN98hg
tg0t8rAqvXYnLOt5MZybcTBz8GXtjRz7BzdgUz5FC4m86maafBkeBD7OFZQbMiofQj+QTtMDmFiC
voN/mQieSlCiUl5P3DBrU50zH/W9K/q9y83vvbrIYs1pqED1L+kozgpxRk1uiGzrm5uigSoq/Wno
7C+tZLhTBbduJdWmCgK5ec0TXztkynnxe6B8OeUsXyA7yW3KeBy+di+uHWlmV1Vwx9ZfXc0dnnkI
QOqJmnvl1k3coVHYt1bPt1qOXTghrfFMcbfMFhIZ4d0Ic0UkkDwF9eDt5/Z+6Q3o0qcrUTDDEaSY
il0g9TqEE6mH0CzbGN5LEimNsbrers6tBnGYVU33VT45x05mWxRG1jiIg5u5cZFaUMbXJSy09VpT
7WVuq7tsvXT6zAinKTlFNHQ1BYZiG5O915rsiLTIjFIIIJvWTiK3GRoko+PeF/2NlKcTNhVPTZe9
yIDuhjHjqZowniR77WBz9DA/uf9/JJ3VbuTYFoafyJIZbo3FlKrQjZUOmJn99OerOdJIPT2TdKfs
DWv9tKZImTZjjngIWdU10tfRQ18ieamszXatFBa3umyrWnvChiWB78XO1HUNdZt0J77grnZj4cW9
wUclGqwX/0mJ8NOuZLia40XWqx+lTXaRWopus/DGk/YsrPWNZlZxy34dnFUMsqbU3CzX+22U1ZeS
15GGwAL9upHzuHHkcZA3mkHY4Bg9sRGx25Th7Iyl6TXYB22GXQ2OIumUt62KidHgFFZ07FG4sOUu
PazGg2nHYGCMPbbaakXmUw2+pEcfdTi6hZj+rgbFpWkKKWf7cIuWlLonqRZ3rVaTUH6JiTF51VzM
RECfaU7hRk0Tv4oUfzEZRyq28nayNF8PG1arRiUoTOkdIfXcO7OkHhLSxuwpOnPptVxpyWQb0aIG
Q0kTnsnpT5Yj8ErEJdnBhU123+t23ArTRifd25GZwshP9VEmFj9dXT0UycxsrgFqK3BwYaxqd0mF
n+fIwaUzHsNi+mmL27xo/ln9ayTTzStpFhJCbjADTHWHpoztVK0e2WwJyJyMP70Ub+sSx/5sdKj6
nxh6GTFwMGOwJMwWi6Dr7PI8PIakBmCpPrrsbSZV1tXm+mUqkzOCk4+KTeKQV/+7giroPRKyQazR
mDHcx5jjTZVbPYUuG6RJM2afpMt7TZzBNq2+51nN90/xiyuyfp1l7g55IdllTRHTDeVuqpa9nBmW
lymAAlYU++oI1tuRd06mJmaEtnZTMeeektbersO3QZb5NUGePK7NPRcUhpmW0xhYTm4+7yS9QoBB
f7Bmg+Ra8wRaVhJuH+ngF5MtM/gBieDwJaap09R3UR25Gcyh3Ohza4+hZtmaujByHY23HQ3a3lwT
f86GNIChJW1cZFhja0yiHc3ko0dT4jVD+C3JhL8tigGYnlUo7ef4XU3SlwXFUdpwKCyDIvjojXmJ
WcXtHjXvwtplvm6kj7DTcbN3EDCi+L2ol6ktK2fucLVH3fSW0qVx3qq6l03NttDbtygyJc4QjFGW
stVSaIhYn1+F/iFpYeZEKYlJHfdnj2rMTdPUF3SArmqIbv1M2QJMS3mZJKMbhYllh33tFvLynajl
agOEMc9byrxQ4XlPIe+sKVQC4S1jK3aInKZpuccKUyu6ZDogZcrOQsu4MfSNF62OX3thmHerBsRX
l6ZvGMxxSeFMZAGlcFzybWaMArocKZWGZPb1MfsbrItqLf+IHLarNb+DAFV2ZwBMRnn1KsqA1YaQ
Cm4zaL1HIey0HTPq9by+p/DQLn6mzNbM9hF3A6bNZmwdSz0Tmlg6fTkfokh5KTsuh2yNFHtO6+28
CGzV4YjvuvdWkNqoZSabMiDEBflJEmSSVUu1M67W1yi+p8zcsvsWHHEpksxPiCsT4cqY0EunJ2vj
69jEl0kH1zHz53Igoq+fpsLGxbHXUiKsCkStsUT9Wx3++wqpnX6JhPPqKdDU5raay2sIlCZa8vvy
/GNWpS75HbohRVnRHg6RazaRFAzN3PqF4IWqFdnYVSHdxSx0teUXKUdCGIBWOEADdoGUzEWppzsd
8mNlqYagiKRjJFeAooWouDqrDbI7O1tCWbumPoIzL7rmiDqnoKKdqwkKQkGrb/el9Y3I+9a0SuxO
vFB7qqnXhRZOO9JoKnrJhrmfbTw0m7wyGRHUl3xbNT4WDXJeNdsjBhUq5pKAkVjP7SlednPf71Rz
Huy19bsMyZdMxWZb8bpLRwI00xARnlJEX+Izj84ScpI1mKyg8K9kelIEhapIyIv6GEACF8go0A5h
F/eQSUnMR5Gi5qCnf1E2/Jpa87L0UwdFT7B+Ft973bgCfW+Wadga7bSx8vBnlu/IFU9ZW36Vk3LI
IGc5cxElZEgr7NTcLUZVBxRpMmUnJ3QqMHQNuWUjw9lp2VuugnYPieY3EtSIbizRtunTXwAJDpfq
NQTccZSGbkdK/RRU29XaD5rR0BWn/FaN2VemYszR0PetLdsuHlW/ywvSmaPHbEq/SwwNF0/Yvdeq
J6+l+s4M2R2koxkWuClU0FZzbN/1LsJagk1FEIXCJew1CNeUCiUT7nW/PnRdF2wQ2idBWyRiuKkz
cdqaox5UpoiwuBncrM2RVlExmMLkFkN/IZ5s2k3pgBcoEeyFMjlmBSC7tTuzYcGpvAwEtqDiIZNC
NBGb+ITrIuKMaroIsD7jrJtjZPt6r/KlYb6bw3vDQe6oYRajaQUDz8JvpnE3GDai3o2f8g0Db8od
W0nhczkKHqeSq6ftex9RSGKu4j6VroKiflRG1NDFBL2IZYdBfCX+hVi0h0Qi3MioMFBookPiwKvS
94qtzZTjxtxcCgGAfxrr1MvjvVDIhqMYbeEKcuZqspcaYoywRHkRFFomuc5jT9nTsMMQLOlfuMYv
aYWwPJsYXS9Whl1nG21OU1Jfy5tBr4hfYDuwP4VwOAtLfKQ7ttfoGAtv4QSbIkKBaNaxGJaUjXsE
CjtY00w8aYc8RRP7ezxKyK+SY9zGjPW0mrPagmGkueQlAzyeaZ5bISfmRMSxvXZGb0uoWzxTSnY5
FKRsFBujCTFrRU8tfmf6UbL4c7cHnCdHbmRLU/P/DpBL6MwfSiVFfp6JkpOaCvX/vS8pHSfEC3yZ
8shwwGWLAYtTYMLvXkBqNF/KeY5TOM+UiHgFYChkJ8yW7ygrd4t6GjQ8RmubX7JCfU8taORlYvhy
ysMsZu0n7hJlR5I0XFiKCjsTPTGGc5VQw9cavfSy1LKrlYVP6NPsMZYZ4UyWI65hKliqiIGqLmAn
NPHWQnhsZxQDFb3ljbkaBmY+Ys6PKqomQ7tQ6DNLBCOHnSqDk426vO07/Yg4+W8eGQAnt8tRaec/
TF6th8b9kC265Myt9VdK32FdfTFN+qvW12+pTgWn6LP7pNabaEULbIh5CcPOjhkytsESHepeBR5D
j25U0IQNE22EZHksYuXq2bCbZfHSF8gwKRCjGoJ4KiyNZxjv4qx7zg3Wv5OQ6nShgx5WbPhVNclu
y9nODrJTI7oNk4qcqHhPTTENJM6GJNxHabjvG+M11hKmizYTfZqpBujXJW5Det9CM65lRqVfjCzL
vr2q0bypFjrEdgm9fkG70crSigsm+itkYXJWepQsXTqibYiYjbLoygBkJr1VQiC01q7PpB8lgdvK
wUyjfHpPZvTUlaLYYya96tz0NjO9ARqz8S9L0oCU+cckDi9tqcf+ArLpg+K9AzyVJE2t49YoVEd8
ogpWgcg6ko1zWSl36DIP3ASuaMZ3EM4sRfp3PlJevieqlT0B6QwjT+gbAyUweV/oryyZJdSjOZAo
swbO32JeLL9dEFtlSRx0wij5Y27amIkyp2obKt8WQkaV+sO6KHLQKSCChVx9qbOeMLuTlqWzJuU5
fsydMn3mbsUfqJk1JXZZbfRQvA11SHnFZoULHrYJjxW2SPK1Z0U8txzJuTTcGoPbf073jNs+mkj2
dpkmX8W4R1EAC+lpgDjO0lV7nRRwaMzoMoaAnaIMegaQ7ogVF/lq1M02XbXzGAGrpI1kywXtpkkn
Zi2t8qzHw72WhWd9ED6KGpRoqaokyKX1NnUr5qxBvLZ8eG8pxNERjei9CdGvp6CQ3lYpiksFLr5F
5LOJRCV2DCR69EQq40mGnIepK+VemjlMQ9jRYDWUfAv4ltmSwJeADAdWx2bIhOlD14vsrMf6wUwN
xpG2C1aABv1/ri7U1Ijc+VnUQOi4E4omlj1VpRMYRNDjMsmxfNQcMppgcGxHdfv0gYabnJD35z6N
xnzYC/G5MBicxpsxnamXDq2wpFshjS/QbNMOpQi90yIcmSW1TQu13JJrnAIrlrIr1G9dT3NQNM2p
sspTZeZALxYXi2QJ50GK7/WSj26ntfu4yG9CHhQCt5Y0toB40fqH0Ub0W43nkdeMweuKDAuQlZtB
28G4Csu0JZHJw+3VBNJMvM00PK8HqbgmjGIIFmui/K3eW91vxPROInrjjoM0w94IdD7ZBN29YtDg
b84aLohlavZAFUagDt03Z68TWjES7xykeWrrWyJVt1GT9+K4vnMclW5Yiq8Hs8lkLlMt2agSxVQc
F9A8oln68hN6WCsI8WrldhTVb3LZyu3Qqn+SUi0bfWj2q5Tm3ixAeXZPXVhmzMth6cmhD8uXMU7p
8UxzRn6DMnIOF4IRFGsnFfGNqWzEwzRMoPyZGxV+qBIWim+FQz9GzhmJsldHtW1lQu3ILeu8LOdN
VyUlChZKTUEYv4bYhDiIPpoFCKcWOcHVNvU6XR3skBEVg16d9dqK9gVDradaAM5XIpLPVKVwIl2/
tFV4QJ6lUsFYk4NYcz/LV6u08IopEtHlM9opAzg8w/e1y4RtLRvzXk9XAtxE2W9W61dJ0tUZBiEN
UtwcfghuKwz4qtq+QK6WbAphXjhTtGcRoqKdSixaCQTTmrmcJmWgaFvMbVkD/HTGHKyzeqkHDmnF
WrBUIoWla/Rwp9GUSMwwMHvqULFQDMeK/bxtYsQgoeDIUhvDynH1KYMbDs2FILHMWAy3Uzjptb7a
moJeBGKKsTZR085dVfrDXq1mdjSEvzTMykaMTD8UG4W2Kc/9yMQnfJYWGXqat1QZJU3BzPy8pCyP
rH/Im3L4FaUWzjxNVJ/aAHYbP+gAnZX4ckQP0Esh5JRcKy5P45hhzNQSIpbQIWeOXOQUNvnoWCDO
A7nE9vx83xP+KDrd7nXRAcmGRLyQr5tu+nTFNy9TKT6rR4sevE7eFa3J3Vmvf/tV+Z5Z32HWQJGE
X4WsPurOuC2pF+IhsquCSx3gGS/Squ9WSXtvehn9BhCaQTNpSst7X+DBLE1C6npcYgomWHtZ65c4
biXXBOJx8uJrjr+r9gXdhNafTfHfah7S8ZxlZ1XNQQHAYUxSal+iIUFld4nku57tFIZPjYepOGUg
pcZ+EDeCfgsZKLRZxx027lK65XSsFc7MF0W6GTFuP1ZKdMXczfeyC0ZYJUm7mebLUmB0Ht7i6kHU
EQXWQ8q5dZhzXpN7AFNCJ1u69Qz31YCU/rOaW6Uf14GRv9eS/D3YBQCRDzNGEIcyLnsVJ1xQYeeA
KnlK+FjD7RQ/FUcgDeGpTG7YHuvpZSlPefM5Uo4Xy3epShgm35XpXqov5nIY1Ee4/oXqq2a8J+0d
u/bGWj/1CTJPvwnGPlv3A7mas79aB73fhxays4RJGOZhjnZNuF8T2pS91b636k3MI1tveipyy88K
bwlHJ+22Yk8v9oYC07eU3zp7pCZzUbNDD95TX0R9LzffYvVqSL8l4FGFK0wvTkv3N/SPSryu6i2q
/1L1FUcYB0hsr9KpLz/j6F8fQrVSQAhL42SMi52gnxadX1nS0YdW/BPDuyz/C4GAQvUhSzcMD74M
WJnif1MfI2bnDFZLymQaXifhkEoKwlBMlplmOnMJDC/xYGEJLMHlOLEFXKbNtHABfEqdhbbnUdTP
T8Iuoxyf9Z9SeFT5Vqu2ZCHZEh3/sM8QzI6B2t+a/rBYl7BigR9N+ZGw3NRDGfmm4JS7bPJ5mKPy
1k9HnVM7KxF7x1sz9Y1kMycbJdqW6onvzLSdYZxX8zyCEAEEjE43EVXTbpKm2URj7dbIEQWAlWn6
HOhEJWmyO1yGK9GAYQOZLXxqnO4i4L9FSkLEBa0CX9P7IaXR9z32YNkMXQkAac25CsCcDHoPOd3k
TPamArZ7/Qu1BBUpS7r5mAmYTYgjkyilYiP3egEtLWC7JRh45qg5O/ARK3QaNh+bwFz6oFkjMOQg
XS8xVgHA/yd5htHyvZffY4qNs5id8+ySt5+RGAezcWiqbT97TeL1VGiL4qXDMx2PiIhm2U7SPY9u
hcYmTZxU+LZGVJWrPVaHeL5q8533rDWQ2i8brS3sVH4X28qtQCXiFPGQfIswYLad04b8j12Ynctr
pAFQqJxrxT+2iJTui+ZFqj/N9GUW/4r8T5J/Mug8I/1sF1A2wIZc+RNhJvuC7PzrMn3NTc0VyzPh
QkflZBfcxVLy4OKUrF2z/DNJjoxhc7I19HLkFbr+uUwXRMuIEIuaGXQs1uVvppYW89hV6VfkG/eb
PYkYXGUUc7SA1epaSJcTJQ5QrtD/9E6VggZKD8MtzHsif02M0+QxwhO7PApRRF+xy8AS1/RVQUxZ
CjGWWJb89IuexEvmH3MM7XQOd2qdOOHCIFwsDqzympf03JcdZ07P7xsrcmIJvjQ8iDOlWY/Oc2Rk
wtFoH0bzp5nvpvhWdce8ea2Xcy3d0/IUzW9q+NXyLGIQ6tl6q6dntAzhqai3Ojd5uqkrZL3lleUO
WOcM0j/ho2tbm7wtqiyC3x4GnJORPiFQ0WZGykamXy8tJtiUnEdo/ib6Wn1M7XlkFX9N/RccPANn
qBioPm+LgaQatLuOVbie2R7Kb7OAKmgD0ol4/5Z5b5R9h5QiXt/Mkj3PqmewEzpBkk0q20BkpxRf
Sf+Xw4nkhNPLzb+x3fSgwBoy4efZY2oDZFCJ1hZrJ+q7Zrn1qZfRvYTd5Cj8rCWH+5Iy4JCXoqWq
K8WmqyU83xC9dPLboAeBXq5wcJ9GIPoCGVlVi55VQW5wNUd9sdE6xavYTYhKbUGv0aTS3JahTXnB
wm+Q6NRUMrWNh8yOl4KCL7QbJp7kPD4mbVXUQnq5WWJECkvvzuHss+xQiQje0NVulhbbhJxxHMQu
ynqeXUN+hKXFmKwfi7zsiAJg6SOnhO8nhZSbTcEDVPu98pZVGLlV9jloA2SRh/Hf0blVw6r1YhKu
RhNEF7M++ISbVR/oSh7qWHomKTlV5KFt9VL+wJae5xmzCuRfX4te5nZMBsdqMOKXCtR2FiQk8ZXK
R6SxiY3F67PFrgAh8uwVh8yw3oTuMzMRYCNA1qXQxmlcGy8TdRfzLu3nD0dQHKLIAx5kd4IDLIYf
K9kbxkFMz5OGLZSHNv4sMAh0ao6A1GSlYlrU3l/WD+IsxIRpgspWWOMNaJ7L4o8yAjDqAXniU+D3
gf3Drmh6Ri5akQO0Rks8R+BN3T85dvSFVQLQWiBgtyJkThKKUdSrzxohT3OkuR1fo7tJTaqwDlYz
xP5kpjiOEWE/xfgJG8U4dTyR2bo9/x4zfyekQmGnPB9vv0SeVaibfjDQ+wDNUhhXDNW0aixR8jGa
L2r7klG9ppRS1k87fJio/k2VTw01Lo8GfCj6IMZG56hPLZaUBh04Kj91rdqLcQ/Ff6L61RUH/BYU
bhFLIvwrkDcpHM0hMPLA7QA8RxmauQoLPKGLydcm6MkegYuGjy/8BmOAqUScV6pfhcNVzFBRJ+tV
4KqAIgHUyZ0VFl8NlWc5e0BQ9TJF8ynLn2zfuzyhWOXGoRkBJH7Vkp3YCUeNO7VDFpGPZDqgw9Vz
wMhIddXI2kVpHVQI/gdduwxWyicpzEdaZdxBzz1HMqGhBX0NACajfsOlPQtsYGnYVQggxGjkdFds
osYdZpOSXpIcBaM8VEN8amtxJxbhhhCFzSi9d/K/NUIkAeomq3VAvuI+lMR7llS7amIVLXOAloDP
Onl6xDyLuNlhHEC/f4smxPni6hhPQ3sdzEW1jbU1GNUsWEBoIyL/BFk9moV1NREQl+30Mw3LXqhJ
BOHGHnrdX9HTiT2hCsULnfrJTKYzId8vlcmYP/jJaF4DY8xu2Vgf5Vg4VFFyaUI0+SPk8EiQUhfe
GMkTGFp3wvpw8uRaOk7gdAU+h77Duz/ii4H+wwvuJCEiK7H0VDwOarkcpNT05/kJqaUI7TooEHQG
SfWow+nWizlVO+b0tZAesTi8N7IBW1ocy647RE20NxqE22ofmDF4r6m8NZL4IWbWqe3UF5EEKLXU
gir/TPLin7ZuLKM7NfW2swziIIS9lFZ7OQZ4pzDNxQLNfrG+yqp1yUvxb85gRWgCjqogXQRo0Vzq
NuTCts1nK6R/jWaeyim657qr1+2t0Y3fzuTKjzDLpOkxCpetRNYChFjzlVugyBwfOTAgKjWyA1nm
CrvloymILJC+JCDfAnmlpPCeic+oNlXzT4RHz8hpwDczh3Qx42+b7sNuH65uYfkFGisLwNLclTmq
ieszCSoOkvUlGWBHgry/pfK9opToDm32kqjficFxXtV22R1GjfyWkJeDxyICOtD2a5U7wD5m/ana
BXTBZ6SeuuS1XLnDIIVzAdAWQE1wYOFAVWaKBX7TYnQyj9LOlgJJ/gCfcQuld8L4Npa/BB+Q+ojd
K5wcebHsB9XKfBHHXSkSsnKFW3X0OCiKc+LDNxCNAywR/9XztZ64pXA4kub6SLtPdjUH8REjjotz
QT6mXNpSD8itnKzkwqAZj9Sv7sRWClaqJnWCKEdQiubTKyMUTbIKI9vbJrolBS2GEj06mUioO+Ft
iLcze1AecruTAEizrUTGyhAgjeOfRDkQ4gbu/0l+9lZkvFFa/SnZW5ug7fQqUlyJI023cfPKXWmX
TWbrZ7M5tvbkxs8Z062NTHWyRe72I6eLaQWcaZij/RZlnfSdA50ghh2DhjES/VYpGVZRufO0TSOU
am7irtk/Li8iLE89AF6InaM+Kkg7pfGltnY6jLWM5iNZDlpsOKkDXGN4Y+8KPzKYt+WWXc1d8E8Z
r4VV2oXxmXFcJNcnZMBoUBsV/zw/pnWvE0EvnWMPlaJ+oeI39Xs774r4Y5Zf1PG1WekD74Xwkeiv
9Efkz/TiZrEeNeV8KTFXx+UD0s5sYPaxiNz4yf1YuxTZUUaSmu5mnxgjfW9Wp169kZtjG5hRuuUs
OoyrN1wakWU+N3UwivtpfOXbMmW7aOfSvJiiq3W+tpwHcyu6iEHZCNTpxS5lxPIq+3nAwim3SXyY
YSlJZ1LK72L9FbSXZiJE9bEgwvqNw9dOusXJH8X6ZAVKfM36zaLdMPOkj0j9mRYy8x7U4TivPnTp
pOuBMN85jEXzajCyJxd+ajf0ROOUbntfKM9Gc4z4WRxAt/yFP9PprSCqfhPuP6n60AHGZ793IYoT
ExYYpJkre6i/J/V96X9bITB6V1JP2rwT0v3a+CUDjFnmQ3Echr0YXkuHLBlCF4bJ67vPWqO62tbJ
rh++Rwo1o78leCpKtHDm+JKqR7nZZNYXz98zJJTQ11naPl9FkPkTwuX0Hi9Bnj3Zob3p5YHA5DVm
cmXw8mHGVMrqbfRJKS8vKwWrYXMe9TwHwyXni6yp0G7133IMkNtEFIuD9SYNjTOORBeW1EDIMZEk
CfSQgS4y97o5aBaE8gYexzbq1z70CupE0lGfIIUV1H+hlGAkSmhskQ6Mb2EXFKASKJdt45q14ODi
Wco32tN+QYpWQZI//zrLJVZlNnv7GnbHOX4ru6/nSivnyTMTrEcA9voIweXwXylK6uZTbveJsgUb
szX7B1U5jcl7qV7W5xsjI+j8NPKUy9Wazl10ieXBNgTPk8MvQlNpieibCMhb3K7Z1t0p7k8DCsvp
UIn7xbr19Qwp2eD1gxGuNsW0XYQ/Ay1GK4C2Jz+T8JsEWZAbHwsV5qBc+ur7+QE/LqL82jbobJFY
zmRTl5em2Rqw7YGkBaYFablv23vXXJjRar2jxh4tjpdtJ7zGLgeuK49H+kU+8Wnk1M2Ga+eq7ip9
VOFRbt+R3KD3s3t0+1QuHEWnON8MQzCZj5BRuabyGnXHFPSA5+WILpF09W3BBmRzIdEWN+E2Fk48
hXj5+o+fhtOT8bN8mfJBgY1P85dI+QsXf7wNbYAiNH+vwFrBrPp9YvliN9uhl/hGTyGdXEJtlzxJ
GXpqqmS7fIqyl1uY3KXxGnO+6Nx7AwI2Cm6KvUrfJY1HEGKB5jpV9+DTCr0gilJi2/rhn1w4zbCz
ouuw7hf7S2w8pA00Jzuz2xcQb0vxPmZB6HG0Ijf3Owgqtyq8jM4y6/46j5GzMfk+KDYEDdq1g/SU
Tyuy3eUgaCdd2+qkFA27hi5yUn/olcT4FnIa9MPNjIJaRAcLebg38r0UHirtVckAuDZzGczWScN3
J+1ENB+jNxE1sE+rAM2/NJ5xpYIDvWWEKs3xrpyPFg++IqCu2wv0zWn6Ha3fJb4eQX17KsdpUAgD
kenF3zidMdoS52m5TzkqH4AphgHlnaMdMJAiaPY15KgrA4rLjhscZx12Auf5NJUHBXqUeFN9VmB3
x/mxxF5iBV/MV2ip2gJrWwf6QgjfvdCDnwfvro62+JGs+mZVOFs9Y3rInObRhKQ6GOtL15KXtYui
4HThU0cOF3rvi7lfosKs4b53zxhCLrpQC5KWuUeCW6FYFjZjtOlIAllfG21rtacCSNmyqXPs+ArA
19D22lr1CUEDW4z91pXK+1Tt2Lg9VJC2G7LjnASK7IzfCKlsLBD+atqz/Y9RCpCuZ8poIkVtzTjP
w2ZUgNG3gvWakYCYX1KunMgJC7874GGzRR9VByGrkQtYR29FsCOw0UUyDhYHMQosngR5jlkOWHue
DVCQqrEV7a3PL8N4Uih4jDddoULC2Nf7avPR95SzYO0BgpP/oyEdVaI5vg4aICwd1VrhIXy2skJJ
nxYkWNJMj2MxvxtUVJvIV3BzdHTPz9mXKmQpIiqfrGYuX06DbK/3LzmGb8Li1ww59ymfr0b96JF2
IaiilfhHEhoy5U0lf0n42k1QuEHbicndXG4c8NPiimxyZduarygYZ06M8tAnF3Ym6vpCmejZX+Wb
FpMriF+Su43tUTTOs9QYjA9h3VdeVWxX46Clp5ofbSE2rN3PXBQhB9bC7XFM2L4mvC2CTycTSjvR
zut8N+KdkG/j/K1/pY7xWstjSduleSjjrQAzLPpq/wIxDQqokOJFPQN6Qc7WoGPgBT/flfEm43TC
pFCcBDaMxgaBiFcofQVxH8svBfWOXG4mZYOPhKLXkonkAyv20ZuM1d6cT5O1W5m3TKYbogAWZ8KT
NUY2qNm40fxjzDvLOEQl2bqhO2FKhlMhc4PfMvMhQmWek91WIEQmS8BuVNrZ/Fi9IUG39ENHqDiU
qLJR+EMY0VAHIqFxuejK8DtiuC9G30Qu4Rrp4DT9nqjDYYSdQYXR0WI1HgP6zF8l/J7lt16m8U6Y
cUViq6Xcivnc+xpq7BbfFcoqudgjH2n5DPlHIVS2Xu0aSC4vxl78w1Wua0E3+WXjq4nXJa5epk48
fpnTm0i5qjyBMpgTVb2xZZwpCsx2SxwqXfnGEI/z38xpHn9184uwHo30bXEHVytenkXc+hl1VzOG
gvEzFzzPW5qdXBxlabHj6ayX7xyXmrp7bng9/BAH4A/987mhhh7/gaMhs007E9cxRL7OZgkBu8Y3
Kz7kwlZcbqr2OWbPGrIRT4t4KeWdFh1184x5Slk2eblfyWwXwyNtgt3VkPk9EoY3EsO49uwiCkA8
TW6zcj2nLcerfERsSJmee0zPI6gqSNwcmJtjRNmmytszz0yDxBmS87O3MoDfaRLSqKfyfZsWIg5f
Zl72PB7N+WAOFyXdD+oGhGpAf1L4PTuLgSpL30BioWzjs1k00OHfMl4TVlgSbuRmq11b4ZKJpzrf
PB+gGpKquY0awufHD2u8alt2o1zujJFtPuTbbvh9QqcCDu31eyAzIJ8/IJgcfTjR9qgyEZA35Ap4
lFiVbu5QQWNHel4OinKb1Zuu7TP9XZXvjF60x/Kjb9+b6TMVtv8j6Tx2G9eSMPxEBJjDViKpnC3J
8oaw2xZzznz6+XgHmMWgcVstMdSp+lNNLQWzWfTRqe6PFFx6XIURRbYDmPlx2Y5nz78G1s3CTTcu
s0XHRHTumOKlPcNg7W0H1IlG8BQhTG0QXID27DRtTRYqYUCtN2DQy1zBTZHaHBpzARrDU5/81yHL
rcsD6ieo/bkC7Tui31vDpcpw2RpdxUPyN02yE3VnEo7Fsli0wofvBg7lhQ16JJ5/MvAyK48ssIzR
U7CAyTom+PrKS6H8qnAACTzBKAHxIXyWrZuaH+WcrRP9zit+CvUcT3TUTyTOWe9IiaNlwHqb0Pyp
RB7dxxBty3/6gsyGaiMaDHi7WqNVwpUgKn9Aib040O61iwiJgpX/pdpf7h+tCQ/0kmENJxBHueX/
GcGvrq4HfGfdNikA8i9hdSnj/X1mSQ9+s66Ui4ajJk5OI/1QO+7D7mgFvygBxB+VE4KsQSuDkQHM
4JBQayYJuzVfk6LRSe6hEusEmcVJr1cDLemUPFV/Jws/dc3RRcnMr7QPpVWAoyBwyPdydVPET46o
TKcdHdZqvUpm6zRPl3CdTxk0AzW5/Ez0kAf3TsWFgyZcBMoWhqMg7vvyZ/beRSCDA6ROoV7VQdmo
yV9pneP+X5VedZM2ARuyG+orwGVK+bfC+jLRmQjwY8jtljC9GJGS74mFiwpfMt56tZ0swiV+JoqG
PLlGcMDg5eRzDsBt8DeythL0s0cLJ4POmjxIIigq3i4YiXtBHJzh6hGatx1oVdMe0uJJEDhOH4qg
iChgCY6mEvErvyYbMYkSQ5teQgdtp/XhJT9xeW+bL7NxW92N/J2ivPvsjVapg1ykj9WU33lgS5Ot
sOjszFsl9aFnEZV3rMZbXP9o5WfdPnrpzg1RiKyOV0G1l5RtSCqKQfwFwz3cgSpiV98o5SNrMS2N
BMJeGIH8HNikFx0tfaTFZir2vbH15G9lEWLqQTW6Z48ietx/rcNzHN1Ji+C0oGYoF8LhlqUkLCCN
l33lL/r6T+72eD0h/N99umMwbnW60zG2CWpxyv43rExHaXMSNX+ZrpZTwxVZ/Ar6Y3BRucuPARTE
X+sry9rI4UVFdZL7N4ymS5/xZBnYIn9hsGziFQL11PHGcp5Ai8XfA0js/DW4HVLgJBNonfEz5S9f
OPfSRZP25UjNos3HjrvowIylaUUe+NKbRTfJOVBcqUeB/6Ob7IK1yXtNf2Kd9+E5YW5ny6oT5NcY
Dc88rCkylZUtTnmjrtLFW+q3MXXF4xU7tt3D5OnIiS7x+gcRybi77gK0RbJnKEAGx7F8GfUTYz5N
sj16DEZ8IoHwizL8SNWDtY6KgwG4SBuM4EJHZAopQx5pUB7oYHJvFw+/vJfZ8CEA0DFfa8Z5VGzh
bU5u/ErD1Visa22T1ClRWjZxLqV8bEx7eqdkH+SLSjnwJkjythI3pneiBlAVRgwaEhMr01eh8cyW
/+R+Z5i3NriaZNPq66pYJRyJhvpZAbVqaHgY5Yg7hqf6NGGy+vzkDTs+rPNd1pONzHIlLaj/bsGl
CbRgGwWyMuMAYFO6k7EbGfqLYwskKW0K/4LgGZks+R7pq6jPuoITaGEs/fJgXQTSutuVMILtQ3k5
VbX/78MxfA0PP/2IxkOQ/iv749wka36IprpHlxkvh/yu9asYCjjIrhYHjBaFy7nLhyVvadaNVT+u
G3qbiiKzAPUwokXNWxp41Fkuk7BV01VoHskxSbp1U33JIXKWpyo7c0Cydf+elinbykQ6mwav4YUp
0i78dR9/skgWLyAeluSnXxPQBovJpmF0yUq8iT/0xJ2vOYRFaF4xsywDkaQzzJrjOvNvevfX8F05
N0h9Y0pY/AY6h2iB9/1J6NrCx3um93cx3rCEEYZe/2pJDmmQzHzK4g8te6cu8nbNGVrEG5g5PNub
+WkW5F217R7CF9VcS9ZERSs1TaayQj1NSWaZAzrA/QxrGjLiRdesN1NyC6QXvYI0ruVwN+b7rD2j
W4K6vZMZvpSqn1b7ZyoAJXAlM4GBenEQnEa5zP+wCH8QTS/ujMDiOGsPXzxCgSqXQTyhMeeKALnM
VbZxUSwju/oyEPQ0zRfH4GDsUmvjT24A//NNkgf2DXQGtKp2B11nRyMrXOc0j6uqnqLiDqCcGyhL
hzNmw1A4jSN43GpM98UKOZVn5+ZlhpDK+BOwTlcOhXXIpZeUvbxDDnJQXZLAcCWUkfX0FcHHStWH
GT8F62Q0K3k8VN1OxMlBh9yj8QmHZar586uSBIeo+B1VsnvyhwJUktQ/JVZOC7TWqvb6gpWznFhf
nFIoFZ/cdt3fzTNeciShyB3L5zw5D+Bt9AYBWCNasjlQcIOujLK6rTj00uGrjtYpUIJAZE727ZF1
VGDMaZmDjW27GHnj1t1w4bjmw+aTs3JZVWiwwJywFUVdtMRosnZ+4YunuTxqzTrILwUZhLHvGtY9
nk7ofRrJjuW1js26c8fQLZBIxn9jTEBXu59RFy0gOAgywDuk4atuF5BmIr2O8F3xx3H5MtMvxMnQ
kbu8PLH/TUdhNUSHDIDG8D9qFO6q8U8QN7lw0qH2AngUOhWxPojyNbS/ByhL/HXLunzWhJ8sDdvz
T13szmeCPm1SsKGp1WBGfyblz9M+Q++pt3dL35Tyukl+Gp/uaDsUP1P7JQiIfznIg/+w7IFmTfzS
vFuA4XxGB2LpOY/yinrzy23l34Cal1m0Yz50zFmm+o0EbGESm2TAlxciBw+nbdqH9jDcwOXzdEde
2liuPD8nUAd6nucmpPQfSynb4ENdplTqpCImBWd1R6frgXsY6Sy5eM+cQjvQDlp3cXySJbkwo32F
2IYyV/70AXkuxZ2NM+em2MoBapvkQ+B1RbS7xP7Ysp+5Qp35F5szoysvtIz3hlQJz2NZus/jyccL
/oElamPqyomrl+xlXUyPDg1+6WKOYuSYn7dR/ZKLW1of8+zX8vJly+SWxjdRfGn4+TztwoM2IPqR
fb5wdm3ic3yLposxcISDc66HMce9YwfzzIOEAY2bD5rPP1/IsCHAJMjWqXvDP9TM0KrAmwgXi2il
SneSsjEOoJnunii7aAtORnANRZyEbJ4anSS7BPZP4mEQESBmsQBQ4hOnEo8GiicyoxxV8XHzWktN
lRckQpCjjoNhCM4AQ0y5LNlImLcrnXa8x1BIMMd4kBRqDb9r2Pn5a34Tc/EoWkB4zJo1kGk8PivK
Xu0fVW8zj9zzkMAxwYPImQ+QQw4bSkjMRgtPelnlZhLcyLOW8w+QQUV16OZ+FoWP98had+MNqfJC
KU7TSNFA4rthLkjTVRY5kuEU5j6dWwK0CUV7Irhzkcs/SvwP2N6Qd2V2SLV1gNFRlDt7Phs6eQKE
24zSdQBvMJ05iu+ZSW6i78UvkuqWcn1FuutYNLUFjpyUF50OzdDX+rgp9HtXwR9x+eP0ojQPRcck
6SYFi2Xe85UwlA+lv2f+Z/Ud6iS+9RzRwoGRkEolSBt4H/kZCzvAycd7CLF5XUYvXwg9e08NBg//
11fWFZ7XOPmcsj3XjbD7ZSvDACx6BJZ7o/8sVTcYXToLEvMEfSX1R7Ni7yYdeWIs8L3B7qNVjI8V
Jt/GHYTtuB0F1AwF6UyY0WOMQmp44fZKaPhqxge4+AnxZSZ++tbFq26QDLaOcpl8MFILDubBqp26
3TfGbxp+Dh9lecaIb45rbYFBkb8tgWhc1N1wz5YAYSIALEKcekWnxF4PCz5oqr7S5jaMHx4tXDSg
OaB5zZidV+W6p7DP9x1x4Yzt5YaI2vPHMLBmNhdDe4jmTg3f+fIn6xl8R+CFAZfyoRQ32uzXOwQM
8pWZLSUGafLKqY0nT1+Zu27MeX4e1fQtKK9Wf6PK97qt7P2wW4YKD/qnPeXpqnePmc/xvE/gYUWH
eUOS4uS3sNtGg92UvwUeIyTunKCVikjAPDQW0npKlTqTeffWrGzOZi+l1XRbGnhv50UXFHcz52PE
ruZtR0dfoXcTiVRRP4b0XoZvBWoY7b/FEzJnYk2wIHHFa87wXQUyER3aFYnZspL2LbZt6UJ6XRE6
iaty5n3khFYYyuTowGYiaxqk7CsrXnNx1ZtvUr4W/UVueLNIgBQxD7e1TN/o41e9mhpItLhoInSz
Lc0SEuhYoCywkc7wfhuXMyJ+G1hYp8ayTZ8pWV+bwymQf0uD7TDQPgergzj4ngK6KUrXmOZ2l/Gi
ei+J/AStIOOKJC4LwFIZcXrffe9CyzCZ8Bg4prDjNhsJZppIWqF4V8GH1R/43lB8AMvgibfBJRU7
Drez46XDJJrycrQktfjbuNnFqOli80BNFPG1j70GYfBPRt6T65Su4lgbNcDbaog3ApSkYjcIPLFc
w3yy6wEfo6E8W5iIcNargLojuuB/kGJGBGgHbCoqiE2mK/kYHmxWp805dglpHxmBQVtJurD3BUjn
Syh/qoljct/bvRu1ezLAbM7v0OVA0f6bZcC/2OzIhHGMu/Ms0PaaZikWm1J/dNIEbhss1eGZeM+x
Y4Z/W8KnkHxmpaOFyC7Wg0j6HIvApTXG1xrx0rjRVq0rID9HjIF9g1fg+U3R1f5QAcKZJ8QnAmzN
NqoR91fHUYEkSa2eqkj2sfytjZ/zXIgz0apO89xZVj/1O6aCaEBaE1qhKj8ppJkS1AMhkV+lcpdU
f5p3BIvKSQXKTup8dM9nrdlzuNV2aVyh36TyaiLidTCxAj8AVBkma//8fzL5gZLfuRJLpCz0+P1s
50O01ChI/rp/nvhtWrtAkTC5/WT6kSvDDBNSa3EA27P8B9Qvmkg7uw8o0gJOgznRQN4ScmLjYJGf
aeiqyqloD57PJyJN9fJniIc+63JiAGjHRU6xgA6QULUoxzo77lV9q8g7swJSXyGKU9HL4nQHSVTS
mx7elZ7RTv8HQ0VsxN8dParxaXXfofbbl8j+tN+WHos0mOXocX7B3GtLgRl5Na5NLP/CSk2gW9mG
XNFcERvUIWHXxMXh0bSlXYCxGXA6XteiSL5hZ2qM/di50PQSVj30Z+101IMr99ScoORojSIrs+vm
kIzKonxlVCxWcXHpOrcc/3QUMQkoa9meK6b+FumdZELEJt9VevLSM2BmR5PHhhwQGJRiA/o1Agar
6TxzYdFHI7yV8nvyNxEHIhGMlHsQmph2Y0ycCJQ1kjil42CZ8fD5Ja+qNix9CZB0V4vH/IM+KEZU
It7qDmKlWPfCi3VtCxIxbVbKM1D1XHMK44sM6rbAOJBJYO6jE1Gpk5IOJGH9BMpeVtX4a3B1srgC
lp+UOAxQqCmXLqip7T7jB7PTrIVlWVQF4Rw1ez5oFbKFxLT75CuhkCw8vGkKMV7LUVvXHwMjreoC
cFvarqH5Ds8Gfr1JO1g0fCVecb0nbHdBc7Y0yh3gis53wRWzRH9KY6fOWSZMGN54ZGnO/Lwn5HSk
5UfJzc97cm54CQqPZ2nFzfdv87k8603gruRxM9/81nvWpKCFOZNs0INQEIIAsmPtZJZ7cNQOkQGo
Q7fDUa1bL3HaK8W1FD5y4mbarZe9KAqKspLDB2GfBBfTeuS2aAFhFiyhxU7bFLS4Xo6d9kU2AsMe
AlDAzNn1goNWKc7Y8Wwt2c1dV9BqS6IkQRigsXg7JzLFZhF2X83WJH54TtBND0mP7hK3n5bFa9Vn
B0toAY8L60Kd2IRTr9Q6hZCdST0ErXBAGVk+Csb62JYbeVFxFMxTlt5ay2yPMQlgrBD0nQeGatEz
sXWRrWTKBvgbFgTODBpSkFBGX2XXWMn+rtA+xAjdw3dZrTyanQYEFD8WW6lQEsbNsglIh5sfGxBF
wdh8mbiB5PxXly7ldCCySdXoKdjGM4tSE5l7hAq6NNtlsgK266IV0jCV4JoS0njDP4EjukrPlbqd
wHQtkdNP/8fogFrJ4MXtzFsTv32OBagD7ewn50YFc0WjipcpML5KLPoKhhRr/JllUX3rUJ2Zn91c
2Hq0vDyThX+a0nU43gbrNiJLDDqoNOaBc0wJwK6KMO89LS0qwm6UHlVFHHX1L2ctzV0rkIaApOkD
TT7yQG1KNixTtDNgMdEkEyLmLY8yezhXAeyQt+vAzDoQ4swwEKa0YGXnxPvSgB17Dfwe1NTYJhqi
1G3GXcZYnP15iYh9ai15t7mYzl/U/hbrCkJHXIrSBEtnARmijEJdlcJxU0t5s9WcVKNvGUReyE8/
mKAn0EN5mZHeZNdLMzqP8UOVTiMs82wnCUy2pUEPBGcOnCkY1r7yJQk4W6uv2nOVOerqVqPwYAsi
odC3cPYTQPebaCRAtljwQ18OAFaF1aJZym6RrGjSnVE7BDD7lfzkJV6X1rHVPyvEGSOhs5GPepxX
ZDT5ktHIGxc6aA1QJLwFnR7+J8i+ISBqdU33IHhQShSXRNzUw45Nz5yiLT3xdzlDdsZO8Rm6KpaQ
9UwhNXLsT1W/lP0/3mQxsbFVy8Tj/0et3VvjonnZSiSahVjZZaXSjE4JMHBv4yYkxAdjF1ydkcI7
HGqDOBfUKmh0CQqwA6frHDRalQ3Q2ax661lFDAm1trA47eq1oXEl4y+ayHBaT8E51w5+ChnF06HQ
0ZBfahtF/c9HkG1yB+OoIKLw13N8N8w23rc2ayl3DdgylzNC5ofsRTQE8JKXgL7Y8PmFnr3GnrBs
hXRToPxnUSkxDTDbhKYnMAQ92zysNF8AUiJN/KQGErX+IIpFBjA/k0032YPbkYjESw6lP9nZjLnt
4pH5nhFZIsQ6ojscaA2F9mC2j4afSlgq1SiRJEZoy9FGwZEAAOuSDYm8xVGxzya0Jv/kwEFPLlTH
CEeIwMmZDFcNs0ORV4t/f1V9hpjls14JDpAuf4zWIcaZFt8ChFcm6g293c7VWo5cjqOFKi0FTCU4
1K23QtQQUZc06/6YuZb3m4v3GR2SqpHOqnKtXHZalZOAbycGS4lDIcKilO+NDhDw0mdsyq3dUQaJ
JhzyLzNeaefULnums/NcCoLgQJ5jtURqY7GJbysTYhFc5NAWg+MMseGxmPUxKCPXEqsabdMJ0xW4
Y8Afsexm3JXGZw0EzCJVy0+2FhptM3tYGYoEbj6SJu8aoESeXR/ZQTYver7Jk6tcZctWusaGAXGN
/gTRfK8UOwI9lwxCwUldEVBMOFKz5ycxqTitfEgpgTX9pJy8leTbI1bjt+RIm+8DTfgSM9tYfEoS
FzMleMWWaNHz01w3mvxmlfv5whbxynjxvM1HQNJeUvHSyMei6m3DnDZBkW+MSXTiySI6pOLdy92e
s2vxnmJ2M2WEAJQqTROKwFl0qv6OzuBGaEBxkE5/FSoyQ9vU/qevfFQInuOmRY78EpUvRGf/XTpw
JRSvlkhm6bhhblPy7xJzCgkWAsh0SJByBLY0GM+xuYSYjPL0g62ALPVxuuLedn8CAqFRoV1q3Lx4
9E7rsH5vgZeE7Czo0lNRiItBv6rgGoV16gEyymfkv7OWuo+OhBqdDo+Mlz0hC3OoMIlOSN2ldZU5
pXnP660UXYLureCKz/2GTAmSe6TGbtYRo0bHwvVSCVcgtAt5ZFmhSGQ3PKTS7MlRd5MJTwcLPAm6
ztp9R1w1cwTno2CSomdD1wCJ1w7hH9KifZe1q4trEs1Mhrl2GUT3MvvVgw8/+RxxKkzgR13/EQ3E
+owX2gfrTxK/xPFYoVMo7uQDoRZcm4S7vlV/FX625uUXS49y840LST2YPY71eM3jC8GUajvYLWxo
iL68q0W31MEUFr8a3Z2OIyV7cABIwha4j2LhQsZhy92x4pagMV5ixs142hKokYtflnnyoltSnxSI
d2zLmF2YzkSEWDfPwxkvr7RoI1cbBcoflTxC1VjdGPz0FhusNXxqMo4EKLD58RpNbauSbaabPv8t
iot54mVvI0pxpJAamolgqY0iYmryrE5gcL33UcFCFy9VOMyYlaWjg5qnhTMutkUxnVhMgRRzlgsJ
MutFyYQhNfQyVzDD+xJZjAeKFc92D0QajBkGzZWOJ72iBCbRbzVc5oZ4SAEQqw7oIcYF/IKLtf6K
5X3SycZxCjqmCSXD0UL6oO98+LVS/S2ns5E9MsyPJQtaal76jgqY0fVg8QYgpSdfmoSokqJ1kHEz
meguuC1kSSOTYTqRU6CkHcrJSt4auKNgFtpfs35B+lsY3xd0ecD/ddEtv01qzoGgKvao7scfMFtD
pfmtnhXWBFVZsAkQvQr8YJnaI2TaPETq9TvgF081HJBgkVa/IYMKCxzaGA7XdjhjC02uSoujA3Un
2kDSbmk4yWMwIIS1VwV9OxfBrsRchhhb33LO+NHGkh+TPblyefYwHc2RZmP5ryz+yek6UG4m36QA
vsXf6FWHTjlgDeR0411BCorwRy42DIJRum7qfxM2yg7ylixA5Z+FG1mvvnp2WYRrFtGatu/UKlPQ
IkO068abbEBYxCrF/1ezAVRkyGtHwKwXbqHi4gG1ZUszJH2UJkskzr4jD0Ajrlh9SwS8JPV/RKqW
b3VbWLYwBY5qFyQRVeDUfKxDDhn4QYx6i8Q8zDoLQs2Q3tDk4E4GVx3oSTYasqo034pYguNDXZ9j
adv3e8KAyUu6k4xz8MLLQFkti6XBwGLSoFu4CGnlcwm5a4shDBJdAu/eT7U79Hds/IsENj9o8OJC
Q7gh4nz2O6Zu4qb8u3+WE7iB/5oHIaagKGMFmeaogutF+1pwFUJyTaZp4krcAAAPyAhCVGxhHilb
sGW56eTB6yEDPzOfMO014aMsnmnyCW6YkS7PsCs5HHw6fl9QGanip5RwTTq9C0l7HYTorF/uaS6S
6t+dzH05c8BOe+aw767/TpW3RaTb6Min0Seoay20fzUkXqR98UscwqXsPbT4zfSvgC92YLBsc02U
O5mkjvgExdCEdRW8ybpZ9nK8KG8B96MMWcFNjvI76n5FxPRgQKlyK/VzS+PNFWEBwWa4pqpDUQM0
cgdxzRpnsboQG0e65scI+DH3ipZ8IJ93Gdc3RCOcjWxwnHNzxbumnAH/5j2AaHLJ5SU8WQxQEAXf
32y7xd+i/2N6BZkKBicBLguP/ruBomU1LzcFIxmahmT8TFu3sx5B9AiCd6Oz3pF93PtRpDU8kePv
ltqukPdtiv2S9osMpAroXWfibOF0BPgd1SmkfYg1lXOtXwvjqojPunqSxWtfkxp0LoK3Yu0Bt/Jy
Owcd/5TlitgujHVr2lgbjlaONmZK5S42hnltphpXubb0kuPYXUkXMc1nYewVUv4gPKGVsFhOj0L/
sIY16jZN+9AAubRip/XfI8B9KZ+NdDv/cPqxPrvMUj4SfAv1WCmACleJ8jwEvzJUKgs4EsvxCnIS
4CWWOMNNVK7tw8w+hOa7cyonBTKNuxElJSYxJm2V5zQksJWNrTQQh2kgdNwmHqbh2fYXbb+y4gMc
tY0XER3SQLq2PXeMMYMZcEtfAFKchmSNRoqnXAvPMxo/EQ5A86cER7kdsV1VTohNXt3J8skKcQRs
FSJiQDibK/GxgLy3CHRikj+4DrYAH02H/zc1pyT8lYl56oS31a0RSs+a6AzAxux/vRSEWfsagPvR
AqoDaTMcFJ72ZXUv6aCpCwvVjEW84EEkrRVJi/AVZ/Nbspx4q+k2bWA5pAx2kDszdd/i6UJCFQnv
hO4AbHZpWL+5U7OQoVVJZz4UojD3LihKZQrGHIvnjsF3Ds2Ksp3FJKTwxXfF/AQiCaVn+BpHtxdc
P79HpKFH/3rifyxljTvRwSRHAukfKo3aLdY5UjHtE+wKXVht0ZsGhwxujHaHXLO6OiBE5YUZCN9Q
kURxguvikf9HpkZf0pFtIuvlFd/R9BtNf7x/tlXvfKBPuV0D9bKH2x7dAhsYLQA+0jm0PVnPmCev
UPIlaocOazlTMXxdTEjvqlSSZUB37c9iUokVaqAWqb6Rk4+yomTm6J6TU9hucm1fEsDCHqlJufD1
pIOBRB7NQWhdRBh1qWeNDcxvAUEDEqGXOxlmggONTRQgeA8VpkqLvi3zp+9omzHP5A6ZuKlJJsFi
6g5IMTvtlTUc1eKDtKhFJK2VMJjPLkle9dWBEAGkirtshXxe3ZTraAXN3hwMpTrX0p3HBWY/Uraz
iF+zjmepOBfiSUy+IJEQnwuUbCPe9cD31bzEne5HwBrJwSKhM2a9rSFsyPbEEY3ZeNcrJsroDoHx
P1Xb9vFlyJdVbKsKwmeMVkP+nRwS+mZv2RDrkFznEjBGz8471PqnVW00CzOkrUoOATZg4vy2rDqX
H6b6C8ARU3paniLULShKl1qyZVSYHWgrKG7rxX++CkkJ7NDx5smhlBUycDYxfoOcxwhAgJxuIQGr
nEjr1dKVsWHQz11Ex+lbzc/y26PUWjukkiP7WqC4FIk5ybrE4V+d7JTQ8fMVDIufP1IE/tNAQS/p
jkF8kaayX8AH0Tb+edANWYWtGWevqp1I8glW0WrCQ98gfUOcjsiEfb3bSIbkZtO2XwFaiteMpk8Z
UJr1LoGQEhgcV9Rntr8K3QNhBSfhB9pIW1G+rJZzQeaYXNTaTx9yg1PQYsGdO4wx3kM42e2viDRw
hjHGfwa3qfWwa8Ne0s7GXHKwfRtPeuzSA60a9a8BBpgxT44PHOg1hDhhorCYKNADeW1696r7trLf
GFxeAx91knGiDqB1bjYFk6dfbMb+3arko6MCIOMlvhDPFdBR0Fh0qBkm1MG4elRC8cUGLNKvVr28
CYm3NC+x/COZZz3FV0ycvlmBAHusqgpBr6WjLz6t6t2ai3Y9rvthT7hOLK766dDZHezFVZxvLT1d
R6CBmK1FDMgZOxjwk9sA+4G0YvmJ8g5/IdVm6kb1ThPNYnIbsWX4wAqma3ZO0jxnn4ufovD3wQcO
A98aZGgSEMIdexvKqN50xi4pd2V0jfzProcj0B2FiDGutefvmx5xSuCAf2NzcWj86T4iYhipVP2u
0v+zhXgUJggw4PtbBtuMbIpjgGuOduRgbfo1Qr0kcgSunneOedbFQ9Q/GQLN3BF0AjhABcFc8pFJ
I9kYuouaClE1qIUiEUvOUSi0D5D1pV6uG6fE0riD5+swJseMQ0QNN4gd/IoKxg7L4IIwvm12Cewo
a4o4EQJxN4znWeIYccYFjWDH6RsaPmi25N6TeAGummcbGYFzS4ILs25oYbEhEjNDio6apjJ2orGu
B3eIslmfTKhaM21qc6X77BRKl6Fw4EhJ0qccXgHgkcUzXeJWTOl3FmF5MxsEhGQs1wr3fs2AnQyf
aXgqhGsbvLrkGPFu1NMehKNe9+t5rybnTp7YKL268iAv0bRnq0z5Mxll8ua76eEjq11CHhFdfL3W
O9nR64PR8uNK1xN21G4ocp7NZGWJ7iehxwsBUJ5nEpx9EfibgNB9yen7Rw/c1XfINfzTnGWh6EdL
JxZuG5OXR5Dm6KU2i74TOESNCjiQPcByWpqPZzN+yfWn6lorhFKzaIVsfoBONFZA5JG0G7VtV6Ff
1FNH45/HTguvDDZ6qZiyp9LHfLn2+y3whyEc8RoDcvHIkVQR1USJI6dq9tUDDxZBh1WDmpg9hse6
JRKLwrWaHpxFc/Ojg07niBTFKoAU+KPxwqWcP6MNf6uyg98i09gjCOOKgAxLjYX0p7FTbTY5/s4m
JiL/08PYncP2mXT/yAzEPOADIfKeoausRW8hNF9Rcx8mhSt+8JotfXx1IS+757Bjt19F21BA/seL
d6CgxqMsruSVD3o7MIP56dOn3tC4IXEnpeIe2XAPSCO7c6bjWxXWYb3IQcCYiaIbTSM5pxH+RfPR
MKf3H/ME3HdnxThjCJyXvAQrVftrkm0CtiIxUcxzdYoFCjKNqBFvhMBF1pJ5j0CiQkzbgBqHt6j5
KrHhKqsBgzxnLz8jAJ5M12PnDDI/joErJ6L+HBTONDj+zHIveAMdNp+FM/uh3ljvMWs8uuRfWdKU
B0ce816im+2GxVAPS4vtbuhjRAJkf0Vtzew0Vkxqvd1aa9qEob7jnKQ88wIgIiO/zg6FZVDAk3Mb
sVEWbcmK9T2fiHZIIpASIMv8NpuDpc4yJs8elTMTjgiDiOeKXmMGBf1gb/EQzK0hqY52VXFIED8S
AuN2+ZUcQRJIjml7G76aZMXPV6MrTYNcb3ify/wlMFx21U8Z7Wd+is2VvCTDgsYgDXY8X/NsLbfH
WDcAi7hc3l/4w26TWYIljBwfxWVQI7acBEsBQXh7Nvs3FgUBkUY0roJ4dfeN1eynnOovmRwhgkhb
+nsTvTdNU62/OyVbJAaRB8xCswuAZpedZVV2lU0KEBHCdfiaBVzfepguydVOrVPAFvH0NdB110WE
tgEvYPKcUYcMspgroUWYUX1bKYnE61s4xH8ijwMHV3kDPMbJn4RP1usseivmHMOqwFkT4raSXhWn
V50xhvgXVSPMiaQqH3P53HLOFBgSSLXYRtiC5Q5Y5RqVd1m+C+VeMncTmktFtmmr0uQro+OeePpT
7VpAAuXZC75Z19eiReMs2gmnE40oIoPiC4Zf27RrqV3n1g5YLEMiBZba/Sol0IHGIiG4sUkCSZnb
7KA4hgUjgKRiBq6wxjKWtw/dblmzaPLMlHHrsARkMemv1Pwuhq8M4mwBF1GDH4+2kRloQmCJFe4J
1TM96DpepP4wV3lK3mwWzjmGxpElhlt6GGKS2Osju9FATdlSc2r1D9Pm7JkZZNWuLuHw1yKT5HUl
8igsbtTopVIbeNks+qorNg2Mf+n0nt8SVKSx+aeZPcc/hxUPt0nqD3rpio69x2W+jPtdUO3oE8YG
mVIHeAeeNYe9jnOunuPZAr0bwHgiXeYpPVapd4RbhaDxPiKCYowdf45FRs2B/2PJH88IyXxTuwdf
kY7R++FUhqcZm+13jfdwNSA6+R9j57UcO3al6VepqOuBGt50tHTBzER6TyaTvEGQSRLeezz9fPuo
pkcldWgmQro4RTINsLH3Wv/6DbCK1wKgrCJzK7MgRo40KBUaKifNYfhXnXmSw5MBCVxZUy/3CAdh
R2Evb+7ykJnPRdQ5EYjOsyB66q8D3nl1trL1jU7/CosfUicGe9EcOouxBDwqIXlSrAz+ss1PmMk3
ijuFj9BB2cdGUx7gochIjyBqZ/lysreMNfuOADtR6griWyCtRFNG7QWCgBiR1nhLaGA8HoH+mXJl
S0YFrTxX2vlbfc8xJNGgk6uzwLlLFcIJbBlkWI7GABlyCFgXxAXILP9TZD23OMyFX4Hy6dm4p7uR
W2NUz7R/LhANNTy0w13yQWmpQaA198zF39hKBS2ZlYo0UmxxkrW4mWQMNPwnYVoX3iIiIkxQt8C4
muZRf5VRByjaNsVEKsINqCguAWsz2qPkLiVkLOum2jqliZlUu0jHpa3Py+hkhlvwRLyTn3rXmgEv
8bmYvl6H7BrxrdVAnpHI1VvpXI+Ecek69A8mgNnsg+LRgL5hua31HGGiA0xggkDi70D5gStO46rm
RUp/JoPOO13g8oIpxZPG1j3kS0aewr4g/KVNntCu7vpx7UwapCdsRs4tEzeaC1DsRdduIhG/YLJH
n2zpJJt3j8G/c2QoQGCKM2x6trNRnjGib9KDKTOTn7bsb74B2U0WYsaIzvvXLMIiNvbDIVfL78G5
saEpll590DlZadqEq+FcKQ5SBEyhpItUx6gIKA8JM8wQlsZL5UirpCcoaNpFkLhDDjis3YIn+mQ/
uDQ10miSDFR1p+dHWi1s7ThIVTi8Rxl2ULbGmEAsMZ3ZPqPKomODNdpZZS0icBqiYaUIHSFDgI2+
JGc4WhuP0fDcAneOCCwkwl4tYTCRXmQB9LL/9tVVBuIjuny6YPPlS9Qw8RfLXS6OvnOMvZc6+My7
mmA296B3aAUAqIxTBsoSF4Qh8Fnaif8Pjxqxm7o1YKPWZADU9KwlDHC6e+R9pbYzuGmoaYslWqJx
CW27HT7FxtoQ6xCUx0xC9UFmRUaJmENdI91lh+bWxFWgKL9i7VYiP76Z/WtpwdvGdEOb3jxGZkb2
pVnMptVpflAb5cka30WjWliGW6lnR96Ab1jLeM28o5npbkFwPHWpMayH4U3YtiUxPSKUctulB4D0
xAN367Obh8YyNWndFN5WS9wApwSJWlddBf0iw8zb9GcltVvWvKuWhbEYX9Fj83V7eY4qcKAKorcf
zBRaCcbezSajMSHygxfl7H5huTFfEnZeWv9mKHfMeXjqyEal7xNUtPYCcv1Ek8cGYeDixVepqTAa
8FWLR8HGpGZ4/4WIptdIIozrM8UCfNyb1kYb32CZlvYapb9hXf00fRp9YD/RE6YffvjQBLLr3wIo
kG3toMln/J0e0/bcFk81eQI5DhbipdG5IDnQ6+d4hD1GLTg2mLWEsFfujn61aJxM61nwfJ30qMtv
Pf5HpGGWOJdiM6y4Wrcnhk5SlsyNQvORsKeNoc58+QUjXbgs6VrrKL3LV/MLQb2OW38dkhBEb937
5GLDjybAbCawJBAUiXJNke88h6ImA8CA98H5hDEYsWMFIlSCNmekeuBU916oP7iLeNWurknh9FZT
9pEycDK0jr8BxgA6hNJOWM0FjIxisRU60nVHbmBO9s67CtUgNB5m9O6V53GExUt51VIny8vOAU4h
kw39zWtIv1j2OA0/Mfhs51iHMr2Z2BL04FCa3Pridcw/ClLfIniIalMcle7Wi/nISuyOCvOdoIcO
a/0Ao5DKCBskfKo/Y3T9HnaxXtIsRpVgAtRIHTvrtuvh81NrHV4tL5lrED34LU4UyLBnpdhW8qwA
i7H8lfTllVQw5JJ5c+CYYZlX60wiftp/ZJFDTQxJCkJ/u6rnDsDoXozBHHwSmuKU69/KQKIamWJ6
twzo0b2JqWP5HNtL9aR350Y/5pn09Mgxo2rXQsek4u3tvALaPdX5kafcUs9m1WGZB4ZyNYvNIMH7
mjf1Jm0/Suza0jTnPmEeDm+SULlciMkXsqDEbo32BcGH0DBvXpmtCw2/jqZ5eIICyCjZ19+ZTGC3
6wjx1Yahq879L4ZHCSPYkx5KthIAMOB/EF9HV1v6VFjPxHiJ8XUUfIf9KXG23bKP0HeaJQIbOqGn
zlqAD9XxamCXjUxK/WWonFXnpGcHWh4NegsEZiwWYH3oLN/Q9ji0QbqgOkKYZxSER7WNRyCbrjcJ
OzAq7vCoYuxFemYMzwNdFDSa+L17wn7kE0jPK+fl6KLnwRPopJk0rtV3pt3zBnxXbt1RChchCj8I
bVhEUJxRcHDfW5RnlbAOL64SXYcsbzVVQbFPpq5zkxvc/bfSJyg8JjJhffHzB+mUvBWXcGahSsPz
E1StOTAl4jVvRfoFAQ6KAalLEl5SRx8mA4uJ2re+0oKLAbTXnMT81Ac4GcKdkzyK6fkPvC9Adi2y
hKMlZoVS/Glqa5/8qIJDQXmjVI7W49IaDyCmIqN9Wgbmsk5Ome7MNGOHt1w7gXFRWi0DulOlblyn
6+dmgpeFekLeBuidAogJbpCYHHUp1/wE1z6XPOpG+FfhxhbQLydz29fcvWfJ3knJAbcLpp5C7Iz2
Wt+WylWFfDoBFVZFs4ggBKmsEH8R4R7E2qUFa3kGfk0Ie1fER9nzAuMqCTJqgTqzKUWDNKOJpgZi
bBAJ6rn0wCwXQjwdENPgFJqeZVPtx4fkjAF/gkdIzKCzvwoeH3iOGuNaQsvBfiwEWDUzLCpg2BQa
B2B0Tp/OlBAa6TfhA5cYjvAutqBzwk7HCYrrK+pKsBZi1+ZSOadcXeT5VuDSpFQCLyXep1rywH8P
0yvuuEyFcNJI+CBlelfKF4W+riZAYBKSMA7uBKstJq4Z6sGdygvbhwbHai1/zxFnFjsmukP+bdQI
OZdMTWpvcr30PZbRMtL0MaWzeKK1SXhnEhZmIi3GDKobMDyETapghtXknLwmDSv0FZWD5xcBEzQz
eKUJZy9nl8CRa7DkmapTi5G0EzPT8Z2PIn+EFJH1tjH36RIDr2xNPJ7bWRjxLcUsDiiG/GZGysyd
aQpGzHsyVihUQcUVyhxDWqbaemr2qN7RCTNfK/bYZ6EBMfNFJqyesUTYSSZUG7ctMTHYJOg9ZOMS
oADC7RRCqTPrBodG91LimsHAFCitttb4UCHKX9Tjtr2iG7VpwxLrhG37k9duQZcMREg2e80qgrYl
fdd9vQqKeEbOGLgOjHI0Gkgd8gsbS6s+h+Y9S+y1yg2MGJSzOIELl22x02VgAmOpswIs2E+qfQuR
qjgMni/s3XGYPmkW+8nqZZoN3SUIsGL+tHHTzmp1TqTXolTZ7Yg7kE02mPtYr8CdQptUbBVxPUrx
/CHbR7knHhya9zy27xXFcNuyxrQd7nNuCXZHeehmhLUueC5dp71FxZVICpzwmlmBo+cUMYfB62ZV
ZPvekeCPgnJizlWyNWLnvHbkl+kXi0ucKLpzZFQ0etCI2FTFZBxiqSWcU9WtjyKWwHai6c4hFql2
hRoX6TRKEHlfRStNtlhgXzEtoITrTHU0h3ud4Sx3Z64tRRCy9Z9MI9oGABJ4KvTvfXFQP4Jihd0G
9u0cA/QiOdZ4bi0FAGE7hDxPXrd9gybwGU4nRoYjg/OardEJmdbV57E42vFLb39F3aOXpxXhABRr
RQLNy7oYPvuAgi3TQW6XdNmpR2FOfIiOIgDKyt8PmI7753E6SnMWBA4DUa0JV815EykLzw5QFp1b
l2rPO8EETzQga2p6Bg9q951i7xJkn3n4JmECV30AkeIcZxBfXIAmnK2nr9E+4KgWKD8GGa7ONZKn
eTi8G3ifN3vJ+THavWpuVDQB3s3Rrpr0w0KdsksUQ/pZ26huj6q6QEiooQ9X51bvr7WEIgAWImG6
cwxHwuyoWW++whMOi0geN9IicstoSSMpDlTR1fHJ4YMtJO86QdyoOzRZ8PUNMW5v7rLkCpGEKm2Y
7asgNUqMee9ROiP2LZSBEfo9VXeyBdEHS41tMfRsv4yFICiRNMGUdw2dLpzlbyojyTYgGvTJZmJS
YcjwLhNg3y81rCHT8EvREKIrF7NqGZihghqfB6ZE03JYlUvIGcWKhWiue+b6YfQigLORYjRk7GnR
XssTNFodl7LGLaAGY+XbJIAdIcWl2YC8v+DxPAuVQy8DQgEyOgMOB1eLkyBnqSRo5zglIdNQllNu
gfU463HFHi16IC1zUUYLY80apITqtdhwJnThCpA+nl7rGjPJfaadk/Ta4iUQ7lDfSKVrsNwZ5yyc
JV25aI0ws6eSqItrSsdMuA/CuQ89i+HqrQrabYVFyQxojgkFdPUB/02aujp6wdxlyH8GUBGLPkMo
VRoVtC+d2+TnKDx/Blw/bV1v03FVkceG7U9js3czN/Gaz7R+dOYlmPmrYfoKAjJUUB/EC8f4SGHR
Vs+/fO628ANbcQBRdtpLL6H22EJiIPgBIPI7oFezybpsDzVNla2v4uIeDBdlynnyNiWLL+p2in+f
gr191521PAU7U60Wzkgk1muNx60YUDNJZqMVdolyDZvSPEgOxFrh5MZF7oXxkyBwMtMiQYoyEmdO
/yMlvaxKqW9ak+qcu0OEXsSAInCZ1hrEaYJlx5QWWO3hKoD6Hy1MN546WPw5E7GiWoEYGaqrM99J
24rM7JxgRZDPevWCL2i74JYV5clAoIVburVr4Z+rXNGUJl7unmVsEUIYfmOzh+8662hHvZPoXnBH
FvRmu1uKaUtFKGRlsA45/yulACbqn2JI+DVMXYeZbCzxYGL3BBw4uVwqvAj0eq0TUZh/VTq2GRLE
K46viSWhWTyXgU5KurR6gHADMy+wgPy7TY5ufQoeXUMAB3wScOi4ucYUS76hPdHlY7E6qzUEwj4i
InxB2gECBm0IYQlN96bBGBrOGobhPsEe/XCrsO8vUASvtVuO8Vh0NVRwuPGkFmeFHrygVIjfJywD
4fhSd8Lhrm4TOTvUOeDUGnu6E630ajE0J10MIkSBaL+deDMNR8VtxxBXfXN4yFDMKSsxOIg5wLB/
tI0bgZDMm7fM8+ir9qVN3Py8xC9UIBeeTldLU6eNz4m+Zfggk2zx7BdvvzYfeYTtufNZSY5weKB9
5k5hL5jorhoBgmKw2K+9S4Ui383kLazbVj5n7Xq0XK/BW3JVerzcHD8AUCYt2XhWvDSKQ0EvMmgy
7GcX+HXCLyvbdVzPAC0g8hCabmUuPxJcBfHwwuF7LygbijCoDwy4fN6zkxysYb+RexfjXWH3AjkT
hkZQkBP56lPBeOdqJGZ1lUJFKVfTC/gM+UnDHPSd/YhGLgqOLY9eHX9a/SOM5h3CrRrY4bkK9rJ5
qYu3rIQvtRQmh71LtdYyeyrrHis+LMnKZW67+FWVBaRz1/P2gCF9/K4JrXXIpBnxrSazyf0Yw2Xq
sduQGOp9agw/FISh69hai5m2iwVqMsxrtaJkALwO9mP9bCPWwEudxFOPZYIxQ4KLxMZnIer7mmNw
gU9n8AE4lDAIIIIDyRA0fTY9nXGusLgpNohkwua5Vg6jfrNwq0DbBzs09pY+D2wHlLfOi800bLLw
po/JytTfc/WF1akqyKtgcooOdoIqVHK2W6hScKkZphW2t9iVHJk9cZqKlmtCC9PPSA15GtXPSkHX
5bbF2SG1OVSvg/KhwjWpebbDdj6Z4cyx30YKwZjQpJXnbZpgr+lvin/G/lX2NoW+T8xNlOzN8OZY
zxDYWjwq3iZlDRk5CK4xOL5inXyeAG3Dsi6cawCs4gOKGg9mRWO1l5qdQemMn4TsrREzlxMZWqPi
Zj7UI30EEoV1Kd1tolMH1IkuQJeO51FF2O1cpyFKoMvo2m2QTtO0lvS7ChkmAbmSJVDa5G3IbwXd
Vr7FNC1uRX3RBf6C8fOsehmgC8v9FxdUakmR2GbQkWTM6yuyIOwQJ7D8OZB/yOvGwrE2N12w8spF
rs9wqt5gC5nA7sthcJryycPktlkL4pdnHsP+MEE0MZZZ/jEqi9F+znUq8TmHLBMuu9nYyk6+YoSp
1m9a+KzmLxNWXAxYpGWoLxK8h+HLLngDit3Wx6T8DRxqSgjwa71lzr1OQZJH6PlO9+kFPAmLKSGg
483GlsCcy6nbm4gS+Jxlh7YPKwcQrqi/BNVpQDsFU7ODSUMbidmwOe4GQqsrLEcAVqUWIT2Cq+iE
vYHfDmhpF451VxJKrn0Qo9hCI5HjoWEjXfQ/dPUn4rP2CPBk6xOohYgcVzzzhYWH3ymBoQTYuLC1
dSq/EBQ5NieMn2tjD4w1mScyFEFg0VLhdf+LuB38JD0P84QZ7Ec+fiU0fGZKVIZ8gT4Ll6bdZ14z
m9fSHaMkVCJZfpHxOUlvrfU1sQokKvhUUBj7F/gJYUilo2wISo7Vm6DU2VirvvCW5HDiscxQjpkA
Q3pMWIpugcX63OuPYmyRauksUr9FTkik3MbgGS615kPPxQVg3ynHKgEW2evNRmqotAVWl3+liFso
9E1rxeYgRlptiGHni4MnKpdame5p8+TUPUFBDGjYv4OAw8AB2rV3XrMlh4a7pbdL0dSrz4cgxSMA
t39eMdZ2PDlYonh4NR6FzxWWWI2YNCTlUw1AltTGrOFYiYwDCM+A6ZHSv6WR8ZQIYwz/h+MPn58h
IpskvWH96U8hGQ0HMzkn8l2fMPkanqONxJfrNzkJtgyxK0Lad5RXQXkawbIamtzc/HIornr/8Gvh
AP01W8UHyOeRJ+7yOYGKPnjfGV+rx8JeDLgb6cbgvoQzbZdQW+jIwVk79WlQOoAGzCuuqVsN+zIj
Tcqli2O7aimtfsF87bwF90gxw8MIF7Odbcx0g1m9V6wZepCNOhWnqofPz0kI9zpO3tF+pQlk7CWZ
O54ublbp73Q8IEK032K/8xklcfVU86goK5WODZ00opMKTwM2jr0qfwsgGGO4Krpr9oG9rcZEFI9f
511FSlnn90ACfsekfXgkOkJDjN+CVQVc7Wz17m7zyZS7GE1aYu80joE1M+irzW1KtYb8ud70Kvud
UFweWCZTvGa6xMaGiQgVDWm5gDkjVprk2UBSxGP4hqANs08FRyebLccBrc42irzlgufDjfw0qEAB
V/0ewYWnut/r/cc0bJWKuMYFBaAtA8QR98Cor+p57f6n7HEzXQLyeCXsRQZkm5iCYdgamGrvpgGe
AuUz0CZAiQPJcGWtAx657pon34ZyHboFvifON8irlX+X+TEOL4O5Hdtl0+xg2vdwBms4YNJ+0J8d
YFAC4upnnccCTW70o8gAgDmwU32bsqv3MPq5HTJp39nBCcSky1YJNU0LaBKSFJQ/iLFlTJ3QRzEH
0nUoifhKM9jo8LGC2YjtQLqOCB1MAldN4WRuItJLlHMzAhe5U7ZEdNBKUHBwDoQypb1kkMPraxef
wuhthDpSxwAOU/dUGYdGghT0nEF7wNAvZ0B5FVkvwDxScynHrTBrp+gZCCjaMPWzrLldMRU/hv7F
k29N+Vlrl1D9kkK80iHaF9uY7svlLYPoJKHXq7rF1K18fVVaPLYxbvF7L8O25SUpYUwi0wSz7tY8
kHiGMQHHshj72rG+DxT0FaYs7RJ1BvJ4f9aID2J2wabCxsKWLx02OWxGI+jMwStwRF6bZHVzf4an
Bs2EK5J9G29YZQQ7AhExggSEQbyr7jxSHuR9GMIdJabEWlnqcyS9Omz/WM0KuuFaAdWrBx6afjkS
plH/6FHhVsxLzHHFnCNFddhjDrRSvechX7QymTvLuJcw69lb4fcEH64r3GFkGcyKYkb9h5aoSNbs
vqbz6TGZjF7sxCWoxSw3xNa7DWdxiIsAPozQbSGDEb0Rhh8lbjcI9/tyH7ZL3aRb3CFGNdPLUKeo
tARVz80Ct6A7t6iTx5cmffQqB7Fl0DUJayhm/VRbERHkoK/53uquJgr2uvqUtIU9CJ4mZJcKzwuz
O5kqTJroUOosLRu9J8KonYI5QIzjMtpHpNVYT/HQeXDhOyj1+hofTdoHnVyHDoIkUhBsXcTUMT1K
UkQG425gQtKiFQ67l4aPPxnoOOf4VnUvUUwQKlBgjUXfZC07HLTLZTdsMOPyIze2Lq1D5UN9oaAs
QQXY4SEWQMZE1GLsse9NraWG80PX7STtuWg/UwPD0Je+3khjQnd+Z2AYoY7hfEoOEGEbbW/Ar7Eu
xBAwIOnZO3EeT0OWGjXJliAXfXxUxc4GYa64WMt+2GrTvhiOo/SQRKr3Z2K74Pdk0E/ySo8+4OpY
MsYmyLjxcD064zJnf8wQGWgIuJ1bWV/HbZjde0ALMGoZ9J0FZTY/eEKaGGtWCw5Q+BsgRglO8uMr
bwrygRFuKNM69j92fkdO2oKABZ+ew0LfJBhk6DC93MLklfDRoLCMDuRnWkw7ov5oDeehfMn7W8YT
Uxc4G42fkoULI/r7JHykxQLHWot7Fmy8ZiWpQDPWwzYvBrAiPHJaBugzxMsWNLJzNbhM7YeBcYui
PJN40FjbfNo62kbP6hk8WbmezyAPESUjQ74XkC8G84Z9xLiG1ZBBuSDopYEkcSgw6vWB6woaPFO/
9fJ1yh7E7Ykqp9dWEoeTsBWMkOUwv64Yi/KVGL9n/vMYv5jWp3hkwWKjV6GjJv5xVtKvMCwCazeq
S2VsFfVM8Nck9gg0MlbuhuFbC9Uq5YRv6f6TAFw0fBNVKKoDml88zvwWxsWPR5uNy4Vy6PzXdPxO
zGjeh4Asg03o3tHgIc4XA4ZaSYoJ+KkwsCi2q+s4Xkh2TQnwiD+5A/hpE+TQM6cZaKxQxcEKwTMU
5qa5TDDa5q94sKHrM67Fp6GwCdNd98QaU5DG/qcDFY9qFLo7y5WGiJtSqfjDWB6w55WLTqgb1TNT
jpTv1BrMnQ0RKfFRe2ecedOa3W4dOy8lTlu4yKhfVXYrGFNY0GnlZ/rGAhNIJuv5mgVe6K98+iTc
koLOc1oOR3ykG4SH/ltKBJiHizJT7GfHR/mOSuCsoTbH/FZMUaJH3X9zGdv+ZNnbMH2RnSWgKNWm
HV5S9cSlsqU9AGngY+yxzxxcrffIMSU3L88lWK/Xb1vpCKo3gj7Z1SLrPFeqL1j8tvRW+YGtmGBs
cGDIwlUtxi2IncXC8ZEFsgdoX2yDdNg+ManhvDYwTS2fWrXYdunHBCSJJMlfTT32CrvQuCnAKS0D
hh5zHjRxFicYrmmHIMZS4C6Zm9TPAUNoYDD11Zg0MBha8I3waJWal77bTssp2vDWyfAiqi++IB4U
wuuEkV6J0f5a1U8VYcndtzLuPOlWWMfR2dXFzuzODBEwRY3HU6h+G3HDE3iu6ktUX1T5VmSnpJ/H
4FQZlMY5z4g/kBHxo3g3M33uOe6CpTStMJmvitc87mi7GGv5mPciImmYAWovdn4Z7VMB4h+lZxUM
Eh6v/hng/TShoQaWx2f/vZvW8QRpaUX3g24nl69ReRCZvAZJcxO4GlUVbGZclhXYyx1+o6vWejHg
8XKV2U6TdCMPJ1U5EPDjRy+6Ny2donDVOCJM99hDXddA0CIqBd6D3wlwFOtL0EeVoyjc5MZHkloz
r7cPaj3QGW4UzLG1tVG+a1jYO7q0tlqQeetcMvsuEMtx+tF5wXUhqpedhClv/9NJF4y79OA4QjNB
5rsoq2vRJ3OpsRl8t2tgVrP7wrwP8lXcuS3YeIP51zLGcEmqGihMX0PxVWj4QriNtk1Q0I0jUqwf
HSJA5n/Dypc8pPfvXfHWNuDAfHUg2SOFu8FUC6ZcvHSCu4w/nwo6TDG5mDK3inYNjls2jzY2o5ZJ
Y3326UrHGQOKAZ9kfS0rNBcxaKx3xlNTiw/IAOpql1ifukFUCjzGZDcV6948lEDRsnqPsQ/Bew/H
Tm2RGJ9ZzRQLdBEylIPHLeV8/DYkN8XCRR2tm06VP5J9x9hEiYBkodErl6B/69WVM9ALvcQfuQ1J
q2HXCTCLqh9GS9EifUyIjnU4JZYwBOq35BJDZrIryDtuyEc2Ks75CuLPo8Z3NUI8tGMDKgpYf3Au
2WTq6eCX5xyTJMmgJZLe0/gdphmNSgFiAWUPFMYheYDZHAI7WAlltJCZH8llwta16Un16leN5o7t
pug/SoHdNHDx2gsmh5rTATLvOPs8gOuE+q3VPjxgsAncZtb0DOBpo4L4NqLJ8LZ2uqraFekqHIoc
qpxfQQZBQ4PhobIMlVdjpFCMLy2OM5xbjJZ9+SBEihlUEWa1PGQqEDuR6K4w6ObcFPurD2df8OxT
Yx2QTEEBoW3okS+9eROqCHmFVxg+N8xD+Wb+cDaHTVG+5hQmUgfJZ/gU1JqodglTBP3naPDgtfeA
+CYE8S4QQt9XSdhkSI/I+7GAs3L4R/u8u0+IpCTQ1JbtyBuuunqzrGsug2Zw7RQQGTZAkkdLiHKM
lPQDWcXCJsDjbS2ngZwDCVm4JBEKkNxriVy4dZS+ptMrw+rDlK58o6AVfWv0MzUVrOmas3eaXJ3d
PsC9AvgncAgK/ZiqY2huWEyCbK74qLhNjl1Sz2yJzHHopxX54ixarRFGGiWQ20/vv1ch0C0E/RRc
2XEdAgDIdHqBsxaN92HY0LjZ+lHqz/34VZUfTvjt0YOUJtkF1iYrkHdcc35OfkjnYPAsc+cgropT
zCSgYtmEW785yMoHMJjAxIieflLWufi5p80d3SfmLIbk9ipVCrQfes0Akw4JsIiZCBOr6P77b//x
t//6j8fwn/53fsqT0c+z+m//xb8feTHy4YPmn/75t2eMBPL019/89+/8+S/+tg8fVV7nP82//a3l
d374SL/rf/4l8Wn++5V59z8+3fyj+fjTPxZZEzbjuf2uxst33SbNr0/B9xC/+f/7w9++f73K81h8
//X3R95mjXg1P8yz3//40frrr78rpvbrQv39OonX/+OH4gv89ff9R9J8/Mvvf3/UDX+q/8WwTFtz
dN2SVURq+u+/9d9//ESxNd1wVFtxVEWzrd9/y/KqCf76u2b+RbZVTXYsVXVkWXOU33+r8/bXj4y/
2LKpGo5iGKqlMd35/f987z/dv/97P3/LWoLpMQOoeWHN+P234u/3WXwxXl92iK8wdQAFy5AZIPLz
x8clzHx+Xflfcu+nNKwUDEFOIVl2ZFVDCAHqNvuFMZUHHbLwYD8iW10XMcSe4DUJHqowgEf6XDgL
GS2e3ELaCLGGQZDTU3yWcjmr5FuSx9vJDtY5Pqf6ZvCYNeI2DC3hPKl4ILcfRb+FNpC1H1b6Izcb
75RJJ2OEpr1Jnn146x5hBHwy5u6YTKTEmMiXKD1O3nHMAf8EgOBGmoqsFvr4FkGIORLkS4tvm4wQ
XwZ0OHCaBEUP9aAzuCbMn7GTqB400iFRH+CnYIaogWEZqUCJwE9aBEub+Gu45zlnoXYqaOYHWB92
Cek2iuf9gGqTyxNI1DCQmUda2LFDGRXXmywldFPiKwglj7+qDA1zzNQNJZhx6d2OP2elDJmX62zC
qMrRneLfQ58piUHVrBrRWRf4WfzqZJlsRHNPVQiviuY2YXYhunO5v9pJNDf43IPX4y6Mn08erNME
EjgnfRfGSwVzsRRfXb8MFhqdV+1Bb0P8pdPmeNM6w5yyQ/RQQPRuA0ig2KbFPjTHjmjo8NGWO59N
sW2WjI9NqH8KLio9MkENd3SJpgIrvhHaJyRDzeFD+MQRMXkQn1MybtjyQu4999GrEc+KElMK+kwM
fOyXdrypMNoPfviey9DYPix4LTrGbiFWOZqlMmi+VcUwV6WnvsEmT70ZuIvlyo3PlGkoS3KNyfFN
fMrQIMpJKrEgE1bvD0knsoqOyMsHt1RwIuDvJjgMWE3C+FaW6QA3OHpnVVWgT9gFzUPoyZRmyJfw
zXFOFUCwPmAG0WD4wI0q6Yc7xsBsophTG6aM4YKPPuLRlTUQLm05lNhS+kxhCTIsxMtiJkWU26HO
3aMrmfDDBEHhYyXclrpFYBSjEDRxzCHLcnCgvzhAqRFAtNXPi3Sl51ASqve8vtXNQ8EQTFiXVRQ8
Fcur9zXEnCT38DayPMzRAjxlMu5UOZyW4II/lpTLc6l7Gxrm25HkFrX9pMpvkA8VcSRMLB5WLkxW
VE6g3TWr1gdNhY3YcKL65q2I1JnsEBnFnWiRJmVEq8rFA5vHkim38A2LbbSDtxgrKYuYwYo1kKTS
k0UoGdZxNAXLThvmJeWvXWgzJgjzpuNLcuSPUM9UyoI4hAljIL9ShnleDnNxzXrWivh3yKQv0x4F
H9acRtx+5V1JOzyQSpZgaK8y+h0RUZUDP+8Z/oi1Yp1MOuJWog9AW0sSjx9SheyD6PEPm/gfm+U/
bo4WW/O/7o2GrKqqZsm6bIm98x/2Rs2yVSdo0IZiIlTn1Xw6OgVtdaKhDmHJeaTMGbdUBAphtUHY
8LZJVB41Cc9C+ms0QtPgjtzxTlbW/biMiPNmMyncDovcllazaMgBAzo3agaq8ONs3M+otEZSVCux
/MlchErlZKQSjw/xkA3Dr2egzs8y8yfAL4cx+UgZrDM3ToNHwgNkyzcdrE7FOZA7X6KeU9ubN9b4
EyLNlh969Ja6Hu+G2L/E47SvHlV5rgdK1+jhoQTJudbhiBUfVT76iDq4pNBVjGH576+u8j+ePP9w
dc0/X93WGtMYdFcEgLzEzABjBCAaLFyeUSvC7ZRqsSl/NB1hwWGUOHp06BLVziBD7d9/Eo7Mf73P
uqaatmHpqs6B++dPknWSZPd1zH1GyITJhLLTWO0jTqaoc4RM3S1LQNUN3EGStDxG8vWpxowMSC0y
ICfCEVyasEzbZS1vpWyeMOosznEOzeOpKh+FsS2lNVixFDJOW8aA5rK5KmTA5vb477+KOK3/6TR3
ZFVmvYpvY6vim/7jio00W5ZtxBep7lbOZ9sk81aGQWERf1PN/v17Of/je2mmpalcNcX5p/tXKYkT
BMKpqdfxjqMinSe0ou3SAIH7rP2n/8e7aeL1/vTdFAoh2aRWkk3dUFTxtP7Dd+tteZBUD1am2G+m
SF1bHo8Vur64YPSMdU2uYB09PFSpvENUdzgzesmB2Xrrewjevr/IoW3SNB6UDsVkLKRcwVZV2r3Y
5SEVAsnGNwKQZ4NUfProgtKVEwYvkRYtMx7yPmy+DHyuveCZJMb1BM1dqVU8SIkpThnU8imSJDrV
dg9VsFzp2cMajLk2upXNZkHmEQRW+aOc/EXZQqiFuE6/zOEqygjJAhqKQN8J3qq3/I/jdc/IYtGP
0C1gGjOPH6gIdHoYiyxX0W9Ure+C+2ndxcPUppbeUl0hfEwia506p3xEE5FWyYotFIEXK9Ub5qmF
FSeFDMxjcfKGfGxxPKgWZ1nHV/GEZar0JL6t3z+rMcrUmwx+maPViHXaIc4TtjxRNcj8jSQejgpS
uAHszUZfedUGf+toHsM/igITw7fX7n+zdybLdeRalv2XmvszbwHHVOTtedmJIiVO3CRKgvcN4P3X
13JlpVm8yKwMq3kNQhZhIVH3egMcnLP32kiPBN2VfmIMmB58Nr+QLnnPpDl0fpLc+2a7xx5nLqOD
PAcjIMddyyahqXtA2BmMGwsy7gGM1lhs+MBfYfHotLRQaKH7PSUMSmOveN++17ahVM3bikVfdiTr
fOpiKkiAXAMopdn7FguCJ/jMHXvewpxsK9jGDgDEw7DA8ErlLkS63MfnQlMAN/ywHJV+5NzITw6h
6ts2OSDu7wgQCLLqLeoMlLvp2iBhpPnrBtkptTFSDgeXCI45+LS1ZsD5HowI0ppN6OZRlKS7RlMs
ImgiFpRkzRAb70w2ryUzuZlKIBEjZn+EzxKr+3BYYUxLjVSbjjabZujz05lFxiI7NLg7KsJVbzNx
/bMv7+KNRld8tyldDwrYRLx6iGLb5tfAt0ioNgXuQNsct+06mNAVUx61RYEFycC6dW63HSmqPugp
uWv5ujJS9OADLrCBE1oi7VNHWOVAIeQj1Qxz/VLUAaXiZYzz21yTfdUSEe35BMLzQDivC73t2j6P
3nzXFuntGI3XXlMbYJMd7ccU//Cprj2GXDa6k/HdEsO1o6yNfwTTQOAu4zmAOPwNuNciHvyGDzeP
Z1XtGwvqTDIOppplbNBoknE0W5nkD9vztg6ME6ZvUERO6B+GvD8KAnQCjC2UIlQ3Cg3P9lZmFion
pN+WLY9uIk/Ap7Y5OgFbM3Zi/GFshy0+pyH1ORD4p1Q9Qq682dYL2REfjyGenINttxoiDzQtsmd1
NFN3rCpzE/T6T31reFyWraqeX6r+x3aIkF3w54xhumkn/Y8Cmcf2KeqczsYIQtrZFbneBdXTYD+2
ImoKT4wyY/6akCo8VekthNpPqUx3qYO+fn0vsElvRbEQkBQAQvQVQ6QXMcMHJyknbT9q+9YW7dGf
8M4i/kPvkit8dr13EoBgbE41wPcZUc1jurZqN3qYJfFop15xa6GeG5scu+hzjOQpG16r7n6f0xbc
/u92srApSv0SGy+iCVRLpYBdxP2a6Z/9OVjwNGxHB8UuqnjQQkEBG1PMWYcpGpBRKkvhfGqyn7A4
dt5XxfisB2o4g61kkZY/tmsetB2HrA9Ts+5TZ4ICx49PkV2Y43aiGrzyQUrOc9hMXEg/YRcxpceW
VhwGutedZro7cGLxBqZB9qEwmijM7SF4T4b3JoOrtLWqeOvNO3CGm9E0+GeqI7cVYsbrkBOH8Tur
mdLTbopESSrQctvyGVzE62VyG9Gh63l8U7PiAj+2lPRkfXo3OVry7Z+ZKZQDV2gOrgz3yiY9l+tw
E8zZTUdjvGUmhs9jl/gTZU9046Pc8Hpcrhh0tHu03lNH3FhKD+5FDZcy/RGuAMUOSfKOaSvDoaNf
eiri7V5PdXYQn0tGdkP4+z8/bIOhUPXPHvl9NJE7DM2ZdPZxs6kN2Ev8Q1eSqT1BZpiXQ9ihmsUx
QSffBPBGULZ1EWSubdN1kSL9dos77QHkxPDVddexRNkHpc7sNNMsX76RWG68nG4rHTErrnX6Y+TS
Zl/i4YWVVaPXGfxiT2PiANg6+5VGwMmLi6tfphAoi704rJtJy6AXbXLwMuffHZZndoCE14fDan9X
eMAgSPU20Qqr/a4uXzoQCT3xGASYHBOMyd4ZymzfPNAx41tsRdB2y9bhlRFlQ8tQlrch9tMxIygz
RkF+s7hcCrKFpu8qKgF0QX309xEUgwJoYKFRIdBGzh3vjG9GSXPywMn7tIUd3ZEGCv9s9UGDUPV5
LlatYd934iZDQqQY45gh3W39js7B0xDxDTpwVmS4FbTOPTUiFeOJyhwsCrxILH8e0EgFwsQr31sK
/x5vlU3PU3ps6Frn4MwHhDRsCBKSj7fRDLkj7W3hvemEJjp5jWZ7gBwGm9BRJT5EFsm6usyOZYFh
rInoT+NugOSZrG+R/1L76H75/rwH4fhN+l8WbGol5j+c9QJxS4a/PhyheOY3xUhEBQAPgRtF+QRj
k9wNJI/GMfmTEfjbxac8gPpa2N2qwqegRnw605dhkawYHlRvBhDLjEbMF3qXOOwOJCZ3yHsmeG4S
zFFK3RjiBZb0xAXlpIROihRt+4sNR9EujW7Syp4q0iIDpNewDIf590APxKX3izokpXhhUpNp1kNb
/N5EWM0xCF4clCjDgBfbeZkMWmb/d4Cot6Z5G2y0hAXinY+7Kfq9PSg+a5OX/J6nF6bYNxWyhwXf
obQHlzTfRvxeAzLluCQt65yZGX3w7wL9xpHUClRTv4ULqNxSeWfvNc6+UIVQSaYbb8GM5L3XC7g5
zTNhQIJRHFWImHNaDaHHbyPJEtrRrctw0GS0u5lTzWtGRPr4KYJTVCeYSYFxGuZdvt/uIFj++f0l
7RqHa5SjOEXPLySwVAbAeqlue8ZiRctjlzL1LwdeAOJdcqykBQmgIx+0AEwMgD9jtXNYHdIp4tj1
vjBTQmpGAhw/GV1FSSDeBjuCKmS25Z1o5pAj4czwveLsvv02hSotixHZM61z63GPa5LQCF4zlyIs
ZFBt9HNoCRoS9fuystCjdjSEwXa/l2hCMEtrjOZBXkG4Dn2WgG3m6N9B2S5LREKc9oN43lOjzMBo
HFvsSvpqa+AcazvtJtSnDjm/VQGoDiWxh+MzzV9HveyzfL8WOJmMJhrWfc8m8qajaZcvOfIzWp4R
eifqMUteCqbVmO1s1HSc6O9l4autcohdVKK0DS2SBpc6r2+eNDPHJPQOU4tdUqb7rfAsLFvxPJPL
zO5WZPuK3TxAhlA6K7Ri6gzEtZP33US88gPluNsS3RNsW/anKQbqO70AlORxYBwcTfDith7k3J+R
oTDIoANClZZBvagJSyXbvIOgXOTQTb3bqbsEPNPL9JFv++mJDALA8j8tTgkJJVZNUGTp+1jhMqN9
XVccJlWKkBUzbrF++rnKD6sxntIl3IosUgGOPXGQypbMLcz9FBDt1neba/E1AAs7pFgs6uz5z+nu
/w8W/mmwIDnlMoH5vwwW7n/16S9Tfq9/2n8bL2x/6j/GC/Jfvi9VoIQbSc+POR//53gh+FfAmCBy
t3aAJ2MV0X/5P+OFKPhXtP0f/mAYSTfw/P/1n+OFyP2XjALlEwYdM52IVPj/Ml6I/taPcF3GHiKW
KvbhR8QMNP79zO7FK3qyAkDhwKF977k0wLzSfXaGIt91qrzWHjiiegkJZC5Y30WT44QVsJUml5my
rn6N1YA6cbRkxsa4RMlD4ZVxR2zMVh10OaT7RrdA0CSZmZ3Z57yFD2WbHCCbIzYxHcqGsI8o68pH
r/NPngfAahyaS53OHCoj7N45wFyan87ByZ1fwrHZY+h681WXDdoRjnFFki3kJcXgr4IOKZxxL2uZ
NAepOUusvW9eBK15RyiwhlFJrlzOGjmRo3psaPGp1kVSzGx4LVny/vIs/Df9Se+/ubokgEQMbWIR
BIxy/v3quuESd0FsICbr9rFE0LCrGyqMuem85xaZaKgCYGfdro8d/Il9jk5+GG4XS4KSWzbmaPPg
u/LKq88QeJb1/A+fT/CE/bVjs939iGRXXzCqCmjd/q1js4RdU5lpAa2gtsMyGiuoZonxwssw63Ov
8aITZoB+Jd8EHtSln4qiDQ+rIH4kbu8UTblbq8fkzAmruURfHSxgbaj9uzIuZ1Dw7l2huq9LplHX
ye1+Z4M6tG3xLloW4wRt5Z8noBrXu7VDwDD083hY/fabm7qYFUgKIPO6Oq8DoV/ZXrebk3lK172D
oQyfjsfEHi2Drfzx3s8D9nb0eHoU5edIpB4dWwQcEfT1NVzdT26b/Q7H3rlvIkMWRh5cEyn9B3Jy
sSZwqNa42bwErDJhhtwwWaz7aKKn+OcBqat1/IfunOQd/vvFF4wWaQVGYUCDbrs5f2mX1Vq6oyw6
JkecOFsyDVuSAE9Ce0TlVPNl9LCZBVaoo+dS+SYpSNRuealy+RpEdA9Vy5HF5lVFFZhnhyiEwQ/I
VZ6CvH5TchU0SLDrLpDwm5Uw+lhBEghikpHobAS7wOL1Mg5InLHglOR4AeFB/U8tidFthhUlYDzR
QMqAN684jSo2qhSe8KMbxSdB9/mkMmiIPZFvpyRhELEM7FVL2VjsEhWn/Wkg58V0zdVosi+UwY0H
Du3a+GF2LVb9LRw6gmya/kOr2h7aZNUYCfhFaMvkCe3Noaxp3RjtYdUlL0gNpI8b6+m9rSpvV5by
SypWxQQRjUcSbRWIp/E/1272DzeKG/Jf7pSIhfKEog3HKh5tjc+/3KkpCMfS6xFx2CbFk58Cs7ZN
vo/wZAwc1z8ZFQCiGN+URiy2eEgQJsZyMo+B6ChJfGO6QjUxdu9OsG3D/oevgB43or1P5hnDuj+a
XbNyVHAQ2O60E/QXbvPWV8NDsBL8e2pZnW6g9JjTCGFhX3gNRiXlOl9Lt7tM+RyggOS4JyPE+HGW
TwdyxoZLUjigUm3Nv9izmEx503WIjxxVcib3gA8MK+ajtSaY0yUJtcDdzMz0JXP9Y4ii55QmO9vi
WFspx2jF0ZdYWJlBjdADrg9VU9w3skAhNA+3sTuQyEEYaR/Gv4n4wDiqPe/kZUzuEOaShFZ7H4tr
UDLL8UcTMTswycppOm7QDSb3tgLP1rbhRxDh53QNtJgot3RwFk1kgA/qyF0uFWPWqWRQNajYUjNF
nGkbqINqHLydt+WJpdOidplmJo3Dcj5aS1By61jnxvpb02Tg2CbLfn5ciysP+bynOXqMnTF8Xvvg
uWmCHzp1XoqU/6OF8yZDAW1pyz5Ylqo8Fha8ROiG3U7ldX4a3Q5i4Fx8y0D4XyIwh8qGxa5wMobr
jccBU/N31r6x5yjxvxV+kjDtmX91xqpN58SLm+xElFPHbx9TdSgpi+rb6ieou/v4l9sishuMxImf
0Cju1vCTHGnUjt5XT9KlMz4T3Cq9nbaw4T6aXCTqBtTOAKvRwSE6T5+FdR7SIDsOY1x/1kLvoVvW
9fDNkL6HNnQbgeb4xavyMrXQZW2jsPvmuBn7tt7cDeomDXt96VxCovqI4M2JtONyFOStZKMLkVsW
NzpxTxOens6Lll24eWnykjQR5AwYsbLkZzmUd2Ofuoe4a4gwCe5ED8OiTYuvyvWANxFJlynOII3F
jXui6PE/D1FHcqWSDKhj8I6ADOOSkY1FCN4vDtAz4Q8X4rn9kFSbdnzxhrSnx5V8XcX4ESZ+hqaO
qNNRHOY5ArA7nsreEzuQA2Mn8fcEMUa8iSigeC0uiWpSTH3946CgR2tYw4OzuKe27epL9rtqvPY0
KsXILtqHZYwOtC4/hlC9FWS5awXPMArO9fI9z3BpJCp+cay5L4Ml/Yfxive3aY7rsU0jA4k8IaQI
3T+L1F8WoToesdg2NKqTlOVE8WUCJGqooHmR015zwDcsuUPuz0eFJiANRxw1GDk1zyp9i7t8Hn70
fvR9zZp73+FsnoUR0YuVf/2Hogfpy7/ta9sHDaMgjtighCf+XlTMgdOwhWKedsnzlN2u8GvnxfNZ
PssGLfRAk+Mu3Pg2Tr2hVCYsq+M/XKw/e+dfRlHbxQqkCBDzhGh3QvG3wqsVOpuptDR8PDTFkSF5
VQXruUV0CEmILPq6Vy/D2lUXkuDdT2bB41ZIdXVqSRJ3KyhCOtS9Seadw9B9KuvWXlIkqSod7xaa
gWxVB4rJ8VIMAySQpPX3yLHjSxno90jZ+T6nUGXKHHjXIEdu6muGUUKHaJppBaDM06fMkCMuq53q
ZblvQhcF5zr0u3Erifu5Oyq2OMKs7uahZzgwDfv/+TZtp4u/3SaqUin5+B6Lue9vt/Evz5PrCe07
Ax3a1HSnfi7GS5uEh0Yt+PG9KL2XzVNSFF/q0dSHy39UDx0LzG2E4uahjlHHN5kT7UQSRRfHD8nr
zIG8jiZk3rh9h0XUK9MX/VAn6Fd0hYa7KBqCwmvwO5BsnHO9/fLn37iJFpZ2cXWryD0v2y+Mpdxz
O68cKUY3u3XHLaclnx/GbHVIU6YrFUrCW6gogQYiagRrUYTM5AR655JnDGNrtnMUSiN3hmY/6fFB
MLWKgiH9vPbE2oItP/zPl9SL3f9yUT2qfcp9ESHbUu52DPzrRTWTjGvkRFyMVfyoelCvq6n26zRD
wm7q56CGgjNyGukJLumHkVaBwKXYQabohnzm1cZ60lVXOZEQRzenqygfnLm484o2Rn2QPs0JHLd8
fJVMyW9km37vZjpwa/yCFEt6mfoSptEW+bXQFi9jcEHyeY0VSJtlGjHUl2jGbtOymCDptvJkiumh
WBlWiSH6LoxP0TXSTO0z/6OVHkE2koNRM+bnZVLZp6DUBvQJ8RqWrnsv1LlxMCWIA9E+wSeNikbY
jnS5CXsRg5sjnS0IfZic7DDSpcnTVxL+HuYqOzMx/Rq0YDtpE/pOs+8wrrRFHV4gKkNsyBjHipks
Kcd8kGCHEKxAauoYj3hMHFDCh8JCSCVCHVfuhGT7aBTrdmB91KkBHororDGxIp1lm4xDl2veBuO5
cg5GuoBMFBxjQccuH2j5CGvvKtVFGHiIG6EzXsA5g8/XR5DnbWgXJDJjehjc9Os8KY4QJF+1M6jO
mBAv32W4h0oQlxru1YahhPUDrGXKQtcicnNnanKJ6eRUVVvdNzCjUpF4xyJaycYtvvZr/LP07EcY
4QObOxmeGxzPM4r73EGBHI4wD5JHnxSFipCmgynVeBjIt6ia5hsfEjcj08YH9WGj+ijqyH2UlFtp
oSM+AbcvyeaMgQv7v5TFGYiRBWZHFzDaMbBhwiefHEE7Pc1AgKgBx3qZq3OQOie/sOIRA/YSvA8A
Co5OOF/TALhfZJmh9/09C+Mzt+EHCy3YR6V2axLmj9KsCyEodbWba0EPdZubjh0psUkIMrdiPBli
3W/cGvbjzHVcq2Sikau+J7I+sDgetFCfqI7sqV65IU1YtVcFw6J0XHgeFdo7s7g4PLz1OFYkHQ7R
SdrScnxuyrt5FZ/duH1pytC8DWZ9KxLwnBEamXiJNbRoS1JZPZB3hkjNdQyoSH8ltZFUZWdQcMCN
3cwFN8CUMBwOz1VeCsxdZQ+JE2dZQGrDnFyr8r5zdpOKfo1KMmUmDmcXjvF7T/8BPTgzduhWa1Bt
wHLJqajsCQJoXzeNKWCX/K3v52AXRbyZNa/HzWocecvDi5xgJSp0seCaCMfpqHaSAZxTPkFgrKfR
3PrisV3d+DlMIPP70t9NtRM/69gnRgIPs5/9DLqkvBA33IGjZg5NgWjQvfkLZ990EZv3qTwEGixF
PHbz3s2g6NY4jzyHwEXPewQ0Zya8ASUdoBEc8jBJkHmZfJgmDB1lmL/UbUAyZo2uz6V5UvAW3oiQ
cIrWu7W5B9MpZ0RWQYKYqvY3ulDUT8xdeBT79kkQH1oWETHEtoPj5I8vLSUSToyv8zJhVnTVxcY+
qkGfc2nnn1e4fPvIYQQTxtl5nQDA5VTCZXtxprXdB2r6UbcxwIaQZdKsP8Y1hhFE/fppwAScVu/p
MmOrRPtgVtSkuYZoPpeCPOWwwSrLVqLt964s9aHlrF3p6avnLN1dbNrinA7N7dx5n9wiYCI0ccAL
2YKgOvfdDtcugjtLbP3QdLihu3a++FWGJ6P2gbLKiA54AQNGm+Z+8S3W8RlAysQBMUXlFbj+roK0
sS5lch366Josuqf2pn1Mp4/g9arAPC0yMJMhIW1S0powBCQhqt+zcXU3IU1ln6ARx+/y42IA2YiB
V95iQ6wsnDADp0/18YMjR1rPHNhRvC/MfkeNwpbnnj7lE0sSM+N5/R4SVMtGwR9rCNqaDPAC7jkA
O68g2bYy2c7ViINLvZ5HQm7nLeqmdhRck6YAlmg4OQjyVAqrLrHbXiM1vM/xxLclTl2sOMpSrV69
JcX5os3dC6ey5Z6dStr0YWQPYjrlR7usQS+azfpp7clmimYONBK7lJqdq1jbaF/47l1EV0hz/XZw
rGlr5GBRx9g5zzZ6qbKcEErUAXG0BBghnV0sMRvkPYCDGOdXbzV2mBLtQdW66Tlbi99ikuu1cxDo
6LGpDtMZMZB+jr1wOQadw8mAmQ5Hah9hByiYqq+8A8hszICmOcVjdcBfcNHW/cpmjzAwD28cb/7s
deLz6HmSyVDL+cnRhyhiWGLRGmyoLU4EKeEYa/u58MeQcwP7ai50dYTF8eoiRYEyu/pYQ9aE2R6y
FZ+IjX484zVXJPZqPPxE6KAppel172riu3KnwvM0HrOJPijyGcZ1PTOQoHU/nBqbcTWIFy9w6Yn5
cYzRbx8kNalMZYSbCY42c2jmhWvWffMqFl81+U/BrL5MO4H0gGSh5ZSmyx16UtC/hknVpGG9TKYh
omdjU9iDBP+Z1EuGS5dEiHUszzJ1HoQjLdXtas+jETGKBDi6sVywtePRl077JNP5p4fOFrlHckrn
cUZwEEK7g3U3WLB3ddq+V8jLbkRgHyenzA9D7H8ztFJ0UeKnhj0iFvpzhcZEk65IhwITX0eEQ8e+
QR2CJOur+pjH+BcLADyucfkl49/+SkLXoGj09go1VVwoOI9iBoRY09ZasTgl1YcsNxJMtp/T3L+d
lskc5tEYSO2Qs3ojfiQjagAegPi2FzHa9zWoj1DuthNw8b3Kho8x6fprvAmSV/OoREMaWAdnsK1q
RIocfCUlAyrnA82BX00yujtH9Mz00n68VRHspTzTPARLSMoEZJQKE1XrxdN5TGAXecY8pE10kWBx
FsolDtme8xQb4OtzuBsdxGEcL1aIaPkrAtN5KIOra1jrAgO0VYCcQ23mXRo60heRg3tL5zsUVntT
9/0xsHODIdLCAV+RsM+buDRdsnXfNhldeRbouqdlGmu7b6QLMZQuuutFsBnDOuMdqMubMQYMt0h3
+uIAxT92C6QqMS7JJ7l87pCdbQfW00pxvh8E3daY1sFN6s9Xz1bXnCbAUxp0b4OTqwdsvPFgwT9U
PxBbH/3VWmh4GKFGr8K43DwOQRdjCG+hIG3UFnIXlcDOajr3NV32VKZKI8C2GPuRd6U3toJKlfqe
wp4qMJMZVOya2UIsewrWkjTE2CeaHI8VnTn9GtAe+iRrsSKea37nfm7OYXBgXScIVa5vawM7VqzQ
IVo8xTLl2Nig3atmSD4paJ59GeMTDEie63hzPGZxjbWkmRr9mE5TC/leHPNyiW79DuSGE6vXyKRH
L1uTO5ab4jJ3MA23/3JlnNzNDia5YiaWbJ2b8WLDmUBmp/Vv9m5iiMGbK64p42odzdMzW8kPTzDr
bfRKrEjZZsem3TgErXmfMeJfmgHv5WTtcg4YjVC8t3e5tVwTR7vnCGTH0nlAeBk9vajAOkfmtGRp
xQB7NWA+kWs6UTLEVL1rpXRIR1NfSbaLrkW3nyNgnvlS7ntouaOfji9C66diftIy+OxZ50TDCfK/
g8E27Wz0GBI2FFBuFNiGCSqu5oPfx0yow/CbKEhTDYMWs7RF3eaFL25R/wTNtrL4ld8DkfZHvY1U
ON1nOVtKgzlrkMH8jMg7249FEz3VCwzMjIpsmghIZtjAwWbunBs3ivrTtOMP+J89Dl5ZynF/ru+7
Nia6gBnJSRUt8QXolMZa5TdDRLMvgyt4SjakWu5P9qGZ6XKyj/4K83sTO+KqXSqovpzttWKavfbR
m6ty/5y58VOrRf0YyyEh5Rb23vYRoiV67etUnELaVMxkwKUSR+9N6UOxcS3nIGsu/RIee0UffAhB
0HjDq8ZhusAxvUxApGfP++2oBmJ1BNNwy+YUfa7vMFmAnUZ48aOSaXFX2MpgjgzFPkIbOnvGXtmX
cRNHAVLAfhYPTkoTecm2yY59Dlvh39dT8izCsTr6KXCM//iBagW+P1s5MBKiR1CDuxyGTh1ps5mL
GF20SUH31MdwLvDjvRTriBlCd/Kia9ZNyVc+/JkbLMMVEi/BPSiHbJqOJ10uLbomJzgtefNGNDgE
Wnf4yNz0e1T+6uzyXifE1ygCwwuTaAjfysXeysKr2dsXTz9YHjSiCQuB9A+wSl2R/P7nl8KHw7Ng
OtwvjBGvUe98KVsB5W6TIqULzENZ4wjndI1hzy32XVwv92m5tSItvdR5bjVwDK9+Tof2LVmq+uLN
zDb52g4+7+VH1Ez12Ua59+imzo79CGNki1/VV2J4THq0UH2SgIqtQ3M/uGN4mFIsEnXOWiMptQ70
K5mOQWE92hLZZTj3J8q47sVHxk8p/hAqjtxuyd01dQAQqyXhHTVEiPFkl6Uc3Tyn8i4pXNtSI1qK
KyZmvniui/SliFyQeBmblIno9y8MwAbSBCdY2uXq2AMr5W93Xe56ZNW3g9/PD5OkAt342j67vEUX
7KwQdmzR3PWFGF6MHkGO2ezidO1w2ZiIujHZrZel2THJQ3MxGupD0LfBrtZOcegQOZNCxOlzDZr5
XOQIUovMDvd+aQCBTuVjaTv7CgRtHYPqbfsSte/Mj6Pn3vajkS/ruGanpZ2fu20+UEYt6ppoZVuW
ET5WAevUpIQUjzRPcs45SLuQXVV5OuysZtHSbvXLDV6nVCKkveEWgH1ayfr+02P3bc94oJmQkQiv
vZ1S/nMlWW1e+/s8zBssVilt/B7td+DIBCBszfmlHAA8wrQOPAwlclwlRpnk2BYhaOgQ8+pAgoWM
W1LwBuJYoCaZaXjmPUNX3aT4mfWCDa/oOfxPtXe1NE1vi7XjxQ+uBsnMuVl5YFpX3JlmQsA21leO
s20Wsqwqn2zBHnLqYtEhCFfdhaUlhLSKeYEC8qPaWk2nATG1jPBK1SGIFxXDdMupUHq1kBoWI9ZU
OkbzJrvhmiqf8/SAPAlbOVXi5ECDUvkpT0qGczSWlx4HXxCSVUgoKJJucho4B4XnqqExNIYjGrhm
sXvsfin8bj1k9zrHaJuiQRX9EN+ifvqd+qk4jol/75WKJVwnRK5I8rOjuuOQZsb5dqzClsCQCfna
kiP7aYMvAcSiYOk6yFP8fJJq3a+K80EeeeDrx6x5VlvsnQx82mi+B3Q3BVkakuzZmkp/XnIWv439
5obh8r0HOJFWmqdauNV9kNILKvq0fqWvClwsBzTMqOrUpt1wwjahDmXeubBzQ3N013zf9uv8VhqU
bj38pFsHCyHE1LJ4VKPliDTiodTN8m7b+JoVy/wSjJxFoiHcdV0en9rEt3cW8Rdb0RnDufPidgHH
tsX9Bq0m2GWmOLs1E7ixdTl56wkqQ/fKBAtPIpeXxVz+cLLp3IkGbmxLX6+SFB+t6bODGvtveksZ
agPe8Nat+CmyYy9Uk92PLPJbuhaz7KX+IsO8P7kuf4XUTONc3+Azt+qOPMLmsrpf2mHDb074BBrv
rdLuc8EXUKkX0BTUgLUjecpy0hPnGQa1lGWDtSHcO03dnqrZoEaomt1aMDk0tNQzOmO7hlJ624+N
mg/1nAo0Tt3Z7Yfznye+VwkZawLCcu1H21BgBMZbj3dFR84kOg9apk5cffIkE1ZTyRwMGX2ubBk+
JQv+qnicoh2ItUMfweSZ0IOAA2nafd+0IXOFbrzvy+5h6mLYAWH3EZOVkhYKwB+7oCuNOf55CedF
AHc0/kay4GPNuMyZm2I1kV+n7XsIt3ZPK9BH82wF/83SNj56svkxLOqLbhl6Tim2eX7CXeqV2A6Y
FORzNx2xFuBAYFDFiXF1CcNJJ+wBbkgDKSDFfWg+RrnhXussJR0b4NSEOWDr28R5dBtWDvL7lUo/
8twbVpryUzT0T34zsXwvXDYnqmNemR6DDOMzMa7My3Gyx2VR7KJAD/e6RxL9Z9w4x4xpNYphul/N
Jdi4GmmNJTapYFRuKJyqte0xtHRlaVGXh6rarhgEFD9ATpCMht+axN0tPZ9wHzv66NEoovGI43QR
v+smJTC69ogV8FNzF0ruTlt/bQfXe7AqfRphEu8XYU9OY1bo+06Mu4JeSTdjmauiq+O18uoF3jc6
cQlbO4IO9NVuAT0s1ddpwifKIBKZPMCmfHv6Vvm1FoF56KXudkENMCwj+6BJSOrhDerBjNY0nS7T
MfDQHk8RJ6Vlm59O07uzPejGqe+zqjb7NRDk70r1qAOMSHPAwDWL1PxMbVnsa5SOd5W+siNzvl19
hhy1PwNIXAHGgFjLh3I8ut0IZVSgNjHhkxMUd0z7zTEmhQMBO6r1KF7WQ+gytBzofBj1nLt8gCxY
b1zReOeiw1uyGlwEo5/l53jIrv2E90GmwU9aDPKU9P15MZyD1wyaWwFTlrFvTCOI5kLgXGk8Nbyr
UUPR6rx320x7DuvXLIUJ4XVIits5KfZDW0a3fRGBirV1vW+2mWjvqvMwGcXjhcg1UZyQ0mr5OTQI
sSp06EUIgIgDPG63hMWDkA/0QK36CPthhZZ77eMWa/nofPS1QEXQf1kaLZ6Fm3xBotTdq9x1gKT3
pPnmmGpbg3DG74CJcMi6WUrATVmU1099h7QsJ3zAGhZcUAj7MSWZppbpF5shaLYj0ohh8b6GkLNV
3BWnpAjiS4sl7H+zd2Y7kmNXlv2hYoEzL1/NjJPRZnM398gXIhSZwXme+fW9rFRoSOqGCv3eEFzI
TESmT+S9Z9h7bQwV7SflhhmvDIUZxTjG8kPrV8CPfJ4e09GYy7VXy+JWNtRY84wrwVgRimpSnp//
6/9iWS4PzBYBM0wZD04GA9B84yhq4CYBI7cwi/KrYm+j26nohuY1+lZmEmJNQcKpnhm/NsYXuxpE
xzCqFBFsNcH3FYZvSxKsiXdCAloHihnxJpaof+jksa9jv50lIuTTyARGlnIOw7/s4UZU9KvQeDWt
d2ypxv/HVzxbPCu8GEhv1BqTxGKduSGfOecEz8woAmXW1oshtz/1PltRyyuCWYUSlhHk8qyGri/T
jhqNOkAvT8owmqzFMwb1YsUmn2HDAF0kRGNUm4zztYf/FnXbd5Sr9y6yzk1VdqE8mMPNirq/9K5P
fnQyAgtN62wfZdAvI9bWtx3pb6pckwA6aE6yDfYlRyZRaGCpuvZHLhUvelKBJx5J9WjtbaWsjo2w
wzQ3u4M9Ax5cTIQibWb37lwmgNy5Z781jbNd16Sv0tg+VoTPO8VY1pMyMRCp+Gyo6JSP59zEBE8s
faB1MUrqBR9ntb0L4nQ6dkxPzyVOZmLI/bKexL6b8F4v0e+oy8rPTd3+LOpUZ9rNmEII1tCxcLce
wLRQdV8h1HvHUTIgoUGtqTnrnEzHqmqn4zQSXFgJm0g0+8/VFgg9qIQOQwMDLdbVhkjHFjoudEeh
mzw7xvyFkcxyS30Jii3DU5WW/UGCUE9igXrWFIbq9dIZT92QAMOgSjy0LcdVbj63JP0eYg0nmSB6
MOXnfgj5kVUH+pHRhX+wRSLI1wSuVc4d2IFP6DR5OS5J/9lVEdk4tdigLDw7k3rBFDB72rUhDK6u
95xwvGsqS9v3usxpU6gMDeLJWzuIlV5z+RoN9VpM6yvuF0cRlL7J8BrV9DJsBuNBa4F2kj/SFOpm
p+Mk2hjH7YSfWW+UqJ2s+2n+WTWUCq3CPWLOyDKH6tEwyTpMMwiXIbXJqlnA4zNz+2NIFbZsPU2b
rjGOsZZ37Ef7i8EfCDfjGjVUM5YVrhHAIR6O/fuLySju7ELn9tVKvkocPJpmP0stenaDiamK6PEF
q4MYNfilY/VVFtZ12fTFQ166YBCzcVeNWwkAIVoB5gK/1dPuqWrjZURzSD5CrvXnsR6bfW42RLym
FtAIKY8dndMRaRXCqWxsfxftVLhlskhuF43BuCQnerjoEneDBMMC3/wc5yCltl9NOfPkDAwY+yQG
us+4J5EVIL79H/XMoLB55wdaP4fU+K6SoJ1z4SULYoKhndZza8qXvBtZXKgWsbnrr9hk25CV9ac+
0VC11XS3cegHhZgIK2M7RM3hppWGjIhkgA07waC+25Pp1fEzGQ1KvhlRTrdYz7KLvs1eFXxZNnv1
Of0lDfHTYjiEhF1U7pBulNnbrZZ1lrMjORBajd+uYGy09PgNDZl7mQkyQRZ9XR+oewXRMpyLdVSB
HYPS1wntJrXcBVSTGN0ZnffveIYmrsWeHS01CE3vqjKJ4RuMMGWNkvgAi9C+zTB1HCao3v6Dv6hn
uhi8HWX1A5HgTe+BrcUmK8waYT9haROvrt1f+jI99w9PaDNap/VWVcsxiRMY1MflVEggB1Va6m1a
f6p4cNJaf+nkCDZixO6igvz/rSe9l0vZh7blH20sz/v/kHUmpG1p0lrDZysWZsZNYz5trT7ORfaR
sShUC+MyRlv1d63h/5fZ/48yezSX/0ZmX3fzz/WfFfb8C39X2GvKf6pvJQ2HMM5zYYv/DfDR/xN5
s6nISO+RtgvlLdf4b4W9xb/0Fmb/XV3PP/9veo9h/aetqBZwHw5+ixJd+3+R18Oh+CeVjYkSRLfQ
a5nIwG1F1+1/8ftvddZh0ltTCOmYqdpAmpTLa9EehoA7th/cUcEvax/x8DQ2beXsbW9tvFT7cUsq
dib5UVUG1QTG3JDhJKqo9kBX6GagGmQCzF6OTJM6DUkutFqezuYiM1YwU0S2ZXvKAY0Xq+okxkLA
PAdJzOb8Nj7MMTmbeXmNWYiiDY6W8tkjxrDOWq5cirW7orO4Rj21CrjvcZ3d904c4E0g5iXQ1/Vo
c9MwGOrfK6qDOZk+osegrqExZPFxkivwobDvEE7WrKOVynQa5W/wXYXhCcvwKGm8igEZVrNwnPIz
07jT4idYGFkrfyZkrAAgf3sZ57tm3Zt1pJv1aItOrbGEGf3TJhXnrHEejRbkrPR7+zf6JujPMGFG
2dtIcpo98VFV5P+8907GoSGZEnxZIWJuSWSB91nCPwsiGJNtftrQhXRBthBnkx+30qNv8cgKMHCe
A5Urepqu60hwQeLK2p8tV+d4AM9IMElH+Iam+m0rfHE9SUK+lVF7J0L7PqcM3rHrDkrxWOvanTik
q94gfr25byi98ldjWx+MuZ8Wwa3wmA7NuJJ3A58yM891pV0LRx9zr4k3Iq/6Z1dLH3rXvuSm/FL6
+HsiInXKi3BqBkIV2KR7BFddk9G8dInkKf3qJeV8QnrEj0ivyE3F85DkTPFwWg1rCg9yPM2TfmJj
fEqvKFsDCvVxzo9zRMJXc5pSoLMlp37/str+U7YgjxvVeZnuG77dWabnKb1Vb9xkxYoux+498cS+
nmgX8vTEOI9j9zJl8iERNCQNYElWsP9wBNz+rub7R/oL/oR/eblwwegqdZVharzivGT/rLYCnxJr
WzOQIwnAcQUmpJdh2B+zqDq1qnruQPrWU+dKPnTfAoOxcv1uvnVrb/4RfcpeJK8Hk32yWANd2A6O
Bwx1wKWl+ENnvG68fcs8o6+CmPvLSpQQf4cNFJJIjngW2CDE9ozZUZ99KEb1of62fzVRHqSPvB78
Vdj+ohp+aayssFqfI8AvDBUR7F411IPsyI5eToHoWPJVgLkOpk6awbJfBjiiw+YYeuYYykTciQVi
AjAFyLtewfnq97hAxyAt46PFcnC1oyMLuesEfFEL+/Nmz2cW8meCOS+a4aFICgkuS6bHYLYPseQP
1TpF1MrpX6mo7hKyV9txu1w62Vt7Mh5TawKrnNwG9IA+4JrMLCeCA22RgyJMjxSOLCd1Cn1szD4P
q3XXTuH8S3+uBvepUp+XPZZR8/CVBp1i+/LcBtEzpnMxnB7ddsLolKFNA+HTgMMYbzp7atvtu9ST
vzcx+cOg+DYfzBDwHrBznBR/k4Mep2Ipj/5qd/7P6hJtA+zsIiCIxx9WXCCYalumpjcj3sJoQM8h
5CPaT1s7YegItQJhppOb1lnAWGiILZjomuTDaKSPda2fxR+ZIQO+wJROLxlZtieIZs6AhmXQP4YV
hNGI7nfg74lS7ZMvq+tfglPJHMsPtugGDlVWPDnhSP3054wQfE5J1UBMAz+20tTgf3ju3+6vf5Bu
mjYzKdmyLJOlJa4xVf4X6WaCAX4tLEY4sQx7QQ/RPQKIWDx7IWzd2nxxZmtY31Qld9fjOTHMcMak
kFt3XebimDdEQSMhlRJxFvJpzH/3yEpaXp8ox0oK+Nx8/ydeclLc8PPeVZT+gi6D5Ibr5Apc0BpU
zkQEmqJd0THManlk1/la2/w12dNr3azXRGi0gKxSoCkxj3hWJRDQ2p2kjFZ+4qR/rJt9n2sWgcm3
iPUAbMUlMdaTDKY4D/mVLUSdI/NSP/FP9y0gq9VhMenUKvkE+ggfllnkKHGrFh4SNwG0lPFaHjNe
Lc2T0fI84zOJ2eqhHTkUtcQ/00+7iAgD5YFwxY7CyS+9aUJYb0kBtoEglSJvpWQ+dNOfmTG7o5WH
ppoeO5EFRThW8lGtKfZdYNHm585DoWVGiOrAbtg4WYzitz2W16wobsKMbnV9TRL5RLf5mBwmH0HL
ypeH2eWvvYq8UIQo3qw9bDHCjF0xWJUBEZGoX26T1d81Y3jMEzHvRGGtLh2IONXA3hqLxp1FXrS1
Z+B6Ds+f35mVL+WFLxeo2A/lR7xKd4jQoFPW66rcolz2ysmrKgqDbjzLMIFZNYUbm4ZWDAFZZwxN
iBMe2Q8rQ3MamulMGMSlHqZrROjZOKOZZU+cCxKL2nFmIKSwDdPfnWmY8bGxicrTgbAgkregszNg
eZPOWhhDZnMHXQK8QlzAWNWVf8hrbuRT4rXD6DZG4kL4mH70UGdKfiT//i1BaPZ/eUtsRTFV3bYM
xTDepdk/CJyReqelXb2VWsoYiM/moJB+pQz4dszPIYejKNDDXfF9XYRU33p7vuvS8oC5SaoeADGW
aUTCfbSV9iE8WzX35w4GkEHq6ySbTvFdN9EhOSnPQc49mSGv3oKcXyt/3SoGCuKup/WT4GgVanHT
ApJLw9T60YB2yCFT9WMEbXfz5j2K2nsIvGd3ME3zwJj2gGipys491AmTz9dIDN7FTZG2R7n5qYay
RjWPxFGHyBZC9WiW+F3UcJhppza/gG6GsD1dP8+j8z38yIAXk6DSjHjDiAF8z/L1xUF57kQd2V+H
YtHBstmXYrKuI8LC905oGjnvbFeOz1t0TuUfpaT5B+NpK3kwSK6Rykyhkd0OrK+H1iWTPom3ewlN
v4FcG0vps1KHJzPWSnYoYJ0Bh1I6T6FshqOOlK01ws1tJ4vdZXTMVeq9XPkoLPOpCfFIStD7RubV
S3PjBjem+soo+RXd9eNQVpfZ0ded3ghynCMvE5ano4qdOLZku9lnKP6sqfdstpDsFDZdPrZRdlyU
mRRI4ad+d9Pn2LWlTyutIRy3fl3jKwthZBHhwZM9jKcmc1HEHTk5L5WpX1a5uWaRem3PdiadVRFf
IslHPulF9Wmu7LOcMNJB+pYrEbHUm/OA3luMNyNnDZz3NzVmtCKfplBgDGvy4Qxt7CtFUg+sdrcr
JaA6dnZSlzEcsJ9sFCnutovrDV3BrsiiW5n3d6NY7/V5IKlTRgUnk/P2Rs6pBFWZ836y1GPE+Gvp
mTlk+4gMN1EyzrSRXrXvgaDh6YE3WLnz8EZ2cgNBrDJJDSy1NEzwPsaEaiYHDUYaceJ5SlRaskdw
fVHu+lMbfo6/otWkDkUFh85b7V2FYoDrlOVM5pVG46EL8Fa31/JrPDCplwOhdYS+YS6J5WtczVdb
L6+malz6GFfMQ4NmYIVL9ydSdldF5V9P6VF528kOyzvt2QGIyH+uZFb1mpcvZj9BvFlX0WW3CoOw
7dkeU9OkuSdpcW926c2YopNUyqf1gOHRExx2CuvCtQCCgLRvanT2uKcNb8Bq/q1YVv9kn0VWQ14j
GNDYAGzr7kAY+C5hhafzoIr2Pna9x1UU4pa0Zv1pVPKT1sORCSQdoSbnbr+8LXdkQkeP+oRm/2kB
SDrJv4AwAMee3ciKnnJrfKAbHe3tuqkMtGbpWsj2dXHKfCWu8qs9Sc0rkrBa0ifUSG8qot2qzDja
pn6zpPkuLfQNpfxYyIOZxwvt6mNs5QcNpDp4u+piaxSpymnmO59KNIl1AhCA96IEXNi+sRwVVZXk
tDR/mV/ly6HbwLLlzgRulaXloYbsb03yQSsjlJGVoymz05fvNL2UZKSJWX6L+mt1LUnlEo9cjawO
2Zf9pSWUTssfiPEfOePTra1DlayVCCp/ZN+2Pn50EsMp0A3q3edXsf2tD3sF7XUX+TJ5b8xfkSd5
UY+IfbhMYj39+3Nf+a+W+u/dwhuYS3Wki7dHU7EMU/C/f7W0J6xe6RVAxLBsPG3XQSI6EZV71mXn
AZt3g9aI/s6ix5bsze8JqyHbxJqATtfAdP5CT4hu0fZrOQ6qNA0MPogzgW5NLUo0wlFqycrF9FY2
YavVHjxwrKqWa1qr+4e7NvKlpcIAXEMUy/Re5JfWEY2ZTH5plpyaXvW1zI0MVkzKJSOYbC3FbZvM
u5VPj8yNC2rZfNfCvuWrIshoTY5q1hwNWHEpLs5pbY9R3JDuRovZuZpwTSX7moz4pVqOHbc3racN
ZOXY8ec9KwJd079dYaha17OiGyFmCaNwNjKQ6rZ9mlX8MC6Wtl5vbBhHcrfmzWmlhmm2fQCxz2Ex
aoJEhM41zmNSu/quh4xp3UVvPr9gfzVPvUcemNGx8AIb1V9ZVL/su6ZHD/geTzKyXDuegvJjIkhN
5sSeG7oS3tNBH7zYRiuPqHKzIrc1dXDnuYuNo67cHMnb2KxOZ5SAlPjSJjSi635ozMOGRH44dskU
dnufsVxABh0ikPdkzmnlGO3SSGP+WQHomtkiYfYIGAAG62oFjZf9oRf5KZqqk2y2J23qT7MCSiR1
lPgvhfG6MP6Yk8op1zXANNP15qXPy4tI0HW2xMHtUT4f31pypWv2pkM8VFTc2NNfLEpji1K8IP4B
XF2Z3hBByto18e61qkEi1Q/jrvXZjx5Z5gXx35gJhxCk/6fWwPg/WmJDeY+cQEcYik7p824d/qHo
yYoOxZuNkLUDca6u/TGhR6ME0II0YsAsvJQ0Pa4RR3nitzouVRVman4qhuyse6H2XgSjzLCfM5mq
GaGh2igechXqVXGRN+2S9u1VZu6tTz9TnFWNgi8YG48knW2QX5jj9Lg9oekHoCmR8jQYoSrWUDNb
JAetK4haBbCv2vFRpfkdPkhaDlTtTWPTvRiTzWYGJPMeNKJVN0KX5cX05/OoadiRa5pALTDIba9M
78PwjboK4soM3MJdZuUJbaZvX3o/fJklaz01XIb6qdlNgFziEFnNdyyWr3ZTXiJIsvQjKxjBXXIv
w0KLtv3weDRy4VcAwHIwQgL4GKo3PbCdJRUXq2/OXKyniaFGmpGLwsri4y/kA0cWjUf1aTjTtIZx
4OlYP7XRBn6j7+Un9jsvJVOwxxURd63bNZqrQv8Ce9loRbgd9Wuu84Cq2PL74oO7Q7ubZfMsdid7
ioMTx060PMpSfVr3POgRp2yrI+u0r6/koiE+3sbWp3jwCxaww6jtoGAFZt97YPjY2Hce/bhnHRVC
QX8jKcChmK9XZkP7JNVeDSf3+imaJJSIKUMw8gT4eJ8L/Wrq4txmVQj0qSa5IHU+TV8uaT6OqlBo
vmJP97u9HKsOyn02PQQarcxZnp1nKhWiUvx4PfQqcpVQlXzUbfIJVkmsOg+f4fm/I9GESlqEmNPC
YtCPnGVmuasSLEHxsU4bBwtHgSPHvMzzcInXlCJsfq/2hr73caP7E8OnATFhR3Cfn3gViD4hSgcE
wShavzIXDwQRfLD+YvvWodcwxLM/QgsRGIeOARgV+FDt8c770pj4//7ysRT5TX7/5+bcYmysaibG
VzCP/Ez++Q1MNYwYhQlwS1+qQzN9vUUXQ88IEuA3Cg4Lu+58lO8TNTjOP4wC9TR4i2Ix+UVmBIob
90gkePDtC/2Vg+g66MWeJAEd5SQbOidPyWgyEydjstbJ7HFQfTJcUwIphL6bNJmj4tdvncNgzaFE
f/qK6mL/il/dqpx4/WlgYBJlA2O5hHud2WQ6udMhC+yJbTZ4tpr5Vs5LPh3QPG7WBxU8ZmEzmET5
mXUfjYovcfDxnmTTHMRIORXXJvCxbdbPrFQw86xPsBD4Y8GC4xiRf0v0QcNIABNGNl0nmEnx2I2i
/zizy88ZCFV8BYXeu73T0YBUCSl5/BIzW0bzPlx9hpttB+7QZHI0ntk6n+Z4xJyAgWM4tnkcjk11
VNkMMzVqAdSMpOaYaL54LB3Rlk69+uOxcy35rxwXOfNfO1nIykI8nRpBiv+i9Q9oNhaKQVOCD+VW
+gBaYyb4i6BDEKOo93fdQOjrkPpwRNPlZhHZblsWIxObxO1iivbW7Xe5PRqAZgqb9d+ko/tKr+94
uA2pO5bAVZR4CVpii7M9O9GddJrJcVq5cy3y8YC2FfDG6GQeyKU4SajWOIiK7iAv8iEcmNG5hXJY
csG0Sw0ya2XXzeBTLShUzTAvB8pcJEF6fTbtZ4N2VUoTv4x64tXkh1muD9k0gxLmX7Mmh7RmgmlW
wZIzp5uFj0nH6ShwJ41sXpaWSGXhcm2Rq3sTer/kRhr6bl4GNpQqQ1ZwefNeF8LrUhgLRljQGVjM
V5df81HjpFO0zeXPawaZf5WXkH/Xm2CVseHSdfpY0uF5qMeSdqEn/bZuWD4f6xybghNOy8SILXLk
5KNfh92LuoP4csScOEZcpSE2sQ3IyHbi5CoWWFcb8hT5LE9/GT98rU1PdqaEleQnokL6EHvmxTqo
qMokXiTCTyyZ5sN2ZIocBpukLLm9QJbeU4MTs9ccCJKz/1ShRg8/yjAzNgR0bE/3y9U0csa3SZDE
IgAYfixO6r0hLd2ApXhIO83hN7e11mHpGDT+nvfpBmCPNxyQJMTjzgVaNxaxu/G2belniqRkZf6Z
/jTv+br6/Mb9dMiCtClJQceKMXO59tytdUxSk3whkVAhIrlyS8K5GRtTnaXOorM0ea8NtDex0AHh
JLocN+yeU8NFVsswa/DIR8P3h30Ue4csfVZl9VUTHwGcwjIGYLoJvxmxc2nGjfzaq+XV+O5ZGfM8
xhNoOUfF7wSPo47CLrIvEy1kbd6z0WJ8CnkSyWvNQdM09kEaGyeVVmfBgWUCgOXFBgBFQKPuwsDz
2M7nsh208kcH2qzCf2ix79rK3stS1EYI6Nco91UD4MUKdzD3YxxvySSjok9D+yqmzw0Za3z5bmeb
irm5kcdwLtHlm3wQNxTkakwuzmtjClZv/MpHpFilpyuJp+UGrpVxt6zRMWKRu1ohx5ApqYcXsxhN
uYmNNKSIyhxgiuba8iHrCXqWSn6h3Ykae4nrU9UzcYurCzj0K+cBNJ6g4gvSflUne0y/SMj8Vo82
oE+ZDd0Ow/PmLC3ZQ78kM8aipUL3+O7aIejBKuledkre7GvEb+9iK39V80LCUnZJhsWrRYNCKL2q
Q3vN6/GaN+MVOcV1fKmsj8z2T8SpR6naGKupV8MdAh1DTnTunVl5Q0iVOayxlDH4zDb065t4YCPc
Qes4tC/IqmZy7uXB6+u/aCjOqrUe+oY8Y7s+488/ZZFyKjPqYjciWa+tb7hPA/k40KtceeLTwR/N
ESTLZdVsfwKbCRJhNPu9RUqcXu7r/MkADGPUj3bQkbVEB6jHrlgN2tLFm9FTlGYExabYLfaZGhnd
5i7s38NTXiKlzRDbtRdAlw0Dazwp+3UsHkXQmsMDM4CoYjf/uWJy165TWd0ySb2N9OiqLnnL4buG
lmiopjOBlcbTYWhVYEf4wjZ3c+ufBBvd5X1+sdo8FJyUUvwcivmhuMTi9XtjLn1NVI8WktmknhYq
Xxg3ure47wu4S//oebHe9zaqQCeO4MhAQWGivnBZKOhyQFL5cCT0IzcUx2ocrm0JFrE9Dwdrza9q
yTdYnCwtD5qs349T+ZHF5XOGzJgQIGRg0WzdQ1wKR2IYo69LkIJTKVMj7DXzhL15qdng2j/LNQ3Z
yJ3g+YAmiefMm6At5ZVCUqTpJdNOnBsAOUJqGY2xhTyRV+gnSRLm0XbhW75GPFIonNJR8WU+7FT2
W219c+7xawGcAJ5ke4K0GKNzeZOt5Vzr2gnXM4XaXSg/VlXCn8aKgTBQ5buu/2LGSDHiGfhCpeEH
NgiYq5AYaDqr8mftVw0qbUWFfyQd23gAT/2mzY6kzm2H6Lz8smg62sE8L99kxTzbLPlY5vmjE/ZH
R6k3sjD7iCljwQl4BoGWFZIOe3C61X7XUyfD6E5dm4SpqTG52HXWDHXU9Cva/WXOQR2bR2vUwokp
p8BDIol3r68jC2eWZKb3FOOB9FwnO9Cusr5d1Pu50p31qOf23aCtReeHSGTzv1v2WJP9E4ntoSuM
oFQIZq67I+Uy2Bf5iEuDKEcPN77XTIiN9NUjgtrTj5lECO/IHV55g9Y4XVDqIpzVKUz4okF9sDqw
A0Ju1uyLTVvYCZPAvfJE/0MmMile86dC3s02sss+ZHg+ZHg6+lE/ajXZ7/3+cB5k7bAu5HIyA2VG
65m9wpsAM+zNs03epG1KCnF+W40t8xd+M6cmvV422YJNZ3Uqzo2knKTEybHCA2yBw+d2dfagQozS
ADVyEsPMbQnbmXe1D91tHEO1JmzYz6CqTF4rC3dlnY98P5v2sjcVqrOgatCe+rnChUYQiJGup0Vh
cHpvbOk06KhYB+PC+9VQqnDNGW3zTLc9biDKYeVM6EXrK5I7c5LYd9j6wzeuPKecyKYcu9M2Zmck
1ed3PcY2SC6PCca7N3T0srYk/wFD2unmdmmRKe/slQ26pd7634OiXEaxXJdv9rc6MAQytfYx4nKJ
BQvXmN+wEL1Q/43cyBv+qnUvPUHecpr65Wy9pGLPGMnKT4bZeHDsBeeC0W6IMLSADEh1d7bnryxP
jzaPgl4Mh3qn/GJh+30Oa6kgHIapSPMURvNhISnQ4buCD+Zc5pOupkD1Jz1RG1DiWB6aN4+Bzfeg
t+FyeFPG5SmMaqbwMwFyESSx3Dr9sb64wmIIRadN088tBsLso2EBndzscT2lVrilu/5VAmGbgWYA
TAGmfHxrNRiVAtJCjLvLoL+2jE2zm7Qux8ik3qYySD5KgsdVbykMr5gJ4CFGntM1+yAlnKpv9oxv
+bcNfzzJkKnzfvZT+m4NvfnVvjS9og9AsZ5V3atdrBeCYF26vY1HW2y5OnSQnvKmyElYGZqn9h1b
0if74WvTGyBaMk+KnXJb/Ygc2Rr/ef37VbdMeyA/FEjGZPOgyIPTYjMiy9xNqakM6pyYGjWea++/
kGc/lV+4PIcDBBkckdNOpoviHkwOVBtXTcmv9Wv8bW+38XfBfoMf33cGx5WDszoJ/mgmJcHZ2iGg
C4exCmcZUSrf7Ljwcp5UA2ntN4kGq3KPf0Y0qEwTl+Ws/XofE4WbLAz56dRomxqk7+1rmBlH8Z7a
hs7rp58lZImKOxlOi2O8Oi3fPDVnWsOzwlNBlSRZQUVVwYFygg0jJfJByVWnwmQ6LyyJ0olZLJsm
xSQsfM38jqMJDMFONhDWDUOQ8/0aU4LS1J14rlV+ktlq+KNk+vg0ubdtP7ZsRgbCl35Bc6sMZDJ4
92bNIfixtEIUjQdCHSzxZWfRC6PpPl5bmNcN7wTqR8GuqkSaaj9X/jyln8Zi/Ba/tX1EsjQKoxQL
GQ1PmYCvsp06aTi3SYSQ8Zs7iyhmYzYu5AdcY4pM8sZ24KkJZ9fIx2IV20ShErMYSByBYcHC31vx
DGbaq0P0jmCbJhGTQn6X4u4u0uFepdW9MxwbN6pRJSxnHYINMPT9VQ/Ieg/l3B0W8tk7QiqEa5WV
J7aV5g2CikLbCZ2+DPU6dZg8Yc/Yq+NbfgyECZ8EwyA3o2kpcT18Fyxwc7ShpLv23/IWH/QErhEt
DMWZnxeDj8/SLmVn4sde7Fz1iLr3czosPePHMf3MgLBPMbUwXpQm6OlXZ42BqHhKOqcus8JSnw8j
ChRuBCdCiEQpRHZiR1M6ys0RnfxxJkdtvYxpQwem2VgoLNAtZHottSdvg8fps3LxpPlXNmeY/MfL
GsuXSNMujUqKNthNW/ktotJFaO5CKnem3lE44hC4m0Tv8iKYOPbW2ptYekh8CIrD95veMUJi5H1u
kkcHeIhxlMljm9cEZz0XwMcYFAnDHtwIGVo0sc6OOy+lEtEQfEoxIPz6x8xehcaoOsU/e1JeyulT
3eAg6JzGDmfQpZS2i70YF70dTqoFJ0i6rIZ2ifT+0trrIUOrUV8wXhzO6atbtCNpP7AFbFQkDc95
x2ErzeLxduUOMw36Q2bnp2QnFGzYAsTZpi/v15O8t7vEGRksRueXvZnMIfOg+IRTCQ5feihy/eii
6V6S7CRgWSn3SWE+bbwRO3/fTrxbTyOCAA5CoRImv8zsBElhr5Q/5CXCP997A8Gu8c9Q9Nxo1+iP
oo0gj7S+eeeYUMCAE3trCae1CWQuGKlwMSGS1ayAXbIl84s9IHKNzg1W8tj29MixJ8AuUJ1Wftw2
1Z5l6Z/JOxEHHmNH835BbV3vcunWy2cRfWni87y4fQOHDAcXYDIKMa9U710qvsufErtskH67yJ6O
MiT29f2nOPcYoYCSW3RyITh/vljEORJFs/WLt12ohGSYOTNzKi4zFO+ypK5P798UV0pyUycYNkxJ
UibJxuoNVDqMKg+iucxq7RnwqJPPwkZ5vteuXdTeZEm+9/YKIaLaSWJ5jo5WSEFWFUfK0ekwiSC6
dyfccYcqYMhv2q81275mpwTBgligDleNrqzc25GA9ZN7BrudCu3v/6LpvJYbt5ot/ESoQg63yMxR
EqUblCiNkCMR+fT/R586ZY/LtmYYAOy9u1evYMihTAH7iKdQLdZTbh1N9KWSIIeWRlmedfvWbo69
FNEEQo8vURMMo5/SueLT2NRsKxt8eIA78T6MFJgk6UXXSGKAol+QmrvDrcFf2sGZnOpmSL+9r+DM
/tyJgXKRM4l2IPFx1URDJvryEvnyWAcyu+N8Ewg34Tyz0u74tHR6lfI0Jh1DbA1pHQxI0Mly1c7Z
qkT5gGMyBS32BAIQkWKtwfU3COq2olzvEM2BS8WOkY42ZitOjGeQDEtPEVIkREhrcJSIhsnRhH/9
yAVq3iQVnnu1Uoxt98SHd7oucRYm2XuWP7eteS0tAT70G2aqsM/jzfyAEI89+rCTpWZvcmzu0FMF
FREPFiU8HEupYHBlvu6UscqZ46kxjOx+37XNYcbTx0JLjymL3UxOu3k3PSw2HQNsJZXRw2QVkTHq
+tm8pGIOSryiQWPqVLNEYdmvwJM0Dg0DxmuSi54rvwbvn0rU23FchA3H2AhI0RS+8LJWYbrNS6bX
BLSRR1CUPLH/Z45dUGnQG6Mak/x8J0F0GEYgiQL9wbRtH9w8NZCneFun9GXi9yvFFRaET9Ov03Ms
94HRc/KuD4S8QU/zBF9BC/urXMGI4272Uny9ipl4XkQJfFNSCgE72mrfwDUVuggRA5JUV9ATVwR9
HrInQ62RJqoNxVM+6au5oxrB0c5ECVlucW+zb5hpsevfoVVxTuYKkTvyu2rsO/FdkwtI/HsDrR5o
3HIe8pxwi9rFwCdLg1xSgq4doGclKxUf0AnZg8o5gYRwvcAHEXjxUXnFO8OmowGXLksAI8+aOwT0
LxXgOlMc9WsAmpIpo0agKaTqlLs683ENLFhv2e0HIm6IcIlS8aJEu6pUTlV/y1m8k9Sc63e4BNu4
6beDinW2iGIwE7cAyORBF258Fg41clM8vQi2RxpKMLI0EwMAa06gWTCSIPFSoKFohSpmXQXNDhHL
27Jsk/RxKpF0RrgkjkAuEfZhVTwddcDTQgkA6gIzg21QCn7JkBvKr+m5AtZTDwBrzSULselHisA8
SDLNX2Df5RgFYyvt1TgsdhPen8qPRmTxCApdFVVQID7G1aMuwxGKXDGZ29iQd+NNoBJLx2+sZx2T
mlSB4iBAcUiGOZBiMSiwMR2gH7OKJ+8m6tEZ0PhMdgbJ23ktr5PfJh02T6YqOU4dAjSEahBWbftY
mYMavvRXeShhddgjtsNd1Y46YS1A4zMxVcC4bhY7UtUVEMRC9ZCuuAzjwerLVkFxgma1u8FNEWcN
ndpyFM38VMI0RmnPWfcyv80pNyVRcmTA4KGNtktT7ERj3MXAWVsr3VcUF6/Yx5L1ugwEH8IftK1t
/kphsTaPfNfWUWjkUB2Lz6FhEga1iLWERwfxDbmPiMqvO78l2SGK2iDGF8kakE214xuhNoBzqGJf
bKAUZRm+euBu2xGVFGr/XYGZsboDbDaEUyIlSHj0sIXXSTjQ2sryzXh7jeMtxvFN37qZgtQ9h+nw
XpDyl6jtHhI0EfOXXqmu5PnlcXEa4vYKM01Yv6LEq8Wg11k/ZO5YHAdifDO1ciMnRGKYxlZaLByk
rG2H0lOzWAmivI0VglTdKqocFWfNZ4qg9KyfRcN+WQ7AGemOcwqxmlYXuMzeKJ9lGW+ioV/HkDxl
QlyeD5CpcFYXmC3qVo6Benra8dNyIgplnT9g9SxBx05Oid/eJayjEsEMI7kPX7YtCJAgw/VM6gPU
m8MOe1KyolAUk+4gbpZ+WssP5qOTHEaERLTDEnaxVzCcnZxBhd84zrvWxMa1Nfb1+w0eJYTJhNkO
RCA0WU29zfc3KO24S1XhgwtkoTwknS40TY78iCzxPFiEhjnrfmbwBgqDqNk8P4gJm0MAaWyUEdgF
D4rkJ6UhZIRCALQV/cjBJguyRBpKq180d26Ne7Gm9DtYUW8IbyAI5y9X/dAY2pWJ0vf/qucHHiWq
gfVgFwUFJ/wEc0000fGUhDWSOxNHkM2Djvwrg180haGGCQla0X5LzCAHtz8PTMviMYioL6xkItTY
myj120oiTGrwCYffi1Nz5B7lzU6yki1u1qHcVhjTbMWaswnQQadjOBxSTNzo9FGrC+jXmSnYfi2I
ocGKo3aoFHU1Svm6OlSw26j7MwZA/3pVuyzzKbfk/cw8sxL5ZA+AVozFsJ50ErCrYqMy0Iw9Qqmq
FeZm+JVH4VQxBO2+4oVgEdVd8CNM8V7kCQdtERkZN7CR1OmYzs15HvSLKa3R9h/1IMo+BJqUF7aW
mUNQKkugsfs07D5xR8IIdZfCr7KeAotA6Pyvh5SH65en4V2C2e/S+Q94VDTDGueqxEhN+SE1M4oP
RjodNBhVjDAPlHL4TGlRv3nhDaa8bgU0VQo3Tu38UkG+YYYT7OquacJejIKxgl3ltrZVGz6kEj/W
UnpDLAyEO5E1IFDbYXru83E6RlV/LkiTm0IEhX0muD70GwzTFRxZNBklxQKL7M4xE+YlcFKfrEqp
WPU6y6/7MChvELrX9bEkkHWu5FNc4CR8ZAGkmjtv5nCe+/3KPMI7actxLQD744LpjSLsWnN6Ywxl
P4phpeSnLOt3UsnyNKONfJSPSrc5/wuq/MHYbTfExARHqicYOsFwX71BmRQZweKVui8yE6/zgcO4
8pMnEhjdryzdI9+3InyAkS2lJrr4S/ZwLb3bzpayQYG51l/SvxfFHmNA64Z5Kjjc4I3o6J4as9p6
oj2WXa1MPBFOc9N3HpGKeoQZQulX2ctWQvGfzN118vcY8WyUJFpL2EtP7zAHhHq3y36b8itVs0Cu
5I0P14W5vQjwb6bY+VhYehINNuoV01O319jVlcnFVdSVDulHX2sQNGhbU7yeUsXrnwT18hXFrvZ1
dHhEa4kLDwoyzWomBNNvHuIFf59z3VQn6EIHxftGYLV5BSdLxGMyWPjupwkwQglI5FwmSJdlu8pG
vt8CLSFZERVhP/vKRSm+ahyHbBzMqhx9KI9Jrh7jND3VaXtaQtNoP4SjPFQ3yWCoC3LO6WqmuyQf
d7mg7FK/KeSrkcnXWEQIs5xKwXV0DDpmZjD6qn/TR+bcpQCEamxoUEUo1WZFzlXtTVlJdMiX0h0f
L2p3N7j4AFLlYa3fX8VM3Sw5vBfz6YnJ6Jg5VNuGaZobLzERIstGs4rtkEnbWL5b9QjNiLYtq8kw
mPiC700wmh7cz4OULh9NB7eliW8wwrAWfm4c6wi7KOypxsskC2V85rPdCZe4Iy2Sk5uTP0eZpyAg
tihj0IjbfU6hQ0JteecA0jCfNmhmVyhU4C5lySp+DMRvehL8homONNmMo77Om5JdHzfD0thrh87V
Z5neZqBZXU6Z9jE30rnaVW8CGUz/ktPcE4zWoB1pvRlIpwx6c4BVI6+ekkXIerEG/vAscug66EN9
b2O+EQ6NCALQnCX2OoYAuXHUFwB0qzwMDWYrSRvUQ7yDOrVRHs917cZzvwEs3RH8rXW7WCGsZYOw
Miz6MWSPCy2lWFW5jT3EeVHeuix53d5A1ItQZfA70geypHMi6uM5PSulelo0BjoJBn3auso2T2RP
wqewyh9woWXwyTsxUU58+BsnJSwUMZzEe8TJ9tD7sNhFXCchcGOfkSDzpis2DRfyL9q+WpueeVbT
ckchvSFSFGdFRUvxvgW+w6ENP4BQoamr2jVYO66gZ60GY+PYNi3QBYLroscxwsfuOTOxwbI3x13F
7FCP9zwSDFuflbQReQxiV650et/mNLQfBZaTcOz2cqwcjCw9lOSHZVC70/oUppe5WdaPvOdgbCBM
lhtrBUcgTemm7AmDEKSK27FJt4i7N651lIo70yb7ySVJrHBJYBXmZOs5fe0XDgm8eoXWfNyWkryp
I3Od3nFjJdIxwDkokFY5zkQQcvCMZODZYFrZMdM3Z8x26OBimHcdrj0Vh0lvO/MeiNcz6tkjmI8e
aB1tlJZVGxbeko5OSwZDlaGY770yAbBEpKHhztNZMDrYzuRQqATkB1U4oCbQS1R6A8hlKYdVp4O+
GWHWwnW5y1PkP4Y6yBIlOVaNKkHLErajVkjOIs0FdQDTM3lhrhCZfbfPurCG1O53OoNg82XIDisb
6SORoDVMWnWItXsfvYGd2xbDl0w309Wo6aKLPlnZNHKKZ02XFnuoLvQxfTRiiBVzhs75DFgzEQow
91ASGQfhMr9WZGikIxYrxM3ISOk64r9HlWJEiW2IINhhlv/irH2l0kepW7RDRGy6TnHUNZsOlyFb
HyFh1g9L2CdJ2GlSjJ+f1m4XeSHnFlOMLVgIKc1YmhAxAQUcwyykLe2M8ZrKWMO0mk3TSPjRtKy9
hLULBaz+sYa3rLACEUarlGMs0eFM4MxpTnVkZZv+nIMA21JqMm2CgsXIY1Uhl8DRZYZwtUwAnypQ
NM/k7GTI+tzoPH0U0IWFdXRjyMU2bZe+sU7O9YoGy+Rel5TDx7Zr7PaXfJ9p08+Dy6wUsQLP4lQV
eBIN1b85KTYE9H6VJLIDEMc9AYyliMMPGKE7bLDjjgaf0Se5sB/SUfrN75pruJHzh6MpRsZ27JRs
whjEYqVZurjiutgupelBIT2ttNuNcWl+ONL2w1/6jiUkfpsZpSwos11ekrB/L74hIpTggwEIqdMF
bAkkEeL7UKJJZB8yfudD/PFs7FeG6nl+KRWXs3bEgtqVz3iGIrpAIeU+0XOQbt9+6N7UOMRKE5Za
vv4eQjHAx0jcI4qgnM/WlqtU8H+s44M5mQGyRl/KsGzTrAktOsB4jmh7jdUUtqHgQ5cM8ATfTaFB
B/G8mBCKvlgsMEpqD3+vPcHRrrA1PSYcF97hYh3koA7Lex3Kp8dfutf/5PfH+xOylHRQDhFBWHYO
uyvaZYwyaw+7INdy5R0tWbddPFgWIZxV4hZ25MuE2kr7NPmD2YpBPuwutjsbu9MGc3iwD37qypA5
tvOnvtd6smNpQTetdZUAHB8LsjyXBJpDRwztNT8DEL3jeK5mIS9CwPhcOkpoAbzdH28QCVKeRYj1
NuUWjdhpUu3shjm22Nodrrb+8hcFKBlgT0dIEDYPrGk+jY10fbwRONqkB6gHAtRZ44yrAARHMUNL
6xSNi0cEAX4EI3Y/EvfUcsp7fChd/Ue/9c4kIqQGjPAAEp58Tjjstn5iFDX9ST/yHy2FcpAx7vAl
ycZhPP5DYgPjqTRc3CdntpLA+LEw8aRxYIiKc53AgWjnibMANbJjvqkMM4ESfvK95FIqnFv+Mu75
l+XL7wyoVXR2NZ5IDloaBjvLH6YVzESJZ45LXDfB1T3Un4hYGJThhlANDgmDaECZTH0XrOCeq+lZ
53mj9fYoOKqXHF8D5j9yF4SLMX+AtChWkO87Ji1/rK3ou1tusIn3MkF1nHGeYFv2snv8m8MhiNfW
mQhSt0L8xsHrmV/Pm/az/HGrHt/4h8Wm+3AetE7VdljXUOQYQbH0WEpg041t/CbbYluiccPcn7SR
sN4zZV2rX8Yl3rffZNmWfzxmXfmaEGvuFJLHxkzdTYJcpQe35cwRtglRonteLHLwhxt95RNedBU8
LvSYpLEQyHhXPnPJIx+B5pulrHzWktM+3WnTBOUnNnxQbv2ZImv6UCS/eOta2ziOQjiFud+sY59U
CQ1T8p38kbVATowTA+GIkV96YLO5VKfHAWewE4zVHc8sDX3LV8QjyjE9y10zIA/kM2ntGTP3FR8o
42kIn5+CK4awTSRH+H29D65qDqPn1RDiKBr7nK6+6Wgs99Jntw/0szGx+tkth/siedDNhC0UEidi
oWtusWNPuQ8hBro1eQFIDHCF/yDRzgUS4S+cfAN1b6ySIParH/zoA21F+7bpncpL3cwZQf/KDfLU
M0/MxtoKm/I+foKdOai1fJS6WywH9wTGzX5/U7+WNWNYV9k+XayqFL/y23+lJ412eta21DRb1ty6
/INg6DDyc4oVJ+tlWT9vOf6MtuSCe+A9vkq/KUrNkxJW1+bYfnWfyIKrMUCcRSLXcSIqwr4DYaHT
LJ0SZn5mm5DmyQn+t+znFZlp8Miqxi73yVU+gXaeMQny+y2P8gy/5if9UE+E258Upu44HjKnI2R9
T28i2jipMAAk3Nirw/nIEaFRBmmnbA/38GvqbW5HfZF7dmXyPly8D3zdA6l1zYSdFpzUh9lPgZOs
2D8ddnTH+qSQWegL4gu5gO/6gaR0b89w0U48squhhca+cMQEFQEY+VHrxwd3OHFyA4zWJjbQhYbA
+Ji0vtpT9xHbK3uSC9xjt3blG/wWtsxAWWHsnuaXhypvIgScM4yuFpQAq6OFBC+HC76G7IRXDk+f
f1CD21drx/b1+vU1eT10ZZg9jKp4TVpHRtijTxE5oHVjU8dnwDXf4NNtcZmH4DNICAw5dJVSpBpa
QGWfw79R+dUybSVBgVoYEjLySLj++EHD6gRRI+D1XObk8TgE8OrQbnnldgP6xJHUQf6dPE631H3g
pEZQbPQtnkUkPNABGJL2jrChCXgB/IQ4MRTJ6opE4of5lyzwj55lS10kvj2WN/gWvXGIOXPjmt0U
1UawFOs42YnWfn4egcIoSNKO9fHsUGjhl09DRXY5j8Ul9RqcoDDwFZ4uKmw66xo+MERhcAy8lbMG
e2lE8D2I4CIBhTL9WaHue6QrEyNSecWxpVR00HaEOqvcoP6qYk9+2i3M9XaFnTP2hC8D8K0kbZ/j
Rq9cObnCUcEefmacxIwjnHXaK86kzSD7tYjAljGBxi4PwzzOob9es+k4tFum9PPqteB4bCFY4HSF
Kn2qYO65QmRTSI/OA/ofpNdsBYlFYDo95RdZIsfsaLW7zFpFaNMFN12r0q3ULzU6RQkN77ZoDmZ/
xhIMBSa2ejws/dl8Hl4/ASUhuLZZdQoZ2oQiJ/o3/tHQ6q9LjoHBtTMQsuKpAMNyrRf7PLkYYMGN
y2x+qV6fBQsIPfuQ5WvRnbRb9DeRpIlnF8ZjTrdRSbbDw+30+BGxO7qaiostnHiYPo0zlzv+Ag2p
wvStkezybUQyDOnGjRjHhm3utbMTY0CwKr9f65qdfgkGr79wRGGTRACQZYt/2MmqtrLVbtO/+Jy1
OwMDrQB24ebB5GJdIzb2eQZ4jrKC2Q4+QBwXo+G96FQiT5s9vKO8ejgIvUkWOYCX5neCYY75V4b1
5Vv7nm1pmkcs8hzlqh3SsN2V/57b/kaIGb7xoRJmB8LaczIxGKGj0dTUoGeqgj3023g1T+LI6ELb
wuckNSc5MOieoN4g0yLfGNTGNoMWQeIH1wTR93TMM7fidP7IQzbOY4o71JHbs234fmnIGoPii0nf
KwXYzQ7tOrtOa4YzvymxGXv1VH7zbbZg5EAMOCFVbotwIQ0TsKBfwNPit6RdZATb2NpO0+z2h4D0
XHXHewxy7c4hn9KCdBtUSJrJmvjheQtRVJzJVYaKLoiIqRyxctDd9/f4H/3H4sa71138h0C0cFkr
pzpQj+Kh+5uiNS2r4air8h/mfMpHu5fXwgUGJmDuD8C+LUGWcmQPTj+AarommoHS7I5+vltVKxDS
j8RYj7jAwsMVA5IrbUuyxeWr/SMCj80epuWr/MpQ4Yl7YWv86vtyswQ4Y7yoSZDb/PL78d5QpT72
1bXcL9/NSrhoB54PiO+wuIileJDm7cAWCtvOgey6Fie3fNcOkEeu0Un6EQ5xSNLe6elaMLyqbbNa
9hF+fMHY24sQ5qi6XKbknc0+nDM3F1akhTO+PZlf6TfkgXJf+RFgonXWzna8Q/O8yU+AiOHAM9Qw
Bd1z8V+i3QSR2Ud10J0YWmK31dcmXLxmq5+wBEO5c8EHDfUBvrrRG9RQ/heO9QCzt+GP4jj+fh7Q
VDHOv6gn7ADx8E+YZq9hDGCL23Rus7L8/GxQVsLZeTNM1fA6zCGzeHHVKN08xkcRYhxrE5zYY9Sz
1Wlnm10lb4VpA+xfYixSeaQ9wVjx1WTXLJdB+Ojyr4ratP5NyZhB+lMd5nY3MzKZ3bSJ7JZnYLl0
yrueAOvrq3jSXXHxqNi7bgctj32rRi7twzjY4dZ8Y4y51oPaGxCQJQHL8lXkFAHWEd4Iy7alcaI9
cuQd391pbfwSPIjndvafiMBE6v5YoxpYg9VDcptROqMhcSU/3XD7Har7DcMu8N2ckhTpmgeVUbbT
v8GbvHSv+II9ePwhv/xDfR1Q3fvg7J8IM1fYlBRXaCmu5bMVwIjxZmgfVJcuYdmrx/f097ypfK+j
5jMV+LZ+osDEiaLbVleAWuNQkJSSUiDV++K6vJsBmnqcw7hrPDXST/6NKHalMj2wufeeChkQGhGF
MSJAl4BUm3mQc59Acset+MdWKL/r6+7Kvyzf8PoQXcQJtxlKdRCfn/m2Uxh1sPKlm47iDiWZk36P
EJXC8rvdd9sBMtY7woyb5BJ+u+ZoKt+jL32Nznv8rqvhYMDtE9+tA/vSExx5etV5823CxaeDM0cx
zh6nrxnpEWUEtWO8IcyL9zhz3Mp35QYETQvR3KqrtOpvZsAJ9VfvuOUwFL+S/gbmxh9fcIyD/efh
WTT9lWiNnfYdFg3kRahQEPSZf4yYk5OGhPKE2T+7AeEg/E8Zrp5dfpd4TfDMl6/oJYfWJeKPwHZ6
2jPM4Ku5S7b9VrLHkD6I/iwPjQPHLokycJ+Im6FtNffFP+vFt/CH194F5wHxjJv9Wr2TXbFlS7/G
LdURWwIPALdvdHhlIkV5krVL/KcdRI8fmxQwuBQO77wJhoYMuQ383l5H9bgFz7VbhXrCoBdN7k3y
FWd/JnEZ8VbSQvSeMfo/FGaL83ink9qNiyuDHusbUJinaZtwyaM19PcMZa9D5Dutrn5aDCe/yztK
KTND0LIejdebcQAnFbg38hqUMWHU2Mr4+5x/ntoXHgzxgifKW1Kekmo3PAPqusw4LMtVYN9K1sXy
S2YXTyJWXJwKIpcdg7rRvPbPs6UeLPie82qawwwfYmOtM+xMD2J6bODIJwcp28nM+bdL26yyV4XW
0SOZEJSjKSEFChTItJZdIf3U8XK14pwAVOH8oCzsua0CqVFNxBT+ndoiUTz1G6bHjfdPfpLcERFs
cM5Fbv0V6/H5IckOdjHf0nMOUhOnwyEZ3hqlpaK1btBeYSGz/t+RgwcPTzkMjmFfIamiTKDCDtm1
kfLhhubWlAC/UZBj6M6C6hu7F+C0eNqMXB6DJmfAoqdEyQCRWX/4jNjjAj5ckBziHOrRRlPDCjJ4
7xP/waosVofSOdzk4Ctyr3lweLrJLw2+zbhp31zbP1Yx8dXpGheVAd9bZS0qASWmwBZswuE/dt11
TLyaTr9m14JDu4WKPbtgZgwc5y3axTPcOCBLvI38IvEsCepptu1+0AvteA73HEZQLcAcCPiwkfQw
C/KJU+URIowgbx3iTYQFo42TFB20+bJwUEunvgYY3k356gvgoKWmBJUvGLb5Fg6lbJ421oYlgkCD
fRcXyn7xWZoWPkU0efuXl/apWym+zhZJvBgfFmhHZSNutkzuDsxuAAQoAIsPNH3ew+bruHe80QLL
RsplP20sfigj+Kh0iNwdXAHY4Sw7fYcWzcqE6eEc2EAD2eN42o68ARnTJHfYYC4H9g7+87Vx1eHX
I2Ai5oBAeXfe3h1dAf+dfnOUAupXRw2+2p1AESCewJlofu7SBmTh9bta2B0t2/7tix2Gp4R6xCOw
MMC3zR3+5Ndn4rM91sLhsR68uxmw3lb9xjhc+426HMa+/NfBMHQqVA0ukdQ/LzIdzijsSP29NG5N
dyXvrB63Kai5acuN/FgpTfcR66oFrV3COOISPaH8G/tEUW6NBW9kwQ0i1mvw7SKziZ1P3IgyXFgA
CyQis2q9xIlYjvBU0RDHPvniohdvjFDk8GA9r+WTdUn3bevE3+07ng7vOhUcQ7atvOZ88qEiXzmj
8AbiAVNuBn0MKit1U1venBefIntFbFLWyIx/MKQtMKU6zPILrkDYo9atXT4SgOzK3KpvqnFU8qEM
dPJQ7Lw5m7qKHPY0p0AODH26TMWQKyEU5LHMpq0XkkqY0wMu2ILxbkbAbPoEM8668WcZoKZF5Byu
M5xCxxy3wKaaAbY0iHQzjEzU06bZXGFxobErtW3XT6siElkfMRZ4QPJeoqMI0tKIiyYI7+TRUnQP
zTeuug6fg3trReGoJqDHhmSSf10+HFG2Crej/0FtX9/JFMBq41jUNBxCVVzkhlSBmnRoua/INcru
TaN+9QQy+LpaYpWwxKtSl+U1bWyWWBSBDNH77pC0n016rlA1qr4y+2TQAVuiPFW2EPY4rB9sABhg
IQ/B2pYJO5J5u4aPSEOTQeQkwTExrhogvoIp+TqGLDAF+m8d+JhlW9TCjVvhO0x/ND0d6Yd/KKnL
iqxku97nnsrjOzkS340FkcPQ2s6XPHUepIVTJii36UxCUiqiPnKe0DMKT7pzodAqTU45o73dc+85
WWlagSaMW/FDvOSTKKB+86JdEoRMqULUFiV3+5cTovke4/ZHnqPh0zZFQkA/iggwK/FV+O/wZgtI
9hyWpAZM0oryQ26wQyL72+kiF4M5xX/NrSmxSAaVVkQ4pf02M4LW9Ob5KAhO8qml3otIortLTkCO
/RC9iA37iKsHmdEJ9vd7knCH5MRmtXwDOE6o0t2W/OYrXSwJpSNkKKiPFexjSisfajLOeBLRg7C3
316O7tLm8UKVmFG4o1HZekfo9gkyFV+LXmVO3JflLAomJCzztgN9iZ2COReZDcW1El6VsP44KzSd
8NmvTb0yBiBdQjthrMJFgaEGOOCY/55oXLD1xgHm9vxASWeZJ7jazFAWjllmlIPbR5t+I/cHUBcm
rrSO8QQL1yZVcWEvzp1e+CxZegO5VJcnB1gFhTL7RKNLIGGPYdbSYOrhFlwvC/OF9cNwZwOlI42u
p39LqtNjJisFmHM+fyJcwJUeZBqW7gKhv1f+tJ+JcxrnMYzPf+bnh1pdNA4gyR4wdjI8rJBw0jGL
M0d1h1i3vdRweiRnYIyFTKZ0l9JLoL6As+PXC9Xva0EV+f/Xe/qSyV/rj5KFjN5dqiACGIXeOa8G
9Sr0YZcR405upbpdXq/0MWDGRsyssf+ZmJzIvvyw6dtjGBmI/77yZKeX1HqwSgJy0xL85Ev7fEsS
r3u6qVcdmlX7PedOMwEyOvpkyxMGT4TY2QIks9YXFrQpByjC5r/0678bihFKwY9yd76TVKT5EFAS
gh1IYsG/6pPEYH5OCY5NIZPVhd0kbQF8iHw0dmpKdt5GEPcchnw782eE3Cft080M4Fvf9OxXMdbm
KwcxaCElaE6fHl4UeMfCYEkNGtHGnqw14Gqx2Pc9yiIqHjjajnWHyKRfVUCAkKnKZDnA9bHdbF6/
J305yGmSh7PCasBiTw04DYz0yt1JCCXXdrT1igRC9FqXBqZ5Oy2MmYy4huQxeZx2zZ0OW1wNPwTw
erw7jog87MDiqDifdvPB5OffeK//9aHFmCi2463qPnYS4n12mHXmW5DZNhMnfeQAWcVoADbRZ7wm
Bbk6mEf911zF3oKuKtq9/LNs1s342KSNb+HPNrjytIqqM3s1i1rOj4RHIGAEDf2Xz46i4Do1URnj
2LpDlP/sj/3rCc9eia1s3yA8KtFPiXnKUp9FChvHHL0uR/APeLfOKzqjBsgYXO3BfdUkB4ivP5T5
Hpyl3kUtzDYM/JyWs4yBKbVCute2c+Mxfzh1h5gcbScddoBVwIZx+HxuFyJydYlh7ltT3Lr4k5vX
9Uc1PVrcGXfx7pmrH8kO/Bg3paN5gjNukG7C0ZI+EpcLqtL052/ErapQibilOHWD68hYQxrbGHHl
R+ZCU7HlTwsGBPiPvgVl/MXiisryTzmJB+OtX+OXVeE83vooUXtHFFaGTECG+0FXZFPw+aSJ39JV
40Ft80ibNVeWw75W3THd2ctH8ThNdheqbuP9K3c8x26OYRfSm1Xv4TPoNvfRAJfTr7g/uMjXvX6j
7QWa5cIVvDQod0SQeNMn2FnwEwfI/zlrPdWGLUmZFrlcfFd38bw8IhtxxvXPbLfuP/p550f9JQTY
gRS1ikLTTQPNEy+kG7q0qzatGe+N2d3wOfiElQb6pXhXgh+84+xy20qu9TafUTTyEQk6XT334zry
n+fnvvFkcyfL+zg9jtwJppy4lImo5fwUo/dX0FlGMAVhQCxWck5HbyxO4/iHIOdcK8nvI6MoKxgh
e5ASyY6pTYiVoYSwfHbOjBvAXAsZ4B2BnOIM3/SYJpU7fhLi5/yjESVkLSfg4uTKTC3jLGRa+YBz
QFwSwOXfVADXus/JKd40/D/CTMXmxy6mjwGHWIneWfl57DTcTx3UhVbnTbBfvxONErm5ys/dhDDh
scZZKybYxWE0wef5AaTXd/n78zVjo3JASfgaDx7Sv/RPAVr+I4ESPJPUbBqgtQmfjQP6Pf1mNMvk
j03+8Qf8/CR50lleQggwB0aHzB0QPjLb4/4/vAj13inmKDvE7/2NjrO79Tfj8MAh/yU0pPko340L
v72h+N49f0De8MpEYMZtYrl9SzflB6wgldcAspBnrYNxqLZI0/EAWTPlGH/6m3jCb6L1KJGZC/e8
ftcH+hcBqD7lK6Z0h3tMI4M1sLcQk8c0A5+odocymUv3ZGjDkcrVrK2LBr5K0wJ+QG3xDEEFkFPM
PqhgFER/YNDSzbC+0bTCAX7Ia7gbhhHiqauoXpN4cbi8KRCLEfDC+sBpiiKmYe8Hb4btV/ukFdf/
uguc7XtaY4NnkzULh38nxFhywkhHyucXgjuuSEHAmQw6CMu+24Ctd25yTdh6Q0bLykfzAs0zPOFi
qi03+h9TZ7YUN7Bl0S9ShOaUXmueKYrRvCgMBs1TpqSU9PV3FX2ju18UGIzBVVJmnnP2Xpvxi/tk
5ldKf+SvoGUTdVYx2OknjSyNvM2mXPY3KuZSbXBU5/MucRG1bzR1wsbgXLJjyImfQNJbnHZAOqwK
a8xLpg8DkvsMCcSycNDTrHo6BdnKYhBY78lIQongl/uIDFjkBCmKewxBBnGGCB+j6xA8jOWDSC7Q
B2PgNwbnapT/2LAOCh3H/b5Yew6ehUCSgrjkfeG154XnqESjmaeL+eEjpirUzF78lTofhffpl/8s
65v0QAJbC4uDpM8QA/wCMyLqzhqNi3MixplBYEhl4qwtYynvQvTy3I7QsTdMKWCe+RS0BqQDkOd4
fJOlSVaPauicjO2yHXh9sTxlh8L+l+knN+C0cnPsE2Tw1j+GzVnPZ6TMnfWaZ29F8KLDJ8UTw7zD
Zxw9U6+2xXis54biwqcjgPidyMqD/IBQC4c3vTLzQ0JwBDqNwoxayKTu+Ju0hDLXebL3c2gZKTp5
fQeMDhVT67Sm98uwLvIek0GMiH0AVlWjj7Iv+E2VQ19qCZhnUbTSY/4TWB2YLo27xZueHOEHRAvR
0/LxOflFz0dJcyx0wcS6jIgGICS5TYAqEvXB8C3+rFJjT5MtoNPOHKHs7eX9w/CijFgdRZGbq1Rk
xrLCMla6hf3oJjDeK5LacNAb8ER8UvgCEmlX88j8ap68S6HJDiz7NF9Zd2cFpNhVNmHxwJ8wUOLK
V2NyxRm8Pa9g39LxMiB6NKMYtj7ZIWSVNkxR6vX9xIx/ImGaYdFVD6aV4QhsLnLclRf6Ifu2wqg/
fwWBeDZoaBfYcseujxHDp+3DbFXH/B4gHkC8KyfIJ7lnfNsDLVrKLn+Rlv3NmUjX6NMSKQcjsMzK
v9qiDkl3ZUyKlmGa6VUKhy2uxoquY8zwIngwnaTYe4rZsVQunmE6MoQG7yodHuaQpl4bg2Um8w1x
gDM8xXXdn63aRRTggaIyi43Hb7XucVT13LkucWnbZGqsvZtam8aQ8T60E1KzWxbepjbtE7jA9wy4
/bbS5tqupF4ZFYK1HLFXLNReR+95NCn8CVDIRMKjnyOBK2uiZNWiLhmwVhUeb+ybUzU/GYFj7y0T
aZdRWUx3WId00EQvaWxeDXoLg7bbXeMVTHhjDsRkmg1OqHCbIzjwOTVHUXWeQpvCEEY/NT5rbOct
fccZ/ww2+ldHbudate9ZfX/H6ppeK/zmNHG+oL+Vxz6tdgAGWBztzjl2cfynCwO599r2E2fkJS8L
c+PPFFo1YvDbNLCtVueB0KlzrLvnrHa4j77rMC+X3dxfnZTyyIh7qusqwEbivsbT0u3xaDR5DDJy
VdnzvLfqncd8+5R+1Io60IFKKDqak3nW59u0w8BVk2FZ1hn6vqykK+4VLw3Yx0UeVqjVHhyobG0z
Z+e+fUEmxjbDnBJwNErSZi/a7ilVVU++sP03H0lRG2DkchDRw5KkBbxjdZRvB787TxhmOlEwTO3o
PISls1SI7GkHMGXvqGhTS1VneEhMFWYTe3KW3WbHmDeu4MwsjImQLfi+x7EhIyq2mtdSF8ZBTkF0
0K75Fxi8X16Ria/d/h5iQmHhqIRkFbSLTI+tCmCGijgfU/+kMRSmpKDZo+hsDEhEO4dyUeI+Uq9F
Qpi2VJwuY9XiAk3M4GCJEDMnltk66+gRt38TW76QquXCl2fR4rdBrlBH5S2fg7fSby0C3w8yDE0y
x9sHUUCldb3k7Ib9vgJ890z8VIUkAAiYM2mYj4oEyIKs9F2XIWrsmHmOjJvnPnJ3aTl8k7lDpgS6
bxiYbyBM0eowUcS/MrBJdXvHwduWuY23bO0quSbleztA1s3dlE18IvdW+/hXWGYOAHQYd3Vzd8BT
8Dd0bH1r3eSfUWL8Gxv2LraIopfJhVWLmYzxbTbG9DfuvVtuzaiVq/IaFzM8DS3ZYmAuBgEBUKiO
80mUhyAp5Lo2coqmMez21qyN57Jytp14qjAIHuZMkyvYVf0hK/MCWVjB4KlCO1URarPIPekuad1N
S3OkGHBIW1y0ab2ulS9f6uyrV4a9l75o1oVFz7736BZwAxNuxmbRSNfj5EJZncyM9PH9AqgdBob4
dkp60ViGR6EHfx325idgBJ7M1siuUxR+1yhxER8XzzwEFuBB/VhPPlXwUDnvaUHTwbHMf5j2qXbS
cVWQ3njxKQZQvdp2IS6Gjb21GNJ0lcNKIuIeKXnsOaewMjEKj4CzxE1ahnXwGueqSPco4LoirB6P
ViPvuMzmwutIow2a/S7N4Oj17PL0KI1678yaY1AWcwZyqqMpQ05gWOODucAgUdByRFeBZ9NQW3em
oitMyXHQDM5t6HcLa5QsBeb0ZyROcZmPpXocggEcCsFAi9nvlr3SWzGp6KGokOmJ3AYtZYbgRAYc
8KrHcinGzsW0HL1GQnP+iWpzo8xoPoVF/+gF2fRek07k+rRiaN5VmLDRviaFcc59qJ4RIb33NSFc
CaPL19qk2zW4E6rIHG6kE3pfToohTt1lgRKdPnDobj1mFgLK3k32WF3BkGmG+CPdN+9trvprkZlY
0uWYHFxAxzW2NH9UX03ZoKUrrHaR6nzX9rE+R17RnaqqICrcwBE+W165DPxkJ7yZflceRqwRTO8c
40NlwCDrkTSCimZG1ydi0dXUhsI1GdqEEFIxztPTHCdBSJusOSM0r66WzTuwsltslM5OfCYWe14m
7vFeZlYArjEVyGlx9JoieWJTWps9aV4Exs4gxfJFFXlozyOS+BRmWqCg4TIQ1XQsW0QKxGGdEyDn
+zi3I+r5rOWY51nHSeQCs3HfYjDzLvejU88z+hKaQEfoBiMuRjVVe4JRcQ1+YiIW2RHjCsHwhlBI
WC5KfDdOLwgCE9DkFQrBdBJvrRhHYoEz8wJ6r17nGGFMsxVn3TLvwHKLmsLo51Okg690tl50mfrQ
10oGVMg0a08PtGz9bqf6BzMs5CFqaLY4KQE2Lkni2uiN9/5XE4XKIImH6qXRUE6HmAFNR9ZBlYfp
1ikpkG6+sIpLNzYNuomq/5iMK73iJU9hRThathskgm1v4MFDCE3aDSQ5rUe9NRIapdKj12/0+jw7
r0ZHPSEiAmQj4dqkubrdwfGcB7/wsAJFg/VY1oy4JlLKDbt1b0ENyqb136rW3pNqUbzTih5H6LxR
MMUbr/MgRiUzAonG15tKlXpjN+69R5g7R6P1TH6CaDeh010wr257D1cCPJ4Xq3n2CWfgJWJohG2A
JV7NVxfDPbAr47EsaEX5SeU+mzZeGy2pU9JA70ejbM/B9FADwI/S4s2M41MZQsD35Ohtsj51t613
V/T05rySEpdQA2ejCW3jAwOgl/N/r+LO22Vmkm8iVHJODqRuSp1lMZI1lAT4PKroJ1ZsVcqKfQLg
Yvs+INMMGi4l962ZsNJmRvU1VT+WGxMhkTq0ASsmoXpqGsak7Hc2uvlFEfV4Xf3QeRtnZxUAJihh
2H6laYAjLOyolu7JvpqApf0w62CTObGzSKZ0OpQWzI6Es/symL1v1Y/mIe9s6pQsdxb+2GKHwUCz
5gBg3Xl9vGXEVxQ+ZWASW+O275r5Ud8vRYEcaLo7mAYYm5z1THMTZKGH96fxTvDL8FObKNYKw3BP
6YS2Jg9rkhz4kxlDVFRJSZ8hTBgrd1n3Ho8JY67fb40Cd9+UEMam+E/m4k0xHeNC6G18+p+LzV0d
D8T++YG6H8/qnRl3GdIFd8SKlxqb3hfB8fciiyI8uhKesx3fMRg18kndh8ffiyUcvug568xM/b2B
qfD0e6lnvzmVd6/ERNZ6yiOwbRP1kWYBgQ4+bY3W7NrTrNyHMY29XQu978yBuzp794ucrD+A6vDF
BSgCJ10Wyxb+kxbVOfu9mOiOrLk6MmtBP0tNgoMtLs9dTecwjH3soX2fXkkLWPWa9AGfde6G2tCC
BDdZAAS0IHe48DQtm0xOZ2AtNF0kZ+K2wdPHWoX7y6BhoOZhb7eIESOf7mLEM76UhkurNGkuTYtR
muDx/HkmDGKpc+tuuMQMYRLjeswGFIflqHe6Z+OKcZT0nd2iJodEyNkVnYAd2WclYGAgqLG82jmb
szUyXq6ejYyNmEAcsBUwIuZMnlTSQ+ZQgdqmYQqA0wwp7Amw3lkFXVLDDrd1I+bHBPLF/ZUEKIUa
yIlJ5J7S4tyX6IDxRsyM4vr8PNlufh7cexsJ3x+AXgFVSDf2rhudF9URaVtkBGjZ1JJXGRAGy0+6
GNpv9zC6QfoqMUKHyyXNedu+4iR5nGaJ/NY7+OMsru5YMk5x3RbpxuhfJ4nEqCo4TM/u8DDHOCBK
aYy06+ZkNdOscZSo30h7rRbmjNeireNvGeB3V7pon4e04l1VFSciUlP6Iake4lZfRE952lf1+Oq3
PFqzjfTbaL5VNsG/8boNMUOUIWVbr63uoNw+ObWpRqDTdMREutLBCwsZ3o+7R0O9w+nrv/zUPI04
Dt/lmN2CDPQv5EPrDEhEY0UYjUUe2K9sGFS+AWkzpcrxyw1y38Qkg+UCRxkBTQdV0XGpJqYrtJti
06EbkwT9lXDxcHGHnVgdP8Gu1RFn932t18gt+4m9tc8STnEjA2/tn/2O4IWkBHonHZuBnVOhUciZ
h2DkPEufpDEjbJMdnMGO4UmMtc0aX5Nu36j7Vl86AJn7gt69nsddlwRI5WscDrqOTv6I31JSNW+q
uiq2ky27Veob4BLIm9+NERG+lhfGa2XIvVl37YsjWYhDJeJNkDb6FGS8TV3Q4MD0Q29l8hMXRLZI
TZ+5bczjkCen2dcFIBf32RbObozzfqWydoIdX/10LtGphIL5ixqngg8rzqqQveN02jUlrtfGcl/p
8jD8Q4URgG5YN0P6ahXjP5949oWd1N7W7Ax16Ib5sbYy+VCkLREEz6RSJgBGKZz6TpcHTSNYkdBA
IK9wN9yFQGd6wz5WU6YfgpqJYDSRcW94nXtsNb76pKGV12h72UcKI5eQ3omS6K8x6PHiV4Bm2yjy
2HQRKLVo3saSEO+i7B06uWa1mlvDXsQTqp/Ci6adn4J3Mn3q9YDz976a/UdfqmyTdcuOzLPVPBjy
LI30rCt6VvFIdRjapDmFzM9ypuAL04o+rFDqwxyPnFStgRBbCw2lUkytcAcdrIS5T9CG4eH/LrP5
2lopSWD64/eTFjvXuiRn6TeKmWj4P9KbC5hMEW/hJHkgGJC4MIQPTmSCpDXHl5RR/sHydHCQFYNw
lTUsa6NbYCqcvLVn9o+C7o/hoCaprHtkQEtTyfQguvxefr8wdvGnqDpnNyv9TzW5u48NW16jiItj
EuIJnubT8SeUal78388bIbEuqqEN0d6pUaY7ngbaeMR3Re48nb1iHK7RHDEHnxrstVNFXShSF8ga
tj036Doytlu1OYZpAo7ufy+QKRtsQGFsSUxkTD6mXh7HqI3ISCOhBhc49MRuxohYuquQiPobRVi+
lj2xzgPId3tS2Ol6ymzLuztqyTJZOeU5U473Olg9CwBdEZSLElF9mUVv5LwynGxRbqpI0E9Lnv3K
QGzQQ5w0B3obVVljJ2XXqCvQJqXT/51nKzhZhfwc6g5VxtjLp3SqP4ec+F5N4bPIcRmOfpDeZPh3
LCWtCoSDfZipxwqtxKPmlrVyLATh6JCBQe8HAbv7hTG02PLQ6hdZeq+1sOo1nQj3ODj6LTXqR6j3
zUNcOM/liEROaDJKwo4VtW1oF1U4iheeMf2kcVZ+GSE4dWgZqOstaEd1WVNqtGir4/mLLlp6AUBC
3CzdSdV9isRmPB8k9bkHq+SWPd1Xs35P78tpRUn4R1h4+Q3MKq3bBbc8SmkfDxIS3uif04izHhir
es+62F5GWj5LSau38oR6JlgKrkyAwnXAZWyIVD1biY/62o//jHBTmqYbH2YAIInV9XexXlJ66TNb
XM63XyeDVdKXzBscxUDfz2FXjKXB4SyZjn0rn1pg3CTJzvzefvWYJH68xZW7Cpz48V7u0waLT02h
U8BMDW9KGaWkmMG+N4sfWzO58S3neZhg8PhTF+xb10c+gOnG0XCdAgKneZ9xMjTMWbKJlGiFyKPp
FWOviVDyIIL8pBrMCoxoZkvs4lC6D44d1CsSrfED8nYuVOwlC5NOyR+jQOg9xFDbJInJdaTMJU3D
ZMuNw0ywNsW55XfjwR37z45hvDnmN8OjUxI5iupRdMzaZtcGctipp8Knz2BHBxvY2d9Gx3rhRpo4
W50gvi7zTY5rngp8XJRpHa6CDo1iaw7MEmfaZw5JnCdB4jo6NKNEz9OUyOcxsspe3rIkx6t+/9Os
IAtYdEjXZeaMx0KYtGeNaSt6mR/TAetDfr+EhSEWJXFgK6NGI2NGZArnBofpug7bI/XtuOIIgXak
dz9TM5Z/60nBNcvbELphGy5FN3b7wErugG5WeFz6JnXIvVHmgNqoACAtDV/n69qX07FAurRwqlke
2rjCU0aoNiIJwrXIskB9GYb2WgQ20ukIoacorKvpN29BVz25bjk+KwYivO2vadVAtQCrfBJAE4qW
ZLExHOTZcTVwApOUuXtEFAxVklg7vRmdMTrlUc2r6dh0pD21QbjQl4qRSiY/TSRKvqPcw1QM9oNm
qoHIKn8MbaFo83IH2zRPItWnF1m58nEehEXzzxt3UwyYP7Ww9sehQ2N6CsOVy7aD6qc4Jy22Zjsp
h+vvOipzO1w0Pk1KMsKe7YKUQtO1z7NJLYsEpP5nqJ5co5RpuX/HYfxeOAUle0+QL8VvUYxm9Bcp
N8HkallX8XRtSji7rsCkMY7iX2o349WWAD8ZGDBMm02sQCMycvohDoEbgbrMXhzvNGjxaBSnPp3l
petCeWGnWqQNfaGpIVklnBAqWuXX75e0WylakPqdrrW1G7xlknXTpZodwhbmCRlKlMyXmk7oWSSv
XqgByKexj0BNMSgWYXouerwJc6WuBi/btrsDLyLY7GbayHMc1t3V8UK+CJmMlzpEQGmmHPD41BCb
3bUt+o6jhXuZIxgaeW5018kCUZOPGGfi0CPeKO7B3U2q2U4+qCeiJCLgkcPBv3+qb4S+RxekHSGZ
Mh3QfnQWpBjHuonJfE1JfAoyCeQp2dbVaBP9Mi46O/hOSrNlepC3DKMJEOWzpaWCf6UTH5JcAh0v
XEyPDQgus+2Lp0ZXRw5zxqLxrGjp0hXdNfe2gPBujs/z3BEAYjbNgW4OTwDBnl3VjSvCARQlxNoa
HfthrC0MQApbncJfRliQq1K4AWbx7bquhuCck60Z+s9uN30Skz3s4sR8740C4H3rvKom+pIO4BEa
eExCcIIhq0tWcYzDsxs60EE/cDaczSR55lRvIjGJweVEVnEuAFP5omSliZq5O/9evFnnzL2LlDMq
50Htx6dYGeo8SjvaqyEmNdcbzlUeYFHQPXl+Dpg2tH/tIirl0zh0NkNT/J81BHs0f5m9lGE8bQri
AYckio5MYL4NDPAHLPUdLpLx0wFhvMokp7WljkSyZKdy0qLclVAub6SM9LcOOkyM5jYdAmvpTrN1
aLzWOlg1oLl5NFDY5rY4dDwS60K0LzE5CrK3g4WRoxUo4t4+/F4Ipor2yb19SEoOanUkfBJaZl0W
//0LfRmVENz2UcM9HZao1WqjhKc0DchTFF7Dxh/PWhX1IdTpPoTWdI6VO52NnOaOrNXK0U2OtCSd
4b2ypqFST0kcBTEReBTvmQoWea6zVQCFafX7nZHk26e6xcCe1H8pKehIFCY567yjHHM0cgRz4B2w
Gm8/jbF5LoKsWokKzaF5/6OtjPdq7EOy7li4ycc+y7n9/5fMTfFKZ6AeFEPywLPFsc6D4Aivg3lB
5p517zlnGoguHM30bwvxZEVWz0tsddBsi+5vxJkV+hX84fT+qTRIvHNvdfkybO23CFT21A7Yq2PD
fOtVcrPNQC11fOezqXvH27OxrYbVvJ1FD5sLy/bg5eNTHeThLSK9QOGtyzxBxpxkDO9WrGAtJ6NC
JuWuS5PiyRl8PN2dAalUEbU5NHBwVFhikWYlDirx0wM5w7jHL7CYa6e6WKSyYA138OGvywbVUW2o
6pIKQK50nD/L+59mBLBrP06wEoTpLvZG8Ftey4ZvKgdBS0LXvWHAVFXWKq5h5dBQaa6u6XvHpB/P
Ds0OpsuAymuF068oISj3gVev2hQQXli68tg3r1bWymemxcHC9Tqs9WyNL77jxWgCyIvjyOpBJfOm
FxR/Ncwz8M8l1M0sE5vJ1ulqNmT7OLK40hrusWDn1skHRo3Vr4t3wme83NkIpfzebG85bPDWaikO
LPp3cxi2G9Pw02UWsQ2Nse/vkgKBqZkgDWSNfXZV+9ELwIKDTxM6RNgB9hDtQ+OmYDd9F+/AgGaz
nfunsuc1quvklvQs2mXlv46pwAkbEu410LoXhTZecqMoYTpqekqh/eX1+BLryDKX0rPtvYrH5iH1
q5fWQ/0CfIOYOeFdy27WxDPS2S2bPj70Dj6i7sWCfgkaHjZLb6Ep1BQum3BKXpMGLuzvpUArHzRq
2usMXkfn92hGaJWD7uiIIpwRKPFqcwKcTfeQtCU5e/ePvGB+mT1EsNyUd1MforAqStH1Mz86/H4k
zXusMWAEOmqSaNwkNbMbUKyfvEA/yDxpC9WLnD+yLDeBu8ljGa9qIoY2XfoS2UwrS502sBfn/RB2
yQ0yzqKgP7wwMtQzNfWP8gr5UAWvIp5PCQSaiDCK3JZrZWOKLwi3sO3+K0yE9hZDkT9PPc4S2RhE
0qrxC+TniJmkGxfZBLexbT3bXbTJwITK8rZiKKD0RNPLJFgn4kKT936/YIS1XNSEObg84mvzmxX0
oC0mzkftkOLLlqlC6otmrw79NwSNAjfHrsvd6VGMmbEfi+RVCzTlXobJxg6Ibm2jCvmtxaE5i8zk
MZyGN6nnP4PwxzeieNTkHMMwomcbO1hJ9Ux70tgJWhaPbi8YV3qveYw/1uQEZQ1Z/xTRKjwmc/VT
EgUimiCEia3SqwIahfCquklkhzAtqDmNWj+HAxZaO9OI71QGdaTQBx6al7Ys7WXeZ0RRFE3GGCsl
tbOy8CmVUYTYskrfAf/VJ5HK+sSB0gcm6933hPQUz4SYT1VI7i9atfBY3T9JlEd2qnetDWoqtDMf
Hya5JbaBM79zUqJDO86M3OT9EId7wywwQo/wV+LxoS0t/mGZd5hM2tso6792Gpb0wDzzmKbkbDkZ
Oou8t99GewJwPheIcnK8NrPqMtJ1DERrOvuxCYFdoBBpUMF21kvOe+ipu3dLet7Jq2p1zZv0mtlE
lXoBttKmneAga8wPbJwotaM83ekIjD9UbRZDqL9xWzPOEsLeeIDEN6hGDvQpinXhSOZHjrYOLYJP
Upwg6PqJh9FzJg6t6Smz/bJZ9TBPATDa2VpOA7lRnbbeq7hcu/dvcKeE5m+o+gU82H4R09VskU3n
TnJRGBZ6n0ySObtog46YRlyu89h4b8OUsF2yPje1frVqzGXF2BDahRQslOrFQA8uiuFxtFIkcGEL
PMFKrIvy0HJL4nmXUW5/JxJxHSBqhOimQTeDpiPqsfc8TlD3RWjMpZFn22bOu20ni3mTDfAEzMCx
zjxk5VSg7ylQWIY5RUdrt2odiJl/2auddd3cnVxyNh9+L9ICVBAinUqVszb4rFBueXGshInsQrRN
eahjxDVw0PGLV+uKA8bCsAtExuG4EZnJywPwS8/6Kbx/Yzq2Jz1wjhgGICkU78XWaPN22+Q4CuJ7
5oSlJWRYLn71FcY92mZptIffr+WK34/8w4/UsZEB3C8izW5ChGojrQIecTAjcTO2k8VPgZq186fg
1etN98XoCUoyS7HITMRtnltNawCd3oamKROOwH1UPUMkizTajZXIjAAcOHexbm4lnZ++A0/syOjP
QFPkPjvMH4YJ1n5SZD5A70Xlf4qBlRGgfv1a4oRsO8Q0oYGv1PDeJukP+8KZ79iUe0ZM6RBLamC8
yzsGMH7dwGWIMO1CncOsFbccU1Lr4LvHTnbJUqkkX0GACKZ5Wdx1Toh3B5+JaENaq8o1k8Kq5+20
+AdFY95prPynYbME9sJ1w8/I7KFYi1C+llP3MiHR+qfzN2m6nMBRqVOa5wiNCBSzmZ6LPgs2TizF
2+zbC1It4pbxkNtlxT43MernM5001aF69RMUdZ2KGP52CpSccK4yrPxjM7XeUgvOIITCI6DrWw+9
NeOIJE9eQxdEm/xwWoveMPvnsRqnn18yVRDX+vT7URizcycJqCx3NOOT3aC+9wsICgLfpy6bP3ng
jRuzC6YtYawNOyDJDs09lDq2BcyBlqwe29WM0nzPPUYIl/QckSXI3NMnbqaU0E5cF7VAlren3Kwh
fjjNa6HhreeNRVpRmWVHAeTFuy+ZftepVd8KyQLeAEdnRr0QFkhVNmKLCLsScF7IRTnDd25NDxNU
UbSRiXWs++/aIRr390J+9ofIEIlNJGzOAFnvj5eBkAAsqEUzOjIfELUw0fDG60hf6SwygovZENd+
wNMY3odgvtonfofrL8jx2Gixb2WGJ3NCPJCmf4TreA89de+mahIAHDoFVEosKyUPq+3g9gNbHKjX
kc12tDY0EJjwAI2rjBvSr+wUGmxdSBS/zS36Ogc8C8ze4MWEGhWs3fO0bk6AIU/zU/7pfmAGiy/+
mZTrHDpOs6dcIvH5iKyZUNYT1nCwRsf8L3ZYHA2L4p04zEv5qg/OVYDB5/ZYwCUCERq/MrpZ1kAa
wmWDwx9g2YKoq2QBbC18qt7Hzce4C/yTDxizv9n33Lb489eklz9+YJrmX4LrvpkencVjt0VlDrOE
mc4WhSv8mugbrpN0Mf3pxfw00F36qfbmwVyjlq5O1oP7SLgw0drXGf8AJoEvXPyb4iu6didIE/1i
xoAPvv5CMiH3OnahU7HC4Px3PFYrYnmITPtiEHRJtk/9yn3ADXXH/7ykn9PWfJzfMX08pq/jnUtL
hNawF3fWq/7BkWWu54f0s/wxntRfQunX9dl4yNfxIXpBlWJvQfwgO/CWzoOzYka/wRPF6rQOlv84
169eGQKcklO9Lo+AxxafGpng+WFC653/kERFsspTu9XL+UkLQtdRygYvyUnu7z8HgwokGqKNv8Zr
/UYT5goWjFuoEmvz5uytpX+jrVeuK72IH7w/6af3bH6484J1vn9LLR6+hfXEqXQGtjDe3H+MQniR
gAF89wdSNV7rHwIM+0P4hBP60L3PV+s6XnHliKuxke/zZrrhdC9R9C7l3rixzZNB/Vz+gBWgTEOH
T7Abb8AMw2NRsOJVzxWWwWqfbR64o+o1s26mEEtxqt7nf9EyW+yca78kMmIVaOyb8HnCBSf9LYrh
V/iHSzQ4I2FCn/m3t2PgQ42Ek/+NScZ8mcAbYfX8dq8+7FPUZ4fp1Tyg4AY8kED8WNdwwhIcK6cB
xvklWPOw3V8e4+Q9Y19KjZP9OBO9W6z0Y/zp7ZHDvqEVsS/mlu2V2orX3b4UyzXKqB94Y8Cg8e74
DFIP7Yj5NDh/+HvYdutyC2f6DMKERsn2Ffb23lggVdw5l/vXcK/KhXvr/sgVJ2YEsucHmmZrdYDE
c/b+mctoH/0j/E4v7Q/MxuPC/lN8xhgsw6fW3VAk4gknmYac6wUUxLN9wP+3PyOWrznaLLAErnFF
YJmQa+8AlxMrBSAzyGVMDC4e76Q4TTf7w/sHH+YBjMRzsH+GV9HtYdw0VGlEp0Y31KLdHbENImrD
rnAxb8BoeM5X3MvOkwJn0F7Shbg0u3b1pk9qNTWYQWbMsfGNdQZfK0IM/iZg+m24t/6QohkCTkE0
u1KU05+Gswj/OXsQcktsDdWwJodjNS7HJVvX9vRCvYN+gv7jBWwuDDmFCxi9x9liRrICr/HF/bCA
RMDh0ljEb/3OWT4mL6xz5+ZEslL8g04a2hZP0vieL/LF+Kdfus1y3Hg7+Yax++kDe9EtgWAAd2XP
KBy88Y+11zs8k+LKcvRcPfob4w/A5O8W6wd/LdjSF145N9xp+Hfdc/TBy/3Ius1dxenYXwMXYo0E
xcrDnjxDuz4U7+XnKzc5OXlw1JIlIu9H5t3b9mhswifAwGfO2P8cngvaQQ/lwt/OkBN6AF+YKlbT
4kVczU322vPhvZXEIYc4x3ZtPGwwhUPA45YxL/kPT8WP84y7AVIDqwqV3koe8Xc5q/9wdF67jSNB
FP0iAszhVRSVs6z4QtjymDlnfv0eLrABmN3xSAzd1VX3ntsD8wJ6QS5P+5TPvBqHVrLfxrEBQ3AH
Rsv6wnZxdi17PPEP9582JyjmIGcOaR0zkYioeHbr4Ippa1BDxZxTNbvWXFins534i40LsPTuhUBo
TfTnj8x5Y1kvYnIgpzeagIELVrQlJP0ddqLpWTL5crjmnwRMSqj7yz3dfGjEP7CyYiqBU7EL2Cn+
xAUg+ld2ZDuuZsIK9foB8liiElE0b/ewRO/qR3+aVwkWVnwDkXiAVgvtAozsBz4JBphyXX8Ik3HU
Rbw3vtoPUy3i04/1rdnF8Sz4Mld8WP0CdnEwZufvYu7u6PDar43HE1tt8jlvh889ZaoH0jGdYZpF
Mbz1ZpePf1e3+R6yE27CEw7g4AT9PLWnR0Q7ZtwjzRYWpmMx13GmlQOJPEbxDRgDIreKd/DvPfAc
ynuoMoshIeeVB8ZDA+TQF8Xfv9ThDWgvcQPEAXfOkYYN/wNIwPLj/RmgFdHxrJJFtTaWtbNxL7gI
ftEnXIHcS6SXiQe62tMIFNxauZBOeThvQeANM5HoJ14YMliURTD7F9jCDe/tL0wEm+UESZOwKqZc
8Kv8IUFo4Tot91VgoHvGQY2xm/eEdfQ6rvC4cWGEOWkX2GPy3ZEqASMhizK8jCkZTYYch8HoEDpA
2V+COH9as3W5HU6CvUY9wzsHsc7OnU/EEwt7xRG2jR0kc7w8vHgHbMPBujaWyVa/wKSHXWDBR2GW
eMAqf9bf1CiL7Z1sMAJylZP4/s2OBBQTyrel5QYv95ytABITGzZSNeDn+osev7G96m31CBxwzttl
K1fvZ/od9Q7Gh2xf9B1RWrZxGYE6jMc2Z2N+B5s9ZKmNv3TxvmGIk49IOCHmie/CYZVNJ37K4ce7
0CXefanQYeKnEMxhz3crHlu28QbiA3mawqJYARt1vpMH8bzPkh3RZk/isncOzIJghmGQJZ4QzOxO
mgOJBhQC5Tx+gumbo9peC+98dg4eE+UAZoFi1894/QaXTOXg2tdkXfIvD4oc3s9TwER5ZlzN5YSU
AcR4gVrGps0I+zleQwAKv4rCNTFv8hkg5Ff1RyDktJJOHwd/M84+ZImLESmG3dh35couX2KjxW0F
yGY2rvS1+JJf7SNbHumXKM8t9vX5G7AFkETQezTfqa+KDSqeS+uxeXsr7tvFxYhnbNo7Pu0D12aG
luaVPfsLpNlVSflpromEhKXCF/wZsWzJX/gm3C/hmPxNs9YTFi0eq2Qvv4wFI9GNtsRWTEP3nwtT
yboEB//Eg3FoHvlHu/pfGHGgOzCRWEb/RARgtvLmWGILR+Q/6/JD5UE4qT1uiaX9o9Kpd8mGzUqm
cqV8kb/Eq7lz195FebJ7+bPkQVV3oHbB1evAKv2rkEIuomyuv9Onf1IWICSYKgBk5dYfvM2s/cFm
H7xRM/zlC3cTveOXd4G4QTYxNDAWXvCR8HlAEqMdp2CJ7e6P+q7532mFcYXhNFhViC/s9cHdXzPN
3ER2sCTs/pqv5Tdvw7N/0pXANye/sfIRtzLZkiZeDlU5rwyUwDfFNj+Z3GG5nUu/HgSSbbEePiGC
KExeVAG75kEKPSsOHgPvj8QYnl5aw7Q1UHWi/sWw2/+ghKFlu4OXFDIKrnbAfyMqvWIO40FlsMhr
zLvRzXi0WGKkl3tJN5y+dqyr7R9FUnkAIIunK0UTR48PdNSd6TIknNab8w1yed7ctAeWR9aW3uIx
sqEy8GTxPVxEKjj4mQHgFCYb1554U5ze4FFQjvL1sEJRuZo9SlM8h4CXTyBC0hkfyGTMYJNuADMr
n4do1qgqefZJq3jKHLzL2YDlQZzliOIAMSYOlxt3EmbF5hJd3DdPvHgZLlniEL/XvfMjnkTopMQg
sxZLJemWO5Z5+aLNwyVXi5hw/eAhr6ZaRe3yaDtAoP5bhQuzGJ0mmG2EueGuXJ9+CzkieE+F9SRg
7S8gfmgzzKylftxcfRJiWCz+knmLX1XF1qqfqPqWyls5jxt3Fs0BAB3CpUHOT2fXNvS5VbVS1uyQ
xlfPHBbn9iPdGK+pnFEpvY7C1pj/ec+J18v1V04cGoGUUmwPP8KvXE45UQZh9+R2OMVO3xos46Uz
XtHnAjnGJPUQWW3VHpWjzQiQy8239h6AtspwWXNVpQnv3TvC0gBihlUS2zPjc8yRdTVLAWNGaF0h
xelMkvyZ/9t/GcAqHJLCvoNVsKy4TKy3SINe6prh3qya5Wt1KR0xJAZ/5h4FHPuSiHcJ94qNfO1D
nMes/Mn4FeXJi0yNzpnVo9BI/iryFVi7JxuosgBtYruLnFXNqVfCIXDg+2xg0MIrdo0FW/ucQ/Cq
/fjyXMBlCszslyEORkSeEPEtkNHdwzqapf8oEUIKMepxdVMKs5BKkAhfKkreMLSqPMD63fpQWHiy
wwPcHKobzAz0dqwlk6mxpBdpy4Db1vVj4MU7F/gHZz7M54cCWwyNNNcAT487UauqOy0o4docCF+I
wZ0DUziYHHohT9jyjY73knKfw0KKIASJzYb29SQIY0sEN8cBmvC6lk4ltF/As5g46SpN9QQVBvwP
7i3PCVc2NG6mYSv1ku+RfecnyFX8DHqOk5WERtb/5l6l2xr+pQjX2jUL7BinNFQc7iKEUwO35iw8
MaHga8i/7hd5AKzh/GJ0h4aBCThEFAmwj1hLByzjoiUo6BxttW3722CRY7piWx8uO69n/MTzyZbP
liH+z98qa3t8sGduI9OJ0MNxJvmyTMAIk6u5yk7T679lGTBx486Calb3V8zULCwawfExWy65Iilb
GfW9iCvEJkgrCK/ITGqFYNnpWzbaU7D2fmML5lHIJxdwne+hEUXqQqd5YKxYZ1h7wH7xh7IgEBnE
AuMFUDlmbWeHOr3ZGWLHHpQwrQi2Rs1mGRlIrpgySt4VB9xinjGo5eHwzginPwoBXBynqVq+G1zu
ORiIn3ELvrMBjdyuORhIx/5ofHGIAL9HX0Fgy4aDBoELdxhXYUtM5wcNFx3dZFo9+fSsSyHL6b9p
gmIt+KeP2xX+CG2Mzp/WUq4uorO654WbQsmbABTLnH9aEyGOtcz6GFuT8qae+wH1joNzGf692S9B
SjBIgqWjU5YggfmWOfpj+wM6jY5ZsXFiZuMEueCcIzygIBhMt34hcTTkckKXASnCoo3YLKdbhqwE
892hTdc67cscccPGtP60hIg9IDsbHfEcHOBkwQREspDRLiyZy/cFToF9/k5fVAEfHTylR09VzW5+
Fj54IcPnyBmHjZH3C485GDyNpCP/t/6pYFq6c4xUeraYWCyQ4qMdeOwsAfkdMDX5xweieWlNQPlZ
8i+zv9qTuVQG2mZzlLUeMZP28B3R0wouPjs+xExH3CvbYu++RJLEoz1oyv6nPrqM0H+yDR0kfjx2
9nHd3Ip/yAKJ82FHWCZkmS/iI9xF1SkO/kf6ya+tCX4MuRNwnOxf/pNwomRpTmcKL5I6kybjKibS
Y3Vhw1O/+R8pUnDVNgUDN3taQdnYiDdm+wQF81t/9vEpOvPrrkmhaecC4gsIFXaBPfyzhz87OP21
WgIXodW2Jts7X1qiUzJfJcqT1mK4LRDPLK3PnpzYjgYrnv/OUWjTgLLIyCVgmZlrMveNFwc6CAPS
JepI5OQ59AUIfx4SxhVJrmBr0LJy65DWhi8Z0W68M/ODol96erCcJTm5IQVMErJ6twjvcBZDaMLM
7y2x2jZ39S8k5abZEQNUNxtkCr5366WLTuOnkCGw4FE4Dm8I4VwSOWUksvGCXTHFdq5xXmDNYmtX
CBzcAGsBKzDCyqBUKxZ0j+pHef2yniyQ8Cq97JQjG2s2Kg1P8lHMtQQem86cuGw1h0DUqAXlrqoH
2LTwX2AZMT+eYpc1hKsrWdxkw8pgc0CpU9xJiCciWHmhokWDXOoOP0KoN7Xx8fNXan3L6W8cMYiu
v4riR8xZNHguRh9t5RJINQmFkQ7zhrDDLe5yIic8C7wE+OCLka3IatDMhaUuAwyc3wnby79s4/1L
FWBHW3ICveSiJztiSXMUxDNeY476ANqsn4Z6JCAvBLafI0Ey1+ZSQ2L1tUULnl0kWo7iaSSls18L
2rqfImS/lGqtf2MXq2Z4nMAfGahRAqIuHPm+5+kdvpmuAjTQO3sxvJOVestbu4bvQTNrCn5Ay7wQ
OKe7t4wiWj+05pIFPzURxG5S6ziMmEDskuQKkJju9ELyOFowY//xkXVtXvRzMVyHvxi3iCrkGhhg
MC+ZhSdyBbjH8nYsL7Juy9pJbl6K8aWDB4z3WAUUypgSliVpl/+/EIa51OuLF28scnAEJx0OYOam
7Kdy3srz8sUaueAHdd6mw7l1gFLFheCZ5WGfkC9QQM1ZdgHsamyR2u6qCzhIQXF6dAaEo2CHMTDp
YAJbNB3pREQgUYE6PXkutO3wCfRr/5dyQuxn+S+xJwikZSAk4Zy6m8TCKJlrUBxUmyhWinVtwmcc
K/dkplvgpy0AN0hJ1QWMUv//QbgAWDSRzGw8FDqx59BGTdrl2yTYpM0qKw8uCZP4PAeUxnvNP0aw
YgGeXBBcQavsANoSFIwYq0I9vY4sW7Sm3QE1CRgyk06MwJQWRasDS0lnWhUhCSfoViS6EIM7iitA
fdhXjLWl2O5y+NbHlYJRZpin1i3Kt4rL3HjWBcu8WNb52vRXRDuzJsDTFJIjYnLZPGQHygPt4V9Z
OshJYHlVAE4T+x1AaFjxBsTq9EmIYs1feMgzb6VSRlrbrHVoVMLQGf5CwLJAA8u5jLV8cPj9MKyJ
7Ltk6TxNFhC3XJ1lfM5mw3va3NgeafGORLHBGQofgXVl2Tf/8mqiOnFdqfA5dIiInOgOkX/5Jazk
zbSdUO5ORN8m3pB5RRIf99nXSN2lDWGr3/odPWLVcc6xLc5KE+zKsfIJ7wrTqZGWhLlUroN0i51b
YxxPO3jGnRaIYygXobdEjdL9sXgB12LYkLgO4xekRpQXIDga2hGc4gkYa5Yg1eig8/tEwkwCYgSI
gV/I6nR+66F/Eh45g1PcjHvOdGSSZGw5AluD8R2h3QqWPkAaVpkPmrIcgKvNSQ3aSy7vxOoiuieE
X9wuwrmZUxjSjgKQlxQmChcD0LXq7S2YGo2010nsHQ/Qc2WDh/fu+5c2efkySA7ze0rVgXg/LWsc
CGNOTW59G9urIMkYzXcGI678rGVnxTwO4VUo5tHgDOqCkVDO2Ee260lTSimw5cuz1MjVjBE5QlM+
RihPi23/C8uMlcw313VJkYBR0bGqDa9JET24nEG0oSddX3R1kXh7XO/AOfL+IYQ79HBqfEV9CF8w
/VXJRvg055TeIhftLrK+FXYWsRjgTTroyZYkaZKpR+lfa+Ffy++pAWLfenB9STBO83PkgjFxeIXB
NlT5nT8GO++k7SJGmjIa0TMHFiAO9FlQ45FSnqx0BxUOsUsDSZ9kpEhQseZAc/hCwo9Es+BuUGsa
K7LZpXIVVBdGVITD8gaaAG8EBDsz1pQYi7NPzM9seBuw/ADGivOWw3JrGwQhI46Ef1btyM8YpxAc
kFLzuFn27mZAH6fwVth8lrJZweXpdwUNf8muegosNhtqIAQs2wEyBEN7XhlrHZd7NzvwhY3sixSo
GlNHyndjH1qyK7BbdL0tKg9+SASqFnHZdBJckMZRMUoy1zn9fuY9HCm++oo43E0JeFvhSQiAI1z4
pITlevcY7JCxdONleeRmw6gr3RkVm2JNBXKuOmRp8jiq6aGmfdmCvpm+o6X9xCCQNIojnZwpnbMH
cplZpT2j5C+tVvibc8Yn3XZCDKWHPNzF/VVvvsv+2sp3jxZv+mKYOhtbHFodDWuZXlWP79pU7cFt
cPjcg/yqxd+9f2tlnjfyV9JTamLe+7iMkrMDD1s2OCWnN7ih9UGFC6rOpuwzpqqx49L/M0hh4min
6D+6BLRK+pM5mOQKt7ug5yKxNpQ0bqpdUf6YJf4BmjU8YWii8+HZU1vxFnDvky1DWUtYc6gGXzeA
rd6W40KR/gQ+rseprZb+xRJcQP1Hys++vIMo0yRLyWBG7vCIpuWKJ7BJDywUYb4XpQ0FC+bFvFqR
nFvzWxg0UAQCPxoJTjjm1lErn0qEJR3jIq98XKH2zj+ljpBi745nvf5u+ndGJj0iRmNFSIFrHjz3
1Et3n556BCoZrH03MsXxGN5Je2Fy7FHUKqdeOcFSd6Mri+q0+8k7I14M1S6TOMdZ2BKxKYKgk6gY
6BPIwyrki01YptxmMjnqK+5mOR7q/FVHOwNkO44Q/g/0ooWy7T2Ho2sjvmLlNw3fpfoJeBkRD9E6
9+x4KB10MXMVSYXGlZM7OlgF0YeMggDbzNAR8QdC+gCwWnxRIeM0AVyHHyLaGwY4iSX5V0a6or4m
FcAMHeDTDT55ZVUbuCAfWMc5NNxDermaayeIWaXSmru0BRRMySibi+AoF9g/riOoDD9F1uE/jKRl
Z3rvrfHUJH8RObhjIi6KjnaP/4iT1yBD5+P0xGsOrHiZ6xQN7I+0nUZPY14r+jMZLk4sRewKzVLt
lLViwnZmQ1e7glsfOhlcx87ygBOYFw3uf97QYmGCJSnOaHAgxkGZBwYZBxSPRM9GCz/+EflFktt+
ysbdQGohhIKxMMxzOqGVRka4z/xjmveizIhDZTmlQ0ukzKRTmyAwHKt+BdaXr1RzuB5zhfNv/0qi
2qm68DjiHwCPAJESnJ/AdIEzaChwxuQv8lYJdYV1BVPCINM3uw3NP93/MgX9oJQMHkgN87NiGRRQ
EWTmApy7g4TkPvmRJ3y0zHM8Nk//HSkA8eirJNaDLFEn+ZseEiG3Fjoj71b/KC309CZ0VGJ+a7SL
eEpWmFFmqTXabYWY5w+lOmbfCXb5KYpTz3MzJMHMwgRf7WRxlXcL5acdfgUGzUO+Az9a0v3t2SJE
OpNxaXLEUlHeQ5wDeZq6Z4JIu+FIJBXLTGOwBVgAXiCUsW1P4osxam3ZOmTVT4tCXtJvLQ1TcGzq
uGbt4ajNUThLfwyDkJMNCn/qa8/WCckSqJXpb7XGbwanXzpYOsFy7jHMjjVSzIKmRk2TtOEgIhYn
Xzgj9cT/PZHVKdcKpPGZanGE54zgNp5lezL79ChGHL/0Ha5e2iewTvN+ZQwMc/tbDmWMsxumAvy6
+i/1puudq3zrh99S2WzK4oxkCHejrVonlQ2SaRpvIAB2hoKN3fqXABRZzgG51D+W8s9X5RlrDft3
Ip9Ta51xsC7pHbUbs72FiKYMXkyDs6cuQN7j1d1Y7R8o7MEH2OtUFDOaBLy52dRfUQvweyNFT6Sg
hraS2Npaa93RrOrQeLp/DYeb6DaiquaWBsQh6tQTndjbKcdZI6SwcI/FtzJsIYCFyl81tY3F99Bd
knpRCxuNlk0dCrz36srE8jPXmDrQsBGEN7ZbDKT1r8C/yUHkiC6AVBqWpbDtfwn4pRXDmgxUk6Od
xFPSoVnyDIxYpXUUpZeY0NMI4ZxImPaObvjEzYSke49f01Av7uitzbjGmsChnCFDsfU4UXRFtc80
PJWJ07TfKXc41P988Rp/8f9U3Q3cNqEqVngpknvVn9PykXSA52GqrfyCgG4ECSGWYHlGV0gDfl7P
YoZMNQS5ut7mIlkbW46jonqAXYMfyLclksYNopDz8FnHfwRyZmCCJkOuiHm5YJyb05Zzhdks68WF
YlpLU6V9DrCcki6h629EnGXIcb7qHOqAllK9icm/CvJGRV8j50wkuldZgSqCR46pRXyPyluhbg3x
ZKQvVUXA8anTl98/FI1jlx1gsG3+1dpGFJZ9vK+s+6iuRQC/5rUwgQU6Uk1XYy1KR7hUbgAzpnUQ
ekYQa2QejIoShCrslpI0mlr+ZPIDw9Gd9ZbyaHAxEG4LCUjICD+1uI0kLX751ldNX6+CBeVhvu9e
EUqdLBoPAf6rUCI/dZ0Rugy1MD+bbC1i3m5r47Ydme5w7QS7irbK8JnaTxwktyKtLeyYOjF+O763
nz4N61yZO6xxBkHq6RxCaWq9huDUMPTt520wl9SbUl+N+ozHgov+C3uX2LJTKJ1KzZuVSMBjqKEH
urK0L9XB9nipaziq40ckAY2Z6XedfAH4h5/c3S3pVtF6hUPgoXsxdBzx3QoEbEgHLl+M6dozYVoB
eJZTJJsM7RaklI8UuKhSku7HpKkSYCU4i9lf1H+7HWj9fz4Pd2wQFs9eWcssbhkKrH/N+E5Vtq8A
VB/lq6+vQdBzw7v6V4rfbSja4bjFARWHr3iR11fuxUx3rxTFhfRlksVupEdZfImAFtVxb4Ir7Hwa
nF/FNKnWEQEqC8VC7iMuOm1u1dsWIq3AYFHLV23+UnhiTKx6K8k6s/7zl9qSQ76vS5/lj+KVfMdu
Qf9MNh34syUDao7xWTgPskUQfKr2K8L0OKKSrjT8XCdOldTK3fhmpYCR5BoPc+CFT8/uuBnI7DWw
5jl5mcx9fpSYMoJsaP3ItzD8MmXa3PTfZEixXo3hA7p5yICwfYrCw6OJkZZH1TyJ5aftr5CqkSkH
dQ9Aku5Iq8/yOjhl/j+/3fjAY+Qt3GgLaLqANj58tfRU6Y/7Wj0DbFS0VJvKt5t+B+k3Y3fx1tL9
Ya9Xt4Kx18QfscLVJtTnOmmWLX9LYvDs0cL0JMUIh7AmaFt13PGtNTlWkXORUkj/tvKtUzatclcw
gdXeJddvtUiEqze1rw1OcEaCjoDej2aRcsQlrOV7iCxBFFqIFYSoVc8oXnmo17DxQ4cUeN0pIuR2
PUkvm8zWUcgMxE9Vtzh9yh1d1PZk4R6L+HMKO0r/cboBFMF2in5Az20T2VWt/QICxBudl8tw2FXM
JFV8IBXrVio5oklTbHKFcadhd+WF4xIvpS8IIsiZWbL7lCW4XgQ5U0JTvZaUu+QhEiNGr7B54Krq
AxFkBgWAKr52JHGX/ethYiorUAWpSZKTyPwEuROsSxtXnftKsh4euYUP7YplYdEajT0OO1bHSHSM
6tkkj0rFfnpsUNkIe3bqJnrgmomklz9AqWTKQOsVg4Jtegx1wicQFo63iHsQ92YZcUUIROiDV7U5
NzTEJFBFrGUuwOJ4XxR1mlkD/qbhNpJjQvY5yo5CZAQ1Lg26ecxOYheCbvSV4oEeSDiJj7F5UbKM
635XNxHEy96tZyHHd5kSMWKFL2NKZ3JfOM7IXAqRabRB1xY9JDg9hcaKxK7h5reOxSM2OADzJrwV
kihZ2y0FJ3LvLlJK8LC/dj5V+tKDLuDeh/qdM2Q1rFfve7bbHsmogLenxc9Kn4YjwqljQNYCQQEx
Yak7oh70C8uCWP9Iyi9nb9ekpKVudMVzDpIyks9egDyDIRW1Ttg91fgE/KkTLkoDoNavaaHfcl22
LfWdMBQkTgMSL06HJY8XrcyiCK9qwYY2XE0exdBycS6jAogrzqQ6PZtbUXzyctUgAfSprGDW4SmT
SZrK/w3ho07By3kfM1AczSCrk6tU6QuDk1cBidQDGPfFUYT4E4NHvWOXiSKF4TT9F9DaQ3PReUei
ikkceDM9yeyccbdVkd9RCPOMJIPOagBmRqwJbE40nstkEdarpl+Taj1LeoDzG7VGy+2vQ6jJ7Q+g
KafREBl1HfYOFGEV8ghUqyVE1AjrcSUAv6RVo4+vSqSgRwmX3hKsVCmt/CBGDO4xxoSKQ9E810bI
zKycikIFzHeno0UzEu1yU2zN9pggQvLnJtaF1EN5QggDQyG6tqr3HJSvcWRfn0aUhIbR5lvRZC8b
JyU4DK109DTSD3bpWc7gW+l32EI6pDE+yWHf2CBYc5lF48aX3RMk3z6kJOD0ecmlv1pG7sN/AY01
qzghAanRxHCRFb8NGwepQ9G6N2mA9Iz3DYZV5Z8h3Y0spzZf0/nyiTKgt0FWdc6ItUJ6qH7U7FDm
JEudgKc6gcjMTb+lOkypA9mIOK2D6lSrq9w8j+VDkX5Ckuqy/FtqWzCTkybQEWgBWiN9VFVyVA8h
JfsUIHuKk6Yjfng5MrelhJicpq1oYrIEf5cmq96SNgLjKYOxGKtX8Yx5CFpQ3P4hLa55xBLMyIFG
Y5Bewg6aj7ephbPnokBKltN3b1l7IeBAuFJQUEIcW0weVo9RiE53QB/p1P71Yu/4yV4M7qNIP44W
JCpjsHXCUzECWOvps41Npw3Z+5ncs7Rw4k9naX1oh8vYuUyOR04Rp7FDISeh+uNgr4fR3C0UJ+XI
oJtAd7C5S/20HZEcwLNcobLQizvvrSy+e0J8TVxOLD+1hsYAlGg2PmWNQ5wAPwDPHvCOaypD9aV9
gTVlkRMqoJp0VGtmrQXZ6fBGGJIijLcD8DZJShOGCaKOCkG3noHKkEzXnSpnmM9JJzNoTWnnOEDS
gmYiqDEbQqhraTfUaYXtZC5IFOglpyti9AQLhmjG5wiBJtBii44UFnbO0l4J9yLCbkuOXANVE3Sz
TzstLZkumgg/wEgILjsaa1baNbwhPDV0oUzexYjRSIGnUO6yF9iLhW/UW989jl14CMbIid0jWCLH
w1ygIxTpYxQFmMhLadVJ2TKqGvIYEeW3iVOniDrTbNgJmD56Dc/mSL+Ak685j6kMYxOodrLx2sZJ
jCtNUAuikxA5TWc5g2V+916Cti+Uieujow9ZJ7DdLt6l5C/VpPWQR6ndjWKvpfGm9Ktl2t8L/5xx
cMQCO5foBntCtfP9fjU08tzPqH+mJLZk+B5M6zvF4hKbzTno35V51Y14mXKFtYKBM135FhyxzIk7
H5nOx7k0C61jLEs/fZwtRGr0Au27hXaw8C+GCyolWtTEEWBheUgNxOnG3XUR0ZEA0IylB3OtAwGY
/Rq6gB2UO0U4Rq7emo4EkHBrCheCCT1Ki4YsJc+mOzNaKtHDUDq/CjfeGmRX4vVFSQz90JMWnfQ1
0BzP+RPdAVp6AH3ZZ0LGbCouWkzkymsURcTtXZqvSTpfSk8chKy+B3PcjHKNRgs6g6Qe5QCAlSHM
C/pRmRtvwuF3ZNbHod0aQPmDbpOofccWNDPzwop8AEX4KqEOheTleuazRKpRc3GGsqcMQdJbht8w
RhwIWbm3i/SvPL6Yw3nUGae71DJtQv0C77g0KAX0l1rSNAjBLlA91S12IZgPihojrxnyQ033pKab
lOdXJRoJ4qKyEYiwwp/e0n8O4szJeeyCLCLpY2DgWy6xUC7FYkRZ5aFKbTi3KAhHPEfUMV3kMRYV
clc6IOz+uK8LvP/Jry5uhkFYqmq+IyCLNr3IhJDiLE+NE75x21fHIwmhDSKhXk55fZWVGf6ChOMQ
QEBYnew6nhaXloiRyuusEv/5GZuTKy5FkYOwEp0Vr4f56D9bbzzDw7rxWPbCd25cak4SWauSqMqi
U5JrHSyFLmfexp9OA74BUK/LJEp6E9C5o9NFfjZPZQVgpP2dnOnSFJfiKyTXAYIfZcAZ/jo10Eiw
0rr9JYyRq0vkTUwTHwPvspziWS83owZsvrHm3bS5Aj3vrIePJmwYUIMOIJ6TemJyzQolZ+TOGpOb
K0OGSKT8eQPN2Ap9q38zwdA3DDWhK84HINRGDtCSYlupCBvGQR7D3Zfh/4VNLfC6jwcfokCSXyG7
lYwkvb1Jg7LtACwBmRkaBQbTLmYR7EJa+DoKCcbOIjNcFXAZ4AQmDvUWLvSX1gdnEzGUpwv31JwK
XuZDPoe0AOlRwgyw0YCQdUf8c9kgOI3Kw8m2nCz6BD8+nc1Q+wXP2ke7WpFXXofL3qvgCtIxHvVN
WIb7Pq3fgiI/Q1DLHdcg0HuOx4Y9Fg9/QHGf/wpQGbsKAnqfkjd3w0zIjUKsa4Url2hLg4NDTik6
TLMUfACpFjoSuHp4d/NiahlyBvDRBbGo2UYcz0UPJS/H4N7cyKk8VzSfNV7duQJ7HIHbZNgI5q+W
EBTmcq7Qf8smWELQJHEoXyjAC4ey4yFEVh3PdQluPZ+5YSrbga3NmCErVjtvI/HmdylzPFoO2tqi
REspRJRPU+IUJQqqyhleZdaxNqOrNOh2I4PhoMPYKA3ywczxpfam9xbMzHTtwkOe/vagV9T0iXOB
TAtFXKvcReg+7GX4NjSyZxrZhhRPA4WBtTWuYmSF/a1FiFZQLMg0UlNaF1WpU6jjE0ONr9FOVPwb
Gz6nY8uxjJ+Q8CGUYBVH9/8ZM9lLRvWUVSb34aP62aunC+0T6KwCwA/Z4XsrouQSmb4tPFDmlqmf
DACAWFdnAQq+TvAYGFFzoVUVuPZhWztKtUfXkHhP95yqKJK5373RX8OmX+rMqiJVnA9GfEkNmvWc
MhrtIRn6RgJ5EyCA8naJdhCVfJVp/Y+5VgUGody1hnOs0iNaidjFEJu6y9b4aah4fFZ2Qf7tau2o
iUROUtWKnXIYeuXQ0v830U+J4SoBGWvRplMJ2AGlyKolL2vPX+kpw142ULrgdsdPwztHhy+QXxR/
j5HqWgZ0mli0ghqI/xEmK0BbOaoHGThFqv+JEvYXg04h5MCGM1Gq/CUj0jinDm8B/poUeZNM/zgq
kFgINNsEqqKWeUZGH6tmrtKE+TplsML4YQ8nc91xuBOiflOg6lF6+ZR7xC4FBsSW/tS20iHXCC9r
hz89im59u42H5Dx1uCO6+g2OxwAgiYNOBT7Tq05kR2jNd1XW6M+ZUooS1SbGfj2gVSwOZF1ROQin
CuEYNKEF58pT41X7aoi3WlEAASDZgD1viBZ9CFuG9TK19iPz7QQn/SwHMpG4yL4Ycbi9tbLAGohR
uC0V02EdYO+exBAsF4HkuHLAYBI/DQctdQCB2C56JmSD5O18g+LIF9J/LolB9AC4CKsY+Vw0/hT9
rqmDQ66m53GkeaP6iyjc6LkBrL+9mQAuaKJk6zbERYx+qwlXZp9Cjoa+rFJ5SKE2E01ClDIXmq8H
dc1KHrIoUQ+zvVQEIaDkIYoDkBfzcuFsRNohCQxmkNwan1ZP4Op/Ye7vaLFL3lGGs5U2oGkyE7me
T7cb3EVcOznfS2WP9Ppftz019KtZEQnja5Kd0e01gQgaxNjBvs9PWr/OB9nWMo3m9U8vtsznx20n
I2qlB9UQTSWIDDHTQD3H9ItcTX1EYbfVWgNfbXnyuSmBSjIUSTgETY/mqcO8P8tYOt0i/0YlrrrU
3oqyNFhC8EEv8qBdRNK5kXBSo6/nbskmtAdBRv1y15NDLJVf/WhtipwNWIHIO1ikH4FkVOW1MeVe
o5pjU4yRgfcu/HFfR1mdzvH8zoxa3qUZ6n3PIPuc5uBgrBTO1gFjT8XsHxb/zc/rf42CIATVxUIM
gUN4hBPS69JJUYKOdoxSnQxn7cZMh6uYaR75jhzPjdTuKadNerOROy+afudjiu/pAvxH03ktN65k
S/SLEAFvXulA70VRfEHIwnuPr59Vfe4NdfdM95EBwUKZvTNX1ghhvbCclcJv7OVzFdDNYFJLTJUP
ykBWAfA7rQ+akvx4Odap+qqzQgx6cwhi7yOwqm/Z1NgUzSwacW1hzhRyVTqbyrXWEgSGB06DGgZ4
7duXw11uoY1gq2GHjmvVGVKW9JyoCeeipS9FcCRi42kClELt3iKHKmif+GH+gSWjHYu7MVZrLTOO
cUFqEwd4sQEJKNRkVnfqdf9l+camVbtD1zWEPfxoanedJiS+XoJ6k6SHODHzOS5yyO6S9jWCFyZ/
NT+WKjuVMN6lYhedeZNb0MHChjyLQ4QAVrfisKYayFgKC6pGRkqFdmvSbK7olcu5HyQaUzb1ljL4
6dBGOePVi+I75QpXoQswURiKNW8+hMEaigBR8jDBVcpMEWkAuR+hDPDTp9aAabqxMC8yfkskNwZ5
vQc4sE4mYkbJFo1RWKXImr34MATWT1dVe0+jiAq3srGDP79F1sVuAMHmIL1F4OGJmoAngqbJ0cdy
zk7HqhAwZ9R5qklDZe1QOKD6oRs+Hkid1g+MyXScx5GUoL2DhppSK/FH1pY2XxqUz8FY7MKBdlLq
rTMl/0NmIU3jTQFjXjv1ulK6az0NhNMAke737BBOmh286bKxmgAGyHQTTJKpYw/Kc/zOESI1xlWd
o0YE7zs2psu5ZFVOpmvJ4K/QzhgO/qckQqPhYTGV3cHHBYpWZ6j8b8PK7hNsZQLx7KJAo8NrDv3v
vIEc3ZKjmWKiwWgfID2ylN+cs0io6uek1Q95qR1NWdrVmn3OR6LH0AYMAdUJ+9dujV82Io8q3Nst
mv0pO6QihbKwr1nWoFtirysTxtp69iUzB4Ld2qNNO7MbRbzJ31jito1zZQNZd90k8bUd+5vKPrrv
4VUrn7CwN4YJ3qGDBgWBuYUL2Ckrs8DChvBLQzkHAcDttGNiZq4sTe8W81ScgjRUy+dACdPg9G/Z
PfGy/vJf7c9Oj4GXryO7ZLKlWKH+qsrdKGWglLQszHbTGxaH1XAHFOMbBANbHfrGXYZAHXhGRW1W
i+SdXoarKKQb2tfbSOCOcnUfVMZammBpp7SSNZ4FyznYcQHyK3IzYn7F+otuu2AYWom8K3IEhr50
kT0OQaxvlQwbtps+ZS3fhQE/OFTNta+vDFAMMWE28GR3VY4qNauHw3RK+bLKVzcay4FGrWUc0WTz
NEfhqyrKxcRX2Sga7cJyA7RjpkPtXvO4C3WdvgOHA9bsYJpoq5STs07WGsEDveLRDR9qeaHn0jCv
FbRjIzIZkKd7AE/llnPgL7TrHwdQ0THuOHYl9kislRweoIlKZ6/MnolKdy1BUdjGhX9XjLHcBCX8
kzilrNE0nYO6scLyJ/6ozbhHkgTbpZh8hUhhC/eM361Hc7jYQaUch16hidxuRtw5uTZRNVRab1bJ
Rrm1S3kZaBC0s9RE8mQpzUpWOTgOGQgvCmrbAnYFHKixP3ClxaKqmVKkrsPX3OgnX6OSKMXYegyP
XBc+4UlaEJW6PJ/CdQ5loEjv/xhiSlcmq5AN8SwRSLG+lgpyOgvcAwLClSjUPVLAkXNDqoyDmlE4
sjNAc1Pqb/TcuqqRahxk8YevFpvU85vtv38ax4XaxM2hSz9N8oL2ieoR8SX+UNGollWMGUrSBJJ7
rA6FgH3nUkBMVMfSYjZ9fWgNKIFRVL/JKmBOHmVzEUz0onOrP2YgakdiOE7m9J0AmJlNujHusqxF
MI8QP/EevdGhc1ZazhREzKCBBZhSQsFC+dzTIHDMHH2JTcAa9omkq6WlPxT63hyVjfjkDEDqTZrs
U0bKip5fOy9QvvI+e7UhaTSxmj9No6WMwzJMUGwl8yITrhJlE4xho2ZzMzZUkbRJTjYRvYKoRq6V
a+NT9ah0N1JjH6Mw8GdJaLcHHinbCKklpXJ3y2EX2ODkldy3doUSlyBaWdN63X4ZGtD1ZHDK+5gp
aPhMzEg+fKU+04t7NNjepYCKlqdoYVGNWMtMfGrh9ZdgkPvjZBItqJumukEPkCziMNYQdRX7ipPv
aQyjfjM5pCtWjaUcyTsBlqhJC4kFYs1shKa4rUDcaKhsx2NlsGYNyUShqM2LW5FYe6mDdKljZLT7
n8SfmP7NSIZR5UBHiYS6ziAJ3BHoAZsqtmJzLrEKNd7mgY1V3x5polV0LogoauZ1SKdVggi9vkh+
UKEEV5F9ccqxmw59akH6FvlGx8CJd1I/4SucoJ0p7JStFhZPIO2MOvsC14Y1WmMj2ilIIdjKs6hW
yTo3O/tjstZynm40AqPOHSD4NxsGDODpWWoQRWyC2kVz0N1kx0kAPumUgyW7fO9rKFl9Ex1yn9Oi
1HH06lY8c503d9LNYGyR/aIGJ7MxhUHD+ViZkx3aXnT0jNmyjtdU1irHRcpOqwuRcxeh/UFISMlS
KBe1GqHYFsswKUYlENLx0GCgE+LOlUnNGyEWBn7gCsYVpZ6GPsLRl7ripjCr63WouioKZQQ06Uqf
lsLtQXkB8FK00sxDg+Lb5Gdp7bEcOYe3bBuOPRA2Ah1zGikUSDhCEDM9B4BfKoeEGrKfXHJ4VegE
GE9Uw7EaWOoCjWiIrZgbZC0alLQEiWM58V3ENLX5DAQn8ofgN7u55t6N452XUlnZEoXTKhewRKhp
tPHIiT7zXZZ6z1gZ6gJZLb4UWqrYUWzawO0iM9xqusIUxASxNZOvhBSpGjXkoZXWvXH2gx8vfJC6
EuW8cG4cxTVK4DOcEXR96GMI3R5CvOxE0QfZa6HsU6zW7MwnnchH40u1bqN8H7Srol07EAXyx4gW
ULH5YmSl1nrcogsWSbcN89xGSErr7RPxHo0JoASAjoNkhR+JJgiSXvbmcb8oq1VHrnu1ktu3hENT
jtTQ45yZsFAGOOPxFVLMmPfgLJIFRFntZJCNSOIhEAV57uATquelm6zKg38p3zAjkJsJX13HNWPS
azqp/1oaiBOA6JaDcIYQpoDoOSzmd48YzSXSGqCLWzj8m2HD1S/75bQiTt0F0fLtvYSR7Bk+zJf5
qr4RsODKxGWXY4TD9alC2J2PF+VUPOVLtI/26Z91657Ozbxke/xjkzY31Xsz7Ghk+Ff/SimkfST3
/Aib8JjdAXo80mt1X/WfMRND59bhoTVZrYiydwcMgh4V80WSsgeD4oxDyxQWAqxYuUv6DQ9DcytR
xBUUpmaMRwDM/Vqr36UBMRrkqVU6uXoMvUM3aY0ueK8R3Ttf0vt4IEBsXx6Le3plD9Y/CL8614/o
Hh+tb4RkKQFu4xYUvciNbCH7kDPIWWpGNZai26gmm5pb2YXlQjWOKhhpY0Gchv1LhY7Qp4FLw/ZL
ECYFEPRKMGjo/m48dPy4KKdzDoTHg4m1R+5qSvsAvlC0kUDqlwsal0yxFHxbvGd8snPAt4C7GOkm
SlHCc7CMM0b7v5qCB7uiq/6wvqYv6ajDQUHaLq0JxPXyt0Fb0zQpLB6gXRWfqHE5HPOMd8na/vfW
0+ZjV0cum+TvWgxO/o6jMG1Ffz2ptAFWslCPu3W8sbV7QgVlWDjVBdSpVd5775amN33ED7PNwX9P
J5PQ33iNHyUo71H0JspxOBGw75dzLH2MfRJMKVAjNhtpvsM+FZ43vBdMkmKeJOeU8Br85ZjwqLvP
QPhb/nkyH1wkU3vtLO2emYjuHyplPLoZDhMbER/Op+9RWjfdr0TinI+rP/s0EECODh1OFMlNws/n
O/KbZw3fLlLdFA+D3y01eT6elSu0NZpzdz9aQjhl21NmHHPnZ+BoYPxp6CORtHuXHkTGYpEvgGxj
2ASL1mZ7n+crWAHisqpdYG5RNcsUPr3d1BxV4lzgXET0QFa+jfSVAI+VT/QZRqGBX5wR6E7MKIST
q9eB2ce2H6619l1jO+sQ4I0Ktd+H1iqE8FOewMKyim9JdQGTpVnEGO2z0V6Ocr+Q2bo29kHvrzY9
qIEMII9tcOB/qdrdit407zMLll15sNRHh3QmNlaQxPuU93LhbSMiFYe6O1cArx34XQb4OgJes1sq
3cb+M5I+dWSHY0ARXv3wonfMnoUNpZIVzP6sLKY9ThAxbfaiMRYmhXLKMgx2DUU2nQVas5wNNpb8
mNpoFdMWD3tq49kO1GsaU01EXPRPddxi5LTbzVTcmT9xOA6otrqCgszFd47AizmV9eU3lgfvHziA
Srue8AKWEFgwaHLIBLALj2SrZHfa9AbCAXWOYjmAX+NNCBYM9sI/AW196nkk782HnIeRYqOj/IHH
R7UurF0RDecG324XiS7t08oP1F04uiUYSrPjYG3wXXIhZNwy6DGA0AWhW0Zlp0CU385COroOPYWZ
9aRI+l4DFXwbNtkdUWNJP1u41blcZA8syY2zDXi+0Uk7sx5nvImJccWBaEC3ggZ9+EbwH9HH9pdo
ygPyUe1TQ94RGcC42mXU9xjOqL5TtJxH8CEoO7I1gp0qsoXp3Rq34qm/aDRHCOu4RcYs/oOeAmFW
uafVVz0dcPRgmMW0JOiXvD5KA6kI96VMjhKX8giWRNGophmAFZMN5U8HtekOd+rXv4W36GVydI2J
7pkRrXeSzoJLu4u1dQGCoeFYfGhSfWu1VFRdeVx00swCCsXh7E1+L28x5rB3/av4tYVcHPUpz9y6
jy6T+p6SvyQlV01Bh3Ao67ND84biV3b2KpL67sK3YnFn1UuN+DvRv50SRAlDcOI981Aly/yomoWz
Z5snjTQtOCgkGMf1tly2PDyTvVKDO5zjjNRWejPFKzaRxb2nWJZJOkEpQsOhKqnLvzwIL86hdN77
KVuwFdDHzY5ryZS93b0q+zePnplyo+ir2QAuD7l86Sk41VSF5XKV4ZMmtgTBCqJpFSaTcIWucFtM
8kpNluy/cDNz7aycZPsg6gNaQIuQok/PrSxy+WHosIiBGYz/XD/M+IRsgwTB1qosWFHZhKZ2h8/r
K2/2Hf4zm1WdqhJV4zn2JYaNBSxKg3HAZnoBjSb7B5EB6DoYc8Wgt3XMUQpUOCSBuv3IMASoL9Lt
/DF+YC2EHrM2ISaI9ekDC/cxrCx0/WieCLGmXF/iCuDwKZ4ea9PRWDc3Ubmpkd7LS7zUNrJ1ezXA
FJhQ1TMjEAmzcApmM6aLCU5aPDdiZJPzhnu35HSQUHOxL0F/kKKdVLxp3YHOpy/t5h7100j69ftH
5DxC45Whk1O5NLRjnQ02DNc2ZROQFSgvSnumYXzV6ASYJXtH3otA65YGBNykLZaZb8OrIz2JM5Pc
gipAPpNDGK7zB24IKf2Q6YrbxwAZc5wfeSAA7M/VCpWQrz2pUuIrr6nl5yhePQylwIBTvhjZeKKg
hNjLIfpoYohiDLSHqd9h/cBpmtrNSvg+AtwAXXYqZWddDhhFdJSGBNdOdLKtAUC+w7AJF75aL+sU
LRy6U99M57r3bk1nx/g2c7GnIJIXvjT6ujr7M733EHj+yDWUaAUspjQGSIzOg7gQKgEfnY4niZPS
v5cmhS+7+QwqmFLUJVokJ5pguxC/FHI1MQECDVfTmV8ZJZ9xmBshopF/CQNjIv16/EsXMM/F6rUM
ye7k9Fb6MLZdX95YmPRa1wJsoS7qYRFgnMKF3K/yAQ+12a+7iv4sa+iSslxpLzAq9ZxuQ8gIU31s
bXYgJYZT4VZLiAOhokrtaTceUJlh+EI7KAx4XCcFaXZUHnwEOtxP9ElEWMTyBvxRVy1YB5mXx54A
as4UYuvBSoUsiXhxWIjewbnFj44d7PBNG4xDu4VlOLQhK6xie547R5YWrHvaM7sn5xWi+ENym3bd
e+p6m9xliV9s7qv76VTOXnjlZowAfj+FvwdwzIPmrGCjgUAAtwb1BhxVQimUfIeVwTXfC1+n9/DC
IcCEgv0RrXi309LTNBzt5s0O3mv5bvlvhnXSmx/RpZetY23dDP+N7J50OPEZurw1LFc2cdzixHVB
aZCBjrGkyU4pGAXbtWmtsKI6/Izsg6VI2HDYnidzmd7oP/YKBVxmdHbrNPab9FRWV5Xom3IFOI9J
DPZ0SbFdPMMmiytCg9VQrjlJKhJtqUuf7nq2n+FGG1aGuTbilYqDlqrRsox5/3B4u1C923ityweZ
gmybCo8+bBYcVwztiB0gQBt/UdF1sVYpRS16J0hz/ei7RMZQFSgJPot7caYHdMtu03sOOvpXw3L6
FXzXV+mp/tG/izO3sNZW4+ILxTroEDkgX5T0A20K3sZvHaZS+9ZDlECjNVA5c7FPYZVEk9zS2Em8
g65syTV6Go07pi6sCM7FTJbmv52C7NrjJhw0gn+ffXaunEOjPDr/SnCTY65xZ9oS6UM7Xbnjg6bV
oOsr/hrQ9i4NRMf6d0OwcIEUxhte4GbJGVmN4g815YiNN15s22UsADCXYMQ5yKbZR3Ady/KvFLgg
tv/g3hIx0XfPnq3Oq3tyTOSMiDuSVFrOiwStlwSQ13tODLzACSvYwF5CzPmVQ7TvNkeLalCRpbzG
TpP9gbT3pT3mMlYCO1nuOLGx9ABmGxTIAm5lfXbKj3jr63NkPSb7V2uQ5+8CkkSc65S96fVZ4ykM
j6Wx1ft9Y+71wrV7YjaPHgpNj0HiYC50fhP1loRno3hlzp/SfPAfe+sedGuJ4qR+SAek8sc4PEHN
6cFUdZuKLbgibbCRpvlChmlJTXoNggiTCNYxAEaIHItsjmqfrQ3bS2Z6wUL5Q93FpXtv6ouqBpsn
ngjJC7Yl7QC8/LgHkiVLKuOcvZV4jRXy3Fn2TTMU0CNLxfTjv3uf8lU+5mtYlwirdZQIczwwtoyq
eeErrKzLKfyuKCXQ084XrJUqWrH2oIU7RT83WN7x5BzH+NBqp4gVON0EIMfBMf37ap/cdlyqiEkY
ux/8USJ4YnFdoz1es9p1h/pWrrydvYp2GkS+aMZavkRHxMewLDf94pgDgquY4gMyv+fZZx/OcA+6
KoA4VlQ326an4BWekje2SjWecGGMmtdfRNLL+QKRkvVRvztn/0QN/SCvo216awEo4B09FG/A0D/a
r+gXQCEkGZYerr5WSIBeoldib8AegDdh+MD5ylnCq8mgmclICwaapwlLdo8Bi173PUZwqQVnGgXg
pNIZO2ky3XmzjHDB9CHtEEABK+Jlu1AV39iMWigD5/iL2elwtqVcUhE/POu+I2odf/FDv+AghiEj
cpmgk3bfILNwJPN5aHOpN+CCRhP/x04ErzQ0GH7B8WFcsEPh5yP497+4cBvImPDxP9hJqlRG+FXN
kbT51a5CaiQt2Jbl0RZSIeRDmKBcE3safpFeKuZJUc9YBth6lQXlGCygjn2aigsiM+Y6Hjhc+DyL
FktSBI5sPLbemYP7VBwU51D0NwsFNdEZ2zhQKFXKiM5Zbs2EGj62NrMd76kxnEwQKHV9JcCKe/bI
mDMSTlM+RjRqdNSxB5MdHeZ2kkFJbmCGHanvyuBXsADzO0OtFXJqnITcpqITy/9m5aXyUNpX0smK
XjU+efmgk/lgQPj/GuCqU44XKjt1gOvmtRvkhQqvVTJM4ArJLFLsa4qhJ7lZ+k94TLSHEIFUDr0s
h+KkNLkO5q4KnxTGx5SDcB7SkdB+lfIycdYHxN5JtHT2MkEzOGymU5Gf+MEa72FeVXOdMwCUQdvV
e39TIcnRhKgCqC4rvkJpxGJNCFDstCh30tTEI4k8ypluJao4n41N2r112UdLZoxffjf+Z0Rmd3Lr
vEOY78x4i07f8w8apUS0vOGCdOcMOlS/RObTOauc9ET9aNPQltH6p+0pj4+JDlzBpYCppQefbF7T
zU6EMEU1OWKilkiRH70SBRzKEbiBEC5O+QnzK6Ie+AkOqKF2nhC0CsPUXxFygreGkh1xuKBTNO1X
Ki9ec1Xkc6ghUyHrZGdIC9N8Dy28TMU6DLd0wvxqL6VvcX0umoNn3oL2Pau2lrGJgw2uKkpywvAC
vI20x1WPJtikuI1UAvSAETIx0WJXkLqhcjGIiA6eqn6XCqgRx0E+yvI6cUTJptc+6uBgeCfDhLOo
XhTzW2/2tYxhH86pdg95z+UDxYBSZXPxleQfVXkIDZ6QDRvYwDtY9baq1nAsLPsU4K4fz2r/MtiT
UfJM8we6Bx4UWOyqtBedfX+Bj9x7Dd8mY4vHNjUu9EKFt8S2mEOiDWfj8FO6hZ/Dc/qOH2I3xsqF
cSiX6IQCGQC3zgGDySLHKw0cKZgbdKAAZfoLOtU89EwxzDgpThIIttjR6HalMTk2OwWelRsZc5Y2
1gkAUkwafCvWRnzGwobMAYoHvF+wIHOAworH9iSJkYl4Bzoy2NeR2hsYcYyfrLor0kHyXUKXJANX
CkQl1zfvtr3TwL65WBu9aZk6c7a7gCbY7FBfYWxE0nZCNRzRaojCKzCaGEJ0skZ/S8M9BkgdL/R4
oZRLosZGuJDWthxHEsE2aYxQDs2Xi2yPkv/4S3UOC3EILB2wTIN4egmZgh03223QHqni5mi6puzD
4TgRr0nkBMND8InZXkttixpilkN/Zdwo60H6IsI4HNfxsHQQvvbLrlhYOAMLtJHLOFhLw0+BRziM
XT1LhaKbvGOqcei7eoj8WzggHmkMptt2C3NY2KoLJKUUDrktOSUEJLXJmi0/1ylhnheLhIsDpA/W
Zb/2zXMo/WUsX2b+1tgfZmw+Eg5zw/RVRy7FSU0hSg2r9rqxLz6F3gEvWO2Paylh0PF3nSHQIR6q
IMuh5HKNcqkPwpaRDeeSsj2ahsmeleOlHajOgg5C/gWdCtWbqAyaZ/g8HHMYfkkebM0fWJNHJKjv
yBq6L6w3Pr4HfEc2wlekMjN04ivUVvrbdAfa4P1V925vbj0323DU6BAvokOi3kmNjOMXTRmc5YCd
ds2puvW/9W8pADgSOJx+gx5sWao74QPK5xyc0PYF2Vx0vZC18caiS2MGAIUzon8u9n5wG9jqZOnF
HF0PIyEY0phlY1PIK8XbRD0r7ax/UeV+xRflnVfH3phKIlX+rn8YALDg4Ztz/Kzlb3ypTs4Oo8kj
AyL0bG5cHMdUn14hAM4KPb/wfxBqTkrUfMohiW3T+GGAxvGMcqZ159S4TSoeJipaPGMzrr5n55Xe
+z68cPzE7T0szWlaTfpOJvsp3Ej9qbOmdpHKmPKbcTU01YqUu2XtO9zTsEC/3ig7kk1hCwWLh2pA
pVAazJRZj4wRtU6ehmugPEWVXZ0+pmOOAmHyP0p6ManKgUpXMaAM3aPyyQoa8ntQm4j2Ov1kpsz5
KoI/Zo9n5yBdHIofvfcASunedz5C1DGDlVJ3PsfWp5dOH0UZ/ZkG00a+1Xz21bFUsimslY09tRCo
1eJV+N4xMIZdXLXxIp5oWvIPPdC+ArFTko+LnGTsGJ5apto/WS/BkGtoo9PF8zntVkikYKtROHEq
3sUc8I3k02pRMipdwEg98NxeS/2BlmQ9lVfbM368EUGo7nOICBDEIl9adzLa93FgrmzKrcN6pZrG
OQD93lTQCcbkhCV5PzYDbWhGZD5BjdKHr4SNrN+e26AKV90wflIjf5dDbZEGOsuOGRm78j1qaSrU
BtfXdtkrJZ7CRsXP5gTCRvzXt82X1lfvycRz19hgbROFpuBYUluc2EiTf7wwK0pLmsEpQgvdUfYO
g2FXLv6NbdXz5idyd/GDCApneylUexMWyZuGVHmmK/FvaEA3KtIVK7m9kE02UR5qajKmo1VX5ddR
mg5Tu+4+KN4cuoU8fwHinn0dXi/O2RyjZ8hBV0A8ltROQDOzH7uj4VgGoInpusxRFC3yJZMrn/sU
Z/R++Xw+F8/H7gFMWXyO+KDB5or/zVkt5OOAaS6ai++JsH5BgXDewORBEjV/WrPngf3ro51jEF0I
5LMEMWel3Ng70vzqL8QTwkx29urV2cON32CuWlI+5INaODxzrmQbPtgiLKEwc824ALdYbOAzAawH
ju3slY2ySXfNB1V6+pcFX0WG0QKG4MxbenPWnn9fM5yKb9TV3H92wAUAW/NVBnP2xvIFLuylWdFY
OiXP0f334rdkQnAT6i09oCVNFhp4VDkIOHAFex7rGB8EplPLFSxicVfA0YHtBqfq6kDzW/7dXJYc
jYYzjwV3+SdxeQLe/UU/+/sLZp+Yi+af2y29SEZ95AYAwE1ur7h0cQPFVcjijeJfigVzEN8e0S35
iOfuQ76yY1ta/Fxjo1/tJW+bwW+irklj4A5UK9rLZ2ctv8w31Kv/3q1mFe2b1YPVfGnzYUFs1jYq
X4ylhK8WXO5ybYNnFi9NXLJ4AeL2IXnl/+c7a1+udcopcLh5XXflo1wHrvnvosVli/FUAHDXCLFQ
Tv8/OjAJwR5NZ+rB4UZiU+S2BvviiYhGdkHaFM/iWX1TVweyGSkU3dbqS7lJO3Zfr+ybvcp0gwAJ
lD98x+W0nW5kgXm/KhxwZUPX+WsBihXa7OgiftsxANfiZVcr1OXcuWAjcgeoJ26zve5iC+etY3Bs
gRQwJKTVwyLpb+aslRsXEOzr7Q/o6HztrMmFPonxn85ezxdLEYcsrLmvjioUAlmGfsmwt984lMGh
WBM2sWIm4HaJNzFwJ+rCnLi/rJ8SCK16NJfKBgb9lTuwlq/pjrPhRD6Eyfew9uzFxOWIvz7aYNV9
TPxwZLtfTBsjp2vOjRV2mishA3wzQhNoIv2D1aZf6hUlpnYud+26/nI++i/2u7yHCv+Sf9nXAH7b
wVnQFSRnAAQ0J5C7GCMkYHKHGAO872LIwnOZMZQ2+hEE7PQh3lOHPCxxRQyTf3NDvaZb4wYHYkDF
2BF/ahtn7+z9r+4j3f33yc4e9Rr92LV4GsQIZBH+1Q/6gRt+0W6UvraizyM+ppW+Ff12zrX8psHJ
nyCTlyrTA6OEJ18AvNsZr6VeL9RrrrvOnhYYDxMQ3p/pR9lI/2i14olRgcWbjFoxBHNelZgZ6JEs
jbtKbSLHDs9wJighRaK9sPZoI3nvdwxUAjamk/6iBChVSwV3KbcqEAda3lX2xzRrQgaXTRWee6Sd
9SNDjqcS7MN+3MJe5OWJ+Qyw/CXYAESZv744Ps+w816tq71J57zPMzpovEjVTfacwbWTqHTS1p5J
s9fBYjBRcHVbJhv0JeE/9vWBiJaT58pLGeUAnfElhRvBgeeS5SMzznhlVFyQEdgv/4Gfwck400Ml
fyM8Zs+udK8uES2fmvf4lywNlAgj36VbmYd+K0aqxW0UAya8URz1WRkJ7fDfNXVOFWDA6cR0LB/V
a/rOfxRTChPPhugF1NXg6FlbEEpke2ldPB/cp4LEF/G4++/5bgKiIB4ughzECiC/nDV1UioCTPeU
Tanjln/iaP7Hd6IAmR7HrfliAeA/hxxQoBqLy+ecsubFb7tni0/AwW+/NDkHeQcR5aFuMVxtqWxQ
6+BbUelzTii879HHtLC5wc1KP3QfBoOD8E4ukvLDAiaytET6P/salwaHJBIg6FtAEU4fDROP/dY8
VQyAC8qFsPz3JkWW4TScmeUm5u2RtxfP4N45UZHhOW235ZIfTu1FAgk6iknLc5ZoNT3N1YHRgSyn
+3VLqNCGe1pQwm4uDl+0fIwbmW03i3wdGBIbZBr7geb0jddBmuOfdiKQYGMegzdtkzx3HNa4NRSD
QFEXbI3QiJ+zJ7XfLHyjpYijiEihEgAeqbj9glF14XiM0BsewDfir+aj+IZ2zAX6kP2gCtULXAbO
GioOCxgyeWbCZjGSCDIyM0abYq99Uzb672kU856Y+eJ/v+mDsygOJzE7tiyGyk0M/GAju+IbNSyM
tAqxARD+OrO3QrHxHDNy3SmJrcoSJUh8fVFcnFs8BOJDfEW9RA0CeF8oXHq+p/gNbmfP0iwWELGQ
jDyjymY6MxM6d7y/s/bbvo0LjCtY/q7DiXeAEWW6nqusoE+fiHwhhV5UdmnzDeDlLuE1XuOu2BRP
741OBWqkhqI4yO1t+hBxETzpqksQ0cx4crXWSb5QVKMVgA5HOSUsVPR3IJo+HTbnsK04lWsLqpzU
xpiRiYN6KivUVIdpjxYn/0w/p6fpcrZpWAZgkKQLFBpUuOg+w0bnTE87mEKYycOubOEMUvKmBBYq
LldMsRriNSYOaYWcAzYnrUkbaQcKEvoqvSj/w7u0aUnjXiohcSP8gJQjGjjs8PDsALdDBosYSP6j
77KRTlClPxnlojzgf1o0bOhkN8+4WpUpQa3LGJXduOYFVs6MDja/Im+b9TuakchicBGlI5wtcCEg
jADQkP70lG7wlR+g9WkD8ZxsxAM5bmsm7GAjBoN46MUuSWwIxUd/aT7I0fq30vAQ7cQyEOwB+Rg7
zKWReDjIazib6bmhOo/bRi1Qj0gMo+HopbvBeuPymBLauegqgRJGoMNLp5Z5JmlgSQvgPbrFW2Qi
jCkgmUto/9QWgaTMLfSGF97d5tu51X+4S/Qlc0mkixQAmUkflvmH9CPtWYVFZfZTLAVkgd2oH0on
hSwmPA+7aEW099J2GWEH4AL5DAFEgMufTaJ4iIpFrK5Fh2fbMDeLvTITMk/U9v+2vNaMbe+/X+JJ
6tk3Us+EoMVDAzuOSV18iIchQQqBEBay51z6pupwxCJHH57C5qfzXh6lbzJr+AfJ2qgGm1YY+dEc
L07F/l2sljTLmEV6et1/DEP5gUbrWO31C7MDeqc0QnH7biIDd7ZK+FJAOfl0YufM3NpNvdD2WNG7
HT8pQQtLF8fwR7j+l8r1UbomF8ziBRhbRiNDIWjuRHRbakQX8wpQPKynS3opL8YO5rP6Nr5grJ6V
vbeVnum12wc/QDtTE/cdNGkaj8ms2/eP8VEem/twtx90BiFBazvlPToNO4xAecnZnicZyvmudJW1
tubxco0dRbWts/oKd8W5PkY/9p/5V39K31wz35aSEazWXFoSQ2DQhMo/oK0UIIbTXxg/dHTdSRHP
F0W0+k88Pp/WE85O9lF9tLDJlvkF3PhJOjpX62hcx2xv/wzIhXnAeyoVM38brbCGk/U0px/3lkPZ
5yJEhPiwgP061xZUC+Z4+Wfo0mYUNee4A+cb866e5bO6odjlVmt9gxtxyRHuEC2iU3MLEb79cIMg
2/O15YWal41ucRIqNxXJ0Z/OKqj/Bk9gfxuVaCXqJuQGQeee06mlnNnz3phIy6qN88205qh7jcmo
2lAZn7dCuuiGl/BSH+jVHYpbujXWrVswnlmG5saqAPo8kVlTI3XkbWW/gpFnRiiWi550Vs5PqG2W
YsfRrMSfYNKPgN4egDZ4z5DjpdcQQO4aXCfkZXXJX6/ROT4ydEyBYU/u/tXeGiuK6AuOoztse1/J
u7mh/LWZ1gDK7pgGAo4y5YzS81onMgUh08QBgXMb1QD8yuhOAJzVwD5IdppF721EC3iWvfN5EGaS
GkAB4MmZ5SOVIvkme9eu5o98tu/eXf+I3/wtzc785XxV/+SFBZVoYpGF0O2ULslv5MWwc2Dd5Ymi
Lgvcd4sQbJURf6XPh4V38bo37/I6rF6ruz8jfuaaulQalvbCXkjcos3mevo6HGRxtBXrGhpMHuWW
O5WQ0aDzgHN82w6n/kKbhBAq/kE89cwNp5jENfvSY5liXjL/R9J5LSeORGH4iahSDregSM7Y3KiM
gyIoIiSefr+eLc+mGZsFSd19zn/+sIrP6V/1/eCAes45c0oyHx20OyODHBIc5tUHtZG6SUJtZ27K
c0UdAtTLSPzc4yONUSgQBOMImHl4mC0ho/E0GrObMeO2Oi+qR8u3dtUy/aoorJTZhqXrEH7gDGE0
V4ppcwSbx/v9ig7feEGAmr4Xuag6vxSLA2xa7zoyIxRXYJAnwgIHH/O21te9fomtaTo1vwl0MBnh
f2XbaM441q/9d2BtrW0K2REQe5oc1IXm6p4yi+ZId8ImhB2abdP98wyX0xgBnziyiJ/CT3rjFIrz
wj/wHO0oxyjUMIRm4MsJVGPwlIrEFvgy0bUj4KVaUvbxvJNmMyOLFdwHq5hTuXv5r+uD3GP0w4i5
eB7/eJ9v+sBtuZZcSIEOzEnWR3a4r3h/pjnF/R1RK9vNw+OZ9kgHcIi/ITpuss5PwEjaJ4oEJn4X
BgKLeC42pnzOvhUUnlhoyQZ8lOQ1YavnGpwC5KoZK7h4KS99Ltvp6yvmQYbN8ZX9NFg782CPi6fi
V4kvU+/g73MP5CByct8k8ifceMwlaBZqN/9LwvhscchyCjYhVE9aoEO1rOAUP1fP1Xiyb9gi7di7
GKMukgObJ/ZKqzt3QmwSykwschStLgWn93QpPKlT8MhfxWvKCp5B4XxErAwPhRzEc2sLlz4KSZHk
/ahcDgJUPXkBDVowK8eTuqTKXlrz+1ocioUoALgV/Xf1wYSBaQPJGRTGw3f/weKabHDSWhQb9n6w
XPy3Hwc1kE6TC1RT5QTUPLlAYApUz6u/ZA8aEN5i0DLv7bQ/6kuyA9jB7sIslEeIgx88uTiIN1n7
0Eic+ypf2ev0V+WURYUszxrwW3lmUQYYMzFvQxP4W30ic2rtmXTGDRtC+rDM9w+xN7Gd2huDlSF/
pOt0LVYJbFxOOtm5bQpCB0vSnhKHI4V921wbtHETgrlAudnmc/f2cIDaXDIbg57sTvFtWmgtlZ/y
NR0YLmLC9vVeKz/ZRfthS1M5WGw397Fo5VkFnyUiYEswpqfxInJwX/ULBD8jBnvMuZHOjlDTPPY+
7VgtcJwM/t9yMuemuIRa/HtnzQLDAeB4DioDVx0ak6eXRM7YB5hwo+px0735YRH5qXumV85fnAgZ
Hwfbk8DGbgh7MGwz+GHyUqpLfBpo5lUEqjzj+Soia+Y9vQnUb5y9vcmms31s07OtzCLW+OJOOPKl
YGHrF/IV2ut4Eiu8XMOhYYmxvNhi4GV8smOznd/T5WA42E89gooYXxWbcZHMyP/9Sd1uOwgHEi3U
QSagXp2eK9uTl/2x3TFCONR+vRpuMWMOnsJ03s6oo2fioqVzgtb4Bv2mL/CShtAy+ZDOtLrrbJts
718EHTAkYxeElco5lAbFlp2HEDP02PyuxJHKCcfhl073AP5+yjMFVYpzPCGlU7wCvtMGTzWgzxHm
+fxNT00R6bd+PpfJ+iZ0FdW05Ul9SJYs9dmHjpfEAhoNevwVxDv6arydtLBAoBo5w+UByR/ghvvx
Xo5sxXS4oAJQoLzbdXOcTDebFU0SE2uWKxYWIK7pmnJMAypWkGe7GqbOuotCpfhpqH9rDDAQ/s+s
MNmgVXBUSqTX/s1TxaqnJxNIqeKPO7pO6J0cTOaGOYMXEdIofjgKzX28Uraoe+KVuW4WmLmmv9Fn
i7v8vNqUJw5XJj48EtGPxqPx7/jF1KO4iLHSvxP5Ex3f8b0bdpNTA3L2182H3bjV3SpQthC42Udv
EDjFJ1zBDlsrcwLGwoqvx1H2rvk+DvqwnbJaCfCp/dJnOs6NZr57a+DB7uQbOnkeCTZVG5yJgmnD
U8mwiMoIRvDS9sygZUAjrezFa48jfLt7rfjJ9pdXyXjcC08cdv/vg1Uo/eFzSu9gfzzZhqn/uqNy
ThhoUbmIBhLKm5wtkRsLotHdjWUfFgIDE1ACjlb1g+IVv6hle8U7iLql3NkeyoaNClP5TwSzDshW
pg1iZ004WDMT6ZgaZU7HjqBS1+D2jTYT2Ttm4VMgAjZMwU4FwRlJWKY8Zeg01f4eW1Lc/XTeX6oL
9mXDHVOMY8kVmOGMcGGzWaW5g70C1SwgRhXm6+xoCFXJh7XCBa4Ax7ZO0EutUzsXCYr3BRo6EEgM
8CZok2c2PU8dkDIM4C/CFfObfdT2uMaGmR+5zwXp1bNDMj0JHg00ihk9q08Bc2thK4TxJnGL+d25
e4n78LNfNAE4jxAmX5D885pFDwfaSgZzKnagYz/+0aI6rk8zhdApaQuLGpjQIRAPZiDgJn/DkgKf
1gA5t7DzxDxiWlVuCYpGh3aZfElhsehQ4/+VH49Fx6QNghFvhCwSkbCACqnE8m+BFxvFMKNz7xGq
3wT7faRfxEMoO2oGiiQJ2qCMwbZgjEto7hPxC1bTE/hBdK5AccVUdFi7Zsl8mwqbORPbbOomJGWV
M7bUdfwb/3YXi8LyfeNwodjoqqDyKCWpEjgAZpZjhOZa3XeBnK9Sn6yUFV02m6BMOSUqb2jj7Cyq
I7oF1fHCI8zhAFrQoiSkr8Q8MSKN+bGBQ30wA1HY43oPJMM5SvGDYxdCFuofopeQHhKEKnBT8VZ5
oyyxVFQsPoDBZ/470DpVCcuIwjuw99XNbhYTIf909PogE1WnBiUNLhG0+9j/vVP40CI9PLyXakrA
44R+L4SaxMrlMFKn8CJK2E2hFEYesTY8iOLrPosYk8KkcsQpATj5T9okIJ3WTULFt+iXRVajQJZ4
OD1pblAw/Dt2p6OLmwFfhVM4eIQEovsQBy7uO3ROdy5lPrNdbjMWbcWCnDIXsqon+08Pxeuh/FA2
5qpxh7l9lbkah/fc3BmbeyjPR09lrHP3dT/76qmQcTG0ZtoHxsN/xbp3X44xxYzIBeX1bcOxzVkP
txu8YCmF/38y9K80tL8GKxisdJj3NzbB9BT9xCduJruUOBxUB87AHs41p/g7FezZ53nygeSBmz3c
KoxSyKyqTsztGAITyM4I3a0wgyi9Dk1RTUP2WqFKO2RefYqvQ8f03OsviUd/sbDXPGonOs/q1gUd
GXAQrWgdU18nRlhcE45RB+vTGcqkGQi1I/v6KvvTr6TnBfz3lOJyKjKCR69zowPTZk/EG4svMsdD
7RAzXAVqXXbzOHz73NPg7euu7kZe5FlcByWMlupaNKyoRH3xWKM35m5zv8N4Hs+HBede6b+nx82V
PZB7X34R4p1sjfkq34u2j4qc4+f9YYE+6QXuz2hvpqiTgFYZnSHYI6kMJ3HW59Ole7pS2U83NyIT
gw2TZo729zQUFyOiWTT3XArqnAiyweP2/xEkMzR+zYwfrguHTEerMdwoEVmFhJ+LAmfiTki1w/Y2
5HYuopBzmMvr0N/yBz1/0C3EUm0W8apaQMzYYp3zacDuEQshu7w+swvJewgGOexQJmGUrqhYdaGt
mpFwxSmZ4VGezTjbuRTDpTxR2Wb4XHw0W7CSmNP7/PqqthzRgb7QWeJ826ghK8JMIDSVoElQpuBN
scDlkHWHQr2Gtdm7VhQkloccineiMhQh0J20dTJlRiQqTlM4OllhBGxfXx/WJj0alBtOB2kENsVa
R6NCf/RwDQBGYhxAzSCiw+zhPZPuMDoIoTNtg5oqRKLbsvzh01JLkYVkn8fe1ZG50d8chp8JeQAE
eUbzNMCly2nC+kzIF0EmwNbEwX5YV0amwHhs66+dfuSAuWh7iRCRPfCd+XO/5TBkpqhF0gtT2RGQ
lrFfwdSMHOt/Y1cg81eFUBsnHRfqImcgDd3wPZDZKs3TNfxgph6oL6lyRf8lzv9PWn2a/PgUnx4X
aSvvx+3zE1zgvVavOeDl90ANYp5e2/YT2IBjgppzJKWaHRZI9aZs9f2ebvSTPsFGfI+MD6KmvIih
0rciX2zyr4UwtvGKl2eE9yCIRWx6DxjakJ8gOIB/N7Nh3z7w00QdMLV+qJt5Drp/daAMfZA0bjhE
CT0OykHc04lTYPHDhE03z8xpKpdzDYNFCnWeIPwu89MQJJt4/q9G8SpKmQqQKQeySTaZNX1fchAb
dGV71cv32h/dETtO9tOFPEOgc/96Mr6VxlOjEKCKPfHqaJ8p1fDPaGNz2mh+rjkU2XnpTRggYGU1
Oqa6wX+eYzY/9ZfhIl/UxT24SS5RHmG+75akLFCfodX/SwgLjdftn7EjxvuPcwcCvrop/4Q5Dm3/
oXHMQ0eaLDMw9nvElgogafyl+YLDb07J+3VhHGDpOeuO+FVNhzDlmGKf91meC7Gdir0fcrpzE20G
yQSemAAIgBjD4f2EIW7/md4a1mTmlPmK5+rTXt5vBO9iIhPNcOhlOIVbp7PYvaZ4Dnuxh0ZkYezt
H/soZqTiJezgyRB3EhhXddN/lH/xl7GL1xDngLF5l6ur523EyUNs9THk38WcjvEZiCx/vClCNEBQ
y0FiBfLy9kQPLUYlWWitin9ziyQ0roSHrQQT4slszQ5UMXBc4HsYqj9Q+GfiEykEicO8dvpv86Bu
xIGIjQjzz4G/Jt8CO/v/SETMx5doQ9JdxhsToBzlEfUF7nmuvlcQyyPVmaarCe1k7vcB40U3oV9t
pxtkRSGB54y7Fh+g8B7RvFAa/iFR4Hg0FL3DPosmbQOpK95hpwZ2QSF2Sue8xibaTvZx7nY3S59h
Ukpzk6+Sw/0X7QChk1RZNHzQ4OUFsAdF9UZAhwRjzQUioHv8z7eYH5oA2+gQwWRpCI7NUqfYRmiC
Yl1wv+CszsUyF5cwuqYi+F2ISQauK16T6KN7Wp9/LdENqopYEuLJwX+Qxhxtl2D0Ms3XuNxinvOk
euu9jMkDOZyb6CqUKFfuCgUdmB5fvOpMvKbo7CfT20ZcWQHQ3n0jjFd2M0ukKYIetvcH2GTq4zA8
Ewfs/0es+LtGbvB0OzmbJ9ICf9hy2Bj+BySTW63P2glDAaecCNiyowUHIJ6x5cp7fU1OmC+Qg8ma
B54RMoJP0VjloLPwLynstB3zBKFI5tNTAZFKqoQEZaK9ZFTHLwiX2hWKNg8ER/pH+9dB/z0rgDWA
FEQXpgGY9rQP48CYN0tcavzynLJeox2s5W9rbs3xQJx8pEA5/8tkX7iPIU2H1VdPRZt1EU11sO84
B9V1RF4gTBYBXpSQFvSZuq4WFtit7XlxAE/qW4x+vzFGYL6GuEdtXXwLxCJ/cYqLO3QTnTTYD9kC
OJQit2cDZgAuCufmkp6UTCAUSuaizQK8zaktRL+NJ+v0xhT8tpGngEHTY3g8xtNftLztDGSnpmha
wGScUhHOTNdYvvdSqK4iL16+fVERNlRz7/nLwytr1lINxeHzW9sgO9vk4ejpfsSo4xsr4XN0aO1N
gmkkWkn+7B7moagD47D+vhOhOBt/XlvMjwMljH2gnKN1NIiEFPVE7AoRfLui5hFHknjPxyNv9waX
DiQZ0x8v+azXwFZxPBWjjxLoe8UMZ1uDhQikQXwZxIoWYRHGa7G1iHWPhTN1PjgtcGpGMU1pRc3S
L9ITXMtEDXSqoD4gG5w5Ah440qy4VFSDPCVBRVWMZQN1W+XigTkTX8PcXA3z1ulc6fs9l+fdX3Ee
v5s/TK78lM8qvgdl3ZTNg4f8X3oyWBDJOdwL7ga9juhYqPHcdA66QmMjil3xjI0ufrHYFygcz5af
r+sv+5s+GvB28s2TfCQRGqifagf/dKBqEBDKWy8VBfGC8JPN/ZQaM6Y7HpJll9wEBhDEVc3EYcBq
nIXQS/GIwmh0lvHmfJYmFeiquBQ3i4/OAuWspQ6mauvASBPqUe4Aj43Yq8mGIFW9CM2N/H3HHV4s
FZ5UBr/ryWayEdgn6lYylt9L8WEEPs2Rs6HhyjbZhrM/ncMft6b5FYxzXq4GwLhkMwSsjXiebEQh
mhKjDgbMrkg5Dzza3KoLRjuf4u2IHThyIgejeT6PmJRphNaLA4ShGpDLODcPzOF2xVLdKLvmQz/E
Z3kjH9K/+K+nBEJeehXElB/1CK+JigZA7xMTYzg1eBj4OO74hAyGxPo4FJFB9ZseinIWsROSOBnN
zK21t9b6p32k8rrIW/M4AtQ66hHSy+oFEKAe9INowsTg6P/zhpEVgLnAOdm/pzcBdUJ8/3dVxZEi
+i9W38Bv4gPCJ2pnNzHZKsVtQkIPUlRZRDzOKMytn+qibY0tS9ukvqLCAiulr2KpVgGudKFytJbF
4r2enCmjpIPm6K5YYOIrWmogpvQ3wUTcddN2xtf0H9IuNguK963onmk0Fu9FSpEEDu086JxBlL2O
PW90q7BZCujW2mGxxHBb2yHlwnB+lZ9RefEgGCR8fwgzinfYbbi7V8YbCmZbmeNTDlFz15h5QtWm
mUixOUZe6fXmjK3AzKf6Vb/aV5io/Tgd4G4Qgrgv9qTIeOVGu0mgFKfiF5Mo4r1ft/yAmx6eOS2s
EFcLpKX+h9ZoxJABuidYx5V2Ff49GCKmOewqRqgXPuZBbLSy4Iw4HEN4Jet7bWuvRRcjoM56BS4M
il/PBbLKxE05p8xSZpILUHjdXA0qfqYE5w6dtl9h+kFmHOMczPUrYlkjBkKzAsXFH8U7F4IWjKJN
FzYNnc8/8rOQb8rfOEWAMFYhz8QSMI1Eak6L+f13sp7s+0W+6hbVRWaygFNDN+VfcJHd0/uwjbfZ
2hyWGvYTwIbEddANachOvPfbgUouwjZPrxNgHMrPjagzxOKKPocFFj8LWrCgW6S+udbCqRFWC4Ue
LCOcFW9QPgHRYfB/mcqJezPsJ1+vLTDjmqvXzfVVP0+X+fL5oe70XXb+RHPBdled62UZ1iE27wFk
gnU3K7270/iDhUh5hnhpwaDeLR0oea7m4R3hojJbd3+vD8JiNvZV2kibfv7aDjvtOHIOUOXzDjjV
CSjQfrIbfUQL3sRbY0T5ibSUbKhFfrLX+W9+osFMJrN4ziHB8gdmYulXsA0ZjDBchajA1S0Qp1Pr
PEaPI5Sxi1Mtzc3rzxm4a+R7f4sRnRhFAPgsiZ1kCyE3dB7NB84TYgNoEMgpAUuKMWGidudwpYxn
DUY/3Bh+AYldlC1/4bBk7EDPgGmZZTcLsSpFHzwAlotySuXcwXoj1ObMA//pdOGW9N0c/BFxyb8Z
XL7uluU6349n0pzeS4OJr2BbiKbjHUScUOL+iYEHEXZu7BtLYwmEcqi/9dXkNBmwn/YVfBqRxzoW
NwL+CHxJ4USN7mQq7iTn7OL/wca/GnbRi05oF++ANXnsF9QVPOaqZ8zLL+bj0l/KvEYM+WDRs/WL
zSihLKhujwszjJ6C+AZoVXaO9vCM5w6LkTfqP2NpkfkZLdL8JlYW/ycg75Tzh8KCQ/tNIipgjza7
sb8JBIptlV2QETUbmfg3cc5jOCdmpZ65eK2IvZ0dc4aHCmc6qUznhglOzOhBTNg4HP8NeN8b9SBv
BMuuE5I7KjfzgP0ME12K0/5D24E0ppCEJpv2XK5Tzn8VEKygD4xEYjx9nCib/o206dgnTwHCSZuo
ByVS2n6tapuOIYMc6XOxOpHE4Ag3E9MwiqZ4Sv0kblPBYSQu05565bgXqFri/DJhEgOokzixUOA4
v/+qLHECixJMkCz6g+QWx3QPJuu8xTF4sKC6gSNEKZ3ENG7xtn++k8LVs0gLpXuHNuVZz7Fs9JOx
nsdqsUyciPEEPlwJ1gRDF23M5wNTjGaNHcTqMdTLV0ldY3qjnGJx88KnMQEw8UdtWyfoTGyw/a2S
rrsoxbyAvoeSlzuY1IdKPt0B5bpXQJldoqkaXg1ltYE2HT1+5VkP2+u6r4rG+r2DkQiPEzYGQZ8N
qNq8z9rFQD9v0EyOWemR1eDeCQdscU4mtEN+4KoKTyb9kSav02OA3zm0IF4TvHrrXF7Yz8HVo0U/
VqukHZavSltEjTnHKQ1WPrdIyTGgiRAUzzTsLypEU12LCBAx9ODGlGds9T3CJ4QSBenp7aelkmbr
NY/B0e/BU1kXw/fLihZyiYIVd0zL9qKO3NIS1+XPJPVeabSmYdf1cfO4PWN53yjyVkXExkM/YqSC
bsMfCzbJBrveEaC4O9dcjujOhcXbu9GN4Imw4+c9YFKP2KyAntEBwoD6EO6DAy8e936HNqMroMjj
dym9S1yHUe2Wl2cLWBBgdkuWLAgAz3PfAsgQttDhwQ3AOSQLFIbtG3NEPNZG5fAE2dElRvDU+6Pt
p3rrv/dlnHtasmYXlZjDtuwOsTauH+1aha2CLW2nbPqK/UWnmUBqVj0DRc7D8rWIGa2lfikyK/CR
wIqheH1HmPbSg0lo/yQbY2UmC+p3j2CtxNPpEX/muBJ1KXNS7hHbt/I4WfrDTyo3Qt9B0Gzcx77Z
GF4ej16ft54RtpHtWWDJhFmgDaIYJtFbPF+66intZ1pp0+nTPDdsLMNe4bCO4lNlv6YV05NWJcdx
KYkonsa1pHPWAPbe/doifAGEk8vdt8rsUus384EMdPAb6zAZQ+mgoi9+lN/KPfKf6TJ5dn4rmf4T
NDrpvRGzzrx19QIr0Ldb2j9KRqtHtEmbt377iHzu4fA438ethcESF70GRGzxl2v37nvX66h26+mL
1xsifnqKtx8/Xc4owVSY6UxhmvTTeGGJT4aKqgKYP3JIDNoksPHrTrQvM9NwsmLo2L/PZLLVz42E
+2LJ9vN6dJtHHG/k7DjKCbkRpi9rmKlBB4vNh/+4pXLptUInhC+URn0ncrV6ortKHz9+DMkbP3/V
1DjvJ+0KKuBcyEij58osED1+5tHkkNzVfWFUHqFhY9mssueveCj17reNf2gGNBSpb3WTjx/xCnCr
s0CXDS2oiM6pbpiSOxPKM8N0rf7YK18dEcLPYR5L5NnBjXtEqqfqL6+i3lOS74npFfjo5vW1HqRg
cqch01rcheFAtdsk8VrSMO0CXdO0/Xy9eFaZu+0f2iqtcZcqX0RiuQpuOwy1k4yw7XNtApVOadYS
RPbp0+8yPmRDZFfpSwMhvw8GBtE0kz61ssPXmpSggZy5LF8UT2uBLdljDmap6Imb2ioFpFviD/uJ
l2p4t6Ow9aA8DxW0yXbRN5HIaHvbLJoKzS5eP2w2efRwt08Q04eozh8n8RCPtQQeISvY9kNgbeE3
gcxEnpLDEEDkawPigU9nxR8Wx2gCLVy2ceXLY9IucKYY3EljOBJU2tr6ze6No+M+nZonYQVto07V
FFRbV1GZ9Yg3+8MLF8U87j151+OSqxHNNYBD7e5PDDTwC0aeo7b8V3cYmQa8usNT4eCdGB5pU9NX
qwNM7htpNcKBSBM3vtM+JwHRbGfmJGVymtS+adoXKHk2rgfWXfWlvvd7ufEVpoe/AxquWuKsztBH
4N1t6UpokyidUnKBhWcmnBUgMeIlJHYKmWXwxhUdRe3JWMqYsTXiyEUNODRu+dEsnoN/x9IibQqm
L+1oLlTbmnd3CGzYKw97TJedjNziNDn1M15wSg5oLYfP2EB+B9CVWcHUnFndUcKKk+8dtJfDLdT5
e524/QAkF79d+6W7dhGDY+CXmx/Acqu8W5myuXyPSKXL5/Rxe7A3F+zNKTMCRmMP6BoP1gdr4XFD
ZYClguWVhbyQmnydnppHEqoTORB5ves4nr+sxPXj35I51Rj/WAqOZT6ttsYc1XgyTIYM9PNrZdiP
jo2P+zMWbE9v8voW5BJAB3pvhbwt88lOElNWVhdlwvG6VzrTuw+lZ9/X76fiXGipxo7yKXs+vTrN
PfgsWtaEIwo0K/WYczzlgz8pEdghzhrJAbe8lh+Xkmsbk+iHyXH1PGFBbJngdRjU2VHtTwqZDy4q
XdzZ54pRzIcXZAvLCrQfkwf/vaBH4G027/c8KaNQ3rNzVwsqwobvq1MOvozomWzjs4L5VYLYkTaD
Atva8H6Lh72Iupb0pWHGsu20FXOftIYLRDJwjf58sIizo/6Jwk6Bc47rB2tHxTmGRSDXltNgZJU9
UXqxis3r1h8y4s04gInsrtFNz5TDCGdfv77xQS7a5Sve39WZeh3NevssZvESX1fXum+kiLAKjRYE
VOT+9iysAm/3BN5sRWwYpVDDLG6ADaDPMkUL7FdBRjogHuwrzx8hUacYGRxi2D0P592kqx4mY54G
jyBelg1z78LZvrF+BPxRjuQxun2JARONEjl+I0PxHly//ZiQq5wvKTUWk2vXl37HScrZkF0eFiav
QAh3ZZMGGDZqBsx48N6iRBQ2S+TUfz9778Eh3iYvL0c0XAkyGKllE46Hkfn3tKvHLZd1R6bZnhwf
XwLmzO/vQ47TD3L9VjMZS74PUVhott/H9M09BxTWjdQg4vXJZAPbkN4MLYQgSPoq7D9rdp5gp0KO
PPWW+jgFaGXd2mKM6JSBQrvVsYvezekCOnvnEseaNvdFOzePfMH9y95eQohh+kwJBalcY4K0BmYC
vj3C4yozGAAgI8Dqqn6sIQvgO46XhD+mF+t17VsGZNJnZceLhPNaJT0ZQXzSN8uOClnHogwvFuYP
TFqeqxgLy2cPihHlC10sn3ZZt5CEbq2sb62OKoFnDQSo5VGTrh2ZdV4WlwtbmoRP2EFKj6AT4B/4
Tmo9cm5ileAyEshsLCfKXUy630NTXBMmE6MzxBbtPeRaEsOqQVppVucSLj0hEsUDuqMB9Qfx1QCG
z4t/WaQR1mNodUZYso8hPsIIfuTzuuMwWajmV9osZI6hSHHiHASGFIAJ88eKsAni1AS6NPbl6glF
gO8ts4BfpNgnMnlo0twUs5m+IoznUEex35N3UxaOJSPhmOsNlAUUQVHYSOf8zeYc9T4pmr0eoQL/
VVDcxiaMevQJ+DOl2ozxEwyc50xZGepKxvZN0xd2cjWN8NWdOl5N69A3KoLhHXTP3Ru/+xGfOovf
4CGOn3DvkQvWFALMifmodmyt8r87W3Ba4F348nvKqwSUXrPagOFkJy9F0o48kBbxq+i76Mn2wc+q
dUA2ARZuDTwl+qrKorivMCrwDCNaa3R5Sae5FeEqwo2Eh6JgVAjTvh6DTprMIO4zI8zYLGJ12LQG
cbz6B7aDsSOxkZzzv3Y+eZPBJYz4mKk94zk7usiwf4IFxhVGL39RfTPs2s+fXypyiKI6mnWIxUos
f4657GfVEeHLY/qExKDc/QwFepMHj4RA2kL1k5XSrU3hsGNNphqolk6hjEIxfjyWg85kkohetZiz
VpLMYdFVGEuNCpiBDTvn8a0WXxOE8kwpMnNwu3viKfdF/9S8qnj4IwkcUpkG2ELggFVKxxJmBbcg
5zJhIdFSLhj1or4vMmT+dkQIBTPXkkShzlGTbZbdipSrAHuCjGVMehnXdKtBPsSTj8SAIw/YWfgV
om6Z0+PNAyxh4s99g1h0tsuXM9GXyqQIU3IipBpRsdwAgsKVQkn0HY3FAq8sAsyDzHwHiQr4L6kM
jGLLCIxdbfRB3qkuU77nX8XYDJiMzr3rOGtgZ0rcOl0JUJgH8hvzd0kP7qUWkHaAQK0bBh8Fgmk3
Aea7bnbHLsd1Up1NummDZNWpJnJB09G6v3rc5zo1GAjPZFyeSdlJj9oanJfVq+y1dZU8w5yg3ljz
Zbqs8sJIXf7MzH67q+mbK4ySMsnBgKdXYbZa+BqUQUecefrYkjkWJPkbxUg1b4EhE1BtC0vxluTY
TjqPo3VhB/6I++xThgLbyWD+D8ntHtZHn+QfAEJNOrcAJvOyDWsDloiM34IG7zsJ0hHhMfLCh1r5
qUTgpL1BIPNQzkY2T8eN9s9Jlklrh9COjD6UTwnoVRZMRmOuQKFATlSpkxWVYodROdE40sCyvbEc
0z+EQD8xKpbOoJt6LDEGVYCo7yAcb5+HHm2XrszyDiKn7S2aovUtMXSou7BL0nk+kedWkvhGfmjS
+0zlM99l4ApMccnYVFLbf7ZpAOidPlb9u141Ur2qZP6pZKtnai6rFkZMDBdNYziL0Wc3N7vWkSYi
zbUNJ2L8gu8gTv6+Agkjw3hTMzwIuXeeJHDewXq72dtyZVzF6cmACfd18UsYglWlbieTR6Xfinau
4njXfUU5gZ306nd1OSHpPgZWW8k8cR2+vcKhDDtnK/YHyVhgiSlPNBJtPfDGMXg9zhpH2Ut5eQSU
yi1xkBK3A/e+YW23SAqYn3KwznD1mb0PHUVm8dFzaFXlsWC4iOoyTS9QDZkmPvTbi8VWoCBiV2T/
jskvil8GnQWWbm+ujemb1tuPrEMzWMsmpiMrrRUtyETaDhGebxNY5nG2M8j0sUb2dpZxvMGxP0+O
EYzZMdtHk+o4eWbHV3GBX3hXXx5jCO5hAj5ilS6m7wDHH7H5iVxYK5fKe/pCbvi2fhEm5o/U0Tld
VInjAz8vuuNOv+GmRInRucZKVxALi7IQIuUdx5b8LGvaicioyyvjJ9r1Cz4b9WZPIuDT4+CXUoy1
7K0GWsjRiryapDhM+Ay6ClfK5ou6r9AhCw2UaXsD1qLYZ4w+asd7KNW8AmgAfBt0lHg24BSoXO2O
YD1Kp6EeZ/Z902JDJYpCks0QydlQN8zCf0t/NYbsnfeySbQlbmmkt6L4h1bm69ZGmOIyD0IsDjD8
BEEo+Hxa79w7UKJxqwEHqNfuc7RTl+ccqw3iJiGL1GrwAolNDcKpiW1Vc21RVzPdoMJFrdFsBhIo
eTSWlKsiE43Oza+lZmYmkqPzGd74EZIb9IqBKh/SXHlPyMEmOpYol4fzxCi6yqwV/QhDc0BK8oN4
qnJEHndFCocsnesyvkktq4YcNrhL2njNyiHI6xenI2jKy2HEVAppfAo0NlNx1kux6hI2Xb1tCKO9
IlHIuYAD+jxOVL5tK2W75+t7YHQh5eYKQKm67x9W5L+pUuJLXV6S9JxWBuDLusfCXH6GFmMPk0i/
506nM1aBx2J9/qQMMKth9WjpiRUvhQt6v/9SzmLrfieKK78jqI1l5m2GssWyCpjbnHd6McdZ7wUw
tH/RM79p5RMkG+Co8JWkGJyY5aZEy7b9Y8ees1RG7HVeY5A81Xlylxbv+0h2DuESC5whmaokiPEi
E/MzCeU/0tGWM68C+JFMTi2XpyVjSaeTNoDqZA8GLNls6qSPH751AITsyXq0m2RprQh4QQAM/+T1
bXPG5aKJp82m0VLo29/20ysKwLDJcqQWQSFpEOCEgrP7eCHD7b4m/SVrPp7lOYGEx6JRD8XdCqii
bMw+kbJW8V4oluvgzbm3Kt5pWJlKKG/J2vLGZDM+NfzoAIlrPrGf0kGYxWcfmWHCXp6OLsGswI0I
Lfmrtt5LKLwyVY46IjiytyN9EprSyOacfqk8MOtB2z/vv0VEeJv6QzCFd49XDGjLddfrThdpsxzD
IIIu/EcB/YjJOW+OqFYwQ9LZfAsR3WtOUGUDmdfYydafbWqALTRnhftWXcISO/oxlEQFKR3jLLDe
O6qALpEgGb9w63ajSYbHAwUc3v8zy1xLj7Ot4yZinGThPPSqXYtSUOHTQAtmDyZCbsBU+4HnXIOI
C5/M5Zsi9lGHJVSjceRS557ElReJ1BruyeTrYHDZ3REOCHIPZtPUbwRfvu3gP5bOa0lOJVvDT0QE
NoHbLgNVlK9qI90QUkvCe5PA08/HjrnoE3EmtKXuLshc67eEaYP6x8Zy5Y3S85yOCpwy7IT9ZJAy
oFyNcL6JHqUK+s3mrsQjXs1tFhnnUpg0kACjU4RIRLM7KfelHO9LYdxArvYU9TzkqN1TI71RFF21
UF+lftINQqV7fTvG6WUA9CuvWLiK1MsB10UkPFrgSRYc3gCugqb9u2+/isAOB5//Sy4JIcNltaZx
WNvW/uA32/J+adSSVnD4XD8MUGVZBghS9vFprfKiUYGoAytvj9nHubBGP68dX7OyA4nkEM045yYb
zc01JlyoxgY/PxU0VD2eLxnjIUE40Cq/ZoU7dSTEUwSruIwmymoo6Oyd3m1wKqayJDP9fbkWSGn6
yaVqM28df4qSQ9QUB8f7qmW6iwWzT5h+2TxcJRyknuafITGc4llZ4mFSc2HPKOr1ZFetc3iVnOMW
jXtinK4xl+niSS3zBWhXX7xCrTq0pkZjeXbsbZIYcp77nd5o/PQiyGw7iCw8dba2m0L0evCDpmkH
1kSubdzDiRXvrJSnMhHwWVZnH0Q8HRiwDq79Khx3SyDUtk9rQvP53KgWkW51TM7RiF3wBmcy4a1h
RbF46SMwGlcYu9uD/t5T7Xsur2RHBai90S45Zz7XICMLtUlUFDeV58CvFaxdifZhGt/qNTrVI8Ev
9xYOQn8y2QzYhLfqdeW1ufjJdhV9uTOfbsaPsq5X+Pagkotui8yaOtPcxPOqBwMOGtel0sTLTQXS
oXnEdn23kuImDg/9Ju2OnpHJq4yLramn9LcWybfviAxjfV9DeaxcrlSdzUDLnE5s40m7YOsEsT5F
4MIpYHamnaZSIcXHL2yiYGkg11VxlMjTnPm2ipfBklh2t4WWXUEF4cfyftx1g+MlpbWn9Uilk9qo
dzELcOje6pIbX/qTbyYKv7LPEl0pIt3Jri/VbJ1JV8JyD8egnqSCZZ4HjI+2OrOb3FPokjG7RHHH
8hjfM0zIZndwCfOUQuFoUf1xKTxVvtm0lw/zlwLB0YnEmyB6MuG+WTw+NbVyCxbAzANL9qJzS8Zg
ajisTxMfV8c9trhbNf6wLXrvu5tpsyWSVbWSRw0at+rdpgIHzaapeNg9+FxOK42UGBoVwP1Zt8br
RMsw3NubZuLg/6EwaCCrqOFMeMZRmG4GHQGWdqIOOEdD+6xaUsE8JuaEvK9m507XQvsb6uiDC95g
iDZCFkPjES/1kdxZh6jUrtkLRhSVBfbNkssOOMydDJILUZXeRt03XyXwQotCP9Tfbv0bCHnYbROX
VZcAOX4GMFu1h1bzgWpkCWJt7ZY4PPX6chnD6lbH1r0nujubLzvP/jl8R1QHDNHOuE/m3oGBczyN
NE+VAumeauSRS4Myhv38lWjkGeQuPSFeX+P4SP2MOF1MGCaR9EJEgQriwpilWuOO4kbU2KqRXUSY
X9H6mguZ+ytcvlyaNrxUXX8VJiLxUZLvvVy5Ha9t216NkfYIHbsV9NBEgzgN8q/ZjJ8d90HeXkcj
IXwYrxI5aGJQ2XjfGiAnFAqGeMWUDQJU3NHYqo52doacD8sgs5+7Y8PH3huap5jhVhhb6ABBZ3e5
wLOFeHD6/zTuSn9ztPFEyUOgrqYGUNnOKT3zx8quugx/Mvxnx/s6uw/1vNXL8aJM8hy+5MWYai9K
EooCqCrl7yxTL6NVqEduXOTB1LS+W+m+rYZ+tqCQ2Ljab7WcPaqJZuPhmsnFHK41pVymxRXYJC8U
n+BxbqE9pyh7ls7wgDPadOannAeE9684tT0yRhlRGzT+Qrk5eXazgX4LymDUJboM8XeX7lIe7WxU
vTI7z/mwcwtfFGjkRReYanJsBr9vH2gNwxAJJ8kE4UmFdZiwyc392QzzzXxdnGHbMhinBXIutfZG
cvwpcW1Mll4TicAVzOWNbmdEIXPobgQxDPt0HTqpDzEQy1vDoZyjI6J3GxFIdmwrFJHl1bXh3ago
IPhRNWiSrGHWX26/L22yuqedDi7RM5EmyqEkpEaD2K2OjoF3r73OU3uZxvqc/o5tYzcnEHRQus2T
IqHObo+T+qvuw7X0pJtxoNCXoBpYqhFNwRRNj77CezmTlUHseKzvPQVYrAPoADUK22Yvx/45zlfg
Tia0ribI5ndGmvbiwi3D8HPBP9S+80l1O9CGdZDk5wk6wrR7WBEmar9EjmmUoCe0/VJjVyBZp9kW
w31QBWTmaUyXrV0itAe6UgdvgYwwyo+yRD07iYPhXDoWrwEIDLJxpGqdMbQQdB77bftoAEqpV55v
aYTLxr5QkcuSDrDF5lJeu15l1J28HLUcxQRAmoZ1R31vWuvTvReAPS5HXQG4hKPa+aeMnplMp7IL
j3NWnPRInLHK1ahHm3mvRt0F2mBDFCBJK8Oeo3evIhiYnNgrfuaiCPS52IfJH1FrgZjMIPqJtbgx
B550YuDcV+rUENJ5kOiUAenL0eGWdWwLCcw0UOI9jgw2/c5yEgQAcidUdn6+/17gZlCwEK/o+MqQ
7ml0Z4/XOL6uhYFSn1DtP+u9NXUx5Oo21X6t7Ek4+ppwwd6LZ++P5WFO+ldTc/KQCGN60q6OUz8f
rIH0ipzoiJcDJ+asjVv7AXe9a/+wHOLiAVQwx3Typfe4IJFVkOiHm4BMOYTJKCyqrAoG56ML/068
ZzE/shXuNEkSekkrRTztNWJNJKmEirOP+UptwseYPvlXoKhlVJ1VpWTSQM5VKqdq0U9dVJ9SnBPs
zqTnk2FvnNsE/tUG/i/TgHtmsXBYJ+pWFKdMHvO1Vg7dZU/1Rl04nKNwB85HHiunGjk7dxt4/lud
1p6kMd6EBQ31z7y/VEp5Uxb1oj0STJw6wocbvmjEwSYgbob/B5TRp7pPVQONvmQH/tKuBD9Ttx+o
m0fo3hsHE9EWqbIa/5gqaFyNiWIAPoYFZqdUM3Xb2fG2RSysZcu+w2ZlstKRnrizyiOH40MgbSpY
w1/RKv57S8vQ5+OnHY/0pPgpfojEQGliBl2HnShg/qrXXt9pPLjzb6MmpknrfeD5t4UckdxgAorb
K7acpLtWYX9AKo1BJNQ+weE3oj1GVgyra3ui8cOI6h5Aj/XBp7SvhXRoGYxs8TL0A++qaoK/pueR
GNAcOZoNu1l+OObvGKmFesuwcCwpIcNdIH8ovL6U6Iz9Vov6rQvhlkM56f6i1hcHW7/WbklogeJq
LfJ+IRBXcQaMW8uae1AMr3D/dEXjqRTNJdQApRCOJOI70z7uTgmt9bmNzOXnYPzpaDlfWWwhqSZw
+BksZjQsOitVxwJqArYbUNhiDGz7OcHnNr+nSjla1bcFnyQITZ0h/W2SARd0RgD0CBYEQA7DSmMf
Vpmk5cvmAM/Mh470/CCTU2a/a1l8U4rmCrkkCeCOad/Li+ElmEr1/byYe5Pq2VIPOdsm0KtPQLqr
CJdryoGc0NZUb3TkleFPoyC4N0GcGiyA8XF+qxS8z8m7igxcYYX+FHp2UBbj0Bl8HnT5Vn+MSD8u
g3Js1IbK6Tlwa6I9GaanQDWXfdPIQ40sNMGFJu3f0Nc7bUbZHGaU9uzzlhEHKGGec8wQuen4sgXs
id7Vpjia3XoMJXQc0KjqIFw0+wtOlplYihS919JQ+GI9u0zxGuFs+tl6To58/jdrT8WDzg1R3ud0
F1rD2VQ4WqpgHOW5gLCsEafjRPrMu8CYHzompopMqmzjwJBqMJ+KJK+YB9m0iZVASwkiNhDu2/0Y
qFJX9eHE8fqWZ9FeUyHUOYc2SesPyk/bflFBTxc5hWXxAKZg70O4/WTyJFR6qXyRdPaRfnK0uWDS
s/sXg7IyZlvxKj8LXsKBYCwigC1SpEMEU2Ww6hBC/pZenizD4zWI8TSPG9s8tj7cCAqmv9WcbtnL
d7pg4UUnqH6g6NhWHalz4HWoLUOcdzQ1JIdsEsepdYL4w9TDW79bACRMaiS7a/PF4a8B8lvuTSet
q2r8zBpO4plp21QfjyvNmYNRmvse+sZ+jxRMvfzGD2poegsFymn1ofDShaDo/Vwcc1yfgFZUQI3b
nsAAWhSsDTK2t88otk4AHoOBeFo5dV+lgogNgc1S+rFQNzBwm/V/khNQ58oPfvTUpxx64L8ksbyM
aC3FCmjyBfCgh+BdbX2GijfN0wEUBQJRVGsmaURyInz+LemA0tovCdba0jvBH3RW+U/PUMWawdSR
WWT/Ok8Zdyw6pGJXuxgKjxE/nl3fWtRDdjKUk+RPpUxCmsYm+G6DTKYzGKtvN0HPQTKHP1PsmWZx
LcgtTSwuRfdhryVBqjyiGrjXUXPr/chFWJQmN+S5reOsOhV63XI0bC0xUGtht/bH+27E5LkDSV8c
aZos/ba80ef69lZg4ZKAKW78CcTsf9uQqf2IiM96akr6tLXmQS5S1u6YcUfT2Suc5NlmRkZUcQ/n
3MNIaHY2EzQH+WJxeQBoTi1FiZvvCRn4xtyG7Eh/5Dq1VltIcZrlCGKLJ1/w27P5+dgKunr77VCQ
BhYfEWBPWvFGEdB4VniymiGAouowG6dAJoAClrhaZIW3WorekNyeAoMQK2cntSOCzV452aI+Q4mc
JQXvhi29SseJ6xhoCGbQdKSCZHHsLNk9CyHftTh5GVNDQlHhkkYx4XUbDhWcl1VPuzRmfG1LdCA7
EX1YPfwAwtSanOoSFJfYFFb+Wl+3LgwhL4R1Sxlec26hnodEhN8NoAvuDaJFuvz6zeW9xicRrK4s
v9ruhmcx/swhugtrY2vo3RGWqSvrlP627HobDvdmJfoQ1fUxoSP9u27s0vozLA3fK/nzOi/ogq3o
FS6Yi0vfREYv8/7hZtMz2an2EOSVCGwRnbSIitqBvBWBccD6JChsa3XqZ96q2G+jRN6SmlXBmUG/
cEWlnkhujsRvlJNnUwwweLReT+NWJPz/ICkhd3KOBtAtIpouJUnbvovokMBYgeqnYVbS1MLLIqzL
hr630J0IhCrSpNqMv1R/puZPVzE5oBZaiJmiVR1FAVJ0QQuLuUeN3FBfhXaOAOmaMkNt/m1X5JUf
EuNiKV92C8mJnoA7Fbdpqe7DiGBLEkt+0Fq6rRsa5pp8l/LfFRQ58g7Ln/NatW3TE0PmH+KcPv9b
sOiE7lEHI2Qz6DL6AHc5MKGFpmzSIMQqzyIxImH/bppi79IqM4CizrBOpK+WvDNMdQCU0OYqSxRf
jhSEtgM06yjK6+zcONUJbpLxwiR7e2T/JJOBRYbZkX4YEsNDCFjK+zhFHTX9jFzr3WR4y11nawIz
OT+cm6vgSnc/Old7rW2LBegbv0+nIt8O8Qmj2bAq7igFQWN1JnwkIv8NkaRqfxiwDJ0apHpCQKEX
M3ropE6Ori/c+Oi+L2tsBhzJhIY/1f5TxcafDfWP/dTtii+H8DeY3gioG3F/R3M8tlKU8mQ6KpyE
exUel5dZg21vnH89IVvY0NB5qwHTl4WlSCggTPSdNYw84MUC3qJjRhnLj5kVCiz3VmVk4mC745rK
/nLbrm8T03vpJqfIVUnlvCw2oYL8YPNX1hUbASRangyad6uuOxHzUSJtXI3bJpKPBYSb46MsD7Gq
PGYx3o3LgCKmNz0dzMugmU1mv/PoR8rsOHbJxVXJFQ/LIAr9CvIpbKBCmFihBlb5XJcT5hhYO1al
ydL8LtIPVnuKyLsfUpbJ5bzCO/TN1E8ecBWyJg5MIoT7bIvkyh6AlHj+IoRsNbL5wXikcg4kXMKs
dXuUK6SFHgVnSN2Xe9UBAkGT2mzwu6gGyR1Ue7PhA31tO/cIs+It3gRmnf+17GeFZsnQSUdtJnRg
9Gl3j0pDpw2loHNHSUW8Uf1CUCmUXYxe+U+jNEeQu6DeAaQyL6gI6PqaU6S3N+j+LSoxoGQQ7XOa
2Dm+fmUl0r2KM5wjzbUvTUTvYLFTEg0JLQcyF+yeb2eGHW35BrKiIxrG8WJ1PX3y/fouk+W2iUGE
tDJAnrRt2SrjeRdx1S0MzyHpw85TM52b3cQP1WQpZyvqYQ9RuBiZZ3SnmUjAIhwpoGBZIKZFXwlG
/qGBJBvqQL9PYwU8Vdw0cATH5UWSQe7IG/HyG+XdBE7lm5POtU19BFYRpIHDMi9B4JSGf6o9dEl1
bHdJORxTdQ4IZT/punaKkuhMofZ5Nv6p3EnUeORod+qe3u9dQXcLsjD+Gg01RR5mfjrNPiITf4RU
QixhJ+pzgW6jptAanW1jyU/KIBQSD0vwrwxubjFcv4dWiB0MhyPTfX6MqdYbEuujxA4TRe/hQLiZ
i00rQYcUn/LqAu5WkXMaIYL6GQFOJE3hl8DvDhQNcw15VG+qfnL0D0mgUIK52RrflcJ+dwWpP/mx
0Ui7r+eLLVnszjVWt5o5hu0jX2CdnTzgmAnSrA6gTgLXY6g9SCU7pLX0MuT4hkZEEhyWPhy0n0x8
y73qPca2dUVhMrB+rsaHNXB/W/ouREQb96cIn6z02o5iXXaFuuGGZGCDjt4Ma3bpMPjw6v6816jP
hgwFvYJxgspzwDbbyF3RPV/u7YiQ0LtBDitljmbrY8FCx9Jy+0uakhEQuPd08Rdbbk2oRPORx+Vz
pp/E/A8rzREO6Yh9whhkQccIVn+jVJytPtBrdJNU7ViV3INfO41y1xKS+glrQGqp0zSAyBAHrBve
skNJYrsaX1rSdSx+jrgF4EK+QMWKiRMvn/wWm2AJyIDRe7S5dpBiQFrV+q7vjH2VIV7Uf1j0OmdI
LwzgnTHbyQo96ldzMqBx124EvGuq/Rqz6F3RyfG2IeeWuwYdWASWTbnSTe9Ywx1O9m5+X8b45RS8
8XN7q2jG7r2wwbnSV2czqq5WW921+Y46DbCBgV4AJK4WXfHWKDVN5pQH9KBv9ryXyIAijltGHq28
zQQuLGGzK4vuwlNHR8GbFN8StZDt4j0gNrnRdK+0VxLDJKNLvWa3Gd1Bn19EFF0SB1IskmdZw/JQ
WaLExVYTDmHT5KypeBl3IR2gWWv/sXVUTir5zy5kAt27Yoh3+kTwhGuR8WJgWiq0c2KX/2ZlvlFX
86MnICbEOJWrT1uaT7tUnwNqSo34iWq8jbML9RbfyWmqcb25b0sMFLf4ychFufTemEuPndEbYlLA
+Zp2Zld69vxmxvLDTK33tOXkpaiGcdugrZdWpkKmrCqcnJDvSwLQpNW8CAoEuTwUCW7UHvAfgywS
Jfa7h8mJkoJowieFCPxdQTm9qe/LJoNrnA/ZOBAw9b0UlV9i69O6iwA3qWokUahBWaW3EmW6CLMj
OlOEhO4vQayiPYBVRNHOBKxxEDa3aRRk63CjhOFpGuxTDlOhrIejIY7FSAdi42BVLHxHS4+dtR9S
dJrdcBzC8TjK6SiU8Zj27dEoalhyQsPCLn64xrJVMwSOrRrQ+BHkpiAsqE98k69qSNBVpb5BXJ/b
6c/Icg94CW59Od4yw712anO1m4U6sVxLD3YpgActa6d0h1TF/cDtURBiLBKxX8xm7/bYl0u8IxO+
Qkpni1jjBWpR+MadN+rkP6s0r4lxg3zsMNIQhC/jOFEnlVrLzphotOV7InfQ3qVUuzVJdO/ijOKN
6m6rv7UOc9ec084IyBhCi0EEahLPC+DV+pUiWUP8aFKMBe9UwE5NWHeI+biTwpUvy3UR853cZ9so
7pFTvZPQIPV3dDEfsSE/a9W+JiUXK0wsHy/C3pq7ZM63qX1IlvMakHIU6NJtOGtayytBowaXmERp
6Qz1Vu8eKvpAmXrD1FPAOHnNIDyt25l8UrpZI1iAv70WdEEPunGoFQLvsFoXBhFvBprzfWPUx3K5
CI6QVKNfa1KOWRmuLXEFlgAO1XCVGFTm2hqh/9Fnf/zW1H95DGWPfh5K04zI7w6VE9k+JposO8+C
ZsaSERLkbuMlL4gy5HwlG3p0GOvJ9k3eK2ldHcu5qcjCou7FwzXz75MjOjW0WzZndV7nYgRf6tkQ
JMdx7xnN3YZHYw6Z4bLod0YRfkNiEIaM/FBKkhtgscimt6y98rTK9h2V2AfL7oeOozdsugCTK42L
cWvBc+2VBn2OiUo9IoxP/7fAL6WdJOJ+lvaHQ0CY8gnR/Y6wyY3jK+eZVfPSpYg8KK7PmRZ6yqvK
+dR3u6rHNdEk2PVrP5WDXyEZLNBk9s0rh52eI9u3vkJO3iJb83u49soFoAJOQ57swjrxLtXGRx7m
P4qIEhSHnvvWID5T+SRh9U8tMTGaOuLKFlitJAm4yHMQGPd9tGoQavqq+YlG5VdSzFezobPeDvRU
ci0fugp3W5H7WhFjl05T+T42ZPnqxS6e1cfcWreEchZsS6kR70JH52cjF/dagMKMt2LiIfvp6mIv
isqTCQnYS+a34jqNEzFy2DPBoLtFpUWWNJX+P6Be/z9Qb/K2JLtUAKvyubsZdtqECANXJVTQhBcR
1BvV3fLRzeG7YLKG2B0KcAv6LQgmcWIbkQoVGUroJRMAlXWsP1Vqf8ITkRHM2/l8mgr65uJwX7bP
TJTvBf/Z0ILgat2jGO9auwSGYFIvsGbC1KQVVojljfkI2vxHxJHJriyhbzgiewfXckvyb06eDWhI
g25O8GKnwpdO4UdeVpCLxryn6xZF8s4bsEuCP65zzB0G95YI4TDQZXiUzeg50tNics9SRLfwI53z
BjW/Mf/MJfzSgjrJ/Zd3dF+WmCaBgv+m8yOuyL5slkARL83CUZBunJeNcq5IUWGTowiggrhimzUH
BfvKeATWA918q0LHVxs0porwFFw+fJ84gW2xbZjOQZez4S62LRtzqVTrLjlygc6xN4PCd+z9/EuS
O9+mIxuIASoJNnqHtWbXfPEQq7/gtZRfFnRRwk7W8bX6HwDjFJN7nN0FiIDpyXH+qeWeH3qC6HIX
VKtVwdBGyLQQe9N4rH8BCyGSKU6GfUgfIF4KzjG6k5yl9UGfOxrWezlz7+hbi46Y6l2WiDAWks+I
UQeyTIDQU0o78Na5fzVauRL9mRB1KcxDmP3pnUf5QzMHLPIyx6tX957Gaa+0OoW6zWHRbew4wJv0
KRfimOWXakGj19Se1g5YJmmLMVQ0MrqHX8bTET6HCL1aNI9/TTJdHOlSCaWeWsYbPQsSJz/Z6nRS
DWa4TJwq1myyhMIPknOIlHJVd8Ndi9l+PPWfaX5XBvMQpdMh62DrFAcwnGlugTzm0CzpbMeTqK0A
/jtemyRvQds1nzCZxrAOS0laDCWP/P5i9X1saYck/kKHTs3q3Gsqdd8jyNern3l6d7u/w1pigP4g
gf0xCU8rYcIGPOkVuu4epygVBShLZh7FMXl10FykmtWUfTUuafi4I7RLBnkIVLQg+FHRjyJyDUPj
TWEpMYSkpU3QdIexC/cHvNTAdiZRfnUoGEQc8DHRTeBsdNZvHY1k6ecO+mQLq/h0GUp5kBoo6MrR
eWknPCO8ieperfELLJTqtcaC5SC4Kg0kHdxjzrOh+0irj27Gi68mgaAD0GUuVuxuYy3uoSiqYzMy
XTavUVJ8weDbZA76q1capbtkuJo1O2e9bKNypkWrOaqOchh9aZXv0WQ/y1XFWV9z0d/MP7Vwti7U
CnoZ0gZdQLKG+kMTztbkoY9M6JyuCWCczK3x04GhdpH3rt83AWscXN20x+7jzdU9ZX9pSSgKDT+k
ex6OWrBLSm1riemaOfNtwR89vmcG5lnt7wL8XmvHhpGvYuSzO6KDbGow1eRsTjoTGKFP2d3FxOVs
B6RDShus5FND3X3ac3Lwx5FlzEbIL/+sOIZfCCpdCcZbSFtzIl8DgSK87AsiOOYbtmGdoxVLXkdP
rHLpHkJIflo4PpAypkV3tu4ZfcxNphwcfrvRq2ZaFhMNDZV1FOl7VoDV1tax6Q4jKaLsYHBu0wW/
9g1KiC1IrcFtsVDvWph0bb5mVuZ1Vu0pc+8Z+uyh1yqrkzD/lLbzxNnE96dVxGogc8DCaWM8C4tf
lmMFIFpzoh0Hi1bmGh/Jf9jNTF4KJ0tiPGqQCg1/GI6l/AFxEgLk4XKthXvmXZmn1B+PzRYecJMg
HmBe0gGGaQ+UzsnMXL8EpiULaU5dP9VtogwqXnHNQRBkoLm4xfvSRI6IndCiz1RX3H2LKqutjguq
n9XTGvLCjLxizlYDjv4u598jCGGc3uPlo56KLRLyPeLFpz70r7Jr3rmcwWS1RzE3z74pbhNGuLF5
2oQKxoLAE26MEEDfLVkk8ObH+IvRh3XqflZpZ0H9q6T3PJOrxuwoASIjYs96v8JDZKJyGXWyLFLt
WFYmkUAjl1jS5FSEX2psdKbCCVlc01XsjFQbSw0sDxmykvIqOueKbJ8jAWgxd3bzrfkCw4JAbZyW
GIWrHeFnGH7oKmwV4GgHt5Sbpl+oBA/Bh5Yss1PrASU1yh+dQMnSJvRUEIaj/GMKm3yd/45luOBX
+Gbggpao3dIeOAoevjTrQ8fMvyDdp4+xLn0b92Jpv9KyPCq/eIN1vDgRcoMlIqVTRY2k3PFiMHaS
w9toT7XAwc5jEJavsJnQLRsYnrorFByYZ18+Iit8enUR7cekPiyGejB5qosiP9KsQMhWWAL/sSQ7
hDLYg+fycEYdYDjSg0X3NLZRlR7ajG2UQ3b4mMKOcIS5go428aQRq2J8VRrxln3KQrAggIt8w+R0
Qe1JUm88n8oGmQ82P1UaVwUuJ4vp3wKhG5XkZKT52cUl0+l/nSW7wpZsw1l+zk5zZ6N8hBrx5UsG
viFUOlJORvFHdrqHUNDvesuf3PaAs+1PKMuXYSPOQKoei+nQFNbB0IhF7+WhOYUVx+NS7kLjn1sC
io6TV1szXcGQeEPnNSFGDoV20jjybMXiFL0OBXGDw2/RkJLXKgdzcnxjcI7rgp/2mteSP0G70FIS
EGCmnhYWm3L8vZToFaN+bxWf+NEJxkQoMoPLRIETD8cCt1MKOGyk52kAo8/LIC+NU++4Z4fsSvD5
sCZjFIl+X31KMNsJibU+fhZ6tS87+yHN9g5ucE7SrSGNMzKSimtryfiat+owbCc8bq7DZhhRPa1H
e47LR46YQm1VRA/9Hn5nP2JjpTRHAchfeE3X8arnYm1rZ5enryyhjdUkaKjFR1l2foTJqGRLKHEs
avlGmbJV79BfoiHyEpEcO0UexhFhADCvgrhpXK/yxPCm1RhLCk5MApaDfjO0dgVAr5XVexcar0Kb
WeHRd3nbgEYXnfxAeQKBOut6dO35uDc51HWHUtvmTOOReEa19ULuaI7I9NV9jJZ+yv/VIYkQ8NYS
0W3D4ab35Ji9pVYeDDDVfbFq416Ss1+NHg6q8gGbU2tOh36JjovZHZ3FODaueyQFF7GximpfhM6u
d9lfie1KneqjMv6FICY4Scw5WBor6FsLZEAPxIg6Y6aChJ3JFkmQKUT5seARS2oQzDa1x66sN038
ETET6zgW8+pboXSUn15Tx2MpSMUB5+J6iIbmYE3uobTGYxTFgdudckw7LSsr1Bv36AhOTBsF2biK
eVsUol179EoKiq/UuE1Vfxss+xoa1dWd5MUljov6011GgirLTeHSSW0Rk2hReFgq/rSbiv4Gr3ar
dfc6Lc1VVS9AZOY3mwEF26WdB7rDHFhdd1VOrUMxBSZfodIH4VwGSRdBERPgJ7pLWcDrRRdFcf1J
pqe4gPOZ82OVVgdE/y0By7P4JabBU7I/Qu472e+GAiegi5xekP7x7uglliVcygkDjcYEz/26bK3s
2yQ7wLRaYDSCyeIeEHv0wmrwpE6yaAIfXtTevX0XA3LQxT3NAA+J6+z7yT1ltFqE1VbZmmnDp2e8
x381ooHLX6q2mzWeQlQ4xmHIxF2zjFtvy2sTFZdVUgRYJWMPDwlmMmQWlK+p6BI5E0mL1eu7kdXX
ubuh4tjk1DsgA4ZJClTySzssyDgD486ECCWMCTyf/Gi2cEIULE53Ve0OUto+mlI/qo4m9CVA1yr0
po6O1W2tLOxKhi9mI3IArWl+7UxQYHVK90NPE72gOl6CezHMf1MJnCi73fydgoAWxeSr0vIbKn+h
PhG4oQg0XVBe9atvySwWX+4ovAGrF0KOs82zW/+itQDoI/1yXL7e+g+do32ngTbC13g94CUTE6XT
igSUGtujie4W4hVapUGY3jD19utwSpyBkNgcGU6V89ISMk5LUrj4LV6z/l8GakFj9ccIzgrMRXQH
D3H2s7Azr2gZ8YnXGmsSEGrjbtgOuu7Sl2l6L8rlpivZFbHv5F60nh4t5d2yzTdmKml9LOCPA/pP
5sVejQ72CKb/KMNLZhCrzsXWj+85TkkYtl2UvnPF780yCwqtoRXi0GfLJ50TBib1sfHFclnE+Ja9
nLb8zK0k0EkEVrKaiQV+Sz7qAqDCFo+5Ke/WMlxxqKrJdiGqfjQZLpDotc58Vqrk2szFbdG+0hpQ
P8IAsU9i9YWigh3Z2FbqY5qPM5yBjpYuOSnuza2+c+2ll8rVyqnivb+ps9ik2TFErkl6EPwQGt9l
DhJMRib8gwxWne9UEbW4vnmvbFSw+pDp0DvXMXMuvOHEEXTQJf9A//ZcX7v/0XQeS3Ij2RL9IpgF
NLBNAZU6S5IbWLHIgtYaX/8O2t4saD3WPV1NZgIRV7gfL08mk7vQMV47i9tPnr0JzAZsC21s9nP6
0n0n7HUK6vEQfMSMD20zKYVuoSB4YRgFPGT5ZmN7LpBKa5sI0GmPXdsc2MhmmeLsos527Hqf2/Kp
H4tz1SznmsdtcSxIgPW7Gowjo46UXRJXFfQskj4EIAdjb8Y3BYd5p3ykrBEsg9KuD7pfypjt7xOL
yclvTTmQ3tgNAv7AAL0mH+yljyaynMVkhkBko2wEa+uMCyzObLhNPNoMgxnqpUV976WPpbR8W7X9
WbOplomWuhfDCrto8kMmRaOGk5OrY1f5NgqjZ2XJZ24Zwyje1T39Ay8bY/ozKdq1Zt/KLL3JR6mW
79P4yRTW722YtlKBWD86tQK7T4yoxvjKmvWG2Cosnko+vygnXMlQt1Dh7c7iplvgNGYWLzk40fK2
21WaHdThvWsoQpDxGWH7Wq3UmM1jmhuu3ol+Q/eVgt97uXlQZwpHXM1YARGtx8sttKVDGaVeCWZG
SLPLN+MKYD0zF3D0Vk/4iUc845IBcLC4qJh0EN8NyJPJ59A6y9VRT9c5+WFp5upo8XVtcnoUUfHy
rOmtxuk7Rta9wCiCUEKNh0W8T9n0K86E4thuKHFTsStYJ7r7BufhmhMKISRXbfkwfBYXMPoZg/Zo
6djvp5112BBTCmuXCcNsxzJpZjo47+3JOplTcU6k4Ryn4mxBgUe4t+hXa9WveSquptZdkTMDL47T
W67nryKPX6ZufIw2qZMx0of2n4ZYL8zSC2/ObB75jjEtrOCheEIzeJZBnaduitsnJPHNmsEnN6On
xkwje6JYJFcwWpHIkddlmVUqG8byugrziEPQNDOeUMKTjL1l625Zmq5Fd4W+bYqDSZL8RLJ8dTD9
lU84C1kgsAefd2aS+SpayQgvZ1zdJzW+iQ6dG71RKAStKj1NDjUBPNf4ZWPElVr8FAlmKjwOw8ok
bZAXFvUkDSXCUxdWONFjqBj+bPt7Jpf9AjKYlajOgorVGhcjqLPBcqZ5cqYaz6ZETm82ksqSl/C4
9n1SnlACnO2yuVr102zCU4pF26Tulal77YzoFwB6q802HfvJNGGxRC7KKs46L0I/daMSmDWPtE4L
QpiXkjjImfsZCeXqJM8kHZ52hbKjCs2j0Ps3vX2NJ8bUY3eKY2BTE1feXlpXX0lCrPDAvUChdxJE
IBBlRhke1AFNWwJArkicRPTQT/htqJE7EruLRaFT2GLLpt/KZZB0S9BnKN7CX4jCmtQ61riQF3h4
Kum3g3Gc1lc863bGN9M3h3G1zpigL807fN4OOduEs3Yoj8Um7GTEqttBp8aXxFIu85heYywY0tr4
TJ7t2obqqqw3JftgXntIpYuQe3ftO9zeNQu90gVe4erV6KzslUY1RmdDoYJqYgyxJG4YGsZ48uYt
4XkzSYKsJ19irpGHl4avnPl6ahn3DFD9YM5MAvRHO0gPpbcfDKEfdtY+dIP8U/aRYn7rxez0C9Ec
dhRIKuQj9jywGAbYC2GuIY9+X/mGEvQPvUqMp9Ex0g+gNu37lbF9wvtpVV6BBw/GAgkULSaXGT9J
y4RCIme6kw5ggpyICsOGO9Sxd0iSwq0bIKzc3FX9tx22J4ZFisbFVv3EUo4w6miPcLoWIq9q3TWo
HDr21z07T2oHVyADcq1UudUavaoo70WC9FnxO0kwzpsOwkbkAdWkyo8qlaFGiE+PdcaqWufWufPy
j9yDLnP0pHEai2IjgY3UfGG7dFLU3MbKcDdJobQdtYj53AK7PlWA1KaOkqi+kQq/4JeRzVwEnR8e
RsHGocfv0avAVcs4Ztz4YcIQakWMZVwGJtphZAQKiTJqZgZsJTNzVYwsK3gHgGboXH7st0Q1ANuk
Z/mgaSHW/BqBXGghkRbSmTHPdYr1W1NGj6mZfQ1R66iiUmpaAbfqEKXsBCn7DJ4PVggJKwRVxrg0
z59Khd1INwNLhk1JCEL2kEuW5uF41muEmrS4zFajrIZMMdFkTEGsgsWL1VNjwxdM5bM8v0Mwc/Wa
JJy5vaADlMg5wNBTpNW1MKIriwc6xqutEPlOSzgvpB1QlKO3RbqTtHiMGGQjMNzEcDoS8tiipOPG
hjuA/VxcJzni3//7b+rwboYeSKGijUCljK5kIyBgsRABlIq4JFATNfR9S5Jd5d+dWlwGw7NQSHeO
iX9dwwrFI8N8iHGZTSYpxA75kS/IeTYGdnVHdjFMH1H9uubdBQlZAm0+cxbqYHld+NDYOBmnDnM5
w/Cpvqj915KczVE/IrEFZIsuwlGQKLtUzrsC7ma9ehXjDUmz/hNpsQQdjOqcCs0Ds6e9AtUayLNq
DETBK42rue9AYW3IRGl9k6Xsiv7G1YW2G7k++CeRr9C21SaRwb3syIpvWHOA8v+USMgEiR5hFRG/
tzigQ6+A2aDOCD558Zq29+fA5jJUWfDC7JIwk8/dGQ22FR206WXszgbGL6MLOt7KlEzxlfARTGc9
8oaIF5aZkigh4C1XjRGpTKBAR78mIxl9Q/xJV1l6H+l7zdpvqMC1LUeNblgZSBRIJe/MYw2X0FHn
8NljIxpYdfc4jvYLAUw2qt4qHrbfmbxaL0vevjHt2pXLb9Vd0YjylUAU73CHIHmRKk91jZuavdQs
V3t+A9ht2u7PRz5rh3LHYZjyPQ1IiIQDSxUiH4v/RPIG+ybNi5cQzGV8tvbLpOHLq7pDhRtxUP4V
iJeEzjScH6jHNrVoys4Frkk8HpbmoiEAYFOeNt/Lp4xZKf7C3uGty3GTH5R0APsWDkIGElEmRZf/
iH2BAJflitO1fk5DsDK178eTEQYtY/Mur5yQqtUujmkZfUzNKwWYWJsTZCEeyE1UgJ9QVqOHuV4K
E7GQU/4Y+coKaT9pzwzujML2OjtLbyqqG1mC77GyLc3Jmsz4KuknyVHh2F1uxs1OvSimMsRcdusp
+JqOpvKTOUC8HtvpkBA1WfN9TBqRiLw8ckfijS6dQqQGNuyVmFGEWvyATbbQSpmrr2lY5HEj9UQ0
IX9ZSV5auz/JjE2E/Ro/rTM9Y4wP00B4CVLN5aHygS6QNZA7zcvvea+7LXtvKTxmfgMJDodShxpE
ItUKnAF/x8Bs3C+MtQhY1jscRKjrYyJeSjdSDlYK3y/93S87UdUv6dS/2yXzEezNY88yNcOssR5i
tjPyq85SfgzvhZQdKuU8oghaeQ2tWL6oVnU1KLDz/sDHNPOXmP41Yqqk7ArzT9Fzez35HxZHARf5
oIL2eoyy9JZWMvQNhp7Zb+zXL/V6i5kU5dlLzstv8TBz4DmbPolCN0dbNKhE7egUvwxhx/TDaOy3
SPurFxF/XJR2mDlb1CudxIi2sYJZJkuXQCO+FfSj/aSedZlKZg5wLIMj2ovvVRbwxNByyB8p4cCC
w/IKDOrO/kdWT1bKg8HuJbPd/Hpk4F5Jfq8lJ1sJ5oUsG7K/Io1xnZ+GlR+Vt8imKT/nmPmk8ltH
up2YTC5vanvOln6/zW5UlNafQ51e8MtcRRdI4pFjxbCkMxBH/CyYpHvipVEUNp8lH4GU4lvl98c+
w1K40bRn9Rn/tCysOk7d8f9b9wTCYPnzkUvDQdecgi/iZzXnG7I+gsoYAX5bt0xh0RmhN1yafV+g
Pp/p9PnYrPq1NT4Fz0zJaEHrQ3emcKVk8Cx+xZTUzRS6pQHv1J/QVBlgqUc4PMZz5mlb2rekJoss
2RtOrQ77CCaRSW/9pbEkS8Bi4K6ZilvIqhjTAGxWPX0p8A00Flq28l0A0k5TZsr4GVhISyLoDIRH
TNBy5ARCvkp8KCZ/KuPFBlL5O/LVRwvjNkPvlvIEyKWFLzLouuP2ME72yojJwppHt+REKjRsgaOK
fTqbWi6GdCU3xzyE0dfCkLBUklOjvuv0nkw1ohGc0B6pI3hojiiNJ4GiP6+HV+ZOuTKdU3JXpTV7
Q4yoToQ6MGo2i/rNyOTXblZeLGZCvXxpISsJstCzMbC5XEhcZraBnJcNrU6LEKHhacwfDexu7i24
qoSwd8e+wFmeoGWbSFIV+kE08ykx/gGi2lc9OhYkPfV6FH16iNr4ZmMfYm4EHXhlk58A7KruTdg8
BmIVQuVi8+cFKdmdN7FcjmxL5pdunHTU2xKkzchVeeiiA8+uXP7YaJcY/o+ELvbnAYao3j9Ta6Q4
ni8FcdvoofCP3AZ1vigxA2n6IAnhzAK3iUp2Qk6Hhgn2IitkKtAjaNleNN4c0vps6uAjokRvUUnY
Kn/pEGUiKKxE634oxa8au0iEXURHAirKX2VEKopTCpvyoAhkzi2T3RnUI1c0pVuZFKEpKysTcf7f
ehPH2PMxh9dBkcF8yOnTD9v4VZsatSiOcw+f2F9rHJ2EJX0DfybNpg0siv0FMXuX/G4GACtVcig4
v3h4nIyHCQgNnpbfKrcgN63JtA6g/LT667d+M/X5YDwOUfentW89/qbdxB1dC0jHU++aI5uUeF+a
dpCMX5orBjLJlZ8KVaooT2kfAMRWRUluzfrdsw9Bf3iYHZN7XK7B0XMUz/FT51zMGd1OyivPGdth
JqhInArgKBmwXJVobqITxWVL6yS1UE6p2L/QAu1Gy9+ODb/ocamxnY7vdpferTG+tyq6q2dxFfHo
pyov1fBpzJjEbNtbwdRdlDX1tak/97Z6arv4pERZkOjApQRExMGrs9Bl6CD6jVV6qxrtXlQQngs8
i4fmd2ELDJ+wCMPX3DHN1tWKxTWFhr/PRMVj0xYz99PBa4nhUDRvfprt07pzcM/1jAi7/iIt5mVY
sivwoysG1zzbDx1ZFb+hlmMGX8I0GGkzTf0dBthhC5rr6utsLGcltM+VZTC0nrzU4IubtQd76nh8
0RP2A4wXo63pW3xZyP64aPyVvBZ7LoNaJgKwgC/mN1XIylihw30do68EaWrCsJPvXb0NreF2VF8p
HYbyj1K6Cj9EyAdaYEb8B3TMWi+zwQytKt1P8xYtBMtp1Mokf8b13sAhRdhl8hVC9tsealYi5Foh
ETM4bY2HJj8Q6LGEA+hJXtZ/yZvQP9jhlFN84F15g3D9noTKu9Ys77r+t1RJfUykO8Gy0rKzKK/j
YyvfU+NZ9uVHreIx7M23YlBfl6V8KcWHiEmTCJEX5vjej7Gs+1YqBUlcU0+hPKrHi1nIKKLl21wt
9yqvHs0+G7O7XjFGtc9D9xs/Y6DF4g4DNVQTH22BFzscYSzR7ibAkMXIT6wKZds4rRlCI1T+LL46
1W8b4Sjmr7oud1AeoVVtMmCESusUMCs+loZ5aIhpiyiMdqm9+kO9TQYbL2cVOgABeyf3Kpy+a+Lk
CqZllNtIQXJ8BzLbyZZFmlUidCKpE0gv7tgJYiVCNFuyroPV3UPhQn0aPqBxRX9KZfaAMZ5ilsFJ
AyprA/VREMORs0AK9fKhRke0HIG4scZwZ3XFDo0zSmVsXO10CvWCr63SqQjY0h7MrvFJpkxa4kSB
uLQOCqgcl3ie3hUd3qKT5T/c61Rcv9tvhChQ+ZpjVV75a4uJfcSiVwDV2L/Xn6APC3ZeBITyDyOw
7MlC2lpzlNEbNscWNAnDkU8ViBLQRFhn9FoNsbi7AvI50MaZjis9S/ATpcEJcQ4YF/iIsQ/Bc/t3
psBQtPvoTLC9lL/Fz+e4pN5EsraMdOMTWfN4Eo+GZquPju/WGGH6OtlUgtm2PQe/OY/4UCH5F780
uqSFsUwO5jsubzL/gD+3Ye4jJQImwt/kdYFGViTlixGpr5pbnq0FQrJb0cUAAauHQMnTsx7ixewW
gtn7fH+C1DaPHyENFcpRQYAUem50mEzRbSjD+7oHyv1SNg2tIY3lHppLq7gJZkc2PShGMUbButHj
ykEpORgMmev4Cal9OiyIiVlWHE6VOR1jXzzGcH2OrJHnz7loA3NB+ImA8DAP1Q3tqIWrfItnDfVP
45F8pfASL8JgYGj586dKi6BgHcY3LC7I3zpBFBEF9CC7DnTv56SGT9IN0OIWNwy4h2mBJwozMws0
LuVYCrgNjDJ7N3MclSzRkXoaCfoPCm9JpTfy4bW4Nr9Gi001t2ndRnsOU6Ic8G1QNseM70oNiWyg
VMubrVS3jTKNs4qU1LU8cfFN01XTjItIof0UOZaanSarTPIaR0XjiMoro/c5jVwYcmLelGjfrTgV
SNvrYq/Mv7oRtH5FOHuOmNMiWkg1/WmkVMwOodzBsagRD/6rx9jfiBqxMfpZpvJVG34+k6JLnCBp
CPpUBiJ9D0eb+xiWxIbIdULZkZ5xokDgnD3Qmp4hYqDl7M7Rm5jwYjp0iUvCdudvhN96wNCCI75J
Tj2o4/hjZkky/EJJ0MNyzTwWS+0+3YpH8C/1Bs6fnxCBMuhXTHdt+IH6bxVEOio6+X0CzM0oQaIG
+FBAhZR/eWZxVST4cijSUeyu5n4GYbhlcEAEYGAJ8hnj7sLXDiJpdljraMu9JU9hP7DXcPpgbYiP
/BSDpw3HJLnGf0IO1E1tK7NZMr/wzMBhkcyLuPFfTasC5MB6Sc47pTk0TXOQmJxPQMwHZFQVABh6
Vxaj2Ie0mhHb4KqoEwnj2QBdeMiCEbxbj4cHUVrCQJ1BJYbfioEI4h8p7G9u2+4kYIY13XiZfrDZ
4Xec6+K+8hrQJ5AgjHiaabLK9NcKygXqdCLDs6jRHb6wF973YeMbU+8VA27eKfNNTLwMRkiAmlS3
XRE8DtzBofA6rA7ZuTGVc2nVl6okaykkVBAzTRO+y/ZrgeSo09prfMAm8lQ74nyWrA6sErm8hqm2
XoLKrS7pMhIuhmr8nXyPqyL9Y0Kc9fqzMsPXBSqpUK7ZqF8qIpqROCjsUBGt8EmufyYhmGiSDMWr
klPZ64lrwv0joUomuhhR/+gvXXTX8v5mCenY0pHbG0IBoNwMmeO+7WPqOIjXzjcqcsMxi2IVx/LF
VNCK79/I2rnSJzIe1idAksoFalKgLKWgQH3TAbB4sWrAaCnuJvujtaO9W2BL5g7Z7L4kHfWI0YDn
H7vo2THJyeFHdomzrQBj3cUTbbwQIEFcmXZLJdIrvmV33HrbHVsUyPD4VI4GAw4mLOV0iKE9Lk4j
uFzRJzepv5oDRcrunylrHvQZNgiv8Dl6iOI2j22B4qJoPqV/sN41o/ISrjOOVBXHJij3o4oCQ8ax
BXy/Y451USAO0EEOdJCoFCfaAVr0c0hcDWRcHi8mAqeUmquy9cOAC36aAqFAyWWk7K1qeGGsfdYJ
GUcREglWyKCS7HNRMFwzURrNkTcvf4XZXtVIvorZuJaydrU05WqMgFp3VuX4oUaJl6M93UlQRjLx
YLB1Gqf38dQOrBHAEknMcJts9Iw681g0uHE2uBb4qXEE+HNX+JosKP8QbOqTCmACE4GOakaHTQV9
6Eq8Ie7NXkxuiwSYheRGqbHoF8RfkODsKjBkAh0L/44IBzRo2BAmcEzyr1dw4KC8caSQrQ2bhxZX
PWJlASYu9W/qJFHYDtccOyAvpcbO/H9KUe4K4twyh+hhBeACYxg0u2I/heKUFF82WOcY5/g0ueMy
+4b00Jg6V4nCApc+4mjQwCjM7Ge6F40Zx7z6DAmHFtNWwsqgOnUbn/Ag99ZbtRmWAmmA/W5azFW5
XYTPa7RAZJlxlS9MtSWN0+hY/+mGX0TqgcUfsj/iv2zWEbcuPt5fq2LfJQF6ZAZS1tBF6IjpZjNF
qMJVDUoPaLHJMwSXNgc00VxEg4mKc8yfmvQSE2Y0hc9RDjYz2GZQjDRSRTAjGKyu5Po5VmjIquy0
IWhrIssRm6TGDu6VjrGH4VsG5pB3Ak0epuQs9ICBbGE1ZxhRx8h+tkSb5ImvgSdPwrOlfierAlS/
hdP7o/DYsqZ0lm+EqAY6I8NEdfovZ0hcKtJpwAEIeuSeT4fh2+rbswSLkBnAgigNn5UJUS0ML0bT
XnpvW+g1LwOhKIWZB3118Gv2BYMCWNOthxrOX3iC2CQBGELWBfPE3HgDKb9Fsp/6Uj2uJjt5qjei
W1hqgPBBCcV896PjE6kSdIcPpMYAhGcbuEn6NtLbMWPLfB0/IdgkdPeKTceBB20/8OF+z6N9G7L2
Lj2qc8/ylP13iGQvpmm3maRRTiA82Iv2EDXlvVqGq6kEYzLARzQfE8poc6jvuiYFU36uqugaF94O
NfxR06UDVqcu9FIbv0f+JIZNO0QXgwybHOUMs37+X+iTAVnxzJah8d8JKH3xfkXAR0sgLMYoH1qu
H7zfcEbkJb50SvIYkWsvtp8DL5F7KUCLcqrhqpt/7Bb2COeeYTMtQglcLYGMrkdJSeWSrro9PJm0
PxTZsaA7hdUb2cSarN1IPS6G5SLC5bok9mUgtisprtFFu6fQ6FYSIbqCUzpHqn7oUOlwpKjt+Ep2
60AgyJO+vU3R1owj003OmCnhnCkuUQQcpgGaL+rTpFXBkLMWfreUbxTQpXhjCZKqhT83Edng1Xc/
36pPuLREk4QeqHNtCbpcnEYAoKHdXybnX88QB2cP840JHfrC+WFt/DqwdKE37tUEH6fek8/ZBzlo
gpznfG2f6H7F+FKcVZbjzcBKmwGylqDS0m8FA67qYmCSRdp9HrkTIuhEMRg6abwYSnOp2hFw23zA
BJ7nj24q72Gc3xq+YitTzlo7HEqBqwAOWhu6mFYzJp4K9USt09Z18R0J3T0tj2qw7d9nTb0e8yuS
W3ys+YTnM+fiRQGEPnKRyleMFk+77R9Wpt3GYd3LCgOugxlJTt5Q9KL1jg9pibJgM1CtzA0Zy1To
ftSVS5MKVuAH1INsIUziiDo41kNnbbFIor9gB8IWm3akrZzCSJ3ENo4pDv7JbpkcIMojZUexDkmE
OGttibVJDo1TC+JFWnXr34OhI8HUhBXZ1OcmJOhtFBerR3l3ZCy41kQweElr0m+UFJt0T/up71nB
6J7yZyBPdbYe1qw+WQO/2KP6so011ZHYgtHnO9TQoKlN64dS4ZcMGGpM1jZEsJTKtfmYTs2qXZup
vwJlg/8pdfVt4hlTscojjxx+ASHQf+mSflCYjtTb7JEGgUqzAEa2vPGNYy0NHY3xcpPr7oIyEJ/L
13EqqnNDGFL82cz95xxNn+kaf9a763DWEsrIMLvJNAPCFcbfyDrOKh96T3qMhF4MpqN84kQrkvTd
6OdXhBsW2LkBW387A7gn5qxyFrYQJcX6nPgoHHYp8Jq6PTXDqx21HN0zUtV9Qw1VA4xmtZGV5ALo
l66Ug3V8n/PoNKp8ExwE5eDnNZODnAVdMKQn6C37kbeWhJ0n1onw0IjN7LJbbKAETBZNDIFRkCUs
jioJlcmtZso7/HS56krKRGOza23eY+yB49FGii0RqqTO5zUkQ+orDH9KvT6t4+TZAJjvgPVYJI1g
8/ST+hyU9GHl9Y05H1T8Cllf+p/MlazSzo1kad8xYO/ooMFrlw3yEKgzxaB7EfKUlA2QibrhEFu5
162dV+mHsYPA0C5B82Y0ya/Kiq76EIhO87T6ZJYgDxFA7IZ3+0bvcC0icS19u9J9u6GWYLYOkBUV
0pCMvo4KSebmksU1yeajpAwIIggR0RW3Mip3mCjYkt7JBwkRCu80g2EEvNVRRyGhoZAwdZAeA/tV
OUcjOrimolE7Gmhzsbyg30He0hgQEiS06UwSCCcQCn6xiXMLSvLshcTnqujSEXmgh2GBNvorQqJm
Ea7WNi55pvomdFt2dNZ+V7Y+qUr8lMNaRezwZteirCbYxxEdKfFI9qQVeStxUui/x0C9rCQahQA7
INPTVVDlEUamE2G/x45wpHKY6M6h6qQ0MOCEGFVOzgYvLDvWjOUtfrf8PorfljB/sfcEuf+Kqupk
RWzDwERGiIL6izVynpEMR/xmTqledcjgmHBobgGWrinQgzWftq2yjlj9DsaRsWl4YBWEG8AYS9C8
kucDYYMZaPwj/bOAAqIkuO/yn24DTss/7baMZqDLYbDjyY/tyk+nIhgQFAGgsQEt/leMLVg8LHI0
NUVhe/OXUTchRZQsdFLpORsIuy67my4wdZbl3fjutm1OggwO9WGSEwWLJa2I3WgqACNveU64h01M
0422x+gfurf4nistoqgULH94QkG2X3ug+CjOF3HLLTVARcm7I/soLZTZDU32dZng0EwgPkb7XH5Z
baIfUxXBROGiwv0Ym+Ix6PoTaVol7nL5aalkuZMLZxTPfFKfTZy8xFn2oibZiyhxaADITp7m/J2A
36vzixz2dyXpb0sKnx8KkEcM0swUf5Mf9tlFxmulUi3ryq2xn3mtucOv+zAF63Ml9oQyErA2+wj9
CLgg8eiZ6hgNYIf/bjq1iU8kW0hJbcI4IKutoxPPwqAHNJGgmuGVvLfWFaEQtFxy8wb6rgh/FtUw
TUiMw5Zpyshs/0GMR2bWn0ANP2apfg+N5lAwk+09c0ou7RThswcKxTuEnwmYjAv8LuNs49xjdOna
FU8lyQAN5Lj8BN5pi+mkUR95aETd4K2k3uX6uyZ7F2kMOSSIBU6EJ9nbTBRjGNDWydkQl35agE4s
Id3MDleyYzNvhLlnUyhpBYYIaPqMrprDbtOrI09ALKWBvX9Rq+8azc532anXitnCnQ7esKfT9J2f
rGwBBHTMVhZ7L4zMj/PYOvwAkpRC4MWSCvSuAcZP4WgXFy39nQxM5QFqd+XJaMQpXywsBykM6+qs
hiEwdVCeDR4kKTu3X0eK74GK6rtBbdB9klEsAiv/pZCONzBfS3940tGaj0+VsLL0Yr2wDAdK3oA0
/zSHyrXXxbUUE7VdzoHRekuJty/XvGXRPYDdXFGUu6nfhpDZdGW3IUdsliHSZaHCSkbxrn2DjLCA
Cm0HAhKJFi2DDdDCBk8hIXfuxgEbo+yBqmT1W0HQrpFmtZbuNHr/Aup0hIqvPBnFOf8DMSCWcku1
QtNcFdKdGQxb0RK4knKdhuFSsPxSOOoTCDEzAHpz+r0Bwozk94xJJQ9B9DTaC9Ivq3gYO4EOYyDE
R0Miz7Fif7G6Oq6zdRqPoiu8JsUlyss9F723mC1Kh9YzETbPee5JLgvpfHzoIEka8HVS+GIVK1Zt
+8YSbE3vWOyvkmlcMqk9f9ErgBci9q5ZiIahcaYpLC5Tbh4UAynkpUS6gd72gtr2Mlhb/7JTbdQP
QDjM6LUT/Gy83wUYliA6xx8yjhI68yIteahDBJ0EAH8or/Ko+qukBfkPzyHiEiiEy745fIBtQARR
403ktBnkNztmGTh2YKb1l4T+WdnVf8xrOho3/dkr4vq/NkiuWLD13qqdKuIHMmO8jcGMzWG1UdCB
/7bX844I9gdUbYZ0Qd6gXpl/x7LwwUgHqDVkEiwGqtOR56fuG09llVUbApjsXkQCi6jiTaTNCFrf
/LVJpRdJGl8Sk1I0t+/lsy/te58rt7Str8F1UPUDZ3PPkmqW/Gbc9PndjtxL9IWa4uer5iHYRi2Z
R15PUiGplvDaSuhU44sMcgcPvw289pVmJlE2WUrixe86LXr9bRW/JhoR2XzUBjscEjapZgsC5KyV
yHdKFFQUD3tDJT/zD/U5w4xeWO7WwEMNPAV0sezY8UlbYnX48eyd6APYQD8akfkaAVBMX2qEbSy7
vjvWDE0LHI1WU/kxCZTMMJKNdMiRcZpAoMJRl2JGhsiWlQwLallChYxYXil48KGxEGqlFUfTiWWE
TtLyXyaZUID+LCykYBii8YP6yQACiAH5Cae2jYDuWbeiFPeo6B7JcUZ4jbjG77LrSjcWo35FIw4u
ro2GoDG1U9PEl0JDKaXNIOOO+h+9jsCfRo+1Wh6N21kKUn7rKnf84gyX5ClQxotMndwblhNRC2YW
1FgW18R3LDdZFWQkLjgW1P0yUCECto/K2tdYLc9h5sdZgvQf6zChXcXm4a9qr7ORHSQaiu7eBeW0
Myip0WPQPbROXaBF/jtvWOBDHcqHpiVXhCiWdO5RyGLOyRMUEDKITkZjKHRn7c1aqE463JpZ71ps
KbuWgpQtZc+WUg0PVrR4iya8hF91u3qzR8AG7UBUEYxItISqfBWWApcjC2oQJVE2wOkmGoCgXpSC
AEqs2PCi8lywL2tJwdw42UCGu/kaUo1GZy16w6+AQQ5gqIVO5LxeNxUig2ODSAai0QZ8KdnmXUXv
gtd05mlIz4juznyCkNz7yj5xR0epq8LltksSngGXiqn2Qke+Kt1yJNyiHzYpcUYoSyAT5ZCS37Do
f1QEdbA6xUOxiivQpfXR6daxgiBl/66PWFPcngmGCcI65pSrLM+4mfuRxzkMN8gzykamN4yY9d8K
bw2wsIyBfjr9HWwA4H9JkKbUVHrcPEaJ59Z0CjRpfMEO8kSuL3fAbyZ9kU87NuA0seN8y08TMWbH
YC7Z68eBY0ndVa0aQK5U0UtVjy3Az1QYhwNsZLQZeZvjONshmVfHIrDi7DQpZPgB4yjOCwqeWHWT
vTw/SxIDFTU7mYt06rY15DKew/iu/BV3zR8ZA6ClJRgO044/kezcB4JTBMQ60Ersh7nUecoNbyhA
gGqvg6xLNZXpS+rFLFy5r3RwSsat/0EJiaJklaRXJD8PpfUTgQbZOBVlwQ9gmu19yG7XcU3/AKBc
tfmmbZEEY/9VbXHcsjdNLFXjt34x/KhCAQzoq0Dfp4IOFVsrD4Ameh1ptCcjI9e0dOfMGydOD+QP
SkcCD5Jl4BiscvYMWrrlHWP1mwnU1O7FS2SlXHEZ+xWsSD0gqoZkPAXbe/tnRCk8A8jMUc68yx0X
VbtjFpzMaqCHTBsPOkYckhdo82cVLY2q3sbZvmGfBSti4D2v8v/j6Lx628bWKPqLCLCXV4kiKUpU
dc0LEdsxe+/89bM4wM3FIJmJbYk65yt7r5285Zr8mqvZK4voDuY/5xOwiL7FzXYno7gxbAurBwq6
i/qUJTjJzMFhmCeLGpAJcpFTVL1L6kx5eZMs9TYLCFcInYhbFG31fVuJih+jGH8ow9dCF2yu6Qua
ac3IX1AC4sftb4VYXgDJQDxeQDpPBsF2C+AqYTx2Kut93fBHazhJoXESPQK+2hzzlvae5ZqdZBQ6
i/bAvvQgG0KXr2UCc2EurzTXF+MmKLu5ZXWC6g9JMUqhwQO2hUiptHXskr1UEzDEZTbtzG1PsdiR
uGtOJtD35By7xEuol1mJbtCkY3G8JGt4jw+zGLmT6rWJdYyWzI/j1Gc45Y9R4ccCRXAoHCNn+Aqz
5hU1lmEIt7xSNkDuA2ppAg3rHfPZAo8/BRgDE2FLC3oA9C1EdZ9kpHQiQYYH4Pf8ZQvjYVpl5hgQ
UZXuqH3OFp1dqztTDJ6iAZaPkfXYphqplmQ3SRGia7IAVVQ9bsOg+k2jrJBlPjzpqXknxSWpbjo+
NlkLsaiqZ/Fhp4Xqz0NytDw5aDAvi+ZxcRWygRK3/Fifa5FeEgwG77VcvkWL+TKnoDN3xhZvIu+J
Vjr0wrb5J2CRYfLek8ckKHLrxDkISAUTTPE35X/l+TSAAIckx07voB0jmNg6AI93gcm2psiHN2lz
zfO6IghI6SzWw8CZ0oJmGMz3Bg4AIzpW6yXifbH5YsGckNvbOiI2V2S8fwFetMW+OljnDnXasP8p
UJ6Ye2gxfRJg/NMUXPXk/bwy/gLbGMUHBVAaARiZqMLR+exDpkQJNfEA759fY5Zv3V+lY+ExBBch
vqtgKcY74Joq4ZArRl3mbLrqlMVA8CU4WwPdQj5xUaeHSNdsPqa29g8hOVO3RCpABRpEhVd3nPlM
rpRn9izS+ak3PCar9FrCycncletAVWPWR0R1sxufvOErH5pnV9P45cWt4vGEFIxgasnPJfOfWT+L
G9ESB/Pp9KNeVnjLFm6Zqp28UQAPQmoYby0UxVl8I89zP5HHpJJggtjqX7+FbSi6135b5nQizvE5
cuAtirlbEEjiP1dH31QdZiLpsbeN9iOynnQmdrEbnZFlOjCuQ28HNSP5vkj2iflHH4tbloU3q5ju
mokaxqi9TRAfWUct0o+/ZUBajtsohctPxs+ZYgdmqUy8qicCclaazFswPt17HFNRWgMtf58AnCY8
NVMMSn/DiCGm5fOoMz2f7nr/JhCkNKBZ56tsqN7iFJXb+w+JSp3Qwx2MYvaneTnhM4QxM6Tu+N0c
ZC5SZsVIs4jDZARalC6ahpD1BS7FlW86ntPXlpjWQTFfmDbtojo6DeTKoGmatSBvsiAySKdjmZnP
iOs5I38EHdW0yyW/W8Y3SdGQAERnwhMl9Tb0mFgtWwXSyk8nYfoKu12cuoX0KgGfbpR41/+qBWHa
43jKCbCZOEFXSFZKzHSjx9WuW16yJe8i3JnwacFxxClt/OnXoJL1nc6PolqBruq31LrMbeNJjYSN
B5MpymAkOXFeH4cJS8owHVV+5Zesa99ElSCg1k6H80L8yY9VsUCvRVYDz0q6YT2nhDgOAyMMVLlr
9saO/MVA1NtP1+onU3/TDL9m7oEx//8joqB4UDAcCu6YsRaoxzvhPzc1ya94OGU+eigGdRz0sB7R
TMnfcL5o93nbmsOoG57VwT2p8g9jpAvft93gEiDvqo3iLhi70icZHaOaPLA2G9bwSvriW26Yb1S+
Uv1Z4qPoxjaIepWrxnwDhAK1hy0o+MWTUa9vEU+ouJORM6ywbbKgHCVaf45Gc3mSnFAhq4/kG8cm
e0xDkD7MdDd+CUZ9bOTkCAx5lf9a4b5SYnD68sGc3ce0MoqLGAXBEET/UU8n4UF+D5UNn42vaPJ6
UitUA0n/jAOFgW5va+F+Afm0EQjf+Wc5vTxiR6ohxWWkzC3yWanJkhzWE+EBaJeS4Sw11gmuhgZG
sbZO0wQoXUSXGcnE+WTRyQWnVAwcXXv+zoFEd2hrwl4GJKB+yp9Rf+3Bx+1I8dklgYwRQ4mfDVgP
ynYMFq1XE4GXkV2K0WvaT8nNOmCvZfZMHbVshDrEqC3Kq9KZC5MN46EmiX34ZHi95F86fIyZSpks
kzCFZ557KUXjXK3EyYNTZMFDrqeDFmZWaycxWUCXLOR7CFr2qPkRq/yKqAOD2JKRJGsargzgn/UX
PkxGkCu85xLh2PCpAiLT7WE8bQ4dxnzMJq1yI2FDiL5jSQXvwcewPU3CAHlFOyZu+55O+nWo9Qty
VQPD5MS92AwteyhXLcmfXWWnoXXzBmiDWhr0IJE7xt4zSjJphZCcMkHmWFthi1rByDkxk1sUYf/F
k7opTUaYXtjdg3Adzw+DxKk/OQN6fLVkH4tS4vNU9ZyxDRrV3Y0YAc7m4UTVm3LdG91x/WqHBF4L
kQGvQxi+YDN8KfZSmD6jf50F3yB8FD1ZhCLVqSLdVPmdiYNtkKViZQDImZ5Mn7dJXS7MW3Y1epz0
O7blIbvIhRUk4xIkXRYYlDh4R3WjZHJmFzr69ojk8+wj7nd9Tzbk1nmwUwh/NCHh/xvmb1XyxpOC
rQN+DJgm+sFWjJycN1rT7t+s1Ff9k/C0iaSkDLEaRIj4K8HED/wqAkIxxy85aYcaLG5fBtTY75pv
8djNqd3orw0CckTHB/nJ8lWAIHHj1cisn+6TFHQpfrGgfTCtAfpTtg+ycv4ut+8ExPgAkQgVAH/E
b4IN5m8j0ADPOP/6/kaM2Tyuvm4aR7HFarQG28aYtfjENE+5zLV0LHXJ06ePbayt2r1vWaqv7ghr
1AN1d8uNXU40W/qhy1R8au8kzI37oXe/b6bdzPKlKNpg+rRkuPHsCGseVvRFJU6lVxT0lAYQIrPf
siMgMxD+hVJ0Hfe3rJAP454JZNh8KEAyd9ExW9D3pV5OhBR27Y3VqiToB8bXGH8HASsCArWWUoWj
+hy9pB2RprMeyKGABiwMkKbvpR5V/C9EmVTqX41Ft6MBDw3l4z6axdfwgyjfEUc9Hr8CSwWTICZm
3wP+ZAO4iiUTeFvj7/xYoJaaizMeZnqAeYhvDKJ5ngheftdnloH6ziRd19xxGs/JfJPS+aZwJzDz
tUioUkmoet9pXEBsj0flEkYPbjlHCg+bygHHhRr2OzFlWXxgAUWxdha/F6VFW76CHlE9MRc8VOlb
VFi2+8QlJvj5zPHvS/5sraTCfuHm9hgXbGbBI2NuBD6fMgvJXGQ0yDISmDfhivRPSOnMxcIBLuSl
Q80uCfduLbxqkRAriP/PlobYOrfhB9IRx8D5Zww6A7rSIt2s4Z1Ye6dDmO6qC+nksKw5y0RUHsYB
TRgbh+6bwADxbjSol1CSI4VAgHPmQG8rb+Pb0saxF0tEA3L9G42yx7Q3v0lENOVq/laF6XtuwaOH
i7GepPdE1F+WKX1NnYeQDHcA+qVUPCIEKQktP8P27IxXKlGrl0G7qThiGiJZiz2yQNR/hfJs2uyB
qyEzS1D7oMQZw+bIxomXYheD8ARfigyRdez8rDhICm5Zxt/ojXINknGCAH4kyHJkD4AFW6MWqW7a
Atd4VU6igbJ2YX0hv5Rc0E00HxTaNnGP3uXehn+Y4aDfVOS9GsTJGS6rnfE6FeLdMsQgjx7kEip1
fC56eV+TN8GYZiELUUEUV2x+m/kRxeJTb2k994WZ3UHAoyFluoSz82826e6EA8eGPDCwJp/GNWAz
zhZS3Px5Z2S6U97f+8y4USGVvDb5o36pKotAcNSiWKoXjdEJHJ8ew0oCBZETmKh3TT3wseQYKjIg
MaN+0Fs0W/vjXCqQGvYs5OztF13OxVLDawnyBIi7JjGdNhyT1m4AAWkkzvTah4TsksAmWFNA4TZB
HpJgbjVFICcjiadLYDVisCrVfogyrGt9ICrPNm29kO2+cG6ylcQfdkJKfdIe8SaRFHbyZzZvGVo2
V1bKANeBx4VUIjuxQ1fC17YzX5NJejWy+DV7JWHsiDDhELV/aq68IceCCAAfBRx9n06GGl7aVZ0C
hS89yq/6tF/liZD5JFis2DZhX4HQgWZB1IosI4thhM6EacdNLE3nEKu5vxTsMNFewRcS3hCQbSqe
kF4X8Qho8IFFTwwTyiIDG3T2AQwXcTby1XqduCFjKHDQMGqiPWD+Z+TxIg/8Z1FGMd4ZhCiA8X9b
Ffm6qDyKEXKow0wbnhpuNH4Ke1WLn2Jm3hNjvKFrv2R895ovcBwutGcCa2AzsfkgUXOAATYZcLjp
V88Ayn10pobKiPDVIFuHE6ooiXXTJnEUqXOiw4QOzYp2g/CoVRQrEOv3eVVcqP/EYvGFsfEHMyE3
RzrWX6ysCQ6wLujW7irqErWzDlR510xnEnZOCTAi3sefHyGvTfzLpUXZ0SOr0iP5GOOtu4I6GgbV
aS0emuDWY28sUP8Vm3UEv7ZIYBYnoLTgXZk1OAHRkY6zIXighlLUiYodjySNS+Zpig/9W88iIkpF
l0AJlo0jy0YtUt1opcNgO6LS0oO/0FD9JVTa2eTNUeTFFo6bcm/8kiN8HTvhkkd0o87S3VMi2W+1
ZT7x+ChJfBd180Fk2yNK7L+I91YxuVCrWkw3W/XM+3vOW8pP9ghcfoRrpVqwUsolsOQkgjuqVt0l
PAP4Y2jGWlDI4w6xDIVuqrQuOnjuHgKIIZvqn1PqNqsBMI5+AxKVhxooSkg6GT51SpuQSt4kcXkI
HxWsKylGqo9e2DDB6FfvRg63YRIPg3yB9Fys2XHQ/s9pYiRynowjsZIW2EHzVK5Hq1WI6gRAUGov
K7ZDazTedNpYKPNVDJYBREO2xHZFmzOzxXbrt7ZQPfbgLsXgv9L4hACkY+sdsUeEfiTZiJjrMSGJ
KkPi+werVJAzaY85J0jlwy6iXud6uA0q5s2cWMVXOV5OlVuvrLUnkB05CjZDc+uZADUk7TDV2EKC
Dj3thnh+gL7inOcKODdNQs7pCm8MqJAB9U9lKEnYngB8i1znhnVlYv0SogDgCxsKc1F9D+aAb7NE
8ZF+UT57XTW6qKa30pX8TIjYGYFAfBmvc3hk/w+PmsLsyT7dF0kdnd9JHYpbtK6zq0CO600FdIMz
LGwPYdXglseLs2VB70jKUJThQUwchg8fEGeEG6AicRd19oy+UuwV2wDNOI01zFU2ORiYRJANN8ml
WjMC2hW+vhGwR/9DrCGoRCBwKviWXB9gbgDLzsHbSm7+luCYyd8KC7GQbzI/IJAchVN2ryYTQ4Oj
R9JVJ5a7yBewVNGt7ZObJhIPJa2HLJ6vjZgj0BkvIYuC5NaK6TXDqQl9NiPRsPZuCspzreTTXoNX
zrwmDD3xKRcldnx8bpoP9OCgT9goOg3yfgOLT9jEmimbw/YXN5PuGfdafslpUVeZWNZ7dsRnu8OO
G/W8qB+WGd25f+5EL93DxVGI/F5Y0OVpxxTfsiPhb4bMUtTJ/5zTY409qwhlRhyM5O1+lFyj/lUK
g+S6+Nwagv+3f4wotBYWINrQc9mS7zfidx6ewHAPVo24RFsOYKn0/MhA8ZgXhQ8g1a/G6NTHjE1W
L0+WU1joJ0qlXGEN+acMMaNZgqcllre3ttXpjr3quMXkab6SLyjOQUQa5jGbtz8EyE61P4kufm5v
gNAFxoFVXITo1oJRvj7zD2HA8W1edXiCS/M1UeCqFjtgRsLdQb6LxRroGF+hacNnvnbSffG1XTa+
qu6bzOhd70kVQJ7NGOlMAXK1nr095zJLtgIr0eij/vcb4Tb9jgwohCmYxewiJtJF05odDxL77YVE
7xUK7zpNZ2Krc/YYKmMzf/b7CH7qjqSoIav8DTxkNc21WIyriLJjSsfbSjmr1rlvsKUY/JllfPvW
LeKrJdSP2dR8i0oyPcHIdcx1dOKSPI7SPNCRomVtFZJchBztcRkQmEXWk8CfS7HzTzgsYeHNneqa
RA/SqKOygitSv6fZndt+PzR/Eg68Jhr2/abFpmPkKldIFtFwwbvQXl+x2L4WrjoG3H5HY5KOGo15
AqeJDxvC5AxCKEofxsKOFu3ELnvoR1m5oNvluDLN7PSIxR31/Zo2jOFWF5EgSFGH+nGlHg+9XSUP
QZlaJzwK2p0GDKdFBClMRsY/hmD/RvBte8axm/KddF6D2Jlp4VDGU0j8eqV+i7y9qNlHIAEzWHFS
52mgtOVoMcRqe59GQoEd2MoE0c57tOvsepCsF0jWZZTV6K/QVBKxO1xKUXBbAibGBR9bdtJr8cRg
d7QuYxQk+0HiJAEOKVf3EgJCVW3tdtdxgH9AViE8tls6JzRglfC9gP/kbDHQc+ChJu4lOs66vWWv
qehfxev3xpVlEMy/k9aCz4A50J81kr6xiglopnipYTVhCamRYiQVGkPo0hWc4NHpZNQnXwgOj3nc
33QzuXPs3T+3eIdLj/IXgc8hjpZrBP/ewLbZ5Re1LC99Vxzb4lmYaqBFUyAT+DAU43mcEboBo0MU
2WB1jSqywPGsiU43erK+PEX9nJA0S84dV2vGu8k4Riv4QLq5rHqzkXjmeULOh5tULY7hWHuY4BFn
Tm7ttZRxzj+pwpuKxriMUTNvmXIAq1gJQ76uIFB9SqhojiZbPJ5W8oDivNyHL+j3F2EIFMK+kPeF
SHVrysaH2cCkYdKUSKd4ZmzO4jKFmJSecSecxM9GQcEb35ZI4b5DGoKbysRMvA9JpEVyaIyMP7E8
mFXQwunzLPhcqI3qLcBLJMUSQxfsaTT7OjggwntSVNerbusSeX0lNg7KrzS95XAAekQqyEvQchio
HnKnQNExQF3sAEZG+BNHQhmy/+UxNVW/W40A1GQ7meEN92dDW9z2r1sRdpFibvse2weqlM9Bf6W0
RcnUqSs7YzAyqC3U3KF9R5aES5eYHitSvQpEhIHrbLBJ3c4JNPNmbOCWOrLfZj+tEJfILG0WlyNJ
c3ZeNDsNdo3YA/8WtwXGdd4xeWT77Aoi9tnPTBpxkfJozb5AQKuRMDJZbCG+tnxWa6YtK1iWabOx
8GliOY6Or/4DrhaSeF9T86I3PK/1k1Mz1A984oiXYhbXlWfLOkkPXWakCbg92XPxjangjDxJqLYy
mQwfvCIw4avxPaaChzKcZcsZoVLKqpZXFxKEu3IoVyTPACBqf81MO5Jbsqtxu4nN4BsJqvRS801y
wBBAY7ZDkW6LJhkE/bnMO2YX6CeV6Jg/yrd0I0NYJjJg5RyK5lkw4gC0tRI6n+b8nNBDN1J7RrCw
W5WGwV96RiWV0UGrqsPfFEMrDDtIhbUTw65qmTKWzYqWcl8sJxWpWcvwO10kDyEjQi8KUqaXLUTp
hvVRkbBbctcVGUXxJc3htUuBmwglVPP5Gtq9tVw5wcZTllW30JquVgwBulmCrSEDXhB2gW5YFzJu
z6OQutrBhPdMrgD7G3RlkkF1b2sEq1UH8rDxgRD6QVvkrYjlIvT8bm4kB+XBRu/CG5PtK3A7lfzO
XEx/YdidogWDw9B6btQzhbxprPTh0Sv5gaRmrBJ9T2rjuJxu1YfL2bnSYfOhWBk8yM9t8y+EnpT0
JEL2HW+ewxmspN2pVYUTSECWbNM7wuAe2SpFcF9GzjQQO+7Ihf6OEvajl7UPEOcfQ3eMa/G5Nuu7
molXZX4txOS1xAdaHnVtCLiy6IUGiLEly0VDY2yi1RCyDoXkoCvtM1aF8B5gDuVZs1+M2a0IxwQu
6nD2ohF3G+BJO8F8Z1gkDseYiXFBSi4/aOgoWPcFdKVcNBa4Nu0PryS4eHVkMVV40/jSrjSV6kbw
QSN14bnu25P6owoxPyDVfOOpHTVJdVD6n9DhwLR4SSOucaSKK9q2ZTgADtrC3PmnlBm4XMNiZkZZ
4yVB45AhunH4OYiOQQHJb5O3aybOv0aWeRBPQG1NJLx/sXyzDTssPwMgPU0XHbTfFNfTGCBjKEj1
gW8aK6+mEKMQ0imVTiNK85juJ8YRkdL9wGhxCmBZ6lmx0nObs1MTWJfkqJR3azhdOlUjepQsqVw5
48PJEDjTPo976ruYIbM+Ppk1jbxYSyCUb7qGnMyaL9mZUMLpG3HORBNOPjh2XjSEMua0pvXQfmO0
JZCaeIEZEbbZi29tHz9GRhN7iaXFaJJjs0MpEmDz0TL5gfseaSOxKq2E/vFvnKzvjVR91Cgt7+Qp
PQsQzIiDnNJCZDWDQuprsIg0f4zuuB9Z8OPCi4zbEBs3M1tveNBuevYKQdEnHQXDlsRMroi0QO+i
gLS+U1GHPn0/cz+Q5vWHqRvHnuFfYceqypabFj5qsa2RE4p0QVh44WWHvFEkXf1lzNdLYk/GBCli
cRGhQjSeiMHqkFU3rnUE9k9m/WVQs09zuGHceQyG/mHk0YdghW+1Nr2a6nJN6UTfLaIusnfb+GFX
SHh2TXcXiiCA0P6uyiMapOfQulOEQlHDF/u0pVn1S8nwK3HyiFCJG1ykiQYU1vDTQfVbhgnYLX22
gqV5MdPiYk510CXMsOPmQNrjSaR8tAhzbqAKDoxY2MVOCqBqbpTxyO7tLcYUJ0exTXBcpkq3WooJ
1MHSuGMFaM+kKICOV8B7UnvPrEdieGZ/BtlbsHj16ARDxVF+Bs2fORBT4xATVi9xblHhHJQqSKiQ
cHRY4m9p0c5ywYo1O1EC+TJe4M5ZYYR20KuKHX6MrArP8AaD3vCMzzSYNqG/1LpJaIe4jcZV9NSH
AgjFHHdLP3t/572IZAqVCUqXkQ64TezKfA0Z/o6cqPDfPTUB7J73HtwDcA4YPeDBWEAXpxTuG+Nd
gggwkxjKp2istiwN/IvAGaz9si5nsTBOybKl8UASfbnMPZDJUDmPEpVwpl23jHVayTSxhYZc3l3z
1MXy/weoz0fm5UQpzEw9cS4uDQe9jGsRd75UKe7kiasdMkWo+CWOPJIRGDrIkGu46eUZ59LcrYYH
FHHSAkYtQYgWOZfik2D9VDg1f0Qm+wO6CrHA+E/aixnjxWEWWvmoXU9VR1uDWhfm+GdE9gUxciQF
nwF10Fe65cYUULwJGYTKuwaVPw1VBFX2j8mSzQJBzcMMGpecZAxlV7U6SCS2cBQvrAlvfW+PIx4B
64HUiwaOzBGdvtD8jYboXJxwr+XigKczZFjm1tJ5BE/AgBYgrBL/4eenAozYpVVEsqDbKBZgEMVJ
ki0/k/gQ/hnRhmAFGBjW6V8JnLr4eOI34qMpo2Gq2Sgj2iNLyVruhhw9rUS5A8TIq+SVsS7ftMoc
8LVtZyQkbkgxouMFHW+ZjklMes6j6I3AIGvysHYalusYP1GPDToH1hoeS/PaU6gAZGAerXHBib89
10rCNG0IgbDNDn+pqg5HYMs++ZswEHBmAq5dDjoFzEg2WZ61byX4iOWggAWIcs0voQorBGPjWYC7
ma2k9DIRjRUTehsr1o4PthpUi8LUFieA7NXjAWDIRWxPMfcKUbqKWXiiIrniBSfPaeCaztpdQVxw
jxtmDcwJ/v5kb7zG/kNIDkYGFRDHDAXwinViS3ymVxXohiaWs8J5ZATSwpcjrf6ooBETDKz1DM93
EVucv+uEVoMCdCTwEd+YvaKzDxRCBqkj0dwMCElbhKQ16PdhB3sgrg8nOg0Wfsca232Cv616bevG
1Q9oTZkPmQxeEfeb1OSwHNebalAq+QDkwL57AFOMPkASMxL53pDR2zZkzlxXUHQPY4o9PvW7VpWC
+SrQcJjc35G2iSlg+OaD37KpoxvmSSZ3mmpXrC5VlN+ihTjB9TowF4Z4EWelS6AGRw/Hzpw5ISLm
hMa9RgBJnkgwr7e4BVchkq7nd8suAcYA1E3bwiJ35l0elDOZEAE2nE1dJLFtwVIBC3dE6tSleypV
oj6XzdjhSchCWp3aH30PDiF7vlUcv0t9QRO6kHcBfyIl8CG1ExEJHHU7IHJa3Yj8C2CgULuwQ7Yh
0ndun8SdGYISnSGxR9LLC0km+MKqvYQIkffeIKAxxf0MhxttMnrlSGU4piy+oQCOv3a4A+LBPK/R
YU7oaov0BipIlny+c1v0xWIiceog6F4jlXbGNHBBoiB5qmyRJVHyPLDL0GgEnSQy8acZ557G9l1p
r2oksemXYTvvCvJaZGn01Xo8rfhiEcWasF86N1Y7LC4R2UbPPINdNRovc89Xh0xnTOIb+5kB8g8h
fE+ZmoVd+D6a/v1OpyzPjnimqf6+JKaW2tB5ZVwyPY09PjizcTbYR4UH7VPpGncB98DN4uTjUeYc
U26jUeL/5/aQYPnTdEjPNrJxYuHq4pICcmmdZCSy1XwdQ8S0WAyZF/Ukn4ScKXzvajy5VOvi0pKF
Nzsp6Eirt5xxcdRHSXk4Mpgiu0TichM09MB8hJGfmshiVs2RmV4mzbVhYrDlqg3gbafd1ri0fgtt
HPlzjDy2QBBkdhEqOfm4aKf+I4MOZgXmTLxNdYqS9Dw6xXuEIo+djWOo03XlrhPWASoL5jaJI5I5
QSftJPxSNE28zlF6J3OJNAXPClIIj53CFouozj5jSG0N5xb0FtlQ1vxgz/XERBTLfgKebBqok1Uu
hrE8YUI9LUoDw+s7N8h8WDisC/FHH4mAwtzSRnSXA0xGHTWmOr4vOVnFJoOdiMub1Y8TaoKjXkPi
UDJfnJ5kF5ohoN+GARNqZzIeBEF3S0v/l8Ux1hlk86tH8dxSlYCAPaCja7Hab4LdOkVoY6nofY8z
UI5muXWIhNmSfTfGeFVqZCcdjJ66YtQKrrpK143fcasFRGQAy5tvyBnTeKqt23LV6FniaXHS1hGS
PCCDHj2yoyCyQjkE4WrWriAdbsD397ectki/A4dH0rNxaiQ0tN1hUgUbEYVuwXJiKZ8paOCpd8nB
zc5EVYts2TeVBkX58hPhD+QEJ6EYMwU2GHWt3YIOhBAS9M26opOHgDEfghMQUwVGAgZTS7bz02SW
53IbdMkC9p48JaqBqyjiAkHPjm57fE94cpRgoZUWSggm6YA9i80W5XnPBaukkrtLf2POdmr21rqZ
bM50MrtsCAMimlmR6Zdm7Il+JYdha36Y3bKXKeFtrzXo5HOs1ucSIdRm951ElUyk5hJf5Hpn6FhC
fxK+1ZiVhAYrh0TWZN2jjhB4B3ofXQWttIizJ7uSNWwp7HpKYpb2SL1mSItQq47nXidQZ2C1R575
16I8Bozq8pPqBdhKhg1JqRSnkjM35vNn/VF3Oq/T8v0ts1GWCu/Goya9Y4KYixnoI7A9ilKU2zKY
Yb4v84Jb3IPEUjCwEQX5Di1TJMbeKvOLbLoZ0jyghFEmeElEZ7ji+Idvpz/nVg9WNMMwTWAEGDt0
Pnif9PPOhOw6VKNLV1wu+xgAjNQ+koKdPnYAqFJY0dSEvRp4u4vRRudM98CRMEV5l7FjAJBdXYvn
VGDmF4Unsj/PJH7Nj7F/HbA6wZUyaKtHRFdMQeY2Q1DYH0IaqA7+bMOeHAwQJn/G7RyYbnZO0j+z
3333Lf4yguJoUpGAR8gc66bdzzLKSDajMAWN6Tbv618cBeqV1Vl9DCPbCBTiJ0GdDsXVTMpbNsA1
IfdA6uJH+jfF3DWZfAXLZdTWsDPZWAAvwEMZZoZ4cbCSct5iuwYVHwepkeJf1Y5k7eCwy4/Rp/Vr
oloi7r7N06teAgeoDYKgUEhlpT8ao5tYvhLS3rBOE7cDs/uVy62wDYQ33EeTX1r23Dw7TT5oWOOY
SR8q7s4In5V+lg3LYQwlJNjnADERjaYYAkKhVwNhbhW/yeRqAOQIJ3TY/Ic92i7yKncECMRsl2e8
M2RQxiPBjSxcMtLCVWC8DT1w1bhVxJszHBhk8htk4QipjjHtiP9++crY1yK0oV5JNX/J2enPXxUQ
JjZSaGlwFOUPGeXT9jGlZKTRn8I/MQHr2sC+4iCbQVaVO2vqfPY6pw6MVBH+acYnb/ilp4dXNtzv
snuPxWrfoQ3S8SaiZODd37AAzs1CO8nMxcRIuGIUcFWda3jZTVTQgEgR9IDugw3RORqfLZ0PkXIg
5xidKZwyZho0pGJq7BPxY2YgAJQH8PjHSBJ7PujOENdnvTQOHQL1UXWTfw0elFHIDtZDFjRyIccG
zWD6woB0Mqk+0AkI+j1hHUjHz/oMb7xZndXQY6nI5IuBbpeJtqbQcBVZULCFHaBCMGxKkUKhO8sx
KQomhvl5xgQJ73jtajpPxLFBgeMr2RxfmDbxX7DLxwEPc3S23nPGmgOaY/r+U6TvNegtWvMemTHk
gP6C8gQT93GdwdDOPqK7bcnRkrFszPcezO/ywPt4LFA4AoFLw3lv8N5GI+pOdpgIzXjJpcoHAnpj
NXhkubUi0AzNQBmas/wiU2IaFL2c+euFjE36t5wOl2U7vEob26o938nasVnRreQPRR3Twd2EV/GR
THs0or5Caa5i6etuPVkdMOs3C82k0Phg9migmdFqWHz+jREK1oppG/oB3Q4x9XKESXJvFtF+Zvpb
LRc0T7Qlkz1n1r1My6c1/M1Hne45YZPiI1s2WTvHYgQR0rABNGC3YIFhQn+giRmOVSkfi/XSD6+M
lGeKQbFlZdWBOxB9FigRTBGw2TUUVDKOzISAyCjQ2IWKbELDZ4tDo0LFEVdYLUrrEjdvJG4fC/Or
wFGXs7nSTwvAVzKkoCabJHppp6xBA+1KAnY1AyOT89Wi29oRcylPdCR7SWDlu3z2VWw7SyDNPcgX
6VI6mlW8KCHf5rq+WdgRsnY9L5r8XlrWe6oXLKjaSxcJb6qwIz2BCaQOx3maPJgKXu+Fn6Uun0aN
6SBhadADO31XkKeoDMWLlikPVWKHh2SgyDAvTe7jn2m+mcw6Jmk8/wt/Sji9UAMoVywHJCZvmm6H
PyJu8lAq7/EXJlyLnkS5oNg016P+Y9owFlhYEOzbHRY2CeLAUxqfooz1InHS6i08xmlsM+2yCvAc
u1lApjX/sOU8CuzTDJwToS08SBHzKkqz5F//tTbxezaFrzIaSQUvBcPtB+wq1hprcgzhjSiyD5od
9QF+0uXQM8MR/hrbBqMtdedbfWHJgqpqn/Ng1RtPBR4Phq86kw4Dhi8VdaURpG9w+pgSif5/NJ3X
buNoGkSfiABzuKVESSQlKjv0DdF228w58+n3aIAFphe7s56xLVF/+KrqFFQm8ipuiTRW4oCLUBSu
DC3vU2XPv4TtMKuN3tJuK9f8HmTzZuaxT0ic33i6xbN1hTna5ndo16zf3SZ6WFet0nwNHcRaqLkZ
FQb/31gFGz7nEZhKgpe50t7DXiRpu4yZP5ert4ZUrSkz/mtPTRQcuxh18gYZMt+T9DUQP3XmfCYU
N3NikqCd5pTaoJSZXvcSO4VTJ2onUOUhYQXlLjOlHcvIL3gXZGrGxn52lupZKQKNolTqbV7z7mQc
jxVzzddqRFZ/0F0u61iTDqgG3AbVVTouHBzCuAyOtNzh2v/IIb7FW2kFHgwytPhVFehdzoaWj+OE
WW3dWFcT2Mayq44J9kWp+YqHfj9V4csNdmgS0yZjGpZ2hnK4IAay5YskphL90KfrZlT+rO3ExKP1
y+TdamC6aoDBODxwoLRQKNrnqwS4WhpIdS0EuYk7DyS5RoLO+sUeVl0poLMzZ56KS4JbARHzKsrZ
LXIaBD9sCScrkS+Azk7Niu89rHaqlAWQdIVeAARkr6P6AAOGHTCXJjqWuVvPNHE3qg1VqSCRDBVA
jxkG4BOY8NUe8LFR5XeUijnQoyqQVOJ/SXHSEGH0WvWpidgo8BuxiUTZhbKjgKdSL3oXRLAXuQUy
2nmlNaPepfyiDefHWKt8LAu9QsGZRCF4eBPBU9pK3d6T+NYY0XkGANspxygqT1MmnaQ0PPUam0by
ZJTntEW21QwaxzOdswEyds6aM+QXYR/9W4AaTkfYQS/sEa3x13nlwEy+vOjMg6ZZBIMHJvUIbuSh
44BWoB5KK1BTzyAtbl1foGPNIEFg7RN6K8acAiDhVFfqQRilQx2xBFk47BIM4nVkh7SsyIgy1X9h
mL2IrceopJ2u0Me1/uXIGabG1bwTq5QsVAY838SFB3Pbw4auTEYx/cVqoTAloEGE8FJG8fVF1Fmr
c5jGZ9rKgzavg1L9LBlONgS5hbw5apBYFWcaEO+NCnQfw4IO0FmBy94cdqPJv0bGLL1dRNxTADM5
UYRJikmQRBD0wNQpuGAYxOvMJkaBRGfHEPANh+zYcoPlGG4lmsfZ65QNkr0yPRSr06hXmCAwhdJr
StqQNnogy7QQiNHsC+pO1ZPrsGD5oOG2bnfyy5mL0foN23k0PGRVOL5uUZXOyy69rTkF9X8EFOti
X+gokvlW75GyNfOigM8UjrnF7ZC9DfR6Ff0dE/gXEWYhX68YiBkZ+pNxSpTqiLEGDwHHHQdHQdJ8
DGDQre4vpdktiBjlhNccz3fJCWPKdnSSefqgUJ8sgfpl+CQBoyUuq9KCx2MWB+bLBXRnln4Coi/T
wppAqJ+j07j2eAam/4jXTfxyVYlwdskhQwVKk01jlI9WMO/C/nV+PLTxhCWOsf4LqrOyJGyI5fi6
Uvpz1ntjsbjVp4XRUDVeJXUUXwHRFfr6uD5HGVNWhWgpGafRoswxxHX+oyGadEPkl2QNI8WrTzhD
xcbjCkcfySHr6K0AZZSExaOub9LYn7tKpdGOgEcbfSyHqdGvWqles1C7TAdrSjcWTCs1aS6JsZzz
VQ5MkY+zuzK5A9hjUumu0C3AU6NyfIn0Qy4vmxaMRlcTSKZ2AIM9sMxzTTgvFmg+xbffbQrtNIGT
SDT1EFIqJRjQgiz5zKfjrKOGZhTGyhj+hdlLessfc4koU2+91aSuxogbKijPUH+hCq2NUf7VJSKv
aAvRJJ3EWTqVdERGU7oVAbnLtpxbzKPTLc1CL+/ZS25DWY85UjKmEF8ndvMkyfAYReGEUVzIQkpB
a3KxKvWPTKa46KRey2FcJaC7LuUBFn7Eaah1YOMXrciGTgTKxpUI8pKJObdz+T7kQxBKzHzxOleQ
02UKrVTcbTpXWWH7zumDSarI3EU1sebDXtCrU6RLxzQwQZ4jQ4tshap5y0A11OGp65VrXmqXVtDO
OMQDK69P2AdaUpENDWj44/c4hcF4VJ2y7UihSwiL4XvttVXkibVOA+Roq3nuAJRmkTSPCSxNEe51
C0sz2YmW7M+VBI+BNpNlr+sJ25jkR+fpoAncyER9b/wmFAWlVuTJIjUhyI5GE0jmthTILzQit/XT
mqjvubkNOQQQzC2KnRbzWSDl3W/ifGKVJE1DBnj6KwzVZxmKH3WR3hvLrXTxrWRCJQCkQE9exhkH
fnqgenuvN+fOOlS6sgW7nR9VvNJQgPUc6UDpqZlL9qGw0Yg7zIRiXt3tSK295lDwUgaRSNRMDI/9
w2wwNKt8oMQW71hPL1ZzwD5gltDhFOIlDEzz6Wgt4smydoWASS8PLAzWSm3si0KG+8pwFPhuhV/w
GJlMaPH0C0Oyh4IdpSrnT/HtD8e/TiDT/RLAg7pKkFDvhijwUwGnj5lcAFBxBbtUu7Nc16c60YKe
cJDeCkB0Bvmj2yD3ZkEESswSyNGxWYfADqipu+bzz9hHjNLHW1yuNxJfWhde1VTE7TedUgw60XBZ
s6tKoKr++i+VcynM6SxfKDDmihbhEHsF90cYtwTQomSDD7YgEyahIGHnJEKCYVGhf4SpRIO/jak5
NiGpCiIY1NKwHEp4MCoAZ9Fk+aCi8tjSLg4b2BxaN/uDs9OTvsxUvKSxfhnxmBMZGCLx8vK+gEdx
I4/s4V3UhjtHg4KXkzbozSvMHDpuMttWK/5nDeejeYzvUsHpCr4+sAsjvw5Rd4mj8dy3UFsJ5zYg
xlToiBGGqIkJa6c549DuOkPf9cxpM/xFqfKHqcF8qw9LE24gDRYkxPlQ/ggWAmHuJ1kCYemLRcQb
mhF0oOrJRe5zpzIS/aJpe55WlrTNbdDV8yCL+6b4ajJHk/SzAoRICArE3PEr+zG5b3D3XHrpaYR+
yLD51WVN4sXu529BBL6xnd/LMX/TJ45KlhVfi1PdqEdOL/URm4SvFJOvNASWeyKMNm+ubaYXjmUN
VnLFZTDaULU0f0XXJYV0jgtSyghL9KpXAK/hE5btaGLaKASUfxhkVIBYfoRbEyFAP0efQOuL0EY4
H1iaHFn0JiNoWNjuGsMd0031TBPcRpvkSu/eZYzlS7wtJGx+MthhkZU7Z88jFjAp2HiJBRjZSS8H
mxtQj9Zb8GSTQ+QuMacW9hqKETJ5j33/YNSQcytgk/p7VpLnpEB8GFW7IY2M/Yompk1PEUOBJ7Ek
agNXbNAg+P/ADAL7up8L7PaknaOKsTka4MgtF4fyVCp7iM4v0xJOfV4mByBTzVu17eXhLeEdYDb0
MIz0rgVYVCW9BvWT7G70rTg9DuVwIOncnppc9Udxw51dc8jlHuXoB/jJHktUvXBGKvVNS4+qHOV+
yItFk4M+3EY1v2ZmvNV0PpXMnU5cI7FOSps6++gNcKALB2aFwuDa1WOK3aXjSrcTRJ7ls1RPTBO+
l88IMgase5xk5QFBmp2NrDcmSGwzZg0nO7FrHI1reu0Jl+Au3Xbx4JYgd7tyc4ulZ41vSBT2Mgap
hOQ5u72DAGtSjCC6ZPku4qVBjDWPmNzWm4H90zIx86DkseERP3OZRDGZxZsokKWGy7N2SODg6Yw/
4MO6b+up9pQUYdqRzwNDZGqDu+2wq9v2nr91RLDuR3O6491hIj1ruArym1Yw4GF2EFYbveWONjqC
EYzzmSYLx2pveCte4/PvDAI5xhGOTVhhI6bAm2zBA1ocbYW2v2LABc/gNnFGgYplMsXYjBCRg+8O
dpbY5yBiB6rvXn1KOso+0haOym2bfhjdz3y7xDjHoPtSqTbRvVo+JrL3OlYaisR+XgduljUwimvL
L+vQ9jNJgaosF+wnCBcaY6jQrnkhlLG+YVLi71FZ2NNKY4eSzHGZG3LQfSJf5bBECKE2O5FVxrQ8
ed7Nsn7ULKQURpRii400PvXWZVC+9R7jOz9G/Avxa8XyVAMpdsS7XaInbTiA6vGfpW1sHVO6xC1c
O0XHnsTumSn3+BoIPw2wn+NGvavQFbtzDcgoZpiTdOmN8bQrTSu4lo3wp8UJ0b+KTKRrRcUM+zvh
5onGvsWOZtVRUtnmeMOUuwh9skzHhhPxL6NlXPuPriVZVh9Ni4GM3RTirZPAHe1lqILkKCuyJsV2
05SV7eQ4m27Y8224Tzn4grAWtlWEAMJhGzSDi9VXeEp/OEFD7BlCkhD6QSRvQw03nX/4dKXHe8Uo
usdKzzzpRUXEnywR08KEj0kOWJmTMGSyTtLi8qZVD0IrvHqT4qKc6zJHCXxltnzPgZFlMEsgSmGW
ohpSvaPKwOy4VMfaQbTJf0fUd004LhKOCVTFJRUd7YqnmFwsjL4UP+JMCLD+ZcpBsVbJmPxcSLpX
APfNuSea1Ztelu94kAbqD1MwANC2RP5oPFwTrjnlFzIWzQ0KxmFgjttXvRJta5SZgWhGE6Fqai93
1JCSGWuFyzCUfguCeJxHf3xdQJFdKvquTbXxLSH3Kwq9ayzcNR8AuxXqo4EnVnnZDBPDn+rZVwfi
9Y2Mj7Q7YJ6JNnFb+0JBbkgpWXw4WQP1qHJzzyzzUNd4O3rsGyQGSaG3m2IqTmLeBKqPTaLYpj6l
Ox2DjhVHouRaUEnEY2TIe4ieGESr+hm23ePVqdNhMlqOYyP79cswq1fbQZRd/PkMfVM30TMPEGvH
E5c3Lpm2qMcmBaLRCr0pbnxZkBF2cAHRUsFjo79DK3YTCcHPl9LIqxXDq6lx0J9L2bwl+vBGCPHN
urQRTYV95tE0sUerinGmF9GWVgp4dMdk6j2TTesqGY6BJYUgnEKpV+mM6jZD/fvqpM0EezKKyUbY
houPMpwXEsQHHOZcdbYGDUchwEMdxZdpJQEh9HjgRHJ8Z5kuLH+bJZGPx6DrAhPC7oq9oMAAwCZx
kFI7Jr3e190xYtQt1u8IvB2r9T9jG8G0pIqWqplNr2r7AudR9bWQx4m6DWdZcuTsQSJxIRggjvbQ
/hXSX+MBN+JsdmCZN4lRbzlrXIf0quF46AR5O9jJe6alR3F5vfGv/p9LKv4u5jvencXsDvgpPyqY
H6wI72+59dMTjzDs8dM6GjUfNyyOFiwwJ5nAr9jMfgo/o89NGkB5QbXV/S2MrhiJ+Eck+rTJSZPQ
TLpKtJk1HzRaTMsG5AaJkG2qoKUWu440BOlM8beVMIGH0T6trxIT6iNSg9Rspy8zkj/yn1qBUTYb
L2CiJ/el17yP4JWNpnKpM1TKwbHQAFJ9OpsT4why+mya4wu2KEGHjrglZrAT8/4z+oKfkyaBRLve
VoSDnK5bS292YNVL+lNYM1Ahqve8JfOrGtz2JVjlGJWWS4k7Ovv1KQfeab1gt5tAUq4Cw5Awi+/p
ol1jCccH53V7rSUWdG6s6IOJrjo40B2jHqD2QxkSWrdgJg4U2zT1yyI016XC+nq3KWvj/xcoRXjX
JwjqbelruKPC4VradmnjyrCp5TPCC5e7rkiewokSpaFiOFD/G7CXScIadECQYyDIYOECrZ+CqikD
AbfMIaQxdxZgt2m0IvC/OxUkoQDEhR8xoqOnFsKd8UYFNkCgNVq9xRyf3VHb48p4NJ32GBh0LWbx
zAPFNBxCPXGySZt/edC8jN44yE1i4+QVGsEVTMUVEefUOHdrQLMmqwv0L0F3jaF2FdMnzu0Ihbpf
3NYbidLKR4uG3UUpDiUI84xPsh57yXc71HR7iSeRl1qQVfSM3s/086s6jgbBkVauWNwO7J1z4Vc0
Vg7LbLfIkzhbhx3O21zH9xU/2RHwgnLNGL5DACFjiK06xt1AxWKMwQY2L9aSmIvHPiJtroXvLcCR
jDwi0aK6HM6Mm891il16pgAsi89ds1DOVNmqkO1brThm//SdYiy7RQY12XMttRi4bpmHIr9X2Ici
7pYaY5nqIA/Y3jk/gZpeDHU/T8QdasqyaCSRLe4TPw1bgt57Ruyx3tLKkQHRWG2uzutCdEUYj5Yq
Hzs9OVGdfCo3S7cRq0M9d0B460NukmGP9pER7X779HWnrHavpCqgDYqu/UY0Hz30fWu6qVp9TUSY
6RgCKTSb2bX+prnyIGK/Tbt2QyI9TpenHqpPrqdL73bttZLxltOMYFHkNHA5bRbaQyUaicmNS6MA
lXOiYJwJ88rUhnjS0IRBp+XnmHco2rjNM+7FdzUl274QMtWb91mgbSHlElA7AhQfcPXoZCpbAlzi
opC8FI0Nxpp8QRYxR/VsbQRejT1/FWt9aLAbjURzJtsG0dF/mtRdNav/k79bYAledmn9KsZvXdQD
5uxO4j/xs+1/kaOUm/Iya/O7F+2411qG3xyl64hW5A94DS8fivYospmw27fGHKkhmRMFq/WlaD+z
8JfT+qucKjE/dC9tSDCYHx2PuzmZXo9bGFzkysdeu5nkLAcZ23IzsyEOB/5RccakZzCBYERBuOuI
XkgC95XPKDqCaKbN4SugMSet50Mq0RyYSMjdfzsl8WVSBiRithHMg4FE+kzlgABBnkQqbJ6hDppy
4oZPnxsMhHwo90KY7Sc93I0FmrDPCP1aJESg5X04Dmc57AIMY9G65cSvbVTq+oagASLRxlRCVEDU
X2s1buI2vfS8f/2XobQOPCGPfIMajoew7A9igTyEE4uBiGcRJg3b76Uv7/SstATJCnxSjHTq6AuZ
Ce603ZFZzdxCwda2cmiIrxbsUKEGlNwExszclCfLbvTINXqnHzDyiMlBF3ATMlahJ7Aet2QXtmB/
adrVbHBSWMrBgk1B0yBCKZgdOt3J63SngGWvB0hUOg3wJx2m3Fq1CMU5fiGNRUPmIhiSVh3ZFVu8
zQtyggVUetzJuoFaZ/kMP9pKOAJQJYd4zFXsH7PXIvbdVFmBCcOwt6GHBDRv9Mz7gGuWIvVsI52H
T2uZeBzT72jGpIXJnPLDkPY4WuRW/HspGKShImtp3NUcNxm31NgwHxUgBH3SH906PxqgkgvXbIx5
3tDDKQ+R3MQPHEhqhibwY2CU7u45I6lutrnFdwYnuakltgFGashOs59LxMUHhWMbJmPCTWP+oZmf
41Kf8OXMkeWFj7pYt910lVrjxJ3yNEzysbFCvyXlzBm/Nc8YfxVCxROuBoKVmH9p+j6YZPqUYddz
mCOnL4GzSaAPdgKjnI7GZ/rjdiqB6AEKQ6fEvv6vw0VrlYYr3VZ4tDq30JX+68SRqler7b+X1Yi7
DADleogD44+IvaBorC0GGAFTC3NX0SnNCZszvx4kYrrnYrINhGVxw3KRtNic8dWgiYc9OXKcJhzX
MQLAahWn91QDqk41L6s73rlzL1CgZSVXPR6vr57UjJdVUbyQP6PyKRC/SS4T884LHZBzheVa2BVq
D0o+Zmo3HeU4OnHtEZEl2JVgGZAkNZ2J0zvfflmCbtXx37GRYNMjyQzQftqoNVqAONslrQ017dXL
Yux0OEQyeDrz30viXUDdrTqd3HxGEVbcmW4CFZcUlnX4PNwEL1MC4hjQYP4Ls16m2GamV8f4M9Je
iXcPGy8dRw3u6m6iC+tPRlYaP08PrIzT48smw37XVslhxmqWYdFD1hhx61T81zRqAYesCHp+TWoE
lTG18m1LS2Zb4HYJnZy+2hBZiYUJuhW/hbWXpH2fcVx1tXR9Lxr9nWUpy/9Es7WTU+Yvo/gUJoX0
C0M0rpHDoyuXu+WNopugSEzCCX5NULIAhCq1sOJZFNrDOG/L26jbntWRrzFrr+bn5jKpJ3/bUEdc
p6RoaLZdh/DduiId27QLo4Yk0vTOvPRjFS4VYF/hfTa4IJsx1UwFjpjK+wRRyY7uOEv6bEC4kJxR
JxzEPTTpwLRjJLxqpZ8lO1ZM5Wlh1G6ZUECjyTfry4Nk4Byr/4XxX/KMHCWzZNgoECc0rCnhLO4L
UnPmVib2odEHNk0n0CJHsreOmXxxylotrxbrIzgA28xgWFvqkbvoCyBpcVsspcfYUMTYEVCw6a6F
V5l6Am+tdZqWAEulPdKfPBADBXcn/4xreDPi+BE9jsCbh4Ea5Ix7ZB+HjvCq+hJQBcbI0ee7qgOU
79sNeLNZmByaUsmQcIkAHSADTilhVL5KoXWZEsrU7fAAli3hA3KdyFk6g/84CIl0mqhsMQdBEQTZ
Sv9eXPsj36QJ/1ZWiIHJSZSjPJH5oZQ1x9RZtxZNG57IWPCRsH2hGdnY3EG5I+NpXFY0Z9Kyc4GI
mCH3hjjBLAAW2g2MDa5oogcW81XpWBWbYbbodSFSJ4xOx2NgzRThcNpL7xXuaSI0RCkf+qhg+6WY
ZyVu9UsYZ9su9LjjJDfqzTvvVEposfzVjZW8SMK8cEMhT9sqCMb7Hn9hWHRbFRZFyWsJv1mksVR/
Vecmz2qtoOQ6FlWXJtaccPFU8telCuYKLk+SxaDT/rX4Ut5mnrUwJ/yp/kT6rdD+MbAMWL0TNJUJ
h0IpJhS8bIYSs3iGRLdDW47WXZDPzaE1yHUwdVPvkkCodzGu2N4uykbsHiKwNy7OPOe9R1pTGv9a
wlE1XJNR/17CXDehghbGgRvOsvT3guN5Jl6sJg8m0+X4hdVylHp3LRK0Mbeqs60qMlzQiS7pTm0C
GeUNqKbuVGu/jKeI4in+PNpGy+AHbH2RsJWZ5PjRlQMQy4c6NvczKUvxb6YZwTqWjFFmP5tKO527
XVZzWKSx0HJMOacxBc9sLexNevUaSTmEceQu1Ub5AlUZSB9zK/pcPfzJEny5ImAg4NRoQmIEGpvu
7Bu0UXJK53Ur6t943PBjTYwVFMXPjMWHfzMVFqwyHducypFt2pPtJjLTO8oOUXOS742N85K/Lxm6
08zbk/6bjvtVtlk3DCXIijrYVUFdiIdhpgySjSbyKpYBLBEbYaCgJDU/oD9we+v2OP1eqnsHe8xZ
mxCMNuPKqL+s1rkBAvud5pUdQ5HVGfKRbFHZqUZna5xXfdgnzQYQaI0mPfH7U9+8raimJomRvO4W
nMFOpSwfhvE5xNI1CmRC/oNDjaR+jTPtTVI2FHbByF6IdHIn7zAsEf1Cpes+JkZzpkqB85Wzjzlc
Y2u8GfJvW6cXdCt+lrGbvQyj0ZzfIrELckjlbqyt2+UXj1eDoy6/T6yTHc9uzvBNmWe6CuITXWyc
XavflsiR8XeixDtxeQJFT8HKHHMwA4w5MoBVwUFxTxnoVk0clSZPMXFlxmZvcXuQtcXTec7ZfObv
BYhiDzyutv9lA7mJZdxkZXRQrFu8cith7KHplJEWNCtsVHHZpuz7+uLKoOx15rp6mp9k814tTFfB
GUCk2JvsVxrZm4iEJZ3XzIjylsE7C8qQuoJSumJRu6XLOi6LSOWjzVfIlnnJhOyacE3RuAUPyWHN
gMhQ840PjSBKOx+K1DgUwr1tWFhCqhJwAU9Aiudkn+FM7sZrbAjnuGyDkj7e8QLDKywTWLjNrpm0
HRdajPtbI8tg1u/WdDoXfzNsyVrtSXQFg7VZT0L3wbM/NbsRFY6J9RtIE+qLw2shT8eSufnIfQU5
1jjPknGG/x0bBFebA70m/a4goTw8648WAANOOKZFI6wiaD5M86Fat8iGRPfq68BPqzMunHAlLpfI
3PQ7kGhw8edPXFrkq+Vg7D8NsPFquY9FeccRoFbinQ5AbWWYXJHjoMtIlO3tctUG6di0XQDXQmmN
M58EA442RVh4Zl2dGUVSmDvp21fnfo/3rpgWfBAKzd52pn3IV+UcH1VkG6G6akx/JOnYf6sDwLhX
7EXj543mP/C4JGDb+rrPyTQMyN6A+5d29GeVRR+fDeFA7IUYMTnNUiwq6aCmKBcFSkRZXLsf+BPy
J2dqSo8Tr9rEqa0/tho7j2kd8rE7s0XTXC9u5g6UsjkjiMrHWFD8V/umgjT56vM7hZG1eb2orItc
DRbRbZkCEwcco3HnK2e9ZqdDM6FFSnE1KBrpSCeMmPhh2flCOvum/Eo+ITjBCMIZVTBy11wl694V
+orjXHs26/AoBK58jAgw1lyFRjzLjkyfxJxmuHYouTDeARU5xsBRyag2pBvous0IVWgkkDVlPTel
XzbW0yqxL2hnLRovyXqGLvZmwqh4RKnslTiJOoqXB2UnzPeuNz3rO6IpwngbsN0b9EBvidEP+ilX
m6A1XYWIUPygvBkgWXgCIIlYYWYWJlfRi4KCpSj6y5XUXUjGMweMyfWAAPjYlqiz5PtcwMBR810v
zaaaCh6eV908nRHDPoKjAwj5jPNQE5hR4JSafqUatdAYnwIzJQO1BbqMX8ER7nFrFVurSbwqWHcZ
MciSGGReC4cVTH4ySzw7A5sLiha2lXBVdgbDB63aD5RGaJj2Yislkw0JP2wcoSGNsdOG7AhProaP
siJvt9N1UTjYhca9n8tjVmJQ1/PnesjmTTvF76GWvkO2IkYLyU6n3bVCeNVygN59vtejkHdM3436
tOMNrDX4FqdI6rY9WAasvHo4uemXFjBd2XBXpyXbqxrSe4AvBz11OmCaHPILGV9aZsuaZRsU05hd
B247OVRPErFr7RmLdoexKg3lB5f7clTdVRzdW4Eeb8fbiFnCqSBqRalrTbfYkO9xc6Ijytlnhm9O
Nt9ITPFNRAAdhOFhurazGqhNBlfEHuGARgpflpGOeRCiqOFagnGdv2rDek/66n2Mmrc+jp8g2n8E
9Y8c3iz1JCmwugVbUsxdxylLvNTvjUF7e0duoRYx2eeAVKTAyvKdqZA39fssOuACO6x7Vu91A+tO
MRpAvj9EBxQnUvJX+wzKXbMVz9Ny6VHETO2rIV5FUaiH+ZG/FGPjZCa0tbxk1orvJRoVJiwJwFik
aBKN8nSfSeRCQOCDzDO7dkEcUUX1oHYcK+xYTHt9BAM3zeTiAoEjJBmH/Qu+W2k/vZLuQ7sSdE9L
J2/pAUQUozuJ5mFWmkNHydzSX6cy2tOVtazbaqcgSuZODHxohJAR8gV1n+EJw+BdJNvhnNUaX0U8
x4snespkXvqhOE2iQWalDxrZQTo/5npO6JHUwzae7cWnAitKzhDCz4I7j819lKyb8RkBDoIfRPW5
kr7zboEQX23iF7IvdeJVfxcPfM++9vJk9HW//2Map9KzfiRpPfYZeKXYvsvc0FpHlf8x1mcRBYVc
TDsLDmWMT20lj9xkptthlkalSXLtjZhbquIyQoXizUerZhaICmXtKzdBOsKaQj/uJg+0SeEDMez7
RHmjschpYMLPDvnz/KAZVN4/wMqBy+j3wUrLtIDRgmsHxdPGBM4KjMLOKIklFMRndwwFF8akCEYF
QQ7ykFQEe9WpeaZ181yASndD+qQ653ETglKot/0X3Q9G7Ft9kBnxuTcfpfoi9/KdgxeM9Qm1XwA4
YUj94Ye6J2y+P26kybAGbpKQHJITFXBIVtGhplxdL/6SM8B5+lkbAPWqzAuPSd3sjVesKL6YzFUB
+1CxId5jTh5xdVkA3mHXJiunUo8L4Ogm/0vfWywbEb9ZnxIo6bV7vKLBzIznQm9sSq/sF/dbvojN
tJWqGT9ikKGJtrjzE1RxEfrtCkISO3OUewwdz3jiGyJ0Bv7ojq7RgmZN0KhVUnkIiBz1JYJK3ya9
KlMPJQLLoASBrsaROzoh7RTI3OF2/pIE7SJEGAyz5hJq4tkGLQdCaT+MZAbmrRzLG/JzRwDKlrXt
wDTF8OlN/Ns1cZU95QRJTV83IZcWpuqwEwzm6XY8ljtJ3MDfmUpiK7SnUD8Z5rifGzYJqrN3E7WC
Ldg/5UTvBHrND/9+Thqy6Y7Ve0PdrklM5X0IlWuyp99KVstT+WVI5NeaGzn6QMJKc0JfDJgPBwUM
KXaTo+qaKSbIf/RdmLiHNL5bOn238rQbRsHZv1JfHBotzTot0fYdoNzGIBRERMet5xjJ5WJZpfun
GJjRsXRr2BlIcsVwCGHm5JTTZXNE1/nqMJKRZLSlmxHOZNmZwwKi15vu2k477kv72DhFpbqdsWcx
U2drLQ8mk0KLSaGKO3n1q8w6zLasJi6meVc1YYrx1BrjjxHLh1ajdRoTYX8QHLbVrx+TYEN1UduO
K1EGSrYMJrBBhsODmQV7wdHACYl0BfAi1xyT8dcPsX6QXfpEqpXCihUtAS7QjWlNaXflk8OwSwTP
w1E7spgmnBNGkm4h4FEmRcorCFtiGGwdYx3vGdKzUkr7akgdZanfw/OyCxmFzdVPGvKl6Xit0vYK
CpAC9l43Hk0PNJqwNcyb2yZu6muXqWe1VO3ZUPiJcy8hNKuRiBhBcwqq8tRw6ZB0fGSZAx9GwnaT
UcVG6yYqLeNSdvSGMo3hKafAtzi70j12LZNdUla+RDTLICELmRm3nJ1KG/WCp4g2h4dZNXf1MnVo
jgmZPMlR4taRXVQAMpyStc2/0F5RYb47ss76QxCdCPcWthlmmx5ZRqfn2COfI+Fl+l304yg+TCwR
VhYheEV2h+O4SkQHOteWpt1M9IsXWgKmc4AoS3yG3UyIQLxgG8eLGB5oElxynzqQS5PtejCKkWM8
kfwn6DewKRIO1YuQcrkpdxWcvKn2aBSc5t1IEncu/wG85GIMW8b0Vm5zsGWTur4DvrpMBgAM7bHo
xbN/w2Eb0w0maTt0iVH2+M/mWIAYgbe49k+htDYS4Hvaf5+CQUQu7MC2wcPgpF8wUCLNl51yGJ1r
d1E53yeN6qz43K1S2XXfHatNqMxbQFhMo6rYdBv19n/3ca+I0Ivo2wAApXCpezUa43dY11NMB3vU
WaQBaYgjRq0q1sM8Lx+ztOwl6ifeBPrp4Kdk7wsoRdpHj3EfHg3+TIp5rBoiXdp0zC6Nm0SUoP+P
pfNachtJu+0TIQLe3JIgYehZxTK6QUhqFbxN+Kf/F+aciFGM625RRSDzM3uvfWfr2DDe/UHkIInm
Pg7DrcJW3WN5V9T1MsbzuU66U6MGFXps0wa+/lh1snY0qo89cu/yoM2Qs45NakJCrdk+Y2Z/y5i0
z2kcrGsdNM2Mt9kMiJgK8pzJn3UZib6Uen2nrbQO74jCdPzje1TZNskFm3MAUl2DRbggV4p2WAWO
Cr1gTVBmzN4/1HN9EwXQ4P9NDMJH4HZ9AudI0eijeGAbZut4bE/yHU30jiscE5qiHpUniG6NbMgq
8qF9vif8O2TvdVz3xFMoDiErILOJG94lwE12B936XX+RoV4QL7mgT2+/sp8R2gTrS4bK8GpGsDmY
4TtrvimSuCOL3iZ+Twrb+9C0QOzf9VQl3CX1zLdyweFcIpEgt6x1xht5K3d9OplvS4p97oYddBUU
6xQKRL3dl681rNq/qy2IJMhSdszg+X4KwNSQiQNYkuGZfKq5fzNMoMOU9GBqXwxHI4hkc3lumAOy
p9cTqNV0enxxuKrPYm+UKNr4xlS+sTZDqKQ4B2OidEx+yljsSvut/2vwLiq8iw4x4drWinR/eJg/
LBofY9ZOdCERKEBdSa5QjK9E6F71kOY6wi0s2QdjZKSIukViDZ3oH7NbDtTgHl6B4l5Fu4oJnJhT
n6wcSnvM/HGLXT+hiFCOUsPMKSO0YnPcBRoog0gGx5yWODXjQDN0WrkGNKflmlN9Ko7gaMKpx0Oi
g8roYU8M02lW1hO+NiYa7PcMh5nzdfbriyxVHk+G16D+c0i2JXC9kvrHbBl356pNxSuCtiWl7/EF
tDBmRtQrbR8aSxPMjzg9e383QHslewhBiHH/Jed4+H8p6afnYd+68foKzJcRvkVi7b3cGLzyrO+M
Hh8vkEYoUbiHkGFeM9HeFme9JSZmm+S+RgjGCEEisMYm8Is15/JXpN0xHjrAoPEpUcEDv+bPYS2A
kpJZNka+Wpk+QQ5IIrn1IWeS+EWT4QlOucWZ/ZnbboYFmRQMFo17luaBdbWhn1tnjXutO8XM5ZFS
kudC5KYYLiprG2Vi9xbz4GXFUYeSrgdxO/h4Isawxq+uQ8/63KULJVzFeOel2Lmf4PJA0Z/JTHLI
90r4kbYKC4IjlvBjVZfIGtpAsuZgNGXGjruSVaJO6JGOJaS1uTXivUbjzqLohKeGS21w83EnE8U4
McBBFWh6vTr6nAosmEBHHTHyMPVtaeRYXO6xXLdaxXqdnXS/d1piIycIqIgbv7eyBBx6u+kCmZKR
JZ9jYzF+ab+KRJy2Y0a2PKVp/QMaPfLepF9ZRKx1DPqFsfWSkIZTU2oyMVycJGgQiPDK48RhqIEh
VR4QE6m0onmCP7qZbFc+fgPuTnDBlcszsrSbjAFtkR5OCRy8UqB6qjdN0q7KQZKLSy39KSf1aCaI
kGOsg8IM2z4/54hqIzzjGgPwEUZnUZ2X76wvTx0YgqRBSqPekqNmahfirzDc0vo6HznoFQwSqvM2
jPWWjjqRiJE6CB+s941niGqft0VCD8aPaH3Ndgzz0CIcRLiUgyi89vfkj4VzfRoeDtojnJD6oh7p
jxVGMAqAMVqGm4jUh9V2b9nHArjGXLSQ9utQ2G+j/M1iyxQz7/YemQuI4Iznj400mH1noUHLECeQ
/aSydc7/VNl7SaqV6FpPxlcpVPWIPBatrk6qIdI5azeRj4RL0804lnV3O8LzffGJnRt9DobuQRp8
jiDEDMLXgcXNZx3wwSJL1HM8OvCnjEv911GxUv+sV112wjo+yLg8ip8ccDDmXcy3z9kwQhkmIZcd
N301+FRBQVO41BowiqPj8l+V/xDkgb/xyNE/wvlg7ZcQGFDwcu+oy7i7wQNIorzRGqfnlbfBtG86
k761wDN5gXqHmWtz5Ca2etnV2JWoQES2nV5wnAY2PBP6pzUYOQ879kNjREaaBKTIZi3/2gJuWFVI
r4V5HIAEuKU2hmUC5NlDdvBQnWnxIuIaFAKoCRMcfitsEhmy+CKT/P7HrNegUJwgIVWhruswuq3o
ZsCd2wWJJMlhD0cmZhxlwcyPp4s1Fhfrx4ofuGwvSYPFRAZs/W2gavtnM2bR0c+gci1gIcV+Pcne
pN8zmFOitULU8ZllY9V0qwpl3DFeVxdUXMz8eILgAKbsgLv9UCL41B5JqbgqXGloq6f0Rfw3uUPx
MU7mIHLY2gOjmvvJh+A90wmhFnJ1B/wPPmsFkpX8RpDVXlZnt+vJXdzLhe336hw0ijgo3Z8BXadE
nNxaX7WEQ9/Kz2vdb/a+zg5z9kQVy9EFx6qy5yfGQhGN6maM87RtuZUg5obdghGG9hp5hlcjJrqm
//GOP8yR0LgPEQAW9Bbm0GrGdoXJLmByqa7o3myimhZcKsUh3q8i2ikXhFRWdI465t/xa5zFHf/c
MzvUIgeBIr+zL3lp+d/MUa81SzkWojjYj2OEBPlkWYbX8WtF/l52dI2wVcrPh/Et8FTKBm/a3QnP
iL3YzidE8dnYRmcqJaGAIOC0UtkdClxYho10LTrYBRU1mDAL6eeOlc5IOuqQhGXELFFSg38lyqfo
XUZOkKCTtK7U+jldO03VMSvE0QZ+3p06M3tzYAOWfppz9jL8aBl+2MAxBpDPWaFf4q7Gsd0nGiSW
4U6/tjgnsS3Lc+oZcsymSZAwJOjr2/Oa5ARROyfOhh46s7q3LfWQZtF11yHrhGpsNSwcUFsVFoNy
KmbNn+fCN98bQ93LzjMF9aLa9qXzMwFfnikxp0dpOK7yTKj8Eh3bVQ+Flp2TE/azHDgWuKcvBtgH
xymP1jaLabUjcA1GnO1VArbUliyd1QfRf2/Gw4px80TzLX7nToCBIRvEe6rgeSt/QCMsmwyfmc60
k8RJ9ii3cF7j2IjlI+mtV421zYQ1WhWPbkfuZXtCn24SgxLhCm/RfyYkKzctc1YLzx4WzDrAHRiO
3W9yuqCz3OJ0y7o4YJpkc95e4yS/DZJK/PdywWuolsPdSOX7kLJUSABlD7lKPjlf/RZUZu7rZUIT
InwU7H7e0bmu+a4TGJ3Z7oyMdcf5hNkmrF0Z2AHBZ7AkjLCpgW6VTDOdV7qCRZp+Z9UPAumwKYl8
Sj/lRHyWmYDQGn+OH2U0feaSdmNx1syuvaZ0v8ObvmgPJePjZ8sllEdO3ENVYWqoCsw64iBRWQJ/
2KfMwibzPKQR8ihiFEdcTMmbJg8kLTO+/Vyr5oOksvdW74NqAbLVVQC7i1uZ5hd1im+ITorksPnl
ImiyyIy0ml16jJpcxnw2M1Do12NdYHKRbAYL0rGpcK4sYQYTUVkOI48jKUNsFIn52nR2w+Sr3zMN
37P4g+z8KGnTcfqOQIe2YEaoI6q0P7TaU2Aa1HfLDZ7RubVnRBPUT+8CoOBvDQ9gJ54RLrV5zBAR
9h6W4+Cz1ABuyuC93HGFd2RDI5zfKmV5r+b8NQgQYlQPPPZ7jUVZW6Qf2DN31YAovwJo2SSXRGB3
nLH5xaOnohYdOJISlkIdc3dTQd7O4dOPMeXWLa0b9JzED6opnkTmJOqwX9lUFkIj4hXbAUuhFaX2
3xHV8lFhSYwyUnebNuUNo4NupPw+1WzAP0yMDg0Ad+rcLylHGK0w+k15DTUISXrzaHuSlVuMHlRR
Rm0+6VkgryebN9mBX0S2PMIY4RZ4alfi9EBi8g+hKDdW+43JJ6IIMKcsCOCu//D1yBsg1J0gXczN
0xzMt4SlSQwecsKUEO/rmc2FGjLF6J6WRupUUbxpbUW/tOtxIUbZcjBt7VZrNQA08IUSTAp0iEV5
QWjxXY3pM5LGh2N/2/j/1y66Rfrd5FgZ2l/q9wjpeMIrto0xYjPBS4O9GF/g4lrW4CqYRuOzeU46
qCnU7xNkMNCGq7PNjZZ9o1KTSuq1RZpvhTmtB+8VWJflBFjpUCn5zlEY0kXfdaWcunY6sWkg6tkU
DSZm+aqmzgUv1criYh7+RSmVU7PrdE4mhvmSwbcGZMr5ba6DRyrcbvsA3q4GmntjwsR7XmUPk9kG
H3GzqvCdajaHLvaew07JlMN9l2zopLVnZf5nzaH9obowqa4ZerBxNAhsTrwIoEeJrHDO2dCvvVft
VlvjmVyS340cBz3yiWSyroWpXcePmCWVEcnQDSkSiX0FkdQdF/QeyDeO3Y/akPvBhxPVSba3OfO/
5LqzKJwhwAbr3tbLlySrL1Eu17j57oEHAW7gMey1Uz3Y5wEZ/sw4g6J90odzPcyXaTpF1osg37+U
lJP1musPJtaBogpADk5YyBdzUj3roa4atxHXuoWDS0a7aje7vhUnM+pPA8PzQeQnu3NtpkJrrYYi
SFFVSCwdOup2qzvPOOWFREW7GEFBElMNuXVgFu8UQdVkIYe81nDEJLuQgWnzgIQvxEOX4rNT/GWy
6Mzvc2OySVM+7Kj9TBkUFWcxVGc/fqsB1mhVjESXUhpXpCmzq5dtN5SHcVf9qSiRCYRoBRtRi8Ex
anhiSTVxHU3brXiedjaWMANLGCBixS4PBo9nv9PRJCa7bPhYKYogtd2FGQGdirx77CVq5+7AKGnZ
eizxM2xdYD+Fgpu2qPi9kTEnlwmJmkp7irUmx4wI+RB+5bgV7zvmQNTCssT5oAubARI7h8IFo32J
aV/z6GKx9e+ZMqFnWlbihHUYeYwbZPvTaMovji7KIvMzeTa/ywXg4eKmPRWYNrl3smg+l4r+5bsh
jblnxqfTwPNsLzcoSI7OzE7mb9hnJBWXLfqnoN7kUdq27Wz22Qc8LShaWCiJ7X4zpNjDyO5leFIF
aPA8WP4OeRFmSPIH11QyP0Z/b+TgKerZB8zjJwPFcSqz35V9I0woJxyEruaDVazJu99TNLvEhS3y
QSdLe/geQZRLWFeZAjMx5j4ekBM8BIbd8WBkbyPOjPkqvci8udocYCzMlyj2PxfEvL9i9AJA/qON
69GXUCtURinRNkrp8Yb0LZpLkkNuo1KGCwhzpTRCco1CvdgS4P+o1KoayohNpZdEYWsccgeX+NBj
GovPKKBOEeyY5Gpa2SVb0/0SrW6uJe4MQdmq1peOOQUB4sU2OdrkJ7Vh2EEDsMsxRJgYMSEX/EqZ
G5QkbrC9JBgKFYeLvbSJuTh7/GBUYSiiNHI32RuY46Pn0+xYrIsRIRGTCXYF48loV0plVsw7/iFT
80oWUsM1JvmIP5QhuukFpIHYt8dH3Mb3qedN2S5056Cy61A4dCPwcTU9akwKYIQJMi9ZbgdbF5cO
6MnwnUXkt2BKPFR470pNupgy0yZ8Is7tMH0rClvHQ0QCU67sYRIaQLsMF1iV4nhRhCkrI0MqdzmO
SVdNND9Z/+i25dYZ0xMudp5YwMjxEIwl/E7rapqHSWqhj75iGSOBzigkZvPSQFaXj1rMeZnzPnVv
wELe04xCL77FdffBoWqukO6Ax49df86xE2LLcEVcnGesFZYynmLQNoTWsJL+Z1n9mcP8tF5NvibH
ucvxdMfaiqM7pqvHdaSM5Tu9F8w9H+T0cbGQEe0VYop6HS8GdcuCO7JUtk3QsSqotQtxj+4yOW0E
ZfxvNGR+g2/x2l74DYu3gZBXmW2xgIXCIFHOXHamg3JMaSE65YVU97Iibcq5CDkiabgLpQn6FnsZ
ESgEW2Pn79gjwdtrK8S7pMihJ7Nyl9h2t5G9GvOHjgRnN0BsRtSpYAaKnFOBoKD3CCNpEjwvuhMu
zQOAy0oo+KoFDnCfOaakXlMsWOKUxYQ/kyaLHvl0WG04jTMCr4keCJT2XUPCWtJVlTwSykVU1SX6
Osy6fRpHcaqLKIRpFC7U3Q+dOMKCkG6Ofr0xzv2HlmqX6pql7bntMZBnBHRrUohYGZo9QDr6+oKx
2ohn3tWxB3FXbUrq4cjR/HSYm+GlTf+NivYaNPG0ySAlnTTXu8dqDbelWC5tlV0gC+jWdAKSji3H
102fEmpB6Mim3k5PxJo4CKzJKLMukxlfRMGQz9qV9SsGdjxJQXT2UlKT0rg+5VsypwPweXQnVovs
6AVo2pRRFz5G+9N60RlrVEc1uLtLW8bPWSrQ1+3Qc4Nilf9jkL7PkHXPM2msrk7mcAeOddykYZsw
qSFEpIOQx66ztENyK9g66PFz4VTQGXlx4ebE1MxoiCAHomXdoBrwwkkVwAdBGFboUHxF6c2qpOtK
UYDtQib9i4W+1v4XT6mXlhbXBtGl7Qhyj86Y4lRiVaMciig66tGu1/ymuCTrFMoEnOcoL3Ly4mao
VvYU6vrsp0wi+QMhMRt4KcwG71dz19L1mDDW52ZqdvJgneYn+uGQ2K2zDcu5caLrQXlQVOrUO3gL
cKrCR73La/dEfcEY2I0DeGxsUFp2aEwMDHymvYhAnQGy/F8CfSdaP65m38p130DlrH5ViBNAdYjl
3GKlIWJag3J90NaanfxoG0dZVB6ISq9RM09Gq5sJUn4wy+LAGU3QChKz4BRDYSsdVn4EejxAxWDI
hYChhZ+iHStUr4ZzrCuJdOkPjUxoO1lCq/GsmXWIyVnuZAHZX5aIDrtnS7PS1eFU66FWRQEuTZvU
gSs5WCrLkDm/7PCJysljWZMbuHQuXRo2XObq/xzHfYiS7eA5L34GKqNTm2N1XGUXAJzKtZSf4wgt
AKMugu5JA1vRKFjIOhZJ38er5mJRu8YTAPuEQYn0Ni76m2n2b7IIFGSclAuPqJTuFqASCVCJ6hod
CJAcUSLadYbfeAM3Jqb53cZ/U/knGlpGHjA652ODuRBoVPtn4BTxjIt9Tj6VLfubSjd3eNv+Oppy
KnsbPEvcXBbcRcx3DRBeknOauuwydrzNmZ+K+gaifoV3T2gzi7zi6OjH8qxWRDZwZR+2itHDY2Zn
mJfn5iJTJujcbSM6NJaEu+ZPbp0dhhB4EqZnpFcPg/H7ypnPysj8z8B5rzy1512UTxszksWVjAkK
niMyuEMDsZzEIpiVVfYFZ2B0AO8T/8hxwQSWC64jyGGWMVFw2+oBXucFIV8Hck8l0TwOnEG7zuGu
rWwAVLC3VSYF1XdGddAgdx50E34w9W3anLJrPTSgHas3VpsRm+I05E4skASIm02Zoj26bHkmnYqn
Cm0nkrDWm+AQNDgtE+SfHUb+iprVjWp8aeB5mOp3lnOIz/Bot6laxQOSjRh4EDeI6mbUHwMCs0gY
V3BRUqfRajjHCvlf1FQe0aFFux8hPM0ONBB0bchKVC2Ujw0TTTvm2kKaEJ2bxDqLaTlXxARIHNvC
bk9pYtGTk9dq/yVWWTB7sLNjDzAlQzkma5K7VjGnFlJi6h+UwfJ/Q4JIz1pPvFN/6Dk4KKdQ9VNj
PekVBwEYJriZSH1SsoIk0tgSaDU6sxxQVy/iPB9qbT6E2E8+kU/HNeZnnzwmICqNcVcsKTCvIEL5
HKn8Zs9GoO6ynonfjMO42LfQYXX5mNS1x4jDcyqkuE27K1rHR/EZCMUKiqIMs0eVsyj3mkK/qzAP
HX5/gu7j/AHWGz6TP0TuZxyLd10rX0QsanbzDmNvJO4vw/Jh7nVz9KR4q1sNX25VXuF/aekEFQ7E
vuQp2JpMv3FYCC2s20SMAjkGbXKqLwIBVMwa/RfaHWP4AnAwj7SGI+4ogKnliqy3BQIknTRJnAhU
CBenC3VQWrhiELVUDdN258lXdcr3C7lqROB5Gw912whN6Lq3pBnq/BLl6I7hKXKxamelyiEH9dwz
/4gQiilR4UX64Mmq5W1KNGi1SK2gYWotwdNH7HGN/DI8YTLJ6ITXy/DwnMHbnhcSLN7H0rX/loxB
yPIxyo9e71+FtLzbUQ8iNXle5am7t5FxleP80u/HQfLSyvBVefVyQGcSD0Penmr6stVSEWKx7/OB
IJ7HlJ+ODOxB851lgYz105AgN5X79M2o17NUrediYIujFmdt2he98lLG+d28ms85JyLmon1X1jl3
tjkJsiXHHVVGs+OAo+pGSgnQUDBHUF5PUR4FJ5nNdpk9tPdhnrxu20agb+iWO1kTKJRvDkCMhlZg
Qt85H3tIZQ1rkhlWVErcLGTuLAACmuUnTDuA/7CTUb5xMxXcTHGh+65zmyxXhwq21Jab1wg6yF5T
HcqJ9WNIoG4P4mhypskRmASoLU7CCJkbRR492VdZrJNyXFOdd/W/nGMSWj4GHKdBAxRrlzkaL+sg
LpaUMF0DaaKXZ1u5K790B4jg+dwyPxUc6YAXNnB7xpwWYznwK8G+E8Tm5vSSpZz6+szjfIVOsZ3B
zBg45Dr4pAt36pgvH+PafCqK/Qn+8ZO3/xiz+oRj2fyG9/CJIYMwkhlZPQOz1n6NGIJl/Fs25w0G
bXmQblLZ3DMGvkFWapA845dUa+/F/Crq6BL/18fSXhtIVIdpn04TO/MaTt0R51el3eccqR9I+TX1
xKgeM5WcOUD7Q8kGHKIWCKeDqqDS0vnv8WYOh9V+3Lea5U7Z4joLNXzxnCh+wXQQwim7MUwcNKwH
6G8puTUu9sJishF3QCZH2TT/T5ewl5eeiCIb9VeHk4IW62jyRbWWcrRHiUGccSzIryIsTWheUkme
WWRIjmE8zbYHZBo7cVePoE2Fn/DL0BtW50QiyH9IpdGz29iM134yLtUo9iv5iB1PYc2IYH0iMdt4
uBHbsn/xS2fEmBG9Ot4Y9l657UiAsu7FJwCk9Y8KRHxmMmq3eqh0VSjo8NUZymgtfBFD4uHGEN93
yLHEu4JrMUmxECZ/chZ05YQ1RUUx9QafjhVbfGIdpGWpL0sZzIuB21slpQe56RnDKBtlAIjxYaIm
bahJM5Giz8EDZY+M58x7jpODWcBe515b700p0Hxop2xKjyprjQyISXblUdb+yjcUNdJZJdM8U+JH
xUwWVhvOK7GL8DzqBoONvdJGgVZWQVlqwSjtFTs+pwdgIMfC4uVISamYC2+akPEiDZBHtn3IA+YT
SbHTv9kf8FVN7bNsnEASCzl7+ZNlhGy/+q78XDLOfI4to2av+N6GeE5QW3Wg2JypJ35QR/4sX0Q8
8SLCaIg6T4agIhlbAHxBc00qrWURXwBSJYwEi98+CRyomoNN0lIV9FETjNM/XNQbueV/y/+5SQKR
kMNQrzwGvQ/vCGV2irEeh1WO0cXClBf0m5PxW/4uNLqZnbLSQ9nOkW4c2L3Y9XqQ1ltA9uCOI54J
7La2Grbl6DMHKKY2FLYUNPxV/Qm5HGTOFIBVFNg8Q9WfzoeZyWPLghmbLDKvglEVoi0Xv7s7cOAl
AGNwHLlLei5jZKA//JUzxBlLfoe4Dq9IO5hSsf/s4d1kGVIquOXI23wcbYHmxcHUPLChemcvJkE6
5SbJFLLsh/aIvUqeDL9aYvzYJQUwAXjkYqQ7a9LORRG/psl4V9L2vS4XWnSgv/ItaseHNDV3LNUT
WltBhJthuCXBcfWu+8iywh8POfOguLk1GE4riZ+BTHjGgtfDynwBuFPbt+8Rk2VBxMxwjVebn/ez
gbo14m7DkQ3zccIJ2VDNVE5o6lFoo3AFHadj+B9jE6faGkYxVmQ2P/JjMrV7h2zdTElEgIKoLH9i
ROsw6UhQ9NIUuqRDBdg17rKyd1juqYRdq2hYNGpHffe3qVtfjiVfrqdgSdMwMckjLd44OI4R8/0B
/wPiFddJRKDCLi2k+JEm1WNKpDu4znMn4Z8PDHzpKqYzKzfBGxNVn6Ajp3UjEo5mzmX2mJBIpA+X
Na+4Te2wAdeBrTaJaqpJfi58vwmbAxTfBwWp7ErYpuiLg5bmrlD/WWMcJIWzn5XvVv2Av0CXsY6k
QDr9RTBFnEsOyDrMY+BW2ifb/3OjqKcxskEsSkE9poGOD6Ov812D0D6rYF9i3ER0eZhwcStmF3TO
p9xk1xm7rYSIQ7YIrIumxwyIHbeEQxQGQArl3YbZYc9kVxgAIeuwt5pzn8jn2QG8n8eXOnC2+Iut
j0KrNMf0eXF8tvT2oCaEdKQDKnIpBO8d1tEfsbZuTECoucATzJRgbCy/JtE2LrY5E82jA66kAMHj
jhIGARHfprm8g/x6TEv0UOVdvkXfdsNuUK2nUZdvVLj1EkZrH1apCMf6LBhkjTmiKpVa/RDH+U3m
dNevFt543egQ6DBDW3E6MxRoT9JPJN3ks3axrKvR0GnYBeAXQLMsayJn35HUptjOoWRxwzDU0tVL
8zP91ZjZr/jnMIxBtwSfSuppjEu1Rj9orIGOdwipQpYQW44h3g5amyxJyZvSxE+uCvvkhnVzciQ1
lB9bAGLgIENExcMcTso/5qH010yCqF4C/hM6O3m4sJqUZum04F9NoBiLPREhB1OO7pAvq5+gOWpN
dG8FydPyeF3zmyild2eyX509fDS5/gFXvs6mB86LavSNDP8zbGybxKKuJsPKy1/TWkADIYHOURDG
/IyYJEY+Ah1o3BKFy4QRDUFOQ9xu9RhLHR39Vuum+zl7U8cTSLMFyYXwCCH3Mm308e4FZgnYec3C
thnCVfzJat7n2mtbRhrAY1biyEeudHW2DjOci8rtWzNsYB10y48iBqom9IuJji2ivUa2eo2a6BoU
b1UR39b8XcQoIInWNHrrUr7wv8I1mAnc1mTWTeZ8iinPByS4E1jxapvSUKDTrTF0K6gcHQJr4OOw
oGIJs9cEDjTq8GnTKxIZUcb8OR3AKrWwn207vRdm/RFZ5h0l/xMHSETWa5Wj4jwJdqJvRR1kt4EW
aZFsDMc/YMe++nJ5DKX8mJHHZcZnPCAet627k966BeObhpBW3++iZieQaYjk2M31bdAJehtBm/wF
4HbVSa+iRpzgd1jtdyv670iJvsZzTrAO5s+J6A9UL9ItovFZKm/F84j1AK1BR4IsGtcvapc26c9R
QYDV5auB5JXil3dYBzjcCl/qstct02dRtrJ14gpISFwdZnysisdvzLgljB5GaQepFrP0Y5TFTQeQ
dkCVV/kF1cvMAnMsocQ9ssVi0+f3oBT1N3TnL+KdijP2MuNNaWbPasA7sxJy+QzNAFGO3VqLTp/Y
+BjpCz51lXkYCUq2GT80aB05RixZQTvRf5kVWjs6EaLOcaYjMyuJZUnwapHgshDZSSNQahaOcr+n
atZrvFK7LLDYIgxp7ye4ZJH8yiJsaAjYkZ1UoyGIa6mKS8RshsUxisbNplXLAbqpMJrSE42pvMTh
Qtu9K6YKJ1kvde+ONr4yufzgrDH+qmn3ZYnlixuQzQrK4AwD+crebF2zi1LC/p2LQ9pjuhjx9nTG
eda7c4zoITraknG0f8RvksYApUjZeJZW2hjjn12qzC5Jm6TeHg05NEG4s48MZFXx01O/IkkMUOZj
6lP9vAdut/9VY1IZR758slcKE03doZvqUGOWPBGuESchzpnAOZKJIqNvKCj2C1KV9+oqeXqLQQji
nb3P4BR1EriV1E80DK+oDzPQAzWjlJT4bmYXzsVU0luEUXusDqZ4WtNn/HtIVZpXyD/tnnwmfKId
vK17pCKULarraLFiSJtraqSEOyKqZOlFhCwmQQtIgh0aBrEq3yiekj7MIydI4S2pg+7T5/tQV/dG
/hvo8XFNU2/6hc273yDEdhxUmlv9p+KVs0dkBkwahqdZzYd+lNkCE2bJVKul74CAnrYXLBFcb/ne
MuFWlfGjHnRCIBhBlTl+4eEtg/r7K6J/7QqQqdqlM6RnzZ8P8KeZK88C+j7XqwEvOcLpm81/K+gg
yL+ggSDGWGNGKf9f9Vu4eanhgEBfTY65jSJJi7Kb2fW3JZ9hrI83C7lQ5bwnLl2NZ38bKEswx9Dq
k7etkSpikU0gw4KnLqSHgnCJfjIwXXVKg6Ss/Y5WGOjtVNF21ccJHmaPpMKU1kOPcwal8nPgf8fj
S9Zhg4Ip8sEidqitqe2PzsCQoPuqCW9p5Ir/l3QoFG4yOWRaySXpCVqDBe8kuDi54u7ijU8qyJE7
KPp98x90fRI7qo1uC/zNGtD2waVC//KV04v3iPqR3x/yQj4RNOHmc7s3WT3rCqtBMIv9eMo4VnT9
UHxkJv7CXUu+L3mtqGwP+hvD52OFVlv6NVBlmDc+AuvsNkZdb+0LMIEAmVyLpMyo3wcyqgM0ulT8
W0wVLBLNV8jNViG42TwuLYHaIBEGkp7QyDFEhC3DAJdlEitHSo+6D+aVpTnZiIxSFQ3aIApI0voA
kB+xIPEvhTefEIlwbGzoOMWJP08feYLxqJIW4Akqf+VXzrnHnU8VVyQ+0CzrwY0mfajEySKpiiwa
lvK7seXjPGSeDl5F7vUD4s5a259Zve8yWXZVQr2mqkKWjcWPJbxYYO3mcuMxeVcZDLRYdVv8U9UP
KvTx2EOtYL/VA5atAcsS9B1E5nCRVCg/2q1drJMtG9y9gbMHnCCtF1WLyIGP8E8XCF6gyF6YC6Gy
Xjy9frdJx9z48s4v1EsLoegGc2uDT2LzSQ4EYcWnwehPMsyARn3Xqv6shNu9iZ1jfKFrZgZuvHIb
u63G6gF5HhARX3GM/fqRNPeSsSFBFzgr0WdXpvyF3/irrzgzx4JA9AF2W7FmwTTbvpZONGIsko8r
KQEx8MH1sKo1xtUsoAU6MJuLdiId6TArr+Cl12bUBcXG19MPxL0cDA1tqoqkX+lS36n/y5rp2qna
tRqsazWiFNfRalCjZ8N0HacCT99oqy84701kEDskPbW2eCDz+q9U9QMEbobsDXjRWvmnMx5f55Kp
IR1KcV22usq11X/49IkFdzTnTu7CjV1Du4yk2m2gdATANAYI5qMvdeY95XmIExULCAuPXmUpUPP4
yAg20JTr7OGPc6u/rWwpoIkuDMHIL3tuiqOag1XufPw8nASYsFkpdCRBkrf2OVnQLyEpZoLEQhKS
GH3YtqfVbJKt9Zx8pGexKGdeEDWp7jv4Qv/PHbTLGtPTEIL/H0vn1SQnui3RX0QE3rwWFFAF5dvq
hZBaI7z3/Pq7OHHjRB83M1KrC7O/3Jkr9/22MMA/l+8TTe4zzIaWuAymcgglfsuBKQYI2HNjK5yW
in9JsdloAp8jsZq1uSi8qpl6OSVECDgQRGuqu5imv8XF8NKVXwwuJ2U1PQ+GHepzQdP2ClxPBcNH
MtVe3C2eIp11fEmA+1wRasAS49ziQ4IDPLHWz8IEqzuu6VP3oXmWlb7QrKCfLESNSJ9S4qdoQGQp
Cp9/FUvli9MnVJKbyrEgSc8pVbWdWgRZBId9WM78sVp65DUv1SggqbRwhr+sBSP8DSOTg06cAuKV
pb0zkyxP0awTwCSOPoIxXQYAKUnVnPIZXxPV2sJQfglekp8xdlX/kPDMWrhRCbbw56Im3mt0kmRA
9ywWtPU1Ipmm0o2bLqM/1f9x2GJqXvhpk6OAnabytZYA7kquPg7JWFA9pcU3w5AMaDsifpbmT2j9
NsqittgJ9oBquu/xVHfcOn/mBJsyYqcganJ694ztGjYRccvoMBqntrp1fHI965oWgpOsCy5aICiF
PNp8I0Msb+2Zw4nYncYNO6xKQBqBrlgCER8BxAYVA35azzeoZjdegiSNtZXzMVfUgX8TG4fK9nWF
DeR3RGPH5Mvsszfu0Tg6tKGIPM1E4LVI04U0MDIeeRa22qNbQIjjaZFsWRLP69idcfeIOEi5KFhT
a2A+mOYFQs1IgZziX328HSJ5OKm1cF+n+VZE+qWRspBd8FI5JaUU+XrIWtZQOBrHtjkm0nyUC9aY
KgtM7Iw8dmgxoFdWUuknfCz5EXIR3dqR2+KcG1GKWEFaburmyVHEPxJF1pkVHf6qFVZSEcE3b24J
q7ZxM73p/1OTOqnJtSFVQWqy5IvLuuScpH7GNdW1bXeqthxpmXYlA+4BKOU6J5nF6opGrWKS7Df8
uMgHcu4bEaCO/r0nRrSWoOhi8WwY5d53FODOw7bvsgd8jmL7MsarQn9Tz1ZGadO3NYvfyl55rUP7
atLtCeXZmh5t9VugJmmum1srmBdjhvR2yT4Z8DFApXNCHKArddcovLUWnAHetsQdhLaAwzkYyzUc
CFYlMd3vB/INuX7lbYJplD6fdpcf95yHgbVIxX3Ow4kz9SE21oeCpaeOwZW7yeyYSw6+E7gvdj28
sUE2ZsGk+PD9UpOj/1gdFHDy9JayG+FUXFX+jb+aKtciJfxcUqiz/Gduit8udsaBYuGlj2Gur3gO
3vqVZ7wqe6OOgRLvR5aVRLKJH0oWMs0fA5U7u5GrvBRJfZObmoroc90VcHnwkM3J+yr3H9YsfuK/
QM2fzNkrFdGjTRZlVnMzuN8SZgy+Nm3mgjzNLboG9W7TNFzLhUYk2njYemab8Fzl6tEEK4qaofwa
6CZr4DZutKsi5qqRcdFzAW61l1m9L+7v3Zb0w3Co6+waj3ZOGFrZjxrrDSZLYInYkV6AwiT6QSAW
pqAKC80tKYld2+20qbzVM7IViVeD4eg0/VQYyqkftxOm1rGHh2+tnB3Q6rUPkX15zfSemCLfz3bK
J67AvvHlEACymqah3Cpnep3CdQGqUbPIBR2MkSwPJ4jZIw+TAqzPMCLafFm/agqghWJ8q9W/Agm6
hOWbZdUfGuWSI/iqI+/M2RTfWGLi680J8+ylkwkVwUmVPFeWfpoNyERDB2a2hb5gVD+p8rOB1WUC
68H40SdLbrA8tcpqS8820m1Lf5OkmZdhuE4cEqr7kBrXXtLv2fKLeGBNVwt8bOov295wcM3KQFwi
4Rd4cRKNx5ZBa49J7HUSqvimcHLXrZtslkSIyi/zsLoju3R8msXvHL5Cv8meyVdPjEHnC4+Zl+IW
NqrEE7wxjECGKh+LVSLogjHPu+Dzxxj4tHx6Bdj0cw9QtTeSHtCVp1qZ9oF7oA+ZjvjlOp//8RHr
SN4U9AmsiBuMUJ+HhKFCAZSG28EhyDq6NaYsgRdrcfikDODJq00nHdQQ6xoG5gHFI3CmjwxVmeXN
pJQjvhTQP2O4/o9Ra3iyS0/bu6w8NYuyZTx2JGwYXper8a6+CS1Q2TsPPKdEvYkRHisgR/Ledvg+
pPPVEKVbPdrkOA5QwgW21/DbKLckKUmTLGY035QbzzR3R0POwaFdSKRdwrzoKJY5tLBXklQMoUiS
SrBBE9emX6XNaS6JelOgZ0qOIAvvSbV+ENLmyqR0saaTCZelsf8hWi5pi3wBP/IGPnhLtkeNT7QA
aqo749CWPlgqg7PihaMID2Ua7jWznzQja/ZGyDnlOeYTZvgitM6aUns6p+FMVNyRaIkIce+Q6/+p
IwsXgjQrd2Ku7zZk7mu7xtypmoCMeSrPciATrF2XE2mVnRJpbw+NB1+eoWLJVHVekLvI4cRcYNU/
5p6GwwQfZItxTguyj4R7GDeBOBZkr/EESWTUl4QSyoT0Hig8bgWm5mS8xC2NRqf81IypfaQhC9p5
mopshf+btT8rVTn7KocTG2055uLSVYn6loB54FKTKXLCp1RkggvozuYJ3CXltaK4uRndjnuhrecj
NQ16w2wMg1oWhyNtdRbj514y1FgcRTmOOGyUDXeZ+NnHe+Urpd84i7BH8Y9yfq9IaPatIy3E0vPB
kfFQR/23pUrn2LyJZk6W6YA1/tj/UElbRCyw/D4q76A6CLKbrFWnT2lnx/fnOONXUIDx6V7BwTMz
wI4g/PV3IKIWujNkS/MFMbs4UHZxBO02ar7Fb7nKbOFHes0k/TQc8bG5pINaGrvNJHKfT/6WizhY
7JT6sOb8K+4lE89Gle7yUNxIuIBCavwYVER0xp5H9JkaJ/iQFWe+1ClaHS9xzvF2PoaeMKSYR0aK
RHMFg9S6s3EUCnD5Y/xkWLwjBieV9WuMxbv6iFbzKfbNS47XV5qur+hnB7Lk+FpstueXZAzp3+lm
5yAm5I/4I2/RPW5LliGrjzkhhK/yVnKaFjavLzTvu8MqXnIzWyp2wCzxBe6HEo6XBCevIwE/5duZ
qhh0vfQ8ENXYj+rXMMLn00r/SAdsot2Mf+d7Ujt3FXIFH2CjE7OeURbkvb9V13gUhpsiecmSIJqQ
C6LEO8v27uKZqyPhHN7BhZI5bHKJ7itZW39x95Hiw4HjNBXJM8sZIY7L8U85n1vpVQQ/osr/xwCx
PNqkO+fSEOgYzrUebDQLd4IqmnrfKuvRUBhaZ8VLbi8LaBbZmG1ZGV5rNKJhxij1qMfAwIpQGLUg
YlmgrGhDlHpxknbyWTs1SkZYd/CJ0U+zl3PGbzQw9wLuRv03zC5fHHZ/oYoy1p5zZzT1mxrBDJvZ
5aJ0y1/LgP4SA7KiCbtgwIcoYFYjgWSGFatg1mGP2B06GSY3jwoENMTEvSJYKJySPzhTB6+5hbcr
s1FOmdlA7zFM7QR6CFC6nrdO2zmfoIBTGAHiF+mYyNxuA5lkcl/iV8EHXJeYHfhAxSDT18DgK47H
QEAZ+x4kUKPgOZisZ1bscHg7tgJ6Gfbwh6ZiOK+0LmEQEPMBpwNs1AbLjiMCTkyV6JTvnkO+L0EC
OaNj2lT5T5482XaMILVGTY/8NN9qZgCKpX5REUaZN84vT+cgP6zDO9/Te1OCxMZUoOmB4c3OrHz0
WKe3OshWJaTOom2wR3EqMtIRcxvOrvy0daSS2ZWuVBlxaCd+mAYzJuup084R3uTi3BzOMseZdls8
DOoca3i0k0vvE5CeKv3fs3S0NbtrA9bNVH1tQVGDt9fza3HcIpGcmMXjmcoWzTeVkfpziUSk7q5m
4r2mLPNgqmDJGL2Mzi2uKQLOEPr6jbzceRMSrL6zF7v9SALY2vMW8ilLUef4lvWSaF+5+cnOOkj5
aAJnJq9Eb4GJPdLEcENLHFSS14KyVn0t95nXQtNBYJRojEO4zHA4Xzg1kx5dRTbRxEtYVZpsPFTv
YwUolpblCQfF76RbzuTrtbjxlZJmR/nbUjan60zfum2awarQITB2upAKGu49gZoJ7ad4Kkr17MTs
uThNDsu7rULtzux7jjr1JDX1abUkv/VZIZm3qbIXeFydSfcrp8b7UvKXPQFhhNMtvWmssjg6si5V
dY2jkw5i3y+yOtBOKzwcAzGh1AEhxayfRODU+Hzs0oxCasA9nbUh9cqC/i4+ove17mz89d/LJhwT
TyyGYzU9inog6ZbyU5COIs5mWTQozQm7lrMdEQSF0GT+T/RiFmR/pMG8gXmO5fkVW9LD4N7gyazI
0oWVlBWdFvIXxM47X1HIKB2CdYSpTzM7ZOcK11hRrCFOH/2XhBje2FGH04F7okfoUz1dJXsK/E/6
a8mLT60EhqC9yWEE0ZVgk6CxM0vucXSvE+2cCXMw8n4xgDG01J6YuLpwSnsDnXIanXI8V+X1uAJs
/pews2D0Lqnb1eYZ849JEnuHAfPirnGTQTEd3D3PUiVTUOVzWLKh4MexYFA5JzUsGuJzlrKHr6DY
cM1WVI1qC5FttpAl87LcjEzzo1fFvOrH1pNi34jLY18ST2sP8ZpeOxhn8irhO7TCbMVZRalI12Jy
WKnAhdQ83pZ7+6mZiTtN6HeE7bIG14vg8nLVsarnAmsFW/nuKctiTXYei81vZluIxxPcgG+hg72c
E/+kdJREAR+jxDxO5c/m3eXypjDv4BVehQteG0y6JDPy85iGsfSPXqL2pxt+I7YTNYmT3m6OcKQW
y+tlMIyQaOaZ6g5SKFSwoxrfC2gUX108B9bvCIBkBrUFRwOoeOWq0ytUj5qzk6IqIX4joG32D/Sw
7YyQ/1Z9EAyXu2OPJmWwwddXeOj/dBVU5oFvY1e3R+vCcBNy9BAmp3W0XyZNSiLbIbY3TBsFK76q
/kHeHM4lo+/E6BuRQmfNaNc/+xYedJe253cEun9lTKmITWL3NInRAdFh8VT91V8scfbAXdplV8u8
Mh4y1LgWfadg3HSoJCa+ffwZXJYlastAxVDP0GCV+BpgmjJi/Rvw8Gl4+Eg3tDSHQHW4cKYj/2eW
qbdH/LL8bHbMmFCTbZmNs2pdDAYnU6h3SuFh0anfIv9OCXXr6AkPScANGLFZihd2hT5OZb1xkDhn
CR+19Kp8b1SGCxreER42qUueQ5yo7o3FLMbfJJPTuMd4bwvZlyHyrjcz/mlh+2nt5Kw1gdzdKA62
HL4f7YdlFeC6gVicYcJjYx3tjbs97ocIcxgeuIa3KJZ5mKfop/OI8L6XR3VojvTHSQc6/wIWfYGc
aEDHpUuEQZo+oluu7nTHAxKa/rLILqZAZXssEbD0bRUX78KBWAHRIhLwid/UZLqLaXUhTUynIqjZ
xOmxWXO+AJgAyFMgOBW/rYWALpOemrZkKmDnpAGL7cuTJZ8nJjVEZSDFZMu8EcdGY34RTCY8KrnW
NMNJyg6sWdizQ7jes4sTzlwnNpdjhg9AZkqkJsgltgcfV6Jo3YfWPjIgJoBnBozU5REzRMqZ2VKb
t2Ea3okTOV0v+Rwy5J+S7z+55iqlUJJut8iCmzWxo8SdRv3AjB441NiRrkuMzRNv2ohJaQq0FGAF
LAgAEHVMa1l8ELY4JHismxSeqfeGXBuxSJar04m29Y4svCH7Y4PfrVW9Uk09zniuQNmLAAsESQtf
FwczyNMDETYLnhaso7U8RyLhqfk1sh3SIPxuWXNS4cJK8CywrSxP/FD6HJMa9wBNjwfUhNJGJnGx
LuH4rF/rxjtpgsGVvJhAnmCFHsAahaq7WWV6VwzhOgHmWY45Zy+VInuC+o731CBRgt8lAEPKOkGi
Ej3tmq3bWWvwh2y0Ces1ohWRLXBPM9sR9GScZBp4K30WuFnhxw0N1Bduzv4crSTKy28ieFmenDWy
cZW+YX0wLyuZWZagy1n4SFkJwe0+6OBpeEB44vcC4U42TD+bC98aOw/zfKUSjJ2wAHK4WVyPK0JA
tIh4DIk3QColyCm60XTs9/is3V5hGKEbq+Vm1aGuqI1pK/wQu012LFEOyHNwgYzs1oszq7QVNK0m
Exsvs1P402L/zf5tGICxxXIMyT0jmT3YKTofRW2b3wTDJBr2VGu3KsUfQyBF9ESoYSEeUP2U+Bq1
Ha4NLSyYEmrVsY6ZggOMdI254T/aZFBXgEFSjLdCT4Jcf3TQNtkfagujOrWfZlwjGXCD46H1kijF
2c0KIPsTIRdln5LSByLDTzOg0fE+p40rNS+c62g7ouWMomkm6PIrM68bEofJbPND+w73TV1b/LI8
DajXBpz/a8TcUvxjzXlh0cY2jEKeYwkiBvBMDKRwQIQnjkOEVwe/MqS9O+zyDhZJzh2KRcw7XJaJ
19JBYAxT018Nr/QGuG6f1eGg62H0qg7VjOvriy7OMhBf8rYDZcVHxlzbLGdv4aHSuhrp3WE/2qnP
GoKOeQNXF5QA5SX4ygtGfIkf47rB9IefkfYmSmi6kmh0LLpSNdVkf8B7mut+JcKA74Cyay5N2FqU
mxRsf0sTON+b3EIQTaMQsJomTVxE1SkFZVTtEFyuFjp7/U18sEB1QFAfDCu2xx/5ZrK7WbBwNV5T
StjYLS+LC/8oXCRBeENFQnszS+1jEvJPykEa7Uz1x3nQM86KNefEayXBzcON1k8p/ZWma4+lXZOH
SzEm04NRVSc54jrfPcZMJfoDSQprq45ZfWZ3B2ZNbJ89PnuUMZouqXT5j6ibkhqe2NUnmsxMdEwx
nfzU22CMlFbkrRje4tFwc81+qm+89SCRAe50RHASI0YbkzYjVZscudMchTbQWhqOFoZVr/L11FHf
yLsnbs8HLB6TT7EfA54j9u7d2/aXCY+U7JXaXE8jt962lyOSZ5L0nogWDyUaush7iOoPvQ8HcWpP
ZRjFTmq+z9W3JjX8IPUzb18Csk0UHtQX127S/dHQ2QFLsyXpZo6/RUzJa+0C43DZj7R5dWf84LrU
4+f4tdBQ8x13J2Hsr9ySgBERP87JBm5buZKJ4YaYpX87p18eK54P7CfjswjaizFBo/6g2fwfykF6
sSWac5wMmLjEAJNPWFi4/4tAwtYVDeoFLvwDttRRfm0PkXTsxsF8IiCflyfjUit/NXU8jl8T/hZ5
AFqAVREFxM1+q1lFn3ZJDQK6qOGYNZ2S48ICAEIv/wc6K9faKnu4L+UuQxssOJhCRYNQsZC0arZj
vrlsvDhEiqhyBzXu7mrFWoZNaqk9DKV5CuV+lwpjeUvShjbrlHYw7YE63HyQXMGWmkPF2pcIK3v0
zl+JtsSnSOZSY86J5uGUxNNJdFepCxtjDcgNd1lopkZgkeqUatUuxtqWVfGc4Xip/xpN4aeG7KkZ
duIW58Zf/RBS/0znSBPN9401b6zSZ1QoDxN3ZqaWZxrKnp1cPJvJepDQffQnACLN2AflWvqmxQ8A
ypgVn9NvoemAD0Tue/W76uUnG1TqzGUXL59tAaDgEY/WnNcBgX0easQYyR7xAwdnxn/RBtWLelIA
XBDz0fyrjKzbyueq9UBYzbemNk5JTQakeI6M6vQYgyomltkRPOEMwPg2dayaIt9MDlNb7ko2Jafz
93MHPCq8DTmXETYqnJDHsxXfyHgeGNukztbfWOnz4P7Ds9HIHt1wHwua2jJ7yOhdjWgydlaybnf9
bwPgdM5IuzqU4p08/rH6uKwgHvd1xjkbXZHQ7g8c0kZsrnorgzLMA7IEPKZ2I/GEBMTcPLbZJa3H
q/7at61ap4RL1V9aOtk2WhzkRLQ3Stk4U1zbjSyJm1MDZVK1wsMHXJGH+9RrTxgdKVyLiDKZ83LW
Eaq1OgDgch4RCHq4urwGcUu6mUDXrTL6cpTh+cXMnDrfRv6pDMRtytskpDcJzCLwAYyQV8rNSBug
gk+He4jZnoiFQxemghKVetn/luTkABK3FLiAksDEWCqUrQ9+rV682uIQquj3FGm6RwQFz4IHQxCo
H37EiuGNDHSjE3LZBnrCK7alvUulDqXOFa8BrzhiaJBBRcsNI9ih1ZBU6dOsbulWUfh7NBK0Kz5X
Hgm1nbc5tcDJlsL1ky9FVl5aSqbz/z2KjWf3B6AwrqrdxzH1NIcJGcPd5NNr7xEsk6IdV9H4YDhr
aQkAqBSFgdqMohpGlXadtBnnJ5n/7bo3sex0D7aLtDC2J6Q11wCLTqRTK3ZXqz3OEMeA1a1GCKQ8
ZwlK5HiiQxbZdRyZSb4VIuBR2cL8EthWcTjilR13gEB4tt1/VkargqMXDXQvbOKnvbk9RSSPwebX
ENIcjM3HvSUIXyuADVKvGuJ/V2kBccxQgx41HS0CddGoPsVGfFoJdBYWjl+DdNHEk8xqvesdJY+O
jay+Yll9au3wEJ1qGEATsZJH90ycnCxZa5dW+UjajMJXbvreetQb4j/y+AdjCAL9/CnSX0qazOUX
fESqfC9KC/itc8wR30m5fMZvNZZG+euAJFao7FhR5cizMM1ajoYtABQOgfLlNgEwTZLlPgnku0BE
ae6WnwWzcKhWsX6jk5KhxItH0J7CPbDDGZvHxe05l8LmMBDw928CFgQ/oZQKFjAFUDx6ktGNopyq
Q1mmZxGkWKI3Z8iUu6v6jJR2oLbQS+BmVZg8kT69eQNgjDg4tt86HgVdal0JcxBFbV2orExfPZWJ
3VX7zb1cvFJJeHzz538QM2yhXA7dy8o+hUo6Tu2PMgmkC4tgnZgEwcNBMQHoQPBi/Sqa4orFghdl
uvO+Zqcy5A+1ATkixU612cs/ea2Okh6USNQqXztYYdDhndJcUtBcMgzskW0m6Ke2WY9hTXGNdURw
x5v2IZ1LXgGDWkMmYKOSL48op34iKx6bEhOiYB8kJvfJRHGwM/Wx/FZIdu7yCSayQ5moB5qCc+Nh
jocW8Rx5E9MJaeOl1AKMM5tonTi8kxk4LpTF9ObixGkBlS9BAtDsuFqvCiyQtanI1qDczf2FCHJc
v2EZOwi8Eta2esjzfMsRCF0DJ+IYM+hErPRRhoeVKDgCJ0fWtzw63Nl1HyKQddMIrP8rkSz0/W53
8di5BOoTTDhAYov6IuJmsO39jZNfS8lcK96h+/rjYCKBc0I5RaLmz6DHrVj91NX0c9vyj1jW3pqt
AjF84U0S9h3Ri3S9AC1ZFS+lOREl9fRSKuvkD79WxQrW1AzXTL2srPlwOcqBIvXvuTNRu0GQs8Nq
UJnRlSxInxqPsp8PM0UPZfiJ++h/QwS0AXd086r3JLAlOwDE6vDgU19kbdTu4H1vZrcrx1uqKbcj
WJ/oKWKEGSjKJDfWF5PbfaRvZYf4tge6zcZbiXNnKx2N8VdForvkPWACsl6pNDduCgXVhYgvKe2u
Sd5cinqHmGVBkkUnPE1i/RhqAbiGEAikyxGnkIJ4UmvxDaFAZ6I/s62qf8QMXaX6UDs4cdRv9nQW
nMRbTccLITRoV0dKJ4Ap0XnApkPkR0EnFC0dgLXBugcWCIym0y8qYdyO5wb/Wo84h9he6+Vl3Fpq
ju9D1ZCfw45XfXep6hcfKQvK+V6JKyKPZg/HTU9vlrx6Ig1iCCFssLLcgd6Jiq4uXA/qLZEIoKH9
qmi/C3H4ub1UHxv/iM4sZlqHuyqOXk+NiKHiwaYqq8CwPcYnvpGu7ogvAnj9h2QZWhdCcKCHrF/C
e46FLNlxvp1LzP+Fo10ukACyX4I1E8EhGDhCXsK4zf7nnDd5EM9VoPIV35W8JGlMromvkY8ke9aQ
fIcvkxZQpmmKmVFkJOu90vJ3k7aZersL4DbVEdIQ+goYCZsa5XQJSzkPWiUOYPGH8U8U4byP8BCv
30qU+MMw+dTM+YVanHR94iVBhTGPzP6LhdqtYsM40hgPduUmLNtX9Jz9mHBP9p+8lk+QZjBp+m9s
/9+xI9fiZZ0S0hi5Z8oGBz9vI0la4q2AYon+obVQjAk8FqpAfRrma7L8zUv5SwSWqLaa9O6EPKAX
01F/L4OhVPgIEDWAMtqZCVWGdN/wrfZktjnok16s+8zrWL5C6fBjXfcN4kCW0+KGMdrlXMXMEmTo
ymXD/4roviQhGPCwg1fSfwBHq9PslXQXs+y+TJBWMJP7kfUrWwgufsDyvvR3KHibGwdtTYIIvof5
Xnzl4iOlLlBrMTK4pIzzkJ1TkP03Fgh4m/W0CvNB6cVZnv4Czr9ZnC5n1niZ8KPnWYD2sNVoRnQQ
Y/2xKRo56y1J/lv3Nf1or2ZYLpkkXSttr1opT+OA8sOKeGEfY5AY/qlpi4RqgqdA+5n5DIF9X7uv
dsaNHUlnUmgnOUbvZzyKpDcBpa5OeBszIyEc+dVE3rR9bLHoi/YK02gtogvZAzbIMILqiZqo44LY
KjgiM7aVJbdC1q6S0F5HaokwfsZrQY/lECrDEgiHIjU9IwO+FaluYsZIm7S1ywORRta4HT0mLV5b
LFjSU7HKt+omoxjcYOY6m8Nx56FhLJdU81KJHxYe9cFhbKPQx80/op6I1S3+rWNvT3ksL19NrqGw
w8CgFHBBKzQMGjzRCiW0wgXUKhLQgTSgSDEoLWvnpRFOLLb4SwO+cDnSXN6OzFx8T3Fxk+vm2l8r
qqkatwfUUWBz1kHISSQ3FYKmB41N+4CtoV9wPtt/slQ9r118rmrS+3vQXZjc3hba6UmB79sqfVFv
pBzAbcHD8Mx3Tea+Q7BmiXMx18qZ0rCKAIFZd3kTeU2dcbIDYpAf8kUBVLLdfJMWiHztTwbbkIIh
uGhPSWuG7gQPhL39pOzzYutZMk3fcJ2Xq3Qrg5Quh0rcXINnqyao3l51FOEZST87gDP4ENo/nbON
hwigLcpziUo+4bpJTSqjb32mnYe1DUomvozCWeOPyWMIJ3io4grRcFxKtRY2J9P74mB7MVB2JZ6D
Hv+Fze6pZwbEsQDNdakISnEcMI9f1o2038m6DSzkDF/kNboBthmpIQIaELMR3Ku0E2jEW+x0xnAh
qREhK2WbcmsMqirOhjZ9jO342YUrBv73Nj0hDkD/5V6JJVqLulBH8icAFb0b2Hw7o7ykxSGIJos0
eXSSBPwU0ofYm8GX9mpb65adOieCwqOsRCalf7mWP0TsqxA2HfPROI2xHAXurvzgyM+lsillBXzk
zOWh9WnurgMTz4YODUvfYneAhIVpzQidhqk7ItOL2aSx3KHsPWyoXtOUflcsPr/nHsjg3sXBf7qs
bLEpygXrx+mQVtjYNiTMtgeZKGCGKbmjTGpoOX5hvMz63tPzT6oMsPD8wtJgS25biOH4geuShnDz
QZ1bjr99nqaAKCmLzK6sQ8oeNZoQ1n8r0SPyMxOenppTwHqoQsrfFOxiknqJcflAKLTWO0EReK7n
1pzOJLjpIMFASVNwI2y3CDSLFmVf7W8+xg69iO8sZU7oq/4gPyZEVR7kD3OABgH2SyGwMwy0C9V3
fs+ls94LxlGrfjMKMosjBWDY1o4LUJI2O4m8ZBO6Xwx0ivhKcZ0uV47yYz6UZL51hNsRakX5vRHU
dwTVOaH2VDob9I6vNqmhJKb9Y0H0lGtS+sSh64feWA8JcYWK8OmhNMbjq/7o9UC0riqPui3/pSPj
Tw5pIgv3sqzD02MHUfYcAMgPEP+ZIz3cxPsU3Sbrr2nZ+vAxVroniufxTAdZLFEAeKaUsSM3GqPc
/9p2OXAFxIcXIR2E86U/UpcN2/gopNAdQBZYfPSR9BCat4qC3/+9qoYqCXFzcoN2TkNIsHvqvzje
95SA5Oz7VNwHg90wMbCrkMBL1p3bgEykX02Iu7O1YwzRVrnuhw2fdtycytU6UQDgTmvmVzkPjDCK
Yjq9D7Jgeg1OJqW6tf+kW08+tT1qryoxAB9noawF6+5d6zEAMDZK4+hTNrjlqBHUmBZLBw2CB8Ho
GRhdLCYepnX6rW2JZFt6LD/0B1vBftSd7Wd9IHjwKJqokaG2+aA3pNLLYDzzxL+omNNmG415DLbX
h7M+NbCSlVVDYwLmiPOyO48ccG1rrE4bP9cWdRnCecdCrjwotwjwHl5RXkoirRWkmWqgMMYNFjn7
JtHCl6kFtXWtyyGM2cz1TX9ZabajcawHq6HQjCplrkwDU4dfpWZC0jmeWQgcJjGGDJOy9bWoH6TB
9X8tBkwxKYN2I0WoXyS1vWR/jdK4ix9MwCChMTRFOi7Opzj96TnkrfET+AmszsOacimIxrP4T1xU
xFtwpQCLc2JC/R8GobE6GzQnRo5C/nltjqtsecJfo9D9eJrZCqUsvTloXgms3IQsv8afOWhJN2Ub
K17XZ5xIFI9ClVRs5TDaFNZBgTAovfk1ZnAyE4oagE6PeKalY8ywxSkccPGC+zTpUTqo2JqACEe2
UwMqSijQ7EwkNQabkU9Cw8WFV3ZHj7wqRpGOgA0vaoNIQHLizbWXwdJQOue3wvRILy1cbtyKRMOD
YYVZeQBVx+pdZQlf4n75MbbyA0yiLfMoyZv4UxGsj46tkcRcxgRY4Xa1QLj2EeuD7m8NxbWAIq0J
m03lBukmXHKuMskEyRmfG+Eh5uzII8OpTI2j9OyPBk4i0q9CdhxxJQuQtIwMbSBltCVCYqTnFU1N
7ziipndaHh+UkA1srFIOdw2lxCq4XZ96UcfSj4I18uvMp3KvR0bVBVNYQtWPuFVyyPtI7IOb6TCZ
LNimk1//G1jsDBq1UxmdjCv1WYxvXen3UuQa7Xysg5qlp27oCB8jC6OD9iZSiyPTaweHfg987ZYU
hAbuDaHV/IQYIy+2CkiHHWFp6zgQdYW96rjrxupZadFrK2TX5GgAE1T+x6Nai48lEkb+MfMmqe0k
zCXzrtBUuPEbW8tTJbYAuYij7ID1ieJGogw8Wv0VAuQAATJLRFKWcEJx1usy198+5HFAvGTaf3nZ
eNa94Nqtwjah51NtggIKRiL85Xhzkaz/WlNxu911Mv+YBbtuy877f72KpEJTQUH77e4K2H/QIFfy
19qkzldyKlPVFrD1ivi1IkI/1ewaSE0J2nen5d7IMFtu1EhhvkqvRFJ4oWAiVj6jIawN0iX0ajc0
rvVHE4/rpul3Xp8/AuY2KG9cA2xv+aroqqRe5NB3fyp9eopcoXj2ap2lK0EJkd+Dx784ZCcJQXtM
gQ0tw8n6IV5G0rM+XHJr+j+Wzms3cixttk9EgN7ckkwyk8n0cqUbQl3doveeT38W5/zACD0D9JRU
SnLvz0SsuCzFiDYM9jypY4KcXSxMn2PWhqOln/oF8glng/3d99ElMbNLa5eWedZTFY8TUy5Yqpsb
k4lLtyjTLWIqzfL1Kmn/mOgsDTQP1fwJKtGB20rgEy80YgSk0Gr9kP1B6UkgIyjpdxDshDCAzPyQ
OpSZAz8Jrga242JHEF3OWHFw0dfMHLGE2d82/mcJaSJtI7feLnOXOm3JuC3Uo/qOgPHBYFnMb/mm
XCl9xrs+RDeLXN8+DzJ/zSy77qDs6fPTlKU7qtprTkkz65zqFGfzg3WNwoT0DWUgy8bKF/T4KGEQ
MlX6uN+cG+YyOxMa1iJW8dmq3l6BSTKuUpwEEuWaxcgHU01iTniNB+dMigc7Z9uV0n/QSYjbH4Qw
BptdlUVVjS64glaeYbKkOZ2U8/5rMsZwmLLLV61NF2vKrlxXGFMkkBMVxhSFr4jTPeZkx/Ovgt1n
xt4QN4IsEJ00DMC1wgndHkf2AvMu3/6aEbdECN2VF+wHwrfBEFEMaxTDFhlEJSE61mEh20XVm1CN
xbAJYx1xNXLA9KoUzlJld6Fhc2rlnjrvSzQYfcmee8MxqaQM93aiTgQX32TOLWDnMXCDZucWhxLJ
jUyjmbMfDaU+6WerzBDW2VyJR3lOTtq8M7RU3hjBbRIUzCL4GW0Ojsmjw0ChbtKpek9yMpZQEuMJ
Y0cxvmMnHaa3qo+fGsxMPXlhfXvKFK1FfEaAGwjjqea1bdXGA/1IdTshBmYXmvBR9fTTPNzQM8Gr
F/elcBTzx4UghUFbRtw7M8ivUT5bOfpuNq7JU3h9TbjpU1F4z7CRg2VTyL1trU++6VRQO5T8SeON
jK5k4MMCf7Ty7wDFq6jpIuu15scFSGhE7CBESRZkPcrVgtBvDTtFSgIVTm15I3blcG6EJNjwXTYs
5XL02fkyh/y5ynq1Xvq7VfP88IDMCCLw+qE54EWhOK85TQfKwZFBD/RS5bVU3nJHh4WBGiUk51TJ
UV8iGrhbSo1H1Bb1P6xynHJ/q/w2VkP+mzTW7qJP5JsljsA4Ht21F39AkCfNoY5Yuns4nAkrXp4y
mUAMxB4rGSCYP8Abw0b6yCrmVCOdC+NNbsqGgQJ7egJmjTBB49tDKjDqS8xOvUn4IfhbtmZ3IkAB
rNAxYtBVWD8x3fov9gm9cIcEqy9mOa8x1bD7myHVbvg+if5PT+jI5IoZYLEmJ5bmEO/eer57pBI7
JAhhcUJoeDQfHOlcAwa/ddJTtjur9f0RGhGa6cN/vVUeRtsKIancl3sB91dBHZzxOCjuKqWOBIRW
QStnxT5Wkz5IrTsjviSUY5Po9cmfHTKfEB3CwYkHqJlYjNisCAPCmtg3cAfzF/FU5AynRi4fCAEb
pHmdekARO6rAW8Fvr7Z+idmUtiVPJoWfDEtlwsQFUq5dSQGiDVPganH2ZhML5M2LBwVrrsWXM30R
VIkkCz8dxR2oexh+kotqBx8ozIOR3Wg8aRhsbfnCp31e7vXqgrwakVq7utzA6tQOwrGAa2CwClhw
7uJK58HULyK2xxXb47p7a7n5S9OJfy3qJMIPCBx2ys4DT7X2bsehU4AgLzv4HlRfRMIzyozES9Zp
16QVbll7yalSFy+6jCgXUkVldsM2+kfrx+vE5K8TmIF7uQX7UZhDWRbPsr2oUZi3LHgY1xF4jzm0
xJy/DjepEVHKy4+YtaMZBflt1BF2g5eXGuls6ca5IEMjhkGSzSqDdumsqe4wIruO2OvVGE5xCmPF
zA0/pueCh2deBX1fS94KbX43rR0OElRFdyJbGKl/5RtDjE7ghWsRIeG1HEdP+zdHR4qOA0DidJj+
TCjPMtaf06TjP7KJN/FSBDGkUNnMzw0E64hEc1E4twTBrx3WNOnAg33QpZwxBCXC5UyHxkAg47dS
U9ucGI6mJ+R49io+MtzOcCAk/tGbL/obLq8oUgNQQgEd3UXJUVhLWOIIsP0l0zw12f/fVykQcs/r
D0n8A9LwY2FnVO5ilPpw0eyGf2n6mh2L3inpTtpty4wHZ1RgYWLQH7Won0bgk9vX0rDlTGW221Yg
y+m5V7D1kKDS/mi0Feb2HRcmWq4tzCr04NZbRxtq4XfN34m5/7BuTM63nGdNntwGAWxcXCZ6HEtA
hRxkSJpKuA7sXuFXLZmXUQxYmNlXnhLoQn6flP4yqxCFXT2f/eRNz8GDfK+P5q+0GH73t+EXA8bK
R6pxkYFPgMplumRht+I84j+dKz94Cu1N+FYZi1v07fX+ZwMyoF3H5kgoPCepLL2NoAQKeCOXVrYY
SlbEC/YHuflY2XjRWkf0dsx0VJKsaqy9zaYdNxa1EqVs/qtEahjppI7y/En2wF8EVu/fJBIIudEv
l/yjVlPYjLARTFQfmxm2OXHD8h0yCEeywolzqFhdlZjOJ2y+CQOn7I1ZEMGxRZim2iNnbi/Ru0t/
y19j72I5szDeybvx7rLzA2fe0QmyliyeYhKGFmqGPkig790GlAwGg6qFsCGdn3zjje/ci3BLJdnN
3vQFiR6o5Kjrz3rRnFsSoG0GUpQwEESECsl0LfLcIJySBlvIWU87GUkv5oEgpUkUMXn/W7K0h17R
gsMhYKoHyihux57RnQG48mhCrsxligDYwoplnNmztITF/lMCuGOEg/+5BkhQUzlyBE2ccTDHezAa
bpUPn13bf9RtfFyhkFfG+mKrO62HKeOjQZYi8Nol2QHlYXlW7E4DFBVGsgSxhRSV4aNh9TvjIzI4
lCSJ7/kQG6K4aa9dgmMYtCr6P0aO9ywLG9hQEiXxxLZzhcQGkzqKm3PF2jY5fF1SA2om5m4N+NzM
WJDAFARxPDnpacRnsJhSOJObzXCehATSzdmVIuKoXq3eHsqnMnG/p9JpaXilyTstsU5t7HGF/tYL
qac+++O/+UAPrFCEj5BncjUYOgWc9eR3yTtmJBMSTi5Rpsu6XfJRZzwLE41YLAt+fFUfOuQ0lREG
kgxLOgPkZJMDMyK+ZNwS7QA2GYJzbaYsLuqbiC6BaPbVQnA4hB27xZSef0hKLGdkPRpm2IGi0uPt
TMxSvqIk1ZOzQaJHAbGr/icBrYqHu44kb/pGxu2JmurPEldBYMzlS1x+19gMxdWEl02yfSR74qey
su4Y5nPdz+dJWM4PPHx4bLF2+zxDfjKjSmk/a+SopggfaGRqHimedmo/1xiW83TKzT/6zIFRNbf8
05wRMzg5q4Qpuddo75L2Ky7+s/LyiHPgO0G8H3P66t9zkE7pGfiEt5k/ERWXxvukY37fYJjq7WMw
p+c8dq9YODDHD5pwpDxB365AMpqLN7KP3vK4fWt/pLR6jB1aejyrM+GYdSrfymeLlVM+QuZbUdqb
Z4urYyVlpKrC2OrPOSpQHRXox7/43jJSHrzM+bdFmTjgiBPxNTmaqKBFJFslS045lBSp5tcAJpai
gZfBa/b6oLlkpKN0leKMSv5YA8IjUC8uS36LvqU0OrfRFqqqcZAUeR/HXNqovkoirGTiJVftKoOR
UAN1w3UONn2qxsvK00mxWqqPtdQfrVE8WEkt7UAlCvGBkPE8JaOAKG64j7S9ZpteeX60t56JDOpE
uzZZmOOdUi/FV8lPWX1J8ErI1jALn4DLIxgHZme85nnxVfl9xhaYEVtPPtqo0gIJh30vhsX23Fpa
oJl1oOnaKXP6Yww/hpS8GJuD9GbcZdCGqfzTSVBf0GkA9oJjHkr3mNjZAiDzZnyYQCa1joOV4Bfb
kv+yByuYw2kStgRE3WgS50A49nMZGGZ8Nr+V2wwpbsbmot0qxKkJCWlMbEIYF8G6HnIpC1K1CbRu
DKpVDMjtYoWePQsM/wMX42wiQU4pmK2vSWJ/ng2fcld8NCZaRctwhfDfosE722/nlWsbmcqHeSB8
sOkHW9l3r+n6VEXzKZHAqmfv5I3JWG8ZP6wlmnDdDGdw9ArbEcxyK10sOpVcI+Nkmp2GNGNzthuL
jsAw2dT86UXjNbWf3c6B0p6EKMUGpLaSHooZl4H2lGTe3bkhyqRKbCfWUSUwD6AUwEccS9GPDd0T
860Y0j2mwp6hJFGAWTmdk99kFd105ndqAUoIxtFe6Bhj9CEZFS1dhFOrf60LnTzqw4QwiwxVX7Jh
6wcNDTDAkxhnT9bV1BpfQI21y5Ab9Wterru3Ou/t1BExW240KCBstO8Z/tw6w01DctKRaZt9oGMg
O46spChIIPIg29c5wWtK5eJXj4VTPIhQTX5r46PiLUNrSru7VR86l49uXeq0v6HOrYwZaLz2UGfz
me4iSvgcQH8l5Qr7XkApqRHSSbtV8VMbGB4+9VvHJiIBfBezichWnLh2rv+VO16/3gxGwQrKmCgO
EwizqgT6iraStWXBFegow49Ox08U0oqK0cKGGRv/8EjuwiuIReCzNQb/ANtOa6GdyH7GJYi9tkId
840owcVfx8Ck5oVFkmIgNhGbyZHxhEi/c/IDq+XU1yS5o2lADVKMAyoS8guOs+JsC/RSOJRiexY7
LHpXLptD7+ZhDYU5IhcwZhaETupoPArFOiaIkFQ4dR/kaQWJWZwTUnIIgVDoGpNwBzXvJg8KhJ4V
o1xDMEDqLyQ0OaQyaPlnnWAiechC+pAX4bYgbhpR6g8kZL3FPgJi8P0KFg2Tnw9CHbAYLNB2nq6h
aJbXXt5uuXWLB77ToYPj0QMv0bEb5s19pRwSo/TByfCoEoBWvXau4gdZJbd5wO0GdS05VjZgb9/C
ZToh39G/yq+o9wvuYLqXCSqbiBSdDFPvDuKKKcykAP1ECwaaeGpzTL/vhsKvl1wMjST2unqynr/r
TXMbo6fEOTxj9xc59rhU85KRCfa0ob+musE+f8ZZcp4tkDoPjKCsIlvi03dc4LreJyzITkvQIYMa
Qsw19GaxFyHVrtG67m+F+Jfpqbd+zZ4MTFAriHrB/6zPkvt3csDLsWjjPSEce9UMt2Mayqu3x5nO
1nGMNfQhselDxo/ZWCdJ9RIG403qUhcXwClcnBGP76g2LHagldRoLUbd7zRv0o3DCrRxG1gdv/1J
qVXIsXVrle1+DXtlYhjeqCBoaZrb4Sib2RGTecPaS5nO5Kcjx8jBfTHf5M6rxQARs8xFwJ2BT5Fy
yYBcpSDMbAfDE4YVgd0M1lQhOHMtYkcP/1bZK8LbMEdJMAQ9Rf9Ok8LIUKtP4gcIYmVwB00zR7Vy
xxMEsgdqIXSJXhsf8XYncwgCw1aymU28hft84+yQ5eFM4mZYRJ85N97ssc0NNx3WmH3f0DhNndfm
xgNnNjM3X5fcgg8TAUetWx9xCehju0okVmjosCpsg1Zxhq+MBDD1jO9hb8ZoQBJWGJIU5qdiXmF6
JnDdbWEZ7Z5vCH4GZxqygx7X82POJ4+EppwJTPFp4gkTmDIR11DL5glw9h4dRA4tZu2IAFoRX9du
wSG4Vu/YGkxmmDKnjqvJMeX2WodbkIw5WUPv5DqDWrAeSLXEZL2WhMwownLjfmJ6OjutbG+zjlxU
9/8c+ngEQJPqxPHBiq3f9qyaOS3OgmS+TceGHM81+m3l5iim1qVY0gu6eCmL6arRBqjlqcxHol3O
UU/vNJNXbzhrBd0fzBZetIPOcs7oBxrlmMxfiUmim2ffA40mLx1GgBQds0MKu3JJWTlbqel15msE
OzkyKMviy4SwmkBEe5KaZ/ZTQChICBBSS+H0p23qPUukStEpuxl4qiTcGthJ4FfHRXALE2dYs5wp
S8+yoezZSM6yGLboRkA7pIPukWuKOQrhrRz5S9/5nJeSO5Jpa82Vu/gldHSQcpt1weqIeEe9F0b+
1Jf/IvnfT+1SIrqvmFPhbBx/YBaGRkNR9AuJiE8bhnOH6h5H+VaddGIxkP327HXj2RldPpXVKDws
bR1y8/iiMJ1FfmjeilEJQQKrXfOKGvlVcMBW6jGZcJaqFRwMwixLbqCmQUFJQrgojI/N4VKf3V4D
YNUByqh3WBuTXyaYymN21QVScXdcWKonTBbLcHvIGM0OlJhniKsbC0Kram887RX377QBRmg+Fmjp
8mQBQWMax7xYo6JVzdEHaudfN5a4/SVh4i/whR/jsl82EOZSCV8PymZVZ30ifhsJKDPe6LjYw2Wp
wKDVxWWQ8iVHBNSk7K4ahFrSKRGnkwCZyWDqiX1H7pmnG3ejqW6wc7AIWmMBsBkvJpa9O1wsZcb+
Z1fY69BsA5hYJNbZ3spETGT2JN9GRWZE1YGaQRHNx6BA7zJIl97FfRsafSSxjoYWaNqbHOJtFeJt
K0T0DVpUrHncZZKIUg9Zt1lpvhaxXJRk7ovVv2bPHKJztET+bisBSsc41wcI9WOK2ZsxovHlBa+j
oEui02AyOCt+YDUes6hAhLKD1FLM1MxwXnnWPSegR+obUYzv6rJ9lFX5OZvtZ/E+d+Z72WyuMj3L
1E3zmXw0sJMSCS86KSrd6GZEtvUMZFNrcAnIVDGFIDpYJwwCD6dQFZKc65N6fBGOPOQ2E01ykhYJ
Lz1NbrbSPwulHpoMFXuoFVWP0m2+zz2439VH4kBftOcici/iys3ety5+mnrxyNKaoW9yA+7vpLT3
E/EF+MZHA0E8vHY2QVNLBN0dQ1HGZ905a7Yd91mp9qYfdGgTyWE2VRc9WM/QkGkulhVSV8Rz/qs1
w6lGA6jc1lQLFHU4M6SeGrxGgMZZrGtF927ckBEYomM+hn0O9q6i7ihOE3oFBOEPsnWQBccHaWLp
ua/lNNXeMEJwToHpWaEcslKTHwsCk41sZhqhVMiPc1M7EcoDCV1odlqdhUl9a137qQyXDl3hcJTI
TJjJTID/gFTPgBi6Ebb6F0NAMgLx5ms+wFxFysDIpBXQzuztHJdQJeJ+MS8yKpj5UEjXvC1QfEnY
8gq/F6jlmZ1H/6XUnROXeJxAy0Jay1Sm7MMk7wK0IRAzrAtx3hAvT+yodJ99zFTiV2GzNo0DYx2R
SkY/pYizBPgxopnRNDDY51rnhp66oGmX+zjMt3aurrUG76w1j5ql3qHU1DhILARgatMFcz8GE+FE
fZi/6ci3mUeIfRf09PUC3NKoHi8pr7Gs/1sUbWjR1ucYD5QlQBx6UmVgNyjBhX5jH8ZOTI/QD2LW
n9dgukhEvEULpdLtpcehemaSdydrG4MFXex2AfGSSX8YUWDycSYoLQYFL+pzhsnIXVvXiiZHfWmo
YIHO9P+fapTs0D5PIrfjhv2pxnla7POc8W2s/kgMu0FzehqzNnaa84hrHn9QgVkjWrTr9pvWyqNS
3hZV+9ICVTXDphJDkjqDlCLQ4MaoWK2vQJdEPAYMsI2EVMIUCj9Ib9kM1JUdA97Fgjo/pjsx8YnN
SDxUdITTIZ0QSjZ3EcdHgoAOzbWd7csjwKRZaR5A12jYn/Am92yyU1hUbrtXw1BIsIdN4qNmP1IM
8el/XBOCW9fkmhEivBe4FOj0sQGCfzz5yZWzXlvdRv+adOUznYcvbvQZKeaYkEf2G3dvCZg5pVZ5
6sVjLyuumL8zvTyOVXIUO4oPeJLpn0aUwK8hfCJMx+CEMzOfmr3RMclmKGVZtq0s26aKB/GRg9to
phU1YHEeLotFY2WOZ0sFvYb02YjDnuEMlJCpCnWNh0QBRvRnAntmWQtzTlAkcXWMIyKsSAosWVaM
d0rdFeAsiLznIKzXCcc38CbIN1lPPkLyV9GKwCV8AFeRmiYn/SCdZqu47tuoWPkWDO4q0n2qoUWf
QPJzSaMMGLyy7hjvU6fmd7w8ajz7KXddCpFKoLGwDlZ1N9MiqEcxIKoNEzYllKci6jRB+iLgsRI0
R8bw5JylO2ttpluvWe+Be+GDXISgZnLdbAK8/P7UQL6H4idjPNxInMVhYLMvLc0fm0Hke2H7ZsxZ
yS1PFj2v6L1mwTdAESKXpWBSDCrHUDAatGxNqLiR8A9p6evcuAsKNk4Bf/stTxLlTQ4pwtpu1gMv
Uxnahk/nHSIRmSIePZanTcD5EqQtUuDksCbRm2WtbtFghdf0Z8VHLMO3yIWSmC/YbJOr89xSg9kl
PQIbB5Snlt/ksm2n/JaMy1D87nFx6LBNklqm0udnj9TpaSJSS6yrhOcGlmKM+iwlts34Ail0qdqL
qvYBPAluuAdzdubc6D6B9zrCTarrcGp4U/FpM00Xzy4dHnt+EpWOU+eq8N1SOExxP74tSmj0/c3K
UMkyGmVvDCNuFOGYlvE1iSDj9nZnJuEyJmeL11FnS0XKhdUSTjafFwLX1vosa+tFhgRP2Xpr5OiG
ya2a8cIALI9flFwPRUgemzzYkwk8XNjuY50TkjDf8LbG27PRmsd/2WvTzLeEHJhkpwa8EV3J/ZoN
50RCGWok50WXA1Xgd2AIpzVemNoe02bw5HsqJwQggQRiJgZd0GtmVMeCeiDMAFsy2SU8MW9GP1+M
OMKybGfVPYTgNx5UxTzMdDH1RLoyqjAp1CfFHenBe5eGR4ZSncmqvQDPBWy0HYEnDKhaIdoAkZGa
sKs/JALJJJ/KGj1BCea8+W3/F8eVqgfFKnzqH195YHwCejLaeYfbgSQVosxJq1tBZXbQP3oAMnZP
4aGdwBSk9ITabsbuuCyVBwGu9vgVskQllIfsKcQ1jsTmeYbul7AqzPrQqpDYtgJrlJhkVt4Q2/oW
byPDl4nvPn7dUx4jRWO+Jz9F5qfiX9YR/GWJ4YqSE3ktic4vU3IjXAlsX2s9P9WsH2LWDwcWwrYU
oGcTLti08LNyoRsUtyI/ezVDNV6OqK27vHqteI6ILXeYI23JAJd7D2/Bg/OV0A5hbzIJE/hA9P6/
Y5aZOHCj8lIBvZKQXAwoHIFdEeyXM7MfF1DaNkNW0h6MU9lDeNlLT1k4E0xykdAD7iUmJjm7FL+U
qrwsRwlVQZzEb23fvkoVorbePAxs6soxZ0SQwE1pOhUqOGTif5oiOonlcJqUNRh39DML2MRphBZ7
Cju51vJk6HPbtvpqC5Olxm66/l0oX1QUkpC0jog5kcvaZQYJu0/dMklPOg2fi+LvYE79YSJDJi5T
pLfMaA3Jo0jyqh65kgjH41xP9G/KfKwqsOqldczIj4m4cq2SLpKvCHlVxMGi8cYny4cwEvBaiRdJ
3lAssfhPbr0YX+OI5ntBlVipoMfMHKXCyIx9IoIoZ56IyB8LkQ5fpm8uY5G5xqXCQ+4CDKhCbtHL
J+msoPayFQiKyVaChMnRMVBWd+ClwoR9b/jHnMlrgvuapMEeP4EuH0cKSL7eFaaeINvIjvFxlGfd
TM5dJzi1FDtVhOaro11CPGhAkEujq2xV116tLtPSktdh429T2HZH5yxlppsec5IQZ41UI+BzZBcL
AjlDNNNYW9famWJULpGKjtEMUhRW77Aj9n3/V/9XmJonU0NT+jXR78dTcvRhja6nSSVAfXV65spx
CI+aEZTTe3JRnXHmZKQtJCIQJda5GrdTG+1oXXanh/1L2ogGvozdCeQUmwvJr0kaS3l0FDrL6AhO
gCQcjL8luzaXG4i83M1WtMiR9SNIcScPGVKkfneYgpJOu0ZbFGkmsYfoFdHb+sznVW5m8KWpwXjh
b5199w2QXARm4eQo6FfQZQQ7+PjzPmayN+IWVRAVyp7iz96gTcGCHK5D7T4hklZNNDmPOkyM0qk+
yBnw9bbHaZAxoKmcfoQhsdgmg7YBolB7kARQYfw0/JVXQt9L5iYCw9uW/VnO4la4yIgDD/pt/VqL
P/O9LJnhaOxkdpuhN/LeE9rU9+OxTvcJPatCUCkDp5GwysTkgVmb3ml54GCiTZD/xLy8ABrHtr81
9XgjuqeR8E393xhr+L8xVoHWaaoKtMGtv4b1HRlhMXoFW/Axh+zATBbuIfSXGdNmbfCG9aM737Zh
9fUjixLcRflJMjOX1T2ZX+zWqZZysgX1tQrlT4FsPX0jXXcGB0LbNeR4qlZ/IXq3qOo79AXUM1gf
h1v7D08N1y3ZVwrNf5He4169is9aK6kOf0hjwxxEx+BMc3dYUF3gBYkPIzihfnUMbF6wNWYhPyzD
jd1rlLTvmym8Mql/TrJyxwKEe1pnXqmuLtARv0E3hwLTaqAFA2oh+YW2H449kYxEvMQ5fp0mnB10
BIoTR6Zf/pYkKHCXCYwtEcmFKWfghUiKxASY5AyxhBtmvn6VWLRDvYTuh4GXMktSpathQwwJRNpz
bB8yQyNzOZptfVwEapmKTiHlYMLBRIAVdC3N1QeDCUhyNACBW4xqGkdXmeua9hnz0DTkN+GIcRU6
ifHTMRtLkZwkPKaUs94ArMi9LNyaxgtaqKdAlVCF0utGJ9a/TKwTC9kai3FTQZDVdnzNEFe1Mr6u
XMTVNHLhFRWrMi/+iVmQlYWtMubPkF0KYOHHw4Ju3HOFV8T2pyEvCM2XhQTZtFXG3bUC5JOxu1YJ
J0TJTyxproIbIaKvi3KUzxPmQ4qD9gwIL0hHbvBUP24GuY1vpdiR2XAYJ3wKG7YZmQhB432QuKbM
V4RNvfxFucG9nxDCurGNU+jZCUotfndLQYcQOP1A06y5axB/wMO58QCX+H9EDQ4His4V4HhjohCR
sLoTYK9fSkgkBhmuK9sYOTrUBACsuQbsUD9lbLCz5WywZCDkhzr7ZiCl0YX0aiClmTl5ihaDDnKa
rXYEMfaHdUbjpX/MUfvZ9+Lnrs/q5nNqNufo+SskCwzN2esjwY508br/LuICZfASyNWEm9J44h4b
peHYJIr/sSlIgSrR00A0CSlx8WilSJ3vRAMct+6Qk8OIGhtYfRfg6JWvSrKeNW660Roeyh+9rkKG
/QSYkfnBWgb6ncqLBD3eUKe7kkxXwB3xZx9s9y46lsafnR1WCDBggXfkrF5RaxntccjMo/SyjlXT
sq3UXN4X2ZSOQ+XI1w0zHad1mZDPlZxaonIrkoFE9Mj1W6xR4TdMNEp8eskcmH0dbIc/KpkJU2X5
tULcO2gWvbkBLFQRiuROupKFE3NG96RgU7gbMnE8iuEukejWMrIwkZGQ+CFvv6O4IM9kV1Skh4Y4
jkJDmuPNQnqZJazg8j+iCVcdMnB2M7PtxsFz28Of+ITv1oww4yig/AWZvMHnihkNwpfnQJc40Cm8
tO84ZM8nswiN2B+AKL8lZNXEmx4woDZ2V8nfFm+3jDJm5bKGZ0phsgQD9EhmIZ6JxXapZwh7m2dp
mreiIsgRl6UyvbXlqIqzenIs+giWWDoxMXaKTSSP77+MjaxILPN666aSLq09G9iI2eFZPO4GlCbU
48GIKnCOf6BwWbhmykNqxLcCtWTxYTxUpuF9l3hqk90Jl0hK4x2HKoEBfxJqGVxB/dBz5Hb+io+B
gf9hssqTKNB0Gk+JI80A7jdfmmN0z4mKaid2Uyw5IzTeQx6oC23xoQFEZz3T/9piPFVpfkp75Th2
/RFoH4yBwdRIIKc+t3hOcBM2R6wxHR8sZx1Ul3jbXBO/o/Wes7ZM2Btk+UsQHwcWnSWvyl199agJ
IuwrechEXBlhPJF1pZsHlBR7Xm+CEK4YdXw9+Ob/6dSbmjBz7qNTmZ3XIX9mpLvLeBY4ME+0IaQw
FpwuyQB7uj7Of0weeYQQ8igeExSfWeXmyjPOSQj/QbUl+fN6oBPxSzxqzMN89rcSI8PltdEzpsAM
4vZDSD/KriY/BQ4ZeaYrR3aqmF7+T51/JX7CvJTdMVOafnLNKtiFCeNCxMu+zsoCBNgGRUDM9d+5
bkYF0NSNPeukdHfgGRgANgwA9QcIEOLE5R6mG5ea6kPr1iFXY+NoZzS15kkCUdFzOqG0J5VvDApJ
9SbxXgDb6NMtqKEdG6ib+v6MqzEYsWS/pSgv2ATfVPpJ0+oZGGPGc8w8vWxrdB4VkyZSPik0W2Q1
Mf4v2Zmr/ftGEKMC/Q5ZMZqKM0e5Y6Wc/lgf5iry6q3w1bX1l5odeA31e2V0ClarYRzvFzqeUc0i
2pSuHbXKMybAxfLZUjLSJSCyinNy5KRzW9TnTkUlh93VgtAs1IvdciPoKI0HCyu4culR9QjN4CRY
rT+sJ/Hphhx04hywplnSq7bNFwFpYZ7z/6jYyIynYWT8GhNFgNRJHo8mi/w7tn+xOWvKtzWRbsYa
ocgeCHbOXWlc+irMss3TY6h/G58hslsID30qwh5gxI4HHZ/cQK2qvniok0/V1d1i/kv+zqFi2iuv
lC/Hya50gdlHiEjmkHW2VEfoRB2YAocui73JuWNHQuFl+IR0UGRPARgEyLPTgBthevFdVmFwUyTR
Tky8gnQUGQ8zOYUtuFq6NzLWt+bBF/9Sq+40wGT4yYVvZWmQO21PhUngQh+kQ7XPj9N+9lD2Mca1
dRsXmF3tu002M8yvHLpa8J932se/SZc8Fyl69rX8gjP/Vv3UI2kFvXxIkvmrnFkgR+Oh/R9konJC
kSg3JFtjuOjWCR3kR6cZb+aC5s5Ra6K/v5ZqfELGuDLBH+X+1m7SZUusM929LZc0FiMnFrOr0VbS
35zHyooYf/FMtTxTDc/UmpEQp1OvNv6gwp1L73LJyCwV72O63ucjMeuYnVkkMfQ3JuOgLmAlUU+M
GxusxY1U5ln79J/dftf4EaxY0qx9/rC2fPVy/1IEkreH0k3m0osXOk44ziJV1YB1Lga+qFBH9a4h
JZeaLnii7tkXia2c30IWWBHwm964QhfGJybwxdJEFj2Q8E7s36MwRf5DqxPep8QzZ5/gCV32yRdY
zFMnvsq6uZRGugMVTus3ulq1lm5aUz7SVXqKbfxWeLmEgIvJYqsDmqy+kp11yx+05rxaBv/MVnDR
536CXIPvJhPSA6uaTuHomU5dO71ZY/9K2vSpq9s99f8bwG7Dfoli/FjRE/4dnUdyuJ9mxNpEWzMz
Gai1W5DLinHXT3YTl/dZT9wF8whj24S9RUUxxhHqiEjnc85wzXgNCAagMXk6juRiyxHXb3AwAOuo
rOGK05BvR+lpA5M65yoXP5soTOslW/8EC2K5G40Ioe08k8V2MmX+/6PpzJbcRNMt+kREMA+3IARI
aEqlMtO+Iey0zTzPPP1ZVMe5UFd1d1XZlYJ/2N/ea0MJzVL8o8TWt6K4rN952d/sUJR0N6IucSYq
gPZ+hPlr10nGb+TBj8XpML+VqT8mL/qhYl6qLh58QPy+ldD2+qHeylh5NPPBZAhZYfWIlD8oivs4
VQaCLOvTK5Hll2kLDy0SMDsfwOJZ/bxf6K9iGl9H6U5SIOiDDDzkMJOD0DF4c0JBgzkoH2qMzUHO
OBIgnZGhVIPEVHxdBy2WCid5+GyqjEIBIVRMDRJfcZDl1qEhJatesyg/czNxRHRQK6Kj4GB8FFCP
CJqc4UzizcyvackQAKVgQx4v8AbOmfi+5emTUphu6z/oLt5loFzAJL248w+deGSNE4l8U2wZAS6h
/191oMw5HeZJAELTsPoDyLmNoYj0TyLr1jxjfMeQHJ/JVLwNTECdmf4B1kZVIkew6JzaHRl7xnhU
7d2iUWHRALm6u0VkqT9+xsHI/f8QEStNcCMvJ+sn42agztdWWB9S4iS/ULiM8dEIy1sN4K79T9OT
b03zPVq2wDyqJRTDdFimxG9HMxk4B3SSHczS7o0RP3jWHiWPFC0SG41aBgdmScN+7LQgRxYp80bA
FgsNAtzN5TIco1ct8NdMIBtIyctLd1oXORigiYtEdnEubCXtPfmvCYfBhhnTtKTjomBxnxRvEHOu
CJvfOGlbH6IqA/NTf8ifot/J0qv5m9LuayTeDuuKWxcIVdLJnAIXMJVGs7gV+QyzvtDIhoujEL2B
IZdU7ulxJk5sbIAh9OrIdfkoMAjE/xHLK+20rlYKTs4paUEwaSG77qk40ibbQ0LRGKqP1Lwtc+Vj
kkiQJXYhpauug06bvdyE7XyutqCmYcu605mCb0zwViMYZ+Uk/Gz5oeq3lKmb9hUXR52EZNmReGLZ
Y8YX9gsmZflRqYhfI7j1lm+wbAKKfP5iSKJFRquWUGxAeqQHq0tplThWewyGwytZKZd05oXfJC9z
aw6X+fu+dG8aUA0r/5eljJFn8hi3lCDcfB6yAaAJYJ00X3yDyBkij46Wg1H5oD06js71wbXZUKHq
ViqAcAPXJ/QiGNUqmRLeelObzxuVm1Hvi9AkuzK5LxO3PqwqeC/Utr6ZT6SNHzPbqgJEBUqWtYHp
QQ3mFLUg6TBgu6S5dY1pTVsh9zQC+HwQepvMlBj44wS0TKaPIc9LJ75Tkt19b2g4FUF79ctNedza
mtcTW2Dcf1pDejBoy4Mrnzfn4aMPkQ7tOojvYgXlFn8iT3yw5iEv1gXrXEgRaJj1q61tKamG8iy5
aVp4kaGCH2R/B1O/1QuDHEqkSenq41MX6bFOmuOSYucl8dWU7DixjmEy8cumo5Wuc6JitkVf2LKX
ONgUnYdUN5Rojbr+kqy72Vv2J2EGwuuv/2eVsrTi3x+9ZGxfNY2IokysMvkEqBKuNOXW5FCrj7jK
PmZrfsXYSdOXxmAgzbCTIEdz/o20A/tFETeuinshegcytSyWs6r3gWAQqpzP3ifeE1Xiapt4Bo0u
CzWrmNnYv5clvYlS+cjpNI/WBWWO1jEWgo1Qtknyb6yyg9QRBM+L0+CmyQF6bbCOiOCM//pKCzZc
bVFdfbYauchAU3Ew4DXMRJ+CF4yJTKlH8i+unq1POUmeldAAahse/QjcsE1uq3yfK9ER6WvJZ2ZV
BjQ/bv9pUCUbumAHhJ7/Ek9dSEVdyDpIRIdIvongjE/En6lKBKReA8UKNei6HZ0i+UHRzKccK/ex
NPBbTOzirWOWxVnZxy7JejZrwg3bdm4r6TwlSOvd6JpCvjNPD5Sm9/klM8RQ3IrQKEjtDwY+3iwo
fvdVzWxl9KUruzDYmu1NttQAGY2pz5mjU8WPdqf7siBEU+uIyncMJ0hm5IdPk0QlTsDRSZU/nxGv
p7JdClLv0j4JOU5FbxM8kghSdrYJXIkLo/nkOMgfFQSVmsnrXFR3iZn55lhwDiQ4Bz0PUtacu9jA
kyiFaS24/cxN/ishn9GzS4+A/yTq3BJvYa0eshIdHIp7dC15eTgp6UP6UqX5XS6Ep9UO9xRYm1PU
zYP98d4k6rWdxstyLWOClRT86fJbIZl2KpGYaO2KdIQ87kc6mJYPzVW4Jk/VHdeboOp+ZzL8ah41
zxIagLo3EO3VNTMrnn7jzce40Cj1pZckSh1UDnL1lTVAxxYS8E02zR+CWf2ugsVTOMDLrtQ5TO/u
wkUqGfrzFpfnKAKTfLRgvHfer3Rh/kLBQdQz40a4Z/Lw/GSAz8MTkuoNYYmz74LT26jxJDqx26VW
fKWGKnLjZmCS2kumPeRMfGPeIn8gmChe/52sBL9pA2oIvq4ePmxfMjEQHChifS4EygC5j8qfBJqp
QPNcllGfrjhlUR/NG7orAjKNvgpxtp47K4J2hyW3xZIbM8/tB82uGK8CKKi52wMRD/eZqhI1IUSo
ia62vZwjQiTIIfmJebij6FQDxgE1JYkCpQ166kpCXtIg+bTXRdEv0zyE5R35KgR3z4gSAOV/FqAl
p4Y0K/15pIN1EMiz/s8D1OHAs86N3IdDYZ0s1QjjcgsVyg6YB59XUE9mRMXBYiN+ngrz2CRC2CAr
gDBjjYGWT8JBdM2mcD8NMmQYlsk8ZjwAo11RdCRCnOWSVBK368V/Of4CadRceKtkQrutOXHH/56n
6o0LERBoDq+7waJhz0TUha8rIqhvEAyTX1uC+4CZRs7VIRO1J9Opp55sT3NE5x1q0DX9G1lqLjWs
MlSNRvRxadt9lpKb0jnafmo+T+TPNJvSdwKcvzX9XRtYn7hZoTG8K0kV1t85U89U7I9E/4+GhfBO
OFPnVW05vsnkuqemvXVtQoeUDGqlwm62zECCMvk06vrJ/aGnxnGBM539Ihl/aCBUWdaznugF9NIp
0BvtaGK6FzL+NaF8DLEvUGjWEQKONFwbZ4jhMjF1ITrL07tQCkfD0OBd/Yjb9WKANzZlrK4AuOFe
qtyL9QNVYtzJ2Z04he1nNjtvZU/4K+D6jKkl7HBwqBkqwgPdu95nrVFzyReFw4xOQjbxcbfvlE2a
o0C8mTEWPt0epNbdzD8Rl9GDoCSu1JItsjZUEsHtJlj9NTbKKAHAMeA30+w0pbqY9rgGjY8SDsrR
e+CwVJKUYAlWDGBQg+KTDGjMLKPrJs0ncbq0eetaUI4adh4M/Ixhnd4lsLzmm3M44IIDT3baESrE
1zdcC4vOLxJh4GHAKm2Zj60C1FeHJKH6KRKyDiHdQI5VL4KMImm8A9FSC/E5L+pTOhrAZPaDSedY
dhMsNU2W6l9K76QjPu5NCc1SDJcD8BCpji9rLYbZn0En3CxDBc44a8UQ/T6IA8R0YxL5ho81ibue
Jx6nDuDLRnmsF7MYVqTmmptR63eDDb1aZzo/YjxD9MnltB+MD0vHyFonr+RYawYMJemMrEk4C5R8
5pSzcaqo/cUCHTQQPsw/jCE5/aLQJoQTI64nhLx/QCDN1ia8i5twUe3I18o/FIxFBcnUWHugZqOF
SriHMR/dtlMMmBzgxlGXZX8/3qVDe9Eem2be44zpuyVflvjSCSlD6smtK+1jjKwPKLLvEezgMaU9
6ajD9y/NjoksANyCiVQJGz4yvGmUSAcPh6gBF5kkUjCquZPvmL8ZfE13zXJuZVTGqBko3MTpdhHA
BGJG+YbQEP2vpcPUwgLG78Gjg8XDx1vvS2fI5d5mLxtBLC3xa/W/auhZTfyFF2YcTa/WNU/PbAyQ
REex4PH6q7rgTzEknZ4H0Onhagvk15oo4ICIbQW4neHSblfE/FW2qSbYhGU4IUfFMD0EoUYl2y79
W1T6YPnD+Orc+itppvPOWMcPgFzLaySBrtkodNNGCjXwshKSaOmzNC+pOd0WVb0zw8f7WlDYuDtZ
beuSmZwvSmpfR18xdX8izQg6hjjxGIwGFYA436ggcAT8uvRJctQ/TFScanPGr5cGuKp9yqPa6toU
CjHF+ALXswuF02i2F3mtQytBZt2QHy91PJ62i8U9dzKssI7S61OFHjv6mqT4hZUGSz8GqYxuvcyQ
y6xAXBLmAGwfvj5DKeNjtt4/oVyCPi4fapRAw9Pu49mgrcdEZEZiwos/eVPferUE9w5lb+soYdlb
B0qMG/BnypW0F9O+NnkNcf2q6OQx3vR8e+uZfNfz4uJMleGRjH5Umteuya9bnV9MSmYBlTC/PEbV
Sar4AkHfM/TLCCY0ENjq8mwA44ItVam4mLuRLg4xrFMkETWIZ8FPVlAay3GWey81VS8B75bB58SS
dcJzmklpWJANqfLHFNVvdcwbWW5PqYjf2V4ulfoU5+okqootHDTLuI/CctcX/VbKGbFSzFvEUweZ
JDMSSmaz0KDxYGyWaIpesEgZyhGM01FSLLvFNlL9xM4NSIN+5pNCJCSFqdPvdTbsFfBSyP6n0sO8
0Uqr4iGO3939mZhXSkj6OciItCKEZUn2HIAYqkL8XOr1rSLSUnwKtFlEHOVL8doX8bU3aLcHRFPe
9EzbC74PEbbKTtJOPUP2SThv5npxHF7J4aekxfcSQulkhY2D4Uw8JLYPkAJMp8FrTTy4oWPAemiZ
HpRrFMSkRpOsOUEQzcWAcHXUxueSjzWop6pcTysvbm3KDolgu5zXQEIknQZsy+Q79DIweeEGmPoM
zFoSjQuCu5b76T90S1RzgUHQ5O2lPnLmMw4knwOMYD6daxD9rPo34kVuvbTughIb4URoTK8D/NgV
+VlrxHNMfnVAo0A8TSguWAwG63DTAf8r4plspnQnrxhlocrRHchW7/fUQ5NiG3r4VEaKFA9rObJl
cQkp9+vS91Qu3+U6fc/IQA7xG2Oq584hwhdYb9/CwGmFZAfWtwBSYLiKsDw3IdDIkolpdqgy4aT3
OZVU9aVeyiuY8o0CbdTOJSGcQUBDymi4LFdParFvs6qppeFR3sV/qgjxNR+lUjy/hjSFv4ucB+wD
eE/m1edMaSw+37G/P3KmI09o8863TBR4pSaCZd9QuBmvFKOz/hmC5HfxD2n8K9ZhzL4cHaOg05tz
LAEnhABl68Cocv7R6cW0AMzl89nCGw12aSk2sjTrVX2vKNkyzBRzBxiHqeW1Odt7mNvwGir0umWF
0pQf9jY7flWzIKDPowBtGKzIFLzFr/TSaOI1J59BN+uaDLe9oKDMrxjFQn2Gug3mqhnX8+btEpjt
0TnkxJhiMoJM7JAIJTx0KhA9ZrE4foNiCbUZkzyfaPYkmT6vvghR/2kkaFrzsOBT7qUPOXkxnGvg
0lXElfYtkArjo3UZvzJRQXtknU1HnDXv0qSG0lBghsPPraWXRCDvx59LoH7HGXLGJocMNUrtmA+c
siR8aEZzFBz9XvI1mDJHB5rFrcLNGOLuA4qsKI6xHjbz7HeJdTLKDXWNSpGWe+G7SZ4shSWuNBhY
ldTjGznK6eKUqFwYlCXz0x4g4Il/G19jQgGVN40gGGQkJFgC4/OKJUmmunaS1bv3yWr7tXAJSbSv
BoMSxZZEW/yZMzJhpp43YDt2/9bviKE7vGd7BrpbtMaV5os908HScLMj+BKYUSp6mBrjRQWQo0Z5
YDGV4TcicI4rnv2qwvEuwam8MJT2FEjSFFFKg2vQFAG3+yg9hgI8PTEG+h12aH8g/JTj5bylxOv7
r5nVTip7CphyFyGDSTfo0Npihk3kPDFpIam/xOnTVNx7icq/VdN5f5CpPjYuaZgzd6zIRiXITm3z
kPT5Afd2Bc3XoanV9ieD0Xf4B3vYeRueVMu8l3n/nsL90Fnb9o2Vb0/AhwDYEy1CBBtad9Q7cdZr
YVriQ1k/km59VW/DR8z0e12fPftsL2vgv0b/2mMy2zj4RfiT017zCGtxlk69vflbpLZeLi7ZQvpS
dzsVnnaecB1aL6NkXlWJyYhvMDGRM8LTsrSzqymHWT507Ad4QD+FaPnclOxzUli9BiPAALY1l4Mw
88zVaTgTtD5kXkEh3saaZzpN2V3ECneV7Mu1O0la8PFhmpO3GLVPc0U72+dddUdeoe+9s7+s91Sk
vuFaAac9yNe5DOrzuWVZo79uZCg2YUjIuIKJx2aQwhpUzLROPLrEWRg5DBE0f6o2XgUMf42wL+PR
tE1dlXL1Vus8U+08Ix48eFBewceMHCq2vXm8r0Jz8Fep3PtqWOoJTqlov+J01OfqaLrCfNKCh0yW
2NS0EwF8zObL/rz5lo9F1tGZ7ZEBdkcIZclJIt5cdsLJeFJ0w/ni1GTdZds5PiT4WT0G4GoWrRwG
M2ulToCBKOtjtdJrw+4qMrNaNEo4qvVulaiJrlbMD3awfKVyIW1oVarwUgNFGDj/RFowKv6wMc3o
6qD+3X7OJQK7Qy3peycnT0uqHgqbWJJvNspxacC04eeiarOb0g8yYfLh3LGTSSEubWxovfTDoMEs
QlHq5SPGmk/AE99UIklj2H633+Qoz9m/e8yNZmTj4+lIh8OdPJJlOR41p0J2TPawvGv9Un6ayRrO
4kbzu91+x8TS14kDP47yfQia72h/iePHdKgHChiA751zpMcVSKCF8eWUUgX3iV0gxBYh0tfS85v1
IGv7XvsVxzXkbZvaIA25TSbQgF26gSAbQ6nbgH0PWPvEmcsJA4BQwq6jENAVWuafxDbI93Leequs
iNJeVmsUDFoDvDr40RvlKxV+JcVnRhvJbsc0GYuW6ln+U6CWaTjS15XSPlBLjN2x3ziWGvviYPl6
owexqhJMHs9ytwQoJERtdXT5Dg4i07cE017MJqrSEb7tmygYwY0Ivls126ud9fd09fhpN+bLWotX
99sMFmG49xaWOMPOq18TvyGVSpjubI9b42dYXhVWxu2YcpFmXmhS0zun9WvD5BGhCkArk9MvZaj9
OKsZHSefwXQeIpw8hnTPOoO4zw/dWK855Vcj6z1z5b7+VPrio1jN9y2rn9XvjU7gWDnQWO0WesSE
grGSa61iOGPiZgINWIdewLHFuOYPJ7qyCKy6QGVOo4oUY0jn/nAPB6umvjXZ5bMsoWrl6KLiUqHI
d8eleXHsCadiEkNEHf8hA+H3btXitIkwNMre/06dTHzlHE4VdXbL6bMSpqs6PQnRnGJM0UrTOWrC
qHw+cKJaiHlERvsYkzfIGXeSHsT50QT9qo/AvJh78d2X+tWRAtQWg4cHAadk+GAGtJBR2WR/hhgj
9hxsLXZv7Oxrmd21R0jkHycUmb7uqKw3Eb5kJRDJkX9odcw6cSnT6eFmV4MnqUL1ylG8RD4UrKDO
58OjulreYBCL6z6aXuLupgQ6OxQUQn7ROEA/9mcRTm/Ol0q2ukWmQxYUUeq5NDC7RansoFCAWq8H
b5FNT/pbsQjqmI+bnMkul/XyJvOk6eY+Pfhg9nDQobng5urqM/oDlrPuLOIaGzHcGxjuIwz3ovEQ
jRkCU90t2L2/tiZnEVW5mkIo5XRQczoYx49Jxvo7tx59PJBEsf1VeEZ/j5+0rtW/orcGExp33NvQ
TNfI1Fg8SCgWCpphZvfYKLaB0R/L6Ghp59UyT9Ifo1K4j5OU0GI/59YGP1rDGNVhWVlg/dZ8s/TE
or2biB7WbFyndvukcnIlWpqoXlwZx+qNol/EO/O4LAwDGrx/AmWO/AQj1vGzrmNJ7pew3oyzPkDP
bJZDi9Fsia/rPMEetjtG0IRxlG06RcKjHZWDTpa9+KvDstwYE24XjmOfWlU7xs8WpxbhgTPyk00U
xklyKKrm2axW2CyvPnkrANToRvqgg+AkGNNpa7/Vmh/uQICODlbTRnHGHdtEmbOaPZ5x6Gdqf13M
5Nrqy6V9JwOMAbqD2L6ck4UbkAUZlDJyxTz0scjGgW5YwXQnukDodwLgajW1O/wUoPeLHD5qiiGH
GU52/Ura/CMz5Q9+kgujJrPWAiSF4WNzyM8m4UCqVzsVAk5IFJHNYAY4p77DqplNQZ8UNMe0jEWd
VcHiItuJSEFSjbeM/iRxlo9qWfIGSHitNOhCUjwfRVtRymM9b6DpsO8MOE51Atii6cmIImPK9OBT
/j0gk1NmlKA4FNCn4rfhf3X1m2reNV6unnLApf9drUjGyXhpPtSkuozZeBHii0oGjHojeMzX3iLn
q6AMMXg0XrUcst7TITNeO4oNU7qSN6KDG34WErbGymEvQpg2L7X6zxRlllz9NLeVzWSPYzmiHmeT
5pYUBroD4mmGEdHgSL9uWDsAxynj6qsyh8tNIVfLQC/6ZN5z7JAcdSz14fBvWoo3A5CI/FUGKP48
HuNWHwau2wLjwIqWP85vX51I89DGdVyBlj3furlFa0H75h47YAdG985U/aIeaVIMfwH7qJJn3VWP
xTx36deQ7AYOms+/IgKqaasdrDJ1dUxU+8U45srIOlAA7FpTYv4EEWoSgoKgeYWZ+PJSswSQWpvN
VycVgUmtZBo0mLtnPF8Y+WnCNGfxBCfhl/wNqHBpG2rAOpJTEsSNfVNca3J3/UnhM5JjnLuaS3J8
aiErNVfBsvymawJkk6p9z1fxLQaOvnBRE2XrWrnGrxmbpczVc+FJHgR6eDCDFY1+SGsAs+voSvXv
pdtIQGk0+h6YnKQQ2pgY6d8SKVHmzY+JczDp41PEZwSfD7ggqv8jtCgGcLoxOnOdshrL6002F1ow
cWQvePm3wd1PDdk/j/4GlzKdAxeVFG8dMq4GfIfVl0GlzV0ZUiMNx/QKUVXPdIVHGz6k/FCfwpJR
qrPX2JeOyN29iaQzFz0OUis5072I1qUulapAwreqOJzJgi/c+jcGMcZKHVBARgblE/x8dy8+ABWE
+ZJdBtMxHlGd3aWTddGgxHJUmbp9uDx2iRs1P0mpuBUWDI3TGivVnckViyU/rNTCSoh3rCW7TqmE
kN8ZRRNBpNtz8bmRdSpT3x3/I4TGPlOfKyxheMYe+qLcdDW6h4pXDMOLCrTBTJ9Cmryr3zbjRNfE
aK1AqzbZ7/laH3gII16xQDWq66jEUKzVMyHL4E6huEKz6YBRpDrq1hoa2HCGk+EgvnsJBBmJYbpJ
Qm88Jh8aNNP5iFWlZCMjRQo6ad2tl3g2ImBJXIYKfrplSNNvmKqkB+Xp1TLpZKC2O8s2p7JzQGzg
/MOZMKVIyy2ABHLyZOWH/qKd4nvfk2ZGbUwoigH8YnwVpA+qJrqwWlxik06bvPhvVe0NEWZGb295
eUDps1p3UGJuhDr479JdLstPo2kOIkAl6jo5TgkKfa74VHKvRmcvI0glVsPDjjL3k6oFddo8WDWe
tSEEEV+wPKLJ0syih+Y2WWc1188xx1md82gC87eAlzcPixdDkanJFvWEE9L3+bCL1pr8vnKOOvVg
NtjF7sIDj89NljiZNfKRk8MCXkUBRSMIQLpyTCAqDgVtoLnhtwS2utfVI5S+DCxmMMJf/eiur7Fq
HG16MxXVBdXnalCxIxkTbYphlldyXJBLDlVCuQYxhCVDmVPzk6AzJo7GM07NE1M2WV5CBq8XjBoF
3OaN7VyQnd4a2DoGH38G6tvg1wTfspQ86nGxzEBe1sCH4h+Y2MOFlT4PbLdyduBQzO1qmGLMJMYx
4+5KgER4T9rmJqqXHp1b1k5TCgvX4lL0p4C7lnbnKK+5YUV/M+4sGtAOeG8a+T3ciRZm5kE60GjP
AUg+5njqyl4hmXX4mr5qOT9qmKYFAhfJG8FALmjUX/E11OwNcnwpALGUgFhkPisdHcfsPTeat0ra
m2z6iwkDcqSHJHnUV/CxanZt3vt+uK/zeKumk3qh+/21EBRYH0KInecMAPg0zUApoH0wTR7w/+Iu
sZxmJb8OnauybAsxRL+0rkGKVXlWX9FQu135oy8S+2AQZ+q+5yHzJByccXoyMJoEm1V5qoxHKY6O
Lc3d2ADg5uEWoTldNFAyDvyj8MMUenvIZgPNCKcynrnOk/Pc2wTrWBbbkQgws9c7AbKrEsS/xcxR
pxXCV4bqqK6AWksEmqGEUMIS+6vOo+BsvtXFpd8I6FOWQQAdMvy4MTXR0EwausXpL6v5NxXmr5lq
OfxAl1VnLmbeenxCAt1JQPIH9W35NrKd4AYmSfwomElazCRpDPdFdQzyBfDIY8W+nMoo2QzDSlU4
i6REOJ/osgp7Gp7E4QuEOIjV2zDCak5j3jL4SYvK7H7GkGZjmZRwM2fEYQaSJECqLlr6Wp2DwrKX
czMEKhBWhUnAjuqalsBl54knHosSd6pW9zc9P7UfFRiw2PjKhjUExUAUJUWOEY13HoorV092/pgz
3RdGm0luryRX6mQgQnVIOOKVraNvfvvR8gaVxWXhYZajzyl5Y0MDOW2Y7cOs/k5YZs0O0/7wNi/6
217pwiHX+ma9r1XlShrzWl4ZjxXdQwEGcVRJjowGxOrzCoaNcgVXX/dCRyY3+GDe1GspuSMiMJYO
9h2UNwZkQub1BvybsGgLl9kDex8lDf3wS/DNl2p+QsGBQyqcCrbHTjrCTsP/Tn4RmrLyWjLdU321
Hx9NnT61aSA6LL0yCjRy6yE29JmQY5iW+nM02s/xc7CqF5EjulXFbX6HYEuRVncHlYJxKTD70t/h
pkCAqn8cVhAubcos3EZU7L2QMsO+hvRcmQhEyjcA1EMt/CxJZhIw9rRpw1mq2qlArBXvDKPloCaQ
JnFmMSiP0ep7IvSPUh/cyWjodSe/ySNuEtgiey8mNPnirBXiWwpaka7Ailq6lSfF8Eqtet/q5J15
0EVcn40I6lEKP6VHR/ZUKaMwlDz1SY51NgIDR6NmIVcKy+J88tOH9UrRKSUZ5OIjCFOseRSVc1gd
MRupOHpM80a8FG6akFmPrL4OKwEP6KU8p1rk6uYYdtx6a1KFcCIEjuiULH2koviBCbWDsWHxqeKZ
ftHOp2ET8iMVpaeS/kJz2B5t9ZNRGuWO9tYYYZcmRBDRc8pTLoCFJPJjhkvDD2ji/ItHGmJEJbKV
LQIe/vwet+NjQYzmApSCWbkCA7eK4qHg7mHc+QffDuaeYMenJA+Notcmm/3/zv3wvEUGND0hjdyN
NercC2IyZo2LNLfprB5owFBjkBgcd+N0ulf2AAUMOBplYEgCkeoYVvq0HqNuvTNVeWFwfjW/Gh0Z
Pk0cJV3sdU/vbDoGI5sykSn1pN4kCrDHavEhYZBVifDIbGI0pR/moL3HzpDUftmKqHTWsS6toyht
XqyQiqC+SY29eL52A0chp1IYpGwp9ukl3NjF2m646L14KRQNVMZhNuUzC7MEe6ihHQy3cwlbE947
mPrJGT5Mjpr5HQ/3VFzzCcY7ZYFN3HBg+8gk3bNOmsrW0mj3oc5uVu1dS029xLV0GT4aWBEq7rxG
dBu+0oivtA/KRX5O/frGBDKV8Ty2oBkimPqgz/OSKfzfORjz6mIlCjCk5SI546B9aKb8Gof+vVch
DsBxb1fRnlp3UobTe3pSC9ql1flUe7NYBPksonolrzGR3+M+fycFyYtcvlVKc50z19Os8Wbtf8Vp
5wAZ7KzlQimMbyzkE1pitNpvsJBcmNk6eorXameWGRo2c9D8g1Um9aeuh9SwS2j8+zAUHA8ooPGJ
ICCKJ3dePCT8vY6syRzArnnCV8RHUJG1tNVL79xqJ1vsQNURXnQoZPRchpPz+iWk6mesix8RPuaI
bCPz4xYFi08kYW5puE0iHlZDd5T6CEpQDQiL0Q1grLla4GW8aB8/9DsJsREPQzo+cqF6QC+9p2l/
r2T5psAM6K3KMd7SZXzS6PBozhIpjpi42UbBErFjghaRGXncCnhrgD/ZkcGXRL1SNnZHzb2n9XIc
DBLm/2TmVp3JAXFxpcfd2H6o8KQ1LCDm4AxUYBSg2COJr4kSVt7+lhaGaWWGm53ovqR8tHRS66aS
6ty5KwU9UyPJSnHLb11VcFJ2adD8KDKeIPL7paA6KeWavJTRjlHFu4V+6s/xNxgSUyqOaiwf24MJ
CHSwFzPFuiO5gshNAUN8rHFkH06ZgdCdAPDJSP3LXoV5f1JOQzcxCy3DNdPCdG4vAz6KyR32mAul
BKq8U6Ckn5YzZ/ydBIpQxRmjF304kSkzsZtqzYERj3po4UFqOeMbTme48XE/hwLISARSJrFwIhVA
pOozVanSDOAAHpeHIagnOT4MMtyglKeYvQLI18p5TaU0e2OtpqcIhJUt/MyDHOv4SKP68A9tPFrJ
m9tcvLuOObFX2RjVNMqrWwJxKp+Yks5qfgH+xklrYvBiBsC8uz5pY4FBizOBOmn4weFsZAveH+S9
b/7vUPxmvc3K+UqI3m5waw0KBKCcECQ2XvNm3giVUJ90oAtxB1bK2i3Uv9d+BY0O3H1KnQm7Q6kF
MhThvEpPNpdcAV3QuPaiflabltOUdK3T16ROp5V/DhO9Fjcq5nUGPjN3JLnq0Qc4DEEIuoULAAkB
A3Wq8T/hrIiAEAj8Ggop67hhP5c0KJdmlZyVnlB/c1aqkgieGUAMDeie9zOl9cuJEIe9FVJAQxok
FtyO2xhsE78DhHEx6UIRL5VspNfiQXb+ZBZVkLhoqVSbNeBGmKQLCe19BxUMTTf3YcEKlfxq8+Qs
t1Tc6wjswuQmk8lG13j4QPWUYBBRKInko+jJdXXONhp5qztfLysI9M9s0N+kU3WGYNyVQOpLOzpu
bzGdNDpFrAaY9vUeW5vzSY8BaWTG1lTjmISMEclBxRLE0DH07h245AfxAo14gjQA4Rt6EQDsgb4b
eNAkxsM1/gZcIAczOESFwoCl/KOVtVP3MixR23h1PIT9PskrZUx/8ZG/U87Miwn58Ck/4UYftJ+I
6H9S+rHkpL9Jj8mZ/4+m8+pxG1uz6C8iwBxeJUaRCiVVsP1CuMtt5pz562exZ+ahL3AbDbtKIs/5
wt5roxJN5ZlXEDenuCCeXYnmNB/pp/BxZLZn0fDjq1nrIF+tQKUekI00OE1Q3YHkzsCLxBqiSZCx
Hh7feh8Z5+52DO/zCQ4Vur3RekwbgyXEOt5DA+A0Id5rWSNOTeWL7EQTdNI6YkUhRVTM+VV+yZZi
DxhSdspRQPYZIRGWQYwzpnXliNDGc426k3Vccex9SbTOcIM32tnQ2Iqx0kT7cFKJU1rIERjhQhLW
cm6+6d/OJxGyEjW3GJ/TQT9vE8Cy4cxDfzlMtAB+tQo6+UQTtoeIsMJkPeW79soUtOO4kYV/dqvy
FB/Cw45wgliRiShP+sgA5CkRUrNR+qm6O0PBn5L6uZu9ZW87zWL3L4oE0kZS7rgCRaXGxi/JXmsI
hr9PwhYNR7MZF0MhDRy3BItcOy90x6SBEEDjT1iFfKM61Rn79CctQara2XytiKDS6IZOwrn9x0Cn
g39ig8+rPQvUi5+Yirw81kLlSYgaAAtpclFIOB3O/ryEv4aNqZwQm1ixV2cAyViXjLngqguORIXJ
aUlGw+4SIELmOXhhcq8LllWmdVFPAJrghEGlMP+AFkVXz2GaOsVx89SrXeGvMc4M8sZ/sUapOG7+
+3+gNcrTN3Pgpqugu7FzqfyKr7nAYLogGBMGtJkH+kENh+6HYqEe3ahK5UAWU8Zan5CI9Ag+fPsP
1xZpmJCmqojpVE+ShJjMmGEHt6uQ9da3eRdtQN8gPi7WvoVV0UQMOAlqRnQlhSIZa5Nfc+mXOjvN
9FjuBe0nq3Ri/5burdhkb6AlN/kHHaiGslnfQuVv//XvekrG0hvZpY7r96pmtNSc/nUJXJBVOk/x
4XcRHzlGd36/81T9/nf72cLerjCzEFMvgt8Wpu2/xPWKV0JPtaDm/GSeQI/A7NJGbHQ2hMmudOEa
CeR/1uz1LLNhPQSeTGdJeBHYZJhcXgOCUw0TzTicrTOlqD9P/wtUUQGqsF4Rpaj74aknbN7cpCBj
uQSHVKEIR/BBIASDOEQmmWHY+uIJ3eqoeumIDREsrAGZGItAfnCq893/6nR/BbXKKbHzsYqw2HnL
7YdcMARxtztXy/lp3ZS090tI+hlp8AviMPlBrIHpxOlniZIBrTcn9l23gxbwc/crMTSE1XKo3Mj/
WsX7aO3XCVTjxN++iyY2BMx2OCAmGlnq9yUB3lFBX5BZDftJ8YvQmmgwxXe8mvlvlBTzX2T1B6xe
ASnTE7s0v9r2kWHSVG00KzyE4osTU/rF8OPHcuSzYLJWETWJHDKc2RUYC9a/KbFR+otfFKcdDQfz
CFa7/JYAWP7TP8M9mS0eYGIedpC8kLo2QpRyNcXM8rcygGCexqZ8aPmIGXN9tJnEJllwCP09TwNr
u1i5J0Jx39hrKNxij2WSrjJj71VIb3Qv5YcFu7fpt6j83arxc10+RNWJcH9Q0DTUp3UGU2x/FJQG
MpGWOjx+5W+M64P7OYvnz4b+K31yhRkwRn9boOhKdNAiggjZDCsNnM97Y1Ys04oPbY/trZtdqP0n
rcHUs/aPcZc8oluZvKMWxMJDmXLETCa1a72x/prGT3YH5nCmfkANObvCdk4FbgDyAkvN6yK4n/5M
f5pCsdi61W9Zyhg4sGAhZzTChAZ6GXF20HMkjKgSPnWqU447rhwdqKt6/xa1KRLRw04kHJEl4KQw
HdlC5Lv5xXitstQPKyWYE/GFRpIRrKU6foy4IxPyY7bvvIwx4J2p5pR1hD58LlOa9vFccScuyGXw
MitsydrNXlrDLga4mQoSkotBtzCLXtGlkZSXV1Wobjhf4aEONuMgFT308ExhWmMWQOQEwoKhqvwQ
pLd8S4IVzPaoh1o6BCwxUC988gMFolUEwsKdZH20coLw0VkOSYslA65Y/B2SjCrz9eAwpyYCltJ7
ZGd52mfWpyQWEpKRYGVNrygrru1QImbJr3pvb6lz9NWQaCNZ7aNcM8PkZ60TlIPtUifsT1+hvThE
RIugsSA4vzMkE5TbjrFlZHa6RVQV4WQWl2RonRJ5df8mqIOvb2mwdsRKKPXlvDaxW5gVO1+WpnPp
DsI5py+n65iKh5rXoDRZgPSYuslfacf3ZJ7fC7F6lyTj1QGNGnViemp/50Ht4wK00YIlb7tB+Vla
HRHY6GYSMQCHv9wx2KwpyIjl/KO/ymEqEO+14tC4v7L5tuGYrzquoA3Pu2pD0vR6OawLPUrmh7hp
LwW3gQaAajGe4lo9Y7CKI7i1Iq/Ion/TAnWV3IaMRoZLa0eYIdmMQ88YrmdtDhF7n94H6MoEFip4
Isa+C+sfNXvT0vydUqjEE30ZIzcdCVtV/d2geCkwBjprdI27kfaPzSzeyKLT1u46i+u1mHb0eftV
+4GzrprjSGQjav2IBU6HbSfw0kLjjOynLOZIHcDi1PzCSxEiorkYLBtr0ZMIIZE9i9VkgogKcRdg
VsKWDML4LuCcFDQ28PlWvILLpfpboxJgt9+O3SlEDYkgMIEgcz0uMPmqddOtDJLfy16z8+QlI7F+
lgd7i885MUQh6hgGqtD23JbZgdCc3qqvVjkI+v/MIm5zKrLia7HA9uMzwJ9RpPeFerbm7GxYIuED
UPmiOxJUlaoJdUu7xGde4YrIru2ekhXJ4pS1ZmPjTsIekdwWdYvaFuLAjOkLRkxli/B44TDIM6vN
VEd+Ch2ggH+jGzgUyqCyhqD/iJfGp8VvBZmO938H9coy/Deot8jTa0cYBLWv4gUSlk9DXz6GLHs3
re3ZMe3FB+AwwDTxWndwqdUaTKniVuEn0fQXdR6CWReZfYe78mwAEJjM4fesAF4t8IGyn+yDuCTH
c6Q5EEKcaChUNzeZlShjZz5PN5QnwHsERDXDJWWZqCO/UJu/5V6yF0rgHypBUeA14TUn0RD15IlO
6GWZ+VM9J9V1gOWr5VD7mueQQ8jRhQcRF48dre0BdpqGk0mhPVFo77w1R1owIJmlQo9IukE5aKh0
74iaKcZcOii3VZ/5VN4F0U2AdYuGOzfsm04sAPEy6bHmcPc3qFyY09srG7543kIpsSVOxpVNFrq3
tTCvpAoZ2mpTuOMrQdplfcRF8qV8W/d+QIaY5K/8PbtVZnpVW6LXbOO7G83LhjXcsPxRJbkg3y9K
CutiQVzRe4SrexVLHQEVX6tiOuqsUNlYn2Ck0QasQrOKjGYKoAXLcRy1wxQenBz4lJzieHwGvABG
oBDUDXhAILtE9TC1A0BJiDwZktQbQL3Fv0whvpnHTLX+WWuDy7CRq1qH3nbmPrlDpb5nLcsOsQFI
50s7zAg3ph6sTu6wU4oaN8bGTcnCnJkiYUpo6GU09JtFsT0H6Yy7+fgRTbfKX2aTObxs+tJczVG5
CUn90AiVhw+7fmZ/CmkkDwMwda/C55r8/pZhvrCQHYhNdV5nvpAKNdj5Jm/ZpS7y4APLsgG4u1OZ
JCeO0LPJw6wNCktcyEeoo20WIoZhsAQvYjk/O0F4WuX+EhmKJokzdzVyRVxsy0Mtu0fBI3ygMyAv
SeqOXxUqgUn4ufhCDjD8FAP5nYWnjVQPYEHzQ+vxmCJVqXX6IGUMJZYWA5vLg5ObszUpdejjUDzm
MGIangoNuFyY+CdVdaBfd9/6JJ3Wv0il8o2hpORUdXLe8BmrWf0gWKvU2vdOqT609CwRdLXKFpYU
YlQWk3FXdllYgadacinQK6E7xZAldef0+ROuQ2wVkRwXkSYI4bzD+noWJiWb8G2JhF+zJQjbLAkl
yLlVzdx9+NnRtQ4klx5vtTThMMTfu6Bm7fEv0RzFIpREC+RUR5gy3FUGvRTJ/HtcE90+hf0XCgAP
PRriHYDyBqKKTHMV6tq79Eyuxfbj0Lh03WWeiAvCzp7OR0yELVJIZlXCpvZMTkh00q6l+UrIb4Zo
adAlyQTMzL3uqgIBJ3rrGqZud3DeVdlhACWkSbhDeFRaDFNWemkSp4J0v+N6maePCGBGw0CYoeC2
4n2EkF//rVmlFMyWKoOxGYwl6WTy10vxgi1G8iQIHVjHyBiSH2w/cN7w+7toUF3eO+co9FEmxvH3
9zd74hJ3Pxo0+uPWDJUVWPvpGzX7wkcVMzY1KHXZx8tMKfJPttbEb9fs3utRJ5LaHTF0ikLj7wjQ
JUYWOplmfYMdfXxK0F3bGf2d+idBBZyV/qjVvkk1DlLeT1c71bW7WiAnYH/PBp/ckjiHnTz8wLuw
KxegNGGayOE+daxew8UGbItgDOEOUR1izmxz7nwZpniKL6USxzNCY75MmgMaBXMcg1YliAx4O8oE
wpYCCh3G1fzrZA4WG49tH5IOoApcTr0U4NkLD+xArKJchbGAuKJXY5siiPS6hWrPLuhUh4X8GoOK
rblqxMNgHca0hDwXJCBJunz0N9FgQatZjved58Ppm2SCRMUcyRCXPmrpHJ0qFHgz/iWSIs57f4QS
F7RhAcE857yUnAUpQSZ/mnl+/lIxS+M/JN1Fvg9oO+HHoefG2xnNR4gKo8KWMbUpR2aL3lNwSmO+
dpV0HRjad7p6Ndod3xRoZxlfEha6PSHvo/nTERWKe6aGrg1j+FEW62Ox9ST+3IoPPRPvVbZ89FX3
Xhv6U+zqtzhTuGqZpoEj2H9pAnCoBrPw2PtGmQQGJaM5Yo6GKbNrxmWQac+7844EngkdvnkwKlp9
aX2aPLUIIQIVG2EYDDAQDCuYPEnjFInvLVA/FTBakaN1MA8W9ookFPJU6CcHPrNX0xe3Frh5AQ6i
ueCoO/dlSeBC8jbZRIkpO1JLThUy1mBLybzbxzhIwE+26u+KhXhnF84jAFWiysJc0SOlTFD6v8rt
3v1Q2XFNMKYEFrgI2mWpuzGWvhtv+inDeNxZ66vq8vdlXd61nh8t3ujUyXEOKwOiJTD4bA3XYyzL
FyH0uPqYWmVISeVLY1Q2b1Hu7/jmNwa1EeRWRok0rTG4EPDKjkZt2ceWww2srsA3KF7b5BgVk010
WJQ7LMr8gqyCjQxSlCKwGs78lA3/KPeoDhzZ+sDgZbeT4prAl2jA9BZ/Cg2YBL/LJEeiGRm1tX62
MnFBb6gCpGGlC7JuGcKZGOl9lQGRAiGtURCQNsg8srF+W+QVIv27rjMng8dwrvms2+lLumCYod4s
DF+CAghPmUDJreMxdw0KhhmkCTvroZL/A9LshHfDKDopI5axAQIJZvf6t8SDlzT9Yx/Lh2iBv3Ar
7e/KbCHB/ALSPZVp+KT9HYzma5fKtzjiy3ZT6tBHQcArIZokeSPdJSIGvIfXVl4pvQ/Crwj5EhBj
Ga+y4vHW8CQSvHJO4dbJunWBuhmaOyILZ600YFBksS8yHdlFT8xr/rc0hgd0+zxGxMQqAWo4tc9J
8b50tNh4d0GK6quLYx2JNi+k/f9MVuPKcQuYQUvboKf+WNnpfmFGlvH+o42ChIGFM0h4NRkt8/u3
NfbMmGau9sYCsIGLH+QD99VHOSjvKju1dNyeLenGHXSU4aoM233ITW9QEd7bpwWVyAbUHnTNCRDr
lQAo5/illQ3kEWp3gi86DIaXtrbe+lp+bhUpIZRpeHleO5ueOVqAwCda7ygkcU89f1LKTbmKYd+0
oZxr56wlOUg+1fNhc2ZqiVVamVEgJQSm6nZCUFGZjLayv7cqmqpK4FVoHVmBJrFxFcPajW8LH9zG
DnAtx8ve0Mmxc6Ufl5ci6MiMhCVrJa+dR1TeJ1sb5vdx1l6reXSJd0ptkgAVMGes+BC5nsbuZcEe
Y1isCIfiWTihjDyrC7ta+HIb0nNSgzA90HcmXr9IpMSgtz+BUybOUUChW86fRgrWtbiI6WdndtzU
bg0M74SGlsxEc0VSUMFGORwUn9rNGFYnR4xSHdZsObvMJmyNBZOf1gfyq6YnFDu743JXmAlJDZKb
BDuGeNG2LFzc8jPhXe3Zo2doozIMpZL8Hk+TjdMVUnqf7q5R22lr2h2TLjMRHYSywLHZBygzK5If
6eeXrAoUy6iTiekhqgwEtXI7ltILzELGP6dG4XjHzcMTRDmIr3V6X9rsYzDmj+QRaYoJUxpPBmGf
kyC+R6JlvSP+UxBp7o1wKxL5tq7lrXvPBNJR89+JdDPZU3Pm35q0jPJZC/liIw5XstnkYNM6qJg4
OilkN5MxvcRWCCaj1UPFyZwO+iRtOE0S8EL2hjDuLJqdvLwcd7tu9e+w9jgjsOHGry8COeBZUvlM
+dO8s/fSSC7o8MfAqdbYEdWaBfSeCUutn5vxMPtn7GFYoO//pIMa5DngCmTDkiX5alX4TB7lBBZ3
CMwFoKKGsbGA/1+ak6301GPs7Lh7wXc4FjxBShkpk59tX/IzoSZ/cQNAfA5xl4Js2lFoVFeyra7L
gTTQPOzgXqkK3nocuFPGYDP1pyIqJUw6C7ptR25/Ls3xtWSfk6S94/eFgihz1vzLiX7fy+xmDlLE
Je2zbCKzS3G2DjMJYQ4wOTNJx2lfemYtMQKTfaAwb3VLdp4BUV7mhiHGAEj7zGyrYLa1aorH24Mp
i0thU2R/+1EEMlNhba/ueT3d+Rp6WjLIxYZu+Rva7DwzEDoTnE0delFJZpSS7FqbUDuKJBLt4X3s
2rBsSYUip6PC+rdkBTA9GfcQIlMRVj8ilX9XT8xR6JQroj8iWSun2YmyYGAKomKm/CAifJ5tGC3j
WaN5USTFJaU5QUMCBDkP1xtDs1Nj6/zZ25j7Hfkfr8WQgORgZOvHcFE/9P2HZeLAGNjFKn58yOic
wNzK+7b1tyH5o+DfsxyQjNT/NU8AxThxQngt94TQyukqZ55KlFrifeOQdE2qMFjli9Bd2FhKoHRY
VJtMenUeA8hFDkTTghA9hTKazpAel7f2kLDEvFzoPRAA8JLdeUIdpwgS4OkMcAIklYfOO2AnfKob
YqQQdaFkYrNghvVNdk3ilBmv9K+Bu8gYxJdYDM/k3At6MG9Iqcv1BFScLZXukWZLY4eHEXFzE+yg
pXoTytsepRgVcKyT9a0sSZRIhKI6llXe4OY5i2Fe13i+sY4pqSEaTJXEpRHgCYCGjMNNEs5sQgQi
KaH7r6TBWMd6cdIIW1lJV/qzahh4iAaU+DBWiJjMhMAs3CRW+GPGZ0/eLD9r1LQaL344MLNOJ1bp
M2z1KjJ1JaQl1Nv5bQERpIMIyrRoWyG/dl3U1MZF26WQt/+KWZ6ysMO3ZzARF8DWmJe2ggxTa+Fk
66XoKKys4a/1KFRxhcpt5Vtgh3fkAYx5i6PbSAxXo27o4MGi6T6J6+vIESx5K4VFJvX8wqSjHMub
kI9vcpa/sRB+8ALTcceK5mfpMRRAEcYLHfe/cyN2hK/WjQlMED8k5rRKJUVVPV/ruboh7zIue6lf
MrG9Y4smcFC/N+dMtZ7gZ559DKWxMd80A9usamuw7a3uZUwrZoHYH/TV127LCj8Ndw+Di7ABSdz6
44AA1iTD6N8ijd16IN2rZfG6hCZ0Vi41meTvLPtMd3oSwyHB3dF24uSsEJOcbVIgi6TdjIcUyljC
FEpOXZS3+m+BKEwiR8y6CliCJAYW8avmrB8L5b1GNmZKRLZSgtKbY0/KBAQSXIz7ulwzL2AjuObn
ltxxtWCmFWUxmlSSxbnrkcwyZHgN7OeaFd0HEFpksowcdXulPTnk37BNMwlNrKH7X4Nd/1W8h3ws
cofo60sQmqBuvy0loV7+SsyNiPvlrZTbZ0rwEtkav6OFitJCICCgO+zRHW4/GHb0+zVu8THIJ/Rl
XkX4Ip6VqFOSk4Cuug9Icjhwdms7hFu5hpgiCUvWnHjnpgQw0kO8SiBeabIC7WrNga+150Ne3Zf1
C7Pya6nEp4YGfdTepb9Yuife+nd2CgvSLGCQMini8UpjyAarANTJTyjM162ur4MgQSmTbIvwsGZY
Q5LHKISKizTjCggWICMZkJFskc5D/d63o2dTtw4uJYybxLCctt3LW4HOmBW8+SCm1cG52p+HnUE6
lhJzEdyd2CMWG94KokXdGr8rzhNOp9YrBCx9doLHIalgaPUs3li+Ca3uj/xjyCKp1dZPVeu+zAp+
io8U60bzQ/z1x5Lmbtyn+GD2IMeogqNC/UUaTVCMi79sFhMSZvZg5yjkQIJt4HflF4YkBDMJOOMX
QiEIQmUTHcqcXb6lGoxlrlqVOYUsJzhXmIcYDosxB6WyI4yaozN9mOSdMHXg6Sx3SrYKmv4wG+FN
QBZRxCsEE3kCZ4iNlskSSaCljk3IYth0UuhP9/JkfueTeZmxlGYqAEzpoY/1Q+yWexmjS/FRWKXg
prlya9x/CjMSRBo/i14huFPwKlYgopJGZreCTk1D0RYBTSGJT6XMGW/tc5BWD0Kuh9tr44/aNXyO
kr8udFpo65bZF03MhfkSVfN4ZX3aXcriS/whzMTUpjI/sRb2LNDMb1XhBJTBEl9XNTCWz22JzzEF
+TSQo/trGbUn3Itx2cMgJkU1uxTYWBcQMjoe1tj8lIt/NGX0n+TbzG/Y2c8wgS6JUF3iAUe+sNlz
sNud3njIDJgcmR2lFdNP8tx49m1Qr3Xl5iYHe5rh52UwSIAA3I09XYlgNb1JgRbFBheuiDLDMJ95
xSsxaBC8dB+ZU6GrVrDSMN2MiTxlZvPc4JqV6WdqmZ+bLn8tcWcL/GaQudWblpAHomaBy5XGVNsV
DRE9ZHufJOzLcnIz7eqap9rXEf8pTa/k37EBOjjkYaY9VlK1d2r3AgzzGiG7DK3hFFcNYh8QK2Ht
azV7yPIcIy6Q0FFpvyhug566J9/Wc8P8DZh1GdsT7W//pZsZcy8DJTTDWCZYmbcMlsNyw9nRUOpR
vu7oCBLfwnhd8NqJJjQP0bXQEFC8p9OCi+NfBUn4ruKLQinIJlBydS7W72zGWorCrSx8M0KvnDQh
iKyGOc+M8OR7fc7NlzD+WR7Wb4wAnh5/6/29tWz1fX+yZeSEfgi/xT9HlSH3hLJ8y38w6nsHXbRi
NWP9EeM8BLdxqxgbIhpAmnOsmMV7SyFa4yKBp0L7pr+KCH7z8OhS5U2VbIN46prsrobjVU0ELOYL
MxD1NcY8xCTUMykwaUEzpg9DHwhM3pQ9mKFUjg5aBSGc2o0tMVSmt5KYDZkqdp9TXADlkxRgJ1UJ
qphujD8fyFJs8RgR6WDJB3BU6xKIE5iQC3Gqt1XvUMC7FdVLOzHdMMXLguxKT5DeyD14bb5A8ZS2
mj0ba4R99qp3+42n8N40m5ckFDl4tTTOMYxQ6GK2dPNzFvdpKfvNtYplZy3e8YR5wzx8SFL5ITwD
3RQeyK8egpOTTrtkP8SNxprJcVbDYmww7y+w8zVmrQSujT1O+I1iAst/krpKvJ/aLT3J6+jy97hl
idd0/7Y07tUw0dZ3C8jTPpyDBNMFeJWCCjlnWVE1tij8FQzVt1rigrXRT5TWL7z1NOlgEEmCUadr
PdR3xbJHBph2dpX1njqde+2fOBftovnQFMkT1QyZ7uwuj+xMdhnfkewYR6g1p+PgtglaCs5ISTEf
Nbq9dewBUKHbbvibdCNqK6I2VvWyfxW/mmonplmHn2zeTLpjacVFzKgc6qDIgnpBQYIdglzbk5jS
iZKbbAnMzLgYjP6t7Dyo+5Qh2wWJ4KZAADEgBdnio+LZjLkOFQbkvV7x4Wjk6ZKrivNLRR9irCWk
/z2qTesKIFCvpssXXW77hhFjhi9SVEGGL9GkrdPvziYW92Hhy6+YKe6nHmMztMXTjrWhjmViXWGg
CTIAC/ys1WPZB7i4yHswcIn3/Y36tQeF09PaJ3WQmAK8WUI8kB1KQS0PQU5tRZCh34eC0wzqabMQ
z0sQSxm8FONHtSq0/I0vWIavWXMAZBEzuXEu7bQvgtFAL8ib0uYsHzNK+QyLskj6195dLHG8wO7E
BTgbX1M5fiE15g4e+Vukj9Kk6CJohLjI5y6lb1XZX4G4EYpHYfT91NCnJFV+gxX4MBnFTNV65uWA
brcZr+wajJJDpXc6uWnW4njjM2F2x/Gl5xrnEVNDjEBrQhJEiZSVIEx6quWhSUwk94L6GjBsh1P8
x2OEZ7X81zx/UY8R6LQyz8kI5LX4T5FfSWJi74i9MWxzKMvelDzV7THFq1PykRyxxIToNat2LTyB
Gyc7/M+54sVt5/X+QV8unB7LLgIs1nPOouXO9qesFac1KleoFbdmloSUlbjrc8HDy1WgUOBxwIsJ
VwbuD0CE0GEIt1cZ0QoqtTYLaJZMgsQHjWj6tKzihaou/T9Mbg48iwGh2zUbqZnqayJ7Z+ekMIUw
LS/dYPqKzmLUwiQew9jj8YUkfplxJMU18G34TyYgSqADgApOWF9gFqAUtqZDcHfeetJBkIXpFQlz
eXdX2XUdExp0i+5OUiP5FoCXGBxrC7LuN5ifELAX5JhJ8rRIC2KgRoyRQwoDEN0decgXfUle/d0R
n37nn9IbxRoPH+XSFspTH80NpXOO0HnOb8M0scED+ixj2CFYHTxkW1JmEbo3bjTFONvaKZo300af
xo6SlcqCWROnNyJydzfQfs+JO7FHy+mWY3z9RmOrWBJq52jCd4hZRwc+4GKDxnApVlYj4Nv7uIS6
qkbUYJZA5J2zMX23qJGLaAvJCAXtLo6n9jquTZC58uwiYKNBIZytaO1NIu96tVk6AfNZXFY9Dbvf
gt2vxBxRrQmohBCKE3RgxKthS7auUbtvngJYRokfMV97aum+Bh/r8MXw2ioDk5hN8y2F4OTil5QY
/hQpl5icVKo7UeJ7mZZbnCW3ct+vakcBRUjoJInhCOAHy0BFFwnu8kajFhmZfjVT464U/bkYDmAG
3rbAyAnxYxu+MkWkRF4YgVgnj/WoPhE0X9pIwRUri0Zy5USJ7E32rLjkMCSqlEIGphsktIp1qdTJ
G8kOPa1veNlP5KHNJyKaO58Xxux8XvKtYfp3xUthTfYjiyzpPzqpM2dfjJiZyyKRbwGUwmeWOBMt
Rn8TcN5Yec6IRLCcYoRUSlxkjeImAQPl09J1V51ERJJIpE/mydgUzfmL7ER2dlXeXzjWz92KVrLy
DCA+TE2Na0+s4oj0VsCewH4MWMOkZ286ptzNZO2jabhgIlDVhOeSvpNk0zWFzpwpnzPchhY488xG
iehR/hnM1iOrmOk4BFYL2ydTvmS3kCsSw11+0SW7kzC4cVa5IqYUSURuQl3UYdOXbXnTAkFmKFb+
7sarsrFX8GOR7DdrvAhqH/Z9G8nspccrdM/1bycs8FOrmyXqN2Nv78wz7p0p3yVVvVe6fLeCGTWa
SiSBkMHHkdT7upf3Jl9viDIRs6oR9JCwM34e0iD8lEs/2zKVWIFsUfzVI2IsShLvEpktotuWxWOU
3KXT0X6emiPV4YRvRa7ptbD2xawE2V+LUU+16NR/2+IF7fZ7hueIiceYk4vE04GYQL6T/am8oeE3
C5fVEzJ278v4dUz260PsU/+RDbQb6zXBJUd1NrPsGbotiuAhMUPZaFYHToD1byV2gcCOUcqHgP8W
ElEdTEKB8POHsjM0J/ZXtA82Y69BLkqp5RoIaZhmVKbkfcYWFiLK3LxMt4tzV6sUlBqlq5HYgBRL
h9abwFZMZ/ms4r0g+/DARyngOmAT60v9xJH81guFb7DF+dTv04+Sc0r4JfyaMIoeoMNSEj72jZGc
ckfz+Gjy+dHn62Ovxkc6auGcXnXEaSq9FcI01ImSwAwCF3zOjtkYRl/pLS8RBw89I7LWD1Pr3ENF
ZQUrafemq6AjaworkPwBG7scxXl6Reks4rGV4MLsYUku317izbE6Oxt+NdpxrSL2SYHNQRqfkNek
YYDkZeUL7oA79G3ir6XA0t9yWDOYfxqlvmpaHn0fXn/UgTJ96kpGeeNrjRO73xKDdILAW0vxmfrG
3XqdXAZswuKvug0fl7MElvWpDFEYznBnC+IQNO4+hZX0jZHr/A2Y34pz75uWQYIvrkDjNj4essF4
xrCOOMxKgnhgFKekkAMmiSZQAo5FSar9/LcCsFi/G6vmRF/DYQwlqd4YqTSw/xIGAIaFhgT92in/
xNkC34bsSvF80u2qTF1i6DGRkIuOkO7Eou+2GOVlHVeinGfmdxAXZxPhmHBN4P+VYxjPxa0yCFWs
rWs3b9cnyc7TGn9ofRzMlABgyGfzJ1605DIMEv0JBgUhtonsYUvMQ5rBWbbCDtppN6usLpdQJt67
QymzZlw0V4l0jOpceJumPFgvMG+586QbC6c9uVvfbjUVT7SjtLIz3byEGrW8c8pf98zCNzyfNbWk
gROuJh/YylwIFEALn3MhMUTlFoEsameoS6q2JVihfk9vUA76CS3ISf2mfwsq6irG7agFFPacTL/8
iUSc6R8LbrmAcbysLW9McDGAQk7BTB8h8kZCfoW5udMIaVV9S5fmrPW7o/2WSxzg7RZAoMR2o4Sx
0ZwTcz3Ju4x0gpeMSlghGLiR/0gW0ZKHpO5Fo6xU9slB2O2uly9t0YMivhQ0Yxn+Hm7MKD6+y+aG
/YlhYvuadPFdSbYP1pqfXaRo4g9rNz5XmlCc9qojGBR8o8/ojcb0svzoMEAL5xXMPSpLPulKNR6i
vtyR7vs10mwsMmgS2K5tGLutME9KaGkEWCEumQGxDfZD6P7hEiGJMWYh2FjzvdHlx7zQURFwBSGN
ix3XhjUFm7thY+dMDmRyDCZi2magc8aYPtiD8NXlj0Ux7vSZRGQlpxptKgNIM/dHLIGDuHrdWnuS
o7vadPwv+TpZ6a3xS1/aV/MOQFPYf3XBvJ/ZMowaCBAJTtFZqrSHFmt3+qDbXi3X+UbwaK9e1pzd
XzV7xm+FIN/Nqj7kVXvXJjrbdvGyoXyxkVMhaSYtH4gtR8r5UjIW2Vpy2M5bnN8gX0Rj9SgzRLCJ
dqvs+EtCL1Wwf5RpBmeT9pGsHIlGUJ2Ec1rejFh2YYgIZ8mwnm1buGNLNq2O8jJDWFVHLZiK8n9o
Oq/dxtF0iz4RAeZwSwWKScGyLZdviCp3F3POfPpZbJwDjNEYTI8DRfL/wt5rS+UBZ7G1+cNCoizY
XFrahpZ2moZbJsb3uFzvyoqzn4QYQnFO7KF91VRCDUVIUqKny0rvCRipnB95rwPSjx5dZz7ozbJp
Zp76USFyrZlZUZBVJZCF9JNbO4faa1qoNvcYDNaCc/a21KXTS9ZZO0iawgFLu4f9U4uCaW78NsL4
qefXDr5Iv21OWacPjKGAaZbiZ8ygrvTRtZ+7W2vJt6wJRJEsdlnnIVQ5gGPCuJFSjaovYjGJFJAU
cPfaTfyAZ3wuOyKWWqIjuuaR4UKgUZxJnV0NJ0OAD8mUCHeA3VTL9nzv4yMqhzt6PcTUk0wIB3Ef
qLjM2J8O0iPR0Vo64m3GUVtoYZRr5wQR8LYy8lMgQlOo7G7/Ds0BD/YMqyzQ0Gr0sAVauseRql76
ToaUfOA4XwP6PnD9RmgcDN7E6R59RtqoiqR8/bWJstdCrQOLAXolYxurnHR+q4g0VUsWbYpDsx7c
ZW28ruPPSHCBvpaHzIRbY8Kd/U2L/lhT/1PVIdqiNlG7hOtuwqe1X6WYXaSUDBDe7agqc1YTNWMi
acMQ4VoroQKIpSwhLEtwWBvu9vy80o2SsHlnuUuI8g1/AzXUYcy4/TGSZzrJCOSvWf9ajA26OHc0
OlsVQlyUp47yPQy/Sbq9EE/iW+2fRN4N4+mhonKRUI0VJmKge/wfgFI94rv3VvNWEV+gYlkgV+/S
f6Fp47MScHONcKjhzKF8I4Ktyq7LoN3Gsy1V926mZNTVQ/11z2lum4ZGRT6a8YfGiptC2tMhFz00
IJBNzT14yycFU5RXsuQ2AVsSAl3Npd1LjXM/6TpzNyphJ/mMu8GNEsFFz2U39RYy9JB3xPQEO8s2
4ElNoxJMehKiJQnFDeZ134cs0kP27SzOtgbLq0jrAZ7ntxpVQUx6ZQPyocPBxq5YBSxwcha2Pz15
0CemZ2BChHOvNihsXlKBw+LImr36ZaFz1O25ZkPvcC/27DAgFxR/o5kPZLkm3MIIFp5F6bTYQvRk
DQSkv3FcHsD9aTgBuGCwPhAjMXPw7nARHSnDZ4zJX2SbbH2AmrMZBQcTceKpgMrhaADQz1i6UTwO
SwSKvXUMeJwW9UEZzDNtOp/uhOynlku0lJknFKZHsm3MaZKODNe+ElQjJUIirCySp8a/dTyjcNky
1tHqu4XFh/z6HCisAFFa1XzsUIu4Xcm0u0MzRKmN5gUOJ2GH5P3Z/YijAO9PtMdfdzoXbdDrhzEV
b7tpo5PFo5SJMCoSBE3ym/kD/vwdye2zxaawU5wRAcyaX8tkEKe2gjXpYi22Ikj2XQ9yK8JinR6A
EmE63N8JLLVPM7vVlt0q8gAHX8fJOPQ/3HzGzDQQz/XCFVOA0NFc7qHVPMqhhgqnZgKlM97ACLyf
gvIvROQTm4ux5fqx2Juqs4hoES7PCu16I9uvO5hR5bfSM8In3+Je3GjgROA88g3mHKniVqvYxd+e
y9Fqmb0gDyS4Y5b/tSFYKT6GDTTDNWGvPcVoil81F0+p9lN8EoUW5JT26AxhFOXzK0ODxc4wqz/T
RgV8gZBbOtb5OUW617LkwsOZYjZNanpdV0BbzeQ97KCGSJhZjC467okpJtegGT8QGLkJRq+a7HQg
M7auluSmadfF0+n+rOFfKasOLFe0ariupGYXzWtSd7wlxODydyOiShaokdS7EjfM/w9K3J3Wmq5N
Bj2U4klaAFR2KAxJZf5OaX2nBr2SSVpTjM7397BYl2VhzK5MXmExYMkinxRWyG4pmRiBCiUbrdPJ
HAu0mwX7uLAdjjDZJWYtpvHJnD5Uu9FfJA0/6jOL8Jmu96gl/SUSQ7Q5V3E00HLsgifo/1l2jzhZ
q1uEmljjvpOV7i3X4ydazAkMlwGGq/u0FhDsgLE6zJNktSTXSkD1TOIwcYeWGKpqfDOj9k72Vzq9
rPLe8axx5MTpt4Lt25hoNizyERBqbRqZvyPW2SbFyIZMQtsWcnaIIyIgWhqQZ5pU0YnIEFq8ZIy8
u+YOWmtlpzmcBLgsEebbhIUz5ltWdAn4JtnOgxmp+7bY7LQKvmcjCU6esNtdvzWdyE3g+nkRauo5
RTlXm+uj3e41jWLahhljA7kkGAaPHsOjSiWwjzux668EssTSp4Xu4cf6+GmZPwgt/mA4oD8qNRRR
niYgAgUtmYWWDP2x/d+KHHBygeWEngw7uHE2zZXiFZoxx09DAWZhFmoDJEzY9UkHRhgroLUdJ4Sy
aKmh4cMaQftzEubvLn3tiaItEA1OaM7DYRWPioxnCzmkabWsbsWHmn0PZWJXRk1dDjvY4E7hoX8i
y+iAUJqG9T5xVjJbSIee3MqOi1M7aZSjm84cq/2nG4tDIzD2ZOQiOxFQyDbWwjYyA6bOviCjCCAH
rkHw/CHrhpsV/2BusKcyP9WINFCM1liArXY6dvJtm0W2HIi5akaA+CEO/0m0xF8G0vw0N044hZEm
EpL+wgp1xGDKaEj4N+kHTmYuwA1n9JSoh4lXOzyDZBNdvBKeJBd+9vnaGNsABj/NP7mCWzb3Dvyo
dCUigzR0bK0yVlVm96eJing0fFGN4aHBe8BwDfslZ20JZbZRdVhtzF05dbgJJXM4B/NPlWYs6tuy
8/hFrb2CyJlrK+fhNDD4r0faYNRFDaLbBIJIPXQfKnQOBJEAsvr3uFqfcAB4CvN0YilsvrVt9tB0
WvMFkiCcG3FewJUxhW+je3leUwhFJu2ZWMJVwpdIllvcoqwal7s0iFdpEYPJpGk8ipPlxbrbaTH2
Tdn5gY95UtBT1l97pQTHVsUT1zJhj+LMraDEkwLXUpkpeajUQtgK8jWVmltcKHbEcM6a0nufs4cQ
x2OG0ry0CDAgA9iUPWKXPCu2WwhaDJrcRFDO7FvJob3M6CYGK72sk+g0CYDPY4FX3QwkYkHJz9b1
o0DLvwwfC8PYTuczuimhwS8ZB1hu09Zuqkcus8MGC9hk50auvHqWYN9HntrXfkYsK7+lNvo5bAF7
Y9vDALMHbrYbXUk8IE8xmtDGcMYA8DLkxDFpx1ilDER4bVsHjbQ7yGWM1W262jQGRexXkW+gcWZy
xkYh9buk9V3XSn+VG6BIQqyWlLzWiD6X9rxWiWjIBj8x6RGSwkcGL8xva6Y+NDSUMb/xHxYIU7vY
9uSr03tiRWE6WwAjK3QT641jfoMIbbsadqsSurIxkFN7oaDEmwPBEj/2a0ljtnPMrSiQUiBDJy00
ii2ss+9ditof56p39iIIS27S3HMNkRX/VVKmJ63lO3xMMDraKcnjD5QzTIHmrrrThN54/GwRj6Ky
GVzCjDFDG6YWW/ZgkZCvMU0XusjOFGo49TgySUk69ShV+WndEjvGOsddNNfvEuRw1ZYk0rCE7+n/
KqJ6wtlGRYS/5aKr/ZnNyJKrl7EQLiLQGOr9Y8HSQFRpXMFCdKcF7MQiumNLyDAWb2H4HetjMJJJ
gpp3xZS10Okm7RbSEPdon0/cN+9IxD8kQCWF8ogZc7EJrd3Xqgh0IYSK86Ju1LfSfVmb8MGOAukG
3j2BzJey4U2Kdy9vb5Zs3qVHi0opgIsZf0x1bnOSH5VQb9B5apJfblKwyDD7vCLefZIWhGYxomwk
EVnyIuxHogbZqNK8ubox/uhr0UdQHVQx5RWi4PEIOlnelnAWyoeedLgImwetkCDdCvF7NHAsmMq1
WQvGaz0R9SLOZ5GGUwXgEhrfCDnslvanSPOjFcnvtMifSry99Gb90hUoWdgm1nS7zxkeKGYf1ACd
Lnlaa1J+TajzEiRhx7wEhqCzhxITX32fOHvjq/K2xHZRsd9OEveHpR6VBshV5WpYvj7iKL0KfWyj
rj20wuBm63DJRKdCbhnBJ6eUq2XLw0TAnZnp0U6d7SiFh/ypImswWslNDZNtehSwWaamZfKNBRyG
OYRdgthFFv01d3qQEHQw6wwBFTw6Go04oOaREEZ1PE3CzG72T4RTYoKJF+0+mN2IzPBpN0z2zEH+
WOZ1P0R3SleK6F6GyywPGqfZQKzpFKXPSZ+eyUzThNCzQeFPMJ4BaX/6HOEU6Tl98wDzSwtE0giZ
ie5jnK055u8auHLw4BCym5fca5/WYHzMRsoycArIGw0XyYNtMtXNOXenMT0rHNlaaZ6XPWCsQ/5O
6SPwhWgkXp9luj6L+Ksh7AglqZZgn9aLt60eHtPUMD5B18n+zi4WsrJkHcSjYSjBXl0otCs5IeAp
I2xpr2ctLKFopgXmyrJtPoVvK0TyjqdixVMRARNUgAlOAAMXaHEY1h1V4HXYHg4DgjqdOxUGHUEa
eKEacLxatcuDOOPZBYXVUITKX4sRAc0T/pUSunu2dIRtHxvpYcLjLPgYZD6GmNxLfNb8E3Qd5VRB
uB17QOLWI6RvIqsazIIYamIv+Q1TgqnocpB78gdI2utU7TwRVYBd26nbnu3F6DQlBcAjnS+C+R4h
p+kM8doV5dV0hSv91hP5SZlmn+awvBdlflAXgNPcqWoDKDE6GRidLMa4dHOK9ij82NnIB9SrGdMz
sbxrdQRkULe4mIDTZ6U7J6ZbQB3B8QlaAEdO7WHmStHTtVt7mKkK2xpmT4pGHimT5iVXq7Ueqly9
xWr1JovZ23xUk/gq6287Vyup82NdM7KWlUAYs6CMWgatG/W+5sr04C8Vva7AWDNT80uJJrYDto5t
BvZU5+PUkSrmFQ6FHmFeFES5FKgRQgH4J+QaLEYI1evamPF1sOBet4484ELA5U4rzAhZxWnBmvO4
Sc3LTPvX1sUvUICf6zFV8O6UJo15R7ZeeVaJR19Sp3njLuc/wl9RpHo3tGtWzaEUlcHijN0Xmue/
o4TBh/kJH3azlJ5mWaEVLl5zWnszGNT6SsQoVUJgmfN9/oLKS3CpaitYRLnEc3SGHeDEeCbn+bmh
9MG7RYy3EKgpjqWsuvLY8JTSvjKUfK/G4UNjuSWhyq1GFsMm3v6CXSbSlW6+5u+6yTKLhVZFoK3E
Fxqp9L2VzeCXbq9MkltzOXaMY6Zc9iCc2FyKmPhl4rus/mZ2NyZ3RxFCO3jgOauIe2Faekwo6CTn
rlCssxtg49dF9FM0bQJr4ulQ66BbupPGE0axetDz0dt5QOzsAAXfNJoQlWTBOILVtVHL7CEbjnRl
DH4ZUQPQavAcnsh9t1XxbzGvSP73DSAvckz/gG92fErlA8FvXkL2hXHoUsQjcEqsDXJvj+1XabaY
rRWXJSbxuGK74bzBAhJTVpFukZJto6+QLHVwkMTxVQTMVzFTAEFCISY6WsQ/jWCLoR4QcqgAZIzI
bzqWFdJCUpQMlA8aO5doRmSiE3MJVEcZ/iVjkorFngiZXRBZtYTMDtDadn/FHjgrA1HooH7SXVGk
2Rpd2ZRoKFGBJcu28nBTwHNkzXzkMUQjACzqr2Sd3AFVYtSJh7GpSPKLHLHhIkSl6rWq7DZs+GAf
zPd7CofL1gM9+FnsstHIAGLhwh21MVic2SfjxWNJOKBX7Znm6dgwwYbzKgSwSAJjGzpd/1aMv40Q
dghQVRU1fTVnzh4JqTEXG5yDSczUEpppda2ILNdhLK7npGruatlxdhrnHtFYPTEhx6RUNnEowDkm
6qnRyOE5rLFyaelPr3Xd/Acl7o/G94wl6u+dvC8yLprzOCFDYmNM8OJekM0jwrqCs0qV/1WZV8R6
ZI8/WihlT4ZobEYX22GOhGoB0M1v1Gd4y3EzqIxFVaRnIp45jVQx4dT0b2naI+f9eU0t+ZKVcV0S
TEnmoD9TV+wtnlGSRXnZyzp+Ru1H5H3fmIqToX4VesSorKpjg6eRrwyxQoVYQeQkz5jCN1i2dSHH
J7bS3ybzzOkxHnCs69nvlklaimJhNRPa7eKiyKlfY80G+wa9bEy50QDjoQd0egBaHS/CiWDFEd3D
XBrnXZqdoHtgVXkWc5Rs9QpfgVeILBzR4dsK7xVVBcXISY3XuEhpnRQe//PqKnUTmuvGqx0l6L5H
nsHP23dTIOW96wL7p6GT7c/IB9tjSfx62iHwzzwF2H1zssdePbUcXA0HFyC7BDdeR27mquZO3/SO
RkCo5DHJPItfyANAHJHoQJDkAwHuW/GZJRb7lPUHkFVL2E2eUeMxDmgZL6gTdO6DPhnHuZ4OzaIT
3hzBhSf4EbeESBCyZuLm45hhtlxd9iKpYPyoTw2m5ZvAi4cshDOraA+MCMwBVZQCURjCtDbDk2kU
Z4pa2iRvq/7VGeyuQV1qwWAkoblRRCoBq3o3iTDiq2agzmsA4SEzgpqyJcJzMzPST5fc7wkGzicE
ZIQD4/vrh+SSf6HUPWs947lJ4lQhEJiTX8G/Sk20aKVbkiXAO0xq6THwTrYjRJHp/KZCogOwxQcz
AZ0e/AqhnQavQy0Q7DuiUZ/1ZnjF8fqKOkTp2W2IxKsyJh4bCARr16VoHFaUkP3/AWySIbgTRCIq
FVBehLc1r5EGO7Pg39UMPCwqqAQp4PhO9QMvXGI9S/jsjCeYoO+mR2SxMqQKQYO00ZtMO7mSRDa/
CxK7/LE4FqtxScMGBkjcDOchSs8kQ5828oCS/jzPwonYVpLmURciFkrPBTbeAWIxqac7okaJZwaV
Auu2+SfCAV0yR4n+i8yV1Z+Y7GNJSUJiHMLSFEJGu9s2OFMxOyUSfzPuGRCQODfjjYWIqgcqaaz0
vuPwi2iQnX9Vz14aD3Zn9CjOjXAToUjq3ibQJQo41Ls/+XaPIEAuDBRKkNspTYYAH1aN34ziBKHG
ZvLE/vz/CzN+3LmqGnasJtNfxtjHZPow4Ft2ZAyJuqsDfIZ2tWc5CKmMxdFEgGx5JvA7+JRnS3hB
9bKoFIqi+RTGt0hDbzTBUpM0gNjGPV+ze6XRwtTOYvUU2H1YWGUgEHcoqZ5u/dnZls0Tv82xRdig
z2SV9uK1uGzTTLQnyjIDFZQ5HJeS4Z9+mRP8l3LCRRC9/KhltdPklBCEKyyR5hjln2HdoVqBmm03
SzJvf3OsGfOQ3snosJCka+FcQ/eTkgiy169+3u+rDOd6b6MhPMjQPtRi4uVmQphuzjJc4Hz/dxQ8
62i+qkutRJfyLFt801JnnSo+YqF9y6L4qq9BSTLR1I7MvJNzXzU2RE7avQsZktCBUteISazNnkTM
vQmHuFMQk9q09BaCu+if7kUKNIYob8WpiKxNVGQQuj0ZY2hMEv0kYbvQGFlBR6MqkRFpVgLbG2B/
6vuwvIm7qDDb9XuiaJAukvvdjKBY3yl7WL5dRiPCgbD4m4A4X9bkkyb0IZQeIoGencL8nH6PlSap
rWdF71zSyd4gA/otyEaRkXMLvJC3IQRpJDaXZbMAnNReOYsewHbQZzvHycKQscmPFsJSownOiqJN
QNk2qPwrZPSdW0ZU9KTPZpXfqGwgqP5N1OSudeK1qnnglN6vj7EBpaRW7G7TDh+/zaY/dBVdXOLH
K1GqRXSJC1hJNxlGrn4yys/RqqGSMeSbR3646Qhyz62jY/Or3BzxLY6zW/wjbSZBBA/hg/SG+3JY
kEihc9Q4+wQ6vilif4XJac1TIJfLYWZUumqIiPjzagt2HSU8CX+x6EwcWS35GRPH1sKRhQhU39RT
o/AMy7UjZWjtPwUd+86mnDPOQLQsNhRT3CYCBjGAV7wlyNu8qrfkc8M4LrMck7aWEQk6j+0+cKTU
ZeRTKwezgAwww2MFbHi4T2DJmNpKBooDnfya3wB1/ysQYDW0tXnJ17OO3w8pD4Y85hy7eyr5zV6M
braue16AxBDkFMu8HwSyrkeQCUIFD2+Y/AzNgmrGl5jvZSaox3nzaw/CAAqVmp+s5EpqPArYrkmo
8rnrI9ycFmD7glqWM6jrPADY/HHSAM3+VyWul0pd3zPczF+L3LwaUqSqRPnUSbhHfvROczqKz5La
QBiWu4wkZLzOKPJoqg9r89WCiCBnhTFl95iJV0iSgHCwEHhfmyF6Ns/VpzqS90rTV+G4y2emmLF4
UX/I25yz5tLCaIhbGjG99AxitfNWcCVTcZGyn+XmBli3ah5TSu23AVYqs5vQgBr+NUman7WzVx+x
UWblhdxBKE/MaPE05+dJYFpArMuMlrDCg0O2rmNUnM0V8rIFjApM6W4BLK6hEx+QuJJ+vQEj7ssc
ZQIWTNUdYQ4NBWbu/hqJKtNfAB3po3NGw7i0LbZMuEXM7I4R+QLZd/KQSRkG7vIotMhLt58KYQDf
ZcCQJSusW9CU/KqcGW8GJZN+XjruByRi7NItdpeoih3t8UKcx+i69AR0wJXwHwCOM8fe4I+VIjmY
kn44qT8g0t8ULXrDVggJbWZhsRj78uO3nvbvLTbvV1mJb6VsvvXsN0DjHxrap8hO3va6rV3Ymrli
Ll7wLgNLrC6IyyGryY7UdLQWGu6fAyTOcztlnLi4cc3TQAL9ytxelKaTLJIrV+P5o41LGCqIYHBP
PXAnybgr4UItprM8a+C3Mc3LKccFXA01N3tgyzI9BSfjxnupoHZNfqOhYfShHotaw7Evr/zKffMU
W/lZW44sGbfiWmbrU184cxqCKNk/TJP2KGvlrvIbp8tsQ32+CtDFtcM8U7NNye4ucTTG0GV0tkyE
uIpBS0j4tZz5nQMC+TKL0UXCKzOPyUE3ezexLFuKPpccYS1smoobkdOOdbUvXgoUbzpcT62euE0x
fc9h8zEU+kcmRx9R5coFqpzySymyzxbZnKC+6m38LAe7kOvzZCT0xYcee14LbkaBoPmgYdXWq2kx
HvONoBzjILMWDxHuRUSw+ym5k4DWCWF3ctVw6kW/e68wq1OTEsR43vUuSIoJJJBG3Ir5cfaar1gx
KaegKQTWBURrOJybr5Eyp5PARxmb07O5H45yS8HFhKi2rlZgjbBKEojYDLrIpKX/GA9E4lj/TPvT
/uhmnc+ZJKv4LFrsi8azSOsOfWUs/ubMdBK3O5pR7Hwpdgt0Ox1jl3cFfx9MN5tkp6vyrmV9EKuY
ORIciUeSAJcdOkrvSVmDXkdFp2A8e09H84s1scImf2wzZjYThDt9YHNrq9+yUrH5rN+0A+sl7TBd
ZZP/dZNPeJ+nmkgGJcKJDkDNK0bBL5cyTJL+KqbaxaSfFbr+ruX5g9XGI3+KL3TH4GGA8OjNpRx5
MXdv4jo8cVmyRt3cgBXhd0p3zyR3RPUeUQkOMY447uJCcDP6lrjtvCSavHlAx3bUhCaoyC3Q4pj8
BYKIm3/rlH1EEXTmSp3DeT4KbgfjQ4G6o3lWBPSMuWxnAKKSAQEuF4k08DoARAkZ9NUQqoisL/K2
rgx0swyFb/3JGBffJN69Ek1ohyob4QSBFlctE9Ba17Bx2SBPeP7/1rV4sjYaK4e3JEhzoIyARLOq
wsveEMfbojzAMcZPXt5+ij3Fg8s9Vzi/JGLRzsC/dTGslAUivp1nUB37N+bWqNHWAXrvk/aaVezM
tldx+FF+reWByjKY+SRJV0z3WWMvb+p7W6yhqgyheJPQClVCsApqUHVnvEgdt4mmLK6Fl8AQ72aq
PHJCQ7NPO4givBFfhKWzS9Owag/WEzH0+tONBi7+9UvhNsnW3ltmliTKG94F7jhydLE2QVhnTLV4
kwd2Zaszt9jcItcIisPabNlpsvgDYNg9aHdGZkB13O2sO4IlFyKAaNoYkegBrbmeQ0/D8Htu2NGO
qOUzrMtT/uzqF8MdcZKAlQGBYEQaWB8W8b+lqR4kloMrOqIFKUyd2qjtTVI80U1+LaxhwHq9E5CT
Z4m/NjmySUaUXe6rfMlJ5NXII6OPxFqPltB7ggOYASeAdqkIMhib5JItEJ6gBEo66dslihQ85U7B
fP6P5+WYBfOvkk5Ym4gY2AkdTXWSpPnUNAxd40NPCLyESA5YfxNF3jrPvlQJvjlNJ9K8bGPKLxrz
JUswfGu+iFHvFrIVAEdd00BY+6BT5aA1jT2pOWVWPNXusJHEtUT2wpk2CG8sUShzkTpJ4oXtxkX4
R2T4IwBtHmPDIQPN6fnQ9N4h2CrikjfE0aawqHzBn1eot8ASFqwySCw2lnUKPzlh6KH/mc4JVKdP
rveM3VRjnJh/FqUZjiamqa69Ydu9sTpxu+4Yw8RhE9rjKt3E9mqNIMcOBjsL+INkXXVODAcQ7T1O
cvXcnvy2/aMJD7BctoJJw6xssZnszTwK6xDwMLy391myjsppToE/fiMON6mxVuq1UxnE3EjUaz0d
2trCImBoHJMzJtAQknTKIJtxCK36P2NeHnhkB37hRsKQOIYk44SN3aQEPbU6ZKKp95fV9FZdOuK4
tKNJ4+1Cgti64IhSsbGuUu3Vg+5BFWabMcCOmcLlo8Qg1l67UrqNtXwvZ/0RbccpubTq4KHSDhMP
TwhiSC9qhlDQsRfigMZgi2xw10ldOYyYrDL3nEsWIe5aE1j5PqUov+DKlV24ZM3VqqMwv0+fGUlU
RA/WybF0mT9GNCufSBMeSSm/tXXPYcI82WwIgkJS1T2EB4CBvjjICyiyVd+1oSY0gwknBAqGyZfV
1pdBZsd1dihHk2UruJCx9gxLd3mluBEkOl0EhWS4k4rm7lNHPtoJlOnlFbrqRDiiSI3Xg5ZBJnHq
l9HhsO7vVvzeou2u6EUyhm8a6YySa8KcmPAumH/IoO/gtUsaNTEkbyONXWGr3bxBREEWOqe5Nt5E
QQkHFSjBcrrkzyY1wWXdY1M6ERl76DshFITitkwkypwR9ZhpggTVSQ0WgkYHGQ5IVPlgVX+Js/Kx
+qI/tStLBcnLZtXrJpX8NzR82rNs6qcxMKPuhjPBEQ9wclsctPCsGoGWBDeUosmufB2TW3bwx+xB
jLsJaF67z2YUqsPdMqb7A0wIIadi3/P9TsOKnX6E+Wyc+L8YrtV3fom4KgmTXWD2S7tvUQc9SXPz
JVDzjD1qTqCPxTpW7czLWAqXdH1tU3wacv4UqA4sZBMwto0NDMYgdqYVn5WKx3s1HglZ0gwDAPVH
0hrQ5vsWww3jt4lUlwiRoAUymt6MFrLFGa3CDInLYcus412TT8++hr7Q4g6vCUvyFVH1k3E8Mcbu
tQFgj+Ix6vKbJD4l3YitKfEEjdeAnB57622TS9iFHcleXFyUVoxAUjZKKdFhBYWkUjrijxVtgVT/
U1MLj1F8Y953C0Ywvb8UT4EtsP0V4uaz1IZnB0ZAQ6jbxB/SwfAOkqQ+r8ZfHY1u1GqOuCEDVGtn
MwH817AjEZrnUC6RmWSlTd71pWajtA3gvTXCWROyDSrLnRcU5vSNc+03fMc8nBM1nAfu3US6Tvg8
dTGi3qKEagcUZCLTBPNqHcfc8mR8/fMyeKr5q8GZaB9kEfanwdiIzVKO2Jhooa6+IxaDvZJ/4nsp
sAewrYIlW7gEA58mA9Eavt4YdREksqX7ZP0a9P1GUE5TW/do3KMbI5ZUQ6DIYJrl6CAM8bHcm/dT
FTfndQIdiAduIZGVdwE5L0RTpf+OknpgmpbisRw25WJm8r0lKBGD7/pnfU2aRNzH8hlNxadmzh+W
m9TVUX1N8eFirjGJ8CxByvYxsdtdC2flszbInOv4yiu7lRiMKsVNiZKbVURXQthigndPB/Zbk+py
5KkstkbITvMbo4E+E4KRSmY2e7+zSKs2TirLCPQTeJc4NEvJDOVjpVATu7Bh1tw3ASxj0aU+w9aI
3J76uTlPs3auFDCiqupoYGgT8gAGi3E/L4Zi7tzOKbXtdCAJoLfCxlEz/S6m5eOyXkZGRV3OGlWk
Pz9zPLgY0byRuzrnrmY/P2yB3tA76mHD8q6P40OrXhQ4gLtGvamYqTBDHVQcjhs+cx2caUPQ8swu
17SLbArjJSHREm9z0j4UJdvVFud+O/4d4vxULv8YhCyP2kxsU+cM5KuNF4LeT1CDRN26j1106zRr
vz3PS4U6a/nFdCbQV/UduelWsXGWg9EAC7R2YfJNfk7kLqmOvyizhTurvetf4R7Nma8IFppRoqsL
pigCFSv6QDnMxTQ0uWBT4c6qermM9h6vJFnrOZO/a7g/IGoA3orHWoYvIBK8USFOnrfjWhlHrG0n
s0cBeDDAINX8S5h5UykCEN+DK2INtKGSiP0OTY+JrGb1L0zqUL6ap5W2ufq3AHhKz3Zrcmp9M70O
+3Y5DZIYRkqpBx3uAPr3jEPT7+fkZVnN1yWRWSuWWaBYDVFaTXMVJ+GIcd6x+MqhOs2mwbJsPMHE
RsaNwG5wjL8tTrktH89DVbHIjM90VJ1p+oYueGWpHTIMyoUQu6IMxGoQ3Rl4UlavPnLUVuaCjkgX
waBJ4/BeYBjPbwU3V1V8qZn8tf4h3usQ35IHpmoyRN20f3LoTnhLWjG9RjjMxpzpkuGuk8SD1LnE
bRL4CsjjKOWSL0wG3GWoywPx7nAVDrDhaLsMxlpmckyo1pLvquBv0yFApqc5yy7xGDOHji+zajnj
jD0LL+sLFitt9GUVercrdNfK0Cin+UlIUvsSvVJNdXVj8GTGU/NOYw3MTAomMqgaR27be218i38w
IDyUfH4I2NYhAlNp9g9jtlEwPYbY04jxar5NBcymJuFIqZnnsUZylpTJL5vL/RVASqMjHGWVWEXu
f40bnL6dYxxTC919SpNLozQSByZBDoPykH4ZkAiHh1ThCdRSBGbiSWbQngrdoa5DNrU62VRddkHX
yHCNWrWCD1yUnhxtHgrJI/svm3dvbTj8HX8MU/qstvpFAp9W4hZSZm/2q1h3123w9o+B+8mrVJPA
dBCQMk51x8IElQvNPWNyYqQnK0UtAtRF9g9rwa3+Ml//Y+k8luPGsi36Q0IEvJkmTALpPamaIERR
hPceX/9WdryBelBdRZFM4N5j9l57qRCJDpipBsLSFXVLY17EDnNMCsH4WRBja1jlK46q4zriJvos
4fFOgsGnYO7ekauQOXT6wY+K6APcUkGrz3RG0MlUmfUTSFNzDlSwlT2FGw5VstlmrIjthuAU58S6
UbhnbX7HWQL37aCXAPARF9wlV3TS2rrMWnOOVulI42MnQ5Cn/a5mprvuhQaGc7kEpjjD7bJDhVxr
4yyKoxtZS1DozS6co/2cL2Sekr3B00AECK893xppyFYTngq5PC+dLar1kVSyoykuwZjPwVoOQWLW
weD7YzueRjU6NYV4bEk+MWOiXyi2Nzxh4U6yyOZlTpbPCYSLjZnSrtbsiTkKDVX0SwK46o4kHJHr
GSzFMvna0PmNjFvM163+Gq/tyco+Ck0HIQqV/mINOYlFSDQ0DJ0YkQuIMZqlefjAaK2zsd0x6Kf0
nHoz0AtkTUyVVlyRLbjZXCV5KPfnaN3iLwHVztyanOKgidAyKLmLZMypiLVWVqxMc+lIwCo6YBVR
wa8FWIXdQ6swMSgNVeqV9F4Gb2stO+kuYgHaEfTNi8VhGUYZmIEzKxx/4pxcZUTzU3cpZNtoxIv+
IW6kbrbFzc5cJltnxsV6lG2EzEBOqe79gOttqr1VJiXdJAVltWFVylNgVIafKwn+SwKuYmwIDnci
eiuVlUiSYFgvF79lFpjYWqxwU0RXJf6JNWNnZck9UzT4I9VDkOeHOYyP6UuRpZeAZRC3gBOrzUZe
8mdaZw920iEZa5jgT8WUnLIZoHiPYmBxZ2wotXIa2YEoJJbUWbox5MeULydR4ufHw0D9C4u2NaFX
G5+jbJ2bqTuDR2JQp537TjgB9xHlO0LBkNQu+aQXdlmnKAEI1RZmYPJlrp1jxbyu/7oIf7OEtgsd
AX4xfGUpKkONZ4P+yTyNEqtnGTJv1Vx1o7ixjAbyJDjqeKklurGtDZT/IhXTJcYxWSkMyFbVVtfB
Ey4QXjX5hFH+hBZZUgEn8byxmud/l+itVadJq1eGuQiC6adawjhVGdsbFzJvR25gUl3cWGuc+v1e
Nz3fxLSR2j+Gyi8xDgZjCYh6BZhokbMLszVNr2qBkO9QnzBSyjJj18JZxf8oD72eCIH1DWs88YX/
NxmYwhR1LSrLpkBlubrgiUexZmqmuj3Oh5aUyBEDcHEtMW9r829THh9qx6YHkSsU0LwgjyApoD+q
wFzZuqKhnzRUFrgBCAgBthfkjFQxn4HVPpcLEFP4hspTsxbO2oJzQarrnZEle6GX9paVc0PoQQJw
iwqjI7Yq0ezQpFZDyLC2pIISthKpxXWDX0hP7qlWP9axf3bV77wzToDlIO4Og/bAOK7s0ly8w0kQ
kTXy3H7WWf0shuT5hgx4I+KjbFqAaClY73a1YQUtDmZlouJgDy4upg/kySfew++FZZuBX5dRQNZH
S2vYvXyocXqK4A4UpIUKgnVrzOKxLN+NNR2zO6E+9E6Y0ieUkbW0T2cVnJ20F5d13ySUeGKxp9wy
yU2NqXWXmhnF6AorjsUldMNqV/ad/918kCvAU4HTxcQY5OR29PazSz1b03ir3yZcY8UJh0W6HTbd
/HcSbwjNCE8Z/Zo/qzp6DEgm0omjrPWH/eT3Q75N078rnFjjEv9bKQa0vNoDc97Ik34uYzis5A20
zDR4msQ8uQ61M5b5/mcnxQnKn01+neCNLdoS5NdEwHmv8gF2lzpVL2kcXRdUKLj3c0s8lykkuZAM
czU9k9lumYjwiIkgz8I80TMIJlMiakRQxWkNKMIi2hAOpYC5MNmkCTK2PYU04F70OR1a2nDAMxYe
Cw7idsLaujsNK/pE+TZ30TMGAopEkjCUlkJyygtAURpwEH2jTTf2i5yUEFs4RsYjY/Qtktz3y30c
5HD/XLIUBKFLDPtHlE+vE2P3GhGeNQG8U/ZDiBvK2rIOCLR0xd/U7nqR2yjHkXFe/9RVSf8tENTg
5xPXEGJnS8cdN+16+kyc34B8m70hTqDhwGlUcPH58TTcl4Venot7F29aTXrG7nDXwuyGd2A3rXgR
gF4ht++76Soaxo1yIxp8vKu+yIapqp2K/mdIy0APa1qNihDg1Y/uERa8bDMJMETN8py2lLrJv7Fn
gODWDCokwgjqTAnC2QiEyKLKJZx1MpDZE5mH6eQfoS+XgaFEsy3X8Dmt+ZOtwyO3BdNyvvVbTDaL
DOEtJbHaAuekxYR447dXSJUa18qzDskHzJRTSxL9gN+RbNoa/wS6ZaT9dbEeorY84M1iaMhoky23
UKs7tUGJXzlrM7nyzYgAATmNPwviXkqknRQ4oUac9du6tA2hySWohjUEMUaLIie6MVSn2tuIPZMY
5rSWtOnYB0Fw8I54JUik/696Y3C3cUbaNFtDNasvw3vyrrF+i3jqglrVEMHAMWp8U93XFtc3QJvC
yhEmKpjZ+QExnhLgoiOp6DGgjx3+EXNXvASwdyWhSyHBHjFnIT8SsRgT+JnNkX+N4Jrw2iz68VMR
COWCRD8SJi+/dLl/tQSAvqWytehOUbFPZnOnEHM7/RHOYxyfe8SeRv8uY0OiMCf+O4z4zvKVjG/u
Ibu/eNEfqzg/ZIX13MiHLix382YhYrpFGs/i0hzd31mNxcsgrvT9lw4T2lzxkIbCsyvsfB0+SMRl
JQsCOzTOZu/+OclclM1F99ZXTccywfYAhJjmQWotTI7C7bMSucjKjzHroWOjeqlo71tXh05LgcFi
LCTpDjfu1nwvR3PITgvyRmXy2173lSgilI0wTPKziWaBvO+Xc+fDS/Jljia5r/x6ED3yScmC1XBb
Sbs26naSIWCTWwMGsVBQSQIbkpN6U4X82EAcWFA+2lCPVeaCNqNfZOESsvAxLHfLuBB2Yzg5jymc
I7vrloBZZQ+sX84JlHehk+Kq6dwF5LuMjdjq2CySGpca86l1UJLb/XuXGkMX2i7InatTOBbnEmfj
gHoLPGrEiJKWbkr7Q/WDWjKY1nSn6oDaQTnn1dkos72QxPvRMbJ5L2p8P/CSUGqp0yF/yD+RRXBS
NBN44g6WU5qzJwXLNp9GD7VHRmuGd0BG7iEZ077BUSsQyyiR8zE1+zQL96s5ABFkxu2KcgmAtzvG
hAkJqBToFPYgPbnfR0dhyWmqYNko41k/HHpmtzG0FvkgjJIrgAwUQQYu+kuSio0wYB2SZmYFpoOj
3CUmKyHdW8Knob7RB+Rkb2I/UTRnp423eahZRgnUiDU1IvGwW/wvCH4VeL4mxasQiu4sW3zxM5my
nv5oBY3fOGcCWTKJhohx/NDACUUkXkOgYZxPvgBp82uzndLvQsweaiE/ljl9rn7COl21BD/jTy8Z
vjoofplXTrqQy9exBaNjoL3VL2ZPP2hHzwU0QioifuMw8KWI+4w9rKT6yLii4ahiF7NC7GdE56oq
3lOYawabpaU5DR5yHcR2LIWaoQlQIyeYk1eDI1SC3X2fB92hx7n2kgWZHI8cCamyCGoolTcDO8z2
o5XMj7YpPrtc+Mis6UOVedz6bF+J4nPopvNc70ko6AVfyLiOO2srpLqX7gVF8cCPMYbUPdJTED9t
2ihhPEj3TA+KEKIBBKxGtpWl/xvojYrBTZEy2tiIvqXOj5nxSyJdjN0MSkwI8J4Ei9NQyVjSuF+y
+K56ojOsIu1Lsg83u355AuHdM0e5CN13wdw7GcZD6Sp4viQluyRqeF3A480spAWg6UL+7KXu1UT8
jF30KQRRR+2JwEHO4Wuzw7HMNz4a1yifDgE4VLeSzBu6bb5arFIDkMceNeAyld6wQZbJUF1DoqnZ
Ou4sYSDOa9RRw2QAeOajAdiMuIhx2n+mB0P+RpC6FSMNdG95XyllouINecWhBcwDAVI36tuEwbMR
HnvCb1P13wwbtvrTglvOnpMY5JK8lX9mR8B9KOM8LB8zu45wN1v6rl/nnWwLGTPMr3Q7Gm4MB5nb
sssdzfrXCBWyO42th0DA63zQLQwwAolx7GaJEd+0suq845ZtlFeOigkew7HOciBkHqjo22JFwqvw
iK+TV7ENp2DbjOoE8z4bGvsglPnFHZCUfujyv1wMPfaxtcLevYcfP+CFKe/Teoqljr3FRgEhTSDg
dokdY+a7IDUpJ5UENr3wsU46v3JHkN+k5gL76Vv9UjAkz3c1B58mqk5r6IjQlqDjuZDGnnVng2lF
3E+waltEGnVJN2qedYkjVGV6yCdRxSwQjPMyLBAqsjso1bTrLngL6IBCxbhFy7cxEs4nTPchnO7L
2t3NgufUmv3wHa3mKm/iXU5rulzwFd6Q3fKc/lNJ2808Ww/NR6yHz3LpXkWmvgyuukzDtD3nL9X6
PXzlxZuvAK56oFNonEoi2mrUCT/FNG0ntD7qflFKXIPqbjGKfTbNjljyMBZsBabywA1zIAsTdqMp
wwqsbiHMxCYhQVC0Dhz8xySEaA3hwqSTJC9MG+5FU91rwKxJn9wysoUlRj5o3zMOG3GayAbDdMJA
O0dEufDZ9jtJqHbSlNqMbasqaCB8iFa913HxiRJbQ8QajB7edzg/0Bz9i2LLQbujH1Wd4F88fzL/
ZpjaivohGIf3yKhkX44ed1Mji1EdIzKJ2dia3JNw+5EGIdY0ZssdZuBJ0heixZp+avXl5dBm9UHQ
pM2PhiRcxisrv2sWX10nP50CSC/n4QtQi0V+bgXt9Scfs2Olr4/vTHiP+Fjhqh+sqWgwaL7MQnFa
Rg0rEssUieVaLFgbtK2i3rOOuHIJr8+cHIZCfeUwiNtqz/Z2LMgZ5yw03aib9kkpOZF4C8GUM4jj
SMI6cU4KDAnmtR7b/Vj90RLxmgrRppZIFTZkjC49+62dmSI6AVXBL79c+X9wlS/gsbuvsFzR1jHz
YaqJ+CdYdF6R8GdgjRHDLEQj2SBoIK9l855wksCVjN2GHi9Iddrh+mNmmAARVm8hZYv0zl8hwmWV
1DO0d4volpxFw6s0c1fIb4uu8X73O2LrmpmNOKBoBdvqD1vP3vgjN/B2csUGCvOXdNxyQrHbOrEW
O0x+nEhiW4oJ9pmih+iQn6gilhOomiQI19XXShSw0I00Y7qfIP3KxzYo6hIBAC6xFKkaah9dPYNo
OZvTq2HUG7MuLwYdjsAxjUZctZA0UAYsYFJwmpAA5M1Ks5lwh/KCe2+QGbkHM8G+VkrtZf1LwIc0
viFA1khdtQi6yggyHMwkFMMMxWKGBt/stnPLABWHpa5DwADngpV5QvwsliTSUEavoLIk5tlsUNlW
zccKj2qCb/hCUJtb5JTXhkQtKDOSn0gdw43N4NPY9X1FPMeGkEOcuzBT6YYNY49v06we88A9P+HL
EtJ7g0qWLI9wGJ1pJdz34dRzfgZg3i29kycva6BrTKrLbLjKkh+Mut1rxeBO/Y9aqUGL2dUIt1JB
OL21mc/f0YjfGg41ol4GOMgy8Hcd3oIBHFfeC/W2SnolM1Ptvly7aDpVYXXRNqv6l3GcW87Krjww
xoD/t0ZuWH4bdz81y2MpaAcjoHEVHkyQ/4SMCYGaLEHJX5KcWpZxJa+srCtHLBNHioBDGA2HGlVu
iSqXMjUG6QiQ8CviI6iSGG1J5veESJrP6CdSahsqut/kvb1sU1uMJbdu6DtTp0OAVSPAkrcZnkin
PrbZRZiiG7SGW5ZLm6R22rK4y4CGM1c169NisDCbAWco7DgJPxIRUZeRoy/d3eq025z0m+GjIZUV
t3MWnlqxPSG2uAkDAS8GLpS4OGJQKCQb87gFin5kNU4QMG/dUMSIhWdfXYAR6bI9LV8apNiIGO8J
83G3663Bmzrm3CBGsHyMRG+cacaki97u17VmyRyoMUO4FeM+qgaCasGBqAc5GQ6mSIZBOe3zyBeY
Bkzrl1I9x+nKih4mmg22lUHMsI3NcvsOoiT327NQ/VcsFmP5zhpj7SZnQLeJGL7z6xG1pMzeukFe
pV7YzEGNUI9Z1B+znMkwsS44AVml2qOE8o+kiGkAunpGW8f5IzGmF6LE7hp+EtFLI1/BEYCJQIX3
ER8VVmTMLnk+KzxQJoN8Afmo+l+SnGmq/ZbY0AhaXcnENd4WxkOl0yhJNrUeYTSfaqqLsQupGp59
8ScHjzrg8KPyEgHYFEHLLl5fp7fWJZ+RsYiIHPDDGABxmXlzpW2sqHYakyVWf4rfSTRKYMqonDDv
cXwwz2cTyJgXrSb1jAzM6s10GL678Ruj3wmCyyFNvxhOpUJvV6xHVrSsjiA4evczkxrR0JWCrhGk
7zwHC2agaVGckbzvidxvurCNSvRZJXwu73etIyWF0MfW4m77Lif5kC1I2Nj6k8CY6ORYPER6rnwG
rhtLm2EBOm6C49PgV3aYyJNLNHW8aVxMXg9gWaOG1KEr6yT2hABtpH2bj2gLKz9hSjxmyjbmqmRZ
FamRN0F30bT0ClKpP7Wm4HQAAqF8cmlP+WezFPsQORRBUiVCAwo76MxW1R6V+K8xDvj9yJZgKDLv
5lE+ELgUZQEHhEbTTFYzx1/GN96OATq6bq9GhFBEGG90N+KpUfrfHQgR8daSKKJYP7mFTU5EGGv8
TrLk0qxMXwd3NWYEdruiAeFDAiAr1TWGignCSkZPBDBIoOTnciCmbMUGi4xfh6PA0JlGo9XBWdbb
1MxsUV83ohLkMYwcRLQraxexoj9fHEFn+cBVpyHBjEl318lmL3npJGcBlfOy/D78T1Kszfpd860M
RftIc95ZJncarQ6cwFKKWPviXPw3RURVtcP/NmrJ3Rbi8ej7tW4nzqgb+wn8X5Xp+3Am6f4pBKp2
7PT0rBC1FPIGG4BU9XpvlhH0sHVnQCMseimYjCLQCVJVCePKYRRcrDLf8p14GjbAntCmJGouTnqM
qph2GNB3uWLbeUkralKaMYryCBMfpT62sLfZqifTgnwkk6I/041tK6Jv/ahK6ZjHPFIKncPQkWcT
HZNlOaSI8op1l6rjfnj8UVDkU34jGrPcuWVvitbFqNwOTLeplQRWeyVcAh4n2q9C/1PFKZe57GsL
AD6Qnmnd7VhlOQIxW7JegM2V4Lc1fIg5I6um3jbM5FYWkqZB/B/4CIMSsedPBEJi+KoqxLSbkoDG
KsiXHBAFvyNIIjcmvUzkMW6Jh4GHWaFXMniO3+1cOWs3TfiJ439CuWLb5PcHe5Hqei/FfG31pM+q
jZIwmDiWO0jSE7qnnY5o2GCDktLG3Tk0zZaAreRvrn7UY4RHgCCraNc33SHMPof50Iamz0ftq6ec
k7ThgY/hmFGAEedAnlLVeXFPjCyYv+ifEsP2D5kCduFZ43Lm5BRCPz3GqrTpgeNXTsfnVyjwM80g
E8FGXkwcAMkrqjlkBAJmDmUKniPZIlL2JtkvQz835q24MEyYwTVbniXh4sZYq5muWdRwsmzavxrn
fk2Sdxc6HYFxNXO4HGkXcFwKGxqNvjN2tSIgBb0xAghqAYty+il2FxjvgXLpVaRJMj4bXrta41ki
8QdmiVcsdt3kjCmooeyIsrEl5TElESw0uVc4MRe4sgIIYbnWN1F6LTVecfgiofnRpfeIOQFijP9X
RavmCU3NCPkTbKb7RtZ2sRNi2TEHnAoSSOhWtuVe96q430eotSQSPXAVDLQGWM+opLzecH0YRE5i
IqHiLuhm49BK8z42pmA+q5YKLiLBAdwdOZnJH1Q72PJYFlEuxeCIJJYcoSuHF5k6V5/kZx7EzFkE
EUwN+Ck3I8A0q1t7mdC1ENKZk0cPFSzLegdD+VYDvoRR2yCQ6Ie9y6ZZVHvYW0FnIgnp9vJq+CIv
qCLhseB0LXJutpMWFG+RZoyHBbl6zjFhCbj7QaVbF2BMqvLsxPxpyFhtIia4eXVvPvS4P87ieCBj
1rEeDWCuZ9afQARzqHeISr1QT3yOT/yHMBFEzQuf/xv3jkGDEwqdomSBYSoF8jtxcl1SpjkTEzzi
HPheqT+GFRExmbJADwThnz6/8hYMervVFI3NweSWcW53BtU6igoFMdSaT5cxVimnbBU3RcOf/Mko
ffgiVtvj5/A0oqumvY5YRkMs071hz6/8n1/aWiXdmLESmKdfUeFcLae1KuJqGGwwQSir58LNKV0w
YJemy/pRhOTRFnsRKpoGUEf8ecUH1rZIjUZPmzaM3UoAKcey0FAdSV6SKLBRvOrL+h0NYWAOxIhc
FCq1a/xMF+vWYjvFPmYlp9xkxD/hZZyLrcPVq7cNHOwFZ7XuZxRT80V5FCTHqhAa1/uiIo4BTEdf
Y9ahI3cFhrPB7ZDiS4hmZ+BRn8vOUHFrImAPj4IhX3phuAIA0PidxruBWpoHbf4LmHLRbfmKVKqp
02DqbmbxTyfJU9X4u9p7g4MwlzefiaFe8ni9EuSHguWDhltC+NoonduW7UtcNtQPaMWumtrezGuo
gc8QfOucw40auKbOchr0YuUMbo0kdCC0GgeiaB/XCk1HXR3iS9/K3I4+zpKtEPXbRZI8s6XwZIEC
pkmZ+rMhZY82Fx4NUkfOrq255q/SzsbKX4bKV3XJjVG9JSlA/BgoBDFuK13bMG7jJ2o75e3KxZdJ
Ma+SrqqaMB1Xb0jteZZPctgdGyKpqH88zdGWCkP4IQ8Hfz6/EtAnISyeYfeqcsnXKTeQxxQQtRb8
5SHoeV5biHO90nkF6I+ZN7l4iagYra2EWxjIi9+ZLPM8qVCuy/RsGzkQOldsCEqqQBVm5TXla2Ct
Jxw3PaOBMP+axIbLGKb7EI1AORPmUrjvRIQUKp0aY6UCHcrRYBETPFrHyiW6hjE048dKBM5FqYlc
hmyhHpkN96SJlVlnw4bEe6xZivhCCqO5z/yZkZE0/g473GMeIz96iypZb8J399UZdVClVFMnw9RQ
t9HhsuUbKpgvk+8UjLu0C3lcZ9BLXR7IsNQd65ATyNb/tg7iiQnh+FdiGVBTXKKlo7ZGBoE7XoaT
nkKxMYD10RXac4TT5MExBIxTFPGsOdHSorABrnMZNtnXe3OQDBhO3kit9+Uz0wuIyMdJ8+yAJfDp
b+vo7/vAkHE/Em5OGu/X+5jkgAhWc0ZoEl9KgzVqDWNdgYeEhBYypeHB8/EaY3pL8GhMfg9VznLI
cmWZyTp96XuPpQmw8/vfGZpdq6PiZaQA+7BqMjft3jAizwT5jDxp5Oow349nvs9i/RIK2kUXpEub
dpeFAbrV1ueE7pjMvOajwo4VTFwR1Ufzzn67WQ/YZ97I5a1jfl4V2R0JO9pLwbUj5qantKws510H
xsBwkXYdCFFoDCdmoc5DOYL9DJ+ky/L437ux340AtRDbZ18zo5JhlLxhKD2ecdgoIEUR6qlby1eP
4NA8JiUJQZQzbSUAfeJrp3k6pnZeZrQ/MyFKgtfnvffLtFLqAiPqbG3+G6kI1FR2gqAkjGRrfq+p
ySI923AV75SiPHLZH9Z8PMiQG1kqhqgyRflWERkybswyJG0R9ZlwaZGoyqA7W0fBCo9gcTeIy94o
z/Nk3tbP2ZNV6ZzGbiMQ+ZsFKIfr/DIAaggxVGZLsVG61O4Kkgcb9PI5+XfkTbiMIo7WipyvuohY
MVXUEoJ4YUN6SSK+0EnbCm9ecnMVyaNo5vhQL0Tdgd8cMdXV9XdMpAGQHLldPrGGf0o2uVniKoFu
ST761R3D8FY39XNNrfuaNrcc2M0vSGLkZiZzR+2xWd5t0nDUv6NnzXO7IH5p931KBlhdeAbIS42W
8KOwDXqskBEImz2dQjVXrzMJOElvbnuhv5TReDZOJpeQZnHokHoZ002CGDll8kc9vAzO3QYwkbnL
AMOKTNxxJ0QoEvvwbM0lpnDYmvRKJgR1ch5xXSjMUHBBWbjPRlsOpEk5AtMQv9Phe4n+vpETo7gA
KqAksY5rrO0NspZKale7lwfmQYcsQtFI9Bz5zVZ0VfqdlbBlB2NlxOUV7eg1RbPyn7xs1KJHmg+h
025GniqDKKUOKsuTxnPXk5exvA8tYyvbEbzAsrsOyhsduPD7dEwhYUZL4DBHuJaj0cEExe8n4eO/
DU0EM6D3R1qLnKtyrdnxGiRPcVwzv2PHRJ7Gf4KBKV98SZSFiORcHDr6Cr2G4nTgdkRNLyADZnTk
AqPZ5JjR+iLcxvrqE5AVYPAFEYf4k8CQ6sf8T846fq9AswynqjEyTsXZmowzyMal/khYFIV18Qmg
4FO0QQwJf5YpDaDS5DncgARGPVJnVBGKDP8JqSDQcgXuzkpamSIMl8EtXgaOqbDKj7JaM6f2AVXv
u9FuW8Y/K3ttE+pppezVpDny4zAsbgasFFJCnC/wZAVhMTlySr5PVHj1LD5khOfkLy7arcVtPE7K
oRR0nu6skogD35h/y+pnwtitRsC2TfU4R9NxYTBuHlk2Q+IoPemtmmCrFHYxa+1kF7NTBIk2NKq7
nOWHqEU+ffdGSVebdU5Q4wEjmxL4qigXV5hvN+E/ivHiEL9i6bcFTRX+0y8hj0QUlW99JuBNOPYx
8RPraWbKFa/Jic9vXhEggaFXf5Ne9JFiQf9SDP4aLncIVc9p0h963j9UYQPwYUME6A6Oms3w4o0f
uePneghtoOTtRYqkRy9Oj4rFGJt+hg3uiocajrPb/wf3SuAftFhU9ex3Pp3z9Ke1ozhkXwSdwqzP
WZNcK1m5FVbxgKpobgYE4GZ3/xVmllypbQ4MNTB3Fdx50Vi8Xm68TqFkJV9pGI7TaY1bnAxBTWAA
u1+WPcpBVaqjsUkUkey9CDEkBhE+CoWspT7L9jxZ+hUFIXd9hq7+JB7wvqgFcxMSIV4gaBXkUfyY
FWHng1OozYkozd6Nsfm9BaWEjY+vVvNSQfdF/BtVKfg6fyScG8T2+r+mIZHHGCmHra/vWZon9U6z
rzsCKOQGAhhWfZWQufuvImOtFqf1YKeicRTT5CxpeGSbZSNkWFC6zuGxKbdWz+BuTNDtW97E66vr
iyeyx8aJ6wG85Q28xcNnppqkCvo1xl9EolvMomYTuU3xrwXAy8qAtDuYApr2DkRgd7F2rg71TcbJ
oXGFc+ab4aPRz/2KnrL6RAt4FDNOPlLo+71BiaCKN6n1VPa3nZFgdYf1teY3Jr5iEM19sIKZl1nV
x9oEzQ2wGPaEbLJJleFaQttHrgJXt8TVDWYENNNLPKMcp5j+VaSSJs5xyh57wGJk2AmuiiXmpEhg
nfHlM+RNdsE6gGQljEM/BkGEfJuBMJgbk4e4YcC5qBoNGaj6TTkAGUDVSc+2vn41Rk9+ThoyG6Ku
QgpVPxYY2f1niBRo+lzeog5FcT6biQ8PjUdmwzs6hMLBpE/MVKzlJuKglOjbt9wHu4HMtKTvjh13
bj6Hh9Wd3aGLUPvYRd04v0h8V8WmInkG4aqgUHS44bUsWS0r0Q5mvFSMXqNZAbfOaWD+OFZsnH/S
RyIZjy6PngUs75cR5l4DJk/vplN8YeHUuRTrh3CBSgeZJ9rGqXGpcM2QhLORZNykjKhX0koZ5Q+f
HcdJUyPr4DhBmLfD4IVnmAYndjEfuNNOP/bWhKoObAzkOhW0pwV+3zgzxaQz56m9YoFsWiaA3xgy
IbpjaummQCUk1ATyqbFsUbHxVkgEom8hI/NCNXH7pbap4yoZBE8c4oCOPFKPFORO1EoYA+KdkmQM
A5y6QZyPwJW5Zah5rc4RCTvPNIKSfXBG33S0dPMi0vcYYPc3vdLfEgIfWea2gYn/L8d6KLJACJFl
w1AGD6csj7JU8MGxQ2ZWPu7h7KDRVvjT9SvfLN+ouTjRt34WwDNo26ljvN+2SNZWvmTICU8hbH2w
2LqMJpHdjVvnkktcTTsve6LoO0eyPvBPcLPVQZeYrIKG3Zhp5FPg851O+YLKhfGbP/6kr5CfhvUB
+CmwYLumgGX3Y71xxb8wUEkoHd7tC4kA6xhgX4X1i83cboTvkc1QidhEAKkk3ldnJh1VLd3xbyhr
b38wUh1XsI5lMnqEjXsDVAeyXN+W2S2tXq9gEmq3AgC37KTDwJAz8cCTb7Mdcgztu86QYWLPxRin
hjJLeXkHkWPHBO83okHBsuUFW4d2zl9hn97kutzmFm6Hv7mIkGn+ELT97+Vv0grnQxK04J8X2ExC
DQgeunRJWkZvOvomC0qOzd5NrOGAFc8GgkW0tuH8Kus5Gguzt9hrVzYLNbE/6kmBVU2+6Mm/XEn3
5YqGg+fIgmEzbV9XfMWb5GsOu7PYTcd2KGHent/dRmR9aBKmXSHaJmuAknqrY1GNF087TzZrp0oE
6EeCXk7ETrgT4a50P7qJpI5s6fejvGARNgrdR3cTJFodrBlh6PPWdDX8f13NZjwF5tIgwcJDHxWM
ygY3hItWDrvhk20cfvqZPAMVFrtKpBfe5wRqv5bDR0P5MhdQvOCPxc6WrKA52Wc1AVyufh+Q9OkU
i5Gu79sfIsbxk9f8toRj/AeZuDa+zF6ivqk++TuBKeIEJTdQYzSlIOP8Hz2vLy8aERDQtsKmOV74
WpC2ouAjoa37pZTiOkxlzns39xtivYZV2+l/RizK5FDstfjVogxvUR0a1MTR1xs10lC19y+jXl4J
KiXUDr8WLp92yQfLhvCYWRoTVfXw920NWO1iG0cZbntbmtFGjHFgWP982jWGknvLSSPumK2zkk5S
4C64JzhMlg/B+RXFpVAXi0jgMf3X//F0XstxK1qS/SEiAt68omDLG5Ki+IKQOYL3Hl8/C3diJqLv
fepWS2QVsHfuzJUV6aWtAimNj1f+kaafeM9nzCe/y/QedTQLCsU9rj9KFs6peS2090b7YccIhIPx
5KBCtdCKtfu/vWCZiEnPFYrWUXEPjxJ32FigQeyHSEvBjiuSDoMEY238KRtIq9VTmCJ74NQuYpTP
/S0XLxt9WBtrzTDC6MJH74sC/1heTFz+Z6R+sql/Gw4wnUa7HD6vXkIX/lRKeMLLFTc212hRNd0f
PQH+ne3dKAAJCkieJbck/Is0leCDUqDh0ccjWBLXANz8pO/lOnOMC18JW9rou+TBqhQUuEL1LSE4
MAT7xkIBT+lO9aemF45iEY3nf6viRdUxeGUqtbMwERY+znIi+DrXvQwFVZPqQ4cdWlj+JNM/0Ywv
zbCcU26pMbdUBqaM86TKii3AQrTAliU5HZUof9zy1O9OB6SLJrzTwAinbVzFRupUKdVhMlQZluiB
nVm2EB3OffNtxIpTtn1gipq/6aaTdQMhd9/ULa9n0MgGvnx0sbb6cCmYHYxfxpJcyubxI4Mk1EQo
79J/JXDcrF9cySxdUnS4tdUjxDG7T2KkvdwmTQSc80mGCmde7u6FKMOBil50BfFgbjt8ZMJ00J1L
6PqCPYKx3H2kYgfsALxkpfT+mEi+uQ89WW+v/JHoe5v0lxQBbX8Kk4hISPjVt1zACuJGHI3ZdFJ0
dP0b5msFBCweP+Xl92zQ3ObF9AW0q8OtH+zbgX4jrWYgjXMnh9JhYpIHR8cRiSuC4uLZIbdwK08m
zgYp5S6j+isCipqTGuIiT8IFYlT3p01Zkmfllq+EKZWwplV8dY0U1/X8MljSY5BDVRFRzc5KQMOD
Xt2njPuk6c8HCwAfelRJcSiiCGKiCKsY3b/jPWRkWihKD/WRJRJw4/Ha/xOphczUv3N80asjU+YU
/aWAi8sotuQTUX3ECVqX1NhdppOoXNBYYoDgAvbhdv80oK12AK4xMCfpJ1Xhh9UAilxdodfNhsAP
76dgqhT5+VkDWWs9oJY5UWM641GQDxmkB0FxR5VtnHAbkr+qczw1DtRME/6+WMr+MEWM5N8maqAo
qRDtYIB6wMCOKzwe/qSjrhenukdqwmaiJ5zT6ovAfGZqvSuzOCNg0+h9FPilWnPrFMTXaPg7J2Hb
PzuZJyBuy3aAupweS5P21hhOFj7Eub5yyaMEp7lbaIKkhQC7pCJDsnHoVEYa2K84pVOtZEptHGrk
M5ReVXpfKKujco0H/sghQNW+KnyuPFiqYrKXr60FvsKXjCl7t1zLeP2ZZ3BokatPJiz043Rq5fda
uJc81tbOpsl94N8mMwyL/Pnq9L9wU0UT7zb2bnWcG/0o69upIScc118mBijiLsiXEX1lNCun5Ngs
+dRhd6ol4vmFfloN+aTr8gmbCk+0eLmlFipZGzNBZgQxGFOj1kvU+JJU6imL8PXRFV/iIYvsU3+c
mV4PM6AIrnhZ8pF8d/E/TkGuTFY1M89zHz3qdH00ZvYw0VAEKgtip99ye6w3X8I7NHMxXr9Iv2cY
tGqKLDVRxMnTBzG6A8srtsTDGebUFNHB++hclSONNX7IP6c5d9iEB1kNJixHMQxTk2tsymlfHEYH
l56j4BtaeCGXQ+UWnIq0pAwXcHGtcWuM+cFz8GmOeEyXQ/IZsVIrj4IdCEYJSWskh/5PjgEe/wj3
o2YNcrQ2Cstw7poukAuv2r/9K7hFhYZHayPsw9OI+hAOw/ehOhbqJetAwDVzYJg1JeT10X6r16Rj
Icxypxv/aukObQ5mDtDCCu7ZuHf8GPjoN7J87KvzhJtjtuDraGSiEtERtod+JlgIaGVdvkxEk4gS
qHbtsZRJhxI7teUKTEKMrx18LSgoBYS5mKKlRH32KOOMPzwT8L0ZLJ/NetVsueFRM9b+XEi+EcUB
uNag/9etXoxvmEZQN+VLlk17uv5zx/rpXfsw8/jVvuKMCMZQ2YOtxOrhzRDUKkkGkzZ2Ii2y7OoS
OO7ovCjquVEN4HbX7uXVFoD4Q2rHIqYPAm7MHP5cURO7sciu1ACQ7ltiTEdY2n2rhquXxEChQFfz
ibMSkPNUrmKGaVfqUzF1rEEMsx/flUp8JuLCZeITyi8FtTUUUet7p8EIbxBcOG8OQZKhhVEYcl79
ZNaPi0QmGpBU5jbfdVx+5NL2mbgqrIh10B9ZVroWN5VaDahVxiigHhaUq3yB+I5EPuv4ddZjqgwu
puuBn6RZB/2fmpEPE9JS/EvTa7WPPajzNPgqk7sBII3pImnYvrFCa6gP2BLfRmDqXT4PPCBWDLKK
epUG85rG6W01NF+dYAlxNZ5OTdQ8SA26aYwp9SMiQCReCBxmL4lZPcJcmrzSesOxOJ4FN+H7jD8T
R7tXpxNGzvQoYRwoxyKsGrfg8SyxKZL9qDDq8TMgB86byEDLjpFZqbs6r1CnbJVPhU5RgMmnYimX
wHyU/2pFP1PwdrkMzspNVJKcVB+eql/xyyHkwfOVlvfbEouYxJCx6/dM0U/GaJ4nL/3MVS6zUDVJ
/3iw3jitDX5tchwvH7JG8S6hL0eO4ZkIZHxtWtQJp/XMtK2yXedyu8BzjI3+0f8bFsWJf3Vfef4a
a1C41btMb4Qap4DXn8b+9aKKvRWQEBct0FQrwPFrrd/tbH3I2zXdQYoSbRrdY+cpGj1NhDvxgLle
uphKeykH7RwBb216W9VbtFotmGJ0r/SrMsij5AVGCahEFbDcHsA6849A3d32/hartBLUolA51UQH
5O/lB5nhcFH7cBAw7QAMkRc/V16iCnyppDYQFdb0l8nN5Q9sFfYmk1i0YJ7S1KZrs2cSqom4DGYY
a5LubwWMRSJb+iZLWiKsZjniQvjFSHtbxeLaF+lF8wS7YLNvn9STgPCTTCchgtuQopVSf3wqZwzn
1KQTLk1Toiey3+AJb+RDXw0+mnVoFtmx8jri4RPxcMgYGC1htgNikbQSICR6pAifpmWMH6haR3Ph
tospFOgsObippEkd+2TMtXX/hSQTZQfJMZvWUFTQwRzF+JmJNdsH1COKlrpycv+rOfZoe4H8yB4F
CIZsY6j98HRR3Qk0pzpDHqAn8H0LSpLw+UKvJnMvr68t1Y/ws9AMsEKBDbRKwx90i43P9GsaOU3f
yg3g2gwvUBJvgFMFmlsg1Qx7wDi5eCVHSfR3014bRwOsAnhu4WlZN+dMk3EYWizc+QU1QZcwhojq
dRlJV/GKJWpYan7/2wpldXuX5kNSLZDvzxK/16bVr9bftdrQsCs/lX4JIEWriqgTWVucOiJFc9pK
Q/riFWIOTiA+1j3JJaYPCpazkeCxiklBnc71APB0JsrRef//EpZ/xVC7AS8C7fES/3PEf5HUrb8l
d3nqwwQe7fooUCymTnX7DgeEYyS1x5iTlYCxW8ZW4JtFc0Wr9hnWT/SSPIakeBjsIsmEJacJ87hg
eyONQf8S6OlSwtQg8VlPHiS9Dx+gR1XhpnvXfqO0VdZ97lHy2rOLsYiGR90g3sNXRDtANfOipYeS
IXh6ynFRyoMU+w+iM6p4P9DO0boRFLEJrTXpE98gaNjfR1PCO94dZfNjtNJHPy8eVbv9zjSSPwtr
dlLKUCESvvElX8WJzyrjdnHMNfNU4I0Rz8kcnaK8PMUmqi4zafFTJ0e4WUHHkZaTsqcsfExHw8e8
gX+y6P0cM8a6uawdu/1RhRJrggVJw1Ucgi5WfAUYVRHLXudp0Tf6cyv1N3IOFyZ0tWAiwOXYK45q
bAdqgyVU7rZSXXbPBkoOE5Wm39HdZUS0H3SamvMDoy2Ns7K3mn42CghFILZFPhBmUtlv0ZZIcdsz
xEg5hdIrSqtbiGBtJ9O1uuU68JJImwhOenILw4bnP17sI0jJSXuu2hhWessgQ71p3NmLubywn6T0
pnYA6KGT1bHTxcI7Qoswhf37OpnhHP5aelqan9PW3OWtuvaNXf6Ztw2pLj+85cK2YIKIJkfkxFd1
Dx7yeoF4VX+q4k/ltTGisZDk/2RSXl/rV2eqd+Ph6rkA+Eq334qSYEAyV4tTLu95zp0bcwDXB2cw
YBVfvqoBLjZAV/HIxy4HVaKPVxNm8JvYtmOWjBOUK2L9eT2CIXO6FmwVhbTU1w/qk6bZN0ks9GWK
Sk5lNRZFqwkUmaELkHSoLISwVdjqqYgRJbFr+mw3PsjuVhSvSuC63LSuQq+onLbOAm+yYW9WDOGk
W7aLOBLq8a9oEJyYijApO+pUdLxphTwuZkG1wZB6+X/t1AcawZya+1hEkmHE+F2JYDqroKAHgEOX
8B2xLSrK5mUhGnig6SMgkY3WdXtgTo+iGUfAPBXeRjlrGQLQ2lTvrTPijP6pZnUGOqUERxEtv4DN
TdeMn3FCTrnbJRt68KEFUVT4rOkbQK4iUBZkAO9dMI0nhYgyiBPo0cI8HnszO9I0G2Gd+cUkxc2o
hlSptMFOdVyw1SehiDGeJEXZjJjWDdv6yZRXkr+tZO2ELfTYmB0Yrw+j+mGhBCYBsZYa7GATs3f5
qeK+lWUxWeLM35pLJu1XEW/nPKFLVt5IzC3ngWtMa+sRYqx6M3DjC04ZNVe5Lq8A9S+6+b6wK1qJ
cd38ln2wQ8cr1+ubYHADAmRJHEer7Mbg4g99hwMpiDrCgbEaIlh7b3mPBXMwRo6Di0J49BteMeC0
zlcPNJLqyT0t06t+UAdKw1teK390mO4ypXsVIaTUo5oeGxMkE1qWlfWKzNCifexih+KfdG2zJwsw
Gw0RAOwYuHnex384uHsVdFYieAne066glTAkvjWDHSdMOPjD9BKCnjVELk90V0ivdqYj76tR/vRw
bcwbL1D+v7kxC27CE4ZlsjkIgUIaV675PNSf/JGl+cIT00wfZdUdx02BwMgFfqSojbsUF1Oj+py5
sLcofsNRw98lLbfFZB34ELjySFmgEglstyzQHnqPpUaF6aqDHuBiFzUXSESDNjwX+kQRwHX8HbMz
Nok3I5nEywmt5mwJxORWnmh2ZEwkB9SD9p3LO/kqdt+kIl90mWCGK0xHZfthZog8Kx8vBN5ccCUj
filD8xJuhSh+4uH/LCTrI52h1hkzDR2SvUEK7baO4pRb03eenlsexklfGbFueZtluZCU6Gp8COrw
dPEqM3EWZfWqy8k+w5gEwKvwTGqqv6b031uZzmOTGQP5b/ZD/GzSq86eGbW+b2kGbGOxiFOqUyi4
qto/NX2fqzdQAX/VSsev6agYx9vhp3Itq1+bnDy0tLvp72pjAHT80JqFH7pNFyoETgFX5eDUU3kQ
OuuUm8uJozYnIT3Qof4yw9HxgHVYAQZBR4NFKyD9kAFgLf5vUSanMvDaX7KoXxZm0bLBp1ftHVjn
zTH6zPlezrEYnQny2bwMCHkkNAbM9Pg9Oigjlcb5fMUipK420Sgb9tzHYE0fcQVoMUvD6n2ypLNe
viTu+sYQnWplOikFkjfFD731Eo3h2fCL6fjF5NEUCBxTZujHIgWwcfLikqbQ5DY66mU0JHw10mld
D+s0n0fqtkr7chJB1nZU2gP7DRYtD0cX9+kCt22Gsw/+mFC9lKLYNlqo4kvoHmtaPKj0uaMP31ss
xKyA6kok+RkX9t+YLmIiM8RJDOUebWrw+MeacqJs/YQx5aQP1klAqK52n25ZnwxCzDrp7Kp6jvr4
NKFZqqZgiznVT96W4VtKgilTCFBgkJJNj8hAXeLKH1nvYwR9buYW/akE27pe9mn7y2idAuG7vaju
o/iCQQ1T1w9Lo9BpgiA8Zce+JaxoOJlFbNTbc4zvPSEEk6eVCmdmJK6C84tXgy8B/l6gs8aJbtP+
cAB3KckB1Aouknj9+on2ZnE4qGtCntijtoUItnUzbKamR62xQCO1USfOgWI8qvyE4GmkvwUYwOyS
S42pAW3UtE564Q50bGTwTNn3kVGh/p8xgSsvjdIE6Zby++lxDUo0BWucZXVitRVsQdqEDsYmwQOo
giFX/T5r/YKkrKxxIsXXvxpu5cooS02L8Qtsjkatd02td4KbYYwTHFGeCMsKPyENNFINWP9Wndgl
5yIPgG/48eBo/S85xNkyqr3faQqlG3B/DtJ3rP3WLjHP25oTDf2bXLku7deGY2FZnR63O/dby20o
ccXROYgTKn0dTkfro/2D8q317Jv46knwtpcf/fzS6YwcvbO41I6CdXuE9EcuhRCOx8FOR5pqu1fz
z+SnD+UuEhbGXbDalRxqCRC/Cl+l+MRr+Uxn9BEYQBN85KEDyUpKHrFoPo5DDWLeDImNhGaVwngC
z/NsewLl057sCopp9uPe4N3r5+K/1mLb0dmLr5JcHuooCuVyDqmH73AHZMctopYsC2QmbQvO0vqu
UwdY8+uXbKGgta9rHS4Vbmmph6TcDioQLLrqN1rMsoypYGZepH4Wyz+DMqh2fKD+2AGix1eibQTm
wJtOld8wmW3pdrTgc1XMaxtyQLECQKj9Ulk4/azXaDED/W9BDE1OqOuLOeUk6Pl7RZdKwx2Bs/Hi
s/DlJA7b74QdVEdVk3D4KXTyGpruLMarXxY7QtewqFxODzEwXgkZ07jIr5x5UIyJ//dX48L1wXhM
3a7R0hOwMt/i7XrlSXUVLcgSCK/76bNdxnJJLPhUfeqLhz7W7lNc2iYwOBpG7RnenIpWKXDIEW+b
dbIYAGTuLZ08kUp6lljttO+WQ3T1+WaKKcyLciZjv6D2AtbbGO7E+GXEJitJdMN/f6//U8Ggi3Pn
lfmr78+fUi7Ygve5jn9FfqwwaTcBu8ceqKCIk1ECEVBiDc/oAJk9VKSUfL1y017qjMEGsmtf3+SN
Qzi7IjFURcPbqRa32MhuRRldCYXJpni2upyboXjpx388sQtX5IVfaAQ8aKbisgwhwzJ4n3/0+cSH
2BiJJHIJ+k4qwrHz95JzqdyP8zh4Kmf3/OwQIEBH0QzJqz0wYn7Xy5fIjmmQrG4WkDFOweAR0we5
F8bv5dAbLeUM1ib1dgMIjETldlN+tk3zEW1kWFrtpGgq0IORmWf1DNIfMwcTfC030ehxJ2s2mXAO
ZEGNlmMWLDyXWFfvCqRorMyDqd+rjNE6xIWBH/nIYqt2No3RssokTIJpp6td5Kq4ZqV1xaXnFtxr
BPmMh4EkNp1EFlbJ4ipXf5docQWo5wSJEWPNb44BWEO5RGkuMKED2ely5KclnOeKEcWWrKNBOK6U
AnZEu2EUS3YON9034qlj/Y2H9Eh7uFS053FYTvyNNs4Q0coAXKE1oFhOnYuQN1RSwNyE7Csa4134
7sWO1ESPhczjm/A+AUZi3mg2kPbo17ykrlUJFKvBaNncqT2+Ws1VwMjW68FEqp2CkkMphHMkHVJS
D0vy/iwFjnhbqL4vRhaOIhCI6XQnhTafe5KDRkYjKzlKgsb0IHiGxXDnjMXIZRIMIFMmT0LrV8w3
L1X+lL1yKrbkwlhzeJMqhpk5pmxPQs0obXXJQv2fPKcBXrGAV1NQCqTlEyhyjeVb4uJ3aeGrKTx1
XmllG7lWSYsvPwYejwYLncpxmCqf4ZY00d0shmfZbq+BnLIADlKJfoorZgI4+zOc/YQ5qD+LaQNC
Iz2rg3paBhAMleA9deJ1cttdVPJgUmWd5Dk6ksU4bibVthgvTMFf2N9pf6JEM3I7Z+8n38mIoYb+
rtEOzrtw+Jo8B/ZL+DXS7grtWLt9rY11S+FsbI7sJ6HVJWeZEuDpS31wItNu67Gpbpp9aYTyXvFQ
bRncJKq++NP4n5zx0y5WzJ/2F3c0FFx/R5JPOAt5x/JmyZbMM6DYbpwBENxTaLrwyT5RGz9PppTe
LAEWtVE/orl4yrX8bPLixa0fTtpC5jHCDPg5UBOpBZspB+nzuyCjKpalT6cxR4n3Ue9e1T3CYSs/
dZnKAdEMksOO8tP4b6GDtTAAJOoh3EKF6W3xUi6Kv+E2rHHGwdXntE4ouIiPnTkfN949HQkqXIkY
vyb6PTqQV5vdl/7uNCvONDhSEL4V2d3Q0geciWfaMs4rRF26IMbGEfVS0JcqVTRaUIhaIPEfdWJO
cBQ4lqhCWs+FkWKnMsJxVzYIs2Ci5hvvRtoP24unbdHJW0IdlxlnQM08bgtatGYQq9VIQ8Keb+T7
2s4PyrA145kM0it163K74g659sgSeRwzbJjXLrvhbvlqNOtHjYdrkH9VCAqV17LclOyf9IJgmq5r
MsSWyz11q1CYigMXzqQpoDF5w2h3M9KZYKvMSZwORoS1ihSfhfQ5UaTDY8OCcfKRSQ51T8Vu4DjV
xM98Dlo4kozhnOCRFwFJFV8zackf3FI4GRwm3nkZLoXm2XRToOggpRlzI/Oh8aMuViVIvqGN6vOl
1+ZLBcpnPo0ity4JHxgFxJq0O07mo9lXx5I0uYCXmILGYZu8xkjIeIUr7+SmALvspv18jMb2fwB2
6YVcH4oPxV6J8PCXhbnpM4JS4nKO68+aFa+hgMViRiPUtaI55CS6ZE6k8XzIwuiyHrWedqeoPlkv
RhidaSM7FzCtGVMpmbkZmJUTnSdKoj1y68r2cbWE7l2rug/rJrx0Km07po20nb11zH7OkDaS5lPy
LCLkfb1+zLrxbiYsFep7wvEgb5uHhO6WKZ/Rg+qI8cAavBm/LAgzLKP0F2t74U3pDevg5XjxTV7M
+g/aag89JNKd+i0GNZHjbroIS3RdEcJ/VAoROKkO+RaGNQRmTjXQlxvTeBUwERUsYwIR7lLUXpqq
2ZYKDCTmHTy+jLx8pUT3hek+beotghJI2noe5wDRyc5Itk40lslPi0+Ystxj8g3mnN1Oxnu74A4h
19bnhfdpUY8U/Sevl9zm5CmBNNQL4H5oAyijZKqI39mgk7bxUg8YAa27ytFf6dkwHOpdcAVoFZYX
az4UVnOUPVP4xX/dsprevPVs+JsCF2TNrsNA8wZe4EKiTzCeLxZkenPeQgBQKBEwb5dfKbVeXBG9
pgYOjbBZQVhuiC+jifmAeXRM2K0ke4rhaRzrU7JctG5B+igdUCrYYCMCdRniwP87YvLcZVmfyzIo
S+rVVDcqe7aY2dWywIryYEuHIPnF6kx+uT7DLQd6eq6hLiFp/tk1Apl8qSg6xWczOy1TaluTmRQu
xEPaynhoJvchpDr3B8Fwr+kVj5PrgD8tWTPfeGSQgDfsJk7KMaRbBDsX4TcqlEsrcjApVJ5U//Rs
dIqiCdd5CNPygCEBCXjIkveMTuR66841KFYpBRIityeMfr47fhmCBI+HUm1Q/vzV6fAYxmu6aNer
dAQWoRvBsoCCro0PZMuSxsRF4/sv4L7AnortENDUAQ4npeszVu1CmC5m58hfVrLe6Gbq/+dWJ4nA
oDQ1sceSeSbKvaTyCW7RqQ2l2mLlPPzMcGU2v/4QXCCCSqK/usG8PdhJSWqGr239uYhiKGb1UZT0
o91SL/qLYh6cCjq9ipsP1X9GSMSm3DGrxivC7wKCcXcOCQtuZ+jVI/9JaAiMUbnoNVr0l5Yp710V
Y/APZgsLpyYHrY7sXqnBCAdNZnjrlqAUx2DW2aBAq7KWDLXll6rslwsPSUemIlLGSn3YDixvgQn4
TKt6dhQWSGpLrNU+k03blaFEmO+mmRI3WB4dhaVwH9cBgROUqEzPgt53R7MD6KLHlGzMjsBKAjM1
VL18Uh56u90NgYLljmZ5s/a51KlQfy3SYfg+MkW+WNU9VZ4GoHZ1CwaSXmwWEm46O6PPs6USV9U/
gAC5M5dXqMRuq28+kOu9ynHBQLJKOKy3WzsyAHIMYKojimFn1d9MOprlTWwprEoOxswNBrpfYed9
a78pVtpbqSaU7n9x+60Y1HqEXDddTJZuKb5XX4Sez3TQYBi5aP5bOfBYHoFBu3z7NHHGy7UxbtlG
URxbvT8qI1n4VTzGbGbCJh4lzCfi0pLnuXc4Nyyiw5mCq0npTjIDiPQaZkQr5NOFOkzRjQXGyNJu
nQT4VWKn4inFkB4RqojkP2zaZvJtMG8aREUm/m34nPiOv1GIZfXcgbGIdqMjwyzLCROrJ0n/3dSo
7jF2lqxj4/dKYu4Umst+J+e+yac8tPgmLW2PmtWfOP5Ff7bW9N7muFXFrZEWlz8t57ZNdykXgrzA
1tzxCO1p+nW59oVrKoYlZ09D6Vl+0zBKMPk3BP0UOzXGCzeyc3cSDohWgoF9hseakb206xAMe1DX
b3BSuWgPdNM97sBlzZ/Y3r2eAHtOqdHSYut4l0eOxPfZTGFtLcdhxJLGv4oCCkc6z3V7xsWzMHSX
gSnsXHcnro4cfEOdMyfWpWWgFUUFy5NBEe89z1ShLeQ4zhJfG3iWlbXXfgKt8Xu2dqHLrupDji3f
FHIW/jFQc9xK46vo+g96Q7F+4yFRCS2kAKm39J4Jn8zXRzlvHwZlY+oYPRC5cxLKlQ3Kp6Q6sVtN
jkJg/DekACO5mVeCNkaTfahgL1Aa/XQsr8lxXQ3ef2Qz9O6aYqpJSj5TjkRvriSSgUdfHP7R0Y55
SOZ5PLhrnd3NmwwlT6o5aMHIi9eXkpGVxvmcGOspj8cTo9sJ33oy2m/wx5Qmnhh1NMDl//fnPrnU
QoCKsZrFXjO2ey/JKXleDIqKF2znBENovMRZ0ezOCspJ4TRhgUt+rHeZKCkXS1oCyJA4k6Jcuh/7
CsRZhIwPEACUBhPIbdXBuLj0FGHXpvyRyNwpS76qqfDczrR8lvgcS+2OXSflgBMrQSHxZlIrIHJ8
c3EpHcQxCtZEDvhLm54oYApSBAfvzwjoLf/TYsRmnTGyUw1nrWjyBycB4MLNMNJCoO5NDIcI+r++
0S0p03QGdL5hV5iDN0OqZm0xdh8NjkUD5yHjXdwCVza+1/K3JaQ2ZiWxRO3h5QZh9pA2rkZAcTJ6
v1duaXPhc25UGXkHnc1FPRS4Nt8op5LkMULb2QAW8Yds/M2X+phFTqfMPj0epA0cPvIF3iGgJ7N4
XG6JqBzEJ+MA+vYRd5+bgKuQ7m+rPKoqkqPqMr0ooEP4Fw3kidB5BtVXmoiOMEBPwAKhINWTXUfi
IQNZ18Rgc2cXvn2Hh1/5tUF2j/ChKhP42tF5UzptMxVdsdyZg6rQ5YTaXdk0bVVr3Tj52tDA9t8I
rAw7jqhE2H8r8+8vjrzM4axDaXJTZ+NK7+U1tZJrM/e0iQHZ26Lzqpd8JTtduC3GeG1EDUhbgkWI
XjpJOC8NZVlbeTc7JDuAxxDxaWOY6eGGdFkAaN1/C6OOzb/KQwM63tIL8P8GL6v3DjbtR1UH02Ab
9MHMB/pFjqE1VUf+TvjYyckuK1z2OhQsOvyydzllcMe9zFHeHgUYxSMWDEJ35dVA69QX8+Rh8cCM
7i2L6vGXx9vHZRViNS3O/O25vXF+Qr2ElgHsYsH9KeLvO4wVH+fN+Mxa7TNOJ9aQ6FCtkGgk1c00
WOPC8LKM7ClysawZ3NSZ9Z5fVs2yYZxhBZsjd7wOdpIC3Zj5pKWklj6Y+4SUrVEhAOv2lBXSMdG0
cGonoAuHMUak0zExjN0eMcbgwUUGxAbx3KLH3UmpEp9NDSBLGp2S9Yvs487IAQKC1OTmClInHzJZ
JOunmGEx/NSoIrbiMFVLpi/8ecsUyG0VjjzxlLW2+1ezEQrgPdU1wilVoH0Pwln80WLiX1COcBia
YKKb8lWv41WpaPEwAf4Ch8vaczFreBmpVodgPZNc0KPfycQ2wxVTGm9aA51ejK41VLsSYAjBYzKY
QqDi4dA0akU1wjYsuIeaIm0AcR+JKnwYQv3ZC9PnmJ9l9ra+1fCZecKMJC0xiynmSbF46Em0w7eQ
0Ea4fakUCtXLLD74XVAUWB9kSivB7i/NmY96G4Fo44c6oqOnh5Foda88c9S5iHBv06G/aFTb4lnt
0SlEXsoNz7xJMtwG9oNoAUnBzCT9lIUNNSY2STO3hubGq6MfpPgzongDsTbYdRUTvyQy1BVegnAs
xL07D9YDLD7LJ+1sLyUIelU/vFkS4JLc0kFLDAL+FyncGt6oHG0lLBbzVaiI+xxkN5ekk5G1F3RG
JT0vc3nJ8vY0sK9Fxc34DaiARgu3fGBoJ7cdsRzsE2Pr7Zugk+vWc45TKJBboLHcTCtmep3SdtRI
gTuakjwb6mgHzfAT2M26ivMcq/+WPbtZeHDWv2YicCxwSas9r+3NPF6UfDq3Q3audW+W2luWdWQL
W1qcEfD4lYumcFxEfl0duJcUd5sHxKhFjE1BdgrvGlA3IsW709cnBBwMZhHQNRVUeDw3/ZqsRthj
JZjdWLOe2FTzOv2pZ+jb3bUhvVjH8mXISsLdl2Wdj82PLMlDZjPKwIIeByTW9ZOsUPhmMpsa287A
CMbxAaHEWYiHkXYPyEqEkt97f3LBz+RghKKSEgPZ8LQVpa/2dDF3A8kDC2bQeMwwHi8HZeGr077z
UrQO1amo1HD9i+3d585C57hiPXSWstHemkt21ocGkYi+Ih7AKtVEhGHN8UNbJYCnpdfjxZH/lkvn
zVRCKrHbNe/DHiVmR89RsU44OQV2tap3iYRc1uqEWOtIZEdwb5AHcYFhFO1DQm2P9dNmce73Mt06
ihyh1MidZi24APhxRRKuCFDZEZBZ/EtpZPSXQH+gd3mECjBHiKdmxK6nDq6A95rxJ9Rp1WKF4z1g
OP2/1SDLCr+Cv/Z6E1Fz136wB2J0cufCYSdKOUOfW74tvhFLgma0UomVefPGQ5A/Rc9+zP+HsjPb
kRs9t+yrGL4W0fw5s9GnL2JikMGYc5JuiFRK4jzPfPpeNPoAp04BbrThhO2qskoVQf7D/vZeu/6q
Q/xe3JP7rZzZ21rVkG4Qg6a70UUPi6ebDEMrcw8rEj+ZMN5Cc2z3Oe6MqPxej2AY5k3+plVvcJN2
HVhpSZw+Uv5icMp+SAVkhGMJYy/bxm4iuzmeZo5PEveMRP2th0SXW7hifU2AYjiSRToy5D3KyzW6
Zf3EX1ftQ472T9O8qlJxgLEtjFdT2QbY+MtgcFTbs+qYJJW9r/tXQf90oXDV5ii0UMK6iN8LC0g7
6HtEaOziLGC7Fll89JJEBuhhkGS5LxrsVGJWKfdfQq1PPrWIDz2n0pgzqnRQcsfE/h2w/AQ8NQEZ
ySV8jJjhZ408UXGK7M9Rp9kKh6pOP3b0mAfaP3R6b61hb3KzLouO0kvXvNJgeKzgfmTR58JkusF/
Ho3VfooZvqJ6Lsz9+eiqMGA/IXhHliwLTb7vpZOubdLd4HKTAu8k85yush05SvmOMdailtJcp2uX
Vj8N6LZp6rXtI6aUbcTHxCoPtQRPfFN8R3YtaeeTakddf4PEcfaTvbHxg66tq1xjDfE9oDgh092m
t7HNkfn9w0PM2WxnXtlPtdWlEOP9ZoJU83Xwq6d5xMnK143e12YyWdm+XCOKgqs0zoegBpNU0k5H
XKChCRh66Vjug3namhvNJFSiW5tt2yFHlrdpgm8qvs8x+KSZ9fEhEJt7qdrlbXk0a1L/0B2BWqFi
E4aonBk3bZwuXGfRj8hAwF+QYG6g42k3LYKrB5wpmbDThjv5h4SINILgif8E7ejj6sgZV+rit5k0
HnVXJ205MwixIcfpDHhpN+dDSWYsuzFgkZhwSOPANoT7hcSl8Y88YM3u1C3hzHkf4L+lXnHigZ7x
opjTria5wAvd5bor6vscVafRkLFYUpPHhafzklYBHJBQaErgO/FrAAEtty10jEx/YSTTfB9dsW/p
QAZueSh/9SaX14gWu4agRJbvdPh90cwTiTJm8WYo0MZ7qEfUrVDC5XH2k/JHcbdL6cVsYPGVBpnD
+X0+EQaAu9qckzvMVzbnDXsMtH+4bD9kPT/1Vb3NTAsMLzcB06l+z8eZ/4xGi0+byxE/8F1l5RWC
VvbbaKStrT4Hic9HZTQKRiTDfgocCf5Ed+hBL1DnYODHJInidFAwSYJ9r9/V+gdaYB6BlIKqpXHe
kkWHawAghunGYCQ7aDPaIwoVDKctqBr7MjtjAz8uh91JqofE/4EDAKdnJoQAAKg2tVY6HE2aVDHs
VMwDmNV2MVmvmapclmAYXJQaIj0vvCl3RR1vSQlYCCzdBxrUjK7L2uSJaxeRQ51nVL5fUfCetMRf
Ep6WVxXHWcXapRCvlJl5mf2nnFpQjetNVXLgIgGE5PjIxPeMCjgYVgGsIVv/GPD5EJDgPksdg3Iw
89y1riogfsGgroAq8JSG7q2QbrUKF3Z6J1IlzbfJOE1/epVFjo8uth184nEH+oF7oT8p8i7Ft8fl
17czIOeWOygvofbVwjBKgndFRRmi+8rs3aBzmKNe1LS/8k80fGa1fW/rlwYIUc0aHBUCOTHQOLlG
zSZZzvXEb+o8LVi0AsB3bEpt9WJciTIsofpCbdoeMrazlqNjr6oDP53qc8wJlP+rWlI5MB3gqx8i
TvBKqrBrD1tV/5ixhGVrtL5VuD5uhuRZYnhLq3uE+QCq6qmDDTARdoiEh4N7E3X5VdflW7vr8RIX
14aLd2geO/3UIrGT5ez5tetI2wikY/tsgdYwaAIcJSIFgna9ArYSrRAEkziCeklteXFfnBLaDFpU
uz8Du17Un3teZLJ6yOqF9G4jwg6N5SlU0dIRdLL5sbLoNMLUXgpM/vPTWuCn7XLJ8Crg1bhJIl5y
xjuB+J1kv7UyYfrejZzuGJjaZKfm5Gis4V2sxULQpkEw0Jy3Xay+sEu85uQrF0oXAbQt27nMPA4i
Y0/2Wa330SMwFSDH4li301Gd6yO8ZXuO96Z8TOhGl+EyVATzGvo3d13/KdX1MarFMeMM1HKdDHmQ
dLt3oeD9KyMfE2TPiIVrH4vWbgcTIr0ZHnWmtdqUbsci3DZ8rdWDr+wZcGxByami4JyV44UkKtRf
Mzup3vjd/pSil148JWngOAfOH6hITShHKRBfmETK3d5mrDO5qgwNqCIxcDSZe/Eovk/9J9iJ6C1n
Ta3i0ZEbanoh27NBTsV4SfiEO/IevhJmHMI8dE04N9QHjwwZbWdkNLzGB/qUkcdCjCARL8ohpb1I
Q8rU4CydLH6lACtR9htlbNDbrYnJh5OmIfkZafqZU0HHbLFhgJ2zy9J7c1AdA4jW8IwN7RUa40Ak
VD7PMr2eUfiqzt1r0eDYlM5T8IwQTtFTez+uk10UVxeNwtiJhVIPDkFqHlTu+XiNdeqVVfJy31SD
XqLC5G+UhbcgsvY90KoRaJVCNdbyUuC2qQkERkz9Rkz+zXsvj6wZzFd0kiHXOh03CFbkvwnKdsab
bks3bkpbsqmmhNFf/8DpucmYhLPttOqWo8mm0k/5+EzYt3qYGt9EFSfabDC2E4Km6PwXhdZEpJLD
t6LtrEKy6C6vKJ1CO+mWyOnSs/oo7clhlt2COqJlotgmCSZZXcGTT6SDwSFEfQ6b4y3GP8dSpW70
6tnVPCLYngE36fSHBCUpz7uk0vy2QR3hfEvXWfYkdtd1DKcTP33MXA2VbKOYOwTMahvMLqydLJRg
uRPO40XRqBPSYTopMKirRxjET7tUnupHJhm3BmX3S3Szz13B798gX6uY+3P+cCiYJ23Dn11JlceI
p2OsjvP0JydIoby3TGdH7dOKyR6Imvu0/hiJr4zBbkpsUIoITZZ2jBT5CAOisieYaRVCiHToonfF
eEVaSluP6BEJ13pACV5j37yWk7FzQkft0p2peTgF6vArwpFaB7iw6p5HkI9pSD4YBI6Gjo/gMxxA
KfFn51HgIeHwuZVopcAMw0OL9fEWU0TB4CfKhaM1H1lF6gapkGcE6Ai/4YNCzEOFt0jDQFQeOzGe
06S8dScYd1AjAxP4EAZegliGG/5WetNr12RPp+EJAYtFpUv0MgsnhvjGePPYU5lMVhN79QHxAKct
9le+1xjy47g5WtskUnYdurxhJy4UrO573h8oBue6UeMG0UkxLOemqn0Sls43XdHKMetYVWX7l0Ii
OCNaGpYv8wqEvNGPd05z2j+QPxCAAhhpUo1iZnrLjCON8/qbBW8931Cdo6vNvQEuAPMr1L2C73FB
DDjxuNEwEMV+HNN/YjrfQr1RSbDHABbttzDBlcznaeg3WkjetFa8MpUjoE/rnZzBcreZY3I0S8E5
TjaBO+sltaJrLM0Xg+t/Yxyq/k9Y+lL6IQG9zWRCzos/txx2w+2U9kezA7pUQgWZf/ftV2OYV63e
ig+znI51Tf04x42WWS4VQcPWGjnyqixAtO1M9yEbuKfb8fg2vkEsUZgntRH8ypn7f73XfpR4B8N5
H7I0FfgTAmLqBjF17phnAhyXpLAv2ViD/wMdOiWXhdHUQTLzV72LX+lFw3YjH4nYENiiyi9oOQ5+
qRm6m6XD9QM7cmaB861aXCJ9oJeby56dPmxYqlkhEQmI3qrJeJtPUwU9MS7c2rbfG0V5p2W1lOqX
/hRcNIirduLx/ztqbGnw6jYjAp2Oy7pgkJaOTw3znraL/VrBf1HJntapJxJ2UwOEigdtvvW4r3Oq
7iXWPonAm8Tr/S3WmrnTK6nHTU63B4dHOnZxBdQlDyvSSNqzU5ENQxFgQVRu35AIl3iMNJlTP9E6
Wr9IjJGIgfMHcEDOvYDLbdo9DGSrHk6ErctnvEkSM61g+V7Qp65PFyzxu7K9cN3qXWDqBg7C4nUe
2w0m85dwh6zo9upGXLjeRYfVNwSo1GBHoCfdIDk/40kzGXZN2Q7MQyDDRNmh1TAWPLa2x78VSHId
I8cIciSXUIm08rcyzWcqXSf5YBX9JkYHHW3EHK4rzUQUHUHQMHdhNuMa5FMvgHb/qJiXUcFjrC8h
unREcqudKTRp85MU30VsbOkuhoKX75P6OZDSz9RrYXFmoG2UO1Bs6hhB/BjWoAGtaqNrULt7aswz
uuUzN435LdNO1bKUKACmSCxASOJRN6ZLS1OgxN1aUD8F7HFm3TN2J629KcrVNtiwD9U4+LBryNv+
GOTfVnIW8c9fJszLOXoZ23bTKrQ1f19+taBHaTOy7V8IThv4lQvRfFW5wO0ZfqWrJAoO7mgCs9DT
xo1GzjckQmWFI5mjqDhwgl3SpS9git0YnqRkiZOUPmXlTxOCmctZc+SadmZQTtjg4gR9EyrivhUl
jDnSs67Mr5j257jnLOKnurJv1KuC7LrCCJTnlMS3UcZX8zMh+5psInzIxaGrqy3O0g5IPealDZXX
qLOOMv7A/rIuSR0VDDrkWuDHkK0MDHY55FeZ/UDBA83yF70ow1cuf4bActtxAUfOcqpafxag50aH
FMK0JJk+eoVFYHURB16iDGdF4jFEwsO7yRORK7C6wgPn6WXeftOooI6EXS0HUyu3hJ5yjtD1T7jm
KMoSi1wz/cDRzticqcOlIQULZYxGZ7tqkxaLG4cC1T63as4/YrcdxVOR8JkOp3/+43/87//1Nf3P
8Hd5K7M5LIt/FH1+K2MYzv/xT11X/vkPPtH1j7u//uOfhm1bhmzo+FRVw9YMXi7+/NfnIy5C/nLx
bRyHeM6rkvwJCgUBCxXrccQUOOc8CBonyV0uV0wSei+f45NcnEZTOdd1uQVNv190cWlK+1LAuUfo
XJTf1GwbPRI0NgPOiNAXLyWnHLNxS3wAiiVACItrW/8aRu1gcO2wSbauSob97LcVGEDS3CLS3fit
0abnlDYUsxzC7GmSX5WJqC5EVG0iqiEdpyY5Qx1gmCyHzKlCF0okInn5xja3lbG1s2n79tCfRrq9
O+7W0JQWicE36JGFdPh8XztCoEsAyoBsHvGnei3YmdxCVfOzwnRtr+XYlV+xXqwgTgNSBJ5+HY5E
XIwH7Y7IQCb6mDbYBu8fKwpa5kS/VgYELRmJNffv6V9MrkK4anFw5ux94eoMqMpwDelWrjgqpMgg
ICLbv6Vj44x4v/V08iRcsdgYSv6OGcd9vpWr2a2jAftMD9ulnHUAfhxO2nOK3mSPzxxoX2YDgZ2u
djLjtMx3MgSImK+r4rhJzWMcvFcc8VLgifNmN4Q7tjUa/NxgzL105JvFzNdwvWxZVIeo8muy8gug
umDbSuqhz9m/JBrqeVkTZiQqMxLIoPQMrspNTm6fd1HY3G/PvDrk720+YQWVkHcn39xlSkwUmK9W
Fh9l+zYjyc1MBxKl2+90DEEGdBfuAQ312RbVKQN5BeNU+f1eejL69+TqrZsa3+JYSVfjs2iU50cK
qE69xY8okq9WTZGxbl7JPvWy4TDJw+xhUXiXnVsz93/US3uS5MbrpNqNE65Q+3gtmFI0n84IZZDv
i1w+lUC7piqxD/GqFNPb2JQnYInbZNdxzg9LVv+CSkt6LKmIPFpNemzBxAAHYW5CEdAZJZTo6ajw
cHDoi6Di3Nh/KJpKQYYPDtzjhaRtENKH1P4Yh5HrBegVkOplAC9wFK6NTMnpUn3IdfhodekmeuNK
3NdGA4WOvO21zAtivrC8PX5xlBU6wJrJs0CU4igfSXcdbiUM0ZCWNIT4mVjMXcjfp4UlifQsDDpC
2+kZAOc8SvtNdwSPFeZ4e2L5TD3YiufMFqc1V/x5dTBf1UdsJkgJP5YJB9eJiqBa8b+i93z6SLcC
P3kKxESrwDZxh6xRG7CiH2rtEeYkkgP58G5sMvzGsUvrni35eb/Vs9wtmpjVj0zbDrTuZ8XhcbXE
v0aUKOrnePuVNYlTlIZTEMGKpuPC+jOz/sysP+0OZhiGlQRrEsnQ//TR0B2w642WDg79zjDxbgL8
WIs6qWnAadcu+ktEYxD0MlD/xWH2wy0Ztz2DvP1CC11ovNlm5jRTeQ4kjqurWb1Ttpa0PASEEVYm
latvR55tVXTU1APB+j4fuAJjVFE+hHHKlPkQa7+TJDvKmJvEvGzJkGPbrUV0wlaNg1E6royd7LfQ
sh1HDnluD6HPFJW8SGVzqSBSSaJQYlYCL+IQEjjDiqOCyrDPfoR2S9RIwsE9eYKVdbyP1Xlm8NHs
OYJix+WCiQ0xQjIKTPo1D7rWcqZSoXZtpq0V6299brxrTD7wN7TaCq0CKB8pp5IOr0CutxP+q4Sd
ZcHoMNLx1zJqR9gk+2w4YK6wvR01lPdRaQ+riEOPeovY3ZG48KUfWRw5XKwd8rdOggJQ6YdlO+iy
26mGG7HQJZpNqJHaVWDjUbspNiKjCrZBvjUqbzArTzVyr2P1qBZjJ6BhhJfWwPFOz3XCFLzEel51
NBEbE+B4CwBDcBRnNcYv0Sk7ixG0aOs9gPFWuZnD7C0ld58pfin7+pXzjNyczFqcIss8RcSjtCT1
1ySsZsa7gBZ5TUOiN8Bt0Q/k6lhvmEjTuDscEb/AeOBM3CR4YIUVY/WyDmpKqKh2doQcuFjTOO1Y
8l6rhNsTwIJeXYt49/+/P5vCRDlTdWEI1dbVv+7PXc1baLQxRsE6dOU+8XDph5XBSAw0tHGswgdL
LRkTgGsQpbZym0OOmP/FIqn/lDy7E9onNMjdUn9ATdI04yhQS+uIWC83R8sGA1BsRmm4jAxLVDQX
m580/62gry6Fyvj2TUFbrGIdormnQzhKn/0yv3yEn7m1XEB+hGtIngCfpKTXzI0vZNM8uaG/R7kX
VemVdMC1bxjlsdQpWOpUhLJp9dOF45Hp57GDwYhLiYF2GY5OKVnOQKGL9sj808gIJ9KOEhHsjrtr
/Dqn+l2J5ge732gBvu1xAwOh01eeYrPBI/Pg0dpleA1G6vjW4at0Dcn5kJ20YoGR4I9ZbaKzaY6c
iotL0G5sWLEWnSDhz8hp4/AUcLiWWfG4N69VLslinujU6TTKRkTlMmM4CtcQwqkQ2xuMD7LCIY3k
iFbfo95aWUQM8SIm8TI2Q0Ra2k1kxoVZFTvmJvwMUW+1zkBMo2qHuO8POC4bzTnb2pfGnBQbcs6l
ImB7QNrKlcM4Mv3h3eo62nQMvrewu8eXGo8SYY23ivF9XOy7YXKEfBuod8WEv+9XZmNNUkZ7i4Xk
YU5b4uClktoDYKoiOmFa8SzPlCExLpR8DqVvhcuJCiyvv5zTMTiLdvC720FKkGnmXa+OuwYqgT5D
qeLYtzBwtxEfGRzaA+qDSoEEDahMB2vmGknniKMo+5sSWzdiV/dQv2R578P4vtOfeTM1YtLGtdCP
TNF9VVBQm8fPBP8WWSE9sl8SaYfj9zxw7NGsq97ltxcuTrf4bkSGq46UoPBjSTqEIAboyeSG67s7
Bps0pojwvbQyjPRf3HWvrTlfqp6aqiPNZuRKxotcvIYhzWzovhJ1P9E1qDiMv71TeIs5eDewEi8m
Rif8EehbHCcUFYswnlMKeDPmXgIfCkFBEGhrgI32AJy1GmlhAgaokdEl+hxhNcKu9OwCO2ConPQC
OeQzrALOwMR/rA9jmD8YAL0X1kfX9dcpOxo0RSJywv4pZH/uSr/GOZT1A6FCJlVkc5ohxYsuudGg
ka/HK9iWrqFLx/C1snRPorxYHb8WWh5Ci5wa4Qqb+BJYtAXDdQkautpD3ZfpF7YugEWOk8ftbsRy
LSOLt/Ry9pEvV7O/MBsQ8rTFOLrTzeHcvLFwWLDFPgXCk2yA5YKKnRX8oGAokpfmCG54Bm1Tclq3
r8LzYI3+QGErrSlbta5O1UN8WoKhmHEw2+pkNwGS/7Cz6VEyQWFXvYZOPJB9HraCgU+wnZbWJWUU
s+uM27rOD+rFZO4IBB74yU3fR5WGGwETJBd7G266w4cDwlFg5fQWLu1zd+bodYp9oKCxW6cY8BC4
OR+12F1lWETSsIuLq3CUCPPAsTbdjXoW2e8B4a+Q70VTOvXXYIwE97Ycn5xaSNu4obDwKb2+T3cc
BozdWejX+x4ZOXzfWqQ7yORWS5UOVqFsu/obDMXw0q4AxTKdDBlIexkwmAlOdiCdwI+odznCQy7q
bcHGNyaAwNWOyqTGmUf8nGYAv+PGTSfMwrPFDyxiP3+ptelsYtg0GHUITNJp7ev1rbJnJ9Elj+ye
lxsdbIq2e5EViamd7bRdcoQayPhMdadx9uDGn4ZpS6fPNhiNDS6o2bqns/oY7P7JQfPJ4cyNjP5j
SJhOIwYtUfYx9MYLFT6loJ3Tuht6dIeJcWtK42I1DPU3SohU9DOkXFHt7T1hPpkLA0n1A7m80xSb
G/1WRdrOoIqzX4/INLtVHJFz5sECYpUiXyaqCroZlJK8nTiRd5LT8AjnjBYLoF0VlLtkM8st0ezo
2SbLI1qJCKcAaJjUzkQJbR95C5QmAfzOV/v+xH0u5VY12A8ph+26lU6wGP79ziws8bebMxxGUxeW
zL80Q7b/ujNL0WINS0a1V9jPp91ZyAYO5ItEYRbkMHL5aOnnJfiRkYVhJd8bZyTk4DBhQZhoDM8Z
y4aHkJnGzGVSZihQrxZ/hFc1PSzMHk1WfXjq+iR7jHs2o5w92il6LDiIbHRqEfllr58OP+JW9wQF
v8Mcv9bNr5CosllV+OEYQKaIhysmRludqBwy593ECXp8SMSVl0rf5UW6byhK7gNs0yzq6Gh0zGFc
a3vs38QZwRlZuJ8kEiZBVDoYa51Fx3AwE+elFDh/Lob0aJDkewKfOfeePn7odnefgu42xh1LcHFB
O64gszUZoEy5P1dHvADW5BW8p9We4yCFGjE9obV7w64vIbbCYttuFOH3xC8hP5f6fAty6W49/aj8
hTOzr5EaPNWhDNzFq2YBYlTA+kbMk+dNGjpFVByS3iRFSXQJy4YNTKDs86PBTz2A4AHpL2fRsXZ7
8+t796lAuLcDnbRAjb8UZscuXHC+jNWhUeIDvjSiB8teDhi2VjdgvJekWmsAMbsp+SXV41spG/ch
Hp6Btpxg/uOZcCyyNqGqPyuyNrYyvRRl99KGzYuoyZsDrbIpqmupTddvHfiqES17pssl4Yq9GBhK
Ag3zcg8JgqzVZ0prNaFMfLedcvn3T7Eq9L8/xZZuqJbAGSdk5b8/xVk9z+OYgmWY0KQUwjrVRGJu
L/9A2dzQQhkEftahG+fFKVcqf0zbsyT+IHQ6FXtgppoON0dbGHQ2z/hto8sHRnx1ezbuS87Zzxq8
RKierRue3e41SoQLq750qQ+nZjNBtDW+Ilqi2YncRNZ3aDhl9Vpn9QvOboCnP6KGQkmG3nS/xGly
nBOyLvxIKrwCimYLfB0SKsUYg4geCXm9C4M1ookfdCJ2FICFWBVqkIcx/DYcpkRYY8CqHaotIaCV
y0iaDYQOPK59yjax8JvKodp8hSZdrkBJ2DYtztpZa15rvbwb6xnmRTHLN6O8gWt4wpvDNcWdngYT
obzG+fwaP6hSwPSN57WIuZDEXvaiedjxTg1qj9SmjEjqvcLKb8ScLLsMG2t3hM8cSYV7xT02swdg
tM4XjtUVgV+cH6a6wyi1L8iaViX+780gsYuRMiUw5Un5XYbgZuh4OigFri+tbFwUKo+7crg2EWtR
PlylElFRhAQRomuIEWsIqEqv4DlFp5YKPN5wb9go300AEI2KT0N1Yx5EmZqrgZW0o1nn/+aikCh3
U0chNdcODN3Adwm+C4fbPxMzay/9qGH8jR/1TgLio8N8TPFUpJR7MQHKzHtWKA/rmrpJ8UdDSa3w
MGQjjYI4PBTSSrRKuF04uPIwuqMCHB+rUpR+wAB+1xjlZ/Vv5OODHNNDkhhevE+uy4aCJipFtzn1
3VNwlEZ4ZUwHdWEyGVTRmyZaxdtjjrWMsumG3ikkuiiq9stIWSbu4CiBrz5VBHU6Z2VEi8E+kiSO
9cUxiNpwrPjifBAgLnEa9Fm9IsVFCVmRhvgaFOk8tpQ1hi/wrEk96KQeYlIPLRt47Us4GUoMCsrA
+4NXQBTdTvyRewdb2nFJiX6yGKVT4IxgR2RScbq2YuIKR+IUILGldVydVOqsqWgwNKJmwIUGNd5n
tI3VB8zGe81e9hE4PdW46DPOX1gYFsGMtqfDrlPpquRmVRIJtC5P8OWZ4Q1RuE+kZiNrlENPiO5k
ZNhRinRG5qtvdZnfbEO+KvW7TB9gJmd+/W5N1XnCH03DCB18tOcWmqeMvlmoxwruViOe/35dEob1
93XJRoRRDFM2VJV+hL/urnZQz0muL5jWaFhkQNNRNi7fBbMq48zf3tr2MUYQasDZTJlRXqeB/KSF
55Yb0RuVXh/4kaD7DKgWhJO31XJrM+uQvtExcg2JYEEmurdEsArXBndrMnGwaTctcmo0Xy27RGeN
zhYH8lLL/cRST8su6y3XqFo3j1DHM755eBa2OjnKbME3oRIqap3DQdQa/aylg69U4tjbifKY7ZBr
PGMoT1VtnFJoeWG7+OHSnGBaGlyglXHcDWV+LrdZE54sNfBSuHl9Dlw+bHGdRR4PE1RF7KbdDWp3
UMEPsC7KLaBqo93PiLCWTyOqqxU4sDoqw38JxGmFk4ctv6ideuG4OcI1cla/Z3SL3mzeSxuBqeS9
HJDkMuVl8RiaZaucdRppHVomhIT13b/3YXEf481laHKXguyuw3yM4UDB2Pdl9uNlTsJLF49nudfR
24ESQNYvYPfVKK76VhuKcwRSmv99EIEPMkaSHTharK7JbjbwQ5Rc69rBk5L4tG6gcpH6TIAG7SVl
zLyQylzSdJNa6uuUGK9ysbzK1PnJds1eWj/125xsm7Q8SXnst6I6hTWtc1wS6H0qw/bw/3osV7nl
r+MSy9YtTYVfKsvIMv/tsZQoMxGBKvDXRzKY+Y0xn41O35PDd9M/KJEJxtQRIXThueswlCFdaBAr
2rzzp8bFFCzZ4XWKR/g157FZaCkJzjoTYjsvLuqSXIpxdG35ZlvdfshgVQ3teVdeIrt7klGnHFSi
IBk4DhtGAt8IlMFBnnZyjRyAyyiV2TG2piyAU9cXa2pvy4ifL7hsrmrOeUppzrlIL32gXAAipcT8
ap0xyVtnQPBMb0Od38ImvYE7uYpkuBpJcKH3NzXuOQ7nRavcPuquSYv+wFdlWEeS8UdsL6YJiz8L
ua+5JljwhS4UoCNMQmeceWpKtHkTa6nf0CQjTSWcuwSWE1FSPIcxCT8sXAyAG2Wf4HDjVXMwfToh
SBsxH4tPo7yGVuWM/DRkNJovrUlPfAn8nhLyYt3NLuerLls7LQ+4LY9nJWh8QDN8FJPNvU8Z9i0G
79bC3zEdrcQ+TErt6L3qsJ1WBWvwfIxK+yhU+lCb3h3wUQYtXORFc6HMbgU7CxC9MXkVUvCyltVH
YfhC/oQKnm30at5wh+E32IiwvclcaTQY+ng1tSq4zkK+KPgVfua1cANDHGlGITG6/ffPpGL+/Zm0
BeKgRkScgxaI0r8ulUUzKnFRLP2uTWmM9NaOywY6Bu279MYj6ml0K+KJkx2MkypH7YHcImMXKSxu
p+4jC6ZLnP8pkuA0bz+sc8wyOXwkcnod6InKIJmopKA38aeNAPDR7+0KB6bT7hO+xuB8Gkb1pF/t
pw6mhP1TiV2cmbQNfi5I2Zr9PhJ7jbXJXb6GD4wI5x6rLYZJZmUeUi1AE1IH9rV8G3aFnBwkpD96
ay+TKS7ZguT3EUmpb/ITYkHKSafYG0AD9Ta2dfqQN4OfqvZVwF+sOxUrxp+KX6Rl4jgv1qnxMUYu
EFtlBY+U4ghCy/kFkwa/fnOnf9rtRHIpFeNcy0QcdBhTqel3aeY3WX/S6bOnsKG+mkvr1JN1YBZ4
gOWwH+OK3h5qv4ZqXeVLg6ivRB8vRhOuc14oNI/2voKKWK7UuSPPNUts7/TZTOCC2HvKwYu0lER5
9I9Sy0A+h76lmuAyxlOhd8eVM2Xr3tLVQALpgz5DhSVAbDsmE0Il1A/zrUW9mkI4SfbglB9lr14z
Sbu3u5tq4vzY0EcYAVjPJpAAKkAIMuka5LH1zhSOjd+n9MdrDDxQJ2rMe2PKgCJ6pDbO93w/Etbq
TExeWMy7zzWPjx9QDgGCq/TI75ggXgJjuS4zhvB1FB4uN+awTovpfbYkcqeIpLQ3LaEL/cdN2DRK
lxcGhTaVb7wUh0JT3dpf/5uEw9pgKqECxyev5ITRJ/tcH2IpAKxRAtZY8JD2gDUasNKSLXPDA750
a1CO6atVZPGuduG7GoZvViFeInSaGOfMXhD7GZf0hFPBW6TQnQwEM6v2RAMxuDB2wU9RzCdVaf1I
Sc9WBLMt5tSswazlIERzL/SJxBngTDEIH9cvih+INA6zcgcBi9RrzeEKbFAP1YDIxfJqImERysZq
Hj7Qwq89LrKocf/9q04A5W/bj60ruinbhiLrQv7XUvBfpvVBjKJvF0hPWkaiCdIapuaYmZUqNgnm
1bLk8q+mnKJhetTnsv0p0Ytig6IuqPeZGus4/pn/gPl6JRv6bor4XR2RyNGM04f0NbXFDVKp19SS
W7U6JWHJbbJ/Tj61WUv6lvyqSoKOG8uLiHbIGd+xBK5u7cfc1VV2V9r5qqr0toeFn4vF535SY9QK
b0sHqO2eW9KeddU2SSq0jOcGho0Q9MvJ4o+B1xmILXHDC/dz3t5UDqJxUd4CoV2ZREO+JwstlItG
sV9Y8Z0RFFp5iTRglrYvsA1hRx+IUAAfKtiDOnJm+ozpoIQiwCySw48UEGQSDZDe3xq5immd2m/I
e8kqR/zutieyY8VP7f8wdma7rTNpln2Vwn/PbA7BCaiqC1GzLEu2PN8Qng7nORgcnr4Xs7ManVmN
Rl8kEj/s43MkUxHfsPfafnib0u6phSigyJjKnsgTu1R6dbH+8I8so+fZyp84Cm6Dkz5GgfCtI6hc
BDAMcFCT++YuJ6uIudFGxz3qWOkmXJq32lkT8VeBsAM9GlfuquvBDkfhY3qsLtUQH/Swo+ExDlYS
wQgNUq/eZ4BETFD5kLlZQWusn9UQBnzzqsjafSvqffrMypCbWuOmNub2nib/nBqnHPdxbXoB0N0J
dczY+NhUVm6TMzuv9//vZ9L0/ruCBASw0D1bLGIS619LotKC8jZZY7tuTOMUsUh1PpgFtoQhh8D2
0KTvyJh9NrmEIlhanSYvOkEWPfg+UOma2e4V9n/ZePB70oOPgaWABJNAAEextsmxXCRVzBooqDgh
DDYdhT1Bvx92bd/tShhBIDcYt2DP83CbE0dXzseOlWIMdLxUBxE4vdg71OoZwnozd7bkgGOHmFaq
8eHAzRRS5SFf9yUL6lO2keRNo6CHc69zkMukOXGgn8rbU//bQMrFUXaoMoRrEILDyOcNBVqneYda
uYcqwMJW0nbC2T7ZkQSRoxOEAG/yysw8K1AsyHPE7tY9FSz0GecHk6kxomBZdOiWXNppXjs4IPjX
bkwG1q1kCs3QQ3xnU73VP+shOdqlWLWeDPpBYnMVO4Io4ea70INYDJJAV4oRh7WzmSRUmxlNP/uZ
OGZTsctJDjHPnt/elzfR+Wc5tJfWNy+mLS7eDFrFMS/htdYSgm5/ll2DRMJVkheE2DJWv2CRyBIf
YYGj8OjEDtPJLhPXdsCF5SF1jN0NBFwblYcTlsQyzBw//d7P/4QNCan6aSNubYgF08V+DbmY45tF
vuU4d4xNybGC5GrbW48hUgM0uCOGa8YI4k8VYF3m4l23e48YEEq4tZLwEVZ+5W25A1I8MVxefZE+
wBE7KvUIViFwnHRrontzGdwVFusMXKXyyU3DfYgrjzAt6r5VhWiuqwUYODMA9L12HaT01cosXeii
LBZJCNFd8lJ1PJgwWlKScput9ADzs7JsIpIR7FvKdLTCG5psB6d/lpnzXI7GsyG758qt8XY/j7N7
Q5bwWMfWChUNEt1W9OcfDwnovEsmBH720YNUOaHTIOGMSXAFep64Ag+5KWVcLQ9xDOxLDPRcMsh6
TlFmuNj6Qn7vWlNtRoIhU2zo1mKa2gvLPcD2VsW5ZCKQArVDbXN1U3E14uhhjKsHVOrDzN83n5Le
PbM0Pxfxu4WYxdaoCxouRWYkErsnGOSQAK85wpPCpMyq7KDynN3fz4//8U8StO7vkrTvqp7aJIrl
v/znf17q3/Im299fef6s/335o//7W//zn/+TP/mPn7z+lJ//9B/0lAkXSf/bTo+/XZ/L/5LBLd/5
//vFf/v9+095murf//jru+pLufy0KKnKv/7xpUU1xzH6fxySy8//xxfvPwv+HLq7z/Lnv/2B389O
/sdfpvibIWzX9RybqHXbs1kbDL/LVwy+wubU88FY2sKAX/PXv5W4YmNke+JvoAQ4Zj3L8xzX8Cjx
CcVbviT8v+mMbQ0XhKNnLyqBv/7rhf9D//e/3u3/ux7QpWf4pxLDZakq0OG5tLbCc4Tl/ctawzU0
waLZ93G5yYs2IuxnlZ96QAGNm6qbIhBYBUzssyW3b2h2x9xLVqBGNi5mMiNKg779kegNLOqQjAgU
zUbsRejUcnZwFBPr9Z4652hEPgeFEYFFZyA7gC3Z6iDJ9mVm8Wx+uMan0Cg01dZgbzApuWUDg00i
CdJ+KfaB/vQgbYj7msxPAmzBg08dLCTE34P4hiKz4pPJpAzc5fQSz5B4su4uA+DO32Cx5ZJRoPpm
nRYfI37AHnSjB6SseS379PGjiJ54klceMhT/liABkidrypgzAgow3KD2HsrunoQvB5mj2VHOYLEH
5uiYKavNs1aDN0MgG601FzmhvQq1jzI/+8QKR1lNvAS9N2LPyn2r+aFmf1HOo0+ElbVO6s/KQKmY
YgtEJZysKxsLQxuY6I9Dql9PZ/kRn1ttx1TRajkhsBXr75l7SjP6tPaxnpekuXSlkI2a4qiMP263
l9wYdT3+KqSWlmY9Uv4fRXyO23ZD6vyq7O76Eewj6GnKMbK+NiVUxVT0cDJ1dBiBbfBLs41Al45c
CV5jyjaosF5L1Imt+W4S84OVPYxQBoEp97Yy6U6me1agRjPxmhTfPmMuBjw2+9EE08RcEUyhDReq
zGRuAhvNf2zirvHhtI3+YSZXpcNiZU4EvhDgUhKclDtYrnQTyyb4GPOhEADBoQa6SMIQ1i3ZbUuK
UMSUIo+bdeWla7WfrNuwYFpz5HXEtLRdfsZcE5Q9bRBWaz08e85tYqnPNnutbEWmNxGhGehS1jNE
ZPu9g6+1xzGLBBf3vlhLwNLpwfATphRP7G9G69kS9lXF/cNsXZgMBXFNUhrjQZ3FPnrFVF3nqMXJ
i4A3KTZzc6kXmxezkGIm9azVVpVH5iKuRRVvXZf+ib7sJYUBt8R9blsGRnJnQfIEoO0lR1WO6LGn
Vc5HZCBuxmO/aUAsG3V0baYHmZg6NH/2Ft9LBshuRNxKVAgDILa9ZEj4GsM15P9QAdBxruKUWtny
gxZhEdlRbR1fLTzlRjxvekK39AIXBvqyLPp0sV0xXdhNoTpLfd14UDssRhxQlPoR2kZLX/YyO1CI
7soab9E7bf19PI6BmdQ8vHxegdONfkGelrHLzc92/mOZbHn4idN1aMl07djUN8aORAbWeQVD8MAx
wDh1MelyiMiZJZBNtynx/TAG6GpEQ8PwNMgfq3NwXY17lbx6Hl3RSE8Ga6dy21cNZkzBakjpx7hG
XTdekvJT+OWd3jxROcJcXyVYA2YsGqobPtLsKOvveP5yEe2bIRmcwOIS/yu3HuYpf1RYxCbuYCKF
VjXvt1M9hwmLmRz2+ShOQ8IIS4d4Ht1sb171S/dvQPmBJJaXgJpTobpAYyJ09tIMFVvZHhdPN3MX
xUmENhERKYwriCtofqzaPmT1V+dSYZBy4ImSVC61sXFFROp5EAotrVzr5kOqI96yLgWLmnGmC+nn
jbCxJXJcAEfeqdk6h50LkCVaCbT6CSq+GUa4GZEtmrCWHROgju38lZKL07tvc+xUTOkGbzXK+FOR
1ZEWzSZdZEUS38FGuj7BLIazaO+yfmvOIly5zKVWnVXHiJ4F3gOczpafoYuqu+NsuGfbH4p7YTtP
w1jXO0anDgF/07VtCTetjYTxsKeCef4RMwAwc3JGFI5ae66OmhaYI/ijN71JvlWC78bWPNJKR/do
2smL6Zr+Lo20bz8mLsmO8uOomXhNw2fs2u2udNtyKaNt0OVI/BUqUu02ZWkCM4Qxh2dF69KkRFSL
DKhG5yU6a9qwj1vSONkvef2vgXR0VRXgk2ok2YfM95INmQfQmscHEBx8PiyMpJ1y3qrFOGcW9aqU
8Ttyw2Rl6air7Sr5E6W44zjaC/YVWR0FJYoNuGy4POHEQd1ZMX3D0YK7JE/X8FMCZrAx4E9y19Xc
q61WO+MKmhZO1E2MP5+ValyOeNdwXtptgT+6Sf50TdD7ombWjxZ0zOE9Nk76y15A8g42dbKHLgP7
eDKh803I26Sk836V4ftoWBj2JMDNIb+KkN07+4AQgX37M23cViP2I06v88QcKZ98nAAs5eJUJ3+q
ab7NRD4Mk/gi6k48MLUgJzODBti3yLAGd+yPfa3/oo+noMcCVodgtHXSdeDUbdw4wiu3tXNK5L5x
/3C4oegwwC14C+Erj4dHwqrdRzYs977BYZ/4EHExql0M0hR2VndmKzXtEhN/ZV7gQ6hYZYgEnBpB
fc/ZWDbH3J0+UjV8mVMxburZ4xer2AIpg9dbPHUD4tjlycCEqMhxrWXx0oXm80xGNzZA7zFu3+QI
eNPxAcQkVrkfdc5k6cY46zlJbIIjnVTEr00hSW+r4rWaZ7lTqfKeNUr3VRTx+fDb4eCy/Eai3p/S
BTE0eOZL5LrxOU1cWhFk+dMkv5sigv9nIbvgzVkVRok2awDA3aaBkaHCqqr8jFf4FecCyx8fOEdv
gHPrSBnDcjstfp8onoPYVHI9sCTceWN+z2V4H4oIiduc2vcpPg3pGaumoEDyx+LTbhhbel71g+lR
3wzEjax6ntHR0oIWpNGmjGnOLGwCZHgiMMys4aIX4jYBUUM4jpwOmtEIz2EOOp6pg587NxHTiKet
7u30RtwPNbGLOmaCMMWkJju8RIMX20d7IhmulzILRD0QWIizrh+5j/m2aa23iboL0+jFAUK6knde
63pceQ6CGpoRQhHlfcs3c6PShaUS3zWvjhqwqY68unSbuj/+bMIY18ksSQkwcJS8szVLkuAw3EGE
UmdVgRIwETYm01OW+p9tzyJNKExd1jWX3dqSabUl6Q6IDTpqD74xFHCWVONq4DIy0fdzR9n5PmW6
jP7QjBDYeoHZjsRw9QGlZeStm7CDNbXN0XdExXwwGIYvwMUT8bddM2N/BSrBiWljwo+q5oKwP48/
YuPbqU6W8ctA2493LUVDziuIu5tX3LTE3dJRXLDj8yIvRXRgyOYv85MM2Od9Juv7glgNOGKbDmBp
bSKJvyoDoGdECxljMTrWUblV3i0cltwKROiou6QhPicb8lM0HpWF9RClZ1bCitMXLOIpl8lHKYtP
zSIHt+DhzbacM6tII3hesSUZmJUar23yPgE4QSiqKzjC86nD4ofzMlAVNIIGNeKNwfUrIzRwDSzE
mA41IylW92RCHbuV2V67Onty5Bw0PP34AS1kpL167+DUx5CN5xjsPbLGAhM9rJ50XtGr4nH1V4qS
SglBSXzte531OHnCQ3znwrOqSCSYH6sS05prboSmn4R+cozqiYxp0pZ9PChRtcGUuMpgqU34z5p3
v8Y0Y1hBaoeQYHaz5jNNZEykpvuUJIrEuOtwG818sKl9ql1tokkDFUHiEwRQryAEbolYI5MYmNqB
WpvQAFHLa0JCmsFnqPTndRueY1kHxXwJMSsrgrEi92DGX/GI9Z1X1uIHo68gMh3iU2AyP/d0tB04
k3pGYCgdW+QyGTq7cTPyu8pHSQfDSGdaz+NPxiy4YymjzWIV9789KYwTepaUYdLILea4w9oh19nf
pDjiok8yBsbwqtcMkCk78/OybvTYCrgeYX2v3a41Wkqbh5nZCpSGvn/WACSXhs0p9xI6WhBR8ZN3
vcm56kLwWynDyzxJ1565yGyY2hIfotR9B8J/wmZauJvM9fadPdFX5QREutElRmKuUHSGAnEsyOaX
nvUP9zJb1AixCAvW0CFF0tu41aGZCCMaELJG/CtM7L+xs5Fjgk57zbRfOTG20ntiEIzqWgtuO+2q
R4+euCp0jpWrH2L/2AzGnZ+8myNxC0m71a0dEtJAd9IjauG1QkPTZR6rvh8nuQtdyJPtg4dPkACS
VRp+IENBM9QDsxu2CSHNNsQ/H5S2JeRq0mDiYHxX2XRzGPuI8WgZ9IaAc8quZjpTHnQv3mjduK5Z
AErv3Ff9q6dVO4vth3Zy4xQ4BsRvSbIrnD08JKlzZYfEHX6P/UVAA9fQu+S6ddTNMx/G1JmDTDFz
xYZRFIiiirepJF1yPtDvVO5D0kO6gHzlRx+LZLgZbBIxP/vUD+g2lXOx2pB/nx5tDfe5ieJAKsxd
dF+NCaMj4an1sK7mb3arngUs5t61tuxZTQPZ6qRhB40vZY2VkvaC3Ju2FNteP0dEPrcDde5MIEQB
xgIdjEIs9TRS+VjxsPFtgoecvdUj4IJvORNvSrd+6CXkifKJmds6J14wR9M1Ew/Y4aAdW3AFmngK
Wb4k8xfQvHuTDn6EpM1UYTa25XiCgxtYxkvIKSFihsaSnVXpgizFFcJIYqzR8o0n6L3rSD0uTkCl
fc8do2VJXZN0ZDrQwQ4+aADAryUjCIJRawO2TupuWydvMAUhmbIWsmpxHQW3LT6WuLqUxfvgsVOI
6oPGZ6CJzEsxpF9VwtFuRO5mity7pixO48Hi8IK6Fpk3ciT2btzv3O5unkNEBA7dxHMNclFro8Nk
23fmoUVk6YsZPTFZPk4Iw0EjrVHQzPS0kBjVEMprTXcrZ9KxAVUzS8Zxmr/oMbAyp32ouZgtr7kr
mpIkx5eJicJYnSajgnVQBzZBQ092R54tSWdTgkxumrI3P41Oedxe+mzrkgPeAS8Pkd76MbduZT6g
A8LKyiozDHQDtXPiio/C460X6Mu0s8vZaERiW2qupGecziqp1hHqE8w/u8ZPgaAEiW0/j3bCwwpt
PmcmFEUEbxfWzwhYwu35FXcvJqoaO2pOcaj9sEuEcsV6Fc1x4s4PHi1kUVQsad5T/SHy241d/YzO
Uze/tal1TL2M+vfZCf/kACNgjHDaY1KouqBO1dZqiA4mGxOVpjgZ059GoXuIGFrQJUT2+F2nYuNN
1aGWpIj1MYlaLoUsQ3hvlKui7Tfm1J5jpPjKwAmaddvOHl8nwsrxUAxRd8kTFtpty0RCvXlTcZnt
nT/w6PnLvhG1AxBre0kBcQ8OznNLPCbFXh/0wFke9xnRKwo7ag5lIfcUx7zU1y+GmB6yJT20fE99
ZH2UyjbaPKv7Hf3XKddPEZ5oJf5IJkdlfamsgeV0GpBI6ozHCPiMFOYxzybeKkLWrDvGKetGP4fT
DobCWuXeJim+dJxwOTEQmrDfjZjFLtiLzI1g0HOTjVjGrMWNSDaHuGcZa7tcnSN1C2E9sJq3XoQz
EUO1XZ71P4QqBAlbt4EyIyrQtUlU789eDuwvz4JWhykFPwbpmY7cUiOq2CIR1jebowuEVLnjXeX6
3EQi8AkKQWbOAch6pP7NS+uNZCYj9Y8ZxG1wpXd6JZB6JeQenTq0CWUdP4TT1YpbDlgOV+tSw8Sq
SvNWDfSKV2uubuA3gcxXxJLwqeAj95jgBR91rp/2y4/7J2E2gTUQHVjjlvX/9PEey8YKz/KXQuTT
x+E6LEh+jkJEaMVWM81b0jxzj7bpa+h/9e5XLO+RIRYmNic8wgWKyqLH0glKuLtzmrWhvc1N/Jow
tWnnirtmXlvNuI+sajvN+VoV3bYkEt5YpN77FMqOf/PYVImVZ7Dgg2uRwvi+E1enu1Ss8kopgzJi
PArf01THdrrlQDJX3VCuF47FxGs0ELBC7eE1DPvCvjdo7hBr7UVb0vHQkar0nBT2xsGjTICnTX9l
sMdBfMHhYYLHWvLoGVYl4bXozdXDXGEWSCSDxCeZo4itkUqDgB4inP1wSICMpG9+IjbjbLLKGtCP
dgcXDz+fhpU1/UREFUmBa4oP59zyP85BAn6QQx6qlF9Kx8ESkYbaL5UXuY4PI5Rj16ImdBqw7A8Z
LGWTUqXU/e+MdB4bGscS6zHBZpv1VwOzcj5MMKL+5ATomdaRthLq1CkFoNMTP5VXp3JQpxFjAGLs
LvnV9Z79LkhwHB0W6g/br8jnCjdEcS/UClbhvHMlBtCZK0KA23937Wkd+8wAOFYnJowyr2mnL1nU
7idweGTRcaT6NHTpw+NM5GwCbDICAitqeiBEaqWdB63CRp8z58wuqYWhE9Wy0cdByseNVTU52u2j
s1iKaEkLUpAilQbfUs54qHVsaCUmV6JwNeqhVods7aOKa4Lqt+Lo41rqJnbO5JLFkpq1Oyi+vce+
AmOgJqoRX0DgMwHoc4alEJK7fJcQ+QRexKmpcYj8DQl/qZwVhjcL024Rn0uzDLz+MkzhscvuBWRc
5a9FtMUsshoXcgLExZbxjzAY6ojzlMlVkyn2qezvhpNP3ryPd1R57JswYi0GqZgppPfj4a2feiZz
5cAEutmJYtq1SxVV/8nHVxgue8Thaw0JdM+ENyXKR/OTPdl6Na65kE9pj0KjlT3l4vvMs9xO31mL
86Tu9sr8jIyOzwaqYIfoyYYQS9hzl5JUEcihOazu5hVWtQXzBlsl0oWcAuE8zDpDOOw42FOIvksT
idr1kkyfbqKIwUHdxdDXNzguCBOikOcjVFB9Z3TtxxKVn4cYwkbPhzWT/Dl5N0Pu8dw3e8yIKB7W
Fel5qLEdgD7oSRL2xIsDpIRo+5IuaXVosXV5V1BiNGhEnbOJPN2vuII9VuXIJtkQUknXpGHX4qXs
LiEqIRPypSyfavujVj4xXYjvk3ssa7x2EtcBBBnFGZmODkeTvMCI1qnPvwUAs2ECNA+5SoZB3PMh
6Pp3UKvRDOQjSje0MhQzu9xxVynEftO9Ixsx0++bqt6w0JkJvsEMR1J9RBhqCQ1ROxRstKnvXHaK
zk3Zx5rxbARppdFPjfZhtNAvOP3ro3SoxNPvtsjWWRr9WPI395862qi+eKyHaZcbn3EDU/cLD91u
yCiEDAuqRs2cGxX3+Ob4cyDJo0V8SES2HjnbBCNcRgitAQmCRPG7KWRzTwiNifbBriHHMUNwmdR4
QN6aFRedybmX8NwVODzsgLl4bJ8ttsgpcdn5/GtM3ALgMCfjE2KFBR090qCkD6vBhp5kql0yhs+I
6rdgwjbKkB8gMstl3KsJolCJ5ZzxdohN7+VseL5LjnFLeoR1MQYAQjhn5dnJ8uWXvzLs7AbtBW9E
c1CszXBNxdRdEXSZUBawTIh0/SwGtBTgYOcN7vytadSsKTCXk+fMDgiGWx+Nq3pRgwDDL9IfO502
vge7WTvXzdNIJWNN/XqMCBJMPjQi/BC1WV4N3v9+okRV07WziMfUsfQABmWkwp3RvCp76dy7tTLG
U6dwmtfEjPpsb4rL5E3PrmTx3PQrayZ5K0r3DBh7HxVMfbQzIto88ruM9zgeqdNuMTodHAdzkbxI
niU3DNd5+VAb17J+EuOXaqpD52EUTOAIaQObPCdA/lyCS9HkH0BnUzNg4rAasDWMxUyCo/DCtgAn
IvJ5gVAY09usXieX9f7ewFT5DYDeV+PGscudikgKFLf8bW4hIZICo5soWNVzRk+d6fq1BvlkNJJx
70LXfnWkC2sNkzQW3mj+HIgck5V3qtruTjHBzLQcjTt8WaB5SucdJ/mwLoDO1RtjJnfEm9r3UZ9f
8pjpmMOdbk8w+rp9wzAo8n0G2+8z2qkQnOrEVVubGkBVG+3610y7KNKXabgg6J8MwhBNCM8G2plc
AvCH6MQWysnfBwZzbuwHuqVw60K+VN0ttw1iu3toutC7a4cAEklobn7vuekx0t1tmYGAt+8wnvhe
9KKo+W3ORRG+trQEPVk9GTBVpo28+y2XNkEPbsmcG5w0rXeKpTBVm3L013SV67IgbIFNXFWnNINw
dAgFkOaAafGaZk9eXW06YuHp/rZROAVYcVdjSOpG6z3FJF/6utjFZMATiRgYEKmk8ybGmAIy3g8Q
cQYjg0T7MJN3MFaML2n+9DbcxhH5ht6TAwkq9d7z5pVYquepHb/RUayAzhgisCB5ds7JqlAPE56q
1LGWp7lwGVOXQW4+Y2fZZPLZP8k6vvQxVrPmauJxnZyTAroU66y3w1tlXhID611uEepXGitbxXwq
KegYBqs/mdtduqzcxTD3UqVeQ/52FDYPQ4sJhT2Y3svDZFhrRYhD3fx0HQBbrzu19D5zm56ks449
DKlleooF6+Tl+L+k3CeNPQbM+AN/upMqPNi2xAoaE/zHLLvh06V2DDcP/B7gYymrpRlRR8E0PzLe
uQj36puTwOkeo/5OR0miLqP/lIgb8EAuXANUExm18QX6ogt8t/W2c/Oa5g9eep2mIpDXoiJ1BwHc
Yw2OAa8ECqHnJexBIaDeZ0C8p1XnZ0GDod1j/uF8NjnBboWBcJXKLhbbzrQCdC5ocG16IidZT6QH
A5neabXN/f5LdMTRSVApVsBI+vQ1bcZVRe3E5o6RrvsweFfJgKNwbnPR47GH+goilvNdzum5XHQE
9fSYICBouvST9ICV3VRbyU5GFObaNYyN0kzmj/ez6WyWxUc1Z3Dqyk3KJr4BlJ9RbLA3POosHJrF
7WRTRhE/0Hq3kgcDl6MpIqwCLHW54Mt23OGzXzsjyHNYW6T1afMfhwj0fB65GUFxm/FboTICIQnL
bliKGhwDICahVCWgrWJmckPFynHsGepdR/KqIvem+eWjMB+EvBMDieysuDt8s4QLMc199TomBzma
yHnrWOaj22vrbJp2tvtlGkSYG0u0IuT8X316o5oHIOW+AmwNIuNDXwjf/ac5qDNngWCZXM90btm9
TC8ljYDJGeXy4M2wHd3SCDBf07PTxtbDR519OolYxznO9pqz3pdAzOTO/ZJmTBOseLHvSmCHxvqd
FSa/lYfEe64MMpyQB5BtqbHZwuY88dk1T8mHG1ZY4ilYiM3I5X1VfFX2e0nMlSziX63hsizCqx+p
IBm+8Cljxl7H5kvs6mdZhTvJs62Zv8MSgWK8Un0jL+mCTkt+XJjUnmr2KUtaLWWkObL9jrnVBQ4q
QitwCRMHykA4A3rovJTuc4SKXeBICy8F47DMmi4pODRS1Nl+kuWTO6RIdfTmj5VDoAtUW8zm7YjE
vyiCNtcQbM7BLL69urv3Bn/nhPET3tOjB8HEt9y93t956hm3C6MDZinUdoP/6hR/7JL34Ogl3jZl
BtyRJ1jOAZ7VrmGsJogo5cFrkf4DityhVtmIWHtCicEJwBHJr4V2bqhXtkMQWk9T65L/ljv7Ib93
wXJxrsOWRIVv9gQEiYFQJAXpDY9jFXj5cFVS+zalv2nc/jjrM9NMAtRrEAjE+xg60z4WrYQAbjCx
CuniKMufVJv+uuA/Bhr7YirIIfzN1S5u3lMQ2ODPLzr85K7+NVviFegNPFZGUowXDVe+470QVJhF
WRAB/KgRXZRNc7b88HUyHzRXbMHrn/iDJ8IdWcnwKl77mWRttLpu+y4d3jv8Fq65+M08xdALuGdM
V/+HMmqPv/S58DFSgbF+7HtGeVCOD7b/g/QQwWiya2WHEunYjdZ+qLvnrGRahfgg7V9znHNZpf26
mtUFnn+rapZMeooTCl5DqKOw3VeUGwI8BaWDSWZOs5Oj2uhTccfg/WTY2mNqToeO4JMozoMIvZtk
JlDVBjrTnQ6qq3L7wxBfrJ+KoS++0E+XlQdvi1Pd6y0VuGncrKg/oQi4a/r2D8Q95L1BODu72hOH
GKZbTYJR5MWnCrMBS+Iors+xOpkcZ5EWreq/J1ixl7QxFloEbxNRXU0Ak1uTREvv6I+EL7qcNMRY
rlHurQwk9eQeawFkZr5L3ryx/7YglZ4yuF4DAP86fZxbLpi8ZJLXPLhca5PFSH74CuEBOawqBgaE
7BYe/axPgqkMV1678hF+9EX/iF5k05oYGCglLEuuIfgEJkNqzTTeJKmMKZeWoc1Prm2tqgy1jqZ/
shAAjueirjYONdohtpPAoB4G+Ct9Ul+l0d65LrosHWYOmQRW9u7hlgJ+CI+sJXxHM2EiTghMJ6pp
J9xECQ13Xm1sTEgK9qBrjlcN5UZ4bQAag55BFDaqWxb7760XUfcOQIefjVwwd0Of1Q+bJPqJITZ0
PPwV4WAJrWMjTgV7xRK0pWHKj7HQEKA8txSbSYqHY0V4dt3vNZstc7hx2M7N0+84//SadqBiWk95
uJ1LxD4myBko9r+CSMR2kMfS7A4dJZkWnyhLhrZ7KZdPXkxR14FQd/+AAz2X1bhr0flWKI/KDM4b
ngSwypvcReurzBdEfmsr9NZjie+38N2robDGICLOdgOtSVjJD5lV+zg11o5k1Zru6m4A8kBAQvnu
Se6mlmF0FGl7VWpBT/wUM4uCSoBFycDDUQ7omBoEtQ9SxudsGtch77sQ7H1prklzU0gtQsiWSVRs
ai/B1tzstWUJF5HTxRC9yq6OseydCXVr720cezaqM5QX0H/FvRHycE9gQDUyY/tLFO47Q23DwT2Z
SbSxzWhvAN7sOmjUjOiZh6wi/KcCT6EwuDzNPmgrzOBmeQkLqD9fHg9kjzJwWRUxaUcWVL2V1Ys2
mJccg4zeMVZIhoc6yTcD+i3f9R6RLK/DjEkznWHpoEN/aAD19I5aue0Mh0rjfa9vaT/hlS0ZILwL
8Z7MFKIurYi+dgceqTkJSvPEkuHFpfhtlcts7py5Nkgz9VQDnmjt8NsUfIorjMOJUI9aZr2bHaWS
VeKOYgZT6CDyJnkENbxreu1+nKiKyoJp1rzXgSya1EqrIdI3XWquhcEbb9KFM7+A3OPWyJPbZrhP
0ENbo3XQsDL2HgB2ukiykaRHJZ4xQwh/krDfFjRleRY9a0sciDujfqnX18YH2x1bgSfnYzr/ZAjY
xk4FsrLewhSbmxNM4lVovzWDlBEFo1++eQYenJRNd/MzWTvLpDuIL5L7M5y6de0jojOftNHYT5AE
E1Jx60js3Z4oPTDFTuBX4aHBepSy9jbR0cnibCgrcOL0IDJYu2jjRHSz7I+5PBS62jY9/w8sru2+
av9mgkyqQcCGYOZZ88/6Y1Q/muPnUDIUIhLKp+8QOEZ5ZwcDwZfVPfSz97sYlkpuBkpZOfIhKT8r
hNaWsm9xMZxiDQh5l56rRCOli+wJDzgZS3VyNO4m1X0l+vBuFMbKGAyyFyoWMM5eY1FiUAniSdEA
iVcD7QBCEQ6zepYPY0/t4nDqu8Jm0kN6Hsma/gBUqPL838GN31tG69WC2U2s/txy+PWTok8YP4j7
7ZvuqypgHXZldmZBnRHAw4Fq2zdd+59cndlS40y6RZ9IEanUfOsZ22AzDzcKCgrNc6amp+8l/o7u
c/rGAVRRBbalzNzf3msDyOtMuZ5HhUelD99yG+wBl2ZxhzmUd0NEj1Y+XfXcPDZVTGjUguQI6Luj
YRg7o1+vBroaevHVo9e29XGe889uJIpYh0SCs3rRu1tWGkJ5ApgL6d5MFltjduxXxN2r6+jklMXU
F840UQ7uKF6GwP6OMnFWcfzed1H16kfjdunsKoNmIiblQAWKY9RbiHt26pI7BHCwmai9XIxU0YNj
BF60kmx8uYjZI6yq1qgfxcBktI4h7AzrEjtobynnQw82NHa76G9NXuxiBpKfu8RBM2bFqAr5e+nn
O4+6PoCeyQ6XOWN6bnNzHaHHzah3I2OpPUaNPOduEFIpBM7C44ilvn1NbXtn+8FDmGBNCgJMrGnJ
26+w/1QZxbipBlnra7MDpez9sAy7sAMoP1oaUmzbPHlg0rqpHDv0nTbaZ3n9GnP9Zh06oDOJrcSK
EKSEQNlOwiCiS2s+qvDFOJsx8p/9HUj6nicG1m9RDjpnPLHz2S72C5kBFINKnHcoycxOi2WHjoeH
fxAnpL0W6cVnvQyig/Qge0VibcCAqKTEe0aXaPiqxnHnxvWNYD9buzcl+M4Y5Y9JPtN462TSZhgS
GTpBWgNB4WNKkYN4ocagvxQvk81i06bpXTPSrWSnzKuU99UrbmHuaA+vuQs0mcEWNblusBkMUOlh
fB1kzdmQmOy43BEqRU0DyZpgAQ30aclAc9TE+lKomDgRCWgx5KqydtOnRH/CjPHOaBXuOpo4BY8g
CsjMMatEpRsgyNHXaj02WJIbU2NvRBsfcT5KXEnmNRY0vpjN+Id2l/YwVC162gjKCMOa8WQKHOYm
eNek9phjZILDXmltHffSmXgX6rh8GnG+TNFdwugWAPlG9V8zmluRCub9uJ1LlCDWvwB9LZypjKcm
V4xUPiGTgQSw4XmR73NrBI2eqeAAPZCNkMd9wepZvu0FwMdKFqEK4WCwJJ2TPznn0BZMfG8/W5E6
DIqV2cbV99ChdQXRnwafg8+rlTqfRpEj8qTU/OCPgOgNWzP22RV8exajXsLFdeSsJ813R/5qMbNX
gCMKYzx0yXF0Pgpw+lVFSMP56vFkGw6+nODZTHHYk61xyJrZATWTLPxkqO2D5A6funuyWUif65Gc
aDnvTIvDd1Jv8gGdjDmfgWDu22+l85nazJ7UHQtsWz8V9auPaNRDVVl8rDOEl9BmfHdfxUT7QC9b
fo7RmE0sbpek5yAZrovmYEl+HdGdE+/MfbtmaFeAKs/Ex7CUsJqvFaItcEVESOwrIfG6lonNW0/L
hcni2LmoBjPHpZEF3aaGnmetY3qelCdZ/3CEING7Ipk5IYiEHJtb9+KxXFhedtPGS84dEoyLz/1Y
Y8OZEpCZA63SjyhOE2dgdRbJCQnDCS8uWr0AgxGrcD+CJuOk7zkfvflQe+RtU2cVTztqhpEatjGB
xIZiNp/ImhFu2cSvA7/eF11AdeuCkUfQ/UYWXRP8x+/ADR8qaXnKku84rRDplhZkJskfRY0LoLqE
zd0yQDIYcGA/bppP0EpJyfSiYOQm8i21q7T49cy9sCOQQhp5aqQ+A59qXPBW3luAhKuTt5qnZnT4
O7wqFeZnWnd0n2xo2iChMK08EB/+64woDbgZ0DS0W8LcPeysGgWxfkuB5RTZWoG3JuiBCFWT6Ov/
UlFTX0PmtkCOsMffjoJ9JCMk+qAMIhXOaSApoDij1/ODofBux1D12pMXPknMIh73+xIs05g/FWl/
zDiix/UjZZl2+zU32OjltYm/m+TYYXLCZ5QNt1PwN6Sj2Izq1VJkilnDZ4W1BiA/s4AS+O5Ryo55
EoRu8Tfo2mUGfAOZDv244pyiIBP+uDl3lxmRE9iZ4/4VMQfDYatmfguO8EDzUlq+TPtZjBSoT2sd
Q01NycmfkvS5VOPK4RgK7jSpf3CCrkqfY9OhsjHWwPrDIehScpiPa0B3TG0rJLcYKJWDQxlS5Mit
RIt7o9l6Bm4a82JxZKEFa8KY1r6ZkXsa8q+I3aymiBRi9TicBKCtCZwwjCTeOjNT9pQjkKBK1a0/
R5Ig7Q6YPXLcMUDZjCKTUGE/lbtCvrXZDwvtSjr9LuJuacGnnkEX6ZRq2IatHdy24sbKnmb3b9fD
lPtwMHw231WSbejcxn/qFjZMkWerxkjiNK04eH03r70Z9DZyQQca5+pXDx4EtoPZLTSipv+ahjra
VNJ0b8zJyW886Jqbillt45UctjgJ7Zwwj4nGgHNsF/ecoap7gPp7RJa/lrDf3dnAwjwlmrGEEz4G
zmXgkEQk2X4xkmBTD2jtQGDBETbTd+wU/kvXc5IKo+YNAp9LgqFiIKAFUg1T88pHQSZZPI7+HaNt
51mrD1mm3rbMoZkOJONy37hv3DJ6sPOvIOxzBmjcqgxy8RvLlR47x/6nqKdXahwg2CXLK3hf5TiL
EvexC1t/H2t350bdO6nrDqIDQcGCkwI1CxkHS0DGUnPDN2JBPbMcol0hiGjimrlE1DlO+pnK8o3N
D2J5CZOQezPhYsA+EfD/MK5AuJVMpH0iUeLPmAmaGx/goOhgwu7JgMn/8el+F9epyp4mQkS0cx1b
+RMueO0B2Mzwo7xDOzw1xtnPv20jvaclY40n2mMzD1ocq6tL8ElvtYUQh5VmcPuNp9XKtR86jCQR
MaU4pxwju4V9HfT2XRB8GOR2DCp2GCwui6NFvLn17S21JufW5reJIYeP2E/wcQ8w0PpyIznIqkS8
5628mwvm56rlzDyHwdpxCFhGPpXiWYf/jb5Kl3h9TjvAN3IrRTR0kvZE6MN4vjZJdxMbbHnoJGZ9
dIsYTp7jEGumPo6V/1UZmy5vhoujLdrHZl6cqHMPaWYEe3bKEbkloK7ZXdJzv8NHxOJnQvOfM/cx
V2y9vMahsEGMK1nX403QcIGogvOKbBz8C0NKuEZ419xIz6DZV/XEzZlrwVxJtMZdY03rfOjGHYz9
F2req1tJiQfkf39Y6TmH5KCRLhiNP4T2HQOshySHYAQdhKaxxbE1A0tnXyTtlaHcS1uglRcNvapJ
4uIrPAKFBSAz0AC+2I67capv8xn7OfboQ9xkfwKJQYENMUyCIb8JvG7mldpoGuNivMJ+dmkjahYd
TmUwnhQTpuLDnPqIQ+afyREj8mu2MTrIVl3WMM7OgFLDrsCPgy2Ty5aBCj8QzwYhH/OlSpyB99CV
Xy5ht+ePCP7Jrg1Z39sW84yrMfAlBuBJxp6rhqeTQ/fksGM0wQV6jGZKBIkkpmG5VKukif110HpL
owSNJFEaIXL0LpLTUh2C99BQ5MZpYdd4KeHNcqKmuiyjxjmJ80eCGAf8EuwjMH7OFOOuq4KlvzWr
d2BDNyQDj5HNyhfF/XUaXevsuZAthnprRNQF6bLAR5+tOKd6zGbxSM8Rk2nWPjPB7jA2ZKf7MDn9
fm43wkaOyB6nMWM6uDzQSN1xWl8+/P3i70PueFSVyUExllw+/P2iagxGKVZ/CShlOXL4GJz174cT
dhvqRU0ijG6VtpRCRuxkKmaanSgpFl0eqNKe/3n4/dp/P/390//52u+fKjX832+ryzk+0tJaAehn
HebpP059iJnF7OjGMAx0Dc+CmWNGpBUSNnzg/izgSY1I//2hKDy83YGgrdVvwrWm8OyE87A6/fMH
JrdXQVrBz6GJ1gPZOEfo6fjPQ5/CSByA0EWSmE47ud7x96P6Px/982ni1HAO2O6kfXGKySr/82BZ
JmwUPzI4W9oZvTgFxexc90zU5j3W6LBc2sEMg3jh8uCkzPqs5eF/vhY2BlVFoPNrL/VYapV3+v2I
czwyFLjTNbi4jc25ZjWp0qKVbHSqfZvq9wG0E92zsVJnnfsLmyosd5WsU9A96hprB3jcmCUt29fE
YfY62Ccjtf7f5/EISxlK/n/+wu93/f5VXXKVhKYLA0uMxhkN998Peq7b01/tMWgKRXr6fRgCi5PQ
fz+3eA6Yj2qEA5v8wn4MxaeSLYRhpyRW43sNhtbceZx7/7VWCj8D5xJp3xtlYd6FMfqHQadwb3nb
2Uy7e9tSyZGx7QfFheQdKxzqGFv8/aA4gDgtjTNA6PJbLQNANCYOZTI622HEkQXvOD67qfzEoOPs
Olt0KwIWCK0omKffBwKeHSqQgfVB1w0I2MLnQyp2pS4DMBvr0GupGpq7P1kWKdzRmGXwSnRhZWxp
XX+OQhv+/JhRA8GAC8GKfXzpD7dh2xrbGIVxlSZk/ETdn1qNMaYxxMPcuxSB0U1clAO2gm6E+OKx
RwswmtbuRBI5Q44zYxjYpbV33BnDmGja7RjlcAtQKtPQpvF5eHJj36CZKvwoe04VcnbivZSc2PCa
hzdekCyFbMa+Z75MCUawM41xU1k4rO0y4WxmcbZShrxENCwjnIsBgq4RHyWn3tWcMVzwJ0VbjVhm
GclDGSCbdTOV9VXUsBsrumt1O3vKYNM+xNvEWaj9Jp5GP0cma9ruEudgZfivnY4OoTkUzqmsySIM
yfxUTsQGp5DJlKP6J9cgzoI15fcvTg0yuslh86aUuF2sCgC5k6O19gGKzkQoyec8s+2bpGHIVwEn
sunpTVqqTmu0pvsB4xa7+eK9FSlQUiiBFCWxBU0twz0UbimupcHmFNhCsSf/M18DT0WkbPulyGx+
F8E80OV8yD08bRmYGDDw3S6e058qj7BVm2Z2rWpx28+19cprIbdVUXvreGY0aZs1bW3sWDbSVVjG
8uwpq8YOK+fiNQ2jn1JMzglgTwCoAnEI/T+rutvUmgwM2OOLU7Q0Y+T99JGQj/Hqsr1GKnuY/MJ/
MFGI6sTwmCVo70FJq99LhKOaJzse5YL6bNx7D+ctZ0Or2P33a026qNISwIynR33RHcDPSKhrPzO/
J/de7VOkkevvQ1fEoEX5L6UlZjJnXnxxZ3kO5ZIarTixdiVPU2dGsKnqoD2PCfxfU7XI2raKToVp
RLRyxQDerG5kGI9i47EQqvic1250ZoctLGDpLm2fXRIsp1QkNTlFeyfw6lucMzVAHnYRVV0HW523
qCpstHedGqnlk0V111AtSAJqofouklrXNpChwgY3r6cxxDjEVyLE8k2t9Xhmw5/cWGl+q5Z3Yzbj
fZ57zB+m9vEqKks14FaiP1aGbhYF2jwRmySIOkrms6Vx2yuzOxsEw0dbi7NWNg9SC8aEGmmGxhaW
lFNuJt41Npmahpj9Dh0W9YBAIS3bsVjXLQz233+rKaS/cWz7qhogrE1pt/fSUN61dEgnGYJKHZsW
iskb3zzOTkxSPS6XZ6fzMaV2sG5tNoBuqr2r5zrdQ+aFrzBJPCZTjHv4P4SvYIEasUFxX0pUSPsS
JXWmlUInJrZixrxNejfqWJz67qFrc3SiIvDvIpKvJ6G87pSNE0xXt6LkW4j+Lq+a/m40o3s3Is/N
S23TYBuH9Lw2/layI9z4Zm9uDJw7Bx+YMRFF9z6ygpdaTQFrH8c62bvyuRuGfmv7EFK5N+NFH26Y
kTxYmqBpINzbKlCQnoahXU1NmuMvmp56rPjn3EH8SLW1jedi/qz9+omuGvyvqWjoJivSp6AlYINk
wsuePbNXKrYhu4gbKbIeBBxOlMYobmsGqFfIlp0XPflBIolmjS2R1MLZ6wb33O9NKnQQzYs6xcoQ
ywe36WwK6QeOwNj+AH1nZA29lhqRpuDV1qM3AP9KsptcgHo3cQ45LUFCe6pik95y3lx+TIFh7jID
6yNlHzMMCSawyN/3l0eKx5CDPqI84sAcxvhWGefOiSq+JcEHOIZN/T7MqVj6e/uw7B8F/dSGUAz9
Ye1cmngybn/fUEGGHCZAtm+cJKLtDr/m0AfZieWr2za1574leOkX41R96LhxXVrTNPalD5F6HMz8
ksVxdHEfo8qkc4Kb1c5MhnINBItPl6/57C0OUhJ9CELkYtNl+ewty7tTy0PsQOyMk1n8c0VPvX3r
V3K+URoT/Vjd/V5w88AYMy34Z/1eEQQxunNtsLGL+iDGQhAg9dix7C7mQFFsy5tzxSCMPJDoX8I0
kxcOMPICoIDdQFkgWdDw4uZ2cqdCleAvTdJ/PuoU5W4xzY0Wsv82GkOmpQ4Pm8DIXq2pM3GKSWsD
V1reZKACoriV61EJUoA9IfVx7N9GHcFQTTCz+ahomQUShPRMskxYsrtR9Q3VN/7eSgGXh9xjrmry
f7rYS/eun4cnUBY9ZMzdVE9/gxisptlZdDMLuhks6gWSOUf48TJ7Kww6h/AiHxiBAQ0zGIRPgnQ7
XfMrOwoZgA5E7MeKsJQf+KfGQVyxXP2W1rveK+MfIRscPnViPfeFz4KCojuRg3NUmB7Ia6fH3MGs
3GUOYS2W/qDDkBBiz917dr+biuEySntD18MN5l02OpNzJRL10OiZdqhwPZjS3EnBqa9WwcOcRE85
TIdxP2CVPiZ0fzgF4ETTxYrU5um6arYBlGVoJC2exgJkoxtC8pvIoJV2IrirgN1r212f0UPU6Tpb
5b1zX1SUbfolJz+8W4N9KJ2yYQtLZ0LBCKuwllzAaLwWo7rl/KlvIZ9vZOMT1DHY87tDeAH9uKR+
MIv052n05YYa2grGhX+xa87kwk/UcegnAnSXycpY4Ro6KMaM+3B7RQwGbKLIoQMXcPH5rWsvv+i+
ZJuRfYGfiU41COx1pktGZcUL0AtEuHxbczJ24eviDe7SddZGnzLNrXXZ4CNwS5oSeikPhr8sO/Of
PkpvhECRFMbcnLU1vJoR7rPanG/NZvjwPU5bqlPcjGz8677GdyugVKbKbm4awWjQxnKbURtLttN5
KBM3YMQ0GOvC824FVw3AQFcep4pqEiZKiA3ZGdTZoyEjiv3mvzJBekdrwOwV62idGlWyM/LXyYVU
glmhXQvR2adosihRg87EPfLeqgZ4gl13jmzzjrK69mXIKZZ1Cn71qb4P/JlmN+E5l0gh581lhQqP
c+yYYzRltVZ404p+FSbAAVyInR1UAHTGmEalVu8YcyxuWjfeaCd4jyXYlilrz4ETN3chCjrGDLkt
TY3gEhqYLKlmTXPjXXTJXvrqMY/lpW5bCk6K7mgQ+iOJLeeNCBx+3CG9sF1rD6TLjRsajo+lKSCf
FGAlBqo2x3woHz2yjLQtmC/aiu9/t3+/m77QVNnR8OUf36qxnwwuG1iaoRhAjLiErL1eggbCgwE2
mVQJxhJPupNoHKkVy56fMsAqqtsR2yBjKvqyxLSVbq93jFu79Zz/Eap5cWPAA6EXEgRp1Xbs78O0
669+YG0TCZdM5+PE6xMQquEU2gsX3ss0fYo4hK8ixj9YBMj9u4Fa93XYboa4WcRq0mk1gKGBnxtf
rWYHT8TGtx3r0E1fJqxdkEbFA0+4RtdnWmUHg7/teGFbO8UXToyQlgXvj1fZzkmM37PvYMGajsqS
9Z7g9rspIrkB++z8IpKdpfY1Hd5VCRtYNCkGM+qKqO/g+ZY2wdih/WvAYoDeaiRrv8P0GN/PDn6u
BCcqeZGmpyCnMcHw9I+jl817g8r1KdVXgsJylZvFWzzJH9P2rFWe1tamkIhbhcB4n2IJD0uc+TOz
OY27GGgbyCJl4iPn7XeCAkIL7VVZ6WvHIWKr0qahSUatvoPpWnb5VyXzg/bIc0G5Gxm7AJelrLml
CpBBV160xhoL+U7IVmxmv7ZojR1fYnhE7tiAMHezD+lNVLin7wFD1f2gOywBcCqDwsSYo6hULjWH
/854qrOBIV2av2lHv8RVtIkn1FrbkY/dbDJfhsymWatz9SZa+dcshvysCHsHkmVQsDGAK5KzZtX5
3mksfZoAJ2gTNIgdbuMsb7cK8LHTp8nWwp2ivPJ+1uV77DBE7x0MhUPE4NpHkydHyQ0Q+sY6yZLj
pNIHyba0rX4izwgpqWtsOg/ADATRXysr3pIJEIUfE45CxT/E2o62dQCVZ/KjH3uQ47rPiMHbhvm3
cmNk5mH8ND3juRxKzOAl85qJnYwr47NFO0AfDPYdlAW2BVX1bXdvtjuMWMubP9TPSDwZrOCG2X5M
IVsdE+SfqytcYfiKaosdcd8L3BmIYGHerV3pnxUjYjrfyi0Wb7LIM10kZn9XFiCXmlX1ZLic0LVg
/lJ2bxx4iOpMrJ+e9QBiI9zcO2X62ebQzXWUo/Bzgw/d4S2Kl9Ch9v5G1WjtoxylKSV9JjhFwgMx
H8zkK4vcJ+W5e7ufX6aMoVLTFRbKAkNCs2GYYt/YXpZtlNtTKZTGz0bmMbZU9DS21aej4Qq2Fba3
0XcuS7TIDOXOsUexKsP2PpUOUl3a7JOEyhLho7IGCzqiKycmKKbYtTVB+kEvP1di33g1cRs/x30w
xtaLPSOMuQ5F5+5XmxXeMVjGvnPNXJbjvg/MIAcnanfNC7Xs1RYaxr4qaQgbx02bhZsh4c6QWDgJ
Ac4kVs3pjgGwU9PByJ6KObOLnOtNxPAkGX0zI97YDc0G8+hjOnqnCONg79MMzeYL7a2nxAajncEC
uMuM6bluCMm3MVjtdOA/9N0Z3sOUYkvh3JKHcLAXN6f8VGZfEGr0PjJ6rj0PaWBsPHRaxIyaH60I
k7exV08TSyfgF/fgx6LZRtrbV9y23IJzEYl84DXJyi6La+Z6txWW2JJDv0iv2of441e81mnJqa2o
o++85SLRXk10Q5wbUgDgOfIj7bMY2kPvEJoPcGnEul/4w1RClDaCQV0+Di2ODXq8tekJCui+o3j8
KlCdVnaCtZ3T57ossZxzm8PDajafQYflzIQqOxfTsRRgk8syeUrwjA4cwngmQUCXQ762woLVhVUJ
VE//osDk3cSoS1zGDGdFgYcDtli8nSZwJ+BTTmhf1jpr0s2Y5c922R4wqn4I8TCo+rEuSzAJVmuv
fW2t8ZUvTwzOxHaaQLJy/wlD+yCamFrckM7zIW3v7TR+97NArBwWKWpzylPeDsW2SD6nMnO3lgWc
xZnGe5GQWJBhj7sZ0Br70XbvpfmBXRU6MOt329FqoUaepMaz92KkrErAWTIC0n1e9lgmNrGlQu2F
7mmdF0F+UwSUshjuQ13jHvHT7m8STiu9pAmJjOFRpD5Fp8RNHct0scndD1wCYdmSzciarzyl2Ke1
NXSI8JEpC9mw8TZDF99ozSSlGRp6p/r7lMjDoV2ev96DcWOOHERjSsVFQJzVdJ9iyqozRZUER42f
pqAHyDV7mCnlV7ak/izbo12SAPFKWParlIpm96mMITrIb63yK9Y5hbAI226Ko7vMQtir5vRi1QI4
KpxrI3Jf+SFnJoTpWz7FBcgkPDeTPd8C9kMv801UQy6A/VybG68lwErq90SDaTTC5hooMk+iNMYR
6rgbTtHretnhAfFpcLDAnkpM8M4abMTkQvaybPYOlYcPp6oE2giWhNrIccYMeD0zsqdQRF77oB63
jA54I7cNJNOqvslrq6XhmtkV3IO5zM81byffcgdqPfQ54CYlMcTZpfdmhvrErfmko+CHzgb3ABIR
lxv0qEnajyhtgA5ji5U7+5hn3e6jQt3lrfeaeRXolnKfVn8io77lWv1ofhE9aJMlKRsCTQVvs1qc
/Eje5qk+T9FwLUPZbGP2e0w2HbaLhHn4zckeewxRHBxUpGU0yJ8GGliXuevZG0AD1ayuABQ+iMEh
j/RmeTEs92vo6s9+8lf0uk07q8RAXdkXL42GYwHe2/EJwbSvE+NVXkD3M6XbDeXU7jajFuvJYH+9
Nlgx2BPk1t0ATWYezH2GNMEhsKNtZwFVALoi6WT3T3NXP+PxKTZlx/Y/NhuxCmZf0dKu12zMPvCe
Ae2IbKAHyEaUuYyUfQmYTvz0RRpcCyveVAMpNioDYBpK7wHDMEYSnBaUbU+vAVFnhxt9ri6DtF7c
iN/fZGscGgzmZg1wMOMK55wy4WI2sFthwWCc9jB1FqkJSpBXohbf3tmZW+7AuS43aeZxAcHR2czU
QJ7YJL22I8N4eDBbKLDPJWfFOo0BOucghwfAK16eIORahM6y7jQb8s9MYExR9sGsNSNRE7P5n+2I
G/Wy630ojJZ7gZczMZENZuzSpWxxbPK166f5FhBLjOuOvkQDGOJkww4DG3aYh+DBpI9r6xrevB46
6nuyDkW3Uh0MswanaIcxrkW1ztBO19Llm7s+ODRWCLDF4EinUwkKxH8tzPvBC9kjgiBZiSDDu9u+
+gvFR/bhS9fpD91gMXAV6mte7TJLQWe3HqnFnO91npF3MvnuSRWY4+1xP3YK1PIqzV151yYZ/dcj
LmNFGy1zmEsdmdQADgIzSZt/mYPF3dSPtoOfv7Jm8EaOAhNj5sibsXVPSJTN1qZPUjb61upenMwy
Iev1myClsQ5gxy7qkw+iXmz7zeohRHCASu3d6sXtWyVju4N2+qgqMElBbmH1DFHFp06cOwCKISaY
fRBJvGmF+ZHOjOTpLr0pem7mmtZXLkJuK6lch7H7XcdVyCoQAU30uVmrLtpHCcjKGsUq9wkvh25L
wiw0eIadnoSD09Zs1Fir/Tl/YG5HDCggGmXk1ZOuQk4EFnrkXEO7sqKvAlmQPSWkE+YfT80oL5WF
XC0IKoNmN3czOjoqX733JRqxSBXtoW3f7rnD7gIjCKgdmaBSEuI3bObT4ThktzCub7uAyafbFfUl
HdlbOR0mbD+pnUOKQpVHrOxxqwkXAI0yE5I/kxXTgluKQ9ggy2smqrOtP9MqA1Z135COW7N3IWRt
kWCMZHoqknHH2S+jfeazFCGmV1jelUR+raiV5joF7RCEcpN7DCRpIKLJp2D8MRYwKkIaaovoJcet
kC3T9bDU9wWLNI0FdYEHDt4YA/ZTEQbZtuvxoJpx/lT6nNowpGJTItYNqNGjDDU2CaCEHhxG4ZZX
lRnfoqgNciPeuI78+n42qrMazA+NjLauwmRapYF5/f0MUmC1KXN4pBEzhY3HKGXVJUN+iLhlhpZQ
K9/DuNVNhB0jymFD1+WJDoeddCHz1DkjcUukP6obQNDCtetw1DdJ/AN6Equb9OeF/HjAb9M/a1kf
2dyVBzfA8JM6xNtkjacpTmy9Ey7OWVFedYKdKRL41aY03c3EMdfSgwrYm3SdLctVInjldERGqrSH
XdWrOzPpj3gib3ojG6/JNP5QlUGazqJcVHqsmR3ZgRDQM8rNeJoyImOOGoKNBZ0WUySWoISFaXl7
wG6pwdosnJ2K7Z6Vq49EK9oZoQO0NrVxKut/krl87UO72FrGVnFC4DKFNq2Jw9WSfT3loubWzjF7
pJh5gvCWURHjBz9ZPNokILgt9uqvENFLAfHp3M3lR15nE/smde+PbnZy2/IcUvi+B7vHoawtbpmS
vTaCvlAnjiEIGavQQkpl/4JDp7Xmve3ybKSF8cpWczqXfsZQY+YU6scG0xQuucqaTjk4/yubyjFH
HZ7G0GQ3Vo77mrpAttEnQ0F8MGZBA4Wr4g3/mIW5j3Soc1BmfKiQgzoYMVz7IJnmZNynCf+wY82b
1PLI3ZZ60yfYLOvCztZWwNssVkW0RWPhLVIce+EhzcTOxtVwOpyJ38UFkNBqoIMhaSzaNG28fBPW
+Mbq8JmIr5rrMhZGzG2X30OU7SNtHKxwZcURCYNfXM/xVeQkU2Yi4hFGJ1b5hLsq0YFiaH2WuXE3
G9FwMyVwhubxZ2LiuRp15+9c5g8nYRrXPHWiW3y2QHLS1yFIrF2WWFS32OTHmwhaEPmOpps2Q2uz
x26gBTJcwznWJ3tN3IO2cewfNh70II7Hc02PNhmX5CEecB7B4shg3fKjD9gmS7ZVFqaPlrbPkhSP
ldUF358SNmyiK0dCyOZu8+RWpsVMjM7xkVuznjy6haNrkWNosRn3gfHgqNqA2dJRmqOQVDdt81Gn
H6JRDhzPcRPMgY+9QP6ZKuePHfJ7dCVElyFeiIlOtrVs82N0soeudMh3lvq5dUmUzyWU2BqIBf4h
7twoIlmOfS4IPn0/xGUo79ws+8J//2JQdtdX6cfE2WI9Sv8yhBVEkZFk6FTSpu0J3AtdMxwnCTvR
7DFklfop1/U6rdTSQWigenezfh7tDpxzNd2QmbnFso+hX1dqS7uBS4E99l6U51Vmhqwk4AZpcYJd
wvt+nUbu2sE0P3ho7ElErL6r6PVeDlc9oYVtPkc41nW/zxkNrq0uLTgCt4s5afkbPhnLLHowe8HS
ihPUWyRbvz0xrhpXBAe5q2fYJqWC9qSogWwTfK55+FEkMf3BZAwAcH4RV8BYCr9V6HdmEBtsCtCO
hTa3Q+b+mfLxEUMP2chm13RYWuX0mDPH33gUmxrHzkIizUPE3jIv8VxXdbV2qf7YtDmsvK7vb4ow
dKj58hAAEvsYc0PBmaVIDWDFnilvTM22XE8R3Aengw3JZCZIyvdCIJr2kzK4BdEVPPhs9g1n2Mp9
MlBjGDaZf2gw5Iu0TPeBSD/Qi2tIEHBsldN/ezVYDZdQnxg6qltRWVY9BI2xgMNWlJjtGyJF2Mn5
lVDy8b83CV3jeRjA8A7nvTdkLw0m5KFoWahLwEn4cbZJH2Ot/hdzZ7LcONJm2SfCb5gcw6YWnElR
IimJIqUNTCPmwTE68PR9kNZlXX8vyqx2ZZaLyIyIlEQSPtzv3nOBCg2ej9DbntOSyOAkmAw6JSKL
hnTtVCQbTd54zTd2g+HBcMMSxxtm6rwlqZMSY025YOA+/IyJi3AHPWcRtQVjbZ/0wrz1NWZOKU1e
CtevF1itQxRk+lgbwyEvVZRYXAkd0NPB6jcYJSfIdBmjS9OxKzjqVQQJe4E+FJAWjiJcY2aISUbz
5lh8ZPxkWXmVsMQKU0seOhO0AEkf3oW8wSFC/TFuxoVtq/eMNtqNa6d3x5b13m7CTz0mWalxE6Zo
odRh4dRt1e9MoT8Fo7sr6/rVMJGkGR0CUAgfO667hIyKn6oOFUAs793K/c8ypclqrE66l7xSTwYT
h0JsEErZkjPktrFAbw3QOhgrMZUXbKs8/zwaVIYahCsZeA6b3qlJD3kpqZgqwcCAGqRjh6lSjeAu
wF7PBYkICnlvt+SX+0Hj1McV22dKTFCNasiptuAmqNPkUJHAeO2ipSSxUpzChm2/1a30eFPdbBll
X1rwm6UObiPXIECASgkkkPRvrbsgHHsSKxGerJCqwHa0/mKn/257DIdRpaj8pSuYiSKuaIqdIW46
mv3BBPAz1PuAjx2kc2DGuYstNiQeUwQcRRv5pcXdQbNKf4+f5+SEdfUwthzbCqu/aD0xvlZDpg1/
MYE8JArKnB/GX0SY3iYzpuoHFV2r3HfcZNw0R7nPWTnQVm2suUxZalIhy15lkLH6N/+9H+xfxzHZ
l3qP0xWCSKacz4Aj/JJS8GU6geIlXWHhXwy2qT5FFEozGhqwTRP7Uhu74cGt6h6NyrUXbaT+Wbeu
eT4T2PcZD0HQEzSfrJAOIJbZAZAP5gMid/rIAkbi4Q9qBtzCTjFjzK2XJGCQlCPtux7CuiE8sqT1
h8rIyw9CN1YGZBaHH6ExSrKPCTA33wZzJv4Kf7RWbWAsRdM9ZFwft9MYvHaeZzzQo6XgHR4ak649
WUR70arvsHYShmq+i/BSLH036l9w1eMSG9Jjxso8+km9lYNxSjufCF6FO7PGm7t00uGggS5r25eu
bhuWE+oCbeEzJllCAV8kGIhwspzRkvaUQgDSk5C/O72Z86Ew66h+uvo12cFWG94y1B94bP7JdvRL
asPdqQPvi1UZLdiaMMaMbF6N1mFYCpVGGcyqbfjYTAGUgQoZiaMjAboTgNTx04Krv0o6yUrQwLUv
tC5YMrdvdxw70AVMO1pZfvFVVPwPouxNMi9loIlFK47rZae1IHMCuYOemIIuTw9xT8gzRQuzYolx
ope/LSLxMBi/gwZXrWAV5Udgbt2wnzQjjhuz5jOuJmgTREwcGl1GQbGXpCfZqolKDkzRZ3HPkMD4
FIpVqcaNl4HJbHqOFLDV10zpjpXHCts5jxo/48KiVHzZhGor8rJcD7kSK5OTVtxjnC/iFvzeoH/k
jgLWDwLDxjRWoOwM6CkA4KS3SpS3rSdwOiUXjHWRaG/DyKI1OXAwiN9AfkBz87BalC2Ir2HKb9NE
21v52w7ugd42Uh/C2o6grPhCyK+hzeDPYJSlTUzK2mBfaP6DERP+omRo5Ye6s9fD8VIoeCMGpp2F
C7iUzusbZw99rTwSSDg6cqz2bT9FzOY9RoqC6XtzpbbopcZOBLwCkFNLW/fUWS/cr6iwNYDAy3zm
RxQPXDcQVSyx1rj9IGuQhFKYrmCsHINpemWlaRbpSHdAwopO5ZHOkGe+GKckEUwn24waq4Coxb7n
EL60Aw9+LRychW2Wl2x4cEew2k580hPCHP10L6N3pZl7m3Z5EBXckoui4+mzrccY1ZQDFgh/apgI
MDlLzWIEo2Km78zpNz6zHp6b1FvPH46KrAyTrBwnhVKPUfmus0MubSZO7PvybqLuVNShbspkfIuz
rl2qjpVlsEs4/cs4AqWfqB++i2MWu6c5BDyo5giE+ypbSnjcep3Gfr+bCo0kKJp2ZgNsnsLh3a39
cYHlbSxcclmItVXglmBt9XPtn/rIBxoUN2+RB1fUfymi4SuFrr+p7lPCaaVqAfK6Fc3MWXTn0Fkt
S7M21p19ZwU18EQO56nVzhroUMwuyM7yiYfwwVVih4W9wwjoELLxmcwPBVVsBmlnfBbhLCNoUm0i
g6v2ZGE5Mnx0JNOEnuoC8jN065OR2UqLYiaicbGzZjZr+qXQXLdNUXLOGkjA9RGKaeHPEtNAXbK0
gGttuTRByTIdbysF7Yj0c3HCMgtKquZJY6u9Ud7uk55BCQqbMtpr1TXLFGhyqL0mRyYOUVBGLIYy
THG2eg3jOZlYSXTXRgM02gcaXFdjT3bKGsJsOUp19MPsOczFXz49VGRSfD7kMcrkso58DxgQZHVn
QKGNkHc4YZPtk06zy3Kf7leau4iWzhd1gIuo+A+eZ9/0iUc8LWS/TpxvzQbl5wv5NBgGCY2we40s
9IKqL94wwBNtClhjJtTWRZ0HK91BM3GRIxkADMygXKY0A2xq+Gifdsp8Cf/BlxdybBKees2QjlbR
0CewC1DkhYGqzzErXXUuXFve7FqeGUpgJPDsn9wxjp7yvQ0aDxmLmsRzA3QhmuzVJMWnE5JNJIJr
EmDlssQQakwRJSyiUBR9KjJ7Kch/L2PtnfjvGkv2goI4bfyNrPqWRGLLxeZZ0RxSmQHZWPvMk93j
rUIhjTzgbZFABic+6AXdioFOj3GVJ88wd6HgQXIRSwqg5mGcO4usCLQtdSUe7FNrpfL+bKWmPGsd
OUc7qvc5M04np9AvC/snQ7bxWpZchAd60TxRfStGBNrIyCqJXEzBHaHHrD+VBLO4vCvwAYW24vzC
T0qJ+F630Xsg0+w5Pa5MH8XZbcxv3HQOLxLrARUG62Zimg5MUVuVRfIdKe1SlNlLYve3KcA2gCb8
XfpmuW45mFWt2OG7+E5qP91jZV9nZO1Mq25XhImane84a1MB8aqiT1qBXHgzxVGAUSVDF3hYIUmu
G8QcoeaPi7wlvdJIQNM+Vn4GWY+hPmmHztaumHK+ImiV63Do72OsmAFEVx3w7bLLSWcYL9OIUCAw
eUxpDgK6RRIYkNsm5SLxZRmwP+yzaZXegpQjeo25lvYl492sRxSh4oP93XV/ClVfrZqjuhZQWZI0
50rrDm3KBaRUxUfiwVvMjXdPJSmPJAP+tI6stRTxc2/dSuoaJxlTwgtkrQvWlMkXy5RAV9uAzteG
z94y3ou6Pdmp/dYYHCT72DpgtYYUWq4UEVTu7Z9Epl+MGrdP05tgREWytko8swazBNfpuEhSeMuY
oF+ZaC7rmBdW7+wSY0VxqtlyNVW8ja2oDu7AL9CGDoYznGKJ/7sL4eJPIjgngvh4CFCJKB+ETEOl
L53uMUtF2lTtNfCRTh0X77GfpXdZ0l2RVJKD2IYuNBGR/642XQ0bh3gLybJxZkpABu6z+OjEONjJ
ALFA1goqBBySjTh5Rc+kfQ5lmNIENmmXd99G+BjHWyhAcZpl9AAQpuDr2XJtdmfHpeGoY4ggiFmv
krkYzTMMbvJjSCyX2s9EIX4NEcl2qgv90XmjNQVuboxolN+xPMpNr/OVUEVwr+Mc5fmxHX7badRf
MaY0QftyYdJR22MBW8V1gohrfGFozB9Mn6BLjezOxxNWhyU2UUrsPSickx5nby7NlWRdwJpCQE4w
L1Id5ZXDqVLtecqcakMj9MJiv+N4ORH918TeyhnryuQ01PPhZgxfeyvdtn1vPQk4TY5JCNvr2OP1
CJ+ciOu9IZM/o0x3TfOWpdWHG1GRPNXduQz4lvJhZfvue2Wx3EismqssamfhuOINtvxdYBp/wcAI
yJT1yhgStK0cClKIVxxj3cbpxAsA+reqg8MEJnpVOFyuCqmt+7j7cNIcQWVQx7bNik3RteZqajEk
u2sjAYHhecJb+YZ1rwxt1XFUW2EyvNJiDLOG+qeVVmF27XpqFElvb2b7J7EbtyBdnf8kTOlXseea
GxsHUzpb8Yx8/KEKhYNHq167eOK1Q0RYYOGkIF1MM9CVxPKMBnNBio16ZSygzTvGNfbwwSFt6yvL
RX02RwaWYBPm7iBt38JBx4awJlj3FVIlFQfuu7ChKfYeWkLvvelI9dvKYfRYQs86kHsuSqda4mio
4aI0b1Xp5zhaQUaEXbxyZ7pDhsOZVCzu5NGH0KrJq5BQS4hydjYMlC4JDnnEvq0nGruSI9yFx2Ek
sHCtBjGT35aSxsQyv8JhRNmy4A5KQreAOFyw5+gG6hLHw25IWgSwmeI1xrYkIV59yMrlDSkkpRip
+A0H52Py6MopHUrbB67PkZGzRYj0+FgykF9mLZtAaYnv0X9PwF6YhGlWYLXmAJn5Cq43WSocQisL
D/+KSkPcMe4c2DIhx+U0HrVMBBV4tBWFDoT+IuJYXhTdOtt1VmyXe3a9cWWF2n6q/WfNQuMlgOHX
9hbOhLYIk/RYzb1mzDaI0mfeFU0fj2M78dE0NFTwQVJQwlmBZkFAiABNGdhxnJTurwIJT18PXT0G
0TpG4sypriorOMIkcP8boJ0oga24tNaPKLs/wRux6XPHWxnpd+Uh6NNatMxwUsQBXkcuht3S72F2
Ubhl907GolQQPyv1DXtIwLkWT6VnKC5LtuORcmOg0BRUP4W4JfBhW5sWH9iS9m5tM1oMLy1T3+pl
Y0CZcM9TLym6DqErlJO1bDu1tK38LMK7OzSPoFEeHIB6ibxqwR/C4tky8xcusDHMCbRlJxPrRCTX
TjDjq6v4l0zJ3aQ2CV5iR92CYQiQKgAQKO/djBHzoDiuzJ2uWVeqyUonf3BLcixVVLG+mhWdDXyc
03bmncqPomPVHvFn9Q7uOdcAboUjfQo/ZYiFshmdgoFbdC26ZtfNC4qXP2h19xOaI/xrXvQygUeD
d2chfrxK+zQqy930cfInErPa9qaOccxOwWNM3LnZOh7zunOeEDn3glzgAeMoIeRA5/xvIz5Lh0Ar
EskjgzMWaR/LeBYAz47ebaHdFTeIjdOXb9g9Xxpfb0mIPftGU28ms/szFVlQmdLKYRdYUSo+bLRv
J2v8INh/nL3nuu2eAcrE+8QXV88K509u0CcAr5HBVWipPRrMD9amdRF+sXyBEZ8xOHN68nOau/4G
d96Yn+e0S5SMt8nIMPK8t/bAUBRSll7tY8hJdu5soxBTV+U/YIzAvBhWB875fDvloSNsSa4FDClQ
YntJh8DUpWefhaTDx5jDlKbd3IEJ4E3Bru7SXe/n75JTQaxC2tPTd2NiSdLUpvTea5NrOf3XB9+K
vlKNfehbFg712hf5LqrwbBi30PrgiTsM7IIZDCD4jEwG/QOWmicORqukqr8cYBINzY7DjcAsBX5d
f/UpjWdMv6q82VDBtwg3uRuKu5S8Ch3XAdHUD6AcUjtb5rgO2GQ4nepb1eIeNtZW4W/8E7ORtRAg
JTLjwsHjo+7ttRdQHV0iZtkXAamkoB/bn10JjmIE0QUPQQbOOM5fSHArt/sLLcagvW+Ni4EGn8E3
9k6S7DozuokKjAMH1Y5Xhhvpe4nrmmP8wqK/OHLVa9ikhyLFxynPndn/mMbVoO6I1WRRxOk6SXk8
oY7azvOoh9xRxkWkeU9d8TSOXIH+502qr2XOP/90pH7/Z9vqv3ev/sf2t5xrSpv/9g89xt/sJ+Vf
+///qX8rZ/3f0cZq6vp/18b6XOafRfz5X+tY//kbv5//1LH6/3J1wgq+IQxd133X/c86VlP/l+n4
PmAg4VtCF97/q2O1PX5LCMd1XV/Yhj43tTb/t47V+he0ANNDCvQs/qIr/id1rIYwPfHvfaymbaL4
6a7DIdDmezTmvtb/UvkeNQo5iiMjME6u8U3nJbvWCk+9Hoi9lPkxT421Hw7kKHzGniIYHjzpPAYT
pGlr7OUWTxAnN9FTH5zKFXVKDxzotJ0w83czEWAgtRFtUEhmb7N9Pk+Jd8hwukk4fm8xRbD7Qt0a
SRrE8PA95+nOtm0HyMGb5Ro4BQtwElP4PZrUNk8q46BiZgefcOXc7wKuc4I0qDtcotIGm4wRURND
zsZ3+xLSn/9qDvhPc0ESM4BOP9jilJvZc+5K+3EmcU1mTzliwqw859De52SfMIquGWW5D7kfoN4h
DaYozHXdtBCPmX7WZXwIdNhLRW++YKiiLBM9GVo2oMGp2VWqcTZu3ap13wAZs5JtgtlsLhqYcLum
kN6gUSjjhnsRz4GqkRyUR7ty2tNTWwM6CecxSsfm50zWwP0MQdVKxNYl+7KcUgyVxPM5Tqn2Umnl
ruAauMJm/WwU8b4rh2k9OARasLnjDmSmFjmQfXERPU6buPCRgZr0aMRU5g0x9lUtOIiKVBhT2Vul
g8/MHYKr5MyWgUM3UhSMR6oGWXcPkWnj+yqzsxF7RDlHPSNH8aSi+svAhrIkoB5ugsZGZ4a0RSwO
9P/Yv7fmnyj9ch9Z3SUt+wcmauOOaLNJVRfjGAjLzhAedLpAmB6NE0EE6BQ0Vo5GNq19/zetqa0T
QyUxOr2rymJ5NjNrZYnuaNcS9qOHSDdW+l2iK+7mlpRitGmGI5O+aU2PVDlwOyQdm2kNLiaT0Lah
NAuiFSOt1vLDTcnRzrajXZxOj4nSva1XV5+h7ZHdlg0k6ZIGoib9HMOw2aUzlCXHqegFLnao7sek
65Y7XVssZYeQGI3T0TKOWmX4j54Nvigvgk1rUf4UxFxoG5kQ40hbYuBBsyNI/Tzk5KADReNeBgKw
afV7F7sRxw6yHJrpWrRV6EDkIegqE/O87rKd2gM0ZGHgBcO7O0c5MgbXYMNzyju5LFrMJLFqFqu+
4jzTRcYWMy1yNNPhZd/CfYmwIAC4pddCdjUD2oDucamwe2C50FFIsfLNyR9Sxclgmuux6+9mB8ww
6GiWGuQXgVGsgjrp9UBknz1dMiktzmu/Qfs0O+jaynA2fjrdvQ40TO3i2Wlq66Y3FuuIe02nyNzj
3r5WvLKRhklB0W3PtSA+q0F+BNVdM9T7oHs8UPQqBLNJhFog7KWYxWMO0Q4lrytU67ll+TVLSsqL
7tIU2sNAVyslmPYuxP62C/OLJKdRF9YbHJ0SXmez5vYDYJ25K5au4anOydDVtJX3pWYca++zSYDb
5rETEY3tGAVnGNaG7Npw/OlICBIfnvZpZ2w0w6KUPTM/IBzxhuM0aMvDBFfDZ2gC3ocZL+pW74ke
3vvIHaas4I1br4PGIJiq4Rk1bd8NYZ+mITxjDoUtomHoq8BLJDllWYViAlZLxTTSNTayh95q9cjC
MKpci7rbxhXfXMl4own2AF0fLkARsClzn6ziscKpVfB+9YxKwTZ5G2X1z0Y69UhVHG/bTH+LTZ4d
w8YmwsCEpFA6Puqt/KzsWDEDHl/zVIcS0pbkSyPK1QYgFiIhdjRyAu3ERIuf16ATkd+t0DQ3WLLm
+r52BS6P4zkQNKhkpGt8PlI2LS1HqX8XmAMOuYUBJwe/Y2NPW4lMpLsczP3UW+eiy+6ZlT6qbmJw
5kU/Tk1G26E8ZxmEVOTQAMmnFiy3Wbi0GHl4UvqcERPhqUtTGSY1ZpCAGsQjb8j9tR1zsyyJk224
eJJazBuWee5X1M3u+f484O9I/9GIgcSz8nw9gjvDlZXH29INx9Xo6i9R7N6SoMKrV4VACjX3QqDK
2Pk0Y2zpx/oSkESfUi/gqNl392kCKR4iOuHaQjiVk3G32tTeulF5C4ywPvbdKxzsZCemCS6bHq7S
zpbz4BIpUcCZMYZoPNg91xMsXsYSTb55xOzG544p2EoYRXcOmVjYbMB6HV4jaeWvkkYsdJa5ycM3
yWbTpA7ygCKy3LThhhlHTEBiaYWpdxzz6VX3uLcY+Bl6GCs4LW33yZL1DZI1FxWhBp7L6cUVUb/z
bcgmfXPTiyQ8ZAbTOFdFT46HQ6fOLgbxBPyt47TDxUuVtJO8C0HIA6OIdjZpZNA8Ri69YxPCt9+H
OAQoPlaHJAbFHK65x1morGlztbz6qKcqfuqAQmSUgND8+WlbrxTeAkQYCTeSWrVWTYUnRcmJ2N1Q
R7tk2phSehvb6vOrPeVHEIAJutICnniX2fsigw2tnO8gUkwFOaLQRZJixKwV16ZaR5zALPvc8pzv
tJpCj7Yb9zDhxaZ2ZfGsm1HJ5MRRHy79LZ0inyqnHtY6gE6BwvlodpQ3W+QCt36DGyupo+5e1uIy
pJ54KHWbnuTSf4Itl9wKTEtI4PQ8x8XRBgjyGFmY5w118zNj+vTSQx1O8t6MXB07rklVxESotazo
LPXosWL8e8JgiZLUUgj6z782UF+5frkabFm9fGznML3JcrPCExSthoqeRCewqrXnzHe2PvQfBq5M
W3b9d78N+mOkK3pK51/ZpbXWhcXbp8+R9y7gtfIC06ZxIUwfI/dLGUq8pAyVoMZl61TY9Wts1opZ
baRvWsdalRYJMQR0dgrf4qKUWfwrPlJsZ9L7NMPoQOgcl/fE3RgK2WBvsDnaj+7cjmgKuivgZ2t5
/s65MrhI89A04DOBhJ2mprX3DA7HVAvpOizLHZQF0hZdLgD0hzunJIdrdX6Jrs2grtfwEWedXFUa
ao/OMW8vJ39r+kwIHcu/yXp2w7nbxA72oT0aB63kfh2ULzjwiMibm0LLrjmr1iK2yDxK04Tv2BbU
DjGQSfxhYbri7pn+KQiBAwq7f5fO3fCcsylLoj9w4wL8xSntIxgMwkUqnNcuVA7zZVAvHPvXSXLy
xYfS5NGTkuBkccz7cQU3BbkFrQeWNPXjE+5Eg9Xc5WhWYXeZ+5uCEIN3gMSp9UxVldGuXAu312y3
QDgkQ1J48hbhe4UPZPzqTarj35t2fj73z1qUPDkxrAf3dSg+I+JGAwTrzlDwSc3+2Mv0QObtwEHu
GOAXqhCu8yp9yijxyiUTOUkFJWt727s7iZ+i1u5d5OwatCcYQFuVapumEtz7JSM8yLh91D66GkOR
EfsJSxE/mdOfeRSp384kAuU0McIuC3/bcRieom9HIhTjKheUU9VzNKHNVgaEiWF2mdBHFpFDm+cU
zKor/zyMLdIgIGnqkxxVrnSmAPGADHfAurwztG5lzvYLFk67MNeMMHlxEIgJdMAOhiXmqJ02S/M5
3xeXddYjQMyUbY5I+aShOwYRTkcjQT51YP3SbBP7Npjh1tqVffMt1HeCJ4m+JWyWzN04aeg+eKUO
w0N8dvLPLAFGxXmsBoqnD3DdFbxDxrQ59vceZ5dv9o9M3RflHIWs6FIu8g9lXnKf+0bgYXsbdFCR
TntqKVjeNuXV1VFQxird6eV1LI4NWGJ3atFVzXUPCjTQMP2N57wxFvER8+RiSEvi9rySEC1siBY6
BbFJ5T5JytVBaawC139zFAPTxLokGbhivWXowlmxcbqJbHBeEvLCKx/TWdMI/8CbaGwo1dFtzoD6
t+RL1Hr0ZHeSFOlPC7lNQO80IXFjiRIm6Hr8uYq2EgdIp1YzJSUg3cEib3gwx4k8cdjTFYSYj/lZ
GtDuyq0jkEMVrRA9favUR4PNV3SYJAE8T2Jr84k7ZKPkyqgOBpcGzW8JgHYEGPKMWwHJ3F1QRsw3
o2E5+aNagxFj0JeOR7fFchDd6s5/Me3p4tYGBQEEdPKWk4T0HuNXmUQn4TIUlQ6eGNZXKl6N6yQw
y9mEe8kQmi8RF0VaxmiqEuNzNlVffhAZoL89lFkV8GN6OSVeJt1TaMfRpPQluyW1NU510YfxA74R
dlg7u2ht/qw1mMvqiIQxki+3u7vXe4u8x+0Rof8t+ga5RgPvEMLuddPuRBNrvMich7EzPxNRP6LF
3xNIKewnSyuzonUnITOqhXfvsP2xIlBbPDbpChgbwVkz+6ikfje1ufcPlYokMI3YPJXUuJmtl63t
EpGYr3zKmQQXlUlFYsj5naoChvPxyIwVKmCR/3HZ48M2mx5Va26zwPoOaqAOxBR/6ga4w/wxc6E5
LTyf7avl5fHbFDtwHVzD2J8efKf6avOm3aso/4uk9gn7BK26kgY3M32dGFa+t2fwP7FtFhOnPJpt
zgltLN5Uo1kH4lCr1ABN1wrtMqZ+tIPFRaGdBo2JK/qEVYihnBqFuYs5550dVnizP+MyXqisKlY2
qI81yNECy4OLvwd4i4JpxxO+zDPMqKnCv8IREvXDSZ+xr61c0JwN0NlLGqcXMP79SrrlpigYywWF
yYUD+T6qqBvEG2wbtJYUWTusCoJPgWMDxiBikItc26DGtssgz2zSG2pc5QpfFtnaVS/lQZXFKeKh
bJM7TvNlAUFXA+Q0YKN2qPKA/WzdfNyx9Ks/eoGF4I0FdQ/AgJ8ULxxPA1Vm7RNAbW/YssFM/L5f
vSju5AOdOiFpgsqmOfClrJ5nUJrDHCrl6hr/NvJT0ZaoLr59QgQf1SEd4eDu5bVUl8CDJ7lpMEw5
MCnxOqnwo57+TEB7YCxJO7qLEXmYkyAo3oeQ20rl1EszhB7KdhkP7wlJwPqktZ/ZeOqbbBGhyJTl
K3QfbsG7juEGlUjps8g/QHmuiw7jyRNlJ/d+ukXdHuqin921+BV5gjs/0zBy9DMfUgbPI2t2aiM3
cCvH3sFF/jdCJY24hf7j1C1fw/SWBy+dQRcRtkprwLfo3xPvUZQ7L35Lg79AA4nKQmne5qJ15skL
xe7Do8IocV8PWzmtrXGTge9u1FfAly14vUt5E+qgDZcqWVcgkOy13x4EvSPR3S5umfv8iJqt2Yj+
DwXTzgBvImjUIjOwcrzNxxSKl8Wxcxauu6Os2QVZKYAgDUSgpjXsihxnhT48Z0SKKbiMTQhUjGji
AlrksNENgr6PjcYayp6+Q8efktcYU3s+UBpnLzY6mWAN931vfeb4WzRKK/3hr9ePtSLy6e+V82zI
ZiUrNKPgU9JaaW3Y3hXEJHFoADl5IYOeKl7X1TY0NqKmcxFzoNad3U1GOy+HKPPQjR9h91kDBi5R
vAfj4vlPqXwbLZ5jj35lD3zUo60+ve7YtD+xeQLmgEeacglz49dLh5w2S0zx0GNXtRU3iYquqOGz
FTYf1q+e5BREbYDwRFLvMrkqRKX5YX6PDMIsTHQMWlaA9sTjRQAf4WSELsKEjSjWexYeg+wriM9w
DhfIzbh1vly1LoptYB296WEy7xUf2t6hkG5fEM4lHBRimGq+9PzouGs7fcJzbAQA3UcscAkjhf2I
b0EsWR2RiyztHDZiX6GyY8JT5kEDwFBswAUnvMHmErQRFilgQqyfDvxtmNCPAettDosCsdK9QyRI
OPba2zL8Fcg8uvanjVg9nHNnPVRzg8sDDHzD/oGlOd9nF66/TYBHELjvN7G2C4aD2//k6ZNZdfuw
8y4EzVZ1/ZJ24xr+PomUE0vFoD1Xw5/jBYeAiKXenZrwhau5pKOiJt3PxdXjoBIADrbpQXXkR2/t
zfakOQeQX3yAvKc85wAoMEwfFMPPUNNx1hJj8Lfgp/s5K5igUgL7bspzwCBVdBKIibG1+yt/Jg9P
hjqL7tBpa3Z22I9s/G8dqFkQhgNSJDuZiClJ5mf0Jcg8Dla9/jSEr35+1dxnvobuP7nuPtM+XEyp
Gsc8QHrgrL9N+WIk2zi/lBzZlXd2y+fGulqtjccIpj7gLpnu8H3vZHXzfRqtd2HJBX7j5q8myUHt
L1K/fvugmTBJ19jEqLhpx3MQ3TTrubCf/7kGdisn+2v888g5Mz6L/lJXR+VTF3zytTd95Kz+K92L
AQes24/jjloEHzQEwdbokjFujYJrJh+Bf2vo1g+uc03pbM12fD1y2jiaBNMvi9wiI9OA4pHpHqYX
8hxB/jQkDOCfBiDj3P9InAFfZgk76sO7A5Ff2+mM/PLP3sRRjc+uFVuzWA34DrINrzILIEmoBV/a
I4+pGIFaHlUFNM4Qear5u3sxMgciOIwn/rk24bSotUMSq4o/O3nOma7x8tnGpcy3gkDWow9yxX/0
5/jvOZVPLSjf6KJ3z1mz8wjTZjtnvBaUOgxnLX5vh98m+U4koMr+YlvnsbrcBNpQyDpMgxvNM+Zn
Fb53/YWFhr7qzHvqk3seP0zjs7RvTXWkDGNoNxiKh4nR+tUZjv/guJCm8l83fB79F9aYPD/k5qMR
PbTBxa4+S0EjNQaDeXkNfQ55Cz9BdiJc9FJp4UvBq93IHxmSuVyiMUUlV0L95nVfBp6BsPp1KK/n
ocZnoREJgXLdrwLxxMy9craGvprTR/YhwBoPh4Hm46llTrEfkycz/SoMpj0rvnu/fgkxPT3Z6Tmn
46BPMeussb4E3SlXHobSjMa5hEKd3yG8deHJLl5yY2/SAIfJmIsXrMEVDlMufryMeYRtDqmjwGfR
80Ml8btXMsw7k1sIwY9QZ/xsxUfDevZNnDXaR9xfaw7NWoLyrW5desjDR0d+S3WdmtcsJuF4ahJu
PTSgdiyvQJfDiOVmwIM4/qTOSi++7fA1zm9tRJ0AH5zWp59HPvGMIMNTIxs0qxGXujqRgcJplC4A
NrMpU/7N5wfLy5omEgTHB151nBdWva/iq8Edv/A/u/Z5wuNNlj06uNMz+xevDLB2L3/hXcGysaR1
zoYe2z8aAVhJIAbfg8GZB93OH7/aigk/+zP75iivHji+4eRxGudH4i2YyvXYv2QQM7V23hTz8GCP
hyDbj8NXzpbD5xdj1fCX6CzizpYukCbbjdpNWL//h6Xz2G0cy8LwExFgDluJQTlatuwNYdll5pz5
9POxMYsBGj3V5SDy3nP+KAUeth+kzWXtYEfkUjXaP42NVWpPbfI2Ki3hE895Xzf3znpXDacgRqhE
Dk2VuS+deemCbKOYG1/cFtN3b25S+QAbnJguyVE+c6bwk5oUAhxVfc8XxW9CXANPuEa2D4s/dZEN
CionJKWNEAwO0VjgL72nVACEJyZ2CjV5XhVgvxpf6qc/UXAg7UT8moKTWq85ecTaIV5ebsOj+qcl
hY7BJCV7jZKRER0MWvgIvTPXa5LfmTcU8TWMu7QitdPLRRy7fLMkGxLvYFfRg9pTPACzxihJ0+1D
RjKEDp5F9RDQ0cyLGhi86nTewaXwNDBYq5i++2OtbgflLlCuoQPJ1qnu4G9Zo1JxmMDXVXmw4nOC
noQ/x+dlYJ40+gtxZvy4a7nfJsOKm1k0v/VagM66Gz4RWOsk9mgr92lLIF9kJNydbwvJQJf99MJj
IEVZKq+kc+eSay2Z4k1ma9ltGAlaPaigPJI3iMdqRBgofExoDPlYAra1csPtF/eXjtT0aRQpx9m1
OsW97jA8kEfqzQ9qxbYlfoqqV3QBa+C0aboOpUvQFsPGP804poOAmsmDHOQpVvw3qjNwgLLfpiLB
pcwhXIhC7o7N30x6+Ogt5UAyi2HIuUadWOiEmqM0zz4mmH2bLEXGPnaJY2fYvLIyOjbJAxmhX6AI
tp0/bgi9wbfpEp/GSIcsT6acc+vPR9M8wS0azabmERdvDe5ratZILLE7qpTWASolj78rJ+SIKGyA
qSrHGH0MBUT+ZyO94r9sgk1CuyP6FB9dTn7sxuOYfNaGsQqJG+k3TU+HGGtFfImVR+ymNK9Pe3Fn
enG9nVIO+nupvbLoQ69vRXER500fYqdyFHNXjHTC2LiNJmNvaLeZSYFOu/5eshRiq+hS2+zfOoHS
kRP0A63kFLMDVsXx55Bc4uZeyC5fcumCFoR9LxCoaCtkXfEeoLgIborx3dDpmh2S0I3gJeVsm6Pa
Q71LoDw9sSklkAob/TCfx/EjS+9y960pP2H5Rfgi60JGmvFGQxQfXmr9QFhaKtvynzLfY/2dhkv8
g8A38V9FSBwAnvqmV5cxuqXpwy9PZnsoyEii3gnt8kFnrIkPZnuL5nOv/kNZiNYjrMi+dnTprkq/
cXyPyP3c1hs/9qQVDCFhU6uK9cKeSIw8+Pqe/q6SrlVC38VjGmFU8moU+cNfg0YkUjmpMfXRnATy
NWbOyNxV7Ivo25EhcRVW73epRMCGAcAtx3dWN5lc0HxXouUivIUgUf5apDErMXwnvgeZyQdymTVL
EwF4T0zn/AkbsAd6EOnJNpxPkXUqWM8iaRdAx1ofbXywahvPUIxodehXkCPIfZ8WUWvWc8wOzcjE
s0nTa6ZKvMo/6L1Q1r23xVMh+cewvkhg4zkX832dn6v4GQgHSvwg5P4U61iKF/wzlNODVfjYAK2N
op+XYrYpmPgYBzzo6K74uYJDpLBPbVLy7wdvaSABF56/OoPfEacnvlRFvJjSkd4BgWgU5q9G8VQD
eZIHrj+fkQPzd/Z2j4GOnuAus00cwhQrtG4zHhndtfsEFyL167GnxYpFCperVeGWAnHtPjrhPZJK
iqyIDgjj1eT/y9gE6viNX3g2vNEuV7f4BmxqtFZqdSqR4ajlv9FnY8a2kkoXWX6Tw2OhvlGaEBiu
qhIav092/vimccdn4pNXsknpImUg0U9i9m7pWF2iXdreifDKIHjyWFvJw+cEeBwPl0Q7dcQ0ZI22
bmXKdNKK1B3wo+JGGihlVOck30G3BySzHKe1gEvzsyUY8kuLHsS+BLIXkMOBMrrdV+YBiSBR9ywp
3B11AibPRExuvjw/Of9BsL1XsYaNmpyGTqXlMeHKRi5lh+qvjzUnRrc6yLu5OgocR8ElLI58WGqw
mfHMhW9CDtHac83861BZ8dwBFpxDm/W6d3BLOUQs0xmTMhOnNKFupvWrARDtXUj/+KM0NgpxlMtE
i93CemRIrPGGoyELeGD+6dk780hR3JaMu2jfCs8VuDik+3EBrnexeDMQg4JF28w5LKrrab5mAyM4
CZxcAmNRO0Q4Hawe3FZH+nfgFh3NzxndcnPKxYelbAXHWmdQqmJyITMDOIZAEVdyRUesfsgfXYiN
tUoMTtJ/9x0a8RQwHoizHT9yn7K0u1Z+aq0T4l5btq/4knWfQT85mfDbEOw54UswpgNE3vLo1GjA
jH1KU0cqX5YNiIypMExXkfUsY21dDNSFoAm0bKvaKfGnmF5olpGpt/VfkSkCAuc24qxVoxIUrsN9
xDcj/5KrU2+/yHytNYcNeXxWPnJdz9DJ3DxIxUMGWGk+p2lrPkThIMo7CmUYoZlES3U7m2/kJhTF
d62h9fyOh5Ogny1+CY1E9cEmCq4BM0ZJIQJfQPNRi9JDRD9gSNX2Tu6vZfsXN3+KcReBlHvkMuZi
rKpZN/L9HH4U0bs0/E58FA03MGnWYeAk9Xcjb0uYhZFfxUaS3s35cwYAY4qwJdJujOxTMKjPuAbp
R8lzUMj0L6LKJmjrvwEaehAozMp3i6ISXEylvrIIiFKeJLeeMUtMb7wdEh3A1GDOCm89r8jCRP2m
4NGWv5PKt3Z2eXlChhgKOXQCH8L7ZHwI1rZYvfzazaaNabxpES6vY6LvCvXI+ZYq72FzNbKvsmbb
32tknlGY5G9M83PSwXM7u+b8lHxADWA6+W4KLN/iVdTc3NrMJAPgZ10aolTQGyL7OEcZIv2zsaLS
2NhwZOXcoxFCzrwdOIouMLsydwAtywgZ5YehfmlTuuFXKo67stxpTBy9PaDA5nOSBJqENkqLEZVE
2dOkvUnzoS53pbBf/I0t5EWPS6RAmemCSPK+Sj9gJyMR5naDIoqI2oJud9SQmMxTV4fEZ6zkpNfe
lPo40AeVlHy3Mi2dW0Vwqz8x3tXdFomYXHlG+uqFfxN2apXcKeonDDgBBb26jFKeYEx1+tK4VMqT
EnhkHDO+AgWRrVdOtVfTENlD1BkULw9uJZ9JqDG0f43yKWb3vCZ16lFMDlGIRHDoA3F6r9ZPsYCc
2R91XoV6rcn2eAAgFB9xtWEsJQinwd1IOWxGWC75XiTiuSFV3yVFh6EnDe7ZHI9+erL8t0iDaMLT
9lzeewvSkaPqyKLd/OlEPE1rSycFaU8uPXK0w1g7PWFzgZfKEsGIXLfiSY5Jpu92RIWByxFoSlRZ
nhPx7M7UwtKcVlxN/VGIeyxxqi3cKqj25kuJDWqyVeLEQfBX/Fw8g9auMPZVeNSCpW4Ae7zymacP
0UmAkNW9Or0tUimB0YYkNvIDAc4nSnN24nAEcIIi2uecI0n+wYNNPzQ/aMeOt+nTRzjfreQL65Ve
7Rvl/Pcump8xV4uyYKLtRR2dsd7ULMpZBTQP9IU2Xn0nC4sMKp/SNFDJ+Ss1XpqRrAhs0q1LWwEy
9vfBd2I22S1PZ2MdxiWQE36B0mF/vKrBvw4RGP4/4mD4lvkivKhDAh2hnA1+ndHqEmoM1XSXcgXK
zCm1eRvn++zOtlr9DGsRc4KrO72L4JmAb8AjARRVtWXDIEeJKxxaRZbMlQATNiq/hQIAsc1KT1EP
le6iSjTxDDKFEWKxbg1KYwPdIYCVc41aVce0G3bkJkbCwrCWKJ64xgbL5+7QVF1dDfkXaTrJ00dk
w+ABqIj6t3R5uaEWWuzjgn7oJoYisiou5XSnbHVwXhXpRRZTRQmy39XI4Nj9ZVchOjPeDIq+ghAl
1PDSsfeLL3zVfXZMFxBAJ29reCPYqAx5TtdwxbaKmy7pNW7pjukLK+z4FY3oDUtoh/iDVly7ls/L
j5OwgbSrAFVHpp+kJlmDINqisW+kY7Nc6GTNy/6HZp0rKh/MIj4U2a757utj2T35Vek9OL66k0mL
tMxbWuJR2sCJrfqOt2Mdta2rdP9azEfZ9FRD+h4dgTWIL98vifkrfdgP6u8s3Lv6bGrfxJxE078A
gfgw/6quTOrZLbNemfBt1DV/nl1jzSc2batu0+7Vrd6ntsxv1AK/Ztt2NH87ONJKIHBwsWO16p80
3pPhEQDfWuaWGYsycH4NVepYEhXQnt9vtAXLl76X7u2cninSFolTzhKHVkkPzyp9MG7MBlJv5tGN
CClrDl285SMzoltQnRr5KAZPSIAh2oC2tuWOUvu2JgWEvbneq/SgrRH1s61u/C0TIws7F6PIbRIk
2zH26cJDukDxnDLdx+AV+BDVhOVMwokEBn5/j1AHrIpwDlEa1wBJV9mlR3yGKhzrDdvPRMIynWMB
0VaM6Xr/IHXM6+Jd6BWEIe1Kb0D24g3WVZnesECRr0dolXQTAS/S6FdeQrwGL2kOoHulfEIWCwJC
1hzyrk/1m8Bx2eO+p6sXs1Bhk9oOQQ1nGu/pXkzijU+rl/Yk7ma9ZJG+qeUlnD6W06dPHnKxV73B
EQklMZ7ER6/GhGi0PuEJII6/fhtd0PDqSo4haJVn2NxRILau78wT8eICSfjcIcYnlbaK4fUNYznx
gDEzKmq17WCwp68wJ0Br12eLVOlyS7iLmN+K8U0V/nzl7vvvpCop+k7vkEr+TS0RXz969KVIE8AB
MAq1Cn++DmV4+kemhnUBcgCAs7QjOyUzRjCCUX1GZAkoHHb9P2Sgq3AdIQf2oDP4zosloiUmMpt/
n5GnRqBMHqrE9vyBHDHrC+p5ENHcrRbP/W62YdyjY+cIqCWwvRK86rXiSQAW0vDMguvkg0MBKSQo
RvVN7v8EzT9xfFQi2ebXpQq84VHB8MlqSauEf9H0V8I/ZdoegGM9UH0Gv9mw8KJusYFHge7WFjmG
m+yzEI7YBlXiX+kirU1YlqWdknrMwO3yZ53ftPE512e/dcnrZGD4lRE7CdUGSDjnYI/bbaO+VZi/
wuIqIhMMoX0kQd4LBrFtq5S4BpsoEDSlAAHogy7cyPjDWIfOJiPyNvRKTPSdSKwAfExvMdLnx4hQ
bH8/Fsd0EWhQrRUHJqva3ezeAzf0iBgkTt8dfq1/o6OtJXqPyOFbmpGa7klStI9aavDIHeuVH1HA
+NUq1G5eKA7mFO2+Ta6wHui/JhWZdhunaGS7ASCbhZfUPVvjxsRbs4yEjjgv5AmIxk0QCHV0JfNd
Z6tXekYpzVP4ANvykOge0Y7w2vKKvDwc4vq2ap5++ZbmXnHB/k4ZxUoqciaMBTBOCCBpNiSqRNox
iLYI43kiJGSn3R7NL1EoF1wxFHS/9XeOWtzxNnV8Ji+tv4GaAWm/xPmtI//ctNapSpo9PReEPd9L
WPgGMk79hAJCejMGB84xckYw+yucVdG2FA4Jgo5+xb5CrL6y1QWPBAZ6r1yBIAmTTBHoecL7G8aG
UcBPLN5HuyEFFLG5M3khNUVb8BSv0Y9dsw9ZmZQftX4tSjMR1VLXcRvhKiWegQ8S2xPHTvChY7Ja
vnEJ9IQqMpKdAD+oayuX+Zl698Vm17LrBlw1ArpCWo4Jvah3VT47stix+LyRY9gQFwjSiA5jIxmv
VP3nD7ekPJSqpxZfpSG6Km4X1fGjQ2UdB4o8itsCmIjkRLcZq3VMGk/1qLPn0l/e5e5SSMCylH10
xm9n/JT9S5TtXj6iciRhaUerMje2zW8RFMcWHAP7mUfCst0lNHkj3tB5BHhsox81fM+66+2jj68q
joTEk+zIYdSZWfL0ZJcqXG8auT2M0pgRC/PeKhjgjQ1LT3blVjCB95Ye03apOFKi9Qjrngk/CSwv
6iwOXLqnej4EDWMwVwEpxXiCWgesRzXX6KI9hK3QRsgROH874oX5hAzb9+V1dK7KlnyzeiXBc5cS
ebxg6zsNrr3eqNIxyE7wHYDVPcsCX3RxiJPkuZMBeFRGfqN9RjeD4DUiKFaNI67Rf68CQMeZpImr
wXBBTbMtY2Agr5b/0LNaV+YqRAcxHDLVAs69BICdM5Yj/OK8ciffVSBBDvJnxYwYon000NGnL4Jl
+PVGsc114EnWJ0gBxPmbn/6IY3QYA2QR+U1oLyBfZDxt2/sE9c1wyzVpXkd8+2hJ192KtmrpV2/f
Y4/Ttz3VFX1/yFpWKrWiiVum4LjaqyInLFwzbfmvigS59ixZ7zlZJbLMoSHufZXttLxXRB5kItd8
tQ5BH0S3rL0UYUg8MJBETi92btkSS6U8U+Of0YAGihcqsNeR5mInBjHOXgDOq/iLIHbEF0SxEmmX
Yx/e+NG5QbBtzZpXIKyvyRPKOFdDvqma/+ng6NPEj6aqXPZrS3kU/p9KQnfkbwbr2E0LK8bBknUa
zwEVuV74NxgOCgAi9VW9Qo2jrAcPaG3BecJ//79g5Hc0QfFW99Lh/t+FCtmYbyzhp+Q5K8YfpVQp
+dvR9VuSucRD3P2F6lewguo4s6JjBecLra3qmK3OFjIpmi8k44EUEs1aQPcEH3CxCUjHiQdc0MSj
1OzxsvClxTuDtlYepnLX3y2LYzvlAohuUXhM5jOJ1xDPzyz9B45N2Ee3hSeH1hdAIc5Kf5UuInME
6Bf6RAsVSaB4GWVVGr/VoPhjiyW8Zr1cKAOY9rpxJCQNvA1pf8xia1UGP4ZIehn1apsUgSsZe+ia
KzRu/8xgAzNKrChlrvuRvZuniQzvmKGrN0gmX31N/3F1KGsSuFoCuLYzSJmQUgSn8ibiBWpfxhJy
vw4cy9wtEs0UYdZowLm5dMuAtJLp379LbXmOEro8Lbpmiu+h/EDdgrvuRIsgJzP4pN3hxHaIGyuH
Tcg1o5egprhsEKeTnsv6CxpJ9FMUPDv5Gk1fVfErY1/pxi9dfKuxKYHoG7Zen5ja/PwWwZP2iAIW
8E2nNnVpgBfz70DAm4nyODroo9vSLiN9TiiOM5LbEJoBWv81PALZGp9h9RWwwgBnyeJT5cfT5j0K
VuSJ5BCxwQyAdspKXIvUKCwhWWn/of1O1YfcR6sm22Kmnk5D+a4ryNQa3JzlLxal2vKIfVb744D6
hM+66lwoj0Cy1eyzNE+Rp9qG8TZuzK2v3oX8KUcU+OlIehvMs1B4GhKp28i5zCpU4IEBhl9HvPe0
3Y7nBRGWI+Sq3Dla8C6TjSCEP332bUBAjEFpC5TjElDLb4oTeUHcpk/D2EXTUdbeZv+llOd0ui9/
tSV8mSAMOXKg0SQKgYNPCG8W2foTS520RVK1SvUbW4JKibRvLwl6oLTSU4VehyJNgr8x+nzB1JJ8
5SLNY9nIZIpGl06vfE34Mt8ysQGbUbSRCNeK79BYoKAwKNqv2geggzoqwns0OLO8IfbcWvCOCTp4
TNwcBEtQI5xYDyN/ZxdYZdSlYsTYJF6WeIja4aUYibeCsK6wpCBpRrbqibt8O0DHW5hsb1ZouHRc
0bTz3aFq/GpgqGeRGFzlt0MhZoRfM5v41JN86H/MT8jDJvmQ+HwxGiHQTkMWnL0gYM4tXAwCc5ut
orQ4k86ME/jUj6+JdXrylv1I4Tt1uAzDY22PyEBhonI4S6iFaXKAiDJ5z3/Vjz89kpNlEUpLASQX
fFm/LFe31p++kMepMOQJmUT1e1BcGvHM8q0mvyHlzGL8Hs43dn2JgKb6niJZWuCLLrvBSQq4jbAB
UVPQwMJZborWfmM4A2wdFX/cHJw2bsIl3nAkcLdWPcGlw49W9/byvQCwol+TgC278zLXVwtqSwgj
XEBwLBDzlkhw1eYWyNcGSlPiZO4fMGz1fMDshwJW2LyAKzUmAt7EQe1A32tWyRwQFVRWRHPmmPNa
IdNc9YTmJJEM211V+o3KETF8+23a/VpWVnyPHm+iBPgcag+4eNHcT6QYddmpFt5oXVjzvPnjLqdr
Rjm209lnVmyeongRhTP5a2g3dka662wUzNa5X3dQ6Ve52/izQnHTtgXigc1dkfPW8FPCfyxYkzPb
ESwpVdY97qYR9bj8J2f3WnT9z0q4oYwy+D2P0y1pycgz3rC0k5g7QzkAd0T0VVUnnWpJaKdCzUlT
J+uXI0NkDpnv/XRfzkc185bdLrRWlo1lJ9qX8cUgeWPyjKJzsIKCvdHvuiXKWk42eFYYhKryliQ8
uksTlLJfoga0D0M/R9rdQLKaJCRaR++K+dlFysoAkrwEppPa0IjBGoJomaHQnY3JV4JKxR7dKtoS
R9iOTyk64U53KvJ+cZatI7dXXMs8BNJLCH9b+R4ZrDeXOP4SMMplLbEJHGtmTpYJyEEcAO1VnyEC
Ho4Icg3ML+JXyM2lj9RyC68r4bPcJj8b2l7K92DcC4eBXWJ5ytBigXk4S/5xuC1ASsq9kB7q3jMy
N4FBTupftkCe+NjicY9+cImFodtZZ0lDBEfUJaNJcaO4p15FdkLnxUpkzLaxzlrqrs03kxW6g/ox
QDCZWPLfYnJIxluxtF8eQI7gmWhe54marS1mHJo9Z1eXrzH/fqaJTO+IHUg2icrGHh/aZkOnwehO
Dt8LenvK5VbYK0Zzu3Qgv0qg7HHXUmbRMkv2K41wGQbhZCl+4OywphQMmAF+kol/J1WRdXU5cOFj
BRdWGlsJH8GIJc1cnvqcBahndGljLKDroN432t7iANFwTX3jK8OIu+sy1HQCsIa5pDWjT6QYBnR7
/vPRRBGQZ91qXq+61dlwkEeU9yE68S3Gbr+Jx3/NlVgIhnSVUP5jUvyRX4eeIyGlRnYnYwJC5GWu
KFU8lGxjUEzorO6zDhU6HA0gfSk7MjFgNfSinDB0xLYLwTWwXjpwMfFBEr786jXpn1Ops+p0jkFa
VNsAtiGieU+Y+MqwwZYBFUxCVzuDDmHCXInSfuLxnbRxo1YqqdK/hoi16cDhivWGF7ff6MTWeRXz
yUr3Jqcc79bEBpCfqLicYF+lT6JNkbLfFTaPmSmxA2AVziHNd0LqhtkB05giPxKWofmm9L8xJwzh
RsvKp6f7ESBiQIOpREjbCQ2PGyBmPn9EdmHyVSugbtZxUkCQqeiJ8GuN/UcgeXRSo2AaF7fZqoh+
mgFWriIZxLYcPd43DBFQdMteUc7MPwwkJCy2PXy2+Ck1u6y4WPVzGbjKX464NvqMDZZsk90v55Vf
YPjR5hSG1hgH8laJhmxgyoMYYRmpigGvHusdaiKx+SJhnZBV70XVLvcQii5CFrZIeFp8buOu8cO1
xDBbE9kkQFqscnSfXkyk8j8EErgoDWjME0rw5QJfIOv1y4AlEYnm+w9Baw61Ts4oQn75U0kgx7fQ
XUN/4zHoKAgjLeTeZCcRaepQ3GK0Vyka/oaDE2JqTaTCqln7dhge5HUD1HpbiCPTxNGA2Fy5FAbi
Q9YPo0V99ZKntZbSb7AocTLzUHWV1yRcjoxmUekifxERQli+gm4JpHs55hoCbaHVQDkX/7PNyyxp
G8v8jUSqLq9++zXBtucI+Zf3xDJRBrEiVash/ZlI0UNHHal3ws7cic/RBa2g5YZSdMUJSkeLLuSc
ALzag/wYezQTMGvLcTqDALXNIgxhY59IVofxGNfRvFsI78J/L3kgBKJQ5hJelZ+d1wYVHT1G3sIh
hN1uKP+qgo/KFkMKlS4j6h6N72l469CPWO+8sE3+ze5TKbeofAOlwgZkCBxg9Nr0l3x8o+zBDtuH
qX5/T0DV4VpV37FjrwPlr3Pppo9pIFNOweqnYkltQojogcRSgBHNbq7pUpO8EyXQP2Kp20fQfbVI
SfSRXyjic4sfJ+0SAhN/oPHn/kJue1s6afOX57+drzLcIrfvXqa1lZlumd8kovra75wzeKvwVnxE
SO4xh/6TIKFKP3AME3SF14HHS3hy5lQTcekkGZ3iwq3af/GwG4oTS6VyYFbgbv1VdCjQa73cfvu+
Oo/ifWH/ow39NLAMoIYD/bHYhmiwJcufXChnqBEZaruEk0Tl/3d4qHiHFrEGIFO5DTad/tSCb1Io
ATKAFyIABdy/UChrIfmqjNxWdBAbxRH6HWeeqp/MLgfjPi/ahrHhUR3eLZrPTGpqtj1EHrfK3GNK
4uvzRriZZ6AVciOWCbDSqHKFaDFUADIq4Dnk/bEf2lK91wgMU/0vU/qbc/YxDw0HcZVHVGggLtn6
p1W9cdNuBirp5kOC13pIT324DCB5hCry2VTbRPASjiTdxijO2l/d6Voes+vCugjU3/CMdx28zweq
gKo8VXgEq/4bwE0jkjv6AFAbljw51UVMxdtsEqsOWL8c8rHF+YPsXunklQJQnm/zyRbyS06zabIj
o62R/6Wtz7+aoEmIYc4vNF1S47fSP2GiCdneM7VF15qOwLBO2Kmg55HwB6nJqnrllzbGh8rhNp02
C2rjd+8i6YaytBAmLmKFsLGVEDsTZAJZPTEKJ26hwDhYBYQap/NHgkR3uOsT3J7NGtD0LE8+ukUI
u8Xpd+JSJiQIz9QbkYNERpf0q012P21qpDTyVZE8nQhukemDqWuZ/VCXD44QHKBDl1MfvWudmQih
nlFPovveSA6NyHLHcEjGW3lEv2IDK4uwu8BNQvoiYQLX1odBNrzp4sjStRIJ4B3tMMC/jE0o7Z76
n5yzJ29b0xPhG2cSOW3uPQnXOOHXSMANPM50SayV9lY71L+UR7PxmtgZecS4+jA3acbf4pIQaOTm
+2fbaODBaRkmownKzryk8is0rzySo7wls8EzocZUMj7UlQmK8WE4RHYMh4jFUIQcTa7LecrF1SNW
GP7CcitzTLHo9TY5pUBtRwlyuIGbKZVfgdz8+t2yNux+Bf9JTokCZcvtd4/EHvg4ZOPVin+dS9CH
z3k/roE+UOn7wIjYAnrf5HgnU3v6wX/pwS6ynkwO91p3WHRxXeYpyBv6qD42xY+CLEIixQ7YUvla
IPsuftP5qn6PevzG0U+uCMJZAvqNAewTo8LCQIi3sE5d0vFcCsvJ0V/Al5l+Ci/MT6KFYhN8Tcu3
mnZWyBGj5H1FAzbA6C8cI2ewoW11/sYcyFAcS5QCXLLGw0LMFXoxg3q6j6N/gXWVpWn1TTqFcums
jT7v/ebo/7BfdD+BuE8Kxl6TrwGYN3PWYaf3E6oNQffBiJl10W3WDHlMjAOBc0vUAqY9QO7/YD+w
FHatlohIPgECCZZltUFJapVvTfFveq/lS1G5A+Qlz4LkEGJGnaqG1r951qg25XdjzY6X3kAxah/d
0Xd2nIrv3A5djZwkhLFYM8fkqiEg938sqyNlxVzBieHy4NT+ZwpbRmWZjylOEaoIJtsxhKjAWs98
luxj5O0MzMwF5n9jlSZeEKuda54wQdjJyHt7noqHqdQXsz1Ol8RD1aluG6/wgFG49rG6HJkZfAlr
fLiG4OkrckxFKiW4JPMvfjaxP/pUjpmuBl5YEGHBsh1+h92rpeplQaetR7v03uF38NHMYRbh4a6i
C6l/a3mwDuRacH5ddd7pXDpJwnG0GTXG8lwheGVmYkjQ0vPoA0vWKB0pn9G3CdBQRoNRCAJMeM6q
JtwSRFbA5rZIugZUJ5J2zL4ii1Ue3wUABtIZgiiou9m2ru6VgYOBg/17wzLgms0+sQMKj3ET/Frl
d2R9TvGOXTmNboO0qYTTAijxT1ZNqTojZ0vIFGs10J+6plwjrY9MN5iVD1N7a/PPIt8XGxGRgxdS
awv1y5nzbSqb3kdxE/9E3UnIH2Ac1GNO31P01BhTq89ifNDcAHI9McLE3JTfSDU4bhTEaYD51Yek
+uvg0PkzvdTVWrVN6/e/3R9EPhH+IofIFB0Ki4cPhTpDFdh348xuD4eCjRyi4jHx8gvXRLwK5XFK
Ngx4OgK1k99/CtqXnI1Q69MqpNxjCn5j7UvIirs1/BYdFKFLQGS9cMyD8LdMhln0K7bn5h/DLpRa
xw6ex48eIEoY7h339Kzd0AyTYmjoOz86KfJZ7Cn5/iTeBDXN6KnhSdYdEffzTBeOHl1gD7gH0paA
j/OgfC7kSZNzRjB264ZNqgaDUbbFpLw2k2Mken+opNvPwNXQ6iPLUGnWwyQHtRPw+tWIhpb4UBOQ
NGPFWwR2s/ndiG9sM4ZGFIc3gDihCSxtcjICHENK/z6FRIstmnD8NR+VerLy7TL8jPl1EYEhN+r7
3RReddTJrfBt0WdTias2e5BPjngZH08/vwuM9yplLSpYTWUcmv6jEXZ6fLPSUzprQKO8ecMNeBGH
AJTwRhXc5QhgZLRgberKG18EMpbVrhmBJA5V+CcMl7H5UFD3qecquQQzN9+m7N2Y3Gwa5ycHbiiz
lnaAaZ0jiOugkBxlLQPeSc0hGpDb+G7QnmeRCfdgmLdOpxrkL4rfB6iEDnkX8CWPSE1zu8WKq/Ln
4JZPGcUNo8MrxA8eVL9968DYc2AQL5cD6HA6V5dZWPO+CfFVVy6C+FCh9gzE8YviNm3uOtN5GJ4W
Tm5Zhqzk0aBoTJRrINFVvzEmt3K4SGDJ7/RqLqBGW+I60C/0mrUTQ0TyivrfpENdfoEFQOvE2jZi
ftNqCXb4TxfodNpLiJ7Beau1nGyt4nNZ08Xm5hv33+eoazb1EXakfdURcHP3Dy3bhM7iio1xlA8Z
13ssfCfjNy2hySNSGLfXr1L/WSgkAwxnhvYy8qU6O0KdNq0W22JH2EFk7ZVFauGQdFKgxan3efqs
y48Ok2Xx6PloFOlxKcNPozCJLFz1MrN299dpxvKcS6RLhZ7B3rlsTx5VJ117AGIioXpLdjh0zEJA
BgFPt+lQekvwhAu9XaOLRpmMoRBzS/sX8l6rDCCt9WB3GkNG8BeuGaMD0pYQWixGeYr8CBMw025V
YbGd5JMQXa0K5p6zYAGbBwThu5aQ46WozM2LXegynXIBjB7Yhp44RGLTr0WrCcunOmzwOiwEObrN
BVlR+ECkBD8/yqR22PmABYtMY83vq7mLMhVQ9beoOx256MhnL1WOsvyRxsw2KS73DBB8F4xvU8GR
h1FnoX66ioEObFC2lxEDqhBFco1WjJlNLTZCuAE/0uovk3jeIvuVWG6NV6/D/Bo/SgtJvaIUGwwv
hooKBE54HGFzeOL2ssCYQ5Q0IG+RgipmU+mvyXgpgAVyUq5l4dzzzmjlO7ArlyNy2mrN7Fs9luW6
hxsh/DkYFLi5ciXwB3SdjxFWuFYPMLsEOY+XVmVQX2F/NCjLrbZSTNU7BomIEkKj+WNDQIqykqrM
NsKQ38wIlEq0Ehn89Yep9qS37OcXP/8CO1hcKOzaYkRFFe8c/OfAs3eWrQsRJl33W4iPvn7mwu5/
JJ3HbuPIFoafiABz2EqicpYs2d4QlgNzznz6+aoHmMWN3bZEVp3zx6JZByRXAGMi74MfNUlmWDot
eYjM30N2MP079MFcgeZpORqqgpcKEkeuwN4RZ1S4FCWZlOizmf36FeNOvDdI2y6xriCpwVtIJRrL
yFzAF/7N556gEdSvu9XIZUFX17weLmn0I3Zgi1PQJm1DgRj2+J2T9mcANoqVRdd/SkyXMM6KtkGw
7WvLIJnbK0zhIOve6Z/CYjqHjKUEzdjg04iRZO2jBt/x7lCpGRlRIwu+7FKQOrc5oqOMmhLSfCsi
wnrE6ZYNcEK+Ga3g22RC7V2hP1EVjuX3rmmX7JQLMnEqfuOaCLh/Y4BTbSJvRSwt2NAtkvdCUkgh
NixmhtL85GnXYDz56afhEKe/jSU6snDfEBO88JCRzgO3IglvhjlC3dIDOAqSY2HK/ez3uyL6s69J
IZGpBJqDLbaD+FqK+NKMV5CxHEQ1sC50RYSz347pHxc1siFwo2W5DjaDfk6Kt9Lbxc4RpSYfPXk4
GH/jgez8/i6k3JMnUQjybgX3UP9u1PuEbE+fAxaEzZrCCPU7YbNbIGQRta8LonvJ0hNkdIEytL9a
2p5WwyCm4W80FjRRQuzsUfujkce+01CKAnpUaOEqYWkKAV5rJLVYTiCMqClfqcqEaRDNK8f4tiwe
fBWBw63N+VIN87REFktRDJ3kJQogvmjoBxeiiQGGVRDIvwfoU9qrwy3aV6d+geCEsF8Lsm/RQ+Ph
zWKXghxY+6uu++2Lt5D1wzbnRXqPSHIPjQviZLy/xIJz2Yvziam6ov4oZ1d2WbNJmwDEAmlDZMjg
3sPLap+D/h5DHHWN5vbl3R6fJsGOckgiy28a7DImLZdk4/xnbEqEeTytGYgCI7YcAw/MnoStlKoo
ia/W4vmyWUXDIt/Y9rThWVu06pEyDigRCH8GrY39gbJCHGheySd761mb1OlEIzauIfaFoMBNXLzH
3Umcrx7KP+Ic578Sego9+fKU3zjiTApQftQHPj1QXlR8e7NaGzBCQXBCBEXdhlZABXeo7Ts3sSzy
1a8aBRxE4Vr5RrMvGBMqrA6+TtbiNRvg/SBBrBsSXNLFOPppGCbxUQbJbLi68HBTeE/So8D/Hfff
J5dpa95x12bCFsegXR3xAcI+c/UBc8AXCFxQ59YtD+pqWlrjWVrKOLrc1PpQkz/YeTN6EifgI9eX
9YvdrcN8LyUoqKjucHzQQtfj+igoph/rchmMzAjIKQv5zfN+gpE6XjyEiCt16Ud3/sL8zScSgZuf
z1WLlgS/0ZS5jdHcKC1nZn+L2VAxE0/KQ0yNWviZzBlZ6vMP2rK8YgUJ50QMEwM8E4KuZDgCXrQI
RJqffFqhzhFfRFPi1NNVQnRIhykdNwU4/JY8DNk8FA56ru4w4ryOaesmcgp8kvIGTNPTLucMDDhZ
4Forl+gXMYNl8bo/ccJgavKmxwcFxei9Zl8ByjUu0UXB7U0CGGC/vXA44UvbWXRSygmQzDeDsHZX
c78Ei/c/KLBH3koqIIHiGhuNete9LW+59MXTFjCcO8NPAu7iAHgFALl2UX97E7A25esZb31AzpKw
jRCqVbGHIBn9kGLO+GQ9FMcJJKBrrJnfkwK+osCEhmaXTB4BxqlUXoBRN+GrsYTD1KZsxhf5RA5Q
BtYYXvV6ErJ5qEOEcdghV6aXrTrromekG+JPs7z5N0FvqG0EYWlehpiudL5DzloB31b4Y5L9yLeY
D18867y6gB3mDqbGhNWruMKTQFyuGv3z2Vf28i0wveaPy4qHKHTraGS0V+caKpUY8+Y4gHUwoar1
uzkep5W/qdWn5IaryTgIIKNMVt6KWxd+T4iEFDJ9WhQZBNKT54GwhavLtm+h+CG46zOi4MBMvaVX
faoSLIuG5pLEnQrj1rn10bnYf3FDQIP25wM5xg8rOvOlLQj087gsEH7Ys7fKO3ZzemvbL914AdvP
VLBHyLUFkmWVT8GhvUKhnqjnx+H7I/8Qf99aHBoB0lKILIaNRvvlX4k0f3UL76lZWzvcDYTkmz2o
mPo5audUatcULqB4qFe9Sjayt6OGbjGegQ0X7MVzmiHdPECduIjn5pRstALlPA9HZ2c04GHMLt/0
r44GF5zVZvjMMPvxychw+ok4KXg9H4XDzZ4jEmI1A+MgxZWf1AHorS8UUszzfCdOgsoiCcmlHG5u
jy+155OIscVbn6JLhqI8hAoviZhs4xzpRymly/vPyu+aiDOC7vTf4/JnoJuCakKI/12dnmv2epZP
EkrKrRHfqdTto9WY7xmZAahDmXWUzzFFix7zCgPl8L6/lcWhLC+t8U0p3ew4TZsJBUGiCNCrYheh
aUdMwDNn3moMWdyO/BXCNaVwtCRYgnfZxlv5yW0KrgT5UDqI683rLokmwFXyZIOJfALYw5KAB2Q9
/mbaWi2GIG6AOtBY21XoIzp54cdKOIHoKBl0QmDp8evEtaySg3Jc2bK0FnlfBop8k+OCX8Ej6tzo
HfYKZntSrgY4/oZhXma4yufftkDJudtCEsTE+wMLNqK1RdBV0r0AhciNN1eQmBCRxBD2YXk52YGI
9hLLFUquyclcZLXUNczGUGEXeZAKZ1TvNKG02javzhD1enHFMWM5HzHVpkNFBH7E4tEFM02eO3Cf
zdJnu/QojijbcW5DMHn9EzchwDGI3CebLGlWIIxMjCf8wyU2Z35mH3MzTRvwMHfDlP5pvI0JSO5I
ze48h6SL1W7m7LW2hkpqZ6xBZrkTm5A3YRXaFglqzznRpcbBRNoGx1Or6yLax/LGkJYk/cqPyaAa
GMKW7RdpKM+kThI6UtBknW1wc6h7ggfFcoTJeCQqBXFnEyytrtk44VWnuNhuYNLXCT9iz8WJaxau
26XrZmbIHPkMd3YHAooqvisSzL2Lzv5g3RPWg5xvWczDasCiKH1I1JCnFDv491q6ET/VP2zviEOz
D4nIHOe9g96bxHWHnptMJSQ9aRdod10LJAiI3zMYv7A8LGR/o5dfrfRXRHfg8Cw/d2g5fIByA6mg
AhMLZOD2zcGzEJYf++RLtZk4RXcMmA12TaGqshhsq/GX2ZSvkX0XYtf8KighrLWDZPBL1FztXQjE
UuL2u3p8H8lnEKGUAYntlq21T7q/orxR/wl5KZ4tsj6HYnHm8iakCfU6wY6MWrCw5iJH8iGtHLyQ
qHz49vEGMacRXrJWPZL3+faJoKBDbDbmOEa/BvyCs1ef/WF6B0n4qfiTxu7NGm/i66jMRx8eCniY
eOVUK13FZrbNxn0M6KsJ/Slcoynb85jjtCLsN+q4EPNnRXKSxB2FMRI5YBYutafIm+c4VaQtnLND
jgvR2eDIj8zAB3JsPZhOH088udYlZrliQ6YpdTChxljh7CT5q+q+Ww30kbpZnZI2EelUQBgUFhJS
FJF+8G2TJ8Y1iTTllojruNmp5dVTD2V28xASeAR+CUrW56rt2Ssy0ZyE1s4wfwFa/eIKkKFz0yeu
5hxJgUW2JbIejZn8PdpfbJJzrpzUA/D7Nsf3SP0y5GZhVE8N5oCAHGDJcd85IUkFAEGIVwXs6Rd/
4jsNpSfZk/MBmwfBQ5ioNxzPfBHNsJWBP3FUpCzzxloPl2kJfvtuS++F82fqO06FXHp66CqsQqZZ
98knIzUNJhwQiu6cR0ez4Jtv2GhiMklWRPEvI4IYoGQ0tPMoc0L/oFkby3jlzZfO7EJhFm1OIAhI
0gC4wMUlRIkt6arTVWHToFltTrfLIonudrbnnxgYKEKP2DEx2NpTjeg0Z6ShNnFpWAE4zMKy10q9
oT2kBpexpmPeaSwxMUr5H9GsJaPoYH5I7EOC4CxpdrAMJP9kgI6R1CEYieaNzH/EvKZ2NyFj4oAP
dQ60g9bcLeMvFMVdzQWSxfOJBUNKaJ/Dfh94F79+w4oG4O16rDlmIfH3stl5H2TeCUUKyCLEBFdB
nH953SEwD1p7rgCC0p+YTNNxXVeMlY290Go6ZJRfe0FkqfeDQHOesG5GYYEyh5CfSEACyJ2NE3pJ
sfF2tYqNCnMf7Shag+D5rBKdVUqfWq3NKut9MD6mqdoYpoakcnIzG31IcifCG0PAAsg8LfGvo+Rj
o0ATnhnXOlAxHNT7pAKrJt++ICIn4GWIJwdy7bcI/xzjrlZ3ma64v3E50gG0ZYikXhqbroD/HG/H
rF7hIOPYmF07ImFfABzlNvJBFh0DfuAgYjBCPA0QayI+zPjp1IWpbXFJ0NNJHKe5h6iWvHehXre6
hzZdVeMp/HwTJ5bafGPNEgs7+3CUfkrBKxgf/YhVaych2ubl4KFUUQfXtFyEHNUZ1nvnFtY4kw7D
cLHGaJ72/fwNti78q9GI0q0UXrIqJDfjS08Je5pR6DTciAtHDIKpb028tfeHmpF0UuIVTUiz8Z41
N7n6BFhgDltOGmDYqkdin8vvIZfz+GbsGvtSckVrqPZEO9ha52KWTs1VlZ9B/WPH+yBz0eju+34V
dgI59F1zIVW3wLnwp8hEW5TUsnLXqggA8DUa4YXs7YWNs8Troc0rrqaNom57EsvR6JKKhV2D+2yu
cFd/kbEdHOX+6JGRQv0xGp4KgcTS7ilD3IuLStzLoAVItJZytk8Scnc5zwj49H9U0XGEH1YA8oN5
IUjQn511BLDSTnuSFFR5mL1esneUi2NR8O4ArEvfVvM+OW+gpw1ci80GNkxH+hgJ7rTMR5JeeoDE
vsLWMb2N5UYa1516TzGzRdXMoLCgXkwkvF6ZmRb1BzovAjcJ88pXjitUHpNyHTFVArOrjTNX1G7h
QPZnBrTwgS5dzM067T/qi4JhjvtTwN+akT2GzZ/KqjxyiSCUo31ab1AydcUuko6EY88qzLTKOk/Q
qnNaGtQxIAYU37sWOnNNXxrhxss+6tah7clfW6BYQvDbeHxVkssHJ8aunMgB4TVHzCA9BWaF24Fe
UrRX3lF8Er76kVq7nE5VxCYki+dhtaj7j9okf5PRy3J2nrnn6x2DM94HtMoVSrUIrXcDL0GxL5Gb
robcQiqOUuy2w8NC3UJG+yz2Pt6grrPLuCjmSrwpi1OmsmydxC8QhU9NRpC2gOhV3qDECA+G2eDI
QNhiDd/DOgQ+YplHGnsGTp7HJDWW0rnGs4E6XiF0fCrcwIZfmGXaIp4uCWzOGQxO87mzHR6Q9Esy
CE6s53L6kerXlMxYql7nvv6d1UetuE36Z4CETUUT174xUKEFkd6Jewv7BYNQ2Cx1XvDy0CzkuUSz
l0dRgka0pkN8M+WOOH2At5TfQrs2+PojNwNN9jAixcldAcCti63dnmGu3ojanRnGq5YPGX7iZj9S
acfuMJYPFa2juGtVHsZMQ2FrIF0Hqu7g1tEmoIzjMC2RekfFxspPBprwcEUxBUMDJDOxgLA3wS5K
F01yS2Ww2vmXY9OSzOEaj9Sbo8KqvU8nOki8ucC2aO0WxB0E5VbXb0K4Iofv4rN1esxH1b0Jv5wU
fyCQXUXszIJEV272z7F4Kda2JfgmeVXqehg3Yfg29s+0fpey36h5ZQa3EHzDWG0sbqfIQ+5wQk2F
+2jXlM8cfJo+hn/boqKS2H3oS3KLmY+52/PyTPKhX/3YeFqz5j6BJbG8j3Rbet3LV055uTN0ioiV
z1j/6NA2ye1LzncADlzgWfhRmd6hQyoSbGXw+Ejfc3KjWf0tbXcKMZEuLcIR1XUgtv9znZ+k/s02
3NwmcIBS2nRtz1hWilOs/7WyObexEn6byPveLNdwyfMT5K8X/PTDBbHnJD5Sa9s59xJjC40PoCtf
PGdliSTZWnkheyMfQ70V4JCBToLGDpYsLViipxjF045qoHxGKMvH5FhnW7MQjHc3PsWLiPVjBMfE
wKyQRsUGogPeWq+IB0JSHiVMa6f/8M1M8rFFUePbqPaoFLSXSilusJ2aH7R0FU0nWXsU0k3D2xAz
HyPHgF1aKoQjGm66N4x3Gm6T6WBpBwyFVfyecoQV9gXVDdmrKyYGXV2ZFgKjc9esh+FcWCgXnGVc
vFGBkKGEYC2vydz+34oFQcJhnyZbgf83HE+6sRSNLzHtI27bfNo5wZPWp5BBoiRtzSViqZ7iEiKd
pBPegxGrMxOTs4+UW9UTPPRRVzx2QicquEiOL3cyWFdYI+qoWav5z2C+6GBdxIBvbu6m7XnIqUjZ
DeZaOPmiTw33MW5fonS9lRAnx8Fh6FZSt3I6iEZSNFAW01LVIIFi+vm23uOdr+2Eo19puDeE7m5j
y2tfXff6LKtWmvyiHsNpziFJ2Kh2CNhdyjYNJG85vArC8lmF/gWoPFLXv8z6DSYlcUjD41ndb+7f
yN0HcgtlGBzuhjC/2RaCVNiKelk/rHoTAbFRNKxeLeOEUyN55USQyCDiAFCl/w/ZdOz/dQfgkPKJ
jFt0mo9RXRkqQwo7AyWXnynyW2K5hyNEbaduaSCA4dgg0EXKAO80p2kNn/IC31251jQGkd3Q/jLC
ISQF2eWHDbNrEiH77QEs3qKci4a7yvTDJVgTGRnHMP3megjSu0XyD0XwDDxxv4dtRVMVgfcqq4kc
rbsvHwoeYhNy2BpwaX6MoBkWGddKdUE8lcrrTBZxqlK8d5YsMY11sIhojDqbVXya6/5f1R3FH04i
BHJtPqd/19NJYGBR9mHRvSA8TRPhvAa2t/TD6EGisFxj+ZwOaXPNirtnEHD13VQiwOpYIFI3Qe1q
neydl12cNaTV0taiPyg4Amqm8QaHTRCSLnZq9D2zUlpzCGFMwsVbrOQvmYIg5BuOSHwg/IdaCBDA
O2kAyfBTeDubSZxChgoUSebaaSB9BnI9YKeZ7DJUKocqJJFIYCK8/mgV8dHyeS4n8zQQL4TytKC0
rdtbAUFvbw5TASkDBVOco3IVQPZrx5wH20OEsgXgL9DvtWBjOsCZWGeSQV+F+bWNc9yRyWKqn0SJ
eelLPNAljR6JBrDlkpZoJ+e2JiUuyID4VyJt0AFOE1msdLjOknrvl8AQZ818d+oXL/08wKwE180B
2SAO1ZTPqsUUsGopSMNkzbAkSu1QLKN0wHUr2NTMv2l8OoFzHpTNuNSXjo9dPkc71Li+9fj9lvnf
sxkm/Y8utBqV7Vb9jwcHhkpy0aGc6+Vd72xJn45ockoRVTs/vfUnfgaTTAuvpHe8vtQ5MKPrMSLe
ywWax/xb7J0toWHdPQKrlNQvcpTlYo8/nSwidSQrx+GVo25dvwyioLcmmv8xJrQoXtAo2vJB04ST
GkjE34Wi5WKl+1twu0F5a9pH4jxrB/HpLZePvrcpwoMFeDiviJDboGCb0d4Xc31P9bXUXV37tbK/
TCOegc6eZdN80q/oJC/VucuzwPXbC40N83GpzWPRVE7KwYznE12DNWRMWzmm1WfbHjTCa8KdFbGW
LnHXedlbBzagVOa/x0jj0SByYe5bZ83AiLHpA0I1F4iWFwS/cMpiZaHfuAWTAvMPmq3OTKA1K+Mb
ypXMGjSGpAEJw7jp8iJY30BAoLmocugLMA+Wfa/Ta9J/h+M5V3/6UN009bWpNChl4oAo4dGtr6Tf
T9mxhqlNuPUmKIJCucs3E/1Duvl3dcKM+TeRfJWaTwO94bAmSJpH+kjImVbd7HzfsT5UTrEk8IaQ
LGBksaeo7beOYWN8iuyXpl/V3alJLjJBYPleBgIFzLIXBtaPyAfT46z0MhG+bDB88VKmK+7rqKN5
eD/V6G0TEo55pcDNZGKwjhwBJjMYworwGhh/HApkplj6mgobz//lNEBQ9zsh0qDSk5vt6GGH1H87
ZuYJ9LCHeIzVD9IGDGjIumay63dxvG2nDeaCefiX1IiInp0HpfU91BsFsg4ffO8WyPP0Z8IfrJ/H
8CXR3sth0RMxONw6EJRSZpolakFHdutkP5J3LoxlPSFHgvzaC6+rimmn3HQS97XFmX38J6OS7qBH
lOKSvblsk53qb2zpoRr0xKywamxiXF8Gao6WFyi5EPKntSjmRSjtZQpPORAwS4LI8MBnKpwAvUxY
354erWwfjoSKrpBHuiROZN2zx+peZztL2RMVVxUHq7i0MzIJ0SIQD1Pc1foK609HamOhN19E6ZI7
FJ1U0x+H6DRyv8gtBTnMjhDVpN29t0yMeXmv6/eReb6+WtXV4RLV1DXZgdTazmM0OgKoKqWrob7R
D2S1xzCo5unw0ekcWNM3NL8I7W5QyyDPt7saJ9yW9HZzA/zddx80LMxxKWRAfQATuANZCbXy4ty8
EX/Bmj5ucuUulvdn64cJfXTRI+7jxJKDYRYUJ7VeFhriBOautR7tnPbsDHuyNUeId/LbQTPj7hn7
nHf10WaRV+mY6MKTCVpfZA3yoaembejeTPWjcGBP1Up1Uxfbs9As+EcJrUMkRAXsF/EyzVakowvf
jDY8LWDWmAiKOZKYHNSZrON+N5k0lK/N7KyUhwiplnQ22eAKxOYPw/hUxmsqbTJnZ5DfVQOQKvVS
CkrSoGwCNtD8YQlsjlzZ88z8VDgFLO9D8GXE9aJOtbL3sD8R0jHT0sNUbmNMJQnaHVZvt9cu9te/
D3C8Yal16f+LvIPs3Prui6QXrhjJOyCtzhTkfUiZs5VYmfT4JvzMES+OjJWz9p6K8xUidamJReaV
4GTsl5aBR49C7R+ROFeRDJBvMzyQjvbu1/IKPbezrRuUUWSfO9a8cNv0FNTXohZuIXPbYuUY1afu
fdf2L7KZRYMg0ELuLU4VvTlBg9gRa+2CGZn0KmJstQE0HceyQiAiLUweiuPtoEGUXxteGHOf2o/i
OSSkp1o4htgvZCL2+LYDsnQC+khaBCwej+Wgk5aB4STj31p7e9gGw09vl6DTOGjYWbGYQapUZHIK
C3W6q+3jNCAPXzCVxjxV3grtD64k/m6NCQF2I1RvvrLTWbht42xSbiX0fAhlSMfl580DYg0odpp3
5lYxtymAQwY81oKbFT39ZMQRmks/3eS43ey9OEZrx1WW0DPvzfiM2o3NejTcyYpMJCLtDWglDRpg
GjkeD8wvKfgbWv+kIrL+AtEw53yRrX1B28MC5XFnfXhiUScBCvrJdUhDlsmV3WlXNXxk+IMsbHew
jOGZ1L4xPBbtsrYfaGiQ3fM6Yml1xqsS3kmXdsBN1cA7FuqXKGvhBGoZVcgSaAFLCX9Kh4vUHuX4
gV51EYAzEzMV75CVhua5ngdLLOMGBnNKm7213yxA6oJls7b1Y8DavdZtOlZPzOwpkRstYmMZJYy4
JTrSNR08dFwRekt4Ig5XxNGGHSARJvbxA9JMC4l0YBqzn8jQuaPa5KwbzyTnVbKQA8enJLkjpCDT
VyUC1COUwNoHgriIoeFJpWJIJkz4n14o4JWOj22zBLFiy0sTzARL33sMGqG8x7FdEwMVo2jqq7V1
0PODtXhjP7Rnk5sTwAhXglmG+pxVF4MFbwnV0BjW820X3G0k75Kz6D1alT4RGUZzAMnwInZ5NGUq
wKx6rAyg8keD9MFfQ9oVw15M+ThRJd423ngezqnbSuOOmFoeRo1MPfLTDGv9+KQqkFxHuUecfU66
VS4Stkglct6SdCncf8W1z+GKNtwar18+icm5gwzx6hCZTa7tv8A+5LqE2kJEWshncplIbTcYzuQt
YGX1DXueYfHPCbaXbd01uRkNraHKYMYcPWOVXJKbx/LMM9k51M6tu/gCZfLUyAdneUbESF6Ebzxz
3pBg+o4jivWEz4GUT9xw3iIfDmOwTSq2ZwHJkqTUnWoL8cNKGwhGIjuEqhqi5/HW465W2hW/Nok0
ffoco4Od7JCge8Qc2GsboZN5xTkyrxsYt72PRp5E8FTbhgQQG5RUHiEywONl9RjVIL1wIjmRHllB
kjK/AAhxgsq/Z7gfFw1yGAFPIlHp49WUvmcE3jn1Lhy3woCslK4wM6v2rqgvobblkCkcxJ1E2PC4
Vm81/lx9lzKky9RXlqwLW8diT0M9MLJZQe1zVKndhS6OYrzmbTSffLhIEUwBGSEZnBeI5v+XRiuM
RHx7AwmjBKkXrvTApdxVq+lOUqSPyjQbbpVOXIl/CJvX4Kw64ZiFf/RfWbpUipOZbimHwSKJ3xSJ
+n0qFgJ48dKFxIyvHuLk2UNqElSgKiuF3kyWPXZFgygqIeYflXtrvAsvVvSZo/q2p4vY5qzwKC2i
udIdfGRWPqUgD7/cTMra9t6GRwboKp0k71aVO8vZywbl2dicCcdsRgQX10SouQMwmOj5IFgA5n/Q
vkPnbEI0x9ZHtApWJB1O4U8pcbTl5nyQ/hIy/fJ12RLniDC4LnDvOddM3uk93YFsccTtHuVx48gL
mVCIUWj9lEPbvA58DA1zaV2diT3Mx0tJl8+gn6LkICOx1c+IX5KymYEEiOs30ja8vGX5ST8NX3UM
YeBTQiXixegwH3pX+Crz+iuldlBl6OfUJA4tR2AA2lsyGPr5qmGBFfpJ6VQj9JBu4hdsSRJI5dVo
P32qTEOsl2qKhIVUxHiNAL2t0DaOayNeSupDBwqgBEUAL+XeQkrGImThcww29MnNGpZAlGddyF3W
PfWARHjvFOUrjRzXwcECgW1PQe5GwCB4YpdwQ9knc0FSXv6U4nhuc4gCTIrgAoEkcZ+n2CnDcQU1
xlUKgrNqwzW9wVp1wd48sNHb1YscPqGEt2+TmFU6aFLjKnTMg/MtVux+U5LfUX/qbe9m2DVfvCXe
pWt3XXpQtDdhGwax9eOdOWxVnfjnBb0rU/Orl++t+fJRO+SIbZWaBGagD6NcjrprmO8jZCrRd4G6
EmtbaFyFe0kvF5J/qJwj9PaqRnkMrUNMgZiTFfvSK++A9xbaAJ80PkhgjtDykRvLPvst+zcGouTG
pBs15J4KXW8Y/jXKNfQe6e8UnV40EfdLdJvZ9Jt3rDVCzrqLKG/INhGfl0wdFbCb1m6LdF47uMBk
yOotwVQkQoJE5PZ54tKGBqRqs3uwHYPZmemJrJGYAE00O3J2oqNkmfCQDvVV9g6k+wlNFxlrzNH8
30LEK0sQWLo4eNT4KsQop6m8YgeRDgUMXWCWMVC0Qyk/M+mjce44mA2AB/WWBR81oa3mHZ1BK27g
EGc5+uitbtPy8CbHm1ZAAyZq2uaSlNsM6QyxxTpT9fjKqbC3nAX8kv/b07diEeWInkdIw4mIY+ix
+K+oGR0ijhw4alK04MfJ0/LDo5g35PgF4U/2B6rVfgPI79LxMIJptftUW5UgzCpD53cdbPUCqSza
rmQN++MYB8IlZ025FX5F2GuBaLPim5eKCA4lIrRYe2jVpmlFbrKRLLuUH4iOkb9qYZM+q24S/8sU
8SP+gWGdf0hsN1r6IzcFwZw9rOxbpohYTYgA696ohOreLV+FQ4OM4z72AZGjPJ+rbOQmGcK9IwK4
UHEt4w2rgodqkYU+PMvaUW143Si3N/c2IRBAF4FxEIbpuP4Uj3ns8n8ve5flh2xkNYfEIHIR/Lg6
EeMuwE0tvFJQwBbbaGeHENycKUBD4ECSlWAWIu1Xba5pz6IDhY1oKdgsin2YHQ3rhHGRqtg3H1aO
eWbelaxcEp5fi2WF9OsqfEjasfHQJvbQ6p96ssp8yKkQIxSF10Q0SDpSJBA5ZT+acC6AXmX205GD
pO6B5LTwLTCuebw21W0p3eocbcXWQOlCcqS9tVOEPpoLroxbkTOjjnZF9zsy/6bRMelQgmeso9ZX
FXNIl5uBmiDaysSGpSlfVZoRI/ORcPVZlGh1EKakbenhiL3Ee1Rm+aUqcJ3UYW/Qg0G79Dgjo11l
EilVVHyIi7z375VhH2sp+mur8pPmEu4qP9MXhqScp0m4jpgV00z+03TnHKTTI5UJoKoUQhrA89UI
/Vgg7Rou4qrYUPd8VKz1qOevfvrsaZO0+XK1gV4uXzqaZMlPufmsU+LRgm5lg+cEpb/LybiP0vRQ
MUmGcgulqryhF5+3uPiJiemvNkpSYleRFuJ/y2J6NzBZlqRfeNO+D1QuU2wgpb52IFPajgeuijk0
xyWr9RL9/1wNtcMhGNpjJ7dHy1FWfmFfezWVIVxazl+3QBuoBRK6GQyhXXwNhmklKTpxo85Kjhk3
peGkwkUiybBzh2Qia9k15nJgzxJZmz1nTSU3P7YeQTVYF8sR3A67REL/OcI3B93YmOYbK8QvSsgf
MvMA1MksrqVKUuxIFp05EL44uFFOmow1rvIJnQvds56N9IpoSc+vVsUEAwwV1agvDmOp69dKSueg
Nm57WTokQbYvupDisGmdIBNsET4oPvcmLMKY9nSvObxUSH/UdNkW2qpl5ywJeA11duM8Pk+p/dY5
WD060zgXU38IomJl+AT7oke2EmUxlKI2p2Chm9AaJggfpYMZbvWUJ4IJK8X3xgrmpO8J7pPBH44+
piDSNvcGGQJyXLqNRaYouY+Cxsgj5VI7xLDRUUY98TLmNQqDct/zaDCYEKCn0mlZrqLcwnhGLBHR
9uQWLzubIC3oi0mhuV6IgCq6aBRuSgXPt93tFf1Lkl8TgSqFOHt+FIsAG4sKgpo8rRrSE8TUY6LQ
uQBjJiVIWyIdP7wfMZYkyFYMeP3hHAWg5VBLEWrDwGBNQhkY2xDlBrQfqY3wFjq4sR4dneS9YK8a
HTZnijaGo9Sgf6AYcjJJpyFaq8HobAComtDE44ROrCHzOY0XUcuGMxDvCq1epPpcpZvCJi5s5M5W
GTecLwftUkk7mIKUsEegIP4enQ2rcD48hv22aN0gVmYGhitOYF9mN2bTDKelN+3G5KOc6iU/qEvN
ppsYyOsmBt3uR2/AlIBJopNt7b1wl+H6AExlUl4gTdJquHXODwu/wiC20eAeGGtLoQMM5pLaeibC
z266MnSn8aPA49vSQRZaiOzAJpChhVK/8IN0VdPuYPOJJHg9EjoAZh5AmSfbER47CyHCuNEJcPNT
t0bbqQOESKn8BqLYciyKj3cSuTZUIUhk4Fuoqy2djw3tvPjhQhbaJOd80J4dHUa9kF/yBxYmo0rE
HiokLQltgxBjNJqMPpJ37B4jM1VL3t6I/ZrrussXfi+5aoje1huWGRK8Ca+Ala2LAPqxBl5jqUSY
XSBRCEemEqKBVPTsmUJgKibKlBCoTkxqPEoVci30AiQIoHno+Mz1bK0R6lV48V6vFDetRrYNFjiA
Qbc0b1UBDxb+5gQfm2AYKk+4SPcymnQxQefmogLSYY+u+QA53IkvrMZr2LAZs4koFrAbMtOc5gwH
qUOBdt0ixc4iwThgXkZ/1fzp6ZeNlVikU9QqeDBkpZhY4e+V5Fl1RM5qOzK87iTX12zCBAIxImbf
UghSDESu9FxiINpFzWhooQMbxtr1idtrvpp0ZxGANoB31XBzMrd2zs+qEUSiyda67+SZHTUoK6I5
ZixcTTlvSlOhov3slFfgkyWa8jFfepsWU1bJ2lUHbCET5QC9ukuq98b8j6PzWHLc2ILoFyECBVvY
Dr1nk2y7QbQFCt67r9eBFqMnKUKv2SRRdU3mSVxhrBH65qv3X7vh7IXPiXcpzJfcONXqTZTvQCtk
9awlJ778Ju2lGKhSbBoWxvxIEwqDerAGM0D/0dASDPxzPqzb2uLKQEIx+Huv81lP/Vg9GOD+t0W0
Nk9Q55mIHr0k3DOFyxcIP+VTxoeSxtehZKNvfGaS2UMinosIvCvMEawWywiSgp9hNsgJJUC2kUMR
H/TvmWrBMtN2TgKi1OgCOx65RZ+zAlGf4rP7mvqr63ykqKGTyV/N5g/PUuhKvmyIKn+h8WhbAdmC
mVvIMBZiUoPLUalPVTO1JxKKaIPsr28RTzqoHcR7jdGgABwifkX8J5lKFR8ZMtCIZu6hp1+4FLgC
SId80uKLqGB6vStU1bMJz7ipCOw65j1R5cvYAMyW/ttNOELLz856doYH70SPF4SVMWi5WCOQSy0y
ez/oT0HxSAnSBX4UHYiAFQ45QjyBbL1JPMp3I+MhPdykbGbjq4gvHUStf63xpgvaf20dshBM+IyA
X7j0cSYOtbLe2OjZRnORKn8h2QQ0VKFhCT9aJ0REK+CIYSDVeS9wVDZsC2z5xr9C6If1yflMOWWG
nKpFbky+9P9LsRO0fpjMTW7sVoZrM3AOGf2u7RbLkFGcD8k2Tmr2ShAjhw+/m9GAyb+GPbDBUIGm
EMEwoYgstPkTjCQR+Pl2yMttXC3n/BAaEZeNO7KKC6MqLSZM5WwRw0abkW7Je4MaDWL5n5vSP/Qn
cm5GJJT9Ot/jc5zSNWzmuWI3nvkvtXxVjlcnOgbqpoHXQ9PeHnTci7h6rHyXe3D7npPqZwL3qoH9
bBlT2OIxf8nT4qPClhLwknNv4I9Gsi4EEfbhRMgqpk4JXW6UTtsIdRC6CoPuKdFB6SsU6tazGZVL
s7tafr42xU2znjXSJU3jS/gPJ/0SwTur8snJ/j966hAnuEPZjhSqQPfUDJ+F/Z5V59YN4B/ZBG3Q
Hv6anCD5k8qIevszwrNFIun8WGbpr+4+G+5XPRwM/1IAn3EPGUIYYTJd/E2qYj0aL3F81KJdyftb
BytTybVjookQfx3Db/8V1hlQ2Mo/8F4qeWSawNqOZUxz0L0jUTz47mt5qLBbpvdyvmbVp0XfN5oP
UbynKSLbP35nbzzm1p0nZJzecq7ZbPzuEfKl5Qeg3yS+ozCc4GLqZ0vWBHSTlmzs3OG5pg5IST+s
TeskWaQw828EJ+K7zvUT4WyvvKveMqM6+eXNab+zclsOEoMvfYvCxEdofDZx7bOZKotnI3R5Yp6z
/HUcwUH1d7u5zRWC0NHirnPsm+KaxenSCY+GuHX2vWGGksAtvnUO6WZ7uTaCc9TdDIr38RCV9HJn
EtL5b0u560FbTNeQ+Yhv3E35XhViYXOnJvEFQxv7RE9nF3ipOL2q+xh+p+mnSLfsNFvrlqLvplm3
p4vR7HDgmcZBJy1ERAdfHzHVbsr2VemIHY9JfJX53vVvIYM3qHa9f6hYVXbnolxbNfCFfWvfzBaR
pf48OY8e/YLIzlDQK1pGKRje1Jccww5vvC9em2xfF6dEvKvprA93i4OgVc98ZQTHAP7n0vs1PPso
JsRs3Jjzr2PSi9bZV8da140fDE3AsKvgT+teGMuL8aQiFqf/CrAIlGSBeXRY1mFeZIkSYDhkdtnn
j0I8iBdCAHtxIixI+A6nqwYWcl5aPBy5axgGWccEr2+0LjzWFfaR3fbYvqVs5HscP3S2s96VujHe
+PaFv6niq+49HEax0mZEmXGiI01Irnb17DrnsII59BSWhzRExb8bJiSRW+B6MryGyBeJjPDMS2TL
pa9ThW+45FiLu6h+B2j5ff/kJF+AHRI+0bxFl0eWy1BQa3F6dneCsIvsN4GvWf7EXH/pKQzUqkWx
IEN3KfwX39p2FRqUdYllyfvUqq8x+JyiV0fiTdWOXnqlO1huqEBC2MYVZ2lu/hTcNRIP1oCaps7R
8vTRSrHdyoNPeyAfmlKPNBy0nXlyHkNy6ulAY9YPofiMw5e8e3Wc52JkAbOqshVmIH88NN3RSD4s
tvPZJQhvNv8fpGwzUDDak9U9dO6V6JvDsbaXRoAnYaFYS4HRay6FdWLAUjMpxkCIzBRBwmeKglL6
N48FWu3fIkH9BHfDuBv+j84HkD/zjSjTm9Xygf4VzMoQMfLRm4h0wdy2ewthecC39iqHQ+B/WvW+
EMzH8o8x+G70jd0z/i5O/XCOiIvpdlF0gWdMAy/7LRl1mKs54OPf+Wlqr3V7CoyjUb3RY+sQPaPo
VYO/SRllmd9d+xLpmxLVJGsN75DkbIh3ynjhu5oU33W1Q5Y3SDJH0385EiSCJXCSkGrM8ORFYbYR
YO3EU4lzMuUs7mBDgrOF1L5w4Dyn0MMYhS4pCwsZLCIpmVX9zg/YPDwoGmaFp8g+ZGLD0dZaLwUZ
AOgX7fSvYo2vyJikA1ygRAGtwysrxJ4w5EDb6Q7TLhSpnCay39fdOz6IZmLGtffFkeGhh6s6Ct4M
ZtxUwP/qHqswf6bBWrZRuqCjJlN1J1sCR81faw5UoKbp0fbF8Gt1OavsOVFd90lmN5vBQrEPo8fc
pvFiu+qLLjWA5y4Zw86FUYdi1K3Iy/BRXx2z5NfEkdQx/lUYC2316Mc32ruc8ie6RukTQW2Zvy7L
2fSQBmy1jzK+W8lvK1jv6++D9V3Y32X+VyLozxaiJ1VwH/Y/TjwsMLjO/WGr/cyZhyl9WFfdLeMV
LlhNFaIxzA9vGFYZo3+YOsJNvKRkSSU7X+7TZufXoMw2gkAfF3jVZpjIhr818V1Kht1voXdOXipy
F6Aq6jDukNhRyWd/iXdvUfoW39yi/PJ9cMvh4ACqmRmzkIyvBVMRxTLxyMt1nDVQA0IoHZ44Crt/
PDRh+cozkJgXDWNW/jIy10u2hr0dM8JRHyo4ujChqVGqfcXflGTprp4trLH1ieuY+qMCN44Il2x0
yGR8OiWOBDY07KP+scGDvmGQEqQ2/E3kPiIGRJwTo4tyZWeTL4k6rSmAfWg7c8RFwcGYBAVrlJoL
gUdmRAqv3LetVYwra4zQg3gfXTq9eo7xUugVQyaWlcb0Kf1uZh0+SS4BA4Vzm2bnkT/JuXmJmbop
1zp1JrbRXoINiva1afLI5og5vv3KpoIYd3YMI84b0l0qy4MzUBsU+dFHRZ9KtsQSmJ6G6BspwACq
Mk+qq+P612PRpsfWdmc31irUMxv9jnONXAvlHPlW/BH0exGkgEYZxjaJt2ZaH4bePPZajIfu3yT9
9TQWa40hpedGIAxRUYYQQsK3wadFcTEDoi3A0bqx7WaTdoRQVAXx1bZYFt0NAtl2csOz8IOnWrZP
zQCBwxtpuY9Neg+ASnefjTedO4qjJgQkEOurltK0LYZ9qT50FAPpSF0L36k1NplKTimR7GWGNsVG
OEyom9NdfM56QbOud3cMAoV7GYNhmzLaa0IgIkitRpY6JgygqPnU86dZvqtwwcSkxmWx8a9kiagZ
j7ga4YCNr3GU4dyZji0aDjFgmmyO3vSskmA5ZUQj5STykOcVW+NCLxpUyeOujr86XGGMbGIyJbD6
bfko13mCUcWfrXH5dwAMmXa0wL4S/9kMQ8gEhWplIK8LNjE/KM0JqaXRHYGoYyReWgbCLsD1Wjeu
PfLLHCK/bFpDm2KsQOjoGriWkVXU5M10JVB+d0U2M+cRHzSzWIO60R9AT/jlxA6XAKKm7+66hv2v
TTh3aqe/YXLr0ptWTZtckVTWBkdTjHtZt3f8iVM+HJFnHvVk5IESlyxrnmiANxYpdThrcI1CihjI
qYefkEc3nWy/UmqvydjfteZ3kGrbu/YzeF1bjjcjSA5dEWwtcrQajL1NYh5Lq3poZfSrJcRdObO8
t+6P3rM7FJ9lT0yv039FdXYvBN8d6lJs/r1sr702nHshzpkzncMYiTGnZBMSs8cmzHNmm7A5ftfw
nVqSjWYNvr5C+JCRgpSUyWddFRwirC0GIhkoaOTdgww20KIjmeu8m4AmVtosyWEtu5l6a0pWRydA
Z59MCFZCSz9IesXcv+xV/BhD/S8xTcBfcXeuvb9B9PdOWk+5ZUOi7ZaONW17kr8zu196+nDBYYYq
Qoc2ZloI8SgvOl502tnsFFBB50hAbRUvfb7TvaOBn3XfUTzg5Ek/Tf8IXIbtlj1LYCzImLVHdJOA
V6K9Gqq8E2oDE9o8pkF5bz3MZ6llvOVj3B2MC9R9btMyfwv6qcJG/T1o48/QE4yCQHFXgp07cmV6
TOU9xodJ2/6ryrncQKST5ISzlbFUR9+fnl2Vkt0wqicCEBE2ada/nFTfsMER13OCZiUBuyb7VoEt
h0iaDRyau1VtI6qXxVSwqrHsal9EbyYhVR7CesAD5LWorTTCrTX5e1NWu2qE3AttBclnU0QHg5a2
TVB9oT9JJet2me6n0CbdqIfWZ20d6BSefupIm/JN3HcwSArWI6ireIc2sla7vI+WU4HTvqme9BHj
eBQCPgkWOEt2rtkfnQBWvq4t/dB5V0C5Ej9dqJ7njOxbva83ldMSmYlDuO7owqKjomEbVb4Hq3MT
BLjz5V9NLpZkSyBDfZRWux1brE+tvhfR69Dx5RaVuE3t8K6HNTkftNpReNGF+C4R6WYH6fsoC4EI
l8OqTNrdLAVgLN/ypjF3JHsNgPwQfzoBy3WLfUdUXYOi2ndq+p5ISOAZv3qWsxta7soZweZwQ1vF
Mus67Ep441HDiHQ61Rqftz0drVA/2IFxaF3oHgq6PgWCy3bfij56aFcJjKUUmUo4UmM7kH76Y1tE
5zJS+x7k5CCQ3IJGwDroF+NpYNgY2s3WHNu1FkBrsvNNBCEgbbwzXQ3+rF2glef5HztAqV0RkSLc
s+JQZ7v1Lw07+WqYVonUGPINuzqq0Qg1+4kVoGTqWYLCJzJ+DVSJKFLhLBpQ+0kgrkYFWOcS5vsk
XPvmmfhk/hpaO/gPXXs1ctpo5izNmSzQCuyRUt/FgD4P3Pno/dTmazW3kelnrm1c/63Qn137CW+N
CB+DEgyBAVr4x4r5d1V+KcZRQdwxZGew5bw3lbNMGB6M15BzLIQ1WQpt4ULq8EIBZ5UFJqQsbMC6
wEHhXfHPtt6+52AP1EdrXmd4ve0zQ9H3Fi6vLnuZJ5uBd/PoF0zQGkN97Zr5BVlMRkuSV+sK/Jn7
GXDYNszO2bDTYIctOYewTEz11OAeoypqRvTtJ9Kz8ORTBx1DgicCwNlWCYI4XtfaBz+E7IXwRWaP
gounwG/rErPbLDwuSav2EJMf0/HJLVetvp1oZ6l8GxK2reolFls+jjrZa/5FBJ+V9WeYyMsfrvVZ
WnfHpHeF3quj3DXvhvrh+54GEK8/UrCWgfsK0w3f0VSjGTuu1UySO+VACctQLUH0twPTMmbzzhrZ
OCYYnRVxHJ8HVF52CH2cQUGGgUFzSWNpC3L/eMA97Z/TwiXEj9JA4WhcaOtYs3tSdafkLXKYIP3x
izAC8jTGsXvjuQMdaXCNyZOWPHJmx7LDEKLwxfUgm+vZH/1WEzZqUCBxWZfzrI2psD19mYAwCyZq
RPZYxPho8sONEaOxL0oDJE5+tfiKwoFjOV6GubNKCOKpWM85WkJGtbfyr4PJQi72tmpsMeOhCefN
RVdK4gJPEfucock2tp+so2Z2zlZrh/m17OgXxh3SDxLRWBCTzRHj4DX9N1DLpD6AhM2AFAd7sMkD
E3Y/MtEiNYvAIUAD27t36+VvmHIp6mzDIO9YjJLtYGDp9MzbH60V4raW+Kx8K5InzXj2o5QdxWca
/erGm2hpKK7+sCNb11tHHBXSOUfyo7CBAwXf1niV6QXfCStECvmpgEqsvma0m4GlrT0N7TVjBzOy
vvq/36aTk+l7oP714iUD9jfRLXVwEJLyJQtwfb9RRqXyJ9BfHQOeyHPMUS3ubccWpsHT76S0SEjN
+xfHPbp8DKFfHxztJ2mIE34J46eJtpmgjMl85umQ8hBqT2p6BLCpGaAkxmfM0iGY3oIc+yucarb6
nDSLyLEXXKjMzNk8a2+EQSFGv4cp7iYNSsjbwFJWIuzjcfQ+21xfT7HAw/Wo0MlUye9AOksnOHTV
n53aLP5YfY8aRs6FZhFUxYy0SB7o4BsUL7bzESW8tCkAokmeFUPZ9jd2Idwj7WCdid0FMf1SNcmS
Hd46d7zb2CSb+avUhuVqZpA1YhVQa8yjt1oWWztAwzhA+BIdebCQUGPUpwhjjdVkhCumSphlQmw8
2P+MbOUVxs7TSB1Ezzs4XKmiXY62vw+ZNvm9dRjiYuWwTy00gGbkoDoeI0mrX0dcwT1EXCsaSALh
39WzDX8vSv3UB/3TwDYusXlYMD+nJHgOYbyjZya9iCynTrKyvgcR5+VknZVVbAXyDc1HNU+J4Ypw
LfV0zasmczxb5xW1cl9usshZTTJB+CLeCwXrpBwIDod8Jzdjb5+DCq9WHrIBmQUQrGSC5wCqhYwR
6jH27VF/UB4siyBaNeXdDmNSGUm1C9HcqHU4seXDruzbKOwQ+CY00LquQRuM1wa/QjTwhJv+ocwu
SmZHLNAgR0pt7UzeC/9pD92TUFE8p85i0lEFGHBBDIhYZQz7mpgrSCG2BRUOEEIKkGky0AMPHMDI
IxMWRnnPqg0LTpGs4BYtarhg9jx6bsplTolDbRY2x4EEmCjrz42aVikqjyyCfBew/e/Esm/GVd/7
e40JENpcAVyq4ucNvbtVIDztpN3I0QXqyYrd1C8ts7TJT1feoiK/xPKtlSbH1eiRr06X7QCppMFZ
2UW/HXtsLygyGk+tO9CROlJX5RqIlyZcOCfHQbnO7jsH9RY0clMyCWJkMcrnSET7tJRb+pJWz5du
S/Sb5r7VtbfUGUxSp/OHoAq+JtF2mOp9KMn/XEza0aGhcyirYpaPIzMQD/CPTi0ZEJz+2zMJslCc
9LNF+U+LX/WCqVM8LHt8sbHLfgijoqeww3VfJUya4gKZVrKDM51FPq+o4xZhMftdItrC+M0tCSj+
UCz3R5yibnux2leHLVHu72rnFtvflvbR0fPHOtWMeKrie4R3F3P+wRbx2nwKg1OQx2wJp47XVJ8L
W3uoqNoxn8lXMUnUWa1Oc2tYFNPSw68zEJKS30yAMt06iS4dSIVEvRvDoxJfbnIyu1872w7qVdfW
kfmQJHhmm1i/VtV3Knfz2H3M+51OJ2dqx6hfgjD3xYsPMbh8stt4lZKsIsrvmJ2ZahDcyc9WHGfT
UQAuHQWoLr+yHkX4zWOjYaMy9K1ZchIsmjZfeS6h6++haS96Rnkxu7ne/tZnbyYGprWVtnul4ZtT
FJQvnv5ca2LB/wC8hxVhbywPzRK2BPupzPAgpgdHkL2AOo420IE+SUniCByCek14EUnhFRHGbMHm
H5OmmCfckfWkR4MxT7y3SqE/Nzty1u+mdx0jGPsUlw2wbxyIbCCQYulO+tOyGxdmvWs4QrXYZjWv
1gnbyA6vkXauBRq/vtkHFSksEWyDIGCAC3cfVmQOGaMymmWFf88aWIc5zxn3Ye217N/rjcimzeCZ
q37Q0aYO66Ko75r54XNMuwxewZQrr1+YXoT6q954pbnuHH9p+motGmvZxXLdFSWa7A9zpC2Bi+N5
51o9+0b4b/KuSe4i1XehfA7rCu+BLn0OVRPfQ/LdtBjeYl4+q7yhpg4ErW71hPkQS51c8ti6MhrW
x4Q3fC41sHuQsdd7BKegIi6RkbLJBTcJq55sEhrrDJ1LGo6b1GdoH7xnyJ0iZBWB9WqgFUZlVZJ+
NpX5dmw88Cj2aojhM6G2UBP5juNAYDvie8yuRUm2GYka5PSmBqKtDMM6m6ucNbzH8djpTKYbVCh/
AxVoT+rRfJ5EcKsHdr/43+Y1e9WN3MIvDRuiTLJmsadVPfqLoaiJ/cNIyYtrMFu0ZEwmbJ0Vihbj
YCQ8ypTX2iI0+BdcdbSim1i9FBHqN4wclHeNdug6cEI/BRuy3MB4k/4ZDaW3eJ/alvCkYInSbB6o
Fuuucv9ZdODTQHSdpraFO624s8gFOjZwux2SRougPVa9PMgai4XRbhTBGWMKOtQqBMsN9jDJsYtD
kqDajktguoCce0cKkjJ1tkdjn4vsZLj1RfHC6YiriF7PtetrYlmfY1qeCqBgk7hYAjaMy6Pxzyjx
RcwXvZ1o66nlmqkZlVTDOenbTdGSq5SIc+CF97ITL7PzyFSIHI1IHWTCQ6EX2EKIqDfO8xMgImPb
jfoP+d0nPw/AmcltpY88aA2MLwfMmjo7AupdXu77yblO1sn3wq8pzu8+g6lUq1+Z1zF5ziHxNyAl
/PYHZGPY1Pckt1BQAJzjp2pi/J4Hg23TnmMPvlI08wKqc0B8dfLstUC2PHTLyXPqRSsXW1QcDS9t
XoM5oVrp3xKgLbVm7ZKRHTmKKGRVmAvjcZ0H9cUIC0TqSX3gATp2wkFnYnGmIUm2xbtAiDHbDLTq
XXfZXdk9pNvpIIp4xyAVBRaida+6Kode0+YGG6vqVNGIqogsOyd566wKcUZg/tSyXNtB8GoF9osv
+pvPLs7THwQA3BLepFEDteUxT/unNobDuSJpHgl4/e7RNDQWU7LEOdgjPrAo3ugVrzqvzraYvweU
nZl45B5iGDE+expxLoNB21So5NWdoo20qIwd668P8p2elGvRq3XV+7chd1/4sffYCs4miqigRCzY
o93UElh1KcW+4/QXz8Om11LKs/F6qlTNqYPqN8BwWBWQF5Fyh+Z3WJMcVpEb5GrHIpFrWTzB8F9K
8iBiHraIPWdd1kcXKhad+rw1K24B6vGRLZrZlniJb+Y0XKcIqxh2Pq1CRT7jTUPC5BEQMYyPEmAn
rCg7bjhhqFPeTW9I4ajPxxPffLSJbzp254TxJmvL1UiKfGvTzE3uPUZAoRsRONf4hI96LQEqOtk9
DdINznItGN8aRApRaK3RuLLoJVferx4TY/w2IPrSMI5j7J3shklcy5Q4P/gTgeE9DFPoig5YUWdA
+GNyLJbm10QzJzBn+b3+V+nJSvT2NurMwxibz0mgr+3W3hUFW08yWgH9ozxYpyp4iKY5o4P4C3Jr
aYbNroEb7/brjq9bR4Q6jPakCXclSpEQbVZEulhsJOvJbr7CRq5794bEb9mVybmitlH5cfQyFkQs
PJjKwizfuVi5RjtgHJpe845sgtJ/HodMW1KQXHrnKDxBZLwC/CNo2phe6U5LyUyWNLpoc0jPMqqf
hnxLjCwcycHXzmkGJNREkPIl5bA1eX6nFKch8A3F1lgSjRtz2WcTEpdJHMseW1yrI+S1D/iwX+3W
/Rv+XIJNDck8yjqxGRXQL5jwLSx5qXrnNs72zcb+nadrRuwfDPYLZVhey8k96r5+zvURK+a4aQZA
XA7J2Hl3ncUDJV1Vr00wobOrzKDrZSCpLKmtTafeiqK+Bj1QBszZwkuaNc3IvxpggAh8IIUuVEZz
3YAmEGN3ACfcutOys+RrXmEF9dnf5HG9YCaB8m1ayXOWIbuW1KsB5gR8K7GFLqop7h5KNZWiNkBb
aL7ZXbUeyDzgtmLdFzmLWLb7jh00DHsxxmBrPELPcXHEHhvx1r+1JV1E1PbLMh2PAyshEt8/y4ac
uPogs3Rre/XRHLpdYkJnZmbZ2dGxCpFmtoS5y1M54NE7ihB9Usb+qrcJyCl2jQbVl0tHU6h+HOb4
jbEgTz3F15dzCZJ5ULAuaNrm7L8kCBaj8bst0nUxegtQcubQbNMpX8dop0ZlEXUlYQuYYCaMRVc5
a13v1gX49dzmg0/Zdfn1RrcQv+TDMoXAnw4bmsldTepuw4zfIea7piPHh3ksCabS6cpKDAt5/O6C
TqwxAIExlR+lhOL+pkU5nRTaCIEiOQiXfMRrlThM/9KlPxsnUfyVdQNu4X0gm8FfEj3v4ddroNSO
YMbnqrtgsElyVE8jajNVsGfiAq46xZzEnCVriLDLz6ZClYV8S9HUmqSzZgrHRgHbcWIMxmZeYbAV
NEcp+dVTiIO6i9avrglXR+fCbjyYNyXWQeSriCSpGYhM+e6qY8aiW4YfY/RVT2/dPCJKwRg6GH3g
+fFrfmZau8wpcrm6cOnl7BvztTSxdToHnTWUqiTzGQbuuo06+2GocKuJJ8Mhqa9SDTRtCsTQFKTs
tAa5z+kcNkhEQ95O+BA8OjBhwfoqtKLbZTWOPk8hA7JbINYOrP0hf3MrGS4tk3o9fE0n58uMmvcE
JMxS6GrpThh+G6Pk50fBh2lElF6ZuKiKjB9XxihKJfyTXuPVAj4yYsQctWU8OSWQs1QyrMkBzZX8
CnlsUwa6CLIzPYZEkxZnUTbXGhJkUCpEu23mrpvmqPlcYYY1yIWbovLUCFTtpnmrkvAlCy14KZOS
xTojfsRMhLFV4E68suBUE4i+ZYwOM7KyiH0xZedgi3DrcPmQhkoxCeHXD2LiFpFWDU7vMtqOl7Xr
18ccc6HhWiR3YmXWXOur7F1QrQNBjn7yEC6ZFVrcfgPtW3aJs46FsZIGZmUGTAtJg5ApZAPOj9PN
cBCljjxJMwXZAWhb+FsjhMdF/Yu1mUx66SGGVR+Nm13iQnvElg1oJ6Dnz49h3xwju9wmfUEV7SAk
qKfxKPFvhUm3440V6yil5rGGq2zce5T5EDoMvwNFF929MHxyRbqKU7z6k2PSqjc66xLEAXj+AU0i
BOw15AxCEhY3zOhRggeUAz8kUO4uwNNsCBwbZSNPaQwOqwFlrxO40RuMrQ07RBU4/yXLIlamLoCC
YOAO0RH12pHcVy1r1bC4G4P9ZzpPJHIAZ9Rson+C66TDHY+c144YW8OB7s8rj+6NkcJjGj6HlMgE
Nsn5JrMgo5khX5KgfJhRgQ3FHjZWwsNl1v1Bcztz42UH1UTpIW39jXQZI6cuPVaQ6P12SINjWYBe
UcpHNr6U3JuLIYDzGelA8bOEQLApSdZiDAF9KBPwu9+tmgqfomRSvTBHq91UPEXlnHhkV19B68ar
IJxmDXq6je2ZXgP9cTCmaTlOeDSdWeVELpdoVb9uMm1YyWL46cv0uzGI5HBETYvOFN9gTK9HzxWp
37tkkgRyJeavD5aydFhWtz47W7NO93qJSMxlfljK8iTikqV6Cw1XxQC6YreBFoaTQrIQWJgvlNA/
QZPjYIkn5A3iM+uRaPfFMsqYvVWB/V0XRb+qQELqNm9TC1+rh1QiJjIXU+Ip6jQx4N7EaEc99u9O
9I47+TG5rYFRPaV/IghNn1hzj8J/txEC5FPwXaUoWmOTpLoI8baXpm9FFzlbU/nHLGeR5gDPKkfA
i5XrbH1WLMsuo6EzLeuuQ5hj17cRZIsWLmB9xmjTtmj0X5QbU/IoJ4RDYwB+cVCTST08nWXPTKfu
ety1glqISKFUfdoJjNbef3QGzNyQ9abIEVl2IlgNIaEeGs+91ThfkdEdoookgmyyiVLEOGGUf73v
/42CecBAXaAKxHNlTFuKciALFKxk91zTai1dHTm+p3/4THuGAUlPZBhLa5zV1AbGZWV6+9IEdy40
992Dm9dBpKmteyxpJkzb/+WsSbmwGFTUNxuviejGH2GWGmgT4gWhZhkuqAgusMTXJzYiCTWJ99zX
PBnZ8BE52IyjiVxYYbmnvHjEjKecqBNIvvk4LJfxn7bJqYr/SddZmHkAiF8nWlirCFkTWuYfA2xq
JkQ5ObPYpjxl5ZP0b51XrmxgVn6q0bChnW4Dg8omb/DedgWairqkWrh5cX5wLUDXNTHcUaxA2XSo
Z/3cRYvUr4fMYqE5RoAnJvM4SOgWRhFebOtdmeAAfB/kqD/ruiWxERASIlDUwuLdKCFguO5wa8zi
aFqGviwnwkzZbtUuFBuDFbCk6U+S8pU17SWVOVBgX9sZILW91jrkvOOcnMyc6sS/d3x5YH5CZdVM
HBx2XS4ndzn4VPCOxv4sUydDsyYiVZ7K/9+J0opWRmXu45a5UV0RltY2iDxs7Voiq0sou5if4llo
U+xdA72NK+0WPeitZMaQIJ7BwtYS9GLjPexLvO9zJRQ39otXI+70up0ICnynyN+rgKmXqJpbIjD7
1AbFSlpNMJnA9SC6Elb+boUBW7QhwFQXK9qoCuoXoUPj1OxMVZvLTONkL3HV2aNPIjajFy1DetPL
j6hGpDjoGat62yrRgJy6iUAQQ3qM5TWIc0iQgw4Xog6te34fCaFfOqjAaqe61eh94CyxWbK8/C3z
K7ZgJgO68Fq5+i/LgbusKgIWvTXRvoj3vT5FD4qLznE43V2BctB3g61ik5PX5JDFKdEOqmr3PJeY
FUMMafVM1BkMKBhwAccoQ93ceXKJAuA50ZujaGywRUSCcFbvLcS/NGtvGY8p27F4ESqyPopar1a6
Tsxwo37sjtSC0Sjp+cDxsn0rFxXz4lKztzxxbMoGvur+AIa8Y++fRAFrBwxNRq79x96ZLTeuZFn2
V67FcyMLgzuGsrr5II4iNQ8RiniBKSQFHKMDcMxf3wuKHCqzrdvqAzotjTckURJFEu5+ztl77Z3O
A74uHDR86N6amTijqH1DVktn1cBxzCHlKp1/HVy6tJaPx1BSPwVJjKSX3tDA5UOP5kEUVbEdML9y
ANebccRYFGV9wjTCeQQjqoPU3sg2Kggopq9YkU2LYhEldUajvnFr4i2dCIDEMuzwGM5xaW+7/l1W
MYdAMbxIVqnGwLHpmfPIVjxWiPwHrwJUPg/+bu40LITwPpmCNWB8gTYwMK0ukGwoY79kHicj4Yw5
QmiUeT2KWs7dy86tuheMc7nIoD74yb1XG8FChnwpV8HZ75n+xozG+iVvN7xJMWUPN5lNS9uVEt+2
K8FsFSdiGDAbMtAaLHM9ufI9Xpg/DPLDmo3NvHWi+1/QJhO+PNbFZTlCkO/MW20hUFmilbFPpdLb
L4hfF+aAMioOlh9+48AANS7lnShKwnKt9NnJ54jmHnKmuY5u0va+sJs1AwQwlOrxDY3D9FTDHhA5
k25c5MQOudmyeVi6vMDzGWMjFMhoZaqeZeglR9+jZ5kOkX/ITMFQa8ADETXiMmZLvbKgxhVl9t2r
5N3c2sRdN+/KsGVaucvP6H6mupa80xaoI+lzXTnzVVvdJTrm1bDp0/QTbLUghChFyTokGnOVmxCR
iU3CThmILFVKPxAU5qQTYn3hCjhzw3JAbGa40GDLzXl0xbOJS0A8Am9vWtnVelbkfcMEPutNjX9x
wpM+6x9BtoYwlswZXDwUEHdpp9vJg+fW35i7zD7HOSuDwzO0koZifF+EXoxrwHlyY/qdTT7dqCEk
Vib2xG4Y8+u87Whbhemtm094sTh3JSlzh6I1wDP6niAY+tO1/YMsinSjfbfmupxwVY3tO+ZF1LEL
ViM79nZ5oLpTXPj3dde96iGn04Z672CQNQy9T1U2+XdBgIR41BpbFGVIVITOIe45wdl022oWdaHJ
8O2yZO1tWISvduG6jQK+m6L0q+zVe+B1895ur5Yci1DPQfnCZ8BMhQNoqpNckTQDyp5isu2uraW+
nawAd6uXh1s3I5Athi5iqBCzuKRHNGJq8gwdhjxCgzuffK8jsceJ6LeE9m1uc4D3EnirFQV0W6CO
xBwYpxWjvaQ/koazzT0LkotD3du7xCqP2aZGpr1xJu/n5PWMSTEaRAtlppV5u9oMJ3Dtr66KMFq3
jKDyKqI/zIaCdUh4lJ/dKoVryR4QSW0DD/SfYoG+O1XhRWhCLIH1Um5da1cF88ugflpN+b2ymu9d
RrMgjnCy6NS8hCrB3Nbx8idGPDvyKauge0N7JS4wYD0au52Tu78Wjq5cxuwImdVuFGmn3QTDMO+8
CClNeShSfSyNgXSIywDrp7bwwNmRs5/JksbyeGEU9I34uh5buK2wOdevj5pjIjJDQjuuxjUYrxN0
ynOEeVvQ0nEEzdfU1mW2Ki3Uqk1WMW4duZ6vF7rK9Wpw7435QeT6W4CGyV7CszMU27GXLXo1DiO0
V7b9QIRlqDkhz6PzOCUMyElxp3fwJmToANfi0ZXRT7+ciCWcCaVUKRIgGpJwMYi2TdcjL31Ehkzk
DgTOrQm9Hygpf9ZL8+jb/T6jv7QpxnvLG1Z1pAENqL9VEwgDxVzLJAuygWKtAycM0p5DXncHMyXt
Dj3gBtQlZgQ3WWY4SfxxHyWwPObUIja8ZwAbgFrq3SuS3EYQlU1G6acGSmhXMS42WQdtzUFqIi7d
rA5wolTlrrJ4eoMMX3MeiqNjsYuMozuRPpscwz5EcG17+KTCcL/UOOMQfb1MZfVTafpNS8uQBMnk
t1AbLGfiYE0ZYZ9hxMiDnmNaxcfP+3VpsiPm+UGX9pOXuE9MMN4wqJ97ycna9SgLy+qzSjoqVfE0
M4sc1nx3F0alnf1Kev/WNI8ZjQIANbzJ5mV4aazlo/JQxdhYFOP8eRqpfUTbPWsPR3fFscwszILy
e7cRpAMWPzTJjmGjt9ECE6CiQ9CXEk1JJA8dRNmSn37hr7/Zs6BD2ewmM9MQwjEWmkUraSXPt7Vj
Ud+64yG0iBnwPCx4WYTmwLZZrfgu+lU/jRJvJWrWNFUvqowg1z7KER+n8At/G0lkdzrFPVkjM2Tj
YvjLsJOloO3DZNso88PHXlYp/MONhyxT+cPbWFvPJsrUQX/r42wie+0KL8CrrxZKTAOkpWFsoDQt
qESNMBWj/IMUD3dVzbgptQ899K/UrMccASQSp1xw/Nv0PdZOABpnMQzJDsArWKBAEBBva5J7r7AT
fgyduk+FferyHnM3BxgtoRW4vRE4kREN5VOU7EqfrUXtOp/UywAzQh1HxyaicKnHsNxJycYdrG+p
Tj7h271149Fsy4HXLAq7Z29AQLYEb7YlXaZbEMdZq+T8o0vwkkrsepuk41ey+xSgoMobL6e4nHun
PDdj91JGz2UiTnlVbQp0arOfsdtNBW1ATOGaGWhR6Xm3NFTixVT/6tvgxUmObezd8YjOeYJBcfIR
tkEopn+d7vU8cfToadGMufPhkUYad8z3lkif0mheu5Dg0KwhOHoB4qh8hJq+cBjsvWTaBjGHZG/g
sK2SmHnUtG3gmorAf2lHAU3VE3rLjjQx3neZY7J1MddjzTXDvPF4SPSHk2RHFP2TtGliMut8TqD5
EIUyM+dYlXyyeOlCmiPtpEfm0220KYeUd3w3W9uGmn2pnRj5wvjuWqx1bUIxNC3z0a9BPrYB77a+
pvIXPiPOXp1lwdljSsPmIrGLmr9+PYE5+1pZX+2Ic2ClakoZxzt2clwpHag6YuJpGM1kGzrLOJcd
/WtpEXOUpUMxL82TnyMnQjBw1JN3HbGo45jkmWlinjnfK7D6lbuF+BYQoiOEzjqkcV6A8SnpiDZN
Gh5qGJhTjXOqkPsJmoOn7LtKIBSvYwte0kRYZd/BSalhydY2s5dOzrupJS2Ws6CTVrtA1THCwh+F
eV4kx/4893DMuUAPPCyruEG51iQz1KoEqm+gaFStRrDANV0LfXImQp67BO2RZYJLSuttUvJ2LAS9
kDGDV6QSOkZjx7SIVhyeiBX5loQIGKt5/Bq6QXCqKfaDjP40LfJsQenqY6U3fZVdm8F66FjHDvnU
vHoN4zYn4OdKv9fniXG+yTxeL1tzYnXmxyTQ+jKagnPT61VgfVtpOzilDDA3UjvnWbFW1Sppj5wP
j1ZLJnRS0eS1Y4tSgRSoIoFOK2cR7BfD8uUV0/fIRtvqB426iHQY0sDHhobwdyczLo/UhXase9gd
I+9MRl72LbyDbDtVGM7aiAgLPb4vNUe9Lm7uegtTU85YU4dkPWriZqocPV7ad+YkenkfzoN+rBCj
McTvGWHdUOtA1rfBIccKl0d3YMWfd3ZFqNhSf6e3xTHLC+nZcESfF2yedoGfkQ2f6ML2AsUNr2j9
SBsqpJ4Nv8vYuZEz36WkQ6HcBhuNSGGDfeZISxJH635QhGZMdtMjK6FZtNQTOi5JqmVOgT4pdXSl
D6DPsb8b5VkoC/rTErcf1apdyC6DjEqzKkD9BukK6hw5JXkXsXY5zcwxVIJ62MVclV5+mft8HLqw
xGFytDv0/KxfZIk2ufjmoNTsLS4zO5Uz89r+F/2cBQ0X2EeW2gpRdFRedWTrhqOzL2t97ErvfdEL
sYAlK3xk7ZI8eLBLUlzEtKIalf02doCS9Ohdjw5yX6f6iJN63EwTfGQP06EL6FE6KYOfGTGsoiJu
HF2QdVsfahkijc0NQ88qPRdgQMAo46ipg+BJSt0ccjFt4ZQkR8MJGcFI9CvnStstyXcva6tjMuTr
Q6ZMptS6rxOP0egosoPuPPLBCXhA2mW5W6NKcmo9qzx6PmK3ppuKTQ2ALaRtTLIvR+U5fMNYVQ0O
1JyweONdBSJsGVj7q2UzJwL4vMQEl1DtOeOI4t6UXPSGxaU1KPi5sokCGvB7TBTMlpxQ2lKswLBG
4xaXoDtyuikXYcsZxqtmAgFUbrB91/s4737YPbVROqivixraY0osl6R3YgKatGlcX5f46FSDTDZZ
kBXM8zxuxobEnNx6Kia6N6FpvCN7D/NAp9olRIe3ZbZcp8LBNZ8sJ3gvO9wU5KJW0VsWfp0aCNS+
jXajTvK7JB2eyjmEYqVdxi+oeauAdWmpVnlmUb7WTns9pExknJK3TeNm4FCqe1WgaXej1UqvvOfO
zw6TN3/tK/+tdKiX4hxFppiY2cNi6gmrGTPemMxAygVsnWSYq5AMoH76ZceQ0kuPBJYASUcUTavV
rk+3GYO6QxJ9Z8nsNg6lF1YamlN9lW+isP0uJ/ZvT7LUG8d/UZ3tnJsAPZ5rUMyn7it71X4SADyl
gCGQqxotFZK5wlLfm4STVz7svdDorY62o0Q+6VPG6paDNuG4ITtZNBJ/o6BvJcAVrZZ5gQqBt697
C46YvWCMTxLqOS36+bhQhW2496WsEGGWrCewPeQvZIjFAIhlrFCCTx365fm58eP+kHGtXoR9c5nL
mF5gRPWLW/KuCvxnp/C7nVxyZo5K7FQCN6a3CF8NEK53yZLtIvgck4rBP/qC6V7SP+QFKlQsGJOe
oWIG75NHC9ZEet9KTBtzEj9NSpK0VLDRiF591K6R9Cut05jExNBnGGSINVRtzG490/zIJ6I3XU7W
0Oop5dqetmP04JaUpXFX8OwrlD6DPzeHZrqKo2BkR7dB4IuQILYy3PXNOsVri/gwLzTO5gpPRZiX
zTG2d4Oer+cIT5+uxKXv9uMloJPbwf7aLRUp6EOFEF+zgWDGogUQ6D2oIFlzRbUEdRrCqUAevE0A
bJui+cWAMdt5iXWUowsDOKK3Sj0kjtQOOLNpFqepvA8M5IUaEwD+evSU860SjX9CRTlcLnP7kaH6
gGVaWNt5pLZTzjMd2BaFZceKwFl46CRZhvY2nlMSL3y1q8cO/To5xJ4VxNynuFt0N+xTlN0B4KYu
4vlEPEakxVjtPOV8K1Vd7Zg6WoEfEeRnHiYi1gyEGVIxSMYOUKEuRfeRcuo5OcFwb5HSsW2L6CWP
45+JabMrryMrIglUfJlaNQQUhHKFIBANPx0qPs0Kr1x6n76T7JdC0xoaKNBN8YZ2ATyp64JvEFNz
9MPoPR/9y4zLkXXJ3I5k1fR2Ac7TQkfPiCPY9tG5FPwON5RnFUI1kXPqMWEMgB5ZNvi3pbV2qsyf
wtkFVj+DpNbqrR2Q9VX5AHaMq72wZQREfLr027MSY3I3LbizF06zCPEK9ilygpKceXOCE6bU1a0Y
7XI7KRqXMX6AUzt1+AfZwVw6WVj5ZqAJqNdGGAmHYADq3dXiGIRDuZUouAoB/8F1Y6BDFU1qehN+
AKXVr1tMpQxEcUTl332HQ4To3XHrB2bae6V+ad/SJTokHh4Wg0t3GOpdOT8sUZruQoTlW5dnM8xh
KiQpeXFJlW6XGvkSG/Ir1/0rwWE5p+rpYxaC/CYLf9DCfDlyrPpKWRxSLYgQOQOg3F1uqjbYdm9t
Ib299M2TyKqrBX/n0jNax87EfJBkMfHTwSa6C00OlduaHublOjTUi7pZgN8ViJkm9NYOAEadON5j
RFUvFKEOMpNXeU+BmYrxurMg4nqrJHuWyKgpKzsynjkr9kjaaGEG7mblhljue7l2tjHqgdkpfma4
wRE7gKNj41+VxyhFFdrMqKMLU2XIr4zv+UcqDRXh7opMs5xY5Y9ZwEiV/igdMVndG9e7bhaP4+eI
EmOtYQoUmFjkKOV14y5bBUtVONMd3qvvQgaaNVDhLZc15LsWzeAI2z3iidFmuCxjZ+aavit6JO+L
hYGmiwXc1BiZegfMdJWJ2VkbAwuc9k3udwhI1QmNKzjnWNNQd0JcA2ML7h0Fd5QQ1iOQvPcxz1vp
5BVO+RZmaOaAXoQkmEuWBxRzhNGk2uyzluVjXAydibBkuYiZf+Kz23st+qmmoePZKQ6isGkRflJG
19NIfiAqscBpk8Ncd895A6EJu+ewLVv+NRr3uWVuooypdkNQ3VgA47ZttmuQqG2RVaeILdiO0qg0
V7bakz+cXA3QpVm5WhSNPZS0ltaOlR7qhNUn8svxmKnuVgwBy1Tlo5z0w6c4KRGxd7RG+gZsy9xO
V7kbLEffZriLE9m6+PLHf/z1v/7jbfrP5EPf6YJBY2X++l98/IaZsE0TZIf/+uFfn3TJ/z+/5x/3
+be7XKdvrTb6V/f/vNfhQ9+8lh/m3++0Ppp//GR++98e3fa1e/2XD3bsJN1833+Ar/owfdF9Pgr+
jvWe/9Mv/vHx+VOe5vrjzy9va3Wx/rQk1dWXv33p8v3PL64jPp+o38/T+vP/9sX1D/jzy+Nr9cf1
a5tW+v/4po9X0/35xXH/Ip2QlpPwbMTwoeN/+WP8+NtXhC2kzf8C3428SH75gy2vU39+Ed5fokhE
Thi6novIIQy//GF0/7cvhRE/KnRlREnHHPnL3//4f3kR//mi/lH1yNzSqjN/fgn47fXv13r943AZ
ijCKpO/4QorAC6KAr7+9PqRVwr2d/9VlsuKQQ6M50hWH8pk4rBycvf9zkXjoAoO9Gd5WuSbcR/lw
lc0fFiVJUJH4Mvmwv8su2VskQiZMnBzmRjRE6/1Tm3hI8EsqcTLZ2g9i3XZ9VH/D9P3WBFN7zBdI
v6DOSiYHgSQQjHYCxZ5+K5PX0W/eVNTAMM4fZxMKlnwk7mZprzqqHbSdk8IjxApC1dpI9A4rMpr8
Am/rlu4uWGcxHlN2fxWG2sGvAIYek5ESMVx61hh6J3/e5zIFYt4GTO3LAfacc4S0kpTXzCd/+Q2d
1AJ8Ppf1fjY30dif3ZbTpc/Jo/Q4Q8n63o9dmMv29v9fY/+za4y3HYvR/+0aq1/Tf7smuf/vy0v8
xePyQJLPuwBygvCjv19elhP+xQns9ZMSxqiD7eW/X19BEIDb9MX6Hzv45/XlBn/xbWH7YcBVYXuS
6/XvD+x/cH0JN/T+5QqTPpeo59C5DBzXDULWgH+9wurZNmlOsG7arBkKsPuJCJMtsv6ie6hwuaGQ
f0QnOHdV9Uxl3laivQdJJbfaS7tdbZGymEuxONslLd+MH8+nGZDFZS/pACtAOTfKtm8zJAr7qB89
FGOPXuh4J/xi5AFBTEsJ2OjbKYB5lzbPjoNZsbC8b73lYBrxJkIvfQZeeVrYr27uIxQYiTcbLA4q
sHCTrvF2rR26z8IhJHnIZA51ZtXq9DRLhwZgUDIJjPkWFegi3qYWBFlspHObkLZbWpwAuvJrHobo
VJYlum0S9IpjUcMCyNz0VDTknHo2WWcFxMOybnM4vqdQo/4zYwBctEW51QUk9E2C5g26oc47dWvU
tczvh9xbruNJxhzik/idSR30JUdHtyod3+w+GC8xRZEhmQ7duWxGaCVYbXYQZ3FE414hDtlGta7R
3KtsyA6s1HhB1+8PK/0eq7q//HzISNDPRrXTkQDX8Gh7ZX3Z111OxoKLN8tKb+vFmm9URt5ZNJOx
hOWUQL500jlePjo3LVPBUxnN1unzX7Q7rNPkCmKqPEOkK4MAxCWWBRLDWJATEPHe+PU833ReON/Y
nS/PE9hgYSwX119/l2NUp2ieX8YlLQ4g2UCyjpX9IJJrVB82WcILCfFJHMnHmY4YzdKmO0qvV4+l
NYIZkhy0ss5hcFnznhIOTTxrEfH586bLKgnWUoCYu7erhRF2SiMpzMbuoM0M9TJ8yiyyO9mdxCGt
Ydek30W8decW/Rf9S3QG68P0ov6qCSlaLdsnckjMyCvyFvQ1bggkQo0PlgyFtZvSNZOpG8HzzF3a
nmm4+XwVvagKb3//NWFUQsBzTHXXtcG0I7zRbHwD7ZeBfkwefW8d83iJz583dSYdEDHrQxDURyhn
LaJkpxlUZzP0D6MgfULjmk9QAlFg7SthOT8nN7+EudDdqklc55mwTrHwbbRvGMETd8Rrst4EAqJf
X/AeDLF3b6Y0m0+8nbItvs8Y5fHo3MnmuqCUf28NNWE3neOxyZ5pwMIwNChcRuAYKlvKN0E0gsaf
bbeBOi9MD+6Y0lXbbhBAlqTgHB0idegvnHdpN+lV4gGXbI3fn34/IxZYjCGO2vtFN8G+9VXGmDf/
Psoi/GoNNP+tIXyjwxze/P5IZKQAjEuMrURbREJA5a50T/Ju6jznssVFqRpHns0cEenIrG4XuC29
EbnYj+M4kssX/P4gWj892PgYrBLzG63/sImcJ0fLpx49AwMPo+5YquvvYe//wGCtAe8Uv8IJ6Oew
fiTzMN9ZWT4ef/+pYZF8NVNvbj9vojq4C9r5kXBo+1RllX8fo8aMMhIHypqzQpQGyCRqzHeYfnML
EyvBMnfaZGiTBwh3VhvRmFo02ID1npaFXTVNknnr5o2+GRAz+AWUXMgyH2H1SyUScFsu1A3dtvEH
Q19E7r4TczDiuvWLCRaPU3/jJSoOUYyoz2aO8ZOlRVbDz0JpuQ2aqt3iGqaCbivv2eqCd5W5mDtq
pkbO4LvPfRG/+yWyv1rM010gSJi0BGoPOqJwdhE3M5wbv/UEPMWjuvNTR19PziQf82T8RX47lYQ7
DGcNPWrHEB5lVBjRf6Zf1rtJvaM1Pl3bNUqe389mRyj4lWF/2HDAUpdj6zNZUcAxMQ7xrC1nFsqv
QB2yRyvxSVWanFNrEBvGxaLwMrf+o6bpMuV5vmvVjMGgCuE09ypeLqhZym0i/WMW0Q2v0GEMBdb9
fkGckaZZBKjANbdLvcznhZlR3SXtqci7X/Z6kbeS/tPv1Xvk0Eli0HwUKMLv+kZVeDoTpJv5bTlj
Y5/7OSVMJq2/RYNuNo5nGxrlYus0IdaB9cb14/AQ2d8qe9sL/2Y2CWNj9IfZiTBw7P/ppShqc5tF
i7ltJ9bUQMuW0Ez4ankNG7/JoQ0PaMBvxh7SwDSTyDuaxH8s2/pZlt1wqifQvUFHIMbno2eGoGhD
QOXC1Uq3toBoBMVxua9CmxwG7RG1UrXquotc0neFvv1884VkbmqWZCcxP/O+/5Ygi4I9YUF3HgUC
+aU1XNYKSpXA41dY3YNHMkGYtx4rI0sj3DtdYl+vrn2hxa++Qx1AtzVA6DC5dBJqE8z7ukVanwtA
9V5IW6EZa++5puu8GUObPmza3nUo2TYyrGf4lMSXpxiqh4LZlxrT6Zg7kIw9Ll4RuMHJNJisJG3L
S2ulddYkVDv9jbe+rtOAek7Gfnuo4oBnQJOxnQl0QXbQ6ht8K/pGLlZxNXu4U5bO+zqp9NVBbPBi
i+Fc0/Nkoj1lpxwJ7DmfvBbEbw53emnmx1HZONyYpl942dy+24S1KVz/ipP8weRS3gDSPxl03YGn
vsmQCF46rtMGC2fIMmeGq7CoiawaI6KQlqo6EvjbwBod3KtkDN80Eciv//KPJAHHEHRuC08J1egF
8Ga3jYd9pDTegXWdV+sNE+npynGTfT7PRJcrMrYzT+FcRM287SZ3fFX+j16Tojtq/yWih4M+y8DN
zbhnWowZWR2DoJU7FOtwhpRMOZHXnrfNdxnxm1BSXtgeSk9EbB6NYMSQVCWXs9W6BxfWNRHi3Kyf
yuaQKO26vY/aimyzxH8Je31XE6qkPJr5fTkMT23o33oRrcY4zl2aP0F9qkAfBp3VgZRYutupZFyH
3Sk9BYp5oM1o9W4mBXmgyH5wK/HKtRX5p2TR5lK7BGZzPo048xD4J/quhnC3zHsTj3hfoANu1RgE
15gqxHmU9VNCh3T7ud6pNtFbEC2Hz5XZWZfnDhRwf52psvoGib3fLLO73Ecu0UwMt0SYQ72kyH1O
O3MWFv22uK8IUqD6vVqQ3l3FrtlN6KNxkhKyOC3ecpfa1g/YE8hwrNh/b5thY3vhipCfyutcEr2o
O5ceVl/X30InI+iOC0KOnrOfsrn5nk32GTOFPPtlvo5X648Ghf23FCXGwRljZ+ciIvmG6IWJeTwW
ZyOJOvZxNtuJQnIdGueh7rLt6IX5nZcmwyHtZwTTM3YQ03DgQK2gHpexd66VBSs8q2+CPJNfQw1B
uemx0zBq7x78yhDzm7v5ayy8y1rZx9EE5nWamr2XIJRl4W/3guyaiR7X+8CndT+o+zGG5xQvYBaH
asY6P5WkHcVNfOjIckfVd/bSyAbJq892quZrEdd45fRZfn52YAiwbieI3csdzS+f4N9gTYnA3Azb
SGKXQKTPG1+xwpvlAonNcD2ZViPqMmAmNE9hE07fC5ju7Ah+np4q4B6fW4WFCeSqpEY+xK7Fyanv
hlu2hWZrBrcCUN6QCBJFxM1jkTiWIlqgXkbT3RSR42BxwLwRcy9uAh+c2zDKCkeVA2kwCvtrhv/8
8YZQtYAdYVtMvX7uO7aMhgCGc6dwe3SOkCe1MFteD82fN3OXBxekIzAWksOu6NBL9SPWkkBHWBK7
StxE0qv3nROy8OiEhkUymitcy/H7+o+pz8yLLy1CVTAd4GC7FHFhbr0sQwjf2kSfFlXHoSMDp0eh
xfgre19M94vJU/fks7dBQCB7Pisnn+j6Gq3ZP/61vrDjEqrz5+f/eQ+HcK02DC9bz+kflKDDoaup
vuHQx5TcXo0IzZxcoCPd5Y5aEP7YKPQ+j9AuWJ2IJg4tGY9ApHpVIEAl1xwZBqzZREsnJjVXEnDT
73NCg4LzB+eMi9xqwLYhp/h9rJRLRDhWBh09G9i11yo0m6pfzhKWaqu8FTVhyBvOFig5szU8ufZ8
sP3CvROZABLlWlefL2UVZiFjMAZorPvjyon7vOkGV121681/+1zn16RAly+KuSMZMVV2Gq2W3lOj
SQOmjkyFfzUA3b8qZjpAcuIF9d1S33zehEmmdjZWM1U0CDvX/ev3JrbuWWmZeMxm2MSwdXabWUxQ
e8bYu46NvXautbj+/FBxgWGUgw3tRu4hqgXnEwZST/A83iqFR8jnt+7TVv3QDlVuW3frISiH2WW3
5TdafqcGH/FPOyQoyR3j1zpX6S3qb7MzqghImqiGx7kgUly67ZFjaN+lzpNVzCWwJiZvnwfH9aMg
xwFnFMOyupMb2ffdHePc9KrFEdnOxm92hXZ3s6ovWxgPeErJvtwwP9bDpO/zeEiPMfCuTe965iaf
5O73yWt9DRnt/v7UZzeBgaVGkpz75y5h3uYhHXpIkvLHMBE0nrEAWF3aPsZe1B39AM6KYPT6uDh+
+xh2REz3DNg4BukH264dNJuAWqYojzah4GF0QUHtFThPddA7lAT2tpyG/goheXEB/M8c4DuVDyqD
s0/HG55LNNXfgyKfbxuz+PsxQQjRB6CjBlCr9pQ230vPu4wt13+kfcdmLXOdAFUuCpihCaRtpD7t
TYHCxu5c+RYXa7xBHnTPVVWxtlu/sihCR9rAvqL5ukdmOl2GcfVVL3ZyhsbD29p0GP6jAUm/Qp39
Iix9I2x3W3nMx0Q1B5vPE7RXMBiLaqBtn2duhYMJMCa6sioemgNBCPZpdq2POUmKgy2Haj87hqK5
J4qeEJfbbOjwik3I34FQzVuD9XufTJiovWyk4DMq6k7N2BSH3gNvBA8i9RNzz8R/uLVQJ+alX29L
C+3f/FD5w6vvZpCWQC+UDgfVKMDrVjNwC53H0NLE5TjPtgtYouMYfSF/BQigMpV8UyJ7LLPsuZZM
GkN3hzsYI93SXDXRQrpKSbkvzEOCIwWJ9MYVARlbCJBCmyGIah+MyrwLHykYszOQCzegcjx4WeCO
sISpuiFlFAZ/mz2jEiZWymt97LNYNxAtRVn4bGv5ELa2tUk5ksfYzfWA/gwu0RXEaQTMY48iBceW
riPMGPZstnZkUAdOGWqkaVWvNf0ZxOKuG3T8HRbcFu/lLyoJwVCfDjAkgJ9x6WPANJhq8jQKrpeR
arbzggua6i7kQRJuiuYNZUp5bSO9nMX8I7Agrvo2Xrcxu+oV0t6lvonQL++qkADCWbqH2FlNIbmH
k3Zy770puEn9T6p1PON52Fcl7aiqdHDkTLAD6tWZmWCBDP20OuquufEz2cBRQtfqNnNxTHuwXVns
PNBW4d0R+9/g3lLzO6YjQXYk5EnkP9IFThnZAl+TFYrgVvk+RlZ+6kMrOaKbb0oS7FHdOreDZb8a
iXkH58G+x1F9Gc8wum2d9ddhApa2AXNqtLrCPamuGtptU+PUl+MadFEhEi5zjCk0x3birbA0IgAD
PsJnt+voenv+k2nD6twzb9c4158n3+yWPrpnahW9G31boO4I+tm/rUouItkCb7VcuRFAPSYrAz5R
0Uhpkw6VE+lKmTfdF0zgtxnKRIpW+wJ/hoUm5yF0FABu1AIb8LOXTCmITMYrsvWgRGPfqgDKYVUg
YyGnjR/eFykT/7DK8Yrhu5bp8qBz+pRlHJPW3l7KQLVIyNFjNBOM5bKUT3m4yL1YoWhNJPT/ZunM
ltpm1ij6RKrS0GpJt54HjA0EAtyoSAKa56HVevqz5P/cuDISYkutb9h77XWLnGXV6CK4YBFjtXqK
GglasnYs+A5QINwWBy2zK8oQp2RFP/3QY/yk6YRWLGiRhNQ6ZQaErCXkDLIUq1Ojqc9xhKGVFKQ6
CREq4BFxLDIB8OnSiejq0SPyYqytbZqH9LTk11IOJ095duqIezuaJmYjTFUVrDMSX1Tm+DSdSuzb
eqTCqczqoq0Hc+TzaIp6PvkW78gM4AdNGJFtsJhb2+WXhgnyxAId06mujmPY7km2+EHwPKwTVGx7
zzIFsqX4vfb7H/hzcwW/wKyefY18yS32qSIBA+xSuEkZ9HnO26BaAjhbUIAc5afJbbdSzsgzPEZ9
tukcOkucc9Wfg94gDoKIHCekyudcYJ5col3Hbx4GSfdS2slnFeP6CzqoRh6/97ttMYt02cmOSGcZ
xvpqRubN8+x/JsHdSP8fte4BAWXkXpZl8YwsadgNBsl5c9TCcjcAyDB0Y4TsMcpyivHkeeox6vOH
zAndoxGQ4SFtdQqAZs/pQBnkj395ROG1VPbVnboXXyXWGYjPVsRokwneS3oADbwn1vo5qfTJtGLj
s1Ad7y8iXLCbDYojk2mFlt5pNNU7E/t8Qy7Gh2F6zblGdz7CdHIsmCKNaARFZZXxxU/dbD9W7fwO
gOE1BF23vAebwMt+a1v/NCbI5CbG7KTz/hpp48chhuRSOqh7awZblzGyn1xaD+YgRlIlWysvSVrk
UH7I0MMx7MyPTGOPTsXyuAuEvZ8dcN8ww6JncdMLgSBJ6nhf956/CrR79TPi3lTlG3tRwyoGMlBj
hkRDQISA36G3meLupa3reRcHb7FFHO5Mn1B4+IotWMtDQTY8KeNV2hFSw2XQdhZkUFy83LDlnuGA
t/JzLk3UOJSL1ZJzbP8GA/e77dl8e5CsIofYljYtfuaBQKa2YirdN2g4hD2r7ZANM7O10V512g+Z
Q+fGqVL1YS5CUOtK/1QyOjMPJGzYAxntGI+pDq39NKn07Cdbk8L1BDtni/0ME1YzE/PUIBm0w/rT
aVHhWOCX85Rtvx2Se5LldKcKGXRVNfpdoxyMBfZMJ1hgXEE0rIq4vSHp0/u5FA+jktfBNIaT5R5t
shDX9mA1lMWIIvoGfI/RZv+Y1yO2QAG3q2dCClJH1jc8NY/Uun8KpLBUaAsM65ottVRioGFoujE6
m66aUJyMNXHC5YbHegVMMGfe3QbYwytBKjS2ZbtADWspyLgor66j90vNaIqc3H7ly/0uMRWQ44U7
NZsma1ubaOSSWjLzp3Je2z3SUA1pcJN45R+OlK8GXRdVF6JC7QxEqM8DYM/xexbNt8JWhI0SS0af
elzD/d7u7OqzmYOHkKbN9oLses3bjGl+lu9yJFYENPZPc86qoWg7Ln3/ky3bQmAV39FUSoyOVrGp
iYiLfGSpOrE/JA8xZjudzV8lXAY92e8UwdO+qV+bunLfAH1/O8zGdm3Y7B3REgxRl2LHe/bdzExx
qvDdVFZw5CZ5lVZTnWAM0MwAP1hTWPvkjCNwk0V4aiqYhwPcAtxVqFNLTBdihKqI9s5C97ILJWmN
noUSyMHy5zcMyR37W7rW38GeGEAwytlmGsaYdE4gM3xI/SGUIyIM4gofUxFl6KpUe0EL8qtppmsA
kRnfd643eoDpX4z/fC+yoGNnz1014U2D0tkQrRUhZwGeBGgNSdlrF6FrqeUTEkIansJg4ioxdocj
FvxiHafWqupRRsIP9E+uj1GAZwYTzIG4TwMhtxFU43MSfwNionPwD7GceoyqsBlD/2OMmRzUEwM/
juWcIg4489yEmxAxCRBEwwTViPOgH/M9PdrVylRw9AEV+208QANGoTeWvaQG1ksWax/ehNfthSG7
/cJXDWJJZRea2atybjU20FNZA9uLrY4FWhruunjCZQpKVktHfAp8SyACnL+pl5FZmpmPoGNCBWxU
dGm4Ldgpkl6DYX0omk9J4YkLAJ60l/Bfrl1TrVy/A74xTQIohbkXQ3VMYm+mOWHoLRbhWlFeNcsq
7AnozJB/QxHnThgNJ4A/Et2QGqMuDtHazwsQFLgwkEWUOoP7EGsevHJUaMmzmpyX5mEq8qNcVkl0
05dUhrBCGGDmUV88kfN0it3WQX+ouY+K8SDRraG7autL6LLfSWr1MYM82lZWja5LECLjNdGXl3oc
JehQQ6sDdkbMiOlCwMrrIt7mLbKttp57mN3kK5Zt8DFBbLjyaT4EbYOBQ0E2Tdy9PxfNSWL+Jkql
IGQ5C8jLQqcWVrfwPzN0dYUk0TwKz9xgrQbd7wd6nQ8VSv30H3yj5pZM9a7OtM+ooCWWzkjztXZ1
vIDnnkPD/2tHJqr5khFbTsnjhQ3cS6N/MmKfWWYhq3WKaRJ2emDz91w88S5U19ZbtMZYANhr6Pel
Vio6IpENhVyQzdmt9CO89oHuV7MNt85EQU+sgiAdONgGNkO52te4Tyxx9Oipwdr5hyj7E8u53bE9
YGKbhZsicR5NwQrLmNyZ6oDkuAGYg7N47LKeO5YWsXAAQvv0lKTKmO1JLBA0XaQnmyC5lW9DWXNb
2HGzbab7ucjYEMrfren8YKheZ624jTnpKWmYPsaJwQ6d+URdQ0dENL6WLlawkFLRzOej1da/DQqk
lROC5TlKy/iJ9QTNpxs5C31I2Lbb/cMQ24FICpOT2WJmCEz9wB6Zoc0U2mdsO9ODsmHyGMuDcXYd
nrm8lDpS5whi9Swy4ruQGd5/eUozcczm8RVVi3NzWk38e4gg1ijZ+95/rfL3spZ5iD+BgsEwSW1I
AjmtIdWttZ16F3b91CtzTN/Kz2ozhieYwVI2ury63F/mbICEL3D4RnaNDxvlZTQI8xm3VXeSC4jy
/lPPnuabw4qrStRtzn0IYbNXbplfMMEyAUdEvjduMz+Wq9yuWKiXCdtncL81VSYhpfTZWGGY0xmc
OCJFfpBXqjjPqIn57k0/OsN7jtdjPWUPM3y4Y23lUHsEYqDaTS1+6u8G6Dcby41BgfR5jSWqcrbh
stFuqzE813W0/e/LBT2qgmxKWqAD0/jbw6cRpSycLdTXY+oXN5EBhgoMx177yo9gZAG5gFHAYxq+
xbKBJo6uvAE4/LQL7QGexP3D/g+vUNjUH4y7DZoeR13gmmzLSNyRkM9ZEeB3V4Q8N4GbPjPefJJt
68BUzrNnf+45rzwlsosYU33L2+Gjnlr3JZjj5tkO8YDhLO09NAZKt0/on2HKYJLixt95qm4+Wk1E
SeUN+yi+L36GmdLO6QgbtaMbRfU2RvWEONAIzpKImbGmX7u/xIN/jipkVcuMKLJldDLBweHA7t8j
Myr+KAEtKse1HfZkkZFXu2g4AEWh5f5vbFoOy+OKABGKZ++SLi++MebnJqrJK6u9sz2TtOBnrngx
Fq2GSsh+wdv5oJcNWBCJxYafrlOVNJv7VXj/EvYCjbNGeqCIC/JRVdHAp+dPazVS07lBi+ckdN2z
iSa4pZrxoXBTs4Q77AnWqeqihggaXrJorsmpmwYyrZvYZjDNKIB8j1YCGEMRsUEWmgAOKSRTFxbo
MJvKQ4HC5LHsp/BRN7akm8SklS/aAq0b9BFy+OeQUrrzGU/0pZ0/5B4EfEsupOVpX7iaQzx2AYeV
ncbT4NXB5v4V7y8GY09SPVsKrcbKQ5aGgfkQGEXGJZOeJ71JC9u9iN4eIFEXWNRqP9/EvtW+pEk/
I5xdvnpPMnjjdtauykLrJQqJNN6Z3iw2VB7TStZBeL5/v4EZAhq8T5dygej7/r6by/ve7QbtAPMW
9bkyO2rzRRcyM3eUnjmdSg8RCY0Oj6483CldNte6A+AmvHIZTeNiYbeSgB4Bq07mSFNaJ4AZzZUQ
xBH2aSR2vS6nDk8hObWFUn+DdEF4mZK7NeqCs0C3uxr8ZjwhsSOepcXNsMxzJ2ImwBVouSvdrn0C
DnQIezK5oJ44q//+63lSY/Kh7z/Xpny/3w2QSDDEs01fR8FgnZ1MWJyW/KiOJyKcA5xI+OhAGoq/
938F9bi6RN6xXFRGzSI6oqnJHqqxff7vtOxNExh/Ab8aMeN/LxHetLQitM7QM7+ZZZQqUd9SdkXV
hZQANvb3H6WRcxrIlrx/BvfL5f5BVGgmQFFJbW3MjD6uYTBH+A2Xo2QyFYw+ichA13b3u7B33Znn
sdXb1zYukCHW4tFfXsaGIkou2ajCd54MN1CHQmbDme0Y023b+e0rJJmTMwhyesS3bUKQYkOQHMjN
8ljoZcaFeh2iuMNgaQaGt2eQq2GQlA++AxFz7Hy5qdMKQDUz6y5fNOAoZ/b3i4NpHtv9U0r7AvZJ
XvOeQWDPRof3yNxgxpEIKwGGl2mx56Qqv0rP7+glWwopZr0rnesMTlRZnXzDQEW+DG4pRx96xY7m
fuzS0AHduf+G307fmUEKMKxr3LN9joYJjnIcVOJGEqHjpt3TOM71AVEcCQwhNLaoKoaH2pLguZvU
JNm6BFTGBYnznZhyC1TTukbudhzByB0BfRFOuKz/k3JYbF7Guu+7em+IxH9FdvGMPKIAvAl/774b
GsPmXVmCNswxicq4C3T+e5h0oolOVhNgvxC24FEDQyog0AX3Stj/S8OXuAv7g7IyCKKmBYm0osPu
xzii2Fomz3oZfpMZBTVUyPiJTBic+RdDa87GJtH/6djuWqh6JAFtJKBmVKjFZMwy5y4iqD2TEIWM
45lt5HdENszv/255f8IxlKb/AKDqT1OW7N1C2pT/tjyBjWH4rmpylp3W6Di3LB4fTD5Q6EoE29wl
ZDIu/2FX2bmkwz+jvkXews8iRWmeji7SGxZvr1jNdrEMMIuZ88Qofbrgv5O7vCx9fPXWZhSj/aqk
d70/LZGxYBDkr9VFOu1NhLbYhVCw3J+Y2NOnC34xDOyGjcV+UgmOQ8f+DKQHmp6YhXtBoBwqvfsR
cb9hoMDolW9gssxNfFX3U+7+Mke62IwDjw2ZjOA7GpM8l8XwM9nFM36U8W/kVs/RxCTOnoHOxwI6
f5+hZcYecP/6c1AY9JxgPa1OEcgoKmA/S02mO4bg6JD1njfxj+jYaphIq6ycCKmhFe2b8qArZywL
l9m+3aY36UY8x0GH4SeBn5Pk//2X8XspYgr1139nmeXiEmJ/DQCZBzIcuv4wQGBMBc7s0K/zjyoZ
n2Y9qL+0zTtHDNPrXVU0bfFkn3q2aH9bYoJ44DI04hMZ9ZGjLDiqTgJRqsIfK8r7N9czKFQKls5u
CziiHOkC/ADWZ6pANaFPQcPZL1GoQVdojpxRnyyH5nhqsHMkjtr3NM5byz+VLKwfhh4AYpi3L4Zt
IVfTJm9XMnL29qC09moGPwvEy4h3Xu+0JxJhabknWjYOfw5gVyF0iuDzLpdXMiElSr3gaC0+3CEG
N9YT7r0PMxQxTYSrKHJcVJSuD0IQ3Om6KsJ55zcmkXbmkUl79ee+ThoULgwXB8iUVPRWXUhyJuO0
+uCPmffSOiApjbZ5wUdX7iZA6WrRWwEy/soS6Tw41vhi5wk7YnNsnzJNXAdywHYHfvu96XN1KJld
s5l6LzBhU1r12aFcfprH6kUzfbncv4dMyvdMy+xc+vLjvugWll9fnFGzX6+Sr0oI/W4O5YQJJfy6
b+okNfpmrH26COZIN9UqD8EPQ4ak8ZrH0g/bDbsK9g2R5T6OSA1YdvrMzPFwo4RwK/f/GjqLRSSj
LPtgFPoPnbiDBm0AsOUozsl2uvjjDPm9NwNYulLx+Qx/pBHNZAkw7yKByt/Wjsh5iTiiQvAHoFgo
CRKfUFyRkuPRA4hAGFJjLAoe/zssSb0fVf6LicTiC6ZKrbAbsb3nfPNVEe9UPVaP4R++a+uku3i8
3hWPaSpQObHp2adMrC5BWiDUE+G0Nbw4uspK/LWYfPxmZiKOrYKrEhNcNRjSIefSfFPCf7bmIf1n
FNFrHcr8rSjLYef5EMRNy8sJ8goOZlrW/6+ChN23N4iMoUqTd3T8lH8sY23LNoigsY/eKJYBmBK7
+9qb0yTYeMA4SX6wDMQU+eN98Xd/AXg0XfjypzZMwg3e5pvsh4Tsz5AzP9Gv8VzMXybaG8ycYO81
Iocdw8fyWQ6KNF2z/rDq/LFLKexh/YmtteyAJxIGVJm5YFOT5AXzEvtLchn2zCLnc+pD+PQ9r761
6uPeaiB+Ju3FFuYNFClWa7QpD5nVWA+FgUH7LpQOCjzNOgJMh1bsYve2d2k8Ckk5AOLTEP9Ok0eU
5jBdy5Ze2AkXi0XD6HAoFl1klI6rzreuoVesPR3+RJGDqsHw7dsApk2ZRFG0Vc9mBOlNaBZE6nnx
Wyegk9JeMxMOhidnWVd57Oi71gAbmY/frNkNsykfxwhLxhhihzeaoxN5RNpGz9IKGMyy2wl9dbPk
ML9M+c41DFTS2M8rbB3XLudoRUSzUwzsSGSomGUwfkmTqtt3OmMrwyoTKwtNNttypJ55Qm5Uk2xU
GHyhjJ7IvpXnosj9g2QlatRENzEW6L2jDpTNPCu7lAmYLzm9U3+Yu8wPLlxpzj4Cukcdio4efR2n
oawOomT+AkUuT1JzPfkIuOhRvxZsyCYW9nc3tD9A9oK9mYImnGCnobQjQwddEZuDP3Imu3X0vEPa
wamHf/QxUL4epyQ72w5+UvSiK8Sy9aF0RpzBHhPJviZLoh4w7kp0HizONkmYvDR5fKJ6vmrPPo1o
Ec05mRjofXVFQhRwUOytHOB0uISp9UyeV1ZWPOSUZoj/iK9tfBTys1w3AUCBBjNk+u1bmO0iy7r1
gQbJTe/vCmPcqyRI1hFaOdFcuhdh29ORz+qjca1wJcY2Pfq1OsItMp6Js1n02b8LNzUe3BpjTdlH
V6TPxoKmZKdz9MLhq5gYtY+4kqg0ASy1qO0ZdfvLMc0UpJ6/o5xgSNMuHPyY6YHdC6meDbNrWKdE
VpnWMfeadVo4Lxr8BBMqgPbh0XA6DKppdEhbklzDlPnDaGWPJOYB9Vt2+jXSLQWSCrUnVQE2hd3k
GWKLjijfIbXmvpbryOUu0ArUx2gSvoHAZGRecx6H6WtekEJNSrKSosYNubpXpq/PbWuJberzAac1
Yz/OUaaNyJpT3ncsSMNATl69OCFzPhrMEOZy0c68RXED4DltHnQcvMhSNCCUjC1dEZqleP7sJX4k
BfPeQopkG3LvUPhOXnPT5p45lgYlVvcsGiNCG9g4KP+RniM+FAUGyki8KswP66Lj36pAHGImWUyY
vbyAL+UCSrPhE9FKuO4wJeD8djcmpLpjCR9DrS2/CQ8uyXSOFMUTbfpWlDZywawkzpTMMs77XaYI
xDQl2vc5cd8SjYWHOCsWKiRNdt2/PIKyrsYQ5XnGqLpv1CnJi1tAFMZEym/G2G2NTP4HRfQTwRRL
QDGJ9CxubzziOXvK9E/jNu/neZQfuMNXsQ+VwPHSYGsTIHYeuifhbvtO6kPdliS6uHvggaiIgTR0
angdF5u6iRTDmjnvQBfMTCyXBFThfisqJgwx+bMLlGavPJuUj2L43bvidUhJ4+6Xx0ZWILWNZHNA
ZQockd4NPNK6cQZoi7OD7NmVXz7pR4x32LZYakVYClnSgJT2Y/WlyPfMcia7fgOwK8tyYs98veUO
yEDO6w2ffz2Sy516DDH8vN1HkbEWRCr3bWucdOV+z/O8syv2yhw6c9yyo581gFYXek2FOoEVef4r
YDa4FXX2Rl5VtcXXfPZcXHBc0W+CfN+FxubxB03uB+HtEY49Qi9qtoZL7AowO3QXJqyA5WfIsa9N
w4bdJo6Z57xggUmEgOeS+tp2x1J3X6bJrq8ETcjCEl/LqtLOrxnmTsQCq2z8HZNpbIEwgNd6lsdJ
imAHKi4jeri/hIgYzpbsL4Fqnys4nScq3Dm5scZ+qeOQmqqJHyhn2hWRlH9MsFGpFYAGV+24RtaA
sbtnONn64gGeRs3yvZi2StpvMEY2wzwpdGg+uwEwtlF8NchRZjXNxV6oZtMSBBMU+SfCV47OLm7w
Pg8vyQx7KrODm2it77qNsl0QJDeu72zr1dV7HKP2Q6p1goOQDiXd3YeaQGokxQ/XjgYNwZwxxT3j
DgOO5TInE3G+VVYhd3NDfHk3kvcCU4yt6MyWqT8bNYm3vsEKilUWvwigoiXcgueBJNHaeBBJimCB
9mbtA/EgJ5enVxViv7eLD/5bCzWXTU4VlC86NCtEcO4aCJu3LVJ7ArTYGmdZviHR9LZNwW1pp9FO
gicjyaonojY+j3ydjhQFIHZbZ8yepzqBy20zyOnscleHhKQi+cHTELLd6h9T1LMriTAWBBhu8caB
dlkYBEfFS3IE5+aqiQHMSyrJ5UZ6RYmQUgpFzyT4EnLoQ/itOCIkYV1VA5insWbyGhmqexMCiYBx
HSIwwnlndCidsSkCBHwsMp+8KP+aiLtxVGtBun9woSRuTCTHRy8wTr25rVzSNg3fZJgK0pvxDnLX
pKl6sCt9wiY5QRmnIX6EKwtR4L4beQqTV1BPDUGivmJL+tO77EIni9V/OoIdBOYLTDU70WTCR03m
fx6clGtXtTxKsYFaOmkAPSQ46MLHyo5+ZZB1WKgTym4fetP9IaZcbbVQ26CaC7Rg9ks3eg+LoO1Q
0FamcJ9Y9PlgfEddozNyNk7LpsOv6HecbFp7PrqReqYUErcZf/m2h7LAFifmeumxNISGsaJWdbhM
hkWXJTjIHAuSyMCUxiIQs+yx+Zi7smuPJZCeY6fGvyIKi70QW1HYOwD235lvJxirkFZz9j96vEWl
D1ZsCoqNNhDYlkmp1m2fHmkDDIonu9r0zzq2foWm+t0XuANN7mDYQzYzc8WfEDNji/RXCaL8WBBz
nQ32C/sea9N11IPo0FZSDciBqnRl6OIdM9y/oo37tYc4DMZJDHsb/SByQL3uwhTNxe/cquiQF61X
4bDTsTx/D+781NeZtzMS0t3Y4FktoKGxOPXoMvoh7jZsNbkZA4Y9UTsnG9u2viq3eGtLNOtQdvHS
B3vfnbxjMSBGDnqItRV4JkTUnUOAdAtkQTcXObkHPmcEJHX4gFaYhPXIupECwB4rGTeqK+d/ISYt
FKCvmXQ4pKHnk1YGhpqonB5l0Uo2VrgzFn13+daF6M3S7HfUiqsfFu6GKfpBOu6roRk34Yr7HAMY
isBpLB9mCfinde0CzhkI18pzEqashNyCkG/D97A9+uQo5QEiuzlCsk35FKfmFwc7jFD1iqccc8Ck
nmVFH8hVo1cywxCoWD3C8CmcZ9YomTaerClknRw+ed42zsaCVIe+2DpWzsZneu1kF9186VyH7tBP
bvyGrWadO7a/NhMfXQ9b/52O2IZ11T/YjiolDARKF8DZhtCOcsyJSJ2NC2Y4nxPJhS85JWczIsfO
tneFaYKVS6cvzyalyvOJp2gIHJNVdg30Rx6Ia26Dt1X2ku2JLHDvJc0npx1bUUPlpzYzP9lckBfR
Wus0AvELnmXeVTGBfmXzWmCE9d2xJ0eEE43JLvA2+iXeTYYyfiGf8jF4mNhR26b4cMza30fzzP7K
RXSH5J5DKe63bdBJCGRyWxNfH/roM6ShvuwiPjOSJsm19v1FCLp18LMcMTReAdHoU6bHJ2WyXUVf
TSnKeIPcb46iQhjNtmELbza3OidoFv44COpkZHURzcBTG/uSgMCGkutB2TfEY10W6qFl48tDaY4J
H5y86p/h83mXudvtsoihc9bJUzEO6RaF4LSxOq9aO3X1JaAK8baxSYxq53ky478hgcUrM+vnA5ly
UOOrYy2Q1M1uwmeK3XalDNiI1Vh9BlYzYFEhmsIE7s2RhedW4DIUBUAwO2pX5Eey5V900bPxWNLS
HDRp7ob9e6pJ1g6VWomO0MpkIPsoJ9d4CSFgbxoc4nB8SObmd5jB3PBGbzdEgpp6mfGwubs52j8L
C4pmYjhXf6oJsx81IlQycoKRxE7eNHxShCjBjIJvGVvkYSB3Ls2GWiuocKG6qToET11TI3bkb1aw
60DVrIZ8AgfjoGqyoTzsGtadUcztL2jYAmgFZ2N5UdRJYIZwgh2Tf8ncs660pnbTmfKMXETsgBZx
ZhfI7JHNIAdM1V6iXCDAI0RV5G+oLSk9dTNtek6+ZsD5KBB8EAvIEzqnECFKiPEcoqEj/RoJGKyM
u0GUsJNOyiRvO7AHjkSeDgUHTlyqv1aQLofOKe1LosRmNuU4QYGtLAGhBIVZZMGO1pRvHM/Yho2I
8DUSfT4FWygqpJvCCJOB82o6UOB0n/xydfUr7MSeEeMh7/BQEosDMefYgPyZgMIiVpnVzmD776CE
SFR4jWSxmtroc6ZjHuri0sT8gaRajC4NyqXwnQdBts5rkhBioz5ZFQBOGY433ddUwlOHsIdHINfz
ntFVvqlsXx7at4Eexy/BMKbwjWBhjohXkSVvy9DiNGLOydp3kJhE1B8Y0FT/s4ZIXEO2WwT0Yen0
/GsvnoWPWE9xup2Mm0GPSZxuZJ5kT2Xdk7OO7ICLXVrUs96XRXu2wpQuz8Nw8h3Ik4SbvreBxeiR
vGO+V5hqaDM1MYbawQpP50DAFDnGCxb6WEi2E7bff5Z9/+oV3jLfgyszOuN7WPfvXiJBofvwnxxi
VVbG12jLAWUYCzNv3Wj2gqm2OcFHXN81s8ldORLA5kHtJTEbLbXdsfD3f2wKBwgtojgvZzHZ3zEl
Zv1CMCw0PozoDXTtm+VM+YMyjYOtB/M8IGL976We7DOCI2QVhW2vCdQOIfRQ/olzKQE+hxjpt2Nc
+iA25A2vx58IJgkMqJaUqRg6vJnLbcwTIGun/dgyt7P850DMF8atQM36KNtYucCh62vCksdCX6hp
tuV6jHlKjmMWbHRKEVOVGXEBcbirErCPRsyAMZ9Gys/Wp0To0HS1Xce0s/sbZGgFGsZ7q86+B0X+
HZdaujXq9zCojXPiVRhVA6ZLYnDWtgu9qc4jwr2YebLvXFtdh58ctjdpFhDu3W6+jD6rXIeu1K26
t2RJjgycl1SLpy4tXz3te4SsF3+9zHZ3s55exxTj59ibwBPdoiOKGIJ1Lwk6aONvp0yKLSMxBU8P
lriGguZWAXNSz7mweCEVVM38E+XwqwsjYqbL7loG059szL29X3XTpmrGv+xFJ7JDdsNAqo+wXGYI
VoXCJymOEY4lcMRzc4yTf5bBCjdOzD2xnN5WloeMJ8O26tDVOEaWXcAMJZrRhg7yp2REAGaKBqV7
+6vrG/8aOBNPITqaoCXBxbGeLRboiAp2BQvdTPfMCLnPGAkgGu/t6eyGEdcmdwW2/wSlQYLk0RL0
y/WvbGrZt+Zy4KMS34EHhy+UU7SEGytKuBYTbpZ/D/bckbmRzseRTFXZi4egTl7aeiIwp7Z+xf2O
XPknI31kWd5QqDbEaOSvaXerMVPe6oHPlKtka1hl9u4ajJaER3Vd4MQICOEmMxIsd5ITcUtYwfLo
ttieExojtPoNbn/euUXOZ4DtiQ0PqM2kdLZJ7AJa1/LHjV/65AKR91vY7gZRKhEZse8y12tfZ5Jx
lruUR3Aq8zXFICFlFE5h579jyeaJgjR0JcPdYKn2RJZ2n0Kv1b01oDQqv5x5pLLWwXCp7WrfIfaB
QAUII5yHJ/qUpJEzmgK+TGlR/oVu+TPnOLjTBCjyWL2DvkCAGhmoBPnDM8PQYBCHoK9wzanIeqtp
XHehdud1L6pjW4SfhjNzg2bMLktm5+R8qNI+KYfVN3E9rtYHeKFyLRvOy2B4DsmM27duWW4t6FQ7
ngi4k74TEpxbCyM2pNMVUA97OwjkXiNeexVP1XY4Eoxey1tS52+eQ95SFpSf+UCgiOHg98yiZCCk
N+LAGs/mQPfAeP5PEg8H1PDlpppZu4as4nTR4HTlvCNqIhZIRrJ/cxshAlU4d+EyQyENpvYZH2hE
3kFKEGipX4tqwn9nTj8Szs4Fxve4M0JY024EOX6OaeGmVAVwzGbrYGXB18RujtKEiaoZkleuicw1
7Na85ieYcd7TOIE4yFEBEf5QfQzTt1Fbp1jRXZlGRyiW95FMw9/O+QS8uh4TtZkKxvw8RPeqDj76
oMZc8aosX8NpxHdeBNeJB+Mq6QTChbd0UKy3rcPE8o3cIBIl9SO4vK8cikk/k4XWseTyHWdfTHjs
qim4gae5sApdSSS/oJtplWemA7pAlQgNsWUghBjyz1S+WJ0d3tAeLgNfpB51SUh2YrqAvpwjS+z4
Wtv+OXTFD9dj8yuu+n7vOvReqTNfWKtWgdrEnvvVutkbVL9WzdPWKZ0cVFu+BS9NT6yH8lCr3kMg
ZBPD0jA7NFt6St7aN5o3C6s1gYENOmDRIYzLBLUL2+Vbb+MVgoJ+kmU5H4cpgEOO3Y/I834c+ULe
vhnMX/OUP3MGNzh1ZLwLnMg8s2b8mRCM2h5ygZYVuGFz1sYzszrVGXKbOgndcxk9DAItcBEuD/R5
3JMcHTXUstZQ1czVe7RzUXwSI8nLVby3pb2ykFkfwOG56zoh6ydwvX4fa/47FLXHngT5dR6Y28Ke
IEXa3itegBAR5SYOcVoP/AZU/9UiBn20cc/toltsBMHRrqWz03mV7hrCadKp8/GxQPcN/nQdXbDP
PoskCedQNhXPlsLjohjtXSOw+7XdanC1v+5crBBu3kEDj1J98KQm5TkJifGo+DiNJv+NZHNP+2L8
j7nzWm4c2br0E+EEXGYCt/SkRIny5gahUnXBe4+n/z9QPXNK6jOlmDgRE3OjLpVpiiCQmXvvtb61
CCN0rbY7I5q1PmeUFKyIfLYXLvhhXaPHqI3FTZi5x4SQAI6uD/rI++6muzLqtva00bDRLa10eDDH
PJmZBVj5AdyQ0w2CT3InIt7FkNM+oeKflcvla8joA++nsvdClnclgdlh9KzZ3iNoCJwggnUwj++S
siT8pSRRgfRYMs2DEB7AJBeofW5sT3vLLK2GKONcmVZqIOuYklVWxnAaxWxmLx32/dLa1kX41nGt
NFWjgk5OQeatjTK4chqgg8KbXtW+6J3rIiHxICBbb84zoKkl7W1vkR6mmQTP0J/dlhyklqrp3lq/
Ico977HUWDmpM1bw4Mfja4/ImHuU32koxWrN+dX8VaXU9oPlPjMHfcElnVqc/bNJvqIRXjsuLYiK
3XaXxVeaz1VBnAcBufwpXagvgnApzLSPTINoXdCy5aYclhQzW68ebeo2h0+uQC5xtocqmlBZ5Nr7
s2OUbUijG9YOAYm86rGmVUAbkBSfXQDa2mhUfeFXXnr4QBJp7MFpHhAdjlsYZ8bIBO78pWIa4WJr
27ElUJ33o7woRas90j4/sspHN8jiqAxQjKMl0bELE4N0pixYgSsOIz4EjarxToiI7WKIryxhCTaN
HuSqJKekh4JJ+43jhR/Y8b7pSgegLcKL87c2AyH6IrF250cEyJsalolaS49Grg8XkCnjjRKmz5rN
rVSh9wZdSvBDgKocSrr9mk/kfoSm0R2ZAfvbyMOWN5k1uTSs5TIraCE5kNEEjnA6Lwq9pWdH85Bp
k1XteDPU4Q9kdeGpjRqy1LJUXQ6ezsTeWWrA+Q4OSIfrj9GxXURXHmeoi9BiW4mmfnxtzeaqtrJN
rFzjFtxotp3XrfI8rG4ErxgXIVqeasTZOI+foR0/gmVC5j0F1/BZK5ZS0kBZy+DB+FCYM7Gp0fER
tj2+5jbgdyskxLILicQsp5RvrfgXvb30/nw2zYvaBGIVOJQSotvpxCutZDrZCAJpG8n03fQYB+g+
Yz43O5atI/bzReLurvZnQFJwMKJ0jg/AXp555Yr9D7f9/Cstny7VUNPsTcMXHKv9gZETguF4uvYc
b3z1EHitZP9LyFRcClSo+6Ad0n05+OoIyRunY02nyizRtE5OxJqUG3W7/4CucJ7V4VUyDDICN7wu
ZwNWF1HZTpqX344w6VFZO9NbonMetCNnPE3+oZsn7TTLRRe1R8PRmPLNctN2hquqAvHrx/9bo5qk
l3gZGuZr243y5OqdPHhBY9DZ5Q38Bn37m632O6vQ/Mwq/CCpCVsI2OikFyr5hVVIoCkMCsv9y3BJ
NqBYPOSBwdg2Exd9ZMt9NyUvEbCuwgys+wjJzlogpwIuQq4Fy+wszT1/SfHCYz0cLiOH8ZmqrWhf
lnlww5MOrt1GkuXd4Hfo147M1CpsRbr/5o0AnvsNuji/EQi8piWhMktdnZGQv0MXHdmxOecTWrkS
rmBT6VszLW+DRlsXIOvWtLDK/SzX13P/3ilbf8aA/RoA9GKcAfrCgZAiE8FDJjgeex2HfAgFbGvS
vNZC7WII/L/pnx/Avf9w7RXQy88/slS2JXRHd220BuC1+fPfOJE9dmY/KMl9E8ksvbVTO93GZZpt
64R+fowF6KVqzL0zahaO8tjfZ5MRH/O+pk86FSYeW9o121wWA5LJxDv4in5HJoy7WkWHdJbEIPlD
DemYF+6svj5/KchklZ5fEqzqeQe2vu4K1wBdUXCbxEPSE4AtUa3CaZIrR8V3gT6Za9eWRO3MShQ7
Yvaiu6CGGlu/rOcv51/Jxnq1gFzA3rFpOoEOO9KKJiqzycnt9YBbZRycJ/rTJyaquCIcZW99MaFf
sJXznLUkUmhacF0qrXqa16CgLvK7ptYuvCRErykjTEV64tKpqO2rOOiHHfF6/FAFejAENTyJ5iNd
be0CwU5020mzOeUcg2LLqr55Ztx/PDOOcixuNtviPza4w8+fGyfGgK7XHEvFFh/m5b4pCL0bG1kd
w2K8xmixMANNpltTK0KSQChxCp0h2xkgByZC3PmORz+b9BXMtsW2n6lNjQDNjlx22J+/bWWBO7CY
YQ56c1u2SbzXAg1jDP3Q2zIkaztSprO1nYqtwTb6dQf8lJUIe105BHd1Nd3JUcXHKhQoWyfq11mi
mQ6Ylcn6Jc7MzcQlkGGGd4iDzsv1qAZAnJORXNggcGCItuGFsG1SfjyXjq9TpxeIMnZxoqtHBx7c
rnISbtu0wxcUJBpd3QQGEoyTjoib+XtRWpdR2TIRwPZ2V8mw3E2d8zSk7s1Zh3r+grz4Bvwaqh3b
Iwo75ajpjUH7kGto3S2pDw9NZZy80qJsH1JUG7ZJT2b0iBISGcMOMrcgE0UTcOBMgGBmjlJkrnh3
ZpVe18Igk8QOkb2nsSXgTMc0kbhkxGc/OFLHu79/L/fl8c8LkvzHguTOJEzhOg5HaQG34vNdogWS
gsgAUoM31d3UaKwhMsp6owm6vGS26btmQrTjKxI1nL52j7Ch2ztrZDEaucOsBRI3EI1dgfvWQfCn
QmNlaNZD186BzdoYXE/iWUlR35YRTTnfCzl9VZQ9kXGj100KOEdLfhV98sstpiPKTO1CtJSyhKvQ
D5p6bV9EVr0uAjTWZxjLVKPk7A1rG4Vdsu79ZLx2sBKFlZPfnb+Q7QYyBPXTvVlwZhmHwUFFqguy
SGYF57wWDFaFbmqK0n0vjL/CJKxftDxAoZ03Tz6APxgMqZiZ2MkjWMhxCcnT3v75wtvm12XVZfl3
dWG5Llsa1/7zhbessRU4q+YMXBe3iSwKAurSPN0pa62n/WukxxMsvUAnQDiXlx5ZqrdBVr9Vdlxd
VTqKrgiBHQKunLENWgt6nMo/AhM/+SCub6PIiFmrqWvtCrPnTA1kcVUH5Q0vZ/H1+YvX0lQPDf8H
qHdcQ7JzzQdIQEShVQRR1e2w9KBD0shI4c/PYrPe7qdL+LqIrhT9mCC/8i3A7n++Nob+9eKAKRXM
FxxSzUxbus68J/2259SQ6QqvjOe41CDYaqOv7wDRcNwOit2ZOOXgF5SU3LT61FJkuvXAZ1vH7Dkf
55PCILSE3vtdapFWTKxPdTG1g3dpqf5JSJ/hCggo4+JMCGwb+RcFlAG1tCbd06gftExvDgMmJUhn
/j6qvZFkudwCJtETdo+Uke5x+IzzKYD0ZLYrWozp0ewd+ud2nh7D1qPPOdEPd0c32NdB5tMEJ4NI
43zySN0B8Xj0VoMe98cusRpqYlfeMHdETcMVZRU1L52SwDj0/5zrOpDmAv3o6kwoSwR0SqwCyLYz
sERxYdD57AyCOTkkWOC7rsMJY3eclP3GmL89/57D3GenlSGIR2wXfhnBghVyWrfksiGFtX/otlxT
rZKxPBhizeTJR7EwGONFKTWcdk7Qk3BKWSgaad9XVnUVFjUUzVa9okX5RcR1caNrVDV5jBT4DCnV
MMAzzaYNLqcTTsr4tph9UGgffwJnDC/O3/lFG37zZBnWvLP9m2wtJDcNC5ngmGUK3TZ1/fPdAwt0
StyA1BIcjATDzY6wcnaEodmclvzcDhMl1V/komWsYedN9hZ39jvE9ddOiOqGcQ85nHED4Syd3JXV
oJVkoyDIp9Lbi6Hp1IH4qYA4ZwwHRmPf9JJssLwq/cugtFImMLOaunVypmov599RrPIXIoVGdf52
DKPqWss9/YcbtyR+RcWmtov+MhwM4+BwJ26tUdTz2YU5jIGp2pHSBdHQ7EHpZ+91L2/tQl2xY0/w
qVGRdrpiX4tcKIxlP+1cj4wa5ERJHOcBWon2wBCq+BHaNLoCumiPOKHzRahP1/gsvEu7c+8/fDAa
msWPm643kNC5QAmA8GXxuOppcR9I4s3udGn8CFoV/Jig9oTjsGVgOD4zqiEJg5SWHTM+InMUk9dA
7811wh8sg5YsNUyIABaHOgLvUmJYTaCaMRbUnKuPHTrMUXOWyiivXZSisy2vRxG2HEtwK+c7/7z8
93VbX1AwzdiW4cScol5OSWtvzt92M3YYocaN5aSXZ6WvNct99VUOI/BoZYXLFbSxqYVucw2adSTZ
1skfXWEwyYPUiZOYul7W2vpcdtYlSXyJNoK9IhY3GriipobugG3+KaKpvUKX6G2hZbJ0tpFeb5m/
kQpR99NLkgzX0urtXzC3lgZ73AeT//94Kjfs+Sb+fJPbir3Z1l3FWVWKL8e7yR+MVJUk6dKGiGEN
lskq4pF6HAB5Ljw1+j+B1syZjAT9KVCRzNJrvNpmeWNK43owjeihHa8bIH7XhR7tsikAQsKQltaz
L61tnKPTaGAvAIMGQsJAF3GkgM7KxGIK1irRzYsmIutn0rEHKtVBkQlDTpoMKyKzFqdOqPaBoPtF
PRP5EsMVx6bntrNQB0XZfcFo9lYNhIXOj0wTDM3po1qoXHIEwx7HtG7Zh7a0gjtpIP0csupg9A2Z
6zKM0svsRTVBcDx/OXM4RcMpiUdKp2uGl0EnfjJri6eRnvomVdxDtvKLp7iR99LFDhbY8Po6hBkL
LSR/p+sZOJ9NQvxcxUoQ/LI+K+XPX3pfKI5AsfXxe74xxEjlkd4J+HUHpjakO5SWeyTFl0YiiMAD
XYiA+NoOfGNSo6yqOjg8gpnrjAFWDT7zMevUlRaOzIvAhzGPvfloTxhjd0y1t8EW407osYOi3/Su
q1QqAsfKAAIGeojcMJKtA6ISzkE0A08RnarsLmx7HfySRVYcp23Osgw06nnkzYJcHTis27dASlYI
08wH01L+VSURwMXVh/MT6dyzMwzJhefBRtNH/SUEJXfVzXrPcDSgnma92+6cNKY2k+xY6KmZ7Yly
23rmZGxNmvcdCnc0dlcIwrXdn08FJmT23+54ZerSZCYp7Xlp122ANZ+X9aA3xtGOPZRFOEASU+xU
jOogn24D9pwCVOuuoDdMdxOL7ODsDTuPdo1/siymn17wGKCcjuCpjUZ2ofrWuid78cr1nfXHVmmg
tzJq6AwDFlMwBeDxCs6cLT3cvWyyzZ/fjPuZDc+b4amVgv3JcqXgYs1v9rcTzsRUlTZSTU5rqCEZ
RXvyZBcMxs42ELNgufRnGFholROkinZr9yWGlrlo0osSUWPdHwxGvjgMqLD91EWTcDau4dMN9xNw
WySG41OnYCcQelzklvyJW4Hpc1S+fvxN2TUaAz6tAKTYksHkVRBIShOyIbHbZ7fBOPDktGwl4Sx3
CkPj0ioTJGFnWyO5pvVFJYyt0N3osg4h8BYeKi4zhCHpM+28p6Oi1s0Q25fOcJeMDHOijDtHa8Qd
dpb+aJyh2mXyC9cmfq4+JcBmKHFg8KhzdBinAyoaIvz6bRc0wG1z2BWGv6pNNz6ONdoA6s1mnfXC
XAc2bfHG+xnEHoPhou92miv2E+jv5RAV1pMLim6Jmjs79Gm2PJ9PogdfeP1ucJisniHpZaK/g11z
LzAPhVBO49PZKFeZdMyjyhe787cF/LRvbmznc6Wu8EhZFkEfBgNiCx2UNZ+Gf7sXRCBh48vmZz6z
Mec8LW9hnq9NYc2kaZaXRaH72ima6VCeYx4VNmvC2g1rGXXEcZwp2tpIF3emrmVqQAbeYtQYSIld
4vqMj1YATLtvm21JP3ATZRwlMCmQBRxVHZp4e1zA7OhOYzuLVJlKGRyu9hz3wOt4pDbnMZrC8y2B
eOzfNrwqS/xtN+JbMB27eJmFeoI1zuz1fs0DNh1MN6WjzW9C8gfoqiuJUMI0SVgS8hIxdUapb62y
Yqi3yZDWN9EETDmeSjjHZ8O0LK4lo2X4pSVQ6LAHtBN5NSkCN944LnPP0hfnXg1a/fEyNNP7HvfL
QetyZp7zr/xe2ivZtvnt5LDlZJemrB3wTj7kF3+6aLxp6YSwPhLjV1ALkhiriGY8Ki/XewuT6v7P
z7xFIMWnBYzP2dE5lCrAyoZwnC/nUlBrKhF58nMwH3tLdR+VDMV3sWJP7XZhElTX6URh0cbBozKD
HcjH8dUgSQhx6OnjluhDvCVR03F2HGlL2ZLr0FnlS+nRJkiTCo/MqIoXpJGw5W+qVCVv6G/eJ+nE
d1rSxYdiENYaRsbSZ5H64fv9sIwtKiMqOxLQs5U2WT4J43xx5g0W6PifrwIF2D8ugwMa37AQFhsw
89T8OPx2u9PyCymN6V/2VYpqzuDkGHXm9CYSaOye/5pl+rRJo+RprPhsMIPZG0X2Gfpt+jqoJYmT
zji66BaqsJBZ+FuZbUHxHS2nrl4E4Z2rJLGBkgbFcxGwIY9pOJ7OXxyUoAc7mABzec9GmmMK5Bd6
zfm7kf7z/M30v36X0x6pUvKpz6oYXQ2YK9yTJZFLHEjC+Xwibe2e4Vx+BaokZUI3IdqiX7iZfH/L
E+UwwoODnCGnRO0DTCuIWhSLUIXztzFFYIIHsjr60l3Y8xin6cLndhAxxo/ivS+z9lpZ2i3D+vgy
G7znjvhBpHZJdbRDrd2SEFqgY8vqxbk7FaZuflHH1k/LnICcSIzbqCnpxUf5Dvut/VR6BKimEsdS
VVVQ7r1WPHSBDfgvgoqOw3RnyicaDj+r2YRaWE3BHpLhrCZSfGmiLjzM+cLzQ+4Wy3OfrGsse3t+
7O2xMXfJ3LJj8P/xlwR+8IPfzqawKDs14994ZOIlEC7B7dwZA+KRoff+Gpp0Vyc4Uivikxe4ousL
a/5CdV5f4MARvR5f0Ho1dx8ViunlaptmcnwIZUomKAGP0ey39au4vz17OqdBXLuDdeWFcXbsKt87
kiJCHzJhSP3x/4gHda2nUQUT/6lA6/6EXuaIXFDbIDAt1lA0gh8QLwq3psk8liii/IwDWHtv0q99
SIMAa33r7Aobr7JrZd2pyOUIxC2xD4WU7d60e+Ys1C+5PiXbrA38pVapexKh8xvLSppNznx+l+bm
XTrm2o1oFGKjsjnOMyrov7F70Cydyc1gEfapkCROU9usQZHaKzHCZ4Xyk6yaqlVov0PCg82AA6Ek
ISycDbya0PRjQQb6I3iKfic6lbzLDAn5eTLm6e8tcE0YiUTWpuW0My0xHr1p9K78Hv6nLXxrm9X2
dLB14kH9Ln9vWLYwJoyPNufjqxq22Q65yzbzR8xH5G0/JbDM12VdMteUEDOIX2yM4WkcvQrCIucP
q9MikIR0oEqr+pWZXA4tAw7iWzY8x3yDvvQHqZdXYHCby1rozTbGs7vxWr/f1SJqdt2oo/sp670v
4+HYk9esN0Zya0H4A8+lbitb9aszsDUS6Xj4oB3bjs7C4PTHzNNv/Sh0/6YdmyIhG1fm97kHbzLu
k7Xfu9NjTWefdjRcQ9KRsZ1gbx5ghgEgvNM7u7k5L4L/zyLV/n9MSzPZzv6Q5NS9JT/eqp+fstLm
f/IR5mRZ/0IeRT+UCZnDMd+kHdp/ZKXp/7LpSwuSz/jIaFL/7ygnR/8Xf5XWtW7SJNRdizP031Fp
inAoyxY2TW2dytIyzP+bKKfP5zMO5zRoTYU7mMrYwPn2Zd8e2yIP3KgatyoAQPziXXNW155/uxqn
j8L99xHn157n+VVwJ1HQczDgB3a+NIT9IXDJ3elR0na4933vapjhW5P6SyFuBwjWo4x1lNzT2dZu
3KaedS6evQG0hfGUYMKw3be+g5fAztStL3pSZixjYfnBQ+D4sP3Q56QjghGhyFD2UICoKWOHSNNl
ooRzsopOO1Umx7FSkcOgojsb8RnBqgU52+a6sZ3iPmhzwLFQrXEmepJ+ZK0dLbvDoOncDn1nLN0+
O/VaQFbbMPMNamNpVGO2RdINawsdXNYmwfU4aTh2q1Y7+NpwFYxJC2HANZPlFHX9r44CQB/k3q+d
97bPl5NTwbiLzZ3qOWCmAwJgSoMNpmkkfDF4tYB4w3WaEn1hBtxShh9eAxu2rFXXAClCQMZYLtzM
AxwCB1pGbdMjpMUGzY4Kd5UJgFBEyFZhUByyWt2RnPHQpE2J/LKxj76OaE0G7YUoWoAoZXfKcvQW
Y6zxT5qiuZ+8oT8EmLvqFmNVxFJJv8raJiW4cLoEuoh//PlGOQ8G/t34UTZlAnpqHhbJzeIyDf98
fKpSI8J+pRVbN3Pnq5JwNDc4RWDOeOx0F1CSZih46ZmdiYWWj+pUpNgFkQdNlH8up81YK8qFG4A2
w5H7kNKTWPdGi8+jK015UgnG9TpBhcJJ0iZ0h1MYyQC5YaHuKEvcwK5qryU5I7D/aCxm2ENihL1x
barHqeYJXeiFHbwJr4NFX2rvCHaNiXxlOZ7ioZj2JKQ7d2WudW8Yq+kAoYrWTNAktQ20AgNcR8Dq
smoHe4fSjVOBFSRIqAyXu4bx9LQz+qG6HtToAuIaEO2llXiintTJw7UNFm5217Uel9vKT5yNQ2xK
AMyzk/qGeyE7kBh0aIfiXUBWjhUKaYPjG6mlmHlgH1zM4V/8SYJ5NMZMvhwUHlvhO9OqNzWcEWn7
8ufPcy70P3+cSqcWcKUtJOMO4+sALkMHleUdnJKaJ5n6SfwFU5o4jZq2vzco7kYyMvIQPOA3Lzz3
Sz69sjmPhy1JOp1l6kyZPt9IfevS4E09ucGONC0QkywrziH3eZZm66SYHkSa61ung/k6NeE+rvtX
O/Mfc+UR0AhmivZ3i/iRqDIT4Sqme5/mKglIsH+S7WA6dI0QiRycJmUZg2C5sfJGPyEcIEoA5WBJ
BlQ64n9rsvZybuYz4kUHrlEB/KLc8157Vx5p5DcrS3QvXZGaE2yoqH8GtJcuGwH8hX+ARrGo6X2Z
4r7opOUvABkR+W7HMkaNJr3gpwh0n+qW1c8ZczJQUsPFQD5NHbpJDDGvqaGyl8DPjIsQqNhbryb/
Ldcs+PkUKQGGsaJCiaHXB1cM8q+KIoWkjvoqNhGXdNWAlwP1Bq6GuLtUPp2ThE7pra+F0clSCSKS
qJ2uVTwjnwMClgOkmksFc2YVeR4Cbq17jKRVXDpGd+0N9lGj72i7A2rNP3/YX0pP2m0UXLSLLURc
hkU48+fPmlGPVmk1ht9k7+/qbbOztsFO333byvjHLfXpZeSXnbIP9cb1Cn/cECuTrBxNqD0Mz21O
LjkpZ/3OJt6pWKieyd5/9f7OY+7faspa4dbRdazTU36jvTvBSf8rogN1ZyHbj795LQ4PXx+cz+9y
/vPfXswMY0ewmk6bek03e1lugUT7i2QBZGNTkGTwzet9qZe/fnbyywrRhLkwQtxrm65sdJKAmi04
paWtg4clOPWl1JKrP1/MOef2y8rw+Q3Of/7bGyRogupufoMlKv567d8YdM/uSRby07futi4w+y38
eknidS6237z2Z0EC29vnO1V+OQYNXj1lPKewDgd73Urzyg1HlJ7EQ/j0RteIQUe80hZj6wkmeSWf
Q8uX13/+IT4f+P7xM3ydrURF5FoMcUlraB9q9zIyCROwH6Enf/PJzu/l8wr86TqLeW/47TrDR0mo
zjGqS9oUOqlgxEMzku13f347332cXxouQQEONotxgWvuXp/ivVl+9wrfvJGv+jxIeAbyQ17BA+JU
l7h0mvVQtxd/fh/ffCxfe+ZMvt054dEgKgNm20IETy0CIOubD8X4Zq2cc2V//1TIpKABSGcUVam6
rw1E5YH/UBoKI+Bob/EyLGOXdkpoje9mgzIgB95FxjRziVQ/0hUqwSkWEO4ttekj81nDrbFofels
/qurob6stSzoHAR9i9Ct5xp78s6+LL+TK3630qn5Yf3tBs2beDQCmoVbbTdt1GZe6TjE7Y11vPFX
+Te36Ze5/T8eO/VlXQ1gwfAQTP4WAMopydKdnJ5Huu+1exeW7mWVv3vBdGnXwc+2GjDtm9pezcLI
6RlOvW+5r71PvkoVQyweCPyr9l21MnD5DYqYMGHcdPK5RciW6YdQQDJoLvyxP4iUfapYSbNrNxOl
iubrq9AJtBXG3uS7W+s/LW5ScOwSpouq8nwFfrueIibDQXBq3TQrRZolc7VDsUv32TrcfLcV/8fP
7vfX+rK4GIGDl8OgVEKkshYbwC1b/Y4EvW21hU/6zaMpvk7nzuv27y/35alRZeDrTj8aGz3t+o0K
CRwIhFNqB7e3y1+qrxvrujN9azdIvDMNbbubJneh8TS66YRwRw2fMIBA3CZ1Pq0rvz6Bwq0fXb8K
toNCV0Abx4zla2mjKgSbtrQsK91HTrQbBw77sSeQCVRhgvKvbEPMfnb+pGSKDAH+sZiBzZXq79hY
EBB7M6enpoWna1Q94M4AgaGQXOptZ17BH/VxK7vlPYiIQr+pDAhbc1jY+GDkXbkd6rh55uTY7f0G
/atUEZrnER8Le0S0FcyoH10dXH1Rww4fG+fYCixvyDAgWSTS4jDcG0DQZTk2t46V3QVS/+kW/p1h
p/1DYw2XEucKnulBPJt6zTtPWtm+hCpYwe97msrG2nUNitm6cI9RnrcHGUGSbo0fNPDQbQdo5UXj
rBMpf9DgW0f+hOC9k4/zjLga0y1X50fJH8DhZMiu4D5nkGJtobmL2o/1Talp/SN0iHRTiuwhDuHR
oq4gnzo0SnMDntZ4G7HsJ+lEPM24zoDcrKVqHqNMy1ephNWn5xghXYtUKvjeuNWnHdDctZOEl9OE
bL2QT6qKvKUpE4b5oH0Wg6pwOtTjS5G27T5yM+9k4gNbZSLD+AM5yHPVPR0PIEz5jJ9VZX6D1ve1
dWvvNFrJtKnoVBP3F4rkCmNZ/SIcpR0rCz1w3Kd4dz0GDHsFJ8sSTfds+P1fCKwE80syDLdCQKsK
comX0SxIAaaKGYtNHFglTB3ZolxJDf/VIJ+3W7TKJJQXVBP8q5iwbgyH0CTsTe+lMyKAQtXqcjSM
bkwvN4m9XREkA9VuMew6K8bTjQ+NKk/YT16h6duwwljriWL44ZBYsyiyobsKtEzS70kSk7H7mDO7
qaYH0jAijcOYqq5jrwVz3titjw/KWpESqwkchqED1ydHro28xsGYHzXlL+ELUOtiUt1Jg1pIHWRU
28YLjVvh6uVdKlGbN3GIlaMmaDRxhkUQqWBTMNdAkZrLHcBRiGQyNSQiVGJc1rUzJOHabGxNA/0t
Ebky60rFOx5M56EQTnQfm5Ub7xwPKWtrYXtKm6K/SJNeVKssK6tbOyp0QqgZcjGWr2x6RHCeE1y5
LI5r2zH8W4mev1v4Y5M8cTAi5KnMUFVVTRMtcd1WP73JRJsV6ha4gs61V30+klDUucBuoSE32gzw
ZE5dgDFYwyCEWtRPMU0ybLFGXC1JsgPKDXEA9gk+7u5ObxPMy+jqreBYeTqbR+R7PvuO52MTU4gJ
jmQXK/4XZj6XGGkr/NVgyY6uc5Dfl8BDZ7M3Nkk9Yj0pWv8mIHnlCO80+SusyU8TrISLyIXZM1Yo
WPpy7NdZqBoq0C742UkxHEZviORKhMVwEmkQXetdQUdM9Uj2YggpgApBLUVkJ9Gq6eDqFoSBwh6k
TV796CI93Svs+Dz/GJaWftNHh8SYE2xSEd+T4BhDf1D2I6W9iayhCX4ltVGvTbcq13Gt4ZwozWnb
s/LBoJOdWRH0IdCzcFc/egX+ujqAFNRXlthkHviASTTg2pqSzG1/eiwC5sljRvQW6ZTgLyCkZNDo
HFvDBpQkBwzt+O29KV72BosiVz+9ijtMM8aQrpHd7YMM2ZSAxi004wKfNKjH6ARqcEcG40rPS51c
rg5Zm9Zj+yyey0FMtxUwwW2JMJdy0liHUqWXtqHsd2x42sLW52H0EP3oKPfhUuUKgj/kv9TTgEbY
UfsY2OBkpmLY0hpIN62dniLJameIlpYGwKGpBj8y+C8ZeLIDCVwhw2zy12HMvdYmeSn1AMJisDr+
ZmiHdxTYDY8FgG8giRifdwlDzHUC9a7ajlFx0Y5mf6AKxiDaTin+Hn5oWmKza7QdDVNfQeGAXgHU
Q3ZLhEp5/w5QIGeyxbGpvB6YxeIZbZ7SCmWILaZ9PQN6ktmV0bvYAqNsU3fTljFYtuqjFJxuZhaX
ZVSa+qJPWM7IMAnNO4kQulk6CRB06Imeg5g1bew5Lnq4Dv3U2Plu3T5FyUgZOyHLW7hQvNauEWH1
xeZvHAzDaPcj73XBFvLL86x+k8bduPZHB29hlJMMhjaS5iIc+JyhFrZP9zGBKokFPXpvofusQGNk
W1TtxCa7aMwtUkgWfi5OtR1EV4NVE/vpo8iKB+71ltb8AqzLSXmc853Ae2tE26BYgAe+zooCgh09
bfIarGKW92iDX7WLtq/GTQ2iLcVxtjTLNFoNZoR/LmluSmInFnlI3oaBXabO6ZDCRV/rdrbvohJv
aJSCchgQYAR99JgQnxSISO1wtw6vRR+zjxcgQC/DdCovtDZ4V9aoE6qa49GEqcpoizhxA8pRRqYd
GulfjdkAOYFetyJflbdi0aYkjfLNbpX2aofTdV/4QKtSmbkbu1d6QDA0N1Jvm87J5zpDpqpJMnes
CPZLGepPbd1a14AEb4msqrZsh7swI35gSodTn1Zyo6O0xZteHiPGKdhlxvvUDTdGnIgd0pd4lY05
VtIRsF9d3xk+M08xvGS98hiwTjoCjra8I1GmevWkIDE71DR3KX1lrFg+fmhN8aRj/FzZYSrX9WRn
CPPxsEaaBQEwBepLeFFipc+dYc/UvhBcHOMIuVQktNcJWyIpqkRKY5c9OQODwmHoSDz1q964E6SI
rf5cIc0n3K/ltZQIgHFiO65tf20lpORSOMLWN6hKDDCmETJRiKKAPt/b7LsO23cv9qXI9gupJlZ4
fVM0zN4XHbmG6R75IyxfL/sv39iXzi04nG6Ab5RtC/NXce3Iad8DpwtuR7EN4vi7btBcSP7pMn4p
JLyMu9YHmUJnS/RM+u1TBkVt7SB5XWPkXMvIeCrH6LowzFUlfPebOvc/lePyf0g7rx23saZdXxEB
5nCqQKlbnXP7hLDH3cw58+r/hwY2LFHcIuabAWZ8YGBKa7FWrVBvMNn4aQ5KPJNPLhaS0YtimfJI
oiC0Lm7b6mfYIsfzWAgPMD7Cj8s5I81e0f6G0ybX6pCGSayIlmO7ZZig+DUW3qwFaKXgVN32zRaF
ipyHMC3HbrLBlbkJQYIX0sKo5x79jkatTW7eYZAWDpp6ot1QhYEYOMgadnfqoSoX3roWplebXLrj
zEWksaRJl7+VgCqi69SB8vaRINXuhjsBp6rLEzyug9NsMvRxQcoWGNHxGnz6pBBH6LYAfmxtVI6b
98K8619qeX85hnSesqdBJinbGlqiiq3R29B7+n1EP4md1KoLW6wf1e6ufYkpB/8x5jRPU79yXTGT
bZ295s3tVxCvm8ckpEDfS7dt+n453jiEs3mEP8TFGyCVpk1ehU0XgVNaha2NVySee0hlvjqkii+h
sPYfQ02eg2uOiZ6Zlb3dKf/4vbDqsQHn0oZ3g1Bv8nChLzX/8Y5GNinb9OSw4hhh25Up3iqtbBwy
I37PZDVex6jZWWkbo9QBK6WpEQmuh2ThLUOeLQF/X2mm/X7BLcRCdax0pxfJuHeig94rWDtm0Ce6
/GcrNcKV5xig70Blb5VMZ9/Ei6XohmYDE6jd+zTDH1KBI55pYG2OaCh4IscqkZlp631rKO6+gRix
sCucryxNOt7uJiUDlY6qckZRV+sfOEmtdau+Z8nN5aybLUtHW+qkWjSG77gmVxUs1L+cN6ViRson
TkWV9X050NJgJuntBlAk6xCtHt9QNDy/uveSJ4GfippvVRG3usvRpPPVdDp3kxQ3O6fVwZc7UMVQ
DA5HCLOCZZGaB9kNUKkS6HUwbORG6neW7KOz0jnArwzFuQVGsMcll1tq6NMp9bHwSTSnf+0E31xn
qvKw8EvHgU/XPU8N8LFNRVZEYzIxGTpbCXRa7Pg87XGQ0WDFAHctSYGMXCY6cAhPanBTuVDnemGt
A7wOLLl94zl61Sr9wuZxng5wUI5+zGTaHEdOuzrluD0UVyVSRfIdrovqe7OUDTOPmaeBJjWh46Ww
KQpqwlA1+NSPHDNjjRkDdtcggQ0htbZ6HYK9w5wuNesbFM/2w4jcvjz7530OfoYB+g48kg6tevIz
KjMcBCCtrZ3gFdoFpd3J13WkL1TA89w/jTL+/dErcRyNatbjJUbVVvKXRRq+I6nz30Yy2SGpS2gZ
e+xWIiRvJco+hby88XnHuBxmbihQNURTR5pDQz7gdCjsXH3meajRDuz1LyDRTeu+/3U5xh+IxHRJ
AIexeNQDJ0RL7TQIz3pNpwe4ViZheQ8RCgx74axzPcr3Rh9qkCeNp1DIlUNtKnbGNiLmubAbxGKw
1Ryi0MLPOT9RQak++jmTRQErJVZURAptOmCpbSb+lzSSETWnUjai0SsbTACvjExNkd/N1kqCjF2I
QFWRGG914v5sSv+mkuHYVhJVRXFg3VamkO4zva8Wisnc8j3+pZN05pLpFbLsyvzSg4LMgl/i2fUl
ARvTsnYh4ZZmZZLUgzdKB+hkAueVKwhSW04udrELFir50pAmCaeXg1Sb4K3tIcdj4aWHEJUh4jxo
z8ZiKZZnSvHx9E3WkF5VAwAtCq9bPgXNNZIcN52x72LnyseLqg5f6uoK/+sVP2cTBeECdX/8OJey
fnLeRO41LmNPoxvqc8VUBQTbEVWOhv1COp+fhkjn8R/oSqgzTJvhXFLcLM4lCRco+W0I7uF8vhdF
9rsadpX7u6+2oW6iJouZnystnGjmhqhpyFgoug5LSpycaNQcXWwzjWRbhiZvHZSfQ311eXRz9ek4
wviJj0otXHcUjkKyUqvWvOiXzaF7i/OFnBwX/PRLHQeZ1Kc8r4UIEBs8xAwqT9qZOgSBtluYrPMj
DCzQo8malJ1a4MTqO2S+Z+i2UaI+wTr2h0Af5ddu4nqr5v3C7M0tNiR5ALCNp4CzdiY66fRIBgFb
QpFbnBVz/IV1t2oacWU02cZPoqVr8WytPw45WXPy4OSuqoyHnT3+XXa582zxARz5itfWa1zGFyZ1
Nj9MjfsqiS8jQXSaH7VjAFgKZOTQ8LsMYFZsje/2/XIOzmY5QE5LUcVR9GCS5V0mQFOpFcmOzHSv
O7ltFf7BSNXry2HUmbFwrrAQVtBMQGDTbbJuMSVr1FS1Y8Esd8h0HnIvGB5pJyDvphbNvgsxPlll
XV8dhjZEWbPRii2q9sKzL9W8CsouChVmch3nubzN3dxWvTiDP1Ja2GVhuov4h7d1NR0XOiP8pYKD
E2X/ILRGdZBCbAMkPQWQTP8CgTHPROab+xs0lR5bVsffhDAKPoQEBG0iBFgHRMNoTokksl8ktHek
/L2AKmwDZpVQ3sNLd4Cy60e6dOP2hvWqAIld+PgzH+ZkwiYrKrCM1kHgUrK5EtA81SIwAws78Myu
SHVFIEZSLHMUYTnNr0YpkoK+JlINNWrU4YM5MNaKhosCirF1hRsRIWaEw5zt5WSYHdrfuNb4gHJU
9+i4eakIaNbWEoQehOoqGtCHX9LtGidoUviOR2dNMtunE2u0HdbhXpesrdR807RmYQJnShAhDFEx
FJSE5OnuhHhKphUNotVudYNn4LpQn2K/uVO4ypklmoKXp23+c/2NNqk+tAwDIxjC3vb1j5wzJXvu
vrvjfBHS8vq6HGvuHYSKLqoGVAb2v5EScfyN4Pg1JjTO3jbiPl+HtfgNPQmDFBXlbFf8R0xkPBUy
+luY9GKLZywU99mxHoWfHNi6rOe4lvDx8hBl+N/lz9410AAbO1IbZEiV+vHyeGfL01G88UsfpSRq
aZ2aYFaN39yz9VH5oEXQD1n4gHMXyZNJnXzBQCkxg5Z4wHDSFGYVyhTok3RcEZwGrhRcgaH6rAcB
mcne2EeiI64rBbfTQc8WLnmzK/BouJOVn/ldUNWZo9hiaT4LquWhWi+++CKE9P80r8pkqUP4BTYN
IsBGww2bQbX+ZwiBcDr9gOas1i8Ma3Y9/h2WMlnyvEXQQvJ5rc/j39pH+uULeE7c9sH/FEaxYP2g
BWD9odcfJ4tcOOh48TgdgrtrErpynLTFFUCiGtbW5Qmc+1KGrIuUGUMSgTOcJiZHWwUNVhJT8tFs
PGhvubKw1JYiTE6hoj8A78mI0Pf+PYrZcAHokyoLjZy5BXY8jskxlFeNApSbimNvfmV9xPpaiA+5
uTBZS0Eme2aIlnPldwTBzahGHMZaNa9et7v8ReZOgYYBiVgUDVW14C6cfpLIo07kxkCtKIJdlGAI
Qzi5efR6CROA+gb/D7XaY6u5z9V7rXldhCnPfjE6vYpuSGgATredQqY6Jm4Cnh62aVHbTY2Xm7eQ
FrNzqYCAknWeNdjcTkepZKLmQ+5kLWXFOgNZAnwDCEWFlfNSXZzbqWG4cQKBbEx/ZpIbGDbUZlWh
kswz6QouXvVaiIP7cvmzzdxQTDj+msKLkIw8+6TCm1nWwBwliGeF3aqUgFcNirSJUxcp/pH3xZPp
BhTMQt7PbaQncSc137KAeiG5S82PvgoofAPcL/pqa/b5lcYT27uYdv9+GZyEnCRo7QSJIUpih5iz
t5VcY9ejJR1kT0G6dLkc/0+TM9ZxpCnlAllu9HUzIlWGe5CNsbuOBJEBWbx8rvUGJe7HRl04dM3t
olCVDL6lYaItOX2E9lEPxlZbUuy0SHcSnmGIFRgIPqfe70yOylWB533d3lk6ckH+71DVFu4yMyvj
JP6kyhi91oZAHqgyZOu7lv8SaQ8svG3PdIJh+BwNcrL8MnrOqMtWio0ggf6dCSN9rdKheRR4wbRD
GvzI09Za0WnstoEnY8eJydTaBaK+UO5m9lRTUk2UY7XxCWb66izlgxrD+cO7Dxz6z1pFxCvfVsi4
SP9D1iLtAQVDk3nenvYUUyu0QjYj+AjfKc6GsJDkdxBbC1HmMvY4yuTj1UKTuTSdFbsWa/ENQxZp
FAFV1mFXQ9Iqw7VvidkH8u7+nuumuBB9NnWOxjj5qq4W9uoAsdBu44NjruNb03uNlihCS0Mcf8TR
8QSpRN3JVIJE0peOTVAJgi65T5+RSO+xACuX1uN4hpsWgeMpnVRWBJ1dwYqJp1rtCogbkhntW5br
K+fDL6+5nAifl0v5XErSd5ZhZBsGlOXJmQi0Gzp+AVuTZVyVr4MBchH7l9dYcDeXA81wkShvKtJP
dA9GQb/J0IRQMGJTYmgI5r61VvkQB8a3KhvFCusnxdcOnYHfnPiQ979SgzuztgvrRyNY6AnP7CGn
P2Oyh/S5EyZaa/Z2oNJai6BjYb+KQ6sTpvuae6c8eldZUQ/rWLnpg2Fhvs+z9jT8mHBHCdUjHGkI
YgLdrPiNYCbtSJR1IuGtA1i6cLSeqXuAoiAXGwbCqTx5TYaadEUrNiiy2ZW+R2JIvO30azpR5SM+
tyNmXMbmeYnVPHOiOw06GWBnIf8XAtq3RRcZqCQSYX7LyVWV5sBMc+nOM8W7rouNe6Uboo+eHh9k
8/DdVH7hoFEsJN0Y7HQ5nfyY6Z7ahUZViz4fG+VHxNxM4768zXx0QrbeD1P71/fe02CTpVS1qWV4
SdXbMpYHtuP017GD6lvp4rceJR+Xl9NMHh1/W10+zaPEGND2AJxogxxT0EEyhxIs8aY3yoXuxJ+X
0UtzODlRGoKVoT8ZKTZSy6CtBUCWMlKQeptF4KVA7AtA8jaDh0A/Drl3QuQeGr35VIdcWlm87601
x68+EJpE8dys020vi1fweTHP0IB7Js5jV2mfEMKujF59RVTrAXlq/TNv/R+5X8ccDOQdLB4dQKbR
o90jNugw8oi9krsM9qsYpL9xXEg2KCyZ1kbyk72njeYlSGOtyzpHtni0l0sb/AGzyt1gty49Gn0h
bC9/j3G3OZkllTdffE0sHqoA8kwzLTdNJQ7A2wJMF+55A15lRopc0EKUs2o9iTJJMcHkwVaIwn5X
ijssuJsrxJeDH2W2uzyY2TBImXGNUHjKnF7KJahxguGX/S4GaNWtW2yxg6vsyRIW4swkMbWJOGh7
SDThx99xVAz1ykGI3uUAAacGigTKNgO4/ffUNBeOmTPnXETUpfHmb5kj5GIycWmSWAmPmBwW1u1W
XZfrbs/j28baYUBvC/bl6ZP+EBhPskGRDeAD/AeFLDbVycDi2MW6CInsPThmvLYCuf2KstRaZegE
am4s73K3q7ZGaz2nAyJDfq6ulMpVrrlWVVcChKBt7Kqms097Ob7RMdqoEtwbV8DERXjYeVQAPpfK
AAK6bGGsqrbtDtuKAtaHp8jytRJK4rejDQ49lawTJHyVBG0tYKglrR0pFI2DABADM2gaQhsPWtN3
bVi1se0gUdhpLIT3KQL/NzLUCvgQPX5Z68iRrAerLLDxhkfSNbGcoCKBu483mjWWsmD1O1cs1W8j
dmREgoToqoiKEuPJDAHnIPfQqaUzXalwCtQSz8DAwwRjHcnw2sIqSq86QbCpKfeGCa43LgJktzC3
lzr1pZaEBtlm760tg6uelPHw/8o/47bdVDoPmDTjmlf82rayi4WUj5puuTLTrNioko/YmOs8thHY
eOQzbdQGM6yYeyBI+7Jo0ts6xDI71EvttoVQwsE9/Znl9YOVYLxJG1b7bCNffFGMTngy5SQQ4B/l
yPw7SUWvVFNrrHUKr+yivaujWwnbTO7qjR5K0EoDP5RVZB17v8Y/WKqUdaZE1k8jidAcq92sQae0
NySkPEBb3zZAL1aONGS/ZFn6h6OR9OkaDbjt0H8NM/FJkjPhWYLMJq2GuqfMOjKWPINrofomhgWG
EcDBvSTCCySoYoQHMRcMV1httrw0ezLmnTX1VkZ1MMVXlkK8qoIGitqQK9FWLhuEqFzDvELQGR3R
9qMo9Bc4czAbS8iTldNXtlAU4MURbV7XmfAex2250XBzELVBuykyjKKrUYQ/QA6Ct8nK2w9xtQ+M
0WkxULbcBqSN6SMw5mUClqbJQ5GWr7wjXGteH35GWuS84XAbfDiNCduu+E3bBKh94mAKHSAbfig1
h+bN5XU6V+bQUqCVSZVT5CnZORYVB66ABhKsQS2s2Xb03ZPoIyuwF+0WKtBsLIvWII7of47Ap6XO
dPEkLRT2h6EAKC+HmKVm5a++h1fldR/m6I98eXBzGxKtKIoeqB3trEkILBPCElJlu1yHcwm1Al0X
NuNclJdet8Zj5EmxY1M6jjS5BjYy/gdRmvW7SKmldegkD5jGccAU3dewC9A6Q1W5EPHI+fcDVGlY
U8/V8d/pQVNVAyww4n4Xah99dY8/37Y1ljqHc5/tKIg2eXNPnDCHP9H1OwEOhRrIKxfcaKwWnwAd
Xuu8+V/2dwklLMvSLdb+uGEebYid0Sro8rO/S9ktEpJkfCa/9O8KIoH/w+T9Pa5Md14EUkp3yAhk
dc+9KR4AtqDVvHDXmkvBozPR9P6hqUXWpwFBYHJuw/gu/ePgt7CwpKUokzwwSs4WeuMxZ7G5R0Pi
iaS4MvBwvspwF1vLNZzcFUKrFsaLsreBtX1bhd0WYw/jEBpKunKD3HpyxXbpcfs8dyRZQTQX/X0D
eKc8+WEwiYU80f1+p7Qwo0TIj9XNoLuPqU7nXipM76A6gbG7/GHlhajTLhGMRkkJHV3dVb4X72XX
GK4ldG12huKxEXeZ86M21f4ziJAl2vqCizBULPT5VZTgRLZS+zK4E8QUsqbfmWK3EbNM+MdXgqja
VdIwAIsG2lCZ3X0lAqFVdEHfiSEkz7DO42cdR22MqmN32+Tw+gsZMPXl4Z1f38di86fecKFF/2Yc
/tEK6ZMwcTLZIPRHkayqdJU9F+JL9gMhxvpeW5KQmMut42iTG3TbKwonNUQhXTxd5NrbWzqI9WZh
UGfH4MmYJomCLUTDjYYx+dDdn6X2RgWT6i89LY03wrMy/XfmpjcUzcFqJC/NfldsBhvjym287j+V
HRf1fbQO3y9/p9k9QRMNTty6bkpTGZ/Bl7O2o8RglOuvdGstW9+9hMi4tY68/L5Xs6vL8WY/1NFW
Pv79UVo0kYf1TcZuBx8XYZlnIcAGrzSWDvZLYSb1GaMoAygN+cAx6iEIxL0goicbNGV3jVC28WTk
sbALA/Fdk4WXREi2TohMgInbWyOgfgcPKLkLAaIsjP78pWe8Fx5d2CZbsKWWpuJllBqP1JHNrSfH
m5qjZZ49VSqQ0OAAx3o9oOni40l/eernshcpd3qqUHVGF4PTqTcylMBaYeCg0a+Kz745pL/dJZOd
2Rgamtps9xLcu8n1TY6Rv8P4CeFG6ExG+KIa3baJB3po/1qjaZzJo0jjKjpKJB5rskxpZCJZQ4Pp
pPiQ+vXwpnWZsmIqt8jL5QvbJILJ06VpqFwT8byDSSWzRCdPLC0+H3UVqM3OK8EuukolPGWa1R6i
XtYPfNriFrR8h+dYV1cbE48l6DKZUsrrTqgsBLXb1NS3Umn4NYASOdl1qWY8qn2bfWd1Lv8My6CC
748nol7q/lqohQS/CM71g46uAtjMDFQclyP8Ex/VMkAYmPPWM+ZstA78UNAPalbrAj2hcmjXalwZ
uC2licglpiiucI1GMGfwMNEYUjnd1IaJ/nTRD/KBoyY6aLHyG2lo3TYNS9kNgoA5VuA9Qk1p1hEg
jQozgkTb4GCWbzKvu43FJN36Tf9mOCbKFENfF/lVq6So0KEj21u7iPlZBRnLSRL6H5av56Pn3PAg
uI50nxaBfI93aPilYDN0yPTYl/GVrvB+ivHEMa4Fuk0Y1QowPrBpqZwMGzhTulXTLrs220iDCoQ5
cYjo7R7TXzHnruRxsUugV2+TINY3vph+CjU3QZyu8YHxPQcz3g77czhqbaLv4c4irhC00g0CqYgp
0tf7lumzxasIrUn0dbEGs/aQvQ+NJ4tbLUckucrrLXZHWy934wfT53KqN7GAJWT/XEV4cyCS/iNW
szu3CzUTvpaRSBtfb/JqjfBe+IBnsVCshVF7H53wuyAtcdgye7yNHf99EOOw3ro10NW1WnsSYh+w
HzHGrKqbpDejvaT36UsXtzehJEQr2XFaZ8NmJPFVvTLOr5CQkIQVWedhfJvgZBqWNCcv15DzAoaU
uiarOoqpFo550xenocKTrazGOwTkNNOuOgmvGRQFw+sSt5O++XK1dsTcI5O91MUaa+PJvvgntG7o
/EkDdLpVQYx0uZND0sik0h6McFtrbwujG9fvpRCTolKLpQ6zpRRtqIVoT7zG/Q9BDFdmfK3heKHo
xUdV8oyDZ03h3A1+9SImS1ZcZxV0MspJiTHHhyJVksQRHy18yFiL3sX/uiM3iTHZhTreo109GiQb
eRULqXBljZtetXBYOjvfToJMdnoRWoghj8f91ngIUdYAC7WvvOTGcoqViIbF5U93do4xANnCzuKW
iU4GD6Kn24EslDixi2ys6KsO5XdBBuYZWg08a0jDvZC1C6M7b5+MAdlMMRRBQ96ausl5CD2puRL0
u6xCSsdoUBJS23stsKsmfjVcBYSv2980KWr4YXiLx/LPvO0pCQu/Y3bcRz9jTKejbbAzEGlFg5jD
Ithc46NESDX6HsobLOeXPug4hZPFwYjZ12XJkGQIN6ehhFzyoqpzeWzG+s5CCKMPWnvovpvaeTLc
Zy7AxhK35OwY92eS/4acrMfO8xNJbQmJftSuwWQeMaZV4v++nDuzAwOaa7KuqGhTylRs9UHQmma3
84N9+VPybE291ylvyW/xnRenhRI6sy5AhP+NNrmqJELFKggUjkeusA1rdketuq/dnzGUC7+v9pfH
thRtsi6Qcx1io3NQXYGtFSI1b+W3ZZ5vkmGUvl1IxtnPpYnco0Xgs2fKuqXfu5WuIvFCp2jVa9Zd
AE9FdhcaXbND0iG4/XnLIhlP8xBX7SDVeC7fWb23jrGhCa1gG1fJ1lKuE2sJVzS3wHRkyFVSERCV
OJlARBaLSOfUsZNEJMXk3/2bW923urMy1e1Sj3+2qBwF+3OpPlrNZmhVyPsQbJQw8gWenxHSk4pn
rVK3iYx1h9ftS2XLg2Tg7WsTN++kXkjP+fFCWAACrY4QgNPZ7QsflN3A6T0axBc9RaPXQhnZ3ATq
j6BPb4tIXThVnwfURmQaMuyoIovyFNmECFlcVYpU7YS0UeEIBndx6H+hs/YL0dG1xwkWCTHt6vKy
mJlpotJlGosZt9/pZ0XK1a/RQ6l3tVaIKOJp4ibUceX1HKTskD3l2qJ17lYexNBWrFHDJ67Mj9KS
ylvR876TZJAXJv5cBdPANReNQhGMF39OX0wCFBQcN4u6XR7l1Wawiq9GRAkZsZxMkJ7b1t2qMc4/
oZcO+MKVOeo/GZ5Vw6OWuVdm2Zm46Yg4VYbqvnBS9Olz1LRbpVhfnrrzRX76M8fveZSjbtw4kZWF
qFWYdxhc3eEOceXDNLgc5bwmn0aZLrtS8mNcGztE7LttrXxyNUC7jO8TCb9jj6slXpNZsVBZzs9e
BB0RaKYG1IYewOnQSNJCQ2ewQ4TjVc4fAKBt5fRK7X5dHtvsDB6FUU/DQOtCPL/0CdMWCNChBo6o
Aw28y1HO31vHfLJGGBu3futM96OrVExCHavdFVaRrVpuh3WNRNQ+4XW3CqSNoYkrV64fzPzRy19V
Da1KqJtee2cOT5d/yuyAj37JJGUcECZlBOF/FxbKNh+6wyA8I8H3r3ef0/FOUgbi4hAU3TheU13r
4+Ev8zeRszSvlwcDhvv063VGUqSxaqKxrVe2IqibkXhnuQtnkv/P1wMSaHLROscHWyjMdX6hW7Yh
SHemjJgZAm7ZrV64BbiV3N9lYuHuOx/lo1jBgBGFyP4+ahrzi3PpryhW0k2hZv5TyrltIbPmZ+Dv
T5vkLzYzjW85lWSjBequasV58XkMWKcul/fLiTO7IME2/L9JGH/JUa0xY71D/JHLUP7WfmnU5Fc/
XciamRvtmDZ/Y0xO0HReB3MARG9DBtg2z96zexPdaetmh5XPy+XhnKMbWJL4o+BEqOhEnT6PCa1q
+dZ4hfWuJFveBrawxiuyW5sr7B/3wHkvxzvXVZnEk0/nTyzrDLN3pL1rrzE2FO5hnVWBxrMJPYGk
L4ZXRSvbG7qC3bUYjO7PufBo6t6L7+YH9CWH+8A3zD1Y0WFVJqa6qkzzp4L3huh3gAvS4Eo2m6UT
yPn57nSSJlU4qa1apEEp2tU/bLLuY4LhtNqszFBayK7ZT3/8OSaJHFe4lnUJn9657TblWjo0B39t
7JRt+Lx0k5nL5ONQk0z2MQpEHxhnRQfXTE+4ddXRsh5N5MBe+OZL0zfJ5zwMdNgabrdrkQyT66e0
vw5xS9axtcrSUWO0ugJ48JQO1mg8uU8YeR6/JZi9xyVdAFwM26BdqY20anjKE2ilquptUwI8D7dW
n6zBEd/KbrVBjG7he8ydBI/naHL0xNsBTWOdXy7398WDB60IKEvsbzFqXey6z9ZXru7cU2i5c1WZ
7El1oxldIVHGHemx62/k2Ln18/zW9d864aXUP6rwMXbyBxd9WdP8BHjfa9rBSZfkff5QSk5v1RpY
JzBVEJ7pI09xvWFuYcTDrsuLubtGazs8CLK/Ud3R384eFG81bjGV20K4wn4tjtay9tG9BPVXnQfb
tlE93Oz2efqhKXexXlBFZIT2kviXUhkLB/W5sn/8SyfFpOI5VHdUvd01g7Gji2ibbrYu0cG6nMDj
ors0IZPlL/qxV8c6YZTY38mBeMirr8sRzhHOlMXjkUzWvRV5vR64artTnfyHhcNr73Osl27r6Jch
bqT6Cx1VcYWduxi568yRP13HBqaxvfwz5tL9+FdMSgIG864ZJFazS3BZAPO9FnAXfVaq/AZ139pY
aL8vRZuUhRgavzBk5DtEvk2sJJu4fWyD4QpQyibNN5aQLQxvrg4dD2+yml29iMqsIWCSOrsqeZR5
STHMm0BEL7VeIByNUzXNGRNqGj0ZDHZQnT3d5xIlEdAeMqpdnMbOuhjuFNXdYo2SLlSouTEdx5kU
DafWpQLtZeIU6GN8COKrZN6pN2m1sAb+EEzOBoRkgAKmE5CqPPlaHQjVtgpk7GN95ybiboAF+lsE
+7Isdl0co2qMEJwVBNjS/xP2HyRRo+BwHboAh2SwFJV7PXRvlfLUGP8Av70W42iVyN+uF66E5jkV
DbtXPNv3xQYvKesXRBo8PNv8SfKfOqxHevEqbh718K4OTLsOfUC9jn+DPmvTutGq1u5kjtV54+8D
IbmGLbBHEMCGTndVtltsT7MGJFGkYGBgXcHj3Rj5R5Jv3Fb/LJXvvEy2EAnXABNxcndWSvwj9ge4
476tNcKTRVNDTG7lQtvLYWNrQORuMqv61fm3GZrArXlVB8Yuk26Htj4EXcw7TL1WzOdCJ4fllWzd
uanw0TRLR7dxxk+/iIkpmwJOhOafxCPXaYqZcSN4upX1GNki77EPAovzj7eG+xVKh65EOwildv5m
47JvRfkKpmKq/VCk98tF408qn/4OHgdALkuWaaCurE6qsFo6uieEIZkRC428riRd2BsYk6/RCTdW
IaZh+8Rxw20uyNFOH5LizYqk/isMTAuSmPnQCwX6/fFb2OvNTvbK7y5ExHDhR45PwZd+5KSGey7c
SV6l611qxqItVspnrjjWXgITekjhBKZNdx1lwsFqg2SllG10PxjZv+9yjDMFX0aiFU1NmBQFqylV
3Y1pTQaoUdIgTCNnJ73q6E1fHu15UTiNMykKnRs6SufnnFfN+/qnZqyM+M5lC196eDnPwNM4k/tt
FptRUweci/FuE99K4QpjJ71cGMx5JT0JMnVMhj4wIJ6DqYRsPRcjXUHb6rwl/acZm555BJg7pugo
5U5u4huUXCvgTy7GIEaJMzhMWwNPu4WQ55OHVJmEoi10W2WEYJwu37A2UrEQWL4BFce0DS7Mz8Yi
dOc870+jTA4WguPlkiNkpIKtXuMSuE/26ZW8KtbuZinrZi4vp7EmBUmvHb2PB1SiCi88JIF5BeZg
7ei81krqTy1Mf1tmuwm058pLD1qV/fi3n/A0+mSD6rVIaAOFPJHMn7q+ciUbx4VV4a4XpWXPM/I0
0mQZG2oAIBdny13DxIKN9RLQ2xGq0slyd/v8kAS1XIbyqQHw4Bl2EktzAh0NW7Ik32J3YiMrvoF/
sAaCtfPX9Sa542p4H+z6/ZK6wjlczjiNPCkiqRc0uZlFol3ztLxru3ZjypjrZW4RP8kW8k616MSr
Gl3t1DNvq7ZdkkCczafjsU/KS5OIju+5+J1ZJk+t1lth/vIT6z4FeREVA68B8UZQxQfJ3JiFs7+c
TeO6ON0vTkY/rTo9bh/gHLiIy52MPQx9pE3nOV+Xgyx83GnVybJejTpUDHZuW4T7RjaDldIZV3ga
F+vaNBP0C+XDIA0LK+Wcl8WnPT45TJZKKA0Vt+lUtE2lfTBKQCd3TXkdfNS84ZVPjvnmVThkHMzu
IRt+lQY3bO9WzX1IHoJd0j+OsOrsrmtk7dgsB5SKrLcy97aG1m79D9MBbuTuvfqn9OoN67Bap9U2
iFYtxAJtb3wHWGvAC/gR4twjPUY/XPH18qzOLc/j0U2WTOhHQ1HXtWgzt0jmPBWedlDapabpzMvZ
6SRO1oeQJYJLvwbhM2BUzbPxronrNKK3vkpggNY3YfOsfIXlwr1ibtc4HtxkTchxYVgp1rU7pROS
ja45NV4FDUc+jn5byxC3l+dyZpTWaA06NsJAuIDRO92lzLCSewtOK0wb5KWxhgeF2a/ThmM7oEFW
hteCAzOjNR6bxkr1CqyK4F005a/LP0Q9X5AnP2TaiOShIigbK5BsS+2xPfaiF110mo2e9J8xb4GN
PkgrMbfuhw49uK7dxzLCQVWmXemRSyPN3WWNeldKuIW2Sn3jiBzARP7T9u1Gbbp3ne5tnsCviD3j
0KglVq8iWgZBd+279UYNy1+NmP7KdW/deQXWTBH2L2HRaQe10VaoVedb/EHMFeCvTWN1W9N0X7Ee
+JQT/X7Q0msv5xR2eUbOD3mnEzIFP4iJVnsmL6m+s/UBn4ETV566Www0LseZ2QhOA8mnKaAkna53
NTNYFnb9KoUhdJ3bIvjgcqHV+/RZQr1tIeT4vzytvoTkGQxUl4K2ylRux4FBaPp50NvSfbUZzUqd
TfAOtGOr7l17CSMwn+NH0SYDLBO9LywelHlvl+zy0d/6u/Yf0Np29Ght2sfLYztfwKdDmxz7RhnF
UnX4bJpyYwX3TqOvoTi43bAwh+d7y2mcycEvqWXuYD5frWjWBchdw/xZWwmGFF8htritIu0uj2t2
FgHA4pM+wp245JymSWpF+PJI3gAYDjtcIIvO9yBYzo1eZom49jzznxiWrii2uxKigM+jDzjcyl1X
KQDQy7/lbGmYCAEDFRB1heY1so2Tn9KX+A6pXm8n6cr76HCA6tfat/mv1VcnYSbbqFRjAFz/H2ln
0hy3jmzhX8QIzsOWQ80qlWZZG4Zl2QQ4gCQAAiB//Tt1F91yWeGK22/Xcds2iyCGRGae7zhoi0Sf
jMfAvHbolUG99iLn//9TtYlU6PscKCZL3xVzv1LxdgaUF/1cqXKtKxHPF+HWuYP4Px/wcocVbhw6
ZkTA56/jHYLbjX+7ZFXGM3D7riDkv9xTPj/rYvNSuqfw9kFbo2wz4FRcDRAV0OHZ+GFqTAtgQ6/s
ll8th88PvFjjUweyCJqO4H86Jrlpb8fRPPpoiXPDjR1sF/Tb/30KnqfY5Q72+XkXy1xC22o8ElVr
VCxIfaeOAbmmyvjqlaIESFL3HwjPZfdpFHrhPBOKq8HYf+sITIgdNab9oJK8hvwyovx29HkDD7TY
hWfupOEQ1E7HRLUHTr0gQ+wC4WoLW6c5lAfjeluo4a8Mg3uuPV+Ow+cfeTHu4HKLlirsrfBQmaZ8
8hIkxFJnWJdjpvsnRR6jFyqS58VZwzkeF3BSQrjWriyVx8mqTHIxRdcm33ns//abLr6NZYVtbDOs
qlq/NDSTsGBr85Jl6kTrvPyVsB891jSsta6pRt1rT77YlEdft6iKB9V6ih9QRd8otHXQrvB8mgWt
UyzWuEFnwn4urRyGaZvIqC1cw/IBIfXUI8ay4XIm74dweHLCMhsskY0BX8Okb9wGzNhXttF/fJZ/
G6iLDe48Az9vPyiwBG1lV2icZypz6Kr3+ie4i3VJuQ6hpVZ8DZ+uNHbqBybt7IzmoDDk89H9M0Tt
qirhDaVeXAG+ordpm0Onpge3L78F0X6CSlotaD1Xfl4SvqtM8MugLQTdJ07WjvVNM4Dwb3V6a7SP
CpPIoNDpCTnV7dpFOYpWaxPC0OzV5jBTL28Bq71rmq3nq/7Wgul46obGydUY5sYuV5wt6WKdKvaa
lA3s332ZDdpea5hwyJgdg2bjesnJJfUG/l5b+AbWvXn8+4bw5/aK7KjtIu0HlkAYRsHFrGuNpZBd
B3USjoO5lUIlt7O39gpWEWty5dg4H7W/f7ffH3UxzbpxIryN/RLajAQGkdrXKZl4MbfSxRpvcnjU
PwqPwdobMe7fX/PPE+v3R18cvXaDQ8QP4Flk/Rjrk+9+wI1vTMvumtXWn71pF8N5cfiOoha9HCVb
h8Ad0aVAu97wCCdQOeWGoV5Qbghx1ng/m98i1Cj3jfxVdierhJ+aQ3OUM668+R87Pn4QaITI1cCQ
58+eXSn4RNGshZ4NsCJTLdxD646vYdxd2VL/CCAvnnOxKJ1wFGKc2bIKXiHL0dOWdClU/H//jNce
chHMEYkykN3jM6Jhp4gQ36hF/USx6bW9lnn9aq5+GrbLRMtSyz40FlyXW++eOVVaPuvw0KsHhu4A
+YRG9b+/2FfL8CzVCHA62kloXza81KEdlSWH/TJYFXY6u+I+wO6CBC/edbTycBoLiojRFc62jHTG
XHJlaP8MlON/xCL/+QUXRyK30frig9S1cm+molxPa7kJDyKf8z63rsLLvxje3173YtdhgC/bbYvh
nav2OB8D24MLcV+M56wd7DCzq9izL2YONjcUgmATgDLh5TUgCBvesRLbHAmtQ9S6b90AogUhyR2c
lafV//I1//u0y5i1kkJP5mxD3PP0PJRk5dyrnSnGFV1du1V8PXU+PewiaIV3BevQ5c3WMIap14P3
PQGIZIVKy4+mCuAkWgcbH55icMRtMxLynU66K7P3q8GF2g+4U4D5Ivgh/H4ge41fC9JjcJMxp11K
5vdoyWJz/z+M6ufHnH/Gp3N/kaSMa4gk0YUEd9eiX9tbdkTfAW4C19LM197o4oZj9QQmcT4/W895
L0uY+y/2v65SgWIG5OhZF4Oq2x+FljqGLrMMY6z4X/JE+wzBXhJd2ZT/7N6+eMjFkRu4DJU/LLSV
16tMgvyJtFy4w/U0DZTzDimz3MwNbMy5E544C80dLMzZChJEVGaTOPv7B/zjZnDxYy6mCTWuD4QP
/PziORvMEeyr6i4yLI++N9c6V774fjjwbdxAYlBq/+ha96dO0aFGG0DbrkYfFc1zY5xfXTlbv4gq
Pj/lcpnPDTgslqmXVRVn4n6xXrsPdJI317TC1x5zscBdA6RNYi/dui3rKS29pYYbSO8UVmtBQmoN
735YX5NLfTlzXHR8gSQDF60/iFlT0xGiONY0pHz/5LpIHubug8ngZlFUq2ux4Vcf7PPjLiYqUy02
6KlZVpY5Yfb1/pg3r/U1s64vjp3o81MuZqCC+syyztEZZMEhEGB3MSAoztPY51H7rfKvbItfPi1A
9AVDrsD5Q+MddJxCV4tJKMtdx1L41E9+3jeFDjcBK9B/8/fl9dU0gcXUfx53cYC7fksn0eBxYBZb
r4264V3RTbBdvLKpXHvOxdndzV4wtRSznlE7VbddvY7xah4r4ujb39/oy0nx6Y0uJoXNnToU5/VF
o7x5o1jI4mOprvUQJde+08WsqBwoWUerg6WqvWR8EEhOtmF8anDt06zmkPCRfJzRtBPpD18TK1Xm
nbtyT2a+hg52Sv3J+w7bNdSdIvKofSC7Ar5r0Jo4lnPRLWTvoAFwhmN6DqQl0FndiXv3MFLrc5vz
fRXVmRn9rQvNim/VJ7RiPiV9ByvuuYu3DMnCeOT7Wo5payW4TjD1HjfRkwEvK+W9/eTyNqco+aQe
9+NMg1ZlO72fd01dHYZheWbQG4PixVakCdtbi/bRFnxQZJfgYJ0P7rRveALb9OktYHOaiCGrhdjP
M1vNy1CoGmB+g6vyOIkU5roPfVwVfQskGA9TF83swJ1vQp3kcWdZdyZ237UCfmtR28ar3jsPxh3t
pItKNxkBOE4nM/y567c4scFWYTfzhL7NcEgbZLbtoQhapF2mIXlkcS1j2NX7KOj0kJZ7ac+qs+/I
jCjx/zfJzpPwU1SRdImPIhW+Pq4ThqzIUT2xa4rQPxOLOPrcEEhAsHOQ+72UhAIKGYc19IVQAixP
E2tQgsyFNxbGcdaBKAGe2yDLYKf29PH3t/sqrP/tyRe7QgREm88V1pC/NrmX16vofrmfV+FqWHsn
90qI9mcJ9+I9L/YG47iagOZ3vv5675PvFsSCPpy1K03HW9JbWbXMP5Z4yKtBojCEpIoGUQmW5/Ak
T7xXX35vtYuhoWgYC4OP7qxKbqfuo7Jp+QaXdz7lXozbWI1OOhi2G4x1RgV9tRJzL7g5cHRlD4lf
aOsNsMByI6caHbjUm9NF+7eQiWS2sFg6sqQ+RELZ3+VExp2Ekv0UuagcedBfq+bfwwDAasQ1HGdA
cD5RL3uoG+OoyFMlCkeiENUmRpOVDd0Nsb95wDXWd1wVQi8ZYBR///pfRFy/Pfe8832a2wGvR8vI
uVnPSSSyqgdPgYZwry1ZnFvB8rNd5Lrv/jUR+Py2aP6DDShm+h+uUeEQlzSSuMsOei/hc7dD7HlN
AfrV0eBBBQi/6/PQeudD6tObLdB0zqaCLwXotMsLK4vgab4W3n0xeqgt//cZFymNES3+Mqhg9NpM
QFpotkwpUnQ5tXCw1qR6hWdVkCK38vD3j3bt1S4+GgknqhIAYNcdyYZvjfvSfbPJFYL8V0cewBBn
MoUPvutl/46oqQEFA59IrarNhKKKtyabbiU2f3+VL0fw02MuRrANGrsLHDStdt9hMznPrzACztSy
waGyRNfoZOdo4CK9eIZd/OedLsZtjlBn94TVrRvE+kvXHbRJ1n9/ny9CH0TDYH0DrgHZ76W5h0ZX
QZCcszSJhxArFLe9tVJPzjWtw1eb9ufnJBfSOYnPb8YR4yZX9o5uxnWcL+t55WUoQeXXrmVXXiq5
uF4wgHmmePG69Yxe7eGxe5LYm2EdJa5sRl/MOSgsPTSNofccLhsXz6l6E7X1ggtvkKTQE+Xolxik
SIOuzwRa/576a17rXyyk3x54cfQtPid6Pt+wxyAFnMTYhX64ClT78lt9fq2LI6+L4nYZB3yrvlC5
txJohesyc2evGFLo10C8fxausLd+ftpFSCwkkhJmxD2JVWscHDP7CLoDilPG29b6DWmExk/S6cYW
c7G8ed4pJmCln1yI1Tad/8aSayLPL1b4b7/nInaWKiiDkMp2PZPm+8xBDhqMk6yAGanXHS5V3Tkm
ReeYcyVdee25F1GbhmzT60fRrkFCajMbVUIQdF9kXDpZ6C9kFU5J3s22d+WxzleLBVV84FP+6Xu8
rG6i04Z0CYO7AFVk/ADZhuZg369D2ODYas4by0vuQtVu7EVmILWnfs8ep6pC3EP6lZkD4LYgmDkj
cAP9+u83p88/7WK6M5FMJlkSFF4x3Z9bG5FMlNvvNvvXpIfzHPw0BhczPiGJSpIqomsz2t+YMx/l
Uv1C717/xIL5kShTocZ2lUTw1Wr+HEOdv8ynE59PS2xVXXD2kF/eoXer30C1/fcj+DlwuRhBPtr1
0pcYQR1IN7WjfioGGTwoP5i+zzF5hocEv1L1dZFf//Pc+i1cuhhO2TjdJEOJciZr3Rfqg6qbT7Dz
W3KExL6NmlEboS2fiV/EEJzX0WLteGiKoPTLPRwGUEDnSbhtExDPpnrw17g1u3A6rcKT1v7yAEAN
3flo43xW3txp9MYK/RwKP2BpDS5PDWAGvPxu2z6AEKIzS/JO4r50U4f2stwIV/t1CkvNAdrbIegP
XTxzNBP607gLHOZsl7Li65KcPaAm6i1ZrRuNnrzJr3qAtfrxIykTz143hizoy4tHGG260hnM40go
wGIwaeWmGAbB7UJ6ZHFz1kzm2dYQzMFHIanb3BkcXB0tGsTHiIzzaQz6ZDs3Y1ADygQA13Gxy0pl
E9j8dVG1jqIpF4FNM22WGp5iXdt8H6YSZRsUObAkK1fbBbjiVpV1kU/ezzzc3RBZ4C0ROODe6rgi
bepopZBem9z5tS6X8kUPpqlTGoVK74FJ8p1ULNJ77KNz96mFnu5ZORXY4+gz5D7o07034tIckhTe
0oU1Reu+PyPDrcg91GG5vFZunMWJfIGtaLIJ66SDRKnR+Lwk2MGSGT9grLdoXGpy0tbRDRFIHJWN
LkBBPlsX8aKD4lSTBg6PMch3bQd5SzvQu6HU7glyD2C4EusmGCa+RTzR/Ewkmi4CMuSlSvBbZw7W
IMDWnovuHSt4WxakFb0ACPLRmlaWb8W4jaNFFrehrY+cWdGwQeW92975Teweyojklue9QWXf9WnE
wpeQ2w8ySJ5rWPW8AZa59Yb5pm9a9ITPcsjbuHlFa83dQpplE88vU12OBWF+U3R0GFfc4wUmtbeW
CjkOLsGXdUDy7cqhuaW1k+EVzpCqKmOyj1dxHJ0mOeyJjnp40up+O1TNNh78jYj1BFVXeCNFUmeC
xGPh08XW6P3k+sjtcUl7y55zgp6TjQkUXXu+MVWqwKNHgOpAoTZXIKHPwA6eQiOtnwkiyigcvJs2
Htb2FN9GlVoPQAzDr8E7mKHzIE1HypJ1DujjJB4+4rAJiqip3ZsSEFkvWyY/yQZfAWGkIpfdCFT6
NxOsWYoBPTIbBTD4ISopACRyLuNdPHT6ZxnQSq4BLYCgt16GKK3UCAaZ3VRtxmBZ+wMQB3jbNgEr
n9zOS+6H3lY3+LzjYwILOHTd4DP+GuC9mTrgG95QqWBsphfS1SkYtP6MY7IWP3zJZQMLXNP5a9uj
Y1JUce8iMGNNtG6H0EsBwryldA7yytN75qvmWMOd9RFTrvNAybfLzCY3zmx2M6zV4MASGpI3FKJo
FsbsMOFP7dtosG6bAIcT7tboUp3gqUQhnF7Gn4093A/KmW49VDpPQwCjMBGh+Dcb6hwEplyfGQAF
76XFqwMP/W+ezabdEsyAvTXWo+QUa650DLYWNlvdLXjyWOGlp/VHMFjRc0fJtG3FCCsRoqeNbWYH
jR+L2Pd8FmknCJp57IHe9Il0NjKiY2oLJPMlGkzWNa8fO1j9bqpRzSdeeiG2C+87RwNOsXDF33wW
i7S3ezDtK9e9gcFRnNVJJV55hC8C2V/LSNZ4ExYJ7VfAPuZgtgcPUCeNSPRBGOjO9W4h9Sq0u8MS
VLcVbVZM1slWoe+eu3zYUeGaNGmapgDYCyV1lxZDvdCfTRRu55CT1zaYf/Q0WFPC3JvauBooaJia
JIM80LZ5UNjfYFrcb+F8+eCEHYdbsXqEcdpYTKXdpYtBpJ4Jp26LBZTQHQzvcFGrp4G9y1ZFD0h9
8g2hbdnmNUixAwh/k/mwKulh7wEvecz8sSbbPvGSPoUbm9+mBPKidbxE42mZgbQkJf5BI+blxp+r
5BBDJFkkfhun7jix+6j1hk1pWJkGUloZLbUHwktZnpxS82clBpMnUwPIq08rtE0LDg1+OeTEKtWT
BUrzieILpe5SKxA2HTubDJoP3B7rj1vEKcB06J7Bd3n35jrI2gRW41PoWlAKWHIHj/p21wy+n1VK
6RRKF7ISDnuEj0Gz1mQcs66kGl+/nW5HvkzrujIv53Waw76A525MbuJIHaZFPqsOWk3p2M9RJK11
BMBolCAr6+q2LMZG3HYa5n5+26AlIozmPalaDrbfoLZuiTJA5JfezQgGTVEGfHojsXpukEyOIpYc
Zo5XnlXaLqV3F3HP2rUKf3eaqvDZrZsCthZtivmzxe5O95UlWdoEk0Do1/B0Jp5/IwSYTGZiyYZ0
2M+XwPQvaDuEPpN15iZWqEjPYouyAoqdy4QqdWV/RxNkSoZ/egRdG7d14T01LqRmZQd6NFwf5Mb0
GrswXQES566DUeJ+Neqozdp6nLLKAmm2GyCplUMb/AIKEsyTIGdwd0srnDr3C8pqBTrXn6cEIoFW
0cMQ8fB0FuAqBzxMPisgcGiwAw8gwhGLTplWKnZbl5O9x0TRw8op6TNB99l6jozO4nDsTkPvFjaS
XSbEvBuR1T4xxA0Y4jdbQ3DlU74rk2DPuV7eAgs56qwLh2U7aqFvjDsib36meyDP7REkdiYk5dSS
bCTrUo30NdrBo6jQkz2nWMZpWELfCiHMz7It1bYTS5UGJrypVFzfWYF+hrvsjW0vuz5MfsWQoaQc
gVQxN/7Q5hp46XUbhK86aFEUKp1Hu2/j1ZJ45YnBVYylELEgcAllsovaZL4tbRRqjT0su3B0kBFv
QhdkAw2ViyW+DZY/FwE8Dccefcsq6KMdkb6PGG2cJDJwgQNSH7Fx9xAaTiSLw3QGE4A6mzCuUBlY
4mmaCdY2hp6vmKnfZYeqBx/OaMgl6e+VU7Kh4PPM90vlkucYOU5YvXTHMnTUy5CwCZlzPYCIX07e
bbL0/dFe5iiPgQ1LOccETWBXk+mJtuvYr9DVNir/pXM6CF27gb85WK7nNGImgcLc0dazvoeqotgW
HdwnydKHWdK0zapEu9/OQWl3W0XztjO1tXXOSV6AXOuDck119HVUPsrFxMegrtTGTXqe29Y87/2g
tp/jAftVaYc9wjHo0xBRbWOb9oemEfbG9g0HBEmoH1IuZCtIneysCp4xjWCsBehaW1uOI+Undo1x
zUiEXLbDYhiOEU9lOKliTO3GRxUmmLyMS6s5AfLsPhE++88OABtDZvUuKreJRIfiwEleKxvGcIPx
nvuwQawysQEnG7ltGgstN5PlHvvFmO+8KtU3tixy32LvSUuL9LAemNEoC0zByqUS+HpB3E0IZDFi
El+hiqRpDQ84xdaRg2Gw8InySI8J+s5M8KjswX2t2WRlJeho9yaZ92PsY7dS2JWXZe4One9udNdB
aEwGBfsBPxEkEwq9AfD7mb3MZV2AHi9Sumjj6x2ABGQ856DK4y184mD6OhZ7d5Dk2SFFilIUgwbF
q6bhbrLD+qcJASUrnfG28Y2dOjMNCrro6sOKo5+s8RfMSUk/hKy6Lfoxh+0YgbdeDWgtbd2mgQPN
VHt+pqgYM3D9zV3no63Ocp0Wjpe20+7wVmFWJjFqAZgsNy4ujrgpwOFnbXjJsyZG3yWaIbw9dI2o
LCWNE2Xg9fBM6JgXSTL0U4qCeLxk5bTUOwchwaFKEsDAUGYDHGYZ1Z2HMc2wQ5ocDI7uthrp7GNp
Ne5JcG/ch32ywCbZRLfJ2cq+9G2z7JgG97NqIjcd/NjLe4tb93SKlqMgzS9GQAZwKlg/zgmHcggO
JAM7oJgkRuCe0Z6b1pAaQSwtoXQb4rj0Uu6MlcjI2Jfwf3KtcuNxNUKEOCEQGlwBCqNY9LGTSPJX
EqIoXiZh4ZaBv0e8amUdjtfUyGTZe3GJWwbKV6+OtMfjrFyReZYFByuRlI8RnAQPgLgOd25l4Vjy
wl+O/0/U4pTf0LhIcOJWuv5WMfx7qIQ/jMpNCtAC6UrE9svQdP1GoMlkJ5V0MzfSN67uFIfcTnwL
G9O++XMfbThsDE+BzRQtJsRE99oBCZYN4YktQbD2hsg91mPU7zAZyFpRN7rRVqxV6vHRvdMQf6z7
sXc/2ji0ChEo9VaX7QiHPphK3XvKi28qnEwNPIOoPArBfxgbNHnUZB3EGxZb9RHVZRZ32mwrxJC4
Gk99eISaLdhQarG7Hq5Pr7Tz+0cZW+2hcR2RNg5jO4No+00rIY5JJDlsqGSPCmel6I6PihXtaOOp
cGwXa2OfTaICtH+OoEys0U1N9roHZdxQwCZ49FTTtta4TJT3fR9qnC6KJcXEF7r3GgOEd2Ozdzeh
byWH4eoUdNGKdwaNpX0p8SeScB2iqVhvXWEArjrrNGvhs0cBq7lD7y5AFHmKwDRwct6xjvpb31eo
pBkYygHsOq39qf1I1EhbbMPB3QzlWWqc4Am3UJGiNxzWzsZ6qnF53NXaJzvKcZNFRRgFXGjxvlcE
DRVRD+mb4C6M4+1OARzOuzx0+mknZyjUQq7Q2BGhuV3Cv8Sns5UFAFasa7sdILgwzWbwRuzQkZq7
X5oS6wmK5hIFbdzTZQOG+sJQooX/+IueYLTluVWure4eiQkv7XDVBVh9RoMbueWeg5p8ON15kAJ3
aY/7FuTQLfwbmwkKFREe3SSG8q5rfjABD4ceBlhbIly569sOAKiq6m7OdyxkSmSAOYFM2gKyZgEm
kXPkkpkdePpQMjSi+s5CTu94MMR5y4HJAmNIm4/QruUKf83cjM4cb209hD+irhlZRuqFHKSU093E
oXdSA6HvXPjtvtboo1A9SpdycOMfEhB1mkeWdZ4PKOHAhYpjmmvALrOyVfFGkwGNCWc0hRNJVEnj
GECPuqdPxsQ0Y4ziD5Nwh7/7YRkVrGzqHSecSplnz0NhOTG9Z8FQvo4dWGcpXNM2Faj1mVXBYg0F
ekgzPKulsEzBIdKKptw7XY2C/+CC6SqDtyRScB6kXn8sKaxqmbD5xjGe/AYJJj4rJOcbKXGfUEGF
yCGe7f3smpvQgysPIn6exQ7vD2EffJut9pumyDD5styTOO4ytwzLU+dOu6SMvlXKvJVo90/tpW5v
WlG/l2ZyH/rG1YfKN+6mkb77Yxm00+V1KOt7McfimfnxtLUXT/5y6sYv2qR8TnqjU6+ViPNnASq8
5gin4SyAy9FI4dcKPDul/aOF211GYwhOQOJ2sHrHuIi1iV/bwfvl1lP53HjNBsw1tkWYPqJbBLQQ
rVi4JSHyIImtX93Sx5QynoAkNQnR2UHrG+g6oLfplEHUMZFch8rKlWXLlQDEKeeTXLYLvCyeKYmD
VIE28+Iha7UpfaLAJylvwSmJizbsJ0Q+CwozMVsQU5vm7JKn7BO2KnFnx+NwJJYdfJAOMZVQdNtH
HUKndgwzXsvobEZ41MiA5bBS/t51EY8yiwoHNzuC7kaLz3KD/xgXyxKXmcLV79kMCO7rIcy9KQpS
p5qrW9r79obpITl4GoktWsF5KHERykk/HH/OYxPeeYzX2RID/yuMH67g2+a82pZq4bWZxD2ULZSY
wqsNhJqNgocrzABewNi7lQiw93DP3oGbFe/pEj2P6As7WQMtswX8ryNq194aNNPhQbvcP3vtafrD
w48apvoR1gb17SSDfj0viVwtbmMVkTPaWWw1460t3XtcfeTLsohx5XUocUmFvYJVVgm8Dw9XkDP1
sO9MFNqu21ouHcKBCOINGHVOoad/4dbg3MELNtS56hVuCyGH0x6a60XRNZIcbDkuuyqIYaiunfLO
4cs5yxPV0TdYm7bHxqXNkBEqvXGHHAs5OFUl0GCEyOEAH0EUqUokdxvOqi2hyKE42kZstsTcyrsw
FscYqacU37POJ22HzqptvLHLx6CbdyPAKhy4W6//xsj0QyrbAiKEyEJqO9qEgIWs1ey2G7zv9CJd
r10pb4R83oDZXefMyA5Ut5kfE+3UP6rKRo55nMGrdZoEe3sUrfqkCrHkJ/IiltKWOY9GhA/2wnaT
ZDSlcemvWBvKVA9nO4a+bcUaOVNyJKXD3HUdd/0x0qU5tnqYH90h6U9Mt/4DDwx2m2gJxcbuunpT
Vgjk0QfTPTnt+WBBMsIbs2GJXhgNzXNVz0h5TR6dVohTWuzPfSsKlJTvZs3eAkL740zC5mHswejq
NAjEsY7kHSNWXTgdIs90KelHHfunqU7qcy0/gFCc3fgi8V/FmfuXWM+MxM6DOPs+OrAW2ftW+92C
UKyAHhgh2JAAz8Wt46LCPg1i+gGN09NQiwU6op6tbVA4U4v9BLa/UGB8w4DDrg28LmclkeeU5UlK
3RwCNW0cf/DemRTYNRgmhkgivme67pzUH2R7EBapYVXYoJcL+26z4God4t+2WYTtDJ4l4ZlQOPt+
agxunoJMK+ChTX6W2nGB6yky0Oq4IEd6R0fdPNY9oyehBcYggRkjMVigk052sPQySGSTWaa8c7AN
DfBDfIkChpxe7bk51Ajiux9bMNqob4kO6g3KMIVCaFTb4U2zxD1kwpaFiTk9ooqA5w+bTlirfuZz
jitM5tTDkPa8E1nHrE1SLUdE+YWavI1XDXuE1nkUkePcg9ZgD/XeeNXdQMWTp99LDzdFDSya4gw1
AHxcpwyauwpZLW5N28R0K2nrex026Gzp4sKpy/dwTh6Cqsk8Hul1LBrk2QKZTljpaZyA0cNjlKfk
rdu4d7SubnxoZREpge45GyyzHiLkDqFJ6QZoXx/F28DMIzJpiGEgo2UN3UwJiMpOgv3P++7XcUrO
IuG64rCLwYZgzchN2kgVPTWtmbdOTW8ZVByAbrmYLBoF2+58RUIXk/0UW2H4EFhB/XOgaH6CG8xm
EFKetM0sEM2R6d/VZUgbUMKSlYLjzDhF3fsUcFkiiBA06xx4pqBu4uCqVg077lbvpCVyjYT7yrFr
tg3RNANOflhvq9mQb4gP2cpqcAyU3Hsjgy/PcY+HLBCTqev4KzN6NLWtKOOGDysjyR7XYi+baF2u
/BZVl7YEbyVS8tn1kW4l2kgY+3R7OuLaKUnyCnOF3OqBzAco0MKVALQshVxb6I7dTUnRFRgxK/5u
3OTeuLQ1abUgYYQLq+NnUyVw5YjmuX5xucHahN4lgmaUOK+yD4JMROYRQSq514lr9amoejd3gWSb
IJpBWst3nhiby+2ksIaEW8QVdBABgWxlTnKA0W4qy8MOFQiBtpNuLZt+JQj+t0Qur62ZOEyRuAdF
Im+BVN0iM3yrUPzZWGOoDp0Bbi32Ny5XS4rWj/8j7bx2I2eyLf1EBEgG7S3JtJJS3t4QUhl6MujN
058v6wAzqixB2T3TVwX8XRVJMsyOtZdZLtkA8GdQk9sFUi8kafVqyBz11mpCuSW8+Ubv+u5dgXUJ
vz10s9IvXZe8Gjv7ZcR4nbnJVil4S8NIGSTyn4Zje06C4zTYfvuiuam6ygvzTXaz67WJmq9nsoYO
tl2n9D6G0gPS1/3EtT6qLNss1FimlNfgXzd2mV1p0nqTJFTW0ZhfJOVCqI/SrtD/yVWoWApbKkDQ
drIVfVO0pNHqeedZma1twiX1R4c0H1VAa+ksmldy6vehbVNcK519B0y0Y0a1rzP5qJ6m929AC7up
qLNrJcp+ijBfi7wFYu8529R68lMgmFXZxs/V0ZBfb6prNUp91wTQHBawPiVMAy2yH021WI+DVuJm
oXM/wnObbFuxSvmgnFhlszEQCjRL/FuKyK9SA+jc2fRMgHIZdK/mL04K7na1DplwTtTHMmNbdyNq
oSi/GQYLQgBtoxr2sK9yDdlFoj6kmbgs8fH1pZsfOrW7KKnvDnCVBKiKWGtptBbdWyLd9Rgp/QGI
YketawSTNO8jV/j2uFhblAzdznbLcmcP7kGxqVK1ZN6zh3t5qNZXSVltcP8l+1cUV1Or/OZ+t5ac
JS/L8UJQA9TMjQWF2rDBHOepv6BXl3gaGdtTpDdBVHaHvEl3RU0neDDrLafInVwM3bcWd6OJ/ufQ
v2W6yUpKzCALs12ThnPQRApk4wbLu0ixI68aqyu74Wg2E5cjKA8yLjSr0cZXMAxVX5czv1oEHcA7
lo3BUjn53pXH1afpv+puuejsYa8ee+9epHb2SthI+5beWmFtz2dQWRTYJQTG7LZeaA3HlNT4ty77
+aqktbgdVBCJMgJ1okOLGDFa92rrg19VLMV8j/jgXRBs2eMeG3Yumgb67Ks8jtxVqmcIpwAiFbWB
IKn7ZoK9TFn5IqOCjaJdUdKB6sJ+O47doWqrNfdisXUpXS5b6ezqpF3PocjoHTg/VWemoyKhnoUY
/61iJ9wAEl3HyzLQGs/eJkwpdrQgMp/Zfdmp8oOwmHyv1+22C7Nkrxv1ZeXqFyUXMM+JKjIDhrUG
qTUAvL8jcsDioryY2yWF01tYV01vr22DpvDYJFdak1+NnSLJQ7KVwLQzY1u1gPjdooKwxCu1n6v7
bOHK6VHrpjcCO8eyC032s1biP6DVzS5pHL+iHms0dmMyw6TD7hd2w661Z5rGCcnZRWb7U/OrL0Qf
DPIH94Fya80kvTVESps4erAVc80ZLNLOxvglqxQc+KYS12qX2i+J1nOn5atkTEHk7ajGvVJdVWLM
rwCbShY38BR4Dk0rI1hAWYJsanH6cmPBMZg+gaw/t2X7xhL0m9q4xizF6yZXD0IKXw/V9ArhI7ha
pN2CcHvk6EbBUjT41tj9yjCXFc1hHA7x9QIaTTrVXjla7DMH2pXZ2VTOenprmfNuiYoAQ/kbHpNm
O8dZVuF0Q1saKzAvmrVfbYQEPYIFz/aM7bzzUlEgZGO+NQi/XvTlrQwLf4jTp0hoJPnKa7d1XhtO
txVu235YLNsEWY0ZSjjnaUwid0bL1BLlrQKlp6FGsarwsiEXOJ9pWZtin+tqc5kpw3rR6tuQgt1D
SFlzbyMVW2qO7plufK8UvxF9TisAtYkVUz8tQCVdQe65lHR3wu5GKNX1Miv1Hrq96msAOL+VXr+M
rHFXqsO2L2153ZTjZuIOQnt6Ae0pyYmrn6ZqplTkGrRbYD4oaU4rjvZ0hfhQScKgUQB3EnspLaKg
5yb1itHCfsjEkU7nlevYdlwkhsZlDEJ1nfTXk5SwX3pjDNf2wE8hii0QREn0uvKzUigFh2zPvHk0
i77cOkuys4YwIFUDt5GE64nJjrgmHcXCAkqxHWq7WfM6LCbXpqB53Sl6s5Z1cedqXUh12zmvCX4K
qZyKO61h0itZFQUNd+qLFjmGXmYXdss6o1Dn1p6FxoaDmlxRzl6HrHf8Wki6nqMfYd+oL5HWvdAq
7NEGx15C0+Sld41ua4Z1izV0HKfEpBTaXk7toUuGvW5Z7LcQmQyWrjWNJEqr4G4L/U/sIDj53ISd
M6YNp/b2FSL6jjOy0C4le65bmdajXRl+ws2qatr5bTESl0kWq8E0d5tRL+64jJIkr9TmNeqRrRPL
FbfC5LdGY9RLXK3eCae/NiRWqHKexGpafqtwLvBaCGnMDGq3r41qsxx7RWDvvqL2t6FCw0GPnmIQ
V89KqgtaJlyQiGJvmGiV7BMO8NzZdIXKMkvxRsr8uWaN43noOUq1ovd9XwuAKCEv9XFwwOEGQb6g
ql717BjoE2pfkemr3alEBKK+MBIV8VLv+mVhZB+iICF60Zx6G4GhFV6RQuTsM/wgYrncltg+3Ld1
g6XiZO+HrHulqXKtEBl8zZZwy45KldG0DXaBWUs8ehS95EyTQbHKK1sidLGyWH1X9PChQYUYz1QR
dppHV4UYyWSay2synuft2DgbPSuMQKsq7ToxZ/2DFlo2eErVuDA5VNz4FTFv2tpaPlSnn27tPjxK
a/BStRalAr5JKbENCq0sgrihS5H8wLbXvFDJyvQag4OcZsdCL9MIN1gw1ZfsTxeNFZuBU0Nlz0LF
t0aH+A9OMcpwqH+AD4E6EH0uNbIu2tzcUPRMv+EM3BJUFGHoKkHdzPY31IgdDQQO59ztj03C3KuG
LD/wmA/J5GLyKrXronEfeXsjm6NmUiIPthn0cBnrUr66evxGvOaVk6vskLgWgV2qDTCnXYSGZw0q
7Vejbzezzt2s5DQPpIIjYV2r1Y5AzcFPZfJMd7qE1KXa9DxKKC/ANC2wTG+9WnV5mdB+2eBWAdmm
hiiSZmxpY2mvxWz9UDuOgFkme3NErUptHgAqVvs+quBdpw5ArlPcTUOzMDXEQRH1O/PEt3HTq2QW
cBy9Ww1Hn63ba9DhOzJ8b3VH7NUifbDaKtqaTXkX2/ICp9jrzkADVLnKZmYfzGBEb8HDXOjds72F
rTV7vWSrF1wB9IIwgr4gL527VFpjED/Sm4u5+ZGvSNueP8kmX1e6JqlwevfCkIV+MTfG/VwSm2SS
veUNESF/+jShPIlp36pJeZu3yWWYA22KSdv3PW8FAf/eyhS5psj6kCI1rsw8UTdFWusrsid/mva8
Baru1jFpAjID8GtMgjKR8h+WgmlTJ+ZTOrQpTeyB5nZ711sq2xqt8snL1CPBIi3NB0NGWn+8JNfv
FL3mr8kenjC5Bq7Pe7otiqIevUi6S6uRpsdtButCXW7LtjVX8TxeV7Ug+WgwwlUZNumhK8eDgv0g
1XHxYZjHOw/z/losQnx0DrITq5kWL49DcUgN7QV0dEBDk9C5MvP9lNIyVhrxq1RVd28kTnaX6XZ/
EWtq4cuhfpXxcqdMk7Lqwh9As8ZzM03Ttpu77j1p4KQ1TSFWXWbmd6jX8reyQQGnHd/yOGUwKmrV
M+vqxiW3c1/p5b6QnBb61F+aemqBpC36KtK0X2bWk3p6LLEdqR15FdKTSJtgfnBKEUqOa0uZoUpN
Q4WQz8Ze6SU8QwE97BIRtrnRlaWagR/i9iYTRpg96NxeEEFPdpIEM+71bP1anL6SjNv+qBoNJ1+p
a9zEjUos13FUxg8T3Lh7t+wQbFVldk/upxH7/VLPF1Xd81PmRidZTWvarZYuGNT3WVitSkrzlFY6
9Be7sy060uUig1bryGXVrcq5cJfI7sHER2wmsP9ZzcdXE4/Rq0jdmp4rZgVU7z/nPtd/88VgJLoN
ntZoHfoDIWx25S+WET7Ng5rfqPU8+sj+Uo4s+yM09M630t6ZvC7JqEeNKlLilRZT5u6t2bEPUcT6
sYf00bHm/jLHkEYx+sCOqBSacH7W1Mmg2G2y4alS8Ca0TH6zVnIxWfDGEiPgdg205tdFc0DypAXT
ABW70ro24F+mG+p294oMid/qNL9FY2fRsKD00xTRBpPTb02C7Hd1QStlVqe3Rp1/hdbRbLR3usG3
hjSA/0AwbmWGdzlZMI9EFi94l8/0OSL3Qo0LLpELiFaCsYzf8XYCTdThj1LNad83hqcWjvOwpGkY
dDNUKSknxxehOfmjWUL8yYzRx8os5r49J9yUJSj6Y1jr4U4Hr1qVCIxWKrgXNjWiMGhRJEnumMGS
lcmuj4Ze8WB8qY5PSGixXKtZbVHMOS28MtmMNErpTeeWr4m8TJ7b1Ir2KT1eyC1zqWLuLeuLUXOY
iIlwiK7L5vFeWLHcIeYLufIo3AhcC+ePZCpfFoPCroWJunIwBXyKl64Yg7GZ6AyH5jbs2+oF6+5I
BC0YYWAfGxApxDuwPk4wAC4t2sP/UtaibqFm4YWxTYpp9se4JGBHz+9iGR6OITZrKK56YBLy4JWD
9UR2oOMVkIZQ7xnmYejm5R4WmH0xYWnARDRHGrPtcBANs9k0522e4i2/FOoWcnwOz7AIhyeq69af
RLKVYZkQ9Wmv7MHBkKlTWhoqXLjhGeDcVEivntLtUFdL7rvNANW2ng3lNYN4BbIg8PQFfswfeXnh
SPRzlsvAQc/teInQlh/O0mljkM/9gtspfbpgSix5bU50NxKZKPeTU4L4R2U5BprkJA3dIX4Ss9vT
FEyuI+BRQn8a+Rw1tEaDyWzT1sdNcLEZKkzFKo96WPWNY7rhhWH09FYNG+P9yeaymVKVrGTE3yDr
TnqJXlSGF4YQKMe6HvdtZKqvjrNUL5z2G20BfleT3AzyJFaxag6rvUPW9LNQqMiVYsaBq3GZmaCx
NsEq3ZtUYcfFUps8JVzalR1aRcCIltdWsbisIRZ4Lo0ij15H8pya1qUR2qUMJMSCJVjIuKJ72tfD
U6PFLSnJ5pGUqBt6oq6lhMm/U6MZShOBelXpUSnk+yHp4nsnBEnVEHjHuekEgrYF5NQaSgAeP84m
nR3ll6XQvPOmRpvx4wtFrcLiSNqB5Omq7dZ9PlrLZRsmqkvTN9LkocqBfr1sGKn7adPF5ToSkLS5
AZCz4TrpJStyfqyoDwbUvgbPyv1FhZ4+SmXYxarkXov4HEe0JjPFq2UVLS1EPT3EpjCfY9tq53UH
/bP1Bsrkq0Glj+U1Std2vjHN7Y/WUpVfsCEUFfLWaN0kf2gkiJ3sC6a8vBpnxfL6fEm8XtfSVS7M
63yq9EtD59oCp2h+NzpiZNZkw9fXcAIMKFE6BIQxNMm7DJOLQg+7l8wGHBVQNNPJKAMzI3qzKbEk
VuRw5bY6OH2q40RMBplwpo825NQdbNUIYC/StdeHDysZ4SM3xFZvMo00eLuyEvo8igPNNIXtHhiu
dAO11jPO0C7XLsw/LVc4WT7XGc7MITM/Bqbqz7LK7kDYq9vBSWKYR4L+6DhUDcRem+dr9GUXWtG4
eInBv2g6XKAdGC6+asvYPjg14QfQmDiBv1dZ/CvdwQJTRUCiW8Kw+d/fQo4oQSA8azqOY3PienJQ
hxc9K52VDs/5+Xj3but+bVnn1GD/Knf+Hvb4sz7pR3SDJjdIBu6bo4DkSMaKe7BFICgbtPlMhsy/
WpW/xzqRIqa9NcLF68UaB22YzphNN8eSeJ4Mbaf2yvv3L/Tf0RBwGhgha5aNwPxPRsqnJxvmQehF
iTImdjbxqxh+VNDuzjmPnxvk+N8/DaKAw1eK68xrEl1gYSg4quppeAsWtYYMccYK/F+p4N9PdDJF
4kYpM8IfjSNafgl32Kv2sly20yyeBiK6YOnBY43X37/GL5R8x1GJPBKWrlni1N6XTEAYHZKJ2aLk
Q4TuR6vJM6/+MyXf1+/z/w52ojXiVGnTqkE2GM5boLLQ9Jd0241n1toXxgN/P9OJuEgCqpaF4og/
ZvXtu0MLoIyNy7CZV81TrwRtle1r1tv3r/LfJY6+RCcimjlpm9ppyHiotE1bQn9bW+UyB4Qby9m6
IYhh9rMMyEE077H6Xy+5v4a0TySzSVgZEuPEZR2jbsAum/jrsLtquybauNO5YNKvpsrnB7RPtKyz
GxdRONq0z7pib1TaRt6TSUtbRDkIlW5EOenBAC/h0Vj6OzGLMyar/+5lruuS0WEjpbUM9Nt/L8YI
ZcFoFMxUHY62gMRCkKUdYGVvzMH3X1L7V53291An22ZHIJvRSTRx6uw3O4TvQeXTUkWF4o2XRyeg
avv9iEfF6N8y7r8HPNk7McJFgOI0Yq2moqVbI9Ntit87Fxsgr++HOl2DOBRoztFszyQQy8W67O/X
KJNociLFhcmesSxCGvEvNtzlj+9HOX2g01FO3mCFZs0kz3Jc69Nb1BgXUV+uoF3efT/KV8/iGpxi
Lo4INOlOXluSaYpZa2JcJ7MkVCkyjumJXNsbOvRH54LvR9NPV/jxoVyctVzDNVT1nwAQO6Lzo8YC
bgitwA/Y5CHIBXVS3phLoKSGehkKxahWalWPWzFCDqy0TF3pUZrt6BfGZBM0S1DWtI4sSc8d46L7
Y6gzaJMTAzebcjPQvz9Mej6tMDaqe4o2LgV2njsvGWJTTw8HPUiXDgZLBuDz/fOde7yTb6aHZIdV
CPq4HilXZVcEEF4f2ywFxMBDtJ5+jMo58ak49S84faUnX9ClZopHDS/oJZkoRMk0046357KlcghV
uBT4lhOchfQEbpVy1Lah9Zjd20qiu2q1nOaYmA9aY2o/DRnDry2qHwqMdp/D1EZtTyppwf2UbqFh
3yCFeYgiJKDOoLxCYvnZJXI/FfSc88mBVCax5nGKCySh1yCSabCgATwX5H26i/15YJeqS8fGwybX
8e/lZ0xtDaGpmdaacgtdWiPRWzF3XQIyIR6//55fro5PQ+knQ8E9Z2LZrEGEDfeRfCOPt5levh/k
y0nzaZCTs9Y1GlXME4PMVuEX9JmD2BwgFcv4MjGvahOcLNl9P6R2fEefd8v/fYe2YSKucgz9NAs9
ppOdRuMg1jZ3dB85wxoxtrNKHa31j8ew547dk4iTV9rs2Qrz7Y2jmWdOo3+KDH6EruKtTwUNU8Sw
jjvgp9rQFaClIhxJwNMeRHcIx+QiK3ugz2ZXQo5xmk00d76owjNf9bgiTh5e5wDEwMTl8Cc27+9x
yaOJtAZwcu0eefm5uvQADH0ZJEe0fUzTPxAHlxo0zsjGxufv3/0XnxtjPGFZ2DdSdJ9aAZhGmw8o
L/BbO8Tky6md1zZbkhSlVsP2ObMhffWh/xrtZAZ36ZgO8K5xNISD66lOFnGB6aLnpoHP2BugyWQJ
up610FfNnVqFlIADXAvs+18/tSBIweYro71S/8yFT996iZlvvVkv6xZGnioQdA2GetPYEkOlJnYP
3HpjX0xudqak/GKz0PGodgxC6kziAE42izAHxHQhrq2L2VdejO41VJ/QMA3JOcPkrz7r54FOXrSt
QNzrRcT11HwxIH8q/cbFzMJOPxxnJ0v1//O5TjYNpD92baU8V2gFw0OOlboh/EwGFW7Q33+5c2/w
xDrELBJ6C/D91rDjSQ1ufTO9V5/19Izr4T+18XE3+PwCT1ZlbCPgVGOeyPTG1RLkJIM128mvdzmG
KNq5DfD4OU73AIPLL+WbKoStn5yaiUYQXyN5qviyX5lrkpl9fSc2y0r3/gOv3TOjiZNbht1NyxKz
lYCUrq33ERItnNsCD4SLqblr6Tg4V8l8N0f/bZL88Z1+ekpxMvtnquDUVJWRlQ4yrQy/lKqAWCCL
5cwk+eKgZCDbPPrSaiR4nnw8Q4snAD+K1aUOMJHErxK10q/vJ+I/d4rj05i60Ez2bkgVpztn04LB
NrM1rrX7kUtFv4Hw7xseqpOg89Xtf+2QfDreyZIuMit0RoODuV6BWqxwo8NdYLP42qrZ9Oesg786
lD4/3MmChgKB03RuQsqZs9x35uquGVXEoZYdUwrQgohL2FUhNvQxOt3v3+zx65wuhs9jnyzxSamX
wslKsRZL5rfL0Nd+aTrarir68ff3Q517zJOJUlLsmE7v8E7TcApgTd2G9nSNYawGJx47p2aUqAZy
6PcohM/c9b/aoj8/5nESfzqDikHvZjUS+tqhH7oyTWellCiNsIjZ9OF1398Avp/bZ44r+7tXe9xd
P42pO41V2iVzqDymwkAvka9AGzjsoLkOamczPJ51iP7yFQthYKjt4jZ0uhYrLS06VzWYSQcje8JC
oErfhrcpvjEcXAtW339P/YvjQRzt0XWXgkp3jOOv+fSAOBvRIjlWkkqTAsYuAgnoIHZGNES7iZtF
C26TK3c1CuCbkhYBkBUqrojmiGwt9yri9T+OLZoEre0jugrGCuzf045yaKX2rDnEKm94MTPrAR+w
blsO6VWjGC5iPabLrOjizFr4YifDTcFUj2cR1punaUuokoELaQUBMy/ZPagQveoZ/mxmpT9QT71+
//rOjXYyJZUcsuNQC3zJbUe9U/oEgpE9fERwBvDlOYfKfPWtPj/byWSs9TlcFnBsnLrJCdGMCtZM
ZNokm2rIDuk7kBR6DpeBdvHvEvjrjR6X5acZMibw15OMiIfJbQcvipU7uxmFL480cmMs7CBOkFzV
UssPZW9aGzts63yD6z5RmLo07Tvdlvmyd2nyvqOL41KpuWwSSIwn9ArxcGnDw/owIhWZ9KhXy+3i
ptZFRY8eDrI9CnJGwcNosua2gWKkGsKLKm7d1h9b3HJpDDpe3ZHt2HQmfAAcgK7zUThea9Jdi2P0
r27cr/Ta6C4SzT3yG6GpN7KA5qKnxXbUIA+VBNp7GItr3sIes5XDcN2GMt8MMGtxd7PNwucP2aZG
L4oQpxgf0sHR9/qUdG+5U+Efa+bmc46aeN1kebuVjYFOz64mGUxd/RgNGZHHpD7FHlzpY9B0keBN
WkXVIVXa9WBlCdTCPPql2k4Ik0urV+lgQKdzLbhjpvJqlP1yG5ElCAm98lEq06CbxbuI2sx3O1Ud
AqKyHN+ym9LvcRlA6A/NeKn0IejDyLlUDMAhSesYLVZRur42mUc3jCWnxSdSnDRSeMatMRIZmDk3
MQLfooUCl6ViwU8k1WlsVlN7ifwE1LGawiYgUPddaWDvd+nwsUwhVpIj7LV8GB96qiUCjFo4o700
DlmtbNirp61WyVWfV+OlVUK5iVB1aqtaHeLnpoPw5snQuDbCXMHRZdH2VV+RGwWJYqx66MVLxJXD
qtC8YJ5UPix6tU7cgq65ugtdnbteXNRBLRGoyszN4Grp+lakdQ6X4CiPyvCdz2icv6TzrG7mucof
DMJc+zWr92aKa30Ne/I3DLI1Lmcom7SSXDrprgbraHCxaN3x69FrnVE08R+6X6HWiB56o55DsUr2
lkTo1431L8xVxKYwxx+9S/tC2ll8cBvQnDqb6K5riV0TrzRvGowedv1C1KnMf1qIfHqhD79NU4dl
helCJq+htGBHhCQ6hNCuQnG3ig+9j7bZnELgKMh/tfTpoh/z6q2fKnmXuq6ONLBTdbCOBRp+ZGHa
ZQ2SaK24ABUXNPzyrntu46QPdH05mNyhES0Z4xO6QDf0LGm9D/zL1/qiqpdKpLyhbdyPqvHqykbx
K7y+1gnqnQ0p5dqda6Yj8uJOCWAdpWtU+9E6s5ELyxIt7Sin97ofJA9q0f3nj4E25w8jvInXrtCN
V6eZ0mdLRO9d4dK26qy28E3XqA+LQBcARV17mx2t+GnTDldxuagLz2Bx0cUmH8nQfwwYIVhtp2+r
3uSOxiU0Scz1kXPn2U5bBPHEP424x4kiY42Gf1C8KRQ9etMlRYq2xNDHDcADC/8sz2hFdBT3vVXl
UO+sxM5/L6VbQMfvbw3B/yvOZxKfBpf7RWFtjEK9Qhr0EGZOdQtm5xAoT9zwHKqPCm8K42sI7ZlA
g4FJG8zyIVeGbS3N0PXbMZvwmxr6V+iGaGItCVQaqfg4tiioUkOPexr6g3LG4E77okD86/Z+co/Q
CF1Lexil6yTSdC/LGcbMynhvpkxIeNmZXNmYZ1WaDa0EL6pK6VDtaUtxVdCDd2JT2WSDsSsopr3v
D9BzR9pJ+SE6KETS6fW1HcPJbI9GZHTtfTNq8EUJfa3RzwSIflnw6JZGl0o1Acydk3chIJvaXQTG
66TEpNjLPmu1J4fk2BXiHogheR690TO4sTG5XFWZfZjU/s6BUV0OyrRRM3hFOHHCzCTTt550HC5y
d4+B3Hth43eWtW5xO2KCdZPTd6e1ECfsbNUrrZT7WmcNfv/6QEK+Op0/Pc7JJSexZmz19N5e15oJ
YQDhql9UZMQnbmdhW6cQmJi6xo4d0H1StaW6knY/7PNCsvmpznRoU1d5jtG6U1rnz2nRXiv0FDzY
BJdVF8/XmuzHCPJSIy7GqZxXuH6CyTeYlsWcJtKAX1GtIXq6WDII+7LrXZqntDgzmMM5DTEteyjd
JL2AAD8/dnO/7oR6dSRezrZyIzjyayg0+KwIbNJc22p2dTPewOdEo1nGmZ81P2ZTokGAgWkvjbHp
WjMo6kYGQ4xU18UDri7jyasgeXrFJB9gVCmHOOfwkR36+NI0EF4vtrWX7A3ZXL/yl5G01KhSMGLT
IfBm0M5GAtNj1i0fE/Imos4F+85ewOlyhiJoTa7DKWkHM1IZtO0iaCpqn1ZDmmWvJxkdrU42sVHe
unW0qpMGeesQSsfPhSgvzNIeWHPwGjsMQO4F/M4LDVljxAmLpRl+qcuDqybNbqxC3KZIOfeM5sVq
dGTqOsW2JpFmpLJSHgWZvyWSMWcp3DPL4stC9tM0Orm+InAYXS5SZJrEnbMZE/lky+7gRK36yCQP
z8ANX+1Hxz6xcwT2VOsUwZ1sJ7EWO5rXSQmeYcRwjaBEHaIUC8nvF8hXz4VOzwEqxyGajsPfxWte
NSMuDbm+xrVR30RTCVcb2j08qSbQ7OUMJP71aKQEqyb9WRw2/x6tPJpTZolprWPCvhtEAE4WDJnX
/L/smrBW/s84J4s+FG0dSdFa6yZ+bN/j+3Z4bh8olr5/d1/tzZ9HOXl3ZYM/aL/wlSY9ulbL33Cc
dg3OonV8yK1l9/1gX+1jnwc7wTDSSC2AMXh1DS42zkdabmfLQ5oICxeec2befT/cuS91gmNMmeyJ
xGC4hcL3PbrNxn2f+d+P8Y9rMADU52P3NH2sLIdWNcFH1oBrParH5mjjh6tHVQz7VGsmuKfLa2el
d1pm6KQbJPO91uL/OGBf7Q1Q2CKPmHHtKeqV0O86a1uX5tKdQQC+fBOfkP2TuaQogwXowlc2YXpj
p4ltILTA7EIZHr5/HV9Op08DnUwnR49R+ZUIglKQG1JS1Ca71qpHLDxMqzz36o+/+gS3+fzqtZPp
1LdYXqlCtdCPEMUm1zhk+9obvMUV4Sebc1DjsUr5brST2RQrRcVuxzvshXVVzJDM0KUkFfembuYe
Y6j3veI+Dx1l6Pfv9NzHO/73T3dzUw792HDpXoeZhxUvs3ghuEWc2a6/hAA+d39OgAcTdSwwNMOo
ulN7w6i8VGhq16grLhTFlAdrfuQUiw9T0Vi7aIwd+ProPZEjJ4HoIv3ObIZ2lym/YNKqd7hAdYdU
K3FliytfsywMV2Ksi1EzFla5wf3MM2cTPUAjPLVDCeHZ/ZEfr6JhvLcwiChKeR+hikyb6gcmHsVT
lVVIneS9PaFs05U3UjXynaJoN3asuD56HRV6OfppG6sejNjSV2VY1IuSa+svHR7reh5ClMTdqtcR
f01vaYKPtrlCCBSo8aM7R/jK0eUc8Ufpxzr9ZdXxHnccL58BBfPylzMX0c5MlN/YTVZXCWTS3w2s
8qt2cX5D2ji0JVdArkkoIJRXkWsbl6WwquDGZ94APx6zCBj6pf2kx3JTa9aFaskzJ5N+nPCnU9TS
jiEGcPJt/Y/D/KeZAuWio1FXWmtDUwyvhEQwGLhNqgsuhDN6NXcIE8qR5DbU0AfLuMSzWLxY5XDh
iL7djfbrkgGd6/oqTXHHnbFSdo0bnD08LtxB5HaX6TRhiDeVZxpLX9UKn3/4yZka9zkiaIUkG41L
SaAYSNRdN9cxBzjnpP7lNemY1nNMxnDdf64GpWYgMhOYImC7iQTJXJI1RaGzNnBgHJQxXYuMy75S
NsuG2Y4crZ/zH3GRYZ+4GNBt02UzmDBHWkPPzhyPXy102q4Wv0zVABNPdpgGKlQdtiE5q1W4maqd
kpTI0d1dPitnzoOv3jdddYJj8bVy0Tv+vaX82VF0Ep3WS5TeOJJ7QpK0/X4Mo/nl+83r3K55Aizm
xGW2pcKumQ2zQIKYh8iRTBFI+JGemrsHTWRXbji8uYAq3w/91UN+3tCOP+3zasBIteMlW2utuOaL
I5fH9rUdzuyb+ldfjSLA1S0D6O4fcJ0NIx5R5I3ruOZU5Ty61u38GqzkR+Yqq9l1f9rlchtPKmBD
gaK2on8vcStrZ6P7ELG6tSzlNaqd6Fei4lVEd+UKX7dd/D+kndlu49iybb+IAJvF7lWiKMlyk3ba
TqdfiGzZ9z2//g7mwzkWJZioc3ftjV1AomqJ5OoiYsaYwnqm6Qcwva1ucy0Nt6WRPuK0QSYlRc79
+bu6pkHAnvZ/nkJfVD+56/rylBjCJcN1b75huq2GNwkKUs0Qj2F7kL6oFF5weVxZ+f8O6Ys968PA
i6XfUmiKUGJQlfQySGHIPMzSUeiRg36117yXpg82BLak2n22fXEQ3LqhrhxrbXj8/B1cu51+fAWL
S5KcpGRQjdSgSuKpoB16caqayoajQCqxAL17DCP1FguUbGU1rswgfXFpMggZqfuiuvYLmnLjb4UR
71BeUFQpVybrtdX48RHnA+TDkpiEl8V5K+kQ7AjeyV15zuhH2VYugq0ojK+B93eqjSe5Bvr1+cu9
+oz/ezT9u0Z/GLkGOG6LgtJp0NxFtgIxMaaftORCM6zYLly7gn44S5TFjhNXOc1JJZ8xldW7kszd
GPTv1K0M19SGYzqO9srnu6aRwpzof47df8bhH56NXHaaqwVTWMACDsmC643+czBodQEB3HmtG4uH
yIYbHa0c+FdX7cd9fPGs+tBJsPxIDPVUjRw1tg+Fr4tjDlarDW3zTkdbRtYzeZQ9vf85qtPeyjTf
/fzTXls3FP01WzUpZqLUOJ9Ug9HTyyIXCt5j4hYM/0ZT6uPQdaFTT+VpKOKQggTewf9/oy6mMpcb
YVDro/eRBl0Xyf+2VQ1z37Y06GctTJF4NlEcOH5W5tf1l/7heedz58PnxnoogBsSmm7XjsOT1MAq
psz1Xkb57agoFl1h1HEsUDiA3MlYTayzJlyZc//0y8ttE9moPYumUEwttTHeSNWAlmnLrSsj2Sd2
COWrKeMnQPUVJVnDeNam1j+1GRmRcqoyiOGUTIHWJd63rrWn/QAa2cmLqX+v2lZ67jub5iHVo2Na
LTAdarpu2hb5aG5ziI9wP6bKvpE80X9VKryEYyVV79hppl8JinVu67oUPSi03mHYQ2vwTWUFSMU6
ZThIgJ4fYg9zEj1OxlNSxLJrDU298kLml/7J+1iqd9LAVEclDFVXt01xsMfmqyxN4fdGoTPxP088
QcwvzxJ9gLjL6d6EfeHnFjQTHBheK2va+2r6O9WHe119FJSSCmvN/eya7IoUmmbKBncMuDmLMzJv
aV0tm4gGHbZua0jBjFBRAeFdlOHRLNtn7EBAtcQGEYqu23epqVhbUdVuNajmyuMz7uWrFiotSbSN
sn9Yy+S6X+WRKcYK5ze1ByCRcIjkXQFTn8QFmEVceh9S8Iv4/O40yB7D0QuL7K88qsGR1kn5sRoM
jEgVjXob4WFkD1/aUc7GbZi2xpsCrP2oTYP+jSRw/xqN6WsXyMA0yzeq2h41ssG6E1nZU+2KU9qo
4354r/HB1nD4DEHkDaU1vk2p+dqZWvmkWXnzpalaKmFD+BzEsjjaVit9kRT8CiQKvWM8yKBWGnk3
hHBJpKTAYEOSAvB7qSllP42OXH+i5ODu7HDbFqbntqGob7DGgp05GS3snoYyIXyHQ4mtjRap8jeP
rvMvdmkcQqOnD8egVX/bTOq9l9vWjkL+rooS9VVu5xZ/yfzuV91PmUsHzNi5W7N76Gr6KCeb8rGU
1jfQmo9GY0U3VkOjYIIVQtTAKwLSGz9VVeng0PBmAJWStBhhx2gZCDdNGH0wFdsX7C9/SsPoKA1Z
0ZAGQYKB9mAEMJC34DrkeyuIk12qzvVVZTCdUI5/ixANft9qtmMTUG5psK1WNu+L1apomPmxcxkG
N0vFXhwZUxYKwa4EV6fVbjD1OoYBI1Kg+HypXgxD6pkUNA0gKmeT+U+s9mGnJi9TjlMy0Uvj4wTR
g6Ez8y8in1ZKb1duHGfDLI4iCM6yGUy+7EY9en4py2+nqv4aDnF7sMqkA6G7VuC6FsUKtiC+pYwy
217q6yPocqXV9zwZtQKUDiXFEfEzw1P5ts7zwrWKdl4K5l4ZwaolovubFB38pOZUpJb6nnUmdIBM
WrleXjsaz37W4go94WZk0LJBOXYAxW+U9jZPE1ihRoLqQhof8J6SnxSyQd9Art6FAd2agMNXwuj5
dS+OAqHN/ZJE0ZZqLHXzw0iYRrfs5MaJLl6qdArfS99YCRb+veHFKPjPM5BQbIugfbEn9/QWBxz3
EyXGvLHZbeXftZ+5XTPtG1IMTib1+yKjl1s3kze/qN0yUOybHuqQm/qW9E5IpNEXj0FNQR6CiqN2
12PWgmGLcJXMAxvTJPZKsHXlpmZpTBpaSTm4Ls4RrAimoeoEKcz4b6I6cKSACDhji0+F02KQ8/nq
uzYbzoZbzAYjIdcPm2pyywanE7OxnNTvdqCZf1B1hysw4ehQFGH7NI7BUS7FbdLm7WHlR/xLwC8/
lDAFE4EAF+j/ItchFbOdmEWXWzNFspM1kA/r7k3pW2OrY3ahkmDpvPI+1esveSjtO0sjaSgld5Uv
PLdsNf0QhWp3BCOY7swcck7etgKBdXxL5Yu7fahimECWdN/LSrlHo/nY4NN1gGz8LcqLA/6bsqO0
tPyE9vhbTY3nLjN/dGH7hXvX7LvdoKocmp9VPG5tCY9DCEFbqQ5bAtA027FignfaMCNntLvqgQ0M
BH1RnDI9eYtEeFLp2X+gXzG4y0of/phfgPQz1Oa18ttmm/dz+qgdtINk1Y8WpERXDkS685ts9jNi
a5i0EhVGPG1aWcFEQskVaKE0qWuIqUiMeeVdrFsnSW0xfMrB6I9SHWyUzjsWNniDMGlOA0TSQ4fX
zr1qkmKlU2GvKiBsq1B7pBm/JP0I6AsV0++4FU8ptmeOn/fNcWhgCNpB9KtIQ0KTstwodgo/eaC3
hmz6S5VXP+l/jh8iGjFmTxZH43ADtDfeQ+e9GXDwogmn6g69r/0Z9JzO+wQ0rKIM8gZ4/PBQxsnK
/vYvgXo2l+ZzS1UVlM2qyaV7MZdqeaDsHuCP04jhq10E34ysfzfpgjo0iuKOot1NZgNGBBx8qQwG
2LnMyYro1VR4pY3ePXa+eoqiEBkNRi0tsLXeeKrBYnw+6Y1rC/3jnJ///MPBp2RRP6gB3TN6hcIp
s0qTa0pown2dLxWqr//IIwkmrJ7ZyU8DGryTVVxNfE/eEAyMmwqelhYXerGRDAE4BvrktteqBrSV
6e36KgbfKypnqIynKqKVT7OqcNv5KHiYiTT508YSIj1RR/WPVJAytj3lJmk9bdeBogg2E9mHzdgE
7lAbB3+YYIOa7W/cNuy7LgmbnT+KndX9NersOawNkClK82AUaoG9WhzCr/U8N++VjUkxvqfu6hdg
JfTY302wtgXo9lwdoUf2aLGkU0CFcxsZ4yHHAajyE5feQrDN49A5elffVp2Xcm5HCPY8Wd2LNl6Z
M1fuIJSmFfipGrcRtt7zT0Enn1LavTq6apJwRYYzDzQUoZzS1fvPv/rV/fbjUPPB+OGrR93Y115C
rrUvKKDIenfyO+/Jq8VwVDXUd6GuYKiWgVYaIbu1w21Zq/LKj7j2uCBiTJ0WAOUyONDyDiMDUVJp
nOjrRCsFxah4tUSxknT4F+CeLUXZAsTwvwMtDhdZ1uwe0iY62aKn4DLBhVFejKA+tXFK5YmakgMk
rj56BXS60PsdoEfNp3ALU9zYND4Andp7CoEzqkai7ovqt2yAz4JHuNUaOhasnzBi8EyAvOcVL2X6
3bBQBhmy34DNWaM8XFuuH59lMUdG24PHHBSjC4D2UGEY1FkpmsqXPm3erarnHFlLYlwZ0dZ1xOcm
+X/6vBcbWQ5eKu6kZAQb3Y8HtewCRxW6uUGHg2uV6t/2nX7Q5GRNFDL/exdfDbW7Qdio0kl0ETyr
Zqb7OalbF79cuGhwGW1IgxWfQ6GdDeRWCAVqNWa9ciM8G3WxMEKpkEJD5v3SzGy7MVWlk14Evz9f
fpePZitU0XWhKLpt0a90vvpwnylq/oPvui82ceZM34bsdzqcvGblXnWZSqXAbsxBjaYicltGNYTe
iWUFyeBqb/ULd23x08icz5/lYhUjbmFemIpAPwePZf7zDzuJngY6NIcOpHVkjTcZBbnHqFdfujpr
V0a6TJ4yFPcXmryo1QDmWLy2DMYfrq70XPlGmpyqBHWQIpCXyviStbXWI0hsLUQieA0U088qQlj1
+bNefLfFD1iclb00KKVqt6BBBkW8CRsOEg0TeLR6+QmM+K1HQ8XK+Xzt9RokUGjrJXcnlpqRFsJb
1UUWqwD/0m0dBT7I7ugeQO1as/tlPxZ5aY0+fvwZkSpdBIpdTfo4acvBlQ6zhTmugtt0O37hSN43
e8nJV17m5ZOp5IFJU2nkyCzbWtTcfKDXGLjSR2CVP8fiyU4rJ8X89PMvdnUQ5iWYIbqi9WU7iy4N
fYtpwOSKNNyksVOFCtWitY90OS94FP71M+dEExeqMhW8tQaKlmps+mC+DfmN7L1n71bw8PnDXKxm
ULwWxy/tF3AFyeieL7UGsiOV/Lp3tSyLt52qydClDf/LmI24oKS2vJK+vtj5Gc9WVNOAJnGF7tDn
URkR19LshF4i8r8r5ouiYhjmfx2TB7+1v33+eJf1PWScpP9pN2Q/QZWwWN9KFQkyYUrnVvWQHEr4
21uSsiceFlySEe+NqVU2SWI++xQf+xAaLZpyWurG+zSXpq2MGHdl/7zyBnilMtd4+DVkTxa/qI+0
JAZD1HEjc6LvQAnr5GmAQ4/mIF152VfmkDF3kXMD1DQZv4Pzj2v0fWoFdda7toxQV7r3a/unSlrW
8EF3UOdceddzkfbsdFUoccAIsXg2/mY5nK1ikakjfnfpkAEWT8Kv+htE/WYaemoiJCdzQO6gRqnt
rizJa5/5bOjFdYxywVi1dtS7Js0Lg4gzDCSw4qu0AbK+9Sq8idaVzrsBpOuUivIWIHxNC+wVI6l6
7UnxrryLy49MppwrGitKE2Q6Fh+5VBMPwwTZ28GuHvi0Afpd/wlZLvbQG+THK8+/Ntz85x8OTE+k
Uy00bImqxnTkBAfaLHb1AtZHM5wAOjv4LKx0Sl7ughzO/zI5yFAvd3ZQt2h2QdTvvGqmZ+tEMegp
lWQl0XVZfOCAwgZy7ksBUMmN+/zRRF2batnyJvtt54htsMW3+SCc6F6j53vt/FgdbfEiqezD4sbr
bif2465wA9fTHJxwdpggOdkLvhqfL5nL3ff84Ra7r4LeqVYxQd2Nnb+zMW1UqYanU7XTrWytWDsv
gfPVeTbWUp1Fn0KL5RBjTQ8NRzGt0Q5SNAzZ94CDHPv58yeDnbAy3mLzEciUhqlgvDRBCVboyg66
a/iYwCx0gk4ttm09HpqCmrWWtvZmyqKTbtPPmTbdHsgnjTXE1CcvKCswh/IvnTZQLiw5DGc/cAZB
nhIln+VYahJTGKnvkLg4VtvsLQnPesWuik09FAdjJgFmZj3uROpxyPU/JZ3CbNBp9NkKJH3wmrej
D+DKUIfvtm+e4in5FkTmHuvKb8i4yyO42xEDWs3YVS1mzKqW731RKKjmczF98bwSYIX3DkYCf5oe
7H6QYZarp3Zz1NQYu9DEd3xF/avTxYYacFd72R5btCddq1VHSNKpizGJ8qvpVvL8b72HDBfs8CFq
xnFTC4O20kb/HggwmUZt4nsV/RoSfNrIRjmWNv7ojfy1m+D/69jTmKK/wSb9fuKM3fQmQl5DJMMh
IzztpuYGvkaJZ0bcv7dWt48a66a1Y/FDDQzv2PTqrRnjuZJgRoDDJQ0UtZvZFnyftjn5vtp9p+iq
zdnjnSqZj6goVCwxwr7ZCK+Fg43AatPYOr5HAAoP1D3wZFfp18xU5VaTIabQyXorpxPGzslptGP4
dKTPN1MXf/OtNLqX6u6k1PRaTNUTFvNua2IrPyqjeWea5NRMK0p3CpbTN00GfbNUpunUWuoDteev
ogn+SMCOlXYA1BKptDf4WF3NNkT3pa6fEjPfcel4zCL5byZm37Z8drpV/Rs+/20eqo+Yyzpj6h3L
0nyYJpmGUz1QaQQNXEuk+963UVbgVb2zJmUbSMp2UsMTaWVc1pLqtfSmju19nG7qCBWR2fTvkaz8
7DhiN7ncPUNnl2/aIMc/0zKOeqnt86bGQCrDTqVocLuyM+nE6n+fq4kr1YhrJ8OH7VNdHIyBjklG
IbOhNSS3WCDIQY1TZ33D/SyUhpXt7Or2yZVV5jppkKVcBm6GF6K57RhN3k8u/UJ7aYtf2tHfVlvf
8VZGmzfH5Yb2cbB5c/1w6FG5ncyQVpzdIHagaClMIoDTjJsAS7iBHtU1fMvl0+ls/oKwVOEcsoxl
dNHKNdktUppu4/Q7sU0c6+jva0fap67vpiuhzMXdjcH4r6EAQjMR9i2OhprKjxWBI0db8ma+Fd2r
rOMo9n2Ifq5s1BcHOXgTm9OVaAbrYZIj56/RasepM7Muc+U9NkOusY1oKN50m2Zj7lUH6+xtcLPW
xHIxK8nPETtBtCIKNWiOPB+zaXo7xtkic2l2qnA8n7a59Vc1D8mjsobOurwaUkYhbJFnKghFmGW+
olfCQerHJnP7WnqRWrHTAWf56k2Uhnt52oUj5lwSXiYS+H2q7DKW2wG2A+PKe778nuc/Q5w/cm31
kRw0bebaX9v3prjJoq/FU4dD6srnnBf02ar497ja3IsEtsaw5j//sCpsyAq6NQ4xngpfcbOMdrOx
l7/rn+XApQvUlvfNvRb+19auf4OyImayi0ry5nxQgO2xZPsMih4Bswt9O7wma5nsi7sSY+ga0nIS
r2JWKZ+PkeeRPrYZYwiO98AVsRu9x/rKrfbaV9LJCxLJYLt4EQ4rox/6ecTEjLpv1rjBLrL+U3+R
/nvvCHo1ukP5aw4Cka+dP4zQWknxeoFfpvuPZOR2h+Q0bOetJFklGV0+FM1pmGFoKgxaMp/aYjCq
nTjcRYmbVcf8MWtfk2wfvYf1yiS4zKWRV0WSNEfbpNMuXl5r54lsF1PmQmHedNrWPtnpvfGLjsoA
phgGA5Xy9fPZfvlkTDhqYhp0uH9B7vmTSYEUVuwx+G/8MGU0+1sNXP9LKPafD3O5XVFxY1LYkDGu
0OAowgJFbarILV+LBwMOOkTpjYzrW7h2a74IoWdJpAX7zRaMx8F9/kA+sE1FixgpavZ25ejtlzpo
NlrnWAdLC7d16mZ/Pn+2y+2fT6VQmVbJzgm0/+cjVnreYNo3GjvkfNjkgK4uO0TeyuitPdtFQKDT
GMIJquBjySpeRnIhqIq8KYGbm5XyC3OCvS/B7zKAIWOjVfh/OPDoResdn3DBl1byXJczhTTWnEpm
qtho5xZroGRhjIqovV3nJX+GQH9O7QITmuIJrAPurbGxsg+vjbfY7quQPVgOeqKfJrFAYJSU+7CD
GnBZBbOabNOE9M/nX/JylvKIXEsMMl18zGX/BlbRgT2OBTkHenzcLu5/4aKibsvmdQLEsFcsKp5+
ba1cMC/nDzwv2+ayB/5B5jA/nz+QJQxA7Lq9i0X9PRiCWwRP+hMQjGHlQnRZ/SZtZlLvZevXqD8s
lY/YUChqKHp7N2bqS0nW0IhxhURsvO00yT/Z1NtrmaZuEfhEYl0HJYFoJ1SVBwyCT7I3VHch5XFE
IOrXKLN/K2r8VjTSK9X63edf4vKo4pdSHkSgyLq66NHFLzIcAzJlOz8pxEZRCsh7JgLwyXpIlf/c
NzC/lg+DLQ58waYbYw5scw0GdiMRjeb9vi2N2inlYKOr+IIEZr2ya8xf9fyWwaC2MieoISCRWT3/
6lOP7G1Ma3uHNon7hTEc4im9AfDg7zrJ3nEfeJvwrvARsnz+arUrI9OfRGMyqXzST8tZXhWFpmId
jKygl+PbRIo2SWZwKeiAVfolzlE9DVTbAsOIHci5Q6534XYitGwIhNyRdS7Gwv6u9W8KrtZ4BKSv
iT6Jpz7HvG1WeWRxCjmq6crnsZAe+8S6x5OyxIcWJ4WqM6svBuLNjZ/71raw/hRxjtg4rB1jirG4
FNl9QS+R0j94bfyS0lXzWLRoGD9/B5dVFaYVmxj1NxNi5UWtT8RapgZ1ylaCuj9sZUwyfGw9sLjX
oaH2RnXTDUp4mqzR3As7TB1ZQFG2iYhpSLZXdrqLyU4O2+LIopdtVqYsAxWt6bECaozBjcbZWEL3
HzUwnrepHt9KQbx2iMz75vnEs2gA5RQ2KCjBZp23ow/X28mo+KJSYu78v2id/1HD8Q18VvaymzvB
zvrPK5nzfq5Qq7QzGmBSz4drfaba1NNMXIzJ91SuT52OpbatZgd4Runad708/ckvIo7m/EcwdhFg
qkWdqXE52DsCtmdqjd5W1bNDQbZsi03Tvg0IcKHsJK7ZSvFGNetmpWBw8S11LolIRaC1wbtC4Hn+
uHar9ZqwebtasoUpBaPjFUe/z2fv/IUWX3C+X3PKCYVr21J8W7JptlJDRy6ABrQ2RWXuSe1sMll/
+e8DMYRtWdDEeazFkZ9pdjwINTd3kSfam6L2LMebhu5otuYaEe7itDdIesz9nBp1Foh6i0tUjQ6s
DEfV2HVm/BXveDAh+k4k7ZsELmjXSHLyX+elAXGC85Y4iBPxoukFWZTqA580dkp3qn+0gEksLm9r
19GLG8W/UQi4LJJ5l2d7MdGSjWm9sbOH6hAWebsvPLlxBbvMsxD9PorU4LbrkuPnH+7fTfBsihgW
NUnQHXPmyhRicaSFEWAspLzaDk8ZhOQj878eJvGjSUSNfEj0HXl5o+feFmB0Sn3JuzNrnO6xgFIK
6YYm+IMnh3dlZT54AazYrv/2+S+8fDHWDE2f/0cjxkVhLR0HO8BzUuxSbwdTSDu1WPEl8P3TfmVF
XqwW+tJIN1mGQoKSBsNFZK03+MlCByLz2L9jaEqL4BFjvZWo92LZz4xbWAZMJfZVKnjny75S2xbI
t429eYprkxrFOywzjzHQy7zn/X3+7i528Hkw1NHk0LitKmJ+4g87eNl2ZQrSGuer3HwoZOkZv6zP
R7hUoiG9NoisBYlIACbLXdvGRtFqyUegRNuKG83BLXuf2pvewdZ+H+3/D6OxQDiXCJ8uJ0PhG40R
yDMn+AikcUe6/ZCT8qRj3fnPBFgezJ7Bk9TemAzLDxVJhW5jCY3McO8f6n1zoOnPpTNjZXeZv/fZ
+vs3jIa6H74lc2/xiQz6Q0Q3D5MNJ7tz2e8ehc3/3YDsXDnQ9XktL8ZipWs4ZSiC0+Ci+9RgGeEE
gWewVVebbjCqjWJ42iaa4gdDb5Fn0Z7z0CfDlyAa63Jrd6XTJ010GLrCLQQKeCmDhQS+IcD2GiFZ
qaOcIxEdbFSl21SJf6p6zJHsYDhZODrfa0F1j16bWNOsHFlrTdw+A68CFJFZ+OvhIxvLQM5Txva3
hoyWVEct9iJ1No5Znh3fJCj8d6oejvvWwho9jTt62BtsodMe521vsDeKGTleJ/4KrTTpFlYezEbY
x0wb9k1sUrf01NLtKrES4l5sFSa7EYtKRV3AOb6MxHB06BIrQdzW0s21jSpj2nExc9OgsFZCMevi
ojJX92X4ymwZRDjLoxXvhjwZohkV4OOWLBNrpKXcbBXP+BmDnNiMrXFH3es9LduvXYk9dNe/wGJ0
a6g0re/doPzca03d7jMyihSk2u+qUu/6TAHpX/dHP8yDW8/EUpAOBafxCthwtnVsKPDTIjTmmOYV
XuSo6YAtbF8mLWaXw7RL9Dp4DJL2G4+efR09CFiB0ky/0lqdbqfGtm8sbB5NurUOoyncWI/xTFfV
8kbJEQCAjERlbJkbySZhDLqi+DNpU7lXW8u4hZxpvExGlm0qoUZubAOl6MP8b2pqKtH9GCMgLJEY
hOVPb1KqbV6o1p2hdsX9YBl17KhZqszFSL26UTRd+aLJvX6KiqF7SkcR72iUw2dXlsd62ASl8dol
/T4FgYIX7D6m97fYDD5c3ISCEclRf2VHvrLc0WaRtcPtgLaM5ddMMN+L6RXB4ChDENH9lSr/lmQ6
1b9sO5j1yjS9NhoCkX/9upYGNOt8/1d6I6gaFYmuUiq/ciE/WJzpFNdefdXc5/Lwd2V7vggYmass
Bgacb2dM2fPxqjLGbVaYkxtWQ1XsLKW4gWaT7UCXGrxco91h38l3DXL/NR3oH5bNDO6bStGM6a2+
W03jgc3vQajUicMfac/S6MFNMqgH0XTInPj8F19Zx0JAqTFI1874ssWRX7Y+2plRorkKNugmsIro
T9zi7mOEIZyaz8e6zNnydgCJcd1n+5VJc56/naiW+0yrc75GlHjHlOdyktao3/VCcs046usdokl/
ryn9rpji6sasJOPw//kb5uvJhxtBPnlNVFQyHZ20iheenew6DTPm0G+P6Khu8zalfbjSPaePcstB
trUmR742JYkRENlxA5pvJ4sfwE07r4GPuKFlo+L3DoT/G3D1J86JOxt47+cPfO0DfxxuEWU1aeHL
URsCPdPzfpNUYIb0VH1C7ff2+UDXpj73OaJlHU3kRR4qtwPs+xqey4Qi+96GbfGF+PUnzYLq0R4s
mmW9ni6wfpI2GEkNK4+pzgHW4min42A+vDUZBdqySxA9jxeEmIBSd8hhqeptNm0izZ47ASY8tpU+
jPa4Wz7Eqa7tzbpimeXiUel5H+aYYUvathlFT72AmpK09GwHVi7h5ZRioK4Z+QYAbo5JdfPDp3k8
QttWGOnv//wGSTXiScKk4HK87HO3JUUKQCgMrsxFtaKtwazTaFtMPneVpCt9p40mXGEg64LaXdNm
XlucBuk1zlek3eToFxNlqCEFpwFdJU0zc/5pMxmLgQ6U2NubeeLS4vSs0RGcTgJRGRes/8MHZM80
Zz/Nuc9/eTCAZU6h9eL8pUJ4jlDX2PpzRQhCS6lcNw6Gaqfeb74XVbEfTFFu0Ys1R0+mUWbqhxtP
1u8UG8ceTYvVR9hVw36K5dYpCyN/yAcpPUrm8BJZxmuRUpFCe7PWAnhl/nM/IZZEJsAFXSzeX0V2
r8Hfm0vyJGkvfRDv6mSsjniU72AAY6hhJMNW+DCqErtYu45dxDkmE5zcOHEIqnyqDuebSkp4LhEt
TG5fRccwVcZtU3RrAuv5CRZLjFw/YfqcMZpZjeeDZJLUJGaB6r9HrtbeiT89qYAes6CXIH/5fClc
DqXgwISdHV8RP9BlaapSTPiiJHRcgYn5Rk+mYx9K3V+7DZJ9biTVrdxV5J/les164rKCT8GIRUDz
5L8K3PIhCXnait4+DIp8vXMAedc4Y1fB1oaM7NgE+fYQFO+JL8tO6PtOaVnjH0UPThHWl76Ho0Gn
GPvPX8aVpUnyhYXBZU1FVrAsm8FfQ5wBctsdZ59cY8q3ngqMN41t9W+v/lK0CUrd5JGIKPvMEeYq
lvfyzOLsIxKkAdvkXrOUNahNlSLuZWcSkrjpm95J1fTONJB3SXCmsm73+QNfpAj+SZaZzyptJnO5
9XyidTatekENvbyPelypTIAHahEFt2DS95yY48rWc7lyVYrjKKSp7iJlWKZ59ZabHJ+PCHTKptdw
hFNOwWwjodMi1663j7WeHpuW3m4Ev/89ysbZYZYyzB+X3pDFotLjTquLjkUVHZujcvL3qON3sVsf
Pn+lV55RnxMUGGOQ8GWTOn+l9I8JOaIf1TX052YaN/BxT0PWvnRDRDAq3w2+gW3rWsfL/OPPdwy2
JKoyeCxyqF3oirwolojAuOzHBZCHhm4vUst0DLXaWmLkypRhZXD1wASTZOWyRT0HQCBR5sbHJTn0
srwbk+Fm0L6SQ3n6/EVeWQp8JGC4aPwhoC0Ly9gHjoA6aJWo05PWfxX5NqLcUX+xo5VFcGUgDkOk
+2iR5w7DRUZ5nCyzbTwdbkTcpNDsVW4oA8j62vrj++2hadjkP3+0y69F4hqFCDs7qQZe5fkcmVj8
fW1PvduJJ50Q17AB7Rjh/vNRLmfivzQZBxU8upmscj5KZJuZQcKerGoYmxs5VB7buJd3uI7UtOjH
36Y07rdFbW5EkofO52Nf2UkxopmLDkKjsKstd1JrhPjfNH7vQjyj+zEZhJMGgEh0rA6jPHwTY/Lb
M4Drq5kTda3hfj7+5bE2D0+TDVIcQFHLAIgf1RRKSY9E24UPZVod5WSExr3LrUcpvsmUleGu5CbZ
uigNM2Ep0hNwn79rMyankpZksM3ht1Y2R4C9hp3dE33dltwvhQB4ct8iI+2TbCWXfDl9GZqiwdx1
iZhqmRY16ZvGlb3p3Hw65k2x1fuTgkCZC9KGYurK7naZxOdjGtAe6ABDE3Yh96AJOvZiVAiu1Ctb
kf4ac9A2MiJhtDRu2En6gR7QBwA9/oOeNi+ZWhz6HGQvbBhEt8qjGaSwBjPh1DLtHP/5oxPozQ2M
5Dfpj19M+KIfUkRyWQcpfnILGk5vJmhtsh9t+5pr9Kj2N0Fq1yujXllmYpYuIGKQ+fLL7cOQJb/v
87qDQ/lQ/5Dit6r50bzgp55/HbSVsdhmLzZ6Ok8gbdBnO1cUlxMtVZR0CARgSLmy49fc7MXGGFBH
gwYLyi7iZlTWD01f+QcTmMJJ1atdYcmHqhJvwrMtWnAzaWNrJGoGW/VrZNV59EOppdyxIsMt1FTi
AlaeuqixnVFuqq8SN5Fb3xyab/rEAoKHU52s3H+LUinfGhPbssDOumrE3gz6JzXDyaPr7Z99ax7H
UfdBX0SxA+T47zD2X5tOwDTP/vSeulHa9HYyAu9N0fUt4o/0qfJsB0pScBC+5fAtxVGzA9D5g1KA
f6OtYbJiTGvHv5495K4VoP+u6vbbIOrmuev6rWp3BzVUXqQ8JpmMJGmo/e4uFsVh/geTQhHbMpb/
WCPWQbj0eKAfIShYGblgVXs1JVVyM0l16dAbduWYbHHn7rZWYv0KB0HzhmY2G6kPao489S6mOx9D
G4yDSpArcmKGT1QFB8dsxq2W2slBTwIQiBDKhlK3cRrR4iNUxJuqNR0pUxxqMv426No/ObEm3kJq
vUvbwqJHwd92E7ftrogszHM8aqjJtOs4Se6QOEb3Y2bIb8TnzXYyaH1oSmWreXl52wVV+BzbUbW1
k8zFxhcNQeKZ6POLh1oujzUWHdRm8URCS9QKMf6yMpPYGh8DXJi2ela/DHW4q3T9CCQX9BRizFr/
nnpFsPG9gvz9WBU30kRn+6bUknQ7lUrSb8KmS3bTgGF84GnDvdbC/xmLasQeG0/mreEZ/TaPy3br
m1n4JZ9oDMGE6B6Awbe8mqdH9ffzTUBc2Q8F8Bz2J+IzGkYXh6uC7kwpMXt2NQ4AOhESDFVaaGFz
sbHalWjV3pApD8Do2jdfVe9Uqd38P8quZLlOnts+EVX0ginN6Y+P+yYTyoltIYEAgQSIp7+L3MkX
OxXXn7nDoZG099qr6UIy71sDnz1oO2AlIUJ3F/E5F83UHUKvZUeh+7sy1LcTD+FLh88PPQGUHBaM
Ieo2PDfGvBu7zcaoQb6V2MM3CuiPF18XS/HCQpJVpb8hjYvFwTWiZzk9FA05T/GcE7GEkHZDb9VD
R9JyTEIofBdVjxCLyMeRCQ+Bje0Amv73g/rLc0IJgkEQqhDA/p8Vi0UEsIqxGhrKTm48740Gbh5o
fmimM63k/17x/HGx9bz+DxioF69QaGpxSLWP1vITXi25MOKbgudvRQe6cmDlGC5je/xMWrFKNTE1
VeMmYiqrkZ9oyx+8XM4h38A7Lmou/ngNddE39ePfLwvDschGtDnqufVJ/+fmBosTC7zjcRMvxXVZ
0zMMRU4z2hynrvHZrXQ90duPIl43vdH7hjv1VcBA0LlF8MhcBZqgUH2qPQIPg9c1fHwD8CUp4LkW
9iyh5kdn3gyxz9io0hLymJJ6d7P4WLT57v7XC/zZfHh45KgzwUYm7hc4DVkx+v+LrUaWp1D2GLqw
NhkdmWGSd22s+t2q/VTT4H6ozKtbIHeaqB3ikr4ztf+te/n0S0AvAJQRwGIA38GnCiAqYQIXKEBD
Q3xNnss7H3YQcX2u4UrTE54wCTuIXm2L5Tydp9IcOnW3ON3NhJqQk6tKaASKN1mPBEI/hxr8m6L4
K3a0Av9Q0oLNSeD082ln6hp/jMIKL4qCbeGCYoZEln+v6a9lL4bj2PzRyaAgwb8/v0REtpmagiC2
wTI4LYCCjRU8wn4fWemohbpEFt/Zw/+l8kVr5oGAi84aJJ/PgxirXBD/UMDVofFTiyRTuYm9tIfg
S/GUxfv2rqqfRff07/v8WnP9cVGyTjL/s+IidE9Iv6rhvw+/v9TtTtobr3vd5sbLkDf5aJarCkST
f190/Xj+/Lj+vOin18c6aMswHkXl1HgpD2huz8fZ+vXvi6xv6F8Xcf+8M4kGv3NLuKnBifGMsvNY
z22RFsGvYnJgrP5dSvZf0Pw/b+rT5kHiphnKaYRnyziiCV1mKMofsaFhJM9AVIN3BLEC51T0S4S8
Lw8etOaOTcNONe6eozjBgZ4KIwmEd3WOASrwe8fhYEkh2jC22pNLOze1/e8EMX+pg//83eta+88X
0OBb1NWg0EIzFKQqREkKQUx9jGjxGtEalMna3Hi6H7ZIk0px0Hn7hsDOVNg0GwaYRgnGMqsgCL0g
zg28XG4mwd4xbFxQ1Dqwko+7K7qmwgU1c2FgyQ+QeUcsNzOggTBqXsOmy4znMMy5a1hBdcHJLWR8
7baezjwVOG8R+E1hhCoKkY35XCzmCTP3l3got2aST7Aq3WkxiC0rijuEZNb7sS/OPni9KeKrYFru
svqVBfDmpCSERIwOmVNV1WaGuvi6GpUPZvZ3nsu/N6AvHx/4SC7In2D1f4ZkIxpOcK8wZgPVeZsZ
Kzp34WMUWwh5IBCMtWPKVJTUHbDPxYiDg/luIoWTwnM1R19vrzv6FN/X4b3NxLtxP4r+Du4uD/9e
Iv7XHgjvHnRGbPErf+0zMjQUGHwKRxsQRWoJ9HCnmDnZ0A+DkZL1CFApZYXy6gMJgdc2q6HVFxVS
+JxLSHdylL+8Em4JHgQYqFq5Le9tB9GioQevY/3owikooZNzctgB2Sy309CfalEewBAJfXwx43Dr
i+bE5icSxRkY8lnR7gYxbG0399qrhUKqSrr3zh7yJSpzHpfvARnHtA76638/hr/uvNDZrSo4iL8w
LfhzCcAbVHSFqNeE4ZEkVMFyNoTLIEy6Qvjhgq5QSO+HVYrcrSCGqKLvMI91K/r0taDigJ4x8MFu
xcH/5/Xh2gYgByyJjU+n7QA6ykiBbzwKpLpVzm4Iy2zwo9xx7yNxjr9lg30lq/i/PUfAU8cg68sg
pkQ5OfgjDDfY67I3ztHjN1F5Vd37Q2qxKzN+Z/Dxl90fDT5cH3DSodf/3FYsspKl9r0RBt3NRw8O
fi2KMYNs6jsnpr+9V5gvEA9MRLi4BJ9nAJJbVm8rMwGBbBIHUK4NTvjoSojl5UPNmido3T/GXoUJ
UmFEqm0r2v770/rbvUZA7gBogLH55V5lPYAIBBE46Ew75DxGjX0Ykdzw74v8pVZZ52h4cyBbYvz0
qVaZgX1Unbf2ae7gJBYl2wVPFYENOmUTmkZu5XKQ33U9313106IZxqifQKOfUCyXD7JoT83Yb/ti
9Uq60YHewpjw7X++zwi6FhR+sMkGK+PTMrHDvoIaFfgQhroACoa8bR6YvIcbFjrEnA7uN33dX3ZH
fDchMKLYgfvP592xkD0bTI1WKxAvcA2P5XlRsEeB5eG/7+tLpfK7cUQDiSkVqAifDwtH2wtT3Qp5
uu/97ANJ6jOk1Oc0SHU73P37Ys6Xu8LVUNjjCWK7gwzq01MsA4cGEwIoNz1ZktYgqDae6U5rBGOZ
0E90E596au7mkv8Uc5FQCrJhXQHsY+N8plbUQmVXHxp/+fHvH/ZlqeB3xR7eL5QEUD1/3gR9mNN7
lh/qDZF4n1O/HZEgzZbpmxX5t4cdQ5CFkSnGZl+GV7DDnDEbhTNsA1jtoS6hVblmcDDzvrmdL4X1
ejsoK2Hku34/nzkzQ9DhrATNdtM9i1uvy9v2wYJb/0XNB/4dcP213FgvBok6Ti8w+rHj/XmAlJPb
0UnApaqDOYVX6KTQDLT6zBnf4KoLctyRIJSsoHaOwEw11IlbpTMm4cyZ74bpjUkrm6IQMZzPlYI8
Ofimmfra16M1trE14ZDFLwS0/Ofvc8YZlhggN24CIGnI2KG3VYCEKylSOvvl1h2nsyH82YrDh7py
vtkefwd8/HG8/r76CmQhZ+Ir0g4DnqAyPtBscOA+5gKobeynCPsWoLPya2a5b0trzTjszaEt1RPi
VU9+wHVSIbsD6DDqEEXajRvO2SLnXzqGXmjCpPffn/9fvhcHrgkYNAXAP6E1/fMRgbnsiLGAQ5Pn
IrChxAw/ctieg4IMvm+tcyWBESpsuJlb1PybfvoviwKDcrS7oEiA6fb5BIESA1pAIqfNFKDXhJ9v
AYc9Xj25EyxJq+9CGb9073gfqw5+3ckxa/l8q0ujZNk3RG9iegRxeTsVfP/vh/lbUP/pla9az5Xo
i0ECMg3+fJq1BSfnhcZ6I0Vr3/dN5CecqzNSTwKcV7N/H9NJW7kQDT8PLqjvDeB6vkSZA//IxPNG
G5njC/wOqLr3HAp7WomEaBFFN8xtf3a6vwzuXD/ONhRHso/PFMDkpGGrGw4BIMj4HPhj7oLGn9qY
kw9IBUgmM6XWBHDSMn2YOqO/dcagzP0CsjtrzIvYNnsT6O4Y4JTJu7qQOejKaWRcwKMdofgjGQ17
VTs6aVbOzkR3TI/zfq6Abf77+X2llECsBq0DAXkGu8oXwU7cVXSUMEzezKJWmQ6654LI51LzDh9i
uV+0A3036OPw1EQygedfMX9tesEst3mPpwgq8vM3P+kvCwSeyfBrA9krBNvi0wKBYXNrcQeQZBiP
VzGb4B8LMksUP3dW5G2dpsGz6gWBnhfUkhJ25S5hzc951hkys7dTXV3aZv5QLmKjmHOwGbsZhkH/
z9EJkQP87vdQ2sFs9Mu2T5zaXkI6bkokMMLbjYKAD5HKN+/nS+2FqwCfxJYG3dFXczFn4DPMIHAV
Hu7cD4WPK6JJfFPDECj+Zu/+y6UCrNYAcqKVQ/V5KOobIziC3fWmh6HEmGJhcIke6Rq69GH89c07
Xt/hp2WL/mudN+DchM7/0zs24J1ojHvGTb3aDR3jZ6TZwLz9HD653bZB+3lFi2/u7y+f1coOA5aI
ISz+/087hXRapPh6eJRNey9uLQLL+61hiT9f+adCsW9e3NeWBHIwaOA8NHq4S9A+/tyYOoSz9CZe
F5bcW8+gzzM/q1/WmNngsX1aHmj33Rf5lxv87xU/R8cpUyGJJcAV7UP5POn9DBHWYTiphwXz42/e
39faErTvFTOF2A/qr99hfP/BktqS2m2vFtxdhXGeasS9Bx/x4+CYvFY96JlOv4msjoA8LMVFNH0e
i/gGNsjXMOBLjF3ATRzuYzoM+XfY/pcuFwgHqLZw+ADwAth4LT//89OCtneZnEe94TQvovU7pv61
BzU8RpE37QUSim+exddveT19MDZbRciwRfr0YQHb6QODpPbNlNrpkjUZPMQO8baFF5L1P9cO7ioF
RLEJmw8s0k/3BvMxq4dPnt4EOnEfPDu1x3zCS1YglGbc/jaNcP3pfy5TJFOC5IMlCurSl0astrwi
cDhuza6z8RpGpc0z5gLDO7KXEv+5vdhtIi7S/s5g6muHgNYAtAyIFICswbL0z1e4CJvULiMDrM/I
xjjSPitkO6csGItvOs2vk6DVoxO8YljkgoL1JUnAxtBWljyS0KytRl18g1H9CdGi+aqQW74jI3xd
oqvgA/x6aH6xgD5/KkK7fWhRKjf1nu68o9q1p1W2Jr/Z6oCZfS30cCUgBGuPAOb050KPkdETFDSX
3FOVHpO4gBsZInFKhQxZq1/SKmx47op2xfTKACdqpWXqErOlTdcki+kfPZ/jqCE9lDm1XTxwCH8y
gL833dLLvUaIGCKQYsCudDLxjsR0QIzBUHkYztrlSUxtn2taN/uunmiVlU3QX/mCtJljha9UoLWu
ZquD9xo35BdUPv3tmmgnk2JwySXQ0D9B3/VQSL/74DFrrsIqkAncEGDT3AXj2WjMk2c1q9xqxiWR
oyvu/KCsYeom6/IFRhBzalgZIZcKxuZFO+2o242ZzT24YYQ1eIVtszyVbiB3yJArU6QiQntjd+ox
IsERpCF2VTJff0ji9OiYKnYIYPH5WvKiV3lb00eHesEHDMOefQVRkvTXIJ+avapeW1vKsPH62rJe
o7lc0pmv2FcfdDKHq8twiq25PLIw3leKDclQklMYeTzz62HYxAEeOsrpAWELLdsPeL/ZWNjTq2pp
DMCF1KBs2JGVFHNpPTZBKB/dLjYXQRrxbK/Ggq3wl9S3XECZjnktheFPHpVXLSwAMyoD76GoB5PY
lQ7e3Gmwn/XU288TiEUlaRqdwyqD3OJw9uC+1MGwpRjlwXL5iLzisddgSkQFT9yhWbLKHa4CqY6u
gkEh1ma4jUOLpyGi9jKfNY5JWMyCY9+hHDas3YVB3fqpA/EO7KSqsb7VZfRYzs6rB7h/7wdrLpZS
bs50q7IABJXMkzU20YZvoFhjG2U3/onxyT+aFgxYxGicmF8i0EZIeR1bftAmUWDi0+DrC1iJLNGy
hFxsoDzEIdCeQaqBh1y4yiMtDt0hRXDf1Ygys4z7j6q0nWNfiSWv5qmL8tbqb1BMjInttg/xQsbt
5DR1lCAWeYBKTTpNDj/tY+3VdeZGlF53DW/Ozcz6R6I7/R40PcvmBvnzJRzTx543B4Qy8Z0izca3
6fuI9QF/zDnpwLL7WClJKLLD22VlMYQwydk5IrIB0zAQ9APkIbSIAczndoE0jUVXQyerc+DhpY1t
ayee8hBowhwQaCpwcDwGrQibp+KKsGJ4skd3ficjCFCJqjFd8vQFpAoYNnbTXWSZX1PbPS7N+IaA
BrSCrq8TCstHlUCjJ7ZKDeg9liE13KJZ51g3Qbcs+YSM2tRtZHQN17wq58uwpEDsQGn1HUTThF1a
WKFMlA8T17FBevJsn02pMNQfYpHWnbXrvepuCOJfLmjUCfxuL2UDyR8rC9jgucgn78tbx6zqTYVh
BKxO2nvwgWhmiyAfmnBO6TgFq6dJd4kj+mjPtruJFoUMl9Y5G8mXS+cM3o4auS1XElI0tUel1HyL
HetJVHx2EoplgPQBhhZ4hs7Ki48hX8IDnfriEUAC30kBnp5n1sBbIlZiBLtGFBDJajGGB9R9dE6X
YiK/fEqetQO+ThDP0wPGnfZOOp7YmbYtcquotoNerAWtXEQzRL11mQNL1E1t4l9FVCyIHYYJEu3f
IGbJFG+b1G3rIU7mrj56SxtejQiROTkdq5uDZc/qJHy2NKnW9SMf4P5iWFCcggpjm7istrNutr5R
t6bztkaFGnPEsN5MDk5tbAV3DqxKbQu+3pLMR9GyCbYTLTyuGL/vC1YnUQyqh64wBYcnG+LkSQk8
oqIl6BmcZD0pmIukJINQw6kabgZBbxYKD6vWjtiVb83yQcXzo+UgQg/t4nxga46EB0bDITROk3mz
YlufGwrEoSCZ27GJpEjUc0+8YiRldXsTSru58YBTrhnEBCa4PpaG1SO4aIzoG+eNBywLIL+Dlqvi
+VwxYFmIihe9ahecP4E+OO7iPXhinl+Mp4YfakZ6oZh/iDoeETTlhilsSX9xX9NU9jYGcQQJbawr
wx3xQIGJmfNYErwu7Con6mK3WVpV3ZjQ06eRGnff93X1wvyO7+g0ksyzzZhYHsFQgSzBHkVze15V
2djFqbrxFauO5QLZHodN62bQ1VWohyOZw5sIeq1TZdfsvpiAHyaiBPHF1uOy49igL/j2m5xY3WmB
6QFmxrU4zqud64hzg0LlgIAm1z35i9lxzAtIGjAQ19oyDhNiKedMZQhfu/bYVMTdCFPBqcfjjD62
vnCurMo/gQAXTslgxyuZKw5Ts8DqGePLVKtWnCx/Wo8mnJkpqiZ/Y3cwLJbUwlAaAh99haddn0a/
T7Spj4tsQRWBstwGdwzSiAHHXLFjtHc3VPtRitTTI4uRSMlKYJPRGPx0YGeRx/XysqgolbIBKxJe
yHJG7JQc3uLae15i+uCW4lk16lfpygpkpO6hiLAdGjWM99QdHjkZX104Pe9DhwfHwop0pgJkHfnq
kRGwt53eEwhWJdDHGFwPHgQueV0UsnrBJdMhB+Qe9346NfU7bZDQqNkCn6oxjrc8ZM0riXpEV4WS
9GcCR7j93Afbhit/p5mqQX/0emuH0fecIqtr60eKZxQl1qWf0fQ40RK9CZBJwSZxrY+RAs4BPw5a
SimmSeZQRrs3tV1qZFZyRJAL1YxZVY37cOA2Hkj7ym1yiZahgC2+78PZqajq7cKw6fbC9+8X1EqX
As7Ow6aoQrgDW0tj7zvFxc0SjfLILNkhzczt2/vOpe091MfyOigQLBuTRYBzshCIR4Y+eMaCf6+X
ejoOEnuJ5vV1JGXuGvwlrCMI9ngkqMSFPIUj2rel2IGEWe5HQJsagXqhdWpUUf9QGHcgNxJLniaM
91eRi0OSSvBoPRHlzBfDvgwilDeFhvWaM/a5IP51XBRsW7oAZDkSk0BOhcOOx5pjbKv62NQIiUOc
qf/WUzEdy9G662ULNwTjboalL+7CYRZ7AHaQbNQWdJtDONhvMOS1XnpuoltvqGBEMDclErKMmLD3
uJ3CydP3l8gS412rGnujOi2LzbREyKiKtI3lVZbBdFVG9dtoVe/Kq18MnF0e57izVII0tTKJQmTJ
m/U7tPm+K7U543i1s8KMz9agUGaFST1bZxuWRMnMHbPvRXw0Hi1vYwvRvBN3jlFhyaNa6mgbe2Ir
e/1al3VuQnAGSoT87k1t2bmzjGjqrPKgVd9grGngLebmqL6SoQCDghHbOtpL0EPhUeEABgejBTE4
IXzlZ3DE0mRVYIIE4qEM+wFYdAFd0oIgPt5a6a/2ItbQn/AQGFQRBVvuVItXCJ2pQExsrZp0mjsn
iw1G4tSDheVEwOJ1RwTUyWXcVx3R2yDoN8DUj74T8aupDJudtcSPIamCVMywh46DCcF2Fr6YeNsB
Bn4qRD9Oe5B/MbssYK04Y8j07lcxnC6Mhzxk8GRtbCmia36yHmSGRPC+vUIS7XpAOuDLw1komyQG
dGTAInbURNMoUk+uItFDAKehhIQ9KosZTY0Rpt/azNI3jRsD7Xb7azU79SnkY+aW1pEBD0oCEO/8
rvs1g5B1sAglN/ifVIaD/8mPzb3XteHG18gtY04VfWiXWTtZFf714q7C015E+ypWl37xMVOuBKtu
RgkRrIew+k0sA5opUdw7i+K5QkpQH8XdnjvgFbSBg3hQQmAFSsJfipDdNLQjeActwJSKdXg38N6v
TOJ7HX9Gc76HEvgiJQ6IYKx2fofPHb4kBU54vzu6HA0b7AAPEfV/+6irldvu/gpjU33MjdXQFPT3
GaQex0qYMKCXlwh8LxFR9rMg4Gmjflx9HgTvghuGv8xZJOxNiPIQG46EEwTyYH09Nxu0JKDyQpzR
I0XXD3PqQgRjgtq+Y2FYQSVDWeK2fXcHDQGiEArjPpRGQNjqQc7V1Tk4wFvdjBfhkmc3mJszAtnu
4F8U/8RjVLmWtncmbbEAOfdnuNb3IXyFJtimJ60Fugwvy6MU3ElHZ6VBI72NI2E76qNTs9Dp4IrR
Pbbc3oZ1+GoTp7gboxi263MnniMRzRkO+ZtyFGczdORcw1/3UszQelPASBd7MasOO3yCuGrKDRbQ
GSYjQ2Za7zTDyBGhvFOZFgAmdgGf5QgKk0RViRErmMfmUOPAeXFY2ecewdHGgwCXG6QHXj99tV09
isQtEe3STtJd8mGYo7Qh1p1GkjJLiNdkML9ItdUOx0YhojBbgDTlAkID2IHAfl30UXNsI32zOI65
lxIfUl1hP81KWBzmcHg5e5hh7PTYZDBJOAEjrnP4jR0qHOBbj7u7AtLeXPYNAl10Nz1rzV8Qjlic
Kjo/qkr87CdvfCxqyBN8MGAex6Cxt5OYY56MUdfdG9EhZJDgOBOzeW9c9quU2snDcRpvwrkInk1g
30+K3cKTrX8RFOUx9R6lFeo7RWMnDS1SJhBTiqT14uHJ9QD2zgppWV3RveoAOz1a2gUb5xy8o/7g
P5xwarCseZBLYCZ5Xc7FlHqEwqoU/ieY1sB9IXEoRWgx2KupnAi9xGHb4cGp+sWtB/nQ9QhG6FEa
wTHFFO0mbuQDsSt6IBaqIWhjHRgbwmH1WgdIq6yjqsNW7AabDsViNlUlWHwzckGZgxFCATfdqRzt
o+yroE9sGSBUQPIfAzXsoGeuTnAUYFcLzk00vU2ZalCAUpSpQ9747ALO27y2R7dK4/pNGLK0Gvpf
4dQDKySGZbBMo/i8nZ2tI3aCK8GCASQwA+zEW08P6NljdzPOJDorCfcvPhVlZjfoP8C8GsG/jemz
VtbwIQvjnG3l4yxeOGpOZv2UbCTv1NHvQ4xH2C0xEtcs+H0H3osOxXSZRgrLSL3kXTmrPfJuvbPf
xQzH4TTd9yh9D9GC/6/GxUKOrcTtMVhzuuEo4j74OflLpNDZ1DiFZd0IPwkYia6bUPJLMBn3cZ6q
PWrFdoukO3awFFv2QUhKvIkGDToIM1tQ9Yotb5AixUZYxRioTUzLIJLy1cbr6vrilVaRlTb6q3Z0
cXwUBXACjm2vvy6dADkyFNsOR1JZ10VhqmZfpCpaFjAVtfuywP8ybzxYPItFwGJ9mNtbW3vAkrjU
1gYwiFWlQY1Qb8j7ftZd0CB7UAYaVqquFW+wtYZ20k0yfguILh4WzJ0OVR06KZIUbuYxuO0Fj37X
yDhmg+EhQBSGlaFZixFSCwQJUYKqGboEfR1IVqsQyBAUoJM9lyltCXrrGR6DTrM1YKAlkBWA5F+K
i++Wt4honzOoJboEB1O16UQcYYdCGjnkQAvY6tUMl2fPGl5RhznYluEl4d/YqgP2HI73wwJYrCpY
mbfQWTiiuYFu2U86yusD62H+XndVcFK+QZjEGNLwumJOu3F06FyXcWG/OIZUeRSO5aVjBhLPwboX
M1J7KmdEEBTBSCwD6/ZcE5T7xBp/ljj5IJwZhw2ze3cLS6C3FnPuLaRt8L9ulMhqdA73PHbLDP6Y
L0AKz0HtIgUtBi5JS70TY5dZ0ZLQ0sM+Y5UZNuA8XMrd4mIh6xARiZjtuvIJHL77yFdBEs5k2g/K
dvJWMm+zQPc/+8gs6fpbV8IOcDT5DNgOkwZYa9TxxVCRAdBGFTfT6dUfhMgcTupcW/V+cUuzi+Li
sW57KG8WTBMZodmo/X1Uua9lYO5AP9rOsEvIpnASG4wvzJ3ntieFUwYiqKhMJLpRXSKTw6fNG2vl
jwJEzD0p+pOsSZxGdqNvBJNPOIDx4+thb0L3VxE32eTBjNReDWUQFDzkfs+w7Lt7HrZnf2bnxV5e
u5mXyGjCrFh6cOqBSuG6LQUWHI4KbzO67oUUtmXDwNkPnmMfpl0JqweUh0VYo6txz0Vs8Sfft9od
ALvEq3h9AkejT7x6ms+x051npiVFGR3PHz2RBHiQM5CshQPbJWidW0pGmjEk7AYljdNqjn6TRMmp
ESU9eo1z2wHjgmtRmPR9C3ba4mBc0GI8g0TrcjMv7U8tQeMHY+dmZk2FuAG4UDUYmHZWf82BNKI1
ew5dkDZKPIfQ6vMe410WdceCOFehEBvmuUeHDDsLQLSvZabBSUtCEEULh7zxZjioQP2UYzOnlVOx
o8XIvqjcO1fO1aGvqH0jaiAgIxtPHp7ALCvUXao4Yrpa9KgtpdwUqn1WNoGTl4eKjk92u+/Niy9d
N8evS3XHLT8hVQltzGTtHB8imVGE9FQTYDWsCUDb6OXWKY3akRE7TWSGn0ZZB1Zxmc4ALeZemheP
0qVNhnEUedTFCzzCuqfGqZDXC9L3pdSlu8rhILTo++1gWwfbROjqJwj9eI3W2uD0Ww5rgwgllXVA
73rbLfxocRSnAhHiZC1MVklWYGHMWUAATtwB0deBnwNDsXM24fY8BOs0scvznjZX1ogOUgR3zLd3
Vl8fhCZ3/kBvbO7Dk6yu8EBjuGo2bbBX6IHyEJhM5ImXsWAgbkd9k5rCQnW0Rv7M8imMCAefwt9I
qTLATxTYZndPJitOEftTb3vHAT8cGwa5jVR3Esqu8LcYHyALo7urJO8y6eKpwsLbuigX9zhgYeEY
kPgk9JaBGZWHs8k4vIfxuzswWHQMvzvh1ZmsuvalbV3+ChPw6eK6gI4SptHLWeE1QyJQGvclSUYW
Dfejma+Iipo92Jblh657bILBYCeB3f0sBRBvdBLuZlHjw0SG26GWyPtB5fwiZdfk1mjpq9kD+OOH
0EpXbf2A+uQnvCMRuTN3QwJ2D4xh2onjd0VBEjeEJEUog9Qxc70NOxQYiCR3zi7n1jZsRD6BGJU3
bERVr1FHlBH8+KBCX812V450jUyhMLcMKbC50n1EohEQpvZv4eWFpKR44uiLwzCd6vaxc2KQWGrr
XMIakmVRXfY/otUsVFSRdYKNxnIJGnNVNPgsFzn4OzOb9t4Xs7vr2eRi/4IDja5QeHt2Ud42ROEd
2kAlilgDeGfNRzOiGYHjRB7JSd3VklHk9tkJuur4YA9TjDbGYN4auddRae8J8idFDnt9PqNu6g2C
BkP9OGFkUDrsFgfMXcxY9wPIFbmG4922kzGisEUP2vgWGkm+rSJCUWGICU2bX8arMlNXgA49c2wD
nWN8lLheh5oQeL7Il3hezRLbBHYIbM7oQhPNvOfGDMce9ikJhftZaUHxJQcz3E2hqZ5EYBb09tEz
KL5ofaflutLhTTEi4WieGIGXiFlAPbGubIMpQOgvj1ogGr605zqD6d2hY5CaqOpKIbm7swP3SJV1
ka3fHElMMq6W6oc9QQBKOmQLzBZL5jZ4l+5wM/ndfCIwVXPHhtzFJaKIQP+7hT/3uAcT5mnCJ//k
o5F8d3r1EQ/+3u7DrVZxLiI4VpSz2Cx9BSVzGYsnyZDC7QdYcfBrw1eOqCzE+eZTgGQp5HncT3yk
sPoetNxPhTJZrdoAT6GekL2Nb9bfxuPS33DkV6R8gIX3FAKIIFFeCG//fxSd126kSBSGnwiJHG6B
zm27ncMNmrBDAUUocvH0+/XNarU78thtqDrnjzKPdgKD7YEwrVtY6KdMdde5GP6Tyj5MFqkWbLa6
nrD4VITwmLvNMRIS9WBqcmfnN8G7qRpUK925rQQaKsDTo6iHPi2Ltj5Kv3Z/1JpFz4HWRh/7XgZB
5BIpN3fLW0Va5EnW305V/Y1QqnEMe0mEpDHsK6LRJngcy5yvC1lQ92dnb9eSBh+k3/REA/sNZTJW
3affVXENYRbWnI2W/a+ewkSa8lPW6tXsZ64k0R1Yv54qq3ho5tJIjDtzWkz949DybirMuS1D20Mv
7JeoRMplyS1KbEgemJ7fOueUnTqPQ6htvIeqs7ZPYo+sGtp1CM+LLN8qSZtXbj1I1yYd3vzZyOql
H0LdbE8+Z0G/xrOEqaokphArEN8VfcxBD7YThFufdjp8Hlr96KO8Iv2wGtMm9N5VWWCYHqhtCwHb
wfzSKpC/e1xI2v3ThWvM5YQr1yCAvsMtG68VJ5S3GrEXKnHI1/BIq5uRUNqlz4XEZW2t8ljmm5NC
MNOJa+INL+pYyOxxpCeNhuB0BNJI122oDqHDWyj4+w19zmxDMjg1uwi1Fc5+4l/L6UkOWKIE+24L
9ivYV+A5raSZshdQVt4VZ7nxJICnLmYalV2VjtWA/7K2zhOFzVM9fXe2zSssDrX1n6QXDJPVtsQM
8n/cXu4adGDB6Dqxu5G+lDXD1yS6pF667+3OAOdLrKCoS9aEJagf5kCGVz7Q3TbJk6dXuB+HPKJq
jPabX00He/PCc6gBe6FtmyX4MHL3t2fkVSKq4MCA8xhaMl2VRYW5dNuLjKwiafrwj58F8cBhl1e1
mzaDG1NrtiYw6VY6TCPrbN4cTKN5kKp8WKuVKbT44HMej8pwD71Zpi0/bNaz1XDM9QWyCtqQyVQG
js27o93rjER7BjWTNM6p3rXVwH2xLI1Azuyvz4OBpS+3NDehPYzhu0W/x+c4Gg7Z20Vk/QsK06li
8IXiyr8agLRqal7t+6lekm0Q2krFdm88TYMgea63SXfzjBMFQPv17o1lZmTn2fkqKxIF8X3Ekpsn
Bg91bYzXxV1Td+bsbT0ZN12RDlyU7sShwIM54ui6l7w7gu+yXNdDNyA6tdyqf9oYIM3BOefRmnhZ
890Uwacshksl/L+dJf2Y3NRLE30uITLm1h2gPtxEY+wCzKrisfYutssqkocLjyDXo2mWBDj8RBxS
dEYXbRLV9PDZwW311xMJjrT7MS23tBd4NX8k7M3iEGbFrjSdg5O5O1/eSSaVJVuuD8S8neYoPBZb
Hw9Wm8DoE32PvZy0hx5hp9/i4KLqD0qz6AywewDoEbPCcH/a8vbSReoeRUCKK7LXafxXozx3dAdP
PjlpIQHwhF8+K+oeXfjc1s8wpoi/yOWXRM3O+z1xFyUoUE71nWGQx5hqRKCFQ8K89l2a2yMvOs21
+EazOjBS1XvDAQsKRHEnrR1v7i6iZ5YRWO+r3l45ZEdk4YLoiRz/V2ebae44sTfrWJl9S3gnmG3V
JMQw1ny0dQyG+jg5EFjqq8yLhAU52bzuqLN1lxOcslvnkl+qLV4ZN85hpF/WiAPHH5+DYjh1gTyP
AwqEFjoGCFg7RdqoNglb9zo36P39vnucty3cL+DU7Vz8DKNdsRRLY7fZU5Jp591dPQvXAollH3XI
zURSxHgpp/5EjGkMSPhIXucnrjTnUqLzAq5pPrJpGbEu+2kOcvcbXat5yltjX9fqH0HKKSM2h482
ungWlXFzlu5pGSAB15aAqVqnxhokg63ObVc+0lUxn4zBf/AbS9FH2rX8VsWBADaNlKand2uBLzOA
CUqrLA99ZaNLmTsIB1QUdNxaLyMxgeZQ8GjYKhm98rMj5cMRajfmQNwhD5Go/42kYmyEvlp5dCod
5t7QA/CocofZTHlEI9ThnTZDfcJh9DoLMNcNkImvMfN6GEgPgjbkx3HvHvbv1cBeJ8P2obfG+tyw
pQ3FFO4GRUxv0e+a9o/ZtmQT227a5Vmza9l7zo60L4zKOHSX9a1atyN6BMjBhh9nIn1Hwl5zeqFu
HU5sbBm4kHtg/v9XRN173Q9PwqfPsh6PYqo5wKMsaR0WVU+g7+vLD2Kh07YcLwLkV7Ok1OYaV5JV
uTCDQ8EW7HQTeoN7kWQRdH+MMGBeLM4c7nVn/1KdSDcHchPGuScDg5cdeMaj4qPy0fTPhXjb5vwH
sf2Hnia84S3T+LAeysr/h5baw9IS7Fociosn3yuaf3RfpsEijgZhjAnAZtzWjGLCGClMWVMOvt3g
qU8p830kVx9FNnkoVDQkIBmXISKilFgkfKne3kSSAYeNTspnz7ZdFhO+wz6SqV6GV4OikdY3oW6d
fZgb1zBDeAJm65ZhPLnqk8U8T7YZhxHVWSBbT6ClcUMkzZKR9QFWM1H99Bc0sk3GlsepsTiuPN4Q
3+9O2ll3FlbJvtiulbUdGph0v8B/D1MF+pUf/NX6iuRsHLciI8nHoW3a2pEKMz1bPGtcKL9XNzMS
lYfFYdDjbmXKgzHarCfX2YabMqOYGME+Xs2l38G4a5JqZJJF6soEWh0a7TzqcthvJh+DsG98LhzP
ox13Cj4bDyyerr3BwTS11Z9Jep8VMDjpIwProPkpTYBOaWhUTPWbp7N0ymsYYrOyPgKrTAT0ShJu
2aHurTrNiuEYwA0mvU1w5KiNq8qIK9+MbvmNQgCfvBOk28ZELbbs90IYcWLJ8gCPHz0FfnYmqu8w
RvYjippTi6Dd7MWx9oqkDnzuSSQrwpn+RbMbpOvi6ouFqrrt1x+8vogKzHHHcJmAULByQJ+HVJdu
S0RGiVzk0yr84sLQ+qcyLIKujRMXebsvoWIzrxsvHtePufZXPC9fdzCeL/vLMfNb1i0frMeoSoIP
mIxm53VFsCOV5iUPvdvoODiyh+J5vJM2S2UcR8sNDxBdTVItI1SFH+yl4iCRZbD38yAG8/OO9KTE
lE890jt7Xsch3hAZHp2SaJXVgkQK60zsyee5rcMIusDAUrqY6FpTvmkyj6AvyBlXRoFjW5cp4d0f
NScGBWVcjSHYeo2NvfTrz3oYt7irtlNlDih3PW5GSl53TVnswoolp45Y0r0mjFDFyIbrIrwh2Xr3
JsJRkWJF74KJGm9BZ+tD0XZ7unRODpjxGwKtXed5Z5OrJNh48sq6ZgfVqtiXm8OwqtbycSKa/lG2
Sj0ZVfstyjFz4/w+kDmGPm4L5yGQctJ15p9qYeMfhZV4Gz1jTKVews1yXQ31mEVtB7cUbN8UwJH8
1BhRhwY5OpI/bD1JOxsSWcyJtqiKzADI1ra/ljRblKiLCoBEiqA4uuxqp7ge+R/PnjL+mA69HwE/
/DrAifBMHMyINCWHqQenh/PWWMu54RIQ1XQlyrl5p9ADsYAzRXeuIek3h1Jo5YNVjsPTIJvlpKPp
q6m3j2UMU136XETMTUK9l7WKKyGeBz1Vr15ZZDfeOSg3d/pcSfec1yWIEZ81zLz+3hqyJ2L5UWEG
A8LDyt1ZUX5fxrolDazqK8uZk93p99rp/tlFCO/by0cr2GFkJL+KOXqlamuIO2kn5IPH7eY+jdI7
5BXXJnNnY6r/Cp39hn8j7lZ7aSb1Q7QZvyrFgSkFaVSkW0RKPaDy5A5z8dholV2MhqS3kM1R3yUy
lvGrGZ3ytFni7MxKnf3CrY5OsHLgqXsYm3jV7ZQDKcDOVaWTGtPEATcW1Jp58VDMbkwNQhyapgKy
G2YqUKqWMOfAT71ugi7dKgejSuMcmqAJjihgEndgW8g1NzH6zomU+a40T/NsE6pte9mYVIq6uGYz
dzAgINdFY+68aVp2o+9tvLfDYy5wz3sM3G5o8Xa016B2Hno6viqWzjZv6njQTMRr+8QQmUQRHp9o
2sprtir7PKMAyhbaajIBOjrm0y6v6zftqccoWo8q7I95Z7sEwQycdVWqQ+vEjDmzFy5ovlA57rSy
VbxRwYDh+WgWlROHK/5OAiV2/Tx92Pf4agy7B8PM7rq19bGSnPoZOy/RCGCMTvmkZXmD6zSPs71l
ZwfmYK/z8WlmTIlDeCPGY+7jLO8PFZKI0ANGoAk0SN1o/Iu8I817DxhaMRuGY5aGxZ9FMxKRGv0d
RvO5cOZrP5pvncaUleXLpc/6r6bAAagR4bQzUfGBEmkFpwkF4h4dt9KnBoqOPwCqYcPOJsOSD5fQ
EveEbPd1doLqVHjDsx6Gi6NI6UOm4VxJLBIxGuNjg5XWyB3EY0bi12VaLrBviDTaNDcmgICtOWzA
hCRsYMyCNXwqvHUgMLv0HIp1tuqdOmw6fNy1/JxmhSzD80AjTcmOde8yD5F/II/LEGDW9RCv82x8
Omgif/gdlgD1HCcEAMYKfP85smR/dBvzWi2bTX0wsqL8X5AzUC/byc6qf+Zo/Bsa7f/h8su/whBe
Q7RoE6LSOfjZyv0UHdGUMWCSBeCL49RPXRoFU7xNYEkoZ9QcyhhdxgLKvWI7KpcixQsx7Eevifao
owA5DEcQ5jc9B9HKFk6mQ7JK9g4VDdT8+opOUmPMf+jtgarsw2xNEDPBKC6SlP05NBKPu6bqHcBB
ieDEIn42diH3V7b0wbvU9AcTjunDu5SyPNpzsZ8dHjbG/n3Q+W+zA8DXTdyJ+don9eaMyNCA68qF
SQqBHGEi/He33OaEqHNm6YHtw9CeRgGW/XiV4ImJxp2N6LZVVg3EXrD1ZzMtdYGuWtJGekruUC2U
xqkK9GUN9fIxt+VtCIP6RwG3noLgP4Vu8aWTDaBkTqGP7Dr71SywhCyVfVczIUPt8wERk31uKF44
Fvc9R8jQ/K8OPX1yt6mkycgW46GMfno3c9EgYR0c0NR7d9Wkf3HdNQiSxQZ8FHWAjNXIyHHaVCaT
zm478bAg2LtFlv+kcp7kjh+V+YYoT9FeeAJfQWUhQW1PL2hAmy+CmKYYjR1pMN2jHHjwKhO5ZVf7
iCxUG7zYs3dapUOU82JvxGV276s3RxxMzk2o2j6KyP0rq+bo3UeFYo32YVMTKtXVYf4J9oYkgHCX
i3bdh2YZUEhxC+ykNbjwqbzZBxFq78RUJF82zobDcg9p0VWt497IUBv66lWFqHydjIiFqg2Yz6Td
rAM6nKbed4Efnr1RrMk8rm+ZP22pS2LxB2NE+V8pC5/6D7bfBi37nhawg2PVdtIjHHorCE5nEmSu
audd7ppp49YuoxVypTkqOhzig1Xh1kTpvYj7eTm4/ZGXYXtA8/5WL2t4ztfgb+DWxl+aweWt6tcj
0rrgOqggRwJNjparEGcPU4hCSM+RjTvTbd4bp7MhEyov5ZR6HWYStYEgTuSSkYayOOqX9njimOnX
vReI1yHyL4uCqQNYH9DZ8UAlbqOq/9zRmv8wiWdno2eNdBpvxzhLuktnGDtmqus6a+9tLYSR9JkH
pDVbF2JpgodyanumRL1cqeR03vLV6j/sSESp4IO8BmQwQliRFNhn5CtCsqjhW/kGUhJmcmeHlRQ+
d1tAgkS3PPRQKdCyKnsVYt7hSxtOgwxuUeWcCkbTk8yMUzR0V0K2nANmHxvbnfGspH0jLrx6Faat
3/wMELwdC+Tg9hYLp5g/w2BpH0PZN0/dUENU9mwhXW6P9H+MjAOwzvXrsIGCdpVQSS+x7rV2X1+y
tXNT7L7Vhz/KB2esX7rFeSnBis9Unu+VZsKatui/Wdo8wZ138IP6z+y5mD17EhjcYKno6ykuoW34
F2wW5sVohYghix2cZNu/3qCtHP5XpkahmYyMsk22LSOuMppMJVN3HMRuq0tYFZ+674ibOPCsuzBq
6F9njpanApXhA/YKcmyKlas1k9e8LcL7hDORRKimtiRKBArsFGY+gwXqQAOQrG0eAx0O52LIUWKN
HmeKMB9rb7bjnnyiYnR5xozyaLIxQ6FYr6UwQJxGGxypAmFBfGFdu80Gv5ZR9GoQO3EghTUekb6f
pNUe24hZZp4FuObMdNRZ2bvjFMgvOt56FD8CqWpgOCHbMRjZYhczV4NpwbyV7JOztR9hdbkpih48
BqEC8HSAuGu9n241BZVJONk6ZepBdtJy2Y9QJheXSYzwy8gkpX1jLxpGaNWgsdy4dj2UGYYj98Ik
e4ScEZqmUoXHWTyVJI7Lc1dO4antpoz3yLJ31SDCIfV8ic5Y9agp1qoJmOapUpkIB/iVj1vNJjmj
j5yArFPphX+wnja3MJunQ2468q8hootVuzdjdrZj25gbq76bHVajITd7sW6OmLHL0OKBZDxovsml
H64ZsegFLVaElIKMtPmZJrIWJo4mzmwzjcRR0bvpiHEfjIANVCUyCnAMEGrU2gnawatfjfaLVRP+
ikUA64nLeyi9JR3diixmTlQ9upccUG1V5fKY3amJzPJAPSHx+d5zoDerQjwJd+QcKeIjOw/NwYEk
VrRDU8Ynx/NblvP6XPrqt2Iqu+SVRbZJ5fn9L9SVzWnsyug8D5n9onRk3vAsX5teB9cqo8Y4m3l4
3BaEK6//eQIdq5oq59uGaBlJdCLewmms07Zap9ZuH40eWWewyCxWzbZyf/AmyDt6yZMy9cpOWbLP
1lg+kCjxFHX2run8fR6i3610+KsfA3xamQI6mL5YvFvqNkK6D4unurXgLWUL5DCdm2ZRT7W/eL/a
TAM990EioiaOOtG/1mV7Mzx+D5rg9hAw6dao/s/m9rhvaP0a8XL19NECrSOp+QD/RfRma3UNu7pI
kTZHZ5LR2BtWaLq2wIg3z6b5p/bEkAjLnp5KdIJflWVlO3MUw0uECJMbxMs55u3vklACni50ILVr
11e9eNZRc4hDwHPE28nkK1BYO3ceIo0Zvx4oTChzZC78iBjYAiLxagvdONWmtA3Bde4WYWW8P3/V
6os7Opvm0jtL0O20aZhqO5rQ0ry6e1Py5jSY7AAZ06RjFpc1D7LPuilQCtobkiJtT85w5IQtwCr1
nERadjEBJtMnWafMDJsqzx4sedDm4tZaAVmqGt9RAKob6jQMqvBiCI08qRg/vArT1NIE+VG6m3us
V07kqVmSGorvXAf4QUzD1d9rsYwkGATew5L5Hb4aNUIta7s+VLV5NQIXCYXToSaK+JUU9KiEPDPc
vkAJOXW2Vt8ffXd6tUYXJnX1YAKKsIk9Y01hwl4Ds7yseARYOPx0GivsgvgJyBc3v2i7T9zV2RAO
Lzt3hTWa/O91clHd4us4epvYeVGEyMXPUzC+8bnzSZYN62o7MhUcMyrotkqWBW4XmBRvU5zkPexF
OB4MA+pJ2PctdXhsmsx6KrLihMPsOmV3l4+w40rNlCBn2aUO6LhGvrn4d+YAQ6L6t5pZeEbGzReM
xLOf9e6pZrGLO89VJO26L1UzYSBpg+cul/XLJo3Hul36FpGrHg7LJq75FkXx6FfPQehYn0tXkgTs
32v3QiiC0zTwjOZlDmLvGTgty7uaDMj5Z+KajvyyPg2d0TwNVBA8CCdqdo4hnrKqcV7zwUCyJsR0
RbED/qgb5LarHrgmWhNWbxPWmJbcFCcE4cdVVuBndTTZZ1WIhbfcIyQ8ddvwed7a4mz5fOhyKH8X
QWkxzxXcwlRjm6+qACcwS32t7xzIop3tZ45y1BWFa0EVzUA8S6SJ3fX0K5PA+OFEeXND8Ev+ta6+
8whDC6HYiO2mzEwmB5kWi/7vcO1ePAOi18yXJMhswqCHcIrnrYQgQRkbRu6Px1WjV5u/ecTNJuVz
hIeNs/6B3x7y7locJdrqA7F/VRogoI0BrNb3rKTyKuDX2pkNAnbXrAGTSkLqGrn3VnpROcDczPvM
XevLn+SLzRjCn8WBEUxPgnjmwQM1aLYsHg3vrzEV+zqE8q38T1qD0HqSVsj6aNZ3jmvTF6Sa31Gv
O8Zb/2vY1A69yiHwcI9PWbgdTKK/kU5liR/ySTUTxkep7yEQTb63mFeJHzlxTNyCYLO425kt7w4u
+pJbJ5H4Hnab1bhfFaHk2GoXJEB3/6hezrPVX7tqfGiXgRI+foXu0dYzsmnbffJX78kTJrGrFAiJ
CLZXW6THiJ5R2pqzdzYn+qAQ+k+xScCCPjpqW7kY54VEJ3A/uixf257rDo37y+hjpBqn4LzKFohg
YgpixtLuo8FNtMvslo6BRdwi5T/kZGvj+lr9/dq2p1pEjwSXdADINubE3DgoM3tecw9NxRpdcd3t
pxopDnQmJIfn5ofel69k+CbRMO6RXsr3WS2IfTZWkGz2bqiB9g52v3Cd0cC20zMNRkxUuOqTAQlU
bIrmVM14jOqoxqBGzvewSOD3xs4PoWQ83Qx7fRvZNYmpLMVKopbekQQBaIl+DbHNjjguhE5mjUFM
j4dcIPSy2vSe/Hoa7nzThrmfZ1mmIZ7ZxzYAv830PUxpxalqlY/DtHBCRvJ7rQPQZ5ZwWxpXZyvP
5PiUoKD2dHA2cDLD5XmxF1INaTokEVontCnxvnQkVI7hsTJb87y6qFNEtDVQ+2L+rTYytiTGzosF
Evi9KH2wm0yfsnadUPQv+1aqKJ6y+qhGb2JCjD5Hp5oxCfmPneAQMwH9TG/s936Be4Aj7bd29c6i
mOapxeszyNXJQVbKfYCkfrMVpJf6j+v2wUAxUc/Gn1wRkiTzfK9V/dgOOR/FGqidCQiBpSJ10Wrj
AoL/YMWvaxIOerxFI4KYNFo5hZB9bL81EadmVX/ZmfcutuhkzXl/NDGUAGIvBy9ALNTTJk8E+wXM
7sKRiPQWFD60PW4I2U7JYOKom7LlNrujn25tU54Wv8hI1ISg0j3p6HWUvZiRpfbTWhPXL6iJHLAS
60JZqaBzfird3xXJqRaTQuwonCN8Z6UGyLDPSArXFuO7/Ok6/bCR+H/KrZnMcaZUVza/jbU447MI
r9KaNTFV3fawtjpINCgio4D34Nh401mOJ+KCeqwMuSXmc1QwJhXFZ9ihNShcdKVVab2EPmrTvH0o
Qv+adfhgmjkCRlsRux6MsBoZu9BytfqXxwg8SvPSmt7D1GoigIuRJ7O4TB4kqsWiANhT7/wRIdPa
4jo3FQA8VTL7ya4hEQ0s1sRgZWmQTSe12ai2y82+zDO9DZn1Zhdls5OE3rtW9jbbqBAaqyN5jtDP
KVzSVoQZ/9Dv+Tq9ss2/+8yNz3NdrsSA57yKE9J5FbbneeuqN9Y7RMCmFicgFXFQnuaKsqabLcRP
OXLd592hpTUCZeuV2Ri00V4j/80r2MsWUlcu1v28CwqKTfIhilITZIzmrNcVDYhUy3+V7rqdW4UM
e6N4yAscFoGjrGPp2cGfhfX47NiNh3R44MVevYJmeIYgk9lx3+Sus8PqvR5n/K52sP2X94Zz8g3Q
HmZSaJ7AlycXEA9ogUMsC6IlXWdql0tAYPaQcr85c8JvmBJMHpWt6Fj26G1w0LCkHl3zcBkgpAFY
5xRBT1RadBdMxad8Ipw+ov11h1v9B6uLeSOwPKmy7R3ThYwHA649ymdivjq4JeHJCethllaGB1of
0JETmP2+HRARok65aMM6LlX/MS/lP+QDn8S55F8jmEoMA/5PsqYeDKtSadlu19DKOrYfr07Wwnie
O1Nesrting36nSBDvrwvor9lBc621gfc3ymkcBs7nGsnA1NQylD/oFhtBlUAYk2KPFeCNQ+6hJoP
pe1DYJYHz7T+q9s7aSrRiQ2ihTxi5IEPk1fb5EaPuumG1nBL7ALwqEVradWENVAmWiecA6Ox6xpq
uOI+lNENGp1MmCqKbdl8+KwDNCjArg/NiM46EtmPM0Dc2VNp/yJO72Ejv+/LsINoZ9M1gJ2Qho5U
TNaQdvNdsMUJVhK9MMGXuRnlMWpYCE23wUWdDvy0Fu9VHozXOcqCI+tRh3bVj9K+Xv5N0fpFHbo+
mZaT/WDoghSi8TVdOi81KowcU9fv4Fv3vDm/9cJ1XqMR/PEtikJSY4N5CsuJ7wLBPutqkJI97X5Y
lPamyF/lrQkorLE7lMCwW0hJ1IAoreFbZwDxuyn6JTOuWw1wkzv03NQthoWuc8ApKWaukRdi4SuH
WOjlTogyaU8EEOzqedujDp8JWDBZXX1xrZxxJCW3+LdW1fZf70XbP7f4MQLv0/SG5u8YdFiJrZv0
m8NML93BQzcyorKon/11extMb2ODlQOnOxxxLRCqugvS99k8u07w1W0t50z/uTjDmsiNM99EUOdN
rgX/g/Q8rmi0uI+s6Ifa+14AEguki+cO4nGaKtjyEA9xT8zkY7mK+e8C4UNmgqJma8FuFi15ccym
sri0UH0wxgUvCcqSaHaar1BgesUywcvBV8tlIY9j1nwGhtFTSg3yaDBzF7nN7OykzMDuUeJ75T+D
29eG/w4BlvrkufM5XbZ5JcrM/hXO/nLeKnpG5gFrY4VH8sdnRSBzLdPFlTbeZzKpsnjpizBt6vmu
HaKU1O23m6wWPuQIgQSN2EmvooNXZ38hjRg0Onk08DI9Oq0zv9DIqS7Mtr9kKbm5swphrm/cRJ/d
V8KSJGiGez+VVcGTZErqs8Nx8z5EhQ7E5seEPaZmLbSrLnXuiVitqq+exNVSzmx6LKIcUUVGD037
z8prLkZg0guiaiLQ8Db0DWwL7RkNmdOMF1YJEihLQ3ovWZRTE9qOfbp1htjBQvpI9aziqW2NjAxJ
LgZ7sUn711oRR9h/IH88oKTao0dr0C/qKN5ExhCFxJjfopgfmqjckJG1GGVc553Ex5A5yhqWq4u5
i1gBfGLRWJAZMdbhdPT74KV1ZyMVy3g1K10CApj/qgbZltt6MWfJg9mtX9hEdGpZw2cfTtfVnymX
Qef1US3O05aZ6YJu1dVi53QFZxmWpJ1hExQjcaSDekV/Rbg4xH6Lj3HZlh/6X2BgISuuRgaapbeh
/smH7aCX/K4/yZ6M1b/Rovc99MZ/KxorqiKSrVaHbbTvxh8U6ws9huOHkpCIBsAva8lz0bRfM601
CONrxNfE05370vzH7X4Hd1Amuqs5P+LAYxLczKflvvfR2/1s6rv6aPH3LT2wcdSuJ8SQTrjvWk2E
yvDXtTBfLGziHibZt0UuWKAAbhOnHJFo+be7aaz0N27qiDfZnZ8ZD3zgzObQWaPCO2jLxPTEh4+B
ojYpnGkLEvxWAg05XsHycLbRrvN7QmShaA9/XCqwdMkWTTIBdK4jmv3Q0zFm2seB/EnX5dJqqTu5
BpAXBz4CJnsuLGJNrPPI+Mub9J+CvM9s5J+Ei8hjRFZC1CPQFBZuqiD6ldvDmfskWWt7ZtKgx6/p
gDbN8tmV0btbIM8biuDZXNTn3Hvnsu8fiL1C2eoel64ok5o9/GQ3wHUdBuq4pGb2poroqxbON/bw
3220JM2qi1PUZl/91mjEGCQ3VVjB5gw9133ZR794LUO0/JNSSQ5pFhATkwubtWltgJ+V3G6NGM7k
Ody4lu6nhzB2JJUA71HzSR4u5je67tVFms3HOgw7SlYJucnXl8wFSc8XTI3SEa9ryWASwpQOc//S
BWIXbeSGQGTFqDraHRdiA4vdyxOLStqCUGfbdMStcMj88aJ1c17c+2ZWcLmQz5RGlbUT2FK0Pexz
A4i/LX+PoDbjFL6WDH/82DVCUTrSoI54QKxrrZD59Z78cfpfXrO+mSo7GNiSjioqBqDZRrMLGHjN
oOTJ70kqHWxHw9fuuzSYctE08hUtXbzacPU/Av36EOfKMV+XwQwReIdvHUqHvavInnBhF2jfoTdt
wBsdzDu33Zy3viMe0y1JRelKkovsHqN89FYunDDkObY7zDZPQ4foyAzfpIu0Wrc/nY8lZ6K5t3Re
/M7DBPY/R+exHDmORdEvYgS92aZ38l4bRrVUBXoCoAHJr5/D2cxiortalWKCD9ec5x8LLI7KEgoX
Y9nGSpvdOPF6TAjKzcjfxGLtW2Xlj/PCPRir/2p1RXPKHXmULCMsUooRsmPsXLqXuKNbyMze+Tl/
QaozCNe3QtfBbxoTUePLhFnuJTv2SP20Mx1wixYFaWhwTr+UHbC15l+hy18xFcAe8nub/Xwb/moA
hsZz44GliCZsx+Wy5GwwS8pTGcp3vgTMfnl/rqrhYQrsF+EUdzOL/baxm53Dxjp3fvdC0+6mVtvA
w2fauG556xI3fKIk9024sMctoE60rCUcflda3LOAweHu6vxxvOx+KChGxEPwGLmu9xMudXxq6HsT
wPdLJ2DdgG0VWOOkCLKg059esbR610RMLBVa6OMk3IoEOrsItoX4FSh4uyhocpISM1FWnfzXkRYt
XHOgKQGzIp6sIzTuch+N8b7WyY8fWnJnsE3h9pctAXqAQ6Lto4sN1+U/Zyg/1ksmmIlgK+ntGwr8
CfHvLirkH1CLOxgo3Ixd7mYdrSqPm+SQsuFc8fb3OS945otkQUjLTgGZpt6MBIvKs7eEhzLVX1HK
kzAs5EO6HiUlqIHlpJo2f1uS/AFxsLRK7goc1oH2hxVLUGZy7+ThL7L/3gu9u6WMSYwnPiUpK4KX
joU6Hkef1k3AYfBVs9+DMxa8idXW7X0bEwwuKaGmYjyF0jvbQasOkxBbJ61X7aYgdFVHOVYXaecm
ciCBIIGvG7LGS8Dm7C2vanL3FlLrNAMK8OjL+4+U0Mxm0fFJYC1hFMbHXC8f5SDOpFEvuc9aqXF9
2hbmcJcXq3aM81I3JCg7+NxpE+R7P4vtfe1zhdYB8QGiEFr2exxPuavaeZ+7dn8eFmT0KPPR5IQh
oZ+uuZuWOkUyeKhu0ZPRmY9Y4Rc3GRn1KytEL3hZ+2kdl0eyymdFhA107Tond0VU9xshqXqpKcNM
J2ljlS53a6pB5zEz5oMPnJTSYP0mQn8vNG0XEslJnO1S3tVFMG9929stcSPvlJubcxV/mGI5Bg6j
qVu8pJXzMvYUv2a1nO3JLV4Hxop3NK9rGQtFpnjErWshPGhsJm/IT+7CtD+q05K587Yu8NA1bxHD
GlJsk20OKoDkuPxEKdqWMuuJtou7xUq3dqT+rCQ4A036IUjlp7UiKbBFcgQzq+GdTpzT7VJQCewz
FpZ1byQRv2Y4Z9S5Ow9ZtqMRb03zAQruc0MCdB+k7fAzE++4LgFyHr0IwvH8XExP9qmI5EGUyNoO
4QONsM4t08WfcV+dcHqEjYdxtXzXc7Sp8+lciPFIQy99tQ11R5KfEBsw0qJcM5R4BGVSYlVZpP/2
PQcDnDx1wcZAPZzI66VDyUKNwuOxi+d/hVctAfSdrkwPQSPFXkrj3PMCwodI1SmvjT4Ahd71qhxW
yFOMSw4HFpLhW1pPfwJd0gRv+2NOMfgU5KtEGq/hiGlxX1sKY2JLISre2QsZFiBOL7OwcGWo/Keu
R+2Vg8ziS3qM8dJpO6iiP+OQ5tswShM4YYvZAr17bm32uDSsCj8gyEiMpHE9VIk8llazt4eAY6Zz
LcQYbIxFhc1rtZAIbxn3XjPcZLYfCDv/tYzbu7ulFMldlpMBCEJjHxrdv8VrzM5j+coUh2y4i8v2
3HBjfy+k5TI3TBQs+LxgPzfcSZCIw+5A+KG/h1XB8Dfnz+QZa9K6CR8Mz2j7kBCrZQCe5IvK1C5M
x5/WmQ7ZQhyttgt0jCX29nEXHZ2Ce2tbZ7zlsfoTSjyqCZoriEt+HpiEjlgDCfpgzYTRC/niWJwd
2RxZb3QEm7ekYYRq2d5+7f18WAFAXO7zgkU3lPgwqjPCM77if7jUFKfUCP84Tql/aAOpr0MXxidi
cZJCf8F8JirSrBRE99FqS2oUQEvAjfKStn9votg5jLHPGdqSASIMjKVXe5/CK0F1ub9Ue6rDNFrZ
zZvzqz+3+C+ag1/B/jiLnrPT5VhB4jwl0FDRy+le5RWdyZVvlgyPABQKwvUcXwUbQSrnUkhxaK24
o1QNBVhkNN0Dv3LfahLeIMkSfd8yPYfbdqLAVTRJeJxqHT5YbBeedmSfvJNuMnkOfI3sIEuEGaep
2b80eEjO5Xz1JifZOxZd2winANlDnPiS/lPwcmYRnQbkrJsTEnlIy76lfmD8/jHImpPxC+9eJFTM
SBi9r9vNxlQkh4iIxQ6LkWy4j1UIA2LfLjLYBx4xojrt+bZraNngCLLHmq4HT7PT2Zgg/cPiBP9Y
pu0fa4WqqiKG7EEyvCTRWP2dZvXF/T/95F6UE5BigHJ9YBLV/OxZyt9HXXhypuHvpGIygNy3y1M/
d18ICPcElDl5Wa4CA+zo1zYukrcG1DpnRxExJJZFImTXyD75M0XdY8qQtcygW8Ol2vdrtWAO04pj
zUaActMTu1y6LUvIH6cIwkclPsd2eigGZ52t7lig8TRyKF/tOji6qxnCOU/A9McMDRQ4n5Jk68A+
C9idp/oxvWSGgRJ751EE5JNVeVWFdfHL8n2MnSMX0gvH2X1gBVdNCB+d3sruuPId6LMI4ob1OSs4
yHjV8bZh1/MUFCVLBdCiuRdDO2MuQefy7ni2z7Vt/+amfucJYk+esoFfeuSxvqIiCh7KVF6HhrTK
1tTJVztbpF/JzZnWLCddoq5MMW50MXW3Kp4vRWG6jc3Xx/jWfYxq0MPa2DgNr5mmvA0cKRthR3xy
3IZy0pJCALnjbLab+IJ8RSXPwnj3x8F7SNzeg7/Xc+/Tsmq/l9D5pGX65Xv1JXEn7tGkGvAHe3YE
3thNc639xPoNTHqG1YodShSWaU1dAha3PTpqOQzF3L4tYCI3TY/nDo6Kjo2X2vEKo7EPGa3TUbIF
dT3bGbkO6JcEXdcqflCT1wxMtZ2cCLejexiajrmORUc5SjTJ/MZ8F2p8HeaJjE8+f81CR3pXs+zF
HN0R1BCQt2aRO8LF6miPq1a7YKhv7AXAAqMq7LXYa7wnXxLymv263PHS3umJkTEbCGQ0lMtrD9AZ
1ypH8q2UpWFIcCBeyHs3DJnW6Dg4rEA7EJtPOeXVX8Jc/Hq7ObrocCFwnuNKMEmhgcOvJZWLSEWV
lzew9qCIjMu6ZDRClFyaQP4Otd/urbzjlxEnhc+CPUe9qjRMPsvRFv/6UMS3UrmNYl4DYyXyuntz
MghcvOiOVDtREQn4EM3s4EAsHAVF4YWvjqpIBk1+8z5g+o4biETDqbFs9eRpLs1CBPydKbT0XgzL
r5tOxl5xmoZgC5uwqhNt87VvFm1jvNSoy8BnAMeckoFvogK+U0uR/Y61OCdWAHstS7KL4y/eU+B6
3KvnOqjUJe2c5V+RlrzgWi//8Sv+JXB/ffHsGf6hpdI+wmxZHxJ7iD50MEm6CbK+m6JwWY5wEH74
ee+atHceoqTs0WmJrAB/AjmLeD/vUpRF4djlTaHQ4qiO3GPWNl0jrHsXSM/8/1IqL0piWP49P5e7
n5voaXahfg/sFwXmUamjYJwh2amdYNfpcD94KxcixUuch6+hifnPMjaHL+3Cat8+oBUv4wVr2VJr
flW3K3OTdODyQ3Z5PA28L61N2Ft5tpuyYNlFYWSFbJOgpl3BWvqgrkp1vqPQ05cAuGj+znuyIaSK
yTGkE/KNsPpTGU3mBqbBuutkPT8VE97I2IlwI7kb7PjIDzSS1LYeKLemvKOK1jvHmop7Dwnaxmqy
B+y7YkEBZTZmrc6YaA3O5hzJTFJiqYhHCRL+Z6XKlip669XPaqCDgGJrc5VCvYMENW1cEMFA7VAU
190bYYz7po0k3kG2hSR7c3EibmtFatqzdAwImLZ50mEUHD13qD/LEG+VWk/+GEq43xEzwk3EDu9O
d6BM5yOEF1X4PE2xuRTOlD0ag3oXY0M8ZAWKlTIhxZ2p+nFd9qCxnDJgz3roHI1hsukTv7n4IWH2
rixCnMgqrXb2SuSyDedlOuofWRbmE0AmN9SmomQp0PiEYmacbPlRpXAVHd4DZ6/tF6gb7D3cwHZs
uMfMsnqqG7IDrixa5kP+ZSBgYj/G7btnR8ljiPUGXtTGf5ld6Yl95YVOt09EFv0XYJ5EmzIiiVxC
iKLBOFAaafLirvCX5ZnMFXGEoRLF21Jaf1WUpQP5fDt8Tzxj/TiZTr6shT+RbRugAkKOmME0r4PV
nftlgXIF5gvoAXqzrh9tj7JEyJrfDfjx+tRn4ptbh9yz244QAf1CXTlPkUotNm+3j1CRsgu/+k1G
1GxaZd4oSriHEyFS/P41bb15+i3ogMOvphr6NGk+8jxlT7Zc7G1sBcGb5zunsqg5Zfgci2FKXhzc
833d4bfb2vtnp/VnFOX3gFWDcyPwnpA5g2/RLOHq73TEvkzegUGIpn2BYIKgWmCQRSOfWKH3FfAS
NDr1UroDo1InPlMQWZuYPE2eMrgn8fInCtk63XOx5+4QTqB5mBt09Sfy/ReZNnQCOgTSxvvsKN3u
+gZuoVy+7AJtF5pN+VTxlN08bqgsHAqoqpfheUz7/wDhVGerh27jZfbNiUZC6+bFqxWq7cwZSWPV
2tittQfSRrJunCnQc1JYIwd+rtdiWZw8xijEA0i2veSz4O+xBmhYzVfJhPcBXS3hoQA4TRKdRaMv
Uieg7tZEauc/5Tl1gF7zdCvHva8N4UALD+1CVeoEYv5CVGVHuvIlUy11kOBR8LkNEgeL2N1rK7iT
2n14peFbbUqDOmgPfIkVMkawwdFKjqaF0kVr5P8sip+xoOfJfpRHiFcvbdhnQBv7UT2kFg9rElLQ
ABH3Q3Kl+ly4GqmzNwI1OaK5BmZb9XFMSNob32Y7I7mPO5MnNCa23tBOyM+x/2HBF1s4MRoctsbt
aOr64GKnMLb+kg3dyAncSjSejA7fom650uziy9PDje3PvIxGPtviHScMaG3ifArlkNgodbbLclqH
Wtd3tivN86Cq4a0SuJuMineK1XLG6e5N7bPkFwOBGGRJwr/67EjyheSIKSHOw2eHS3SAv0ANR3Xv
CmP0OWPJ8y7p3DtqoyPR3QEoVYH74o959F/pljMvA26BnnIJYdW/jm8d+NZ/0EB2t27pP0KMB6kE
rnU38IwCEMFjainU9qX/Ptr2GwHPpxxKwi4JJ6YDcJ5seqIN64UKPFHEhJIeuMEdrZmvM6tazlGX
B/Au1RVa+yEgCrESXvr4X4V2NGG+PCwZvrWgH//HXuj7e5VcPmVlf6swmk8VGbN/FolKfLTiYeot
6pizNRB78m+OXX3T/P1vWm/A0ENGbufOvuzBxI0NpiwHFcUXQg+0gQ62XV7QhtXOVyXFvBqowaae
4x32qkdUa7hwftT7GVj0qCFjtkTzhSk/ckBdtRODrMrQjOrYemOJtfjmxJkfcAq2cmoAROvIRRUA
UXim8ZLs9Vy8jkVsX8kcjacpCU6VrtltDb2APhUXR5fwlu+3z00828eWa6Uf5Q9mQLWw3Fg/CnqK
Uzg/DHlIVxeQIF7Ccqyi5RpDOt0ndCHHLRskzHl1A490nGcUCumfknh81llNptFqaZCY1drCfEYx
QcxrBiJGc+J9DAZgR6Ob5T3j5b1P6dXDYhZiH3kSDm6r3PcyddGaE8twIrOQvs2pLyRlxV2+XXKU
tmWBrNoEyzFr/eoPYx3cAfBoZ2Z/Zxd1Qj10+UpKC9j+sm1TRXmmcsxMcahLzEeZxvojNETFPTcg
OW+NoAC6mWZPHN95IaM/sX+568b6HrBQvAM6J4/dilqc0/E4D+oT0ArbS0uUClV2Z3LCH2ynfEBr
+Rmg3aB8JGRD9xJ8/y40+Ycnp+p9VrjhRlq/piL7RRL4omHSIeMS65mz+CHOLWxUsn41EjQEuAbH
nKzsHI1XIfSbHbFH2R+AirXiGEH77LOgufUzcXAiwxkeVlzCs/JI/aa7Yk0g+ZR7xWTj5IUOIqj7
LywILtTDvQiG+Edy/9qn4f/bYbrSzwqSHylxGF2ycGlhVNi4da6PdUtzyJnoqeUVjuUeruK8ld4Y
fQYKtKirZOgforj9SzcTjEKe+Vl66b0a0TkNL93ST0enlM0BToWFsNPIldmn/OGJyw8Hu5iwk4gt
faVVgJ0XLXe0NWemQd9+dZkYDOM5xlSWLREfkx1sS7ZUnHmN72qX0mlhwo8hp6g/B617Q6gvFbME
yUJANndOy5/J8c/V2RYpJC3L1cNz4WokhFHsXS4fKUsptkvXilOZIIeLpjvBn8quJeAC6njnsbYv
eSjYUOHOzklG8E0o8k0YSri8hk5oXETRXobNOS/FK1A64v9L/Mhj+BhMzK2zhli1JLvAqWFJyYeq
Hd8bPbKgQ3KpHBcigp1LgA+GyaUK8PbygAiJdPEAx8LTtKBQ60nZfYCwqVBe9KmnJ3bwc+dp8JmI
8jwsH2ye5W/dI8IL4+nfcSGOCvPyINLpy3OJPsLwuOFrF5ekzYGU2Yu/sxwnvEG4fgE4Me1Ij7Jx
heRQR4HDLfNbvr4OoIRcA4VrhJPwAAYmRXFu3S9yT/KM9HXOXZ1AH5+fsiqLUEFthuoG3pmzeId+
nXdCB6+7leYP490+cPSXF7N0wwEnB5/yzAn1yM/LTIFwpKOEYXqmupBrcQ1aP0YULs9pZqLPMWK2
Kci85xqGc8+QdgJf8ZjqpH9Pxo7mb0GmYofMU24gYVBEh3V474dcA5IhOBqWYdj1+JdD7i+rYCgE
rqIBRKyuBPFUl7dwCcwe3F580DK992XPY1mkf2BZHeJoGSkrsGbHsQ791P/l6BPYGtXPpAH2YrDt
yjEHX4guu4NNDniCOgTZ8tTwobJmIO4JS+GEyYuXTnA/kB83yVDcIhN9BIsRj4tkwwevp2Xpnf2U
ES5T83wfzEQviqD7VSlhj8Z+zXJcrlEV9rauQbmo1kZA1VxfNmOxfARscPhMrPgjoRG3aQHZnO1a
s2SYOu6trCYcKYRwTfwHm06m/4mONohN/HBhoQFrEojcCMzpNuCTbvRwaQtK0eEM0yEhmL+oiBiY
qoJd48Zn6bd0BWeAM8sEuYtLXsU7MQJxJK+ynO6bIRzuA8Ea7ooFkPSq6iuuIOUqh4pJH7zGMZtj
UNxPmaQQD5Gvtu+pWzzYM4dSk5/LpUyfSE7UmBLOnfSkOpEExvchOG+/FXoeX+qIrI8VkwtwoLgu
K0gIwNs20nn9OfikD7IGXS4n1Lg2NumyQsjNbHE35+kZACa4WQrPuWZrCDtxPEiP9EoIfLkE7hg+
gFXFVf/K04XCkAzVfsWh8YXBKIKoMeymlRo25MmZjMPfIsrOM8ocDJAhOIRF9ehMfvsyWWihfeaC
mhI/DWkhnch3Wkl3eSadTz8JnufY3KD+wW7sxb0TsOKm6Zy7OSQAOxnVPKBXldvS+NlzHrr3VtLj
q+q7KK7+m9L8wy99LHfjEa6cPrqUCa1vEH+qIXHeaWte2L/ZrlSVt7jqgkPkWXchGYwpkuMdMyid
cjY/S++ZlZSPvBw/XODinYtr46fZk91OV2HR1Zf5eHFjFh0yaiVL95+clxf6EghgBphsE3v37uJn
TyQ8mLBVVD0V+fBfXq8YcV8G9wEh9XOQRsuumqk0trSCoW0MRydSA5xWnonWSd6qsj3WfvpIbYmb
oXdHjuBr7Et9hM2IMAqMetMAA4nsEaqG5OtmWjKmNrAz7Z8YqEqydg5746EXqlK/Rtz5NyIRsM+B
BZK2t/dNyh5GagEMGLbP850GjCsjh4MxEUY5aNI1LFOV/9og9k5TiXidBo9L2OZXFqFd8ja1/mPt
yh8Ea0HtSiePHa3bzTjq8ZR2QyeOdPtjzVIjwkp1M4IbI7POJfZY+uFP66b/gY8/dBzchyr072jz
dbsObD+N2EjzLQteFBGXzh7eZTqd07QtX5eItRUhFcgLL7d/BDdRC+bGpUAusrc4D66eGOeLGevn
xnLPlqx4yKzmSRqP8YSbWJzavJ8IVL5NYVCe8hB7JO07DTtQsQnVjU/cbQliBIQQ86j88YL0lZHh
hPyVXwH+5/fcs5ZHmcfjWq5e3uK65lrkO/xt17xK+6UNavPYkPN1nKE/cDCw1mZ2k1EfunIKPpc2
AgqlNZID9Z/izgscFe5VKDmC5sVPP7Pa3+dTuvzMIbepasCvJ/bT4UrUmJollWsGw82MC71v46m/
UCEnK1NGSwH72oJpBFVucHmK7QHbpaSkOlMy91qadZFbsHUPkalQ4GxZpNmd3IqtHQF9M526V7+r
vPuaIukBofpJha7NPRz3PiwsPDXZKeTw4svEKGRZ3jLDQlEktDyOF4+k/iFci0lTl+VkcwYL+3u2
gP0o+6FsbBbZjB5b0sbuStBr3MHff3Ot8oOIIK+vJY0gqYwwdXF+0sF/gQeYPcnBZgcrTqr1MMIx
/gErxXoO1qX3SfvcDu0trKdPKmq30u27rTOvQl9z9tMiJ0pCQPAUKN+xdk1RQBeAscaXnvukIJ31
AKv0Khv9bVF7OqaSd0bFD78Dn7lDnCYXkgOEFPxsLFwiD+HSPkj64TNaJWd2JNQQamfAiD2N9MZp
frIi8N/DLJvurM451bCvbgvC2MVZo2LQrw9w7sstwDBzTn39ZjLF1zDGQ+ePIBfSFfp+WFH4fTi9
GmtyN7F0PqLZOSY0S05+QpXNARFzNU6dHkSB30cyp9xTlH2ZKuezQpc4KEWuh0oCe8yssmcl6+Tr
W5104lJG+oQaekL++1OrnN1V7EmRTfLrgm+uiyI+ZDyj7Ihyz14o++9JAHf0QMnVWAo0E6iyKlc9
NRZjKX0HPivB/Zj3Qdf8qICbVNfQTIqc8ewG7JXNxyY85Q1R57hiYoT/Sk1ApGxzSIheFgHhYj3h
CrSUeGB+aiKXvk7OGiDH3vOiVVfw0nqn2NRBEaz8m+RY+p1a5J4Z4ZpRU38JfCsfDt4s8vgk8Sdm
QnvNTikv2jbL/OS36S0DpkWuxjq3Oji57LUCnrVdJqGfwsIG1umNBHdrwfIeWVS7Nd6wH1i1sctq
zFgAE7n9pZdlPDnSelFLZA5O0hIK9t2ELxhG5Xn4v/c5jeXDWGFabJzAzW691O+GS0GwHZGS3qJG
7GENxP91lQ9ur/wXkzje4kqeWn9pf0OlFW/ocrpmbun9M735tToQ3LToZtZ6dVG8dfuZ9o2Ih2tK
cOoR+/NniMORMJpTnVpd0vPL+tZnzUZfrIGCTiVfQ+I1l9SOws8mg24bG148I8SPA/5FhVs++N+R
IhYA5oiFL62ffITh2L9Ixxmfhi4oUK3MND00Fao76+Cqq2bX2BVdIX7oCLfu7SBojhYXw32bTdcy
ZzfQqeEmTSlT5c/94DQnNwqpQIZuE8cwFJrqQ4TyuzDusHO6OfvpGcr/tqnX7IFaoSblgDmwq6zH
dBDu79za19IfeZGj+8s71qb7J8VL5TVMcvshh6kD9Jvh5kbBt/k7jVN1Vw8o0Iy82T+nnQjLpm4d
YHLr/Ey8gKUdbJ5I0vZed6n9ECmStBatzQMRRXJX4Fqh7nSphXfZ0dFY96Wg5c77VPF2EIPGpTdw
cBq9/Fe19q/F0tizl9LINl1C81Mu337h7CPDwoVpLvuD0RV6ohcTet6guqIRESnMlmGXAQundLpA
Ll/WbQrEWPcWabdpE0aVuAeHTyFATgG+AyffeErEYh47+uxHu6u4Yac08JhnjHMEkxt0fHi0nq9E
IPEHCC++1YLeCldO4GiNT4pLfdTc9MiuDxNnWGF2bpABOyL9XexTTWU5JQ6A5K7vsGSp+Njsb4nH
4Q//gEdeM7y0CRbuHEAzZgNdiGXJDqStE7fGIrq9htwajoijX1aYc6IIC3NMjV/mhEr4je6tsis+
BLCo1rHC70YGHtfKwt1Z2iLVC/XG83uCCgNgL8vY+dMAqGWnSEfTs+Z52oTt8pitISJWG7NSRv+L
PGi2bZrfCec39bR4ym3/VlvQBfqIzhyxFprllyQyb2OE9GyL+kNUlUWUf3jv6zHZEULZueCZaFX2
ufPe5CCfI+1Q5G/S+znHvaxgPPs2LERkexjk7GLqBRlJ1y6fsfWsU5fVL5MmMovb8sehIKpG7yOj
IxXnXvQALUTcSA2ax4ICBm9TXljrPGx56kpWv2eNFskfK6S7MFPZBcXOrIdF9bAoy7M3vXISKOkQ
X7cpr70jo8VCWgvKEkw4H8wbJ7yzetxZz92uXkj05mwNO7UtPCW+dRTTDxX9sYm81Qm+o0tZEHCE
AQtxCInZQwI1+CY+oYy+tvlScQMCwhFnxwTLx4iZ925ujnRAi/up9u1r75h4x1N5cG0K2SEskj6r
z9AadrGMzzi6He0cIkEpqzRi2fdU8DLSaoHCQq5Qa7TEw2+i9pdbIO+/argzQ3ljQQIAbF+cp7Cd
diEpO+I/6Sbq+Jqo2IEgTKSmo6fYdf534ycuC9264rT0rXeEP9Gc2WI4bZna2DvQemwqCdEpNsVs
nhLGlqXz7e1YcsYX8MVOyzg8eETS4XV7GaSq7L+on36qALeVSvELZ57aO37waRfA5APAsFsWQl96
BmpZL+UTe8o6ylF19+y3eXBXVDI+dkWYvVAUXSjvhE9FJuSFdCSvsVb8F6v4GaTq2TfmVVsMUCIf
uICpJb8JmyvKwHkAYLt/73MXnVZk2HdEyEzbfho2mLBCiwLBlB8pxCV75Q3DDmLC0SFyuJCGtpxh
2hPb4W1T4M52NEqGRpxsR0Sg32E7g9HHROZZ7oL0oZ40EczafY0HhFJj8pW/JI+CUsyUt+YQwY/5
caI6/nLx/xG39dtgfGAp66ULQd26l6qun4wtyB33xO9lcWRFYnNMsTiCOcIc7UjQyfA8uwyCTmF+
ar/I+b7nxQsLpwZ0dqTGchk4F93ocx6XDlCTxVG4VfhzP5GfkB3wY3dTxc3dNAXVc4DNuBbtF2by
zEeTX3oO2a5jeY4ijpF3RBQQXKuDk+V/TZs90/P1+fl5DXcRH8mSYeO0VfMy04U4F5k7MpeTYqTE
1rO/rL6fKYXXaZpynHP56DkawO+iUYjYD26ZzFNQCSRqGxZrPNqhojhPI/AZKzi6MKGBBaJLdyZe
tkHUCKDHj7+85YJT1PgvGVVFBPPcfI6T2qkRir9TOMOpBzO+XVTmBTCATPcglz7JvubEtM/z0lu3
toITXRp1in3wFSUYmcfZpSmXDKKlQwM4uc8SwlTcKs69jYe9KWNfx/ueTSwk7oj7+ofQspT3jC0Z
//GDeKbVHDtXvl9yfit4QR9iOWe48WH0i/Ogb97IyF9TDIZD0BVP9GGtgy543hU34U1vOt44hIHn
IMzhA8Q9TEiDFqG5lEMCVFr0F1rbJWHwwFXrikyaIgRykDDjgkxMGU/nLncMUq+052WrOgKZY+Ch
CM7DcgT4/yECbSEHVfk+z4uHBdYiEBFSsWZqt15ggoewlvYuDGMUKJhfO7bB/wVv/NcRzmuVG2hZ
yTyEzBQCWGdItgOpP9t5a7zTE0ShcejFGkmLRzKvYKVS1u7Vi6Gb1eZfusxKEp1QggUeRyHSvxSg
tjkP+HdNvPFoWwqDJJ2Rv12CfrA0oIcs8Tbt2KzkBd7Vk0zr5MTY40qSeRPWbKxpKG6/s+NRvUZZ
+K9uFLc/lTF0QrfnOzVXL16WsFUSpDukP/+HLMM3o5xCKezh9MFxYAcZHPS+JtsVsbX0r0uhnN22
TdC/FZTLXynXQdolmc7wnU30d53irSm5t1SSwsJq9QHxJtNr6X+0FzQ8xTmkVuXI6SUVxAW2gZOS
JmEsf7b5e9Iy6iltiTDut4XHhlkzlc9AvKA2rSmfUsU9irR24Dt5BK9g1J35p/agScMfv2vGrQOs
H1UNX2Hh9xPO34BNo3NejLjkdgQSqQ6xstIOYCFJYtA/mRjvfN+qfmnf8qofQnHRNL4xp+LkJOQU
4wRP1Ex8qtd3Ti79D0CQIWIh4ZY3N23nV/iU1hOZxQJsrzHDhdItWyoblDH4ys5ttnsuMZQD9a5S
mmufPcYT/92JyJB6tW0RvtWa9ZybFYnQ7Yj3ja+5CkByIggemC81gLSgDmlVJ4yIOzOPHcKsQgu3
eLLswNWHWuqOdE6Eo18nRZJsCpPAO+/4P5luEjo8lJhugAcg0LQ6uxDD8k5Ub1vEQYtcTJPhqPak
ML1DqXzv27BVhyVNfnIOevuWAtFxi+gxJd8IaF2uMUCTN0/FQumX3qqkkla/1WN9VznVa5+g//ms
rXmE1vM6Jn5yyMrMJ0y1WnPFMMjHOSYiFRLW2MgYcFAJtNR4SXqTcTMT9IohnnaAWjseJ7dIjsRi
ojX+Bs6HA/cjLF22Ba7KfsVMdrMCM+Nph+C8syWd32woYHtspha0xIRPVxH823qh+z/SzmxHbiRZ
069ycK6HGOdODmbmIhZGRO57KvOGkFIS933n08/HakxXJDMQhLoaqItuVcvCne7m7mb/4iPIam2C
HtHKGMAazBQlDu8b00QUpGwU7Q12bLRScrqYESvg0i7cgoeRSRO5gsJMV9MOroURRi9AT+ILd8yh
a+fgJqdKjfWMaJh8iWYDghl90qT8rF5/Mvzyo6F1veEMmWjoofnkZdqTZrLPcJyFDYC82s5StB0V
V2mVawE3jwAfpGe7q18lA2kdKsuKDt92tC7dyIezhIDn1He+0QIo1dh5vfJF29aRg67hmog1V5Nm
r70h9fdlpXJZxLAw+NFldXedWzr9IFykmgfDzOPvSq9K22hiL8d9ASjK96N8C4oEuHZUIT2D/l4e
/0Khsrmo3eKvRzHCGf1YALzIBc7eKLVxsNHk75EVRJo5VqYyGr6TYXNjpghfaoAg9n0C0iyLI+SE
KqCAknujmNQwo0AD/mjQcm3dq4pW6T7O9FBflYPnovgepem1USFsQx3L/k3XBmAh3JC9gir+Buwg
9AolrQ66ZI9gF2PoxyW97TZvfiQmVyxPugxtXlccdiloyvGpRrDM3kTlpMeJoGW46SzE1o0M69QO
38m2kCEvy3L8IvtQALwy1K4A54Ab1qd+rWgzoPW9+dZRrwQfRA0FVStk2FssOa5jmt1hbuT7zpT9
qTkIcAaplYruMpZMOBSYE/4h1C4rlboAZlLjI1Ic0g6DdR1QphaWF4YuKT/7GA3FNXJqNryDZpD2
KvYMO4jR4tFQi+7RzOHvWroH14lKxyMvePfdbcbgDeQYt0+1b58gWXJRUtsa0WRew/7Enxm1ptqZ
DTt7w4TyUoNKwAswgx4fP8mDBpM1QBkegb9bL0vi29wUOLWGsboqlIT9FOxsZI0OLowPGrt04eVR
o3Y5eJzIfXfrQRXnVi/ThGw1dKqVBHS/H9HgSKmAYF3lUk8O2307eX2ywXgwjymkb6QkevSam/sJ
KoRGRXxRVOWAAmt6Sbt+KhTyJop59mDQAKMMifBha4Sm54xJVIO4bhoeL0r4Xvrm71YKt0YVPUsu
zXZkxi98zg54zy/cEmkP0HA91JwqOzB+PxUN2YtSgXenAmJBKPZSbcVaaCEw+Gg0xLrMk0sPqQ/R
UQj0/W435Ol7RotvaybNk6tNogdUALZx6VJvTyO8L2t5I5nY5Q2AMnsf+yG/Hq6jxhi3ag2AZixG
2pxT6UmK2hI/AeM615AKzqgHXMFJ/Kl0VsLPqA+RNUh8l1y5dSdsgu1l0AOFiw4Ema8EJEkXTPBv
YUnRpPkW3T4WFEiRtR/kT13TaxdhkgNGG5on0WNVWqlwWJoyCbj0lo8BD8pV0pmoAPnPaO0g8pDh
C1LKPapg6WUp+6rjJ4BUUsSrRvXSxTALlTOvuw1bGE5agl5GjdGFGwTeDW5PA3VgSMKazT91Ajlb
x8JjV2r2ODgdZbxfzNU76F2qrOW4GTKuJIofgGml/f5sDqxtMIyk22YvNcpt0fUDr4z0QOldQRFl
VFacjPIB07KPIPf6K7l3ycPWpOcw/lRsEd/KZmhdJFWY0KXwhv620doNmtfRSlju1jIh/lNv4qFR
G4+NmkLAzbBj8dOxerZN7VbuJNp+caMhGtYOdMjWnuZedM2AOG+YdrSHqse2FL7T1izuHjpLWGeT
ULrl1d/jUoHYKGk2PIsU0Rutsu/RZsyQfhbyxTCy5XMkk1a1TM08jZRxJ8nSRe5Z1GqVwsRONsH1
RGn9F8Xqgl2ko00cVdjyoh0BjRB4xKptcfSyAckGAPh0IOBSd90C1VmrFS0WM+3Vu1FHmqgu84YS
DzV1qy/jSz0Z0UJCTcGORhOFKvU9o7yHpKR9iNz4OqjLKzers7scGRIPwMtO4zGQU712QNCAnnBH
XJ4TfC4MD13/mA7Po1F1VFxzdJK61lVvhIfagCQSG1vv0HrREQl6CqQ6dcoi0O603+5dHqEXiSlj
HtnSKqxb1bH5RdQK4OTtGfC2orS4RncHawjuogqg8VszHPIdIljSuo/Me+DLJVUb/UYE8eCINgAh
gY3W7zrIPqISeVEE7boNjlg3FavFwwJCg3XVl+BHahR11mHZvNlVdMPBegluliNryDeKoNBQJqjT
RAmUyqyJh3WYUOdApLp70+RYfR4VI3DG0lQPA0/zDxmZ7lWvhsZPqnaHzKcEpSjIMIhpLnJpNcio
v5hNDWkLifYtZcnqQlMyAQCJOlfjUnfljXCPFV8EnyIOQLtJ/aOv2/HWb+OQsmkdUBRVnwSXmVVu
Q/ThibiSaiC3kWT7LyJT9lLayjip8lsu0Efr4CaU3Gkh2bVYJnJXuk8y/5sZ+7fmWN8o9Fk2Smbf
tUreDKuYitLlKEU/tCI51JyUIOUAIz+LtL5OyT9cSF370adMtFVK3GR13vsO6jcYwrjFg60pwZ2q
mejLZkjVBlhI5R0vay2lSNHL1k+E655B9yZ4Xo1c01Uun2kJpheSLr3O+0FWv4XIZY2yxn5oQh+f
rQFur2G8oQuF7PqI5sqkMQvnANPN3PiuecOksY8KRe93ZHwjkxPq0xGanyD39m7pYgriXimqSuVW
6Z/jpv+wjeK9LWgiekjGAjtBbyQg3bma/diaxTOSr7QnDcwiYqBYet6ucRLHiziF+mikE0tLoCpg
qR+VaxYvFpxEFdjfTVfQQUMYEMlNt6TjzBVE9JaT0K664qG1BnBfTBjne+6d/qQdt0sCccja9tGw
K/OAJS5ASM9Dsq/9S6A3N6/IZ79lAddR99sdmtoZ9fGAB5ibBb8sQQKJJAHBwt20fqheQuOe9Fzx
5iR/0B+IX8p4HG4lLbl38yy5x9jwDV1N9NZU5QHropu0FB+AkHKYUZK8USv9KQKwfhtJla/zaENx
EvvMbqqCYqQugRW3Qv2qS3yxwRojPOidKFaead4iXszQ/R7qIFRHLACi5KqqwVhMgu4RIPN+g8Ll
Lb1sd5vprY5uqlXeDxqY2gqw/1UoDOlWxAX60X210wyycoocj9IrU5cJZ9x026L+QEqRye9GGm7a
Nq2eqn4A9ZZpD7RWeEuCRVae65iz2+9qbAty9aqYaD4Jz9KQrirLPzT0D17e1VYv42tLkTG30mua
8tJdAE3P4cbBYVv98GwTZ0NBqWFKX1cNMQA5xC/8yzsDAoaT8uq/CiD73CpBwPqUuLs8ZK0WPigA
ijdYDtOFzd8s/NQ6YbL5ICZsRKV7FseHcvCqqNkrMEQpkNQ/qSO2a+4NgqmKrwBxvPaZ8ZILJEXp
vHP3oLn5goIReoV1X60LUKMYRfnDh/Dz9OBbeAIBll7X/LJLP0l+Kz01vnVkqsW3ujK+D2bRHvLS
pBOKqeY27Q3cDpIC6n+tH8JOf5OREqb0kX6gP5ruay5w1wP0fZ/TZBtMNIsSQxopHE2sz8JHOZa9
yRYM+S487GghDma1kqXsJQu8R8iuvCtRbHulr/qm0UZYJ0UmHyKjC6+pB+rQ6vnesa6iDA/+gkc7
6oSgtw+WNZHgIy2BXprUyjuMXlhgrQLoq6/Rc4vD8afLLT7U+H8FXHg9F8pojwPSDkfX4tHFTE3m
wdbiigId04DX0DS/UdT71csojPXRKPLNgN4htyRs6TZ9Gj+UqvTL8MfsrosoLxkgnpA0hi1nxEjI
FYeyaxAIhn+Dpu3et4LcwXdNf4y6qnBQ4Aux1uShz5q5wzAeOTZQ6PpD7cbB4xCYGNxwJD7b9G8T
NOwlvNEmyGRrwYJEhPpSx+27QuJgXaeZdqELe9sOKSiavm9RgrCqa5gLiFO7ibRvRJ5fQhjl+psm
Jd2KoTceuUy+Q0ei+SMHDceigGBdUU6diueSxvXDAmZeS10n88VTsNDyGO+0qvJ/FQikHwZNQNwE
nA5/5FlScCSLyvISROSvrIAHG2qJRh2+H3nB5vpjRy5zuFZqaKmF4TbrvSstVS9SqXmy+/omDfNs
O7RUOcxadwjHqPDjojcEw8DXXyhmqvc2lSR7LRKDxmg86P2F4Y71Vgu1cOcbfbqPJCj5cq/+HGCg
OyAgsRYq/XxLETLjHp7dgq+6TaVa3AqLVnuAbZmR+spl1FTqG3L14ZQ70kPioxEXg4seG93GIqfq
sQLX8ztIwd1P3QOE5psyr2QtM3d92fv0kvq6utEwj0EdjMXpDFbzMQIhN6cFCB+aClwIm4OH4aOM
Ch+1EuOanYz2kjVsNc/iHe61WIXG8dAAvdeyZv/f//U//+///uj/l/cru8viwcvS/0qb5C4L0rr6
P/9t/vd/5f/6Xw8/+W+aYXFDMAzOQoMSoWnY/PnH94cg9fiX5f9R164P6pqCMTDQfaQAFd60r3AL
r3jdnY8kKydCWbpl2CYe6ZrQZqEGLBBpe6E9RyVtK2/iDSYIa+WWk8rxHPmwEE0+Ec3W4B8aJtIa
yjxaUtlBGBZW7pSA1ulWKuE3jBZcNFf035XRbuz7gpvkwhiNr0FVWbYtVdaEKYQ8zfbRbMY+Ovpt
ouROUjrcJLkQxQ/x8/mRnfhiqqxz9dRlU9ZVZTaNdR/RM4x9d9tOPpbjmrZZWEZb/z3prs5HUsWJ
4VD/ELKm6LqliFkoUyvlzJUbGx+pMt3Rkq83gU5VUfVMfSUihRM2GqtfdmekGdLaoENGGVqMHyey
g90GVlXUUlYtwIhdHBs7yqvPVE2VCxP+x75FRaNDhRXdAv9ZoNcC7ap5sI0S5Ay0vmyNOuZ9rPNg
MTiQuMjpyHIorVQtzOepb6aAANEF1ElDN2ffDPQEGB9pzB0cQKRvUrJv7/Wf5ydSPzWPti4MQ5iK
YVrTnx8tCxV3DJjjApydhiWA0z+jW3E+gqydCKEJnSWnqLqmG9N2OAqhIVQPEttzt7b808rWhv2I
z/teT6ATXFDBfZvEk6a+IyToVXuDlvyq4eg8/yNOzCSrxFRNy7SFxvL//Bu4xPPw5gHr9KhzSeva
dAo8YZuFKF8nUxVkLU0APZdB984n02pDV7eaxkECIfad+sYV2/PjOBXB5K+3AduROOY7jCXfxk1H
BLelJjMxidPfuEYv5Ar5a4aCqGbCljOFZSugzj9Pl1v3GsqLauNUaFq9BFzI7zVpp6M/dpOjYPct
M5/Oj8v6skY+BbSn7X60RjKjHAKg4K0Tq1cAu7gXusm7Yun3FL7eUv9324vb8xG/5qrPEWcrQq/i
2CqFaBxbgn+Enhiaj/2dKA/W6z8LNJ09R0Mbu0Ie0rhrnPZjuIkoi3LMiFeNRX8+zqkptHRNERbE
DEOdLz4b1zBPgAFxrPEeyPXwEo6bSP/RuStKyudDyV+zryrji6Iahq1B2DJmCx39Kc/Xkxr548By
9ET+mPpUiB0EenkRUSXGGZxO0NotLs8Hntbd5yvBFJc8Av8WVNZ8G2c8GoF4M8Y8v+YNNla/NfEr
+IYC1fCjG9/OBzux12QZaqVigB6VVW02SAwqwyamaOsYxeR4vW4NgQelsTCXJ9YhaZH8Po1Ms1T1
8/JIUVYJuxqj2by6oFqUPINgXdkvifTt/GiW4kxZ+mgZ4ntUD41MHJ9yfFzdW5FE+ymkWnKnCn1h
UF/TrapgwIFxlA0Cw5ynqRBH24IlgqY9WCK0e+1r4PrhQhD5VBTLENZ0sGjcNqYhHw0J5bdeb0BT
O0AdtwgWbfJD7vT7fKvfQz9Z4Vuw6V7Nzfl5/LrNNNkwTZ1VYdtcPWarIrGlOqdTHjsQOrv3dvjh
Wd9DKodXdX9xPtLX9acpsmFZplA5u75ccQYNeI8y9rHjWY/dO8aCi/fer9tJ4+/lis3hL7hIzSYw
7qq+QRMxdkbwp1AbC/XVuDUsiKA/rVddLGzeU+NBakdXLcG2su3ZSuegGSOaxLFTK78oDlB7Ro8l
tbbnZ+3kmGweDjrfiU07GxNekRTBFKIoO+ui2hmHzsEcYxfuzoeZ/prPmYipOwozLZOjtWe5Wco4
CTOSiV4M3G77eo3YSGUtrPIT642D3ppyHnkWoMXnQCb4dd/wCRQ+jWh8KFf5XSJfme2zsXQGf91O
mmIwJpsTZEpJsxMR+IZdxzmROvmie07s6/QBNNH5aTsZQ7NtFp3NWOaJQR9wZtAgnzoqlJYnBbMy
b+UtHU9flwB1A25inE8ch+zTz1NWaPSMJJuBtHjoie6pKWnSqijyhtG1Brcxrp0a+ZGFD3UiKkhu
Up5h4XwJwv5z1NxDgrSZhtbjiFEkFwYoBc2oJ84jtVDzgXvAWnT2woSeeLrCodNka3ojGMqXC7w8
iNYoMvZw9r2MoFdD4cMll1o0IKxN+WwDPejXlr2QBb9+R6IatjrtZV7N8+/o9k3E258p1mLIE5sU
cYDnQFvYY18Thi5bmsxthmuoxeR+ntFaavBW6wgiCXviKYCCBkuVpv/BWBDMsyzSrAoffZaX0IHI
fBy9/8qCHjbB1q5+6JeSnzz9LZ8TBjtqGoTFpcL48goCT4lAhuA70fncyBt55b2nexQCdsom2sQ7
aSHZzvMTh68tIDxqsi10m//2ee5cFVlgJApYjeW+fWJBePm98ho0v87v56Uw0yc8SoOi4wUdmU3s
4Dy4kpoycyQFApnpr4HSRxspgy58PuI8H84HNq3Mo4goH+g+DgsMDPhA99K0W3RkO+0juVuqZnx5
Bf0r1HSdtnRSybxOA+4jHvzAw+F11W4w5liNl6hk7bAs2xsLp9aXR/Islj7LHjaK1uZY4AIkB941
yAJUBgXu61hxbkYEaVp/CPcJSnqh7j+mcf4wamJSUKh+jjYSOUVffD8/zfMNPv89s8MAVy2UI8Le
3XotIq61+oAT8hOyYA+yYrydD3X6i/57mnXl8xfts0Rpa8EairGfSFDuLuDi0/C6hl8F3H7tpft/
FnC24dFU0SUL7rpjISZYN9seMbauwlwEnrIMez740zrOfDJnmxGM7igZJh9XB3dpAPdYAY0C5Bze
5/rS/XTpw8125Ij9mpTAd9u2FvoRUo+4Ze0jlhe11Qb/SWnh/Fn6eLPtaGNr5dYhiGdLc9d6g+1b
Gt+ME0to8CgzQq/AbdSn4/PPPuHsVhTqdmL7OPI5UADQMNUp3QPl/g6nAifo86FOp7i/l+c0A0cJ
B3pPkegdoQBjeeamvqMDu2rB5r6cjzMtguMDYr5IZqdd3BQZYijEaRGV6IR/q+FrcT7EwlCMWZKZ
NCTNOGZTSyPTppbSOstFdQiz5EB/SgEGj8XTwrXo1HrkwONGhIgjD9xZIpEj3xwQZ7AQ9VE3duLZ
h5COjtN3RXPlmfHSelROTeNxvFk2SYWX+klsZE5k3bi/6WJ0z7p+YYJ29R6kV9t3huZeNp+6Z3jZ
k7pDDtrlPqGhJdU/lY8MRbmDB/tHMtKFJXtq8jmMVVz8NF2z5qdJ2PrIBjR0gvUe17kGr6k0uq4B
YQLgwAnVXKiQnw6nmhor11YpR35etl6OrfpQKRmE0BVCPqDmk52CaKxwzq+pLxfQad0S4d+BZvuj
Tzpw4gDGkNjHHFAP8HbzUa+H0+mihbIGgvLeaspbZeY7PBfX1Vjd9r0aLCztU3no+FfMdo86mTV6
XoTf+0i/sUp+YEO9xsVMW+Xoj2ANRVH4P5phkyuqRvHmSyUA5x4jk8D/OfCmYOnpB1nPPzCbvbG9
6gZN92/nJ/rUB1WmK7dNzc1U/7pgHuUhLSoMNy9BH+mRI30k76XYxSOKNAv7dTof5mlIMane6DYK
tMZ8v5ox3AK/b1MnxRwC6kaD5EfpLuyFU0nhOMhskyptBgDf7jNH/Ra9B5KxxtppKLqFKF/u3NPS
PA6jft4DJu16ADh1RhmbZneFwEzAKR/vK+POTywcyAsHXwOc0l9l+0bu9rnt/8PZnLLV0Udrhsr0
hnhMHSNftz9tm4b8wsL/UgWbD3J24NtGmgcI3XEhpgqRlNVVmyCiwnGoaQI/ZcMp2nzjp6ha55F4
riQ2p2XAohnQDkJKTuzMRph0r5AdO79gT68k29BoJOgKuhWfx27xJyhmg3azLOFwoXyw9PdR/k9u
Aor5d5RZ+lHx30AQgvXq3ue3XfHemLvqKf0VgK8+P5xTa9ZQaNcyFmpV8+FIsLQ84TEc8svwS0D+
nsh9C0v2ZBA6qCrGxrS9570yWQ3GwMAj2cGGYd/WnE79VeBdIsiyMJpTx6RxFGi2Ay1kCX0REmgU
FfdgHBG7cXt+wk6l5L+qcDxEKcTNn+9Zh2ieV/SRI/c3Aq89mO8FBO+n5jb4cT7SlNw/5yyqEbys
deaMWZtHqlN5DOypGuEiQNromw6YN5iGHfviSc6xbu9RlRDS/nzUr+OjA8HNhsKcRUXLnGWXsPaA
eBk8sQNc03CiGvrkokNILUZn2ICc4S19s1MBVZaeoNxjcomYbagWKRklFDx9295Y+9V2+JWla1k8
9eWP5O382E7MqMp9jSYmob4CIijpl+DvCWUW35LibpC6QwpOC8pKZYLzY+n32DOcj6mcGJ9KOR9I
MfNJ2W42PiTaXVcgfenERXiNLu9trP6U801UGTusAB3AG7yOYau4T8j6Xtja8FAgSt/+ztSnrlX1
jWuFLkIB1ZY3cbGBKnjwq+I17bYRdkYr2NEh0sUAFBGOqBvMPJrO350fwvQLZwtRA5JA0YVKz9cS
amm7vQlcP3JcJElehvASaaTuFinD82G+ZokJpGKhn6ezhb+0wcrAjpAmZfMOvycZznXxhKPun4eg
w6zSbDYpgMybX1GTxOiVInKGD5x4cY3t+KIvrLETN0dq9JT49OlxQNt89jTI8RwK2p7DMfVQPPpe
3Xvqa3WHf2AtfdO/T+aC10V4f35cJ9YYMS2T5i+jsueQCnArGUa0xITiE9/h+Iv28Mq/VGx02/+w
wwwE5lOo6accnf0+RO2BNZ06tOqVF0XDZnKLlHn/H6w5ch5noILHMB2Cz2EM1Sxbz0wIk9179rru
r0rTsb4FoXN+5k6kBO04zuwqU4dg8oohhAtxoTukuF3NaMrdUv/m1No+DjO7ziDkGFUutAJH/tb8
ysWuvcEI4PxIvl5M9E8jmX7C0YdRmgyHEcB5Tj5cBpb+Ymj7HOWF80GWxjGliqMgNgWt0e/5LGBB
6yfL2NYPycKxd+J+C9JK0RTVRkD4a8s/aOwmaMWQOtoOtb9tfwmUcR+vAF5txb54tf/4wcPqArDG
qUCvwVBmnybXlMFHUzB1ihe1QhwAnM7K+qEtYVxOzJzO85j2GsV/Rcw74okWl4gpUtVUkIG+z8B4
Bkh2Lhw2XyAM7M5pxqZ7KfVxUvbn7zMICd2mgt6MUa5gqNRPKNyu9F35zkW5uTW8hXgnBvUpnPI5
HGLfShZ2Jo0vIPAdIg4747XynT9ec5+CzFKBjipHjVxVOHVlhvTKujVeg2yhK700kFkaSKSuzSus
MBy1BpOWp3vw6EsNvFMnA50Lnm7TAQfCZLbSBiAz2FDSLIlKiz6hllzSnfaCq6i9l0tlDeJWRE4c
3bjKQs4+uSzoNinwIgRAsfniszMYWK4GHs4bD+Wj0l2g0GrliJv+FCX6yY/mn5eFkCaXTUAMtOC1
L/UxTKrc2LO4uwZIY+LaUgMq9DeTTcXN+cVxIn/jx8H1inBMqzJbgZ6nJEKWVD7cN1ffWPhVN47H
wTsRH29a7e58tFO56VO42Vo0m6bx9SlctZUdDP4c37HX5vW4Nhy84tZiYXQnluWncLNlCWAtaqyW
/dWXGwTecncd4n+w1PU/8djGeoHiCLAMYEhfEBOdEtfA9wljdgjpPifxb5uVWXf1RuSOqNy1hMHp
cDP6e6NLdlUBBxdmAKyrVW/72/9giqc2N8BGxIjEHIWFqO2ge61sbjFEovau7xGL3Sh5+qOCI1fH
4VNUFNtBM+8MyFd7Ot43TYMIXQrda+FEVU9N//FPmf786LRDq7QouIeYW9AX8ZXW+coFhMD4LQfU
LJWxv26qtv3W2NEdumrGmxACQWlD2+WW9VTi7cMeUxHB8FvUFk0jf8UBAm8RWH5ln+ABGRZD9xLh
jYBrT36v2/hrqXqJmIqndPuoxRwDIvaFhrt31rrlNu/Qfc39/na0TTDt2YNcafZlo8DezcaQ2Oc/
xNLgZ0f96GbQesLQ2OL/ZawHn/6uZKOkXjTDphLpEobixBWW6+vfn312r8RVCtKMNrDQtKcMUSLV
ViAsP9bPZSTgIGV//hKg2ggK/y/MBt3+z5+2syS7a33Ld3yShbvhSuaOG1Vfn5/DaY5mL6epKw5e
A5QLj+pZFEyKG1BVXJeiZBehiRU8heNBeS2Mhfv/iW/Fg1ZRpxcaWXceB+0ozQS9lWLMd416mnS/
XI04lfqOY8zBrHE35h6sW4o4t/XG3TU7JBT34hAc/sUnGBY238KQ7PlNJklcXP2mmtFHe5t3V+1N
3y0c+qcO5E9Dmh0euaR2JrplqYN+8E7bZjvrylghmbOONt5mqaR34n7+Kdjs6MiUEs+vcCocIpTq
O+WNHSxM2YmzkAicg9PlT/tyk7V7KZH7HoXotvhW3NhIG+F6hmIg9IG1rzyeX9oncAQ8OI+izZJj
hDfUgGhG6qjo/D5kzzIvXAt+ebRWcR+8FcFtvLSdTq+Jvwc4S0n+GEoDFt481kie+Saptv0zEOTz
AzsZxLAt9AgFNVF1duaK2DRj2eU9wHWz92/DG+VHVP4xjmWqDvwdY3YTNKEvxrVEjFTU6yx8UQt6
9PlVg0mI/A9DzT6TG8kKfiCTbHgIqzBfqWjeNtWlgQ5rt9ivOp0kjgY2+0Jaha0J1nOUkys03W4z
9aYw17TpBoz2vrfyJeoiMcppL+4SdWb6i+eZ1qJGNUFYcYSc17Ers2955k0PbAiF7yN6k7fxO7rQ
59fGiR1mAz8C0kQlj//MkhIOyR7sP7SNsnA/vHhI6WAs8yC9VSHyHH9+/n6KNUtOUmf5Gty/1EF3
QfoWG/fRN0yzzo/nxFq3KRhNF2iFmuj8uRioUWZi0om59MSIQAK/ecpe/1mI2TBitYtTmGjTdtoo
L164TT7+lFLHo/fTKGaZVavqLIAZnzqSuh3dlYERMaI3LbT+j/NjOfn5tYk8Mt2VvzCXxICmUGPy
+f3qIGSnyycDTOsQ5sj7TJ5ZxX3chOvzMad0M1vYoM2Jp5k0ab40SBsPA4KxMkKnsRTJGapaOFWy
kPJObJ5PMWYpDwUHOUGRPHTqRledETti7KJijOgjOdm2lbjK0UBeWN6n3qSfgs5yIPKHap0XTCbv
KYSNdkX2YimXNTKQrr7NS3uboUIANnIp7rTgzk3oLCGqfTBG+Vh6jn9ALmRLi20j3rBTdTIHI9Af
57/eiUP/0yCnmT96QchNURhisELH4vqHi6Ulfi/i3U9u4qMVMrs5+4WqVPJfgFJ1i4uqhyrukyn9
J5nvKMjsJgtSry54hHiOaz7mgC/Uq7b7yHq0sn/ifKX6L+fnbWFFzmHHnloLSYphgvmT3FSGNneO
DlYT7JDO2CkiW2qqL8zhHCWeJwjrdFEeOvajfQlDTL6O/hymRJb6ewbnlQpTywM9zeTYQXVmuFEE
krO/fW+FBNlCxjh1M/sUaZYPW7XGiU6uQu6Bhx6eivJUGU6An4CP3sjWHW7aZ2Tfzn+wU3fpT0Fn
OWQ0kaKI0XN2KG5P22rT7sWdtpq2FXoDCzXbpc81yx04K8mxHjShE6EpLeF7b6vSiymirWI23WFh
ZBN+7EzCUKYfc7SHVazUwtKoaeChbxvXWx3J+GBn+fYz2jjDay5+j6GxUPhZnM5Z4ojaBgrXBIIV
u2GtOoiJr5O1+SwcwB3LON3p3nJuiLMUomSq2RqGBInFGR2UqXYIqPdruoobQMFLnO2lvT1LJaHm
SaXSuCElu+JZCq8lINyhsbBClo6Xv6jWR1/N9oWOJUDlblHLHn8ng/8Y9yDgRnQ03EsX1yjbRvpc
V6THheUy7a4vc0kDg9IVvPQvUKNYVINVD5xr0zu5PHBZ2Ehr9Zre/aZe+9s/R8aSVhDAheesGfTQ
ZwsF6xLToocF7ie8yN90cZE9LUHGT36woxCz1RGVtd4Km3yiD2i23ZSQmqVilT11r+en7lScqUQN
jYBeOXfszxvNE35XBZ5F0VhzkvCg/OrM7/mNp/wHl96jMH+tnKOV0XhajyAR1U5t2Bf3gbE3viG/
eH4oJ5ffcZDZSyEfXLzCiow5uy0P6t4iFSIgdFXvqv35SKdS4XGg6bpzNBrMWu0UP2tK+9/t19KC
wAc1ZqFQshRjdqAUpuQO7sTyoL3cPkl4IL3H9eb8OE5+/AkjoYPP+8oBRwFZqAMqwI5KX6L4XgQv
jflcfrffzoc59ULl+v7vOPO8kPeN4bcdXundGtO6F4TKN+JgrKZcl2zEpeT8w3izhSBsDXlpg8fJ
cD+sp3TgbsDLQeXst/HWc5YoFyc/1dHwZssBs3eUJRTewUNyKQAaULd3pIU5PP2pIPXKVGxhqM72
KUK2pY3LJp+qR79zVftOrnMuLdLqpr9nnknBAaLrgbgHvLfZssParC7MifEWHoK9vLe3nePv8z8m
PU7PR0uxEJrBVYM28DTcox2Uo2eIVC9h5OIgXlQbb99t+7CcEk695CjNwbC0qDubc/BJDD4UjYMi
dHoHocU1emn8427QrG5W8rbcUUFo1udX39cvRQ0LdN/0cmRwc+yRF0odHRQuZaBr8epLjfv4xahX
cXs4H+frM+dznNkJUY+5kWTqxFkuD3ihXyb9I86gS0f6tHY/r4fPUWbrTlc9kfkpXUzMh0110720
ajk17NFCSw7lfTQ+2L9b9/f5oZ2fQl3M2AWt3oZ9N7A6cgrE9zhh5NJV/I5z1/kwJy7tx4NDV+Tz
KhxGTLt8iRzbde/SRy+ws/mpo4mFnOcKLcSpmLVwxzw5MvrBoEzRz+Hc/RxRa5Bpph/oOwbucZce
jhnN2r8Evnx+ZCfXBof6hDEFxzgfWCVixep7YWx1JCl0BPc2OYF0Y/hTzQGIGGK6Pfz/QLPUlyDH
hFOQZmLZaP0aU0wQjfRaKoLoUtfSfYqC+R+XVj8HnE1gg6owaEJb3wrj0sgdq1nhTmKUm+HH+Rn8
mtM/x5k9rRA4yxAtNsytOeCdWwWqU3XgFb3MQhq6S5bAAtPP/rLNjuZx9rhqGsPwAmU0txN/XmpW
lWUdRFfeYBmJDAaFwtdwzPcCdVAUYtellG1MdanQeuL+9HnM05wcJeUM38GkxKVpW9cZrtgI170G
inbXdfHGL71rT8uNezeMrLvGE9j9JVm6Oz/pi79g2j5Hv8Btqg4lUVvayiOGGd+Q12sM2wklLHie
sltcPdgv6cJeOfWldUEdFpI3rcl5PTaqixHFMZIAUz9JkSG9RtZeumqduAMZKBf9HWa2U8ahopNn
gWIYds2WxyVPFPPB3OLnsYu30l2xcEU9lWimXWlAFeYgnz9R0lCSkO0DXFPwdKgsf9t5O7XfKYmD
5Nz5r3YqFKATMhp5DZ2JWRb1tJTzd7oyUDQHFIBptnXdP0tL3+nrzYRG9VGY2QR2WduZybQjJ5hl
e5ePAnfDnZpfuWB3Q0ndGLW8sDSmI3S+K49DzpKNNWhZkoUsjUTcSx/efdk/eCW9ZPHnQLXPY5tl
G6WGLxcIzvIE94N3UJfZ3bDUYzt1JiAmxRrjiSy+gOj9CPUxWHLWtu2pRU12J72L5n9oqavz6+Hk
h/o70Py2j6KxVnitjroTJjyC08DdD5K8NtOfqHGzEiNpicl9gvM8gRj+PTZ1tgSzYnTbsqgCBwlI
HRiDZqFrHbYG6puD2AdJpbxmYStf2JFuXMOoa65E2oFAx3F3qrJiOBKmD9oQ3/+zmZgtWdz01CIM
OO07uhWSgL76fXJKqvydnOz1cf//ODuv7rjRJE3/lT51j154M2e6L2DSkEnvJN3gsCQK3nv8+n2g
7pkmkbnMVdWdDosMAJ+NiNd0GCl8HvHUZvb+Q6xmbDMPIEUXiAXMUi12OsnFXe5sT/jkin/3uVfT
Fe3ToioLWgZtLQz4QsVbtSQT4aI/Yq2iOOjia95febEFpo4eB3WX1QGZTno5FioXebM9tA9ivjES
mKZngpy8EIKB+t8oy+d9d/50ua+OqDfqmKGW2864LEbhUu8PfYtgqZh3u0K4G0rjW42C8aydrWIt
0+Fou3kXfXX6NSJUv8GKg19pMvxGp3CSq9KzOCComvyFi9T7V12lD3BIASwL7Np66vaPqn4QRq97
bM+h907vOv/5oqv8QRqxZscpFTjXWN7jFbPDzER30Ns3z8z8M4GMVc5Axh+mOTYGKCZbOEtd90Pl
VcM54szpGaJgR4X+Hy3p9c16QkYa2geQKdmgKdIXr1ZNd9AKNAX1Z0N3xUbCJw/TIV3IthOkEbVK
hzPT9BcL6WiivHuI1b4iDQmCrAbMfNXoocSKCki88BXiyvWQzeleEYWvog95yApVpB2iDkdcfAow
a9oKZqI4hSUKTofH1iWOVfFBjfE/mpsKK9H6EbLvVSkOWLfo36ZG+NJL+Z9iMEMPheVj4xJ0pXQx
ojSG/tvSqfBf9V9VKDiw6rH+TDjlJTjewPJiPA3A6FaOoeJXF5kxxm1agNOr/ljXwXApT1OJVH9y
X2apI8Q40v3uXoNIEiWWBdQFT3ZdnOhGK2UlVnRDhegrXOC9HGB0pCUT3vPFz89jnWg6fAy2WoeK
kghRIJQUWuTJ3MnConId7/WmezBavE/Dp2gu5euwy/YYQ85YxpiFPaAaemb5HB8cHx9jtU4jrDsT
XUktr5tb6vSKr9tT2DJ7LNGRLOvb5299KhoCg5A5NTRsjhJ8XYxxsisQgJzgB2NFu2jN4xHhAGF+
RtTi7fNoxxcSNH+A2UrL4YFywPrdAhybJAy1vMgKIwxpm6+SUmFSg0jVC86dgTOLHCh1b24Qdj3H
RTu6Q8q6Ak9fgY+GJyjC/R+PFKwsRQvzTWTDsX23i77Fnj64DRXdmeMO+eYk9XoDX+zPX/noAy/f
1jTRslsEdI94XY3eGbPWzbpnGg4IkMGRfp7LkI8vXcSArQ6LkBMZHNCyI787LOcQ0y8fIWqvHi6h
T7uWsbUq05ZfJdQI6LtXb7pJrqrSDYX5jb/p/efveHQLWeLThwF9SbXtiPQV5WGOlSZfNjR28rMl
vkrNQX4p26+/H4aJA+5OXZSx1uRMM5AhhZq94o2PGjKmmPrdKtgfn2v2n3obDe7nIvgKompNVEjV
PFKUmTBWvQ0VZJXz+3rK3Xb8WuA89/krnZodaG6ZaNtJCzlhtSAwyUtb0WxB7hBIxLBIUUrH7zfq
WVGxE7Nf0xke1h5QXNimH+cIlf86wUhF8TqrcdTBFxwckPeDoHBKpgl04fl73MXTX3i/5RZMuq1L
x3RAVHLa1FeJugC+oxtjW49UVfa//xGXa4BJpRxPtfUpwWczp2QiSBq62ZtcIf6BO9znMY4nhSGi
8EFhYKGZ6eu2manFTQ38SfFEEpVbM7wsX9NvyjnhjXNRVtkTRgFwTUWiGPUFehBPbXPbPytnKyDy
+nor8zIGNRZQsgtvZJWblHWZB1JJGIyi4HHQ+N5pV1iKUIY/z+I4vqgt0SilLu1ZBST48tLvdqce
cSQpkYjWBSRfQ9jKTp/Wu3oRijFxDqzrmtxIRVYcj3K53yMwJp25px0vMwOkO5u+BAGaXXj1XbEl
hBUrsMzorXa63U776jF4+HyGHN8fuBPpC3OPSCwxc/nq794T8fdcxlVD8dSr1sV0aCN44Z8dSpWL
4LxyZs4vW/qHi+cq2GoI9W7o0naqFa/kxr8phTB19VSUHaXNg99ew7wXOvPw4kX9GFyKpX0S4KTO
udn2X8HRwhP3kYHyQwljqCA4R4E53qgIZ/2rJ6XAVF5NF2scci3KK8VLtEvrSxvhcn6j/CxHbE3P
dR1OfUQmBi225eCEPPxxxJRYbjWtYeNIitTJJxJ1JXP7ZnQh2fyUcum16NG661Kk5XGGtUstf9Lx
DIeTflDrHLM0TNQ+n0TLfr8e1vdPtMrnEdvK4Dc27JdJaE+pHRa7KuAAR7K+sC3UEs8JtR0XeplI
0M3xp+GGvVwBP36DyorbUPBZnTlWNLhTOlHqH8ay98KguZTkrdVMOyulXmOcWZMnbi1EVlDV/CXQ
iAXMx8hFO+eGLJSKZ+rtZjS/KfnXqc02vTjuDeVCHw+asRHyn3J4nenfin7axumZHtDxtmBiWEoH
FNg06Ol1CmlhV5aqAUYyyheUpxEzAtghnCvmHw/pxyCrbSGV8ryxcAH1KulR+JJE32Ht4aQ7kjI+
FeqNpqZnNqLjWf0x4GpWG0WrY5USM6v9bEMqvPN7xZ30aPe7U/VjmNVU7X0rlkQkxjw8q++a1rLc
kGnaGNOFagn1jYIaVpl0j0mdpJvPI584UT6GXs0c2nll7CN648WHeaNtogv/YN2JaG7mzjneyslY
ixyPiMwxVKY1/m2UE8kvfWL9SzAydKILcT9t4KJtf7tTQJ7wPtRq55u6uk8CPeP0H+GdcVbKmLYP
an+jztdVrZ6b/KcmprF0/MF0L5D+1aEo1WUJb0+U2f16MmzUxJ/DsC62HabqQe43O18SPC0NDUdV
WBdWLR2avKpuoDhkNjrdQCu6t1rVfFca5ou4kAfI99+rWQs9s1NNW0H6PNKgP4SJOB56dZYwCRtw
kZroJlVtHeJDZTlxFfm7egaN1MHfvq0sHfZWP2uQxrrZFXQ54M/XiTsP5Q/2axCWBhljWWiXch1m
W7VVryMhpZRrlc9jV7q9VgErHUq3ErGEF5IUJ/WqtOthtme0tVJsxWS8hDahhM+Pqt1irosLHFtt
EkxeFeGJk8KBsvq3MKiLQ1frg53NzegUWvUdgyE3aKyNCJrg8yl9as2+H4vVJjGlaqvHYyt7Xfaz
6sStEFxNODF/HuT4ZGV+vRvw1cYwG1MujhTUvMB/UXNUdZTpu5BRhoq14qqrTBwRux+fh8Rr5+hE
+xh0tU0gZDuUeNGL3qA0d1gz32SjsLWUoEEhBG/4Eeu9uLiKxrl40qWosGer9t3RqH6EWCI5uYVR
ZEv9fFC1H0qbyXsI/gDjfTl3SlV8DGTf97gwxDukFr2hMl6GSEwcPzPsKZ58L5wyRACYuLiwIjYT
bpuoOuD81u5Fq+zcXBMGry/xcZxMq3W0Ktz5TVJ7PUWuwhddkFq1EwVqgFlMgtW0JdmpNV/0WaQ7
kao3u2Ggq4Hh5JehKTMbJKJ40cRlb09q/lbU6V0YJdug7r/Nqu7j5ZVgLMwA2b0kCnsuH5tYx5Fe
kMrZVprZnYMWeHQWaiZFy/o6HqvWQUHWvxloWmL5MHwblDTYpr7YveCmqeNrlXXAtjuhEQQHvdn4
dq6b+SqKJOopYT695E17FbZtEjiVqhd22yhuUJTqdZLj/KYvEolqndy3VnRdGxbLaqhvs6YYudpU
yVYMWzozifwoKFFb7nw92ebdKLE8kth3Gy4m15OCoXcjRfspn8ybsJBqW8qGPSSKm7zALb3Icbey
Lb81bDOIXB1bvS4XcqcFTzLncvC11xqRg0PcDVV6k6tSvcWaFjWF8luHdY3RUjaN8lTnWUX/Ki+0
x5Ayi2tKfea2ZYQDNA5y31NF7B2jwtc7BKI34jspsK/t4ixxmwEp8pp6ayL2IyySZMTg2X9CeheD
4ELbGF19qHPL8FrfGLfL2LdzELpB0h60srLcqRWuM61qbiwssLNY3WkGfFZDuE0igSmAsE3FAW9b
arwzRGPCU8K6wirXQKnbumzzSr7WGLqwQN6glIILRAq46PgDhEt2psgAdjd3X0yreIqqyd9ZM/Vg
TChtc4qukFd7QivM2GSBiSmxEnsUEDAJNPMvQ9B8HZnKdqqMiROIFuH8fpeL8AJlSdjO00w+0LfX
QSTsJdTqvBYwgV4KvmT7aatdo+GmuHE4V5hMNpRuM3p1uI87WjjfJnM4eGbVwKBs2ut6ar/FxfxV
T+GfJ2HwGBma07WWdpGUiFxGU+omUvxW9nq/1fFPsrFZfpLSKHXUCQ9kwfDtVmAemXmA29GQ3McZ
4l0Qxe0iirAdlXUqqUgRFeGGgZnww1Nf9U4cL3xLCHF3LNKt4qs1NpHVbsqL3JbG/LKvwsXLWk3v
5NpUv1q1qX/NWcajPSnFTqrQZ5FKrGiVOvM3ncoRF8KMCxVAyW3jdGLhTjhN7JRpjjosg2R5P1T5
YqEZq7dqPm1QffwqYo64n2s8FUVgUA/inE2R18Uddqp6HA4Xcj0UTtkbAQMbOSiebwIhuJnlFJth
g1JmI+EQbeOqaX5R/AaDNkTZmPEPWZViUqVi1yhrjc3+8RKp9SOo8FvNr60LLmqU23GjH9rRq6fQ
3PrF/JCDUjIydTFX8C+mVryoB2O8zCImHFrLUOZ7we5r82fXRgf2pDfUendtJTbfcBk3nUYxHWmi
AliZJuywn6XZ3XbThJ8nXjldrj8wHvS2kG3fDEJ+qYUpVRoZq9NMlqkZsunTl5280ZhdbQzg8AzV
j14pjMtABpwYKtuiURu6nKHbBvVzVhlcDUrtiyBUG0NQ7yqc6cSe/oHRx97oC603NRAVrLQtr8bQ
ip8FTSDPCS3xWR5yfxPG0aETsgvEhqXHzO/eCtOcLqy6uRlyDG3zuHnGGLj8OqeqPXYyZt5j78bp
FL/k3XApVGP5s5oq82XKjXoXVinFu5FDQS5r8QcbZsVVf/Abh1K1EDjUn+MriWaNXUa9cEPr2lZ9
QcTztRMvC1lGiJxd0ggq62o0Y48qHlrhOHvb5phtpTK8l8xO2GUt55FV/JzNzKlktAvaLvF6EHt2
Po6jyzLtXAUs4ibPQpQbmyJy6DTsrbbGABVHQRMfw6RTaNi2o+GVau7bEbOnFvAez4TGmbAppkL/
hJHfnTHR/hHzkhfgVZo5e4pxVa/j3mX724rieFUGvK4RZ26R1M9CM9tjyWpmUeHCmao/MU+/sAxk
9aqAXSGTwNlYGrRvskDbqEP2tWmSoObkOmQgrN4EQ8FpsL9Ax/Q2zQcnxxqNanLYbiq8AnvVFzdB
1MxPLDYcpg2OZqmudhXzV6sDDtqwcxBPwBCsHlLOz9ylGIR1fd3OOu7Q049epfXQ5358q7a+dm3k
8miXonphpqJnCQqO0HPhpZxb21nNCk9MNKfAHcFTJL6qFZq3yM24Sq/hJYiyQQfHNtZYlZYx8nK5
A1hXRZwn+xJ0+o0ilLtSt5CTDcIqxine3OZmsy3HaBNP03CVZ9OzYfJqQTYCXx8MhzaPflkvq17i
1G8l+coolD99VGgzU8mgtrGhZC3XFDGqGOPpatbLQ1GCv5EaGnW1WLXfQ03MrgQ2DQOMt5uz1Tvj
JLMg6tFVh2Gvh90tBic2dxJv6tQEw4c4dAIfI+2xbil9SPhl9q3Be1dPcRN4cyr+FEL1ey9IjwEY
vzCljZuOoLMwrUWXpL2XkvY5B7+Vlla+RfjNNSLdciytD5wojhrPGoQnaRJnO+86LzTF/iDqceCJ
bXxtmVAga/66iPvElMyRJ0/53hwxJpekW92gumWND3I6flN4idrUDmzYF6Iy4/bbtsoDprq4684S
NtispkFvcXAFQe8OnYnbiRgcrLBMHUT/502L5Ddmu4lWuqPlx6mtGi0rNaEC3vVu0y7tfVPuLuuG
JZ41pVdaLcvX0n6OPbbADT7pmtjbQq4c5jZ3RREnRE1I37CZVbZqr08H2A67XuuwtB7GgzVjMJul
zwIWJUWqlNT2+z/zNFPduTDwLw8b9nwp1uRtMSXmXY3kiW/ogQcVyZVblIgR2LwwVGVfmemOZORr
MmDWrEyd3fZNZwuG5SVjru+0SXuzZBxKMvhDeaB8r4JwJyoDdz1jdMIYH9UGlVa/QNsmKveNGEx3
kjqPXxSzqvk7Q0SxLeIilw3VbTWnWKkj/PymqeO+k7tpi+q0XabmXT/oW3FE7TrDiIR7+La0ymUj
qy5yfRYvhyT0n6pZ/F53DfD7cTSuc0l+EhMxcrqIu7Q4R7soSLgmwX9icjQXchVd5WNri1N5x038
KiJ7cvQ+uakrGRJHIj4Xg3Cv+izKPnwdu4CkIf/K02ENbm58utKWJQ3cI+KNEUpAJrp2C3wyvewF
7bKohfuUWTyGMwBmXXEl/BmdQpKxDpwr1nt4K2DQfVmXYbHx8+AyXMiWBiMYKxk23MIgOiPq8EFS
35Tp6DV94YpDYbqCBtZNTQ9YIt1poXJJhxiHdQVqrQm4CFEadaPHw2bRsldo3jpFIDoCBDNqMFCH
xl5nyWgvaMgd+pLtq+b+FgSTo3b+RaAKqVOE+K2PrXoZjdF3f36bu8CyZ13wrHyIHKOU6SmmO6g9
3w1t3GH6zDZMziwyd4GnVLeTyhhJMhpCFGsTM35o+EHTBeG2zXS3ROz0TD553Ej4mHUtla93tWgu
auMgxL7sSdiBDVEn21MLBNHkPn4dC+JuGvwzyeWJ8vfHkKvqRaC1+RgYlew13uApbuQJjnTNIkRP
kKbC/ed55Yl8GcNEFOgp2uo4ua2CVVInJFNgkESE2ylKruZ82+vWmQrJqSCIuyPzsUD1NG2Vug6Z
lCgzuu9eNyqckZMucXsRnTQtz4COT9QhEZv9T6DlQd6NlqEmbSdLkurFU+uY9WSbyrw18p9Wc05n
6Fyk1bzgBO6MTlFVr6XaizC520vkQA3MeuP3y4OLgO6CKUAqAOW/j+80FGUhGamuemPSbOWIRKPX
HXX2ZjCHAwowCvvcKNZncH4n5j37CyOGcxzwtHVNuckoDNY976c2HJaYejuinn4Z5+q1zWsT/mM3
npn35yKuvqg8dGXX9orqNYJ6ie28remRJwbyRpd/YsJwZl2fKNejo4uG6wLPARCzLtpxEzKqThlU
L6VGSDaBjKQ7JI3dzf5jqyc7PbvKSbbjQD8znscyaViGvo+8GtAky4FPcOX2aN54qti4XMTJ0MK4
/KoIrY0S4g9F4nIxDOJGFtJxM/dSFNplGB+aGUU6LUwW1/cq3id1L/8uUGj1cKvSlh+JkWW1ouRl
mM6K4y6ojIvQdGHSn/kM52poq6WqSE2ojcuGP1XKQVfLW2pmF0PYzzus1ffhqGLETCXp893u13b2
sS3Et19YKux4nB5rJlMbCTOqidHsJVN5GCjkyHq11Q7WVF4Z6lvxrSos5GFVcPOVkFyEu8Gc7Qxs
RH8d4YVx5mGOGOG4yUHvhTQGMov63epbT7Iw+4ncyKhhe3LhZHHg4g1F5at+KocLxkCAsXMm5rLV
fvwAH2OutuJKlDvwLXyANpW9KhufQu6IdqNP2zrPzV3rmw/T1D2PrULRnAQNvxy6vFG+kzn/sTQ/
p2Z5vI9+fJ7VNGjGWlUFxOq8bGlSVvlTfxdIZ0b9eGchhiTCbKZBx2G3qs/7eVhWulBwoBr6Uxvf
T0bzIsmd1+gz6ufnTOdORtNodGiWZlrKuu1aBW0rxhbRFBH7vrzhfjlvxLnGReAi7H4fFUVDZTFo
w6USteg1lMcqAqA36kBXZdxof1bGaMsHhUbn59Pm1CiBeMFZAx060vnlnd+dq0PZ9eSltKhiyxaf
zWgrPYfVmRjHGwIn97sYy8/fxZj9rqLDlYDg4aL7PAj7Ej2VQ/hNk14+f5njQjqB+FwLfk3FPnL1
MlpOeyiy/Mmj8nNP2fWuCasvQtx9LarKSeX5WkcWwp6pA2w+D3xqZnA3QbwDk0cM7pcHe/eGqZDP
VmMyVrMgfM+xfE1MnyJAXuzHobNV61xXdlk767WuLOa8FjEX7MjHeFodITRa80WruH0Sh3Cn9NNl
dq4zcSqKoUPHwUuHE2sNCQHZXkWtOCmeUO/UWj4k5aMemGdukCcuxciCoEYHsgvLV5bVx3eJA7VI
24oedzfZC9UIwuveeMJEcqPugk12ZoqcmO8foq3mYiDFY2QZRNMCkOQG2qyvvy24gFLWwmb6dQCA
xVsNjlSbgqJkhAD6UN3TMu9fh3NOMr++/WoGAJRcFMZEdRG3Wn01IWj9ngfgul2iniKlcDXI0Mq5
pEOSU8xNq2+ppu2sit7VOJqFG+nFk5hSabCVKC02NSVmiQzYEUkv1QgXESG87LM+2bdaMjg0Z5Iz
949fkjyrR0bunmGGqQ33ag3kS8hA1VmQADPEQ34ZBNGDyGHIFLttgzl3ILi+FD7+X5JFaSOqvw+y
5PVFL+79pEQ+C5clUZ72MQTfnYzFtq+QPpqh4DYa4lRntqwT08SAv87tcZn4eDN8nJSpH1bY4wFU
KpON9SV8MKtdEZ6JsfyN1ff4EGM1FUtdyYxqIgab1FTbxq4hIR++0br9fHM6cTGAuQ5+EtSVBAZ1
dTHwVdh8ozQCXyHRFfLs3qB4/HmIEzvFhxCrKZ+2amFYDIgXKIiYFC06WU23C4qsdD8PdGJcSGgX
hLIGLezIgLWbhzaZarakIgxtlHHdUp8PUhA5UXtOE/vE8JCtYzSB7TXKd6L8cQroekSNT2W6Jmrs
8L+RbZoeHQ5aG3Q2i2z3+ZudOLs+hFtdGfUp8knGZBCaae/IVbCBZvtVqi4xwHLqRL8Ph1ezqX9+
HvTcO66mhtK2pHslUwM08SaDJJSlwW2QqBea+hJOxTmpulOjxx0DRpsBpvJo05r02RTkapmJqb+V
UhLAfvK0LNpp9Bw/f7NTM9IC6qroGvdDuJgfRy8vDCRoKl1BmRmrqzHKr61B0ffzoLx+HmhZpatV
zJEvsrhYYsdQ6EwYLaWSAYdJuvaiybTQZvkqzX8OCNMlWeD4zTn2w9GgKUsTE44AmBS4J2sVnE6L
6BapgA1pK9jCd4rBs4Vz6L16LpM++oYE0hVssZHakRFpX91q+lgoMHVmg5oq3y3IokNVcwY6eZ9/
wTNh1h6wWTBwMYDA7pll4NG4s2tYXn779hei0J5bAN5LpWq1voSS4mxcAxsMxv5BrTNHDuPHNDmn
63O0jJdvtlyZ4G6cKD4gXpPmqsHgCGHs9A9p4wTlN6P6c3q0Wlc7B1c5hl79CsfVHWLBiaw3mWiv
qTXharQfx5JzEulzo9glDUqutdY5xjBsheJHSnUJO9tz8iHHl7dV/NUZlrb4yvQlX9Xv9L0fomBU
KzeiTmu53Sc0NVozfo47A39ElCqM1B0b88dfGFe8x//nC6wmaRXW/ugnfAGdsoYwTTdS95qn09Xn
UY4Z8bwoOhjoToEZAQm5TOJ3N/xEmWJdboHcmoh8PvVBKzGwc30l+525q8lJ4uUuUu87IXKTVH/t
4zT4qUmVJxhhcidmcqL/hWXz/omWzfbdE1VdbcYKn9urNOtHMdxFofzaJs+fv/epveZ9kOXn74IU
kkm3PiPIVMpPtZxv/di4bkfavaCBQjpfrfd5wKMjYvWdVxNKzwyjNQMmVGmqz2p40QjGFbKBaAed
Y36fmrvLokHuiLyNl1zNHDVTRyFt2HeUhwWM3mwFL99lhwmZp8g9lxT8P6ItLhQq2by4TrQFVAea
gdafJ24XKfF44x9ye3A1p3Qi99xBe2LYsEbi1qJTQyAxXc1W2B5mjTMoORWiuulXstKLdnCnl9qo
zszCE+NFzU3G88mUFThcq4/YWjCNm4RIgC5KrO5kTGvelPbc8jv1QtRcyB04za0jdoJaStJcizn3
PjUyd76FaHkzJDufRs2Vr5qXadnEF4kOk7vRy+i+MKvIG9pausyE2R3qtrnH9u/OpItWQAc37KEu
xDMXgVNfwgCMz0YEhJDE7ONSKQfdaqQKpHQ+pF5dJhdNZt7H8DDjQf7+m4uEhIScj8MZQDYyj8uj
vFuVFBwno6/UybMKu9AsEETO9Jgn3Zm1eHS1+RWGqioOOtSf1tU1LbM6P5OlyWsjUAY0Xu/CSrvp
r5Psqp7OqUoc77CraKv7Nv1jTe7I8ACBl4eq/SZ1EAGBolYPXd/Y1tyA+S3vRnFf07WWLw3/3IZ6
jLY3oVRw3YEAs1wa1xU3/I+rRjAbnmAQ98292Q/eCIpFnfT99GoKezNMLiNalUNj0Kgf7UicHbVu
z1Aujm4Qy1Ownighw+Pj1Pk4uEMBTKdHExgsWrTJc8VJLqWp2YdSv4OUPuxi69wa/tVo+nCH/Rhy
zdzqs6xXB3GevIVC4F/AVLR1rMxnw9xlgerUP3hzW+DO3jZu8TQb1S5RTS+KGy+MTLu6UFrVERN5
r8q1h/QV2nmfz/f1RGRbWTpWWEgvtV5rvZ3RNgK1JBWIxlJ4LTFgkp6ZsxvdxAwJDMlZn971brPE
g25IPZQKq8F/H4dg6iahCpRE9GSAzpP+Mqg9vaubTLynu3MmUTk6GJZg7GjLLRsR7yM7GyE0Byuo
cnFpl3iV/zMR/H1Al8jKJDuRFWiq6nUK1FwOvpXq+JJK5v7zr3vqbd8/wGo3KbKwiUyVr5uNpVsr
ZLtdPGLuI/eu0GaDMw6yfObUOOrR0fLEOgFtF8pj2Inqqy+saFaFNRiNEK0YXtq82ZSBjnek1chO
WPkHONY7LQZfWsis/PzMafKLxvx+vi/RNRl2nwa1hZxA+Ti+Qmf6KQRWimdt/I0dtrIHv5WR2Suc
XO6rW7mHbofH3GzLVXFZFJwd9qhL+0Iurkq1eEiL0hJw27ao9Jad9l0tA2pvATLKqlZ8AXKYcRmk
gFVkvW1GqoV7F+i8dAaRKuLRqifm5EGjBnTWo3kvw5NC59y0iyJ2BeCpeq2CX6nxArFVrlqbMkrM
iyrPMq8p+scC1Kdki7Fyj+9ZgIc6Iv1gCU0ldhqIWZs4BjnX6WP2m6fBr49mLgSo5RJ8dL5lY1+Q
W8WSh041ItFSeF1m2W0zyUCSZDMpnQqM7QiIdPf59Fyfq0tcslBYHwY1LCqrHwfLANiVZRXWToPa
7QucSvo5fRnLt1kWbj+PtNyK1tOCTshCxFRE8uvVzqu0ZZirUStR9IvdOG9hB80OrOAzNayjc4Y3
Qr2LWxlJ25IkriZ/ZkkdCEBd9Kp2uvSz1u1vGzm/0ib1JZBaJ76UtPqim4FkmtamrvRtfo2w2Ofv
KilHmypPYYA7WEoInDTa8vN3l4iun/0xqiOW4GxZb3FgfqmD4EeIWdTYmyOozMjIQifV83Y7ApxM
tPjg61htS+E27yMetwfsVpWbsqrzbatKCxmvdtIApJfWWIAaOiBUodk6Gchcu1kgljKAqbZy5q7q
N+IYPAQlsDejzr0sxCUob65rE76kJPcOwo27joaKPTRSaReK/5jm5hvddMhn0naUvkd1DpSwUO9b
muumHt8pvVpuegvOQGfV4OXSbQ1q20+0LwoUgdYI/5xDJKUHEJp/tmNfubIW/hhS7HyCaVOKkzNa
w2jXXQK/YgzpiOJsQMNvY9XipSnMMWXzbH6gpHnL0b/VwIDauOxswblbPwKuFHat1GgyNlGKMW8Y
e+1AKcic0qfG7OLXoUwDB1xauQONne9F0sccCzUXVKHiBEGKkIgmWN/YLqNr/DBQDLEiN8qgGumy
EV/UoVXtWr7qdZb4/b4b8kdfCiraTcn8NJlBvsV+S7ex+7qtRlO6MPKmeFbyDl1PbtUOMKD+LhHK
J7lpXF1ivxH0/BoJ/WyTaMlbVRg/pCnoHVKiTZzmblxaW7Fu1EPiS1QPIOYpXaN5RaWVeyFT/U02
hq6axLs2zfZZWdsC5RBPq7h+i+b9gPnrrdVBQrCDOtwwyF/1qI92WQr68fNZfHR0MYfpr5OQ0yMF
67S6c4d1I2VmO4v0f/PvfbYZX4refO2fg/zu80AnNqFfy2RJc2jnr622G8Z1LCPcDDrFMN2snq6Q
Ik7cuEsdObPOdEpOvBXB2O2oPNPJXMtHdaKWiUrYi149J9v+QTIf26rY1ndCdCaPOLEFQOlUCANQ
QTlSE6Q9HwXgp0UvaYqteKWF4Ys26QdZPAQPqW/8+esb/p/v438Fb8Xtv3bS5p//zb+/F+XE74bt
6p//vCnf8oe2fntrr17L/15+9X//139+/Ce/+e+/7L62rx/+sQA72+kO5tx0/9ZA4v4Vk2dY/s//
3x/+7e3XX3mcyrd//PG96PJ2+WtBVOR//PtH+x//+IMk+t1EWf7+v394/Zrxew/D24+34194e21a
flf9O8xB3cBBbjlMkBz842/D2/ITSfw7UBXoxAq6PZJF4vzH3/KibsN//KFbfyd9s35JAYh4tS7w
rKbolh9p2t8RBl5wBwugj+Ey/vifF//w8f8zGH/Lu+y2iNA15WnE5eD8z3H3iz+uIK5HG5ech8x1
VfzX06FWyNdVJxjCK8M3rwXKhvfSjbytv7SmcFCq4ibeq1vzyr8CNX7oyvlK6+Lryp+v5YsOBhiY
Kth4vm1prQcENMq7my8FwKr5VvXN2wHwKeUOxzWaZtseVPzKs2uscyfdza6v8lq5E5L8Ltih+WTj
4CxZf4Ka35TSuGH32qhytGHJe1OG1JdeeGQYI1hb7t90Zjaa2EI1ym7qm3buQdnIXqz5HlZCm7nS
PfxKw3Ejg8tHsEZWjU3k4d5eJZv9Xgqla730r6cgupmE8AYe00X/fwk7ryW7cWVpPxEi6Ane0gE0
y7WXbhhSj0QHkqAFyaf/c52b/8y5mdij2RHjWr0aBKuysr40zgjjpBKwmzPfsJ5jFimGi7mzbU+b
R9QFCcz/H/XkvCHE4tWxt0elo/3R0/VHhTgaBGvzxp6S8VsTNdvJxuy+5m27826FFdLXq4VX82/7
QNTpoGJR6riW7XjTUdvT1NXrjO6v3kARrCOzOVehDjSd6QAz5Hr8gL6odExy2XVqEx1hHfqn3I6P
AvG9vradCBfK2sXOUbzmmKNm8mVvlnTUzuQXXOwm1/SaYacOW3UBLpVIhxVYTkM0e2e01hUKxylW
rh5Ls2Qo4YgeDXQK5u68LRfrd92NDzCHXkJtObkSBl92k7vK5OWtf1efRPnGskV0ei0J8UvZBtKs
E1iCORw7fKc7r6eBF7Lk3j/HObHVfwhiReVawb7ZIdDM18YxHfc5Gbib91T7j4tU/x+Q2v8/4+ie
8WzhIXxy+LC8D2TNv4ucpyNEt0Brwt7HmZTESseGT6VIIduGSOv0jYaLxk7o2aXYxk77JW0NwqS7
IGfIzKbCyah5MLK/biSt6XD52rAnQ3NxNhc0BRdk6V2c8zbbyEMKi8mfCZLMzLdDdEwzGuYhaLYk
Nqj44HnrIKdWoTcNsQZLT4/tuPo6X8W2XsqxzEdqpYgYzvveupzbEu2mFcB7TUS+2PBEOAhLK9Sl
LatrneocW1AXMnXXonXyeveHdbsOl/KBawgRV7xaqk+j3D9s+mbKqBzXqNtKpgQY7Kh1EE/m22BF
GPTj7PvcpHM2mledFLmv3Z2QHkM81y5s23AvdnG3WDHSXAMsEifL1qT1xMehYFMFwzdJbJjaJ0tk
zq3Ni7a5m+780DX50q5VZOHdX0zYJNFvzuneYBi/9r/0rbqj0UkMUX+I4Xg3quJt7Mmrl0rNe0yk
C1Dus5W4N2mJ6wIY05yv3ZQLrM5JBCMdwrzt7yIaju6quf2tPP9R9pGYbfmwNN9tZdrjVI0FeSH7
+IqMm1cvfB2b446Pw5QOV43B0XfyWcNSx8jm8wX7pOm2mBxCz9gnB6k5Zs9MLBsrsJja6u9eb6US
QbduzYkTkV6LdfJfIfM6/fdljIOKfhSljAnLII4qhgz/Pqjt5jZkdI4mbLt/yH5v6jM5XBRycH6R
IRkOLMkY/MDH3Yg2g8icuVuV98WaA+qTG+kWVuYUWWCxOV+0KrAAZKT7iUUMacSF8ei3NaVUptjz
SWfqJFPhT0Jj1Q7Re69ZM7iIA1hjIf3elbhKYX6u16jO3FgYVdy0MPHxuLa9SLhr7HInGPoywYb3
kGIswuQ88RpRu8Y+JdKwklp06WItqXbgkyM4KBypoHyFwWRgZ0bb4Wps7XVu3GBsrHBa3MtQ/gEf
677Q47ZxBAwr65kWjj92vxIEA/41N0Yrayj2eGFa7BjWUY7dzTbLTkt2B6IiRW+S1J7fnzI/bobL
nHKIj9rA+m+0zvTFfDTT9Dq16ah373up5Tv6lAZ1M8r7Go/5Fh3x1ppvzli/e4183/X2nfrXUmoR
wQvrVDUvSeF3wr0TrboL0dywiHztyyZrpmC1tKyPNNsOt3HDsoIRml0Z0WWKvAIJWE4RGTVGwc2P
6ZkcalmsOVs+W4rjLHD0QI6LP5elDUG7T/YFjHy5JnibSovAArMmsz0nofq0caXcvWRwF+7dMXHS
vf5SbV6OBLiobHUIkgAPvlR/VrLcx8/+uS85yJsx11fs+XLde/mwQ3tzM03+l2gJyeZf1cTzAHso
IB0YBZATSKHT/fsAL6tGKeD7uAb/mGaVQIAP9nYL9FvlDRxiG9+mJdmwa2sB4KivIgJVDs9Vn3XG
AwxFZk3+2lY4SzXrwGiVtGUn4hlB6WBtj7+Oq5SsARiS/gXIE9h7g3XWox6qXOtyz29fjqrLCmmk
1mnGnoZxv5EYH9Vu54iGCM9zZh0IBhRLtc6wxmNLI0Dt59CLO65sJ9x6Ep7rFOm9FfV4L06dG5Ix
UhV2VvFqFGHtT7RjU4PqSLrMchE0sePd5ko+S0wjNMXPDKkDM30/lP5O7wMzNpO3xc6TZOxPf+NF
uGn0A9t1H9YPf4UV2mnxqRDs7Oo2s+wZVUNazVtoGjIWoKujaya9w8wLNgmx13cdIMBWhcnr9kyq
j6NXiXEzNwTG1DZbtYbP6Jl7/yDdBWcBieNmtT8W4c9iuuN0ix2lhd0pZtHfwsD6urEwIiZmxHt0
2vZtn9bbmJDD1/v9vljerUAj/GF1bozNpfi6lktMpiXswaGp8Nn1e1TYfUSMIsQssH3uOe7x5Kxh
he0+ZbK+Grkw4xWlhdGMyYFrAS8PveCrQPvLMazBaSdY5VdagS813rduvkMHK6uLrrxcG618M19L
hUdlrPO6V5kjymzxprQIhBVaLxpWevUBhqlgzOzEpG2GXTXDeZiJ90YXrNrSjn88jKFIwHhO4OAJ
56rM4Nz7D/UUpff/PfmIRH9q0zAkYWUe3ei/T/6EZ7XaMPAOKRznq6h5aL55GwGc0o3WQIZkcFOw
NqwiNE6TGYAFbfoZNwhJ7/s91Qrsqel/BwOTQGyKFTD/sPOGlTJe5fLLav/KsD/uI2JaMA0pmHX5
WMEBSQ+GUwNb0kfV/cAuNxgEKi5UGYpdD6H2MDBz4vaUqQZUhCl3pIrjNMG6bLRLCJwR/AJYQv4W
Ew6RjvEG9u6V2aVe3fvtKO5KLHe3n+71Xt2tv/WLXb/0juFfIEVRXESHT8oIl02oxm9Y79yFeVab
uwitaz47A67K434c/vr3nAvsPWN/DvEKeiO5DjvECt90qUZgIUZUiT2XyeppCRm3YNlsvxtlAoGT
a5PFT4l/QyvYURxsMe4rrFhjs0UIlDFnfOUxP3YnPzrzWs5YSR8h2+y4jwdsUay87a07kcdj9+Ly
MF+1YnjrTDARhcvqYw72OUDB31iCV3XDh5pA4oLBC5uUrng49XB37n5XYGmzQDGyoYr6VJXr40dk
mJ97211LRDNXWPzFpvh30fhOUafb6iZi4MjyemlLBPiVEG1+iMWJSdBrIBU4Wu4NXlapLjM3lS6j
nkxdMkqsxwrK6mAxsFAdthTLuEtvYU8ynrC4pctPsf4x6jYeMV3VG2yJamym6Ke0ikFehzwVCE/n
O6oTiMFwgzJkwqJ5AlhI5+LQkvNRBwb0RDBhAlGcF7Dm/KfkKAA5N4CbcJrIUG526CMGKUiO+8cZ
6E3yBIP+CNE9Ftt8JUcmByc+4JqZbDdYvZfz5aVW1m2Ry5XM98HtONXiwVWJOfsiK7GSaE0pAGDR
5N0L0mSHueZNd14053cBaOzkxYS+Lu55pd18qxdyA/T3PubzOL0rs0dRFp368g7V6B2/TawwDAX+
epWbxZEJr86EwJ4wcZJOiAQwDT75FOdkNwPot5Ex9ljAOZGe1H5vs0xtXAw6rqQDZcqokKtzUt9D
qVJ1TkL1HgvHetqYbnpg4RpwsU9gxepQUT2qflaPATOf/QOpC0CKzC+Ky/cN0Suv2u9FYfZKfdmG
m+WL1pcl/N6/JfVePLq+WkMfnHWXEvWkE2+XOh7AEcAUDf9x67CSotfDAaJiUTp3fdZTq/ui6g+W
TGcnMMq8OOjVkzndrdzCqRyEFZerdjlacsHivLzUzvp+yPO9RtvVT3paFcVbCd/JchlQLoG5UjoZ
5kYoFMNiPrPpSRR6Wf3JndnkbI9dEBS7/NSr7OiqdKUW/jFfKXQt898dKAPs+gdTIf9jgoDlsudd
+K9+7Lmd83TRaPAnmI73lOD/l+h8Fs107u7SYT9V5xTypljYFFYlWvcpkuEAsFkj1rSjQ7aZbf4x
RxhnpBVw33VXQmLFkOFgtQOcAg2wWyMmpG9v3S1zHtNXAW9mefIdVVOFPJKDjVAzAXTxVIbt5twQ
82XC6ja6PmGOV7fzrpgzYxd6Uv4x03BvChSYa96r5iJzCdLFnzWYTN95B0wHLdtyRF0xRKbthmUz
+xt5jCJERneGiyBv8d/BIpfzXvyRoUAwQv+13yq5x3VRsmE/GP3ZFiMrALh9bFj7pYnXryk+oFQ4
6DUH/2s4GgZATyBzLHXrkFhRDKGG/876s09EayeOBtxDgTGS5aT90GZzLbNynDO0doOGtSo3tFYE
x4+oybvwgvjLpDFAxdtCA9SnWkJ+XTgMfdz9FrBfu/ilCpGNdp2ZIK/MLrLSDS1VhUyfGJyy20Ka
KhzvkoNw55S3+fBV0J5H1q+Bch2+a33i2Dt0+y3oKQhR3tVBTW1+L98UX5ShOFrBTGrG23oEHtYZ
qZpi+FVizyYIvVOo98ztIuHMJK/VCk0feJhK8p2crP0FLgQ/bYMbnQXii81xwP1l93zPNTAYxN/T
Vm4cKJ121OW6w+btpVQ4SNXIKoltpjI+Nj2C7ByNZhsphI0m5rpe9KLKSy+M7dxAKo9ho7/d7dgx
R9YsLiPTxEvlcER4c8wEEcSqeZkoRqQbu7nn1Je1Gi6b1TFEBPv9sFzKbbpYDSt+dMIIoXQ/v9KM
F6OLBGY7huwANFm4nWGFpWpjbnlJoxl/k+6sfceEdb3PzX1UYeP+doHqxS4ZXyPlvYpErhgPVB+E
Tp/tL2PQYZa10XOHE/HhdAEHREd2teG7dYhtrs1AtXfbJjsksoksrD8dEOI30GJ2Y443wADElLjy
sQoamyqz0Zjg4rVFADgSUWaI38EBGMVwHBz0E3A6mmRpf/6Ppqf7xhH0uX1ztvk6lBcDPZ/A+nb9
u+uQ/wH8FoHrZLbKSD20LXQXGVkbhJUlXNMJIx4tBDMrBHYgwgsg2p6JyuUWr5M/PZk2ydfYzpca
G/sWdEc99BqRinlPF+ql1BHZGa8RGeaweHwJzJoqLa/a4zou7lWDOOZiswLG797qPvBzesfZ8AEG
Z94yM3r4laHeXMxXRP9oS/ICVvHjDGnRpLQ9kk2n3FoWmMc/SsmGpWPrUsSufjJYR6NVmyOEwpQo
4Ew8eUPafuDk6sh2bSbEkKTOEbR+jfwOgY8XvXGM7MO4LtEc2F1YtK86Znjl8GTvuGzHD7LGw4Sf
E3AWYzb3dqalYPy81x3SC5v6YylRdWjjhba8g51EK5NBB8T97xAVEi82ZwAY38fjAAdeQIGoAIWC
YjBphSByFU9NQm4MLXSs1So+gPlfiMVmMnN8zEdAL/M+RmgAY+OBdXawudCZOeE8+f9olsQ353Bq
8EmUL2Vd34fqtrpxo0NhskheIxLgGZURusNDwACx1D8R087HXuft+ssB22418eycl33QsglbvWIh
4UbfYSlPVZMUYIDUrLckq/WDgTJjOYgSQkHoVhUXS8c1FIUj+K+Q0YxZXLQAcUMCbHHZ5vCpYrX3
tW4TjzRf7R6eHsq2JqHCyNDiL5FOVgaOBaNdx2pZsR31gpmvungbtJvWyiusKy871OS2TvbVdwuL
HXCE9fLxUSWze+YqFXnttVwNOrfOy6qZCcHpmzYtraHJereLVl5I7z4QTPaB6uSIEdmQu/ila/hV
uZmptKxd52w2SCr0Pe3vqu9j/chK74s4egiGEV9cg9EJp4scsQ0hpaIrWMIuHYIavjC9XhJitqnR
G0GPmdwErAPxylyMKxgLXjqBDoCXy5Fg1p9IFA1t5SRr6TxxQsna4k2pb0kVniMztDLQ8K4o+n9M
1PnanBP+vAeK1kfVAZJwotbY7pyrNsvL0Z+ZXQwB5IdQfx295TaYyK1b6MtgyTewYY4zoQt+7CrD
oa3wBWblW7Xhb8XJzNZmg0kYsAK95zd6WLw/j6dDcgSNXQ8bCDPFBmAwavwLrux4sR8ct7v3uvc/
CivevjYrwqPu4tudBTuJF4tJi61mjnXTH/nsLbn5j7CHVLtCkKKzSikiA2G/TY/KzuzXMdKXEQ/w
R1GjTYHc6NjLyxGswn6UZwAMDab7GXHbXFl49QsSzeOSUxWGevO+H/iQQpE3peQohfngPfvvKsHJ
wnGLup7NQA1N8f41Qqa38WGAgeEtXrxREtdnwyieCfykmI2rB/wX1U7MfgbrdqHwJNOg+j6BT2Dj
XreiTRrVcffL3LB720veHi63XqzKeQDDeNc8dYWdOEc9MQO8MaODckvoiyeH0mivCcgNaTPtqYCX
eqq7ADC67CB6BgRQpvVNrgWdSMuFpsu+XqFrWCmKji9Vq6+fe1g9kTv6vd76V9ijyroDDOyHvVcQ
nkd/nBRr8XrUceNPHisz4q9AVM3ewcvFY9NuxOtLFVjYmQjXl+k+dSVusQ3FP6LW9jl2piJW9sbM
Eo+yK9BEHH4bjZUDFbHhW7lyEEY4jAe8c8G824ekQl19GmcwK3Q8ay5mBC3XaB+SabcYrFEMr19a
QOqpCiCFoJbPWryOSwyB2u1A1zkJVoixTf5jyexpz0kA3tENBJurMxq51uXtrDHt9ZkJA/5gZWA2
9HZCqaa0zBDbepXaFEq8idQYDh3yRPAyEq6KOuQNEFyM6ARi4Xs/keHIV69KBEzcw/7Zm3NkUbbi
DofRBUMn3GpzXWXw92dCYW2+4nit5YMpchhwM3dHBE6/B3U3oEGx04MOqfHDgqCB3D+3qOO5sKJq
xigL3SJIsxW4T8G3t53RfeFFP10KZ8hPg1s2CTWih/7i1xaCkeQemc9gi+HbW6cYlRGJ4WuKp2Vg
jQrHUFI8HGBHDR9Chaft18Xz4qYXBY+xAI8jIj/VF5hDkLUJejnjxz4xtW9X/fOc9Nd9odf2OVVI
hpZkwwU9sXibRfmuSfMNEL23rTte24HhPi4bFUgUOZjqgVAF8+TbZv2lQHmdJ+qOlrwO1vRadKH3
te26X3K3JXdMSe5mTOouxqmKNPg3DfDxMBa0umiAcGQAeNTsMwRREdqoG5YJuJsNc6oTt+YYSXOP
6GBHawsfZFwuGzcrmzdblXQbhOYWJRJ/Vni7cbcAgVYbtC1gEAcZiLaKjxKTtoPECv4VQOH6+Alg
nZ2o3/HA/xkec3dkldbn4qkqGmuo1VOwY8l67Se/1H4h+ws/gSFDPFfueSnyI+IRrzyBzrWtAFQJ
UBLYqA30w0xXoFQxyMeCw5IBqgmdhiSjUaaD1aW7HFIV9a7LzAZkJ9ikzsFGK4pTv++sMNH+zE1Y
by8KrzFSwTjmEWhEOCVbgdaOQgnirWMEI6doJG2IcX2g1o8CueUo0aNiqrP+q3ZbDgISxz56Up94
ayO5aDfTCQUHfn8ZcdoceoxcmYP/jQb0/w7v+B7vu0Gk1YSa9qU6UJvv75A40TWIvGi4xQivXFz5
HsZ32OZzUPPbqPkNuibG/NvbQBfDNyqqXyZdsgb6ooYgQgoiuB7NdLlPhXeFjzEmmLXMtp2NxpEi
AiMzanEplvmKIguIq677uwwzc72TOYsDqGvFBxPf8jpye7x0FMXs300bkwu5ia6/otkx8FUccvc2
SDO9Yj1KgalcM7B1mPvVXe2a3NGpoT43kr76pWEFo55jJfTHIe3HZFhxsbsBbReE5PVvOu7tau3Z
OIAzdHpYoSFR8w/e57FbI6yTEQwIWxQqNtQrCPvaGKAUaK9fZkMx+67s8YpUNq+z89aEDrW51wa9
VL8Yr2P5qJvJN3HLwG2erqg1dnpCD/4s1zpGfS+VwdT2Pit8IvNvB9ofnqbYHN72jvJzUMmKV4AO
ZuCgg/65v06LejOt7f3QLnQUV2//POFDanfw7ItfBwyDpY2wxg9Ie9u48wZD43PLzKPPWp2kp2NC
5pjS1vMSQvm80vjYQ7iM017RZFkemPeuhnkFcO9qdOS65J2QmdCuiPdkQKaJkXBEq6QY04u3ZjYD
73uUH0U5MeKszN4NBksdO+MjwOvsxSqb1935VtP3huJuPEm6jjh+uCQOc3rFUBFIyWw+aDrUS+qt
NNnnN6dH+4CMSej0+4YhzQpWV7i/AUWVmrn5jaIlCD2+GFejwCOL9Gr00iND7eGhbNQgPsEdEJdk
ZE7DS3vj5S8bX9F9oH6pgUGD9yJCbXXTxHqjxlvpzin2UzV58SRyNOfM8Jq8c0BfXq5uwQVRybi5
HKkfXKC+tkHrQG5k3u0312x8BLi+IFJFa0RclF1S0M91OfgYwSx2zHHbAxSrsmqhOWQwJc28hEIh
wNe928pEGRPA84XO+Wvw9tsp+nth+6aRS0jhB/j1eHTxonSQu+mwD2FTDl19lPNVuuNdg8LRQdRd
AWEXo3ozMFcqYFDFGQKaLT/QIZWOb0wAI8JFihHthzaIu+aGy/g2zfi5V/pdNue9LL+gbCbnuSSr
lIkUqJJNm4Ncywe0+fVRg67nsF3kgJQCHuXEMOTE4PtHWFiOdCmisXu2npFsQCnCaEQHUhTLjkk3
aQno0qlOoD8abB0Iq+wlNPuvcdpwIk3ezQ5ukwqzeMLP39ikoh18rL9cYdz3wri1rR9jZLja16Mq
QhsWM5tk2FC4wGF2sUoBAYLeSqrdsGkJrgJklE2HCrgmhQSdmrACGA7lYMh0P03rCbVDjsYS2df+
c2/KrLVEqn6owQ7w6QXkl1jjA/WKXaIsAvT0VLnCZEaCdwxQMbpHgyS7pWJL/hwsVLtod0WzRKq6
LxgNbR4+irqMR4LBKSaToAX6hid8KKts1wibDmCbaVKIIV0isNKC88jP3y+gZV/a47iU5XbBDtfF
K6G4A7+LlEcMOtQQC9Fdz1Ndxg28D8/ONtfHYPvkiGpHGkAi+wJVQsHK0eZHZYAUpKXmM7YIa67A
VGJoVNY/F1gGgcHA9xwbN9D0MdCWIyDMPv42Xmx/rM58BRhublogiAq/NWFjkD/Hts5H6aZFoSeY
h6X2RW9eRxGM4Y7LcwxPtgUnpUxiAlHsfQLcV7J+KciFm8GAGP6LMS/DRONWzbnlSwixaIfn8ChJ
JHsZrzAnf6JGUWAAt7l3Ga0znqBJEIXKGn1iUUbL6jAPnvuzvOjOdoGmhaThJJIuSHJOaL1tpa9J
X7o/qLZeOuUDUsh3SKoGNmEBTjReXWyKoFBdnzeEjhF/mZYoA3eDYFTs5HNY4RFHUd9v78+vWryS
i6f3XLgbtzFihDb8S097ZHjbzKyCdQ2AQ4g0q3xtfgkafI6Dr+MfV/ESwUHuOyLYA1WVl238XmFs
wjWYr2Fr+P0HrNBm7z3ayXqpAeGBKWqXnyXsRG/E6Ll7JphexMWqf25R3kzf+OP8O6GNsM0EMYAr
qPA6CJe1H2yeybTeZlthMoJfe6SZTWzEKkT+GZPH0xxs4SV2PI3ydbzgPabwHuvQ++qbivdfbX9E
8MfGvxx/A5vZg4xq3SmeFA8avIl/Qjx1LrirEfJ7aLklbZ9YT9trbpR2ouF0jT1o8/2LJOdr1WKM
G7j7HH3bFIL30/EjHk113DvZ3mtHuxlOdcOzSDoSoxCMHUTdmhVwDm0si2AscK8OJi+w8dZ4mWWr
rOj9YtNz+1Kq9oa5yQZFyFjhkzFuKIJOAEuLFkiBFe8gvCI13fcEDhOWLaGIiFXlPeZMTWgNLXfr
N4tOaX189XLP4QPIRsJwYAaU0wWO4uylg4HebLbDZoI1DCoP3BCjHoLZm89fMLEbGDkPHzihw4KB
A7pJN6nwUOtNqu0xMTpQmNG5gqo8eEOozLtNN7RtV5CmgwFCM74ViRzHwThjOa94IBdURGXQ7MTX
QGJaC9CU28JvHISPuq2/nWX4TKWu6urN3d4pRuG58YW2eenF/XBg2FLuhyb7T4oSElzKYLFwhPQ7
srCiYUFLFK3LmQgLOoxC/1WiYBiShc4JSulkAxZVV1WK9xNEjSqtW/jVCAN2GCEuivdbXPzQrVsN
3bIAEdfYNrz6wMsqoGvUV3uXl/ICxvxYBfI8g22yEjLB3AV/wppUkxO38MfMbs1AEg/obF+E4fqF
Yh2IN8v6oX6445KSA3PXBoWLl2gl+KuWDI4DV2e+Oicr9PqxdrBvRzOuIQOo1Pq9eF1/4F8QT94C
jmDxJHYZK/uUkTgOtp+Y0sFJN2www0noF5Cc5nVJLHkmIHgtmDN6j1OF297lSDWArQ1XB8ic8AWW
SwrE82pFWLzwS9piu2nMasSJYZsQMO4y6PDX9Sn+tAChtA/c1IgfueUz0tTxIFclZicQcI5ba8Ho
UuEn/FdtfVTj/0gbCgh8ehGdQPxChYI1ZfbCEiRp4uJbwKXsYQt6RrOzjHHlYNlTubdzENepmhh6
JnTJ9KcuFe7hp91re5mGM9jP5WNEUU6PuLP+ooRN4Pi54uy4WDxDkCxMkOcgYVZqE+l5vCsMDgQB
2tcG8FQtLI27ajYW/KE9Ze4QgUIPPwPUUTzWNR+sk3/bAvE5NVwHJ+4QDGdLi+OeaeMD8InmOR1Y
/Upv4z1AhdngKoUapPI2mSZMPIdYHkc8HT6yd8z6Bk/NOZn4aYHnjY908a67AforWoPNDUcw3afz
gp/PucYoXVCCmCjXW2brKvZ+FbEcgI5d7GgMsS2+O2G1/NpbTHrq5Js2a+pVc9ZPcU28oP9rXkYX
Pf1+xTv0ob7FWIe0DKcpxp0Cr2NeEcRIGRhzfwg8Y+2of7Y5nPb+8Y3f90S2YABmRbZeoMh+nY0S
P/Lfg7eFYrjD/P84u7+n5iRaW6dTj05YA7NedXml2ZFta0nTe8E0/KFzZGLx0pK4TXBbfZY9bHCm
l9Dvck5gf8wqosIOaQsNtoBqjLVrUfFyL1BNfWKNbzsDgDhNV6aV26VjF/wQ5UOLtw+KiDHYCMUZ
QTUGgbYvrnXpZoZpZhHMBCO5YFk4NSncQnglxYb3jk0KOccT4mq7WmMGVXjBMFNLLOhOCuZRp4jH
I5sXSEyojG/0S6fB4tHXecMYJVww+MHGe6rhd31G+wRzbhdHCk2piaa0mgBQ634OQgvW85OAkTxe
C2G/NycmmGyoVVTfq3pLFpSPE6p/y0ytGSVgsDR6PCQQdVD7JfiPaEJyugYNJBK7SfszAs9Xw8jr
hKRloFbGr+n4Qr7rVzeaX1g2lJBn8FsDFzEgcFPuH1B27S8H96nXojdlQ964EnN4dMHBGlL6PjTv
pD5eytV6afoICIIdx6i2EdbE4KZ+68/23TCXAIyJxO4gbdQ+BKX2jIkbdgmGuFVvp9gyXeSr9f8I
O4/lyLEt2X4RzKDFFEBAhQ6SQTInMKYoaK3x9W9Fz15PesBbwrLyJhnAOVssd1fGN47VlI/IFI61
3eyXcr/umEU72Ws+2FyTcfUt1jEm6xgNl0ZcswX5ff8P7KUdT7W8nGLL1nnceL+fEyKylYm0csp/
iMU7TXly/k5NLoQtqFgVbDyBg1SHtTWFO38+CmQwUmdj4Ji+mnBaFWWxrnqf33JrPvPNsdm+lZJ1
FQTpuosBp86Qzd4qMC/rQ+tXS/0C7pHEFAmvV7btnW15WzecwzmLCkYX5dz4JhPifufZeN09P/ro
m2/rPVPMQ8PeTjoBUKCbmQm1bUbLlq+zSgkpX/vdgudZQ2nLo4bB5Lhnx5ahZAYmW6WHmG571jyh
dE0j1AUvhkca8zGQLbsBTbYPVZvBdMHuyO8Lh269y+6Jw7LWQDjyLNpfdC5ytw3aNDH4swIlMnCN
2Suy0YZftWP+q2KaLiSnXhbsogqck6vxq8MkGBiMox0avWd/umWkQ4orNenIqWlTxm0DNROBGfJp
xsZZGJNDkfj8R10zXM0NMrX9W6A/ksbTNqbQ2cp566zLbICIjiW1nZNnixNnmJnjR528lEpdeRY2
h7CPUMLSjqwqtTeZkM23qTPuDUsCOS5O+letim7FOmokoAexxFs1RXpSnswhPgqJ8FqwO2abkhCw
RsvE2yKBFJqHVpYC4+mIpK4PLQbYzF+1lvH9fu+IJkEkZvcVOOt4ePm/yWnq1SDc+rR7Q0oUkvA9
EBbL1JRc8G0jMBvX8Eu6ccIz8627sHLTjLVpizdznWGfPocotyJh3KJJLmz5T06yQgW5OF2KIRg6
89wO1n0erXv7o0SdYEX44UeFqUdKp0VlsUfxXlKLJLbeC2Exy+F+sAwURLSQotvcYkV9zPI5T9XL
FncUeWiUJi5jAp6DBggg9bJqBdHhiZkn35BMX9yeEre4URnOgBatzZJwbVk1qh/Ftj+Xuvrcm/FT
6TcXsVdQMSQe1uFNyrlzyw9qy1KaPWWovEFJvNhQDq4Wbu0ntv57OoXY0geluNjzysIkbvyMMmPE
OSU9AVgRdi/QQ4zZUe2qk5TLAKHI4DhHChODbIPqN3nPm0fT+7MmAtY7GSV8fIcngko7DtLqNp7M
HLNrNVcPUs0mXcweRmeC6WoNbxtnr5qEQ1MvTNIPEoV2uiCpBjHgkgLtDvYdUrJj55o7vZ76RbHc
2uUfDGIoUcjKY/JIC/ne9aSNBGzb0aQNaYTndmhIQxirQpAbOKP3COy2cIinyB8Dk4Wl1NZ8VF/V
SzBGFNVEQTxuvGzpZZiPI6WNDgirWrC8s23PTpWt/Gc1V5USGvIAEsD401GxR59cBgXSPTfZRO6B
xr4a+97Qel18T93OxtgvMr6LrAzyvAyWqQq05aPnPiyLGqTxoKEC29yuYD+QLIy92wD7fd/hcR5m
R1wGRyRyiaCpaznCFW3EEP3V9/kUr19SRcLPnFym8pGY/5XUIlQvBiPxfnOE+jmBYJAafpZ8kmzG
OSz7LRhAqMVJRURy42A01PUqKcmdvuBRtO2bFR9Mq/+kWDwssAaj8DkPZlSxjB129IiYtxu9xsBA
OZbmdpTG4TjlrH4VMRrjKjJH2RMpRbxuWYPuVj9MZQxTkz+OFEimK5VL0CmxTwSFr+rYd5InTPZa
sfoLgxJdZcI0fMjGftCVOhJrXiapP5baWwbnKRoRsRRRf/4v27E/kbrIqudoMfZIVn66uA1li7J6
bsIElH0Bq/NHXfY60QgEEa5yHAIhUV1BHh6xUt6ttDlOxXlS4vMg07QvvlVZnmJnnzu1Ib2oD5Nm
je9yMrIMzLTSTU9uFjOIEP3q1fuUAwwakI2fnlKJISFLYVmDdIgyJBOuQH9TSBYEXcthy9yEO0Vp
BwbuUUM9C/Lum0XUkxpJBETOpGAiGIBhlKAun7u+fM5j/bkr4nN1X8HvTAY1GGst/m8uFV+pmc80
tihUByN+OXHvh5xCBI2zNzVMccfCH6bJz2kHVbf+tQnwDKPdQmNnjUyfawVmU4QVtFuVXHutvIoj
lvhKeTXol/JZdGhqoyS/CmJ/IfTnTIaspLrSWPpJw7pvoMmpdm8noKUyv1uNPqA0DvFCffY+HMdO
jSS9jCYbTH2vvbuV46ibHQh+QLqBHVMdjYQHcEDPTrx3dvWHinOyC8KQxHV3u9pyByodIuDkER8v
EP7aOE5NHI3p7qo5SACJSJtr7mXUGGlk1qAD83RadejaPnGH0nCLer+i7bilh3pT3t4GRm7LwdSq
Y70VZOFVl3HpWJJ3HF3OJtr6sPuIcP18nf19IYgodtT2EMRcziIzRjung9T5gRnQ50XOfgN57wiF
PihzqElkR42qzR0bGuQUIXJpdzdBn1x/5MX4jvMYKrBdq665qVwUFiDKeegTZkqzLTJ/GKrpqNRL
tKkLAAg+0KIeyNxSltf00a6qkTBLR3OYqJ5advHGGQeMiyzQkxR/sFMS9ne5CcafVuK4gvJWRi3q
5iZSePVrz6hjxpL7gaEj7A0RUKtK/dcsrpwN7ugwOC725T1Nu/cSXfxQ32ju1sUdKbGIlHFqwJJD
LYxeJvY2BViyy/646L7BV8PapmBd8xq87KxsjIbl9nu7w3S0lzxJTprpHPTNy63poG3IWpJpimTx
ZinVlU/XZDImoZubuVh0SEwq0LX2qSeHLT+bSKjLYTiX+gD1G2MFRKb2WWmOwqDdLdMRSNrK72k/
3ophofxaLvvwHPo22K3qVKtmVNdSuIyOPr0ZibMxV7GAbepDYjB0VgveItgK8LaCd6WHYDfEjuWu
3eVetyfBHKNExpG7Z+UnkE+1y95mLmfxs1blU28lF3K8L0nhZCSNGNJhy6/GzsE0kYpDCXvIeuWx
t31oslYyL8wEiTNzx50Qkp3LAkg7NaDv8zSU1jbQ893PqrAw7EEv/bSKaTkhu4w+lO/V57rRHlU8
l065N6SZnY0FngyqaNyZDYgG5Hrr6Y3iyVPuG4UnGnZZ92E/IffBCcX4W5vNKW36Y9V20aBU/xfe
TUP1v/S4oqRjzoH1AE02/r44aP7/0OIq48cwxbKE88D4P6byNDXkRChe7yp6Af6suQuRHZmx3Iqk
t9fSsWAKUxriJBuRG9Gdr0mocgkx2NrM9apL3zKQxfCwABsb600iMVcdM+flAhqPdq394SWE0yrI
pRJriIWMAe8oJbYlAPHIf8Sxsr+UhEA0QtROSXrtWqfN6JYBDgXjJy7/pe19SJfLNDzYBke53iH/
Xpkn0J+dBMErmZ10yblNH8N/O7R2aYb4dICTE2pVZpFKd7uUKnLAT5VmCz+XlUVUXzM/ZTIHJ1M8
M3Kh2GKx1KiwcJQMX8K/vpG+dzaFoFNx9tlaRNJNHxWOoIq6OOD79iyljiJ2l1Y+gQdNuEXhXKH/
5h9V5niUyfaqCI5xZWq6G4wQ4KH0lrmFbUg6I3KqLIWDTJnRj9gm3ztu/vz190hSAsNeHAi6lukn
Ko95PifCCQWIJvC4KH/o/2qijlKyI0YIgVr6B3+T+tWunNMShRld7kv+FWwNk0PivZJPcXNV5v0m
7o0LxDSmi4fZVNyGPQ//B8MUU7BuvmI2Qcu+rt4uBZzRrsdoz4pgU2f+uJyJzaFhgllP90TozzWC
TcOE8dXs/WpivJDS7kMjTGT7WqbuyXHpy1SEO+qllD0QhN5oZHepZ9Du6fW/eSVRteXARCdaORJf
MzS++F8xGTaqEa1HnTkFFl85G8BX2N1o9oG4Mvgni7rNNCf9G2fhTP+3RWrJi1/+TCxmtYodWBWU
mhMr5xX7IxUANnHZaeuaG2cBUei4n1iMbN2lMrnjQZpVAAbZSfYVmkqifVCOqEJCmiHz3PD5NDS9
3GLhslohUalN/lnuEiGlx5zHe1fjm8U/KtSq0ok9UShqpIc9lCp3xZn1mikeWfnaFUfh4AygyErW
o3P6LLuvTOPFMHlFVsrZhRNgpH2OQ3yBNeyLywkJ1IZC82kBOtPs/CbO5iHp/a1V6svrqZAYb0+y
aQvCPTHfgJ51AyrrOceQclN3UqTPtXwsAx1y/hRq876rxCOqFzDjTdgestreTc5E9ZRly7FoOgL+
wBvFf3mvD24hko1jgkr2tL/3ghNBSD+MtDmty9uOyFTjxWmsy8TNBCy4bQcAcYee2N431sbxTQff
GNQ3fVVdxfSHvrDxuzjUC5qtxB35KSj6Udql0/xVFG+D3GAvyhN9IabSrmwNb9/6i9Ep1ALcw03q
mJODhG4dT+sm3QR0UDOTr/RdXGvX4mPanGpDnflRdqFaHsr6I+bbHqd7t7nlTHtzMUfMj0TSZ1Xi
IoCRrSPD/GL8r6xPeXYjQo/owXBjwD7eGHV122PIxDOBh/cXck4OFXPvZuyipDMYRz92EicFNHJL
8iONLu4GPPvWKRF/Wynr+IHtREXQVv1QM45O9XMIeutZY7qVxK7xTUHh9xWJXNktI8h2ng9avKIh
7h216iCVVsIJTcZgniTF0bIjr1gjFrVmSZ5gu7np8t5oNKHN4eXmkuyPqkNYOLWMOh/teB2Hzi+T
IAYl59VQhhDbs7Cx0GtNM6Px5658KrfFfOdTvryKpnVb3/NWeZvMd7HSnb1gEEoBmW+trSLLEIuv
gkxUyXqJem6TKlyQr++8V6XOZ6LMlLHxof8jyE4u4e8g7q5YAQn1q7cU7OWF0oeRK6w3df82kcmx
IDQhPUQZlTKRWPTtQ1BX/HzWyybxzm5nYXqXCn54iWKTtBfNij2RWWipnFa/85qzVfcIzAzQz+h1
lHGvPAmGceX8K1HCpCycWfAlbEgK6Wcfv9XFcrr+qO82iibs8p2eHJOMMf/MH6SN/3aEu0vSLbX+
GShKUEfwu78oBcLzmMWk6ZM8sgWU5pbSZr6+Y0V21vK7Et8z/vDWeltxQqFC0D+KnIYHhpkHmdnb
gnTN/Jwngk95v6kvZOY2qvjecsaLdKesHledzfeJpTC7oLum/U763zULV30YLtIQUet85Up1L09G
527cHSC6B3rQw6QxdX8WLZJ8rmOzQ4PZ/VnBsSb8w1unL1nLFaAFT8rU98V6s+B31Z2h2d64zfyj
MqoywD2EN2zyr6J47lXdLozKySjp5NHpLQGI7K1XngWrPxH1VMa8p88eC4dHtSQHIf6ZwdaTunAZ
V4B4fph8+gCCM5IqJXtU028136NqbJxE510rP9uJcZLuLRNm7WXlbAf+gZRtxxgCFlir2yVfZV9G
iEONhBHav23mipwGUkDBsytPqrklIaat7VPk0YTHEpIFfpgk6eQ4QKXMp1r5m3fThefo2nDQVIoV
1MJ20/50ErluDaqLj8RYQyy9w6b5B+c2zcdlNSGmbr3EI6+y5BTgqTIIuSoqNBpWkMuhsAeQsERT
kcaIYbssYcOQeDdqVB2oZKzfa38W8HBThDiQcLzSWDeQ9OfhNiHX5ouNWIv4mBjtCf87niNVfkqV
/gmxMafzvZO1L1iqGCSFqZoI7G2w+QRPiYl/JN3PYXDMrCp/pFQIZnWfY3T7vdvkvS+KIxzyiIhn
8oFxhye2QMgYNiFqwFNEgq6zkZpZAojpZ2clErEy8yhnntXqXeht6vueMj+kSdO7wVYk2reU7rzR
bQtIttrjU6xRlot48ZelCx53IcdpkMob+a78hkvXXqzE4idk138rUQqS17E5BmXG5dgcKGYPW6F7
89/Ekl1Mil39n65gbsd2axgiIYbgNH+VmeWRvGncFIZ9gEWIWO16qW5qgdq0Xu75Et8ZcE7L4rbZ
N1ndAZ3mJlAKCI9GEFy1moNKbWmN2WKT9gtymU83YX3uU3JchuZYmzZphguJoQ0ViGn5w7/yjdhR
fRueq6xeluzvLlncf7acYFwlrKxmlqOQjQSONkeTo1eRGVNYTWRcdBpmbcBgoTOB6mnL8UYDSYHX
L/BWWgKLM1zUZ2+szrmrAfjhdsdv3NISrsVZUrPzMhdnqxZOYCrIEBD+eTn+Farl6BJAbY1425kb
84R15WUB6WMmtNEd8wiWo4PKc1uduvmKhWetqMwS8kC32iDLtyCrfysVDt2vINr6Cu4wycf6baqQ
W1W/105646Mp/M2QL0wSR1KuSSNtCtkpigs+OseuK27zrl/Hpb4OQgA3AvB60KhmzbFiiGUnDfc+
JV6C+K1omWl+LNsExaFFMRBJh4GbIbhbTpClXzUeer7AMBGxnLvmozN6ioHfxjjY3XSetYiKwnw3
NswHULhVPzIDCMwJJpavPddQyzXIZW2cC+vU4ke5dy/xAXs5tjRK7BXJFfuIgRYuO+rqPds/9tiW
xteztxDFW1iAr6K3ZKOzCx/T8JxAq1JGD+3fSnvXuu8yc9XV4IHVVwApRbB/iekMTw2wIlPrIsME
k4s7pmt+kwLK46JXGkHz4CqScdLbhNZmBN9iDyO7siMLby9PhSLkld/5tVWd3uMdTg87MYRJQ9i/
64tiiweTA8rCSePNkjunaY8mHkvq4JEBXe+fnVqdFE1yRg61mmeQcVPBziE9k3eEbOeA3xqRggRi
q++qOBEIStjYEGymk4qyn7wYCv5qsC4jc9ZP2ZeRMJtyNMXxBQM935TOZmPRo4qcFr92GUtCJFXa
Qdrwu4LQgicqWNLttNMopjRnGEe7A8Eb2+ZkZaITs3qaswdhsHLEVLFmb0FAqK3mCNix9uBk8Yz8
l4CUZPUkrrpWLGhRUtKxmGggrdpzKOAcHx7xXC7deZfVc9W+qLAnzPEpzaSzhF5Km0mAtWXcVww0
p7p+fNWTrx4yueDo88Fw6GNs+2cuzM92E65N9UYex4essghjH4sY6WRGEjSSVBnHGg3jRtIyJfpo
/tSJak8pKdCAGH/IbTJQESsodlqFeF2YaZiZDugvRQnQowSokXIQT2DiAlfFpcvwLx7IdB99rbmv
reV2QxKaix5S3ncI7/biWtf5TdZKDo2P7GfIpbu25A/D6B+5hYG9HI2ndggX9MB/en74rT6+pVbY
Q3exMtosO+aVAXAxjkJ9TeRIg7roDvyPZtfDeq4q40ItVqjCsZekEyZv52bWzy8eDksMSz5VEzu7
rgqptxgMtiEcXEyOqMZTWaMUkSyfX6D7O1eO1bGVJAFZsYpTompfcntRf5lrG+1EyZr0ESvz2PJo
vQmWFkomd2qlB9miX2li8xWNbtb6+DyxKp+9vbVjaqNRZDNBMSVq1FYqZBiSyyoJWhX89bRpuFFa
+A6M1/xjNE51+yH8Rd1ndvMhPSeScWo6PuPEzX9JeA60xR8gqtp++bIS7UIdzLFaJ5TkyNMKzi+x
LvwE8dfwoZB/Wyj5VUXemEuPeg5Jo4Fnuxl/Z3O/c29eK5l2nDyNuEcp4MqifI7JASew3U6oA3do
SLWN0WP/2uMGlgZ2eTzPVJTt/LZII9WT+o5Z7UN9oDbRcGPLsJfJ5+mYYI7L0j9s/0w0zCWwgbzW
wWx8mF1y0PEfwQuo6V35DgCe0NAY/GyljO2YKJ0ypSFN+mP1FKFx6Qpn2ldEWWtoKAKOS3PQNwyw
PQM8M000Tz5Xho3dlbtV+GKU34vurq+dJs2Y8FoCQKZRIMrsQYVF9UQQ7mphFypFZgUuvT2TbP9U
YGoFsMLhkSTCpZWUaxnuNba2khV2T/rYyhaK/F1GcUL5qKHRQu+YqGLY8QsyJnd1/5xr7Ymv32j+
RvWiJPt9NWjDP+I19+sct9BziixmuOW/ijcV54OixfmANQ/f1EFFHaqpFwULpUL/NZjiJb6wL0un
m7rqV5BdjblXqQksEM5qLN07kxadnY6WwfO/RirzLxSpKVqnPl0D6arZVsKQ1M6XowoplYYpfMLu
VdRbDXvgul/9c5JrUc6utpymwLiObgwPJ51iMb1IrADZzrDSFe3zsidhzLuxzXnIGxHWeRaOWk95
Tb9mBMWKAp3w1/hodCt1ohtr/Hrg3so8qsPiCztKsEL0soyFJNNxsrupYQG/oMLW3Uv/XNmlnvdG
uiAlvA11gc3zn+qOby6afAybGswguznIWS5jCRCrQc5X1ekB7xrvgD49FRC0ZEK+tjkITev9xKAt
Td43QwjKhm1ovDwWYb8XpLyLGwtMo4kGYDQxZZeB04YbW/9arfWyTcBfADcwJjdlLLsNs6fRxvOQ
2mxg1OyM3W9ygD1Lks/CUF1HxEKaYqtL6Td8SQovX5L7obI/hkW0xxRoEh3Gjl5Uqlu/5kvmzoqx
VkLg3FCNN1I0Tx2TVY9KZP89IdxIdctf+ZXptcJgcmgqJliN04iij0S45SMdvVqbD5z33XJqqmP2
e1fZUU6Sx4i9o9GY/sbjM94fHf4Gw+wleU6HlgT40fkJxEx9KPq3tv9lsUzmYlHrj735qDrf6Eof
MywsnwBaNcBe7A5fulfNtRqm6jSuqfTU5mNfOkvp9pad8ELhTJur+hH5gGi+FQaMCuMlFpUSE34k
EphcAzOcioa24TmOCDJ7zaZLERTBK+bRH5kczsjEFF6IZHalFm4dMIoSFrVkKEfyHsRp/zVz9fJq
Tz3yddQIKX69nR2LkflhYRhcIS7pM6axBbC1jJNn8UoMP8Yb6l3m27I0eXUP4zepJ0g4yImv/9oz
STfXvIjR5CscYI7eoJvXjFN5pncTVptiYE/RFKnzaVANe40Nl4y7Yz8f1ASUj0qDwxFR4OTKJXd1
4pOaN6mLP0m9L6FsE1C2KYrstS3kBQPUKsWWDhBQQBpXfKlYNYgc2kNyWnD5fh26PYtIHcPxjcxS
QCxGaSoTU4HhzgRtxRWEljH1tbS2a25fU2cgMkalwlB180YohlR2KzO7VpNiN+2l5rdUX5NC6KQa
Ekd6ieF4dyy7pHjo9uqavruZABN/FbLkvLOMMPvhXDX/pbRWhTAHYvwmTg9LDxuYRqSkRlUFL2kC
pbYGMzP4m6r4uYA63GjtJVkc5lr6PV0/xak4VAbrtd+mVV7kocM40NkMKs8yNCF3852V7KOgbtiN
51o7MQCqZaqUs/b2iIdbZXzr8+SRVX3vRv0q3dYW342RGNWJquyz0KInA2zsKjQXdz0uzwwr8JnN
EKr7KXqp7jtPsXFaWHqEa7gGEwUvkIo55V7drV4lJH5HigdIXCKGk2k4xTy7U/JNQKF/lL41tny5
iFIObnw08oPgmU6xzOEkqUG5pEHNkbDGiD7Ys5NzpR9m+VJ+GQI+NwgSuhWytpICcIpoWjfE1sxQ
+H6A8NiXGohylhINRYeRoVtIjrwwuKydXEVEzMxmAcLNU1CETxNXG0VW/md6ZJy42nKHlf+Ld5Pc
BUHb2HVhvH9bZRXMXaj0PWMRT7DWg4HgRBwzbwU3RK6c1ubZuNYndlu6tUUdqFE5+WNKKkSu2Hv7
ATzBxlsKsRzZ8/IYz/lRLqyoTv7hL2V8g4qqn/RqTNwrr/sdP9amwB575tnRQWmdKv3WLbjt/DIy
kNvnoJv/ZTUd2Zxd3Mx830d3TKVjp3PNAHkiB2qsPKyN53O2uNpxP6EmlxjzJgzZl+lForobsHl2
WAeLOV9xXWDa68tmegrDuAU7u6wIB4EWUGSDJejU6T/14vT1aexF5xVLMFQ4PLHRw/ARFgzqSMew
oZ/d2JhcHY641wORd2Yh00hFm9qylIcsnSBLt4yNI6lU+wtxH5EnvlkmDY9+5O9MKGBBPpXciLOr
gia9TKq0Dga6D0VswIdaPbWjScGEt4pgHFPkpMJ5Un/UaYfrQHpr5Veo1b77YBAUFnF7EZvqgq/k
BfBLVfZIiTG6YJNGorY/4n/Gse/oKGyblHEAofTiVUfzeFcvGgUQZVfQxTo3DrfJz2SPGANUOPaJ
ThsTK9xhbMD2go7/EP/EltNwkJdGeTC7YzqZ9jpgEdK4e/xQvoX3Dv3BgH9vmjfHFlmEpdwBea7u
cYwhQac86DaniWdfvNdfxaQd4g9qbrO64COocyN60nVIC9eVrov1uWh4MC33o4gCYa2uBcvQ5GlS
fYzTCko1Xcax4ZYmLzV3pVBlq5LxtbaGS50C9GK4bbm5iEKdrH1r4ELzl43btNsbJ1j7KuKQ5uvn
FMFi4mVINxOw2wSaLf6lXb+MN9yPVtjq+LxFMrwsXgqnXOrBdw+m+lr14Dpm3JCW3SxGEflS8hJ1
j5Z/x5Do+tdFBEbNXuF1gym+x2QaURbE0MLojVPFbDI3lg4lMhQslzxkKJcywcwuuxqc+KC5gWWk
R2tQ8SBbIsXIIuSxtaOqGdtzE7RTxAdzVtIjOTBRc0xchAqWdFOH+CpK+VWuJMc0YreSEHr053Yu
T/3EOJs9b+891U6/Kkxt1eGo4KStOC/nYdtym0/V1CK9+JIaL/FcEYuxpDY/pGl9T3Pg8vHaHRsG
8/gkcwo4GRdQPteusvKkcL9LFngoZdg2skjfPBWnGX0UPN1IfVgCv3hDOuu9eIBB+o1bXqZHeqpH
yXX7nFL5JiTijajJG+tRTLz6K/P0BBxJb4yzngon9cLC0LCFExbZuX4g/leLY//179NYc82REpDh
vYLHNQZGe6iPRiAW3ChreTQr5VT8x0BItqLFea4SkxSLDCmAE2CZYGqlQECtO65duLwqcESNu2dd
N4oTTnN4xJtE8yyC8Vzzqjm1/XaC0M9jfBbiM2jhpZJlV5B1p/t5qRSEo4CmX9g+9d7EDbw+tu/l
u7zgXQIhMhj4Y24rBUFls3neuGXGLOKT+S8feUpNLJrRBCapEWDy5Zk8w5gqdBIeO/2IXmt7r6aM
XTxtnq0g+VCb6mu0PmrrQ18ZlYx8J/G5KdBeIF5g/yNhpxrHjyQQ2/XOo7jOL2e/AFLVYn4pnCVO
HSaitQnyxwxix0AcfMEqkf/g1KIZgAOW//IWT4Sbij66ks6q6YBzaMvqSwj6XvZ5WtfaOq3wTjW/
uomocyNhf8Rdh7UGWdEHvGTGNL0OcUbnyEeEUC4XQC/5tqrMKbfjONu7W4m/ikY8Zd0/Q+QdovDI
EjZcrGa1x1eagsdKO3x/flI3mC3mBM0w2ls7nLdYPre9ee4F4TxDXTUiGz5bQkIjbwmS5hxrhBq0
2GaAy8y9YH4blwuWPpsvsUnP+RZ0VrjFCb3sUdyvC9CqNOyhxU3X9olzLHLSQ+fcY8jjLSBLeF9U
3ItEzXq5tns1pCk6SkbAB477XEveulF9M5fyPcPXG5bOR+1MWw+ZguPJYXWlyY/17TgNwzHf62Pe
4GZ5YZ6nfLem4W8C11g62ZRTeuGneAQUrx+Yptu52fqD2PjGUGMOV/npnPmrmw1sh7GlGppoMpII
8MbN5dOEm682+Qk1jiw0R2BR+K6TjqWXBD8TH/ctpRrdeDOP6PaQ4Yt2syENXLRLRu3XTR3Sq+Fq
vsx0zqXwI5L5LXnLs5RxlkxexgC/CH9n3pgHvxK2wvnbsGl3AeHhT8Z2qNzlUJHNACtlH9uBegri
bQp1lpHUhI3WHz25SUJJSyM1FXCUs5hO6Kcqirt/VsLMjd3KRVhMR8IEjcj15GuDlylnnnsUtjho
+gyceGQRNRi9hyG1i2g+Q7lAMW1IDoeirdZqMM2UTwoKs4YbGYsfjCQrQfO02PC1ffUZidfcCkqw
dxQAiu4v/avihioMs5ZzP114kuNTmwi2gfJRGFaGTUakJ3EooSpQwEaDTMyRYzLTQYX6g9TGx+Rz
wDNM8bEL9mO+jNK0K9Yvu8Y0TLoh1HMsjlzQiaRP2Cm2cBLGXenUB6CKKp32Mnews/rOl5TKZQ+H
ufm2lu2rZ6McG+OTjfQuv2lePs53vZav2dGEFLHw6kMSwvQtFm+1jkx5gXpNx7sSl55hwOrm/R29
9F0pUBut+Q0OxZFmLAL+21PQYB6FCdXvAt8//Gl5/AaMdjrAA+NrFaJWMR+j1JP2jsEVvdhCLybh
vbTQ/M80/1au+WaNJWJP/kIZ/D+eznO3cXRttldEgDn8lUiKFEUly6H9h3B3TzPnzKv/FjcODrCN
PRh4um2JekM9VavS+j+UsrUZX6JovGZngxAF0ljh9iB0eTCKcE7WQP1Hr/ojtSovYa+PPWqDwr40
cEL9mVEn84uQZQ+xHe6phUkf4bfgp0dzgPPD8eQfqvl9g+nXNfWhq2MYvsplvlq8MQvtCZP2zypE
0gQ1PxwebetIyNcx1wYVwnIasqercpoxeccDR36gWSv2U/lsPkjBXlVhu1qGdM2KJJDlMwVaVyWx
W0JotSadtDXm7etv4jOBcdOC2OwsK1izLTS4cS2I0om+3m3jjQcGN73iBmGbaQ+1lJ/u/8K13CFO
uMeLjz5TeM36S47Pl6A2z63TQjAvp2MeByYiZc+T3m9uYRbPs4V3ve6PMA9xVTeseRGW6jZxrOQ4
MTjru+4McZcZOTl88gK10SMVmr4WiX5V9Zh4D9Gh4Q8q2+6xxlfh3xbpPs4bAFdx8rtLqnPV935s
7qYbiRH97PXZ4A+ieNjy1MaRCfobpmBgGOpuK70Ixhp2RyQ1d9qIyESP6b39mzN+asgJzYplY7K2
5cM2905tYxQYMpPb0LFIDd/6YEFU2+M0IEh3BQSVHfsI36HB9SFTrIbBdMGKLikBCaUa9CTG1jJz
p/d4HJzqO2mOs2hHsHCzydb+swY4gV8YcjDHtpiDVzx7hs0h8TvJ9VP8R1iObQH4ebNC1TsSLn5L
U+uVl9jq5g2kmviZ2mU+PVFLnqvJhCvL36KYxE0cRNzXh/6iZ8dSAXsOhiYQtPQiS2IoJTDjybQN
hFCgsMNU0qrfslGe6MVWq0PR/0zFSXwZCFeK4vZ/UwPfNSEiZ+VpJ2Maw3DjyVRTEZUpOk5mMDSR
U9QLw/0SODS6Fn5KAEVbcQV/SNK3vmjpUVVmdlp0IFunl7OITMLEB8lpWfYUBxebbHaX7tlSiiv5
gMZ/iXILrwKiGFxfMT2NW2B0JM2Qz+JZJP7loE2tMsOEunK1OnImcKy9XvHFyGQ+pROj9yp25Ir9
ifG8AOa1Z5OCbzbICs70AhgrO7Ufi4aP4VgyHVVZfXFT/SbE7rwI84W/WjuyHvD8LUSg89LV29Gu
sUBBhh61y7ConrROXj2ywBxq/aNROVfHVqC9y4fjbsjEs7FW4nGTUyfTVbvtR/KOLZ/IzcbObUvL
YfrWYL8UIKTN1jFyULIF8psOvZOtH6idksXnpmjOqd0P5V0p5jtjEAziKjEM+d6i+RVlfc+6CnFj
8qqtuPGW0G0eQwfICBRjxhgtomkIWhUJ1FyPnZn3MyMRbo+ydh6w7z7W7qivuGtW/oPkMxnVsI2G
G/rLRLegpk9PSMDpLL8vmvWxgj4SCY4i5N8qHbhc/rYJrpT3NyPu7njH/7Gsn6aeEBUnGcBFszGC
7ThwBlb+MgAjBcgECbP0hI7TkX9LECasn1ElcdySPRnOUSggElRlHqxHe8CJUH7U9d3AGcg1we4y
wecs327KFWYg355KCDQyhnQI4XrJXt7JTsoQCuXwKAnpI8nfuXDRlNgDMayvaQslVs7OqwKAl6G9
9gVzTIKrIVXVNVvAxK6DX8aPhNtSiBYH9wHeh+J/N6/+hwOfqvXXso1CJoKh2IoXQDi2of1XqbVd
FZephK2ZOPJR4/BJCNkoDGgsAdAMdtctb7wMCWqZSraO0hsNgcfDOs2M97qa9DQQOw1TGFsGohOb
BTqRxCmPgkmcoZyvLdZ1g+CJWDH4mccz+fwwz3u//alk/Ks6Et5/sc65bYaSSy6aU2r90+flSWa9
KQD1mbCczg2TvDz3GR1M0aktiVADBjxug0m/u+GtkID+qMyQ92/hJZ9SuuYaZyr4JAtJmEUS1tsj
5Iyie/Qctg9iEl/i9mpJwi328ieO8OzejWcthakXf6ll4anFIbsLEzsPGa8/pqb7uOIRz52+gDtv
hkojcWgJK8aYKckBd+lzBgn1Id2nmelPpWSI+zcxbp+QZiSQuMmvwRfZBTah8kMLH0bangQVVmgH
Sn1y1YWLcVD9UtcohDsWtucktWtoDiZRL0LNgqI6ciO5JdTy66i9ZEeHUuMDijJNARzTiXdAbP7J
R4mmAoEwWHrkfxA0AESUKfWDG6zXadhh3Uf0ZTAMSk0GjXxzS7oQi3EwGPnpq4XGkn/LmEhLmNMb
sJYB68XM9yTwsuL3BmJBtQ+0wqmIw9XJi88eJ0ZRbPdhqO5tte4vaNVc0xjK+oBXNbWbOT1TI/U9
C2/tteRoLWlAVWSPIzG7Ueet6JQKCzv+Dp2qDULvdf8BrezQw4K0WNAkOSP7deA/rXkPJo7bJvaU
lEin1L0sNkp7i7srv0vNh4EOxCSEo0tTNEefsudMftx406CG+WvN3hxH3FYRyGRAWG4/MJfEwoHB
NVMDqFu5Z3HGosLztGWcjjizH8xQKPGtNH8WSwUKnHkyfqRKgeuP/WYEu9jVpEk+aiAzXX9iY2eC
OLKCQUFcmZ1wwDyggoBfWjkmb1iKGh8KWZk013hDFzsWEvul5pSEJGDHt+nKTUDnEeYAZTMZCdKy
CaYhD74TYiwJ11iIfb4iAuJiMD1xPWLERB5aMBA/RxeDqUuij52o67EhbrCjLaRJZTf3bvaofBU4
tyx8CBukJNIKQn4DrjYUb9pmPMA78oI0A2RpP7vroPos7gA18/4YS0GKn2lcAGNDVekujQSCn7gO
bgacWEF+VYoxNK06nPnIxQmDparHA0W51Q0ciozP3uzPJl+LbVjlu7VoL2XJXouhnBMiYGBjZNis
/XLP6+zGFSQkelXPR/NH+WrK7FjxovExXd+U/aokpDduR1dNHK+6oodGAwljGS6z5I+b07xGYs4Y
AudGPjcGj80ovpV68izn4b719rfUbffqL0yYu+GWMDCw3q2OUWAVq7hb0WihNcrd5FMCjUEH/lk6
HZv8EDPAbR8FBKX/7QlJhOGlvaqScm0A8Chf0TfD0Yn/AOqdQWBEtJVGsLXd4FwymWf4M5Ne0W6K
mj6EPnvWVvo2cn1twYDaq8iNcJ1f8YAt0BWpB8mNINyI7a1E9noppGbitJLxtQ4YR0h07tcVYHKz
Agviu1xzx9y+BV7U6NSXO/KIO3Xri8e1YlrPfYQx5sMQd5pZZpeWdhN74aryIW0E86IhIhX2PF3W
tnIFcBntzFoKLGXImNEw7qssMsXFsW+ZQcaf65DD1RugM10BEcQtPH9uzHH9TzDL91o1XgIMMqyh
pLE2vBqsoqdw7F1BvEfsAeOpV361PwujvjG6GIPsRCs1P3w77USSHnLtiNaXEcGsW2OHRyf2Wh48
qrSAIljNBM++RhoAAWf5W64dh5r7BQcRKi8cS6ftvjqaIDkkDcdO97YRYrMcIECUwxxHNjTAQwCg
GI5lq72ZzKgpeC+dQjhHdQx6ncNefeNzfAOyNyxVkNzxrtx2LFQh3ekkBrJaiM/JJvwDINe6Qe24
lXD4m/xdGL70xLjEBSfLNXFo5HwKZfaoDT4A03o1Yhzus8mRRiVsftJGrndYEYdzMi3nMtnOpIgB
q1gkLpdb2Sd3O6mre8JVQ8i/k2LCLDbclU24IcUZ1TNppkfXbHerEj0d5kbFdpHCGVdcHhQsqaPb
ZT+jhU1kjEmSqE7H65TB/p9j9zsSCnjAX1CH8RItZ9Mqz7VE38EpS4EjJza9eqUk+jqp4RbDxkxq
mDH/TQK+nMz1TbA2whDlbXZqVbsViXgzFzSMkZ/dmS4G7/cysZGYniahF1LssEPRRmI9KrkUIQ06
izWwJVXYEbLXz1Im8uGCTFHtbIUMmyCfIERf9Gt+AFSUs0V7Cs6+I2b5jESviKVxhRcBQeXCE3aB
TYdJcGKnQsWz/qQAkjXuvjUbgKYxu8FHz7YftRt2GOyBIzaznkTeUZ6emktqWbyUrRxsA5gjC4c3
diZM7iROOMmQSDWO+jHhldXcmTvT7xZmuALljITMLmNgDVRbF4zggMUuCKPI8tk8Yyr8VJCZxeyw
zDg08W3uZNQ39SinR4zqp2bSTr+ZlumkVOsdxeUmdeuOfcQCrmBO/daoPDIj0evIYCkqQKOWiBJ9
KVURoB/AzSfUDqTgpB06ZktHDOtMZhk+GCQyvjAkF+33umyOOk2+RmraqN5JKO/CiLOtvd3IHDib
NxggTk8cM01NN0OrlXEDNX9WsBLVds8xyoCq2krxXSaQ1EObJDJa4y8lX+lHJUxt4ViYv3NCo0C1
vAF6wv6mRpzmUo6IihBWm2GzEKiZcVnwL9WLFigdClzanjvuVkLLKKrEET5aGJSA/ya+3MTntEJn
6QS0wPmCw6SVwyXj5NBH1/59NiJCEEVQd3WgWU2QMWCUKdT2CeLz9R0rQSNS+JLguBao5kIQL9r8
VLz1OVO4N60MV1KdxT1j+FKoIfLCyPBqZUiUBaYJUx+MpFVcxv+0T6DQj0ROn1sZNrKGJTV9JUvk
1WQDAU1uxrMjGNweFlpLErO56iTsMjAmAwlfO/LbBK9BPrAbaheBjBdjBdBNaQfhsZ9ONUN7BGJ3
K32jiG4kq+Ddn7Al5+/LNvkiNSN19TP2s513vaddzb+psMAp+x1hf6hT3ZOWp8ZtUlYY+5JlHJ2s
g9RRJO5JpUgictIISBa1ZgX4FrCBh3T+pOANdUhzDhLGajJ3ABRtS5POY5NcBvSLNlzACKqTRy+a
rG43xZrvuCDaXPAGBJt4a/1+mHkITqpkJ3waieU5EcmQpb4mP+abul637pBxzzHfO+tKUHqG0sHf
NIyxzxO20/yv0dI4O4hAGIQzYCVijNSVXzhEaUB87uvXTJZpcKywhCyYoZw3iKkWRIIchEMBQC/B
ZKYBf9E/IehUP1E+ktPBQK+kGAdc/Y+JBp6JHlBxzO/v5fqmZX6JWZvrwKATfOa2oPBljiibtgmN
NUHPsRLAA1Jta3pzJiZIdXrCqF2iAqsUGURIwI6aheGF7EqonaSvYCMID5qMgDZgYaON09FOkXwR
dgYxMXzJzhLQc8K9H87yH47CH22pfbQMAFqd9hyVmeRDNbDFcy9q8/d5buldIHbGGihHu9+kPLXR
4ag0WI0rUtn0em56i4/DU7q/FpcIiN2+9mERLCopk8koH9XWS5QynGsIS/KTH5a29ytZQt4B22zV
vI4H7KnqLk5wJIyS0SF1D5c6/aLK2QOgmWIDBoEHiC7rBIaA/xH7VRrWFfmwdl8rY+BlAH9t+hQq
PMwpe0rW8Cyiq2AWdAHZs811/Tz33bkm4ATDIHvqW/a0TtVMfYTchkWchum6cuFhLEKpGmzqoItV
v/6bEEue+r9y3LFi1+eMc0c6vS0tJE7dn9cy7NflqqFsKnkYlelj4Oq4/Ern0ibk78nyjtsWPbU/
Tj86455IaE7WWZTtVFKB/VSOYpQ3k7jbqKCCsTyzIxgoJaarulx85OGjrNIPalRjFivZwmd+rBg4
TTCz9KAsBZ/MfJ8ewMYMjFkSB2bwhXfqIqEvwIuoCEMwuX9n3d2QL7XK0zUZWhF7GAIC8dChuDJS
KO1UVpgVVncZW0g2hmqxcnSFaXPOiX1pxL5A3fCxJvaFLuPPILW37XssY0jrH0ZEv47OC7K5xjhg
64+CH7EGBTBdkmfXuyLfFovX8TLKuFwQU7nwW2ZyzRk9WswMF+Gti6HDsesNg+rhRvI0ei84MTjg
Hjom49UT/dKUIdkdPrU++apLyPWYE4i9RNcIPsYvUKirHsKKId2t5Y3Pa6IfNFG7LU1xn6rmLtA+
s5hHChvAsoznX+SmZnwsJQichbVLtfxK1311/YwyifPddW9BZCDuN7jOmp4Jgq9iYspspb3POmOe
9OAIJHLJ7ZVYuXaAmicA+NHhZ27/mJWt4+wTj/aLZPJrmIgGfcacZJkMkVqUwiGKjnGBeUBTw1Tu
LhgVkeeBs620/8m8YJzRoIQsZvNcV+GRlM0jsn6vPXerY6pLx5/2pcuD3w6Ch9XPo2XZ4yqBmYdQ
sC1ARnpKUIE4HBDeAz67jH/JNQKy0W2duXiL+fG4JJjFJ8OdmEqXlPORV8jlmSlYcSTQVqP4425R
cDUI1E1Y43AqV1ieVAgxJkWRNrkdtC69MPOi2KzE2QcjrEPXx04mnVKl82Zo2CPsfx0adt/ZlngS
6tRDrAIvDw+iPJaspi03VZ01PDdwYDCcU2d+qWUg0T35v5bS1lcuBTXof57a16TgzoZQUUJvkTYz
QM1k/ocFlQTMlsuBBlFBtU761wqXmUg/DipJPvegSrlzghyBTPLe+qRuKK/jbZmT+FryvjfrUxu1
B2AQaEUWGcvVnjvBu24fCKBF/wnTRPmnjkdjLZ1WtisRHm5yyRqu4Gep7L4WkJXFp/EPxhLw7p65
VsZZ1zd5XRyqj8b5ZW6p/VtaBW/tkGpS4az2QqDWSdg1Qqgm/zQI1wAXWLx8Aje/t2a8KBNNyQaf
aY1tW0vDPaNlcm2s3RGdvrE8S6fVBQRO5Kjai+ok62aKaDRmftnctp2vBW9XQYZ0WUce5uIakecR
QdtzKwxTRbngtZet+MylNDFUjDCCJyqtV829PdZvc4wLtlPdKmHQFiz+kDH+VmaMT5bDM3eIkd9w
Zq8JdPK9nSNjILZDe37gjkYMFpF9AvtbE8sPLaL1kxgT8SZesB10T1QyyA3dZ5CSP60D+Ezri2BO
xsFiLAl3czCHGconhipSbgfGLNmVgTd4x551ZGSoUGBT/H+C5iyvFJ3y9sN2JWAcRw3OMBr9uj/i
v7Awie4yJh0u+z9tfCUEJJCCTlw2oGeJG77sgiRUfVJVsjx1CQA2cvFIbNgJS0SCNHrNKemtGT67
ph8VBpE5kyMVC0ZhqyYUCZwigA4pbXruzo4NkRzPUtKZCJfc/ot/zcjBBOu6sB9vt5sa06Jnxg8h
nh7icWk7pjk8d3rzVIBy1cqvdbIe+xS8Yc8GvbuxOQmaeRGNmVQK7Yx3BSAbmQ5KEo5t24FcjDiY
H9ZJ9VgZPVCSJ6pnyQseaKkqqcptnxEV6mm3EjiKT13ELWZUTtGae7kEXes8knIQyA2qKab4Jflk
RPqZGOeG0UfN0dCMElAutlSNp0KmbRWURTTGp5LizyUKoO8sO8wVr9K6hoY6h+vYhUtgkZAeCPl0
uddynZyR7UV4R1pyE46nck9AdtgZFZN8MpOx+SAJxMMqxAzo4oTzHLC7EUbc/j+SwB8suvnLbBS/
svtH3DLhInFObEnGXprLJ7pkPaXpPEFST+V3Ru1hZRgHXLYoAgdX0csXF/cXnyK1DMQFN3o+BCDP
gkEqg/K9GXOyUNp5YpSypmjqRzEp36Iqfj6jrDik4X8J4EIixpcW8zlNbYe5i/a2qpmk4ny3CHlL
54FmOOmIAEfotnhur98A9FTmGAWzMwQW9LsFkkiWHrLoO+qTUGswPaz1XZnkR6efuvkz1YJNkg8z
lyJh9C1F8Ieu8FGWOq4r8HW6Kdi2kjHrRr8vtgAL+iq4YCBCQ7486xjWN/25zawGSikFxWkGjXav
ABqJ80evUIL1u8epq/E+tMp8SginLkN8MmcO+TVIQSt1P8ZDgfgCNUHOqDFwhsb6Hw0cliCxLgWf
5uzH7ApFhxp/Urg/GZl1td7WszS3wWC3EZMJSfFlMTtLBcNvRhDO+E/6Q5F8DrdljsOeibBFa9BK
axCSm4rLYmuAHOGUWXDKjEyJ4rEPmo1ZXw97F8uilbvmGbZJPp+pcKN8cRbna449ltxeMKomBxci
fdkUNMXeoEsX9DrcCnvHHnbXcQKnnXBhNTGTJldKL+9zat6LJH0scfnQouQRI56ZV0vnStp7BR77
vZaaMpXOPOc/Qs8ltNWCQZ8pG5J96SvS+Z0cY1Vsqjw0Tv0JZI+Fr5k5/x4FGmHnJPc9DLRf4Sm4
f0j0UWtcWBVUwLgY7LX6T02Z0FRMYxK0U1sDcaSLYTZnTjSk3jimHopsVjLh5dhdNnfi1vetswtc
KEY9Hen8oX7CuhUZCA9W1xWXSskweEpEr8xg1FI6ABX9H4tPtHBa5aKc4/SdpV/V3F3ia0ZvD01z
Dc0U0om+gYBKapwDcjDzq2KkmGU86AJeAU5TbS1g7HU66GL5M3+OCgyrVQwEqQrAVZ1psJqYNAzi
xSUa09sbsJl8kAOcrNUMUIbpAYM5oSS1U3NGquXj7vwvINxFSmWTqzqLA5cSRlkTzGSU3g0lCD/E
JlrvY928Z0L1Wi7hZOJs2VjLHL0Wr2IBxxjav4nSoI3jOYV5GIYkYMtreaXVNUBAPG4FZwwQndGp
QJOOvV4yrtZGQr02LmnP79rFfGYbZ15prEmXc1MqQeWi6WbnaHZkmbPQc3U6eDuo+GO2MIDiBTAt
v1g2f5xLX0FmqSCnpCvkvr2OZfvhhIUYM2S5Zw4WGaYdiU/BAzGa2B+sCY5qeTCGje2ci9emIqul
QbmxIA0wDCA4JN6wgu5o4i8xJiLbVKgL+gfXChv1m5159mTi5w2RwRh6KRhVs+ovSn/NSOnYCQFP
s0ydcuLyvEPc/uuPzSK4KoLU+hAbOr0EPWigP+ozy8ksHVpOTDMnptzg2IDOrVLYx+6XNNlxlTIf
PDwQwQszEsgUoGto2TH5/Da07Gw8iR0TOHmiQYA7xcIIzjjg4qtQbWtOKiVge6G9dhGhkqUIlYoL
CYJ8J/C3HA3x01R0W0wx3bNbrYNAWE/2zHn0FZpr9PZHNwWHBJikeKWV7lc69BzRlwIpmE3jTfpU
PCocPWoy/CpFvpp/qeJXDRdSmTmtxOxHe66FSXbeEK8YRAdbuM5HTZ+nIOWhmbdbVS5BDsseayun
AWFMT/w6AwJ03e8rgYyTaPn/A5/Y60z5wIX72DUprTeDR1juBFVyL4VWLqWnHk0hcpd8cM3tRSV1
3m7nJP6g2HRu/aGU/QX8p6o0iHvLeakPvOHQJQ4dz3/9o2PZYVgqcxMrXp2k2ILykYl8Giwcicz6
FnKOKMfB6qBXvkxUYyT3+3gtM/1muf2YnLppn9CRsUAAbFwr6LSIBqbSrYob/jSADBn1FND3GMsY
fnpogRdOXgPPijE5LEpqfC8TORFQwwalA5ogvrpJeyXS/LLA62+as+ESgsAeKuI1rovH8Eo5glar
7DDpcnq60GrFtAUka1mjWDQRSVJc1JqBcZU7HVaWHlNoLFvOKlFGoIyuNpA15tn7bo/tUWUen5M/
1m5Rt56XjHHDFt22T7HGB/COgrZ1/VdZH1sB0TbqjvM3q4ipXfseVMR83d8BqTIvkO5pR+57Kj5M
UtL4viGrVm6KR0Ua8kurdSHa2NX4FNLuOZfNWVj4o62THIPKMc2nzORZJcbfIuvMyDoJ+1RH+mPC
D80CTYKM2pU/ukjB7U2zaKaj3U9rEtfSC5e0nZuLq7uUFMVAmlyP6VXNxDdxzhH9MVJtxYsKibfs
bp6qentYDHpHLZia6S7W601x0ZzuvVDeYksPNYrqJDh0bu7VzeSrAqt5qZ+KSvMgiygFAwruiaFk
twM06emyR9/pz6WRWbUDabkqc3NQJhImQHALXCMDIEIqhoLObi30RBp45YXDzw43x8na06OjYhEu
9UCc8C59Yv1OqIveCt+aD91q3tJovQkGAO5suRq+4ctYxyMMULAPntNga0h+PTGGgVoDZQ/8aLrb
5O44WvQfWVx0TP5mZrlafAOH4iRz9cw/FAy1LtCxKiig+7r8ecQ7SaAkIFDLjIDWAfbMtoSb+zXG
G10nG+bhnjdyPJcWVAYpJALuZiqiFHXX+AkEFmqN27r5D4ONPAXLlBM5mM+yxBNIJvEFSeZ/pr6l
NVxdbFyaF8DolIRQdTeiuxNHyEF8L5i3yVyMag0Uevs/PzhHJfeLijZav8cOVzndKup4ynu8AAL1
G0TcJq6wGvdcagwuIjdUo9J8DKY6F1Qje9eYuPaSGei9FvQccExW3JpdwdT9YmNKmlLMx1ZioNgX
I6oGIF/JUl2DbDJtvyjgi1URZG9d8lxB/1DZQ5tSJC1d3gTyOJYIvjNL2LClK/Ua9Dkr4YboSH6U
YXPaSned56rKIZVI9aWfi2DO/hX4S8axvnY3NuEd9pm3rizStYpC0fX5qQMZmK8k/vOblcin4oYZ
QCdlOIjhQL8oOJZT3lhhwtpArpn6W1XXTnHFVJqwUhyxCEe6zTC85aJg8jSWA4d7X5Fm3DOB0VA1
RAFCx5nT0hQnPmFg/pt95kc61vZib4xHCdQoalwlSngO2vcg9uecTsEJFa2z7i15+EUX0Ml/mkhj
vySaE0pKd+jpTVeW9Cz1qa9Dg9PZgdsHzl724LjvH10evxV2c2tgmjb8mjMtZ4YFLXP9a6F+foHa
BHSpf6bL+NmoImC09R0Ffe6gVeq+hKRmtb8km8iX9y07HSUt3d+xyW65JzvGlNmLX/1StN0KjMKC
ADxZ0oV56CozNuTSXXLpzvSEuyXl0hJyZI4v66BWXBGQJ6GmNETqjxyDC6eyZy2mfIWpE7z5uInw
eGJqp5xBLXy5H30wYA2IEVmfzsZNb2ngNQmGCPV1QbibHeGWdBRXAyC50Kc5bqGF6ievKdtFHzZK
FubPhValby70ymu4JKZy00Y6c1vhqmBWKHCEDO2vzTIvi0Ez3YD50ekY7zFt7yTXijJ34VwHTSKi
uEvmx0Tj4eA6ebkzYv7fZhLeKW9LAqYSATB1+k6jkjhyVVLucZrRHJGfFBLFiBIng1Qx7CcU9vw4
TP8EzuLlaYlXZpPKvYowXyBW5at87eY5LAEHdXrq8K2zmzs4djvql2KE44hMxzK4hV1Rv1s203lK
BJvLO2a85mC1HFbJwxOyTuuLjutpISUGEA24gIGBxJyjp7msL1wZ7xZQYBkHtDj9iFSdT/uCTndq
v3enktHJXnVDGnhKP0cJWV/2Blq4lL8iaBwZQYCkUAzQCgKCk0sjoTXLKQEwJGYo7qy5lqWKAq0K
bh54PDptaiIysClWIVRi87Apf6LuGb0rbztLDHwOtkjlj0TZRSFndtObJ+x9J2MMFWi0y8a/3kvM
aoKbqWSzZ0PUGlIRczu2T2EKLNFORS4m9H2Dg0CkAFPAPz00FZGlaw9WtJdqAtexmDXr4DqptUEg
BObDNtqyKMCjq2gwmIg3L38g2Z32mjuEcm+vuVvcbOSTBI8gbtaDyCZjMaTtt5oR8N5cR+R1cFT0
l4ozVi9nMDATenbdmapo7U9jTR/IyNNa3yhgqmb1mdyZ7csrayGS88bCGi32WHwKGLv63UbUaqfZ
ZLp4lFo2lJwLBtiULrNXAPRtQF7KEsSnKkl34D6guzGp8wiVjuXhkE03QkV2WvxnVK8Z7wMUYruv
rgU+3doqXRKzqWLepy8gIY/6EGiqHqTRdlHlmsZGM0zxuTVAopUvkbnJ+LejfanYz6oBVMScnbdo
EnbaBm7XB+gVEnTputtvMEUPpxmQkJuD3oQFSQ0Auyvgrprm3WwSKfROcAz7ltohjdJWuNLXncgc
TMeIzzYb3siGV5vNmbBojciu45wrk5V+GopzLfEw8gSvGVeDFvYaxXEzBeFpf7aPbSO4GcWwMR8r
If1TkabV7kAiZsKks1iiKnBIJkzae9KvdFr9kSIx0Tai6a4J3X0j40MtGAQ60roX+gc5XROmyo7b
lPpRTjNaOx614Shk/ckUX0LypnfrfZaiB6bccs9ax8+63Z5R+ZWKyyW1E+4gZZjeBGxzpNrt40bU
2pT5+BGKzVa3NukR8cliCdK9zts7KcnsnWRnxyo7P5TMHtVbFnrjrkEVzUmwUno4QP2TcsxJdqqk
HJXOcvLfM0+6VGLCJKmnGBbob9iu0h45WM9ZIQYred4ZsDYG9MHPeX85j8Nr7jyLUYoAJwMZ0E+v
qAp00VNAyOFPpgZCoMUeVwMcIoh+fGWmF0kcjXEe7j6BGeehgGan5VDzN/k4pfhadSFI6YpI4lAt
cW/hkzSQ/uUpsi1jPmpI/2KihIayMJivWZkOJlvFxO2DJ4VTeSAjF+g011ibEoSkEvkDigRJevAW
gHwxrgKV+UM2jLbGeF4hQ54RZ5IZQRZ1dJrPeEeyGeaxctNJ0ojC/CAOQ6cGJ8jWol9E/iWfdfxg
dGQo66u7cDVpRFKfsEXLNibd0tEjU1/i/tDgttBhjnMYYIhl4aH4nj9mpPL5g7iKfGpXUIZJfGKe
TL8mqDrd3mxFSy7q0gdzs5FS1XwzizxjSLyeRjPqnpSJzD8scyJro0tP9Uo/iEbsJ9ICCTy0Zu+w
tZp9DzfwIpSwpOg7wKFq4ErLAGWBlhhv1iVlxNvf7L9V1+GbJp/McpxOH5HEz4wPtnL+9p6ZuGh2
cOOoevZnIfPbfvbIlNxjcw9KpdBkpNDY3bNWwOoTFmp8s4zxTtntO6XqNEZFlDKVMBVTUj8SKyJg
FaZze0aHkhgOgXg/IsYfKCr7/+2f5grfnSqufKrBNxNGK/BfinITTpZx79L+PiQq7nRgSnB9YKE7
0mDPW4mNiDAFTQKVWIN4xnU3/Efe7tAxPypqbBBBinFVBCvQgRWoJRKW0V+TCU8m/AGHdUbbZT5v
AxCN3A4xGsf+qa2YkdHVQoFCwlLb6Gs4LMPtbaS3idSlo7wPGco/O1cBngeLFAVYfFacjq18Ziv/
P5bObLlRrWu2T0QEfXMrAUIC1Nqyq26I6jZ93/P0/+A758IR+6aqtm3EWnNm5sjmiOmo2a6T1V2z
B4A7WO1p6MlcCc01WHZwDanA5pNyDhBOQiX5QoRjUx796DkMedgqRqBuv+WKim7R8NW59M2SxLeE
bVE9d3N6pqh2HnO7dhhwY8oOOL5KqoDkkA9v2BDYNWQdyxs9OcYtCkUirw05kz1HYT6YUIf1WJBX
aIKlW2k6T6+booZENUOTO1SCIVU/51IokkfDAWKTCra3CvOtTBoQwFYd013rbgH8uosoxJfpjIEA
Cbo93H43EgnCWfXmK/I09rOZhu9VpEYNHeS2vPaRU4l/DjUtPVqGBF7yAiWrCz1GEN98hhwt4e65
nRPqE6JWcRLi8UBtyrnk+wjHvVhDtM6iBW4Is/WGy5db5bRkT1NrnrVcPLNFeLi2ha2V7Hw3HYTB
eEgYhc1SugvYuJjK22vsmWLrUTBwAvtnrl53l7b+hBOXoIuM3EhoKfvQR/os/Bljv7WvRPBRtD7+
0Uj/SRDpRqr3Vm7VzcjsepHO1p2N/EWHBC8SvZTIIycaYPxy83a07qZgnsBhc4aAn4JRAEnPpT3Q
V25IdKBt44eeFyCBJbacVFsS81Ve6k9m09YhuQxSavSG3nzmgvyxzOV7sq0XG7NbfM31wl+ogSnA
wPSir0W6D+mLx008JqAvpFx9ACcCEbTSINmfWo4xDSYCe9jJcLSOZAru/JSlNkXUbvp7hOTRB11c
+0S2WwwpTBd2dhyqJFiWq8yICubsUnDW660S2NM3WayAwEhe9v6mtNeCDNz3fClxiCzldgbH1bXC
DSDrffc7WxvGhjrkg1H+El5KSerOnC4QXrBBafvMuhQOshflnZ31UJWYUkzCefWh/mVo5Bff8bM3
EVFr8aURqLLYyAlIs3QW+gXW60Ybg92x/c56DDYykMAIw4uZP7oKnJOk+/zq/nFzk39qLK3Zfqis
RfLolOWmJ1DhJt06zv+dYtRoOIe446RvKANRDls/I8TCZ2jkCrJXo8fXxa0G7brJgWyQi1ud93yR
rNqbBs2j57mhU40UOFzO41+D22vNNbcFQauTr1n3Lu+RBD1/KpIMxy6C914PzocK2xuZZe5tEibl
UVHv7do8Sw7bEgG5n2OuMHgKBzmA/kS4GuA73gq9gnNO+2JG4ZX2Wu5z0XojVw+B9WbtvG0WprHL
Vtjk+qFQssBbFsc/KcFpJeQXn60eIzsxlEO8ajdCmLLIwTZcZlbcVAGzjUHdZTCvkB2++eXsvZSj
plALPV/rJQr0/2IGaAWMcTxQr6ufB9aWxOXjJfgNAodlhfQHGSfiFJhoIo/mgQmSOlOFHCH2/5S+
QXiUyMelnc9v7f4fhNvPLRZ8fU/emxINbTFoLQUC2UbNBSGRDWYM179A0U3uFanXlDe7v8gdUCwJ
mS7qPXWIgUvNqHzBivI5jCLb6hzhwNLVT9A7uPqPo3Gkt9YRxeMkYjGT3f3sfArb+JLXZ82pCscr
pzFbT08zxq5xxEnrynzLvDJkTpZZJ05x6lyR1BWsxcjhsMWdB4lmwmXMede0y2lk6aHhMLe421jV
j+/8rYvrqYDZRRcVsIPCM2lZLfQOOS6zM+2vXGKN0mmcpcGjFp0qpbjpGOUVPbtArkefFb3Q+LMl
+9mi+h3iVQ4Mz2xmn4y7Gl8Bj6IZJTaJ9WNfV4GlLn5Sq5dJMbFsYccLs54QPpTPQf+suIG3c+so
kFuSs29IyODgHrWFWwDEMcKJbonzsC2wlZMhJnZwmjhEBioy/PRXlzQekUnzGI5OMWWssefrsGjs
UwRy5VyLwH6Rw5YpcEl1hWemv4LMtJLrTGplI7o0F3GQyfN5QKDJWozdA27B0d3bowg1TbNxatjg
GRlwBzqWJAGqjtr5fDSW7lxWylkTGSeYWo0cUaT5tRR4L7qBmpiCvrjI5z7kirRsyw2vPEN1x2p0
c1IZa4zDpTzOBMW06iByzOfydDFT1v2uCndOPyUxHpwlNFpeIx1mXwH41eLQGO7slvFRn+jT0Oih
RQfVlL861DeBsoWCd2rccGHAaaN801KnM2rRkGPSWwsSgwrWDJMKvuhUS056slLDZxyVUfUraSRR
g1JlUeBDRtE8WZDL9CdP/8YyW+avuwtku1klRn9zGPB4FODWW/64TfBN8KAzmbXOe/rf6jKTCEKC
ValhbG0MoSWMLUFp0MtWwFmovCqchOaDsDLL2OaQDBoXIZdWEYARVGqBx9EKTAz7uCi7LI3cDtfC
xve3uAlz64qw0WJmboruXqTbvcDIjH3XHuT36FR0tWmOKv3oCzCLK5zP7aoiI2z54vfa6jej6Fvo
CIzzUouTMgnDn621+gQ21u5prZ3XgKs8tOarpRp83mjnsm5UuVwmIaZyYPGVIvLNh4H6/821Nk6J
HMudY5m4Z4hj88PXEBb5MJ8UvjYkRRYVBdJKqly0HHGqxDxHgLki3WqhfPRadlJRPvaSJvFgGt/Z
HaP7BofqlNClM7+7s0VGZT2JJhQpkhWryZKDqu5MXgOlGn31l9SC2gCCseP6qhGzW8wA09kjXPaq
pWcbByXoZ4ZWWoripGfH+JVNlIbJ5ZufzBsr57v6SO4KiPBdA3JR38bvfeK3msuUJa9ow4TDTrL6
u2EeYLmNP0n1zGJhAYFIXrJIIvwZN4zNKfaMT4tGANE4YUoKDHO6aZp8N8Y2NPuArgzufmuFWqP8
Rz9kGHcgkxARMzP21g1uCJVsFrvb7CxyeE7CeP8ugnbUbdCqEQeQLFueYf2SavxGTO4xMPx92yE/
lhsjnIbcZ8VU8mwnAUaRquleebAHDhuVw2Zybbl+m/GMsQG2U04tm4JNE6+NG191U70LVklKbns0
6j8zBzhFykGmHBof8kMBmR6ZgILOErsjReg8rWZ3NkunhszVQqWPRi2uoBg2/RiYHPxNVx3WHo7R
ZcyyjJCIehq9RlpnQG4oPPdjze1EH1iP6Q95lJ7KVL94eeTrfUM55IxUDsbEgk9tH0ul0hXLhsOw
Q74bbGGLW9f0qjnMJu2f9Ep0JOvu6VU/YQMJ0kwMooc7YJc0sadWi2arQv0YFl9ru/cKYjOCI9p3
xueq5p+mWny0xP+HDxI6m3mRF2y5eDiK9SzjTql+JAay+TjYNLDYqgyNS/8VExnJLJU36IWKinNa
XhpcbfmUBR1bUslWj5vNmTiZzJ8llIzF06dgR7bOE7C9YT3pFE9ZdN/EBsynlLe+5et8LFTwJmvs
jdI3LVFhNpTXtNyuLfxVPuHVwIlNa0mj44SwVdhpwjMmhCR608pYOHLk4nfsTKfryKKrDPXyfGrI
fgrHhEN0QPBUeNDQWjftEemsu0QQWFt1bdI+kPNDq4quWkPzmUFciMQkj5hKLZhOgMIOmg8jEMuD
4TdgX3oq0cYCcuaEeeoAQ1eBezvGgbFkdqXgcf0olmuTwBlxqu+e7ZXi5EkRpqNyXfLsrhEQr+Fn
0mVEyIEgfTZQ71uGYwy04PgdRXckeO5YdsqKWD2lVOc0QXlAnzL7B8UNnYHWruUneanZ21FQCg0D
CeNEaAIEMv4yAOimoFI9SLkq93969qjuggclcsyOTp/wNIIvoTF9kBFGfhm17/xYcTv20JktOEC8
farcABjXXeSRpGFyUtHPyzo9b8wpcUcx+4QoRagngcaU+WqB0WRe0Aok8piSv81bAKeuGyXfyrNL
DJZ2Ma/wmavlNoI6ZEnqRKS+KHRJUXUj8RbfKpZSIDao1zpm7KVasN9AtB8FAWv5IWF4GSHdTudM
BLpRbP5np6FUTr6u0FlM14msLg4/enLUlbsohLwfllGfdVSGKXtRiIi3aQtWyENdgcluKW/aKROp
i1SeVvl34fBaOIDVqfVjdfDzgCcERGnUCbec7ufaZBV/aDhyyKHfk2xBAKRkAkyVjSXuon7HiXAf
M+Wud71d4UKQI3y5vKsnSbelSKPktQ21qg3io0ZSt8GVb6/QE9FAZ9oFHe5DtF/uECl+iezkh7Kk
CuLWrgk8wT14VZ9VdT0vNTbP/jIguEqLihHWuuildVnU6LJ7IjKZyk+C3smtsYrnL90dEpD74nbW
0sjT6esFp2QwCc+UT2WsDsQtOcOy6MS7HpXP5EANWmc3ycsk+cmlrGwf2sRBlwE63ctw6u1ZD8pz
SJennOHbIoU4ZvLDsrdVeusD3LCEGkZpfsX68tjuDLpKinO9Pk8/+oqEH7vqvjmKTADFxpbplX4V
MJ76bEOMdMku5wd7qcOUMgx5zd23xmpaOsX7ULKFrNLhKxCcT9OLVvNIGtbFYhJm0acjetX/JBw2
Kv74Ao3X5KOww2EEPg7NjHmbB50KXLecJY9wn1eRD+3gnnBYdHSyGPI+aN/Vo3XoxvkWKwQCShlk
ALKUPT+V5nugPahOiaocjXk8VVLsSSlKv8xeLMUmWCqUXB5zsfdSAupUpJbzXYoav+GkF2GQQFE4
llrxsdlLIBOsBCdsyNVRYlZZjGwH9zgVmZ5WAwuhGvbvhCTFnaP8KJq1Y4GXodcKksC62tHMvEyT
X9yuWB101zAhlnI99/efWsL8pXF9VgmcwUkkw2PrYnqTrf6+RhAx39LKen/GfSYo3sh1gUiYnf7X
s/EmRYbnB600qbAYkcZIIJ/wsz03/z+ZGrWS1yAI4z7KsPy2BVGrlKo3LL8WXwtR8UlGJNErKoGn
YyPsMojGAbx6OnwQCtFSW9qAlRCxW5jC0b6cFjRbIQs2nWG9mB4bmADwtogN8AtNU4/5ztPM9RxV
5SVZ+NayH7UVDBGjz2b5qSPgqes7SsWWPcAd0yCP3LlONoi1A3PjtT5tXxvtGAkYcyF7WLl0SErh
kKC+mOzfKl6EOYrUYGg2XU421b/OZPzKDemSBW+0FOk28qItr2tt3SZzfXRR/tIfGZWlMF+npHhl
UfSysp4FLEGZWn6ZufTYppvajYHWBNZWn0drDskNGN1V4BI6D+a1UudDMbMK+Zy/DKg4o/UDjDo7
IJwluXlu5BINrLsUqOc5OvZPlv+nOSPnR2xEk7WbniWeHI+HVTZuSJA3hZ4t+AfX1Ub9igncUzqz
Go8cwcoU0C58A99du8vI8Nklds38+PvOrSKqTmZU44cZw1EeYQSj4/I8vyD/7t7MWmBT03ixMnsb
OYik1z2OKQv/H2Elj3LXMSAXHMxqG5SAl2wMVlYHVKqnEKLwapEA0/ym3OWji4pXLhUPhlavBtxY
QVlVNzi0jacNDUAUhR80DNAGwqc4XWiaSQbVpaDitd00er0HVxIoRQxtATT23l8Ej8JXQGObPWtA
IFIr3F0FvJdOvIKpKavChKFPN2uAAGieMGFHbC3FwsYzRWapZN8NK7NzBH5Y0jDdBbb3yJ+ATADd
XeZ6PefLchZDlQwbD+YxHVpHxJhVVgPVQ2zOwZqkkgiiNeyrxu5FQKkDJlt7AENStMv30kLVkjFa
5P0PqPgWAdRq5WWFp4klh3rCf5hdJ1W6CnJ+GzADcoh+lHodFsXis0BGWyNRbX6ZIM4zNf2azPLd
fJhqfO4EGfMvWQ5WKStnuMS1ltTfSkYpQ9sVDl1Je/CSn8p+PUkHUe29uuCPGes5kxlTt8KOYvjb
1EA2anoZD6TdoAPGA2AFipAAMCrYK8aKDGSlhzLki4mV0+6bgJpP/UYW0ehh5F9CLHzJm3BIrwDH
LxZm1nQve8US2Jg6SewYKkMFlQEr8aXrCfdwd1j2Vkd0r1aUvJSkiMpCQWVSQmHkuTR5LueES3L+
gww6jq7tZAiFR0cfbMb4QaBOi/pXlVgfbkVFi3TMOBU/eCcU01PsylfW8bzodPbM/+pTh5srsbns
zrD0EuYC8JUfeqwH6b8n+LG3bkofYP4OKf3lFkcVaQOtPGPK8yrayVSLhRFwPwU4QEEvmTBnF4Xn
rjgEKjigBEtmscNXIUZPDJdWfe/inUGGeKpQbQZGiULb+qTwVaChbnyl6KgNOqoG3x4Qrcs68agj
kvYwh/vnFRLwIzPYGWqaVxPnHCY24N0UsOTE9X9RJrJQdqe2J6UTTqY+eyq+sMkiofu7Epk6W7bY
wzWySvBYysmY2TQg8ct16e5P7Ape0bwoP5e0D80NqrIdZQTkj6JYfs5uoCU4CYg7LNgnV3dHwkMO
EZFF2vVD73dqC0aGJfc2DEclpXnwO6P4WlEpqICtbJryapQDznGjN0IZZvlk/DVkihsoFKC4gDKH
eJWcsq8dNZacmbLrCO9p72ozXbzUAWx2NhIQg80iFneh5C1Rp7DbOeyYZuvUzb4Tq71kZsjodDeE
8snr+rXK2ac6ZO+8MI4TzYAxdWU7CDdTjVMMlQX5b0JR0DlCsVUYfwzK/SAaOYvZPVlx4CzDNsJo
DyLH8mBgYgcyPRPDZLIldvpkJ7YokC13GJR8kozNQxpwjdgWu9+W9J6RkOYYLHMLvCT/uajxMYrz
WyvIN4p1iSR35wU6DW/t+4wtq27piauf4LO92J19dDMvG6l0Eg/Zp3V+1LH2tdaU2R6yEwYWigva
QIj+6sK33G2+kMX3R/y7TXhFmsddFq2RRdeHZrdFhigAEzH6CYnc1/EsiKPm6Ca/dVZm89E2qew0
q7sPWn3mRaPK98GEStBfBSF/wb8YLNdqUWNh1EncoeiC+R9mAgDrSUSiTO6swkm8IJZaCPu4T1zs
dTpRsmT5f8K+gLC/QGFbQXStZoQJF+me3tOGsWCha1MCJRVxpxG401juGlkBXcHXdO7v2vreJ75U
bV+msXz0Yv8pjGBLdCvQ1vmIldWrzNKvSb+KtFLVq/5OHRaet7hYdkMbxrYD5pcQyixcve3yTOwi
kk5FBwyqEjHqhv3QUqYCCFcIcLwGciKR7Sbke47DqgDjC3BWJMDMLfggwxuusSbRe/nvjwZysqh0
BhVqw1TbZDmpTo3TKihEur0C1J0XUCIkqLoNy7Ub7zs4QszZLyHUHvoh+ZVlzT01o3v6P4+/FxNs
mTriFXmIUS+giyiQRUr8wlGvwjndgs5fJSoilKsR8WEJEf1VnMlqdbKOCuhcMojmP51Yj+qsWnvK
F9hGtvy54XueT2vYU3UiJUuYwx0j3tjgq4+f2Wp+ajIRh1xh/q6/KnH60svhywQw22YkZKBCZu8u
TT4pFCiNnbJSPkdtukMl5elQginr8c2KMM6ny3bivUOTRZc7DbQjaFfOdBzYyCYMsBAcJl5aUXI+
OAQCTeGjNHS/pdWubLDlbYTmauBbCkuzkaVR5W5cAXJ9w3q4eFORnbnCpcEUM2Jp08M6lsdIprqH
1FIMMGm6WfkS9ikFmut/FSih/GmqoPwoSzBgcQ364lgZrxzWgjO2JjgSFjGZOGU5eMSKVZLeH/rd
giVQ+UILhtfRchlxlenj+JzV+Tlzc8IY1hh7A19iJpxIXYGGOgrYFSLM33QItxsXfi73JObL2F/j
iXE4OlO6cbXImw03PR9u/6jDMmCpq0rLVB37dTJduja5wKkb8YzrmBxrjM8LfTu/4kqkhWA9JVXr
bRV2hs/pout4KAnZdUQAiuKAywosGd6QonzJs8ny0a63bzN718ci4cBVAQSbFJoMvhTr9yWW77TT
6QZbQta5LDbHzjeGzE+Bz7YC7Vq6eZ7EvcmsdQ3ZyyRHoilmRWuO4SlnxFni6cZDdFUhzaaslzbL
joWnBYZW2w9+/tc2FnukDmeDPB4MCOI2ZJeiv0UjHEESH5b1OU+rk54Goac7j7tYfOcbVtPTk4ng
sP44aOnOZOGaPEGX42Fl8Cv3aRQN5G61r9qSwtrUghPq1JmH3HBFAkbqmShL9G+migBob75+t/0N
ag9BCefwnKHG8relIGI1IHl6eY6KksurI0+zLdUQOlOVMOFRmKjEXhm2QbdkGfE+OodPBW3dKoCJ
9fufsgeyqKuHuksxDJHcBqsSx2rPtZhPZ1+Gbr5+ZKP06kMmPoe2oQb3erMa502C+5f86/ioDVyN
JXL7yjRT4zd4Y8XnNO+8PCW6S5oq5d3bcBzP0cF4sg+QC/jKW36o8W5IqxEyuoija+g0pzXRNY/T
W81fZqb2IqCI5py7Ax5H9SPOwd+SEYO9i0g9XteY5Cu2mFj4oK5TJcYOQ+mRt58rpcYT5EEijk7L
3gFnwJyl/qRuvlgJdHdlgP3cprjpSfTMNvVjmQBrUzHBnsNS1kMrvOD3APEALkXr0UiXxpecqcDZ
KNACOFJktKXvVld1dkr65Pm8kWBoRZPpm75e07yNVDdwd32uefoy0wGvSWGva3PL9Ox7HbMfazf8
2LLkhyYN39tseinmk7Ru3phccnLud82likXu/kb/LQgpK4QP9V2W2FmPLpdpziiMooY3P/longHr
XoxC4c2jBzxdbG1ThyLbRebRBPpPSq+zLkLS+quoYopKsU62QVGNgbEuAT+2wlK9NL9ytDuqLHrC
MjO2EqDDM8M4wy/4FK9ULhgOIa1SZhlNiQXRazeBMDcDgVhN0dV6w1ZZR0/WYbBhT7Omg1YEH5ht
/PLddVTddmQwsJgY1eJhCMID6ImCTk+36Vn1zagAzSeGB2TG2yBZ6SugLWpdJFea5Ve9yk/qyB7M
G3eLe9KYCxTTpbbRjr61oDmTW295y/Jf8wAYB9SIHLMcqYDQ6reOCJWS6vfM3abtPVkf6xTfox91
yC/AngXz/Fyo2etOTcm4Sh+YiN+Ed/G5kNMwWuXAQgE1zz0PrYIGaqGBrioZdq7N+TEa5OtArVPb
kuLOx2uvjffpmAb7xXkWAbFQZSlLVznekexsOg5mZtIl31Byt6Ctm5c6S+DbQ+cg181aLQWysjgS
LFM9b3g/VQ+RnMEgJndIQDdJLK46P2sxqLfIH0BR9xjEYcyxOmpt5WdB02iTDXZf0ziFaGMQo+rt
hd7n6ixSVke92VnyzJxqsBskcUZzne2yrjNCz/oV1iUFG8UBOP1R76YrU9dVKcUwhQxqsM+eUW5S
msOU0+FJl23eQEtJ/lnkJ1XykzqmGZE5gyVgICGiaaonVr9mriN6Qd2DVaD9WFj4oYcpKP0ETtiH
5aV6EXXwO9aRgPJxTkTiQwZuO8xgqa1CNsVgVtYyabqmyB7Tlt2lpCBBtoQaYQ4tMM3JR5y9sJu+
ANphO+UvYF664tbEGaUuybUghwdDd9A9oo//DLPwDGHwaI7zJG7PHDYK/hP2iRN5ZSBNIa0zoaDH
bj9jVcZdkIm/sdBQZUyM8rIimEfpZdb7gHXVgPAVE2fGx5Gxo0lr+k5Bh9c9mXlIKUNjxzDWs4x0
Qs26GmJmgrGSr3adTlkznjpyKXFrR7bCo8f7B24L1XStCk5VZpFACDWyhaY75OIE5af0iJ/z8mRz
QR+7Sq/cgEEpy2HeWo7IervMiFHpXNrY6uTjRyxwznB0523ODdYTOb15SGmclK3oRIsKUVzhpA6T
567/VpoVtnTBGLvd6JK2TGZd+WtZq++aWCIvWOpDkpeQDVjxh0OPi4dcFasIi7+SaBgVJwfXwJw5
rRK8uZkOlLdS5kfTtq4zjaCrHhNsziCckWiy01OH68aQZzdJrEO6fGcYKIxjhX6xm1HZ9FGZtcAI
41l8pZIQLsJwW/JXl/d+253jGSGdRTAddel98qKzvn0bpovd1tMr3XtilxDk5JTgyc4EhRf1f4Sw
aeDD1V/Jsp/CnV+a6qIt/dlE3FFq/ELVebho5mgv+GVyc74RqZ2AwrZJfu/oCYVueEHqevTt5/ab
tZmeXttqu0peOVFjcjlkLVFtPTzkP3txDZtICbNX9iqS8iGzfduRNhyHE+Fi7kqUPiroQPRcc8fk
/8/s2VvQz7otFchYeiHo3HhWX1J5GFbgWfHhn65jc8iJP+AWJrddq4m7PXO+p8Whe+4plYVrZgbl
PfxmgMPoxLlY6xEFzzrohUwJXGHHrnAyhWgphi5C/G5vf1lKfW2V7ZaeOXxDoLnmL8s4qgfpUUaX
kbpeI9Ee24XYnpw/hEZ/CjxUW8W1cKLy4py9tWp2S/Dh4OAk5LCmuGagh3UcCHFrXZdFPzXGd6GT
2dGuFWYVBVzvfNUwICRrH86JjCLARm9ML7GCS4mcHpKbIKdezZkycrOevQspeas4c4dlXXJRYuFC
KQeCnsCrpwuNYQoNabh1BrGfBWsuYYkhrN2WT2ZkbE61O6yA+r9aYgKkjSfhqLHcs7uTMrL+mWmk
Ef+YRhzw6g9Wb/3Y2CblbJNIPDo1Jh74LzmNRPkquEtFikqi+srdpXI4gHDCexx30optnaWGys+E
TWpFZr6Gm4SfC0TDuE57gNxVFdmRqLqRVUrK0Gx/lhorqlJzn2L2pxxrdiF4fAb9OlBUOtxmUb7u
t09BegxRQxrmD4pVeRooU+ihHkHHrDzDNO0SKzTVwAeqpw5Dhe5sLQ8tD9WUckY8rXnxDQbuaCqj
D2UVQhlVDI0v0LakEB4vU4xfXUJOZDsPNaZ145iNewPNAzTPUZfjo9j/pKqjFYLSBJ1R9w7Eawqf
KQMqUAVQjwrysxaVR+BPW1uiSlicHGaT57OldQRzBfrGqebx5jbRphaOCWqbs1tSGuFgDIGqcj0P
7v3ynfTzJa6xQLWmL63Y05yEGUugBlzr6Wnb16JElzC9iDheJGpCSjoFO90kUURz7QfJQNAB8rhw
E24vlSuPCspgzkRRuCzyy1H3rDE5K78L3vx5N57nQjyfN78zlc/4kdlyHD82IXlg5jmvMX6fGJ4u
7xYii0qObkcno1wLvmW1Qa3JgaSnIbufENR/lgeL0oT1sRLG5zqtsOZ9UZgeo0EKpP0axfpDsZgP
JOPe0Dexr6aoNlPCeAwjgzauyi2gRxwGhTUPutMeSeOM7qkg7eNXBvVIdtqq9OU0uVQsiWuFGDWa
nrWBEaOFNVfDoZCu2LW/XMHgzTtTymJ17GNxs4AwtU7cJ9yM3FKNsQOsT74c8AX2ceqLGNrNlq+5
86tIpkErbFT8lekzFvPn1kePmEqnbIsc7oGboSOPiWC0e3u9Djj25loBllChISnIUmTP8QW1AuTb
lWqpYQihwDQV9E7pKPKPRfxjE5qQAsWg3/9BsyHqXx7MHLcTnFDrktD7Qqr1EpvamY29i+KlzIZH
7Mgz4LuJtBxxmvBaa5vZTmLEtAzSPZQNocEvwFGh8G77OlSNDhnyGSeTN8AlEByM0Y5I93KFwLHy
OzG5FuIv6pX5WENaaBciXuJpRPiRqXq06vooptopaVPv0DmSxQyE2V6W/6OJAOl+vMqVde1oGJBo
GJCm9rY42Th+1LqO1QFZBSqbVnzN9YxN8o9Fj5eVdBD04L2inOxaHRkThThmwY4ph7lS60+lerNi
0b2GkXhp2DmMcUFBKj1/F7GufI3SsDbVgkSdwuj1g/7GYxcBg9KPOYf9mZfusf6jdMZxbe1mufW6
EEzHov9PQmlEgDqwBDwIZNCGwraWg/GZa78Fozj9Ae7Api8/Zv8NcvzA4j10h5EmM7FzBq2koTzo
mw+iHnixvRV7ZpSwJLriVQMlLt97iSD34q7WdDMKm6sNlhuiqmA5sWoVYPUXkm0D8EU+twBQyR7J
+Iaki8IF+WhsA1d/dBYAlJi3PSVs+8sYqUEBUKizvuZOvPR4CtY/f9aa0QAX5v+OqInW76x2NyRs
cj43YGG0aNLBamFCllrHoumwIs77kVKY1PT3UV7sahLYuAyhIT62LmB3YQ8j3edYm1q2WW2HBYP4
zrqTfWnI/J2aBS7g9tljyNIdC1lyiN8SDubSAOxWZQ4sOmcb+JNjTin1z76C5igDlC/QGxfa/iLD
h4hVrfcuS3mxZGn6GGr5IdbqY8rWx8j+nf3EZmp3k7J3CGpCQoSm0wjO/GcN7N6xakgsJxiSSyP6
aHrtNU8f1RoHIxZCy1naFrDXNadCWsLjK9SX1nqrcm/nIe3YRvUoqPHSGqJcCa/bv/WGPflImmyT
fcxHJED5jqY3C6yrduUeBwrNzQmgaN3iDBhkm/468+DNK+zbMxsfL7L+zuR7MiaMOGilxB/RShLq
iLXc6fcDYSWWkMi3Bdn9J+lGltpJVbK/MUGIAGpRCYB4tGpKOPVpSIWatpSW+ztHhxEGnJz9XTLS
p8RaO2NUTcskxLJySEVGCSv7inX5C6sX1oE764V70qd3U1JvwDQLOr6awl134BZeF8PIXtxCH+rw
Q0d2N9TyTDq+65EvjUsuWpdI42cqwnB7cHDm2VmOcnwZnxIvjjX5NGPznBjrZc1zXlEvNrAHuLEB
oOv3RH9bXctnWuGHBnhHHfk1NtzZTjPwrgotKLmLDO5aMqxAQXbnTnPTMnKH+kwvrF0SG9xhMx1l
pJaCS7G2EwOx2t38dum9fVlSz70XceMXgbeXOeJb050Pkb0WFlzFy0wPFj6SzJRRff7qFAdn5C1U
dlEsuzg8+P1ZqgOzz2ma17aRQqRLN3tJbPTGrL8YS3tBnoKvnVxigbFrm86C01TRg8oM4K2La8bD
bYzMMKntg0KytSPL+ue0ACxUQR+OFKAhSELXSsX+mF/2SKTQ49EGArkRh9wjkSOK7h6JnPnSBaAE
EKyA/LnWMB97611s1DFakT2r9ijXriVQcf17xva+CWHR3KRqAgL6T1c+snwKJiX5P5rOa8lto92i
T4SqRm7ckgRJgJmcJN2gPArIOePp/wXVOWXT9oUkSzNA9xf2XpvTbttOsJrhikJQ1bVNNbJBUp39
+I+VzNyB/xbNbwVbqm0UZBWVvhwrzwGGMlY9HAi8/BVYf8Ro8yOp8nWDpgRvGdTqHEotSUSA3SuD
wACnYXGnPus4fo0BA8b6vYt5/KKj6bzl9GkSQc4yn210V3Wy6rbQIY4DvCWXhQz2Hi9AMDr20N5L
46w6CRi5H7gkp8w4J455CkoGI9UrNDR220eCB/YazjOOjrCtvcHXUKVpkpLez5joMw/mq52GbiSv
6lVOK5FXuk7OYggZeCvPGBauUYc1vI53Q+4Gyk928+CcZ6VjZwivfULUOrKr4X6wrXy/iigZOSO1
3lKypWRFxkAUfjjxzZCKlwyqp6itZwTyKHBE1O8TSV6IpNUUoW941pj/oTnbOdofM9v2EZCM9tvo
Pyx8ohaXaoN1BMbzATeh4BxHfzTWlIQ5QMWu9vQb+r1s5ZgwyjG+mjZzyynxhYkiCogmJhqhsKx7
xdwPBpetSl23rIMhbDlF6WcgphYYvqRMj2ypGoAp0dD7OX61KN8bOAohlNu1coTMcmTjdNYG4k8U
pARtR8i7chAdCUnlS6dusZj02YXjRlutF55T6H6aSCoSJhXWttWNk4k2JR/2QolvUUfbIpjiQPYP
B4TEwXdRzAT0LhsTgH/0GLT2VrfY31qbCXN5uTW6vFpoiLLAYi9zTLT409TERzShY1VYcPPYVfOL
pvzZTM0d3UHMLIRw4ita/W88UX5vqvzEaWf2Cux+dRtB1OvB/nWsbuC1NQz/OvOUVXiTejKBQZ60
PVZRVJLdYHqVx+l2CxX1hp46BW7Zi3wlqXzgH3kr7tI0Xsa2m0BAWp1nJvpRWpCbpHEwSvaCoDbb
qWf5Cz1zOWcza+Shfg8C9WNemAcDzC9Ask9vRmx5+mR7aUQ6mY3q3z7H5VMJLX+sVV/lXzkTyIGr
6YjCI1FAYZE+bYTznsje0CbJjwE8AmWKBAwKqwl4AOisqXSs+vNXegBkjKUHV9c4HdMVCqhNhxY4
SbTtcN5lvzruDCbTONNAya7A7AV8d0A8SKftDEa2udt1ykV0060rg7v2by/halr9SjPuOCun0Jdv
ala5LZjtOuhPdWl4a46kSBeOr3OBw2aQIZE/IL/fd5aDsLR0F5ivsp/3qsBLzI4iHHeG2j1j8iPo
i61Be6/T8LOnHUZ2jnsczIIvpH7QWYOH9L4q6nOdhK6iZFOoagj3CSoikySFyawq6BRwu9UD5dvw
3Y4jNG6ke9GhrZ37jD+/FrTri6e0BZugYEBd2HWn0mjPo95cSP65tl1wzWBN45szX0qWHFPJhiUn
2IRpfKZ3nObNNoRHotvdEYyu2tmXng6FgUm+eoscvztFe2BfyES2RK/Ktvx0Sl9xuodmBm+oTF7m
vCsSiZWgvdjUXgtsTWJkNuo1JRxRv1QZ68IAEKqLVoAKPDgnfe5bNmrDyTU1ZH5Usdlg3lQjfDRD
9qRoHOPmnjvWXUn9Mi4uBADpUDYFGmji0bR88mzBtkIbvNn4DJPSVa6cymV5avrkNLPS6VUGBuqe
gROhnPWyQ+6wSYHdVWI61FO8m/9b9a1QnWZjucRmdu3b+owbN06uiRPc2jjclCNsYrMAEEcuDJZE
2C71IvbdzPXCzW2ojPuzj2FamPSB+B+5hmklaaAaGii9Y24YGCum4ZjwRU4fbRQDhPvIBtpvdVum
410JtjFRJUY0Pfs2fDJxe0TOdG9IPwyHZwh6NpXUSAxF4me07LszueDg+4H4U1PMMBh6iIfz8C6Q
8COXcvO0JCPG3lfYdCZJtPTO9MIsPGlN7csWobIwjnXukQ3mOkf8AOmyCdFBrEvzHM+MWryTUOQp
PM6M3LZj8kpH3i2dQIUSz1RGkMIjdOIzebSX0w4DNt/jvVxn7Oc2fVQILAqBazMbT4XJ+1nRalGT
gL4dmxnAxMRstdlnj6hSPjphf06Z9obObWbFH5UPRyke8ya75LZ20vB3wAHDgsm0OzwV+muSKGBO
v3tmxZqKKZgwx5IRM4msB+MaYigNh4Iljk0kDg4XDIt6JbaAggGOsknFoveBoYpFaLZCP8kKGHL2
HHDNCb3VK2ev0K1o2d/Ia12BQ28k71sosBvMnsYLwkAMkF5LCJ0ojhyiLdcEp61kYZr5C7DMNQel
RWYbk0JVbiE6/4B2vO373wzgN3jI2T2LU7+dIMrnzEruI1YwZtolagSbxPUdPfp5p7/lLXpyv9+W
Hf6lYe0dmn05ix2SVnt4rZoFmt991DjoD7GS/7VfsZAvq/8vGOSptKvzpYzA/DTBuWNBhxExfsf9
LYf3iwFoAXtLbThewCeHBYvKyFsmBqR4muGcjIFDdB0Zsd7SE/WwLF4qQ0LLW8ZHGldtiFVD2dfV
d2Ia2+RXhWylCbrrYge3pukfndCfo7lThnxXmq8SpKIyfQylDVuBV/9VXwyG2mYIOlHZx//gCrbO
WgeUrTJ0Xjm+ayi76GkwP7SXnvdiIUdggXIL4XfGdiwIYAg5DsnhPMTLhuEIOOMyq4kqJQlDMhwY
EHkkxAmFzHlG8sPTZwYmNSDIRvnVaRVLZyQXOZuNllgVwJmkVWtWsLcJNYBZpiJZIrYj4Hm0dGQ+
VrQZepatLFAWtIK1fskJujHaXysLnRUjGelT4xvwdDiQq67co1/CGa5BefEM+KsmCojiD07JUwgr
tMepZQgBKTf3jcNIZm5PpPGApUeham3g7wkCOSGp8HE8fmu+UyDglaQUW5/G2H9iih7QnHfiKnXT
RXm/qfJ8W/Rkn8idNlZM0xnUWuBicsorvhyhFrrc6bsEtaiJEOEOgMDvh4ptnkGoa3rrD7e4r86a
lq9RpRtUNNe5Jgkaoa6WJECG88dUa49QS599+czM26DnJyyI91o32KrMNwOpSGe9Ke6Sl69JmZ+q
nj3M658QyroGZT2Hsi5UICCHlumKBoG3XF9NHnlEe+nWJDKeuD6G+QQozuWW74QbonZkglOBgqo9
cyyOpRV5ofFkcXXuvxDGzSrGUe1iovAv53NGa+/S0K547G3sVUz/ZkPnOxz5acCuuzc8o8LoXL3n
pNYS+M1ug3xEZCQZJvzW+euMi5vSBU65shrwNr8o+DGROsaHyAZPWiGprCqECbcjr6ZsSVJv7P2k
fpb1KQcDx/yy134asAsjLB8Cy0cmL03/mQdrpAIB7eZ/ywx1Z2YREf9FeEk3moP6YbhROX5v8Eru
BDKLEJmF2UaeGpOzkqeekqUei4ABCVQ1BJjrPhbL59Dcx/RladZ7s4g90iMCm+4wtnAFC5gcHZDm
jbTSk0mUQK2dsxOriJ1qnP4oFqpoSYYtkYGUTy3JbewHrErbGGm8MZjJ18gwCUpLVM3tgapWAiOE
Qzo3s/R9awwHNC3MCwNRH6r1slNM4iK+F9xRZO4sfNaY0TYfD/LfJ0WX+eYws3LWzjd/ORvGDxdt
nMgy6075TeAxy334EjXpiAj3VNvXTaJWmvBUIdFnNej/dTyFjRrxIESpk9gVngt7OrX8VefEbPLn
j0b7tfyQrqB7isi1En1AxK/Esy3BMlvU/Jk7guaPsAeT/b3PMEkmKZlZAVEBE09bDptvy0+jQ/jr
LKBfWjfFhiovi0ayeHQb7MafnZ3e9afwU3Jg91veNBR42xQFQeRW4S77Kl2pjzh3uU0th3DU8oDm
ntjTylqOWCDduZ+PZvRu4k5kXSRh8As53XLiGBWF5YCUd05q3IV5/lUp4Q9B3FYO74RkyZTtI5kO
BfCNmd2hQz6R60DgWFJxoO9NnwG7zjDqfGWjfNlANRqoMQP85IaNQ853u4FDCL+uh19Xw6/Tz/0q
MnFXelPfrDXr4qoxZd0MdF78lpHOvRgdnG8s9CjYksOc4l0KxkMCdzaeyUdFvjGnv1SNPKwJ1OsL
HlF2kMCFez5RWQGL4GzmI/vs0LOl6AHzqvrkppXJrD/a62g1cpvjWWLeZAKShM7eEiG5cyydeGcf
kCSONdRIB9usZWK0FMspdKkn2TCoTr8xuafKQUIhsQ8R6qD4acJR0qg7Sl5we7BuaWVdQ1u9RCNW
5OgeTk8F8SRZfSqBn9q7pKNeehZw5VceH5MgvkZkmREVlkRbcFWQ5wqCy8RR1N2xAUQcSzLVFPgR
WGqQMizJqkmi3S52ENXZXiJv+5HnyQaH91D/aN4q5efYg0FK9ySoCHW4zNw5pQAfO4cj6SNQvq3J
szBxsDn3hZ77KyIZtMe/bCagOF126QryvUjLhe8SEns/9T7D+UKslBc2ELnxTILmbd7OjBOd41jk
HiLS3oN3SJhzTyxA0xvPZTCearfgwZsRqBVPewa+ypEV4pFBAKrwKE6hN2pv1khHVN4iqj2j3qvl
owl3CZZimwjxHrFGxrjbVjcJJMAl24p+XWUjOGoYrXA5aX/KZdoSUgAnCc8CO4HwWTv1c4DZWyTT
M3uvpXFMk9tStK6GWCTX3seMuHFKc4VrAkHnIcR49js6lAx7QK2xHT/kwbSV0NOoHK6ES/xWVXWz
I3zQpLnlpTbtiVdRQLfOTqcTG3xn9clnBMht1Fs9kpTL291o3PAGux03bmocwCeFWOOgINgzAxv/
+lDjhjuiPljFfWqj8zBKGmhIrvIyCyBE841366oSaJ+awts1UFkM2jB0zESdHgijo+jGQ5igbu2J
xDOVw2Xq6GfRMhqQX9P6ozmbm0UJjxHjCm48epnUkXcQZo8w7h5d3DyQHFSPOHG4UBN6WKikH6Qz
A+676OXmYgIMFnI+qUxNek3xrQTanxP6mVWxq/xaBNFMACSYVA/EpwvTS5E1OJl5lIuvhCDQgUGa
3XDTj3A0b55VNMSS9aRVGfuE9qWUhA+9NGaOOnM5pqAItf/UYYiKOiCIl3QOZoytYnoGmR+qGDyN
F0wq8liIDYq+On4aBMCrkEer7h4xfCkbxKR8eXHEEnUA/yS8cAzZTEaPRD2yjya1im9vCIOJa8p2
55DLajezf+8DF1PIPJNdNBN86HF0M+t9ss0OkWkD0MCHQ2yJuRXKqkPc2hO/1NYNQ7f8Jc8CdRzi
+y752gAuAtCYGzzfDkycHOOdiLaTctZuAdDyqi8ATUlvjiaU9mQ2DX/k3FzTZr6YkrShNVldm05S
0TZ8WaxWbgZ7U6n/KVDKxLGaydmRE1gpgmoTVqjEXJsPiVdrhIgSwRVTio+w/klJicvP8DX5J91O
kK0ltThHXvuD/kpSjC09ljbH58CpTqq0dpiWBpWhqSpuc5Zeh42pvi/q+4wFh3WyiFjXLt9tXXrx
xXGNAt/2p8rvpRzEASMLwe0OOSp6WZJgNefRWwaHM16MVwRgOiZ8IiMHrq3nZ9ypj6he7oFe30zO
pGqbpWKjRYhw7fShU7rrOKAVMHt2ctY7A/Fd8ARE8GSoPTFbcy/SdDy1MT0R0kfWHJt7CuE5p0ow
4bJG+A9ZjtQASvL+z6zH2/xTOSvnTh036bfz1uvVw1laZOzJFvjvKYh4fFXpjY+XOhinnAAEpkS7
MWNhwCVnRafk0n4mkXjYCG9VTdymbCCL8zVgLYGkrgPq+AgAJbVKTasFQmhBPkqe4KbSYk9b7GMG
Fsx45BHoigalwo/fGrMja945K1+JFN7+whvbczye10Z1sBGosb7fOGfpGtlyaMYNiv29FQBztn7A
5lhZa0osj1UQeBEMtXLgqJFXW0GgLUg9JLlET5m5MDQF9kJ3da+d9KHF02OAQhl7ItU2IuC7MZK3
U5KV4F4ch1Ye/FRUzYxO9JsSpLdcsotQl0tO56HUEO/JfW8Wv39+GybY2XY+Ge8WNHsUsZAfO0xu
5fyjNIxT/ZPZQ4xoP8RRUujMWqOLummx4SQz8SlJemvn9B5l0F2+US56+oKe74WiHHXm1LaIfX/0
RkOuqGQnjZGb2Eeb1DW+8rH8oVHu/gi2tdZsBXqFFEBTzotrUMSb4a8ak//AW9awgdHdmgnBIAKU
/YRRRs+xNF7qeJqgoZaDRjK4uu2z5DwFPSntkloKmstozr425dDiTBYfeNs2HcSyBk8u7SKZnCSu
tn9zFcEp5AAGwVGEpzziLejrf0AOE14YjgVSSRUsk46jPRZjetV/mTXq4i22yo9y85EpWKtmt7KY
Z+2CS4AuW4zMoxPsFgkHNwYpyckuONULTvWQUx0WvMTE2p2tuHpAcbh35XDvLPuWtdi8zTPr8WtC
YZAONfL9yGMaQyLVpWBTZ6mnr+RMPuQpbvQzcoLLKKLr14w7nvURmW4qkbhwBiaG2PO8CR7Nr8Dp
broWP6ZfYJBuy6/hVzfI86xB88DKpDb91XbCG4R2cen/ZhxTyNSIsEVw86jLexrmh8bqD1/qL7nS
hproDiL6PyA7Rl/toNRwTLGy1RtzU7Cz7W3t4hBmgs4S7VzCYFI3NAxs8mj4ABNDBJVjwbIxPY4m
oglpHXeEAyiYnFK5NSpE2GSgCL/76vACx3geJRvxC5SnjsVrFlOLZiBlc7nHL8KPJPsvgFzAZdyR
m9LAk4UMb/4KIFBqLNHo4fy4lSCZJPlADpwv+S96Eaw2RqmqYev2W/wtIvuuwa+IJmWXrqm3U7BD
BnBDOHcTvDdrL64SyMZGroJKp0Y9qVpApQaa+0ZegoQADIOJyK4Lxa2t+5sMk9sQohL9j5V+xSCV
ylrd20H4gn7Ux+MXGwPwu2T7EXLNS5pZv9mOXIsap252HCTpjYnjZulPh4hWqQXPempeTji/2EPp
RLvMJU6+on0L6+iNUqz/C7mDRj/LUZoTbqT229pBAO0lJLu21Z4kgqulyU8aiDSgf8NXMg5YqjTB
ahKDNCrXpo39iDxsYWNvgNMu3B7B4MeXlk13VgPsAfWearIm7FROrq3yGsIi1vTqzHdkL3W5sROu
8Ffr2hHK1HpC0UYYWAmcb2Z68JFzRN6K8yVuUH8yp0nC2JsI7KK5JUxknwNaT97MX/Wcn+e/QL7V
dv4Kn9TmQZe+mzMWPIy/+t8KoMX00nwx/+ztXZftL18B8uKMi2V0ExZ1E36QRh5NfnnZJ57FVFJ3
Uq9Cy5wNEduls/GXM+UZ/cZxTNblCv7t4/iyEH4KCnw0/bS08V3itcWgmsiMl4kEKUzSDPQ2nf0h
mmEHMegqiGabSiilA04ABdJLWV/SJb7BMTyoOdws+SrBClAofkRx5hfsKOQCyRkZyJaglF+7UHEu
ly+iWfYxb1jpXG39N3DJTWKBcMr4MRb8S2OKT9Bn2Bq854DRg5z1VVaec6pHviCmzkpp+qmrwEdx
Yv0cQmMTJp8GAcKpTvoMagoa1I4xY3tJaBU7iC4ngncfFg1UMlzZhJ8/dE4BT8/+EzHgApM58WYF
c84JNQA+JjrdpjXYi5wcq78niU3m6Fmr2f9wfDitsy/gIBizQlRlAVEJHjVvvADCEjpMUH3lpgLt
KsC42WBobNhPMUcjeEUYUAuPxs0s36WzswL1ESTxnT7+qleEvKNDhiVShilxnoj8Z1zyBo5jPFAf
X0mVPMtFvhaHiUp6bqr5/DWX2WWOin0/LcjnjQvPwCXIgktDqjM5zmikdqvB20T5nn+JePSdX7GN
vfRDwBehL35YxXR3OIBJGLoyKvgYeeWBVQX6KW2ADdBqjP0lscUqJLowkfbq4JVSktf5Th1XLlsP
abT1a04ljbwjldszeiLDfSxQ57JcvxvTO4pptALTllGo9Y5ged+T0Kg59cHpELfpBOctxTGe5mPF
BVUnxHrtSIzwJG2YXi/eUGmM0DeOibGP3AolqY7pEN0xRGLwCtvcW5oSq0V2Dra/ifig2eZB8k76
JI7Lj48o4lzDdz386BlOf464KwNxCutu9fwqqukVLEs/aH8agnEnazuKw07QtrnNL6dOLs1SX792
2qF3xJ4sIXzXN0TeCKqTe+alH0End3IFi0PJfzAwc3vAZq1moyNHAEfKAs7bxcKYV9IJCF9fKlfl
jm7K9GSr6Oad7nQJHqNorxYZTFokrsSAbiZmPXNSXYc4vGrgB1Mj3BkRLyvGEgK8BqaUT4x6WPpH
LAuxw5G8ge4Fe5eMpIpegYGn4JObuc8psEHTxAI48ataenVXblO6IxrgqbotxJyOdnuVYrlIQz8r
8pdZZzukS4gKdSwL8Gwb0HSEooc7ARUOANx+1s09EcwjaqAcNmgBa1ur9X1WQX1GaAoyCeMianKs
tqZf1wH0vPqSiOmiKdpFhDpPLONfZbhU3uzmpv2mMLPonygIT/NYvBaik9d4cRr6YvBqhKkj5Crs
Sy0ilh7Yjw3sR2/JI1C6/XpwNkBIF7x/lo6daNxhpozGT/02OcgnNzxRsTekw7Z2G8j6eEUq3bVm
5MAZl+2OAGmfW9WfiltZVoB6EOlCzJmWBN/UfBy5p53XyiwTQ7yv0DxaGvJHILaq3FschWA9YYqd
dr2Khn7AvV6bR6yPFsWsrYOWAvrTwEGWl9o1kbcAL+baKOJ2i7V0A9TsMZP5K48aZ5FlQgTPWPBQ
iHHI68ZvtHduy9u1sn2xEjPGqhljYWQBQh0cCgfUUYg1phpxLSOWPM9kojeOskXzzdCbhoczlxtk
epVFe+qV9jFU9qPqFaKkBI9EYNCfsiKFd7Nf0LMuGGAn+osZR2CVrkSPgTXdS7Fg1uqoJ4g2/V21
t4VsTIzoYRb5aqq5o40ugFwrVU0PaUs4Famczlo8BsW1MO8xk2wnOLIcMP7JPG8GpuE5CM5md4Hj
2elrz3BPg1NTj2ABGaSZyg7T7q6H6pmiC7c4leM6dmMmK6qy7WyYDhskYjO98UwzEk3HUQH2UYTY
Vogin37KAXMixWmifQx43s2eG0BhHR1cDJuFKzFyUa08KivfrekLZpK9zKplckmouVIfLqd+jcBx
VHSS6VkLBZiFjB4+3i9fcW76DPmg8R2b6D81Yg4/QXnU/lQ0f8HPklI0CaOTMcGndV49QWPz8B+n
fVE276RDNIwkCzvZRBBzC0rsVuU5JIxzwOg6ulHDe11ikMjZJm90AseqOUC7pJEPN4BFq+EcMJMZ
NnSv2xjJ3cTVw+OxrZi2ECPqtzAXozTzNWf2B+kQGjD48bUHyqr4PAEbtFl1EkFNKo/9BKKoL6AA
zgcbuK7hkBfSqBsr/71ia8UIQ7crnqoRvPChvCuG82HL99kx1pCor1kzv6pa/xrtL5syzCC2u2XE
DqbKIXu8IvKUf8m+ZfISXjSiyMbsOKMTqa97bQRw6So49G22e/mz0HnVCe/KzB6bBNGh+SlgLzfs
Pxw47AURU5kzXWXt3IC2ngv9N2vnw6DWVwuUW6bptzKr7iNaxIwLSC3ovJz9Cmyb4ZCp8Beb6YWm
NRIcLfqM3NY6GYs8mYO6IeGA0iIYPlJ4On1ubFOiaCaEFm3+quW8g3BziHm9BgbEEbw0k02ZgXDA
7oh7AaGig1DJx2+Jyn9ArpgasPRAAzU6toVhF9TUEuSZ6OSZyJa9gYw2ZeEXAdxpMiSysKXpoikq
bUaSd2FZVzjXOztc3e7eGhSUiMZHXrIaJ8w3R6+IckdgVWgbIAqEP8jhe0JFE4DxJhuNuVdxAysQ
4xjIv40xfvbfdtLeLad6pMF0J5RNECCJTv33uHyrKlgZlaTyHW4tjKJ9SFgCKlPh0AE0B7NHLCNr
fobpRiFZdVbBtrsjRE/b2gS/2S+0VBtnJZjPiP258CwuvAl/Mv+3AZjewkgTiRtkC+a4NcTjMDW2
Gcw7NaIpKh7t/BSpcV7y/zTGkqhh8xGhZERSn8F8510YjQdX7pIK/aAci5CEPYnZauLX0491hwKV
7/Q2z8IbMay3PAlvOOs2mp4BnJ2u+Rxfc6xTRqKcI4Zl8MNy/TWmI8POn5VxVwqSWYsOPe25kH+L
3hPKFyAorDpUBO0pVbfLUm0QknTQCdMVp6WH16ZuLloznQ2h0Xjbfvgd9/ZR2c/t39IVaKKtetgV
9dccckaClQBnC+4cVvxRGvYWBkA87tfh9ko+raBiLs0xRg0+UqzqkIVychliXAMlxm6KeYdk8oDM
3jSab7E4Kk56LpP5NmrA9lO6cLUODgsUAJrgTds025neog+sI5pTT6P4d2TqCbS+0XkkKo15iDPR
xoyQSblhkXL6ypfIF18w/qRGVUf6JjTfKJhIU1fgsTsaRqrlWFn3TLpY1XbHbVaVd4EQNIGVg1Gx
ycluSHAUYj7qTfIuQ+WgpOz1M/TWCaIdEGLqtwauPeWj7Do9OsaVuuXtf6YEz3fkI+HvQESixt7M
k5mMm6FBZiupk4A7t+1rhpDRI451hGR6vVyCPyXaejM81pOD2OaW2htdGZGtuaIi+BVQrpX9geTA
qF3BoYq8Krr2eQRRcRg+VXq3jMXVVyM+9KnbRi253NcG3m1H3p4JvLRrEPcn2n5ARV2jokbofxiZ
jKT5LmN0CcXCpXSM8QA1AcirR0GPgHVq5vKzuPx0Lr+umg7QGkLZ7c2NQaMfAi8y56ve4WtG7kq0
s5/OM/k2iapeJ1u6pcU0EE5v7pQPNgebSv+rpsnWUtlqrmf3/zXxhUdjGHZ/S5RhiZuTv+qQHSlk
fB4RjoAw3fC7P00aibnbOSbAAw4YOuuUP31ASyQyABDUNrnTsSYSewb/IN66RYLv7XGtSeKy24sm
h0uhTWi52ku+4uXZjY0hISf4Y5FdQrYqiXExV5qIvW8SEsfZYcW7QMUvHuwyTC91ph2NVDvmfLqJ
GwtXXTAdC54VnHBB/daI/lXWnwFDL82gc1QmoiDB5Dm0ggZb/yjdm0S5a+wGNXTzZCsHy4+qwl6J
CKB2TwRtHTI4w+C+Wpb/U1KyozA3KSCpmMIDedlO0DvmreLrKCP6NDkjQTzXXJX2jGGiPBFWC7V0
W0SCMLYGHXLla3yGOvNbpI0BYQngJzVCvaxZR8agNyW4m3of/ahJCixekLwe35cpNW5TkFxJcmm7
j9TAt4YPFXNinpREpRG/pV4S5u9J90Mwv+O760YsWQBwYh1cHw4LcmTERkXtUYJQaSpdf0QYiLWo
GPgvXueZ19lIvG5NgxKh1w+JFzPnNNTQUyhx2/q3iGnXJ/U4qf0xX1FXC8EDCCfjo7AA/YM2mQZt
vwdRt2c1iixwoMAo2BOoLnpesJyt36CtUQQmd22NpnJV2heL03xAny9UVm7QJoyDyj9bDiapip3J
DJGKieI00Ft3aeJDZqeM73MyDDAUQB1f+KQZbT3YmSkkvIUvZc6XEnN1ZPCjts1w6NUKsl1+AEC1
n2JihIhdW3Npo5qYVWzu0ZbQN1kTm/fddjyo98mcgAojiTYpDLg8u6E6xInFnrQ+juE2BrhA/OAs
r7OxmeW9Hn87nNcqMTBWjYOTmKU+fraYXsDng97aTT0kYRMfzICrkN0+rSx78QS/EDYNz6YCDutP
W+n9trKRn/PzTqHYQFljtSageES1IEQCeVd8IHVzlzh/llweRqs+xHgqYPir3RbuKG708h55k/YS
8dvgmNABJIgffhReJKJWZobD7L2XEbtLpmEjXRWS6CnNnZWAZWWfrtdA5BgfCOoYijO85P3EtItw
Gjtgazyr23Acz6RGF9YZIydawxjtuKs2+qklgUXxCrP0p2ojBwx+xXbg/1aw8bN5GBfOvMVKEZhJ
nONE1W5CAg1aYos/gjRlIOKrNvOf/kOXDjLb+NJxpPp6/G1YvPa6BWUbLfsBAo5YCXx95g302/Ux
ID2PLR13gV6vXw++WsYugHc2Z9l+AnmyHp9TkVxywPXMNgpkBOPY8FKE+M4kwzdmaDxKjEb1ez2Q
PYLPZ/StqXVDODM5taEan7Wl2Fl0jf+frUVhfewdmuTMwvAK2c1Xjl89Uh4mxujIIhh/4D43kVfH
uacocDQG3Vcwuujjp8YxqaJL0zoInQzUyxjGd1vfILohXaqe8RUG5tJ92Il1NHPsEUyK+oiUB5xz
q1hBRp9lvG4SSNqKftWEoS7octbZEjE+4sSSniF+eNNke6eNVjRlO8KUVtSPGEyuSXTHnHxm2gdv
lJ8w8FlnIwazkYrRfbww1GMvjjit29kvk7Yx0v6i9D5oTKGi6TUlJimm3asU01ZztAst74WjECW1
vquSgG2W+WUo/P7V/Gyr0RlH4TEaDkXcnyRL0EWd/KzH/e5W2bgj+dcPqr9Wm246YgSqanmEKtxe
LHcrQhBdF/nzDQXLhuy/N1nidVjshyHlyTGRX8KeIgBKJQDKJABqebNhnv7kQfCSVcMcOh7yBK/D
8z86xSYxWF1h8zYHoOasQ4E5snIKggAYsepnyYBga0t7U/fFeY2pyfXwvOj2aQh9u8C9BkFEZelN
DvkBnRADwWvTM4Y1Fc+ibghYnuDTcLCgNHizGp0TfmdwVWfhE6isVvhV/8NMqLi6/l+Ybad9zpgE
56RzbV4SpTYxQqduZqD3gFK/Rv7Y0I0m6zvEoWXq6UEtMQYTSj6vIeb1QwgUxTNZriQaLbjNEuc9
gQMktMdM1pEZI0VgXdWTUq4Oo2elLa6XwrNTVFbKrScv1IJY2GdHUzV3rcbEFJ67YGvKR/JXawXP
Vb0SGd22ycZnZmANSQPIkbAk+QbZBm8w39iOOfmQ8F5wrFZ6vTcd9Elz7QbV1qaCAf3NqomN0uwJ
CStB8EfLKooXBooSQxT2XRQ7ghfRpMuWh4y/O8M1lBp5HHRFBhWdwLYXv/+b0jm/7YwDKucUBigz
Mgs3pmlLcqsDAf5/NL3HstvY1nT7RIiAN10SBAkCoNtW6iB2SUfwwII3T/8PfDduY0dVQ6qSaLDm
ypk50mKzIRHoa8kYzD19IWQMJjYiFir15nUxJQNXT3O6L0hl3/K/pkm+ttL+Lm6KZxLRawHEbg7D
AQyz3/b2W1BYN6EUZhYoRutcdH83CnLb212eqkONmSDl0scq5Fyz2khlCjwprpYeSyfeYmwhqimz
g5He9EV/2+hVsHAdjf811NU61YipizqY/N36M6UdkXFCAmbgpPrBEu9V/b+m/48UMiFeGQSjAUrd
hrGHb4n3aOH4K9TOo9SiG74d51D7dZEGkrIcVHkv+Zi/hOoWw/g+ZuVXnc/orj72X+DKQVxReUAl
Doa23LpUtjsvfyzBiEY1UYtLX2cXpVQ/c4r+RjmbxRW7ezRye5THBduE87RaYLF/tmsDwNFgZEzV
53BKKOhtOjk41p/pTI0kWDguyMlKj1wG4K5Mz0QP9s8tf0xaxK5xEl/5D7HXe+ey/qEcTyM9vuLn
l2SXAXp3kG7CXdjc29+qYMKRb9ZQv7X1/OpHDTj39kC8vPNgPywJQUt9pa8dy9z2VOrYFTAMN0k+
NfiiWu2/GcA5fWQeUCKyCHB9gEem3iIzEo3UgyvlufJsCWYq2YEdb9bu+CRokCrub5ZAhzyjmBxy
hFM4F1376ebGB17tV2ntGysFlNPFtGdvlK1LqjDgDf3l73ixpnd9WMKGZqCesgMpl2/KMdb/NaBC
m9jcHxI329zuRQX6hX4OnrUqIGRDSp49C4YCp+sYJg86mB9GsTxuRseOpvjcUvG5lIf0Fds4WN8V
vbqjitxWlY7SeDgk9XQ0LTg7rOQc/idRd1p66+BEZ+TYQv3r0JDNjdPXTcQrOUKgvlU2pWjdcq7w
tqB6SfFXWqbvdscTI/8VZ+kvVvrq9ySUk/1HuTbYDCee+qlm+tS5kdiZXQ3n0x/70IYOK9epAFh6
1Nn9SbzNZfKtDMITEBJnCIk0jUGX53fqcA+Lk+yK2wLkZGvQnHV89dqlXPMQlZ3UIY53CzNZSoXz
uQcAMixHUCue4C3rMbjZNiZiUz5P6b90BWxR5Zf82kWsRb0eEocctAlEaRwgmTcMCpF39arDphSd
crUBSqnrcJ2H4hrjuBz9Z3lMIRZlk35euUoudnZ+2swlpBvvqiLf0g6YSzvDo1UDK1uOG++G2v/E
/1MjK4xVhWU3Dz+wLMDojwpMALU8paL1YNF4Q8kT2xVzjkzeeyWA/xLAf0yWQvUG+yOh9SpOXAPW
XYshXZKAl2QsV+OLkRj0UfACk4V+Lww16pTp4zunIrf4WDwYRl7PI8GyGXV4HEz8jHGMp++tKAgT
8COc4pwxEANlb6nagMSYMBLnCYp2Qbstd4yc5OY8DI+izu8V1fbtO0Z2UBphj8mpaI1gwQnFDiT+
rbBuno8G19ucK72GNMxwOoNqYDvWYlaH7OiX0nW10ki6Ux0XT/AGcWmCJh7CGPlwka/7ZBNBcP2Q
rOmj+Vmv8pUaJcSu8lID2rXRErf10pf6hasvLF3nMtXMDXgsWu2XuUW0IZ0dJqaUS1XLtXXnH7JF
P2U/Y5J8lP7ccy1ZjYvG786y5ZBIM9hbGz8d61qmlEZLb12YcLbNp2/0Dlgx5O+7i2lWR6IQp34i
W8BicDHwWMQZPp6D9l2YdNqxbO7pO09MNKMbd9OKU6LFzT4tLN9gw6tHfq3NzdNxo55BcFIPv7Gh
04HJUqQ/7C7+ro8KLPEZ19zVaaJpsi+duCcKfs7tZFvU0BZWQIlkkYRmKwK1orov0/3aMS74+Iyd
d5pV8LV4/xFkG5Al6S3CdTLvQduF6Z8ZmBpm6LbU0bNZiUf5bVZ+y2fJY+Fkl9PJxjs1aNxCEMzA
Jhf/OHuiXKpubdPiKWGUAXpdb0eq5RGgWYmC6yBckQbTWONh06hLpYSu+oHwGI4aq3l/cjnfyBQu
fCzAiFw1G22cD13Ch05wC9M7LrQx+VFpw6753cbAaPC413jc58Q+EaqgyqQ9LUDOOpoE7BSqHb8C
D3JHSdCA7XHAGjsF3R2WcbuBjIIzOMY32z4VZfam/acEZZPctf+KfDhr9nyGsXZWoY23yT8tW48c
3udZoSYBUGKH4heTV8YHJ+cV3qrmRenG06xe1Kq3durGFJWJgCMgJbrGNY90VXWZLc48h++7BlAh
OWnlSd0Ef0f7DFzWUVC5cHaEGSojTIKIwygdwlzH3BWzdQaW7nTvs6c9+0Y7jmI86A5xjzg7276f
KByA63zVzexqEcHOx8nFkccBDFj1ZLIMr+muSmjKHGnKVFhKzJjTK66n9q6+8YIg6LUuj/tBY53G
cpetoawkB/k+6YJv9XnI1NfqHPKt5T/FJnTVAaxDHBUrSkIdrlBwbIBvjm+WdaAqMJaR7nHob1Uc
thv2xXNtuZSAHPkb4JWEoxiawj4KTgDd7K+1n6m/MNmepKa7sgu8JoV6XRvjKjQOBBMfxn6E5Ru+
j4oaGpEne/objYf4tNrBDcnDjMY9euHV8WpX696yUbbXtkuu9I4GMqRHGIii0AI7m0OgFuQSPG6m
np1fjbpiZYHJuM19rd585030dZDP+mliy5k7JlNOHiaxCHnhQrn9dKblnHEZEdTXoucK+gd67ucV
4qN46Fe1q74J+X/lRvaVWq9O0u6/07+itDypw5G9BhVbhLIkhTPjLBKGxQqZ4g9dOnum+itJnIcp
jOs2fBvF9kiH+rEn5OVOuq1bedOsNuJVwvBZbRm+rDIsK6Rc5+GsRNCkO67Fe5Mvh4x92mxrt/WU
4KqVLjPGYfJtWmLguYdbD+QIphKR82hezag09Shmn0kBL08bQfSGzI+pHvoCwpRBy+qansxmvdPj
ehuAZ214TLsHVUdXgCIkYzgmG353roaiGSnzba8mniQVwwr0fkwqZTdGcifjfAKOx5me9Oxv9e+e
pid5+JG4MbbNZwavJWcxYuAJqhOBp2679LhNigErCLUfP4qCU4l6maR05YYLyZyGezGYyRuwArjh
krXwGdz2jDxsLImvaacCkWQEtgwsqG7afrTl9qJQ6gXd/kkO9ZFs2DSnw4VokYSaeyok6EHZvaX/
wRrZbw7/5g3/4KR45dYg4ePeoeS2jH/vcTjst2BTflgWCLakPAj8KTNI51D/1twSHDTyMMEqMQOm
oXNVfE0ul9i1wd3ccTHiO+WMXIvaT2TvkCR3OI9xWGxaqEo9N63JbbM2lHU7mPIX5vdzJH1n3GWN
7SvFvxWPQOVzOMbSdIHZAu/ysI2MfbZ0XlGprI0uI8q1kHJZB65F+ehPa5e55QBCuRVvWZGSmO/f
VdKAAymLQ4GRbocWsOkWbLqHjSY4uPTI3DCn+X/J/DgI+R0LPkEPQLufEcSOENKz6dWYAuk6fcRZ
sTcB7jLqq8Psg8vwPE0U3iN7AIahD3nPi9LUw6+fuIFOnMBYx5qCcXws9y7f9yYTHykLOQ5fkIA6
E8P0MdbJx2gFAwZ0QIhioSbKYMvN5ZZnFHQBwZotFTvt1B/E0+AO2GBvU8iPWjyDVN0MqfGjkzC5
rmwpBkJ3EyNd4X4W8i+FCuLCfrMp8SPqCC8Gg2cunJO6n3KbdaKr03ZOkkNfJ8SXfb84SnT2rJze
xOHi9tAABaVez5urlTAH0PnW8Qgxswd7bXrlmsr7rPwaMSlKQ34q8+4qgWQuw5yPuZoOFwf/3QRG
Fg6si2XSbp51Jz2TfH2lmPb5XLy0ar4T9FQrt04/NhvGKRBecC84xi5jdc4FbnP+Q6b4M5Xaseta
v0AvYqN2oJqgz8Cd4BwsjfgxCelZffaYzVpSZWJ2DimX+g092dS5erXNVS+ds1V6CrekhKg4K7K4
lq6OzA75nHEUFQ2RXMMMhDWG08QZQccKzp4bnYy3AV60Kf4mN0PjoY4tfsFNxIB43qslJNxO7afY
75X8FJjYTH5GRnk7ndGsCT0gzNTgmk0ekVQDKsnb2mKB1mR/hEhXPOdceTZbiQZKS+RP7XCUrgdW
Ao9pzB+rgrt26ikxPUJkEV3/nm14wYngN3SUt88EKEqdTTf51u/tsWhbBYZUy5ax9mf32oaP7ZA1
/9mE/hLOAuI5zWyQqc0vDTeIZH2ofQgboqQxcEjW0zpwQlMa0MbHhjY7YJR+l5iXms0O16WuYaGv
EpZi44JeYCGfFqpvE/ObE4Ygdus8MSxQRhjBhs7N2OVqgEHWWApadl0zSREbj+DCsgsmzNAHVsMd
hmWXGldXZd3IA+Z+x5xjps8yR1g5cHs8OqABJlCRym/KOBjFFVeGhd6/ulQPNqLgdHto2hwYVQ56
Bbezg4OhUu5ZTYBk+7vAhV+hplZPvZOfczaQkZFeDIKQTAOr21wlQ5MFPQB35DNOGKlqQRw9FPP/
EgCOqUY0ayVwgnyLsipfZhYmguVa3TfA/Y6SibVrZu/LjWrjRpVBNRxN+YS/bE2SQ2fcY7z7sbmX
s4kLdLULb/PFJu67pflF0bgKsqEzil/N1gSWFuOHubZawTc+vQEPv6XEGDY7O06xSoKxeGTXfHhL
CSrVKRyysn9Wnf7c6VTwwzpLpRFuvdtxElmNaxfxLaclPn8smByApcQQa4yHX5xl6Bw2scJKfBRm
et80cYOOBjzRddjvtZl9stiZz+zMS0CAfZ2clrE7oU0vVcsyKfcyDdm6GlBaaY2HKCrQC/R6pWJA
O7Me6Z1Ih6WZ6fIZ+NlNkWTS6hRelZAMCeLPvBKi5CXk1WBRk2b1qecFsVOePCwh8+NykJawoiM9
5fUZ2/Yta5LXvFp4P25U875PZgW0Ybswwpx7LTubYQzy5a9x+rMMH38IdK1DsDw5TI48ZfgMATI0
LywDXtAi7yoAP3nIo+G0lNg7uVZJEcjYjUDxwhXNlLFrcD9D4KMo/MCSRG+AhEDozJlEow5s/tqm
TEz8En3He0slU6atQlRV74JG9oJ0voVhySb/IS1Uz6xM5LjAyWbi16zM+mmzw4jJxmGKE2I55ADr
ZlCgGx2t1JBUEg308x9KtOpuCZyWbwjEiXpVGf2MDFeApfKzRY1T0HJc3NM/wotJeqF/ePChj6S9
hMPOp+HtgFhcI9MohPTbwhUalPy4IQaVPPqd/Ku+H5Jr8rtIeHccj0ddaKPmauOjH1uw4dqrqZej
km6vWdqeMUk1fR9Mj/qj+0pmBnkjiV6mXwsgbD2HV3eFAj5RM15laCYGYfbhumnuapRnNfVzBS5z
s14GUfulS+HcwS4fG30OU4tZLMYZ2y5+BmAghuRIYpL2rGsxKteMQpaY3YY3OJhiczVCeotK6gVU
J4la7Y2SJWqaqYOLW7oudxD0EQZC34B/z11rtvwYVTtJiIAnGkrU6hMS8FOYzxIR2Yl3RtYMRKVX
YyyBJtLjRgcEdivOz33lkoxH5LUiKjd3i+FQ9zY+0aBaxpeDZ8RaCceXUHSkPBDkm2xCCcMS1btg
xD6jtqpINZpb2Tf3DgFpAveb2+Zjxew1VNqzw+xFhdUi3dcmmNP2vZEIuKMNSO1NcuqXUudPKkbh
RNBkQPiJ6uBIcSc/Tp/MsTktOZlNvoYWNlxC7vKWUpvmQ6SbGVzDe5bUYbpQbboeDQFjjygkWICN
xE9eSMQVLT8xsCdD4ktJ71MPynvmxbTcJ3QZ9HBo9llVvgrO7yzp/Y7NgrShFKO34OZu6MBtsamt
2NRqIfkFvS+4jLlAyuMHL/FRmPaJdlV7AvPKpGZsUGUQaemz8BwLUpK5R8z+v5mxZ2acmBnlo16w
IHV4Lmrs/+Sg3Ngtil96gu+oN67dOhJSdXwuwA2XiW0vtVse4/xD9wg988pDZD8g+ArjQUKS/sfQ
5E4HwVHKXY1XmoI4q2P8kk8qyEncj4Y7y4lXTQ4cjHO9DUCeyMuFwGz5FkPWRQdI/llux0bRCbXH
boupM/PC7gSA92q3F2qqzsWe8QZrsL+CJQWr2p3VZNNeFul3vSpu34cpapa1D8+feWiwGjSzr2RR
Xfv3jG2nmlaglMlp7LKjaHNKNHAhJsBAmAxWQCPcotHiWxXo0/whUdJmkKGcWI87f5IffpPbWTwu
hR2OvXZT7riGb916I7AJ4V1+ZKnynFyt7u/dat2Nun50MzICpxOWzNqv0L9kflQlZ92NPZzOLRs5
IkMBa8yV8hjddvyVeLg6vaq4P+nFDO4jPhcOW919+Tk30GhGEra2BpYZKATLGJsWKeNt4G/coUUB
QptdiRRnkqwf7TJ8cp58GQlNJszAXV9/bZ3xmWrzO0RjzSu2LVLaJEI6hjOxBeJRPyyAVttaBOqP
rTCe8B6mKBEm1OR0epfs+DzsfTUmjC4LKAjN0MhZZzsvjkC5GVvmo80oOJ9MZt5PaMEEhOmphVZd
iOIqEYWaavpIHxV+ygW3KL0mbBz3wW7DNDKitcKG3HURpffc2BCH+Srr3+DpNnxjEl4/BWDVH6nN
T3J9k/niiBC6PP5R2m2lOzYIj8kETMTACQaSRXk6JA5YPj/TxnpWunjhin3t7jYLPR9w6ive0tdE
BiSZdwQDmF75hfL8LNf6oU/SrdL6yBF7Xk9z8a+R7HfCNQMMyN4Ey9HE84B1DwkDSa/9gpIzUgML
QQOvExJ6u41Fh2fHAz5hggI3hf3FAG1nqB7Fpp79qmjmtpbLX4Qmco3w+G72S2H71/HSjwaNeqrj
OiAvBzg8KuBii67hKRqdFcX1q2pSly3nSc67FwnxHBWqRbplOfCssvYGW+OGHWWux3DDHLbqiCpU
I6Xlt/VLcz5RUTAKxh4N4aEjNWGvqYGxm1CNc/OFHNnFdxtCn9sG+0WMmR7udPHNnWjfc+X7PcKn
T/NU8gUfD0CjlkAVbwK/HFU7wFvso0MhW3NqcFQ0Ml637SJrME+vNL4HtPiFG0PkBIqh5CKInbIB
kiMjNFjZ3R7au361JX41S8KGBaHNzyRhq2y4RX/2sHxZEyUZq5C1wh1IS6uyUI9QnoWtextp47zb
W7DuBZev6gKguFqsUPJM/Ce5HxcMQrQ/dNz2djP0Z8c7ayI0U80w6iyc4b1aPGl4Ji8kxapsO2Vy
BFyUtc7Kyqe5bzAfSzZQyE1Ddqn1/KLxM0NbWtxiyi7qv13iTnGtFpgm8XjNnCQWHiMDuSqhUgaW
v0XR7DRL/gI4YdKrC/5FypcoAQWrh9dPpYAq+YIo720JiuhS0bMd30wHvewobx2RYDlCATyUCYOp
/J3nUkQxASGz+pOFje28DWv/lmIxq5v4Sa3CvJy7L2wfWyIO/2OD1fyd6oL2mj6Y9TUwMBFq/Fgq
XZq5GgBBCwCDBs5hysnoIRpNMhhdZJiJjSoowYMJ3cLhwyPAvZJaj5lipwrfLhtj3r6TaPRTdWJv
pW1IbbN10mFeZTEpoYRaJPo/DYd/kAIBBACt47yLpZxaNeI5bSCqwTqbH1nnn/ys+U6GleE7EZMS
9p0Wm/94NPRz4TLfe7GSeCZOhCp7XzlqZPW+nxSCLEPBaikvNj/ZxDUy3vDZA4RFkSxgKYO/oT5G
AI7eOCBBSJ4dBP+K2hL2C6MJ4JS0itr9B35nJU9XYquoQ+qyEB0nvORy0v3fjrUfzbNDh3ep5YCa
GW+JZJg4vrE1w61xa6BxWt9drY4oHrYqStCYGCyKKw0XRCFX8f7YaNtNgtNm3BN7fhTS8nLy3zPZ
j7Sf8dwwR7EwMP5kPzoJl2zERTXyDsZqpC0pCuzo2aoAJCbxbRR8G208VpruYGs1jvNzMnFjlsdF
pd1TNR+CNACFqX0HQEvm+5D7BdA1NT024xRAFIlSbBPbkt94UemE/AOYwoybU0/aGLHLpSnqiCjg
9GA+WFzO65mFOXFWMR+UThwJz7FYP+ivTqsRdMlq/rJfQ3J1sj9bhnlW7dEEzbutZ66ydLeJDEGP
G7V2wIOu4pIpDDLGcfeNZNk7dniuRlVHajgLSZoe9xlgcf7uey3OchBBv8mGm8wwlXUuC4HIjYz5
kQKA7ABA9lR9TH75MQZ8cpo5vqiKdcEk+dHb8xtAjIMzdAEYJl8rnIisFW76ml44lwTEzUidyNCT
CGcfXtRPa4HjM/Os48Dami60h/QWf6jqdKV+zjPsH5fodes7w04QSK6GYQeV0wZOp1471p64uS31
DMYBygtlYsvG6i3HakAB4KTSB1e9o5Nf+EPmPCJUK0qzFaE6YYFH09KSPcxyfcgpabske1JxqmS3
Wc5uzmP+aop3i7Ka8T98v2ZFjZLwpWR+MIXfrL6LyBSFWtuHth7lJu/TPpoDl7b3KhbpMKgQJone
O0TvGWsuy3xQKxw7dn3s0uFA7JsewScI7R5LctbQIkCinENKMuge/NuBTcAR3GNHKjzQxguFCS3O
TvEtnzvttbcHSiuyKGLXMn2lcHGwhe74BL6G1OwsBfshxaELtPZjxJmdW/E9/yv9vS1cVan3Ij82
bOo5rdnbkyPrY430CPIRsKYCZXqd4BRNPRw7qpQox1UMneZNwph0TuTzKbto5LaA1yTEJ/jEKg13
6Y1HMUaonh6l3Ibmmhr+NL+p1uCN3cGO5v1fCO+QZ52PNQnVNOS7cl9QM6ZvtG8YfdL60Etc1Csh
g+/ame42Yx/RJwJDBmitneCrHsrcOOtnxF08SsYBiQ7bIKpPvgq8nPhN0U6b4cXrNS32K8nlN5hS
LOYxkCLe69LXIhNzMF9Zm2OawVGEgNOOfbDiUkqK+dqXoOKas2ygXz+XLD+6DVwQlXRNs66eLY4G
eQ+dwI4lCNNQjBVzn+AhoOGdvX4Xw2ug2loJZyONOrmBDkzUvVKiJNGijMnURgNP5i1KaxKubg2H
EjE3Gow2KkHl6xbUSiicLR/lpSQA0nAFsswC7FGK3/tT8pQH0X4eR+MReeOGvVH1P4nLrPzxZBsr
OAoaOKTt7066IfWXDEz9gRRk3I5o2KqmE2kGxkLZbeEkC7cDBY8jnodeppy7FsUYnMphn30Pbmmi
feK/63jEF7hd56MpaIjVF/ywGXanp4lZM2ZjaE64O5QsyNjTgROqfrR5vMUp/Xf9C6s9uXp2jhEF
R5KtPhSnesZPmw6BHGg8L8htARg50osw04tQ2NrJ+lvUA8i3EEkSCDZ5NGwsg4Wl4KgnmxeD96ax
Ys3u3+qtZ5GuQ2lQfEvAosuOsYxfP2VeXC7Uvp7bGV8fhhaN+kPe1bn4R+lmhamdN3aEO5Ta4BOG
0e1ySLKS4qeLeZUsUI4FqKY0wuHeAVGWtXv/j8qbHNMXtS5iJtXbBArLC950klP22bVRa1ZmKi5D
3KD1j6ZeP6xvdLKv1hw+nQzROuNDEF+W/Kd+ZMTN9hTsePsNTuZEqq9efZoXDg2B/HmdokFPMP62
jzT5cXT5XaFBQ7XfJOp1xjE7zbL9RSkRGqstDS98xS97cp6LDItYGk/cxh94Qhebldog3RR63fCh
sNlmJ52uftMRe1xtysDoWQTNYfqlOLRKhkrNfWg2UMB9DQ+smgnPCXRyhjLm+cVVxuJoCWDk9Ynh
etXwuM0g7eZbPe0VKTQXO8O1Kjkc84B4D5x4b/1w5OZiwMWltaUjMc+R4ci6r60EuhAeDlldHrIT
DzF17S8sfsC0ayOdi2R2FN1LqjfJMuGPGnwzASlIPSkC1ablvAYQiaHBbI8agaX0l5cyOEnEZaqZ
FimN7nEHmMqis5WMrwAjL4JiHNA2YmcCfjTq+KEr9nuJR7h47R/B1B6jblbD5is+KWgvpk662HOS
6frUftGFR6eC6rcSx3k/X0Zys6smPHVTiKwwjsvxdyrDeUVSrsmwy4Awe/sFBNeGITqUExpFeS2K
i4Z9itQdugLBPgcDcH4eACSa+vgCeUHlC1kJKEWcJs5h1jHvVztASQ1ssbhqpvCNfqgNLk7rHSrn
g03cbcjOOn0+HJxQR64GEX2WLzUtxypjtkJKAH9b/JujBdv6f5O0sF3CDF9FaMMkW06CBRt1BY+5
canwPZSVcq0l7WmeBLJ1Y3oa2RxqRFJychrjydihBwPWb/KLzhKnLCYqlSqXfOFbV+qvHqfoQCx9
BddMI1TGyLN4yaiFtoVe/s/1aMoLUPYCbZBxGKCIMAfXCRPEQMvS4krrW09ikoXkQZHoSqgAryDJ
rmkk6+hOoEyslVhDFqgk5jJyhsktaTAmTFrYKWgGA9ZYWCp9Loc87GbcjvgyTJ3rHevWeW1BP7Bm
2DgY+vq25nNUZjxxgQ+rbm7TpGnieciKq4MMsCTc8n8vZDwYpA7kDcO5IP68prdFPwm8EhOym969
9oStov8pOJyVj/Rs+OOieCMzo5YV/xdsLL5YyUHTliG+yKHdkiyk8nfCEl3vV3DlbktZ2CSYm6oM
3gCWTqs+W6QSWeKXYRr/EzBBIdh68u4Cb6G4v5cf3DKuahkJyg7HwMFhnJwLenB0anl0anlSCNwj
UCYp1k8WT13tryV+02vFE8fNRXnW/hpZ57crfFWOhz30aODJt2fiHUD6kslb84sdaQcdP6op/0L3
cGdpCOUennkAEu8cABfBrSCZOcZurNvbQR50fN14nCiPVhUa0hb6ALqwsRwy4rzwbR2YNuQCbdGu
aVUErboGEjvX0i5C26GWBYOJbU4HZ9dZxmNsAVtuI2fVAhPgSD4dFMe5En8NO1MJ10IO+XuFGeKO
YfxN/26ZhZthCsy0wkW24XnpCQWxCA1oKEbC8+x5jlom3Ozd4cYHmWq2Ah3Ls8RNyZx9demJlr/R
HrXwxlhO4RbYxwRJAvQ+XAaBUmKHADykcg3QU9KWYaHOb1usPfWW6jGF+0MVNlUwEZPlQr53Ing8
ZHwcFW+AzX3lzlzBG5xDcRcTWS8SklN3V+WZLyzx5k7+6s32i2r7cihuDd0hBJYcjsddsHjWIHG1
YvTbr0F3ZYvJvAhEnYWB47KA2a5Yxq8wVIFOSj4pPgzX8JLUnkfsXsnFxnwVtAYKzlB6MYgoIjik
RA5U82nEmIPYiFSd5o5seJfYvlfu0EnBuukAoOZIpgTJ6EjHL+8qrmlrjiYK7rR2uFMHzHjXf9I8
4eqw0ydcN6ZB1lMibzi25w7jSzOlXNMgwK2Wx4aFv82YHhyJQDHoplmTeQu3APvco5WZX5btmBXf
2+iPEJtZoHiU12Lip40RrbcKLIon1v5qN7yA8SNeOQbGJYpb4rahcc/4bn7DVWXgNKZrY7n4N8J4
0Og3irF45S4oGQoYp6hwJnYh/IyoBh7BqeemauCV4ZB2w6Odxrumj7cWeE+mavCEOthSwFYm2n+w
1G+XYpR9yywPTUUWbFaC1FzCsWqi92WqbqNC/esJ2ewOyebudIQSf0ylfFdb+W3CTNzRZNhpbNo3
X6KZdh3ItPsbTu7J7YT5VRbSlxHf87o5F5oTHPVA0ZKzUzQEpw3P/M/acCEBKk4dcWmwquqAilsI
zymVC4JOgns37xgtGkLrQ3FXDWID6wSocqE8iLlm0q+UL2HCVYjErmiwnGsAYrrplBhkMTlIQfXu
n5KOnYHVDB6cXo9aaWhg70vV0YPwqK0W6OiVPphK3EcJ2FHC/seo0bpK2uiSoD2l5wxQPd0AfBhI
wR57Rsn4lSWWy+kv9TimeD0bHrLH7koccEe5XmDgItmVB7hBN11GpDMD27rwMQuLLhrJLE9JC60D
w/8/Om3n2UDJTPzGKnwLF+KU9f46zv5Cgq4jsbCCQb/CGN/Jf541rJ/W1fzOsWDY20j+XRAUA0BE
4tkm8Wy0gBI7qmj1d+24aO19y7LbWDIL2PiLEptUi3rMVonwAJoQthMk59Rk7YiFsaeBRiYMs8WX
bfZ7hYqtofNXq/clf7QgcJj4e/hJ+GkTss/aJav2LyJ3aB7a5TFfDCw9VeTQIZvqS2Cenkt9jKFk
QaRAz/IbyGgHjMpTFkgtZNYcLSUwdf2idP2li+Pzun9zeBJkZaRu0Cx2hHRHI0GM3ObqL8Li5Pt/
GSxIS6p1hqeRFw+lmG5/h7KLWqxmNaIasdJMbwJVNrl42R/S1nsZMj7Jnv8/H2JH0iWmvSAhFqHZ
STChcoB/zzBzYtOkHSGcuPQsSc2WGSBrHzTYQMv4jqEw0JC9CBgGPHTOW/dMUL6moQg6P9vYOkDj
wWmKt308OJZJipowUmN5Sw+tn0gkcQrw6CdXxv7bnic+qKugHz7/sgfSNljkhPJ/tKlpaX0ZQuOM
oCP2lY54qEqHhY9eDCpG7ZPQFCpGWcujSi6fzUAh9UVTu9t+kFbKy0TIw5kSdZMPfywbkaIefK8e
ueTc7NOnU7EN4w5Ksyt0fTfjVZufOimzSQ2mQvosB/OT37YYb6PEizwfjHh+Lc70ZG90VjH6oY/n
XXtOZMyG8kkBWerGx3Qs73wTowYwOvljpq6+eyWr7MMjACs/neTJgH+Zcz3q9qvnajY3WlXeDPKI
nbzvYZujtjLm1/9LWuE1nzRywrpe+upi/Pk2iaFjUgtqyQzSxAqaH4WJTpxrg2IcwY6T/VocZHRE
jIbwM+XoVJCJ2PV9mMLh49bxaBaa9WA4OXFu7tsFog8XG/NzC001VSpXhprQjRomxeQUISLRuwHq
6Lzk+SNALYKqNs1MZmKLTBTomJlNYufNl5yY0H1bm/virvGbpXRhzwWGpUlxY9GK1osU5WKYEQJO
BcRcqKlG+YEHiEjOGzGqD9XY3mvZeuP7nKiXfLg7cXmStvRiNtIRbkCcggrlD9xDhot7DvXw06j4
/MjqAb8oLVgc/jy0oLBIiJ8oFg3Nz1qtnrCsxbQxLbQxEQh0gzTjg9/TBjgFzUnij0/ygjT8IEtu
2hgWBqTl/3F0ZsuNWlEU/SKqgMv4KpA12RpsyZL1Qsl2m3m4zPD1WcpL0qkk3TIC7hn2XnuJQg44
q6ItsxBXbtw7sH0ZeXSlUq7I/SUdbiJmx1RaSuxRVxjCkENAMUurpeZwGa+2/T7l2wCNXihQ8DSs
6jpjbVTusS/rr5gTl7WRvmc1CfQ3UVEtCT31GoJqFqNrYPtIwTmmavfdTI4fg1xJXOwv0ciyN9a3
ZRPNnilbOGLm7+igoAptvMruSOIar3P7m8TqeUScCyA4LZg6Z+HJymJvZNAcLYwKudkjv8fpsm08
HTgsxF5sIo09oQ5cuPipXexBDYeIau9SIYKFRgZiVW1N0Md4TOfq4ozk954cajwGmK/1huyFXsXx
MHDtCWEo0Imqb42ee8BMFil5yqi7d32W8oI6FimxXZZxgnmXlKRWFu62Umwv6q3FfIXktHWS/ZxG
lzRgyCQvuDoZTb0VzTW1ri4HXDcu0hxREHHAQzV6pH/5bnmjcuB3Wujxr2ViS0QmPAqxiGMYIZx/
M1jHHJdXWTJjDVIwLTs7Pbf5qdRuwNxW9vTLaCItr1ryyG2GFgxas09ynBJmFDHt54g5JbZ8M4dL
gUOZkEalxoHHvdMNhB4HC53RiREyIZFeWyPJvlTdtrf+qvhbZTcVWeFCCTH7MhBxl92wHlpjMSim
H3fIsVEV43xfWMMZX9/CIs66UhE9ELOeH8zx4LKy5hAZbsbEPVKvk4lLop7i6ShQE+KPbAtWhQ01
Y/HosExi3yCexr6bhfQc41rFXxVhidRdCxPwASEDnhH8mbioq0Tz2bYu6uk7Y3RSRzhZ8oUmr2m6
B8XjOX3lIdApORc2upg+ovDLmW4DPqsWR8zgLof2PjKqnNt+KVv50bF45gfQEnMxmge+qzQ8G3L2
sm4Z1PdKJdrxmfgXrUsVVAul2EcPZiOI9XeHNlFDzBeXR53sQAI5u5YoEq9Q/TIFkwBW4KljUpw7
Cepb8Voa4sdQg30IHqOS6aZ4HtiKwsYWiF3AZwiUgtBIy4vDP3qhDfIXGMiIpL2kGCKUQdNzlLyI
tW5ndIPvBMUb7P1NFsjHQLTb7ISfHXPxJvxrQjILxvzFbcg1IVQxGwPyikav4KgIsh+9lst4awWf
HDAQ+Q4KO6MuKfdAb9/A8/q9q1G/kU7gOaXxT5HQj2s60+bJ3LIQTsXVQlCH53gZHaXg8UxXkIF0
9690kqXCOtikNMDgB8wLy1NCur3E/CQfc37uo+8ITL5lj54BVj6qbm0l/FggUa+Qr4AhQQaJ6pZZ
4kVV+kUKAKR1v/OcLRAAlDFgQEkpkrPnToWXzJ/GeLbCfzm0WYtIh54EWzs+q/C8zaeMrzu2xEr2
e1Jr42wz4rAfYrBuALEldwD39ozlaejIXT6SkdFa96qx3zTF8VvpAMGACtMI7PMZfhbu+0YtPl3t
ET3jwOgnHPRfKHHJKS6v6a5VLjpLxPwjCR5ucRhRdRYdghluf5d1UjIWtKrZc/nHJf9NUdI5PxYt
GdEc+ZGLTVRYES9M3o9k6OLdYNKRh5uY45Lv/v/Nu3MIM1raaP4hIdeMiqUZAQNwamh1/PSlVi9y
ytIpew9ekGwmw08orpatPFkMHmBHHt2fXhe8J3fIMTAuYUro3rL+F0RLE8AJ/edkX2iNcuu7fG57
aGlihnU2KgpNPTnluZuOZeaF9kYjqy86G7jmxRIZWMLhDlwi383JLTG3AyL1ADUX0rUtJo/UWvfd
pwndewS9iRH+hTdyBhQ39fmrSLy89Bh3OuhnSBpoPMKjQyaI8pkBjCQk8Ztxa1DtikdL+loPi2/d
z37AigobEUJEHG+S0GR+5DUMgQFUgsCJxhjuYrsetwPxXK27i1tf6lcE3yBlLgLgiiMdvtv3XLlH
n6i4KJrqhQWJtxEJ1d+7SG55fORdgxDkSpyKb7j/KiZvdvqGRr8ZTmb/pxdETdIbCWKWbln4NY7g
tnvMeAPuCinWQ22Q7/mVifDTcD4dlmh2/8tiaFU+219c5DO/Nhtj5Xa/5GRdC2BQDqebW9n3MONL
U0JBKMJdSyxPc2Jak0+HuBmmhP5snU2YK5l9rkvuCCde5zUusfxRMAwseXNxV3Cf5P0hmXlzQLLH
rcNzZr3MwaHivnex7Cuz5scsvh3GcG8y2CMDcqbTwM01VWjnJs4HtfPj+6wyXKwnP+LtMfL8l8ZV
dH+c62uh6PR13HNKhAFV29IG8GEcZD57diTQS4iAldmLQcp3E9UM03EEkqSTGpAyKnQ6ciVSjNsG
9Vr7UUSvKbkbFoFs/5cUOD8FSeUFflWnbZk33trnAzuwhTQu6tivZFcD0eK3N48TZjBX0m2jmImp
GdCgufGwmPn+MbSBzoLzBQrRRugNFl1j15VwuGr9b9x/WfHP0xvXh7h5mawMv8S2g60jeU1hThBq
uybZdf1ZT445+FsWvyXUh00ZfCj6HzwD/BHNAtKJZv0bQ17m9ReDEqnsG/yUqJTBJzNIJuzcJyA5
QNbnxr7JRWzQxZpx8jJZjhfhuBh6EIlkNvDLUWcSn6Gc/YBphlPdWk4uCjETyRD61zzCzjB1TERz
8uAqL8bWM4U54POY/3P2JnOf8Q5TCcDGhyiSl8GteOYfsi49o2En2zprJmIYTb9brViiBvcU868K
EEf0eIfCnzxL0CVDz5YNo6bIs5VDn5CLQtSDOzyFUZ3Pxsw7qITfaTom10du4pduPyb5Wmi/QwMf
ioPLnP+Etgd1kdklhVnr6bzUQlJh1aJlT2VRs06fFvtfE0siL3kIVT1jTUcvfNCfflZAs2BAYqjd
QpmS/dgKoMVI0xC4VcSvmwjniGJYmureBEc/Km9Pb3G+18MbUq8aenVr/erVn2n+SRUerfujFdpC
55M+1aWlCnTwSmm8sAR9UIu66y1oHGCXVxN2s96qi9iV8NWcfQ8uo7Gw33ODWClIvYzJXbvri5sA
gWay+3PJt0/ZY5uNH+LYLYKZYQ0eBwmGnn+vE4xVkQjWhow3i54j3+HTs+tiyDbxBeoG6Owr9VY1
/HE9JRF5XXyqIQ5YOAJfXRW4WLYxzLPrtOgW3qfwFBmfBMGB34+aW1P+dhZC8B2BoBNfZhmlXsd5
ylyLgXnPOKPU7yp6WAkzymL6varRcJCSNwSvluP37Xp0cC9eJ30blEdLO02oaxETuqtGHqmfXPVo
6OeeftxkYcrwnr6dgR7LZ7D+evpKF3HumaAuQoj2GSBaMZPPmlUI2e9qyWmX5O5lIC6ydcAFqfgq
hxQnvsGV13Yi1jdjy8Wt8ZNNIEgzgJsxSTgRvjFHXbFK1vXAG8ungKLw8QdtKjNHIEy+5PihzgdI
fkRi9umBYjGSUM0PZbTpCt8xX4DguvXGoJFHaZm+V8RZlKCheFonyHeNsuxb1PjvCCqrep3JG1iT
LP6ci8eUnLuK4d29FqGns7XUvpHmJiS/J9+qu4NXPZZvNupHCTsFN6cguVH89PJWP/ki5N7W3yP2
t2cO9qjgH+QBp9YW0B16buy+0JmLbI3mNYakjdqtdw6WrW3D8d4kVyIR4iJa5HjnwuJfVnyVVuKl
VuaXxTHFpSECMmnC6CZc3MR4g0lPp3h0gquYroWNNlR6mlktITp5Tnps6JPQ7xLcWms8hFTPBJpl
6nc//QwpfS3boYOIl9wPptoibzhO1FGSGrmSmC53ccodtS4O9lMoQG+ZYHY5KHgZUhwyqRl4ufw2
mLoJ9bPsLjOiN41XItWxAz4gFUDTY9z4DjSSWSHHqaAhwX+HpcaRtZdjfg3KX2ADQRoscgPMH0EQ
eR34Fh7wgIvaACoJuYFq890YYJeSciS4v0p+Y2SzPbEcf66wdnb+FcvyO2in86SgHMSyUs0u+3tQ
NzjNYvdmIjyHYHAfraZYGOycjPCkokUokRWwivC7mXWEVrwkBO4Vbf5TWdrLpN9iCwVQRZqqZuJR
GE+lZHhuYdtLQCWB55WfNskarCvzcP6nx7wya6P5iIcGvx3b1JKMazhjbpEtw2zHNuAF//BrL2OM
GMU7n2E7AMUxoTynvGWfTwDZXmbAnQK0UosYnoagHqCxIz/EdicQj6UIQ0V4dRxMXWEk8ZgQO60F
z/Uwkz2yl1RvCo7N8LDzOx907ABNmaC83d1U/hWAwut2E4/nnvMwDElC0N6NtPZsk/l4Mb0OPDQl
7l4jd1EIanvG11JFQqLgO2iAHxPdzR1rZQ/NVNj/lY80JgYxkie1c5Ec2EtSRH23gLmDncVt8mMY
Ty9NfU/B1TqsXDvWzhz1+pQuByCvTtI+UwvY/UKvEC7QPBeI9aszTit2KluoNXC/Hc/umYtjOa36
ZF1nzsEp2a1SsqZh9qbaFD34eGp18pQrE+YLBjJeVCTT0PGUUbLtx3DNmwOpjebPMzIUnjQlZ51k
2MAPv7DM3s2KyYPhAmmhn/0ZqZwy9H8Lba7uCLvuTeieerIgVLV9z8P2aJRIKySzkSndh3X1lyeI
1os3DXkYEDmVLMSEXubzKTVtnQgrKRwkkxKzeAnGr9b5aROeC76KDJNNWypL18C+094KBfvBjdGl
38M8M2Gl9PF7jLcDyRL8T6m57yChaBBSpnpUx0XzYU7yO2YGn2toV9sAuHdlVj8OOWlJcWu0ehd2
DA5YB/HCtpLqNdKNTeq472nRbwPyZcE6UKhwKoDuiolhyOkR+ly8pzq+MaNNHqOhHyDOVF43j4Dz
Ms7O8Sc3g89/QgVwyXolLFkIOQznlOqijeNfqwaHdAK/puQHQx/+WFAtU7hpRsQfT1Kx+qY0ZFaN
RMGggiaydXmuY9azGYPFWGHbPbw7efKnFuMPPJJXVYE+DDEtp77R+hHxFGMujU1Kmrz0ar+xoobR
aIiio1vkYe3rAzZ/WLzPK2gwCCvsN2VyP/Kp2yUIWiIX+0qjL6HLk1xFKmvcM+6o9gHFupR3IVBU
EjzRsfHx+nAEjmV172ka3HHVnieLLAU57AwBLiscDzau90XXUwO0E+sorGIzPWNluatsxviW1WcH
y0cR9QeR9t8ZJxNHvDVa565D2UkxIZXg022KV1ua8SJsWtzJ+k4ztBsk1GVhZpDU8evM6LiCzvme
0gGjH1bc/InrzCZMluTPlrTFOe4DcsJnMaxLC9aa3vAaVXGqtuYz7Qj9m/lG9tI1Zga4SEm+CgOD
ebwuLswbTtbI3S/5pGGc7VA/8QDzOjalpFCzbQZQAZDMsPjBTnSsov4dADTR4Qwv+mEtaS7ViJS1
9LPlZ8aHuJonaqlJ+xcZOKyKEd5p5zJnJzos38fPT+QZ0E8kUo8KcRzImUHfErc7iYAhUbAweN8I
+TY5iZdZwUdnUS6N17ZV/KSPfCevXrpKv2gAKnCGXhKVRMXqc8blIbaB/Jd8SRCWpUYjarx0+s3S
Nrr8VAV3WhR96zY84FbnZbwpyb4ez/lzzhY+3bvhYzCHz67NvVz5VZnEyGEj8LkM/VdOLnPIijuC
tCJok13jntrY3/PUU2T+XjpkJATxolE/Z+Q8wQI0uxfgPK4mQJzDr5FAVvHFQK0UmmwggZIRwyBo
I8aE33hMl4XNMq4Sz/EvTQDGtfotIjxwwOVosRLC7/82d3/B2PmlvPCk751wG2XEQIzrs3Rfs/Rc
Fd1KOCwQ0eMz4uHFunbLM1YxT/TXWCsvKQIGBHzZ8FEkdwmbtOxsL53vkoqq84fwI8pLctLyF4WI
U9Nil8DLUEtPnbw0zUXX3mTh0k91fi5GfD4cSPZObdILubr+aPMz6xYNzm8gXcxZlYnp1cQLAtIf
tnzaM6rj3+u66U0QEjXtt3AerOFG0C+p4SwmEEoDvZEzUvjXh6LrF3EdbMbIXpRYuQZ9LVyoue92
66mFfsnnHnt45z0VEU0gVwr5HFMC+PBkmSrh2ACEob0RZEybyzZPnXwHcL+OUKR6jrtjok8QMMJn
eSrovKg03sEJbYNEY4SvLapRwzLC5G1a5OhIHLSvPGuLEdkrQS70AbCbB0yHePhiBsRxmfuSP4FJ
soMqxdWufXkZQxvaw3WWflGiBkO90aR/kXtIIvx+W127udaBN7BlQpUk+/oRlvshtBBbv/GqA1Ne
84h8Z2ehCd/MhoMp6mWdXuoctkLJ9LsHOroOYVJw/xRqvSCCkE1baAK1fAWCWOL+qpktrWV4cgHn
tGuwSzqRuSFybNSyLLIkhoIF8R+GTU+PpsP1QmtvPLszJqdEYzabvHvXuC1jxHMqsGCoH3F46jnY
f0l2xNxplR7uCpwyZre19BUEF2s6BzSmse0lTwsuQpRVmgK/GRBhoOrbaBvCT6z8OLtbg8WVzbJg
zWiPKB2C0cdgkU4I33xDLoZn5NANbATdU5rtmW92KjAVj6vHUjObeAi3XU0cOD5pdJZ6/mfkyFQI
J2jRIA3cUM/7wOTIG8Vvhbs4f7JttqnYYtqw7bU2XhXhMSNAxl30K0JAYEPoF6gtzpciNsAPXWQ6
mAbZd/t5hfQp/g1QtLB1o12xz6n+IVy/bvdDyWi6w1LeKN65ikOvBRdcscUurVenONcoA9WPGVaY
hY9lwg+m4iqSpvSjlFIEzYdM4CEmXwLtAUd3ye1WuY98vJgOXQqXoMv9qMLeqDA/d1mthmxdon+A
JxdYzheJmp/DaWvWyBxQjv4UOW9QSdQMMxK0twtVgUHj8lImGi/ddTOX1PBbcMZxicC139hPrbZD
CJSOT7KJft3wNeCitC8glCk68es2ixIKYn6JzROE60g1XnBBISpcVSVPLvxRTftz3Ov4Y9a3QDu1
UNc7MBPP5fZge7KzP23D5gB6wKNjv8WXBIYrIrXQxTVudHhfnhkK6AUI6UIc174UyrwoDrF9xFOS
krXtpu/8p8hCDUatmyl+w34GA3EOV2a9qV/pL4f+4oAZT3rmoAUR6jnJpON6bmDgtdsxIETpxlg3
r977hiTidQ4TaICKaB7qGKUwhUMUH+w4XVlP4w6IZIO6NSDvhklAYZ0iVqzPHVmr3EZuHlSssOVY
NKlkBCqQU9DGPlTEeXNmkvmpMuUj4Ib0aqkjbeMtkgC7SpGMG4p+Mkj1HqZjBB5gCgpkqw46HtV5
wCDDxsyarlbyu5mrv5lNiGAwAUJhSGXN8x0/O9Ld6kd2xsCOpxuX0qnBbRSvSY3MO2cj0FW8Q9MS
0q1Llq0dPyZDHo2wfJ3NknWyaXGmsq3Gd99n8ILslMphFAdHx4hpnDjvD3VD0nthyvPIm3/qyk07
5rsmntmEq8xCUHuwidBjBkItdDeKeIUVdMVILdOikwVip5hQmei5sXtGd7eF9WJG4j3WlK8ic7ea
aX5QC7Dkxgg6bVtOG810Xmrqz8pR9z3EnCI6ph00aYHSUiQ9eg8eSLM646jlCYb5jZ1kNC6s8Kml
UDYNaLoix3hl4P9aMMcchyuy6T17EXRaxtLUW8KbGczy27gNw+7nj83tpdn/SuaLvfvTmvxhDEEN
bSLrvHoN53WpsWBgwIEJb+Y2sux5n5KL3Knlm8DwzOzHVWx4uURwEQIYMo/o0YH1EFPyMYbkm6wz
ULUpxpkxvJfA8caEmX/j8KRjHG7JJYnl0hX4mZ10R+LIi/NlsSuyreENwj07ADD4TkSo4Yel3vPx
EZDj1xD7mBb2vgCEMalfJQAgq5vQVuXbSQcnOVnHpyBC064OQ7QJTWheIVfgJh0Mr3qWzRYPA1l5
Bd9LZRvLVvTLPm2wou1JKeNFqS5zNoBNTK2YDWyOoHmPJpP9lB0HqP+IYZZ1s22StRvb79RVKQV9
GYJc1ImA/hiczwu6xreBSGiAAkI519wfZk6VHF1pk8iJSGtc2cQsqIMf4gUSsPONxlqT70CS12/Z
cRshDMAZ6NO6+cZwQYT11tKr0hPsVRPNd7KB97UlS5ECdl0+4ngrxIUEVk9FDuHq3FYokp7TabgG
gCgEQY0zlydQoHqQiV1REksKV8F+cKRIovmjp9GRKRzn4DyvW1DXmgG/1EgOKOY+kHJnynicB2Mf
UxSGbGSAPPvD3KGGlQs3qjhMK6ArNtgXSmb+V0t2C+wmePEBKi0HU1vMnAdNTh0+N+7XMBi7skEV
Dd5qGoyFmCZPMJztQpswK7xVERPrcIeSTU+ztVFA54d030lANiwfQS07ufvmRPXLFOjwYY+u+pqU
KtwHYNG2wmHGoHt4HtMVSBgGNNNNS98ATnvhszhgBpQSbNzIh5H9hMN3ZeqL1O6RkEscRCQoT86i
DuXOBKCQ1Qod0OTndDRlMXhjfVCbf9aIsDLuFjFbOsmDBcTFi2x3qw45YJWjip1O4qNm8Rwx3IaP
unTd6mVCtKn263pKfZP3A2aNNjxa4iSoaVqCtSS9pdtqV+J9DjGx4k56zQZwoTFTRm68gl3MZAuq
NHMB9p4/6COnl6iZcwlnrQjmEugB5thkh/+WJurRNogWzPOlxcSz+1Zwt2g6WaS6OIAX5NBH51Ht
MIsgKqANmr/ssVnYWr8ZS2ef4mE3+cKb52IbhW+RcS67aDCZMOqNJ3h7tD3KsrhkJMFQAUZUVt4C
ipiSb6vssPdqwYvKeNoIKFGeNCPel6bDCILwJi5QPeosR0pc3DiiDTpsZpyT8mmHR3V8OBzZJToa
yVMlCf+QE38nOamXpyi5aMwIJAeyWdHJt9zTs8aD4CVh/dbn3a6CFRWKcJMNEeZHyPCg6W9azsyU
RMV5gK2/dWqGigS1V5ONyDr33RnTEoxQlFqHFBdamGRHl7BVX4YKG0hnuirwRUd2fBLjMp7ZcLI9
q2uf3oXmKbcxu3sOqKNDlR7TZvcWeboVzb4Z42jGPCf9AUzQUElWyzqPvPlakuPJSMs+60hpABdj
nyObDShPCURMmfOTTILX8m+iYRiLL9dCEQaZFz7mooeEVgX4kxrElFCBgM4i5RogWRN5xhhRL1kz
lduYMteZvioVH8wYMqTkiO4gB/KidoX5VQo+SwhALx8MgraBR/FCs8Z7+JAxoo3o1LJ7eWJFhiaG
HPh8ppVsGxm8Vnp9KYIRgTL2xBCfJSUI6X/eLNaKxso/Y+EP3n8GZArTTdOBSkpaXCTgz5sAPrj5
XpF14Jld+t2Tj6B8uo/Ydt56h8lbaMoj89F1xHu7695MOfWgVYKTIaqbMWeHsDd2LQv6Hpi3SaWc
5CShEZKQcK4y71DmeK+m/daJW9Tbhp+qOftmOh3ra+waKj62uDUWt8BGl4CGj+6UHfJs6cTwBGs1
ov6y4WnXQc5zXb7r1quGWc/I7SsN8NoiJbOy2lepRYCunvPcvaDq6e3+oaXRpi7gB/OZdN3euuVa
n7GDVBSGEvqzn3Y/1vBuN1dXZF5vPQsLV/92m/SrDJx1H7HMD9GbGivIA0C67G0bx0cpnMf4zC3j
8gdDz1zUCS8RwhIzh9Fl6FtNFrde1geNPUJPn/eLV4SetVqm41fM6ss5JZR4IUmhRsBSkvINPaSF
DjHU+5e0V72AXJ2qe2YyMOWMgX+kMYi6cBUdKoWZS1SOexmRsjuD9BKdX2CCxcK1DDAYprzAM+Cr
+OSx3bENieFLasycLLZtobUbuwF2YezPffPS2wDeYxeGu8Jq7p8yMM0jm1yrR2ZxR4SInoLiJBn3
CVE80YzZA2FC2sOQ6rgz5bx2BSpmyq1gKuG4czNqd6sriLZoFppT7cr822HWwHqTQmkkKZ1dbhN4
lZYhTD07zSWGDOa2N5xQhbXqnbNm3E0eTrhkKI+AfhXOp93/aIyC2Qzw5ZhAelxgpdH4C8cPnrrC
mjBahvkjcUJQyGxmIXvPAIKmtw6meSUIUcbk5ebHSf0XsAgpm5tU0KewoQ3Aa5TfivxrUxhxaX5r
VViCQe8JQPzWUK9TuzlMIg7AbHtNgIBHx/WlkEVF9O4pMVmpKR04y9z4ILvRV13SU2wH3n/pq/zQ
SnHUC2yBzF16TsEeyFYBNUwIUvBqUKrMJwZAQgkk4SnfZdb92W+lls1OKGBdERqsZmTMe7Tr32kJ
DQMponsqZO+Zz2TIvF4VRglLlQKy4zUr4c4TDFPpE1vQf4KigsU0n/Riq1T5vIAVdqqJRRXFYilr
I6Q/4T0kqjJtqClwGoecWor+rT0l0Mz0FBrI54Z6Sg7WIB4dobwRyvh0RdDk0mCsOBNerEqcMRM6
lkHxJwhvBQYXhbmHgqysOCVEOI4h6DM0O0sTNZ0gviJPUXJQ3upD+lQdzc3HFMW8uUhZKVPIEags
EuORogst6qvLRrJ/kW7NlvxqUDOEQOzq7hdZSIIZo0T8HBcYThAXhi1CvTE5HCk9l3iPMDQDi+jg
AE2NB/sJUD8UzvCJO4k3DP7AnFDh2c0qrNBNh8nnLFgI1/TGjiK5SMbiOQ3lnWrhL/znlHKZcifY
NoW5wdQnXDf01m0gls+zOEXhl7U5YOKblmQrJetXZt/4dfIYjDNqQ5ay28SYWQ+Blg4uDUPOOuwZ
RpI4q1yy5pw4v01zlxRiYd94BRc+4yFUjGw9lIyeGAXYts2qt/B05nYqFjzM7m+NdRkdshsm8+JS
wsIK93u1/msAl+DgZOOiV17SMLprUPdl1sPC5hE017GbQ9YR7kdEq/1/sHxytKLfmi4NxxUtAKFf
HcqoYDgl+KT0Y8xy2smoPt7VXN08VQFhfQ9cYj87wwMQzn6HGthy3hD7tguRVj+2Qhysvq5EsO9r
vBHT8NlX3ac7vAaE2Coo47NvDQKAi6KuqFDTRQTKC/QvDH6wJHNETx4V7CqyYNuNzYekSyhEtKoI
8yD/xxO1dYhbjMIIzJZKHm3IGnWSD6EQ6FnUGxJwmAmRSM1/ykfiqhhr59W1NfSyvTdB94kbse60
CoWttsuHwGOKxf6Q575uFhVnkuTvTvBRWrdnmgbUGsChz6x6SIb6OcjIurcZxP6fHYWsqVsk5BtO
MXsZbaRUM7RVpV7qYfhwGqQqXZOR7IymhO+2QjjU6hdbf7RBTNKCjUpqIJ+tWsPJ2tGwfKtBfoya
95bAtCzQtg3BQhRym3GCRKWI9ZNESklsM6PO1ZCuuP2tSvPbtr6EicwLgVJj6stAI9GONiAteWHI
wKSZAZePJHEs1qna+Ppo7xzo84R4vTtTcRLlvLPOWjefhdXsMrVdVNHXYF4TTEZLk6zTijGhUJic
ub6pHnt3bYldHZxD1CyjZt2MNri06Iv7hNvTLhCf+uBNuZTaQWmY0kQ/5LAAS7I3Uwi7CFfVDBdl
HuuVq4R+FyE+k4ylmCHpQ7iSSBMVDhFF+RIpGy0Wee0xBYqdJqSSaR+DentKmrQw8gtm2C4xFsxx
vBaTVk+q0ySJcGF7n7Q6zRtrsuZbF0hnxGvcbgo6PIAD0vjT7W/BHsEmt8IJy22j8K0inC6LEm5D
AWrN2TaG8RmVsd+VZ5J9ymFny9gvQiRRE/qAei0mMJRttbQ5tXK+3dra9tmtyb4tY4/s8jJKzptI
vZfIEKnIPJK6F5WtsFmADJ7ql4h1uUbMm4VYehQzubQQtaBz9lZA2Da3ToReyxHmJRmeOktN/4kJ
LwoFGAwdfRvOoz5m4MisRAp44t0qYy4wbXiqLMkU1Z6wglFFMePWaJUK7ZGybdcDBbx9toteXGs+
K+qw7eeZSCKOEdWa/sUhw8FxJfNuAwTf04PPrnrXxYsNQDUgBIlUtOFTMhWNstSD9BmwK+T05W3v
K6Qc5SoRPQaNJnqrQbE8p3ipkDkFxjE1YCreRvcr0i/oTRJWc6wvcfEWLxN4cLfMOUDxOtBUZ1Ax
UHxvyzb/NwR8hayikWx3E0Jh3NcMHGYRQFgm3nco2L9K25ujec1ga7AAjXOlI/h6mG8lmrLgMLGl
J6jGa/STaN6sVPG0rvWyiS6cFdAwiUVEq2Lm/QsDChJ5VpaBkw8aEw3EMPhmD51bWxYsxChPPI2T
H/cg9vF+EUXqaiYE1ZA/9g+pixzOA0iOTVOT475D90ABhj1+1vlaBy9H89lZyAJjZi3C19MB6kW0
nXITzjQiyFFdtsANGga5hrmZTPcegE5CGwcZkAXOEBQ7CdlKatYimSyCA7W31hoRcyj+0PPQye8Q
sLoZ2Hup96fWbBHHuCuHOPqmKjdmkft5Q3fmwMIXDfsuBEGoJwVK/rRPlgWVgDXiwUPkP8Novo5Q
OPUqeqEA2Ab4DQVp4qbyqqqfOWtyRGp5+Ksg2oiNfRCyeGcjnfZvJaeYDMClipenKPH/f2QfqfZf
Gl99cpCEOIq3Jj9AWPAU7hxFEGAXPpWwaJa1DyP8dMelzv7qiROTkGrg48xV7MeSQJpppFieGX3g
ZNdO+rDLiOVWqPyGyFlEHePCP+ADafzelkeRaUuLLQrSv62J1lNHOTMRwInIjB2MRhOnan8VMeH6
Xlb3gI/gJN9Dc4jsryl76NqvnCP85lQxTPc6rpxhUusYJIypQFW632z4KdJb0X8a+TsoOeG8jMw5
X8AJtuAnAxQt6ntPMZfY96aH53lPUhJDNikyedrSwP0nEEaG48pi9jUnchEaR1vd1nwtJT8MQVK0
1x9spnPzN+AXc70EvuGyVuXZxvGAjj2sLr1+ATeZmBfUihH7MPcfr/TeaI9FnyCZ+FSdfwLUmTYb
REMDfLX8qtjHAWLMEMvFv7q8hs6j0r5kO1A5ggfjlRRxteEnvmRO85VEWN+rtwL1nroKtfrExt0L
6q0Y7nYJN3M4zO0/fpaxthZt9kay4SLPH3mPN3tlUSeObJ+TH304qSHL2NfnaN/+ivrfprwM8c9/
RJ3ncuNKumyfCBEFoGDqL70XSYlyfxByDe89nv4u7HvinIgZzrT27m6RAlBV+WWu/M8BiXlYDGfB
3GbMT3CXFIQs9nzQjtmJJOqjLT8DtjGxhkaOWbv/iDityeYpKKhjey15FmfEJw2GBSaTGmXualIX
mrIOkt6TCGufG7M49MERUvEyrz+n4ddznGPN5MTCUtMXPnLp4OGKexAo5DEPLIIlvqN0I3dXxmgt
4dtMevKh5DxWcnNSuDzDsc4RO69SUBNDzEiG2HW2keFpmnbebE5D7kRrb75OJvdjuO3Vvz5ajZLE
f8CI0sdR5ujUpTIut96m7N3q/ybOOK1xVBnxuZ1mHdKiOpp468PROKlhdgeSg/vVnUOCI87+0VjU
nHLdjgdNn5Y5viimsPMJ31X0Gnb0O8L2dLnz541jdazT+8DaY6OyUkMUIPI2bD2AyK1bNvwh/BaG
lUuHJCNFGuuGVIGjeSsZi33CH49HfjEbUJlEI9wui4klW/IwHJOdwzPLHrtl7/jn3hDUXTLBTBhL
eX8DZz2ahSmE6CFTbzL5VA2/9Yx75LCxQmZjB8DsP/OOOhAlyRm4txRTP3CUZA1AeRjlp1Mfp+q5
r/t11YUXnzmI1v4SG1iI6onmMM89FwpjUvZq+6+x8eZmj4D3NbHtcINPWtO3Ud8uCjxqOVYvof/p
00doXviDedd+hG8svqCzZowJEbPG+KA73wg7I9u+6T5Ad7gOiLcKOmCdd9TnlADm8OinGDqRskMe
6SqhoJKHVxh/M0fB//Zun9ib+zUsCugqcsKKUFPFVDvLIVK40jgFgKG3mtei+ecZbyGflQnzb76K
6q8oxKJNgs92JJtN3DQgSCoGvAWCsc+Iyg++CtxPbYEDkI4jA+1EX+jJn89kh8YAkhnIKe1LNTzp
2TXHq095kxk9W2xndL55k1GzGU5Lfpw1Y5sQ97pC5FCdD0tQLIPxPvIMZhY4UM6VS4+svY0TPFgk
Ae86S7bYq9dmxWmOljOMOvrJ6n7miVRH/LUn2wp8aqEQAzTFBjw98R8NeTtgLWpfo+EEYdFSVBQ+
D+NZB77nhxcbDTUTH1bOUX8fh6+xaS0Cua+KFf5qNp6oDqH+zsMlC58K6A7zZd2Jh/ZlsMW0hu+G
72hS0KC4ZqroacxZH3D9q3dnjrJnXNp44oJnjv9sK6IOpA6VkjuMCX771NpLahhh3iTWmqi3VHhH
Ibe+c11q8W1yP1ztB+MtG6KB1YlZc/TsBS8pIdRgTWbLy9qlLC+G9lYTVe+oMnCZk1P1tE5Kjc0p
DpVxJ/FGEpxX0K+8xfSdGF8onSbD7blH/eahdsJEX+p0cKNs2QAKN5DXcOo6DJucjEj/ENFmuCaO
IwHycBShWgFOfAd5VFvVKiCWCrejbKg7mLdwxjok9MSgiMlhCqPJgAf8puVv2TBhmhxWwxwDoPGm
WZlJQ2yGoowgp1PLJEPB+LCHBctIvqSXqzbeuvAljI5ZsdZYoNpZJ8eINm2ppkLMcpyb8iu4xkRX
fEXKl/4b65O6Xjbezvg8m2yzNQxXtH2e2iogdX3yQJE0VvBChQG6t6qvPcoKnTFMKribAqxNnO5n
yaeGXhZxXSn/iRSb6TxX+hdGA2g+dF4Oat3NX8VWrVEP4h1ybH/hvQDrlO0m8UizFj8ajX6AXQue
hfWiKt4alypgDEF8oMjy6t6a4y2la7TMHqP7z6cVAPOFdY9N46dmz5SO418Ngnh4M8CjOL/ujHAN
gKY4PM7cRRh9t/zmNiTIyN9WeIAS4gWLIYEMrPRKArrzxKZs9452kiwlFZSh7Mmmei79TcgzEMWz
gifOg7hUTeatNp3dKe5O6zjxwEpcaDq3nOfJ6P0w6YwcRa9vvRjmGVJ8dsvPGi7H+IPtlF3oU+Tz
IGCDpCFFjfxvE5VP2bgLqBysL4INMaK2MK/ujDtNtWWuQeXYklnejOnd1n4tFlCBVYrZOcKkv8xt
HEECi3+6CNFisc2sC6ZJExJDnD3U9LCH94bjZDo/ovVnIvBEdxCAwYEGcwBn2wdXIiNu+ONJOsL+
DQZ2DC3dBeLbRjAp1MeQAPnhgSiwaEL1n8+MCATOh8etYFqfgm5Z3Elyq8mjpKZ3Im6bSJo85szb
hACuWB8q6uHUXxO9gBlnxQYXte7KZ9dKDpX8BANEkeu/KK0wGbwI94RPA19aZ2LpTIlDYFx1OFk4
7s7qtlOrbSofD0Bys7W/MXwVhPqz6CVhUmRHKxHRxYizceAhgHUwL191fqs5zhbTcGe36CPi4OQI
IEc9IA9zwndCxLoN/hxCaBU4tJDZlgzRNaP22uIhUeETgQ2fRdcv7s6sDR7a7quiwQ7Bdx2MR04/
vXkkVur1O78/W9anUcwL1VeY1JwSWKloCep3RXCiQIYWjbK7p9MDuznFPRZ+XlmxJbvJBIdqJtZg
89mfN4u4vSOVi2xNdXrpIxJiX1LjamgYB8CaoOCATeMowTqxwJAR69nm7PT+Nc+ZSyDUZfFNdLc4
Qv9rxr1Fa6zLsXcOXFbE70yWcVIp3Rp7ePbbkCxTX456ouEO04aUz5FLEBOLXfTeGQIJLF6xp6xY
athE1FiSJu0dzIGjIFUl96L5Gywg6pwjDW1bkNu1hnsT/zPdN2+ysAD9kVUsPDhojKD7Y5Vd9c8O
9xY5bsFC3yX/BGJwm34Y5q/unwfOgFL/lyXMHfTfVt1DbR8GrzyGCAVBCMKqLVYGK3ZqbHoKf6P4
OZwPSQWmJBbrwV7J6oAf5tw1KcInCVyFHZl2CrhYPIORcV5qyrPT5ssP230Nri5jB5YB7EtO7pde
P9tY+QqGuP1wTuDD97eK5KEfgN7lTK40XLsQpq3LHMfAHU+hzcLBgABLYRcGFgHGYOUDcEd5lCzw
gHEXEreNyc7M7T8GTvwps3k3LE4WD2pT7mc1y/NN0j3lgoMu0r+fbnXzatk7Ugc6DR6U/MgnJEyy
6phZkEpN84vT1KL5jtN4Y8LDMOIj7JmDA/DVYwS2coV80keg+R1EEfw7rCCMRnQwC3RnxtzVL2zd
M3k2gmvVzoM0Wuv8j1y7O/kuR8gMXR3HBN+PxIB5h1ycZ19Rx8PnxzXeTFaPjD+uOVvU0qQnBk0x
VpHo8kcEH0m+ohQdT7G3NHhWsJluMLeNPHi95sWzvhmJWPZLypyomN0LJGuF90vsyCbuaQkSLwQm
Bv7FKxWPoklWOppRpT+G6c6InzLIJx7lkbbE500GmmAhO1sb4vytV79F95v1f7X2m/PMcbzTVF8M
zrgJc2m6r7r4lHTvjNdqbVc0x7xbsYT7Nce9Z8xmSfFcxXMFKKdtNrpbJt5sfUyG3tLkc8jY+BVr
nR48NdzZuMKCgKjw0TlovN8tBMum+zN7bz0SYcVdobMN07T3ycEVxK1Xod/iCU7KN7v5sDjuKQnz
chYKeEtRAZ7tVlAahP6Me2Tn06GEMyOZ3ydNFStMo07wIdRr5r4QC9+HhP/yfHr32g8w6gPYrIlq
X3q5mQEFPBbmoOHYnovxbhj8hfVSL7xdbL6x640slomO27AgmgHqyDtyqm1Ft2n4TguLcynhq/Yv
YwnWTjlsi+ar4nkedy+zZOpqv1X87mBoqNhctbsREWyQ57DDbn+c4nM7vFvUxVmHAcFJK57NewF7
PrGj56R8HgDgYQdGkV6kGfqM+x1OpO4gjjKj7JwDwlt+M98t45TGhwDHHXq5f7CbDh/lKeUmiz0q
xPWjS/qYUmBuLTyX65D1vQPdAvGe81ouL1qxnpJ3z3216yer/1EG1wcOJ6dhPx6+asbO9/7G9sPD
neUUa/bSDQmuEQiRXFXTt+SAz4cmhncDNUwAjIpioMzTciLFP++OXc5kXkxwvODWxhSLQo3ez7EK
Evc5Te9zRRUcDX6EgbtvIYrqm775xgwX92vJniT1/iB2lVwFDkLl69BeBvbDA3vljo8esdlgOQ24
Q/NgmXF/RIOk8aJZ42HPObhFEeV75XPVGp8+doiYIYAqMSYbFBlxGdu8JxJJaIRBGCwHjM99kKzG
/s2D6Yrfo8JElgQbM06vVkQ3IKJ0cEmtkW/+y9E/oLNQXfAQCChGYS0pSFD/CjY+6p8/oY6y8dBm
nu8XbW5Bchu635TLN+bfbnv9FNI8Ihi+Fi08qpYCMMTkUewAkRA9pejeZwkoMQMYtxTNNmRQnSV/
Od9X1wI6eDInQiH8t5qRmk4HgIJxFHP9QqeXBusKJUdhzIzOytMXLUTfRU6mS2uBhF74RxV/SlQi
rGUsB3h+WdM4kNUFcGCyBu0txLQM/P08sV6AXcFYajQUg1rMrvEXUHxqitUQELPrum1F9N3iFhKj
2CocQ8YmGEI2il+tWmcakOhNoy3HYcXAXzEdtvQHI6QFQShYcytH/7a5vyJS7bXLZKb5jBhYuD03
YahwjBUbG+D13Loa2uuh1d7pKNz5IwOWsltFVN5kOSMgSOofqfOcY6PV1RxC1tbzeX7g8J7gCbuR
Hc0/x+qSeKBK5omtTg7CZzy8KfqN439U1Zn7gI2u01wJxsx0lO6RyfvkgOJ3OaAyNwGFQXJixOyY
HLLx2Xbgk5fBusLIHBUvVUwoLkMLkRvhY6EvKNU78kESCjgmwG31fLZK6ZTMa+ZHU5U8xK9BP3f6
sduqBFYzDRHVRSsn0FK8wFt9J92q6cyfa9X8io6jKZvAyKS/BKt0VBFIysnJAX5ueO5UZn9mN5dm
1iZRGXNa7n2XXWlMsqHKejSI9iGKh8N62Mznu+SW8nyi1AlhZVqbLY0BXXA2HEAZxnNblIDN9J2J
vRA5csfBYw5H91v00aF90IBCHpsAeBO++IGzzJlFteZb3344I+E2DNsoMTC8GP7Ta9eMd7S8NEXN
yRpQEtj65V/XslUu+5LOWWt2WnUSrpdDghl6CB1FKgJqQhSU38w3V3GCCNmJJzCSXA8tOdxrLaZv
NlRJb7nrquEXMMx/S69j6IA23ObxvcY56cfmszsHnDXK/arcXQfs/BNv5FvJ3wNwSXDkz8NYnJLE
2xu/BE9ZRRpo1e5WeOFVT8EfEv+u3HInsnLbJA0uekbnAaT8CXITmzjT804hALyh/ldU+J/mCRQr
SI2YrUXth84U3GChLo4uD+DsjenAMN7BmDAbktpPuIVPk43f9CDgqT5p7sXp4dptSPBhw63Pg79m
cUeO2joNClBI4TwrgbnlREBlTmgt3V96nnw23RzRd4weB3OHfT1dJvXON4jRsWGiAiRm0TCvPT1g
3l6mdHjDGyCyfUZ9bx/5H/IwOs9Mpy6ekbnRxRFSbf+uM9u1oZpsGlpWI6qT+XuvXNkth/EkrN9T
w2fnH2IZBxv/sOAwMIZK1iPsb7o40IdKraFW94uavWF+PHPXj7CQhnvqvkbta8J5jxZbkCz3zKtP
U2SbHHZDefjv/+EoBF3DKJHMZslDXAyPwKrkQbVKHv77fyllmKzKRdkdSAjUQjMOFu0SbOcLEIOu
H7ONZ3elt+RT/nsZCu2R1/AsEwsYLXRC8lMFohEml4Y9S1LM6ycPWibeU/+IHetaQxbaFBY+aMiQ
j8ofiqfSMox95hGdk9BBLoUyfnChWLsI/8rKTnrt0ZLekQpHQB86PR+O/eq3jOK9PA/uCetyMbXP
TocqU9scl3IJ2F1UBWWkUywurT3kICXYy5t1+ZmL8GUK/ICMFi4Dggr2TiuAPrkuy3RX07ldR7La
sJ8h0w7GOTTy8m6NU7TsALPBkEn8nZ2RF00rXDKiqjEOaVA2Bx9yr8lRDhPUJtX95uTbzdHzqUGf
omZ8UKZEl4iHTY29k78My0Y8ejsOj8LUHNL8qnxp3ccQkW/in0mGWGCOg4G+t76c8muhMYWYGqCQ
jc7YpBpgVPSC7GbFrAXCJQyZQpKdDcxrJWrzqixwF+B6jZ2nwp2FaLMYx1hChIfSmdgGhPim3GX/
/apI44sNQhHxRaTokCMBwwunD00sGt7lCgzlv27GPdTlkD7rtQIg26VPeSp7TIAMhSxfj58HaSUI
QcNORkQ904QmsYyg6jZJ62qVjptcSffuTLJnJ8YV3yVQ6HR/2qZFU5xUTS6WKtMIEqpkbl5qt3wY
xFs5VFglmSN70C46vWFthf56jvRGnkdpyjO8P7CaSfMVzF/C2fOoQPiteNNf0A/keWgt8wxkUp7R
sCnBdEFTWwbmXIHABiAAH2kIRmcqISX970uiC3Gez5L5nDg1a+1dH3xxdufdUOpiqJjmXwZ6Ye1J
0Z/C3pjOtYmMmAryGglj/RG6Tf415aWGqSepRtZWoOlJjKgfs12kfFcdY8sOwUmFzCvkeP7vJW/C
ifKigsQ7p/uVT5Thv697ZTuevT7cDzW24bCwh/NY1GQISDoWGtZkL7UZghbxeJ7SvTHp6aFIE6qi
a5emaavnZo/ihzCi3gRHds0pSdkbMmAn7sXUJOY6B7p+Bp9P+aMQsDPBhbEd1ugDGrSQRjqNc2+O
I/Zgk3LHFKF0RvarQmvbeza/yDBJd2RNBs/h2VhVdQSMMXCQbodv0+Q57Q8yOdhx89cHnndMY7Lc
NIITzsA4VqTIoOTfOAIIjCBtWDzzEZas67bYSKjE24g8DCbCrjvXmrfX3cbbI1bX5zoeaPll6BYr
nwnFVMVcKEUDvpIXztw6LBETW48XnR3M66Avcb3ZfYyDepohuPafESTNBcFiWUsZrBo+/6VJP+UG
Eti6npyf1NdfvYZ4l+aLd0da3c5sxm+l7Jepjcu9KWW/s0XyZ9Yh7bH1dOn7CUNBU6/7nP3bYBpP
GJyLJGABy0ARxbW+avJ8ZGEoDnpjJkfDHk6JY90TR+xljClFV3hMSr/VIDEkR4y0yTOOefy1uHm3
aoqolwAj0qbK+Q3hXoUGc3MPA1ujl+VpUNZfzFdzmRqXlNGScIqtXRrPdDy9pm2l38eAavWytJd2
Fqozy3s6TLyHLim2YdMeqmjwOKN76Zaln9+alBQaVvSY1tNQrycd2h48zeYqvLpcd428VAmUqN4X
aBIWCq1ZCI47pFRpsodxNX+JmGpz1UMe2BpnB8LpjGZ7xlntlNWMzQXQNhXCFuPTazAULGzV07kB
xqbjeqainC8Db1liGnRWIc/SS28tgW3oO8vq3weZ1Ze2UdXFN9KfQUG8liN1uFEx8OASrKz8oy6c
qgvW4NMA71dYvr8LOhepM8tM5GGCiuEkSpi91N8ZGU+vcvD6K8Wwv7ksyXYIGhDzUB+udlyz7XZ+
C4dKVoJG5Bt4xyoM9iQKs+t/L2bI2ckJihFRL/nVeqY4HFrEOcWVdWSL+NIwwliZKdgyPUi7q6Hs
loTQpC/tOjr3HUMGj8AlFTijD+kAVFBZimAtjWHYZdx9xFrq6mYkcXiZm+lrrfT3rOL1wq5VdPMR
p8YypglQRfIg3PQr6fNvw0xB0XYLV6eNrJU6AJqE2biXeac057OuQ0oAK4tQYKa94fYslo0GyDLQ
+GO7zj1olWecytKzn/Kwf40pIJQ5oDRRcGl22Vuh2+I6gM3TyokeUGkaQANTOkOI4qzSGPjEmHDP
OWNZHSzO4wtfhCP977N3oBX0x7m0JvrcESun7MRTayUMThOydllWNHsYh+Bt3IgrCoTlYozG8iu3
9e8x4M0UyutXeSLKIzkV4D1K+UuHdPaG9ECxCkrHAfBfxUciSfHRbCFAmJ0cIa7AWFXNcAzSulhn
IU5upxop9fBcZm8VKuv8q66MUih1ZoqRkaId0srdyRkzLhe9ZsrS4Q9Ju1DRD4ln1dPNDx0tLO2D
4YRHEbhUz6GTkYn5ZRkeXhgdL0BTQ/mALVjPaoAya75Ry+jvnBrvNfPqbhja78IbTTzgglKNMYfi
FCQByFfmbUZFk1XA7GyLzWU1mWb5UflYrs24IpGssBgbtEatNLeST+NcHDJB4MqSmkS4586N9tu8
re295qItawb+d40fuRbhQrEIvWOFaZgKe8zALJh4CUx1pzI68jn6C9jfcS2c8J+nSFp0lB2E89C2
sYqQDBflnYUBQ9j0rhGTIkX/KDG8Lrv5So0w3aguQttKlDkc9VjdRseTxwqZ6Gb7OvGL+QoWXuNc
03Ch2zVDJGOhkqB9obqczDFQBgVfg2vwHftbd2YXVL1UaKJsWDjmeiUp7bKrX+iGIndj4+4h03Kx
EiNHs0UnEBJ9yMf7GQca8Vxmm3eiUBx/OXA7+Hs+8O2i5GTpu69im2ihuco1MztnEcSowlD19zC6
0NQPk20HF7pyfwYfsz7ku4x+yjphYZzZkOaM65iSH0XqqJoznKMros3QIrWZZjHuvK6j09ATL75l
5E+jl96mqn3rWoMgjd/TfuMYryIQ3aMu02TbG/pPFlSkOd3Kvwf6xCN97jqatPaWdrK62S2ZVzzR
z2b71cRDeI/pwyFoN/GJ+DX8zwSCSFg9V3ImJYz5d+dU7smL6y+/E+OB7TBlfewTkOHkK6tKxAnb
qcGvec9l7TkLvS7JV6LqaUnkvfkd52sjDExGfxQW4Ii0Xo30nLQB20Mkbz4ICsx5upDO7GdNTeTb
UlpgXb28u0/4+EHDOoSNFOheg2aIRsNW0nZJdbRL62LpPVwIDBmbeK7C86//93Lt5i/7fYH/J6iD
q5V4DEfSIGTuSY2mUVqIqPNz1ONDPstGEi5+joJuONlWQmMSIkE0ZuGGJ291ZetdIuoi0xRd/k06
CoVg/no+vwjlmHummb9ZnXDms9XXZMU+Ii1MQGYhHo0jEyPH/75oljSFTPWtrmsQin03r9PgPrII
sF2gMvcw+ppDSKV7RGXbb9hgeIextdm7hadK1QbonKpJNi7kjq6v1METwT+rNvU1S5Y62MFnOdnR
vsORM//6/14Gr2DPJmvjoAAYIOpQMCF1Ct38ob0JVfWHSfc+o4mZBsnKhWsQ/NV6SC5QeqIZjnEe
O61i31QHK/a9Fhu1TTrZNyeRzn6yKcKyaLCdWTjjThsQxjGvcMP3AqEvJSYFNmbaRKWb0YOH0uOR
CrIyo954XY+mbsZffgLi1WszuTIEIfiu1KxTaQVYUWLJVqfnivAB5E2W7J6M1DCOfs912+jmpnYH
jAASJ53H+eqgdGwzfgT5dfBfAihPvSfLp6IdbrHkWePBTNiGBedfq8Xgkfh4l/SAm4h28FDq+1yX
r3mazVx66OIiA+xg98xL4YsRAlrUktlmmGT/qqgcqSaO25XuAM2wJVyMPtm1cYBvpxDUISEHtU+i
LXhcF9JaDXrYb2NtzAgba90pCOnxcjw72lCMVT5ieMlBLP11UwoAWK5qdra0iLh2KTyizE+201pI
2kXK6EuYnjoVwfRi2Wa6zGRFRJM986JGHd83oCeXKt5Hfj68zjuNyKwb9pXs/rKM1Ac9O8bZF7Z5
EnbK9JVglC7aCHRj2G5LDkYtP4nX3HP8nUC5XlZNEyOATsZrqpdHejWsd58AvK3zGJlU35LWbPsD
rNKIQ+86Lmn5KunjPojIPyceEdBI4JUmLEZbydi8+mZUvYpBvNqq0ThnBv2xLTv9XHOaYpYV3JXF
31DWI1f71PxU2lvoVzds194uLNmLxC0uAbtNB07QSXAKkkOInwyeQCAo2pgaYlA8CNuu+LMKuMhJ
t2kjB184vdt47VuYjkYKLz8r0ScQoacSdk5IvLazcaT5jtR+KXpDVpxY0IIWOwNzDX7IAQdDMVw6
qwPY4TTdk50lYGWr+C7lYF8TKWlrGHCMAO11ri5ThAkiFWSLG6UVBoUecbXSa3gMhUYsyOvtErQA
gaUSRqAeRthWo6xEPUtHKI/mo+4LY0fiIDpbbHrZeM0WN0PG59Bp43PkA6FpyNHiq0E4i02/3owj
OKfSVunZN5+ywqFT11BbkcTDspnCYueQxFgFKixQx9x6WwU4icaoOnluS3q1BSLlUdPbh9nLNIHL
ExbAqIx7/1Q5b47hGUDlcDXWegq8psE2yVWiI2zUNy8desrsCU9kxnDsJGVxYP0h4zmTWpZ2Fb+o
mhWDO+qS6T295AbKbZvhmTAU1swgqbo9SCcKo6jM2lh+pK31grSlJuKvLAzG8xDBsfQNKvbKVoN9
b4O96Vd26Bj3VpdEw7HNNV0UXi2BKbjNnXEjEj89x5zSN6FqEJP0KTvGwmSOAZ8onF8YB099miwn
V6gVrnlnW8NRsI0MYPr8Qh9Meh5Dn01AjZtMNCAl7H5khuGGqyqoeVKadFGMgBIyZgbFZBOcjob/
eYEtY+8tWpwMx1THVFM6P5uO4XZn+ITnqm5VJwl2HNtx//8LNeSbVPIIQP6JgDc0fb5z3PocdHQw
McRiLpnW/um/F93ULrHU6IqKvffGoex7FAxi8VSc+swWW6iy7149wcuLlHUSOaqwCJmST4AVqD01
WF+98nuYfzU0GUhdMszsW/jt7vy78q4RG2dCeRgDD3adNeubKqnDJWl3/EkGIzUDk50aTHH776X9
zwEbsYlua0ZQGKj1Xa3ndDI5xl8S0S3YauW4SWxrOHQ+20DHLFxApY3cA+lmtsmufV+mhBTaoLV+
4pKCCmFAmu/NN2viNEbMpFgw3wH1SCnq2fGAcbI7DteFa1IlYP61YZ/9uLX/A9XwwhbMu7SwEBwI
+CzN6K0C+wm6xL9mLrwp7HZvu0SSfdu1dm2CCOZEmylKKDEY7HYDEkl1ufapWmR+iyqZNASzOsYp
BNTQMbdqKNHppoIm0so7Gmb41pM7jvMnRQ3E2bNoHijLlFw5A6mxs80XxjhEInN164UEyJIG09Wc
/EOe6Q6AX0dwFHnudSd8eLFYRBAnXLO5tLB1Nl5piQ1AAhPDg9QWaZ32m6mgUqYPyL3KxkJgcWfI
1KBHb4O/hxKUvEfIAboy3+JuZLX0ZvhAjE0YsnXcxPrN9kZ7Xbn609SC/TOi0dhoepleKpv33pWv
lUaEGKWd4T+GCGKrhO9iiFFppl8gvhAVqxBwtDrcMShLj4qwSimugPGbz6KJmaFPFT1Ixs1I39NY
kYBq4vzaQnzMe9Rcn2KURzMyNWm4qDuNIZIJitwIO1yJRVEvJ5VUh6p9yiy72WVW3x3aCtOMm5rr
LoXayht/qN79cbV2OvVKoa6WerrkFO4g7sV3q88AToeRuBQOnO9gdN6smqFsKZ3xlJstqara+ct0
adyGXmxYwYgeVxxIQs95KogdnrMJwT9hqMlM7Wg4U/cYw2wR6OYlstOSZAkrLfIJyGMNr1JvM1dJ
JpHsib0hH2kh8a0MlUY4eDDrodlGnvdIPYv+1wT3+VROTBgxhxs6CTfknWdQCkdHifpSiigBCNOF
GKARnu3vPmLkq1vJ3Yer8x676WuTQoyIy9pZE0CdQSqkOrpyYMxMxG8xYE9kpkjc3E/ELi5C89An
6hN6P6BVw1vb3E0ELGgY1YkpMIFuLilE55XiHj8huPdniJSg5XSU8LTwv62h/jFyR7uZ8pmkWHAg
WQ61A5b0YL0VBrB+Yu39VjegcMtg30cUPBid16zRIJkDJOS+QjWiU1g42FO5beVobDvBsMvWmniN
zkjdrx5x0dMqBI1KO7c6ej0iM1GhWZzLiJBKNxrf8WNRUSf4iWchcI8an/aknNfOyWfbuMXAPgOx
njuGZDzZN+sBW/pKo0XyyYhA2wAD7WZaKbKqt3JDp7olPa6RPsHTQtMbOzuTc5xtnwOZlAgmnPbY
7NXbyBDReiB4DagiopZCUWDAXnCKITwrlyOklevcBma+N3JsfaNj8ZwqBrGjbgrDNQjpIEgU3oTu
aLVuvxN9fmpK/cqJDbdsd28JuO/IOSOOGCdyvYgXGXWJVo/bcmpxP3qJY19aGlxcXGGFW168mO+l
a/KzoYvfgL33yusyE+gIPCZN626YPHQqLovkJQvUbsAxX1GTdi3QFlZuiy2u72yQgNRbd0ZIKqzr
snWotfranzChpyT0N3klrZ3Vox+EbXwg3pEgt5N5L5myUjmgMXGJfjBhVo8i5BiVAVxgNaMyI2dm
LDpy1Y6G/arVFKM2u8A2T+kHjta+PWiWRCdscKFZ2UuChCamXnupB0VgSovphmE3sI4IvR3mOlPX
1N5G4N5JD2RDiyfiZVl6jfTJuWiNdecJPH4N2p/gIMApqwouM0StGIh8pFipCxn8uiYKiR32X21D
J5OlGTXxjzI9GD398UhazS5Exd8UxMv89L0wYK9ofmJhs/azi5WDfxrzbiniUPBwUlvOO2+GRoOV
iwsHb8pfNhqSjwo6pmVogH8byKstBe4+I/PKY49J3yAzQtvNFo4W6S+srfs89M+a3slL3+VPGvOC
I+j/NsVpIFL7LRxYqmSfgkHSWe/IX2Pma4pHPmZfVH0dmi6PtsPoPMDquQdfgH/XXHZLxX8XnPbw
iONaEXUvnj8SqGcED9badlC0qDihvyC6Dn3d7lxZ6aeAdiYs2XPwdXZgM7Xl33yCZD5I8UVzhXfI
+kQ7MK14HQuQOwJy6NHVxnEtfd6W5lvTBpzcvcg5g5sj2uQoQ/ZPYa7vwRkf6oCU+EAyzCz6dGEp
pzij/cAWrc8yM6GuYh04Z8aM+9TpKoXi6lLFPn1xwWKnSCv0rox4EpytqF42rsK0WD6KYorORpM/
U/zz/zg6r+XGkSWIfhEi4M0rPOiN/AtDokbwAOHN1+/hxo3d2DsjUSIIdFdXZZ60KiamIvLImjCS
MgPeWtQZK2YNRzfppU2WDRCNehwL8tpswFMJTvKl3oyOqigs5XXlxAVRM49dZRAj1FKiqL6JBVav
Wzwc5BQZZrcOJ/J6Syrtf2mtuMLYvwz9pO5jEn/HATfTuly0FQ1eVhYYYidgMk3zgzCixcIafxpy
r2y7oWPCSbrCamgl6VDKPdNFnSF4veVaJe5Sd81HjOAYIf5eU5T5U+q5CVcaZ4AhP2dLnhzrRuUK
Cyhky3MHxep2nBwxybYebx4n7SQzUU7lMInxTZqP2+sKvO9WAWUQkcRgX1Awd1brVSk4qnN7VWWm
RTBxB7p5FHYYarFK1/2ENIQ2LqfpD6Jnu0gSWh/ftldCm3CNHgJAM5lB3kNVwf+4iy2k0Y/eejiF
kMU4nlcfQyKH6Cm9BTJQPPnJ+huxjI8NlRZVICpAqKD1rd83S3+VZZx5j/jJjbbY8srJ2jy0LuxQ
nxKvq77hJ0W2rSRFNBrmcYxN0tlxg1eGgu5o5RQwQnxRqb+L2iLONb+30zoyPc+3bccC32TdRb+l
WMi0J+cltv6Vo5A65lgFYgkobUzLLdPPx7HoKTrXrsZJg6RP0l7SeboviWcFw27YzcIYGsWovGA7
cgkMgCNjSUiSJZNZFesTzVhW6NKVGnEMGOfgqmorOOFKjRJ8GIx9Gz/exAzPerVaBPWoN6jd2A0Y
T2YuJQ6+BEU5jCaXCZYlwN6Wpl3WGPQGDfRNdWrQ8eLcQ7NFIn6BftKo3XhgDIWMkQUMontjCMDw
FVuAC/yzXSwiYW/fORI+St3Cn4mP8azkxh+PuXfrSf8bG3yW87IEBpLu1lrMcNGW64Qr6QgRP6zV
5C9ticHmdOsVungeph7HTjqT7cbg1ElH5CntTTu3Bllm7BUNygB77gc/E9oPI5epv55qv0bk4Su/
V/QfS5DcV8Q3WxUoqJtewEpoWAa/4uhG64MybJXwNqX15jlfp7sDmWJgOI1tu2Gke31AOJPeHvUb
H/302CfxPp23cRdlPTPgCyZoAfdJ+VuS4rkwCOLERIv6GbySr5QHdHh1MIFG/8RH4B2Lt8/Ff/Yf
c7SU+6ZQPRG5uuI9enJWEe25Wr+b6mPTnEkT4OCOwo2WLnbFao204i8p/y3IgpufTPnSAcU7Rmnb
9Vl30Jnh9aHVxn4MuC3lWEs3pnWwLpHKFKOK93K6IbTMlgh744BAnmm7fAQ2bBmHlQRsuv/Wca0P
JDXq4aJjewjQDhllhC3iNoOci1gNyM+jlaMhbF8cAF955k7zhrDkVXpB+0djE4ZEhzefnq5hVyHD
iNabBP+hcmzzyKCRTdrsvoVi7kSw0GDy6JPwWF5zif/PaC8iIFuOd2t+6tWrhWMZPAXSA1pqZFVc
5PcnPzvkGltnCDpi2Gyh1qJePmIlWbZZmOMyZSZLkKW+Q/z02NfXkWKRrK3aGX5w/V6rf/RK2tqn
V1La00/MaZYgOvZvBHfgB5pgflV9zkesgTqb/xpC6BL7jYjim8h6SHpvAJHLXwQhi917UCyMlmFj
SE+KC880gGsfz1dhZpe3KwxXN+I/4TOhBlM9KER8LvQTyijuvNcNkxdXdEeP7fYDDnbylrwpQXIA
JO2ygYrH5M34Ih0pjqzRHXxybPfJQVg8oimbfkNgbsZvI2LlsVki143OLkp67Fe66yHe44I6366j
4Sbf9Jd4FPnmN2AMf8mbejX2+D7UI76ovqQ97vLVyVuJDZl09r/VaVCjITv74rkW73idQUS1f8tH
+qI81ax+GuVAKfzkjwKsviMDau7Yg/fysdxJGytxVrZv17ymOy6H9oXIfDnBucPO0lIhbNB+yo99
YV1RWdjLB41HUhS6zrsB1vDaPUyJOy0ALpuWvvN7cSUr1CtO+YorD78thcPw/IJUQV7FVMtVZuRr
4BSw2oE1nM5wMKwvEVl882GVYCxsZjCL07+BV5ncWadgs88JOy665DiszF3cbOIbXGT8zwVIixMc
hl9ihS7D+DcUZ2v0ZpJ8/haJlAe2bAAn7uBAv+N8HJOdUTlDfxKSkyQfbuWh97kTL0tAbNhx2jAg
sbkZ/fX6+IBjeNtPjkmmdhbNH2hqQzWQg/6TRr3mDrZo/2kR8yzHfG39JOC/NlIknbg7fYUI78GJ
3d/Gm2y+ffdwMRadgDq4EOEdyzWdyRldOBh+TvTOTvBRcgVwpD9RyDjFPgluXu5iJHQgaxEsCD/O
E3bai3R9nkl/iL22UexsBkchhvj5uxT7XxIfvSYcsRmepJN+UA/lD9EOONGjhUwIjygrf9ncvsSN
HHDp7cUp7ZZptBytAqWrQ/rczGETw6wDfvtDPBtX3CWi4XQb6Rfh7b58J1XZvEiff8oJ/MC7kAaF
sZOAVZBpxDt7eRrwTrfEz17Ni3Kiqo5d8V1why1uzu2Nt0orb0tkw6fG978uvD2z4vBzavrTrUWK
8FkXH7X8qknbWZjR9u7WOOTDoo887J/hrbvmqB+zzYSdY2ul5Fegd0cWDyKYooSNw6meX1bkh+4o
4MmVgJNw6UW4nGgWM3Tt6WMDBL+htzwiMfABmjGQjs0zRC177Pgb5P4dc/SOVJ0Ft3J/7Md93KPB
DGWoaRnd0eRf1flTnbhSfoJCbCFwry7SRF/PZSTKQHjoyMf1GIwQZ71L3hZXcI1I+2XqeMwxIEbW
p7iFzQUMh1Ep6pMFKKHPWDwCbhdoTruvPXXPsBUlVRdW/4af9t/wUr9jzuaCIivpYGyOoe6hHf4r
/7qNXnI/4GxGuil5IwPXkxpWexJjMBAvI2gZD7lrp+3jlEBQaEkvKn5jNcASbUQsm5I3k2mWBtSc
9RYniEmLGsubbYVU6NoLDlXzhxSJeY9dnq8RlEM1bx6Gp3L0A62oBjQW+PBaKpmjpgFp4y4KjNyF
bKVlv2L9McmXBdH6wUg+Mjr0ciAEa3NARKakG7owD7AIDQgQ9L9aiVWNY4fEJbWBcHzKsmdCnwEJ
aAT64j+C6SejBG88rIQFERNu8mX8Q0YBfRDyZ/bsgOGUJJzXlzAnTTbnqno6EZuhf3AcOybQigB7
uTu60FB77IZdLgmQK4Bn6JRd9dXDq5lCGP0JzBTZHxWeXARopBz1utNob0+q0ECyKH6CiRZreGtf
5jnKZXsY0CoFJQ54maymkzQ7I6sZOy6SARSh7BREkCRAC3CsQtmLPcZiz7E2mGaJYd4BjHijBnw8
RnGZuLAmiyJAK5cmYoFa0bgU5Xtt/QwES8cxnrPvufpLnxxAEYWphpldJi7ta2ijYQgeK8xZp/l8
mCCwfIm0Fwkaa1TIwWy6hGvND3qE0xbHoU6oQfZZavuFZL5euZps76rdCZ9xDugP7KSNwFcYPZVe
jL4Rq1Dqj922u8HrYoZ/YZyf5F78iEzzTHm3vMd81mDWbNI1DUpn0jvcGqo2zTuAdglbLfPJyMxe
1PdsQEN/SUya3TBBX5rf3IQU4vDc3OZdsm2QwArIP9mzKY7RPQt8G8R1bzDgawMexzme2SM9tdu2
wF7minio/7/cpBo1Hb7PIMEojj/ctPNH9ODMST6FOwZiaqefKO1L+SRDmpoOcbIDF4T1+UAbjPOn
Xts81DjHJJB2gosmS3Cm+YQdPTWCJdsp5XXpIz4WA6kbWwU4iS+aRNj5n8IXEulLBtBRXCI44646
ZM/2CxweD1X7NDpd71lCwHNJvC5vS6C6HN7azXKnM4saUaLVRe0ud27ZbxUYK4OT38c3qhTINTOQ
CLK91AOSbbSpfBdntR8hBwaFPZ8nHSWHPZ7bt/STHynuKECnK0AdXKWrDh37+U3K5GTexKkZtR+4
KKouJ2FM7xSvA63hsHywHkesLw45wr8jybTw9AG8xm5BPWO83BoUKTpyAhxP9Bl4BMjd1XyKBxpn
Q5A/4LBj1PSf1lzuYaZGftb6DZtK60vyuTA/tPjY6A8cCBpSLom6epA3Q4YsoyHodZaHm1+o0tfS
JT+SWRGQB9GWacDeyLLro4QTZtWIvDDzSsVPhdLQySWV7V9F9IYYhk7bjUJOmqxQQIzF+BrdLcKk
0oQidhOtNys1sqeslW5J3DQeNtZzMjKOUW5DpI3KrqeTQpJR9QLZKXEMc9wkJoJtLQWqwATafcLc
6Ypt5qEhbLId7wnzb8C66CGQvIKn62K6thIe22XmhkweOQuFShadUSIoBsV/NnSVEv9x0cjtteV8
KAMCWpVXk4qm6OhHPdQaiAdlgcwKx7G5O84z0hB9DgQ+/HXVvqa8+KxwNg+GutVZrts3yaEehTTp
CefqjYf1XkbSZvS4XX3zipPkhbM5Z9uddkasFXExA9El7y0S3Z6mwabRWLwBpfqVXmo+iKaCvNP1
00qZQ9dwBOAkZ7Ye65ixFxLAKoj1D+lD0A/Wan0PVyTNqJY01QrkR/suIc+JZKSp+MuL3dycLLII
+o/h9j0vX1qgQgpYpuKecYB2x0WgES9l/2LQRtursO+2HMZs0X8dXDHKDmLEJsDoDkrineOqz3u0
LY/62X4vd4fd5DYu9nOXSaKjnA/i9hWzh02JePwku25/mHzZ/kuit4505efXQJy1X01v4V0PURsc
HmEaDe7s9Q5W5UPiYYihh+9xrncYIvhIvHzZ3xBBZCsbOtC2fn3YkMvsyYVZYoPB5VUfduttFn4j
LK82tb7zWnvQMGxezZHVt/4NSIfHbnL4ljbs2h43ZewwnXRu9uKvnhD0Z7zkzY6nERI2qkONB0X1
GxfT76A4LFTf6+rQ06wXDspe2/k662lqHyYzHJSdZh04ceryTiqu2nrspBNf0efIlFlJMVqRh71p
vcHl7K79ySEjBHtxwRXvpDNAkIPyNW7yaKa+Nlxx8Tl1iFzk+FRH1gYqlM9cDXmwa2zqiIPshsHY
zkCfersuwrFctzctRJzQTUE5wgSBixG06SapXIX1rLgMOymo+DD7b8XZZMHVcg+Dv9sUzkYLCB/l
Cpilz5RGVUMymIXsEB91AnVzT2IMXPpTF1KoMEYnjWN2EJ2q8858eCDjMVjCgAG6RX01fselg4PT
aUPUWBsIAHw0XH77SsSAY+w79+aP9km1ScXdcTia356Jbg+n1NrXpp+hFjKuMsf0OzdYjbX4Un09
j661T0OFPTC+0wTdxfQ6P/GsNljI1lcJ+qXY0J/o9W2XbKfcumi35FLFy0su3Rmw7Ds2aLkxW/IT
5gBZA9l0w4KXn2Sazc3yxGw/JMcaEW96EimZoM8YmxTS5BxCYDGXnakeu/Uy4H9kaoGls+WuMVqe
hRQp4PK7Jpsbv+PykhpHmZTjlbT4fVwCYXxFd9ek/qJ9LfNdHn/h0YtKiNpZG5DKkTPoQTGDA4MC
pzMiPGv6DiaY7OhH6Q9bOyP23Cn+SIIyyFfDzpQ6MTo6tnpK2F0f5C9670ytW/8W2V7Ungd+tj0h
/auTr8f6nYCPWIoKhwFHT5QugdmG5HUrwLp8DOXlyxM6SQ+AYFrRtfZgNc7skcAGieFKWIKI7/NS
wtOf353gk7eFM4jL8ZuuBQdvej92vwcV4d1+y3/WAbtJagsstIgEWRuEvfn8IbCvhlC0tU2/yXfZ
hVeGZS3S7+o8q3C7wRlkeyL4zR528sdzQ6XpPT57AZDAIV3fpu0s7p+Nb16nI6I2kBaUPm768lid
YafeIc3mvScvfsN30a459SA2Puor8/pqb94ZUPjJmxxlF+t1/Xt21t5u1+zNvNY7XiB7Q7KOrosN
uWHajyvOme4D3lhpV7xROOFeEAzCglguupf8hVSlpjsOyXcZNdHwccPN4DxXLM0p3ozgduW34Enj
fRAvwOT4g9xmZ/LT3eNN+RN9pd9VxjY+ySwz5FhjXWy1SPTTT3bo6sILvvAf5p1n25/cV3pVDgFj
tubw+W14WZ9YNUdgqcTDVrGVVJ74kXyL2Fv+rA1aFF6qeUku0y49zX8P3Rb22BOzi7KRffNIl+Vb
/JBdcoQObEvVm3pn5w8gizvfWBI2C0u/nb40PjLDM1Ugkthg9iTe1eix2FPmD/fRYyz4XLe9hpWe
JewOF0mi4jeC1sHquWVZtLst4gpncZdo9mgshM/ezucjQFHCWQqRO8sPFT5nq3cOY24efd+cT8KL
7PfC/h5pcTVu7pQBKRGUxYDQYc/aqrvQKUmj6g1MxR5tkg9ARk68ZXDGZM/nTM64OmGuL7WI27dq
3kg0J+BbR2V9Q7MDZzfet9ZhqhDGMqO4t91PJX/e5nfaZTESCo+il95ySucEl35kVNsV/5Swwx6E
sStGruuk+pOsAs08ZoEREjw/A2spMzWvf1XDbld956fGJy6JnAuooOQyyBt+fIrO8qwetTO3tHZW
9tNH/yffk7funv0lPBs0iq5MfdFe4jtbz/zRcufRZ3XvuMOUTXJR/d4pj9TxHD5fm/dMdc0DR7/i
X7+fAxSG52Ur7ISdq14w2JysqPSHHfKk5aP7kI/rmaJoolAnkJBHvLbXPcq07N8shOj2QeTCRttb
wbop3pIDaPIzEQJ+dki+b8fkQvLt/nblCaijJGQV4J5+ExgP3gsToY+dlDwajrWH7BKknwOPtrhb
XGmTv8gfo/eJM5VTVHjzq61xMH/jvXRQ9gTFHDEdaBtqazpsy73Lv+j+GZwmlz6IjRDsVmxs5HcQ
lBxJWdLrH47SqJ42sstNeuV0GTti+N251rd45RQDACzigXvnTIIPI3owBoI9tEX6LJ6VUxXcjrqf
Q+VwIJeQVbxrFhe+9m/3UxIEQX4R6xBLbOKYKGwu9XYJC6/97j3xagSPwKw95BxQNYiZsYcfrj2o
g/RPQrx/5Pz+3ASwIX93ViB9x0Dg05DpROoqf1OUgDfZllwK9SgdaCfH/2C1R8IZENkRXXxCP/YZ
mu5zgvL7N2rDTRWKJ5BH4imNTH94p32T0RI+05Oj71Ayq6cOYCEiVJp2iunXmoctnNIdAy1nTZYV
gkLMY3sZX0GsdLXLAXEJ8VnDZSawdnXToxyqbLkNVPs3YVP8e+x139qrLwzigbBVP+MmfZlf6ZFk
XwV1SPEjD/v1kOJu9Z6noxDfc25rIkevAFmkAFTATv6UGwNu5Nm2Sn2wS6Me2dy2vgzUxk4V7+PT
+K9/y7Z0hsfAvPPLDG1I17XbddeBQkAHFvpufckfRsDa95gxaXk6rjW7Jh/LHmq3eMVJk7xyekC6
88lHqF/GT/HMJTEUV3kh/Sj/k64tQVuK3WwXKCMk0ZKb8K/8pdITTmXzssjPRnMPq5E3QsgCTb+O
BJ6rhttQ3NRWaElH6ghjeaEzzr8fEgcm/Tuh2G6U53CRlEH/gUgAM+3jCDAQvAptJwBo/PD0Mt8O
/A2jiEoENXBVpI9kEwsuVgRFjBL0JNaxbM6TeskGurOq1xkhvwunzoqkCBzuQJRpxSLQCdsM9D7Q
k/LZXC1CK4n6Bn/ZaZxfaEzBo69dg64ilj+6Zz27SL4V9aAXvUwKm4itiC4zSggi6Tmajkwpux3Z
eKPzoIUB6CqN4AqBDl11pGI+Yzqh2UKWZ/SG4QRJQC4E5FgMNKBWOHBhMwQzUiEdT6jAKRYuD8lR
fj4EzH9p5MF6YH410b9quw+qmCv3ABDErsDq5Ih83vGefZTy/YFkCyb8oQaqajEwBWTnNjFY/9rp
jKOC9Lp41SjGugfMMelBRlhn/uXEEFAt5rvOb7fcoNKlYMoH7hwFEZZ0V7oI35xV57DfPoVMHABI
//DacAzTANghSVR2uksRp8LzyM/SBcfuzKF0oj/vUO88lKCBKTWvmteLNGvr39igozdVeDF42URJ
9mgMCLrFN00Nu7jiVWL9UwJyhf6fTbTe7Lx/fj9s034PKB84Eh0O1+vfN2cgf+PcLecefNYRBTzY
dp7gLOTfljJiBGrOvSqzQOUsZmoEzv3/s0vpf7PNO2S120Rle9qBszz2jD04LY/4TVKQmGny2dto
N99x4JA5vR24yOfE1zweOzv1YABEX4IHfP2MZ3GbXPmot8/c1k9uqwB+uicFctQx/YgDw0nQuvmJ
S/4D9ZsaFW7itu9IaLBq+KTY2ukXz/DRutLBjAZ4i6dHKOBZhyBlC4cCJk+ocVwbndqJo3d6rGfR
Vo/PZ5mxNqu7tlG82/twojw4Wmd2B6bn7DFDVITSnkYUuymMoJjpirNyVNgwS3ilrok/x8O4lwFN
1MGy+vnH46s/ZBc5NI839giWiZ5b+4AFjMJ1V72lkXSeOb3INtQaas7hnkcyvQ7dJ/D1BIui8B7/
SuotajlghlugEkEaYVZ/Q2Ck05ER2bFarkDj8PgE02f1U2xvu8cW3Mqle+5dHD3xnbrwHJ1+q3l6
9CxOrO/ETwMz0g55wM3H1ACGDR/A+s7EXqldohUGJgnh+KNcyr3ukuzGq+Dp3CvMwukI/wAAM094
kI0Lqa0ucZon/QQ0wAMU61s95nMzAuXqsNH7cxj/Q6ib+FLIcPkTXzqFEQzQTU67AjMZr2A5xxsH
b92+146+6UNlz2+zRxl5bk/9sT5nV4RQx5zP6twE7RFrBEb293oPmxaaZeI3m+ePmYTQZBexSxrQ
PsXRcdlnPpPezpG/meZt29WFd6B+ovaSsGJNNtRU9bP/IbqA34fO6bUmIStUPwm25yZ2WNwR3NHz
RovoEI0BowtdHPuF/eCn6S7W1ZqUWH033Idf/aPeKef6I46SA8A3fNkY8+muRzMHB/OX1zIjfpeK
O9aMbiFA7pAHc8chxZlkV+YI/kEjUb8X39Vb94Hqvsj4As3JGY4IEVEfIZirPZs2dCr0YI70T9wl
kII/gANSGhE55nY7GuHr35i/U9MUrvzsABaHyhsEGKL2tGV+gh8PNBbP1Ac50X8MyxjoYauluuOY
g8MTKZahsbZGxcOhJwDTUr8zq1wKPIsOuzepNhyqBurs7Ev/aU6kZZxqjg/drvjOvuVjvEtfISWt
cginKdGx03nKn0UPIvZNukHfom8tTi5DUnNZEehc1/eF9QqBwezrOw7XaMDvybd6n//0I4evkUUL
EM9z4eTMC2GVlvn38le5ybHCyMr80Fa+IBznskNDEulnB6ASpStCVeOsX24yoQEKeqcj0+L2FUrH
1vpkoDRtrQk5VwDaU/b1e4PIyV5pQALI+RjpmJ2TrVj4VObSX3mzk237Ov1AWpBDmvl8Sv0fjUiu
Rkx9lJ/GCwDE4SgEjCDFJiQWgcqKk+n2prp67xqH5ZM7yHKZv0dxQOXX2srk9n9lG9HgcZnP7Ln1
P/VoDXomNYxJss0Swquj69H+Mb12Yw8zqmvslaDcqVeTdFC75GJp9CJGL38ZXtLfZife5SNWpp9H
OPhMjs8S/9M8fIf70blrh9sOV8txZrHoPrGLzhdohtEcpntiblgR4qANZ/4k8wUkoTaYPR4qZTtu
4a8yv2FF6cPbyTypnKbdfAPJJeQHHBq2S59YUFYFxjidLUfo7AyvRfAqc+WfsE/ufD5HliMW60A/
rRflsOAquzw/Gn7Q+0p1ja5AOVgUyoTa3hzppwsaB4hJJNMH0zztrn2gzrsiNOMJwoXOA4x85Crf
aUDuSbk6t1vc4KiTs/TYkwrjgiNzDdFm9FO4xGpy89qyV/kIxtihdJfS8Fc+Pd7ZF9JAGHwJVTz7
cBdU4qjbST8jGAG3BXy4iOevJSm2zVD9Q/htcFTnZDrK7K/MK+ZtOZPyhHCIrohwQt7ccFKBa7Ap
XsYd+TMkO5/zzfC97sYIM+a7cBGJRzoTq1hjCVfJSsat7ySqyPVbLD2MYykS0dLjVjO3RbZo9vwi
ViXJ30QrdSW+BjlHCCyimanGW6ChwVPugvyGVv4J9T81D3TIlWk9tksHLkZZGzzkeUoDLwEgioud
rA/u2zWjJbTKi+yIs9bsOk2KvTQJH50lHIwRqRa4GWagWfvY6r3G/Km+IaPQGLkDB/JM+bfK0F8P
hgjtNGbsN954Nh8CwW8dFMFVm8l9X5SNXs+bsm1736rGrZEks62tBLgkhjju6o6pkJ6q+aEHe47r
VZA5tAKmU1RCcTEZ0hGBFM8scZ7Vn1oEc/OAa2fMRXMwMV2NORTPWscjRRJ1iYvkoJviM8kgGBfE
WXBSkZn6FWEIyc/9TrudAACNkiT3EOgIzA7J1zsg1YvSqi7IHubGAroOkucFBVa0qsSnAUiYPcwZ
EfOel1VdgpyTw40j9iAQZk8MZ86hbS3LAP5LkBoXOMyOHiPAQ545ZCXv+ubVVLflrfVSVt6Sir/5
lPXcIc3EnmuvLQj3Wjis2RBPTHoE8DuGDu/JJNFBFq0MJTPfbpK1BKUOYGtTNr4ykguOwV1diOBh
E/4RJHWjwmOTNHBL8zlpYtcQrtY0+VpdMUcxPa1FM6eVnqDAeOZjJev3xsWrXm4pYp44DeVlxZ1d
RO1DjEQx2fAIAVHJJCBe7KboEkKQ1PL2L9n0g3nGI3Ox1vzSD/EF2SK1P/FJft7rfoFto2XincPY
7EA1FXnuN7etgvsXravHf3LHTPF86AZ0mO+ARydjx+zGhb9CNT6GD+ZcJPvJFrY0C3+aIhOuIROu
tu6qat1hoOU5WdBhCDTgzTSPFMEMc8KPW8kfhNS3iK8ckkdAg5R36wLq8VvOaFNo5NV22/sTaFFD
7HxN2inWX6usMJcc6Ba7kl3+aYnZGJAONS9JiI2H+mO+bi3w9dqDHIE5pnpwJcRLQBILxLuSsNL/
DByQXmjaixBGw0ZdhDA1jKh50N1CVTpX8rZ5pnlMYScOm0dsRFOTRmJP5DBs/dWMylb1b8WxXaRt
1uu75rpBL+BlfY4QBevosII1xesBtTNpX7UCvFKD0s+VO8EfcSor5Im0/FN0Cx4V+iZtuS/Nac9m
m9TBql7XnPmX9r4U+lbHIBz7FQp7JSTzCGzWFPZDF64jA25O0khhuzB57Uy/jOWwId8pbnKQUmOU
MAkUZsHTRyag+Cdrmm3ArKw53y26td/u5S+TlBxiHsm2X5yYfJu+8Z4j0HnEwtdEppIw36czeKS3
xBBiY1nYd0rEdsn3BNNhMMtXhhyIHLkFOKlWoTGlYb3cgpuCsCS7DEQApUkRHHQfndStuBiNdSoW
TCENuaiOPFubrPg1ZQjOzbgf28cu04kMloTj4uaquCmHYtPIs5+ZHILTSAa4yiWSFU+Le68nj9d4
kHCEPsvEH9PSgJoVJo8GZ8vH4leGgcqnCB4YyrlwgQCqfjSSkPeEwWCZ0D5T1twM4SP1CZp9Rvy4
KMlV+R2R51CHD+0Rigoh7ST6KYlAbI4SqPOdQFGn6ppAi54qCOSAZL6MAzXOYZ3aA8KFvTZyZmdX
Q034c204i7GK2qCmgmYlECPesu5v+dutbsnbHGezr8T1K89sB0VfuxGmuHD0RstmnI1HcWBS+aGy
unUFA5XniJI7XUt74DlAmngyc+wOqk3zRRuPuPvPE773SbJe9ON7EQsHjtVd3L0UVERLj9TPUl+F
8+SOloDtPNlloGkt/hnfVvb7DuMj2j51uWoKnTHUrgboBGLbHb00/BmDXGsgaBIOt7kK6ofhG2+S
l86cDNM6yqm1cHKiGDHD9KMGJ62HLTZjJJH/ZJF2Yb8edP12RMeTn8tqvGhScx1432ncbCt1fkn9
OUEKScxaolIcAUHYCbJCGGm2m4qBk1bCzXoQiJyhM0iGEVc/kMtXMLeOg/9hDJa0DLXOCh+NEtEb
XtuolG+RRh/OWESWLS69yKUX1W1jxLu4yHeCK+PpPf7pxhQ0DFA0YkYf/JPrXxVEXEW53i4NUuFK
4nwfK1s8gU2H8Cq+XZG3pFn7IibtixVV+wEW/SiJmHam1yl0KxD/lSx4YJl2Hei2peV4SAI6CZxA
dIQd8EZV9iZmCErlJ4ZnKBYKE5Df+Udj2NkieiYiKUDdbqU0bj8RVnQ34MWq8hhaIDThE80n5tBw
L57KVCx+j1uP9pTNCsw6Ud0CoRLT+kDgNQr8eAbTMYNZIQ9lq/fHbt4kKuRUM2BDbsuj1Wou9+yq
rcHNuMYZQnuCwaGKlGkVCYjX6/e11d/+YpTYKlJSJdDbFXAbyMQenRTp6R3klqwvgh4xXhaICZ3M
/vnc5QFqrxt6uwqVEvE5OXHMrEcF65GkeO3Q+5JQBWfhZLWLWwVl1e85Vj2UcVu19LNBiGIx9Uv2
0sVSPSnrvZpLBWFpuUmuXtOPP/YbBf48z4AqbYXXU9MamPwIsaBBb0I6t/b6tVc1IDuKj/vkMri7
Ek6W56V1u0mEhRnHjClN0UEu0aXrS6zYj7AnWZnsNOQ+FdjHIpSLBJGoEZB8FmTMCnPUgz0T8rn5
J+vgAlvqlhh7PQY/ORIeRlhqN8zTFSjIw2M2PGx8kVgo7DXTFtw4N0Qe3YwxuqIDqm5+0+ZB+/At
JCsYZJjNjeD9wS7nw/O+Zca4BpWD6LsKkDIC3AS1nhJ5q+7gt2zhkUXaXEQWkPOcmjrpNOeGVl8g
a+UCqcnpjYpgOsvvJEK2RtI1s7CdpSDZ9mYfCJlOaYFqUc1I5L3gcPZ5do4CsO7HdKhjQpfphayM
sgbrLNfruc4Rlmn/lGSJqnE4JqEpLrsNAeFNdq6V7khuY6sRljz7C0KdRa3DZswjRqnNjQAbzvSD
ElRrTgxGHVJyJFrYJ3Ek51X04DbKwk4vQi2v+K4a1ZvgzlrLk0PLMst8IyXqvb3KjyT6j6P32HEd
C7ssX+VHjZNoelOo7oEkesqGjwlxTVx67/n0tdQDIROJzEjdEHXOZ/Ze25i9jv1nqX4YxvJmNvOr
aeQvMpATzeyDaXIMHjm+f86IVZWawuJrttKxLkPuJqQ9V+U/vem8ATKrtl+exfSguykDuLV9rRXr
NR+tt1T/E6eknGs0+bJyEbwE16VIZkM/ysg/5bvw7G2msHIAbrsduhcwYGQSWW7BH656yQNxkO9P
N/BsWQdFtx4qDhRt6djhHfZsuZeTBucd3NuX/Ixyxr7VN4h5Mb5Xq+HNyJ8MulYRUJyWmyd1yl5n
wL8Jb7ojRH7e3+TDSGRflWVuuirunpKYt0DIFG3Rwh6dKfZYvkvNELTHQt3DzkwiqQLCTJ3WJVI0
CQyjVuAxXU9V5lk+CxoRKIzx5bXsD+K89yoVsQhLrIWgRd6NPy6bXeGFQPtj19rGg62B3c64aiun
vM+jAdKZqpikp17lAtbguz4nANRc2dVUK3fgZfGVH3kBtnEzXlUrOOSpGnx5Tnqcv3Rd4hmwnNrG
EcX8mhE3hVQRtpudy6K7cswa2cbxw881YEUtMsvlZ3br71lpGdRNueItaowYBUIwZihNPnfcX3mm
utK7ZiVBDp4u9oza8Pq08RKV7bxmObJKmZKvbnVqc1D7tXbYVoG04N6VUh1KXO6tw+w1PK/ylPKs
4kzlW1tJtLvMQsis3PqzRLSjCkxtRUG2w0sgFMJNlfKqp8QEyPJFLytekNwGKyqy61SCXhr/LVKL
UffQq/NNA+GNdYwzwZ5xVFUQdGu1IjBNOFUg0MZpPPVjcUplxIAo4LYNfqp5qgMS+ZijYO8n+JTt
AbFzBB/h8XHQb+pqGGMFxikLrM9pGOsbOlWHPDrJjkW231xFSL2y2jxsQADkmfo+x5QoCDPGQqmV
AggjWDvbPLOSPaW0PNKOTgR8Pwq1gWXwbumo0qo9YCP8qlb1PV7qG5jXC1ahs31cCtEhsz7ff42D
EclFd84N7s78XAfPtzUuNNrsvTueNQHtOfFUK3U8KdBMFTb1xwJ5mS0VXz1ma7XlWpzAPcBvixXm
5ItLH+yxzvCYBN5MgT5eeJpF8TJguexttavpykBjkbrQ+7O7nk2TeO6nvQsGdCdYrv6xi6SZfKQS
UsMGeKFmeJBVfJy0LCda/9+8NH79VqXdfRb4oyUM3fBffCzb5g8KWl0amkJDaJuzBsCRuvL/1SQX
gwroPk9w1I55uEkXcTKiLdu9CTH4utKIH6sQlspxH89ZqUTETRIaMB/jN0j7GbFvjMdIVJGu273/
UwiRAfUzK4lCdthLqIIjVz9rhllwljH9Cm4d4YpOc8Fv6568NCVomysQStTdS1a52UUC3nnQ/iAb
RseW5iR45u1R0aEXrDrKMxbuEhUyL1nfXAKU5vI8TZIbJ58QBE9Kcw7TqBBX3yqmoO69RUF3PBCI
tpgR6DOwmOQv/poloAsGCbgT0975GwowMmGtYclpjkFaZuHU62EhdNEoW1F93AYAOwLBMorbKItf
E+QR01vVihRATQwZsaLwr5TfTc9eUWb6uvZ+LBp+IxZBpo5Bl/DHdMefVHjP71AwexxlZ6O3zvvm
ggW6I9UclgvMjUDGYytj1SEqWzMCg2Jua/WwNstIZoEwotWjZ5UKguV0I0pO+ThfDLm/qJocEhlc
QkJEgaOZmi9LAwA+Jtbj4s3ISMFYFh9N2IXyRATGfAf0dSHbxFefauLjhi/vqp1O04hCRWZerTpq
Mpy3na3onYztHBQsQOfBk3pmictuT2kPOSC1q5BBVlNfew6DbXyK1VmNSPyaOPYXOkNlctHyoFoG
xM7Id1qiouPgzz+2uXGhrpTVH4lVLt/lnn3Tz9MuOkStYkV5OZ9HIbmkgcolOxqtJ63oq5Z/Inqq
5XfmdEsRiHMRLFMapDFaYdd8xCMfzLyH1ZCHprgHxgnYp9EEnDtEMyBj7SrRbWkMMoLQ+tTFFOZs
U+PoQDeU5+jJI2HPaVYqnELndDW73ONNisXXmLQgJGnVCEZRioYz1jrIEN84csXDEcuk1zGPW0R7
10x3qp6cBRR7x1mdkZj6aYj5dDXZpiEFK/2BA7RPgmQewxHDwFSq51bVLzV9OoP9Ib7o/Ebo/xOw
feMFkgB/VS/zol82S7zMfN4MEIJFD0BhdR+csbp2bXYIeCvpHRiy+CHT6gv9EJCd44qth8MbX+HU
T5EiFufCon+Hayn5OwyPMrX8NklgChlOyeJNMJFDqDwXkm/45Xlb/mqEZskz2aFz9VgU69bxfIte
XCWeBkCqET7LRHMUwLHf5ed9kCiJevrXVXQVHYEBzi203MmBcFcAhzm9BEfCpQlTtveMvEkUOFXh
Jv5ScNlnPKTShEtgCJ5PYcU4ZZh7h8Gio730J+1FMqqz7GI9WwgABhw8CJUDr9oZ2vcnVcxEaDcS
xlnqUT5+MXwfidAGBfirJCkJFyxGUgy07NfVM9A1RzVFh8ENDO21epoDDzLTnWOZI6izpdGdemd2
4u/MPMoDw3iyhvBQ/xKsc4X8mxgslv04JxaDVgAe71P3mVaehcOLsouEBhQ+FVVVrgSkOYb1IDEZ
wJg+oJFmYtc2mCqfmzw00/PD+KULhEUwhUabORuu0WxezzWw13lQATGetF9dN4ZWI4Q77qAWDl0e
ll6umkHd8j/qnJmLQzJvhMFfdGrSv0uZ2jMHymJh5AejVpzA1l+lEu9TR4cyVre42G5KCpYn0W9L
ut2A0NwSJ/3JMU1UxjczoEmNWiQJChVCuYFjWq3oX4lir3hktX7vDJaakCprJnIbg5l4QEKtBpJK
ky21voxc/Lf48NQdkHetBIX2hrM+hMmT7RldPglUqGqS4iPHQINbN9lVP521I1HQ73KGSZmUK+vE
tCxoxCVg3aXXpNP2xtO7dNinL+HvvgPrJICY8I+JdsciEgOQ/5I7bx06YcLmBmO3c7tRJ2dNFPo6
EkIogwajd+OeMWsquxaL4uY5k7/nK06mynATXpKhYRLS2KWCQkk3Cj/+bfJwzUtXVJeJ2KKcbKiV
MXMusfElZ2dj6x6rdjOstmHVNtgVZFWXRv699O5cFHexgeqTrLhPynfY5O9k9LT1qRJe++3O2n6E
vMcq7DdY7oVLx8LgI7JSkz8GTb10Sn1VyVCuTPmqMu2J0/awCds12eqrVMQX6wRA0mUAvBU9kF1E
rfKxXFCQlFOkZW1EE1JTg2JBGLY/8bKHY9WgWiYeolEj2q493/geSZ9skCjvJ8UrhQKhwWSD5D2V
5X6pBPHSxOJlHGZyRvgF4Know6lOwqzdXVnB3FoE6rT5vXKpOtOGhhL2hE40LW+JWdlNkwmIT0Q0
vR2MUrDxGZHOMwMDCkDoHDYfGRb6vcycqbXYjonjM7YZd7H4ww6hXpVDlSoeaeKe9g5rkWxl0B+m
gpr/+oQH5hMWRO7vJE+hu4D6hbM/V7m7URYmlIXsJxUK/WljUubOiQ+jxteogOVBPKuWck5l7Wxk
8nlRlrPU1CeAOkdldVmUKS2CD1P1kODzGOC1Py5U96kZzYsFVgpBl9xFkhCHaftGNHeXobDoCk/h
/KtIAWomW85aROY65KOFJUnhLGzdEt3TZ9JEB5RRiEe02/LBFD1HxACu2RgbX6yRojC6xT5qlYHE
bb5xm5tl6u8MOijG6wG1EOtI3aEWT6vJ7nU6dTYwWxpa6u99Go6KkRNNdGkIbRZIXskv9cZXSMUL
txuRuSTRkiXhjHXQeJ0EMrq9mtV4nLzrQMzWDIbV733/lBUv7nZXInUB9bubyIyajWik51tj1Nwy
yzsL8jZjHfFXMiAoZ9TNQEglG7PCBpybq61x2sYFhH7k8ciTpp7u9R3ymtMr2OsMlASsv8rVCBSs
beL0bi7qcV0wsG5g+RCbMwqtdZyueXVvS7CWlXg36EYbob0rpnEr3Tl3Cw0xhOQMxIj1Lj4bDbhA
RTukODPfzYkGVjNXT00p22nX5JG5CKegFa0a99P0vs5xUGGqZvDd8Li1qFAA9mXjfFU/JH7b5XfP
OwAkRahq9sBdPmCrM2myGnLrqE5QzLxv8spRU2n8DviEnLzZwJDW/or5Out8cscZkPzUxotgzFgf
tlY7lTU2GBS75kfGUS1Ilr1KqMvHAfuT6EgMYvPn9llSQ4PqLx32Z8lH6jSxEGtxJuTxrFl82nyb
lOzMPmMcIlB90S49R38LBWdDtVgLaZhj1S7bwZ6fScX8J0O3e4KBzkqGbzkewc73UnktDPGS9gV6
hOkMdIKAElLoVj9njl7qlymJZsTDuM1B/q4/AtkPDcNGlnbnLIMnatIvqr63IYHA07dVyKip1rBh
LQyre4TxU9FTWzGgGgpPJ+w902hrDtK4nZM9O68Dlglk/sZ8U7f8un7B3YDsEFQkLfZYh1ccZciU
dYMUJzTlXE0wSbKGxKvRjc2F4p+bm5fcBgtAr3SggepZ7ya1n6FKZpk5RPL+EFDr10RWDOJvbVQx
DlJ/aWkoJTMbrpjbx0+JKwFKYmdWRWmbsapsFzJCwQ1ADaXQUmldFXk91aObRvrZpE8t2Lgz2J7q
26IR9XEYAkCNpT2hA9ffxkU6kV49DQlfXc1PVNwLO+tsBDMIWg1W1QwNKqkktcVuOCrE1BFn2LTW
CcQUt//gietvocY+kH/mdRppKk5+Wz8DZQOqM7LApkPDGYokRjeY1KByoOreq8Fdev2J8cLQDjTp
CZ438c8MuU91tai2atCUo6rnYVVRApVngwttU0bU76kHChBgBeJhVKwaqSOUbBabvkYNR5jrwmRL
WhOIYusTuZHE8il+QuYUuA4ItloUaFmEBzJDFNgLZLNgyufH0pHrDEednLZ+mgl6NZlCfksSo/De
bY91R+5R69EkqcC3YwrD/FsMuawLNt1tJA/H9OmfnHaaacm8NgaOfphZSo97f0pu1heNxsvcvilr
AIst1UlV1c4Vabsd+TzkOW6MGaqEqSHpMMkCFcNC7YRL7yMW3iSmE+geyXAj4eQoAzHg25ro6kNR
kAyYLfgtmZ3+/AAGDFPkQ8vJMv5K2vnA0BWMAmktzLDtY038Gy5C6r183w8FOdip+C1uL9zkx7Hw
BdJWzOeI8qOHNGS5rXTuLDfpNF+o40OmP8BA8A+a/s7GKJV4T/zTGlH/TIgL+bQm4zecgK9D4iIR
3konjYejujnWfT+yuj8I9U+94DuAZoPopn1/miZ0jOw8o+llfTKiqTsDzAfmS6r2jIA6+qyrABHT
6EfsGaNvWGQ0/+ooaaQcoC0ap3G8pIV4HruXKnvPZj85W/GKmgfL5nnjst8+2+4l/y2QHqBmF8X8
mgngempSxgsErzfRFF6GlfuXBy4Llee8c91IYsd+TOZIBU6ouBdafdYgkYnqdpwEVrt2q+F5UG9o
6EgYCKcFfa8jkiyyZbcS1Uf9W7tUygcV7DFp2+uOGUQ0opgAYTlDHMiAdVqhEfMzILTmz5IIuzdP
9Oglb3BfjmWqHdgl+FNfuvFiOB2eVtFa2XQW7sRjgFWxp3tFUJPyRsRbK9kkXZ6IFtBQ7X/F0yt0
zjLvr7S0isgnUfchmM1A7/ByyV5uDlhsEdsroAo2GMz6XDD7wLiKs3KuSRs+deY/ornJpxoo7o0l
lJiekNnpdF1+mdfvAtBJvwIHjG8EnOAglu4olcCeGOVJUMnyamlT68pXlObAvZCdgCulNfcggMTt
FkPBUv/gllx1kGsXvEZp945lCHFUu8kngcEC0ZeGY0ZZjnelYyooOEL6MVkB7dKRv0M1Jb+wuYOo
UxOEFuICTiLrLTZ+JX6tOuagQYc80v9a1nMpwywJTfTHh6ICqrD1F/Jenig6wA0OgQWOisJSmfQz
adDEC+Yx11OZR8PWR8Oq2rmOfaH5WjtCLbscvIHkVOWAEiw+xynqeNRslTC4Gisbolpci0UBlTV7
TbpYF2JcELeH6ryGK80Cq/FGah7WwwQA9ZfxNKl6c4iVBiACce3FhdoBV6YQbRZvZiaVB/BOuSH3
1OAG7SpafDfep+hPSi5LKxA0JSB4E0KpQvD4z6BwTIXeR6B/HBIBaPfux1kZkLA7V5X/ZPnU4fYJ
0KLE2pDOQjDC1qtowsrWR1NRjWIY8xqZEYpsBus1hFIcjkkV6rEesMEPdrtnTZNaDDn38jZjm1Wq
FkKnGk6bFdQ2ehBag+FSE2yb3ZV+fbSC8UIolZvkHUZN0ROSl9Tm1ghM7n+1xZSin6ctByxeUilQ
Z/GCxRNOH7Rx1eR7ZvlZyEzPL1TR2faxhS0ac2prdocp06vF28KiT/2tS/3kZaeL6JcZrAqfBg7K
5lkOgm7Vy90Zhc6hIq1QerFwZkgkgPynUTO4xmLZH83VkRSkm56k+41MrAweUQWBXZNogViA/FG6
ILWLVvvo36zincMS4j8LtcgyqPXF2BN5g92nbAqf23AseDJ1bTkju/jK1/2zHIyPpNnfzbl825UL
7AXhL5va9q3f1eucxhcYTIxytYhyeRf+NNkrAziq8Q2pg+oibZgOuq3bxPv1kj8aptcTjNi6PXdC
3YvOnN26lZjgKrSMPhitxTf410cOSOWmoljViLHWarKdERwrqSuwWMwExQGq7JBWIZL1TXG/ZWO4
Gmno4U5RsvGjGUKzbF6SLnuAImjjB+2SgY+ZUYlg/UvF5LLQt8Z/yTfDdzvEr6XYnwkmoPTpWUJt
LKGMbgJ4tfoNZZPya5VIBl+3IMeYt1tgJ1p2ARllajmgoOPXuGYYj5LTngcju9m8qCiSfncbbIT3
JHlZCoapGGCHkfsb614BL4E2N9R5wguelTQvfHH2ANH+7jOnYljQT7fiJwbLyaTvbZX215Stlim4
OTGXNXncwh8GlQCqnv45EqkyBtISnl2z/d5J/FMR7I9mZcNmlt4go94Ua7rmrP1iMewIOu1Fcqlp
N16tZ+ik8Fl/aCSXxu23LPyh9kN/R140UJwddrSEp8+4z3hqmkIGX8C73WpWqOGKVRMQa1xrD1XK
7/WSXwW9ZPdxSPmXYa4lPL85K2BVOdT8lB3skl790isUoFl1IQcYY/Fn37nqRKr27m7admzV8i4Y
X8zlszDXg1Vv8blmDu78px6XmyNdDlgIuu85N/kGj0TpoHW9GLjHWK4WZyPRyHy9jcTLM0tVWT8M
hx8N2SvoDvg66hFTY/3bWCGmx+GU27jBdSxKgi8pJk5bTvL24//P68HlVef3SuBabrmwmYQQey0Q
xykb79xVtSXdB+7i9kUjNnS2ZZMs27+quBB+jgeFv6CKVNabihs2fmxVex2F/ZwsfGKHfAQj6PE3
aJDh08eoD/UFdfKWi6c9vUr95uuV4iHEZnCXWWEZ7hcy2zAfWFZ4m6TpXBFhq6VxJK/ShQRGkeGM
iD0Og8fk1B3O1IFcLMoY1taTbz6zBXOWiluA4VFLtmdmzkuzrI6w6KdN0l/A/EDjg9dcx+fEJLOg
mc75FkdNNUdmaQDYRpeKsPs4CGYktkY4Dqibld5nzRWMicTDHwi6BTCYa5j5zHiBwnrVdf06tjzJ
DETL16Z3zVhlR7yHGa9u3/kT5AcvbUW0T0APqvwdldWb2c6vHRcnIEcqBVA2RqG4wt/8OY6K2f6Q
DJWfEK5KtgnaeMl0WxN8vK1FtXvU008sY3+Uvp4FtW6DkelBSVY8NIr1GGOiuk3mvhTVn5qWkg6L
0yTHHsFoYGRkZCQoDPeJvwYiVrgET3e/XtpNDSuLtX5DeTPgbqp9q1Z8q6yCetwCulIFTU9PnhOT
iJjPTlhAkBEL0hUciXo0W2U0/yiDdRZBQmwbrjzTTkbBWbNnd125MqtQMISHVr/lC4/njyohd42/
lhXlQ/VHKJOAqsF7eoL2Mg8ISwzIzgsqnSNz+F67hyqQVLs2N1n4gtwZ6rvyiDUufU676gmiYFUN
G2eML0jxZr5kUl3UJ5NqkUnLQynogdTPaYy9Vds6Nmi9cJTQ6cY6gyIsBX0lYYRJkTwuZCAzj7Qk
jM4MSXXjvicDy+CvaUNyPgILHWVJO3WMqeYd1ebW11G+DdFa7D8JgkgJ9l3+xISiQ5moj3vICdv8
T6plBpSIedeFAJy/+lNVCc9/pDReXhRhQHK8nf+BnHTzBVYTC2mLy4AxzKlcz7OEHk56TONoz3Pv
Ww0zgZNQJa+r1bwuovHouN29KunJeTxuMRT4xPSz5QMIOfpN/UhSUbRsF3Ty+fRHmnDy4J+sxomp
LEM4Zi8rSoVe4nfcXoy+m4/Fpn7Bic8OZopyclcsPC8YPMRVxbct/u6LJyedvTIBoBvl6JBADEJz
scfKScYvT4Qq8WJ2ZTW23jMGLzNvLE1okqvPd2ltTlvQA/DziFd+KfCv/oH6U0ico1htna2Hoo0A
cgBaRYhUAhNK6FxRJIdEMdwF3nJB9FaOYvQkLOJ7lYGMIgitS8oPUTLejU89kCvQeR02eQv6CxCd
wIJHH8by5iPQyMpr2ckIm2k4DyzQ8bmSRcQo8emhn3pKRd3tOGx0LvxpvSYESA31uWJmp1v3hF9o
IUWbmZ1l/azveSgKaJDLkQXEHm7mnfjTUJjVUAR4tD8qFv7QQ9leYAyEtaLmr5mCm9OU3K3ECruT
A9WDh979est87I9jq3jt+JU0RPOJjAN3j7624vquUQZiAxxbO8kleyL3kYNAE5jNTcpJZKHRl1BJ
fovqZ9ne4x2+WoHKeLuQAuXpqertauGj4eY85IOQKD0rCAiEy804Af+t154ExTRqJPksGG4Bi2iS
90Ae6mCArIUs570BhqJVKzmN3/VPZ+G4gvDA4lzuQqMbQqVoQ+pUiM6UrejoJoujep34DudBin1+
JxiyhImUrMa9q41bAQG6+0nhKBAopOfw2BVHQaTKjWcb6Yg2dgEmBYgl/7chToB88MxRn0d7SGR7
YqFC0dIOBSLcxqmZBOgYagpHYiC2J4+XbFEejSU8CFZ7EXXhsdYSL7zGVCLE99zxb5aifMkZaGZD
KKM+gVXtpaxmiUR9CCeFYeekX5qpZt+OgN6YHo3e3guWalSpkg6rKNVhwU32oskgU/6l2FLzoxbT
6JCELWQ2SacDpU/WLmHHSnGztEDuZlthoNs+l6NykJnOvIhutg9+y6fYJYwUVQwJcfGJyN/pakKx
qYIJPLNj+Yr8r9svsoZSwJq9VcKnLW/eHL/0RvzoJ/nxlHr3AOEtDIP6+iLro72c8jIw4SXlGHI1
nPaDq5SLO1k8eEAaFojnav2q4JJU4281eVvhAchxGmS4GNtu5LsP8yiIly4sZzPUtiWKNzMakPdr
bsNzsyS/plLzOZMWnKSF+Og1p9el64D4XFX8LJMvWzGa3kpWcinmwVSYImygXyUPHPagRgvm9iKb
hasFmSh9GNn0WBiEbMV7UsSveru9WLJ1b9T8lpDHLCB0qDltNzvVLFuTRojwBsKOjgRbJvRxySN+
kJA3WIxZ51/EwNjDK8Bpp1KAGDabLVskm0bjJEY6/nMa1d7yrW4LlR8KLMuKUKRcRnfN2gcs19PI
uHAtCExkpYYq4pwk1kW6WyRZmfDi5HZC2jJc56q8rfxo0wpKg+6oheaigpIsg7hcQxzsHtblmi5N
EeibIAZWpUe6jmf8Q0qIQpHqNHamJKx6EtalLbLAoxBFV4C6oRUutChJ3uV4tpNkeR8U/agxYdRX
8S0XNoRR52kgrc3IH5Ktt8JtTevr+LC7VotSTMyVlEYG6gIfVPjbM4mV3Txt6jvnMy3jLH7j1k3j
6hh/tpd9Uxzd9EoZlXuN+M8H0DJU4pWnSDHM8BJ0KRbNU//IWvEqKeUlD4NdWS6gCQbe4UmN+r7G
TFjAza1JMS3/oqx2jZUQm3aEXdDwxVacZ+xdIv7Vi+I67oxhW45yh0ImgdgTl2/KTiYax51QCe84
wGrsvZ8vxbUxd54PFRIBCkTRAG+pBy8nE6n4yjmrWGu46W3Yk7FoTERAcW4hMGShv/t0ceeRNVLR
JJ5AhnKywZVlzUHwMWPPWS9JImYuQ1VJuoOdiSjaIXLqsuaY7AS2np4ULT2R75oQ5tYUzbsJjoXi
/5NMklg+p715JtTnksmQz5bU1njwTV8Ql1exS1+X92+hxgPP3mWDT2jiApF097serEOVI8T6rGb4
hcrgsnYhMISGEYmgq2gANQV3Il+7CXOsMru/0k5CDvfN43SQH6IoEieq+JX6LeOnT1NGVh8perzd
0UDIaCcYVgyGX5Gf2+kGFcLIPPExHXU1j/RpR5vzzOmx7P0FbwE5wLLVMDh90aeaMQwaA+NXRnZj
WzDzTqB7tuzqt0sKZFprsQWxGy5eitE4lMbvemJAO2Gs6cQQJVZYiwU0rsTZyBLU/YKxsVm5woga
81HM8DMNjL00tLPEka2eKuRg6eyRD6fEwAUVb+8Hj8gjdxMXV3st0daxqool6TYS97uIbzOJFDQ6
hDcS30DTtRlcZwzv47OVELZGE71oEG8DVglMtTuAdUMo1M8pxcEohIM4/rAeP85f3bOZYulqCYRO
IwjHx4ZZU1Wu+Tq98NvioKjspAlK9ZaYjsq0vdgsF4sIjTUUfCZXY+NYzAF1VsmiyrLAYGCle2bc
eXyN88Kwl361LeWmMSoXGUPMfwaYV0squcjmvNW8dgrUEY1JtPZ7nHGBqAwUPiaGeFllb8/1z9I7
NaGGnb5fVhhHsQFt0ArVJYJfjUIhk01HRh4MHfG5x/+pGe9J6nCSK4b7tRDluxy1Cbmvp7pLboWU
Xzt+2wqGk7Klg6nYXAwLdzM8HAF0wJ8ZLutckdRGQajaCsP/2kRRiMQX9TYQ8rSvQ22dv9b8tzL5
8viTMYld22+LQs+y/sb5Z1ecu2XjwT4ygCv54IqPOL0a1j9xK3ASvfGBC6+miE4v+cqlUNa+RWkh
1bU/4rY4NckU9Z0azisVf1MER5PdgIzjv1gfG4scENWsJH5tNP1Z90JcX35K59fJRAXI4FdiPgAb
jZHvNwElB1YJKwG4/GFFLOHvlem0WBY8FuzsMKfx0uZuUxRuwyYzFVZnFRsHAa3VLScrvaExbGuw
pLnk7KRil0wgrIckkJgHdIX6kHhkgh9a/gF7MbFmU8NsIWGs3pb8fMHl4+BUoIXB8XopUuQCHG/G
IWUkzuVAOhPDIibx68N8gh+5wzLDNvLJjndysIKyPCZZHOkymKosQjdh4oo9Yv1Rdzrd/G6m/RW9
F0/AxKERllyiCZejeQH8jwQfh0HjIcYfGwhULSyicXOMJ1KTWQgJr2yThp5hJBHIzCoJrf/P2gye
Wuq1U2ryJtMuJK7OHvf3hEHCGqORR4lMSFs8XMTqW9X+tZXhEaGNI+K/RuCBVgaY1LqCgp+tf9/u
Xs8CG3N9T4ys4s/sT62k8LvtMxM3VjiH/ZP4iXemmxK7bgoZtas+ty39HBniBkmTvlojk+O2fJnr
5WEGfCnwPJX127oiKlaOOszkpUcBAxhMLV0dlsie6OdSb6+4ezjneRhm9W6agA109gDb5iwiSpnl
BPuAFhQGX764Y0M4ap+5/5VkZWHEq59z6vEkORaORUXHg128Wdrf+AlCIX+EmyRSGHwrlLv/YZAp
YrOReVd4mfZpPbETWsfmpLD7QOp7zbvsni5gGqACT7nwyDrljOeLzKgr+4GzptlCRupfJ2BRkvD2
TDYiYTsGMMdcAQZzlp/1I2rVnSMa9SqFFvK46mKyGlsA8k7acJyFwe4fqSJx3FgQTYmRVVBSgcFO
EW1tCu2fdChOCJXMj9IWk+9psd5A5KHZ0/CBsm9EtpXe23q9IbW9AgRECPqzNu0F2tB/m1ASVhZT
avc6qYEFPJOJZzEroilDHDbxLcUlT7yuAkbxKMl/BIvhIsBPGBj8MkjcebBzVMp7KlIq6LsP92tr
wQnjJbU0W6S1iuLr+K9LUw++kDTyjNxNkE+b/V9hCmTDCijps45FlFX6XN0BEEePXBNPLU7tvlOR
4UEp4BEzrzlDqMgsJx35ZEeyOLAHztgDZQbY1Uy2AQ9CrevB3GiQBv29nG+MeW5g/QBP3vr1870K
BYdexlJOYE+h/W0uxOCkcGVpcULx+5lkRizhsV/i8/MJ6I7WSs6oiuwDEFmqkFyGb2YmTUeFWS+2
6nucxh9wbbZozUZXBY0IVsZYNodB6c7QSn9ZAwuaez939kDRwSzdWUsuxSMrp2Rh/xwDBWLL8QF0
tx8P/8WT1ueJih+bi8GLCe9kic7kxHgZAOEs+2u2/hNnwIcxoMe/gyj5/xnZYFgmSoKT8rs7+n29
3bq8uAvFdJdb9Q5C4JwNQFPZb/dIlCbdSZTMRwByKICjzKvGt/iwEGiYqFWwO5m1+jIvARd+3F4K
+qkJrTy623ky+U+JkMkIVmwcMtRtVAaoOitbJnQla3Ejo0nmW/m//uf/+f/+z5/1fyc/za0pUV3X
/1NPJGVn9Tj8v/9L+r/Mndly7EaWZX9FpueE2h1whwNmlfUQE8ngPA8vMPKSxDzP+PpeUGZV6Sqz
s6r7qU0yme4NkhGMANz9nLP32r789Zfqb39/9vnXX42wte86/Ot5jm88oz0e//GOaCxcv/wvuuQD
CUciHQZiteMq3LcT7GMADnil58Q7dHlxYjcfWauvMiABcheRODIdXpwOb0SMJi//jrxgozSxcTI4
lCl7ikmRbTHBA1PgVhQrUCqnc9tUx6HOjl1tnTWtPtOL2RnzYw1b4DwbWdvgWD3U7nzaE1c62+6J
oKTtWwwAtTyUmK9tOi2+YP59wJLCGasY07O4So6lZ46pUud4ZbAe0EaS6eWMGCI79HqVwPj0PVPw
Ec0ljoKCpkKYwPZKzpG0XISRe3HmEV0T7NakmUgMNHuys2pmcV4PQ0y6Asq86cTT8cnopVuh9MXo
pOfFfFqNbzMJe0J0+IeS58xN95XBuu/v86q5mCPvUt0L7tWStpHjXQ0lyCVGhuWAIJWRYfbUJhfp
WcOyUp2y7Z75cXeaNJKylPsf9JyeESpk96jA90kOJFdAXZPoV3ildApJhZiEe4lTpl/OLObBNYBA
Okenlr3OYySGaXhu0KVVSIBGOpyMD+4w3Mx+f5WQc2ycQ12m19OlGYbTcY7Oai0pVc4MZV80gfDj
vm8u3aI7HxZ1HpG7kz/PYnjOiu65WqXTj1ZYXpEZ6Vym6hoPzAH9XOfv7bQ9KArukilvioiCchAp
LkQgztBYXl2Ce9jNRvsq9bNLj1TleT8jXybqGsswJRCDHrr/kN9/v87/108Xevv7hf+jrOhrhVH3
pz/++3X1Vdx3zRe0sffq39Zv/c8v/fkb//0y/kFqffnd/fmrfvomfv7fn3/33r3/9Id90cXdfNt/
NfPdV9tn3X/ckutX/k8f/OXr95/yMFdff/31Bx2Sbv1pYVwWv/79ofUOtm3nD7f8+vP//uDVe873
3Y9xt3w1kEQ+/+G7vt7bjntc/KZ8qVzf8RybNUC5v/4yfq2P6N/QtSvt+7brCm1jZPn1l6Jsuuiv
vyrzmyc0ogtP8k22su1ff2nL/veH9G+erV3f87StHV+49q//8dv/fUH62wfzzxcoW0nxpxVKuo4r
cNLw0qTHz1sf/8MK5cRtWMsYQPXC9F6HMfP3Dny6Xvi/rO+vFuuj6zjPdiRbHzOP3SdXqE4WmpSM
RK5i9RAyj1zLTPpPRSO3ctKcQl1GlvYd5kPKHYAqjZZmXytmDKnwPr1kelpMGhE2ck+oHr3uElhv
LfbFALTN6eyXdlhKTPT9yZigHrKmmViqykCMEjBJREZruvdCqkySHU+UBx4GKdOpVv1C4CmpNdrj
WEGe1olsihOroR1I7r3e4r4DkTRhXrYtu6awxm5cWDdVDCx1kWh8vBpciMv4sq3ztRt8iR8rPQwW
xzk9E6ZQ1pBxR6vEOozJFa3VgMc8gR07k2hRwe6z6oGYuoiS8ty2U2CBSQd4Nsw/bNe/HsOA2t6d
8OUsClqY/VXVQbZnydds1Q+9m5OuBNzSrYTYEciG0ilLvhDW/8Bx1GGveF2XJqaxGPQMZIsO54nr
xjiLPYtu3ah2KoSk240OzMF8neynHxwj5Kk3jC+Ta3H3MxHxwpJIvLa57vKE10Zs21Y3cLn79mlK
6tcodPBI86a39RweMcPu5hGvMdZLGhqAp0o7uKLfxKKiRqh5MEQnzaoUwSVBm3yhKcvtwTnHT8HA
1waFih9eGKcDMhALJt1o4WVW4EOY0P40yMR9Dx1LwwEIYVq9ESPsk8WBNTWm7R031tbWHrAcisuU
US7ZyedhnhNn6cMNmKMP1ZBIDmf6rtbIWWo6gXli44dHdzeisJACkntInyCqQGAqJ3oMJCltWT7y
gcfyquu6h6aNQZoA9dJhOO/Dl1qvcDpcRAQKISJtGkDuRXnvtdObl4PP86MBvr6dHq0MamOI33sb
5KK9wZC76TJ5LmzL31olur9hwsWGrRl6KBlt1VQgyQ/mK0dEMAEwDFcjQoF0sgmzbTxaKiNFzTA+
V72RGxHgOekkrixNW4acZ/teOlVxVVfiqo2QwyZK72n28gpGRVUCUDzOaD+KdEQ0WFirfXV4jmcH
gb7xKZpUeNXqF6Om+0Vp57wr/cc0z6ZbHZofOZifjrzOk1nZ28jJ5a7uOL/Za881XAqYGdRxzPSd
W2ERSm3d2oue910rnuwBzUgsxntrHvAm4KqOlo7is3GBbFIY645JKW9dtXVfCOOiKBj9dFsYj3Dd
HoYk8G8P2jXxT/E2yuV5nJNN2g4k13V9SV6EUacyp31uaI5yvir3VDsUr9WMW50GVaSQjGl7oZi9
s7hyZAv6P598uXUJywQF7G6webgnZby8BsJJTqyqfh0W91ylSAVUV92apP2a8g4lez05mADo7cuO
ELFOoVRuLD7KZkb4rIobrjQAB5yUl7YoLzNv46QYKapl2vU2oXGFdnaB29sngTxxHA/Zb+GrnXQ+
q8rGWBNE5XnbgtlarNjd1BlrSBfaULeEx6IYNnpbj/CVvRahgwk+HDfb+YPqznzPfUxUeZVri8pU
Llc6QJWHY/WsFRGSp5yRK6xbEqlJG3iveosmL/FXxh6DvWbJCpmOnYIqx8hY7EHIMD2vaIstscOU
R0KXTKqPiG85Q2QHeP06soaa2x7Bk6vz60XEqMNk91ZSi+DDxpk+A/aL/IEF1gO63vOxzc2dBhaG
adTZ1jHIHwuSDBrJJ8TyOUXD0fICd5eEjEn8eWpp+88ecxuBcAsmkcyZbjjr2jDyscnORhneO59G
AlR2s3qXe5Ay0HoducJWX/beLktNOF0mdmYqn1Uf3IYp9HzbtJeyno5xHh5Swy/T+H6zTrBu4jjH
z1+CKWuzocHTypxmMjdNI2mz+l9VwtdNElMs+aDvviB8JPMbBhLRsLdClW6aYXougtMIId6urmAd
zjFmFGPi68G1bgyHHcQadLaWrj+6CKB587E1mCzFfSOZGluY7jXbI0acc81f+FwMe7BCiGUaDBEG
ko/DX5d6WvAYgUpyYp9lPAmOmXXe0a3EkzsRSZLBdinFgAzVqIZyP+DijrNqYxnw0IizHU2AnM5o
Mlo5BZMgu5eeTL+PQnzzqZmgOpEp/eqi1lsd9uFwmSMzuwuK8a2xDOEgziq7bJzuPi1p/hS+d6EX
xG88tvOS9qiWABX5fOLZ8LipazrCKpjvJ2334ukJUbFp6VSy/7aZdTfI8XO93xkFZdjyMFE6QcRR
mXlwDCFjkuoh91riN8L40lj4GRUsgUMyYAwJrfIsViT3zi10uaB0CDAvuIXmtjqEckxoJxbwoh0Y
WyXuF2Cy2JR2Wd1xVeWKMW05S8KtuZtLEBM2QxI7IYxWYbN/cUAkmIbZqHm2m0WgWMH11lTE2zRU
ETNsOj2tv1grfCSnPaCFhY5UVuj3pUGPoorlJBrFV5qREpa6uw5N9q5Ms30RILjSnmcTYoGkYYEc
GtvjU1R60H+pkDae3Xzp2oynI8TDINbfSdPdasNsjD/7Fenl6wOl7padVGRjdBNp8FIT8OKzSYHZ
6HFR58lHkqCKKhfr1G5IRi69EL6aw3nEgVYUTsUt4cENTR4aYrLrTiqr6B9mhV1RLDSQDSoUZbhe
EY52VU6vgBOZJ2nspGOIndrPT20L2hNrDfxxqc/yEnXgGC/3czi9ElI21S2jyzWdnJ34gmcmz2e0
+fAIN8bMIOBKRpyJ0g7WrHkfWXt2DqeD0SKKz0LkTlMMDtRjOxgCn0aA9K3d7y18Uex7Ln2zZIxQ
m8gbNM3CStaNvb6gdhq2XmVferl348+IWqUPCcnzTsbWx+dtYGpFUhEpTF0JP8UDvcEGmVMvxaxM
JEme1378DmSInN4oiXbGPtW5+Mg8FL7Nwj6cNSUnBPOuC9A7Y5Xm6/5/FU9iOtp0SFybtp43Q56J
kGQ4Y87dHG8HijzbZpAmx6jZYXmCl0deSlJM06VrlRe1BQ4IEX9QuWuYL+y3cWC9N4qd3stpJPqC
yi1c1dXTBc98w73IElsxFOFopa6Xbjpp824HdKzazrYPCDYndDwDhOiaLr5rMvEwDNZHT5DGWbeA
UJrzjJinAhOIGtqbCjUEC57Lm19/J73x7kxleYd5Ce1dARFMMae65YwXbxpnXjUl3Eo0/vz0IpJe
dBaXMA8cB3lpvNxkRn7Ohow/kjOeGWEC4yn6Q1qN921cteTlBpsAWYOqluI5toZ7VZygDpTrXZpF
FuZV2lWBa/F5dj+kbhE55Eig9GvteRBuEsL0HKbcMYoUop3YwF0HGl/hbMiSlExB6/3M3YBLpGhA
EZTViXGPZbma8MNHPRblbkTmA8lhwHFToEtY855JIb1iXOwqwSZstxNNdgGbZ8m26VTHROcAzLQ6
YhxGetZwpxSd2Dk9h4aAj3fSZyIEdexUfKIzybda6RMOo0iDCvCOYeC9tyUeSSlFce4jmaF3pFAF
a2ZUFdXzBewdkMz5iP+JAcxi4Kho30Oxysp6x+Dzrq2g5+Q975A7eGI/NTokwgnHmsi8W+uq0/lZ
Vev0XBGSxlgXAq8ebyM578LMkBqD99gacrEPnGU+TRPnh+CgOJjixXOtL99kJzpv8FjE5bsc6vrY
tMV1K7IZc+58UUdo7mq3PyH/+aYJ2/x0mep3r8e1IJVmstzPD50miqjst9G4iD36G2aVsXVa4FJZ
8jC8qWuygDiV3EpfvC3pMG1oG7AvjatsMbmqMnk/ZBjETYSqMJRUXqOeGcRSXCb4u/zJJTelD0Nw
AogW1OdaLhIzfV7DNJ+L8VaZXFAk9VQ0MrBOBR52q0Ko1zvOJ3Oj7MqVnIEC+0Z2EJeTLDbwh7tu
F48jRyJbvuZc5hsTlTT8B/jTGAo3tfRZhXt+2ew0AgZzEYoWcZkTUuDw2kdoNl4GZ7wf05umFKel
37SMJBh3BhKEQ5Utjw2XUTgIsIVCPEUyy+jHA7oc2Zx6imbGIDnzSiIVsPccB/SF6YwFvM6Ct0Y3
NgbfblPo4YMGCw2dCvD5WAyUf9GyS2EGcbDi5zCL2IQKUF0/OtjRlmgXolBvW5J20JgwRHW85NwZ
UlxKqwJ7YvLSDZgnbDzXiYtQPgop62JTk5Y+tydNQwodJ7nj/IKxLKILPYHCNdNzL8ajWW7tjGWv
UTtBK2nDLQpBjjjPdRTklGBasFtc5y55lYED89YIXgXvumbqe+h/NyEUbnNBLPtTyZUcM6zjTrJq
2N0jsW+a68JegtdaheAFepeGAQtFXzeQfgNW8a66diYR4bDDVG27d56InmNkmB2V+6FiUA4qjpRI
D1k9xWTGWBJzm7XNkN253kiKp+X9mCyiPrsRZ8NCokJSZZ9WOJCdoJme0pc+w2wP/hIpkQeIiJ37
MTScEAZ21KHBnD61DkFMdOgQdGMF8mK19Tom2wm37L4sWSZrK2TzbNIfLXC4A5jDWX9JizBXu7su
wm0K049WyHSiNXYExwKMzgmI8LYM7XmjrstaA0+LxUuT9w9N3OI3jQxnqt79tsDjkE3v1si6ohcr
IFyuYCDm6omg9/BmJgZx7UG6BQCavp62apCao8rOz+aE9igSnFqeZ05GhE5p3tL8rvW/GM9ETTue
uS0THxFTaVTdkuyLcvlM2qw8yzyHHE+aUAzmtEfRj8FFPPqD89l6znfOwm5DC0Cgk36rdHZOEiat
VtTn25ajEasBWPZmRFsAgH4cloOPllcwmwxg123Hzn/g7V42rist0sFqmKomg44VT/syWMn3kwMF
akmuPTNhmQ3voEAmvgYuVatjMVifs5KvcAgfeo2rQzaSwp9+z6adcfPE4aHKux+zyN99mzwMbqUE
82yOxjrT6qaUSXyCc6TW9k0JZJAu6sFmijj3Hi/IIogt9r+ppEHOdqGL3jj2ASDme9VX99yX312L
GUTEA1o9rzsUeblsQuMiOonzr1a4P5iLIXJIn7OGT3jAEWQoM4rQrg9Ws55N2awdvcBFXIJvGRBn
kCdv9biGDroPhW4DKlC46m50xjkR9diIO6lJOC1ZDj4CvFr75aolDHuTAt/c9312Hc3ZaYb2l7wJ
UL6zBfHIHuF9oC/JJoreIn70PSROJrbwF+TZ04DjkbDA4dMNl2y3qAClf0tSKBOZDO/ulPfpbgZf
0LQ9VjgprD0Gkbp3XRr4h5KWI4/Kx8Gq3xrl3YRdcelb8EgS7LXM+YyNBhUKdcFNg05HH1L1g2zt
CtVSf6GEezOUorycC4xJoW83hxVdmanr2v7M5uphsuz0kKJadbtZASeZd0vZ0mgJkYWzJBS5LEDU
9Q/tXkCsaTKqIickkw2qzDzTf1FZxHbaJGfjKAAoE8S2ePXDsqad0nwvDnmV3WSueWPb/coawm3d
lsC2kTyzqrOXTRlJhBdNH2x0TdbNWRSPnGRTSm7LuuDYJXYxeIc+dLID0NazKcT5KbaWGwBSxMbe
q4Yiq1/edTAiP3AkYcKEIbWAZyuDj00P9jHzh+MsggrzvwVpPEzOjSZQFgeiheA735eme8OMRkJz
vNCCd/j8jZNSAtvBxxIFN/2MvKbq75scY4wzKeCzupyYgWbuaRo7zu8WxSGQhA7FBnAJjJ8oDL8n
tv84z8gEiklq6b0TbACbzKM8UA2B6Oz5O6i1rEADLSVbNHeMLRmmItoxA22nWpffDrv1SfJRZwiS
aPuV4OpE2sMrkjPw3rqEf8cyVVg+qVLDhZ/1r2ZWKbYPkgQWoAhu8ZCA6TsyXbVNUVymQPU6HL9R
GsBnEc7LMhXNZpzQDLCZmhXy+N1Z5m0p3LtIeDT4+nvYjaAN6JzEy3NOFjcAi3jDzP0goC3ykrw7
H/SdcvzxZu0NbZrJ0TsbpZTMxXCZFmw+o2hJvxrUNprIK5rthZuG263SngT4P6Mwmeo9Cx2xYL6V
7ZwsfMisNt/Sgg/J1hVMgjy6lpzQAw/uRICdhGKzQYeZ2PK0s9RtjHkdlFXZVRkTNXfYvlL1wyA3
GAzW60q2KVTAtF1B2S52i5xGwBxdyczFJFLjiSwSpsu0tUhngCFceuV570cId1OKbQUNbzNGVbHJ
F0FMWYLRVjpm2OmgEtvMWGhibcZyncBxOqwNQluN+2YkNjRPGWf11b6tguxQCR0QC211m9U5qoP2
bqmiB+nH53aN3jAuLIXQA9VuUsW7MC1usLW1LJwjdWZCSugICxBFzhNyix95BIeJ+fI04/dtI2r0
uQTm6JP0UtO8B13BzT6oS2QbceO90P5hZABXAcuSLJAZ1DWJLl4bvbo01Mh6Wu5i2VA5rocd75qz
CshEvHTRKN9cSatqKbCBc3LYmWXBewmScAsN4SWtb6lwL4vFSR+MHmgGc9wZBxiJhfmeJsIR7NB7
YTx6P7eAgTMLpf4CB7oMPJSpBgnAJFAf41nsxWHx22MhL0NEr9fLlF+EJRIrPcAMzZnBBjRFq04S
xZuY75SIIFGzoLkecBWhrGcE9odAS0grI6bxvHnJF+9NtavfcNgMABl2wkK31YMt83Pm5aPHdizr
jurQHNH1fpWdxo7VDDjpRET0UfxoqoXzWX9F2U6qcokkwHDvV3rMNtaCuWJZWnLAIRCii56ZA0f5
wRF0tsexyrZZOdKxZeUZpEdiRIG4B6p4GPkkQ2fZXTtlw3k4eHdpaZrd2HNUgcDGWjPx2tQi+Dir
exkSilRFL7IzEOfURKzg0SnO63Lggh29c2t25heBvnLIks+68cy9MBa8rGIkYJLuURr67o7PdmVh
21sgqOMHDbQeX7hhzwiypL4YFJDQwGroBRSwJ81ocNgSo1OsIW4eS1qxvCUTQpdgHq/DurIJjuyf
XOEhe5+nmI2DWx6WBPLMhI6SsHrsrjETgaF6qrNqPBltcpQSyCqxadM7nWJ/LZoP9AaROTRVFp6K
+LHyQZcWBsXAIgm1nXOvPMwsiFIm7W3jI5XWAhFF6MOe6fvnpnOw0VAM7qEsHpADWs9zPJ2HU6f3
KiwVsrcILHirxssKRXvprCZSDRHNrFEi6WDTf7Fooauwn15y7TLqit/LAp6Yyr6WlqRFrg50uaSY
LnH9lpdyR+srv6haeYiH6rQSOaJGGXSX2ZWk+kSg0A4E447AdMLAuszCbuuUvCWrzGebOqMLaImS
omKOdjpkzlMzjGTN1Zftgt0/L79Sn3gauBIkD/gBro9GCiqXFhahP8RnJrkKDFo5qx5dWGLkj09w
0rOI8FTdZ+qsLXIIu+8GY8V1Nca0gN6nEuCB68kPnaBWHwfiWBNc5G3tkItapzh7G6wVidueumN7
wKw2Kro1lVxnSHL+pndjbUaNr5VSfGsn9IWFqGcidukxxxKxh2vjPa3c+rIfuvssos1nODg4M0Hj
9MufVAmDDRnYri9Lh1wVGiy1F6PBSzmnpBMioYA1d3LTpyCb752hQBSR0GJEqoAAJ6gMU5vbSg3k
NxUPDbcj2YMlJWZZIBlC8XGtBCiVypYcwTr7Mc1Om2EIdnOOaVmjGCGQmtjayIlgoQevg0Un3hoC
xLFDXu818yTwuZRbj34s8SkJ9QmifQbxBnOod4odhoNl1+c1th5zFvUojuvEebDz1QUzLc+OqTDJ
f6dOdRfBVy9yfO8pB5qtTM3HWH1incLRMbAsx0QVieLODJivguIKsO4Em8Qus7tqyr8Gl+ySrmT+
0wevsiR0OzaMPh2MzMIdCVJxqofeR2MXL323ZYp94XV0T/xweGpdjR+crOpXChBbnDaB99VLugoU
ynNxN9T6R+2WHNaDA67yM9+dMYumcENxIhRIRR0cj46rSX1zllV6pfL3uFcvXNLzXPLG4h909FUn
wGDFQ/keeD70idK7QnKn0Lxyv6OCXD7kHO0qkcDjkehy8/E7WyYokO7NtBQ3rbuwoPosvwCMcQ6G
Ep055TLTmTYdokM2VDH41ca6CdZfsvN6sIqarcPzyWgvquXJBMdpqPBr5oOmhc3Ue6rEfAzT7nWo
aiykAybSgOYarcrLnhd6IvLkjAHi2Zyb6FJ5hED4TXaMKDHacfahKkb+rmM2RGUfk98XDbtQjcRi
lSEeFZ8A4RFfuTK8S4J+2XnTeMV5m4aKln+AuxMSD5K1EjRh20pKF9Me3cQtt0rDMmhrMGfGvY/C
8t2T3nKonfohMdFeuIu60jNEdqViyk/acpsUuciJUC4XftCflynsNUMbMUkcMr73fsyBKNKi34Re
emzm6XrOnFsyA0aCOaL+DO/MzegOrwshq92KAItalzYPON5yZQy14FMXRiqZJkC6K+NtORpsVh7i
N1uPDOrDKzUt+7m0yClwJJM+7QxYXSk9m7y8KgTBimVSw9UITX+crbbgqMBpi/4B5HJBJnLENg8a
uMQgt+tkJzEXMPT2k+6YON2jiIIjhynIr1ZBoM7kWbugmU7zwQBrCTObM2KUboe5x+jAs7M41tuZ
reGcwyD5VX0BuFyAxoBMfplWzD8RxJmNSWygCgRClmmz4QCLJ8qmgKynaRd7dnoR2vDau3Tiexm6
1mPHxMZL9zl1NVVMKZhfL1A0wjK88ntW/cm2iFrO72ORNeS9UONXDVRb6XrBLtbiAy4PMdUFM1LG
9uaUiwL/Ihbb1AILYNnhEea44pR9quZckmtJdPcSVXtZ1sGm7eunbDb3Udw9LJbpd7goP+LnGrDO
dnCIz5iniaAhQc2dpR/KZjhkqhjfamS/anR1C+tUIBBh2NuWMLrJdj+lRd6W8MA2QmPw5k/kbc/M
C4BgW8tb33rh3jhuv8FMDjmAkU60HCJZ7nQ66Fs1dSdOPzU7u0ssrga0kXFYv7kJx8E+cyTjzPFz
zr/LOv1ys+lRsqkvauWfBu8V54slZdTo1i4Fbg8lK0qbk2xo70TAG93KJDljBvSUu9W7Jini6LT5
l+sOx7LX88bu7XkXWQ4OJMFvI5zyMbAH2tfEHWzj+pm2DFWuEz41onhKtSG+zrCEpJIU8Wk6Mw3h
szZMLaLAldkgVQnPRGKxoTf4a7Iwvy7sjs+M7SuQzke/KuJS98tXi9qnHYLxqPVAeDMpZOro9cra
qbXdP/O+FRPCVl2ReTexT6RgocZJidNFk7BRLis9CdybRbOz88jyqQebS3BxH3SqejJHAFtJHLNz
GGKNgJ6toom5SJ2DBrHAwieobmfG5bVGeF2EzP7rDvBfGZxxbPZOedPfBodb1EqQgsckQWCKfRGg
cbZ1jlbBsT9HRvpH5G8EFs3fll9/EClNj6nn5DuEQl6OI7C2uP/KS5scdc6Wxdpz9cHIFHTGnCRe
+y8ffRHc0ii6tAK0iHPV0qtj8F8FNNXsfiXYbROJs9KIkAGdHxxCiqQNVxWeQjf5HHPIMrmJf4Qm
WznCRUhnGQW7KGBBrf/h3IVXf2igdWkBeQ4cIw6apj1PuujLjpjfLE2VUCiRN9DF/ZutQ3wzyRoy
RxxULL98W2YHgTN+o3u+EHceYFdcZRdpx1RWjPTRmZPhQ1sY1yypfQYJkcPyRZ0Tct4E75xmNrM3
kKxY6nfROxtTB/dRqQhfbSZOJuFV5XC/xtNu1OlT0tmsH3P/WgNxWgb6S8P81Ju832beeF/YKrnF
sQS+Nb7pErncjVV5FYB0PygQlofM8e7UUK7ggtqG2cFqDEb5w3MhtMxjgwma89JuAQm6q8dl2E09
Q8y+MFd6IMXAH/km1JrAAdz4BihUuBk0Yb2+Khdsikgemjo9x8/1jKooOU41vMPKJQaQIRpz6WVN
M1SGPlHjkz/ZAMul7j4ddHbbLQvNTtf5HHuXjinR8IcOmB0zahrs02U5E2o3Tyx05Bg1sSEXOedd
G3rKIXd+lmxFxJKk4ak7E9jmTIda9izKvn5OTc5mosR95ggm8JyxzuqWxoceDokuANEyT9rmNrYZ
SzY27ZPw9D0rkuS6yZ+t6bakXzwEotlF+fwZCPpIGULWUnJ26ev8RzJbV7VVX4om6veDjLI9g5mb
oYjlNjQ4aeFTbfqZ9o7s9TaK4mtuciBoqbNpvRIyeiZugRKShYd1IG+sAQAFvRiuUe5oMarToA/f
kxiPtrLvEOm7G63ilsY06V9LpYJtgHnYFfXwrNdRfmoIuBYhSYhyIomoxiM71zeUp991GcF8iWGn
0uemRZVj3CiX6NlrSXccCzivU++hJgvIN0asZRKIjaxpfH5PQz2LXY/Ibouq/iN3KBpHk72hgQNp
t5SP3XQFDru5TZHHn/RK4Nn3ive+mwWF5fy+eF12kQSzs60IkYorHJVWf4ztpGUITsN4C2eT3gbO
MDOMb4xUsAt0YJwKf7m02VOFTfyKqRiZRgGq1ABUf1Ip+xB34qmfva+p6SBlOr6NzdMkJC7mFpqs
XPZMonPohE0SXbbl8qpyTTsgMONxGK3qtCxiazcMD2rtIMc4XRCObINmZjzVsYIg12ZUWm/DtmSh
a5iWBbQZDP3pzD8vZRTjEyXjlrDtBKMKygy3P1jzphYZep4ouW6xe2y7QX8DNLm0sg6VUZNdkJZC
jabFOThBleCiFzSFdn6d7WrZ3bb+wOebrRJqHCKoEdvtX0qd10vnM17qamQ5lvI/C4adTj/eM95F
5wTDOvVOshKQFb9XiVXwUBvnIfGLiyVc6J4T+8ApgSZo2rxaNXKLv/QmWZLFpR8UQnETE3iogXqW
yxwUGMe/ZKSXbonwtaeFo0eGSq4Vf7Qiuc+97Mb2zLzx8SUxNMmPJgsR6lAh9kzV4S3Ap0BARUN4
urVFRg538SrSKft/0AM/lDn//lni+5Ms+P8oBP7pq06+ylVs2/75R/3/qBZWCHX/0yDwD2rhR7rf
X5+/nKP+/yzznwTD6zf+XTD8mzHCuL6vHWPTIlm1v38TDFveb67ysBJr/lHGdvV/KYZd8ZvnSukh
DJa2kNL8QTHs85Djej4yYlcY/vt/pRj+k15YKU/4ju37RCsIQP4affQf9cItqhLX71wEiifZGVpX
av1NASbJ3+Ia3HrEecONu7GBAdnv6fg00iLcWYc/vG3/zFeheJI/2Cr+9iL4nRxla0Xbd338D6Ll
DKvHAHEH9z9wBYIg8YmHJ8hely29g4OQ3aYmqA5uhn31r5/Z/pOh4x+eWf/8zAqxZYlqFX3BzoPJ
TnywnZ3SYyQQfd7hqsc9iK6LjMQpOVHm1ja3GO31zt3/69fxT98AJWxDuxe5lTY/vwzmlAmtXEqv
IdpZGmoCtrZ//Qxy/U3+6z324H8o4VEGS8/RaM3tPwnDw0pEnPCYeBQ2lfelVZrqoVEDY6WkmnWH
o5R+2RkjSvKzinHJBzSVxDmBDBPz8tLIQZDaYRVAsiwupBI9j0jytRShv/evXyqX/c+vlKtQ+gZN
k/S4Qcz6mf3hahjtfkhlTUu86puL1ENTOeRHl87yhKXkXz/Vz+87bwpPZftCO0IZT/E/Pz+VpWQb
icyiQRKJR2N5wMZmN/5v3vp/eOd/fxJsQ6zxyP/Nn55kyQqX82C0nuTmnZWscQH/m7Dz2LEdyZLt
FxGgdvfp0VqFjgkR4ga11vz6XqzR626g3yRRCWSFOEGx3bbZMuOFrNvP//27zNmj//YHdoXpzE8S
IM8OT5P/cScrCC2Fpo/02AmaJyemHEx+1ymE6MH9LOPp3LXJ/v/+nv/7TyUsaQh9/gdPOOt/fE9L
SznD4tFZRB21cyDtpoiDENpWFo2L//tbGf/9Vp3/VoLfTYeGTVcCsuL8s/w/lwW5bSNyh8BeZJ5a
jnQU0kE8HDuaWMfuzYPjlcNSPBm8Kf8/35gvrv73Zyv5BYVrY+zXnf91SdpF5dP6YC0qs4b8ZQgh
OP/9p8IRy5CaCw5s8jt+jEd/Y4SK0HYhsvInHGxcnaLqu88+1EPs7Y0PbKorWxwHro3Qiucp+cZc
2X817oDeHJeW+JFDoeaZKubsVA29gxPHggXttbnzqhrPLpeNZY/fY5ka5RqnGob+GClNsP2i8a6r
Mja2dTuZMWaTEGu23ndFuisDN+538IG8JwebHJ2RSPY3HWM+wMp4QGYo+0RchNtqT1ppdBc2FnRa
OT12cxk6HbFkBE4aQTvikis2EumTNEZKW3VjwF+cYu3RjwB2YXv4E7gcGeHhBCdjZiGhEa2uEBpC
P2XGKUw4fGk1fHeY9qpVVemh2HloSfoKxcln2gQZYV9wBo8h4TttKNify/Sj8CpxGKfC35RK/+1t
aArZ2NKLWkb9xhgnkujtyGSKcW6Ra/VHWrcEG4bIX7nu0C66yk4ki6gWkncTltm1JAucrWkpmRuG
lBOJFXpFWS3DFKG8q4YO1DyWomXuCEXZEw583NixvfP5S8CM8urxM+jT1GYQDaPhlGh21e0Nj76P
ZVOzCSFFW3FMxf+mkeLUjPCiY42i43Vs3R/HmuNqlXXv7Fo9YfHt164Ef0DqRX9nfevfs4IiKQMm
X5IGgMhaUJwJzPsdBiXIVmNcjwWdoj4rizDO+oNuifCmCh2B0WzUoQ8miC0ubk7fogXEibzkufEd
ax2gVIDsbuel7IhK07PeCbEAyxZNfTTt6sz1GXw1ep5AzaupT10WiUzWg+fVNBRiz5oNjCHtlEBq
BI3gTZfcJebI9xA79S9n5QlPQCY4WNBCVhP1RxSyqhCYpG6hTWQ0C2x93HH8ByNFBPnEt6y1oruA
B5Q7UC409umN+Nck3hseTW4FYbtXDGXA54Ve7co0kjQjdoCot3YeDoSi2R3SKWbFqf7rE66mHt4r
alApmkPCsvVw/5LQEhPW9bpcc6+COTb96QgRjwphV6+w0RM4RxZ2m+DIXxO0Mdwyt8V2pOchDRAj
wXczE7CoUmpYYAgk1B+Qr3pJJ+iA2Ka8gxGP86yOVrO3iU07+JJz9gSm3j7csjuaWCQKgagly+DN
VNlTi8udG2rp4cE1swmqPvyZhWmmDkjfxv1jJ6ggxCY3Mv7rxkVRHbCTgVKog4McRAfzqzBwxbkc
6XPXfsIiOKC4Z/DKQ97zferuG9CT28ZkyVWwBFrLKR3WxjCYrwaCjywpUx9YF5P5TnAiYkbj9ZG+
e1FEqWUERKaFSnMixrHUszqlR4uqtgyLUIVSjE4a7bvCI6w43TOsriyEJYjWgZ2P4Y/+utK9V+kW
z1z77ibM1V3nFG4o2pCHDnQkLoDKf7QJPH0p63URgqjN6x48BpvjpMe0VFdN+mJalYJThDnVy/O1
iMvAoSF3qO7Cb/tVMabYfoxpOLg+9Uj4I9iGh6l1H0Zhwx5GQK5rbklHs5w/o2utdwsoxUtX1Ome
m74BQ2GoReIhiNHjYuWXoXbtq21+Cec39M34YTtAwaoyoPvUW2VhSmlbCLF/RHZ4ci0emzZEe1aN
rBla60OLFH0I0nyWVIIoMcw+li27z6OVwKPFUlCSBIBvIKjSSp7UXGopvK1h/uXo23CgUaxgGPjh
wQ5IRHXbgrnTr8D2s6QLHj39xJIQCw0qb4Nv/hbyNTOM05iAoIhQPPHJfCTJCcxqL3catwmPVlqR
zHWKFW7kpJhp0cIci30Cpb5PymsFJUO+1wEBeXcjvfdqTFg5BXizgfEN06dlBmyx5Jupg5U81NhX
TEusJc8v0nJEhgQWx4gdS835M7wnbB9XomrXHCduxdhLZFxbX8QO3sTqtRLvFtCNON4HVAwqzQcj
niwqYDmj12P20H+n8KO1B0DBowNB2s3v+oybyIIHZ+QTicd/AfxzDG6XOP1Dsl2aZNC8cXZGsUwu
YqyNmHFSGH2zyw2zK40yeZq+9CWuHI8bmsbzPd7ib7+hNDOaaCbjmi2hfo8sJDYMVE+RyS7DQSoF
/OuK6KPKpv2kNobfX+X4yCnlQZsus7dqkg8//AVDuKi4HKJZGbC7c+7m6OHKeS5HugF7a9T3WE98
dFt6xlQyUa3sY0dJ6DgFVOl8GxLcmeclahMDqjJIWfWBv+7M18KTWyt0TjYVFcDWIgEDJ2i+7KDM
r30bGcAqSnwTmuYh2BV49EUffODKSZ9DmW1DpW2UmkkJ3L9g2HNKiqi7Xldck57TcDWYeNgHiH0Q
RUsuazsWNHiYLWhjdgBmZubLmmGfh5uDrcroAJAMOBMLTG47g/Zvs271lU/jd95k+JnxUvhgG7ZR
HX9TIbOCorCwW65HoaYT0StszKa9tXTE5XLsh2dbUyu9wfTSgQbn8+/x+GevJFEztj7hCdnIW/UD
D7sU6CuwRh6RIWXFWA0rv33TPVLmWFZQoRWycTMSbmxcKhOmDle+qn+iMDkr8Uk8g264YoZJvYhG
B64i100QJKAfC3fRl8EP/Grqf7EkNtaXS1oSFbgFsdBhoO9Zi7OYziURHPO3Cpt2K6f6XIPGIC4/
naWpPbEri2hTUVHB/OD6Cd1sjXMc/ZbKhizchYHappF9H0Nxd2KSR0EUTtzf5Ehy+AcpGLPUD3ww
RORcCWKuiCJSRj6wgDIdIg9205c/FR1vi3ZQp1xzWxYBRvVG/TSaduXQ2tTRTzzhGTZa7T4ZQwNj
PkFn1bB13gqiZJnkTOvba8cZj3LERGUZEmPC3LOilLUY4XfUTYxLWI6HHK22SutvXThzLc+yl+HT
VLx4Fq+WstmGVBk1NSRzyyrvrMaXyn5i8AKwM4DeeUCXvgdk0xME07yD0JiIH+IMZzf8M8qWal4q
BuPuXBMuqvE96kwRpnzu+FTGulnb0GwM65AMfLqexj7bf27x3hoKGwW2kqJ8WO7A2tjmUyk4nEPE
cTPrI9GKW2Fm0GmDox9/qClbuhIM70+Msh2pB0chFnrhavB8CDrTS6Y/D1O8VB7mtUAdNAeLFK/o
d8TjhQnHWC//JXm9ZmGKm+AtqTFt1XNjSnZx9OquHPwMbNXGDLp5t+06QZqpXPglzZcgnuHUdtq7
4438CnyCtK7O7caOUT+qMDfWoEwvBnOk75owH9KzojCmbtgNVgki4xhcE3u8Wxp2ssJnT2zDCor3
mT9uIDCedMO+94D3q4lYSsLiVT65xGuxftypW136YGt2tqo2APxoa1gxTSyGsjm7ZnEuJpxDHdq2
x3oRRO3UM1T4K6vho5nkQdI4aKnkXuEcVRl2GvhGE/2cjJjBmGNUkGiWyb/K9HEDm91nlrFYF0nw
gcVibY9nzL44rqcfJ8NX13uBtQRspOPqMb4E652in0k+xX3w8eISOz0HqWYss55dcM5pp38MeHOx
PcoXt+S9yBr9fRT5ZpjmadJ6Fea4lg7IJ6C2PhdWg4eXgxLOfrB7E5ZhbFF4Ouh1T09pwyybN8Y/
GuJPbK5PieX/5xN3A48ScevXqanIU5K7y74Iu2dTV+Vf85RR1tQFJu1zYeCCSXkl0OJ9UtK+Sa4b
X/tI4/jh2x4FhsGjssO1yxaKXcH4OrowX6iOTao7EvNVBMaL7tW7NKRurfawi9L9RlcsCfLPjAep
B10s8Pn6mlbtEps982xrxzkwxt91ph1kK1/GKToTbQMIVc9urbiEdSvbW6lNL0hUO7+UW0kwW1PY
bHGzItmADY0rODG9QeqTxWyhHmm4m+P1ST6e4yQ/uhHRDYRpqS5231OHZ64pij4IHfhPy99oiC+o
Hh7Nx2b42hfFWxoklKDG4iJpaEs8Hli8LU6cgA7Z1HB+sW6TIMEH7AxCF6i11n7pmvJtCleWg6uR
FyApM3izE2WJbHgozcY1CHjlOkL1HPx2T/hz40BJsrGuhzH2K41X3dC/cMRlkG7gnBVlYS2GYcJk
UeAe95qb8IxX0yWIG9rrgW8tRHYlovIx6TRkpNPdNsGJDdEfjomr4RAfDvUN6/ODR0iom4hrjt4F
gXZTIPJL0nMevjELIHHPQZEUTLmyBxt89JxpCKgfiJWz1BMbEpD4YNOEcJMcBoPHKl8TMzAN4YYm
FfUFDcUASQEDOjb7pdDVoRXc+t4NLM0ixAKiNPNJa97FZFzYSy7lEF4HPdv0LaA1TwsI22bQoVnr
x6X9rfNda6lOlLhv2cuHS7/XP9zW2DOwX0lttpzCyZ5hzuPuPRSut60HHpBgGD5aH9bA5FI831Do
GTXptxf3z8BQtDXboV2H8Y83DbtfnFgsiuOrTmh2itqVXzzc2Lm3UW2vAsDXRJmaDIQ8ufwp0V8G
1a09Hx/ZNFNYQaMY9ELoZaEt7NGml5CvDLYhMox4NTCuEf7oy5rtdc3BxMOK4mE1skpz49jWPfC2
fqYtnFCjaAXHoSdy+IPFocIGko7Eh0eSB4VbMApjz/BBtfeatRR1y1ndOcUKZLbmY0uUHt4kCs+D
6quwiyMtbazUUsanyC5S0pXkpEH3zsj8afpMxW3ErJrS/ZoaB5P6yiiY0xKiX5ilsba4nfp25h5j
v0pp2ZqA9MYWHtzs1JA6BYK+QcA4F7gi9JDMsIAvyYSgPEjs4uxEROwT86uIhs+0GXfj1G+ll30E
gk+SeGUcYfDiNZGw7NNLVj7U2tTElrp8em5K76PGPmq4480S+m+bz3etF7z2cDEyr3htyuEZcuNK
M905u3jRHc2gv8L9QMXRFq1U/7SW2i+p2Vh3sR2Q1sIBid+Bg1me+BGmWRU992bOLh1/2DKj9RU7
Y2deG8EKkNQuYdwsxRKTwfpnGWYdZBSNXIozmjmR69DIqWLVerp9XO7urjT3Cr5ROUzu3L27c53P
zA+yddgk56JXO8JV/socucJ6xsZl4sl4UUudaiLsMGB6Jhbi+1EiMviB21JHj92/oOttMbbdZ5DE
T0XIEDHAZeBnGZClcx1wIWwwI4XWmFIu6TbkGf95A1rKTaOSxo3CAyff5TA2ztKOh2ONxWKI2RCa
HDEgYuLixM0QPQ9xVdIZxJMgh4UvQZhqjXOubDS1KsVR9C8vgWxY4Mvil4nzWTIle94pC5vDkcEL
q8tYrI8oefzqDROYYsoR1V+Ao0tUNp8WxxoIT5MH/nh61aKON7c4TW15Nry/MpEbC8mpFLeE5DC5
5mNrdf8m1IjZupIvm+i7Mv9ZebP2LWvvMNiyxCXvTpID37QlOGY6y6ZMjkMYbEQrGVJwHwU+sTB8
MsO7EMWtxxaAOXAbDb8FZsA2/yhisbTraFtk04JK2VUf/Ga4pmtUzIQhJ8d+6r1ksLnRc1Ysk1eZ
DyGYFEAxP8LIX86A2YgIvCCwxb9HdoW3hOcnDX1EQmAN8pFNSOfad9l+DN2bCaHBle4pzr5TPX0H
2LtpHBJsddYbCxDdtz5m582hp8MtkyBTWBlJwqlnHJJbr3Zo/bXGa5b5q4EIXUBoOg7U+5AOl4pN
LQ0ZixFr6Ugffe76FAfQ+iB/9fbb1E92eqQfcNPDtvZSFxN8e+yi8DgM/icx7JaAhfNXQfCQGQNv
XGCtDssyvqbj0Lywxda2Y06wFvyHE+UHI4cvh+U/Ez66oExT98+f0CJSPtgXL82h7CmLKFZSoKvz
3gAuoRVPWQzOncU496fUiYBjt9F83ieTapgqFd8yrSRIUEf7qoIE9W7WuMrP3G1eJVfmypUjPXtq
5Gur2bdLWZH2b+rJ8UuDsr0hCd6UkX4LWBaGG1F5B01whKTZieYR9CY3kbEcR+n+ubx88NLjgPZE
+B1YdnXCXaNtdOh+oUW1b8gjtTB5MyO1Lg1G0gHPIvlzv3sG2n6guEDg62Fa1KZ3wrTDwjHVI85y
uA5FhgmObb1zivRx2HkhXHDbztdli4knaDJa7ihVntzCfkAW8WlejntMuFqpx+bRiMbQvTLiqn7T
2zL8qsqheRUs3mcnfKv1a9wWOoRL5bIGSxLb92jQwxTHNosoCLy00PLCqxZV5Sd0tk4/5nmlTRTI
6UVE0ke0HIKyMsw1YGr88VaVZgWIgF6S2h9jq+QGCAVujjHvl01YkE31Ah23JxJma2LsMyJn8DcM
uy+tHuCWLsKS1IwZLFGck0sPvw1R2UgDqMUteR/aVsrZr0vbRWJQQIUiRwy5LilC6QVuNQfaD9jY
FvfiqSC/tqhN/Q2LY32vaRGJqftMaijHHpWNVQ02QuR2yaEXP2Tdq+JLVkZ28bUsoaoCzeA5JMHy
VeHF2Qap1L6mcYrXnmblVPcxCNNPTVNTEUdia6Gy0+rSGPYj1Cb/2EghP1lfTE8ZwUJsO5HxqhVE
m+oIm6TpAp0b8jS7TJzlUTPI918q3olIIuPwElnmuCcfaaZrzn3iCXBnfOkyEGh6OwAv7HNw7KrM
N9EYvQTm0HOycOfea1v3zE3qgPVYtPoEzRIB9RprqUWSnOXuwFh1lGrSwIRqBpR6C1S5BQLRCMWy
1A0iPby0kIichPte+BSDZYNfHJmgmRLbbD4sEWNOvmVTxdCbfTQYBNaUg3YhDQLYKOsUfriRZp8h
YFjria/mMWolPnWYxMP0RSBBEy/qyAWkw/vhIflfOJbMrjuwowZgnAQXzQIdOwbTrqunLfNFebFQ
CI8sR9KVFTh3/LtrOuuYtPEGauXNr9z6PKje7pYhAQVrKSvvpaAliAw+wyY5WMNJn40sXEUGnRhU
cq8cuzZQ6B0KGckMPTVKxyKIN5KprQ6qU1m54lfHSXxOACp9xkTydlnGXqUkzLQz8RwsXd0FHDw4
A/OhARaxjTD00UxWrz2SoXcwJSal1Glzl7SJ/cI/91fkxwQNDdSkiE6524rHG1qGUXGnWguZMAWn
Jv1N/ppA46YlzLs1ZQ3XEf7Sd+dHJBgjY4iudja6JL5l4awTO3qfDOvsJDiGeIKmfBb6ua5DlMwU
KD+wHePbHdkmU4nux/rWiFHoCs+6ZrBXf7OiNZm326CCVhHpMvzp/QKV2Iywo8vC8k+2ILKzNHmm
cZgqq4yWC4FHX2FhpOhi3lE1JLm8FcNNsEuYtjdFrblXUYv2JZoF59CmxG/y23enUhyPx/HZTQLv
oWPlXFoYtl7qonjpRHrkHn0SeXlUKdluu7uZATk6oVWbJI52fdXuQulsHXI2edY8Z1N+NhoSRoFz
NOqEPk0eOniSkm5p6GR+hU7WR+XOhTBB8hoFWvRFNzfSl4CsQ5QGIajzBo63utqPEcHSoa9AtvvZ
LMrUCWI3z4cUUJEFAcewqdzjDI3z9JIV+a7n4ZNCaYlK56ktp33TlDTsptZTn5iftJVwhpb7cuj8
ZVhXhNFnobK1jj1UCvKT0VvEJyLHqxyebG1r2vEDdEMpn1W+q9RDDxhYoVlkWovesyVLwK3dPlmm
/mtRfiKGDADbzkLjtdPPnObZRny1VPwxHkkAZnl/z6i3Ti92eCutQx/edMUMxdHyOlPpiujqEPp3
4mc5nTVYy5AZ6GgLnGtnHpzofTCwVd4F4eTwhpFYt+xFw2WHmVkm2YqmMtwBl0iiNf1z5nYanYMc
bV4ieYQhlsXG5a22TSlpg4mD7gK0/0NnLZcyFWLxk08+ZsLiFyJ1CYQjhPI6SAM9Wa4GAaUO1Up5
IDx5nxT6jNdfQi/YsUNceymtVf1I+433oTc7mZ8ttNg4fFeZu+Fdu4p1KK+WA4OCTcnEq3bIdq38
zof5RHiOmgEFYFXVvHmJB5fQQSrnMbEbNXqT6mZiYinC811SAZhah6H/Ifid5hs/fKTzyc7Z9px8
k6MeM/N8NemfSQS6SrcG0OBsnBZV/hYVATa857AvlmGyiUqxDV0aNraO9dUFmIrVl9OigUXPqrhH
6WvFgmzc4niW4d4Z/lr/rFXsGlZ2/6YbXOqvZvQUgyBw63cIDZQ1PmNeXdLPslTjE35K1qSLoMWI
ydnfhksU8KzPd6aDefXEcJaPb1F2r8WX5zwhb8CsSCfOKopSmGtK/04hoban67nlouclG9SEiOTe
pcbLL5iFc8i33r61qovdngQWyM74mufTbABeCNEbHcq9ld2LYhHVRS9eUNaMdvjvq5x25JDmPBPr
YLU0AUhP9FT61b/JHzZg0xZJBLNAmp88t2mLqmg5sUbnKRTRn6cgATR1c+aNYZb+w3bfQnhQI63b
Ole8GbDPxrXPk8jk5HrOBaq78do235QukSH7Q5lNorchfgmbaxo/SWoH/6Pjg5Kj335asEJZG62J
pnYc1JUQ9zPIwiN2ZUq1eNXY6zGE+49s77DR952Da/wW7R/QumXNoT8iFOJn+sZvX4b4Uws5Ghmv
FDjUnM+JTy5Tuj4aK1/6+jYPNkSyKSwHM8Du49h2z+Bz3RYrylRdSqLIzrVH1tWqdUSvEGrkyhhe
sCft6/Dd6faz0YCUYQapOkzDDZ1LzfDn2a8VmdTsT9MpBbgo79kuV+XIohQamoOHXmhYtd8nqAaa
bS4s/a7hk/fIQ0rvTWbZEerOMWhYrXuLtLM3aDHwYoJ9hmoUQcsV5S4t5YHnB3Lv2YjePbghbKQP
JpNAZTfrAfKZ0Q+Uh6ulWX7WXr4xA6wZ/jmk/jdhZRvSZtvTQ8wRKbFIYGCG+Ij8r777EJ6/7NI7
YH1bdtT2/vJtUKo5Jmn1vbOu8M2WSn/Jk21iPdPENuJ8G4mgGMZaEE2qsMRKC82l+tISmDtz42j/
LyERJrWzxhMnQqHo68/YfNPRRFNGSx/zPS72DBSB2RdkhKxtJ/w1oiR8AmwaFg0r2r86zLcO0pc7
YrsYsSCw5z/2ysLAneg/FdrKFF1U88XDfFNEb1qZkz06gZsy8Jv6UDyV2W7N9grIjRkGHL5V8k5x
tywOrtgICHy7+KWZ/oJklRefVvqu24+g/MDysu3cz/+g7Zzr5L1z8M61HYXdWXOb3eSS5vA4phTR
WjbJEyitjgr0MtM5hwmgL1nB58sOa01IbViB5KZCp8LcChKFlFzI3nZIoOWm67qhBBRA4sXqqnTD
wf0pJuOaJu8FvwCHwqOj63tD/moR4rTnUSWfaidDJCfiketBfzIE0AppIXlHAJUyAHRt1BJvb13c
3Hn3XFuCkB0ozTJnk0fve29jjwY1bo8kXBSo4QEgWNSgnA8Jzy8zOQBzhhUG+LfM6SL3ea/TSOeV
VFgzaOKi22J92CiL1DLm6VYMCKnw/etsUxMJTYzoqRypO2BNgYuBW9P0eJBLWA6JiO+99d5jdFyI
MaTu9icoGw7LWHvNJH70A0GOXnyGUi7SesRhN7aMVqSTp/xRUsRLoP0egOSM8L4Fqb0px9nc3Fx6
Tg2QsZahxc6TwfXSTQ1VyZQTsEHD8o+JQckDUUMuCYRR5LLVBIsUBNWyjutT5emEwmFqhFj50xQZ
jOEyYsQ37Gvb2f1irALzs3WDHzGqnn0Y4BR/dJON02NLyT2Fz6WxfqlXYk4gads7t9jlBZCRnBV9
x2lbWwO9ZbubnGtZUV9cUwTvmLTR5eSiUMIy1sVatS0VnvypuNQWF6OYvJPjV9q2wuKzjeIGWwXN
AkZSvjaQVglf+ava5IDEkeWoj/LIi5oDMjOaQxjHoeHX9YJjZagLSdFLz++ogbOfVEpqxluIvr4E
Q/xbi+aIXWjdZtV5GF9K4IQ8qVugM60enlUwTjfTTaqHmwCfTU08IMQbVjryJjaCwdlOvZU8l350
9bva5UXXXeyA/lVTnVpBdwMx4/we+/rNnmMpdWRAUKRVsql2Nk3CqrIcSUJfs7fo5/0ah5BNhgbJ
tjLJkVlxe5zsiF914igQk+xd6XpvXuvWDza1INNKqMUoVjr2P2ox9O80786mc3OS7JYzfqmW+dGb
n7U5eK3Ei2nwq5ovQ/TbEpxTieUd/UjMjy77R5lg1Lt8Df8MYsVjiM/EGDaul/Ik+vTM7VxRQvIN
VbS5KPu7qs86EAPDpaCIhOZmhtU2ZYmQ8gjdOzEOjGdsiSkUNPqOFhfLeRnt+L0RuGZJ5yym/h8N
YkUPjCf6T85+oes3z4vJPvyB4oGzFCzU8EaUY21iZK9IeyGDwjdesO48zhTEhAMytZyl+Q+rLuMY
tKapXAo+lKaquLH/wuitjI7zWmlSV99ZCcFAq63lcC3j21DeB4P4Z/5I2p3y0IZVSKXHMh5ApXsl
fBeiQ/oaG1040aR4KXK2hOl2ki+B9eVg8O/on3T8TaRnqylBGNhqnD/7/C8Ih0sJQD81MLQFODl6
9jHtsdFOWk6teQ8MjGhmSVI6v0mcaPPEn5Usq+ul4fGDt2y3eeVM+mPK107+kZe0+SHs91c2iKt2
uvsAxPCK+uWRD3BOCpf9XYqjlrGv+ZlYvE5Uio+cYx1t1bQ74fACvXX+RXfvwrh4+qGDzDJ8EzB3
k21e/o3Jt0XsNIVFLKevAAdcQTEQnbvvNQdo9cyg4vQXC3cHvBWMpxy14gWFt4sKpoeCU1MYpMiB
5PXJRht+QraNlJhWzarJLFY/7RZhmxX9zUyiVT4nMclgtAY323fNtr+aXvMIYwB8OMIs1rgWw2mc
9hT80SpLAouId/gJbABtkB4V9rQZhu9Q/kWUbbYNOVHQo0iZ1XsG0zKP90azKnJ+Libz2r1BgoWk
BF/UvvVgBJFio5HK+7JHrY7TQ9n1a5F9UiRrBr8NWa+OOKlxU3NhWEskD20Fi1u8r1FMJ/NS2anF
2n2GZJXrEgqEX22EF7Cpi5cJQb4kYGjhSFgbAIyj+JTQwoeUtGl1gu/wXQYTanO581HtvOCZFQUJ
+4UbHyY6fjyHvkp9282h6bme/S80d7rYdKT9erPY0XYd+QTZYNE15jJxv9P+DlB3GK+KUZ7Qnd0W
LCgIODV2dPUc9ZCJuWq7YzyxE8ROKqDgMNx+onM+R2TtKTVFbjn3xVdTqkseHhPzgshy90LgIMme
xesyrf/lvGPjEAU483dw9CvFGt4VKEtcmsg2KjimTr13m/DoAWQeXjDwkZrVSc1Oq7p7DsYL6C4T
YDMTSGbSYUgdh2H/dFEG3YAVJ1957kdooPTve4YCyjUyY6tRWFbtg1KcU44+jfsEQ2qFvvTdqhmA
Fsjh3BmKRSgtkSGMaaMJ331l7ZCLMQR5D4XTaA0+7zQ60b6Mo69YmhQGKA7KuggPqebQStLpd7Nz
7yGdHqGZP2qbg1CnAcwwiIw5L46qfvFR4v7AhMFfN9y7UbGf9PajkWrkxdo8PPrd88zeu6O+k7Ow
Fxbl00i9ZJbob25Bq6nHjiKz/CsvuZ3pktabr+qqOuZVeNRS1lXh1yQl4+gAHCj0f62aPnLPPWp9
yKfZr6b5PiRrmgJDb/ViZbc6nL0Z+lLx/24CUOsOpKmUxoOpfaQgNCqU7YWDYwPus5/siEY/3DGg
GGWaZQc+gIiqLounh2ekS7MhQm11FNFif7Km9N+YqS29eXvVDWiXwVPXDf96o32IMVsHvTWP7duB
/97UKVJ2nJWWzaoemzGojm0cHQx/9oW6Owbw/RC5J8h/OA2Bb8ZwcMs5rwaojrZN2c464LjKU36n
NKbIIbg7JOFMb9rVWcNPFrVXr6FmTpNrR/Pu8OD+8GahlPLWdgRWt2E5gQbTG+ujcuPPym2g91WX
PrKXXq/evd47CI+jkOERHcMz5Bf9KWm8R1v1l7TiWMJZGwDaif0wEWe59lye2C11Eo1PykGTjxz6
geOjtidWBhmyORpuuQlnVlXoIv5CqdRC72ZQWzhpWJky4zdunYMIkhsqf7OMqcpZGFoM87MU7C94
dQyJuji1daHXElejfkRgAUOS0IFY5h9xFqdLu8CyZbYsUtJrkzUs77V5DGG0BII3UeHluzBPQ8Vm
ArNTznvLGc52zuoR/hqMYNwEKlYfUuOpFWgTVEOsLGHrXQQbutETB69Vd3/MsKVw0BPeShYIskaH
T9V2jKsdGm++499FVxyUX/3osZ5R9ORtJnqQe5s0WVecNTcEJkpuL4XoLBMOltZqwnmjBRD9HT16
TqP8w8Sh4jBMd34JZ0ZQmVcGa9THVV8VT76aS8BBkpXWUYb1ATbIXxI4zs7P8Gl7dMmysbNoKHee
BiG6O2Wuj7RiYKREbNWoH83sSh65+b4IcrGzXIVciiq2igtw7YBaARx5wKa6ErmJnO9MHEUrB3zr
7IYYNIHS84Ov2evGwbk62M+WORvZ5KkEVrWIdFwW2N8xyJNCn3C2xZN5dDTFEJbPi7WQS98drW9L
51aYhr+hnf8MDQAHBwgKvX4Ax68jNSeVMs5100KRL7Z242/yWj8WCi94FTxYVDwkdh1hVv/F0Xk1
t4qEQfQXUUWGeVVEwZIsZ79QTpfMkIb06/ewr1tbvrYEE/rrPp3BMUogMLVsVD243Uhj6KFsRuv0
Jz31QnsdnRBmFnHJVKk3Ji7DU96+VFq0zbLIuSoS5o+pVrZnWzFWQWDF69HdwL4g3ELKGYp2Q0P0
S2dnxzBkjKEkBy3HHdQKfwU+nLk684Y8ev5wjSublU4ca7d8jbyl3jTZyYSvwp/PnIsf9dL7YgSx
dRtxdZvqnOmQALqUCA6IqTp5I4G57WqwLySHXTqBUtjmhs9IX/bQ2v20ODaMD0JXRogO7U0rRYrJ
icEsooVpwmwKi62fX9n3JWRl91UV6YUEABnqIgrMzmS/GB49CA8rv/HeJoL7s4kTNrY0QKkEh2Xc
B0WLQIbN/bnQxmNNx5JTUQ3k5bvOjALA+yuqiAJCVfGqNPitMTHmBYxty9n1Q4dW9cKwBxsrRs/C
vw46FnOOjPbU3hK9fozh7pdhh8SYgjHR8FCZq4FzXtyPtKzG7UtTmDwAKEooEwXpF19XDyPfAk4b
+lskJ7tJ7XKOqdHQ70ePPi+Xup3aJskdYZ7MaQhMBt7LcfyZ2E7x0GwBqjEkj970iZRxW9PvKHaE
k48VseyVMb955cy8sNiFvXHxXUqPiAK3NhXiwN9Lr8NWUjy3kfWki3cJJ02M/r+SJl6iVFsXmDIP
CNPYXP9F5d0Opo8Q7LGri3mP42bVJzGT9v6rga5IUKD4rAtMNFUv5cHN/IVEFMBk+fIRvoq5A6QR
7jN/xj5rN1+O0+w9pf60BOXBhW/dL9N1z92VY/YW4yjFBM2U3F/sQJl3KsBWw5zkgcTC0icYTtAp
EvseKbI7iXsq2CddZ1qHpnnjDhz4eX/ILCoHDR4H0VyJTU2o3y0ZEJv1KXVf+Dc2yysFnuVdCpfz
ICxZp8Ig1kQH2MbBXGTJ2u3M5zHXrtMcvqZF8pXq4mm0VEDq+wHSPmPtGN0NH7PBswaKiYB7VMCb
17VD2zeoxOZXSvduSQuVOUdU5prDmQTG3h+tPSH5vXKcB4EnnYMjtsAsJgAEd0yVyb8J+I3LJczW
Dlki2deNTRtj7YPZbsz2io1x0yMmRGUZmEo8D6gEqV+9WDaOWDsDOuvZ6yn667NLhh4NKK9G5XKa
37aj3AhJu18ak1MO1nwTZ9+NgwRqqu5P7DMQcJyKRxr/hW8xIZV7rPsnzCAs+IP20U899Ef03ZKF
94F40z/VanutJnMDDgbH5ZZwBRF55x8haHBIRQ53AcWyJcME/Xgd2WofT8VmHigWmNc19sHQ5kKX
8Hs63Bbw2TM85W0CH2KdbSDaems8NNUAKjen+ToGi0+3MTxAfG3GG1NGFPsisEsX+7a3Y6z6N/va
c8hxYlgeAVnv3QkNkJJG1D24SNMhXJB0Wgn1AC/SHNHaKxAKgDyDei9TNEJZwxMMT0bSPxd6SVtK
sqNt9pnZUeAaHYNrf1/lrAP5DKgLkcZzdK5sxWHChU31oYRQ3v/zQ0Cy3tz3gZmCcqCCKQYoHuca
dYn1i6blB1pW/jHJW4y7HBtb3/4UIrv6fX1CQSFf5beRe9Ma5f7iFQqPDkNKfiB3Rg/MJ31Znv7a
59BQqK1IDKw7dV5fksJRG7cAY7Au4R4ZTCz9F+L3zNPtJDxK04OC4vVTELbRMoVrBTV+oBWWFDqd
9OFccp2ypblKHVejGWaQ5z7PrWvD8eQFODZy5oB1TtM5PE3VJ5BgZz0xvtmDpdt4nfUEiLGmR4Rd
dSqupmY2yWMSda8OprWH0JHwPDCXbtJ0lgRDpEPvHaNcRmUKkakzuQ2xMeYaJu/UvsOIRlgfoBpX
1YTknHs1dMWwsH7LpHkGEFsfOq1jQKoRPSOSE89QWGdLYzg+NM+dpdqz00cMB7Ou2WVzL/7igkTF
2AlJkZcurobRletGYxWeh1Y9Z8LQsTJ4Gs4BzQ3SWsjTUDXjobb17qczGRKGelGcLS1N3pwkYTWz
UgIuQpKBoZ08EhWGap/1sMeYmuP0rY6pS85iE6KhrnpT7w6D7di4v6kuLXIZnUt/Ah1U1OyDPq64
rPmxuczG0OlMLrYREywwWiixH/G0z6our7bV4H23PYGy3nPZUNs6rq5iHAYCT3X+m6TOABqheI5d
X+5nEDYHcwp1SDdxTLEBkZlxm9eer29CizMBVQjJBUM1aY/aaNmaMZMxLLDCDYTw6lzGifcsRPni
GJynfA9EB4FHjCVi+Eqn3DsabqNt4lplDFOYKVLsPW7bCuuuadBhCUIK/oLff0yQFA7Ki2g+XB4r
xvwwgmpCUpeuKJ6beEbUhE+8qlxbHSQQy0PeVs5KDG1HTsS+0o/yqKXtvI5bB7OVnJGOCDmu8Vfk
qzZSPW0fWUtsTPVLGbYdcLuor0OdA28dYKzNks8T9PpETYAZyrPFlxhCkjh7QFECWGv6Opn9BPue
X9PUTCturXmPJJUWdGqvn8u8VdeodM0D9AR5NJEeA5j89inU36nf6Natau8ZVQibwR/F3u/iW4on
9+SZ3RrZkNVTuh+qgcBYKCzCqhWvupcFAr1dGElC/YI+Br4K/7kDXEVmF9UOawsHCj4Pggeaxe3Z
I+CCppFUGEboMe5cWplCR+1gl2a7AicTSSH3MNlR+cyxWuAjDLdKc+4ExNjJS5+l0tknmnbjK8aI
3+19MWKqnuNjOvtB6kcv5JTenWn66obyVfLfqDI7lFCgju0837Tp3FmDAyxp+kpT/kUMMUNJqENw
JpH2FsPvqi94mIVNIF/XSGjwEId6TeJH5EecGnvPQQPxjAMkT4Do9Vqr/XPU3WtpBdDGmXr7B6Oo
dRqfwR4WmEDmxnig+AhMLj6FTGnHWuk2/kr9lNlvjc8zGOJg81ParXWmr9DClt4AWmRbdznrturY
Fnm3U0p9LanCvpr3ohg2ahKMZFv0GUblE16ZMaQSnVW3DqmbmGaO+oZx6HB3RYY6uw4SYmUY+5ZJ
f+g98CYcUjs7DVlxKEnWMEwfoC+TbBhyWT5iLgrI2nylqGoOcL7GCB0kK/wTWacz2I0vYY6Px5sY
v3BJWdkeqd6Kpu+JlTQqOO1pQhZYX+qLO/ghbe/sxHFiHUhirHtSZY1qFoZos3am4quvPqZWh6s2
sNfYoiL62+8FOYQeQ4gW3iBBvg/GpYfsDKbmYItHD7M0V7pTqcxrgYTjoYPiQts3Gk02CSsXJ4gE
Lp1MZwjtaL5FvLfK0tkM9aCunpoYHVBwGgcZ3PaH0SMS4OFa2aQ2cyvLHGD3Avsr5Hno2zP5bCTQ
uHH3LbPLlcVsihkp55xCWQEtuBYeUIZrYGkshox8t0ROwo1Q6SfF9a9NRisDrsZuDWBFI5taA1uE
9ga6GeuTY15VVZy7sH6O7fJuWqhlmRrMdd96kAqQYW2LPs0aWRtxgWhBhhjo1LV3T6XCdKg5Yh33
8weYb6xtOd0YjOgLRCfnXOk4+Vie8OfE8ZnV0TgZxMOyzjtgET1jKHv+P5SIfP3YFfJp5rElL2V8
93irMRFG2SMLS/o4JPmBYrZ6m8Xlnn396ifV0QGvxQgpUgwi7cGlUCkPEhdvZBeBzVHjF6DWfYT5
Ou2Tf5F08lNntusqtW4lt4feRB2uBee1lPlYs9SxcKEeC/M7NOYnUabclpIno3eeBDNzNDyDPzzl
iJlD1FnRfXGOQtLXGK65SpcMN5yy9V+JXp8SnUEedS/jFB6SGBEDr8mOuobhHud0VPMquICYEOUF
Ut8qQj6bZXrX0Wrhi72YePU6bxgCmt/oI8VJYXc74fcvQuWv89zfWUKxoctiQZmN91xio3J95I8Q
FB+EbdTVtFLkCGWEjG/JV1N6NUmQ5i8i5uLY9h4IH0oXIKEcYB3PAOufm7avvilvVeMXdGJ2OUsN
aa4Bp6ppcejj2W6PVH49ZQ6kZzPECJOjU+vlvi37k4y0k2Xn1OsO5t1uaMgY26/Qjk8dhOidso1g
BOqZSrzXes22GcVUFHghHlnjycncaNOr6VYb0Dvhjz8J/KUc7PEM2crBrzAOr6kzYW7wNBEdEqmr
fR4W/Vlmg3ua4zx6zOkONdeqtbur7abZ2qLGimYH1YPi8qM5oPrZRs6vNE7zfRJQNoAfCNtpaqY3
g6FCzU2dQAKg8nrQceKE744xkSzL5aOcspdwDLMHJdUfFmr3k+bC3ziZnmbq6FbjxImrHNonv5/A
4PZEj1JFfMIyokDjtV2gHkPClbTGp0tlhjgME1fN3DcCAuI/Ps0EGXiNKIlubTy/VWNL3JYkp2Xy
1pUdvM++Lvklwpdm+dLcEVlYMSHwWyx6/JWMNdS8adj6HSoFLdMOloIrQZkGvMiJi1lR4SKmuEOJ
hput1sfrHi27ydSb5S4pZZIQ9oxvORGfzAXJXcAi7biQrJosf9QbknWNbdxoJ/juLIzpkRUt1ez/
hrb8dZgPYX5wPiOdg2oaE3qbMxILsYeZSPMAdkvfGAO38hGuVVkEAhN+UHLji6hFIjnNKWq2GeSt
k7EA7Fgn7gNQx282zQepdSJHjfZb9rDUuZhGD+sU2sm6aDxvq7FeYQ/3m65mbOrk90EnoQg6vB93
dk9Q0bS0BjMN/kD2/WnnVo08S4VvioCZtxq4D3/NGc2tdJoPN9VO2j6RE531szYCrZpwu7CSM/gg
Rp09WAVXI6OXE/UzU3dqWJO5O0L9tp0Ippfban/eGHb7mcvrhgWd0CTpzXPmkNioCxz4bcb8O2vG
L2hvRGUVY4UGbPyRtEi/mRRX0smxU/yCoIrVpPu8gW77rOmef2iy7ClfwgyUWkPqAod7NsNi8rHT
U0y8b5J5ogJY8PoPIprEWrZRcWiZDYclT++oaTgAC8OICM5NtPyq2opvXl2A+fN4a/kzSuOU9Wn4
DORqwoAf0whGWB9VIm9DAioaedFWS9m+TMbwdNSV3DlNf5V2tbYxy/IIPWET9tFfafdHrcNzBLUM
Z9k4Gu+VGrai7vdt4gOdLUmWN52ENCffWfsxsGcPlJGjjRN9G2YaCRRtdHr5kJbphTWd3ftfi92S
gaaHviiuOVqLp1FLR3yiQNotWKUIizN6gNjcV2tuyw1eD/fD6TnLUcJck9mZ8TUnKGQeFS4FqqMk
HEA32lpm81pE7+48mru5JQ9Ic4nP7dcf009hec81bQWI0e8qD9udFCzBkj6aA2jSdzcc751fg5SQ
xTuvHMq17nJ4to333NCeWixDoDNmnFT6Rhe/gHr4PxRrQNJOpHDn+lB4E2dH/0nU1s4p1TUJ82+n
0WhysjlSmLF5AEDw7tXlO9Pno4UXKXf0Q8eYLbXEYZnPgxU+pKq4FktJnh6e8gaOOfkVeHRFjWfI
xIpw98sJI+00S+DrNa2PSKsBkdnw6kaFg52SHBHsxXzDED+PU7FKwV6tvSSDzoy3Z1n8d5oJg1nJ
JLrQNdptSm4Im9k3WK1pQbtSTjPtdTdOdlPIE6m66mxBKwxypzrG7AWMHyzjexYhcebEJYIRQc2d
Z/3cMMeJuOlQM11Q3EoEtohPs3Vo9YPM4GwMYFTcLVFAtLVdQSNDRKN8HIOAq+V+SNN/qjC/Gp6H
uCdxp68GRpaW3uwGDcweLY3Zd41HJKVm+y1hVjlxjepc2Syx0y3ahbMmhqRt8hHnSZtYxKnsftuY
A/xforkNFRheW/0qN/0pis1QfaaGtrNaRsGutmF4Q7x+XYCZcBTrZN/aD4XG+TxfiuheJF1X9k9t
TY8qxhekA2ZhYwCHyo497hrsJWnO+SfvV3k/7XSkuLH7N9XvYfXIGaBh+jU47RHNyYclS6nhX41z
K/PGfeUwuhAwsWLSExrzj+i582Wg1/3GZXpAtmo9xgpEfHksFG8rE9IwxTWnmft0SfaRdKXVo9mV
VJqk9A2hWM1UUtju3ZyooXc/m+WoShdsKC8dQMYO1bWZyRjssBqvuRxUCtCvxvz5wmuG93Y9FFzC
CmPdOXhUlrmJwyitO4w+43omuIj/Iq+uLgSM9JAQFxpGbR+36pRyfp2bU9u8NuP8TGM8x9cd8+as
s1ejToL+kJncjkinuMYuF2IdZvV6tn/CrsXUJJcI3JLL1avXyWatGw1e3n29AKuqV1d/nd3HaDjA
JViXlnno2Dnptk0rSABZ+lnGw4UA/TIrIhanuXsctnbh7sV3g/M2X+Dhhnuu3eLLgKuKE4reoQUq
2+Ujjs/0XplfuYsvu6e7TH35XvlhadoPOZPK5OoyTslPaMljJ1o+eXnOHXL2mC2G+ux7m66/SeAD
ctK2nEX2CXq8FxLCnNq7NaNsMFlacUq89p6+jajsScDXgkTGS3nQ6zYAob93tRquKH6y+d5od4sL
l4OxmCllTkWzyB59/XEsrT3S2Kr0uWKAmwShPu0Rxmf/y8HPNk5cbzT8paremow3JvMeu4FMl/Cb
xlV0XItih7sFjzGTMWOPsYWqjGkbpp+ZRZ+qvenwwIErIK3UxuqYI1VmFHj6zBTDVxw3SDkv2gR8
pIuONCK8CZOGupiV2MHL1ibt1qWX1KWPo2bsYPNvpCBIkr3e1nePjsG8+GAzLpt3tJIvUUJAKmHV
rhKCbgbW68kKMr4kmb/rPH1ORLPpyEJfq3cFjZlJgYvLc3gcOYOQoNKDwqYz2R6DvmHgEI4FZtvs
PHolR1fQyh6npCQ62TAwy+5oyzAYZfpGZchC0Dj0xLttTQSFjmvZagLCNd9OZjzELjG9BA/gt4dm
+Cx7Rl0FQybe06KN0a2mMvpxbeq2uYPwaqW6YRJnY3yP2T18jhuKqwHJ0kCJyMxZkWvx8KolcniQ
M/f6xK6Bp0KqIfrQFH9Rk4EP0salBrPEcQFe4xlVXKt+6W2cjWZXpDR9U1wzswJ4tDEvJ8e2yk5a
/lfz8Ihh0+R/evuuMfj35qtl9UHF0NoAZRl1h7jDIafOg+Pe2nr41icirthErA0HErGlGIdloqKE
tc7EpSEXgV0O6lFtgLW52ri9wjm/66K/t5o4NowO0Wd+JuaSJEsSdxvJ28xjwPuRROcwPuv1Ryx/
DJu7DFkXFyINPoveh08w3e3iPnScOwb5OFVoDjNWOeyzFfpKMvpBmP2OLO82Upsz1zvGlSpE6sAx
BgV2QPOQ7WmQTzbqzfKfpuJS5MM/1eS33sERxFmmKM/UMUgLAsP81M5iwC8BoErTfn2eMNe56u14
CuV37f4U3sUciM74xZkUEfxj65xqkpLkjDCc/9DrbMlZNXzazXirsROroXlx2rvvILfGUEejtNyJ
PH2elPZXTUAD6H+JkkskeUt9cdQn7S9pY5IEBW/ZbC++kqUQauen1YsbDcO61eTJ6uqD24UbzIOH
MEK27kicg5tlv2tcscM8uGodXMWUQZmwEqAIfY9snqWprZX+ZcqzAxI8Zb/5SuhwKcMXP2O/0CVq
ItaioTjTSbTJkV0gDQKEEdEmCWmdVhYVNd911T0Wmn/zSKPRQ4SzyuUDBL4fZjdjZLrgFOORA/Vr
YhhXh+Nc3j1D5eXZeQ9b/8kQ2kO9xHVbvq/aprrENsyN083ZAzUcWQBa+LOL50fstawEtDGzx1V1
tnETNEKkln0mY29fgHwKxobggS378ZbY7OVFi+N9rtzXcWT3TXvOVZVPPsk3zUzHfsoNyaCKTG7M
1GtfOBcJ3oHIdNfJZMTd2eWUyUINl/YkHLSgBjkQHTsB/cEqFfV/NWNIHjHQSE+jG8kHCol6Exy6
Gk8dDqUtDSBXbab2T899CL899laQWqcGx8nKMwXhoSF77SUgEGscLpRsjzen01okG6gKK2Uk406N
VGOQG5rVGwLHKz1x6NJ9Er1WJqU2FRH0eUBfhuvbptuow/hsm3zpflj8dkKD42bYyVrgPJgxOsS1
sZui+O7gahm75tIZ6mAy7BpRg3v/KW31D6qOt2VV8QQm3jbCoUPJx0Jqyo+D60482US0G1OwI/Ej
ySiu05E11vE4+pVlQmEtxU6TTUZlMDC+9dy5dCg3nkxh7WCsaziDZiVWRSPGMwM/+UZ1+gd9m9BD
tNJnAiD2YczSi0G7pGWKA9vaKuMddHqylLjzGUXAOSPham5h9Kyd7qHivMPhFukEIAx7BPrMiVHD
uSK/6z0CZyOs8hafxghIqTpgGyoKYiHo6nrDQWzJk2/iiOkyylBYexT5UBD1FaWBzT0mBlTdwfoc
5CFUOxUeaCHUMPyQywUjBS2qvlGqwgXVfAQikQ5XqzjqYsdDaIoPyz3H1t33dpGzlzS8pF24Lijp
a8H2QDA7mcdWw9XCsPQ1zz8rbpTD9D57e139Nr691fsVaoc0aAqxf/k97An1QLwq/OQGL888Q2lT
LscNgz6unQlJnRw4s0w8xmMgWFPkQ+LsbHGvx338xNBEGu8EPL1YreWT1VHieTJK6qM2QtJHt/VP
SGeQUCr7Zr5K82hlAfVD5lHvgyh+sJiAeN+etmf2zicR8t16mK1I+PLG/kTZZzIgLzDRjeVvDWyc
g9Bv5aI2cNlxEz5270tvg7HDOdXaKAl3VfXb0jhQHLtJdLHPqGcEJLgtWw9XP28tCFPyMGR3+o3v
4wmEKEYVCn9oxChjmeSYNzcmakyYAiXWbok95NcuYzo973UQObCali/YSzHdzngM2HZHga7ph39E
awSR0MpBSuJ0B4zrCXLPQan41kONU+VzRaUv0vWOLPWOMecq7Jmmlzff/BoImlrFbdDfekEnCrLg
bJPypzFivpbLETuNrI3nag/jDKUhsva2CTshr+Qn8miG8VBIg4XH2rnFvzIyNjFw+bL/l2YfjvlM
F2WYXCTOLyoG3PJcwR4BMRAsYkNcMJ8iYKSp32L4otUKdYLI6uzxPFZcOLx9RYNogWEm9K9z/hDn
d0pic4tGsm2eUTIDEzJLr6m6z1a3q2N9G48eM/mP3jhaMZCMY1fyWEwEi6gDyx4ah77sdgy45Zwl
xevW3L7783xYGmc9DuU1U0AMaet5xLPs8NXy/WvGvLdTj4nFP4NQXZ6M67FmEE/sL+8Sno80xURE
Tp66s4RQTcqmk7H5i96/jCGTlLjm/mijcXvbeXIw2btc8U6y7oImJyQ4epsUG8QikSnQOV1v4rmy
tgOjCh0TDBQy6PaDswtVsQMFtqkWQCBSeDRMG1UZa9PMt7njHm3R/8v7EOP+YuWiMKRnZhHV5Qmn
xqaqDk18ZR4ToieZuCP9OD3VyVmy4Gn4yZr32tKOizmsbTBKdFFz8RrzYGqkdGMH1oE4JlZ1pocc
P323bRi4LyLaROQTf2pOrigswlXTqidb8/G8blRWcQnKriUKmaR5FS9sULXdv0xh/T1NlI0NTrXO
EcCbg2GFNzr9ztQGr0dOdjB5t7Jm9ILxC894BjcMMxn2R0okfnvWy15wEV6CTwLNFI7JDfwaMQm3
uhX2fvYetfh1Ui+adbUaHdc/6Zkc/ICPd/6s4l1pkZE85DZ9k+tR/sjCXrc2BMAWCzg93Amff/jn
+/X7mDDzqXYC6ky8S7MXjjN9dJOYHnWwDKYJYGir1bnN8YDzlt6NG7MYdr6IXmYqkeQI969KHj3M
ao2z5OHsY6tg7U2zfgRgSvjEJOaW43+5tdr8N/bUrrsx9Psysdagj4+UeVxFlL4woIHCyWca06QQ
qp9kynBxDfQqKuKDSfzJYGo7YnlidnGJTW7MIXGFGPhuVw73bCQa3/f5vu6ig6dN91Y6p9hemnJE
FqQ51zJGfzT5jQcf8O3KFdabVi0ARScNiPJ/F0Y8QuuSrKP+ccLqhPDHXd5bO2PxKnMaGDWf7J3V
QriZKe8ht9DTMu3Qhr5MwgkpMWcsSNmEHIAIoW4JwfxZdf0oE0hHPcftzCGITo25KBbPkfHZd9G3
Y8eQdU1GFjUx4NnEd2832H39AmSThmOxGfOPrGfaNhYTmiMtemHrXUpDx7etJaTBFFicZqmyF1yr
mbJ+xjo0DhM7dU83UJJ+oMQD48fez5FrLRINXzZBqhy52XUHGqAse5+5uKDNwULt6O78bIFnlr+k
ZKS/cad6ncRhIFHbVvFkfToxJY5tTVH15FA9YqLvrgZNvgIB2FpaTZ4UboFsZqrMSt0gQkJY1fuM
2DRQ+j4bGGd0qjKTF6fQJp01+fGTcAkruvZzy68dCgwLTNRm7hQOJ/oeAWbg+lNKEa0bR39OFvs4
51+rwIiA586R07YfOf8asGOF8e6Z4EI6b+TMwbKUcLsvIz6fhi610YtfTUu8DWH4x78JcC2nX4ft
kawt7hazwA3h6LyNjQ/Ji+wl7V4hQPR0JKDE3Bz36QorC4ResQy9u3d/qYmd/yD1bNpQf6wq7zGx
MCeVzbrAnVMOkLwsMg0K5pA5gwTpGKHl+L1gz+/zBVVGLNySnA54Sw2bROgsQZ1hxq7cJ6+bDo0q
qzXHPVIY3VPumMcSv2eDaEDv1rUwxHWObUZe3qWKrqLRX0qMPl7P8pucZvNVH7tNttyqxcbUHt2a
hFbFa7TJ8I+xwIwdYGQfawp6hP8cGh+ULotxN3GGI+Gf9l+xe++ST22+mJ7YIuCkTOmGdzXvOb4H
49L9Pq+s/GPJSi0TCmPcEDaf4isHP8MuNpU4Km09Wj+J+ayQDAf2TPzg83yvml3DBhIbXLU0srjc
vzG0EPcuMVeDGxb6OWMSWfjIZ/p3zSdrB5N4iqfXsGdU997M/m4GgTqFhCsJ1eMJIoa3HsGIeiaH
qGpXVc+wGjewwS5ZdPRotkgwccMd48MR6CJeZ+5hUK+rytwqjpe64SJj5BfHe1ZU/szvhL24VeEy
rz/zTAs4FxC7+S3tZGOizKXjOcoOWXvU3fe5BFcw7lX6mvDr+M7FlvjuX+3eP+nc9fuvkWmMw8hU
WyqG0H3ZKHjrEVlufSN2Zfbsh0iuCJVDdGjlrfDeoF1tHUaQITV1kk0ZBVSEdmBBZp9Ssa6dTdHR
c4hNUkXbxX3a219JGTQRJnEyqDSIWd1ep9N+fhQzEyL4VNE9asorhMpCf2wxyEjraHM/LKK9aAgJ
fhlE5N3obxxOYGAJ8x264sEY6Q3ZxjMHzuyUmv+i9OgNTyM2eptATPUxCN4JsLV4w+eqPw2Y+1Yg
nJaKtAoGpuevqvjaJJ/W8FgYAef6aKK3dbvEaSBUxACO0/5V02s82sfGP4zVW4rQM28MYBrBEIHB
2Hnaca7qNbwYj6GteC6ZxvQ+xqDHtLxRa1UUGJYJ2g3Vi93eUvHiEcPL6BkckOROdXWpP+zyd4Td
MWu//XzuOEshhzVM8rgZRkweqPXjJOmWV0GfOceDNKI8nlG+Wdxx3/SgO5OJ7nPM5/ngEjpzcL4F
IvI2BcClaSZVQV0mPxXr2coEzbZwmyPz2riPQ/dCC+Yw7siZ0Hg5aGcLJyM2g07+RkOgs1aPbwYH
Zg0duNQfMXdMNazKH2xlGt9fus+yd36yZ+J3YZIjMUZ3RGThem08hgcmBi/djrdeSAqHc3tD/XzF
zQynRUcmUh4WWSqnh3MOIvOksa3k1pdRgXuRP270YBMB8DGlq2GvJeKCnjo710j+mvFP5QNHCt8G
DEOkJUgx/qumVzf61RouYXsSKusWZQRtgXsk7n+ysHIH0C2HVw5k1OANgMj01ac8mw9Dg0UAnysP
iunc8dqrMHDkVY0siVHQwYVs8PKV07nSjnH0YFJsk99N6ouq7B04XDjzOX7X6pEnYZw/VARXFkKt
+aYxGK+6dx0UAZm8rngW7O99NG91ysP0XTjv8gYi51s+4l2cfjRs1VYSVAs/8JXaMcAwpJWuAx3O
alp3ECGm77I7A4ToiUI403fEKbBq9nP2ZMXHZSxtGRIaJcsjJLB+m1XJHmWIK3NMj9F4IXdn1NgK
trRNjbhi21M2nADs6PWBFikHtyuikD5zQGapYq9Bzk+3iKZr391215a2aQqlHFrhCrAhD05zGf3H
Dj92aXx438qH37Gvp0uo4KFfYQbCqby4PLdWfNfx8E7+QbFzgHIcb34KkxH2Lan8zRwdBo4ejHkG
FczatgSvsRxP16O/IsBIvVo9nKCm0z/lofnZ2znBn8ncfVei1xs7ju26dckqVNYvidXHuZvm3qEh
0iQnyUf7SyaYQAyao25eGM4As7KS7ZBesn7TzpeoPs/8PSOcwkNU32smtMmrMcK8BJ5tMU9kbpOS
2ko5XkXovM2DZfykBQcKk/w81o1t5G1DGa1QiVcjvWId2Xk4sPAoEN+SgJ4AFGXycSOITC3BTfft
O1Mg2iezpbJoJDserR3nE6gRUdndwoPIWz2gB+Q4KVpgmSjJiy/X+rABbQY+upMfFL5LjqeMeSRN
cWzgMe2XdBm9QGHuxCbV050FxDB8a8ybSYsQoUaj2FEsn0Cfnhjvb9yG3nFAeyGxn9WElkYQVONb
aLOA46xCuhYHs4YU8c9Mzhh9WVzd+CPVHvAod9g2lnELHwqzpmTnemtUAUtfu5xvqRQwq7XGTkTr
U9od8F1RHuZE55hPmFwqbX9iN7ZB1Qeg+3r/hUhA5/zw7bk1gSVUmWNNrRJGaYhnunoQiBMV90Ad
VmZ7MvVn3ZQPxEbykh06ICsfNkeJ7jCNnwtwAsRpU36o4VhIwFj/cXQey40jWxD9IkQABb8lCdA7
kZThBiGJLXjv8fVzMKs3L6Knp5sCC7fyZp604MgcB7ZWbbwdMe2p8jb2CI/4j6Dah/Etssm0Z3uz
eqr53a/PubGSez4r4rjjaWw4pesU7xjiSLc3zNkcuw3kS87LRtX+ct48bCKy7yFwghDMJ6o9H4t1
yczHJN9T+1bYlyQgmcEPr8P4/5mQQ9KMg8ZGhlKM6os3NW9FUn93q+TPQezie7B//Dp0qnFVQhhK
9432RndDDkRwPIURbK/6TC5iPpXIvTq2CauKyr0ZDqhK97rCAPwzBg/edGxidqhqir5v+bVRsEkn
1LryBdtE7ZYqFYjeje9fm50q6diNOytAj8lXmvWe5/sBYpiB7KHshbm3w41tfwf6MwgfjEFq9p1Y
CKoPkq2E/GrtXKt7X9uQUg+bi00jG7gG66gUVxOiI8d+zXeDpmazOZXNIcVzUP1MKvRXHphWfBXd
r2Jee85ns96EFZXfGQEr4urivYeMjfgkvRmMuTqJ+9J6dNUR+IBgrJgUp9cxuW3DkvLad88Cqqm+
VJwi9s3MTqGyJiJDkEawXewYAs1xK6ZtHbzXebtsBqKYd6kX61iq9qb6CidXg8xPuZxaDesS55Fs
+R+00V08cU7KncBLoDCLav8j8LYqjw/jXvbGuaSpWB9YhBKHKkj62q3tdsOB5eASh3lfNriQXeL0
C6Jjrmp9jclfQ7ur0TslbE6uq021ar23Sfkr+ledaUu5+A7rfBnIOFSrz8h/xSOpsPgo5/uk73h6
WcHzG2gskVDkA01zBb9ALq6VzKN396gxLPgiRsqlji6+BjY8fIvNaKXWwRcHmFnDs/PXandMZNei
Erx2dMtliZhkR9C8C8AMfnFJjOcgLnPhoAJOs2CX63iZmyNojlj1KJ+O13W9S1DXxDVWn0F8EOHa
jLLFjPEkXATqMixfjDUGOxbUpJFiuZG1cdvzbkRGVJmvYuiWI95JIBPDu8ECJw7+ySAPNT/eV6iK
uRU5XFkxJlbwM0ye2JYZzjwZ1NIH0xvuEYoAJozVRgsEGSy6+UNjetnfajrl9X3nnW1kOUADgSvX
B1+FXODDvk9orB8WtQKUg4uKGq+r5kQpr+GxKSIWfJFBjcTXukSEuSoQPtPwnZ4BIlq8n7Zlc2UG
W5fSvjbfFe8i2iOC7CDn/MUPNlgNo91lueXY0XrSmEIwgK45OxPU4h5HWHdLxJrtks0tbQqXcfX0
7KOVTgsyZBjvFjFhB18BxXZQJEdkB/ysRUbjN69rNhANYB+OBN2NAR9BvliHwoUQX9dPgUovc0Ft
rU1B+IZEJfwFmX7QU6xfClamyY9nPPrpTYcfgvHAErfc3EUFJ+BVSneS5fZUIiv1TwcHkz9xg2R7
qIJNjeTu/zQYjwkd6AL7oOeOJe9lwTL9qgQfSGEdzsMi+ydNs+rGs8+cOByIVhXWVWUGj3RKa9G5
ao5hkgHHUvqWfUcvnaTTfqg4h9mPKUVrOvATT6hLJQTtqkMQLHaT/dOh78x88cIbF0alUVwO1deB
QLgoSQsCwDewlnwNOq/inwRVuQfTyPvUT2lK2UaBwq8r/WsTcZb3mB5CLWOdZzQHqaWuvgYJmHcX
XKngUjV1n1gcDXWD6F1HoxP147qZwNs1g7zqqYUuaWKkwukcl9WOJUK71HzQc36+01su8Ib4M+Nx
zc7bqfvg0IGhTWhijwegi0r/8K0GKZljUG0wn3E+j2Pnqi2Ht6oT1MvrtYKHvMNRADCMQyEYXAml
gxbnNyAxcIezLQacbxp0/9VefwB5fezr/tolMf6IOT1kRwYiQ8Om0wi6azRrsmF9TgD7YVYFQjl9
a8w8WjQyANvy1lS0Vxy3f2PFcjGTq88YkcW3a91tOzYPU04+Hj8nh4f2T2fVXc3kGahqzxaMFNs0
HooYTbTWyWE2EEY8hOtYZVAmlhXEM+VBa0CIQXVYthIm4sDvTxlFDWYLMNHuxFMg9S18U/2Oee2E
GqQ2ie4XSMMyMMTYoCVC9PiNsBJNob5TIGUsKjX+mGL6hknjJ5P90fbpQ1ORAkK/Z5c/Hlo7+B6x
zTRl/AMJYwhvAZIKlikSULw/pLHfmVGJf7HgtRkxtcCI0mgpLYirLnioruqIVAm6l0nGjcwW3JQP
ziVEp0FoQ/RTBsYxgZdKkg+dHZ3NIfocDW3by8bGHqLTEEaOFPrdosVZpjbWu50jftEi+Wcniisl
uIv0CJ8dO59MF7jOs89MnsZV1E938jq/WMr3NsVKbTQeeswHRs8RU36TncE2orJ79CD4NAFud3YA
U6HcyqznOztgdeZJBxdHnch15K+a8kBF1A7h1lgaYDa5xfYnOU4Z6jlM/OLB9m5Td/VddNq/YWBL
atZHqxPI3sO/1GuvbEeOrQT8pQRGVeNJNegSi0LfhR2+ZZx3iJIsGEMAZDqUjDojDQcB+mnzrDR/
WyjFYTRyWrOZ+aauOfjWTBOyPbKb4y+5itWAP8TnMGMdUGKqw9c3K+5ovNTEeqjwbEtxc5OfzAtY
mKxn0zBca3k241JZRUcnYgoDiiI76bZaa4y0QdIeGys6UA9DqMI/Uu7kRD5IjE75g1264pV7llO0
qk4rdkWZfIupZhBQ4aaSvaPpgU1STEAZEwirDXpufuo+gc4u+i88hPjTPLBgJYcrBIyBNi0iCtUu
HpgKG5QhjaS2LUe7TBstpHjCjhny+yi/UdN764xAZzVb/tolgLqGCDDVGL2AAqx8ZhH15XG4an0G
qLh+z6VsGybhUtjDzi51rjfJMZRRtGfrUBC5aKbOAOAnmbmzNgY+f3h4DegiU3vSALXzJGuTF7BB
6CEmsGNiqSDUUaiV4SixynK98tk02CC3WqU+Bi0sVTM9q7Sr2tl4alh4ZHW9AjhFgRB7qUHKIQn3
W1wgJAST5laM/wKdBlY0vxGTytQ73tCuwsK/GbzNK9NfFzQbhewoPb/lRzi5IyqvCR8GiuQSewxM
Mw/3DYqqso9I4Q/WuJpBu6kJP1UqPxTZ54SCR1rBcWk1+AFcXWZ2BOxgCL3ojITz7Shd4/hftyj0
qVw5Vee/WRJ7scFaV7JgR6avvZJCFX7G1J8t0riC/+StUnSJIWqWXZjcwV47ktysauY6hQ5Z1SsO
IuMBDkK4XjqmxQpVTPPxeOJ1vGWRtwEkvqzyfg1CfKOMw8kU093MjHOrJVthschW/Lea+i5Jty69
wIMSN8jXY3CxQaPEPd7kSgq3QRbswHMwHsWsOucPj+yPKT/Za3Ov0+aODoezFPs1WjMe2FY0u8nT
FjE2mIHLcFcpmzQimJAlLrhmLtqWtmotPg2SiiKftlYg7QpJ2utpSd10eNSUbFtC2vPMZheBkSxq
NCBLXXRl+c+yZce2gycLfHe0I0cdCmfgfkc8eKnSjJLz//uYb4xSs7Q1dzQwIC+2RzCSR/qBeECU
TRNnLpLxRu/EPVYqRn7hyFPyMApW1x1ITLxlltRgvbYdaeQ6ZlvbBO6BRLlwB0mskrhqTUc8YYIZ
pr/MFlrd8jYTrKNSKd/0aLj6tXnL6+0o/SoC9tc6Sm+tDD77S4EfKX9L+byhccbGZPdDs1Tya1Je
jvI08Q0AVRM9i/hZoOQU5VcUQ/5m9+X/NuKvJoybOw3dElW2jturkrwChnxvfJdQehqQKruY+oqE
xhRvD+k4Cn+LCRoffNuOgUgTPxlaipfGa3q3McG4dYew4RTwC6c4uyngBaV1B1/KFv1lJCZbbKCU
LHO/2qXKuw1jzPuw2eq2Khptx9RZ0InCv+yhgORsL7PhIwYe0p16PsyyfLTZI4y3UCPcLgDS53Nn
Z2a25VPh+Y6ZvAeCTe4cg/rUhXkosj3lbsvOY4+pvihoSuV4yS5xihA+E9B82ELEVgnh/nxV7UFD
RvTnDToioZBszDyrgedLz2wm0E0OnG1gB9htzWormcq1KxO379eQAWo4ibA1TZjqkbLrm009W2Pm
CK7Jdk0skpYFE1RsjcZEyDbtd2rRXnzArMrGWRvTx9S6/GbxeGB9RaoG6DVBjrSAnOEdypYE+6uE
nhkfMtLfZn0wkNSClBKLO/OIM9VYvIi6Q2wtHqW19RV1SSBwprVCILNK2HyEHzUoBQKlqGJlRa4t
jN/z9K1mdwSEdhWl/0r9pZd8MiXX657C+ZIb3y9UAabblcgfqmABOW5mTWg21E8AL3ZEYTGqdkur
XIt+naLnwRmohjeMcEsL5dlD6YaIKehzb/rJ0QgNiK7dJIC0LOUvotXtfxpicc55DSGoNNxkenuj
9FxmJ5YFfkHw5M22bhMnRNbf/I7aWYIQaXfEkkWd56XH5zLqHwrruUHwI+/RPwA3xT9W8Uy8E3tz
RwF+UzktjDQx/VXSZ1Hsa45V74M1JEUVRrMF4oaWzMu/a9I9sICjik2OzmO0poiKQ+h/Ay2OwyA9
u8Ha25W1quJiG1QEgLnXgq3C8ALyw18CIMN9HsanhMRXYxkYEN5qdTgrqP2SgUiDLyqFJjuNRzk2
H3G2zTFWIc8gj/tmean6ehGzQaiFTtDb23UDuoVwTRvk0Q5KCVS9ZWf0yy5eqIFT2UfutRrQxsQD
dwJO8grXeBFVGWoIF9YuIQVK++QMsGE5HhMAsXOCA+Fs0SWjn7vKZM36vhG1TjJbkPBQxxLOXLHT
phCaWc2WQMalb3DpZeDPJhEt8F8RFMD5K+JDp+BY2TS4LMahYYlO9oS3a1FQ3zHKhzb+jLKfpvBf
QDOWEZk4tTPWpXqWc9COkAaJ72Mm1XMmWcix0UEE7wEnRZFupXQVt66tfyoB2wRiagiKpBtC5PVW
ekjNDbvm0hz3GaRIus9XmaZhrUmWsoTsIq/IT+/bFvEjNV1Ex3M0Pi31Q7POQA6+AklfJbxgk2DX
yQ+9KtcV2bVYO6fiTxjfIUC8cnrr7LOOYc2P/I+cIckYvvw0uVjGdJZYEBm4QURnL2mNxjVesxk9
giDmNb/xBxo0+2k/Wm9kl7kGiL2Zbm2ysQ1/Yr3/LPlGCY2CaXm8Wyxky7ByfOUOlUEzAkfKfr2i
XBN/YxgsUCWw61ajdraEfwCT+A9pycqB7Az3aIaAxr8lfmm+OT1G2kSmJb7F2zqaq2yCDukBWRnj
aaujOrSYbeSJNQCX8sqbDsLItqIQ2zyQrgQvcjPeDiJ0ATCs8wr33qAt9HLY6GHqNmm4Izajxx85
F1MirDnfd0KQy7yYPqacLYfRsEcjncIo0/Ts1XNct0mBu+pEnzVLeAoKZBX/qFgLdToNrbfu0mIx
CC6UzL35MPKDQ/nhl7CZkctXlnEj92uuLSH2wzXRrVVcFyyCrQ14Al5GMbdBrk9opwoeoUb5CGtp
pyVfYvyMQxidH2F48cyWysZ/WbVS+BAFZMqS4heWzK6V/fr8o+efxxhlg/zIyJqZjhLmPth8EELN
HqICRy3JHTCnJputmXbFqEsAuy/PIb4HgFJOi3lChAK6C8WqCa9RoKchxv2W4ZTNWMOmjQuvg3K2
texbWV+q3PsLKlYiNWapoGXu7LcSuYCqI5wJ7Yj1QvpumPfeZ2M6q/pEVfhG5N2PObxiT3NikjZG
tFbNGXYEn3cOMBOnerXpgGMG2bTaMmijKlG8Jx6edB+BASAedxGmOozkZd9QDHHXQTWPYbVp0U4i
yyni0TGMyg0la6kEYt31Ok/jzWYpn3oo9Hz7sK9WPDqmNmtv0bJMPzX5UTPEBBQeGwRGmpqvYU3U
1F5gxKdG5U6gzdTJucoGXgxGwMcQPTDPKeNxUt7ragKut2sMZmy+RCpubPnR+VevPms4FMRHgP+s
rr6k5guds35lvOn16tWSVNOAE/BXEUW78VR11QQWebNp1SrcCMqz0pw0rJB971RzHyTMqvgRmMnG
iH4m7S7loN2Ho+z90/N3vnDYuOdPWudjdlLfXinsOswh2FTWweNHUjOry/JV/RcWxUIp9N18xwm8
EMccnZOsVrNXar8rJeyzhC5hFS9FSqCUS+f0LOpbPBBIx/+gfSryuaFrNYHLluw7+t+AfvnhIbGV
tUZ3o1a9io7WGvWJgNGPMMyOsb3XgpPeubVR73TqRmavcMQGT/oEm7gsgw+sSvC03kEscJUPFjIg
oMp8ge1Qms9Qyt/koVr2WPqQKLs5D87qAoMtw+TJopAmAOxUD7cKiT+ESBtO6zg82XG9ks2Dqn2m
bA4pol5kNdRlIP7Bb0ucMTbllVBeszaKrqwSt7WahT97HhkrscIG7Q8wCrdQQQAFwToeL40nLTg5
lPrSa4JIXeB2tLyGAaUb1SxMFiTs0lUD67ItqyPsK3Qft+n3NtvBtjkH4bcvcV9Jj7G3AUBGYzEG
ub+Roxk8Ni+Dm6ptCwZRz8LRUBErjbcTW8ZUPtX2LuDuwqcMjmKZwlbRxClAQqY5h52oUD4yY20m
3qZBTq+5sFGktOFnJGHtntPKOHQnKdoaLK/GKsEU/mWxINU9A+CAjLpkgLnElcCffC73suRnkR5T
9QPxzrdIaqFUFPPhLV5gvJXuNcQ7uf/qgM41zxY5YGTDp5AGLr7liFR9vLDVqw5SNWcjLJJwDek/
957UfpnWd0m1jwQ00RiuNbZc5lgJjGzK9pTcA8oMCyNtwfqnaVUsMhZYCBZI+d/s0DfR5n2fJKAJ
dhlkxjSyV9L2eb0RuDP8eThODpF+VMQ/HaJvoO6kjP6Kq919IfhtFLpZleQ8DNMyyr569aOYTiO1
QDPI0T6DAhlYA6v+J4ToHhIfR7iUXiX5XEcHjPAKHLUG/uNZaSlwxYWsRruWXVD7Z3dPbnVdtddk
7jGAWnICgqRgy7hYKejIdg8lyYYUP2A7mrZtua2NcSn0X6U9Jemf37vc6VSM1ObbIOYB75aAiEJO
bDTFAVVWdK8RDVM/m+GVnuKceyhmIBkwZ/FhKNfM+7Kr2IkllnTDU1L2DXWMtDfgHyIgofIJmt9E
9CdytglDaNKAnqL3OCUXjF6osqfRx3tODDPth2Ch+4hbOtTlmtMQZfDXAOOvzKz0py7+FMUtwO93
Fi+u6dyDbcjXHWI1EMKF7HMTZmsYAilFWqtROr2jVnE3w8CSPQztTZu+Bht8LNyS4aDjD0Ilwjmu
cm3ny01TBA0oHTADYBQbu330xWceXCwQLRUY96BBpci3SkDaKAoQBMVyQD6BYeNdsREBqnr4Pgah
otsJejlYh1hUX7TxuOyYJeTgi9+UY51kmtpfg8bVO595ucQGukkMF/HJl/ch62a7Ys1tvVd0Grec
RLVKbwYCNiAqiCyEoKHmlFO6mU3/9LcMg5uL36RLYd+CgYAhXRvDScr+srxyVQInA96ShEV584Oh
eOkV1p45N29Dx6//pdlZ0o859ICO5WY8XWlVsJN/Bj41X//Jgq+QjLw2vx6wkQNLrSJljZQJycDe
sJBSpmOcR8sEYG1bWctKvnuFk1NKaXyJbttxLx+4/JJ36qG9tzv8mQ3ZzhYDjFL5RLdbCgSANnGl
641XiEm5aSwcnT8SiCW76HRW0f2JcriFavIjn2MRMZ4TnnkLiAzXljre6eTvcbF18SHEkuEXtFBA
DIAupoR/WnOy7HZF7AJzz7ctio1hNn+GVG97NQP233M9ANHHIjXizKFhAU3K39d5iZPLO3UKT1Zo
fUnTj9I8cmtYaRkMuVNBFUtfn7jVRfkLX5ZWfmba2SY7XBHXEINEdmd+A4AvCCh87QuyDuQdevPd
Tj1k0WBjxnjgAQpCWjLwIwLxkd+VoN5m5kkJ1KNheY5s8E0omvRgcOeP7d9O0GrXJOCIuCHHBpHq
clVN44fC/U1P9fWgw2HTGlbNkZtN9lJRs2ta/DaGWGjBPw06m5G+dZK4tBNiUxs4TYQWDCjZYqHB
BstSk32VWBzAXKCSngailMXNXlUvLQMGxh+bFufEY3/Cz9u3Ljr7R8G4Z7KI0Xm5EHTfhAARCOge
2oY3JVpH/SaF7Nw5fedksVrWa8n8M72XFf+FRn6KGwh6GfUh+IhKNEu9hWFc6osq+RlldUt45pqm
qGMB4Cy8DVB/gHJ5+V1t/jT1NQX3HH2ngSZsdc3DZ+4X1q+Z6AhdwhmHz1jBUYoZvVF+gpQsdJG7
base7Mh0e6bfDJPtxB1+ar78ttx4xrva2CQMHkqjGVCtd4MB+G4m77/L4hbmf4p3N+mIRytOwYVB
bfuS4ieVFAk/GU169RQX2sO/pr5MmAUa7a+1D5IHg+BOf+VytGhBBZqBVGaN5zb6TYZoF7FcE8PT
6rg+YOUKnkUSzcVxGHpwm1jx3hcTy4HzBL1yrgWxMcPNPQglr6VJ3tBiyK2XdVdrfzfaMfKhWQfS
uvk/ZdVdkrrfRNE591MAMQNedQSY8dPADptt57RzwYA07IzhAwku5IMoA7wS35W91qcvM6ldL7Eo
UaVTQzlQdjrnfcNNW67qDPjTOg+PnvyHlqr2BxC+pVA54zz8yFCq4pmJwjzWcllgd4CxClUBZ5nK
D2QUria+ACGz+Y/wrLlB9ypqyCwlSSjSMpObhr/y5PgZlG0Sr5+l94YP2OYbjppG0+BK0/6pePNg
nU40bpf5FasCKuQPpBy2Cxd6A3JMSGXwmc5lG+amjk4h80ZB9mn+WvW7AMFBTeN0AR1giRTOPCgZ
V9m/zczUNIh2Mdj8WO7WjfbSjRastscX8MI2rvOOqkqwkD3IoWJ/wM1qPCUoBTVM9WOpfRa6utAG
fGKlBLnnPrIMMngtU85ZHxtc0pq6U6et1x89wY/njUvELOsYzTkxv6iJxGj/NvsjwU3hecs/oP0Y
5Faoqfal367ZMin00kXFcguEJ+YjVwmssN0FcqDOnFXc9FQxyoRrQoeDnS4RDJ0OnnWbRWZlOnnz
lDS25+DoZOPDNjYN9mOLqcu2mmWhd+8wzHgMNvAgPM4lArUqK/yy+rImZCtWse3k0EF2w2nuCoka
cthAncbbI1i01dPqNd48mwmqYB8zjW9YpSkdon17aFV4/eq+hfZEzAao1jLtPmUCJ8FsNMRPNFFx
zR5Dxjt3NNBYBHYLLh3duSG7I2k3hRDb/1MVYmJ9hZGct7fOy+EGrTwgXO2j8OHlZGup+9JUkNfG
c36nVP5LGXAxKgehny2cz/WDmquFot9V1Unaj04QqEE8s3E2qJAfpL8GqazQv3x7cpH8e5OnTmaS
mZqNZpV3QVmXBk8tINvqZQA8/OTatBdTvprwmqLarZnD5SpzvFm5YUtJYliEZz39q+P7ZBauMUlc
et02hLU+qw6HRv5Ch4r62KkF17id1j3ZSFb6e4/70fdOI/MaF+IR6EJKAZ7VPaHC0V32TQtlZJv3
pHnChPxX83qHHrg2C+xD5kZqTm2euYTMS24msWrv/CTYh/MtpfmLvGAZ2/FfOxzT4hFO6SOfeog+
Onle3LHYEViWfQu/Qwih6UyytrmOO+ktjdUV/roCtGgDGNpHNWfZVt8HxCiFP6MXPEf+x4AJ2vaK
a2nF0hBr3/gRXI7zANfhWB5GTPSwTJwK4FFrxNsAtHhVIfJFly6C9sG0ZAOVHKLtoOkunA434d49
yduKT8CY3gOlXdReeG21E6UdzzZMl8bsiagZNWdPZWVT6so2y2vYIECpI7SiyLoTKdNCRjA2DTSG
YCExX+mzUhIfAkQlxbd2qZVtE9InXPp56I1lhPyoF8TVgRjKjXxSaNcNWGDnwkNZTrdUPc9i1iOd
7rOZM8UA3AhpM6HQWoCQZn+uYt7zjGREu9OqaDviguz8dU/+q5j7SauUpdByzlb6Eq9J8jBIODWW
F9z8jArwtwKYtZ9hz15Fa3BaShiEvhR0Bn1fcEsBvkbOM3ENw62Sv5KqHOJhy2RWS1jpCYGVU99j
98RbFOGj8AhHt1G/jxG3fEtemOZpkLekYBQuXGHHNJtXb7Z9tllNE9NYTNkaTj+xnfhLpSBdwIeb
a3SHXqMtCai7wSTd8C+XO0nhB55lbxqmR9WD880XCahYn+6DYsDocVJNarbwqkvlKbdxnp3n2wYc
hIT3ErACXsC2M/GNqqN4rSD+1d34TWrpZrQe6qziVtzhKzvECYYFe2SsyAjzDHOvXM4BWB1mMxD2
qmWE9lFK7aodiDGA9xIbsGRE1FqM2XGnAqokT2h234KLE8wZMqYfQrc3mf3RjFw6pAvbTY2SELz3
YKisqT94yj5Pbw3SKq4o6UbTO6RbGixcsz2JgeGb64x2njHJI/ROvJeU3qTRc5LOynAamhuVJ6tY
Bf2sv1nM/QkERa/Z5xwSAbfXgv0PTEwwvaHTRQJtkDgbr5q+XSX6odUvio41vD1auut7r1HdU9K+
MiHMk1XvQGpDn1Q6CoJC4BrxOpUyhrXJrZN3HyGYU515qt+QllhSc0yn1PxB+1u9HnDKk8OzPihK
5InHzeaE6m9jnmOV2jLSCJqbU/Hl+2/V+E64qiDhSw2mou1j7EsF99/G5IBEPKn37LQwUYfKVsOr
YZNgnPAYR2xDfHlTS0+D59SvUK+DnRJup/qW5edS+yjbe8HEGSX/LPKk9riF48DlJJG/En53Lb+D
XcE56tkvfJGjz2rJ3Gf1emzhuQ+ICNqixRBW02eV8x/ILHbAvgGNKXKaVyr+Cdt2W4uDOGCTUM9W
g4OR1huwZ0l5q7k3VHDlML8nx4rFloEJfXAUJbgOoYQ0j5BzLHDxkLdp4QQ6DTlERLs/aOEOIo1b
44Xgw/HcYIjgPgMATj+qaiLg26lYon/Aiy/0QVpZWEU6wAUqLH8vO3m4JytDWuY440HxL20ODKnY
jn3Fghzt1oqxQECbCRU+KhuQHqKovIotywkai1IgYtGjfBJhsbGozejCDBQ08EPmhDYhA1xrBTFh
gh3wSTQT6mKe34KaOaejaxcl0KoHFvCIDh3fjwkfprbkNNv03OTyEIYQIBQIP1sjkC6NzH2QZpqw
1Tc0NG6r/w8Hvs4d9I6ySDdyWn94KtYFG+DNGqAz0lPuTkzFislQn9lc1NRlW1VvqqBeJOb2Otdz
eF31mGhIMfCOrHzN6vehz6VO5JA8qSBz41hsYnIniv+rz/kc6RUO0TGyu2UXQFU0Ch4yZo0SMB3D
JcAHSjAE01eyDqgYm4AkDLyvKjwLdaYuCxj2mhSD4XwmGPdrMOEQaJdC0h5RRQwRwpn4f92IIXLu
8Z4CFGZ24AAXWKoT2uc2W7INESUTB1OsXDRbUKwpxma9IhAbxBsUL5mQWT2E+4rJHDjGpcgbt+of
DWc9zQqLmeRilyTziCBmVQWCgVo+FRRnHWJA4Hbrm9NHLg23oElWQI3xFCXTZy4rLqHgZaRKND8P
S8oxnZCsiindS/xL5AecaqA5yxwgsoUHYl3beroVffaIQl6BuoW7igToSAgrJvpTBMzoeLNjQThs
sHcKM0YOQl3ihlZm3h+01w+h2PdBg8ApTwgH7OfGapPyt2Wh2s2FKRZbRMFzE/ViU9H7nUc5Gl9r
LumdftOkadFClOU9j7NO/wPx9w4GRcfJ7v2qBBqsIXvXaFe2xvSu1elmtORTMmIAqyvzKPKkgHkB
NZ9KXG6hUN2KJF/bZunUsXQuihJDEC798iUxmuhIoFY29TfQUZe6x2wkqAcbFfsf2cBL4eMUE1N6
rar4GybAUpLxeubGKZBfsUjcXA++rUEclGKWuOk7nfjWVPU6iOX3JuLlj2luUcjhbwoQvWdpafqz
CGgQKxncLIjf9Q6oCXFDSCjG2UuMNwn6DQsPdBrMLRWLmaRFZWHMLbBQVvS49IW2U5kXJIWgHWVh
hlethTUxU7XXxjN5Lz/jFncrkKoWe2StNccGP8Bg1xtz9KCqYmyX5fdICTYZm4uQta9f21fB6lgl
utNVEQ+kVC6LEacsA4A+ENnN9LUUyWypuX0wSZQwYQcIsyHOugh9WqXUrmb0ndjS9JQYhTh6VbEv
hRxilq7J60Jx1LWNRZ2JJ+ydlEI/64mnaO8R80VDmSdEYbYcBqMJ7nH8DCr9EXZUOxVIhwzFdUx7
/HFoDxXJaIWgVhTEbjBraBM1VmW2VNXq0jWUNhTZOZiomB5gguQo2y1+F7/T5zYuJywxu5eDzg+C
PFiuUneLozk05tfbbUYxiNGkxbgw3oBo/GgBCqkJJWXMYA5FRu2ECgnzuEh2sUwnutTx+aH90Uux
Mv0EpiCuIMLbojTcOJsLMeEWmDEmGpUem6nfdK32gBa6ZFt9TNQU27W+NUfxq4c9UQaKfAlUWrDL
eG64X8mkecfe/06q/LsROeqp9QsGzNGn8Fi1lLaX6V+VvqcNyz68iSnHt6CaktGB8GMQYtasNiId
NmNvXDJruttxeY7UcZ/G7ds4tPuWGUPCYzSqjBBDusxQ4sp+cIRebYau5/rfXvPqVIWo05Yfr4nW
7qIugshMinQq+ZoWDpGQD7XJd95In1fpu32OaK1ow7HNMFbogpcC9jii3Un6o8bJO7TgLzVRWQSP
yPYtZMIO67FpzkUW4m3IPst5yae1e8lU72UsMYjXSxtrX8dfVrFrOuf52OQCVPKrGqL17Pr0K4hh
fPy+lC17hHgq3d/o9sFyAYA5Y1QJYy7yOLX0XprTo9D9p7XOVENBwCDk7VyCXpTQxhqFykzphhr7
3kFZyKCnm6rsdEQi0U3gNw1OSPDNZ3slU4gjmwqTN7d+pMGy5E2cfmeK9B9HZ7bUOBIF0S9ShFSl
0vKKdxsbmx1eFECD9n0pSV8/R/M6MT3TGFl1K2/mybtcWZvCk5uxupr8TcKmPk2o7+j6TxNyZZlR
SYDr0eq5iIqGo99qHu1RbEY6bvoGkwN92eu6DHZ90WwQo/amz8JP8Zi13mFI09eqVSvD5yunSNLn
UKsKIbkg0gCGybVR4Z4yunWT2L8Rl5QePmM9Zrtu4Ls6xPNjAlvsjrfAbrQUqYV4mwh5SMPmMxIE
VFkJGqGxg8x1kSJ9CzpvRb/E2nDVluviWxgCi5ATj39NRyRiH5rillFha2ZQ/NPsXPYGZlnSDLSz
BMnAHbsC4jAA1MZ4ofEW58qVa+HPa187Fxs6tswthGq5preFWhTed3QUs8CGmkNpghsV25Q4psxY
x07VvWugzVm8qHMmR1P3n9yY4JRDXsqy4R776kWZ0WttNseorog4egk+Lh+LU1N+O4JOWbKOfNdD
9IUc3FFDFiwzuxeU0z+7Lh+EbX6w3DjlpVwZXc3uJDoP4fjg9/krT/qOrts9vd93+RJ8ZC/LenE4
q443WcjKUQ3TX9Ih5aN6clUf6c5Be0zJxxhZe54GuVfkJiYj4OtEJK/1oi+LO9kUU47XsHec6t8U
ZxtJEO+Xr9CqKqavOOOaSvsDp5E60fSjqcuWROBrOp2Kd+W35EHmdyONXzJk9crPh7XyxwPYxqtM
5osfdg9AIZdmZGQTP3930iUJNoxnVTA9pEAnHUJqVbyVibx1OGGRzvvXGpULouqz41TOyhkwFWde
/zUG1o68/ptr2Pe1y7XJTH8dimUrSz4wBf/ra8ZMculm61gb1RLLrgOKL+eJ4Sv3iIe5rOWCjAku
aTBieD2+6bgv7Ue3gJaSQNbg7UtEKKEVDZcGAlEdtk+yaYqTktNSnc40Om8s3gBRSToCv0xjCIbe
CqdBBjjPYgGLJrqNufxD3uTpDIoXoP27kbRA2LI5mm1prUcVcuV3iJQy5zO3DpX1u3g1Y6/zCREE
+1AbuCmU92oSM68J/hme/DGoKjUrSLtN2j1h3D84+Pl1FkMUjhloosT8NaLk1tADzK6fYw8rUCHn
dzdJv2aL9hU/PDsi/LAaIp48kxf6KN5F6JQMC+Nfbdgjd9U0I3TJnwvZjrkVbZPcOjzP39ZWfbMl
llE++jB/CY2ltJDCiV65V2r+MEJJ+9oP0bER6IdT/+sYXHEjGIiKjufEZVQKzY8pjg+Q/Vhei/vZ
ZYtahT4RKOPcQb7gt8hlrOsyKDvJPzj+pILs4NxTCLJy8dMNDpID56vfAYcxhp1TWvdeEO7HZdKN
BKKXqr2fVI/oJ3m0yYwlbRvxErKNR6ugCDOKMcONFcAW/+oUOZ8b5W22AZ2nWmRe6z01WVCEdAMW
HYREir9H5DtRWleDRynx3PuoR/rlYCFGmm7nMT5P5L0ipMHU8e9MejTSsjw6TbBvVUDSH/8NG9Kz
6U5/Q6l2Cb2kaZhe8Rwvd9szMZ29PQK+RB8a6XpxWZQ6odhN9KZXmuzigHKKYf5Otrycm/y54k3u
ksQVaXifumodNyCKLO8QEPIKgoFFF9EwJhETo0Dtp89tX6z4oW/d5Jx70Dz5yEHq1BVAPbolHOqO
WfhMCZ07fnUN0fyHkTtt3l4HjCchI2liug8t9VGCjRxPGV/+usUcOKuYBY7h7sYqXs+E4ptwAgwR
RkeTd5fhjAcccU/zNLNWkQieeXVAyv7nk9uiLx2TJI7M+iom6hlgCfNNpvqE0KkRVMdybOi34fpW
wFMzsif6YoDk9JuSmUTScACVbetN7QV41xFcLtllMT9NqbGZHTImeInOoCyepyo/UjL7WJFJ4oNh
MwtULUmKexMGiG9GF7y8/LR9R+NQs3ZycWAnSBFQTkACq3pjentTFBgl7W9bUhY8vSire60L7xGz
FPp/+gN2/S2V7P6Impg0lgXJBG0rtbgwxtR591uj4UhMYNAvGKi2ZquDDxMrYPhgSP1B9zCOFgnW
oWpBeGLEQzZvSTWQ2cNIMVUOelJwb/tou85Y3+On+px8/jwLd1mGj3QS7g1g6bBEdi6MtMygRZ7/
PoSCjbJS5t0cpGr9RH8hm8OO3PtsxMcc7p8NaGQ1jO1jhcE9aSe2I3qt5/zUd8NTXzUPkn7TNMVA
XovHTkwPtC1V4D6x2xHLTqTa+Hn/HqXzBolmA5d6NWJ6dST8I5EI0KZi5dQRZAgKdYg7+H11NwBL
nbOZAMrInX+o/0JLvwYCzYeGp50LVlkxQ6QGJe0y8VaUZmAyyB4cKztFiJSYIsdoVVrVY477Vyl8
lm6+D51818CNoVlOTdFrSpkjz8RHabMDarLxMBvIm6IAM+Dbxl7D6xsgyNm2vHrZuF9YAh6r5bQy
tw33flWAf7MiJh7rHmvgWi3QFILcsI830iKEKZx1A7AtK76bOt7U5bwdGibkqfHvE74sc7Egzbkp
DPX0XJBdGJzxijp3EmKA6eFeOKPJxgRPDlkepUG25guENSKVM9nk3aaCLg3ADFP/yRuAtIfwf8tx
BMpYvdP8dzTz/mBp/6eClkwpG3vTOX+MJ7ki7sdvj8iVRaFPmlDlBl1o7rPHmbYe2wrP2iN8Sjlq
IppNVdBGm5OECluaeZIb3e3rcgr/LDGdDQPrLTWNl9xuqG9FAMxBPoUReobPMZUSz8/FfAuo3LRs
+xMtQlnDV0vNcqHLt1kWtFs6D2VjrTXZO+mydSmKf/6MV7VGDQQW+QlNhReidA/1kvaWdAJM2Rcv
vZ0gAR6rHH3RAbtVQrwbbnlYXvTYkSqOT0VA0pSwU2jxzJQsIbXQINwi4+SN4cWn49S27RdwOhQn
YYMJWQZZLraYGDNqGgET1+2v3bmbWHv/YsH7LFDEc/AYNhGaclGgZOsPq5SfM8O4GefHceQVP2ET
t/03WNkU9hVclr0jOhzbYB+xuPtRInz1JDt9zUnKknzq2+/OpcF2cPatWe0y68mLmgOM5ZccTEKp
C8JSAyE9ZtG4lkdgOjR1uU/LWt4e872q5K7A6WCQ2yeevBkDKNLCOjXVtwzNVUdL1SS6p5AsvhJc
W5P4gc+NgQedlQbJTdVNO81uKhf2gQnlzTBskAWlv66Db40gZRkg/GxDnqWKWN5BDonGp74N2bK4
+3qObzMA9iTyPmgXOdpu+aIwDCZAIMIRZ1qfv9czxC6yz2hHbL5ShpwZqsaSucwsDAb2v3FiUEA/
4mpRjr8OkNUVtb+k6eT4NndUlif6OqpqXHPJIFeC8B95ctr6pQOLlkSBzW+eLKSzUKWpwmKfjNO/
0+2mIOOEB/B/d8UjTrUjE5lk17RQ/uybNjno58J+jy14YDGk5tlHMJoBKkceC4nB1K9x377TV79p
WSTXjnWV2M88H1W3plPRJ9pt+fR/CHBxwcfkmJ+I6egNYLK1Psd1fu9pTDBT+ZkowcZLsZH5bDEZ
VmHy1PH6M4mVZmLZ7oQvWG5uLvYu4iFrI6cVvSxeQKNj82L3bOvvvitPIeZO38RuQra47CLao/FM
GeJoJQC/+EQFigGEzTsYP6fR1fcCgpHqPqU1m+QpyJz1ITgRTS2L0PpIweudhnceDs3N6SKKJ/2P
hE2lpKzA4EvqKBgTk2ww+A2rzsFk5Htn23PeYeW8hH1x5A6zmi3rQxe8hhNnxUSmMXyE/H9s/E21
ru3V7Aw72w83CzHTNz3SKnJTRuI3wELZmBkltmP4weD3rlV+GGwOM9s3cK316cqLJSGAsP6LDML1
Oph4A8XFR+WTKsrMzxLAUVgM13YICQG2N5MY5jqv2R0zPYc47KdTHKM1IWZC3yk2GogOKaZ1a5Js
iq4wZ3/rYToXxhVG1BE5CRdwsK9odsTSFp6HMQWAgqk7bbeYWFYWcZy0ogF0oPhJZ3rlNumxLAqA
s9J9ywemIszzcd49lLDtDaPEmoocKceTU3gt0Mv4E0rYRof8YDC4SroBBR1QbebfjzOGFUxYATno
waDIyi7H88jbTwzTWlYpu9Bqz/DPWA2vsvzIYGDPGWCp6eKmj8LUL3Y03VkT9oz+J5/7dxaCy2lK
5JXTogjkK5WCJ7JEm5wATZ2dfE8+exnBHmh/tS7RFYLTQPWxhaA+9/KQJ+kp4GtoKE5R2h74KeEo
pHh5uQlt027PfACj0YUMlc0YFVoIsrsQZjJZbBiOWucRdEpybXFmoFpNO9/GoJ2XZ2Vhu3LhFlHx
si8ENWOm+J1LROIM90QP8L8Q8SWp7cM4I1bAQU83Vrh0x0097jrSFVXRP1aUY6uGmKSR6JuhYHZ1
NCpAZfXH7NMd+LlLKZ7Mzv2FNUf4Ngjl/WB7JFhDgJ7UTNd+AH4IPTXNvBdV9T+SlxbvAgCk2vgL
53EX6PdKqPfJ9y5mYo1HGdJqQZp7yPodL8BhPSKOrtTw2XnElbvnmNuuMej7xB5v/FxkNJwalEJp
P5P8STduN2SsKSCG9Q7laghdlovfjjBCsfTGeMLhELU7XDM9q23LJ6BocFFM9I9nxs9WUTw5mdPy
kvL2PsH7uTZ/Ha/+zQrFr6H5Te3sNifIMirlndZT88trbEVm5SHT7UecuHeNHvL/VzuFgCvjaBBy
MBJZAMy73Io3LX3xB8+wzgPUAwXpJ5xG+z5gHdRJVgbMp8zuQIbiO/SpTdKwJ2gt4jC6twwIy9Ut
dKp3DbgHD4J1pt10L/3y4tjRg+r6iyLT0E5ym+PRKW2AsD7pJHRuxyNe1Kfj2iVkWzSQrxtIdb59
12bpPnZ9IC0+pmWFdOlSgJUEHk/isAmEdUwT7yBM9zTp/DWGMzkSEwtyb+9wZKo63o5DcYyMbOc0
5jpywuceD0PaNchK+XxwvfjB5jxsyfI+hgKcH8E9A8uLbztXXVsswYKSLH5Qf1E4t7zI4PASpKf0
Z3wRqc3SlJRkHVNFJqr5L694zbYDO9OmMY5+RqTOtA7ERuk98DDIdMewQyIwjWfTM18bmVEfm+yH
Vr2jFdInGA67ia/DVPYt6HYP4CIGo9KidKt+TnLu/FavGQDBKAUlDXZOfZUGq7OxfdIZj0zCuZCz
BQsG71UScR7FdFzKWvA5E2nKD12mr12/mDQTb6MSedRN+egBel0ZVkRrBYxG3FOMF95uqGnGPeIB
RQtKq9J0sSZNvOEmwcSClBKXp4m6SICuTQVCJxMjqmszgZO+89yIMxMBGa2vgnCn+YyO/CEfpj+A
FI7EIPv0jezoWs1NmN1jI8c9EN23HPFt0D3DVR+fHcbEqDUmaIi/HBypqXfMOQdRgEF3gcGXzQCq
Zflqqdx/7x3vmAbJA7/CQ+1UQIaJObACjNmxxWZzjUPgBiqAoE+T0YvMNSk2dxUuOmZVP8WOc0qW
dbFPc3OTbYdI0ddb7WcEvzEjDA/iXGD8oXFl100hBM7FeTxR4sVXF8VZK4tZwseUX5EEm366YjoN
dbelUQ9kET1/VHpb1dKdVeG7TM2fhnSDIBXn4k9NuAnXgOyzOD9PAAftKLmrXdKQhbhZMYgI7R9C
6r+oc2KbD4I9wvZCSDtOo4farD4LqmTqBoV6UJc0RZBu76sYaIjRP4ZG/+oip3UJHRSB8VYYNj4a
z0DnUiSFYQtpUhRhNdmP3jDi/uHI+1cHEhMUqHQA+zVdINNe9Zh378KBgkVerKQP+FCIgTRjVvzK
udZwvmK/ZpfpOPF3wmKxawnNpMm6pbxtDAV8mfZWAf+o0uzEobZ18ZRaaXGZWCt3mXESEd3ETB7z
vNGZeZzHi7X062BSHY0WpLPz1Aegpxo+7tGpnj0qdxvsGBaH9gFyJtfto9pFt+ymyAvaNuunME+2
htUiGfmfsTFHHFl4bj26NtiQLwud4s2lw8RMYRCYVCVMEDXjgZZQzaATeg5RGnJZRvbutS+gnt6d
kvZpOdhk5NpfeMB4FqZ4z8XzsTAhOeseMHFfdfupyz6Gedy4lCWuyBZfawLKsw2emeUE6i8rWMV3
KDnUFfV1Y0i8CyVl19QzYi1pu6r8kgN/BTRORIr5asc2nmzMEqAlfTBScoaLFDjYT+MFPLeizIlv
Y94Ltqbnfrh5hcEqO3+NdHldDqGUxBCROgRjPSPxJrKm3GPCm2PGEErKeeYWxQ9TqJCtmnMy4CoZ
QUdNfLzDOYmvxsjf5hwqQmxU7t2QxJ89fqQVou1ZzYPgY3V/3Np+4qHa1QaS9OzNF7NIhw37yn03
1gdi/Heqee5ZT7sZ/KW42o0USGiekXNHEmmD9JKgWOVI4HeqFda0nyijtBvKnUfrYEYVnii9aScu
+ZpOlvp+bB9GlZ9bRAvb3mDvC9SpmfEkjKvAbg9joh4Cq1wp2MnYYB2erbl6Yddl8vflbRxk1sY1
l8wVQXPZ/6TqrHMO45sSr3H1BiYeP1OOiQvLkpyurEjxBnKUEnpeSumDQzPb2xqwmZWbLyIBjcMb
oq/7Y+Wzhyqm9wGMGdhLi+DFYHOx9MO30NbbTqV02fTPBGk57vRmNPDkoyHlbbBhzkWrIOWH/h0+
lUw5mtJBi3YZimY/6ro+WulPO8s1x/9S0ZEl09Ze/KOsbubwalhfRXhP+py008iiATrw4FBb/9ap
i57OsbPr4EQuVP4tHueBGAovusH/a+HTGNswvB9wRMxmepDG10RGXQQJ5WbfKa4lWB47gWrn4uyD
Q7f2TIgaaPPlbjSLv5yEpZ8cY3a3xWhd3C4hF6G2plWR8ozMPUb154FbcsoxH2vAbMbVlq8GNeqG
e53srY+ZjIzoHQlaP/laoH61ERwrislCkMTg5jeeFK91QqFPrZ13x4RIhEe3pGmLGh+EsTuX6pYy
uPcN/Tek+bslI9C4ClNVM/wYxGNkHrMJR0jW8n7Gj8haet1rFj1msm9YUIz8jD4hjtjbLrHtsWDn
GIUvpvUHipU4i0/S395Z7SM5IU87cAjxRWgeHMzSFQRPI3pT2NnbMji6kuT9SKlnLR/buNsM1GAF
2v/AX37IoUdMnkGCx3lAk91UGnpsOLC+znaiof3bzvo7BydYbrl7S1oIiN3XQBolJYIxNSPdHVj7
pz9TNCtECityoFnDDXgvk62Dw2AEWy12HVLJwPGRd/bFowKoHP8ij+u74O8bX4DIHoKyoOqMoi/K
3/sISbaCLD3oacPD+xPwHy/1n5VSQAIXCvjCNlXprZXICoyckreIHd27zmEWz4W9sXN6gPZV9SKm
rVdvu3RXzmdmvXn4SKpfD+KPqb39CMoj9znZonXMGyhuzWNMemggOoZkZzviantwHvn4CXca6W9b
LAtowTyesHc801da2Qz9sG9RnMvOxLn+3AF4m69DfvGJIivLPCxlTHTMeOpgFfLRHtTK7hdLEa5S
Gv6CdAbEzpc/AAgK90xFcMQSXkQiH/aWTVTAr16sonnIlbkxJP0cMGjp7GPhSBqtbfcjbqMCr80U
xjwp6U5ACTTncGVpYo0ZHNy+/WeScvKK3ymadu3A1WtTuAa/FsahAMQug2QNx0ml4h3yxatXP3bE
FZIA+w7+yDam9QNKrShxrSvSQvc+N6WZgOoMyadhqVF3F8nZz4CxK8WOytnJ9S/hgBxB1QX9nGtZ
elsPc1IeGpvexR6sQXmMhvyOBsUWOzFPLVIeW/6Nm3gQuWMwU8N9brc7RwRPjUUdOiC4iaijT0sZ
W+ubmFj0TNb70BFD7tmZlAjOKSfW32y43bVURBjJt1jSXiWYrF+avMeAz70g4rluKQaYZibj9gkx
7SGeDw6uqjQi56leveCg+2tNo14egBqJdi5zdI+puiXtU1IeWuM5AmEYk4ktP8sCdMl5KTkueHF1
lFTXLGcbW/GxA/xULlw9d23D9pt5m9rz4wjWdpT12sXaW9jf2ZzsaR1gfKAgN413puXvGrYYvWFt
E6vbBh3Sgk1XTEZ7OgjQDEB5ymUWK8dAmL1+0yJAQjAuLvlRQ4i3kiVCxe6WHP6e2kLc8+7BzChK
8PTHxHAUMbxZ6HbstSK29sAVsphfgUOBPL9Nj+ykNutNA6Etx7DPG9Y8wTVZmxVySOcfsulAg+q6
Nqc70fJ8MNSmRBi6dRIVt3E0P+w0OUk2g1kPghLv0xTTZkHKOWbUdUBF2dOx1wSZSTP0pOar+mWi
GjTuvjvQ2Cb2TLAhKz8KIMOIW+yVpzLtdwH3ryT/1Nw+a1YyRrem2/dvomBICesu0QSYEL1ArgLm
vuvIeMXy2y+eveLdnVpIghh74hft3nrsDfNV8QX+/0ArN1Y2k2GcCVpNXMlSUKTDHjltiJ75/Lnf
sHIDbwkArYT2Q8A8h+O4AL8WF2beu8d2+QkxpxZsOmJ7ujAkrj0b49fIeaaYrU2UaLKqDkAXWwRv
RWw/2bi17BpadxufoXfsLC6pIWWtAg8OvTrjQwRJiGH1rqhjwMrfrfVacaVAmiS2WHO1eC/6bf5p
U/mA93KxSypvWKXVs1neHJ/sGQQUnGX8XkYoox278BmLnksOmkXNtKo0+Yj0ieJYsBZg8fms7tri
IdfFihaYbZBAYqH4t9UVV0FI7xlRy0EeRmyKZs+28gXphMzP1ogxECKFuHczfVCdYuSjM3GcgMP4
2EVi9zS23zqlB/qexxWIaOpvseoL94UYHcuYO5YeNTs96lXVkYGd+cT3NqVYJyXkDGfdMY7hjooV
oTrcL8Fd5dXrrLovu2/L+vXmz9g+dCEVYydTXmN3j/7Ojzp+Vxj7qnSzRGim+4F+tFGty/SF7j5P
AVVaenNXobGt1EHIp45MjA3uZcX60g43CdWx5IMRDaha7gnP/pp09AV7JnkDurv8zJcWcNqf6Tlg
ecKEifeiuFj5l1c9BhU6BxOTOqK9FCYppn7AXXVuaGqkro5aqV0pP5SD3bPt9+lPM+zz9th7hMsP
iXXOmr2Vr131boLmoUkJxm7uPdAujXPKe6gFKwPPv0tqVDbvvvHMbbUcvMFIEm3c0znLpPdNqfyh
b39LwChFes2MJ4wp+NiOCbTRcra2Uwf3F7N6LTDZeV86wBpaF/9i3awHSEddNxxm70NFztXoHIKV
E9BwezeU0UG2MaleBQTWbCkAbt4JSPs21B1ZP3dT9Z1zotV2fBSpN5xaX8G778leuEfeOXW1INHS
JeMsRwGzPvPBNZrIxZHCB9zvXN4VKRmSKiAl6voz1jOygKCHTdiRXYFsAE9qjDHbk2aYZvYA1Ruy
8Uo337LWa+Vc2LunNU1wLw5QeOLwdzYOJA1SE58LF9YZl+myQ56/8vY85A9NT76VvGudwD8U3xJC
f0TjXGKTjqPxAhPPWME0cB57668u2K9KjOG3kmWgU/5m8BNoWUJChLNpniIB3BviWNXHNMJw8mCn
syXrEno/6dbBLLJbxCcmsnymCFV99GSqMAtsolQhFlD/CcybM9A7jzgCOmorejc8TQbla6Vxi8il
zKJ7dBZPtVmxM2YkKaKly/rgkM8WQUQO2D2kroVyfh8J4zLOCI/fU9895dEPVqFtiVMOfZHkDWeL
v2m67kVHgM4cmHF7p2jZn9R5PByqUfvw4QrcvqvW9Dyw+LOFKDE7FiaUhgAAVs1oaurHJMUai7GW
AVk5YQwdNO090NnFHBx6m/pSzFeFMM/N6CRfecW2BUtM+Wp5conP9UZys2SL8z1IXJxTdM8Tqeqm
0mURS7yEunO7qm5Wh/j405u0uxBNACBpjmWPQjDjuzlKeBEEAWgQ/WMlyGZ+pB202/WzsSRNNdUp
TIDLypx+PboaOp5uiqSB7tHUEGV84XIOWZSslzHGT+fzKk/xcWGV21MtmeAqgFFbZ0DVAv1WNdLC
4gobJmHifLErwEw0cWmyKoQVyb2J8JlvWPwUc0Q4Jy4B9r+qMvO1jP6nxZLkxHODXr0uJpgY/WiY
f5ZHHizHequsSdOMSIc9+JTxVzX0Nu74RdjPQRdaL5UBM3hhynjNprEzshyBZ8FX9iZhkKux+/HV
tDxwPEnFppgdc4y0W8Deb0LvHenkMzHErdUhIAfHvtUUB687iWmyC1s2iW18rJd7bGeFJ8EqzBmN
UxElfEebjNCZl7vLlcc+dplkDgrwMUAvKenW655wLi0kPKCGXG0vAWuSO4BEx3gwLmlkfAZtSuVm
P+KP96Z9hQpOeGN5pY0zTPcuuHSR+B4H59hoiAwSG+9KV+R4PApusUJiN4zQMy37zWwsE4O/cfZE
OhEoxGtRe2a+bUduwEbjPGUEyNLWJ3RSMQpB5OLCCaPaFzTPRrxuYm6w5oT/E6ghMALqFzYt6+2U
77mLLuJy0285ou+G1j51lrk1Co4jCn3wCQPa4Ds6xdLYiSrCCYzDdSs17U4J2CCnosDLX0BA+RA9
DmaLd4tnhDX6P/AfM9kfrGbthBtLlZTeZHMb3pKmLdCtcgbuQAMjh10J3TR/lb53VLVLU4O8N3Kj
Rlnojg5T526eA4o39PBcTcWbM1kHbfvkBYeVL+f4JZqqgmra+Z6NLqWXpsMUP7B/cgNfrly2J75n
ybXR6hWz4HqsQRRp7hpFNNYEWmA39VGjUCFkuu/yPNhHCpKFnUf/sG7gGpiyV+ZM5jq2415it+sp
MZqPmJTCWHoPi7O+pO5D0UsVy/TXTdSuNm0CYXlDsLqw2a9VbKh9CLyZ/m4lZawZ46QdvsRR9O5Z
UCgM69C44odL766tMYBUIj5MSQryYEmQm+06FN827ZOxmGBaESkOiSbEpLHgx+D4JIPUdXyl4B3e
kZa9OfJh0WxJj9+yRAJu0NlhxC1RLa9z4e1LI/sJ9N+Eocuphu2khoNMvgdgthCWXGjGZcz392mm
BafAAUNQ71R5IyNqeBEtkb957KHJsZ6997jOUhvcnwNXf7PLfHE0l9CQRxjxnuIpbNhcyxbcMoyQ
2U9vTV778Ovp+xiojOHRbTE659MlMQMyA/KeJx67i1pTz8TvmnE7K1taHyWkp/7JafBI2KeGPdeo
+Kc1kvXi1By4oWCfc3J3J2L2EUH84VIu4DevqTEfY2CwLEWN54oVLd7MEdkwoXECj8maFw1yi0CQ
1Biv9UM9hV+cg3zKY/kZMvBYdb1VZgWEoo9LWFTcnSqug0qZeLCCf5HCYiUwE7E+fkw7coV8MwsC
0DUbnWDyD0j8K1FR7gQpAvvoEImV39H2ZztAM7K11cHRx+0jbLVhv7KqXHnLTOdU2+Uqc5NNI0pk
+gH6IrsaQRCvox/UD1l84QWt2O3wtvDMcUVN4jaBdZ/0DS8e+7sMSZgbNXQr3xqumH2u9BofI0Be
vC2n40iCtYTgluX6W3U50qFqXAgpHV6k/qAScajL4sg7lo6nqbq4BeTUtnh1uZxnlLHFRbeROHDs
kExiW+DqZocHjiLjYlunCqcmEdh0Zy4dllNDahRYyxyUe480UO/qmye4JnO9lYhJYQgbJMLzOMRn
L/v1oWIBL3WD9sQLfutMXJ0JZRKx3k2Dv60QcpkD2YONXvQpMF6XdPjZYfFmZvYpoJl5k9CY45bA
HvJ/vuJLD08KEIEpUzQ7rGgZclgc8QTNpbMVQ/5i6BZaabmziHPga+KV1CExMxIEQXkX5Lx7sHIA
CzWZu0qgmAFR3/rDp5tvLf3hSSpNMcMfPSBm8lKYOTksWMPpHP5KhatImeyJkSVTLB+zeVlMU27m
sNke3nmOdor1YgClD7TWyh3pQJ9+RyoNxx50lPdNiR/+jWTXczjP1fiHVrABlslyC5cr/fRrNVsj
qJEULcyCK4vY6J794rU3KHHP6U5MzIHjEPN+uRAzgm/2AzT9WvYfB7RTf2qjv1mj7FY9UpKbBP+7
4Huymd2Ilj/gNLNjXE7jgN4VfgCk2XL/weMAEwxAFyiUIP4xRko2rLYtvgzEH1857drp8KZk4zWI
9GfAPryOvgHnPIogO3POvAQebqO+E/VD2M/7zI/OQQbNM2k9cbXixlj3Lg9/Vt9HfuUeHEWf9YDJ
tSmLgzdaAHu6eeem8WM3mPtyxi9D/C3vrY82jLa6cGv6DsDqd3a2CWt5EwTfZWle9MJaGkBExlkb
rBrlgRwDL2nj/RHlMK8KelRo2Tu5oFUIiwzMRjn2mxKx1HkalHwycwyNQbufM0VAed7LcPxwrCWH
g9pZROaKtlSux6Z/VyI3Ca/U97XI9J2MuQ4NDTnnGUIqI9gApSZH+6u+PDV8eQ3HeMG/ksjgKYrk
+5wGuzlBiQ+hkTDDs9ZdpfB8dHY0cZQSrQ9AmSHe7Bxwo1MuPyIMoI26hOGvw3bE7J8wRG7ziI4t
Un5hA4p5wmoD5s9rmUD96UFYv61iXvC5jETNLrIpn/R+bOlsOuWtwyj+y4ed5iH0+QOZ8QeTtIhq
xNL50YFQWzQvHY3SbbYpetbUy0gggg8+h33OieMASs4Xcohmx28PtAqrQPTrpO25MGNDzuz2lLUI
iIo+WkCiWtcH4nxbv3FobX9NNSUF+dSDokR14Ms/nmWGZ7sMDEyoqrurSvJnIkyfGYGNlVuzap56
j46WiupA0cYcISwcszHch4OANNSSvC5KLLKV9eeFYQs9BTqKJFMLnsXYxo71XYEwWftxx8jdeeyv
ZlY9vYFW0+bAhpexsa/Etufa5bABIorkpfuU90/LtnXfdObetLtj7xLeiUr5OuYLz8WoKX/pEJMA
kvfs3WjKpquYKw4L3F2CyZp+a+yqgq1h7fqkS4T8j6MzW44UyYLoF2HGGsCrct+UqZRK20uYWgsE
+x7A189hHttmuquUIokbft2P54dxCH4VsEIuXSAW2M6yzeftScxGb+KIEajPhjedZxeT6yTZS+hu
XE//te1PUuMmHusdyI5nRlcaFuIPzO1HOqPXbgk/0cWIlYOjdlV96zGVrgd0tlYFrM6iq7C/PIaV
MILkrGJcF4v/uScGAVYBF9PWnV5zgl4t73Yi/GYSAgNwwS5R7QZgEobAXg+vBA8HBuu8BhNdd0Sc
zia1ok0bblG1V1xvtoW4q5BazCYmpkUsHnbHUD0zd7FqmGC2Sei3JPmL4WSNxR8dats8/5mszwUt
F7fdpznSSMKAT0Xvg1i4B1BOAdkre2Bk+2aypLsL/kGPv5DLgQIQY+evXSY2aXS1JPA0jxwVtWd9
9yDdaV0YX3nzn62nB015l65uQTBt4bBy0S/Ry339KBcejMZfMeKPd3vinrTz6I/Fj2O7fKWaDc6y
NcU0lnUP8TvYLE69qN333ENrBiWXvwZSwCoH7w3vrQaqOJgLc2Lrem8+Ft1aHyJrN6mPaLp7XkyN
DHB1Nmlo5uxiVqnnwCwh2mcfFgZfoF9jTLAVv+1P1dzglRCfo51saRpUOGSukr53/eTD+dUU8NjQ
+iKJzew+knXx9cDogt4Sb/I+u43wGUN6WHM2HpaxHeQ2Um80F83M9E6CXWkpdSNmVEBJAO3YF3/O
AEFyBFrKVjjqv8Lssy3tO+vQ7TSrPefROrcCCJzJZ5V8OVVzTALg81Ev36n5dbjfVSMcnQ4WVcAV
1xFg8dvqNzfl2syJzRUzaIMB2hXqdOfAdwSayYY1zl9APTwoLvZ0Cov75D9n/F/mHAQfZl2Kvtsf
u3me8NHViBdFLXYLvA4zBqrQP2/uds3y2GHjA26/Emi/iSqxTeVXbRZ3YXn7ebCIpMhts5xEHdVM
/rT2cPwv4+joR0/FxK4w1CeAQ8+kc7eeb8KcIpvNtcpT/lnhOeHTZOXUnDvZrjzjtwiZm/4kudhU
0uhVG5uJz8P3nyfjy7Gmky3iV1/L8yTVuiDexEDCmuVf7Y6/muKiidT3OH6YLYweH5PqgieDrgvZ
HX9bBBYXayq2hd46FQVARh4g3FfO8BLaH2kZrLzEIGf/twiSYpS7DhV2LJJz03954SZhB5N6vCkV
UBe8ZDlEd2x2nuOgdnAHtV69xNsaQ0U46iWdn50Rg0VUJJeCup6aR7aZomMnzc95EjsbT/yAPd/l
JjyOv7PAR0sL8/wcCfnmTf6LEx9Y9tgOrePh0xThWGL5ZiXYAapBws8ubuDsrnpgKKPXcCDrX6tH
32oPHe0cY3YENvQg3OFeY5QqDH3zF/on2rqgxsqr+21Szri8aXSLb1l+iur3xj4B3geaQ3EL7R+x
Bc4xbfYlwkkkvsfpuQueHTQ0I67xzOyT6d0dTo44UnY2D2+VJEnYrMjZ5xEjKpcCcilrR1AzWFxd
3944uUCx4m2Ecxy/Ck87E3DIedrXLYF2OBd8beLUeCzZE811t57lvZwyLOpXy8WTm+3NWR5l5LMp
rmFsDz8xDoqu6ncQzg4qZDshmxebRQqbR+/BBB2QCf08BGa6dTGgmF71DnF8XXJlyslIZl6BdggV
pNAEGhW9tYnF4eMQQgZA/hEscs2oVLjqiurNkNO376LVN3b4nZa0DyflwYdTrmomZSdvcUiL/+bG
uTeBvBV8eVVTvHoGmCIcqY2gesI0GA4J0vAhYALLG0Jd47zGsnLVk3w2Jc2AeCZcn2vWDBO6mgyE
wmGfjkBAXMUSHxnDcQIiqxaeCezXMRfsxKKjnRsRrVfKWJmm/zPMdCGMcFCqHDyJiQAzGcE9qJiS
uZcOhFxi/LVVqJ+iGAkC6bdu3PvcgrBLWbUHUA78zr0NDXRDAVYsxqiahw4PWS7xyBkfide81SG5
bXcof9qRcKbDn1hU0PMr5xHg/3tgTB8cVNYqAhhr2/F7K2fBgFOu2tn4btuyfqVSGKo0Vrv10l0K
D9oZtrGh9nhSzsLPb1lICsmcQk7t6O4lNTt3KoDybjYuaYV+HmDjpXxGHEIPqgSLYE16rutL2tW9
jyZFSO3UBjTwPfMzSjalt3eBuBnu8EFY6t/U6u7WJCY3u8KFmVJ+FVmwoMfHr7zDSc8/7C0VQ8zV
w3uMMLjClxOCgjCfNVWSRHi3MvJcUooeGvLASo8t7Q43/TVyRLBVOOp1SZrfhY/mDryC2RlCoMnJ
jdkxvrEHUVgTPSRNoW5mHtVAO83CPbsCKevsE9oFwIVv5NeUvTWvY9m2eueY86S2oR9BmAMQGP91
To6RqcFSejEGkwWNZLc+BSl7HyqPSzGehq7/TcIfFiyZSMYW4VMb8iGvEN3o42ud8FAONBUcE5Wx
9ocRVNEfURZcStoEqRYkd/ivCqPrEGcvjVJZjpt9YFIEK1xBwaLwL0C7/o+nDjnD953cPFV+YCf7
WpVpvcf11Qb7wSZQQzkcNd0kGUuOqmQeEvGIbCzUtnTQo/ekQU12SlmaZlezgFRTUWkBNCjMZywI
oU2ezIwK48WopO89lObsfVB3knMraYc8vw4qxNfueqL5RQtpv60yHJmLSC9SkM6rlMECQofi/jcQ
yvOjqgmPGbfROwc2UQn25vpFy7F9adwuxgvsyq+pl4W19t1FxRz9rvuy7ClujnR+quxSq4GhWEim
5m1R9eYRS6GKNxMAorhEhxTLKNZms2ab1H8ZtfFketHTzIPqLaXURm7zYiVinpgPqctC4RHwTV0+
Jt0W5MCYPg7RvRoupQIRxEl50lR0VU9AZELvKQi2ZvIMvYLYNYuLmhUY9TobIg3bzMOSRQJJdTaL
GEW0ObO3DbXzAL5vifvsxfHdqDCBDLhSOfCxamdZcqqM8KvWbKPt7gSr8y+gWM0SqBdOFWCtD9sd
Ij9mNAsmnpritTszqw3wUieZGd/JAFRnYfvbWZxeo4obfaWNbstymmRehMLad8z2QQJeo1ftMZ75
ddVwp20nahmQWird8BspEK+Fit6s8R/z72Eg5SHmAhd49I8X0T83mVizeHdVwbEq6B4QwXyVlMFS
e7FxWwvfQ/VmW8YyGlEO3kzpsfUykuWQ+vjtEqkF1K3j6WRBMESfQlzpHPOZWIC9H4vx2uHRonSR
mTCz1XNhcbyW3mNr62GbpRFxwsXkDxVkM+MoowWauPxHJuBqU/fTpS8OZ7LhG+s8kY9x3j8sRGyH
yi4jAduE3Gj7NMeSFwqg+zPXrYIs2OSz2jFpcsHntiZZ5OFplDacvxCZLJX9Y2RVJLCMztygUy8l
EdatmNtz7bBWZZur0Sxi8jLjZmroLixnenVmNgGAz4LnvJqfyjjYG8o1wGKCTqwpVRC8syNz2GiL
uGdIfr8tf0wtV8qYHqoRSlsX7G262owMDcuwmJGD86j1Jyu3xy5yfqmeZhPPULDgEbrq0R3EpZLF
m9PjQ898+yJM1v22fbClt4rDoaUl16eFc+Qh8PmzM0Os8Fp+5Kl9MHL/WnnGxgPVuSdLRcVcrC9m
kjrQLLAv1RxbibEr6+qS+Pbebxt8N+SgSnZpudPs6JXa1JZzSUDYGn585YE4CyP6R+ThLfKh7JKQ
XRU5bhPTZCUFmQR2mP2Xy0Hvc7pTTJWcCzd61HQIGdw6HOrfk7n91e38q5PkNZ5Dfn2DSQSy2AyU
FJmMLECQchCpHKO4a8WKRuuRRSJ9pxVxZ8v+rAsyiASHoLbYNweqpJu2h0Qg57Y1EfOKAQefN5TF
qYk/axfi/3AER7KpcHNqyF1tMe3I8SKBFdFR1Jhn+es8Tn34HzrIRpvTNoZENvTTuoy9W4zDok/V
F8jfk4pN2CfN2VITXCk7O5hzdek6zhjms8os0YO53APkqxqct4weeQwfzqUbJIoZMF057PwwBD0E
vjeJ6NuFwOyL+NpnFmRFDy6AQY+MZd1a5bO0UuJVIAVgTvhzS2uP2PzJlgHm4QC9IVkcoO3jpPrX
2AcSjS5yaUV5xx3j76ZMeasQGs86R+kEZ2X+1xUG9wK1hYwCVyQX+yzQv0VG1sEXSLaeC/Kmmf+M
FJqPcJGlCe6zDUkQGhic4CQ0DzKpNsw/RwCg+TAeu7J700VMCj69x/DXkDhcpBmc1+Hkor4P1odZ
kN2h3+ZW4q7MRYhs4C65atpiNDA+O/zPIrOw9ZtuH8TwyaJZvQ4J+QUsPEa8OJf8oeEmD4sRx6ha
Lz+o1zrreWpwluQboxneA81cRR1OnHkkM0D5l+O+CsdjzPLGMgwcdPCDK6XPYyYV8aKQxHSAPsco
4YL51RipAD0cmszZcfbv7bD88AAHE87gjQFUvfFnhOvkKaFEKp+C62hO76MDLzdI62kf9dE/3IFH
y6pvfmHeWVOeqrn5p4BomoxbG+yHu9AWzipJhqdhxDGaZcWu491oh/hL1IAhqdmwXx2PQwg1M3MI
Ts9J5UAX926dF75hnn6PgqXGQbc/oeXcR7M5F+Kr8tTrMhk8yIZHB8oiJV4if66r+ZTOgKh6DGz0
EFDL3jt8wwIW+ynZPpkSSFruxLbnYF73arpZ40+dFN/DwiFMld6DM5zI7vP2o48UqqonLpE3LVs9
0J5Tl8YH1zQPU9gnSzj1Cdf3DUHvVXsJKVaR0G1avnQ26JcYvdHtTHoQy+rJDYon4SpuOjG9KGUA
Mtt1Ebui0qaNBYZpX5MwBGEifFQlGVBcFYjwJCNuS37TJJTR1Hy9B+q9ZlFRHyu9ayqmfm8ZRPsz
XLH0GVKFrmo5HdswjlbMYdE6C/lPzg1NWNIB8TN3NRZ9JQ9Vmel7OYoJvjkpB+LZxGgpdeIcGZ8y
p3sslAI2Z63dLF1IHu+2Sn5yiyE8crGHJo4FTCv7IRKwsev5I7LsnUWWVOY4KJV5riZy8xB/N35s
YMTsSpdgDRemtJ8zamU6SO6DcvvH3Az4UUI4KF1cE15HtN0ZGTKDpdzwW2ZFd09zN0DTmH60NLuH
sAnGh66qHi2H74as6DQiiEI8I2q4U8zDo2jJBeBuIys30SbUR2G5q8YZAltEwD+3gQO6QcpQ1AZY
LkZM+X5RYX+GFj0b8nnQ5TNTQ7yyhgAmpZpfo3z8V6dMIImonrUACElk7jiYVLehci+2JKlaEosT
xDrQj7rseAOSFfJF+jll2QZzVQW9yYKyhyjS5lN97VuIS0S0oKCbCWHASAMQynGqVm3+WuDIZfXK
msUHsxuWfxqdfac7VOywfREmnKIJarkdfKUM1iy0aFh2ATeMk72O8GIFbEGdGU+ARbtGOzRL+GnA
/Bj8g+93ER4ewqIaeK5FdxGz3AT+bD0ZFlZdo7JeU+ZFjdUpN7sdk/SZIM+poA2mCrxiH5sAqUy8
CS3wFuzbL9wXn+cmf2moraek61+J+tO706dFTVI58CWrlstIf5kjInQJvhxgWLfeZtDxQpjz/uxA
qDLd4lx0NUz/ssiJ6oJKI8NXv7uSooLazy92wa1+UtlwSjv70faDT35d5ZXHJlzFNaahuMzdQ9D0
nFUDREKTbDOxegucEJ9kdixj6Fp5JV9S7WG7QP8eWcmM8ZUSOEcdFGRKd0RoYCcMlmTtgp2CjPkV
9NOhdOMdPJHXihZgph+MT9O+aCjzLipUAfuU4US0Eyaqzj4WOrwsfO5mRP4MmmrvFPKSu2RQ9fRU
+tzWPajOYPNLonNKr8nRncwmwqFinPNSP1jJsDeM+MoxuPEFqp39lAU3SQqnYRHsMu5PKdSlBPIB
P9iIsVvGZ0R+xv6m+5hq81plwZNKX3qfMCgekZIZamC1N0qcRrxXZahQWsM11+gHNf/hJVqXTMmj
7q+eAZeNGLaiJhnhIGw+VS9PCzjNicWTFdJrSM83J6IrSXugAkTVeCpRlPO6uWax2lhtvJtJWWUl
6ZslHJFjr+uHt3hB7hvgwDAAtuPR6gEsd7TMsDNCYcYq+en13OcZbsd+m/qUruWzkT2k0wwKgYeD
Papwg43G3aoJ+7gsBO3eopX0ltsrwhuj843xi7G/23OdIKbEBIgJdelPt+looGMgbVdcxVygjPXN
KTeiMHE50cuB8dewrjGhjZjVF/5CZFx3N3b0TLQ8NzN+yWrBOJHJEgGiTP+D2+lQSvOU52DYIHnj
L+76TdxvR97YdL6X4MhL8PTPNTEiHPthfu4IiqmaNxYuA7zeuTga3b2rzpnPKqottwBtuIytayvG
DXiSTFsKK2TGvzWjrNSLx+ZAWLSSNP4ykx6cfNdC85eXAqtFvE98orAsLWTySW0TImwDa7xb5xA6
+ANU/hRxGfAug03u5qLkf3P5i2uOh45oEe6V9mhpvW7U6wxgswQHRdkSPNuKVp5zPFxicyPnD4+u
cjWenW5nGyfZggfO030bUFE/k8klTcH7K7y0BO3MdUmp27KX6buCVMQEuWWX8IrCW99vQOPV9Y7B
tM4uBpl2Yhc2wxkyn3WUDe59KnGNN0y3LUdofKRj3nVv0fgZjSd+PQmb63Ivl4UFDD+LIqLmOWB9
llTtt2ovtDW4aXSSwYvdbeBnsiiM5jPMy9I9RHo1lfuoXbsx9REKLbLnIcEPjgmfXHqLxf5WNBwt
w6XIAcTeKgT7bEHPXArSD7J8M/miWC/ErysfVAgqCBtkOzw0Sw9nuBt7+FTM5291C+4fLcUFZKiq
14g9dXuskl1rnMsGVCiq5AMFOITALwj4Clqa+5f3qEgewi1BbGo/qVH+z8ZMP56BKtIgnPMsEzGU
L2W5HgBl2Qeyj1YAhxh7wkrJz7FhMUaMaQ8gJcsxlxcbw/6uuSNymlQXb1mojk8o34EygJ8hEUc3
yT/Nd8KhDhAz919hHIiV8rSrb9TzKrkF4rtzDZKi5NDlR+oANKlOjv+ip5Mc3wuO/yzZ5O6xNhDe
1codz3FMxIxm+VZcLXCB+HJVgFkVvcf47AZqzMj8tUiZvGxsUv7LqsvGucWEL8ZdO5frZfu5+N6d
AaRzSnXS/J85nnx8Cq33Q85BqTebGltJtmdRUKyH0EM4JSLpYbKY7R8mP4OYYi69rce304cwnPLD
tnyjc1+/x9L7JxeukXipov3SXpcSDSHbXjB+mGWzKpaYv3vxifAEl8Z6MrlYap8Db4kBTFyGxvij
hTYkqI+fkibaDtb4xkXvK2PfUG19Xt26/XP8gLabr1H0Zyz9AdcUS1zI+ADiBcmZBY81COFt7fHu
0IQwnAxlJ5drOWLGDyYrAStJwjJnFNfHktRDXuLF+5MjrmJRQ/5h05DY74lzF/OtMS32ETwGpfFf
FY0X1Rvn2Hsh7o8QN20KfkULJMeqxw8DhmLmXMSA2+LsBq8eFgUz/hkiUA4eBa8O4xrw3f5J0mmi
Dm2nnhJElaTDKjMQR2nc7zjQN4ahbeKxCEQx24zd36I5luYpUb+SbFFZYDIRUS7WnFL4y8iLdKWd
rAMCWI5rwa/gOIv9N9fOccrFbPPHhv2Ix3Wlh6CemTN4OYlpYehmeHwoGHRDHw0BCS7N3lOjxjfg
dp+2Bw9zmKkK76ZVbJiffecfsIE99cXyP1BEG7oF7TluvfO77DGWMWGAi+vW38INtz6ul8xjLd3X
WUyCXE5c2Xz2ld1Tbju3mHhzWmPsxzIepANEJoXHnJUtaWnePgogn02xHIIeMVTVvkAaEg9pjbU2
rFPWdm5ID2gUP/uTw06IbedUfoe64/CmEUm37V0G0cfYUHBozdwX0oaBL6IrnOu0x/JSjauO/phh
ZLnllTVBvRl9uzWLPdvqdeD/xNybGlDozZx/yp71VtH6qEJpQMlYD+Hbhumd5Pydqk4DJtAvTM0G
Kh052Ow24Lyg7WAr42U9r45zy26qju+4sVfajC9+3m6saoCs4kRcocYvO+MIz2FPuX23yQp8XXn6
llTu3sSPVrAe8qISmRrENdU4R3OcgJgk/b+UwhDE8uFKoucLHOZtapujnU2/c0dBC0FxkEgA2kKN
SpaBQ7XoZxsZcVlKh2+pY76GXs69oWovlEYj2ploQU77GnbjapqUd09H+xaSNIJN61LrGsdvNeSd
orHvtadPcZ89pgN/lbQd6p1H+t3RDnYWH5/XzJZm07v8ZMa4MdhqpyWYMopFb5PFVE0bGN5dLG9L
GFbEp4DKvZ1dOEBbyPMcm3ro6AsuVsRXL7lckg9t8945PMlsFVP6nZM7jjrcmEK4a5n5V4gmH7bk
BOtYriqC0DsU+bvr5lyi8vHH74pfETJ0uhGG8ibpD7bt7zztXunry0F8FCcI5pe0Li6wDr7myacW
xn2nHDbftDneGiDQqrA3vs9oaEnf5+1kBRh0QegynN9p9Dmbsb+JRgu5g9Bzk+2gflmnKebbhQQP
cEFd7Cmkq1Fz+Eys6s0a94mf44XN5ttEVGwVEiSczclYdSyQYjsCzJES6PDo1Xow/f7dn929oIp8
mKOnCLrG2sbqRuXEaWpaQTiElgmyezoN32JPLY4Vccz7vN7C/Th5MrwpYyS/wteaJI9DU8+8mwgT
U459tQiTpmFPwnPW28ARNbslSof6yHsRPv5OPiwryW+t8Q+MGIkUvDNBQEKVEBStDpoJud9gYl2u
v/1B1wHxymZrZf6ur9CnZ0L5buWcle1eiJkd87aEmqC6o5/+Fh2B/zpszqGN47owAbYXlEkG0uZI
kqApSATIJN7LwPjSOR0Zfbp3VH2vut6Heprhm7TZX4aToGjKFa9ZNZlrKZ1oJ4hvlKymRMk7Fous
siS5gWDj2O77lFTbHkU7whfyAEpjk1O6Rkz+YQBOqLyCkkT14eCwUO7YHoIY2jsifCYZZxIji/5y
e0r2FL5OO+Tm6Na5UbeHEWH+hI1Z7Ng5Bu8FXRGviTTEazU7sLRhJxb/TaNqmc7mfj/NxidZ+xh+
eV0cYggQdBj0vYIdH2huV/EYUVVbFTYpazMesLxO8NYSqqf1yspBzcaFd6r7IbiFY3AzQhq1ZCr6
XcLN23OXGyYmHKYOohah7zhHqwvpynIcKhGiPpgACzdgFhjvqIsyyhCw/Fgad5DawSM8U+syCgV0
voEt1GtP/iftIaqOhJV4RgiLE8jm3fOgyFJfAtYtH3VYm39toKKVFD4Xv8rvNvQppMDoyP7abRut
LZILWLsIADwp3Tr/9akxXSmD+c9xUr4NdFpqav2Wg/wRj9spDz4s+2zn/fiQj+5j7RrJWnORzGvK
NovykDU5RgF4QiAss3Dd6OZkZ9F5Ttyt4devaQ5MoCqj6q3qU30WCY1nTZVZhyJuc65H5npysVsO
dsqUCE3K2hmCjs/OY8Ugxgyik6acLJRJwdaIqnFhDxBtTcXMHii1zSucrPaiDNJxwd/QET+zoqSA
yU4mN6fBsl/6jniCZ5PsCJHQFDFDv4NpnpQNDtqgltB1Qu/c1I7485yQMsMkGIbNLKW+0aAA79OB
L1QHw1/PZw2kW8hjjxmO9LELK2H2BGp9Rag8hyhYYm9SDVTKlTHXEY1/np2BFFHSPjthAuacr9kX
W4jXru9LDLkxmRQOLfdfX1VLrRoQmBchE/2CP0PeEPFDPBiV8UwEzQYVlNr/MWiwDyrAmJfe7H80
QQsAstZ8I/AyQ31atXUlV/GUWyc/BUHqaSacMMSFZ0UaV4Iqp4E5NZ2dezE4OcEK/MUPSQOLPvKW
kooY1Tg0f6SzDDS+QxUXZXNhAogD0AEFhyHmbCtE7A8e1cK+80rISKKOTo1DLZZ09iFgfTYUS6Kx
GvZ2UHjc9XBbMyGm4fzWt8EJAz7nMTeDxj/aI2XJbl6cun4xwOoXiny5cpPwiFn6LaHs91BzT+zR
pSHBbgaLRm6CBo/xEExkvNBOYys7zy4bxkjAKe4NkxCXbu2vUDQHTU9ASupM9+9my6xI0sD3lLUV
VUQYFyut2c1XWNkA9IoC4/RofQZLX6OT9RnZ4nk9lxELTnGiugHULdp0JN5yvycZGXov2htZRXUT
njhp8TepJ/KcIzk3qQK9ZBJxa+Cy0UV2dZfuw8i/ZSa4S2MmsaMJZpZWd7QLqrj+P3HV4/LBlOF9
1tXv7FFT0Qkyw73uML1Mzpl0P/Ajg9rWMaM/vWKh6c/LrdeRIy15SO/07bKDqP8ZgX1mN7S1DOfg
5eYmrejiobmpHedXv8e1nCqoBHQKYGZ1vX0Tp0D4DDv5M4uJVSeptSMVjsFpaObfVgwfTlE+hR4T
WU7egGydHKqPxGy/W7wlTvMdyPdeF+dBOgnNfbzkW7s+VwQRjSblUfkcbToQmNZYJXPX/WdltyiC
eTJ/2b6xH8r5y/V9ZmaFz9cZ6G9RQf7bI/DZ2X2IkQ24KJueS8UWk1dRKhJXTbd1C7kgkIS9kVWL
VoyjlxCaBdaUuIBrsnZgw7/L5kunsMxVQfHMOjcifI6rDe9PjI+ynoatL3B7iZJniXvwSPo1E68R
2ximfhBlpwn9j7pVdiF0X1mUc0PmMKFniAn+IwwWw4O3gkDBGwa7frX3GvVWJvo6DwaNTAaWNyL7
dDJzfSvblUMP2xDS3oohCR3HXAizIR1YUO1cz3wsaDudaABmczg3HAPsL3pI4pIVlRzeVaPPTl2f
iyjes8I5g45Dkgh3cFAOqva+nSJYd7o8EGniPZUTMUXjAcAwMuMby1fNhNjjqnXmmOs8b3cj32dS
JPRonF0sMjkW+NGsjnUJHxfQ5LoD7lXMAVoyXecqu7YjfqCpfm38ca2KpZdWUhIuHxrcBBLOhwlK
Z5X6BNhZtqWbJvJ+CTLpI1FqbrWlEOWlKwPQcAjS2BNWjdvi3JHYZJsVlq5LaQavKoSRXeDAKTrj
IS7GvRN7zlZ5XK6hI/M6tIjD0noE9MOQ5BwunfU3oV1XJdSTXq7RB3BnnyxdwjnCfTExHMdd/U9b
vPmDV4EpMY6aVc592BH+nlXDAW/MrquCQxrWu5kfLcMrG9bemfnp2IfBLkudx8YNwM20b0ab/NgR
Y6ko4nsZAfMbME4jMmxahxxhah9buv6aIOdDIzNDwnzO27sYQ67ab50A2OugClYV15fMXFSjPH5S
dXtqWrIlpLDNQd4d9h1pRu/B1AgSBnw++bCtOwttzr1BKQP/PSSfLHh3rWWaGDnZHSctr1PBvncd
zUvrX6JOmeN80+/yTV7gEMCyDIA31TNGf7d2LoXUEXU6AXQ2K1UHX4IHTPvrmNV8vQ3kTCrsJ+2S
9a163JrHruv32JKnYwAWupM/bUxpTVDUH2nQ/VnYDolukQPElWbY9QnbZjRbX1lV3nRaQlytbr1G
Ea01MVsLuz92eWjAn5UWDbCyZhdZpHIN48jEtY3m8GAa9bAxFhNvMHOMOkGIlyFMTqAvMcO5OG1b
8o0aB7pR5herEN/MbBQzxCBKGgFHbd6Cw8WyDBJDg8FeBU1iY/CVn1UX4duXy5u3t8+GCT9jyuf5
iIW+gpcFLGmwuo0eMVgGNTayhgKZTDm/ef/XSwQqKplIF5X4Glxf3+zM+S3aHwFY2Cvj+WZUDchL
eo1iX7uHQmX7VuitU8TF2o16vfGdnwS8HfjvJ/A4hI5SJC5j3WKuNPWIeUZcunR6TbzsnWYj6kQQ
ZzqFqvXpjS/UJFBEa5PIjInijPDqI3oMMRhMuUulpI9KzkqMsF8MXb5NT9oxqKmoj2xA9yYBi7p6
H0K149Hf9tjYi3BBa6gTNKH4PPnmR9TgCVVLcV78IviP0ZzK1Sy5aFBoXEjCjafx644JGrN+Labk
GozpGdam+cxID/Z8xvbexwOPKF3gk58vG/Vw2/ePRSePoQCf1s4nt/WfMmuM142DXyuIWJ55sBRD
K8KygV05m+Rn5DIsBywPrOYS8NHYrXjMneI2x8jehiAZkLq3frJfWvvHAa5oaPNxdKMIvyDRR0zF
S6QgwgTe8eJz2STiL+GPRCHJv5BDIIWO69KUm56OG1OXR2scr8S3twNHhjIwNTuowmXd0eXNBPBQ
BSH02YJKgkrDexra0V9XDvSYXNNPPRnEZCQaHo6VV+UXR+0uK19EzmLRk8lFbjTM/4niXgnTtzXh
eEbF02RFe2est7j0VjOnt2huQGTOfh0k65DFQ9qSBHMoK1b8uhTb98eqRHLqS/tnhDu2Gefwa3Z9
RsG+BgmjdiH8lCYbjxWUCDwsT1Wm0fdYEvB6plzOKXjZ13SDNOSJ2Mc++UMdLm//Qw9UqO17oonK
Kh5NHU7YEB1UbdiA9PUMASQq0z1QDH72E+55oa25+uj0nFV/w9T/GIrkcMJ1vqrL21iF+Yp4wJdr
im9vZN+YmdN3QQpb4U6Zqo5qu2DCV9WcUxtHcdOdfUpUr7NHel2FKZI/Afd/Wcwg5ZPObfxlH5cR
qYLMNCHL97X7UajYPxehaV1Vgu1NpeIgnepVLw6Dyawblh0Rxb2D/4yrG/eOZ+3DlK9tDCGIM6WL
cEJDgpvpANHmz2jbu6wYfPRONW98iZMuBnzmZCSIZ94NCPnBUVgRGS24Jg//L5zBlUY1wKMIbCS9
aiWpzAoNf80dghIBerjwg4GWWT78AEw/FrD/kXZezXEjabr+KxNzvYgDIAEksLFzLlAoxyp6J+oG
IUPBe49ffx5o98SIRQYrFCux1WqJzWQCaT7zmjvKRBAd+8DaxIOGWWffN4CmjR/6VP5MZwckX4KV
ylAAClfpBsBPeUKtGWFDk/inKxDYo1gjvUgLeN2RzqewgsYRL+KR2h/61mTENTqw6lMx/cBQRmun
S9g/SEDDcQPJJuHZDiTWjvkV3BrW2wivIXoGppq6Dio4jjujTeBn2oh8Tf4VgbDvRTptAEO5jnoJ
tJGYFa1OuOPYzah7ZwbwPrJi3Q54EIsK6BKVMoXuWJHmoLnxRVR++VgppfFGGlQ6KEOKMb1SZ4rQ
4W4xvItoh8b4F6oNr9W66uJbowXbANirQ3mtUy7VHpTBNy3UvTB7hT/sKtq0aanbZlm6TYS5G4rH
GBm7AGEGWd4WFOHK8Q4AzaYhBB+pFSmm9oTZMjKmafBQVcDCE7s7gj+jV5deOAqqOlhbYR7gK8n9
OBDxaRdBsKmQiVYQUp43qtocF8WICYAaeFKqB8/4cyOsmlMtLsHS2NbSNMOvzM0hpmj6tU9xtVXx
ickWye42ubCE3BiNfgmzDBkpC+y/ci/lRRdkaxTflou2bzHOIBtdvFaxUoLLu26LSwREW9q0lsO+
cX5xO6/D0NkqmY/QRnFtNmiLjsojDeHHtIeuBLR2pOCnYmYXBvnOBo3QxV/GaikR4vrur5zgsSA+
6wHBlvixxtONPjfZyh/oqpZWKzwIBHeqj2ud2lE3NmVPoKUp81eTphSqdQpCEW5uYSqrgyfXkePo
uw5kQWsfG0SGtqKGWaY0NBGMoQHfQoEf5bOuh89G9XKm6k02Ts9NrjoVdYiQc5WQFsfEBpIedKN4
TSuzvo70PL/oQMPGXU7ldkALMNYEjZR+50AC7cLd1HNpWItsKP2/tL5SaSqgA4wciHHsCuDMIxGo
H9ubwZzv9Aw4E8sFpiudF9p+zTjdlgkRK1X0+waIFSrvAlh2RMNweAaRgBewfsx9H72SHYjyiz78
hqyv61BwxZpCeZaIlCkx/XM8d8zEvp5maAGKej83pgIPK6VZS4OxFlhAdPtOgSekzcNlQuWhJ9wa
SSN1JVyPzLAU3SoYgcP7WQsQe+JYICuDDYgf0pQYCAYqN13yI44ei8Lc1IsWfdE+YA+yXbBKNTpY
ltWvZcDjNLlGhqq/KoNNjS5nPtebeTGjA1aNYjJmC0lSvxbd4govZgDIUD5jVmeOD2MCepwKzaMz
fEVEdj306K2pjTtBTUHw9zC28qGuMaB4qMzR68HZx0GPv7KNC7GxZe9e9To4RvYexl6LFcC2Su/G
2vrZyPtywIYF9TAzAzVj4LXePcPV3VU2HLcBLD+a7qtZJL/SCSpxWV8V2fykj4jsqETXBqqwcBwC
oHT1ShivxfSkodNYjRUEVAc5aroniT5sZpinailfDccy3JbmSc01nlXaRatSimycY0nVn3DMk075
s6sND9tzEBHg1XJOEqwI3bE0Eswg9NvCUJBlg6qSVZf5gFj0MKO4oCApVHJrbeeppfaB70xPYlvJ
fufTVHjgvkouUL6QO8Wpx33cJg7iVMHabgx7q1kt+FV8JV4GQ/V0rUPYBh/qCdImlIyNSjWlgxHQ
zQ5YAYf2cjmILfHI6OXFcFuIiS4MbT/ZASDsFToGehGzFGCsJZb/YNIqH/Bt3fpoUHKBNKu5x7Yg
L5ULDDLIqTjpI0kTsTLv++hXgSE7SBcskC0fwdkQrxCXopa8HGegmplA9b8z2G+4hKmeCQ5+OzWc
QGxuhK2mUnOVgrL7WHUo/1QqPLS8T3Q0OgRcSisA82uD4/SapvqVhj1la1CmzvfOxv1LdQqASX6P
3hfkDjAaul1RH8kpKy7WfJJiSJD2G4cG5qrItPgR/5XxJhHd+KXCRZAcvQx60h6UQPQehG8vYu1H
1nTGVlER6ZliPwblq6YbpMPRbRjBMfkLPD6WSljC0knSu3LJiWwnAHrWgOnVmtqGahPm22kC5B5M
OfzW0U6V10JNMN7mmKC9n+ndXinsfh2SUgC1QD/PquWwRiirBppizMemm6eNGpkDEtJUhfFtAILg
66FTeFICKKKonSDrEPPVYoFBWpC0oLl6U0MeqNT1+XIehvFnk5jPc6VjL1Bc5IhgrLIA8NSUhphV
j3c2IrKbIQ30ay1D172wdGeV9hH88JYWZ93QnVN2GVkvOCHnGKUdUK4KvFef2inBpY60kgML9AHZ
NvNaTTBccsQUXqPmBjiFQAXJl70TZdc+OoChbLaNo96gh3KcaOC4RVPty+WiT2IH/mdao7ZJ203v
XgUHNBoSvDyjLC+IsoAYxNFaajnfbP+CUx74GxxAdh1Kei6CD4tKcfaD2sDXch4QB5LwxHMvbxN8
hwLlOQtiSGCoEb9WZQ4UIkUpKkUvAyzIOHH6DsaNJoAGtWBnYDqNW1sZ/K0G2I82ysvQUYmwEKz5
hi+BhEYKhF2FeCHVGAGkmoZGVc17na5WqIeHDMLHFkVklNpHzO79rDtOIFyDiTtaLMk8hb8SD/cq
pLdrXwZt/qVI5SEMiCm4aXsVZ9Lct7DY6i/jqKMuXyprWC/tzrCDNWByqgnQortkqq40sNmjbYCe
8itlI/UuBEs1cBVkwoDwSf83NyIaExMXQJfyJh0UeSP7S5/IAaYZJU0totAkfcSKs8nUSIH9gks7
CPFqmp0CVVQnby5SPUROzULGU/fAZtmAMTEKHnXuFgg4zuiNkz9eNilnqK1Y6U2XRaDUZIKxUJqX
2PTEdG17MxsuHcREtclo96Nilo9cytPDXLMofUeO3zSI0TNMmdnAxTil3msWcEeVNMFmumuKe134
cNgieoVjH6OoShRNFHEtVSqTpRVyx2XCRvxuuq1LXIQUjKU4YiZi/NgxvsvfXbEhxXXApq0/APCm
3TN029rBaSJR+mzf4HPl1X1+D+bA8KIOgrAI9FdKA+KmrTmgbHUGvAKKQS+5CrUcI5i4UTuvgHCx
NjO0DLWBIChFFQulb1Rv49aMV2D6vqQS0G09+qmnVPTa60AirVbgwIKoCi4RGg4mqW1zQGvpnbRG
zH3hm3i5io65MYHGlm2EFlnxLShbAgQS7PukYq3aGtGOAZh3zTsiskTYRM0zcYNye/pdlHpyN4/+
reYLakz12CBtWy5MvdAiO00mb5o4jimm9ts6nPW9Pdu4Fmk4F9Y0YaEUNeVDGxTqRYlqMW5SGbCx
IkGzjZa81y5U39A2rI1h+P5G16vvg2MSRtISx1a+eqCBkm1bTaIkMEwNbVpRmtkz4ui0cVTjl2kW
0UWNBAhVQdXej3bebgbcwjyK193G6ApaSeYYPIC0Vh5nDVgJFz62oy2CInyPYGkr/dUu54gCfKts
5cCjsk3AFIWqIWOnNy8A+ysPFSX4gvaExACtUzdEywzaXGtfUBfDNBFFqLCqresKGIqX4GazSSbT
vJrtrL/qkIA/RjPg+hzVlNVghL8sC1U3f0bMfQyhZJPcpTVS5TDrrQxaYCJ7FpXTVrtQb1GXQ9/F
s/M8unUWgwG/Qmu1dUKL/rqvXkw52mJDnpko5yFQvCf4RGbNV/CclWjCati8bST3HPB2xIGgAVrA
1iDLOHy/NzMsnrUcqWqrAoVltPZH+PvFrQ8Ymg5woOZ7YZUw0SZzwCyuG/apZK4T3lOcsnX/SH0G
mf0wBNYz5M0Oyj7ejDZZp9Kg9ahJaJ+zHo3fagwIgYK0UKFyAIbuoEqgpgagbpnpOD7ErfKlKwA5
IPck0fHrv1o5htZVjnYczSNi9IKkbNQSembToG7SsUFKBL1tj0wORXpBeKcBMF5Po/UrSCcED3sN
eWCbEycqML9rUZzmBBM9LBfKOXHbBwdacziFhXBngjaKVoUYpxSBUWA95qT298LuK3i3MILTiBNG
60L1KCY6WKaJV0wBMezOtFTlFxJbyTdRYjuHvJpA1WpUk6MpG22JmHKVCorprHJOvC0pyzaaSO5o
vrw0GdL0WUihMHPIcCWGTCOKkHGApg/CPsJQMwrQKvSBOYHe2Al7F+niBz0rCxiU/b0d4nFX5K3Y
gwnRcZ3ElIgKcH+P1IpzH6jtS9IiHAYRgVKGodpXTYJhyLpHSe/KFNUX4SQYR9RmeDdWZXivClNc
J4thzFQmPzsq+IYKUgPVNp6RTjF2HgjWBHh2Nza1fk9kVD6FAYrSulPmVwIpPxt4u8Ak2qgorcK4
vcwQYDlKBOQeTUAsh9gsdWtNgq4gr4j1qkM+0jbxN1uxb9vSvKs4tUbH/F4udiYQsVa04Qi3cooa
Wq8dp2qo6HDNR61PrwXyQgqwDFPAf4bXeE+LnKJ/UaNUie9jj+ZJlAfpdSRxdogFZSGsk2jkiQVh
3rYlSXWx6xIyZmwR4RGY6WVqlcNBFwRbSQb4stLBoSejPMa9cqt1SrIHTUJ5HKXNUdV+BF2/N8Np
PQYzpc583cDHNQbdq3oclTUbFYlKGanYBVBN0C/A9DJ2ULjjTSN8sVJ6hI18H3+tPib6r8uY1CXH
DrqBW6m0123tXIe40MLfxheJQjd09/l2yqLb0BG3AU5l2xqFEoqHGeB3qyy3XWsB5VfUxyiXpZcm
CNEItbqtw7GGdJK0Xzm9Lq02Yv7wHLF5I5upFUBoEZbK6GyhrLCxas5X4DQIWKBN/bXWkR0sky1Y
9XYVDAPNTmRUtnVGt6sxlnglv9Ajin5jBBHQN3zt0hblCMXNJLU1FFwwClQmLKCFtCwo2ndAEWGf
30zlgL2gRkura5J7y0GsnGW9HRxA8WGPIVlYixCYEeWQ2G6u0XPdyRSvbsgX4aZplcc0tTAk8QmG
fHJ2L0TPfIijBwmMXJnaVzlga5kY4z6Q6n0w2eZ9adR3GmSk61Tor7ne5Ahnm1zrpqQwPlkYadgs
5NrQ8ReovlYl0BdK/rCk6pi2hWM/o0d4U1sk47HhP6SdfcndSC0tSsCOo7JhJO18jAUCWYa48Q35
EiIr54TdVoBblVmMYjZJRTOlL5XRsvCnYaeM068iF9sO3tjQJ5xT+E3w3o9Ah6gHBdyVCufXPkBX
gSa0gWz/uIJxS1Qz+IeFuRUp+doph8VFCqBAuwrBb8aIGik+EoRh03wr9bq8xs5kQ2nn0DiIDo94
kFyH/VwdqD5Z/B/ikCHhT60jrHV4CyE0S63JHwIjz7zB1OWOVlblzfC2CnDgxpDuss7Et6w8jho6
a+O08EdMZPIKXIic7cQlYEf+s8GbkH18GFTgHTDyIG6BRoIehRy0hhSKUzuXtBqvOiGeEUwWm8DI
uufQaEqc2+GMN6lzxUm5dzT7x4j5Y8KhHPQBJSO2TGuTTRmCI7sJ52cMC+SVSIe12YPdiYo13dSt
Q/enqYGXUVEHb+ip+AcDqPSa8pcTYx0QBg8R5jel0T/FBU6P5DUrLbqtqoXZWPLKJRtcX5VpvW0F
WDVYmgdO+IMaJviSVo964YMMVzYh1r6p4w/bOShuGtoiXkQL2YXbI9Y1jD9UIORtPL/gL+W7U5PI
rVN1CP12zrM/dw9NUhx8ulbLUfA05dO6NvF5tmEzhZrmWU77EKrK+GjohHk6xDKUI3UxcT8CKm4X
GQcNfzgzRF05VvAQbifuZauCXpBP1PM0HpXZb0DX14AOMkC5A3nOFLCRoxZxMN2cKUgMgJBntc5Q
N7SH/CUIYdnj1kWnWupLkTi2gBNleitfiEJDzENMSJXs/4rCjQ5CyxN+qqPT2qTD1rRRyyiSYCJN
ylBKWOW5Yh0lcL5ja5QG0o3++D3t8/S+EgJGhoJ52A+rTeQDNoqQFTvbTJAm6IEddXRHyfzaNvYP
hY5y5kYG2KrNCXU6B9W8cuPA3numjg3BNlRV/KbLmjgksJKKawu+wNehbcpdU1flD71qu4uKDKK4
zMrauFa7rv3ppIb5rZEFNULcoOJfkejoSMxKj2x5DXLq2IcN0mmW6qfrIi7He8ssJ9stHNWHedHU
101BvpyZAJLGQTo34TwmW9kQ5SfGovhfZ3Sk80qBxgCxNoxK8XXK5TNOVMWiTiVv1ESvnvti8DjO
1qZZtodqXNq/PgAdV6LafNOpFiVXE59JA9NAZb4j/VGuJjwZMRUQCMyFXQe8StAYuakztHlMeyyO
5pCh8R+BfQFmWG+akRWXG8pLOMThPmu0dNvUcvHgatVQ4PgH/bezjPpQY7RJra+hbVlXQ3lVpADs
yjRqPSCw2hU4rPx5iBMAFgg97PJxAPiggCpJEVMW1J+4DDTLk75vbFRwRDCequVEkNambQYHKpsm
vrcTUQCN+B6EftGl6KR3WoWNjKpOw6tAbob+poNACNWiuVQvlKqsBB7dhg8xcCIGIj0F80zJR+j5
vkx7DqMS5A4T9JNvpZl/MYBM3DtxbpQuidxARIjhB5xiNcevhdUlqJTAxw9wPvTGbjKoWSa11bI5
2w5yGcs6AZNQ2BKddDpl8NqmFklPpREDu70vENcsNavZ2lmtI6EuRLH9jxZ7MxzBwek2UYJ2JKTQ
muhgCALT/ec//s///a8f438Gr8UNDYugyP+BAthNgR5g869/Gv/8B6y/5U/3P//1T1vXLGnb0pCO
ZlkSV1eNv//x7Y5Qhk/W/oPA3TZsxJDR1J0PrWNuZsPcfz6EfD+EY2j4NAl2q20Y6tsh8lklqaVU
hOiGdG1xrzSv4/BYknXrV5+P9MFkHEOXWLEZpqnq9slkZhTPBjYJqhPg0WwxXWEjfff3Q5AF6At0
0bRV23w7mX4ApFQlDBGqN2N9Zyq7z7++9e5h2SrMUmEZqgktUhdvv36a+VOqhhw4HZCVpabug7ru
MC2Cr/b3I5mGpgMlkDa1qpOZSKu3CzsqSPABUqjltxQEaNdvQ2luPx/o/fvnOek6uFw8SKTlnLyV
Tjo+N+1EvIE0J9rerqpdhO1hRGdlmn5+PtbyTb9dzo5qSkO3ddPWLFWeTEqhA6GySdChn+5NsUPX
ZYur6Zl3JJaXcDqKpdoWr0dzHGk4b18S3ZZiqCJqVXC8V83a2uJt5ykuGl5utCYW8HwPIVT+odO1
QmfUw5B2BZ/WRY9kpXiD66+lZ3rd6u8nj1aWqRm6JSHMnUx+RIQC0Ra+rb7CLQo+JrWvy8+HEPpH
U+fh6rpmOxoEzrdTB4KsDopN7b5aL1Pvvd6jvbNCocGd3X9PHU86Jg6YfwMF8vfEEy9fIUyxQqxo
VXqff1fa8sDfvBCpqWLxq7IgppqmsSzBP04xqlupb9PJhWCzp36gwaBAXhZ/0/tmo135OyU7WG7H
S3gM3fuf5567/m7Tngxvvx2+h99Lo5Hh6R37VOFubbnK91+vixVioGJFJS3aY+q1+9GvUAZwS/dq
cn8NbryKz6yAd1uNncy5ZArNwCCHQ/3tN9IQIkk6URZaz8UWD5WtYYdAy4fg0UJIPYrlmeWwTOzt
c+eIMlltQkfPE+bC2/G0InMo/M8SZ8PmqvARXFPbu6YFrDPV9pVexcTJ2ZlDXvtgkmxwFekY1bTZ
5Se7z0od3J5DDaUo1bpYKpRKmaDlZH6PaSUOfbqf4EtYor6SKrrkOQ6+HhnyTVYnKzoR13k172pl
Pk7xfOZu0JbH++5x2MJ0pMoDMX+fG38sw7qhs6LXy+Povw/+sCfEvkC7lfoD2l9Rhrz0sEm0/FoA
D2iY2Zm3/+7wk7wNh/aP7XDZ6vbJ25B6q044CAMRXdL6FpGDTr/FEfrM8ffhS/9jmJPVbrcpNJac
YUx/Cy4DVtfDIL+Pxr0Gs7XKkv/lrE5et4oMaT/2DGdYCApkILMU3EUUqJmfHyLvggeeHltHsh64
p3h9b9dyMsyIdaXwIDsAiA0SMSEK7H87hCNQr5I0ekjxgaC/HSKQ5FRKK2hEhsUXUwzJdUrZ8unz
Qd6vAswuCLe41y3DIhJ6O0iZiUppTax1lEjdaoS/dd49g704sw3fn3kM44B8ISK1pCaXv/9jraNO
qkPicyhGaE/5cKNW4DIhCpXmmdf/0TiaJsjLNUnQdXqpIadAVAmzAPu2FteDms5Z6pPThyDN9OvP
H937k4VAVTd4+ZrKv083UBTZfgYdnlaMaVwG5b3VXtPdPAo1Wneh3H4+2Lv3RPDNImBODk/PsU62
kSLofuWxJd2qd/RjZSVgFwB0rcJWPXM9vpsWt7Uu5BJTCuEY9skOUiK/M6gDUcupAewIEF3VEVzW
ujdeDCjdfz0tXTcwL9YcnpJ5uo26KsuSQGWwIobQZIfrmV07AG/+62HIJEwWOPvVsU4vARs2lwEK
FsmH/Cqqn2a8t6b+zE56t/TQj6WOzTsyCF5VQ7xd4n2ezUDO6IjV01UfvZTOQabP8/jl85m8O06J
VZFVFCpxpA546iQ96lsx2VqKki0MsPpYjNkEoAA6LEBuE/ot2qa6xC4+G2Bmfz7yB+uCS8YwiORU
Vr21nIh/bGGystQZpYZQk24M28qakMyadfFzkFW9j9HAdE3RqWcGZRvxZd/ckjbTJEKXiO+orMeT
x1plc9Njr2m5nucdPO/SO1zyu83ysdm4m/3edfnX5Waz4Xfu3t227n67de+2/PL/f9Dxyb/vt+6W
v967d/z8/bnr5e/5ZbV8rPjhLb+sVq63ur3debfe7rBjLG/5hX9WfOz4Wz5j+b338/B0+3T4ecCx
kP86HPj4eVj+D77Nw5lN+X5x0XCRJJASfqFtmydPwegQDB9baLwx7DqBGkZAX02tb2f516tYIBrO
PiHVl7apntwHiej9GCU/+MLIgMhghm83HSzErlOMKj5fUO+PNK6bZc9YhjQY9WROemCnSebAYK98
46ZGV1MqgB8N5cxNvZxXbxeQMDgwdZUpWZotlnX9x7r1WziQE3VQ0DkxBo3f+zCBwgJaBhV1UK2T
/cPQzwz5wcxMi3dlmQDouYqWt/nHkKGWiFLEIQZjPXWtLLWcVU1r7QiLuz9zgL7flcK0HMdUERy1
TOK5t0NFjRUYJoVdBGASC8xU8gyVdlz7UYV8QdeXsH0kleXP39zvZ/b2mRq6uoQNHNpiuZjejtqb
Ya6OaUaP1i3cr/+dzInr1kPAYQ3dattvoOh62ep12FSUVtb+/XyRbocDkinuU+mp7q+f9grYkjdd
KGd2ynIMnX5rgvyOZHvZJ/rJAp4jhaymwVw8HOmyYFg78fvPp//+SFpS+X8PcfJ627kfBlznQPhl
hUPfDNo02hPDys/A+qj0UlaI84LomemUfz7yRwuLXblcMxJ/kdPdmVW2NXZ+R2GsB+2brCagpkl+
Jk37aEn9OcjJ9ErN7gCh9bxLmMK3ZUdwKLGgZe8sFL2kCDc23iYPn89s+aJvXxvNLgfDSIo/RFO/
k+Y/tkyW+n5o9AyqhRmK+/RbFbBvUVo/LSoQfz+Wjb+RReXMJA09CaztQtRhMJMjRGAXNOWi0Y+z
2FXAAz8f56MH+ec4+ttd4uRdO3Ya4+B45ZnRXRy8OBnbAy3J5lw2+X7Zk0hqOgxccq2lfvp2rMaC
6JdqlEybuLydG/9LNPpnjpoPhrBUojVHo1iwbK63Q+C8lvtRSiZtww1yc3ivEHXKM3vrfVYMbf/P
UU5WH0KMnUA3UMKRQ22ve+2de0tQQMLWQjOzlQK7Keq+NY1ngub+/H1pH8/Q5IqltI2j8skM4y6Y
aBXQxqyS+1a/0Q11acND3L5J/D1ODZazRSNaVPjDXEz+thqePv8GPriqmPu/xz+ZO/ZikR8tC4bx
gxS+51WcQDFpkMe+UwpJ1/zx8wE/nLCwdEFQzNo5DSu03hKFVTPhskZDNRuqF/p0m8/HWB7ayc62
NLJtG51XSk2nVZ9CD+BhBrD9/EY+waPa0TJ6KYPgzJ27PJuTYfAntQRniE56ZJxstqRE+kmNIZhk
g3wwZHAVphi65emPJDDGM4v0/ZRIJiCv0J7ghpGnbRBl0CvgXrynDj+gqrJ/CIiNuHi9fP7k3k+J
YUiWAZJxSGnayZSmPpxLsG1shbY/hmPmGYaFUPa0pipxJj///RbePr7l0EAlXDUpBTnGslL+OH8d
Q4EY34Nat9O0aJ8kCkf5cxXOBYJEjVWKW5C1bXmNDhYuLmKutSuzzOUv9EnTr0Dhi36fNlVRQjtJ
82llDFa3t7XWv2uKGEdbeqnaFognekuVXqG+BZZyEfeagZltlDKF/9kbgf69N1J9XCdtqd5GaJFe
K01m1evPn+rvx3YyVeoQGmGTlKQVp0cl7DlghjaMHqzUKcDqjxmws75S9pWPsOFs/EjpZQu1gYIS
wgFtV3pbnrli379Zi56TQZHCVqlTmCc3kFPPMebFiKIXWfHC0JeUd7xYte4QQDiTQb3f4szTsJY2
BykUr/ftiw2SEipxp6JaB1P6mEWYFpbj2J1ZP+93xFLUJl8g712KrSdBdg+FsQh6EKnVINedjR00
DCdFFA+fv7v3w/xuQekOiDqN+Gd5rn+s0g6fyjGJKhsOCEDkEOmChWeB99znw7x/Zkthx6YjpEsO
E+0kqI4dHwFeiDs03wHPi/w71mpPnw/xfgUYmlxWIZ0nykj28i38MROeVdJUjUOYCl9VaxHojTZQ
i+ysOnOpfTQXW4BZRSJAX1L3twPRPk4qEcO5cKp9CiWsfvh8Iu+DHEOjKkUVm1OHHOQki7NjINky
jxcYqVj1UsEatXa18btTlhvVOLd5z4128thmqzRnJ2U0+tdei9BR+xOvZa8qUUn42/xU19mbGinO
0rJQKby9fXJJMldGptVQBEz0IqD8PirosX7+9E4X9O8xqOiwzjSy4NMetNbYmQq4I13BV3MV0u3O
6ZFduPvfjXKyBgKjNaYJePcqruFeCmya1Wtj+Pn5IKev5nQqJwuhtnpwnDmDzOK1EHct1leahr8N
QAxZu5+Pdbqof4/FtkE3y6F5dRpTZDJHemJqU5AzERbkO/TSzozw4Wz+GOEknp6y3umwBEA1tVVs
HL0k4Jj6GHUNFFMdedO/7a8zI5vjgAo806HCe3JMhzRotNgemJEzf6Pnj7NSrR4XlGdBGfbzp/fB
omMsAgeViquqnVZEKgDC3PSMpfp4dCOxLXrQoOm5vXp6xC1TIlilsUWkpAKHert/otic5thW01Un
FntH1PcSdADsyT5OZTWfmZNQlzvzz2t9GY4nZxAFOioglZP1l+SjbsyCN4YjCmWIIHWRdUldSnGX
h5ra3EHfxvvay9xDxh9+OfDhfaGaePjCJ1zy28tD75VHr3AvqTJefvn9iXyqZ/IHS+Fx+UnV8fKL
99W7vPxdf1wqkEv9kXLif1cff1ccKSmu3fXLyr2iWOge+ZEuf8DPFR/uervebvmcm/+pPx7do+tq
W/f4Y/27ZLl2/6dyeXTX6+Pa5eP3V1z+ePn/r35/Efe4XfEn1C5dd3sEQLlKr5zHzhNrcf3rsTvz
eD9aMqR+S62JW95wlu3yx3VFmBq3GctkVTjPSnqc8BSLzrWHz41xsuU0C1tPUTJG3WgofsJBUMRO
qcTu89X/wdlBh+PfUzlZlnnW5KkoWP2z4qDn8piB1fx8hM8nQkz09mFFxLlaPjOR5ZIqRmD23UUa
bz8fRF8ex+l6F1Q1wZWo3L72yXrXNdWoEPBKV77uKwKhxy4CYmJYWKDBwzefKzEBnUMzsjC2+Zw0
yVoNoUiRSFZVsI7iRkG+BZkfEPfojiNhnokA60qJRcMmx3cItfS+jicPoZ4U0uhQoKEtgN6lkOdK
JPPGJA2cY9coTrWxq7BU98C7YUd16UQQkwA5LdaiMFLD+3ziHxwrwM8c6hDsccuyl7//Yym2NSTE
VmsB16Y1OjwLpyGe9wbwPNeo56fPB1sWw8lDZiTOFE0jNZLyZLH4lo+WHDoWKDzGd1WSrXukILFH
QV5LSV6dKt6jKge82/7ry5RwYOnvgLlaoAsnCYJp4zOQ1IAb0TBE8YjuuaW40VQgpfiUK8WZR/ob
J/Z2mgQgRO+aCQPSon/69plisVUYdpRlq018n12COFntDrcH75fj7YYzm+OD18e0OESWd6dRTHo7
VDON+OEhiLjq8DrMgn09ZKxaXNGCvw+t3gykvx0o1ypfKstAhQTaI27t4tGAcPX5+vhoq/85m5NN
aJtD4YDiTFd6/itM2H8dUgXtmarvRzudBI7o3SLWJiB9OxMtMZ2oCS1mMmLNI4+y1N22eZqojCnX
Svvy+ZR+ZzdvFwNgtT+GO9lgJYL3kNpNDhZYrQ5qFbBmGuO19Q9hg0K4sVeTi3G4PTPq8qRORn2z
rU8mKVGkQkiBbV2pxaU69Yfu65zfdLi1hq1/VNFBAKSW47kZl/Wl2Zo7DTvdM9/DByHEn7vdPjm4
EcZKBkXD/6ahzGntBO2aWzS2CnTuwzy5hnBqx9dq0FdQ1cG/pysr00AWD8j0PNFSO9fb+fDwMTVJ
k52N+Q5zGQdz04b9iK2lHOBZT/pXmF/JmrfwkBbRjZlu5yoRJFvdrzMP4jcE7u3bWA4ERuZiMQFU
nNzFc9KGs9YhQZ/UcEMTV5qTPa+HKW1onClamW2FXgaPwKwxchl1hF1dSMlhdbCa0ipWKGhKxzVS
JcEhYJIbTedA/wq4qnA2qY8QJqYp6KB4Onoaj4j4o1vUpn6FnpYk7Yb5UaeFl4ZWbm3tUe/hXVnC
QgAD1rtznTg5nbwknNP5QlZKRq10TjGJS7DKyNZWE2uNF4djJ3/pto+nlgrf+UimJXOvFEGxiKIX
U3yknI7McC5wfEZeVFP8nWpFznSop0W9qlQHicr/hOnt1mmgC+wVo0q3dusU5SVXamyhJAyRZa8j
KAQvOJRTc4d3zDBv5iZKHym2FgoOyjn3K4Tg4gWuF9rJs6xna5XiSSjX9HDQyEugB04oOnfGgHI5
HpQbAwIski6wuCXqkaM0NrAQ4uZG7cy6hcuvIujQdehI67WPYo0sLV1ZISgYX8KjwPoi0rBi2eg4
ySMhXONPmdk6elZD3jX9nbpQK28tX0MBI8OTR7/KKp9qXms1IX7YYRpixGX4IWCtKg/bTa9V1NrB
56VilWRhXVxEYavnP2wUw55UK0EQXptFirsw3oZfKpTVqdxNmPhMUV39aLIofbVnLalWlRnIg+WP
OTZTCcqzXlyn4TckC9TrPBc5x4uGxjMU8OIVaKAMDhUFx6e8CCtz17RtgX9skUbfIxCl7RadJZGv
owzAgat2UYeyZmKgZ57xSpB4y1oLOrLo6nlV6kLtXd/JOc/KWA8gsmkISAjEb6AW6i8szMEjoUAE
y+nspDxoeWnANoJyCBdJHybbm3GQhj0jRkT5kZdoIa2wDxBhLCqB3JNil4GnSGOgHdLMo9yaUwD9
L6wW4pCEhPULwpP2+v84+67e6HVsy18kQDm8isqVy3aV7RfBURKVc/j1d+kDZtpW1VjT93Q/HOAA
3kWR3NzcXCHGm1axcsTdgBv5GQ2EqyEQNByKIWGRNOvY79oCFnBQ/DFbk4W5t17a2UY6wzlrO1qq
pZ16Z7CpuQYdFZfZehF4cUakfCdFFYvACnT4ZJoDJOT9nYPWIixvHBzkKzF4cNwH8O3md9VwpRLh
53T+K8ktBrFIcgyoIjzIcgCLgS6j815hicdG14MtVIBlXdWfaiezTxAIPcrm34Ob52URGa12VOho
ymloXywGxw9FKE3ViHZp/QSVJ5U1Bu3yd4g73w8hULrON3BZXraY5akoG9jvYYYAaw2rGPjXbmX5
3YyCZ2HUBdiWwnIcCx4FRvmjEs/6MpPGCDxhNlMuNWhrYtLuK5DD/h7J/DF+faw5jKYBRgHMEzo+
i4qxFZqKb0ucytVUQT3cy5mcgNTD+yYrvf4dirtXheBpH91ftPzQ0lzEano4XHQzz16ajiG18uga
9Yde2BfyXiohTh8MMDs6JJHb1a+cujJlt98TGGU8kM2gfBTIS4wfm9CJYdkEizGEuN/g9h1Ux+KV
ivUfAOL358RcocEEyJ3KqTc4LibRUtTgWPKGtTs8zv+c0VggHnkYdSfUHWflAeLOqAQMSwNeBA/8
6BH/XiWDWuL1r5zTL7QdWsDEFHrNyre/J+5mtfPcryCLfCSzuHX+y/EByKRjsRW7NQjh/BcWnw0R
0MwCZ0KY8Re/hzHJUY8eO4bBJdRoQB4Es1INarNKVp5S7g1lBspyAEYBoMAv7mLhNEpg88yswIEp
TkUpKS6M/+jKprp5BQMlQ4CgDkp9PFSCo7TYvEogKfWgIYw8gh7PWr0cnChUDTSoGQ+4MSnwONRo
sY8DEDDL6RpJqfv3nN2WtxxenCHvhqs8EIVLSlGVj/yYsnjFz2q6HyHIwlQvuAzDpKaHeFxUTU9D
I8L2ZW3ot/nkd9zFWqEBI3VyM7NzYTpfiGCQDrC4xrkPqdLxTaNrnZp7GwCYTfQPcJdHGb+Y0D6O
fLnMICXHJ9+9fyl4yNhCm+zvj7kS5N9Z9yMXR72giGGEIHmO7DgZYHkSUV5Jj/eWJrYAHkTw3gMq
x2LNwFKAYRgZdzQGZlq5Ai8gMG3/Hsed2ydm50eM+Tf8GEjS9Dw7zjE0aAyx3JYttlOp6BBUhNY5
3Po4D4tVXhvZnTWBNhqOYuxvfkZC/I4KOhrUI0W4K/fpN63sbtBsWPK09bZhEvPvEd5JJICPCSpW
Ap6X8M/vUFCXABW3KSCOx4Jmq50ySLLFE/T86P8qkILLI2wxAORejKnOmKETB5i8gdDeJVuNgh8K
+Yyeef57QPemDCP6T6DFhgph71D5KAbgdubG4Q6iCwV9VRjQszFfuB8zyX5qV17Q7yQPEY054Dmh
4QwAyyIdQygEuIsB1isVRLhZdYRgN/Q/4ELCKQ8Z3BUL6Tnqjn8P9O7M/Yi5qBcHpk8ATkJMtZaN
EjJHqe9A+QdaMyubeW1wi4whJV0F7nCVwRDvHaITgPgdM3Zfl09y2ePiSyF5tNazXhnbknab92OR
9hCmIP3kCA0P/57CivpPtRxWVuX8kRbnqIhTB1DuGSILNunv5T8ObFd1FJ1NNY9MAf59cbVl8kqP
y8EqW1i0FGtvF/f29s+Ii2mTpDbKegVia+hb2PXwho4BgRyoFYXAUCbDytzNu+rX+HCpANcXjK65
VEUh93t84Hkrg9ZwDKQXwJDNnwou1/OCW4lyk4nnKCjqNXSm8by2zMTsyGfwOkAUVn5uIVMYBp9/
r/W7l6OfERZ5GGjMpswpDwECe/qInMS1oPegxy7jFZeIvEObhkBLBjRNmM+v7O2bJYLBAWHI4h+0
iQEG/P0J4VvEQJxzvlzWmzq/0PgRAjKkmGY1XB2KtCtHzs1uW4RbzFjV1Dk6quivS+JZhLaT9KEG
VlFvo9iYiokw4UoaubdCfg5v8WXRRAOpH8qLulK6UL/0hVqHRuHf07cWY/7vP05RWqSpAqMnzB7E
Pmd/TqgCt8zL30HuLULcydB4wAMUluFiKyuDPyow5sYVPT8mAirJ+vvvALdvXP+m5j8RFlvX59pE
ovk8DFvZVowHnyXwp+GMZwgW9JrNwYFElimdJJJtGDCnof0/mD2aiYR1fPCn17Lk2ogXiZmGs3Jl
jd8zNpIZVqBjRPzKalwJsQT0t0VXK8H8UUf86VJ+6hvn7496f2nMoifz5QLQsN9LA4A3uYPhDaOr
tIbdmRkPz7x8/jvG7T16nji0pUQB5NJbcnkvhzKE6OeJe+Lt586IL4nb9zZnx25mQ+F2ZUz/GBXL
rPsz3mJQaES0LF8gXmdxD9xz98yTM1xmaoM/bvstvF4MoAKMlUHOeeivoIv1n5RdpYwyvmQFL/ta
2wvDROrUoJIHY88+wksQfe7rSs+rc9mvbI27ywR8ZgXcDzR5loC7UhEZf6gwYHRVw2ojj9u/B7f2
9xc7rwYYRSlS/P0IxDxN6k22/fo7wjwlt1/vPyNY7CU4rsnQ0UGEKnrqYJ8cbLLZ+Ycx/w7z/1ga
/zeOsnjUqcSWoT3ItLCZJ0pgvEanads5H3VCwu9sA8EiCxarT+VK12M17KLMj+CsPEGXh4EfABnP
p/SbJZGekojd9C9XlKvukwaP1pXkcSNtMDeEAYlC4QF2IJg5i6gtC3enaR7sBNcrT/rg7dFWd+V3
YzweKV5dDpA3BF4O1NgndrPW1by9CCyizxvmx6lTajUgcz42BGS5ptDML40OFi6ICDBNvIb2ysTe
1HX/ooEEg94SgJRL9Y48hUD+BElSnW7L7/LCE8jhbmSXs4dz/jx4sH0m5QYyv2vo0HtxobMK2K6M
f254EJwvVVw1YJQ5KFayZHTAnNMLsBL6Kp35zi6cmbgsUjXQ8zfiBbzcc1qVDYxe+Ds2eGikx7+/
4T+k+q9NiCaThNdeoP8B/xa1Re2D1x2phlV6SDYDlDYCRzvAY9aGWLQF8S4r2sRms0lPIglMGJGS
6XKEyNYeBqcE3PpjfcDMbnxT3O8nG7c/l9cD4yn5b0vdxU+cv9GPRdXiKTAuMniz8soxE06Rv7JT
b74x/j7647iKaCz+t5RnYYFuZcUOHC44pbDJOZNWyr2bPDf/ffS4wID4x+RffGKxanBPhCE5AA8w
er32jQd1+XRaGcXNqb6IsvhKgebjtSEACoyHT2Dve6pmAXq3kl5u6zFE+XfggBk+A8qXJ94ErrGQ
Qz+7MeQLJJfNYhubwv61APMvJYHdbCOvI6kb6nQvHspHzU0N5FmbeczNNaGo21w3M2IhKIB+rIjV
++9x7MfCAC4z19KsD0mFToMp1Wb9rR2icxTo06Z8lg/dd7/NX3AkP8MdrCWy9ffeufPFf4VfnJAJ
HUoIniO8ODqSdBDFCMT1lZvQnbWDtxWsSQntYAB0Fmek0LSMJDSIkcuBUcdWXB565qmiK4vnzhb4
GUZeHJEt3l/yZECYAGjdtvY6cSXAvW+F+yoomXAtvZVlEOM664tGCGHo63LjdWbBQZT27/m4vbFi
PfwMMn/MH+sBnhhdCUcr8A6c9CIpTgEzJugc2+X58TgaX6V+hP08oDqwgYE5h+z0K4O8bakvfsBi
d2iZyrJ5AUm3ATJxEDLV4bxnFGYd2CMUiZFfp8+/h3xbZi8iLtZgoA2Q0xsQsYJjxIUB5IKUuAoF
2xIHoPgh/X+IJ91bKz+/8mJJNsyEo0REyNbLmB1sE0vyBRwlYZ8jvJqNOpcajDHafw/0RkgKVDt0
+rAHgFYGVGT5iAShvoK2NTgl4SN8EHEdRFH17dvqpX+rjmccwKS0Gw/KSUSwI6Lq47Z0WwcuryQy
YBYI9+YLhGdXauR/TzGL0xO/SuUhbAI2LhLj7xUnMPLUASoZEqhE79HM1VVPOaTnAT+jt+i3bMDV
D6JO8Tbbf8OLTd8DnKyr+1R/g+bz+9+f6F46/PVjFstfrSDF2+QKtM8hFAXLo9AQR70xpq1IwvfG
9C0o6pckh6gWr8vYFyvPVndS1a/wi8UvKBG0GwKE7ypXifZKWcAARYKD2Uqcf1P910dfrHka53xZ
T/joowk9D73eVxZvJo85Sc+NwzmT/dQR0Up0wQScaK/Zmtc6GdFW5v7ONlDRxEfBgFaVDBDG76mv
a9+PplzDSVjbGnPsopUVf8NFnVc8AFho24P4B4WhRQBtLOu+mGDDqO4ql931+64wJlWfYNmit9BK
CdB6u9TBygl/iyhZhJ3H/SOJVgF4/1GDsM0HGCl4gE7caAOzFjd8n/bsQbJh3BSapuZy7sr6vXNG
/BrwzWaKSr7sELk2IU7dPYvfrT0dYGPPEWnHvJZb6KICcWf+HfbePP78zItdM0HkMg84RI0quBUc
Zfnzv/37QO+h3Y3PilbmTXUZhb0m1BX0WEP07D0aaMUmyXLG+jvKnbNvBgkCTQumBYsMufh4wEvK
lJlCMHy2sFl14alnaib2P/oDumDT7+BR2cHXeNRh4/bRknYNo3EnFf7+AYvvGGlyKviAjxGoWluM
M0U6t1W/m+3zp2qN3mAEm2EjfvMmpCpzPdvEjyIPRTvW2zcg8vlo2K11/W8n9vcPWuSjXoGEtUBh
Xza7WXOi60f/rdYUnqzxgD6rP0E9a2bN/t4qEsT4E+QBqDA0sxkmrN742sqm16B8+Ht254z2O+Mh
EFSLZIBtgJxePtXHpUTFUEQgNW+1E0xVYfQpBfQkwICQZGXcme00+VCGKtf6Cfc+4lzyKyB4QCdu
yUpiYJ7SMQo+YltFxFeg982sEa3uhsDdBPdQMJIASfj9FQNaykkmUyCoNfUYF9G1SuKV3XE/hPBP
fHAGKy02RzpoYt+2aP+k027Q3Arogr8n6O72mx9iZnnDOcJi9SfJVMDJDREgaNybINiBJQEPkLe5
U92kJryQLKpf4ke0YALyCSPWtV8wV13LJYIHbJwXoA3gXXQxRFEdmBiQ7YR0Ec78uegQD8Gx11eb
Lne/5Y9Ai5GWIk0SPkIg6SHZKiDRwPJILzaRm5Ir/8Fbqqb75O+v+w8I8tfgFhstTrNJquV5/vTi
kfVYIr60+J5f6iEild7r6fsammL+i8uIuFKy4JhoOPBuVoxYTHh4yxLIQPuwoSKcdvShweofoeP+
9+DmibmNhJIWJYSGx5RFw46HqVPTg09DOt+bJlg7H4Y1GPmdynAGvKALATkiCB0vgTZKUzJFx6Lh
Kb/CyDUHRLSz0N+BT6wNqcnamEyzN1Akk9RYy8L3Y6MzD1LJvDKXJEBVrgYOfjgJiR147w4PmaWR
EHsE1nOwoYDkrfYFQPS0C6xh0uvNmtjq3bWDh+b/E3/Z/WUpwBbigPgt8U+KK1e4IgHSS3J7ss6w
Pgwh87qSru/UUPjeP2Iu5jSCsVMLLwFkg1ynLhR6POWZyfX3mJQfMCnsDdgbmv612K2hcm+zAF6C
UZGC7y0qyNiLjdJAgk4qRyiIMzAm8yHDBBQLjINy1KdtbKR4XQ/+a9LeDAP6EXJRjRfNwDURtPRh
kcC6LfyGJbBllZXXzDv33N9RlpfOiOfgO4soxVb4hHXjc+qJrrCrcNEx4XyNpsXKtryT0X9FXK4b
2tTIdCwisugZvObOYNDDuAvOnQPzxN1AUJSS7AR3nSfYJyheYf+dFu6sod/xF2soo5zPRjLihy5z
gJ8O3s/KC1gPW/VxDMzJUQBAJOUjvwfC9+/Qtxnpd2T+94GcTGofqjCaAKXpkolffQ+huXBlQtdi
LA79yo96WvcYXdSFzzUfvDPii0rXFG5v32B+L05lPsx+XGYGDnpo/rw4WbvbstRhCTWir1HTsRP4
Q28MHr8BRt4QHv8Xn3Bu20H0Blzk5d2NnaJuqkR8wpp7ZHKnyi/d+N/C4+eh4fkWiqDQML8hV0NE
pWO6OUTKBbkN561rkA3DSpB/z0W/TyeUtwDqzEgTvBQvK08hDpqyLqIYlM+kDay4E/IXEVIxX4wg
1WcwaYUdy8hcQ/ImzM8DN4Ex5Od0fJf5uBXW6oDbU5kH3x8cU0BjoTKyfLnuqAK3Ldris4LsMD3g
jcmKvOIKP7VAJtVmdMsHaDTAWOK8djm9rXp+R14kVl8eoLTPwkM2VM8FysdqTf5sLcAijfZtQdlJ
RIAih0IDJH8acaVvshZhkUL5ftLCmpkjJJ0OgV/Qhtdy5rxrl6sFdwUBpYwCRfllnZH6Gj9lzYDt
Rno7OieGBPW/yZEvVk400u3k58gKPcj+WPX2adRrZ2WB3HYJVREYW6BR0DOZd8Wij51DgoImUlRj
v9cgxDi8Hemy+w7S/ztcSj5HPGMVVx/IByNyM68zG30g8M87f3AksnI3wdEcr5ZAM6Vj+WEWv2uR
zNu6gZnb/LvS8pLzm7j5lrkNjFt0Om7G7sTA6Wnk7Tq/wmEOvhewiq8NeOCRhtNham/AybuGe2jJ
uoWG9ym79s22u5Q1RHNPKUzYuc+q9l0Q8ogiklr28uo9CDwtOIz0SNVzLG5HxoUjcgBnHmU81sWZ
p7BTxB9864NdIoV2BzyhHAYQgc4NMTLyDsxtNNhAgxuddLQHxWoZJzZh/Bjn2ziE17UhbKZWrwC1
aV0OuhgGVA8riEUJ6VasLFkxw+gxAVmSZmRILO2aDR/JiCOFRICc18k5USY9PsUAR8iT3gU8HFj3
Wl9B29QtR7f79EdPjD5lxmlLi9OsGLTH6ZzD1Cqxk3Er1CQ6l/QQ5hYQkVX1wHF6B43S7nuEz+F0
rl4CCTa9HjzJBJByMwjlAkTpSj38IHuChwE8YfHxqewtdnrHZcwPSARmgp8aEpxaBxu/C6wZ+Csr
1YMQFAAnkuHaKCclMacGQqJmobppbMvcFWw4HQKTU3OA1U0/2uMHMJT1YAvUCzOXxa8pwN3ewnNN
emLlxw5Fd2+kcA+CEgZ+VMnDVQ8AwfrbFzeZArO1Slezrdw+csKOeZ+gzZF+tfxeig6zsbuwBywz
qSxlNDgOtqcWmmP4dxSVbXScGITxBHQDwpmyyw8Y0x62o32xrUSTlXU+1WUGrnZOEtuSYKjNUYXp
RGc1nTMJxxKSDhvuBfWORPdwG9fyXdN4QWjBwlic7Fp4gQWNEJi4a+p18p5gj/l4AjB9vPqqulDp
RRNC8PTi4wGQ2gGgiRRGr59lYxehkUvPqidmFoxE6zcsVK5vDXB55dRR4bbbeM0DNEJimCCKOj1m
gcPDs038KHOP0o8Oh5y066L9AEPoUa9Ks60tKrsRb8UTESl0lu0a1pZp72kp1YfMGWKU2oMV7ivJ
mLiHHH7lI8G+V8BnHrZQoKcqKSkMnnX6LlBHgybjCHIrCrtxsHzxzArbDITDMbR57a1T9wP8pQQc
sioM0MyccTEKboKvmpuijlCcgSVtbUatHnVW3l5Kbcciicc7piaVZstPk+r2nJcPsQ6KcBVaDXXi
1hpFm2q61BiCYMaCqmvKJcxgCOtJrQ23ThFK4r5IuNrRYgsmfy0oQQUFuI01E8y7cGBzS0Nt0bwN
xUM67PnG7sTMaJ8nmFwGnKxjs7RwFFItVnhguWvjB3YpEAiGZrN4tAlNIlNg4VNnqY0NCwCdTyxm
POfoHgROVn/n+ZPctoZKJz0AEFI2ptAaa3Oo92P6kgHUyql7H/7NePKJYDUZ9WYivnLtsRnPuPm0
2ps2mLA9LBs3Km2uNJT6grc3/gq6f9rpvIpddEx80Ea9JjeGikAIrcgBoyrh9mUHgq5JRKxIcdYg
eVdvOjxxxbs5NeHgghtgtw1gzvzBdYAdjOCBQWpqwzEu/l30YYZu8hd8m3Cy/Bf8kNod6g0MFkrp
3I1G/8yHOs5wrC2VMCfclMI3/zMHZByXcH6r1bbK7nzqyCpJfUyXUVSOmF2iRg97V2RNZDQpPrAM
GKvXvHsIYUyWoQDSdmVjqC5/SnO44xraZHCS2cab6sWnBxDplQDiXmYjkrGD7wGyhoJWTc18CdVm
EF65QJhxOS1AJbuiNiE3VQ3fgbrNuH0kk8LfQG0WrMSROphdLtUH1kOyDToXdk8S7Cz5NzBLmNQV
6b6NNn10KSIYPe5CmBtpM7ewjE9S4MEsPgErlPWQwrMGComntiSsaI28W07vPt0FqalQHfS3cPRy
3NgFUsAnuBrsEL5gkRtlcCB1qu/yOOexDxgrSNxjfIixxlioVxFWcJF++H4f4OWzflBLO/Thz4WE
MbU1KWEyU/XIS1uxPQb9hR2+mcFrAV4TW52HUVgFJ9n6Wxaeg9ao4R6Gz66aodd4vPbFNFYjPJTR
CzedksDpvwPJ9mmpF8IH3Beh7A7IUaq1hthiveZeyYHJYaZeJdrhQwJV2Ss06eq3dNQhC4kVFpCR
2UounjKkcA/lV11hN3GU7OE9zQQeMz6zilXCfLx8lEcnZFwh2xa9V3HbLoIdnofsneYbtFJq3mG7
Yy04+bCdNK+Ggfxwiegrh1wkbZXKYXLk/AectGJB+m6ngCveiAdZvZTMdybasgqYEvukQH72DLez
QSGw4iMMfRba1krDD6jvuv2Bz50U/093dbCFawkSK4Aeo38YkHFj9BvFp04wUsGTGCvznVK0Ckin
UqOnD2FrlK3Fv/c8RDb0YnIwUTHKHgWLHIAaneMtbXym2Xbw4SEc7WPRLbmnefrinczqFWchRzXU
THl0jxQrkY8qazKdi/9c9KexOY7RIQfZmoW9Mq+Lqat0oLezm1HyRIVQOJ3h80J6JpQ+aPSK3Qr0
NpzQOtAazKomXEXg3B22hAO5PwEScA9eolApXiY+tCw0o1W7ydHgg+8jiFpWp6Z6D8HwIhf3da1u
mvScoF4OR99swPlIJFeRUr1tWF0sGyv1S4uZAovle3iRmloD8vfAmmPxquClViGaaHKbqTMAiUvD
S6HZ+Vk+SjBp5I3knap6e4EqThia4mDDDQ5DnP0MkQSeGM1s6Sb1v9DREkQ3ZjD7usCZUQ/X1Xf5
U80tBYdgtMl6GzWU5GSyIytGDefE3ulhs6F+C8mGLUy5wGTBgmjnMyQQ3c7HOUz82CjaY+cG3Knh
tqBjZKzRxbtA1OGers1GuPhRDoN0NgFkCnsGB57z+ePUvOBwb985JPRJL3oUm5BjHMrSRslsV9BQ
8LOYtD1o/8qubWD6036VAuSxQUWbpAMep9rqOqiOSo/w6UGZdhgFxhEHwmQojHivR/VQaN+a/NxP
hpzYCkNQQIx4zfabrYBTItYm3W++6+oBZrKwKNUjFliy/pQwAERojZ5oZzSoYGV5zZlDOEIhABPC
pIeoZEiOfVNAm05Jtz3j8cKECSRqcg5FIkXvIXYhq9l1+9blbk4xmyNz7EuRxIjg1zJME10N8B/2
XUOtwKg2w77VzDap4IRZwU2Zv2Tcly/5RiPYvlY6PDDxrILbgLrHsaUGIZHw0Wm30bCGaxTJbE1J
JaZ4vH6L2/gw1O+TQl1G22dyTfp821VnqAYSP8TaY64lc4G/rJFXn4pQwW8awt/0xBaw+m4eOB61
qoo/KH1RbbDy6VCpuL+GEEmgJFPxStZfU+YrHXe8dobnrcBMgOzD65u+FOzRb0sTc8P32wqmmT5q
nEkMsP1ZQ5xGSwyekeInXCvk6gHOuLpUhJbYvKITB50CuxEnj0tYs44cJZQuLBCYsDfLBYuLd7Vq
xNE24y9cekoaW8V7YNA/Ul7Wm8aFE5owNnoPdGMEh94KJ0IPfnfzVtU7EFpaiE2pMj7DIxyf07yz
q2awZNaaFEfqL1lHoc+M52P0drVjEtpTrcFcGheYjZi/peIIvk8Aj26GdGpn9P5D5sOiR34J+6sm
2XG2bUDyztPM6NlTXl66ITOkGKpm8DCdLDGryOD7+sAf/CAnjC9izCg8C6zmxBG6Sw1KXYk/AOdn
O4CvanNm6r1Pr2ORoOKF31ZaoVSZQCIYZNiNXjkeQIkiMQuULL6fELWCO3SloJx7HabXonro/Afo
WBb8SyY+l0iFfPrCJe+FDEYdVEaU7FCqAGcKH+hKQCy0wUYN9GC89P4h5y5xNhpy6BSNb/phrHdJ
gXsM0rf4nKWfI/9VtweRXodBhHJ8YosBgTgSEaNNlH7GeCmaNBE154anNpdosC/oS6hcmGw+oA4D
1Kb89FV116ovMeMN2DEjOxmD8FahM0jp2QcwtaiO0XRUWpS33YGDqWVUJaamHTXuEUVsmJrDd4QL
VkRSmXTojWnXyT/GOHCS5yh6VNGjhhEVZ/mcrtRvspqZI/ulAurOKS85Lly+5qm1PUEsI8HkEzYw
+8xquW1yzaxBcdQeNXCAL/ZWIHWw4lEMIXMwvIp0G41HIT9ChazjHeBe9ZSB/AvMjp0QxaRoVLyX
DdB9sDoHNZKfbZPUzaNXNoSV9UkBUrOGja/QfMJNWA9epdGKNDIWFt97YufEDDiiG1/T1dKVGHNO
7sdK1GX8TABjRmu+H8FFtdiFrCtlR9jZssoWrUjYUtt8s8tq0sXYtm5JbZhhc5uk2TcJTND3kUAo
Loej0/ek53FS6uxbA5toxuojm4lDvZRIGiA/pC+S/AjGVxJag3aFD7UC12jV5NUdT1Ec4UrjCCzR
RifiviL/u2Z5K8XhHGGjUHHSs2wToUZpqNfGMJ5/SgOvno5FtYEcEgMWQ2LnopGrB1CV1NKADm6O
+uBRtmpWh5AMsMIl9hiO1tYBXGoajYQ6TfTICqZ8QbkPEZwWG5JCcdgdRgf3ai3zBgVL2WA+esYa
KbREvvPoMUph7riVOEOjJ9wD037TQMUxMVAGZu/0RWwfxeCpfIWwrOBIH4rmDYyrpnscg4lvaahx
g6EFIDIjrJQSyMYZ1H8rVdyRMGkhg1/NPwn4yXE+6glF+kHBKkeF0WZHrjdbrNkyPWrQYApEI4BF
Hu5aXIWOxeRFTGfnEGaXNnn3qeI+EwhOKDU7rWpImUMki4dUz2vhoyIWbZxfjRiYVcHAgcNKYQfB
okHItt9dExqQskrxxkfHK5UmPcwPEi73WnxQkfW60uSwEyg2ZI9yIn3L5Y+u23WgIkfaialSI0Mx
qTamwno+M9gt6hCoV5NgqpwiOKsp7oe4+sC4XlaNjp7wBsMxKA79waymAteiI8OQTNEMbiCdtuMC
EgvyV5WxGz98bMZtyFeOrG0FEQCY0hng5wlhPz0BCIBPcIWDNnGHLajAwFtT4ROOZ9cwrs1pAEqU
IxM/kUlFmk15p2o3hezk+ezHnlt+8xHkF9Z/yrPCovEmbd2hPbcab4zi66idihBCvrldiy6NRCg2
PEjtm8JRo5JR0r2xQ26lIkx5+1ONQi1CLZCXeqJgPMlm9B01tjR+U/dgkfqPffMk+IbcPg0hFuCr
En1yUAiWO7vx0aoAWq6TXU1ErasRpdpQ+MB3sJhRa6iDbsuI1ycUk9kLGuwmQ69lijs1TIjlyRDG
nAj+d462DVJjVzkVoPhavIXwdFTAox7QtoTTG6Z0GhE9LhXZBtAe9FVafgJQf68iKZXCS8NDtSlg
H3B7xh07aA8AIeh55NXYQUF0oWXpwO0AZxleC+AFmVcPioYf7V9aypkMjH35CSm6N3No7sjaoUuu
AfvWcgzhfEBuAl6XkHCpBI6rarL9B4BeOsOFTjDtuPG1nralJhssnKJq0S6lQ8t6Uzi4BVvYTPYd
B4rdCwAOwqy9lDdi4PbtWz828Kk086Iy/EqGa+WbpiqnrIAuU/JaDZ5Ee3fgjrGMqxpKDU6TTzzs
nHHN5+fydH4kQzEUqaYaT2bpb2BjkHKtycnvqnAa/U+e2YvRx+DPfMEGtwlD9F/V+ATBfsp5dYaL
dq3o7GijlK9TKC31+uQ/AhmDhZfBchgWuslziuwkVQbHb1icVn0Lxgk2wqChTWn1rOs3c+HnlplZ
ijhVuY3gN0YIQNAgmSP/oPTPFe4ZcQ+rZPXRT9745BDlH4yPUrS3q+FF8Dmjzd0ChyPtDChgQalb
zxjOqOhxTDwGLTM1NlSp1bnRDoZXH/U6Lqly7jDTpmhMKpfG2DyNpdXNBz1UqkocDSqKHUW4ZpVK
8OiHWlCEt8Qzg+4iD1hYMz6OzCnDvWKQtpVywiM+AdmdyNwpw/UrrS4Q2DBLNSBiPZoQqCMwLjET
/I5Ou/DKvgq/fAGbhPN47Miu7tDyAT510LHhOmSvtN2ziTGMW57ZZoOv90VkjKGmVymOfNyMhMCH
iOdOGh47lgXx+2OiAXbKLuKcMEIfCnf6vnBp9Tp2V03eVtSVcXHhv2t6QjWv1DUBVXFqnXq0+/I5
87H9QqgpoMEpglheiHYMH20fTbvGR7+UBz41RkKTUBIxRiRKeiRImFmZ0HiLJoVOsWWT8hW3XyW4
SKzgackbHO0xIIiN4fUn7T9ZEGdxm9FyV0oGRw2BkK/gnUE3QexqbfjRcN+ymu+17lJhUaoxbmzQ
71J6Q2UdlkGLuUePcR+ihyui3zSgxVyXWCV4vJbw5JMfhPClbs+hGtpQzAccstQFXzWziDEk7kkq
OaObE7+2T9K3kcPFoH+MQ9nw0R+mMvQLm/dibtVJ+7SAnb149dsry1VmgkAy1kudmH16hmm9DiNv
2A/Y/0Paee7IbizL+okI0Ju/zSbbm+meHveHGEvvPZ/+fhRwoXVGgzXAOdgQNgRJq5pkVVZmRGSk
SDEdN09eBzoC1Dp4rheqCyxD7U7adDJT0EwgauBELfNO0QRkx4RxIeDPnlOEXMFLrN0bXnbVxGvn
A/vWfHfTVQA9THI1E/cAC0AxiA6FxbVt7WIDnLZCJReuBmsn9eO6VCS79i/W9KSJJ9LcpHioQOxn
kxgt4RYSHgMtomT6QDXKtSPTFR64ehbse75bJC4Uc11H07qXY1cCzc4apxBfJTm3E7xIQgoSbRA3
UUfei8+LJ18VE5i2LZzcU3F+nDYSFYmef1iDb/sKI5u4Blot/xSr5BKWeyHCbqS/N7zc6QtrGVNr
5PVa9I+RdRQ6DWcVAadpz8nTpazvLfPaUDdF7013h4/fIeTiL4CXIn5GATJYD+91Qe57NsNTWxcf
CoiJEoEYTiscBhdZdwx0xWFysx2BHtUFVIXqhAN1ihU5DaE6m/bhnD3zfcSvbMCsmICcFqEj1E+t
Vd9baLPasgf/Z84KUDlGDsy22NQ+lnEMr5/v3WgXZGe1utWF74gCcu65XwGrAoxXU64dEIhcS9xu
KJamnHA9yCuNzxFHFB79RsApD0XEcizMpR5v5NJcBtJp7JDGCyfV+wh11/DhEcRzbwLRY0BglIWd
VQ5DpRZNSD41AInU42acrx5BJ2MBNxWjhZebzPUTHJnT1ALL+X7nBtwvRCEzf8cAcJGyGXrrw0qf
6vy+tzJbHuCRjtARMWRTmztoihfD8C5Kq8I33TKCDLsE/UTu/lqSyTXTnZG3iw5AR86ecyVDymEe
iuGa83mtbaCFtlG3S864Ut8FkCHKCCWaDSu9OcqEtITTUAbdMgeEHZn5ZaxoYHNDurG7x0FYK+TC
fnUtLXOVFGch3smD4DBZaqUJ/OMvPb83CtdXOHnFY1iZS2E6dlq+F2AUg/SicZwq6ruUKKKEdpvH
QFp25QONBYtkurTmp1E++CElsy+sSyYZ++NLJB0HhrEtpnmQnehM8ToVlUPXvpoE4gw0QU22CeM/
sunQcw9pRbntwotUYLqbnzWhJiRcqiSzA0iaEOg1k/cFUIFEenyph5ch3YTjsgt0R0+LRR9Q8uh2
aDEHFGIjesVRF7qCnNKz7sLoQUdLjbOjot9b0p1AGC4Gp8GvKuFxkvgcUyPK/bWgozD+Eq1i0XJ0
heYsCuViQMDqnWf7jyYcwN1vnXDB78qWitukWcveXEogWgMVViQecUon0blvZmJJWw2CvCr4ge3z
0O+y4LnniayvSNowNtKuvEOhHaPGIW9CvLhI4kNUP+nmXUdSZ1BLleNzLm9DnzQbBKoP7zBdtrFL
XHlEKGk64pYIieX2fWfLrbes5nx6GrCKLGw1uw/UV06SX3G7IFX3pTXMkE48raWS48uWLA8hBJk0
OXF7TkHWi6SGxZPIXjosl5fztKmKx8/rZCkXI5ZYhzjgOTUSmACuALAWx5fQSbJspZjuJHeOr9z3
ON2E7UqEtUuE6yjRC1A9yQaoiFwvfH3ZTQJ3GElteQvFQ148UoF1wotBmiRUlwHrsGTmCksnLl1Z
eWrKO0t6TTBXh+cIuluao+/UnBRrFDShK2l6TMbMzQBP6vbZTLZywGsBz9f6xyK6Z2zKIvQOMVvB
VDdqFy/z6EU0wBQp3SasSKZpE8dHM/mcQmmpYNQZlC+hddAAt+vgLA6XZjqMQOMFI6HpOiB9u0IA
mfJJiyIbhscwNkXyZjZQDBCtvi3T5MvnkY++sLTUUxvuLcn1zczO5hRUcHPJX8TdmuI2ys4RV7Y/
AbI+FiqekfUlkzQKAN/urWnT1MDq6innqsuFL8z3D2mw1aNHsXzRgbPDYEOhsaQ0M80NLkab3s8c
QbfcQfqS830uPufCJW4+Re9zQiSawl/mAWUINa7J3ZTkXBux8QL+nOcbX+c6BHmJO1p24rWVvfbk
LRpHojAQFPBys9GyZemrj1ugEqJk9ygoOmfn3VSXXhstkuAUIVWCYZJCu5S3CgXwZCc+f+OhMedN
W6ycoyDNnKTaxdYhFzirn0zdTqBjcDJgqzlqjtJrfPQVMAjKb7n+YlDMQtaOo0a6VELonVuwikF8
VfTOERXUk61Eu5dm95p0MF41zpHPVLTZf0uzXD2/S4Vz0Lua4ruatK+UbCUoGDGpoLs4vub9Q9v0
B3L2rtsEwy6ENZQBNfmlM6sGHqqOTzj/ug2pYZu5cX3RrUtt7WTBGWYxo3lk1BLZDG4XAJaicunV
Tf1PArJsZ1y++NCbTRW/VeNbqdGHtunKO9rknMjcVMoR6ykp30MdBl27pHthI5VMmQLg0zWMNYJH
mf9WC1eFULoG5Q5TgK3opAtulDakupxAn5ner5l38fOL2L136VJpDzn1WEANmExceaUB0ngap10Y
nZvupku8hsG12m2QHxXKFytZmNY260AqLkVDcNo3OP5nKRSYg/OpM1UB8Oan5D/3KnRLsFaY1ofH
Lw0wbx0gH9CV0e806VHoyWbugVf0auVTRUzRRkmnve7RAh/spPa5SK6lvi+1W0f6IbUfUbmukq8A
nqWsbMWYTTJHPCoGpwubE4MHHRoy3VwzMA3eKf227h+7EOxLfWnSre4BgE6AlO2z1e38hl8GQyuQ
b+MUW2gvlndk1v0mr/HdJEgy2f3TBL1N4mmZJW5pONBwvulorbEOugo8j+KXuqIwnSl31PCkotok
S1M48ZojhPd6JTG3ZStRtQwEIIramOy9s476DAyQWkyFC8UM5qcAnSYmL9XfRpA7E7mE4VPY+j02
/6ikrG6VBNuCScsmv82csUETQvGDaj+dA3L1ZtQXU/Qx4+MjlpC666Ju4Ab6hQeIkomrhFAACpJZ
XxntOf17RvfdJDmxcRAV+n7xNZZItu+0eu81tU0oifz1CFYiMCEzVT6aBCkEaoCxWBTR1gJcESBX
+vEkgxXhJ7qodDQJtEl/9Wh4aDeIi2XA/3XSQ+ENLtMGVsm0GqaAdPC1h2AT3brFgfRmTvv5Feh3
cUeeffLN5644Du2hllct/rEdp4XEw0dJUFeLicNVVJuuL6CCT/Nx88g+pJ0lbxtLW3rDdahQKQxL
KdwDeLtkUUyZkgDNse7Zqo3Tm1eJ3533r6XXL6x2lQfPRrZrh/MQay5z28FcAaqt11B4sqyG7JQW
SZ/9ZMfWsbKYP13sSuUoSPsJ6DAJDzW/L5I/2njlgbxJzkhlDehnmONCezXIVsDMQuvVh+u2TDem
7Cuo7AHEYdc8lOOmcsz9V62z6/KpqXeavCzIG8M4XpbsSUVvbWMYSGObh1g/znUuApIkyhY+bFmk
fEzqQTHWYrgCv5JMt21qtrqbSW5HVYs6Qiq2E+xG2ma2Hq8L6cbc28UQ+TtfE5aq5grSq0dy1tTX
HhDNnA5Gmbpq50Ch5xjPSsw3GwEHxPSi5jtJOQX1IYMNGgFjDEvbxHwhS/lKtNcOXAZMJoBXyG8h
yeCEsUJbNY7f31KozBIEDMoHuUwJiSVwXWGotyBtaJQRc3yDTCPahtOjAsRkTm4E2DZ63p6rIA9P
lueg/vDC96p9KOKjEG0aLnNVeYoGZwpDWyeedV8WZUghvYVkbhUx1/AFoNI3YhROb4tmeBTnAkCQ
7IGW72gitxEOOogtExtDchVeg1spD4a270c2grLwoznBqmO7G3Q7LaSNYvo7SXeGEBv5hKxb5/zK
pT3fMGYA2Va4VRU4NPfanb+v4GnMiA4fz/UN3zE4MJaBgr/SSIGtW+7dSlyteVpbKSrSf3Mti586
dvltwus1ZZupYoO1tcIDDp5cKNVOnepNNuwq82GMX8rSWpbWavQt/NZV8AXvNHlrqZkhr9bJ1J1G
0RMqya0sl6V4j0m7XWXbqkbSI3ZLz7wawntoXdGIwixA/Q7XKMUgGyy7o/iXhTXNdYsEbjMloWsf
Yt9ahdNTW+xaCn49eAqKtZfux/wt4VrJMezRujl5I3hXkdP57yb5cegJu7KYFg0O5fL03CcehlkH
WtY5NCrSK2GZURsoPHOlOzHZp5+uQ27mwHozQGqweweifyykwsmAX/X6IUtLMrj1KDMhCK3GVMOO
C04vX9XsFM3YWruNktnIndcs2My7kcMG8AC9m+bZ2hwiBij0ctEL1SnP3Vh4xDCTGiJZ5+FNN7/g
qKGQELSB+JTFC6yMmHq3engMuF4jrbY9ciGGBjghaW4evv8D/2uA4cJFz48ph73PIBI/J4YndRqS
rdc60vJz5zfHojTu8aTftVV9FCZUgWrH8Q5rdHzxRNqfV6fCiChRxoFkNfIbAMoM3/KswWXShD/3
+mibDPJLNFIhhaTkmjo9jZ4EwjA8qO2H7Pv2RKE/S5KSKQL+59dUd5V69kXJLobR0ZlLJWivLTtC
7EXHz7NtYKaulMVrstsJLMOwcszZIcbMV7O7q/T2VHgPHUV25OdLBIppdpKmmXpeCVrs+P5Kb93K
2nWknRSzbU5Q2dSl7mY4ji7ESSKjgtRSD3181cDJVq2yGpSDmq4imaq+Y8/IpICkUA/AkANHoWk/
te6meutqWA6VI8SOlGxztHbCze/O0yAfO/SfbFcq0hKDeTl4zUM39WUgym2j90REYdV3Z5PipAn2
jQG5LwmOz98OmrwYWlhY81zlR1ktZ6f7haFX9iTeBuC2WhKXVb2jOQ++yLTn4bV+PNDzJdWOEkgL
hW7BLHqqKPr0LnaMnD6Y+GsUFSoBrCvFRSe+SST/prDX8/3U3KDTZ0JU5TwPJifsoSfSMRlhlD6L
4B2Oy1AYysDNEvR4HvR7VDAB1zhGAJSLYXWdZx34oHbihVF5i4g9hbxUFt61zi0oueTyWkRPmGov
xxbRD/VrsRA1ZIikhLpeunzyRSm8+KDfuo/cz6gXVn/OuOEIpYwEJQVNNWHTotXJsAAY4XgmcWXF
b7E0LhUzcVrA/JgSkWstypdmafe+THJKNik7o55Um8gwXudxDnY2jtbK99AM6fo8a6eZqEuoFddt
p5Ed9SPEQllAWRTyeyobOqIyb1h3DTi9OA3huzGwBw2rjt+TPGMiheFNyzwjoPReBCqkKfVXUiTR
81T32ra1rGivcybuu9Rs110RB9uqJ48T+GxIoqLq0gYJdKCZArG3/KjOsLK9EdfixRjaYdXHOTKa
LpZA5/t10N78ULoK7KpKKUDS3JTYkSPQ6MPC9lRrpYwvzXBPRrywQHxTNV6N2ouSXBMfaaakzk5e
Y/Sgmo07mkzb7nGskt7K7iYzE6KoK0e3sozIGm+t17p3dWDgSdbLTWaJ0x1IXWRbqDz2/mjiQhAj
RovG2TM9M9OlaNbRIk7o40wqIXZVKRLYWK1oS133ITVR4FCeditPa5pD60N4W12CfiMZGFhREVWM
2Bq2Qxt0tmaU5BVET+vBi+RFBbov0uAYwKNXarzH0h4dZtGuJGgNAfVtWjIuKfK7Q84erYTqTCvr
UrUOviI4Yw+vY6KKlCRsxmgC9o3ozowubNZDPHMLUefi2bu1Rsvx1KSiY6x+SSto40ah/q5w118b
XlHujNZ8D/LHNpNsMT31keBKmMDo4V2akPsh7aiV4BqSSKnNUxI8IP1Y5F1N0fRgzIaS/rkb73qK
fyv9GjwcBM1ioWrnALpoqrpllu8tympNPY7qOW+fEkBk0d9V6oZZtfZUZhzYDBUYdh/cQALDIHJS
tT5/DaoHYZwQEW4sqrwJK8tXPUptSeT2TsO9bKXLOnrSg70pKYiW0L8ikwwQO/C5Ft0w7mINFS9Y
RsaQ3KDiPJjKQ9JbyF6iRae8KOq2it6G6dBCNsfmV4vupwYNN9h3fXxrCzZ/c5eP4ooJu/YwXbzJ
rXU8Qth5hnRpqZ4r/b20vprkYyKKjoz6UbOjrBWr1JuxYIVWWWvZVAk842Cb/mYsySLl7BBHne3n
siuZpBnVfWJ9Ga2+lFoPGXK+iHXm2mZ36IKW2eDQsf4PCWRIHVd1vE16gRwzI4nRlgQuV676d2bH
Mhwwc4wgxaIN0wjE5OgUDHUvDRYyo3Ihli3PVR/j5C5B0OLnVLAqaPmci/L2JbG2Y50BKgq+IOAK
Rfg0Fwty7W/85NGiEd07W8pVCAWnhg+tKYaaaVfF01FFkl5SRONND6QmQeP0w7mrxVWPEmBifqAg
voh8fjUQ9tiRo38HMNEqcFDFlZFjaKG8CdFhVgClHVMCyham31DQQaQrpsiiXK7dKfpo5XAZNSXK
etz0KvOSl6iWdBDbUmUOTA2wEYOi8D1l+N36EOjDuoaTsUKQLhSw5RAttckRMwayxI+9gdS9Lpal
/BYgARm9aVWRhScKwwn0yB7ZcYllboaEyinKEIoKa2vqtgqgk1SOi4yvVjHxUQSzDq38BiMOhTI2
FLfp2WvaWxDCP5MXpyTXmh5ujWm0GypQtX1BbQUV06B/85xI4LId/atktlsFuW0ZGuuyTi5TE7mB
dh+gG6eUyppxPY3jZxHqlKKxddP6cGPopNA1JCkBw1rnZULrQsjOFYB6hqdaMnZaZh3ipjnSf7LI
yV2s8mnccVeAKvXttC0OSbaPtUMvIYWgfj6l1oLJPug2OtJWM9u0agWEG9gWIk2fP4PMz+UUxM2R
r86ILlhipbV7yIWseBmh1MMeaS7lsD4ecum5MV51puc1I17LgSvm65DEpAhvJochaBw0ePrIlbdC
bZfRB5GAEYXdY7mr0ZWkmzF95cKH0Y4/SzJpkVHXkeBMwX2poGvorkP8VAv8WPBWBMFJT9bE3gvX
VjIjvSnaZ8VhgsMWlCLMbjVhpUfzNVjPRRVvgw4MnKjjcb4sMVt6JbwHGUEyIqfZ+DOxmQjePhMn
2WGaRUmvA28+iGgyyeeP7Is5OYZqwLrq0TNDBIHCBtTfBXJtkARaa5Ceedzh8bSa+h7ZbeBG5rss
QhBMnnLGkc4VAkNcZbE8LmRfWcWB52jEx7wtT1Jcr6ImB3806Mho74M+es25D8tOW1bg3aaJICqa
CKF1IbmTUN20BNFMEiJtUS2A1UpfVX6qOFIHkWkcVFk/cfl41a5Vlv5k7ZI4sce+cVQ1A7Uxbesl
VZeGeOoHRrPKb9x0iC9zd/CeBq0kBaCUu0Ui9UQoubArq3Hfpl+NZNwPMjL7rVIc+7nzYfgsUmDr
f7DJcq22ZMsZANUtrykCtY9Osk2oG5ouQSKQ0TTk6M1YfYpQ5fMVliJfpo4f009aEiZzkZExM2y5
PNKjRzsECWLGQIdeQekzV7PevvANV2E0ZDlD/N6erIFnaiEWFYVZkUuZV2KePPj7FKGuGhp7Zjvd
ImJSUFA+CI/swAoRZnZqDDQe5kLtd+VdqeWMcSRfZ0dUyyHCmgzcCmUa6rRyMpfjl/ZRU1Cp2ucE
iJkcAFGVHLuc6j2kS7IGVNDxJ0Gfy7mw4MXohmjsoDqJFrq8ixqePdkO9AX7OWm2UXsw5EtgvIjC
Ry7uQJKnZAMfR10Ty8iY1kNoQ9Gp1HPa2Wi2RbfLGEyVwZTE+roNHLIYKdtqn5VAg9KeaEQvEbGj
CxxrONbBp64eUu0xUSrKhB2C8NK6qZTcGR00DNYUGEeJ4GYMHkZ/K7eO35oIy5XlkCAVecmbeD2M
MVETYrT60IKnqLqp3eBEOQ5R4X0kXHwDeFD3bFU5xAX61rmhRPcxqkufPGtYT8KuKdbJeGFYulch
W1xFCr0Pd5GHGU5P/DC9pVr0O31sXexXDfh6btaF1j/XxIoMNqkHTUKLIH7WXxVdKB7oEMQwXShL
A7nGgKR5rdVgtrbl2VVpK1x1e9StfrJu4IfTdRTqi/IcWA++/1ymK0Z4zroGM3ALNJ9qsSq4nizB
5SN7E/04EEaBtY3N5xSmW7sDcUlSx8IHTbgzlJempHEAeGRAPqMZd0pD08mxk57VruRznyS2mpCv
huTatfMAGlLMfY6Zrc/gaza2FL0o4VFVd763rdWzpT2pIiqDvWyuOauq9zwa9vjPfEDFeKqRm9BJ
t9NSchpwKmlEafNmWAgZJDeg15+GUSOc0U7PWk3zgLQYYy/tKqooxjejhg5royFFzXdedB+qrlyg
z0Gz4U+OB2LVHHpradV7Si82FahwKDUboS9chMQFugvrUxIB2/qMAmIV9s27IqJDV/YKphXdIhUe
FcjyVt+Z4l0gB0jPF91DTznTezuZqjA6D4m30kXHJKWOKcQUgnaUbjVvrTPGjDzdZMiRixE0SO9S
QleHwEE5pFDJHf+m3LoilY6/nYWpWDVFJ4O0XULiAXIaLJS0hdGw3N4DjyPiLmlOqI5K9oqDW1x+
GsW9rz7pXDK1DeHc6zTLaTuG2OmolGeCOUngFN4DOpM8p0Nu2bn+6GgdMGa6YyrZgqq/eh35T3VW
jeK3Tj4iviJrRPNBhjudRx/QTdubBvoE8CCNQFcMq2ZgyTGFV5cOlbTOKPaiqv/wWiCsbpeiFfRe
Oh/Ya2+pWzlbm9kCMcaAyl9atPfMdu4k8J05FxZW1IyznlvR3wpvRF77nBdnn1lXcnYGRq3aO6u9
63p6Iu68jkINF5Gz5H9mr3BJtUQ5cZRL3j1AnFP2h4jTnBxFyRXK1UgRzDUfY63vkI406P6UjYwg
te2vyBKR+iLzp//hrRk3UX1plHyhe4dQfeBfAeaBIrFOQfkRMSlWaCmmmeFmGW6lvYSRAZv1QZuN
wQVQTXTIoWzFz8yu+w8BFtRXGCkt7DDAmYZVbVDacdj1Z392W2FgjR8fyLILBGSeecxKDelItKBH
RPkKdFu6AubTcKG7xPU4+VSURVcBHxwa8dZme6k5Cs2HLOIL4Xv2AE3alXS2rEzzIezWQU9XGhyn
WK4htWl7MFC80GMdb7gKhfZBU1ZAcXQEVtPa36ble26RLKjGrrQA6tIVBWuWXD05PRijvEsRJoYC
fyIC4TpFLinQNlo4ociAT5meykSSTuKARljRVlNK7kuzGsA1BO+xTuRrajzH5i2kzKJbxK5HbGHD
0tXLOyGlc8+ngiFDdqXGuHbmvOeBOQ06GCUmc5QayZYhbfu8WfrZQ1PsMwECYKAUgHzhRsA+7tgz
im+8I120GLa1Nj98dr9ivPII07Kiapg+RpKN8dxqaGQWYoWgyKKfYNGeJaBIEHdvLb8VqHm/hlOR
v9YAl2gbog/M2TTpcyZPzCi2DTJCb3oV7rm2dQL6R6m8zhVYObzTNshP0qJlOy5HyWmCW/oY3IYH
hcT5KIF0LfWoWQ6dnVgbAQdc0zZEV5k/SIfqOHzkNdQjxNBCDta09KjKI4EosVaxukw/q3QRkSWq
8sYSV03heNXeaGEHyfDzZXMLScoP81Wi3PEPo8DNb9o5QymRI1l+pAEwVK8j0gDKzvaLw5a1O3J9
w7+m+rbJkJlKNys4x91Dw+3sSxtTuiujbd+6pn/RtT39mbK3SF59jhhi1wy0K3jPpyefa0qgI3nr
eS7wcVk5RfFZI9jJtx3ok891T086L8fp+kNeOSFFiUpbLM068YaZvRqqvmzZEAaGtqd3OKYvtkb+
vfJRSc5ysU/i5lA+WfFdcB/eaI4FTdH8Ba1NzEu8dE+IQUU7OcvxTqLHtfecIkA+xb1e7UkQm86R
5u4hfOjyBd1sxlV8KnfFe0nryXDyU0rcepfz9RJ/o1JbE5CZKFKQEF9GNFWP1lZ8afaE+LkRylyY
p+FENWm9toKtX/23ZhjuY2RbTMkE6P6oi3ePLqwsuqm5tKEgLRh9Kr8UV7Vl6uqiglFAG1htxmN4
yx90wCA3NKm3FhArtDHn+JslEega4qk1Mu56OKI9qFBOfsl7j4+1CnirNL4PS5VrXlo2e6K6sjRC
/vQn8k0da5PIVfFv65E7o2e0W/zSajBucUcBkOlnSuw62iQIP+jofRlecP8YGIrn9ApNHnYzLoEJ
goFmyi04RERf1X5uwDuP6Ix1mrYW9Z0hLeLr4K39I82GGe0064xKiQT9rKAQYyAWclU8Ui+Gt06E
lRDyNmnTsOOn4msSN12wnlB00TqPxSUAQiGua2EXCe1aKcGb86PXPzStfAqUQ1m+JcLZjNpnsb6V
mDT26a5rzBWDmQmTG9EoJeKkSWMmrVDs56Z3CnpYOxT1+i9uKvLcYP8/nAm+NeB/8zRRAcqVWCRr
kg/hhcbul2h5Rua4fMcxdCWf8k24fOx3xmZ0AxCcXwxV/usl8231b24naVDnViexurl6a4n+6+AK
PT7dobJ6nhzTie5ojGOs88k7UtnT0vfLD5jNI/7z9PhUqsxqVFRd+bY+uI6lqj49AXKTqwtmeJ1q
zS/svJ2l+KqwCyx9ZtG7/Bc/hp/XxcDSxAkFd7RvpmSJGaX4p6dkMgUHJNWpwOKA7sRKAen3dfrC
ojaRUZ38YkQxe5D993n/XfebR5k/RbU6+KzbV+l+FucHnGD/VWYw8d99Xn57wO+2IKM4NDFZl52l
2lFWiq1VlZ8jhAFalVU7WVctV375lj89G5b3iiWqCkYo4jcrCSGJLW1QI1S9/W4aAzobnJRSsgVP
//uz/byQaTLHSOIv49tCTdH3uTSwkFpQ5afUgwV60YjWkF+8gH56iZoky7qMtSGy2e+7E2NDDwSo
toWOXr3kMAh0nVPZMPc4BDAbql+CwX+8hziN2NlIiqooeJQY3z7a0CpVINVU0j6IpO5Zrh/REG/1
vzzWj8soWF5jy8dC8rfH8jvN6mMPaEOyNjEKjKxECv7byf5tkdn05Q+Do6zAVE6RWWT0aJCOmLeF
AoytkHhIcf6+H35cymREHp5G2NF+33hZUIJ5yHltF/TyR7UbNO+5Gbr/m0UYOa6wtZkNNv+IP54n
bkZ5ymMWoX930ScbYW5e9kLn/7bKt/iQmio9jRPxQVLpkh5z3JCjBr1llvjlL2/tx1P0xy749kCi
OoWZOfGBOuUiBfAhlFH5h0ga8fdHmjft95BHUDA0kRqeoTDf1gn1rIgEgXWyVqchIK7PtZS+BiGy
hlSAggDP+b8t+O0dylKT+kNHlTpheYkMGGW6crOm4r4Tu5Xc/WbuPv/+/zyfigOqzGheIvs39yIj
JkOHWZ7Hkj6O+avR4JDUmL8803xa/rOIhsOUiLeUosvfIgNejOXQ4pIEtwELFH/Jwi8O8T8+hS4y
jlmU+Z/4LSaMYR/rRs5TyGK3LWXeU0FX/y9DOqWfkh3tj1Xmx/zjEEUNIHWDv5od0g0njcC+eXwZ
8+SYkscFnlmAtUi2jgRMMaST4FnCL5vxt8f8thm9gvk0TGepbUunNBvTpReFj0Ii/zIc4bdlvm1B
hiKNrezNz6lsQRhV/S2jVv37Npfkn/aEjtuYZFm4jv1j7fTHy/TSgKbBltxpauOPAP2agOeugg+D
1R+bGiCJJieN/vgOl4JcfB9yBdo9+vr7r/gxivz7I8zvvlYJ7VKCNb9QfO7DnSlva4UGBjN2/r7O
z2/UYJomXUymoX/bn7QHaz0ZDYHRM6huM9Tp9LEp5ubvy/x44zMS5f8v822D1tIYeUCl2HQ1NwQE
GVKQzl+ZiWk3Awqa6pen+vFY/7Hc/NR/fMJeDkzZnD9hqKGomrtB9ADLhL8/02+v7ttmFJIy8AWM
RKDvjgNiSzV9agDR/r7ITz5iGh6xomUxI1zVv0VBE2WKMNRcXDXa8Wr4UKaDiYKxjV/8bJOhKSqK
/n9zls1/b+RvMTFX2NpDQbaEk+JetMIV4rgdc2Z+2RI/Ptkfy8xb5o9vFHWh0KjzMl6KvdEp1655
WJywi1laoF++RXt58/n3l/njlfnHkt9epuAxc95gLjNMM7NAK/0Y5LRbo1fxETJICB1/+Xg/HuJ/
1/t+iM1GTgwjJLfpgL8rWlQrhFjlMcMk6e8P9su7NL9n7qYXRkXGQlaMf780FeYuDGRmYYRG5poj
fFIbgoOVUnZvdAyT/fvqPx6EPx5T/p9fMoGPGvL5MUfv6KOKUyAWTAzl/r7Kjy9zdru3DKYMKv8Y
xv6xX6SkKvJ25OMlHqin2wofxpQxc8z45V3++DR/rPMtVPlq7+vRwDpjOEAdhDRRIy80fvNc/TFE
4dkrM8XM1Axp/hl/PE5dpIkwtrw0eRjdJC2eR0X55bb8+Y39u8S3ACXjTj4Jc/7eSvkt68z7Mqfv
Txw2KdLgv3+c357mW8yoIyHL/h9p57Ujt5J06yciQG9uy7Y3aifphpC0JXrv+fTno/6ZrapsHhLq
udgYDAT0qsiMjAxGRqyl1iwacxqPdZLWmyJKVugsZ0/vyYoJAcNzMpm2DEptbfRiyL80reQ+hOrY
e/VoQFu2Z23phEgRWX7fZCVLV2jwaXV8LvTQ16QMxibSsMaHr8yj2eRIzDfwqSqghV4iIQUHWmdl
P3WSM0MxebuSLqque0kN3q3M6rp3m++V+j0pkZ9uqdHpU6dfyENcdxdH0nHZ/tn7mg+///wiU0g/
zLQo5K5mrb2cri8qjg3V3qjeq/JNwatiKP1Yxps7dKaMhKEFk76qa4L/NKaZ2HVacrgthsz81Nxr
JtP8RbziQ3MrfYoj+FBGY59X9QW5Hc8g7XVPfZjJsAYal2V7ZpPIUyBhS43ShrZWBiitLsLmrmcM
hdGqJrzr1ecqoGWpvK0guNB/aozgLWOvrKWo693VQ9R3CdCJ4/DyRe8a/XH7Tq4ul3HmzjzEq5Q6
TBRIbEOIYEruZVqQgZNbzVEz0y+KPT4uQ8y54SmEEMEcTzPdBu2fLeUvBqiuAz4AVQj8YNaIXl35
2zLaXIA5RROcEMdI1VTB6bWB7hj9aYTZpBqeBhqNKv8DtaJTLMERISEJUVfGspiJfhmxFEnl+fBD
OwQTPjIek3KmYFCR+rETS5yqOip2vZldt232aXnN5g/UHwjBDr9uu0bV6YE2THvfl89JIdPLKvHw
hUbZimPPe8MfLOFMjZqeyrC0c3gDdIp4qTd2PhqWtL7xnBRZ+2XLZo+RapiTEp+mUH89v6C1sfMM
vWPxIugVQ9q/awPuuPrLMooye4pOYKZ/P8kD+jzSEsvDqMCgjQsYiYZGTt027A4Ro1x2ezCTeyf7
VJQXcvM6QgziP6/8BhUMsQqCHOi/pgon2Qu7JB6ryVSfpywUKV5N+iM/DQPNuDyIq3uTTjJbv7fX
TsHsjp4AC+fboGOzrqY19mgZjTrkKCDmgoRMovF95L1+DF6XTV3bVOFEwEVhe8oAYM1zFOPpkCDE
RfyRY6fCAm/osLRT1zzf0tZvyl7zoL/0oO+oaioGkpms+c10A7/fsz8g056e+E0H95HlsHrbUXvt
mMQa9zkiNDJPdQ680vUd/AD1WkluNkCeGCYciUIq7LaeDJPosDbrDqZdiE+p4ZsODHtV9ZHzrqGv
Q1FWtqhrn5uY+EwXWwMmJuqjHdFKRZN2d51TWZfrC57hl11j1hf/oInXJl39tRqmoCnwCZk2J4/O
spQxYY03s6lzIopXEGedUTMcvu911ErETwBPRuxBMUCM7KfRYTQIwuYkdy+W7ZpW6Z2jnKAIZ6yV
NVQyGxqOAxk2ysrk/Y+uTqgDDCth3OZzDVdmCM3LMuqabcJB0/hSyzQf1NZg5IkWgKC8DBzv5SMo
Di8eOi+O76ojzWDT3NDTm81IbuDcDPA45yuCCLPxGYD/QFhCJuw1aZE1DRBFOsBaAukjzQr/kxXi
u5vheY4vdUAkPfNmUQYR4l03rGTYs+7N/DLKlYhpvntzkz2FhlsbEMM0vtSh/FIazUU5xBejHj0G
RQxbOhSGy4bNrt0JpnC3jWWSoIvBnFTPaHcXNJf2YK3E2sl733n3CcTkhydh0A3jnC8hzPLhw5IY
37PtCCGcErEfV1nZpzUs4SS5htOH9uQKteG/IhL67NK6GjBXWRvNyqf7fFqgm8i/8XSgKKJKN2JC
iVOPLF2c9Rep2jw4UXKrQ1hoyAzFxcpBo9s97aPHLlIYhE2q73pHLlS5x8zsDh/ZRhThJk06B9HT
8zXW+2BoQsNm3K3oj7Ikf4q6tW2c95T/QkCfdQ4BDZwRjz4QRXHjtm8x8wr/iw18mZ0DyKkmuXnP
dEZmwN7CqFKX5Pv/DUI9h/D8NtbTacts7wmWCBqhou0ygjJ76aNQ9n87wYPPOURq1qM81FhhQWfd
0gPV0TwYxVcV7eDQa9bWvqQ5jht6ZfVm75ATXOEgd3bsS4UMrl0yDFK8qUy6dI8GjU2++qgVd7X3
z7Kls9fHCaBwrGvJDWtrGqZRomdkERoPCQhvZTVnMQwKiVMxkfdTASPKMq7Fab8Sl290pbq0IdN1
87VX9NmocQIjRI02TtXBNycYZoq6kdF75BiS9DZlfnx50daQhDtXV0dKcANIufJLyy9V5jvj9lsS
K7v/DWe6ak5iLnRhXRVAXrDVk+uwOyq05zKVERRvyzBr+yOGHbl1RifAB9ocEsmo2Ku1dl9E4+sy
zPyqmQalt+n9SxMig+HbUSgNhB4z/wFPkxztdKbZXAaJlnHmzfmDI4SHupBhNbbASaP+InG1R7lw
j1GRrty5s/c8d/h/zRFChO2OpuLbDtMLqIgUd7qbMrB2UcO9UXi7eO35cDZun6AJgaHwSyUqaEDe
Mv3CVPgmMpIVp5795jhBEE4phSd61XqWLdZd70swJt9406A3k35z9A5S60nj9XLFJWYxTU3X+fI3
kLoTMKvYsPU0ZwJE0ZqbWHW2nuQxntvClpHJe1Ol6f0DvnECOPnoyYlSJCm05FAij5Wh1IfxtW0K
mCeHlernml3Tv5/AVJrm61WBXQ7sB9qnitKjVOl0oKMDsKbAOnusTkwSgoQfq43tJ5ik+DsT2o/O
Qumn+lpAnr28drMueAIkhAkjiwZLHTFKVb6Onk//tfF9GWH+2v0XApHQ83UzSk9PUmtaN+uyiH4k
4feoa5EOuu+YAOnl59C/COCoWkFV+avvUtsTVCEw9ZIZm2MCqoHUQ5fCJu7F0t5mzFDlBqnL/Ggm
/XXeuofakb70evEwJLKzsrqzN//Jj5h+5InL+DYiZRE1RAb13xgLMexH33R3g/urL19kWmYQXVg2
e95HTRodGfSeVN/OATVlyPOS/I/4hdpVv4cLAELSCi6cKwO+yI+AofbqqCZFBrHHSG8kv+46lljS
v2U6DOUwTV51TrMxeIVYhpp303+hfncMnyxknjCWGkbY1dKOH3ch4Xil1Wh+5f4gCP7ieG1a+Mxn
bxFq2066V/p4UcF9njUXIR0Q/5s5gl+YpWSPVkPgr32DiqTyIpvKygGYvTD5FPjP5ojtlK2Uugpi
2+VWRsPZg4aj/17TDL9sx9qiCRdYwpBqVwzTddnqOwkKJInJYal5ZGzdW+sF+//EkT8WCfdK6Fqh
ojNMC432m8a0rD1c5sl4UBhL6Zv7ZDikTBZF0ZpjzIfiP7DC7TLITWFIFomUC0tcWt6mbnZszFsT
2OXFnPfxP/emcHZD04eAXSNY6Fb3oCQh8gYWz0/LIPPW/AERdqxk3rw2HdwiMa5rdd8r5c7PbwyG
7D6AY8maYikUTd71Vza21VpuwWY5TNdkjHKxeDajldnNMs5s8555AiRsj5OPGU0P07m1me98ruz7
trwc/ft6pC9A2RfxY+6MkMA9LuPOruMJ7HQyTgJS3I5qH7TYN0b2xo1eqy6Dnfwfn4nFZaDZc3wC
JGQCvHlXqlUBlIdf9eyld+7G9nIZYtbxTiCEHKByQjPONSDaiDlSo/lHadSVbVq2ggfP8+WqpEqS
omByB6ipK++qVO878+eyGbMYNg/gCJHruqNO/36yJbYDExpCVRS86+ReHrJPZW3cm4P9vAwzu/Mn
MILDyZqadZo2naDswfQvSxhP/BgxwLV5gjVzBA9TB6mqIDErt6Fr3lep/2NUh1t4yn4tmzO7+Sfm
CP6VDErbezVRx2VaKYehu5Td3TLE7C1xAiH4V+IYeWeXWNLlDFTBQ4t8Rsa4twXJkmHZF8toKwZp
gqslRacH/fQJ55kHe6KAgopsGWFaknepJUMRpiJb9vTde+5olD7SmvdNeu+8K736SdRxYwTZ8p0B
zbCvrqzebA55giZsUG3pMQaxQbL9pJYvZnutOq8mUgPanZK8BcZa4jDv33+sE3YrqlxJzzKsK1Jm
cofrQIcxFZ48eAGWl3F+o/4FEsVnpRzldUOle9yMfd5s3etekp6WIZSVrXKErM6t1KpJe4yRY/mR
oyptoONqNqnsFrvOq2GLguqWGeaXyh0vB5mmZM/u7oOJmL8sY2Tj4rTboET7I2159+kGSF6QUJBW
0qjZFiZLtpWpP4/pr3eDXwyjyIk19Stb7d6C982EKBZPZnYEBboeThI9/CXLw0+4fNCJgT3H644R
NSTPi6HHlm/DlF7M5bUTTy3814psGg4TTbg442iCl+epFvSB723jOqWzHxFWufjctsgyKj7cU11Y
rhxc0fEmQBroLdtxZJmhGWGvxiYdWkmJvG2uvmpjuR0sB/EcC86i9G/XW7EdxdJllacPmW5IU7gq
4KEqk0zC7a4/J0wPeptPm+OPt+1++7jyVfHuJQIk1bR0G3I129bAOl9Fn9KmCzUP6rnHcnd7OByP
N9Uu3mx3Kyb9Xp3ToCQCTaft5PbrNLWPhoAxc7hVNkygbkv+C7e0gvH/NIyc/oOiaHP9+fPu1tnf
3h82l/1k+PHhh765gZV8h4jF3tj/2DxASLlh8HHzdtw/bS8e//nnei0Pfe9d5+si7IDh9VarRKwL
/HT+bghkaDlk2UISOWS2PfPgtguLtTeGeVAm9HgVUhWkVs7XaPQUHXI71kjNNPT/oCVCoVe3g8d6
1K9yKzgunyDxBmdLDKbJFE3mRDMDJsDljZqmQYNUQ903V44cpXAgdde2pjz8NQ5XEQ+TvIVbU3Pv
uVlBKOleX8KbE0OoYEA628hw961Nycws3hmKeo6S5OUwxAXcHUqGVkbB1G38sy+YDv+qQTjpQu1G
B/qFAp1if2eiIFBXFh05Fo2PkCujiBp7a2FTvBlZX9vSVYsOABvieLHHyJSHCqY3SHP4DL33Je2+
L+UfJIaPem3Dx658HqHk1NDjWV7u93Fqct0/XjQt1MlJi13Jqm3o9KFWNeGY6S7koj6mMcSFBlps
y1jvXMiRTRyCzZ18idT2HKsv25J5SRicIiW49gPzCt6yYz4UK54qXsWIvwOj6zRTo0fPsMQ5DCPH
dDuaCTofsXzHVbwxk+TwAUvYJd2yCb2WJliSWGVh1BJqB0VuHpPR/5SHzbNllCsw7zbHkSl9qdS+
LGZkbbHrpWmcOG59PcBL0S8a7bR7Uqsy37UZiVmQaeXrX5sF7ZjMXWJQeyAdPF+5vtMhIjSzAKJv
OA8i37CPWhTB7afTkLwMpbw7gdim0zEqM6llGZq4hDRx2FVXQdaPOoWiQI2Tq4fJ4/3qKh/GA/XN
ywa9giR+DpCTH6PnoXySjbuq+YXkwZBdfuTn0E/ImDxN1zyqnps+lkMXFTpM/GOlwM7cBnFOroSU
CQ8ZQ4YKM892EfXXsfHkQ1mY8dfedcrxGGttX91GqVPV90ns9OPekDyv2Ld548NFUQXQazZKCAV0
qBdhs3KiZlydEWOLBXR03EScWdRGCYkhHz58S3MfKig6N5GVfl5emplTS7SnY5TLH78QZ+BkrW6K
rIPI04KANdTQIEcYxl95jpjxdEBgl9Nth1E3XThQlhb1qReo4VbNv8Os0bYvXv+Qo/jz97bozA3I
v6c8uWLOdzmMa+Kd6wRbN6Q1bijV9sptC+hMUnZwrW9juhHPkhhHptfKsrgvmdd65+HhYBSZFUTY
5Hfyq9zGCLBVul3+1JPS+VmrEhzJoTnq38ZqtG8qehKeEsUc72Flqqy7jhpHtq10OXUPRpnCwiVV
keRA+CEPz1moNCOppUcm+9crZBI1mVKlSZjCoxA8a7d0B8/yY8gnh31hvamwblfQei6jzG03mQQ9
kbKlWe8+OuNprEySy0nHIc4uuYQeyxjGVi/M2Yqg7lZuhFk4Xba5eaYOXvFGKKPIdhqjAM4y4R9M
0U3LeONFqOfHsl1z59GEnWGa74VcQJyVaANuvlp2p4DN84w1HmXX2y9DzNlyCiFskJTBRdlbQDBx
uB/6CwmO1LBE+BIFs2WkuYNv6qpuMPnBffA7gp+kBo5eqPmoTxwwyA6giemHwa9IseWvo+kTKJfB
Zq4DIMhk+VPEAPGth7KdVvZQDkOTH0EL51rS9eh733UTFmItNnOo7Jx05YTO7JY55Vr/vcWnpT4x
sKg9JzFMbvG2oe9504zIvitxVr4smzazjrqFkzO1afK/v4u+JzDaaDp+qyOq5lpTuIHnCame0DBW
rJlxjDMYIaWtR4iIrdAJ4QZ5QuGDUSU4q80nK12pfs6s2hmOcFMqLgp1fgpOGRbHOiyPcZCs+Pgc
hE0aTLHdYeRfrEnlvTyangJnEiFkr/vtVdasTZDNbYpDGmjyfo+0jcgDorV8m4UNsgxVcDmOh5r4
amhPyxs/Y4ZBx4DNR4xsw0Y6/YaTjTdUuch6xsfhLq+f/MHeJg3vB8sYM3YwCkzrA+0qhmyJoU3S
dK8qaR7e9laNJK69KQbrmNRrE7ozzkUHO4QzPME505fTuSlp7rRVnsKQRu0EtTBkLWwGVaJvobny
+Te3ZtzQNPByM5DDC+ENsUdV1nO0yUI/hd1L2jERcVhesvdlDEc2oMqgLVPmNKpis7UzunLqcaXC
ORPuB+eTY7+gohY0aEwESItdaR6cQa8KOhPysYDF0lfklV2bs9LgOtKnPFszxUKKGbWFEVBA3jr+
0RhrdOBX8+upMixkH8YpxPQTTpyv6QvyxQqI/Eeoo8YGH8QGMZHX7nv/Jf770APlhIxj/ObxsYXQ
49AMWsQZWDaDGgaCGXAdIt0+NitZ+tyy2aRufOHBJ8WI4LlNTBdbnW6jARPX5YsXGZcJVOTLzjF3
nkhB9clB6PgRM+pgGDxcG4i8QTAcWnettdAm/0BkILRNjCbW9J0lGNIr0BwFNcqGWYLOssHAi7vi
5DNLNbUxkLgrVAbfpTxDqoxjlHbRNqlcip3uVnXUldLBzFLx+00KQobMF7fIF1EN3ejkBUY4UfDq
+ygxmcqdW/UrVcc5GFOjkMz4jEUTtBAR5Ao2EyqSEeQ21q5CfSv8TsFt99fbbp6CiB6sy1VbhIAM
eotMDpMfyrPMy84HUPi4ZLqK9WIO79x/czlRBjtHiIGn8EvJgQgQwj+3XivVzeRS5PBUyrnYVP1d
LqWVqqvXNTl86cqoZuYyqjWoODqpvTGgWeXFceXQzDkbMxc4MhfQNCB3bleqDVWiKCRSFI4vlda8
DRjIXl66NYjpgjoJZ4MB8XnuAqEEQXvpGkG/TRU/e1lGmbnmyAj/GDKt7AlK0qVBUDug5CoM/dLt
qB98nuGrtX7juR2a0huKLDj0u2EVVeuhYOlhpPeMHCkSpP7cdhNmCVzeI7OzUrKyenNn6ARPnFwZ
bM2PPRdCIL1F+I6KUrth2uif1NV/Li/gzDcvno26OEVpPu/Ei20wFCbk/SJGta+6dqpvkf6PixaZ
/hDnI0pZKxHoXRfN71LfCdzkNSf7xaS43NgFcCNKcxI6Ap4J8z4V3IlEYbhJbLQovN1auf9dm4YI
K/i7zryzLE9WMgEBqeFFCddf+KIlN55to1Y6MJWaHirruLy2s5t4YqxwBEwXaXEvAVWa5jyqyn8m
ZbtNIB36++zkbBOFU6BCEm8hHcCqNij6ViggoA34v9ky+dHJxhltV0Q+o0bbtqhoR46z7aga8Omv
Te5OEVXIgkybmrpsGWRDuiya0uVu1mgV0jcm422xJCO2p37iaenZNLKL1vvMFHSSfSDM27ajc7Kp
aL17AG2hR7OavEYLF4HEfhguFT+Hdh+a8A8s4gmO4BCGQ3G4cDCuDK3DiH5LKLsHsypWgsds6IUN
h+cf7l9HnD9KCie0wx5eeJ650JCt5J+K+bfUf9OJ4qJS0LaAp/Td60dQygXMmR3Ev1DLKr553SLo
GMv929+vGHWtae5tKjCLfYRW3kq+0rS8QIRm+jxRT6LEBiPLq5FEH4GC1FLBAxgoEXPVIEax2vUH
Vi3vDjY8vA1qZiGfmcsWzTk4GfH0rsLu0Jx2fpAkLUbSWkI9i2nma8hWIDCiDR8CZ6N6iOS7sX+c
2Es2Otoiy8C/K+LnR8vmkZ/PQWhrpi9CAblwRvZKaxAMLqDSHFQIo4M2c3ae4X7tmT95KYsmvCgq
pzpILTqu9NAlFI+d4ehJcM+bVfy3HAcKLCVTJqqTkup82wm/qNN4lhmgTt0kzSe0WZV65dXwfXZw
/veFoMUMShR6vjKJDj52/VtNI2roMhSwNlz4PtCf4whpIkrYkDjBUriR+p9Si4RmcSVLwdrdqb4L
jfgm8Yk01Ob5QGSEUKu65elJ5akcvQ67/zyUPwb31aATtLM+Fc6XyL3qjGMUfEpQpV/xnRls/JUd
oqbw++ni3GtTNFriQquNjZxdF+MnxfzeG0dZlja25e/hhts53YuNZnKd3YXGX1YYGCKnOMvHHYw2
9EvIwuq2tutrWVnn22Q0d11mb1NEGJbtmxzh9Gj8HwSPSTxBTs4o5Adx0YWOGTb5doiVY2XXR92o
bwMimwvNda9IL6oJtfgyphilRUzhMojrIOD7ArM6hA/CfC+pX5YBptPz3ig8U+MmVRiIEfbMzF06
t6ocoYdHHrKaTe8eIPfI0ORYBhLd/7clVGU0LgOOtEhYLfWaOSJrncOXs1cHpKJfR+mfZQjxJIsQ
02KepB9mr1eGEgBhOmQGN0OlQ/96GcSPyzBrlghLNtT6EKJ5kNOwdTnkXzXtsUEaYhlDvAB+m2Ko
UJaqULvw9XVuSpxIbaVGI/sew8y+cbbpN23f3Kibtfb49zxGHByKsTJvgMxjcNecI0WBacYohORb
/Xa48j5Bg38cfkiX3mUCWrPy1f+uSDfZdYImdj5amZPLviTn2/jGP4Y3+Y1/CG7tG/ngHcejcSyP
a/QrcweI5eN72aQe/G60WdE7KePThkPrQj/IZj0tb9Ty3+fjXFg+NXB6peHvy9JD299k5Qo7wfz+
/GvAu7lmWxqtzm0nAx7H3XBHPmj+U+6Hg/vmf5UOf03zyv4QSOkcmd7xyanOzVFIRtpRK3KkYlHn
9AsUpczMpv3MQ5NneeXmjtEJlPj12se+5kttjkpB/kNpH9LwTYpW3G0uYp9CCKdIjZXAGnysGS1k
panL9ddxeIBaM+vR/F6JpHOeoNKux7ccbXSGeJDsxiqTqEBhXK8rbzckSr23RttYWbW5GEf+KcsG
IBZNiOcbNDRJFcMMgxipPux6zo0fHWKd5KXq9n+/PxbJIHSMOu02uuAKiVlC+eXy9V149ZUVF3yJ
a1+s0V/Zo7kLCCZe+O8NusPecekELrKhUpVBYGy91DDN+OWbrv8w0BYy3H+WLZpbOwzSLB4+6Yz+
rShxcj9EeaZIBi172zpGglz7NvUMS8FtxIzfMtC7UsIU5k6R1PNdckgV4lHBt52u/kxuiTYQWmcM
Mt5Y6OVBEbjrGu8qUkak35o7C0bKlV8wd7hIBGHQ5nOVZxfhjrLDnExJZ1W7Qd4FiburhvgfX25X
Xg3nYWwTIiS6FSHgP7ezcV1pQDAb3Qn7KRyemvA4mvZHTJluDUWfSG7EnlvIpQYnGvF4lRcPucvR
d4JGqv61vGWzvsH1wDCQTluMeOHWfMGovg5KZBg/m9hBBa1EyjW4SvK1OfFZjz+BEpxjzMYRwhnS
lNrzZXSYvL2htFeNnd6FcHfbirtykNdM0843yScIGroEntUUt5bT3nU6OoFqsmvQLlpexbkYyGfH
v6s4/fvJCfP9Uh8ae1rF4bJG5bh9/cDfp/mGFOI3GboQk/K+a/UqbclWkccNqiPTnSsWzB/dPxDi
tYTiVax2MatFp4xy8PaoLAcv8oPh7uO9dJOv9XnPnqATOOEEOQzbUjDDosT43GhXFYJu40ciOVH8
v6tmCQ4XuUart8Vk0sgk51VcfZKbD3x+nUIIPpYYUF0ZAWZYabtVPX3TqX9Zr5pCKl/5fHoRWHko
FLaeZ+XBSnMQNOcisfZuv+Jac6cSMjdiGU8dlJKmU3Tiuh7kkIPak5lawbjxIB3uEb0vlHqnhk+J
tuZm6txJOYWbfs4JXDOiZNf4wA3Hfqe9tdf6syVvnWynXNsPSbe1PrX7lw4h0Yeq3lQX0vXWu09R
z/uuPS8fqRkHxGAe4RSWF1KJ6d9Pfkhh23rktYTw1C3fqokvW/HHH+GImu4y0IzFGp2ACFkQy0kr
BE+X/HhIiylzQSwUxlTrAgmllVxi1pYTCMHR3a62UglW262WfpGMR2u8LLKVfHwmmJ5ZITi6CmW/
nzR8LwcZQurqSxrd9r1EJe6vJ9cnUsoTW4RQOtpFhpgpQGilPiuVdLCzBClyrX3M6G+Q/ro8xfk6
wxP8AL6SsE6nSkOs/dO5/3jyQ9CvZAtrHiAcMSuvIZniZWCbj+pFYhcbxVnTj5g5xVhB5ZKXZfJJ
sQEoT0clzKc4pNo7M3gr0681lb2k+VyHPz7izn+QhLJhqQatRz91vi2db3n9LV0jXpn35T9/X4h3
StHS5dTz92vH/0aWdSEn6VudG4dlM2Y+kU4XTGSwjxKniBveNbZVCVeIzYQL+tsSWj3HVL0q9OMy
2tz3/xmcEASg5O+TxsTLem9vXwZ7BG5RJr0OLhvkFdRtcY+Eo4Fu3G4Zd9bzVJ6wKYxOTx7CYspj
kNeFOgWGstiZeXMZ6msCRMsQ7woBpu6FVtBMlmm/TMglzPYDOb1GFvwfI95VAvrMLuS6B6FGqbC5
D5jTaVeu8dnjcwIhBNDYLDs0FPCGvn1TXHfjhI+2FW0c58kKX5e3ZNa/VV2fJurI68VqamZGUaWW
HdcBE0Et/aCqhqSq9raMMr8rf1CEkGO4qu5CkQGKfelYj3WxEtLm0kU25Q/AtKIn16fbukaZdJgh
98PFEO8LCOtNKg1lt5H9vWo9S/5bbe/6v22a+h2uT3CF8BPwtWLBzUwsdb/1/b2zljPOxoWTvy+c
GCVuwkqa7HLrlzJH2v7BNm/U8dDEFeLo+kpyN22DUIU+XcV3c7a2Kam+jzXottOM+JQpTxKlJ9ta
eVtdwxHCj10GETWVyekUb+O1u7L/6qjJJrDWuCVWvNsRDpJTeI5DSYZSNKrCJhMClg/YWko1e1x5
cmG0BTYdyhrnztfTk25407dKmN/2wcHpfwTKje48js3j8jGaNecESDhGsi7Z2jAQeuLsOZD3bXdj
lytbM3tSTyCEgySFhYfSDRD2eOvXv7wPVO3563/WSjgwZedMgwSslQqBohx5u1G+CNqfy+s0618n
IMKpqdsqTYupVqF0xi7Vkq0T7rph34wrYW0FR7y1oVCC0G7aD58hNfeQ4sNpcBWsyTiu7ImYsneh
WTfpVKkY2pcAnhdrjQVVnc7Bu4P/Z8HEHlMmrYv4d3EHCVvnoqPP9P6r+hDe2w/KXbEL3+RLRpEZ
9N1VNy9ejeDipriWDsubtnKKxPm4rgnSbJwyuVCuCQwbFMD2ZXaTG9frceFdb9PvuH1i8LTkJ/dF
MYx+kk3f4nZnb0botWVl3PHKflkN7S7yooPp0K1cJIdkiL8t27m62EK48OmLUMLfhaeDcqMckA4e
D+q++5VARb8zL8djduNel/v0VT48et+rq9dl/JUgYk9OfWJ6XSsmJPSYDr3fXWUwFDT6xiMaDGty
K2tAQihRda9AXQ2gdDxk7q+ovuj0laaBNQghmvR64IT1ZAtay21xldaffHu/vFxrh0+IJYpLm3uX
c8ZL85hV9yZ9CcsAvzsnFg6feOsOmpVnzogR4U21zY7Kp2DDQ/YDzz3luPNuh4NtbPM39eB+Ct/M
N3nTXah3zdbZvWjHZJesvUSuLKlYS9Yqu49MCXvH7D5XXlz3amy+LFs8v6QMO06vDSTSgmNYYQv1
+3QALC+BZePohx+6xP4ACG7RRJ3XtTYATdt9dSOt26Qo7i0bMRuueJujjcOCOVrsnC5Ko1QTjdSi
QoXL1R8HJoK0/tIPL2Vntww1n93y0qTTbkf7py7kS4mZVkmfoCSefKpeK6b4qLreFA8SoqcP+h3U
xMt4s/tzAidkTQNKtbFiYZok/9KHq1xea0J4z2IyVTlOEITyDSK1qd1lGCRd2I/DXr4NrjRIdN/y
r+VGuQyP4VX0YGzXKvCzrn2COtl9Evl6o06LIAe1Ca/G6nJMrk3nuLx08xcLrLA0wE2Nuu++p/S4
92uJjoG6eFaivWq/VdY1FC1N++yl90P1ufFX7s3Z3TpBFOJ52ahSpElYFReJduNrVnGTxvkaPewa
inBm02pqOBuxK2qtu8SUbmnMW3G72e05MUQ4tVHRxJ5dARGot53+MBYPXr3yYT33jE9r0p/tEaK5
nIZGlqKl+5vu3fTv2uyAplcS7O3guumeEve6pSwf7NTyIzVRROgcmYFyKr3C+sWm3qeMxfCM6z44
ww3ykqO/UhOdjUgnEML6JSie1b1HiwIDWJsk+W7XaIk5n9zh0IYr1kw+9e7KOoESlrH0A9eIXKzp
ldc0+NIOX7Pk0lsjgpj1OeZ8J1ocarBiE11fubSTTZsVeEiyGt8j6SP3xAmAsGKNHQadbwFQ298j
+6XLd8vRYFoGcZko40zi61x2PJyeBxwaciU6Rwmk0ZiERwR4hl0xqtHe77vqyter4DqR/HLfWsOX
ulfzlVg0c55MWJKYhGAIkyYFAV3yhrbU+jjZ6qrab2q4xLdlG4YbxIDWBuJmoCb2Gvif9GkWXxz6
y1W/jJKsp0xhfrasRyl8K7OVtHkOQpv03mFV5QlKpJCtzXiwLU8jm9THXVOWl0Vn7VwKsstbNuNz
dI5Mk10Wr1A8xJxvWWVYqhTYRsw8BdT/Vse0SO/m0YpjzBhzhjL9ipObaJSTPk5NUHq3eKjC7DaU
ukfJXOOfmTOGbYH4hjYLG2WfcxizHatQ7a0YVZjmIFv9W1yukv3MhAJT1XRZZ97SgGZHyE2cYTQS
WPQwJb4xrStL2QWy8hg7T2P/Mx+/ut7XXN0b2hfKLlCLPzXVl9jfF+ZK7JtbUJVBY8aBIXPhl5xb
agVmYui+xMiD14bHtPLKcuMN8vArqgxj+/cuAiEII3PTKCNzmedYgTeqXi2nydYtaee1vxnDysGd
W1IdnhiozeiJg1ntHIDKhaUXUp5sZYhdsytj+GXL/UaTfi7bocxcGOYpjpA5JIVkwPwPzhBdNfqt
lu8c6ejm37z4Vq0O2vgjcC8N6XOhbuMO1sJq5wbHwrhs6zUCudndo3dlaj1ikl8cgmhbpAfbwqdO
g4aXZXvpjp5LfR+a1QdWFiYUw6apH3/9nWifnDtXlQvGVJJkGxX/dGpwpWTf1NqFMu95eWlnAr95
iiNk0LFmSJWqg2MhcZD4F1rlY9cmZNw1yO5y7Q6Jz2XEuZT6DFI8664XZtUU7bskituN7bbOrRsk
/bfekbx72PHSYusFjiofmA9yko2e656yicLcpETeBha/zMkCm0kCzTMe5DIrjZ3bR2W2h0BoNWpM
v0a4GXE9Joc0WpAtxnTPXTzyUl0dLFwv5sVJHp/z4smKHszy3syveC/mW7tp9kr/7LdH5SMhnuYi
nYsKwghu5nNsxYUtX1OqhK/Dvt0UQU+7FGu0EpF+v9iLJk5d+CbtdBOPnAAzDmFraMyUbbWDpG/d
S2WXbfVNv/+h7DxaWppHb69dWbS+xRtE+cKr8BKu8n1y0W7iy/562KfHZtPsn9Sb4on5lpVce85B
T36c2F6Tp57lUR1PtiPqkYX21DiX/Eio9XKbCYXbWF+hIJo74ad4QsxE6tlwEF2kxIWShbrx89Z8
RTDT+9SocbJGd/Lu2qM1BWpf2lSg2IVNUXAupZJHS42GZBuEtbGN5RRG1GZN6GjuDZXx7H/3V2zn
gVDcMpNpCc3H0t8r1+re3rXof2+yAwTjd+5e3v1aPuPv7DKmgfA/iMIRtyrbDINoQqw+jcZRaT4t
//3f3PgLLmtNP+AkPOpGZuZVB4D19Dn4f6RdZ4/duA79RQbcy1e53D49U/LFmEkm7r3717+j2Yfk
Xl3DQnbz8rK7CDA0RYqiKPIcd96hFPpdtsPbo2Tfzds7GsqIeow8xf1r2AgUZC90ow50JlqbrRro
FBANCLKn+bW//RiJtMFM9f4u24x2wqu6La8lbRJGSzqQMBiHlBuwf/gdjhzFBBJifieVnMWkd4er
tcRVEyNTgCEAkt2lQnELUo6kRkbStKVnaTtV+CmqP0rxu6h90/kDY7TB/VqchZl0dPGaQKy8FDeM
TdqE1DfEQXZiJXoxAsHJTYDIgFalr6oIxbZ+O2Wxl/fRbt1vlupTmJBAIEeOCQoZNvtKUrGVagXC
USQIPCXWHyUFD2GDj3blubRaN0yMyrMSfXytqx5AXB1g6SaBh/L4NSVzvgh0oAXP2ECjpe3SWPfL
RRD0AnySfYeyWBu4cu4YqGmX7ZMk3Qfmc6ecajPyRIzup4VnlodI36rRNgufswn0wBoYPgsvnR5E
v3NGo7PDYXYHE+geNYBtQXiIB9fsV6sqdh+dVO1mAtOPkO7l8EkqApLGB80/Scqm0U5hWDpGT+Rs
58vvg/FYhd/znDfwwLoXqypzdS1TXy2SFKriiucUJp5tlNSO0qMB8qtZeLSk2Fk3MpuUsgKZ4yzP
sl4MBggcInDBq8GpkSzMFYMxCq9e66KomVbMyE6nJJjtHMoAokYrJe00ETndz4JGuYjIFP39QPGF
07Atx+AlSHQr7zEuF6roNMTAtNyg44L3GnL17PPPAuI+TtE89Ksd6k+Trycd5FghHtjrG1E+1P6j
Kj6j1mUpd7KwlTEwK7QDKcUJRCmbHteLFvAFA/DBsuC7NvV2IdznpgewMCIIPMjbq15I9gOZ6O9n
AQ4ACcuuBQAhTA+q+lrquzpMXU0XiFU8l+iPb9qEdG1IQuBeq/VNYb3E6nHqgI04gU8zyx0VCoz6
XYk+prm+qTPZTuTgfd1BrgLO16eqGL4AbqeB2x6z0YF2L45Ng7XMsMujKSW4Pdi6mDk5Pi8aAxLP
P/p8I4Dp2NcNe106m8uwwpmtJ3d6lPoWhMuxTAL0ihryYbQ4Zz2boLFCmO0mmkUXp/6gkaTLTeBb
zfKtOsmVA3gnk5htahGQwkdugUwaLWJ+zCmUsscjxONpBihhmO2nvbjMcZzHXZsJ0aSRedS2phoe
KpXXhLawjJqGNA0QpTiyUKC6DNZal1Y4mUeNgJFd1/ZBopC45jkKeyx+6XEmhLFVLmsK2OahRz29
NMgI1cgp6vtmPoa4zQ4/0+7B/+vXmi/TUS5RqphqqIxiowmkME2EYrMRk6zKQGj+q9TewVRNYtND
mx8JKotYfebmLY9c+WvI/ip2nglnFAYL4uxHDYRPxbOv7GXsgDypDqa8DyPBERtwSasPpnhIfTy+
hDpShRfFEFxp6PCfT6mPO7g1kgyP/Vn1Esk5qazIAS7s+hZa3sCAg6WABCpaEeVL48+tIKbGALsg
6pBZ25nZMcRNRECgiauapKVld+ZoN5hPBA31uvAFx8MbgCkaIAAxpSsUqsDs9aKPQOCNsQWftAbu
zJjz/Km2SNb+myTGGNIUT6pUQ1LVyjaAP+wKkywpOg7+mxgmVmRylChKAjGd5dt5UaG3JrZVsM2t
i/mCkL72rd8Lx57LltnJwBoQNQIcH2fubVDVkki40+V0g/ukM5Y/cvNOru5FaRtEh7K/MfsD8Jsd
SquTmKfCAMGOChgzE1PObiE/t+Ve17dS8rz+nVePPF8bkOIlfRHD61+lkrO7hI7SRYFSMgwsWb9m
/V1SJsdIhEe8ik0k64fdOJYvUVK8g5NwY7RosR8VXrp09RDIfgQTBdAzrIoZWv2J3uobPe0w9vOr
Cg95kdhD0QFget+IdxmStnXlF5wbz0iowtOTEVNUjC/U9QS+kQz7v2p9x4qFk9+nbpJ3f9twCfUg
xwDUFkrlmPhn7huAy8Urm4FDMIgEy4kn5LzZhMNX903R7QT/rVRS8WB0Q2THQjGTsuoadGTOvMN4
4Zy8OEUYfdG/Gs+ZCX1BHASfFzeluFfMmzr6NXYA7XcM+On6Ci8ejXAfGeHDoCDol6GrNpLMVCeE
rhEsVVKWOHPWb9dFLOTawDT+I4KJG0DrndKJitAqjajdh9rd+x1OfJ3DYXpVw/iy4tkxz1gxVfwp
DjMIyuvmXWvSmjR676aZZreN7mShuPODYZdI1j4XQWKT9E+Cn90ISoQiYsIpES3tmIucg8k/20JK
2lajrquI6Nt+kIb7uS9JORwxWUliTURx5Umovq2v9bLYs8VmPEgpkqoFNxgyrYbm24fc2ETxjzQE
GnT1HmSfQ4Xae7pZl7q4TX8LRbPrpROlMdiCMf4KfBcLdBaAySx1a5sLNSeN44lhqhwzEJomNYVu
tfYADPVgfFF7TrRd3w6GyJzkZWP4eT5SX4WRsgAdddXLf1srxkmLAcRw0AMXpyLalG1rm0m9RxHb
XRdDNxVzugFnk76UiZhxA6zVpUmCahSAeAaTYATDFYuIqMWpCL+JqTcUe7zNccLI0mmKAwqFIQrT
gqdTaruzU0rz60qJYtim1X+qqXTI0R+HY0gc30LrFmk3mXCVz9CeF8ZH0Wg2nfZgDfsSxYamuxEx
HWT+6AHWl0+2KHVeH5wE8TMBCY8x/z2gnnnxpTRcnX0p8NDRUEK9SBjS+eCLVmY3Y/shmGrviX4b
f4xzAuqOdXMsBHZEVxxl9LqMPjHGHEZXSL4aSliGTCrcIDAKpwh17ajUweTUFvDGRxMPzkYp4RKW
Ntzy7sLNAeDyFnqddEpz8ZXBnik91Ho2d61Ck50XNA0RpQRNwegFADczd5oeOaN5I5iyt6411erc
CfFaq8P7AF0LAFk4IuPrvTiYQyWYBpHqXTGKtq43RAu/zf1DwRuhuwr+AEiUgWIJyGG8NeIcZxyQ
QpP3swD+7Vfvw9t93v1wbx4Dp+P4+TWxFn1OxzsmTkra98I2ygVCqXThjCL/s0ZAa0TIEURCxHa3
nJ4Uiz01qT5AyETeocn09Z45P2RfTgs5KCPbOYE/6fX0zy/PO3knArH4jV/u//+Pf9mQHcFvkBv9
/++I6xI3J8ej7Wzv77e/7rfO4f75/vnnM+d8/8rCLs1MgXbRCER/m1cwSVnVaiqw8yJ7sBvb87zI
/vq15SEgXFf0cbFGzwRg2XQR3BsseoQ4FFmSTVh85+A4nuNBaZf8CwvjPRUcwoDCRavOVUakWFlW
RSgxJ+RweD44p+/e5uWHSl5cjomvro0w8YUkJjFCY5PkWyEkHU4nmA00XOvbb9EwEkwDbA+MMqP/
4zLURYVVxE00UwGO83ryPskG7mBvnXU5V5Vqqsi5HEYRqc+KMCkg5/T9+8fT0xMuweQJHFsz/gm4
RvpfEO0eXXv7+Ku0H389og6I//2ayERC+o/79S/6wkVhXZKOgGEGDJw7ICO51LxGs1IeUsoYh26X
3e0Oy0vJx+zt1rY56l+dff+o/0cYc6IMRo76SEWFOfB+4j1ssDMhydk6HFFf3RhXeqlowTL+4VVj
UiDUCYOptdD75CAsYAdAGt33NBJAPyjo0N//ZjHPhDJJUWAlY9dUwCRzMqIQ/JGAWi0jz1A3sSP7
c/OyuTveHY8ux4pfjVZr2jLnR1f14BRJIBghsCCe97R5s294UWUppAO25M+aqpe+YgSSXNYUcg1r
ahALK3q3gat+4/nJ1U3+y0/OBDFOiUJrLYlfgl4db7chNzwJX3hnVwuGVgQTJXnMKrPFOiUuciEB
1iK11MEgGWncznU8MN2V7g94JfWRLd0GnPaA5QhwJpiJAIniZ9ksQTD1kIS8dvbrc+MOOBEmu3Ua
t3ccAxuD4LCkHHstOPbI5iUlo926ow08KJLjf7AA52z6GjdYWxHmPmTmePiS1X+MS09S5/T7Dw//
fjrhIKXblf6BP/HriH9+7SasFX45dCOvbyidbpiVj9KY+5JQ+VUnXnzU16d5zj/nN/0K+i34jTOB
/uJ+AfMBuClf5MDMwQBERaMXC+TAYTXlRNZbXFGVoNyCaWhygFbScDReTH/PbgeMe+jC6Cu1AHlN
7uYh+sxyPIOp5TaRPrtYBaT1s8AlcFq6CiPnptCNyHyRQzGmV4tRyfURVyBtQCVgH6embbaeeZMa
t3hswLPfqDzUurBbN+4S2Om5WHaMTk9a9EL2EDuPj93wFgB0VzJDu42f5vwQgD5PmkFXtlXKm6ob
cT3jZBU0iJz71pdpz24azFL3vmx0cQfxOYB4pmkPkCxQSv7gKMlmp6wUZm2l1PdjY4IUodW2Qg5o
3OjNSlRiim8T2sJyQIMK4i7S8b4MNt3G/CjH0faVyrbAoBXyumnZe8Y/X0NRyxH40MnInIpaXAR6
OOF2FcbfM/kVUPlONXmgJU97Hh3HV7n1en3/yGIOwy6QdRCbyiiYxd8n4y2SOmJ21glNDHY76U6V
nvIB3K15RqZg0/gHo/V6OSL+dBgNTtlyUW0wbKJyh3QYnfjMwZWUjRQIUNvQexQtI9KAzr5OnlTr
Q0bHKMfk9Bi8UvxMGuNYs+Znk1BD8X6ut4awr4oO76beXL91SkxU9UZsdxGaKfMqIbAAyZqHIuQN
Jy9v6rOvYByvLVGIbmN8hVG/+v64M0fDUweMBswnI3FF43EaLDxMTbxUevkC/Xut2RYzNHFro6RA
riC0pNSOUVx7U32PolqmenHxK0w+gKy9vuQKu+Q0YQB+JsaxwK6G+yajbFFYqaYCFOSfOyCum/QX
UtkH8oIz6sbe03TWufd4l88ruSjWUqATEBLhTo00+tKxqqQKzdqCXFHC6GplRCdRmzjV2i96nnN/
QkHgQgiTNbdxLsShqeByUpBbDM4TPFzZPfnEv81kxJ8BvVm70JNA3c3xzn7YPWx2Ltnv7V+/7n9i
OXYezXOe7w/be+f++flwv+3Ir8AZyE8eZC671Wj1gi4GLmxgygG+xOWKaAmaAfA+Aa6hOasoq7ZR
gm8IlYAeUJaB5Zi+OufunFTG+7oPsOEcgnXMl8sIOCqeIFhTmL6A6V4V5CySPIvg5oFwxfflQzrP
OmeHL4rSUT+heFhgV2WiaCkWqRTPIGmJrffc+LRSH9RNnBmVq9PxSx8DQMe0CIZGMsa1QkA5JSoV
0hsfUXpqq5OkfZrmY2a9NiAcGfOXUbKF+RYs76PEcbnrCzddzDPhVy6HHoACbcB2lPgkNWdPHLZ5
fjeBwhf4580hLY+ZiMm9gCN4cWXP5DLe81U0KcBTbSdp5KMzJ/Iqqz1NKGCvOwt7KrOLy4RoK2oM
xQArHsBcBscvjvWYkRScDCavJ3VRITQEAMsDEzIy2yJXTWkr+Ca2QzhWth/udKUhff28rs2iEBAk
gh0E4Q9QkJd7TipnI9UrGXxldUlqtFTXnjz9/Dcy0M6MqiEA4Vnk0wxs7lMmz/AIE11ziqOlAZnK
t/8mhEkZwjr051qfQBSF90TMS825UJIUyPbmZhrVlFdrXnJzPJUqYEdEC6MGFI/LhUuC0e+FSAZD
goWsxDDa3hWmKnT93MhIX4Y/G/RmuaqWiwOpgvDX1Pq5W+hKvVnX++oYQSsaiLkRMDEFAf5exh2B
GD8WpeE3dhsKpMiPplFwjuUrF2EkMAdk03YBuFWC1g471w8PoghMnO26EhwRKnNXU4emmzKAydrl
eBDr72r6XWx4b4XLC4W+IZq8KldjtkIKLMWhClu7ezc7t+rdcW/mRNmk+8gxXeCAm73TYyCb45fX
wfhr+f7IZeKhlNexpNdU7n7YGLfCQ+6Mh6Kz21Prtnb7xlvLZYE4yvBLxTs7y2qF3nVfKFBrsaPq
TupDO69aW6qPYfo0ZXgM3YyaJ1ePdS06mvBpRhxTXiWPuB4A/OO3eNaWeuq3QS7GLfbED6186YDe
XRyTvCBisWvj+6wkYMVw1v3n6sLACmV2o1JLgyGCws22fkwqsV7CR+khOyUBybejPfR2ItjhSTwU
jsjjFqDHykWGxajLxJ2gqfwuyZPWHtXWVrrnsbsRptuiKByuYRd3CRBacQ3B6wiaKS5DjhiHmAet
oGQD4rWTuAeJybif3enO2JRb8zHFOBbJbuUHztrStbvSELOoKNSDIx50vZdilQKXDW2GA7dO/9Ig
e/Qfg90N6KS28x1HFA1WK6JY34kH0wr8GRqWr52rb6obTPB+FqfpdqzJ5Kmedpd44vfgDW1fHkc0
LXOuiWY9aAJPQ0e17B10RpNskx6Mm3z79s23iwPXa5Yd9s+iqozb4BmtTeuvRfUsIm3vejs6genO
Vh5SggfZY3rKPnjvasv+89uQ7GyxHOkDqjVQcQpOWnMQpu8jrzCzGGTx/okhGgX8fSyhdwjWXcD5
w4CjKtiNKpG6nci6pXgimHhaRLOSKyBwt/sQ7EfDEZRm6wLoD2A9ATkzcLnw/IUWBMYTkrLPMjPA
jhYnaVv46k4SAQRl9E5u1JyS7pJFzkUxXjDpwhCEJUQF6H1O1cCL6rcmeV3X53poEyHqXAp1/bN3
abkeY8rlDqN4yi4uSLVFYQWHEG709cGobe17dxC2QDy5H3kbeik6noumxjwTXaIdP+8qiFY32g/Z
xSkwO4lrueotcGute9VLN8Fudn03FzhuwrMiEyzDQenFJMPSVvFLBuhk42lAqUj8WF9bngEZZ7S6
QRvaFlKK0c2DNzHcZD3HHWl4Zd0RKSSGXHE1RrZJl/hsCcdxDlKwDjWYdHUDEL8FuUyyoSDJLG+S
3M7ivaFzMr6ltTsXScP0mchYSgopbiFyyg7p9Chmht2hyT/iTsQt7WUwlyBaGOAYBobLpSAMxDVi
NyK1HPKDLPy0xvt18/B+PuN+GBfsZYH+fNAD3plAEE3DwVsXsXRknavA+FmdJlpg5RAhBycrfTf8
TVD8Gss9xjAcreO424Jh4AO0CQxjqBQf4nK9pDgQM3OGsDr6Lkkffda6M8iffUxXrGvFEyRfChoF
dHLOIhLypDRuTCF2lSza9n3tCH3nrItasNGFTowPxGEvWZEOUbOiu3KibAK149iIpw3jBkkZi3He
QoSvHvKyIpm+nayNiGLuv1EFxLXo8dRgJiZTqsspVf0JB6zs38kyGn++rf/8BV/DUv3++Ww3tSTg
DtmWOF0nM8XgfeCIXbcz++CmNeJNlph7o+O2WFKXYsLPhUzG5YY5Q3vwAJlC9D3o3SA8RUJuV9Em
FnfaXBJ9uhmnO1N211VdNtkfVRkHnNMsDM0BSxlhyi7SZEea9eM4GMQIKo4oukPXNGQcUBTT/9+X
UHrHjy9JooR2NvxcV2jpXiRjgEA0wENG6d2YOK6A2INynbW2NlU3aayeWl/bzxlwhYTgVenaewtu
OSbFro4e10UvKngmmQnnRWYKlpTAhL2RSihJ1NFDbNSpU9Is6r+JYnZAb4yFb2VQUkm7PS5GT4rc
uJrhc/KmxZhBcTtwICoKmoguw5NfRdEo4pUfr0GPc+GOvF7bRe87+/lMwJDHfsjGET9/1CQbJA/2
nB+TflONPKfgKUJNd3bSSnI4yCPOWnvaAyMe46BeczJ/Nhv5Lk8xyKxu0/t4s26iq6E93JXhiNQH
UadFTwazoy1pTKQec+52+9S5sVOQdgtODiEgkT1vDZdCBI5u5pUk3Os3+ItjSIaDctfwMOOuO6eY
D2H2eJWYgzSk+BDtNrWfk0MaIjLbcuuYR/Rw29P2PXEQrYWn/Juy+2voK0Y440LSIOiVqcLEiXjb
NxiXc6TkHuV+I+YxRlx32DCiGG8qxjqxhoIuuFc6oALbvDaj3W9jx3qQHjDpTIxpw8NkXDwqKNsG
xQ+zQAN+6ViYdabN4ik6n+XkriyVY9SlRPHrk1/Nb2GhY8iZtykXw8yZSMacSaCNYtIjFxaUz6ia
nKwf0RXA2fnLTnMmhbFbZJZJKaE0bqv7/HhqatLfxXftVn/CVQazJESxI6/7KTj38V5313cOT0HG
joFPATBCiJ7NlmiJaYfpbE+axYmhCwk/WDb+mI6JCWDaUCtwkbd2lj/6Rm7XxjbzA2LKMdEBHKE+
WCMnJCxGIRMMXnjzpTAnjET89ChVK0jENRRzWaZX1TwAz8WIeiaC/v1ZoKvQ/izPCl27CheJ0ptn
lfSWi7ftdRstqwKcObyZoBecTcHwwtAmGng37U4rnahqNnGmcUQsu8FvEWwWNlhhDUUhIp3u4mgz
5zdSul3XgieC2b3BWGlpluaooUYPWv5qZJ+FwXteWrbIHzWY7WqWRj5JEiwSZ0a66+LkzS/18mUa
2ooUkfbX/IQIgmiJpyhKGi4PbMevNjRjo05QyZcw1YopInkzAHUFcJeTzyn181aPCRFGHqLFwIKB
guH7qLlW9AQut3UDLboZLWWB00HGSzWzYzSjMa1wQkhPgxDQJkkSOpk1Cu66lEVFzqQwmyYaLSDr
p4io0WTiIdzcyLnd/z3OJD2eLBXlLsxV452RSUz1OiiNisbtpkcGkOt2YPwYal5muLxif6QwSShg
ukO8GsDdlGpABQi1bC9urNlZX7HFY+9MFyb/lBOzrUZau6uNB1CHkFl0S9PR1EMROGGocqQt2QcP
mhb6n9EwD56uy6DWCKpipBF8OrfAhJpUrhIbx7lJ/kU0ADUy4PIwW4/mK8afwYusaXUNf/atlzwU
nBCzJf3Ae0NZOnbOpVADnkXoOCrL1uyoFMDBDBaQ410DbWWFuPWVO234NifP67ZaXr0/atG/PxPY
l3gvTlO6TVvg/GkZOhRfWoU3e7l478IQCUYmcMDpiHeXYsYRI+WmViBhaB5kwzXqnWqgcIZ0Vzpl
2gQoMa/SuDkftQl7qTyXymzdXBOGLCshNRCiY6dFXhyqT1EVkHYGrGetbBu0UA1JcJv1AFtVRxtI
tp4u8yp5y2v8R3nGQ/1OB8etAA9Nyh8pmBOil6Rz18249JRxEdmZnd1nBqA1gpKqKj/lXbbJ9GlT
NZWXoUevsCx7MF9LMTrg1kZSv9jh4HHQQeGIQOVse+lY+zknn1m2+dlhw4QBjNC0UiJCbTT0OFLl
+ek2nX7Uyb7qD7P5OOguCMDXl2FxpQENp6KaaWGnMisti1GlTCJWYWiKjTwo26iV8dRacmIB/TFX
foVqPuKAiKo+WzEF6HuG4VxsGiXI38tScjIpuheANNQbyT0oCjgruazVH3FMUOjSeNZ7lBntEIOU
gAomAVBmhCr/N4H0TCv6GWehAMxFfTKhRIc6be4ITe+qveboWs0Rs3h5QM/+79VjduWg56IcT1AH
gBGtk2wxIvkr2gp2dqy3+TY37Tv50SQA0Entbjs9/BsP+SOc8ZAyb4MhRQEPjVGj01ixm43RRrAq
77+JYbZjZKbqP4dSUX6GoLIKwYM590/rQqjd19yQ2WB4ekNT94iFVDPXQhuFPvAq0BzP05mWkEJp
RR+ludbWpXs93vTWzRRxVmpRCRmMAuiRFPGcznid0qhI42Yokea34rCrs8f1RaLedLVImInEIB3o
kQ02PWhrpRLmGiGh6ORvihQ/5ka4MSLx2BTq27qoxdU6E8UYfZiNvptkiBKRG1TCVit+DtrfNtjR
DP5MBmNzEQClgGOjcd660YGR4Gs7nbdH6HdeLRkgfsCTrUqYPWT2SDLMQqwqaFgJaM9306DvuzH2
9RjehGNIrEA5gYaOE+MW3cAErIxkosMbPZOXwUftCt8HQyMuQtZOz9/94de6bZZPIzRsIEGkc8Es
AWrZx9XU69Q4telYwbsf7JvoWUB3Sqx5+bQfQZgl8cBEF53vj1CWImTWVDMEXxYKQOjzlG/q2m2L
zxTwK+vKLS/eb93YOhNQOf3AROZo91MNZOOahNr9uoTreSv4nQJvoAOpuJ2w/SeZMQUBHlUaW8hJ
aIt7fa/jJRsM4NE2IkAR22mnwbuJ9293gC+xu9fH5tA56UHbVF6O+cfYBgkGZ/7jCpmN1lDPvolt
VCnFoQbJeoNHq9tXwYU9N8mpuE9flFN5mG/ilwiP2veJSLQ7ZSc4E/jxeJDS17PY9BOQ+evo8rJw
/2BqBEldgqbK6vBIC1i1vQIy2tAZStJj2CsmyZ1C5E3IyXGuZ4MZmUzNYEr9vtZNyPwIZls6ji/i
3XQnvlbOW24bzmSjocAJ9+oBq77Vdut+sJhnnivMXIMGS4ktoO5B4X2xVTeF6092shHswRvuAG1K
omN6Y3qmzRFLwxobks7F0h1wlpsEuP4BzR1ihe3slFCy2CcgVrSbH8fqSb1FD4qjnwxHdORNxUn2
Fkv157KZ0NRO1SBOCtZbucUQCHk2bkfv40Ennac70l68E28tW9mozkSSl8fOG0gU89Rfisjnn0Dj
zJn6fd7Wg+7jE+STIsHFWvcBkwOeYH9tvdzLXsuNsVdcLiba4robaH4WMfIOyh/G3GOvTk3QY90N
EmPVG9TJO9K/Kl7rGJh+Lw/xhGnGuLIzz7e5jxNLcU05k85YvR90TMib1NmKZ83fCOP8LwIn2jOx
hQGJpCBBuFzXICutrM9BqyC2oG8FypRa/ptSuQp0A4OiQgBEkvEeQHAMcYRpZjDEEsmptojQ7Qcc
5/Ajfy7JZ7ALnvC0s+/s9NnkPe4sJSTnshm3aXxZz3ILslFSIPHghZiQqyNee9GSj2CYAcOH6GAH
kiuziHpf10k1Q4rSkfmHRRo8JWXvAUls7R7vZzUGp4GA+YZxuIFMG25EWlbyj3jGSQY8Q2b6SBd4
ItqP8TU5xTVQP+ygJyIx7eQdTV12dvtzPSItnezAmoHCKoYawHRy6Tlx28d+NShoCJKeDVBtJp8B
fZFHg866nMVD7lwQk1QakTKEfQxBdUSS+34rEeM2d/JDuUu2gJnUFSLdaAlOnJhEj+Nz7AIENPym
8mopC/pquOiixR7lSdx72YNOCXU/r/BQnviBXaror3E78Zc5cJxpwZio41LaFQNTSFcvZrI8mbku
gcU0j6fG0+dYJJPUiajr1om3vrILwcU0dMp6gqIUYLsYC+ZFXYJBvqltVUg3SEvflUTlZE08EYzt
8qhHLq1BhNRUpC1QaZl4Y4JLC4Z8QAQSNrYf+tMu/dAMmnbQCojQzBR3DlB0qM/i8Lm+VAvGN4El
Ctw4XAekqyGYrO8yoenaGpBwp3H6lIz7SryBZM4xt7RceLTBjsIUIEi4GF1Cv+kHqesgJhDc3C93
jRFzjL5wkEKTPyKY3MnwxWSyYogoEBGD6VuqRfY43bbjMRAbEvLmVhetg2IUHFlEqxh7vlgJpto0
c4BG1WkQQiKHD1P3b4yD0ROMN2PnXBWm836KiwJdYbYp3XeTaBtpQzLlQ0o+1p1g0Tpncujfn+Ug
vhoPQ9FCTq84UX70udwS1LxMjgcwIyAaAYwM/SRs27JgROnoi/AyVWmP0RQk2wnIlcQ0p9rueqve
KmlgbcJCLPfyhHGCwM8zF1GJd6B9vR1efwgAxWQ8J+DIZg40Sc0VX0rG2g7kPPupBVP8krdNfSsn
kf5jLgN9toXKtL736F74wBhlgTRf74EOredTe2tUI7oBzTSRchLN811gBQ0J/Eq9AYyZDozUoRxw
J6ly9bOeBgzZqHk5ECnOMcuNfKc9VEXk+kkm7mrREhOnmcXoVxRIzc8uKoe7Udejxlk37cL+xpUY
UR3xA02NXxnwmWmBZpHUNY5xO0EHNODT0ZftWNprHfCa33mC6H45E9SKSiFg+gom1gBWUAIxow+O
RTDj5s3DYlzceuh9B7cRcJqushJ/EmutMuGuQ9YeU6ne9Klxkzb63z9zYgwEzfa4fcvqFRpyro2q
lUQzdkVcHI1hdGYtwGCdrHBufQtJFsDM8HCCFjLTwE3zcuXmShp6I4M6rTXprtWlHfqozeizzWLT
FvVhtjM/6vCOYuBg9pPhcd1DlsSfewg17JnhZnFuskHFMZMK3kxfMjRHHY6a+FG3n/74M0/F/+iS
zOkcTJNVax0EDnntlIVEpLx4jPTwCBxbTumJ55TMKZ3mUWZNFkT5RYs38Z3e31fNZKs8PET6yUxY
wfbC+WmiL5UmzJdrGProJ4lFhJVeQNmkE0lZ3NTFNqqf5DH31u21pNO5LOacU/0QN7cJsqpoF3eH
wtKOeYhMXMjcdUEL2wzYbXg/RNg2MEjPKBUDMlufA/glBvvMBy0sJQx8zco3PJfm39ZFLRxAloTr
DEBOZIRKdqB6NiK11GPoVLTgCxP8Y1XzCO55Ihg379H0A1fAeWOWs6vNgVfpFQfKYnHB8DKF32D9
wP310gvqSm+lOEbAmOVn2a9sZFJNwGNJWap2Yq3+SGHsP85VJkbU/vn0qIkJGZPXXNxJ0jcgomrm
SEbZyX1eGXLR6dC6BKRpIJGB+/FStRk8bnmSUtX0hhjqdgBX0xDcpKrCSRSXopGEdBQY4LRpgsW7
yfpKaKca2gnlsAuCYNuP3ZvQVsdIqQ6KUm2iIHRrM+UEwaWhTkBU0LFKXPsAK0S/6ywKSnMbgDER
7iE12rEYM09U0d7QZfG7XysATGgfxiQCGxT6dkDL7Q1DvwNv0gbtUJxT57ruiHZwDD7/nuZmjoMq
lOcyUsXENlVShyrx0V/hHzqwOrQnK9op6U5o3wXxpBunSLNriVN6vXLiL/EGYEBA42BeObGuBYbZ
ZxCP9g57DsHj0JSe2HO0vErWGSmME4fykKlCidl7OXX06G403zvdq/LAFq1tYf1HlZgVBbbS1JUV
VBqAm5Q8aLQNvXfXI9jVBmEUouHnzH/wHo73hhoykhxc4bJAmuIp9o8Ttsu6oKs4xgii9jsTFBel
X5s5Vk4PuocQ/eatHHB0uTrNGBFMqJRVv6+SjhpHgEGG3Qx+iwCcGtZNx5sc4XkbkwtMSlDPDV22
MslJLxyNDC2Z3vqKXc/nMfowWUAl6FrcCRCSW2R+9X81RNnOH+lHsCt28QNgGTbJ0+QMH5qzLnjJ
VIoIMnoEFhwIIhNTlMJAM3BhJXhs00lUeUXPQ/RZWr4zCV9nxZkzCENSjE0PCZTU0AgzEMUlZPJ9
js8tOfe5GCb6V3lolW1FFdHNR2VW3RFYdJEZv4bT/fqSLcUFlDzAE6WizQMsppfeXRmxDohhIbGn
8mebP1kggwIZWA5+cO0QDZzscHH1zoQxe3bG8zFwEyEsiP9H2nX1yI0z218kQIEKfFXq3JPH4UUY
j73KoiQq//p7ZNxdd3OEFsYfsLYX3sWUiiwWixXOUUE6GDkJASsBf72t0pqU+b9f7FEwFGpeDpDS
NpiuGV9jCvSUdsXFfYRlhI2jRgWUHU1HcCCiLEVxkct9A5wRy+IOxitstERJnYlWar+uwIMXPSW0
27aoUmrnrHn/CxX/CP9d1rpQEUB4zJBLCC/yzq5Vj84+0FjZraXThKFnAHEgJQtQZsE0QM1MAzVl
maMOL9Q6x9NnozesIDItMwYZCFB0KpzWUg4KlecAujNYYmv8CXgWdmasJEE/IiLPUvAMRxJMmYnR
BGsYeyUBWDekcFnL7IDQ4WtrJNG+RKfEFl4E8A1aqyp+QsrAxyS2YvOoi7w0LrlH1VJyDKmt3LSp
Ky+mYXMCh0PgF2nEFMdUq8TusqY7TpYlb8YCKPnAtBxcrQ8UFRPjoCBJsujcq5g3rUcjgXwzmOzR
JKCjka0gxEOaVoA7V4MjaIWpn5Nh3JRKYtpja2B3i9S0gzj7YSpt5sgyEG1MkCZvtD57NQgIhGGX
ga81Kd+wtFcclo7TOVSzwqZmp3rImljIZqtAr0Ac1SuHoelYb0slGm9LyjWXRDoad4BBC+w1PVVP
aE+IPJP37TmdpNLRU9NyWD6kZ5PU/Cjlqgk+BKXchYpywFOltEMZ6ZexrzA112joFANB2r3Wg+dH
zcoDVDUcy0hVcMSR0K4lQ3keqhjxh1qxQ9ozvL3jpn/o2qre1aybDkmJ4e1KVdKjxiq1B28VHZ7w
HjaOXS23G8qauakl1pmdK7TZBQqJa7sihX6QSd5+Oh2MTDBAyJGQmJsc0Bd97Ue4nHSTFimZo4OR
N25m0vBwo6Mp9vNnGT2wGBpGzw4ifuFGbqmVcc7xDCuqem8WhtfF5UGVgxUxS1fKpRjhTg50VR5L
A+fAGqzSZungKFptD5116HNzpVA3n6mr1/l85i5UEk62Bf4TglJjhipWZU89mhrAkBN8u71uywpR
kKYCwREILYKQMI9Hrsmz+9CTXy1PHIWhLyKq7/uJrHiqBU94ZQlC8MxLvQi5KWcOaE4eYHmPWvHp
6um8ZDo4xGcqYAOc2tfGNnaVZmAQNnNo2LuZ1YO3ZsUTLigBCdgXYDwhvy3aGVor5+sX61UhF+mX
iflPVupkJXCZjfXDzoN6Fvm1mTFNTNK3Fa5eJN0A1AZ0rAasUu34rDeWq3WN3Q3Pf2EBFC9kRdbM
mULres2QJm6raYqxZn2nzeiRuyhv59mCyEvy0L0tbGn5qDwTKlEMoH0ocSVWoSf9iKgiLyO7sM5B
vhKJLQqYezmR+ZxRRQRt0jLVMqQ/gfuay3Yq7ZTx5bYGS3uDJzdaAzGBYX5IL1XRSLOSgPoz1w9I
tH6hmeyEYfwa6IbXst1tYUtxJfoJQFyBqw98qELwUJVqFEVJkjlJ3+zAR2qP2ldCFHdQjpPc2pnq
35a35A0u5c2rexERdWWIfq0szZyUlm9G6/UI+khgAL93JfBbEyQcVF4YdTdFUGwyECfLkSuzxFXq
xA6qlfhrcb/QxIf5anOGbhEMAnB5AMoY8wykdKxz+sx0aDGe6RAayNpJ27HtV1RbctuUIE7CEDKM
RLzwuq6d+qaDQNbVoMzj2K18+gGCgBVLnz2z6CRwiLBdv1tJxfkcSrI6VliFwHIaHCM4JgEaegfQ
a2JqS34l0zlgKxfS4qbN9Wnc55g7EUlxScxGBPLQLAysexNQs324j9tNkqw9rxcPsQG2FIQLv2mI
r82QkS4y4QMzp1QImjhYvAUn/RpU3+I+XQgRrqNENguVzYZRZdKZ8TdZK57NfE3KoirweCi5zi8N
EQ9QGk06TBL80Si1v1KpfYjG0b19aBcVuRAhKKLJrAI7B85Sq0x4QCXtVqW8sHW+1hG7uP/oVsWe
AGkMYyzX24IeTCmPJQgy8wBk3tH0hVnZrjCQcUzD6uffaPVHmBBpVbnWkrCCK0p63S3KLcEfU/r5
pTNBOTfXkJEcxu/XGvFaRVo6gA2Yo47XCchqkTWN1TVsqoWFuxIj7FA23/JjXsDbgXstadEZYwLT
kMq2In/99KqZeAlCGSBJ4MYQwjkUYmPW9XjmaNzaovZhG+prFayN0y1YnIlLHE9BA09CTJxcLxs8
DbNY3uEOtBLH6gqbjYXTTGtPhwXXjaAE8M6/cTHgS6/FWHkr0ymAhyvMF4PnO9XbmdQz5GglMF2U
AyPQTJSbVWh1LUeWMOuIEZ050NYiOy2018yQ7KxV8GCpx7NB1mZsF5wCumPQUaShOQKlYEGx0DQr
0wrmVwQr7+W63Sp0rYC+tEUXIsQ+75qrpQ5omwxztaprYCge3PH52tTRx6LO3OYDtGrMSoBmivxG
Q72IFyqqt0059fBuyZQcqg4EU02hVgcA3jyoacgfpKTr3yVclC6PRjzaa2T7Hj9v8nihg1QBFW+V
isZIpKgvSQfEVZN9UyI/Mg6s+fyVDvLdPyLm/bxQU6I5w5AORGiR7oRcQreJk651zSwZxaWQeUcv
hGRhRxq8CBC5ThkG4FW3KVfsfMkmLiXMbupCQgzyOxqnUCPWmM3auyj4khYrXQFLWgAMkgCVDHzP
GEy9loFZNwAlB1bmIEfxRVIyj/NyrfNvScY8OwPIy5meS7S6AAX3iZgStkMrw33TTjlmRZXk5bZd
LRo37m20feF3QA4JGwKoe7Noe3jtRA6+NT1qerVpy0Pr8IA5NB7vAGnj5x11FXDU3pa96JEA0Y0s
L9gzELher2JnJehsnA0uN3J4v1M24Wqq/Lhkdrc2EbImS7icJo4BTAbmXUdlqC5PL5wdNW0jZQYi
/zXC5DVZgqfFZBVCIQs2rqWB0+sgr9WS81T4rLonwz+313DJ2uFj/1tD4dAOZtMbFGk8h/d4a+as
eopS7dRX+hq816KhXEoSDEUPwLDCCw3hqvqLVUdS7BI5tvXwW8Z+AbEBJOt7fQ1RcymkwMPQACOe
hl4ica5UtkqeVgVWUiqeJb4tEsmvw8iOzW+3V3Fpx8BDgG6KGffIEhP0JidDFzIyh2GDb+rlgSSb
hPuWlG6s1ZGrpZIX6uf/SRMz8izRQgCZ6fCBxV2LbjWrUnR7vhwbLfWJNhyryMdw67gx4ucyOQaa
DwjW5L50lTU4pCUfg8sNrR24VDAEKFhqEStBNGIQ3QGmg5+U6V7P+OefU+hsQ4sKQTYBjb+C2dA0
iGqpwRYackZVJxtUBjhbswcnpCSBTz3Tsi+3N3PJaMCciKFDtKDh7Si6lUoaiVUEePIAUO/cqhgR
UmhJD1VMiRuEzV8UfcGcgRYxICGgEZQIi4jpTythFRx1jwpVQXKnCf3bGi2Z56UE4ZCTAUiRPbo8
UAszIq9IqR8NxobFxLUifmfE4VpMunjYLyUKu2YldVYOGSRaYQ7K71dVPpF+V7DexxTfFL2kSNIX
xsrNrS4kgq5Wct7Zi6u7wnnrJRU7B4Q/09gC409/73zDa3zyML3zzB4BO+QwR75nims8SeBFwTgQ
tcNn87u2Nx+A8H1K7LUx8MXVhw0jIwAaHMTp118lBbQtGR/hhPrCkU2PDU/Z9LNG+T1Pqf35nb48
LcIKkLZJVTx0EdCC7LLK3rv2hfSnHMlRFRSqt2UtHn74VCBNwOsRse+3HjCKrVc4mfLU4sdTnzaf
pYpCFIQxIguJFPSpWcDQvl66JkomVpsQoY9faPKctY/M+H5bi6XdwcehNohSPlolRUtlGlq7Zted
a+Qe5LiHqjfvTSvyMjU6j6T5m0UDXisaCTUNWRtBnIwIuckpfPfUT+1BUSTqF0x6ua3TkgeDy/xP
iGAF3Yynb7YQkhXc1dS3YuYPobuerKzdopz5NQFmCozUiNdraQ1hJydG5tSldCeZFNmO9ElpptQ2
5ej9tk6L+zRPAeMZhay1JXjJRJYT2sQUQRExUBA0vLD2u4I7YdF87QZlc1vakm1b6CAHOo0CqjKx
VQHkwz2KQTk0mxpiYyBksM0s+HVbyJJKl0Lmj7hwV3oY9b1WIHSWNMkpWgBt7Ho4pDCXvSpcS7Et
7dWlMMHwmoxbYxqiwl6r3I+bHyTYZilFR1O34oJmdyZkXIFF9GfpBOObtKHQJozPOWaaR3Yij7tE
B2hVkrWe1X6tYsvXBuZJYe3cXs3fD5pbguflvlhOi0hNWM/LmaNS22MKHqB9oLEDZAkr/rGst6o8
5KhqF/XbbcFLt45FEF6CLmguqQkri6RVlBINciMl2YYmBW96cFSTJ5SiEuNH0q14kOWN/CNOWN/E
UMJSJRDXt+lLBSiYKpr2QV6/SG27spWLp0BHSyjej2h8FsM7TI4YHeElVjQDfUGwKevSv712i0dg
HudClRCwc2JSKYon1qIXE7FW/lSDnY+RRzXBIJxyGtaig0VRFMUGDb9UTMRfm4ecBKQDmADWDZNw
BuLHxC9bv6leV4fulwxiLjjoGIpBnlGcUJusEuVhVIgcXmAAzs+mc5fehVOFMgdAhlfMYWmPLoXN
H3Nh9einKMMIgLToGE7jTYkC28kkxdq1Ndvw1dnC+0kFWhfeUfOQj2jjejJKQayjc9csmp2uBDZj
w15hP25bw4eFE6QIph1PVtHqc6c95WV/Bod5FNkTMQpuc6Vo71OZbkIzyEF0sza/+GEVf0vG1YEQ
ba6CibeLGZm052iBVsIMII79uYn4Z2vigoj5Ey42Ksv0aArnBnIT1tDJ+aOarjWKLe0S2rhBZYRk
CKxcMHHMfKeT2RboHm8yr+GWx6p2T/O1UsrvnI5oDXB3MANEZh9fLJUJJAOVMAx5pAOSLcxqjadu
mMZdkaPHyyPo+vgSBHFjOBJJFW5XvNIad2ToQLdL06g9VS+b8qBkdCi3ShVYKMiU6ITadMCUUY4a
2J9+9ZzErTMNaIa3k0Spt4Cni94m9GgAd1dWm+/GqHGwKSlVlgFYHUlcWy6179OgY1K7Ak4RRrbl
DMwIU0kjkE6Og/6rrBpMpQxp3uY7RS0i6+m2/X5wzdhiVNORAsAMmoyxoustjuWISy0ra0eT2sBu
Y4k5Zc5DP1Wt+CipFJSutwUumS2uHgSuBA0QH6Z7VSrxAkR/mHuoC8xyWDwcqN1EcfjpWH/W7EKQ
eq1ZhrJQ2esQxEh51HL+JNfT5rYuH+KGWYShYkwZNUB0JQjXaD+owLich9m6SPa7SX0nXeBGVukj
HHzjIGuQVHlHJLK9LXZtz4SoIdKsMGMck8v6dM+A44wONsQqWzBDrezV4uG8MA7BUedtMuRmhyUE
YGRrh6bU+SYmmO6VpCtXXM2Hqw5LCXeNPltMPOCMCjpJ4YAuswHTskUbHftcduPOdKUSCL9FBSNZ
UWxNmqDYUBrGOHaY/zSIS6TKllWACaOFXTXsnGorAcPSFYFc0AwbYMi4k4QjljFZQT8ktqvK4xkD
8B04nzsjLjqntEIvj8ttGKeb2yaytHN44yDgR84NbIKCZbJxUIEojJ3Li6qwFaPpbW5WzEV5ynRv
i1qyRop5YNS7MHOG0tT1OSNDBahrAvXUDCTUBhuBH1BkgJ1QuhoOJRr+R3nC3tGyVrR2nttHBc5u
UQ/vctBO011e7G4rtuSpLhUT9q3ok66VA6yhKoHSDyzA0qfrNrPR/1k6MSsqh9JYqzn8R87ORgCS
K+tM+rXU/IoaIuNjmY0qxoWwXhMQ7fOBnHhZfx4p7EoPwdWiu7QM2LxSDVpBu0hxe81TVyFaFs/R
xWoJAQ8o/hgtcyiC1wQAYL5Sft9gZzh7ic2NGfxze/eXT9B/Zi0OKhusB3kDZpWd2vihlOhcrk9R
s7Jui0dHkSmy/TO5uDjFBtYX9LzW0IhCoyo750niDNo+Cre3dVmW82foWgiyMq0bpInB3Wkpeshl
tBtSJ5ePNHr93+QIdsAThKm1iTWriIaXl/aot/lBMtihl5p05e286MIvBskFa0iHtjXRbQGbK9J3
IyTU1ju2K8CCa1uPXWg93FbtY3r49wX1nxcXUcCVRFOHfpo9atxs5ZLs0ZIBMq3+UKZsOzT5bmSZ
3xszWPxfIDwCzwGxMdL7CjofBQ87ZFWTxBXuxnxs3aTS7KoDhwDVVhzrosVfiBEcqzlQq0XLFwav
08rVmLJD+OQo0rBSHVkWg7oBQSw+N+dc3xcW3kl1mENMi+apCQV3Euz4KpDposkDLA3vIwS1H+Ja
q+i5ZHaAwygDw89GymzkZe1Rt2xzylaO8VIYiOn/f2Xp8rVGeaUXtMP7wmF67ijdexf4XHnqk91Y
VcBrvc+6tRGyxTW8kCge6KrUM1ODxBR80irmE3Q0reftylDk4hG7kCIcZ4y+FKo2Q4qU01MoPRr0
FJEnTjzZfL59uNbUEc4yVbssmqZZUKu5k+TKUb3X0rUe8jV15ovy4jWbltKMFAspA5cPU1LsJC49
ann0qBTJayEHK85w8d69WD3BzrnaZ+BVg7iu0e2oTd1IWcW6nndAfNX+bvFHImpmxhEWLiWo0nQx
poTTZKuUX/roOSh9xXxOrA3lka3o9435nDWPeaL8jbOYhwv+X7KwmFo1lsgfQrssPLO89cr0wBK2
ImRxCS+ECEuYaX2i99WsXrrX6sGrxrUk0aKbMFV0lROgyCNevraJgpqxkrRzhiN6RKoe3OxvUrgd
wMLxFxZ+IWf+jgvbKykbu7qEnFr5JeuQE7yla7yPH1eLgGxbRrZrJrZHvlCQoQwj0hNwCtRM7wZK
0eW/9qb+eFCvRQgeAbg5oZZq2PVJtQAXn0qAjR9oAyR3uobD+PG0XosSTFvtw0bKZwwgKWndPHlV
OCbfd2O3p2s1jY82MEtCwniG8gaOgSCpzEIz0TVER40+uVFf7EHg801W6kfTStZoehYXUMWTbGZq
hmULe6Ra6VQOBOnCFs1TqGwj86HYFSaNPmtuUOlCjLBPAy8kE4N9AL8x2Tmz5jnc4SlQ1vq1FvcI
NU4NFMWA0fk9XHhh1TP7l4ksFfZIy35IjUztoc67I4gykk3aFU/EbNbaH5dE4rDOw4oARfjAjpmV
0jQoI0GeYEq2nOz1gZ1yAhjkp1h+vL2ICwCk4K9Ho7qlo/CJCTRhs1rOkMDLDTwAgXT61ZefBlt9
QH7sYLg0tSu3/xo6LR4HK5v3G+D22qtfyxV2T+Fxao1AQwcS5rO1z47TPfemu85/UByUqICKWWxa
/LUZgrf4WffALfWFbyQPuAwe5mm3OCuOYcvAxmVHBvzO/ov28/bKLCAFXn+hcGQsxuq21OYvvIs2
0XP5xfQiB0BOHr7gUHq929jT3rLVx8LeRxvN7tbQcJfO7OXWzL7wwvJiq+6lbMAHZPW20d6MorRp
gGaNt9uKfnxyXuspXA9KqfIumCCm4J5CTtrMyBrbsuXz0S/rtemwNaWES2Lsu6SIY9hbXZb2jOGG
t2BKT9349bZWS2cIPd7AIUU+HMPFgl1rah2nmmTiWh2dQdJsikHcrjI2VvmcrsGHrMkSbLkGtVGF
kT5YCuE2a3zT+DaEtT0FP6e1pN7HMBw9F9QCqCPCfcCmzJ9yYRMDhtojxMOAHhruRnlX9O8Ahmnp
z6xCM9k3i6ykh5ZcOUFlaU6ca+j6FtJDclNlKasgLujcuDwG0XddrVZcwZJKFzLEBFGPG3woagkp
jyy5b3MVGEvGa1J9K6ryZKnlIWSqNw1m/j+KFQyEVZh77ZtZtUb3OVF9meW+0QCLC916Zhh6WTvZ
xbD2jlqylUttBVsJiQVMBwZt22n0QvWfhn9PzK02fQ2jlRfbyt6JvRK9GWqNXkNBjNfYwNpxy+Ft
Qvby8+fsUh/BSZFgmIBRNC+jVGxiMjqqGiENG3q1jNbjzr8tbSn8u5Qm+KqsJxGRRkibxjPnFkBf
1voxlrzhpQTBPw0gu20zwL04SdfEtpFbOMbNUYslh2n6vZ6WaAekK3WBtZ0SDnWSkUYB5iWyvUPo
Kr1qm43pSKt37rIYpCOAVIFZWTEGNEIjjroJppdEj5XqK0lg10jI3t6hJf9O5D9CBHvgpRYEUzGf
Zh65gTwTIPVnGkVO2zcrSZY1UYIx6HEDkFENomT+WEiHKUh2AC0Bmsn2tkrLDuqPSoJJcJ7qSH1A
joYSJmZKJTZgNPuJ6b/i6K7GY77JV15Sy2aO9gH0amLsTiwYWwNX2ERC7lRdDDAzM534YAMfqlxr
ClpcQgyWosMOfbxo2L++TrTMaGOzjriTd8SNBuDf80ejA0PfSpZlMcycedL+FSRcJMGgd3HKoVHQ
jd8G2fzSRtQuAQShyPkBXfybwSBfjL6yU+TjqqH/qUnda2tND0aPTrwSrRrT6g3wEfULIx6YNZN1
FIYxrSmWNsekplPSxIC6lk9pJ2OFG7sGTy2PHJ7fd+oL4P10xdNCxwSAQYKRty5ee16oixfCxUcI
1kVS4GT1Kj7CvLszvo1OtKndZMftWraJ0xxK3e5dececd3DX2v/Uki37qSv5GcDpp2+3DX3tUwQ/
1FUTmBBafMrYtgBb7dPvWoHW55xsWaa5WqubK85iMca+3AHB/rIwpBFXILF2Tbvw0Vfy6zs9x3bw
E6D8QMIHlDv+NOw6dEJf30nbYe0hsnjULpZfMEyN10mMERjudPTZqu/iYi2Hv+h1LyxfeEYECutb
PYHlM+tslG8Mk/3l2jzFmgzB6SpRGEzgWgOp+BS6WfAtrCJMv6srXmnRD15oIvjbSMt4CeQDmIfp
ounO7ukvYGLaOTCfgagDRte2XbkYlw3yj9cQzgZTqlxNDHjemrxKieEEtTvye1ZvW23NFD+COf12
Bn9kCcZv5V2vB8bsofSD2aJOWdzV07tcF96ooFUkk21ePnHVq+k+mVZW9sP+IcMI6C1U/+epcQDs
XrvhUQn0tDei1InS73Xggt8AvnFlKutjcUcQIgS8ZoQ8rqFBCJGOAXH58IMkxKlo68vViSveVL6r
0tfbHmVNMSHaRZ84hXKQCQzH0de7kQD2obI8pR3W+i8/HGRBPeGc5YCSGkyWQL3q3HVv7Rp+wNrP
F87YmGQqYJRigH80KdBzwR6wNqj5wdpnDfAWB9wnegyQbLq2AlbLIWE6NDCnwkkweqVFdybGEajy
tSPKiuudPetV/kUQJh4tVYlQP4IwDgw2tfYC5TuqBUWWuoGxqfJP54YFccLpMlorLGkNcfF0yvgJ
aJsuzT+byIAMLB+qVEAFRuJRWD8+tYleBJAhkTYG4BT15F4y7cFM3EpWQMGHqnO94qGWrILMCLoY
sAUSvghgVsWBPioqZA6sOPeD9p2F7cr4zOLB/SMDSc9ruwgx8dBmI1p3Al66VtwDJSoGUKkXMT8f
a69HIiXQ4bc+PSj/ez3/1Q0rey0XsGixFYMGGOFg/aqXkt8xlO+ttQbxD9fKLAb5BTQbo/cI4//X
Yno50lUrgZipAhlWp01g9qM2mjIB345rn5l3dSRtQBnk3vZNy+t6IVgIPioNKFtKD8Ex8szPaiMz
wOT3iYciaucUMkb11CwONn3cNntmFtlpkBLpb7wy6sMG+orQgwkyiGvtlSjLFV3DR1QGthFpznab
mO9S44+FJ5UIi4p/hrVWiUWj1fAGBMALmobFjVWB/ZlymQEANLdOBcpmarPGVvrhYTFvqi4jqAa6
+gz/c62WHqs5y4wK7Wbs1Uo3qfaTSl7+aaiV31IMUA0B3g8NdYLPj2Ip6IuyBgCjUe7bUN9I9RqL
56KVAHgHLsVECgwjNdeamFkZK1YS4l5hGGfRg8B0w6lUz1SrfqlhryEo0Se7MiXLgUut7CpTlBUn
8/H1NI9wA3BBQdP63PIvOOsg0NtBDwcgdHon8MG9x4d6N9j0ZOySM4iWXAMpaMO7fTwWjORKpnAs
GebjDZb3gNCsitaTUpMcUzMqVx6GC3YCHAmEPrj6ZgxvwU6GTE0H0wKKJeaLYkDRAbdQjttDJ2mu
pURr2dNlaeiYJXO9AyZzvZc6qwFFFeowfFDotmDbynoEWorPs+fbi7fk04BpLQNdHWbzgcagy1Ca
UuscyMQ897LafND6ZgPuXtuMy13UB67CE09iZCWOXBaLdQRoJfB6Pp66IGgSUGU4jRWrtsqyA6CI
HmRD9QpgcfkZRWeIHiJOt1aMZWFhfzMpoBfZwD9iya8cGUMPHjzKqA47sDV4QTCcWdH5HTKCt5d2
TZQQUpYdzcZxmp1XMlU2473Lwvp1GEJPl9Zq87M9iEHSTBDxr1qCf2kbokdND1mN9UaRAjDLV7Z2
AyxFfZcy5nN4kdEvKeCDawoZWfRG0U+oT7uAuin3h34F3WLRlV2KEsy/lCIFvJMliMR45Q4DYCDv
JsmpQkCs53cdj12kbk3l6fZ+La8hkIVnvlgLxYtr/ZK+jNPOgH7GpObAz+yd1qBndM2vyPlIM4PL
AN0HGmDt5peM2HOVgRdcUjNcBmQTfyFO4bwWR3aa2coOkjc6wY4eBxcpFTc/le5kB89fK4fshn38
HHytfq71ry+qjXoxZo0wKQt4nmu1x6zVi1HGBVgEpj1l6b5RCyCsDg+3V/e3Vh9MdKZkQYFGxZ0u
uukin3RM9yM4fCCPis/2oQdQj8FRfX2DZ6tb9jYKqreFLuk27yRuImtuKhB0YyA+NxhHtyMNu0S/
IxmQ2A9qMXXcTuW2XpumWDghuCP+eO3ZI1yckK5Us7CUCU4IKw4NLBZA9u9yA7SctvHB4rL9C+0A
awDVVPR7i52IrUJHzuQO2tFTOOws+pauUaQs3K06YC8QG1GU+WWxWz7qE6WSCe5WNkmgKgrseI3X
eMlLgn9oNgnF+kiLoY1GNsgBIgZE3Xdja9myHD8kdWQTsjYruHTpgK7VxJGFEeLter09UT5YRT2M
iN/Lh756G6NNrh4MaxN3Z9U4gkniL7bnQpzg/6NBaaM+mnC1ZiDqZLLP09yp5Xj3v4kRbDwJkUrL
eywgC3v2VZdALVJGueYPbDBXDG7BvhFM6Xi4AhIF17bgIbWG463BoRHQOO/ylh7Njj4wQCHESuoD
uHrl5b94ev+II8JzMob19VEBZP5JDW2rPNZFZOvRik5rQgSjCMYB2NQhhEgZ84FcwwOCweNhRZWl
lZun3DFVh9Dxw91STbmspQniuaBpXuq8d6HYlgzse24qLhn7zxaccMNciBNXzuiGxEo7iBsoyGlR
9WnVo5QdEFKu6LW0epeChNWLWnhYRK8AyU+Rej9ImABQlbfbBr6ydkQ4R1SOIyQ15rXLf8X1RieR
3RnIIIdbI18JPNbUEc6SOQxa186ipmpH+jfk2zETuHJeF1zqDOenAlUaeG6onF17oXGSy2hS8Eyr
A99IJhv0Ss7tBZvTAcJNa8wJJmQocKlTsReiBhMP0zrkMvFa5rvWZHii6Gr4hAxJgSsJ12FE2WnK
h/wvVMMgNhq80cOJwq1gDWYWUyU28ZiggHIHcIvDm5UH5sJtgXsA/DcY9kaLm3jl9QG6ALMIgeEY
oA5VfTGb2Kvoc7rWkvCx4oaH7KWgeY0vrvI60g2lo6ixaE9UmdlrbcUm39iGnqfRTl75kbpk5YW5
YHyGNmOvoLkNnbxikS9D/D7ieYKbUDpmBloUfuaWf9sy1kQIAYoOShApwoiG0zT7KT8F8YtWPN4W
oSxZ38zOAboEXLF4WF6vXBJEpsIHxJOt07nyyzCzxBO3c3Cz+/HRupPBly0dGj/b9J93Rr9nP1Eq
RcII8EvXknsr7qxaQ1wtTyduHbXhe0xWWlV+f714tub50n9lCHbBipS0wFeHjI1px9vQU78Fx9YH
PSXY5oFRt2LvixuGdBse6PAZpjgQnFcEI+zTnDdSdkH4btQbFn67vWEW4LQXHMb85JmhMhGci/is
DbjVMPsvJY7eG+Ddg9MbRuQ3fzL1CfylQXhXsn1mbYJhXw9+k2y00GPdKWo3UmNL/cbIbBC/IQdo
W5MNzEOgUFnGYdDve7ZRybniB9ruTfRzY1iVSjtZAQGEF6CS3SCctPtii/6VfNjpZmFXFMGZXeZo
jrhrK8cMfyKTPOaoATkTOTXjMQRygOI3RrSPiI8mEbexfEzDpuXRknbzlFtQ+zooe/o3rdq23Fel
TVHuebRTjF3TuoH01Yw8K950gDcL/Zzv9fSUx095ujP0o1m5BpJ/01fkQsCnNYynSXat/KhZ9jhs
avwP1g+GHiWmbnp6oAx5CluDgbMockdgtGp0k+D8dhg/yj0NNImKPXAgy2NBA9AA13ZZnCPMiGgj
0N0alE262AmzxGkbsASPj1K9Sdo3Sz6EfeIQkFUM8rus7XXuJZgUa6t3AEu6bfcCcmQ81p5j8KNr
gMPTZG8M92N3JOSssp94ZNmcZ27IomMM6P9hXr1zLG0Z/17376r8GmTcjbOTRgA08k5TxIv5qdKe
u+prq26T8KnE5+Shao812RSq3VT7WT4PnnCfoHlva4I0RDtH5VE1ngNln6ixzaXeBSGAnUXtbtLu
aYp/xTStLtt9fihB2YpZnGDAPF1yGFqv5XZWek3rUOmgJccx+xF1HikOWvvaYnkLVG6t4tBGiZPP
pCXqVtc3hvWru4u6n1P80lSbUfoSJgwEJgzvhdCWSAJoLqQkkqea3ZXmt8D0GuuF5gel/ymBmTzc
aeZO+W7FTmPsJXmvgFvS2gzENWpffWWNa2AVkmNrHgHqS8BfxPL92D/hwYyBVjB46IfJ7J04Pan4
vtryx+hE0XTXSHtL8mojd4sIcCrfrNbVRz8c9qp03zcnrXZ74krsIZLdTt5Mujfyx1BHbs2TRjcD
mm+H+o8ZyXaQbwwSedRs7NJ64RWI3ci+q7+2lh+G+NH6Q2E9MPD3jSeS3/e926HdmD50KG6rvTsm
d1m1a0w3IzYwNvCKB2Amzq0folsvxsSszcHdmz1RYwt4QfmNty+gBquCJxInDpc2ac7tofhpSGgK
VTDMuVWqeTvAXmLXrU3ig8RSuzE2XXkqRqArwyq82NiPyre62ErNvkgKMM2f1eJRyXdD5WbJQ0zP
VrDt0tBWUI6R92oN1mX//yi6ruVIdSj4RVQhEOmVzOTk+ELZaxsQSSIJ8fXb83br1tpmBumEPn26
SRMP/amXUZNHuYQUNA58AhnMpgSi8wklIXP0GU09xJc6tC3UECGBWsccqyGe+F0p3+gg4gX7P1zm
P3f+oqBWkwM0GSBF1zXxUp6xbMOG/VIWQc6SdkqGPhXTwVXvs/KL6geQw8gvQvtHvWOn4x3Ew8fk
7Rea6mB+rbfGem3ETdXIwNgj3FVb2MPKPt/rNo9LuQcguuFbmuCCishFYH+C1b8b/pj2TeaokZEJ
b4dXUT9ol1rvgDNVl87Yj73193XYVUtMWygAQv86bnB7dSOErEUDSX4zgIEzeXgjAkjgDXGnZWBR
xXkeSfPmyjVYDajOx+WYePpuqV4Y8QHZ+Hkf59PHMCgQYVLwGuiazGRXunGjw5LzecgK9+7YD625
dosAsw30ytgZMtxNSaFiCeZje2VbXDoPZWMJda8NEagtXXt2mz/LSPstAbawlmcITwymX0O3fVki
vEWtT5UGtY2QcdBtEQHnD7bupenn5s4tT424jtXetfwJH7Ltg1EdjD4i0EF0zyvk9biByI9weaxc
rOQVvhwmaJv7DFHcYYG2/BvJztYjc/KtPqrcwAHXvm99aLrnlt9U8WjFk8r6IcanIO3eILtxey9l
LJQ/NXhG++DSdwv/1dELKyNjDhtrhApX5uCycxyfKVgUzJzxJppQsH1LEld7xy6LIeKhiQ39fUFq
s8vXDRQnvlP8c1nibtgb/cMWcAvP5i42Zgcn83fzkq5cYjE14bQIX40fSlsCYH/QGbsp+laNHC55
95q+zdvs9/LqwIqhgQYkBxvFsW8e7kqd6ePJyeEylsDZjBgvi3Ym7qNfuthWuKfIDJkOnyW7EhAi
PbrtpdsO+YAP+dm6kYQxXnPk5NVpb1CA1qaPook0evHsHVbm/dl6r9Rt9A72diyGhBYBLeOO4nwV
fru8kPKDO69Q3vN76+JoR4gbHZ3yBLTMcdJRqcjctMib3lwHT288cqcMR3c+UpXK8o+UTsLEE8Df
2/xuIjyyNJ9CshlopXc9ePqAp8IamQasubSwrqWEFI9zWo0y0JyoalI1neYt6+UfByNdDRVy44/r
Xlf+qeXHluxhLOG3LKqQSTQdMIqqQwdmgDoTUaO91+UTqrzoc5eMONmbbUazccWtmPo3rrxgqA45
rJZaddS1eNT+ePfjOAgx/N84fmIN/GCv2aQH7vYprYvdfCy1iphxLVq1W4qEmJk97Gt8fPfqdCc9
v5Pt3+LtC6ijKz2au9DAapppQjX9X74ZYdmZgdl2YYG325H3CV4KakuVjEfxrQ2PzSa+p/95xfX5
Dwi9bxV2YHkoGg5RWYgBjJDbCxq2r7uo2V69cm8gLC9R3e7m5lkL3YqqCmcXPs89ptxwoToI+WXw
qKKLv3ldQEiLUgTU8GT2Qo1ebcVADlrjgp8m90CZCKwGNMF4MwjUE5A1dr26WW5I9QccVmzz3E0H
HcfRSufqRV8v3VT6hRG4IuvzNnInn07HETWK1vpiu+jgIG76o0exg+EvhsFt0svDIl6EODcG9aWM
F+SVpjs01Yof6LGc9rmO0BREXh9lQod9M/tG+dBYBj7lwXK+LfeIZ63aPC7YFQbfgaYdUeH45XQ0
uriWD8mO2txEso/yLl3H9wolpJWfyXQa6tgjN8VS6GOyEbNOhf2QoxCvGOUnLdH2fH5oeReUOHnW
nI6WczOAArZ9qLvHsXl3BUjg76adQqLZt1fpT4YVdf0YcfYpcOgktEBHN7Fw/d3Z8jmJKTlozvtG
T9VC/AZBXXIXG15X1BXLmlbkdXZi5hC/WB6re58XA1XZh8hDOPCK5a8mn8aWsiXNt29vjczmn+o2
tOkHeHkT4w5PpdpKefnaVE83NoL64lKyb+rgjDQvXMESHveCQvZo+wB266/lVwFwp4Mq6tA/BMkW
sveGVPH65JZvsKVtpjXM81SJ42p92ZigYJ0Y5nFRZ28osA62E7kq8wzYTHw7SGqVVgaFseBRgnX6
sOd/A0QXoGwTD8sORwxU4NitI9691PpRee8zVjs65jPr0tvxuFJIaNwa463drhvIsnMyLWnnpO4S
Fy2aBBTDTuH4FmoCkqeTjOUGM6Qj6y9iOdMB+nfk18EIZitdXyDbuksNHT7E6uLUtYcREszTvvXw
ab1jnd9EiR8u/XxLiR5NA/5pm4o6nqb9orK1iqhi4bbie3FibfhYBjdy2gx4/CBfuyKC2LHUTkLK
aMWk2k4wbxrmpHIP5bAf6gPR/63kuNW3mV4qlg0iKbVY1cmgd37XxfPCAiF+p+E2Gzby9qEwTzrJ
DOPHzf9sAuc6VGSqSN38YOq4oJsbzYgCzfLbTrt6RfQ7bnni8H+1idx19nCl3OYDGqKooYUGfkcN
iskb4o3Lr/3wQ+afgv+T/aHowbXG7dTWeGU0xvn2285D+o+9Gecbv344VVYJvjmJDDlHxTLuDSOY
zPkg+gwHYx4MnxI0W8tuIhMcGXhUi7srtNjqzpSmArZ15nLq7XfGIthM+TaJ1v4DP4zig6sRWcVB
wTv5qh59bdnV5hus9ipNIK9C/2U8r9YWQDbYJ+5XA9fCrkTX9HxLK1gANdZk8m8Pjc/YdCgkYbzX
LkG7sXCw0Nk0WC/gb/rs7UzB4ZR1xCtj9FWynUcvxbPqSG0XkljQaERp0XtpbrEg5z9w76pbD6sJ
Ge/OPQ8d+aZEsq772UoMT/gLu2heA8UBFFP3AskYoG/jdvgO7i28J1T76/EL52YAOy7V9mmHYhRt
AbZ7YZmUFfWDl18d1SCXmFTjqTRZ2E/poDMwnZKt2T0FKamICQlgmBhMNBal5XdOxsXbVL506+uM
09NV+1pgy0Bh3AFrWfdDQhGRdjsqfnqoCrqM+bRBtdfvKRW4fXgL47uuxwMkPAbDwkLE4FNeJPqW
8b4K5RKuI6wHnT3pdWAea8Jg3cFGUJQpSB7nSos085NUkcz/gdLb5jC4+9GdC23iLkdm27JF/8ch
+YUVT79oUCe7wdCAMUgQv/kBT+u4qbe82dW36KLJXtChMDQsnq9vp0l5iBN/q2x91r2j5QxIJX1p
QdSEIzWQ1S/qa06uzL0PBGaS2ZonLqz8Wvg4evPe3lDgtchQ810jhwGtu9v9VjP13f67AMF/QJqX
daz4C3wokeVPBKAvsTqgCIOvKxSOHJ6sw3VhKuDEhLNjNOtdqmNI3Df3UWa1B9cUip5z+XWXAu3m
a5t/uYb0IcMdWTV83hnSsD6Fs1p8KKnCNrGOamOOtg7tt+KYOt/X6muj5wIiKhRkyt49o3X3C5po
87uN7FWiQCMSAWpDlxT33W9Ns95EjLiRWsftA1I9w1AVu0YMz1z8OOvJhgLUYCfTdmHDXW+2yEYo
5E4fbORha38FATFnnPxpY/7svvLuT3VhOf81+lHLfdaGBktcdsD218aOXY/B8JgZdbTReFWowwYF
ceyzrC86jQr+AiefYtxtZu3Xzk3MH4N7owsEqssDZlN+pfYNTIUGce0RMfp7iZ0BQv9tAypkgLeU
3WZ9N/ce8IEv241MROZqhoNwcxUrfvg2zUltfTrVy7xi/+1LIfY6+skxMhvREfGzMrU9k7tGi0qK
Q9oH6GVgSgh8aMQtRaNxl+q2jaFSN9ns+PLWMSPQhh1Z947j+AW/MOMLT2dPJ9UXPl93zfrT468Q
8l3nl34LpbgVQFcs+Yc9ZCxoprQ8GirT24MUr5S+TWAcNvRFh0MhWpfRSAhu65rBW6lFsjUfEPT0
1zyFLwL8Tf1iijetRwfxorxfSx4HlZYi5A6P64LviBFr7qMqb2OddGvIHDds7CJevbPpNH7V7bGU
4Dvui8Aq0Wb8FvQxDF7M9dAmL7q179e/Rlj4Yn9dcp3VP7P6ljrQK9TQUFiWfr+EJXL6XO1a8uUU
aKn0dJbYy4TcoIGx4XAiUzy7H5Z77k3Q/KQB9ORm1ZlH7oOZ4Atsyh/POw1zphuoZe9MXqvtUxWA
pfDZLDhBLO0hXx7Uvm5FMpC9rh+7/Ib/OdrvHSkzy5N3uT0srHOPIsfl3dPOg3C2Qu/16KyMlNLH
GxVoiIl1a9w4H9HJkF/DmP18+dX4biq+AMwC83IhnnUW9GvtPoxhZ+HTbM9i7Wdin4aFAmdug1Ii
FC/ZxI8TvWN6jzrpx853pLuNOjgQwDfgTyzmwUclw1t8vj4c7ZuJVGz3wB/uokmeAm5C7Ar9wzK+
BaAgRXcY4mEnxF/Zt0Tt5ZRYz4Ec/k5b99b2jt4w6l0BUcD0WU8UemZNedbmp+dt0xcg00ILawRe
1NVa805hyazliW6fGGjGegMkbt/PNxNLx9203yAqWNoojWETzvSwBt2VrTYwACd0NC00SO+L9Ud4
9wY3ftbCTYSd1NHy7QcnG+0K/WG05GtSF4lAjTvwIy8f0rm6zmU1f+01Warhx+vx+jYSe1vhV/mN
eVcxz/fZvLP+2smbm09BM+GMuv689qGhqUDPL9pwECMq2eYkyr9u+WGa8bC9QNP/ahTxY3PaBAJM
8WoiPlnOHuigWk7j1CMAn+ri7E4y8thBFBytZ5saOVbvPO/NnC+0uEERDSkXf87FtztZqRghsBPo
jAf2IOJyw0h4bxlR295ccaq8N8O4DuXFZp4/GC8UUBY0GXmNoIxe2+Q4BRfAMQ7scxW/eIhg9iDB
BPGQgdpMDu3BKNGlomNC+2WFrZNRO+5XJI7mWltdqlrgE39u/w94XwcAoS9lAP5auca5t/oWdaPN
A1pDb9bKQhMxjcGryyVHHQid/Ndpx9aGd6ARzMubKHZu0/penTlW/oT/CjSkDQRxkcW3KljFt3TT
GoUdP1sOR+cDVBaubHlkCjwNilM9zbvzYn+hScMi6ymfNOAomcAWfuHsO5T/pTVF1ojWEN1FoX2u
OlCzab1A38J31Vdllr5w33vvy4OcgbYdDXEi/Z/JZGIA77X7I/FkKPoqKftdj300WuFrKHfCO6pn
1W+k4J5cG2LFs/2veWLNFC8UyckhV33cd4ZKJrMIuZFq7X31LmaTYf8RsJ0TGhW7tNub1ZNPT+Lu
mCSpYGpA1Vs3tLGwj6J0vs3pq9TXoFwZxIBsf4NOo6PGkzf/eEpgP/iu5lO+fFrCN20zniWFQncH
jH1G0Joz6r5xEODGZdlvxatrsh3F/acdK30+v4O5gGBWfsnq6pIPNt8dbOtwoFUjq8PJSZb+t8Zd
5OrNbb5mwwilypYma1DNLXntDyxZ2FkMAlDUbXHxHl6RT1cHg4kCn4bFLEcXcHa394Zf0NQTXBd9
nqH8Hhr0MlADqXmnIJyuw2+0QHM8Y7jYo6xp8tdFZLMRLQKLAB8ezseETAYCRKMuwxZy7+yyIwCl
fkMGQLkBr4HAZvK0LsQ3nXiDVTR8ufTBH7rjMlQx044eNNM3NEjDO/NeQIqvsGPQ7t0t0uzt0Het
X+kAlklUin9tk9XdDRHSmlKO+9zH2rNW72KxFpks7tLeb/VVaxEJh+8aUoVixdhhDlFlGFZolQ+K
QrDZ3iZYggy6AiwM2zW27cbiOG9hBRsigG1YfIldNJhEzEFrgBq8vtolbJa3bDSmYKqPVpOJrkPC
mJJJxHz60kWkNb/r9rk+r8wC5TDjp6d1UlaoWPmuBlnDLDOAYiHRXnU0xTMWhbE2FPQNojpDacfk
n8o/XZxzs3obOZzBs7WOZY6yzgsMwMujiw+RA9p7g0avj/36uNV54sAKZOjgpH0Vz79hXUcMZggw
Ag2SpFie8BfBTrSfDi0AYbFFS/nRMBmSeg4FDD1EtYM9t9+wRwHNnHHwrgabQsj0x45T+cJWQIY9
FH27UU3oXa7mhpf+VosKRdGIZgF1k30DtuqNqUD3WRuZQp2jDSCxDVa6POXN5ytYl7rID2rb6Xhy
SIuqBW28jVYb8F33HKTxsQgswEpt2vaPMb9VazqMtxk5uqYgFlsHropMx5AEQFL1AilWv5HpBIBt
mjI+2aHuDb/eWEfuChBTc15yiQOu66fcwKCnQesiGhQnM5jmNgqxq74itWFFoQJ47sJ8j3ltgtGQ
X4DFb1dxzWRMhPwpKi+A9m9grV3Gh/EM6/MLEUVQOk282niEu+bYF3N+5y5qtP5Mzcyb0Mnale8y
WADTN1JOgGONA0FxyPoT2ZYvrC1EmkWjWUqkwM3ZFaURNKiW+uWrkCLqIcjbTn8b27ICaCi8sJMx
H+8zaGxOy7J86JIGFFOjYbEFOV2Jub8gZqKjy4NCjF9Y+Y5XDxwNv7NsePo8KHmKr2loRIt3o82a
5jJTCwMLeMfAvBUTNjfQrafac8rGbyL3Q34DFwwDSsavJREQ4MesRWvCWn9i69AgguxHzlPP4Ydi
sDJMUBO4W33U6pKDLtyQh4Nu3fzDWFbqDzpJKNhiKAbwRUQQJAwd1M4LJpZsOtvYpoQLl593kEjp
vmhzJrJ9KcDOh8YVuUPBd23PJZALmL0aT+V3lVDg6pMRFZBeW/XQ8r5mtSvgMdI7O3swgqqfAsfJ
Cq9KN2869g3LEMz9AX3qeMub19WcokVmmomkEwj31E/fOHYcch+EvnLoYVM99ar1C5q10cJIlGvg
YLIpxfh+P+mpqenXBRgRVFC5fBU228ENuedZV8eAOCcM24q6TGr1spm3oe8SvUka/QUOatCbjZ+m
UggdHUoj+sm2DfD7oSUf+vPrROqZLwPa5Fy7YaUbqgWxx43DhC180wmfMPC4XGq3CKocMz4Iu7Bj
Pl0qONBg7RFCQ6dxO0njnOcninpZgjHoOS+qCrfOyLzlzjQKotCdk0g2uLXTb6MemGAz7W0i9xFo
11BdOb0s9Jc1ESYQZv+i5SfCgG4CnxDFue1Oo3ctsFGtsEGPtSwHcqP1He2fXBD/jRgU6w1V0nBA
wFp64EBlvl83jJDx5G4eeEaKCsMGa3lASFL9YS6W0BCoyh/mQgNNXDVh+qR5IS1qdrTdzit4C0h1
NFjbh8WPW78jU1YUeCLtUDiRANRMh7cOBaUmv8oNArvcuVIEKeTvpk51esIX14g+NcDcVeS1hQ0k
/+dWUaG+MN52hqswb1UfLdT0TVxW+jSApg1Cggenzxd7wLC2033bvrNaAi3+JQUN7BZH+HtBmqRY
ZkaOrFEg8nX+svknwYQD+uQDVrtW8aKe6ugVDWZwh83qAE6lJMn2dElDFmxGzPLaPOlz4JVSiwz+
N7VjqHmPvjx2KCbGOgbEqSor44AVhPtiLj8ao/5z/l0jwmiYOyj0joaQGXrKFewEs4W2p3lcL8aH
jikd6i/kuaWAm0sLmXaRNlaVufLOkUgL9TfiSEKb3wdTCsG+inoEPsfeWXg5Bmo0NVXhU/YLjPa0
mWVq2V0g8C46a5/zl6ruESmNeDWmO5sR5VECAMaZMPGtq9dC0dADvbdDjaj9Qph4bwxXz3oDFhoO
aE567VU9AXlwjtnn2D/1ApqstP5t+sFwE6K+J1Qv7uzuMdwtHB4U8EPdlg6gpB3Bv4AyklAbcUOl
NbpeExZpCJ5xrWM6DOaA0xcQCsKMDWQClCQ5KBuo2uD+yTzIAPga+2xR/RlP/cYnHIQps66nQ4cp
KG4YyAcDwJxoLo76GBjuqdJP1ggoo0Qb6hvayajjYcwAXaAPRlD30kaG1voGeF3NL2jgzSlQ9b2f
IrCVCkzhTADFIeZ01mO6TChSnZTP/mz4eRUSJ8TUvJ1ulRetHqIMZgiAdmHyCdVUV2FZAZhgrC0Y
XSWiDywoVBHA8kHJH7CCLOX9ySzQF6TDAAEOC/7EA9KB+IEW8cWqQrpf4B/VvSqQrks89U5H9KgR
anBjOh735l+pnxsSAs9ESHDHyJmOdIwGK7DHAxJYbr47Q7wu+2oC5f9FzUE1ncBoNRecOMvH86gt
UiiiKj3EzehpMnw6ZqhpGDghlWes9lHWYypgkFhXkfp+eqsgdYEg1KYOuiId3WCy9eGqTtufAWux
r+obTQn4KAIwO+Z+z0HTmwsmithB1rhoj9Ps20AoAIVXoS0S0MaAC+486P08sFqe6wH1TgoCRN6J
YgEPYxeMEJG6SMQhMJKVKqvHzH3uvwcjCaoPVaB7hq/9Yv2TDSZ0Dr6uxP4Ag2Lg55wfPSc1wIaR
EUrVnkVwOUP7ZOeRhl8B0TJ8RShIaSSaN3Rh1Rh3xsXpMgkqdS9iB1YROPBmfcC3bx6YG3AMl7RP
zHVZ+XzzA/+pelg7BfPv+roBCYJ6/a/mhOu3A4aByYLagW9R4qGXcnzipECBOHLSHGtvbYGZJZoW
DOoD1exAGBjLYwP8DYUuiWaIBG0VbI8AhxzYknCgokYIFWC6oSPBew2r3FcvIHDYbgDW2zb4+SUf
I+NnKw4LSXBcgYRixwgOVPZy3LTdRqIRLGOMlXvA8QWqcXmrAAcdvXzyce/IcKjQDucMkVv4Mz/p
dcgKaIKkq37Pf2aSwCDINUFTBqoI0CKkrelvIi2HL9AWPJCI3sffoQuKzQd3CAFjAPANqlwLqUOg
odDtgPdcFRAWgE5Ax4PK92OdOsOxMq5I48oO2w74H6Idloh2PQMrwL1hqw98ea4ntveCJkTXs2UG
Jots1iW9gyR3Kt9Q+mNISuXeVG9zX/lzgWlHOKAc1uPZeFVNgkm7RoJWS02VbZgogofkgj/lPdvS
NaxB8vGcJtSHEIh32f7NYIUwDApBNPJSx4hb9mmxYzW8axrAEMxFa5VUA4I6xrI01i0sQcA7gHix
Nr4zB34M2TYltg1ekRn327uHkg6jUGjzcjMtvPOCkqdsfxv59+yFADzh0kFXpHrgGnH12bMP5DxW
QTkW3jihSfZYogbJ2d7e2hEYzz+oU+b9UXYfNXnWugc4eYSjfFg4JCQAktp1qYlZ3LAvMHl1oxp5
qzIC+IT48ImZLma7l0sEKciocfYtiheXJ6OH4UhU9xmF4LNmHxpr34DuMdaXpoQVCRjJCh1sFXO7
9Vvb82d6l7gd6lDSbWeys708EFQRc8WccHnozHOOOKq0zFvNqGPPd9KFxNpb8pUb4LdpgY1ndzG0
pKDmVeV9ArRXXXKBdy22pENXpa84bU3vW96K7ajmUOho7xULCsUjQB5AWUtQ8aaAV3nUI/Iq9Dw1
qrE60d0SmlF6JAcJpICFM3/kKpIGEju6km1DinjU/W9Z/G36L4WwN6b2RX1pPVBv+dc8LbhSYQXx
ZjmrkIGgH9hVG3nYfanEds+f+y52/YutFFulNmXXtklHySNv/uWAz3ipZdu6xIqA0UGdoK/brPM2
5CgLcfRHuHe4BFXrgbMXDhCncEii0yISJUOSPzu2CD0dWivk06m/i/HglDvaJZb1TbxsxpLKwjEp
8aAh9krwBFSz/NzlIes/FF65C+1fJE1vNxpX6BdllSsvC3t1cO09ejdH4pMR5LkVY53bVsMgpoGW
7r2ejgvcDXDiwGWs5avd/rXTXfCTllvQEi4hthBTK9UGAdTnaCHkMPPNrE9qvKkWJmkAIvK9W6ct
Kve2fujs3eFRJ1hotLVvrGaWW/2xK5D/0a8pLWpK0+cYCkKKBYA17EXCckiZxKs5e+xiW2GX7zau
whVlIqaAm3V4ch369636l3PwXtpzl/+53THXDqZ2W+EEgJHLwPaddSvmk2n96FMm5GHSzdBCozrI
tBjRCaJLfYqwQc7dh3E6ZskgcuABFwIqA3CqZtyr1vAHenbKxW/r+0ZuWKnyXXwHxgHSYxpF6yzw
Nb0ZgHSNBpHQ1XetdWLbuSh2IJDAxRNimn5Bshmxbcs2dKnVxeCAkqnyPSCTI7hEBabIjxw+GYU4
FEgzKPKsNtUb60IBCNaOhZFPd/NG/KIeDbL7D3codMaHl+9b9bkhpC705uWHrTmI6WPsEgNJAS02
h6tlNcU1mB/8Q+GS9sbBMMCIaDFXf+c07mVSY7iKTszkPYAKIGszsBlMfUz9q8RqnvOwvLNRXlzE
cxANXSsm429f/XD5z64vNsoeFoOmQee01zEGfylLzHpgoALiYwWu3c8KnNpqjqTKuJWa5bVGEY9x
bigHoI6ji0+6lw7YosBLqPG36kZgoFdaAd05+tVq8Ey6BTuHxEGBM5qv63BbqzVSoMZiryCc4Hum
7yzzqg+DP8oxKSqMvQHUrAYgkfUBCUNMsaJlYGELcKzmbwvA1g3fY05ehZY2IH+MCEfrzEEVW30T
GE1jy2BgMNwASQx642T914t/XdH4Rv6nQFdQNpCFQoazLvxqBakUvQTUGP2+AIw8x1YzpS56qAEU
NpPd+CoyuCr7Zb68Sgw1GZZTHC2p5LnDmpnXA3eSVVoVZSKN9myhSOTb78oOWAaKseUUDgD9hhm5
znQvhkV9A3gaGcYQoQsTXhNsVWDvNMRUCi4LGK4dq/nDXN+Eejwre631TubYI4GTCKv4D9P8I3bY
yNhdceJXTHpN1A1yCUDrEiBbTOw2LcC/fuH5hOHjhuCeqXEG/rcnA6atYo0rlNf1VqMOBnr9HN59
E/I2ilNdY4ETIBT4JO6MCU5zeIIQYgF0ZKHbactpSjDgvTYAFnLQy+oOrFMQtEzcpM5xwFloL9NS
nra8f21RS6yrr4/xwt+qZ+X4XT77C2NfORSZlsbecMk1oG5wwluW3SJ3JD8W9Y/FSGCO3xJc6hZx
1xy+PTn5ecHT1dZeyGBGdPYiqe/FtGslaEQKEHF7l4a9k9Xm69LGDFZG1MJfHvukH6tkNMHWHh9a
m26W67sYHm8aUAqoJyu6hhs30WCcxPoyzWgoMGAwdqMA2mjImFn/akxVOEDuD4zPfG86WxPzJx0y
0uOfWWJEG/f5V6/vHQ6C67GyvkvS3DB/AGMPB0j+CnVUBYlVsexXNBk25uMbWFagRo9dH0nJ8Y7m
QJlmMIFMTvFaUb6U2IqDd+0ytRGG9kmj3LhzTGT9hyYA4iPPbjVGjfmMl893BmAgl5exiyQg6bGj
qBvoyzQ2iQ08YLRpJNshtAEwe+xEROqYkH1D4bFgq+HJki7AHyg5lKRBeTHeR8Qulr/3ZvvlaWDB
1Y8BLkPr9EKWmCFlyerQ1KDDgLv5n6Oz2HLcCsLwE+kcMWxtSWbutru90WkaMV/h0+dzNskkQ5Z8
oeqnmoHRByZZpCN/tKrTBpVsEhtEzHILkI+ZqA1jciPx6vDYZlVleYoa76DZYkf9G6PcrQHsyggp
z6tfNq727PZV7Sb5w8m/YRRs5Ws2uAdjax3b1fqlx+g52JqQy1thR74+PlnROc1h/dJZckhIir7J
Spjutj2l4WXUv4JIAhjQXVRaNPQNYaT/GM3C4bAG8DajPwPRYmQ9HaM+FvDOoxktx0k+UCo3zS3K
4ImQ3Y6j+M3jgLTPoQJj7AYmcpsJwuhg0vyWqr6aY7Tks8ch5Xbzdga3NfVLGkacf1ja2ioeWIyQ
6gZ55APdbi1kX1DONspXMH0W5BFll6CXX+IpBzGcbPwxPCvhxb5NkbEvE3vzOkCzCjMPtD+NmvHW
S+OJSNV9mVlerrfuDLlqap/1oI6LLgoQ5cnhd1wnm5Ell4xnZsoterIgJITmCoPjWqqkmfmTUc06
HM2K6VVdjv7COiegtqT6MthtC7t4NRMChZGAFCGLn3na+jyDNNpAq7WflY6vTADwoenN9YcEr+qs
xvnc1SHTnJACaOcZSEcXixGxBU4opC3jotXtjYyatwi/NfWfbaOo8MP6XqvvQXFO9VtSPWrthgy2
MDDWhiW6iGBXOuHOjkI3T59Ofu3pJXoRbvTiLWUZBeiB+2pJyszS0TcmgQV5usXISvUnvLg8J8lb
nhhe0jsvSXEaTvekpRM1/1LzgqEYsebSCrwMHAt0Nkz+5WQp9Un4q0Tyrglrr8jo1DO0ACMdvfyr
Jh30wEp53cHw1eOyNQz6DcK19W7Z2NsmrBadTAm97ilomp1cHRN9o+k7B7xC6TYM1GFULNjmNEcE
Nt/zSPV7cRykZ5L5M73gpMUrXfoVmCOC8lfLlIdiQ7NRYFc91+akfAuSNmr6kQ5dr4reXW3TRWTf
JeCEwuXuG3/nYVzh5wON5XLT32Yp9ibjFiVkQSLBU23HLRslZlP1FvBGb5f2MgmT6+wkwaltNbpR
Bu94kRUiCG+DkQu96m6jpiIqjS2esaLnqR0AUMmyPwL9tewymJl2tNE3OQF9ywzdUg7Vu02KxKIs
dLrbVps8UUfKCoUl26HRx2UFFbsaELnyUip3HDTroMbBtyRDyxhaH+wDDe9L0TsSYdP9VWKCqiuX
I/ClCXAtF5G2lKNaXFMxRKT9iHLbzbK+ngo2iZHEAZ9eJO5YjPMaD2HoW2mfsVMV2qbQ6n5UEVDv
jT1FR9WIq+SAR6ZjJ1MlxvEmT9R7L6mK62izDh2l1b4+Fv1xCsFLxqTJXRukYk3ilwQ+Z/zNXVq4
GMczKj01W/dR8KVOFbsTs7oniRl6CInCQkjWX4GHyo3w0F1RKQt8BSZQcB2AEpuxZh5lDnEIrSgm
qJk6UbNhexo6PkjobkSdVv/1aa9emyqOt4GVzcvUNuVlLbflQQSO5Su5/Jvr4l+UGYxa7qcAD0I5
fDlpyy9NwvFiV8h4mQgRfvaO+Ve0DYhL1da1sm2ySn2WgTzB48n2Ouny0a1mjA9SkZgYjrRnHdAD
h4N5GdUi2kpZ1bu2YIxSaWT5ieCsyGuC2FkN03BtTWnYam0d+X03Q1gJubqYsWr6UUz7mpgJDhT+
+YgqK1o0zSgu6YRDIIgUjuxeHfHtxMr0K8doU6LuhefHIVdBp8jtJW81EKcmtEqcU8q4FbaieYNS
1Z4TxJGv98WfmRnJThVUyDyhvAkyhUNumgpf0yvEjlHvwOS93Ay5bt6gM+72oAw+octPCTcPYBUx
E1lLOm2UWCe7VCcXu2zltUlZrftBARPPNGCj1JJ2+jAgHJuD2qtVpTumGKXhnvp2ZdvjV6se9Uq+
l4k+3vRqnJH3cmi/0rBegu8mvTE1uloaUOXUi4AMugx2+4oGXSppdhnkusU/TDemJXaLUUUHmGYU
7jo3rHnBBw190VdMoNDqnkcZf4IYLWw3CnWvp7Z0EFh0Ymv38u5MsuzOjuUqFdc+eo1Q2Q7SSClb
7sq+XoThkwzKnRZBfhgzmrYYsEgjwLYYj1ZUoLGgpUZSbbSoTxlKI0nUR15JMdz2mwonoq9ISezm
KL4HyfDm9ilCC4UkvDfibOa+oOdEb1Nd4CASCRAYPKAaqczqB1k6J9iisn8pOQilVO+6tMtoKyPM
N1opLYfEWorpWSGdULFVF0bFvHIwivEqOxfCvxeWdhpehiZPi9FXBbG9KEBh81JZpPanVb+nSLNT
O9kMseEKJ92JsXNLxtKLBCwBTU9IUEuZzWutmbwW25ecnitu7FiBkpqphqVjJJ8D9AktVGnSJ95s
iVss9YtAaJ40KsfRvKr4CUf7r6U01XP0LhbpWfTUUv07dLSeLVI4htIM4cgKfDj6j5XwByvnJhOQ
39iXxm3+Ons7CGizpQT+q7l3YDowCFEn2pbXztXKNhOvtqE9LPUsFzUt+YN1x5fSIT9JXSPsERXP
kG65Oyt/AVHRWFzf1CY+2uUrJMly5Tr2ySQlYOvV+JqHEPxVkoU3x99NiSOyb/zJslcR3ilF8TWn
hGpwXlpFsazBl0du6rkf32bmcEUclhW9RDnnKyLtljDCfsK3keW6OzX7MTXXM6By3J07I3AnBYo5
d0UhIdl9GPm16QcvIo63ZSU7TE2PqTXGMV+ok+mhzSFWam8U0nLs3vXIduUB+F1tNy89ZpyBbmGJ
iV5GtNlm0npOxZYPSFaTajPZ83uC8y3HuqSAT1Lr03Np4V0Kowdzaz0ThoIya5G20aMuy3Vl79PJ
8btE8vShdpk1CiqirQ099/p8vjlUtoJ1WasgDPGuL1akpC3Uul9ZNhMkjKNNhWXQpmbIc6v01iBM
V6roUUbMOOkBcOR2HSD6xmXvqfG0J9jpU+uAHEJuQwsVt9Rc1Y6mFIDDKrRVGkdeJNfrGASyjfdd
/6GmbwHiGjLbFtWQQpwcbcBVCT1xro673r712mcuLGqrem2nH0ZPiSLGUzjl65AB8S1gUQkyhPTk
MhhPgVBM2OhTTw4PNaUL/eW62Bq1s2/nyY+IbHVonlQDPH90FSqWKVZWHc9aV4Gr9ar7ots0vT0r
2MemKfF1lR4qh3T4aVD3G/1GGZ+lcZfH3xid8qSUviGuuvrgfLHNT93cRl3lTzVuPNTjofNU7e8k
/TdgIpkFFsbyt1S6lYlarRnPIfSDSFpfr0C50/zEml3pdMAze1fTCEBCIyKQ8gtZ3aVJ6uECQ5G2
nsZPyf6mMdzo85M54Vf8ke4ot4AICGgKV0dRHerXgWqu57CZb6PMBMJfic8P+qwU9KPpv7CEpSY2
ShFbo/uLc6JDCXqtlX8Jw7lVcUhgvcxsz12JxWXF/IE8/7KGCIHOJdfx1PEAzjquUl+FCumsR6/R
33EicsJH8ndRqV5gIuf9mlOFqvnN0fbUfi0mMym7dtKx64ylDvREUdlglcjB7OaNw8VXiXMNUVkI
eL3ei5ofoxzJ19/PaeqWYpUn1kK8aBQQIX5YZk8R45ek7Y3CCwiMwCGIBC4RXG4136YM/V/+tPJJ
qm4GYnmjvvXmNY1/xfBTAskFqWdoh6nZ6uKszF9y1SwiuLSin9xyqhZpdpTZ5kGHUdWgu26XaGoa
LCQTiBCBDjz9T2OBZk33AKX8LJDbQxHFybPKew/Gu0uvfXElctMf63wRMrMrQyTlhONa2Ky1T0v+
a7oAHcO9yY4lmu+XXlJdmcYWul/CjpkWyirVGxeocxhA6PUALTByWYzaL85vmPBjfiYoOs2i9DVV
3peYUE1wFuG8qv4VowUXal8t4pg43S7wA9i+Mj1FEGk5L6cOjzk+O63JF52V+4Eh77O23pgsEu48
Xxrehu5uMU2nPvQ1aRJUKbiGJodNMr7L6lFtbwWwbQQxw/eLG9HSNrXxnaFLrZydCXbltF+q5NqN
RVUJVN9/F5xFc/LWmUjhg/eeYrsGr3SikKU5+CNFcP/C0mt/ntNHKT4nOfclXm7VFNs8ndb8b9fI
8HoY10T7yeq1LIllhOJmOsXmKqhx5r5YiztjzBaAinOE0pI6szddPfw32DSOw/vYjXvCO+CFyaTO
YIUj+VAq37GZenG1LQK0racxTmAAzE2eKyw5plN1JwoYorlVVDzBShu8YRLrFgarHoBOSwk5PO4m
qhKrEK5G24/d265+rOFuiIvVoXgHX5+wa9dR58OJIxj9CXHD2s3N5Hycpu/Meq87c2Ejge5MZyuD
sivyTyP1qwZZQ1Lf0PxX+qHHIOowf9eIb1b/ObIBJaNCuZVD4Nx0513t4Txpq6GrjAGkEuQ7R0Qt
QVI8ZtKIVZw+1BkTih0tPxasz7J0jf696Te2xa6NTliVCnOvWc1aUXfq7GNw76eLYdCGNVdDXmf6
wYDE7+x/ySsLJsAJ5kACwutOv0iTDBC3obxltAxd9NEGdzWJlik7SNc4VZHMmzPHlIMz+j4AybY1
nq9nWr1bCDhAT/zAulmcnrSGpJV76njJsRDK9pep3hzBjCm4twAEoAJAnz8QyoNxrKbsGqpP1Hk6
RKME1kQ3yjenhx8ZIYc07TWMWi7B+7AnJozkG6V4a8qepFGURsqnEeIds19RUbarobqZBAmMJV2V
kP+R8kKzf3UMRtr8AUdVYU1v274A/aH6nep3Ub7lVAW8/VZfJNiCAalbbKk8j44hQDPduPB0SEiI
ieE5OJ7GEFgxZ8u6stfMhEAQxFAKFAVDtFVaAHhjopEMvQLRnGTu8va7YpoV6Emr3ySWgjT4XdFt
5XIp95Xr8B3A9mba2oG+R4+QVO+JhsrEoEW1P031l7mxOPQ72lTEc/E2k1eidc320xwvVfkb59fE
2IzVvzz/tPKPQvylVG6ttDGKv7k/xar0CgyuROAO+JpNexHTzFA91AnC+5U0gFKqSxOcrzF3ovLN
9kvvVsM8kQRxamPGbeNPdQxfJ7tAiVXXCt/t8GihiFP0hyp7wCtOv9bLH5Pm4TW6vUeDulWx8JQT
5xp8v6wdFHOZtK7IvhwFggq0vE6eVvZpJefRqr22/xt7jkPU8k1xdNpdLuPHQo1fjAspPinIAfq0
QqXyp9HtCTQNWX+qirtSn6mkjOqe5X6VudCwxAdLytahUIbFRAAYG4mnDPcU3YXRXFJBTARz5glV
rgT2wbOC+4JBfAaJErNXKTsrX4mCgJqfSAeGJ5zBbjgOPuvpPUzuAko9gpayt1mK75qIh/ZE8NVG
a1lK2Nwnv8P0VQdbuV+n9F26fjMN0h+Kry55muEPHpiBHxTYV/C52eQahKixYliknUhhUul0phtj
v8WIRaf9CNvSlZAilkyvNS1u58hPiVKnfEtl5F0Yndevu+KbgIeX5T1zDYH9a2HCeoL6oMZbzQcH
MgYtOWZFDmAcsMMC60/z0yrvhb6Ao5SHXYfKoO6L5RDvWv2YDxvcNBMcNuN5kXEkK7M6xLiWnAUs
KKZUwjx6xePtENDQvpf9ZjQOcv4N2jh/BxPCzNIlUoAaFUKYdk4z1KVlbBTt3lhbUE6nZWa7h2J0
qDdIbxv9PQfD0/IKyidftGJlmVgKZVRsXFHBKabam6HLpnVZeK/CU37awxu+U8X6VueVpPlydbcl
XFG3Mb0U7aU3nyiLJ1XxMJK0yQ/gSCYfJU4T/oBaQf97MSAAii0SeKzZkXHQ7FXxSn9A/Ct2Fjqo
AQrPGKO9Ad1CMC21zLc8neFaZ+dm98g5iEgRB0cgIOy+K4AbSISKhQo25Mw/cE2LcnxTksOArWAM
kDz6tv2eURtpFsCJfTebxJNi0lNsT7ZXpcbXTp7DOO2Tjv5Hp7cl4MScVL8DxTRxWcjqnui/dVI/
2jFfyshYJPSNWchrRlo70tYI7U0B7GaSJb+pQjcjHeWhpixZ9MRnYOHyLJI0crvn4SIaVXT59IEh
E49aWC7N+GiCXVxezOJdlnlTtJytsstVjhiZA1W+ayR165TqUf0NsmnPzCop0PaC9xfzsk27bU1k
dwGL1dnPV+StbV7apP3KCz+mwZQlfiFMh4UnhP/MQanxP9Tm9/+RIWvaz5dIzEHx9fKnDZBefEjE
7gs9WpUIuirjEWP6qF5YtLMNyEkD/Wwv0+tewOJWlkiW3aBptkGXQMjdu95nNu4uDsqFoiANeQlY
eY3miwnAEe72IOoGs83mZO9k2z6VcUCjrzYJ2xJIZh8JrWj0FoVf1J2q/GUFqz6iZedETqveE068
Qh7txUhtcvOrT8GwubHbcJejnksbT02+TSTYTbzuKRhefsNx2A7mIdf+EtTtkJipNfiyAlnVjIsK
YU8WifWgHbvh1kVeUm8azVcc5JtgOuj0CEaRtFsexZtM/ZDK3zy3aTN0mJ99Dz6EySSPvbwZEFh9
qcZOM46ToENH1fjaUMDc4iCKa5P8WvWzj9C7ZGw4+5gTKzAfAeJKbTtPm0CmIsa+1ii0f+gZe4yu
jp9h+kdOpMeuXdgItuE3OHOC+E0Uv01/6DiXLPkQ1+wY7AzOhPt2uAfkItQt+2yvRcep6ZYCjFvj
r2PLOBi1inKXmSw7LmJU6AW19dgA/i4MAdWYn2oy1hJs6VOFNVjLwKvuSD4c5zwxmFz5tBT6BhMa
AL6lPaqW6yC0jGhoh26dwVxG70q41dETjM5bDPEakQSL/lPdy3w6wd9JddoH56hHMbYeiPWw9Hvg
YLobqBEQhBSHPOrYnG9WcY5ompy70/q29jFlHwCbCMDwu8TwHQPnv+4OyfscdZtSn/0yaTybWhae
yBk4r35FtC6hrCL6byNxEBIltIJeqGHMYh83GVq06Nx3Kxt/ZHgI+k+AcK+QfDtgzxiHct4G6qbG
DFn6bbmruTQZq+DJ2rqasaoI+oBNLu0J0qZ+Ooch6jkNzEHdN91J0lCcM0AoBTga3iyJLspYMnQC
3evPBPVhB9Q5ymeJhzFKHjVUX5r5AZr7ofzJA52Dno1fr1Tq2ih+ZhD5KQ3tBLhAsrDvFG+4Wm2e
1wg3knOYIwB/eZupFKP7WsZN6zPaRMOCAvBTwc90Euxg6WYh8s4OEdmhK3/oo0Ppo+COyMp9ijOo
u3e/cl9it/4JIc7gw9VuJ7j62wjV8LCeXvkyhqfHyAV54bwwtA0XY6bU0XKX6aYEGH118VVIqyD3
tU7Cj7tsUA/EHWRk96dwaVlkvbLuQpJl5CMIEvjAvsVr23VHmR5I7elmhr2Ur2ziRxLKBH3cCVqD
ujhN5pth7NJy3YFiJeUqFF9pRpSJyfvAzDF95PzOlGc2qHBsuk7goONAjNOs4d+w76FzR8BZZRdH
/4ilvxTL7MTgPHx6biR1JNuYCOXRzGCP0c19p3zLMSjtOjMvU+zNyq9qfDi4SyqFeAbHFS2C7n1L
oa4hoxty2F7dHZE9JJAosfgz5cvQnyaexzG+7Zd1wjlW1TbrXxxWm2V+DEoZjfsuXZNZ0KVUvqgn
lM2MygttTC1zItFf4S4u8g72z16qITIRYxFq8bLBpW5rsBjmR2SiiOYEBUMnX4i9iwyekos7dFmO
6xzg5mWQzSRxNoOfHqI2z0C55mFVSLUv4QV3nFM+5Mvetr0o78m9oVGym209Pk0luYXGJwlMCfZt
1gnVfEIrndB66ZQSkzCWnbyjoujNYqXNQBH5CRMhDjhtEUN3U+nqMMc4YuzxRxREGG9DYoNepO/O
DFTIasS0h6Jzq2KfqmsSkubOG3uOP4/sEfD8/kLIRyETGaP+puWOICWSvPSIReG2lELoZF8UWLqr
kxWCTYMCRp9XTbOxrBXlSbS0ijdqRjr2RFBM7dX2mshHxVhauMBoP9MLDgv2e+dQ7y6CD2fYaDa5
XUiBT7azovKOIVnIkjpY4jScdJTuFJXGQS8xQyyZYCXiTQgSF/q6BAoJN134PE1JIpbTnjQU2cI1
0gWKu8rrmmtcrNVkO6CpZXojMWrcuQhUzS9nxhH/tEg1IZ8I1Btxmbqb1W2U4D/eKxWyQXLXKZi+
lAnFKqoYFA4z9iRQvOM4botrV7tEcgQ7aGfYXD10uUttsZVJBcLb9DaUjxHNxpS+TfI+B3n1Cnln
hsSTfWX81Si2SCHQnZOg+C5XILcTPKC1mswtuQcaKUfsN3OXPWPhNdgE2zUWgi72MmT8TrSekdpK
a5ra4dFQpXB8Vi6FVDqshm4TvgUPmww24crtQy8/AxS/zUbLyKrYFV8caTJBJ3jSczeGt6Nx/sK8
Zv/Mt2wrjwwE9zoDY9P4ISfPjKlxBukCo/NbFbqrK8NKwlKPnJD6IhitZeaUcH0FbcOuDUhoc/UB
Aq48NcU7ttyqH1wJKXBn3Aq6E42gv3j6MNiE/XHMqjXUdxX72luBDKQb3PAPXnZEvmV0q1nh5GBe
yYIrGApkVJbkwWGVCb+c3zxd24jblgRdxgN3MV/OFrUxLxUxYjcTaoT3d8GIRuGm3+RA8YqF25Ln
dooB2ZEl/3VHpp8IBiNM6wT5kLoEtQIS6vDRtmfWtrElg0YwpQVMSqVTW897PDewvKC9oCqgvRRG
HcbGBDzZOQaotaFY/8jVmZah7UZYVQvtCuOLaW9AnOV2HVL6/iHlQPr2wxh2MRZSZEYF2ntH3Vfh
lzl0CP7ujfwdcgCF0ypSEgqPfVz/TPF2mJ5KToyXveGEwbMLrFanN+o0ZxuXK5JtlISLlu2NsYSq
i/ZCCbyG6KlhV5NlyMaduav0A0sSjDMxGEVHHbkkD6EtlzmMYdWdy3Bj4IsaNkZ0yhA7ZmA3qHTV
aRtpE4GLwp3jvepF5hYgAH4MaaegA/VLDE0/iBPm7BBDmKUbW1A5+eEzaQ7KWffaNfpww7yC/Tvl
ovybOo9lFVziktyRldbu7HIZN8/I3pjvCiuv92CDd+DbmDIqZ2H/oy+WADUSj5yJDpHAeMWbh6aI
ac4gVzkAVbiu4b9lD+8X2Ucri5p+fFrW3dRJfXH13rXqH5uYozNa86TwuPqdn+hvorc9vBTZofCA
LBlJZt7KW9ef8eJLLVqxZf4ojsXDPpnHXvctbVFA/uP3/msfsuf8Opeh2XHw270Lyqx0b5p6M5xr
w10cPUzOrRQJ8txToeGK3SCw1RBiLVhcMfw66VSAnTpbf9Ua2+xi4ekt1ygHBV2SBRfn2x9OthJf
Yj6AnMoEHnLYbw0Ztf3H9CucG9JrAGjeop7sZ2wQGILtE3GWDpgtQJHLBlecmzS6EPWltiwu47V7
wCzk3/CHaAdJVVQo0mcsCavWPgbG1hnecuA9Kob1wCimyYXtXfQWevJFm15Eeh6RG0qfluZZIUSi
ToO4HlitKVMMucNShFUlvkaxSmFI55YoyvgZ1GhfuYldYpriepV+1aB4Fj3YHo7D9HRgDTbFBCWt
Bc8e8iyRh5WRPoIUqD1z0F0i0dT6daNREcjlKq4Im4OgK9X4qqhvlkj2RXrvuGbQ0uZm/aGlEyr6
b6PVdoz+9Lopeckk9e9QP8QW4CZjrHk4AnU44Ktlbxi+2tSbsXw1cpABRDqsY139yKZ8qzf2YRRf
I/dHPtfLERFp4Ugcq4LXZiDgAnTVBpQi9Hlz5WUmxoI6hCZRMd4R0whmo0NZWykIH8Maco1Iusq3
VLjyKn/rsVuCmAbldEhx1+R8gjr1ElzNNrAIiat+pBvbUTKelSRttcYme8FeRoj2Q/1LKvi8MwxI
eu6jcQGX5GuhfVRZa1m2DtN9nZwDUI4upx0F/w/t8+Sg8ubFSTvG3FgIjRrnQUOmkiZNE5c1+GTi
r8SqFsaEe6g2F1imM/KZIAxNmeLwqlRPPXqfxpQecCUCL+fg1wkIVABNZmrWBqLBCX518ZXrm0Hg
/Vh1kKZZRF6ncQm0vQbeCRkstG0H1KIr5xbZl6EQ12Nsk3wr1TbxHUT4fadi6zj7vv8xqQyQOKMp
iObjpHgwkIsY43r1In8iN0kx5PS0mO5UFEumyi4jCYO4TYihxOen0JPKz54xzSZQh1qDt1yccK3P
n9XcAaGRr0m0QWNH8ISryMTD8AgJTyqR6PcWMhr+ntavAG2Y2RW9R5WfoFVQrIMdf3bquggOZf9U
i6384tFyP5F1n9w0I7uL8tghy3sp414Aw31GygLpaWobHoycOmd4xv2vYuKLPlVzSxN7tprvsn0E
YD40oAQetOPZLOir2n9d5OopgU83dSjwQfox3Qr2m5zcWgQsyO7JF8J8NQvwsFH4anXL+8dAAda+
UsVOI91w7Fx7ajy7UTANQdrHb4AwuH890t4JH2kJIhILB+0AjgwAmZXeYDRyZevbHAayOgbo2jva
MEW+S9YunajEBG/vw5o+qnmloQtsj7PYpAiv+JYUk3BKwuObWcdRYBI99xibs92Qb3kpqpNBpIpR
7WxeQUX6mXjvTfCs1di/J+k5qQ/kvPFRvg0k1y+GIRyPL762PFSyp1Tvg32woMAak45j39TnV5CU
FjxMdV2rXCznEDp94kPyswWyXo1BoVO4b+NN2/9rwaytcd3WP3p8SsD5hQOxQhpaDtabp6NnYJUw
5J1OTq+5UroPo/201H8Yt4YYSeM+NJ76hDOi2lTBukIn1x4rsR+it4CT1orWhfNFfnWj/46tnyME
msMtJQLNY7Ycq6vRJcsk25rphzTFflQ9x+KMgGvhgOGqBioqBChzINMfBDB+uAsdT6cMhZie269Q
dtaO5Hg4x2YWko2NUuuuY7eZOAY05ZZ1Z0ZKofRt3DS7GtYa3c3C0mc3fQmY4L3BMuzOQ8cOeczQ
JqDgAZ49WDB/PiZbR9L2ablXlW0sUVh92eFH+goazp8KoV369KytfWDvInG0XrqfLfrs1Lq9KOgM
5jrVcGZ17ynJe4WzSq29E29e6sbYRwS20IA7bPkjio8hwmqQa1sh/JOfGPkXZ91QfpFSVaof8Dl5
v1fQiCoXoiKJgtWcnZxu6uinUs55wG43PCA6ehkyDdBG6BZozSMoALyZPAWTQwwtR3+5qVpPyrH5
jbj3X6G8A2qKZ4KqnfS/5JNvtY7/vWaDFuDC8BC41Z8ZYZySdciQP5d40R38gpUXOPuYjKbeWEt0
YqGKq9DofVGnmKCh8VE6B3Z3TqBAbBQc0vhm0XN2NpGPl8L8GMWP4P4yyK/Rbjhhq/SAKCgfj7Pt
TsY2bKmzoB9o4dF6yuB5xjnr6ZxklBDhPsXk0ZTvVvxIne1gXLPxYkTXEh4z2xvDAzVAAMimG0QW
nZVwTX5rTrQutkQ9X4FLIoai0LumGCSUzl7QWRjUCnV0ocSdMfBNLcX3Qyl2VXBPpqcxriyxUkF3
q3Nj+oZ6rGZ1Wcb+2GJL/lKCLWGWJhZNi8gNyElDV5avSGsHMa5ctqSTPTOCB0mb6E4OIKwTfyrW
TL+wfQGSLanCVM49YGrBrFtuJSl4Q31u9djPdjZ33yTT5ROcTwKaNmBSGomyJTgV32qxjpJOWk0K
GaVDXJVuPUgYgubA9HqNPiUx7diX56pbK9hPVmZo9G5rT8Mtz5yNnP2F4i+h3LPpmMTwa4Ibj47m
2aSu4YkxmtjruYJKs3635nYz6oqHVWmgjUzVoGUC8FENPiLZXEZ24kXKuZ62ShdSnvzaaDJtHQqJ
27FKsVj1IJyuiYVkNkKXhkAdOLwG27OhjhVufqV5xlrl8yE/AmW4hIge2ld0GpnGFn0Ckqi9LL9r
RC9Des409gFmojluzwIFfk0lOOYJgZwQaHRBqY2YfAZWDrx08q0uW+HBX9UguTh9ZWR/iaOclRE5
jkICSodgqC/RTTSnjnALOwXRSciXGM5zDs5ZPdRcRrZL0l8z31TkPxlSseGF7wprnQOBTPA2XYq7
1kzxQKXR0VFJlVJpUQuQ8UAFIWmiN3LUAIvjdZdrb4bVe7qT7YIwf5KvQWIFxkRuGTzDPRIa7DQD
EXeMTuE1mOqn0j/GhFgAbCHzSe/hFJRln0nrJKMajSUcprK0rSaWB/zv0J5fGYKiv0cZ/GerrKIe
7f+eG8MuyG58Jx/upCqwkQkuZBEg8OKEw29Hp2gm3zNjUoudElheMJ5fFIhF1VdKrE9EEaLUIJOe
Um9vY2f2UgGzT7sVtJeIzI3/SDuv3ba1bQ0/EQH2cqsuy5JtueeGcOKYvXc+/fm4gH2iMISIlbWB
dRVsD83CMecc4y+wVxQB6b8k5U77WgKuJtVFDn2qIFxqpEM3/y4L7SJBr69skDQPjw16ijUggjLq
b7qcXvVL09+W3X2oRGuvfFX4xmzD38UhmkQ6iSpBABFLnIjnm8zbWnZ6ngLRuhpWCDiAn/XLCIBq
qKDDSTGjyuP7rAerE+0k+75t+1uz2hvcV2w730rJwEFK1grE5rC4R+t2adJAkXl2q91HQle91D8l
KKohjbuawxZ/BlCelGoBB8gwaEXa9JoTP0hQwnO07KMGeqhtIZdns5QhtZ+yBZBcyfuopXwv5esa
Ne8qFk6dxoki3AvpW04XTW09FOGQokFnwyjZssGHiQIOH6NlhmgC1DzZQcSD2/KdD76sld+EWyu3
0DVrV6FMc6AWdjlDbSLjtk7xuzXsTYsQOmBT6snuDlZKzWXYNPd5Z9MS/xG6zzU3PyrQPmdSJnfc
Gq1NwaNRaN7VBKSgmCKr/h6X2oMU86XT/kGV5sHjxZCbb4MGbi/3gDB4HYc14Bj6IAZC8oiY8dh2
lZsawmAo+ds4PElsLzPZGBH4cgASGdrwLgxNMwSWb240N0WH6oiGUJPx0hStDXixlgNI/YzRAGDP
ArfjjQZgLjp29Y1sfFcNun/2vZej8XMf0pMwdpK7Se03o1QWJhImtfYg57u2RWUBfn2b0nB5U+IG
XPXJbW0ka6jxwLSr/FsnumvTz759MQeB0Gcve/fwhJOPgQ4t/GAr3CeMdWN+5upjaLwE+p0Hg3LA
0eK0AMruZDiPrbTCZgHioF2J8FqhJeovBk9y1IRysq55QHU31SSs725y6jh+lnAZpz6wjlvI6chH
fGGt2/svlrgJoKlmR8UGzbq1+z0aOIDPdXVFSqKGA6LRBafpn/8pNfSHlouJou799kStEuuR0N4U
0ZfRf6qILAR7jdZbYsNkNbstKg9qSolN/SFx00lOVEktbt+hyf0C1fqaG/teCZ69EBniG8johf3a
Gg9SjuDiMWuOFqqgYaavrciG8jaQywfFGzoYkEai9glNdMi+3HN5/ZbRreY8d6AU1HArGNSgTSi7
KUVSk8yPKoGgL3MWUy22CfwyAfRYCNKbPsiCDlcwtBm0XVtyvm+z6s1CRJwHS00fAx05Jdq6LaSl
b47PPkpvEihjdK3rljrUneDdd+QLVYU5LUDeqk6VROnBDraA0TetwxbC1jfpskUr3HdGBFkNXbw2
3ZATpT5aS+atEOu8baAT/fS5BSaVBVzpASUEWqSZeux7yJ8mjwNxi4ISMoklfMlcfxWRhU6Tp9yF
3d7gukCL3f0m0rHWcnQhKFbme7C6yyx8G2ZF7L5csoajAhOul/qwC+iaq0urj24acKYa9ZsGiQfk
r5Gw5cvT9e8hINAM2jVXMcc9IU2divvShv2+jNsPGYBWyZs3ojzR3Yult3P6o0YpnKbtwAH2NzYc
fQHIDySAPHsLudUqOXVEsnj1qkRnAS1gt0HNw33p4/da+BA/0JDVnFPjvwUehxtoa8t9KkuOXMTP
MPpc0jGAfFbkJ1PZKcAnHBp1kO15f/VUfRpILUfERMLozCMZMYpIAznyKGgrkDyp9uRUx1r+KP0f
csv/FchsH9eIy3Dpc9bRuUAn0yr2MJGZXEp+QbmLq+h7zCfgUxxQIwOU0fDCE40b10gW9SDcUvyw
/C+fXrCexluMj2lKky9jB53OLXKyrf1q5D/q8tPUzmr2CitPMQFlxAhmyjwYhWNlmmcXTLjhKkfN
UTYRU91SoE/R1xcltmhPDZzaSyVQgKChbLjptkeEPKKb6j2HqGdRmBf8B5FOeBPd6ra5ctBbtGjp
I2Oy48oCG244HdXwbMQ/tYwj3BFPCc8fz9ZvDMxXahT2asrkJpX3HvyjPwhRSNaKg5sSfu2/Am+L
OaFhnRogSoLiEdp7plOj5DACf4BCmrkNTWXfRt8NV0Kw71YAkUD9QnvQRF6ewaGo9jq+Kg4iLh5V
XhKAAV5bon5Z/dT0V5AeBkogjrYz9SfFxR6kWivtk949otSvU+lKUfp3jzmryfTkgwwILiQ2hBZp
kUO8o+ldya+6fu4hfCt7B0YGYijhTQeRRLHvTekADR+8OUfAY5+dIu1br6dUyF/Vcm9RL9eQU9FR
78vRlnBvCu1cw/+BuIQ7L+2xiiKfQ4YFWwPU3ojuqvYLLaMSQpWxs82NYd6hvKxQwwagWJYG8PVn
wFtQBjzrLgB7bmZUGLhi1xzNqYdyirXHHyRVn5C3ujW9dimh+YuHJWIM4qqBxO8HzlpHhcRAhD5B
pUnZie0jBnNKemjiW895lhHqC14N6prVd51JcOr3Xn/yzLMo/2xqCKAm+F3zhPpkZuzt6k2gm1gO
CFeKKoJ5qMD0ohMP3YX35RG0dsW7NP4oSIVuX9JQjQDQ3lfChwoXCjZFJXwLamrLL5X20xfwOQVo
QAJpajBr8c4A+BwpZ7hC1BjRdyLFxogJgUtoPgIg3gMSTRT4keQp0fCWsXoWhVVe3qTmGpUyIX6t
zKcy+DI6CJXAV10XtaUbkkju3tSksTReV0jR+RAXgKwE8iu+rrz3bsTulnOKywUffUWbSkYo6L7R
n5wcKYidF2yS6kWTjinNew1+KdY5YopDqwu4sXhAB2OvSMei+wkCtRAeYiAZVvtdVffMvdN/FwFh
UfGygYXK2iYYWoMw+LIAaIHxg/6TC9+rTl55Hfp0rXX1MasOfJCx/9CGb325c/zvmbG09ZciQCHb
2wEd96KPQuWk7ZZ1L+2bGFMb70Zqvokg0+XHGIFpcFztF3h0sb1FOEOWeXJSdUasEtyP5DxkdAF7
8ahx3oDckJvH4VLNhdl/6WqFN+kBvaGTC4AOgS8nuPMQ3gsfIuccWE+59ZgEcNoyuAGo38OkQcXp
W6wkS9s51dmuCW5jSicW8MiThwxYCvFiUxq3gnlE2bAKGrrtGA+oCDQfEqdaZFAQmvbONYJDRwuj
osYoZUeTGr77ILlUBp1HybGhDIK9APedf6/Esw6zW3MfUuODvSZ7rzHi6eLWE6mykFAaL+PDcrc9
ciQy/jEo23Oc1PKDDr7YXpjBs+7tK4gDYn+f5joI029tuo2NQ+o9W5j7FAgm7MhKC4+ntmW8oerV
mrcxdETRRcP3sS1AigGaW8T2KVHOcZCijoa2rYIAAIK8JTKnYJ+odBewY0r+Doy1ZVBRixVeNWEf
84QqRXoKMBSeJeskVbvW6Raqd24QNm0eM7qB5R1QMENftjHuWAe4VJ7xYHvrwLiRgdOoCLEeyYUJ
pEM6Wml8H9PBl3PtaENzG+z8jD2oMHiNGuJMyj6ptm5J/Vj79ONjYG3NZusZW7RmHap5ovQYCEsR
ZYM2esSYx66pMtBhSbb5IFtmPJb6vUmRNnsLzE0r7TuMWxyQyTCwUZTGb8m86yh9Wtsie22csy4t
S50CnABamf7OjsXmQoz+7EODNKi0LYMntC4682tQgK7S1aC+onHJpc1OaXhNm6PChktAaTzLlF1C
YanlJo9q4SKqMkA8dGkp5MvvlnTokW4iAfiIWr8il2JooNKdZOEVHSf0vVq+ScIZfbe42yY9j69q
adC+jCnHiQKPpPghce9D81ZDp62Fzddi+q1r95ZMwd5Gy0CtN6GPtEt7D65k7QIYioPXCLpL/HOo
KaXiMepeVJg86P+s5BahAyx7Qn7Xrk+OdAKBiqnJfUEV0xUAonzY4RP8dA05jGqTuw+5BfBlhxIQ
UttScFfpbA+bw6c6+t0u8rq1E59jdDZgepnFmxq/BNmrDazbvu+QP7I1quEe4lnYi/nak8qltKbE
XvUNgE0g+M0674Gb8ZWXJSO8KQQIbuKd7QE1ponADrQRsDVpE8YKkluF8hRk+45JDBMsMfgpTfg8
AIkReoUrubJcSBS2u27BCQXid0e6d9tmrTfI5KWowiZo7WxD7UwhfGC6pf6h8u/aALnq77FwkwFg
jsQfWNAC+SoBCirrztOBZ3K5ob8RnYPoIaJHKy7hn62Bh6G8D70dxdD6XeWqS0UP3UijfqrDQ8C1
kwYDM1fHu0T/FPT7CmSjyAsa/5QMxeLCvdGkc6+c8FCo64dOuA9DYm1pBFsq+hsaDRZ6+iolP5n0
Ldza7g1Ybt1617y1ln6zu282liDmHmkfWbwrrPuwe9VdtP9QXKPvXdP9DYcekfQUDxjovRCfeJhH
1nsWf4rIdAoA8NBPMqpVXdz1MIWNap8GP2mMdsEeou0y4zGeettSe0qEN7nbtJSAcauhg3eM84eC
HRzZj62zK5sP3m0SV9O2xO8ERJXzLCr7uEB+dd0iesiRVasDUR8HyuZL8qDegD13eDC0H26IT4n1
Q+f41AEwJ49Z/GWL7tE1tFfdDjvetVwxsixflBCKv/G6BYqmJZ9xsiWSBcSSrYMtlriqkBCLECHa
pjR9UWdOt6jedgixQWLiaiDtC3UXtD/C/i4pX5vqp/5VG1v7BSidgOiLAxlhhYsN2lSu8gNFvS1V
zV5AoupFczLkR+FKrLTkzOtBEvYNYh0guO3n5nW4Ig9O7kCXtrl1BOPb0GaAqUN/9qXM6QBS6Mdv
UIT3uzKLQ6PS+NlYNmAgGUp0R6VhE3PCNcsy/VRageoPBAIkHtY9Iu3Kg1U+2xCr7aWZ3PUOqfiM
3L/y08XFy177yRmxNY1SlUkdtSr3Ar5bwLPC1waQAkDowgffSi/sphvUswpEIm/41QZNkeYG9fdO
O/IL7PoTuntl7F0gQO6SI83WDw2oLvd7ZfBJ3Gn0oCt0Th979UlP1sBya5GHxB1qHcjw9FRauvcW
LbPPjEKX5z0qDZ8tgH5uxKu+Q/doK7e7xsbOAZm1ZQVQM11TOaB7nfUbKFWUIdXwSeDtExk3UvZg
RrBehy4KfjubQS7XRrGN6805LwB4GmQq7kbCje2fcVLRqJqFpCdpo3NJBg7d31t88Fn2WUZPvnXs
TNRoHjJ1F/cbNGDD6hA3n5BHSeJISmkeV4+jaD7VSJZgFFRhYnKUUVsn8wzUptcMQVP92NcIx3zX
Uyy2t4B5fdITnVHAYDDF8OjqrFtUF3R3B22nGur4OzScY9hWCQ5fkBkiImw1pOTU5FQ329A/QXEI
bFSslrF/sniZJNA4QEcpVPA2TXv2+B7tdgfUK/5uONskukewSFNwQ8Bd5h4tmRhSo4FjtoTuuBzg
5ZkaewNnEamFYuV+1eG+7GLAL5jw5MdO4Gdly1w7ae4gN2Zh6KXbUDSAOaVLGSJ+DfbAXcqv3k/O
WHhukvfTjOC5HjQU1uRNAnkC4SXKnw0t8Tc95dfa2Pgtfe21l1ZG85RVN60KZnXB6ljJuviEYIQz
JiJqqXKoAdECdjGX2XeezOAnjfSd63pYvKi6tG1MpKy3kCu0f0BzztbpuoWUPjag/lDO5TD113Xy
kaKcqb2SC7P82BrDW437IFWtT1v5CdVcYOcm1bOiitx+Zjxn5UnPXpNuh2Uo9LrNkX8zL8k2x3eW
l/oCTO0mfyv3d82a80LfomS1MqBPLZq38oaxb9Mvxry0nlVpscOQQ1pf9zqdsJJGF+jXTxl507oe
l1nFtNG0KBHIFt5C/xtsB6lDHNjaXQ817YNrqZYm6aYoitIolqrmsuPrgwszOggL+CS0Sz1q3lSW
Du49u+SEtQM3gPv6y0N85wmG3vVfMOkde/EDBiPqCwvjupByS1H4AY4ZfguB2xoNUHlTmgkjDTbs
Y0tcVdRkzdJFSZOkke0uUHmlkPx/1hd1ZwCInJs7s1oA0b/zvl8f05S58GWskf1uxpOzagViWZG/
0rMdXbwKSStHPQSBiIZDOmOlLQ2b89rgRpb3SY71aRIRkMa8sss/oxt660v1h7jy1+02fr4+vMlN
o4qmbmmaoSmqOZpLVUTCxxYwB5cf8luaf/s7ZLmPcMHg6C7le+qm+xj1lpNzJ8x8psNA/hzor8ij
mbXyHrbbsF3xP0z34ZdzC/fvxd8at9eHKA8m4NcCjWY0tgLPBtdMVQCFl8fkZdNvgcwsKMMu9E8Y
amf3O+Y/Jyde6Cf5tZpb0KkUoMqaaWiqqmo4OfPzLr6KwhBy5CZY0GNyLu9MGmcLaZMBWVoy00v/
W3LfHZCos1bR6/WBT6/tReRhq11E1iw3sdxhK5Vvpra4E2DrbnVoNYvkhwkeeJMvvFVx8L7jZoBV
2H4m+uRGvog+SkeeQL/LjYmevaC25OzuICKEL80qvUF8bTM3zVO5R1VkQ0X+SpYx4/59rHZmBJls
s8im84aTR5LdZdn2+oiG9PXHProIMUpvUaWbSeF4VIxp6dXPMB2u/315bgzDv1+sV5dIcmHLwxex
gcMBLPgHyxYlh/rW+3AsQKCwDtA6W9Jy4NnfYF8CSuaVGllCxVb/gSSD+fYx53E+PWpLl0jdlmmY
o68ndwvB773hziLcg/CO9b8woddEU+GUlHRd0kd/35TEvi9roLRibt82KXBJB4dRDHmvT+7U3F6E
MYYz5WJu/bCtlYD/LSkT6MVdYu4kb2Yk/xyw4w1yGWP0pVPs1SLJJQYI/QGvgkGAgvQrPpQCmhhq
fqrQPnUYatRLx8zRtrnbriJVvvlvQx199n6mu6YYD+Bk5QUrvip7ipSZj3tqU2iSqau6oZiSrI12
qle4nlsiJEoTEcCxf9aKb9fHMHWF07i80ctQFJqWo2Op0MQCrVps6COwTPB/uf0i50FD5HqYyV1B
wtDJU5KkiaOskVtehQwcLg+IjOBUhRBI2zz8txCjrFHHatTKg5GEG6BU/d7LW7S+r4eYXI2LUYxW
w8j6wmhMfOBd4XuQ3HndTGKam6VhsS6+nVwyqyIdhpDjJIzIsJl88wxjcX0Q8jDXf3w9F6MYLTlq
R66ja0SByy+thHOzxncGlN2q3CkHaL0nY5c9Fz/tTXafn5tbAKMhJNJl+B/Xa3QtqQpVKiV1mEx3
64DwK7SXqP9+faxzEzrKeTQtTMFIGGohvAbao5g99MLMms3siX/u0BdrliRB0/k5IYTu3oV3Vafn
vxgDjw1D1ERZ14zRcnViFSBVAWoxkgZj0TT6Eu3D9RDTCfUixmgtagVvMxHQ3FJ/iD6yk3Pqd7C1
V9WGxg5iuB/ibibg5KxdBBwtTBBqpiMPg6L3Zy3QR9rd1wdE4+6V7bO1Em/nDtdhkv7Y85oiirpq
6KqljvKPGFZhGWMhS9P7LW/u2+6oAWipniNlZmSTO+4i0CgLVWYkJ7lDIDncurSeW1BiRTGThyYf
Zpqmq6qskksVcTR9fhhpeh0RxX7w7wwg15QqbqAry2vl057Zf5NL9SvWeIPrZgBexyNWZeJMdjL8
v/mADFx9ZEXiSa2OxtKURdNXNiUfOT40DVwG78f1zTa5JL8CaKMbiaZUnRW5nKGCeO8J5yy9k42Z
XDY5R6ZiKaKsSvw3/ISLJBBamS1b5YBxcD8y+Qsy5r8fgq5bpmxpvON43Pz+98U2DHKxRnF2ICZX
7c6B7daJMws9TPT4G7kMMtq6ouDnqLARxC3K9LaWgRkFZYzQYZf/IDHF8NerwR81N4fuW7v4iyFS
RtLZ16Jh/vO4vJhCUcrtoJLJCEXl7XLEJ6Ae5tbb9SCTFSuuUv8fRf59IvveU41eJ4rDvd5FCxV4
2kJbPUYL8yH40Db9BsjfqTqBK1rHL/GXO8AZkWBeiCA+FsHen7lCTm0c3dANyisKRb1xVUAJQ7Rr
lSFdIG3ZbZR6ZmNO7f3Lv2/+Pl4rtlBaa/n7RQQtkNpuTJ9Agds0M6/S1N4xKYUZ3MtVzRhtUNWU
YrTbiBPL0qtotBu5f85Lby2rMqILAJIBw7YoDxtI7LgBtpyKcNLCFp/xaGehJS9jeazqlE+BlaAU
jjsTnI/+6fqvnJyMix852uBlnVR9NUyGZX+kcAt62mEJxnXXowxT+sdndBFllAui0qUeQKF66SoF
VX+Q4spnUgET3svJzoFtdj3c5A66CDe6MxqlE8bWMKhcOjfpXTB3N5ieNIUlVRHL42H6+w6CXIDy
nFiSevA1UnaYIqC65y2vD0IafuWfk/YrymifdnqitrLPpIG2wqwN5fgT7MQ1jhor/Q4R4FX85T1V
j+bcQTo9e7/ijg6fujdcIR0WC6CtdyrvZTCTN/7iExunlbCC0LoMZtZrZqTW6DSypMau0oSIJfaV
cAul7BXpP/r3c1M6vQ//f2jW8MleJFS7sUGBW2yMcN/fKgdlBeT/ZC3TNUSbH+IPeQFncKeBzTz3
99dXc2ZSrVGStS2sXjOZLeN66Y6O5aEOhO31EDO7clyFCmME+RKLWdRxkEw6enGJvGjyavPfwowy
hlGKnlLazOFgrGQ2ZxetA5yTrgeZm65RwuiFxqoynenqi3Bt9Dk2VDOVWWluukZJwi8atRB1xhG8
WLfqAy7tG3uvHJv38mBvkJo5d4u5TTAXcpQ3eHblilqwQgJfcy9+4jO4aJR85muavLOYhihyKdIl
+Y/sVOleq4UVc/fWnLJlcBvc48iz9F6vL9HwY/9IT9glqpoqWxZXlN+/JSRy/ahVCZP1DjcTLH03
HV447jetM2dGNDlv1lCkU0XFFMdXSRmWQ2Bjxr50xKMPlUOEGIJs4/XxTOdbunaSoRg8iP6paF8k
B0X22lLPYBPqR6qdhrOy7vyNvvUe4lftaCDss+W6I629jbG6Hnkq/aGEQ42T4rGuWaOE26mKm8hl
yxlstI9aFu+N1DlUQCEyD+Lb9VhTH5ZBV1KVJFWWjHHRqRGiRs4lBlm1npZtxCbOIM16gwX7XwQy
ZEukASmL6Kj8vj2KVk5b1VIws+lOsfkO0Pn635/aE8bF3x99vlrqK0oTqFTPWnGfRAB2E/8U9uLM
MObCjD5ZpdFr0+sJI5VOfiNUgJREH62J0IyimW0wsTSGjMgrq2LqdGxGM1Z6kGJoWJKQOvRpY3xI
dH0mrU6MhhCGblqiwnc7Tg2JIAlZrrAoYfLe+Pdl8iIJX/96XX4LMbq1CArXYR6FSPcotxhnNAAV
9ZkvderFYigiv181KAJrymim0raOAtHXKP9QiQk/01vv3N08Ccvw0O60TX4AD30DdvhOXsQnZyMc
HtA+WMx1uKaW6/JHjDZgmFm9Vgw/wpTeYVdAKZxZLHnitvLbMEd7r+mswsgCImgLBMPWNEn3QKbX
9S0ezmAz5UWx7daLfA/yfEnXaY+BMJgUqlO3zgr/8mChz3xzE0PmoSjphiFJOufLaN6TPi4ruSJR
mUa2CMVjoc8VYidT4UWE0aRqSR3FSNyTCqVPo3gNuYtV+VNlvP/rTfrbQEYz2/a9njTDs97DYtqO
i7WKeaCAzOt/CzP6FkRfVwsvIkyU3PeYsSUvSr2/HkKaemUaCkAERTQtnCFGh4cKc7TANptjGBOl
W3WNZ+Kt8FO7aZ6qg7u9Hmz4W+Mjn56Lpg6dEZ3azu85vTEVszHrHkyA+ml4mCAuax8hk/gd7xgU
StR4phEzka6GHs//4qmjd4Gk+GomING/LMt4rbfiQgDnJSG5fn1Yk7CHyzijZ0GAlpzUZcSRb/J6
+VSAsf7MIfZu6ZhBRYXRvLkecW5g8u8TCVhXqpKYjWEgJ6ru3ODG6Wfut3MhlN9DcO9XqfITQkZM
Ito73cGZwzpNp4NfyzP8+8WFyfD0vnUikZcAgkIgwRp/Dm0zkQF1Y7hgSiIbXBuXKfUc1wySEYMA
Vi0Vr3FaLhBIHfBqIXRfaOvX12Uy/aimqVFX1CRrXHDTjCJMi5h4Kpp66EZKdbvssie/er8eZ3Jx
LuKM1r8MOi/u82HmIg4m1D9UAKSv12NM7+qLIKMdEPu+IFWDllOgbDPtYJUnz3hWulvVwofuRnI2
2IXj9+OaMztvspnG9YVrpgUA7o+Xgd1EulTZbL1KUqVjzGMR0cZUWPm4USJ6GGsOliC4PadJmd+0
GswjocWGoXHwAMB3Ea+6EoiI2ej+oQ/lgROKepCtyOkSl0Zh5eAJfsQqqIXwbkE8lXzgokEUzSS7
ib1gDKgDgDPsBXncBVbxM1dsXWaNUhMhThlhwwRH7b2O6A1qoIE/c7hOvj8ub7Sj06LJU6mTDW5O
Z8xytTtU/d8R84K0fFAeoAiu5TMJafc3b9LLqKOcnrRuCumOC26Ea6cob7CSKYzj9a04mSh+3dXl
UR6vQzcQ5YwYMRrwObBLzZm5Ek5+UBcRRhncdfn10TCKALRsm+5kVEo77e76MOaCjL5aPQRN2Zss
kG4+GubGto64Vl8PMbHpdMNUZO5YMvlufMNyHFHLxBT4RBvfafWXYN/DOmrk3fUoU2mVtzSvadKD
aP2TOS4StxS0GLLBal+KoN+1MF2TgAdZLSPCMxb7p5fr4f7BRI7vDXQvRElWqb3p43tDrAZu7yV0
GJoHa6Nuk3O/g1Kv7sv1bbeCFZoubvNlhYHMTCaa2nc8dfmAVRG4pji65tk6hlOCTR8aY4sPr8t+
6KUzM5XDn/hzaIbJzQujN942v5+BeYb+VNpTRXIHFdv+EMFsg3SfWd9drg7X53EyFskINoesq5o5
iiWkWiynVDCXaktW8IWlW3W7rgaIhUJ1ANX0erjJ2dPYIGwVw+LN+PvQkrrO8ahAhNVA7C8XNx6s
8esRpj4ozocBMWzRTf3nILnYh8hpF32ZF7wn0AgqYNbjDbEN+2RzPczwQ/9YI0OzGIpk0FQaJYcg
NSLX1qh5JKrz4ObFSdH1taSBZXfTat0UDhp3BUbiysx6TQ7PlE0qOjqNAn20XvSY/MI2uZr3yo/W
Xgj9QyjPHFLTIYaiFV8xzj+jEK3bK7GncNSKsbmRlUGJV8U0q5tZqKm0ZJq/wgz/frFQohKaiTHc
V0QT1UpFHuTZfOes9TNbbi7O6INVKs/2MpOLuJqhb9rC4k6/ZbDTa+0/Dmh01taea6Ztx7yZbolR
4WMvnqVc39bBy/WtNzkga3jQYvcErWz0DTVxUsdCSuZz0bepj453gMDtJDOn39SXakmUdAyuXZo8
vrZ2ap2GjkB9NMpCfEm2MXoA18cxF2F09NVK72NWRARBjx5E20apei67zYUYXVebosS/LBrSDRpw
UnuXdTMXrKlTDzCFZliqKpFuRmsRiB26XTmfYwIRz42eo+4t7+7etejUznyVU6t+EWn8bJH9yNHT
oYrR9iWStUiin6hXIuUyc6+a+vov44wSm59Unaj1xBGNzNuKQgepxIAlF+Ac+Bfr/2vutNH6t7Vq
SdbwYJXQhdWLgc3zcD3C3FhGy4/ut5/YAmPB8s3jwYLaVt79x3UZtuBFGhOEqtX9gQrFyxiZCfi3
+nfEyiN9ZiwzO21cya31xDLyhjg0eJZN760MWBu2h4eiskrQIGwQ0bg+e0NiHB1xNHwUSaIhY1Ha
H82eHKVmkRscca6tb4QUMfGjICM4h4qnrcxUZSZGNzSXLIv/hrw2StK2ljStZRNLRXWiwTa9QHrJ
yJFeQkg8631EBOcuchMfFHAQHY0gvl0VwOzvC6fXlRR5MueCSE/aZITmqyt+07yZ/TGxB38LM/yM
i/3hdipflE4YW/RvCjU4lWr21SXl+vpizY1mNIEJ/qy2WxHGS/StiICjj52BYR1zZPCvR5rcFjLe
sKYlAZQaL5Xg6ez44dyOde1VRTTFrb4slCLc6qGLtZf/Fmx0pgqq0GhZyYO5g5FoZY+LhQKYxC//
/SvMELnPcynVJe49o9nzfMMsw4IwfiSsGzT/DQDvYRrMwCAm98JFmNFoNCjpQiYSJjXAl+KJdEBU
5/qETe4DU9N4ouA0w+3q9+0WRDoGWAZSMVGFRLOH+N1jyyO8K2YOvomT1RAxUddUirYmtfvf40ix
HYaWSZyyRyxE3/lIVl0fyeQ+A4c3tJVkQxzjcR0Ouw74KsdDrqHfiFLnnVueOxiOc/XuqTmTRAgh
3KeZNXM0Z47TyoKD3A/yOPFXYyCZL/b5zvH0aGF5cxDDqYmT6MeZvH7IPeMHl9/ovFtTnCn0Cg6v
HHUtXiOu9hfp4DLKMOSLrFM6TojjJEMaGhJppd7iVb13YneVe8lf7AQZ2BJ8A/oFf7xWi7ANyzSg
vqnn+aNhoOfc6efrW2Hqu7nsYo4WKOOxGCYelRinRZ9JWPv+DWW9/xZjdI67QtTbXcswMGTo6YN1
OnKHzs9/H+Sy/jdKAAIYc7T+6b71htRuG7E3N7UkiltX7eTVX4SCQDZAG0w+o9EHWhheYWAJSuas
bnta/rG5ElCavR5kqlMEYE03JH3gqgEO+X2f1bLQB3nCgAyxOinovbkhhjwy1nk1zsoYbGYoYYWO
vKtU9ybJMnfmB0ztDGV4o2JIo/MYGu2Msgq9MNSHdNeaqPihx4B3WOx2M1l1Lsxoc/ALPLsoDD6n
2j+qvYIrICaftb6+Pp1TiehyNKPZVJU6bvqc0ehi94TC0JOP+RIE5JOQqTPYsSkqAi2+XzM3yhCR
zGHYewxpYAQvEsX4pqXI/Wp4onb03zT7wFsWsWTlqCvtSvbFXW625zYzHq+PeSofKrqo6iJ7FeXa
0Zi9FvmBuGIHFSiDamj/13/RgAGV/ivCaKQOJZMyxBoUqsCXg4YIdoiGufS8p+sDmdwjF2FGdwhF
jESvHQaSVxLSf2+2LC8yJFquR5mbrlEGifCodgvE9XGa3GmwyJB7Xl6PMDeO0ZM2NdvQiDvGEUTO
q51at605CLfnM1euqeP9YlX0Uf0ee1uls1rC0J3nGtkdpVA49Zl9rmvc1U3kXf7TsPRRPox8lNiS
iHhCM0imoLWBAKpTqzOzN70+Cqe7InL9GqNBjbBINSvg1lKJ+aaUQ2wQ5fX1kUxmCUQY/hdC/j3n
pq3XaKLNl2tzpvu1e5CcahNm7boA+PzfQo3Sa6KUzFrHaNTO2VtFt49NcSnFJt1ZfWZ9ho07fm0q
hiqLKgQVwACj9aGU6hqda7EfMJCVo/cMVTyRgs2g9bT256opk7vvItpoDrW6LKmyM7DMwLsK5EmH
7Dzu4KJXIaL1Nwt2EWw0i2JcKbE9eNPqpbLJ2gfHq1ZO9Fz7M8+LiZo0MMNfUzjszYtLnxu3bmMG
TGGFpioipjYWHF6+tr2zIpxD3LTNmUNkcrMPuMZhqyt/sGYzDv9GTQjITXeXZdXetJV/X4bkaqnS
LJVUlfrAaFv0nZ+EusxFVqvsgwAvxqiLvxjFALu3REPURdhRv08bepqqJqhJiB8mji12GSqrNMzy
1fVPaWpxNDAu0AsNTRbHDzMnscxC1IhitFn+VHaYohpN1m2jskSVBsue1qySVZywDyM91bbXo/+Z
MxSgbZZlQGVDY2T8dVkt1n1UcMOlSp3Sy1q8mG7wTFygs3c90J8fFoEsBXaWYtHnHhenq8YEahVS
MsYmwwwGoftbZK1ERHz98v16qD8zBt1M+o2QnVUgAeNChK96ieE4OKGm3q3i3KuIFSOhBAZA0k9x
MXNcTW11Dnf6myoryKv3902SWrjKqGWBf3iT7D0djZ0sePrX41F5For/tDNhuA076OLzBV1vK4Fa
8/lmL2b8kdYPqN67cr70ajxikv8j7cx221aCdf1EBDgPt5RkWZ4d24njGyIj53nm0++POWevSG0e
Ec4BgmAtBFCxu6urqmv4/xVH9d7Nk9rnAU+TsGZRt53//UjalFVNnHhI60dgTCsoNQ8ymNPnl/R+
106FCKFXJwe+Wmek9XITkoOfXfL9/O8vqPXJImZtPFqEpA88nWdOR2MC9gpnDnmsUtxEQIueF7S8
W9xfOoNkxxJv76jL3tA2LKQsHoLiSvdoTV+5Octr+Sti3sujtTRT72fjLMIYvgBMacMI3XyvtBUf
sXQiNE9bFF8ZcTTE8jWRsJGW3cBCwKJveueydIoP21NGmGxeZGQDsHNiZX6qJxyeR4KwKO7z6C1e
Sz0tnYWNR7EcKDkZ1xYOvQ3KOPyTE1Ss7zWaqwDHl07/cODHQoQ42+jaQc3ndICcXDXJayI/4l5X
bocy3+jTmGf2OjyH565jgxz76ZEPo914qUnzR3XhvSmvub3pYQtwzccSDMFtsWv6LYiV6v3Em3rc
5M/F1eN5tf7T1Sx8AYPNJOoUGyQfeqtOv8CUrEIeOp4TXJoL8/DG2Ku1LXdgstIGTJeU+/lWvdIu
jB1jLJP7JaWJsbuiE9iFiZA5k8j95u38TXA77pMVj7Vk3XGVsq5Y6pxeEuxTxTxGRj6Znu/G/tTF
6UMelpeBpG/Hyv7UqtpWzqW1Wa4l50UXqqPAp850sXjLqzbxaqA7uBwhBKWhf68F9oXzS7nVAn/F
2C90ZtFgS+XBJiTAsYjv3jxP4rif2xDNxou+WvzFfL7lgyTuG1rTwyFeFTVF6nG49YZigOisAQBX
LS48PRjgNo0c57fiFWCeheYAdnycefF3ep3hhjmvIwsW48TNCjdBVZgQtiw8+qBMF0oDwIu6lntb
MH2UmHWAUeY80rtHkxelqaalRCfdeFeAhwF26BTfwTzw8Ut9Ikc91fbKqGnqYed5/FPVMrSLJgSP
FpTp8zu2pEbHyxEu1QACi+z4iJl5F4rhYcar9hVouqKfsblmqJbuCel+0wFaBrQosSFk1JxpqPsm
2dgR1A83PjTWgfnoOHcAe7ZA95xf2pLJYm4c28uIBGg5IlSdUgKTWWmkr0swOwvwGKXyUa5g0gs+
QalZw/KQ/6ike02+MqMbOEGmsrxMi6dkggsY0gJ4kGT/4vw3LWkPtQ7TZHqDRgWxvy2Os6IzNG5t
moLGGI97zYwYdgbGP7DqlcuwtNtUCEDy0THbFEdPNchSvAyiMp5ylkdO1Z6KjV8k+0qmpTcPb5oJ
5O66WKnIL8rEKOlgShlEbILMYYprqZ14AllOB3VFeplkMoxX+Y3Uai/GAORw4X/chRt4JQW8IsJD
uoBOl5nhfafU42Fn+N/7ACKMeu25v2RVKC3PBQNQl5iOP5VgW3FRF52Hqc2enOjZhpH0vFYsYHdo
tGX9lSBcdsdsJVmq2Db5c6Hu/Bftu/x13KrmrU45bMVZra1GuPG1peXV4CMrnS75D1ebXlZWM3+t
6Kg1ypOag7cgzy2cSF1N4VTV3LvMYOh/aKARbRXzxuQJDmMHbH550AHAJzXlJkuaiPawId/0im89
d800rhi4WZj4McdGQHAJeV1qUu4HEMNUj3Z9D2la5P9cWfBCbMSkKV1zc3CkUF06VRAoPmslMGYG
d+iIshAetLusBaw5hj992oIWXEB0YJQ2NL/A11qfavsxKX94yY1VvQFtAQLCJu1+nf+oJcN+/E2C
ShVOnmnFvO4EEmsrcMPocoQtsgkHCC4//ODUmBhAGiVCMFvEK1iWUeDZM5fWFMgbUhSk5C/Pr2bx
FI8kzHb16MER14WT+TESwL4BBOIG5GbPWjnGNRnzjh7JKKFQdRjuSjZxN7mVcS+DMaqHKw5gSYgG
eiqZB4u/xfptVdWd6RfwFOXOuNUU46GYuT+zbnd+v5YtiuHo8pxjUzGOp4vRujphOA/jrzkwmOVZ
ClLJoDkPXtFOmyCPgHRPkvjKDqEpyMIOXvlJ/n3+G/603YlXDxug4nrwQfQAnn6DZ9jBAMR8shmL
AKzjMSwg3Kyd3PxcGZ4JUbUlOdJVVZa2tytLuc02WepRROoT42vphw4E8lXfQQtSt/4LWClwaSYG
tEKeFEWAGymtXh3SKXWanVUB3O8PY/E9ynMypOcXsnSVCKVlwzRJhlGHOl3H2HbQv+RElRP8YHJ0
0JhQ1hlPVb4F4YqeL4gi5fWng4mauyXGB8Ew1nhWRClkiHzpoY93WvQKUhWJsBUVWXDVJ6KEK9VH
qp9IA6Li6FA2cEKWpmtDgK4WTzGUH8wznd/FBb9zIk/QBryfIVUd8uoRPtAy2Ua0TZ0XsXC5TkQI
tt4MHdlzSkQ0agOz1y6BCXg0Xj4oBFRMec4jm+TzFEWe13lkJkw/kEdTKyGmsvzLSDFfG9gfTFtZ
0YR3a5nFMAlh0X9uMRIhXOChDLMq0+psY9Ly1ULqN0AxaEMF+A+rIT/BWsD/fJdQBm6tddoKqPk6
/TV3ogNjts2kX+eFvDv6P2v5K0TwRVUQ15VjspZ0Oki4wn4NpmpNgLBZTCB4wUi9caMpDwbE5gYv
i/NLWD6Ov0sQTr1y/DbuUpbgT/2uHsGBGg2aQKeV3sJ3kYSwU/NnHCmXGlZtI2cspGEwsnuNYFad
hoMEClKSPBUguqflGgznfM9PrDQiyYCTTwGqjBf+/ElHIg1mSsPUxvjWYbNN0x92DQeJdBvpH83m
ncoRQWCDuAqdIEAOgd5VqGv3Kd2g5w9pSQ2OlmIJhjodIOJtZz9SgmylFfFVra4iK8tL26VgAACV
tsmICDL6si9C2QazuWMxL4qeGj/5JGvcWH4vw60QlLm2S3BbEqQpg/7WWnp3HU2RN/6DRmJ+/vsQ
4VL1bTElUsKHBEn2aErptzyttq3frYh5H0nM53YkR7hbsGxOxejNztmOXaV+VpSZJ/xGth6DBm6w
8irLboZp9w8nScemSuTgAHIpCPUh8SoCiNPJftjeRVTKxlXZ+sZHgzGWZgNiD8Y8+LPIOlV9qxs8
yQlghs2mO1tSD630WKT1ylLeufRZiEp+loKMTAOicKU1JiyoXoT5Rne+TNWjUX6hB991kicHusnz
uzb/lHCVcRoyk+kKI1LMw5+uRy3zIh2bEszj1oi+mVZvpoTjmXoP/3C6FhUtXjaGOsh3yvPyBH/e
YS7kUOGI5F66sgEfidr+H7ZOhUwB/aPfkfGy0/XEZZaqqTzhN0Lob619CuBxHt10kFKb6suH927W
AMq34JfTgibIkiRHHotBQZYUXwRpfaFH/Y4mmRWVW9IGlWAYP4rKOeJU7eDoXlWGaraJordwvIUt
bSOlT1l/FTQrrmRBGVCCv5KEYMhhOoK5JSQ16q8BlkRz4rm9Nsj9LohEuQkaSEA7poopEjROmqqk
zublSD1utx506vn1laPle7+GdM+UHxo4WT5+UoiEg0Iz/6jGqVaEoWH3dY8rrhrnwmztfSqXBz8s
VpRvyS9qvF0os9squTpBvye6Ewq4CzAOla0SF03WXsrDCq4ZaGsCK8ufPr4s3hgKjhhpwEqdLquV
LNCKpiTfRB2GNi31cBvRJbNT8g9D1HBolgLUkgJwFUkzQZKUAQbvSIzdD7Ahh7thjKGqzbW8GK40
06j0lY2cf06wSrMtIg9HKAtijaAjreYMgTRCZGFAZDPQZxkH1zzkVi7WihRx5gj8ztDqyjzfmLbH
nPz8xGRAI/kHC0tGi0ctA1SkAwUrYQ5dPuSansHCmgMBOrhSXWwZDVwRs6B7pJMI+lVs6/tEeQcf
/WiNMAJpCaym6qvFOOAwWZs4ez2vdIuCKKub9nx7370yQopGDh2NWD1LviCPSpPFdUwPe9VpK1qw
JEnHjFu8bueBDHHn8iiJVZ9mhDDqN1Hvb3PnqrDv7Q8TRdDbTTUXODG8IMPdwrUtkzBuGhkK00zH
AhVBDdugbq0o23tsiVmKY+hzGy9NFqLzyzpTlwYzzjeF821sLqKR0Ch5zEvdtauDlL+Y7bXWPlbe
rTx8Pn9iCw7kRLJg1mMm+4yxxEyE+ejSe6PS4VY097L9lCSX50UthX6MC9LLRGmcWoXYhxjpgZ+O
FKE29lBfaZkBn2TXbGmNhmFOvQZLayfBSV+N4YHJl6/nhS94FmTT9UF5kxKOOKMfto3RlgNWo3K8
J6nXyfoFGyfpd7Fi/uji+iDBMnle5GyIBENFOI3Bl1kwpyqE9nbrJ0UWc+uSXoEFr9r3SeZWxatm
PxT6vWnufcNeUaSF00Qkhp0BC9L/YkXMbAqltzpuhW29Bv2Dncpb5rN7iHQVb6U7bek0ed8xN0KS
dm4hE26gH/uxOqUEoob2M4AEHjK57rHRGAC/U4H1N2T6hNZ63he2FBc9N3LRz8VsrmD7rb6Raikh
IrWcy17XQPiDtW/mfv8VqN2mr9RNBQPu+WNc8ARE3FgznCj8GCKcYG63upcB7Dsj/9je79x50aQ1
dL/Fdf0nAwz5U2dtD52f1CUyWk1+UNWWSQ9l4/XmbeSpV+MkfU2M5mfUd2uVooWg+2htmLlTucAt
UHC3kBtD8p6BLGfLwZqezL8hXAMqlAxSsoMLqeMy0eJ2goVhk9tqnO5GG25sugwyqMSryDdflW70
P81oBtlFbdpDu5NiRekvIkLAA9aoXAPyWbgjyhyQm2iuzBSSoLfSMGqB58+eXQufpjT93tYdtOKm
cui8ZGeWa+jGS2drzs9OlWcNfkTQWWAI69ipuZOx/zoGxTZRMvgd7+EnsbSfRraP1nphl24mzQTm
XKO2Cf7EvAXt+AO063jhrL70yY+V0SEJP6Xhz7kvXzOvVDiGIDv9+DVx2E2AQahY0Sp4qkp02/pl
YKNKgxYGj1FcRHcA2xYHJ1Y+TIqDt3ToMqBlEAwrdOpUlKJVWRKqTQ5Bpr61zPE+HHpIiv0VuJOF
i6/i+CkC8yilK3v+96NMFpGUORS5TAQt2ztFYioySLd9sTYN8H6QCKuCItI0OksjWD6VY4dt5FEE
5pnt0Bzdhzul+eEz6RxAXK7q9o4i/6YOYEuv7S0ENx83byfShXPz28oYijl6l2AUDrtyU8KW2nrp
x+O1GYwVUBeeCHPL1ekipXGiJSjF/442j8falx/GOLujx+0mUM39eVWcN0ywOBRWqLDMnSFzq8Kp
rEnpwfejI4KU+kvd3TbjTKj6SZq0zXk5iwrC1CyAvUzOquLDByIOj77mOaawAVKjM1Zze7u/Tby1
lv2l+JA3D/ZZt0E0fUcHaQ/pkKkSkiwqKlUC39VNN6iu3F9rxj7xH3v1J1AvavBc9h+/1tgt3g0K
+RJq78Jd8xJ17Nt2yjeNVh7iOtTcqAOoySmfz+/l4i2YC3uqwWtyriCcHtroYZZHXQG8bSY7TSBF
ni7jVna1+MqogVJ6krovqd64pbLWGrXgBMk5/JUsZD47Z4yiJlbzjVzTcVj7e6VSVpzgkkaSFZyB
azhDikqni7PAPPM6z2YXpW7HSxDq725r+pKrTtWK8i9Zf6BryNfRQADIjEjcYrS60enNiH+r5Gjv
yVbmQlyqfNL7TtoG1WB+7pI6dAN/ZCCIbOwBiso1gJsFn8c58kehqVcnt3K63nRUrC5qOczcyCjM
Ju2+T8NdnrZbW8/2TglGXe6Ul367NsG1qEYGLU/zTOZMXiPcfUsfCptABHPGCF8fXbXxa+S5FtD0
nfY8WvK9PjkvnTLeTuGa7CU94mjnzn+CVEYdThddo71hPOEvTF8jmjLrdh/aY7A7f1GWjA42wFLo
MyZhIDbOKha1znYOpyJdvbSV4DJiXl/r7BU1WhJDrdAgnUMujnn308UMsiZFRgUlqh0A++v/+CXZ
a7NBS/sFmBNUmg6d7O/yRtkYGlETlTi33K+1nRGFAcTk9FytwTYsaSM18Jk1hPEFS0yF9VHXevac
HpeqqzzfYciK6YcR0JWo7gGqrdOVrrU/AHyiAzoWKHj0MGrzzooROG6UbfUFQMZP3+PSBUPZBUXW
zdyHq+AXFIwba5uujKQvnduxaMGd23rfFHLUzSzev0FIdxPnTk3WcETnHzm3PiFp0GGHjaBAiJoB
GE17Z540F61F64cUbAmrt+dVfk2coIugIXSx3LGdtgSee+UW6fVQ+K7jv0RrU+r/p97+bm3kgqle
k+ymjeBU8acojaxM43mQjvpYHvRYw9kmw+Rw4ybLYFwuNozBVaUZpgWEnWbal3Ia6XCgdz00FBNI
9wAC2g+JmSa5azRVJH0aK7WTXZjDa+nQdB70wx3c9pJrN1H+bXSkqr1Ugr4IdqUhdfKFZNVjgCvq
4xHi+r7oN3FQZj+HQfXgQR9z57XLQ1neDEEqV25Vt+N0raqZCRdY0FZvVa6G8qVWan2xjUYocOjU
kt8Ka7AmNzKV/qkyUq26NYJSvfIw0ImrZ4nTPIStPao7NfNamqz1ylfp8ZG1bksWuem2Ja2v3k7x
0+RVshqyJWZNW7YFrHZx5TvqeKg9b4jcMs90y80U9PDaYISn2VSDEyV3vTmAPNY0SVfTOBrpxmaQ
Q+OtrZXsKQ/zyXMneAl7l7bvzPpkty306lE3RsRU+nTTTrX9kvZyib512rUZyOlPuRnsb0Gl4Mwi
Rw+TC7stivCazvBau5ETLdt5ltoYm9BuGjiy69b7MmbKfDyqLN3a9jh81u1g/KVCPgbnvEM73kYz
gkTfMI/dSPfFpA6fsr5patdTrLzZZEMJHGYFHWd7LRmT8qRXQzi5ZdmR6VS1XFUeeiJo6eug1nSO
5tIAtnIa90q6EnguXgjgOaknYNNgWDjV0apqmqJPC8JBaYKp/qsqX7egCWb6XrbXeHMWZBHbkjMD
SWHmThNkkez0einCoUJvdyN7NsrCAGwsORA6ehiA7sf5y/4uVALTksomLmEe1TE1Qd4Ikk8qtVmy
SaPkoTbGux74mzE1DkWwBhv9Lic4i2L/5jEEug3FbYzIuvatRbN64wSbzHoOum/m9DnXL+V0l9pf
/2FdBhwRuG5IN8ShBzuoylpLCkb2KufCIPCxfXlT+t1l1lUr/mdxCwm8DHAhODCxbtuXMfCdPdOB
1BvdrHuQ5c9q9Tymh/Mreue/5+3DStqgT6CEYjpXLmw/sZkl3lhms8u4YkMsr4h4580EEUJoDn8R
aCFzB1aV1VujnXaxed+Pn/5lHXOVlsAQaKf5I47e+ZA0D77lhAnIxPqPKcuqhz5qp5V2lT+B54lf
AS2IqJyEhcbc1jucJZ+8iaqSaQfE7NUxb3EEMu85Rd4q0VMY6Zuo/Rw3iWtWV3FyWfnBVqNIHer7
FsNoXsbyhTfKV2oN35e867xLb+3d8O6eC98n+HTZgieuClGasgo3TuWDsnBVSm+51exsZXd+x9+/
ZwVhgkePVGtKIGOgWdAHYyNzNadxB6OCo+3BMG512NxK9VPkT1fT5Br1Gh7C/Ov/76OgI+D0wOmd
UbpCRvrUAe7ng7jWHQw9YAz5S1sN+0yBJaH9p2ZCFdRUU8PmkOw4FWqM+URfHEKz8rFsMl5+GdyA
389v7MJ9QY3+EyIiQ1tqVcphiJA+eYrTbNtN+6lda+FZEyI8ZgtZj4tq7vTsopcye2nDnblWEFtS
xhm7Z8bfo/ImAmCVSlnIps8QhmJEbsIEWGUl2yG+luXnfI1YcMGMzejQjIgzXAAGlnAwg9rlqPvI
yJLyMDr3obXy9l/5ffFMbEgvi7Dk9z3vIfG/euaKtV86DihiHB79JL3IsJ0qFoFpZfRSzxRUum+T
71Z08JSX82q1uATmVUyZaRWwhQWfXDVJQlDGEpTxOh5gqV/Zovc5C+wBfT//CRCMzx/6v7Ce9whG
quJCNy7GeqM2PzxmLoebxMcyNGsYnIv7Bn0Ocd08ti+OlTBY3zvS0CEzvpzGH41yGLIVz7ImQngH
VnITqXWOCMu6zbK7ydkZ7fP5o1kTIRxNE6ZWqLSIiMK3tHzw5M9du7KK5dP/u1HC4dR1OQy5goi4
xkYWX0Y13p5fxJoE4Qr6vH0iad6nPvHcpP6dmofzAt6nhWYFm9nb5uc/lZ95G498vBlLjQKcC93i
WnHleea2M2saR8JdXA97E67m0rT2STHeqkF4JVFLPC9/ISI7ES8ogibXcZ84iHfCl278lSSv5fyG
LJ/Oi1kwm0CJ8nilf85mtlkwBaFXyFWlGIAW8yZPh5vSu8sdaAhMGoCatS2dD0XwonQqzFlp3gcz
qcPpllqpNFZebhKou/Xn9htJqO/aNvjJ6FXhhocqdv2fgZt/aW7t67Ve1QV9mZskeCHMiB7vAJo9
pw06E5ewqaGb7C6cNY1feBgA6zinvqimO3R9nC6N50lVRYHE7xe0Bg77yLsfw86127sov8vXevgW
lONY2h/jeKSbDu7H6Hov2bTGa0J9BxrXqb2R09fzyrG0aUeLEhOHnez7tp46+AmJ+mt/MPU1yIsF
W3SyEPV02yJPm2y7ZCH9wKuYURPnS96vxNGLm8WAJslPYKbetdG1oeFXbYzWOV52o+bWpqkZrjXN
m9T8OCUe6CBHogS7NypxOaM8YL2VwI3875gNt0l/nD+VxT07EiKoGv1SbdlnCBmUitnJmCk/04Xs
xT0vZoH8TCdXTMKY8JMHiDg85dBHbleN/wftYN9dJM/5fryqDvXOPjgb6SXc6Pf+DUg1d9IbgCi7
Yh/dbNFIt97524+mKPXTTxH2tQMHWcksKdrkdeIWxdYrDTddA4N9v68IAceABhWKc+/66jNwOaVg
YL0K3Y/ZMFK2+uRHz+d39b2dQMjc48tcNDGk2BxW05yqesG8qdrPbASxOYvcznxMQTExP+nd5/PS
tPn+nFrcU3HCxil1RhuPhzjt/i3caK/17ik6hPt29/zDcafX8NMPus0huN5Q86cgqW/Dm8JNrvIn
/2LaaTvrIdvbu/Pf9P46nn6SoL4qCUK/S/mkrt5V2WXnXNXN1zp5/P+R8q49huJ80Wez8jIsGqcb
u9Lqx9rPys9gGliVm+mBveJJFzAqjhf2rjNGHhW/701E9psqhy+QZrFd8z2R3YdxC9j5FrC0+lq6
XOMuXVRbuFLpFGGm/x3XUy07XmBNQDS08sEzESPdNn27Pb+d7z03azsSMh/qkcMZjT6leIaQhoxs
3m2l0nRlgDXs/FJLv3b6Y712Ud77nlOJQpRqlcoAmBUSk+RZigCanaQVRVx4QswiZnQCKtXw2gqa
qA+RPXV0a9JFcWd9q/MfvX0TFPRX65/k8Hlw7hR9ZRuXz+o/iSKdXlDXEbmL+ax6WHfCTVTcdela
7WpNiPDYrumbgHYHIT3NH9qdEjGi+v1f1OHvOgS3rUhSYbVBwKmMd8ZwreS7NIUpa6p3jhe6E4+v
Nv7wm/XksMRJDDm05G6kWrrp1Gkr9Z47DG/etNZVt7Z3s1Ye6XlUtqlUzSoBQG6h3cfqdvgHsCRW
gv0nfUd7G22epzKqthii1kHGpH+bY+0m20qqvTl/QosLORIiGP6sk9RitBBSpoEbmxtmPtzVx+qC
KTcVMGI0S1UAeRMRgDyFSeWSlC4knt9BLHao++rmPjM/2lUF4YCCYQPXEP6Wd5y5rap1hh6Hycaw
DoP60MVPdvZx7ToRIWyXZAWlVI4MimvpvaXcmZm/GaRP549EXTBpJ0IEezOUZEryOWtcvcbfdBLU
buJ2n0mbXvg32p1b9hvdDb5dtThrmp0j9/dv+W1tfOBPC5oQEYBDg8kjziEVL+YwRsrrdEwy/q8o
rta6+t6+kr+ViRt/zvf2DZB909Xwe6gvVPf86hcU8kSu4EFCIx7UqUNuKj2YxrOugZ2VrISJC8HV
iQzhZukdlZTCZIPT4ofp/LbwVUp+ZWq/lejW9z7OLTsj+vzdSUFnEn0chiZiRdrwS5cuWg5RXlnQ
4gU7EiFoTJEUuVHYLCgJ32rz1dSfPB7myvjyD2fD/MWcD5wxNIQkQDaWul324E5I2u+x+dpOT/9A
kDS3lv4VIRjW2Kna1qxngI7pqUueJOny/BKW7hZHgYGYcVAMMa62mpCjgJzyD4miEf8O13KmywLg
SYP9jbSv+MDXAHouKEFw2qq0dbrk02Ss5TQXRZCNnWG9QGcS4ZJaqVCiJEeEl//whueW5935TVq6
g3O6938FCG6bxjzJNrN0PoRrJyyxOA91v/I6XVuEoEudbTcDkza8tqvXKftcxbvza1i6EsdrmOUf
eWg7yUu7illDVTz7eu/aUgPbUuzW/2KwyPoRWDNlBR2ksBAVkLWinij1Vs1uJEhL08eqez6/mMXN
OpIhLKZtYVKRNGQk9n70eQ2uoaQunviRgPnfj3arsa1e7x1K41HxHOrPxSDR77GSil+UQSF0xqIG
5kVMlLaxZDC9T5la93b0Xaraz1Z+Ob9PayIE55FUfh3rBSLqKtyW0mVblNsMBvbzUt7nQnGINphh
4J+A9Sm6xlKrU6OboU/i9NLrvY0ZvcHRawZfI4iqzotaXtBfUcKC6knKW29CFAffK5d683WUVy7i
mgjBGQZ2WDXeXHOzohv4CV1ga+L+H+JlGKFMZQacnscEBQdll07KJBMlYK14ZrhuY1Q/o2gFXm1x
IX9liLANTUnzpFFg2p3hYgAurG5eHe3pH87jSIbwZiqzwgvHFhkREOphvq/1gb7TfwgyGQYCWprp
FszwvNCjyygXahKFEAWS+3F1Av8KkpHkw/M5MzvXkRBBs0w5T+tCwqRIPM3kl2GNW3o+UTF+nOdP
6bimBkZEfroIq7YGMIpBUHT6ctsWyrUdxduolC6MQbsN6Q52GxPmFKCmVyC+/vzyO8m0epPFn1/s
YkkxyjSwBJsJ4Ko75TrdA169lSW3cY29NrjeborcYUXk+65MNpMG9v9ECiEe/T9tGdWIVPfZIfz0
nB382lW+OJtuE4cuaZ19cKc8Km/aRtpWkiv9/LhWMmGuzdSs8x9hr1s1TUxAeMBaT65C53fY7py1
XV1yp0BTzjEB+Kq2OBqdy4UiJTaKb+i7NrrWaZAMrv6Bjo99/CtFHI2u6Z2gHj1f4UnfqPZtHr/q
5cHrH7TsXvsXp3osTLjLlVekkzYLs+qDWrz18lpmfMkgwdw0nwv0ZAyMnF4BGjOnYiq4AkrZOM1W
csppHsGmvxPcfdn5OEcvm0eCm6Q07dtEn6fiFDmsJs0YaLOBVDQ1HFfWbiRtDUxjaVF/0OHBoIbn
T2xFN2N7DLW0JzY0ul1c9DvQTlxV/XxeoxfaeHQGGgCh/79iBPMUBlKUqxVipEvvNv8mMY//Sa92
8Q3gzQ/24KbR5rzEJacOshRAxcTUc6ridPcitBKm+pGg2v7COLErR7kbWzcVyOTdin1fen6CAjqj
J9Dc9g6lE9oAzZN8DqorD5G6maRXpbjV20PvHJK1PoGl5KV5LEyI5eXUyNugQVimVJddIN2aehK6
aS1v88mstxDVunnt7aS82pbV9PX8pi7FrfMoPbeWBxFzU6ebOmaDpWZzcRoybMZCDPyYtRIhrYkQ
TG9gqb5axDIe2fpUTIdoWola/7Rqiu7keA3CtUqVceprBdsuP5qPyiHoXPWx/gVITXMZfbaVrfTi
+e60CbfSdq0EMv/0GdGa0E1mT6Xqy3P/EEeXjd220N8S78HPLmTT22rjvRT8+Ph5HVksMe9MqqKO
GTjjElTgA+iHei1AX7plxwIEm2tNRmbFAwJCs6C12mI49tYLHybKdW2crVzpJdXQSJ0CgACkB62k
p9o3aNMMFoWwTrPLEbDoPJ+7z8f0+fyuLS6KKIcGEAhPacI8laPVqmxUCXJ8vwd76srPvnlO4mbm
U2yuaOOyKGo4lFopt4rTT3KqtZ3jtNh4O9lORQvHHVRwpAg2CYR3UT1+O7+05S38K08ww4UxqX1T
0j7jpVdN/9JmK+mYJW/CICVWkM4HasjC5TJjaxr8BDMfpflFy9hHkzSXzb+UOnCN/4lxhIvkKT2p
IJNlaIPznDjFS6zHh06aDud3azkOPJIjqHfFTLmeTLNzvJeDjf8p6zZzyvTO2U134SY8+M/OHnLC
fttvgx0dNIe19+LieR19gGDtPScNq0rmA2LteeBSmcaKAi5Alc9Rxt+tFC6VJcmpNERs5XChXBhP
wXMQbLutflXui+sycoG+sK42/lf5FeqQ7Vpb/fLymH8Dj3YedxT2N02LSDMDhOvR71ZjbML5ff4E
F+8XXYj/K0DYP7JSnRbM+l554He9auXX2L73Ia3M1/jGliQx9kq7Lh3zFPmFpUBXmaWVh9/qvS9W
/Chpb6oWupUDUMlaaLN0yTAXNLvCxURwI4iy2yStDfiDNh2ZwiS6tzOZppMVxVgUMmdDWA7hrng0
SeszaxepTDxM0r3pld8jmT7Lag3VcEkDAD77T4x4QHQZKdBEEhdm6UYdTEBg10ifl2PPIxmCitO+
Tau9p/CaqwymX6izmNVmSLUnIw9ftIwKmaR0VziEmwhiVrNML/UuWDEla9s578NRDiA3TG/MGUje
FMG+je6a/NoaX8/r+qIIcMnmlj5SI2Ia2S+qrGw7WvrU6Itd664/XU9rOZnFMhIZ/f+ECOcVpDwh
eLGSkdtlr7yO74Puot7YW7/ZYgy3crTx6Nb53v6D64dAlWlZPCX4l8IRdlVT2wqssJtmfMiV+6Fd
Cztnx/cuNDsSIJxPmkB9aBYIGL2OBtlPTMRRqPvlfJzonHfQkZz5EI/0oNbT1oxb5Ojxk06/fZQ8
6dLa1MLaYgQv31JyUdv5jTBIb1H8ygQkRNfJTl4bVFrUOGaU9D/4arRQnS4ma9K28qd5MSB7I6d2
teDzeaVeXMqRCOE5UELF5A8yIXPYp27QPTTma5Bd1vL382IWzdCRGCFuAdnCbGGgp43N6VwW7Ib9
r/MSVvZKTIX4jMBF/YiEeJxojd575WO6hmax/LYhYzC3LQOsIqZl9WLUpgAov42cXlsX3au8o6V3
Rq50xwegZB6MvfnUbr9B57JyPxdX91ewmKsdEz2p7QzBQywdWqW4jKRkn6TjilNaPKYjMYLnKxhY
Zs5zFqMFrh2+javMLXPk+M4OHEkQ7FsJw06st0iws98R+BHpeBHEz0H+QGGxq2w3kw92vjuvGouh
w5FMwbgNQSebeozMxmI61JZJMZaqucvDmWdRIXvRv5wXuHipjgQKxg608j43fATG9jYy3no4WZyd
3awVCZZOC/4bmm/pJ525YE7NA+PEdRA3Jr7C2kiK5Y79Go/soms/EiHeqswIfTsPLJ5qd/FucGku
8C7Cl2nfXsQ/ASgGAuX8zq0KFDTQzHnAy3MTbnTT/s4O3lV3DV79ULnTb9mFF0y6OC9w6WIdL1DQ
R0P1QRQLbB6I3Usx/lCs16RbebMtacOxCEH9nFpNgrhgSapyFUfMhZjEQ9eV/ev8Sv4kh8SrRXV7
BhxhXotZmlN1wPP1Ss07dxMcxp1xkUGT5Yb76MkifZoy/Mz/5K/a6IZbIAyBI9jMyC5fkxe6Nm/1
i1J214KKxYX//SDRaKlT0hrQ23INhrehvY6Yea9z5u0bb0Vr1gQJSqOPipIrCoLy+JBLe4bTgTPc
Vu3asPeishwtSFAWLWiNKeuRkypXerxrostS3p4/xfmQ3h0isEwyRwhc2P+QdmW9bcPM9hcJ0C7x
lVpsJ3Y2Z+2LkDSt9n3Xr7+H+XC/2oxg3vaiLwUCeDTkcDic5Ry+DNR1kt7MPXIjoOGMwanTFFdy
Ps8uaSrl0E29fFu1tZdo/V2fGKKK89o6osiFlyK44AADwq2jHHdmlLPhH2DI0oZVFCbaaDKVEVdf
VnNtJU8lcStpJI3dtw0k9TmSqwaY1pqftfV2WYhIHe7gdWO59CEbyMrngVrl6EphfgMQaNqbyuay
KGXNF6MUg/Q7kuFs4Pv88GkaWr90NvrX7YEzElzHip89I+FfUAy2lgYFU5CzHPEwvix3VcUTsezv
J+FurlRRNuGfY/dPpMx8efJnYIxE//L2Ad+MBTBwhjv99Ww5kTPFZj6QUUdWPPkhlz5gP5JJ4CbX
VvBUBKcKQC6sdCAaXnBJ4khytMkmWWB1a6t1KoKLpxu70aMogRZlui3njdSD6WVwmkQE8rtm3WCm
w8ueXc6oZZ3vit1MxhSxeazBBkpW62t94FumqOtodcH+SOGHlQojGNRWhpQ+ih11AA2VLrCudQkm
+pFh2igPc3pIRO/0McbNpS8eWv1S9emy9Qp+3+bSjCToW6NQoYGs+bnyu0F9+7KAlWFDPAYZ2Be4
RTHqz6OUVl2boFkDEibtc8w2lfaeaVcYN6XxctOOn/3sa/pNF99dFru+//+VanJ69aEN7ED2iNc6
gwbhU1m+5fbjZRnra/dHBuer7VGq7K6FZlL21kq/rfD+8u+v6kCA3YWEAEFzHvv7yYk3tEybMeSC
THZ6TNqjYlyTWrD9q8fxRAR34uc+BfhNiNwU2EXN9EUdtkh90HEStDmr7DLh71TrRA537MEN3zek
Zqm2ni6+dSQUPQYJNSN6t6cvL4tDvb3nmXSriRAdVzfpRDL3um4AUWZgBhYOZ/qhgiCaTK+Xd2m1
9/lUN+6IJvmYkHCCBO22i9zpUXKkG8mpN+HB8moX8FqORycvPI5u8aTvQ1f0MF19Ep98AG/rhd2Y
0SLBTuwfyjG8KZ8VFwNPyfGX9KO9U+6vehewSIe/JzdlSZ7/WicPeKLOZSJ1NqSWxS+r9qrqbgh2
S/nZiGx07RiA4wPwfajHIpHKxRBlFwSgvsMxmy3jlhjh02ybwOOoBR6DbRNvoqCEwpgcw+5Huer8
tDXSMCZWhshyYgwBZkF1QNOGFko7Bzn+IE3jZiLN1l7FpyKZ7Z4ccD2JSynoIVIF3DiuEHR67m3F
V5ebwhZ1AK5W1W0d5LoobqugbeX0S/JCTZSO4CbJXUuLnb7Zt+NTNu0tLXcCMwdWVUorUT14TUU0
VMHvYyYaNIbcwc9su8gLE1JJoUmf0dzJ2wY4AMcuaPBylSZL26QKENQEYcaazbBmBZkBH6KZhXPN
JvAOKwnoXEhw3jbKU9ZoVB1mwdUmEsKc3sn2YUgoAb95lDtGcAjJvp1v1PjtsnNZ816nenCbVpJp
RPQPPdQcQwW1RksRILNICc4G6z6ZO5WtFDGvLMkHZTyd+lawHatWAK5Ei5FvAPiWc5GpLZd11SS5
I4XNs9ZLC5V6jAwmNaA/+02rdv8QyJI/8niPWGfNpMokxvZPuqeHw00Z9YIrbXXdGHQN0JcxcsnD
LqdWpy5aBhELuGY6maaRpw6fl3d/rTgL9FfM7KLcpsKUudOTm1kzyHWdY+5y8cled8Kr8FezjV7C
++oDSRntwa6o+qmiJIGGjgKueJe+XP6GFT3PPoG7PzHZEBq1VOVOXs+BjnfbUKrogwxiFYPtxji5
l8Wxn+O8MHpVDXRRocCD6J2zlCYIF61m3Rah7cgzkG6ouQuBFDnbgsO7trankvjUSN+ayFXLkBR3
1mOpqX4bLUhYqG4l3ZvKUS5pjTn6KfJCO7sy5cQ3WuMQmk9qIDtZ0vjBQGi0mHdtMNxmmLu9vA4r
gdnZ13EOTO9NuVBafF2fwlf6o/JMYheoLJelrK42ULhQZSVoJOMjzFCPAA84o59wNhf9GU3b+qte
mNlrBcyHa7VSW3Q3FCZGfuU0IolAxZWXgYEbnYALAk2vKLdxe63FgaQnrA+q7vdEOeJxIKWHsPNK
0wXaEV5tjlk7kXm8rPN3X3QmlW+sSOWksMcBUgG8T6SNon0AVKdQfsQiiImVLUSNkpXyGFb0N9BY
0qdBjm54CEI0ltYoiL6oPRAzRam3lRN6Kod/hNaWVBcRAdAEWHwdXflMyE0jwrNXViwFQuD90cGD
zjg+L1WGYxAWAZRBlFIjlflbuo2vp+vKLzAV4cR7yxsRai6eeRNdGQIrXTEU1HkArUcYsy+GwTlD
UcaytesWd1QZOTh1CHD36aEej+kO/dkbITjZdwuBuD/BA5/UN1JNV0JgCTlzBnja/DPH0G9V/iyq
u7oRTMGt7t0fUXxyP5AbMF6BCMZBGwTIe5Z9DuTKBZnayza/FvyBiw8NKHitqozQ/TxUaaraNGcN
F0miPIfg7ymNHLA4H/0seYFkAb/1McFA8NwOAne+cgbO5HIhUjsPGmCfmtyxtF8oOzmafCtL14W0
uawfMwDu1jgTw4VJbSwppI4gpgqu9EJCH5unTR+69ZhVz6Tc60C8uCxwZd/OBHJR02Jj4wIF66lW
1xLGzaRxJ4Sv+wohLmnFPuIkvgxLtcDkIrRKmi3pdk0y4eJ5CsxnLfPLQHJjZPGjwg9MMAR5wHqi
tb2JADPe6cdofJLDt7l+LIaBypEI8nh1vU1DxVFkFsXPK2hxmtfxhC/rq+eOfMYFilJkP2GkqAw+
glFzQ7URWNJaWwZYHsHmA0ItOFWes1eLjTKLbCz5fCX/0t/AkzRsa9dw0kfD6a+VXe2h5hB4l/d5
7W0NRBMZT10L/Vvoijzfgwhv3ALz5jl6x2ZPfQ9+qN4CfBG0/oW/ihvTz29J7Wi75F5UhmMWxG8+
xiIwjwk2OdXgHS5wpFnHfJs7qXRMkz2gzS9rtuLQv+C/MA+GdLnFo2NFFmi9awv1mbwrN33qdvpB
zXw10CghN50icEBr54WBjf2vNO68yPJQDUsJabOy6eM7UgACX3BLrC7YiQhup2xpLLSshQjNulqS
Q2eLQjKRAC5XVs9mF0gxBFiqKy33nSaItFd8JaYu0ImGESQMr/NzvrpZG1HXY7y0bWNvxs4HqAcC
3xTzy4LnmEgSs40Tx2IPZErweGHB5YucfEiKnygbWfSyXJNyGsqza/ZESlxWfdoOCGFB+Ok0408T
qLVJ3oPeTHBIV4zrNFY2OXVmjIR1UglBy3Ts7LeR3C7B78un5fveGwCgwaZgvpjxAHARSNDNyRCF
MUJV+Xa0dsYoOI3fVcDvW3AzEGFgWJ0z3nyo4iZI8PstinEJ8GYrOfWJ/HpZi5USGcRgtAHpGIz3
Q9b5loyhjoe4gVH1RnsmkqNP/tg8K8vPNrg1FjfEIOXNMHkOUgDh33dKAIAZVGUMxBQvWr55VEdx
Sc5UaNgkyl4hs5fJ00+Bet8DNwbybIKgAbiy4OrjohzAsCt1xjCYkU4zHuXN4MrP+VWwtw5G43TU
OuSfIGO8zq5EQEUrLcaQjIcMowcGG9tXY8CJrS+yjBF3GSeqzCrApxvT3P7KommqaNPVy+DYADN7
AEKW9EsGFQahGUaRrpQ4Lu8SyQwe6hog9U6c5YPu2UuR5hjU1EOTDnYJ+N1EG7UnYlXKgzoBRF3g
DNZMm8EjgNENBFnfuHntZEi1ms2HVrMCrCxk5pOHy/uyZtzgjYJzQ6cMHpmccWtVD5K6EOczaHMv
NC0XE0oBEdwwa3t/KoR5o5MdyIeoGTW00jkTuRqC62U8ysk1SVuwVH7+gzqEoajhQYKeBu4Q9VaW
j+ANQE07ei2KbW9vZ/v+sgjmsc4vf/Ty/hHBv1GtOqoqm/XE1/KhKe6H5HqevZTsM7WkS94JgtkV
OLxzcdy5CaTcNnWdibtp72Xwrj4RZ/bGzWd2MNxDF9HItTYvypaGu4oqOs3A5UFBq+iMHjoW/34G
8fxruDfD1JUBKTV8zZy73eAV490wCCxy1VhO1pd7L3Sq1E8TG3poZyccbsfOAalZbXilLghKVpqp
mDLwtUiiwVz4h1cVz1YtxegOaPFYNQ7y8qomW0YcVeTglthJ1lsloRQKRoHpH6rTONVItoJEHDO2
3xsiZPS1Z2whFbVzAhW40aL80drJRjM0WjHBJIp5Oe5kW7k+ZJmJLrsyQ19Yfuj1GGMHAge1dhhQ
+kZCEEiNCP65OAK4VZmpJw2D9dGB0pbFxqZEWZRW4EukSmBItJ4xhjPLi6j4vvICg1vHa9nAMmor
86lBRtAMBN+Y7NQfwbtGq72Ewhpx9F3glq8D6mrbcQSFzVV+q9+Axca/7Ae+h1Bn8vnUjhkPRTYT
yG+UkIbmdRBvhuBFFtEbrV0BJ2p+5V9OfOdSBovRDxATVHdKk4Hg4/2yHmt2AiAttIXrgHvHK+7c
OZvIImeGOqDLIJnuSD3tw6m4NoPkr3Py56k9zo/puTqnJGGpvVLzkgh8M1K3yXoRn9ea9zjJWxLO
QY0WOF0GJkZpTTC/39ZARI3bxwlsIJZoumdta05lcZ4Kg4caiGogS7ZejGU3j4LAds3CMOctMygY
kFTzgW1VGU1T49XhpBmaiuJBlejcSK0HpIXYbfVIci9bwtrasYwB6pBo3wZr17kl6HLaSnILS4iW
O03fT9FtqSA5CsLct8uCVhYOVNjgV2aIFEA94W7pwAY7tcHm51S7Htyk63rfnlF4uixlxbAV4Bkh
W4j8uQXu6HN1jASv5xT4SU5cJTNtU9mbJ9VfZExjXxa0kgPF2NUfSXymUJl6RG8GXG2dJ7tl6tAN
VGysztg0s3Y1RK1LdMC6dGoEHiT1ISxE9S5txVLwATATwAaxiSxu55owGUqrgCWOoawWoFfswTo1
ln38ac3ReMjLWT5EVhr+RAYZEIY2Ru4wZD/X4Heok9oFRR+g5Rs1LQqaZgwc0JQm9bVR9Br4YuX0
YXUdxpTUbuoK3MYZcYt+nPCSN1If/8laKi1W9iYt5XAF6jzpClOk6UiNMBqeJb3On+auqt+Cto53
Aa6lDQYbARU6JPl0Xw9hdJc1SSHsbVrdfoyAMtwOIBjwRcBKD8C1VKLLKOkRCyEZvi33WuJU18E2
VCnZGBUtNujJeLlsDKu2fSKWc0AwuHKxmdgwyFzbPqStqGtm1dxA4il/ITOoYOk5N2wUjIaujnS8
Cow67RyrSbMJBb+S/B46i3yUydQBxy9Bc90sz81A68bof1taUTx2eGVm/l8rbMBXAAwHaDxorWYh
wskFNSVA1q06VNrH5aCXm9IS1qKYH+Ui7q92XwwcIk5Teb/U22oc6mDTdtp+oT1xcnM7qI6REKo1
D3b53mRHzd7bxa4BwzZJRSH4miGhRQLMuqAowuOYO1xhL+tDzlrJ7HCOIDm2PuI574GeRETIL1/9
y5yqYEPHbAQrvZl48Z0vZpxX8M4WWjLU+/4ZqUxPUxHgy7vlqvRLZIsf2+1f796ZQM5c424YChAq
YG3bfVhctcJzuHYeTjXiLsnOnDqltZkAItOxGhwjFrwuVyXg9cqA1hWgiHB+Xi9lSQtYH4Y9j35j
Vbu81p//epWQ2sZVwvLbuLC4GKnIhzoZ05F1k4BeLkbxU9TYvqIEAlmAcwMvRNdAGX++8UEV4X6p
oYQ5jq4GMqFSEbXdroqwDBMFQnDSf4P1MdVQkSpWJhzr32l16DDfcHmVVhLyBiqqfySwLzhxBcM4
1lMyo9o5b8gRQAKqUz5Y19ltcBc73W8UIjBapPoJldxaYAMrTYxMNPJX2CLGj8UdHF1LuyBNoZxy
NI76le5JXvKh338YNwNSZ066swvab+ecYmxec+ZtshlFvEnr6/vnE7ijVM64CIcZn2BZH3VxS0T8
dmt+/0xH7iglcjwYMYEA4yeGH7oAfZoDw04HvXLk9R+mgMBgpa58vqbcdkZxFg0JK4BGu/5QmrRw
g/2y0dElelVQ5V7azC89TZxn7bETBIhrydAzVbnjIOFtnOkqVG1ekx0wsGx3eNHRBUcVZkhO95D6
f+8IzySyEOvEdsM4BgoKU7YLC4Q/3mL8/XjM+XJyTiSRE7PLmU6Fmu4KeXYH+1hWAjVWLqszNbjb
OJ8WZARmqKGTzrdJ6mrhoawEc5Ar4ebZlc8Z4rxUdZDkEJJMR3BGUm380Wk34WQIHMqqMiehBWeA
wKsOcdIRWmTlrR5g5FL3WvX9stNitwN3457pwlmagR6qoh0gow7uKqVGLua6Ww5qcx8XO5m8h5Mg
XBKtHWdnJlggpNiGFYyGL2Wh09eyU5XXmqgrZNUbnawdZ23loI662kMvTE/TNshoUv+LJuy9SDAQ
BTI3zgrkscEwSQkrME2kWVBfLvTQkckIwriPy3u0Ul82DKKyJyM0AigOpww4fM1mjhFENO7kBrvq
A4OqoCkmTkbDW8OpDvIDIEZFfGtr0diZWO4wJZKWQHX0AJsbjDNvJz+ktLmenP61PtbXliBDsrZj
p0pyccwQhnoK1le8HKpNpR9C4QW1dpxOBPCdlxoIONWYCcCgHm2j57i8nafPy1u1ehGfCuEuYkWq
J+BMQUhLw82EuhVxklvrBhd/QvNNgJbI19Ct3OjhqF016Jlwxwb0fALHsXp1nX4FfxdPfdUFEQxm
AQEJTQ/LtnWiI/F+qbvWD2izqWoQXF9PgntrfQuRawAiAWNZ4ezUkDu7xlsaoxQLAFw/dT0TKcYO
Fe+u2OTj/0rgTHJcwBLTzFCs8wfX2PY36Nt9zwFjF9BhM26F/VarQcepQM4q+0YhaqtAoLpRMj/Y
TI/hffk6LY5i0giYPJfNZ9VEkYRQEEbqrPvw/BbOLDkFvAgLcfTPItw3ypUpPf6LCMS/OtLW2CZO
oaWME2ke4bYU6z1iz5IH0xZcwqtmoP1XBD+4FWLQMegWiJDip0xHPaH5e7hVOMQTCdw6jXimzEkO
7x7hwZbGe7kRXPGrGwH6IxUV26+y+vlGWKmcR+C6QzjUv+ZoYG7QBtr/S47GAH/yV5UC4wBfD4qT
oKvXEiucA5yX3pl+dnALObV8OHaqHkEt5lT3k9MKXgqroeWpTO4E2YXaDWYIE5t8/Xd6PXq2u2zK
fXZT7zon9I2d6FnEDOrbkT1RkjO4DMTqpjVAoLwJH/KneJ/uJq9y5IfLds2++4KYr57qk7U0qjgC
lTLEgFlp2ye09Q2oM7z9/6RwhpcU0axoNVu9n2hKuA/AbIbnnLa7LEWwZF+XzIkudqgGXTZCSrIP
NqUTvbTu4MW+6MZdab3EMfqzNXwI0yt6FyYT5Oj3Ci747rrxAjq/Zpvx/rJCqx7hRBD7+4lC7WCA
v11jCgWbebrKu+Pl319ZMIYViNko3OLoGmN/P/l9dPzNDZnZUIX2UEmgkLe8oX8IjAPRMdst+7r2
dFngin+AQA3wwOzYgtKVEyjHy4BmFTwBzIACvcbpqojqkSDEZPclZ9Ms2pNlWQUY8TduKyXrs1bN
GZFW3mxIjenHJPbTOUK5dOn24ZJ+XNZqZZvO5HFhg16GUjuigdIBZwRdbH/qfl4WsLpsQA/ATDqK
eiaf32v6oMoImhScsM8xxKaBluR2Gf/ed+Pn/wjhtJA6yTYkAiGGvbGNu7QHF4nggIr04GJ/DMKn
kpLkuH8sBOTlY6/dFLHgzIhkcGdm0Pql72yokY8ayEc+yKDRSVTDW4vxAUuAzCFyh6gk89ndAPPb
ga5Aio4dMeKKBvKvpNrm0ibutkb1YzLcubhuY4B+PUmlwL5XVTwRzj0GU0kbEkmGvU15scGYwmem
GbfgkxFcDexnvh2jEzFcWEqqpgExD3RUe0BVXmfGYVLelkoUlHwXgwymBZhlXScq6smcE9KiIZT6
xUocZEhDGtvFHhipzjhU2zQQ2MZ3f8daNoD+D2ZNZDL5gdAOfK7dspggzJpuiPa7CK7L/qFfOmfU
dnK3SebHy+f2u2NgI08QJePUyph2OHd3YzimrVJaaJJPHtPoQV9Egf13SzgTwHcVjfIUWyAJBXva
mGxQu3bH9jXVN5e1WIl9via3NBV8E2DP4r12oBC46cEGB5iCMRG7cvLfhFbXrUa7hlo/gOZ8TN3y
r6Phc6GckYcKGDRbDO467VR7+aRgHk6g18qjEyKAIg97APQlbqTz7am7LoziOgDtmFc8gjPUyf0E
0PloytqhDaB0iq1WPFubyrkfKdknG7IXzcGs2f7pF3A+d6mGbh5jfEEzgPtxqzQbtcUTM3y7vIMr
YtBIx6ocmE1mfotTlLQaGboYseSyNcj1AP6n+S4SUYattEwC4xAWQjClqwNmh4uR5VYlNTAJ8Qyj
+UP6rAw09BJ0IFIg013Fm8DNgHXlJIfBC/38KJ4+WzkNZ/K541Zni9oC6wTvgqvFV9zM19+Um9lX
afZkHz6tzfvn5WVduQXOFOaD515emjyxITD4YSh0lJ30ebhWKGjQDz2QaX8ndKQCkWyrzp0ygwz5
4mKB0zT4mYlEnqXGmJjFuNIxuatvhmNiueYeSNYDXTbkh+Kkbh04miF8Kqx4M1CSMfYFNL2h5MSW
/yRaNKTZVNIgRJ3Gqn7VdmFtgCCf7S4ruGaqp0K4Y29osxqpmpQ6KGRfVXV51WT6scQYc6r/w8UD
qiSMgOBKAF/ft6VMqiioa+yePku0LJ5K+6lrfb0VoBCsLBtGW+BgAOsP5kG+RjcpaH+0GFo26ZP0
Y1kK9R1oBbFogGdNDOrdaMHB/A7m+rjdyTBlM5oM/3syvEwD0lQpgnVe4YxFxf5EBLc32hhMpd1B
BAl8o6fqYXY+8HbAsBnGP1ztvt7FewAu70RvVJFqnPsajBZEnYzFpe4ySoaehvNfJ1HPNeM8Fwpw
zX8GGyz0AqjjVSRiXF/pGgW+LaYMbbCuo0zPP7U6TF2VRTfDN5aq9MMaLIDERZnaOLGmN7mvpBpa
BeIpVDVXL4zhc57sArFk3F4vZDZflL5Vf10+aWuramoIYTEHBRh33vwjpbH/05SrA4VGAqGAiFzt
e2rB/iJttDU0Un1/XY5mD+QzNi3SdJt2eZ2AN5jEO6CRz2HlTLGo4QKd+d99I25zlMLRso/ZUr7D
BYgpOYlC8If1g1QvdEFV+doqSB9Te2rkj2LJx83SpGYIZm5Z2+pBSMAivXSo2Y2NUT5XWqDtSl2f
nyyrTCdahFO/jeIlL8CnZrcx1a2Z2OCBnpvZtUBFI1E9t8AihuJ1d1uQxLxqSbP4YzynV1Y4tG4K
wrQjcFXs6ym2291cZNMjgDPDJ6lOp4j2jVa9tqhVvSdlmavAcA3jj6kaJh+Ebv2H1ZRAuopy+YaU
Zn6vZWP8gEYTHLXYtjFc0Of27FRFX34EWmLX1Mbg+iZWss4HfmWwbwGU9DS1hLRur1bDXdsGSkBH
UzL2DViYf+hyni7OlDTldSNPRkkzM7duW9UC4V7ZNl1zh3U07qdkBLpwmgxgM7PtxDos0qxup7JS
fusgGpzQ1YBlcSSplHZLJfU3plGbz1U8RscpHI0HRY+j0TMxFEGLNku8uMY0Cw3HbLrvmql502Yr
3DQ1SKycLLDRBTwoZjtt05kUv0p4m5wOmVo8Bsgc3DXoqnlXtD72w9FcPjL00so+aMO01lm6YPSG
ajZebVvVHvo67F+DNNR+wmGoL2mRRfsc0/DA29LarRXrWu10HRkw2YE+MklwTa+ZPugpwSVgYagA
ExLnV2WMB0Ek1SXS3/mCmZyKzmG/If20tVJlkyjtTSKJ+ghWQIvgwxB8oUESw2bfqLWHvK6jkPV9
SscBTWr719KxFpof9MfH8Ga4jh3zaABvFDxYd/lH5NmIdgH9qQk0XzuDp16FeZ2TICEOI72va7RP
qkv5DOhyp+xqVws+GrMV5CtE/otfYxvt/hMDBxzB6VXJ91YpGnBa08VCDgkJMqwnWkQ4XUgs5SpD
Mxjrxm30g9buE+mu1bd/74hB0CTjgQhp6G49F6PKSxHGBL1/AFCUrX1W/8Pldvr73COD5AXAPRJc
L2FUblFud8mS+/8/FbjEDtGNKislqJCoe1LDC35c/v3VnTAxborRBKQp+T6deJjVAWcKL7S08EEm
5LdvwZh4UyIaOxcJ4taqioD8UEuoQ5Ki2AzGbs5aN4/frURQTxDJ4RZsUnA9pAFqxOUUuJ0Zu830
Eeeo6eeW9w9LB8eAzApGRwAzeW5dQ0LssiBYOqOUKfJ6k1mhWwxdEa2g8WdVpRNB3MlvlVSfCyQQ
MeSDHqPBJdprgQac7PmyPitFWtTyMJ+Cij6yKgY/PDIQo4nQEYhb3us9a0uOv9CF8ROuDuUydIpp
G3k7XpNt9ToSV1SU+Zr6455f6Ktn2PGqrn7vGmwG9EDHBoR3PkEa9ghIm4zK5Abo6A+lo0t3su3s
YrRZefku2sY7JNUfgSNH7tPdAmgkawtQc4HHZX7uwifxj1DZRAoDgQqQh6djOuwQJ47x4+U1X3O1
J1rziZJ8aZY6naF1C9yXPZq60atuavOvy1JWnrana8uXb7qqCuM0Yxsrv431Z1CidUt2ifoCyIfL
klY6Q2BDf7aRr+AkdW4rEnuTxe/kUb7JTbrsTRfjMiFgT9B2MFD7xvZjgRdbVRBPM9zRaNUERs/5
UVw0ycrLHvh6BLM/ueHo9R1AwJzS3E0iLu51USiHsyQB4EG4U08iJRrDUkcwMAQ2tYL+Poi0o673
squg9SpGGHd5SdcEEpCrQi+ZWAj5znVTa3XUrBGmbmvIZS1jeSVpdyAcBGH80uq7PqoEdJerAr8A
BDGETPC2OheIx4Xe1imuHFwa7UBb8B/setOqXodBbiMnW5pmwPTLSN4vK7pyFjAYopmWjXwucOi4
JFOKyZtAHlF8NtIF/XhPcBUCj71yoP9DGWJi+gTNS5xmEkqYtt6zqlzUETchjEQdlMKujuKMwHes
KYPqH2btkVKCO+WUMbPMJhPz2XU6bnoLwH2VQJmv5DDnnlg+kGH2MvAv/qiZ/RRGOWN3sAd39vRD
5Ko70wn2s49BB3cBCwsQNh3kX5yxdIuN+37l2J4gVFzLTJ59BFuH06jUwlCUzgg55g3mOpCa+yDX
gdse4l25Iweb1p/pr71K09vKtR/+3l5O9We7fSK6G7VYsmvov+CxmRi4KCZByuxrCS8tMbuZT0Ro
dWMPNmONxFs7BRHbjx+Jb779NK7sW3QwUfO+28c/8vvysbtZPsyYhrqjeME/nItTPTkHMAe2Ynca
W2IyO3n+f+n7WLPWUxFclibM5AIVUoiwaPZWp9ScaPWRP+0xLvTb3uoPXepZf5+8YyO+DKMbkCoK
X+cz5h4+bcYTIDReLQyR6J0IbHwtpDgTwe8eWogLic0Dlpmr3NY0kfzWk6h1+5hY9KdMo9/m40tD
JeI0Xr6p3bGiNlIHuJ3MG+D/i56ua4tsYrgZ/OhsZoQfb85JoIZ1pUFjdUfa976eBD7n69l0bq6s
9RMTF+BEtPCPczpGlvdzzIL5EngibtZLceGHyE95IYn60u3iavytFGp8AANWnG5Q1zAtxyi68Vdk
FErwNmdaFdAK/Oe2q1vgDwWhXlxHV7MRdyrFlFonYuz4/pzHt2LkGhyiqPYifXB+wII5DYOmwRdr
qYF5wLEIHL1tpZ1eBA2GKxktgoQO4GipovvL3mOlRgW8cyDkMuJSDOvxMBRIk/VjW9Xwjk7xSG7L
7eQaittn6OJvE5ruOy/w0324sV2kfT2cgxeUhAU79t0kzr+BO3cFApdIHfANCPGpio7qEROel/UU
ieBsIinbUAMUVOHE6n0y/A5mQcQn+H2exNSI0BegLvj9MFT8tuv8uJcFN92KCNaACMwNglZEtHGe
G4lezXOJlzwQtBbwFCzI0x/bAcR9lxfqe3AAU2STqZhaAQABH/ZMJMGUaMKa23ug31pKEe+iCr3a
zTCJak1rCgEOFV4AgQ5Y2vk9qTSpHDOGV2VV1n2sM35UMqiY5Lis0oocBs6nI0sAjnYgyp4vnDXq
Ra0H2Bspsfy2sO9NU0SOulKpQ+xxIoNzskPXZEUHVEWUerPIS+7yJ3sv79TQU67IJqJKRZd/WL4z
kZw9tLEVIZMBkQhFadE/xbHA4NYc6ZkE7lyGgOVB0gUSmr11jEAUSHXHeNBdk+b+6KL5zbFvrSvM
3gpe+itP8PPV5CwD/MkxmcCi4tj32d3gMpzyN+NaxbyWvbM88E/55Fl5Hg4EvZmXbWXFE6MDCuk4
xPy4O/gql9EhxE9bSDajFy14r7WHBRCvxms7bEpR38P3Fwa0ZMBGDCETATJnl3DJJOsbzC6Du28G
6F4I4i6w6o7WoSf19rJeq2cAzQgGqpFIGvPFmFnLhl4qQP6UkJ+9jSSBIjCWlTicafNHAvuC0yDR
MuswtiChe61vEIp2dKIg7NCp9JD53dYE7kVG611GlZbmt1JCG7yBm8NybD0RvOlKAyWatAEVgJoo
UlLq12k9+ZbW6GwVXKCFEzzJV9VxUbyfql/bFMGjIM/G9oiLNc4kcVrXbbtYVjAWgMNFR1h0TObJ
KYkIM2BdIRgmnvWAdtb5Dpk4xwSfOcxY3G4zgr5OeieD+6ICUccQHICV1AWb8f0jivNk0pImatRA
VAGOn5v8YH9Gvun2vuqrtw5wfQ7yh/zjsnGuNACdy+RcmVLWszoqkFl6EUC4StpivDh1Ykc7RDcd
vbJFxQyhlpxrk2RlGpIe+NcW5gZ/ys9p6GAufQdABpd4wRFM01f9ToT5xZbum7GcLC3n1gBTXU9k
gprSckfIfYV2NAzE01bUBrl2G53uIR+NlPlgmN2XIPAbegDFbh3L0Y/FdeLeWfftMRQYzeopAGo+
dLPQPcrH9EFYq2BikAtnsEZnaCJH0d5KVZQcZWfpbPkY4B0uJBRfbQ1EV5yVIHxrxl6Okb+zANsZ
PoyD4Bm/4pBxpSFxZkAHG1Td+IATt5EZAzHbAXCNVbqP5AcpuLbDp7raDYBju2zx31QBO4tuYbRa
s1AaB7D8uaRQNWurSAd0WHaq12rFfZwvD5dFrIzInMn48ikn2gQVRtCXDjLkqaRRNDsDkgNLdTNK
v5apAhKNN2aNJ6chrWP/suxV9UAZgUZs7NS3tE/fgu0urCB6jIGLEGh30iICIFppeIB6SIahaRnY
IljN8yXsMXI8htmcO3HtN8WDnV4n6TPelIbuEuVDje5mGVgetxiiFOzdCsQTqHU07Bo62w3W2H4u
2ewMK40CHaieR6mnJZ329s5LN+kGXmums0/uJaR9Rrr09EnaiC63tbUFKrOMk4CUFxp+zqWj+3Rq
pwQtBWCYo9H/kPZdO3LrwLZfJECJCq+SOk7OM34RbI+tLFGi8tefRd97trvZgojxeTAM2EAvFVks
Fius0mxvkDGQLSOAbAdhXdAXiD5QFiduNf6he66fHePTlJEhLZl7FZUbLgKcKLK4yLaZSLdZhYYL
syZX2RC4XrntvfEhuTGfUARRK9vv+l7mAOkLxhcDkfC+hl/A69qEwz1TUrWkxroVuF264zvDJEAv
TzzY/84rvLs+0HfuLd0bt+G+mTbOAe8S3yZehHYV2ccsObhnH6Ofb2I2Fw3NGT4GZU6a66W9F/oR
skntfbpFCEZ9tx8TULWgnsW//Vw/m0sv/jNsIdjQOWWiZSWw+/fs93QMtGhTe+Z99/HT+Zx3I1oS
2/1wbdle+mDvKt7bLnOyl27fs0/gGnhimrraTGnD96LauE/GO7hgcNOTHc6yP26Umwf9gUrSB0se
lAZDhFA09Nq46K/r4G0PUYOKCa3dTTG4CtlNeTXdMbbJ7kcJ2MJ1yCNbyCLy4l9bLAMvwblZVg0Y
oEm7ifPaV0Cw3X+d7RkRZ9wc3P7haSv6uA6p6oQ6GkBAwtkqPkJIEkO3tE2oSgB9Ew4qEq8iC2cY
ljGYV+zCZ7dsF7+Zg4fGqs5Tn+6zdwy5SPcobZSFK5eOxhmo4H/qSlyUDjjtEZBiu2iveeCeb/bs
g77ZN/pevyN4OWzjm+JK48Ss62djIY6PgQEw7AjCgXIWD7BzxbRd3Ixh4aC/MAh39U16cI6R6Y0/
9PvIHx/K1yQgh+Qje0ue0l37sQ6+YKBAcoYqELhQuGDEWntShKTGbKDSn5VtWd5M2lPtHGghe0ss
WHdOqWphfoaF+OhFrtXGBCmCMge/z16S5r2SEZEuKD+iRgayPiBBuAwgdUWWwO0p8dJ0Xppyq5d3
WXhYX6mlRzo6vKD5vLQQF+H5LulojbEGHi+crV+FswuRD7eb1muGu6m7TWRlhhcCoYIXJDsqKvjx
er54e4HoITPnuUETR/VqYFiz2z62XS+JUV2IJIAIWl+y0kgYauJQV514iY3Jya7pJ/GxivNjk1yH
JNqur+GFGgiAgvukqqGZDiMHTJIX3S7uLUeW/Lt8hggYwiOLoei1df4IVb9HE1iJQf9vVX7ovKHd
p21/RRUuV93XtU/dPViztGCT36JnDwYBX9CTLrKiqeMy5q7rZ/pVh2HepfUYOi5KYt6d7Nk0Uk91
XljxmbYS95v/9gU2ion4nBW4qWJZjII60dTWutaPzVf4wrhlMUVtTyxvSHaYK95NstfRxeOFC3sC
KNypRt4QozL71lfqBxWtiG45elF81aM4kHRfDRLjXkPuH6EIkILx2QrnB3ACb6fag5fRZ1UWRKZ9
NZL0aA6yS3tBpDMY8VDY2cxGTgVPY9NDRmlfhS/m9Jjpt44hkejC+P6RCNF1vJvBFCUWVFpZbJYZ
q5g/5NWmtd2A2PkDm1HhU5WScrlL95djoTMA7rvhmqY4nZAmREetaQmGe7LXEQNQpjfW+Ir1AJpG
qr2E1YOpBCz6Xum5V6HaXTZac+Hon+ELmhJPg6FELpa11JS3pmyqrdvqX+7UF4QUVMQgxVyOHYRE
SnqbFcau6+NNwopg3Ywt7hvGcbrIWmDamVhgYKetDXIh7JuLsQdzDZr0rHrKYv060ajk1lletv+g
RDpNqnYaQy0085Op2owU3T/ml/OAfxYNAzz48cKYOMEoO0qcx1FKoYXReKfb8Tatrwe1uAqHCcSY
V2CmlLh4y8v3F1Cw0EYaz52bQaaysHc152u0NgXVEKBSNusbtbh6aCtCW40Fp1UsGEIGVa+yCgO6
Qk3ZJOptrMryYwv3NNz7vwiCWvelOzVsAMLUWg0KrhRD25g2Nfe2SpHMXxfn8j3Bt+oETdBvt6dD
7yZA02KUWmMo2X2hUtTRO7euUh36MN4oYbLPXHTvNposSCsTVTCMzTwOeeZCT2LngH6tYz+g1nqQ
2KlF3UD9EV7onINHzASmPUiIcg4y9Ru32WNx9ya5GzVZt/FlJOfPUv4FEjYu7CcbxKtYSsP5acXd
zppaBKqs5NWJncBy2toLK/Ye6aOnle52JN2m0pjkcMuEFbazxNgpJ4/xDVGOhhgnCBXc1Ia76zOZ
/728d3+lFfeucTHFTsOyVjMa3epgjrYMb8R19VwGwb6huBzTIMXgmDHoZWglLfMJKby2yLddA+74
WBIvlaEI1gMVOdkQpwyiELRCsFeaZTzQKEFZthx/ZRG8uIz0YEbpgKKWURCifjmOBkkVzqKjAU7r
/79comkvnEwrrbLhqh7EyQeLWlzK2tZG2hZ9RxJVWwJD07aNkh8U+aI96tx5ykIjqpCLY35RzW/t
lNzVxojbn24zK713k0YCt7RJp3DCJs1Er7OygImfXQZ+xJnx6akO/KlCS3brWrd0iE6hhJ2qKdhE
YhNQMS13I5Rh7jXfInEAjvfNOtSSUpxAiUXJU0dHfdQBZTTkdjQwIqqXDsnmEUHBhYdb8d9GiS9l
ClLEtoDpASsGJlY4xrQxCkQq43gTWtYmDpOgYPHWTuagmEefNGqwLuPycqKnk89BBtOIELHENI9O
qQm0sontLepf/RDNSI7RPw6ltNF/eT0RHENkG56UGB3VMRNZi0LYPwAOHnPLOoi7uf+nXfuLwh9s
J3G/kIYp+KeBUlJi+IjSptuhkbbVcI2+2DcMO8NH45ChlvYcRQPhjJ4ZWDerpiAUV7udndhBzJvz
xtBPKmdHB1tipBZPGcLxfJQQ+pcN4VBbs5IQm1uQhKL4MRmuHPKr1o2vBhZxUyLl8R+KcJZNDTOQ
MSeI+QrTN3XZHBK4FiFMx7riLTo3pzjCQTbKSJlzbnLT/Lpp3k3UtLb1rxxdo+Gxr1/y0CvQR7cO
uryCYBP5w9EBd/5812qWKqAaxpWFMu+9E7rbwW0D0EdJvJpFRUfQ6H9hBBXsiDVNEaos4WyUx6Z3
70CXJ7lNliWxOXELQogXxOB61rvThPo9v9PeKaIaYf6sMFWyXIvGAaHZ/wXh/39ylCiYWhnLIIeF
fLV2Y1iz15e7dpCRocmEERQbVd2qnXOVA3vrbuzNQ9F2RxiRzfru85+5OLMn4giaXcVVrecVxGkt
pCTrTZbYHhr8aPQbVN2SKK9MJEG79TJpMz3BxPIe5J1Bjwn399lMwqvcSk1ZocGiLTKRtzbB6IVC
SwHLNvOE0gJYcZUGaolNCnd58btiTzn9rcoyd4uS/UUTqTRHBsKPApO5UFF0KOJfbvYW9tIAPf/k
i606AREOakTcOlTZgK0KwBwWgdYtDDrLH8HCQXbflZspYHfzpgiiJ+XakqiJTEDh9IIIuYloBey4
13ckT7chZiM1uZTTWoYjXCEz0foCwySYn303N9ZR35jOhjzSzbQtH2vqxaMX79Qr2bPukgCB2/eT
peXG6+RQRwPIERzKYV8r1BEGyj5ER8Pwav4qduUehelT5ze/U+aRfzFZ6OCD7UUNOpIQ58CTMTM0
pwO4s29DlPhPbDObTOLPLCrOCYiweVmRtWbHFUcpD515A2LAADwVwZhvRt3xFWfbKtIV5b95oawn
mMJGpn09EYULVmdHMpZbd7qu+qe6QwkjJooq6bs99Du1C71uPliqLAK9eNmcoAv7acI3zCscQX92
2sgbq2FHs/LHuuWUYXBVPtEZ5KswLK+EhJr7QbUHzZHV08sAhJuG5IirIGYIZ8D6bZk/9eHXugCL
Zw1JUszpBbECUjrnAlS9YzMjUxH0yo7NdK2wx/yf1BsNFug5wMQMU2yMm9IQxBc6vLN2/hxr+2jr
Od2OQ6kF66Is3mInOMItlrAyKyuCyzIxtirN9jHY8DEF3bNSukkt8i+uzAmacLegPSGZLAdoikqJ
pzkYMDyRf9GuvxjijRKXSCX0Ke7lHgOy3bZ77SeUS6yv2qKCnWAIxicr0Rz2J4wwJQNmMdaah9IA
mb8k2RqLG4qTYzLlLYHxwWK1BQvCqbnFpNmflGT73GIBSdHksS7UorEDJQvIq1GtdlFIDMa5KR8n
LBwdUN8RYszQtRk9twYuSbvyuvSe6JEEctHXOIEUDqo6OulQMkDq4LO2zCeS7g0ULzsY0ELu7EKi
fYsOKKqNUI2Kai7kzM8X1JkqM9FioFWu9TLG2s4qtSsV85eyWkbVtijYCZQgWJrUIEwuAWVq4XEy
xr1lgcCblZt4AGUlfSqS7PAPu3eCKNikudHUruNLaYL3CsSEc3xvG7+TAvMr2yvXfaPD8zrgohE8
ARQsR0PRo1/1AFTHg42ZevyGSpVO8kqV7ZlgMSJqROBvB0pPx90cRkEzRIE27Jn05pPIIxYfop1b
U3T+zCJo3PPqYXyjKiqamLtdXzeJavwpgjw51orj2h2hwAnL+8bahNEBj29MlkejQvGDdrKim8VY
NSr1UXCIvCeGqwm2yoiarlMjeNhTOXnoI/CzMQoSzNkdNbgUNiaJzQjputHO6tsjHcG74DoS3Vze
xL+fIFiyPCRZQxs4FZp7F0fHKr1Rw/lQue1+fWkvi2G4N3oiq+A7sZyapHQgK6Hpo8nIo5qVh7FU
f44s2rRqiKkX+ZY4ypM1utuJdFe1XfzMaratqfJ7zM3AbszW02L2mcQVeISix/UPvDSxfBfQpWQ6
4Am96EFXdMxXGkwXJta9KabARcWubnhN/EnU5yoK1OzrIYpzQH6RnSgbS8ys0UMAYhiS7r421jax
JCf0Up8BgfpEdGnAIbJFT6W2Gixcq+CB0x678D2jpme5H7b5rrZ+E9lfvnmBhgIFFY4XypFFG172
6lQ4c9T682xup9TYFWW5Wd8kmbYKa6bFdV6UhD+ACcZpd7/BkOyx6bOdbIkluNSGc20V7iOlJ+Cb
KgHURQc9fWA1mJfg16v0wa0eE5p5Iy0ly7ds5P6eRC77iT7UM5mTaMBJDG201k7ToQ1hWg1ZYlMm
mXAZxWGX1ATXka+nRysL7OwGzQNgvi9mFjTsm6lUkj27LB1HoSxqIFD7C64FxJ6FtRxiRVWUmb+a
qtu2Ajdiehx61XfZb7fYNFGxmeJN1TGvSVLJki4YWM5rBd5jPoFTtcXMVV0m8TjzJ3CN0Snh8G5U
LeK4IZjOUOmIdzdC8H6bvVltH+TxXd60EjW6dEbP8YWLuEeqgqocn1lxcmyM+Btzkk4Ccqk4AMGM
ZcQWVcwDFxkYQDHXUPwrnNHxKjf3Uf1c9l8OFQOC1zrznkc0XwhKUzMKT3qCW6vaDEPAk88wxRTN
xjIlG7YkioaKWhtNGcgeiKVAVj/EMYZJMN/RjhnUIbH3sZTCeWlTTkGEgzZabqRjDg0/2/7EPhQm
i3LKAITVYkVkjDmBFLlzTKbbqP+1bgVlqyRo1dywrhgVvkrZkdPxqs5R7V7XMfginIc6YMxPdoKb
kRNrFKYkRhc1MIbyKddejPIqrq+N7vlfUFD4gCgRbl2x9pJqSVLPBbYiB8nvsI/CxyTeFfXTOsry
ev2HYquCLMnkTGoGlEL9Flalp9fPTSNT3Uu7igXTeREsWDN5a8A5SGQnaALlCxb2kVF56BzoeYNM
SD6ttCvfEm2gP/U2in4POf7yurisH9bFXFS7k/tX0OvBAdu5QXH/Zhhgh/m2DXhp1xEuWfsg2OkV
L2j2nFq6M/ErvtlWt/UuPETfSOQx4heHTf5KfHS63l7Nn8aTHQzvDsijUnT7wvSuf8ZCzRv/DHD7
IgaOa0XkoDNqY7YimrS+mQf6cQySb9ZHt6V7ZJKus8orN+6zIptIu6hEJ5j6+f6aek1Y7sYo/6Q3
o77Ju20ju5qXN/CvWIIKkS4mRR4CImKvE3nsB4kPLhOB45+c6a7s56hx8PssOyrk0Ba/Sfm4vjWL
ZgM9yLaORjQEyASzYZRp40wpIBCw8sp5O2bvDWs9uPrrOItLBZY4HUyE4IMVW94K0I5qsYkjXaeW
Z7DEz5Qv53WgYyCiQzuEjTifSM9aTeaclbPNq1J/OuinBgeqx/p/sbInIIJSuWrkpihYwuvLOpLh
SUueXdAWzGAx+IflOsERNIshGx8pBnBq7Zi7oNWcXQnC4lPjBEHQrdIw4pB1QMhBX57wUtNnZu11
6zlLr6fiH3Zf5681h7NUw+aeK7KadWOYxhgLbbqj+zCbNfhozFkzis3Xl+0UR9ieNm61Anmh1tfL
+yK7spJ/OC2nvy9sS5V1xpjq+H2n3LA49coCldbTzlJlnChLJx/TUjSAgabrovrOHTu1tTQ8BFP1
PumpH2Mu3SALispABBVgUTxFQ43LQTF+0hbeVbPNSz1Y35IlA3MqCf+IExuWoARqclFS5c81+MyC
BoQ/SEzOsSzZsiwMupQsNGpgloRw0zlFzw8ncCb1Q6FBh6kVjjT7yX9EdLJgKP8DERy5aI57k0QA
qbWPiQQDsi0G8nEamgvMTnJAlywmSljAa8YzI5ZI+MI00llUw5lxyICM3INRfl/fmSVhQBzPmWc1
C/XGgjI74UgRPZtRPJ2BMFAdEOnRk9prXG2jGM4VUdCHso54sUdCC7ewfLSLigxRMTDeojIn6T5U
/dU13r6OgYAQxq+AUQl9O4KpsWI0OBZjhoG2JTK1RlC692P+tI5xodOQ40/YCYETFPKLYUANqZeC
6qD2p6MWoFbKcUGc/apPXxcFtxlqSAimWanwuc+PTpummdbXFAznU+NFCSg15m+0l5jmhT3hWV/0
cqCpHqEgYb3MsHKoY4EWM3OH+9YqPJ24x2GOv771ZzCCZaZqk4a6CxjLzfZO5+wUJbzNokbiMV0c
GgK6RgMLBo4xE1RJgjtjh7k+DjP4oTUb5FWjcYM+mH9YMAI/Vke8Hsl6sefACltrQr0H+MXoTxQi
27XhGTLH7+JoQgx45mhuAz8jJp1wBTwxmlqjoDbJtsACiRJD9JtfpUbmh671BkbqoJtmiam58AUE
OP45J3D6aKclZaAl1mawttSPc/psO71vu69hdF+0v798ev5f2BaT6xEFERvMYxvpjpnPeejUzk8H
ivy/uwPf8mPbGBJ14Nt9Zq/B94RWYwMsMHw6gljDCSKdxC4KkHgrTb2tjR21jl0S5M6T2/0OLeaV
1VcdBABq6DA3wUiABkhLOE1zprVtRsFY1BVPZIo9qkVB1d9OsqkfCxYIzHYw3fDZLQ1tzcKOlVk+
1xVwaKocnCq6Zg0CcmlW7cK+3K7v18KZsjkZMW+BBJ+DGJMzy4oNpId2FLYWY/7TbN4riSlT+SWJ
dLBFOIhbwUkU6wAG3WFaqEPlMQrBV7UbXIxeZ/5SZUxFSyqBoYR8yioPsIvd2a6bTVAXkO1RhDg8
MKrdzKgh9ercvUc24bWbQOuaRzdTWb6vL+OigCgNhZCcI0WsS82LaZhDCk5uzak/tTTfYXpB7Wnm
tO1qS2JtZVh8S08ONA3bYgLhHSg7dfs74hxBkjgHza79MSKf62It3B94bv0VS7ikFGbqhZtiPecp
3bbhg6aBMfDLDDM4VnAiQWgGEmA0RwuuSlW1ieVyVtzEsDegxPXanmxix5Es24LZPYMRli2J+qGy
QshC7Ph36Y5BOxm3GkZeR2zcOpjD/vWlA/MdH3gEf+KiTWOap7ltsgnWydhM+o02zP7cy9r4F2w7
SGZ4OxnuEXiSgkXC6GvV7hQwJ7eq5TOQOrbVM8lLrwzZQ518J/W3daGWVA/hYJePZcGQTLEUWpva
Lu4prkewfG4xSHeDaNpRrR2MB/hYR1qyS4Zt45aH64IlFCQr7TJhSgeXonKrHyUSA303f90Dw+hA
jC8FgZEJyy4od2XHqqkzmNmp0x66Yfo2tDx6Kxv/u3SG4IOhXB0l6xjVI8DMk9G2iY03sVXskB3w
MvcwjLLcypJyn4LwjTuxCZaZFCWqazClTbEwMgfU3oXhVeA3xfS5GoFdgG/0QeZeLm0SH4EFTgXe
/CfmktQ0UmslAlO4E2YPBS32XSkL5C5pnGkQKBwfm4tJGueC6RHhvX+A0MLaTYK0mTAabrLsMdyi
NaSOvSor6K913VvaMVBimHBfEHGCfpxjhq1hhIzAwOYI3IL1swVzqZ75ltEE/wCESgJUrfEaOfHW
UCMlJYRbcgccph5sJAIObXGkDIzW60hLOwU6TqwfslJ41QhOIDMb1xz52OExLT7CYno3M13iji2u
Gvqr4a9AzbF+56umtxgEpTNAmOVnPSQ+pvjsWPO0LseSwYPvjOcSGIwQbBJAnEqZZrxfwM+kaKF5
ZMhm1jddPlPqNY2mT/u5xTM+gNudXCVJosiqh2XnTFxHzm2DZDsOc5se1OkYkRjGNiDlDE73rxbu
4l5E0BYek4XKYVRjnS9oHnYY3WSATXnUURM1J901YVGC6K2yXV/URaFOgAR9t2LYLcJvkbBIUWuI
gtnmdzhnYHrrvbx5XAdb2kE83VE1z9/v2MVzqRpjVNQyxBVSmvMWU7de4kbbx6q2zbN2jymBPktk
78YlzTQ5b4mD9whGmQgLGdczOAwwA9m3i3prUrJ3dMyTcmQ1m0vOJ8wgv7GAhT/nkul2mpGqw2nG
JHGP0j28Gi8sn7UZ+SflUIdPTiphNlg61eAHwjMBbP8Y3CeuJZiJnYlriDkrntaY19XsSgLvi/b3
L4TYjIdnQ+IkBBBqbwYadgstuln2UqYSZV/CQWUMNodP10DP//niRQTDndGSjPt+DDGRIXQ+3Xqw
/V4BAUwyst3XlfDUwgsaMatuH88NXE4jro4hxrVVDio3KwsU/6Gx0ef8Q88yInFAL0XEKwv6B+OF
AAaGrZ2LSIyBDBT3tE81y3Pj0pvCKoha4pWyvM/lgQaSA2InDCvGO0hE4rWIPUoEOCP2sbS+2dpH
To45GGdGWa/85dE6R+Iyn/gdcTbbVWlyuh7Iw9yNCxauufq+vlsyEMHo0jnqxpyL0ylvFO2RYXXI
wy/fXuA7gaMJS4sLDEf4XJDE6THHLgLZa0abwMr7fWHnW0Mpvg6DJgzYPUxCxb0vpthVksVKoYFN
0yj07yBB3NkhLxkGD8T6kl1aBrwI/uKISfYCLMgtNf5woEZ+PLNN32QSURYhXIxGgeWBYRXTvkTH
cD+FWmCXR426XykR2BLTWOb/XfYroogGpFkIyvHBwChGOd8YXVPIaGcu2Ndz5Ol7zDPpnivw1xLl
qo7vZxDNhQaSHIpEuoUjhLpDPK4QPMXkEbHGxkqQAQoTwNZZ+mPu2F1II+SYlV1VD58slvWYLtgG
PuUViQDOT43R0udS9kaU5uB+B4GSrW5740dJw/04JCi9HLbrmrEk2AmSqBmj0jpzPQKpbh8xsBX2
dhMZbNdNW6bL0jaXNyIU/a9UYtY2nrQRXV3ASjHWR3uyh61p36bD1tLfEtvZqI6sFmHBUmig3ObM
TLB9F7eIaSQpyVlW+aPBvCl+GPUpyJnkEby4gv+BgFDofK+aCkVkYGCAVJoRuEgSOiaGlrXvrvrq
KF+uXoL1Bo2mi0PAzbnYvZV1CBRaNQxGrhyTlM8t+bWuDwtLRv5MmoRF4nyGwvkKJyQiWItjrIbg
SzaI/c2wMHvNne1us460YDAQ4+HlAX+OlfhaRFInV3LdBp82+MKM4UBaSV3cJQCYU8FtyguHUTMs
+hAkoZ3jgmMQvko+gDs1B3OsagXrUlzqNH7cREwdjxBcruLEgRQTV3OnhjNZW+y+AGEcpwtSzfC9
H2EG5zD1MbLIL1JV4ustGULMrQP1OcwhOoPFp0/XqFnWhLBIcdj0x8Ge0bvt9EdWDcc57TDSOx+O
VTPqO0MxBz9SjV5iOS6XVyPgLsLtiGGKeOgJNiotTCvWM5R7W4p+Yw3jI8KQMouxgIEUL9pqEFtC
gEkMsdeIpeXtpIDdHa+4Mnppima3vn8L+g4El3dCIu6Ncejnpxcz5uuCTlHlx7p7nB1r17Afnawg
5g8L93lugqf2dVRDYZjHwns7N+dUd2Ejxi3ZKrc/xqD4jprawPFr5u2mn83bI5+wUF5dZ3eNl78+
Kc/xkX6zg0ki7qW68g+xkGDECKLLV3mX1qVmZBDXqFLfNavBs9txP/OhpE0XTGHz2FKUxuVK/HVt
4TPI/kDDpRLrzyvWlmVvArht0tFj+nhtzJFkmMSitpxg8Fv1xPuMcs3J1Q4YKLn1mDnd6pX5sa4u
S+uHXB2ejxhpRHSxaD9LGYY+h9hIa7wzw9u+fE8Mzx0wouq7Zt8nocRvc/DFot6cwvH/P5EoTRtU
gydp5bvKd73fIgPd00NDf/bGwxhJ+hEuC/eQw0LE3YDJhI66YhFC1lPEBpscYHul3TkP6qby9Q88
SKzADIpDv8t+fq6v5tLhO0UUxBuGdGoHBeLV83Cr6+DSTuJrPZRRny3BIKUFWhUUjSGwITzvQtTd
OBgVBWkctpnC4VA3LBi1XtImd1nQjgU0dA3HHGzayFnx7zjZrdYdstEZq8qf7+LrcYsBmuCV1r5V
1+ZPkE9KlF2KJmi7qqkh5igADTO60T5u7ZKddtVczbeINozgul7fqqWzZbhYJxU+MHLhwhq6k2KO
plZjq0C/6oJJXjq36c8zVFT2Uwgh7mTblODlAwhD8/JD+677s6cqXutZWpBd98fZ/46kkKzPa0kw
EDPaOqii8WoRwzRqWodNZTG42s1jlf7sZJMGLlmOoRVI7GPkFn9RwkU414qQoJGoGYfKLw/pnXPz
bH1iGtrtfFSfssB3MIXCx7tMSYL1/VrSefDmoiNdBXEu7JWAqpFYr42u8jOmIx1joFo/9HIm80K4
kol7dgrDV/dE5acysuOG9rAZd9XkDZvys/KdZzBHZzv7prpuXq19feUe5s916f6EBddwhaNGqDKU
INvAkd59G70+mO/K6wE2a2s8VV72i17XGCvSR14LGunUq9+U46br/Pz7FEweOUhJ3peuhdNlEM6i
paRWpFr4nJZtyN5+Qm/QlRXQjf5Eq4Btx40bmPv6OrnL3vxM5iQtbjWqoJDyg5LhhXW+B4lqt2Bx
goKR+sMgOh7AL5WUs2dho1Fjxac+o3gMeSlhwZllp5GbtahOnOIAU/eCtrpHKNBzR9Vf39slJNPh
lQ4qyHTx1j8XR7X7No4wyAJDiNN3oyuv6qRtPI1g65gsd75w+HldAKqu+DsEIdNzrNLQaBgnKloW
u4occYhrHwNVZPfPZXslblTUOSAKjOWDvywcxjS2I6sYJngNL843+7oNbA+tCGCA8zBvZ/S7YD7q
mlddp/tI1ri2ZFXPsIUTWiNFVnc1sHWf/S5em+v83rgqas+BXrp4ofhG7dEX9W19E5cW9lRiQV2a
GkU/RQ7UNL1OjCedSuIxCzoPmjIEgTSYN0SChI1LYwscJjF+31ZHT09ei/AYyoo4lhyiMxDhQgLH
odtSChDlytq119q1fTVfuRvlFwumINE89YpJxOJ3gWDW8GTlQR+EmfjQzHN9tNNqNtgEfczVdG+W
7TaljufSflPU6sbJR4kPsbhLJgpwkLRFY6gYGGZDMjAW6tDLIt7FanVTD+FmXREWLCMe39B8ZOeQ
lhBfcEk6hnlbkcpHcZYPxvs8OZjseqw3tTPhPko9w5K4YUuqcYoo7FpGxn6sSxMKH87KUZ/q/tgT
+zUz6Mu6aDIg4VRrVWO1jIvG+mITt63fIyfSJLKbfMke8loBNKKjDhVOxLlOTK46JaMLnWjH1m+p
42tjFmjgkqxk9KxLAp0g/Qk5nFzmc5oPtMg0XCSZA6IAM0jRJKLGiiS3swQDMjHkMpH0Q3JYWLdi
qMa6RrIDJcjRnTWmP1K7eHJq8rq+PQuah0IONLWjbgQz/sR1U1NQryqhC9s+aDdRiJd3qV+Fir5p
iHU08gzthcavOKoklu+yo5ZfxH9xxVUcx94qig7ipZX2NqjJBoNe93WB4ko7uoI123TglqAt3WKy
+qOV6Lt1sRfUxeEzH/A21eF2iiYkbhCoCllE/Sys0ejxPofE06Mfg2y0z8IucsJFxDNQcAR+ZMEC
g0MyNp0qQag/Z15LdlP+Xc2f12VZsE9nGMJRztFSnoxhTH0VBQRjYqIcR/au+RNmFEzuGYagjRhQ
PKoagxzKU4Puw/vqm/GYHYub5m1KPRMDkn/Od+mu2DZb5coePPMO1Nn6lu6i3MtfmOQNLltUviAn
J7CpG1AiYsC9PzrH3DgMCCjrT+trugyB5ykatHghmmBOikErB9eBvO507zTfRvKez+//JwiRY5dl
jkWrBhBWfnTCxz56KKbHdYhFLUfcGPPAwOWLIsvzhepQFz4mBAuFwTWPed55dafWqKCeriY9/YcV
4+F2zDmBk4hJCOdY9ogwtlmU1I80GoQse4wYZry22su6SEvKDjcR9Azo4UaEToBph2Z0nbKm/qAO
1+Ok7KL59zrCwqIhqgPfwkWMQjfFJFY8sE5HwQWeuhrNg3nKek9vdAxiHDvnfkRJ0MM63qWqgS8I
U9Y1pJ1ROCUmUY1QZ2FM4D/N5c2gPynaDR9RsY5x6TEBA1FVPiAGZk+08uDXNjpWwYWh3btW7pMZ
3RPdawxvrTusIy1K8xdJtOt261a92uN2rNK94ngZ+TFlkgW7vLJ0hFdQ8IAQi4U3EP+Ek+Nv6yqs
XYu5KXq2n8Agh0Bc/NZE+3q4KuO9zT7WJVpau1M4ri8ncE07mDM6HOCbDaM/qQejyPwahcMsutfT
WrJRS8uH6A6i7OB60FCFcA7GBj2G5jsISCg52tWLR/DM7ZAo+XLSR0c7BS8bBmU//uYyn8jETKdD
CT0MA1qQvQmE8kYv8dGXBIE/gZsPWRcTZJ8CgqY0YzJk1O+an2R6tKqPIf3yvQchbARteJUoEnrC
WjWz7faWBQjqHgzrQwGv3Nd3HscFv8yHcsPnO5chN9MQ3YAp9cF7b9EXx/3sunvVORitbNrRpc0B
a+wJknOOlCiF4lAwoyJLpHmxe2DtHSHUY8NuXaKlXUE9N+pqUR+MKJuwKzEFT7IaY8nC6Ruj1xM6
zdtKNuZoEcQw4N1hIhUCLcKygfXZsc05x9053po9hlOrV6Um80hkIMKKNWGrRqUJEORHci33TOW5
iyVxu8u7BruC9DF8REQIXV1wekqKDqAsAQZr9O7AyuRVUSftHw4KoisISWFGEMq2hS2p3DTsWIh7
U4XnNoOKIMKmIDXp/8PO/weDJOy5hvVZbRmIg0MW611VfmbRFfn6kxLLdQIhnEcL49q6bgCE5hxC
/U0jW5q8rkuxeE4s0MQgUWHbF3WQ2tQzJy4LxNfilyF+b8mxqO50WTB6UbdgWVQ+44yAHvN8rWIz
pINRQJCBJduoSDZzXj4V5OuFzFivExjhYnGmoaowa4b65fBW9vc5Mopd93t9wRZV+ARDOIuV0aYK
4iXUn4pkr5PhNR5l0RgZhHASR2L0WdcBQq3ui/SH+2WuUvhGp8skHJCGZBGCLvj9sMEYkv5Hmkdb
t5HEeJYV678tF53xxs0HVpsA0TrrKRrs1BuykG5Y72y0oZPkKyUrJl7y06ToZFZw5EnnojL5mg7f
/0+7/j+kXdeO5Liy/CIB8uaVksq1t9M9L8JYSqK8oczX31CfuztVLKGI6X0aYHtRIZLJZDIZGWnp
pwasuvkUz9UyZbwMS2MMvD64jCDZImKFQcq4adc6EHhzw92NpR90GR1gFQK1iqCNIDsB4dDTQZhj
pbJsBAQrYmIx5GLR6TJBsfzlkaykfmFfRziC/cbakIwOB46+1Tb9Ibktb8sXvEbsnJmg1SUj7L7f
Oc+XUdcHhzIQTUXVLMK908FFDauZ6lQILeIXow6z/FcvEwldNWlw4f+BWKzwKMZz4tlR5wjjasvX
Pn7SuUrK9AWiTpKTZSWVs0zgHyDBXeJRoO3yGmOBTraWEP29uGqIc6Nsk8Db0u+XJ25ZjdNExCmY
4DRbw8YTnYH7H3UDLfphJH2goN6knQ62va9HWTz+cZ+8hCdYIevGFhXHwFOnXR6qfvJqQuLdueWH
Zsf23otCvJCH3UHZGtvmMQlQxn95wAvApQ8QzFPp29GGA4elNGloxa9Dy4iFa0/TlL7ZS9ygzCwF
Xzs4VayMBsBmA8mwqv/detV2qApJAmeFlnWyih9MoCPbVCyHazV4FP4UP1lFUGUWyWmQVzc9Hsss
vjMVDuEpyUxKBieyAmdtjK0KLVB8JyvuK93zvSU/3M27/7Rghn667wycuYWVAgaN0PatEvuNeqO3
70MOVSdIWl0GWz1K/uy9s3f5+R8/MhsTUarsMVOch8sQsmkT/IjeQ9W4zGETvfqeZzsE3qRKnv4b
huBChmyYnGyxuz7ZO91tWT7n7vt/gxAcR2J3cz8sEGVxZVk3UXLNZLtH4ptEVujoRtROOSDcsXud
J+Ux5Q1RnO6aZlM4GvGeW7IkogxS8A50BgvVjQHJDfMlTpvnaphDx5kOmZkcYiu5cisqse/1cwXR
t/MhwyJWWBVRn/dGt5zLSvXc6yqaF44bZypvks78jDtCAICqDFxWIVdwupWgjuVWdYKtlHM9sOsh
bO2JaNLO4asWfgQj7FizdxsvnTCJozkGFG8AXGG3RiuT5z3vZrFEsqiyRzoZtDjcYU6HAzdeJmYO
dkD0VYlJ8jV/wJF10+woMox7HCAHcP6093Qvi9BXV+wIVxifU1a6WsfAxTsKmt8xHzUnM7DAX/yM
OzpCEsKatuSofIlauFhYYv+Sqm+XN/HqYXj0+4IvcnotYhxSnr6n/yrcB94ahA6kZ0+RJolq1m3i
z1oJHokNqVKiPwdOqP6bwn+jeqst95cHsxymZyf70WAEjxQVxaglBSByeqPSN0gQqtk1uuuO+qGj
gTVIRrRmBXjzWgpCPPCETcFVeGhwnbMatw5Dz36mprYBqZCRbM5JWsievdbWacnPo0LcdqBQIERN
k+nNismBNdvVVaK5G7cHmcNNkMrMvnuVLcsGyfCEsWlKUZTqkt0YdbaNaQC2aABhH3+YocYpyQrJ
sIQYKa+bItdjjM3FeeheKf1v6j2CuRJMNg0vW8jy2aKFLBkIDTRk1CGLpSDt0HCmglyBJuFXQ/Fa
6H6HanWXo2633nD0yrwMtxqWHeMJjqIfLap5DfAoBCUcc+9FAzG858m9G6vbsXqpckpqx5TArm21
Y1TBaZhx1jmVsSyecuOOW14y4sQy7TAZiOA5BjeabehfVT5KuZnqU+NWqT5xWi2PEmhwhidDCA0L
7n2IGaJanFZxkhymOidmZt2aoyZxG8uXnhnFEYzgNiwriuHMG4yEjbsyYaHjVpL4fNVVLGWQKu7e
qKMRTFzjZTQkLtxsrMWobSaj9pJNXy1t8xl7+xfnrCioiDQ8sY7wgCZtvs7dM1o9+8aQENVoyIxS
0qpPNkkaIf8uExpZnUTwPvG863iozhDWakIiN9baZa3SlwZ6aLpkaOsz+Of3l78fXXBq7tm0XO73
mtbsIDBw67E0JXYBdnopO0fWsVBkgqDCQMW2sFrYPpSnKsaiIldJLCuDXmkSxLqy6y1dcsCvbqOl
Gff/sEwhjQzWkNG4JrB4bwSMgXpcPlP9MyfVEYgQJ6lG3jtJBhAr48T9VvQvSSxJwa2QDaERYOGV
wkWNx1KAfrpAPEM5DQcp158eoEYQPQTjj/JgpyTa5PviC92Oh2I7BWwPOvBBRoRdXbAjbMHNFkrb
Te6Sw5iqBpsrBns7MhlRFOtukB6NKysGLTsU51ouqlvP+oxPYx/jTw6efu3Q5A9cCb3o19/vYzC3
IQsDIupSxy/sJgZpKDu3QSIyUehuTvnWQAtOK4J0S+Psplx/MCJQA9vG78u/brkMYQ6wpEC2Xarg
8e/pOtqzOhRDCh6R2dd9UKaUXXkof9+psTRTuOIzUGUFFjzIByj7E3mAetEXU6TBRUG4+aWzCr+Z
kCeWTOXacsEq8fIAPRB08hCmks9Wa+c9XuhqU7/JkBRxR35jVvXB0Yz4mrpqv7dyFgXmhD5tEBUp
AhCqQfztNTXUKQK6hKLDdSore1n7LDyAYlPY2DI4fU6nOR/amVtLkn8c+3nrwNMEOpSAQkVPB8kU
rMRXqGRDHTZIK2AsuMLu4KmZofAG8RUeriEmc22WD73SkYw+NMr28myvxFcnUELkYdtLLbYHKFbe
8z5GwVVJUFfT6IkfKd+gKiNxbCuzeIInBCHNwPjEOzxfIVw9DI73q0m7nWHGn7iGoUQDVHuI/0A6
QWRIsCaGfJIBS826cdN1bsj0enN56laGcgIhHHB9aTRqhTZufhG76TZT2XtaunEwLMXmn0HCGz8y
ANgPIhEyzRuvalosUpIMzjY3s3xbTwkKBPtEljJfH9QfKGF9dDtJlabDg29VcL82NmbnBb1MgXHF
vjFzf0CWjzgKDWY0bujQEQKvi9y+0Y0EabuD60ykzHI/kUmAr1g47g8Oil+hAgqKkQAWd3OjZyNG
1MdlEU5Gy5/NMtm6dC4h6sembdnw9EVt+lwSDK+MEqaOymjcNMGZFlVWWs0rlTFCAOSC+Kiz18q8
iYvfWrLz4tfL9iFBEsVWSgj7lY4OpKlTDj1l+37IQ7M3H+wONFJXUT/hoKDSiSoPeCdDQz+Y0wXs
RpYU/aiUuEQ4JUmayfPbzus2MaptyDx0UOiZR1lucSVmQE0qKsERkBu4VQvnXNKwImsYFtKZRlSu
PfYZZJR+cGmn68WRC7eLYxxR6WAuc9NCWyecP6kLHoJrBdXMcaXm93aWBEyPvmh2BxEWFO4pyrNj
cElgJhmneOVtKpV3PcU4eZ8XJB9Hki7SfF2uQ+93frxsOqtgYChB4UhDllEEyy2PqtbCVImx31X3
TUtYMORf4zS4jLO2C2Et/+IIRxqIES1PDeC40RDcFEFZUN+r7xW2cfXwMtTqkAxjIY1DdPWsce3s
jegfb8FboiTjumgfCtXbd8Vh/MT+BvkOcTMGhU0uMgojq8otbXmdNVUOrxx1W/zfJlHGViG8bNl1
nKWfoMog7kKTFWjxIHoXWWt9YpZjRnFdTEfjquhjX0nbK3ARJaf06hQiPQuBXKTLzvhLaIrZOGxE
eF50W7hpXLGJ6+3dTkLwl8EsRnN0DqSsWNq1AWZ0SxXdG9sNRDJK0pRzaCjOJyzQQVML6OdDC/pM
qac2MzBaF8p04d0piq8nP1i7a4dn18lJJMuQLb5I9CHHYMIxqpam7pUp2Gwpcwmfvpu4+rraF5a+
s/530V3rMt3LxeOKgEhtIkBYqvtQQXY6lVWccDVdABUNzjezr9LJCqH/tfn7veXqS7GdilmEpPop
TAR1q1ixlrAK6uMFzwPuDIFRfZvAP7uMtDaDLhYKTF1sLUtkHpa23uKFZfGC8BSKm4R8uuP9z94+
UOexQMxQ0J+XEVencBF/QeEdUiIi4b0rO5rNEaawNtjD1FR3uob3CEPW8notxQiX8S+OSLRxR/QL
KBjm0KFDqHbN1WTp342se6koOqcX5T5xWUpoZj65Kn29PMY1N7zINYOUCgHxM9JFOSjKyNTlbKM2
6YdnNd878z2LYuJAYTnqP7HBj+GEbUATIwGJHXCG/aKr+4lWAW3fIkNG7Vt+58z6j4YlxCOz0WTc
WHiwbL5rzLfy77VYddyscfPDM5y+lCKdmn2MArh+cvH7has/DEn+NA5mYCWyZPfqMNCpBmkERKrQ
sD2FAXKe4gUbKTNzr3oxQWGfxLF/hIJnM/UHQgwVi0rN1QzSp75zV0Jr83rcs+10X7+ZG/vJJt+q
31oYhWXYhhDjR+Z7f9n8VgcISS5k86EdhChLGOBYUk1fLjIoHvY7Aw06DUnQvWrgRwhCnNHwzHAb
lHwjYfpSO/scraVmF+89hp81b8wILo9n1WUcoQm3Z72DhB30ShB441mxyH71zq6WkcBW5wydP8FS
h6LTWelx3ReOS5cXiYJnJqmhLuab3JSkAVZuEGC7I9kCz4dQUIytUbkyTPHi142pCm37HldMCKP8
UItnb3q7PGdr41lktlDoATmNMyGdmdEutW1YIIccZPGzSiUu7vLvow7y1MamenbzzMXva8m3pkxB
onm5PIC1Rf8zAORpTgFi2yzbIgXAZG+89KHIAtv8++IE6Mf9M0c40E8hTFarydQCoqG3sxeMtmSX
yIYg2G3FeZdEOn6/YuXGrthm6jySV+knogWoOyMWB3scd/DlM47iu6TlUANZ3kAbMyaU7nMzD3Ll
imePl1fExu+ITu0YZ/n7EU6WGEh6msBRkZNrf9PskEe23zPJs+eKkgrkbo7Gs+yiI5xan9hUDZi2
offu8qYNi1gLosZ4nhTnauCT33U8dLIcHY6TapNl6S06G8k+Ym2rHn+EEDRnatYW5vJW2B+UO+9p
euCBRphJNId4W3Uf7aagCNMX94srOTtkwMLpNJlWq0/oCeLHg/YFO+xWidL9NHlhVab7nhcPlxdV
AucK+zh2q6E3F34tTW7G8fv8SLPrCQIe2tNlnFV/8WdRxQrBOW8zG7pe2M6xudPy4crMZa/KMghh
O9taMc2lg5krq62pUqSqZV27PipKLmwBsYPFzLyZomMlTta7/Da76zY1yYL7YjN2ZKbEWSi87Xd+
09TEkrUlk+w+dxn9ya4w0Z1jgcaRq/OH2TBJ3OxVWZe9VZ91tE6CM0Fn5aHMW8A4g3GlJMUV0qUP
ued8ype4yBdCaxf9ogQrb+qunOqFM+zoebTv3MjzzSbTod1V19dtxLO/f2g+udEL29kYZu9/D8AV
++p2m7HRSWJQYmmyDMyKEQIIOhUoO8ezgnjET4WaRHPbg2vTJEE5+vZcBpd30gdlWzDCYwgxc5ah
tqoYFUBYG2M3+FNo+iMprpSXW/VueKfXhq8/N8S4qbZRyBrCvue/may1hWSYYkJr9lyuJSm+gQ2g
H0QJkmeSw3PF3k9GKezmiBldXJRAwLM+aY0H6nm+2jwUkcQSPzLTl6ZTOKV55eRV7ACozogVNJv8
tqfEuJvCYqNuraD37Qfnaty5DzNBs5r76Qe9p76zLYP3BI+3aVCTaTOVpE2Ic0gCWSy/sh9PpkHY
9pE1ofOPh68zuEfUBmcQ30p17WQgwqanVWx5ZQ4QWlI0ZmpQCeHb6Hlw2XBlNiPED1Y72GY2A0Wz
H9FxiNTat8sAK8NYLtvG0svDslFOeeoiuZJNY1p/KIx+G9AiUo2+dfHPT2AYqAhbWFIq6qlPMQok
f+KWpTlkLHrtJm4cd6OUFlX8qFU6mZTU2j0SzbNQqwelFhSmnN3krMTCixfQ9CwwLcK+0TDaNgm5
c+/t5+5K+Zpw4qg3IOo/QRgbyb3Yl4x3ZdFOvkDYhnE0N31RLV+A5rFtWxMler08o4urF/YfZGGX
Pgq44kE8QAj3+iFjSVuz3KfMSTe9W+3Uut5HU/6K2X+O8+G2yOa9pUsuSCtCcEjgHeEKR4KmpTHN
TeA6NIif3YqkMcl+T2Ed3ukK+TIE9EmbSLv39nwgqeTqseLd7KWsfMmeO5AXEJ0ObXO0s8xzvzN/
uu5rpnaw1gcqze/JcJblPYoaipGh84wBHMdjgdNqyCJG+9mqDpbHJVmos3WEQBg0ZFAV/6FnKrIW
3M6CAmLeF74+6kEWp34LZtoQh2MVI6FzNTaP4OtKXMra8EzUqUODGQ+2ZyQGNyliqDz2uW87t1Hx
ax48f+x1PzMmSVRuriJ5WK+F2YJO2sJ11PEiGjc2kNowC8qduUWx5kYLsmuuE76zNm8D0TbOHRTY
bhUCwW5OClL673EItWHICo5XWsj2xa0bDCXZdW/TdbLhr/M2Ig8QsbiJw9fLm2pt26LTGkqjFyU6
JABO171nbTta5oCJUfcei8nQ//oMAPJ0i5QUknbCfLSJW/YgzOc+Ep05UZh1iPReErStDgJF5B9v
CUu6/XQQA8tKmi3kiKEtIM6WwK0gnTr1jhNeHswaYd62kK4Fcwlg6Ox3iqTOLVQnJyBV8bYtblMj
HNTDwIK8hrBMgOh0U+bXdtXgBH6bhj2nb0q907Lvks8420JLD6CjzxAOF5bShKYjjIy9Qo54Dprv
dVBDE+5Xv2U6UfbxtXUfh27Y7+zbSfIeujrZSLou8twWqNvCgiZtPnLo+eRoApj7Xv7QQV3l8vCW
rxcdPY4xUPqg1IsnZsEmB0/ph6JM8OttvbGUZEc9ZePEugRmbRIhOaGhPRgq3c9U1Khlc/CZYZnc
Hvs2nPNR+a3wpschabLJDlS7ztENexh/ZjjDHZ8qiiNrGLD2+mBDAgU7QwU5AVmZU4MyGPgdOZ4u
fWWHGoyejN9HO7AgWrRRCmJIPO/axEKeAlUyS/bH1YUz2qtL2huMw8mbO8/4WmvEBVPr7xfvGEPY
i7GbQ8l3gnnwgqA5VTrhrVKms/HxoaKFHIMI2xBqPEWcUgwkaUgdOoR3JCf8/a3c5oQS+2e5dRyE
6T7a9l3P/sH6Oe1kpOfVucRj7KLvtpipsHBI/JaaaeATTGf8aV8jexfmfSI5/WUgy2FzdCrTXBlx
+gOkHqC6UoExs8/juiOIR9TN36+bhZaAS0supLfFUrEcb3iz3S+eLb2ezbtauRll3nPtaDyGEAIp
o7DAfbEAkeq/lejaUw4OWprzWXbnXMU58o6Ch3KGuMabFnDaEWemR28o1IeZOkDXSlZaKYMSdlQJ
qd64BFfJb+KetGXgNA1pLJM01bfLy7PqKI5dvrCv0K8shlsE0uy9z9RZ2mJw92tcP+EPPjaZWu9Z
ySTRzErSD9Uyf4xc8MRRyRyFFogOsue2vLW7u3G+UdM7WbHl2iwewwiGUY0ZJGxnjE3x7lhrEk/f
RMm2lYrGrXl8pKFASddRQ2CKHXlNPhY65SNW6w2q4m6MyvD0ED1OlMjkM1c3rgcxIAQJi6NavuRo
41Zc1yZdBRJDJ22wEfUH19lctggJxIfBHEE4gzbPbY21mVBNz9/b+baS9ftdyyAtXQD/GYZYWalF
vdLgAFxOpzaEXGBHcP3pewJCb5mGHKKq89a8S4LWIe7t8BD53t7ZGgNROPJZkoNlLe4Aww0Kw9Ba
U8EnEqa0yDue2FruF8YvayyINkqiyMXKxEMFLYKWyA4Uh7PHeD5pvVXpNtZMf5+s7YyHhRy7Wq8o
GZyX0pWJGK9trmM84RAbYvSuSy3gKYOFt+XrjjbomXtFtaf8E++Jy6Vr6ecI0XzoeJ3OHdfMJppz
L/dL1EtxNSNe/qvzMtJ5TzyR5OM+MhvCPAIMN3QcJNa50BZInLRPmgiG6Zs+fxpMkudkqsnwmlx1
e2OTQxG+eAT6mJH63tt7274gXmCTNDRbX3aBXlEDBu3zz+fYwsOFXUasaBSMvbh2t7ZfPNOQ3UQ7
otzEV8YheVIfL+9LKaAw2SjXrfEEg/EnNnH3CRSb6UO3Q87vaXyN/GxfbX9KEBfff2HGbeEUmoc8
guQNEAe/A3uXMB/5xs09aFsH3LK3LLiMt5ZtOplS4SyK+2Fw8xp4XdBdG9cz96EaQ6AmcAepz2/l
LSVf7Ca4xRLHKLKEm5W4PukUC1uniD+k/z8+oL1p9Q1szN78oIcvuksihyBJ0hMZcfnjpno6y+gl
i8zT0hsSLkgM1S2a4e2fgx4HN4G1jQJW6uCj0p2VPLoglA3WW4VEkEdjH7WsbMpJzXeVWj54tPZR
2m+rr7QuIXNYhEqTBaMhmZXzU3T5PjRnh5oaQlLRQRq1W0UFZE98q+QkUlG75ueT7ZdMlkxZZvdk
IkB8X5T0EPZCs+8s2dh6CjoSx2gDr9Ws3ZSDw0FXdWQ9WldRPEt3bNSaokxd2EaWjqrcIkEfzrF2
2T4d2U8GltjusimfRQQYCrTUdBQWQlQNL0yCYzS6CE91uGrahen3vXGTKeg7Ve8HNyWFkQWVugM9
XhJVnS0UQJeKFbBqPPB8xWY0RacYGVJ6COXsX6n23FYFiWNK4kJWhHwWIgAIb9NIe+GRSUcvrdPR
Wak92YnVAKiznxxK7xqjek5aR3JLWVkpnJrQhF70+9DPVziZi66eDFMpcuTr6Xvmmg/Z/NfNBZbL
MbYcUlWoKESn9NORNAkkA1CdA4hMJc5oIpT/Nmc7O2vCywaxsjYuOgugHQw2E2gSwlia0c1AczRz
36oe7PxxzDf5fN/l3y+jrCwMWjIsaV1QXyHkt/z9KHZDO0AIuZUWLsnRdD+hF1cbeVdsGCSpmlUY
HTRvb9k/0A08hVEUt02RSMJJZFlQ3G/hkMywhLTN349moeOhGxcoyiCVn8JECmSzM46OqHkaEbf+
pVCwryARfxllzcqgTYAUpb70HBYptWj+y9JpWvqumrU/pf0tXv4ePwOBGz168EKH2xEGopdqE5tW
gW6RE91X7QB1L179uIyxZmCLih9yZ8jCeCKR1nJyFyJYFd7Nyh/u+FA57yXYOCawLuOsTRcWRIV1
wZqRrTtdFGo2M9SEm8L3yv560FA2lHWSvbJmXscQwrUthYANcruAqFxlMyfNdWqZP+nfy+1h7y+t
O5cKROwasfbbmyK8IfeAsbvHpPg+exGqFmQNGs+C8RMQnAen05XFrVlbHCAK+M1Vta8gFpnZjAzJ
49hL/OXqvP07oLO+ViiPo3EVAStu403pzXtmlkj358FlC1ixNNDC0XcSV1AduWrBmosxStB6AC+0
cEE+HVEY1A0kMl6j8W87NyAYPAZaTPHIm9mJEmvGBCBexuWj1SfRHhnN8crM9GlzeUxndzRA4TUV
nbosRz0vvZscJePcgBMw7eqZR7rvZQ06A+FN3fSi60iNiM1l1RcrywUrxysxjmqQAMVAJCvAc6li
vFcxtNDCqxGZshTc7F+XR7aGArNbaPzLsSC+YSQGH5Bwh1/QFX4oOvd3ktkHr5Qp76y4hZPHN8Eo
mDFERcMwmLGe0LDrESUY4eWByBAEa0hdVnp2zDGQdtpmgxFSz5VYwSoE2A5YEkSHlkgK6tSEqqMG
CFAQnqHNGlp0+NtUOQwNtUr/QIh0t1GJrF7LAJFZNkEvhu+llj57fSTJOay4HTDYcZwtDyl43RUi
tFbhMW1cNBJL9ThM0d6nRDPk6eugOARiGJ9ZGdNdOgiYuJhrwtrXRmnOCceYQAp6iNoGfeZldb6r
VnwEISw+T7zI7l1A2C71C8hIoTzmQXHG7WUbW3MDOiSwUc7pYZHE2pDcixJIsKLNd2ZnG3SvITa7
L9s0rBUe5HbYyHIaK9cEBLYQmUDjAvwrBlJlgv+clyiwj8boMfN+OPkcGN3PPL3qEl9dipjyTjLE
NctA2T0I2UusoIulPUnGh6KbJjR/j+5b+z5O3jXjqzq99pqMPLKKtOjDYHQuCiuWNT1y38idTH2Z
aOjLzqNby60Co2GgV9gbw0bfjLyT5IfW1g6CBVBxwVSi26Jg8tk8FMVgmjARlUcN8YzK2jMeaYfK
480OCjXoB9GYGp5vqrfLVrN2IIJMj8DLRXElkumnAwWwquTTkpjRH7QIVPSpIHb31v29riOcB8p5
oGkF9wSFgmXGj2YUHVPR/7uhWLviV1p8dVCNEMkkoVcHc4SxTPMRRpv2VjyWuK328x1te9I4EWQC
tp5UOWttS6O1ASodFuPHY9cpEOoOe+oiWeknPUodkG9WUImCBsf+JxbnCGYZ79F44tZgVeRgzjQH
z+YZQctnvxl3xiDxuKvzhlASlB7Y31kjemoPjTn1SQGiyyGKb5zEI4q2ZXC9l8ezOm1HOML62Err
ZRFLMZ4YZPD5SjE2syJrgrm2dVH79+9ghL2UM0tp3Q6DiZqNh2YaFt5D9eaqiR/jePefxiPq7Kht
y/pGgRm0JhJ97HmAkk/E/j4yxmX13/GITg/9y5F7szAe23sq+ntWvZcynuRa7IDSGgfLjzgSeeFT
OzNpxtMkR7CaROo+5fbenWqJiZ2/1WH/g1yIS+rymnrWdBV0FHeoDRwXOghUjaGBezfSO08xryCl
f1XQaT9G/V1dqdu5opLAZc0kUNmNZI+FEx6H5On4oDnTVHGMO6ypFoFGZ1I0xrXG35P22pQJLa/Z
uGMZJqSXwDyEXz3FqhylQ8PADLozzRBtnRkdgZ1EHW5LI5P1a19bNjzdoQMO+pAg1yRYuufltGAe
hsW85G6o0i+8T18uW/hHEknIa0J5C4xNJBc00EKFqcu9yprM5Q6osmKTzM5h7L0vXpMdLIvtMhsd
nPPXqmrukGoJsim195fx1zwTil1hNuh4jBSuMJugiHast+ExWgvPBA1edefOX0QdNMlAPxJy4kCP
kYQordPqtFc8IDkoO4LiojZbM55bh4aFKvhNOYp5C68I7XGykb+PlC7ZaF6uvVvdMNQ+SK/a5NMI
dLpnh9bt+4yHs2QfNV2LlsZKXl5BjNC5q1U+on+aisOvt8YlCdX3c0fqGIRKErlu+l7G7pTdTKM5
xT61tDq+x4O9x288s8vyADfOeG9C4cgLHLuuaejpVX41lqOGWriSQyUSImNXhgKVZtpBNxR+qcjI
lKP2gqj22IyBqsTeq9Mn7pe8cQsvyIy5e0rqfMy2jVu787bD9h1IMvQQx0Cb9xm95io3HwK3pWoU
1qVVRaTsHfuXo46e/XNwnfp3NiZzveMd4phNbvUMT1xzND1FYxdVJDK96iZpi/KJtTYFPbpDpjc0
qnZ8iw1QOdDyMnWLT5ycx6spmG2vWwl+drl+60gkVbdDcs/BEWniX5ftc/mdM6tBfZ23MLPwBCvg
eEOlOdWSHVOMn3pXENdFemT8jyBCGDDpRaO5ES74NotIpdcx4XH1gB5XXy8PZnWz4T0Ub9tgPmLL
nbquhPHG8sB5Ba923mHRg9FS3gZV+6JGbnAZas0je3+gxId6l3KzLZfEpZeYxOqessz2rfkmjzb9
OIaXsT7ucKeLtJDNkfGHhB+cv0g/damHU7qpsUho2tLX3yj7bqObkgkth+mxmQs8ZR/ATiWOE8Td
1iiUvw57TvH103mtbRyvAwU+j7MgVrsgbZvArBSJzZ8fB4BZGt4vN1nkhIX3AAWSSJNFO/hKjYWd
OR1Mrf7rrBYgcIziuQ/9as8eT6KB21U2lwUK3jTjIdfZ4CtVYh+QllIkFrJy8ixY0EOylxbtmuj6
I23Mco3h5Mnr18T7xWLwydHlzVIhQv+1pu+K+aiWd40mC1IXKxes5aO1sYrxmUs+7XS1vDhzK6Yv
7bj9rXWtFlqYQIAQjmzoFEjWyoid55sOEQlOV9yJMFw0bT+Fy6rWzCcHLV5Lj0KVxcobB10GHbXf
orNdivGihFGGee61oG2FOywIjzroD+LjhGJp0G3scIwq2V0Z637cPKqWTMt1xRwNE+EJetqhXBtM
6tOBQcm1VWm1NO9szE4LGounU5hnaTr9/fYycXldzAR0Z5BXT4G8hkeFpyIroI1KMI/qVuudm0kd
JKHISgSrAWdRMEEM656Jb3hOXuKAVBFFstlPp5ZQ71dlbxgantjlrm8fy+hOjyW1tCvmcQwqKnHE
ijEh4wHQrMFJjEf8xgOVqHvM+PtlL3nukTE6yEOingJvCob4NjLH3cSYDiDKnmzzVqc3OjS5uHEY
1L/WioOVI60CKSek+QxTPDRRmKY0Ol8sw7b8Pir8Mor2qadJLk4rUwfOJtLU6B8LUTUxhzO5TRl7
FKoEnTf7rnantbqv6M9Rv7k8c+fMC4zHNZGDh5VDtET0GJM9VkZFocpSNUjvh4iOsl8qqtc7kN8p
03YQ6ypbFD8b2RtDTyFK5tZSr6q4sVoyzKoJfkSq9jScplhVcFflsYyzuDIVJ4srXLxprGijXmBx
Ff6FORAb5JBcGwN01ZHsxfP6c+zEYzMSvGfCXaXPNCAVOfcbb990t5a9qz10/d4X5VZnOcndl2H+
Ie06tuJvIKYFXVNj6ZLsfZQqHiVLtBa0ai9HDm0umxc6T/fmxCSX2JU9AnvCVURf4iMESaeexuDT
oDe4S/qx0ZJYeUlTfQsHG9hFQ6JGpsKzsmgnaIIDtZKJqdVy9hS1F1S4V3ArHNVdKuP4rU0cPBqa
dILxAea/gDOjx9FQLcrE0HnGLcK8SlxLcgFfO8whyfoHYxnr0eLoXsfQrAYYjrWD+ZDZqK/x9AYu
yUMFKiXVmy3aTIe8fOyrL5e358phBxezcD1Q6QTBb+F4aGrV4VkLPbImVR9NJX5HeujgRZMkhbti
GycwQpBHszzJqbvAdDcxrv8mxNXGB4N/cSdJELZiF0DCYJAFt72zGo28Rp1IbkH3ewDhXWX2ba73
my4pN04kI5WtQuF9eUmDOyjcEkzDmZTGyDQOMd2IbvspCY2eBZU5kErzJMfr4oKEsAvlHn+gBAtp
XQfPsROgrPlL5CIHjhqiOGjZTZXtRl3mp9ZWC5VdyHtjG4PjJBiFyRJ9jocZCi/xV6s9GEkcIAoL
6v7naMoCyrWR4WXWRj4Idah4Yzq1fUUtkjKmrAbbxET+oH6K1FaFHE8EzTCUmnjIEKAj84+/t3rI
SYO0gasPiLvCyuXIg3uQNkcWVIcwI1OuKbW2+oBqts/ggPeG2lPQ3kTWTuYlmZt2wBnzr7PlkMZ8
nzLvUyBw6nC9CPBEXQAjwpvknOEq4DRvbeGQGo+DSSFbp+VoEi3QRhb0/1FEaQCtZW1lqLim6cWX
FitUtQnsnigoLCiLn90YJqXkPFl1i8eQgmkkfeENfASk1hv+4FYbak9b7LE7x2gIGsb3JLWzr17S
gv7v3FdoenN59db2N+5yqMdeXlwhrHRqmpEbG9o8YWKhuvZS5yzs1f5ab1As18vYamunzDGUGIJ4
ZRLrNqAKQ99W0/+RdmW9cfM89xcZ8Crbt15nyTLZmqQ3Rpq03vfdv/47DvA+8SjCCO13014MEJoS
RVHk4SHZSzEPCME61Mgz4nVqrLczHVfOjaGl4owKaGWqvVW18keqpg+dPLtR3F0JknR3efWYKm3k
US4L4OKiiRPIi/E6XBrFIhonI8O6u0CjDSDZOluT0IbfzWjAS+cWQXmjAw6PCtDUWEP857IeLAe1
kUIbPtrG+mEZgX+IWnkvGeODQMhVXBBb0DNPD1V/CHmc3syt+lKMxo8suaynGMQBHI78e52OIYh+
TW6j/KEwec13zF3aiKIu5qSLZRGpLWgXXE/ZY9hwHk68v0894KOkbsJ2Xb1exfxkVW0iqwtHzp3P
W6/1IzbxUzlMszSaEKKi32SIKys0/Ea90+J3ormXrYFpcyvWEykkFIXoYhBaaFTMCcN6CUliq8Vk
RxVyvS+XhTAf0yBv/U8KpZBeihOmm0MhGSSgU9N6Qpceqip1gzlyEll6FaLW6xViK3nDeRcy13Ij
mroatVLDfJ4FoutRtnPZy40/evUjyXD781g72GuJlCP6c4BhEtdP2WzbHLZGJuvwEAvp7LUoNBr3
WsqbxMG0wBUUjvwmoID0YVKipVD6HFIEg1il1Nkyt+mNeVFsRFCHCHCOOu0ViBgkydGE0k2VqxDF
1YLHHszThTpNerIgVwZ2RLvuQq8h0tGY9R3H9ngyKNsbi0GeMWYQdbMu2S/Dyaj3zeIFhl/3t4vh
qNNsDeQ4KT9T9XYG3rHunjlfsC4XHWog9/bfjtEmWAs5cgWfO2Zl8Q0GjKEepFkjuK+qAqM/GksW
vSI5Bi0IcjnqM81fVzCyAVgM5HGpmEMgdRoaLdJlxBB+rBxBgUmuwjiz40wHxLvjDb5hH3XkAddO
TdRI6NEAA5FjDF1EyCZLZK8ogwUEE4a16+BZfReN6K1OKt8YkwORea9OkbHMQA5KyEIi14SO9vPj
Vyr9QDJjzQwGxEUqzSkIQUtBJFtTUYGZPX0Zx8INSHfV5GXxD0HrVjh1ZDKxrNGMCLUJOHNF87eh
XgmK5nMsaVWBtqStFOq8dEaOHMG4xsOYNKuXb0S6bpP3qL3PAtWZBqeeEksXThLazS5LZkXLX1lX
gLbP17ZFeqs01rVd5D9j8GJOt4bhyYPidNFhUO6Xv55tsiaW/svygq/kXN6i4rj0NeSZIiYbuUQK
xMhBKSS7Gwapur+sHMtvb3NJVGTXSqXeoTQJCKJU29Fi2onYeBjf4P29GOSTkPBYiaq/EbmBvm0p
YkxRQedUmtkoLadWJ5LRzRWNx1XNcuAmkZF3XWfwgJ39fPkAnM1xFwuo7QmjXQ9IOXaR3Q7lLeZd
Ope1YrnXrShqp5RKzkIlhKhIyBsHVGSaNaTSwJHCzDRuxawGurlby7hMijSHmAGtorIKWKXwmgTP
sfgcDA+1spel34l5bLWjykPrMa1jY4qUZCBZwA0rraZP3gW869MejCYq53xdFoKk/Ll6yqIHYFfF
we6jdq+Mqg2KXVuYeRQHHLv4bGvcrGIorBajYxUFjNVSqr02oyqkvlbav7zhN9tFc95MsaG2fRiW
dqIFr0GeegNuW6mq3cvGx9QH+Q5g0gFl+tYUpSJ8NHMUhOxRE/ddqDutsvhiFTlSk3NOL08U5eDH
wWhqQ4EoUZAOY5d6giy5Epn2S9P9fRUISCIgL4iCUBL98+fGIOD4tp2BXRK7unOGAZOKtYBYBeDx
NrKbA+fZyTjBwDSuc8IQbH1vxSqqnkR5jhYsrYyF+6YCTgQjSXnUu4xABKUZVCE/5+x8GwpW6cEE
mtihtMFgaen1cWn8yHw2TAwPnnjthd9JitbZlegvBMgW7ZlgKDlfwaEkxZzXIrrKog44clXyYUBW
2Zlu34xeoao75AQPkpQ5SyK64VQ8p+lsm6PqZWbqiWHqlEbFsVXGEcc3mXDHa70eb6HzbyJiOSKN
K2EB2tYh7c80eiMLb6AsUwjo0jSAOzFCj76nJanrI71HfRnOxG6zzkqWCfhYnjtmbSZE/CeGdvqT
KBjmAjFB8VyCFx6TucrKVcSbouTBKRjnDo0noCMAW6GkAJR2vmxaJU4FkLCwztAPAVdOUslZ0mdD
57ErsAStHTUKhoWikk0niaug7YhUjaU9G4Mtu4oWO2ZzX8yPl10Wa4e2Yig/EolALeN+hJjSF/Sn
AujbpuLpworCV3eIKgzaaVAsp1ZtDqemUWNIqZaHCkkWaW4sNUSzZQkegvvGCOw+v4oKTiDFXEIM
uEGCEXAsNAuc71WBTJKwTFMJJvVXQDzAfvQrRC+88vYPS7gRQ1mfKJKwk0G+aw+Zgepq/tgspbWU
LScLs/4ZKtjGGfrShrr4Z7NrRbGHGLXX3LmQD0JYe0lEXFIDeZDUjzHKnZc1Y52rjUiTCgPkYE7U
qcMCwrm9t1n1p68it1L6ByE0PPT886Iqxntiq6JJ3zRZhcDKhIqh7KvFTkDPtxY8zng+tNET4imV
PEbSz4F3wbHN82tpTeoQtKncSYEOuZWE6e5m5ueheBrRor1iz5QU7+NmBL5y8UChuLu8xBwbpd+n
qULmcqywxO34pncPfQ32yvCn3mectWWec8CQ0RWsotBK9zWFWdYNEgb82EKLfENqyYEvpb/+QZcv
GTQiXYvTcNQ1yDD1xskawER2S2BJysNfi1lJ4pSVM4igI5w6CGUCeqdMhDMB7bQvy+292QrHDnOE
BFH/635t9Fh8iaIBMKHe1KHSQZQ5PWuwhaI4oOHIuqwPY2vAu6kDmI7JQQizKKvXjFnO8wbRAYaz
lGVvRdkBg2D+n0IoEyd6pMqTAiFG+VDkH3LkByGv7ZwRuZ0pQqUDErUSo3gNc0gRWkY6rTgl+x/W
Cuix9b2KejptxkU9m1mqI2oR6xvFWKyo+kiq4u/PCjr/VMBq0JWAeJfWI6yjNBYhREruxeRXXN+K
4/tlPRjH/kzEupSbl09POm0gAUSQ8iOWfhbGY9Qs9hRyvAvjzkCPEHomAX6QFXCKnotB4qSsUgFi
xuDUD/fiMFij/INodwUKs9PAkcYyZAlrpq/wXfRzUOu2tKRRjBlhWJNpThwCLraI1jh3nO1ZP5q6
CMnKz4iBfAiLAHs6V8poo1IODIiJ+zdVuRswNrJ8KaWHgOy07j01eBlullrr2DADRTBkuOmpQ1kW
hdk4rEFsNlkNzDoe1IOOARaXTYKFFCYbOfRrGHnEVKvReW5ryJIE2KqsPejD5KjLvRhdD8Pvooot
Rcas83Cfin5Rc8O01Ql8W1lw+qP/HABNIDTPV7YN5aCaQg3BYNdkH1m8yLUlmWNxh6yDcAoECQOi
9USaMANiCubYyocsVb1OW7rhx9iOcPZ4b/GqNYwgBOVHDBZZsaLIGVM2bHTDlFSzDkjsSpXV+HFy
10yY3pCGVl/2HNtiCgMLhIKSNoYj0pFA2iJtm7cQlqnvc3UU5LcuqeHLfpYLj7SJ5QKQg5fBarIi
p+m3kaA2Za+semHIM3kJ0IDpaFFyrLJouE0bLf77CwANzYDHIeuOly9NcxH2SxI0WEk71MerNp8d
cao90PxwfAALj4g500jxI8OPWUm0E4gypY6TBPjKciqk3BUloZsR3Agm0ou5DKtWl7AQ8ciQgKUw
eqUXTo0WNqUr6dKUuujLAjMZOFilP6qSKD8bUwJ5yeWTxlh50G8AvoSkvAJyOcpPVUJoTtmCaWV9
8gETAoXeLhruQCt7WQzDluAJ4XZ1xCmAOdBidEloPucghTooyjG4PTrFxE3bGhzT3A43RugMYaC5
RmMDZmHRxfpAFMJlETGWY4meNNOb6wcpOFTCZKet5khRguHYb6HyY9J/XFaSvd9fgun6fR8CsP85
3STSQGvfuaZ5mqsPCYOlGvWgxY/askPpcUmuE/E2Dl+l/p7zAYw6y1ZzugAZklqdAw2aV5XpVUgu
C42jiW+J3tpKs0ungyLcGBWPK5BxKaxsRCpY9UC5hf6wc1c5Iefa1gowhaNpup12G5Nf0aBzDJVx
0+Giw6kFXwwAywbl+qaqLPErhGjmro9vFmNvpL+UsfHk/iTLwGaqEkciI2BABzjGgZsS5p0hiXmu
FpqxMRk2BZAwM5+S4S4JNbsACk6+k+XJQXcWRxzrJG7Frb9vwiCFDEq2GEATamhdqol+qrXO6rLZ
mhOD85ZlwZ3OVKMuN7ySgUNWIUtX0cfs54svdK1Vgk9saK2kezfLe6G8U5dfl+2TZSgIWFdHs96o
dAiGQK9JqgyVzhz8cxMKYn39qDYTZyFZT9i1df9/YuiXSo1OzaWTsHGmoFiVsh+zhwGAfdQk0FZo
pcWTBgZ2ndvqxraXL7HUMRBaYEGlENop05HUx6z1ifKhDntRvS+Nfyhqnukon1uLvCA86NalDNBh
X77p8mMs80pVLKe9XUfKaQfBMFatiHVsq3c4E0yaPA7LLbzIUP+5bBgM2wfXHGgX0BwAPj3ab6VN
I2SNAhRoH+9nwxEHDMLNAzRi/kPK0kCKD20PANkpgIydL1tPymgMBIBbpb72muEUZK/61Nvl4F1W
iLF0mI+Nvik8y9aeRMoWlirQmqab0FkBTtq6+cjRlCsAez8CXvN6WRTD7DApBqkGOCk8AuhgRhpE
gklTErxvVAoEg8gTtD4g1x2Elhjr00HrVDN09HAwOmeS9JxTEVlfZ1ScfCZ+/byN26oXRaowgn0d
vWa8BmGzzzseNQyrZoA3LpqYpLUNDQi5cxmGpoRN0kPFXJv9nAhuWw9uPMa7XB4zazCn0zihdivE
3phO/qBXTpeNtigvTqC3D2FY7VNz9C8vO8OXIZ5ZyYcVXA4Y0nv+TbVUZnKdJwATI945BiJi4sUc
gqdmqHIOOpWxxECF6mjgguNcCa/PRY3x+hYwUN+MponAmpZ0bd/itYkxziCWGPgokA8gdKIfPHEW
DmYkNqiiRpFftppbG4kbVuZN1/PStyyFFAwOBUYUwTEA2ecKSfGozXELUVGb71DR94tBdC5vD0sE
oNCo0uEMStimcxFBJIg1UYra7qsKc9Z1ucV8cjFxL0thXaSglAT5FpwK4Lt0VEKqMkrMGn3nSWRY
4ZjtUQP0UA3ca2KzU5LRixbVVmPlgJqhpwoNx2+yrjqgbIGuwIAG7B0do1RqpZGJLLUdK71L5sZJ
4u66FFIv0IobKQ1c0FK6XZL7iYGu9cvKs5YYO4isEBBUCmYenS/xrNZ6KcgiDAYsDFYy6MQBsTjh
pB1ZZrmRQl/moPpp2nEA+iMPH2qhOQ1zZ8XohNMF4fmyPkxJUENe6X+Ao6c8Wa8vmFIWyDXgUbMf
G/L7mMT7fC520lRznAdL1Er1jk4fvHjxUjlfurgxM3XRlNrOIv0017KjIhCrygkQmpAjiuWntqIo
rYwpV8IQ0bnd9piZEBRV8yDOZbVb1JA3s4R5GtCCB/Ik0FAhWUwfurkU+n4AR1JqtLtY/qnWiEkK
Uh6XInoKGv3QS81Vn6ZXZjT9HsDkxIn8mLqCfQ+rhfZQ9IedL2thNOg1NHXID4WXMk38KZLvAKvg
zXDgyPk8lZs7b54rIwX7bw0QcNU75Vzkt21t1o4uGLzGgO+i0PuMVggTvW4AAtM1EXlK1CgpJzgY
sXnCq2B2NHWoLAy+4sGNWcfZQGUQlXDsIDhZzxdPnjtDAUy2tpHPdEvSvEaD8X75hLEucpQfEeMB
QbZy41EGEgpBG/UpXmu5uJMb0enTXWGalmQ8RR05FsVe146B2biJiU6nMbLyZTcOhyr0y/H35U9Z
tTkPW0A8iXckch8G6Khp3s5KGwQD7BtIzZDS6kY/LD3MAkevwluscwK074cdosDYAgpalGm+ccNO
5qAMDbCVdpmhiaUR7CkLrUw5qAD2X1aKYSwShgYCLI4OWAS56+8bu8TKgmojxkz4ARiicnyU59o2
el727LuhAMT/mXBea/EyLcVcR3IZAVJGogyu42oxJHuuw5yjC2vVAHtHbhvTrVESosyx7QWtbSI8
PvppLI6BJAondZJlICfG5zqvcw4WnaXUOn5tbZ1aE56UZSJKEYcuQHpB6E2rzdtDH7YcT8wUgdIW
ojWFIFSndifL4joYwNZpo0E1Un8KKe+9xhawstBqQLgjKj7fflSbKmXM8bjJyakAm40IIsDLBsaT
sP6+MbBUHvpaST6fT2Dg6dTDDEKByyK+P2eQ3gZNgQkWPNQ16IOp5YEIvCdeTslgXCF0dGpMfyXN
6MrLcorz3hHLlNdwxnIGXzK/Qfy6zKgJ6IPgc4QdqvljiL5iw4tJbNcNL+HKOKMrSxTux3X+pkjf
UaUspX05KniB6k/C6CVp55TCy+U1/MSQUN4NcCbgrQkm/cEeKGuexQRd/B2i36RMnBlcP0uQO6BS
sDCU+3kJigeh/kWy3kmDOxAMvU6FehD7k1RnjtjysoPrpXvpW6hMhUlSUC+tkXgGNidTRUKyP/bx
ciNO7Yda/oz67hbHkceLy7BUFUU+FC110wDJOLUCZSXFsaBC814YpYMSaLqd1imvJv591peBh5mq
gpQdrF8IwqkzLZlNYYx612B+h/xzwTSN2H1/TRyEqG5qR17jgmwcg+6eRkuz7ngtn9+Hf0I6KMHQ
A48XDv6hfKRqCJEmj31jt6BkaazwpjgtEOtobng92MoPBWNM/Ogmf9ylluBxbGzdN2pfQXiPvqS1
gAKSP2qFw5FMglK2jS1fV1eKZRyMfWo/o/q4x+vD/RdhqKOgh3Z9a9H1g0kJejXusM7CQ2uXvuHk
/mTn+8VFx+SOO5WFqdpGGuXmokwPF2JCtdolh/AgWNEt+IIyTGV5VY8Fb9g24xGH0G4jjjIi3cxq
SRqg3HzXONVg1dZk6Zmj+6Ai49yqjMLquaz12t14cCIlCDZ7yBoPvftrOqZ+/1K/EEuEgUy3PD5D
liM6U42yUEntkQdeVeteend+04+DNRxAW6Ra6Jx76Pzm6S7nPBg/a8PfDHOznNSLpwCYYZRKyDTu
8h06163Gme3oyrQ8BVNPnM5VvcnHTFM09vg/OHa6XrHfZANUhBwVnkA6zeI6ZqbQzg1kS+/mR/rm
BdeyjXkvHu6z5VDuudvJuLnAov8lj7JULe7FtFq3U70Wcut2xFDBBGtd26EPehP5drFLJ7tO7HF3
WVGGUz+TS5lsN85mLtSQ29uVB2jar3vNF0W+ubL1W9NbYGVBiZKyn0ySq0gC9a7dHmS//51fK07k
CBamb9qNO7zF+7fo0B9RTbisHqOSh2OCZvr/yaVsyCwUJVGTsbGbl/QNnWcYwnbV/GpcyZ7cMobx
fvDSb+uKfbMclPUBsjJRBqcLsaTsE6lYLUeMOhANd1Yxi/tW4nlShenbNnIoixkWzDArYtwZ6wAs
86p1b6X9bN/evwRO4AHxZ+k38v46fvpNrPl1dCIr9PzoGDvqjfn4ZHDcEVNpjHU00AGHWI9Ony2T
2XSIksBFGJyC0VaHBynxL28lSwRG2Yh4QOOuwqk8d3hLHvRFkWo4IfroSDJGYgbXIw8cynjY4l5C
qRC5UySrQON8LkUoE6lMC7XBUDZ7PsS7xZJfwad3RyK8w6zWqa8wGcZZTtxufublgRgPT1kFjVKQ
fS45Uuu+bmexsSdvMHbVCQPEbJfcCn789x0q0HEjibo6YjGPpXyCpNodVBvoOavgRW3rn6APAQ4A
4OTAs6G/gnrBSFOzyF2GzeqMp2HA9afs6nifaN4/2ASIQPDQAyJMp6MJVZ3GShhhdslwkusdqd3K
vL8sgnkLIQmFsyxhKCAO1fm+pEautoFOoMr75Iy2bqW+7mL86964QiSxuN0hsm5Gq9wF1+1O5BR4
mUaPyBA0wsi0gB3+XDhS640aEZijWC7XwVTtVJT/i4jX48NW8kuOQoGi80XK636CnPkg586g2BUG
PNuSD4KE+9FHS4dpEdWFli5aPRPbnF3ZwbZylnqNNL9ZzTqpCHkCkNzRObK+iCMpLWE15Lp9M+7D
3AFrgms487vuNbvoTVksgGfc8FHcZXb1HnvmwPFjTLvFI2NF16PHnJ7NM4I6sJUmfEGgeuN0h6FD
Fji2xpDHlsN41Wh4Hf8nh3LeaJwx5jKCnKbsQJNpzB+twTFctul8iaD8SYxkfmL0ECEISWqRGSRl
cf9o6s+XN43ttzaqUOejrVAuJ+tR14M3qXsSy7dWcLpOtg15vxh2NxGbKJyo5bNQSFkKgIsoR4IG
aEUIUW+WRKlnARkGuOnZKox9P4PBxsa4UHdwSr861lfKz/qq97TIljN79Dq3IFbs8aJixhKj4VsH
2gqvc4zro7xcQ+JEigQBX5G11qK/JtlDJnBUZQX6yDWBVHK9F9aWtXMXUMkh8BF93EKIJXnVrboP
PO1a/OjcwQVv2rVsOn+/o2cSqR3V5bk32wISWzdzAFE8jSeztfrOaneNwjnzzCXcaEfFhX0ZYtJ0
DlkZ+ZXqdgUGZ5133zEO25k+VAwoD+3S5SFkVOY+qd6nnHPSGOWSFen+tUWUl86rifSNGbV2tNdu
I6d3E0fI3NF5mH394182Zx0ZAyziKpKyuSVvM7EpkxYPE+yJYIGhGhcRMLw+uV5eOcLk7w4Z8dxK
AQgEBOoXlO1NMXBaoZa1GO9p3orucgw8064aK3lLrMRHBHFZHnOjNuIow1MXY8m6vGjttGwcBS1i
I5cDd91r2nFsNaLsLQ3UYlHkvLX12hnvVD8qrcQDFZCEVAQuuc5V7tYXSWWVV/Ef7fGyfqzXyNl6
UpY4hWNNlgLSgVRZM0s3vwZPtIMTkDIP5Udj/z2ZNgxzs6CUYYZ11ht6iQVVzAOGDGZNbM88NkDG
lQnQCiIwVUMXHJJn5/6pI3qJnHuJsrx53VW7Wv4oY2fgDdT4RETTG7cVQ5miLMj1IsgQQ64TwRoP
xNfc29OtWFnVbrJCP7MOsiX2mLHN5Zxhnu+tbMoul6bR5Q5TsuzyDk3xlmkHt6k/uH96EKdx3D3L
PreiKPsEk4icjVHV2urP4iq67XbCtXDXcoSwnO5WCGWGXZ9HILeAPnpbW0rttJ0zLjz0HvOOBqU1
6sfq+jKkcSid3smxlNarKovX2h1gTJZqpe60b3avGEn3Yl7Lj9H9fEyQFEh/oTmYc9pWV/jdZL4+
gFKzKYswnEZ8QFt8ZMVNkl7N5fsIJu/xXVXfl/ZGDRxFa6xW/pFyI2r2Rn4Jp45eky/9ZIqr9tfJ
fr4jPoh3fOAJ9+JHvh+sxo28wZrcwJMODUIT3Qe7gz/dmtYPfU/cyyvB8qubnaCHU5eNiqL2jG+J
QNI+kDsuAdRn+ubbUq+gcMwyXbs5KbNNm7heYrFp7QGpB4Qqfm71NxFilRCUIr66i51+t5xAScax
ZAZnBTh/NoKpPS4EDL5twXZlL5m97EU8aUV7sWJbt+HNweoV+ZeXknl0NvKobdW1BD2VGeQV62hx
GUGnEFjcoI9pPF9SaPy5JohdIerYsFi34/YYFk5guJF20JTSkpH8vKwT81raLCJdMx3CNkmGEkr9
DA/wCL8LS8ZJXezIQkcFhlwbPN+wmsMFc9HXuGOTvM6rvEP5G/qBDaConEY9acE+xtBds+Q4Ac5+
0Q+6Zp5lgsaf1hZCX25uZdkhMgc4yXoBbW1Qp25AbarzXpMgI7kS7f538JgdhZ+gML9ReEM4mAd5
Yxertpt1izJkaksJ61YJj214Ixe848S8zDcCqJsuI2oXautyLV60x+PpUKBAY4ZWB0tI9xjvYI07
+VnlBNCfeZrv9rA2K6P5QNJoDKZWZyniCOhlPpCDflSeTWSGW+s0INGiWqJX2c9wlnaGtK24Ex1w
2XmXjwB7Yb8+gNrCStYFU4ugt0FuMuUuJH+N/ISbQmEPqWhAGUGxcL5xyoiBLFMHBQUZGhmZlfMG
xzPfifC+K78gRgPgZXAuIkL7j9gbUIH4qHbZyUcUWdJNfBKczM38cR86l5eMHRVtBFJr1idGEkQm
BGoWmtnn0Xp+la32Yd6VO166hG0gG1mU4bc1MnQNCMHtErODXOL2bmqJ9mSp++55xlGz8sg6Baf3
6j50O2T10yvFFnncgwyvDNpmkA4iuY8OqM8k2ub0pWkTZPUKxZmXnaBmuyJMPFK1LlmQF1bnwWoV
HnsAw1ECCY4JCeBgXeeeU5ua9Wq1CAZGUYNFyBGIr3SnPveWAWkp8szZz+89R+DyXputIFH83kxX
ZypZmgi4MYlU11ILXuqxmG7FXp8s0tUgs80G2zSmX8Es+EmXcnwAw1GfSacu8iHOAgN8eTXm1+BF
u+AhUZsWSgEcq2Us6NoBBNpo1NpQcKPu7zoJpKQYIiTecjnydLUWXXTraFZRDeG9UCv5Q1Jq456z
tIzEJtBygPWvjPCgy6HSVXGpgCsHqF57mNJb8FA5UTL/DBbpJjI60QJPshfmwS4082MdjDcz4Q1U
+O7W0dAFjgRM81inztMdoDmss52rsAWV+oJoorUmYblO1nzLIr1e1nU99eeu/FwUZbGw5aRKdOTE
UkXwK122dZk3bOX7Hq4i0HUEdBwYDuk9rLJJMGcJ2nTSDxMMb2Sxm0iyNO1hRPPTZXW+n3nIWlE+
OO/AMNEHsK3JlPcqUjt9RKywPim5ZA/Js6hdm+gG1BseSRlzpzbyKKdam0JeKCpyVTBgT1Bjt05d
EyCQknPh8eRQDjXKI2B81zVstF9auzO62UUfp9QPnPX7fqzX9VMxihWLtwLmzm+lDINkC2OAOcjZ
MwEjZFX6KbeHiq3MlxBq0YJJHsSigJCivjOV6z7ct4oJiryUs2hM294oQy1aJmRK0KSQQ6oj0QCC
6sV/Wi4cEhj32pNCSRCjgUQ9EIt2FF9FbWNpoKhLA94BYlQ5gUVGmwP8n4rMJV1WqrIhzVN9PUFo
o7vW7ucTeWxv5FPgiY740liz1Qz78M/y99neM7l0manDUMywVLCAZX5Ik1Mavy0y5xpjpB3OZdC+
tiDp0GnQTfRNK3T1EDV/FW9CcsoPOWoD5mI9i1b2VHuhk3aWiqEBHFIjljluVvezcr+JE8ylwdgf
9IhgjrM7j3uxf+wwJpA3W451srZSqJOl5WYhjyGkpKnqzNEPfbitYl4ag4FMO19N6mgZxhDKg4DV
RFfp9aJbxYOYWFNozXhaP3dPwf2xUyww3TpvgRvy6isKy/tudaSOg7yAsmRI4H1NK/KCR3JKnltH
d2NXtWc/xObdJQ7ohe1mr93XjvCzQ1nWb18qGDCaHXflYJmOYSf7nfLaeBgRfox5B5blEhBHrGhj
QD2+8f1HcpMqS4Z0fCofuhzFEpVHYMGWAEZaNCUhbqHfRhjxK40ZuqzAMfpazyel5433Zbwc1j3+
kkDtMYhNYjSxQIIY7sPk12zM9mwGboAuPPCc9LrdGu4U/VhEfzQ9beZ1BbIN+Uv8epw2xwUDHtVl
FiFeKK9HobZRrIGFle7li5zxSj/Xco0qNmL6MW81abWlMfQywVvGHwRdlnH20iYoWu60et/Kb5dl
8jSjYloBg3g6sha31Fo4oJJ51SzVnT4mf/5/YuiYtkc7bqBDs3m51qSneXiQJR4knaMKzZqmFEi/
twFkiMmzHMt2oCwgS1P8y5qsX0oHjxtLpOHOZt41cTGupiDdpNH7FDyT0ddbJ1NfCu0GIzs58nha
yec2MaZqIoYR5BXl7Vz9HKS7Svj7Loszu6MjyFQiSmmUWLm8GnZ6TV7UJORBszk+gq7BJHpcJ2Qt
QEpC4Jikeupm7jAXpgzUHdGajIBYovUoWgOOaPUSFYnvIzHIfphq2b9fNoD1EH4zAHRzo14AUjfY
7fmGZPK0qIsEIUoTOaF4awDJrprI+0R/wBDCCbZ4wii/F7fmOAbDWkpNVi6TgzZcJ8ZrHtyBVo4j
imloG73W3zfOB1wlArYeoqYAqTT5oZt+KjxmSPYGfa0d5UfTLBHioYEME0wQYmbcpp3KecgyI5uN
GuuKbtRAszJI9pdVjeVBqZ7D5cZM/SXiGAFTkbU1CVNzkfkQKSMQexKUOmZ32tLYHfrONlOyu2xm
7CBxI4La+kKVKyFLcWCM6+i22S07UMbu8+uqsJBdR3yP6qyj7MHhfJ17Ym5l14Yrc6BdjJwWHMPm
Gyib6HoVdEkpbH14v1UQpf4wLePj5VHWbMOpncHWfN1e7PnZcHtbOSya3Xkq5xsYsO7zb6BsZpnS
KW9DrAMQNEj1jrZ2Px1bf9glv+r36E5x08qNrFpyL68/O6zc6E4ZUlbIM2lryE1KC9wQpTUdu538
EXz0iiUi7wPEfP0r2yu3FTi0dZcHLWc/gDbyqZsZxFQpRrxDvvZwbeYIZYOrMXHlBLnm2TLu+2Nw
L98EixX+uqw40w9s5FJXtTSoi6ys0BppOkrqdSOg+YqzpxwRn3HQ5owmqVgkhrxuaXufVAdz6C1M
LeP4M6br/NLjMze8ESJrbaAk64WjoV8wNfHICshvucZ0hC5yEyXjpM954mTK78xa09UzxOnkXasm
qx/RRp7fx+J9nSze5S1itAKdnQkauxpWuSn06wLONkghMCXK1l/wX1Q5+o3WAiLyKv7qbO2xPhZ+
96QmdnYnXM3+5a/g7SLloKJ8icRcgKFogCCqsuwZmKc3/j1L57mq61dstlEz6jnUVlXNbrTnFiPt
+z9dzKsUcPw5Xfzowg5tYxOkFMVLHb2PDY/AgPlM3Fgj5U00YWpyffWkWZi4AhGsvnUWFKymxdX0
hzjk0YzzFKK8RyRK9TjlUCivr6bsNxl4+8Kzd8pNAD1ZmMPqHqfIHYzHMNkZ6TE3NUfIe86Vzlk7
uqihzU3cD+vm5IYroKxiOpp0tUzZLh/BvPIvGN8zk/u8mTcmVxmIsONm3at9MFnyAajG6qo7mm5m
xdetl6CIYt/P3lPmD4e12U53Lh8s3tXzefw3H9AW7VQb69UPx0jio/iaqH4tWKbp9JrdOogEXZJb
0gnTJKX4pHQoORFeVpkZR8kYertWBYGPpyKcAT3RiiojjjLKH320181jV/8wtdNlVXlSKB9C6nzR
wwBSQsGNpg91uklCD/PsOXcB21V9KUM5kVoPurpSIWYYHgqELSWAotpfd3WvVoORQ2t3BCgNqBMe
TOoURSTFgSAzxh2ndtlxus3Yi/UlgTrTRimY5Uhgl/9H2nX1xg0r3V8kQJSo9qq+3V53vwix46j3
Qkm//jsKvnuzKwsrJPchQYAAOxpyOBxOOWcoPCvnwVwwwrP7wHwV1iClf09UfnvlXGgzO96qFARa
OWU8SMm7WiK+FvmA5JqCRhKGyR2Pl8GuMQVmtpqGr5WC8LRttgiVy30UjkWpxyzlPpJaBdlp0BZD
ZgXgndyOGkEPaBhHVjSO1VerNT0mkyvuVUh7sKXxUUpPUZP0GwVIdIqtAWFwsIEzPe4FJghPkuDX
DTBSEiCy3jbESZ9v+gInCKjxE0e5OlvbfkwCsdSwe0zaBd2xl84Fn+ietNHY56Cd0kBcOeSL/hPD
2ThaGBYCT8X8XkMvgYjhf4MDGx1wddCbHh6yID2mfHhXtOpKB8jiCbgQN9nWhUupsjEaIgFtlqz7
wTWBLpKN5rm313DRT1/ImJ2AIMtDJnNQiR/FzSD8FPpOD5HOFIYHD9DnyVpWbuk84AEOOPIJlIgX
ZnuGo0C7WMSeCWl+z+eyPdT5Rm04U+izFXKURVFTfxowPDB/PX/vZV2ntIOKLuOa7w4Sy54i2ftg
Yv/Ak78HlsFs94WomUvsaBBnAFmbGmI9U4ofCtxBvbdm72sKzcxPqUDckU9S/PwrYnqQvgqeZvRa
YN22iYXuN6iDK0QBFivAnOd23iQaHwYaukWz8F2QX1PBigFJ0nBTWeOrS39Gki72rY7eLgBQ/tNa
ojd8ko6B+Xmuxk+bTBDyBsLR0xKDtSeUAj3sV5IBS0d5Ig77j5TZjoGCYsiADgpfqWEYf3S0vDeV
7JeQv/Ta8+3lXNw2DP1MZUoMlygzt+xrYacRhmMM0G+dDxSL8w05+SqT0bktaMlfIIv2H0HqbNqq
H3wgyITovy1U70NMuq1ACj3Nsn+oQ12KmVXCiFYUdaRBHwL4zADP7HJoEAvsQjCU/INCGo9ZaQza
TrOT1w5QYbyWiyE2iRdimwS5WXilno1/D2QNc78QM23ghZ8Fcl43KBHECNmR9o+SHztynZqSgvna
p7/XCPcHZnrgj6Z5zGtRmDUFmxJp4SiEwgFlgh71kpWtRQJLFncpZfaujfgI3Kk1jlCuHT0UIxOy
JeEhSj5uKzOdkfn9eylmFm62rB8HOkIMy4mbdfRI/cC+LWLJpC9FzI5pGwWjkrYQUURPWvtLwFRk
vXJNrImYGRnasgI+5CGi74dffAyn41X5u9+LK1u/eNP+ic7mpzOUvNYra0RnsYZBeFwQ1H/2lE0u
vVOAoYHX/u9X7iK0nQOcFFFVgV4E4XPS9nogYB4FEObD2mDj0uJdSplZWi8GXihEuM5lWS/gCjzh
SWwfb2uyFubNNggcFnzqD5ABuG6i/IpJoBejpUQOV38E7METrNvyFjfqIqycuQOfEZ9pDPKq9KQo
H7wXwzE8cuhc6B8KQKDflrZ0iAD9/t8gdhaAJUoIOtYpIOK4t1D85Ic17PwlAbh0JFRYQJoCgPxr
lwPSYUpL2iEn6gHGOescrwhXCpKL/gY4l7+vN0B2zkQUTR4N6PGBV6MaoBi46J7L0N0r+rmT9v3K
LbewPRMT5+RBsTDaHF5MzRFbaklVGQnZS6p7AqKgLssuEPv/fmeuBM3sQBNHeQwBMgbqc5OLv0i0
VvxcWDYIkFEk56ch83mAKjaJXGAkEg0dtWIAFNQRffm9r3wzK+nKM3TagZmrBtzhhASEUQqNnw9S
NBkQlIYJj0MNMzup421MuUOU7Zs9OL/Oty16wSdcyZqF+DFgePqOg6ywO/meZjLtKwCX2G0hi1Zw
odAsqMoCWU7AEAgglXJT0E2gbjhtl2jMFjNqNHW3YnQrOs0nJxpJCIuCQFzuWckw6HGzieX72yot
+LnLdZuPS2ho5vSKCeEjqBPL64FEEWl60nYnLhlRtPziWfsQArl6xcyXTQOT1kCiFiSVn5l5EoOL
hAgtoFpG0KjIsZXEn373M1U3mfL3gwYUKv6RNX3LRaSFbnwfsIqAa6HExUPGVuXGvb2Iyxv1R8LM
+IqGRgUdoc2Qbotsk5R3Ur3yLF/aJ/TkAHBGltDoRmdKBFUSNL4H7Jc6Q26lbOv+QJRgMNVeVqy+
9hKzIEGhawlhSEYQ8g+miLFw0B0CEGXC8rtewzbNW6p0I45y2eieLxjCeJS8X7eXceHSAAXhHyEz
o6iR7qn7Dp3FYRAgXfXWrFXkF4aDMLdwIWG2imHSkIpPoEabfcloBMLjoVfxDNuG2kFrzKDf+8Mn
J9qivO8bm62Bbk4/P3eIl+JnduIx31OVEuJrgkmQ+CUdRrOM3sFnqpA1+MAlP08kwG2KgE1FV+Qs
Th7aKmGkAJwIkyPwKxotASNs7Crc5vamLeWg0UnxR9C0qxfHS0MehUtSCCo6ycx7iwXPIX8AAVDH
74LSaaJ9Eh+CUNBV8Y6pG8b2kWL24kuT/qzCtfztkoe+/JiZndYh13AVAH0NTtqoybnRbL8metWo
OoCg2/HvJ7JgT6CNlQmQTcG+O7sQ0NjtJZwCcXVUV6bG15xdSAXatxtprcFDXDwdyDligF3VgEUz
k5VEID0r0KOHERVYjdWbkl7rgxHr8THWo82olxazwm0LJplflTvY4T56+Sqs9CQcQxMj4Tr/kgBx
jHfXOnBXPmzeCAsoRb4tOnwYL4MFHZOEqxXaJf8KRGrg1fLK9CKf7eoosiFJMhHYFNWzX0lGkd4R
MF/dNuQlNS6FzLwPo8T3WnFSY9THsMSrYm0L1yTMvA+njVIjDpCQy4XOca9dsFJZWDrzlyrM/Ete
B2LcTzsBDkmqPNPiVHjIxa+kYhbVAOihAoBiWUXC7vrAA/g8CloeUqLa1coHMV4p9SwA+NCJjQnp
lwlGHrMK1wI8Gkh8EGG7c73c1nbtoJ5Vf4bOy2C2NpJLpmeAhqPXUwUoHrm11vK8aG0X4meGQFTk
irlJPwFYCqJ0aAlGwbTH29a2KATRN8CYgL0Lq77WUVBYwMYAOjb8Xdi9AYtc5/B6+d+ETDt54Zol
uWtDLHRl+MA6icYzVwBycxXU5fusFVCdAU4PFjTAZ+Pf11KYkLRKlyND3CkNms5MpDNBlFnB4YK4
2KqFUxrxepRYt3VbGNmj4J5A3hF4qsjpz7NaaDxkNRKqyDcVz5Jc6SXG5uTunmtTXUg+euFU9WaX
mxFqC7clL4RiU3IQI1CYfgJ349z+lSyuiEbx8ExlI+GPQRUgtQrK+qRB16rNNIA8Efn1ttCFQydM
oCWSIuAViifV9SKHUVc3gyZjilryW50Mkt2HwYpNLlyegjAlchEtIAc+J7zjGZHjqgvQDwLeCCra
akl0FJv0NrQwlq6Hqn1bp4UzcCVv5q6qURSLsYc8vqhMXxmQb0uOoVqvPEN/X0CzsAukKGgKBx4s
qnbzmzNQaVd5GnaHbXP03oO70cx15Pdjs93mThdhoCK3PtCopkvnDoPiihHpvvmZmr8nL3UF/fa3
FV+IAy8/aH5jgn2Pw5sBH9SNtS5FmSGDVFj29GH4lPM1itGloBfSKEr0vzk555FgB75IqmSQRgD3
ASQ00P5A58/6NXDB+ffGADUFILg1xIrf4D3fV/2P2JnzEaoOGWlQyhvPqdXzmDfTWwdcirq3oXfh
fnQ1u9shWNA1S3sHI3yq/9A2P2oXDEEi4B3rj2M+mo09GGtgk0v9clgPDL+CzRfGPk9S+k3IR42H
D/OeEK7tfbP5bEEhaXp73yKVPg1cINLYrCHCLZ3gS7HC9QkuChEpChFiB4Eid/TE6pVIfKkJ80qx
mSMWeSZ1pQIJ/Wdnii61wmN+jF7rp9DwHoANAqt+oK/II+jqBzW3AeaOf9027NVPmG16WsSSn6Ca
ZnTmR2uFX8AlMfOnu/Tw+VYcJIe9eAY2mjNVXTKH3Rpy51Ir7NUKTB7n4sLTBN9HbQ8rwLmH/pT+
UgHELMmuuvl8zR0M+3iZzr3TB/VBc5T7Qf95W/sF5BBM3V9Y1ixy6Cv0wdAQ2kunk4rZ9e6DmD0a
Qv37T2IUBgCZDBDLrbi3Ja8N1HYMwAFy4DusohYXYZGOcWPIvBsPma6kQDXPnxndiN5Dv1blWbx2
gSGM3LHA4888EyBLEa07hiUe88AaylbnAh7jqoqRCkYvulVMjYDse/UYSObt5V26LjCtDq5FAIZh
Tml2BSaNJgdDC8nYUTFwMkwelOrb/yZjdkgZkEWEmscOklh1UQk8caDtRGpPWImhhcUrAJMBGMGf
YK34mTJBFjREmkxFO3kGMg+Od69ayaZ/VB+JI7rdrj9zh+zXg/SzNH27NQS7NgfARtQva4dm2R9e
fMpMZ3TZK5i9w7rGA05lZyY1HpeRnYK1DQJ7xMF65/D2uFVWHNZSIIVYhoiYwACG6zyp3g+EDwiN
GgRR1Ab0jQNKahPNiJhv7KWj3NYPGR/aQs2M25u85IkncC8YE57R3yoHfZwOldrjxCTaRiUvSPnc
/v0lQ5WlKdjACcH7aBYg8oOkMX+6+RqmohA65GD4tto65wEOlfprY42TU5nfs5fSZlFUKiPjoU0H
sq48k5sawFmxFabOAnGtU3px4aAXutbAIfiNjccblYYnXY4TWEZI92QuF2krT9hFm8CDSANVyO98
57UHR/gZE04o4F5kuOu8tGIv3xUjACriwCgV1dV6YildsnIeFyDZgBIBZm2Uk8Dl+q0sInSpL3Zt
hUPA0lNZYVKirw7FkGyiEZh6gWz5WQiCINFJ2mGTab2FV8B2EJFR4fJNyoNPLZBdWmSGT+VdipGl
FZv9vssTSw/AqKalQeludrM1XeC1KpdOUAROq92J2lsx4B3Afd023e9u6VrM7AajPp79CoUYX2Jo
nr2LucICj66e+fcEaBq3hX0/J+CHBLefIoOSHlfYTCdP7QapVJGYB/+wglmVsjHC1WG/pYW7FDLT
SEkSqQgaeDEQWusliwxRvKe6yK0R6Syt3KWc2aEf00IYlBBySu8OrT1x1LmttCc5RnBWu1TXZM2O
fCFXQ5/zKAYUlahg8KLeCF6P97ecNfs8L9HwkzVrPGrfzz42C4ZH0VY6odBPB/citELPKoZ8JMhU
PGcMH9crn0vWgE4loLWgPQoUNLMFjFLFGxoByfFYea3GD644RuzxtsEtXHWoRl7ImC1c7wUkGQvI
GBzPSX+NdrP7GPEkUizpTB/8u8KhPtBHb0tdU2y2clmVCV0SQ2hafHXhSWQ/orXZp6XN+aMX7p3r
zanEgIR9Nonwjsi58559W4WF2SpEesh18KA/UlDTnYUrfqagXhcjkzSectXgrfTAHEzONwCbkQFQ
xACthun0Xi9XgtultbuUO4tNhpaONd9Cbunj/aK9p0Vk8u1KWXfJRYAJTYQXAoQEyMKvV09SYlzl
EkXdyb9HAG+O9JWhftEqonV7GZe1+a+geUF3FMdOCCdtxArdOAk5RyEwguTo/n8TM9sshZOTvu+g
T4SOYaHF5kTchhbqijZLXkhCAnhiR0Yb6pxeIMO0ae9P2cW+f1C6QK/iWmenmv8o65UNWly3C0kz
Hy4ElDRxCElJp6pvXKEp27FSSDsVQ4c1zovvEQiQuIFpAScHTwEW0WtrGNJc8bxExXzWA4pUuowp
ivAxc9ay6AtZ7ms54rWcnh+bCK3CaJHZVLlO9qjRETux6WOIh2K+GWwwNKlW9hsOFvAFa2H/76bn
67jxWv7kUy4cui/7Hq17yGeWh7oQPTZ29JaigtTg7dG5E/KYYsUOvwk3x1/DmdwL5miFH95xcNeW
fHUtJgO4+JYcY36i1+Bb/OfWApsKkPLrX5mtWfE++gAGxjNQuo4PwYEZkZO7t0/Lwqv9eiFm1qVJ
gyTF00YMW9nyHFSwtN1gEZfoX3tULT/JD++EuNNcEbvkdS5xtGZ21lc52mM0VLujPXXCs+T6bgKA
Qoq8lEsf0k22DUBg6yCdfVvw0mG6lDuzO/Ax4o0L4k4j9w+E2wnRPs03t0WsqTYzrSqlslpLuI40
n6IlfadyuUkL1yvXsDfXdJnZTRk3SlBMgqroaagA9Sk+C+znbWWmj70+J8IV3tncPMCGy/wC65Xg
wiv4UyW+3BawpAR4P5DAwdUDEtL5how5javfTQnl51jmbsO/gwrV+t+EzLakJEwIegzIGW3yUHO+
TuhbTFcCncUoAdEBckOYBJuIEq+PMQUVSziMKIdXpqKhSn3Ck16xsCtWcfAsddQ1ptPz3wMx4RGP
lxGqI8ilfCNiryofnM8KjKArBkP0E0uqijP6nc+3V3DJqC/FzM5rAhZLbpjswGtCA5NLOq3fmu4p
jv5+4Odan5k90DGTg3oSNOSJ0ceaPvTis9flBljcEzMUkZa5rdmiAV4s4Mw20IZOopTHAnqaJbRm
lT3T8uG2iLXFm1kGJyj5yMewjLBPzn7dbhK0v4yYTgvkfGW+eqHecb1+swOryn2jIrhClPVg0m1i
K6+iZnoPtQ0Agg2g8O16MG9rt7iAyGJhekUF3/k8EuqDKvQUbbL7stkEbe1UCa6tqrFui1m4qaZ0
1R85M83ykfCxxsEyeKc+q7i4ux0BCnemU9fbdwZoSE1+p2yEFctf8oB4n4O1h2KS89v8QCSGKSIw
xJN1rTx2SfGjTIoV1zE9vOZO9lLE7HARKVfLKoGIdpReq15xKrE49CPnlL2wz5r0tYmax5XV/F63
nlbzj1qzcyb6RB0zforGZf+UAXM7pLWVcbEVdIPrZ54h0cSWGDWLbFw5cd9XFNVyHiVWRB4T5fQU
Wl/EO0IokR7icadoilOK6iYsm5VE2pJNggF04jzHwwYDOtcipEZougo89QbyUbRBn5u259q/D53w
LLwQMntPi2Xc110GIcDG7Hfllpw5I7TkDYv08b7ddFvwNDj9G/np/cuLAG1QPOYh0ZA7146n0ZDL
U4vIIAymkjch6LJbKyVsxS6XVvHSRqaNvNioOs9YMpaQw2FWF4yxelanVhCtuKxF73hhidNXXEhh
HMiFZRVSOuGTAIouB8Fd8MbVb7ctfk2ZmftIpSguG3kyeN6s2N4TDS76uC3iu2HjTEnAcFCRQkVK
f36moqxAoR1ZsFY48GSnJJ+3f385xLgQMNuQYQR7ejoJoIfxVWl18QPNJdwRr5YXedPcF2cZsc3X
KtXKoq8Aid5EvSh8T+mHvlIrSBsDTUdlVv8SbqtfdfKjyydK1L77Maw9SqbT+c0fXsibHSye0baL
CsgrYzcin73U6mx4qeK7SiArvmjJ+NCFhF4aFUUgad7ONZQo2vIVXO8ou4P0RrOzNrZIWq4RAy9Z
36WcmUqFJA5DnENOQz+ZuKN5obM1wvQ1GbNMTurTMREDyECq3A6EcpsPrZtqvn3bClfESLN0W+7n
mTT6EJNiKB3E3xk5FCL7l30BIrCCzBR6N+YujlVNxo2KhFQ8esPU5CizLSdSfRqQ/gdtLgTNNkYp
gRwWyBCUS7YmAaFlsFW2Nka8uGQXQmY7M6ZE9HtpElKjCYQetDJGo+i/vG0nstL/X7N5gk2raZx6
U6RCw5ZaJMGISx1Ww5myWjZur9r0wfMTOtFBooKhYMxpnjQEVg9juYyrTw7iZ61QzkPPP6ZBB0Zz
tlNKHxMo6UNNGvO22MXTinLxBLbxG33/+qoQtDH1AwayOLEJzDjeDV5uAOkgXgOpWNwvPOJkEeQ6
aCuY7ZefkwpgHwqy8YTfRGw0NAwQF2vIQIvagHMOFJ7TJMj8wRgqeEcVIxaxBW2ugHFOIGTl4Gj4
J+u7kDN9x8UFm4yNwg/9tFnt3m/eFHIA9vvtjVmoIILRfapnoT4CNr95W2AlhEwZCqwYO2hHlhnk
JXYLNzxU2+SJYD5NByDpHZBIv7TWjT/WSB8W+jKuxc9OsVgHNQ8zRAxh58c20fFKzD5A3uGEZu0G
a43v3zcOSSJUzwHkKqB7VZnM52JBhZQjSRNi0DMnTq1YcnD0OXMQNrfX9LsRQspUbsarCjXCeaeW
kOAWpAM6S6XoRyecatXlsjWXsdCyJKKXBCDViCZl1Lhmlj4wMvZpJ07pPw48ZgL+rkFwJB6FrWaD
6Cl3auC42VGpB+iAAOdwbYB5eK3Q8T1wwldgLA8Z5+lpMO95BpEBQO1b/HY6PCbFXeu/3V7Ktd+f
nYA+5nHRS9Ayyx9F+cDUFfP//YHX/vBagdl7Q+54DILEUIC/b/alAUpZW3RAI+Egne22tu8ERoF0
MlDTdc6MLGnDO6pFD2tv1YUA8SqbOw9n6DB6jJ/S2v5z9TmhwOvjSXZ8nftSrMyNXqQD2Q5r3QNT
WDtX/qJmQGeHL5S0PhQmoc0nulhNRR/dah+C0aO2ufcKGfPbm7l0Li7FzUwWyDoh5RnEjYJVk19q
9iyvohquyJjHOG0hCGU9QsZzsVEPip7eczpB1Wr/om3Dh+ZADn9dtbraOGlWtRL5UEzZJLCM3Eja
iLwjrV03SzpdPrtn20T9VuC0Hs9uNWdOJtabNoGHZuNK0XLJOeIU82DIAA4MmtWunaOCBsQmb3BH
9x77EBvm6whM2B1D1GioYPlaiUS+vxXgMSg64SdCFwoXdi3OZw2oozUEPRH3PoSHhlUOJZbAduoq
WNyiZn9EzRuXvVLih7ZDFKfGg9tJBTAEU2vkOlDWpGu4YtNmzM/U1Bmngagavejzg1yVwLPIpgBr
kICextduH8D+hqJ77Jl3bvnOjHLh5fbBWvQel0JnFlLzJXp/eNyiSStYisztE7n9bFvPJL5ixH5o
o3Ms0fOBu5fz+gjIV2dU6o03VHsOWcUi9s+3P2jRYi8WYba3ZVMHuZjie5qWs722OoKgWCftmt6L
JoTLBzVWEYHlPHYZZJlDww8ORs4f5IbqpAiMVv1ZK5yeRNZtlRZtCPzjKBhLCJfmnY8e4Bsi9Mzh
8cSj63+IXps209Wo2VfR2mTatDrfTOhClHB9MligKsxrIaqtQiuNwExTv6aJWbeuTPcF9zmOr7d1
W7pllQuBs5NftemgaSXWMdQCV0oaM420v84V4bRfiJg+4SLyIoKvqaGHY5HWGH8CEFLDvUZAmo2k
v08MXEuabPNC0uALdStXWL2IQ+dpiPJvAOKyjLhCs1bHW7OJ6f8vRMlRn4PLFkpp5b1IXfRt6h59
lipV/5f9oVg+CcxB6AC9lqP0aPPAAB3SeSFqq5x3kBJ5JRZYPLHwVv8RMdufEgdMUgo4/6KJeTOW
cmJpfKTqSUzX4B/XRM02COmhoG9baMNAZ5fGdhS8Ui61/mXJ0HatSpidQcL1eskktBVpHgeTBqSq
y7EC7GBrCMaL3kcFVd5EKTVF+tcihCJOW3R/TU/pr0o+i+WL0nN6inuzatKVy3LpVkEWCsOLggLY
gjkLdCaO6GcJ8HAJQBKbtduKNz3A5I/Z3dC9Vmt9WUs7pAJeXkWHM1B45uxOGUWDR5ThAZP7RHK7
yhdOWkj9HbBd18oZS65n6sRRJOCMYxRvtk+jlJSjUgFoXGwDMxHCAyDa3NumsKANgImgiADuDvot
I4WBO14LI4AJUfUooIacl6CtWyUmWtihiQucR5qVoHIxzwmwIAtz1mKHWpqYicK/jXVjhxqPfuac
6IEmGSVNnm5rRkGxByOb3RVAiQD1CcA5gbEw73CLcjUdpHgC4KGfZXMXtvU+bHpLCLZt9lNCvxvm
jvFI0/NcsbSysSIl08se4yxkMyoE1FahntOjWiFXl++5UtDbxGo4Ryif+MjNpop78qmWnVXWP/NC
MBvtZ1WLbhoCbSMb7Jqkuxo5eXF8qYRnQkAFA/IVoYPC2Y9KcUm068s3uXyoh97gstEO8R4dEw8V
xyda203z5vWPDeZk+eyuVXZB+uaxWqfKW0ecwAPu67jFrYFmPaCCawYLwPeEKK7iM2Mkz+I0JX/M
6kJHZzEXPRYYNRgPJUMu2Bo8xcSwRY9Ov5w6pN36IdEb+jxoz1lg8fGhGWygnztDaqGnXhfIYegH
S1T1rI/NyPuhdYVey0RHElZvcndQbLn8WcevLATcp78pB0vrHJDEGYNH9ZqAuuRFo/uO5XpNU73L
Tj3/wInuNIqYyQdPO/nMA9PbXdcUIHWJ3DhzgsIdyV7M3dy/l7o7jr9TUwhkGPBrf6Xifca2Dcb6
OFeSrGaCwPqq+33EGSNgBdUzL256avRgfZS0Q8DvKfcVJI3d+SLwVvZia2EBCtkoR1fsX/MCPXWY
SqabNjiNqQ3kUUHcsXEEieln0W7lvNe5ZqMggYUFCfOzHLwEktMFZx/T+sOG8RviAy/dFuHcoprq
HfkSa1fw9rL/omZ3mqCDSdalPjNKSTRKsi0B399EdkAVXVOdjP8Re78E1RVatwNRZKPpcnCH8R+9
zE5ac2SprWihlYmt0Qi6XP8YNbuqeCOJO11S8RIvUeQkOi4JT+t1JfuknQXEBDNu7+TwHmjrut8/
J4EjKw8SObftIak++vo4wEP23d1ATCk34zc/AuCAGBpFiY8S3bxkZk0ewp9DQbcVu6ujja++Rznq
caqhYd+T4j4L7zzVGEGAopllicGIzK5Tp+/uy9Sk5IeCGczKlHkLRuCplV4R8OiqaJNsH8rmnBZ7
WEGT7Fnx3GEtYrSLU/FQNsIeZ8sfnC7ljCID3rMtUEvq7AAN5TEGa2Izjpx4PFSQyvpNMp6Z9969
17LrcZsRZEopAHjrwgDGpNpqRiXso+7Ry+88YSOqJ/U5Hs4hc7N623ed3j2FjaNirI48ocqgN31u
qkWLjqAjV1lxGxhSeCwRIGmgKk0Mn91z9GNklgyGxIRtav4pAZczsUi6F7gzpx0ytgnFEw111r/S
GiPmyoFpspkAIz36bOIPQX6MarOOXmJ5C8J2M+JEU6HnGrL9zFKB3RbnoqH2d3WS6BXcQU5faHDs
mtaY6r2JsgUDLgLrUe/z5xQNdeRDEY6l9xiiDUsFm1RvFdVg+ih8R3WKVvJ7CmyXaDT71kowptb2
lh8DRuCogYwryXFnFSbrPkXgB3rxfY9Vk/WB/BjrbVLnMHeHH7ao2JpD9dGlZ0INHx6SdDofUjDF
Wu00UA/9M+8kT8vHYUBlPEedEXOuKu8IcKpFH/Ey3q5OkLlJaIge+NUHm4Rwdm6PjvD2oe7bXYOo
Kt9WCdzOyUu/koKgomRoga0Rk6DwnClbvBThXJyK2XIQ6VzBdLnYl9FL7v/KiamodhxFOonNHvYb
70l6L/KJUfA2j4IEB/qKiDY6G91IFvVqtNsIn1elRlYxsEc8BfmpkCqH4xyt+CELbpUYrW97yVcv
AJjiLFd2F7zx3a6On4fkLAlO6p2D2uQqrOC9EAgGB4gONQKh8p5PrGE4jxxQ0rYqNbXeVjti54Ao
qu+G4T6npwJyi8DtQc6neZ9etEnZexrf+dlO7cD59ETbXzKWt3viC1eUBwNZvu0oym8MHiQTH9L2
Z9cAtDUO9Ew7y6mDMgiXnpL4PvDPxUAxwJfaMieZSvwURKdaUI0qfsjDH5xcbQLOUKMXLnuSuIPc
Ip7ApCymjLS7QTUl7Sc+Jo9/xYUToMUmNkt+tCK+NqOi0PnyKQuZrlROoOFwnoXq3GHRx5OSbcT6
TfYNje3zwuY40YihGggb+e6RgIF2HKxMshNJtKp4F8F+Q9K7JHzLZYAto9jB2zmGW9mBhpoRo+e4
87YMTl67lyd/xIiZxibhAhw/TNU1zEw9axB7I8hAoO6pG8ybO0IhOlHNdCSFLa6HU1JVOw0UQxNO
0fiswSBzqyGGrDhx7wrZQ1l/YBwoGn2deaHllaDO9COTlO9j7CSjJecwRCBdBoA4+OCaQ58YXmS2
Ar4aSAjbXonguPHQ9UyWWwPdVZ2RMlUPuU2PKadWMav8yQ+NJNyJsS4UnlknvVHJDktDvWglXWaf
NYWzUvUWd4Y6fPCqA2BXvQFDXZZ7uONkfGuxUwpH1lq9DA4YdNJz6b4a7lLhUIJeVyh3vAiuOfpD
EJgdhMouxFbQDwGLNGic5fGYeFc3gXREfK+L8VkeXzUpczygHaoAbHsfVN8ekfLTnKFpLQ1l6UjY
koYz+BI9SL5vsLLFUQX0Dxwpd86yd0F8idkuZ1aUuFGMKYHuuWK41MY3oUntHJ6U63wcy4Q3BdwQ
vmRJA7orFRe1Nozmw90GqWC2uDVbUCIDMJz62pYNYK/R3lTZTOXATeKPRj556jFvd6ln0MwU83OU
P3rxc+xbEmAb09ch2yl4QkybpwoNaC80d8xqi2efMcWRGO4wh2JIWazXvmYSodDhwxnozeJ+o3qH
TL2TARatwSIF2ZLKPcaHdMRH8PeZB6wjsC8W4RHEaEaa1TZfA6UNQENy8sxlJzRM6aUi6rlArAIR
16AhwnlTEA3xma9L8p7UjlhRCzEjzUI99QuQqr037CEJcE2TPbJKMdxgpDqCdIgwN+2jXB5utcoS
wtJsm8JsesfHSDMNUhBsgvIneBK8IyD3sESA/886ncn7kb2NQCqshfumeEI/iTD+9GLeKHywLKaR
nmevEnkZ+hSrvGeDLeHq9ZXGzuPD2BI9BCRDEO0L1K/6zswn4GXvXpLeAXxIavf/OLqy7UZ1IPhF
nMMueGXzFjtx9smLTlaQACEEEoivv+X7NjMn8dgY1N1V1VUy3M1JcwAgiDpxDrzxFuTe6D+5PPTm
sG77NTwhI/2yBf5RCa8wTJZRAjFj2Y9IQvpdcYHX3WIe4whbFy6i7PTdBptNot+H4Y7aq42LgV8W
eVnDLgssrAuwZhe5XtWPr8lW59xcCIprG49ZF8HCYVIHB4V/gy+wfqH9Mez+oqjLbu03+9k84Gb1
S4hjKQh/ADvdjo5GhLmPc6uzzzeX0mR6nOuHRJwCXFp9pS22Uiee9/MJecqRQ3fLALclgSMUbn/8
u1HnOP3Xuvxe40J15iScSuNJgRtWRieGg9bNzPRv0mwfwKMWFH+2qiv3ahhL02yaktxZnMykd0v0
0/ov3vSSpm9e8tBSJGzG8PK+vWWxU+HDog7x+oOlrwxWxNYb8iY4eVSUBueRmTLlXlQwF6QGTuo8
BPOfxdmh7Gnpo1KDyR+cknu07COUafYtyc51n320PbPMuqXZW7zMFlgkmrQZiabCVfu2fR652QXs
IdRHZpa8nmkmUSrxv7kxVDf8jgUHBAvgJxbvMMg2t62XC9yPiX/vQydV1w1K5JHDip+eA1INJIf9
deHjmMbmReYAVlL2cDtOxHgWRlfW24fw+47T93QM8th7H9mAPkTkZhQfnZeF6ZtmLTYe56yeHzgW
z03608Yn7rfF5r/y1D9K9OEGGxToUPrYlNhSo0ml5T+jwie/2WlRhdu18T6d6MT6GqcLQE4BJh3/
CVIrbsNWmpZr2Bbp+OY2H8H0xPqdgER+rAIHiia3jEMkBDV7KfbSebjZ6SYYth2Ee8Nkrfh/xFE4
enC7tugC41nmev1o5uQsl3+c7mn3HLr/0knkg/7y0MQt8z+7uNkK20MT3Q3Oj7fZXTT9WY5GbEEQ
e/PLWsyKEIDI5lbG3XwK3dJR43F1l7NsxV3cfXl4HASiPhAC2bpZgtnOpuUEWVSyIf4Dfx0Dlk3L
fkjPvlOYmmcs/pW12LMG50+tqpijdnbw4IB3YEBY7ltQ/c2pNWcIIkP20PnP03xOG7WD7qLqabNn
HexTOueYNFBN0gWO6SNs23d9OhZUgWuz5uBvTrbUf4QcEN2WozZGOipatWu967KitPG7wKsSueWM
JHk3Ofcu9SpE5uWR/JTmLVRP8J2vNIhltBipd5Ehha24By/RNVOIEFKPpIOzwnI/YPphqYS3gyw2
cq0trj7MwVIVFksYZSbeqi1AMat3LGEFG9sjT7C93H5j/zhv+aPFoGwpzZrmqNBtURwnRGG2fJiR
57XNpe6uozSlV587sYdhX8InBETxYozdjEDTnkCRRfx/s/O34iBn+HUGW7t+ujNukYpXAiI+Wa6m
D7Mw5AUi24sQyfCJ+w7hDVwOIUgQrPTYkFFMqMgodVN9ZinZsrY5z7H/tcqmnLavFLyDWOB5HPYY
I4OD5H2+oJyr0RYmeozZkeFrivEZ9ql6iyZSNOoDodhlgxV0wpFyOzY54zITHG7TYVpZPAVIr57Q
3DqsNNM+CrddZ6u+PWFPAFu/Q+VG6MKx96xCDCL9ViUp9pC29UC3r8Vj2MeLDkw0xw4p9zWP88BW
ZLqPfWfX4OiafbPjaAq0wIDhec922HKneRhuX9U2/Y8W8P6LYrXJyqnqAjxEji5AKL20yFaSDiLM
6PMqIxTXokW7N7bwVkJb64ZFB4e5mT737T5gbhEqTETdmHk4X0ynDrJxozyy3nfgJJUw/i4K54tU
00ezmB8EC+5nh1+Ezymsmt5Mp3dyO4s53MXeG9576YzbyUYWTf11vvXW88lb0Dgrdeq5Oiu9HBNt
P6MprlbSZjWr0UDjTkGpqbzoL/RNvoQY7P0fB0wfnJu74LEneayWPIQcifV6Nw3o+PF1wkbtoILv
IHroohh+c0+RjbNJNG+Jg+FuwUDq/TRteqYCE4OEUD6Nu7Fgw60x4jsylbN93+zDVn+R6fbpkmcG
OxvHojt/pvFVqbPrPxHnnupnhLAQ5GNDAFEmkKJsEQYx2SMP91OSv7gNMBDyfDC5IdVa1/eA2pBK
o7MQR1jsjntuxEdwgzAGszNKPYWp3jWsP3Qre1J9m4vIO/aBPluSvK/4vn3d5w4srOELDI/hNy99
JjUgh99Q7HqyvhrqYU26Sqm4MPdzlUlOYc1ol7EUKPEUi+axPXvTKapfMCUI530wL1RgPsM4SFAL
RPPgeejPIXNJXdjUJiEK2YQ/vxkU9g1BME209wySHNaXqPbufGjO6uSNEA3+NSqlt6Do4ZhEuyNR
OCOOnDdD71cef/lp8zPWcCyavQP2DHGfQdYvIeOy6Ve7Pavlm8c/DtXVDNgNl7PoZw9V11yH5TMI
oBcPfqxz6WHolAw220YcBXNIndM8SfpYo2XMxWyyYFl+3A1DqDQdEr5cnflDMYqY5usUv6k6rCZ8
8IiKewf0br5GNK/xLGd2JqWLSbE1bu56M/qL2MW/ovX8h3SEbr+l1uI2W/9qyNPwxHMvSyZcsJZZ
vEmAWR6aMI/j4Btj56Eh24XP9U87B0MhbMeymIeZunFLgdw57htLgagQMxU+PHTRYAFWM479jGFd
VUAxCIBxDBFf1AHZkExAL5NC1Blo2uXjpErtphVs4YacM5SH1A9xbrYJusTlqpeh6t3oqe4dUswI
jsz6UFQRboIZCZWzYBiaxhuSGbdZ7COWLx5rZHKP6j7RuH1j15JnPYIOXuHMEqp5HxpUFjf81W2z
m0VoM4SzNBkW8n+jbfqBfqnoOD1IgWcDQ1E8tAHAn/Y0qDY36VZ5GJ3VQpCPZMs+5V02Gf40tc5p
oKbeYSkr47QrE5lU3DIMq+3Q3rXb1mSp0xxb2wevw+Qd5tURGQPCoH3chl7jXpGVu+/BzuV1Y//w
znto1cN8MskdGq9vncDuymXPU+pcImKqetjwGVGsV1/st8B7jPhwHPzlnMyscgALjGiJl4lVDYIC
B88txLLezlnxltrNz9I4OknHLRiRV2zFlSJ29p0R5TZMf9648jxFAptaYYNmknIekK8S1KUTjRhH
6q6oA3uP+PK3Bt1T3cD0hipV+A0y2vgSvPeJPiyGThiSAD2IBiAGmhFLmutGnWO4hRcx8gcYA7/j
xD4rXh9d5VajhNuaRQSV5xSpRQCms64FyBcJYFdB0Uzts+93WeTx/Wbg9rXxs3aiTw0wvHMxxePx
OSpOL100vbnx/Cg8cp8EUwx/VV7SGihuKqvGY8BksKgK4Mtrw99bBpVA5EUup/Fhi9KH0fAvw9Jf
RC1siL0Y7oC2FUyud6BjdhZ2BnaVh43Hn8ZEwOdV++i3PaBsJgvYIJ0aHz/uEHNkaJupgZMZfiWI
x/deAi+dF4ZZNQJ8MC97f9gwoaqhmNL0Qxm0wOGiLjVB9ArlBJhzEALTZffQXU7Z1ndHVieY41Bk
ZLIP02HXuONxnkyY6YnDdii6Pe646dyhLhtgVJgf2FQmHLf3PGDA2GzWTONYCJe+LV0EjHcIXFxW
OWWECHhkhoDDb2ruYTYHCo4hD7guWIewToYXmQZ97cTw4MZBly2iLU3cVUZ7r0PoYukFnAUncwkP
xGNSA5WsoXV3J/M2edLJViJ+cbrfuYsVVb8hbXRBcxCE3/BHL4a2Rd10S87iUxw2j3B1qHqUitSn
ZdB5z6wZYFIAL46BuId2HB/bUL7NbnvwJTtp3V16td5rSN+Jo7Y8maevzaaidLFG6puk0GO9m70F
UPGc7DiKRIwGKE1wim56/HVDwCveOCQf4ygHVBOc+iFOrMwHxh7S9AcuHU8+4IK19Yq05VeZNAAo
wu0pXmQeUg1ftASPFbMXH3HqtVW/gZmPxE/uPOrfM4XhyrHrhcyAmnrG0JGpu7o2NiNO42erO1WD
tYdtXquuJ58DCGDd8Req/NMiCESM9MnR7L0Z0DyhP4WsZz+uDiwAa4S/LDu5iFIP/ROSqY+95+zm
TV+TBOMxQ4XzyFStun+WdXeFMfzBhv6+s+KdtPJ9iVAOCTG/sZrGLE4wxSXzfk6dZ6UwvQzRMeBQ
VymA2tNmihrdk4mC3eqiTaPqWc72aLl6cqafZttK1YR7byT7eSOvxN92sOA9Cd19Nn7yGgqch2rY
u4FTma25IDUPclfEAKIwywNbojdee5cuTPfJhMd7G2YfWNLoAgqO0IOEqIltG/75PiggWZ+cCQDJ
PIv3ScaYbdj7kvrXNe14IWF6nBE77adWzXCvxvm5usFbz3pSCcKeFuAY1LH21Dp+hDsXNlLLyquh
IedpDZecqfkYJPZK0mk5azz92xxgRByh51kjtmMyfkkasx+7BO19+mPq9Gwa+7424NF6PNzST/8o
1T9xaGAch/7TKFOtI33BpLSvWyghXIZ8veTZ7cybbJzSSJwoNeqwwwFsqmrEyrBZ2/stVJmxSOIN
6uvQRUXYTWcj3GL0KMcLRJ8xDR/s1mNdlt0PlAK3ZKchtm8eQMEeQ1Ha9jlSO16VmkLMZuNVcnlY
O74LuIdzQFy2sf0SjtwpMj9sjsVhL4eqEe1ugOl3OtXluDTlLNCXA+QGFhBOb1r9CMmQcBvkjfZz
xIGUDotOPmOFWId7D+XEbqzSUfsOcdNz5zgm9z13363zgXG/aBIkBvQiEwLYCXjubNHs7G7+n/Ub
sBrGyqqfgLKnfHkYVhoDv8K8UZupHGjs59SQF4w/BRyG0R0Y3Dx6e1diBG5MN3xYQPDEiByWfkdP
0r/GNIca/qdhop9it/uSC0BtnOBH08TXbR2uKRloYcLo5ESMw5NifAzn7nHU9ZezrXGmafTiK0Qg
pnIPfxNZkra9ONZrdrJTDzG1mN0GGmW4045zW982SJ58Qy69xpaRtyqcNi4uSDT91Jv/BjPuO9jt
3NvVf2M8fFzVMR0b9M5mHzJwOthW9nMcDgVDJ9AP87XFuCYjfCir9XHFuU7ZdpUtvXpC7rzR4Kzo
H6KV7lzPORhXA8yrd0HSymz04ZvZB5n1JS7EmKEBOM31UtaTW0IycwhH980aGE75Db3e4hTCAfJk
jC7AUR/GjQEsjfe1SvPG978XH8ZqiFds2vji4DTQ2CmFnA1tVkLpZQaUqaguVj6U1O9OqnFQwciL
k4QfDspYlhJ8omXeTQvZr6u3o548zR7oa0kOUOsVocHajfVy64wVohwPHkjgqWseu9rDVyKdg7Zi
3xJSevMCalnn8RTvwpndmYEXselPlPcHuYodlgVwzmMVK9vU+m/D4hObk6dmdi+T73xuXY2cClL1
LIGzsAscSy4duqH5Lm3C67xhYp00zOcdCUIavwLrkCyg/IFE/Qtz6qKVXhnCmxQ313JmU49Gi1Ra
tA+cQ6WBYACz+IdkxUzuIxJ5RPdPsYpqWZtDPPo5e+NpGNKvEA9358RfdfszIS50VGOpnaVs++ZI
XTASmu8awGnGi6E39bPe5deVu5VKHIgFk12PtY1lAF1Tk51m9uS7DngKUkyzf+mXuFiFKoPa3Pkt
FxkfzFejgnwj4+tgIEJXMHmaKFRf5j7kQelBDOaBIeLbWjHaAP9dKj8aSt+Z74e6f2jA9NcAzsGg
7NUcP3X6NoU3Oa2XYwRUE6jzYYu7nQ2xfjHxneBhtdHhrI1TagYPlBRnUTjbLHDXKYMzctF36Wvg
TUeBYVvxbTeSHgxnfTdFwGKla5+j3pTTzAtfyw/EpgCpdkfEAvBjGsGES8DKUC7wqxNF0zXvmNAe
1w3q99Xfwabg3Lf6HFAsLqRtFbbsjce4yZbkt6unj1gADHDWiyu8l9nv71hCCtcLTl3M9nodxmLr
HQC3yyUBOOB40JoHIEXaHyHUrt8wtUl2lNbBaNn6WTs014GyqxsEMEY1bdX27K4e5N/URxdL/PbY
ECIL4LGYXtgGnJu9jR27j9YAmz7iSVqobbw0d9Pu5OkFJyl4f3CD8ZA+9ophHpjkKUxWEPKreCQa
yIcXQ8QAJk2Pss6DQWFJLb5IB+PdmgbZZtKn1EH/0JAHHibI7Zag6txwV8+qwDpqNUY44VvIE7b4
J2AQ/o3ONQ3NNezGv00pzHpOtcYpjs/BOZEEgxyizFMu87ZVJ0oxEQLTp8EKlLv7Z2wPkMqB59Zy
TXzwVlt9lS7SkwFcxCiTkwdWj1HwoEY8sJpCQz+wYy1ABSo/zbiB0mMY6Xtbi/dOY0jEO+M5KvVh
4NGTFhbzGwEBR8buuMjomRvHux8jdJYOR38/yxuec+t3G+eyTVOhkeg6AlDckn/AHoq1RnpxZBGJ
JwrrxgXAzSKJgP7FT9b3X6fBvnR+f0pkXUGZlIfQ49RrX/ZKvjGP5M1sc8g+MzLa3MbAPpegEHVf
KVBWFiZZCxpZsbW5gtUwC/ujXYGNplPJRXLuejxtDWhXswInqotNH2EBkcn0A6UMdnV8r1sPtPfR
QIJiSP9oovEC5Ugh6KFxgyzVS6bNE1W4AnGUOYt7nOHMulqVxe1v3MLkMlwAvz5TVEaunic2VHP6
3OIonmBZHs8E/SSoGxxVsbal39KMLc8IxH2IMGlAWFZEarrH3FcRnAuh1x6a2pYJtCLadJkFrDui
G8WyGNjV+dEFt7GpGvgOuQ28ACyBkQMPaDTbJTdEmAAYvAnuvH+hd4DwGXCyhyaf5HilzPE/pnot
tAbgCrIIa5aFwVC7yBkqAqdYse2EW3jq3iEz6pN/AwOatT5LEJkggLBD86ssKWKP5VHEMtp8mxqI
HbRMKPrrKI7odn3+Va9AyUaaLxxNNGRRAYDCWHQ76F2zbqxLFf2lEwYbhcwL4H8cDBdOtcKk0HDM
0FrBy9oxH4p+p/WLhz6z6Z4HzSqOEpTGCBlCky9BIG6mOXoKDsCYDRxMzduID+CvADApiHt6pxLk
CwxvNR6UPhoL2VxXaA2Yp/YxNugHWJl0145imiCACyArTvhYesGfjLrT5qgCrowvifsbz8EuNYDX
oVcZ29MsoISZKGJeRIlZBDXBKxCqCj2Fe0SdAeZdl3WK28k8QTUKKF3DhIwVSuq9GKAQA3RLcITU
Hry6fX1n3dOivrZI34vk2HR+GboonwjN0dN4SAfw8fahdf/oWMYGAB5fc6vxyX04y0YrYFZ4hLIF
Xx/NZtwjlH374TvBteuATMXTaWmBaSLlbJMEqWCFx1NEepuslmMRgQ2h4ZGn3+has4a8hAIS8bED
GnWwK5D5BlGDyVpRB+rK+nneoGR5A92breFrDfGXpTVop2Ufw8cWsjRlzxqkLfBSQNtgnptdhI4n
7nkRoW9SCtzVPGa+/d6gEIprRMFuWOtE8ne9vdHhEal5xUw+kuFjMu+6dbIk+lDkyRteogGbhE4I
0fcGjgDjkF7Oddo+wEoil8iEppBH2UXdEfmUgoOSmuczSlQNb9PRXYFENO/b3GUhqLxQuJmYIacA
ydpD6YLmGq1ug5/uIY+PES+TkEdEARcJ4CvVrkUHTRRBuKsdS9rCQJcYHBOPQwptydY9BksIl8s3
7M8hRazLjYYuDrdi6D323pWijXOmBW0MmLe1zaN0z7f7oNuqDrckRpu4CTEIjd2lnb0BhS580nWw
5y6Qqtq/69Cmc0S5Df5WNeYdBy/0inz5SpawXEFTMIKUYMHHYpkhqavlvgOZiTFszdrQL7dl+GKA
9eOGmJ3jv7vD8AHrGTCydH6rO/XTIyYwAfTZWFhpoj99dXFGhhT5HFpWyxSu0AG4cN8B6Ms1JFCO
VyC4AX0cemko3SZAobQ5b56Emet2Nq6Ll3YO44ae1gs/Zmwy1QAi0xZTMQysoIUZLx7FxMosFA/J
k2xRh4l3GSVkBdb+q29UlmgIUNHgBu6cehB1PnQuQKaP3BtLF1Oord2qdRA9t8YyWzvnF2EUr/H8
5k5LOde48RhGsxVCz9EZH+xwU6Mld4EAgY+fHw0tsbXz2G5dqQFnu1g6AQJTpRtQoK7fL/D1RWdb
hVCOdYN+S8L0t+V4rGdyGmQwZJImsEcUSOtB/52uG5CyvrI4p2nIPoVqNDaDlt/RU0VXd13VLVs5
mhXQvi2o31+RagZl5lDUinR5LM11JeNuDdjvClBBweWo532lQ3YkeJxrNe6G9hM7qHcI5a2cBdko
PV4nbQ+OBu4yUygx2wgBTDBfr5PKGv/QLOFFDvx7XOXegYKcuTGeA2jDhhQmEQTPU5d5CazxJwB5
ylmypMXJ67rYLrIDSiOa+N6F9ulZRWkxNxgKyM3ZELHhxk33VOvCmgAkCJycLQRUcn4NNq8CRHKM
21eBMlG3OjfArNxFPcgYx7oYkhOV3iMxtNhAkcbCzYFdIrGb/aMp3HXkAgrBKfoEogVmjpTybFLD
wU3WcuUYIkHhOg0t9OSXTjK3QAHjM9yUHu2kTmrDPrg2hZFAbuGlNGBplUiMLBzKrHUEUJ0eLUGR
G5IzBag9d/OepT3mMbGfkSvZgMCBLvE0x9j5CXkJxqLwQ2fvWdTLHvIvuuZdiANR1weDCzSvcxGi
QAoRVz03qIRIq0m6+3hC3AGXBH6ZOnlycD5ZAWkcQQsqQvSiIzRoTo+MY1Rs1veHqZ6e3Tb5nh2z
GzzxFvbteen0selV2TnsznLx0ivvSLah5NDtJXNT9uAKFdZDFgzU1L+NSAMIUWryUIsduFj0K+se
Jsw5pbTU8JDGYDmXPVpSmOY82IBdG93u1wifZFoKyzEEC407aj7VvoNCVZ8atLZZGHv73vd3E066
cfyD3U3GAoHshvmgCVqFBIMOZg0X98680WOt+X5CPa1lUiD/pqLxsgNnU7ooihC2vADWzFyIHFro
fScQTCSGBRZJX51mDIsAGcmDj658BmfqX3s+H4ZV4PAWX7Hq/xzAzgDB+VU1Cq2XzeoeKiwQuQud
z2EE/j2NXrpmqtDsYN5toZhr9WvShado0DmHXKVW6x1t1J02rMKBVzaRhfi2PTB87yFUA64c6qw3
2AhmokznCIbla6k1GvcwfmUJ1Hmp+uRC500o9mscoPkEisuBdfgBwNkm2M99u1vj9dxI9+qP4Is9
SFAAgOECJ5D8LoUXN5kO3YuLiGZ/TXe070rXLrs2iirpN6jJNY77/ojpcp+EQ8VukFoUnyH7vV/Y
AIXecIGK5v4GzyfBlgXq17SAvaeokL4sGA0LtJRf2rpVPUqEgrnu2VFRpUC0QnwIbEnuhqQ9CGDL
q1qPs9YYzpvDsiJkPlmnH39GYwJ+995RuKnRjEkaXCJ48Xc3yGEGgri08V0MaVM/q7OepmdoJ2+a
sTtKSEVr72yg8FSO8xiK9P1W4imJKwiAMJAO/JHFMx5obEyQbfyMbot3YQcw8MuNcEtTnsPsbycS
mEQK/WKZzvgsz6QXVa22vUn816ae3lVa7w3E5rSN/q0zpvxkhQTMz+H1WTng/oNpujhxW3VjXLUJ
37sJOYkJqZ5kLJXmn6uH14v8rBvm0zR1u2EWu3VdigXCYznIQqvoqVfmnizA30Y09COkIyEx1870
Z8/fngcmzmvDTiuLc+rA6CJZdy0uZgOJwgThTZA8WKWrqI8+9KJB/ONU7eo2px4qnheco6avItQe
kTq7CQ0Gnds9c5CqDAQ+pQv0Yf4+IdPjgKpy6+pQBCs+jPcmhjnRNLZ54qE1V0F0FbCu8nFb3dDX
EY1hKCQeiQFcHpTm0j6OeO5Bw8psbi3CTPugJFv6WFvRZR0Dv0UdJLfeBHKOh+9nZJB/+qg00Pps
SJLvQlsyyQkIOaELeGS8owmFTFCVLhypThszu2bFI9PF4DB87157gmB7AYMVYDdQ9/8wjMH2OwUv
EcuiWdQRs82Jke5ohITSYsLWOAQ9g+NCiJ6UIEiP8PQAUQS4EsTpjzUNpvn00xrnbyD4zc551itU
6bCVyHXsnhsxfUzptF9WQDnDXDrE3sGIkWcRxQ6bgrMO5zfpGSqRxJm6Of6VrTVixvoFmtBnnND4
YnqZR+DFu5EdpKZ7DWWN3NofgzE1RUNO8PS6HgZVzm4rG4vz1w31fRxsu9rM1ej1BVidLMW+Q6fZ
Ax9cjJsdjFbavMes54W4lPN82cBv6g5vA55/DdBJkQ6ll+6JTB+mml4IPlSg4CVOhzKSfxINyBib
z9r0v2hcHqcgbotuQAM+OyFUJOjEIFcLgUJPIa5bivseTsMSTXySQh4HW/3ECXYSlPQKLJ+gj/Wj
PdLI0IaIaoMuNdxq7IDU4Jeg3A9cvos3CQyVQctO5iefYuQYVeElaOFBS5FgPDet8zGFyBv03HKq
JRrOxInywDE424iFfJKtUL2SpDuMa/LupTo4jAroMe23FAetBwvcBns0jgcdKBbFnRONcTw1m1z3
bu2DHLbDlE+2htxcGnPS7YTGQCheLiIJijSVbjk4jt55KXDKVSPViNcWNrrKYHF3ZdjjMJgflgiI
vXIYMmHItN0lG6D+IOzSs9Nj7EQQboAYttn7VAkemmbEwNzrEm5XDfYfOiwo3DzG+pMUqvvzas/L
WTek96MDkXzSQS7B1UPKyVl5w608AB2P02LFLHQm3E/faQsR4wQwM78lNuScOzqLbCoLLI/dMjqx
NLQsHb9re/mtnE59r1ZgDWd68iJM3eDVkzuZeN21WYadTOKDmsR93Q/vvPb3Y7BhRBn9FxLi9bgq
MeUAiu4zZufTOOKlkVN8WSyoIdVhu24R0z0fqH/y1jUtFXA0SK2p/Uzcubv6rkRvWDNwb+OkixTu
OXuL1flcBeK2cxEGoPHAV9ke7zup0/kpiLdrDw4+aa+EXurle/N323LtAEPV63cNzlMwUtVzcMdd
LMBs2JsSFx6+BjrZhe5RTgGkUHWmY7MnEH8OV4dDdGnKBIRSMEq859v8+trHOHjDbOEkd2lQUfTr
0JAoqHXJZYQwjLdN0QfnlSYF1yBTSD7Ts4MLCCIrAfjedb9J+uIiYwoql7yF3D1p0abK8+DuBot3
/8sxYwVjYcOLJ4ajEJgNzadUW3YT7MAfvOH/MXdeTXIrSZb+K239jh5osTY9D6mzMrO0Il9gxSIJ
rTV+/X5gC2ahMIm9t1+2rdW1IssRER4eEe7Hz6mWHjcvugUCaPvkF9W5ptqzVu2jlPkrP7jW9L0G
1EaXC7T22MfGKkt08oveqtE2cdmdept3j7rMa6qwX3GOZSt8rcB393V3cru7zOVaHN45ZD7KNx6h
4CZpazokWb3MU5ECGM+lxr+yyYU0jgX7CggpfIguC1sDgiEffG6dSfrFphdJBiNkDgVusq3qTcNF
O3dXor0rCnmphldSraxM80iVVqxtWnnurdy5l1xzVVAazYZoL8ZU1AI6wHyeYfZBVV7Vrl715bPB
Bmt044iCyyKNv/TtF8KtXEqb2goXZql+o31z7+uAU6Vjan/LYSC3wVb4FNrsJeUDUjs7x+0XGqgQ
brlRuTHtlV7cc69Uy72V+pzsGakrZSN3iHKYTyEtBjwjSb1sWuAB+TUp0DsK35sgBQYC7DkrnGXu
RmvyAJucPpSYLCeQT1G4NRPjXqfSZcfOLhJWmSaTGbzKwBG47aEnBppvbUGSCUh4W935wJF0T9rq
5peySTeieqO0nPnGnZJTY7D3gm1tgtjYW1a/TVR7Q2PrxhaTZaNvu1DY9J54pxvSriWd31W8Fwr/
0RS9g8kVXK71TVk8IXB515fVqu7AXXbKS953O6mNeVom4ENApMT5gr7HEtgZ7JEnWso3AVVhod1X
gNhbP16FtBukcXIIyMeGt3rXXDUST/1yGwcHq9rEPaX1dsA1bzjNpbxa+7bCqt00VDrL5E3MbiTx
Z1bh7cE6lrx94tWPDZBIRwRFO1zFMnr+gjq7d9SEw/pGNp4wxw1KBFFEHfAXcL/KVGWhyRolOdK5
R3IQBji1pIBwzV9b9m3cnBJhz7svtN2DCoirAz5EVTWUSG2qHGYWNbKurXjLtVtaR9ah4lzpkbPs
oTizgXv63EEde5ca6Ql6zqecO0IAZM6S23uzeiyDAWh5w1hkk8tOeKKuahAQSNcfXLHctUK5xR+u
tRYQq0F9LkfvPlfA98lLBBg8e5vVL6D1QGVyFXqotP3wIC0KilsPiXEVtVcovKgGGQHxEIYSfWUB
oi/vqse9Ezw6uRubY0FOaTgAzSiYK1E4yckpqVeCRobwMTCeZffBgyNQ1vdVfJISMDFUyGhFsNYm
gNbm0dUq+jhaEmhwR8Rrz3v226+ZYi316CbpnzOtgpDBXTdgYzyo/O28qRFCMGiJsteWp1BeRmVZ
eI+yXZ88h+bBkboFWI43N/SvQhozFeoPUR19M4JwpxrOTSk+RSBPaOEVKUcFbHywB6q2jcA7QG5x
IymkxUJRW+s+6TaOqATnJAdo3sbqtSG/+7zWJUjAnJrHihCCciegBC827WO5cIz7N7cBIABAWTyh
bLgORYqEoBcPMY1Wrr+lTG2JwLs3XrkXhTuNa4hSkMcxqq2TdDQY3JDwJBUgLYPsRonBvD8kAeI/
ezM7hu2xDw+hTEdbeNTae9I+krWRilu5/dlaP0PnEcy6Jz1bvXvft+G9adRctXeeRPZfuircd5Xu
LcfpSGO8hqwB/Ql+MmQi1p2meDSAuy5QVUfgFVB23DGUvL4NlDB98jrBes9EVbgqygo+IQE8U9MM
1HVyjcAaveQLrX3r6RuMfwbgBY3B14Hdv1fUF3tJ2rhcvTUWOudiY4P+tOjhE6Xn2AgXlQwM3nRg
gQ2vWqW/VR1tlXWHPvsGuvdWpgCMfIyTPbYcC1GS8+L+GaEyZG9K/7kwn5rgxtZ3bfYkaK+qeZfq
r276mNnCQgPPo7i06lceyUkOLN5DPZ4Cn1VyDXZtSXY6jw8u2UzD7K5bEvTh1vJI6JI86Hmq9uXA
BL01aTSuo1U3qKP3wF3JSHdkF2tEG8kTejpVDp2mzIPobkqTcgfdG050ArC3UABC1UPvnZmsmipd
CerWdQ5ZyhENgCA02K89NaVs2yD4kztbPYDEoKDhieRZDITT28TycwAMPpdXhfgzj19r6afq5buK
YmVER6TVwXYsH1OaEmlqiRJzHYRfXRk/Toc3Fyk6b28VK0vNCArPeFrcilufapr0RANQYRyL6nvT
IzfGyZYUJ52sbAKNnutzrNM+VVICAwZIJmsZqzegbiQyxHX7Q6IE4tGAkzn3Mi09evuCVHzWW4dM
Fo9mDcB+TpRVmuq6lyQJ1h0LPQpRHHFWNJYRaWYRwU9WgRhpZNAaPR29tIr6lL1cJXssevTaIgvU
W/VQLYKrb3qj79NMf7zcJD9B0sF3/P6QEbNFIklADf3haZ4Kd4QsMhoKD4lW4QE+x9wyZ2uYlDNC
kFASQjNusSXSX9rU+apK0egsq+DZVKw50p+p1n/GBVkTJw6KoCOSHUHIfNmwaP3POnTS++I+lb7D
iH6rBt2pjesrUue005O08uwZzqsJ0gb046HMhRMEOpxfpGpnw3T0KOIin6HBkYe3ieF+0cI50t8J
DpwPJkbUKp1bV9Br5LiPB4jZ7bYtUCqfTmvjkVdV616RF73sJ1MWZXGgEZIH2dkxdaQlZ40u5wV+
0rgbLbafiiFXXGQ/mi7jRUDd0JbusvDLZatT20RWNRXCKHj0lLE6pEuPoqKUWBVzZdGo2cKRQanS
MXTZzNSKKXChyKIEkwuCcR8dk2dZ0royqtNuf9tayYLu1ssGpsZxbmCgxzhzCd5fMthFDMgd10Mr
q9RbzRDETRWJ3cxYJk1pSFnrEG2AgR75vS4FUSEgsMS16JVrqOrcd8GMg8+Y0EdMuVntxfCkYqL1
AKbKV7Jp0fM6Q4k0Z2RMfVIYYlDJGKFpP03IOz9Z0oxPT1DUSIjuKSDDiBQ0F3xcFaUXtC4IJEx4
brRotXqvduJNLNNW7nYPtkqt+rIbTAVAJDSgvhRxNtUcrY1XVpJs9DI5v577Yasjs9qvixAAxcwK
STKfPiY+4WxRVQZnyvp4u1KihOmVboZl+hqvhvvfTf7C7XQd7ZPvEAII+8sDm1osVYQgVTIkEwq3
0Uy2edXDU8NxJufvYvZVFq/pf/njJjRRkRTTIhIg6fVxsWIxrttcwR+8/L2jSS9TjgYB4T8zMtqn
wGCgx+LVAkgkvw798pTp6qZV1ZvLZqbija6JpqmZwy4d0wxXgaWYlYMfRGayzRR5Z8TVn1gRHQ0C
iPwhRoI76ON0dbWopoWDAwgVqTO5gSyjhWVsGcswMV4ezYRAsyLpwyaCZM9QJWs0ax2Hg6BFFoRI
6/bVoEcyWh/KbbZWl/0h3dBtdhfvjLXxBPsquqmL/CqekUWYnM+zDxjtq8bKA66ffEANhkNvXsM5
LZBfoWC8n34PEaXUj9NpNZnSBj0WhB1ZjGx9itblt2Jpb2Gs2Cfv9mNx27zkX/0ZYitpuAd+tqsR
pCAvklFc/mhXM9QqjwdMZ5EvvvY7im/eV1daOvsHHiDyji6tWc7h4VdeMjlaTcXp+yawGaq4rPfS
DjCvfluDCVqDSf6CSPOteJCvhVtxNyc9J02FRx26ZdNSLQ3FodGlWKZ24VLRBg68bY/yE32h/srb
2jsw21sZSNyCvrRtc3i+7L5Tsevc6uBc52ez5sSqORRiMnXjmOteS2mvcmYCy+CBnyf199CGjzgz
0pt12/kORvIjfb/1wf8ZP3sbDhjp++XRTEb+8+GMroZUpYvAA7+xjEANXpevMbJrwjppN9rWuiq3
wctle3NrNnJQieST7naYS3LonnTw3j8aAN6F9vWyHWl6j/+ewZFb5qadGhLNSkv4F68BvC+z9Ss0
GOLefhA3byQFZgYmTT0gzidyFFRUvfXq2sCg8s5DPzrxPpN5Dr8Wj06/Uh5nhjdlDSo5Xg0qbOMQ
ZH90EFVLJN/IcJAuXJWvxVb+ArfxybzRrrQ5D5laMsQdCdnDTZ4nykdThV9kA+F8uQR7f688oA1O
x9PRf4Us5F5V19XB3JRv/taaOSYmt/e53ZFnerGuBE6AXekdOZ7neEVu3wMWeG/oK20pX6tffWEh
bt3THBXh4BrjzWcoiqJaMv+lj89Cnbc9vWS0GYSOFXursvDaG9rlUBnJGy9dkGAI01WkGsqjmkSt
ur68tFOOe2595LhZFUUhVwieg3oKXD/cdc1c5JwKYYaiA+zgiSYTPz+uaCb6ntJQ+1oGvTowO8A8
09jBotbcb39mLP82ZI2OwU4vfLdumUmgspskMkBFW9vLJqbd5PdgrNHF39XlyuxCBtNcpUfpe0Hu
g8NPpKln4fw4Cqf+LfwpggOcidDTTvJ7aPLHOSz7hAot7a/02ICkV+wd+dQNNMZL5BSGkHYn2OpM
TJtZNmu05ztBNF27ZzbF9LrMXjLhKvrjqvVcyVVR5nIGv6oyvpjHWdeahs1kpshdWs8hKCHx9fKC
Tfr3mYmRf+uRLdR+NzgftT4z3Wfy7rKByUsQ5KsizwuZrrjxdRlsYyPSVEkkvmk3LoikhXEt3mYr
/T3bWPtq18690yaHxLuQOzoZDybuoy9wa9fMNiH0W+lj529D4Q8LXbEquohmsCirkqaOFr7Ko1Cm
Tsn9sTJgmIKiJP2ea3NaM5PuhcKCaFq8ykh2fRxF24diozWMIrRuFGgEclp4ZzbrpAnYPHljkHEQ
x+7l0gYgyDWnlqNDFGUV24ycL1ngGfrdz+sxvPxMbXheUmb7dTc4uz3Rsd57mc2zbFiTNI1vbL+d
WZLhnvLxjMCERqZCUjVWfRxCqVq6MckCUkCKrCxc021WauHIKzmvlVORK80mVps5jerJccGNq3C9
F+FeHfmBiApp7dCbsCxowgmV/liEc8nIz4f9sCwQoCqyAWft2Al8pRXl4lfELtY9/CNOBLo3vQIe
vL68Sz+7wgdDv6hYz9Yo65LGTXWCmSIWUM74aRE9CK2XRkuw5WkyE63nrI12aF3EyaDpPDzUix3Z
aiCRWrqu0n6OsF6eWiOcm/1D6oG9OnzJ2bjyONCBw9LZI+wqgINoB5/Kvbq2lvJNemiX0QpmmqW0
7rdX5o17/+Qvn+KlPjO3U4t4/g2jm5PZFGGXlkW5NIps4xsmLTTyAirOLsyWl1dxarQKYm+QuEs8
woyRRyqxZEutN4RaMd6rGl1Biba6bGJqp5FsQ0pOlPjP+JVnWFWrooLFqac1oOwqwKmylEDX0Cpf
/PqldbOZA2rKV84NDmM+W0G7VFWtHa7WmReBIKmeoGWALyydOc2npk6V2ccUdDSdDOzITK2UYj+I
vaR6QPFV36jRH09PDWECQTdop0mIj4OUZQhxzHWEiF64q1hfx365ltW3y+vzS1piHAp1jlqWhmSl
Pj79xCL1w7DA4929tStf5ZOyAmnXvjbXgBkpjr+b+2bTX+uLp/ik33S33c0XiMR34NoWygJW4hnn
n5rX888ZXczMNpJ7us1L5HlhVKG6qcTfZkY8RItLIx55vUcnrmyXmFA22rV9SrbiLcxrO/qEr6ov
dJhdpSegsFsaonfRMYZveOaGM7Ulzoc48tBGDB2EnoYYI30Pw6PrP+a5Dq2asgDsfHmsE89aKN/h
LkdTmaoYK/zRTX2IBGmTqMsle/N1oNYLungV9cpOlsx9SCXazQaKuxo6wAaa4svWp7YiLObYppbD
JWqYiLOtGNpSn6mFVy4BHVyRNdxmTb3pzDnN6jkz5sgMcIqukDBjhz+t7AranYWqzeRwJ20QKKn0
cY0TtdE86o6ZUpH1WTPupNGjqX/r3e+XZ2vKLQxTRsJRQgLGsEYmwAn4lFkwQVfVu13AUtxlewRS
H+qsuRVMeWYbTG00ytGSIosmLTzja7YgyLJAM1O5rGXgShCPWM1MnnZyzn5bMEbPR0/RK9g3YuYM
kIXj0x0WoNxBW8KMnamJM/FfkWcJd59x9YN+nLCWWhCvXSRlm1IpYICpRRAQYdvD3yrYnDjQuF5e
ranB8TihVikiYEsZ8aPTOYVbOnpLr5nrf4UcARCvLN5fNjE5LoWSjmFYsqyMlQc0X/WSViZO0OSb
Fnvf/yI5X+ryWyW+XzY08eSiPKGqMop3FCj434+DcSlmOlmTs4NIV1b1wOsNMWTM+anugcYpyh6k
utwe8upRC9Yzxqcc8dz4KByiPqAIYs11B+qP7+3yTqC7ZGN+vReezXwNV07+/Cc2mqkZFt5PscQa
J4io+nhUCKsh/sJXa+2j9iUOX2sLOueZw3VyaGeWRpGp09Km7QZLVkcXk/hWOTPvmOmVO7MwuobQ
cKu0poyFuFxr99KOJtlFfKXcIXoH9+Qtvbja4+X1mhnTrxPnLKjT4BFK/mAxh3HKA7ztNM+XLUyU
X3BHnRqtppkyFc3Rdb8vjKRWE1iuIPRbSjvpcUNzJfx2N9JX56Ff+tvsNl3GdJh/uWx4ck+f2ZU/
bgM91+LMNiBrU+un3ga8fALNeNmEPPyO8eXjfGyjrVaLoZIEAjagC5EX8nN2BZHN3twXyNsnj1Kz
ipfKErTZynkLlwfI7ZbV4vInTD0vzr9gWOCzBdQCKxdNCGCWglbdWmhSocW8VVNtR+Pr/rKpX+CX
S6MdZvzMVgdbSqe3jNZ40Ld0Q7zDZBgs4JW/hl6mo1VqhQ9txb0J71O3UF8harsy38V399nceKuZ
j5me+uE2jTTJINz+8WNKz3D03iVkI0u3Sbb2dg8pHcSfG/pRl0Pn8JrGqqPyQ9rT2x5vaZh40mf2
67SH/f6E0dyHXk3Pg8qRqAJtk9egShPnT2RPTDRkCOYigAB9dOly6bDMhZhRWkGzqlRacCp5xoMm
R3FmYhTW4iLU6zzDhN6UdHyd6pIWAaDYl9drorZFGDA0SaP8z4N8fHcN+qDtXRsz9Cd9qauBmkk5
toZ2gBgNXRKZ1nP3VHiQ+tmQV+vtvnWCx8vfMIzkk/+efcLoKa4WkQ1dXMadTDFApRdrhZJk3cFq
tzNBPVQz5iYn1pTJfvG05Mk32i5E1SRUabKGfEe9SpXblNZSv9CWlwc1ea84szIaFMwYCRc/Tns6
uNE24/9txeJV8bel0W4um5ob0MgZbbk1I2hXiTX0pzUQGbhhsXDrOU2wyZB2NqKRQ1JqkdrKZt5C
Xd+4UMOJwk5ob2xrZn2G7fnJHciTEEC4MlrKKILoYe2ZSYo70DRKrw2q4eFMgJgaiSUOyWKZp/+n
FCv3vdZAh5Enk//VVVa+S3m6oePInDnqJu2c5bnGR2wOp0BlszBipm+1owzHiJ/oJwsW/z/uAefJ
rCEon50AblgnueEyoFpGHwXFoaHN9M88nc6NjNalMm29TlKM0EhoFjdNt2aRFlG2MpWZt8bcvA0e
cjacPqCO0ChYMinvZcE6VcRlFB5pj5+JflM753xIo52TO43pw/U3XP7bq1SHXs3MPRD76ENcXqAp
n6ZSSjqaS69ljh/pNbqmYVNxn/PDrzatZXZ5e9nAVLg5NzDanHqZpfB6koJAvPgKSCYqHocWzdGU
loS51MqEgjdQkrPRjO7DcZalhl0zGph7zZ9goaJXZSXeKS8aKPx6QfZReO5W4g4VnU25sU/Ow+XB
Ts4maRaEyocK9DiCo0JdmVXLYIWADhvoTKLi5T+zMHjomQfaHR2B9TCdgW8t2+rHwMlx2cKvlN84
zFkmtRcVIT8ZkOxHE3mktWFO5ysNfrdtYKJ69VrEW6N9b006iIWD7l9p/osczeytybk7MzvaW3Xe
pLVEI+1SDVRocIyVYD5fHtnUcX4+sNH52uuJSAscFthcS7U7ujwABZNGkhI6bZrDxTmo8eQuPhvS
aLHqTEP0JGEm5e5J7l+dgpz3zKxNmJDI38ikoSWAJJ8S7EWb9q2EiTBNl7S8r51QXTh9M/Nwmehh
4Pef2RmtjhOEwArh51u2FDAfJNIrO+/Ub4WTegtjWbSHjutgfZFmgsdEvAUgIw3iwSaZ9l/v3zNv
lx3bUrSapBit4RbUkzoEaoJLS7O4uuwaU9N4bmg0PLrMayGkWwXJqiu5uWu1gzanLDv1WP8wmJH7
mWqV5p6IjU64TYD1NbTvuns7eBLNu7w+aPFt4d102coR7xvh9fL4ph6eGDeZRVVBHXicwZQKGrKB
+nFGrpxr5QbamofkTV3eQ9x4LHfufbWBrcTeBceYXP+V+4RqyuUvmF7K3x8w2gslbUo2AGwSB9rO
bjeV/Vz114McxGUzswMdn5yZ6IWehh20yEC/wnGFVsJ3d/MjOL77GxTEpJW3d26bRXysFt5jun2b
K8UPvjKKnx+menTieSWU7oHFOvOoWfriY1vP3N6mnfX3VI5POfJKqqczxCQ/wuotqUgtEsMuT+TM
KMa4/zhsQ83MBiPiKcm+KvrM1h4+cjxLhqqC0AIYTcV1NAitMgLwEiSgLfm7pB4zZdPHh65dqcq1
W3vLtlTnBjQxbbJk4fyKCoRZ/NRf4kDcATiLYCL90CE4EjMEC7Z5vg9lJB4JbJRZw3UC6RNkMY6l
76L04NSntto35b0AHKV50Zs7FWrLZNsFPaRVe9EYKHnXjXiI3Os+B/Gs7n3T5ohEnJj7YSLCwoQM
RIFigpuuczg+qbqA1gRbWB6M6Faq4C5K4NKrNpeXb2K7gQNC5ZX8sarL43OBzEDCM08jMygfq+yp
gZgpLI+DLOl/ZmcUOD2vaQtFwk4I3FTa1xUvifzWybaXzUwc3TL/EqH24F/WuDrSSK5c9TJmmrZn
6iKawvVFKb0KqNBVUCfP2ZvylXN7o2gVVvQjZoM9Tb8RjWylyI+hI/yHgxqFKl0poZPRMOLI6DqZ
7spukO0x16osb1LD3PsQ6F+exuE3jjadAn2GaVBTYCuMc2AeflKZuglrr7XOIBUukh/1wDMTRvt+
Dqc4ZQteDYSTNW3AVY2ukVFs0FXpWNCm0txdtocSTHcMqZ+rb5p45noysVzKua2RF6aS4qqFSJ8s
Al4tfeQQ1NfPl6duIh5+MDF8wtlVBJnFoo8ypi4yROj/BuaBmavcpAUq+qS6CE66PHKHvtMiHSoO
Osbz9EUT031ZKzNRYc7E6GjKTb9C9GIwkb17g1KbMZN+nFyIszGMorrsa4JldRhw4y8pzeEdYhbN
H+96IwHz24gyqiyWfWoLmcZSJNrBKg82dNWBPvcwnhmJMkqRyEpaKUI8TJWWXMPJte6gvYA68bJX
TWU5P4xF/uhWZqWoooLs47JOijclMPaxikylVm0biLEHgQK58SGkdlY5XDw9p0UhlXeXv2Eitn74
hNFGVevMIL3KdFrJo5k8ZBFVpOIQGfAkbaq5i+jctI52qizaHczgjNdAoMbO1EWS3lnF98sjmnHz
ceo4FTjmIZ2tkAaUkJ82Ny60gf+ZidEB4apR29YiJjzzoVeOLmS/lw3MrcooGuhe2MdBzkTpnfVe
x9oXs4f2UY/9W03wNyE6qn0Rri7bnMKLfHCFUXzISsNSIJKpILTaGla8yK1tbNwVxg5ZspaEQxbe
iRA+X7Y6cRP8lX/ibCfp/SntDQdck0muVy/tiAcBbHJcqGD0MBGJIV0sneR0fdng1Mmk0PirDShJ
WR93F9ZdB/2D7aITW0dXkabsq0T8IrcwhMKZpXVfLlub3OLn5kaT2pSmHCEuXy+9A23wiOsFx/TN
ONkPT/J9/p7M9LlOQOoB+pyNbhSCTVsNfSnGXP0uXnvPxkNw3f1A4BCB2W6prFfa/lm7c/6M55xZ
1UYxOTVkiN0pcC15V66bnzTraCd174YLaG7m7pxTMeTc1ig0e2rm5i4NO7C5OislBVWtXtV/5iQ7
NzIKzD2NHIbpYyRKCwiNqkOW+6u2rLeXvWMqVJ2bGQVfCDdyJSqHsXhIYEONYehzDjH8ivGl79zE
8AnnNxcT9rZqMCHsIM3c5q/+Y3yUVvEheVUffBKyM2CpqQL+uQeOcw2moos1hG31soifnTeIor6W
K6i01h6guhIi9R/pQX6soS28C2cuaUPUvTTUUVRuEA4JygzLWfu1MZ8FdAV9696cSzLMjnAUnGuk
UgX6cOqlflKAzXyVFuXBu9LiFZTx1l3y2l+1t8GK5kJ5a86UiObCiTYKJ8gB6W47jDG0Fhnk+jcq
LSULuI6RmPoC0fV2bidMnAoD0Emml522KNp+h/145kD0AsQuInmAXUVjJQfXclSsPP+hQ/YVMkV0
BI1118+s5OcYPdi0SA+oMuXQ8UvFACkRN2jckH54FIRlgtRUqcPF5dx5ujSzByEK+eQ3H62Ntkhi
OqZHtqaALe9Zlz0SxLetDM/OIUqOefbq2vtOepOTd6Tw6vipcL7Tbbeo+uQ6RQq6QGSh0KG0fNAV
VLbhniu9p6w+tuZzLgtLowvWA2dU64pLzXu2I3cBRVWsIYpd3frk17MEOeAwXNmwkrsuYhQaCrTd
poRNR6uvYz/dKvIPv3+3xKfCO+X1Q9Ce9BQxj3cUvogZd0m9c5C00oW1FcG+3d+G/k0cvHU9Egh7
yz9a0cmsyUs82AZMQJCv7tX4nnuXjsgQD4KFgcQPYlNpCSMb/PckBNOrtLrXk2McvGT9d7F9KmvU
2PvrIDrB792J34XmuSXtZBcNfKKQrtENpHvvKBvJKvypqCnI68T/ktlfU3lgYEQv1zxJ9WPsPwjJ
m9IhZQ7DZWcYqxR9DDVTrzIaY0oyJT7cZt21mFx51jZNymu59ndphqBD8mRnu6zYBqCSrea+NVZJ
eyULj0H/qkKw6mZHZIYXmf7uVLTyBGu93ahKuk/r7Kg4aPLKN4P4Qy8227h5BCCysQLuuNH+D4Zz
C7CcQiZZHzp9pHEHRojObNxSylgm6Xe3PITl++Xf/3n3fzQw7rxIWrCIRoABEbGkrZGLaP+Fgr2K
a+sFobFo2flvteo+U+a4lqz2YEBo5kAFN/MZn+9sAHo1HSgsTBAG6PGPISHSHDvX3IoCcrpEbWKf
b8pVtfYW4bFYlJCB30Ip9JSvk3z1wBfOPQAn6nxMsUbTgiVpZLXH0SEL4XvOBxSaf4R1etksETC9
yeEtX7w86EdnFV+9l8vipVhnM4fpLyzkxxPmo+VRpNBRejFyjtMh+iIXL19li/7FyRZRRQv9PcQH
p3RdHLudu8e3V/4WFQVx5ayeZuZ/ImB9mIDR/Lt1kaAgxWfIS16omIZ6ccsZ0GyS1yfu7QtrZRyD
xav1/bLh4fdeGv7ogHWtsrVqgxJalCBLom+LFIRC9HrZyESx6eMkj45XMYiazNCGCuQiulaXysHd
IFK6zFb1tlzbh2JXLe2ZR8iszdGxGtEKZpUmMxo9Zwt3H294m+ZrfVWs3srTdbjVls2MLw2ucmku
Rxd1WDnlf8BDoShN9F3T389M43AP/t8NwDz2cZMGjeF5TsGQVJQNZMSc0IRamL6EDGD82MmvldBl
kG4i9kUPV+UbMxl++fNt7HwZKd99tG9ZoZxaQzWea+cdp4Syiff+Kri2V9/gUF/19xyuCwoxi2Jj
LhBd3pDeXVFbXjxcnohP30HMVMG564oCmQesVh+/I3NdvaxliPNzGPxDND4y6WcR3gTm42U7nzYH
duiL4zE7sIfQUfXRju+GFaqICDmgdrqw7fekO6D6dNnGZ2qEkZHRDoSyEGB7gRF418180XMJRCFk
G+8AkO6VZdwuEopbc131n3x1ZHW0I3GQWhBTv1l28a0vI84yM6zh739w1dHvH+0+FyBqIVaMSkCb
Yh8GWfRSahD/h+RJNRSdepctn4XdzBaZ8gw6ZAydJdOAa4w8tI2kguxh2MByfVfXKGk+Ncp33Zjx
i89P8l+j+21m/JZU5dpLO2bP2oHKlNqNvnWuIH2wls7RfIjv04N2CvbakvLQjLd8evsNluWBFY+u
U8kYg90duOAbywtwyT0bbm+Iixd0LNfKloaCtRMvqrkwOmdwtJCVA2NlXmFQP5VHyKsRo1tqd8bX
ZtNu3SvzejbdMQSxT55zNsJRFIXVK24MF4OZtmlX3M8XsrTIzaW6gZjEmZvP4fMvWBvD36s4TOpO
xFq7km7Mbf1O7a5A22s5vAD7rX5TcAdyl+UbrWvdbu6QmgwwvEPgfqBx4VMbEjJfvSj2EdZRKjXj
tWERtyttbpCTu0IRTUkdmg9hDfkYx3SItlELjNGXWlY/q61Ii6twzK7Sb/atsc6zJXX7W2eDoNKf
cVblV1vlcKsbnxeV2VeObmIXjtp39Q50+Aa2+m/yY7/UltlN9W3Gnjy1mGf2hp+fvWs1QQ5L102a
pYGI2A4UM5yrS29brCDpFBcVvBMzM/sZnDBsxzOLw+45s2ggrK5HAiM0v8LMn21RKYk3kDFDWb6C
+Rc1uJWxFfa0OOx+Irn3Nb0Sjv4fLTMN36DTAiAOXfxwZn78htqoa3puCEY5PLdQslKxnZnXyS15
ZmEUA8CUNTDOEMwLqFiWnQ2LbGQEt6mrPmt1tK2RsWmjHr5wrSY7KHhzz4PPl/TREEcxoQ7MIBNl
hijoe/1r89YvEoDBD+nuHgGlnfkebWj2F3fKVbuUkOlcdquHPwx3+fgJY/IUF3KyyhruAraqLhTp
QQzQHXgOknpmsidDAjkZc8iS8BAbrWZRl6KZZQQkZ5BF0atlkVgb1dBmCqzTRxhMCQOzCDyn5shz
29gonW4Is/TlagjrXVfXG+2gRIvuC+j/Rw22KQCq3ibfXHam6fH9tjtcTM52jBLqfRwV2OX83KHo
fdtWaAeZc4Qwc2aGn5+ZqVutJ4GNmch+kfqV7+2ludrrpyczHgHMBcwLMAYuoaO7hpHmligLVE8q
KKslw0d48b6J0W7swJygiugtzT+z1c9NjgJcQRO13AUZG5HgVkYAobL1H1+ecwsjt5Aau7KCEAux
ferabeQ9ReUfTngycfDrqpbEkcRNbWSjc9RMgVCfR/5PCcrwVQnHPlT5x2t/6/PAL8WZd9mUL1gm
CBlFpP0M7OFHX7Ci2ta7lMxWptM7ivgnjKdS8I/H0X+9t//H+ZHc/uPOUPzPf/PP70na5Z7jlqN/
/J+b9Ef8l9vw7f1H8d/DX/z3H/z41/5n+yO5fos+/6EPf4df/k/jPEjfPvzDOi69srurEOm8/1FU
Yfnr9/OZw5/8f/3hX378+i2PXfrj7399T6q4HH6b4yXxX//5o/33v//1F9Dov85//z9/OAzg7399
fiu997f4L0u+59Nf+/FWlH//qyT/DYoZMjvW0JOKPjS3k+bHv34Ceos1AVDClZ11iZO8dP/+V1X6
G32cUKwaBi9Oepo5cYqk+vePkCjkz5sSbL/86F9f92GRfi/aX+IqukXfqSz4xR+PNk4u+nJkg/A3
cAdDLjZcnc7iRJkKstO0ChhYpA/z6s5T7+zyzUbvzKDGEe86EaD0g4gerLW72UTpPaJesuKsbVde
aRCXCFG6UeiBEKyM19tjnD0r6bPWPbnNk9hfu9ltVWZkjSxSmX67xf86805P3hFHcdqjYd9r0sOv
DfyH/PAxifj3RRc8ee95UiQ/y/Gf+v/RB4dW8//dB09JXP6Ifzh58sEDh7/0Dw+Uxb9B/sIFW9KR
isTj/u2AJq4pwxMlGtydRJVA9C8HVP72KxFKVyF/SeRNeu6AlE1EIpgEn62Kg/4RBxwa+XCx308Q
XNAcWgtILasDY9Wnzn27rJvQk8JgWQVk04vkmLbBAcLcVSq+cI4taJI/SYKx0239OVarHQI8d1ao
LYVo48lgqGs9PWWKV6BvI96k+Pv/pe7MlmPFtXX9KucFWEErwS1NJtnZ6Sbd3RD29DSIRoBoJHj6
81OrYped08e597rYEeeiqmaFp1OJUDvGP/4vAFqsDpgNKq/OT3rTglliceB06zh1M80vhpNbaE7E
RmDMASt8dLMxGmwN+36dn/phooHsUalkTRwgnZb47QyoqTFy32sNaDA8HeRBTe7qqjm1pbWpSOvX
Gc7cWZU/9bBPD4YRJ26nOBKubsau+u159uzLZC4DqXv7Yq4Tv2L1mpH6FZRNsM454lhutQVRNwNh
tUl9FGY98+5ZseI2L+cc1iEI33GWbN20kn5buM9JMrzaotsVo3giI7/ryjhn1XOaTfc1In+BkmO7
K5M8DV2AHp+z1BH+BKpHCgfsfU6Qme2cMtuVrHpMe5486C0CSooP6trIlLNqq7479Alt4qThd5PR
JFHT3WeseNEEP7WeDj6beE69lASDpgO1JtGZxNbWc3tvT0zzB8cjvjcjUdTlBlSm5mlSgLSqHnjM
sevy6zKVIVzTNthxEXM2kizKKoXDGAzZgqEGKNAc3eep95rV4CW3BsoC/Nl6sMgbBT44pHZpha3T
BKqG4M9r7WJxU3JDg0Ha+mAZKMpjyulWQwFuOJt1CFUtFNEA9GgAAxZUE9aemb4yKJJ0pztkroJD
n12suOuBOwQxzAoYwzCZCBJhSfkrmx8Jq/QgbY+saKrQlUYT9IV6tyTitz3wMHnprDviDCuTMRtP
aHgbq77OBdHD0v49a0YVzTiMqa4/8EzBkwDcBjNDKs2anzzCt6kNsNJUPla58vGhNUppi3ST2R+O
UXhbt6h5PJsEmCCUROhlvxqo90pJdZgIGEBp8qC6QgQ66d8hHrz2FnSw1FVge8k7GHwCllYpkMhF
f2oVB8wa5/axbKAot/jT3JkM6r/7uigCGFJcFap9BMgLJaFVnCHp5qnk1Sqtq6mdT8RuDl5utFsr
h/Qxt/U4t4fdwLUi6CZzA+7trrHFxpxTMIJRWZoQ49c4w4DH4M8aoa1fNjMAVlKCIpseRO/smrZ8
ck2QPqq6erXJofXGMqg6uw/TjtrAdILKgS8zlvNdk+VbGy/In5o28zmnuOmQFz0zj6JYKBh2A5xl
475JjP8IRL7HvHfxy2XUeHJnFCs5Je8KjBZmKwYoPaIpvFa/XVsPaHaaW3eftK0ReBndZfWws1lg
iPnGBLHbw9yBk8+jVfSgWSTPSIN+pMuHsBakzQzmOp08wQF1U+tJ6OSyDxlwoTA5IkeDAPI3mxjY
XUHeiwk5Rd7iONHdadV45QKvXSyZQ3N+NUZ01aTu4C/Vwx+r39plUgTsEZ3XV0bQt0IP6hKuxoq+
eXoelZy/VpzMK02Yr10G+wIPBUfgNogApS33TZYEhsSoLjyM8awytk6JKg2vux4VfST1TvfqQzXs
PaMNcI7fOroC3xhhEMq31EkiWre+IWtAQ72166VXdnFVT+26sSRoKXbUpunKnkXo0nw94UCgWTZ4
RDBp8EbUIHUQ8FcACc1oPUzNKZbN0SRT2OXpiUkQy9m47yaQrBc3E1CkxoRvRpoF5kPiJqtK9XtM
a+D/9K2anXD5TQPAaNepAjo6wMxnkQlrQzmzHTFu8pnD4oAFvXZtFCdiPdv2FBdcrOnQhWjf5guY
5EnpfDtl+rFlGrLVa3Oohe9IdjWAHZ/xOeRA7daJG4+6ea3DTd9VcZJPWwmoVQ5KFvL3sd1gfePg
xxdZtPQJECB+mpEQYiG/Uf3VIBdXxCQQBpCg+Dioz6J0QK2w0fPtbAH9kNvXA/AWg+bsS1gEtIBh
jlV18MaPJN+1JA9TxBXSLLKn9BbTPMwdGQ8moIE1+H0W3YBv6ddYzOi4zRyOMaDHIpeRKLCBgL0y
Z0gforcSV22q1lgv/x217HWo5ZWWRn33NLb6LoXmXE/Tk47CtMqVkcbZWpHkTjXdOh3I2s0fgbzZ
46K1Wvo17/DjfgKwlAeTJyM1OKEBeqsLNYMnkkDPRGRm17WicTLSGDzSa9J71C8Mc9fqve9OzS/U
BKQ+LepjTmGWwA1w27y1WED12vus1pIkB7BmEWPUykNaPOnlHGdCHFqsRCY2SNdpEPOoh1NtlU+W
lCer7F+W/xdF/VSS6ajpFshD1mNTa3d4K4EjrFD01aFXgKaoAuz59LbvqqMo2x0sC7FD7muXXKVD
dj+TDDl/HuvNdKLcu2pMa+tZSPI25VGM+rYiVZBlKB1U4wlID1Cd+lNpITTb9zjXJs8mw9+bx5NG
zaMxZ/uUosSQ1Ic5zbHK5NUGAU0BvrpuJAdTvQkQrhDkWLuse+mn8s1LepjbqzA10hu1Gs38iXPt
BkB4SsfbgRg7Tc+CyVK3Fj5DG5M7q62CrtCunF9sSqN56NaGmgLD0Ld51wHa5SI8AyNk+4aDeprb
HLWHNmoQJyDs9LidJc7r3p6U8jBVW9vN14AG3I4WYJw1pjRoZAAfr6GCX/OGgTznbed8vJ1TG4to
+uAt/OteRl6arxJgNe1FUiLA3E5ZAPJpjVevz/y3/uw2xW2Zu1e8oRvSTq+2LW/L/oo1/atWZI+m
TZ5FVyC/y/RjpYMSFfYFqJAaP1DUowM6hSx/M22xVd9WVD1Obn6zzBlidCGp7d8Jhl2V1qCqGUeY
28ezmHcFGHnWXb9YxRDj4FLzrWzVhwTNLcnnfdPMD1RkjwXAVpU9vMCY4AiEpZdqe2nxA6sL5qMa
MUpYt/fq3jcwuDM5LeDzWDTw0mi1UIzdFSLWTzW4rt6r2a/7+ZCYWGHTDgUIGXLmm7qVUYtO6Sft
dmqmg9BBWG/ddZkCOuuArAg65q6l/DBQDGvK0mtlDw+0KLKgHNVHUSYvbfnmWuNKGGDm7sDZCvQU
5iL2cNdp+U2qz0/NnGwk8MQ+DjAbjZaxzGJRTsEgrDdbpesiN+/7TMMzYc4lqIj2yeJWhc1xtodb
lgE217oWNC7aHKQ2HDUFTgNWlYGsQYu3tjlJkLCMmm8JkddYxmdo0c2lEhMiGJYUT2nmxWnXXHuu
FXVNt++SW7t6tWRnhKhqORmC3bKhAE+YxDk8/9MMvZd5Gzhr7ubC2sGw5Uoz3KtpLo6yJhutv8M2
tq+YOmWte+XaeN2aDzz0HTbAU9lpp5qMJ0DLbxreY3X56DLtThpGCLZhLDK6B9/0hAXkrkxx2qZq
Q1AWTczkLp/du8ybHk03Pw4mSMPZvIGFw7sFkJKSWDtmG/5x6VUpizzgHV8Ipb9wWdE3rDVfJcMR
0unB7ppbaCOmYm1092aCOFdVgdZZ5zXEW9ke8Tz8DAWP9uTCP57uq7w4dMONHOKizt6zqeVRPVE4
MQMeCxinvaoTbMMdsju9gn94rqZdbyUbowOkVSr01LxxSnJIdBHz1LnRE/ytugZ0vE3m1ew2t8oR
AGFnJmrbDV35ACpMOdhvOHPrGAI8Czw2xwLg1e2CaWSwMd1C4oFBSoNyaiFUz2gBf5OBhZpA3BEK
CLAS2z1osnngEQEX80zQlZgSWHC3exys5Z7LAuDlBv5jVmMZoY6hBGvRYGz4PkmcvQFYY1jLEcgM
57pJ2+fBSW+7agKLMe8T3xQnNUE5iyuoB2ApgM6pByMnHQRAR546wg9VgynS8+qK126GfQZwZlDs
4jovAEEWEW7yKHLXErFH2tvPLHalZsQdXLusVrYhdtygPMDFKxopNuRew90mY06KS8X4mhDA/Syc
0XWYDuh9m+Jr1H6fQeneFCSqwQbUeferc5y1NdrrOcn5VV9gsoJS9SxmYgPyKua1h9ec6+4UuzWo
q7PevnqyxLHCK1FPB1Kq7gTwubAihU29bHkWQ860UhRUQjYAkzpjtiHxYzEzmicdSNKhwWQMRrN9
AAfzwxiz33qi5yEl4B673oCFT+I65NDjjLJCfzE4WWmeWe2LPuX7XAgjki5WqXyeZ+jGGuhQ+w/o
iEskQdr5WnqAWuJJFExKqLFuGpWtKE1rvF8J8qREslQRFQsFjDYuJSyWbZWsTAN8k7LJsN0muOdW
rU1WHYCPloU1VKjGvLanMm6EU0U0qXCeoTJCNLsJ7Xr0olzlbAcczH05wkYZqnyg+QC509tR7pkB
2mlbnOoux/mZqDF25s6Gos4QQI5PxWrSrCGkLcv9KRkgUeYTFED5DPGK96Y1GIqWRX4n3bAr3a7b
uh2pEHmyXAz1HFJRG2MRSSgQnXEc8EuaYwyl001NyySEViwHyZypUJe99GWxwUtIVrrsJEDhkJuC
RLlvWCIjGFm9p9KDzFXBbAGV+5tictt4AFS3NVEe6Rg3XqWr0HFZEaaeh/uSgYtekZ7mEdEEa4Q7
goRBMSKwuDyangbobILZqMOPhqSQb8Hh+JhnGUyaNRb3wMxuErEp4A96IliAKu+6UGmFBXdcagV4
t7bpmldwsx0WEHQn+esw1ls6F9JHTB4mxXNZhe3YHHCu/PDgLJYYjT+6bHwUA30gjfV7HPPs1YYA
0028TZYIFfRq6K7zBBfU1sBuT1Xt7GXBpnXpsd9YU6drvA2Oq4+3aocNGXJ3KyAQ2wrR/f2nxl0q
dA2OE6DL8Pr1ctUnfLybbAjlBmkGHAzn/aghGuDl2rSrILCwLHi/wAENUPUlrpKk2fjgcLHyssbE
IElBpOyK8S4HN7ZyzQ3G8RQoq35rysq5o96VoycBkOzYx0jxS6vd+iHtFGhq4jrD2NyOysaCNunO
LasFwpBVql8X3pz6rWe1cMRz8ltEtObYnaANnyyx77I6Dyf4DqZzRUItx+GjNqu4qkG5rbLc201z
BpGPba/gq28dQCWTt7hxbSdRAbZrtvPK4+2T8uwqzlOwLtnQ3LjmbzhUazf4aAuXH1PEvZLgIie4
2QDfHKBbb7PsUZoNWZc0+8W90nuGQeeD1Sv1uzXnoBvnB2Llm2lmASEZZKZemeGGkmx5W8S6Ze5Y
5rk4CVR+V3cvBJtDzTSc0tetDtBkU/3GWceH1uylq8qHxmZbTO9V3YEJbPYwuPeMG2nb617oSBqW
h2IcD1Mmct9CATvlWkQbZCHsrQveLdh43n2nASfZVumqog3OBw6ErZrsWlDrnbgG3LYAg93ptylu
DD5JJpjzN9qvhGpbRhAmzrvfxlwSuCDWaBsQzaaClhy6WuLDpyf3fdBQkJ6eGQ6zOHIO0VhNe7ic
af6MJSUYMnclZy8mL610V2XNPjSvfoFX9mM3H9gctuX47pXsXTTiCRtHZHNnk9oUAPfyrlTxOCUv
U9LmvoFgklEh7qBNKT7VTO+TWV1rCd9nc7lPc4BAnVreawgvoEQb4Phygn+sgZpoVb1Vjrk2nTli
tbesKmuygtknglHANidb3dEfId8ttfxDuNaVDW6qJY2txof3wc4Pes43VDOEbyQpBPtzDHjnS5or
aDo7F4MXMRFPZB+yRKoMm+oNo8n98l8rMVEPnN6W5Y1dszfAxHBy4/1BJMXo960BQTzmeFAwcpVQ
qFOdDqel9ez4lppWFe6eEHQBOfTWNPhbFBi9ioWuIU5S5/t+oPcIxNx5Gl1Jw16L3ju4znUlMWu8
HBqvSqQfiYtbc57/qqW9LglvfXueEdHvMbMZRk9dvpTAkkIyHxiZg2BqPvVRKrI3c3Y2rMNFOE2K
l1TJsHbNK2PGt6gBlg0ysLbBPt5Ueg0Gqn4qWwR2Zu5GQIXimaqyCQQf70GVyH3dbCycjSEdHzsT
tHYIzq1ZZAFDWbQAQT3RDZyK7fJuHrzNqLO7jNHTNGZhKwYcavAyJCNAspdvVgk0Lp4UtV/Hgok7
UYknWYpYS713YyLPFV5+UHBtO1AbN3YEOk33XgltO6KrBlTI+C4y7bRGaK8e34xM242VHefGeDPy
Feq3N6lnxqTVIiIRkeqqao8QwS+vxiNNTfYmpROV5vQBNk40SvQNd8iKddmmBgR4+bM7w4QdiW56
Pal01U5bLsiN7lZYeAhicj38S5njxHbFcZNzX0O3k4fZ9XsGEXIPDLEz5LcShHEHAvGODAc+WDeJ
Q656LrbF4KI4y/aZzlpf4btyM73KNcoQPr4pXCs2egKB/b2F+ey6qEIHWNvFF+V2sh0ttCw5P/YO
vnWCeIffNGOsAWqcO1gt5aF1qebXlbPJmQKc28jijIvRhydh4FVk03GM1BKrpCVpqBePfV+BSVgi
3K2uZ1QgpDpGGdequ7q2booaLLykX2L9rnc3pOicBLjVoNfpvchxOVElMMZeS+LJiDQXNF6l8P0a
RTYFwR2shqzEVW9Qh+Y4/YH+3uB3WGOUwWj/SgldNTO63YGafnJXms33FvShfQLlT2+gr0gbgsrZ
+xim8ZSZiAop50o0/dPUFR9EG9PIsviD0strxNPWeeK7JuDmxYdJh1BqIzB7w6HLyg+r55aP2lfg
7PNNL/CVwcfdZ5oTt7qwQ8P7bQ0MKYCWH6mbvXVvFawoDE3DhdHbZhp7S5V7xawysvv5wTAbmCj4
ozCf9ZyuamwOqJTZppq3bQf+wlLzxnK1KEWkrnUwTidSvHUdVlcrGw+7usciIJm1LXMRNIYW5Xx5
oc50i3BDoNnlHh7ZV0PC74Rp32A/vPNSdzMMw6pE2T5g7R9Cr19dmfoCY1rNSLPkffuUQNK41ofi
7aPWsJfPuBSAQj0V5k2FwVzqGvcdjr5PO/MGptDKNxrw1+fhmboP7aPBYU5b48ohK1mHOK6UyCGw
93JQ69HRAuU6mzJJd2JqnvJZPtiCXqlSgyod93SAYHBNseqjhZskYfKBIqDQMohF0Rk9AqEK8G9R
ZcgH5KLBWc6JRD/fzR2/swcrZjXFJoIpzpMIPhK/xh6jd1Ll3kKqHwZXQUvZoc8r8IcgcHcYe0OU
t4KHsU8tCauLX2QQxYp2WIwtSe6TSu4So9uMqMBA4CzzXa1tfcfCvuYY4167nyb7qpb13QhzgLbT
opKR9WsqctTF2HGLUIRbzA813DmshGyWIVub6ds0G0izYrsEzDNwJ0hEWnrVWAAnpwsAxV4v2zf8
ng42c2LJzRus8TgPuFgxtXFTeUPopPXRqBC41fFRLOVHIOnWk9sDJo0qHVtgnVfp9IjjMOYk6Xw5
dE+qtd65DiOxqsXobftw5PSWmfNx1KYSwUm3RFbIWfF+QAotTBRGAG+d2NHwRR13WahtxlDRDdo2
EPYNIlm4YBkRhv61lupFCHXWXuTknuQpxH1zQnF4ykacQHiQzoXn2zBPi7u8WDvgoxzHMYbEuw6K
BsISbYYv0lBYYechqjNibkZ5KbNQmtyMcCr7/b+bOv6iePj/SOMAGe1P+eWr3/L/BK/l7/eas9fP
Kea/fu9vkQM1/wVSz6Ku9AwTuWbImv4WOTjuvwBd1qEShPuaB8em/0oyI8jzL1Th6XDStyFlX8RY
/5Vlhl37v+AcD985HaxZCIks+3+SZv6qVUJe2YI2cHHUpAAw4SMXGcQnmYOjEs+e8oGeaAGPV254
POCzibBcnsA5ba4eKNKw697Abcsxkn+Pqy/KmM8ii7+cQf7JcBPHcFAIbhLYvQBlBFXHmX7QoNiq
zWqeTu5pfEpv7aAMs1WzW4ww9zp0e5ecSr6K2/9s70wuiOMjFzUiXwiemXGFykOfifJ/ZlL6dyPw
3kJvQowCJcrXLrX0yZ4oz6fThE2ETn5RXrVaHXSuCD6Ntr81K1+6b/mkP7rvU0tnj9P2rOotM51O
i0p5Dg3fekMeKMivzU26Ib+sCCWiYbpCdao6/tz0V+HwH8/4l3rm07Chqc4dbUimU9HBq1tOW8aM
3WQirm9k5QWV1lkl3J+NnenprNECVJuhMRkYK4yR1ZSHtk98e4VM1jN9//nRvh0j/3SqfSalK+cC
lg82WnO01dTqqza/xP35i5/1x3sDSwCGWCBsuef+VCaSKR2Eq9PJq0wsLsQMFPLDK0epnTfZTQyn
JaRqyVZazkH17oObI3co2BAJq9khglzh+A8NgU1piat8sdc67bWm+VFHnB67VLdv3WmDqloV6KNK
gx74VRwHiOXXAkfJZokKIMBQhBaM2kJca3/Xs7R3NEH0mkMzYKLS1x3Gcl1QFJT+3LvfT3k4TmLx
0qGQ/uvnn0ZO3dtFwTRNnfK9euIw5obxuxs6kWkF9T1MkdZJ9HOLEOT8MUmWCjoP/lieA+zB1+kI
3AEippC0niiiu4IeHNyAKu+CePW7QUMM1B050MXB1Wf5Ep+eKkklaZuGqhPgjEGhvejuy89Pcb5O
Lyvl5wbO5GiSDJkuC0+dmC3DuU92w1jh7MvidO6vZ8lXwvbmACUuFx7sUrtnvUeYVyZzYquTvU5j
vhpja53F8KaJf368b+f45+c7WzRLluPWIfCWyn2yriK1Q8waaGITvvhpeMnx50zj/O8V5XNrZwtn
IRJICzlac3yoqd5ZE5AinIqjFvWomdHDCia2ZpCI9TiElx71u6UTGkWIulA4bOOlfh0qYMvoY1bW
6qQ8cmSaveETBH8l8gSWdbrQq98NS6TS4QUJpx1AUxaF2edhabU1caEpOamV/qFH8OAv/Dog7+UD
XCmDwUXxKO7LPzf63XzzdOgvFxGvCznc1zZFazOrVoU6ObrwUe6F2+MTvMEvtHLmXfvvVwiqH5xk
dBTigczytRk6ZsDEVERhU0CwfVtvVQxIuA+NVTxcGJzfPtGnppZe/tSLpcPm1oAg5sRb9S6n6oZq
0ypPnYvlFMvWcr4vfH6ms1VEdHXZJZqlTvp2ioxwOCxIrmlfRgVoEZfqFr6dBJ9bO1tSCgDbAEhh
06kP3bWR+PYpD7VgWNEtVLNgisD9PETC+9Kh5dJDnq0oSH9AclD+9eL0QH8Y1iO8SOkWdqFrHtDw
58H43QTwzAWPgH+75h+g9arsGwN5lRPkxWFZIPZV3f8HLUBF6uo4RUPEeTbc7W6GIrxU6tSmN1Q+
6Nbbf/D5KDaFhREotlCCfh18TpNKHfxadRqyQwnNIHPKC1Np6fA/Rt2nFs7GwVwkfdpn6CNmKATP
KBLb1BliNHQ30L5G9Fc9/PxM304oakJIi/oS/PuszwjShW4lS3Xy6imQsl1p3egX9NJR48w84O81
4p92zmv4pKqmBnUl6LtcCUDuEvhdWNf27JhBm5tWqNX0jeWwFuJcxOiH64LJvTbT7jjbPeRZxPkt
nOHDZOZj4ZbdanTda3ceD16hfwDgELVKjxCEPRbtCMlinzS+N43JColLCGkK1Hly6zpLzLAwhBs1
GfIOafp7SpAL0kgK2Shp3lEAyHxEapPdlLpHDwl93xDi2jCTsK6d1k/LhCJwPMEsa6brnM0ikB7S
cKQTZYCT8bEpyS7pk30NVGuRSm01tEhjZBbgQJY8NqpVvmbld1QSN/JyZFGaokOehGb7qW/fpkoe
ueMgqGLdQoMM3YZzI5zieeDpkY3TFoEGBHWHbW1Uv2gpGqT8nevOqpEK6OQHatxMn5WOhjheP0BA
O7zwyTTjvvTihqW3ou7X82jfZeZ441aQ3zlWLhB+KX4JYv9mTntIDaTBOzlATKa9JcK6MYse+iDI
CGhvvTgaXaNUGK4jZQ5bIa99Nxy4CSG1tK/N5B6Kqa0rXAoLDvwCuuyYmGKdFXyVQU5oSRxlCxMd
abHK26V50l1Yyv5cXMAiQ40ALEAsnC7Py0cKq0ZBainkCeKOZ2W3cY70/88z5awIfBnCaAPhNAeo
Z9QhkLPVskelpA2OIHZTJLC2aezsqjVmqbEGIxRhtjUUg+tLnh9/Ts+vbZ6dxWjBFETpGY7ofXfv
JrBgIXRXFpesPL9/NuzgMBfBuRkC2q9LG/KPuk09qFtQgPPg/WLxHCM3SfYwCAjhpxxVBRBQP/fn
8tW/rnV4tH+aXOI7n7fy2TRSQ0lXnqYMx2Wa6HdWYqymlN843LhuWmjSRnvzc5t/Hvi+tnl24HMl
hcUFRZsGZJQcdqICXggMEhpBo59bMi493rL3fjqpjIbbwn1YkyfxhDKUMgsr3BKDAsdpOAEhJpBB
YQhFYmQBcKuFF08Uy5P81LtnZ7Jk0rmEgkqe+J7FXYDg5xpCyRXfssttXXrUZXJ+flQ9czVITiQu
DMiJh/KqfaCr9iaNxCN4yFXtZ7f1cx7nkdw1l/r52wkCQ2tw5XB//+NK6cmuli2BRIcDTjZkpz57
aqb0wuryfSNw013oLZgKy88/PSDudGlP1PIuJ/ZYOjRWqb6H+vVSdOXb4Yl1BjFI/OOe3xHKjFvt
TNBOlQV08OHhaq26IIcPC6w0iz3x/OWu0OAweGm8XGr57BVCe8eQRcfaRun1wG1s0FDlsRdBzPDC
vFgG3h8DExc+1HOBMIXisa99SRhjiWYSaKoivjH/ijnQq2KjohQItmbdXehT89uJ4DqIOBCEHJzz
y0ldqtaGq5c8tR/QUnexdQ9U9hTRVRq5G/POwAYcAkkb89JX0bAx/SIktxee+dvxA8MkApMqF9vT
2bJjSqaQhxvlaVypVQ1znS6AAlYBa22jUW2rQDZaXTzdX2r1bAUiSKWQGcomTEusPUZIsApokXsv
Iro4UcSA9sTThUX9zNHn703y06OerTuySBvUdvQSG0nxCp3xlQqRSzslGx6jIgWrbogU1YUx9f94
x//079noRfmMSEwPd2s4dAVwcJuBuBObxcOo/l3BOcG9Vg91mEUMjlURLDguRzGW/fGPUf3psc9W
CLuYJV7+X98ASm11nAK+McJmJWVkGBHqTkJzlbh++lxWvkAYRb8wxC6962V+f1qhuKYJr0rxriv1
qteQtRMSlfJS3fvSjz895dnchRwq78oCT+lY5M7x5Iol+X/yIB6Ivw7s3OAPc9aEJlG+AiWQPPWm
iAoE1BC/AJ3Xuft5Si4f8/VJlhpjx6NkcbWGM/vX/tKcuqpNNalT2kFdCH0ehw0eg8LNYU92c9E/
6Nsd8tNTLT//9HqAeEfsmNfypMXpa/vA7+eNhxPxTbUudwwaiitva+5tFLcGmJKXokDfH+4+tX52
uKsqOPnnsNzA8jMjaF9FnPvVGgIunx0hpd/R50ueKd8OlH9aPOdYINMMuG6Gt1iMzVVvZuvEwN3q
51f47ZD/1MbZouqV0soa1cgTK6znxLWgrBcHgav/z818EyXHmfFTO2fLaKtoxTOb48x4DV0qlm6o
+OGv00f2Sh3+Gye3S891toJWauwg1sDbWlIsAONEgvvuhgXL/qSHddhAmBVeWkK/Cfp+fcqzJXRG
KRRvBir/Ci5DNvVYwd7PuUEZ0do7ehcM65fK3LPp97W15eef5oOLMjEjr7BL2DdjKIkPaeQKBZWR
jJxVtS1eoIseg3StgjnQQzM2w/TIb/kNX18aqJe+yNm6mRb5bLesxYqWIUSqoUoO4/Yhsdnp51H0
7fnq0yA6W2+KZEDplb4sayUGUIsaJWCwSIO7O6QcPzf1TTj2a+eeLTatC1EJg+cFXqXa19s6gAxm
XR3NOF1dit5/u+19eqyzlYWOg6MzyNNOwijWjd3DrpRBTmoHjL6b5W2OxdW5dMS48MrO7422XeQ2
Ko0RmXXYNeqMjrJH3ZJ3iYJ1ad7Ts/Ul6ZGsJ9OwzEMZmQiOLlHtIWyukMXDCZxuLry2C3sEPVtn
BiPhA6F4bQm0o8vZP1kXOyvOQ9wXwwZZgiXZU22gMzcvJuO/71OPUFgtQHjw13z9NB8zk/ROR0uE
TxIS8YxvStpCLuNdMrT5brwYBoHnm43Kavc8glrwpk5tmNmfpu24NyP1nsDJK2gDektfBjhA5ZG5
coLkkb9kN5eWuD+noA16E6IbNkwBTIgBvq45tqPaFCpwPKMmYgdlX2nFY68WK5GNFzKEf3YnmqK6
5eEEA5nJeVCVat4IqUaKpmBUPboibImINNR4/zxkvmlmye7gGLPoUuzz3LU9pJWXueZwStwqSGri
6/+XszNbbhsJsugXIQL78koA3ESK2ihbekHItgwUdqCwf/0c9jxMm1JY0dMR/dLRdhFALVmZN89l
D4tnw//vw1yKR+6lSGZ9uP0Ompzy2W2HM6pivzW6QDeNoK+2/59RKMCTxHN5qKvPk6pIryjcDudo
fItp1lL2y5dmcJ+9MJIEVPqcf3AOV2P0UZ26Sur25+HnsqZFZn6lfy7QS38iDRTw7jwiMC8Yxv/8
oUif6Vz9sJeFcHFdaNeamvufnOjm0t8HF7Vwq4ea/YUO5OPDMQh2DpS9L8Twazxv507RJPWyP+f5
9A4CABbYjVnLLzjzHwNnRnHJhFLHMdFMXe34nVUMoujz/tyUMwJx2gjErUzpr41vPfHFE306Fkia
S7WIzfZ6fltaWrdqY/bnUo6rNnuLFRC7irnSbQpyk/nFNP9sNKQJUKLwdISAfvVkdqq2ienA3Zjp
ZClFTG/RzkG0Gvf3nvgCr/TZt0JF4MEO003tQ8W0ka0SO8Loz5ytNE4ZK7Pe5eLn31fUxw2PtWqb
VGSpcQPIvprtdYMRml4ZNAKP3/pGeVar4XDpSRmir0Lxj0cXIzmu6lhc2Fw43n9urfXkdo7ajx1H
srryjGlVqwO0uZu6+4nAZOXIL/bXT7IMVEAYjz0JAhu1vj8HFKksZ6UxJNlNxVt1T86WBOcZepTw
1bURDs0KD72vY/PPPhtzkcofZCz1IysRb5ikak3eqEYvX05tx1Rvm7h4++8fDrcwRGsUM21sr/98
ugHVeiqytjvXBImxpqzyhRyxWz/pwxD8fajPJv2/h7oKOuCjCVMkVXduxatiF0Gn5Vvd+kFTj29Z
3hfb4KeDcZKYmmHxEt2rFdaPGYhEj870WbDf0sQJtT0wrYzG3SjEdib8+7N9Mv9xBEbs+Y/kyL6e
JFreTiP5BHmWTrYu9MgfEXFPTQ7wpf7vT3ZhF1E74TD+KGzqM5g7WV7J82AqvgDP3ldPTef6EkF8
/0Ut9ZO3+MdYV+G9qtARWNBchSPCEChIJnPPWIvWoq0h8xs3/uItfjLnGQ6GEiCvT+RUZaRL+DaF
ZM4DsbVPBg4E8/z83z+VBleJ1LeOQuY6HaPJks7XKGU9azag6CL06Gx3RbGelIe/j/QxArU0TaeI
RxkP1dv1Lh+XNNGDpm65HHW7fP2/VZF281Vx67O3punshdrlxWkfPKltrdCoPbdnJc93wARW5mDB
HnQ3f3+az+YCUjcCLo6sjxFgLrM4qspYni8GF7ByQmda/JTOdCehk0JJd38f7pN9/nIQw+kidudM
vjpRFlkb5khf8ZkgnpadV0sv916x+K0nya2SREt//H3AT4Qx+B0Q3RpoOi66iMsL+NfFZAZyNDaT
bIBZ+I4ZGussjEPPX+4z+vi5E4G82VSnfvuV/conewchAF8QXYR7Ycf+Oa6xsCvaet2cu/jN8GhK
V59E9lLDHPj7A16/UQIN5zII4ehFfH79fLT8NksaJ+NzXad3Tef5trnHnuX3bLa0arnG76TJvtg/
rqfm9ZBX+8cYkRKdTGV4dt0b3D2WfBt/SY+81G7/nV69HuNqp68og0woWofndCe28/lS6RjX6ba8
/0oP9iESuBrpOtOYwL5mBjHSRT6orBL/Cb2HD+/Wn9dVEKrfvlrZ+nVukzieNW0SxlOh0wmC/5wa
se2NdbyMzbOt9zRTR+uuHXyDVtgp0/xBbfZZcRD1MZv0g5M8Nea7N9P7or5M9sXj1lmV3W/pvFd1
fw+WeAsZmNaqe4suKNxi/z65/hHV/PkZ/vypV+tVxXzX7mZ+ar7rdpf30m0tNKPq9svkxT/2bf8e
yvCYwiplPQJozfmgvfKaLo/4tz/rPV3VUZ2U6zEGoxA5ThK4SoEnmUqDrZEo39if6cpTRu5bUrNX
zpxaodvipWy4iQgaZ3SDgn/CaihLOtO1n5F36d5Vy/6mltjCgvMZ9+ivUFzwKUg1zaiFFvr8q9hG
jeN6O1m4vzMHu5nIIfwUcVQEqVbQojNTHEqWCvJTrd0YnRIdCoX8u4EEaJ1OxnCKXc27SwHz0Nyr
VMfWHGygd+NNMzr60S16+Ee6qLZ1aTiAXSe6IxavPmqNNWzUBZJb5uDfWDYpPIcy/VkunvBbKR9t
Vd9mro1zNE1lSeTsbVFvcUvExsrQYeyJIqWFDFKOnmq01pVUB11HUub1eC1FbrzPmfq82J0MQbmk
QYJWK6abMnKsDbt8Gapea55QYDa7IWlgyfTlZojyo9LXAPk6A9S+ZwWi0JFlTo21SvpFCRxHa27j
Bl/DUhmpWVn0ZtGBUp0YgRuPcnaGXF/ZRRsMRbxT3GZdmGYY1TWKLeGsFRINK6c292qOQcjoHbwa
TpTuIdPXo3ha54P35NCa7qet460qqd7QtPuSOPUhK5y9SPQysCdt2CZZTosdTQBB0mfrloiN1uao
8p1u35aAKRh+8Sq6G+M66CmIGzRxRH3Y9OOFr/JOd/hT67ZPg7fQHG9Gtx1gZrwLLHtP4mLcIeJ8
i6qpWUl0sBvYMt16mUfvizD6n1jyevoT/xFX4ORLvHQVstvGJEjgafKfCuRF3UvfuROmt7W5U7BQ
wSAJEY3H/WRYW+r6i2V+HQVc1t6/B7/akczWlnE1M/hFGK6t0ApukseednIfP8LQIl1ZPHa0vN59
pRq43goZmDzexTb3Amf9cEpWtpqMZZG251p/r2ciD1gVXzzb5cVdvdgLyPOi7GAornp/7rZmPE9D
ChLmPLlyWXV63tKzbffrRVF/OuX0ffQuZVVvGIMsalvgGniCJlotv/gdH5+UlAduFZZzEZd9SK60
WC1Pk6I0Zz1O/D79QVLg7w96HXCwAP8Y4PID/hXoiHTWokWJmvNsYk5W96E2vuJ/e6Ga/PeBSOBo
Jjkwh8l6dTSnQ82ZRvvluVJRejRhH0WrCi6Lnn3xyj7OSiKayxdjEK571yGUlekwNfGfPs+GCzHT
NAa/mosLVCXANfpdyPaLV/ihznmZjuSUCdzQAdKQdxUsllpvm7nW1ecU7Es4Vg6lD9vBYbSaopNO
gixIjQJG0Zib8D5hRGXVnlW7FQ1rUmqGepuOhrH5+/v+oHzlV9FZ6JAQNlENwk/588tOVbqIYYjr
c1GPr4p4BQi4TlyEvUazdgbFd8sH3fhlIjClIygU1rM5jE+xCZVCHtXaDtvRpEP6WIHt/+KXXUa+
Wlv8ngulmVweucmrtSUwyCu0xK4QDShoWpttl1rFqrb7ZwOgQGtF/rTEO5dqBG2J970VA0MhIRGB
fvz7L9E/zhXD1qnCA5O2SVddmwWZRYRUdrLKc1S2PqChdWYMtxQSTIhQabEaknQ9A/9B12kMm2XR
1qX2ZLInNDRTgTGItMdKSN9RkVaAXoT1vJkcOWPTV77EVb+JYTtA6A4XDSpbN31Rzfxk6bI7uWTg
HW7/2nX2q5VJn8bZ0J2VycAA88ZAGm43zVovpi/ETB9fE+v2kno1DS4l/wCP/71JREsiaG61uIvL
ZSc7UIrVLjPEipQwMBkt/PtX+RA+siddLPX4Jh4tqR/Wk9vAh0oipT0voCij2Dkmi/UIxXdGAh2L
FIDJsI2cH6WnfrFHfRBPXo98dUcx0JYk1WXk5HDpvzD9ZlNs472gkJk9wcsNNL9aK3f9SvniDX+y
z7N18BIv5gcoQ64WawGzb1ELLtS19WCK7zkuRX9/qVduJNytLi+VPtvLELpmXx9oySKSFF1ce3YU
BC6aDSqDBnNQb36DI6Ot7DMFe7miC1XSH13XhGLyoJPVfg07TCZvrvFD6e8X/XtZH6f2zZXWCTLv
F/npzyYa3c6kY1wDQt51o56WjCBmOqs9p9G57eIbxXmf+1BRnHAR+hf30esr8D8v5F9jXX3r0pri
dhkZS/b2UVj9Ci+jQBBGJkMVdqjkpf6VJcyHW+P1mFeHYJup1lAKskC1mR0qo9qYffMKz9ePe2Nj
WYwPhiuCwlsIZbfAG5AdlQDdeWlyfZOkX0y66xv51a+57uBVBq+EZkGyCNpvaEFZGvs0VGkU/fvU
+3Ru/9+Lvi6ndFYtEu3y0K7xZCIqcZqvshmfPAhZIQTpBp0kFxHCn0fdkLpVIWCGnUu8TmvdWyd1
fypVbfv3B/lsGBbpJSNJbehDfjxD91NmTcMwSwNtUAt0r96M81cCysuv/fN4tCgTX3qJaNu71NT+
fBpVuHOhxZeVeup2Ym/urI0WpvuvEgoG7IFPRnKYBSQkaS79UKnh6uzMpha19On1A8xSCcvMjdez
cJtwvLjVFqOkF1jOG4hoUH0Hczv1ueePmv005yCi297aqZn7y7Uh/DiDjvuNKAGINGKbSeUV3OOh
8MbgQlbDCa1VfLucURgnd4nm7Kc53yW9co+D+YNrxrvWKW6VSrzZGVTLiFa7OXlxywY6owJBtZfD
eyo7d5sMpI4McCbrIaka8Fkq7rxqAmo9uiAPHeN5miu5N2znPLrqIUL4i6NHXKwyo/7uyem74hrk
5Ue43rkdBU0PpMyV0OCH/nXstb0UzWExgnqMd0usnGbhrPTFo+G2f7GlPd2O03ibz1wU2/nOHPVv
Tk0zzWjiAbqM7yS4ABl5HFdTcaqxYlUWmfuRF9OYP1SvRh4f8ZrYakq3M8a997NrxpfWQrzCdKBx
eDzCWw9jTcPYzwJTXScHWdRiM6bOj2xoAHxHT2PVkG0o+rci4UYNLn3XWVCGuqLrggVE4xqAz2Pa
mlqw5F7YoP7Z5UhWuM7ncCyb93Fwh8BDUslfkqw7Yx7XntndSum+u8C9NrrWT+GAVCrUjDK9tWAE
BQU10SDtQKa5S3abusNzJZJj4oBtoyVlsgWCe/seZ7bvHV1EYsp/Ss/bVEq2A1i0z0bL24li2WXd
BHFMgg2F8f3DiGIwdEv9nT8LZDdXfS/utEBoBi8a12Vbvc0jhexuXm76NPrmzNptozYP2ElpYZtO
29rTX1uLvpFlekoK93suTfgVEzRKxWrKe8NL80Mro/vSGp5KOZdrcroPKeCxVWvmp6QoboShUDMZ
zQc+CFhbBBR+5yo3Zho726xf9rGj85clw5NdA/LNB9I4zaBxs85tEPr90oY0Qv0WPf3kgGX7nRxp
GJ7HSQ2MFksxc7pkWqwiCtKiz56T3CBzFxODa5FNiilv31B+Mb+z7LeR6N/H0jnFsGz1KQXB5C03
kUJTGTz12xH4eoBzwHuapPomTZw3W1NecjnfL2nKL+wxa5vK33NXvmS5+a2Ql3ooiZGgmSf71fXq
dOt58YEOrR9SV+B0as2l1JxvxSJAVE5ynTqRBYieCiadgNPa0lrbn+zU2uutZodL1G2ZSPh6KqHh
Viw189A4qp8CnyOBhD7RsL5lba/7GVsajKnipZxyDm3ve+TJbkfH7Pca5P6q142d4UoP2uj0cyl1
xNnU4TI3bgKriXdN7NRYE9Tk5VTVbysrPrI+Z1bU/C22W4SjBu1uY3HHmV1t+hzTCBrnZOjqmb4q
UlB0nlI223KaTrQd3nWAnjthfdNcvJ7wuFnlrtIHzWTHeBWQ4Uo6fBPSePhBtinHjbqZQqOwD/mg
v2atCHRuUHurNfWg0QGUmpPBdLV+k7sStxpTB+ylu0Q+WZI4wEZiO+oDMLah+ZbV4kfjgCCFb1X5
9ZjIwHD6X1YOnFybNFjCon+YFurhZabsSrN+9gqnDdooPnWG9Rgb8xOSqXNcZ0eQb5vGnZjXLt0C
cX2Dzv/BK5KcbXSSK6I92KuDmvFmAX3Ok3uydAHJu4h9021i4O141eSdzv1KFsaKdj0g/JpxHry4
hWu8/NLa8X0AG4mpdvXYV+rITO6wvHHG76qdwZNr59Olg3NVCQcPcKt8z8u0g6wEoSqb2m6L6QIo
cMO5KSaVzsWlJyPeNAZrJPtVt/m9Vhng8az0uTHlmxbleMA6ee9zzRtYeuIoSu3OyPSwswYvgK6L
0YD+Jnow0V6GMYVrnfMq/67RqOXD8Dqhybh1a/tFvygYh84o/LbNQNFFhbtS6h4ninlayUTdDFz3
oNmIuwLZUJKYT7K0gMIm+iEa5X6Z9NeONbGa5hLepYYeGpZ9BLK2x9FkNcz6rQmAtS2LA5KPvRWP
gGJUVfMXTbkRDhTXvozOhbSToErrhaBRg+nWFb8tu3rMmXjrPrFQqsQVmQdnY2RgGZt4PaYdROOh
C0qvvK8nukCaRKMPjPLjjKoqyEZ5U0kyjlMN7xoHVsvOjnR75idvklVIq5BFMso923NUUy2fSXk7
stpwpOnUYVnwFXtebbm/eviyPhiqJoiK8s20MINPnP3igsjX4hlvIqP7BdNhpMafOw+q02Q7Csco
4mj59FUrjf0xxgFEam9xUxT4vavbXFhr08MhQ0+n27aMz0UlQ4sNaJWWwDhdtnSrWx40DUBxMZBW
n5XdZOj7Sm3oqs27XSsNjNC08vc0RCRZ8Y2oneFpysppo3cTn09Jnz19eErT+pzruCLZU1FivtHt
jQlTvURMvlvUe6PMoYVculpNJROBJD/m25gztMbF355GWQuXxQ6VlZX/JEXbn+hdnA+ZVmeB2bQ3
XcYBECuQUVpWQ2ArYLrcHvZxh0DQt2dRBVEk49vI6JwN2EXs5HEtDM0RkHne6Gm4zEt7X2RVWPZz
0Kb1ZqlmSBGqGfsYPoTL2N6w3T9l/HGdXSFOxOArtYVNQUEo0QstyCbl4Ol4iLrOGKRlsVc4JQ3y
0ebk1KEos0fPGMegt2vcvq34rp6tLGwdapG61bjfmk4zAOA5yOkbN40JbKBEzwksTCGPeNxkrAsZ
tMIrdlw5T+0wEQ1nsREQC97lsgESovavWG/tLC8Rr0LxBPx1fTADF1TuUvVxoM94jFlJfTLkqLOo
nRh2plrsmyFtg6KPgYinLpWIjtWeljLeWJP6w8hanFlS47lz4a6X6u148b3JMUZcmSJ/sKxJhlmZ
YEaBz81Bt/v72Rvox+5ujSyv10XViX05ILZCQWSumEePix6bp7muOC+g+h8VGa0mk2JokQ1Hy2kr
fySsCJYIXJsihp+A6h4Xrlarbik3acyhmDtHe7qg+FBLrnTFhuibIgLpLfdGS8ddPIoAEmpC2gar
GyEUv27NdTLakDoTLVl5Y8Rm7Rr2aqnbfV3MZijZ2mLFXcsGYEEuE78o+C+zm6zddD7MpUO9PYVT
mtkwIc0MyLHoyh2/ClQcFfJwTlTKCxrSq3lAa+DUQaUPDqc81pylEPeofw6RlfxsIqMJ9CraAde7
lfroPo9z7N2oTfESNfFzPXo5ft6UnwK97tIbfGfGzVzTZEQza8Y9etWmCuHdMq2dVtU20LsMCgEd
WWtSpxqje0EKUNJz6m/IVc5lVD00y3zo0kvEY7uP9cSMtXNgKLI89Z3920PA6LuVtwXh7wX6aDpr
r8XqIW91zTfG4YdR1z8107zoDiDoc4sfVmYOdz0eB2M1DMpDq4Ip9oRjHJV2Oc06tDq9N4u7xDXb
59btukMbq+KmNEflqWpj1nfUluu6LZcwc2r2BzvW11U3oMbDmnczGk32A++MfG1M9aGjaWdPswuW
Gi7RtlRcFTe8ztzMs1UEtQ7c3WwpmznV3k2BYoFLhp5avEa5tR7SKEwciUlGA7lULV/jXqE8mtZd
YOpq7ldi3svaSVaYUp8Nyzo3oJoWU0Jst6xvaly+AHKpjopS3/VjDzQxp4KFwQBXpqZiq/COuVLv
Nbm85ERr8J9X9qptjHMkqxtjxEanwk+nK3BYcvTmyW7ErxKStB8D66ebCpCjPRP/VQY8Td1q2end
bFgtY1qHWTJg1mGljt9m9RDEfR8CcwpG3O0D2QsLt4gC/yYZzlEBPyBO944t9GDJoDcuU3JX0Sq9
srGXOIyqi4+xd475uYH0koOXVbtapHuhWrdeE+8bq941vc5rwZsz8oqgMuENJKXi+rlXvujmAEZc
QVkVj+m0bjQd44PmESD4SbHL70mk3i2JJ9gA9Tu9NWiW18NS1YEu0qY8aCJkq363bLKKRtWesJE6
93p6X8XRxs1Z0UOqfCM1BFO3xHfCSF+tmXcwTwbGsmO8ql2wcbG1baXWh13NDuaMxjeXbuRVrS9N
SCfUadSVdGNgxEQM8jNdiHTHeWuY8VvVUAbtZiRNNUB4HesFSaRF8ku3AhnDR7adC6+U409E9Tci
M7rspuSmKtWd2xvBpCkBzEw8w2xsku1Bfxk6LmRKZ50hQ5TQEfKbfPHuHKtyQgmNduVUrH9DBYyd
XAj+lyp15Ob0R6pa2Cfmr1HpqtVilfODNtfHMesfLat47D3jcRL1TZJmu9ZmZqspnaVuij/CBa8+
wUfo9YI5qdTZqjGWZp8rWkdFUD3kOFnEEzVZgZhPIn5PSv3FVQmhB/1Ut3GJ+Mla54SKXSW3QoUZ
mvaVb3bJo7Eom2hMv1mj4ZPvXdtJuU/c7qFgO1qNrXVr6+VbbWTfsS8RfsQR2mjLcRA6yVPYGFJH
Z89VWrgapWlQx2VHXaQ7GLl3k1YqNh60HQAktTRMuVSh/FCls3a05KnUtIM32FsFbxHPy9axQyXZ
sNewPXdJjjeO6A5MChyH9ZdEp8o7ON2qntMfJvHCjLNWaxjb3olflkG8mUZ67KNk65gS0+chjzkB
p1tycecx5lW31bwv5n6fqMNGAOhYNTonXO2O46rCbsxvYhFaNt5nXWf9Apt8T37UWam1DCs1u6/V
ZpMMOh4HlDyjnq2/Ux6UTvww5vTo9uM2nawbNxfvtlR2llru4k5/ddU65vIz7rsaywAqRYavOfNP
e8kfRy9+y5IpjObuZPRs2AphgN4D9xttBEEq3pL1qfYqMhHKjoz9zp2KwO6n1yLGgCP2KssfnF4L
4avg5kKtHb4Jp4F3UrWxpumwqlY1mHsebXlBNjCimpXb1LYftSXepEr1nHK3ryRbY5KfBsHVPVvu
zRFfpEm2XPAvBjnJDwWCrNS5RHhAUxIDgptuL9ye83JlFpDKe8keaEr4rxW9FyucPL8ZWvO9VbJ2
Ew3RUw7XHCudctjbY3OnF9E29vA5dPTI8tvUPXa6xykVV1hTwdIvTDbOxkgx50vxJE9mM+jYf4PG
s2K/jJ1405pRQt5P/96bOWUs9/eADVhrUgdflO/ZpL0KAQRBM157EyCVq3ih0rb+pBaYflTejvMB
fbxZ7pVebMEox35bGFvbnt6HPH8yeyCwMEkImnD4ojM0LtTNlMXBWOhrKdXfQ6bepey5JuBHRDcS
yy8vaDWBVS5s4RZBSVUrvV9F+qu1KLD3CCtjZcYCb+QvA+ShxfbJoznLr5jrrWretKgsmSzPlWI9
JALpyKK27+00LxtnUZ9y2b3bw/hWy2g/z/YxW9LnDhe43uxvZ8BYqyVKTth8BLFlnFWn2KAgDnDg
2xe6eexG6+iZZeBWXKGiRNs4Fdm/C+TfzULg2qT83P5UZTg19PkxdcQL58nDaDt4l/fq3l3UY9ZZ
912fqVgoe3uBPKWw5hcjxShKi3BHeBjSE3zIX6Y7rPQm2yT4GcH0VnfZdOsS+znUkQjETm3VPxJd
vWl5sVHrZWuLci2a2q/sYh+VyxqznYLAU1JwKcw69GrtrpPjPcUHgVthuY7ahIgxf1qMFCBwxRkA
HznvqYUlgPpnWW7a1GRbZDPvbpKhJ0eJrIOzU5artm6ORF3v7gwfPl02XAZ8T6HKrq2WgWzhIFYp
Hng3dn6vdlir6a+GICTmJMidvPBz4Wwd3Jr6DHOUtFU2VUIcWCzt81io67wvGi5+ZEXrGKDw6GW7
RLjTHcePvprxheDCk65jS8EdtlvccDGhodcLPH0VdLLS5zeFYU4Xt5l6TwYTmwrHvRcj1GgMsEJP
AK7O1MeubzaV7J6dVN4VTbId7OW1rkZ2tyR7i0gG7rRCHIHI6zdG4y2YsneNH2XaizFz4qd60bJp
md3am9SfQyPCROCxpg07K062ShWRACTdqDVJ2Nfu1upxUs+nTTkQzolh+aZ74hGLCeRvrvowmqTu
ojLeoJLa0ZBeb0infNcXzEZt1sMms0pJQIN9oQNd6XbJzPhQV0wv1xsvyYbOT0A+o4hqSH31JJLw
W8NnV03uyqYRrFPwPkYvX1QxbPSRClVv3nlpPPlphFtA39K5aZqIt8o0uhFSYg5XAlWXAxVbvnVG
pn7lJvCsmz56SiLXDWaJF6mSavdR5eznxaMkM25EW96V6JlDibdRmGfcbSkSLWFdIt+ONVj/ZRRv
07xvsfNyuOraT/ms/6ZawA4raly9hENA3H3L82ZfVctzZGW/8imPH4wILZmgWE/IP5/1Qf1ZW+K+
bbiUosXHahM7Q7VbuKS09RFTU1hoObs1zXnVyuq1O68W5Uopy58YDbW7RVf8PI2PjlAZQthhl47F
VlW6+zZL4KsXMWqn+aC74ruTYD3kpMZySHr9NnJlgM3Ige9ymBt5tHst87FqWfN/vFb6/LMskiRc
yvzRwhBuduuF6wv7pEv2x+/7nDNYOI1PcT++/LEdSbWjWROJSZPbVq1h26OVP9TkcpdFFrdKsfbY
opvAXrXoytWCpeiqM5yDVTrA8sWJBMr94LnsV7laobCi79BtXhOj3zej+G1Z9YFM7i9htPsunQn1
YBCnJauTSdyvGqt5y+Iy2jiKTqolbYZARtkmypwNYXuoD9EGidLG7FQ0WXhoZhcRVLtrnA6PKGU+
jBUpurmihUPz4LxnXmhJ96RnJYnq5bfLnB9LK7j00pWj8agN1UPbS7mWc3LOhOAJm47KXSNxkYuN
XZumBbd183st03dF7dfKXGvkWaKjoWW/erW5rWX8nb3smBfer6HDPaIb7N+lB2U56ovbqBvhVKXs
LwXBQJXiMOuW7oFzY1m5k2tjbbgsvu5QIdT09KEwWm01VpQbYkt9qUyuhIq0MR9yMVAkF6U4wxRO
eEqS4crEpii9iY5uZYcg8VfaZQfDgfeXtnKbq/babLPNlJC5nTPtDWfOG8OxbnIs8jItvtXn4aZv
5F0zeC+4OKTBqCZkryuC5kFLHl09PqSWFSa5eOma+g4rvN9OZaxTr/mtJRHivsUkIplNsmvyXoKK
d5F0rJC9qFg85o+oIZ8SMhSxY+BS19vYuuTFEU76buyUY+QiSB4XcvqLk5IUMIH/JiCisrFEzlNg
IRJXCnfEzFpVdenhvMPNTSY0XHB8dM5wM7YuiWip3Ttd+hwtdH/gOUlPe9SddFs+VJJeF01WXJMb
eWBTdzgcanBjVbbRBcFREg13uIkWq7KRJzK4axdnLJULYzfoe1vvtqlH5MydqOqW18EDbjYmMea4
csR8lK1/bodNPOG6hK0fJp3Zi5mVZ7eyqDEvZCK4Tc47V3GAwgvtESMQ3MM0ZoVLiXGQ2TsHSTgP
cZCSWm5ifauOxpovxd3YVI5aot1kmoEBzYzDqK6VB6p5E0h6EP295hFPi7Mbx7S0m7LdtEv2gOwI
DUVTHM0JPpIYzTLsbTkETU36tDedCBthNV1Pgw3QXsqjLN3aT1QtGNPlAZu5V4v7LQT9sQ9zxLZh
ohVkhm2XQlb9SEsMQtPszbXljQHk1LdzvFcoJJ54JO4clbyrbJQ+ZJ9SunyTKNRL4wWBzf3Sj5sx
0h4yZRb82Fbzzby+i934TvOWU1NHd8ho7hHnbBUBKrmOlN+43K5xR/qRdvW7s0RTMC8Yj6T2uZiV
GztaiFKLibZ6tLk+F+CDrMUdbbhqQC5lk5kpEwNbRyptKHNJIoVFU+Ih49R47EhxWswMy7yKQhm+
KjSfaq2P2/WtquSnxdFuxbi8LHb5NGHN5kbU3NxhAi9X3OuL6/lTX+PAnXMSdOOPvtG+ZxZ383Jo
b6wswfMv725mMnW43O+zNj7Og3lrJN1PyU7Uz022T2Ld8b3anC51lqOq6zcInIN4iP+HtPPabR1b
1vUTEWAOt6SoLGc53RAO08w58+n3xwYO2tbUttD73PZa0xTJwTGq6k8ELBQMgBNDO2jkdLViv86Z
FPJC2ZPjuHsFt/oz9upXkOorr66zRdRX81pPNkXVpYtYz65jMS84g0P8h3QGk2KYhY5plmBimfGp
J+K6Nvo35ufs2ulNWJm2TpxFH2cUoEMuLLRCxxQ+1pJ3rYUFlWrdKqq7q4pWalR0N267Dy2R7pQ6
JdRDMDdZQd/Xxi+VaK70vPnwdOjmrd7srWnc9WYASCYzFS6HYtekFBZw0Ta6SdwgScDrqJ7eBUpD
pY/4PHQn77OdF9cBfb/+qVVoF5H8R3jpojt5VXPCX4xJIwKBU4tZ4ks/eHzVxTW8lzWjtT0z62cS
U/jnHaIRfPdXmtS89RTAakGmKHqQ52gIH3XyrYe6cUurvTJkAv6IlViKonmY4M0LjdjakTaNL1aX
ia9RUJL3IyohDUTT77Xaryi3o45A1h5j7bgZP6WQhTWY/minZf3cCO2NkuLeGInKwiMKt8pGUsyM
6pEtlnw2pSLBrBgXalPQbiaSsWit6H3s8FHQxee4Zd4Qonokrbzd68qYuv6U7LFGd8Fq3TAhGK9C
qKIaW5GMNtPwjp6XXnXitDHj8UrzvL2nE7OSxMS0pW25JeAYyIumPe9IQ26V7K7Jc8mW+OIJ/Wyd
OpVb11C6+XgcVpRKdzWOCzMAWzCovO4keZX61lZiMOrJ7bAe85gIFm+XjKSN6ISOu6MoHiCQrRiZ
XWmtOjkoeV50vwJvMa7qUbWBsV4bM3f1ut+a2vDaajsrAN8K+dqjoN4agnkla8WBYHhSF5WWNOGq
uyrGcM6XGz9y/ANYD8WbJvFtTT1yviAfOPWIfCJU5V6pc8HWYx2wqWqPfVfV/ILhrurLg0ymN14Y
q6au9pPnX2WdERJclH9VMRQVMU83otXtJCnCnUxnwjouGqF/DC3myUYrkuWdX1Ec7kYzeyGYfJEN
0RtTRLcz/J1W59ugVTYd+WVin28xiF2OdbPtUVSa6fQBzkkEI6E9gRZt+0heh8IYgS2JMWOH8T3r
hn0bdCvDywZelq84YsXo2izyBYY6FA5T80FyJ8HvNMs+tmnIDfSkWOVjRfye6LlkBO7SeQKmJo+V
X29MpX62RosZGJGOI6COyHR2MlQyNUPFDdpwF1b50zAKhhPW0Qv6rl1Xh1+VETy2Mmk7WhaTpcxW
U5T69aSZ+0HxXMHqU1zk620nqMzi6n5ZizUnD7GlfrgqB0o0iemtnYrSJ/vAvhCC69oct9bYEtWi
vBcUoqNhPMhF/imE6lshDju1ApHvxYqdRvBSO2Vcq0C6GALe4iBNr8E0vWWe9lyI8UPsZeNSyEj4
QpntdIQiSb66s/roSlX7bVWMjA71NRjSWqyDJRD63Sj2T0MOmc/IdumUPtT4LSMTzslsi5ZTVe31
2JLBEpXPotMVBzuFXURqcYtYwA0lKbQtlcq2IpmPge6q75P3rDYaJ0mjTxWWgIBvqo2h7edAi2OV
DDezsnMztFZOTggUHzeqSWAJtaXnzphKezUEBvEe+zi3McOlPsxJlsga2tbcigI+zDpEvN4Y7sXY
YCY09vQCcbDkTRylYaIiiGLf7UJzg2p3J/rmcpiUz0aEuqGhY0jk4c8gEP+gzTKPdML4O+5Wraa/
pyXfQxUEDxClCJdFeE5S3d4K1L1a44ah+rcSDpkrfwofh4quPRcYsWq60/gFNdL40CUE3oxdvtJH
Ye97yW2SSJ/Qka+SznwuBu8+LvX9ZNVrqZbdMROJrhlL6ovwuTTq9ZCnj60p76ZaXGP6cZsTFmjj
GXdNrNlhDropEkr8lCEvkihSQ8nHy6XbyiyuvZK4XS8nyNKLm4qk6vKVodIhseRnpWXfarphS3bf
RuiTm86jkwfHXWWmClyP3ZSukMOVrESzf8KYaqVVwy3xJltQs63fhU/i5K9jPg67b8J1pOUYA4Y0
8IPn39ZFdqwGOB+ZZZDm0REfb9SoHcSSIWbV0g8FOcNQEs79QRFXmh/CPG/bdK94SAI0gsPkAknM
JLW1Tboo+KBFGnwmglro6Abq/sGorENKfGycS3QazIF6jTAt/FGJY29vxoYFmJpAY57ZLxLqHug8
Y3rdiTKuyVXo9GV8r4jZwedPqJG0GMCwI+vLmOh9dWkTg/1m4nAzC5/buL0qu/SVzMBHaHkHP59L
7jhexma6q/va7hh7B4O517RSRLV0bIgdV5NXL+53YgbcHZf0nhVZstJ4S7uyapJ02wze1hSKDawC
kkHBvOUvT40W4qBcNem4VYvGLTrFTfvg2AfeQwHdkuDKjUXeRElPAa8gXgtaty81eW/6+p1pdiC/
hIWbOsdZWnwNcs0ACQZGDdlaDQd78jVylCj7jMARWiwcO301p+X5enQ35uNzEgE2ZJzpTi1i+6tp
NH1UROuxD+GChIs0CXc8MVfnnNCm3hULj9GQ7BYGIqgg8G50vXEwiYCbjxVVl95merCHW7iK2tFt
ypzm+k2oHywFHwBlfE3K5LroplXg+aSZBp0TEZ4B2HtELwLsfVNwiaxuidYJ5GUp6oeyGV48NX6b
UvNKRxXmh/X95FPitTOOk47ko6WbuhtuJT/0sIjDzAUoJYjFjehX/gKaScM8Id0MNVNoo6EeluCG
yKteD4hHz0383J7bWqRWP2oAbSUEBCXNsLQTnbyMH2XL/1RTxakEUI8qXZdNu8xhxy1iP3FLrzvO
/KVOUVxd744Kxrg1u+M4NUvD6hY6CeaOABuQfWFZD94qz6hqguoewHdlaNlSt8YFuQMHqYmZEIbX
rUXnKyozqXAhNMERXdpe1ppV0+WkD/isaH1vNRoNSbmyRnGF5fJSplAjFNGuyJS0kHJlA70Kzue+
Ft/CJ3Qm0tO8mmJBg7KfRW9FkzhMSpZafj9IyTZOtH3YMd9kMi/J7RODiEVrpItKkx5B2QhHMyDF
DB1R2dCRKo9qCecgZuGJLeQUteF0H0rkbIhgl6Hp0BlAgJOXlXQfacNDCoAjM5HpRf4qkdokrS3L
JtvDBbqXx+7Ly1m6Wv0EseJGSa78zPrw1DeNbr0XeZWBnr4qTbjPObO1SXfTTAD6ww8GZHWq6pth
NMZl3KZPIBJwJp/q4UPRQIqNys7A8KqYjL6JswiylkTlKTpNxfho0B144I5fhYhQ/Ju2Ha7ITt8I
nJLZ2O9FcuFNJpeTkTylo7ZBJ+NGROBlonXbJta88zIv5DvsG9ozA7KQAORh1dFGkPplU7cPVfzH
MqTDWEqLuhh2uUmFIECVDMaraRreAKwYi6ZOq7xWFeQojQPTY+2bjXLNo99lU7iRtGCvRNFNPJf4
AeR6hfQyDkhbjrubUaiccmxoNrulCMaA4NLuqYfspNWhbTH3CtKn+SyvC88JVKgyg8zcopkcKdJv
NbFZFZJ2H7bwl6baePDYWMkiLxeNbm00T3a9SXkKggx+WLSWCfODTkJ3OfbXIXyhqZe+LJVeOer/
iG2wq32AyoFY8SbBZl1VVhU7Lg0YsTocPVrHcE4qrkdojWarQqmr3/m8Fy3qSZV20Ta0AY+pQXqU
gXJBeyHWC/QTfb6uBRJ/fHbmoPduJqG6URhKEd25K1tpg5TnsRPC3TwVtpOu/KrKYKX19busheu8
Nq/ICF2P9bCDk7K0WushSdmKknxtNsVS89KVxKi5lSJHl3JXFnp4VSInezJsKMkfB4++L0QAoIQq
0psyO3b0ShHh1yLwI0qzyonl8IrfbhAUNBLGEI07OYI4puZysJZKQPnKGKGlI4LHSs8eA5K6IwmY
dRgANlt2TxrRbOKEiCunKsStnyEaxVCFEUZAyuQQZrcoVg+pri/QTG1DQ7vB8mRFhMJeAfBUxmpd
lNYB8SyTlKYmUJWA+a45lMKwSY12x0m37prgS/JQxwYeAJu6l6Jyncr1Bq/bVw7np2Don4x0hHGh
BnBklO5+0quPHOG572N9OUgLfMLuqS+PgUWuupw3C6wUbrEOdmTiQ20jbQ23KzrSetudMVa0Y3Lz
hyd7TFTOpWYqn/j/cQ6l1UcGBO+2ExJckGVpAO/qxvqxyuu3MIaUFcEYR0JRrdRe/2glYxMWlGzy
BGdYJE55WUjmh2WktGuAtj6BxBy/hDhaDLVNrXltK9iCs/4V/IvpeJy9aIaEfAvOfus9d2J3W+iB
YVvUBjYzHMDzYjiY+oMpBYNtlv2BogxnvCJfW8K0TAeiDyXCyHqjTJ20kukjc0gRRgPEP4y32Mw/
iB2oLTnngaPngDiptPN6jotYui+CYVfXhPWqJBlEoCiSGa+6Yvz0A7BZTSAxrhm3kYSZmiVtpaBp
bYsww6QYtk0ofGmyf1MGwjuH9H5oo0MypE+ZIh4laF1wUTeGnrmGBJGntXZC3I0LvzGfFCGWnajt
lwLRDXzL/nMYZCI4bLH00/Iqzyjt2r5YZ8rIYVKidI+yNxNdW2l0L2kww/CBgqNBAt3cV54LZJzp
GLn/xLiSNlGX8b5sgEFAuAGaQFsJcjAXsaAdOqjdasV4op7hWVB4OX4p2Z67miBPfYoesrR/6CH0
+uiFZnLApg2gE7Lsn4PAvFFK4bPNJ99VdUrDpI3n6PT8MVej3kFyQRisqb1YRXqnieWi7NuF2kHs
9cWNqrVXKYr+SUlIykyHRet7O3EaaIgH6JhFX0R2XMR34Eogn33e24IXbkghuKKo+koC9dUApNFL
6hLCI0soqFnuSGOOZeHwbCjJi+WDZZCBu0TTdT+UxVeXCCOId7zKenNc922zMerIsoVqngd7Bs8/
mm7ixrwaLaAULYBhgcrtimHaQUng5OqKB1shNtfyEDhAYQRlG9pLqDS0GJ553RdETgtMBHOIKxxi
QpAf/MlYFJa67tTwg4QIZvM6hGLZe2FcFzDeVuAEqzrl+wSP0BxbUKtco7YD13Zg2XJuV3ppdz6/
0Ic37FQI0mgC1kphwThXFmOhkSBa0nHxGRQMBKWuX2lBioygG18IeydtKaN0KpeFVo8LBWTOyKje
qU0r8rorpxmH96ycNoMVbmoit7AJuWZITyRqvsDGh3B6CNETnW/bbjMleWIU8+EpwKliGq7LjDwu
XZnnX+wg1hpI9SDE7aFQBZaiZWAiALEuV5wiFOjW+5VgajcW4bUDtQA9jHmXZpVqGwPJpXWIrZUR
wY7ku5VJ6tb0lWGiYR/n0Qp8OCuvgVInpo6e4jno5j4GMFpoJjRKw/Riwgmj8cKhR4xn92/Iqznj
77Y3ruPGe9TZBxSjXYqjd5MIHbTcDpxqUFU+AsW0CCgQp3XYog3Kiozd0UeYKZRqZBPlgeqh0F+N
PriPpQYOpaS+tCGAZipSOoZSucTF8mh1ouBMFjHM6Ey4luU9xFgiSUbzGtf+IW81l4OEhKhcbOyJ
tO4qjB7TNHBTYsodadLQewhLuIog0+JwSFWqW8pc9aafYF0LVp0cSJiLr0oLPlftDzf8zButaO98
WPKOEmN+mJWetYkz9M1e7w8bS0xw60KMvIoioNKua+Kl3Hr7Yq4FoUx91LWxUaQmXXihdg/H018U
GRhUC+6aKPdwdLZ5JWIL02ILwGBXYj7GJyPRGZCxHpp4yXLATqG0aqggwrRehRF0dFFfFUFyqCWy
esdw3KA9RUzTfAkilSUY5U1AacGcRZyWChP7LCfwV20+lSE5plKzF+S+c1TZfG91cUlnC5Rdz4iq
hy2vEAYvU2BeJdRYHWFOwHZr0gsx//EJJ9Cm6lqPKbKM4KWX8rXiZW+xnH+yGOG8NtmhDLK7PAbh
aEZOdDUeF0YCShAFdKydad3xs98afXjwPH2H/Cq3hQRbcbFnv4x3WdluLCU+arj4LyjpVTexBEcW
FGUbM+12oUhepx5GRII5bcIGD/xgQnKMqZAB2NvuqtBz20ZB9Njtpw5gMpDugnyScZiCp9JZ8rsY
yS7WUwr/kKEIQws70wnSrtLuHs4kNB3fW2SJemcMNCXkGD2RTL8DY7aLotk0QflcMhxiMPRgSMVW
FyEG5zrxEFki7yKYO74s3KttuJda9d0aw0MQ989JVh/I307ZzSkpRb4rxe8X9PjZBZH2OUWZYRiK
os+WPxgc/ZR6hXVbqHglVkeg0we0f++FrJTUlfUlE9JLF5J/XsgTSr9SQHKPssoeS5WdvU5M1H7X
x0l/C7vJcDHBVmdLPkk/dT4bTaq7qI8r3CjCq2YPaqTa6ktjN673XN+M61S8cMUzelEuaOgqCjaE
D6d2V60Xe6aWJNXRr7Q3NSzXfaB8GkO41pvksUvzC5LRc0/R1NhsDHoXNOPzz/lmloDdiizAz6mO
iQGOelVgYH7JkezsJbC2wHNi9tI8Ve37dZamCpP541QhkItt3dxU6XBBDHzGNgS537erzJLN7zdS
S16Hr01JGEa1GSf7oT7MwCe9wUZeGo9v9H/3/rx/2JcMrtQzsltMw1QDKbKqYAVx8gwb3ErGQJYQ
dyOABGbVuwX5V4LbB8WTpeXl0s/FlVQkdwG04VWfCndAJrei2jUroWkx+7RYU1Px5vXFTLzR6EEI
sApmHlWZdxurSgSmoeNWi7PnXtVhR81UvTKmOUnGd6XrwDpSxk/mNB0xmLtKU3NNigOkQmSFQRrc
+gN+KWqiHnXBDBd5YEaw4ZXbDNkFQCD4bixXw44zi0Qs67GGrrQrOoFKOhiiC3p0+cwHpWCLjG0w
fl0iK+/ne5r0XCcT1Cr4oHq3vTOe0KPfMnorD+om3eYHy1VuESyvrcfilj22RSb0ByD3Ul7lOfH4
99+hnGQmSb6s+JEkFMdq4a30x2iBTAFqf/Fp/gGBxiK+Idtj5p8+4Hxz3ZgulFzWj3xBHn5u3f74
HSf7JXzo2JNCvzxqtnk7yHblQY22jWW0VG+MV4/VfGUuETvcXs5KPOO28OPSJztoMhGQ6ytmcZTU
jzTZVT1HuP42xpV7YRM9I5f+caET+W+uqy19CM+aRBzBLa9mq2DLZXiM6vOjuIKhurxko3Xpkifb
gTcKflbmPFahpFB5n8RLhj1/ecMjMsZpg7Ee4RqaxJH3cyEjc+0TbAmLo7j1tvUhdeget3N4s7+8
ZK1/7mZ08tShqIi4Zp2eCRX8bAqJrDjqUABKIPH8wu556QLzSvm2eXapMYUqoOnRH9d1ky4rWbwg
ND/nQ6HoMIpV/GvwwDg1y9E6gyjA1stZ5x2p3lCo4x12du/JbnAkh6/svsBmtsF3rncv6cLP3B6Q
Owc4vkAws049UXx98MpBHrIjZTMT83VFG3BhiZ/a9M2ScxmVIS5AIg6f2skSF61QI+waykCy0Zba
jsG7ra3ym2BbXniQhMjzMk7E9NwCWycnDZc8XQ0RThODUovpkfKHMk6o/hRq+NaGqeBmnfWI4Ooh
NSU6CfzVrkFOqG4bgC551MxZ3T6LYEvt1vd7tNait+a/X4/tuJUkInVq1cRLzizrpdoHkw1VBbK/
ivxiUmF5FmI+2XQjrp5Y710J2T5VIJJCjsECoUaOMoVjsAzNfB0P+eTEYzS4eWZWS6Yp6xY7kCt4
XOqiQr28THXooTXL+qarB3TrYw/sEwqcXAyhd/2QYenTYt6k5kaB0teY1ipWZHYhSXRMxgOmzx0l
tx7cjbKGrW+UHbM+TZ+MQBY2sicIC3noGmySwsJVEmVcBgw/t2NKoFnIge32uPiw39d3aKLeJVhk
TlQyWUwjoVzUI0QfbZ5eMS2enDGRtCttlOSrQFCgylJFbVSkqjjEyu9lCGDj9YHolHoCi8qUnvwe
emUkMcrWxKjeTxFqc/pomqQqs0ocX7tH34JknU/WAHFMjNd4l+xKaVgpHd5tCMwe/UG6N3KPqCkY
Z3Il4s3p6cexEoZ122a41IiSuW+MpKE6nAoy1Gg9xsS7xlpAXaIHEhZj2N7HUwEsVr4jaYXEiA7V
sdLOWjeV2braGEBAkWM+viiW11IGdc2z8NgTs+mLsz9b5p7xGYO1D4ZPrA76FrubVb++1ZuunCTj
tQRaak+tFbphquU2/mYN7yEVnRAhsY0s+nUIezpDowW90QppgZCZUb2e+NvOI8vGEJ+MIrum1cRK
WHhWJ4q1Lq/bBXUJGpqkSw6SIKoLaLOEGarzJN7MEPMl8S3/fuuHooBuUyX91kD5Yqb6k6CErtkr
W9GKDqzEnlKngUApueVX40NxsEDXtwzCsTqK5GqZtr3vZlInbJkqg0ybRbNKURUBnPnqYx+nr3Ig
j0jMJnWVQeO9biueSynI7aIyxxiig+A7hNyx1iY52U4GWJ4Vj/BYNQEPPst414RJ3+iVCew5tygW
acsMxkxXqkZsPBFS2M0wzxFi/QpCV7z6fVM6U3jjISnLsqhTnP5ll0UprmOQGOC0Rv6qCiAxUuAg
5L20950p6WDGiIpMsz77G8+/49vpoRkGBEl97piJA3PZ22F0290udCboyCsSPpbehYrizJ2ZbLMg
B+JsISefFE3+WGtqLgYUFEXnJO1VDB8pK+5+f3xnTg1TEoGXJA1rFEybft5WRgrY5JchbmOedj2V
ypcHRebCs7twDe2kCp0Yu7RpzakI69w2yhx+xu3vd3HmtPh+F9rJoxKiyJSY3ObHcZZjQq1CQe5l
13ADb8zQfOVIu/n9gmdviZx0mWMeI7LT1YADcK10IbeU++YuUYol3qlfv19CPlO5kk397zVO6hUB
gGzMUm5KXeVXgChbApfdfjVXlr5rrKOl4FgHbaUu0S5v6w2wRmMPq+bQr/8PpZkpy7phibjL63+1
M1JXlKXcx/mRtCxNfUVqdWGFnCucvl/htFFJ0Jl00pDnRwNtDpOeu4RjbXakLAXyFssNPKV40a+r
22iXuMJC2fz+rM80t4ALMDLp13QmEidl7uzEqeZelB+TtGBkbUJIVa8VbF2qGa32jWkpZuGlUIIz
1dSPi84/6tuOQoGLVGeewTXYHAolAy7OK1hysrwotBJlIwCViYrUgRnr+oXaLH6/6fMP/dtdn3z7
yDzhxcrcNdDGQ7YfXUqDK92Jt9E1xIOFscqupEeQ/GJ1aax1riH8du+Ykf6897EQRfgaQU5jKi2B
9WzZEd/GY06IWL0YXIaaSFzWKM4u7KmSzB8+qSt/XPhkpxAzTR3kiqUMdLhsCjtZeDeWa93qS5hR
xdG8cL1z+8S/C8sS55/z7R0nSjKFYtPEx56xezw9UyddeIvnTonvVzipyQmStLSxSPNjp3xUzUbQ
JDfHvPX3pXL+IqSRYtzKEaiffB9J0YjWJI/xMUuOxvAOkx7e5YU94NI1Tj4H3RcCMGy2gDzoD7i4
rpD6rkW5v9Ba/C9L7997OVn1Qa/lej5vZqCjICOO2CyXcJtp2VnxUbrIbGsFBCHznyL74sI/u9Pg
cmr8E2pBNPjPBRG0qczsjC6tLpzyq9j4a8ylV/5tRv2wbD+Sx3IvOfoy2faSE7///hbP2Gbiu6vo
XJvAYIwh51fwbTVGvpkVZqXSIgb+sKgG8ziWGdw16MMAQOh4ivHNrwiAR8/sq/SQvaA9FXn5UJgN
XjCDvgoGWAZVPrPTms7tQxkbJinakdw7G6rt8hZLrLHSUOQKNzDOn3QBeXA0FRdShc59VhgNaiSo
ymQynM7XDDVKYSvSDtHJbNQ2cU1BvmCyd3adqHTSdLuaov0VBMzxO6rFqKTMWofFIszddKs8Ne+G
Sy2+UFwUTRZt1n9PVqTJNpmAzOZu+MUzPfz5ksCpsradvOQo3xabgLCz+PiBiOihWV0ejp09Agi4
sBjFo+QVTz3rCqn1h1rno9MPIt9CbWMFFy0E52NytK1yaFyFBNzg1nOm/xqB8s9tfrvy/Iq/rUUc
PvKQdDeuDA1SlF6VepZUAmaJE9q94MIGdu6z+36fJw91TGKURkGSH30h30RCaxeBxj19YHewqpEu
xtqFiuKcZSSuyRqZENiv/h214XcNnM5EjI/DEs6ardSr6t5bxOSAZrDP7bJfrsPFJQvCc/O6H1c9
OW9oYP1O10b08Q5BmVftoVlDXVuM+/w6uACqXLzDk5MnydQ27XLKhzmUc2Q/2YB7BNdMhYjhJIKT
uo3z9fZSQvfF656snLRLDC9puK73irHvJ8ZGONyHy/BYLmD0PIz3mFLlon2xAzxXj39/oydryEwa
szIi3miygTQLRxxw1IHlA+PnenLVNRDEwnjw74P/3uH+eKcnfQAMrqRMkb0e86hZ+6m4aTwJ/tql
M/5saaTRSJt4D0C8N0/epx5oYe8zfSD2d2QvUBalEyyz3UhAFiTsS9/HuS0cc1uVQAzGe39FcrVm
oBdRq+XH8BFowqlXcz9TLoTbec+Zw7jku99Pv7Ovj7GsSJmPH4n5Vw2jtVqhGBDC1Wnbm82qLLW7
JlSewiB8+P1SZ+/t26VOShm0v0KZVVS3fhyicUQmBWvy90tcupuTKsbIfHy7/AD11gCHbrDuc8W8
ZXR1nU3my++XOr8w/r0d66RYTxQNK57Bz44trhFwIjfZ0ncx5/TccaEx+LhYJF14fqfpCEJSkj49
r8SRXQwo8K1YDuuPwYnJMl1UjrD5/77iyb5ZJsmEFINb1O4DmSTVdjUbG9glxtH6EksP+7KP6/nH
Spw441LVkOg6f56Acm+gdvT9+Khciw5B0av0IDhIZZ1gly4vQYHnMH6TIub/Xe30JbZaPBpxjWV6
s8QmUra1tXczb9QoEPFzI2L+4n45//7TVksz2EsU6PaSbp3cX262lR6XFiqsFEzRGhqeZaD49jjV
BV9FeZTK8UEqQtOOB7h+kIhFxtCza2SsrjMIUBsG2+wMjXYdoEmBFqk8VFWwR06h2heW+Fx2/++/
lSi9n++iaicrwustOwabYoM4b+uty01EE3r5uZxd3BQE/xhlS5Z48ljEZDAqoRPSo4o+X9MfoFNe
uJmzD/7fK0gnN5OJEQ9VkOkxtsnmoILc9a/xLSS9jfWqrSzTwWNyTb/h3CLcvHDt+W+fPkhMyhWJ
tCPR1E9No01YgZISldHRy61b8gFm5bLidBY4jGxEGIdNYgmWUu0FBe8SxFMXCr1zT5ei3Zi99QkC
OX26FikObSbzdA2lck2rsSvt5fdbPPd0db5ZUzFkOoNTSBQXmQo/UMTg/rRWUM4YxaYICLgFaujk
pxAlnppd6FnnyuLvh/rvJU/OE8k3p04LqgzyMDWjch+iXEi0S6mzZx+dBOam6YYuk6Dy8xvIW6Tf
ghTmx0izcDbYqPLF6cvZG/l2ifknfCv6s6nNdcHg7WR7DbRKdbANdr1FY6scKxgwX6U36Uu1upT6
demy8//+7bL4h1UBku/0WOKZZVtl4kzInDE7vVBiXHqCJ5UaUHlZDi09DVlmvQ29UbEz5VK88rmT
X//2DE/qGE1FE4tDcnbMlQTMibhox9DbN76Hz1oNxsXvq106e0+GDuArg8ZC/Pn57DDTN7wiB4jt
lsrSWo5H76b8g2GS3bmcjOjd3tULT/Fsga/T+0oke+nw0k5mJIORYACnJxFNjOh0mxJxnmNu/E2x
KxeTM1ejJHpcgpzP3ue3i8o/79M3eiEQui48NigFhxiszbh0X/Of+OszxrDSBKUnGfsU0w58KM4w
armvbQGAXq7CPxVOuTYyGFdc4/z1+6s7t+rnHVCDiSSzI598z6keKX4equkRfMdWACkxG8E8zLN/
v8y5B2cwJuEks+aQ9pO3ZcGUjlGipUc2wxBrzD7I/i83Mq8F2ZpTpP+Z1Hz7fH08JDpI0ulxzNq7
JC5Wcj3d9JZ5YamfuRFLIYpLpmChaz8FkXJfTCAKo61RM2nVDgMGgBfrjEvXOFllamZ6PC2+JmgJ
uAuAOTv9If4jPJr3/UL4yhfx/RBdeEFn1sGP+zpZB62BcSiKhvCo4aQdSnuUSwLy6d9XwaWLzDf+
7R3pftHiYs4qkIZ7pfuEuY185PdLnNn4yBYh3JvmzYTKeXIfdVo1IUh8cix10Umkj06T1kP0lXiX
1tu5WtniEjw1iE8Ur/PNfruZxENA3uDGyFvq3foqI/a1sf0HmCVUhMJCuvn9xs5eD2yNdGqCS7H+
PvmEJvjMOpt5eoQ/MJef0dL7BDYfbrUtxrnHbHVpEnzubZE8xKdk8lnh7/LzBjOs+LWa1X7UdSS2
hbAsvcGtq/y/1y2WJVEmMV8Ulb82vEwefQWvJWyX0AHGskp483tey5vfH9+5bwrlwMxbhsD8V7xH
YRAsoeRxejS14Eadsgcr6G9/v8S5I8ma6cPcCC/prxS0YjAUSYgnVNBgsECSQNgIaO10VS6QJ1BS
2MXgWJF9ach2bs3PGzjjYGhQROz8fFFTn7ZSqWSsxDjeJWn1B6PxY5u02Dr34aXi/eyDtHRFMiRi
CcXTVVGNkWTEfR4fmUFTANKKGtniPz9IEFaFgbOsSJzsp5N7Napwc1H1+WyP34oHiSETrNQ74U1a
DW6wU98JqbpQsP+92OdLMk/ni5b/jnkjunbsmJXwDNUvQXkb22crfvz9ts5fgk9XnRFkMuV+viY/
NTyragf/GOUvcdjYWnio/vv2N9/Gv9eYl8r3TYnqZNIKtIxThKBbRMTTL1pkZLiVXnhJfy86rkSs
tkq+mvX3aC5uE6ylsO06KjKFlh6G70iADqFVrnVWiPv7o/t70f282ElvUzVJLLSqCkLqDR9tEb1C
A7jEmz/7er7d0Ml2R1hN2KSJ8T+knVeP3MiShX8RAXrzSpZvJ7Wq1JJeCLmh956/fj/qYu9Us4ji
zizmYR4aUFQmIyMjI06cE118+JhMpUGRLN5Wbr4SJaaf+j6/Yylo/wBenR6g8wuqGN0kY8IivMiD
E1Yuw1YdAEHVsE7ykO75m28DpXXu79/02+8Znfb3yi16CSVotZIxiphnvmsPwRE40n6tfrToE1dr
m3l4nwpuA+dFeEHd4VOfao8tEDM7rPTNRLR7f0mLLnFla+bpapT9ycTCi2oMe9SB7ALZhvsmFj3i
ysTsVRNFzCWgQBJdVGl4SMvgA8f3jfGhfyz1N+H/CXMQDZn0K2dm4AStSy/wKfFR5Qrrt7Zmsr48
6+1a81xa+j7XlubHyLTSqJ3cgCn8rfSYPOc7ZK2d7It7BOv5iHDKz+qH+Hp/F5d8zwBxDGYbVBxl
9fe+Z1TMpBVZyC7ugwNkIocJGw4T2UordtqluYtfm5n5A0SHteK3FXcGRA+I+bKFrq1VtaPQXE7Q
27m/qoUn7/TV/l7W7KvlotsNgBenvZRQytjBV7sB0PuDQUfHhSXZEQ9r4O0lf7w2Oft8wyj5oyjF
0aXMwYcbryAxtk3UrQT2pQB1bWUWB5NxBLkpjtGF+WlblJ/ycICD5dWvom0GB7tfbFd28rYa+G4n
57AubzDjKKk5ZnIiICEQwUs7KMpDHshnGSU9Xq87Iew/qyJ8I60vn/+F+anoDcBxKkfOE5oR9hU/
a5TwDxzfe1AOk545FBKHtQLT0ukDE6oo3Ja6CJzw/UEQs0z2XM8ML23xlEVQLIAjrr/lwEpWViQv
HAUEIRnFMBloU+ZXDDVJ0wftE16kT4MzNWL8jffEOPh2AqCudUWWnJJETULPkdOt6bNnicprq6tc
UzhHADEcTa2+tGl2YPByDcO0FPChghFFKo8M0M3hdwNy6JA3RuHFZCa5+Sq04kq4XzzSlglWBA1Y
cvh5glZnXa6WGuExfnT3yZbeQ+jI5/htarcAt9uXSJ6v4esWneLK5ixsQY+EOpTS4H3Vl4b5dEho
P2llilZSudKKX/xQV5ZmASuTgqqTKwpmJcwV2vBZdXtbgh1hxfmm7z2PwxPohssMBWBx/hix5MFv
GovafrtDOYxXasGLzkZclepVH67FjkVX582lWlBjyFQg358piGfRufRw9R6eWB7FqCWVTvWl38qP
0wDSWgT+g7y6WZ1F31tj8ITq92wTR9WDLU5V2URuUAj7NzW6y2jKQQn6PE1YPhmX6tE8jL9zxOG5
CjQHqh0tJ44e7u/z4te8+iGzuyD0m1DPqN5RSvGRN3jLBETZhpXtXXTOKyOz3YXLph3pn5DjC8Yx
ErvnUVQh89GCt75HYfH+ihazE+tva3PFUgiEVCFEsIu9HbapbCu7aOvvoPUOf0BfQ/ASjgXjiPtq
pWS0kDlIIoheYrPOlTmvJMdxUIxKhl2zcjdCSgk7mEgY4SVvIS/RtbV1TnF+5kPYo1JA900EPDbb
1VYVUlOBte+S/6y/TE7bH/wf+ld1Y+3NQ/ayCqJYOCPX9uadPj9slNqUWZ9HFXlXvDb7wpG/Di+D
ZU9nJBhXEoiFwVYdWgcwhACbphG3+SFxBTGuIF28tF1/EuX+Q61aD7XfyZuqpYApKyB4zQBGzAxy
rqIevqpN/lKPCK60IB0HGuuyASE8tP+uXFA0CduHAcDSthMsOGSzYRd7LKWelGPuu+DCoZJEmZFc
g5l9yK5mN7TKeFOmmnwZs9ePUgHYpIV3qNRXEv4lT8eOITEiIlrMt888AHErPECKokv+BWbr73S4
7OBj4gifJ3hSt4EJ9Qnug7WbegFLwHf52+x8xKJpm0FQm3Aqq0CJp9s+Umnb/2Cpa7Csh3+Oa8Ye
AFKVeXRKsvOSfJJKSe6VZnBp3DdX+NUnKxPDi5/r6t+fxUBIYnnUei0xsPiYexnSg+h2Kt/v+8RS
VvBuFTcfy22M1OKGrv4aN75TXfIfgaNTz0v/YJCg0FpZlryQEF9b/PP3q9d6NAq1WwwBT4sv45f6
Md/5L8bF+y3rjgCiptt0j80ZQdRtuh/2E/Pf8f6KF2ZKpu8G9ECSgWbcjFV6KoK9Pmp3lxFGEVVB
8x4CFwHNq9Cp4TjPZRU0nQL1FMzqz20CWY9cwXOMtMIXMRIuojnCHzmdXLXVQcHCI2yLZnOKUkQC
Mh9ilTSDKzEOeyRePAFtzxLGu1Lm5vakYGUzF7JG1jKBmaklQrU6O9KalTI62Wj4vPsYJK++thbO
1wxMf7/6WJReI5gaSUt1eCdLVzoUiGDe/yB/XkA3N8bVIqaDcGWD+VLk9cacD5K3SDUaPeRLSf+z
aIQzr5d90NDRVXxGT1NPCDeKUh0zC8osWGs8Jfw8EMXsrm0OYyI86hnEMlXuPQej5Axy9VpAEYyg
089EoQHI0CFqH037QSglYaeX7h7Cj0MXUub1Q8VdiYPy4t5NwwJTr1My5m+HUQ7h6nUH2qnTgEfi
pJvgZH4AMglcEwWpDS9d6Li0TbY3ACEpUA051u8iP1QgUyJnLblbyHaIyBbkQDQiZObY3+9yVaLh
ZhVacIkra2CKMnnpxQB6rwJJj7rf3P+mi3cACSTU4jq48ZuZujBW+rC2uoBgzPAoghaXhBF9p3X6
LfqLD+h5lTo6MDYqr/v7ppd2HfESVVWnXukNqJIL0KrUiHUGqXIc6uKYUu2+b2IxhElkN9PtxjzI
nOmE2ohVBSmrMz6hz/GI5v2pgoBgT4K8HXbuI4KkR/URvtDOTtpd8C/gsCDVr+zPTqWm16h4hYVw
blDvFNQHpqeY3F2rAS1lcsDyAP/D5cKUwexq6BqrSQRX8EH/D1v9u3HQHrI9KtNb/+AK07Cnc39b
F78c0/UQMfFGZSDzvYcWQ14rJmjqSxtsovCHmJcrkWahhcW+XVmYPUcz9GaY1OX1NnETtMdwYyII
8QudzQ2kf6D80TuDq65eMzvd1PMAd212dvSSREYcImdh/nHcuSfrobpYb962fNOe4cZw4Gb/iIju
hJ1em9Gc/uV7lmc5hIsKNJI5TXQJJsG8Jpyk+5Tnngtj8IRtpAor6cTkEvfszVymdTtRLTvebQKT
iyN8eGodP2vpZ4k4ng6xLadfi2ItI1+KbFfba0wJx9X90XuD5YJV4P5AH8CuJBF6vdEFD599qNRu
JX1Y3FG8CIgEXG3Uut4bi8Y+QnzNDS9irnxNCvIFPfioCuhxoI8FTfFqJXbRea4Myu8NDpFvVa5E
YWP0Nu2m3wBa/Zp/Cr8A+N+MIMWNE+KVwzE8uc5abXsxpaan/N/FztKLPGgNUMik1NV23MnbaCtV
jvLaOhVMOcS27O1fBIArc7OwVspq1VQWDxTBRV8lYhg0Lzf3Tax9vnmMQfiuApseXRohqR8Syf2s
SpG5Dd2C5NoPnxE87rf3TS6GtatVzYKOElUunCTk8aOi/pV4iOypQ/PP58uxcGVkWvfVGdC0Ngmh
ig6ZBmPYJfjle8VaFFsofb0zMYslKCNW3TBBt5SIYhSiGcfxWUHv7oiOw37tcbUYSK7WMwskooR8
S5AQMhtcIIDttHYB7RC2k1+VWBzdoD8E8UoJceWkzSsJXsjcf9TwMEnR5yAntTv5mEKSVKQIPH1k
/PP/5xh/BpmuvpncEzZ6gdx6aORTX7gHV9ZX4vFypsLbVGb4nxHZeTVGgvijGjPWNHw0PyavKVgD
YRu++Tv4Bg/Ct9EZycegvNygmHdchV39eQPf3Ad/m59vqeg1HbCULrwUW5P+mPGAuN0L0s6ICJOf
H60TzauNsBlX0ESL3nNldhak1UYVEyEQAppy2q7aw56y06kFraWaixfPlZlZaM4tPXe1gZaHZaXh
wSrMbYEazE6E93KIrfP9MDJFpntbOYvFYzPAeNTXIZhXkub8GHWSnQkf7xtZGIbk0JkgXxg+h2xn
TuoA9jk2glrgevuYPgov7aOy0X5M+tXb1jH20FrWn6tpvIxGS772EFzAgGGcwWAK6xoQgnmBqsmD
ANmk0KO4PlFH6cBipt6OyjSyeaA8eri/2MXAfGVu+vvV+eshvjcVOOkvYuZ/bCoIdWiO3Dfxx8Hn
Xw3uMEgX4aQCwDT7amKD/F1LFsYNap7Q1WH6sds1x/i0Bk5Y4LmDiHNCrQO7oA89P+me66uj3PDu
mWZ1J/FHzwZFx2i/yr2NEIWj7Uk0nfyp37ffyRe21PDX3piL530qwemQw4CVnj8yTRowpl+y3Jip
buENOQqQOR1Z515xwmnEZuc+ROi1HobDWv1v6Wtem55dT0nqFt3ItMxF8hqEuZ6DZGXgenVxszsJ
HU3LG5G+RHC+zGweE18sGgU7C/7ZresDReM1FtgUBZku6dQvjYQihos0sxzppyDVCqfwTfGQjeGI
HKWw89pi5cW2kNwwZ0RLFD+bYIAzhy6UaIyNhmehK3snGGcthlGL/sGK0TGL1yLFFNxmnv3O2BSv
rk7PkCtlUbqTsW8THBBBn9/msad+p30vV6E3i/WEq69rznJ8EVQinFA+eJiPFOym9GOCdiTYhSuc
S2yaDPf3wnF1mnipWsmRUi2LIU14R2fL9JQ6hJ2bGwynFnOqeQqqFrnd1U/QGyNi+aS6X7VmDUq8
6MzAb2mnQ35D8ej95jKFUrpCXQpnBPZUG2XNz0IfHldi05IR5k5VRvt54t8MvtPjSCPXYyB8KpjH
6Awzgdf8tl4n0tviKEVoW6yCORcPEZQPpjnx6CF5ObuaQ7FXC1GEeoIJ263vwCl2KJyWvMDdSM8q
Q8TygeZA9aZt7q92MT4y+0fjQ9Wn3s3sQxoIZAPfyvMLQn6DE322DvJePanb8VCjFmOX2/gZSgfB
Vl8gyT7Kj/XFWr1xlhIGSJqm1ir1qRvoQu+3hZUn0/g0yue5YCspJFrya1Hru/urXXy5XVuahwJY
euF6LBjDmab9u8Y4aYX4IlDADTvrpKKxU0F6baZhtBUQ+51kRJ/rrFwJSEsedv0rZntepJUyChPY
pi2lx0yXfphVcr6/0sUM99rG7HlVRPXQthKj8FOVqtuPZ/j4qr10Vg7qd2SFNhXz1H3gVB9kSGZR
dE9XKWYXwq50/Qtmh5XRDKS1Jz4drdU2llkd0wwJErRZUbkrrbUi1rI1psan3oUMNOV9aEjitPFV
xpGgRKN5WzXqSWjKT2Byzy6yQXmbreTSi98QzugJm4L6yxwT0KRc9aLFSMhkCSWecW02Y9lXJ8gL
I8AwrM5ngmJ3iAHQMeqcPjIOJ3MiUQRw1HLzn1GDNULXRY/hujANVZyInOf2ws43OnkcpgEU82P8
GH2PPruR/Wfm1XMER7jEz5llB+fkV+1MjFv/JlOZgJA0x2kkS/MvqGh9YqhZygRgq9sp1MNg2ff3
T8V0sGaX80Qf+18Ts5cJckl100HnefH134anoTj2EhRrnrgQzegjSIgAcfvK1rwKblhJVKtwcV6U
DJKL8VemyLtR/DYganx/NQsPc+I2c8IEzWkGb+bymRTRbvdixoVr9ZMSJ4gaq1voaxFiK5qHsAVY
lDNnsWJ14aABZlMlc2qXA12dHWtTGuSi8/X4kpUKurXtm9EGr+gX7wA1hXw3dSWjWvJL2pIwp0+N
SR5Bs/yyCTyjTyT8wv2GHqQonyB6rSF03MJw/lxu62pnaChT2ZDaItti/EXOs/c2qxflwmclg7Ro
MHBTmTeQNzRNdTPrJ3zDzjvAeSkdUCuG3pNu7KF5ig7xZqIo63byi+fa6Jc4EbJClzx6cCUH2YX1
0dXFjWEskTE+KHpA/s0eUdmAooSJqOBF3JN3001SDkcNsuzf7gcBrjRhjyBpuBV+Wb+at3WitoWz
BFPGBKHUeZre0FW57tj4Wg8oyu/6TQFjaQB7arpObL+YUJMX4XDQJ9/g82S5iNMw6IMLhYRXqciR
vxq0T3I7IGEqm39pnvrTMIcXQ698hOo66pVu8lCEyl/3D9tCvKc3/vfPmNzjOq/PtHzQ24Telga5
S/JXGK0kBUuQg3cWZgdLFxHmTVyS23LTIz35WUaj2Q5O7Y8pC6PV6/0foG1rq5q9DsUsLNsswGbc
ojndfBsL1bm/b0tucv34mjkpbP9eLnW8h1SUXfYFbyPHq/rv8Dn9Pw3NPhB1EzMM+xxDVreROqg6
EiTT1iqHS8WYd++72VeCRzcdUjTnz51TPuZH5Hwox5Rv6LM6zS95Ff39p9o5u7Le2Zt9IaQpazTc
pv3bx1DjO9VTe5iQlR2EJ6tg5aWc4521WawVknwIo5jVBZ+RrDxUe0g5VDu1x60JLcTajb+2mXPw
H6LM6GbDznoGS/8lPpZH5UDrcQpePSKxLHC1EjO5253tnL+zvEZPIhVFYg5Zeg6+J6/JKdxJBkyi
/TYXqdivWlyIX5oE0RdvcV2/nbWWM7TPGT2MqPWGZ2UzHmCuxlk8cihY2/b3T9sSaGR6RlKjZOoa
JN4sJzC7Ou/LhGmBGokLW/jiPfePzH0c6n38lG/GXcBdle+ik7SBC1nYNrtq4754HyAfN7g7T8JH
eRPtxMS+/7MW6AXBOygaFTDmdDWIYt9HT32I/dEo3YDLs6Eq0jyLjn/WXrzX+thzgiCt3dZ//USI
zulP5iMy39uJrPfncAxe1iqCC3GWrEwDuU71wrgVLvCI4laLTsg5/VkGdvD5z1jtBhHxzoNONt7C
I/tx7bvcpmqUnlQo+4BXMQc2f2UPAkPWiehZZ0+2foaaexQbxgGU+iRV+a9UKh+icS1PW+jq8xQi
LQSyDKWlNS8bJ7BoDb3gGhyuYWsku/oTwtKc5m6Tvnp0Nh78rbc+sDw52PsDZlBNgC9Q1iC3u+FA
6WV4VtpRN85ypIIVG5LIblFZg+z7oVCQXRIr+dnIxdwxBa9DRrF4LZPaWLlLby+d9z9iFjQhGLSg
mzGgXBu+Be23tnd3opBs7zv1QvENK9P4A9AMBrnm1ajIw7lMEbkBJFQ+6n/hQHtECbbWXviW21/j
rfxjKr7dN7oA03tvdLa0vldRw8gl41zT9g4dcoVNdADYudU+6fv4a/F7IoryX+rT1MMaT0hMQtfy
pmzDj2uULdNdcPOlOdO8Fadn8Dz9LL1ELl1vMM5B+csSfnbeSSq+jrJi58roeKnmJFR8V1Y/3a73
bE75zFUWNraVVowDW95TJhNxrZ+MtG1AGAYfhWdqNttx3+2KDyN4qppZLMXpjuWTdUTyC+aYtRfz
opfxTmbeYRrAnj9YdTMKPFnhx9RK4AFl9D9GVbBvURbY3F/24lGWryzN3q2Gq3RIEXXGOX5EzkLh
FE+oUH0TPFUb41S+StFG/z/cz8tf+O8FznK3JgsGJNNa45yPn8ox3FTGGzrudqV6jimlx8KQ0URY
6TavbersC6OK3phexVLLMtt5AqPtA+LKcXtY2dI/IffGlRBo0yknw7E2n1D0shwph660zmXeeDvZ
68KNhwzy5wZJZ6eK8/wpRZhjH2bqeHRVVB7iQq1PCMK7Th+48G/nFc2bqB03nYheZZYZ3RY88quu
ViBCGSaA0CxzVFd4qr1K3dRNEjslY/yOjKjfZtB7CaHHnHmSwDsonXGMO2uTecPPevB/ZFZwMgbz
GOnUIOMq1lF2zdCll3etr21cD0hyIn/wIhN4rnjUjeoR1ZMOVXVFPDeW4G6USjuq5fiohukpiOqa
Cm73oWB5Nlog+VZTYjgJkkq2625oN7CN24KetE+y1741rhs8j1I57sfWzz5C/KjA/UqTAZl4wWW+
BQkPgesks6yNl5lHK85+NWKo2/JoVtsqRrFSmZR4A8Gmxedt3NE/yIZ1lAx/H5jWyyi5lAENyZzQ
SE+mkiAhj+5ED1lmpYsAPKU+ccpY+Rl18Q8vNXcVclwc+Vcr0i5DOL55cXry1PqgjuWmNZCmVcyH
pu++S/Hwodasn5WabksXriq/7mxDSE81eq/lkOys1HoAu/eiCvEOyPIulpWjXhR7FJ8+BKVfPgBr
L3e91FNny7VwlxhZ/9irJXTLCvqYYqtBtitLyXOlNAMilF0D+XtcIlwvxMFRDSL9g1nmyge9N0e0
C7XuzbdMxDYUNNIf9ETYaXp5FvoscLIm/IpM+6X3S/8gjGHoVInSIQW/hutZPE0aBS9RssDiz7G2
SBW7Xt7n1jlK8ME0Re9kaBjHEMdu7WK67QhxMRnUaShESfoNG1SYVbFcKaF1Lly93iuNMW4sN3kq
smqwK5Gu6pjynnVjo3i2vImArfL2ZVIwIxbF3dd47FQHUFf/ILnFfjSQrTQDGi2aPrZbJrC/iH1X
r9wmS5tDOYkJMkUhQ59zuUhdBCQ4GMyzaUTnIEwRqJHd726Rrc0YLhoyYCjSyBUA385eVUE7IhYR
JOY51GNbb1wnqpFBXntNrViZg0qSUqiDfqxYTtdS/dN/FY3/KNfuGj3zbc3AmKRHTFWHxm8S/3p/
B5tZokRSZhnnqO+Pils+eGG8Vvy+LbYZbBYpOnRmsHPMbQxCjlT5dAuMcvqKxCnnLH/y8q62q0D9
fP8qWNq3a1uzwkHeq6h1BNjKOveLNNTPcii8deJwvG9m4SX/fk1TbnOVu7RVY4oCqs7nHElV+t6P
ceVv3Ko9aYi7ogbwESamPUK7HQwy4mbUjJWOxeI6UQCbmjLA7ufl4jgKNLcNGtKVWjsKjXtQhIEZ
RnN3f52Ln2567qoTvMOal2ujoodRLyUrUtNPwiRoXXt2J/0UE2klK1oxNMe3Wg3PzKgnOzF7BI1E
XjlGuOlT5esQZiumFkqtfLu/F2XMntWp0CWlGk9ZCWqJ1kOAUhPcpN/cjbElom7of2/kXe3ooi1u
ok2CpvaK9ywlvuAXpvjKI/KmP9zEWpVxO/GYS8XH1NO2tdkcupZsu06Hh87UVl5Qi5tLbk/lXQU4
Mw9ZDJoMiV+nOAuMjzBVbLFvo5eFBuQKfmTZ0tQonESebxrQk7CSnqkBK6v4dL7/aiBd6PhM7uRW
+fVf+Kb2t63pt1wdwdyUCoU+s3FOo0dV7hhJ0ncDjumhf3bf0lKQZJqQVxHtfIRzZyHfR29PD1NT
P0tNd0yV8Tmsi5Ubd8klEGDk/TldYjdUZJnf6nlM8n42UEWOfC7Y+jnwpSc3fE3Nz/eXsxQ7dPRg
KGBxUXJhvt84ul2+Mgh8JJNEz4pREZRQH0C/8r6ZxV27MjP9/er7SFmdaqKCma7wNqr52vr/5mIh
ydapj9G8uiGhVceihNUNC4h2FY6aN89uVfe27As2qt0rrasF11aZh6dtBZmayUTM++UgthcGAQRh
Z2kwH11NuxRRe7Ck6BUoxPb+zi0gFLksr2zNXJs0RvRjfzDO4sdm25X2RPMSbhKngIb7aDniS3R0
baggfNu/rOFKFz7bO9uzm02Vir4IUtE466nwCt3NWyGXK86+UCpmfYoILdif6t08kzUH1RRErebo
9sq33Oz2XYVUo1pYACheA8TNURqmBVWjKU4RWTXPnSnto0Jf8dCFQp6qU+5Beo1qJm239580FyRB
8BXiooJCfIimnts8iR4cAOGwUeu3xlhxoYWDhz0abWit8lidEysochU1iRaSNFCvbetPqVXxGolX
VjVFo9lbGIk3OIspHWvWDeRJq/xekQiGxEXy8YrupVC8Vmlmh5BhCL66z9MfaXa577JLW0mdmrMx
sSnePBi0WByNwvK086DHqBwrhmRHZhw4Ru6futzYhJr2MTFXq3YLYVMT8SNJhbgWpsPZF2xSvxay
LtDOTUl5cuu99uq250G4nRo5zEV/UYYXLXseNhMCe61ktGZ8dko9xOt9KM+1s6X/0AHKFX5ghxAt
Zrpn+//mRTCVgAk8SEqLNzwZVWUi86gm2rkUBtvyvyYu88vh2vz8nzrXzHump9+fW4hCyrynIvWp
6XXCtKOUlgM7kiCEc8rWQXFxKu23dm2LEH1/zmSbWwNqOn/by/vxgibG5r5LLeCKDR5zgDy5cmkz
zNOWKtXN0Ihd9Rykn/A92WniFmHKT/24Zfz4GMpHcRyOngiF5n3LC6GejgsEf6YODeRNct0ErSXy
YFHPcOHYVpk6+cByPZ69eetJK8YWvIgX/fRNeR4RE6a/X12TfR4nVVLn6rnr840RfRUkzYE40a49
Kmb/lIEHaAkNfli/ETsCejnXIqg9GvByGtD4rp6k5oNvrE3QzLduMqCwcxPcEq2DOS+CnASoksk0
+D1oEh2POphtmQiZqsomC+R/+Aj6jzE6MfjHBHucbd1gliblcxO2TjU+KnV3qPRiJ+v1ypDzPLb9
x4wBoxbTtnyjWZDpE9Hsqlb3YYI3H2RN3CcxpGRuHOzlPHT6PgrQEc7X2mzze/iPVQOECtsJ8Ghe
kffyeEh6l8XFkRLZlSx+rQLjy31Hn19I/7HBgB/QfRFfnyW2QZXlSpT6AQhKvaZOB3zQyuO3KNfX
eGjmXv7HEleejJ40H2qOo8pa0/KNKvUvKEAeG7VNt6OiHEfPO3hW9iFxgzVWppscY25xln4K6tiV
jZ9ZZ+tTeYT47KlC1jxyysEeHvNv7nb89c/3EodnBOJP7JhDqVq0AsQR+ZQLuPifdWD9JVpUE+US
TPx9Q0vuSIdC4+lD4eYGu2SNQhZU8gjMo0DYI25swfxh5DR89e+upO4aQ1oxuOSJsEgQDGl7032c
+T9/sIIy7oVzWCkPRt8/JuMa6emSI04JC/M4VDeBfb4PgnpYeqE0DsK5SH/5pXpsXPgp0jWpkkUr
OsxjCvEJsa7ZQrQ6p7olQbkQu9+7SnO89osnr6Vfi47Hlii0JWGH4cp+v5auLDXIQZnw6dshtMfe
+NGJUe6UcndqtAFhakj59KzfqVXwO4mt36GbPXMMt0VZrb0ql6Lx9U+ZnYGoH+M8qzrvIqXyMdM+
qUlz8jRmz3/ed8nlNU90YZIBrO+GgQ+wBKEE8WmALd7B7Z3+GNC/myYlaB92ETMxaxC+xaWhCK2T
I4ggGGexX06hxPDcTjin9Bqi4CS18E8Uj23dbe+vbcEQOS1ZOzwPNIfnpN2WF6h+3YjCWeyjbYmU
qJrUdhMxsFWsvYuWTfG8nA4ai5qF4yIeFL/IOdljS3W98hXRcb0QmmFTOrdN365kHgvHgZX919yc
TKhngEHSLLbQjOWHWC2dukGWNqv39zfw5jVLJH5nZ1Zv02ozDlsNO+OLuu+2nugYmS09dvtsLz2n
n40ncZdDb/JLKqDKWEvSb4Yx5tbl98exiqO0z4bIAzuPmoRnay6zwydmMvbBcULudPCTmLanOdVL
8rI24rsQq98tfRYL/GDoqkQlrgWWdRyNxjEi1RmVT0rNfNTwIo8rB3Htk84OfKKlUSoMbLXiQ9QD
ebkLEzL6fZv7n3TBDBTbPPRwEfiP57d5HqedLEcAr1r3hOPYZRVzyldqiWtGZmvpy7Kp+9QSzgbY
k6I/ZBHAWPX7/ZXcdONxD5bCq9wwqYfdENiEbVl3KcDGP5Erazeyarsby2m36k47dY/G5/Sj+OBV
zn2zCycdqxaVgAlBdUOP7gXgoJWIm0gptAPt1QNK9o4Bnmt4vW/oBgT4n/X919KcmhWC27aGzkEA
YuLuVegO/Z34QdlP02TWZlWSajrK16/HubXZUfddyxNqj2DZ5SjI9O3FMkJkjPRHoJah3ZTVZz8I
nsW62DVZXzh5Ia3BKyavuPkFCs/G6fblIprdC55meq0XcxPV3d5vLj0S0/d3dNEtJ3FdjRFUXojT
36/ea01f+2FUGPDSaBWFe2s7SgelX+vLLX+3KzOTB12Zqf1Y07JaxcxpOJXHacBbeZraExMD7Bor
zVKQpF7Pceb+1uHZmsWpLBCa0VMIkv1OsGye+z71E2/rvwiO9q13kAn42TCKODVD1rXEpgh888l4
5oCwom9789xOBKQdmHwkvzwmz8qmP4x7bT/B7qMN41srJ28pVbF4pKHDh+YQK505iOyZjah3mXDu
A4F6hps/97IS2E1Xb+mSnMJeO1VFdyZwb5tMquxcyl6RDAxt1VubZV2MAlc/Zbo93n3jwJIpKBjn
IXqri5OGLK5WPMvKmssungnCNMAmJpZvpIb9iMGkyKxJYZp4sEdDkOxG+KeyOn+OPoUpC2pfxpzm
haMyEDQliwNYhANahS+BIPybg8fwt85U5cQ1Nvtw0LlKUdOyCln4MEhfNO1Lkq6VL5Z2Ct1zWuHQ
LHIpzM5BA5ZR8GuK31n9Y+x+x/2P+8Fj8aCRTE7VLFAxN70XVOt6yU1Hl8p+eC6rTfY8JULeKWIa
rC0ci2m3x+E44WU3/mXF9tI5I6IwesNg2K0aDP0EP4VI1OWc6VAbfJ2GXKYpNMl09NaOdmvJz1Kk
nCjvUEmgKHRTNwkKrWu6yV5TZk7hlU7Y8v81RpOlQwQylbIWM/nSTZ1Er7SuUApL4yr9agSdLVmd
7aZfRl/erOzf8nr+tjQ5z9VxpXCfWzFwsbNmQ9jS0DM7FD38mxpsQe1ffr+RN02EbtBadF5coQkW
x5w0W2AceG/XMN1SUtzOPVvCrikSHo9fG4YV1sjNF33/yswsGoHxQjHPl92z2rcPaT1eYPw739/C
JRO0a8ASM/5lUmN+v5JkLJAFLBKumSZ6MJXo0ezV/X0Ttx+Jho4MVoGzBZD3JjUFGtWPDQT0ZrJP
3dGGW9oeV1XNbxcytY1kujlcIiLh8/1C/DiIo7bmGJvCm8i/LkCDcH8dSxZYBf/h1uAvpnVeORuy
9P5YN6Z2jlPLlqmlDqNxuG9iaaumx7oBlcV0QmfBLm21ugpCXz2r7WsYfE3zB2m1irlw3QIduTIy
rfNqHXUbuq41xhjZKzvYIT/Wb7A/bqY8JnrRufA29xe1bJDrAQ5gio03pQhfadQOSKd5RsK4h2FF
eKt0x9pSdWxtSj4Q5q4y0C1uJDcrdwZjCDeze2YvFiQHhXqGo9mW3d+i8lmTvJXEZcEIPUqDljk1
MvOGlE3wG5+CR6acPdXbeBPze/kzKdbUwadY8j4XY+ugXURDCZaam+OTuHLu9bVBH694diN1E0Ec
YCWnAhpLlri7/60WfFyariP4XNA7gkP0vW/kZjiOplxp53DQNh51gSJdASDfzIfgAJigUjrdQbdd
M/BKGvSovXWu4bKvjxOHZfBb35gvkqM57VOwE1cLDtOvnm0htzsKb/QkJhGC2RuoZVYjjuVQ58XV
byp9h0LLPuBBqWe2AYD/RVjvlC2ZhFWI9zg3IQTss3AURHGRDT5frf7Sb5RNxK30RJGKUzZegp11
XCukLny4icXof+3N0VrpWKWhMLjiWev73Zglxzh5ve8aN80/Phzv8QnfNiG6bzFLGcO7sJKI56z6
FXcnpe+3rfwYDSpp0kfZtXZa0CMQM6645O1d+87sHHeZjome+JUunjuan0P7w1BbO8iORfnx/vqW
dhDCAQqL5JrkmbM73a0Q3fAgQz93UtUdTLf2baqP6UrnasmKiaocemKIut5wcXRdmJIbVeM5pzEg
9NZbWumf//FCprmriXsN2pGbarcXwATmd4JyDpWSVoRYfOFeXqOKWfKGd1amhV7dIlJdARX1NeUM
lLtxvKR4M7rMZOwoB2NetD+zDLnroTB2WinBrBwY0UogWYi+737A9PerHwBjWFuBhR7OKDzti8Ck
IhV4XwVhPN7fzumkzoIH3g5zCU8E2sLzErAbxV5f+bXypxxV7SMmYCaG/7URtqXlTEx5Bjf/Qg9J
LgdRGEdjAIAj2br6qek/JcK4ksIsnCWgBKjSopTGGZ77eFfLSdzJyXCGGnIj+5JjRj+6NNxoyDrd
37WlS5/mIk1tmpgy6LnZcVK9IYpMMxH/jMdNjDutaLuKrW8aqPhlW35D4G7F5O3ZguIGMIYEDtwE
gDLzCNVN9cZsuVnix+DZPAE42ekf9F+BI+48J/8W7LIf9y3efjMgnMYkjQokwrx5xbtC4ZnuaCrn
pHn042wzSM9ZuiaYdgOOBev7P6Rd147kOLb8IgHy5lU2TdlOVVVXvwhdTpSjvP36G6zF7mRK2tR2
34cBBhhMnSRFHh4TJwKwDw2U3tCjhMuZPSVi0hEk96PkAzAk/Ax/KK6MUhB4oR6MH5qDrscjL5ij
y99gCBX1et5sXv98mWc/YF6w7IVCTDtV17FMKIYbwkMh1U6VyBsOeKXAhoUCWQKwiwYEwRw6JAjt
oFCh1YECZkR8ODSHDO/06Ir2n4+Msl1VGLMH6FgAfJsXR8qsEpUBIGdf0NpdOAnPnZp7gIjbmhrb
qVa7PT9tRPcrlW22Ooy5gGlahCDmLA4xxCjimxo2xUf5K8kA32m0A1jrvni3uYPssVhb+ILZ/VYe
uWoY3AooqcvotC5Y+oqqjfRULdXvy4hpAvG3OlnFfbAPdpi0ys3WT1Mv2oyC1i7kmdn5062VYZbk
aSP4VNtn8iNBfHD9ZK40svBiq8gsEK2idDg/MmMPYc6EQ2TH6AdZLT36BNYY49mg+pwcecdk4yDJ
+AKJqa20ZulL4dqwpygCsJ7B3LTMN8ikYkRcgxR4agkWL2WyVBF4hnIruFtxppe22G85e+v0Dso2
UokYiDGISwQSUOAPAwNd5Oe+9Js4W3WihYgAbsfF4mbe2+ATowobxHpkr4GhLdnBf082LUzjnfcY
HzRnCjv1gXvObwYn5q3svT4VVs+b8o+NL7wMpNkvYbuMohV6y7OMBBqyVaClWPr42IAygUJn0zAs
NmYtOeMO2gtPGwZXnPqFwVlgwzWUU6ZCUsBA0TuTLZiSvOMcCOXYuV/9EE3wNGjOVoqyclPQNkdE
CPA3ymbzdKGV8yJqZWXyoZv3o07ko0YL+/rCNkzMM4R+yoy8qmrel5PiDhOUNzK0cq+bWDunSOoE
oCngwfkFlz6gG4nQiJ3si57gAl/msQkO9dSjDgflRqvfeDFWPhVj00KHRAYr2aI7n1IVblxVAdTr
UzMDci6v/IpG1l+sCrAvYGmZgsuiG4IyYKZ3EQLqwY0ixlbogUnBacx4dIpn6hQeRzdCmbWFAdKO
Uw/h5CV/8iRj5DmOEQwS+BPJwGWrPsRqi0lrw8rcPXO5QiOhQQQ9SJ9y1FpBcwiTLSmXLSOzN6/r
Ob1tNHH0J1I9x13xXnDdIQuyjSh95XQDNvGfHfuOLc48pNoHcTdirNWPNMU1QAwlDRvHYMXfYyhP
RMwAQZMl5pCMQjvlYTX6ZUl+6INyTFKIoPKiAlDuuPH91/wvkgCGGEe0sIQB6gkfBHGDA6DfomjG
mo0h5tF1wQx8aoMQZ9eCZCS/5Sz1lEUm7+Yu9aIXGu6mLWnytagMtSAkJQpICHCpZx9wqomSVIM6
4ImVXPlz6lwd2oOgILDK+/x/4FxlRe3LfAttXAPScRqTtl3g1iEJzHNBOqLMULmcZBc3HZBLGLHO
HpPP+EV7AhVZ+lv7ym0gZCzNv37XF2BrPHwA+yjIIKAeg97rLNgOKplHsJQA3aNggjmGskMWqabW
0bsOhGNRmzhyeoym0goy3ubKyCpljKJHgs1n3SGM37iysKuKtzvMGvNCfCcl/V2rbH6UlVfx/GfO
iWlVgK0QgEwoili8pacmCM7t4qg9kl1lVU+9+Rfv04W92SFo60iNkFrxfgmChHh6nvStId4F3Qfb
eYykAqSM6jpj17mMcYomL4s8Sni/c5t9CiKfjpgKb5a3jASc6ffEqcPFpvGw1X9eudg6ZhkBwEas
usR4xWNPAVGQRx/NZlNpX5QquuWj16AINnzUiitk1JnIOFCKRD43W2HV8HFM+3z0a+5FV+8y6atT
TtfP79oLzFChCEcBJscM1uz8ppLajnlUwgawVQIxtTdG/p3tBSdp0VCM3K2TsfrdIBWKWS8EL8s5
k65LgC4p1PY7Ni0exCeBswhqZx+FY3jUaRszxQj/gC7cpum1W3BuetYf62RxKMcGplmoJlu1RQ03
8Rg1H5Bj0EjHfPtGELXyCTG/g/I4yJnRzprn4iDjpm1E4ZySZCc3gRWr0Gr7ff0brjxlkLFHk4kV
T9hE1uVFAA9+V/QSaXyuATxVMGt1032ISx97bmKe0RtqjAnwlO997Z7FaeGhMXs33/8L37H5mZhz
uPToqGhhtlFlM/oM93S5ICSBYRDJeusPcmYX8k2dZqYwHafimYzELIKnNH0Uii+MeGwk3MudRO0d
SHoQyDCh9Hm+LVZCXgwSDJeqYhVgAzZbCap41z/XSg7KUCsMNMKywAUYW00VEA7HXOOLgROBesRp
fGVH7Mhqf9bvZW6WfgCC6dRh2JnNvV0eSDzOKCYAKwSaIEBoLvdWkBNMyim4AoyFilBLOgoCKMph
3Ca76SlAItyY21dv6TMvzBqMreIs3ALMK4pTdvPqHEwS4SOFOmFRf1XSy/XN3bIze3dqPdK0gU87
f+olWwCJ4mCUXql+gOzhLwwBA8KarqjxzltEE9eJwqBKlT+Sn0Ly1eWPHPcQDBvV/7WvZUCoHAUu
oN0XRVGuDhFldXLlGzQ/NEV2p0/ScRr1P8ZpsqE/tNwxGo0rN38EwrZQRW6cSl+MQdoZ9IcpoSca
6hvDPiutPNjRkeYxdlRUXWdfZ1IzsdCLqfLlR+3ndMNGOkQchxvwkdntXnhq38Zw47atRMa40thA
ZH24agivL0+eJmYCOnlygQOvQOjVuCGfpcPKhcZLDtKm/pXmCE+zPf0X6aDkVBb3kL9FWxCQFd9y
8TvYyT27AWgVSGVXBrUPtSrcMcPU4ufrR3KlasdUHIGCBcQd6KA5zp1CeUgLWqP4z/M2Iec8MTlD
w+PN2ERA2r9szfitlJthFbP1oB7BRAveocuFdQKXqlo14KN61K9uiMdUuXkH4pZ3jKpfODbH6RFs
BcVzhR7CNkcmcx2XrwXsY0wWcCjG/DZvQUdlERcNSOH91PDaeNxFU7y/n8ZbVXpGWw3FJt6C8I11
fa+/j83cKuT/wJGASTxjwSCoRGOldwRHeTJM/sBb9AOUu/xzoFkyyBxBGJJi2Fu1Oyf9oVAP7Nnd
c2hBrIB7FJztZtDS7emMzpBlW+CCBoJh9g24EdwbRKv8NhaPagGmuSlwweRp5Ym0sfKlS7owNR85
GHsDk2YjPveoZKBJem9a0cqnP9YhZx0SFNsNRqUtoWIycxVhOQEeJEbVd5QYHsvbb+AzYN2KJznk
EFoNSKW3Xkd2VBcfFYoHGBRhk4Lzx7GgQ9hJYokL1Lw1o24RELmVAO/kReeWm4zyax8NnPTs2qB3
gRbb5Ucr1Do2Or2pfKHCDEOmOKMSm4H8nJStd/20rq0LVxOTTADVoAA284FhqXOaMamlT4LeMwLJ
bdPaG8bC7mi1F8Noy88v42xwemATsTDm1+bvCeH12Ii4rvtOKkAZZ6vg9gAnb72HutVnSM0t57qS
hmPQBXQErAgArJU2d0J8nvZcievYtvxdjkEYqeEeownKMrLUQktB5myda8GvFvCjmXc5YJNoM4DR
ijfFUHsYYv0hnowdCOBe+SRLLEA/B7POetXhY+13J0/pxjVaSYMuf/EsFxk1GXj6iDK32TsJEG6S
3RoWRT4i3UZ+9CEDrP0+6mZ2El6vn4aVc3exVzNnodbVKAsZQheitZGp9xgCF7rQ5uUsgJQhtIGu
m1s+fBcLnZceuF6I9KlqK7+TP8Nh3yRbZUn2e2e3lrFSyRDwRSkZ9YDLe2SotMlrJat8iNyCsfhf
DXd60PbX17Hi+DDVZaB4DB+70gAcp7TuK9L6cfRE+JcyxFQX5siuG1l7w0ELB3gYUgPUk+Y96YR0
qSzUI5IDD1U8q7w1aojhERtyqCAQTQsvsQ1b2ghmVwIzVGvOrLIjcxacEAnCUMnYNbiw+e/CRf5t
1u5rB5rzyvzmRd44/d8P0vybIXLG2A561DA9u6+UBnzTlW0JWEvv93V+Gwi4inI//NDL+PfYV71J
wGhvtTL5FdDoTRrG09T2AHz1snoAgWwL9qM49qDILVqDIt0GwVNcQKS91XqLMybZVJN2MtWKOGDx
S01dz3/JfPI+9OSnqBZ3mhDdBDKwxnzbRpauN3bd83cdIPWVYhww6WwzdsdyGn5WaWrYok7uk7Ku
nKSeNDsQstFMxRxshTKoMnQxGTGTBn1vSIQUVls3ubNxKlbuEPpZyBhZfMUY/S6/j4ZXqdV7Wn47
VGL1tyoIbGwNw5m8Xf2SXyrF5j42bK7EVRc2xZnNqQ1S0vWlz0TS+ltid2Z+YxwqT9l6LlZXhzIJ
Rm1Zxj+v5ElTofSJUpQ+702uoDgqgkb1IbLi30Zp0TuMy9jJ2/XVLYvGjDrhH5OzA6+2pS6nUVei
xKDHNpibHpOiPgiBrpp8LzxzYnUEuGvLFa6AoFAi1tEWwAuF9sP8maLRJAvFAKcf7/WDYJaWupe8
Fq/iFqv2mrMCxARIOKDqGZDx8uMFRRzXdYeaUBlVHp9pu7Ssb5t0a4pwJbAA0AR1GgZpXXIOc90Y
yk2lIanpb0hc/U41zsRN1Ah0jSvt5fo3Wzsm58bYfz9zUhg5M0g7jpWfqIOVxvt6Eje871oYgUwR
A/KM5ACEirOnsTTKGtImee0nzzxyl9rTUUB2pcAsMgvtbCCPMeZROZk/4qBmh8wOXfnHFnxmLaM6
/xXzYgkX170wTELxHfvWd6hCQdcE2hOaiZFsq/hqjhoK3IITNZZsuLFDn9S761u98qRe/IKZvwlT
Oe9FFpqWTYK53hEaKoZJEronQvCmF4GZjfFtEUSbhUb2h2fvwoXhmdOhAy9SOcE3Bkk+KrT5YdrJ
e+EQ74rPLQDdSukb1fV/PvZ8zoCjlICzkEcctEfj/oa6TDBmvO9dzstcbi9v7OlK3e/S3uz8plUx
NZWAzKl2Ag+qk5IthQ+tx/QjdPRITIw5RLVNMfDwzDRqPrdAGv9lwYz0HkwrcLOzR7ee9LCsWgTJ
42GwwVC+G96Mu9qdrMpsHseXLSjGSpyJuhVruItozOGRv7yvAXhntV7SSgAInofqJOXH8oNCC/H6
UV3xdIDUCcAQICwDWorlImdeAVCPus11Uvty/JIpra2Dt3kYtzLD9TsJvgmMGKNvsehq0pob+Rok
GgjXx9TsUFI5Ai946o5IgsE1CciHB1bUG3qIj5m9Lc2x6vvOzM/uRSOBE0zt4spXgwCMApGNYp59
fSMXohBIuZlSPNaI0HPJGBzGY10O4ADD49TsyQN4gou95NZwOsSG2OJoNi/TDdO6RY34pDkgshWg
1SraYNkkg0lam/M3ftFqCHL2i+Y5kqEbkVLgFxU/R/hfYgk7+UkDqhtiZO6eVa2peRek7kCd3E4w
cbcZjq/t+/mezB6EKEpDScbA0zeYt3xsnzCUXxyZ1K/kDJ/kl/awpSK2lgGcf4a5CMuUk0Y0MqX0
p1NjF/vWC14ZdKs5lrZugvD7vt9t2lxJ2C9szq6qnma0SVQsU7wFuRxsZt5A3AjxpeDwu/pl/PN5
Vpw1Ns4KnACUpOYPLZ7xMOFaFKwy+l7kx6D/un501iKtcwPzNzQCKzJiE5l9uGYvHZud9ii7LJXJ
N5hZV0/IPysxZlsn0F4tIh2G1BJUMfxr1m29G2tvIsDCiBbBLIqS2Mxtk7aS82EUcAtQvTB56GlZ
NTESqwhKxYvCQjONlr5BeeQElj1ovoJs3hTAdbmRs60MvuKbMbgWq1dhcG4WU06TwAVcj0PSvVPM
ST4jENtJx9zTnLAzIdbCmsbtSZDN0JU2UoTVTT4zPQvXU+gelDpzTZxO9lwC/H4lflw/MWsm8Ixg
fxnSFjn+5TvSGiMlWVciI8jIDiSydrulWr72Up1bYL/g7KXKtKQZ+LBGQgWQFjFES9COYbU1/rVq
BTRMbAYMDHjzzHpKRZb+BrBSVk+6UuwgZetGfP8Xxx4YS5AEoySCCuZsu0auVSgEFVFSpE9ZcqNK
T9c/x4Kem71G5wZmu5U3+jikcl+imdFBUkUwiWs42V5148OWiMtatHtuanawozoaCjnEWtISgFXj
Ie4/Wym2AjpYRfsblAcWqYTD9fWtHjfcSQxXQOUXhGqXh4EjNFZphuXx4U+hzcyw2/KAa+EXIgYA
ZBgP4mIOMOKrcCgNtfCL3Ax6G8kSU6rnrCozU92qnmUBODAeHRntlcj29dWtxrrnxmdfT52iUZwq
GIfA1HPnU5fcZ4fwR3fD4l3JC2on+8CIfPwrtMUNf7n6Nc/WPfuaiRaGDS31AnULeP5dt8Pc6F7c
bWXYawVc6FaBYgAkJQxHOAsNqjFVKzRd8AUPwSG8w2QidOw7lIPsxhHBPMMd5LfotNVuWyvVgWkS
42Aya3uB8OPy4PAKjStSo5/ZuSgQmhWiHifxohvRpY7xWqFWsnU9VmPfc5Oz4FPISEQmDh+TjUMO
++AAid1d4KGocJKx5sxq3ShjvCaVld8b9iaafdWlnS155mvK0qi4cIJ91Nl6Yv1sbqCr7j0Ylgh8
Ywtkd7xLNsXwVq/PmdHZCR6HMs7jFvscCKD4LV9kHr5B70wh2Up6Vy2xMSsVpWU8PLOD1GaDUNb5
hA71MFjgKdmVlDeH9CHUHq/fyrVqDfRvoVGq4G4uepZ1VoPIS0MCahRohEvRb12pPwKR7Kte9Roa
udfNrawLkyuMlhmxJfzQ/KQSJG1KiR1URNGUGmIFpYwGQ2pywdd1S2uX4sLU7ISW0OUJAYtm2Vn6
MCBhEcwYvcKUwU5rOwZ8CAMAR2MDLvRfzKIoCzcOtNDcBeB0xESlKNQwME3xWj8CUYB0sHN4e9zr
b9swmpWb8E2JgOYkhM4W1EhwCJUyVjm2tBRMrr4tw9zBjO+fp9QXVmZplzJQAFmNtPJ1Kvl8J+3o
1Hh53W6AW9YeCVQhFLStIWywlKbIkiBohqmHX4EKoeKmdmDLD8GDku8Ys5tyEO3sBKleYBYeem1j
jWvuGwxTOJ5gsUDGO4+TtIAqXF9LDCyBEZnIlNBm6XaQtQX4UbQZ4aG92/Rka1cCMSYGbUE6oYtz
MEqKOKMOUpFV9nonfgAQl7FcB37tQmPRincQR3oKNyGXK7EG6/zCv4A8COSZM//Z82XRB0GHSMAY
UUWUrLROth78lVf3wsbMXYJqg4vaHDYEALs6s4uAjDXx78Y9w1kSV92P9wKocQAOgf07tC28v6lv
XfyG2cvPAaAtKhV+A3+Idskj2OAhZGmpZvFbdbtPNNe3vufadcRwO4uz0exeoDsbSGwZXQi8QGV0
77EIJEgVY2pV0N6v+7fVD/iPnTn8UkaKCZg77BiQ8xKFm1jcyseF1e8HEgdoxIDvB3oMl2EF8kkx
nfT6X9gh/StDzSd6Go7ZLnbDz2BneLkNPyMe61N0n7xcX95agIGxc4CWwLaABu48phlkke+yMmQB
Rg0S9vRQpiZYXYc9vY9u2fCWdMgazM4QAFr2ZJfZMm9utXdX9xgrRxcUPUnswOUGiCFGnVMDKWYR
ByepQCFP2ewvrDzAEm7/v23MR6qkTEwYah0XcShtuf+VouqrG6NVJm7W/EXOzLhcvxXA4GzmmKCh
D0hVanLu8+ijFijS8QPZcqLsXZ2V689tzMFAvNpn6hByOSju6D7aRQe0JxxyJ0Fu/W+mQ3VMbYEl
XsJYFahhZvGESntQPQ5D7lP5s41Ta8p76/pBXPs+rLgLA6CswOzO5RlAtN9WpYwagJH7SndoJUCA
yvd2jExusxe45jswqsWY0AAiW4ytaJPRdF0dl76OyaMpeM3V90TL/2ZBKi41j/I4DM0WJHe5AGLD
Fgeule5DTn6TyRC5rQ7hQApEhVcXECS9vodr9whHHLEJZjNkACYu91DJUjXXjAom87E1wcNnN3r+
cd3G2t5hMBnAIhA4gRhmtixugADnyEeFrwuNF2v6HaXA7hvlVpK+agf6NwjtGIHJHFnSV11JxjFG
DtBELpiWeKQfwMfwYknt6yta682AVE7CUCeKT+oCwZfzcg6OGwUjo/b4ld1FO8yzQByYTJZkxRhc
3azmra/tPwbnV7drtIlyGgxiEjoyAQsDB7NDXM0S38cO9W2QO9mpJ+2vr3PthmGqXIAQMoObzKMu
gCmDNpXVHAxlGAxKavrON8k9MaJ7FD93Wbl1o1dPIyaFwOnEiLznF8CI46ZqJayyS19H/oEPXq+v
ZzWMlNk5B3Mdk3GbOaUQs3iDOky53xiTVcqGg1HX6KgZeK90GLeYwIGnjdlNADEli+g55Abaune7
0KhMUEG8SHF4iCuqQ5433fzILLKb+2fwdqC+BBIyPAHsc5yVHCtRT8O8wxuQYf5bO8hlYJcTsqHk
BZocBkRRpVYyu+FDnl4S+gZ+yY0UcH17NLzrDL0O/hr2A89/QK4oUZiNONaSxb2Xu8Ed0MYBVU5g
vyMcpJMFT2sVf8GOAptndtm5OLObDQXfFVKPtwLXdj/FBtSXevE5DFEv2DgBq3vMYB1g9AC3/jx4
wXBapaVjnX8nEpxJLAyhcRbjbpKs4XZ8+5sKkMSuzr8Nskf5fG1i3ApS13zfXFueLIgdS6CoGnYd
hjgMEFF8/A/0svxa6oIqFxRVGI36grskE4hQi0OR+xFiDTelzZcxTrmpilFsy0ryLKrJcWhKihGn
4VFMxds+kZTXRqPcLqsSyZM78iT2McQ9y9aShNTJS93Lu9qhg/EjbwD8V+Ly10S7V7yZr2Eu32D+
5jPUOWKXeeJXIOCH0nLzVBXqEYftoCvxSZ6U16ST9rzMPWZ8anWF4KaQoM3Hck8yJHXxEB67ujlE
gcSZHa8+aQ3QTL36yPWUoVRcBS+hNLVe2RXAkfHGiwya/YTPPwuwoZp1LtzVqu70hvEKllcgk9SB
gJhGf1TV0sMzCjfdBY9R3R5UIUXrXv+VDORJ7urTmE2nVBg+U5ncxhB4bANi5QF0ArEVdU4e2zRE
yWxECS9pPU1vXUAyvTwenKIht1qrHfpWtdKC3kwtD9qdQNvFY36vdYU1iv2xySpHCRIXeu5PYQwo
TDMcKVe8kmZ8GWMeY0X9Lq4LYk5ANUU8v08ncSt7X4v9cKORu4OTFnXI2UPfUgh1cr1KWX1ZBgDO
rb0Mxz6EiKbZ3eEIOtcv2srTgUlqSNth4BOJ7Bw7hXoybZgMqR9w7Z4fQk/IJlvnX+IOZex+kylk
ZXkX5mZFENKqciBFIsX72DuDj9Lum+ZoSIOggrtd2FlDHskYZMXTj37KUtiixcvSQL6c+kJpc0AU
3IEj6659FkHjXHqBnzyFt0hlT7g7TeYwNfXC23Is7IPNHgswvQJCy8ZzMJE1e8o0wMUw7YQNLvOv
IVOslEqP5fCT54EPTgHEi7JjI2tbL8SK+7ywOvNmIYmzSQW2ESgR41QS7jeUmkJTTnH7eu1RpAQs
SYY5xVlqJjl/CyCnFVeK2TT9Vgi2Eivgl4Cvk43FafgOl361SEgbcHVL/ZZY0s9oV9zDMb3nIRJP
/iZ28NE9Rdoyunqq/zE651QooONeNVLJjtnoxJIZ83YmusYPNgwrqNAxjVRvfIu9/jDutj74d7S1
+OIGUBQGzp646HkqEoljHiOqfg2Y7+/hprlPT+Fgya/5u+KJbmUOt11okcd+Z/jXL/MaygHUrv+Y
Zh/j7BFDJYpGGOGmYKk0rD4qd53Q7/IhsTo5g4IFy7j2jeIm0vhA2h+yipg0qdFSIYKd5qeNH8NO
9mwfMI8pooyjQRNhwVSohREtBqVEmARwjIkILja1MN2Nw/DeFP1XLSt7hKb3ZSj9IoHykg7yZvy/
dvgY4z0yNRy9xegJLY2xznIp+wa+aS6Qho4SW8oE5IdyoA71gm3Y93fdaLZuQMHQEgDhJJNgmZ34
OgHXfjvh+8ucfJBQA8LxSzR37LtfGtUUM1ebN7H+6sBia0qVx4HQHoy8vNvlzW1AxjtkRHtBbD+T
sLipAv1FiclDIne21qZ+lhtIZRLkL2kO6oc4sbmxAv8EdM/TogDOLW8+OC2vNy7USloDZmIe+Da0
OJTFfGsEFXpa12kKhGboSE1mY/bPVEZ+w21tmJnDS0ifdU1oZKnPBZmtBPwhjagb8NkG7mHdDFAf
Bstf9DliLyh7PVMEkvqD0VtT0uy1pgXXb7DRyFg5fChBYMu+J64XExShmid6hyDO18I7IrxJ2d9U
2y8szLx8WkgCJ7awEEmNNxQCGjK/xMlr9M8q4a24SJ0QrJCS1ttF/9aEqpdkvFfKH6NkWGr7tXHf
V9529PvZLJSG8v+iLJLjPiRhKSY+MbK7LPyZKZhkV0crRRw2DLFJGtmK+Dudq/dD3eyqcDSv/wJl
9Reg9iN/4wmhSHvp/vixV9UgRFzb8K1XtCV1s1x41ONKR4lcfBTC6abIkwk06ELltIIsO2pnPFAy
uLyYfohR/U4TbmLB4kFJQV0Ixhwg9DjdTFsV7OZCIFGzEhJ6gIpW4IddLbgY03xQgxTyYrJRnqpW
cIY2JBaJ9GdDq4kTtuC2nTL5jcREc+OxRXqWyCj7GnpiVhJ5roQQPNaivAeMn9oj/BWif7HcRRj0
9aKpAs1q2CIXqaOTUmeBXYjt2xAbrPZIzXSir9f3cDnZixYmnhD4LbyfrKhwuYdCUhZ8kLXRCRo5
HpsZSPtPyr8pwTHyOrMGWg6lE3SGx2N7BFtdYIeCJYemJrjj+J6/XP81i5uKH8M0S3CaUG1b4Dlo
ApAW9JLxY9ThJlQ5R+SyH1KfWdfNLOtEsMPCQzbly6Lu2cEBuZneayD/AjZQAK9j5BihWb2w8X3Z
5XciGCY2LC58w8zgLA4GlQBGuvU8OlWYHbdkKbGJ2G2yfy5iz5mV2UuUdUpEiFBiWS696QBOzg5T
bcm9X/XQ76yt6hjtB6d80I/E6ZvBVjrH+Li+tWtf8Gxnv5sUZxFJhEE/dAZweIN0R4TivVGqO2CY
N96nte0E6yhjc2FI2/nFbyI4VwMA3pNYRk4WNj5mjvbXF8K+yMWrjr0E+SwILCR03RfTngWhlVbp
CjlxNbQUsrawEvJMSe5NOn2UxbdIbTfOyNrWMXESpgiNQdZ5CSQJh7wB8yk5QRAveEmmEmOFEwsV
BEhzXV/cmikMl2K6HYEa02G+vPSpGKRcIYrhiZcelWay+1Ex5c3R3OUWApOALgC6YcC3LUDlNNfF
YaQVOYkjhkcRSQiUmmOWO43BW0KZAcC0JdG4crNhU4duHE4H2uHz9saUDB3f8Tk5sUwgOeaHFokm
EurRlRy++B/Ej5cOlIfjBP4W1C6qAv3W2V6CkLmo46jHo0xbP4yMI8mIZvbivcKXtqZBZyb/CTSh
mwMMR7rQVNPIDkfwxfZQGq2FXcu3EPNFMo43gZDsKMV4keT8Tukw1CRXDqeXG7dnhVwMaLZvAk0w
B0kLqZBx6Eu9bZLEpz8bu9oXLvcDkju1PQAATj+3EqTFYUPdH8oKwMID4IHy8WyDiNTEepnoxNeM
+47olgFG8XDqtha1KK3BDJS+wdcPysol303P9RIgXWqE2J9BHdtniIkBZk9fEiBq6xveLtHJtrdq
s9+f98JPMLOAcGJyixFmzgsqSReGdS53ESYnxsBMsnjfE1fnmsYaO9DCxUWcY4y6DkxOk91JkEK7
iGqIevKNaItTJ5hVABxRowm/kwIquhL6PCYfNI+hnhyqMn7lIuPEI6y8FcfmMND4rlYSZxC4BsmV
+jMfil2W8T/4uPyIhQptcxWwRC0CWOe6x1h63Mt7xUKxM78ul0KLOXvcK57L3ZGvjqnSfP7/TMzO
SZBwec2kxE8RNXYjHa1R2ywzry4Drog5JOi1znuTkhGBJV3PCKKdbxWOQ1Ka6oNsTxZjF5deoZmz
9fQvH2Xs3JlJdm7Pdk5IhzAAJS/cOjD0wvdgNdnFh03cxpq3RfhmIPdlgkpzz2egRzFBfoOcKuAL
eSe1hUh2onT67HbqzWDpZmXS1E7sKtZeO4wWyvVxi0Bg1fsCZoBOEePAWbwrSYvyQAHB62/vC64J
d1IPjL4DE9AWScwu31RsW35QDW1sNKYAfEDJbb5q3IG2UEpEjKMOGuL6vt4UQV/UltgFh/wMXhMw
ji9qCl3ap02mjpEvGL+NqDBBIXZQ0HZKwbuPOvv1O7A4LMyYitEyhDWQzZiDjKJ+6hI8X/AmZ4cF
JK7edTOLXYMZ3AGQzWAcAodzFvT3Si1MRqQSP0k/5Op2kk//v78/8xYiYokcVW3iY3jNFPRXCr3R
P7aA64vcEyU3FmHMnAUV+bxPMVrtdwRClY1kR6h4XTexuFB4y5HegneUPVs4Y5cXF2gl0PVA7uGk
q2AIr5C1RYmjKMQTae0BfoYHhXu7bnKJ15e/ScrBiIg4EC2i2YehwjBmfBKLp4L2e/DRmnV0qLPy
lCmSJaEbGoS8o5f3+L9BRDQY1ob5xagYM8+UdaAXj27vHBIA2BvYeFpDOKUkBoh2cEEba1cawF/c
YGllboUS52q5cgiSLTXvxZH8No1olA0ML6OEUaEGiJdU4ZT1iRNNgjWQjUO5bKPCBCYFcGaAj8Kf
mmV9ZTDIXNTz4okRFzZ7CmFHUBao6j7J3d5Nf7SnyE4tynmJvEHRvAiBYBkJpyQiPgTGfXHfYqXl
MPQjnPIsNEvxlwGMciZs1UOWWwjSHUzFowgN7NWiaqc2ig4YkcCfuq680wP6Emri1glhN/ci3ME6
mI4VuhvIHTDGdHkpQj6ICeAH00kaiA0N84MaxNTkU+Ol0lX4eP1mLIdnLgJ2OKv0zELZ0hyAEN24
m8sNBfWlgbgb/4AKbZ7ABEpZo4sY8qekbkza3fXaU6Y8Xb8Ni/vPlsgzeR8gLZYfrShpJQ5N3J2U
uLZb6TUJ8kOo5QeaoyQrFre8EP5pPRQvDEC8OCgoqYGTfObUhEmOJRUx3mlAOU+vjJtKSlyApp6v
L2wZ/zM7gHqj44ixQcifXH7EXAViaahIjPJH76AVACrKblfsepep4WpbLF+LwJxZA7EwWiPQRF/Q
AUzjmIBJXo1O6nQrk8dBBb4bfCNptEUMsTj/l4bm5WRdyupkaDVUBUbQXpTvff7HspjMApMek3jU
OwFUuNw4vWYl81aJTlQtuKNW8IaTdsP0x4EwrOjMFFB0yC5nforQ0eA4pUexiBwjgH3MEZicjQu0
dIbs70O1GlmLBp80n0Pse71NSILNivflHbrqv4rolXPQNkVzFqxgogOeuwyV0MctWYzVr3RmeBYP
KxURwykRohMfvvBxako5b2+c70XIxtYGHw8XCF65xSs6RlkmGWSMToMb7hInPJSQMJB2oCMVhhvt
W9qk8JRXXdqTrjNV57p5ceEjZ+bZfz+L+Hm9TdVJmCK8M+Dqs6id32qayQ3vBd0XuguRTMar7OST
XXj5qd/VwHn3ghP8H2dftiQ3jmT7K231zh7uy9hUP3CJNfdUppT5QktJKXADuK9ffw9S6lEQwRsc
9Utbl6lKHiAcDof78XNu1l7e56MVH7/kf4u7Ihy3Jl3IxniIHzW8PsJtu9Ul12K7GOh8LgckQ9bL
75IV1zqLzXOjIj63BTdloihd/EiH16o2Xbver4qdLqwMGAYUcNGcwrwGsuX5Ny5y2QB3kC49GO60
4UPt2Sa/xjQvb/gGsosP+/nyri4cGI6aQG7O3QocwcLNl5ACtFlowDwo38LtprsD3Xjkm1aAUPNc
7kE7UXkqqnVba+2uO7+HMIYK9B2aq0AOnMlHAeLad2k4hA+1iXdUBhI4DRwm6etkfFKdyZ2ch8sr
PT89QE/yecePDj5IzuaftmehwzDXET6k4GAH95ObG6Wr5tDCbr4Dx7niLee3A6yhkKuh8g9FF3GG
PbbCARhxM3wYWxI0ECoNG8lXwqu2X7n1zuMO8HsYFuE858j9xDGjVAY2P5Py8IFYxzz6MSS/cNz/
9W34b/Ke3/3Mgup//Q/++VtejFVMokb4x3/dFu/ssane35vrt+J/+H/6v//q/D/813X8rcrr/Ecj
/luz/wh//y/7/lvzNvuHgDVxM96379X48F63WfNhAL+U/5v/1z/8x/vH3/JpLN7//utb3rKG/20k
ztlfv/5o//3vvz7ePv91+vf/+sObN4r/7vmdvU/te/Z29t+8v9XN339JhvNPzK6hoYOxGfSV8bj5
6x/9+8cfWdo/+bgCoPXo2KN8Z+EgI4Fqor//Uox/mjhyKNTg5Y3Gqo6DUect/yP5n8gn0F+Ej3KS
N6iq2X/9++fNNur3xv2DtfQuj4FU/PuvecQC4x1o2zWU7nQQSeJ8Odx1TgJ2S/VObZvO8Jowp5/j
0mmu+qrov1tWFO/+5HBxcj2ucaCBiADKSahVCqYIQfkmj0IAVads9Kym+t5kww1YQK9LHZ1KYjf7
ywbnbv9h0OTcUgCu8hGbD0TiydoSNWQ0DCvDi4Ym/CKlhKRu1nXV9k/NgDIXDwPQcaOlZoqwp9EY
Moc4nQ4tJocjBsfHqKS5f9nIPFZgpoaTN/CsH2rDfNBFCPpENqnMkhwytlUJMFPpO6CgbM1nc/x6
2ZDoEKIhIUfRKR16yarAu2vULq3f+kx2TYArL1tZWg6qZXhgYFLmnF7MKgbTbEive5o5upX8Gd18
u442JP1y2c7SalCLw4FBGZ6XIufuDTxn32YTuvE6hDZ1v8/s/qXUB9YGklRNr5eNCdnPz01CxQRT
UFAIQ1dZuCfLHL1wS86Ibz+phltdhU+v0wYTzhvQNfwofljQlUhumgDT3YAIBNlqq3V+XXL7GCXl
SHK8KSzwGQurRdSuiUQxn1cXWnlPCuOmAApi0GRvKPXRa6S0dodpeLm8bPGYcaucPIkrtoA71RGe
VHptjblWDpjZ0VgQTtKd2kwrJs63ESY42SNqq1jiR4JycpLTMDX7otPQjmdxFYyJvq+K0ApYV/8R
XubnF8T8GJ4eKEDyuqfgL6xAjzMGdhFTjtXeqsOkByLCaB6jiNGVk3Z+BpBKcZptGSk7xJ4Eb1HL
rq71NtW9QY3q2xZPbTcerehOmhRMdOVjtxJ/1+yp87Ux2yowvSNBy5E5kRsXurGJDeJ3TbyrE1Vd
4fdYtAZaP3B78LKamKVKcZx02jBpQN/YRxBUXFPF2EnttO2s8vGyAy55h3liiv+UE+9Q8xaFd3Sz
PdMhBarthjVobq5KkR2k8Zh9v2xtyd1PrQnuburqlPSDrnnEmopdEtX2Qzsaa7rYS2tCecIE8xmv
VejCZhmxMYJDD0c5j1XZDJq+aJTAKvr+W2W14/vlJS0aQ+KLZj8eMHjIzz+gOXR2qRZcV9mk7Sa3
kx+E1sxzwBS0EvfnCfbP82Uh6+E5BzoXqhChIggSEMAINa/s28JPQfK81YAY6g0N1ceWvOR9E1xe
G9+O31W7f1uEnC6XTOc252tjHRqmrZroKG5mX0MZsVmV+APUiFyN4fJJYkyMQqAcGPTCWMkMFr8r
r2cYPPs+x2o0qqIPoYkxDhk4qdrYKwo5ZPZaQWPpqCGB4+1flAahFDNfYjZibGgg4LaNMQ6jqw34
Oq/qydiV9sPlb7lmiN8/JwdN1hJUPCNb8/TGvNYZPQ5S3Lnh1AWKw1b2beEuAyE/Cq3oLCNCGsKh
1gcjy5Gc6p5Mv4/0s1aVfoLWrl42X2xjHzcrgX/hVM/MCUuTGDqwJX6LNzmSR4fxTSbA8V3+fOfO
j2ITQiEvweOwGfw3nHy+pmJmVyaK5iltSKOjgSZO6uaOZaAGUrZ2GzR2F9Ybs8/it8uWz1bHKwV4
hECK1cIpF6FJg5JSGg6R4Q/yo4W+bxHF/p9bwOqQYyG/xxNTiFeoRmVKBHluX62/EfbSlU+X//4z
18MKADMwEHmhq4NWyfzbFX0kF22r2ihu2mSTgX/ey3WcamdCWcmOJ2fF/c6OLreHOxnBiFc9xfib
JDmY/DMkqFmsbhAejjnnVFklnxSKOQhPH3bg6Jy55VwxqKF5RIdY1335kKd7GyUdMMSAe4RL3png
AwCfdgy9h7VK5MLykKqhsoIEBHZF1Tll0EhRSkzzGKSWcw9PNxp7FhB670oTrWMP+O6fBmEMgyAl
xng+r+QgIeDNtxPPVzOpRNgLJY9zZbQ36SHdGve2S7xq2+/W4ACiq8AYGk3IPCDph36QLkSOxBm4
2F9pYT3q977S3/Qir4OISkiFSxSrLjumQELysYOnn1Kkp69HplBZo+gAAXcoudJnZRf6mXaLOk4B
+hjFA7AIxf/N0LuV5FZrQWVxJ8HUhqoAdNiAapt/2j6vhmICzsmrTXLfxErs6impXCcnK/NaCzGE
Q/TwZOOsVagXzA2VRWNW0K2zvWyKNvI0vur5tJIzngVIlErQ/8dNDQ4FrgUzNzGFIxLRBK+1sknq
+zEhim9VU3QVOUa9N1hq+TIj9coGLnxAQGJQhoNiFy/TCOsihp0QK8MHHLPQTZzvctIWd7GWkfvL
jnJuB0UePEGRCfBFitWIfrSbqJXwtAC/ruEn0HtzjTipr6CmsNaqPN8qmEIuh48IfBYSkPl3rPqK
knQakXfQMd4ySWp3zaCuFfuXFoSpAuQcePahgiScM7NI4CWhLnm2ylwr+9JrV+VqY3fBCA4xAAG4
u3giLCwFegmKQyNZ8rSpSvdTaT9FFDobdVo+X96e82+GpyUGGABlVDFHZwmraftC0ydW616V9uPz
1GbxQW7ZGkhzyQpHnPMEwMF9KVhJ8ZRu7MGWvHDodmFKrg3J3l1eyPkX+xBNxa2locYGn55vvjlI
fSwpeFaCcIpox4S2JN9isBaKxY0RRqvxbyG2I9ziecXFM/js4dwew5ijNahI1Aw6TleNo0mvZWzK
9wWaUxvNJrk3mpXjlYD3+qwtkmsg9NpdOmVR7sXIV1aOM/+CwlWDn4O7Bgk3sg4x31fsSg1TzPh6
lSVtOma7Fo13VgRVY22FJ3D5Q4MhX4Fj4rgKH7ot7NIoAZKBEgzNnuLYye1t2Chq/xQXhp56l7dV
jI38mAHZAA/lY/AgMZl/ZoCjqrTr4Z9Dca92X4v6a6crW0kugylJVzAboi3coMD/ABwNphm0esV+
T9coxhhbue6NSaX5TVeDOafGOEId6urRoujS91IqP11eoHg0RKPCAjtzHPtST2xPjtKvIO6cNmHW
/RlJDwdj67i5ePkcZxCvMsFZMQylphpqOx7mxO9sIHwg7xZcXofoFjCBZhgKzjpuZD4ZOd8ow+pQ
yulwiXWN2m8S1oZgSZHLKyg19dvLphZ8HU8JFNah0oArU0yrChndhIZgNZi23ed6SYGsxv8AsLpL
phW+0cVl4VCh+KygDidGewAsa4uCUs7LIsfaAQ4QBtS22zs7gmzy5WUtm+LrQSETEiKiJ+gDzw1i
3ZPULEYlzszjQxr207QbBnVNx3vhG8LBMbfJQZTI9IULpqjbMu4rJPoFHpb9XlWHz/aQ74CVXdms
hVWdGhI3C8tAwAZNi1eBI73xZTnEa6Yv41DxxzBJ1rC3C+vixHgYKcKmgL2Vn/GTlJvGTlRIuax5
NI40NDJ1Y9gW6hT5Rq/rbxJY7lcC1ML5NYBzR86NqwDvQOFDVnlGSlqgLjbmkV7eNaWEYTzLLkMl
uOweC9EJrEBcygbwDV5gnK8s60crA0ErotM4EG9ohoMkD/ux6MA3r76Yf9rewXlGiAfLEuh7kFOJ
5rS6g2wuxLm9saq8GvRsTPtzf7eRVGP2C5qqmN0XLpIqs+Wygqyqx/Jh64yYVpYf6mFa2Z8F/4MA
EJ+vAWAYgqPC/jRTPeRJ1BgeHiyQ7eoSrX8shpgctKldm+cRi274ZoCmAfEMQDT4g2UxBuZGNFrg
R/Q4xyxn7O03JURq1l6x/CcLdz1HwIHNCyJQGEQUPKENa3TEygy8BgpLD4ndVjnxoRuXtp8bJSLh
VZq1wzi5PZ5Iw76Ns2QNuvlRGhV/AvDKGkADyIQRGefOiBwnydQqQRl9Q5/trXkwvjVXwxfVk1z6
GvrqdxuT2BA+2kMbjQXJgWEu9M8zHlQPeA8SURF7K26sBKpZVuA8AKrtS8BQbyYqR+6g8asg7NcG
CfiKxBXjoYk7FPxcwIEJ5thUF0aXw1tBhX5EX+Y6nKojQLGWW5jFKi0k9/0za78rB2J4Lh05M9MB
hR45Yht0K0h0yxJKPDb2u0yh12YLlAZURGTPSqqVE7MQaGbuJVT67cS0K5YSEHriwxbju9I3PqOP
Nh45HcBTl6Pa4vHEK0oBEABFGV2bO1I+yoC6IQHyQLjmagkg10kLUbBfSI0ZUOO03794Mk/MCCcz
nMCUk+ED+uQmPCi7CieTy0f9B3kW2IXA28tvH9xrQkjrW5IofRKCs6ka85vcUi1PiY21CaTFDUJ1
GPuLdygOwfyb2QRHvTDReUzjLPentrqLcma4Ghk2LVOJR4tp+x/s0olFITWRq3LIKkhDeFDAziq3
R5y9w+ji+KaPFVmphnw0Q0Tfx9sXImOIL4CICLFlVBkIawpEUYy6H1SwoKaQf73Nn+lNCqZEJxgO
0MLOr1So3O3z2+x6hAo929orp2DJMaHYgEq8jnAO/Nf8I4eVRcnQoonBZSquIxa9UcUC3S41lZVn
x6IlLtKAR6TOi0xzSygu0RozZYYnx8njCCCUo0OAuBzN/+CoaUBBofqpmlwkYG4HSBlNkidwM7JO
O3RawGjjSaA1/HNXObUinLRaU+LJsCLdS9XoLs6LW1Yib6b/kZcA+A6oENcCwGtgvhoLipuZleMG
qoP4obiSPTWYdphrdNUDxHe8ZDOBDQdjvAF7mwIVWixRkD7Kf9rY4zf+6T0ohK+JxOmQgXTeS5AF
BqrSkEBCDf2VgafqtaBKioBmN2ul3rOcE08EUKbxwXkblUlx7WZK4t5mreGZERQXUcon3lRJK2d+
0QjAwigNwltw6c0/MFRS4qiJ8UKAutsXMywAIgIH12VnWbABuBdHKQELwIdp5zYiHZOQrERyJpN7
uxw8BWxgly2cHS6wCwIACCpKEG6dvxUjSR8sC/UnzwITiE5+5OpVqOkrsYJ/ilnE4kZQCkGcwH7A
HefLIKifOVnR8/A4li5I6T93ZvlSF40cVLq0Vvo+/2gYUeKDGGAaBaparKiCRq3QmwYfLclvlahz
R3NNC0UYF0C9AL0sFEGwLCQ8AMsJocKQ5NChScnTOwj2YVwghTrNdb9RN822/5p/vbxH55+PW8N9
CWlH3ofnCz55s5FWz1BnKQ3PSO2QuPnkVG9OaKcPhZOog9dG1h+7HUeDYhaOz84AYSu4tqTUcURU
JB096gVS3Tzb6dodfe53Cl5p+PtRTQLhhHh6eqLLbQ0IrNdL2s6SIRYwTnHrAiatrIT1s14a36xT
U8IhaouYOMbETM9wiytoVN8Px6J9rjf5XoUIbd64tAiAb/ijPcMjhw9IQsQSARiXli3sWUlseapb
AnxBokH7D23kPcZ5Q99UR/WrZo/mShtG8JEze/x7n/jISNhEtR64GiUxtnCTp6yJbyYaf5OsNQy9
cL7OTAne0esJdKkwWuXVlZRuawrUEKnZWqFCIO82zsxY8xUZ4CXv8vbjCSU9go0hCl1O+U6vnSfr
wQpyIG324SMI34HjdB1f2pkPl7dQmN09/wWC49RE6c00KYjffOl8slN2XBlOuefUuRlo29aE8oQj
cbZg4V1hdHatVLmKIqTRApJaW1nZuiaJ2K5uNDm4vLgVfxEzcULatnJqnD+dJKDV1/q9VtVfQjTS
AsfpVnpcwqQA/5Lo2wHJDNQXiMHQfZrvZUcZZdUU82Qk+mRfsz1PW8trLr3kQD4WhDrVveSvDV+f
Oyofa+cTgEiCkNYJ+4ekKgkNDddOouvXE2h6m3jt2J3vGUqEQEZBCQnnHRWh+cJY56SKEgK4JNnk
EQSDd1VWHydnTVpdoLX7+IAzO+JSyhKc7ibE0PQt2eWH9BUMHqH3rQUnJh6998xLFY9+vuwi/ICd
3Np80zAzz2vjfKYEdaj52kg8dKZKKA9h+dUEULbbpMVLzsrcN7X2Jen0tVfouVOiXoJSIVApKCkD
GD+3GNtarpICPaO4wFCo1vpN7RmDFYAR6vLSFjxjZkjwxxJY9FTtUJTE42WHhtFLncV3l00seIaD
2VpgRR20rs+a1q3pxE5SwTNkZ3gCBGeX9eqT1DorV/WiGeRWSECBgwXeVvhkRClMpiPVZaR1Y1Dl
a6bbTt8ur2Xhc2Hy+bcR4XPFGQh2nQQ3qDXeyFXo5dnaRORCrAVXyIkJ/hNO7i+igldX0RriJ/tq
nx9yr3MbVznwWFt5kr+mrrjgaZhW5/BvkBOg5yr4tmJEPShY0CLJrNSdssy39Mxve8Nv9bUR1nlp
5aPSgQouBgsB9MNDTIToG0TVorDVBj/UoVsiJ8kxMowvRt1fJR3z67DaQy98Uyh/prUMu+i+gxsP
aB5Uqc/x13WklSTTIsljA5Wva1Wt9xox463UE5hV6n6bZ5J5q5vU8fEkXdOWn0cPbp7nkGjVYN0g
xRMbDcSg5VhlUgh+14Llm1SpnMatRwv6kc4IKuccj8HYj23JyP/ocP/bMhBFwIMBgiXOcQI+a9cs
HIjfktsmi3fAPOz+5Dz8tICiB+/Ugy0K/2furFXSK+BZd7hi7nBH89HxCBvXGCcF5oMzK2JnKEMB
V++UOPJ/oqM0EKUY96GLd80hWimxCBf0L1s4BsChwEvxdpqvSE9YN9Z4XPgY5IY+NohDkO6k2xSq
KPKGeOhueM6+8C9/xnns+mUU0RFNAXCKoW48N2rmdg1Alh16VhZi3MMsDdcuaOFisHBNsGIewX6a
gmA0SvEOpnvPOHgHu63LaEglT+6gulEbfeoWPd38+Xo4gTQkHQxIAonD6nnSMNmochih3Zek0K8I
7ba9tYqWPosofJQXwz5oJ6OYCvDc/Ls5owZFtxgOLh84fw4v1mKb1pUIzz8aiozAbwCiDMwISKTn
duIm1NOmsokPeqpir/jQW/KdG/muh6ZUeEw3ULRcKRQIeQ7fp7lJHrdPrgEQoteYc0BBX3mEKPyL
s8Go8DbeZi57sx9739zAarESL4S755dRTMwB4YN+Lw7A3KhTqZ0qpfieyZ7smlsuZllCdXYIft49
axzF59uHOgiGSNGZAUvomd5tSwwyNehRwlx4YJt022+sg7rKaMNTwt/p289VYTHoQuJkASgtBClp
YoURNZD1jqL+STLZl4jor7XFIq9mRgqsdgSeCNtaSXuWfAYgCrQrkXKDGEMIJEUD7dFeBV9kqQ5R
fWP1oZR7JRTG0/3lw3Z+v/CGJQbfOLky+PSEQ0D6LNezKcNha8Ycj7EsT1+MytQI0ABOXHtWCvJA
T5dH/fGy4YXt40prnAeR4znEi82B1C6EK7sIpw+j9Adzb2C+OjmsERIteeXMjpDykz4KSRFWQEdB
Z3ULpVO/74LUQxHQI57+FVFlTXr0g+tLcBkUAwHEBQsSn6wSDkIdw51aG0vjXGDkaHyWA14xYf60
U1+Uhy6wDoNXSi4rPdXnTcvyKxelH5inr8EvF5eP7Bl5E6rxKKQI+4s4kZpxC3BYGSjfyI6LAFS7
ejN51qHxomD1c/McVlg7JrtQ9UesAwBI5DYyhmRSpyKMfPLc4waMDybk0TlRHl/hWh9swXlhDIU1
9GdRmhJ5dzKaxv3YWwhzDmbzMIMytFqQS2CpexoGcPgGll1LvRfnjWN+uuy+QjnsIy4A4I33nAWJ
LWyzsMmDkjBLHcvYt6+5Zkp+r3yNfK4Er/3g4bXfrQ20faxG+LQYWAKQBbkYAHjiVoZK3NHQ1qD8
lrljMO2NW+e22acHKYh+VIFznzyoV+Uj8rWVwD5P8j9WigIAppc4HYIJ+Pc8ro8TCMns2CF+qWXD
Pci6tWqTy/WQuhgjj29IpckrVbiF6AfQFZ8steG0qA7PLaadRiLbAQ8QaN+n0J9GxQTHm9bbawCD
pV2cWRLWBqZg6A91bfyRsNGHCUSL8NgU0qTyl4S4aQtmx7WLa+lMmkCUwTCHRgPMM1+eWbbtaMow
GmGgGSrt2S31FOoa15MXuvVtkrprnZyPJFf0HajlcqklcJieUcA2zGgLFrMYl2V+027TrQIBgeKw
7iwL6TYGdDEdjpo0sp6zuG5OakhCZ4h9dqVs2i3d8jNR7sEq5q8F2kVbeO4CCYO7C4N6QmalDp0W
VqoU++MBbMvBsAs39RXYR7Bpa0WwpdMHrCawh5gSl88DaR+2I5pIUNNJn4fbDkyItYvviAmja9z/
P8xb6Ct77LX/vJbLLcQ4zNiDXYJPsDiY/pk7Cw0VLR8GDTMrPUjESgUKDBCqMuNjaVso5q5WEPiT
XfCUmT0e4E9Sx3gE6NUhZeJP2nuWP1lKuWkxyEdBOZoXtqdz7G/1rSCrHNMLhtEFAus7aBdRtBL7
8VKiYPDeiak/ZV2PwS0w+1El20pQ5cHA0pHl9DVpTGVjFcWhpeH95Xi+EHJm1oVwbliQJDeGlPqK
zO6qsbtWJu37ZRNL7gquBKQ8APcATyVyhGLGaaLtmFC/HjAhjzpQc8uUzNU7yzXrl3z6bOr9Qcu9
SlmVcTn/uCD+srlsMB/5OzuVEjGJM7GM+mF+rIw7w9jV6pU9fur1BwPUk3J2NWGK5/J6zz8pqLnw
3OHTQqgEipgbokjONCmM+n1UuzWUgNIViLigispvprkF/gtOfFUPDWmQu4r6jT9t6A1/WoFx/QjF
dU9/LJ456Vj+CGEO0AGsdW8WgvjcthB7MBoAWrCCQux0a28NCHx1Ox2iYumd6hYQJ/7zS3huTnjR
WeC8A/oTG2grhzLpSreZDLDo6/0byyG6fnnn+G+fxwAYg/QBeuYGhx0Ih4FEZhHpaQ5HbbNXEE4d
WiXelilqfJftLHrIiR3hnrejRtFZVFA/1z512oRRhjVY5sLFBz4XTqvGNUmRUAh3LcoH2lBXqErq
2+GK136+TZ50qFYV7c6TpJkdcU5tSOvKHI0oA9q4/EIMUPCzpLlCAHuuom7F75c+28maRCIMuxn6
IgN0z7c6dSsZWFv6dHljFr2bpyeg9gDMDGD++cmqbaMspv7js8k/Jp/55RPdalsuiggSrNg31wZd
hD7lz7MMChcwUuH/gwBS8DndwsAks6EIw6kDjQ19cDbJxnoon6qdij0jXrfldYTiSblrj2v50dIX
PTUuOGKaJ1Zc52kGcafBY4rujqtivOf3OK+M/F6f6IhlhxJ6DxOs6t0Yb8I28xzo75gZZETJGmPh
QgVoZk4cn3EaMoGLt6Z+to++E8vLPcdyw6vYi26GQHXZYci9XnbXml0CYvdjGwFaRS6GSwaMqOKT
DJuo0ETFMkN0aVw+tCkHA0j6cxS9LM/ea8d0C814P5tcLXXHvX7MrtdytYWzCIJQgM9w7gFfFO9Z
rU5ZmRQlOhGTEXRT7uUqqjVQ6Wk/XT4mC24DQ+hKcZ5282ySR6t7Zus9DMUJRihiN5O7lUi8ZIGP
fXEbMCBqABQqYSptejjmKL1GXXwEGnpzeRHCiO3PLcMbWsOzEu/ZM1hRJKkNetgVPtfBegS8eo/N
852n5jbyUw+63pMX7VIfdbat8f2y6aVDj2cQslsenTHYIyS3FsbyZVmi2cezhBlBPwUSoGyBsrMC
orrkznjuftQvFPWD5hoVsP+DciYvgAh3HaKcgXo2Z0UGk8Q80oVSk8aNPmV+9WXYdPt62+yg9ui3
/uhTX14VdfugixDtoRcM3mc84rGvQkGGYZ8rcEpkPnQZ7fsKiUt4Xez1rQKywTTojuq+CrSDuh+/
sZ1yABIKUt0E/1shqVh7W5zf8zii2HPg21ECx/ybsPYy0ZweVQW/oxi/z/fgOXXr9PbyJi8Zwd+P
fPejdPEBAjtJ0jopQT1xgJG+az1ZftbU+zjfX7ax4MPo2QLbBy1d4O9gbb4S3LeRNOZgaifPxt68
B86EuhYgSe8KBEEKz3SlLUrtUEwet23oryWDC1GPm8fQDHojYD7/iMYnawwH6lTNxD/kprni12Uc
xNfydXkNW552cA4qUlDAYPfOrjjgEb4SJf4/y/9tX8gO29DKqVzAfgXZoWzbvLC9HACdihJ8/oXu
o00JrnwlWBelXHBnrBwvU3TNUcU9q/c5WtvI+dRTH6oKHsNY3vf8nm5LP7xFqRHehN8Q+vE+RGms
C8pPGMvuAtlXj9U9aPulT/nusiOo/KaeH6/Z7xExkuD+SBx1GnF0t+kzJmTRh5s2mD3bjgE5Osds
g9AWDB4Gw/3iKO/rFpypYEAPcuaaR/BDvlz+PedX0fznCAEOgiggFJUQW229K0wMwEdW6NMGQ5Iu
Jj3Sz1IalmuzhOd3BmwCyYDnEZ8bP6tMWkWnFPmATEp/wpXhGtpaT3XR33HHI2YC2YL2sJDM4E41
pCwvMvRU2Z7ekJ11zCI3fae9F+7je5QovfyKazPIjRuZngRRweu1nG0hR0Xl5/ePEFOcAkMIMbHh
9IYLEc4ASqzIMewr5aB4OG4HZ6UoueRZqDWh/Mrh+ogz8xATA4SNCwxrlozErYqnZnJc2t3KYJRH
bodosxI3F163vPeON+4H/eGZ/KdT0aSQNBhM9vEOmtza19BXHsY768naGs8UwmmgGUZLEeGs/7oW
UgT1IZ4VwDquJ8yY4Z5SxapvQVtHi6Hr6jtlmWp7wBOqaDu2CoPE8ZRoCHENF4OGciQohzVwb3cu
K5zI2YGFuQLGqVBof0smSlOPqpWdb2Al6vaUFNqr2mXT9H3qC5q7SpeovduG6NNg1sLM2w2hCWO+
lrdaciwZBSk6aW3t0+WDubCbgLWbwDXzkVu0Zue7WbZSo2almfm5lEDwvPYcB8D6tAOs+jrVbm39
7bK9hUM5sydEaI0maVlB38/v5eZbQ+CmAAquPKeXTsTMiPCGyklPzKLDouqgueqgQzA0LojEj842
39DIle7WKrD8nAvRFh8RvXMuZ2Gj0jP/irpdQy1twqrKELRHcEvMeqjxd5Z/n8If+nQTrkvRnVey
oJmBOxYgeySMZwMzNbDdVRk5/EFvo+3bIVuTtvoOwuYrl+pC3oJpAWRH4OxEli/eJGBCkvJ+lCD1
JGtHWsoe0ZGLjc+X/WLZCuqBGvAiGB/gfnqSOaA1V5VTg6onlUpX601Xb3PIzWSby2YWytez4yyu
RmlsB/ELaSdBxWp0rS8q8oPymhMhGVsMrBo/+tgFQwvK9GtdusXshOtzge0AZQu8gedrlAczxmTc
kCE7KlTf2oQ/au+jRofBzRIZyw/Ie24c5C7qKlvRQi8WvLcntoXviwG2X7a5NEe0HTbjm+Ybu051
qw3bx8cJ842QNMLzGElirPqQB3mz6QZlvFUkwcJWc9IYAAk4VS/oPOefIenGJq50VLsGx5k0FPLa
TPFzjP2/EuiB7lc2fCHgcGZkDHqhmI7UXriuIqs0UtrhXcMcF5KabzIYrxrf8aTXJEbbWf0sfc+e
1s7MUrrD64UgpYT+G2B68yXSZpDS0u7wuMGDQu9e234LAW23ale4YBfizocWO6ev4w0tIe6kAy1w
C0cMQaDCky3d4sm2abZr4W1hxzAtx8dFgBICeljYsamqRj2yUQWT4y7bNBJ40HIkdFsa1lpweb8W
TGHAAc1OdJfw3hefhVmSqGivRug/WDUrXUbH/FORFDgoilSvBQO+92LYRj0euI8PayKJBkZEaBxn
CDpyMphXQIwpx1FOC5+ajXwwokF+tBNMYbaTGgdNXZjfhpZ1gVkmzcqNJQxhfmQZeDZg8AvgSkDX
TOH1bRUTGzMNFwgQ7XfQ1dukN8WVeY0ByE0M6RCyZT+0Q79nQRSYLrsh3nqIEKaQfv0GBHnM6AAH
hlHQudPWZRPaeYevwZUdTXQQbOaZ/giPoreAFqyx7i8cTA2UETypQp0THZm5udTSoskpYW5E0duk
biyv5QGLvoSV4BGAjPQMpVekMeTRa57bdGnQOJ0nlXfSn4lS//xq+Psxu6rzZFgkQgK3QWtUvCFh
NIfaGF2wpaw4x0JzHqHkxITwpQo7lhsQXWAd1caAEsIeuscbyVOAKDP9CiAE+EW/i9eC2ELtlNsF
pAOS2wv4HYdMUjGGWFrv5c8NGBbwoN3a/nQYr8aN8VGJWcUELHkFPBCzHRgXQJ9CiJxdDHn3UEMr
K9k3+/LeQO3CK3Yhc5uAiySzIPYLZSUOLERroK9+2xTuRtYbecNSXEi0fdKyV6lggW0+5Y66vRzb
1uwI0Xqye9JhfBy9K7n7EWbqQaeWCrrHNPVSSVrxGv6hxNgG6TkginlMQc4hHK+kKpKWwFiOBnKS
R/7ABn8yrY1iJShDrzHHL521U3N87Sf5m1KjuFhoeIQ6A0O1tBnSK6dN2RZSF2tNmcXPeLIywUWq
ntWjQ1BqASe425h7BrFwlb1ZpFsZjV9K2DCIy5VVOVcbuPvmi6o6Xe1zMNAiIobbaV9BS1TyrGP4
UQ+Wff1qerK/po/Va7xaSlu42dE55YUFvD154j03jauoKUiO7ylnP0b9kzGyjay91xJQHcVL2w0e
9J78y+659BQ8NSl4DAf3o2uB1QLY/JITcBUzMEi4US+BMtyw9sogBWNZfLlsdaEziQWiVwKiHdQO
z95OVSKjyQrqbpz4+objV+mVtK1Q4l7D5C266G9D4gDSRHuJUAeGuvBAo0/gqXGj+P3yapZ808Z9
BoAYYia6/vNtGxPVKKLIhMqTlG0o+k0TVGZVvbxmE7m7bAr0hEvB8tSacDH0NbGlvlY7b5KTNLtO
wCQfHSyLTgok4WL67CS9Om6oNCXWpqIYGtm1Vpd+aWk3DDfphAolSZvXJKkkbd9jpF0LoqJL3uJC
y0a3l8t+ciO9HcsDFJhDyVdLo37JlFwtvFruWv027NWkO6aaleSuBmo6VEBsq+meZLUmoSc1dhMH
WtJr4yEBATHbmJFdJwCwlY7xqRib4zRpZYTyaGpP+yjtwpQCu1h2sDcAMXGYJFYWB61wwuFgOVOZ
7Ma0aIugtoY4cUkhTwD3W3XxbWSF7OeZ3Xqqmjbtpk0xxAwBEK0uXbRVKm2TU6VsN3XalJ3XsLpU
Pd0sSsvNmK3gZat1duTWdGColmYxoVejTlS2nWqTllv4fxu6Zl51ku9YhfFpbOWo/yZDQSw9plma
hYc8b51uwyVVIDmlq9V0hSdHafra4IDarmhp9f84uq4lSXUl+EVECA+v0N6MNzv7olhzFoQk5EAC
vv7m3Nc1M90gU5WZlakaZuNKnSRi9cJNswymUl6AiNoD1MFY14SvBwmujul8naeYsdZU0PydCZzd
9HXJ42/nXCgOYb/dbQD1NekJktl1KdwtuBjp0qXxqcTg0TiXKKlU+DGHWlRN4YMxe+eGuOuarugj
+yWirP6HmdCi/1rjsSQPTHZ+fK3NtC9pHk5jHJH4krpv9ZMU8N88jzWgqruGpC3fhTIdUqivOHLs
xg5a7FajIZBNQv2AtzUPedHUVkz9x9YtYwr3kkqPb36qErObJjbUD9E4LNO57JHFt/u2Gup+5TDB
fKs0hjeacgCK1i51ZV9nvGLbkElH831SUf6z01GB94Sw5nDMeCzgy+UMFOis6+CdkySbeFv9MsD9
qMfl02zciPAe1xM+b1cnbL0i2llXJzsu7jWCzMqeNxr5sZ3BxSdvqPC8U40K3UoeYOMmoysC1tdq
hyzU9D0Yl5AdKvjRIO3MozBZTCKhXM7Xb3WWGEWFhPE+3Bej+VsuWEb2s3PuyXSWPiw9EqaaVC4b
b/Ne9e9FSjEP0eCGIf2BRfmyQsmyrq8DgMKkGeDs+LmBPhtPCwb4/Sle+xEyF8u70NSFK16ZLDys
WtAvdYiOYFPbJRnTj9h/2R0aAmTCa7tF0xmRLoLs2bCa/Fgiadfc8JUy0BBL102nYFIiTtMWl8V5
MHguh1GsgzhKhPIWrcIKzFvpZCHaXGj5ozQMWelTSIhuU6Rtxv9mO1qi4H6pqnLn0pWGg00hOX5W
E+ihFraPljXTSowg15gnYVqOqx0H5F2khkV3OcX6HQ5ywx8yavnUE0r3XbXlyHXLA5LdCcsKJLXy
+b/MbP24X3sVPzNEdXVHtSnjblVfVrKpgya/bOIqDtsxP0PgngV/7zFKXzQJ2diLIQsy36VAhC0y
xvRD5ThGQmNXeQg5tsG5RkuKaXevVP07K+bS3TAUo2DaAokRTgyUBu8k9AO0GGsy2yajmUsuXpdr
fxtd7Ke/2RzX5lCzyftWdLn9W8BSWO+rfu7xrAzil3YkXsayFbmf1zYAjakbXOcxgZFivQ67eIGw
qe1tyMxxBRUOczZHK9dMXV/bHfpOHHk85kt2wE80EMoGo98tshPqPZOm6PcRyf2XLFR6WqNkuEhv
zYOLWPS1SThjH5CJsP3pqnUeG6PGsm4yMyvRcDTBxSn63hbZaOexTbxE9Kwo6y5rEG24CrzcWb+X
SFj9l/B8mZ8SEnK3y8ZiTL5tE+ce08JT/TfaTBzD6duPOCYXSDqesQwVSvgNcsU9xJvD+J3uWyZz
U43b8JTD8YLgw4gy97/TMcUgDsbgyJ9NZ+QJSQkVJKYrDD5eZjnl2avZEiH3Xdyn5cUUOa0vRTpl
WKqwCcJeXOEE1zhKFrf3i07WJufZ+jkh2m0+2mXFZ6qQBuSaMTNZeeu8W3+tWvR2T5jGoRovrnsb
rZF/+sgkdQML4Nq2Ip2Spw63WTiD6KHw8ewSlzehiMglHXynDnNa4YF6ACdPW1RBE5oyHfvz0gev
TqXOxN2P6KMaHvnunGxJT0xTFdTLBgFM7J3jj+AHYAsHa3a+Ldl5kXaITjMz5kSHNc6bbGMehC2r
+Lzv43Qpr3Iy/Qo8iVXHGdfzZZ0dSAcnBjJcU5ZEySXGXZ40pkutQEJJ6dlnrE2dPPbB+VeXavWf
0mOqmg1hXk+rL3SFX1DKhyXR01tp3Db/y5EhKZu19unHQqsNObP4MACzkglqw4utcgUFKp/rrskV
s91D6mZVPFZDWLezRD6BuMx1vUTNGpWRRcoyTTt3ybu5g9yaxpM6OBkX4UHKtdT3fuqc2+tFjKSV
Es5JCO4oc74vdGriBxa6QTp4sTnlbh1hHWtpVFUybdYyV+POez3/4naNHoGSQxoPe3LZZtyzd/g3
ixeW+fxZ68gmEgQH1kJ+8HIeoLKTXRrrplxMrK+s0GX0sCVuXhvXkdFeIsVme8qcdXirFO5bjQgY
532S0YLzppFc8fXAOl7zXVbPw3AWPPD42Wa07s4awn36wta18C2H58KPkngdYNzRyXKnNxLYyxqo
ehh0Sl56Vs7/dYjp9EOzDiELH/grwMTCzhUM0PWY+H9Vx0X3A67hdjxxhYPjFHKx7oJyW9YgQzfD
dTdm0PeIvnO84aXAYg8lS1grBjVWewCVzlyidNvKI2Gwm2ytmbP8YVxjAj95iGX7dpuHtW+ycSKf
MqSpPiwAZMu2hpWE+qxzlW43WNXIRF0Cm2nkULWQxBatJF3ED6RwsJyOBzvrJk18N+8dRcCpWpzP
H/qQeva4GsyyvclUBib2kYdXqDZGHTNBav2+zlbkAje1nxo1Fg8KJxOSWdf/kj4BR75wvpvrSbVp
1j+5aBh3sEE/+B5GdnpxQ1sMoqWTBhEYK2zMBA6ILi8ug+jflyI7qzQ5I+2mOzpFTp1MzlkI5MCS
6tbnEy5lgxMF6h/0OzO1e5mJva7lISPgbEnep4dg9SmpRoeSkY+HJXH3ovDvKK2zhrvsUyI6rR30
8mTiTDc4wk6FGx9U1P1Xijrs6QB3VDuuL0EVvPWl/7nQAVrZQcUNo9kx93A3R6zW1TltsVvCXpHq
YRnKrZHMo04g3YnmuNorf8hKe3EFPa88vpPNPIdy/NhWKGZyDRMVZV9qj6tdVebG+fhRL2RpEER7
hy38eznRpxE05HFO6S/juzeHYBpUqflnTlbbpDO7qG75L8/FS7mxR93JX/PAjlIWpkH23N8wLl/r
ONv9JBAxAGjvAsXMMSnG47Buf+Ged8wsY4cptjswOtB+FkhCWHFxtsXCznlwv7aI/MYSmXaos4f9
NrK8GZER25bKz1cX5Cu8X+YdGor/MqYuycq3Y02RdY0DlDWsjtGK9tHPScW/MhfvPew6cEOqf52t
Pkpd3+GMjX/WJfO+qx1tpthfnDCugTJj3+cgG/zwjokdbBDQuE2oyCmm8hcihk8edn4+sQcUQT8N
Mp1wst6jEgMbC1YHDs61KSLEgfBqLo7VEL0NGw+f01olTbbGtoFlMMYSVEHaAtfI68qj7KEbkj8C
fHhAI3jifZq0NEkPk6B3kfAWppkfYZlOmTWHQi27Fd1xM4gOR8sCD5w0HeImzUfyvoqx61tLE/RU
WR/HqhHKbGPrwd1+l90Ikcd7W6pCgbuRkf6l85jjekeBETtrTlUWPXFbMbRo47TvS/xlwB0ARxj4
YfT9coaRexPx5BxTd6NqOur/x3F3eyy8Bx3J+yqio1D5EVXJETn1rhlm/xaK7Cll8nkMW4D+esFP
qg6JLm6LKS+gJY56ihtaJo8YnhfNbEi1wyJ+kON3bRf9tdX2MxbbNYqr34R0/2Ad32aDuCu9vblo
fIa76mOFM9Csc2tRdGYx3VWSPwdO/i0bQtAXPu+GNOMtag/EOiJrWy8czUEyXYXqTxa3FErigzHJ
W67sLVRqX5noN/XpPR2RjL1RdolN3ASF7VHhEK3Dglhb+KvvuJz24AH2ZBOHjcDyK5sTTP/jZpgG
w1BB2mMi6Q9L4HKz2OOUAF0u1bt39JHTKDSotxKYa46fJjYvws+ioVY2UblcKZVHFpd7WEXf0Smf
dBLfZV68kil7sJG9BoVqhadfYqjvbjMnP9kjzEFPIcRXiNJOufVbm5DhceySS15Gp2pbj13mIRxH
7J9bHupBXIHRnEcdjegL5HkMYw/ICAAVW1vVlaydZH8oQnVO6vBoSncoKbuic20VrD4WlezUvHGA
krXeIUftgivlbUzGD8DTj6Win30Stf2w7haRfUWrAyFcsEYS+iv9dlCqRdsrdckwRxEI9HqkOsxT
ctpod+XJGHaJH5+HTkRQF2SXOp9R6bK7IsNxIdkZj/srGaKpYa6HHgJdxN6w/Gcw1VNaUtLkW5hQ
qOW/Ub8+oWDFsKEsnoYoHppJFg82rs8ICXiksntN0u6l6uHSO5kHjJ7551SX2CsYc5/bpevFHt4w
8IHJI9l4KW5DCCh5s+xG1PpT8e4Sixluujy6hgmaw1WADZ1GBNjUCKCSjr34CbN/GE28LV3Rdoh7
bPKQlkDohv0UTQZcRhI1okQuczmeI+SOHkdfdTDLBRSREXcno6obSmOzGzPyPsmUNBOsfloOIe25
3sCMNVTlxYvUBQzFIplOnzoSCA2fL1nNv+towC8plqz5vWIZYjEvr2tm3rqt3N4RxKvvw8z3ato+
inh7XsQmd0khQKcBmH2wWzGe/EjY27jN/DKrUX3qulxv8QwK3OM1CRws6wTzEnh+n9KZm/zLwJE3
PwoXR9WPjkese0TPl8kXnbE1AB9KYjTtnTP+A0QlReuWBzKM/+psluFPrtDuviCRYRj+jHNkOZZW
bNJrkIzWX1Wlpps1RbXso6qmKeK6u+6riz3A8bLTkzp2k1vHpifIa0GDMufFrwEGiQl8WGWsbz5C
FsODzAbTP8ULcvN2XT5L0QRW+LiBF0WFef+Imq+CjPKusGr1aUrptjXf3qcWlm1+ZA91tq5yDwtn
lISy13m+Y1nQY7PG4EAatDMZDC4l6OSmSn0kj6D41TsMFPNxFxs3hB2Mo8y6H2a1RL/LanKYfUkt
jfaEWjOgdmQrBqro+t2pSbG9w2AN5w3HiJmEGQYZo3OqouyyxWiUvpAqKNVnvnRIE4pAl/6ssik7
4fF50Wyzr7706nHsSkthvDnhTBhYap+nOoLbl+wppHVgT3lDK7zJBm7g/MHipfFDitzVawKud971
1VbpNu4N8uJYZ9takB+AJ8aPSVbuaKSp3io3ifMc4vKXr5fkET/AnbTokl8D8gAeSjpsr6gw0RQw
TAzuIFkq2mQtxg9YswO3mIf0NGRSn3tt7Y0ppLzOMZw5djr4zDZVPTK4dCQp/4XoaxXvxg0F/g7c
L2bUszHq1x2j6Ijx4VGdzV9JaStE0ia2EVi19e4bZh1bpzPTHyYv4x99XIw3M0t9tIhyaWeTFkdI
PcSbQVH/0yGe6fsxCcHO21LCJIzEkb52af59BHjelsH3X1yi6dkswMPFliI9gFVk/9BIz23HCvu8
Iuzqma5AWNvM1+asRs83fHEE7sGXZqrPs3XqoR/T9MNl5gfZiARyMgT+Gy94hY8eNhiP6uWE6pm9
sw5xKXfhq5XuY5vlzQoE9vuRlXXLnQRNkw062wubTfdBWNrYTsf9IZO0N62Mqn64L5wKe4qdiM8I
7kjvIaj+lVIRvWBAevmn5yQeG7j5kH2CzXxMAGTsQIvG71Mx/VnLCtWOOjktLpaXqrFmeRAh3htU
r7ryp7KLnpCR9MFlLyHxG5/QI7zAOKxNJ4eDC/QwX6EypOMesS+frqj/xD5PzltX7GcUQkvf3xiP
H5K5O2/ABRuLMQQ0Hn+yaXuHHPs1RS55S5kvdrBuvDm2nrq1+ySIMGwDVu4rj8jOI7uxIxDtTno/
MjgsAeW6zmR4Zl04mXhJQf0E1fix/G1zzL7na/RSlPKD6gK7oEJitcnHZh6HvdHgbxKBaPduDFFT
rjGQyyTVDxHtcMYWY3yt5XpeB/KU6XpPhDzxefoXuewhi9SpsPwTwBC6t8Fec5vvRJAYQkUO2Gvp
YNICQK0CsjLhhaW5aV3n/iH2bd97+Xfolisf7GdPh6f++z7exjlpMfAFf5xVHbyxHwWNTsZYsd84
bdPSfKTFgPpjuUHDe5Bw3rhikuPvJjFQoiR7FCVE3WVYUPhgyTXM6+co4CuO4wXGUf8A7R1gQHBY
o1U3Sb8sTeD8fQCTBewiNj/ZpsQ93zDlrfsJc2BI+WnEVO46jizTVLjnYu3bCoD+FfshOdpE47NX
RUNzcsdX92i4kvI1Dn+WgHhhj1FxCfAaEE7DJSBcR0J92sqM74pS2F0566XphbqzxWGoIbemLTpU
sVNfHNLUvJguu8L+6K4GcSvl2rpcnsi8vq98efZEvSqm32GIBltP9fcbFXKUYxae+kMyCPDCqjsJ
0l9EkV06aT7ymr5V31g3dsudqOpxLN0D5vNvTKMj5pYeWVToxvgEo73zVLQxqkZf1HTP5wxfXwzd
EV0FFtqSwnZk4qehgu07hdmWpOULhr4Prth+CW7bRdmjXLK7tsMtTcZDnA8PzKETr7S9Iwq6bpio
YU24QmjWef0zdcN8oMX6DOsg00QCww4BuC8KLpQ7Oao/Mv7sDFZpF8UvSbb8p6jaxWPyZIl8w732
adFMKDlDqkaTDxwTx7FOX3nqxqZy+d0XGGkv4rep939oVX1SZHXOPW1r44qLHQF4lhWUpMqe+VC3
okqH1oj1AygDHPyZj/bDmEwXMQ7vsKr6rKyksMPfQHvWJWv6DTOJHFjUcUTjle5sn6NRVeU3FQHt
Lo7bGpu7cFNbhOF9dProXXwyBGO2dHmmQGsBA4NSpJyvOy/QJxt0OkMHJAXUcX6fXPQe5aCyMHYe
NTGjyBJBWyzwQQU/i958JWtg7VLKl0zgimZb9M4svSNBKwUci7Ic4MEudH+z5aczG/qAsmVw5Osn
0pRZeBOi+gGaYsdJcdogXCZEthu6sKhP7hkyPTb3B/q8hva/EvRHNBvPm8ak3+SeYf9y7XyPOxoZ
TEv9vszAiW21r7D7fI16ejPtkKtDpLrLd9Y4FmKTlJjyt+o2DuxgOFKJHYVx8JreWMpOS1hB2OlD
lb5PcN7Pa9dmqAQrZd6XdFv3WPNj03Foqeu+wOxRyB8BYOoHONf8N1Xo1eoMLoNB7XmRHREY/Wxy
uaf1fK1j+wHmB/rjXyNxO7j5ok+BJqyPDoX+Y7RD6UKeSUQONciE73CFlAvd9iLsosUfnX7dQngU
8jkuknZeymbOMaOBPaYRg1Dmyz/BXzu2Hgh9TIfiXi+0ZTX5oIRjqmy9JQE6yvSWI3+QrAM6ueEU
kfsyPukwH7Ou2LHvVgJ4d7Q0iRluduyO0Tg9BfejDE9V+DTLekvroR35s5XuLYTq0NPpWo4ApUAP
fl/2b99RsDl7wXEKH0lc3Wl/yUO4ckIvnZ/3Facng+4rLlVbeRRr6dadNvAaZGEw66qOkCO8ZhUH
wtQjGZjmaHzx6mLkhsyvYsgOaNMbxwiuJbIbgTgl5fDSp2YPiO+SLGpHEvWYK/Eg1HiJSPRDF9sl
dhOQnmNtwjHVGEQ15yC6k8ynx5T8icw1mcOhW46iXm41C7vFrQgUzXeqeOUOJVjUf/R8acFvYC5i
PBcVRjWWX3obECdfQGOHsIZ+PfkY+Eg/v8zWPC6cHNeoeIAY/YDK8drR7m6EvlhqToy7HVqYY49S
cegQBuLRJ0f5w5BDvQDXeyowIDDne23pzscV7vVwAdl1HBzKbYPl0gfVjqmJbkVYmlIxuIX342VL
bnK1b6IE5/gNhcbRdsiX6THLs12BFza76Bikifdposs2myN/WAFsPXvL84vL6IVs9Y/cj7eCAFWj
IKOPMupqAsCcp0BvQYM1c8nIUXboJExhoL81OjlLET9xmv1IGYp39N//J1JwwRq8bqQPH3pAbF8S
nv6XmSfvRKzzAZ2FvAjPu11ZLvKgBqlIC2DaFs2G1LpjrNiCOUiEA1y4FhaM7aDDU0kWAv56UbW7
kinQ69wvYHAtqOaf8YYJ8Z1bqMGwaB+vqlmnFANMZPXPBRbTQcCTEJJ5gFRTQ+HPeEb9vuZ7yClR
9i1a0WovKgd+Oi3MQVZ2F7H0qoPhT2FV2ZmuZj1xHo3HZAlp2LmgtzMqgHTHuY3O36G0x2xE0SsG
NJewTH3chHuvodd7nGbVP0+2ik6LXeRLt804OvEiUCwwtt7zeuCnbUrrfRIZe+9KmIwjWAKQqa6w
3IpOfSIe+IQyJk4fNM8MvUxw4Ygek5gRIEArINMPAi+T5EODoFp2WIpJAggaKZrFqyo3A0fSQEO2
y4mUD+UWCQmVOEBl7IAlRtPzUqdUQ1hQkfHCgPMrrFIhDh4tRdP3JeL5soyTR6SvwEkPSA3Aos3k
2ZFVnj9ttYYDuqXTSz+pdG4LYC1gBcHT/sXuj+/KpuD5kf/+hSlfqkFS1Ct8HVZ69bNcvvA75Jfp
yXbPi3X8lj2hby1QwdgGJjDD3k9mO5XDgtOwpF109jZVe01ogSEovpQ3qBPE44YV8FZ/i/uTCFmk
uY6mv6APzR+2bhuoiLFKX4fyu+Xt42l+taBuTwB5cbRQeLOxdu5KVJBh4k8cpCae/LCwnyLAHLEk
ejxFUP4VjQdU+xdKACDrW1kfzDBkA0BLAG8F6JJvcMrIC4gRfSRmkqcAgv1RmmR7M33HD0U0fmfn
+X8s776mJX6qIB5qkgItbsSyYdfnRQDNSLv9AlfGgxsgE1lBvN+q4DmQKsg3EKBg9kUSIUhiiv+k
XQDNxVWO5maBNxi2HpQz/W6oeLIvZoIDbBywYRdMU1g3/0EUoz3NqKRa35nlouksDmzqo2NPlhqE
d3kWzpc4Z/Mfc8XHtoIUDpWNYDvqcgzIdZhpdZBc7BPZI2EOO2mdi7xRYLafM1zf86kqHGd3mEsD
ME9otbRlKh7TJf6q+/W1R8Y6EjXlhqVDrmMtMSefRYA52fRdr2Lfl92/WPLHWvnhOEl7gSvw3K4R
BEdT/bb0oA40vGVaFsPGNCZo1wv62vtaHcKGfW7RxG4AUEu0OnkyMPiEpGiRJDpKUJQDGhNISaJu
+SoEzXaaSHNIkxkJ3z2Hcmzs7gPGiiE7j/9adO875CDztgpwquw3cCUUwFcjU6QQ4ldjJCFJWsI9
+mTtltOSll8Zoeu96Kazlu496nW8F2aYP1E3WpBY4LRRbt00muUG5rRAXijaqqJefi5p9FUhVxLZ
jfV/WRfdBEfLUm3d1uYeyoq6xt1u6FY1TNa/xkHTa12bbI9mM7pmCe3RHiLsoDfjVfXsPntq0Cts
KE7gQnsYJv0PNjW3rURpnPshb8Dt/l58DwixnL+gJQaVhCMdDUJ4S3VfNYTTCry/wnlXpKBpwFPl
s50aYjHeWwLk70x3j6b4UuT+J0GOViP88AcVTUl2KFCX6lhVAoWQjYiG8UIvluy6JhHGCV29C5l8
BbR0j32CbGvoIpqMLUcEWj7OsV13iMRDrBJENgCvV95MgB1Si3ExbV6FTrvO4UFgnquZ9co8/FeT
5MwLB2p7XQ1ge+Nat0TDAQbyE8ArNe+IjYpnvvbklfhv7B864/g4DgTTJNaDolx7qCbwgOFyB5vU
FvPFEz5yKMoziYn6KguzPdd1BJITAru3ysTqi42Jfh4LTOjbvLNza9YyfgUfBCLNF/SSkwjYq6bu
EkBEttBBDq9R3ftPuAXZ50rh3w0zylomXfIHJjuY+F03fPAVJQGmkgT1T9sG9AwFN9clKLo5CW0R
TUXVZHkPHitlGaRdE7i893rdEIjTSdkDUQpTaCspxaMdA+6wcq4MirBpzWcAMiLFXAPey73DafsA
0/byi0GhCWu2pYLAhQ8EIJyPJU4FL8SZZ5Wtdr2qWaGaaIrCv8ULjPpsdu30I7JD7A1Hs38TaBg/
cx3IZ0BHhKwqmF89ujznX71aoyNR0ZKgaV8YGmmMzJ2C2uxe51xcEM2aHeeN4ezDKM4h2jyCQnzQ
dRumDGymTgB44DQM5I2n8YihQod+Av8dmBLai8cxoeq5NjNToPE8eg4ELRQHIZk402zrny0yD48g
niBwW6cKlG69oDVkm3taYDL4x8Kw7gYzhGQ3Ei6vtgv+uUTF+ZPjPZ/m3NtrL3j2tIlcQoICHpM1
Vaym65qO2e8cZVjLCrq8jHPaXzGyPvwy4KDfKyIq39DR1cfJ5eGc4VYFuZ+DhOWIfPwvAwaUNUYD
cHR5Bzm911G3y4GftizANjnMAtRUkrnrqvvtPzlys6fROr+LRfSwjkaLPvgarDJBAn1RzW+xxpi6
R1vxGbYReHEn+n/GwqidFizwVumUo06ERhWovhOAMmukqb5ZKZJbZ4g8E0XXsYdH87C5q+Dx8oBz
hz+bWljfRCg4/uajXaaWOpylbTWCTBeTVxQ9s4Egw2T59NtuK5wpt1T+qA3Y6JTP6Y+FUIZLZ875
XaXx8OS2Ctl7BbOb2kNohIx7PUbCQ/JMxEe91hQEOA4u6BQqlVyNM/oKN9z0qZNRLVs/xvRrqmaP
gV3R1Teh5/6ysG8NVtXp3uBoidDCd6ouzgu8pR/5LIAZzKqbEBZdxBYWMKzLS1DNvXJtCvnGLS9R
swWy5SjV7JzceMrrw1qxLDuD3wa4RX1Js2tZaCFak3DKQaAU/J1LJf/rs3Rw0KCFRYK65uqbL+jY
toMIjpKDCkImv7Vah/rNfK+8Xz1FGuHvovQW9WAYukO+Irp6T3UFzMDM9Rpj6+ti8ic+yIof+jTK
03NiK0TgeuNwEvUoIcffUGYGUMvKOXKIVkoIYvAyGIpPNMHFHdjYbfuh9g628PA4z5VqkrmGxjWU
XvenZOq7/JYMGBbcpcGb+KVPynXaw08DLIzim8x/QbQEwNbgMs1Oq/elcxDIpEA8GZuRsLf69FMx
+MY0va6SZMcZzi605XxGSbbksPXOo6iIEbYoN79bKyVoyxcI3W5LjHRG0sQWbetJFyBi9qwHff0/
zq6rR3Kb2f4iAUpUeFXsND1xd2f2RZhNyjnr19/D+WCPmq3btG0bsAEDW02qWCxW1TnnmGMQTnWK
UVriXdUnaCBr4VJhRzW9BwC1K1Brt+Iym5rXKq1yjAhh6kTBFMys6Wikz0QCoheVFYwtopbiTaB5
B1fhqLfK+DJLtJWSJBHGKZpyUmd7qFLxNUMtPdirUR0WvhoBMoSOLGTG2rg3l7sxr0bQICABre+k
MPFFddRx2QZi9x03LikPsSDM4UOC+dx5f3tYWKEAIhYOYKwGkxmAkVLFSai1M14eO8hluKMru839
dKJyQ7jkDss+8agcSWZJtuh0bn/KT9HO9PEIBuwIrCfPmht6PL6IDSY4KP0CHwdUGQYTTVZaU05L
UOpnJaiObDy5P2CslBgB8X3X84b5N3dgZYuBDWDEFbhgDZNroy15mnJI3cBBUZqSXU+Zz6eE2EQP
AB8EUhwCYlaFZRXR2yEreyLUDi7VxcOF/ZxPtvFgOOiUuZiDdEpnPmHIzE+5o+5b6IG1aWaUX6oH
kqC12mGmPtz1PgY9vRb6i7yJ+k1k0toOA5CYUcYtiIoliv4I0BhlFW6O1bF1BL/zTQcyYBw/3lwY
yACAF4M3Yzj2cr6+AmKi7ROpA+DxfwtrXEQfLkR1EwtnQJcL8H8RsG6ZmaxPeuT1UT11juYnuJKq
o+4tO+LGL4GAZqdVcbfy40+8OqAri8wBTUIMMuUBtD/pUZDrX5gA1z3ZL1GTPMQHw2mdidIk419/
RNwYgAo7fKz3JnLe0DSkoFg0RKeYQ9KQKWqESumAeBFtqo8UP3bfKEu07JVeoFu8CLCJYNAwXKaB
B4hSM19+z0AMazNNJCBsuix/0rU8ehfrhieSuKFHgDgDaiMA2SWNEJa83BSjchD7pXOQC04/mz3Z
5b8HS8PYyxn1IpCqGZ2VAVvJW96Wu6IuTFWKNRUgR2Z5kp5FBsZce5DAEo9Sfo1AU2I0cnc7um9i
aNZ2mM8WoP+qiRNeOJTCv/ZR2QOaXfMaLhJ488SvLTFYOUCB1QEKjD3cdHSNg+yCIC50mx3a7Q6Y
v2pMndgZh4FgA1RDCY3AvExpTtB7uXSSoiuaphFA/rVoP0ywpRWJZrfaXge7NmcfN74XdEYIgJwm
8GqKzuyjhIFBExJMoBrJ7DJw7zC8rr8CbenkNl6O48/5vvghPYYPIiXXxXwh547aQGBdmGc2N4AC
i95LSuZIY6Y9qqqOAizGgEB3OyP7BcOE1bUYdlIjjXA8aHOLgVeSTMojfIUWDJt6EE0BKHk1TL/1
AYQ7qxTamjLygAUdhdvbvLnMlTHmVBhq0IppgWXGgIBiWk9JMDi2xB7B4DwQEaTEKySKjiZG5ReO
ad46mQ9c6TUwAMIMhcUmP4E14D7KBCfR55+QF+BxD9I/i4no4LEg+MsE7TygzpduawS5mk4NnAmD
uspTH7VfIZ0AmIoI9EMT1hBSjbXicHtrNzBuiDNIISlRHrniySsHUOcqCWqVef1Tr15HqfJBquDe
NrJ1S1xYoVF9BfaMohbF5RYra11IHAGj3vr6U3r6p0p2W2kiWIIBGJEU3BVXAjlBVqKZNILrZI4a
FGKG8AwwEeS8BP1OCeq7WIzuCThHXczi3zVz8gNCf5y84yOxYD8mertoL0BxVMUpvVyyTMYIo1Tw
WaqeM3TAx1fP+W/g8ncUKucodv0M1Yi9+ZZAySSweWJ+W4EJzxIFtAg6UCuE/v/VjuPqwhQNZeej
CZ20owmd5P6DhG7Lf5BYiUiwQGQGoclLOzGoHKVMA2Q+OwWz3e0LT3DT0c4lR/g+uaFdQaPImh9R
W7rtUhvrQwtfBjMeJEyQdDFnJcuNKjcX8NaBCwSTo2DhC370IAcLY5TiW4zbTJnbKhknGlxlH0Q2
QHggIeypkDZmQbYYWmhK4FdG8FaGewzven01/Li9sC0TFMYLz1HACMKCTicMH+qonYzOWP1Q81Mx
VZydu/piWAMOOxQCQD4E6gZm5/ouVgsTICUUJH9j5tQuMb6iV97tVVxnp4wV+dIvjMo02ibqho9r
v30qPGNfHxJHfQMNGCaUQPiMUdv79H7cJQfhl3lSeGDXKwdhfgCTA6QaxuSMQoMdJP4YbbwjRyiw
niAv6fZ+4mgPQHTaLXgGW085FG7h18duchIrOI4785Qa1vB2e0u2992UPyL8tSAZkLVVMGIKxTH7
0RLU4zR9wUD6bRvXeevHqj+NMMcxD5tYgsbZ6BAzs6oaaomNB7FvL4Go4Yh+Mcb3oNL3KGM+XDDL
w4DuVt67ZvYtMEYMYOQcX7t+0tLfY+qYRJfBD3L1Xh9SNPSUYR7AUWT4yX4YLNNLQXNHSYPUV+EA
6O2Jyqn0R14A3DhHUH8DDzfgjvQxzXx/XTB7YwL6wZkopIT85BLfX93WQJ6vDTB3Wm4saFWn1MDS
YihDwHAUClMHwLfArFGMwNLwQgPPIvWwVUzPQRBnaji7zgjRi0B7rfpz1nVWqDxpJsdZt3cPMpjQ
pCKSxqYiBJoXA/AYA4b/mlOPfg5mNjgmrlcD7lRVRywCTR/0PJikLhtN3ZxIPzk5ec3a+EuOiyKE
BoxeA+T1yDkXNNxc3Mbk0hhzG0OdOAM+c8TQrZ8ZO6r+WoLCKz+Nkdv+gr6Ow7F3fdgv7MlM+Jub
KACr6VAh/EmeB8CxK5yDlxrsuJon7n71u4mzmx/5xI0VfhAGrZwjxZzJmKIsjzlLt/lZ7NGVA4mp
dopHO+uswUYDyim+a7t5l3MeIZsfEnVO1OXAYGCwDGnysAiLmqkTOmqgPibG17kdz3gcPJi5+g0Q
n4GzuVcpOf2Wn/ZY7uNc6tCm0ecK+O147nahMtW5S4Ct148y0j1pL7boPfE86OoNAqsGEjoNjFYG
UVkxX7QiWwJoZe00wL2NKrJKTMq2UrQTtdIDpZYbYfwtoXLvDeIsysZuDnCDCi2AXHkFeSm0J8P3
SNCPna7sON52fVoVPHKpkBOoR9CxMC8Dg1lFxTwHSEuU0AFPLwpruYgaLQA0tricKR8zn29ky8NX
Ngn9TSt/kzo5B9qwgb8BcxxG0ByZaisF7o6zNhqnWb+mpRAwTINO7KoSMzajNIP/DTMu4KPFnQ2x
GsnHeC+oSiubX9Da2sqVOZadqSj1FOLoSL8ijD9HGA5CFso5L1s7tzbBJGAxAIYkHTrM0M3nBbQA
RHSRLnH2jbMOg/k8fZ2HUxRMlbMMpqUbFEit8C53ng3mPgLydV7CAQeR8qwCfFOoe9POT+lDaIcE
JVY8kPNvXKlQjkNcceyAZmGMJ6wMxTkHWnBODbSkUzujE0JZEC1YK3Bv++Dm0RdFUD6JVLBMZFIJ
jEhhoLlEgBPCGAN9DQS8QhJh0KbCHJRwxEDXDgQoMucLboU5Y2WV+YJGBShB3sDqIGSWjBZmr5pW
A8mbQeaJsW955MoUS/1kYDujkgT4kMGjims4qCtb7ReO319XAWgI/VzRR/K6ChkaKPQBWhbw5cYj
nRf3VTd0DSdFTxzvYXQ/U4/Ldbx1Oa3CNvtOrNpSW9IIu4gThp4bQrLogoL3u+Ca71NodcRa7PgX
5p5TCMzyCNE29/XzzlCZLACkEqI+JzAeND8wODdj3AEjqLed87rAenkxsWpBuVFA5XiGkWQ/2/U5
sjvAWA6622HKyMZD67kIMZHBs7p5Jj6XRpjsrV+qOJKlBI0cFJDNb/EBGp9nAB/RjCOgCaeiXsNd
B2GfXZdwbNPbjL0RVp+UbTlEhZmZQHYC4ul3ewWlDaqS2Pi8ztE1mx2UGFUDAtZQfkIJh81rtCUy
jVTFxgJcq4Hq1R7P0g4B7tXAuJClP9YvJSjjJ87DdeMJd2GWTW8wJjTWo4blheM7UQaUGtSHCa1x
Sj9F5ndV+g084r4z3FI3rMokNrQaH5rauEfO6SmYzeT418aXBlkozdRRJUSKQf//6tSWgHySFOAC
+NcgO9mDZieeeY5kOxGgiEmFm/TM6uxS80GvE3o8/aatqHFhn0luymxsJ8ojQlWA9ddpHx6oPG66
X+x+P+9Tbu6+cWjX9tiOYR0HPfYf6wWvhA32aWsIXvtF5V2etPHIePHaDMsEX8l9mdRg0kbhTDv0
vnn+2TvtvuO78cZxWRtSmQ5oTnFpGCACXkB+w5S2DYz6oTIajA2+jMnj2EV7KWxAP4XpL1SDMEDe
52hvRc9iIt2hNPzUZ/VOlKJHLdM49yrvlzGJEGohc7+IdAtA3SgdY5/4Cg4yj4z2+iKFeBtoqCFv
gcG5q+wYVzpm49AsBaGv4IEZ4m3OIwykG0CipPrCWdNG1ID4EwqEqEqi3HElGGdgegQk77C2PGuI
T/UBT01bsFVL+rMcKAcm2gc8X7q+5C5tMkc0lqSIsoFCWtEtZAtMsJj+/qM4rQ/yQXtWIMwEVIBF
hdv7Hdnfjg/XHxHcu+iuayg2Y2/Z5Ahgz4mUc0fAUd18RGPaseQXmq9PJdUB10BcjnhMxz8uo5Ch
m1IAPijdMWOgacbfsvxniBXOWq77BoQuQzRQlVBRf2W7+JgIysIsTXQcSsOXXcgO74P78J99NHr5
XwYA2MLgGLWoQLWRWRE610auR4WGVi9Qfjbk7r9gCBRV+uU3X7DmOlXXQPkuoxui00cUW1WudG0Z
gmbRnah/VcOv8vj7thdsfB7w2ON1jF4DBgF05iiXeRnUszRBUCHWAJVU5BF6kDr0A9v2x3+whPsY
fUfQZV81rPpZFcc5x0pEPHZTIn2VMfdlZeCj4aQZ14cKLJ5QZVcoGaossvWpMcMpF4CPBzh8eNXB
Iwh2y/EhHwHtV8LnLFw44nSbW7iyR3/P6p4FrCZty0TUQRnXuiCdB/ce+BVGXuNk2wyVHcCkkQiH
uDQTFEEpCSAgd6DaaYnAcXcYHxdyXlq6ERbQ+IJHYPrcoE2oSzMGEB5FlcEMSQbJXoC7xzxlRVyz
nGPMBcbfC6L4omK+yaT/+e89BG0aKI4gdwMRKvNck0mWSUYF0yIgRkRZBKsqy7uajsrfNrQVLnSZ
+iHikYxuG93r1Sfr4wosUKCLAOgYnEnWAiY/PBKBvwNDjjAfh8FQ0SvuQeoZtcHPSU/Fl2YBOaqQ
igtP9IQ94SbuN1NCHIanohbHarcZJDKLcQpTxGHM6tnpUbKW3bCb7NExdprHF4j/iBnrAMZaZJ4A
UVg1miBrwNeC7La7n54zB4gDzApWL9lb5gm6JT90romxkuqcO9EhtMd7CCZEu8SNDvm9/itE35Pz
Rdhklf1NjNsB3K5WCKyJAzANXkPvgjXc54fIA+AQ2ZW2I8SaoOcEDvEjr+bLHizGNJtn1SnCeQj2
VmdcYhekdgfFLB/1Ifl2e4l0BTd2nX3Q1uMAxrSKcojlzwSoi1E4jCBbSmXlqBKTt59s7kQXhQYr
7lxIIqAbwHh414KnNE4iup9UkBATNajBVV6w7z35lT7yKNO7wbG65coro2wNrlFG6DwYSuqADqO0
EjH8UuiTf3sbr54VHyuDRImBjBCc16xsppzoBYIrOJENgEuhRKt7oTvs5Bf9++zJTuXzKhGbi/q0
d1ULaFsZ+BstdbolfkiC8muijF85a6K3LOsbVKQcIQmDMBg6uIxH4wiyHTWA5DXgFzT3hFgIqAf8
fp8ceJNHW96+NkWzm1Xo66oFg38JDv/UHIzoe5B7Gsjobq/no2dxYz2EWU+HCphSNoBGA6Huh8Z4
jz7SbMnJpFgkLzAJpEbPTSoHdga2M0xi+FPY7AH2eW5BXgumA6CHxLnEEGJRHgfwolqqVH6NJvV1
yNUjmUG8H4YK8vOqrjg//aodQ91rtT+E2R8Do0iRgGKyM7xCoPBF2uVIxQMHFdK70Edp5in3BEeo
rPDH7T27muz7MIx5LAjGUBEeVuEjHqUQ9D2QWw/uoF5yl/sDeu3lC/9huRUatE9D7LRy2vbAZBM4
tNEBO1VkQEQFdQd10kjazaE+c4LCVZ3rY2FIKXC3IX/FpO2lx/XZlCP1a+l1I3niHSZOAFoxnNGL
oRyNWFGiJ2oLHmc7N4/Uyio91is/VwUprsAHAz83LQVjS8jLoAdjNe94FXBnerlrZMJthncUcEEg
JDIwS4Nyh6cfwdmMckfsR+/pr/EffMatuIQm79/bSj/zaoEFSVRSlIgZE/lZg10g7Z45W0hd/eoU
rywwd3I5oJcH3Rd6h4xu8iYdwzuMtVvtAwTRuLpFW9fjajkK8xTuZyle0NZOnRpylYp6lyx/Jh08
RV9DqeB45OYB+FwXW8EJWi2WmgGmwHJidXUDFig04vdB+MbZwM1Y+2mIzSykZJySQIQh0YcYt1M+
Vc8gIVL8yW0seQcicy/2/ssdvNpH9ioBkTmIR1PYBCkCyD468CIYvBjJcT32SlQTJR0bmjEl+/Qs
H3Sv9k0XFeXXci86oPxyuKd5yzuQj2MkhEoFQcHj0tn7xewyCQBcjKMA6GeVh/SxfKQSm8Kd6QND
dp964xFyvQ7nC26tdGVXY28DkNaOwFalzuQJ9V23T1HDDHYDPt8zHYRqka9zWx+cVJjd3aw2QFAG
5KYDJhrcM5F+Qr6uWMUIHPYojztFkMFjkwS8iLltFzUNWZQwfsjWr8GX1ItmgT1OM8vwU6BJqLxk
g5fI7IR3mkWn5/FxHyqf16fbOiem9GmZCWVzsiRS2Qu4C+TQMqY7lf6ruLv9LTddSEYNSsH9jtcf
E2BSFZy9Qoh3Vj0mYEv5Gcffh/ZrpagY0eWUo7YCjLkyxTzV5agU0WSHqSX+LpE/qXqmNGQ1r+Ow
uW1/m1FEtkAMTYgoBeGrkwug185mwUoz0w1S8eftndvMiT7Xo4hMOheYgbwQzIs746E5SYMVoZOg
PcT+9Egn8DCisK/s5hC5vFgm3/5myodk5+qOE5vZbGctxGD1M0rNHsinga4SD7MLYgZgnag8S/86
ue1efpsOFAeRHaLD4gIsf9Q4VZ7b3xQYlssIRCSaFpb4KVNdn4dA8sXC2JVmfRQMsCrd3vDNqPP5
YVmszEjmWM2KCBq64ugCVW3XvMkT3sYy8RRo8VxfBljIhdwD9QLVcm+ah1T6Wnbfbi/m2ktR0FE0
GUO/KpA5rPMsQdDpYTwBcEBnGIF1Pighrr2I29m8zvgIIHj4G1rAKKOw0pxVnZnxohqY+AckHWPb
S4csszuU+9IBzdK/RsSZIK5bmWMrs01WymYlw1z8FdN2D4UDEhUfmNIDyLrc7Av/XtjYyAuDTFTp
J1LgM7WVIxaLXeIppYeNBeIV3p13nfZdLIzNWtQhLsCQATtosXuBD8YpFA1Aou7QwR1es/baEakx
TGZpEmBoV+KmAemD3gDjqaNrPyQZlI8YREpLoPQx/q/mnLi8vYN/GTPZJ5YeQx23qrqKcto+YTIL
fLmNmFnDEP/71BnLQhtCxj8EPQLmRivmIZxCoNOd/EOSe9lpDhQYXsCwZIUOr3i2uYefxtiSbQhx
7TDP+spRy+QXgPBfR9D1SmpwVxfklMYNb8DlqnxKXV+DhpOOyQ8M6bLT9NXUVDXpoKsagnEOcjzt
HjS5ElB2wh9kaS/q3D4NSfptzAqvABtOIOje7ZiyteLPH4Ae4WUwBloJoPdZrBxNnu7JKHwDfwVI
hibjCLoQJ8xA2PbvDdLVAiJKkWls/tlWoZ62VINXy8+UdUy1X8TwWQH+/radjeoW8NErQ0yWYigh
5BBUwHrEQ7zToX8NWbx9YinuMxWM5XnO1Zg3/ZJrc0xM6QIJ5CAtpBnBbHUKz8Fjfo7eWhs3DwxD
G7o8BfflS2jnXODy1llcWdaZzHqcET0HKFQ42Tz+aocItGQGJBoKXmtwy1XWdpRLV0lBVwgic1I5
NeUv0RfzDJr9QwM+EbD0d2Abqjh5Jm9h9HJf5SxBWAwAF2JhUYEQ1qAlCG+cIBp121M2zKCUglKR
TtDq0tgIAxa1QWsVaJxF0Tv4QxJhwHArT7mTY4SNLAVgeVCjQKMfzduhxJywDu58CAKUqrdAlaLj
XD2b5nRgknAV6MBeMd4oUhGAeoGSoVnqI2afdQoRKsFGZqVjkL3d3sCNghvgep/W2EHYFCivqUUJ
EXWp4ZSjhhzu67284/dwN5cFXJCpSLS9RRgXLDohNPoZywqSb2r0RwGVVtlytUPpn3JZrflAH/5t
hYkcbSQU6CO0mKe04zNogN0Ug+ThFzpjpfz+B7MLV0kqhZBSbWuMVJtI7uiqV35eAEWRQaBp/ugw
QGzSSkCt7JLvgxu+QdTPMV863kjRVQ5+aZJNuaAAokLbop4dE0xDBgjjBBKCnao89kbCOV7Xdxw4
RDBQgK8GTCfQuEx8agOiJ0YJlAPkSU/QR9mR76ZPZbsTv/q3bs+YYvyDDHkSpxNosCldqZxBU343
Qv2M4+5XgZCxwsSlVodI0UwHKrNTNVgoUo7v8W70Q5ecu8P8M31RY0s9gZfWi/zbpumxvfDMS8sm
s5UgPk9nRZkoogvjQrvUT/cqwBS8caFrh7z4YiazjSCUk+usmXuHyCOg6mn0u44WHtR30y8wKgGn
1wFVR4536fZZoMwm2GwmZ4oF1Z/BU60t9R5CNM9gswIhsFHtVSJh+K+2F7N9SGTeMre+4/oHMMsU
synUowmOOQoYn5BqkF2VVpj8IbhmEpHYt7/d1qaqugiMAsZQoNTLRJVAniCaJWKIL0MpHVJddln+
63Is3GNtgon6OpixBJTYZqcNR7vvpZ0AEXBULb8tgcQ5BNcB5MIU26BE0axVICeCUmwHuULQ+0Fs
DcRGd0X/cnvbNgwhLwYIC+BsjFaxAwYLiM/LFLT3WFPkg13KAw+TFZWT200cHDjHEnu4sqZu47bG
4aoCsJVWg/IE1QN3yKPvixrvb6+KfmzmIKuKalLQMJ2nZyuETT4rsWliVUaln1u1ezGVYbcYpq/n
aK+0qrQfSJRyPPBqrtaUwASxskp3YHXR1JBVGeCHlIgCAivLqfWB0Wl25hdagS3vgyfhpD/MR27x
aWtngcoBjwgGNJBhMRdcVs1t26OB7XSvGqhI3dxtfShU+PlvFbxJsgeGf5/Cs7RXEPbbwpt8nrxx
J6Cmz50TpEHlauNXP4XZAgKxWYiRIHZ/UMbYkV08B87PfJ/t0ntuYWMjwKAN/fe6Wd+tq6IYgQqD
cMTJ+K75Gh7IL+KX6F7bg/YQiIbeAnHYAeojtOfEOaBXqRL91ivbzEJjDQJn4tL0zhTkmEMJ5dp4
WyQxa/2kqWZeW2HLGmIbJqq0D54hpoCKKu3cTxQJmjTil7qfQW036V+FjvBqU9cjN1jX2hJTQV1y
qDqYKYbCCRCnvSW9juZDmz5DEM+f7SpyJ3BzxQf5AZR84h4iFMrsGs/kDmJCDbSIZkf8SdxedVUv
90In/3b7WPO2gbnSJoyWNWCqG6AKAKlLPX7qVRkakSInJm77FUXI03CvXhUC9Q5CxBRumJlqc0r7
OTlWU4deYhwUYH82Fqtux3/dWvhwqE+jzNrMRACvW4dDPEC9KAnfTOEcz6fb+3fFIfURobS/jXzk
DKsIhe52rgoKvFb1IR93V/rGqX6lDRPZmXdywwmIG1cyzsinNWZJ8VxhBkeDtbnxFGhf1BBwur2g
LYegdVQV48EKqAwYC0ECqkpovEwO6esHSIl9h4zBOYxN3gts6z5Z2WEH/kD0PNdjDkBdU70I2b2R
uYpaOhjh34Oj29egpocrxw4TxQ/01NKobCukbeQx82QwyWQiiCSX3mly3foP68fCCcbO6S4wKRZ1
YDWIzclRWlQiKwHTnF8ovdttK9e1HvgmjPxths2tGvDDgMp+BCBu8aqX4ldTWJRdxbDAQNw9Rim/
aL31ZTUJc0YyWLLUqxo5eGhIUxQ5VL081bBlN3YDiAuBYN8m6O0vrvkVIo+Bq/LqZ9ePbax1ZVih
Tr06IiAiDydIPwMvltUp5Aak2hI74c80J64RjyBPVXZBrIPYUwLqSQVuj/NJN94gGOoHBBh1Zui1
qzQ4rezrUIUAFe1A8JyLd+khBWSBYo94/FxbZ3NlRmOWaRSToKXyAEjjIoITea/UBcdrtizooiiD
zUQEXQTb9Cv0YYikyUBAy7435bcp/3HbKzl/PhvLFkwC9dDhHZ1CgAxxAZVs7fttCx8YejabWV2G
bGLVpXmvly3eFMGX+ZCehZ/hLj5W9xG0JuzAM+7DD36hzpc0C4LFTrvLfPnp9m+4LnxeXshs+Qw8
Km2xKLgX6FBSazi4lgon83LkdPJ98V6/gM31tfmOF53g8MoYW4dwvX7GF4tSK9D3oOsH/nT8k3Yg
4IuT3e0VbsVWkICLsgRg+TURHvhqTXmKYUQkYNOR+vxRS9t7IzUe1bQ+K2Z3nxtQTr9tdHNln0Z1
xv3HBZpRYZFCV67BVPUieWAbR4edMzL9UVq6ciDaLQLRjowqDf0Zq8NclhpYWhWsTYbERCQOXq2O
56JMnjQ1fU/q+au+pH86U3JawXBQv4LuA3D/hjoexAgy111g/irG3KmU5BST5EHJwx9Gj0CI43av
iwi+8lS8C+N0EDv58T/s0OqnMwluFaGeJkz46SFa9rF6lGNoGRBOr/q6YU+9e2WF8TDwXkMv2sAF
rmXVOV7SHSpdthmLXt6GO4EQt27lL2lSQSR96nfLvOy6AdcNSPd3PR7ipjF5uhQBZhBn/yW8fP4y
FqQnT2QJMNo7QFSrP2hqcxYj3tza1rtttXgWC0S3dzHBYOxoY30/NwqVfDfOQqifljxoOeGYZ0y+
dMVokJY86cC3EhhpgoyM9Mcc+o+hSIL9pJe8l+BmdJbRhDIJpLU1nXEfYmJMPjXxYav6ZZFBVAia
y9sOupWlo/b+lwWDcR0yNtCqkGrcYMqbJgwoxmj2HM6vZa2+5QOneLEZL3CVaUQ1TQpVvdy9ZJKS
JF9wmQXjuyCVoBx7AOqbE5S29+zTCJNmEdLO4hRhzwbjrotkK4tizp5tZnL6ah1MCQuOVjWdgXXQ
YvHiQKfN7Y6tR8eFZStyZc75/nDh6wD495JYhLMsFhVYqbGkhSxeEdZQVE3fo0S/LzGCSgQ8ddJU
c9K5AOK5nD0MzO/7GKz5vfZkJvkJMlJfSKVAk7V6gmqIm2nxfZeJxy6uOTvD+cA6szF61BZmQpoR
/MuFp0Tg09UKh5Dn2z7LsWIw73i0XKQoQTLtFJEku7oyJp6qlrVdFh2PHnDzWv380iy/EhRdIKqt
whQk6q1+bG0zme0I6rvIFDoDeJWO007kGWQCTK5XQ11FLYjBhMFd4uJuIv1em8u9msjnTj0QTXZv
7+a2N4PKFrhQWcIsOlOsqEiojzEUlZwEuQVoYibRLnLTn6B4atXy+Aad06cwSdw8x/znhFqcNHhi
kjxGMW8mcfPorn4Ju3hoSOdZQJOYGjKGNUQS5fS/hKBPE7pyGYLGdlRQB4KHkjY5V0F8HsP2kCXV
O2dT6aZdHdmVHbrUVc4CQV8UniF15EhmNg0eAWfbwywr82s0KvmxBo3BHxEiyH9QApkfZEx3z/YI
8UC8zYRW+s35MXRRVz8GVAyqBF4A2WRHpZZmzHVIt0BGz05eZDfz9LMMkiuIyXgYM9iPIScEb72+
MJP1lz329acl9QQEO5xYh15DvFReCNpdM/22aLseM66UDK2SeIDJLaMGOhegHsJ9hqz0cseVcIb2
qfzx5KMAZ21PAc7/gEF8y0nXdpjjIuuBFmXUTufoP7NfoLT6Mew6CzRBPtiVlC+Cw0OsbcWElUWW
wwN6tpFQmRUe0wmEzIPcKjtoTYwNKKwWR5m/JBKPAYYeNNZh1haZixp1GiUrGrxrW3BUaWBFG4Un
0wY5KvxlXp54C9wsFxiSCAiqASyvwZ5K1JtilLawp7TgHe+y+9CfPcWdj7z64Gbtbm2JOZfzWGkj
GP+g8rrPn3o/98mdDsb+jw72njdPvnVRrYwZbLAxQDAA5Qd8uHL4KQXL70ldHqUsfrt9vrc8H0oz
Cni3VJxudlpJXQSgxjs8aRUBmlWqGehuESnxIdS/aPGc2IaGNCGfY6QJbSHsbhvf/HYr6+wjMOgC
zO2SHBG1vJ/CNxUEegHKokvmG+a7JMjOlMROlofObbubiSvNXBUJpApXOFpkQ4pZqGjMQtbWqYNT
Pj6Gxl3dFzYkwW6b2i7nf9piBxHA7KLFlYTKXXZSvAn0PbEG0U+r2RuP+XvyVnggTN3Hp/LngBMC
tCW4iuaTuhtArj99lw7NmY/q2q6qgJdAo2NBmmQyTwO9LMW8SgYFRyY+o88OiTDACFMQWAx/DCt4
RnbkQi3eJuDEAS++pXbc8uKWe+urn8BECTBcKpEa0p8wqJbawtIAybJp4NwmWwF3bYaGx9VVqnaD
1MhFtTgl5FAHlKUh6dJybFzRgdCa/toIPWMrI5CxVzVoeilOtMcg5ddwB/E6G3pGd9Ux3Qv+4M87
XtS7vX0yyz3ZiOYCzhzUSEUxOJXJgPnN9mnRiX/be29vH+onlytLpkwUSIrbQ62GfQBWTYD8n2+b
2D6Lf/kiZkQvTfRCiGeqLgwQe3iSq6dIW14SsbSmvvPASmPfNradr/7tdhBhubQ2Z6UgQ14Yp3FP
ALyDUFZY2oOdfVWhXWTVz5D7GnhBjm4SeyHqOohpCOgw1KtW+Njn5hjoYE+BjIcbgeDpR7cDVYxN
hyVTp/nNm5Pejqorg8zxhkYThiQzLFJXIUgbVeA3SisCETotlMUDyc3aQYGvfMVzASLRgtY4aRT/
WwZPeijW9xfzXeVBm6alRHEgA6pSy3TL0P1W6+xw4ETYzW+K6wsiEAZGbdAwvPymVQixLRlpzUdv
BFM8qlv67VvjQoPMae74ecDW2VvbY2KKIWWBZoT94uRLeYyzwhFk3NKtynltbB2MtRkmqqgYOcz0
HkJT89Bbaf1rGVrMoUCgZHoYSu/2udjKAla22CJBMU3dhAK+iq4kQNagWyM+JfjhzSNthZOVGfaJ
X2uBHLcRfeKjxGChy23aUVqlzu3FcL4P+8THm6EowwXub3QnI/06Q8h1kTlR6xrF++Hefzsd+7gf
irGeW6SDjgLSBO2g2SghfIl98TW0FZeSlvLaELxV0bR7dclk/VAVOWQhnVCCyEE1QJRecYogc29v
nrTpCmDDQ42Kkhap9Hes7Jid2QHnivceqAZd9X3ZF0AQHk27PC2g+o9czLy68T0Ea/Bf3BnzrVBp
rIwzkUsdhwhdXmTYtNUifyEtWLWgyr0vXPnb8Bu647z7YOupvTJImNVWaowWcYnXJvSuPRo4tFO+
76BogGFRjq3ND/i5NvYlZmQj8s4CAdHAMJ6kIaUCaYwEQW/OB9xcEpJ56AsZUBhhWQmUtqaKfDlx
9PsA7JvBvnLL/f+odHk3zWYiaaxs0e+5cha1LJuupd+rP/QuzXsMPC4FaL5a9MUX4EqFOCL8x4/R
mhteDftXdOClQpsOu/oNzEXTEeCA8g7hX0WuWnloS3j6gZ80b8auTzPsM9MIjEwNDUSVNnuA+ndU
8lp9W+OieIj9/eHYx5DQhyoRJPhiJyVPkqY5YRecl47sIc/8rclDcN1k+XPQqqcwaAVLWHrjv0TO
1S9gTkNB9Ahjvwhqc9XtylaDSPh4ziF+edtFN282sMSiUAVRD1RcLr1mDEMjgDAzccJQPphyva+k
8i4mv3LhjWi8F8Dmsfs0pjBrioE9UOtpghBVa+5SIfqBt8+uqsALcntRW59Pp/ndB/UaiAGZ2s7Y
VCCVjlHYF0QQmECzliLTQMwS1kdlNI7zkJ3rznRBt+PpVX8/BMbP27/gA+vJJJoXv4C5IkT1r9aC
+mjej+/Vvj8YPmVPjs+oizhCbu31c7GDlHJmh7/ah/yh9ERIYejc4sXGmbz4JUxciBLIRtUJ9gJa
7G9zO3uTMj0uk3YWkuWuL8udGAkuRGW+cHZgI/at7GKG49KzZgUaWYYB9VlKQ2GiOQsF50P1oDiJ
8z+CxsE1D6I374E7eFp+oxzGi0bUwv//DeDdzC8YpNqsE3qIBelUtodEfRfR8mtLBEZD8qD9yknd
Ng7Teslsl7RYxlEJZZrs97UlEm/Ovs7G7yz+PY1Pt3d3IwJijoSgyA8UEfAhzEclczCOaRVgDqJN
rGYI3JE7ibCVVq1sgOfscvsMUyynkvKmz77m1+f/8WpCCP00uMo/omjcCA8XBplTm0Lvt5lBxutM
ffw+5PHLEmXfRq3gTatufSYUKSFIjUYJkHKMXxB5arV5QqMkNU3XEIqdUHeBBW1HeKMg77Sg/vbv
v9bKIFtH74WumvsWO6lpgwC5cX3+Xud5yYk5WxPX6Amg/0PRShLC3+UHWyKtkfr/I+06tmPHkeyv
9Kn1sIeexJzpXoBkOnmvpw2P3KP3IAnw6+dSZZTJ5CS7qlZ1XknKSACBQNh7zch0SQAwj9ipPBOs
nwCoDunIABNZG+4VLrCplqLq0ZhNLtq+4GnIQhJdKdNe6V1yN6y0FaKwS/HD30hr9AFd6wuqP9cl
gb5u8NwAFMKw9GkxveCq5it+Ybq9gWkix3gfaTBHyLmoRe1lRQCHrQJSTNqGD90iztSMju4Ln9bZ
ayGLVIKWIl03WBt/rW1C5AnR5mhctK4P+j8MW4On2DutQKOvPd1ggEdiIBJJwmOMj6jhSVwwvNJs
qJyW3JdWRBsUpVh4c1rQEY0aUgVkX9Lk3ZJYVJRmAUTFFDxm7K64AbAVuE0qgHCiODLuLFsnqofN
ReH0on1astlzT/f+F5gim4Z9kOdKjw02C9MCkoLFaC4Ax2TKHwxz+ys7j5ljRtddwM7DwrxvukYs
uF6zF2lvE6ZDZNrgq1rUIBWOdHzmYkykcwrmJxddL+xdBWY9h1Q18xLwZLhNLFFQVyuuXzTxVdyC
TB29KxZNpPg+Y6anZ8VC3/KsMijgK0UVcEREGc3bnqOfEl4zvYYytGqyqrSLInqvDeGCLIWeVoY5
XUee7DdBIJw7FMRZPCYE4YIWvfTIm+7MSEe2c3mhLWL+yFV0t4LfCUnHaYc5Z+hdHADwjDA3vc7R
zKfc5FQD4UjkGtenlzTzbqIF51vUZEm68IPet3WC6XeOjn6NLhLXzG7at4Svxe6dTsxS0YCHEK9m
YXzEGeANC/nJyIMFv31hIV/1sX0xWqAlYY5kVwasFRQUwwsGvqUFBZhzATAjaoB2y1aAuzBN34Tg
OzWDEqqWbgvQwfQmbZyR5kinfe222xFce8kAzDzOByInToAcRYVq1zBAibhSUzxdKpecSC1Xtnkd
RtWCYZ1LWB6ImygEMNFtOcggTuxGPmXxWThIhL3a4G+u19JWWri7My7ptzh0AU9Wl7IuHcoKFajC
fxpSw1HJVQlMzFz+IUd8FSMHfFrfT58gBE7WJ9TYNrgJgdodcr8l+CI7IASARr772UeAKB+BLRbT
HqNnePRc/a42EDrxTsuAqGDDRNk5C9husO3nxFfuu4FL54LU9aaoAO8f1kR12igBgkAKpoXTy569
hEhBA5YTjslR4gw56DTlOfTWBvFeYV+X6Nrkw8NpIbNX8FvI1OsB62U7hLKM1DbRnhrevPem9nla
xFyZm6AVSPlKIIGQaWLrdZEOQ8Ph0oESDq3OH+06XDEaqefS2n8q10uXb3ZJe+ImMVsPNhlTTsd9
qwBk2YydfZ2zsKTx8I+U41vGF3jUnuUKGomrrMG2DYR+lecwm5ec69thB5zgVfxAFq7crC7syZus
KZIM1kjhWLwX9TkmY86D1gbIULA+va55MQDmAFrmSO47SZdykVQDSS3TtZRHM2hoWj3y7PG0jHlr
BQSV34VM1CHxY1/PuQV7fD5aK+tsOBtZ9cINkgdAQPgraTCo37e8yd51chA3iWTDOvaAY8cIRoVG
+4IA4wGgziqSFafXN5Oq2Bd3hFvR9L1sZHjU5CjBrG/tNNJGjzOwCBUuwTeIRO8k2kJb+uyD871G
a7JGELbysOt19P2oJpDY3rseqQEBlxeYj21kLqj//A37Y0enZZfEkCJuyQOq+tz6iGT/0W/5kj81
uyK0OQA/Wgap4zSnJ8v46jw0yBfEQ3ffPmabYNc5/l199s48AEK59lt8sTSOOP/U7Ikdb8jexeZx
X5bF72LtXegApnMMjsaJOnabXbVnS7zzs/qyJ3Fy5xRAvw+ZgOM4lsqadQfS5WYrgwnttFrORpzG
t5xpYN1Hcmcg7hgnvnqv+6hH7JH6Kyqyt3J9xR1pLUVO7LUbsmguxwf6yFzuyZ6sUbJ9y6pjJEVK
I4JGshDoYejYwNSDnJZUt5Tcbc3Qf9OMqDhHY9GusMo3S4oyKvJhqSFwVnv3vszE/uBVtUgjG3Bf
SJI66OGLgL7eLlm5WVOKmrkpgzYZXNoTKWFqt2WSmsQVjn0jvwL4y3c7xJ4AYwShy7q+TNwAQDYL
PsN4z483+g+pU8zQhme+lsewA7UyuKWMjIlEPMMcaC+ljqkkVJX4gjGYf94xrDgCvqNmTiaZKM1C
RAnMwrHG1rPzkaZdQgdEoJ2PHJIA612SN/v2/iEPM5KHV7SNCyXG2BGKvk4L0gJ9rJTCojM6dump
myXQ8vmLgxEBy0RYiMmViUkYNJ21WSmNkV0WgQkuXfEv53NwlP7RdltwTCHMg62X3xad0NGVPjrP
b9lT0Ig0qhWjIzjPwU9+1D64sjTrjgz9uSzVO8yyJ7sy7VqvLvPbvKoB9NY1D6ftxpxGmSD+gANn
EpBjTF4WWbHBHzzgdJGLDIHTradOWgUAsOLyytTC8zYMzrmZ/JWwfU/sNO2d5ZVBSh1VltD8kPoG
tc3CKZLn02ubswR7QqZenJlVWiDJJiqoORgnbI5O4MJYwrGa9XdAdwQoPjQIgiRl1Oe9J6XgSpRK
GHxCtg0kG4RsRo4g0xUruZI2Bjp20vVS3XvO+OyLnBxa2SS9JgBuhrGTAf7Hx1B/IF/lnd69Wc34
XteUUzOUKx2qbCHJVcU7G7AjGOjCWBCYca6aJrrOVdJTQ0MP5Gmxs/bGRD83UjoElFnTrIFW8ThL
88Fy9QvmBpt8FT20P0amjhFbXVvItfw/p/eHtGnH2kC4XRBho2Pt4teKtO9mPdVpTk00tPiOcf/3
lqdNomse2FnQF1BKn4OmFIn9mLVnepav/EKirBuIkwTZXTl0H4HIt37NnxPFXNrk2ZsBoBXQ8QB4
5wg3n8mJ2WJe0UJFtb7rlE6lPtg+FxRofPWnxs3cEzLRUk7qoDFDMo77DhlFE9SNpFUNrU3jc8ii
hQhqrqmS7EmbAtsKgDCYQQJpDDDeoaNtkJQNXmy39Mzn3LNiZILJ9RLR2ew+gitE1xFzangcD+++
T0IS+hV0FR3R1FQ/I/7ztLrM3vRvAVMgOTvNbEXHgwATZu86nV0aYfozlpaYTxbETP2KvCQ611Pc
Am1oA0yx5d5QGmdJqCyOs829eONInoHWe4CfTUPQ0i9JZRglYG7A1Gs+DpsR+F8BC1C5XjqceUvy
Lcuc+GiRr+op4/Akfoe2yW66s9GPsFf151/p9scDivSwZo1TBdOKXYakmSlK6IL/kD36a2RBACHd
pwC3LdzQ+ytZkD1p03JdLEsijVtkKOSY7TJSnDODvZ7Wvdn7+72gKVh8pzVh1tkSHGmDO3CSvNC2
aV5Vnt0sRYPHAQSY4kBPA4sPSpajqmDeygYwiFXLNa7Ca2s1bMYCmfKzpjG6xpYyBsfKPtLSoSA9
1iZ0NJ0eXtq0zsAdmo7C1HqTdvVG5Nmnoi+RMi2JGde85xdwuePERgnUDftwTBZ4XaE7abRgII4P
6WAx0y6SvMWsFasVwOhXiGKrx6p9aXm1ipaKivqxqTsUNFlOUKKgWVoD8IJIsQ109CiITnnOVR1Q
TVLsNOB7sYYrv2o9Kd6NcKEteQjM5LkXAF+omEMK4tRcu2SqVynXtfpGTKBl6I2bKxdWjDRrMFDW
2lQL3lq8wBp57fiPToucUGzB9r4e5I80es/MZwNr07Ry11qVWzTtGW9VN6uBN1KGu1YXD6cvwcwp
ogCPBIWhAszpiB3C5zXJrR7KopcNRT+0Y2VPfraUcVmQMrW/qSmrfsVV4UbiQek/8uHVkhfmrGYU
BSjpCtimZIRymF07VEfNDgNDL2PflZPB8VuN2r7uBBaneXF7esu+MHwOH37rQNSoSnuar5qVz1Su
ovjt+DfBJrksLrvIy1etF1+nH4AAXimrKKCJl61Lrz2vb7lnOOUlX/OH1k0vw7PKp2H9H3DpLOzB
FBSoRbdIJg8aLHL5yO0d4S/ROGarLbnOM2mmgx34ukx7O5DqepdVGQqexp1woNuX3AY7FcLKfmVT
ULcDCjMEM9HpfR+fs+Nth/+NKqgFfraJXatMhSNPqpswOHydq+JSjYWxLpRqyypt2ypsMXydsQk4
6G+J437vLbOSUy1nOZY5PrDj8J72llRUd2UwqiNYz9f+a6QsrPL/2Vt0quKpVQBTMPG5SBqDzkqP
LNey0PMzEsQk/U31YHmYk3LNs5hvMJblnt7aY9YxtKqMycrfhE57LQtlaOq0Gw9Uki+KuHcEyudB
DBgQHdQwvHIM0GPoFpCZbXRX1KrDh2wtYY57aGUHozdOK9vnCeOrUCFgUQYJO0NjWUEeM5V7A1gF
Tn/faVc2JtVwzS3EiCPxm300t8KGtOasSn2AMZFnciVt5Ft9jZTRKk+c8ql5D/iZ4skb36lXjUyX
tmuiF6N0tBKZX3jmoJyb2hqQUYpKYMzb5QwQdBysLjz/k4Hblww84KOiayNixcS5C5gIi0bLQJ92
AeIQt72IdJrlTnUOHna2Ttfg3lSWYv25dSnjvO8Y1YwgV4f6nrS1oXcGZDLl04hvo/rPJr/GVYGc
A4VsixDVNqbFbF+gCBTrke1y4OvHZbTK+uA64eKp7uUzUqb3TJfcTM49mXU/DE36KfnslSVLjCTT
kaCj7zGxJSyJ4L2PK+3RAkZM3O84d1UrA46e4ao1X9XWdaI+Ad/vT17vI8kTP0MGU3Y/mOO5rtEs
YnU0vwqAlHSJqeeVuSKApruLFjlCJw/DkdDJ4wjoGBZHUoxsH+vuWBZ7ahBdggz8h5Rq9wtXc1zA
npn+VRYSRSbYigGQNO05lYgS5mlGTJDxjdCMsuFKnuFZoDk3WhfUkwsbOnEtfhWHLmMoLMwBMN0P
dVay9CYTLLBdDO4OF6xs/ddeHshtrA58oUo1Dbh+lYWyom1Y9oifNN6fvfdA73Bn0BFu4T0gVzKw
RAWyek7iqO/hpiucJUS0yYP3mzhABwOo3kID9WRpfc2irlJqyx16hSrjHEFo0gGAPLxpqSHyx9Mn
N3P78dh9i5vkMzq9TIPOgLiw0ZykhRE1ko/TIqZtRr8uyQJpiQH2YGDvT+6d3xOlZ31ij6Oh6xJt
RsO62tbo1/vTYdCXKEw2YsoQIRA6Z6bLIQk6PRl0PqnCazVoLlURPQ0V355e0tzVQuv+GNqhGQxI
z4c6UfgEADmtYblSX1EjQaN1c1/WwOlTi7+g6Yjrfg3tkD2cLMgw/B64uliQEZ8Hskwz8gA85qWX
deY+IaWA01GB3QsO8MkJAYlY+FYcjuUQo3Xsmg6uQosL221cEaxBLgqWOrJdcrWOdc9GKl4bG5wA
hw+cwcNdrHggh0ZcIZ2lyw+ROlwHIaaCTp/U1LOCRhwKmVzfNs3Aes5qH+BxY9OqjWmgwJOcqt/1
qxhoQ5HbvvmL09DHCnIodfKoKlFdl9zOdVddl9sEmr4rN+FzuCKOsR48oO+LDQFU39KOjnp3aIah
lfCTMUmMJmuiTYwHkLWGsus13eWoQCT5Vi5jICsZOUpp3JGH7ikdrCc101cLmzy3XDR1W2iRRc8a
RuYOT7KxpYK1JpZbu3nqMJdAgbo71LhgJ7nlINOyip6j1ZJLNrtcHaA6qo4QEFSHh2JNYN1EhgGx
v5ahk7UGkEp1kWpzCh/1pUMIM3+X8+VY7D0BVk+4FYxyRgLwynSjn2MA5Ff0a6LEkV7Fyt8U2w5g
NeikqUoa7oqFSHdWj/e/w+SKAh+zqeys10bn9z3EpUSdP0oo8aSXrN39OhewFHzNHuveuiduS9DJ
XMq10fgwob2kpNUaavhDuNMLH5kmYPsvJLznDxQdwAAcVfDejv1textdW1JdDzI2Wt6NfQX1hgHC
GR69t6Cvoz4e3RP0yf0uZ7KZaWEoOVIr47gcpkXYFi0M3cp2tXXdrECHt+6BSb5ekDln7fDU/iFz
spm1MRRqKb6UFfy6FjBhJKd4bl0ZQ/9Ovjbc3Fk6v2kZ+DfF/ZY5uZddX1UNVyGzWwlPNMhOAMgV
/0HIrq8YSEfaTfk8PPwHM6Xjak7t8MTsloFqaMO4w7ULNCrwqUfqb9z0uCDLvu6Ml/Y1SvfH7k4M
LudGEPgKVsrey+048QQqTuVl7ICB27TcrzctsR3t7Hh19jQVtihqCJpusD7EL9vUDV7G9K50E27k
TfqwdJLHD/Th8iaGXQCcqQjH7ezFxaBS0j/2/sNpBV26exNPo+oD1Eb7L/38vacn3CxTP8+uBGQg
GDgGJjcM9+HGAUEbWJs2cEIsCdWETt9Kqe8VLNicXs34bY/071uMMbEkqPnHouhbzZUkV1S12zU/
5Pw6Ds+l7EzW+ALo3MKipghwxO5JEgNfCFg6Be2KC5/Hm5TE3uk1zZpjExR5GJCVLTQBHG4ds+pI
6RWsqdMbtupau6dFQjrPCMyLTucLL86sPuxJm+gD0CoMqbEz3ZXEdZF6qXQutcxRymQN2+n1ZeX4
4u30AmdN5BgljOkIA4WEwwWqVgX2bMDzumpqr3IU7SRuun9PxOTeMiIhoSgEGmN6YAlQ8LoDdNf3
o4VMztJKJkeFqkPU9znERN0LVx+qcCkCnteF762anE5SyYmVB4ruiuxufDBBzEJlUblBPqxO79iS
pMmF9fViAAJyp7uh/tgkw2UVFpSEpauoz6cFzbs4aAglMmDMRiD9w+PnQu4wb4VNA++RCg9ypAg1
fxgJRbXuWtplbr9plqhjpyX2Xw35ntDJQ8WJ2utGjY00AR9f0OSRt454HUk8k57GGIx51Vf6OB+8
oIizJmNP7kTXm1yVBc+h62FW7MpEXxmV+pD51f3pTZ1XxO89neh7EIQ6Sp5YHifipTP4VUrkzWkR
SyuZ6HqdRWrFNEN3bZV3a6VtUrRc+WcA2AqdvydpovSN5WelEFiMVsboSw5ca/BE+/O0kFk1BDm0
DAREAP4f8dhIokvMREYQpdxFl+F1a9L2ZthYl1KCKnvcUEDQxLul4cq5TdTwoQifQBp1XMnCGQ1J
rEMN7fJcKxHoQy1ALLOwg3PqsC9monVpjBRz1GJtUfaYSC9MWmIfmhWA3g5MTIC874iSsAP/lZ6N
m2eiXbYHy5G1lMadli2+bqz2LWL6tMeKUSVlh61qvOBWvQg9DGE7nQskR1f9tN4CDyCPBsDpQbuD
gUWZ9ncq7u9SynPOLIIdAbNzyGjB7ZzooiIsEZsj3plvWz8Ar/aqpdIuLv2BgtFye1ol5zZ1X9bE
BDdmIbdD32iu2WG+UW8o0e/+lgQycZfS0fvzbbgWVZFuEFWf24O5kEhd2LBpUZ8Ls+mEpNiuokmO
0kI71OS85Z+6utSPM7tdGNxBS7GmaMjbHr4jOurbYVggVCaBUTp+esZGWpTTG3Z0X0fIRNQ0kGVE
VwwerEMZ4LnCLRIJms2I4eVl6GRdDPj8xDst5mjTDsVok5OX/aSOFblANgVcQ691TqJ10IURyMsG
eEg6KZYazY8DqVEi4mKgDBi6DrDbw4XpRggiqQZFNv+lsR22RYvHBuSKYBbl3tdst0RPL3F2J78F
Tpt+QiWLrKYHEGs4YqQBARb2g+ri889LwXrGKX3VACTQJOLnVRtGZo9lkVCnDCTW9fASRQsqPreU
fSHjae4FhbVssBrJ5sFto9Apu/fA/AzE7emFzGkEGGwttK2jvfsofkpsa8i6GukXEKdQeVjnFhiN
urPIXuoomtWEPUlHdhbFkM5vsWVDS0HmkwNXKNgNl8C8+JULZjFDMhqZg5gNqrcvcHJGfaU1oshS
tKUguzXO93c02cb/QQx6ZCAOBU1ZZww1ZmimEoNrNtU9mtW3WdAsDYDO68If5zTtwDe0WuiEQReq
Vlm3vNi2vLniQP7+W+pgTlQuyjPoSAMxhvbBCUZ/+s9KRsWYZ+5pQbN7Zo/8IciXY7ZzYlRlJc8t
uUf5m9gkvQD2kuQS3frTcdN4MntSJma1MvOGWBWk5I3kSUrmKf1CqH56HZo8WQfS9kHax5g0qWx9
pyXypciav3ImfywCVCGHZqAtyr4dJIjAGB/tzZVtEIwPmZS08oLtHI3x/o1Bmgk1UMTLcFTRgHBI
7KL+F8aRbD31e1APAsM3KJXG8dUudEze8c1/+WHcCKXpUICtpctcNc5JUi4SVY2X8tRXmLwXMTDv
LbsLfbewgJpbPyndUyjOQB3Tt7dy+F6AdKFo0F2yYGrnVo6hWCAXA0/UwJT84R6nneiIJkBeG29r
zFbb29prttlqqRo7heVADzRBAelbznjN90x6LLQ612N0mJk92djsLcjfGEj3/OKsSh6lzqCSrNI6
VG84fw0jw+NW6ejWfW9fROWLNLzo1YNh3fFEXVDjo2YGfDF0QwGOBcVBMHR91Sz2vhgS8hpLCFgn
4223RbZzFa2tter+aZrgcQcOBKmHOxCpVtRYStu6dqLYmz4J+tcQUz2b0+blKKE6FaMdihGiypIi
wYHKu2ijhuBp2I3lx8FjDqD1gI8p9ZQt+R5TYzAVOv58bxMbCZMv6Opr3aJ7yKPQQ0DzJ/3EiQR9
oqfCAjVSKXrfjUHSK+Tnwr4q9MV6xtQpmEqZnFESB12ESVpM6z3ba/DPfCpP0m3iNKsRTzv26l33
IDZL8CFTVO+pZkw7D7E0PNmRQFfLzbBSgXgEQJa14hJ0rzUOSipv9RfEb+SYNL/kjn8V3wYOAPjX
YosuOgcF2SWUkaOCx3QjJgeKLg6k3jpshHFnrmXEh8kGrTYe21RusjU8eYWU9i5B3m/9pb7//c7/
J/gskN8UQZE3//5f/Pu9KEUdBSGb/PPfV+Vnfsfqz0928Vr+7/inf/zqvw//ib/87ZPdV/Z68A8v
ZxETN+1nLW4/mzZlXzLxHcbf/E9/+I/Pr0+5F+Xnv355L9qcjZ8WREX+y28/2n786xe0L+zd0fHz
f/vh5WuGv7v7rN+i16M/+HxtGP5W+6csAzOMAAjNHEMgvHH95/gTxf7nGBWNP0HrO1AacAQ5EDDD
f/2im/9EwwRcVlT3EFmAVvGXfzRF+/Uj9Z+oBwC9BXDsY1EOfszvCz/Y/O/D+EfeApoPZJrNv34B
5/zhjcAIEGCXbcRnCGBkGd9l4he1rM2H0q8qxyIXoGdl4EhUOdjGlbPaLiqXpeFZayEBrGZJ6ZZs
p9Xg8jKyfN0BEgfE3ZJYSQMPaabmrpnx2snLGsNLFYYpI81AOJTltCMJHYqmoggtnmwRJ84QB/kG
uZGrpG86p45uzURSPXJuEwC5qR3fRuUmZ4FEgVyRuFWdplSqzTsSp8Sx83STAwsNEAmD5DSsdjPd
zmmYvAADuQBIalA6mPdzpMD/RGfXgyFjiDL0s01mAUzYVngBJFz7IovtYWMM8hrE55c+GFEoGuk/
+taqnarsBsrl+pZkVua0zB8c1UdM16ORV+qS+zSXB88MdDRvYaLczYfc4bGvbu3Yp4hGUmobpULz
yDoD37rsFBuprvQVqGtB0GuB9jjJQZwg+VqIMTDMRiUB2uZDvoH+eMlA1lEzzvVmSu1k+WdRVle1
ZFkbATRkZzDryLPz8MU34syLgKXmDC3nblumipP3GtAH9OC8MYFVGJh9u+qFBCbOofqsEyGtFdJu
IgC8rOV8Zzb9jpTxE+GPUqRcNkF8RkT/keAXaZUmr75UwydLzJe0ysEDonM0VibpbsDQGujl1J9Z
h7K+njEP4Eho69H9S2DiKDTAAWVmDe65QXvppbveQLzV6g2AtksElIrpb0wwjNAWZI0UZImrTCve
KoHcdX0eBn3sAH6zoyFpFHw4gAOtWndM5geoDxSemvmvvrGqGMxLOxRUazJseNSgd8K/aHtlbaft
KjDERdn99BWUF7vwse30lGK3tpqFiLlJUADIGwz3VmDdloZXGZ8gQqKC7STZRn53J9T+ssyyjI5/
F6TxGkxYP+IYmDS9gqp+lyuXffSziUxM6eovEpM+ei3csCD1oMoVAOL7whG1ijkqSXvcJkYkaAIj
6ZRZXaF/MtCpZlz4EhjDOj2jcJeQF6F921bUqsxXqRgeEQ4ZDm/smMY98NpALIwaybmZBze5YV/C
bD8bfYjzVbOrKAOyXK/fhXXdUl3DDK/lw8nJu5+5Em55mzh2CRCTryXrWXsLYlhaKN26Vtglxunu
asXaMvUnC7I3E2hGeWo8BNw/L7vmSpNeTVOs+6AXjmaETwCTvhF8Z6DYFBjNraWU73Xgr4Ocbdo4
vdDRrcrDB72vwN6UnYm8umVVtG2788zX0Zs7VFhsXqtuI5sXKM/dB6a5TfwWDllgBrRM1eeqDm5x
1I76wzLLN3UkEUxtTApoTHrX7OgZoSdovmRaN2dtYKDXqvNfbB3FB4k1oaOcSTlg6VkD9oYWCXWt
6l/RIrxlogUCr7LV6qyjskGZWb9KnfKOXt4faLZTqG85PkDvHeB+XJeFugUY6ab0A40qbGcGUEZN
bs+R67mp+25wrMQ6U+XkMVZypzalgoapaKkaIm9WqPxHhqYXHgxIA6mt7tg8eduYQ25CU9lzFKdP
xPYjJ0lUavISvpR+F6WmT5u2i2kUJoBsv6kVTVANwQkKEeq2NlCiz6CGTsj5U62Ly07Oc9rKwaMp
0D+TRtobD0FX3CCXy8LkvjJTTAIV8ccQuiqL3zHcvpV0/YJkyaXVDTG2wL6OUOeV6wG/GIa3SJji
cxpjQxIbjXkw/Cqz7vMif4p6YlKA4V7pjtKg67kZWdaANId+lBdt6DRqNXFEc3sTNApo1ONmZRUB
OrGzXaNGZ72MRaUGUMx8pl34VXJDTGXbtO2HVhcaDVCbpYnQIlpk0IIy8B2pEiVtZOksILHqaUr3
qNjpW2SGtav0QeTJFeY4a+uG22/B+D9Toj43pHoGFt6T4A2jBsRjUDOknBnnllSu2/E72BH3LAnX
llXEEUy56ezqzAgQg8CiajTi6W1lyY7ZmaA0DV6UOBEwx9QqFN8xgSdBeYaCda/Xq6p5F4OWOVnV
c9r1auAYw1NXIncaSugd0wAYjFGo6kkMVosbzLHSjgYRypq69FIPT0S6AOrTh48ytJ5onoSKiTQo
W6tqGSW5+RplpKF+U61NNsABtjAPMxQXSJh6rI2cqIge7ES89rpQXD3Ub5DTGLHHJAzV2jA6RQL4
Q408hUlWrnijpa4G964JzkrLvjeEEdAizj+SMCTUL1oMbJXted+DlFRn5iapLJUGHPDtvqbUtM3x
4Np5RAe5V2kXE7cdyHPHtJ9ZGHgNRpid3JcF+m1Rxy9uQHHfQze0RwxJXDG/MVa5kYB8wMpv/Fh6
7EwmqElay+sD+1qUPRA/I3UNHldGmWGlXhREPyo0t3uNaTO3CD5saauUAAcJ1Yi5rchvcHu9WAXH
X5jgbdNaJN+NpkEjbpvjokrvasYfrMHfqohAw6ZLYL4lk2ZdoTiYbB1GyuQYKr9CVfs6BuEUlVkI
qI4+ca2u2rUmWNHsuHqOmpI7KbFeVKW6U7r0gfvRBmPiuVN0Kuiz6x3P09Jp46BxZA2mvk8jxxbp
OvPxCupRZXptFWcU4N9nstLXa64NnhREGEqJQKzRychsYOA6dFuQFpU+rA9eTkcPlJKS4bxBUzDM
m5S7upcYXFmJLgpp2TOPoS6eqeZll6HxM+HqT6vhG9kqn4B/S9WAFNRPzXNJtW5zCQVGNXpP7Tp0
qkZe8Rh0uQHLNI9I/psslbjAXAH0DjwDKy/sjRb5MR7QlookxmBYXaE3j8multS3TVDB5xCtoFnc
ncmFz52QKK8FJ14ViE1YDvAKgkShYTy+mP691PmAfKnZk8RTsIYVEVq3YqSrwfK1luTcgsVRNUfL
kgA1ZBmvKZAfwBITOphmvY0DeSXJ2jP8IZCyV6Hi5V26U5QOPl+N7kh7MJywyjGJCpOLF691tKLH
O1hUdCB4x8noa3JNv5BSTLVgIoSAWowWAXvPUe13DMy5KxJ3Req/643/iWd/y23FaxUJ+dMhFauo
ay6rIdtBi2loBhudy9GqzkK8ORVQulXfIp5S19JZXKeeWsnaRq5L15KzxPUZjJiNh7vuyGUZdutG
Fm+hgcNPASgAaQxUmZh/XsMh6La2r9yKFIiBmlVQI5BVJxgC0Ff5Z/UwkkwNBeYq0/qODS1C1bT+
AfRfKw1/JkF0NdT+Iw+y9yA0rqwYsOGE3xujcklpisjZCF8s5Zp3lraSeIkZiqK+gVe9LXM5cwQH
4mNE0EZUXjdZiJEtJffikoA3AS9hHuNYFDlON5lmbkUic3AEihydjJhZGxtcci1VcGbmOwmVxzBK
16Q0UIpnCVUMTD2ZZXlT2ek94BhBIAuYRIr+/AuWZq9yXoOYwcolCjpkpytUOKsCNgtEMvdVkFwj
gIL6VUXgJvZjxU3AhYYEDnztdXhNAYuteE0GMPAwAlA5Mqxe3bNL0lTaJuOscNVEuufVcDsIwG+F
g1BohD4MmhvZz9gvLxhI2leqUQkaK1QOMfMbwzFUWlFRKWEvlg9zicfX1XORrUitwgIwzqmU4dnN
AqOnQ6zGTo16OvXlHjYXQ3heHlirLg99J2l8leZNhrpMKYOdCoXvpo8NR2CGyFFCDEIkA6cpCJPX
DS/e48GH/6JszfpD+Gj1lwUcAJSXqSmU1KlLK1v1VZ5vmq7sKCtB2xEUfuLkTPMduce8WRFo/0fS
lW03qmvBL2ItQIDgFYxnO44dZ3phZeiIQSAkEEh8/S2f+9rpxDaW9lBVu/ayskn/nNRujBzSYDSn
Vt3Wso+6h0QsJoylg4PAMcwLBGqYKx1RaG+8qngpUMevW29wMrerDmEztCcJlDmtux41oeA7OLfu
KxvWsBOCPxNBsYdEs7Kmwmli/Yx/7v4ZjyImkZMZiUid0v0Jsagi89pxQHCmV/SgTl60R5Bxzlq3
5LfrxTaBZZmOnK1TJ+0RGn70io1vs4WU6CFD/edVIUobBw4jvjBZJJvgDWNH8zCDf4p8lcN+xaxQ
Kg0ZoQRrsvIQO03gMY6VH+LxAdOw8jQyfYBFGQQPrhNzkZHNUidRNrX9vzEc9o2dnA3h8H2ufMxi
E+zassuCfnVxc8LmjVU03AK912kN2W7e5yHkzKkM1XZeUAr0dUezpHCzxEF3CJeis6DhBwxm4jzs
upvTlJ+9mhH0eIkCZK5vcFl9WTA5lUaDjTPtoKyj7+5MKiQyZfNYA/nxvXLvD1taqSb360WcWYmZ
1PrazLW4iZE8Y/H4sKcu9A2s7bN5TshOdTZJsVg0DR1xcTGZnVIz/g5JkNsO0zdyVPXK990ngxy7
6oF5ZLUvcL5q30sNL9D3QJRUiDg+UiqR79052gfcfLjDMmWRDei6ZVjIWjy6j8dcTdkhtqP4jtce
11sJe6/tUpIaVaZ3qFssxcKCOLqf4+BJaXErDD2UkLTsmG9v1hV8M9YEl9tz8ijS4uBTJtJAVjTl
Rn5ppqPNODlXwBD1iUr0rwuMJD0MccgyQatX/CWwDNgLO7+WMbdp2AOLcCkO5jzpKvUSJjYBSNG0
DfB3yzbkaBoQk52B7rBMIfcNSgnoNffwNfezvlMCeXslWmRBzBX6CFMM9x6BKfIrmB81xMNMVghV
yXAvk8+47GG7Pgk4YoxolNqtDm0u3dlJW1y1bBrBjpjFx1ZABxcziDmui3uBLuZa8HCNGj9YSW+t
ZBVvvJb0qXG4k8VxH2elnk8YOfPzOkYfHxG+VwUW6s0MK6sDB9ifIae401vaILo04fDStV6SuSrC
ZIYn/qwOqmzykzpzlLMOqs6kOpyHFED4FvpXuFclU5TL0nll/rqvQpWWMGPLbBXLdOQIz1oe5jgq
M80b2DrECcskVTb10Pygp9XQZiAkFdRiGp3iLjgD2jDrwIKqGtLYVQmIMzFnQ9xP664V7y1FZwk3
H5sL6gFImO7cGc1KthyVZ8tyWtZBBlIlox56JkzbHxq01BlEhX62FiQQK7Sxj1Uw0bsywabD7/ol
Q0ovFcmQLbOJ4Mm4C8w+QUrBVK4nGNWY6LYCZFAnNkhhTLB3RhSdgemeTeP9m3XSrHprZIrWtCl4
l9ko6lLOiI8spA5DQTD4tJ0UfW9N/+dKXI+2Ezbv/XEVYGJgAJq0XqLayzCv98G7LmttuG/la5RM
79FUtAfFZ8zKhOJc94ZvxURw+HpMNvVOUsBH5QtlmegKGIphlyaWqhU/dYgxFz7fi4CgxuY+uChd
XqBhffkPlBhnF66cVZfLCE3MqJxtp/ub0cQFZJS3Nb3HbV3mfIlC2EKbIJspXrLy4iFDPFxHvb9f
xvrZV+IfXY7UFVuE2iALQ6mycJpYrovmMGmlUoBcCbR0KZ9jwAN03MLw9BUQtZ8RrhtwOPsyaf6V
5QxnY+Gg1XUpVryUACnKxUtJwr4w0TwVtcE88ZjUJbJScvea8cd6XgnfeYHcz6a1KofPQcfsoUGL
YLUoHYAwrvAYwnaFQxY6qzDiEV6vKzPzjNyLK+8Vb9pv0aB6P7Cy/46542bGdX+bpMwD4uBQoIhH
TJs3Eks/M6Ub7MUT0F4gfC0DGhcPm+UDB7+FJQRIBTVilRbdh07CzdSGzartMLpbLMVnIsVqjvxr
LPgnwRp60jyPS/CGIp1mM1O/c63uHtyyU+FX90GkioQIFK35V7XjO0VNmDakRgsjb6WOnlq3/ht9
93tugNc/Xrkqux/fltuu42tCiEl9n7Xp0swHMmInAPNRKbkviyVXXbG8Eijl6w7zMdLNegE9Vh06
AVChYJOI4RaT+s1VMUv/+3+27b5V4L27iO8pjSFxcQki2kPpXGu2NTOKGN/RCs1PsI1rNFzC4UBj
edfmpO5pxoMd4M50rMcEIsRGZNUE13pV4zgYu+RDsOpL7R9jgCkFWS0VwnzBkFjpvIa9vUC9mGik
ztUk5Kusxo1YRpkvHvFWFQ48akNvPbLlo7IxuoUJE67iTRZDmbJgQvCcnxu/KTLq6rVc5K3m7Nsd
o88+JE+zbNJ+0JifEfOwchHvHHR7qal7sQmF/wBY7aEdftzOx+2amJ9i5+RPhdbCsviGWdAbtD40
myb0u05crQqMA2VGh2rlT3zlukt8iOs8LvyfaRg+ZYM8qhZsRygLdPBcV3vPAlzrbIkyLmR7H0Kb
ldXfQwTo0Pg95mywNT2l5KiAsDDMoKcKqT+d8HTljJVSLTsPYuMCnVxmDAcm3rp//BzOAd9Foda+
1S/9iBk3t9vEkiapNi5QYQ2rhqkeAMIvcHkFqhIWwd+M7yFErk/mEc/ah+9A397LIbi3owqzBHBp
1lfDuwNgH952A0vVLD5UXH9Q+4VdTO86zDXIgZXbhiKtqhLgNRDouYxehFu7sI/z9gZ7fHG6R+Bl
DKkzcNdV0yXoqxRueZn8cdF+yWHaM8AVxSKQoUp8GZbolW/ItywVz3wPIXjytzM85VeoqmDdA7VX
wvS2mCWa09Hv01B1z7wz7wG8BbmLUKBj96n3knFHQSuuRGf3YZPsFzKgTUuwNQNN/scYsHVcoMcm
NckGglrZOlSmzO2fRjWevBYqPE3hqxDCXgTpHeYsoECbAFQzacasgTYPOWsd6fLXJtWrhocDMnZM
M4Xc9mjhy10o3ALA9Gxybzg4eiIbrC0FjAzbBoNtZRvHwYUbTXBZapetAcIAawRw0U9gC+Q4fjk8
eua0HPdeQfJ5gf4n5l4HX1P9WxuARn3k99momioTvfsZiOhOBQjiVg05rghCvN+gzzYtao64euJq
RIXXnNyCBHk1xSpXjTmTwhbZAHvyNn6UeqJ4did8/Uuhz9Y0YSYW8CfDW+Syq2mAs/gSC8/xzHED
vFTIDkPYMxwc56kTaYwaCt0CZrlUuQ6wS9g6zjYeHIbK6OxShlGFqpZrHKiVWeAuyD37FlVem1ad
7jAYCnVTpdu1EyIHDzR46nVYpdJ2Ip/q8o337YoXwRdPFEAlBKwMZfDH6DVfjFgvN4tzH0PwIT0Z
R+w3ogTvHRbvXglfWtN9wJ3l2QwK9TLmb3M9wDSl65odIucr4AqoUPR+0WGZsTroM6wWSHvqTlkF
Z5ONFhWq07C6dX3wbXmA6VE59WsxaWw6mhwEpaWDgY8K+aokyXaECR1hBUfvxsvMb9ErxiXNfN/C
kM84S9pPKJ0HaYCClGJlKTqZzpuiFF5Y7Xpi8tVVLvagDnj2BRzgDpHzW0kG25UOdekIFMCHYQKJ
Zyy6ifkFSxK/KzBrEqRWyYEf2rKjwBWEynodYdOwa99sE6k1H4e0DOc5D3gHKsU6OWZjwiz0+r3f
tj5mtT+qSp+aeQ42RdFiBQBokgjYzgo4q5tNkfgtnC/VXKq1nOQC1qbhR1gq3Dn1V5oVPgilwICf
qSDFiJdqTU5DDAgsWYrfZaFn6SwT1qa8jVJylEAGSDectKHQwhaKuTx2QOnRXrrYlOUwmlIrcw/C
UmypkAbxw/tsQQtaDVQSEgEM/PfNS+0kl8KZ7/McvTaj++DYWv7AZrKqi0Y07rVZh+0GS9nbPeKK
sbCKCmhufD3msHlCRSjrnyIsU7f4GMARuKq8w9wcYJgif6YYv70CdjNFLLD4fIFvEEPEd2PkmRIi
oMyVyTGIugIpbXoLUOqidAieZ4kP5TyOd4i9culQjKhL0FzBo1hnyQCopB7prpcq9UNghBgHN9il
V629QT/HBExWYWmXSilAivZD3pb7zqAQH+AECgwxhBFNse8qj62Y6tNFmW7vO8661FjlNKmfpLcf
sYEs3+lpAB4UaGztuxt4z1SwWpt3k4jGFF4bZ4TmP79vnJVbfNoOBfrgA2tdNBhxhRIHKwyRpLCJ
mw1fmGVGb9HqFwzz/2uWeYv1rB8JbcMUBXOZ9wHQFROTfGrb4tjoZ6vnj1625dYqS/dmmbYVY3Xa
lx62vSVftF2yuAymQz3TY82qzwYjRmhbGjyoaHQ2IUeRFSfVvqK4hR5tffQNLdxtUFyIYGpWQ7z3
yHjULb2V/NAhaCsXT6ubR7ghJY1c9SimbNOStLcVIDv7oWhgETabAeQmXJW17x+CYn5plvJfksBF
yFaw+u97XDoFT2a4KcEfHGYT62F235AR57yJ8OJL517aXm2dZQm2i1N/Fchq60K3fwsBsu0vHgCd
IYYDPmzjM02ks+msOlNb/ugBrbB4LBSYwuSZRsKkQcOQMX271ZI5G3TJC1L6U18kx76rwESgEwZa
4VvA4/4VG6aG1MgwWukGpuLDT+QkL0onFz5FAHlEc/RBc0UN20zs5Li2yzW43Lzk08ks0SuTjpcV
6N6TIXHzhVGd0jDQWUFwskIUtnIYilw3zpj50QgMcIlWGCv4LPzmTeqpOve9eq1LdxtBOJDFVUxS
VBofTej9CwRyCGovZGLkNwoIm89YHGSRftGRyX24lE+attEeuXHTlejCdAs5HjCryXeBsLvwReZY
qSrdIB+JqjJM8B1iPqhtETdo6kjPchYvuAiS/7Zx/AllUt8BOvQZSOyFHAnBgwob3eY1nz6FzIcJ
KN0YiH9eS1OYGwBYliknzxDwzThJkzqiT01HbWEZVpirZljDSCoQ8UuyTmjwU3ZkV8bhKUjWBRmm
lY89mEhcD4YxG5rhvVYB7hLld9IByRrkVH8yxVHyu6FcGx3wtVuzp6jBGERQOGfTVLlBmZj3D8zL
N7bNI0/AiyXod1WV2Kv0kk059steBP068tzu4NJg1Y64vvHir6UfABJsnkXR0WfswbUNXws3PIaL
vWI4sd2gX+XYJwLJ6HeIgL+uS2BczPZ4eBad9OCgbpmjmq/1OP5WCbw+vXCO95ZHp7CSNK34FMNy
yhyDCs56kxPJfYnlUpupEGdTLGfm6gT94AQ7gSIEPmloseyDgX3HncGGE+p8zLFclaVTrsJwgMCH
1p9Y4+3KiGSVccq8NTV4momD2bczPP7QBuf1AvpzHI5YdhUfERnTKZzHDVqHHaQQAvZbWCTBZ3/K
XSzJ6Bm+7uju1f0qUUN17Z0oyuYx5eLWJrpczT2oRWXmNUsY2Eus9ARgfpqYMUATSq/PGXcAp4RB
l9WK9Ku51lvOLBzNi5BsO+PGaEOBxmpNnQPWqz031TRDJsohta9gaoWPhQ2OI7bKlQYF/ey1Zdr5
UBbO7mWadYjYCd+7OdJ3tPkLYsCRhLoGcIVoDq/TjZtIfIe4YeCwsmGJsZ0NzNZKk+6LO8GwbsdV
VARVvsDIPmfklcfRjgdKH6gzN5u6hjvGjHQWt0CBo2jZNaJ+7fwhyphGWxRQOJ7MHGbKfhJ/9lE8
H5HgUz4+BCLaKiAykp6asfqM/DAExd1ndILfd5PIz66tFe4gCp0wbDZYfLJT5dKlSzzXe1aHhz70
ocnh0VvlqjWjZGOWku4mPoL4aKMZQj2bQJfuAYMI7YawDn+bk8ygndkky4A6AIAYY5k/ymlTLhiZ
xuf9w9YCZBoxbHSFCnX02ruXDBMQ+hGt/Njhv7eKQ6WBL8EzEP/40hQpUfq977pVV7rLjcaizqD0
eU3kjDDp9pDDdxfEvXfIpJAhYxCC0dwDTJN76YW3Hq7SKVnkH/X9Ngs7up3d+Wvs7LZbJKyEEohB
mLD/QvzNVYFWe+U5D6KXuv3WJfy11eAph8j78SUg90i6T4GSrw3qX4wa062jFxeATnz0KxzHLoR/
G/agTSkMY9p1G6utUlDlylbXuRPyGCAq0tlEX7sYEdcpnLtwzZRNnuNhxhJqgeFoGsVXAhLvXTHu
h9EQVCBFfWupd3Qj50ny5F9sW7ubkqWCgEK9V3z+KSInC6uC73t3i/WROTjUDS8BtmIz1r6Ixme4
mu17H22T8bxuN87RpqVWpJD1ViurQAJLKXe10EtuHGRO6nA/s333PJkK9vGDN+OeJHHqNcMHjQeY
AQq/XlnEkZH3J5Rdv+GrV8zjvgjoLu7V2xiB2wmR69OqSc42QjCA8RmqKSpO9Vh8YQQPgWJ2thrb
TbARpPrux+S3idu/KnTQeMjlJhyy5qF5060BBY5bFXIBShrhZjW7zS9E5KlTYXvqUC07DLSHGMqe
wAAGF4G9boeGzJfZgP7UYwiolS/fJfrUWABoWdhwkXONPNR4auWMoKxtrB6XtsClLWEsFeOfGtOx
NUfdlbrYL3ecSPtTyNFZKW9iq0jFBwUIoui8r1aNS0a06FP3DUouC3llwWS/MwqP6MFWatZscZ8f
ZGa5LxRI9O0yN+tFEnDDFQfkNDdXrsm2GniDZjM6ty4Sj9+NxSZx15MMZsBjUK3EnveF0gjk+2IB
S2xh7QnyFVvQUkrLD4UIKNGLgratJ9C2tFs1MAJzC3c1quTdE/1qFH7WTTUATYzxcriu0mbaDi56
koY5FSCD2DsuxBCgzepFijDOXHDkmW/qIO37OdiGxVVDVMeUwaZSV0ALppeTL8TKxMZNhT5PLICE
J7pR4W5nNb/DzwAJz09+uWq2SNPbpVgg0MP2DFPYm+68P5jibOOifpoIyF8mq2euxF1WBdYGKHT1
VaNP8+SNWwSmk1sfkSUnALsmzODCC8C/r15DbNzCyTQ5uHxw/Oea6V9bQz9nE/yPPsGu2LYmIuPO
gN0hP5MEdeI1k0krbQ1oHV/unVes9hA7KsZ9HTYCRG1r1yMaxFp5/+hQNrn15XPUUwfVURGhjzN5
bWCRjLXt68UZSYYVGvBorhsUWQs9Yi4O3XrS4fmhO05kIaEq6oY1Z45Kq6VtchqgrXiokkqr+5Ms
EZWJuQUgKmv2E/n1Z+9aBtC0K1bYs73DSCNNJ110+6pBl2j0kPtTJa9h3W3djv8jSdd+B+1ypXA9
/g2F3lHefQzI0c8ctSQq57k7Jk5qmHHzcWAX8AhiW6HrwNGlaECHvn8dK7IL3PjVb3F8rROZtTt3
e8Vs/SUd/mw6NOxRrynaVayPliYkORA7cPrLZcT6wsRlBy3lN6RqD/+AcA8aAvnNljAwD3eVR9X5
IS8ryGfRLFMqFrRTRk9fcW/eOuo1O1zpOG0QTTcD5n+xBimA169Fs9ED2RkW3N+qj90dIvJbOPXO
Oqn1i9eIJZ0QvHcFbqAphuapAkNfY1vMSlkF4GUpbAZIhNLJy1nS+MAO+QpYnv7yCvSz4HrjxGxc
LU9dWw4HGjgj7lzLs1ZrZ18MA5bJziUcJ8HT7jKskp7O8dRdeBSJFeAme1gqIHaO33wNdELyCorf
qiB/2pevj0hWi621rrf2SOVDpsK/IQHQcgLEjuILgPa6kV0JJtCmrB1IDinCrGN8Usz4xDMgbOvK
LyrAAFVubLcxmgXrK/i3LVEArRN2GDQYQbRF3Z39CbvnQ9hbdcMPhttz0USg5GKdgcJIAaMymPMW
0MWR4pBEcm296QtipQenCxZPQ7WTDm2ftx7tQN8rPAgOynhBuGKkOg9w81+cQh2lGOB026ocrD7i
RL2tlihetyKGRKlrz7yX8UZF3YmE8z1w+RY6RBxyRlDPoaKDbzNwdHUPkARSDIUS6HTYVTD5YcOn
bp6CzBVQ26HePOq+O0rUYEtPtn4PADjpMWXVzgA9e6jzjjqUR2kRsktFsSJROYCiUMpVjjzGI8Rh
KsZ2eqS2VVQChm2s1FkNADek4KwcU+1NAp18J/19XC3bUT2IgurBCDz0gczL4PMNdl2G6CDUZNPO
UVfZQPCiAe9ghslHSKbPmo1b7tBTMLs7aLdyd6CngRQ7ZBd7gPEP9B2QLBUQC1UwGPCjPkZzTVG+
WchNalH+Tnqr9DOvm1MLyBGjLHFqmvi5wdcsGZCRGnCHBLdRFAH6aPZimo1FCQAFisZfcWycRnHw
BSGotxuDn7ofFeSiDagry6A4AZEz67tft5fEN7+PN1lE7TqizYX33hsJipuN2YuFihQJd9eXy7Ng
5Us5JvcpiI+RZTvhIjd05QsP/hKrt8FSXgO4SRuvfCUclvRDeDNOSgPzxmR85pW58y46FuMNcMPO
LM2l8OJznaizbchhGbwDwN+dw8BKUPQTKtqWurm4j5Ti443Og7ci7ZcqrqofjjGQBUf1Tw5LtmXR
vDuRn3tA8GwE2rdNw2h+Qve/x15JJKd7QZtvvy1HpA3wHQ4hYFpw/yqJlrUsUc0E+irINqzBZiYT
cmYpOM5+6ZxQZr8QwzajAvLMbTaV24JyfFbUuz7kjwCAduj835VTP5tA3xakpUdAACEpvYySad3z
75oXn8gpf1GDpDsH+jWq2BMEIiAdaAfhkDgEQLAbhstKcEOku+xNb0+Dda59Iw6dnHNpd2FSpnEw
ZBoKOZOcUMVF6nsODw4j706vz4Fk+dSXuRMs0KktG2PGrIwh8quGI/ye8lIAkZ1Id4qZc0TH1gTe
hQf6s074PlLlm+iX16RejhMmbhpp/jA9+a0i7zSM6KQrckNprZZDT8yWufhNJg6JwrYSEfwLH0pN
JzyauAYybd7m2Lk6wu7x2WA1ACf23ulOQzMeWL/i7vtUuRc5NH3qBdFH0ZRvZT9+NeOZBPMVgpmv
Fv0eDHvOtG+uy8eydP860T/pcm0YUAE15wQPBVcwj1m9Dkf0G6zLRcJeLYMcoZ6uVZ/s2756hoXZ
Zgn4Rj6UM2xNxwID5/1wFV61qYqdHPVp6ekxGqd1mNgt8+ddYUgG4VYGlUJeDM8URdRoKEpMBZ3J
si+BZHat2lQPWvoLbspnZMLcnVaSY4Ch98svCzAgLb0ox34BQG/eGyj+iyhGIOnLLSRx3nBvK+10
qz3/Mkjn7kSA3cB84OdvcWjfYjRhDr5GY6Z7Yi+JlWdhyZuHC/m4gNCqPWl/yCNsOebFdPWpfeua
7mKi//88gViq2OuxPRpffoRPOmDPSdddOltfp3p+HZrqPDVi5yf6hm4km30IcGJ6VN5wgx7vWnbL
nY/FswVdMQRnx4KBgvC3c/Xdadw3t86DSJ9c5l7cDgJ5/qBpoiM31RVGwpizmM7QcZ0rMFlEY8JJ
OTdNyivWmp5dHn88wkg8RSAzPKxnma5GZ7yv7tVcXh+RJIkNDAgworeKo/e5vzDVvM5hu2fDGtsp
BzPeh78lgcjEZgxXA3Uwn89WXAZvOkFbHw+XsLujiTnNlVgpoE5NZBZIdgA5qLWp7NHtwZw29cXo
+iodu/9P1FdXr4J5l9LTZ6njDwXMLO6HnRfgToGCLC/OE1/W1COrWNvrI8w9/iu4rRcwQHcyTXcJ
aQifwxOmR65yaC8gbq6RW10jKMbYxF579T5X89mLEBnH6g0M8kVP9Mx59VonwSmQv1zrc1l2l4na
SwcLhscHG4bySpzg7gnwv8758X6Sx/OcgFOiKuvm28C7PZlAM838MosbL8ojqb9Kq/ajTc7lUL2S
mp3bATEaLxXiE9RRlIv+vCz1qYjIW2j0eSyd2+MLePz9lgwnZ9pEhF2hJDpAh3afiXnDcu+jQaIr
xvqdWPZqImiNkfU+qwgWQOF8e5wob4pPhv7Ynl/QNF/HNngKLLvGUNgnbYsqcLqi+UfzAdURDl/l
9mkNnJoW5pnEGEeN8Vo6Oj9+xoNiK9WX0h20y9WrrZY3Lpbnx4daguqC9m3w5YbY5RmU40ut9Q0K
3Y//ko5LP3x/RgkLYrjEDGhxgyv4h6zKa6hyLI+6WC2+O2X21Mfmx9nfwO4s94BcA/2zyZy7jvws
Fw1t8i+pp3WbcFTu5cvjLbQNx5DpcfKKj8eNwrM6e9p7m6b5hetNPdVn37OHXj4PZLrNKvimVXdB
JXUDN3ANl3qrC3dtoZ/679i40/3xJbPQ7Dof8gUguHHgwHF7vEHT874s07V23DdIaj5EiOqVthfJ
gw/INTamDtc4mUgQcEWyxd0X7aXFBX3kyTloN4/5hAY3sq/n52KcXvRYXUP2b0JIDgh7DZxwH7sY
L8Kvgfj8L712DXvR7nieVXvyRJC1FdsY2XwHpPlUb/Ginos11qzeVftni+kJhe4tMPDTK4ZzNePV
Q30HeXh+iPtAbA29hTy7O2H2+Ob69bvGlXOC6Kjsk06mu6PMFe2uANFWmv/KkMfb+u9rTKAGHTCS
RKAsg7IWr48fJMXrf+8z8vfO9AKzzd9SsisABNR5n49PEY3dOyLwcxDtk5idQeLfDGMvddC8+6X7
1uJQKBNB7a3voy4wMLIcZkhmkhUfhntA/SeFuCUfBGNjk5uJ3UNbriFw38YKv0FRY5EIqpFu7eLH
VNwDVt4fycv3H11Wjink77EffryWwcqOXSJ0VCCP2Ctpw7VGBGXEuQ6mWw/Qmgma4mmhvh02rVhO
WCW+Jo57koHOw4Rt667a1KhJKTr2OtTHhjovEFbsWioOoD+OobesE6xerMoWVWXz/MjsKmm3ST38
lLrPREU3c8RePQeiKccLnopQZVhWfiL0MckyisvcvWPE/ldzB3WSj7DYv5ig+w6VeW0J/TfM01PL
n4yTXKOi3LgRSYtgeql9RNsmPvYEJr3CSxOQFh67htZNow4+OxHdUsnftRVbmGzssN9sX0FZ2WrU
y2mB+TMv6bexu6IGkJdetjHERdCxbIoxOE4tfgFSJ9rZlQz9bGUhr6wKi9gQZF2ijwvvLoQ9oK/o
SGvvxMR4tJgtp3oDffaTCyLP8HV5QZKozgBQYZKjjxj2+R91Z7YcN5K251vxDWCMfTnxQVUBqJVV
3ESyTxCtDfu+49xX5hvzk+qellSjZnn+iXDYEdOjblJkFoBEZn7v9h0na3A7gOpOPsRytwoiA4Hq
Z3J3MQoOD5nxwlsfn4m81DkPt2hTbDM86mF96MIBIfToNnLty+q8ixDLyMCSs0ntN38Iw/g4lvka
pO5OyP8CW4WbD56UAAJZzVFL4V3MNk39BQ6V4yXRkCFHGLSeslzu61jeT+gtKhSeZTp54j6LEyWy
RNkJj+ja9yWuGXVwWA7mvTGkdyFnDtv4mDjtg9nHD30y32M2QPJa+Y7BmgYRPlTnrEgvNiJE/GGQ
OYQSrSM+SQiVgE5irZsIicg9YRapCStSPzyXhM9rErLIpN1UTisEzSqoR3IfZiw3DJe+5rOU8zDw
cUmxX03zaYiK7aKjEDtbb3FooZ6uDjXQ1mQ6X/S22BtgE6ah+DMAWokhyXE+W0dxcA2TEALa9lWW
s0H+krT2UagrO8tPnJNqIM0xo1030YYdkhKdBlBCsHZ4E9W2dCXxKfl63eerJKMrQFLDhE6bYbjv
83TdWdMWJnitdEwvPkyITyRVnwt7RjVkI9SEfaXWt3KQsXD0+K1r00sH1dMCcxfPMRA2qSb0xiPp
6zQA3gatvcMkNc3rdlZd1SKRdcYSlILMBFG7adRs056rZHDteN40wbzRoWgCXNNWKK1Jl96HRtCs
dRWDzrArc/mMQWy/jPlOqyO/JQtQMebtGGW7TildffZ61HsoTN20VuEVkR22rr4kXqPiy9FwKhXr
Uf5sU4MbvEADlxR07NyfNSSuKAWYp0hdHc215wdbP4k7wL+J87J4CnmoA/43m45QFSi9B9uaPkhp
69OJ6+Q4BHy6k+zs48XwQBViANH4YRijraQVPlX/WxGJUi26z1P9LQkeEqRMQ6nvrZ5uDOfAmi4o
+98CAHOqrGqQ0dl49BIyePWXcj417fSEluxoh/mFiCm3amQowJesznZJ0vpiFmSydGK9SbAIfRpN
oBoCNfaLPt8jkIekpuQRzKgprCPzRsxvguSPaensxYbXocEM58ANJ2vXpAD2o+SNAf1wmYVR82Cn
FYxOkp9ChZ1vVM9yG99ZdrpO6ulTIDsQy/Ne4VOX7ZomHFDMORU6ybFYWxTKVWdItzg88Nye62B8
hDC5KKnEEiifjGpEpKqv0eCuClYnDceOOJrWIQDH4uE2Po2G4Ylvs6OTEW/vrJ5tDftLbrGa5qE3
48CYR3JxWwoF/jvOFT9oeIzF6A2d7prJttKlExXJKjmSbJHPIShHdDeZi4+OmjatkxfMzpYdyNUG
ycUnJVxCuIfdrM02Uj5vxJcXbrZkBT6v5h1c+sBiICTn5vxRaCpmhIz4gn2xEU5xej8P+WVu9eNU
Gh6pNQcJvC+6BxHYz/o5HBALlkj4W/su161tolTnONHOqt34cuD4SfRYweBqoWeEHg46twOwktqH
MTgvhEeaBgED0uKbS/1WaeF9xbYXN7s0Mo4IPEHQZupge1dIod/wrbY6EdGwNq1xLZksrSQ3KUOz
wTm1GRCGaklDrBdNM6fB1XLzaEKMj7kOukVfVCnd2bQtoef3MeEWiK6Qy7w1R2ODbe9DlfDgOODF
SORFNUfFskkc6xFK/yVeUvp6oRT5KCaVXTv7GkG0auzsKT/NUezryFGS2fySZLtRhpybVFcuqq0y
ad636lDvHkNKmTTTXutKPnRx5EvKWxBEO30s3MoAx1OPM1OloEi0cTgbw++5IZ3aHgaoyU6ZWWzr
nZxqF0PFgawbW01ihekHjx/Mt2OHaY1lh8RFoWbaWbnj57W9E7ep+5rcZaTzWNw8oojxGn675YzV
6ssmgJQDW9z0CScFdSM+5ExzqCxxfBCHFXPlt56vaWnkT1gqAai9gEZnJOmBmaEbjwNXHSfPLt8y
LfDM0t5NUniv6tq5lXXPjob7WOqPNZ5DELI1aysMAunyus4e9ywtKDGieUPfzy0qmVUvLHm9DJRQ
eWJhHvphG8VbakjuSX34tlbLPHRH9nPQvWIyPKB5t4/Q0Fbf7sac0HWjLLzRjI5GxQweYl+yzF0X
jlvbRqEU954+yIess+7SItun6vBcQcOlS7Gz1H6XUipj0me7Vg9RoKMYdvxAQWyjtNgFJm8ujLsM
ahyt4rGNBy9ql89d0/D3chCZ+EXM5LSNhcfmvFTZaayke9PhrKUjpEW50jbRcRmYdIXqwl1vUYyt
lLA6qO2rOkJVDa1fKNUmjz5a1HUkD2QyWST2oagKD/20D5K0EQ+6tpBuxPl2Nop9dr9wJkmzp7BS
IBX1syxp5GxSSDW2X5XDXWFle7IGts0s+0GMVy2wN2QDHOq6OSPtPgfZqSnLSxwXuyTO93k4PVYp
RQ/pQ1Ps7Bo926GXPeYSweMaIyGyWfB1ZkgrZB7DhCZVXWzRwhB3271uL8duLnfzgvG7zVBt6bX+
OVMTzUdhVCZVjVRFxhZ1aZJiQMsfPGuqhG6/0lrvEEx25BJFDkGcUwkEaOr//eiPpzLnfz+HfPwc
FvI/TvGnpmzLr9313/opKOT/jWQQwjtI8CSd47//M4TjX9JBDlzLUP6YDvLXD/2ZEKL8w3J0XFGq
qRD3YYqwjz8SQlT5H7Ts0QhWMkxGoY3P94QQ7R9Qr7JFCBgZoXQoJJ3rnwkhf/w+viej7pfpNvHv
JIQo1re+Vt+Dq0RCiGWqmuIQEk5Eha1dJYR0Q2Xrua7nkLb2F820nCP61bt+lqvnXr0fkqX+vOQj
cgznpMdVs9dsZ74P7VT2xyyCe+Bla4mpnjo58WQ8GwhP2lNjV9IajWzlxUXc+m2zfMx1M/tg6cdE
TvMN8P2utu5GtU0xc52MjCQKJJCnQZk4z7d16WEB71eeCQpIQ7hoVQ/0jVTkF9pWZceEQNUd7Spf
uUG912G4RQvIX1dHoOqsQZLfQhjQOi25+/Z/qMDzlaKkPjjz7E2a1CTrbsmfWxczzHCcnYvszOa6
kyQMko56Ly8yPEed4LEHX2TYqPd1exRnhAW+9iApwaOuRNFZwVmDR688d1nnbJLyTR3S59Ls+5Uz
mWhPHJkfkiGELculZ1rnlmRW+FMT+HmXJIfUNg5qOThnVRl2S9foXiVby84Whh7AcWD2qdqRmhHy
aQPrlI10k0vpIz3Gu7ALrBWb/rKe6yHbaov+ZUKtqGDC9+1BZhOxe9NdtPS1LRusQkO+wnyljs3a
6kgeUcL4wyhh885G3MFJVu9yAmRwKo2Na2KXmq0ewTRCp6H60PbmCcgQltlCSRg3CjQF6JBqH2ep
tnbJNOI7Y/oYZEXMioMEHKQFN5jA1qwOhhg+Yi3nJdr0ooIGkykP54bCIpF69uQSbklDRBLnGseL
PDFpKNJs9IHMF6hlAlAQJ1VAblr7qFroiat0yDe0siFSrCQ7RHNNBOSr3MruZ8TTWq+/FikBEYg8
STdA95PlD0GP/KIdUI5bOpBEASmn1wqsQ7kJmgggFFXuJie/VsME6WuVISOGrpe1PGPzHO/BdFCQ
rtUw2DpltmGKbsCfXXQpm4wlO2XpLljCDZbyliV9ZmmPWeJrlvqCJT9l6U/YAlq2Aik7lWwMDRuE
w0YRsWFIbBwtG0jJRoKqbV+zsdhsMAsbjcKGU7LxRGxAWfYksx3l9wtb08AWVdulK4fLRufAki3U
GF3pDdkxkqVNoEp4Vp8CoqdEFrre+Srnw958pfH7QZySNU7GM2C9Zi1bxJJHLeo3TYfaWClPYxM9
UHme7K4+y0viYwT0ZycFwSxco2w3WaJ+FqdmtOTHyaCaSXiRR1q/lChb0fHQBMAP2eJTtvqQLT9h
6x+ykZNntcvYluVgehY4ggGmT5rrYUJKIBNUXOF5Xxp7V2qJD8rNESM5dlyTqfarUmY8jiJD9NuU
j27JAaXgMZAr7s8cXGzONAhPhTPNjePtyPFGfCnnuNNz7KHEWiscg4i42KrcrabX1mbzYSZsxjYN
j0G3VT+vYy26q5XxSKLEvfh6rhpnwJ17Elvwdkuerb716uwRcOyqPVhQiqiMP/O28rKq3CccT1ST
3x7Fvyv4ySuEI/FEuA5fA2dXScQbBgd9PgY1Vd7UeNZ5m/wInjw1VxYNDEBWpDOm7hoDVGDA0I0k
sMTzTlORMPCkyyn0Ro506A9p2hSQr0r57GiVm6bGxdxXWbV14uKUyjyMObpD4NMqzD2QGTEY6RmZ
jHVqKlHfJ7sk/c2oYp6sckgX41V8ShMQccG3GnGKtOca7k1zOYC7RbeTaueLwVl84UzucDbXjF29
aGgqnH3EyV37OHCKTzjNW5zqU073Caf8eA7deiGdoQQHcEAa1OEDSrpNgw1Rs0AU0ETmydGmLodG
oXaf3ImawqK20KkxJGqNjppDp/awFroMxZiwsSEruAS+pQ5wm9SqRNF3Aud16TvP0uegX1jWixwR
lWQe4VMzvtVp8b0Zd29iKot7jnAF0eLF0h8mDDjGiOmu8JLCq4UiNnpUqK40qqyEaiul6iqovhqq
sIpqLKIqW8DbqdEWarVwP1O3zdRvC3XcIuo56jqD+k6izluo98JIaOk/llSBI9VgL/kwunehHfgy
tSLnPzek1s6pIQdqyaFo1p3J8gfYAM+CX2WrJaOnwTh20+z3qnTiHwphd8Auwa4WOCeITFRM1CmA
6JXqmvbCaZTyP1zITSEsm4VY/HdPwJTBbi1R9TIRdqWA+Xgfw0X3ijI7saF6s3p0lmltGfnaQon3
7RSNCtik/sZMc8KJ76NrvDTU5+HEjSlWAVW7SvXeUsWDlm8cqnqD6r6i7KbWN6n5JWp/aM5PSMzX
CpiAATYQgRFoYAVEcQLkgB60ISEVvA1gCi3YgphUEVhDD+YQgT1kYBABWIQDJmFzvwwwigGsIqUG
V6zaHzTW6dTe60tWYTz8iHwwETjZSZJNdECsm9zsrHqpwURGsBEHjCQAK2nBTGSwExMMBTB6sLFW
QA+kHyVQlgq0RQJ1We5sEJgRJCYFkUmDhwJ8RgKnKcFrOnCbUC/8ERynAM9plzheUdR7rHV7fHam
40rpclps4M1p+CCX9kMk01WX9LUCtGgBNZpBjxAiN2BJcFT8mwW+1IIz2eBNOrgTHifgT9JcViaY
lAM2NdExGzltDYGgsdzqKYA5tj4B2nAG6gmDX1BigCqolVsOPJJM3mIs2iQAcEg1d6FU7ccEOH4Z
d6NJEhjuNCVhobalNXIqxJjVQbMXtGsLO8/odmf8CRuJl7pK8CkZQ7vJY3A9ohLSBoIDtR4FzWxv
nY6W3zULUQaIYSR+09u7VtG8eAurvp5BBMXKjGZiXYAU9lxSCXKYqc/cFDTEGJw6MB7wxR6ccQBv
HId7DfSxAYVMOTSYaHCmUAdUsnDJkxYC1Kk7znqiRbr4emRiV+vCXR6QMDGfNM23RdgDs0Bpv/QA
8y24aCkFrpg59jFwPlcgp+IpWCCpvJprA2R1BmEVHwaz+QG5ysZ+m/uzrD+OILJAfqcWhDYBqS0E
ZJuC3TYfI3Bc/KL3swB2axBeAxzQqqzVWHa0He2e1Ui614voaA2fDPBhlcUgAi+OwY3lsaU/HAD+
FzG/c7DlHIx5AWsOjAvmFR/3NB6s+d4CkU5BphMQ6qjxTfDqANxaA7+uwLFj8GwFXBve1wDltkC7
K1BvPLeIdeNVAxreZvU+L61t6NRnU8PPALIhGV/yJN+QoKJo7PEIhLCbPUPQU0xmmGq6uxJUtFSS
YzF/WMDlFfD5GJweR/iu5VBCyJTbg+Mb4PkOuH4Hvm+A8zf0DzsngMLGiwILUMMGdONnCW4g4RDY
y4eKs4gCMoPW+RhBNfQt55qjqq0zAa0IIKFVtbM2d/7MR56bo1QvpzIzjg2uYIy3hP10R95GoZ/f
1/q0WTWwGmKBWGA5RtgOCdYDmZPvwII0gg3hBVqwBsCRSHAlEbkoJELAn6C53svwKQO8ig2/Igme
Bb7FhHcZ4V+CEgWGQtSN7WNWPKawNBJsDRYpUtkioDbnocjOHZxOAbdjwvHMcD0znI+pci6DAprg
giboM5ghXVBEiElPkuCMVP2sChJpgk2qYJVi2KUAlqmFbaI9jJuPyX29pLuqzNbOMHtyGR2Dojjo
xbiTF+dJirkJnPAl1lINPI/gRH9WOxenz6nQIMaG6SQ5nFJhw5iQHdxYB0cWwZUNcGY63JkCh2YJ
Mm2EVQMf3fSwbDpsmwnpBvemwsEZcHF2+azAzJmFB8eBPxPCzoG5a2HwisibWUIzvt18cxDC9ImN
MIf5o1c1LKABG9jDCjawg61gCVvzTYM1TGEPZ1jECjYxgFUk87aBY7TgGjU4x8H4LYaBxIL3EMFI
huNTBD9pwqemgq+Et1QFfwmP2cFnxoLYJDgKCQj0OcIrqo8K/jONEDdMJDfMz4VzTkYhFs8ucpK/
atH8WOfVqYNLHSkYYFYTGFbu1nMC4yrYeiFFKOzpcbamc6F+nUvpefYtuNr6RYO3xdX8sQcVq7Dz
TfC6A/xuCc8rdi7xOcVVOPDABnyw+Fgj/LAJTUxlIcEa17DHQtdhwCYDBvrix4QMRPxYCuvcwT7T
hOo0w0b3sNIN7HTmpBfk/uy/5htBRC/a2D1wYn6tyBUiqPJQoPFvcH6WNVKbur9r2u6ZIJHnGOlD
ry+cWMH/akC0EZVYinBGUz7Kc/foBBc1mg4EDN5FhW+V/dMEIa/a9d2E3GBBWdLSrsJICKwcX+gY
9ahyjGiCjpP0p44KMB3K32ZOnFFnrQzjNTMJvwRqLyb70TIGPGXZR0dvL07mYru6rxvjjdL5kZjz
Z3IkVFQDYlIQ5v2c2PabeIwSxrdlmu4bdAjIDWZUCYZq8eGme/ERDEt6HtTsVDW/p2gZyMB8HNA2
8DY/IyCHWJ3uY7QPERoI8T0HTQRuplWLRgI/x8VCM4HO4iGq1DPC14e6SS5d+6lSzdPYFTsdxUVk
mm85CoxFGAhVNBlwrK8jGo0KrQZ66RdJH58nNBw82QerxLpZn76x9b3EQdB+zFAvqKgXJCs6hdJJ
Ug2Rd7MRH7zPpcekDk5KHH4QF5VF9b5RAAjD42g/5HNyaXJY+S7fj3H/SGhhpSiHKncev/1+lD4T
bktVfUbddC8eMmEe68YeL3gVL9PS3o3WJynRTmKoYDHuKrQ3Sxy+VJP0rBf9nUKaHJoZC+2MhYYm
RUvToKmhC91DjsamQWvTFH9Mm9oOHjuzvRNSBJJAHySuYGo9EPC7kMBN8Xlkq94VyFspq97EXw2j
5SIZ0rMskUTYTXtiHB+qPLrIZB5m7XicU89EL5QJ4VCLgmhCSaSiKDKLZ6e9UDrYdneanbO4MGK5
1uFFHE21+Sx/SqvmmU1izLywyvZjBJgRnNPuFaA94i0Lxg1Iz2PMA5ii8Dkjf9DqHuhrukpzw89C
yjuFz4guiHCweytzHlUUVBFKqgxFlcW6Rejii9B1SIl5xMS3X1BgLSixNBMhW+IGqZA6IAFBrxWw
gjY6fs50naLmIorseeRkUKPyslF7MTd3HeovMfnEjJLr8K4xug+ENjyIN6rXg4tzUoryLdBSToN7
yIERhZkj88Jk2UUdxhfx6ec58QK5AdJRzuL70WI/hrnyMunlnYEOuuI5YdWTaeFud+NLgcbNUclJ
C7O7NHKeNYXgmq57tJEsdrLl5kLmrjVPQi/SSMjJtM51JsNFvtMiy5d+m2nLtcJNZuG+1OuczCzn
cVFxMsuoZYJwnefyQdK7h+5rkzn3GDZeOzdUgkun46CJOuwy6Uf0kL+NnYyOnCpm+qgowangV6hA
L+jMC7ynq5Z6NcyQ2wbSYbHli1R3z+IzRUiJyEbyBTJjW/WziYZIXKOY2eDzHHrnvXhXDSzZXaru
ixbeIRqf25ktMyEPo5QeC9sk7t852i0G3/rQ/ikX06b00k6Q7l1+0htt0wFKKbGYA8qLuLuRNSLW
yV+rUlCezW/6iIR6TL/9N6DNsuIkjN2tfqG58UnJlm2Uvi4AO2x6JVt4cJInX5U+t0mNCorzXUGB
bYV3dgoTIMSuzky2KsefTFEPVufgkURzKcJuqsnaaoCKUeMG6D3FAXXqYCzpOSdW1IKw4m9vAJSR
rgN5plgw5ugoqx/KlGnNeVBMmiWM/JyaN61pZG44T7rNuVqdD0bwQntztevvrE70ymVbCKF7+FPw
UEWWbtJc+sY/DRHLtzVvMz13i2I/4rRI8e+SZrcjNsHt1HIXGyM2XIhYlk60kq6UXCqTXmRYR4ev
fZ6fqmKB+0FygFi1a5tDrJ8JA6VTS1eQ48O+JSj0PIbvU/jYpMZ1HIHLidxalWjK0BRPBUyEtI00
IvhK93CL+4hTtvFgemQdHJyEY68NYjTselk9CxpG/Dpev00X0jpvjJGMlQ1HT7+KJX+K5MtILnJc
vWoFCIS5GaZmY5PYpwM7mdVbpD9NuMq4r+I+1/U9yqND3sS+0oSuBnEMjLc2gBvF3eroV9dly75z
Cgjm5hgojscuheZY6A6CcdyV5J/Aw7PQdce6w1dvOU/iJ1mnwnraMn7VcktxYiQ10QUiDA7RQ0I5
NWsSKbqxP6oYqdHSphksqzZuixkdHimv3JPRdDAsk4mDsdY0Are1in3aEicwjF6aBmjqKxRERzlj
MZX2kyF9DYoaqWD2JYsx6KSYViXSyddyO7xIw6Qcyzz+LbPM6RThCE+HPbYAQKlebjEL12T1IpdO
9P6Q9brwPyAXAYmPp8nt1eoUO528Yi4C5KeHHBP3qklCct0cK8dRqFDfpZVL5NqTEThflCWqXa3F
ugbit84M496oknqbJM5jX4WPLdI3B7Fp0BoaCZatb4RpT5OJcpOQkYZiKSXISjOegnY8t2n/tY+D
eFNAfE/JOs2xCFY6Ze5ckufak5iwVOPnUiXtY5HVjyTg4OeOf5sd8zFsk22pEAPrnFA77jKlI9zR
1NeDptzJlXXXjUmxrjKCsgrJ3qYLtbRUBCm/NVrTSPAzebxfQ0qEcNrpxDIejEuUEKNkLQB5yK1R
mUhYH3L5xVr613pIsW8atJTv3myzzk+jE3C4MB6TFKNDpeSS1yTWKrQk9A9k/QSxhn2pATQsnO5M
EA83tifSpyKwTctZo3U8p+SeebWDR2TuzEOp4PnE04SaS7I3kcLd6GjHckiMZKMl2ZrIRYyNAX+J
1hKvxlI8xu04Y34nMzHQQDSi6ZNO/ANWQShqtcbdEDSEwYQjySFIgDySkmrqwHqtNSDwOa0B+eZC
cpZNHHXfEvljTl/HMdw2jgrJCqCwiJQyVIE9lEXuNmZHrm3/nNqjrwct9SVl6Ep5NseywrP1beNF
lq/ht3AM68mpRmstqQ55dY2DcaREbMajXpfzo2qizS/r+k5p58+d1RckipO8aMQczfCXIj/KPjMr
zVU2BwT61ht8+XS/y5av5CE9S+Rur+q3QiGkINJh7DVb2vdD323ynKSkCfiPyIETMrBTbODJsYPa
/L9Mk/7UTsH/UoomBe3/B1yqRS9bGxrUVuhEJ2jL93nV//U/s9+Lz/9t14o/2h/51V/+or+4Vk01
TZpVarZpQWzSpebPbgzOPwTTqoIyQ7U6uvK9G4Mp/4PEGYOTuKnQv0FR+aE/uVbD+Ych66otY4rS
NFXWlH+LaxVNN35gWrkBpszH0mj5gE5D0a5aLrFr6V1e6+pGtGlUPxSb0id+nCise2XNur8drZVz
q52M6LH03pji+z90dukdS8aXmYHLPnY7+Tny+ufSB9xdgyJs5jf1E46wg0rlfrOx61XniT+vlh4Y
5Nsp+BquGtlIYzssRluyFSc4PwGLk5aqhhKtkO3PP1Dulz8u58c+Fz83QRITQtzY70OJG//DRWZa
CRIYayo9cwwvO0NqeKi5/PbGzRTP51/v5fdhrnogtUtQEKeQaNhsl22T1s+IT2Bmrce8rvFo/nst
c/71qq6I+dSqRrMZGC4NyX8gWdqMf6+M0nv/3im3ntP1rJSM0kwzhjHO1ZO2Uba5T51D2MZWuldc
Dmfaqt3CRd0Y99cvw/ebeTUxm9CINEzQxkYZ+jcT0N6wxxu9scTzuH5eFlwDUSqsCI4pps0P06KO
5zYsW3JA5gbR+FarcKWVdHr5S+3xi6n3qznxwxjWVcPQpCPXXMGjvXGmSzT6Reg6wVuXf+mr1/9s
oKsGShI5yjATNd1ekxe7cvtkWs0xKj89xDD+5ybF3vHrxjFiOXzv1llXjZTUdqnUXJ+Ze19xs9JY
rFxL6+ir4zau6nV+uKlf3r88RTzvdx7W9XIB+RyMQDzahoYUtm95sWtfiPPaFNvgiegor98h6GWR
NC76w42hxUr03tBXy8fgKG2LZZOhGdlcx27uz4S6rIhZZf73RC//cQb4+9v7i3eOgwpbDk3+ZFk3
r9bGppKHqq7pzEqH7x143Zv8WX5rN9q+cFOvoBZa9bSputVq+1ev+k/DXi1gI13yHEP06iWJzYMq
Wcf78LmiKct53IRrMkPfIj87Sk/v39+r3nHfFrIfh71+R9TOCUYjYjI1m9FFyOCR6nls74iyXRMr
qxO5QQ8C33411vR0eb7VTvMXE4vR6Q2HyMqW1esuuKQ6LJ1GaNwGL+KXHisdIeoU2JX8KcOLrDgT
xatz42W96uL2z0v+Pqj4UD8sPYuhIV/PS5Ye0RJsrW1aX1rrT6OnuPpWNP16/xb/YqX76RqvVroA
YsLUjJwwcfVeTS+VXa3G5MZjvDGGebXSOXOMXLpnzg5WR155AFzRk3AU3/1Hl2JerXPK0judVPAy
ptNZpWck+lCren5/jF9PCUBW3cAHal83bMtV8oxrUgk2MZnvZbxv5J0TjqthPmNAmPr7/2y0q+UF
mr1auolY6mp+1J0GjQx20peYWKLiojf++4P9auVmKny/tqvtPJhrWr+R3rkZPFRmbnKuXvITtJur
e41v3zlv9eH9EX+xA/404NVUL0HSzSQXi0oEYFi80OvI01Jfn3eT+u+fGX4cyria5kMhlUHfa9qG
9hNuY+PWcDJbu/Eu/Xpt/usGXk/AcB76mR0foxWxqgHJew7M2gwnnU43Rvqb9fj7UFe7bIh8UI6p
lTZAQWj7vrV8pCpYFy8lguMPotG0vM1BV/4L75glK45FsaTYpno1Rwrd4GiOD2ujm6/O8Dlt7/vu
PxzialZUjZ6UY2Wom1zGtZ+tSnKWlMf3Z96vVqQfLoPq7KdFNtRnFTGVAjpaGffE5BIGQVBDkMWv
749z1QH6j9X8x4GunlMZTbbZDmB+5im6wJVuCXG9LL76yfRorDDemBa/qGbUH0fTfr4supU5pNUT
6SkOB62f+qNHaMX21r54a5irZQmpStONFMoAkWgGtrRV08PPlrEzFIuQMNlNkT+8fx/Fb7w6Z/10
YeJ5/rApEuhfYlUqiIgCq0383N6///tvPifxav8wQN3TGasiPnCDENajB/Qh2pg77V6cWPsXbff+
aOqty7l6i4KIyheIXBwbQRg37Tq/qy71migess7R9l2stfl5Wn87Ra6xrjzarnkiCuv9j3Hzoq/e
tMgkZKloxL7sDRu8G17iAeNvLZ+z5PnWYn/rmq9WYFqjTWVG6uMmwm8xWdlJI9Hu/Qv69bxEJ28a
smKYxtXLpiwFmm2NITKOZlnA0nQslKeBho8wS5l0l8c3ykQB8PxiXn4f8eqFkyfDilWHLbN1i53K
sTjzmh0m1XWEY2yFTmXj+PZj5eJ8WuOvOKUv1obnuZkf3r/yq17G/1xnvn+Qq1eyjMkSz1NOCsGp
2ylbBDBr0WJePdx6929d8dWbGOhyVIwzU7dU3vT6WdcfiuHGXVXE6vuvb/v3i7l6GZVJstU4oKBr
XVFV0fXskr9avuZWdM26MWd+eeqx5O+DXb2LSo9aUXO+DYbingcYbaw70XC3PzardBM93wTWbl3e
1WtXkqxJKzqeFaEJbruK98WL4U8uLaz2t1aav3nFv1/d1Vvn2FE6qhavhKGsml3vT1vnAbXbuvtA
qNzpFsz1q1Kcdfqv4a5P+pCHBgmL3MzBC7fKKmFVaVfL1rqjZWj+2h4Ldz4QIaue5u1yufEK3Hj7
r2vFrhjDOa45EnXe6LIJuc4dEap+6FYfURGsZkrF7guRl5dof6s8/vXa9tdlW1fHiWhOVD0eOMjG
0qPR/R7YTzeuTUyJd96Ia1ClCsuhcRYGwO5GGP/aOsT7YJMdmsPoLWuYrcfxoG/jDX2i/gsH5x+e
6DW4EqJL0tWIkavpMRKpKNsblyaWyPcu7WrlSvPMoC+geGyvvWt56b7bVlti11fyxjzgR7hxRLo1
RQXQ/+NOr9Z9PwQTHQK6bG2cIZ+9YSvviGg/5z4NP/Hf+LkXPCA/3N9qMn7rKV6ta/SssnVl0uma
QXcw0bl1OMF7kAoJl9bcO9KtTUH8vvdu7dXSNgZ6NYWNKBLc2R05Eirb4YVG3p+kU36hH/Nao1XU
U3ujqrv1Mlwvb40lRYXNjFmqJ9v5Oub378+Y938/XM3PD3DUl1aDamONyZ6ibC/ZH97//e+vIxAQ
P//+SVYWPSoVgbA13w7R2FP/Dw7RqjiN/P3Tsb5hXz8cOZ1KTbOIrqGM47zSdsyT7rS7zHP4x7rL
fcftXAwlXnG/jGvrCc2qr9+otN6fj5Z6tWxpKGZU1eATaPSxpgFgllR+oR8Cuh6yoK0s6cZ4N+7s
tzvywxUjMNKhcnlyKneW1nrbcNfuOGBv33+AN7Z0S706lSXwr1k48ARbdyA7eEOLu3xF37lHy1c3
87Y8SE+3Ntr3j0XWtxP/D5dGp7+KdGAuzcQOqYbkPKNT6XbvX9it+3e1dGl0xEnJNGDpwjo/F7+T
mZlIDwpRejrqF/1zM9x41W4cKyn6f34XCt1UcARwJ1UbP+Slsbbd8jAUmMdo+uQ6Nc7u/vj+Rf7N
Ag22JhyvYK9Xs7ItRqvCAKFvcN7dIw71EbH4WDm8+dLjKlyVR3tF+zpferJuDC3Ww399I7+PLN7Y
Hx5iUWpEJLeisWJaP4xo7qUmXQ999jsZur/FTaneOHv+en3+Pt7VPJU1OiHaSsPhrC3p/R5oa6ui
YwyK+Fmrb7x7f3Oo/j7Y1T67EEJvLiYHd9p23XW5dc719FTVag5I6qxjJ9qrGDxwKTwWA1ph7AXv
P9dfvyHfx7+avEC+dYKGB7Ave1TSp6GMV07/9v4Yv94avo9xNV3b/83ad/XGkSzN/qIG2pvXtjND
70RKLw3KbHvv+9ffKO45nGFp2Pkd6T7sQgABJqsrKyorTQQG+aa6j3D1TBdjftWI/t/9fu5CjWst
BNcmUlMy2IU7sObOKoTjtm1Q34m73kxI2oMRGiwcXVoE3QSVqxmTYnVMYAnlewxrTnx9bvS5a/VW
dU3MUadKb5ft4FRxAxqDx+0FfQLH77vCB+alAarizsTOrzfqAdQqu9jX3eISDaKA48QHcTxxjgk3
4MNx8JtCTHZF0k2uvvTLpRA+ECtiBYsNoODDcaHUdTHrIYUmHhYPYg2HdqcFw74NDGKXCGfgo+9U
bk0pXYFI5nrVt0EuPlnRr+3FUCY4XICEYpkKkPBwdVHz6mEES3+BnnuDODpnM9YgHvgvrPNxd1ms
xYKZZmxKMLrseTZ+R8X7PnNAKeFCSsmtfEhqJc/bqzsf4hytcohQg7GvyplW7pAdGrSpgfcSrVm/
MNMMGUbXSsh0AsPsLdfgIIJRIijIj4Ow25vd4RqdqUjq5Req3eybG8GlKtCUq3NoUaNC2dQzUrG9
sRvqb+AP3/5+lHdwMNGI8mJCQ1oD/zj0wfBekMTIFa2vf2XF5AqEAvxcDoVMddP2RlAx6vBqyA2B
q2cLqycOaHJxBehQ0qpfUVjtUUsW7MxLfRPvPmQH8eAbvuve9pqInTHljwCbLrIIke5adSHJ0JSX
sU7kOwgAN7ngoZ8Q4Q4g7gEFwXdxhGx9CxlKhBGNpbvbK6EscQhhRGsDDQw86MRlXyiH2oAoORtB
bokdor4Y88WTK6mLYitJQ0N1E83WIRfRQnnt71bCoYFWGTHE7fHNqmmA/E/3Jcm1+8Fo7nW9/rJt
irr1TA4IBq0CBTc0510rbi9ATeWWPYb8W9BXpgLEaBURnc5D1FwLjXypgVMOOrT/WA26tNXqroHi
C/HnELhkckCBtmex1cB15S7B6jfXJXx/xBCrEggB7pWAwiUCN1jH5ule9nMzhZUIn+mgZgmNIUT0
tqqpu+1VsW+4AbYWhxtzLJW13OBI45Hi6qAJKUQoa+ZegpI8iMr+zhiHHxjAU+UxRE9YJGV3Yvyy
tDJGyXbCCNluiB1sGyPOgsWhhwrW2VifUJqxun2pH/L4Yfv3s++/9eWYu5ycNVkbq1XTUjzs2stI
OajF97r1Q9Nv5xutv9fCn9vmzjbynICvxdZ7am/qshXDkizZER6UXfQNUZOHaUf7h37Tf4EGsgsC
OQ+EeAeIKRMxwCdJ8PcgwOKAJeyHblmZ74uH6r5Evg+0F3vRb+3WSdy/tsaBDGSBMdfR9ciq3ExI
aK47DGgcMEbvgGLWTwmnJM4ZY3s6/a75Us0zGl8QW4f7LvuuCNfgpyVwmYihLA46ug4irZ2Ozwce
pH2+QOp5MjHJGD+NC7RfNVDTgPth21/ILePwQ58iUVtF+D+4GdwwGILQFb+OB9lHpLiLg21r24dN
FTkYmSZxSasWOwb5s2Z+yRqiury9SarIIUfc6csYszrrVASVcRsa34Xy7z4Y2L0+OoIeNdLYVrAB
okxf9eYdmP9ssC2g7Ci4lNcRsZQqcvCBUTlrNFnS/j99eei2jJ7A2v7WKhT58v3fbRCHHpYgx4Yl
IFHZgV+pkVDEghzCtglqjziMAPGxmppLrbhFfkjGu1z0isHfNnHWzdDPjs+FjmLxt4hNNrI8m7GK
qUIR7KeR/Nz+/dLZNZwY4D5TVg/tkMYAg86D8NSN4TcBqtDGU+c3l5IXH6xHUFwSRqlFcd8NvDZV
VGnISY4dyIu18g4sIsTuM8D87a46WRYHqKkGpkcMNqH4NVmg/PgnkfZr9VOAnDPx/dg53zLEgakI
gSAMZcLQcoh2IApCN4QSWAe6gYbYKIs7Prm2jH0tYlAt6b/Xw4RetIc2yv/kajh+Nv7K1U0DlOoJ
Q53yl677GIyzMalJfDJqJdz29xCaLdcS0Ak1vHqPa+hCu0jd+hlyJMkjiMK+VzcRCT+Ez1mcQ4B4
r1HLFX12cn4BgppMyihPkLc9gb9WxSIWWzDr/dtl3d+A8dlhJUnUgdBWRxXMzl927zuFGZ+P2N0o
DRhXW/jd5MyueSjd1MWY8lW1r1woixHlue0dk/gijAL5xXFoWJenCQUBJP86UQcxoPF3n1DiizBZ
pkaQR8CipJvejXZdUH9XbWhbeQUqWVQBnloU85iT8HK04giN4vCIcTyI06HMdwZVFqRMcJ6eTbWS
jCpMgAFaqZ4105M7IkdPmFCZV56sIgT7c172JvqXAEHFvdE4s0LEwttHR+L7lyEXmM5tZQB5SiSx
76WRyOSc74g6+rLK7URWTtCAWrAGzR5dkEi56Ip6aZADG29WO3bFvb7HeKg37SGQbhdufGgPtdOJ
NtUOQn1LbruGuBdNjGziQ0qMFgJyYWP5V/c5+F4/bheU7MJmkfEt17ZzG8zK69T8w/k4CzVYTHuA
YNVUuIuimMXKgJQnS51rN/FX3EkuxCM9RUOXQo5eGtPbxvOz7nFij989WYIYZiVAMmwBB38Gnpc6
I64lygS3MeasFaPEZtMUY6fLz032uL0Eid3Sv93iJ2vgtqUpRlGTIrRygozd616hW+/A/wLxIX5e
A3AZQjGgvAO79x+VgE/sctGDoCcx6tuF5jbyI5i97aLbZVNMwCr19bi3WFaNZqxlyGBlQ+5m4ePS
/bP9+SgD3MOrXOsCvbBs/ATa3HN7q8tEzobyaZV7bWWxkkt1ZqmgLwUlbZGELjiRXMxtv4IP1sEo
+ENk6IdQTO/KOryqk/YQzZYt1iHRZnj2WXvcL5W7dTUBHFg1G2lS0XlbP+iQtq8gaq9BSfF+jVJi
487i0Yk1DtvLMLTAt50goSN90aCe0b+aC/EGpBbEgYVe9EajzCgnD92lFO61qLaLMLE19VFfryJL
Jg7yWyPMxkHjoV4wV8YpAFdhPdPqr/KSTfuNFyDUc2avB5uVjdyiA66XS+QACePU5+RQRCzXFBqQ
yK7LyhLMo/Qr0xsn063b7dNAgQmP8akQGqBIqNka01s24GfcsyG/RsDwmWmnOxCC3oIdIr0jWymJ
g6hycAIRk7hZDEwmt8h/yK/KLu6cMbJB6OlUbvKgPqdXNeWkBHSqHLr0lbZUpYHpjg6ER2IZH7rk
IGbZVQca7eKPij4nJ4JDmqwcCjWK8GkTzY9Ae9Ifyoh41FNYo3FY05vWpBsR4JJ1wLGUY3QYd4bX
ubKv7qKbv72vNQ5T0rWcrY61YbPoB33gNqjyXHRy2SyWj2knYXfZxhHkO97jdDLK3GBpdk/xi139
EO6jX7qL/t5XSAR5paO5+RVaPLZPBQE0jH3+NE5ddTnSB4M9+pgydwFR39IGaU8X384iZEhetq0R
R11jB+UkKp7S3EhmCd80Ly6N5C5JQKdFOT5x2DQOTmq0Y+sDnpSg9o3voya/wSSXu70M0he5uGRd
h6FOJLzHhV2+Nw8FcnTgl96NiEj0XfagE48J4izzw6uWWk+9bqDfRwE9SYfZfEhlZMW9MO2KtSLQ
+Hxx/3iWNQ446mpaQD+PtTUeaFtcNokG9RP0Xutu58b3rV07UMf5y4iLH+qTFr0CZxEqMj2jAb2o
e19TiK9IHDC+oT1WJkkvRixsES77xhuNyNOiR9CiEUeKcEC+6a2A/qEaz7AzynhO6CDPEwgL1Eq4
AKRTGyGTFrTygbkI2rVJgtKfWNsYRKKcgf2mDVDiR9TTcR4THZRBGAJAXIDGViS50B/T7dMD1NG/
bx8rdktsGePQIbKidKghF4HCEutvRgcbBqVbksCD2h8OIFKjDdeowKMiAuf/DGm3x+1lnAU5VVQ1
XQbTjaJzv3/E4AQGohtkSxLmZyY4+Wt/28R5ADqxwQGQAp2NLJM6HBcf52UHivC9+ti5oPR35AvL
rYhE01mHOzHHBTCGXCAxJ+CWELvcNjWXsX+Bam2diEue+nQc9oAuyKxalj2T84NhPspgza3/qDXh
ZC1crJL3soWhJ9hoQACn7LPk6/benL1Rj7+fb5GbpWlqlhhbozEWrf5pqn5CumlQJ2ctLEcv99vm
iE/GN8gJvZ7NccxyWXLogmYRZPy5sywr4QHnE5sny+IwB+xcUMKK4dWMHiPaoU/uAqyjQbzDLJxD
JTbPXngnxrioZNClXi5Zd7QZvYQDgvP+l5AfoFRro0hqb3/As3BwYotDnVwRC70usV/YqLy8Hi0K
Q6kd4vGg1VW8FmGgvBT83tUPpR95hrceMgdEnnhdJT6VQyXOq8HBQzzidSql+H5p9yLVeyOSbMiR
yKCO2/52Ctv13yD7+PH43hBJDOPEyhG0olT5MmJYC2ocd7OLqdsdeNtdqIRBeRWzavqt4Q0+cl2T
Cyk8O3xYvTGQnPLL4obP9GQQ8cn5ZhIof4CuGOpwrhg9yxpYyGuoCFM1JsJxLO6BMFVlKImCijlN
OfMks/ebMgu2vy9lgjt08VDKdR/riJf1n/L00EREmuH8m/i4f3z1qpRKCMrqqF5BatNn0xVseFjb
jbv5wFrp8kBEmSTxycktwm/4glakpHWhhLDLWitF721S04O0lJ96kS/9HUTyPSMjJKbFPoI3xNHk
Cnm8TxKMamvk+Bu1KO7UrbqhN2WNw9B50z+anxwgknI1gFOn9P4/fELuTk5BAwVtIVgrL5UKkzHr
TvPGf9g8RRv8H9oECEjmO0dEKG6t48jqnF/MYLou7sI9dPUe2WhTfl9+AxfULsYjdaayNtQR4K7r
opXVqmFMJnIwu4KN2hPQE3oQPiRLnO6BXun5/qb3M/FbC0k7Cda6sh7JyWm+NNe5Gx0szDKGLhoz
f0BzBLPYol2j3z3zLZdqcj5f+D9a59MAkZ5bilXiO6f79XK5St3Y1661b4Or+22g7fH4AqjZ2zCz
DZdvEnSnz3KURxUlkhFDSFEQdjeQoV2px9f58aOTdXHXbIei25Rpb18VOiII79W9huiBrenvFsPF
kG1vtEZV6ziFM+ZjICgCYlMi3Xz+jXyyGM4pk7jt5TSCDf1qRm5ID2QvOYDaCbmhcKccwIuNUQgq
CGe/9PO7FhNV+PlJ8mRdSjCpQlDNnfXXNblJo9YWtdtFiW1xhgzMz66Z3e1PSTkj/5Rtp1GFhjtM
thjorR871KzAPg06gmhv2sYBOtW+RtncRlFVZz8/WWYhiOrQs2WyzpcpSLz22Xw0QKAR79IDhlyI
JTK/2/qqXKg5m1omSCPMqcH0BQQFVyBQvhCuBx96Og4YvvNgpjJU5/uJj+6js7/pZInLMndx3MAm
a+CFDN0BicXrKOjc6LbyoQJ61eyIVW4HhCr/Jk0hctSASJJhWnLNcvvmPvWhluGmX1YIc6uYzlZu
OwpXKKvchThCjhppb2DZAg3YKIrsNb0qNC9cfm4vj8AvnbsKIakN0frYwMnQfnTTlW69TsXVtgni
/QP+2I97NjWYuQtr2JDvmFsy+tR/2/LC/8NkO+WUHL5U6wJ9THbu1PHrgixS9USs5vwXA5ktJlig
Os4XzNZVakGEj8FMVu9pvzK+GsFLv89O+zqC11EFQxjVaHjeGY4muXMdG3MC2nkIRoxaB+r/yAKl
m1jY7Vh7sV662ws8/wGPxrhTHcbpAspqFL+LGXJcEcTbuz+6M48W2F9wcoZnRUSZX0cWqTRv4mrf
pw+FQLy5qS/GNvHEhFRAb6SLMZpWZTuzum9NSBRhZkOjCnDUx+KOaZ3UuTklNRJizSU07oQ/vPuP
34o7n5ivg2B8BhLgMLPuTDPf68jPO5MO4osih5KAPtllkuW2aOVOocR3275wPnI9WudObi7XE+h6
Y2Bfah50E9MFdQqVQcXOuuWbkP1RJls9muPOrrX0q4VGyjcuWD3y8/keumfbKzo/V320wdfCpLQo
ZY1xSGsYwxQ9zPheQbDnNixt6cAY/pSv8hu/ZEXcI+dDkPe18TUxqW6iyGIlVAsitt1lPn6Nyudx
/lKlGMczZLuN/iFWyg7q79fz0SKHGpbaLhD5RgIaCXu3e0VY7Ktfy13+GtqyvTxX37ftEbjIl8M0
q4kzOcSpVpO9mLlLeZMPBDQxd9taEQccmrhWhtijmLNApytPvEGQHLW6iYv9Ol4pmJvcXhEBInw5
LFGrpddiNCuEQ+VJ0UW3GoEEUbw/S90eN4oDkaVu5r7VsFFF/CAg3yQWTpJKxLf75G12tMIhySBa
XT8p+HiTU18KO4jSOP1LiDfheGE8ga66cVkEXtrdXr0w8Fok/J9ASr42JoqCJpWNJbtm8yr034vx
y/ZmfZLXP66PAw9BjDVRl1EGS/eMJDfxYldmqTNX9Qtf+0oNNhLuzj8pNIguja0GksFqeo3C2F6s
vUI1W37yWHpfE/+IKKAL2vWMUYkV0pNdfjsFIQbWUEN0sksLbSU1KIepO436kvwzYmHkZpkUgdws
dljTarHL3SJoUeHeQzrMye+o+W7ioPGlsqiZErmc4ZqSjA/ZT0wYKzcfBrUlDgEBIPzrQSyyyawH
NEKoxghqUsiBoNDQIcOZvkSKAY1VqmJyvjvoeN3wr4dYVhkXgwCLyPzPpZ3c1RLEA27ZvG11A3YP
V3RTL7+Kry4qKlVIHDmdwxV9EEe8QsFxXlvjl0oNbUyAEXHWJ++xo4dyqNJqFjQK0gGvob31ssxg
/MscCEUv7nX1NfV2kau3VFGA2kT285PYLk6GvIFuocoSrzedV10Xh3kn3dsotbtMuaBx/+UdX3vC
e9460DfuH54Pf1JjU6pntHppduuOl0xvyfbb3tbuo7ve7lzIsN3gWY9ME8vGgmStJNZOxGN8gayY
MkjuNWgaTNbSlpc7q0YvrF7bIB9s0Qm5jajUjcHXxzQ9E3AY0V3W+hCtQv8V2JBd04W0FL411D8d
aMujfRljiw+RmxDhBOG8Bhe9RGEpWtGIg1OhTjtcxdPX7dURmMNzSuRIJKiNCcqAFVOY0c+luptE
Pyp7b9sM4awGW+aJs4pLvUZToYMrpTXsbroT56cx+jpp3ztzJzcS4R/UorhnT2hkc110CKCzMXQr
1IwKCDPNir+GVOmPupr4OtlshFUG7mU8TJ4Wp92Diz7QCnstbCWIvqas08UNRYdwyfP0PUc4NTi4
icNKmkMJ7RuMWRFS43fhY3I5uEgr7yD2tr11n1R43rHN4IAmidR06RoW0SJ/Dtr9veiwQVYAnFtV
tuhrmJsdIJNClSA/yR0eDXOhzFCIWVnXGBMWAwhN76RddBXfMJ6GcBc+sGS2hIo4cR6oW59nnyiM
TEEL3dunVTA6uV6wFsFyx7LnmS/UNplYYyd4A015Jgozn9OuYHsJ2S1PZkyV91BT9rt94adPpDUC
OnkiitWIw9pq8U1Z2Sy5gDKGD30qiAjaksPGQyM3B2JrLhXbEDjGjztma5mDcAH15HIMRmgTpl8I
L2W5663PyCGMtcZGwRQa3LzbJcJ91F0WtaMlEuTTIkeIX8wWVJkZdROR7sJBjSSqJXof0WatBopf
41homKHSnM6dvcq39jPE6SbiPUaE3CYXzxhzppeNiQi/Np9Sa3YkiKsJyV8a4RAmawSo+QwIucvh
ICk7qAC20Y7YMsrzOWDBUyWSihXfrvfry2SXoJ1BdfGI9dgkPoUmlANyYKKWIKpfGrwuQ/lRLF8F
gXDATxoZ3tGK7xgQ1TBPuxjRe7zXA8MG1y246hqHTeiweUHGcRj7P36g99cvA+hrAzmZXFfiy/bD
PwgQiRuX8BK+t6BIZ72KVHiJZkG5+uskvGJAZHsDqUCQ56WQJclY5gxOkgKehyvlkmWBE0f7pj4q
QQneVglstOju+VX/0NzlYvjLzATfe9DX6yyV4YAimsG01UVvGGHHLHZt2lOzNtT35PBlqSaowbGx
/SZdnbae7NqyvFmmaNgpM+znJ4FSlee5FS9w00G9qKBzKuRfJOo9TdngAKTTk1qVGI+jMT8Mxf0k
XMkt9SBirSsbcMzPzA7VCI6ZDDbSPWvmQQncS4Jij27MK2pMjf25W6Z4GIEGc2gxts22GJ1u7hyB
qXpHdqWSby6FMMWBiFxOshCyBmC0sKFDCSP1xn29673iUXHQd/JAgRYR6Ek8GYWshkaKMgQCPQsI
wkQc1Ef2wMrRKkEa28ZjiWemUIuiLkIGkSzNIoO3fvglOD1a9OTL+orqSN92QomnqBhSpelWC2c3
FEsb9KWV8X2EqM02QlFG2H6enCazRIVdZZ3olvRPqV0VSW7HaU8YIWAQV/5HK32RVyhQ4Lsth/Jx
cRpvcdh8Se6btw3q3Somry5DG23v38wdKIppFmtq4zjQKI14LnU26zU5iyM7jFVR3esYrMWD4OLP
uiP+e89JIocefRaKjTBitY18t46yHSt3IwSrtzdu+0xLIhd+LGqzZEYLI4X8onbeEO1EkAnU37at
fFKSPa6Fg44ya/H8TfC0kSS7xgWdNXaN9ynSUWjAQGdQ9bxtkHQVDkD6VU4EKF+wsQ8dASNGkDzT
1Z6LIHoyPHAfXqJj7gosny4aI9w0oMQSibec9NZjc3Igkqit4pId8cYzHli/HusOwv99KH0ZzuBq
rO/kR3z4s3bc9w/9hnMndme9iNSBkS412aESX6Llehx/ypisEf5EclCGBMZ/CtPS256fmNKQZiwn
gQUFd40nOuzdWDg1WJ5WZ7mEu3rU/fPZppoQYIIYq85b7DsxQuMma8+V3OgeNQMcegx1XmhXIdRc
YjS8gPAxQTAEXWm8kqdnKsPJvObMDfj+B3AAlNXxFMesh5ZlV0s/CwY/3hU+Vbv4BE3fzXDOuxq6
MpisSWIUDkYs2UV0aXZEt975g6/roMWRJUMVORtZU8RSaMqYB64ip0oKT1qaR4xyBoWWEq2r55fz
boo/C5pUW2s64atZ9c0Iaak62ZX91+0DTyyH9/tJSSQM8iC9lkJ2WkCacpB/tcK1jKGebUOfFHSP
q2F3xInbQ0cnHZUJdwA6pD3lMnfHXQOtQPORjbmjUNI6/8Tf1ML+I3pd9WiXu2KHNtPaCLvp5trO
yg65REWS550bs63QeDV0UeEutzBT5WJ9eyWCqXM5iA6b3BSuWSyEmjHTuwBh5y7CkxFTBMQTlR2c
3w/W0TZ315Wh3Ml4N+JgrY4c/gL1GbVt5x3kaIG76Dq5DashwufrvOSelesUw0Yvs68+9h500V0V
aiWRrbl/Fn4d7XI339zPphixOUoBA2DZj7X6Jyfnbc+/AY42uLOcQMR7MRj3wnSQHXCsHorgh/Ln
OkTquyWeRQBE7X03ZXD+ql0nO1nSwtHEyUvrar99zIjt4uewuzZZi6RHP5q8zvspetE0VOmG0BYb
AjjOg9NxRdz+DFUKso9Mhnyl4EnJTVx6+Ug1pJ1/zRxtcPsjRXE5Tj1uSta6/983mu7qmNQvfMGV
CGj/JNp6t8f3nIgCeqIFxkE1+sk9K+GigAPml9bGvegoxAdkB2fj6PKNJlWmL8kE+mVwIVpOusR2
b+Lql7sfCiYE7aRMHrc9g1wdB8BmN/ZzUWN1rOtUB1+Yfhv6OMQeQjrH+ElYI5bHZ41nZRJLscPy
mLX5dvYV37iQIFQ3CLYIiePyXgbBl23tqUjuPKfP8azxGWQxq0F9asHyDGHQEkMDGbLIyRV0lt35
or4wIVc3O9kt29PhOb4qoegBnqwLiSTXZkdgY4f5lLLaD6WhD/hD2HOV6eahKnfLdEqV6xEs4niR
Y3jOVm7Fe0oqhbgWTPbzk7u2lpW6lFRYNhevnH4W0vft3SUOv8ldedEYpfPMJiWiZbWb9LrtQFDc
U/qQlBXucsO1owh9iFX07c0c18HaPinr6G8v5ayfaqJo6LKlaQZfqVLMBBRTUa+6yijfKVN3HWcq
hL/0WPUtsf+j7NmJNQ41zTYEL6SC6DHXPLX9NoU/dLL8Ta2IQ83ZxEBV+pbnlXRbja+i7E41na4L
HT0rnO2vd76v4LggvhqFfsOp72q06c2Yni4Q0RWOfikFg5ui4BY6im1RMHa2jnJikZtJE/JEQ1dj
rAKkK0hrZ4EUmMhdqBfUa4J9p9+O74khHi97SH3pKgwd5UmFID1QEoXnx0ZO7HABqmDmq6Riyg4N
ebEjjL+mSLG75KkR3GX+adV3feR3E1U+ORsnnBjlEKKR+wq6hTXihOUmKva9VaPucJ+iFL3tIGeR
6MQOhxS5rCXlqKOdLBcOVo8AlcqQnAWJEwMcSEjhopnIcrOnpXlAkiS2w9o2f/YIvFmbaPpLjeya
TOlSVtkZPAHYOYvlUsrQYVLIgdY8gGC+6AkuB+rLcVChp6M8NA1ao0VxNxiXbX2/vTOUB3AwUZj1
JHXWqLpGp9lGUrlFdyjr+3yhMI8wxNedsqE2qlVBo7o8GOAOBcNvp9ia8bAaL9srIg4sX1HK5k7M
KtTG0QEw7teLKGCKLfWfTV8dPY4vKjX5DNUbCx4XrxeTci1FV/VApRfPB2snRjhQUCNVqbMZ1THp
QQ+SnfIsOKMDM6wLLXLJVsKzL6ETcxwcmAreDTnmEN+iNQ2SN10Je5hehohpq1GXBvvjN5CVn1ZF
a5ZaxizZ1rrze2AUBVYAhioHjC/EC504rDwB65qW6qSxGoWwSuCYHkYnlnM806kZHeLi5UtKVagv
BjIByNek971yYxlXZfMg11+VofC3PZ1aEYcNpdkJ8HN4hyrulfxXkdqDTAwAvjGebm0Shw95FDep
wrhy/318SW/C7crOujZTO3wcd4lj3EkIYfM7cMX7lmILF9ENNVGzvVCTLy+pKZA9rvBHSIVTFK9D
48UdsVDKBBdPqIomhQMjBx9BEa8adhs+FyaVRqGMcLGEYYpFooVYRy/4cevFZWpPwz9/4xSoJ/J3
0hKJa4rXstQ3/lJDnrTXXUkRvW0z2/eSyReTZqmS6zDDM7IZnyoLwkQZ8Qw/38/4DkamyD7myeWq
i8UsVyUs1O4KRh7G/BLuUgx+3BcvOegVIpQyNcHWr5fDgkkuCgy37yuTrx8JZS6C641lHZJLPbu2
zNA1oue2VYnQ6DOMN3RV0sFtyz+Rm0n5D4uStRswL5xD6kHzIPyI2oqADqftbfvEA9+NcR7Yj6Wc
rkwJe5bdcL2AXG1GpGs+cYx3C5z/LVExzIaFHJehg6tO627LkboWKRPs5yeekXVxmUSsvK2q6BiR
558VwHz7O30C4u+r4GBPUqUUzEYwYcX1TlzWb11VXhRl6SRx/LKCAnTb3CfO9l9zfHA0tErXaxPm
0sX2Zxfep9X13PtWTJaA2faeQfN3OxzK9cjFjAJLigzO7F8NBzVYIB9uHhhHL0prPyKWqx5c1iXc
PpWHyKcqe8TW8VETGl4yw2KKD13rKPUzJGOIL7ltQH1r1jzxDTmbI0xD6oj+5NuhfFUL6X82YMqi
LIM7QIOQqMlHLbkkTWY6IVOQL7mftaIXNTHhfL97w0cT7Ocna2iLpe5ymd1F+r3cFHZZ7jr9F74d
sZQzz/aPhrj3C1PyLcQEk6qa/aIekh3ri8oc1gCDQRlw4FNu/vvmfLTHByxatGTCqKHMNA87Pepu
1IJysDOtKB9tcCe3lWUDI8ULkzkEizdYlGO/3RkBOthuqE6UM8HRqS2Lj0tKkOypmYqyWf5S7jHw
g+4h84COCjAJYs6gRcdNs49fWXcZ2okuYnSs9j4V1p5p7WR/BNi2LU0W8Q9uE5vaWqR5ehPv+7fJ
GjP2Tvql2bN5o+aZ4pg5U5v/aI/bxFEN29mSMWc3OXAaNFqDLTR0w0vW2a364i4NlgBC5MSZ+P3i
+miV21ZVS61CKUTMOUdXgv5tUCCDdrcNwoQJfkas7ZGpHfQS3hl+16TvYbhfZWomktotfkZsiRAA
TEPK0kndK5OTThwpYKI3PXxEcAfiiCu/P+k+fDd+Oiwyl06DSKEMAUFQASH7nHwr7qqrJohUFPAE
cMsiUWI442F1EHH4FjiCdyWmAVqQPNmmF1+aXnYzkJztZ6Ie9ndZCuqSlmLqb+n7E4wzmjIW8xRv
F4zmYGitBPdMDcFJKwBP8A2VwzsPqEdjHKBCBlKb5RC3jmxiWLO5NADZRTLabfJz24XIZXGH0ZQx
6W9WIEBeISDRoxNO/9qgUiU5y57uhPs9SPn4DbmTOM+qVfUaHLYaDadeQnsyvsv1QW0epfl/5iv8
aIo7fpZsmUZY4KYw+sZO8sKO5SCmauhnOlQ+WFFY0vfEKfpx0tp+gOwgywioTu2nD8K9wrRZLuaL
xEHz/4IWAcxqTXbzbN0Cae639+88BLw7yttpOvkDMs2MJ6SPUNFoUztbXxatQ78Fde9SVuSPy+zi
se6XCWoCVfZsVS3o5O9VSCxuL4XweV6FQV/DemnYUoYqDjB0sBdycMtotd0jk7htiloPu/ZPvprS
1HVooJ7qgtrgaqyqnZ4K3qBQlTTKDPv5iRldm7Vc1THgVi7jXThCllmTbxutodpniWOlcGgxq6lR
ibmJdrN23yj+YqFaqf8Ipy/5TCVFP7kOjg7H4UXchtDUZFzfaWUzwAD71v6HomO4W4ZmnOmJ/3ui
/OMR4zGjE8sZEw3/ViPRiR70ss1YnZMgutQ0e/bm68zvU/cPPESR0XSmghsOXLEft26oG00aBQBw
ExeuFsWuiRpUOM7e35nhHDEW1zwbM1CohfU/qZjbSft1Ijvs2S/5+IbCFzxZC+eGXQ7CmqbA6Q1X
w4mN5UkNx9ftdZz1QEWXLEPFCwb/+Pi5LLOdQ7NoIJNbVvaIC1mq7HDxkzm204RIi55fztEWB0bg
b7XGoQV9flRfACUSg8gHnAf1k8Vwex9nTa1GNSoYIAv8UrrJXQ/GTAUUSddMFgCkoG63653Yi4Px
pXRkUijxLGyc2OecIhJGlPAaRsdTP5aJryeXLcVeef7RcWKD84mqFwTALWLi6JqNEeDRcVPj0YGG
gmeqUHgW109Mceg0jJiJb3UDFOnRdSaPzrzggZj8LKnpC3aj/+7mR7/gkSnOZ/AT4y5mzZrKO0c1
tRzK1Tk8yuq0TdQWp6lpCy9bb6o1cnQh9GTZ0Ycv28eKcnU+iEFvb643Kmpda+1V2XqZSOr+r0zw
I99hIysldCaZnInkJfJ625vl07YJwp/5OW+ph0BUUSMBMUzf1GQHxgJ7zYiq45nkKwO5993n57kl
3OajZaBgy0iQwS9Y+9JF+sBksCZ3cMcDm8JsA+O2us094eufPeJPzHOYUVZmqxgGzpNxw5yvvYAI
G9MtCT13+2MS7scPfIerAIqATEO8jrT/GEyqhRiztPPca9A5vG2L2jgOJNRJsaJEBsFD2e31+mkt
g7ghfIPwcH7MO0O/cjWkSH60rfzaT/FVo+nEQ/xMB+9H1+CAIU8UYRgr+J90U0OmqrhrH5A83FtP
8TWboou96Rmyio71B6OCHw1zUKFHZqEaC4IIsc/tsnuwil9zTdy85wOyE8/jMKIQY6NMxQUJ8psZ
Q+vKBW4rtOUP7uLiZUqSQBI+wTfOrIM25BiRx8sUItaNWQaViLnMNSEuYQLM+RrDaEizaa24g/8V
HMggOAA+c6Rq/srD+Z67Tpb7TFoRt2jRxZDeytm3jKyhnX9iH3eI76fLht4adMxlAZr+zWhUzniB
NzAESaYdiURnN0hVRB1ZCksW+WpuqGeJ0cyIl+NLxiAoe80VMieWYwTGQXPqIA3wH3XEWMz12917
YpTz9DaZky5p0CuBkaIvyLChSV7+2bms3zW+o7S/zwYUJ8Y4jwcraBjpNdu0KcZr1xj81moCdA9X
dlb2hCOe3713a79NCk5936pzjPJQjzZ5Cf3/4R56qA40sn0jtakM7fbu/TYqKCw1uMtnBLdZFdSx
ryMEnYnxjDOcQYClkxVxAXSaGC2o1CJG/6AG+kFe7ARDxgwSe9t6WvwI8zTKQfLmJ1pC9Oy5PrHN
3ZPVqJRpaKB7R8u7m6GCQWW+SVrjORm6YCnig6YMtlH/P9K+azluHNr2i1jFTOKVuVtqZdmWX1i2
bDPnzK+/Cz3nuDkw3ThX8zQ15SrtBrETdlhLCa7b+b6X3Mhlcmox/F+roOsAqyNZ0VF6osNWij2f
phvefgPvGum/b17+Y7smnWxi0NQMn7P6tepOksG5RmpSfze5P9YFIw0j36DrQ53UCCa1scLps5m5
s/GiKF4ulC7nA/JOxATRol1MYxagNHQoWLBiu3w2IiDOWCTDImtrYQDmO9CvsY1zXTBPLuNZcq2d
4npFAzBOB6tBZ3Y1CrtdeGVunhjGp6AEMJhaCrtLs9tBgXqIXjf8vH6UHdyVfxkeuxiFesLUJyO8
5EroIvAnycI+my8+aI8UUSo9zv+HNgRP89lNqdyIGy2jz+X2S32QnOEUHdc7835yGg8gOve8fv1+
tgUSYNTPsF4qs8vOFVq2pJBxyPTQ3sY/VLwtQaf6Y0zt6CDZ6yfAOd1PGHqNPO3l+vfdzSU3khm/
Fi4hmCRM5JJR901U3T7hDZ/u5t4bAYzzAtTKUIqyKTtS/abHN0n1TRyeh/UQ814zu9q4EcR4q4GU
VYKXLN6YTWShFWGtylGsuInxbqtlI4b+jI2XMiddNqYRNv3Pi9k8zHgm0ZQ44SKk7+A5Qfc3spgq
wFhP+SQUAJoV/cFtXzIQI62fx4DiuZzb904I1C9uN2k3VdhIZbwW6cXC0ClLR7HcdwL2vSIZc/+e
1o2cpxJPEOOmhi6q5FWH1letl4LWZXofjZuMi0/OUwzGTYkJRp+nBMn+0iiWRL6WouiQ4vt1O9pP
eS5fjfVTYlRExRK2eLCPrbN2hidMC9Bw2kATw0AslGCZyhuxzf1mkixTan7WxsSZbuPpC+u29KqY
ZwxJI4KeTOC90HnLDJCbxFYeqfOCFwHwScxJ9jge5PxhNgZBxnaMpUVRHdPAWEmqV1Y3GjzAk90U
aPN1GS/ShKkwRjMi2ujRfht92qiejNI55xY51n2epdgcJq3SQsFesYyVdDA035XP4a2GAh+mvh0u
GR1PFuNJ4hokwqo5qcDoweibuwbioTpQT8InAeGYwFlxNsdKyn4KuxzvmzDXrWUR/S7RbEGfORkj
TwzjOTRxHNNJggtehcrW8smNpfQmnepP12+JJ4bxG2tEpiaScZpJ8atVdBvlVVcS57oQrkEzbiMr
V2Iq4HPAG+YfAJLoaLgq8rbSFQ68F+j+kMlFwc+lus0NrU2s1cC5koHmbVOo3NyZA/kAMLT7xB2D
3prt8q44gNrAkkBwkDmRYwDJg9Ml2B8V2vwKqrKbX4EqhSKuGtR//NIehO+UHkO+J35yADAqgKJC
t+N0nLkSmfxDjMpMlCbcJYWAAy2tTQwrs3UUIHWv9zGadssb+dx/ym0OyfiSRcjQTkxMWlpYvfGQ
fa2O82dds7W7ULES4E7Qwbg6sxaLpJYouXwQQyrhj2fI5hcwqcoiV3oZrpg6jRYgfeA/szWCtTkD
/i1YgChMI6/YwAm17CBGlRsgStYQGaYofB9a2a6T5tUAJ2k/VZyRXo51yvSnbHRINFFg6EK4tT78
VteF04Wv7cA7z37Q0U0Jm/iqprGor60RwdPQBueAC6te8+obx/r309bfAtgSf5MbtTbI2COgeml+
0r5Xr/oDsXtXdLRT70I5T4mjTHbHYzDmnIwt/PcS0KOqHicb9VM3vDSY1bl+tH1VuJyMsbgU3H3V
LCJeY2MXzJeStUTRwzh/W4jJMW7eURhDqxRdFnS6DFRqT7OBmW5e0rWfFVyOwtgRGWOlNfUG71yg
OK5DfZJm3ZHDIVBN5ZSa1XFRTasceu/6F+Sdi1rARsOjWY7racUVJYvskLwCzxQPNJanfowRRX1Z
CiRB+T2pEmswb6oxaLrG6WqrHnhpOO84TNRea+N/Sv1C2z+TTP4q1J37374YE7GbaOjbbkJyTML6
UE6Vq+krx+3sFwq0izIw8XoGL57eDOj70VkzzcMMHCAeQm8+4yGju+5jL5aT7/wlev2WyRb2sa4i
5emCrnMLJOboRkLPm2DhXLL7m+wwHOSg5u1Jc0UyIRqwJIMphSFG6t57zAt8ze5UW7LmYHrLJdAb
gnCJC7XD8RhswV8Ni0VcJfpO67+3uYTyo1/pn8bw13Ul4Ylh3IWUhEnbpRAzZKmlGm6cPQMFxywy
+7qc/QB1uTTGa4xZrTdZhVe1Wv4CYKMF8AJb5C3o7A8L6KKsEkztKkRhrGom4rTMNV4sE/I5A+oY
Hvqj6FHuRB58yq4Bb0Qx1jUYea/2Lf1w2mel8xrj8foH2//7im5qsoKBdHZHRy3DXMJoD+YctJcw
/CZxJwLpxN8f+ZB+EcB4u3moFboxQPvQlFJhvAWo+f0IyM7ZXt4kvw4WT/eWQOvB5JTbvOnZXV+7
kc7cVLEM8zRlNDfKkH71WMZ+6nTZArStVXDrR7vKtxHG3FVuxp0c01ZgL96Gy5cVnEErrxSxm15u
ZDCeMM+zKV8q6MN0nN8pO1pxKgAE5mGHD5jcpLZ4rxeOgrC1j3pIBAnEEDhU86VN75f09boC7ju9
y4nYwkaRx1oT0tfRcswJUmbVRZvnYLxG/vDeHfIjcXhIUvsl4I1IJk1a1nUo5hC5BQU7kE1HCWKn
twpUVc675k0VhB8JkhuJjP8bimmYyhJBstKWQNVnX5k7Tv+DeyrG92Wr3iRidp69lbwEaHSz1QPj
yQJ4BBbo9cKSOTMmVJ+vmPY5am9yJVGL0ljOClSHGhSHjKdsfkSuNuef8/wYT4fresKxZLbMMUi9
KYxmBHyPUkNShgHLpLU6qcDzKkfXSlB4hNHc78n4jr5q6mGB03TyW/2oupWf2YOnU4QzK3UBmviR
0LVREcZ7yLOUFGqLoCKWDzrY14G0Pc5v1z/ifhVxI4RxH1XVgxgwx5oaSuhecSdYcCB+cjSeQg/A
gYqd0xGdJ+6ULMeJsBUQgPqHzTQDoEtMy0DKBbuqxpfrR+M43/MQ40YZ0zg2YqPCycbicVyesE+Y
jyLnebVfN7p8PplxHA0g7WczP4/UKV7ppPfymwbaZN2r/eq7/PTfTsT4DC3RCrnVMP89EVeUnyP9
UKic+i5Px2XGZxgjUA+LEt59ReEa3FRrj2rFaGstSlEUWCnidiB490T/fXNPa1o3eTnOeGB1gEN5
G6r7On3/bx+OSTlEbOcUMSD10EK5TbMvompX2X9Lm2TWN3QKiHvTHOiR2C7tqRyR9wDh2QzjDyTM
UYr9jLiYKou16GYghjPnFLy7YLzBoq91mZ+pJ3WvWb+Eo5/3nL7FbuJ/sRh2ISQmcyGkOcrGceEp
xoqu/A1ZfCXmLSZyjsLufZCyJ4BGxdcqpK9iUYCB4TYGX8F1xdp/h25Ow9i/1CnaHEV0WgN94uyT
fiz+SVYeNaQOdOK/9nltC44asFsgowxWoGRArtIIjaVg1l/rPnFORZ+VV+K4wjiBoZ5FCQAy8M7H
FbPPBcDgAa5v+I2nAlftujBOzsCCbDZkXKW1h+E0qCIWveKLcgfdAMtvHB1WVK5Kc/58XSTPa7Pr
ILmedeYiIZD3gB+kcNmho9y1ruC3KELzvPY5Blz7moxrMKsmHgpAnuHBI9ynB4p9XJ0GH+x4b6sv
YJxIRfE798Un7JKiHlzavESCpzGM42gFLTR7atVqB6rceL4Lp5Bj1TwRjOPIyjTKSyqiiX9qgqtG
nDxl/+8bkizJoi7qLFnUWiVrqKjYixPM1R8y3akrmVPA/Msj/iKD0fosLKexWtAPoY94OsATHcUD
XTPmd4D+EmYvspigpwqGWqsddjj/QYhQwOWl3KmYthKd1hYOHxqa0y/imADYZmlamhVibDa/hsC6
L/QfAigePmRWFymMoq/jOoZTm9AFUDD8BJkbggBy8AQ/d6fgA3BxmJfYnInR6roqWqmifBX5IfRV
FAA19MymgxjwcCe5isEodxiqa6glMOBZtaPkgIaK3i5o53h6+LRKhzZ57+uHtpg5wYWj82y9UV6z
yTAFTHGqU24nKwA905Gn8/vFmN9Xxk4RG+uEYUdaeo7D0CLa9DwmbiZojioUdzNgPQXjUa0aS64y
juR9t38RzAROIVnMuaFT+p2gWakZhOpzagqW0IPaeHroeQyvvG/JpM7FQOS5olS8UfTLFB/y9DtH
9+kf+NPJX87DOg997Apdh/OIgLbhJkHtUVjS9XFdLLAK+cRZfI5E+oWuSWRcSIZxP0Ef6DboUT+X
oymQ2PIFoNSAo+Y5EJ7DYqmf6mo1W7OFwxqOlJEU4fkh/d6BriC1+lPERezl3RfjSvrMBOY7obmu
BLZOIzxp1cLRwP0E8XJjjP+QR9RrFwQVR+mDfn6PlWMy/v8TrcNHGSLgRyWD/ElVPwgUHCBBemjK
qLc8iYtHIt5W8L572ghhTElbM2PNI5gSmMHv/sFU0nwRA0DoWfL6LrvZ+0YWY0dtuohZWoJtVAFq
mP51BAnn4AuuWFv6YcT0mA/ezWMj2TwfvKsPG7mMeUWTiNFTOhjad4Ge3EUjp3K1qwybv88Y06pK
Spk0ErBH2yCfvE77rgg/OAa76yI2MpggnGqLqi8oncKEVg89K7+/MUGeOIE8MQM/Mgk48nhnYmzI
RI9M0enbZDqODqoTAPUwwB9agFinupWRc06WxFXGXa+0OSRjVWFXTjppgDeo3U+u6NI9h/izClxv
LJVxSU3oCf5wgYaC5WOs1P5J2VBgrCIa6Mh1N65WqX4CW6qlVZkd9Y0tCAfO99w/2m9pbOG7KNpK
1zW8UijwdelIN+1n8f7MdBNobx8aXr8c7Wz0m6pIXQxC0zbo/JV5cuxKKP4kYpMXqHxKb0m66C4a
LwHet7HL+Rg/0gsLulgGtnDSnK7HF8Ekri/XvyFPBOM+Mj3vlUJFM31Z3bK7k03O399X+csRqPzN
V5OGLBrkFHgCRPdD8ksT7gwQL10/A0fp2CJ3FYlTQXIqoztoUeNh49uaSmCuHJae4273ve3lOIzH
6Ka1joQJ/SO9vFnCW33qgrL6sRCF8wbnfTbGU9R5Wwlzg/qYXv5qImC358eMSw+/W1TYaDTjGQjp
xLoHxynMR/Kim+xIXPk5O9BWxMdwJTaymIy9lps4nVM88OUFpIDFIaxPkTDY1xVhv3Z+kcIWsbFR
K5oCAQN9emv6RWdRSHrQP9yVAXGNr6tdvVA6yabxr8vlGBFb2JZQT8BECipoYYJNxlGwhSnktI7o
XVxxrH+UtYGDOxc5FgXS5U5ej0RAMat3p+VpHV9zLngK70CsVzCXvFNickbms+b40PCq2hw7Yova
YmrWhUkRkSVA3cTrbazct/33mXy6fjH7SfJGIZgsIhz6bGjnidKxzVgBEn9GIODsHOmX6hUOcQyO
t9uvY23kMf5hkA0Fc714dNCINPhr0AnWeBxdNO8DTbHk/+Ym2Bq3QSZ1LUOMBhTCZGmZbgvZUQl5
1JocZyQzfqIpe7OYBKh3PZdPGEV4nsrkUOe8yTiu9TI+QhViXWtihHPxGAWyT+4NTwpG631wEps8
1th8Bsg4x3Q5Z2OL36qcZEYookKSGu9CQiw1eiDxO0cLeUKoI94EwUnVkhR9WFzTAgAa2Q6PSNHv
6qD6Qk6rqwbJc8TFcuM4jDNF7UbmitZUM6SYMQzLhyx3pgR89eRuSu5NcuBzn/OkMQ7DVPVISQky
FTn5UieTpSqvowo4a1A8v0qt+B/9PFsOV+sFf3RGmknJZulK2uRLN/Vn8m3xmgMt2U7fC5BVcnww
7xrpv28+6ZyFIwHNLaJL/G0tP8mxm44BR1U4uQxbCBfxpJfbFTG5dbI7iq2YoGaX3wvuu3Is3dml
BOtTwCMx4flJdlxKXQZ9KhRUc6dMuk9D8kKiMbPaYfbUGZB5rfBjFjE9VUavYyU+TEPyZalUL1Ga
p+vn5+kR/ffNJxaFUGmiFHq0SpFFpk9YrbXzyCPdQ9PfzCFvnYx3o4zHiUHJlqF7g0ZA/rwsvpmO
lmTyiEc5V8oSUmV6P0xdNsOttfkDGWanUQVPnztr6Ihb5vrr9U94fvVcSRVUxttoRhfKYoVvmB+a
uwHLOpKfP4HmyOE1iva/ngGGH0k2/uRzWcR81gqKV5fX1bGI46CcVrdXtA+56IsYRifqvu7MLqZF
bOGxMW5jwE4BNvH6RzuPxf/50S5CGE1Y+kHKgBiJVzKKhSCaQACPX/pb2TW+DHe5h0WMh9bVsY0U
veWPElKIHs2p8cRvDf3l+n7/ErbIrIxJZ8wzjUgHQEla+bPhSkc6f8e7vv0k7yKI0ZN2TaNJilD9
kOXkPgnH97Uh7vXP+pd86CKDecFq9VgIpEKRMj6Yvowlq+lBt0wLKHZYoeHt8fIOxAShNs+igqwG
vlwTCP2DFPIsmSeA/vvGO5Ehbbqow9WQ+GnQX4uBU/Paz4ovX4sa3Obvl3AUTbsirEmDvzSDRYaf
S/syE+JwroVq8xVtZ2vHQm7OeUYrrfpJPc6HDs3P7DX/DoYDnxwb7DdNN9WNALj3xPtY3dq4HJK6
y80hh1YUKTYFTZEpLnaOAqwl3S2AKZOt5Xtu81as/1KNvQhk/EdvzO3Uxeio9MC4p4yscWxpLgVB
LZ6Vw/Uvy7tBxo3Ua65Jw0xHZxbiDmp8U+ayPZupK40fQhm4fEcWzlzXUbjGiCKKX4YdhZndRLfd
wCuXczSe5XnRG5QPxwoaGc1BGB7HgfOA+Uvi8ftyWKzyZjXMMMmRU/Vn6FzJAv2KS7fAAM9wnAKT
Y2E8h8SCJPbxrIFOEQ+0+EBXv6rT++BhKsQSLX4Kvh/4L2dj3EU7qv3USLAyML4cZmPwDb3157Dy
DW25ETOe++N+S8Z91Hg8mTp9Dcp++kJhiAGbUFiNQ1DqTb/itctxIxwvwpK9jKJIMjShAPVWTxbq
vp7SFHfozfpiG970axqIw4q2x3UL42kk4z4ieVHFnL40pv49xXZOxmtjc7IawriLMJ1Qwe4IBKxB
PPySOm8sOFnuPrz3xnYZN4EyeaXG1HZlf3Jle/DNA4CSXe3JwK443SIB2gSWTz3epNL+8uVvwX+Q
vAi6oLYNxXyjz4v1fT5v6qSODg4nwQUfq91a8V3yRgEjpbfrF3fdGkwWZGOpyryRKESkqYtWVnyv
FR97IJaiOaH4el0Ux8pNkUk7prJSVENFc4oOjtBt3tgLb+k4UeGlJ974/XWF+YMMps4mEyUSaKQR
ZzeTVh3XjNitwl2cpT/670H7DzYYsIo3PV5ddNvpPCMF8CP50LuoZHnE4e0i826L8SVkLSu1XwDB
YgiPqnzM4zcw9B2K8VerxS7ntvbr0P/rJ/9kgcm0oipW5N6UKYN4wwnLnrc0PreVPQTXhe1elima
ugagKrAGMOcyoxWUIzoF7xM/L8l3U7xbAA59XcauX9zIYIqASSOTSKhESptoHilaAtU8mQsEtz/q
uJHDuMK+NVRTq9HZM1/zAx2PWj8nr8WI8Nnc0nnn4nuCTOfH9cPtKsZGKOseI40UegIPIvaKFzZ4
LOmzq0y9l4SDM00N51vum/JGHuMqm0yvQ53SZ0x2n1iGtwbYZrVNq79DO52fnXKOx/ISj6m8qjkF
XhSPivfFsGgYrWwgAeg/VIvujy0BbpKXBe2a9uWQLEHx0PRmb0yJim2X2cH7xSNlYGAOUXQyh7yF
MscIOAqq0Z+zScH7RVGUhq5NxIf2MPiFv/rNQQ2Mw3VV2U2GN6di3mOZUcah2tPkcXHGmdjDINpt
espJyxkc2U/xN5Jo0rA5kKFJtaDQpOAk+xTfO/P/B6GEd6Td7GMjiHEfUd6jo5lgaikmgQmE/q7X
OQrP+2iM8yCZFmcr3dhZ6xfVbO+m9iupfqXF9Hj9cjiOkGU0mdWxb1INzqMvT2qCt78X5Tzj3f9a
gLADqpYma+eEdXMtYGnIZk1AGG7lh6y6HcC8ff0QPAHMveta33cFvQ4S+RTdKuUM0f7F+1xOwNy3
Du5lTZ5QIIwPA4YnMjc76S8UJBKdiFdeAr9/JRdhzNWPadQJgoJefAl4EePFKH255/VyuCdigkYh
lnqfSBASnpBFYGVKrq2SrkuDiXkKlg/h/INa/X9VgAkXeb3o6lIgXPQkt0TUVovktTM9zF0pA8fd
7L9/NrKYUJFqVRE3I7yoChpP8K48gcjwi44RXkqtKb3xeCz28Zsv8thus9pEpFMXKIeG0avBXuz4
ATsAvg6EpMo2Hc2lnCSmh3V0O80sXvlu31H8/rJs03lppiwZDJTv5uY4iKdQQDxMnMLgNtX3g9NF
EBMtVK1ezFTFZ13f6UZVXFr1539I1euvgtN8vm7Sf/HlF3FM1NCHKVfEDMEJOKIuIGn8OdBOBLA/
FI3muiyOwbFd6BRrJHFNiwHLeuiBUUDuhA9xumx0hHEgiZTko3zWEROwGIDWEew8NjhukHcOxnFM
Ulun0oKXQWQsTtuB6WiK3YbLdrKfNlxuhnEd05w1CjBCMYMA0t/kSPfCFVhW7F+/lf0K+OabMT5D
xNLTDNBCiopP16fHoHVXYPz1Pm9/i/fdGIcRtYowaxLCR5JRjD0QXpoYtfkYwsflPGyPuepFqdco
gEOYTHaY1LeCyN0s5kRCdrkqM7MwygTkres73SyuvvbB8lD+0q04KACa2XznIRrz7JRtMMdzKWcr
nSsElTpoYtzUA6cdQEIx65BxCxecm2JXrHIhWsHDAIgCw3xN0ptV/6Lxpgl5IphcIs/kTi0FRCqN
+Eb/C4Tj5fB2XbN5Iui/b/KhIVqVZlGhb7LkK8mLYjgar7TEiQps/3jJtd5oKd9zPvpNL0KbnVK6
jXmj2jx1Y13BAuA8kOIBFnYqgrav3wUl40GX8o7CuAFJBE3VnAOmq2k+DdO9OHS21Dwk/excvxWe
v1EYN1B0qSgQGXXaUjgtw8+BuIr6VVnvI/1BS78ky4+5+MYRyYmpbE94GeVQqqgm/NMEyY5jsPr5
eSg3vOONanPUjm0IZ1m0Vk2DPKWcn5c8tzIltqpl+W9BSGXShDwdp3oaUdMsySGTbpvRTirOO4+j
dSqTGhSjJhcjJXKak8bBrN/zmHG5TfeDHJCADVElosnu34jSMBpKBK2TdU+QbicpdVRjBLbL11A/
tIMj1bwm6f71XCQyH26MhyRNYvrGCA9x+rzqVja/X9c3aip/lA7Niwjmw/VSEQK7YIEGkJM6BTHA
XYAsuxYxUF9NyyACz6ToH7wmkN7kxtMpZlWjo4xwNILfobOb0xnbbwEhAhCSgOUp8XjL9lXjckLG
teZll45VhwrASA6kCHqN0zjifUEmxRqWuR8aoD84SVENVi0ap1Crv4xidDDH5pikw1dVGV6v3xpP
MRgnK6AvX4c5MnxAuT2ZQNrU6/7QVsr362L2/ezl0zF+Vq7XOa8mzBprknEwuvE5wiqzvFSPMre4
8ZfX50UW42pTIS+FTkGQpZQ39UMGjDDVWjzZm0/8Yh7nYGyHdDYkNUtkHaXDzrhLyXLf5+tJbvOj
NtRfrn9DzlWxfdI51HR5pXwZc5e6qR4/ljU2E2te/4YnhnEVpplpJXi54SqG4zS+EAyq8KjK/hIN
f18R2yFdlRisnSKmMClq/nhYA/VQHBTUPbl5Pu80jJOYKilViIr6oOorQOgaXsMHGXAnN5q/uoBv
Ka30p/Kmu9dviqcU9EdtPNNMqjytKbiF1NznU2fF6lfS/VhXHhvf/jTrxeey3dF6TVHQFZEiUQjL
9SVzi1cMcnSYZgU8jS280Un0Ef2pj1V46CCigjcSAQLav0+41FFaSgo+a3qYMUCUuIlFn2p0p+lD
D6iLKLZarlShFJtIaUEE/h0oslbcvsfC7H3gxjZCmDmlLJ6a0khATLHMr53+oArEm6YHUc6D63J2
Q8hGDmNcSmiYC7jbsUlXvYR1aTUrp9xw/vJ/RMWNBCYMy80grCJwkJy2L5/q7G2c19zSlsY2Iumb
VILauS8801xcQ13cRgDbDrKoXu/8YkwNSwqjwkoapcNGVeLG3eDPheYrU3qjEdEKAUc4r5iGLQQb
6zBWUWc3YjwfoqQBgqVmqbHhz4byMxq1w7RkfhMLp7ofD7AHqy9RLROKyDIG7A2aRf6mmYllGonX
xijbFWF5HDTsHPetOyZp5cQ5ppgJr/Kz//1VXTQJAYGlzOhtSfpI7gkMRhZLq8JjsuFVc3dtn/yW
wD7E57TIBa3GDQsBMKV/dZgFEp4SP7/RHhvAmAlOh6EnHtbDfrN/I5XRX6BGTaK6ImtND6JteMlT
7cVe3lvywwioytWVsSEMrOVnkTcmvetfN4IZhc7lWqtA/YCcSMvsySS2ZuISGx4m5v69/fY3GuPG
02Sok4EOdJXQsDUgHxq73lgN47HlfjIjo6RVOjB3GbeTeVgTzlrX/pe6HIEqziYoYFArVIcET36w
0ZYKBrfeVx7Kzn61eHMMJpsrFbHB/DiWgm9GTz+Gx+iJ8ozk96Zj2J/Ve+UONJNub3cmJpFW3hYo
74BMjhcWcx2XJYJ6D0qVGkw4pStLnEctPcA178bYrwTc/npUgY4Qlj/GilhR4qgLsN8wjZQk9nVf
zTkPSyNv6nG+GHRzt5w0QMw1lpYHsUms61L209XLnbEcsalpqmJ63ro6JEH5HDvv5aczPDlQt7iQ
hxw70hlzNdOswrwC0tXkl+6vzuAnXykGyUDQwdA9EbNwvF7+fsfk4iHOrmuj91U7VTMWNM/YYvUB
9CYUWwz7ea21YFv9/4Ittj+0sBHJaKIcNzCEDoMl4YmyuKaecdf4gk1eO0AX0DRTeZN+XL/GfWX5
7fbPQ1GbU4rCoivtlGE/tEn8UUFyqQ5us4Yfyh9+i2HbQfLQyA1eGHQc7tTFnzoe7ek+TdHl07Ed
nwKL/lW9whEq94tNWzHRsT8WxznIwNreHOIbpJVOA6hl3qAfJ26yy4dIBIZKCpGBzQIAYpeTWL9G
2o9x+FAJaXNAJj8S5aYUxhkoVzMpPoPr94cyC34vdhxvTx3Rn47qclFMwFKWpsE2KhINRSgeuriy
szJ7ilPj5xoDVnRAfWTQgGz/oamLzemomm7UcOllvVLISp87LVqEYzABiIc/FkQN6Nrp/ohlirZk
NaJ+OzVeqIeveZi5KM8+rtN4yKXBLoa1dK5b2H4zYHM2JrjVGYCsekobqgrZqQxHNxeVx7SQHHmW
A9SerKZtT82KkV4zc4o85HG87/vOy5UyXqU3VD0kMzRUlCM3NbTjEpLP1894Ni/mw6qqJukmKoOm
KbLUANIUpYMcmhgnvP1fTkzxBOD786BtDkiFc7v3RvFHFw1n1TJ5+dxeOMIvANQzfdnpKtsFkbEb
kvfJImECkLJ1lA7BwKhqnXkdH3jTCDvh/F/CGCuJcjWRiiLHvKZ4zIuvdVhiIeur2B2aPuZEc54o
xjKIphbhAqBLZ8l/xrO3yKbdrLHdk1vsFbrXr3FHU/51LMY81lYPhc7UJKfMbqvZ7zr/+t/f8ZX/
+vv0rBsr10F/VqdCKzmEgKux9THoixE5v+BWPPds7l+SGJ2PayUSjHiQzoUaw8uBIxL5FB1tCXhF
k703zL9kMbldqsh1uaxQhsmeHdFVgvpW8YavqSPYxtf+U+8q9jhbOaYsrn/NvQxlK5htlCTZWomz
OFGUI/VIpytiB5Upf3ZT0DdGDm+pYic0/Esc81brZ3k0YxWaSFeQgQcT9G4cpC5vCpWjhGyvRGka
ZV46KEkLNKoKG/0Fj8FiJ+f510GYUEqExhg6U4VJlcVB1RQ7M+SHWa686/fD0XaVcRKCKoX6bOB6
Jql+abr8sScYAw3Lwk7i4td1WbwjMV4i0igjjN5I6P7IXqEpD1UEXF8z5AxjcpyRSo+8MWBDzcdZ
jEXJCfWbZBktRRitWNOspAC9Jq/HyTMslXEX41jFjYFmoFMmluiWTuUrd5U9+fNnCh5G933bxuqe
y1PFyVZ57kNl3Af6CWMhS1B1A+h5R3IDIEo7X2zimwG/f88LXWxRcmgqOZmLmVZDy/E8xkvAbQVv
ZeMrc5ffOarC1iVz2YyVecJXFVBtAXSA/KhOHG08B9s/04HfwZid2e27Kq3bGd+P7hhQ6iw6IAis
7p+6swBKqrDHoL6hZEUq/p8O8pYgQKFFGEu040c60hJaBXa5eZP7e8+Eremz072m1smg9UKeIh6T
IH0R3c5awLV7WH3lSLAa74i3FP5xTFFokA4fsVFT02gNT/1jyUMdQLqbg9XIiaO71ozcpvqSpNxn
OXVef376ixTmpZzKKjbkC0S+0Vu9LGj8XHLPE2muHKCAhzcepxCw768vAhlvOoRtE8UYfXK0LiDJ
/ag9X/9s50LCtRMxfrRtTZBdqcjslERwywFrEOjPj5IcTOFoEaN0NQ30lX0T6LGiW/IMRnQJbYT4
ve+awzCa1rqop4EAYy5X3kCDuViRJmLgUgjdpP1WmNgymoH8iWXETJ7f8HAjWWoPvWaDrBLQISlm
xdaovSd9R6yBCPZsdCc9/RaXWDxefo5t9pZHsxvVod0t2DPsTSxugv267EtHS2bbiGeHKMKLlkuP
xSI4sTy/FELmaEbeWUXffpq69K6RwcKczS9RL9kkIj4xeO/Ufdd9uSYmQiwkkpU2i1CJXFJPEaZj
C+CCTM/8RFVtJY8/MN8MS7vIY0JFL4JkVE4QxnvNTcjPjsuduse88S8JTHjQDYxQC2pP8y5KY0Pb
ZNFReXqvDhXYPiz++vm+57wciYkKZdEA8TlaAVViRjaZYguFNkuoOaXCv6R1FzFMPqknWlJkCpxn
9GlwaaYVHhK/DKpb0Ire5NyRQvqrr5jXuee5ielrN6bAnoqRReo3BPA/VaCHXqX7OXoePVo9162Z
8w3PkXcjLYmEZGwJDlevt504WTIQA7rqPwphfKASq+GazInkJNIRiFNdhZ7JyJuv30+Hf1/T+Ro3
J5HjtC+0HAqegqQpbAu7Kb1eCfrCqafT1HrD9On6p+MpxtkgNhLjrmiBRS/ChMvypIVQiim2l0QP
4BBtVYmseqpP+WjeNOnoZ5N6Z8jYnuw/0NPY2h0LKacb3Yx5SqzSRkD0ErrcM0IuGiTHW50byJuj
9lEYSQWd2i3f5aPhNf54kG6InRzomEzoieeObW5z68yc6MkWfQFjEzZlh5XrCTC1yA5ge8QNg4La
XjBZ2XfOlYoc42NcipZHAzwjlEhE1wOnBJ0qBbSofR4R119S2ou6Ml5lTaQlySiGd4+8AFCXnj7Z
+m3nAJnkUdLs6+fiXB9b7hXJLK95iSll0LLlee0KT3p4TPvS0ri4ExwzZAu/Q7OMUzzCoVDSc/oq
xaYuIIx53XyeGMaliEVWRXrY/DN3/f9Iu64lyXEd+0WKkChHvcqlK99l+0XRbuS919fvYc1up5ql
TsbWvNyYiL5RSIgACAIHB2yIinEBJsdPgFjWvvW+i3dl91qVBJ1Swf7S0XAbYI7asb0NQDV9+XwE
ORsP7i+mfklieUKSmFV7MMkf0lhUIvvLq+a3wfF7Xa2wi5uhR8umcZsrtpghcQNXe2RLiuWTyLwF
1wq/2TUgRk0xuYqytTU6ltHtkwpPezAxX/5uWzPif5wPl3PUcYQlsgTvbEYLCYqEneWFXncKEScM
V90x0P+8Dzs78ix3eLssXHRoXKyQwhI7VXIVGZXhldGd0YvQMaKPyIcIACmoNpSKW0+3QXoY2taW
m5fLSvzlBfbbLHicAU0mNWky+GsLipPyyEh3Q099CNzKI37tN97ogssOs81VIQhKf6knnEVzBawo
wvjgEONplFz9+x6NbqtTBA6h1l280mU0F+RkubIAHrmdqBqKZWmWKasKvxE4iYw5QQ1ecZVbY4f9
xrjOwusfGD94YPTnoSsKIpvR9yyPXxCM0fR4MdoB1ekoxybJ8hTn7S0cfheEi11GogLoZmhcieM+
a6/PcpBKONG5/p6S+zSKbWX6rna+mUZ2Xe2lz5DaatpKIheMjSEZ1JhxiNeNvICfrNFtEAzvWwOc
0RZy5tJ8EFitSEeWN6zistUlkZLXyCjJ/fJq/YyuigPxagfLxxhv/k372r9pNhvEir6Kbp5ts11p
y71/M6wfCuf43WMYbybBNAkqy07gps58214F9rST96bbiPxlMxys5LJ/X+kMzO60qGaHQqz+BPn2
bP6QrdAVfFl2Vh+eHysp3DtRmvosahhV/+DjIY5oYKi2icW4mt/s6IOIzG8zhq6kcfG7UXtzCKUO
0rLS1xL1oKjx/rJGos/GhWklVlR5wNsX1eXSycgPSX4M81wQy0RCuFBdDpY5qIg1rmyMbic1jhZJ
txRraS/rIvhcPN/aODZRa+pwtHghjmwBAp0rgrmF7TzhfCT8UEEcKHW+FDiS+T6+oWD/7PbW0+SA
rhoMW59YZLmOHPy+4BEbuIPEQihO2n1QPqXW/eUPtv1GW2nDBYp8bIs6muGs0ysbIVbYas5j8Tx5
BDlBf/qPsZdyscGiajDkrHSsYba/8FHNObC+uX64rBaz2QtOSrlQQFuKNhOrGWfaD6K7S+Sr1bM8
3lehX8SiZ67AtnkCNmsugpmaEEa+suFhFXlW4o/IHn35lRGhxa6V2J+YA/rDMLjAgDBXUinH2/r/
VdsR+RMXG9SoLVWzRk6c0NmulV+daKR8+5m3sj8uMBQYxFiC6n8bn8QBxBmzqP82PkUZ/nbT/yyL
nyGIg3mYxolVQA7EATi9AGY0/tq1TrMPD7KfH6QjIyW2DtHOfFPuQK8riIKiq5EfLZhjy4jpjHQc
BV7TYZWCGE8z7U66oVd2ejU5xB9uxLOxgmPkidloB87PlihoTJHnaH4YRFNPoijCzxmAcdZU5+W9
IzR704FxbGYvlde7y3NyDLzg12X3FunDRxEj0Ax1QmdiLE81NjOLJiIFCanFhQ/VoqUpBTimSrVj
IP0NV1/e2hihURX1P0SqcOlEnydquhSj4paLJ0WPvQiILbquLC5QpFEYpkOAOrqMTJDlY3i5nMIB
QJMOCDNR1V4QC3nCNRPrGsJ5wQXcl6eWXmXlKdVFyO/NGtTKjfmQESgFlcBjizo6EGynZd/sddRQ
kmN7+i9mRmT2Q1YJZdqZyRzWuBub+rokL5om0OTy2ROeRS0tMn0EYBXvLACpMhraRBPh1Jj5/P0i
RK31TxXmsc6kbkQAD6IJRN61nQ+RG0aVrRGBMrpIFJdJANtRGFPR4OgbNKAC+WQWr52cHmJjum+b
5Huh1G6SgDWdlDg42dwTOT9KVu2j8pbYQTne5DKowup+Z1nRVxD3YRtLmoN8I1r8bpmdru9T28xb
y8F4xG0RSDekN7FzG/MQHZEPi1I+0KpvHGuI99pSH5W5eGpn84CtG3nXP2Uz/d5rMtaOZz+j0Nwp
aWOXSv3YLEg/+vQZ7DAvxATZlmbcRZHlKOP8GGfRvldJ6jRxhImMHVGvQKt92cguewyRuViWBBom
vFnrfqyeR+sZM9h2Gr79NxlcPNM6zMH2RYoqXXXKQOdY3QhpEEWnz8WxRkUCFE0ImXV2XMojVROw
b3ugmbAvq7KFOV4lPtj/9adFN0PWgj0Al3h0wELtl2WfvTT/KDfmLnRKPzoaXvaqCDCmoiPisqBl
sczQAPunm4HIvMFkCZTTU1HVRSSFC2vEiKw4UAvWCG+/sRQS3aZqT26bvXIMHdlGC+WuFmGkBPkX
4btpRpzTHJQW0A3s+5gcullMe3KWf0pXOsSlwNYFRsI301ozqqURDufKtHezerkv6OjrTf/SdyIi
x8tXOBab/mkmbZUMFMBggq2Ssd3Xvyy6YEYaFMxvofIJqPPaJPnOWt1ioKpbWOEh+oaVjqZZ2b2w
2Ln9pNE1VbY0jS3k+lOhKteCslhQAlf0wlkM487oAidK0+dBMpy6wQxpGQmeutsWeRbJ2T24vkGl
DqizO6cvXfOlrytbTl8F/syuhY831FkIZ/ZaSxtDGaFX+EyxaBSMzrfym5RiiRorTUuP6uNlgVuz
Ozit3wJ5FCJNTbClUenf9AECbYwshPaDgiWxtas8qDs2n1Fi48TP2Hc+V+o8C+dqj4lVhTV2BCtu
qjya8vcBqzmVGfNcx9QQcT0JTo/HJdZmrcetjKpqLF+H8y4BKC2tv1z+mNsOfVaHu/PLzpCrJQQy
sUoHO8yeExDjmPFRAoX1ZUF/ebudJXHXpCQFSjVn+HAonTq6b74Wfvmr2ZNDfCWDOJUNGUuudiPb
ncN6GcWPy/LZn79gpTzV6FCAYN00WA+ZaqdgHh+nSBFkm0jsBEK4OzTta11OaY9PqP+qMGalqz/6
Bdv9QtU2+m9R1njaVCIFemt0xcYaQC9RKHAdyxWlptOE+jNIUh1Meztx9zzpqU2G21S3bNmiu8Vs
7XRWJpuCHQnNTocsYFCvZW+Mn9EhsiOaeqShD7FaOF17a82Tk5f42ErjT3J26I3QHlt9n1P0s0cS
2XPR7CQd48hD741h7QWIsooePkttZJs03AFsjsW6lbfQzKmx8IyqszcU+lEBAiUpg0OTXUlBfiiC
1qm6+HoOQAqVmGDmSG/16L7NUCisJK8l2G+sSv5S9I4BPwGYxbUG+GeueLlm2YTmrlGBZzxUbFO2
bAlUL1l0pyiHStXtqHzrBxh98WrNkp0TVt1Xc6ft9sYU3ZdGk9sRyvFR8twt6qEFEKIbCkelktOr
lTPLkx+ot1Vb20l7n4KUUB2v8wz//zyxMS6DqYhecD1ueyyloHtnC015oIJp6NKcNkhtBunaiH6a
au+ZlmgC+y9WdpbCWVlQAoo2pyhXde7gTiCLtjzNZhgk1Du8y17zl2TtLIu7tGa0AtDnRKxNZ+t7
mzXE1/PoyQqVXdI33lwQvwnADUBmE5YqPaSBnuMwy+swr/a5Mt4BqS4IJH95D59/EnepGUXfzGWF
+n3j/ruHfHlhdN2MDjb8IkqvRCfKXW60yU1LSRC1kuY+Dzpgco9y9+vyR97OdH4rxGMXmrC0tJJV
Auu2s1V5tmPrIQm/lNhmKfciENFfKj1nadwFxuqBhSXpirv0drCr/LB0kBSrX7GuGygQvGGtK9Ez
XGRF/MhaW9NRHQv4hW4vgM1p3mJH7nxHXtn4ZgwsroR20uWPKjg4HtfQgH2trQOmJt0P6XVY+NK4
+28iuBvNIGnVNRQZakEPSX4ty786ORRYu8g2mJqrCkbfDgGlFjK4BsRYNq10bwkCJx4DJ9GG6zwh
3n/TiYstmGcaRjnHS2k0altDZS7+R+kFLQuRTuzfVzolSxcqgwZrqPpTldz32pfKOiWzUxqjf1kb
kSQuVKSZnCpKAQxNAuyRVErXRaqicmIsftZYr2EufbssTxSbeNYEbMwzFxUrUF3wOMxe5DSSkwP0
VNWAl2OthWz3ueA5zQ7kY17z2515dMOAEbu4HqUFPA3XZvoKkpue7tpAkNpsZk8mm3SjlkKxN/HP
I+uMCLN2KapQJMz2JI13eiVCCG2e1UoE501gpR3COYKIZlxupxFP55l8bUnjRfnigCxC8DTa1Gj1
iOCM0AgIFhSVcN5RGt3Windmq+4uW8N2CDpnvJz1NYU+IZpj7DIHJBwISVvFZPwsCzx22wDOUrgb
Sh9DNK901J/TKjlIvbwzk8I2taHHnEy1v6zRX1KP38I+jHKEXYVCCh7KrQduBixyQF4mfWUjlvO+
EmH6BJrxMx1TixtwQc7ryhpGPM3FpsA5YRevs8yDIMwKjoqf0mgl3coAnUcHcBm+FHXiWIty21qL
K/h+IjmcH5UTmP8kA6EvOWR39Ll9itzkJbpRHWyEi2yUwL3RFiHVtriP8F7+HSJk9qNW8bbG0kC8
ClqWL2IpvQPuIyd1gsROHdb0Hq6znXoQNxK2kWsrsex412KntK9ohKtE2wW7+ln3UyxPtBY7fSJ3
o6/5A8apQKh/IHsLkH3Bgf6lUXdWmvPvMe/KibawVM10GJlC4g6nzE0AYdHs/JH8YJQKkYcFV4Ij
3jbas1zO6fNpqgysLcCu6OxOlTQbPHT68GbVovFjkRzO7WkWTABbA/TRq8uNQXVHmtRrOvb7AHfO
ZavdNtrfKvEVRjBOS4lawzkm+YuZ/lORXUlEMz0iI+Uri1bUVlj5ByNlqBzg6MHtnnqRL98tQCcD
aXWagTIQPW9EmnE1xiBlK96CClN38l2GeREsEe1C0VShSAjn82hDmmkZxcRVlnxPtPFhwtxXZVFR
7rHdVTsfE3eBVnMchIOFYzKbvdo/SmwihXR2M4CnqnCQJNh5eaDR4yeMY3Vt88ElbvteZ1M3WVz6
Srr4qGTuo0V08zBz/pDmrMRwwQQrZKxcRW7ixlN4rNHPTXLwG42Vq0s1mkWGI5eLS0UkOtv33Uos
F0VM8M0M8wxwg1Y5zUEFtgYQuAxNfvDFCdedsAO6pCMXOjKUoJucQX0r9Soj34ru6+WjEmrDxYw+
XqhsyfiIM+apK1B5B/vFYfx3Mbi2/pssHsilEW0e0wWv9OKK9azzXXgY3X+feyK84qaDnQ+Jx3P1
TZkYRgMIu1rdD82XlFzpiaCBtP1qXsngIgX2xEmW1KO3I+2NHfbenOhBvwlQKsOEf+QVzuewkCuB
XNSYh6JKsFMZLQnlbujuiPWU0WfBGbG/ccHgeCxXoaEUp3RQiiGjUXT0plOB+qsN6jtgIbXEEaG6
hJ+Rixa4k7Ws7xSWisiO/C3xH/WbyZld5braiUxQEDJ4VFeXkBj8fsjwJaKlTmgo10sfHqTU2jWj
5dGEHior2AXdJ7Y0atrq5LiYIcWEjmik4+TC8bYair3SLoJHH/sTlw6OixRhGU/N0qMz0ET0Wi2J
HyvUNqrRLjOsfqojATJgG0K/UokLHNjLUCtxgUxc+9p7i6sBIle4wUGRMRWP1WA+ZkyvMRsPOIqI
r0/g2zziS8faIms0Uf+IyBVVTpK8Q0df4AYiGVxFLDYwhTDL724Q7ArQAZI77Y2gKJXCEyq79MHh
hEqI4KNuJnDnb8pDuubUVLsggYNjrxvYJL8F2HQQVV9k8+dl9d4rXReMhYd2gTMyLjoL45ahkqo3
kZqfgj5z5DS6I00Z2f0s/ZLl+r6klRcp2uhUYeB2s3Xf99rPAH2JKZUrR0nClzowr4F48cvaQP2O
umF5m2u3VvTj8g8WXIMW+/fVuyHTiaT2BcPa98aOLqjVqKLn3nadZvXxuThk9o2mhSzypc+Kjxro
fepUup0fsOfUiW+h3mWVRGfNZS9NPA49uPgAedAGL50Sp2pUOzcxy0sngajtr6ebKhJB3QAt0Z9f
T5mIDCIARNhoIh7pl8bWGkmkz/aACbaM/58U7oySYCryqUPW17lswCRysgLPydiR7lUQ21Kn2IkK
8dsh7yyRO7HcCLLG0BeEIOlF6r7Nod+16IiptjWIujjvD5qPHnOWxR2XLhVKVRfI+hIQDb4DqsGK
zfBpoveH6LC4qwKTd0C7B4AOKXh86KFjCHdviiRwNwWQ58uQsPFS7IHNbLbzG1yn8qE5Rf8AQeVF
xwCA3cC9bO4iodx1UdZKNdUTEIt6Np3KuvtaD4YgegrMgS9EYU1MWKUl+lJRJNnKiEFo4y41HoKy
duTk9T+pw9ehMg377qcGkVoZ+j0WRVwN+Sy6g9g5XDA5vgAFdjGpWtiYwOgUxNZ9gBm8+Mpqsd1J
A+Ok7La3Fco0QWp/lg7m7M06FzMqUKR3RgZ7n3zFz7GFLMaaBXt0WVWvfFl+Xv6cf3mG/HYvnqK2
pfOgSYwwJDsofgTa1dIhB3Ane7JwjEBkJlzUKONAbtoKDXlLqx1N+qmDXgMMzuVytQytc1mv7SCP
xq9GVUvHuuU/I685z+NMA8REkx5mMqLUe6iG28H69Z/E8NWYpMzzkjYAMmCJ43HKmv1o6BAZf5Fb
YxaotN24o8RQwBKDNZQmF6AGoyrBM40naRLbBujZgLcv0dHQ7OK5m2GX79uFHkQ1tO0AvBLLRa1S
HkJGcskspAM54/8tQ0YZSOB37Pw/uN1KEHdmqJksXRqCSoZCwRq0ELIEDvCg9i+f2XYCfZbDv4br
UJ2Rx+I1zDYtdAdlH1+X9+ZD/mR6yzGwEfm/R7/mfYYtsZclb4bilWAut827msQRq92R8oaA1XgS
fMDNuLX6++RPox9VqWwpq1lItW73wdWMNZwxEhtavJrGnhSHy+psJ27YSa0ZJjXhapxBKsPQaLmB
sq68Y4RKNcDwIBC/ZuRNkSfqIW+nOStpnB3SysQ2Dobn6LDk2QA97rRvTsUJyQArmnzJX0TTVdv2
eFaPs0crGq3RYlj/XK692Sh9MzL3vbjauhkXz4rx1ydt4mUwQJHr9kDgj9+KA/qHqItfd3uTcVIB
ifsluDFexpMojdu2R0tDDxFBRXkvEKyS+2oxuxm0vLjnMgnsR8NDUpgvl21k2yTPIthPWIkYtUzC
wx4irKnyqu46NJ+otV+Q1KcT2PfN+8vitq8zepbH3TGGgiYlmFKYbw/gATWc8jpAc0P14luhQW7b
x1kWl5mSpm2TjqEPGzfYNT9BC1G/ZwidZzqGzShDIuqpb/9RQ87pkkzTFzwFFJCPRpETzNWNOtCr
tom/tyD+m6n0Ix+LK6WrZLeb1P1Uf+pJuPrEnB+Wap+ESgm14xJoz3yx1ZkK3k2iL8t5ntKYQamV
SErC6qfVoxjW7pLgn8sfUiCDB/qYdUCLGfg9N08Pkukn2b4wvcsi/hIgf1vIOwxzZf1Rb5RxJaEd
rO2GKxay8OR/Zlze1a63RVDcv9xrZ2lc+C/ULJMrA90uq7AnnzioXR/6GzY9huWaX2rcp665Y20+
RgR3WVN2IB+v7rNoLmk1w9qkSQibCAw/afalflPKiWumx7m7SUqvi4ggGdrM785GyFOYJCAhNqsZ
MK3BPJB0N0wPlnyQDUE4EQRInsQEqV2fjoicbji5JP8mxT8ufzaRDXIRJDZaJe8t2HmMRJ96nXwf
p/9RBS5c6AAkZBNrM0TFWwTUuSbY3LLdWbYMVddMNH6oxvlqW6RSYkop6ta4rI6MGGHZg0se25Hk
u/x1wR4P1tu1drLLpkE/8f3OsvmbU1I0NSkXPNQy6S3q/kmqb1bw87KIba+yLNOSDUp08t7bXvuw
sjRxzC5Jip1PIJdu7cxNn8rj8F1z00f9XvYbPAMrrEgRDSVvt81XorlIS5dep62O/Kr2MJr3kN7o
GHANrxmfo+HHB/YSTbxQKHfT6ldiuRNtjGa25Brjp0obg6R5fJClSmCVm+57FsEHX7VqVQ3zaUDj
6KdQdgIsjguD26YUAbI2HWwlR/kz/TCkPpUDglq5Enlx/mDWTvKJBSmathLBRV3adWasNoXsGtE+
ku+raC8LhwG3outKBBdd1TLCOvoSYUjSPEm7Rl9XFa14/Ysb/zbzDwG1jEmuYmmta36pn9XB7j3i
9Dvphi1RUIEgZrPU90X9DosRcytu520rFdlBrrxMKYpUjjSo2LmmvcDJ4vsAI+RsPbnQrQT2zbNF
ZYRMplTDo+Xd5DN2uXQnjzuwaIQHa5ec2BLGQQSzFBkiF4ZTGgZxn+OCrOubKLsf6fd6Elwm29nG
6hty4SKfSU+HqEU0vCq/gZ8Gu0O6Y3klu8VRzCO83T1cSeOiRE+qTEkDuNYAEDHybBB3LDvqZihE
sOJRM34mJzzL47GVhEiAEBOcmrYcRgmtkvSqEzVhN18rKxlcuOjKyJqmGDJMCia+2svlHYkql4yF
M2SnBWuwBZeLwBT5TdFhi30vgOszsw/uEd09ybSl1l6Os9s51a/oV3sSDTKJDo5flRCW7ViqBSqo
jMSMJaXDSfsJQv73TTrldyKaxNyEwqw+KvsGK9emzdxmUcn6LVfGUXqZToMz+8WDtjcPl7/m1sfU
ZRX7H9BsUUE++6egqCAlMVR8zIo+1dYxFJELMIvmk9z13+eytZDqJqgMUOxLMNyp7tOdumOPPFFS
s2WEazFcqDDiZM5VKOM2BAy9N0ZQOn3yXI1X3Xxtmpl3+aNtBaa1NC5otF2T1BjvJG6m59dTi2nZ
ufVJWQio87Yu/LUYLlqU8tg0E4pIbiQd5/SubA9Bf+jnROBQgiPiO9RjuyjgyEPGRLBIBozjO2VX
A9MoOqLtj2YYBuxJViy+Rq8CotzlE/L2oQeHLfZxWP3tqAtA0eq2PZ+lcI7TGQm4oLMRZd0ouutI
4bVZuS+l/thIo5MF0a8+G7+W5ngzd2geyVpkJ732Okx9a49h4WRN75h54qcTdqolemQTvXqwkvY2
VlKv1KZTFcp+SsoSyw8nNDomjMob/X2h694kV4/RYl0lBSa86sqy5yrYjTIR4ZJYbvTRo84ach4r
DblshhJuxeTAcIbsqarf6PcM8GK5wkDEHOeSNM5/J91qpJIxKxevraf9EwFjE7nFywAk6gtbUMPG
wq27Ds0/0Q6ezdqlLp8V5Xy6HWIwBtQoBLRe8E7hpjFWcVsDpoFBvgpscxXyDoo+LufZcz2XDVA3
LO4WCFggRz3pnvQVs37g1RINiG/791lBzr8ZfUwQRHC8Qbrv594u+9JWlrdufvtMuPotx2CXzeoy
yQtQsWoNzrAJbhf5cYqdWUTyIXA7frNdldGqBiE73ibkLQ++miL42mbwUNCSYiVfXFdckhEmQWjl
FSAgOY6dvkXFLzP9fvkrbd7x+koGs43VZ+piKxqsBqHDuM7QNkfXxqFXbA2T7OZu6ovi4ebpr8Rx
DxQpTOos6RDdB3o7hy8ppg8S7a3BSL1Ar02bXgniQmKsy5PRtAgYzI8KFyXXp8A3bGmX+/N3ER30
9kEZYO3EYin8D+e0c4W9BinrxFaYzO3emsLtKgEKVCSC81GihaMOkh+U7GJQoZbjacZruIulneC7
bcohKgXS07JUk4cdYdLBXMrovXfCNnJg6mBn3MWoUjO6uBC8RZYQLLb5HNFXMrmzGgMJpJkN8NzR
1eIPh/hI7lo/umHLlgOn/NRVspLGvsDK4pN2ovKyQFp7ZLT5hW+GdnyVHhYPC2T9Tyxe1da6cVdJ
aEVSoqlg56ElgPFAPCSk3quDvL98bqJj4yzQLLK5IgpedER9m2kDlFJsm5aI+Hfz8a0Tk4Df10Q8
4iOeoUmF2bCdS63XP7MVvN0RFFAOXiCO8XBZo83guhLFBSYtN/MQpN248ZfpWOdYqFNVImPfDBIr
GVw0MpJ8CBSFMHWqA7ZxuJlsD86/OFrLFS6Q/Yuhnz8fZ+iSqWIHN7uT2INKw7tb1p0WTScFxYvk
uv8MCnN9WpylY68UCloVYiB20buRGXv6GHsKkQWgng+2Rwxg8hS21I8FDX5MeElmKynlUna1+oeE
wf/OqkB18HLZHERCuKOSpk5RmzaXwSsD2hVTscNBsdMk8f6bGO6EdJLWoFSAmD68LRU/zK+KUJCt
v5cs/8guue/FHUugkbIKUdTEU3700tAuHhvNmZ9Kp9trsMESVzDYeWa7WmwlxSQS68IIrkd2W1z6
CVxUGhelAq1EIwPq9bUJevAzvOj5TiWvS/0Uzv9fT+b05WKTJJV6VkUQFgwPWDI0dwLT+OhWnADu
bpz1tlTUHB+09abYjvfBvIt809HBKNMtO/GM3IfQ9C4PizI1w6IUs7V/3iDqHGRLqmTYR1XtJOmq
7gVjC4K/z79NZ2D/NOB3ULPXe78lJRgGBoGds2/+0QB+q8ATYmIMJ43IXONMMJde0dAvi9tKojax
7ktNkLpsG9tZFhfJZ91EHquqC+PeIVppZ9K9Ml2Z5a+BfplCEY7/4x31fjoUGTPCEgo8nLlpbZcB
h4Rh7jlVvqpL86ZUxotlgRVT1Y5DZ9y2Ux+Dh6X8smT9CwiY7c+EkLN8zhqDKbWayppQTLWaxxC1
pag1HuJKhFv7UMDg1OSMEIFd1aZMBy8KwFaFTw/qrj2IG2cfEvY/xfDPKKMKmzwMtMXV2Q5t7HHR
j5qR2vH8z+WvJjo2PrWIop4YiwVByWE4FLfg/AR6l/jYoL2LBCWmbeP/fUL8kvBFYjgTo5XdrHgr
QW5YprFTLdcq/hNLJAXmsO3MZ2HcxVUnpO2GCcEiDl+X/JRS0XXC/sBHVz4L4K6sBoWnSEthb++L
TTDSZBvHcUcP8X3VYQ958szqFcZL5izYVPa1xyKX8jYA6ZDgSvn4kuQshbvW5kiZR6U1wLMPsJxV
2thAvZeep3cKBeVXDHj5ZYvZtExNAf0TqCF1mW+5W2AxL4ea+ZkUgNZfsWd6zchXkkLUGxRJYv++
ejEY5tCMaGkvrtF8zwFlqXJQYQ29o+eZQKft3ABdQoUYRFYBSP1TlJw39VCkKfAXX4L77K5/Z2YL
PfOhO2qHwVF3+hFzO28YvX7KdqKsYPsiXUnnFE1LkixRDltlLOEU7ES71Om8/NHwp1+hK3qJbXrG
ShoXqAMaq3qnzdB10vfDovhyPQuuOfa5PvjGSgQXi0t9WRbJxOds4odceo710K4lwYNSpAYXiPNy
agyj62SXYnxCOijjZ6IVygpU0w3MgPDkJGivVzItAdLKcy82v8hKbcvkOcUa8D74TKw6i+I7Zw01
MrmckXgUxkHRT5P1fNllPw41sRiBPQBE1jUFCBDuyAts+wQ/CGJEjQcQGo/XwTG86Q41WoIt9v5I
XuooOzbcmu21zk72w/UspBj6WGLlfgRnFG2kx8Zo4EdoO9XXT4mffVcwzkhtVmCV3jKn/VQA0dlk
j67gEA3Oq415VnRZgUQSXsf100L9cYntaHf5634cxn9X7CyGc19sYcgIWhAsAldXbLk5w4CwZyba
u7YEGjcAbObvk4jaa9MBVtpxh1qT1NJRCcXTrL3vqJ/FXy7rtenEq7/PnddSLISMPTIDkj1bOXzM
VQ0BNon9xA9xYiWC8+EIBM6Govcy4FvdU1t29zIGVew0Xu4iEt1KRiuQt6kSIrxFNGqhPMQZRF4M
piJJOKku+Bbl9yrq4LX1dvmzbeq0ksFZAw1IH+Dhv7iV9ksBv9uMg8+yk9E9oAorCBwifTgTaK3W
pEiqAMcoqV/o+xH/WRaRe1mj7RRjpRJnCWOlWF1l4rPJ99bt5KouWxGsHbp/ZpeCBU2E2938gqhp
yLKmKLiNOa26sck1kz2SFFNymnKxJ6v51YWWrwUF1jJM6oNAP/b7P5jhSiCnnzl1pOk66Ed2gJA9
1vvsAP6VY7xr3dFlu57TRwXrefFaE9xhm+e3EszZ/2S0yZQauGNofVchfVxu6PjzsnICETz9qwHO
0kamQD9p/bepa20aeUT9TCXqrIbGNUxMWVJVpYYMS+5v1HzxmwJNrE4E9txWRaeqgTo5Rb0fx7jK
B7Om0NKuYBcI41P8ZdWOcLnJZkw1zyI451WaNDJz9mqYyrdSre0S98VnzsNC9RMACFM2OSXmRC6T
dEBqlBgPGta36mS3FN8uy9h2WPMshFPDTLKyIliyCv4F5QdFIzVxQTp6R2o3P1C/eUoSQYjYdtmz
QM5l1dRox7oFr1oue7LyKA+FHVk3XRVg/+7TZeW2j+gsinPWPIlLPTKRvubZsTfuqlxQBRJ+PM4p
M3AFxdqEB85cJN8VrX9K1MxXwnYfmvJ1P1t2oXZ7ih3UbAi+71U36Fs3V/Xvl/XcfhWcD5GfglIL
kuEeAatW58Y3zSE9Ni+jb2HrPKhoD8LG3QcQEEticClSkNbJANFyJ1iBV7amCuwyHh5ocltTB3Ma
9qJi0v4VxC52Iue2ngmJjDZD70osd5qDpmaxXsPhMFHGGl8BxUBld6VhbSOGvq6ifYKtTNJujl0x
5cVmPLFQSqTYRQHlubCVyvkslzHS7hp4oRgF9OXWUAWuuGmtKxnkz5iVa0WhzBOSKBlEOFRWHXXS
BJUIkQj1TxF91vZ5KcesbPktDJ4M8/EzhrjSgf2AVdwF5K7q8hzv8PC5cxlOIXLpI5ZputNOTOvD
QhN/F2Mzmko0BZvLDB6tbjRBK43v9ahMfVWG+aBIw06SYz+yyEGgmEAWj05v6yar2kBhiTv2WF3J
DnFyb9j3qH9hU6hTupUjHUSv/a3jWinIz0crhmSVc4z4NebHmB6KcS/Qip33hS/ID0eHkjUiIuFh
zLprwOy4kTvY3bHzGBbOchXBVxTpw5lfqslRE2WwcPTpvXIa/EqSRCoxL7mkEmeBlZpIwLsjSrDJ
wvGBFWY0l71Xpyeg+l8uf8DN17JKVAsJqEKBUuRCIRhUkqwC1hpmEd+oAFrrfrvDds5951XoXBsO
+Ixc/b4+5Ac2KKSDVUG4lJRdMh80Vk0Dw9GKaql89cFcZATpAM29IvVnHVW9yUDb7aZS7ivDJl3t
pIYgjAgk8kWIICuULGBFqATJL1vUPGKVtywkkdu81lQs6dXx7lMMmX+UW1XRtyNJUBvCtMYMhsX4
2J1iRz0St3oS4V7YUX34jBojF6eYfwEvAP59FboGqyIDFlzLrlx2rkorVx5iP0+mh6rsHwYzFNSM
Po5i4xZVdUVDpx6PTJSN/pTXlX2XSAmeLmb8VMYgkVe/DNqrNDxKWJJRSM+1cj+KDm4zipnYpKMa
eNJ+mKSPQuyUCMdxcZf2/n9Iu67lyHFk+0WMIAmA5pWmWFa+1VK/MNRm6b3n199Dzd0RG+IWdnof
J9TDLACJzESac2K6S8APFF6mP3nWEgNBq7JAEXwaRWXBILOhVFEnUJ9N81ADEk1z9aiyWSjiF9m0
KCtR3G2vCzUtgYA9O10WWnl/UyL3e/2KiyRwQbjfBbMyGf2SGCoPVCvO0pQ610Vsq8JqFVwMbvRV
P8QNNox6Glgz+73iSR7di0cztsKY9clw5krVR8BbEhjgpH2LSltWQS8jsPFbUdpaBBeltUVOOxU4
nc6se1Ftk+5nm12i6YV0t0VW2dd3btMQrTZu+fvqzmIS2lR7E8Ly8zL7X2OAfDFEItMg2DZ+wglY
YAExQN7mdPXz0DV7YPVaRU+964vZrCysto5vJpxaQjVthDIvaCGAcncGcBL3+/GrBFwI/9Y8tnZw
Sw6ZI5/EqiHQc75FpAPSJMDX8GJOIuNkhIFXdqlggZsW9uO0eOT4KEVVvmK4SmW6K2AKqiC3OvOA
mnMHOM3rm7l9ZAxYBphl1CgfsBck8GPg885OT85RciqVY/+PESAWAw6X/28RXLxOWz9UW4rlgKfM
7aYRZS1TEM2IVsH5pBKtadFUQSPkZNpX6E0fTWZnChH5oq2gCcV4dLASjEZqfLuELmdZ1Yd4F7B6
D2gIsMudFU238xTZpkd9OIONuwJtU8ZcfOIPTmolm2+lANwek41Fdq2qVkCnn2pp7Ieh+dd1hdg0
slQhqs4IMQjli5Fpo6h0IAgm9Nv6gHj6skw3dYf0KLIWm0HhWhJnzptsSIJxqRA2qfowVZJlDMlk
dfmPRDZQ/O3QWRt4wYy28QxAf3NLnXEkdpRHr1mqf0/LCdBO5QOQfA79VO/KtHQzMLnIQeEaQB3r
Sf16fWu2ogKK84SnRiedzuPCAUAFOFZ9iGeGciFozzFIYCXskFNBumRLm9dylr+vrHUyhqVEJsih
8oXEt7p2Gg1B1v7zmC0uJcUbHTiRaMlWNC4gMEHomanFeyZkgUACbZvt76pLhvJK5wznv141w17U
Mr+tXaqOARKVEFwgzhOZmLCYUASHzT7KNppyUdYZgGwmHlfZPKy/BZk882ZTJ6UpqzBsTTlZecas
OjoMhmrV7Ot1rdiy1ghO/39FJh+fGlXixzlajZ26LBJbCtRfWY40Grp0Rmlyu1wSleA21WMlkLOn
aWymwFeAseuDExnOhnSM/Yfra9psYVkvijOoIdFaooZ4r01HAkCucd9arQu+V+/PHOpaFKeJSqEG
cVNiOZgXdYZA3+VZ415fzmbEsJbB3ahGiioJ7Z7L87N3GrRMueW5P4wIHIqLjndSe+xdyWvu6vvh
UF/+Mcje+1370BDOzkkzhkNyHdJbvQHCJrifRIV1kUosOrqyGGobx6o2LF5c31MABNd7TQR8tBX3
rLeQi1eDQskyMkJESL/78ZfqT7J6YCbEIxaEnEzl37At6fEe7xFyG9WZwnynrcB6b+7RSgB3Cgpm
BIZSg//MCBDsTHTIV/WzafxzxLLltOE6QbsLyDKNfx+3DNvEWshZavLFsfDozzqwFnZw8K9Y+p1S
WtO9qL63bVdXUrlbhFwzS1DlmR2l6o6YS9mRTO5sYCzdmcX4YpARZLYgUmuK+scA+rU/iU2W6JGa
lAGhhNvbOpHlnEXICeTTzohji0ZA76Miw7fZ7kBXYjg1T8cuq40RRbHG1Y5jCAqn4MvsDc5f+C6p
m3tUYAg3vchKIqf1WRhOSpFMaC6tfhAE38F40vz7sBfEr8tn+JwKCDJUBlASUyfv9ZPV/U0UX2Za
g0QRo2pnmyM9VEy916LxMAR4po0JajLi5/Sm51rpDG8VaR1UCK/gIt1atYwU2HoharOo0J4751y/
LduaC/krFw//aa0rqZyu6DGRGxMAvs5ojG4+mlZVl3ae3Sk+5jmdhqBoIQI127RdBGMeurKYF95F
+2M5yDPY5Z0weRjRDBQ8Xvcvou9zHjkAWeXYyHBhVXI3GPsyEtS0Rd/nvLFeKjQBDRxCDPmOGE/m
dP+//X7OeLQlKeJIwfen7MaXduP49L99n1O0irF+qlr4DjJUVs+A8C6aL9y2f1TWNYTmpkw0Lq5s
ZW3s2+UI+l1xgx68PbUYkkOAIxO8ATcvzYcgfSn6ra6q7KdanU9w5u/Txcn3Ov8ZSo8lAAw0xb6+
bdv2biWLS32GFIAdQ4kGFO1+chsLiZuv8a1p6xfzfjqER/ARiyDrN+3dSiKnyT74ovogwU1Rc8UD
wecuDFCALiunCU1HsLpNQ7CSxWk1mZuumgvEmOD+BA3geIpudGD9SHbgjXbvhvtkFzxics6JhEMj
omVyCl9SYNj1NTrOiyL0olI5TUO8w3vUDaNZ8NLaDDtAt4x8OcrAGIv6XV8UvS/boUXfAJ0uMr1v
08gqYkFosx2ur4Rwbkr1exY3E+rr1FuIv8f9/DDsRjdAXRtE49fPbXtBuGgMt01X+JYRSiVdDUcD
bfTSmxYEVg/29FwIErIc/icvgYzUv6VwXoJJ80SGXoZHvFV2s28tVDyVEzwVvTU5hZMLcUpFy+LO
qR1GlFDSGZMw9Cn3Z0tKjnMmwiFZ9OrTqjCjvGwb+kZ5FjtNi+U0WIpuhm/uaQK2+WkQXCuRCE61
axbNyQzYUGeuzZtCym6MJt1d14BtY8soFEBWKRqHOLtklm1SzQRxWCUP52wYjlk0x3ZrKq5eJd8L
qp4BAvhN0adj3Rd/khxZyeYsFA2KFli2mHiQNXIoIt2KWOfNkghWdlMdVmI440SVAnPQFNtYdaUD
Gt09yuuXWK6861u5aYgAoUJVNAOgl5hzWzAMTdY2sA5l6DXmc4Ah8jk9Bc3oXpezrRV/y3k/0ZXX
CpMeGVoTHl7LEyfxzV1ba4IYVrCUdxu1ElGF0ZAbLW4sphyQyWvAxgyGlXq00kbQG7e5GE0haMRE
jY7xfTWzomtSuwy9KCrbq0rpJYEIL3lzMSsRnEHVm7D0FX3plwRzSz+NDiueu/DbKGeCuyQSxCkA
nedYkUAT40hh78Wqfq40/Rj65NA1af0nlvtjUXz3k9ZGxEgyeAl5dDPphlSJ1YgIBjfvzUoGZxqC
odTBOAlFSzU3HH/kpttHz9d1eVvEx2Nz+ftK0ZJqzMdSfrc+38ryqLOTGf5JSyHVMQeMFCVBnzu3
jKzWK7SkLdTe86MveTI5T0wQSH6GNl8SBSsZnCVL8jGUMx/xj09qw800HVyAZhNZAawMzsoDxPve
rNMbtaKvqTE50+S7tR7X4CVVnhNGbiQjElVxN/dWZ4qKrLBOZb5VqNYaBjbtpfCpv2TSw1zeNcb9
9eP7D+s20KwAz7H0JP1+fiEzpEDHg+wdW33BK6K2YvUndtG9hZ6rveSecF5902QYCMKgNnBbPEyW
mmT/39ifBsHFwPhJnpQCtdwWsTCT6iBEVnh8JDkqxnZiSw6kLXYB071Mq53rW7dpLNBbp2m6hvoM
X/jMdWmINR8Fk7IH7VHn75MclGZy7jBZWGvfTEmsZHHaKZM2kOQRDjA+L8Pd5i5+lGz9PUGgeMYt
3cl739XPkiNqm3wvMH0KklaSOdcbYhQui3pIZlYPQKT6TC/hHUUPo3EOncgOXAkpCu2H/NrbQFp1
ay/8Uu2HvaipbLNplaJMIYNtWIOycqYZdYN4gptcWvTnXff2PtVj/9DBIO62/wX53ubV+xDH1/eq
cSrnSl+yMaHvJlp0yOJy387p4boObZ7rSgxn2VKARIx+gC4orX6WjIcytjv5zMLbIHyrZRHN0ead
WAnjlMiPlVHNJ1x1Xy2sWn+Vij+Jn8ylfQYhNWqVnC2R6ezPBUVjXjJFJeglW2+MJiSxwvBGrkuR
xd58lKykcVGBkkEr0wpXPAydhYzRKK04xFghqGQvsM1Og9HU66e1OQhFVyI5JQwmozMqoJ+jcuF7
YWktDJDya/iv8R1jePzl2wb4okRQL9vntjCJANwY85uci+2L1C9BtIWKhXmJi0MniXZy05LhSfxv
AcvfVz6cteUU9h2a2xu3Ry8leqFVa3Ti14WnMfwOqAD/FpTErhguYlGIT8ZlJZhTGNNE+kmREW9F
RoesZ7dDB9vJmBOvUfonufIFt020kZzGFDQMFXlC/pikXyiLrY4JEAlEAjj9iLRAztQB8VYIuAN5
p4nIvbet0t8HxbcwslpvZhNN3U5Yo0m513bBmJ+kYnIEer5YgivnQjizpJVoQwkHPISi595Zxijj
1hrt4rDY98AhgmPZzqx9qAGPQToEERlMUKE76jcMQP9AvAO63wIQNs7oogRo5xcREp9A4/myEDG6
kREZV2puAuC3nYLo1Ie1NRLR3IhwbYvKrO5WlUTZpLdLid0enTmzuzck11DA1b/l8J52F1rBrWiC
XaQmnMGoNTz29QZPC0O+NOFRnw+aJrIZW+MUAOX5t80gnM0Y06g2zAC2viJPNcZ8NPmQjTdluU9N
e5Ikh5HcmmJmXddMwQX7lL9rYxp1Idph1PJn4h8rUW1is3l3vSzORPiEjbMuRXDI94aX7KOjcR5t
eRfYKcivhHXC5R5du2ecvShB0h0MBuxFDVj3CowkR3q3DAznsxUfpafre7cZQgHPQFPQk4zuXR6C
rfFrPwWv/QwMgKXbo7EwGH3TAwJyttub2hOB4W7uJSAngWaDOoBJeOSNXJKaBBiAS4Fw+hdIcveg
XT1XZ2bLVnkR7eWWzq+FccGNXueSUoN+wkkpEpKAHprIMxuElnHrxNZiuHBYZ2Oozw3iwuk4OqGt
AIMXo+XHZUpUyI4rksWZDrmru1Dz3/eP7KrASnfBr7xGR1D+oO4rUfJLtIGc0VBIlVN/AqBXFV2o
VAAP8IJuUUEEJRLCWY24ilg+LJgDhllcQHz+LMvkGESFCFBuy06gfAteIW1JSfHTBTQMqm7qoQ21
/quSXwYAa1y/TJsCUNzC/IRuajIPOGC2o2/GGvLuBrn3izP7xyijSEfAAwGik2ISFICJv7uN2pyb
UJuwUc14G2f3bX6ndILE3WadYi2Ds3VmU/ZTvqQ82gZTH90Cnw64Ar0GXkErtAabJ49KoC4TEy1l
fLK90/KQNTJOxJemU8+Adk+YbWbj6x+cC8OAq7bMtxh8qqiTaAJgRISyaXRO2b5oX/6373NmZlSb
mNYZBvqHurPTad6bySCYU9m2m6s1cDaGdCiGsRTl9xiEiMDr9/y78kQtdVfs5K+SoCK2qcgrYZyR
MTDOj9FWKNosBad41t3E/3F9y7aCfAano6oqSAOB5Pe7KhthWcWTApeq1j6wTJQ7YFi5YCh0IgIO
0oiEgv1Dtn7Dra4k8mNvpG1oC/ZFxJFN8hxN9KCpKFP52nkwE9kKTGD3k7TYlfJk+eN8qav8ofX9
U5aB1SQHY2iF4W5VCa1kKgE8MFtzBfwOs/s59TN6dnJH0dhjYvpPqYIRoik4T0H73LHcycbppJrd
mzQOF1VeYDmjb3KbuJU2PdBhNyvNDnf6azn7XqLWTpRWbgYkbDMPjwWR92Mm2Uo47nqlPCEjaEla
5qpp+zVQg69TyL61qewSPXFCjOgiv29RgGYrZuTqfbHr8iCxjNK/MZAaneR6BwBKt2tbKzWUnzP6
OhK5sSYpuyh9eRO2AbXiGNswqeBtJJUOqDbm+UDr7Ri9yaLUkVX/ttLkFrPAGPLRgfuev/p99BL1
8fewVK1eCW9IkR1LjexIFzlS0nplObuh3u/Dbr5JBnpDcUVo/Zo3xRMa9fcDkQ9jX99IUvIgAerL
HL8QOtk+Q4iVoMyi4FLJKcqy/YXW8bmHD6eab/mglm4VyfOLBJROlRv0P2ccnIJB2rDKUNhI9H0g
VZZfhbYe51acvRYz6G3p8DVP81vqDyekCc5zru211LxNcs2Wpi9tmPzQy7uKhW6AJFJEfmametIn
wElJ8lmP4y91VOygN08FGiHLqjiYVe4p2OQxlvaNnOzNCTBYSuffJ1Rz/Ka8M/Ti3mwfCbrRzVLe
q3L61DX1rqsGKx2xDiPrrKytM0sdlH1p3vmGBBwtrblR5DOgvDx0zFvBkFg+IFYNnzlFXdkVxX8Q
o/hC6/zgI5cSBeTY5OkhGc2XqtD3xgju3gLFCrPzEvkJuXdU0WsnCJ5GrdwZxXQ0lBCgUonVm0+k
ru12SBzqj04RaQ6wf3dxNx2kJLCDdIgsM6tdgAQ6QWhagfKNBRRhALXGqvTQ5uFoRuXgNlpRpB6z
ut0VU3zQ6s5NFO2brvSgYO6PXYE+WDSJF6a572v8W1DQB+OTMbB7Vks2JmIdwqAvyuh2jX4s/RyA
NUW1z/zaaloMSSvNryCsbaXRrSop7ooKv3HI73S/PNS4RMFAj8lMj3DpB8yn3UboW0JtCnk6aiUp
lE8Nz4aRX8y682R8Y05+xLTzFEYPcjmdKQsBes76XdCVO7ipx7Id91M7nzOFeVMJbBa5tHrJt5Wk
uNCmsqT+HDfFnanNP9VEPdDE91IKnPaJOUAJdZq27fFvKs9ATGiifoxEyvccQKUBZZaav5Ig3yNH
7NVVeaxnyZJ8eoyiyVb86TwYhV3rqaNKUEn10gOysyvYTmfdfg7xk0EpVhbh3Wwa4CyoPV9/7lKi
Wwz/izTU3uD7rV2YSmaZ8aMfpl4j/VAm38n1CscJppBcLp1sCE5h0N705vw4tvRmTPUDroU15qEN
3g8LhJK/Ssy1mlm6k43g+zgyG925SEOC1wn9AG5Cu5tk7p8IkWEQ8h3O6rZpCWiVYw+FPztpAFHA
BiTBv2OG6jSZmKn3C5C0NxaoKrzOIC5AUE4Yovme0e8Dfr/OpvsQXJYqZZVFak22GnB2m5NvGRRY
K1NjtWDo7elrESsWy3CGatvfm+jpkWMdFWAMrCaKlRlwHn3/K4lUN4vDL6Vc3XZt7fZFotpEuQSa
YWd5cik7DKbVzWUyqodoZA4FoBtYHwB/qXpV9ZZRfDbM3liXuwOgoaaq/6oZvct8dp8MyAjU2g2d
fpVEO2Eicp/F2snvzK+tSc6SqaZQXUD9DdHNEBqoTNIdyzQnYcaOZvmOzC9mbFxoj1H/RntBPG9p
aCgEUfVdX5bnQX6aByBYzN0jY/7uutPddOsfTpcfwi4HTOf5Mx7KjP7QtHOvC5rgth+TKwF8IATw
DczMI9CSmqOUvwSANNDVsy9f4O+dKjgl5NCn+8jPrYJVtg8Lcn2Bm/GkhjFbQ0G2GRmN36OKFCCV
M6mxwLCuj1JUer05OEnyj6H4lzh8JYaLkdXC8PUgQixWyj/S+EIiwTK2z+ljGVxwpPfTpPsylqE1
z2l7bsz769u0HeR/LICfAmxq1odkhICmnmUrmomlxYNp6Qo8E9JRlWoemy4/ZUZty8NwVrJBVMXc
zJqv9pAvlAXT2IZyhEIZeVSPqgvUDckOFbe1DFCUZmgoS+3YljBX9P362gV7yw8HtohHe59i6UNx
U8ZPlQghU7gwLlCXG6gmIDKB7gVje5AsDDD80t3GmdAD3TiKvbTsBo6IDntROT5ptN5OLmIffZJF
RgaVTDTpqIb9UR8U26iQSKwGt6bpBQiWgtu+HcKjwwODUEgc8QXbfmR9r0R49fTRt7k5zPNZSS71
/E3WBG/S9wz258V9SOISBEEuS5NJ8UyUtQh16BFA1VUS+jtGwNSTU4zUh4bkzCF49FSWJ1YcJPA1
QChloOA059JOKhkOWW4OiJgBfuYbg20OPbPSMroxkIy1xqC+TcENag9TdW6aV8KafxEa3jZ6dQn9
EFJU6kx68PYHyqjjASQrBIzwfEG6iSpUBiboiklBiIOhGjVm++siNk3iSgSnGJjZKKpJBUCxMiEc
jp9BI2KZtHGuS1lO4NMJraQsv2KV0B4Bg2wkyVLkk/dD6eVm5HTFa42Ws+tyRKvhNEEdgaasK2i3
BQwSG59p/eIbnXVdxrZ1XC2G8yKZmbRDDnBKPLV9b5msanYL6gbGURyRrM07tBLFeZIEZS2J1dg3
TaVWLyOhl1jJcJMXN7IvuK7vFvXzGaFhEw4arSO8xVXCiYIOAJYveZ536EAFZGMDfjzfSU/qnXyr
eD2qpPkxvm/A6F2+/MmIFUM3zb/Fc7FBIGtSYPgQ3xU/5fBOjdzrx7b5vl99n7O7mi8l07Asb0Em
JuB6/S+RPJbvXNtG7kLpUVswakKO/6V1VBvpXqv/ngAstzmPl9wW9Vps1orW+8ZdrSmQ4swwYCPY
Y/qS3FB3PJk3eFzuiwLZnxQFWGFNYFnCtSVyt4yAFCoFJwdaHsunPL7BNN7QZlaX7oPgWNX3RvXN
NEDcjKnj3lEAIGCGP6+f5XYguTpM7goqdblg3mHRqgeGr5vIRY0M1BU1eD6RdRE2tGybrw/d5K5h
ZGbtRAmyUYz86uSXtkvxOgeBhXd9WaJ95eK6SMr9iJQQkw0FhnnOrBMFdgLl5GvBHYszv6ignAtk
ELJF+W4Zs5jtEgOV1nSSDqIKy2bc8XFQfFF4SAELXy8oWVFVeFk6WkOV/wx07VjUmR2rgJIyJgFz
o+Ci84XhUkcWP1HeL3oLfDjUWg4amNmaP3Kcf+sEXw2OzKbHyCu6cILiTg/PfZ9Zs2jqRrQUzpb4
Y26GTQY173faEWd1+osXUDQysjlKDnQHAMvKywQb3yc1d6QDjgkUb8rmo9Z1uyhN3BFtuUUlnyW0
VDApPJs0vK+RxGlYctTNzO308pGyt9zXv7fq+IXJ88sfXAdDAa4lRucI5TuD5rgnadij9BgCSAAZ
eq8ilSDtu+lfDbQTAswBsFZ8l0yW1Vo4dUvk2KZ2Ij0E7DR0t83wSIJZEJpsG2rDWPjNQAeB2ubv
MVCEurgxgQr2nWklfY2gmT0aJAyrf1vGSiUhWtbm3VsJ5LQnNUffV5d2tLZ/lNGd44d3ZdNaTfGl
YWDt+vInp/WxPM4PlV0IlmYDPQtEeqXKTaQI/PfmUQEwGi2gTNFMvjo3jVWoqTnK3qWKFLThzJFv
6f2/aHccilZ0VptV1A9hvJ1EciftJx0XIj4sLhxocTsNKKELsJnIjmxOtrOVrOW3rGLjqdOLkeh4
mmmabzcz8G9A01Eq/WGKl7RjCpa1rj9FMGi1z4Amozt6TZ2K6btAVXdGOR5Z11qlHDt6Wu6kot8T
GpSiHVmO75PPX/1KLjyrSyVRQwXa2x2zN/oMZiA7sWlrZwfpuPT3KHeBcMZLJJO7MWOXq02a4hSK
8QvtDaCm/ppiEUHzpm9fLYy7JWXa1EPYQa/IBFbhod7HpWQnuQQEElMQYm8X6VayuDsi5a2ilwFk
aaljvjQWQGcO6hNqBQvdm1RaoufDZkCxkscFahrwcwqqw/vSqf/WF+1erqvn69f+P6wJRVOAsmI0
ly9qNwOGEPwF0YvdDq7qzie8u8HCFrynMf7kfaehKAgzgFYU8On8flfaSWlimAYkEPVfQ+SBj7fp
RZPwnznlkb5bC+F2jbY00oCfs3Q2Ympkh6T6AfU1J3nH+JTs6iW8UdHc03+Txc09W9qoYehFgzOS
DZ0fgp0jEHEEC8LhQspm9pZ/VNBxQx5GQFyEe9B7YyDwvwhwt1zFSiw/EkuGmpWqjndzC/45LfHM
+V4j58Z4m2cvFFKYbN3rtTTO4pmoulWsQs5B9TPUVKZjoYHzYOwF4fTmK2Eth7NZJggIegAdIpcH
JNPqAcUur7fjm2G3ZBAlR0QttpnaAw4boCMAUckwHvi7dmZoYpClAPIIJh7B1xtbAR4myGb7t7lb
4ulX7KLdcPqjS4HLsEBV6DoCpd/FVmYcx0YInWmzXTk91Mq+GQQF/61AVFuJ4K5EFyUgcA5x75aU
R+eNewKCaipEn9uyV5q+kIsAaVQHpt3vKylj9BIAJXOZVwbehvlMpkKUvBGJ4HRiBK27P08Q0f+o
3vpDdUF5Dg8gBRgU8DO3oSvqq9yKW9Zr4pyYFBHT71REsakWWVn9Jks7P7tn1QmVFsHiNtdmKMBs
hhmG4vPvxwlgEMPcw73MGd6PxaFXe4EibK0G7EIwTLJhYE6GW40yzm0RkRoTFUjkjoU1l6jEkq9h
fhJSzWytZi1q+fsqLhrKUS7lRVRa3bbBJQ0OAs+1KQAUKBR0CsxEc+PvAgpdCbUoKtHxUVf7OUu8
Km1epLI7Fv2LHMzulP+IZnWXpGCrygLkX9lOqozCmrpW8AzZ/CXwajgyILxgZvX3X1LSVAqTEDoi
A31igt1/ur7ULa+ir77PXd/UiPN0Xl4CdfPUow4aKXc0eg2S++tiPnkRZZlpwkw5Mv6AUHy3j6sT
QwtMWxeDRpyK7kxQNw+p0/c/I4yDoU7P/FCg7p/cCCdu0dWVuDSUSEXRSwJklwR4NftSYhaGngRS
Pp0NJ2VZ9EqKovhs7CtIYY1TyKcqfL2+adurAIKsqmoolfBnr3RaEMldiKaJ8n5mKbQLrR+aYOT6
s2t6X8WHFE4DsgTktSODlMGe7OFZugXfkWe66fNsI7vgIukLhyhK/nyeE+SkcidkoJeWDHFJHGIt
MOKhXWH6LNqn4Oot3fQNbfq/sq/Xt1PdPq+PlXLnRUv0sIdBRrBSzJ65ZC/dVjf0iLzoXrf9xya2
GpDXt3b8LbfJ4VHylhSpqNymbF+Fj1/B2ZbWUDBDGMgUcZx27O9ArhtbaJDAO1J3qSXvhoO8xzCJ
5qbeLDjrTyb6903nG9l6Te8aJUyIY/aePPd2nx+b2LAm9GVNVBW8C5d1/PYs5IRxHjsauikIE+x2
2YZ2oIfwcpioUnq0BgWWHuwjJMeM5+tH/LkAwwnlfDiat2iiTAFxgrfBHUHRnaPTERhSz2Lg/c8x
JCeLc3gmpT3NSxxkvyM7dPHtgy/k5sdsL+C7vhvJAmvzyVJz4hbtXlkbuSQZxoGW/SxfW/I2dtNO
GTDgl2iCg/v8buMkcT5nzuaUJVIPu4YZTeTYwIaCXLBDjgRDC/+Y0ocTxpmfuFHSMVkuZRYOdoVu
mjGqLUq+XFcMgSnlE4bKHAwaMIoWh2Ccymn2jHa8AKnSvS5GYGEYZ2EmOdUlE09rp5Dcqvyi08f/
7fuc7YhkadT7Acswa6dNXur0+/XvC7aJZ1GlXScP2dASJ9J2vvngU7vNBWGiYIv4QF6KQa+U+Oj+
y9Mvk3ouRHlbgdnhSVPRZ2ukYwkbB44SPMszLzosSFGi3Jxop7jLP+Y0jdUeOzUVXtT1aJY4NO2v
66fxOfn++93gcVy7xmzR/AbGnOHoXyKsJvHkg+mSzMp1a9hld6qF9t1f1V4SVeW3lwcMWbQXgJqd
z3Lqo5wYao1TGqpd1u+ryJWIoBizrQgfIjhTrRl5q40RrEydnvPpdu4FI2WCJWjcCSnV0LZB7xNH
nSRrmkqLmrdp+kNwRNtSEJ4ZAMtBmM5JKfomGpNIV53mSFFwJHsfCJB32THzatf4oTryPlHsRvAo
EAnlXEEhJ+00Jylcgfk9ChG7qA8xFihY2rbD+Vja8itWDkfDezHyVfjS/h2JvfLYg3/wfs3HxRHI
J/PJGQXxyXtl7HPM8CGScwZlAbp3zcDC0Ah8JFZeWOUBaJcHFdNz1Jbvx93kZm58W560RzRVuij+
nAG96aiP1XkCfIByXOI3cbi6rasfv4uLVrMyN1tZndCynHtheFvMD4K9XtTk2sI5x4HCBhCVQ1wG
wKXd94f5FHmRTW8HR3UAlOaYf2CETQPZFLTcoteRJ7lTRikfgm7E3ettitbeRJg731LRtQTudnda
1dGcUALI0ksNoNR0pyuCnPlWIG2aMkOghWcl42ea9LnOJBpIeB4piTcBFCCuTLS6sy+j5HujPtgE
ia/r57S5qpVI7pjUCf3Mw4iQD6NsFg2+dMmtTyL7fxPCOfneZEXXZHgazRlShGN3SlFy7UgkWMtm
mLfaP14J5JmNfwXoSzJbsvTTuNecyjE9DDz+Ej34tm7QWhj3GqjkFAxxZUwcI3lUgtckFGj051oZ
fCXqpCqoFTDnBgT3362VZPZDQKByeFCi2ID+JHQJO8ppRlvoIT1NiMuXEh19qL5OJ3LQBM5sK+pY
S+cUgxlB1WQGog7Vqw8LeclfUYcIVV8khlMNIkVNTVJEHSqIr//iHKJoYBCJ2Vbzv/eSb/KVQ8Ct
KhOsEVGDR6JGs0UwZ5BItYjIWSSI0wopVGlKVQiawy/yaJfxPSG767fpc3H9d8Xg23anWBtpRvDA
YLcqsMHN78FRczpH3QGXwo3xVhMO2gpOSeViAla0eiZrUIb+R36uDwsKUnucXrNL+t3fT7vibkG9
ZIA5pA//nMKZW+1yD1dO2ydTGRgTArcm0G1dPgbzw32h6KLYYDHfvL9a6TvfHRFXU2VKqIS942Dn
zrwn6AyxB6e9CY+stACxKDhFkUAuMkDHSeK3HU5R2hsew/B3fWrAaIbK939R8xIZE5UzJplaRwkb
C+KEB8PT7PI2cPPv2UU7/NAs4Bq7r+HzMj6Zeh02+en6UkXaw5mS2EyaYWAw/3HwpsbESqvXStEs
bT4nxkEm8G4/rgv8D47g47pzVoU1PW2JD31dimFLa2fgYgAK1JmAutpV++vSBFeeLge9UlACruIw
lWHC/OZ7Vp7bPLSqWND2LZLBXUCzL6tqVCsoi/IMqLqxQn5LEkQfIhncRVMH8DuHBcMNUC4FhrZo
75mNqCYlErL8fbVZade3QZTCPo6KZINMNCSlbWoiC7ncnSuXmQd4zzXGur7DkSyUS5M374a3Jecz
6ha8ZvTKjswOjyKPuR0Q/K10lLtizVynufoutPfA5TOLWsREdp9y9yhtqFxLQPB3SPMya7fd9NAo
d0X8NZR/YvpKKva0MTHiuqep17bfzerbdT1fPn9tU7lLVTNSDXqFozPQ72C8MoJBtv8j7Tqa49a5
5S9iFXPYMk5WtmRvWJYDcwIzf/1ryO96RhA9qM++m7tw1RyBOGgcnNDd/0iXo9bfhz1nCzkfk03s
SmauT6ZGpXWVOSBpsdXzyr2+Ho4rshNgRUVCQSmxnlHbC7UnoKgS/xs0sEKcqWS1WYWuEbdA1WZQ
t9Fyi+GMf1sGAw1akg1VhTq928xHaBK7jbCPGp1zW/G+Fd2ui2NbpVGIAUiKcQkGWjHPKDpVM3GM
rOa6z3ew8vbvF1ZAMUmmRMYjLsZcPy1ilJtqm9rEibhdzusLop2QqgJxSLZ9wcpxF0ZNAlPqbFdm
8zSModM3PA629TNzNsNc8o2gj3VhLKqbV/EhjStMZY5b8C/YqRpCiR0juGAz+37dIVbT+KCO/L02
Bohk9BS2iUywWYNbbzFzFYxogV4giYMxKH94Cp2GFz7xPicDTSSeF7PIJdUl5Q0d4x4sp9Y5DyLu
uhgAmjBkno0p0jfEXdByknkpenjQVRpvKjf2cqcTeA7JWRbLQ2ykePMPFZ5gGNptoaVb+3Fs58/m
59zuXxYMiTS3mPGJOdi3fnv93j/2GAwtBkdNQUMZJn5SQWsTmug+NDC+Jj9xPIVniQldzKwLpzhC
VNj/nFwa9Jb70o88mEOJSXH053kTnniNetT9Pt4j5+UxgKVMiw5eWOCuoB5y81HWn8XSF6A5Hpoc
aPzDjXk2xcCWFhM0IBRYn3oXBsm+CQpHOvVuiM4yTMV5fFiReV+UetQFhImjBYqEAbVnmoJQ/Gnb
f1q2s0NrTtI+9Qe79lAQhbQ0irKb6HEB6X3s9Zv4Cy89wTstbINC0SlpMulYeweVXUiXoQZeOOUG
2sGI88eNyskX/CHmPn9rBnVy0kuJ1KNbN912W2VfPAkOOnVzW/fjnXrP46fjnUwGcLJeQiuYpqiu
UN+ptV9VpS1y1Sape1zzVAZwNDMmlk4G1ZUbaQ9JFtdqMk5On/fZ2MwEyseQCZqBnF3mhz/0INlE
O/GzKEJ/fPlU+H9T5bm4G9jBN8jEth3R4BWJiR4VwSSgfgm9XI9fr0MLZ3/YHEVXknCSQafsxrJu
j51qK2V7EvLo/rqZ1a6Ly/UwYNJGFggIEqxn3kk+qpTBKNh9akuB6BMEDuNrsW834dfrVjmH/K0t
4+KQp92ijbEIo2F+ahLDM2s3SnXHUp6v2+F9RAZMVDBPRxjQlSGO8DhMEGMjlTOWPN0WnhW62ovV
QBnBFKpQk7EG0DgUtiBtBNDOXF/KauXvcqMYeCjSjKiQ25WR7phc0ROdxhvQHkNl1fVDDR1NV/eL
B9pbf90wb3UMUFhxkUj6gis8qvam4RnSrtCC6yY4MMG2Ihp5UaRGhIpZp+n20Cf2lPG6HXlozpYv
pzaJEEu2KtJT2X0J9Rny3NfQDFIwyxbdgLSJl7R5i22ugB87zSaGSxjlSY9iRLwsdgI6lDGfXzuL
PtqhFNkaxc9RSje5qN3nRft0/ZNydo2da5PgkFK/RJo7tS/Z8jKbTwlPzpy7QAY6BPBXE8NEHALa
oNsIVCWyDl6CiGwUMMb0yXirxRmoWcghIdFfpVp+35UKE5dAWUPXrB7Lq3RfNSe7zW7EiQONHK9U
6Ce+ONYSQF7QClPFqI1yysT5izaKHMfn7RKDHGI6iHIhw0RD/E65DXViZ4QHT7x1sMAhib0ZZvhW
qn47YpaLRx7NWwQDELoFRWyriHF3zNCtBkdZ86Ly9pt7fJlIIisGAq1Q3Bg0ISnYoBZ6ttAbtzih
PUBAgJeS5EUVbCVMHtVy6YYaUYX7xmTqINXrtigR0AQor+GJs0Osvs5c5hnyA9ihVOhtqQFfWsgT
uOCZYB4qmqCoSTwjhdwmxUMo4cle8Vjx/pAi/30oVQYPVEONJVWmNjCOgvEojMNg1vqY+qGbhg6V
laZ6D8ItZJA8Yytb7nXI4wQVKv0EF+e1qYaqT0vUA0YCpW7c9mke2p3iC6J/3RDXORhkAMtgPbUx
wtnOf1My2yyWG22rLWXw1b7rPHobzgFjk7HmMA1tmSEZn6tghZ9cOR8cbeJ8Pe6iGJiooTKcxyqS
HnT3DD/359E2MLEneeJGjWzuCeNtFwMbqhWG8dLhIzaaTZs4ZGSYG0fw5lvtKN5Ou+SzvrE+86IZ
uoorlzJLFdkaaYdegFxzRYi2y1rsgiw2t8dIus8EBB6jiDTBdW/hnDw2ERs3+qiOXau4Yn1StAVq
cBrHAsW+K2ti87DiWBVWNwKASzQJq/FLBAnn6smYv0TRfSqBw87gxKKcrWOzsmQU41RKsKQqrZxC
FjbCYjhl1u+s7B/zYiypzRDX+qQbMGUUzph8Snpv1u/+bYMY3BCnTCPhgA6jpdAeLXn0s77l3PO8
w6UxiAFdlWaqLPQ65IfpMB6zI2WBkdGmRMmpCk5wxLssNbp/F0hIDEMATY8BlwuMG9pBr37Gkw7P
1WpbufMme+15Ur08J2fAIw4rk3S0FNBLmyR9UoTt9T2iYHDNxRmw0LR6NPEcRuayFlwCqs8GPCJm
0X5qxNKJyHToJV4jAm9JTMShlWb2q+U5h3TfGIwiJ7zkoDrbWKtFYVl1M1wiMx+GxBXBaAlu0Ouf
jYN2HzprS90C3zxcWxM7T29fLTLuxHAHob6p4DzpeS7OdtlWs9BEGLilyWWaSEi88HuJ1gZ6faD1
/fX6wjgIxHZyojdOJvGAQsdkvMbjbRpO4JoMSD+61+2sjsJcvLrZflsFZKZRlCHujD4VJ8tvj7KH
lWHGlmh4cUsOsUfTllL7f2aZfmva+B1LsbPLRpaHhirg1d3k3qLu1YXzAXnex0CEXhdt1GQorM3K
5IBv0raM2pdb3hA75xDpDC6MS5tocovekzCUjqP+dSyiDWeHeD7OQIPeGm2rpyh0DgjGSrd80FIn
9wuoyiZb62eBWaX0CVXD+4pjmLc0Bh/GrFe6asYXBHXzNL8mDU++b90A9MtUGdOtkGt8j+Lqoulj
Z+LbWRpYkcamto0ScqjXPx/9kY/A+tvIBxSKe63ORaxCl4K+/yxLz1nzNFZmUEHfwDQh2r1sr1v8
Q8bxbJLp8BILMRXkEa0Y8bbeFtD5mpEQ6ez4dcCN2Dm1U4iQSbGX79ftrnv82az8/nNKGMuZiIoy
bzv39ihrtt4+dlNw3cjqKBfoC//bNBaYws4YoiXGpsmBdRgd9ChjgVLqREdxmz9nIAUBD8BWvo9/
8EaH1yHxbJm608Wl38mo9kcKLC8E3MDaScahFqNDyqNuWfmO6KYULVGGhKiONtv3dvKsa0tzRI+t
XnVubIYu1uu2ZuRd/5I8M8x2qR3UvQ0Say6RwWkeiqBNth6TpXOvm/nI3wDKoMvlMI9WQ0kEQajQ
v9vvRAhu0DpPsot9y5EfqPJc39tGQIecLMW2HnkxwMoRf2ec2TMNny6XSKyC27ixi3a0ZZMTAfA+
I/33C6+YEzNd9IUGnomnCt+sOai6/z1B/G4RzFWiQISFoHcH1dbwThz2dQwtIE6IvlaHfGeDuUc6
XCSVUeMapi9F8dg4+q2JJ/fkjAfZRgPU7RhxgJG3Ncy1kkRqpIchLuDS2urKt2b4xHE86sAM8r5b
EgvvzbTEaFWXXfMJFPUQRM+ODVo1PGBgkB8Fjh/QP/eKNfYVCq3znow53NycbkoZI+qeurzIyi3s
YxKO8z5c60O5XBv7Ik2iqRoLS5fdKcWzDfU/ZX5oMf5YaQmozAV7yDxN/ISEg9Mibcz5sCtX2jvj
DHKQoksbcH6jZaQZbdL0twqlYZ3ir2IJ/s1KyG1FQYPF0P8c9exhIPVhQHQsCQWor9rSlns1SBp0
4wrEtirikKjiVHo5Z5J900InXK1DXcYcRw5VRhEM7U4c8WZt6am7tuEMtEhCG5X9ghNTZTul3i2x
ZIvWtov+4oH+7mszAGNi4HTJTHxtrTnWQgSNqUMP3nTOnvJWQ//9AsYGlUhGWSNtowbVCY+LHSpR
8hbCpFCSQf3mQbZLp5AcXpGcZ5aBnbYz22WmbbAiOdDaFERTXEG+q7i1Ig4YsFOiaqxiSLRFEBuD
MkX1CpC9Ec8KIkRDJairOV+TXtHXfIOBnsyIMmUOkeobfDOg8i/oRqMNK3Q2bSo51jjezkaY8lwo
udYj3DOiEroOO7mZnUTMOB6y8gq4dEP2pYvWejHSJqK5UTaWNhrGvipZephy7UR6BV0y0l+0Hbwz
yKCMRtJZrq1CQ4EAqnsuJX0rHONICwSWyysQ8L4hE6SIJM2sTis1d+wOs3no1cQeyq8cr+DceOxT
l4jWEOUWcjhUR3A6/OJfsLzG1e1mC7C64Y2crb0E8A0lDbGkJmmYlnx/qvPOVPqSzq+3XhhUn0SP
DszrrvBFdztPPIib6pV3otcvh7NJBhaXqZIzKUHiQJMLV0ycssycRpTtVLwZOhFkBMHAG53hmWQQ
UgOTcKoMOADzrttKG30LxjOoXPLMrPvIeWUMRBZqkvaFjlzPFJf2Ij+p0k+r4vnIOk79NsJe7FpT
JynkqeiO0Vg5d8H26dGyGJXz4kklrjvk2RhzxIqlm4VShENOgvpkdOShznm311rW6tIF2bs4N5Yu
XEwsqPFGT/QgCxqEh18Lsra8IGwtMfvOGuN9WT6ZoA+EtQ4UcbNX+tUPy+t2lE2qvek3IifQWP+A
YBgDGzzU41nOom6S01HqcDcL+hcz3DYk5mD7elT52wDb3hnOshLrKnzOyhSn0DvfAFnoApIkayw8
vY6CAf0BHKRf9/OzTXq5XYQCaSLOS5Oi8XhejlV+m8zEjiNeufQPO3W2wvheG0HxR6ePGvJSogMY
VNVB+JjONk1oYvKhsHlPwT88cc4WGTCs6kLV6hQBm9Hbv5ji58/WqXGLxyGg48sJhp6vIz7HPd7+
oosvmQnmoOkt4HcSKzcSsn0lSRwTbxSEH0ON86oY8BOkpFZaKCq5EhSrnH6WeluOtdiOW9OZFRl6
afWnSIIqWqZ+tmbLTfqx9CQThYpm8eVUP40KKENL0TdkqEpVgLYGxaAxT35YSnKnFYIf59VNvcin
aFAeOvMrntOVbcjzg2Jixq7Uv6pxk9uGnjkiRJDyRXrURjDNCMYrhmqd1qgOUjTdETRgKPK0bfry
dhENNJaT74mSHOfU2odhBJ0wkQTETLftVHqWVfmhHLd2lJQnfcBUsYauZqtt/C4kTtKA/BWSUkOq
xo5pKF9SQXH60tgmWudggvLLsiQnaco8aEDt1HnhEAHwNpW5Bpq2bE1rRp/T2B/m5KkbODu61ocG
DDvvKBMTK6AzIYKBM9961rf6tnQhNhGA0X3ArF8EDW+M3u/RkLHnsiStR61nw8yLXE4TC4w3eJFb
5qYO78fmFGNip/qcGl/q4YfcbsEPiQZJ9/oh4SIBvd4vTkmulok+GDAbbwf03aFp/gb8cjad5h2O
livfX7fHgTe2nXVItaiITZgTjX0kfA/b7RB9v27ibdr0yqFke1gFIwNXeI1rSD9qIJ9EstLJD4YN
AvQ7UCUH+oPsE6//DDYoiDiIG/0kfOZhzx9iv9+7yfa3jtqiqHiUYzcheeCGP+mIIUR7nukIp17Z
VNhG4MbRnMPBjuGOQzWqaJ1HmbL51ir3wv8sS/GWTDwvitq/8JUxiVqiigj1pum56kRHNHhMANzv
xgAqxEGXOqMcKekWc8Ru87S8Ro0N7UPwlJI7+dn4rJ+szXWH4fkkgykQxBkJocWortvl/fdess2U
857i7QyDKj26nKe8RVyudFB8PBLCmX3hLYEBjzAqZ2LSU5xku0rZZ+mTxa1Eidjdj8eK6l9TzmGQ
Ar/f/V5V0DMWYfcXyqAW+kYSKNNzj4u7gxppCDXSzhl4XVcUfq4ZZcIG4GFZdDTsH8LHRP1WgnFV
OT2O0kMFuTuL8BRE1hjzAP/nRTIunsfg450mLJKSKf3iAsvdCXpbqqNtQhcysg/WcfEoea12C0p0
zIhorsJJOf8BlM9/BbOdshnPVR9KtMNh9DrM06OR51VDQ2C7VfeRK/Oywevuc7bHXAL6FCZDmKN4
pIo3pgX94uEpq/6GZe3y27Lh9ND0RjtB3QAvcFACP9LHAeQwXyCFCGEqm9cmsn7kfq+JbcKfI6sL
8efgG3b3oXGQJc7rYz15ZhgG8BD/GcyRrrrJQM+6IKOErX5TzMUbxPC+7TAur4u8oIQerY+n4GyL
8QddkqA5R+eUOh9ho4csnZc+E9xe8iYPeB/uD4/GszXGG6w2iiViAUy0hwFNjtIG/c7KFyhM7tId
6Pf+orkG+/DbnElx5+JWKbK5rCGxh+xc9SAIh3n59jfwfv595kWFHudlRhkYEKIbdgESyCLTIOvF
m2BY97ezGQYehTmJ1a7Gc8MiL+YETqz88fo6eAYYKEziNJuEGiFFVu+r5ClOOX1VHIc2qf2LfZi1
sB5KOvJq9tAV3oyYKhTq+4ybDKbOesWZWS28HhXWYaEV1sFPb39FnbUvvRY/oiNNxklOd1+e4A37
iTevuQ5z5y1iLvo8reo2TzClXJdT0ENGUQzLndg0zvWNWr+zzmYYZEAUP+RTiste3A3b9IZsaImV
z7rC8wcGFIxYMPW0QvY+rpetNlqbLus5K+G5BIMEA9T4kgjpPXccvk5aIDeiU5OTNXErahyAsxgM
6CtrziMRBYL/CDmGVwst1dqu8hEmP1/fH86HsxhAIHGoW0IHY9CRzXtM7mocNo51A+AakyWMq1ts
qhlM/mI0TfAzufS07knNXq4vgDrQxxN0/n3q5xcnVa6E2jJlLKAJe3dQNsvskW5vZKEtVJzA8u2h
cs0Wc2YMtZRH2YAtJKKQ0nPjG1VzJHd4MG8bF0PAXrVF2zt64BYv90qneR43f9EshgvivFzmPGmR
nnVQGEB0YoheV4E62OQJ4q07+tkEc5Z005zNgT47suaQyp+q5FMvTXZR85qe/hDZnQ0xJ8qKpNyQ
TVxG6rH3ok2xi13cruFmos1BgTLavIh2/TaXJBnE7qIB5jvGWTAUAZFGyqjSetF97VPSBAhooKxI
An7tbRVhL4wx3iJU/ZIvegP9TwjKp0tsSxrUnOKH6/6/nqS5MMN4BHLamp6CoQsISylPxyC+KTem
azjdT/nBCDoHawukzlG+XzfMWx7jJgJgwwxLxHx5erCgp6plz6b0dN3GqiterI3xkFEV66FuUQyb
wqemWGwzPpHc0zMevckqiJztsC0TeThmoklfOlMn7tIc7QC5XLqtXPlVCRH7FiQU/7QwtrgilplW
SrQjRJZ2cnXfGFsJXK4zJ0H4lt35AFgX62LiMGMR1FIiyP6Mzi+edWlrbPtdvVWR2kIrF9oznPbQ
bgU846jyCQ+teAeOrblEiyAOeoon66+7jGrWmFuMSYJlMPF5pEIcj9ToVXRxFURg5IWaJ14GfXuv
R7s589PGv75v6+0uF1+U/g0XNiZNqkKRvj6iE2gG7capnHo/+3Rw/y/Gz6E99xus2NZ+cdHrGPrE
KoYVDpF2a1VBnX67vhx6Rq/5B4MdRFR1UvbYHqWLXR1zTdmrmnwRslOYHjKeUNtqJHCxHgYwFG3W
m2HG7DQpQPCvQMoyn6z76wtaz5ldGGEQQ0HHjaw2MKIf5dPkm+DYz/1uUx2MJ4nYkMJB8ZL3SOQd
M7bvAUNorWzRpBl5qQ8ZHINmypW9/jlxtKDcawEGQNzyVID0z3i0tjySEI7fsw0Rvdktk9WBFkGD
LlNpesm4X+LG43xZzvaxTf9QtVQspAdVtDLZhk2vGusEkjDNe5PRRA5XwUQSZzt5NpX3p60JU7nS
aBK3SlUHVGjOxEvj8r4dgxlQ/JL7lJZpM/M0FcdW/iGHnLck55Cx/f0D6MhrEGhpbq2Rx7IKHS2L
d5Gs+pMy+iCSs+es42wW77sxoUcoJctg0BCOZJ/l7BASTtDB+30GNwxC2iiUcF9q3U5IXzTr03Vn
4/0+AxXg7JRRIsWuGO0mD/eKzkkq8nadQQmJtGOYUykMzQxM5VQbbs3jeOEsgVVOm8I07WsDJkLh
NsPAjza/XP9GazO4l/eDwTzdarKARwaMsEiMQgTWzR8ER0OfgeCVGzAe+i3YwCjTUxwIfnTTcJz6
Dze7CV1YWVNN1WSsN1Y3gBwF0S1tY6tBcoqg06ZDvzUYyHgIt/4xz8aYOEaxer1IpgR9nsptN33J
Bx7VIs8AAzT1Arb4kTJwQ37YHpqTPHI8mvu96F9wETikJYGwRgF2M0phumybQHBEqKc3B0pMXPOy
O/SAf7zYzx+MHoALa9K4THqYIb5MtQJ6LxBNkztPFhAZ8VQR19HtbImBGkXvhyilA+1DIngLpBby
zZi/alMapLODdij7utevTWlRRd7ffsdAj0pqQ5kSPHcoddKM9jWEYjvwONq0P7Ta0mJiHvAK0uvv
g7NRBo9yYyrDusFLtZJUexp2uvFJV78ROVg6TrpkHZnOlhhkmqW8bUmHZhSpNh0l/qxUoHvhzahy
lsNmmNSyikLSAr4t9XXW7ar+2hZfl/C08OJLjht+yC4p5v9LDtXqQW5vSP81zI9NzbmNeD5hMfCg
SkLWTzSJ1bnjT8nN/V+yNYWDXoViixYClO/HPS+bwMEMVrc5zTNByPtMc/PuOa1PAq9Lk/fxGMQo
pEoMK1q6J6AEq7/OBjQQUC6NeEJmHJezGKxIRbTNVgvikyYioAjr7AxSwhIvMudZYXAiI1qWQXUA
p7Xz0Ulup9NnTKheBwfeF2OwQZlnMqlapbkyiFbRZwePU+4s3oAyb98ZMCBQf0lJigb1tDyqwk7X
OKtYPZ2ypEHpVTZ1k+UtgHRdE2uihdxAeSuAuEgSvE6q0E9d2uhpcK5/stXFnI2xmQ9SQjs9aSLk
4JKNUd1G2t8U+y9+nw0T2qKvBrlU0e2V23XsawXn8PMWwJx9PZIVucg6hAYyCXLIMRoZ4axhvV/v
YhFMdKBD4hRSf3j0i1JQjjVEqryFvLTaqVc+peomaY6Q4crqrWWUKHU9yTyPWM86XPwBDBQsjaGR
acKEnCY73aHZpS6K8LJjBTmwjceGuHpSL4wxeBCLoSiPEl6zi9p5PZRCSWycLLSxca5ynh0GEcSu
xVx3jKf6iHnUYVv1AbeDjWeCAQS9lQs8HxPNTeQvbVXYRqZjg3hjD2uToApEJ/47sexIR2ZG4hBJ
Iep0QU/VJ+4zb9pTdXiqhS5aGLcgdnccN9mD9jcPmQvLTLigtzERlAijCSV5JNPrYrpj/XwdIVZB
9WyCTW6k2iRbpYkCjtUFbfU1M54y0Z2sH9etrBcDLswwQJFL8ZgtlGwR+ru6rXrJl+ioHOfcCW9o
U0T9NHDnQelPfgiSL0wy0CFEFsl0Gjb8IppCW9pO3BrgvZ83vHZwjiOys8KaKUflmCDiMrt7Q7kR
yVFVg+tfcB0IVQsz5Jix+CCBYsVZNPY0pTxmeJPfJTxhC97vM9ceogR50BYVS9AVR8kmO2z/qvVG
Pi+B8WazD0Wz64E86PMtwIslIKpXeGBOf+Tjrv82wnZdGlqYhX2PNmX9uCBQbPGEkCErFbvdMyg4
M1Raq+2CMMtJM7vf8LiQ1nOF5zW+/fvFyyybo4m0WQNWol30U/xJ/4DUBdXuRnBAc/It30Od2YHu
NMZGIpf4vNGRP2DVefmM0/dqVS8WjV7+k17NMhuCUz8UKr06gGI39cwC2iiJn7XomeZg/jqYnK2z
N2lYmyHYpwAmJeRAu42EcLOs9qTyrx+G9fN2tsNcmEJnaFkkw5PM8rtu7CUdGut/lQSTTcUSJQNK
WmzvhtJLnVINiDwkkzh1R3xtVv/mNXhhgrki0zRK5kpCh3c0Q3zsgBtGUP/qBjmvgrkiS0sQRZBo
q25ITnr0XaoeMh4Byfqmn00wyFEqRdY3Ia2uQQZBEJ/MtrG7yLGs79c3nf6pH0/22Q4DH4ohdpPY
ITVAEtOZEIvF9Ws4bysBkwQ8zYV1B/tti31Ci2VpLQgLAVXlsq1JuhejepOKyfb6kv5wLZ7tMNdi
Dx2aRrNwLapB+Ugr1mRDZod2BtGB0fQp5WWOeAtj8GEWayKkJfCpBVWqFdmTHMipxYEBnhEGBnp5
nJs+QkwBgTN7SCXbghCMkb1yPt461J8/HoMCcSo2UWPSIRJHeZE/lS/5FgI3dt/Ypqt5hNjtoTst
P00/vssd3kQWb4303y+A3opEy8ojAG2WflfRGlIeM4UDD+tJxTM+WAw+DLUkZtOI72ge9Z0B7yic
xs0ewdjuRm7uXP+cqwtS8CrV0agATUJm07K6hCxYj+Ol1Hea4KTxDThHrpugSPDhBF+YYDZMToum
TBN8MxJhdH/6FIIhMA5CSHeatwW/CXcVMC7MMVvUac1UVFZEmT+Nb92WFnOHPUFLCB1vIY7kUD2N
0uGN+NJVXFsls2tdZsXCoCMVvCjpjVkOTmXO9//2IRlUr7IlanskKtxa2ElN7i7ml8wcULpD9+q0
taaXfzPHIHyUqd2UtbhuC3XYKGibDJH/JXr4OkfSI2ilPU3mhaPrky0Xm8egPYhIJNLPQEbtTfKv
xGMrHPHeSio7/ZQFujs5s4tpX6i4G1s8kA7yl34/80JWzl6yr6OoIlYmDSiDtBA0r3dx+XD9y65C
2HmVbG1X0LSxHTL8vvqm+ZcFSkA7nf+q1+DCDIP6GWQFDTFBcVeod3m2C/dtend9IetYdWGChY8q
g1iHihqOuKOdE5PlC44CbUGshwTJfOClZ9dbAS4MMmBSma05GiFO9y+iBcHGZe2Grvpg3Bk7SsaY
HoV/wy+21Cupy5zWBGGaPINsZZ5tvfoyFRC8n+xG3coDb3aV530Mkii1MBCrR328LR4G9WXmhbgc
gGQ53bTezCtRQv+VvHhG+4PkPwhYD9IHofryj97BIEghtL2wFEh2U0aCBXo1xVHzJqfZdkHk8xo2
VgPSC89goEMAa0wx54COePQ7wU/UU0OOysDxeM7msBXgsWpjvDQB81MJdTi93lny4F//bJwrmS0B
J6aWRGGO4psh3EHV17YaX10+XbfB+VgGAw2CmCi6ElV4L5c/+2hbRD3uq63U9N51O7zPxeCD2CWW
INdIB8rysctKpy0k97qFj95sKqKmyKqmWwZy68y2T3U9FFIJkEtVwbf0nx10iQtNQA/GBHJ5XtKW
Y+3DC2EiUatRqYiiPs2YS27nY9qFtq7ETrLwcqkfP967pbGFNnNohSVWMTdiNu3eHMXErsOJU5f4
6GzvbbCOkDUkIzGGOrLWDwliit7tZm73O93m98ERtaLrpqQbEqj9mciFJDKGyEvwSUGG642bOnTL
vRIgJeinu9zhdSh+jDjfm2NwJ86KqTdog2IiNy2GycWdpAuPsbQ4sSzsq37yl6nn+OFKH/l7o4wj
DvUS6lqKx+PoyDvxTt2pd+au2CVP6Y3gEC8Gl2q3Q6Ya4QvVNy8D4fv1k7DuLr8/Mhu1KKIezzN9
VUaL16lfTI0D5+uucv595tVqSpWk1C3S0mNTObNp7MU2CaRs4HjkSkzx7kOyPWm5PMRpa+FJ0mp2
doJslF390B8rC3ytVNtX4WX636YVrngnm8dNI8vU5TRHOWupAiRc77ped2Kx3sCj7URZTlGUbIup
CEYonU1d9dzG8yeUbty6JQdhUT3Sd6lDFOE5S9vPQ6IFYh+HdizNWx3/T8Nm17RVUJqpLxnNcw62
YKUv9r3RBWqtbZLlh9LVrjwKTtSF4HWTvaUbC7tJXkQ9ke1Ere6HLt2FSepPVeyISfIJ1KI3nVi7
o2o9xKO5b6b6pWlTDzOsUBtC4cIJO2Unq5LTT5D/sSzHksWfEDpLfMHM741IeU0t0Zvr2FbEyp9I
d9fIPK72t3nHax+WeuzFa7mNQzJFFi5LaD+6v7hzRj/ekID3bljpl3/vM9R3LyxNStTNOoWxPnb0
YIGUm/ECSPbw7pud3i3vZbRNDUi+8pqYVlKv7y3Tm/bCcj/mYG1vZgQEUFoV/Hw7HVBkex725mO0
SwLVHjzRLSQ7AmfG0/UD//ESf2+aQdUBMZyiZSmenNZTJz6N47GEUmTLU6Vcv/PO555B0zrSS0VR
ceehE1Wc72ZorKbjXTiDsYMTlaxE9+9XxGBonlmV3kt0/ADDyYkXIYWf7LrNcqfb2XfUi4L0uNT2
9a9If/OKk7IRXTUSBfpZSGSCUVB0BaGM7MSUcrurTcWO8thbcr23QfR5m5SEk+vhQCob6ilWKBLk
RiCDo/hy9VRgPFDloDbnVmAjPWjyYpBqrEGsJkyfrXA5LoboXv+CPBNMkGcUXaaPFcL8aBx99Lb4
DeYr/s0EgyS61ppJraMJxJAP8fK6NJyjxFsC3aiLU9wUYahNA5ZQWV6UnBSBpyLBu9UMBicKte2L
kDb+/Dc0Ed11mwHVfgjS3PDwkOfTDDKkIHnpZhM+LQbmrg8GxFrGTt7w6k4892WQIWkWguFSZIga
3F/14MwGBq6aH9e3fiVb/g4UDBYUFgyvodZA57sor5IElgLEHXdUL03c5w6XOXal8+ydQXZee2qS
olFySCvmBz0wIEzf7cONOGKshmyKLU0iJn4K/gDOMVrpSHlvlwmw5q4mWpdDcGzcLb7qGJu8tIfN
Eih36Vcd9WsLemffr39cTqRsMuG/gkJELVPKi1l6DLMgiraN1Nh1fx9NiW0VnEzK6inTMf5i6KpK
SQPfn7K2EjtJrKhOXLiVp4eZR0rD+33mjHWLZFjljHhDsYJUymwj57XVrfRnY48ulsCcrFDIBWGY
EJymW2CE8U11YhDfQFcULJxRMCOwl/fVC50dIg5l/bq+Xetn4cI8c+LUSWw0bUFnlww912pn3uav
ysn6IvpUF2T5bC6cy5H3RZmzp1mpoOuygVH27Gao9kbLuQDXff68IFbWr1QxbahHE7L1L4s/PNLu
Gum+9nq3eev6TW54syHrQHxhkTlloDCeat2Ay1Odi2XbOrGvu+goDLogvOd1BqwCMerIoJORwBXG
tpM2Rhx1qSLJSFd22zYwtxn0mAp+A8DqA/vCDt3Hi/tLbEJFR85aBuUA5c9IPON+vh196GdhUjT0
lMfrfrjuFudlMQc5lxslRU1RdUFRvFUi7a4Wis11E3/wjLMN5jAPdWPGvQq9zLqyJR/Mz3vpHrPZ
7uD12wmScfGx8jgmVyPdi6/IHO4yJCDHiRGOibtkIz3HN+bn+tV4mvEd8Wh/Vm5jvCCAwjwvWfdJ
Q1Rl7Y2RnxXQTOMlkooI+ZHKw2p1XNkmno5Q9hYCdCL6vCz66vadzbGHLgp1PZcUdCBYAvRDnkOu
bjBvQQpzyPpMyP+PtOtqjhtntr+IVQxgwCvTRGkULdsvrLW9y5wzf/090N7PQ8PcQa32RS+qYg+A
RnejwzmGVSIZQnbDWQGZjOSND8sx2qd+6IpKwhvtNzDKq/VwXmwgylLKEdodGNnfVzD6ovsmQMd4
hOkZNkMQ2KCs28NtswIqoO1uqw1T9t8eECvpXPjbq1otAZ0d85bI9YSVXcl3+SCKH0VCuAsOTJEs
1SY8cJPuwLogNDRcd3/dXsi2WpgqNXWFyBZf6Ah700R+G2qBoVFJyRwi5CNnd/b3rbpK4O40YHeo
ZaFD2pXnzJYo+hEWNPPL0XOTiUDaRYvh7nIYaaFiMGZ30Lc9gIh5T6322+392j6T62o4ZwygP4Cn
s7HUvDwF9E8z28dE0NgmWgXnf0GROgJtntUCrH0af5fz+iMO3vy5Bv71q8ixolcV+tKlqrJ740xl
kYffdE0rCZwpIHkVLOoEENvWaw4U0TRaJXXP3LGhnr6zCcH47O1z2bY+lmwiLWGZVNW4G6kWQ2W2
wHeDi+894hAvPNL7wUEXqKu+id5aQmnsDFe+tx67frAG9GhGsa1/t47aXs/t9gt9zJ4AGCJM825q
3Wpx7P8rcWZaR1nUY3EZvczDJWw/yyJ4F5EI7pqqgAgdAhnuSAbPMcljN56H145ah9vntOluVyvh
rihQDIp2ttAAb5iVbXV+1Z5mfQDXxCMAYJzbsoSnxF3WvFwyaw5xk4Zu10kYLHirDG/Oc3BVHxPl
tVZUu7Pc3nqxQGQukM1U/Dezt1ood4sLGD01NCB7dP5G3Fv2wXn2NS/yLAFom+DoeN5bLZR6o1iw
pxhVPQPBdidV6ELtO//2kkRiuEtdhKolGQWynnR60+KXAeXwcRbVv0RnRji/LsWpkVSApsZja/aQ
m9kpmHk8xwfUUFzpIDeCc9oM1i2iGJQYeKLK3KJaXZGXsUChn+zYJHy6e8fkFAK9b1AWIVxZyeGW
lcXysCwj/EZW2ouv++ZbBAje6Zg6k2Ped56Ep0joJo4MHF7RE3l7jVicThBa03e855X10JOu7qse
kfuge3pU2ZGKlHHa2YGq2GM+2oYpvTOo3FaXTTdm/ZTKexmZVu3f3IKVdOna+0l/u/397ZTNSgB3
dLIEDIMgQ3ikXco/iLec6D3oy0HN4gHByWG8vpPuZHciDrnNeGYlljvJXM5opObYzdHqPdPI0A0Q
37dBcspbURfKP1yG6x5yTm1GophkKZJtxl37SffrHXmoP7OSWOaJO9pFC+N8Wt8nc50PUNFK+aQY
O7mhdmvsRpGnFukF58s0SWuGHsMP7pSdteq5yIXEM5uGihJimgDRV02Zk6DUYahIAGtw8WnNL8A8
E9+pX8z3vGsMHuvQR8vQTqCNzJf8Zu9XQjn/2baLlipARIe9lx3wt7rBQ3yc3mC9TBSjCCPJu7MA
mBf9KcrnbduWlWjOp45Lo1VzgQTR4Gs+aqenGM2Bb8ZDiuhnPndOscs867OKRqnQFTH0sW/fWjbn
Yo1Wn8Y2xjNsjDAapWWYTz9r2jHXvFwEvyESxXnUfgB5qDqZbBRAtcs4c3LylPboUgwxX6IIYuTN
y3Dd0/cy58pm9kURaUE+QEuTL1HlTcbJ6kO7SNzbaiPQmvd5wZWYDpakimb0WXbLG55ftmQ5if6g
5PtodoP45bawTT+wWhNnuRSVZlpd4yXGWhDTYwqyTWBLHEVv4+01mRQ4ijo6P0zOaFHNqpaiRqfj
VHzVe9mJgtdqnjx9/jLq1E3p6N9e1vZRXeVxdmuUrD5NZyxrVF5Q0weXYmq31I86EbaESBBvVySp
ysIe76ZRbj2JLnaV0sskt45UjN7tNW0ZSUVWNEI1TcaRcb4N5cdWU2cD5TVq2UaM2aZClObdspJr
EZw25GqtW3KAykOlYWRKSS5kLi+dJqpFbpbp13I4dSBdIhfwY2ymf3Drp+6inMhhOaKt92h6LGme
ICROdoQKrtZm3lyRiWnpGvvLM6mUVhmW0oLMHtkFu8gZU89yKy8FDZPHCI71L72omrNloVYSeaMR
hjWNowmlbKkAvnVg2qM2OvGEADZUfSP998MXlrYWxymJ1gbostewwEb/1mUvIVjyOtE7Zkvn1zI4
LYmXGXxcFEnmHmPfOuorWvNNtV7U8QNvmLUcTkuCaJwWrYSWyEsPpG4U35ddKgqEN8avf90xzlQE
UWqRkfWkTfCUSC/vcTa93wPwc94LoVs2o7f1mjh7QSoSIURBL5+moBMmPTL1C1+sZ7RqwSeLoE1E
J8X+v3IlRR3oZYl6BAD/TVcz0ccA+maiKm4kLYJRs82+t/XKuIiDgeelYYTRSwCn+M0PvJvu9HON
oph+TySbgONz8lQbed/L4CGeDJ0Mg2KjwEVvthqtfwUXe7R9kOB9j6xIcm4OrOK97PpzB+IdEfne
9r1GjlJRwSCk8KjoXVGb1Jzg0dSOYR+A3dsAJXti5+NfqlBH2Y3iIyqFoeL8vzBuVXLS9FFY4sax
xDYjqZtO1BsclPuAGmw83fYzm48oBUjruolRYwIAqF+1xhq0FvEjYkeGwoNW0G/TKezdZq/vZjfz
xm/ZsbgDVbqwTYzZpt9WuZLLBXNxgWm4sWMZrcOEydkFQKff/ybtjXa3l7gVjqxWyANjkEgbaZ3j
NdCUF3XeBeaO5nh1p9/1et+nL7eFbTud67p4PFBSN4tcdUgMMrI1VgSJ/HBXu4Ut7YBqIYS133Ti
K3GcebZKquchax/I6WcAG2AE96+2ygWeVCSEs80obBhaVTO60OqOZndx+zlJBOZ/2zKvFsJZ5q5a
Wn2RsRDW8GGeEjdy1R+scNrsQNZ0+5DYt27ons7Z5aKv1LRmY1vaiFd0shzybhJsmUgEZ4z70Oz6
WGd4h9quiy+quGFl00ysNowzwYnVk2IYoNYtSPAi8Hjg4u6+g4PLT59FEf1mXXZ9hzgrUUGrpTYG
wMICGIfH2WudzNcDR77Eg636wy51a1kI8rzp0FYr5ExEqjVTkyqoJ87BQ7ocS9APhNaexqJR9m0/
fRXEN1Enbar1PbuzjMIjclrHAlG1skMd9gSuKIGmbz3CFMXSVTTfyorKw+2FDQLVQGKT4JFqE7xd
0VOs4qli1Z+L+rWD2OCv2+q+6b1WEjkbkZu13mcpS4fId1r2ogXIuH/LwedG0ft/W9R2sL+SxZmK
IQ6kSA2h96NTHAIQ8FkP7Z3k1BLCrPzAGpr6k/oUhOBlF0hmX/7tUgPBEJ1GLNh//2Wr8GcCJ7uV
svF3tHY64aw8xFV019DhU60jotQ7NEEjbw1f12FqAxVIovepq5vpvlKAJyP4MbLgx3D3JWlSKRrZ
m4e9tPVT5A52eSZ+fhGN+222IiurZXOXZKinDoPrsJt6Jp+ipdiRIgUvdvVtjNrInpf2oZF7X8bk
aNsvl0Aq3iR9OLdF+NTWyjNprVeEqd9qgJ8ttBGEiZtG8PrbeIAOjA7kNJoxkpGG7V2hAJ261zzB
Tm+awZUM/g0UZknaod0Gua/iIMMwhR5rFASgkpfdiUKJzV7l1W6/x8UrJVO7NJPngpX9zpj1cObX
xCcH81HV36mY2atywYNP1IAmFMvdqjk2pGKamYEKvPyT4hM0xoAnnZoOiN8QWeR+8AT6vr1gb0Xn
x/6/Wu1gTtKczejGyQ4AJbrUr4Fr/SDP1T64mEf2ZCKiUSuRRM4z12aTyUGIrFvWAuNZfagjUWV6
+2ZalmYCj9vQeKwPqdX0tmW8PAnQTsfdsEf344FhnbaCDpFN76VeBXERQNzhIZHrI0YT0TSvv7RS
4eiDZqMYIzI221fgKomLBLo2lkdZYilYVBolO2IwNDvismg69kWhgLrpTVbr4kxbJuljqWH+1x1m
4nXtsk8G86yU9AtGBg5RpgEMvAUBSYe89zyBV6nxpVm3QDA7xjbYQy7JjO47PbTbPvPrNNxH4YDe
E8uptRIToy04oAiR7aWIvDxLDkW7eACG+3RbszdGzpEHWC2Cs5ryQGg2Y0rxveqXuelXsIy6aP1X
H/pX+rScOlDzIdpwagCOgGAaXQsVsTVA3gsi0c3IWlNVE0k+AJrzSAxtAnTkkCJ1WaRnOf9DwsRs
/4FuEmUlgrvEAcmJaXR44KXUWeYnEn25vZeiJXBXtrKykQJTDVzj1oM8PKat2+miZPz26wDZZJnK
BsXJcVa+0rUo7CVY+fc38blHnVbblS9A63FECr5pglai2G1bGb2QUArQRmTkleKulvDYEdgF0fc5
W27qnZpMC1RPj7yyuwTCF+imOdCoQnQQviqEH46N9UGKO0Sf6CgPdq0NBLt9d9SPjZP6YmqU7dX8
FMbPxiqZXIVxi9XM7TmOEzuLn2+r13ZwjiZJCzlkg1r8GKkRggA0ZIx04xHlPNBn+miTPNOvjOci
OgbebXGb2rySxlm3CjzDep3CPaTDWaInQ75XRS5oc8tWIjjbE8/RtMiphBDZCu+LLPDaIjj8p1Xw
DxpitdJsNRToHfqpts59eaGDKDjYTOBcl8HjWSizXKr9hJ1SMW5SADZ8OPZn1m6ZOZrAw237nJUs
7k4aM3BmRw2IE4q07JvI2Ldj7GWT8Vjrk2uBfyIcFVeJ484xeurJvUrtqcIA7gDunLm2l5R8T5TW
Da3RHXpMBCYowyrlYcqT+yXtn0rSO7oVP/Zq5mDq5A7WVDAEsZ0WIhQTcyDOMnS+J1xp1CLNUuD7
LOBhBcp6WTP2TVtvbAWkRR9DWoeL0+HjLBTcCOXPh+gWWvBq3Js+O7ZhYheV6JWzeVdWErhTyXrQ
Vk8KgrV8eGVE38armQoey5t3ZSWCM5ZdreTRXKuw+1Z+l2btJ8Q5AkXeXoUBMAFUMZCM567jIIWG
pZdYhTlM/mxZDl6Y5zlNBVeSfea35yloQP9fzG/t14vcmQP++3ee9RLvUAEDTbPIewlWw/dgVzRT
q1BFdEas+FyW+a7M1beByv9t0zTu6GeCpZcLUjNx/1SX51o6SsNH4pbVhnFHn5tFocaLgune6lsV
vNWZKKjY1q3ribD/rxx9sZizFNMI8wxKdCzQy0Pl/iO+frUGdlorEVMVKiCOILj1GNAth12pinpd
RGrFvTL0qJMqnTFyT35z0PaspM/gFYRphs2oX6foRLLwbgHqxq8rKZDTiZQCt0SH+WJTz5UfPjIG
1dbG5DvIeCQ3QBk3cITTSNspJUMD46BlyDKAJH4VrbZBi54hi8FDsUZKxW4qN4rsHFVc9M3JqFJI
ko0BjfgylqAt/oAnXQnn9reqDKObS0SDlg5cqnwGIuHotP2/ByGEsV6J4baXhHkdmgm6EPtesw25
BUTvdyMSFszYnfnNCK3EcNGNSaSq7GvA6MELVYfcCyd7sFdeSBwfbs7OrVfGmdc+sKyMsACR7KIf
bEgp3TV7KbRJYsdAZyv2g8d69SqHHspvUW3LIi/FTuj3NRu455YGR8j3hWut3oLsGEmMVj7U8Q/V
+jMYjosQ7mTTmhhXMZw16QoNg+wanvu18oWW+6T+cVsRt59AKwHcNaCTaZFKw2xD7c0oCyLHeZQf
/n7jRwLTK9oyTun70GoBwAlfRRptsJOi9a2qaHHj8CSuRAzsmx5rtS5O9WXDatRWwvmoVeb0ivnQ
qQCUlSrv9v5tno8J82GhJ9uweJ73qdICXWkQQrZ9uYvT2B+1WrBtIhGcx+pArtPrLWxFgAJJd1l0
QTC0XYVZrYHTsQEA3oYW4CkfUNNXA+qnKuhLafuUT9Jo13r1PRwaJ+swUBmRO31IgJ36JybMHM2K
PuLZTA1PTNNSdDiEX42yvKgZ7UK8+rXyIpsNOA1EEA3bu/lTAt8+LJlTi1XkUMLyodPvMvVwWyE2
B8iU6xJ4HIYc+MULSUDAql0GV2Xsr2dgiqISXT4GrnHADNklBwAnNhS+2w+FA3mbim+i71w2MSqq
a5ziL3M6ELNFTiM0T3H4Z6U9juGX22vcfnasZHAGX9bUohtrDF8zRmrVWQ6KXe60+wn8OupZPv17
qiy4MUvWTJCtgSKYb7yVjdYIQmMBZ58xOc1U7pBpdW8vaVMtViI421STONCyDMnOYXorIt0ulA8p
3koCdy5ppAGNz8IiErVwSITEQ/vvQeR/3SfuWCZC0xlNHoAxTM9Se9Ky5zITGKNNG75aBXdBe6mv
Y7Q7IY2lenp7HMZPU44oV/Cu3dThq5T3Dp1VgJshlZUOjL1dSp+C/i1UU3sq/P904u+OcSUj7Ipe
1WN4VgtNItNRnz7yllmtgXvLYC6WkHKeGCXUV4MWzkh3QymCS9mOYldSOOeQU6oGU5YwDMv0qYnt
/ImNvb8TGxl2YSte7wb28Ch+EQoU4d2prLYPpUArb1n1N5C/KOZXY35o+2OaPd4+JKaxv0VZq+Ux
RVlJibNkTGdAE4FK55KYP/L4GGbf0J+t0M+j8OXGbuAtYZwN0IvSlLUFriEd86/FFIMjNrwz2/Ah
NiVnTgwBOJnA5PCV5XBZ5DE0EJxXZmD3VnTBiNJ/FMEZBNBPRcbQoopbVq2ntaknWx/KO1uaha4y
cGaj4vDrCc0kQt2SQIRFcwfgZztjqAWr2LYGVxFsI1dKsGQl1YAIjpda6pfd61I86LEIKHXbpVmm
SiwDcZzBd0YPZoE3L0tvZ2j6a3fz18RPneRTe1D3y6vkiqAjttd0FcdZhwHMM12ks74k4L9lAyo1
0fR5yKWX2/dnW8euYrjTiTJjruYet9QIAiev9Ds9pgKPwCz+77fmKoI7naRGi0TcYG4pOcT79Eg9
fRcBWk+0YZvTKMC9+HlAnCnoaa82Uo5idelNvrQfXECHodZa+KFHDrHTf7ZcVnPNjtHjh6BS1rI5
yzD0hUFnFdv4v+67fKdjCJhhTqp78yDq5REqIxcrLEU16wlLgRogvgfuOOrJ1Gld9UV5r49Xohf8
duPtanM5QxHOSBI0A/J7tccCOiTgPOOhuER+jLE35R6dzM5y/Lv3Fnn4Q7YbZee2pm4XZFY/gYss
dCOd9JLlzUbH2oGjD25M/VK9DzBmr6JIadvU/1QmvnkTSHtmp3R4U3WZ6i9zdMDl/6PR1XM8Ybt7
Q9QewK7zjUvCt2/SycqiWUZA0/m9x/rcwqN+3wG8U/Pkk6jBQmBbdM62jLmqm7TDwF2L2qwF/vHi
IYob+/Z5bfv/6w5ylkVTtZ62C1B/G+lCaOQZzSGQTlr/EXyR1dXjOduVabFquUFgrlqu0V5o+cft
dWy/fq96x3dtJoCVbinzkaPTnGUv8yeQPwSH4GUEQ656Ku6mRLB1AqPM87YvMP1JwpRPsUCUUId2
NGaCAFokgjMgUoQuLYoOLMymYzQlsPa9ohwEGyfSac5m5EhbBomOZejP1i7dl3cpTFT1iT1tQ1ek
BqILy1mHiLTtWMrgK5BiFJ1yNXhtytjW+uWE+dKHuV72t1cnuEN8qdMM5d4kBJMIY3uWYzAgBfeI
0G7L2G6yu6oeX0vT43SsYgWBTXa2Hs3L+Fe8r3f9jpH36XfdX4MnzWgWaZz5A3D+eCmi6cFC0RBo
N/wM02JoRSoRnF1BLyGY2YsHKppc3VTBqwj+DVfJNKb6hKRwltSnIIr2Y98JMlebh7QSwbVvFEAE
N3PQOzIiTKs8G+PzJEojbieaVzI4Y2rERQ1EWGSk2mOAxr/x2J3jPWsHNA7hkdVao/vyO5AX3equ
2YnqI6I95IxsOneapACPy61n3VnUAkG2qNNRJIL9fxVcB1RDsxXLGQy6dlfnrwQ8BAI1Fx0T+/9K
REj1sg0xmeIql+LQPbA2MmC1oL8QLGaoUsu22FyIRHIB21R2UWBgKW6N8avSpLaayJ4CoOPbSxNt
HmdmMeto0KCf4dZB0iJFFFQq2u6/ieCs7DLK6GKTYMlBj+HRDnSyNBcdEPvGb9HJSsc549oso9Jl
EoDz0OlX2rJXHuP0xIKv0S1/gCnoYvgpQDJQDJtPH6qEXWXzzbyLqgZWpiO07g2/KvZ5uw9NQRJh
03esRHBmgjZDM7YM0kvTQlvJHpfi01LdK7o7Rd9vH5ZIEmcsctIPkzERPIb1kw6Mg0Kys/77MN1b
qndb0rbvWC2KMw1mXy3IlWLfpL10GV4K3xhtTMn96H2GCo+SqZe6C6ZcqBuIJny3h7tWsjmbASKB
xegbhEzhp/iJeAA6P0au9jT2gFVnkNzGEwOsFMZN2/3KK7mcIQGnWgnePth78xl4O4753XBqJ/iS
vLFQYJc8lf64H74INnqzs3cllDMlYd5nkRIDnqZcvGx+CpY9gE5tMzir5g+in7r5bu5/3JYpMCvv
fUsrgznLUi6lC7xzGb7F4X1XfiQ6XC2JsyljrCRLOcBsNbLuRoGyHxoRhdV2b9VKBmdTUlAug2IR
2a3WU/zmPByUff1nUNnFc+SmO92zLiP0VH0DUqY3Pz0nACicQC7JFPcDtKG/RDt8k4xZSvKcoHnK
RY2OdF+6xgnSz7ePbLuOel0v3yETt3FAiglGZnQWH5A/oAojh84jfnYURVbvodMNe823yeRJ2beV
BjOTN0iMBwsYFE6SBQ/UqU41OXLyOSrv01LgJgTGja94L/q8WEMDi6PL98DotrXYcIbkhxR9bYmo
NU9wAzTOwkykMuWwRdQFoD2JPrSqc/u4BPGBxlkSgudEoIeYlpra4r5vRi8Pg2Or1YKLtv24XGkF
Zzx6qZXJ1EPzGFJ3d1DRDn6RnqIOY0sMmSmDkghi4n8wkkRRAapGUP5jx7gyHgumpCLDxNIa4CIs
buTkx+iCgoC9OOEDgwkbT6LLvr2bV5GcPQkyfZybDPZkkTq7JPe6fqKDINT6B6eDmibaHDFmQbgj
i8Nw0hpgMrjy4wxWXLyewYhrOvm5PvT+4sgugwMVTU1vr+wqlDu/SjbNOMrxQjM6X+5Gl3SHTkj3
wkzh79f5KoQ7sSgGAWlTWwBirksPY1ffzCbfN2o2OHUYnea+eZBV4tQL3d2+BNspNyB0/m9LuXOL
gKuN/lfcsqi0Z6c56HvwkhRO7xN/uZNc8nRb3tZmYjgRJSlMhavKe9ZzpZm0rbJqQAuFa8VI3xIg
qoq6WbbMxloCZza0YMzNMUaHidImd2rXOo30EbS6tQhODYdmikAMBitYxfpLUo52TutPejMJDNSm
5VjL4TSPBEC6yVUW9yvmS66Qh6Uu4BnB79rX+2yUv5WjctZj5amRy7tEMYB/mR61fNoHmbq/fW6b
/kaVCVEtnRgy4WdLi6KQ0byOlgYd34915ITjztd17K85DyepkA+Y93cjM70LZFEf7WaFcy2ci6lj
PMDVpMDtIDtX803LnhSQOKJ3yJbdxC6fZxdv7xrDNCKUtG11va6ai7CzZQlHQ0KLmRIcE/1QWq+D
qBlVJILT127CUODEmqmNZWcCiXcGLLX1SXB67Hfy5mW9gZzGknCo5Fn5uzvvfcavs/O/e8RnbGDq
jti72yKZbt6SyOmuVJldPWsMDsU8hNVuBoBAr++1XhCab9/26wFxdjOlDbUijDm5Vbfvqt3QC1yO
aBmceTSHSE2MmXVPlg/L9NcSl24JftA0rwX79Q+XHRggRGeoxYQLlpUlTCkdUe8hu3y2AzTyB4fs
hGbu++XIxjDRwCg6I7Y5v5/RT5F8BYT2oHEeK+R9Ql3/TBX9oYl6f8wNr55SRw2poIa7+V5V5as8
7hE+JGXco4fnb1zt9r73ZE99DT3qVZ6BOkh/wCpPyBz7Ikzd7Tt2FczZjygqVZhS9EMlWukuOtlb
qewg6SUwktvKeBXDWYsu64oySWEjq/aFpF9jETyk6PucqcilclEAJsAIWA9V8mwKp4FF+8SZiRJ0
c0M9I24k/TeSP/XaX0B1s28bBpEMzjCkI0Hjeh/DVzTHopCcNtotVub9ayGY54I7AlwzeEF4TtKq
SoysXkZU8nPZtqRHKj0Iu0u3KrQQYhBAQaLTjvLjHRGVA0xDYTyoBkyG7IGOtLZjjA8qO/Mvsg88
IerTxtatBfJv2CppI8Xqc9bP+inN7qfsLxWoiLd3biMQhQxKZfRpYPP4bny5J00gB1gU2bEeCDat
yrh3Re/XDdPzixjOriZ5146Whg44dUztAOWcdnoL+kMFHteBCGLc92InZ+d+EcaZVrUzSBGBogBj
uMNz1oI+bwgBapCAmI/ckUC1+35yMg2A4jMGh/vGBxKxXbfS57Ht96D3uOuiwi2W9FgVnTckHSrG
xDPT4RsaLfeqlBxy2lwA2W+Xi+wFVmDHveIlkgKKtmR0JSu5VD21O2TVi3GxTSPeDd1wiqXunKvF
HQ20nWSSP0q9cxG4+nEv7csgSJ0FM12JVvj9OBR4UsmHpq4OdSKd62by22gQ4SNvmBccOuNeA5iw
afDTEF0XL4NslYqbgNlSjnZAmBYo13sG5LeTWIngLr82ykpWVsAsm+ryMlbNZwNj2l3eu2aonGar
OoYmcpkqCJGJ9knSzL2UEYdS+jjqE9pk59JX0ACUmvSrsdS9HbTG0SrK5xRRGW3nxNbKbIehq5cU
lOaTUb5WensPxIyXQe3vujn7bIHN9fZ92YpNf9k1LgIp9CFKSQ7lYr0vgzu5DPsNOBG75I/JK11Q
OzkVwFGFRIHMZ93aSu4GdZrRkh4cmmjIRrNE5Uf+ULqmp+1AvuyPsHoCk7p5Y1dHx12irgYwm7KA
b1cf39r+MoyzPYSqnaX3pWW4tzd109AZBvq/0QFuyHyaSYkCSa+iSnGp9lSPhwFk0h8Iu3FsVxGc
L9UWKkfgXIadUzRvtMZTkScMteZweyVbYR2iORnc9cArpTrft9wVlpoRq1DcdiLP5TS6tNAdy3zT
h/7Lgn7QLtB34BcG1dKfSmY95k2NLofxKMWyoAKy+UuoAtRihagY3+TL2X2wKGOnwycWaXkcgLBq
m3X9UKZ1bI8ga44jc2fmqduFtTfN8qFIlAdVlZ6SdjqYVi24Nls1VQq4cEx8oWXQ/A3JleCHSpWh
ycgNd2B0qXfGA1DvejiCXeRbZzb5lSOZk7+V4Fvx9BdDkCPb8nNr+dz5l22pKBk1ZPg53b+Cs4tC
wi1NXoth/1/lOwgdG7WKa8UtrL0l1U7dVrYRieYNRVI4s9o0ZV0YOmuO7/5YlG9zcAwsQfC+ef1X
esyJMKdUaqICemwggZ+3eD22O4rBK/UYmKEnuDQbz1VcGg2TxehOMAEs+euuDTSgZZPCtmnPSfz+
Fop87Um7Gz+XB8xY+6LkJfvxv9lSKmOKi81sGnwrRDEabZ0rjeJWUuYo2Uuuzg562mvr5fbCtpTO
usrh+yGUjqYA7pJkt0ADgbJXD7PPgH1EWEJbZ0UZWJWC6Q9q8km2JaCYxtNwVlR56ppzARrS+Q5h
zkITwUltbRyViW6aOuArZT4r1BVBkTYhrGiSJ25H9oveO9PUO2bxenvnNjVcBvYWpnYUdM1z3seM
4j7O0GXqSgYgTkvzySDDYQxF+Z5Nb44D+p8c/klsBjHJpiTFyD8md4hT+BFCL4CzPFCvdmVfZzM7
r/GlSVyRDm4l7SnFoWGU3wRY5vtPW5kKa+r1PpILcK59Vo8zcPcAyf+leYuBtE6PGXoEgyeRT9/c
1ZVILobQ+zKuSNmAmCWQD0ZGHk2gaCE7+/X24W2p/Xpl3OEFSW0kNJ1Ul6a9LXelN8+5E9DMt3Td
ngxjX+WVO8WtQDkFq+PbCmaTLNncd5i+6nZ95VeI39MPiSAWkqKA0wY43a+GqrbAnzilLTBKhj+S
ebaL4nkZBEZjexlXGZzl7Q2lK0kGY4jg9SlaYtuQFD8JesFSNp+zQFv5uRYukJUwdNcYBQI8Rjiv
+OMuOHT26Gf3f4NIiLr5RMvidK+o9UhpOoQj4SwDLM8Az9mwRx1EkFdTmSPnbft6WZzyDYMe4VUw
IQCjso0px2/KHO61CkWcZDgnS+R3Sf7HpKePy9wdZaW/s8bs+5RlTkSmi2RY56IExJRkvCajjFYi
4BAb5qmJ1dDOo/RshtU9kuA/bl8YwW/moW/yNsvNqoxVd0lku88flmB0b0sQ7D7lUnF1HzVLIeGw
+/E1AKtD8kqLp9siRItgD5iVPUvrMhjUdmGv7i96/b2M/dvf3ypdwWD+VFge+GSZhiy0LKwhORcH
06/vqCf9ycrt8h6VH0G8uFUAgbSf4TOPpxUFJB6sFE41QQkXpbg7Rs/KvLcoZNz0qStBbF9X+4Z3
1v/H6YtUOsaU2xk5RCmIRdRvtzdQJIjpyEoQaSdtTmLs35B8Re0mnwYHnBdmIOIa/AfPdt06zoJl
4Bk0S3ZQM1DkTD9zw6/xEZrdvuN2yvv024hmQIH6bQZBq23kzFk5miQvFBNBUHk3xp+DGZxg1l3X
pTY4dgRGZlvVrwvkbNkYzWFER8hqqsg1+sxLs2p3+7D+wTxfZXB2DNPfk6V07LTemVjyx6Gzqz0m
M5zQyZ+j0hFVB7a99k+BfGdytKQpylIlhm3q1K7Dly7yVRLbzXDfxrt63FVIMtxe4+Y2qoqpg9nW
QImYM0rBUpeAY4KpnvPnDmyp2uvt728avdX3OYtkxWiZaWmPZ4W1j6wXMp+SWIBLKhLBvVwsjJTW
85wiiMPgwPxZK3c0FliiTcVerYKzD5ISlsHSJAiF68nuynY/RbKtKkgjGOpeageB4m1aiZU4zkqk
nQGeeQ3iSPHNiN1lOC/tIWsFIeJWbYid+M+z52yEYTRBYFYVIqlj/kdwjI+S7GDzEHUrja155BS7
0S47o1FsL2qX2V4hqm6aZqIFmUe166tpzFsZK0TipXSyfoFlGoMdUDc6OzVFXMfbGvJTGu/bzTaP
lm6pAQNHXVN+kWp7nASmb/seXUVw94hE+pLlKuoEqd56hFr7xIz2t6+SSAR3lbrAquplxsyiQjtb
Smsnm19uS9g0P+p1EdxN6vQ2LzSKHODI2BwjxWuBBdHIT6b2VZN7W/lgThCNKf9TBMrdrEJv1IAo
LFljPM3dlwpkm8Gft1fFPMFv0ehKBHeb8oAMaLSeEY0isSFFL+lykXUGKfcQBC+5ODstOifuWo1N
MIZLhXcz0uYsS8zmStrErj/Lfn4GfTKIu2SB9m0ruGWoFO2HqCJwjjcy40nTlRjJlOJr2H+p5zd1
DOzb2yiSwTncOkrVQVciWPKlcPLgz2EGE7NZu7elbKdM1etSOJ+bjkaWKBIcRhQ2D5OFek6ffeky
YEEF0aE1gx/IqX4q0qS2gbv4LJHKGdmLtsle5nkSWcj/I+3KluPGleUXMYIrSL5y602tXZblF4Zl
2dz3Ffz6m9CcmW5BnMYd+1kRXQJYKBSqsjJX14zSrYkSFaN35/6ZturlRRnxnJ1cAtUhw3KiPX1B
iBoxIJQ6dNtsKZjyfcEesHP2yWPREkKDU2Fsf9znXKaotmRWKO/8v2YyY09/0Z3eRx2GyZe/Ceyt
euyZPe7TRhMlapHB3uTqe8ziedHs2m52ZGjJ7jb1bU84X7ieW+k2sJIYM8TkN9v6s0yYqvUImlkc
fPmOYIytwRjbD3KjuKGT+qUrevmu3jdn1rgzaVtF3SomXnc9JA5IeUi0w2KUjjx8vbyV6w5zWhX3
5ZRStSsrwkHsyKEer9PlphbyBrE4/8k7DJVY0DgAJSTfqRmKMMvmXmb1ssGPtnnQv+regKmDch/7
ohns1QUZREHWDlKbT4KqxqKEUWamuHRiY6NVgCsa0oF0mSCbXzdjo3aKjg244biDtmhRbnQpYjQl
uhPZtkfq1CvbXJBYraFZ0QJR7feKMJpc3PchMcatw9aWkdF3e3VvBEvszFv5Vn5LdjYQP+ZLdpMF
os77+mvszCx3wMJmUpbB0lF0uZHdd9jCpkP3ZXkG5uem27XfjFSIoV29zM9sclvaUMkqNAKbOaSA
0OvZGRsmv/IbOB/sKAGdq2wQ65M6Z9IUZGhAiO1Nan7okBpHheyPmSS4fVZXAyIiMHqaoL3g2wUT
xvJTwNMZ0ftfwr7a5v+DkVgPS6hFE8s2AJblYdx1qPcjXWDnXbgGc6GYCfWjHaMcaBF6hcM1q45/
Zo/zDBUD6jPoSGQvrnfa8KWEGFUoCO+rse/MBOcIKsB6WtXgUZmXkIIaO2cG32IFviVFEPxWv9HJ
kMVGes5Det9qhqRh7xKLbAvTfJy1iUECDlaRuKMtXXex2QGfoQvarKvX15ldLvdubT1VIsmSARO0
9nYHbAhUhC/H9fXAAffWZctG9Hj3m7O1AUKVEsQl9OKI2gRT3G/KeirwVmmDoR+vFwLJAW34ls96
Csl1000I3dfj8FD0jatDgr0MW6ceRZVWFq4+XQVn/xXbmbP/CjI+JJpR1PVkPZjtQI5NJ4uvQ+lq
WP5zhmmDrRNAQt3EwfgktBBFekcyCktz/C2WFbDa/Ci6aXt5lz8vhxnRVQAWiQ0eNe79EVkmQgkI
gj3NbiY3lpfIISq9i5TiKTWp3/bUv2xwpZ750SK3gUmk6dKYIgthUxtoSqMBNDvkSg5KP3kQtX5W
GvDMmklQrtYxJcgXW+zCaBMzg7U5YAwq84F4xS69KbeMOmp0R9+ANIFVOPZVB1VjEZRxxYc/mmeJ
xZm3mNJQQVYGb1T5Du+f+C3GWIwEIKj1OO+jR3uv7a1A2iXPl/f4c/j5aJX7qFU5FooG3mI8Kgt3
VnunnRegvw6DaN505Zb9aIn7mGVsZcBbY3uZ+Hv7kAZUQuMf/ZTJY+P8STAcoudJVLNbebHArIK8
RTUVfFi+ljHbcWYYCm5Aup/8G4yeBqXs5AdWqW43dyRyhB+SBbSPx/6DRb6esQy9URJQKCNfZ+LU
TKnxL+3VWjgKv1Ik+miLC66Q/q1MyUafXjffCWLkyrWvG4JZgMRV9vk2C+Kf43fNbR7EdLMr030f
jXMea9GxD4Gakb0QnOpbBhmZ74w7E63ZaSviplmPBUDqgFUUBLKGza7qs+MBSQp7KmYkTCWoqOoH
dKm26etQOZOXb2Ng3v77lYLFqZYKqUagPz9RlVMbXMjLgqs/HzAEVAYjEwHq4Tmsn8KSDf26BKWH
0F/Zpn3yHkRwIEtkkGnw7wdaq1JcMRQbGxFlcur4oi65kTbqNvJMwSgeO3OXjHFnMgVMb5YKzA5n
BHzWY+MZzbC7HGA+p1DYx7P1cN9t7osCMjwoYadm5gzoOcz9VZwJGFLXT/mZFe4FWWD+BgAqhDEU
G4L0jcGnbN/+xkiahl17TI+iuMkyv087p6sMegGWN6Q3H93RgEpfpxoo91l26KoDuW6gPjyUYIbN
lqukGK5mTSQuswLFwFae2eTOW6Q0RKMVIqj1DZXfnRH0D4nPMmDiKC4UITx29MQqRKtXxJlZ7orI
YwxEjxPB6y+etqU+fyly2QWN/+0EQd/LzrKaYpyZ4vxxbtJknkKscAQHkOyB+2+b2DsJM4ZSfn/Z
1Kpfnpni/NKo8XTvFHQvq+RYarvFBE2TgARO5COcU85W2Y72hNbHQhs3BRjXlJ/UxIuWr7P53I0i
tr71FRmQvdBxo32iCTbbioSoEKNqbwSh9hxF17Wo0yIwwfMEN3KqNvUCWF1TPnRz7cTRXdPEgmrD
alCCOu7/1sFzBUeDYkRQf0cpM6FI21/jTjDCtB4tzixwB0keC7NoBlhIcYiYZo+yLdz8WduETuvM
DUqG/cvveNtpTdwZimS1IlPYKeAfVpys2RXl12T+cdnGvywLIiQWhhLtTyTHuTUXdorLwzMij82t
zgfG/icHpj+7atC76uG/d+ZZRDpZZCfg7FKmc9dLowGLUgdaeWNxAad9yPX6Pi7K18urW2Hj+2iL
eyjLNO6niUGgUXbdTxADrA9h6RS6Y16HW3NjuPXGujc8ikXWnullnu3VIpKyFS2zD/+Ezj2ioymn
iz2jEsaw7TPqVNPdEuguJl2O9XPy0/a7r9MVis8oysrvWoGRpwhcaT3nO226zl09g9ErS26hYoDx
jB2dHTxfIVsdYjqOPVLKezmwQPlRHWjviEj01q+Cf763zh2cOo0LVZ2QbkrFjTlcQ9zdbYxdrIvg
u+v3wMkOd1zkSM+aPEOtopLdYbAcq39tczzVoXxjxIkg3ogWxV066B5XjRnCiZflyxD9GvRboPqd
UQgNXQ2eBoBbjLObfCKFla0eHAQ6fGdUJUhi536/6NtKFdIqrtthdVpG6P6JtJUOJWa9pPf3x+Tr
39WnypXwfqWMXOHY7QpMYIiUcNbfzgSM+CAW07VP1GnqZJVhosImOfYe0GTb+AEKf8lmfm63vU+9
wpO8YZvvQxc1OnUrKuGuLvlknocRV9nS6s2I2GDETzSKHGmWvToUzdCt3ueEgCAOJWrlE4kEHeOU
ahQpgy4faXqr02OmP0PRWhqu+lwQ7lYvQYLxCB3vVvsTsUMYVWbWmmi0TSRQ5UPbPF0Op+s7dvp9
LjcZ5jQHLSXAM0CWu9WAYFVnThx+uWxl9WiBnl4HFwNE5fi63FKEs52ZAA8PyibGMCAYzMFZ/ipJ
nXPZ0EplGIH5zBJ3iBeMcVmTjHw8vhp8LQBMGfAM98fssodT1//GpPBHe2x/z24+cEm2c0lyjEHb
7a6p59YBtZoLeVzXSovQiRRVkLSsOp9JEDpUnGzd4kKinffVolpYoKH5Q+VjlMumb3H3qnd3ZMo8
wXau1jDOrHHbmUA1UQn14W8tg2y7HMDAsSHB+PTfubLZTp4Wxu2kveRGii4FRjXkwR+AHM7MRgAQ
WnV24LbwVGM9Ch5I3lpKvFQzflqJwBgog0oENLrad8GesQTk05PwzAqXDBEpjFODAq4O8cSDdSQb
aI2zbi3Guclbv9WdZV9/aR3VyW6EPWL29S/Z5pIjmwz1SBO8sluP+lDW2ER+v81clvflPhTARWWK
VW88rZVHkk8pGuNxr+JNODd+rS7uDD5GuRmvtR7q49HgJqnu/9n+8vXZJQszfZLRJc7zDIQDk0U9
hWSLk0OlwMgHr2jUI1WMX1WUTM7UJLd6377aavoMsvxdnekbZa6+y2l+TOzmhbHNOolOgsv/pMDT
3pPYs7Bg5ja0gRNWh+jQw85MhG/pqjRl0V6s2yEYBsJMi4IK1cfwM2BQbNZz3LesSqSDzSj0THc+
IN4p7rADDCHQ3i6vbL0+jSEa1DwU6LLy5f8CozXAI2JmId3JbuwOR7IjUD+W3Gij/mA6aOQ6ulEE
6MH3j/rJsc+scoGI1vJkxxOiAxMkA2Wzm2O5id8fcocG5esQ1NeMVg+UGkG3NW9FyITVfT4zz+2z
iTHpqaM9Qy8a152yeOZEbsaYCupXq6HD1sA5BMk3BjD9+DnnWk2neUEKqm/AUQa6eG2DspVwxnx9
NSczXPqO6mlEhwJIkj6+76qnMjrOotmM9TL/2VK4e2qWUGunOnasAwdA7S1Beas4mBfyljv1h4aX
UXLz31EQuEHe8bFg98KZ4IKf0uWDrSYIvGVhOJn13TaeEzRSL/v/WiqjsPIbhDdAD8yDuKYqItAN
ANioU3XHBhLG/GIWsVOKqBXXnj7ndrhbRMugI2rUOGZZ1LtxA/rIuFnchoKxPNTcLPoNCjH499nC
uN0L6wSUwSiHeeYNRAQSZ1Gd0ku9dptVoPGtnepK88kzjpggx1hzRoy6gt4F5jUgFD76fG7GoNZn
zT3T3i31sz17Tf718jdbkUdgazvZYB/1LBzrVOo7NUTGjn7l6BhBs4l+xoG+s+8hZ7ivRqf0y+ME
gbzN/PJ7r5Jz6+xTn1mPW9DahOxU08qv4ZA5uBwbEeW8aBs5f2mWOY7MEJ+PKhu72hvZvlQE0elf
thHZNZrrIELg50qKsEkhvfDeuqsf62DeVrkr3dcHCo5nDLzvp23+tfO7rXUMfeJf/obr6zvZ5i4A
K6KGUUqonLWGX6FyKm/n5MufmeA8cRw0aSlMQ/HCKHYj3diU2uwmkUgVT7QSzhmbrLeMwmK72N2n
9Gpq7uRm82cr4TxOHyWpZcp1XqTfgYcZ6pa34xIJ6iWidXAeNzckWXRW9KNNMI5fMntnSZUg2q62
+xT2oPufy3FRSUU9JgTVDhvuYNobHcs0rqONuSn9+knU+r+8IkvmqnphY3ZhwZDVHb0J0VOMamh4
P/7Jp/nUMJqnqpNiBqVW5NsCSj1qNboFEbEQr+ZLp33DZOrHmJPljVJbOt6l8n6+AjkKZmQr30bf
O3bTgBigMZQ27UF32i8gltqUm9+L6n9/N9yVH+2HTaj0SoOtpEYf9MqPutSCGiKTlzdzNcs4XyYX
FYopXDJ7gA8WKNgHsotHxzH2lNS1ZRcA4J3mVh6wv1SUD677JSxr6EAzUBOXqZFCGpJMwwxfGxg3
0bYMdKaturjlde/KWxEPOFsGn/0Cu/CPNe5rDnWc1UmPhK3tvCRfnAw0g4KdZD9xyQT3wVQQOccW
u6TkzRLgnQ+4Ze4oruFi97aWyNpaXYGN4aOmxYaDecg2OoZFTor3Pi071rFbHcOAHWrUJLeXV7Z6
qFVFht4sA0XxEOa2yLMKLy8229RexWUeGGr7QMZI0EJf94gzO1xYV6Dg2tf0/SlW7yQH3HFQQOiw
qHz7/wAprW7gmTU+wttpE2UpMhp53++mn4WfeoxrPDr2DjQ5PGUzA6bU3SToftDNcMieL2+qcLVc
8B+tthzrFIWGzqe/dB8T+Y/jO0c1EDw3Iqj9qvufLZa7BBY6tcnIJkzb2MaAt3ltDNZ/p/dizzsd
wDnQo4HtgvP/JOkgtt3HTDOZ1a2zTQZRb7Foxcq07Ec7XMSKlzDUbQnnrPdk1wyWA7vMNL8UY4JW
T/TZitjBOEs7octXIqOZ3j/Rey1IcpXrv0jLhm0hyg3Z3fgpfqgmyBAZVgZQq4/WpKqOh7ZGobrv
9nlxZVePoZJ6Q7OrwqeCAINZ3Zii3v26X5xscmFRqXoExpiFRfmKNlsLrXWBm4tWxXuF1slSv8DN
GenbAKWxZIdCspN4og7qvxyo01o4vwD1Six3I+vW3BkgdgFd9KE/2N+rXRXkP0VluxUCeuaFJ2uc
b0SDOUxFLKF/qRSA/EGeiDACNmO8Dy3ZlxPtdc7DTT9VgU6Ug2xJL+Uyf2/i6FFJ+xcM+GyqDpSv
qHDbWb0xWkSBuvHs5I3iT8nUOp3ZR05Tp6Vr9PkdWUpBGVz06blou4AoQ806vPWLPrwK0eKZEkuQ
RLMQ9smjNQxUQF0Xzzd+2qFkM1zWghdHN9ZeH94SKvsW3ovdNs0OsimoTa927ZWTOR5TERbJkqoZ
HAB1NV/bQt9gM4H4HxVOAF1ZgFBA6Ft5lx189XI8M8qd2kzLU8mA7LinZrt6eQWj9kTuLptYLRgq
GmMrMoG7NPlpjiKd00XO3mvSxfcRQw6SW0hO9nPZDJ7sWQf6HB+1R1twH69/PUvFWBiMKjy9WFjZ
bVVFaGylk7FLarDTyMVGahNf1aBNSCyfzkBpXV7q+m6ebHJOaRrx0qUDipTzMvpyp99MJN6keinA
E7Gf+eSYOq4pdDEwfcVPWdh5U/cVge+TfIwdQ6uv5Tm5U8N+v4zZ76CJQCXxtzG+pdqQvh9JE+EB
Zu/m5qGT9rX09hvbhuFSaIvqOipqXC6TV6lkDyTBQUt2YFas6+coE4SL1b4gNNP/scHlK5LWRUtX
49n1Xij/aZvO6IDK8ip0VKc/4v0jEmlYhWecW+SSFrWK+9mWkOKOYX8Ep8jRpDZ0b/DUkyT5Wqn1
wlFLaRva4y5jQ+SQ3JlGw2vNKUgz8k3OcUlH1YOdtV4XVv7lLWfGP7nQaTv4IRAptfXQblCdbeL8
CGHxpzrCyLzRb5Mp9gpLhZA4fVzycnvZ7GrUPjPLhRs6pYtVgyLGs0I0pHTTJ1SUh68ejjMTXE6Q
NBVZEkyQeWbXODHEaFSlC0ZU0tta8IhZPe2GoeNqUEwQ3bK/n+VXulKiSsZ6o7YsBbb5CyRmu6YX
1fVW0Z7oqfxjhgsqRG3TJoR4CWqXk9/471DyTd650rHd0mD8Lju1m27M2BGBKdix++wjJ8PcscSM
kBVmE44Mqs+7tp29hNqO0fVuRyVPHkWTy6sw8vOFckfUMi2a9CBXfM/Au7vIz0DErrjt/e8wySD9
OdtT7mwaddfYBasqqdQ32gdbH1w1exyUXOAigi3kSdOSBkhWowGCVW5fZUz4LUe7chV1N4uAz+u+
yJgBDVsxcaF/9MWkQmwt2XmWzCeIz1PgZafN5bMrMsHO9pm7NyifS9GAPaujaz18a/tXo9F/5wIl
qvquuoFBRS4+6FVEARNByiV1fpFeT5hTnAV5AYhu1vz6zAgXIahZFpOBQWMP4hRODrrdhdqZo83E
ySdzm0Fl14njcbO01ba1IStnqTdWD6RKnHavvaUchhrIQiU7KI15L9EF3Ga67Oohid1yNBuo/tB9
pY+pk2bxkxovbppDNC5ut12I50MOyTFtudZI/NLW7ctUEwukkeZjVNO3jKR+Whwb48dMXip5AR8P
CO/bEv6yjJ6cQlyRmns0ab6QQr7SIznykpD6ZtN5BU2pg2z7Khqjr0Mv54DXzHhHyNFxKaKfA0rN
+rTcqDHFeHAd2M3i1fOy17R0o8ZEcSZbeywTsrE187Ej5n1qQpEnp7s6VksHsHYMBpY/jboMbH36
Elf9QxRZm2kxr+QpNZyh0X6a6YxWbJ3f6KOag+pw/qqH7d0ohVvazY+SVe4aeSjRrjcMr0jGb3I7
BUkiHRbFcI0890Zr+ooBlt5RE23T0uSmb/otqeRD0S/3xbw0jkyN3JHC9tj16a1qSIXXtuW9akS/
Ciu9XlLjW6+1tjsYEA6SID42dhS40Da7VyFRMJXp7ahMg6tps+Yo2H5NTg5EU/xliL1EWTZVXT3I
yjPpis4ds9YhTfoTuRUIfoydQbOnosWQkL2A3myYppfF1r7jV/x+LNFr7CU31Gqk6tR6XOzMU3r1
CQfGiaqmcEoVQsBa3j1pytA42ljvAWQPRppdpXLo6pH9NKcGWLPx7pKeFns6tFEbWBoZHTnrOycM
iyPQA9caJsOcsJE2RpTvbdxotOiO9dRs4k7bYzDbjab6u2TIW1KXGE7LVLcwlOu0KDxqF7dyWDj9
Erp1FqWu3NYvl4PDaqA7O1Nc/OnHeqBViWSnWJJDlSpb2Yq/a0bnEaOA0EXsXza3/qYAgwYwDxpQ
ZTzrZY9SqWJSZKXy3gwM2Yk9dWcetTumkta63SvYFO+G7W/1oE5W+XBul3NspHaMG6olYA6NHTmO
vAwyN4LVrUcoMLih2QS0Eo9TkjBpkicdrg2MkviLh+kfX/JBPOxQT9+WG1GFdD1VZQNOGp5KmB7l
MpnF6lppzjHjpDxQlxFsasCMq34aSD6oPcKg9RcwPiBRbpzut16gZ7a59KaUY2OACC4mdeLWVe3Y
QUCs8i64vKWf/ROMyag0q+BikBmO8uPllQ6dlmpqo3kzhpv0mnohuMikbkY8+oqS3H+mBP5ojdvP
JlEyJelrw6vN1l3Q8R3NQzS/LaUf5aV7eWUrR+GjMW4DO0rtPjPAiK9uAjbFEH2TDRT6il3yAjQn
tKZp676J6GA/J/IfjbL9PksGVLMvuyIpDc+kxIXE2b3a2KKKIruHP+afH21w+WDbyL1Fu9xApRT4
ZWDrSeoYGGHQA/BfB4jDlzdStCQuJ1RUPEJl4Kk8e7nupatURAy1UuH7sB7+zaUvSV0vObRW5twN
oWQ9brugPbBG3Lypf6MB99Eal0olkFetlAE+CKarMPmR5luterq8Y8yNL3wgi0ukVDolVa/D81BR
qYp7sJUKB41WIAcfl8FdLEm8QMkjyQwvLaubwqi9TmoCpUFK1EbJJkrMYLZqry5st56mozQNftHN
oON7jVTzhT1eqnC4XwwbhPl6ICm9qNHKnPDSHnCBRS6itMNHNbwlnD2A/q8KyT7k0bSn4BqoltCR
EuP+z7adiy5jJg9FNbaGlxSRQ3ESEJbz0fszI1xUKSbZqA0b5JeZVQXh1N23Vr1VmlxQl2E/c2n7
uDiSlYTUQ9YYHmlqL40mN7LLTdVnrtRSQdVM5K1cOFGzoq8SJUFQlhuMk0n+OKjuoiW7P9s4LoxE
c9hHWt5qXqi+xOPb3AW1CBq20vVmh8KCSIAMnpVPQDdTG6WSjrb+zngpHxM/1JzZxFTy6BP0rGoX
pWLke4sAhLn+sf4xyw+000jumjqGShWYKF1bbVGzelOlg1U/XN7Cf4mUJ0Nc7GpishhWCkNT7da7
wu+erFvQL1xZPxit7O/dZSdrXBgbCjzKFKmEthMeRBXGOQTndaWC8+Fz8bCpsWwLI7EhHpX9IhsU
pH8kfoxbxhljlziAQm5ljHRbnZMEIpjCus+flsZFJyuZijrpJt1LNGCBTVwGi+ToSrv5ww/GhaQo
yiSdGJGOoXymzzZva1/Za+5f/NiDKONhH+Rz0DitiotN5jSXmECD9Bxj/+kchH3fdI07AFowjl88
C9Ym2kMuROkpaLDVEF8PYi6zJ/sQlPFAHaHV7gsGXw+AfQSa4DW1fqmcFsiFqjHs7DACvASDi+2d
qs6HVs5cotj7mUq+YUCn2dJ8wTLX05+TTS5uKWYOrWv2CeMrsofE3u2yuZo8Bd8wQw4pakAKjrjJ
Q62mWq3SSkYyxJI7AoqT5KfpDx7GUzfGi/CBw7KEf/cYgD3w97N0tY3Nws4pUsnJVZAkszlJyYe+
McYiqqA8EtGJZ793yR4XUuwigo8WWB1Dq49QCxu3s8vk39WtaOTu8nczeaCVVvatoaZYmhwDSdOg
OUnG4LJvXI77YFf6uHtRpJK0MJHn9Zm1XWaUF2PyqJjd3dRH3y+bYl52aeO4QGKklTb3eQ15LxCI
MRQGIxD7HUTueUQ2ZS6CQEI+SbQCZuQFdBcvBr2xxrfLKxFEfTyrP+6aZY8DjWpkUD1ohAZf2rKB
SDaPVrjSk/44u81j7tODqO8p8gcudkhTp5GMwB8gtWhnd31bOIKFiZybixRE6sIpLOHcdJ/cM5hT
5k4/mAJIFoiCL9ujC+7ANx8rO5RbVcEe2rRzbPOxV+9K/Vuk9U6kJd7lda1unA4qT102FfMTsF+W
wqhLLArd+LzYm0PoT1R+vWxidTlnJvhvYxUy6MjwbRLjMHePufpkFLeN/qsS0sD+y2IszAhqJois
uACkSWWqD4OCLFQpPbkGXxZqcZcXs3pJYQzibxPcy2zOoIFlaiUuKf0trb3cuq4B+TCjoGGwBSES
ZzUynJljKz4L4XKSqmVsQEJUu6kxcARy5XlbPjvaNSN6N9zEAyeJn3nd651If2Y1/J1Z5mKSNhQ2
FDKw0GTI/LS664wZ07IP0nR3eUNFdrigFJG4wYBXDuQP2hEqBBPlFt3LjgS9IkqwBd+Of7lroOTP
QrB+wzXeJfJQdtd3I4jO5r2NptvsgzHKyzdMUUqYDQtckx9gbZKmG6ZWZ3fj5E/fs721w4DinlUY
40MGQUDz8fK+igxynkPqqVx6HYWdFPvaRL8A0hSExNUU8eQhfP1UR1dArkJckAZSNHNfVY+zdP9n
i+CcIyalrM4pIqGyvFV17VAh3crlRaCy/vGAgb6DZBVwkV6U7SPi0fLFNP3fWQSqIBgzQveVH/WJ
bSOWQBeoQTP6OkEzWxZgqNZP0On3uU1qBlpEkYbfx/2+D8fRMTGUHSmtpwyizu76bp1Mcbf7OJAe
o9hI0Y1YDSyoNg1LcxdNi6AIKjLD3RijPHc2ifD4SKoDWoOxfNREniXaNO4674qlGiscSC9bBidP
HyftYOfg251z7/LXX8+I8OH/9/l5lV7wVnVtO5mgdw6WQPbLR8wieGTXfQXIjZFD9C6Scdf20KC7
bFmwRI1z7SjtVTrPoDejYJPXHvr+XrUP9SzwbpEV7s7NWmgadoOqe6EE3ovlS9zn3xdGiYevdnk9
66+ns53k7t4eN1GiNXCLzo9vdRAXMT0qNoPF4qdIUHU9fp4+Gxc/baWaqymvNM/qg868kiKRDI7I
ADsEZ1c7TTXSo80HyI75NM1u2r9e3i7R73NhQaWQiCkVsM2O8lWOEaWyjLw/s8BFgzzTmkUGVaCn
oSsdGUtQSCLlV9EiuEhQNmil5xO+gh2PQUwgrlXRzeVVCN2KCwVVpbWge8CzqPnFeFaVLQDVjQfJ
Y68KIAkjMCdYEc+hVEBo1IoLXGl0+t5OXwZbpAsgOJA8QVIIzRmapzNq2NQhG91VnK5xsk15MO8t
xVnc8TuGFbx0E6cCdxBEbZ4eSWoiSmtjwsrSnVZkbrlsVF20utVn2CkG6FwMyCtoFDYdjEzQjlKu
MKsbJJtljxrD87C97Bii9bAveXZA9YbQsdU7PGUVgFx07JnkN4swxRetiIsDk5FotkWRAPeRT/Ys
rC3XHbAkfu+me5H3reCtUQM42z8uKkhDCxxSNWge+cbKeoxis2fUbzey17rZzSTkylhps3+0yEWJ
sWzyXGqwvvRK3pOjFkg3OngMIKEJUiagQa5ZPaoJxL1A0cHWueCRRFVaIoIgAkIii4A+OQ7I7u96
mylsSX+emvi4UC6OoD/Rm8uMrTWcBQa1bb+dAsg+/QbfEzNEICHNVDTl92985piA+M1LbGBdnexq
SCLIQZEFGdh6EDmZ4JxyllLdClv0c6Cq4ib1YUhvlbxzhlbQCVs/Yyc7nDvqchxWWYFgFcl+Or0p
QH6Vtoi5av0R/Y8Rnq4Fs3jlMM4oCwzjldy/0OpnUrxOrW+ikzjlN5jhcS9Hjn/xvJNFLvWSkmLq
EuZ5mAv/UmBCTd0NXgjdKoZNEFWV2QH6VC46uQPPuhJPRlUnI54wM31O2sFppsNkb9vmatJ/LwMD
3wTENlBi4Xs6Mto5UVfjLLMKL+aSHehyuaNT7LAyoWzxum+cjHHxNylKGoca7v5SuZJqECT9mkWz
/SITnJtnhtSMBmQ9vNCSvshx4pjjtM+zcXfZH0RmeC+fsyQJAdPxVPlblb2qxbeSfr1sYt3HT5vF
RVnSalTPWmyWGYN0Ka9ue63+IrVgy7KnoArpi551bkiEDRSW3n92vpNdLsbaed4YE1Ko98E+5WrZ
Sn4Pf1h81Yn3v1eTOhnjIqwCeFEJeSyMd6cPXftG8g46VhtThPn9lyfb33Y+TcTLiOKKNhoA7D+V
UPcsfNVXHMYjWHytt7ljOQpqbvHsiCbx13PDk10ubHTZVGp6hM1sk+i60JXrTO1/K0k7meCea1a2
lJZVsSRNt5yx/FpND1r5fNkXhfvHJWlQEV30KcHTo4bE5wRkXbYHktRndM39Ptslj5pfb+QCom3O
ZcuiDeRCRtSHMykkALTAuu1Ktg5+eypSjRTZ4GJGaEAoKCkR28Ns21lfJBHOQfT7XLBI7AVF5veT
3FhbnXaeWcyCbbocjyy+SdNVSCqMHt9nng+1uS/UX5pI2G41gcD4FLgiDchl8FDVaTBLOWdl3ZEk
Tpe9mcZ+oNQ1G8GDYHW3TnZ4cGqixeio9ipquhXAhvtSEyRCKyNUSLbODHBn0kjNBJpvWEi8q74o
V82m3zYeEwPTALmlBxGDhGDfDO58RvUyt3HCcpXJdNMESYpM3ayognHIBHXD97znU+w+Wxp3TOWx
NRuwSLC3FA7pFcD2PuvZsvpU+2we0+968C4IiO6tuL6yMhL+cWO5s6oQWsZZh3S51e/VtMXV+1PS
9qk1OC0AuObixOqdld1dDhDryLqzNXOnd5x0bZZZi0jf9Dt6RBtv34P2oX6uvg6e4o/HBGxq7caE
gN5GROcm9CXuaIMHKjG67j0tnHLHDKoNWIQCHSoO4JXbR0AcXF7t6jk3DIygYgJQ/sQ3MeZ9aNg9
ipzt2Dqp8tQXP4AfFAST9RP4jxG+vjnTuuwLZBaYb/gq6SPkS0VRXbAMvpBZ6521FPEMBBamTaLC
coHcdmahLrXIDHf0RrpMddjq4MlUbhO6j5braPp1+YP8iwecNos7cmoFAbiYoqtGjrMHuoxtuCvc
7ArajS7joxE5wOrT4OQAGnfGQAkKQQGWUFSoKFB6R6ujDeGZKX+c1YfLS2OJ3udgcloZd7ASzVig
KiQBDLX0rhljtPQmi7/ExS/d3pqqIMP4l9B1ssadpCVaJqmSVEx+ba2N5HSuERT78VAd1Vt6q98s
PniecZDV5/wp3YjGSEW7yv5+9v62MBBmgfcEwobR46xvzGKjZ3dF+zUbfl7eU5FHcsl1Ok4NUVM2
RyMlj33RfCHq+CLZcXDZzDqy8sxNuLy6ThWSJyG+HeNUz/xla7vKhnitP3klBJZTF3ef4F4VRA2+
DJoVXVljgAoUu/02DLedaPRZ9Pvctd3KylL2A4q6Svot7q6lWRBaRb/PBYukkOoymZAWzNN1WL5E
6vfL30Tw6fk6Z6N2M4mMTPeoeZsaBzxz1FR0F7L/8cKR1bnoUIx9uSQFijx/jRpgGm1bA7GlYtIA
DPrbywsSbRgXH3QSLY0MSKhXkXbXk347Yxzsz0xwQaGTG3WZGN5tzP+PtO9qrhtXuv1FrAITSL4y
7agsWZZfWA5j5pz56++C5hxvGqI3vuNbNfPkqt0C2N3ouNbZzHJbm0Tbuhs0DCxo+eV3NM70Uwye
TXqMoKU/Ut02eju9HYE2zOxlaezUidxuPwNCanSBVukWzrDDnKRgIFl0k5xX0JpiAhNDq7tF/xoU
kZ9roosUKR/nDzAGn2e1BcXIoAlYq+uyeyU/XP9YAhl84B5YmamTBfNUWvAao7lGy9AZgMR+Xcp2
vfvywXTOD+hhGhhWheLY+9QsEtFpT98Mr/MY2Un3ku0METqbSEf4EN5ic9VmCZHaTgVJEdsnA3mW
NtrNqX4BMLvLyE5zFy/TEYtK3jDaqu6Ixru3F6RWB+cijaUsQd4c4n7DGmgZeboPNGA+90O+q+ou
t9W58fsMbF5y81RJ2F1VjPxGTrAEVCtIzANz34TznVJVO8EHYXI/Oh3QDGLvDjyDKmek8VTNHbY+
WdJBHLbllzzRQ+NhJNWNn0DmLPDT26VYSPuvPM5ii1YZi5QurP1QncGiuDNdwJM9sOwt8kQIb+yP
v3Y4zjStTI9j0iLeqouTVO7V0LIVzWlCQ6DW7HeuyeEMlFAL29cGXp98THaESm6npbZVSg8L0XZt
nyd22i4vgi+3bbG/bpJ/sjXgdlhjj1o9Q4WSsZ2pJHbRgmqvd/MfjVM5mVOj6vJ8Xey2t7tI5fRF
rzQTLWDkTF3um9JDbgp+/w8e4iKAUxA6FEqADgTyUBfYT4AnC0/xUXmmKPOBfAJw9aIUfwOlkj0i
F4mclsxxvPQF2yAbfLPxw71ynFwKWG96UHfV/n1g+m5BfSHby04IXEXRH8BOdEV7+NpMO1gTWdhk
cxV8IeF+nu7I+EbMr1IkiDAE34738aaeREsf4Gqz8i7TsTfQv11Xjg30DHaV6OCwfWjT5NnoC70B
HuBssBCGNu8Qx+hHNI4KrobUl/+qeLqSxn24Su2mIIuwWFL33StVynM6mV6cLKKUetuNXE7FmXcL
5Kh50vD+mrg0Cn57Wcsdy/SAliJwJNs2/V9JKAtDVVapTDQqei1PEog8hq9K9UVpbnQRBeJ2NfjX
rQGC5HcZaD7oxKRwivGn6mCcJubzXYxdnt954T3Qu9hsIkGk5aKjseh3dTRzAXWS2WBaSDPTn1Xe
eFUIasSu8wUqyH7nozVdrpB7aDWQYv3bpmLPfe7lO2N2y88Mwa7YLSNGWgWfTKDz1ofFhFGZJuBP
YK7ryND5Qm+we78AEQBonveCw21b8OVw7JJXl1iqCZDSMqRpw3e2IV/v4pfQix19l993zOPv/i5N
uAjk3D3N5XgJkhCqb2a7uWq91DQEIYhIMTiHT9CZBeknUiupKO15IHa8vILWSfCZtp3s5SCcryir
JmtmlfVA6oc+OKt9ZCt0VxQ/I7UWiBIdiHMXxrhgdRBBrlsYu7bW7C79ZHb/CDRBoOb8UkJHm6gw
tQDmBDWHBd/poa3u1CPbTUx2AH65Lk9wJn4uNwgKMiUSpiZBGD6Qb63+2Apf/u1Q9Ncneg8dV8pd
Z8tUY4kPAc0NPY47gPG6sdN5LeDROrBqaIJ6+x+Kfxd5nKdoUioVHYjo0RajOzZ7AwiWG8Nr3fqQ
eda9iDRYdIXMtlfHk5MAtA0VxIW1n0R+1jgyFcAKXX+ogILKiWgrIzXClu1Lz25raE6RS+fISI6y
LD1dVwiBJ3rPd1anCSxJnmus+bi0Okv1qaxFkGOi6+LcQkOCXk0aNopS38/hscSi0vh8/Qx/SEYu
GsA5hVEPFCWZ0H0tMWrIVr2aV1QRMRky3Ka+CD+Ymf2Vh+m9FbK6MXWayrptWZcPMSbjp/4XBVf0
Rgg+DD9dE8tWA1AM5CJ6kNpN+003BUom8KTv4fTqHFrbUyzjIQPIk+KpihIPi0Mvs9o3dtzWjp4D
u+/6Z9q8OKpq4LgDD7X5ATu7VlUNG0ss0QmO8p7x0bAFc9HFbSrcSgz31KkVvuYQ4lyqdTdJb5J8
HMvP10+yHSusZHBKLdPSKLIZ9Splx9B1p33glwe2oFw4ol7DtnKvZHHKHVWWPDc9zsO4b8DC5US+
5aVnttwa+qI4QXR53JvXdWqvRTqCSnO+a6fPuukQ4bTT5vtwOdAHbFotM3vsQLEDyZgfTPwIGFlA
u2egQM1LtFMF7kGgdwYXKOsBWie9go/FwLhbNJr/bwa7nfGuzsWe+pVBGcVEEonU7FwztpAT3zxE
rxryXdXJ3WqXOMuP62q4+UxQCsh78DvpH1DGs5hWEziAoX/yzxHhT52HzhTtNV00tP8HHbxIYs5q
dbQsCaJQ6eCMUAE+5uhkhOf/fK9dIVznFh2Le/1mY+oTQ8VGftZkXh4F/jRJdpV9b4L99fsTHotz
FSYxLTRpcIHjcfExjARyu+U2PYAmyQ9dkWltt4NWn4tzGuqST21QoEnZubJfH4d/G5VucWq/Uzva
A4foifxVRWslk3MeFouXcx17qIk5eWpV+ro8HDHX6FB1fEyCwFEHrRPEmNs10pVQzok0VjPXVY9k
gxwx+vApf8QWIq42PLTnGbu9qqe8tsJGyLbn+qWiH8poM1AVQsqG2OYvSXuSu8dFEujLtiO5iOAc
CRBMpRyULixWjxFkxHj5I8BtiB4wZkwfAozL9fED/wEm/2rd6LBDVX2NOj8UDWuIboqPl2NjLK0R
Aawk/wjrT1UxuVX6/bppCWyY74FFAHkehxagK2b72GaZrdPMzft7VczRuplArW6L8xZtIRd502MI
dHQWX3YzNygcxlHJDArjJurh+sH+8PRflIDzGZmWpmPVv29L/ft6hf9UYCNmijBIIkvafiovwjiX
QbQulegEYcpO9uPTcsoB4vfWuuE93Vv39SnRnevHE+kG5y9opuYLxuQ0YBkEX4sgPxRaeDQs4+m6
GJGKcx4iM42iGjucq0TIlDzkwz/Xf19wjA8VUjLK8hggBR06ECmHtoyR9CCjgsvajKAvqsc3wZK5
SBQsbuL97WRbojHe4QPFCiK5j/9uoXYliwsushTwnUMBn5pZu0r/EuR+JpraFnwUnSnj6pGnoJFT
JRX1a7WL2RuxQzHHv/5d3meKrvg2nQskZmI2cZWg3DFn5Knt6wqYquZkg4bos1o8WH23Q3lxN6Dt
0uvVSSvzA+jTXCkDbgeaPuP8dZoDu1J0v2q6U5Uu39OQPLRFcByzFNil9CYFBXqRo8AffJu6qMbm
KebBus4mJLbzIhb0jEUawDkfIGotKVjeUOcFfG5YevHwVqvfFcyKq+Sv9sBWGsA5niFQwlAPkD6R
+TlMbof4mDSCqc/tUspKBudvFJ00QzdBBoO2YUA6k628ddhuw+SPbx2Ux+vqIDJTztsQMpVGK2F4
oVC9Gc9p55Wd4AuJRHCepk3GnkgFbDQcXmp6P3Y7WTTLKrAbyhX7s6ELwnDGe2qo5zi5H7WX67ck
UDKeHQyUFINqEvx+Vz9U+XOWd45Wfp7zXSYcOhTcFuW8DMoaIHId0N1WJvV2CPXjEDxlyd/MKF2U
jHJ+ZkHpm6jo6bqGNLklY30qGu/6lQnCD8q5Gav57yfRM58kn0Gtm8WWYyUC5RKJYde58phyHSdd
A14kt4tfDHqcrNemcTpRmiKSwhl+UoySFsUo0Q2prwF1Cit22bILwHp//dJE1k856yeFEoUaewCK
c3cwvk2nvgOqFWINf97rbyC1kEXBlMh0OAfQFeYYtCVUm6XmKXY0Eb65qWM+MVhW+mgdREtdIgXn
3EEvjQBKpiimFFpjE4xjjCMQx6fxKLhKwTfjaxwF7YJhtHCV7zUHp3QKULZ3ht2/sbHkGjBhxqEH
saCgpidKvfhah1IF5VxWqK3oodscKn84jei937cuG4Ut/QiI1gyLRf5x/bx/uFbGx6Nrmmxx11qZ
bZR2CsRG5ksE1FQFAEvhP9dlbF8pBnllkyraB06w1poGeI0BKUX51MrUrvXhPCuzTXoq2J7c1sqL
JM4Lxmra1yiPwqEH2PMOghu1mQUKsj3NRC8yOCc4ZiSaSY3m0rwrQPBHkbws7jshqWM4ymcAcLJd
eeqTU+b0TrQLHkVbUYromOzfV96rTs1smNsKwJjYU4j36Rd1HwIrSAIusnkokNOwfg3GJA79PvGk
g3pg+M+xL5zs2u5kr+6Cc6MwxbRXWUcl+IJYsDiAyG5veElhkwODC7BeqG0csfjmYfHouk6JroBz
rVQtC2uS8RSN/XIzg1qnAkjodRGbrze4iCzVBCH2B8KqqS/URKFoi1ZyDb4A6XMQqA9aT8BWY36i
majKtGklK3GcR7VSoxuDGjUKswbI/9OC9Z3BL0eBn2H2/CGMX0nh7N2aFZ0mWsSQ9eK9jEoIm70j
e5GKbrqVixi+pmOYTVSB0Intsnw3FjdpQ7AYPF//PoIL43EdjFIyY1BfIuOdmhNa2Ps0X+wkjN0F
lFvXRW0/sKvzcI6lb9IsstAlR4W4wqgXSvmYa9U9UEcdcj8REvMJvhI/7DwuFsZ41PevxCb0WKeK
lSlEEyGiG+T8iCSFYJMdoXKhjnnMwYuqJylWnNIQjD1tl2tX18f5CZJhiCEiiOX/nXH8d01as2dU
FOGWDtc/FjOUKyquca5By/J4pg1zDWppk+xUSj+s7BCDKnSqzr2Qm1p0iVzsVUlEButlCWjy7lWh
bp+cYjLZ7bII3NH2isfqEjkHwfjCl7mCTZFjvFd+DsATNV0zdssbCS8PZg6f0axAF0u5bV+zL0Jg
/O0q+Eo+5zr6kBL0NlmKsWvOy1m2sRV3mhoAxbF1rQKzu5mTCAtprDR75WvyBSGwpcX6EAHAvgHs
7nirfoPl2eGz/ik6Lm/XFWe7Qng5IV8WamMtqaMaskZnctWzvNcOeMB20T46ao/XZQkeF34meqxx
sFnGhokWpceB9Gd90W5jWp6zUDnNaiVqBAk8Cl8iipUiCCka+q6eAZ5AdyXzaWieLTD5Lfddc09B
Q3f9gCJ14QtG7ZKQEJjXqLFlKEnIbhHZqOZUJ8MpPrGGYXw3vYwnETfLH76hZSmARFetj4SPUa+G
ugwAY7hsyQW6kJPJBliPCi+zGHfEeJcmy72RpH5SZDdNbIjMdFthL38A537SkTRzVqAQm9uzo/rT
U3UH0tBD4lvgDfJaYBvHn7ub5IEVZZIXUZr0h5fqIp5zR2QM0zyYUUDtj6xbBTybB/JeCApscz8L
cYe3vd9FHOeU6JhLKsmhUCmQsLV0Hy/VfjQfJRFW5Wa8Z1zkcM4nVIE3VBp4gBvpGINAq91dV9dt
e/z1+/w011Q2MyUEDUUZmUNj3Aztbaa8ydHnXhNI2jyJCW5p3QDHpWZw+YPZzWgRGViWm8x9XJ5n
S/TYbr5/KwHcqz6mmbagN6q/d7OVI1spUE/Rk3LfwZcVABrosIODnqUQIW5b90BEQBj3nG7yEVnf
16YJsl/WJyUOg4mQT80+fA6Qwc7AeRGtD2/f5EUcF5Q14ExqGb4kED13FdzJ+FfoLqvzcJ+q0FqC
wXBwRbA1QBCxyXvsShQ+22ZineaqE4SZ21/uciDuyxVxJJWo5OD+gAqhPY39TZFH9hieMS9gz7F/
XeW3Sw6r43FRWUNVmo8Vxh603XROntP3Gk5wxup5645nZR8+Ge68F039baYGK6mcfxwp1eK6Qv5c
5TrmxQ1fkVKUxiyBmW3npis5zOLXSXIuAyiYwhG2HtssHvyRoZbswX7+RUoBNBk6ii3d08dJUFrc
FmwRMA5jxVz7wMsbjqURdCz3aT3VR2HFl9DUNN8Ge3lgFO/zHhwPYDgRzndvurCLXN6FaYCGxbYL
lmOVIbOHZTnViaeYL0tCMShWeX+jPCtp7BlcXW8ro3i+oOuIoevkvvJBTHcLYNIAR01u2Y6s6aiJ
rT0Oom2y7Qd+JZiz+rQIi6XuMO3NAO8wVWUve5C+7UoM6kQCHdq0x5Uozv6zLlGanjVx2+rHkj3U
FnVaZGLoRBSgW/zfWS+xurGSxlk/Mr6o1RWQ4DRKuqNDe99q6WQHcl0KQrNNv7kSxNk9zZVQNhhX
AEplnqYAsiovvwrUQySDs3KjKdoe+3VsicjU7eiNFcgGUNNILFMhLspSb6KvtZ1lWio18J8FMDjO
4qXaGotBwiBJ3tiMfyTyl95n8tjuSwLMx1fBIbct7iKQC37AzYeKo/mfiQI2KjN6mGL20x1bFFdR
eWNHVf5uzGR1Ti4WMtS+7wZQN7vJkB5nXXbGggrehs104SKCJykzmqEmkgznCRR8YDyWfpKQYw0C
x3mQ3CiVnSixvqpzJuxksJbbh3TPAlG7RXVYA5+8t0EsKXNssPoUCLEfcue78dAfxPwI25/uIofT
FcMYtaaU0M7u4wbMmORmbEDVOncovzcuipov11Vl89Fb3SfnLYeB6HOIgAXb/ccuelP64zTtrotg
FvXx5n4pIw/mTlszUaIGeUcg/UzHZ9I8G0AEiaTDdTF/eN4ucjinqFtlHoQIbBE1dAd9n99YvT8c
o1e2H8jIH/T79lv9Kt9jeOO6ZGX7m10kcw4y7nQySrOEMYd42BlW4WhYC3Ppotlab5311nCNEi0o
A5ChSbNr5NqWSuNTvlh2G+feSBY3CL9oWvHQ5sZObpKzsnR7iaBbXv+s52TXS4admZnXZ8qhkUUd
nm2PePnrOa+rTkmS0wQZP5VjryxAjiSJcB23c+6VmnFet1WHOSplhABsuVv5B3JQqATAZ4wpRaxD
7ZDli/aJt9/Iy7E4Q1L1wUzDjml2/HUxC7uynMIAl/GhSz5NsUDHhcrHeVyrMTodW7dInvzm0Dqh
B2U4scT6Vju0bnsw96lfvPSvqWg0UqR7nM8lVgGEsJT5CxCtGXZ0l2O9ckm/a6J9cIGn4NnVliaU
oIuYISwSDCh2lTN1QA+W/4rM56IpFueQzGz8T/gWjMPnwKg9rZU/pUl5LNpSEBALFN/iAramGJLA
ssDdSMhNN39rm9frfkH0+5xDkpquDEuWdS7J8oBTnY30x/+fBPYXrGJd0uWR1S7oCefWbYNUyXKv
/75AuSzONQB+y0hpjowdcfopLas7axjPVtWBTQCb7E0sqs2JboxzE7lhKpjlQDFFWhDNPlqiJrpI
h9l5V/e1hMBqsyQUUxYVL1D/T09us7+CEF0pMOcJciWTQTaNwlM8u7qCgpCrqYJ0fDtBXsngjF4F
t82yKGjDBMZ7CTM+LqBTfAWZ+lHz27Pqgfgbe3GLKMe5fn+oO/1+f2SplDaJWR1F+9QGP2f9rHWC
3bvr0QLQa38XIbeY9a4ISt0KmOkNxTGTwQ7MN6MWbcFc1zVKOOunCvD7JkZ3mzVHMp1oKejHX49U
KU981sbKJIM9FO2Xd6owtiOCt24nwgkXfRLOBYS1EadRgVGecH6IwjeiewEQ3a+7AdFVcW5gmeZc
iSLKgu69WXwVMywIMiTKE551Y5enPePsIrvFjwHzlzutr+90YH+Iwfa2vdolxOaOoyAyAKAK3up0
vovG1t4Nk7d8CWXBrX3UZOCmgK2carpsYZuGczaVVkhVxXg7y+znQp4ipHxoNbSiAvGmGFlWwVkD
oGeMsvxuMDmWeJZUxbS6qT5T/bUdAUQgP9K/oOzCcVZyOJ8jGbVVz5kJJSAYLiFyY2fF8L+vdv4m
hF9RlPIpV5IQNRSp2Vf6TqlvEpHBbCxV/S6D8zB9kpMwYUgKcwOGJyDcoxLG8LQ0uzxoPrGjh/+d
n+B3iZyrSdpybDsysYVVbF7Gyujkee2WkixiKvnoDH4XxEUcdZlGXRcvECTvA0SDjQk8QRFm+kdv
8LsQzuNE8qhGhhTDcWKee7nvRS+A6Pc58xwrGqIDhmIzVU5Sus+F+xYf7Z8dAA0OqlEDwEucgESv
cyk2ISA6sB2tGHCEyr0R2q0vH/sD8zj93no2b0X8JdsHu8jlopvM7PqAzHDVffelqU6BMCxgevR7
pv37wTiPowZmB6o9lbU5sNuxr3favXqD6QlMaGSO+uP6o7AB0Pq7NM7xNFTXlpZdIwOlY7OWmWnn
ToAdReul81TMBjY7jMsb7vgghtLf1vTLXXLeKDXKyIhZ2xgjDs6YmbsiKR3a9P71Qwo+GZ/09IBL
To0ZPYFhee2r3K4VEVCd4CB8vpMWdT6PjEKy1v1mim3NfNHS/x134rdPxWc6gSarZW6wpYKosTWa
HeX6Zx+JWtzbL5EpGwoGNlWLb+WbWjaALx2IvZOWY8Gi2VM1PZlqijKWLhj43rw1RaYEvTxdgTX/
/ug1Umh0hQpNb/R9MoANoMRsQix4wDcq+ri2lRTObxdFUTZTi7hHUr+HxAnUW2n2jOVTWZ4r+cay
Tjo2pzoR5vemzq2kck4811RiKAymt9SOlX4MJoHhbn4m7F1ommpa5AM7e07KtNVblFABvelYDd7x
Ora7eS/1gjRl+yCmZhKVKtYHxlI1qWjXUTwUJXallki25/zzdfPc9OSqbMkIcqjxgbCvaZOpq0c0
ChPpK9hJvLy+ibJdGO4J+StPsBLFOe9a0ztaVeyrYDhRu5VE642io3C+O1CGMsoTinklJXwqysXv
EuKYsnTfxpnb1vWn6ze3+W1UXYXxYBTlAz/IoqajTmYcJ9Hkw6CUtqrogi61SAT791WyXUimpCdQ
ZeyXxTfmrO8DcLBeP8XG6BksVFMU/K+bygfc7JC2GcAzcGvJWfpu3RlP8S12g8Hnk/1k+Gzl87D7
at6Buu//sFS+7R4uwnk87S5QZKtlHOGMY6V+ZOOQGhab8ntlHwnucmOCgR1Up8hTkVR8gE/r0oGk
UoyhJdY01pzxJvIxyLNrQVuknfpXESjl5rdbiePedhpjRLFsYLpFS5/GvN2rpSXwriIR3As+dUYm
UQI3pCazE7QHIsSA3ZZgoWOjMK4RHh0krath7FXEWwRI2rKB5T9q7K8r4KYIXdHxAmFl9QNewrBU
fQoGN+Qr2uTNdemXhSj53qid49OvZLC/YWVHGujNUpUVKhhaxwBSSuAPvlGX2jJCLGB2oHxu/bh+
rM0nQtctasq6ijIP97yaUVilZgTQboAfojqKDkrm92Nsy6Zo0ncj82enu4ji3tikHtWZSoBmaFxG
VIRTvlAMN46udiZ7/XD9XH+4SyAQarJiaCrllK5LsCWsaPBJ3fceBJ/jLnGNxxwNGzbyC5rm9Ik+
Gs8CodtK8ksov7kztVPTAA2HjbOoPmA4jxaoC9Od9A8jj0+ORuIqjwKRLEb4kAnoF5HcBwRKZi+p
FSaQ2MDT4oJZkGEfAw+OYSXMr6LJ5m19uYjjPmKba0HfspdeknI7IveadFiiO6v8ef1YmxdJqWJQ
YujyhxFKmlpL3idQy7AJfUsHlXcobOR87PNCH1cy2FFX1mZFYVskbD6AdRHlk+WN/uwm9t+QZv0u
iHvwu6EJppzFLkX1lk6DLS9filo0XbtRKf5dCufI56Ksi4bggTSzT9U4e8Xyiifr1cz0z6Y6vWpL
BdwO+SZPI2LLUutMgwt8j0NLOzs16M+yFj3Z79M+H1RzdcGcCapVkGV5jTnYsVUmm8yKo1W39VTv
0kSCm9az02LWNq2jF70Q4WBspg0X2fwkUouA2IxbpHNRXtmLljlLfr8UintdTbcf65UYzvpkNFHr
fID1VegKOxolrAd8Z0z5aZQXv5omT+8S2QYMQ2XXXeWVOnFSIGQlUiHIkwQW8+59V9osxwHGBkYc
uCcI8eT6nGrZi+C07DQfPyhGIxSimdaHudF4lOcENXu24yn7lZ/vOpsB5f1fQq7NIJleRLHjro4T
Wkbc5Bou1mg/N+Rblu0yrPMrdi5aDNl0aCtBTJFWgtoWS6sFQYPFSvNvfZXcmEntVZkEhVF3gvtj
Jnjt/jiPkxRgSU16DKxlavgtpGpsW1rmI8O2Mzrd5gOewnD+JLXtS5xnDsraP/S+0G1Tn50pnXpn
HiYbNNx3ek8eSNEJwrQ/eJDLnXN+qsqVggYTMIbYWJvuG58ZoHTuFK+gCMOrCW6yh9hElef6rYgu
hfNb4WjNIbHg6pd5sudH0pe7RbKekPLfGGXopdWo2NclbrTw4SoxH4x8FcyqH4aE5bBrWI0E3H9A
zW538jl+UN4yw9aBKYcQy63wTgOPLXSFs0Wb2raSzD+fap4VOqsyYRtoX0V2+CA55nPl9e7sAlba
jv12TwIhKtb2p13J5SoNpFyySA3xOACf9rnyJ6yVxGeswbqDM3jvA6GedBaOoW7GJph/tZC3mzIA
oX+3rb7DCKHMcjZWpWRo2qlmW2w881GxiW2BR0P0ZdmT8sHCAP+GrwqhCGp/lzgUeVViLUNxpzs2
f9Lvoid630p29JM+YwKWUfqgW2q5QWsHxBGR0Gx+XbRmqAqAQhNdmt+lY7tjxPArUu1ZQYUivjX0
u5xYtkkbkaluxi4XSfxKki5F42TqqIrROnaU8rHDvntzBuBTNH2f2nOYPI+DoMu5nQSvZHJ3m1aA
SVViyGSJKZZp/PBY7JPb2o990WrS1mOGNhdVdaiNZvB1e2A6gO8xg4G2srQrqAqU7VagKlvfai2C
88UUZL1KwCi5DTm0dfI9l091nDuqJMrqtl4yUAMTQzaw4o4s63elaMaWxHWG3LRN9kv3TBNMeFUA
wEuflfG7wLGx3+LVfy2LezU1JRurJYIsYC+4MYbpk8gOzsO74k832EUSzSRtxnhridzziTqF3ugM
RtB6ApjlHkNQNrXnc7P7m87aWhD3vYgWU1DJIPEY5FtiPRLAlreCKuZmNLeWwT2A6lyqcjjLilsj
/w73AAP2tbfKs/7tTj+J2lNbMepaHPfydXFbLuGEmZ60ewz1Wym4T6momiTSPs4lmSQKF1ND2WJ0
Zg8sY7vE12+ByuX1PoaSP5fYrjCeBz/9JtDErVBxdTYe1yamcmaOEyxYt4kT74sntjNp7MYD0ivR
GUWyOMe0VGQ26xRhFUvk1FO6O3deggGMwPkhONVWrIKavE4Mg8poR/CSur6W5QSS5KcJkAvWYGvo
JTv5P8W374w4vbBndz4okjN2tqhSs0Hajo2qlXAudohR19KtGR1zsuux1jGcZbcGOIh2sG6/t+4C
NQUFLoOtEy30iU7NeTCzl9s6MmEWZOptM35Q0zsteyyGc1k+E8W7fscbyBI4JoavAfWrapim4DS2
0cJqnFoE5CO1sC+dqJ8X81smf9NHyVbiAYzaICRvs/TGCEyv0Lt9LzVfGzLYpdztLYU41DB93NSd
jDFGzIJWR1CV3GZ1/TNV+9TGBKw9gCtW8Gdvvo6rP5vvH7bDULcVA8nPzpaNnZDdBMY2cPn4w40o
t92ca1jL4tRQJ3KpJIyoDeMFX81j4aMh+kafG48xlBTHsLDp4/WvsvkgXz4K31bUo7HpWsZclMej
I1XfyF/VsdZn4pRsiae80+V3eIPZy/cs8bA8BiRiHbudeUsE/YRta1qdiHsqLQ2URzXrwvxnh8fR
v5n30Z18Kl67o7Fj68HaKb9rzb+ASWYKDvW2DNCjYEmECwhagroE44oIssaedXTlZuzpGoF7/ZP9
QSMvcrjnpZF0nSR0VuAWGXSxDRZw7yx7zU6EtLGZT61PxJksoZhkD9nSIHlIese6Y0DT8IrOfB/9
TF6xAjB4DAYKSLwiPP3N5w2BlaxTk9XyuPADPV2pqGI8oWFyyBRPqb8sBZaW9n0nHP3fDBhXorgA
xCiJNWMUATEpnG8HpPj8aN2WyJTJbkA4jDGcxDbd0e8P6XPpktOE9T4MAd7Mp/99npEp0OXQnAIt
xDQqE+Acbqo9tPWzKpqb2jb2y+9zipNmHdLnBXNm8kSfTH18xMKCIJnYDH1WR+A0xpTN/yT9eVw9
hFq0l2h0A3RUAdSMQAzft8u10JqyYETTsD8G6msdgYjrfx4t/+1jvINWrupH0HqtVgp8jDq8I+rr
gDLCdTve7HyuPrfKvftAgwgVq2DJkJc4DKj2Hccd7FSqn3r5TfgiH6dPo6s79ATgGRHpx6baK7Ki
yyDH0iyL88tGqOEzsoJ/ov2QaWhn+k1U/UgKUSax+alWcnh/HAZpa4CdxS2j10JRbSQxdBwEPlF0
GM5dpDKWd1QLH4t2utcnoRfFw7NWlXYeDYJkYvuzrQ7E+QsTnDIBjfHZwk9AJE3OwYPiyHaNbZj5
bUE3CtHBT2wBD56MffjQjV+vq81myQfNyl8fjvMSIeZzcpIiapPvWLutcPXWMd1ots1neTei2pS7
xmgblS3cktqMF1eSOf9hpVMeaOhKuUbyoowPfbLYqf6o6kD52HeWaIhm+51TNGqi7kIwHcJFQ5hv
0QHU+t7HkT7nXnCI2bLzZ8B7uPrfGPtKFGeKqNg2vcLIwgcF5N1G78iJKVDRTee7EsHZm2xomG+z
YG9zA/oRc/D0Rt1fV41tU7tcGGdqhdzIS85QdOJ4fELj3AempqPr9Pm6GNFJOGOTB3NQjR5xTlK+
qUFpJ9XX6wI2e7yYlfj15TkTkxosrcQtmgQtSBPCU+qFX4aTdtC9xusxLFF2dnFTC/os2y7kIpMz
K9rVGCgGqKqrxIGXa0+NdK4V2akBLXz9dNtfCWkV2vLwsQr3RMqRNtfSgKDKTI91ejspx7ATnGX7
C/0SwT+P+tyMQYSBG3fu/KH6ZFqC398cHFWViwDONKt+6MMhJawKMGA4lBUOiafv9cQJgdzkyQ6s
6GjeavsYpKui8sp2mrSSzlkr5loUPa+QJgU31WAzYEDyxoAzGLcdI8mKjrXAskQXyhlv16vZXJbI
XcOl3VdN6YxKe7iuFn9Q+sudsr9hFXDQOO1KzDvDrAqQy8WjPUiTH2d4SpB9HrOwqu0hy2/DuXbb
Prw3y+LULdmhaVS7odOPqBy963+RQFFVzs4rgG4mo4RhULMJzq2ifE+qxWtNERgzM6wPtc3V1+SM
PcC6WJ9hhsTtJMmXrWfMymD78TBYn6s8E9je5qwKYmxMq+jgGyI8h6WRTTlquWx6BBPPmpN65r2G
Vfp33hxXfrt+gUJp3IPZ6nnbxxSTMWzuZwENQXpT7RlM0zvpt8goN7/X6mycY5HkRBmaefk3kRme
0yMosl+NG+wjIxDJHP2HeA9n0y5+iQSU5e86a9FgjuSQoEKXV4e8slxwhLrXL3HTL69EcK4mD+LE
rFoWP6rzc6+gr6UoN8kg7wrL8q+L2jbBlSzOsWCCogddCNKK6Xv/CSwliOkI0Avt+pygYKH5qSuJ
4zn2ox/0X0WtFnVHZLsq51tCdNjQTGtQhXunmBywxZIerB2j6QzBXnf9iNsf7CKM/fvKyXQEnZGc
IArRYsmZLRAfpYOgbMuU+tp5OLeBLeMee1MQwWp6xVud4GTJU6eqdmfBhY2iKua22l+OxPmPuJdR
PZQxV6lW2Y+CxnYrZf/01rfrFyeSwoUHUz3PklwjebGWW3n8NGGqd/5+XYTo23DegkZahQU6iCBZ
4bd5eSdZs6g6JlI2zkcMxVSMlVErbumxWnOKqFp+nBwwggO0SwTH9Af/9+vT8FCt4ZAnuVQhTDDN
8mBGzWdjkr6mZuFIOapwxnQKE8Xr/h9p17UjOa4sv0gA5aVX2fLtZ3rmRRgr772+/gZ7726p2TrF
s3NeFgsM0FmkkslkZmREmHxSewP138IL2s69vanb4eP6E5jwAU4RVCJGBMV8vhOUuxJUnV1rNRHv
mcvxelafpxuWNpRqRMJxLnbFqNikEv0smS5Zn/jxmDgYuuAUQd5IZ26cNJbKlczlIOZANzvNAimM
ofqpKuazMA02qbX9rKbHCS8ZRcEIZiJ42gy+PiM7Gnp2mIZiL1eSp5rTQ10ql1prL3M4n6QyuqgT
cZo8copR34HG/mKk2i7rortMF++LKfHi0biL09JbJmEXQaLBNJaLUGae2pFjkfY29EJOcw4aPTME
vERpD0Wnfgf+WEeRP/tqaqBvbnEx4ZckrbKvgtZuMMdZLfoTIem+IL1ddtVdK0Giviz3QZfaSZP5
Q1MVoGRvXookP4hl5Kdi+oCHYwg3auwgEAEC01L8j3RXkuoY6uBskvsnvYntMer2SRqAUy3NIB7S
OEv2Y+7DT7f9bLsscA3jrLhRK/T9QMSIqvfmF1SNzrlb+sHzfE9Rvj1QvuGeeCp0fJMXyljMK2Ny
4pNC/30V2EtBC+MmRtlb1H6qeW13MpiyWx7ChneamFirdemYVGDvceYKXb/mmGa+3mZWFXHKiDw7
TLQVqyjophAZ/ix9lRtIwYyHAYNoXcijGNmupihgj8ccmKlKLE4auOUszMuYtgsMX0LFd9jXfm5j
stjvf/QO7bxlLzxs/nZDemWVSTRmJTaGOcVLffCqfWQXT4kTv1Qu8UR38IU9l2CXhvUPkWJlj8kx
Ys0EnFih1z46qelB2c8eRUTxGlibTrgyw2QXUVImqla3OAPNg6QZYDTL3LSbOCGdZ4Vx9Ubpx8KQ
kDCV4J1RFyusd5PBO0/b53m1FsbVMySCRq0AWZq99qBoLB8ix3DiA+ZSICUcvoCW6LF96qEn1u8A
LXu+HU02/X9lnPF/gJfrKZ+B2FPlH/NFBH6t/dJUj7eN8PaRyTcirTTqYQqBiuizxyQeLG0QnUXJ
OdcU94gxOUeMWkG3TLga54Phiw7dyW433/+FXunOha3uK5+HPtzO5a9byAKFs0qqg6DDxa/eUY7G
zKlfuh2dSlBBuvzXhHDj3d7QzZesAm4xQJtkWWVHE0hUlcEgoDEn1K9y7BRT6mjtQR3dWuE1D7Yd
5B9T7ECC0CkE8wgIIKkGuUbIlmgp2ct6ddILk5PP80wxGRTGvpJwSLCRaboflachhQ7wtCdJ6dze
ve1673X7dCYodnKukTCCn3Re4INoaxfsTD/EjRk6f/RmUADbMhVFF4F9Y27LDAoMLWWY7MvRS4T5
ThuKIwG6m7Ok7b272mGOGGn6Mmvw9HFa1KZOgtXa4jH3NUe6M6z4XrYTd9xxyTr/w0ZerTIHTlAz
EMePuD3TKtsVcnoyG3ImtfI0maJukTG5x9z3vTihtDQmLTQoCsX63xbOZv7oa8mInfBPFHPKT/HO
PMYu+tTgZ0B18AAte7v2BO7Ktw/gPwtXGFcdtSQAgBSV6RZfdDyXUWplwT1ZvHJe7Nsr3DQFoBCk
bSSRyIS5hBYpMfVEwVWXLl/75OeSnMGyZE0Q31Kk/W1T2/XOlS3qZevcrjTEDIy2kmPuNEhLU6px
P/ZBpOuAGm2XuSBy+ve6cihEoDUAthBTQXLEJAyhNi/xLNCzGGRWHf5Sp68Rr8y/ef+sbDDZQqup
ox7MuGF74Qk3UNo6Zv/l9tZtnr+VCeYriYUcmWEOjoFacIshsubhGOFI9H8UT1Z2mC80ydEMkBBe
YkZ9mhrNSpUT0i1OgOTtFxO0igC02DOhbqDvBrGzhtZTwIp3e8e2b2vVJJSYwdDRoXjvbHlfD1lX
Z0i9H4r9tKcQCCpbPeWW+JBc3nDWX/gcSP/Bx69mmeCvFWlZyHVHhwgnp770vg7YfghW18nuT7Ca
AlZejJxDvL2jV6OMlxMtFotQpCV3DGQKkUVRSjzV0e1cf7WhrJsPeHwOJl4Y86HcNQ5ljwW3IMbp
HySvOlRc1M5mJWJlj/H5POqiUQoQmXTxVy8/ZzOF82mjm4BlXAl4Nxz9Lh9eFitrjOdr1QixRjNF
IDotnoqpyPAcvgk0UTw+D5DE+17MCUgpkoEU8E0lTyxTsOWsccTu33MYI/ZBTQz/xUy6QpjrE1Kk
c2cOJUL77PT9XjY/cY7Y5jKuBtjUdA4LcPc3b76uyjadZqgVoLjo5LlSWs1FdsFafuRyGPPMMid7
istGLTIEQzqnu5zSY+kL9o/Fbvf5foFJgEw4bfXNS3K1UOZQp4VcpUmAnaySr5Fw1ybf8xA55O+J
JwPHM8Qc5CqMorbU8ZTJhdAuWgxI/i5Tw2olWzB4DE3083/w+NWimPPcjYUZtAPOV2k8aYWvz4kF
DCU49F9GDEJ2klX0nASA/sVbFpkTnVQ66ZYRwSlUyksQh/dDzBs84ZlgjnEpTnmDFwV9uX/GRZz+
e3nxd2fqDWm4SmGktpX6JaHjBMa5Id4U74WMUzPiuTeTa2uKnCyNgEjUSgel6K0Fg1i8SQKeDSY0
qDngnGK3oMpbC4dMr1F5zR/FXOIsheNib7WJ1W7VvSL1AA9QToIf8nBvSlDZxA1Yz4de23XpcREU
93ZMot/3houxAHhTluelhECXM0T6g2KqfiPEX7Ro8kI95JjavhCvB+hNBXG1Oi3ujbxbqC1P9vRj
4oWo7OXWYIPYHKNy1Uujc0xufzYVk2MyeGZ0lr19ilS1i0C97ASReK/l2iVdpsOgxpzPxjPDeKAx
DWUW01pik4x7If/aGvKDOv57NXZ6lK6LYXxQJp1GIOUB54AASpJaheBWwu/b7rCdjl2NsCTtHdD6
XZRh4k07Q5TuVfeyJwO7Z5nncq/i2Zr84l5P2y5o4tUBpiGQu9HdXbmFughDJbSm6HSvomlpX8NH
+l7O/eKYv0qhQ7zS0b7/F8oymxmMdrXLhD49FjoyBPhqVJkr3EV2fQ4wQgkMywEKt5xQ/gZc/njQ
rtaYFMaQtbmRZrhi68aPxI1sTHK1uIdjO0S/frIFP7oQp/3/sdEgtMaHDIK3scd7smwD5VfrZrw1
FYLRMGi8FNHEKaCwqXqZl56DL/N9fSqOqj8cjLvFBdzO+yOg88o048JLE6UKVBwwUxGczfLQB/5t
9+W4EjtFKWlCMZoajog8HlXlW9V/KqLz0Oec58N2f/O6DlbUTZ5ThEpZhMt60bPq1b7gBrt8L9sZ
6HsNnjWan91wHVbXDY01bRFL3KGhYTf7AoyX5In8mJ3SQRbi3N5Bnnew040YB8kqRUORPdlDtdEq
QAoQW7KHppaNvPsrTqMX3+VPdv35tuHtGPrP+WCl3fIoQduvQ1HALNHI/5mElsidYdvOFq82mEgT
TkUsD4EhvjG9G+fZbb7Eh8jRThMOPwbELTo9p0BJ0uNt6+bqdEk3RQkvFfXtalzFuAEIk6KiTwsd
fz6fzmIWWFPKafJv5nIrI/TfV0YiuavFooGfkEDbjVXtAExp3f5KmwdsZYLZQVVql3gApxImxyZ7
lh+q8behCHYmc2rPvKUwsXnsSlEZ60B0KuKhQ6yGPBT8drljtRImHislUbupQjYv+aI3+lS41rxI
99AR3GHoys29wo5bu+VkCtvHa2WWCb5apc95JcERFF/40fs5nPBt2us++T25SYt5dmKNu0mGD/IC
P29PmeAbZYGuoEMsOXG264eHqX657RtvueKHOHVdG5u9jmXR5qOILaVkSSm64KBM8gvRDh+qY+dW
WFviom98kHYlsVKAnMI/iSG6BgoICGUZBksWEKlCDNq6Cg/4sbHbId6H0dd5zna317m9j1crzON2
CvI2ajQsc2r2elRZUfz7toHt62W1DuZVu/SaKcRdTjOTETO+kR3dGY5iEQ8iWNzyAG859N9XUaOf
5W5oDCwnyI5CcKlF9/ZqtkPGdbuYkAGISJximBe1gOkiJCf0A0GO4onB//hVmIjR9W2ZAeIEKhsj
R0keqI9a5R3ezYt49V2YmEGiOJYESs2l+CgwYPQjdDt67UPsmpsV0235eJiu28YECpR85bnNcA+H
mTVnloQJvPhhSEB3RlXQc48maPkTb1KMZ5WJEeViBioBzBpyRbkbSbNFkszSk8m57RPbTXbd1DQM
tFDSWcYOiYlcguFIhKKo5mM81J0+65fMKe3UBooJfh57hltBTY82bHmBcPsherXOponBMAkZWjji
2+A1zX5LX78gC7Apy3+/48KB6Xn9+C3/WS2bLqZTNZCkVyjRxuhCEtGrWlu+dO7s5A7prIA/DLvt
qVeLTIxKRkAK1YC+qdBSpfQwIZClCShwCi4VzbbLXE0xwarNokgJAcRy8vJSly9Q6VF5VBHbIepq
gglRRZw2E6HADz18lLJvqbK/7Y6beeHKH5gQJXVKF0O6C6icdLB1tGzVEaAz4BaGX6TgjJHxtouJ
U2Iidimh4XbC60/8ZjQPBWpWt9fD2y8mTi1GP6aA42K/mldByqzI5NR3/8MNdf0iTHSaBLmHIiXe
kMvbLFrvD99pxwb8qfAxXlDiWmOihWrkfVX1sgiq2P43TSoiR9nLD+E9EI5cLBP96TcOq8ZC25ey
TuIKh3VKFCtaZmsqDkQ6jdNPo0XBhVdVljjBgZ12m2dFH8waaZkMsZ5U6e67yXBBdLNrIh3qhmTy
5ght3yZzywh1mOwCicx7cWwuag26KakOLTmTrNAAZ0K8+KTrPG3RnLoBXTjpjdGq5ZCHBtzyL0VU
wLVlqpilkJnzSOSgi4cQ50UG176+y4dPt/1364xgQkpRDVQ4qer2+5RE6sLJ7FrcQmLwkvbIFedj
rPIowrfyEiipgvYOlLy6xlLMCj1JhIH2lIwxdIzwtYlN24TKRxNyMhOeIebE512TtA2N/mOyi2S3
0gS0sB717PH2pvFuNY2J+bhTexB6o541H2YX6gg2akygSJX98rm+48d9rj0m8PeaFKRNiEhmvKiW
dqDdTXB2vOJd6HR25PKe0LwooDFeN6igHC5RRENlojkpeF6kdnySD52dOpnNy7+2PhoIHf5OUFjv
MMYxHFPa3lTawFGgRZukdq3hwPGotrnbyLhHESz9aJgYYwjOzZ5WPkO3OlLFWzA7IPkpeY3bzdTA
gA4mKNwocoE9XPNSVxWodJ0ag3Mgy8t9TLhPDZQWReSxPQ+wthUr5JU55qYwo16IpwrpQSEc2nSx
WgAYOI6/GbFB0CaromrKJksuNo4KyCW76S/mj/6CGfrUChz0TjSnd4TZyp3qbDrTfWVndvj9tvGt
UEXJ4f62zXy9aImGbJhnXLVt4i5m/zii/dh0MQdLub2LVzPMRyMgtZQiynuQ1i954yq6d3sZ24fL
MMEVKcqyBHb59yEXKPssqRusgxbDiUvnQ4ojmtM+cK6fecNIm4cL1wYo1IgOGnnqoqsnZ6QMWkJy
rKbIvoaGn2hnQi6RwAmIm59mZYWJh5Fm9mO9AMqkZAcjzSxR82Le6M425G5lhNk3JYnlUKWkAMa5
2CtueFAEMMlPrnSaj23E+Uq8fWMiIMSP09RYUsXB3H3QXOb8MU8eDcJx6U1fWy2J7uvq62AOJDeV
HBfjoD0u4rMacp7RNFv7kGCt/j5d5ervh1E5S1MLXClAGG4IMadcIBaRYrvqF6eow72YqA+gh364
7eLb7qDh3UwMSGKzai0AD2aiXsPDa/mhR4G5P/UAht22sRmJwFL5tw3G5RK9HJNOhDdAugEoGKH4
NeWat+Slo9TCXaGap3EknIDOWxfjgaZQCEpVY9YKKaMM6oeodBOe9DYNLx8/2XVdjOO1gdqZgQ4b
ndgCnSVa0qg5tJITijXEEhf39jZuRiOFyLqoEsmg6hDvXaSKoYdkJkgAw9mq9qAqcTBSFFoaCOcQ
AlEauG1vyyPX5hiPTNTAKDoKelw0dSdnNUg+45MY189LPZ+7BCNyIvInItu3zW5e/Wu7bFQvpKBr
EY7fXundEyiyzsr9fNdB9ql80sBi+fN/NMhcxl2pFss0AZYs7CrkGhnkxavdgNIscYglOLx235Zr
rtfHvNtmox2VnHJ2F4ZsqRItxwbDH63p+hhhaRXCIY4GKUVamMk/s+KrXOz69pMCfbPqWSoPIims
qb8vyT0RMyQffxAr1y8h5rHYL7Pahg2Mj8XvZvpqcDm/aMRgT97aAHNVSnWmgNIGg1ftoQeDJUip
HOM0ovoHmSYuzG773F33kmUmGuq27MMG1rofA1riqQu+TLDQSd7g/2FCv14bE7laIx20CrqkyDmA
S3Mwdf2Uor5Jy39YG6c5tkFsahIR8gMiBOAR/dkMpw2mykzGFByLiPz9p1C6U5NXLTwGUmRpsVdK
u9uH7eM1+t4eEzNBf5co8aIRmvhOyllMOXF/Y9AFBgwJvMgKQZBkeRVR7K7Vmm6f4g/7xtGtGYPr
y+eFgmc1K7DI89xZvFD58Ui/M8qyIopmDTZaXH9OlgEwEJhOkmmPTcarL21uHt7lkGVRNUljLwAB
RXhIDCR/paPg2D2ABsAOnLG3TB9N2mPzi1dk+njF0YVdLTJ3QG2aI/qa+Fyg43Cgv1hImGAYjNgW
q3oX5yUXQ0C9+/3Jfm+QCf6zmRpJMGInJRTAUXrcizvDSU0r32te8yLf8/ijPiaP7+0xsb8cTQMI
IpU4HQSU6+W1qzK7m/0o/3bb7zdutfeGmKg/1WFVxCV28i+ScEwOn43n3qNDC5Wff+ZhTbcP9vXL
saQ3dQF6hTBGPjnVkx+UyoPWLHYRTXhaaEeh611dQS+hFw/p0nHO+OaeAlsGFjVU5D5wqQXjOCUa
Xapeg9W/vteH0GmynSJx9nTz1K3sMLEkk6KSiCl8pcm8ZD4V0qGfOC/MDZpWfLaVDfobVmn53PcA
xFdYSwOGlO6e8pq1vgYWDMf0Pws2nTpR8V/iSejdAml7UO/6o8SJ0pvnfvUjmFOox2KjL8gKHVUA
TUWp342z/HLbP3nfjDl3o7aERZiiOK6YxOr7h0DWrKbMLUHl7OgGxIDuKEpIdFwPkt/M3V1XoNHR
BYWgYAU6JkrffYfJBqWypOfZwz4DKB/YZFfyBuroSf4QWVZ2mVfIOGYoJYNazWmzQ9kHljx7rVnY
ZveStq81+gG3N3TbOa/LZK7xsTPQY69xD4myehm0+aDJtV2JxL1tZiM5eb+dzCEYm9Sc6Tl8IwfD
m8AT7ClE02Gx8fbZgWfgD+xJhKBIIQE5+oGvqzGUAJhLIJKKEmLD5WLJUH4isjsBOI83iOFxgV5b
3r+yyEYyM1DqMczw7OkcJYL2U458DyPptDpHm77LmQ9M2rr21iYZH4VecypqEr1oNRTZI3D0juAg
NkFjYXb2CLKy25u65Strc4xrzkLcDiBIQ/oAsJWoWiHYy+M/cUiJyCD1plyJH7ieBFWZDaSxQDRg
RnaKdGfpUpfWcm+vZYMMDXjVlR3mRg2h+bpkEspYC56lB80+x4cA+hsGUJzkqdv9SL6Jtqvs/ovS
+7ajXFfIXLERIuhotMNfNGyABli1r30xbdWHsOAeIJFdzuuZb3Ts6WI1sHhLmI1R2IL4pE91Go21
6Mjo+FXKW3MBc/GQOwlPo5PsdJxDgwLoUPwXnIk3sbVBSfzePnMzhFKT10YJ+xrp3WhW3LztDmMa
vWZjfWiixatbVLOn7pzohk+kwVchklu1L2OWfMoHwe5T/cFMB97A67ZDX7eFuU1qpRT01MRtMlf3
hZpb7XAol0eOo9FTwQb09d4zjlYsozyAx0FEpl9eoldo6CAomA+CXz4FF17z+GMx5P1GM77VYBZP
gjArNUZZprvd6EFaffcn+fZqTewguzqptRjpIfxJBtI4/aSHmttW52LMnIpL0rNRpsWiMK4LAKZp
SsDRv09utAlzk1OZAPFxqC8UQdt6NXA7FZ1VszlfayvBWNuih3eVSE1SnfQlTaSKU3Yf2epx+m7s
J5AtCf68x1C7J++jrzyiwk0/FGXwZovgsftAZ5Lkc9zmMxY4AvpmjokFLRRLIVy9I54dJoB3UyQ3
/YSmX66AlL4b7bApf5bTkuDCSBxFyZ5STT5ACvVShJ2fBIozhDEkuNPPyjwd5zblFJN5v4f5sIlI
tHqu4K2CeQDj+tx+iZTPnA+6GW1Xe8t80Bk8Upgiwd5S7sDlVDilD1mU/WDX+9rDB30qORZ5i6L/
vvIgqPz1alaIomNGj4MpWJV+HLlts203vXoME1DLEZyIAsaAHbKYe7ORHki1SNY4YwJCFXjhm7eF
TJgsEl3UoJaG4ktAfMPs/YQQ/3/8TEyUJM04oBgRAd0NRrMDGsQArLeJlVnZp9lp8GjhX8RvI0sf
IvPKNZhgOY4L2AhlIDWjk35nvPQge2zAkmXlmGzaDbgSZbAytyDppxqllMA4eeHF6w3YLY1tNNcR
Fc38wD5ikjrQay0gzngo9vGFNu9Gn7L162djT55QMAHjggq47QTKlX9f4n1nnA3jaVMpabXAVcMx
s/psseL8qxnJ1u1vu30g/lmizmSpTS9U6LrAfQZ9b6jOlEZWIvy6bWPz3rtuI8tCIkrToM4i3Efx
g4MIHWoqHseHF21MWL3fMSZipZ2q5VmFIWAFWnWKaqnAM+XAPU7Ep4yd4LD9Pny5vbT/cP1d94+J
YJmUQMZWbrB/nuihzXGcvyTfcP2BHVR7uW1rO6xcTbGxS5MKVcgWxC7UVcf5ixoc4+QEPbk/cQkk
EAYVr4QIOhNRalHKVDUB2iXqJ08IDQCXO3vSeY/4Tc+TIDkMwASE3li6Dx1w8jkycMAb8b4UHuv5
qDRPt3dss2AGGfR/bDCRWC/rqEPBGj0YX/O7Z3VH213Szx/Vt+5h3sk/b5vbDMUra8zGVS14+Zcs
RtwHBR9B8UNOOZFY2ipArBfERGJ0mKKmEnBhUn7o5AvFIQl4MECI2i9fTFSpwUXmYu7Gmb38fvgK
pjWqdOT0Rw0E31B5ur1g3idkYnQ6RlInjSNSIxNKJkF8CAOQW9Q9jz6AY4ed7gcfgdzncY/Xe/86
aIeh/054RbrtV9D1470d9FVmUIdRnUNLHh/Pr/YU19scp50GkZJgp/uUBju8M+zgrPBY0bbfuivD
TN43K/XUEB11Av0J7K6BhYnB2rLUz5OVoigo2pMvu/FPFeUsTefqVXFc9u0ArVYtyIuUNaqAQtpQ
O9Og3RWTxik8boat1fqYCKlAmiJOZYQtXQHIawIbA1rp0/SSgyvqtjtyDsdbW2e1GDlPDExE0BKn
1FryeF8bv5XIqcav8uwbHQ+RwHNKJrZUepbnsQFrff29nZ5n8kkO/8f49QFRVjStkCj4PJRkEHxr
v7qd8gRBRIu6Q7uDGNLtHeStiQkvQaALWjCi4CiLv5tqJxc/g4YTwngex8SMKBvGYtSQcOjTZ2J8
y1XO36dB9kPeeHU3dlSqzBWh0gYsoVFsaTl3qi8PuQXS0j9gLkC6sbLEpE6zZPSC2CFimMI5y85l
/TzEP25/j+2UZmWDCQ55pMatOOPFK32VfOMwnqcjtLOfyh8j2CaTQ+iMPBfgfJ83UPXqEAV6FIX5
TN16uBOic6lwvs9msRlzZOCLR4qhfODBas28aMZCxaWBESyqy2fqiHQUEFd6LbG4RYNtn77aY+JP
MhaZ0VS4lfvDDB2gwhG/14fES30JXLaYnOt8iMCpFeckbea8q1XSX7XaxqLBUIVgoDI6eFDHRFlk
9AT/vyB5og7wwd2RQQEuriCTYrmlugRwML3TUfbtMcEsA8QgPnaHyVY8SBxxh203Y7msgFidiBqa
48zhrTswgwuUD18xOk8KIifVv0f55z57vu33m7uHQUNNMylykmWXaOV6UQWF5m0HfDEMSi9vw40t
p9G/uRxohhPJhA7xB34EPQrTMtcAykir3/Py2gqd3QqHRap2t5eznYeCF1E2kE5rH4aUu2EquzZB
SU61ltdmrwGJLLjknjYASweEE7wS4PYhWxlknD4S87wSF4w+9LKRW0BhvbamtutDjLxlab432+w+
B/E/AKTHJI/Ris9ck3cEtoPX6kcwZyAuBVFKI6w6aUTL7EN7MYS9nKqfTDO9q8jyaaY0LHEqunEj
uSFJjnke3kOQ4EVWA45HbUaB1W9hbutiEsUGW0CcaPQFaTdH7lC93P7KPBP0Zlod+bLoI1kXUC2Q
5Oe8eAzFyYpyXnjevN5W62BuaJRgy6VqcN6lKLam6E4xXibzUzrwprg3c6mVHeakT3WHIUmaeQiG
X8v71DwileqHfdr78sKpNG4fw39OB3tl55NWBupIx6fz0jYGsNTpB8wB++LMcQLq9R+C5XVRLDoa
wzVLlJeZ6ESqcZpq/dnktqYl3mKYG1szA6noqZRkdqJw76+v0ymCnPtkWTEGAqQ9Je3Uz+bD4nZ2
c46fMrveCXuT1yHfjKCrpcrvnTFFUT6dqL+37gBJs8iWPzcQ2rUnMJCoh9KJDr2dnTovs/mii9sH
Aez7ionC2YdhcdA2BmEP6LEjGqNtqr3VN186lQNk2v6WVyPMPudyFYVDiaJSRMTLMmookZHH2wd6
0wT6nCK0R1WIZzFnQCiJEhU5UAZ9dI6Nl4wbpTd95WqAnZYVmlEbFRW5qlBYS2l1e1qgCPYd9FFE
G/JzndtcEJi/8OSeeHaZzHVqa2EaM+DQweZ70OXJjQjZC0Ptm5nJKRFsXwKrNTLfCZTKDYkidN5H
m9hljOHuFkWL4KcC3mggKBrfvOd1VLeXh4RIM8Dp9GEOJx3EdCl6inGG/0MYUYohsxBDPIXzst2E
oUiQhv3bEBOMW2BByjBGmtI5WNsF5/xQEQsBDEyibvFYomGcnQ1w7fMGczZP2Mow45ntbBiFrqI3
qkoYPW7qw1BCYK8aOLn6dgEcA/HAQsqS+WH+J+wrKUxEZLFUlKy+KAhkwX37MtyDsd1D1nDAOIZF
duq3ygYiMrjwvuQmAk1a/QD6qVd3atQFcrxQZArdYfGE/UU1BhWtO95Z3LxXdRW6uDpK/h9w8VIS
GsAuAZJC5sISdbSbyX0lejEQfXHFue+208GVMWZVodJ2TUywrfQJRCVKl+/5mfJQJI/FARzOvCK/
snUikHsSiITLBmbvGH8hSVvmcq+Bi17LvFAKnKzN7wEmcluxf+2U3hcC8SyVsreM6TFT40exFOxA
yJ612tj1y/SkKdApI52NHPq7YpCHcHqMl8odRfU3Mls/xBwmBmUzl5jq2ejEwcrU+ShE+WEy2vsw
Qg7REnvCdyRqYIMH2WuSsrByRdt3RN/3Zujki+EXQ+8YSv4MVcfOEofus2oCPrYE87/mwDHJajvY
1kpddbUWzhJx5voxkg5p8OX2xbGVPGG6VgF2GKxEMltBH+em7KtBJE6NudTogvTXLqZHs3vUki9G
rnFC7FYwWFtjopCgNHE4ljVSwvY7PooV6j/E+NPtFW0dDxn9NhXzvKDm1pl0IjSkeC5EPKI7Q/f7
FOgwAfPUiQJcCthjrUksOAa3tlAhIOmA8rcO/CzjsZXQkGxcMJi+dJBdNWabSE9Td1Lj3F2E/RDv
bq9v88GE9yyGlTUoKovsizORSNgaETaxdUUvek2c3O4OFOstnoU9T6xkc3Hi2yMac6Iqy8sX6l3b
JUtBHG36muiPefWiGXemeiAqQDWvnJVtuYcCRWI8PCUTGRnz6eZZMwdxyOlbunzE7u2q73pqzR6V
bU/vsrPmQpyT87DevDgUbCQ4SDDzaLLNHYOEYHmnyMVo353QwQW2SXxV7NwNXRN65wIUiCyqo1cD
vCzb3Vnf3171lr+u7TMR1pRDfQ4S2F8aPywvInr80nAszNNiNNZtU5sZztoW/S2rO4poYzqT2aR3
VHUqntVTeUb/5TWoHd0ffApKaXgBfdtdTQgHY2uxvR+OB8YfFjU1kN688RjJ0FTX9hjEtDUv596N
m/eVcrXG9l/kuCdiC6WfN5iGYmcOmvCpT5sTaFc8jEeZk9v/h+XRs0GAEAW96PstjdphNLIEvUHa
Va0fC8/Ym98ozKfzVeGPmiCQKiIEaouiCnKE99ZGM1flIcabus07PzITe15GTnzZuoCxFkXWTDg+
DsV7E1IzCJGmoMnTyZ/M7Lkzn+oFylm8xGLrxbI2Q/995YohhCOTKkLrlhwmyaLymIkjYtrtIX8m
TvkUY5xf5Jy0zW+lAowtopqrQASU3T2tTSUgG1FZOWngJev9aZeA3s2j6IgKZV3Oy3YrnKmg+jOQ
x0hQPGIuhmQAhDZq8CgrSmG3GKM3D4VbTSknRdicAVrZYcdxhlRvw0HFHU4LuPUhfmg+zzIYdSnw
pLEhgyGDpNrjef6mn1xXx47SLu0YD4mK4njZfjLz1y55MIzYKrhK4Dw7zKsM1eQ4TDLkYzUEJLuu
3UVAKA2kfhamlPOKph+ELbqsN5JxfUMfmlru4B9Zt0uX7yW501WMt8ZHE4oi3YPIA5Xx7DFnAJQt
RRXQD5edmn3uDsfKzSCb/Cc3zHpZjNtLRRlXZggzWkl+jdAAtdKu+5pG4sUQU08Sss+3r5k36pdb
+8hcaVItVKqChWFyt0utqS0ewSjWQ4Yj1OxIjLyynd2MPJhqdNCN7pj2g5/rZmT33Se9Bq1aP53z
KPVK0/iltuSXPiiFXSWVL9fk1IS6H86VCyivnWWjLxvVrtETVwJYfkolNwiJZablt1SNI8tIl3tQ
60T27QVuduDXO8oEfQE8D2kf4TVNSQ57X8NjU7BNG6+AS+sNbrsHZAglLMDbOdnKtsegdKqArEYk
KmNYA6qmnReQl2qB2Vg50T6pUnRZzHYXpOgPKeWzrDX7JJg8zorpKfvwSWVQTyOhNk0M5b8P1ySS
Z0zKU8z+KdyBKRPr1Z7qPUWzmWAovm1tM3DiAtLQVcEzjZ3mTUiWYewP/kPU0QlRPa4ytN0ggX3b
zFZuq17NsJMWeCekZVPhK7ZiftJHAQoZJSbZhcUzR91L2p9VzeVO3bz2VjaZelZWgFiPhAtBr9+w
e5gZ05Rz7WwGzJUJJmCmc9xD6wHL0svS6sdd3u/1EgxWZuTc3r/NZGu9gUy8JJheDLUQTMsN0i29
cYTPpR2fK1eekd7puFC5w+SbVRYVql0oZMkqxl6ZAyBXYzAuDX0Pt709xtCD3inFbOnhl6b8tWAM
A4CzXOfp4tC/+sH7V1apJ62SlS5D9SylA68GESwinroytaX2eYkv878fJkeevDLFJA0B+BZrdYYp
tWydpkz9Zund299t2+//3kMkk+9XI+hBrGj/R9p1LdeNK9svYhUDmF4Zd1aWLL+wbI/NnDO//i5o
7owoiN6o4zlPp8ZV6t1Eo7vRYa0ZGXm56PaYwVHhI45fBnBZBORZEQSOnWwapAqtRLpzLbNbI2ao
T1lk4syM4CEQv+iYCaumc4k1xut6bd6tlRz6O1anNOfKmC8h5FQzORtB8ZJr1f66iE3PtBLBmJ8s
REs70yqjDJoJ+SKHftZz0jne12JszRC1pNMViJCK0QrD20D4KwoeskzknMrmrqeKJxm6vAbtKjO3
d87IEsaYnUfaCKgwAMBLO8FCPc2J3eF7iGuc7iU7sVIveoqs4nm44P8RizeYt31o77+C/vvq0PRl
aYeqRb2v7jIbu38RKNRqXotwO/Nf6cqELyma0EOO8KjBim76rB30Y7BPEhvuvd7TtgUPp4ynFWOK
bbvohkhZLqLhkBtPAS/n5/19xg6zplTrfNDRpQ9vEfRBnsyJjdwvxphhTUgbjTqiCK2nL45kSS+o
MwF7BRPDT7yS9m+k6Rh/xUvawNv2oxV0ZhSUUjfTZ/vgEBubeqAEQW+p3heYHCq/X7/FXHFMiCyT
hRSGjsBFt9Nbqzws2Oqk/ITz47zjrTNvX+h33Zh71ojyEqohdBN7KBS5c38XJ5YA6de12qxkqSgK
/PMRmavU6mQQ0NClH1HymtvWX07ik3kJDgAX94ud4JpP5p3kyi8huqzA4f7JHWCi3+1TnFz9Auaa
iZG8DC1KTH+P+NBZIkW0KXRI5s4v5p639bBZz1przFwzHXj6VSWiO0i5mxdH9+pz9xLbnSvZ5StF
euPiDGwm4CsNmYuHSdBxIoEookpIDuUvMHjRVYvwp2n3TmCFj+lJP5Ab2SsOhS941w94+9K/ny9z
JRu5i9UgRKkpRt9uijRr5rV7eKbKJB9xhTF0PYaEVq5QjZFtLa9ddSpdsW44Sch28vj+JdlKXTI3
6RgWyIQnFM7oOlXzEpwknyJEYB3+hYd8sTm8vLKVT1PTcpAbxQR5z+Dr2Fc/MKToI8sHpIh2ih6U
C3HcwRUHS+ZuOXK+6ps3WoW4sZEkLUshudSOSnYekkMi+2P65bp1cCyTrduF2I0d2wp3AUADQHTs
dkAI9OQdD4aZpwzjZAg6IAVBddIhimqr3SFIjg1GVnvj/ro625nWv8bOTkhPvZ4lXYBkTumIl9SV
LS3toY25Losmu1dc1lvjfHU4Dcm0vG9xOHIGzJz4MYzOMhp/Ub0zO5SMtdIi8dck562nc+4yOy49
SUZQo86Kqnj5HNRPs/rz+ufb/PsakQ2MHtLZGsZPCWGCtxPl99GxBpAaTzWPy2jzfFYCGGek1KRJ
UgXno1Z3JPVT+afMQ0Xl6cB4I1XATh0WHbBmKuV2kQcWYA+d659pO4JoAHYA5amBNhdVc3X8g0D0
sMdTydG+zm9TqbTro2CIE5ASbuaGHg9TdtvvrSTSC7aSOEZZ3oEo7O9F0uq1/Rn7nQvzszqfer6a
UzF6G0n7ZOBA9AQ7pgpiLbYfCgoJ4EmnParQXyQMdCq7+Ik45AYr++7bxhlaFaUnWiH4mKszr+S+
eYQr4fTfV8qmQKbCdhGsJAxrO1CkR2GefvzJEa5kMEcYa1MUVFRBuhhveonXHevRkvz2JBwooJ26
bwr7ukyeWswZToGkNILQgoKhP43G85JydNq8XCuVmNs7xvksx2aOLVbc27yubkgn3MRd+npdDZ4Y
5g63M37CqHaik06LlRaYd8LeS5TwRoC2TX6lDnOR83Toir7HCY22gWIpJnKc8El3Ud+4yDvtonMK
YJvDTuq7PIMpcACJAWBpBHphl+5A+euWo9ACDg3oxkgKL6Uz7sil+yI8Xv+cXLnMKyboRzxjBuip
3pRAIMYKcIUBub35dDtjpD5HKdPaEWx4jNZ1wZxzNJjnDCZliGQoIHqo8q9k+iLE5ynm9DmpxV3x
IgbziIk02syqoVqPXCnZEenYtLdjdjI13tN5u7i+Oj3GZ5hjZBTlAG1CILhYidGeKXxLX417sVMP
c4z+RQDuXssIe1uRsAisJ/ulKV6barCbWDUsXUcPAIvsN/HImxbY/tLoHcoogZvGpx0G7J+lGZ2z
FKLgmAeS1Wr13Zjz9lo3d3WRG/8rhzlRqe0DYGAN9MaI9gyiwOUYeLOneZXPC+Tbj+GVLOZoFyHr
26oYKUIVxfoQLqld7BRfAqIS+KkXjq3+Jh69q8Ycb03mmKQIuQ5e4Sj4lF/CCoi/obDP8sIaCvB/
9+Qhnige+aD80iTl61KZRymZX6Ul+iL3+dOcND1StflHVAFtYsyejUqcOT+Td9D031eBqyF90FUg
dXcAF7xXo8qVpMTHaBGn2McTwwSSUYqGCcVYzA6lg6fHrZfouY0lK/e6g6CO/PPtff/mTDypw1BD
owNmq+i7On3Ovpc/TFsWL73BiSi/cfXvkpiQ0o1RlJkZKgCNt4DgtfAip9kBjdWRvc43uUD2vO/H
RJZO6UalKWG7BhmsVJZdY3F6mYcCxpHCDj8b5SiPFfDdsKi3eACldNRgsDOd9xbZzir+/XYsQ5Au
F6ac0QnStHCj5LFPOfGJfowrVsBSSE5ioUeJjh2iqoaxSWTXTbUTad1OMZvMarT+NlNF3xR5evE+
H+Ng0gYs2RUFuczHysO+zI9SQe8yKrn7yfQPfVbQAFw0epSGzI4alWXSi3n5VkUc3eCQuyAAeB0O
IHO1irvgwmvGbuv1rzi2gqHrahN3Gt5YxXLBBESttlYHztbrV/c37vldCpNU4MvpUlZigFpBtPn1
98L3csnBOuZSaIpB4Aj8jYN+Fyh/dH11quSKLv9/7BkPFSYTyjNlpCC3i698LXZ0eCu0cw8N9qmw
eVWuza+KDTdQdutgOmYHqhJM1+pagBcZRq52oybsR0HwjKR+uv5dNxOalRjGUQlD2QopYHWdNIlt
rTwa2H8SjV2Meeqy0TjfdFsnYEmKWHEkJju2NVf5/0/ZVq2xTyrM6FSiOy1/VGk23sUw0aQKFRVF
Qry25Lk8i1XpNoq5TztCwRh581s8lZiQoodmJxKKa0mnUBfsClEqlumOEr+EdvUEV+/yugQbLEno
ja70Y84skduxaGkYGw/lRbOnXe7GbiPZYJY8qm7vUHbJEmtK5ZFyz9RH477icuPSb/jJx6x+AxNx
mlyL9CBU8Zw2lJuppwClmY/Jf7QDDY6/3g6m77I+xZ1hRmmHJt3B02wHPoJphGFG1VWA+tb52U8e
fthmAFrJY1yNNBBZbkFd68iBmwWPecnJdrarLSsBjGtpx2FsKhMCkiFyFXlwZ7BUxRLUkofAK4Ty
VJLHbq5/5pNwzjPRjZPhJtbVXdWU++v3f7sevPotTFSaVUDdEgQMhwCp6Vexp6/EbleeA0fcaw+U
wijaycfQifzszBtw4X1o+u+r7DKUqmzICHx6JUl7U0B1y+A13Tn3k511TKKuTISxwAxNNLkDyRwT
BGGJWducz0iP7Mp9UBmfo2SGKnctvZPgjKEEleHBdP/Gb489XjFrMxgCNw7kHbKkaTrL8iOl6hBl
M24fRWGTASJDB7TjE23ihlxpW6ekiRhh1CT4nU9g8bEG2LUWY+qARS0vSVLfgL/rDwLDWgRjCDPY
szq1QTW9mI5L86CBRct45pzQVoV7LYNaysrYciWtGiPo0JTbT05rLcfYpy/Jmdvn2PxeADDCGiVW
1D9h0bd1WItFifAzSfdzfebuB2yZtPb+99k5Vx2jsyi8Ib0jgWGJWnCUSeGNmuZwPthWGolxCARr
E0sxn6BjM3U0y6UAScAUZoY7VUAyHSJPmmZLKcYjyg2KNeVzaTdm+ShNE2rfutUnnTd3XJSTzRCw
/i1MyKvEQJirEMnYIBn3nTS5QYXhqqawhN4dm19p3OPRbOoYp5RsoS0c8BCdm0Hyr3+Szci7/hlM
1BPUMRfFBJ9euokv8rf00O06q3f604KID66tnxTGiU4bV2f1VvYT19zz8Ms2rQsnoqMoAlpndlxl
0YW8L1sKzabEmKSWT5O8fLmuJk8E/ffVTYnMIaXRHe8845yl5wbEM9cFbCUP2koH5iqCfiiJEoqL
VoA9PS1Vdwa/QK52+77kDUNt5bdrUYxflmTQOQcpDEfpvwjJHdESa0TvPz2Q7O6/KcVkgqhWZIsA
PFKnjs9t9VRlP8n0V2f+ui5lE2VxrRBzE4Yqk7KogELEJ78kJ/NMzIXeRJ7h6GfRM93BljDv3vkA
GvUxoeIWT7x37G8u47sJMrdAa8NQEHTsJ9Gct/JU8JsL7nIv3wi+vFNGiwf6wbFHwtSxU6PW2nhA
dSPPnrPy2Ktfr39T3t9n8r1OU9p4DODoQk31DL12Zo0HQ78dsd9NnjApn9QBOIWUMHn5bnTjHTCq
9/q5xyZVAoTq/3pChEnqwGIuifkMHA9aN+32gJtzcnQapIPiNn580+6uf8DNcdSVURLGY+RJhqF2
CdqVixJbma45Sagcliy4IWljA7DMNvTKr4f+pIpVy/EmvONjvAnonWMjNTEYOAWHar7vQk6KvPn3
AXuEzihmBD9himIHSZbMGPG8V1uXEODMDSnnA26KUMG5ohgqpUdgfIcUGrkQxWikxbq2E9TpLlUz
jojtW7uSwTgONUF3MBzh1aWbAsPrrW/sNWCz90Apz73C1zir9ptZCkhiJFSgKM4RcyrC0CSjEWJE
X8ACs1ZhUllCkytOPI7pbTr4lRzGwetqJgiLicGFv/fqsJm9K7BDpe1jQBKXTuwEoA4F1qx/XS79
s2y+jw3Nf9VjTkyN0zJLZqiVKSdt8qbaDftDMXHKC7yPyJxZko6JJMUxmuRaDBLulyF5Gbo/gW1H
gQkZPl3b/QTvReRgzAA8glgSn9Lmr6jFA6nloeBsaqJhnR2LunhGsB0jkopxHCHFdwrMaKKR0Zf7
MOFtMvCEME62leqqFsAUgGGZA0jzrKGKLAFsl9ePftuXr3RhvCtmSmSx0nFbKVeXYFFIzxK9ItFT
3MLnDUpsGtpKGONah7bQU0Kferr8PA+DlU9HyXhOQ+e6UjRmf7JnuHAsbxJ03NiasTw0qYycE8l+
1u2HoXPKqLuH2/PiNDqKVW3H4/Iq98KX62I3HR9MTgO/oYkiJ3ON2jgs0FXCszlobifzIpqP/+3v
MxeoGwUi5HiPOUWzD/J7wiufbJ/O++9nUqFZTypJzfH3deG1TC56cZkyfzFTTnmBI4bt5AtyFTZG
BCdXaE1kzUL/tan7F7xA98bE66JvB4r3MzGYdEjRekMLKCgnZbf4h2E+PGkW7V0Je95szPZ1opgB
QLlQwIHHRAowVallIyK9o9cJM3sWMENA+jw6b21eTgN/s6WsraTRT7163LTGIsVFJQJcUAWdZgWk
uiax1bOJSmL48Cerr0gcwCGMKg02tRhPMU1tFi4pBlgaJbWDvPOqaE/00btu5Jv1xLUYxkeMuaLl
Qwed6JC6/Nz7f7NiiJ5m0R08Pl7Pb87sXTHmzDoQ7pltV+KJiEF1zMfCBRoAx0su2W7ccaGxNr3E
6jMyZzYNQt+ZKp5WObZDnfGZ2JKlfBdc0KCWkSO50k8+IyNPJuOZdJRni3LBNzXL2oqUOynjxZHt
pxzgOYD3j1HRT6hboIiSUGvuRcd86L+1dg2Y+sHCmOI9xoDt1JfuZK/0DGt8VQGgA8yezvkj97j6
BUzAJEFZG9OCnJDIj+p0EywOxzKpf/0UVlYCmAugDUE9Rhruti6BN4rY6kt96f3AAasJhdekqGaz
J7nV19DjEWtv+7GVbOZWxIEaAeQGspPY6sDg2fqR80P/Slsznc1H2tw0GEMCizeWNTEYw4QCfSqn
RGjR3q2FGgtk342Bk3dsdiSBdfKPBLYPYuJ/M6lRwZy8wO990MUcMbmNt39xxDKwLXsqEl0TI5Ti
sThHnKYFRz22K78URM3mHl8zVlO3aZM9WfQdx1o2k5CVgow55vWcdHmA2kb8jRzSnXksAb8H4M1L
4NElfuOB8kagl3U7vsi8BvNm7riSzViqjppXDFYnvFfqs0DOY3Cz8FbaNi8DJpExEg4shM8oZ2bR
dMYiS86c9DfY0nrMFmIrC5pYVjRX96TvOY+UbZ3eBTLZT1RIebKMKKvXw5M8inYuo0kY8Hofm5YB
4lUJW3ToVrNksqAFAIF5QNVS72bU15b4x3W72Nzo0VYS2JtcxVVvjHCUyBBOBBSh2JH/mfsY4rGD
W+ybu4pdALv/uUL2HbnBPa+hzNOQiXZmF5qYqKOtg/lnbuxE8ft1BbfSO/TDDSCZAf0O26EfcxJh
BihjNeJB0SSiq012LkZ2nn5NCeeCbemxksNOahSY0kCuhWw1MU0AnkovWldyRGyZ3FoEkzyaem2I
SoKwGehfTOVbl79I5f31r8XTgvESS0miQF1QfkzLW0Xzi+rn9b+/GTjWOjCuQMtzs5kMZXFm4hl+
7qYp2s0A9Gie+x8j0g1xt/AmqTfT0rVMxsTDIRtIRWWKfrFf9stx8dNHeHIMbvO6rlxZjDk3uiQs
ct3hwQ/A0wi5VGmrFwpPLh55ZRKeOTCZW1tF/RAmENUOvT1lwUNCEn/Se850/7ZKSOtFDQipQLVh
blDQz0urhvAQlEiGclPSwU3QPgOXgfcg38x9kbT9I4sNw1VUAiZ5RikDaDYofpcH7Eq40129n/zi
zGv1brqGlTDmPrWy2kcpKA4dqb0rh1cSRDaeGlYl82Ztt4LTWivmVklJWo2LRH2QgNyMvATFo6D+
SCXV6ppvS8Az+M1LvNKLuWNSW0ogbUQ6UZHEbRPd67XYuX6PP9seOGpMLK2YKNSBsYaJfrhRaR+o
leqUmdMWLpDPsC3IW6n+fD4fhbCGJ01pMbSJ4ojIV6TMAkO9JYUv88zrmX3+YB8EsVYnBFrWhHWp
Yiryuyr7cc97GNMv/jFV17D4A3gCSjIOi2JOpJQUrdMaFeyNPjVryrZavNF2IVy4Jkizrp/Olj5r
cfTfV+/wugG/azXVxBGCG+RbS/Rw/e9vXNOP+jBebk4EcZjlQnHiGQ/93I286ti8DAfRKx3xO48L
fssO1uowjq5Wyxn0TCJxlPKxk+2sD3ZyU9sJv/rI+3DMwzSrKiHuY0Kw0rY4SWWcFmmwxaVJbUEm
u5bIO2EmpzhoSkvSZm8yJH8Jar+rA2vpg/+5QP3xIzN3DLSvoRFNJnGwdCAlklVVxz7iVaR4GjN3
DIhiUUtIhZMsHLl/zbA/ct1WOALeHl4rWxx7WcylligOYASC7iwrvNWfLVe0so63BHclIK1VPRwG
aDClJ1Kpdjc5Cpnt61rwhDAePJDmOQGsPNigo2PW/yyDvcTrPvM+FOMj0qoYYjBGEadIyAF7/E+Y
9hP/42HQ37D6VkmqC0JV4DDGqLHmBYTTGTF4tZeN7ZoPhisz3qGvFaVcDBkr3q5xKE6zm/yoMUMV
7Kpn86lE42g+mo/zkbfVwzsjxk2oopibEbRDTWK4TQPyFaipp6zlwUBTH3DFl8uMj2iaoCirOibO
GLdAcwqdsN012m2kVbbIBYPhuL43BrTVgUVohGmzNhNH6vw+OpSYIC6l+yHmNBR5tsd4gW4epqat
UsWpm0syxJZY8h6ynMNhgbCMuhuaogTJVSNpdiuCvRp7Dm3aev/pnipMSkf0tOmrJFLA+23YakjO
s1nfVU1189/EMO4AOE0L0XrE83D+mmiLFTaPYfj632Qw/qAnydDGE4ht0QOxzOWpyPazKnP8Gi+S
v+HsrQwswEJhJw0heZs3yV4pZU5sK6pFvPLGuHCrzfRHX7k8CuMawqwKpXjsFNAPaaB9lvCagG37
lHU+R3mN+57gXFaF8QkgpBS0qMlVR3rI9sOjtKuwLZTa9MHpAq3dSZ3QSzDXySv+brxzP/hAduoA
II/6WAJky5nReBHdzFl2wiX2B6xCZ272k8f/QC/ote/K5AqNSeZe7VPVGdvxUgko3hdZ4IqVeAiB
0Db3+2mu7CqKeF1hjn9SGMdRxCUALTUkTIUg20YknkJd2OHJcQTDHCcd4vgodlLJrFWhD6QYBLPZ
D0U51DHnTm90ej4cGdtGlzPsgrZarOCdm9xi1Ayl9DKxFLCzykcTD1JYCuf28VRi3AgGO/VuEfDu
ME28p8G+QjBaed2L8EQwXiTXm1odg0ZxuuJGjb22ubv+9zl+nZ1OknqtyMW2Vp1mqO1wPI9IjdOU
49V5SjBeIwLhst5MSPE082Xpn1GKuK4Ezwu+MQasveAIJuxwLlTMfIvg5KAUNcae8lEV7rj730fu
PtoZm0CkqtZmKnzgEp367qaUeM9Z3pkwzkArGyXTwcPrDMZT3r8Ky74a/+OxM/e+FvUI2ImYMJ1C
wRIy+a5bKkzNKk/XD4b+0itujX2Y5xO2JwR65/sxd6UFGOm6ihnFxJ2keReZy1e8Lnib/RxjY5sx
0SyOYQpeLmc+5N/qiwKEeFAmdgfpEO3KG6mwQ9AEXVeTJ5LxA5XUgIEhK5GWz4YDWMqjpEWcK8Tz
bmwnoVJBgFRVcAQICbvMQd1VsLNjcCKALFBscFXsysq9rhbHDlWq9upWJWQphiVPVCemS0XDXTLf
RfzlRU5KwW6hgCFLD6oR1YE3rgK7Pw87eT+hY/d3dNcf/5tSTEaBKNHOJMHtner50grFJSqq284Y
Odnfb1wSXQ/QRLQ92UkRbEjOndpDLe3cu92+9o3bSbQpT5CCqdauc66rtVHlpV7pXR5jg2kw9v1S
Q54pAagW21LRj4XsEuFUyI09gRoruO+yPQl4C2HbGcS7XCZALUEYCAEuupMET+3sa+qpTb7VIseR
/CYfexfD2OKod7WRGTV84hszeekb2mmwMSiHhQL9NhlcHv31tvG/C6T/vjJ+kg5CNTQtcHDC0C2Q
xrcRzKXjeCueFMYaUxOFoanFw61awMqs+ar2mks/OKbBOyImYM1lqJVAwFEc46l3TctbHGUXOUsO
8EQNRKW5E7kRdxPzNw7r/QMyUUxM0zmJUNBBY1LyZLcAm3wAqFBcAR2qWoA68XoeUijvczJhDRQ9
utiAAMEZl4OJFd1Be8GYqHX9e3KEsDtGAG8xhlKBKabyYZpOyrLrJE7PZmOc4cNtZpHzo6AJgklG
LkufH/FOsepdtldjaz6HbnU0z+o5eEhPC/A3QEtgDwnHm/BUZJxJOQjhEBQINrNuWILS7AXhQRVk
//qH5GrJ+A6xnFXMi8JEKCtBj6UlAG229nAE6bsXeL1DgL3qhH4Pag4Dy2gNb4+dpybjVDKigi3c
gPy8Pg39sxradcUjVKF/43MKBJA6HaOjdFb1ox8RW/APY0RRdaJUOofm5JoyT42N1StqLf/KYNOs
EUhQoBgKKFbp6ApWAXCh6HY+gPrHpuga4KjxKfikkIPIRbJVLD4DMJVjshvIRh9/BFO6iftEUiMB
ASgNiwdTIG6iNH6uid7SKnbwPPfkbiQC5s31+iAKnaMgZbLGWbANjDwbQrDD8k7+R3b8/mEYO47C
tlG6XKBp7lEpdk2yN/73BZmPajM23MSNNIgKnh7KIFkJulxmynM4G+wdH2UwdtoNiViKUUdwvoNT
/AX8ImlnutUvwBKAPc4pzsJf45GHnLp9Od6/Hf33VQBUwryWYr1BYF8Cvxbbv+RyOM1L/3TdCWwH
p3cxTAQUeixLBR1cjTFF56xVH8JRc5sut+qZu+ZB79qVu6gygbDVs8lYRCS08/8z1YXjblZtuYKb
GdwayEntTnCwoRk9pV7m59xNp897th8PkomJVZNKgajDWIjf7dND4AxWecJsARfSj2pyTVPG66Rt
ojaF1ipOnjZeu6SnmeCyhdFebAsr6033+iFyPqzGbKGRIsXFX/BhBQHMIdaYWk3/SwX0fv2QyY/9
woOe5timxvgaWr1tJRNONRknsArcSzFwfM2f15X6TR/kX9PUGO8hDH1SiHIP73EzfOn2OYYZwPj5
RCm/UvCpUXCV1NNC638fqYKVYOhVVVSCeY2337W6eUVVg9ERAO+YjNasYs7vq6zkNAw2b91KBGOI
CFZBZwroh+kE0Ic3RYQr0LyKHadxvh3hV3IYOxT1VKuaCK+t1p1dhAT0mdEMtRInWxxAcrgYG3Oz
pzGwB49uIpH760fIUZNtXhZpJWmjgjSqJculkH4oOcIMFhkDI+TcgM0w/64o28Uco7JeMhUtexQ5
yulIdE7BRtospawEMMaYp7ORiSHeWRSKf8J7UrD71+RBcPFfMOPXUOZjrNioryLnG/IEMwGu1mut
bvQRD9ngFEx2MoEzRwCLU/9NE09iyuN/3H44rxRlgh0B7R/oNEv0TTCwL7qtld+BSMYp9wbI4LjI
dvTXf3KUK2nU06zuGoBFsHGoGJTaD/u6t+A3sFF8p6l1dEwO4Mz5dt0iNz3XSh4T7obZDKa6R8l4
CPx8vBvDY508XhexnYmtZDBhLsm6UDMrRG7xEO96ZM/F3kh8ILkKePEZVr9HHqj6gYj/YI+Ek9Tz
FGQ8Sz0KTW4aKPlp9Xeteurmmz/Za/zgIFnyn8rsmrE18MwrfsgziOEiu30CxodduQum9SgyIYW1
LojF60dxlGO7oHKKcX28LxVHKO+U/ji2h3Dh5NE8EUxoAw5fnPczIrdi3slYlmpEGwu2znUT2UwP
3i1EYZwJBp3SSaQF+SpNHCUUd2A6cNVItSQpPOjD6F4Xt12cWsljfEiXS/MCWEZan6fcDRQBRt7T
SYLC51XnOS6fbYhG1YT10wGikvFL1KqYbjs0YeOKqWJfV2pbEIY4TFWW5U84M80Ijoq2wE1O5l/i
6KqZ38t2SEqOmO0sRHqXw3gMDUhrYyEgsui9VeyJveylnX6hhUTpXlAtxY0OhpvtxeMfjW2tBDNu
RNarhBQTqtqV8LUDqOGQOdmUW7IW81TcDp7vKjI+Q216kL8IkLRI1nyQbWKPP429/tQ75oEGNz7e
Pk8ik5eEWTgYGIvFwER5bIV8p0fCH/nBf3Viq0SloMcZEZB6TPNL3d002jHi1Zi3XQWAyVWCFeRP
4EN5L5h9TF8TwEC3RVAWtLpd82Zft838XQj9kh8C5NgOsQE9aoAxjv1gzdJk1dWBBF+u36fNIwHD
LjaENBN3inF8mlnAtXYZceRll2W1Fc+xdV3CdklyJYJxe21T1vXQCTKgea06s7QDXbeS9+IP5Ux5
ZEov9P73LUeEqpVIxvOJZr4ok46IEQa3YrbT8tdO51yfzcfXSgR7QnOSpcayYLYNBE0KCgN/szrw
xtU388CVGGqNK0PQBUWuCrNHQdy8TZe7UE7g+cBnHl8qwxkK3lI8zxwYt0d0GdPxgOR3+mSfCKUV
D7+uWwNPH8a9SYkyd0OKhForno3gkk+v2vBYAqCTZDc9D6ePpw3r4WJjQASCEw/Fg6S/tm3EMYLN
a7o6HcahxdE4BouBiG4MT4bhFlrsqovfjzw2hLdr+ClhfhfEpkBhXoxyVMNzyv6EBX9sQe8Tn266
4kHnLZ3VHGsHPQXQtJj+cJl3vAu1/T5Y/QDGTyy90YL+TCVOkFq92+wLbzqql+qX7OUOaFP+xI2v
pDEuY6yXpgwXWImuFDekjE+jnjpR1v64boycO8wiV6XiBO7FHq4cXONf5zE5GZTcVMrx/De/D8ty
SQTVHwz1T9pPK+0Y12Hq6GXMQYY1APG1Rebc3AcDpwSw/XBdyWD8RmaI1SSNKPCpD/EFrYyjklsU
3n8JrdbTfmhe5GLl1BH+Mh/N3fWvSq/wNVtlfIiuhBqG1fAWWRZpL46XwYi9JNXuwJJ0X3a8SuZv
LBPgzDoBMO0ncDsiKFlgxGjmAfPEoYSv5qU5tuhj0DpR0HBu/LZy/0pjE4xuyfsKrLc0hy+tRrIi
vFv7SrXq5RRJvDmx3+iG/TSgEOiazJZO4xpI5+KiyY5xHpxhn3nAwLwV9+jReLk38ToaXHGsv5RI
W/cSkmsR6WBk10DadDCkZtiTi/HjHZDtrlvKZiqFeex/1GPcZ9WXgdJVyEDn7l4uTrLg6YRTcvvN
RfhXBlskrYtEqIwFs8D1bM1A7G/vI7syrAlkxHb0y7DyR8XFjrJgNRM22/6onK/Q3AosDwQn+DF8
JwIAResQeVySn5vieTYsUvB6XdvvvJUQ5sIJczuYSqNTpnvFAya03xf2csCZAURp5l2AzQC+EsYE
cFBjt1LVo7ZYhIFdhw+DeG6nyhrl56R5msz7P7CQlTTWIvt8ruYel1sHbOV0KMNvKQ8ZfzOGr0Qw
RijNVZZVCjKsvC8eRL1/GGvTm8rGT0U4y+vqcGSxYXwWtGAJaGE2yu5Tw2/TS5sDrInXutqMa+8q
sfPcSLJaMtMCLCWOSA+pP3q0NMOL0tvjISs5TJiWTQB4iTGmNYrZ+CoYvU3XbAeJXPQA5fpQcadE
uwPzwJesWk6VGp7zfPpWBzxchU03svoZysdLJha1MasqwjioILws12xlbDyj/aNR2pUYJmxn5SCn
CcKNo433ovYds3sc6+B+T8ZbRM0cLKqMdJIOZYXHwhPcPsHMdbvXdilgw8Lv181xAyUP76SVSozn
AANVtDTKgO6xIf2Ki8XthzG0wi7cVeb0nOT6WZEqB+Pu9/OsfbkufDM5X8lmHEkyD309FBiCHsPS
DsRLUvKcL08C4zzIgORcnvCYWbqdKXwRQMx+XQWe4TGuA51NcSASYktb+mWY2fIcWS13wppzm9kR
7ihNA7lL6XgNoBPLe+LWfuHUgGMhVr5vjtElsBILRfrb4J5X1tugIv5gIOx0d9zEidjTlUXtK51x
aO8CMBhSJjaAy/o6+NjELxMijWpXIOazsDxyg5/JRY/kHCQLVdkJwH+t1IWAvfSoaW4+/XX9HHlf
mHEgodZqYW8iWdYElyZ0Xfk4ZreB+SvXv1fKudYN57rA7ffcu/GzA+BLHsSa3CHzkf0AxFvxAbfd
yf3QV+/xNH7DtQrRl/v1No15w9v54h4r42jKXp9TLUOPlfjxrrXBh6WeMtCzTQcdkD/tWXulGBbg
3tvJ38lutsCNpSdW+cLDZuAdLON/gGvQKhU23xxZOw5YEORxtm9ntKvvzDgZLPsrcRbh2UpnndRT
/BVjro8tOG/kXVXavClXXibGLnhLmVhOi46X3d/Qj28HC0xvyW3OvOD79jj99MxaqcY4H0zYmUXe
SfDdNQgDc/VWH3svCAVbkMR9GKm3AKU+gfHioOYgGG6mC3oBoSXI9cs0S5Y+R4AZwxynMnyp6/jU
iKAEVlo3x6jJGCVOPiiHLNSOZgpmmInsRp3sjDA4F8psY4Qd08/z+Ix94u+YMOI8sbYLhsTQgFmk
iRr5BMFniA1RCuSz1Zd5ttMLOtgOJrxrR3/S3oinMSTC6f9sD/usZDKxQkJs/z/SrqvJbptZ/iJW
MYLgK9NJm4NWqxeWLEvMOfPX38b6uzpcLH1QXvlBZdlVnANgMABmerrz0LJU19qHpos0JaSv3PCY
vRjXaeP2PuvRjn3ycDkObPr/yiq3hnJtRsRQYDVIH4vxCgwil78vmkqepo+WETSSckROaU93urfs
JxT97XS0mVQMg0Qj82v8fdmoYFA8BjvP06rvdQBfyXKQjPtQEqwVW4oPjn+eNF5ULyxVM2sGDR3e
XfWYtuVdIStXVTWeokLzTSRWbDpMAkJmUSDhwX75QAM0RSJS0WuUkD14xolgCkH+5BQ7EaB2cwbP
W5tvpkjyaEprhhNZ0oelOC3T0+UVEh0/vODUAq0GJdQR/zs/vKHHEdoaykNoMwdREkcBU0l0mq7f
JDbQeAeafVED/fbNiSKtoeFhDNLa91f2MJRTNSbIzIIpwNQBqOv8UhVpOGxP49mIyhkp6ZiCmkR3
y/I0jD9U6/XyNIoGwV0byKSOpB7wfRoe9BrsCjui7f7MBBviKv0fh2kbFKyfYclvNWgrKI9KKjAh
miXuLhAaRtPWMi4/DZgZkUqugklwTd5QdGG3yPNCcMd8QJT6n/7iBlIX6m52krv0JoI8geQBHaEB
VQ0laa96NkG+JwIPsBP+Q7RY2eZuAGHfVdagYnhhONkgZ2oNdCYW9zN1lGkQnFzbz/vzOLlDJKZV
BXVIlJ2srDjV6O0arRxVmxKpBRHF+HaBGllBEwT+qmXyaIwimqHpkWIHMXmX/CHcs/Y7CW8DALx+
TZ725YjI5PSi5st/OSh/2+VTGHkVk0DL8Gxjb9T5CDgLpHny6+Dv6Lt1z1KuZuGI1nBzo53Hyucz
6GSNfVAjbSLXrZ1B0K1s3T4VCd9vboSVFS5clJYZKJGJrMmYHcPiKjEEqcjNV8bq+1y4oHMaGGGJ
szisfoRRaCeRn1ne3Oh2oTz1gGcLUV2iEXHRgwILTqwAkKQ4bG3LrGwdXUmfCFCrQXHRo26mONEJ
UhZ9f9X1fweqVwWCS9LmrlqZ4KKHWWbjoI6oH09oSpgLV0qvWhU+L8qGbEaKlR0uUiR6BuL2BJEi
0oH3ULp9lQXQf+peeigHgDS3EIRFkVdz0WKslG4sYsT2Iv1ORwPq9p09mdLh8gJtJ5VWw+LumKFB
QGuew631neYbp+UEKrLrztOBfwZw8e6/qwQi1p/N8dmKbpl7kDoiGVcBspilX+vCt9r8z7yOT0tU
WmlpI6ib8fbp7sx8uskS6UYb9Z+X506wY/m8Qwbt3b4u4XmMw63d4YUEiFvum4Il2nYEYC80lRL6
QdaoHUc57dnd0shkO6eWv0TmdRV2IlKh7XOYic3/zxDncVY7JTXYwQyAPEG9eQN0yS7+qeDlH/mD
M4OsNbmRAfmERt9xSLzLc7n9Nj5f2wmbhdVVZtLqWVYlTCZDmLY38TFGAkv2o310FFHU/cvh+PsF
SbiQAfppSDCoiopC1uK2dnkvhfaEiJvZ7VVjM85w4gHggB5GEW53O+SeLfNBhKLZRjYQD8fWj5Rn
OXq9PI2i73NLOCxtX6ldh8r48BiR6/IPX6SEixaKNQzhIKGpKWyyO62ob4NO1B60XZI7e4LJ9S3M
RhzoQ4JXrw4yk+xKBXcAlKqQ1Cwdisaz4HF0VVv7GTyIsHXbG+334pjcqyPJZTNPCd5VVBv2hqze
xsTcqVG1u7xGIjPcRSJvqDQVMnxgyK6MIbFbdGMJ2yTYb/1wr11NInebMGYKbocALs7IF0DGaAd3
wf4fuT0R+GM7DJ6njbtG5GZHOqVCPob1z7Q7Vk6K9s1OlNESTRsXIMphSLqI4H5UtndzDMXC5STV
s3t5bbYvE+excJFhMlucXbmmuia5pfRat3bxdDuL8prbhZXz6lBudVrDUPuONbEkfQ5MseYH1n0V
IZlFbtX+rumfQnrsdSHtPtv9F5yCciuFjrh+sFgljOUfGeIXTvFU7sa7DqLt0C9g6qt56zSjbRxE
sI9/eRn8nlpeAjIMA0j2jahTlI1doWnW6+7anYasAkCzAYTGA7trGVe2YEXf2HIuDZpbUhmM9Z1K
JdyjMj2xKzCsO8rYTY5eQbq9ysPvqhm8BGgYlo0BXWfWQ6IRTx/mQ9f2sd10C2Puwm+uF3Mnp8Wr
Pk4vetx97br8QOTgDqh+zxzr2DZDtD2N5NBLoQdS4czpo3C004TacQqM8GTuLXS6JJA0ApgAh2uX
n8wIeKl8Up6LSfXRcJf7f+TOlDtuZnUBe5sGxEZMrX3Wz3sr+jmp860URH9dtsS+dGmWuYMnkfWA
lBqoyEA0a4+ofaaN6VKrsMmyb1KBse1022r/cMdQXSaZ0S/YPy3kFXSHJdwYDRSjlsmeP5VuOxvj
MT3yNIy6tYBsoDdqO5WuTVUE5BFM3ofG8lhesrjFqZpNjwOiDpLoo/wyqC9RJcCW/ct1//cutLjD
hyhlA7/HK6b1sicVCb3wegBECXT1TLxES2zj6bJjCCKqxYW6WEmnFv6ApEf3mEinKjk2yr4QcroL
TgeLC23SlAdVUCK3khsnI3AD+WcqgosKzjmLO4CSbJaoEsLEYOX3slYdSKM7XTRfKVJgQ9Bttodc
e20tUZ1aNDQugFmgC+7nGTNoGLfE/ELovdQLFknoFlygIN0QDEaDFAri2pXuxcfIldC5w5r8h3ux
VonI4bloEcVqVqQxpjJMUUlMDHucJlstXsfgVYl+fMIBDUgPG6qm6x/0R8MmnCogpAHgmdujQRuI
Ji5+rLTurIr4XjY9ZGWKc8KctkneTIQBa+I3YA3Uxf3kKOqPY5/5EGtXZjhHNJuyU2KG9q2S5I50
WujIdf7rz2aNc7qpkRZAKpF9GMr7sfP7uHeK/sHSRaFv+91n4MIDxV6qqTJ36TYWqbXQGcTQacZX
3Zv2ywPSKQAMfIbbHbmHlSku9tXTvFiKBbikOd5NqFmP6CjMQvfyxG3fc1ZWuIAXACkQ5CEDjDXN
jmbGt7hTdrlRHocFvUIjrgSagVYHaGu6Rp+8dnF1FYSAiupSif9qLCcymoLy1GYEWf0kzi+RLzAH
4JFAjhLERymVHbwT75u+ELWlbD+sV4Y4z2yrzMzUFKeLep1ddVcqw6K8lM+sGIacs1c54x5Sw45I
zlM0Ps5Zs36klkZxzSHTnkSnWXLbToSY3t50Zz/lImRA0gUNgKw5yVOPhp/5+c/ulLx03uzqV+oe
YEfTFngS88eP+/xskouSDSlSmWmY4A1nouDcMs2q/xHohb5ILofN0Udj6JszFRDLfxANlabFSpYF
FzijlpzaLgO8tqMrK6M7wagEhvjnfYp+n7ytgdlkWbPUCz0mPl/uqn37Vb39R5JwgeaxqHVl20d+
j49/3OcZGIgg/Qm+8+R1QL0lLhwpEkENt53kbISLMEqgqejEimEkvJGb2wDSkYLZE1ngoktpWqah
5iHqK8f4priDcigklOlr6kTUGTzqjyciehOLZo6LHnE4LtOYsgfU9JjrjyaI+wwh45xoXFzkIMY0
VMmA5ekWtIdK1k2Q9IItLDLBRYl8MiBq/LY4xTcFg2iEgL/tDKpxXn8+SCxWoZoKAi3kwcfj4DK1
kuyR6W2yTujFKW7kAwNO5a68Fz10RcvERYsunoCV6UC/kQXPJsg+QBgalC8C99sOSecBcg+vvOkX
UshgwWBZWl3ycIM7xs7Y7FlaOPYVYVpYMCoeoTINTacWJaIFu1IptvJS+PG3aq/bixM64dcKWoHl
X5cHKQhQPEClS4agpaD7dGX1WHTjPq5rtwMGTq47AfuuaHBcuKCBqYRjiyVLILgY+BD0HjT/8mBE
Jrh4oSQ0kDSaAjWofG3lk0x26fDzsgnm1BdODj6rVBSBkqFzHSAEqbpr6Xwa0DXqtCD77PCXSotF
8EjBRuYzSU0Uga6B4JpNmu9p/QQlGFGUFbg55UJFNJeSXDVvr+QAiWfE2OaNJVJBXzcOJ6Gi6Ga2
9hw3+DxNXTSKidwjygLA8Mb77DHeTVADyvYgZBWdvywOXFouLk5AUtfQ1WjA68HtPQqAZ+zl1zXY
0D3wO8VXs894S4rnBXDeF1HlRbRyXPgI5kAnRQfbRLmW9Qftv8tPsxv+7/DEp2paNYmQX8NFMAuO
tL4iyk+VCO7SgujA52rMWdXToAA9XT3GXtGbx3gJHwqd3uWy0C0ES8Una8w0GCSFPfQaV7rNDs2B
kfSkP6lrgjhOczoU5SB/hD69XBACBevEJ21kFfTucwzDQ+TO9AuwnJdDhiAq8dmajCSzuSgIGX3t
T9ODqZ7qRgADFA2B/YRVPZEouECUBXvzgDc9v8pEcA3R97kQAQZltCgwV1aG3aic5lZw1IqmiEXd
1e+Pl6GgNAC0fmj2lrbPoDVdCo4f0RC4SDABAKdNE9stGvAfuKvGrahnZTsjct6Q3IavISIrSawv
eOyfU+21aV+69DpLH2vr0EZXRiy44l2eNHD8vp80KdVa8D3OQEaqD0N0G4enLl9Eh4PICJexkCVV
jrMSvGqtp/nqEVJxO4RPM7SDp8Zjtcnp5wz07OvlLXN5sYjMjqyVP0hTac01YNfuWMqHSC29UhsF
R8Pl0EZk7q4AvQMKIVCGBjZUO4j2ZnuTGj9MKtL9Ya777ycQ6DffD0VN5FjtKZKNID625yq0Z+u2
lPbyPNlJJXr3bdcKiIoqGt7KFoij3ltDM2KQFAECQXa1fDV8VqDUn6RrzQHF7v2nipQrY9yWwl1H
CZMWgW0GB5gELqThSs0V57IrbDrgygi3qToQZIcIb+hZBaulNM420Z8zSyR4t50TPpvhoTqGElXo
kIpQcI3ag6ROv+queiq7GcLgMsi/CuNK1bP90GsHNGr8MiFomubt1ykuwz8bLw/nSeuKDKkFDaJ8
dtEGEvRO+im1OmU1WG57WXIXzCZ7f5rxc6/epIn/R2umc3trqaoSpQKUXvX2KjOPSf5zkv6+bGIz
1q6GwG2rzjIBFzNYM4sWPmpt5XTB6Jekf2xn41ffyV8ItLDsOReB3zfDxsouc9dVZJrryArrHlNH
u8bp2296g0bp9LYHbvvyADfjxsoQd+RaRhhWbYkBZu2hlWU7KSLblB6n0VOlr5dNCbaYzgWNNDIX
6D2iWN3r0qmNiv241IcKaPQ/M8OFi0CqiNQT1EFk3bcGX66u5+Jw2cT26hhUtYADpprMrQ4gwDOp
0fLrWvFVNN4kpHeC4ajqwmwl8+APUZ2cDXGrMxqt3OUJYGrLrX7fXIEfwMmvZc3OfgW3QFpBwEYw
eaKRcWs0KGmVzybCoGI8E91Tw+kgg9246UQCb/8SCc9D45YprhZpJAv553nG0pUqcZikk65Bmr1x
pEMl4vr+l1PrbJKL8aD6TlQyYlNpj8ObFLzkLZC8nZE6kg6iCve2t/82xsssx5KWRxUDPg3y3Qw2
qa4+VbrgaraNeTn7x1shaBUmQqmPrEgGrCs7MKBpt8/sGX3niRDeJxoNF8r7RU0lA/LvbrP4ZXfb
d/tSE2yq7cap1WDYZlgNxlgGJGLZYOYjeJiPaIhzOlv6Rm1gOwCiCRzRW3A7uJ+XiAvuurlUg5ED
IhC18Us39W43Tz+JQ/LpSdOlXaOaNsg5BDpHopnkYseU63mUjmhD7aQjHQ6L+loVAkCCYBO/0Wau
JhIY51lrQyzW3H0va18mJmQUT0MuKqJv1xlXK8ZFi6wBPeU84HLLwK0M9Qnowy4/YAWFKRbRmLhw
sShzGRWlhfuZ8dWs9mlIwPLe2sk8e5djuygwveWjV7OXkBEb19QYmmOkLHHkS86PIHSZ+kzuZ8+i
kMu87EKM/0DdW+tF2ZcgBJgVskOj3S4jpS8Y0/Yp/9vTecq5qavmuM6Qe5CPta07QB/jlH+oTuQK
7ezYXc0O/Z0v2kF5FRjeTMKdPUTl4sbQh5TUFC9uqa9P1KgKux/1Z1Nqj2UJ8pcKTXBGZQ8FgGpW
6U6C+PjRadAYhBI4HlmWaaLv7H1EkZXGyEDSqrikz+1QBgG/YZs5OJJ3gmGyYbxfw/eGOO9seouk
SoX5HZ3iAEl1d3pRHjpP2umn0JX/O6XJe2vcOdaFSqqTJMM2C+ZjgfPMIr8KFaUJbRDFZMHA+MJi
3M/pqJgUMwhxn3hfg1w33JVX7ISOfdGR+eYNF6aRryfKqZXU1KgRkK86l8H/0xo0a+UuvC6f9UPr
Ll7uS7vkGHjqfXyrvUqu6CcIPMbk/DWIxlbpmlRFZ55ip7UvFT9q+c4a9pcd5uMh8G4FTe6ogyRZ
RuagAGqiMeywyNAe/DgvPy8b+RhY3hvhjrco1qVRrkrVBaGI11AgiFVZFFg+7u/3NrjTLBsXrbBK
SXGDaxb/Qc7l6gcDSoSRkKDuYwx7b4ot3SouK8TqaKxGqlvHh9L0W/UqNCy7rI9EFgkDb88cVOBk
akLViiepk5VibGcFXjCG193wpU5FCo7b03Y2wC1NrqSpnCQtA+iEe3OfQB4hPFCIBZW3ok6X7Wk7
m+JXSNYiNIthLCbaZSd76m7M5bVKbyA5e9ndtn36bIhbnyCQugQMnUDHyzcNWqvar53oNb5xg2c+
cLbBBXRzGVo1U7FvWCckm7fAjV4Y01IDPnjR9XDbGlo9ZZWCEMDkGzMKYwT0LExACPJFdQjeXtOJ
HDq7xAUn+fbfs1wY2tkYH2krNRhKKcNuNc39JJ2k7mEMBOn7zRVameCSrEUGPOfAZs8yDlL1F0ih
UDmyL3vB5tbRdKJRE8lBhc8MtrrcL3mLOQu7+JZ2ampr3fz9so3tcZxtcKetlhWdHuqVCq1pB4Sp
1LjTJsHBJzLBHbFaof9v16TSTS1NNlUeDU3yLo9DMFd8MnDss8Do1AakG9b9JN2Z0ZfL39+ATjCf
+j1RfJIv7swglRSc3oyNHGf4kTiJbwKgbHqMIUWDnHFgq3bsQlRExATAtvuHs3xlmztJ+2zIwLeu
Ajy81F5Sj44um46SU98cRaIsgsXi84AZ7fQEJXG8gguHAEheNY4WdX/m2DoXsoclrtBPB8cm5DSa
X6ZEsFiiQbD/vzre9DYM0jaWkeqhz3J3G6hXuSmoTYlMcBE6HhfEOAPuUCXfCsmNIQtJvMsuJ3Jp
LkCPZi2rbZ6DeBpa4DWSVPKfrgO3+eVoAF2UCgvG4ueKnw6ClvGNR+37TcNt/U7VAoU0uMszjbEY
jHDdHilf6C+qe0PwPhHMFs9wEvZkqfUBAUDVnuL8ddFfLq+GYMF5UpN4pkNPQtyn6XI7Rz/q5lpK
/rpsYuO5zKaLQpQNDyzL4HOhC2RTKrVGPiPLHKZ90wLTYwduZ+tkb+1YKiATkaZuh5azSc6PrTFK
VanXYXK5yYa7ZPw2ZXezKrikbV6cDERHSogKugfOlWlJGquK2dM1/aaBiWmu7EV+mqSXImx8wSSy
YPghWK5scU4dz32W1A1QqQyrwi7S7U+W/DJ3mtc8i26E28fCyhrn4VGfpkOtvwHO6A6tFcH9m1LF
N+p2x39UdmU7ulG84bpwRA+sDSg3/AX4WwPHElHwr+/jXNDTaNDHBZ2N99WBJbQZ7S27yPU+ziSn
fI19EYpv019WJjl/maR6mMoczZQj+TpVx069JVDJyx8Ei8gK4R8X8TwyzmF6sPrPBZh33qDF4Sk9
ssAR7fPbXvB6ZOtzyRDnLW0vUTDCYgrnI2sO7U7GmwyM6EYqMsO5ydQbUtaXaAijy3CMatkOI2gH
ZYlfDNJXIoXXVjYWNu2lz1zvzsvFR8XJMqK+IsgDw5FsIy+cSS9tLREVVzaD48oMdxuWqzjSugR1
okW+yepdsNwl1pfLLiEywbb96kwvzSxSSAn8dxFX+3qyvLLMflAi1E3cdHCCbg9k2hCKeXRlmmbh
qI7o9zBbAwXjvWZBoGWKvEn+72VjTDqhlkUNUE7Qt2aF1YikJFLmeUBVY8ySXaUp3kgKv5AH/xMT
tzLDeTh699IxmuB6VQCOlpseyLNZkCRnn/iwiVYmOO/WZ6PKVAulNTRyPExN+pppwQNZBk8ukOcy
laO2NJ+6Wph4v+o4JzWFB1nmXUG1th9ZaplBIMud1vtomv1aeOPeKARzuB1pV9aY16zWisY9GsJa
9F0z0QL5i3HKn+fEtlpIxM9+AF3i7FlR/EVwp9kQ5YKLrMxyYTAxoxI1FVwI2Bs995h2AguFjZdB
zndxGBJSuhMWLrevbSuznMuMxJALSUZQ7NzFhwy5s+zT3XKM9tm98ADdvLetbHG+A74piGYz0eLB
H73lULjKXxAdc5R7arcHQNdegGf9xIY4W+RBmEWYziAPhUWzeM2CJzO4K7vHyyY27zsrE1w87LsC
iJACOalSvTeW0S60q7wOnFz9GYoYNbYzKytbXGCMjTmP8xSBkTXNd3eJO6FwZO6SPZrJdyJ+jc3o
aBoUnXWmxXp73u+DIhsMNTN1PA8H40apqn1j9Iat08jOu+nX5UncjPgrW9wrMUtIp1qyyrJtxyy+
nTR/Gp4um/iXybM08HQaKvgxuYVaYqUoqxAZPRSoPO2KtTCljvpYw/Mk979D5LCbqYrp0VVCoQH2
fvKmOcq1uGADAvNjFRv3Vqo6lwe0OWeUoIygyzIhvOJCnkx9XHZ4cBWQ325eRuvv7BOgEDaMsw0u
OoDbNJfLQQZmov5SkcXOtKNERdzUmztoZYSbK2pJY7UsoCGgY+nlUeN0iwRTau9lQ2GbiyqCk23G
obNBwm6kqwi/VOWcTQWeDTVoxNO/FOkz3kwhuQWVDxxZvJSCmUuWVAa4V4CnsO1uLcPvRGIR24t/
NsEdUg0pZauB7Jyrl6c5T/15ODaFiJN1e2HORrgjqUElPwVnPupK1ncj9mk47OvhVxT6ZlMJnHn7
PYzNachwODBtctHGJAhsEsVjY/rKOpVqJwRFoOlJ1wSwjB49jZc3z6YLrMxxAQevLFplGoLBLO+N
+CkPXi9/f/sWsTLAFnDlY3PfGIBJYIHke8h5MEbyBlqslYcLrbtEzhs51129F1hls/ThdrayyrlF
rZI+TCasmHwvPbKWxmE/Fk7jKehQKh8lV8S3sz2NBCFCU1XovnAx1VrCpcpGtDEjZ7mrRmSXelFm
fAPfghhknW1wh15Hh5CCRI2p5uQ3slc7kV/sh33lUTt0invJzV8uz+Lb/vw4i2eLnC9G1UxJNULz
dd5Zj92huO32MUjGLWSBWZE6d5oTfZqOwS1D2MS3AWgD7NKXXEUEWd+QR34/ds5Nm1Ya+zxByuYf
lu4CjTJ0NxzCY+qA6PkuumFzkIMOLXWznSqoTLG4e2kaOBdupi5dQvrW78Z04yQvPjAyJVHH9Ean
NhskTmSki4gMaOD7raKgLtGPMaa7A0vnhIQ7oCOmrZ2sm7GyjXuGjkY6NAao6U7Uabw9xN+meYrQ
mAxTq1m4dC/msrPK0W60fgfOYV9tyNPcTMcmX47Boh8ue9jWtjGAH7JYUY5QnmAuXsa40WUQWuvp
HuK7YyX4/tYjbf19Lgw0udSg/x0HEBJktlzu0/mW1jc1Bal6b9pRKDAnGg53ToDDegbnFmaxD6/V
+auZCt5GW4edoaDoISPGgDqD24910qtWxa69EeoiBAWLqQz9SalE0ZNFEt7h13a43aZXZrUYKW47
9JreMzka6mrX5ZXus35SUfPb5qStBsXtLj0q6FAHOPAQ3NCvYUgv6iSSoN183a1HxDkClOKnWplC
1uAe7vvn0INkRPLlH42sWHSmbp55a2ucH7RQqauMBtYocdObcTecMnSEt67ya3qYHNUv/f4kgj+y
b15aM+6GanR1Z0gEQapZTmqy2Gn7bWoeujixu0D3PrFtV0vGosnqTE+jPrfyFBk2NfSH9iYcf17+
/uYlyADHOCEKoxrnCUiSNFnaNkOv59BDfBQnXmfnaPZMB2DooK7jZM5/R9Ghj2ZlkTtcJ9IXmqmg
fDbrs4eGwlNKqr8vj2rb0c+D4nZvX0J3qYe8syvNvqXdakQQHTYfdoaCX6kqTIKAxxuY85TQKsf5
wQ7JtwN6R9zwACTqLvQ/hW4A4Y2hUUWzgHHhnFyCgF/aNzli9z3A/p6yl+8G8NXJboqazWdS8Gtj
nHcnQ1lqhAXyIH0h0zUN9lbyouaWfXmJNgDRcIPVoDjPlsZOz5oM+HWjsvwhhz6hot72weKHMVjh
Mi05dnPyS00VL4tF14zN6H62zZfzW6JJStAhui/RLlGf6/FREVJybe+slRH+otrLlh6UKDKwQGj+
FR/zXXAVHyZISyb31usnAJzvJpTn4+0tddZoDqdnlSnVKdzpFECZA5vg8KmDBD1lpq4oKrI13EGS
JbO84CWDUzEavbRUPZQuXYF/sPX/EGVXNrhzpAkaY8gZF6VhL77+rbjKntJ95rJGwyvt2rhvD7KN
hhGwNorLUJsPAAOpFEWWKTHB6PA+7IIe15JaHc/1pHe0r6qTueVP62F5QCZK9us7/ZT9NJ8uD3hz
vICx6VB1gdg9jwBp+jgz6h43gah8DV8sPbKL4q4le5As2yP6nAcBxGg7hq0McnF4qPRxiAgw9fo3
MILts9vqpUgQ+hdH8eR9YIkWdPOGCEwYVfHeRu2D2/C9qsRzN0P55P+FGDWIxnjpdeAPnnVkvQNM
c9U8ZIlrCeZ281FjnG3zLR7gRw9I0L+9K7qr/EHxwc3kTPvgKkXzwmCDdT4HA+DiQbFkp5au8JG8
ec3DZjE0C8M3+FJqukDqI0Y4ZOyfwa4CpbR2ExwqL38q3cgTpVG372Arc9zemS0VupBoY0Xekam+
AkQug2j0n4VVRPAhfWujroxxp1M4AO8/pZhbPTnm2R3Vv1zeGOzHfggEug5eA8vAH29xdnUFiq2h
HkFYg2A9mt+brnS1UXpOlGSnDZnARzfPBZ0ifWYx1Qi+OqdokGNXmHynnB8l6ORGu7oXXB02TRhQ
O1VwkhtQcXofWRqrLyWjmpDitg5j/r1BmC6fPzFhZxN8VbaRO0zYjAXJ+9gL1PhKU+LrCjRsE/1M
2tFYmeLOuLjKqwa9iCDEyWVPmRcvVkpXsSLv8og2cRBrO1ysakGyUqfDjPTmj+xg+rWjIXRITuAH
T/lXEHcwFl1EzmM2eONJxFe86eCrQfKHgRUYetkPwJMFL1L/d23dC0a3GRlXBtgPWHm4JFllTU3U
UAe/OMhe4Q6n4i/TtONdZwe3HVJpgY1sy3NS+vPusu0NsSPcGla2mb+ubBthavSp8sb1wpKgyYFl
Q5Q9g3pk7oC2RRvsERBRrP30sd8nR/3h8g8Q7AeDC1WyHBmSylQEpqi0c3DQT9NzFnzqUmuw3hJq
mrrMF8PHMVPR9gH/6fXXMoztofybjr8ikRjHtqeczXB3Zyss+2Re4Clpdszak14LYIGbd4TVMLjg
IYMWQwkj5D7/gZPQA5Nc6HbCqinz6A8h92znY6MTyqZth/xn9bU4ZHesbhW4QFWFgx3t0b1yI4vq
7dtu8Hvm+EpZh1Z7GVQBaBkApTGDcIcp7q+QGMaNC5w80GIbRlsPnM9kk3GqaJpGDUXFH+/dPzTC
msQE1dqwfxhwONNIlFDdXrOzBc7BYxRrZrrgWv6WD4FMxuhDSmonQhptu97ZDHcKT0XYlk2ECezr
G9rvs+jx8j4VfZ9z7WFULXWAT7g16d3Q0L8sUyCS4BDZ4Ny7KwZt1mvwlwzdBFEAZUea3r08jO1X
2XnB+fL8WI8ZHp1YcB3aos3tsqdP5Omfu1FyTEHFKLhmb44J1UyCi58hm3xJmxQQ9hgHYBNDtJ+b
lvE9lBtBDN9Ogq1ssN+wiuGWCfLKMAHQlonYBDvUfW5DjxzqHwaoZGW7f4kfRRl00bC4fTNXLZ30
BQFVJjfLctsLdX1FBrhtQ5Uxp02BDojRqa4WnEyzbqMc4Bg7dkunsl0IE1ObF83VNHJbqM2XbJgo
cEaxBRCxCnapIPFMqfGLovcFbrgZFVa2uO1kZpneKAlu6MqPBqiUxA9wT0et5wFozgdtR23GRw7p
c3kfuvHLZeOiqeW2GanqQLYSZF6W6qlB316ifL1sYHtwLLljWriw88HckLOxJg1ikVyirzJK7+rC
suVq9EoCvmsZtAEmEEeBJAhR2+t3NstdEs000cayR0VQL7Ini+DelERQDTKf8iU6XB7h9uMZZRSm
5YQ8AQ+2iOU80McE2Yk+n+4t0MXauOvjuR46Y5nt9Kr5spgp9GHR32ANd6Fc2IouAqltr+Pv38CH
Mm2ohtQI8Rs0iA20XXwV1oZ7eZybx/J5mDzdW0NIW1G1x2ul1O2SlMe6rrwi7b3LZrZX7jwSbuUm
dBpPac6u91GPBktIDyn3pbmboRVx2dB2Ymc1IO4uP8hZYjQoCLr5r+4KcnkuQdbetq6Lt3R35cyn
QDC27c1wHhtbxVVwToIgLRXcPUD8wOo78f/0YUSs6JtmTFWG5KEObCkPzemiZADtA15i2eEflicG
aBZXTjd9bmWGi1udBo53k81fE1xrEAhRRI0QLMh+uHquDLBxrqZrUAYlkjLWjGSWu4JkAF6iJGqY
6AZPczvLJlH6Ynsrny3y0JxCMtugDZHMZChI4min4E49MCnl3LdGqLYLPJD58oUB8viFngxBJY1I
u7GmFfK9BpVKeFUe0BiJtLAIs8OW45IxbmN1Df5pGSYsCZQfqtRG9qjpz22VnGTZsoM0uJKGdH95
hAJPJNwWo2rU61mFzZxMcmNHgf4SF7M31+BnViYcA5aXK39LJPr7stnNULVaRm6fVQ3ppTbrEP3R
VCYPshNa5sGILQFCYTuCrOyw37Fy0EmfhiweMbz4i+yAoAHcfm71ol3Tx2g/XM+2BMmphz8bGguf
K5PlhCaamgaKO1ZXRbIn1I5ELRGbEXg1Kv7uA8KHJEABwa3rGy1Dq0e06w1ATMh/Z69FvmFliAsg
AVAuzRLhXjdFoM9AM+XPP5srLn6MUtjMqon7dl4+1spJyl/KSYBHF8RAvv+3MOKali3ubmY92DIQ
9WM7Cl4N2xnc8zR94FfI1QBKGmya/PK77pW71Gl97djfiokUtp9EK1tckChUAODLwGIRqf0yHZQ9
AawIF23NY0Cj6CAKSqKIy1dXppBGNU3xlpyP1aHHkzjwR7eymVy45H6q3GwixaVhiLrKIyOLaoHg
o4IQGNPRBvbG62tLsFrboedsgtufgSVlS5tSFM+1yK6mu2pYbL0VYVb/JfKczXB7FHLXCa3Z05UV
nXUIRCd++jN1Jgd0m079CIzk0+W9tMnyYazmjtusSqSnqp4j38TaBSOnvAcPeLxbbNUDpbs3OG+K
esBKSW60Q2/0df8iPC63T5PzoLn9rGpJJs9Ie6AMyIQxM5/eKW7iNn9VHiM3QUu03++R+vWsw/B6
efjb+/y3aR6pVUgSADMMBQjmol6/yZbPZPPOs8sLNyfqvMwzKA3wbO8O2VvzquKJlQO3Q/t5GNz2
nhe5ikwZ3QID3Y31/5H2XcuR21y3T8QqZhK3jB2lVhrNzA1rNIE5Zz79v6DvHIuC6IYtu8p22VPV
mwA2NnZc66kzn5XZ7wKO3eVJYV79aujqKqQDstqkeqlpoGHlPtSfNB5iFueuKcwzrxZNHekz/MMg
fkiFnSxdhs89IW8bRj9h9dwCxx0o3Qkshp674nQYxL3670kw6Sv4JoKxGEaXRhIJ4EQAts+ZxsAV
JAD5mVz+AHq2H/2/NzmMyUhH1ciKGO56tA98ylagfytANvjaCvyNl0v9G7v+Jo0xF/rYJEEswEC1
rnqgBipyipd4L3udH97yXhGewjGGoQ/7ua81dADiObGaFLZdBTKqedZC3kTPayB9ZRfZdhGll+RB
py672oDnUIn2uhJ4i9r6i6AfkqbZxwXJrWjMTq0YHeYJg9TZBGjf2Ena0q6zBWS36r2cDc9jI55S
Lb7tBNle1MEtC/OCDgQvmsRnaRl281ze11H92AeTFXXRqRHIoy5Jp8HobblHDL4sxA7V3gdy9Xcx
6zzSFV8BXfgQD8RpW9MN9cEBe+yPAK62phvfDTV0yi64KUmmWQCv3fdxuwfjtUOaflcnxcuoJl6p
hKe0Nx5oJ8cQSrdxGT+1kWz3pvS8DPkpmMcjqRonJb1dU2XSNavMBlsQ8++LUJ6EKfCkdDzGefu7
r5vnElEhxkT8pggAy1QcgYm7k4T8bEi112Szr0mIHNuxvBWWyiNmiASNZLWx+UQCjGSNyWRdN+Sb
NsOk2X2dMkizhMcl0VuwUomSo0xenLmkuEghJ+jZFgHYNgkpIaKwDcVEWEpB6SoU+NtTVO216bsS
cp4Ljgj2OQLisBwDExNRQPrQJhcjfTA/5dmaf62CfZGUQRYmQYthloKHVPoiaJzi92ZwbxJZQ9s+
/iaMOQoFcykSgl0Sh6dBv0V0ZhFyU7fPRvQJEguY2JUsxhhJYmrUIAGGB/2VhvUxuNU6a/TyR4qi
knCiwk1jtBLGGKNRnXMpaxB1FLX80BepVxWSbxizx4e/3m6cw4SMTDQdlH5sa3I1Z0VYjXREJsot
KSissd5l0l6Ib1vz1oQNiiR0w/rXr9C2bV9JZd5dIsxNjiY5qIY/OItDU9bGDRrY/eow7ngdtpvb
uRLGvMBNVgboTEZROih/1hNym6ZlFoOd8LFtNx/IlSTmIZaMopgjE6WT0aZUqi2aghpAs1Iq1XEn
eJxNpE7Qh4dkJY3R/6QfMjmvsInJXoktBNs+scfamWzRQx/QYQYPMQcaY9NorCQyt6AFaOoig5XO
UebLOLpV2mJO//76sjZv9UoGo/ziUmiVFiPzAgQCSxp6LxU8SbgI5b0gKM51WZs++Zss9inOyiXV
hQxuJko0S+k2n/L5V7/PNLQMZSeDHhlrIaYfVYdp4dwjznmwTZoToMMwCAirJGO+pb8k4q4ZP9NO
Aig8Eex4Ev5im5PzKRXRTgWHX7PiG8HLYqva527+1BzTc+hTkgYNIeO85yPYbZ3OSjKbGUmbNGpz
Ou+aLkggCOW+HcNPJF90kZgGJvMBXMa2njZdDrwq6pxHLfpx7sX863UF2zR0QDtR0J2ryLrMJie6
qlKVqUDMWwY3wgRP7ZhIflPe6UNlCajINbkrTecC7GmCWnC0429SMX950GwTqCg0VbMICDkp2iAm
8o+CLe57D3Q3buUnZ56qbNrZtzCE1UZFytVwMnGb4uUcKodA+KOaqTUFX67v6abSr8QwsWGjjD1J
aQQqz4K1aN/HCNg1Y8zx8ribxzxRhtmTXmlhy+m09YhUwSS5BoboFDtz6cha8Qmw3ndhHNvWmeSF
MYYYYXAAdHeTRKknLYkrLu0Jd/wol70fd7O7EMWSQyhslx5TsT9GQXgIU+FnpRl2jrkvLeSRzW8f
K7B0MZigopeR2e++idNFCGHEQlFz6wrTHHHskd6w4b1+5n0x3kQxey5IVYDWVjRKg2LEVZWDYYqe
+e/ZI6gr9+a/M0Y5QHlGjFU8m7PsB8I+bHdR9XRdRbeTaysZ1FFYBf16syxdV2DPWjd6nJzYANdU
aXeoO/n5AK4pUO0VNheWe8tgrlfGnJRRGf/vZtCe/fyGuqm5Xx1zYJjR3FZ0IJ8wn2uBzHmFTZtI
I6H+jnJQosd2+MPZx02HarWP1Bas9jFCLz34OfEEJCdaiSy8HG4bsOEp1H1mG7844rY8qrW1ZtYz
yamaTzW6q4BqS5u6/fg83UtAS6T9E8YvngdH3SXWgVuLY1YHuPEuNsoW4B5K+DvNF3eKNCfOVNAK
G9bYTT+MWuWYtS0VWYukl321oUYsxqAmwgoH+d4YT0DN4AjYss5rAYxTirg7ipduwZhjld0YyCGg
Tf9BDPI956ioG3ht7xhXdEnLoZJyzMMk6L+Er41mU69Fb3pwie1htrs/E6x0ZYNbNbHjPzqnw5C3
jYyTOkVzNcQN3iAp9Pv4Ips8r2vLCwY7C3p6FA0mjwWhI3qJ3lPa2E0RPMMdmNF2lZc56ZnYuqV+
FQ7opPVCKM5njm8ll9lWHYTbTd0hVkqL0NLm2Cq70dJ1HpHUppasxDD7V05CUaklnrphJNYQf0Pc
ZPULtz9D3FKSNzEs4ek813rQiECtUv3pVHgDYjGaruT3uG6uB6APMsZ80JrDtvoH7agUtUkd8TS2
UlHYx8qlaGSOud3U+ZUUai1Xl7coSnRlBDC3yf7/47/9k66MzZyAvpLDvCOhOmqknnCHM+ART53d
JLdJdC+mzqJlThedp+y3aITu9Ru9eaVWQhnbW9dzqIcUrzqcXMzuiXCOrwvYtLYrAfQMV7sn5qWa
SSPcU+BFSVZoapZsAI1LWiwSmZ6kjKcg6ziL2vb/V0JZe6vMJgkFoDuP4Dah9f1pF58MvwPeQcgF
sedpIWN7xS6vJKGAsGL0l/LQzg9K9+36JvJEMPahrKRCIz3Ye3pco97Vy3O+cLScpwiMbQhJmDVG
IMJ3ar0g6qxpHDiawFkE2+oWN3WgakhPO3m2m5R9I565UzM8EayTOTVFArBNGLhE3gthaIMQYz8Q
HvvfZpSyuqosq2keN0KvhVDq4Gm20fvpRY7uGE+TvbiZC1So/fXj51ggNhaA3Z5JC6QtWKDlFB9C
n9b1owNvwIKjAiyl6ZJlLZATqV8pukN3E4y83nDuvtHzWxkDo5yNWqGdZ5R3MrKL2+El2OkWRSPp
zsoIp+H6xm1GBLpi4EWXVdCSsJNaUxcN/ZRhKqdxItScMycYLe0GwDZ/ZMzFjzvpG69XfLPrYyWS
ndwqhqhRIgGPEp3b6+/CQ7HD0J49nWOPx0W8vZ+qCmgLiRhgDWb2U81TUyhSMK6ofnlD07m5raVW
61DXed61x0/ZISSkRAwbAW6JbQqWjQYj8xT3RDVv5NJGKYjweos2dR09xwblngJuI2NN0YZRjOMI
D3MOLqH8dTJQZMPckvZzTh4N7X5OeK7z9mNhmHRcEFNUAPV8r5RjLiZRXmMTaYOEAphIdS/uW4cO
owEdr+VYwa1LZmA6GHjKyEzJ7AStqQBFzCjQ4JwJgODNmrMcR851reeIYAdltbmaTPTAo/ZtZk4o
/6qDp+sCNrdstYjXO7C6x1GTZINcvur4DOgEqnfzRfEjzJYF9mfS32thjP819HMtCQaEKdLJaHyJ
XEzhE80/axGM66X3eltrvSQ587TTkrsMWHIBL6jeinLXMuiprfYslEqhJA1kJK/jgdmDgG6wZkfZ
W+SjsY9f/uMZMWqdRGolzBnkyWfK7qPsAke5UXykJJx/MGy/FTmtV8d4XJkAxIcYZCGO9qACA0d8
BWTCeKc73aGA5vRfF0Am8DmM6M+y8Sg4YxQTvdmGobwayPWmtkaUI30OAfNtSmcC9ccg8kcMgV3f
zS0vdi2HPTxijETNULclQ+IO1WhnQ24VuTXmR028bQee17x5hVfrYg5vWvIy0cH4gXnpmwwPyFhy
FkR/4MPGqaghiCpwLU129kETABoDqhC45f1TXJ3y5JRk7vU921wDQAIMHf9ACpOx5HpstvKI0wEB
2CEufhTcpIe0eSorCYxbXMg5JgFMSBh+Tsi1t/5r3s1ffPlSueqtgX42YKs8xqJVcta2vX1va2O8
5RrQOGMSQjIxdkv8LZhvEkAHfWb/oNSyitZGnW16rMkitUqDuY1kkD2lrn4I6vL9uohNZwVUAn/J
YK7t3IXKqBPIGMq7Qkz3gzR56oCG/Tqz41KyNS1E84ua2d1UPHGcs+09fJPN6IeaF0ncA5PAqZuL
WqM6jGekijhCtpXwTQijIinqaNEYIeiIMIrS7OKEkzvfclfWG8goAhJvAUjNYfcGD7iJhxSTIZQe
iQcOvwnzvJLDNo4I1ZSHHRoTHPJAKQvGsxBayg3wNDNMzYcAeUbKDbG7sedN9b76dB8sBaYe4e+Z
KNqxwUekK5EYlthB88m4XX6pB5S8QZdg2MmN/K33qufSzu3qFSpy+p08lc/XVXRTS5CMM1WFUp+z
oxZ4xgDGQSB+qh4183FQHkFq8wkRBq4sOosx6cbCZ7U1MH7FBIpYdbupu9SxS2JO08wmWCHgkIkp
wu+TVNbtq6I8nox4xmt8Jw9OAfyDBM2idWLN36b71sGIHc4RI9LHimdGNl/mN8msN6jqdRlUtBq+
tMBoUsaDpCUnKTW9joi3UZPtP7GZK3FsCK7MTdJFE+iPkj0x7nr112h8uy5ic1Z2tZmv7unq1Qeb
W9mk1JVCitmPd8ozcfVb1QlOFGhdQ5kn8+d7jkx568FcrYtxEWvMCYCexJCc9M90W+xVN3TNPawk
JQBGWde/Lm5T61fSGH+D1FEmy8AfcQSS7sVWtZRY3Rm6xhHzGtt8uNwE10sXVQ0xF1We1U6OdQK2
ughmxZzKL5mgen3S+EWMpoy62GvJstP6TrAARJ1baZAeAyBhg9lTdkHfBrwvYPsGBf22rnaKvveG
sXSIhIkdNXyqFGVPzMSJGzyMRpwem9DwYzrQaUheLxmXbi6fyq6WLU1uH7Q++7pM0V2rlo5G4KkK
4W0eaE4XNvuukOy4VwDTlzlqNByAi6JZU012LbAarLE3balUTlNUOdFQugU+Uw21owDKGgtcpbsi
EO81aTnJephaRdQe8mCc7bLsnsRQb12s7XFS58gKk8itSQBkebXbXT/NzXjJpNSGkglXi7AjmHMa
FDBwyKyoZ9NX3eThJxov78LXdCSvHrn1Iq1lUUVeHamaD7Iy4UvwIk2n3k99ya/33Zk3PL6ZWlnL
YS6EQdqhjxPUxOW7cqehPYVeCcEWftSO6GU7VO6c/7iLzKUQMylTiAqcSNVvf/yvNTm1xd4S/NyL
wILEcR227uB6gfTPVxuZ9VVS5T0s2VgcC+2cdKdi4rSDbub81zIY/0sY2szsR+BpJRMYD5veKltj
pyeDM4mdW4jiISyC2B419LOlOU/4VvC0Fs5c/hDdjpKewKTp59lWQB4RFVboT8fKJX4HcPvKqR/4
9fItj2wtlfHI+tDQgggNbU6V/hjw2i3Zy3U92fRYQCGp6oapy+g6YDSzrzs1WAaM2mm3tSveRHti
TQ4a2m3YLgDPmZcOcCTyA0UrC55Tz3Svy99869fyGT0FiKg2dpT4jY67VBdMhRxbP1As5awcAEt+
R5zymLiF/5m+t7VcRmHzZunSoMXNF6bI6afUTsWf15fG3VpGX9MhN9UKcAFOcepOpk1nv7I9TS4I
uPwYb8tQJ6XFsfqE2r1d2LyM57byvB0to7Jli6tQhDISNdKhyM6m4Fxf4Padf/t9RjmjpAszUAPi
PawvQyBYRv0L7Egcw7KZtl0fFBM0mLOeZoOAV3e+M/0FWeno1nDNW4q23tghd3puE5h8JY+dju6T
QRdiIKU5RpA/x2l82/QIIAz9NMy1EwW6H83F116THivD6gAPlZs/JxnXRRMumVbs1Lx3iiXd541+
Z/T9sRk0exxkW4hKGxQmjgz6nnBuJc5Z0L1mfRMTHrmomECBBcvHe/tbKfBHwhy7JIm6VUmXsf4e
TA+BDASWG1nhxHFUca4JY45kTlJVSCPgrUnNaInp8luJpotRTnYwTXYhTLvrerYZz60Wxx5J0aot
qEITFA1joPxjOPQsozXRVp3iWfJHx/SKs/Fo3os8MvNNBX/bVDacUiMw+mqA5cEY8iXHeMjY+qXE
I43cSCsQ0QDmpqgDmd1UNcYCLpGsVi04nR0EdG6YpK6RB4dibt0ho2CtjV0lsaOT0hIaF/rIaeP4
uMb30hk7GIBGjaRjIDqdcAiMk1FeEoETDnxUF4gwkP8xiQjQKbbwgv8xioU6YIG3UhN/0UfNUQV5
rzZIgcv9v85OvxfGGN1w1uQ+SWrgh4IO3vwSpLbRcWYfeOth7OoQpzPAUBps2aAc8wnkc51m13Fu
g8ZjNw48PI2PZvz9ipirnaWpNmGyQgTySmcV1e954Y2ObOrA6oCY+wxCszQ1ghYLMvZFdJS1F61+
un6HOYtg69lFvGRITMA/1LRiL82Fp6mZf13ERw/t3T6xcUNtjDmgx3AsjbFDCGMMv8bkvjd5XBmc
zWLL2WaGHuKsrESnLS5G6Cv6Y8qlR/vYFISlEBVVWEOjEKqsU5bEaR9Fg+hE2nhQAUid7gHSuuT2
qDwF1d0wX4pldq9v38cXBLcT1Je4jgi+PkAcd9FSmkkMJVjKx1o+JuZLoeyS7KE2vlRjznnVtzZx
LYy5pehuMQKUTPGcx6cMEZD50PO8ky2NW4tgbmm0CLNZ1CXOKa5Po9R6CeFRAW6a7rUM5moqS1po
gohlUOe1vKc5dfmWusrFHW+SjLdjzB3NSG6k6L+HSswPIcaDZuM8DJy3gLceNv21BClp8xI6MNqL
N97kSNFOB8E3nz+DUvBO3V4/ZRUwJsRcMnSNLA5Qit1eLM5aPO2va/SWQVidDpv5Au5sbwKrF6jx
bfo0ZIUbo1RkCUJlAYeMI2vDTX2/HubKFoqUBVmM9XRO4GPm6Ah6FQpVYAJnqXwArg43wuco+GvO
YbWDw2iMiahB+SIEFc1D6YdPKrg0Zk/3xGNw03g5J1bkrpHq6Epia4ZlGPTQQTnHAL94BofMzXxR
ESDqkbOc/wFSB+8IGTuRR6HSdgvW2B8Wz/CWXfFS2oMV7iklH205QOsn4cYAmzsLsiWCeh/Yxdih
lKjvF2IOmeiU1SUi39T5y3XF3L5nKwFM2mlKpHkwUyxrPpgAx552xU45yIC85d+zTbuxEsXo5dDq
cTdkuAQAmbKI9CLiX9r0yFkQ/eD3EQG0fyWF7uhKM5QwkUDzSt/eKK9AflO7qOCDZ06NMPFR38zG
fJNJhhfjv/W4R7CN4KSveLAkG4HC+89gFFRWEx2pVRxc6+aLLZuIFpF5PrXeYk9uElqUKh28wPyS
vky38doGMIo6z8o4zqW0oGEh3lFKsNaOQH3Yevq3FNF+nTjJi2oBt8SVXwZUxNH4Vif2xGPd28j2
v98B5tUrGqOeMxlXVL+TC1+drPIu98Gj8bNVAV4S2slhfIg9XusYT8mYdzAtQPy7EEF0BPNpmE9p
fVeEDxwV2/KJ1irGPIBqL3ZVDy8S87h0ug9Y9rtyTxF0Wk4EsYG9/W4P2aa0qBODUjBwlllpkZ+G
Nx1zN3ZNZ7kLbs1Tlb1CVRrIRwSgDeCZdXpAVxRJY0pCRp6ZTaJQ4dlgadq+rzRbqS5K/qPMOc/9
pnF9u7QaY4VQmigB3QzTMJLnaHlIwMycmfBeBl4r46ZruRLE2CCh6es2MhGTJUNt6cVzXp9EMFwa
ycEMMEWi8SYEth+qlUDGHIlBawqmhFtA7etyQs4InAd4i382sLGhk9nXdZPzXmiM2ZmlDMPbAIRH
NUaxxEb2zTnmxJycG8aihreBYIRxCrWo58cQ2AFzca6j0bq+jo0ekfeaz1iPMlhC8PEgtmlo1dUC
5+ktLcDozkysLgNdBaCw7S8KDCjPgmxUSN6LZkxIXuravHTUXXeNr5UHKERoBkAynNkpPbIX7/V7
9TNx78qkaIxJKcUQSPQS3N0m/ZGQxxnysnzhbCrn5NjkVdRWcrqghd8p9B96dyb6MRHq/6aAbKIK
SJFaIys4N7MIvV5sT2OVcVreeXdKZ6xF3keNOiwh7fxsDxp0I3eHZ+V+Okwu6LrvuCUz+ntXDCGL
qtiGcycHAe4wWoNLi/p+xG6/1ifNTtzQ4aGJcq6wzlgMTHG38jBhdWqBeZIT2Jk4V4tjbD80zs5q
WNVaJoGAMb7RD5WX3kVOt9NPC7gOxFMOQC/jG/dWcV4TFghGUcc5iCIohpIhohv2aEexg31znO7D
vejRGeFo150z3+BoC0/pGUOiVsE4DBNu84AUWVktVp+mR3P+dX1TeYfG2AyApytzFUJKFjxl6aOW
//xvv8/Yh0ojkrnocDlSc/wSDpHdLxXH2eCoBQsgUGZSFY4Bng40Zp7idLrNOtWRSbIbwDh9fTW8
qIOFWMwIKvZhge0SD/UN5lT9cE8QddDSE68cvAGk986cG4y1mEqQqk05Ipz8TzwjOTK78pk2gpR+
s2sdoI0cs+fx0jqGTfz51NnCfuJ0EXFUkIU1MLJ87oBaKTn9cm4qh3RPGk/LefGGwViNLlamjlAF
od3wOrDou8Ki8Wnvmbd0uBNT1LZw4dmq7bcS/OqiDqJ1dIwyetlNTZk306tppEg/wFLf9yNQnUcn
sAD2c5u/8KaoNzfzTSLrEotIqZdDCjWN+sgVM90ZSHlRmvD+uoryxDDOb6cESz3KsMKLHFoo9lut
cup44AybVmO1FkY1+0UNkqEgSHTqgBG6l5eH64vgHQ9bUtdLbRmUPEXCXrOKU35DA3x9r53VW+kw
0/5Dnxey8PaN0cMQsCHNUiH+ioBJ1v8MMNdSdry27m0hQGCSZRMzGSyljIj50UgqqLIX3bcl7fZq
kMGdF/Uf1/dvyyQSADOgCRr9CIBlfp9LMBqzXkiOeocW3OX9YxKF1tI4k7C7LmbzmIiMMSfaCy+B
RP69nFAxC80M4f2pfqTashse0Dhy1BGka+BR7W/nHY9XaWsH1xLpyldZErmcFL1YcIv0IrsBqf05
WgAtavCmgjaTAOh3B1In0vii9OrKreSA9q3Qqx7ZGDpVJWE2uwTpW7BHyQ04T/0euNvflW/Xd3PL
0ViLZDRQVIuyy0qIDGTBKqdDvNzoJLS6KbPUIXWuC9vUELSqoGBqmOaHUeaaCEEZTmhp7LVvQfyr
bAC2dyMWvGTK5nGtxDCGIsUAOOlDUBH2wkNnGLamHLpG47ju22q4kqIwSmFEkzKZCc1rABTVAeCs
+Ss7pqfBRYfrLgVW/+nfI0kSEeNbf+0fc1hmEBtBXUs0v/mnHt1B+DpUv7RO5CxtWyfexDAXLIiy
uB/oBRuH/DC0lUUCJB+DYTilEbkXevn5ulpsOjhEAwKMpBINAzaMQCNRojLXaRYSSPN0kjnYhyfa
nhV6PFyMTd1YiWKucrvowF7PYQylUPS7CsNJr/RX6if86PVJMWLqfmhrHU3YVNOX7G7Ovo+E1wO5
uRQMBYmajoG+D2OfvTr1RaEusINGvy+zysnVZleIvFiEI4Z1IVoDMEFa2GPHlC+NgL6Yp1b5zMvx
thI2dxZNVV+ZFYrMZX2PRx5t/odFCOyWfCamJytBjGXIm0RKSQzLEJGXPvqla6dRMDi3ZzPgXgth
DEOZZGac5xASfhkcJJUPgi3vM2twkx0FgeYBT/POhzEK8BeaITdwPtNUOyQcwU0X2ErHiwx4Yuif
r96mMlZSHXdFdNC2DZ55vbeKLH+Ax/Fw3Rjw5LA3Ry1TZc5xczTzLGe7Wa6tUHu6LmMzU7w+IibM
7TGBAfh9LMZ8Cn8Efo5Mv76nSOGhT/mqzdMEVKPQVo/JOX25Lpu3Pib2nVMtIKYC0YH+FY+9JQc/
oP7WfxPCuGJVS8YWP44wPrxXqkM7wcz510VQtWLTPLDYGNvSMU0ss15lOJEwbc0R4+ZdeQjMxTcj
XicA/cprIpitCicR7niMZyEBJjReop3ikwN/7Ii3Emazen0Gn/Ew4bkTpr1cJWdhMnhdyJun/rZb
LE9hKowYE4io4dkvHhqqjun3+CnYtcDWtKlRKF+EC68isf2sqgR+pAaCaMLGMySTOjjl6N9SfYC4
IdgMdtoh24n/IA28vb43UYwRmlI9yqS0kwB78ZzGl07cjT0nL7DplaxWQz9hZYC0Zp4qk3ZvLcp9
X7pTAw9VQhwzn2ad1yu06ahqaKrB1IgpKq9Vw5WsYZaqqgvQ2hehAEiGm1kCnTaqSoKSONev0aaO
ryQxG2eIxYA8ARJ9Ul+iQDU2ribPlhlqttCBgD2YfxVtekNyXpp2U+lXcpndlFShD0xAriCkCS2j
/6WrnDd9O5jRNGICbkAydXb4VimHsTb6BntYWr2LyQm7P6dPxKWzfMJZO9RedeZ1pW/qyJtMtlut
0kAcLOsI1MgsxlagAREHkypW0+ZePJZuG/LGfzf1fiWQSXxU7dJLPSYMnCy8SftzJN6S/vG6hmwH
GisZjNMi53MW9B0SYpT2KfgSYRrRsGlFvAELeWKnD7y5rL85ur/8cXaoWQZava7Qku30E+U+2Vbd
ZWe4GAJ7yJH2hj1244dPMI8juHnzzNlO6JCks6rG6J1TgF6E5orQFRMr8GIZoy+dTxz5/vq+bt/x
t0UyZl9SmiyJKzxg8jihCzy0y+ApjmqMRebudUmbSdXV0thSUlHVyyQCegE9RuIf0aVlTTkBqnLm
kGJvOjSvigq/O78Yh84fd9olK23y6/pHbEzhvNtfttbUxIWGxi1YGlEIv8uk9KfAPIhd9jPIm6MR
NlYjTi911exMk7cB2y7x29myNShzWkItoWfbuoDFApQGkg3DS3c0bAwEoBgvBpz0/MYw2vvVMk54
jhRLniavEkfgnSQeEe0BTV0UbVHCrB4n3uPKY+34VDbzkEHeaMsHyUPq8CjudSSTMzd28ufrZ7lt
df5SXZ2awdXzJFUiqUiLo1yKAp3t5JSp2TFLFw4S4aY1xXARvAcdDyE7mx+QWNbQAgBXNSF3dW7e
Icc7WnMZOoUq7lNNbZxPrGslkPH9h9KYlqTuRKeST2HqK8IpG/fXRfDWxGxdJqRAGiJYU0fQVhX9
MIbvs/w779wg5VT+N4sMoHAA4A7FvjfYZuC8FZqxoXnX/gCSESB+0sYi7UwTlRSyIXR0jp2hOvbB
X14JZHQwVUW9WiY4smLb20ul3Nc9j+5rU/NWIuifrzRvzHUhNBVYMmmZrJaczKKy4u75+hltm6qV
FEYPjKQQWlNFjJRFjWxPKLaBzES4FdNyL3QLKibNfAFKcGQPmfknFeOv1+Vv+mQr8YyONPJcCKaI
g6NE2IWX+j3Gn3PvE+TlsFHglpAJyFmROGecB0AqFFpJ08qYS74zm8bRpf4eN/sw1PkTQMldIkR+
hPFTO41ETwkBjT4NT4YWc+7EtvFafQjjYcTtFAdB/FqX0g8UsYyiHWgY5Cu96omXxNzW0rdVM5a5
NQM5WGivn9a5SXcjqBztoafz8Ra8/T5zC2JgEM26gl3tZgXNvItbCPGJbt48dnucrH1dWbajrNXm
MVcCeBXJoHWQ97/q7LCLvkh2BeC12BEeObJ4e8dcDLlSxhyI+YsjqPdV8DTU/hSfutgpups+9qIk
dbLC7zonjPfqdJwVTull+/a/bS1zMeLBjMaxxVKnubaFwF/myY4zzpAaTwgT9QeAfe5UAbGXCdcv
Qi0x7IijTgvv3Db9v9W5Mf7fIKAaK9NETK3ou3GKLnoY/Ehq40JGGJay3Ila9LNYlLNU5l/VqgZW
W3NPxgK9TX3xOI3yITHiL9cPmKO7bFeBaWZTLhoIJ+L2FLRelJ7z9rtZP9YJr2Vs28b9dZRsT0Eu
wPfVBMR/dLK19c09ZeH9BzaOo7FsP8EIjN+yr5Gkxgigecic+qn0B2tAWy+NXzKI/FRk+3aubP+A
VJQk0BPsYQIkY+GxFF6un9G2M4vSo44BH4AEsgxKU9/0abEgERHtZzv7JVmpm55BeHUw/iRW5Oqc
OGXzPgBRBQCPGMX7gNyXjWastwqyOMH0NKSPwrxYRfiLs6atJl2kHQGSBJQksPUwRlmIiGyMDfJT
qZJlVq0v36c68fRFdIkG4MopvgStZHVBdpsSxb0ufHuBb7KpCq18irzVR0kt4FOQRrGXJIWxntyU
2/SxKYYohinJigpwd8Z4aUtqFHEBzy8it0Vni2ZoCbyp/E2bspLB2K5RTSepiPCQ5oin4swfZ8XO
1S+GwEN82s5g4/rCccDEmSQyq2nJMKpL8BrfILXi06mf7FKga15Y0DBLUXZSTwQmnfnCb5vd3sk3
2cwqa21uKoXGVmqS+4lqenGk+XFccxJ+W4kPScR4LVhdTdT52ZuMPjS9r1QkFQfPPBTArMzt6R7w
s2jGr3z0cPu89NGGsXonkNFEA8AmhkRQeyjCY6Wdu4xj3rcc23cC6M6uVN0Et3RhTjAdohLeFVHn
1WKxS+LlSYq0I0kbayh0v6+6Y2OGvHBk4215J5vq7ko2OLoWwJnD75pBIEWBaVFmdfqbFDwOmjvZ
+WOya1BreeCloTe05Z1cRlMJsHHIaOAUMd9gder3Th+sZODhLr9m0Bm3750YRim7We2iZn512pOL
+bt6yL90sQVPyUKW5Sa229bVMeDX+cXv+Z+ANPKWybgTKtK4SlrSqx+dE0CKpPtuuPvXhnK9RBZy
Xl5i5GxnhMdSWh7UuLtF37eXmzx7vBUOvJPDxCUFgO1BgoN+wxFd+MQLD+J+OdCgNXaA6uFeX9RW
svGdNCb4SJUq6DKCWtX/yIIBY37UDCt6kW/1W9nLwG423Rq8Sd3t01IBjQQaCg2wa+8vQzYmTToQ
XESp/aqDrE0lOzXiOLLb1uRNBmNN0tKUzbzBcY3JuSuPec650bzfp2tcXehKVsq41KDxZX6p+90U
8BrH/kYR3lbAmIwiENpmWHQg8WVOhR5kcL7YQb8bDr2je91Ty6sxbzyfUIU3eYyp0EdlXgwNHWTi
2Hma9rXtj8EQWmAstK4rHW/rGGMh5qGQBxN8/1h4buPfMuEBIG+vxECBBeyH6gcA5H5cwgq4R8j9
qJonjZ70f6R9x3LkONPtEzGCFiS39FUlUzLdavWG0Waa3ns+/T1Q33+KgjiF+Xo22iiikgAyE4k0
52CcDDM0RvNHOva3HHbwVy/lXKwi1AaE6VTl35v+6fpG/cMdfBHA+ALRiPMoluhr2mk+JwFyt05h
C3/ld42HmUfgJ/HaTfaP5iKQcQexOhRr0WPn2n6xwxjExkLLefrtG/9FBGP8Ra4vWalg06TIGVp7
7k7KzLHN/cv2IoKx/RgFcTnKYDlSb6erN2jnyijtrg46qeKs5h+Ciossxg9MmRoRgWA5NF2lnEwX
nGWW6okB72W17w8k5KwAjq7IGnsBLWCFJIMOZVDuaWdLAxBxBQxGCl5y/2KGmJ70hxt9I41RvbIV
tUUH4e5bVxiFtY8d9TwfKUmzeSg4BYNdndgIY9ROkdGQWaT0FjK+hFNqL32QAxWWY008KazmLUUk
xymOit51sgtsGMlq7OR2PJo+YpMHOfgX+7jztpPEzdIYXWwj0ez0DtWC9CCDy0g6tYHuSwiheQlN
3uoYRSyJps0RwQvLKA1PLeubUe7ulqjkpCt5YphbqVvKtZ/w+nHK0NfD09QHPReyjl4A13SPuYnC
eMiVAaOryN0bDyCKuG8wFgy+aD8BTd/qkoAOYMRu7vOoyXmCmZupmEq0VSk4rBpRaty81tXRzExb
Tr6TzFYVDjTyftQsqYqpA+kHRJLMkWXTqoGiFzFKtljKj8XF3LyNSaMz+Rk+ifcruqDwUj6h+OqI
Ft/X75/kRTpzkqshNr0uQGFMKXVXTOyjRun3mCbkXPc7iG54IsuSTExRVnXCIhmZWimbq4C8KWj5
/Nhunwo/9DK78fUgPGdgGqXkHMkXwOQh2sCgacQDi9pd6eYDmJWmbd+1JR1qQalotMJm9vNJvYuz
kGMbu/cOliiqpmkA7pR5hWSRBLjzqUIfTpw5ZVZaWuOPPV7O0t2icu643ZtaeaPHVkE/ym4qHlv5
Iiw4vcpE9muonSStXY7DpN/7wQ43Mph90+U8Vkva0BHeLg/ooK2+CVaHwZnMFw/lL0p3JHw1LBgj
5rnJJ47w3c3cCGecQCxFbVESZBJpO/7oUQSzNTCcHoD/vbViLF9CkiX3edMGO9CK0NaNXMYHlCkg
GWQVkCSjJ3m0Wq4eKF3gAqz38pFetaktPeU2DwSbd56M7mBoyYxVDZFX1dz1cjDwxtb3X3rAKULn
P9ExAMAIUGKAM+st1hUfiE8pEMl5gvV1Hm2ZrzFcg1Fen3OG9Eb9oEAXmWxHEKY6CgKU4dUxg+Qu
CqRAsOFH4dmQmPsXqB378fJGHhO0gJLEkOcCa5QfAPu52KtDZzgg1MRwGYp4WGfMW+PuwW1kMrFL
R/Q5Lui+5jfqrxoDtxSqvDm0Lk2y45K65cXo+xq6kcjEMXk6FGlH30/zD+GHYLX3JeZTQY/ys/8l
2VYF7o3mKeKXv3Yjwo1YJpKJ12wYRorVI/szqN07jMRiHhGzMZUXcXmHdq1/I4y69M3zWqgkPddE
CItbyRpXvEePpHmY66c243g5+kvXdJRxcpHe65W5QNIqx5aZeHX+a+r/JL7drIbxZWIqklY2YQdi
eZoRNC1ewsXZ3l2GhlDZoE3BbNfY2hdZrmTIgClpiqw37p70qas7R0s/Xzfq3UtBvQhi/GMCiHkj
GREj6WvRWoUuBs1EKlcHBCMy086qv4RGe1CN4fG63L2ODgkQ4n+vkHFgUqqLqaDR6WhP8RaMtdsY
Gg3glx9mV3lYbfroGl5C0+HI3df7v+Wy/WMNAWzdOENBsDh0D6Pe1FiSj3vIb/3I4cFFUXX7qI4X
aYwLw/S+Zgg0BG3X87zctPmvOfPV8g9aorebyfaErWvbivEIjew7VMuJdijC7gyOeFuNx8BUky/m
pH1RhfKljyYgslaOHD0PBnH6Knop+oJztvs2eFk049FAcz0sIn27dCniwzFBuy+UuOF1C+y76osY
xoOppTQMYIxfndnU7SX0RVm3OMqyf+MZ4Ao1JA2BGeO3xmYG3naNfe1c0Rbd0jFSC5sKL2l4qLj6
Mmfndv0kWnxRITTALsa2OekoDoYpDdHabk0B2idOdqJLtqGGdgkAbC0SOPfdXjslrbv+LZHZRL3t
dXkUgcwB3PuD7A63xhkxodMG1dfIbYPxhDFuxIRqAMS46kl/XV54NY39TMjmE5hNrosRg7QdPoEC
7qFB1tZeBLCFUAw3dOgcrh/prm5uhDH3QyyT/48NlazRUU5AOVBJvjjyql97nSzv9pW5I+pOF6aa
tv1Kg/V7KEbSLfFn7wLs+nae7Our2g8HN8ti3LgxJqARpA3ik41KDdXUsbe6FOVLwe/uaWszjXV5
iZ5dC9xIZXx4tM4qcHkxqj4aP6rylRDOk3qvPQDlWAw+GQSDAx+IVogy9WVOwfb0GPGfcdRPglsH
6r3mU8AVPoTZvi5uBNLbYxOoDKrZNykV2HurB7P3I3dJEW12h/xocntPd2+HjTTGUYpV3Re5NCLY
VGIrK3D1PhixaJP5x3X12FX6jRzGyEExoYeCgmF8uUot9BrV3aPKm/jf1YWNDMaK42zouknGCK+2
gM9oRoA+dc5/WwZjuyGeQllF4ZE0ZUisphMsMREGy+i4vKO8g2GsV42FWK9FbBigwZxx/qXPgI8z
jmnFI9je6z14p+GM4cYCuG8QUaD9uAekG5qrwR2e0794dsyu4YX3kj+6uBDenqr/bT8Z823LLJVD
YmAUf/gu5Q+5qlp9wsvW7Ad6F8Vgyyq1LlZjuEIxaAVUxev/d7U8DCZH8ymCPdDI7nnVr33/u5HK
BF5GVk8dmIyo1MmNEV0mD8YBzDg3fJSm3Ut7I4rxGWVTlkMObHOnG4W/yij2tar4VOvybRxmd2Tk
ATxyjPnNZ25cVCTC0cvUmLPxm1H5nfFNyjndIvvqb+LowauKKIRRf3ERx1YtZYrRgOGJtHSLDDw/
pUUKkxdh7buNiyhG/8uJyHOXKzgnZPFFV7ISYDXSEKu7AVat0/HDDXryH0JyA2gXSKGDKEBkHJWp
VHmOoBKvN1Dg/h+GIsjT/wWPwu5RbUQxDmuplKnuS4jSkFsTbDGprFLgAQvu7uBGCHNY4FUg80gz
FqU4W3nXWqhR8E5pNw7eyGBOiWhTMpSYJHbS+mGQAhGNnKvX165efw6FxxHomuNz0T4k5W248ADq
9oOAjXDGTQ2j3rVCiQW2QFCiEz/NLVDDrOymORSeUXA5oPdwTCVEHJi100BLRdheKT1dG8xqQKB0
bwagJwWBXXQ0biI3wXRz4et2caCFQZqzLJzpVDvtLXdsbF9LL99AT31j5TDARANvMs1bvtH3+Wug
3FG4X/mFJ4vu30eDuIhiDELKs6YvFmgprXl2fg+GWZqM5YnZj60228pYg55HKOBPWJJ4zH8OgAnX
YeZTYi243BIve/mDy20jjTELBTdO1tSQJkSPo+yKzRd9erguYtdNbkQwVpFLcVwoIe4YLZOfisG0
q1r9KxuzU1dkT9dF7Rv55YwYG6iLsEpMzBECGuVQzvdNzqk/7Hsq1DkMYOVoIov2LMthpUbGit9v
7uTwsSOPo/H5T5ZwEcFck3kzrMCDQqQTpofePMszb2xsf48uAphoOlSEXq5nCOgdyZvfIIhpHFUu
GJKldPGRY9Y8x0g/+qPtXGQyZprSi3KinXKTrVv9MwW/T27ewO+Py4mHTsFbIGOomTlgZiyEMHTa
qPU3GY+i60dEbeLaahgLNYpRX0ParIaeTV3+htlVa0jQNHKTylwS9f0r5bJzjH3G5thrxVtjnK0e
V+ThYqf8noANivYkEL5X349DMaH8fyrOWKu8hBOgafG0q78MbvmsLngmA7zdNT/Vp/ibuYAHMkNX
Ho+O9B/c3kUuY7paq0t1W9NXy312J6PqZbqtG51pzSRxeCrCOUEWYEYgy7oK1AbS4nU2vU61qsVb
Q7eR7euqst8pc9lOFmdGWpJWbnPcGsZtfRh84U6/bd6gqGOOa6LnckUpWYTmPEy7vJuwJNJYeexU
cSAlBzBlFD96Xifj/qthsyjWhYxz2gOZBY2npLBb4bUv77rU66ZTY+pOAc7HXjp14qs0Ha7vJu/Y
GDciNdnU1yl0s0vRgVG2vY1R0a+G1p7zUDrq4cADNdm/uv5WShatOTNJoZRaIjlzemNiLkiVE0sn
57TmoT9wfBaL2ayKixqqJVJEfWMEcmIEUa441zePZ9kfiiUqmeqowaktvvrwe9zddLNjDH5XySdA
BVlvk9LilQp3txDzqLIKghpMQTB2Haro7E0UtL2SFaRfU9As5y78ppE/eYtdxHx4Ppud0SspQu8s
TZ8EIf1pqsMpl3WfyDwABs6K3qxjE3MWpq7mi4kgINVuOmhCo31K0kPJBR3cdf2bJTGRgNTrmS7T
9u7qV3InWCjCAHWwdYsRR/VvnOKuDm7kMVa9aMkiRLTGFWrDoUsqW05LjpPaNeCNCMaAp0bIVpDL
AqcKnAuL8irrQb/0Vl3FVs4b+tz3UhthTBywDuDPrSToO+3AIbbykvgiUqKS2/oLtwSyGxluhDEx
gah3oz4UWNnohb5006BMZ9rJQaGjMZJdOctJvSO8lt99oYR23QClRjfY7QR5fIceQlxj0egtJbE0
w3QrkEVc9xx7ioHuEB25ZWQgNDaVUpW9rANyBE129alSH8vp+frv72HJA7MYQKEq5tY1mW0hCrVy
EAgFoSS3gyt+o0C1ykvopC9hMKISkCAKaO3lFD7qHMm7zWgbyWwgoMhGUwn0xa7ezl8UYCis0EbA
la/gDBQArwhT0x5EsF9XXvyQfpIfOSvfC4y38pn8WznnMLoZqe0eMISS04CYpzz91lHyyEWM2PMo
W2mMR1FXtEtVGqRNx8HVvMwNawu1eSgoatr3gsPbXurb2ZhkK4/xKGslin26IKdpKpjdDYDgIKi5
JS934XA3l+eYxxzHUySWHzELl6iOdGiq6C82pU8VF7rOY+j80Ba7LkA/RGGPjd7K/+LFlHvGuF0s
426ydZYFRUfCMa3yY9SMgdZoJykrg+sqwxPDOBp5rHuSUmTuHMwpKMoL+bHrOZcp79yYR0cplLNa
1Q261ZenOD01wL1KRLsXZltJiR2tsSUt3DfiXipnu3/MwwODqFoDYEF63YmobiqBmlqqBebk1/TI
K2/u3g1bYUxUIpR6HKYGVkjtbsWDFNAfPkB/vvI7Tnfjro0stpWiH8Q6NyQ0SKpA/S698dQ/A/Cg
tARXt6NnwAcLeOHkdv96XVF2vfbFqbJQD6O+RIVqwrXJHXHKVj1Eksq5GDi6yPZTkKnPBbPFLmal
MwDCt5g8Uj9dX4a8vw4VMzqYyQRKIqOMI8naVS2gF281W9pLKwVEQQ97BOjEHE2Rii0dO085vhG2
3Kc28hqvBjjNrn/HXtQnSZfPYNQzT/VxEmoaYMoGsdpJfTWG6Kk3ze/1zEPH2AuTtrIY7eyE1FSz
RQBH0pJ+STAFnWrrEVTDZ7kDDH6dcW4hzg6/XZKbgFZt0j4jIRU3NV5VaG67Fofru7evKRioBTYN
uijYxt1EDOOR5KC0SFPR0rMbdCbbYco5ot3yPoXn/j8pjG8EUSCEKwlciEsetMTqb8BkZc8vpk3u
p9gRjoVnOn+Ad4/g5SKU0c9mytqiUnDJ5SDzCyMLYxzJn1SmtzIY5VOGdjTlEneLqAlWOUtfKqOy
tSZ9uX5KVK8+3teXpTB6Z4gRKVpDxhV26A8SMjATUGj46Jf0a6+IYRtke20Yp7bDalbxBhJB8+SL
UWJl8ouuvC71bF1f1T844L+XZTJBFiDvo1hNUTwzShVE0JmBFvXCa3JlBq+U+HXtwbWdqfGvNTae
xbwIpDz9GY1RoPXN4i7D+nkhvW1ERsRxn/t2d/kuNhwrxkQnCTRHX15q42kcOJN6uzm1jdqwfVJx
16djWmDhYQZ2gTeIMApbP1igUXUTT3M4G73vty4LogveOBJRklfAckJ/Rg8IAaCM0RzPtMUn9zUE
RDDYQ9Kv+s+aWwXi7SMTecV1r+WdIiFlqTcP67ieGm7mabe6tt1KxrUIUhGJlYgmgN84+QnYSTIM
dGj+dCMHpsO7vHcbzrbyGK8ymJioKAhcGR2dB6Lz3XzTPsVe42MYwNLexuclG2gjgEUkdzQlywuR
ds8SU6SSLBMiAgH+/VlK5hxNTYWzHJC3UYTiEYB6N7oJ0DdxvGvQmczRHars750CofgmhgyJgAVh
8U81GfgwRlhqbxVuFZ0IyEs5I0bvKmcKeJDsHzXmvTBGURtBSnvRhHpO1V/NUIHKi1eO/ehK30tg
dDIlsQ4S4VTD4IFxlIL+RF2pHPCqhR/v1fdiGLWU0kFLRx27BhAfd5QmPzNmUHOXPud0Pg70vZfD
qGMHqN1wASaMIwF9bfq1VO6i2zWgq9NnX9c7O184maKdp9x7icyV11VFZqREUmFwyxtAf+WHBxUT
BnevGiYMals/K5wg5aPKvxfJXH9rlk0NigKqk4vheYh6H3UybzW8eTQPSzhzyqIfb8F30hS65Rtn
WRYGSSajVdBk/FeXQePDxp5egXZnK2ZpK7xuY45CKswl2ItlNpklxL2N7AaZP3m0l5vnNqjCXTFj
hbnT9CSPgUbfKE4/+XPaWUS1E/G15SVH31qKr8lh3FOtErGeFNiX6qu/aH/6fDIO+b36ugbqufHD
swlC5eYZ2Bu2dlBf8tv4a/xXcs/jV+I4EoVxJHOKsalOhl1oqmIJGPWZv1y3PN5+Mn6ExFO0JNWi
OKN26PrRKgSrz05JzUP34S2EcSRhQxSw2mmqEwKMqV2Ps8Axrp0WPqrvJtCkkEv82C4SKlKloqFb
fXtyG58bP7tFGgZF596Wn5NbmoWafeGQfK9/8KbI973kRTRzSnJDmhrsPqoThU+hifnnOXal8tv1
k9rJKbxfIHNUIcIDiYio2yj3s6Ni6Nm8663iEJ8wLBJcl/V2+35U/8uKmONacsSsaIrFBSZ0566O
/UErP0F+hGpEe2yrxjZq7X6edK+aiiMxh5OalE/tIINdTzxlKfgxY8kajHW0pEELzF68V6bUn6rq
ZNS4cZUJGYriV26KotWkxUMqT0+KJvhaF94LjeTKZeRMnei3qry4eaTfGEV51LP62PcKBg3wSjbD
O0Fanvso/FophpUIpiXEyLHkMwgGFV9Xpns5jR2FLJmjZMrPOOqeSRHex8C+4zwA9m3oslnM5dXr
y5oWCXQbXOSj8EqMGMB6hy7kkSnt29BFDnNlgYBlKgax0pwqPw/KTdz/7/E8NEyXdYzW6/rH9hMp
KsUazJAyRsRp/hYYeg4NQf/dXOGu0WyEsZ5cy1TdJBmMZr0fxC+hllpryTsanhDGjcPn9B0GehWn
Tr26nC08yfqZ987amR18v2+M/auCWlVCOyqO0CM7pHgFNo+CrIqHWrc0d3BWd/TrWzO1ePHZztuT
iiYSpdeSPpY/+zWehQZpCZQ2zHtFsXVPCSpQCDjl5wiPomcKwh2ijex/z0a/k8vWQ5d0Rb1ILFVH
lJ71HtX4X6HIi3H3D+/vtb05xE0EM2Dse+h0Feoo3JiFXYi/IoMTJO2a7mX73l64GxH9SMYmbKCE
WYESIZ4DZmO35hepfOQ41L2wZSOH0UNTbeArZ5odaFESqXtbkl7lQnKuS9l5Rb4/FUYRG5S+FHMx
1LdXHUI+K5stwxlBbFm6ImDzuPM1uy5psy7mThpEaVCLrlbAbi3bglU/HWLnR3HzQhvK4yOP2Y2n
EMytJKQSCq5yipi9+TZWs5XUByHitdTwVILx5npWNJOZQyW0+VfexHYS35XjqxDxtJsnh/HmmoSx
Gg03k6PJN+Z6E+WrlbUPqxlzlIK3acyroxYxWNp2DSxVrxCZPCsRuLNlXnDCWQ2b41VSQ+q7kUp5
WOwFg0+LSwfYKNskukudpLZEgItw3R+1mw9xykX/3lAyNvYroXcmbM1EcdYfEvD/Enc8GTfEqg5p
QNnVK87I8X4MtpHHXFq1CNiZKcGh0boOzSKEZxGQbnRYm9tfQH/r2toYn7E2ArA241LBC7U9NA+R
Syma828gFziFwEK3rvsOjpq8lUk2OzmFQPlMe6Qsws/m+jhpbmc8X5ewAyTwzjuxY5ykQWuoBhR0
bF55oLPu66n9ntn52zVV29MLr/zNWxPjL6pCCNe8wZoa4FAWynxKFoJsMPGuL4wnhvEYpOtygiK/
5mjmt3X9XubHJeWEZrupg43eMc6iX+JMi0LEMUn00KrfhvFFqs+ybBNB5egB95QYfxGqWtinAkJ/
lZJAeloQuRla7RVb9ACcY0WOxKkG7/QwvtMLNlOxhNE4tghuHCmevQWtd8mgHyNzPoSy+KuYaZ1W
kI8IBo54//1HN8zmLeS57zFnhldFvP6Um8SuiHBYp9VaC57z4Jwhm7pQtKZRmz7THKNFkrX80kqf
GmF2k/Vm4DVG8EQxrkPqDABKjXgpiNWvNn+u1a/ZdJaGbxIyP/9J99kEBelzJVloxDHMX5O0tZTe
cAgXPoZjYQr9/8Y5aSriwGrCC4vqZGeXsRU7NXBPBo+2lgAp55z/xRuI5u0h4zyEZKnayEDqpc89
kJ1Z4nKshK+q9kgSjv/YTZ3poAlVRIAr6jr9ks3qjFwBQaAiyGjJfyqS0RlrL28DAsK+PrUVEALX
jcCzcvr1Hy+Xi0zGociFrsWlVqjIHzefl7viWPmYsI0/U3yV2h8C2hEFqlLOFbAfLl6kMr5FDKcZ
pKEhjK00rLIBUGHJ48PkLIwF9FPiJQOjwKQ6RSG5Unwq0szSC9POjZfrmr9TDaZu6+/FGEzGE81H
UVIWiAXqL5rVHtB58aJ/Gk8oQDdOekcZcxV4Lh6T7U7R7b1YGjZstEVMNEVYxFD+HYJgDktwpUfF
p4XU/JYHoLRvBJc1Mo4ELxVpmEyCKxutu4ZQusLi6ORLabZWNaU8paS/dkUp2X5DoelGTc5h5to9
mhwBj1j4JViwuxvEPMBq+98r6+93kvEqc6eTDm931Ul10KGIq5eKiV2CZeK6ovA0kv5/c2CTmCpj
Nwy4u7vaGYbZNhrgVMutm5ede13UP6QDLufFuBIxHkhYowfvTTmSQAlAy3VOMNTRW627OBX69q0h
4A15UWdx7dwYZ1JnQh4KEqKTJgOEYFY5nejJPbF67eta+C0KYNeXuetGMDMKrGMT2OUsxJ8yR1U2
xHiiTfUpQ5WBVzrZ1frN7zMnps3zpKg1HHJFviTVjzX0jbDHoO9x6Di6sS+JqOivxejyh9bXKFPi
DsMiKnAiAkHxJ3WyQsMIslW1Q0Xm1EB3b1HjIoxu60YRTbCVTaoKn080L07uK+VGnR//5GQuIhiT
Ao6RmVeigElN87eD79bljw7/IoI5nG6Vm1EAWKbTtINlpoeFSySyn8/bbBRjRUNSGgJpV+TzgtXL
f9KHrOFganhNQbi22iGYcFTRyu3WMf7o+tqIZkwpj7QmGmdddtIQeevuidS5S8LnZvx8/aB4usDc
xBpmAPW4xsM5q++kDrCNB13k6DZHBJsSmIVOjRSxRUogd2MN3DJ970XoKL2+kP378LJjbApgbUsz
nkA7hQwozTwoYFpfI3TFUwg1weFRl+zGahtp8nsbUkFdpa8G9k31ybH0CkD9NQAlGQLOqnavwo0c
5uIdYnQrlmCwg5zf4/H1CcSRPgWtp4B7BQ+pYd+l/m1V7PN/TFutHwhR4FK/qxrieO7dxFMHxjWA
uzBWIsxpOq0WhL15kwilhXczZ+N4UhjvoCktEFB6rCNV+oMZgT2+Gg6Dzsu08sQwHqJoa6Cm5Qpu
iPpnFoOKQThKifJfVZtxBsj7a8syIt9Jnz1mBzjCUX/rWabBnpT6vCcPTwkYp2DgyZgV4IdyCum2
mA6ixpkNppv/IU64KDX70MfTp1jbAW9tUT/J7b1OjnLsijFvqJUnhgnMxV7X6yGBpo1dEGv3Qta6
6/Q4E9nlGCn9oWvrYZxBFY9jsY5Yj+y3hxrOYDw2B0qYNHHREDgKx7IZ6bKyhEUJL2c03xTRVfRT
n/EoBDjBCPuW7zo9ooSnFOBMtdLSA5myhdkcS4zO1fjz+t7x1kP/v4lF+gzAxlqPM0q0LzIYedf1
Xk44STOOOiuMLyDFbKxNg2CkbV7H7iYmHDLR/cTVRp8ZL6BIvQxQfFwGmoVX+yHB/Nzi0fwsL8/N
2y3GEaCMqYw9+uudIZ7dac59re2PkZhE/9HjKIwHKNBhkIDjA0VZXXenQjyLc+XUc+mZ6B5KEtkz
JtGuFs3vzPoEoghXEbgZOc6xqUzjUpgp6bAOUHWZnBcM8PEY6fZbvy7HxqIsoKtHKAYVZqv602di
r8FoePptftJ98eb3OzO+nYL+Nfd5876cc1QZh2Gm4KBZMyxNjLwiehx6u+LhEvF2jwkc0nk1m77E
axPIsudES72p5+HN8VZBP2Fju+ZU9Dlon6AkIkDUESjooeg1Ws+5yvcfs5tzYnxEPudr3UZYimaJ
dgJMlOKv5Tzo7ggyMM3u/SVoXpRnsjjXXRNvBxm30esTIqGqUBxCUHkhqL1IrX9dBOeGUhnHUdT6
MtY5nulh8z3FW7lYLdN8Qhs5z555R8U4jmaQjFEKUZqQ7mm9SgkorNl8osCOqmnJTuYBBJFH2ssT
yjgRtGi34ZCgKGxMaG8P0tGpud1enPiYHaxsE7UNAcKh/f/2zcQND0pkJXid0fnb+C9uNY5z17NA
C6QnmMFNoYyjl54pbA46Y47VG4cAr7div4x/UXwWa0EX6yjSQmjgcqRxxRwkfhjUp9alJHgL5hzt
6+rIOTC2FzvOtSqv6Wbm0ymqHzXR73PeXck7MMZppJ2izySLFGSgMDk5+apgya/aVyS5sSZk8F95
SSneouj/N16qMLKiVTG078gy4DcXdKdE+beiFX5e3zuOKbPICkIrVlM1Yu+GIrGk+SaKfCl71tpP
18XwVsN4DLBamK1Gc5UFmh5Safgcd2oAkBH3uhiO79MYf7EsixwmObR8kMlhFNIDGpa9/yaC8Q6N
IEq9gSw20DYx9tn5WsJRNc4a2HnIRE7rXJjQuisa4PaS5pPedpyHzH4fwMVC2eHHWFwlIDTAQn/3
YlIiH+VO84fDv+jFvP7IYIcg53rVa0nCkUzKkSh3xnrOkz8qgm6WwwYN41QXkhpDhtCBYTY+YzzX
bkwl6JZf10+fYy6EcQN5jDeMrMEq9cGv2slt8mc1dDWTN5RF7eHK04ww1o9BT0yOdkhJG6pH5hpj
zF5HWkvNHxQz47hPnsLRNW88TSqEem8A+89pyF2aPzXG6/U927d9ICaBzYYQgy00dcBoV+Qe9fF8
OcugdhFuypqzBJ4IJjAdZ0npSYSnX9IDfyGxivpVJA/Xl/EPmbrLOhgtA6CPoS8VhFAEQRqMxE50
m90IvhxMJx4YAXUjHxXgIoxRtFo00UcMCk2HIHESdV9L+agaDwJ5KATMBbpk+nx9dbwdZBRulUpZ
iAbIAzAjVMwlA7FijGv+NymMqjUkH8RQQVqwjSK7Ux7D2F9mk6MM+zZ62TrmrmkB1EKTw4qTq26q
WDI60woj0GVe6nbfRi9ymMtGXBMyC2jaBn2xaWulZC9icSxJEpCyPWaoHP23vWMuHjHPBaFqBnQP
rn43HBrFnXiPr/3mGePvJbGjp3FJzCWUsHWtMzvRCbF2UJ4oRmV3H3k/eTPj/1CouIhjMl1RGUVo
1YFFjV4UjPfJcdHsNrJ0MHq9gcIE5K4L8i+ggOLBLu1XvzcrZTxGDXyzuGkQz42Afr4Fu8BvFqOS
Vr8VJMJEjwABPeANxHDMjB05zdErJKY6HjRj8rU2H8K5tbT603VFoXp3xXWYjOtIBUxiVgVu3Fg/
oBCXCJpjZkEf/0WA4Eb+qCh3OULGb0i1XJj1jHK+MXwKI4BSjFbJHR2hnvXaihi3MZuTICkzusQB
YwqAFDf1THfw5Nf5mN4ZXvZU8vpLeMfEuBBBL4q6CmFrCzlNZW7l9bkBNMv1c+IJYf1HYhid2C/o
0IlKqzUPWQMIw7jnuA3ORWIybiNUgWkmdGjzUJHkpciSFMiDP2nJuR0x+MJEESqZ0yJCXDx71Wpr
XgJOLhER2duIvI4ufo6Xv757KKO/lyekBZn1uIElSbEdCZk9AVq6UTk52Lcq3z+rHsjq3osJu2Yp
Y6rf5Ovi96A4AgisARIPvNid6bz+ioPOUW57t3oGiFUgHa6ryO5VZipvg2Hg12CRn+pqrGq5ouU6
/WlFD2393KfPDQ+wcHcrL1LYZETfxr1QhVBERT/0Um/FYhBNP6+vZD8bthHCnJc2qVqVtRjOmerO
KlXFBrb5F73SPs9y4iSEHI1es+U1OmAww6+0xClrUPm03Z0Yy7bYDk44hAHnm/YiXxnTdrJqgBFY
YSNTYBeGRZUhys4Py+fYrp+AuuGkvxKMnaB97H4JdN4u7FnjViKjTk3WqVOHdjnKoAqfDIOkvS3J
YOen+DPWCPQlwadQAKHbRdxxm72D3kpnItg10bHZtKG4FNHaFX9eVFs1dI5hvlWsP5jM5qSZNdag
CsZAIXoAZH9yoVSnwVW84Ta5bQPpKHyKzqubHERv9KdAsTp34iVA913R5gOYZaJFO0u1GEw3+HEE
6gAj+KTcdU53AHqvx+tV3Y8kNtKY61aOTHMcqh7Pm0MU5E7ll17lt8F8JDfFAQnmwLhr/sj5bWTS
g9482VqhroWuw5NKTJHFi4mzqIaLB73HMRB6VNeOkrl45ULE1JmJsYjJljzVzj1DsXqLgMu49afT
+npd3J45SptVMbfu2IjzEtZ4XJfrXZGcic6JVTjelM0OJXo0CmonqM7cFaVVROVZMpugF0I7ywbO
tbtnatu1MNdui3RaL2hEduru1pQPOWwhfb6+XRwRbKKonXttEZIcD4I5aLPbCvnW7Mt1EZwTYfNE
aZ+vcS2Y/0vD634563LqbIIorpJGyRv0kLU/Fvs3JFHs6Hdtb4lnuMZDdpbhDw3dcrLv11fH20DG
Txhpqa55gTdvGPe2IJvgLu5sPV952TaOFbFJIx0MTsta4hb/PXVTepSZsQyqQ+WUn3hNELxF0f9v
XENkhG2YNlCGRCGBNjZwEeJnoyIcL8+xJcJ4hj4E6p0poAQU1Z+b+UEXJCsvnbg3rP92RoxPENCj
rEQq8tNhcdINK+0me04TzmL286EbHWRC8aiKBaUX4XloJRz8knZ0DD3dV9ySzw1Kf+uKTyWMZyCK
mCyKBH2fbHAy3GSPsa2f6JAKkoiYJSoweggmg/vc1m+0n9c3cy/62DglnYnRpRKjG4uEzQR2rtX2
d1X3aQTdnZrW9pr6YZ3YCTlcF8nxIDoT9unGAg4YAbo/y8uv/0fadS3HrSvbL2IVc3hlnKgsS/IL
y7K9mXPG198F+RwPDdODe7yfVTWtBhvdjQ5rYWv7flB5yM3UBK4cqEGv38ri2yFBiALThlsWz9Wg
2iKgzUBtYAggZfyruuzFUFhSjyVW1XFokUFZ2nvc77NMsevl3TJeycjravHUoie7UkvN5HTG7DEG
A5e9ID1Iy2KH0zEzzzJ3CJEnivEZXSQJ7VSiGGLEg9v0n0bxy2Q+i5Nkt7ziBMdvGIzfqHTgF4gt
Og8yqCT1O1XuALlw22QcfBxeEsoupeQdCnIkgRzxED6DzC4/19jaQ0EQQ/mUMV64EffdKdzRFXO6
KsLL0HhXjfEopJqnpZvxHKazbz+w4nQkTbwNZp4Y+veVkehqphRKhS2fJott9Z+5ApXysBvJLRb5
RuOuiSeOP+bcZ3Y/pRxrjTQ5nW6pbkLjVMWcqdvt39cNTTYt9Xc4yzrszYpUBqYX2i9EfpK5W/l/
eIheJDBfJsIs+yglGMCeWqy9wGuYdv+iu+rtB79H0N/EXum0fvx83RFuVxKsi1zmU0lo+RfljKff
DKra0iXHcVeDvzw6aDdKAD7HIHeEU/PBDy3c/Z2d/BTODjMTIVWXSYLfmoX7YTjJAHbQy2PfHKSh
9bXmq2Bykp7tNOQikPH7ZZfVWo9dJlcf3ycSPyZD7BRTw5Hyh8fXRQzj+6txiaYezSUMiJTgaikf
tcimb734Jt6lh9CT7viItTzVmLRRU9W8HTr0yyTzMA1RkDVvpsybHtr2kxfFGO9flUSbYoCFIu+J
7Fx+l8svoyE6I4q5/84u2bVmSYzaYdHQb6bZKd1aShobW7ov5LgXHPVJBco3xflunfL7hJU03gbm
9hTi5V7ITERoK22YQR6FLeeSeDkRb6Ne34XocUmJmTlAyHbVcdxrQnzo5tC7rvzHMB6bO8iiKIG8
EuS8vwGvxmCDjCcJzkAdMcOkN9+rYnpsEstWKuMeIJy7bq7dpdMcYCoEiQgmPjN7ncppNxa9P6K+
aRbLzhSicyJLT1XT7khbeADWPxTFHCQRuFO63k8q07GG6Fks1EMvEL9twU+jxJEzz9L3tv3eSXll
A8ztH13sHqMl9voE9Zm6HG9QKjrls6UH19Xe7POs1WbOvAhzcGqnKHwJO/mQ7HI/fIrfDUwfKY5s
t4H6QHhL0vQiXjtomoKsAlWazikRK9gz0HL+aSnVi5eGYACgGGSRu/wNcM5aQcbJ62Uc63GNJFsu
PdWIvaY4F3LLezbQm35NKcal60mYj3MPKct979IVSnMfi3b6D3051IF0F71zvhvnFNn+nNGFImlm
7b/vFPAcaq7hSJpNOd2WXS75HIFbj5XVObLYsJlmTA3mD5BGBeqhBAC/BNwD8GEF5W7wLQgV7cRv
dvLubzDJ1oIZxy6PWKY0K+QZvfk8p0+p/LTwAB22cqe1CMaPG4sO0uoIzWip20f6Iel88ETYinWz
NEG7DHaefbp+mlu5zVog49PrOCvDGmxybl1qgTiYp8ziYWxtzt6tZdDgtbpn82Ko01ABpPG/QKzz
MXrusU+k+oWPfv7foAKs5TGeJErlvKrgw905OhbKPo+CYn6aeg1ExJyUfvORvhbFuJCWiKWGRIau
K1DCErKTDLvGxLruiztEievf6uOBcOVuW4wHqbolL8zFUrGxUH0K9fo5SpvU7s0SFdAC1bwcU/+q
Nh7qSPXMJHNVsfRRQUjsWn8mUWWr0vSQxKZbD4ZfgMG+NOX7UdUe09x8LkzNn8Tu01hF+MVmV5a9
LRMjGCR7soxTkuFz9ZWNZDgghqY5i5S9arGYY2yCfFeE9JRU930O6JF5OcRL6ogx8Oji5Bhp0jtR
yXEaQ28kmAG3+k9GBKbc/iV6UHPzsanMAC3oz2I7forl6n1GlK2MZwCa+4tkGfaYm7cx0JytUnc1
TXsOY6BQd0CMz8huwQ6cUGF2y+j0U63NL3qVvteC9Da06fdkIG+mWfiyNHBc0NbbdN2zYC5N0ipl
uEjItmrsAZteVbiLeYqzx3R6u/7Ft9K6tSDm5kzVbJmxUgPjanxMzZ0+PIUiLwrSrPd3o7o0nJjb
kqdVnBszMBA1G7wKcKXRoceoQYk6Ew8D8Q8x/iKLuS4R3n591ePgJmdxZCfGhSkCirioePwpv81R
jvXpMdeFqGpT5hWkUfzUzMtvkTu61g0mf/3FB5likHqRL93VvPfoHxzeRU0mBoPDWAdBM1KZ5Z4C
DRVYFs+c+R5jAsB7Sbjvet6xsiFYkpqwb7vuR/nO/If6ofYFjINIGZ3yUIP/t+UBC2zHjZ8qskFY
awF00auIG+AQH+tjKjxct3zOFbOYWNuDuEGLCB6Hunye4tew+lwrT2F3VOq/WSBZWQk7/tJmsjwB
Ek9160zbF3Po6Nm8g3fjOG/egTE+Y9BrYy5nVEV0oGfMiA/1y/UT4wlgfIXWAGivj2AEeQhWKWzD
pInOedryRDCuoiiHdq4sLPEb7Vnsg4L7BtjOJS9WxfoHrUxqof0A4qCMUo2jvmH6z6WtPYtLdfSH
a/PzocWOocxiaGkCBYkhj0OL8qz94f08wam+6oh6bnsDsGX3+lfa9uj/kYnMgSl3W0mkiSSCTExS
+4qZO+Xc+qXKgx7brCitrJqlQayWfmoakFx8vKB19JvnE4XPHJ1qT/Er4x2SZJfn3zcg8HVlLZUx
kDlsTfgESO284QPLrT7JTnSMnfmYg6ULcymjRx8FzU7f/WhlqP/Ob7CMiSBxWso6wW0e+i/mfB7q
xbWqT9Z0W/GfWtvf8qe1sr3bsMhAyysj+RN20Y002GGA0plnuoblkPvsCVuLu9CZePOqnEuoMcEl
06N8LiS8WrPwRkkfAeB73UI3RxVWH5Ht4c7DNMRqhqkYCuOOrW9fKez8SGP0shP52TrnFNl+Lsqe
GWoOJrrSaeeIw62eFE42cTI2nhAmnLTTbBYiCFncRb6XJdNR5qeZRwDBPTjm8QYS4xDUaR9dtNmV
nRLc6gnojmhPNfG5m7LbD/2f1sd2cCeKsqaQDyzDyZMx/JWDpscZ3HhHmSaN/cK5WRy7Y8f/h7oe
hkjHYOwUn4HuY0ejbHMsjyeCcR+RWUxdEWMLssN0TgG+DrV3v2YOfU7VQXpOz0nPEbldS7gcIhNw
gKwtLXOHp2kSndGasdVhcqemd2qttlukwObicHTkJDY6k5RWIR5BrQAXifoaekC0QtO+Szeol3QC
gAgoFkV8kAuMFwAMhZe18a4B4zu0OM0LacQYVCTeztZbo3/T03uOgjSCXXlPsA3dsTfmTijpVTtQ
TPXkIN+B0hXvYV602ZzSWDkqto+bJtVUtiW06V3Djvf13vzSOLFf75oTcIVem5PsxofmRT7/XRD/
aTVsd1dS06wtdUzZJ/OzoB5THVWa3fVj5JgJ29SdymWJqgmvsqpGuth7epe7avGmFudZSDiXgF6r
a1+MXstVfQawUhgspohJ5kzssT+ik2APwnvZfr6uE08Otc6VHEkfxVAVoNPcAZNJedTzN5TXYZQc
fThWzvZzja4EoYWEHCsdw2DAQt8ctwERyP66OrxnHtvPxfTAHCc59BEPlJlTuOmPOTYTSptau3bH
m5TgqcV4DiXWrX6kQ0mE+IscOVX+eTAGjn/iuGCD8RBmH4qDlAMWIa7OS/qs83gqOUqwvdoMlLGJ
KuNpXORuNB8WwAsnnHYtLw6zZTKBSEoUZZip690RHqhzqmfLm53orvHzQH64bgUchdhHhLmoctUN
eAjPWM6oO/1WDt9TJeIUGq9LUdlng1yWgiItKGla850e+fn8ICn/KkVS2eH1sBprVcdOsQvXHYHb
Ler2YLvhXM3NjvPFZ6vs7LrRWxnpFrhO5ZH4CHheciCF3QNIb/JjV90r9xRkajjWr51nueK/+liq
yGRoqHFK0zhiLlZQwrvUSFy88/eaxd02l696VDBQ/urpNFwgUUdFHfO36GQBhNTud9GJPmRFYNLZ
PNTF7UtrgI3ZlDQTwDW/iiv6BABuId017fyyvDNVjvX9wdNdBDD6tGSaBnQXf4DgRzuggs9gW87B
aiY50rkMrG/XLxVPIXodVpFCHsY66RTsurSzn1iulj9e//3t63TRh0k0zR4LDKCOUt2qszEUY5dZ
sIhfrsvg6cCklnMid9ZQIzqoZG/pT4PG+SjbGcJFByYctJWhKgmFeBYK0V5My46sL5n4IlpPpcJZ
//5DNeEii4kK2JQ3lIWgLYXebACGAJs23EbAp42eFFA6IIoM33D8OP3R39OSn0JZaKsxSSZlpuNS
s0+3hPrdj70dXlePntM1McxUSDeUtUpaRDwtXTxJOzXL6PfaaANbzR1JwYmvPGnUc6wsO1Z77IHO
eLUl82BjL1NtMFxJWnsQ3RZgt7wvxztDxjOEXWTobYYUWY5mO5MMbxlzOxbMYMB+6GK9yeEhNbzr
hs8xTBbzStTTWNZoWt7W51HZG+Quir811W3FLYX8oYJ3MRHGT/SWOHbSgJQo3Ut+VthTQMeY9RoL
AaOn4JWPajsPnYKnHuM7lq4wSgCHwSzLs4LVv6xDQ38Xab65fL1+kH9oYFzUY1xILKRdYyqIx70r
OqD2tuPb8BQdvpoxOJRNOwJ2PIa1n3JelN6cf5HFn4JZvKiknrEUpGJCNjxTSvb+GO2BCQsOPx73
HMcRs7hR5lBNC5kw5VmrX63ybCivcvXKOcXtYHxRhrlymVob6TLgNqvnDmMeFGEyftE+f9BUvvzd
0/AijLlwkVR39agtsI7oAexFUvzUlRzHz/06TDReNEsQRwrdLhLhWYqxC9r0eACPycMwjZ4m6qdU
zzV7SdsD3vr768fJcWAsUHAsaGVENJi/0h20+qAqXqT7Zf0S1wHhM8zT47rinFX2smnRqIkysuvG
MzHn0QTWg3KDxN6jFSFggfOWG3mRjoWRCnVMfCUxarqtT16XYHG6LzH6EKErf4tQ1Hb7GzpXQjj5
DlXjmpr00FdRIRyxmzNFUDPLDthYLsPZCetdHfHgLzk5yW+7m11boOWB0cTBKN6KEXmckfOsk3Ol
2c3NwhCmGPPodIERmjzO4NQbsNkHhzzt60D4Nh2FI2+UlKMXiyRFZrmeuoFuUQm3gvnUZrySAsfp
s/BRZSumkdWhpNDUoQsmXJtIh3L5ak5HflTjKcO4kDQpBAmEjOjmxmetDuSGV+DnXCqN/gMra7Os
oQ2lEF22+tV4rNGerhA058iWgmoveT2XYHSTRxJ9IRXsc1gYNtnSsaA2cYXhd9oo0Q+xk/rSqQkA
mm09tJ4Q0OpgHZg3+bk6hjd/8z5fy2Y8SAy+GuwSVxAmlPtx6AOwJ6N00nOSnq0bvBbDhmqzFwW9
xwO9k+AHP8njfd5+UkLerseWbazFMI6CWJkyDwrAJE0s5etKZoMj1rnu4HmaMLk+PlNJ8hwfK6sW
21Qfu0XeLcCviRrdvi5pM31bacOWins9lmOxQckhwSwSFiGqIDpTXxv6EZZxmztUb3fXRW45p7VE
JtmPJjB3zSbKT2G+67PX1ML0csxRiyeDyTdi0UpIrSIFkFG/H+PYFdQnSRw5n2mjymUquE8qCEpV
zTIMxhTyepqLftElmtZ4EaAcQ7c8ksPifrR/3OvntvGpfpXGWEUdL/UQR4vkTgcz+EBhsTMn3JHD
j9dfHvzvfN8mlt9lzdIseDv9IzdeOakiQ8OWqIKEpZz0kKLRKYbRJ45S9Ev8GnZ/lcEcYWTKSqfH
CVpaTn3CA+IYYUEacIfO9Ci4vO2bzQ+21og5QkUyo0jIkRQmn0bXAC+84GAmG+343OMvBPCksdsV
Qt/qAGyWaHFadjrbknCvMEdmOrNHR7siieMAf/dMv5wlixmfGLJOWpMONkQLmsSK/o4Jco4MekJX
vtfH+MHKJkidiq1JSUGzeHqNi3SnZuDEkwiQzx7BMOjHIR61Jg+blSeVicdR1NZEoUsyqlIclCn0
ZlO359l6yUbQxk2ia+VASFBqTreEJ5aJ0nWsCkYpQVk6vUZnNwawf/cBD/1noyL764ej7mx1qKMe
Al00mSXM/1HE5fBMfCClHASn3umY4Q79dqchQuf3FMGXR0P1e7D5VTj9+0q4JuvT0gKeDb6yt5Va
9of6uczx3AVYHuey0890zXiYCG1qg2SMM5FAp9i79ERDV3fD3ewQr3DLgHfdt++DDk4B7HFYv21x
RE1jFJNoSW7RAE7ktuJtcG+bx+X3mZNTi1we47SUP8xD2VHwIdXnz7z/nvjSD3QRw55apDToiU+S
Wxt7zbw3W82R0oOsgPxG4pYdtq3hIozxx5oCYiRS0scX0OyWG/CD6qgzCh7FoA3t8qBiVNQH5SrH
NHhi6VGvjJBIWT2hgyO7QntQcbUBMzeKz5HZcoIo55OxY5oxyfqiACukm00LaDtMN1VDJw3j+8KM
jgB7BvVJ/T6E3f+cj9BPCJxDw9RloDQyOU9ZWIlB0CJwh+ou1m8X/X3SOb7q95QHImTZAl4N5Yln
97VSKYmLkJZxGv01q/2wfU0zTjWYJ4KxdyHtrSjqO9BDyPvG+EQLEDEPs3PT2FdqMMYuzeEkyC3u
bG9OTlIBq0DTfFI1aB5PdqHzeq08cYy5d8msxGk7orCX+nF0aGOvAJlgnTzO//vg5q/fh7HwZllU
MmVws0NpHoapw0JusbvuXznfh63Wd3q0THqNs8OAi73EhjNGr6rGsbNNp3r5QCyzZCylVtl3uEFG
+Zbrpa1Zn65rsVH/+eWkWEZJPVwikkmQMADf4zzl9kf/2Bl3eB/P4OuUb9Mb6/D/wCqjt/C38LRS
jckygPaSalmHW5ruNTCExi46ECi6Zpjl4lEfbCbzq+vKVujTtE8VheDdpT32LkWBF7wRvTwAe9oI
hvCwXGhDnnZMktFkoTZbGbL5eB8GlNYDu1puDWSpzI05BSiejTCOQiuJIRgSRJnVUeoedDXgmAjn
2iqMlyhFq1c70OC5wrH7B2zW9R5Dku74rn/DXuqAyryIxzJ2Uxeb1xHjqcY4DLUFvnNk4o6JhNj5
1O0Ltea4WfoT18yQ8RSmGVOkZ6TxpljYZfrUa6+G9dYLj3of29MwcUIvx2uwjQZD6rCtOCNwZEri
E7n2SaE6hsYrmfPEsCEwzM0wCWtUvNSHSQUsTHXM428cu9hMMC83mGWiCM2hJNmIVCn8TPe+paPu
jgek0AcF7VH+C49jDCrrMKq0HNKRBivVOsS6eYgB/MFRafOBvFKJ/g+rzChe+jyVdRkqnSWfouZ/
jfZWoKERlDt/lYWtZDEuIu2HNCqx7eQqYB1om50qgO0Qhdw05Ww88YyBdRA4tyGRcHApisXRZC/1
XhRer58cTwbjI5IINU+rQIlV7HwJPVA5MAbvugje92ecgdmNUpcJC0rSo/jaFU3QlbJ/XcRG4faX
aMj2C0w1Uskc46hmPwxKjIKrn+i7KXwa3kAAgNeo6Ba+Wdjkrv6LTYlfZLN9hGhpwOKbIxKnaI8X
4PGo0s/Lwpt93K6TXMyObR0UQ5L1QwIVVfEziR4y/RD1Jx2LWsttnfiD9N0UXUN7ncN/OGfLuVts
SyHKukqvCRV8/vHC73fy0+zIfo6tNF4A5hgLS0chDJ1qNSlSTUMEesOpEt852nCcH9tTmAdSg9sl
g4f9OvolGDbwbnNERMRir6K6z+sbb0wk/WodjLfo9W5pYgmBI5ZtyZ8eGqdyyIOOAOxoTubnDm+p
mHeCjNfIlpASKOFGa0DXUF869cv1E+T9PuMxMkAwN5aOwNuJt4J11/Ho7nknxmLaJdgtHyeC8NR5
ko/OH5YS85evg0vJXYYd4TjZjc3oXz6QzoSnBaTvckjyH7MLSKLt+R1z/afSS3zezg9XNXq2qzA1
REOeRehp/adUNiOjNe+UM3Sj0BHPieRc/1Y8p8E2tAADa2ozDSH5CXgrzzRZN86yrzi09v6v1WNM
LzLSOkumAni/jS8fDEB5Rs9tsR9Re6edMx3wMt+uK8jJAnXGGIciV/VMwHsxm++TdrH1/m1sAFtv
fB0XIC20L9fFcc+TiWWCaKhLTR8/4+vgab60S00/SVB9/CiO75uYE9joiV3Jclm8uyouNFOms65V
Yta23uaZ3QCbNauboBQTztbkxhjPL1eBbXPlA8br1RzWku6Jq3oU0waVksB0JWLP94tfPoggOCST
TXhrgJsVp0twYzckyBiLplkD8XMWelswvlbyiQiv0xCQ2kuX54KLRcfJe9jNCELKckwslNL07LtV
A1KmC8Z+cq+bC8c62d0IVSo6yZpxnnSSoQaEro7du/RUFIXdZaekfbwujufKDMa96I1qSHID66Qb
8qKHUPOcnOiYcuQKTxxZvC/GxLWlX7QqjhFH1XN43+8NP8fbUruZ77WHGY2pZG9iu2DZkdQejrwQ
x/t4jJ9JZ3OZlt6QXDJOL1Mo+8DtuM+FesfRkZP5sHsTBjauh6yDHDWgqGPNOXS/Lq8/lnx5cYin
E+NZDB1FeCGHJ0MB1K8Kw2mG+ZxVhGOS1CH+5lBQ+lQNA+1l4Fn+GoFAmNxGmQoTUfrJFrL7TIrs
RXuwpp2WcFKtDRhBuJOVLMYcUzNtsOGCRoZ5jk//gWzwgI3loljum27nRnd4d+xGT6RIOC538XDT
ea7kMyYq10suZ20vI/hFiaN6eWybbvEavyutTXm863N3lL7VAQ8Ya9uPrgQz9mlEdVGpTUQpF2rc
DOt9Rtuj3UV72cewqYOWrYdJ6J3CS2U27XUll4mGRhcpU0LwCtYwLUNnn4vnxGm9am8e+W1i+vWu
WRJrsKkkx7VeAWRtUGxxFDwijf71C8j7gEyNx1LStBAIRHRa4bTiQ2J+6rLPk8Qrp2/evZ/nhmX3
Xy9F3TbN0kp4oRIht4VUshfjvUwN+7o2PClMbSesU7yz+1Z2pXBymqlywX62iAtHyqZfXulCbWSV
YurLEJE8hC70rTYEWSAF3V7+Cy6W9d3GosyvYoSZaH04oFBlKV8b0TG12G0SHpnzpi7YIcJEh6iZ
GtsQMoyparJ2lrGDdUOWuxzk4XrqGeJOBJKxEvmZxpk42+4xryQyp9fKg1jEJUqmNPcRbGCE7drb
KjC89hidtCDdKcHsUbKK1tcfuFnQpoWoiiYB0c/SLZmxd1Ug3bjoONQhP2jd9554cfr+F0Z4EcF2
P6pFAmb4LCKkde/ZdJ8UI2qMz/9OBmPoipLl9TBhdkmOB1/SUXYWK4+EOedjbTogFVTRmq4pmmwx
3g5AuKQPJdwnMT9I3U3F28Ha9D6r32cc3BKahWEMC95OUe1YlZ+XqMeKz/XE2+3e/uwXRZjPXk+i
aAx0ZMlITrPlp/1Dxwv710UorIdLKxF8TXGKsC9NL6qR7Gc0cWzJwnvib779f3VR2OU8wVosYSrR
/czUJ6PYm9Njh5G86zKuf3iFXc2LMl0YR1GS3Fa47VW/nPfXf387fv/88grr3LR6WCqLxp35NQww
dfrdulEemq+L36IRVD8Deec58hOfN5L/sf72W0hdyWUSJhInirWk+ErSbXhO7zq7QT9PvUuccB+d
q2A8Uiw64gEc04/PjR97yhsvtd7uK67+B2pJq/hhqCQucoMOupx7DDfEzm2KwZrwTndbzwpy7x/h
jaf3tpu/2AyTLplVI5BMQZqd6tGxnQS8262zPqln+P/93FY7Qx/tVjB5n5nGqGvHzTgQ7I4OgmLg
3qWn/AkdnV3hAMbwRnJ+rImlznWz2ky9VyfL+JM6G5NFLbCrkhmpM+HmGfVNX/koXNs6L3Pi3XfG
pXR1Nxm6QSPJ7InR164/qvPDdXW2ayEXfT62P1aWMgnR0nc1nhJyMLr1t+wQPatoKiZvaJUeuHVU
moNd+Vgfb9+VtGYaFMWM6Q57Tl4GjN5ImWiroD0StAmrJKFdpMZ9qjTBLFQuR9NNh6OJiiXpsoHc
irkTldALcjnTPBQgaaVfPtYvoZ9hBD0/5I51Ks9/1WJaCWRuhFUBrkdLBuTWwk4EaD244qtdwlv8
3DSSlRTG/mXTnK2whbtpTDfWWmeqb+Wi4Vj9Bso0MsWVFMbszZ502FSBlM7rT5KbeAqQJz1UXPzK
pduYNVqOCudqb2uGSR9DFyUkp0x2qimdVOQtUgNi3S7grpz6ndnxdk15QhhvXURaZYgSPhKFHxJs
wF4AJxD99Z24r/bDvnWyR+vpuiVuuhDtohdjiFpiVYJloplAVMnBQLBt6qldzm8zOc9cdIrN/Gcl
jDHCtEjCLsUiOlJ8j6S+AK5RI/LbmEcgwlOKMcMuHiu0o1EU75L4VZKxK6WngADVY3uIiW/yVpi2
L/PlDBl7NOaRgGxvltyxPyzhNzV+u/6Ntv3i6twY37sM5VQYLfoXvVt9glYBzR7EfU+xzHYLb3xz
A8qM3q+f+rCTCRLWHlStjAEhs6dQlYavvaPQkfvjsX5XnygZqHiqga0YPjTH6djtrDvergJV6DfX
vPoPmHw/S9pKEkQEG1Pt/R4DsX1dfOnTyjUU0RnU5K4xyr3Y8hjoOB+SHWOYpKQaRzrI3ZFDJZ2s
7H/nmPz1ZBkvIjRmWqnFKLtld56TW3AcaeSVYyybYW11dowTmRVs+8gJgigltImO0jEKtABFojNv
lorjrdh1yN5o1UjJMYY7l/I+C4tdmZW+0Ggcd89xGirjNPJQtKpMRTdNSFNn7vdTMtoiAEeUhFPs
2jY6DOsrmqGJv6GAaCTKLCmEd5p9ygSYBL1HC7O8pfttfS5i5F/T4cwwQVseweOaufi9tlqMwqan
aRx2UtrdX7eF7S90EcWYm0TSyUgwGes24ehkcu6aSIeFhUfktl3j0C5yGJMzUQFQxRhl0ckZgf7W
0a3Rt4J2C75LmJB4wHydD8BZV9tbqd2eUai6ruf2vb3IZ4JYK5k5BkpVlIXrT4XxzB0G4Z0jY4KD
QWbJmJBnk/QkRi8kxqQ0F4x1+520OkUmatUAGK2kGl6eZH4BwNx/LD8CIqf6KD3U/4yLLTnxjmLo
8lJD3ukx4asqiALAFtSWu7my2wg9su/XP88fErbL92HiF/jP+jzOsM9BGSDH/Qdk/TNl9Kr8D6w3
p3Z4ux0cpdinhCor4LHroZSWPs/JPtX/ncn99nioZWMwKMQJalMnYKI95pLoXT82jj/6yApW75Oc
jEZnNSDSwhC7T0a/oq7iVKMDNvpS32IZIee4Wt6hMf6CiEuUtSCmATzVnqT3Tfp3aw4XG/8Yz13p
ZNap1CYGYoYc6AdqB6CA8vsXyn/zSAl/kHs+YxtAebp+lJwL/GGgK7GKUutWpMK1ayYWONxB88zx
03URf0jSfhr5x/VeycgUFTjvGpKHBm3uxdMxlVM5+pMRNCjs/FvzZnxFbFVK3C+4URUpPKvJnabi
zBJzwtQHAuFKndiMSQIqcaCVaX6k3ejGp0jxmuGf66fG+zCMZ6iaYmgl6nus+YgkGps1O/6X4Qj5
CF8rVXLk5mSRkZ9TEgZXcffEJkfB0c4/mFMjl8crzLm57EJglMxpXtJqH+2YFIcMJN94vXEziU29
dFG3sAprmgY7ymHOSzmBjAcD+5FfJ09KfWOFX69/n22rvshgBzjEMcMSIF3cUR5paAdZJioyWHLM
nR+ouPm4uy5x0wetBDKpvzJmqtAueGi3y7Eku7r2r//+5rdZ/T6TfhVLmRdVjokiygSXAKV28ekY
GG/qkPNt2EGNLh9IrpYY6S1VeVfo1W4eFRv43hyPvXlLV9rQ01yZNgnFXJCRhmMttPRHtT9EVmKr
neYmec8Zj+dpRP++ElXHfVH1IZK8Oeq+YHr9cSjLQDMUzvfnaUT/vhJD1ElJlBxjNKIWPhhl6slT
Wjg1sAU0sU/c68awvQ6yOj/GjwKNyiRqBWvIsQStO8V97IKyrMO6aeXLoGjJAx5pEO8YmWyr6CXV
JBWOUSBoZ4VgaslQ3Rx4XNH0H//tBb1SjHGsuUyQAqUN8OoFNRiawq4yLLBLgzvKzWd10W85B7mt
liopmibLhsRuhoSknNquQZemVRy6Ydq/D2/kpgGCPb1doUfu2oD3AP3D17sIZc5Ss5CZqxnyfsCW
7TOvOAMLaL6v9i12a4Q3ELHcj2/X9dy2zotE5lilpuvCbkEvoybAu+iBBxCSIJxkO5d4E+icE2Wr
MHKa1oCUx6hXqE1gAVV2SWc6gqRwPMh2cq7/VInFobKWbgIwMh3xwBK0VdkU9lzAjAd5sD4DEABI
7sI3RObr57htnhehjBcORTPL5RDm2daK0+f3ZnEKk2erOEy8wu32s2qlH5PUiuqYzTKtH2g2imdY
5YhvzSdy3yl2680e8K4dTJEKTwVv1IBnnSrjm81Qz0c9xazB6AM38ivZVYLdg10Yk521M72kDnCq
LI5Do7/5+7W/nCvjpBMiRcY4QNlEHBxdlz2t6DhN8u2ZwNWBMh46px5aqqhhnk0stFWB5USoT0eY
PecNXPHUYd2z2TZV1aAgPgzD3jTQS5OS/XVL5KrDOBEhtSorl5BF4TM9GH50EPfpDS70/weZguM+
2KUSIAQZnVZhQa92oxvKmtUFMRhwlRvxlc5rY3DMKc+8LiH1SVdsgt0maaRYS1oNCqZ7xafzOxRN
4f+xxkkv0jU5TObWt0sOJm3YRTV80ZRdYz7G460+PBc1sWPtaADgCGOqfZ07cg2sIC79H/39a/IZ
n5KZKak03PWPwic5kV0GfiXKxBff8/rLf0iLf94zdqmkmDAoQqL/jPiLXunOu3an2nQy1rrjSeM4
S3bBRAnBF79IcJaSRnylkV+6IvQ6awKuiTyALtbyrl8Jzq1jCVSUOmslmcrrip2CVeOk5LXwtgc5
Lz5EY3zIAPrs1EK5FYOcZlCe4rv8TrJT1/JoV6M+arBRAOx6qZdjNuIvS14r8Yxf0ZKmJbUVYkMj
1HaLOjnAZ+e8nznhm2VIiWWxaNMOb8Cm6GyiG04XHScuVfi2FEMzJNXSNU1k/H2r6OIkjKjw1pXg
WmRyJmW4m/OB4yS3LeIihvlcmRISkCNONLvDxkVxnHjPpT9cqIsE5oso+pR0EUFBAyp43UNH3dSr
aQMa1ikdHo7pdocLbL7/PTbG54dppIp4ZSA0f1UPNOEBst1u3hmOuo+85KwB7XD5IF8q0DfR3jBy
/lfD2av/gEkkMcS8RJ2O4p4q3In9m1AGhcGp/vPOlK2B5pJVW3mBPh7tBFGCp9QN3Y6WXT94iK47
DY4lsgXReR4HTUgR2uYw+D/SrmRJblvZfhEjOALkllMNXV09d0vaMCTZ4jzP/Pp30Hp2UWiqcK/u
wvaiHcwCkEjkeE5WHqvsSNJP10Vsv57/ntr7elehoRIGFlBvCXBlMCdT2BKODh1n0+66FNFCOH9R
yy0y9QZ0AxiE7fwpzU5d/nhdhOA68VlQEuWVHmRISI3lWVXPgOC+/n3RRnFWIVva1oDrqbk0+NLk
D0Wn2nPw1dRF/cdCDePsAkYCzAnYhyx2+NmNjzvk6bbsl8h5Cj150bZxNqLqJKnKC1Q29V36SJz0
wfJGXzsrux7DYMkxfRNhsYv2kTMTSxd1Fdiq2QTFKcjeUnKf6t/1RDSq9JtI4aLYnDEIabS0UYy7
w6ZCmrvQA9H2U7XPQMTGmKe0+04Uf7Ff/tFX+lcinxLNiwoJAkbemtBDUn6pk9dU2hH6opBz0puC
YO83IeZFGucZTlUchwtDlmU90MzpHVyYox0c3we5hI0vfckVImQzbbi2RM4dJGYsmXUFoVIVH9U5
2htFD25mkJWot+G8iKIi9rlr4jizoTdzWAUhMtnJiaGIKfvUKYAepoFxTjwpsd1Penk+VHZVVqZw
GPOmVGfmwGBHu0/xmVVdlzfJsV4IJqnj544R+B1GEZH3dixxOUnOsvSKJafLiCelBZS7rYWtq9PM
y4fKG7XicQirIwDz/bIVIY9s3kSqoG1Zp0Ba4tOpnVFOppmigEOlF1N7MsPBl4GasZT+dcu5raor
QdzGkmSmJgBbgDNyXE7afrhpbyUHrXknCncUxMYSC9I8gdBNVV0J5Xa10sZJXzTU3fQd4P4xytTe
ls6IbIHNUGkazPFGL7ItCWkgNw3qSi5nvkNwDEeUwu40wW3XPBqiXP67h/HhUqwEcBY70bKYYAiD
7Wa8X/aB29mM0Sw6ivxHkX5wljowOgPRBHZQrm6i+TEId2F8kuU/KpCCEFXX8I+q8rmyvuoq9FMj
VzYFtxn9TAuBY7A9zr0SwBktgMtJWllD/Za75B0uiM1XB4BeYjMi4v7w7eTYSh5nteakJnoeQh6g
YBcf6/quIUNG7hGd63Z0Zvmx9Ok/gEXetJYrudw1U5exyMb+vQqjIe8e+ZHiGF6McbbaH8ET4wpu
2GZuYCWPu2F5OEh90mG2lLnC8R4ApN7P3EAlrMptX+aLjnCXKqiasDRapCHkpbCn+igtnR2Epp0F
r8nQOtcXxn73xwt2EcZdMKOPk9kCNY6rxodZ2WtqaQeTYIh7u71ntXnc5Sr7SUm7EME6a++p7lMv
uUMW1Senac9oUBav8hYneSxd6RCXAEG1r69x28tcyefco1meZnQWo99X3zEvs4DsHAw8xG7OuS9s
CxeoJp8uk3q9q7Po/9FjAYA/OSBn+okey+ImSQRms+39XZbHw7BMpQRYwQQl1tFpTosb23f5i3HW
7ews24k9vgn96O0VUpNaumLKhI8LDUzTBCobIscU657eLHvJmVDOjfbNTjqIso/b+VUEAv9I45w/
ldZlFfb/f/XY+Mdyw2gKmWMrahv9jaZcZLGVr9witYlME+CcP4E+LAyQR75x7n1rl/vSPXm8rpfb
b85FGGc7rRKECYqKuycXN/N4S8wfQfOslYV9Xcz2Fb+I4UwlOl4z0mOOx9X0wWvURwC4+1pUCgzJ
BqMkWlNXx8RZyKnocm3C9Nu7R1lBDwt3sdMX4pqHGIQrszs8sDxcdvvfk5D/KpizlzROorqN4doF
6i4Z8Qyhqlwsgk38jQ277CJnKNO8L+qWPTjqbe+pTr8r/zbd5XH0w4fqpvdrlC9ke/xGPDAmJ0L0
OqFiciYUnCR5kg3oalDh4dEbxjoQn0CzbXe78UZ05UQaw9nLsY+naszRPU06Xw9fSXcja4Ls5m+M
1r/7yQeQJGnqxGAQVcEt4BpuQTa5Cz3i0pflqB0xfX8jKvZu+6oXgZwZac0uT5JeRadQ+gV08nal
PV2/ZyJDxUNsp4G+FNRC2lvaNyfmI2iP5l2AQpAYIVkoi7MdPVgNUUOHI6nczWALj4/DnrjvWNNH
Ub+xaOM4+zHpTToMIbJmces3+l1ARKqwGRNeLAePgNvIWqOiHx1r+c7QlTI33WcgNNTO8W2Nf3ee
aRuOup90VxVqxaZsC3lvSwX5n84X1AADrUoBIgy4BsGx3pFDfsCgqC/aw23raKHcDlhuBf4Ubz70
poobGX2L8StD6UF6+m+GItV/BgoDeDwYP5TlqnvrYAiTQ5u3eSWaMx2mNcy1NkAt6ZP8ODuTm96U
t93dtK/24WBXi4Npgl0omiDetlgrsZwRSacSV6HAqSYH6xPDP5weCDAuDCd/Cl2RxdrU0Ysw3pqE
SZbo6ggfQQ40x+wib+r/pKhlMXgSRdXQNWFy7xsw5+QyqvAA0BaMG/mT1grTXFurWIvgXjIEh1O4
jHjJ5l0GJNvUA3XSgQ3bLg4bJOhvFMHEwma4uJbIqWVVlG2hICBFZ6PiBzVyQIkLoNI2Axk6ExnN
O/osMJPMh+JDjrVMTh8XkqloLqNwVx/ILt3HD/p9hiHN8cQaAETsRsIVcmoYgS+3TUa0S7GROAbd
Jp3Vz9QZ3f4g78GCJepuEJyhxaZrVh5kGBY1SICZtexRLC/Gt4nMgodGJIJ7yeogzUZFB6mCHD6o
1e00Hq6fkOj77ABXS0gXs67NBUmXZEZX+kMjOpMtm7tSgA+APxKmVxNWHmZdV4ycklVqU1/04G/Z
vbUYtszVMjBHWhDSQ8+SpLDl3HRMydHaUuAYbm+WoSHEkk1q8IV8ooydVDOmza5+qM1Toz9cP4yt
IMGSL9/nVlFSZZAwioDY1RhtS/vUhruYfJFII1jHpr1eC+Lsm9nXYV5kGC0LM1v+8rOqGe8AOWM9
yG4n7r3b1oLLwjhjp1Wd1aHdCI3BdwzXBB5Z9KRqtv403y8gWtG8apcA1WBEK17sasWfhCvr5XKW
z5q0SRo1JKIT4A0bN/ktSNfcorPD0+zn9ypA5RL0uIS+dm88Xz9RkcZw9s+c8jK0CE60To+NcRsk
/vXvb+v9ZWM5izeYldwXFlaWdYeg34MmPksE74ZgCYQzcssslaZVIe+bLp4yxLYsi0A7NvPoFvjE
MOFuEF01uVVglIkamQT1qCy7OKhe/zK8RW8TDPfyIPtMO6zKFsb/m3t3kcpbb1SgST3qrPEeVC4q
hqfzIzioHMY/HSCXUt4BUf6PNHElkzPnWgMO3Qm0ynihes8q7OQg/whvUniHqZMDFvOT+v1n7SBz
RN2om+e4Es1ZeqsxkpoFRa7atWcdeYFREXXqbNsVnCE1FOCiEIO7aHoVDIDHgrqPcD0xAODWyIcF
e9lncKaisRZ2dz74Fith3N0CRxmmCHMTKAUNtbXittMGW0fyTS/tLN2VleAlFi6O09KqkOVmGOB3
Mv8JAQy4B4ibvTLXKfBEBJvbyvnvTvK3TusnzZQX1vldFDd9ENykfX3I1fZw3X785upd5HAKaS1N
2FcJwn82fZJ601uzNw/koD/RnYZe7NCdAHEhGA7Y3klVNVCeo9TSeKegUtLUGnqoSWnYjBUg9rq9
XIH7kiHyVTsRHcDmXq7EsZuxcg60xUDbPoO9rRIMlZrZ2zJ2u3jIn6/v5Xvg8UEhV3LY71jJSctW
TmkJd9Cw06/VgTj1TnVYp1rgVpiDb+D4Dk6VofGPQVdjxOO6/M06r7WSz72yddiPQRMBPUx5ok/h
I8OEKB3Qz/9o3pBsuZUPM2zpvG8STyCYKcm1hXPXvkijOQduHQLrxenMH0i6mM2+yz+18albbKp9
UXK3BeWDQKwmEMsZANrWijk0jHBsN3v1Q+ZOtlo4rA7KIOdS4K+LzLdIkzgToCxLSrXuHXND8ZdD
jKCNOur96M/ovVD3gaMc/igBfzlVgMP9qlVyYwHXGMytmDSXTeArMJwgpfQmpx5sxlA3ikB/Nxve
1hI5m1CTjIzANoCha2zNzz3WaklO+aE/p96wV3b6p/emdJCcGXbvJTexK2pi3d5nwzI12VAo5ZH3
UAZOCPKvKDog+x+9hqPfdZ//SHsuMrj3MNLNpjd13Fb5OL/SfQhql9otT4qDkwQcqAgdk6nGxzty
EceUeWUcYqUzRlJAHGusrny2j4wYQFiREm0dZ+yGTKJtHuIuqrc1Qu1T9WQ96pWdvDLQm/cw/1b+
JlqcSCj7+2pxRMowYWrhXhhKcQBdpCe17XkKZgHmzaYLA6rLf9SCM3CakqmmxKgA0uUlDIAyYogG
XEQL4SyZpaAHKFQZJpHsGPLXLtr3ycN1xRMtgrNaVtFknWkg8aMbn7QYeOEiXtXNdLu12ibOSiW0
b6KqXVR3RgmW+rFnfg49y9Me0CJ7So69XYv82u01oUJoySoSqDxyZK50QVSP4OUOyE2vn6VBMDHG
Dvbj5fn3+zxsZNFFhVImaB3UlztJOwzJW0FOEhGYd8EqeNasqiA6tApWJ68sx5Cycxz8WRJOvayE
szoh1fQuZF44epJmezwzdlO62KM//WAtQ3Ii5IvZVumLRM7wKLJEkzAD+EDbPQLkwA5MPI0Cj060
c+zvq/uPIZViidAm6FrtPh/QcSUw1uzafTh/TTUN3bIsJO65a6kNldWhKYMVqXS3l1R/lvOvY2HZ
lkke5lE0jbW5HI2Ap88CTPUHHm5MJ6IsNiObZCSAUPg2Ja/XTcBmJ421EsAZsiaghjQR5Ms733p6
n4C8YW3lyoP5nB4WD+XFt8AxRXXNTU1YSeV3kYKhsqhGJD/qyW/66FgmAHqd5J1gdUyHP57WZfs4
CzdNAVHC8f9BheJ99hShlWsCMyVDjmz/RPVWi+KMXW1aRO8aqEae3UfKQRb5X4JN42faK5LPvVYw
1ZNvJQurCHe5JsIg23QOLovg+QcCYOICAxo8C0V0X6bHenzurPuAvpiAxDN6uxRB9YsWxVmhmVgT
zRfoXxwdaA94pOLeoKLxQpEQzvCEWadUuaGhF6Fxc6uxFWXXCInet2PJ1dZxpifVupSOGbI4DC4G
fd5e5OuHCmW2zGu/id657ad1JY2teWXomijrBzqySAfhMmu+VPbWOfDR9rOfbisHUZ3A8glMEeUs
hVF3rdKZcBtLZXgKzfYuy0ToNMIt5OxCGxp6WyUYx04O4Z6NtrB4fL7rXYYYNyTuH5kHC+Anlg5C
CB4dMWiULIpL3CjWjsxoI4cbinDmnSjCFwLKbmvhRRqnH7qESGeakWtAw8iz6rH3dq5sBbzNut2e
2PB3dhtJtmCN28d2kcrpSWzmaaKOkFp7DBWPoBZlusFn5Vy8GkfWGTbLAudFtE5OUdqeTpIcwbg3
DXa0mOwgbQFaL5qAFYnhdGWmWTkOFXQlH17UgLoFqD9jQ/RS/eaeXfaPe0LKNMKMGsETUn3XdxVo
siLXNJzGAPsmgwjQ7q17oaaIzox7SUq9D+oZ3NpopzU+scRN/GC60mRLLTJTLIVZ7cJa9Fay6P3j
W/nvQvnB/bav02yQoChZa9hy4QZ0V+mxk2r+XD0r0mPcHsCLI9CV39z4i1QuwlckUy9ilP1gNBtg
IYRHTOp1x8FTvOioJLaIGV4oj3tvEgoo9okNlw0+m+aInNDLHe2WbWqx+7PEvnZZHffwFG3Xh3GG
PY0Oiy97oG11km+J292w4rriFFCgqfsfrRo/wD+OgL5RA0SOBkpcjHtKcpQdG3RnhBuid2jbX7is
kDMvrapFjRIumMhRftTqTVCBSXU+R/QhBwfgEkW2lQv6ejebkJCq/cdq65x9KVWrjK0Mt2N0FFRL
Wic8hqf/7ADZp67dCd7GqElehQ0uf2A+LYAUDUoPbN32IspaCC68zhsZpBOCJoZWkqX7luXSX3En
Ar7fbklYbRtnVLKWpGSgBXKUqd25Re7o6HkKDtbXHpPtfufkkS3sP9pMx15k8k3JSokYMzWh/6wF
m6ECh0f1oB3/k7smOCq+HRn1TSMiKAW5hhw50aja0mh4YbVHPkD0pDIbcUUreB7IxujR6zNB1Oig
RognFUABboAKLvHTO1E/wW8itH/VnS/1V3PbStPE7PIp2IGF7JZ6nUc+s4HFxWFscqZX3ArH0ETb
yTR25V6CPyeTM5lJBdqxqaOPllH91n+rzXwQeCgft9NSgE3Nyq6EyBqPE6DSTp9poctu+lodlkN4
lF4BbuWgL8dlY/TXpX30Gn4VxturNAQezZiAU5O2ThodGvxHHv7r7OCvQjgL1SpaO+RBDhpSIOXC
a7AEJvDj4bDvY5rHRKEaDYTco0mUymjp0GDHEhRVEj8H7hNN7CAS1VM2dwutZyDIQpeJzldRDaqn
QLwABNMcjzva0kMKMJ+8aLzrh7JRr8KCVnI4+0dNDf0DBXhbg9sJbzL8gIfMT/fBEXCEQLRdjuhV
tHM/APuBU72I+E02XhQmXmczXUQBgDSnFLToaT+1howXc0KaMjxmNwzuJvdjV4Ra+vG9/FUUpxp5
SYgJ2l/5Z4Rzw7qQ2ACDyPJuashqRdzDFYdRqFRdBkjMIbeN2JuH50L3afty/eA+vlu/roY7N71u
SN+1GVbT77vsKVEEKZVt/bscDPdmDWOhNdkMBlxalHa8fErr2zpXBPZcsAg+pRt1JA2DGre1x7Gr
d2Uz/YkAQwEDnIwq0gfWhDytpqocU7SX67LTtMWpLkXdN9sqvJLB6dU8IRofu5j50ZisvS/R7TDf
IZAFioyo20Flp/rr+4dTX8nilCvKinLI1AggFy7ZRYdy37nTKUcbCfOnayffDY7sI6i+UTA6SR3j
IdonmAOM3v8RTqFuqjo1gCQJJAD9w3DjbMBSkjqQXYJ2fuIYdz+7ua3QVjCNRHqQmOR3hSPieN3S
Gh31BSrLuqoQPneQD5YZ9YaCJrXwm5T9sLJv16/Whr9mKWsB3AvcmkUGvG1oTfoq3VG/3uVOZ6GF
Zfbnw7wfJFvUIbZ12dYCOSuYqqkctC0uW2F9LxPNjpRbLRameLaOay2FV1Ql74G6/a6ooBQC++4+
RQYke2PgJYtHMkC3pX79TRc8yRut8L9uJ6e0Co0An9nA8LJcT11AU/PJlhNbCm3dlT9ZPzon+dJ9
sQ7ht/Htv68i/yqcs5N4doxBKnCWdRbaaroz6FM6+dcVRnR8nK1cLM0AZxLBPQCgarGvtVM4C/wO
gc7zKYK8nbJoAEsX5ojdstY9PSf/2yI+TCrHSqNFERZhFLXfpMEhQttGZhSCyufWK7xSQp4xIVtM
mTLKFFcyhseGoPbQ5LWNSP0xS4zYrqMZuZ0WlCKgCtv/yTERXQYhC5EBw/GrYx10obxMLeyGrH3W
urNRnSsi6JPc1ARVU9HRRNAhzINaRmUzBHW1yG4oNYcoArJlZJ1lQ9ix9TG6g1av5HBabcVVBPpg
yAluWdMiI3RHvOUhChKOt25q3koUp9yyki8tAPxkd5zUZ1AhHIupEQwEbYsgAAG1NHQNfsCkKts8
ASaM7GbN85IcMyGZ2scEG9uuiwDO8i1qRy2ptXDyR4DJA5/hJ6pAchQVotiH+PdZ1zQQRZpgpUHn
yK8qZuhlN1YVYpwZMb2aHxNyVAFRFU66IJja3LKVIM6mqoDV7QsJgghGN5rkaYkF93QjXYc9W0ng
VKxvJy2fJxjOzgUryL61Y6QIQ4Afa173IupY2bw3umZaaGgkKAlwD2CZpRihYE9T1o8HIJftplS9
URH9XLcAGyllLMrQEVRR1VRlfvpLG/O0r2L4T+wpksEsriEO+L4cZxe9vk/ZTvT6bMDW/SLwQxpm
MMwJUTZUO03uza5/rqustY1CjuwCg+FllN5bafjNSObGjvpun6jtMZ8JerzM7BH34nEch8xpm+yM
1PRhSJvQHqfamxL9oRuiPzGQl93hEzkNbeRFM2No71Du0kZ+mLro0TRUQSPHBsjHr5vC0hKrDMdc
WUDTIziFAkDNs3Ua2h+yeYjA2qaeO/O1qu6p+nb95DefndXSuHSwsqjDQANYAE37Pi6epO/B2mhp
+wp0qkicFvH36/K2fciVQHaBV2uUstHK5R57OYJo+UiODINAe0zQSHdGL7uTvYhUbfvCriRyd6hr
LLmuU0TyDBAvvmGazfAl8Zw6GNLfXV/fBk/kr2fIWbpmNDSrznGG2p1m2WyaF2RP+8lpEFbfA68J
PJFABAYaiHSPOUcbZVFX+Xz9N2wa29WCORuYxXgB1TIEDmuhObJZOQtA0y0APtT/Pdvnr4vlbKGK
snzelqHsWorkLqPio2FEcCk2LeBqMdwzWxeNOlrGDL8ok225d7NS8zRTEhnATcfhIoZvKR/QoAdM
EYgpTrPHyD1LIBjmoBGshF2IguPh+zebLO+WZIKGmOX4aQAAJM1GO4iN16SZRG3Pgt0jnEWREkMC
2EGwuEkheejOPTZSdoPOToGB3Hx1V7vHWZEaicVqbPFMyXq20+PKmcLwcF2pmdJ+8CAMSjRKZTxQ
7/3dK7uR9Qb+0DD/eNL9yHpoa8NO2psgmG3VFCFFbB/RRRin18MCeHJJQlQhhwv4s5VnUwJbchi7
namI7tC2Bb7I4hR8yfMFLXEwT0Wn2IOFttTq0Ixfwva270y71/9WAhEOzGZyE6nTfzbz/e+rzQym
KdZlKi1uP9uTy3rhU8w3dN/QmD4DoKJxygMKyjBNpqPu5huRSd7Wyot4LuDIOplaGY7TVZNjDlyM
8C+r/npdXUQiOMVXQFgUKUkEQC5NOQ9yfYzGea9WIiqHjVIIs4CXpXCaH1FzkIMMtpY8TG73XNwN
gKubEkd3l2O0b+8iD+mD+0XYQyHQUB62TiKFMuBi/3zUGMSIjE4KA1M3OcYoFqd6HO/EldXNTcXU
PnhWkd2i/OT3kqEP6v3caPqllH+wqFsSXPNNS7ISwda90swYtfexMLCuvO9srQ/tXm7t66ohEsE9
j22iBFqSQ0TZP87SPu0EUdvm0ayWwBmPpekzecT9cnNF/ytTIjcstJ0ZqJ/qJhQ8jqKlcLajSBIa
Uh1VAt3wI+M2T/+373+YApSHKciQb3TV8qtW3gTJp+tHIdgqizMEnWJhwiHC92cQL6nRfqy/ZA1G
7oXjMIKNsjhzUBKtb2UdZ67Nb6rxFE0ilIdNK345dH5qCyC0pJVbHDqLpJV9uBtReo2OIvdStGFs
navrMQcjyWRVQnUjKc5KFHn9kh6kKfbRFvC/qbHFjMFKlIlLUksDdKuqSzs1ajsEiWeCibcxswQ3
cttFX+0ed+vJnLZ9OWD3mnc7VrjhkbjfywND6hPVCgRGjG+Xblrk7DEEz7JdQ2Ijf+/IYXbSltH7
E93G5UOPrUUVvkiuTgutFCTd3MFQ75uiPkumsgMzV2JPeiSIqrbV+yKLUwtrsDDtWUC9p+SrVZyl
9PX6WkTf53RBqyo50AnbM6s60qV0wlZULtrW7MsSOBUoJrO0rBj+HV4AG/jEdqfemfPfdVz8j+fC
mf88LcveYC9n0gIrN6b2kLa2Wd5F6MK9vmubzgHGz1FeA94qgPU48zaSwAoLZhTYxG93X4Pfg5Fs
szRbeQKera3exIW4xWUrq7cWyxm7Wa6aOp2RmaytAZQsDxb5XARvVf6pKe6r+WRa4JitXMFat1Rk
LZRzhJK4RoNBBXPReoM7fy18xn0zOOYdw/QBt/Je5ES+e/x8RMBmc03TJLoJPJpfDVRr0SxIK7he
+kNyjwmOF0ptxIjhqfOYCxt51GUs5nXrGH8JFssO7ppothkr25iAvryYKoqwCpgJzXsLP7P3xUPo
igY5t8wV0PVlVQe4G2sH+FXURGiuoFkcNbcmtfvyq669NpEAcnlbhq4T4DGpusVPKHW01YLJmuBG
WNQbx9wnIxo6VVVQqxGI4ava6HcOzVgPsRQi24AISYrI/qNGFzSB/LMWfk6pnYoMxVHcuQXA392J
lo/Xz37LTq2/z12uElhtE3qGUMlY9gV8065v7XI5RzUV2CnRbnHqPcfGZOZxh/cX2IHVV6l+tdov
19fCPNEParzaK16NI7VflhzZgSIxv8p5jcilnED9277pS75rJ/3ZKEU1DdGy2N9XV6ftrbgPc7K4
Zr5TsucmOGeVQM8286jrM+Lekqldes1scUbghQJGrbInB4YIlwp9CaEk7jGJGr2pihymNrFuh2qw
W3JWqG/S0UarGh76B9XU7Nr6fP3cRHvIRRhRbU7LyPYwaQAMUEk2kJ3saBJI2fTKDFPRULZjlUHC
HVVR1YE0SyimMUwHesO69OUn1hwkw5jH3/5gTRZziDDaRT5QcOaaQVoaYL5Qqj8pqWOkkR2QP7Fz
wLijWAuGSDVu34wm6SRa4UrNRnuU6+ClT+TdNA8C/dt8CldiuKhsDjNdm8IZo5IqkFnBZjxNIuMg
EMGXvathNhO9R7sdtfZxd6wTQeC3aeUsZLZUTKpp2LFfb+kY9oueAOgNNXXLiUE21SqRrTAEX1FB
YFOXV5K4M5lm2lnGiIoW66ei3bk1/kqC1+u6ta3JKyHcicDhi7V6rFEW/mLdMdDB7s2EmzC9grTu
RYTqtbV3uC/I2aG5Ck2KnOFWm0UCVPCEmh3gtirLXwpMe58bSfAQbaCT4Lqs5HDW21iC2VqSil3P
7BnSwJyFvsRz65q2wtDG3cDT/rq+ke8tRPyLsZbJmQSVDopaM4q3kQEepYlbLLkzjtSZ1MAOesBI
h9FzY6h/RUFXOQ0mXivz73is7oNZPijDeNDAs9Uuja+SAX+2/urk3gt19OWr00E3DXuaAVFBAztO
lZNB0fLTU/k4BeXzZEQ3xOp8s5SASaVEknN9aaJTY39fvUtF1epJziqrYTnuSGF80bT+7zqv75Ms
3V8XxbTtwyaiEkJV5NHoBwDFVIrTbtLeTd1BHk5qjHbcb1pi2SOJHC3/psfP1wWyO/RRIFrNTU1X
YPk4jYyiQo/mDOk6KUycabBJtNe6yK4BKwPIACdPKu+6wC3zhD6PfwVyqmmhfJsmBcBW9PoefJup
8XL9+1tGY/19Tg1HMKunk8Ua0bKjOu2M9BiUgrdi02YQHRcYkRvG4HjcrTginQa0e1YSH1x2vRiE
8+RIQMCOXUtwQpsF+JU0PtO2BI0ZoOuTQZePXnoTfQIoAYbwRqBtFd7yt7jrV7Q+PvfWB0oxhmr/
83UvEJbSR3Ia0CpTYYJMhNi0LY2iV0UHhB9zJ369XnWTKLMJkEIMOTHUFFAKgsVCPShH0y9NW9Q2
sal/K2mck442IIkWEcxUPb2E0HIrFxXWfrMgdKAjsqeGxVOG9+2M5GWMJ6X1ZMytoHvP7fbLzgJs
ieSKWgW3jJOJ9g5qWqYCB4l7vzrFULMaCUa30lt/ap9a7ZzNxK3Lw/V79d5WzluKlSBeDSujzLOp
xMVt3AnTMa0j2a1T4QJovo7xUBWjEMa5s3uXUQ1BVW5VnyC2F7W/b93v9c/gtKUvwmmS2M9QlJMK
B4Sc+nZ3fakiEZyKBFkQN+DfxvWe/Zbcx+mpNwQZ1C07v14FZ3Y1uZzRJIIExXjsDhqCkPE/ogvd
XAm6jAl7TFCJ4owtzXollVJEAwMlTkdTT6NgxVWowKtVN5VwJYczuqDZQ6ZL6uCh7+Vj+4pEd2wj
9HCrp9Jh/GEoeLiApz5ouwK0kyFYWOsDIL+dzBENm2xaS2wdpTqxEJ3w7YSYdarRYwH7bz39HM5I
7rp9DEJgDTOauV84opnCLYOyFsh5qSN4jKx5QRZmzN/G6gvSNPZ1dTSZR/3h5q2WxF1xaslLPZcw
x50SPJEUbr0xPqa1/r1pW6edqWu0pSdHYJUujMdo0fZGjd6RCR5DPOUok1U6/o/2bGW6R+fqRKLJ
JSQa7Mxqb7KYvhI52gOssrABgn1q1O5ojPIxAVyl0ernaUx/gADlNW7VsyzVTrFgfowqR91MjrMS
tzZ6sfylVI+zhLbKXPWqMfgSq/0hGttvdZ8cklrbS4R0Tt1kR9RCvCSPdlqnerkC4MZMT+ysno96
CfTIUEKJuTVPRpA4ybLcx9KyA2v7Yk9dMtphmXxfis4pgfAf1qqnJMpeDiXocwFX0jzL0fy5AZIn
0SOvsczBHnTr0MTgIou6z0qlOHNc106ah3uzDk4qhtdJujjBJLG9/EYHNbRzMguipU3tYFle1t5I
VJ4GJEkVLYOKwDwXkhsVgU2L2ruuH5uXfCWCs4itriN3JsNc1aVqt2ln6wEA9dEPc13MlqdorsRw
VjGP66GbA7xqBWl9Ux3ONFxiOwKl3dAHbmoWd5NUCCZq3lNyH1Sfato7Ci16HTjDkpbBZBYTU/1c
f6zARFnr0W0RW5qtLKXbKNVt0RufyZQfjL5yrTG5yQv5JtaMPZmWu2DBmbZl4rS9/rmrkhtMUz+q
QTHblMR3RGmeqR481gNFl6D5t6ZLhyWvfuhh4QcV+vzb1m2W6K/r27jpHVhIpWoyekVRUOJMf2Kq
jZWo6uLOD8WB+srb8pjZbICQ7MUcdps9Z2tpTD9XsUsa1kVLZkhLDnpm5x561DGhvwCsMgNwjn4Y
jpNnICAM73S/fJJcchbzhm0WO9Y/gjvFPjUMYqgliIhfGC9Ii6aS6A69b56G3tifCflMOM6+dfPW
QrmoTa9onSEJhoyO5SUVekH/wEtA/kNl7beGZvAAN13e5uhAw0MjSycJNAHa34EQ5YDdKV791zK4
q53HsR5g1g/Z952c4T0NjxjFx4n1B4yigCjmumpu7thqRdwNp4MW6JjMlF0lPFfqwyIJgttt1V8J
4FR/maxg7DNsGblV4fcoSEqod4OnYegJvHvu9dVs+STrveM0f9LDqG2MacHURGCnmVePxDFBWSfC
2Noyv+jBJlSXgcOMbvxfb1gwlsY0mgXOSA4P5Th6fWnedpIo6NwSs3IzPqT16jJbMCYJN0Obd0td
7vNk9kpi+td3bdPKG+yhgs+ofJgrCCuqIIOI7OHUjsgd7yj4wdWHvAAlY/PdtALBIW2v6iKOu6Rd
MIMYz0TadcxQCB0CJHgeSTwLFHvT214tijui3tITtQ4x+KnvOti9dNd4bIz1TzowTMR7cLd1GRg9
nHqbQIfScwmB7BR+zWp3KhSntA5zKYKL3t60ixxOs0tKgmpSetACaYAXtYpbJZkeVCqq225doPVy
2M9YPR1NjKpjoSA1FMwHk96MwKBK5fuqFILWbFm5tSBOCeYu6MAwg31jYxOMQptlK3UbPR6gKRSi
nGx705fd45ShSKVOHk34MUZbH8yiXlwET24Qm4damk80yh7MxXTIUst2UNa7xSi+JdFyUsnoSmnj
T1Hr0QUz34EsiKI2j/XiYMmcm9/MSvezz1jP9LdanZ9KM/Grtn29fsM32+yRev7Xp+K2G9Ft2FIL
PpW+039YIJ1hyL+jm94zdFpJWKXevHwrcdx+S3MJwARMRrxDf2l7Fg4yOFXR5dust62XxcVhfVzr
IR2RlJPp/5H2Xc1xw9ySvwhVTADJV4bhRKVRsl5YlmWDmQCY+eu36bu7lsez4t77vauEAXhwcEKf
bhpO5YgB6cSvBaCO+uTHU/5WCsyWMfvULQJoK2d61ag+bfLi28Wimya3hx9LUgD7q0Cvtw29KSMZ
oOrjm8PW2pJdGxUnzDjRlQG6q/f0z9qX8zKGxUubpgOozroYCtoOCu5DZOpW4E7FSjZz1URt5oCi
XtdAgXDh4ZQhYiNvcXcKxj1uH6fybZVj7/p2/qxx4d0KQnlpFbCXIR18S3Qh4w8G6maraJ+1zVz4
N+6SobUTbMZxzmPNfBdiyzRZlW+/uh9UitkC03DRwfzbjdqJM6PYj8fHeWNQHi9/E+0t/OLjg+Wl
vy/d8JK/f22QV/fmYDoQKrponF6iuLFmz4cJLAEExY/2Vlab3Pqf2MKnJS72FUtbr0bQKQXArtX1
92k6kGZlieuu6tMaFxGpqyvhGkUDQtHbPljEnoTmGbvyKB81jMc0h7Um1lVf9Wm9C/ueE8YtC0R7
EKo51SGvt5gqc4obAx1Ol28aI/z6K103jT9f6cLUK0nrgdXYHqm+sXz0CpTNHMxzN9VKmHU1qvu0
rwtTj+MRqlwjeMuGVrujYxuK1L4RfHpK53ljt1XmmXJVcvXqs47E3V4K+9Y/kHCWpGWrUhQFF4wA
6T2+tx+WIVJnYwIluEoyvxzWZa6ENsH/XW457E/hSgbBB+FCSiCoM6f2Wqc4zXGyUra9Xl38tMjF
Yza6jaDZgHtl3S+zQLQBc0Xrlbv+Rvj/NbO1xo1ylSvj874u3jWnqs28H5HHLvOX+WFRBtF2Nrgy
tIOzRjtw9Rn7tL2LZ4yOE5uZJdEcCfvNBFrQdD/vlvaW2PahvTcg7iIBXV7jubtapXBc9EswdgLx
uMsuJOVEAHsGH6nt84dFIhuEfr8ZuNH0PMQ7iIjuZ99EhaR/RiXNL3LPvls76KuX8dNvuLiMpQmR
Et4gfpiU6dXOa905njJkqI3ZWrSwuMZLU3U1eGbL1DQQ+FxYkV1xhWyUzuDWVLtqs4QJR2NjbQv/
42sHc+1OfF7ownaEGHrU7XCueXJ2hj2ha7Xp6yn9p61cWEyLEgghDlzY/1GuqX0E0sFCcPf/IT18
7Rt92s/lKN4ysubwDH7M9Pqg/wYlrD2KIvftNt6WO9vvw0WXcq2QcPUQgQsEFTjoU0Bt/bdj0SvO
uOuihKaGl7p4152VIuf1M/xTEWQXX6mPcyWUZSLzgaO0whoKm+BB6jaLHD2iRrqSDV8lF/lUGbvs
TxJwZxIdrA5B+zqifW2/QEt0EXF+WIpx9aaItA312cs6YPX6Sf4pfS7o5E8uOh+MeIJ8BJ5zaHBw
+sG1H1/b+1Vn+Wlrl4TQAsbh9j2O0orw5nhNlGxy3wQurVylursWYn1e6iI2KXujbJsWS7HqY0LX
M3nCHO3Kdph27cicT9HjxSrQpHDaykayZprmoSrQyGKDz9tmxyzA09sxaitIXnIu/dgs/bo1Tk2a
1Z4ai4OjSSdq7ZcS7Z3GJZqP2tW7KNmhgOeRBnpxwtpLih4JT58k1Mq9egRoWZWhLme5a4WADo4Y
JTo8eeUnyEo3BLW7ogA0RHY+1bKgJyQOS6pvaTXuJ4EBM5KNIQMlDwbjSs/Quu9dbIa5Sk/5kC0M
NvFD5apHlZWVf1LVhlcRY3cdINm+YXXeG3rldR9ZzfwtZVMYm3aoV8mtLkmKF326BwGyX1EojRfd
LVX6KRPyTtcAbGr6E535s02+McprL9a6MYj18jUTlvSIRXW/43XidZ04daihQbDgV68TvyHTD7uF
wmsiqwNGo9+sudnyptxwnU8e5gM3faqfkMJmvmh69L5+5Ea9aezmpmixHS7onpfuQTrflFoEiuI8
AGnPU12WoduRh4I8otp/34q89DSzOzmZe4NU2GNT+irdsgfXGTvkrnufWs1jx2jpMdd4A8fzXvH5
ANWT+6qKMQrg8NsMExapbnYeZ33rYUjBSwr7YKT9mQmt9rrC3dUpZslS/D1TE/dYUcR+lpmgluy6
76Vh3KD5cU4qAsiU/kxAgQFpJ99QxuQX4xhVEO6Y23SfJPmjWcg3N6/B2GhWL8JOzmPDwtJyNkqf
Ey+h6X6iDHMeFMj6hvtWrp2SFtbItbtaDqfGSESYqPqW2v2uysj3Rjl3bm2c+wYDnQU7Kkb3Ta4C
+NtfMoPck3DALD3xrUaaLZXQc7DrA2JxHaJP8+j1SbsbCZ1C3jeaL+fs+yj7o66J2C/KovH1OeOB
PffbrrP2XMYAl7EymgvnpsChe0RPjiqdd31nv2Y8556wMrD2Vq7p0y7FDIA86brYxczFwKm5n2Q6
H6Bi8KvS0Dft8uq1c9xIWbHXptZ3ldJ9lxThNOOdqYWvTfabA0sYrAGnU+w0BtoSF9QcntFLqOEN
7Tlzyiezjw8O1Es8JNDYMv/eQLXPtydeeYORBnEpTkqMp1YvfxKTn/uxisC6dzfbj3M+f7Bu3nVp
57OB7jPVR85ogrdWoYdJ8tQrex0QCMzvz+ZPYxi2eanttDI7x1NzJ1ItnMciaITcEqcKIfUWNc50
oGzwiHSPlk3f+1x7bZLhxqBpUCfdWVXaFEwT84y226b12IdDAcNsxLmT8zdD7ckIImm98VOSbtA2
5oDTcwOmnAuvy5XcVqC31gZxHtKp8uggak/L3eeaJt9t1T1aJSiLUrfa1dO8VzkJIdO9Kc34RBn/
xhW/N9W8M0zbM8jSfE4ebBqrYErkXc4r6pu55VObPxmJeYdu5A/Rt1umzK3sZNBmKCID47azmCrR
zFa+qppTqVW3Wk2+l2lyN87IG5kNqUz8YLN9KzO1yYlZeIXj/JxHnXhoDqJN1umG10meA3Y33wup
QogZGJ6i7aEibAv94Vtb5HdphinshqEUonRtw6nO/blgoGGK2zCfi3cMpjxr5gw/OIpzytJgEmnU
UeiXJDQJjab4WcfAN5p6uYEsM4wI5wtqS8+S9J7q/R1rUS9i7kml4yNwer/yjIWto8Isnh9mXrzq
Rf5ckSELpwaq0RKKYTk95oY8Oho5FKL5gYt1oGb1nuhSO07ceKBTd1Pb01NjIkWy4xle0T4JCz5+
UGLTTMO5zukhI87WlKXnJuVuBotlVY2TR+ss0Njs6ZbcpIaL4KEwt7qWnSpKXxSAAXpm/xCk9VXR
ZZ6q203T8l1fYzLQ5frJHRFgdPkxMcxbB4oGrt29CVttweG2r1NjDzyrZxnkwTbjbWqw3TiO4dhW
N5InQdVhIKqMbwFHfwA3zFNvkDfpTj8bakjPqaxo1vSwLDEvpRzMcBrFTUW5u2M9382GfWj5GAln
3uSyM9EMbE49aj4pBFFibtw4NQh487nZy5G+gQDbr3gbSdfBgHH5pPHhl2o6yIqMQIoVRXuuK1Ci
2SQ/Fy3b50A5zDWpA5uObxXvo6meD73Rf1MGe5/65uSk+l6mKaLv+IZa/atW2B8UOo8etcR7x+w9
c+VGDGlQpupk8TrirhXmIx5BTexI1UYumcJCE9+AvDI8DMiFVVLeVS1eSm2SUWvptzOr9eXbfwyz
XXk1S/eGqO60vt+ImTxpbX7I++qtn9OgT+awS/HzE6H3/pSMnZenxs6ei5NS7F6UKXrl7DHN5S86
o9rCYp8k9qtGrPumktzPagUAYtw+6RpHgmTGr7OsHK+dyp8ULSK9Hb8Th22zcQ5703xtCvTes2TY
4iNhiC7rYs9iGdxyMXomL58KM889LvstZH3sjdFJ3xDGrrJTNLjKE7J5xCsSEoAjfVeC7fF5o2n6
NVX6vgcJruWIU9PQACQjnZfw1m9JG8XZuEt7I8qH/pFV/cbp+FGac2jG/SF2ixMZJ6DGkHWReUvd
Oqpq4Mq5UwcFOoSVIxwPzZQC17BtImuWMhhm622ywbxXQY/Rz1t1Uj29mYn5yg0NV8P+yKj9FhO1
hW34LKFB4gz3RqltU01/7qClnGpiCwrwR63NgJSppjN1s7OVpQF3xhs5QQduoOeul6dStw+6oXde
JroNkcMxrq1XS7S6LzO610oEmG4cToMT1WZdeo4jXS8jEI5CJAT95lAKN5r14qCMIozpvBsE8Dxp
Xmw7Ygco/ewLlke9zt/csgjKhGJgzBb7uAShIJgqQyBU9jGGNyu72PZj9jL2RtgYIEqfRQUvqA2N
B0Gk3u8dKB+DGjcYE/lUZhIzNAnP/aatTtSIqae7nHtT0flxk5swUtPjWh4ZnAUzLV0MqU2HRnNz
r07M+8ac74HmO+Llj/DMhcvtIASGSsoTIeJQtfIlI9bRMmzfZc2+6ekpGTrfhp53R1XiDbY6mDZa
X5mLoA0vmqltIZzyRtt+JzHZmKU5xjnIj1pn+cER9Z6o6ltdNCMCXfrhqOpH7JaYNiLm906ArLKu
dsslQWDxk1rTLeXNQbSc4YCGG8USKFLmMtAzZ1tVoDPpsg+ewedMvXU7sPw8jSijJblx27bVnndZ
yN1ylxUM0zf6ho/0mxaXXtkWT1klYH7jh9QWssDslxzy76CLe03Ad5G0ddR06jllyY7E3W3cFR+2
05YeRqBPgsvNzLRNzKodpuIj1vY/wHVSBEDKS98e6103i/c8xnvK6S5ukh+6YhHYa+7gbR+apt2a
DRVeU9Y/JgvosM5Wd5ZMozpVQQYXmkwsapok0Jv6bPPkYC0MWymxzqzvNgUpPkrkH2m6SErM3+04
/jZVha8lRRQ382GY4E94IUPu6M+gKH434pr7MeImkMMEetdXvkIEno3TzkQcOFldYCj62OQ0MBC8
xJkVwlT8HolBa0PbLZuNJ7DEPtBEHCY5vxHYcV6qwB3VYW6nrerBMaq0UCXut9qcDxPt7/mYh1nR
oT1Ov1UtHT0H36cEI5ADJ9zNcaRN1skyEolofD6lpoWhNvc4aPWPrDAim1gHJYGzYEiFjCk2IdAh
70Fmnnu51ZCQGWPQ1yqa1RhijmOTV8MehZydm3Bfz5OXYYDIhuE8ylScraT0LAywtWU/+GbPNj2b
j+MUH5vYOrLa9sBTtmFGqTyNjG8Oys207qKhp/etYR9tq3p03AFsBzU7EGu+oYC1iTl/5H0cMJn4
mCcOHOhWExs2lcfGfTLZjlfncvATfdzNmu2NGip1jhOIcs68tq3h+6uTxPtcSAuHyeDc1HZKgQc1
2ynKUzOo5+6mzCjoNWACNn2Qeg3nw0A6Y0axLB5mMr5UjowooX5szLdNbz+VuvuTLkNAFIeo6++j
xXYlL3xOsy1mFHeuymC/g4cJ6t0sbQxvTc6ZMwx62O19PKVvjmwyn8bx2dXan1VN946VBkqUmj85
03MOYKnHaHwgCUKEtIt0dwyyUd/ZMGwbTA0SxeughjjXXSOKh77kgZW1eDjGPW7TvJDADd7cjXvU
cJ5V0/4aQEZVl3HtVXJCVMw3iOkiWYMK0mLCawGvPmXNkoSwB0Ll2RLpXjCkp1nRWh5JkxuQ053j
InlJMlh4Ti1vGtXt0ODGGwWSCWfOvcwtMEBRIOrg6XDsXSP3zLE6dmS4m2vNByeWjtHr+LvBqWf3
aZjR6Z3H82bWmOc2T0MdK38w4Zj1NnmlJgamSfygk/jAxeDVcf8rTuidUaM0SotjZbCHcu4fy7jZ
mBRRQt+yZ5Nkz0bGv8kOwj0J27pJ/sz0DpdZcyePV5XHFmeU1VqKEnbz3Nv9Vmn5QyZxMc3hsY95
yGhxbroSvBsTkqtBeaqkT8lg/wSdAMWDOOwoFe+tqe6yjkP6xAA8wBqzN61Hxw6iXCjyN4dOc/cj
02/TGp7E6C1E3/H8XSf8RnZd581auTELZzunZM/dYmNPQ5CwJlJZcmM06uwQ+yC7+GPo53DoVCjg
nCCk+JLizlt5cqRTE1omCcxRf82scUc0w597BaTxgPGqkUapi5ExPFW+3WLciLj+PNoB79MdRo+q
HO99221UpsAYVUXdADlaAYh0Yf4sLAEP5MBRKEcVHjfhtbNpZ7dIVONyAFRV4p0riYP3oGpv4oSf
crfbMDFuM94OcLE0cOBZ6ayFYACKeBPf4tsL365znAGpnlKh7maq72vXPILmCdgxJyqA3afuIDwz
zZ8S3OFybpGOsR+2IR9d1SEcLJ9iku3qhh1ZKTZI8YLlsXVGBgpa4iWT9LW23OQCQfzU7iuF8krT
hLyywwUfmQ7zhmFs1xo0K0yL9rWG3pzvoLTZlHnUjhjjNMX9rFkfpTU8Zk72Ums0AFToaAEubHAS
cpbv7UXTfiKVN5bAYyoR6HF2XxgIUdxJvDqzZXkGK89UNLZn9Voo4/HMk4EElU3AcDdbd1lDQyVQ
b6wGfCYz9mVhvJg8f7KG9m1iELyDOHGBwdUlQe/V/Ey7zl8Cy7yp7xo5C+CGs1uGJKrssu/S5fdC
7za5Vr6ZpVvDBOz7TtRPSmIax7Ru0pQ8lHp+4gY8RkdK7EhFLgTp9BJCskOFQVluvY0Q4Jzy9GOy
8I7XqjyORB5aPAF+JiGG48oo0d2gpLaX4FjjId3NeNPbIRxj1CDw6vTS8VLD3JWmjBSvXgZjCicF
uHHb2fsZM799VX6Mg4k4b97FYGnBRNs0bWs1RZAdfTJa55A38ZHP40NngTE7zbIgLTCZnLTbHLlH
lVaYG4awntdT19fwHblslZdJYK+nejM3Q0TK1geXzZFJ+lBK41djGqENCUtCyEFZsMOOBGB+v6lp
9Vr25p4P/TZ2rLdBZSbg0d3eVskLZXKbAB/iW1Oden0KoU0NnNdSZH7VdOdajsIjTg9t3AnxFcdL
Z6YxDWcXJO5wgp492O8xeNI2DYhJVWn7YNL4sMb0pzKdTcVQC5M2EqxETIApIwFYfgjVlzA9uyGo
W1p89DPUDTxu5aesnKMhFfdtzn/GtnnIZvrqavr3snBPTpw+ZizFoEFp3UjNPE8OP0tVhT3qb22u
+zR1HhMbkirgNT3YZbmt8fXGBBc5Ffj3OV5YkePJzZvzXGMCQ9MgweoEOUpxXjn2m6WgRAvHGyaU
QgfmROjaBB18G6hkbwApQ1A8zWFqtBGc9j3CsTNIqoKyzL7lbbHFbd31E71pdGvHCrJpLPHTifkD
ipC/cOB3y39Xcflk1XgD8u9TrT8I0b/ovbzNij4YXGtHUPUDqfpDVjj46kO6mXqgkhI3nNw0krO+
LcdUeb1DjqXp3rql86YG0LSltDzFrR2mmXViDrg6TSG9Vm/vUkv+6qsuQtM5moT5xtz50XSQ1tTG
vd3b3kyMfdLnAezw0XbGXcynDdfc1stnJqPeTnYNd712Lp+QMIRMq6Peqe5IBtr6it7rdnHqYlQx
bb15Muv+hs7m3jZ5lFLwpbez7ZOMH4122nPmHAlNNnpsDMi+kbBCXF0UvQjA4XpEUWnaCEVNjxFU
85Bm3JvIEa2yD6cYwoG1cegMPfO71A2r2XoVc/tD06qXXEw+hpRulbhrUb4AzY7l2Shi+AXlEA9K
qoijurYbiO0RlYadKfcWQRwjjNepZ3KDAclgdvAE1uylJ1OCffR30MC4h/jsO5/aA+lGxwOwfCPH
YtuU2nkm1Z3iYxg7zQ5Fkg2ZmqM9UGRH9G1y2QHQjzBWRYgGGaLmrorKrveLwtZ9oCyjWBs6b1RQ
wyHm/Frm5uDZNN3ZFil2kkFLNxegWYjHG2dEhGxygB9yArOX4nlySoQhwu/1cQzSOr3BafmyzjOv
svWIIe6wkuGginHr5Pku0SEvjNTVs3Dl8oxvhg7ONU1TAM/1Etll9jJXU7UzzQGpGcHkx0jZXjQo
sLJfXQY6VCO5Rfp7rxqFLHp4EbIU8E/mN0D+UW21I4fFoN/P9lpsPGBYBYTXxg9Vpr/iySy9WYrO
a1rxxlIUe2YeQvYadQLniSk4QarGu4E4j5R0NyKpTrXSjiPQ1FWXuCgZDJvOdndjQVFfFTqeRKSx
jfU+zkWUxuSxGIeNbuCKowK9Qb4b2HaC8lMvN24GiH1feKKye9zgZIeY5YnoapvM1gEjQvt0qrdK
xd81Ob3J1DiM8/g0JoPfwI7DPDEQJbEWuL/klFS4fXH1iNThh6vHD5OWbsdJ+2Hq45aVKsrbtx6n
VFuYbLIa7uV6fmM4C50TG48Osh2d2n42xAeZIwdznN3ImiDV5Dd3ydWYCFPL8KsOFamCojbYHyfc
T+KQn7ne8I3o6YNB68BINcsnwtzkeuzp1Go9rW3OBoLYwTZ8iyivS5lv6L3jpxY5dUYSpohO1rqH
15rXDtRBXAc9HOcfPuiJZE2KcjwOd49VocpVgkd9Wib+oiRa6X9dhZD8WesS2gZ2ayTRFeAW/LkN
QKgdxUG1dU+/OXJXAePXGnrQ5fg/mKlLGtHUTMd8zNBqm1x3S5C8xxAbH5Jq9/Wm1pa56Paaokaq
0GImjygUE6QXW7thTSv9ah/0814u2vIOhCB7XqPxb85tqNDfKXTxWiLZs8afPaZqc8NovAqtKKhP
Z56unLUvd22XLth0wG6lm4uQzN+tXo1VFkf3CYDII1K50JFeBkNJ/eIZxKU7w9O26GmtmOa1Xunn
NS8QQO7suoPR2Yvgw242a1CGP3396dYWuEACEA0Yoz7HgERiOcexr8O+G//DPVxYhxq7WJgpOLAl
ObvpLhX/A+vDGBXUsSDxjaEF8+/vIuWsKWeAYSTpd2YfmxFt4oevT+n6p/+zxHKKn7r8s0icXCyf
IRnUU841eDt3B5nAFdjEVSwIhYIOEEPgp7+ES6OATTILj3DgKnCT73pTQIIDTV+++Xo7Vz86M2wD
CgVMo7+5Nj5txwDznI36CSBf5qNWHc3p/uv/f/W4Pv3/C6vNZwRGEGrHVQWP04CxRQiM7gila1jK
tXUujLcYUBlhSD0CNA0242bxpuPB+hh+CMiHQTA2MvFefft6b1eJ2NxPm7sw53i00mmKsTn9HCuM
BCNTeum9FlqA0Gc9jP7CR5KFKGStYOmvY2o+LXzhAOekkMOAAgcwNYu8dYGKlpdiuQV6Ds2Cj5V9
LtfmH0TXn+Uu8bYzOri6yH9jHZtnwxeguEuCRTbV/mVt12eOl1//1XIX2NvGUGk9E+xucl9ryW6T
pgy4hZpLUZ6KrLgHy9GWyzUuuLVDNS7AKLxzRgTNgFhSHhp74NwBXYOGcY4Ob+ot6szaGh31VVT/
JwP6jRz8dPtma8oS1QFYrwwMjYOZJGm+OWpAIPxQ1GGZHlL3XfTb//BzXrgwbhW6mbXYaBN2zwIj
EjNGhvow9rifbtyArLiY1V0ud/fTLmUiKnc08T25zbY1WUZcrdErs3qfZc5BKHKrZeqOk/5mXr2i
a6Z74X/0eMySJv6N4BvC+mGR3MZM9V29q8Jsv/5IX3dDi3ShY7jgZ7ww3QQlCstJAZuiaNoYwFX/
NLqV23jdY/9Z4sJMxZR3OD6Mm07qDnXjdI36+P9xD/4scPGI2lPSNxB3Qwi3nTfpdtFGrwBABMwy
ABIl+NoY1w7swhZN6Eu5U7IcmL3jZNupbWmu2PvaEhfmh2kBzvvlaaDowlMAWFxg//Tc+3ojiyH9
67RcCqoSzbSBd/zbyJUpXHts8BZkYkSJEvyIugFwE4UK7VA//g/WshF4QhPABuXCxWMnBMtqXixh
Tq+8RgZW95CJDwiGr3yc66bwaaGLB05P9EnVMW6ue87ujIW8BtQ8AGQterDrAMqrAxGu7S4QbQOj
x5dA6UK1TmcvCMri6OzlPQ+X5VB3iKpwWY+ubO+qYXxa7tL2qoS7bYYYq3OHwB6cxywBl9dUrNjf
8jX+sYxPy1zYn5rajI49Xk8g989OavikN1HpzPdmOz43brsyMLX86q+Wu/B4FVoUbFxAopO2RYWM
rwXAyzf/6v9fGF8xStHP6DAGkp9B/sjdY2qCIm/8MeXUS+21GOtaQu66JqikmaHRf/Rg+dw5VNiL
rQP3CTg5D+NH9GtvgKbfrhHYXTk6CEEBs+5ajoso4uJLzSzTDbGkdfU8HRy0+IGlW5mxuGIMfy1x
8XVGsyVWXy0gYecHL+4sDW1c8+cAsrx5+O97pL+WuvhQbjUXxC4potOqihzdAf6mOnU1/2AaWZty
/ffkGNgyNcuyXSQt/1D/qSJmels1qMWrmaMwZHlCrXF9/w7A/ra8vxe5uK+2lWrgccPo339N0qJc
xv36Z3XOwPWQvMuAQcGjDMRPF6QrewMap/YOkK6vXe+/PmP5Dbapw0stooEXD3zXuK6LqW4rQK/1
QPU2yNLiLsuM4Otlrp/nn2UuHvkmsayxLQ1wDMl7y4aT19+/XmBtHxePPGgMNDGq0gzKYquLSEEk
J11JYdeWuPhcmdFldYtbHfQWmFQQw2O+mqKY/vVGrkSXf3+Ri0trVs1QmyMxULFbNNmXaJbu6836
qO/afi6uLjdZ3mgDkHWNdiLsNBlGWEv+334s/t7NxaVNVK9lHAyCgYl+eV1/NMqPBy10ADczAK37
+uzWrOziea9L3jU9Sym6Pt/FgDY3/++Hd39v5yIqikHDABTqBCi1fG/5YU6Bty/+Mzv7bSCf0gtT
U43RNkA/du0mTzCvxoFf71eO6koo9NdOftckP61C87HT9QVj2W7QFD3m4JoZQW0jd4DT365JNayu
dnH/SYsJV4dosLVwCo1wybfdkN4bG2PLN2sEZytm8Dss+7Q1OZmtnvWuhREg52iVtrcwLnxtaf9G
x3+f3oUv4OPc5cKerECfDmkHFTp+0gjQmK9fL/Pv64plTIzAQ6THdP/hJhxd8NIKgS6lO+n+AFB9
Bg6lojTR6+zuqLH2ma7u6s9ylyQ5XYId2dZggakciAzzKTPfmuoN6cGK8V39QJ/WuXh0bLg4w9ax
zlDfFVPmOdbT1+d2JfL+6+DsC3trVWxrQ5/BuoNqZ/l5WEYgqfjfrJ/dYa2Atbahi9cHYpx1Bu5t
M1Dum+me9WwtG7vqqz+d2IW92Rh4A35SAuHJHxpjM6UAeKy6z7XPf/HyYEYBJ7bcmynbu8257RKP
0I1mr8UcVwZI//46Fy9PxzJM/8YAr017tVvKjI308p/GXXuQUX5iQRNYmxIvXvZU38Y3S6dKO6yF
/WsnevEwpcA5ZnDfANLFYZ1HZbyna4WpKyScf+/z8j3CKBEak/CxxRFMNkEGJvSd/YDpvSD3ZVCe
2gOmdnzUqg+6D4qoAL3KQ+w3AAm+f30f1jZ78WzJ1qq5I/EKjwb4U27LH4W28mit3ADnYljQ0efZ
7iRi2arDvA0AnASB2H+0ictaFC+nyTJa0wQy6UHEtt9pwF+tlQiWk/gnJv9z0ZwLxwEEcQnVr5pi
JDFFzX0R+8SE03atV/pb1u2fdSyAsTBCTSmE2PA7Pr1RaZsMWtFL3LW9vkn86QnjK+QhDeOg2BjE
I8//pX0yHcYT2SlQvdh3AOd/U2v6c1e/26ffceFYgJsfVazPVpCh1y3RYQSY5uvPdtWrfFrhwqs4
xv8i7bqW68aV7RexCgTzK9NOyrLiC2ts2cw58+vvgubc0RbEIcYzLy5XqWo3ATS6Gx3W6tu47PCU
Mrp7CbNms/6AyoY9JKm/LUi0FM6qAKh/TKUCrbGV8ghqILtG09u2hFXlwJMQ+HHveNLcNcqLvtdp
im63EMAwGB3rlcRtMVWi3urJLRp/VUVQBlq9tx8C+VCw0a10QIM6HHJ8F6pXJbkhhiCSWQ/NzmRw
zrhTynhmsPowUuGd5tcOuknfGNN6C4BBUdF3XRn+2sH3jzlTe6WRMKGITXTlKLlJ69SN8uS7gSmx
tJrc7cNajZ3O1sXdsEWLu7FG+4BrtYbbdINbEN2Rjd6ZOv0yVakAZly0Mu4iFaA/qEgPw1GheXau
TuhiJN3kzw0VKKFIEHefwsDIhryFLUcAcJ0rhasWbmFZf+iliM1NpH3chaoKJZTRfa25AymcFs1l
GYYkhy4THJRQAzlXXEbJUugs2cIwM1iwVnX2j8lhMUDol9+31UK0fZxPJvpYAQp1UF21TGxLqjBp
oIMJr0av89u2JPZLX0w8yEmA5QwoAtnglhW3bVsWA6ZypslvmutMuzatN/R2jd3TiE6SbWFMvbaE
ccvKGwkjYBitRFGg2Y8NvQBsv7ctYj0zoYHBFqQuxERTwmefpYdxrgLsSQF6hAnvKO8rwEOjInz8
fdR3xE1ngjjF0/UJEwN9orpDUPlE+2PSRKq9/kA4E8EdzkzzwtAKrIU9SFkB2Loib4MzuuAu3+l3
TfKvzudj77jzMYIsneS4RABfdifMgHtKq/6bEOxsSZx3Upek0YEWobr1qJ56tH8vPX3aVoF1lf5r
FXyHlzEm6IZCbdftpeZyiJJ9QzESq2nAogs8+U5WKgGx1bpafwjknJOW9n1Ugk3I1a2rmPxa+pft
Ba3bno9N0+hnnY5rTA3qAQQ0wMb/E82wAas8Q0QphCC3K4BEnxSbLwgtidUbpYWUW/4o+/k+YVwD
9uRgZNBt7NQVtx6I9FxjG3zmcA3MkHfYRSiFbDzIdXBdJeOVqvXPC5Wv2wbgmtb4MOjhSR6JHweZ
K+ngsQ9FqNfsOn01Tx/nyJkODCBpSkNh4gPVH7pTKx0m0x3VS+1x+zxXXdbZcXKWAzM2wBnPW9WN
k19F+dSWgK0QEfmtr8WkKgghAVvPp5dgZolWAtQaYyUAtjaHb2Xb7xt99i0DyOyJqMdsfUkf4rgT
pEk/YuoKqaalNREm9eiXB0uFlHn/Zuc+xHAnlMp1R0oLFyEP/b4tbUwXhtLztoy/uW0fQrjjkUgT
xEMQqC5BN2rkgIYKqNZuARBEgOfM+1D+j4virPyA8nY2BhRpOpLsNRNjKVFwGWa6IGcvOiLOuHej
pC+tnmmgtAdqSl570zA5Vi9q0xSJ4Qz8lBgkknMktZrkog3v0/mpFRGrrdvbvw6I74xqtUDKA2Zv
Kb1NlR/VItAA0e9z9jxrzH7SFk3FVLf8OAD/jcHfTwJfK9gnvvGJmGZLimRS3Ui6XMYJjAKjU/a9
v63MbLe/mrSPreLeF0loKsBGQwJJ3bHuvBRE0f8IKVUkh7v/YahWY8juTHRh7ugfgBzwQi93AIr8
BNRiLzqhlcAPncYJfe3b9hJX7yt4/BTVQPcP/sN2+sx7YKDdbEIDbw1GZqQCih5jVa52OXmFhzm+
3y70Q9CZMM44JEnTxpgjxIZi/Nl6q4ZSoBfv2ssfmSqDkMuijFaUL3aGAF9plAlx5eQHu+4eA3TA
mnhKnlgWzi7uiC25+/5JvYNalt8NwWauqf65cC7SKLSqqFv0/rvl+DL1DzNAgbZPi+3P1uo4hVxi
jWBmzUKhOH8hyjHOvzeYF0yEuWjRQtjfz5RixkRmRQoUKKdgZ0TfEgAcbC9khRAPmnB2TpzaJUbV
SnGNYi5QIY7aHtgPp+40X/dujTY3jOU8zbeiVok1m3EuklO+PCF1OmAeBlwlmcOmVJrYiTKBhouE
cO7IDOQJE8KF5jZAdLCozcbyIhFZtUgI74yagbaxLKlu1nmRdpmZbtwKXhorIlSA+pgatXQEQJSz
4lNkyVrZIYtTq/JJwZTSMJcPXSILxKwo9Ccx3I0BB0WZVxjvd5X6ecz2xZRiBhmjcoJTkdf0DXRI
YCuFazBV+p7HP9NoxQIIzkgiWB6qzTain8NStPvJ+rHIzUuaGwATCsITG0wlmPRU5vjSCKYXvak9
ZVQxyYpm5TDXbF22jrqsXktWHNmlJnmEIsOfyMeuV7xwmT0JuDaaolx2U4l4PDJtabF+lrN8UBaM
/cMiAN7DwsArdlKfLFaCA+wLZt28WBn+6DEvb1dANsEL/2Jux3u8im+irrczmvwkdH4s567EFHp7
mgHikSP5iXmlt9KC6V4wCxoB/aiZx5OFYThQfNttXHtLlX0L+/KbOiVeg9lIJchOOkFTzUJ8NPIf
LT3069ECJJtxoRWVn4bdt9AobTWl3hwuAFJSNceiLab/5XtZtwCs0r4Ys/VEgLBhDMHgSwV9UtUY
M/WxYRwL1bzpGNTcoGpoX0f8D46Gb4DBOgGvbMC3g0e6DakXAVfIjrsgPhGiz067VFdDl+4BTxCC
63DEd00P8cQm/jBo2WazM/UZ4LsAukXTZCePwyM1Kz+31Iu2Gvw2wBgoBgHytv4pMFTMpHIm95Pi
cFYD6HFmPjVIJjH/iF59GwuId4Nj7QCGf0p9EWz6iun9JI8zIIsJ2lvg5sL0AuJNflSHN8GC2JXa
WhBnPErV6OMmgZNiqThGcR+5ylXjtQfWhy8CkhWthotnB1IDH6rFalKyL3N0iN8JViMQwPOUJ8PU
xV2B6f7WA/mR5ZeXiJgcGQQmo0v/0Xt75W14fkDvDElnlqQa6DhEOgKmKtxpfWvH2b2CEcM6eeit
1NtenkgWZx6NJYylzGLz4mniZMofrbkj3SnHzcqFRYJVU/xhId/pZM/WpfZGHE4URYIktllBXbvI
fNi3t+z7ssMjDg20bWTnxBbSaTJXsqGQPCdeP5QDSJiRONCAIRuiPiyhiba+0IFrXAvczVq0q4Ie
VLGA8QveeZVzazSbMRFfR6oLyo6bRZkv0FQ27jBGgcnU5THImiNJwT+pYdxzBLqJopSXGQi1tk91
3RmdfQV3rNMM7B4QqysuuaWR0xzyY+SjPPfH4MXO5FC/w1CDqK1p9aKcyeRCR7PC/GsWBgo4z0yA
rTTOVIiK/iIR7O9nGmTUw1J3eoOXX5M5ulkAJErUICoSwcKWMxFWqS1LGeDyKQ2Y5K61VKAgot/n
rH0JpnZNonjx5fLtNKd2K5r6Wo2rLGpSJNdNBeDFnxdQjwQoZQTZq5SC8CzrD41JL+PAdLdVTCDm
S1WxKhOj17GO2CTOpEa3CoASEmO4/X0x6OmX0euM8WOZz5MlwxzL8YATn2qEF2O4T1Ntx0bztsWs
pTiBzP0hhx3b2bGXSRLTqjwrHwUuffmh29Ku2QVXIgZXoThOy/K6t/J0we4x/Occb3E2FnFASsuX
GYj29+5FsL4124vuSMwQgB5ChxH+vL5wiijg+vBqTQ4hoJ/lJxPwz5aj3y+O7qc+8Fj25p2oQWHV
GJ5L5cxQ1Eek6yl6Vwa/OaTecmpOgd+/N+YEV4sgBP+qkQaSqRjR0QBVRb6kVEugm5pWjbBDlo5N
ewqnU6fcb2+jSASnJV1tjNSK4C0bbS8XxyhzK5HCs+Dos6/6vApOM7IulgpwX+J51x2N9mkEFrjR
3Rn9y0Rfqshw/tuCOGvUR5IBZF3oYd/4UnfV1nAXv91+gAVh7NgEfQwuMP/Oa6K8yucBXn+0bgrF
NvIrdfg3qzgTwamZUgDwTauRECRAQlRv5gEYJY//YqPORHDODfB//VhZeHX32TE0f8mTLRsCEStG
4fNOcdpFc1MGPBxSsywZWPjDSbsLL1QbQNYHVtYhjWDbVkgaPwvkdA2kymFNmNFjVih5YVgLhpNf
5o56D1wykPYWr8qL9ra9k+/5vi8afraVnM7JBTAr0ha1iNHQrmkzXzaAT0EIumOsrgqpni1g8AVh
fjIk/Sf4yNBDKN9X42yP1muEJxmZkPTXgexCp2+W1CEq128VU75E9X+00RcOTGIDxTdonCRdW6l+
OzedY879YKcA0MpSQEqmTe4u2fTapyDMLeKL3giRQ253NK+/LwW5pIsMUCXg/CAcHnNQtJQ031my
6QYAILVGGZCx8xsy6bs6XzKbRiNYVkwv08GQ3ViLP3b00KbS9z6qbtC/cZGlBhC+8sjHCE1jj1Pp
FUpxizXEeKkCWml7g7/mej+fKve+m0OEScGCU3039T5w3t6fXqJn5EolH3IsQvEmBwkihoM+uxRS
I9SQMDMBdW0O/S7fyTvTBmb2LhGMB60u6EOQRT4LStqOzCUaliFoAIMkgM3+UTvdSmH104Iszkda
gEOSyhqd/wNG5ctjeGs5GcCj8NZT4JTz7/PuX7xMPovkLVc8Dfo8d2xp3aG6BnW2o9tA2EW/qqgv
ewUg5LMszoQB/jNbEoIaQHbRHOpbgKf7xjsxN0biRO8P9t1f7jgG1FhyD5AxPN0JaviFWgHSx9WC
6LBY9E02gIYFmD5VzZGKAZCTrHfHxcieTZ18p0MzIMc8HbYvwkr4wVb88RVcImKa627SjP9VCltk
etCW9r9KIUsBCyuFf3MlPgRyVwK0K6UJdm4KfKZfwwz0rH0IltvgMggyZ2x3ffloibZ6NST5WCPP
jxKHada3AYYi0uUhAy6qjid0KDIpIiHczVia2eg1EyZl1HwNoNPTtCejCL9hNfI5Wwl3FxJaGjIK
RZhZcgYwAf0ZF0elOx3LA7AoMV0r3aDI69M70TD+Sk3nk6Lo3NXQRjXM8p6gvfR+8dGSuZv8ATQp
gNl9MhzzTf02wAgA8vVn+wQoRRHiwdcczGfpnN9PA2Ns0T1C3UUZAX02uHQqfX3MHbOe9nWt+9vX
gv3cxt3k63GS1vdoI0LGTEouLO1WFj5umD3eEsA5eLOhgaWpeLNpoBMIaP9E6xHoqLrbBD1gh0f5
ecmrQz6BljWgoaCFUrQ6zvvROLYqwEpTt5j0ezROP+tx5W1voOg2cGala3IAVnZI2MrRTq6flPRI
51ngxNdjs7PbwJmSqRiHNiuhFBS0NrK77EF7ob5F1z+QE9yZfvUAuOfZTZ+2lybYPX54RwtDVBMi
hLmBdl+GV41omkGg6jxZT6igvbBl3Qfq8lLkflKACObVqm5UUT1GtBDOmCxdAa47tAeCCvqaJhfz
IAjWRb/PWYw8NAczU7BRxVR4ObBhbaTb/tg+DIGeGewbznISQCFWexVSMEpzD34GHdQhsQjbTSSD
/f1MBhnkVLdYRi0lhxrw/CVpbBkcC/9tJZxFyIuISvqECG4s0Zf7q8J0TvdrW4TI2fOdsgGRZQl4
1mhBP1jPAKlDarnYF79YA/C4R2VsW5xo3zgbkBXqNLUK0oR69mvRXoE0ac+ixn2BQzQ4E9ADrj8A
GJ7mIt9l6+l4ipH1jEBbKgNqu2q1n2kiSl8LlsVP4CBjvMylhbhtBGvECA6t5BW4pNtbJ7g6fCqq
V6o+mxUcFEr/YdjZJkDH/5sE7vJrSJoAjhmrAM0anmyWbwELeluEwJCZ3P1vxyydVaA3u2Yne+kY
3JXd8kzQpF0ak6cFisAUsAuy4VJN3hRocjkhWtZcsuxnXFNw1/TD0bJEPOPrOYgPt2Py9qBVjbYM
cTjJYX5kxHTpaMfl+yOo9Iud8a1TBDdJZmq8tTbOOCRzPSogzUDG/XpydWf+CbRopCbBSIGakH7B
3l8A2nSBcYtWbsExivaVixYkTSlBUYP3V2HO9gIiAgKA1DK8yajyH3WSMxjgp8J8jMpC6M63ips2
vd1WSNHN5YzFUI1ppBVYSWw8qSAeQzO/Q0vRJL5ACv8UX4Z2CRqgGLttcsTYA4jarPGwvZD1IzHQ
RYEimv6lj0LrMymaE1xeWnjZENkzuO2A6A3AH4Hira/lQxCnd3VqgoSxxWRKj04gPfI7Q7YBUS44
9zUpBsFKsCA0wOnc0ymalTKIF3RrA2DEluP6Aejtbt1kj9u7RtecxbkczuY1WqShpx76Vf6a8HRh
RXdyjUZSDxmuY3EduUAjN1/MC+N2djsHDC/STXaJmdhXMMIBxEoV9l+tXevzD+IspJEttJFA6eEW
F6bDOgHgt/bpz/CWYYIqx8KLvPY0eZ1T7UzBnq/GAueyOXMZqHldWwsGErV761rxlX3uAN1F2QGY
wEVbjajyKZTHlOAsiuqTpunLFPKA74pBzMxVEge48+7i0X1yKb9sn7VIpTjF1ZswLGoZT4NyeqVo
96mqx9L89t9kcIZRIf//Ih4Dr2K4w8U1yURUsmuRwPkxcTaxwqxoNVhoAtTlb1bwHJYCU7JSBjeU
cwFMR8/ORenAVYfcBcBxFEbIJD3oC83sLk8ju9HUfY/On67AkKJh+t2Q7EqQ3hgAQWsWxUEq8K7t
a8HrdNW/nn0R/8AqNWoqOX1/N/jFgU1KRm5eXlhO74KdpLebnShBJBTJWaBBiYJ0NJAOr56RWnBa
p3bMxIZBss1nakeeLqKUFtx8HjfBImVUhTJMUeuh/VbzM988xIf8EkymTrcH2Y6t++V1+73d34oy
OYKrwU9EN2AKzYIRziMByLd+s4zgW4re/tPV4J9lMeh2CktmDUHF0ezQ71tfSEJolfeyGB8VnSsK
Z1KkKhykrEIyOirByALYrTS2XuS0dZrGAH5ZiBTj6NXaL3Cf3Kdpe9IGcL3U5vfSAI2prumenKi3
lICZRZc90LA4eVWgZWISFF0FV9jgbBGmw+belNEmbw71fV61IOKxRIlB5im2toKzRUmlRxGRkMZl
XiRyChcQ8sO+drMrwL7jogrtuWhRnF2qqQZ2vgYj2qZRXSym4g+V6BHE9mVrTZxlSsCe28cUAX3c
zz4QoHdFE11hBMTXwLe7ra/r1xHQL6jCooGC8qLiNgsalrxlZcXUG/bKjj2KRS+i1fKJARCC/8nh
G+W6MgjkjmRAI0D+lqLPf/6Z7mLUM0DuchV5wZVoDnwFapiZ9w+JnGUrFV0pFxOOkBwXt/Crixnq
Aeafq/iAGoqj3cL/2rEPmKjtHV2PtT7kcrHWEFJqZg1y7hiT1afbGu0oAzkoxUWVviXDy7awvwku
PqRxgZSVkzxcZLyP5qN6ZE+y6gQSB7RtgELZE4VO6wb0Qxi7Gmcek8Rd0ywVwlWruy3MbwXoYMzZ
EsRnIiG8bYPVyHpwMrhTtVf0yp+1BuQ2ogme9Vv8sRTONAVVujRtraDP1drX0k7Pn7cPRrQKzixN
UQRUzh559D7ZF70XSK/gS94WsW4lPpbAGSKchZymNTKApmwcs44+RlF5JYEXs8gNb1vUasL5/DJx
ZmIem5gOEZ52AZTNntXgrjXQLD9I4ZNUI8eZpB5RzLd5Cn9q7bBvdXRqTtXPUtMuJCt6M0Lpccli
ge0XnKHKlX4LcMl2WQhNgfn3Cy0/dlEj2GOR3eI7NgfwehvJgIpBh+AdJFnetO/28i0Yv2BD4vvA
me8EWy1aFWc/wJZN+l6D8df6+iotA0axazjAtXiqEvWiAF1VPAe+kkgXGGAJQGdYPLdlc2wyydEi
UZVU9DG8eYmNaR413Pg0/NWBYk4VFpzYRfjq6/7SYpV9wZlNGUBaGjUxckqRtJPeqQwze7CeSf+Q
ZrLAtPxNtPshjLMtAwh0rKjBANif02aZG3omxkN1G02vu9AVBieixXFWprcApd3GaLdUd4pf+CA4
YmXD/XTL8laNnV+Hrun0TyLfJxLLGR+8VIgc1ahBBdkRiCG2WWsg/tg16ImNMHm2rbAiFeHMkFoo
ILuNmAeKsCaKdsFlEZgfgaXjkaLVBDxFWozAPdJ/ETO0y+QC8y6aKsJsEBhtHnxAQ0mlrRO8v7L5
vq4elO57M3zb3i3BUjQuKhmkRk4WjPK4GYj/9Px71z92SLPUT9tiBIfCgw4MVq40qYVDUY3ZDUh8
HEpZ8FoVbRZnGoylwn7JeJ+HqewF074n0iXeLIIrK1BlHl2grXKtKTFs6ZJGO9ba6KI2/U4jaYJq
PFZFMGYiC6FxFgJ0X3UhMwSSAT0GeCn6cm6HF8Yu26MRxiE7UV/q32Qh/jJJGmcilCiT84nVwzH3
MHrIAj6zWV8FJcMXAr4rNnf7sz+Vv91o/ik45ltwrLpLTbQTsjLLMR9vg2q/rX+i6FvjrIIS1EGx
sN5RvXLA9CE/Uy9zB1g+tOR5aYwQNbgmbn5tuSJ4W5Hqc6FKmieYYEqAg5KRm3K6ykV5I8Hv8z01
ugr+ymaGhsTVlRFcpOp/3Do+KWyBd6yuKtb2ddl74Z7lJ5POjo/hZfSL+IqX3mN02LX2otTM6oVW
TIBS61QD8ARnmlKqVkPVsuxTB8bgh2zx0JkrcBYiGVxwo2rgzzQV6N1MLmFhE3psx8dt1ROJ4OxS
LKvgwk0QUCjyxZjeFOVVJRrTWBWhajA1mgH0VL6aDBjOslYVREV1GYDK2HQts3WiUDiow3bjS2x0
Joe/RKal9TRGHZm14EaOdiqd1JEe6gOCFT8XuIz1pNKZNO7i0AIg3lUEL9t6ih+faqd06Bt9kV5N
oAU6FfhO0Bf3CvJsLz+1nuUKO+QE28rXlzWQnGr1hHg+rK9yE0iB47WsiPKP7Pg39pQvMDd9UWlp
zRqcTjraKtvLyTYceWfsFAAcxL4oFFu1Fh+byqM9FtoIVtQc70xao39TCS5x/wS2nJ3L1oo4hc+s
ADdKxYpYCuefw0SIToet9CxQV2GTxsWA0utp7ASIwsjU2j3ofravr2jD2GecialiK22THoNiUm6C
DvafDIqtxhRnZ8K53EmSBrkF3akbDKA1ee1w+u2vaf426P/mgXomiH3I2VqMLlHTbIArqqOfdXu9
gMlie7Pe03NbZ89ZiHHQhoz0eGAMCT1kU4IwSfFNamCUHKx64Py2AT71PNX68zzm/jDOF3GpP1od
eW6j5GFBXDVHDWINMzrURrRLg6TyyAK82LndZ2C8BWjBfRubV4olnRDs7fMOb8Ain+1UaX8fwR8x
ydlucfYnW8ZYGlOkImtlJ837thdcfYEC8+XpqZU1c2GNH5NxqZBjGuwWEZjYanT/sQS+SXyKFsXs
CZZA5wpOG1F+QO7zqN/nhSQ4+vXA8UwW50qTgcbdwlD8y9nBwKxXO8GN+pYBaCSwtd3sIrnpispF
gstpcaYmbNTJMFKG19jLbothuzBMBOGP6JQ4MzMHuqEFJqKQMU1BnUwv8Vo61LUmStMK948zNFOc
V0aS42Xc/ei97qCcIj/eBT69aV31GYVnoN2EoreySD84yxPVXatYFaLioE69crwO2hqjJao3hIG7
bRmEy+NsT9SWeYf0G4P/7QEcULjTKQa0DtIdGCFQHHWP2nAg0EnR8jhrNMgklUmJTr4uuivwZmpQ
mCqcUn7YXptIRThDEYHaVo0ZjM9QNxepNp3mXvWAHipYzbayq4RLL6pNXhGlBYZ8NKteXjQnODvB
G3p7w1QeLqjJJUNtykpz5bR3gUPyo6H5cew7z1R7waTdWnhngQ2IgalQhPj86G+umUXYg4oGua/0
D1Z3DQ4MHdD8Vj11qLrOwKVMXcvFBJub2qEv4pWjK173XD4/E5wnfYaSOiaC+lB+1qTlMiwIhjBN
31KMV1muLmQy211Y7SsSPQ2UTnYb0De9McESDu4I+LdotDx10DwypPbYG3dLqv6aMsOhQPmldXek
1eKaGfEWBc0VZSvShxW1+7QA/n0UZkY3ZKw9ubvohp9ZueuSx23NFu0RZ9NpJvVlEwCNmVjxBSmH
A+qLD8ai7xajPNGi/r4tTrQizpznrdQjt5bCRkiBU47t3lwyLyOGvy1mbbjI0g1KQe2gYsyTfy9N
AE9J9QKhY+tNLqOIDg7dkSGYhL5y2Ja1gvwP1C3F0hSQCSpfO8QyLaVKESM4oa+zs7hIA4CUUncY
rJhy1/fou/kTnSN0iD2fkl3zYzyJWn6+Wo7P38Cu/Vnc16a4aEqloTJDrqvGj02B2VjZUFNWMC5L
0H4tW6Co/ixgSrJmxAgARo3dHiAqqaeONktjs4F0KmqF+6qUTBjQKihgyU3Cv5jSdkpRucWOxsDi
SQLAEyWXoXScs+d0EmnK17cMZFFZk1WcHgbROa/VK0bcTa0ku/plcphwek1k17UdX0bXyl14oM9o
9ozs4jL3YzcHcY3gKcUO5nM4/Vk858DqReu03ogAUTnPp9Jq3TJskKLt7aSyvG1FXdERDKMDr1QF
WzGm0rkj7ObSNDFWJLtysJtD0zazVOC/Vop2pswmIy1AjeA/vMW3QFMT9RZmaQeA0UVO4g6HepeD
mrKV/c4GELGTeMBC6jpB7LFCO/ZJMG/qg9GMAAClwIwdNR+Dw5juDz0J6CKB+yM8FqfBaR7Z1OT0
koM9Vb8bRf2FXw3b5w/gTbU0B2XDsNbU2dP7b6FiNyKurpVM8WcZnK2OqyJpAgV9IAPGwViAhQNk
a1wcxQmf5yeRZRMK5DSGGDmkVe+dLhNaKNDpAvetA963PJSudDAFz6U1BT3TnvfK6JkRU6u4JGGC
WJVMwZ1uUi+fJEFMsn5Mmo6GQRAefMmjgZ4djMwMRjOM7guCpws6wubkdvuirRlLBd3CBtUt1ZAp
n9KvMLZkBmqMRkL0RM3f83TfD9dkBqJ0eCsvz+n8nJp7LRUlMlZS4OYnuZwXUCe9BQBZCiW8nJ7L
xlZ+zF4B1ydfFZmdnQDJfCB+CaJtkfsRrpizomNGZRJHqvxedgTp3y2K1piTHHbg+RMJW1GTT6vk
TGaaxqpiNQaeg8AZzNXEXkxBFmWlx+XzRnLxfl7UASAHYZWV6+zAUOH192eu4lTH2Bf1uMjsgzkf
cL4gPr9P0d1lRlVN3ax3ZB9U4ddBZcevAxzsAhThHhAlxNX38x5zN8LpSHaHvwgH84dOLUrQFs4Z
Lssoh7EkEG5cM/jidpfcm7jhxEejys/CEfG5vlfXt+RxRiyb1KKzoo66iTYXjE/7RpHyQzoOFySI
Ti0gxWw9i90SZV2l70+KXDhB14AcbH5EX87RDOVXvGn3Yd/vqzK9UNJ4H1OwU8wxmmcbxSssvbI7
HVOxOXkqh9nrJmK3erszu8yPyIDkazIfcw2JuCJx0/7VGqKd2ha7ri0uRiv8aVZZ7VqDXtiGtuxa
uTmFSG05aQvEP4GdWHH+inW295x9LckcTUCfl5EQ+NOgx56FLCc0+q54L7yoT9iJUyxKEa8q3Jlc
dsPODC3inbCv2ZkP5ctgXI9ZbhP1DYiJ9iJ5WfzbPZm4TGfSmE0+kyaFUSSTaZHdpgah3G2sCgJw
0S5yVs9QFitpTaymrZBXjA27ntB8EPxMAlEtaS2++bQUzsz1YZO1wQgm0dYLduMl8DO96JreZJkd
31C7cqQDvUt+io5r3Ryd7SBn8fp4kWBhFVg8b/xl+MteAlRy8Sh7rH4gMkcrLvLTGjnbV5ahrkgd
SLUwvnPQ5truxuWPWO3228q/Enefi+EjtmHpq6CcsJUMaqLddSClYlDTojbQVWfxsXXvjutM+RJz
jjKwBEP5zP2UPlvJj+1liH6fM2cD8NM6TYPyLd0xrV7j368tfro8fNBuJGZCzTgEl0OzHyx/tq4x
jL+9BMGB82GXPJN+mYH7DQ6yA0GbUH6SRbCOf6PBuoYnMkKir6SP8wIweTY7PPYPLYhIFN2bpp9L
cgDzj132RzBgj+NuWGxjft5e3d/c2b9E8yMOej2HxVzC/OS/6j1jebHAjBK8Rd/n68kxbc3J70N3
edmWuvKChXZ/COW86liqs0oKXXYlAhLuzgKa7OhoWXqc8LzM41ZwhCtNg0xNPuRxaohRr8iQjBI1
RtB8v4cQ4UO5M7w6Rrszm6ron0T8kKIz5YcbggHdpkUBvRkd4rDYAa8DH5kdn9HNiOBi1l54n1bI
+axIUiSgWeeIGw7TRctmmtDYBm8pvZdSWRFCdqidYH6M5RJNYLn/SzP8scmcIwOaNg0nDZvMcDsR
dnhSjhANofXoMvyWpnC2lWjdRH7I4xxbPhBMTSYKG35lMSjj7cNsnLhTninH15DsQw7n1ZZOqmWz
hbLOR2A5szytO9+UF6wr3xJ3KK4HnB/SOGeWYEI5bgpYzATzRoWrfc8d3aX3vRuh4QlD5aIKiGgX
2d/PPIDcGPpImHlju/inoyEu5uB224fFPntjE/lWgjAYmxl5Zdmtkte0fqDgPiTSa5w5XaXaKC5t
S1t3O39tIp8hK9D6Rvsyo64Z3bKAtzRFvIArIDSfTArfRwBMa8ssUyL/T9vl0/BEPZbNqfb1j85T
cNvMZ8bwaQFDxdEfthcosi78RPtgSgEdVDzBGsvuLrR95A422OB0e/IyXG6RfVmpXn1eLmdfaGeU
+gygNZdeGpjRBAjm0fKUV+nOwMhIeyD7trNFJnTd836cImdQlrHU6yGDambqXdQch4jaZSTwRCIZ
nBEpVbkAtJwJyJbRL5KjSe2sFJzVqgiNEKRPMdOjKNwNM62RZlnRg6RhvB8VXx9qR4z5tHqNP4Tw
rfdKjznTJoEQFi+mx3THxoboXkQDsK72Z3I4zw22sQV5L+RQsgv9WPghOhXxHFOugsPgDJ7iIYHp
6uhFijxEE3uzFbwJVy/2mXjOkWsGGG2XGWZEViJ7kTGvKGIgEEngHp3L1EbESCBBDydbUwHjI8Tn
Eong7pJZ5VOnSCiX6jOYGgjZy+T3ieFwXc/2ibs66IhE9nlGPSIk+xTAzpE2Ck5CoNUqd3FoW2RZ
HELh9P7Oir4plqdrgqqKSATneCsMNUdmjVxIrZ+sdPGlcrcMvSuwpOxDv3ims63iHG6malqbBHDv
6m725ktGtIM5JwOhy+wHmFhMXvv9NNrlfluuSAk4qwBg9RkE37hIjSo7qSLt+0jE7CTYP757Ps8k
ksXyjEjQuJunY5U+ZdLP7VWsR9Yfu8e3z5dmXY1jBT/Envw5gj5QlGen3qV+t2tPiTfuf79T+pNq
8530VpAWY5kQhJmT9aAp4zP4y58Fq1p9n5ytijMC4dROXcdSjubrmNkVeAInNz7JSCwMdjK62SM6
pV3rQFGuFEgWnRlnG5IMXsTQ4WfDXzOGN+wFtcTpybhCADP64RtaAvzwWpTlFOgin5DvJSKlaYQt
rauTpbymuqj8I/BOfE+9jtJaG7S4yXJC90E++inmZmmNwqHZmvZUlk/xggbDURXB1ayGnWcHyZkQ
nUxaX7Kws6E/i7JGtNnZSTnbSIUpgWJXmMXZPkCBNeHb7Ie+JXWzoAksp3hghotfKuF9k/XHyGoF
uiLaVM6CyFJuzXHd/Ony5b3l/clGJkoRreffNRCCERDl4F+msmcvhFqtSROji+D9IRvvted+F97q
7vgcFDYaY2zpWDmxS66ih+V+ezNXwIbYXf8QzTmZTKk11O0L6o5H1qfQ/yJe+X+kXVeT3Div/UWq
UqSkV8XunuTJY7+o1kk5B0r69fdw9q5bpuXmft7nqWoMRBAAEc65B1QKWt737Vv5hJYRpsIoQDXu
Y+GDdv8oz8I525EyXV/WBuMlM238uAAYttJ8BkqqXyXLH0U6wPMSMBKBip7zN020TFYmIZjOw3wl
pelDX2G1cVUF7b3feOuzHM67KPaixTOBt6an5khc43Pimb6VYAZDD+SD/hA9iEi29j/iWSJnPEUe
L5ZE4EmT9HqQbqzJDDr1OGqpKzCVfR92FsSZChlol5stTouBumC8xM2618lpNYBhWeAq6dwKUwvq
X/9RKmcjtGqBj82K9+QT2/bOYZw5+vnlNfUysPTZnuhNtH/pz2py2Uo6Zx2dWVVpOQ1AVx4O7NIj
1Aqyk9/cvLMczrlkvT0Aoh9ZUYom4gtDKZKc/tN8kF6672xTUgmVE6sogYNQePH2Guu49j+E88WC
Kh0UMiVoEGdHFL/donJyN74mX1g6Rl9HJ34VHON+1D0L5F41ADq1U8VsGPoRshg/uwPzwdF60h+L
2xhItmbmYCLCFLVR94PTWSr3mMlmog5pDjUr21FP+L4oEQ4HDRP2gxNdsxqChZI/uHkbJ7/7w0zj
LJ3zOaUitXIy42ayLYX6JQpZ+cLytFA+1rUz+fj6J01Us9svN2+OlvNAmL0B3OsEqZ23BsmxOs4B
Q3yKwDk1BslBOUnhEI4CaxYdL+eErERKLDOBezUHO+h15aaQS8deRZ2C96bML08Jgoe+atqygtG6
nyNls6i6lPZQDhxQ4+y3NoCQo9ehOshJaPeTM6indBS0D/cvC6BxTeSFmLHjh4omRmsED6SA4XLx
jYMRoPDqR4fokfWLpEY4X7D7Mc/y+M6UvOZ4vlLclSzt3arXr0tsbRhJIZj82vXnGzHct6S0NNs1
h1pxfjTSOz0XxELR73OXb07NOLcs9PGyLNCkt6EUjZvsl+Q3GnAXrE5Iv+oUGtDThDFY533i+6HB
0nn83OOBVByakH5hxA0ITq6WoS4vqsmLzoq7bQV6HrQc8C+k8sdOP3TWoy1C79yvDG7U5C6Xnii5
OeqotVJ39BdgcUfhiNlOQOMDDLK/Rhc2FCUVIrW4WF8AYWi1G4zTUPqsS19N9X4RRXaReXCBXbZa
Cm4PzD2m8k0pfbVFRHUiFbg4nhhzbeYROn6zpt3JyXA3TUCFsjVPENmYkf3qkn54h/c4v03eB7mZ
8hyfKrs27rqjdshDpO1sZoYg4wOaoID9Yb8wfTaH9wLiRmBsxHmaqhCYpE5xJKcR9G2mD0bJFeCB
aSAkLRIc1PuU/UaeZUTmLC0w8daPb4HpAAQJ0y/RMG98NagDKXOEkXM3bm9U5FyHljZq1M0GHpWo
vWPScAzrb/kpwljQ6Jlhf2SjDhoYB1NPNNu1P8K2Ec35lEWfuzXJMeNIMGV/M56qoxlkdxKIKFLT
X+/lAJ22Z/YqMo+XDWk3j98I5jyJnEc1FoWRD67WUa8wf0u8qj1OosaN0Hw4bzLUytJnHY7TfFQC
G7Mc+tPsNu8JfHMj+pz7l9BUgdcCattfxuABhNaXCza6PCwQTNpdJh8M0XSPSAR3z7VSlqqyWzAq
t9wq0lvce9kkOJr9G3DWgkvV1Zw0NFMQkLGC4aRAsZhFIK+/8fE/RPAJuUmjpSpSvBvT7/opvSJu
/S37zB454zFxnuM7Me3pfqKIHYX/Pxu+hSf1tAdlI85mCsw3tICC6KQd4me7cZXvssfaDOoDPQgB
Ytjd/dVfnsVyd3vEwIWW6PiYepjfYijiPr2xPzE2CdnJ7hVB7saCyCVh3G1GCzGrVh0d80kaHJ1e
l/ErNf8asWmTiLaNBEbCQ1Jrc5ODtRf3V6vvCDkuXXjZPwjsnEeiJlOX5VYMO28AzbxMmZvLr1Q0
cS1Sgov7VWGQwmBOyI6vrOVWFnW3RL/PBX2qgKiyV2FzQ/HcJg/6/77winLWxqY5Z2DS0jLaHB+p
lADymLp5C6j7z//tIDhvQOzU1KMZeW0zt96gJPc52LKMchIMowvOm9/dtVJpzDCMClXiQMnfZhIU
IhK3/WrV+XPxy7ug86pjA2u1HnZ3Z+8Tmlm+hKyy6oAOVXon+yjCI/1N9Plx+23u9k80iZdKwYWM
nteAOR10M5rDAprH6r4KRduZAnPjl3fToVStuUasm8dTmn3Qq7fLprA/dr75gOwf2ORGWU9lsNXA
mclhFOr+eogO2okVNMQ1m/2c6PzlmL1sRFndArqYEU9fTf0WKcfGflIin6iPCuYCMpjJZc12rc8E
QaZsKmxph5NWyVMVpwZK0nP8OVN8DaPSOo2cy0L2X9amLluEgJ31F4rKXFqBPdRRVGWD8YVBD0Vp
OAasy60eUjA+eqKq275aZ4HceQ1xhn14FslBRtzY95k+OauwQ7FrdaZpqComKzSVD6xEL4s8YdsX
+fxsLR+6/x2LBU5u8/vcHWqHRlvLDr2e1fDt7ooYfiLKePa/01kFLm5Su1BpCiQWr2gXV15dy0iw
wC2oye8G540e3GEYTVZJBdsWUaMWbCFXiXUP2AYnUm61aRKY2m52vZHF2XMdz1SLY7yhC0RPYzqV
c+NrBmCRHy6btOjsuQCq6kadjgVabcQuT3UuHZJEuOfOzveXpGajCxdECwDoT3UJTzAE9QsbzENN
8RPjAMz88SB8/olMgQ+ppWIQrCT83X8GnCxIMW2QYrKtL1amHp5tIeuS6LC4CFtGSbTkeoSafxuM
JChj8EJmz430/T+dFR9h61Ra45nVZxsbi/tXhQilZj+8ng+KD696bKURQ4zzxpN+T33VzdHhtjwl
tBOX9bdj748C3kYi5xqGQssse8TrNZY1LJ7UoZom3uWvJrAHPqZ22qRGEmsDRd2zhJej9ZgLMbP2
04SNHpxrSA11MGYLeaJyN/rvC5UecMeOgIFylwPx/5tGnG8o4z7SMywmed3YOqbsRTp1J9Ge+36s
Q/EY6TOGPQmP6AgUMKJNNXtE3g8e64GUz91V/6YGBqqT9LAIngu7zvUsjh9N0daomHM5AZOxaftG
c6DK1bB2rjKvTj5/ufwB9w19I4wrJWN8t5fAzcX2Q7rr1SvBbE2O2g12/bC0bHpiEP9dN7sRyNl5
HCvZFCeYOijrhwK0b2NwWSPR73PxDwjW1RJ3WIxalskpputSNBUpEsAZ+ArkgEop4HuW/JAsD5aw
abEbJDZfiDPqUTEatWBGTbHSF2GQsHahyXcpxEz1B2Fav+uxN9LY3zfJKaFjs0wrJiXMxCE3HWpm
igOg2eMsu9G19Ti8sPl0/YGIphX3y3UbwVwsTKgaAZcJ0ckAlOTqNQEDdFeuMtnJr9mrogsX04l8
+ZD8URl2I5mLixjrrtO6xNuCIdWtx8JjH1h9ZCVR+6OoHs8i3i8hfyOMi4itUhIlnRARa4NcT1QO
Rx2IVS15Gof4sbZpICtszSMTtIh2ff1ZLL8YGoOFmigrY3VT5+OikacmXT6q3fpy+bbtt/UsbM3q
RDZl+f2UN+bTS3TIdR27WENVOzKRvHgqfQpCBwoiwbySX4hRu3VneVVtPAhk71+Us2zuHIt6TDE6
9X6O/V8MNSN3jRz1e+ohMQgtEcn4vl8+i+NO0hiirJUaG9X0Eaj1yceJjk5Rebp0ZZiCz7p/ej9E
8Y0CospxVUoIolH11ZCwyfpRU4PLX2/fLs8iOMdfm+ZgdTIOrkHMVPPXvku8tfXT+YokH7LkcU6E
O6uC83pvCm5sRWo1jdoJSlQd2C9UwJNjkjR1Z9c8qYfkmwgeYwdDCI+ts2m+g69sxPVKjy2AAeLS
703qGG92UBy12jEDJN5O5nWfm0NWAF8qW53uJTlEk/On2+2WaWkyQyPR+NoflfW6aTJEC7b4M3uM
wko9LgEJxHtOv8lTzrI4Vz4ZZRWpDZ5+JSZsnhh0DWPhnqpbxshT+KgJ9d5lI2K/+KtzO0vkfLhN
JnU1Ma7rRWQ8lprlqUl9nXZqMA2i/HjfXs+iuMteIs0jaco+ZBJGoKqvkjAGu2cJ+p30qqwCYWq0
36PeHB133812KZJ4gnv5e9sIqF03mReHDLpmvE6CDsgg1AN/LSARBpiW/PkPqDmZBf/QmX/mzF0n
DZkCnTXz2ehdQ3+jk8AN/CYBPMvg/ACpJmPtBxRyyI1+sgPsGEpggXTHgDGOLK8dHokidC2RofKl
xLVr+yxN4N7GU3dtBO+zwwB/DFnjNQ+MD6qgICuwHf7hUwM7ikgUJbElX91J8ib7qk0OQwbCY382
g4EIehf7URHgZYQAtA4YgFwSuuhNN1slRt/09dAARGZ5XLK3tv5m6KFBWx+YT06tPl++i+puYroR
yiWmNrWaqh7g0TVMpeXfI9dw2NxdiqH95YPtY9HB6w4Dth0BpeNgF/A6dsFbHF7+L3Y9wuaf4JLX
sjYUHC3MSYru6XRv1F+KUQc1mUBZkRj2941v16akaHtWSDHUl8m6X4aPWfWog8/9sjbKbiDeqMM5
OFJJ01ACCg/cVZism0B0pvrjTc64RNu3KLDuwF0Tao1ArEg7ztd1USONk4acPNO+2KpTaotrZMdc
+euydiKD4RycPEZTCdY61PLHV7OoTmYZCy6C4PPxWehqRomVFzDJFNuaY+Jo9W3W6YKvJVCDhyCP
jIjOUobnedFg52ksDkXXCbLp/W7B2Q4IS2029kYTe2g6lroMgRUC9DVsXtVH9kpJTp1oe2i/hLIR
xnkPDOY3tGthdICwfcEkK7Aw1TuGl2ZgSETU5xdK49wGyh1g/SBATJsC9g4DeiHchHnDVnjFJCP7
BoFBeRX0gAbQHX/+ji0ZozFicBTtUDijfjvad1IiKE7vhxdgBfwjhDssZZyw2LPArtn7TndzH2At
bnPF5soYFrn0dPkaCeVx56XNsZ3IAFsA7Q7DuurdKHNKV3eYhwWpngdAGYHE3afIRkPuzLAvsVoj
gURGDYP762HA5gA6rbsaC9E0YEPdtHKy50Uoed81nb8tO+DNRchzyWzGFEkRdQtMOB8TV7uaXyW3
9dKnxSsDRsma3Yse0SKz4dx91kRWlKTsRiQWqGdrr+ius1kQuvb9yFk1ztcnQ2Tl7QohwJYuIriS
SARyJzo23q/PhSqnBCsbUw82xOE4AgUgnmSXrrmrlbF32UpER8W5d6ldM4z1oEVcZ7Gfq4ojR6e8
uCNJfrwsSKAWT5e3RrPZTQuscTTnu8qIr6txACh27djNHMzCDtf+OQH70DJkFStfnF5DOi1mIrNO
4JL60yqFcdH5lzX6jVP8IYPPvDU91hMpxqSAfjN48aEKJL+66vwZ7N3/wgXvn9RZGucVLcVoJXDe
sHx4Qc2v8lpXui0AmWc8TGjWxG7/GANTSmAfzNp+ebzZZ6mcm2zzdbHrBYNLkYkHVOmgXeQog+pa
0exStUHKIYii+3ZyFsj5SbPSMloWiurZ81U0Wlek6ALbzg82mV1VuFe37zPO0pgZbTwVmLMAdNCg
l7tUcTD0cFT54GVr7142FWZtl74i5xD1PF0rDJWwFdm/CQ3YcrkYjEikDecBK4CaGpKBsjmQa504
c0cV3LONwCIEN8vmPOC6APF7kOCfVl0JjNp2FVkW3SyR1XE+cCjsRFo7jJGwpdjlU+vGJ1CnDVhF
ml4YCar90Xga3scwRP3QPbRdzd4YPO84WgwuWxoMfvAY6gzGYU9xWHhlCD4U4O2aD/QjKx42Dzmg
KYwnVJ6/maKh48vniO3Ln60SfN6qMTRQf+1vqP2t0O4NEO9eNsn9+cAfiho8MF9SDmO+dOy9e+rR
v0SguSnD+T6/UY89mLyBvPEoRjERaca5E8vuuinOkUca8ScrDdMIaHxkFKh22YUYMudC4mjIo8nG
pZ7sE1GfhuZ1Xm8McjWL2DAEEcCQOfdRJ9FQgsEW3xAplo6kbroy/dm1sYKDve2D4MTYsf/eixj8
Hqla2C0FFR2c1XpD887Rl6cemPd1/bFTJ9ecDz2I7yWBVNHH5HxKO/blakwGhA65o8dfIzN3THrI
h9MqG4KDuxziMJv0s91XnaQo08SetN3bUhxWDNpn0SvgGf+jHM69jEqTrRrFhA2RP7bEKYzMdY1e
sB8jUoZzJGuf9CSNEcj09tqoX+fJK3XRWvjeliFg/BUM8uomUSye9awaS1Qe7OXvVwwmrJDjt570
kIc6SjjrC/D7sEJpYBa8ckWrMXvG/5Ns7iuid4RdtAleag7K2zEsw/SaMXVkQAMrQpG0HTP8SRj3
NSesyBBzhO1ri5w6rYHGgyRZ94Ncf84169rKk2fBbdtxVVuJfFki7SQ5j4HsjUeM7AI5tX4B71YA
WPLmai2xGgFCDSCBeSLntRNefxLLpXlpZVMtyRF/zKZ5HCrwVuVUEMFFJ8cXKvRBrQF9xCbYXlRX
d5VDfgMEORQqWtB3ihQSSuPcsUEWwxonpMnLabpugukwOVpohyrKi1RI2CGUxrnkbJAUkKUpDNSM
Yca1sxv7hp8nAMnXfOkYN/5lOxGZCfv7JoOc9C6LzR5peSd9yuLrVHkxqKAXLRLBueB6qJQ8bdmO
dP6aWy9yfm1M95e12Ktd/WR2nOs1pKky+wqpI8WkcH/7Trr1BvB9OBD94bIswVUmnN8AAneOMMbC
s3QypdxPgAhcutPyFCW1yNJ3QuZPanFuA4BbpgJ4UyxBpF4qPcyLD5YBx679tvVi2wHJHUCABUIF
+vGAkEPeD73MNszV+kNsPiWFa8lXEpxFLuKkFBiGyfmKJpMXugw4NEuvnRx435VyJKigXj4vkRT1
ZwtfF7kG/wjK6JN+TccbPTq2SXBZBLuUXGazPSYevmEwpqhVC7zWDTQi0tt++n759/eqbz8J4LwC
tSUyFxkzb+BgJGh6xkD4ih4VNDlksEqJ9lKE8jiv0JE6Hiwb1Q45tML05e+9weWuK8BKM7hV+Aeg
utAPSbys47mgqpy8uFPapZFwpwzjQS8/gsdKFIDfxwl+PaOzCM4LtZU+MIYANG0O1bUc5oubPeWH
LMjD5Y7tvbPt8/hGfTTD8Uk8EbZvhGfpnH9S6mwo6IBMexr8ZI6cUdIc1JTCy3ayf3XPUjjXVNa6
mSspdMzUbyn9iK1zabgFZ49mz4JLtW/xZ0mcYyJJra0tgO08qhh+qU/3dkxFPp1dzAsnxpfc+pqS
KWXvIEVxMOMGxorclR/HAM8TNxf3CFgcvySO80ZSlshyy5CXshpbnSyxqO4ijzxpjIjy4V+MTQhs
QuMcU5aZla0NSJUYYgkGN7y8dnVvdhePLXDaHtgBPBGn6B6Yz/amaVw2Y/VU67sWQtmsxur14BRF
5vupDDusbGGhD+g2oUId6bg8iHoIApvROCeWg7c+xxwFNvrb3FlVf8ZqyGX73/+iFkM8UFE55Xvg
3URJXWiwGCJpBwnwORZtPX3S3f8mhlMkk6x5rtnB6erb0IRj8VyK2pa/SWjOqnAesaZ0lFBqwFU+
Sm99mN7MJz1oA8AdgaD+sjrM8/1q+GdRnGec1SrPKViGvGR+zNe3Enwc+niVWeXhspy9aUjY3lkQ
5wTnvqyjqMd3Y2Ux+w4Qwac0bN9ALoYhEwVTkJmrHAsMYgrk7t/ss1zOLRpSbveUdWhXjGunB/Ac
APVICVfctNKT/mTK/Sc1Od/YSks8zOzlRazHRb2K11eBPuz//f2BEb6+Fo8r6pcSBGD/vAJqL0ha
Vg+sIrlj+/k19uwfAOBSHzUXLDR/BM6zUQ8zuvjvNi8Gq5XTLFtwjQmWBgB/e5UFxFvvJz925+dF
OCnOvtYlZTkvuUZaQXUC1pu/8YkZyrMCAG3RTMfejNBPanGOsV8rpZH191LE4vcPmEgOwZ1C4I+z
B+aPC7QdBYYpUo3zIzJdi6bscB/U0DqxJ8sYML4wEfrNb7K5f+yf8IW3RLWXIkpwYuBH8E0AWBPq
FK8MOIpgjy37JoJT2s+1FMWyVGyCMUa0n01EigmRKou9+G5IaGMacT2wvkF5k7v0i/aQHhlylPrK
CFEBeyILJqH29d2I50xm6ACzps44SoboSdz8nvXGDb/32Hh5DP4ygWPbDTsbeZzpRGMM5pgK97Fc
blI0FaQP5SocLN3N7TZCOGOhU7KqvYnY1vv6KTqlvkUd+QN5rK4wqIv2WR1UzwMYSu5E5iPSjotE
2SKNdluhYdKryp2WelM0fi6a/n+fosGI0dlkuCAExBA9jWOYDE1usvk6KQ7JJKhD7MefjQwu/iRo
r2vdgIrfFHRH0IM9oith3kq3zYG1RChArEnmqrfFjSgC7V70jWAuACnErHpg0yFheL/oEoJPcigD
EUbHfvFoI4eLPGOhtu3EYMwYYTxpnegYXevOkjpWIDv0EIkgjgR68aWCEbPOWme89wXZDkcedr4U
6geRXupuhnLW65dCASbuljXH94tulIAetKOBuMcmlMhRCVXwVaQh2DEw9zeA7o04eqBfVW75mgai
AV3BXTA5z5Jlkr6aGlKlSfMS45OiBd30dDm6s3v8S7zb6Mo5E9WsBqB6olwxa9dq+dAXgt8XfUvO
j0TSYqV2hcEhXTkl1bEEq1OFIclSSIctUoTzG1o8Wn2H6ShvAYKgI7ss3ftmu+ObcpI9NqMkymNF
h8O5kDIHDXqrwRr76LbLb/o10EUAFKLQwhOngkBeqpgbwQ1b/OYjGhZH+bhiul/zgW30rXAvG4PA
6Zuc47DabBgZK6e3TmGbfcaEISpYs3m76KKrvP8w3Ngd5zsybGbqGjPt5X7C6xftnqvOw6rUFYPy
mg0HXaAbbA95VShsDLJbc8HkeXSZQVNNdZxRHJHvWX6uHKaD+nU6rS6blKam8yff1NAUC7i/hqZy
ivaSBExXypbBlNQZi8xpFNMJy+nKKt8uS9o3yB+S+AJGWcSabL0vOSqVE/WVMy2rs3SidqBIDJdt
yYDhqHpw0nrzMjsaaNwGHfMZExVkOb+x/bM6nPMDQLSuWirSqu5t9DEv5KW++pExyxQPBgoyonk4
oTzOE+bKUFRNg5RgDpIPso8hhm/Ah2YhhpHBj5g6/PrfzotzjZW65gWd0Fc11sEvGsvPl9zNMDV0
Wcx+1Dx/R84xrnJfZQN72p+naRi3i+j77fvfsxjOHXaUVKk8okRnTlWIAXVvsESAlyIRXEJlgRdw
WvuZjT5/paXkzKYgK9wPVmcdOP9nYu9usWy8kJaKhkY9vxkEYV423MpMHi+fiugWcW5BpWU15BY8
e9GpvoXTSTPpSDQRr5vIqnXW8tk8nxMZwFbTyG6Rt+AxlqKsiTetz7IWPE4eleNltQTGxkOS2pVk
aCUrCU/B3zxy9H3tVPR8FliCzvkGcyC22oDJwLPLJFD6GLNbreBZtx8Lf9iCzrkDJZnTqkwxkKDF
jSvbb41+p+hXA9beiuzb5Y+2XwxAcPj/GPHO0rk5JK1Slk5l5BbjqXzRghFv89V0s88T+EbZrvCK
6r3A/n6TvJ9l8m5h7BJdtvEJB890WO+XLbVEgRywkqxoTkyoIecdbGrUoNRGsmQfQKvTHBlkJ3ud
s4JHezRccb1bcMF0zlmoCR2KiZUZNetmSP1u+qIvAkRlkYlw7oIM8rIkPSJhnh7nKJSy+z7GPtQn
xRYYCPuhXzOW81lxzqLQByzNTdg8HufRMbvhMbLVL7kR4eEPyoZiBLv1V4FJsht0QSSPmGBTKSuk
CK4wOWLg35/hM0YvwhA8KwmLhh4E15ln9cjrSpKSAaF3kh+S4rj+WU3BMg3Gta4RfghT71OKBx3Q
T0mr+PnYX6spSOJqEaz+b5LasxzOIOIsor09M8CRv0DgcSv7NDRfs8B+MD6tJxRKUWurbit/HISD
x/tf8CyZs5C1jpvEAIKsF1e4z+V6V2qlwCH+JpT8IwOb6T+HEt2m7WJS3GF6v7jsCteuhA5ZAXi0
wU18UUIhlMclmpKNHvdA8fRt/cVllbVFdyKv8cvjdIuK7EkIYsAU+NXmzwpyUWUprCHTY2wkMVIr
IPpjAWRBm7YT0idePi2TH7kE5F+qsNaRV/ZfdeuvDrn6H13fsyrsP9hEFHUgq0lBZgZVqC859X3t
Yh8ilML2LhV2dIQnxcUSM+5KYy6QZMihDKaHHtDy+XN1oKnDUme0kPzL6u1nGWftuGhSZwsG35MY
62lHhuaeh6y4LB6/FerFxZApTbR1UmMUX45RKN+sB+urXXm9R732Q+JXGOk/XFZsb8wYdcmzZpwH
oYqeVcBQgyfUfTYmmHgFm+MG8qln3BCAGhegOGqE/Asig+TcB150yNZrVHvVbPWzJjlhpC68rNp+
PP6hGY/jbkddnLQsoKjZSbavF/N5Eu0I76fvZxGcw1AxRVQWNnLqRgrK9D6CB7Y/U0NQ1xV8q/fE
anO19GWwcsWCG6zVcFEfO/nt8ofaz8xUVbFlTQELPOFuU1cDCq7MIYD1E/DsPUnucCqPjDIlckXd
i90cZiOMu0pKK2FdZALweG5lbpeYXq4NrizpTtd8ofTlsmoiYdx96tSM9gCFxRNbk9x4vo+Gm9L+
i4BwWCRpvye00Yu7SCD2rbBCxU5pYYSVToypIlZcIkfgHBx09DCQCVyTNwZPKZ723TX2jXTuPlXd
YMlaRPB4APbOZI5uU/ZOW7QCN79r8GcxfEEcWM8j8BtHzVvLPqRNF7Zz9KyT8qVVUoHVi6ySL4rb
FWmmgqIv888kB8Ljle7ZIUDPPSLINfa/n0FUotqajELgz+GrUnubRCky63r2svaV9l6a31+2RZEI
LkLqtKlkAHFi01O+HevKadITFREg/cYKz3pwVzlv1DyxDXik5HrA1I0cLm58aE8tlmMWdCIfq9cJ
DCRdmFpY00kBMX1Zx11XpZ7Fc5dbLYa4a6sJbyD0S6x7MxWtBbOM6JeMaSOAu9AKBbweuGz+Ngrr
RBjptKfcSveV39z8CVi2jgXkH1bB3WlzNMAwKKOXIB3WYDq2YYdOGhsE+Dfggfu+6iyMu8JNRiqt
HAAZNxSZ2xe3Vn9XxGANz790IpjMPWwLKAY6LoCkEsviZxxsGa8tKUeNmDXsKsx8j0F/RM9C+NDa
N/qzIHaem9iVaCTO5xKCEnAMWdZLM3zumufLRrcrQ1N121J14OUS7sNNuWFLoEzErN56bJRnKT9l
msA97Nr1WcQvfo9Eslq1YB+3swfFvpKSb5dVEP0+l0jIeVGaZYbfl3LDlZM8WAoiWNzcdd0bFbiT
IGpCuoSu+EqpfqCmAn6gv2LgqNS2qNUiUobzpV1py7lSARmmzT/Ezf3wZ8OZG1XYP7AxqlaZalIz
6Jm4eIyxEy3FmXP5PPYf1hsRzOY2IgpJ7Q3LBs1hmriDZ9+toAerMQQKoi4CvvfsoD6mHxgyAOZL
XIFsgT2bvBOlfZTgA7LROAxzoQOXBaWbfGadCM3vbpLQehBVUUXGwbnVRIoky4xgf2kHmh4z8dLR
B1RJbgiWrvbj0+a7ch4VcIHDmJKIdfCLp/TwiVUCe5DZheTD4JRHEEpFjooNJQuvDtGHFX1Xzk8o
XWwQLUaMbzDvDXLnLlhEBbr9pOWsH9/qmwgIK9MU2e0UTNg5LwGHaD21jAzJlz6K5nL2LxrGQHWw
SIAokju1DrwYpkohzNTTmzaN3AhoHJeNcf+bgbgeb0TgWPGjVZbdFvqyYOJiqb7qeBoUmSfZ3y/L
2De+swzO3lH1nqWqUPG4Nr4My3eCzlcfXymF+WcX6yyI+145cuQZFOZsTmzGbLDipH70QXILzBLW
mDyNUFOK/P+mG2fvZQ4YxYyApxqlLIdIYKJcUFQFwn9ZHy9LEp0UZ91ruRJTYSsUbXaQsVJYHloS
XhaxX1TXfnxA/kld1XSkCcMyW05oS7CRN8kfTlLvzCdssuO5iMlq0UjCvpGfZXKhsV4BJ69QOPtk
GQ/KHJ/MSEjaxw7+l6xyoxcXG9vctGIA/8HjsqwZrJpYSivuZkc9dv7q50+aO2HVSvKMr5c/qMDy
38tBmyiTI+GTZRkXWMIMSTs/SdWp6zWsCtmieMZO/5KGXMi0p6RaVQwLeC/r3YIVMuMQHakv47UP
KimncD5mt5FTxM6/AMZgJn5JNDPcjZKZYlA9z0fsHcQ+Cc2AvUUmsE3eJpVDPqRhj9W/2AVXMl6r
4q6M6BNzzkUzVXlpJzgXq7rq2+spNXAFVSeLD5ePUvSBOd+Stks2WGwL65+mN6sQivdsdm8DxhBk
oiB3V/lNLCxg14MxwmJWjLCoRzt9uazG/stgI4AzlEQmkbS2cPh6yCA265B4yoldbdFUzO4H2wji
zALILOUwS3gqZkfmSKaDhplB8Qfbz+R0oiJGaoCX5BvElp4skW0hm8IVswt3xXpZ/6363Pkj1qHJ
x9ZjYzjZibzGdyIm912XvBHNuZWy6TS6akBTqNLCw7qZr80qSl4ixI/fnNlZRS7hlpOCdiMD0/l7
p1Y5dIf8+K/QSffN7yyJs45VipsMcxcsfVOCHMc2vw5XzWF2pRBPPF8yhGvsom/ImUldN3Zf15id
sla3t7/NeWhrgiEMkVKci2j6VVuMFK2ssl59PTGO9iILIqdIBOcdrD6LJcqIT+wCCG20+9bmIjKc
XUe3MTYu00ib0SqqBS19c3qN+k92Yjs18WciCiUiVbg8Y+jt0rZ6yFH7a4qd1jX6LnBBAgl8J3g2
9XUlGUY6FjDsnJoAry7JpXiwPg8+67pYt3+YSp+/Ht8QLoDgMBELr+N87v21WP00KfzLegks2eC8
gVZnGjad4Q3m+CpKrlfQpaaCN/7+82OjBucJ6lVesdeECS8wARxzPz5RimYO83CIrEchkpxIJXaS
m9A+Umrra9ponlwo/pj0TiPbh8UeBYn7rkFgGEFBqqeByZC7PYbcYEo0we2JjNs6uunGj5dPZn8Z
bSOAvzvVoDRFjODNSBkTN7szbwfHgEsrH0Wz3rthbyOKuz561fdawTaBi2vrpBzA0/Cvwh77JFzS
hXYO3rOoZRuM/PHnk6GgmZylvtS9InmeIicho9vCADRfOCqyYwM/SeIUUuZ2XjUp1r2+BKlGLjnA
/HCyZggEZ7TTK9/K4V/WspqOiWU1uldRcooTyZ1T67Yre3cph6ekHbxm0A5jZzzN+ihoRQg+Js8o
pWZJI2tNpnsK/YC6dmS6Rv2hNz9No2j+fu8C/6Ql5yTMWC7qyexQBP5/eCtW3zZ8E7aYBtb//rj/
SRjnLbKVLFNn5LpHTRCq1isAijByY+UCx7dzfX8Sw3kJqV6rpl4taFB/oEvYi9bMdiLfT7/PLHTj
hUBqmKfEkHRvwQOmTl+05Rv2+13dFhUQdu7uT4LYP7IRRMBUkJURsJZUwMQZB+tIA/skTllF34tz
d4taydEwLarXpqlLjTurebx8l0T2zDkHPYlrbegwZQBu2EBKyIk2ma8Ujafa5L41VFFAZ3Z0wRnx
YI/EtibMQpnsTZF9YKyD0dfWix5Zpa+7idz89T+px+M+VlKa1T1YAz2rN51RvbKVsJH/shc/Xr5c
lrRXENlaBE8xVYzTkBs9ZjanL8215ADP5rmrveR7BEzp5SBd14MjakoJrIPHXbdjraHEZB9TiT1D
ox/AMXUUqMUM4MKB8XvmUjPny5jAQABz/oWN1f4fadfVHDfOLX8Rq5jDK+MEaaRRtPaF5cgI5vzr
b8O7n2cE0cQtu/bRtToDEKdxcEK36S5BdFveWh5mG0/dCy1im8RWngZe5p1znVgMWMiJnM1Lgs5D
zSInRQc56DwHvcSbpOdghsVgRmkM+jjURHHNnthNdBTHyMml244bWlDA3tpKFjPmsYyEFIBOSRB0
R9mVjonOGpCQ+n9WsHx3Hhno0PSiNfWoU5B+Rp+SC4GD1KHPMzQfglwJnLvbB4X3sRggEWtBKZoF
u5hJb5JQ2mZ413Jpu3mfigkwxnwJMX3aqv9lJLJ/zDewBewMvAZEt78Dk8R97swWZ2lrrPFXW4nR
6fdgb7ZVrrdQN3KjGe3DxCsD5UHGQBRx5EeqcaC/GnvMo25vKOf+R2fWe6tTWxGwCNLG0Vs6KlSj
H0veZ3TUHU0P3Ghje2tREX5vrRf0TjehZ4nDCe0LTKCkrrmvnzMoR2gH00+9BBKgvGHRbQBT2V5E
MW37ThHgEWOCDsFZOCapzmm12L6oVZb3MW4K8JyICQQmkVvKQMJAhwKIz5Mz5cC/ylZH8jpvNKOP
NURrI9pFc1dPXd2lr9QCWze/1jteoW7b41SRgZMuXYwlk3Aq4ylz0Dlqt0hrhcnb9jHknQsGRshc
yqMVAYRNSIMmhkP1aPJonxhP23Z4q2Hwo2qStjFSnL98DFTpMa19Mj9sm1h7273zYwY+plJPLJKW
FBIlH/PrXgUB+YfRpznNkEeU9ZPQ8fdwr7IVkqXoZaQ1JdVtKrBISfqpsarctoTYh37Wax1BykfN
3tBy4obp6A9T7Xfp5CPe+6ZFU9AY8VnT0sQxzWiHPMuhMoXbzJiO6VQ4wrQcY/zlqUjupQitGqLl
dGV8Y5mdV3VLoIeYvsvFxEkQNmaTcsxM6aul9k5iEpoLIjNIaWZHWfRgIaUjJdUhRhaqH5vClsng
RCUALTTu56oMakPKkW7rdpMw7ZMufym08lh2lRdHyW2fVd5cVp91beaUh9e6USVLQkXTxKtVVk0G
kKZYGboinlX0fFHuDfAizTdF6wifdfR8K2i7SVXb0BzsAu8orlWm35lmHkPLjFHequ1UnBPKiJ94
faBDvG8X3lPK2HZPuWnCU3zAMAn0IieuYARF9g8n52rpFDavHhdTWpcD2CWRc+huUI6y1QJpL+0w
g2U+HV8E8VDkuyQ/l+P8R3fOlWUmFmrCuDW7Ar2DctDd4L47zBCqoJMXmZtzmdDWoQUNQTqGfZBV
Y4wJqWKmo4pkayK9TdVkD7VhR/l51v5gxAN+fzHEIGViFNlMcmBYvTgdJFIj9L9tQ8v6RXaxwKDk
iEn2MB0WZCS6VxMtpQIvm7ee8rgYYOBxkZS0EGV0W3bxFylEA0q2n+tPs/UCrgBbnu4SDfUs3iN3
NfaXZErLbyqqxNYko8n8D/trGXmc7qxYkOY9q+KLYbpG+O0PtvDKGHPoY5KGtTbB39EWsm+S3q+z
Ptg2sR5SXdlgThwe7Eul9OJ/lTmn/h7e5D8GD9x/u/ZYcf2YQtRHP77sH3PultCM+95AtqNxF/9f
WY/whhLfpF7k8x6Dqxfo1dqYI2hYfa3XHdo9+/Fh6HqnzSJbtvztHVyNpq6MMMdwhoRDVUxAph7v
6SpxK9CXCKM9hqdheTAs8KrNlrNtcm0QAmh82UXm1q7RoYtBN7xyw3/QqeO3pSPeh7v8pAU1kHje
cZ8yq7h0MfjzeriCX3XSszAf8ZKXwE1hEys5KO28I41yLoTY214dx8VYAZ3YGEoo24i45ZrcE2VU
4XNhP6XdTbf0villDr2Gt01yDgor24jOyVKJLGC80AUixMzK+yXhmFiPtK62kLlBB6hNYnAQvV20
BE4O5l47UxGbipJccwYhV6H3yhSDG6PWFclUyKrbK4Em380ij46It1/036+OQ1b2TQghBdUVG79P
j4m5zyUOvPNOHAMUmaBlFckN1SX110W8UZfKrhUEHhLPmSgIbCCSzICE3JlJV3QWYlLhHzN+hDCx
TYSv0/SM95+7fcx4a2KgIombOi1LBNvm3DqipDiZFduFYLmNzgu1eaYYhCg1RZjzCrxp4P6yxWxv
lQcL9buu48SknJPAklz0cWdK0wyIzRYIxpteI4kgePS2941nhHn2m8OoaMWIYEWSbyQEKlP5PVu+
bNvgbNgHOs7YHBpdM3EMul2b3hvqsYVGUj9woqLfxPC/oJsdpdA6YnVJXWiuUNizEwat/Y8t2eG9
ig5P2js7feanzHn7x+CB0BpxGho0qowWTzMXW2mIp/Ua51pah53L84T5TFM+lWAoQ8FEVkJHCsle
T+KX7a+0vpKLCfoVr4BH0RdrSmMAdSnuu+6UhqeC18y+1hLz7qnDAEJuEKKlNQLXuc18YiI5OLX7
KE2DvK7sLJLvMykPcrOytSz3lki3iah5qkaCpbcOpWbuoVB5P2Wmh5n3v91iBkEkUMjIeQNUbFAa
1Y9/oqn9bu0MbNQNmJ9JB4SS24d+PnToCuO1SXJOCVt/CI2pVBQRJowoaMMHsXndPiLraafLg42t
OpDRSmIoi6hoVzSDaV/cRWd9n31PHO1M7ruAJNxM1zp2/DqVbNFhUrOlNBdcITIY5IppCaaxO5RD
eSMULedq/028frHFhBHFQEZ5yTEHQ4eic3f5MjTQl5YcyktRftG5GvbrAfvFHoMdhtW189gj1Gw+
DW75IO1MdzjInxRQOKLkykEQ7uqo/1/5N7rAJKUekTLHZM9XUIZ5GMxSbLgi5r7TQyT9rT0WT1I8
7hMD/kRlMmjzW+oOO6RPgiGoAl5DOge8WNoDaRCGKc1zDdpTnSeJGB5uFD/MqmDbASg+fQxoLl+M
wQiF6DlJaZK8Nio7VTq7l2q7Lu+gS2lL0uO2Md6aGMDQejFuRgHeXJKvGOGzReGtr/6A4uoKlT4o
SrUDkWetQVorrMkN0NYJm/BtGnLOxm0jE9jN3x8+sQbznmoNANexOKgxsUMr2W1vFweckEZ4b6Oq
xg5qOCPACRWFu8wz3/TOHRzrTHVW2y/aW8SJa3iLYvCCFIU5iZMOgyZmfPvCk3NenWsb/j7oSI1C
ZxAtTzWXJLiUHbUhEKJzxe4HZ+9WEz6/gP2DgpS+LCE8KKSlrm6vYHiYMj5Stkdtv21p+1BrbBkh
nsREbgbsmTKVKCTfmZrpJfJffhjqxldQ11qJNhYq6DTU7OuCZtHh+98tgoGBXGw6SzRRPVDUL0qi
3lTljzYUOe7PO12M+4/g2QWd5ITen2qf95FtDRUHojnfgi0Z4K+bbdmjWKWkfjx/MWtP779t7xT9
kR8BEzMUSJtIIChnFjFnmC4UDLxmDeVG6O/7QbSL+osoHKz4lFi7zIi8bYO/yab/ssj2cBZa2neo
g6D1+ZPxaP6gebBh12i2fF9CJdU2b6icUXoAGrwKCFm4lbn1S/1in0G6OGtTuRuB2pQSWkVlLnwL
fSq/TPz8tua85OlB29hetrOz1pawm+gZGWr0QC+znUANcVCUWzWajoXWo1CnvGxv8BrXL26MywIZ
1BuycWwzEzE8+dF7y00JDugIVLin3FcFhBMEJWPru7lA7AFzTdu219HwYpq6zJVf15aeRyJF+FY9
C+o/S0dQ4PqBso69bWdNPe3dGqnnXBlSpAGZ1ArPrXQPOERhQnBQGnPpsMDyUN9AtsKZvxhojNNP
2tO27XW3v6yR7sGV6VSCYECoIEwT+kMcEq9peA2NPAsMOqIjroN2qorF6R6kxBRuGzU9AVunkoHH
yZjmRs1i8CKiOD3sJRs89vvKK/c5RuXzgFdv4Z0KBmPKxoiqZCrRcSp8tmLN1uKnPH9Ny54DLb9J
Df/6NKzwm9WjlVAZAPtUN5s2LZTOsDM8Fc6NIUuXp+rxm4DmYo+Bklaek8FE3Qr2Bre6L9zydiH2
6If+7Ke79J8F6RpOzuk3r4SLTQpvV8dPlEMZ1DXIB01+COpnTOHcS6f5TgENr7BHs95fHXadwZKq
awyjzLCjQ09cEMUqAy8pxDkcOgMZI7oUUmjGQqFCG7zRPApdGgjLrjf/zm1ZJpu+05uyUPFObXO0
tBiho5o8gksKOhtupTPIsEyolZMUwCsKr11/HzeZ3WGuc/uLcA85gw6YB9SmJUGTzBzUP6g8lfnW
7BYNZxzcHX7o8V5uHDRiRd+q3EDrAlDdFcPGXpRg5vVh8E4AAw+iFteQTsEgbKUVHiRZT2KM+6qp
0s/yWPMqs7/JQf7yH5avITXLFjQ16IOjGAES0ocKmijQSMC38qJv/1a2pTteI/K628qgyxLRd2/J
Py/td26bhWNCuz/oeNTwWDsTCGt0W3LCY3xuOVEH1xoD8L2JVKuQoi5HrVHRNOGh2PXQBqZEHlxh
JQpzH8791dqYD0hqWa+SCmXUQQIlgtEEuWGB9RkNm3as3ie1Yy6LJ9b1zmil58osONWlnxWqDfts
gS6cLaVuK0SUoGtEGqPY00ZiLbLRoeHO37I97SauIN02BJkbQSRCveVpra/fBJctYOt2XWnKfVOp
/2pPoy3WSc7CabBVe/DSnb6L7iTOonmfmC3bVdlotLOBTe/8qrSbPTl0O+u5d9sb0IRwGZXpJ9za
YuYeSEA+KyU5qvG0bU45dpgiVDEayQvO1x8HV/vI3AbmoquQi8eN2jvigTLBUqWu7CR7ycF0C4TP
EDuNHIxLIsATjxpnU1eR6Mo6E1VCYFJppgQtdIXxdZKfEdnZyYhzxOMAXYXUKzvMRZF33SiVOeog
me4r00Mbv23fEasX0dXfZ66IapqUshGQlMhBkKn4GbirQn/bxPo1dGWDgRhtmeIGOsJUQ5h2L6fU
4cR7GveIu3qXB/KfTKRc2WNARloiJJlT2jxR38rxgcgvrXnmrImzb2xBL22HMY5DJMFGp7mBQpxd
z4ER2Z1NB9GVw+yCGKuwTTXYtsszy4SRKsmqOKGN4O30vFSHTgoa/XXbBOfEsRW+DO0DVk4Q/Uzy
Q2v0jd2qmsSJTHjLYDAiG+cqiwvYsKSXpvfK6myGf7lTDDwY1bw0loyXhJL77YQmxb0k7P9kpzDH
rMsG6BtNusqri1og44LsAFoVxiKo5odIfNj+++u7dPn7jO8nmNGYSIWsezocrPQctruJN1mw/rEv
Jhj3j6S01qMESQcSFU4Wa4Ey8aaW18MoUOL9b5sY9y9Mkg9CBnec/NmzoHKVG3b4bYE6NOjWoN7Y
28qj9c3gVYBWX65XZhkUMOe8jq0SJXdMfkDop/BTwVkeQMn3jd4Hlhv90TTIxSBbsWsVJSImobAz
Jrlt5PIu7kEYqbb1Q5F//aujwRbvjIFIUkan1QTjy6TdQQ3bFnncCr+JG359OLZeJ0yoiKgU4xq3
S37qk+lQ37RFX3QzH6qbnFB0/Uq9mGNAQS3zoUMjPMrvmW53uuwZWmdng3SS84wDDutzGVffikEH
TasMAqV51Y1eKiSF2u/ktjvK6C2gcsHo3Ipt6z752wPC4IVm1KUqGA2eR6Z0py2Y/mt+aProzW3H
2UoOclgMcrTV0CVRj7YW0MEFGBT2NQUQkvC6Wn5zs1sQipM1WbM05pMVvSFouqqpoCt1GgVaqbIz
n1LfdC3xMPuKl3FryL85lBeTzJdLB0GEBhrCPs1efNkR7DYwTj8b8e3M5c1Zr+/jxRjzxciU14ZM
hwDz9K3QQOeTnaZZ8LZ9efXcI6UuYRd1FZKX768RVcFrQDRQiJSh+VR8jotvQ+SMYcm5c9c/1pUd
+b2d2JhUbVIQsqqGox6IN4l2FEwH827xwAiH/jpemXp1964MMqfDRKCCgQEAYqlXtj68pfMd4aUc
6OXx4bVxZYM5DuCcHtW6wvO1LssvmqLYZZv4QJLDYCg+iLq+F4PF+V704tgyyRyKrtfFTNbpPqK+
RgUpKUG5vONV19YIWZCav5wLxon7boprgeACow8pOlXVQdVTB3UFV+aCdwKZKMBqMPyk5LCEUQV/
ugFFflDtojN9lI4u0m0YMxTcQeAcyNXY42p9TFww9SHRMrBXQYe497qwPGYWb2ictzAmBhiauQpb
ggitMj/L0q5YFmeZUTjKeJTG60HOZTHse0Cu+wiUFXBiSpirY/DDeFAMvEF7V3EOsU0K23JRnHva
ho51NLwyy2BHlgzCKIRAQ/OsJHYFOVb5qfNmUEtmLpJFu21zHIdmnwZd1VqyEAMOiaS8LkbkhyN5
IU3n/J0ZBjeKIVbKqkPZpM6DQcydKTv12vJ3p09hgGMBu+gUS6D0ktXHxjiKLecRul53uvo0DEw0
UDvVZonCeiD5HSVi8Mh5+WK6cCqf6rZREcjIjW+rgJec4HiWwiDH3NZSlI8A3kFtHvJI/doJvOcV
zwQLGf2ILHmI5xXS8aKwH3POA5v+/xsgqzDgoJNGHMQMRB2DJjhptbj9DIm9tjhM0KIbY5FDzsE7
2QxQzKoc52KN8WBZ7PekRzGmUk+1xmui/lkE2VgWq2tVqZMmW0WC91aGFHw1D36OXpNYlO4VyMdU
NZiUx/hUxPHrPFVOLUGibhHAIjPFM7TxFhtTeDujN4JoSYPINBI7a2oQ5kzDU9J3+y4SfLE0z2Gh
fdYUK5Amw5WkHPJsdQg2TCTJQvD0Nga6tkzFt3rrptBDt1+UY9SN35Ox8fOs3NcgOAur+qD00iGs
wp04YbRXFW+yXvXlPNkbVR2EUKxUpnzfW8kztqwDpOrfiDSD8rV9aqVSRiZMPjVV8qqEX0pZ8qyw
fFYHLSjQtuZmcxdx3Hk9or+4G8vQFgsg5AOLAk3IUOmQMSgKG8SSqv22QOEbM2K5w9PzWE9BXtlk
IqpwaFFathAJVF8nf/Tqh6GwxxMlW5FOdWJPnun3romUcuOkmT1DB2EbKHnwz6p9jfKcyXH98+Je
fMrBnT5annyXf6Y68Ziz4ZjjBFus4BdSnkUM4QXwpt/RhGtxh6xnfRa9DAS1laecBmBaFxTxQbjn
PkY5gMOO/GXlHLYiDfTM596jcb90hKoOOM59NFD78UHbJ1+2l8uBIJVBUTB5NmKbo9/FjG+n7lSa
+yo8RrU7x7xxLw76sKJfadL1fS+jY2tO4adV7yBvsauRlN1e0PoW6pqmyqIo6yyDymCWlWxEuFfD
xlfV+3TkgOh6tPXr77MJEKEFQaeodMgXzI8hME4RbgzpNhomb3sd6x/mYocJerSmr1FCQkdHD405
UHGGqAE0+xDMnxhq3jbFWxLj4XJKurHQ8GRvmtuh+IQuX3sg92odczx5/U1xWRIT8lRxDWWHvsZZ
K4wXcZJ2UhPeYbB7VyXkdZlA/NhMQTvon7eXxzNLT8xVBrMqu65MNQQK/w5bdTtyQxuIeey7PDNM
KFTUwjiaNNb6H60prjUMzvPkFddHEpTLLjIea6UgZhZjdMOU3uJDBJUmrbQjyKYdSCDUECMi9wQC
8C1qDrzGlXUXvphm4qHYgOhSMuD6UdSHEsN4Q/QaodFv+3PxTiMTFPXZ2CVJB5wwSHgvQmtJUgw/
DDsn6XVO88j6eizLEiUDBAQas54iaYVEMnHwO/Fej77lzb3GK22tV0KViw1mOaVpxJFp4vFCj0Xh
xo8E85mVN3gSis8FOs4wzLa9gb+5MC8mmThPL1voDxZYFo0SaEefcNLRV0ybfsYdj7l1/dj/MqaL
770rWeY4LiHu7cYCseccRES9LVbnIb/VE3fR79sx5KyPZ5FBRjVdojqSkM4vNdG2iGrr1WIXETio
m0NjDvYASk+FY5O3p7r8fpkpptdBjQuvE3biQfPboNstAe0goKMP3JCHLuFjBH3ZVAYp5UrpwOKI
1GaZiqeoH29bEt8Kpv4cZZmtZNB21mLPMKInfbonQ8FxC+5iGcTUkgl9/AsWC+mBwZY9Ouih3GpB
5Cy3/NWu39iXxTLAqeAVMmo0ZZeH6P+cH+do5lw88jqmXEywmBmWkPMdf8bNNH1LRztin1J6y3Mw
HbUHwxt92V8+d0EawSXTG/0k2lCydvsvPGmF32QoL7+FAR1NmySCxxcFhPqz5UcHy4n2y2HyOthr
X7n2eGeJASBwhEF6s8b2hreT29o5Vq7vyV6CPgb3buLtM4M8dVu2udnQZOiPyVUdyY48zUfgfFT3
9GZScgw5pwci/qV3sk1MCpJqelaiJ2sOFj/ZLTvjNN+H0B+iQfPEBQPOlrJ6WzE6eslkotck/480
qfMc1Y+9R96GclzDYFAnbDKw/vRwxDk75XIw8hjDZAokG0DDkqT3IIMcUqp2STs2pxua07Me+gCD
QuIIrvvFGSBXQOe7stiOfGRHCwcXsau8bV9ZnIvYYACnIsKsEw2vEG34JINoIh9LW+cmq1ZDahUS
ILqkGpYqM0BjpJFpRT08IUMRZ/ZAQRhYJ3pGCW7jkxEoaKTJVXtJvT9q6buyzODPAlUGotKhZTL/
o8rEVue3SM/9MeMg9+o+XtlhsKUXwxBcSPicOblrUZ8N28c4/L79rVZ9/MoGgyeqXg7LjGvXLUTJ
1qfiWZ6kxk6WJWjkhVdd4RljAGXJi0YvkwJjPlr5bWwMYpM2PpZ562pSN3FghLN7bHobxcRRkio0
9+pKaUf9nZ48VzknY8qzwQQvZigQNYpgQ5GqQK8LtwEfdK5GnBtv/Za5fCU2i43iYVLLC56PRQLd
INqPRPuiaT5W8ah2Cy8M5K2LiViSWqnAtQbC11irgqQtvCnbC/G37aO3zptxtSoWJ9pqLAQTCdnZ
Wfz2lB2aoxb0+/KOLxO5ntq+skVXfPVstIpMGTtURtEYED3QPsoysB7qoECNSnAqj8Li8g/qif8v
JZBVXL4yzgAGoLAvQxOJIJAA/4h2fUAcy+nfaNWjc8gdL8m3GlKruqnL6Fs0DJbFdCbmlCctTstU
dY3dZ/pnyZrvS0PYSbFcOZ2a7vVcRguT5G5/UfrBPtw/V4aZD6rIi9xmlgqX6zNbtMqdVPCmRyge
bZlgvqOSlI2IIX488nrLTVAjWDLwe/bSszGar1pDAF01rwzNWxbz+Qhy2lmSov1VIsJZMupANEee
h6973OWbMVg/KXh0RhMtIHnRZ/GlRUwrOPrT4sxu748uZkg9idctzrPJYH/UCJEg4WXggge2ys6W
CHm88/aJWH8wYxjWMsF6Bu0WBiFzvWnBDAUkKSzbuhu9FlLLJGh940QSW/uhOfLujzogrkwyYRZY
FOKoo4rcZXNKIDoilcdWi3zOwlZ9+soKA5GG2Y/IQ2BafwLjbGsXj6nkoPQDl9ah5pI7A48gYj1V
dGWR8S5NghIaeqhQvEJ3WLRTD6q32MJD6EOJxJM/NUjaC277Zd7x+r9Xz/+VYcbnLC0eEYugqWop
7mIr8paUx722ehKvLDAeBtKcLFJVZNug+GyTqHfU6FhOXzmfjGeF8bEczVX9TKmuaGmTklaXATmH
bgKdCOPQ2F0A3qvXbZsy/Zsf8OpqZYyPmaaVqXkO6E9vVDxU72XPvBUdVLJ88zYMiJc+ktvep89F
aLgrQX7K8ET/OryouwLFH16/2ip6Xv0aJgCb5ExsJx0lyrb+rHUnIfRmxe7mICK3ZHjZXjpn5ewr
TpgMRSsXxOdalLuyKTx2auvoVJ1F+qSVhbttjfNt2UecDrbprEplYFnqD6h2DKZbKwkPpdc9AVIc
IKC1VNQ930cRJWQHjSjq/h0tpLm41E/AGkznazX07Ef+8ra9rPUmDSgc/meRjWLzOUE3koCQOdWg
3GQgZJby8SEXB7cYjJOZNr5kqraZR24bTniS59BoVc+RClm1OHJVku66Qtlt/yjOLigMpisg31NQ
oscgQTI4uW7ay5hzPifPBIPhuDYas9CQNk7z+qxquqfKKed1xTPBALgZZm1ktFhFZR6W4mgNT9u7
tN4MdfXp6A+4CjmlRKrJCO5pF2yZKJFBCb04a2TXarHdVTcRGnpqykbHu9XXJ6Sv7DJwXagVEVMZ
CePJJyfz0DrLUYeuXxbIe+VQP+HF75sP8YGn+MhdLwPiTVmZ0kwrM2P6as3QXlm+FOXXJDqisdMN
4+dpcg2T98rjfUUG07UoS7SOspXLptuHu7h82P6K67hiSIaIfjLZZJldkMsoYjQCKK4l35RZIFZP
CU87lWeCuSIWIyxnbUJFfC6DsLtNdI8r47z6ItAuq2BwC220aTEIyFiIB8UnXriXQCeZH3iR13qq
+Zcdi+WOJ5IcT0ON3aLS9cmueoz9DjpMs2seKz7XAT1QH+/W/60KZZ/3DpYoUROOMu7WfnaMJzHQ
ody37KrX+Vs/2vJT47X7zI9A8vxXZ8JimV7IqJgDSNBQzC1zW9c93dwJhNfsxd1LBp8Moa1DEV2O
iFa0rwj1dspp/ER7G0Hf7fDo1dfd6LKVDFb1ypQScUCIBw0RtxCyXTfm+7/xpA+Kum2eKwVE5UF5
26KUZBg7swyPtUyCvzPDoBAaoDolzPFxNMEfjEM5f2pUXvPDb141l+1iUGducyufKqDOeA5vu30F
bU8SmE+U5292tRe+mifXIgMSwyRaqTGhc61z0yfxBeqRaNlJAh18IoqH3NkftkJf+TKDGX1aCmqJ
a8uNkdsslyHQBH2XSgMvpqJX+YYXszQwUAhsq9AANtGoXPFVj0pN5EcR6yqeeZfUeor8sqqfOamr
S9ks5bgRcvrlkCI3/O4GGpwvy02LCxK8f3SiFbJxJ9oCuzyXd+n3xkFV19s+ouuJr6sfwUQ36TyQ
qi51AEiMFffo+UJ941H2f17NPGO8/WVwxJw6JWllZL5o/Rhjf07sW17rA//By8xrm9i+y6yfx/hq
eyGBVgojahzon/dRorMH4yhwh1J4Rui/XxnRpaRrK8pEIIense38ODnP5eJyPhJv3xggyfosrFIJ
d1nj0uoXiv2udVrQN18c+qPgb1tbfyz9AhR2gN4QBozriYh3RasOZP0oCccQsZJeJwG477dt8baP
gRKthKwgnqUIfMNDIz6Q+EErHv7OBIMdZdSbY5IgBbOMx4ygj1CK7NbgPsc4u/az2fHqIBApDIus
AduB9Nh70Bf1lLsKYBx5xkm/026RYbLQJRF73DkHTuTBzr8sqlwboYWK/r89GUCPc/Ea+yaIX98m
h77mu1vtrUs4dxvnlman4lvQAHRdhVOylM3n0LDQ4LfwNCc5p+MngF7taT/rQxfT7FkLTQRIG03L
QZU5D0je9jHRhinoWqwpaBYUpbdSP8zR42Dd6xbHynrO/wKzbIWwTok1kTrT0PgwubgxffIddGa7
5hXJd5fSJsRn/aTY6bk//lHf4pVpBjw0TYiFPMfJHKygqx/z7GXbwdb7eK8MMBHIOMYVUtKIfVsv
DIa7yaVTZYInvJBPPca5aVnXctUjpDuc8sgdVOUdRAZCWqs2omEBqUl76D1yIkhETjv9Gw6mE9rm
MbnjMY3xTiUDKGqn6GjkpYW2aq9b3zvFTxYe9TkHTdhUS9OJuVKaCLHkVvqBbvJ9nhd2Kcv+0GIO
R+CRD/0mtfML89k0SkXKyJoTnBHtcXA1X9oZD8KpOba+dKBDTIpXPaMdT+K0h3I+HVtK7PLI0McZ
I6sCeaqqYJl4lEc8A0y8EcaKWZUaBuXDrPDNpfXjbPa3Tz/vbcROwpA5a9q0Af6at7Tyv9h00gw0
wCiHZtxy2nr19eJrChNvhP1UiZDI/jfrJ7mJR26j5w7tFJSUSCc2b7iNA4/sLAykUNNwihARG/P9
nAVdITm59pRwJ8B4B57BkEgZsi6ZwWenkjLIjOwfGRTXylwdGqJ8KXuB96TlODE7IKPW2TzPBtQV
W+QMw0a0deSGyuc/ORsQvMd/kiHJLBVWV1QQ6aAs1PRultwaTTDEiW6AwwFI0ngj+6trurLGAL2s
x0UHQV4InD/O6EBbduLbdBRRFYL04HIr7MXINp+5Yis8q8yXM40sjy0FQ4K99Tio+xS0ODoHJ9Z9
7GplDMaP4EmXGkpGQGn0ZLzKcP5Cv3XjnfqKwcCn7c+2ihpX1hiALxbSATiQHZjb9Fs09bldFdGn
bRvr766LEbYkUcRpBoxHMZKqbMkOzYzKeyuo/SLg+TBv+9iCRBfFxTLTxud0T1sU68mhesaFieiw
dIV9VHmcxdEd+vCOvloc86iMorlTlAx3shq0n2WvDpqjeWM86E8DjiL03f3mnEBJsdzNZ15ZaX2S
6co2g/kNCoShDtQAHpsB+pXujAdyi56zBKWReDfdZm76vef1Qq7C15VReqSuI9VMw/wqbYUsxMnO
qhvZCEZIVBQPQvaVs7c0k7i1t9Qfr0yVPWQDlBLiBA06zWQMD6mprSFTQC8Ao3C2rVHH2jL2AVKy
SotVbOZg3Vbk3A+CV0+YIGxv0uGplznnhgMlBgMlVS1G9TQNuNyW4mFWEkiKznJQq4Nuby9rxcMh
FPlLzJ7VMU/1bEgLw5SgLCO6cpzcVH37ZdvEmtO9s8FmhK25G414kVxrRxU4KGWlgo4ep9wPwQjG
VI65FZd7Z45xOYJJOhOc/RJcbtiTc/RPBJlF0zWQ94DPUS4JDAUE5As5Km+86TLedrIuJy29IEmY
cyRyUKTnyHraXtwa79y7xdEfcHXmo65Th8pMad5o8cMDJuxv++/Gg3RMAuE7WO5/su1pbhWYHuUS
qDubR3C+Vsl69xMYt4vHPJmMZJZc+SztNVs/gM3QVx5yN/I69LOWe5AkYfZHJZyjuhKAvbPLeGCY
DNqYjbj6iDbYjexVRYpyapAPnOmzn3kCxtVhCCM4IsZVPooC1rMsRlLXQCH+pUesMjymfrOb7AJD
8eHNzzPkjHuQ/R4j0NEZ9zwEXfH9d+aZdbZTXgnhUmFAcZ72ltA7WRjuSoUntLh+VC+rZCAmSlQT
nUbw/HwonkA5cChCg4Ni6554McEEK4miz/VCcFLSfRjQDqNo3+5l/rgW9egPH0xH0zHGETXodDIA
07V6mixdDac4dDcyijKY/3kkexT/g8jnJQVX982APjzmU/WPZF291laLUOkSSvs3U3QrN48cF1+5
1kDTcjHAfP+mSMuwCCfpZ+q9eqL94sNO2iXPiTN48a72DQdz5a0r+3TWSPtm8ro2Vq46/ABD0jXU
Cj+S8ZBlxPzEjO3ETJ+jlEMQN6VdjSGiBrzyTTQpqhEv+bQSNryzyeBaX6qSnIwaRFYXlMVnt42+
1dEpCndZeN7e37Ww6J0pBr9MJHSht44HT7pv9pTnMTpIp8mpMDfRIFHy/xk2Wj8zlx1lPqkJeiNT
IQnivfb/SPuuHrl1rNtfJIDK1KtSha7qHGy/CG7bRzln/fq72P7GJdOa4lwfDHBejKndpHbiDmv5
i/WsdAKdYf//Pwxg9cU4W45jpcbtSbJbZXdgFLKtDNMM4Y/OEGVBWxWu3y6PM2lMu3UdHfHGYRUu
9rIaj8HO3E945w8e5rVQ4aqhmWzPxnJFnnGrdvibdO490rRg0Q7JyEIPA9su/KBzu9apbjpv8Zwj
ZI52dKzfUrdwRABBgm/IL+HJfU7DWYZZkvQNy3h2UogCnEgz+bHMMoV9yQlEKDvinLP7wh/2A2r0
WP0PnfrpIXRFCJcCxeFX7jQCBqqeQnHo8LIo792Y20N2Ew2H6za3GdKoRlSTgkX5j4VxJdZ6IzER
UTGKYA/hqTVrpyknQYq++YUuUv5YGw8rEwVYRDRtuIv7nZy8/qtT8Fh5ajlHbYZRRdeiL3ILC5vc
ULTFsvUa1sCJ8Z+rsrjsdarDtCWLJX8s0LBxyOyu2mNvBnQ1Io0WfBV+It0iKhAfqgwrVnQfyG9F
AUIOQb1iM5SsTsO59agJCbUyfHhgXTlj7avSgaavQzyCzdo3W8Hw2GYQWUnjPLvUS6MxBAzUNI7u
E/LUtE3oTBR5Iu3kU5Wn+3+nEJxbbyppiOoG1mMGZ7UDtWS2r6u36zJEZ+Jc+5JIiwLKc9SudPUO
4OS7cNZ3STXs6Zz4aZser4vbqn//pn+cg4/aZjRHHV9sxhBF8YwaCUokJLHxfAoZZCNQbdyktntb
ODS27f5Wn4/z7iZpm55qMgBhnqZvrGUIEpGX8XPzHvjyg/VAffIWy57gvGx3+o/QSU3NVIGa9+d+
ej+kudoosLeBHvIusOUZWDioD3Y6Gof73nihix/GAkXdfhKvpHK3HIzg2AyiiA2OsPXxFIW8bi8D
ybQEIYyo6rXtFy9H5O51qdUg0SqoaZveRvR2JCI8yq0heCjNLwl8bNQXK1drUipueKs86nbnNgfw
dKM3v0sdtF9ZebLblaBGET722YP6yufjQ2bUGYsh60jmtJ3qD/f1Tm8c7b7Yzz6AVu4kVxV1e7cd
NKNyt0wLDRO+f4mxw2RWF/BIdX5xYBNg5GBizphgzF+U72xG55Uozr+0WrAYvRTgJdDv0uprm99F
9fdGEmGGbLVSNHag/xyJ8zGaZqhG1SL5tp4UoIsht3GbG/Tpqd0AcQhzYZ+vG91m4FnJ47R/bAA0
F4c4F01aW0l3rZy7Wf8XC0K/nYpTewTSso5lhGtjfK5B+Rb//68Zrn+f70wWVatYWYXf14MvUvrc
BG9EVAYUKADfjCSTNiwKgNvdxjov4z1IjRww/8ipCEFxa0r4t7NwWUfSoc+K4RBEGbT91Ul7g5Lb
xmx4Y6kdxwWQinLxqBjxecZ2jSBt24xwF23gGXqtTJrlOoF7klVghGfvZUhtC0TAdNjFpqjbxVTr
D3+BZTdNNw3rzy28jJZSZhH0KPUqRiUcytfpqYu+zc5MYj+iuR8lmQBEVySTS4JoGxl9ZCLEzEXp
LD1YZI8ZcSIaOnK017u/Kl+tjshlQc1M5aqrUlYizA6I0gxRzPQZtQFDC0DHyFG/mGAydRq7PKHo
u49Ef8FmTMXtUkC+qH+ul7Wz3qnDhL8gOUQnBYINFCtZvyX2JEcHx2jsNLNdnxYv8aofxl/Z5UU6
p8tNiyn7uUH9LB++VvJLQu4a2f8bB3YRwaLSqgq7GKkEzk9GRDDWh7yejyVpgWHZCNKEbcu4iOEU
p546y2iWHGt6lW7Xkocuvm0GJ7l6TcfX6yfazvtW34zTmhJ5bBJJA8gbjlj8dQtUc9lw3bDXPXyr
yUNCuC/fRLij2w7uckL276uLnLoGDK0lniAlfarzDGjdN03zGMUixLltE7zI4SJcS/sEcM/IatU6
dLrkDrX5Uv3adf5s7A3RJs52eLsI48KbpIH2MwZnltuW/wTlyQItrDEIOZlEysGFtyCc29isO4aF
Fe8zVAqAd442R3ds9upucZJ9tRsTxzqIXo3buetFU/h+rZwrXdBYuMsGuavssiIFKqHounU7MfSR
SC/5jq0cSO1YW9BLVnBKb2Jvwjz3Z+2+8WQHODLv/Xv08lcTs4iHvz4hDwoyR1VfyNjDdWW6S5SX
sD/KvcBL/pes6yKDcyIkbw0jIRgWi7tuP+qBY1bFbafWp4Ioe6OyvE4y7ZKOh9hq/SqZd0pZYTs3
nL9fN/3tfsfqsJybIVLV9IoMIxywNDvumJNediPjcPKnPQqWDrCib8obLC65yTFwGoEzZT//Z0i+
3APneYZRM7vOQO4hm+8EoCTTnNnXTygwSJPzMr2W6KUR9HhYWueBPueAXEoFQUdoFZyHqdAWGFWd
9SAAfW1gCbF06GFhCz1gASzfrh9IqDuci8FqlTIMHSLDzyHKzJ1s/ZH19TUfGcyLaHBSKI9zNl1V
aDUwJeE/MRXHZjSwWvEy2NGreSTgudIFDwTRbfJtaTWopUBp4NySAysETPtg/xMjZ7YLIeSeQAH5
9tGcamVUBojmwxzZKiuB9iL0JIEGUi4nGUOjyUjFqirL5zF2IozwhqnAjv7Ly/SXIVHOoURYWItM
6f9mg0xftstzdsPIUaR7EYD31uYLKjEgxgJ4gEIJv+VFw1ROlvFj1rp8ZaB7A2IQUHKfKDA7qhRf
SQRTIxTJ3SFI3KZwGVjjDQRzhtMdWDJrgYeyLW3W1ae36t/A/P12TO5Kl9nsaU3w2Gfpc2tbMoph
wHv5OS8074E3f92wt1Rxfa2cK9ZJPHQqKhrusjxp1ZeZiLq+W1nDWgDnbJs0BfhuiqDTmJjESyYn
zXaJDJaZ6CGXVIFGMq/Ae/a1MM7vlk2RJiarZaP/e1T3MYKK5mdHEYLXpnday+F876yFpd6XHeuY
DlgKaR2KVXNsOBa3ANXyxbxgm+5pLZB3v1FcqHgJo9MwO9jl3UlAjkleyxNDjvkfilxb2etaHOd9
NRJReVHRPuyPDHqtPpu38k3VOi3mjxhxtReCZ7bZFWegvhkCjdzyXCvZ/CLYUoOLAM9kxTW1k9ad
i+rGjF7/RumpaqGbbqDUxB2PaC0JiI6ZliS9m5Rj9RfYuzDiX7/PJ6y52aogpgTChKS/yxawaUBv
fDMSgbJvX9RFCjeEkKRyNNcVlLCIT0mLuYDRNkWaLpLBuUBST0GdDuhwSbl63/XpsRu1b6hyPV7/
IP9Fvy9n4dweydHpjIHf8wFqMnu5F/nhGcQ/KE//D9O67Nf+dBMXaZzTm5dqjAfgtuAlA05Jr32J
ngqEe7YlNN6QN1F5YnOAaa0P7JZXj04jbeZmiHGLzadyP+ARQ3bSnYaUZnmzvGoG9AZkl3jviqKm
6PNx/lCvVYJR0AKv3eyoU8mW9Nu2fhJ8u20Pf7lNzhm2WJboaAWny5whgqVTOmxUHVRpz2xQWHYK
TI2MmNj6rH6/Lno7eF0kc16xSqQZ4OqYkJfpoe8/x8Wn678vOhnnJ7J5ABZTCD0JrHszP8zdaU7u
p/Jerb5eF/RfUo1fJ+HTT2ksVT01MT/eesVg4xJ3mB8swQEAitn4oyQeONbf7Nyu/RSfh5YTdtjV
BK6WNYXYRkPgqrcM4RrjrAfRbrnIxvmUVMX51IilU1rxndYnvXyJsydV+6op32f6TmW/rB/abh8O
P65frsAI+Cx10vG/BFmlO8qfsoC6WgXDQ2Hr30nhfEqkmBXRCxQBw/Ere1RKIHItqWgtT+RKeObG
yFiA6mGikwEIwHqv7Vj7pPJZHaaZXRUIzchMi12n2mKgcKFszpvkqiwlWowkxJJt8y6+7Q79WXJi
UG5gY9qw488YdnX6O6B8ONfv9r/kWxfz4FwMWMwzo2rwCcmuOIB++Ykth+veR//SBYqpyG8KHAvl
HIs5ZGFRznhstPWrrt0E2l5wIIFn4QkN5tTql7L8SFR/lqnTH9G7NCG7wl6Ajy1IpP5Pqj3uRR2+
zc7pKhbxMyvgtle1VkXnlI1IInXdpS/A1a1s89bEQBVxE0/6XuzKPWqIoq1wwaH5cRbNWuZYYfBe
MQg+8uh5aoGboTeYYngd6efrNywwen6qJdcyLK2wJzbpYqcj3/pRd/+Hmqggk+AnWkhULVafoF9m
pHaLXRLNqZ5yUJANs/1zj1/UWhd5UYvzM00/dFrYIuuT9tXBBNL0YPe+CtyyxhH3g0W3yP59lbjM
o1lFWTnDqTW3Sfw89SfL+vHvPhTnVPq5MKw+RS0QaKM2MWyw3jlC0mOBPfPwPWQwlaoaEeg0ubST
KnLmXFRc3WpBre2KcxnjMkmtiplSt83L70bV+4QkP4J6dsMe1lVE436ps9EGCMNxiGPB/pnofFyi
Uk+hWi0jlEKT7onxMiWCqarrlqvxgD6llZqSBBZI10qJrVW9nXTlLip7u6keUtHKwabSKXg+qbpB
MCbDOfswBdHqKKkIcf2x1t4SLIFBnCBcsxv54wmwEsJ9rsDQQ/RdP3Y2UNfZ/yQorHai99Nmnxvw
q78Ow32ZSMnDZigG+KEPpvfkKd6ZO3KShF0SZid/HkhXDHCZairmin431ZhYzSL1iCiZuZMCX0pB
TP11ps/XrXWz5CeDMvU/YjhzTbtZppleYdsqIvvJrF1Lbbyq1p0ECyh9UeyyKvP1unLHWDpUYewK
5LMH57VjcsqR0TgYowYcXmwMOPdiADeSg3RmKSu2LEXP0k33vjotpyXGZCR53IWoRWCK1MeMkf+B
tO9OkcMebP9D5UV0Pk5fgLTfm33BUnK/x8Bx6gGQ5rnCag1gWlBzuX6bAp3hSy2dRLNJjpELqLLW
25IGJqyqfcpMEDJ2ce5dF7adxF0u80O1VsEkCrCnNDFuP91WImcC+DJ6Foof7zosGQQ1ADpEFdxt
I/+lrB+xdCUxsNrEmNjsuAx2ufBTVHmR5TXAnUW7V01tqguhSASf7+MOVhKzbFSURINbab3Ri/eM
Y3V66F0N3KeWuwi8suh4LCqshEm0wtrEgrcAo1llXdHex0A8nm7XP5xIDOdZsJFLyZzD5AiqJf1u
QIeuPnRCMdtu//KxOM/SoOZv1QoeUEp1r/UP4eJHIjwadiFXnMfHA2d1YVnUB2GkaxigAr6sNfww
UsE7XiSA8xdgeMxrKUHBoJEBelDW57INBSKEZsQ+1+oQusoYWyedqRhbhEjc8gfo5Dz9g8p3fC/f
r399wWfhwXWUSAkGi9UI5uWcAQRruu0l97qI7Zz24hk++sWrI1lqZai0QexieIHdAVsWQL1mhF6N
UznCXX1WF72iBTx8TpZGVblEeNxhdtRp7RjjQRXGNwG0cRZBsIs+Fg+jY3SF0lr4D0YXsgMbcsnP
sUPB2/QTd0sXeASB/ins31cX2S5qkofRCE5pXfeUBFFjskSJriAm8uOodZFV2BiDjien/sPFoVLl
qbvRJW7qSqAKFiiHSB7nFzozK0ics9YHEJMZcFl9podv+q58ZpOiIsoD0Q1y+UUyJFLIBtpAeYB5
NaO8SRRJ8JGE6s55icICPmpW4kQN1sg1R90PoJ1i5WcN9G6ispsgxvNYxdMQZotewl0YaN5oWgt4
VNSIDJ/Wy+76lxLECX48Vc9SUugG4nuQHKX2IR73XfKklnulem7CZ6vJnevy2DVdsWN+VnWupsYq
2BBxWaLibB7V+baMYoc0XiCdrezbdWmizJdHzKlAIZrIAR544zTvaDp5ZghgILR5bmJApHRWcVpU
RMXGuGvyN9Bbf78uX+CH+aHVpRvroBh65DK9bFvTP/BhTmx+uS5kuw598cQ8oo4Sp0mlpjDu7MTQ
PpCgvQTucGSN1ICtK57jVvAVNxf8Vi8KHlYnL6gWmRTOv/m2+LMHPLrT7GF+cy85HSYjjqY3+4bf
/WDLkpIrQpTatHdN0TQLG1D4D5fcxMmoV0BRwcRjegKRpU1DUUt/0yxWEjj/JatKm7XMAGvpTa+P
+vQYAqQoz+2kPpHmcWgE33BTUVbyOA+m9lJptQRmWCOXksfZTkfDrmgt8MvsZ/6wPk2nFBDTJpiE
mdtehZpBA/Z3Dih9MNmSR6X7PpceQLI82vTHMlIErmXTia2Esa+4EpZbQKVYOpQEAEdja8pbHb+0
8uOoip6Xmy5lJYfTBnlR8sWscHdx8Bb1T+mQuXH8KM8PE0ZF48i/bm3bune5Qk4zxook3dRi5k/V
TpjDANGiaHt2WxcuEjhdKIZgqnoTureMChLebz09gntbYMEiIVw4S4NGr6cC7wNT31vNY7fYgfn5
390Ul/Oa01ipWgHwUhnoOcazTF+v//52SL58eD7LzVowcOs9wj6Dj4T38wtiF6AhMvzqXAO4QyCO
GccV4+ETXqPO59Ac8OUZOJVkV352h70AQInJDoPIFg2ob6ehq+OxZ+vKfgpF6nutxsNHwdJSecR+
/00H11qe+gPZZ04vXCwWGCyf93YliaWOVXX7fjxhR/ZcVcVNEfeH3gyw4V+8D2YHtMflTe/6xQOq
8S6evzdq+zBUuj+2YCXSQtFQpvAWOC8ShnIwLcaMwuKnxcf76SXdRb52UHfR3ngX98u27cJSFVnV
Zdngu6ttrQzmaOIOMn22TflezcDYpRX2X+nSRQz3bYmhdJXFRjSSk/wp3Kv7wO1s+UE+qk7uRkfR
Atym39cVwJSoCvBKNM4UA2KxBBmDhWBd+iJp+n4pmjuS5UB+IY8S8i/B8QTydPK76pqyliuo4shu
+Lr4ut89hcfwJD0CIQyjyTviNg7yzM/ZTnTOTed8OafOXpErk4lxRq2l8GptdV9aj9L4cP1gm2kB
qJDw4SyKJVPONVdjFctYXmeF4RBgGymbfwZjkKgAvX2MixjOOXddTYuow1vD6L9O5CsxReu7TL3+
cGWrc3D6oC9qmtLu18AiAzjzAe4eYd2HAaqFov3ZTau6yOM9NQ3adopapItLU/tAzRwK7RDKqXv9
6wiujXfQaiLRZWyw5ambkh/N+Y1Est11EaKDcHZb1XFtWjUGIwOsi8fpq9W8z50o0GxrmWWA/sAE
eAw/LjAqSSKVoMlGoFHO2u4DH9YOvzAAJeU+Pum3tcvWKCJ4JqGnEMnm0hujV+Yh01FdHnwgd2Ck
WkaJqhPyP2yGGv1yRM6QxgFUc5KFIu8Y/6OADwsL1FZqg07a+5vvdZHDWVIfjJPWkAkvBS2yq3Y3
WK1DJkEjbztGrU7DmRPgC+KiYN58dOJbVu1gBHDBSbNrYJcVO9HzR3B5/DRAvhhd1RNYUzXf0ii2
kxijHfS+sUQELdvDI5eD8c3/Xpl6s2DPPMaUgLr4eQlB0io5KsgLykPI4Fvuw8ARD49sm/Kv78ZP
AqTVPCBU4Ua76iEPvxuiWY7N3zdUYgAIygD7GvcQKsI2p4GMAqmqnPT5sVFFNrz5jQzLUk3Z0mRQ
hf0eiZRyAFyljmFcpdXe67q5Sczh2Eap09D2PJuVk5dYiEqq0Dai0MEjbB/k+ZmG5XfNBIXakHv5
KNTT7VP/+qN4xcmKYs7hcVgV2jh292z1HkWC+59clsWXv0IG1eTLLfD6o02yUqTsWdvk4Lp669L3
6+YtuGVeTfROGeTaQDMFVSw3He+iqrPbGFACqqiAv1l/Xp2EUxhtCemIEQB8TwwzaQCDAtjahwGI
+U43Y8xKFPuKqyQmmcY4TSfWrR39MintvHIlKloM3FQFlABMFUkuUXTOAdeJQqckhSrEzUspnQfl
6fqXEf0+53gjzLDSic2XTtpJCb7RWuSb2B/4RwqzOgBnYHoUxLocQsAQB8eljByswIIbu/HBMG/T
thClTJuB8SKPB6/QgiRSo+Sj/jt6DC64xuaW+QYawt3gEJ+cFGw4sYGe7EUEhLCp5SvRXFabRoma
5THWuJp2Pw3/dGR2F122+0K0Y7+peStBXHajELBx1RYbsZ99Gh318jYb99f1QnQWzo5UzRy1xUSz
Iy9CO41nX9Mes/5LtgjnZHWmYlc0xODsKK9bdYhkaEiUB44+j2+glHbaqT5lcvelodbtqBie3qR3
CX0b+/Icyq2TlQaK3uNzZuR7NZtvgbLkjKRyJ0JOcVf7VRs5gzU9Znl0k6boRHUAXjTGnWLpX6Ja
Tm21MBZbGdRzYYA7pZ4N4mlmoNjNWNtEq3zgXh3kZnKSOXmIBu22TiOHTi0ibJr686wfVbL0dkip
U5btTRHFvtFY3/KieyS020tpAm4kxRlkctfSwZGyDq1x6S6fcl/RK38udb+xpBMBpqIdD7XXVM1r
a4yqvfTqUW2zY2qYoV0NtU+y4UjyxBmqorOjmeIJQEdfGcG00GQP3VDezVa7S2bT1qTaMTvDnRPy
oJRKc4e+zmsSTnY09T7tLT/J6EO3LHZMjdoJMkDiLJI95sEdBT75pPffm6nakVh9WqrpsZDIkxwZ
NmY0UIwfH6iSnuq09mIFVU9Zlg9RmL7OZnboG3Xf488Zu3A/d5mHSAs2+jZz9CwnTh6Wb9aSvC/G
dNNPkisPxbuaWi9tNdhhXPhKh2mFycAuZ7tXUs2XjPJ2VlUbufV9NFfOEve9rYzAg5GN0gkUAwBq
I9i5wtAxJ/xT2CSO0Wp+FBhfIrJ48pR7AJbMXUyvo9k93bVK5XfW7Mq1WdhWHpyMnvi1Dkp7PTyN
07gbQWNpzIptqOFzFzWfZCsT+aTNoLSyV2bPq0hhBVjumCjCKzBsT7k37cODjk1LtunT29ftdjvH
Xclihr2StdTS1OUV/F8xKl5fU1CLh4dk7LxOM3dpR3cS6NMVjXi9UX7pUDRStOQcjSJOP4HbN7i4
RTHbGMVs5brXAY4x/ZO0t0X3rsqHToRGtwkjKK9OzIWweaBtnTOgODbVY4H/O7pn/DQU+PDmrvxB
D9KP5lX1QDz7Pny+ftsiL8kFt1EdgE3MIMPkLHHN5DGuJj80H9VEVF4TRDV+6anO0iorRqQB2k73
1b3lsd07IsReFQQWfj0fljXlUodncyjvE+uZJi8YhxBoqCDj4JfxM7zw5iyHjFw5avGtHAmsTXQG
LnKNAFgjsQUDaMk50u4s/aZRBUmT6GtwEau3mkTOkbFh7ADUZhhDYmsdinDBaLtwftFsk/MbcaM1
zThgmCI4y34FwGLLQap5wBokEDFF81wCi+XX6jFiW9RajXuTc6cmn6UG+w6FkwJzLyUiGhiRDnDe
oRi7JTJYc8ao7rv0qRQBd2+Cz618gsn5hDSoy1CLkVOwOZ7ODY4ZhkN0cM4xmAnQvHtkLxoe305j
kKSDkU2mBj+6MVhWPUsSqkEDJpPi1yA6jFLmxcE5yJ6tVrREsa3lF2mcm5/oMJWGhPo3apD70mqw
8qvtIylyrzu4TcAO2bzI4b6UNjVVNDUNK5nMDhvBR/TX/Xan3Pc+plJO6WEBSLloKk4olvt+U6K1
hoqHA/wdm74L7frc3JTYzMUDKz/AmWMlPZadSeDPt/XyclrOn2uMceljc6Qx9vJwGy8CxyF/PD/+
THZ/SeDnOCJrmPWFvbesdjyUywMNDdCbLrY5Eo8Wqd0Fva+ki19rxiEIZg/cRZ6+gNU8SJH4HUNw
WtT1LQHvQ6lSe25CVyXoRcw/QkUHAUaOJkjv0JQeg6Ud7b4LEXCB1JRjqtzCImTZ7yZ1cfsavbHg
NlTRnNHeSX+fW19J13tqEt9L/ScdH7muQjeeJkcuZ7fMp5MUvatmAKfqKdmnKAVM75id8gBDi13j
g8TSCzP9aBJtbw73qpK7oADxAvMUVqGv0cmPkC0PaukM4R2wpPxeCh9oXdikAflj0B/zECsyaNuD
v9Q2LcNR69IPMrRZyGnUx8eoRdqn/5jD3CnqycVI9HttAno8mJxBm9Eljx6tqnSA8Gd3y+dSway5
Oj2rY3cMOuLGQ+8Yxlsyao5uoEsWnPJWu6m7wmskdddFyb4YEozBSy+5lX+NzMHOUyBI58daMs+Z
rh8BGoAIHx3TubEti7ioJjfIUcua3ATheAjj+NXK3rM5cXt0mpPMcAMDQ0AhsutSxpOmu9Gl71m4
eOAUt8FV77cLFszyxQ318kYLc3tcZps2pi3B01ZB5yizeS4CvFcb6pX1BLwYoEC3s43dcVtOsA2G
v4+EgNvqvxrml1yq8eLQDzn8ddQgA5fIXdSFliBwbw+TUBXNNsC86qrBRdYglYI2GzCwXTZ2diBw
BvmD5FU3uWVb2Ck2vdYtmW2C2NaR9hhndK47o80ItZLPhV1JDzpJmeBhMWHcTLMdyiCjovgyDWBo
f1yXtR17V8K42Kugg0ACC8OFshW+N337pPeT01Tzoa7iXWJgGGMwnDaIsYqy2GoDIImy8a7/DVs+
Hhj41CCWTk2FR+XQujmCRwJsSpzsy9ye0nOq/ksRXCVhSdUlmSTMstBIP+Y5/abMlisZsSAn2/Kr
65NwmjOFddNXOuL90O8WSbMjTRYo5/ZdaYploOen6zzqQNbCyUwDZsOD4bHrv8sLXo6iLdQt/VPI
Lxl8Em4uJcaNgNWDWvFjn39T0y8BQTaBFzVwyASBdyvFXMviakmVaf7fYJOyY5AUxoEl/OIO5lbS
shbDfX8MLpRaO0HFwFLmEi308u57JPcvVWae1VzbSUbw/DdKjakmxSKGirr77+/T0JxDY24Q2afw
q4mmfZ2eCtjz/7+QVdbCTy+qVAVxYwhPYY43ffWi1bpNSCZwR9uPv0so5+4u1hucssWbbG6tu6VK
gePsjZN619BB0LjaUrz1cTjzoUMg1XGK1Dw1E6ctj1qGCfs4P5hhbC/Tp7+4O5SaNcxVwI74rcsR
e9aWmUHYWL6W456q3+ROgIS4eXMrEZwj13JtqJcZvjVWscK3oDFV535pGnYzhLt/dxrmN9blEJT3
SJKjgTRoudtZva3qnZ+jUHRdzJa5yqsTcel4NCZVYbG9AbYtAnwBmOv/MnCwqQgrMZzxRONixjVD
qiH6TWX5BpXcMHnpgtOYSwLt3j7RJdhzDkgCZZUxTHDZmdzfz3G0W6wQyZdlD0t4msb8OJHQy4pW
cJHbQ7KruMtZlZkjH9IsTKO1nurPZ93/WFhYsIc7uiU4TNDEtL5f/3ibNTMFHCn/8Unca6OsFWPI
Erzn5afOZe+N0gEG0Mvk/EQAEi4ubOn/Wh73zJA6EmPpHndbuQZmxlIvfcHr/qyBa4nRwFCkN9jN
EIplboJ/e6zEaty0T6U0dW6OM9uXMO36Nj3mAPRejrLDcJWkg2gbfjsk/7pVjdOgUhuGSqsw5EOL
pzmgezkqHUQ1QaBkvuLaoTh9GWRMecohDjVPaG+ngd8romklwefSOPebtk2mTyaQ7KnhgFONJKld
L7ejqHe5idy4/j6cWwyqdJyQXapu6SnH9J8K6DnlLnnP/HwHgD5Hv608xv07fcFQlpP6ovaV6CY5
V5mqhiHTGseMA7wEW3NPBlF3TqQSnJssW0vSQ7lFUq28auFTMX+R65frxiw6Becis0my0i5ERlsN
6GW8BuOP678vOgLnK4x6qfSQURuR4jZNEYexQd2mgj2gTSEKVTWg8GMsgR+clwqS1S0DuJUrvAMP
M03BpCTqvG3elKGY4CehgBnkC1YkmwASPHaom+teXX1Jx+/Xb2orgmBG/dfv8x87Y1ExRdMfNXFM
Tqa79MBSWBFR/OZdrcRwH9wKtNwgIY4xJ2+6ktlBVNgpaAquH2bzPajAAjTg5wPPhk+LFrXJpKif
WUURRDGgQ8h38iPDyc395IfI4wilsW+3SltiKVokU8JzhuzozvSXvXxrgK+6+yAmEG2Bbd/g5Wjs
31fCLCMvCy3GFKhqHfQ+tsvFXyIRq8RW6qKYKpENQPFiYo6LebMWqNLIeAaTqHIqMDoTLEJbupsl
TynqX9e/1qZqX4TxVbYlaciSSzhR3p2I+aomf7NlpoB5klLgKFgGT4AclKn6E0YhOQBB1Yu9sLbl
R3TJoeD1uwi0Yfs4F2mcJfVWbA1oA2CLR5FvLSv4oaJkdv3GNo11dSDOikjWh03JWD3JMd7HQJ3O
DxjP3wnhpjcfnCs5nPvs5TLL8or8XME3jqavvhn38dHARKvis7EMC+wb0dF4FJXnRXfI6V9tSB2G
ABYsyOd+X5zm/NP1C9w0osvB+OLAGMUUEN442NQeTW0/drtENNS6uSW30jq+PYckKqrkiL2b9N6b
omxnFRj+nFrXmstbawYNgTLXNojHjkYQO7U8C95tojNyuVYQUsMqWZFlCs5LgmHGbK+En6/f42ay
tbpHLtkKwzwvQ33A5G41+ikKvGmj7oLB8MAntL8uSnQczsnmtEoHvRzRhVJvyvxRq/ZUxPckEsH+
feVamyzo24CZFaYQaKXZaXnQwlHg7URCOPcwFtESSQWEzCoD4Dliqt+pwkQgZTsmrb4M5yJqYjSh
rgITmzCSwBuGiIBZFUSkiM0xCJ6fojNxfmKWwo4mBqI6iQ8qKCrpXS9qEopEcB5hnrK2mkx8/jDw
1NSRjcLWJdH83qYQANQomqoSSvjN0mgeRwo2FMTWrrH1crKNbp+hL3hdk7e/zUoMp8pxl+ToMUIF
2M4TQ/RO3MANfAYXHfsiJ75poith7MwrpdZ7QIfnNfZY4YxsafaHoHKt7jHDiPO/PBan2Slg6VLT
QODTn7Sj7oM2dZe8Lg5bvol90Xt1E04ISfevb8UpeNjIwIcO8WBlTcf2zIYsWLuY7EUXuK0UhmkQ
lWjIh7iX8awaqIYzJpDGfOkMdHG+j/Kj4Oo2H/v0IkP5/SMlkmLFU8ZWbD7wtWPPmHbFvvOKR+0m
dqfONQVFys0AuxLIOe7eCtQuDzGGk2nJfmim00Qa0bT2nzIsPJANWf6g6zX4aVhV1qOhiVMsJmke
+Yfh8kcgc56/Z/b0T3wPz3RDBUwA2xItXaMsy8MALneNYx+V0hwTl+Y7oj41luDWNiwXR6KGpnzM
DeBsvwvQRkTVUtNxJACFLsC7Zgx99GTuUJP3RW+lzdOshHFKIfcmpsFMnGYGJJEykH0RjoLU+E/d
/v08nBrIaUVpM1DidtojNoiWETN62cN15f4zWf1dBjvmygFh3TGNkxCNWLgHm5K73Lqj8Nw5Ot5a
d6Dys9YJ1OBPl8ckWhQQC5QSqN/vEi2zjE0zhOLVxa2UnYoksEnsViLKy83vw5bWFIpaC8qcv4sp
an2o5eH/kXZdu5EjyfaLCJDMpHulKV8qebX6hWhL7z2//p7UYEZUilO50xe72MViFhXKZGT4OCcG
2Mf8hP52AI7G6ze3UurEQRYSOL+KPV+iSUwCI7aYXVZ6NEHgNDp0027FpVXRgbh760s/rQjQh9ys
uiHdhuaCQsn138fK5McLw3i1NQ9xKrt9dhf02yQV/P7KIMryvjTeVOuy3wZzDVXrapsQx9+SXehO
r4C086wzEGgZwzQYx7aiSRTBh4Ll+XgyxfCtiDIdVwAECNSecAPtbu3ujT1YPYILcX9dNd7qsR8r
qeyouqG+JbUmn9NiqVhtJ2aJohDbV2UavPa98oO05pc5rVEQTLwh7PZNI9mpaXlZX9qxatjYgLhI
Xbob53g3NKPTpOn9WOS34zA891X6GA1hZRN1xvDukD0FsnrRjV+BDN4wq3mZhtLrlMHJjNizAqyx
9UrtWqPyxSrDxA5nwwb4otePQ8BmPTZBWT8EDWZnZP31+uFXrdbi7FygEZMenZA8RAg9YghF/zbJ
uTNYArO1akQWQrjXnXUg5iH5gAuOs+MclgNYV7ONhAkrp7QK0XLvSjn54/fknjoWIQIjZzaLbnPw
zoMqzmv30xnovk/Na3Uib5NwNfQXY0fhr1JI8bH2NhVwiegUM3Gayoe+kj9LidKGsou9cE+1ig3x
S0HVYmV3wALN67sM9jcsPIEEzB3aMvsC0lfMLIXdMwEZvJ36yUWTs1tN1vNDQY2v/Th1tkbks+UP
tzTpnDSct1MdYwyHSMDVML6VXfmrJ8k5as1dPkszeMXw/+jis1JObogRIhuQHF8DBTNJ4P0Lh6m3
5TJK3HgOjiQlv7ArcVubGPpjxINW/GAVemhPcrrXM8zHRDr4CSelRn4WYM4nn/B/rtRnKZRvTX3e
kBCL7EF5X1TxCd8M4H15cYo0LbTN6hvb7C9C42HuzciOMG5lm6lyCiQAqlx/BKuxiIIAy2T7dhrl
Gx0qUeq2IL6MjKisbV0K72dfB6Bw4wwaajUpEn8JRUhp3E5kcAylP5ajKagxrD2S5d/AfVGlzpXE
oDoeyRy4Vbpr89whk+6W2h+4dEXHVA0009RMPpaMlbYw+0iRwevm22HySPTHmLxmTeZev9XVZ6Dj
Nk2iMABmLoL0FZoWTTcjgpwfu+mFiHD31kyXsvh9znTVvp74ZYdzaPEmIjeZvEl0geFaKTyxZ0Z0
GbpB8F9ckGppZT33BT5KatSarVnaTW/OANeq1b1EMcGX61+VJkLLspgewqxz4DDv/+AWFWKBl1hG
u0LmTgkYlCK1ekSuDVYxc23bz9/+fwI449xGshbUeT67/rxL4hutFAT6q59pcQDOGo/NCAZbHx5G
BhWvpmLOT3ktjZfrh2DhFO/ClYUQPtyqdawL6gGAxjGGwKDPkv3/Moawbije5fDYppmZRnWoIYqk
2/Ix8+KNuk+P5G5w9c20g0JcP9W6+mGcG60XA9/e4HKKrKN5MRsQx2YCGH3JhAWhB+1QuJhPyQXv
df1DvQvjDFA4tVUMyA/Z1eMX2sq2n25a6ef1E4lksH++cFuzVPg5gPdkLIxmwE+l2GsLHG1I/uTR
LOw592wHKhXFmEuzq5svY/SddCJIp1XbthDABamy2dV9ViNkHDvAHNz1/x1yEXYHaCiaDiNtAQjr
4z2lvRKqAbjWXCn8Ns73Zft0/TuwR/fpvSx+n/v7+yZQssHQZ/g4jF7noTfRChjjkifN8jYGKkD6
J05nIZDTZDlL/NAHBpxrwbeD9WTrdw+iMdnV1GF5a5wGA7+jSEcEO675tQKHIGiCpXvLGQ91hJCv
BK6jqHK25rNV7I+boD22LHjnj5+pKEmZo2ctu6GKNWurdOPiWPcXWRfp28qul6WqQHrX0bAGPzYP
uaHLESWhQpklkJ0NOxqDswNqzRk8onb5DUtRSMd2gz2I1pbWnqxKWMnOAOAHxp+5M3ZRp49odrtW
5R/NRDkMgFeuJhEN+dqLUil8rWUg4wC80UcxfZfGzTDC1M3jS1F/8Uvvusav/z6l0EFF1nUeWoDW
RRqMFl5sRw9SfuwkQYlu7UWpFHqAdXXkinxUFZVd1fXMVM9Zd1Dl2FFn09HD2R61YVvOaM2nInaA
Ve1biOQ8axCoyAAovszoH1pspMixa45YWhbPAIgOx7nXNkuwZcDMUevWJ2xRbJvteMzdCINUEXYN
Gcht7uV30UU0D7D+1f65VX6pXRmUrG1D+Is0nm5aU9+GqmiOatXJLr4cX4hUTanqu2iW3fxkwWhg
wMGpd9qWrUqJlpdYLMWb3aUozuwGUzYGMumQtfm9R9XvFdWcVsIqbh7fVEYpqOGsvlwNaFKWLiN0
5Q9W1Oi/+WrAkAB1B/9upS+jIjK66qpuoEIMq4TVCJMv3YGMIraqHJ9oOIB5RXWi43SonhmDUPUt
Huzm7O91t/YYcUlu97vxAIitdFdd/B/YOleP6VlklFfdgKqbDGaL/Zuv5/SGWaRdzP4ip3eNyO4w
lkofWPcEc5RnyxXNF64WHJYCOTdgTOhGUKalHQR23yqso2+qbSzbwZbavce6+6VjuTEsteJ0t+D4
FBi3Vb1anJiL4VG77SY5kPA+W6Tc2qsClkqM/ar9oVcEdm71RS5EcUanD4daa2oUN8w5coZefcnH
Stj+Ysb+0ztZCOHsTTTJIcoaEMK+IHVC4LbmR+w0o8/x34kh4VgNVvkDWisyPU7UHE1zFLBvJ6UX
n4KH7aHM/iAaXYjgJyQQjFKamThN1NCdifU3+Pc/yRSWMjj32WE9hErtJGNjFvhOtmIz+HHtrZci
2lFc1YD3G+P3mP0hzyaiMg2obsN4XwSChHFlEhqfxMRXUVA1MD9RtVC5T9SogQBG/ZfdZ2CroPtw
4+8YcWP5FFxEFmPVUC4EcjrdpCU86QRDOQFEN+4wYzoUrlJT0UdaNZUI39ASN2QNJDQfY5wk15UZ
/yG7qgTG1WaeAQ5s/ipTMCkX8kMbFK4hhXeRn17koN80keqMSm8PwIrBGK5qd1PzUE+TM/rEnvRm
fz1AYor+6c0t/jj22RepGXZhkqoCnvFbE5iAu4ZN8os37dfugMgotQPHSTM/QSPPij41cgtvq1tO
0IM/ut43491YgwolfBp90RjCCkKYpS7lcba59BGXtSMSD8YCIFdwSxGQQW35NtozYrnY0w6aQ2W7
Okqb6xe6Fp4tJXNGWeomixYEVW+rruxKxs5nkduTiYXH2b0uadUBLUVxClxIfTECkIHZy8Fr7sOT
f8doAdILgDS/Mx4H+Yd1N7lA7ryb2Qq9KAhYrYss/wDOikolSAmBXCK78t286ffJoXwhX+vfo8dY
OhPhltOavwM2GlHxL+QLbxHAQlcTjYZp2uO8KP85pNXcUg0b26+iLz4Jf1SZ9MssM1BK9LuiVO1J
m5xWLU+mIWF4LD61eQHAFgAjKYMHXOZ4b5QxNnnrh1CaR5uMw5FG8lMyyMeh7rzJ8h8ArnIsdPKz
AmxKoRSeRoetWQEoR648Imu3ZOiPqkXOTao/DFr6o870r600WXYQhjuACNnoprtmDW4fVEGlSn9u
S+q0mo/GRJ8895p8KVrsO8ta9zgV2Ze4qii0JN/EUXSo0lAQLay9dFycJoPQiSWTnBkaBqmQpwHV
kbdxjzcUB8UTr9it6j8onVjtksVhnBggEElSYiE9ScMnuY7sqTiNNaB8IlGGuv7Gse5tIO+CUeGx
7KxQr/W+gaQBxNIY/NiGLvaG2epA5DDkA9VOD2y0UoS4vHrCd7l8TjnGDcm6Efa8tw5TgV39xOsA
11f9vP68V+ZzYMNQrFeQHmMNk88t85mYdCxQ10gp+Yqd0vM0xYA2pjvFiKCw+B9tLm1RJAZiFBFN
y685R0JlUCxY6I98WovrtTEsKVCOXamRvKHA/CWZdnHViLz+Wsy3lMP7nypQ1DhBD0bdsg3rBjGf
5UUYxlWPojSM/RTv6pai2JEX5iOSkoRixR3TIGTTk0uBoezrX2z1zpASQfMtJF98TjRhld2cWT8p
TMONhtHUNO89rRAGFKt3phkA3UCezya4Ph4ky3J/nn34k/g0Ik4GscK2Br44cI6O3e76kVbvbCGK
+zyVqrYJEIdmt5Sf9eISNS/Xf381LtAxYAI4KIw58Z0WGTUGmbaoz/j5jWbe12isTOfRukmjnQV8
r+vC3i7mkwboiMBQPqHWp63pXon9Enws7ANNt0mMh+NXTjCV2GouyZcszW6SMnZqeAlbz6sTlQGX
mgBby5hmu0jrr3P2mGH1HTiZh17FFEmPcdC4uwHH4Fnr8h1tyw2NG6ziWO1OkYDULY1mAaCy9Lmu
g3uNaBvagwzZ7E5yqjxcP9xq/ovOHgy8TgwLBcOPWmGliTQ2EZyx8qN351PFOuAOhZ0A1wbz/qLw
eVU1FvI4599mcdpkY4MUilZgzKaHYVTvrp9pVQSyAnQRMYqk8Q4/qhUMLQcjajRquJ8ayVVD5Q8q
1GQhglfwbOhRMYECkqIBDAdQR2AgauXLJNpxemt8flK+hSTO/KQFaZV5MPBq9+0+3fTYqZEeyEZ3
0AtBsLbTbe3QuLMHJqINhgeeNFa73oRnUYC6GkUt/g7m3hZmcI7AYI04AHmW6krSXmt2ujKgRXeQ
1afrn2/1cS8kcaFwFtfxOBpAJCmmaBN1qBSZxbaKpWMhhadJmTdDoQlM8KpvXojkHkEVUJKUDXym
Zn4nzeiq6qkxDzKwa68fbbX+Rd5NCZ/d+0UrtXVvYXbgm+kxlLLpCb1OHXz1iRN4mF9yLdCoEfDM
KNg4HR4wlrzXGDDx3nCDyx+5tsVfw9UBNL+OQdeJLC4D2mhff89EZD6rrg1IKOhG6mh78DAGeiP3
2SAh5mlz5ZxS9RDI1Z40wnBgVWUM4AjpBlUBhMw9krCJAADiMzkuc22AVnxIDoHX7ioEdJPbb0uA
L8ngPxSVUlZNzUIw9ypMKhthyiopFfVPvZLvIk3U61gP6BYyuPcQtHEKWhbozAT+VurgYGfmteuz
CKh/9RUsBHGvYIyrIe4CE0YNEQTmkaiHQPm5Haej1JYizCzRzXF+QE+jEdR0uLlw1JBGXYygETzq
ddf2fh6+/z5Po9lOPtS7dbHzk3vd1t+PJYJ83zbB6ycrjugG1631QiT3ojKzKJWGBYvhXj7QQ37L
lpPJyd+yKWy2a0Dt+D79Nrkq9kHCc3AbONkmcps/qLsCQfTv9/CWgS+MtW/K3axJcE9Sku5Hy/C0
SUR9tvq0FyK4aNJHMjPLzGSqJqSc42ZjVF+vW8t1EQhWsTDFchnuMusBQHszpm3cpP/OsOKmozF/
uS5iNbsFx8XfItSPXk2S+2oYKnZRPeYMg9+BlNozecn9h1g+yvW+F2nIuqV6F8hdW1lZSj9L6KWb
9C6pt0p9N2kP4XTR60eZivAw1x/0uzAuSjH9sA/1FGH4EOQPgf4qKX5jG35vh5YlCIhWR4DJ4iY5
E2wABTdDnImQPLHpQfaqQ7U1XWoHjyqU3rQxbePlzn9fykWyu5DK2V+loYEMBDQ2jTsfmgyDt7Pi
tGMvON1q8GMCXZnqOhbNZc5YWaNMq4xNwRk1+e3T3ut85Yzu7g5129uw7ARauYIhhmO9y+MtV2CO
Zlr5/uy2Y5gB+nhQHaMDEFoqP+hKtQ2AN6SVk4coaRMmCib/+sHJZ2TbkxFjjNg60XTcWcD1tUr9
Jm2j16bp91pC3euv542n9FNwuvg7uRea1lYLeh4Y8cEJH5UN0KQ3qJt6zTZVkENIXwOvt6MTEEJO
7bamLpudF+UTKyCWH++Ke8IGADvQU8S36bFADyDzs/4zevI37bF3CKq1ycbSHFkWBHL/IvU9beKc
stLFU8qWltznySEbw7TTzg43uquDQYt4NYFRTx2BVV8vnC7CVF4NlbCuqxJhDltLQNVji+q0ne/k
Deuph4KG8KqlehfGs9yofVL5WYQsqpPbxJZS4qqIh0naOJiWviVK96uVUaG7rlGrJh8pNhI3zaIm
T1gVI0WthwbZaGYcpeFUJzutf7wuYrVjRBYyOIVpjaJJNKNn0zGjawBXJnT1n8p2ROsVqPdb3/vv
+MfQ0IVAzuZ3VlLnWKeDH/O/aBhj75q7OPmRDT+uH2zV2i/EcNZeRQkpqwx0whp5X8W1E1jPvpo4
eSh69uuB1UISZ+vxq7VFMrRlmB6CYhw1g8wZ7+IbRpA57ERTravWdyGOM/JUjQqAgLTQRDMDSPwl
knZhfojb+0oRre+uW16U4tBrQhFVpdwTm+cKqyw1mgX56a92IhbNNuorKzIS0IEaTnWa3PErC+Cm
nSYiS/yXF/6PeJ5qTJ4UQv0MIU9avPFQN9t2Z3ydndHDOvtGNDCz7rTfT8szjHWxPBg+s2JYf/zS
YRl+tAHWEoJNGZCmzhg56s7c9E/W7Z/1gBaSuUeYkZkgF8Q91+7gAb7KHY/B+S9O6vyXKEtbt9YL
adwLjLvBiHuKa2XMP6nb75QX7SbDvIlb7XNP2gO+ezhOosKusm5C378m9yKNESM88QD32BxCIGD0
J2DMeuEFuGe3DKKoBcYyQb8h2ggPzA70yTEvDsy90CnQpJGyEefWVb7EP4GM6wZPjN1RQ3x7FjMc
rdvt95NyT1RNOlOWJNjURHukUmyH6U0pSgdWHwfFcinyexmZx1tnZ5HVlFkdt3IFbdVsrG8/ay/J
VraA9xJjZCZwZVHjcFVrEOtBJMVmK+FbX4k5qzH4ZZEc7DBI6YEa4pIC9CzZ5sdiX23Cr+LCuVAm
pzINlktyP0FaNR0GDxsuG8mr9+BKAwVXDVyr7lFvbdGMxpp9XZ6TU5a51TtTH6GmhvVNye9S+dGs
96q2i8un6x5qdXpuKYlTk2rqwJvnIz1O99HuMQKpc7avUWgGhIogVlpTyKUkLj4DS7UadRLONJXp
eQp9VwN0a1FaotWqlXe2FMMswEIlE7Mxkw7dIxdTZHagBk5Qvxq+5ArubS1NXYrhvFIuS7lkhKjM
tG57QinhjSFWAXmZCrordTPsEzfYgJYFz0AUX69FFQvR/FBlbfpEHnQ8AqA27LU5Oph1u08s/aBS
0SwP023eaC1FcdlEHxXdpLH6Uz1pud2Nxk9Mzv9BgLmUwfmdydSlvsdGIDbV21ta0aNaxe4sixbW
V5+UgiYb6DOx7f9pQLkpFAXfC+rXgd6FWLU7hsEG2Ji3ujzvK6V7FWjI6t0tBHLnUqRiCLrwLROz
LuGr7uBD3aY2wMQsu9lDMTa19CdXuRDJOVWWi6RxBM2w9HgHyJPQTo3sNFjz4/WziY7G/vnijWHx
v2pVikSE+g9N8r0NRWM/q7ZicRDO/g261oyRBb1rRiCfogfmz06QVYLrWgsG6EIKZ/uKcNBaGVua
Lg3B5F1bkaeqt33I6mazm00gr2slXSDzbWzi05PC/p5BmeNEg/nj3cVWlxU1RkYwvcECH0R2G+Rv
X4FH7iVb6ka/KIgCdMBxGW4DDPbbzsmfRPOm69f7z9/ADz4URd/5ZWMhQaet02iVHUjffKB3XteS
VTv1flKenG9oQiOt2OZBaVQ/kzA6l4r2kGO4B0uZd9dFrR4Ia55UR9dU+QQJqBl0Hg2WhqPc4ibj
49BqgCz671jdFhYh36Vw+mK1Ghn7Bp9uar93ammn5c9oVAW3tupYFkI4N2mMPVABZWRySjmDFUFF
KDWW50Sp7yPFj21Kv5Vzd7a02L1+hauZx/J0nOM0rX7QGjaUpZ/zU3QDO08PrHHj7ysJJaOksNMb
eopCWwTusaonixNzL2JO1HrUZ1xr1k52X770BsDQD4w64PoJBUrCg+sFapKamOVFF7OM7REEBwTT
N9Yo2kYWieF85lCRbJhb3KMG1oUu2/ly6FQiNPJVb/Z+Z0T9aEXCiPp9gW6DO08haM0y+RCW+jmL
NVdP+8iujVpQb1VFEjnfMvlNbPiwli5paOelFkgvSr/cj0X9bIB909KyY9OFJyMOLvkw/hrK8i6L
s9xRkvlYFJ3hkSL6IgXNuSPtV7PpsKCYmxc9M+5QeUpswLtsY628yJqyI1JwbKfydzelT9dVYHXU
bKHkhPNcJAgrNWL91cYzD+oBGMZATY4v+UvjTm6FsG081/9DSfRt4e+T1V98L6Y0C4+pRHkb6azx
JVsAxB2ARWHl1rEPdICw5vWRxuWNTprdlJSbOKwz0H4kXlnn8AdU/oqtk3xHSONKHXXMRtonQ4xa
t+WNremNY77LYSVUX370AXwLzMWHFOM4XoIaod773tglKG4Fj6Yp2nJcrTqhu4sdFVYs+4QtqqRq
RkIDp0pPwa67YzxP1GZVO9CoOOKJxHV5BLAJb8Ns4Pv+eIvEMIDMGr1NXsRvfTzQ3SIFYxl77A22
qCSyGh8sxHGPzCKd5GNrGZFpqN6juLaxEiRHY3FR08IrM+1bYkWCEu9qgYIuZHLPDAP1FcJsxCQN
SECrg5ahyJVs2wOrTiheeoOz7sz7FiMlf9KhXErmnkbaAdk7nhHUWb2EqQu6ayV5J3h+7MY+PYPF
6bhn0JjAKhtM3Ci9y/eAhz0CAX5j2h3C4Wgj6kT9i7oQlAqwi6B/gm5t2yYxuxjNtjw+RfQYR7fd
fKHjeTQ2So/kUHPlblv1XgUmSVNIaLhqMMk/0nl3I1UaGDoLKKt2MbeJgW6zeVttDS/bg4gD21QJ
lsBnaou3WtmH+nzJ74K5V1IFbRPNbI12RuctSGpnTpWN4EOuVbOwBvH31fL+J/Ab7LyPkBHuwU3Q
ntDIx5BaFNnSeXIx8LQVhayiQ/HvgmZ+paXwqpN8bpLbqRVEkKth1+JAnPYT0uVEa/D7g3E06bFV
Rluqjsp8H8wvA7mn8iSIRlabHssr5N5CCmQPvWbZB8ABvignxY7d+jjfY9R/yxBsjdK2RM+PoUpd
0wwugB2A6jmUE0TKh36fHfQ9m1qhx/+BzXP9ob/rBxfFFmSqpAnMOuhH9C5jM2b9iPSIDSAUzUWV
pdWm5/IqudB1aqoSyT2LmXXrd+ljJ0edG0zCjTemX+s22gdeqsY3Y0grMHcZDxWdAU8VvbajdoyV
7vdYJ9+1RtmSUXWysNtRvXoJW+o1RXc7qIFw7lf0eriI15invmhYupJiDuUvnOzE0c7YxHXGs/Rn
BSO228nKphrmwKEWi+AjSK1oxhQMPvvY7jJQ3RbFRu5Gu5kqQfHtX0zuuyjuS+hKoVqj0bEpcNYP
LS/jTr6ltrop3PKpOwqNLHsknzX6XR53k3i1aamxVrN/zm4oGGq70tZ/Yg3JtDFLhJV641Y6mZYj
MH/MhP67WDi0jzcK0JW+BcsyguHLW9sX04L+I4OJTw+xICJ4M6XXZHHmPKtb3ZjNFpXGPglsXVW8
pBq+pZHm+HTw0kRhfMsUMbYZ21Iw7YIEO4Rads5nfzvSbK/k04NJRgJON7Kbg/pLGquvKjX3TZp5
cz5vo964+H11kGVtlw7J9yLRSnsgmmv4sAy5ZRcN9fo0EO19rHb26D96if2jj7cooUIgmRM+XlCV
z1QaNyNBO6adPNOfDrEUbJrex0yY3cReH++adrqEfrot9PiY5zdlt+ks67GUivuMWAV4JAPv+lde
dzl/6xb2RD7+eWMZ1JgOxUdOyTNJ7qj231cmMKjBdrux3W0oWP/8KMDUu9QYolRzLQyPkJdu+qYH
mtcZF9L/rEFUXWlObx6D/44J+VEs92ZkOeya1tCom4EZRwblnoF5sayx414W+LjPmf0HSSb3TFDE
K8OybYjbppsYVI55fY6M1JOS5+tfaqUP9VEQ90ZSMmpNpgUEEycD+kLpJjrL+8alGySmrnovkMa+
y8cX+VEap7fqNPex2SYE5nu6r36j8+Vhr2KTnOnj6OQ36TM5sEl9cWS3Yl4/SuZUMpyqfDKJhbkd
rNayJZvqzBaFU5ut1vqBLWpHf34CH+VxUZEhFVPc5AVx69Lum9tUVCT/bL4//j4XAzVDWWRDkGEB
UNv5bem0CZbSRei7okNwUQ9Q9vopTTDsRIujqdVAfxwEei46Budgsb1N07jCPI5k7P1+VycHQ8QW
/jmb+HhTnK0AlGSMtadEc/v20Da35XAbh5epvykaUQFy/TAUw52sW63zS0mJHymVmoDnOjX3anEf
VZqd5YrAg4qEcIplmVjV8Ct8k7zDtFZdX2AkHbCz3gqeqkgO++fL0IeiEKfWeKqNp9c2qvpefPEf
gwN1geug25jS2pJXWVArWymlso/1foWcxhlyEiZJ0UHIRj+EyODnXX+cj8m2dwY3cMYn+Xv6J3wy
H4RySliGEzA644y69aw7U2y6Qx5t4WG2gitdN+rvh+M0UUaJuCfyRBHaD96bDars8CI5vWPaxGm3
4S5DZiukX1/pw3+8VM5tdaqWtN2Ys09ZePOGPpMdfS13GBg59c7ssBVYRROoqehL8tRjmgF2jDTF
Ydn6eX6buhjGGb+XL+Ztgqn1HONVQetYr+kgEsws+Wcf888t85PWcqmHaE5B8AxqN/m3hqE43x0N
GyVyBNMbK/5DW/8ukfNqGLOiRYxVYDeuwx12sV90I34Q6A77jWunYqdePMcsrVP0xVB4YTBYQFx3
5X5nOP1kyzjTsCPd/rpAga5Szsxg1a/xlRC2LLMe2vF361N7kFE0rCzvuiCBneGJrxBfg5QjhKMc
J93R23YzzDWWiWvR4xOpBWdZZCPX+8If8MgRAExe4ySoUwT2mNndl94jXnhXijzPuvt81wvertCx
MyOlpK4cTt+jsnQ0IxYUX9hPXFMLzqSM8ZjMBtBTXQxyb7sxdkHSAPDC2C3yBjNvkSjwFn0tzpSE
oZH5Vuur7qzYjK0OfbX6O6C32LQbw/qZPZSTd8H36zqyUvH5YME+jRJawPhhdco3YwIyemd8UTDB
SO1ij6B43z6JuIPWA9V/Ph0/TDhbCim7dEbkk7xEyN/8jZq/hqqXRSe1TDeC44mkcQYEFZhuBgAq
Y8DE17sFKnZry4MNhLE7Ri/lg9Ej3LYo9Eo/RSMxAh3l58JKWWrNtsQ0fR0Gr9RSd9kkQgH6l9j7
/TI5W5KAjq7WAygpK2ll92jqvREesLHM+FhuRcPeTAevvAmNi1yskppFXMCi/IXy0IICg0Giiuqq
/5I6vR+LsyjBQOZem5ANNh7wv1AZPwJ2YXCi0+AyCLWyF1hK0afizImhxHMzdy3F6LDvtHq5L6JK
pIkCN/OGvr1wM6aehUowdOQtRJHsxo7gPDXPeGOVEbWvV0boPj5rzprIeWwoPnNq0u6vWl5+zPYY
mXLElTzBE+NHv8IRjcRJqaCDoxsHp2ScPLCfOYUy2ZEReJIkgvJiX/+KFvIdt8pUiiKZEcnq+tGA
Mg75iebU1omIlFqkhzpnPeq+HMeJ1uybjS7jls225ZEise23wYaKInSBx9G5QMTKQzXu44oFk/Qw
wvy7rB+VPqi31hkF40O0t7apF2wkgesReB6dMyKh3FSx4uMDauWuyL6BUlA1RJSPAsvB4+eNxgx+
TD/UXFTRkuSsz07cqcCYPw7Gs0xSOwsF0Oci06hzNkQjku8nKUKEhGpek5ev00wvtMh34Gc8pqN1
iRL/q5zO+5YG29D0nzuJHhV93F33QALTonOmRZNA/BxL+KiKuTeMx5kKwlfRY2Cvc2FWSFAnGK9D
BqKYuwG8LQNmIALlV2RqgjK6SBBnUYivt0FqxMStZqCnUX2nKYntm8lDVFr29TsTKCS//t7UkuwX
nQ/zX/tuq2RbP2ocORARfYnE8AU6GkVZbiEP98v7PK9tme5IKhp/FOkhD2036WVRWTMUQDoC6XTP
KE+Cc+lhA8wrNuKZfoER4fHg5roH6zeAXTCqdSaSazapq1UY6UcJMmn/f27T4AyHCkqMoslgHgPj
oTFHu5ZEsFICpTPYJ1xod5iPhlR3ULrCx0CgsgeHmR3oP5JYYC1EqsAZC0VKs6ptkWfWBsK0Q68f
tV5gCEQfhjMEwD4wgUECCxhkv632YZKfLWWrN9umEDxUgcXhK/j1jCpP3pUEQ1H7tnyJg9/XX6fo
9zlDMHZk1iU0BVzQbbnxlO9QshcoluBz8DX6zsDWHwGpBqjJnDSt7JGcKdgErp9D5N35LcKE5vKY
Raj3DQ4W/1nhGlApf0Vk+VaU9gilcbGEriQh2s8ShR1oPKygbsxXareI/xg3mTCC/txVZ/GfQQ0D
NT9MkHO2LRibsCUhGFS16day9sHwqJbWRmqwhnxTFye9NpwwFi2SrzTPPkrlzojtGKwxGchh2425
HU/5hnoVMA0iT7qvd8Yd635mod0i4UrAbSBqDKzHGO9n5uKnaegKJfMz2PMzo92l+2mjePFBeLfs
FJ/jz3c5nNmLAi3Wiwp3W1Q/S1An5l5onptAdZT224yZ6SC3FVST+p9VJpr2XbeH76I5e6hnY94E
JrJ1vSW2DsDPBEPFtNiBmkDgg0WSOItYqzNWN9llluF96W/AJGsPoacMvUDO+lN/PxFnFhWrrlup
iKmbDl90HaQB07NSTKKnLpLCRUnZjCmLKRlZj2osbNnLPPQRLskvIPkjVdYcsDYFF1UU0IsUhbOU
Jexk1PgqngO2FxVQRhWADwxOrC+WC5GXBEfkwQCAs++bKXP8ckAescTogcnW6yxRTiQSwxmWOQIT
PUhLiavV56EHP8k+Sx7/yDD/oxNvpnTh9ZXGqIeqxgPTS2d4ZkUNycMaZnbCgRjWkcAzi47E2Q1S
tDGQgWUK8OH73j9O85FWL9ePJBLBmYy0nifTKhTV7f1vZvAQFr+1ThDC/IuDeb819jcsbi21gmSO
TZRhG491fwE/isl87G2wOpdxK5zbYrdyxQq+dSkW4kagkwAkExzg45fwVtuk4CN0ih+sv11vw6fh
u2igaj1+ej8eZyhCSwbUhYGwo05Muwn7g6VUnp5YdtiYDojgnOtfTHidnMmo9bmeUh3RAeuysOgg
OkhOa08bE1G7aM51BRHog+d84+pY3CYtIlWLUxioNE2ORZDcqWX3rDSgty6Tea8GZJ+p0UMhk9IO
ovElLzqbhr0bjb0LWI/b1I+pXcrzc90qmBQbt8mc349Bv9c7EKIVgKMtlKd29l0j05+vXxRT3U96
YACqH5wyJgMH/Kh2ZWdMGQWUoxsryo2l/R9p39UcNw8s+4tYRTDzlXGzsmT5hWVZNnPO/PW3IZ/j
XcFr4lx/5UdXaRbgYDCY6enuDktc8r7F1WzmbIPNB8Uk6QbUsyRHv6mofONN7yX3yub/gBG86tUX
lpjwJuikTjQJRVsKdY7sfBfcBt5kS57mUXo18X598/5Sfv/t1X/QZ4RaWsWQ9YS9aktHNrUKUjaW
iNyFUvwXT+AuAPJp3SonGrFjhxUZokGnDWgp2QTGXkODQeEM1nJysQ905IU/g2o/nZUZ1U7Jp4Kb
04b49bYDvdr6Srj7R7/nhZ0OU3GBsNBbz6eYX/DIbDKMQRcvxuRplrnrjvJo8crgvP1jonnVqFCE
L1BaaoKjrH6toqMS86I5zwYTzROlibNKRP4174oteH1Auj1Yxb54UR4pQDZxE82eeMQSvK/GJH0g
FKVi5LQ1mbXWFLwLyoEEo2UqW1PZQUHVIjyaFU6a+THhc/H9BL0pwcKJrazjYwHReEn4USs/Y/CE
rTsKb2VMNId+JQiHa4B6hvl2aTeg67WV8Dvq1JbUHMT82BVP6wbpH/wjLJ4fYKzIsRqOYVOmqCiY
renpgm00oJQzb5T8aBQ34fQvQfhsjcX1p2MG6hPQzDpqYA3CF8h680IGxx8/hokuPlSf1GZtAMvr
5GXl6BOx9SBwFHH4GcbkrkrHrbZkrhTnpxAIzglvzWCW7GoE2LUz9pmISlSm7lKp3w5q8sXMutYq
zApA9hrYyc5tpu697osbcxyeQhNYqLHAWELebLKqPWbVAm5W4UbusqeIVI86VEHNxNglZppYYjm4
QgdWtlIf7LDNH1HWteNaP4rtklhmuXyRa7InY/WeCPNJXCJblDKr1lQUeX7MZVHbWibd48cdhkou
nXUnuDI58+laZ0cSMBiUtoaM70IReaKr7jFae9+96S5Fh4BwCpMWxJ2O46Z7Xbd8NVs632OsBIlW
xFU8m+h7KmFjBdqpkw2rUm9V80HvOWBgXgLAACrLpOtqpcDl3Gj30fR16Tih8KrnnZeiM1dyXIOb
t2rQ7sEMvdWIi1sVGCYkPE7yqwf2wgx9zF04uBDF82TOMwKu2HhJ/zAtx6DbitMpb7eFwcGA8faM
ubYiMM0UqoSqfdAfTPMlbB7WPz9vz5gbSmpVqDy2SJYNULZO4CIvxkOhCe66latB9WLL6K+42DJS
xqkEPLb8oZCZ7jooZP5fCi5X74gLM/T/L8yA1aKqMIKJ56AxWoOmW6GeeWr+fW4Uf31B19OJC1PM
IyMw4kmeY5iSH9TvKuQxYze3kQzKH2Cu1AsdXpGA5wnMxRQmYDdrJ8A0w+whQbofDz84a+KltIxj
N+lSN6mAFzutQtDB/uA2BIETsHGIgT5quNwCGcf7DMa7M6GopWFCRKCgCwUvUTCde9pt49L2feVr
p9EWHtdXyTPJOPxgzIGmJhHgz5obdo5a+Fzc1vUX4dk5WL3Erg3yKhrQcKaMcBRkGHnNvnIFlHMy
bjmH4xcG4/SxOndgtkeOnhPzrS/Kr9C92Kzv2RUBSNxOFwtivD3RllSPYsAeFJ+mzcErlOj92Ifk
nxPcAnqk+pSO07wV92CPLHmTrNz9ZFx/Tioo1Ksx7a7TgRUQbr2J2/6jgBA6+vv6YnkOQmPZpyDS
a2bXwCerdlN0JxBqBDLnouLEKZbBImnFVCh0hMNW1jaN8KqjrW51wN1NIEdYXw3HO1gai4ksoCxO
aGVx9ubgvtQ4f5+zWyYTM3RtSDWhH5CWd41df8hbRr6Icfj1ZfDMMIECA5tqow545EShT5bvdfmq
Bj//mwkmMHTCkEh1hcLKhHEBoGYhCbUVoud1I9ebvOeTZNKFXniXukCUpiEYKkm2yC57HCHBlkHI
F1iZm6Ipb3GHzDjpisnEhyaKY2MkuDfkG9HG5KBFNqFrOMaBUHZRkA/64750jSNoJXjgIp5pJmzU
pGmkvEEcDMkxSo94BI/CT8EEUFH3m0BxOXtLfe2Pl9TF3jJhoivzyRxNdJkVn0Jw6mN81G0wCDmy
O28W2Vo3xztZTJwoTb3qZhXWgl63qjrY5Im0WTexHidQiv/sLJ06Ea1QEdrT4iSWvhJAwLF1BolH
JbS+FHAhfLYjaYDEZyYufr39IoKUof2+vg5OAAd10GcDVQwOjTjEXs3+AoLP2lcqa8ZkJf00lT/w
qhMSb0FMuBALMTC1ogXwq1HvpjF/zswFb0392M9CYYdE2CaBcF9Og63romWGkSs17U2RxfsqiZ4k
vI2nTLWFptspkKU2IbilhfOBgEQhSuXO70eQo7SJEnqcfaIb/XcPBqzx8z6NVYanmAmA1eBRSY54
N48W8YMbyZk3BRelvx5UFVblQMwzUSwBnHdmW7cGvGCQp2gOvVfnbfDBXau/8lqvPJtMNOrmtOxC
gpDQCwcZZfJGsjouV8563IFmwudtLOdQlicF40ZirGFOGDx9d4bpi9Nkaa09AnLI+WzrgUcRmcAz
GWadjwTn9H87AMtGcBWLduyj3T81oX5HOXDPfV4cmhm6EYFx2BnSG6W9mTW/4Q22cY7PHx3CSTHI
rCEeiPK+0Pbxcr++Ydfb/+c1fIBSL27BsQAYjYQyGmlH/YvkyntjG+8ynES3gPLjLzWDfgP2T298
aV90DoyRtzwmGoXoPYy5WKBBBJJtfenuozTkrJCTMSsfecDFCoUykyuB+vkHUZoXbOnrBiPee82p
QaBROvKu9NKHelMcefBQzhH7eLpemM7bStaVFrmSWnSNNQnpqav1Ux/yRG54UfZj5unCEEpxShS2
KMl2U/NczdIGWdNpqpXcauI3cExuAeH3onzck6net2b8LCXFiYTTqRISuxJRhpcglJgO/abPoudK
nPbLnHtRImxJ276lwVxZUzhxcm/eXcS2I+twqQQpRiMl2tI3J0b8t5oVWKodO3y2S963YCJRNhUQ
TSiB5RKD2en19n4YNGC50vf1A8VJK5WP8uLFp0BBcgb5MtxNggSm4qZUtdbpv4xgM6G1CJ54Eycx
YZuQutTPWizQxM48ldE2URYrjp1c5uVYnO1jm15NXopx2iNblvLeVqVqK49vZsZTY7jCq0Wft4qs
mCaBQrrMfCUhGXN5DsFrPniBXzhkk9rTBoT/++mOshnOm/itfiv8f5r7uDDLXBtNks4J8MRoScWN
LyXLdpK4vHjXr8Lz0pjbIkg6KVomRNrsQB5mu9mOxxKim8Uesy0V2KcQIMDZUW+GI7fjdj2Z+W2a
nT400HLXZBPzO1J7L0SVBfoiENc7XQxcK5jD5m5yRMOXIVjKG/q67jZny0w+W+UxdDpDqjBQQPA2
eS7K08JDGVyf6Dx/PYW5RUSMf4fKrOKKD93wPt7Q4pV2CA7BZvwCenVLtPgTFH855+eVMYltMAtQ
qIuwMiSgzaE+pbscUIOgB9oAfJi+4PxbvnY2yGSkoCFuKwgYA4w4n9DEsRJVxOOYp2P2l6B8NkO/
6EX8SqXI7Arw3jrRYaIKACBkErejt7g5GHe49SS6S3+m2WdrTBIqRY3RhxKeI+TBvAl8Sv80JxC+
oO17aHtxpS94/sjEl0SLx6giKC3kMZhg59AeNNUORR7fMdc7mIAC/e5xaGlYlr6Gz9oud6H/eU9O
nRvegp/S48m9cY8AE1ySlgyzJH3MF48gkWjtvneEkwEkoJ1/yMyBldWYHR5C9nr+9vvzsZOIud6D
kTFEx1Trvk0LxvQEDiaBfo8V/2AnD6ETqIDYGd+rKtBK707m7Ob9DQjlMpGHsOB5vsqEkUCY5aqj
b4fJa7bQDnnASKUz7XoH1wJqgxYnUeAEZXbWkMygIjNNvIzz8jbL74zhLlmOMQiElTS30yW1FuVe
IA8Qp143zNtSJo50oxiF5YxlhsN93JaWOj6po6/kTih9W7fEOWzs6KFSdYqYprhVi7a2xvpEllcp
5tjgeb7KRJBOCAQMQyEsUvSPQnHL7V677T3orCaYc8xsTGUJsrW8rq+Nt4tMIFFaVI5TkEID7/ic
Gm7TR5YsPmI2IMSRWzfF20YmlkRFM+RLD0eRewgfKdNtkaYuMVLOUeOZYUJI0MS6puWoH/fFvutv
tfk08hAyf3lt/o4X7NyhVjVN39KbOjuMruwYPm3JhK742u1Sn4rTQprkHvRlbnHsiFdu1jeSrmAl
mLBDiLhsUl3VQYaqjV8VzdPi/ZA6QuZrRW8N6oPIG0e/zvpwTkzYWURTlwbIvuB2iw79z+Q1c4CK
tY1D01jfe6c9UHq+8mXh9Kl5q2QSkzSdAxJ0SEzU5i4PdUsVb6X+sdQ3gXk3me+19LS+q7ycnZ1F
NAVFyfUaMZqeQFDg2yAQK0BIbrw37uSqIBo1R0u7x9yUy7FMI/LaB6UufZGrmHjtxLppIiXa9LAN
dNUme6Nj8Nom5LID8u50djpxCdV0AfPE//YSU5c23VTo6YCF0ze38pazOs6DgR1DlJMua7W0+1VE
L6DpjbeQbbyqol25oidj0j8CaneprNblvRg4sUBjQs6Q6vqkpWiLRQpAwqPsmgaCa116nCXyPiAT
c8pgWrKYlgchZuMRJ/FMwB5eKCQBc/73E49fiZOusEOKYdBDzVYH3DrP3yZwDHeco8dLIVjcS0OC
MAwVnD3aRY9sCK2ArlK8oawk0R3v3cP5SOyUYpOWpZ60eNU1qquahhPFO2LyCvgfFcaVM8YOJ45p
VU21gduHSq22p2VfbeQdhQQYnNELTtz6YzIxFeQuHHC8aJ0uBako2WmeuOEVbXlmmJihGS0k39HF
/DDT4gEef6DteehwXrTQmbykipWqLAvgMvudfDOA2Dbyqk0IptTJpepQPPVRXhTWmYSkV2eMrowo
0NDKd3WbusLJtDsXPfNDhmuVcmlHO7TeZn/9DPO8kAkVoWhKVdgB6kXCk5KcpPI1Vv9BbutTWYgF
rPfhmC/xjMUNSM1BAosHvnjbvWnbwPuVLZBbEFZCjIs3Z89LL1kYu0rKoDFp9bh1aUEq8dRTSOvj
lQviL3RmUDTGlBVP8oKzqeyYIxjSxyBDg8sx5ht9aq1yeAgIj32UZ4R575SqONbExP0idzs5qa3K
BAvQ93Xv4KVALK5oFuf/qfGKPr2iJRcDm+gw0LGMyZZ/ouloF3b6tm6VtzLmiWOWZmRUOR0N7rZC
/Jhnh0h+WTfBC/Usskggfb6EE3Zv8tITTWOnjXxPiX9o7hE9rVvjXFwssghQyljo6kp15sXOUYxH
dcFat0DDw0qYN5jwESYE81s1+p1T5MeFYCUm8hoggPGuiQrebB/v+zAxo0kEU2kjGjNMwUOZZDc3
zQ4j8Jv1NXGdj0kvKqE1VDlDWzUyA0uL2l0OMElQfxMA8mnzwp9k0x8XjPVHPVrf35s2+Ql4k9uH
5S2om31ZH/6p3/X7/cPCjaI2x6CcgTimQLO8f9RjznG7vrE6xtINzPUQto9s5JoQJQneVxNkVsQC
5eyvXc6ZVefZYC62XM5CVe4QEY10W8t42IveIryvfzmeDcYbo7JTB3DaApvT7ub+0IyHeOE8d6/n
AeetYnywB3snChRAW+ftQRKeo2QrjJ2jCUcdM9ZKcPuPqKazQcYZdX2R5LJXka5JgmcIptO0nT8s
s7u+dR8d2z9P8m87bMs4lEibzyAbB0RvxgRrBimo0O9cymE78YpYnO/08VsuHmB1UkhzIwMTHUo7
qK5a2rQXDR4PzV86uOcVMRdV0LamEQTIqindfIOA5KW27Bcv4tbYhtvJpdq0/Vt0HEPLOOUcP7ke
GM/Gmee0IEtt02IwysmEIyCyGD3wJsXHlJSah876p+PtJnNtzWkeGbOElLFJnsAmP+N6DDgH6y9p
6Xk59DdcfDFZNfp4GDAC2oD2j7648BpSrN7RQDkeO+a7xEEl8raPiRYt+Me0sEcNUE9EdPgja0ke
hBLIwWOcvK5vH/1Ta47PBI0Yzaa+UICVGMJveuWYy5OMbhMvNHF3kAkc0zApWRjj8up3vRtvyAY8
ZzZIxJ1fVF08wVeeUzBhgxQFuNZzbGAjQiq0GZwSjO1d3rvrm3d97EX/7Rhsg1doslHUB9oCRaK2
OOm+hppcbutu7+g74UhRSJCidMwNDwYucb6bxPQIG2WoZ6MDSoLWj5p3IDEfGlgH35odPcTHGGpA
qHuAE7bcyjYlVKwxrgzyMJTkua82GkpWfIidgYwBjctberklWxn4ZmItmw7NKB1stMlO5pUL6IFe
s8bEFqWYMoCVENgoBS5db+Klvm6DYITSDO15IFCOK32gSC7OvtnHcjBVSIun5GtQHSBqCjKoO44f
0a+1tiYmwPStMI5JDT+i71B6PKigS741UOvkdb14jsPEFrklfQ3pE8kJi1vZ2EAp01Lqoyrcc5bE
s8MGFrWsZX1GYFF8OmBc3eh4Azb7DmHzY3K+/ugw8+p/POdg4oxhYBSxa8CyETShk6ujXZmFv74y
nkMwscUI5SiIBaD5A0lzhiY66V3vKunCMcNZCTvpKM9RC5JwZCTiiLeyCKinwSNZ4WU97Kxj3Whz
Dn0SepR6V8YU0LRRj6ZPgxZvlPgvE0e/QyU7ISilelubEwre4M+SPnRXgB13NckeXBA5P0Qur/VP
HWzlTLFU6uYYARecYCSxmGu8/6CnuAiNDfjNtpKbx3DO/rHgcl4i/aQXoQJoMCUNG1hETP5Jeivw
qVJ1eCwhvefRNg2GMnzyqh+EW16B7i+vtrNtNoKEYSUVEhpRil9uND95bZ9yf76NfyRvHSZ3akz1
pyoXAsQ55DITTEa1HqdBpXsMETqQ8uVoTkGmEk3t9TPHs8MEkyHSi8ZoAXpTSLYXRH2TCvpdh6Fm
zA5xEiLuoWBCSGYaWtMK4MOYaozZy1AwS0Rlm7XyCc9cf0wjDLOaxdYUxP3UAuMZxl//22KZAINB
VqGOa9w4Se5pw6PcxHbQ2srS2Ot2/lKN+e0zLMIpiDK1Xkw8rvSyeU9i4S2vxb2pa7txCZ5kKbHF
KJssiKecMIX6lC/CDfQOnzk/gl7XK8eU5Vovsrwvw4iWnZzskebW3Yv8tYeEIUae3wKbh42gm7dm
jnkWxUGZZImCkDfvKEdht+m9ditteJVlTvRWmCQFCqG5Jg44GNlyG6N5WXPq/ryEmiVXVxdxIjmA
YijugmPNqZ8Ga35XfZpxzi/Cgfci4a2HCS+GMRiSpCHd1FrFTpbhCG4kTsbAuVcVJpZEJAkUUqCV
UY6NZ0Tp3ZCiqqboG47D0S+85gFMLJmNeCZmgPrWLwkFcHzuAi/f0qIqapCcW5y3KCaYdFU1CoSO
awaqoVn9mFqZOkFnqeRkkDw7TMyIKnXWQsiCO7UwOpB6vp1SlNnNhWOG53YsdkkrmhmKwUj1G/Qe
KeFdQ9BUGIHeA3U7nsSbkWOR43gslglDocpc91hYKnuk2I3j+7o78P4+Ew+SfsStmeA93yiTtYjC
l2KIf6yb4HwbFrMEKOcY5zWOqr48K3phq+K26/5JA+H8ElXpOi9yjwjzSVE4y8gwwnuxfZIHKDsM
nG/BWwj9/wsbYSEYmbQgqA3kWR5snCF3anhlbt4HYcJAZcRaMtJZ+zqPT2UcvelZs13/INf7UwaR
JGJA/QuI6c8LiUzDKLJMo5RXCzromYPyChp/NEVTbcpaN26axOIYvRp3LowyX6gUhaYCMxqu9W3z
CNmD7XdQvL5LVmVnNq/+cf1qvzDGfCoD8iFpT5/keH1lFkqNu9QGTVBjUW0s/pzA1Vz7whzz0QwT
eu+gZcMpzZUHJE93KoSR42h6mqbuUdJETkfgqiNemGNCuBDWs04EwG2D+SiNG4UcBh7g73pr+MIG
E7nFSpQlaLhCLtavv4kYSYi/mqf4oAO6InqhnbnZXejle15D/3qEvbDLRPIi1eWiV5GURQfND3bE
Cl2IDCrWYgMhfeTzKF89b2d7bK92lsZGlWOMeAhCus3k+GYJZ2/d9Tmfi23MhprRFWKBIx2XP1ID
/DOxJRJ33Qb9HH/c6hfLYOJ4P5BOkhTcE2hNbWpVx5Y12i6IC1sbOk8Hp8DSShw35G0dE0a6KU/7
QEMhf0pGq5g24Xy/viieASZkBLLWqYsEP4/Du9i8iar/+GGYKNHMFZnVGDWaonYK0W8xNxpzElVO
ZGCbsI2sa12moYwxQF7SUE6G8QRRaKtNvw1GwwmxvO1iwkIykbJSKUGPkN6o6a4YH9c/B+9sGkxM
mIgwoBqPTmHnzD8Vt/QHK7NSqBXQZkrocIH+nCvDYGJB2M35KFbIuqPyo5gw7fvREp7j7egYHjRr
uIpbHINsq3XG2HAHwT68CIn1Ab9xgkdyLz70TrRJbwbeCO8V7WBAVM6nlqV3MGtVHMoEb+0OlC3t
bFEYfuGhfABmrGmn+osvgh4w2Wn3M+7mwALB51bjRA6Oh7IUEOMQjiYeH8gASwPU660zmbdtSexU
eQ8S4qy7EMdFTSZkqELbFhFVMTCU3kWBNLTkjEdUyXNTk/6IizxtHgu9mVpaQDjQrkRkt0fQnYDZ
Z3nu/MLmUTRwwjvLCTGkoh7lE5rCaX9P9LtFPMrm8/q28fIZlgVCSTt9yUHL9j+PtsKZNrGvWPW2
hNwdr+T/UfdcuUxYzeY2FZNIgq6vE3YZqMR0h8yl06UZHUcVciuotEc9g56HMD2FU7qR9O4gZw00
RUprLkewrlWGLRiyJUuiXbS920rpQ1AkvWUUOpK+WAEsFBodcuQqYY5pGuE1rwVQTMQ/+0jdF0J2
yHKBV0Pj7iETvQJxKQSi4DspxwlFg9YXbAmY/1/yDLzYxXMKJnSJptKjUQPEILJe36ja9wR0eVK8
8DRyOM6usiQTSa1OYlH9HuIh1tw7wCdC63E8tDdCYnELhOtnWGXpJuagG+twQC/zF3SbZmjNhkKa
BT/34ofArThBY30vVZZ+ohvQxtdlpIRxtiHTIRV2ZfK4fsBogv53j1dZuWVRXIJwIngGE+lgyk91
WVjj/G7E/9EM3dqLyETShfRKgMgUL24rQ7py+jqNdyDX4GQC69mgykJ65LRZKoNipQycWWVObEIg
r1WHmCnPLSk4Kvq/PI1/X2SqSPf3YmFLDdYqXQYSrNDS11E1WyfvVL9UUML6//5QoP/TdE2URYWq
nH42NKXypGvyRJyhrS1wiWojsIG9n/Ly6Wvn6pMh6pQXK9IVwSBiPRC8Q8JvlNo2dFM7KEBO/oHc
d/5h7P+TPWYHhyHTtLZYiNNOm0Q5JqVLeFyR1979imSKEIyA3reis2SRw2yWQRFg85IDJTYj4G1I
nHvT1r8mJ8rk0hW2s/65riEELk2y6HmMtWdL1MV0MtS4U73mJnZNN76TXmO8xwMrAtkAJvd1Z96X
HAzONRD6J9Pk8xespbaLK7EnYJEpLIPE773ceLIS2HVdQF9YOs5oMlpxmCCu8Cb6r4SsT7Zponnh
PYoadYtoNihHJYXVSp4epU4X1Pb67l6JWp+sMNlUP4u5APkP4nTtTivtWnjP54cx/bJuhR4pJjZ+
ssIcOeiJ1OUwZgha2j4I7oeFgw28NuD1yQBz1MI+B6otH0HGiO5/e+oeahBdUR52qtIi39VbCU5S
+aYzPSVPvOyNtzr23JGlL8cF51yVwScxo0m5xBw407XMQ5FFEBNoKLZpGsv50qVa3ksQLUGa/0uA
ZtloDgZfPcyscaWYry3owhgL5TOGpQoWWcGCgtxKwu5giiKHhOMa+uZyQSyErxKzuTBAbOrEo/md
iLM9BaUrisatrtRWX8eWhlaz2hb2mM+Onobfq3gvyOomL4fNEhOrlrsHTUj8Vuhiu+jIV1Ea7QAg
tq6MN31rnvS2ghAY8Ux9ev//9+bL7WFO5lj0ulGA2QTPnKdxfDFqzgV15Tn1aWuYMwmhuXQSVYk4
dUi+5lV5L7WG1S213QXJNhKE1/XlXAs0wOzi6sU/xWQnONqg69soiCSnnh9jvbEEVbX7aPHWrVwL
NJdWmNQ5nqRCyaaROEUnIEUy/SnLHpfaCxqBE2yubt/Fepi8uZpGxDQVxzGenEL+NrQnXfMrjK8t
qrBdX9TVg3I2xVb+ejPQ6nTEe0Bvx0elUhNLAnvYuo1ruATlYufY2l8K9oVZ17Ee6at5QwdRlm3m
QJ7BBTPJoXdGJ35N+ZP9dJfYkH1plXHyFiD2FOkeBo2Pi6c9KzZGK73Bqn6W9rBpPQG6lpk/+9rL
vykrfFoxcwAIXgamQDHS+sPoql6NZ1axV+8Mi+pfmaCQ4+ww/Xtra6Wf+eKqzRepE5Q+RqK2XTzR
xcyUY97/IoPI3PlF4xT0rgF5Pq2Pua3Ao5oRTagh8/OTNk+g7norhxD4mp3ygCoRugs87WaFcyjY
IqIYqkYjDLggjVTaT+nYWSSSHvUm+SqH2iYqhztSGBtNSrZJBBYCcK3Xi7zLQXUHdUUvaPNTL6Yv
coJGD4lPxSLtoFa5qRtlh1DhxsbkoiF0rEYkYmQ5lUD7gkNctxqle1Dr6ZCZmHYoo5dUDjDDVIdW
rVoBLpcc3NyzAQBBF7lim7sziNgbM9rlVfJoJN/EEoXuOW7uOR+cOu/aB6e7dfHBhRFgsyImxAEa
GXKtCmSDSls9EQwYivt/eW9cniQm8kVjn6U9pfdPctGf28z182GftLyu3/UU4SIYMXGvlcNl1Huk
crJqmlY9QogmtMJF/FIHkSNm41GOpfu4mu0QA7XzJFTWIvzDkMalZ7PVT1D7tVFq4jdMZWWVyfPQ
vFUaB74qXT+u6EQYogl0PytWr5EOmoICMuPmC5XbyXfE+5jNA+WV6ZrHwMn2vTOBfo/YdNRdOKij
xVNjuX5pnn8Dk/N17SwW2pTgN9Tic9zVD7oh3lWx9LjuqdcvmLOZPxyVLJRODc+temMmmyXh7CVv
GYxvQqOnGTLoJyJrmo46Ma1mifwirDltnuvR57wMxjWVWerBW24QhzSDlSoPi1pYpuoRVbaNabb+
Zc90zVBEzST6x7P84nBrtS5WytQhs5zvOukuJ5wL+fqenf8+c1sYSptJECMhjmketfQtBB4/4Dw8
rydLZxP0J1wsQe+iSiglXL55msfWuOiIlAvqLl047hVTye31Hbt+15/NMc5MOjEjY9SirIkRaAJE
l+prVJrLXzdz3ZnPZhhnHgMZYxkSKtA9SOVrM7QEnp/x9o1xZwB4KrONBeLMQwUrD5BysVo1xIjp
8/pSrvW2cSwIkSD2JuNZwlQGQGUjtkOpEyfXcH3KupUh6JmK5JZT51dyYI1Z6RmxYI9SY5l9sgvK
L50SO5Fq3ApC5RIttxtZ5ezw1fXLCmbwILAlq6xw/ALls7alVBFiqfwYg9qVBdnuzHBXiLiMOVtw
9RK92AL6/xdO2pZSUOliR0DhuXi6t2zIvWbReYkET1JeMZx+uT9u7AtjbErYtmGaqhpxlAwc2fq+
MHW7kPxWOcXB96L4tr62q556YY054iXYYkYlE5AtZbtM3ioq5/V7/e8rqgrsDOKUwsTDOkx7pQt6
JNfFbT9/MVOOH3D+PosxA7upTqaoQspReKWwNaLX9f25GgKl37+fhZQRMhYN0VGSK8aXprdI9xQ0
/3EJjHfpQl/KSYsL1gwPougpQ8jz3+sudV4E41J1jgn32kBeNtrJ43jKvOZlhKKaN+2bTecGwPlA
6hP6T45UOjziR94GMg6G6nTTLD3cOQ0emu5Eih/Z/GX9G/0lRIGHhpimqBkf/39xPqUaBNimoBKs
7xfte+oGTu93b6ktPIklHlPCds4t7US265avLk4mikQFhVXCjqjPSzkHYjggN0q/jsuXBiOuASf+
Xv12FyZoILxYW1PUcA+DhoMRZYs3stxWumRHmhdlPw2dNwnKWxBzcSXytCTFjNpS31XeKOjHLPmh
97r337aNrvliTVpNNKivoA5j4iMlj0TaBdXLuonrb4SLfWMCT9diTjFpsW8fcitgD6CTX+Gh3qLt
dsObJLp+G/32A/YxUIyjHpkDFqRqLRq6uIqL+y7zjZ7jDJzPw0IghkIIwkGkdsxdJNmqsm8ld33j
6Bf+4/o57xuLcMjMos1kmaYufemLifKSyPKRlHUOQLJ8DFqNU9Dm2WNiE2gc86olOqBz3VtUbcz5
OFW3UrnNgs36wq42qeSLlTGRSClLdW4kHFYwAE4OxSMHghX7BFJgdPTSA0EHDxzA+170/y8cXVEk
TU0pmC1USisS33S1tEzBX18Y9eS1L8ZEiCSYB9UckKUrPlVQ7zaNG4GXjzelwAlELM7BiOS4bhLk
gbWWAZ18mmbMN7ZWpldWMPgzD852bbRGufxcTJAwjFmOFiWn47LVFnfVptiXW4pIjbl31NVe36Ut
JliQrhRUSpiMiWPDl9z0nnLm5QJ4zpYGwg0FHYnd4Aisf7h170B+/dk70A7otVDEjpJa3FVpskl1
86esjf8paEgsBEGPAebI6OJa46U+Gf2jxsNsroc/vGs+L6SpUPOJF5yseiqPTWaA7xWiF0kYWLM6
cd7x6/FCYsEHS2+YTWsirseaYaF86itmsDFlb7zJ+v5h/QNx/EL6o4FeKnM2SinyB9Df0ZnHEgVT
5b12qGxrYRtgiOPlS1cT2t9RSmLRCKERy8JMj1mWe2gdWVXMw/Zcd7vz04mJuC0oWMckw2tmSp7y
/JsU+ikPIXK97nvxPGNirWnGmpDVKIOE3/I9VQZTPYw3evKpNS3Bn46Ry6MqvL5v51UxobaWCjXr
IUvjlLqRW1GiAPCVR5x8j2eECbXTmMTdkGLrxvChyjZiyml+8v4+df6L+yJqoKRmRugeQ6bzrVMl
zcpFTfmnsHPeKSbYLdXSlGE4QXY9nX70nf5SURGYKONVj/4SwX8bYrlIVTKowzK2BBFc2v16Nudb
KnQRO9wZhuuX4NkWU6WgnTAFfFS43Ku0tdJY/NbmmpM3oj1V4qaShPfUwDRoLj1l4vC9C6bbhRgv
bac18JV8V0m53Tfp3lz0CWX5prOUEAhnTjihcfDPm/r8I9k4qVc6yLFpcfAmPg3bZW88SjfQBbJz
z7jP7HVrnGOuMcdcH/VMkA20tpNGtIa6twWADUehdNfN8DaeOeklmTCyseDcRctDV6GnavoYE7AV
YbdUT+2QWEua8faRfsy1fWTO+tyNY1cqaBsPXn6qvNzvduWWcv7907AKspDzJ2NOvLiItTrXuG6W
/0falS3HjWvJL2IEF3B7JVkkq1QlWZIl2f3CsGWb+77z6yehO+OiIJqY6+7HdoROATxIHJwlcyod
qMfahtTZoJh66PLhJKrKv9xNBgCGeRFIJcBcsUxWuTiD4CzSWUKHcVd86qJLv/zY/3wcxGF5SE2S
iK06wqAZt3ZBSltueRqy28/z1R4ygNMGZtyZBDbKzFIhVibcyuCwxUUKrkZ0UdvG99AFsSA3rOOs
jW2nEsuwEzLavWC0/4TtXRPzqPw5R4wlIyWLXLZthRmCsfolKX5RPRcqT69sS3lm7YEsCakJWZBR
E5ChowK/xwjv2Oy7YOloSyMnDIce9AfarR3dgLDxR+ssB+I3mh3YvDLQNpoTCb2jYD4TZXa+ICpC
DNhN+IpUcQ599/6CsRmKXhCcA53dvltu7uzVGPugroJ46gQdZQGSP6qQxYakWQdWvn9nhLkzZNx9
s55iZ5PpRa0PU/xSppz05+ajabUOFvGnqgikBaN1YkBOYtTdqwK4cc3wpih10P7FfgTN9f1VbWc+
VjYZ4NdkTW8NgsbF/8wstyj4pl7gQ4jJFRxe4+Am/K+MMfBv1IuEGLnEHh67Y3EXe8sp8kWfywjC
20gG8tum65bGoJkPtL1RHa3a074md7kt3famNRyock2VOMkJIqmckh5vicwVkIcB6U3pzfGpaoEB
rQ5K9cZ7X2+i1WonGeg3hy6VZ5rErIezqtylMletfuvWXBlgHtRoDE9BjQF3N0F1M0fJqQWZ/jz/
BW8/6Bd/44TJoH1Y5NBtybFdvXwsJ5cYTqgfR6jZ97xi3j5IoDb1PlqWy0ZL0hKWCvN7nH4X0VkS
xjxG68335u/lKOzrWTOnYBTQ0+Ukg2kF830AHTViPFXzJe1/7p9c3noYsFgasNDUtBEpTo71cDGC
izB6+ya2k2Cr5TDgIKdZkSV9geDfrdBhaZwKF/Izn8zLcsgOuII59jYzAytzDDwMuTiO0YQHzTJE
Dpq7vKIQHFXvHgJBf+IsjWeLbu/q8dTEqto2Cs1zgOWs+xxbx9JuRzCbVc+3Klpi1coyof7EsUo/
yodYdLVCBh1Csw+CJkIMgDb0z6lfXwTb/CadzFPuhq78sG+N5yEMRixLP1amiII/Ro1L/byU3hRz
vhjPBIMS4pAEQ9XCQUwcp0n4IqoPA6/oyLmiFLbHN4jGWpgXVNXEzKmOYNWAoLyyYHBZdOVz5fHY
nTixC1qU3ruGHHXSIAxAiuQYnGoETdD0PtOsb8KVrOSt7e23rNwQ9BO6KS9oNPlfPmsw0UJOgPI/
Vp7yNX3Z9wiO07/9mrW1CBORuYpbo6rvVfFVjJ4H5YupcPr4tq0g7NMNRdFFmTlaUEPvxirCmgxh
PGQV+dxLuQPamhuzEzn+94dvdbXFHChM65fylCIBBtVoO8LcReypnnSAjsjfCH7hqrqaYo5TK4lJ
n9DHnTA/Jtl9odzL8tP+99m+1a8mmOMUtrJoLKANcUptcMcosJtG4UHQ5pFVkZ1UDFFX0RDx3rul
PBuESUUMJijlnRTqTpVDNrnW2zM62C7lUN6ZYmJrObpaSwRPZXls0vZb0raHumpvQ5Mn0sD7PQzo
q5RYPaIl31H7ZGaHZTzkhJMoo9v2AXVXS2YcEkN8mpTS6p42/ZMIX5c4sMRPsXiO3WriPRO2T/TK
GOORaRdJqK2j14YOHr81sTryUfEoM6Hp8NhweZvH+KSkkbqaVQS6kvKziV15uFl0Tgp90ydX62F8
UouTgsgJunjQNqHOD1H4uO/z20HGygATApp5bRRTg2Tc4FI6x/5CBItSitDHfnkXRhZPRGB/RR/E
wwuSZ0Y0IdcVxNlN2oAfUJM+7y9q/7t80A3vpcwYRgE5p3B2NEm1AIRgcLf2jWyOYSm/d+6DeHg6
j72s0nmU+YSShofMFkj8WxQbeg5o8JbDYMaoFkPVLfCBEAMoQvolmG+DhreczWtjtRoGCArI/g3V
DEqCsQwtzLZ5EdIjvXGbyryU4OYbbWWJwYNIFYOCLPBnBIG2qcU2UunnNhKPgTAaoNEqn8DL9xPS
xbz0DPeLMeDQDHCMrMEXKzCyI0XlqVcraOeZlaUIpm8a6SlZFqTyRq9oeAll3v4yWGGUAWKaBZc/
NGoxj/hP3XRuYrR+1kqcKj3nSH+Q/Y4bIStT8LrRpMKv+VC5aA4QLOKUR1TurSi0eS8HnoMyGJIa
6tCIOvLKun6nm26Qn6XswDlt1Mn/fIsQNixMhLmUsxhnmngGFCSxJMWSXyW7QFuf9Gm549X2ODcJ
YWPDMtTCKO/wwhPvyUmwxEt4Mr8tv0oHVIr8pwnHPdjYMDXNBiIQneTokWXcL870OcWU4BRaC2Qy
36Lf+wWCuLwGxu3i3/UwvvnSKiaNk0kZwHUNu1YHguL2MgH9v/ZOgsTQD4dX5+BuKoMyrR4Fab0g
3zW9Uj7k2ut8+Y7G2xiWdXmfkOOWbxXj1do0IY7TxcDLBZqS+vw6xKYtGdz3yuajcrWDDKgInTn1
ajYj1niGarCj+BjTsZsDAroznf/dPwbbGeaVNQZGtGJUEQnjGCh3Lfi/kKHHy1lzhKfAb79pmBiJ
nNjGIMezYVUPxH+E2GN6x0sb7Ud0H1S9Y1XJh0rD01YMawsq1ZZJ/lHMxwYTDhBP7ngvmu1nxmrR
DL4QXdBTVaVeAx1sGYL1pghOt8Wmwmh9ydlijtew1O+joGFeiL7SjEy3pzY4AAgsbeRlKqmn7+CZ
zCS0kQzL45KOU5KmseekOUodb2LzD/edikcsOKTpkO77x0YWDmgSLBEMiyd61gKM5s5u4ld/10MP
7rL/M0TPyOqkhWmdD4YAvilxQO2yXHy57b19z9/+LFcTTBCEATEizKAAwIPJrZbvwuSExud9E9st
JKtl0G+2WoY+VEXUTQi0aOIaKkYW9FND4GH+hY4ezL5xWx8wCsaxug0g15XRla+spmEmJkGMqES5
006pv/iYZzwEd3Bumw/4vG1k0ErVdBSpcrhEXtwUy3muLr3Gee9t1xBX28hglNBhlI4kWFB0lFzx
Eh86SDQiE6+5BH3LxgHxshXfBbe8iXfe2pi3UhCpkNc1EIZMeQwOhjl/VUf9doh1m/PFaArq49k1
TEnVVRxRmcGjoKmGKRRmCLcK0VEbiNeUkSuqxl0MMZuhwrZOwROJy/MY1ff7trfX+Ns0yx5fi4IY
KQVmBKUksUFaZIG0xlInzknYBqerFQY4GkJCtDbhsC3heOiGAlNe03F/IX8Ap6sNFjPaMS2jGnIP
sXlbp4elP8j5syqkhzR4DeLPSf2jr184NnnrYkCkxEkzwMAEECGH9Hb0UG27zD8yq40t/dRhRMTk
drvwPhiDKZHZpqOY4X1dqM2LLCF3Okl3gRS5+0vjmaH/vgKRcq7VqmgRrWrzpZCsYDypMg+B6Vff
cXuWFD4syiQvROye1JaJ00PqKhLrYxWUJ5Ilx3Z+UvvsGBL9a5CRe7UHG4JR15a0DA9LlN1EKEhb
USC4AnzYMvXYCpIS5JcVlATV/sfS1OjINj/JFZhTc/Nm7EwngeQrFKuX+FBN+vNoJppVZ/NtJKDq
NnWJ1RfZJ4IYWVPye4GId0Ra/hGjwernCqyQT/NA3ClskE2LX9CWYelxlII7OYbKWejIeXCX6SAz
nbQv+59i+xrRZEVFK7QpfmCuWshCak3AtzCy0ZPC9DDPha914q9iLEEMFrhZ1d404uAEQnqK5/qc
BP0hI/WnaBEszYw56YPtGH/1e5jTXPSagowLfs9yRydTwfhzX3vzCIrD6llzU9cIrZxz0jbdcWWS
OdxJr2CSqKRen812qTRfpyD43Jq8hqY/RIZXEGGuGqK1fdj0cMnkGPv5KXJetTs0VENFkVc8336g
XS0xl0vaF2XQ0nLOUvuD4YdVYQ2ZX06cAvYfXkhXO8zdomiJ3mfQfMAQOB0Br9wBkzHEMr3igGQc
7z3BQ2HCVFtqI07EJsRdTTxKKEgFbXWPylnw9Hk50EsYJ8wy3TCElB6K+BIU5ybmUYNtupz6e+MI
43Lp0qihYtBx0RTKdVp6Mwbfu0BxOId7Ow9xNcNcIYhCTUWJsGGUKN10M6eEivl/WBlom3H5fd8e
b1XM9QGdEy0h9MZqBFeSD4r5aVQ58RrHs9nB9WwqZWmhYjERlPiQkq0LlOYf4omXAeMthQk9qwz9
hzpNZWMAS9OhiF58KchfpcuvX4fBg3jR/vdlSgonltH3+3fJy6sBBgaERh3Rko3QbwDlSesN/gjS
Ef4AB++0MCiQFMasSj1N4S2NWynV7Wi0vACM7sXOdc6OY44Yx4zHBYhGe4/kQ+ZGn2kRLzyJX8U7
KKuCldVKLOGo/Y0+CUFr2v/Fz+ygZhfMZlAYePvOZfo8gPmwTGJYglSWVQa6BWXye1AYfymU+SYw
52ddrKHCWnKuRY47qgxeSPUiDCrthjKls7x4QvctU/+mFLtaJ4MVGEZt56FFGE2a+BBDjCRdbIWK
2wictXDchRUJmIW6TZIQXlnKJ6KfzX8brKt0M1fhpdjUtTZPb4JSoo3OCY8cqbLG7POm8Ted8nfg
AN6n94YWMhsQjUGqpzJmS2le8vm2n8+GcRfw1O02v//KEnOSiTE3vdGidt1VVjP+yrv7jodGm8i6
MsGcYqRzMyOh4/iC8iBVR9L6JHxuxvv9K2LfygeKz0xs+84c8eztwcMX23rqBLchBuT2rXCjSOYm
IkNMMii3wMyJJkcKl+pWx+eFsjfbkCC0VWffIt2dD/j0e/dUdrqmCohRthJc4a1dEbNytIzLV/TZ
jrhWdth7CSRjgWYiMhltGh63dgvNHR0qh+gju+dNGW6e1JUxxr8bTap0XQP0CY2fDKFlVt/2d227
+rOywPg1eL6lWoaeBwgQ8m/9beZEDnQGcBGOb/p84SN52Le4f5BUtkEo0aeiA8U2akt1aSu1cZjq
zC6iwN03w/tOb6HsCoPGmRRaaSIxO5+yz+QALUrkybQv/z/hC942suWfbIICtwm6E3iF5L41EnwN
Po9u5E9eDLYvHoUpxy/eFr9aXFiqQSUFiPN0w8swej/zioIclGALPbU5SINMyRdoqxNUSk7DHXgo
fwAvGsu4C+3ghuqVyFz+J97C6L+vFqY3JsiyaU61+1I+U3Lq6Sa1s+fFA2v5IXeyJ15Ji+OObNWn
LkswxDa0707o3TwooRERHKu85NztvHUxqEH6MtIF6o2qgFzCOZhe992dtwwGKDRTwGxZhrtjQlkV
uvNl7go8/WOeDQYqpmDohGaiTleItiq3nwZxPgwFt+mJ53vMPdhNMwb86Vrqw4wJbq/33lR5nNGt
XhRIm4U2uUESgsf4wDvDbCmnKjBnWJk4w4Mr/lqc3C8eI2dO0LsY3EGCVeW20PJSP2xVpyBiHEGi
mJ6y0B8v4UGwW1cGV/l9CUb7GYz2tQ72jn/lKqxM7yQUUtRRNZHBPCq9qxc3YfO4b4Lj7W/kZ6tT
XBuLkMSUQQ1abrbYdd/ihnzeN7HtjKYsKyDB1mVW1jNHM5gExQE4o5o7hio8mulkqWPAAUKeGQaP
cozGZ3jBwxcVLxt/QH1bD3/sr2R7s64roT9htVlCkIJGxUDYH9XmbZAokSXLI+eD8JbBwM84iMYw
lAF6gtpz0d+U8s804czDbFN8atd1MBBkpgvoUgw4M/GE1+wYP+ggvTScZIaEh3IS0DVtHmOXx0O5
DRZXqwwoyWqa6eJIIyTh1Jdox9G/a5q3SLxhAd5XYkBJN5VUEgfki/oqhxamH8b/cv/Y3JqK7txJ
MvCNaKqIgBEweWwvKRqMawhAi5bwKTllNk9TYDslev1qbKJtmRczyiFu4ERTbaWieFbm5pzmqS0m
A3iT2+BLMolWOU8/ykw9Bo0e2vvu/4dA7fcXZDNxmiGEvYjsr9O5ama/CVIcjPMyW7KbgxGCl8Pk
OAwryQmtVhJAEgANhe1wA8ZzV6zLAybSKmsMocKxvzjq8x8fJde1MfDRFpoSRSMq3ab2XUwTKxJG
Sw5fx+UV6U3Ok4tzxtnEXAvBrgz8d6Bjqt2i+2X2jjj/1aDRylsYHJn00sjjAo+sInkgkzd2VHyA
d9Sk7afcddcYJCmXVimCBVXLeLaaM4UR9UG5yR7B8uPNqAunTuaJN7MzefyK9x+igKtxBlC0LFrE
pkKUo4FkFAFo8Al5JuhTZ8/TgarMNPqh5VwyHGxhmdRAHC4uZoG3ciYjeS/Jbpvp3r4jfnQOUyaK
ZpgiZTyDZsT7S2bRjHmSG1HE3Hx9N+idD2KjcxeWnOTwBpy8t8NcZjom7qOmTEAFIIz3synMtqhm
D0pYu8vcOF24ZFaQZ9Dg7m6HXDrKoxQ5+yv96DzvfwHjokLcywHJggXXUIeUa+rRmT5+HuAjjLw3
w/hoEHYGKcRBdOIqdvL2CVy/dVs7RsNTM+N9OcYfwwxzcLIYiWBRepCGT1X3oNZP+1v2EaWwFgIh
Q2QSTEXTmI8mhq0+KrmCj9Y9dL0rGT5GJmrjdcw47qHQH/seD99bYj/OqJldoffYtSz5EUWyNwz5
904rnhsQw6p9cB+rs9NkNUr85gHKyZgxRP9/kIb3eaO/qj2a9NP2psiNR/CoeKY++mPTXkB78q3X
QVok6F7QB5UFvRTUDKAtoyKMhzg3Gi1sKQ8Oi1n5miQ8xBo5dmF/AY+Na/SRi8mKr9osufvbuvnl
VtvKuIhYdTEJCcyr9V0U3w2QBeCNdG164coE4xzQFF7Mcu5EJ1xOi/GkDSDOyWRL5Q5kbtzS778c
E//UcT8HjYwv1ziD0x01e/HJJ/oygmDK5b/PEb0zxo73FyZUQ8pyEp2lR29V7Or9t7R72f86G4+v
90aYEqOUJUGiNThYcYb+LdlWzlTCaUpsYbJ6p/n2JkrxiXDLGRy3YKf+G7GYqXgyFlenN7GRvpSy
Yi8jhiel6maRl9tkbC91abyGk2ajj9EuSrECNWttTzEIVtSKcyg3tGnoRqDhj55+0C4p7+8GLe2N
ohdxN9A+tgBjo4tPcz7om0RjavZtdvpPtLesfOEGn9vue7XM3EqSSNQiRZ3cGU0wOGrROV1mb1Fy
XxAkPxaip6JFA7WGTrC4cLSx9+sE8lpo/LdbFdo9QmtHhfhf58ff7wYDhpk0mGC9wv0hN8upEFBp
mvTsiMDqUMjpPxwf/HjzvzfG4GHa9ohzZKCULlmGh9DtkGP83XAm21BsKqb9/whweJvOwBIRalVW
MGjzNkyLUfT5J+Z3McIzOqXTgoZt8JKT/onXXc1bKYNU5kzyeJSI6AhZeCtI+alIeHMFmzf/yo8Z
iAoWTSehLIuOoSe2mN4klWCrxU+jPE7D58lwhpETt208ed99PvbJtpBi1KtUoydncZEjBYoAGC3h
oQNvgeFSBo0OUpUcp6Glxo+X6O9Twz7ZqlipACI6Ipx7w8t9miFVvPacWLlbgB6EY23TXaBkhtEk
zIZ8EMuqjT7PZs1caM/Mg5ZZptvagRN1VgvVjsiPbmTfPIKt0t+3u+kvaJgUNdEw1A/lHDNtg9DA
vKpjjmh0ugNb5f7f317W9e8zJy9OxkQEX7hCi23zdMykBqntT2L/Y9/M9r25Wgdz2rQ0NKKxAjVD
eegxvF44tOd+eZhd5QAR5/86ywx/XBljDlleE9r4PitOjhuDpGcV/OT769m8vFYWmDNmLFGTkhSs
Jx1awzHrJYQX0vGMcL4NW7oJ2iUtgxB7tujfiHwSw9dePsc8OlSeFeb+n4x5FOoAMvZgAYQAG+IZ
vFmsRime4kr9/q+2ja3XaGCWa6MiVZ1UPCT9T23wCM/TqCN9QIXrl2ErNkOt4L8KdbV2/Cc0wETz
q+itsP3S8niztwMnqHcRWUTh0NCZeEGIpTxtUlCfgoHBwRMZQ/cCWIk+kR7zArTKn0M97FJyDuym
562sUsBYpUnDUoq0vMCBHTK3F34N2o0kRH/j3SsbzN0/mxKZqhIiolEY3cwBZPESbGih8cq6G0kG
HNSVIQZ9CiWU56zHYkzsGUAhAuX8P6pX4/qVrdHXDsLnv3DAlUEGhvRlzgu0VBGnWh7bDtO69dee
m4HaaOV/vywGf2qi1mJSt9QzgkvnznZ3LO8HnxyTX6HXg8Gq86KnmStOs3nxrxbHgFLShoEyQ8nQ
CbPgPMWlIwSlT5TaK8r2UkDlUCTCOVV41//mFXU1ywpnjbmRQYaTynInX7XmyK3p8f4+A1CxLM9S
0kA7V2pjTxukZ7nkvfy38zWrNdBYY3WqhLpoTTPCF5PQBe5Rwj3lVniaDrSnk8fjyflMBoMbc1Ga
AFwIO1A2Y8lPQf5AXNHnmdm+cldrYpCiauUQ4YxJ1cQlFwTNB+2repufhwPFJiLyAiS6RR+Ad2WO
AQ3MkxthgNDTmYILpi1A6xodBPkit6dWhYjfKTR9BR2sqOuEhswxTg/Unm0GR4ykCwtRTHEdi7/m
aYCmLYYWpc4yjNOYpraUcAIMDggbDIxEZiYISwJ3EfPUqSSMRDSgBG7JcR+teMticKTPI21SaHAW
ST814UU3XrrGy4V/9OQ4/VvQZ9nvRrnIdNmAW2rwxfarOjkjj9ydc5JZzrs4UscMeVH4ovqCvy/z
yGV5Ls+yx2MCIkdzWgc/eGsDp4kMJMuPyFi7o8+jxOc4Acsjb0olmvsMGDPEC0i0rK4/B8iR77sA
b8sYsEgUoQvTCErU+mDeDEHr65nx+u9MMDjRzJC+ygyqTW7ch/Eh/O9bBt/dhiYDDJk2CkKQo29g
KEMkcp67LHRDSCfvr4L3NRgIiPpyaGYogzujkt5HJP1JksCWBYP31t1GbzyvDVHRZJl9dYpFaqrV
qBGMhbSH9BuIIp303rxNT8IhtsE0ARUs9DZnh+ICdQQOzG3GttrVNntLTWbeL20FRNd/VBH4xw3H
CJ8xNFrKvI5S3jIZv2v1MswmTCviuTsc2wttXEXvB1eddqM/kjrHdUmM82mi1rXJXOOzIW1Q3hZu
/lO9CQ+d37+258Gr0oPCaXbfdpSrRdYdw1opu8bEGHb30I6XYHzJeIomPBOML47NFAmxWSggNI2P
U9qfC2HwkYTn+eL2lXtdCnMNNZHStyGZyFuNZ7xML71gqffolj5EJ+iX9jrnjG1IM7//WsyF1HYF
KkoJvhZobyDKrDiYWT4uPp3eD87QLkBZkgqH6475Ne0s7bB/xN/6ZT5e89f1UqddRWnT2EcqVMcI
zFdH+VIclQHDxrpbXpAqPIkoidKXw+wf6DgOCDtAcsE7gvTT7fwEtv1fFRdFGDVcyUWsHhsjdua5
8vKMWIohOPvL3U6rXc8G2/CvdEusagVe5vFi+nGtPTdGf1mC3ioy5E/mezWWL1GQuEaNd3RQPBUz
WgcCMMTk0x2pW7DNhSNvWpiDC2z//4g7XFuqQnVGcl9KNYQ/L+l8SkNk+srbbLrHPx73t4EDeiqD
RDoa6EmmYRfaEnJ2RX7bZM9jDs7DBWJVyX9fg37n4exMgDymddyOuG+H9tiWT3nwdX81vCPEzgQE
4J8LugiZIzo/IlgF2Bk6V3L7BxyjW8zUnqUT1cYVPMMXjqa/b307mvh9gFQGmPQ2l6dEw+qaSUZB
6Yve84ooPP9gICmPITObdIA+qm0uWJTMufpee6mfucOLfJxfMbvq1HcxUgo/s4RzYji4y0rmTZ2m
tqYYq87SjtYYo4umkQ8kKzjXMA8D6B6sYEgXpKCuFdAc1/qjIP/s1dtOVm1Jfdn/WJzVsOICwpQM
YAlZCJ7thmWEyUmWQZcO+q99M38Imn87Bct3QZqsqbsYoE57nCEahAGFBqrQPRrfRT8WOXcI1xwT
xHTa3CtdDnOqBSmzM21NMB5HJ7QrG/Jsf/VQA48Hnp8icujMp2ozLShAogtMDG6H/teMgh6vmL/9
mX6bYLO0OYmiKllE4shFfogSNMygWJeIIufy24bBqxkmC0KEJdOHhiBsSR4nDXNfOYa8ZQLSsWf+
O+ojVQNFwasx5hu1Q1OCoBwUrDT6+w8FCgTKweXBCzP/kAG8WmLQHQ3Ouby0PXkbGEj99BA5KspG
PQCQ+KGbf993dt7HYsLNtCzkVoAepFPkA4gqp9uKmKim9px5ZJ4Z+u8rhBi0JV2SOVed2nB641nu
DlX5tL+S7XL16hsxWJ4pSSroCa57+b45ywcUii/DS3OTgJLqlNyC+PWgfx2+JpfZMz/vm97G+Os3
YzBe06AK0U+4kYkXvyWwUvhG43GJh3m7yESbU4++OnmGHdPvHKpNBKlZUCfVTvUtodPq3vxQeLwC
LW9xDGLE0hCmyUCIE4/JsTHnhxg9fr2S3CdRcDbE8NtQdkdzQkve/qb+Idr7vats270WVXPc0Ztz
xkCVYClO4qSX6LEqnbCETBe0ObwhcRaQwHDumW1E1iUZ+l+GYpg6s2T8H6VDCznO4Dh/HiLTzReI
MwWyHQ54+aXTtwYMg5qWuQY4iiYxtquWW17d/NbX38AmkfW8mwPBwK3QuMSbHChphHaMtl+1sRRv
RkmeSp9oC2fTt6OxlVkGVc000FpkVYijynbnFkf5EB8GH3Gf19xUhxjklMJFOkyHxIIq26PKeYry
dt5gcDZMu0qPad5SvQs8cphAYqRfdK+DBlwIyp99D+NtMQO14zJgOou+Shsjtbr53KeDNQg/941s
1z5WO8ogLOb0+r7PcR2mz+MB82Y3ouDXTnb7H+ax+gjKOie5lIktfeVYppv14Wm2skzXvwJdNY5B
yZuONLAYnBaphMGXPPoO7DyTK2K2vZlEM1RT1fUPuvWl0QxxLqNEBgpMIuLRmY9WF3P8g2eEgXgh
VKErTOAekaR7lVBY4oDG2JoHeTwzDJ4Dzc1Q6DEJU9WqVfWylRdfK/Vx//PwjDBgXqgYHG80nLRI
+7mgIdtoP0+8EZLNwFy/fhQGyBIMYwn1ECAwz/w5eE2y2p7JuY5ad38t21HL1RCbBZDyOigDSokv
37ezpaFXjPYOmU/Go3pSbQhtehyD9NR89O3fK2NTAWWblU3SwBPoUERkK77woD9oTncAV49HobHh
dZ9zvhf70A+Lak4VZECdIS8trS/AwGSDpGh/XZwPxr7tx0jUSq3FPpZq/63TMl9qqhetEnypCDln
aft+XX0zBpjasBxTzAaiz8EbnMUpUBDrboIjxipBEzN4oRO8Za72F7gdpa2s0m1egZI4ghuvybCN
HfpFMf/91iywOFSsV/tknOOj8gtjCrY+WrzyBD21ey7DgEdP8l7sCfKc4Jy8adPyRlqM2hq63gqk
+Ad0Tjl3KT3Ae/YYFAGdbSAsOQ5f3r4KOViQQRsV1CchvxnJkzTz5mV4/sngSayg/WYKsbGkup37
z/FwykTOy5hngoGTocaoeY2EBrpVCktdzjKJrXDkvFC3M+BXD2Gf+dFsyF2f4TvRQfr5meZUqeaP
/EhfXMmJ5BaPgJ0DJuyDvwjKVu4XpFFl4TAkn8Piy77T033Z8QSNiWoMmtLvY5w0kh4z2S+jL834
A+pus3zO55/L8ldpn9UOMoFNIGZE7oJQdaoi95HdsowyOpBS5Tg4b9sYABm0aFaMEfW+qgPNy4+g
4pGJ8wwwWFEqRA7qqFTRt5FZ2fQgKbx7aztE+n2NaAwmSIJWi3WCzBUNkSgKoWXpoL1RXFcX3tue
c3w0BhD0uoMUT4lqb9JWlkZQIB9NK56Dw7638XaNAQLS4DkfLQgsEgTO0r3Oe2hz7iiNQYFS6OJx
rBDQdqVig+XcEY1+sBKzB6hGL/9qLWzDv6SIiRjOeIkpQuK3ZXPq5dzbN8E5nKyin1wgVRUOiCTm
k3FqPbyxjgI6nXl9q5yPz3b3y3JDYmNC7+Kc/5qSh9zAJKfEG8PjfHq2A8+INK0UU9S/6ii24ha0
ed/3N4u3CubI12KAEfEWBoTkTjR/zuVx4Ipv8GzQf19FCENOilxv0RNZ4KZppZ+65oIXnnPyeUaY
g28sqqCoFbArle5043NSvOgaJ+fFC3V05rwvqZQUc6gAXB7f5kj8ILGyF/NBO5pPols80Jcf5viN
Q3DLu9H+8Or8DWw6AwKamXUTCQBs/+HpwHj67WDHXniSHgJHt0WXRuXox8x5iQv6h3fuOjZ30ojV
WJsLNlasbvMxQcrkPkaLUzF9FpovcV7b+w5J93DHHJsmmSIpUcD/ie4D4c6cXwUJZIrBP+JyE+cl
58HGOVwGkxoJ9DEFhzducU30yHwiMye64uwcm/soprps2goZny535aaw5tG0c+jQtxmaqgULLcnO
/t5xzgDbd0fESU10VP8dVfU1BVk2hN/c2hBv1xjEQIZ+KsIMSQjJ9DE4vpicU8b7+wxaGLWYqpWU
EceILpr+XIDdcn+Xtu8HQ6JDUGBqfnv6ruBI7vtJymjvb9m6WVxZYe8aEOkuBUs2IXUc/VR4F+z2
d7laZLaslJQ5EhEFO5P2oxc05KSe6/TL/qp4NphtC3vcFGTu0Jw42LJyK6sHktzvm9j+MtdlMBDb
trFK6hzNOfpwyudPUIjkfJntQORqgMFXSavgwNKAzFoMfhQRwDomL0YSe5IgzIf9xfD2i8HTMo2m
CV23iqMTlJpA/mKEDx0vJbS5Y4akqjr4fjFUwyCM3pWiOC8As6w/ROqp4822bD+tVgZoOLzyZVEi
bTVX9I140e+iT62FoRNXwTTZLViTfxG//6782N+3zdOzssg8ReJ4Uousx75VwTdNdrPC16WbhXxR
pKcEeexG5vjE5nda2WPOztCaQqVKKsKsrrf1ssAgYPcqxcX3/WVtJ6pXdpjzY0pyHBF5oQXB6Aco
qu3uZnTrs4I2/crmpsV5u8gcpVlo5bmodRylR9EGt5wXHPWbxKXEeb1iaXeYEkCupkms+Xvv82Sg
N6/Y1VKZY9apJEpiIccVOzb+hDYbkfSPmaI8L7l8UiWB93rdoHlAsXVlkDlrmhGWcoupVMRNFdSv
8/vSU1or+lZeku+ta3oNag/BA3TmRxsMarxmhs1reGWdfovVGSGt2kFWKsSFEqhWQfR7jGmhsWZq
HlUsVcu7m7IONY7bbvfbX62yncAl0ZoWooHogklTjNvXXjQ07jS2bjfX0NJTPd0wLXMI3H4Mjn1i
KJwfsImlK/sM9JBlIlps4BpNgss00XitsJLuH5l372xnileG5PfbGxlzNAsSAtPR1jzwlNuJM/iF
T/kfNZ9OuOwfVA4esEKJAQnkNqQiVtl0Y1aPaBcQ+uO+CQ5qmwzkFBg3EuNyUJypPf4Pade1HLeu
bL+IVczhlWmGk5Qtyy8sy95mDmAmv/4uyPdYI5gmzvF+2rtKZfYA6G40Oqw1J7dZ+Lj9fZ6vYfuF
Sx1ck2IP3Wi90dOd3AWbSPlM4SuaXQjsR548jgVYjLeRjUHNFq2hra4amIFiXzumruDJAQb73d6V
PHmv38/H9OnvKlZXysG4GhBSFGUkoMAdB3WwBHQkEl2TqCFgEM/jDY7xzo1xM2bdjlFC8MY0ptYe
wtPccAJ6nu4xnsQKDaAItjSRWV30aVfrR13iqDdHN9DS89GclnyQVQDiv7eXRYcM6K20PJ74PPD1
9Qm/X+cjsczYuRga9diDFHbwKVch0J7dYic/Zqd4X/giStL5rvy2rf3bjkkSGX+xlGNjNBGGCrux
+wFsZwrhDOK9+tEyK0778PZFJ4lMrBKWRSTpEe1ErFO7QZPBaDyV6GBXm53ZcrLc2zc6AA0+npuC
8S2pERCnwPM6tfidpJFLxNsl/D5nN4kKRJeK4+G3tVFicXBJF+nwg5h+CkXDS+tsR5LpayVofxP1
X6kI4zzMMS4rwPpgCCTbK9MpMTgNlbxlMC5CnIYBKLvIbg7CuUZVRepOJjDBtpWOJ4RxDSVZ8mlp
TKS5Rs0VY9mxrP5RUbQf22K41st4CAnQS0XTIrSa7zq3CdDsvxNve58CSvFrphxL+q0vL1TCSpVx
jZSNZM+9aneYZzJ6kHmNXAosaiq/pWXeteAt3LkKohK9bTRLoUxeurv42b4CUpf6WKHZtQXetxDw
aNDeEDG3BDJuopPqOEdoobk/68HguwAPLTm05zCgVWESqI/aLt7Tm4uCZ3BhAP9wlOgYwuAzwlcW
qwtpr6HLTaSR86ALcj/bpa7plvv4QrsE+7/qUDB/SWPr7VE5jE1ZomJVEpS840ulnqql2W2r5/oF
+S6EiQljEDoCUgJo7SBWXeSbqeR1G/0h6jVV2TKBPWa+ZTGv1CQOraw0C2RIpRvNhv67Jsq+XyxM
CyG1wgP4W3e578IYo5at2LQEAcgRev9EdD8qT5n2XFidnYzEnqvGTaXP2xv4h2D3XSRj3xpg2xeA
a6HY/Xn2VNCiAIMKREO9hf61YZfv5MVWeNzV66f2SybbNjeUvbrkGU6tqjs0jVWXJc04Pv4PccC7
DEYzwnzJ+6ZH5oVO7KLXwydO5XTPlhOBAWuHltyj8FiPDmc31+/nd6mMjY/y2IgjbY6gOW3QD3mW
06FFTEIr1egSXwi0wHoQuNRb3NUycUFEJHkcBuTK8qTcTfpySMrRF5PWp4X9JT8NEZryprJ+iRNQ
eESTvxTTl0Qbg0UVwRrdt5yU57ojf98HJnagkM6CnMORY3DrXpYtOyaZjcjJMQoefDRPFL0orwy0
koF9WZqAB5hi4A4NL1Xp18WnIuGVkjm2KdPfcSVH71Ae13A7IbCkRbj/gPTzKrDrCTBLMnXNlHX8
l1lPOC46WrnRzKruFN/cDY+5O+3j58mZ3fKgeOIzr1FpdWFXApmFxUpeF52JFw0ax0+1HwbSbjwh
0bbfto3Vc7LgQyVTFMEmyKioXKRKpxa4fXTxhdT3XVW4Ol7xDa+hbN1jXwlidC9V60Kw6EGlQXj4
OU6s3f2kyuJl9nlrYs4q7/Mhskzkj3WF2Cla0q0wPub6qaoftjdvNdq7WhNzRv0011UNaEx3yX09
yWy5O1QLrzTLE8LErUgRxHFBndeY31rlIZv8Mvm0vY71jq6rhTA3nFH1mMHXMTug3k1g4cr9RLXV
0kHZpTmCzvcN50CuXAmjSJznzLqPtID5YhiGqlksYnlnlCaZW4zHapItPDQBArC9ZTnC0+LIPuUL
L5GrI7wKwHqJ9UoscyXMlWmmogpXGAewaDv0Kq8MVE+SnFmxvxk7zaGQFfI+vPCiCYV++reI80o0
Y3KZaMpRJdC73R298+hA7q47qUjPTK+v6am4qF50KI+xnzl2FBi7yl1+4OoKrE9CkHoJSLEbn3P+
9Nrd+kmMcZJGUItyQIUyDRS/tekIdmeTk+RlNzxPuhplXK2eMU69TwkYQpD/BoPBTstSH5OwHJ/2
9iDZWg5jl0YGqBYDb5a3ad43Vj7rHINQnAcVTs1iSw5jmoMR9ZWeIhGE8lGbHCQJEyPkk5BeEnCl
T5yget0PvBsKY6OSEjeJDFIQV28+6f0ZSKA2l5Bh/TV0dTpM3JmGRLQGyrO0SLYCcHCYRAWMZOPy
bfBUW3fD74NDuQtKBwyWME3thaOJVPk3tpTll1Vbg5BhfrvPZ8wjY1LCFYPep1zb4j53tMdteVQT
tsQx8aii466QB5yg1h1AIm3rGL+NpfNk8fhR16/zX6f35hSu4pQEXce11NAKHV55ycHyRl/y0gMv
aliNdN/Pj0XejJdFSOoW76Jejdy8LU/90AWlOr2E8muRGjyE8NV3iibKEty3iriShTqplyIVSI2n
UQsoOh31Jet+vu08wHXZ2UPuJK/bx7VmA1fi2GKH2Q163jRIIxZj4c2YEwd++LEfk79IFV2LYbQi
jkJBs3JoRSp2zigFYwIM138rhLmBpCWL6yFCstwQG1tLp0vbDk6tmcG/2zLmtmmNMs9FDSMJYvpM
ACYkiOes5+HrrWn39YYx90daRZnaUzPCoFdQHDqwErYBHyJ77e64FsPcHV0PMEJVAGRAv3xRyu+q
zsnj8tSLuTdi3YSPlZDHJRlIxcTMFjTTrlNOdp+3CubWSPKhNU2C7L6uHeX0WPBG09dupetdYi8K
UdD7KEEV1Eyqb6ST3VDJjuoyfxEJ2Um5tJu7hucIeGuiCnLl3qY8GYCXBmWujNtp8kbs3bYar6bJ
3lelsPWKKOmbIV8QN/TODJRA8KcgcxCeKCOWCFqbbWnbioDH0cflVEIWVkRAt2IRPbfqbSWe2oXj
yrZ3TGHLE80AyyQ07ae0nzuAy4VP20vgfZ+xex11ZzE1cCLWlDkggnnR1Op+W8TaZXN9JPQnXB26
LOldJnUtwqz0ECqPmh6gI9225tDP5MrZlrV+Ihrmzg1ZlnWNMRqNNEi0xSgzK+Z+WO7H6VjH37dF
rO/YuwjGbiaQWI6lgROxRrB/38zafvv7vCUwNiLKWqf0FnL2U3w08s+T4YoCzw5X3zXAtv3PPrEz
EJGOF6lI376DT4E0lz1Ns3Wv4Dze02u5c+K7+lA7oYdAZ3t5q90X16IZoyn1NJ305GfGIkj97Alo
Sk6xA5irsgNNhGsFFTjeCrcEzxuvW2g15L8WLn/URYw3g+uUovvS2Y/kmBx+8khnN7zn2x8ckQUk
cd3SkRyjx3yl9QtRq2kkePRb+95LaBLTLZ/1B9Uv/MiXeLNW6zb2Lo25ksqyU1CdQNRP5wwoPS6m
ajs7+id/Vh/QCuypR8FdbgERFD1zjpPuGBsag0zx1zoZiwPqkqrMIULJ/BQ2tuihd8gtQ8c4Czt5
3wJg3N0WuBaKX8tjzM8arETqaPOOhUa5eXwS9duiTz1Z5dAirZvh+7oYM+yTQlCaHJMBbXevyi2Q
4p864OVvL4YjhH3GWIk6FnOEMtaSeLp+kjS/LL9ui+BohsKYW1Jiu0gGB5/0JzFCQ3j4rbcEVyw/
z2HhbcviLYexrqqYaowIwDV248Ncun38lLW7bRGc42dfLplStHNR4TLRqnIXtV/IdFHaB6LzCNTp
8W6otcJcWmNnabIl4YVLKxD/YXPhE2j/4WX0S80UuqVXbiIt8q6UCOJuI7Znpwm047DXLvNNFsh+
hxnJv8HjvTIfhXEUY1aRMBNQWbG01hZb0Zbn57Hj9TTzlI5xCtKIfN1b1KI1j4OcO5kRqM1dt9S2
1r5sK8RqUvJ6RYxDCGXMQGg0vBh868Y89JfsSMlk6+N0GN3pa+kNTyDy4HihdalAcDAlXUdNlu37
6oq8z0qKrPmTdxX3GLFFRDUORRvW9w0g2YTjuOflrFeDjyuxjFqC25DkZY6nDVkOZuhPvOBm1YKv
vs+oY5KB+bekjw6JWE+jNN7M4PVCz7C3fWg8MYwWzlmpoxkGXXNq8Y+CfiLQAoq8E+JtFaODLRHz
OTOBPKPu9IPq1CCCNoPOnhwJTBMgttvzupdWXcbV3jGKWPVNvkxvrVJGkDWnpu7sfPzUT5OdDJdU
1O0wlXjBFPXev7mpK5nMLUWpUYHuhKz/rBieSdAepcaeoUqXDj0rxWBVHpGJLzXdYucJYI974W9u
sF8/AOwdH/1XnExLYcwpUAaM/Ekm0tMIMKa8JzwUq+3NBbjURzlA5p3CBSSVOE3KFEPZtdqg2/Gm
6LaVRmWfW7EUWZmh4Gk/lTf5lNrKdLet+evh79WGMQ8uIuUYuy+h+tIDbclpdzFaH1PRnu6Ts/Zl
QaHQoy3e/TP6jzPeyPjq7XklnHEfFUiwlc5EOWMuv4eoqpWN06OQz6XrW62DaleCGD9SRIuqRnTE
RDxIvu5kB3BuW560E/3uAhr2c+QnvIfFalL6WibjVBKhNMQedCJwyZO7nApAoci3YGSxHN2NgvpY
oDMoPUSu5Ron9dI/a7weZ57yMB4n7WsSpSUeVUJ06qcLITxKttWpu+slMi4mTEUllylysHqmYX7t
Vw4Ixmx0zzrLRb4ZPAlt+ug9qji5qNWy7LVgxs+0ZSeqhgDFGR3Dfntf3CWAesn39Y5X+eFYOttG
RoSBWK0JE5SqZNdrqF8YWfZgTpVlS7MVtHF8ShvrmyLUPB+zGrW8Ky3bVNZL+ZAoNJKo9W+CGXkK
ORr6HQlty4g5F+D68/BKFhMq6/1SRIZC204BU0HZe6a9Hqhobql8dJhwqqccs38LQq+CzAnEJmA+
QtA3kAA84OEg2lo02n0t+NvejXd2jH9py7rQZB1gpZ10IpFd9eCvehjGL2ii1MuAzDybXy0LX+nl
29+vVjaQVloGC/FKA/zx8pa+sgfbegJZF16fuWMCs4xn5TwtYdxMO0wpkWhbtzhU587EHWEpvpUM
bp42njJonAuW50rZHrao0XoFvCeKGz7liV1caLpEfbG+mg8Yd/LGI5qHOcpJvcifgwr1LXl0talV
byRtSGd7UxJ0oKct7hXZE6KbZNhNMe9KWn8BXVkC41rQEp1aooD5x/xkApJr2UvUZQ+O/o3OHKWA
YeIFTRw/zXawVZjG79HOCdvzDVTJcQcL3vjSuoMHMkMPdNG3vOcCTyITvVgRqMSlFIjs6HSUyV1v
cKIK3vcZbzLMVRFaHcLAvs3spb0nDUclOB6EJVYPtd7KCgV2BhxROxqA4DMstik9KFKw7UF4K6F/
v9K9qG/V1JJhXXEU7Vqh9/u85qxF21ZvNjNnSOIkDAtCySa9H5QvibCzYk4+jieC8RGGkk1pjcDc
Tc19LT/F0l6dOE16PBFMsCGq1myMHZ43afgkJcYuLr4JBnG3T4MnhIk36kYJ24xOmAyL35mPRQNW
my/bInihhczYf2lU4MNsAWNEU5co5buxT0MLdNUceQCXHC1m022lpU9zJ+FYlji35+EsFycLwMgm
iEu2F8XRYjbp1sykH6oWMUxCsic1lDBEVfNiMs7ZsK0CgAW30DaKUkc1Fk5pvEjkFI0ZRwF4O8a8
ViwzMtoxQUaPyIOdKS+DGnmL5sfpt/91w0zJwqS1jNZJUdJERpuzTkr7RkP+WsGMT3cpeTWo3zfr
4/cZRU6kPlQMWqnTheGgNIWL+dqjABL27WWsXGYf5TDKrCyWheqCjoGLQ7RXkMtrjsXn3AaaJ7r0
9Xvp+7Y8zrLYWLkbDKLL6Vv77ElLiS2Pl1nM/2dl/rAmNixO5FpNRSIDw1z05WTXKk/bi1gJ4j4K
YG4vRegBKyajVEIR2vUfiAHs7B/zsbNpb990rp+sFx6KCFcmo9iSnhimSoHZz5o9ASeuxzzFZGfn
9CZ9NhrgwceHzORox+/G9HGd1Gtc3W2iPscovKF0sQzPnWS37ejO6b3xFwA3H+VQrbmSI0TWUFcS
1mYIj3MY21l0BGYPLy6lmZ2PUeJHKXS1V1Jmo5estn8DkhadbL8c6/3PqUBelX0lAv4oiXEOCnAw
JklCO0/yqfeifXYIH+Ub87t1ppWtcY+xdN6IKs+uWHcRakToigzID9FdpN9m8dc8f93Wep4IxlPI
hq7p6oIrwsq+huYP0/zS8a5Wjr6xca7ShuW0JMhHNKGfxOABVe5jAt4/vDr/1VrY5tysbWap6jBs
WMb3mXax6m+D8rAt4i0q21A3mXESui7NTaujjjUewrviSBvJJHhZQN46pa+/WM7imDbxc7ve09qJ
dPhZP+ENRq1Uzj8oIxsJj0vRhSTHFtJhaemRDoDVz+VeOMefFie7rXyMcNxIt9Mtr8b7+7vzo2DG
e5SWPFWLRQGbjUDvUhRuLrJxaK0fjUY4Hp+jm2yEXBRTowHrERy12vcpij1gHdmxbHDcIU8K40BC
ok+hjjo53OEuRotDkZR2LGgc3VzJtHzcN8Z7pGE0LeXyNtVDAUFBkOEWTnQSfcrKV+231ZRa7ZaW
Mo6DaJEypHTEl/ZVUEDkHo1Hhc9LU/O2jnEeuVjJpZph1nYwv0bS4FTRV9JxMSOoSW0shg2XCbjp
WvCSUlWnnVS5L442unttigvQvvJyR5w1sTFzlZBKSQtUQgeMzMkYT9a6xLFkjh9ZeW58UAc2bFZn
OQfUBS5H8ZDs64fCMRw8nvayPXP56njRIFusntM2J1mFlyYdZ48dTAM6apAfOy/epweh5qdpeSfG
+AgixH2m0wcOJQroHmL/G8VukW31GT3RHMN626kt9aAHehUAZDGZcwuMGAjbwt0Q5MD3VYO6tPXb
9il0U0wHPZsn4yJdwFHlIOlP8Aiyl1t5Dw6BXeOCr80pwQKP/BLHfXHuPbbGLSf60MsJMmbCEjtR
tUsNxZPM2zjiGDtPYxnPIvWxZVUCzcyN5q7TS91eEiUIBcIr863wcH1UWsatpK0hAIMKliju4sfZ
K7z6JrkbYrt71d3JMTBZFj6EdmrXu9ChY4r5Qbjl3Xy81TI+p0Opb05KvNMX+Jvhrl18WXza9p4c
ESytvdzUo9xFEGEKJ6W/BV6Bru7+nQgmE5dIZlUP1MtIZm5XoocXrpPWnNyMSu1swzRUaqdXpqEW
1ayFGXiRukj0BGWS7STpnW4ifmsVL2YG9EyxJ6NtTchyaoAUN9tHrStie+qkb9bS7kbSfW6QfjVF
wQEsmK3N3T5MjCNoHIGbE1cv/SQeSq1/qgb1rFqjW1bGvTp1gt21i9MXy0416vOQ6o8j/nUyg3MF
g9yVKdpGiPY+fXxKOhKUs3owxOGhMSf8HZNEGuHsBO+dxQKszkspi2OMQmAx2/OOdriQu8oZ7Hx2
5If4kqKAJDyK939zyCraP01FsUyWMrIt47S1GhSl9fJ7PMa2qsaA2A/+nRDmjK15CoF5gWpRGjW3
pWmc9DA6Nq3EKb2t28T7WpiHqgpK+i4fVaDIAGUAdL6lO5ScQ+KJYG4NczR6ICYhy9cNF7n+koA8
u+Hhpq1bxPsy6G+4sgj0khdNZyHYG0kfjJEcSNr0fftA1kX8yiGpzE4VGUH13sBzRx4SZ0wjJHdb
jmLxooc3w79axhCbghUN2CrlhmYNgCrvyrcUKUk9Ghz94pmOymwZYBqzNqZjBhgf84il7QpL301T
aBfa6JHqdZGN+6WEK8nK0dMKsKhkpdsMnU8mcDqh52R7e9e15H17mXC9LPpGMARQMOdKdKqL8lCN
ug1PxskH806RuVRLI7diwUJxJoQPi+6F+fP2Mui/33LNzFVaKMJUJg2APFTpbhhvF/I8ti9i/VJz
6SQ5YQiL2KGgzFpZqJu7Q/doZPsyPA7VbWzx8OR46REWqyMcBwBky8ht/iQ4fMMYvxfAsiDcRY5o
Wy+8Gg1nCzXmDjXQbxuOUq6Baesy4SVV3OcglEv9vuf1EXLXxjjZyozkeVYR+Kg7yc/BpBCoLxrQ
VvR9hJBSCOJ/eGEtL2hnR91HczLwSKCp4rNhL26/M19UBRRf5CS6GXhWB94BcjSeZcDMBmPuxBg5
dhk9KtbNMHDG1HhOi2XAHEFjUmo6WpkzVFgEWwXjYLPXdvp/Qy9Mo8AN82IJL4VIr1KB3vf0yVO6
1Y6i40Re/Wo5xJ28CERLBnIXZ3UHDg5327R5G8m4Dk1Dx9Zb1a1eEntpvuUAr/t3EhjngTd3rosm
atV9dbsYj4Sb6uSZFhNkm1E/pCGYbqHv+S2g+Hx18EJ3vund2cUTaodceEAAo8rTeo6vYudByIgW
cT2EV5zLS1Xd9yKxxxaD/ANnA3nWxVJhSC3JUxA5UNxwCQRzMuYFTMw2YfZD97un3Gl5/QUrbWEf
3k4sOYagxW2rLFga8RY/fckfUf47agAOvzODBEDlwiHz+z0yAMcSU/P/BS4Q5+LUmbikisdxSHuY
RJw8xd2ZxE9dwak3c7eVmsZ1XDIKejxRGBAlO5nquRx2wwIeLrB6o0HLCurqc42gqE9ue3Nwlf+d
fvvjFjORih4TDBMCy8nNQuW5iConWeYfwtx+37Y+3kYyEQgqnp0BGjC8QOuXNu7stDhW6eO2DJ4h
MD6ETJ0RdQNoFAbV9JboloTqrs2erPBfroXxJFkmxaSS0WMjFHdR8TW2gDnISxtwnAlLpFGnuq5M
BsXxAexb8SwYhmMB0CfEFFDLBU9aLwe9B/jM4dSKMmOsAFoeCeKd2ke+1SRuVeW22KVesxinVtRf
o7S4I2b+Y/vM1vXiXTRzZkCJmE1wkqB43D4XkmaHKLk2KsdzrV9s70KYAxNDE4gHEwZLp6hFUslT
BclprQWj2IFQ3ubFa5ZI7va61NW79F0kcxnkWZuoDcXA6Jo7eXweefVIzvfZwDFNxLKXYwzDGYtg
2LVRBMUwcidy1y3q1yrYaFGLxCLOU0A11JJrIIJDj1fqapEN1c9sEgD/UnJoWBC5vIwVb31M8ChL
cSVVJa0rlyDhMurqvFgh53m+LsMUAcsnGqbM8h3X8iJOYF9ETZfcgR4gTDljaOu79+v7bIV/SKYs
B3IyHhHteULGL1FOenaj8jJvPDFMSI+RaRLlFUrTbXlZQAIqGXY6O5L8vK3RPDHMidSxKEh1j4ui
bb4qQ2hP0q4df5j4v2058rrre9825s7NFkDJKgvWU6ndazZbjmxle6sX77VS2cfIKoqCLNpIrdiY
Vfo+GRmIsmTVFqPmCQM/9iySS5Rp9+ZcfU6F8rz0tV+jvduZ6ybIYt0meVjYeRSfZZJcUgBw2XOp
O9uLeKuv/B5Lvy+C6t7VpZ7lbduMITp8YiE+FNVwSGYdo+ahb4JlPZ6j06yDY6UQ3bzTLnVY+0CK
/gQ6DyQHrM+Cnt+aY//QF91uGgege5QgekDPY5W4y2TYWd4HilLZAKCtXSSyXalNzyAKv/Sh5hlx
bHJW84fC6ftqmCBhiMlimSW8dHkC1ogviTYChfjZfMHI23G+JafFQ3wLcJDEx5yqxIMt/EOI9C6f
6ubVbnZLagIWB5lf89wDMoaSvhEXMS6cD6iNHV6Hyfql9C6OuZQImaq8TdBC0M0P2vA9zgOVF6vw
RDBX0oQ7KTNpr2QEPOFEtew2QR7oflsL//AEf18IcwtZUlyOYYl9Ux4Gn2LIDsdyT0NnWEGQe/0r
b+c4tsu2LbSm3IcVLTvq4aUc/qkNX6ifCwV9CzxUwPUUmwW6Bgs00EgXM4eUDWmsVBoiynPrWZ+B
sOU0NwCcDm6zyqbd1XHm8qB31uvRVzKZUzObKTLCBmUzWlWlcF6xm5xbX/Yr3+KOe65eT1fCmMOb
GjMmGuj63KYzHasv/TTmLYgjgmVIWjSNJAaag90kd+dwv6SfthVwVcvfl8CSlmRDVWRJij6jPkIZ
bxGBtvMYRv1uW8p6kuRKDHs1EaMNlU4CKcRbGypgQ5C6KAKELWdefz1P7VhiJDNXhrYnSIYTb3Yo
IBI5l2AfN+4T1KLBTgrWdZ8XDPG2kblMhqWaLL1Hy8DSa3siifssFzxiJC5nH3ly6N+v3Gw9IAFU
0fRZnjvqAR3QvnGfvobflx1GMmycnhf53IrvWxj021V5dXqMc69nNSdLjculbjW7VXaLvI/V75oK
HFXEMaUYLOG9zuvCWI1mroQy3mNO9SYPG8SXahpk2W2Cypoev8B7caKZlZlBvK+vBDEuIwbxsdS2
WN3Q28WP5gRb8wSnfyGfKX/B+O0FjZKuuHe/89AdeIfJuI9IXQyJqHAfRetLSm5P9SUFBC9HZahp
bRweC9c15XFiROn/54TosCBtm208YVf4yOBxrY9zbBYT6xZNYWkJJTGcDxKI88pb8pWyhGQ76U76
Aor2txEQPjw0PaStVTIOBu1rhlp0He3K/Dprl6UWnMJRkoesc3Dl8aKt9UWqFi41TVMttnikqnMk
zBrQI5cb2jNJUTn0UwxrFBzaqEZzv5Ng89KI6/ryLpUxw3I2EjEq0fCiS4EhflWnT8bIc9S8lTFW
J1uFGWsj7uzGpQhPqkNA7dy9ji/qzeKk95U/7svPXOiy9fDRel8aY4NKYqEUpyFLrz2UgWC3TnzT
v3Te6GpOjCZU3qgCtazfteVdHGN5ZpsO4hIinSIewoOy7/bTgaLL8yYD16O792WxOYA4mYe+F1A0
hd+sA7hrjJKqj1PoaN7PnPP8Gkn/UjnZlAA6vapwnGiDcoteryIZ90BXBOGzJoMHybiR08TLdesc
zdEuA/adPUj4c9HLO7zq3FRD6ClmTlRXnLtrvcf0ajMYE43LYZGFCDHAsbBFJwKOxLS3lT1Glx3p
rjpQkhrgMcLXYrYQHUyFX/8j+DwyrvV46tfJs/WnVLbGqFWgaDU6+nKk/dHBve1wOVbKFpy0wWiL
oaRFNSt3jWi+HVRhN2UdJ3XBUWG27CQKKsYkLQRuxXwzwRP0P4zwsyAFZnMimHPtfvy7VTG+p+mQ
6DcXHF6E+UETFoo6oTBxVPdtGmnDLlmAsUJoiaq0bwBSlCktdiq7x9tRsUdP9GhvaYe89IPpDuhG
BqK5XQSN3Tg/a4fIhz7zPC7XgBm/FFVGPon0tVRbMOAaA7DNc3lEb1PQebovAnxV5TQCrCuoCQwG
Q7YU5c1TXkV4y1QIaKKiLVTKD1MPOoXj4dfV8/37VP7V97WsG5NRQrQjh3iaIyNQzZKrV523rS/0
nvj9JN/F0J9xJUZJ6wLJOzo7A9eHrMkuH/0uOjf6g9hMHM+yMrhPI7h3YYxypobadFGMVHzrtWCc
B2CuA+IrV3e1c/4JR0XLokH0wHtKrzcOXsllLsso1Oo5r9E1X57ETzpQwZpXRDlHxbDjV20X2hhP
dCI/d+TzuE93xkN+6J95ZVneeTIaWjZLBTJkvHZEclu3cPHzHYletg+TJ4O5LuUZMJzLgnVK3UPV
mrYo3g+a9Vd+89chsomJzhAnvadDsGn2Jaz8SPsm86BFObbFTlKEZBYAkFfisQtQkOFT1jxv79Mf
wpj3NTBXHOnKZZgW3C4iBtQyL/oi30r7bJeclAN9QnD7LVeiNVkEawBw20VF0tnXe65ahTKYAOVQ
xd1QBUmO2a7mnBQZxzGvbNwHOcy68iJS4nSE90+Tr/l8ky4cp8T7vvLRW2RRnklWjLNv5cAyXsL8
L5TrwwLoD7hyR4tUF2ZKKDRLZ7p93xzVePTiPHI5CkBfN4zb+yCHcXumgCssS03kJQErL9ilGx1C
n6LH17v2f6+NfBDFOL0uXDpjjNHAZnaZPY75SRFmzl20lrb5IINxcHMlhsVQI5v2s/kJGn0QAzrb
IQRKsL11Kz7mgyjGj3WJakTZAhWQQQnWABkLkMycHeOJYNxYE7dLhNlkPE2n9lwL882cVyczNXhF
OY42sy/uUi8spVGxlM58NUV+1YpuxYaSsU/sREzIRChOjTFfovAz7AYlpTtZ6B2M3Cajv30waynV
65OxGONX5mQoBDwSXAW5u+VE527wrAiEXePMdsxrp6KmvrU4xhVYeiZmIF6CpTrJRfQyNOgYgDbq
XWHX7UKP123H0QmW/rMucimPdLwE9eizqA23ofE9lXvOot7G57YWxbgFC5i2stlAI0ZHdKp72kSI
2QlvOg72dNBPejD6aNDZAT/yaNzqXvrEC1WooW79AMZZ6Bkh9dDiWR9r/xQgSZm6g47JWLH/jLZT
nhNca9D/oDGM2ygqU11UcNS56iztYzHGhTH5WT5dppa4ZjneFVr6T4Q4MM8KKKy4F4RihzFlux5D
p1amz9ai3QK+2It742DJpSfqwi3IYJ9arTiPmMgSxqy301y/W0zLKfTRlyXRWcoJE6WNLTWDXUrA
Y52D2SidNC9taozyXNhtJjvl1AFMprLT8g5EvP6YT7aiDjZa/u20MR1TlHxg9V/IXNkNhiWKuQKd
WeQmAwqYoNVNwCmhVmhtyod9OvefhqUO5PKHiVzaMj0pemH3lXkeotxrJXx5/KeeFnso8mdMkrtj
p3lStdhzIXsZiAkH+UsfxfsSsiW92FedEcwi2MM7zCjEhU+a5CIT4ZlEzX7ukESTKqeMJHcxVDsR
Zb+P2s8NUNLl5SSJdWD1hi00o2dWwt6ojKCIiZ1J+6IIL91oPVhl2ttyY9o5MZ8zo3INKz8ss3gh
dQuybenTPLcPZRn7lZWABJvEjpx7uqncoDTgRlPpaaWc2HPaBFVhnHULPF6pAZRQc98mcm4bRHQH
0Th1prAn/ewNWunO6Hroy/4kmUnvWXDwtjiLR20Eyg6mPJ0uHs6zhKOOrVOejPai91+nuuMltbaj
JINl6xzMaRBlE50e6NO0a22Pqh5+2Us4f9r2lDw5jJWPfTkPWoVaTZYdlPKMUVZweh00Lq7tWj4e
9qXJhqIj8AMYCaz9OpqZ9FTuaBc35bHI3ngsRhfdyFwI9vUV/RLE5q+MbF7Ac4rZ8LjdU7vANP98
2P/Nrr3LYBLGk9xnbRaha4HolzkO/U78mofEheJ5/04Qc4/FS6FNlA3OTSdkDcKnbIoc2XwtU07U
xNs05garBbHtBLBM4rUU7ZsxewaCVdUN6MoQ7v/dipiodpiBI1VSdl2Mb/sYSdpro2KjWdCe24gT
O/EWxeh2Ksva/5F2Hc1148z2F7GKAUxbhhsVrmQFyxuWwwxJMOfw69+B5o0vBXOIr+yVF65S3ybQ
pxsdTmdyiWfmjM26ff0pyo6xiZ5Z7XVbpfXY6Xob2O9YXG05s61JGpin1ORdQ/RnU6KDsy1jLV+w
tJ9f0kxqPppSwFqXXDDvdA5jxmKp2dapD6Uf79tTfAHp51nEYSr6iFyMGw+JEZAW7+h49suw8rr4
hvZo6TMEHpgdxq/e/voROXwwVUkN1BCMAY2SH4JBdqUxPGUYURN8x/VY7accvq8Za/rkNB2RS7IP
0SU8KAfJtW5YoQBM80h7iGb0157Xy3Pj25sNuG8ptFAA+ae9OfWsi3qJwU1AQDgbssaWP1SQgwyw
v/Z6xBqdulP2VXXBmnjondZJWKm1xSJaUegkODi+mZn0rUV6FLC9Vn0xxod0zp25+Lqt1LqMnzkD
m7uEoYRRsbnCRzTHXYEupvy+0AW5aZEI7v7FldIqGUF5LMaqAYV66OQPEbr8iR5wgx+RQgssfTbR
oeOp6okqKRD9rqS/wc6ziGRNnhiX9HKejgoSOuCbuuSS6WOVk2DfzX/c6n8PBARGHxUxKFih+x7z
lKw3YvYUJ723UHgGo7FjHOKdaApi+3CQN/ooLg/pMNkZUiF5cyzkz5L2psUCD7guwjJlFEhlDIhy
51+melR3YGX38k7yUF53iwglL0PU9CYQw2cMCzUqgkiDder0Sxgds9JyC/GQFPv8v4LpT2X4pGEx
tV0aRbjMgxv1Tnyo9sET+ZS/KGioC/xZNGsgUoq7DbLexEMGd4udiOPnrnaSO8lhw/+9Q/+umvey
fbjLBN59rc6Be35VkrsUsWJPYTEAeBjTJ6u/5olrecQpv7ICS+zh4U2d37Hfq0g+eJnx1GgocktG
+kmJn2h5Ga2XbRHriZKrCPatF8HEoEp6YE4IX9tZz5xixoxGpH1q1Xw31BO4KTrzNbVEezzZ5d66
L1wEg2KRSkNWyma7DTRkfzUQYIDSQxA2rwdKV924N7Y0xokeEMQSUzHfWAUoZKT5uP35Vmj40XO9
uBWcq6hpxNpm3huK36GpQTdA/2oce9d+wEMeAIV1K59UAXqINOPQo5mkxqxzRC+B2fmdLN1Ktr0T
aCaQwZOvDOiisqwSKTT1Vj3l1FEO6StYC62b1p9dxozaU09EKfgfibSfR8ZzsEx5a8cBFor/s6DN
z/bo9MQ3RDDxP3SkiTTkcKQdmzImLQL2oLuX66NZPAs+4Xrwd9WGgwx5qjK9bnE5+l2wb+/RHEtd
jJrpe+2lxmJK7S0RJbFEKrH/X5izPI69pKNTC72QvpmfZF0wHL2eJLtqxMGFQrFiQAY/qjfN862q
9DsSfhv0eZ9oppdT0cT3+mPgKo3DCaM30KgK54ggiToRdnaVJVKdpu3o1l/bR8V+9wYiaRxU5Kk6
55qG5F+sTZ6sUW8Oqr3Vjf62GNHxcGhhDkM1TgEuhDp6cvyC/v0/8xgaBwyZpfddKyGsGIOHsf0a
oUXA6AQy3oOGjY/Fs6SQSbemAbNWgO/53toPh+ycH5NDiDz0DOJU1uKVH+LjtOuO8kHEzr7WALFE
XJ5bA8lGE28AeH8q539n2nRnUNMdJbKjmvKtMS1PCgavLq09RtIfjZm6lTn9KPJTFRXnUJcdrRu/
NGMou3E23WjROWhUv1aRFpwHv+vkA00olk8ajkTko9bYt9M43DSNIbgJAhfIE7TYcdrFlgYt2tZ+
mnNQF+bBsQ+zb6aeOtjiTndxn39tpFQUPAlsiiepoFh4X6qMPZz53tSLv7Rn85GF0u1XkMR4koe9
CJ6Ilew/0gk/LZmnrbBrW2sxSYKSBdYxgMnLCyRHAgnaJfyrx+MUXtIr/zJLBy2B2xYnMGy+DbFK
C8kgHTxloktPFpbN6nIdO40pmvIVWDbhoKpOYpzohMyZrn0lxoEgVbutiCBQIxxCZQEt8xxLLTwS
K76h0VM8pvs5tl0rjvwmavxUHrxtkSJvTDi4ClWzHrMCART2qbuyrzihn9yWvoxJAZDJCmKatfkc
VVZUBQvrVGKYFjvKhe9qhm4I6h71hAkVIB0rlfuD8hqh9dDBCDouSBSiz2m+lzOnvBV1O67HcQvh
3PkpWPFgWsiBe9YXxuiY+ek97icCUw0d8TJG37FJeidinFsvHi+kcodqFZUmkxjuNKtNJ5e8pEY2
w3ijnW/E33TTK/QvOf3RtQIQWL2siq5bim5busJ3+LV1GipSifg7Mzw1upiSyA2tgsxCAPsBi6OM
gl6z5QgJlKLBJJW9i/qXsX200MAtuKEsg/GLK1oI4u9MX/bykMPsJiIlHnrhj+qk3sXK7JhTfxpp
firT6JKG4QHDxwLzWIWWhWzuyqhsjiafLNQy0mOktk6s30zY2LOt4WrAtRDC3RAjSpJGbTC8ahf0
Vs6RWNPyyWkl9N2P/bM6idr5REpxJt/raTDXM/NLsr2jZXtntoVbGN3jtlqiG8jFKfIgyWFmo/et
6DHiondfaBmIegzWs0bXb8fnXmMayg0qMyyHrewYoNh39cGEu2G7OWxPDgVnJfh2fO51Tqc6KhXU
GnL1McJKO9rmjiZ6+q3N7gAmfxovTyfRSOWc2w2Mt92B9O8JZMRecEOe4uPsZhcZLhxjL7K7fVxC
odxLJgV5g5raUC17MeEN2BRetlf25ILdRg6SZF76LDKv9YTLQlEORChWQU+kR4kc3ZH+7OFlPRyR
cHnS9xjUdEE5lbrCZSdrZB0fvi4HKNVQptVA8ORAcz/4fdMdSu7mZ7YVJHHH06SAElxzq3vztvdZ
x5J+FEYsAtMwOFipzabX5BTnG5ZnLb8MoqYoAaIYHKIU85QryYAnYmNblzmZHyeb+NNYneW2OVST
Fv4ZTBocothZTbu0Y6GfZDn9GL6kXXhBGl8gRvTZeEQhWq7ajEPOjrCHsZK+tqX1sG0F6yJstB1j
D72m82nOjI6xAhpMZACjszQ/1/ksAJD/QKyrBPWj3yyMKY5LGxL0d3Y3/bU/xODR0k7dEcyad6Js
wTpgXcVxVj1KZh/P2OLgldVTXtwq4H/M1G/bH209xlFVooNH0lAsizuYMB2qWE5gUcOJtYeHfubO
e/1EDpInepmuHtBVFN9VNmWdNuYpske9vdeUr1L4l0AXkQCuEF+XM+6FDF3kfYd2e6wB7Dz9rtux
xqvutTr/zj5A5BcXKnE3IpditcK4Lpqv+nsrOI32y7ZKq+/Qxd/nroDWjxkYMoEGrB232fcHlorN
diIuwdWbthDDPuwiIJzDvAmaAWtDifIW1b5a3IaWoINsRQTRcFlVdHwYpso3YhQ9Y7MvYTu5nXh9
YpyMqH7J9VoAAiIx/BVo+7QfC6J4mbZTolebOEHz9/aZrNyyD5pwZ26qeRqkYPL1NALO5j66jSZT
VM1gf4MLnD/I4M5dNaTCNFCXwnsH5XWcvOTbX4edeWLbwUVLY9cekh+kccdv63lpWJKiIGYZdz2o
vCHvESwf+/RRFfNWir4fO8LFZZNkO1abalbeKeAyv9iTY38IDp3HWKBLsD7/xhaUD+pxLjvX1LZV
SiyqtbPbmW1ByR4Itmdu3wrRxeP8dqog6UYCaDWUfyGHyLrY7VyEoCvBwQdNOGctpYNigFgR4y7Z
a9MSB2OA7pydJnJfm9HuzxTiHENb2iNtE1zBSZGceeqPSTj5CbEFj9212HWpE/8MUNWwo53d/DNY
zyamzG8FW1v5XYkQy1EHHOAkc7DQYFu9tRa0D3I5pKC6EsRVJoN0qPFy5asxeuMMTsxxcqj8VrfZ
jkhub4tWYazFEB/EcuiRlTnp5wGflTWks1RbYvkWSLrRBMlYjmyvpP62puxSbGAJ35LRB01kT1qE
R3gTu7l1O6DDEZsC7eKuSO/t5Nu2NIEdGByWYECSGrYOaUYI5EqCXRln+wHz4dtiBJZgcCCi1oWS
kyxDmlnCYo++dE1E+tbweZIfp2ES3BWRThyAZFoepNTCRFs+V2cjzE40HvatGQj6KERiOAhpujpT
+hLWTVXqjGS8pHHil+Q32ic+3EAORDq5JkpfpAgra/lE0ukwZ0gyheFx+4SEhs0BSDam9dhXyFXY
kWPe69/hVtAxnn+bSqf6jBWBDO5TdN+623IFX5FnFA+MAtTpKey61l4oll21ozdYb9sy2IFvmJTJ
YYdSmgbp8VD1wrg51VN6BgP/kRjtIdYzURJN4C5NDjDUrLCloA3RToF2vvxe1g7buogQyeRjjbnN
UE6D9zdu/+mcAO3SzvBSvKXpoRXu7xWdDwcQCfIj41wPCoAvcIc+cWcN258FprT2rFlecpP9ikWQ
oU5tMlcFnukMZrNDBS6F/MD2QZV7UXJadEAcOsRVqoxyxV7Q2rkI97qoG3dt9uKDLhwuxE3WWlkL
XbT78K7Bbjp4jfZb+oRJACxDTEBT1dbOtBu8+WsNsoHion4TkfgIfIjJYQZutd1XOeA2lHPHSr+p
3UOgvMjRPrJuaCmoYotuCAccs2Lp5pAhawxuw71JUz+upQfaFAKAEojhiYnyJAHJQABPPIePSvqQ
G58nkW2tXg1TNXTWRqZjc+HHW9h1cxDrCUxLTvaRfpK7v7dtd9ULLv4+hw1gPZJNYwQ2aNNFnR4k
MGDl5LMh39SqqFVtPV5ayOJgIipqbKXPagX5Ptntj81tvJ92it/eivqC1jKLRFtI4hAi6iO1USMg
ROO3WNOOdjVvBpueM6IQ2br0i/FY77a/o+icOLQYMjCkDHqF8lJoHuwJETUm0rZFrLvDhVYcTFB5
MjE/gusWHcM7fdfsk+fyrB5L34AnVJ30S+DHr9syRWpxwKFMiWoVrMElSY6N+lr3Aje4Rjz04aQ4
WGikqJnwVmVPufAQuckDuKgvMRoNWqfzrM+qg9rneThYriRsNGAg8IsLXnxODiS0ulaHssDVZ4Xy
fyZIWA+1CPjW38ZXOe9msXAks1ElXT/FrHly8EGTCMqP8gyG3EvuS5ffoE5Yfs93r7YQpihkoFUP
mB20B0N9VbC8YftGrBVSP0jgEAOboIM5DkaUNP+27/WdariRRy7EGf36FB6bYw37Cj2Ri1yPMRZf
kQOP3uxHKe81BGXvefsYKaYdAQPF7Fvn5N4+CknzhRI5EJm6ZNLKHleTddozZgPW2d+7WCF3kA+B
KwvK42uViQ8floOQFk3WTaAieC8/g3YIk3dP5REhVeXMBwS8o2vvx6/WLnlCsZrxnDmSJyKuWvVn
i2/MAUxcaDEy4wgT0PDoaBEoR+2vNBE819kf2TC7906SxQ2tyJSEWDaEQGBMntqyOoUD+KlmFOJb
IkiCretj6xorg6sa3/SlRt1s5hZyq2mcOWF7ItIBsycig2A371eFrlI4CCt7u4vUEc5m/t57MSZA
kPfy5fseO9iw6d0T9Smvf7+rOA622hxb8+wOnma0D0OOBQh4HGGbcZgk+21LXw8Nfgriu8DokGD3
cwzcUmwMF9zpQ+Ak/Sc5fKaKqPflP2ztKosLc3Qt73IymMzWZBeBvW8hbYM1doGju6BCcjG3+mfK
cShmT0NmT3aCyYm8cdohdEbzSRpmR8WEC7bmbgsTqseBV6BgPjdlWTfMdc5S4ci6F053iplDtK/X
fji/dvlFyb1WQqJK1I29Hg5Zqm2wupZsyhyypBIik2pGZnE6zV7kKgc0Z2l36d+9r7vUNwcn+6YK
kvWrgcNCJAclaITMY7lGwoOM+n1jDW+aKUo6r1HPEM0yiIzCk27LJg/Qej5EUxPAJXweFYftCDSw
/Svxn6rb4A1ltZfqZvL8GbRm4LhyEu+3KHg//ALuw8qmHsdsg4ynYA9y+qYPb1X8JLg77Or/Ai8L
Lbkv2SvyXKi6zaJmViUHGcClPTU3BMNeotaD1TfaQhQX7Y1SPPc1m1nSJbzdA8vTzTspeCTmIc4/
p/H3bc1WgWwhjcPNQc3SdAhxfGms3KpFfZSDbq9l1WHuapFvXcWyhSwONDuzm3QqgVGBxWDVHbq/
Po+72TPcDo8C/MOcO/HCY+8DV/+ua3A7GLtkp2Lww/Y0gQdcdUvXH8M/G7OgVQzb6PHmQr3PPMnq
C5YX/NG35UlxCA2bqO/xVJiCCX209BMtar8ttJsuzXR3W9Zau/DSCiwOSzF/27Zl28EKPtHj4OcX
ZPuxQ9ALQOFc3MhHwxm8wutfkFY4mF74bVv8eny9+JwcuNI5GDEt9O473pfIgu6YXDrQHbf7EHxo
fyiNAx2q086cEzxi37czo3+EvOUH9oylp8BNRNIENvJLy2QtU8lUBnRroUHTxMIjyYn97DbdgQzh
M8H9bG/1wRG1Day/1BeflMMcq4AvnjJgjnnf/v/aVX2v+P9DKU9kCxzkJFMbSaUM12TcDsi0HpUD
uQS7SEa8W74wKsTCmw52vts+RZFUDnrGrEvUSWJ58uBWq/xxvB8MgQNc9/mLb8hBTkGnsk+xK/cd
crBoyZsPlhfsxvfmNOtR2Gq60ikJK7QtzdYV2yR823xXN1GlGXggYX35vjgFx24XX5gJiEqI62/2
hSTO3qU87xTVBrj8M6zZOPn9CDYcpEfbQ+XNruKn/uR0r/FrfC96oqzHFVctOWNvypQEmtQqaMGL
nEjBUpH8cftuiCRwBj7GUtUnLcLeLEOjHfr0sW3b3xbxHwHZVQt2PxdvIHT4aZkSYwfQuDNOBOyy
xC+QX8ayQBQslefpoAqUWr/wV4GcQc9pVZkIl+Brq6emxdhfcky7whGoxT7+r6HKVQpnzD0IZW1V
QbtR6yk79WvjYple6TReeGHhl4RttD+2JYrU4uxYS5tcqnTMP1NUUsYwR998s9OlSgAX63hoa6oJ
omMNE/2cLcv6hPod435L6g51wgi7MQqnMkqX1s2ORP1dpX7LjPkwzOnztobqakx2Fc1njxoMRtOx
KnFVgtZT684p7epCh2jXG7YTtz/UuTk1iXmQJ+nc5vVRwVSzOg83RWE6laJd9D48mHOdObZlH6Sg
vjSqcU4H27fL/DTY+VOM+W63ipBP1DF3IPXnthFN/a0e00IH7nUnB3ZKJxkeulJPhRQ6ffBJVr5u
f6hVs13I4EAJZGBGIg2AWwMlz2HQvMhMBSUhkRoc9qRqOxq2BTXs+nMgHWL6rM7ethbrIgwTeTrD
JAq/LqIlctan6NDw5mjf6ReDPpPfYLElBISJhPkIFS+nj9ijhFOpSgp8XyF/GbLHqttLQsJ1Zg88
ECxlcHBTZVaSkRIl/LrXzn2qO7ou31Rq6dOhvUsl9aWa40/GnO23v96qnS7lcgBk1naWBBGwgB6D
fb4LjiEo2lRsgBf12K6d01IQBzxKQkltVQCeUqO3MZ321JjOafEbq5k/nBWHO5Jm2yX2uyoeaR5p
5ZFacQwx8TgzjY3T4hvrxlCau1HCpWOEjSxSQV3h0HgsgLY9VdREz85gSxoHBroyt3FTQVpYXLLy
kdh/0+axMb/MogV47JL9KghwrRFFl+33AG3hZAdslAmCHI/zOXiOasPRm5tA8mhTutu3bv2yX+Vw
AUMmJ2nWM4QeDHoasuBAq+Ecx6ZPaeabhN5g75lrzsrLttjVchDLffyrH2fIhZRNtaQixUJv4G3R
wD5h5G5GZ0SBdv3pENQu+SJ5oreBSFvetKtQ1YoIfMn0qGG9ZnBUsHaj3Yv6Sf/DlK/acaZczVaI
RVTIvs9K6EjSfT6bfpr6xDgard9rj2HtzpH5OxHM8ptydl2YpZ7lrByV3sSPKgqH7bkYENhO4CYs
96BxES2SX329LiVyJj6mxBqoVSqe+hA8MGaNCMzesYqKXuaFO1ENdt0mwOGCbXKWrfJ5gSItdXkE
4zYIJ3wASloPbhj75hQKbGIdH69yOG9c9HFZyAmcjFxMTqBPbqQ+GEb8h1I4h9zJchaQEY1/ajw6
alR6hGAMTZTfWAesqy6cfQe0xmpjtp6qrI4yiAiDl4I2mEe7ycrsN9w/Cu4/j4czaYzyqenMmnaj
9Lm1Ai+Sn1pLtA1apA9nwUFPk96YIMRSnhRrdob4Lk0bJzHu1bkQnJBIFmfFsdX0do69o54xv1nK
fgr+qsa7vNgXqei5vZYmXX46znKbuhu1CHySWL6muowupnADMFmwLJ4Qm0RacTbb1nTQ1ALtwIPu
aN9N8I6AFCTbz7I7fS6edHDF5KjHg9FCiL6ruTaiyETXQeqDHjFOdDyr1ZjP+KD0WB/tXWs5xT68
DbzSBw3lRcUU7YRcG5Y77YMv+bOolr0K/lfpfKQQSXg8zCEUZ9V6xusy7Miu3ovErIPiQg4XIyR4
8oCeZFS8+IU1r4NUzW9P+gOSbL64tMzs95c4YSGMw6p4bLquxJo2r0wmD5OYB4x577Z99SocLkRw
QKU1+kByTOt6gfVJHg6G/s0un/9MBIdSioS6vzkjmw5Wgzo/5vleF63bWE38LC4fv2+jCsJYHWSg
OgpX0RHL7MDuroVO7JI3Rs9k3TRgKM48TM84ZeFqP7Y1XD8npLgUTTPQCcVhiVzOphaOPawu3NX5
oWk+bf/91Y4/olwFcBAyYPgrDUaop+7LY+aPB/lYYbkGa6n+jV1peH1dRXFmrJgBndMelXaTjnvD
AHFXi0QJFW7tFnwznh4MrM7jZFmQU4Kx8t2SRsfwpJfkpvMYeRe9FZF3rV/1n5rxM3SyPmCaqWOa
VaVjJXd6QR1b2IUiksLZ7NBntO3YNH+YjB6NCk9NiEN0cti+EqtAfz2m9wrk4gmRZIY0ySqMSp50
PyOSp9LAj2izS4PwQWo7wQ1cjc4W4jgbJs1kBVqBtDuUIoEBNmcPw2NOoPh/phb7ugu1RtkO5V5H
U2EJ6zUGLFhJ3Qbbps3kbI/pcVuY6Apy4Yaa2UiaZDBbubhLposmchaiq8DBAjYqKW03oPqkjaOj
Y0euNn2Rk6dtJVYztguDfU/TLT5ZZpaVXI4TSqOfyuP4ibl7sGaAKWO6UZ3SxW4TQeQkUotDiKiI
wr6pkMqwwmjfSgF4BOk+7+Xf8kw/zZUnASOgGe6LpFA9ibwoBGvbaOqhC0igzH849KsYzqEbtZlH
IUs6RSgQxlgLEnjkB8bLd+BIfRalGwVmpHHgUFryMPcZOoyK8bmfLuG8b4rGs4Qd4uvR0FUp7aMZ
1XaDhTwWzOifPasdiJGMywwCWEBeexp9xY9O6l1zjr/ZF9H1EFiVxkFFDJKkKqWIxMDsZya3dfEo
uPCr8fQVizQOI+RstHNELSwpNINbITmRo47J0RLBrciCBSircQgxFFqQxRF0SVu3A6VUcjC72AnL
IzyyI1BLJItDi0pDLKZiiQxbZlXDyYe+QX3bb8/WjXE/gdC23muX8pk+iyryQhPgogus2BjUOmLh
C8gqkgPIKvzpvvNmn/U3iQrH6yZgomKhIezU+LpxH5HKjpm9WYPsNaDqTw3DswywHcj1XvBJ2TX/
NX6+yuKOT0kb5LEjvI/7zwoKWeFD5E2624IF772dtnDnt22J69B4FcidYdaElZnFyMNP4a5COSEb
7oZYQN+7bl9XGdxpBSrtWkS6sK8udEM5ORalLehOFIngED4spgDZQcQwsSXvEgNrJYt+90dfip+X
H6g+j2nLECpFQbbAcGIyY9nZj20pq6VuFCv+vW38MpaatmmrjjDgmhlVvhvP+VnyUc73R79129tO
EJYJvhy/jWUqWk0JKUVfZ6HfyZL5PRyJ4FaLRHDYrsVJUOQzXqCWFXptTG/kQnT+658N/XiGploE
tUVOBoo9Q5wpSFmwref/9CDlhxrd/Oi0QLe7iKNtFRMW4pjKixCG2jq1gwmpg3piG+/SY6ImN3Nn
nutB5DyYdfwCCQtRnPOY2lEPYDhMM2WnoeHdAnHgBGoI22+8wUPj+7HwjXdiQcFVXOuCICrolm0V
72kwb31UUjXNcG4VJHDpQP00CI5DHx+lej7QMT1j559bYdeBDv5HsC78vS17FZYWormwQ5tJUo8K
QsS+esjl76r6o7Z+Y4cXwVUxQE6iKTbhuTYs1YgMPYZB59muV1onTY+DmO55FdGvUnjYqDUQCFoB
XFV3itDMlXrZbe+QT+aebREM7jSBU17/cD+V4uEjqczO7GsoNUivYKRD7mA/qV9/53CuMrjDsSIw
LQ4UI6tNG5+TEqQBWvagaJ33Z2I4kw6HMTZCiuYRmz6n6S3RbvRQUIVef4osToez4zlJcqVu8Lnk
B2OPyOwBe6X37UGHabEFvhh1F1UNVsEQgYSpqLIO3j7O4ca019Bn0SqeNF+icnSkVDSiuh4dLUTw
/lbBanVzwnMnvWGbKIp94jY77cQG2n9rUz0hC2Gc5+21IQ3NGve7bg79nDhGfjuVAgey+ji4yuBJ
CULsKNING41t/a6FS2wP/1uqdNV2FmI4vBtoN8dhgOKjbt8r5hNNP1Xl6/adXi80LmRwtpMroxHM
JvpV6bG4Ay165Khv4T67UU6MtXH4FrigCRY16ItuBE86UDdxaiUhPmB3Yg+QdGdid9Uba0PEjp83
Ueuz6DtyRhUE4WCUGqRR+2jLmhPW/oBHyPaXXPXAiw/JfsTCAyOeqJSANa8pEZqez+F0UrXvYf3p
z6SwX7GQEnbYIBpLSIjUExIi6VOsoBbR7+nwsC1n/ZMRHbBg2gaW33yUU2ZjTmwL1TdD1Y51oH+N
hkdq9L/RLE20qxROm0FRKIJxHIxNLbfMx5tGtRHGloJ4X6QMB3GT1jdKQiBmyM+1fm9Mdx0ViHhP
UP8SFS1U4TDOwmrULkMjgDeisfCx/pz2DmO9Gw/N4La+eaoQp9/oWOnMCJe3z2qNexWQd/2MHOTV
/TCADwLB3/QQ3Cogdca2nx1WgDo5jKp3yVHDaw0M/a+iZMy67/gpmE8wGV3fly0rWLWB6hTyeA7j
6HlbuXWovYrgMDBtJatRCgRe2Dx3S2l3O5rDGWxErkS080SG5x4N8GmIfPS23P+AqKtgDhjTpOwD
iaIX4t+ZROuYg4WIfUjz+DsTxosT1LjQQh0SM8wVNjWgzV5pzn4md4LQYjVsv14SPqk0260VzgYe
PYVZnNGf5oRh/pZ2Ohbuha+NTDCVmArc5Ho0s5DJocisN0oaGDXuB5ijGJ9N8lC/MuYodae7yDbd
i4bDBZbOZ5tIUM4UPEuoLZrnyaqwC9E3M1GPtOjW83CiRlWnJ+9w4jXZ4yz9tX31VodFl7eBw5I6
KAgpJQiYTsYpQ/MP+YGeBI/RORjetNPgJKmbOB0mhsC8fUset+WLPiIHJ3mLvpUa5ApeVbwM1ddZ
R9FbtHGbfaMNuOTnD3U6Yb2HhKwC1W7M6TiSY128hBW2UIqYnASnxbfOT3qSxwlFe2+FRZgQZc2N
ACoE34tngzcRPLOZaRSAY/misvEGGZtcafJj+1jWUwpXa+LJ31U5SOsOu+3fZ4jrY7PPbk2/8vT9
CDZT6SiicBWpxT7sItTIhnxqzYoBYLvXi4MpPyS6oLFDdDbsJyxE1HURhhQLo1DlO/fhrUZFnpGB
9NY14wIMVc9TvbLxyaSDtR+P8UmSfYKJJZa9j57n33rsLk6IQwYNWwGqjr0L/qmPXsoaCdLfagZY
COHQYbKLWQ00A203ykOePxRD7aDFzN2+bKLD5zAgCzN9jmUcfmE14DlTz0ia/UC7TySQ8x/vj59u
lu86oaat5BU4q9+7TrDkHQQAmU/rveVh15m9L0Bo2FS+iORKAD86F1UMadykacHUw6y1HcdfLGVy
8lLy+g4cOelvrEJZBmg6F0tMDZFnqcE1nDEFQp9Ca19XuxL9PduHJtKKiyLKMcgCW4eLN8dzp95L
iZtqim9jSG8ignMT3A+dAwct7ausLdiTvjthm5FjkUMbPG6rI0AHviMlksLaals480Q7m/OxSgRv
nPUX2/XqceBQZZWcjxM+Vzld5ukm7iuXxLtQ+DIUhZJ8imVqlK6iDWCBjRUSt9yxeaD03N2glfcs
2jMv+mocPMRTZZoWG2RQqtu5/9EPb9unIjp5DhkGmUZBGnXMdF6sVHJK41UPDtsyBCfD51ewy7gO
BwuJjzzKHFAwOHL4qOXfden7thzRq83gcQDrVFBLRrKIPMjvG8tVTJrfJEf5Xt6FiFDzZ/1pOHVn
4ZCYwDHxPPBS1MdykwARBrf3iIuF6dhyTBxzX+3inWgtKzvyDS/IZ1vILKPihcUxXjIfy/AboXd2
/8VW3jT11Rr+2v6k69fPtJGC0+GkbA6DiD4Voc4yO7N0XyunvhQMP683cqFbA44B/e82f2Sd1leG
3QN5GCO1uQtP+SG8hCALDIWNXOvOaSGLw+1cmmvDqFHqGNz6hj3nqWcdm+fEZWtvNLe/TfDCFtx9
Zj+/HNZCJvcBFWXCvtwpwZXcY2L23B6iOxatiDh3Vs9pIYb9/yL0aqlmNlaNzxgDXLUvspoKPITw
oBiQLCSEqTrYRQugMJEPGWNnNo/WcFCwjI7KrWO331Tr1abgHDVEV2T1vi9044Bdj7AnqRuHfwar
w8N87HxtN+zZyDoWLWD9QPC9xTJx+yian1hH+oVkLgAMSGoELSuu/LvqlHWMMLMGvaqQ42oVJRfC
2GdYfODMinXsRRyxR1DSnTm7MczE6whaNsWdFatwtRDFgX7fEDMfLJQ+coyjsPU6gWejq/zI2gzN
N+EuDtF35Fk6iVVrbVrgYTC4Ru2wWQ3sjnAwlxk41I89UQ3kfY3BhtHxjJ1obLSsukPZZSyjnUIK
DE50T2Zo3WizFKAkUn4qkuRHroXfkrY4EaP0jGk6FMrk6w1493Oj9+XY8oah8MMUfl5Sd3Mcv2At
3b0ijZ1jYNLLKbQBaF/Wxl5KwnNdN/dqY4ROmZCn1u5v5yF6yPvmU1PC5qXkUqTFTs/7uziNn8kE
vv0ZbJhlgZGjbtqDau9UZP0NWkB9rQl9rcIs+GBgpnnyCVXvombIXSNq9rEZPzSV+kPX4u9t1LZO
rhfPI1VPJEd/aD4cwFeuOMEsn7Ww+jJS66CXyrM8ay9BPL/Nitn7cV77205iNYa4XieLA585isq8
bgANJNwRcBHawSe0A3nbQtbTogspHACZvdUYeQpXFB0JBrFTD9HqzjoWz5IbRUjKam77XnDoDomo
CVOkIIdAshKY6mwhn9eZxiHqR98m892sW8dtFQUgbnFwE/dmWCQS/FMVxw4WzE7/R9p3LdeNM90+
EatAEky3jDsoW7Is37CchjlnPv1Z0JyxKIiz8X+eW6lqNwF0Nxod1opEaVCRBM7HrOtiSWXNIOeM
2ZnQY1RaZfCfFsEj2Mr6GOcS3rQuWdOjog73bdwJ6gxCf8JdqjHQwlCvw3vvnylI84VRobJkLixQ
CNcgcJc8eNFspK3VdsiL04A4KxJ3/ff2MDsKqNfKaxHijHBxnJ6jaFvIlL3VMbjxoAKKgroFwJFe
y6tCVymUxql2kY/q2IfQCPS4+/MaO+sCWsY+CaQkfdR7dAkNlXEadJBLRt0DpeFdKfePl1VGYF78
JPUgWa2xxHi5yYbpqbPppYt51hMRnZbgguVhbQsqJ23SY2OHlbiy/rWVv6Vw5sqo2P9tPdz1GrYp
hkgG5Mlj86R2d0kXEPJ0WYTIkFlvzSZYMIlSTcuEYKGZ3bK/iUQDFoIj4YcP6dKMy8A6IMN2KuzM
XG6AsPzD0Iig0CaSw4XkZoPePXVmnnWuvIaMIA8lvp7rguhVcPQm7zCqWs06pmFK/yOLw6sizh0z
njJbUyVBwL9fJdncU9zpZyRd2pKBkjDnxO6p5onhrVBbdlq7urVc+eU/6QLfAhRGwL6Ua8THheFL
2n1mlQJ93lc2CoZCmciy+soCu1U2KVPqvEeKMgpvMusvNf1xeQH7p/P79/m6YzHOMyEdQ65tv2na
avdg2oquSD16l+X8i7N7E8TlBxDL5dnSoAw+nJKbEQBGAPC+n9yQccb7orbvfwlY3qRxut2RXFmm
0mQBS3rX+/VV8xfruIy8uvbYJHbyJfwEplyvdGTBBblvVW+SOXVX5SSOZ5bOi0lrd33t5HMNBDNR
Vll0bkxvNnoRKaEmhaymSuhjlZ4XjNpW000DEE/BuYkEsfVuBI1VbPaSxgSd0EQFJnI2Ql+g68i8
pa8gRuScXg+iCXPRLrKv2kid0kjTahNhrSZ/jkGlrIVOZ4k4cUVL42K+iuZDOlMkcwb5JbHcuYkd
q/1co1X68h4KbFjlIr+RZlpbs4m8OfQ76URFTbj7VU76pnOc22sjNLLUOd54kbk8F2H1jdQagItK
nwyy6kwF0PxAAqc1+QPYec5ptryshXGV5P1x0udblMLsiBhelxN3VOugnQavG0qvikuBExBsBF+q
DMdFUdsVLTeJcr8MmKoWpCtEv8/5mDxrrVFnePap8dBLd+2foGrRt33my5MlHZpJnRBfh+qLIn/O
Z0EanZ3Tx7fz73Pky5JqGQGFF6MKqFabJ/nQAtmVAl1ElBf7l2vyTQ7bx411RUVXhSjPoFL0o71i
MLINEnG5Tb4kSP+hk9AVkZX/S/rvTSLnRWa9a8o4QRAwOQYIcezSXZ8lp/VWh/rzgxGooIvIU/c/
2R3lnAidoskaI9idDqAIq7uTik//TQDnQNJYN6HR8I1h5OhyY6uFyEWJNJpzHW09FaXVorJmqOaD
JktnQx4Fj0bRzczPyrd5W4BxAnclA2ZmePnRdQQSVVCgMWJPwZkIHDtfpFzlOZbnEIDCUfYzzdhY
5R0IuwUOd9+xmwABB9otm5t8r99VM8ekVHAuCgHgeuLOYKepDPQ3fbl8/vtFD/omiHO8kbo009TD
IaSJbQYA7nIYoRaylOjDjK47TC1NLqhdGiGw0r+Y8D+SDcI9QojG6EQZtgI59VcKmtQkp/ai6/nE
KvLkIL+IxiL2kWZ+rxXgG+83tcH0KEJdrLW86o/qWQeoPPUBrwue3cu7uq8ib0vjYjfVykx9YlY1
ZKD9W7W7gi621CiCy2K/CWSzIC5S04cpp3WCoqhyP5gO4/5DW9x3sEonhYMUCvZQhF0vPDXO8ZZG
RoehRx6tiB02O8+KIPpjeVBeBj+/AfPQScjk+y/m/badnOslkhZpGZsBLy2bDZ5Bpjs/DP7iM4R8
0ZCi6PA4n1u0xdx0IQ6vk7/U7Vleg2H4dVk/mPV+vCXfFsR53c6qB2kFxIKrT1/HMegANxQbL32N
yvMJFVuBNl72JQbhfEk4GWFDWubj5fxsatIR42jHOXrMqkzQVrjv69/WxTmTKcq7MGNJ1oUcSfu1
z39c3jeRwvMYiUbRkx6tirhMPpnB+JgDAZgwxoTJHW+AGHL7Z4Wx3wt6LWttwoyedlVTRSgFyBJe
QFdG9PPygvbDpbff5xxFa6WA2mBdB0oQBjWIuDu/OYKA9nBZjEClX7d1s4wqLI1+ZmV6UgZN97VW
4S4eL4vYPXpN1k2DUNMkPMleTxSKv6LToKLPneIMmkC19p3ARgBnlqQuotpijZa9SwFuX7qpWzjL
bXFskEYVFcn33yMbaZyFgkVLKxed1StR1PXin8bZvJNvxlPuA4EH2dvqaNqlZwK8K/eGAyotgvt/
98Q28jmbNarM0CX2egwlb0a0KZse0V8uH9m+NW2EcObadOirsBpkGucfc22XKKADXat+ZsUJG/0o
fkdsUfAkUBO+lkdmLaLZADWJyMlUrmYRcg07l/eeFeOAMnRN1nULfQdM/kbTCzCdrpbUqK6spXZL
j40xe7Op+mQc3bgRBZ4fT4lJAyQ/8JlUw/jQfoD5i9bQNDy/rbsMaIpqYkuGd/mUPu7Yexmci5C6
xAJMHWidxyVzIrO877JMEEeIRHBhBKZgwgJQhtStpUcli1xFEY2O7x/L20ZxxxJruVpLMlD5w+RZ
rd1Mim1QYC/JOewnwW2381B7v2Hs0DYqoPZVaNEBaaTO6z4TL0eDlQXgZRbUkh8MhyJ8EOVQP7px
JhKAwei0hBbwKc60X6tIZSJz41c7h95ofVLaGaC9B6l8mRs/XDKBf/h4p7+TyCc98xwDJvGiUVfS
vhuGHESo+w1gvOnmXHB3ME/z0aJ+r03lgua2nK0cE3TUXYbeTjKCho0fGjDJmkDLj4YkIr3dN6k3
cZy6k5VEha5CU7TipZmurfS0ikCeRSI4dTdpPElg/kbuD1OvyW3VH+RB0MssEsHpez7Fq0qNgbqY
Q17G1NElBwi9Ah3YicXfKwGn6dOYm+uQ4Wj+rhXIdoROA/PR8DAW4IwBpucasDOI7Iu9yy4pBHcR
61M7KVmC7YvoS0HSwZtQyh4tsG0keYuOgtxRwKrbUEzhAMnrf2/ixpoVxTAteBNKLe5ibvVMkZYJ
2f7RX4GF2oD00aGPiw/AksB6GUXv8F3XuBHH3cPJXCRWz+B/aXYKw4d4/hNF2fw+dwVbRlahZySj
bpUdNaraqvXJmEQ0tztwbttN0/in9mKZQKztDOpegybxmPvzYbbRtwakl+hee0DZzGNjJJFr1XYm
aoPaNYXfK9T4R3ei47rvk5BiTt+3lu/ImObFw+UrUiSC8xljO6/VVOKKZM0z89UcPs9iyPvdK2yz
Ds5r6JFarv1YU5TxQ4SBxVPZ27EfPupAPetsHQy4ESgs6uuqPGa1d3mBO8Hv+wPk/AlQL8IpLFOm
9doXA+c32tGVcc9IM2JvFsWFl5UebKTvb9BWwqyWVJXa3ygf7FmiHMtnDXgVJnqu6Hn4Luq52uEa
fL9AzqkUNEpmra5VTB5rPnJdFno5Qx8JXQw4dT7xkXD3p7MoIyRaKOdMJrW2Jok5E9k6quu1Nose
LSLN5NwHIPFIW6F/zR2cFSxE4HBzQjxcEBoEDHa78qUX0TSDaE2cR2kNQ5PHCHoaAXpIOkeZL9DF
XUMAHrluUZ3oH7j2jDU3JiW1MJ54u3wGEi86U7tAcgw0URE3PBj3iwsaXveP1rURy21lT6vOrDEM
56IrrZ2v1EngiXeXhQcDgZsFAgGv9KrcJURPALKVrjeN9VAvn5J+cMvmRslzwRaKRHHKvvSq3suM
azXpBieJ/5qHz0l4HUrfml5Qyt23q82qOA1vJKK2g5VQBMOqL8f22iG729vpDcucSUfkTJzUlo4i
bEjRCrnDUvVJAaiSCmeZHOXqZGmHJlsR8j8q6Pa9rI+7JrZZIafvcj3HZT3iDbamxE7aJ0MC4KX5
+bKQXaN6E8LnnWi1Ngi2SiifGrtSODvtKqKY3gH8hQukOkCfKTFVwnOrk0nqsrkY/4nmSmBD2llj
twdyO3toGfYHAOoAO+pcY4ANNIkiJLHXV8qHwG7zAWwTNg+nnBYgPOkMIEzYqy+DF9Rdz+FJCbQv
yOcE63cJYyrqqfRir7y+IbcyY7DB8K5ylX8FTqsbCwxy/9LbfA93DcUDajp6CYDRySFOcph+xW7i
RI/pIXGns0javhq97T5nk2mDByrCWtUtyC1O2u7nwm5lUcguksKZ41C0SZUnFM02kgfUKTsMA6t6
uqyr7Es/HKNGAICkmgpCZO7BlltSF7UVQkpg4GT0ekn/MlEOMHSRa2G/80GOTjRTU4mqf6AXWdZh
nPQGr4+IRs6cVy4IEOLW1obD0B4aehinQJk724wfL69v1xY3crmTUsKll9SYUDcE0lR1rwlDvX0B
lCiYKUHxjc+W6mWnreqIiFXPc2eYiVf2mYimUCSD/X9jayv6yVSa5KpblZGfZPND3yvB1OR3XWV6
uCA8aQSnZd+/TCHaeKVSf0ol+Uyj3MtSCSN8ld/rmtfrk6tSIOJ3uVfWuV3ksb82IBZdNIBCm0Ls
nv2vNijIRTV0cvF9fcvSkohIKKAtJ+0LS62AXjT/rn9iSOTELfwyGETPh/10DiAI/pHJBfdR3WQZ
qWEyNJARQjWZHXlJYNyTo3WvesthOEhnUT5n3/VshHLB/lBNTV1PcD3Auzmx9oIsmB9mVPr7QH8Q
Br+7XmEjjVOGZmoxQoUUmbtg/ktLbIRTcD5nzNfqn0bc0IDiesie9cW9bEgK27qPFvy2tey7NkpI
jHiNqglyW7B4MVi6EaB0rOcwAkwmON7Aa0wAWbm+pMcIJBWgVBHlEnYVChUp0DlBoz6A3C+VXi5x
hS+ITKdDf9t0jecUOQ6u/iW7mhhEylnUOsLigQ+LfhPJl++tTJunScLRMjJ4hmyvBt2RHERids/U
oGh3BEIdSJg4T58oQ27FhN0n2aEy7tDLk2iC7tfdIGsjgguySAqQ4EKnCErCWym+SsMgVb8qxei0
mMG9rCo7pQIEJxtZXJS1ANRwJiWsML1idYIVD9DGnXz26G0dsWIIdo9HM19igi79cEaEDBC68KxV
N3kqur+YDX9UhN8n9FoC2mj/WmgT6LXxpmas73h4+rDxyKZ4yKuYCiudWtQJsx9gmYBWY6RfoGjm
vEqTGx2QlyGRBoxzJoFXKSzbPHXOClC3EP1SRdDCBI1XhJ7h2TpUPmzfa13p1Aaht/68fKq71rf5
Hvb/zQ5oSWyVYQwdpc1NlXqaIdjiXVPb/D7nX0LwihOQC0Np4vaklM0nJSu8pZgDq07spQiP+ZQ7
gLR1Ly9rp88DyrqRy0UIkQ50DM1sYBhH8nkIxsN4Mk71/R+q6UYQZ+RdM/dFVbI343wmmPDKDtJ4
L1gMs+IParqRwVn53C9GFo8pReslOizK8Fwryo2UmN80CyyjyXicpuSYpLPXtVPsYBL/qNY9qBHb
o6KMj62cnNOm93VLurZa0Xj5vlvYfBznFvRa6mIjxk6TqU7tMW3OeUO+k0661TIlyJrJC5PSS3PT
GxUwSRjzc1O1brlGVOSgyOVt4qfE+4Zmk1og406BlDhdx+6PyW9v2kBUGd51um8r5kt+Bp5IQ6Sy
R0l6XCfZiQa8FVhznuGnza/LZy+SxYU+VTooJQl7vMPGyAFftmMUgdliWk2t7EJvBWaz+27YrIzz
TmZkRdOSwBuk6uonw9fBxGAuO9VCEPzutLa/s0+d8zsorktJRVhS/X691YPVlUEsu55N13DIDzZL
XbgtSHXQVB9c3lCBQ+KbFOrUsuReif7OMnaBDqBz1momarLdmXZ+v0DOAY1LpKtTjxSZEhhfsgPG
0s/A+nXI4/9hTmD/2KiuvmJ2fsDBncNcb5QBzVExI/6YXStzKoyMJE6X2CzDOFw1fuxFvu5d3sv9
wNx8E8xp5wTGwqUhsIR0Ug7Ih9zqdeaXNQ2mtP+rzNanYdWdnpZPcZy5bZI4kt6eajCuS9bqFGl5
vPw9on3g1LcY0DMpD3gWavphyO/K4afZH1Lp52Up+6WUzao53VWsZpKMAh6PBipa0azv8afkOv5k
eLMDZ+DAG1gAX2K3NrhjBRkR9tsfr4K3Hefu02ilyhJBDdxYi0C8jilP0buU/cIHCRYjUSSAxv+A
/xrSNq3N1+TxCOgb2bjKx97GX/5kIRsx3J225oSunQk7nFRfLc+RiCNsfxkUjyZCFfIBsHKM2n6S
AJfvrtahSe7k5saSP/2JIlhvMjgbXxtp6cDCTUFDlt1Qp/TTO2ANB9pNH9kDurgKEGYxYr84iE/6
w2Xhu7q+kc3FHdlaqcpCFuBt651N0QFHpGNMBxuI15cFiTaSO6jSbHNDYQUSVaM3o9K64KxxVJqK
gpzd23uzIC6OKHqrWqQCdRKGgJKck1N9YDAJ7bXQNTM38FHDfx8b3ziRNmiojhgHWAtfyV72UWNn
QY+of/X6IP0lGqbatdm3lfHtE0rYp2EW4SXThXcK5vNHKpoR2A/CNiI4R9w02djQbkCYIL+2x0as
uJvbWosrh1HWlI7o3b6vf6ZqYqIP+T8e12WiY5uPGvpdFB3D9GrrtBpk0hqQBHkpSlPsJ2PANf6P
NM7lWkNV1gtgx8Chzh5qSHHJXniHaskVw0LpRIQQ+4n4jTzOzcL5dxJF/wYrf2pHlhuJneoGe3uo
nMxpa2d21BNLd/352xekZ+hgA1G3/gHTphm1vLE6tLDlZeHQWH8Cp83tVKzCbN5eeLkVxOkNwKFW
2YpRcDCva6Se+qN+YvSGobvcjYcf1ZXqzDcgSBHEYHsuZSuVu6cjuYD1pS0eZzlaKAugf5ePugjN
SySEUxmgpkcVTeFPLKUOjI7eIGR3evN/R0W0lO1aOE3pmqZTS6AWu3p1bsfEblpP/d+Bz97L4O6Z
JrGKSZMslJCj63r0y0JQoxZtFXeXJHNv1ejVoe6ERNVM7Bwh/yDsyttzg9ud4i6S2JwlY9FU1S2N
H4auneaeCjqD9rVZQ3OQBdKED2PG8RKarTwwL8HQCBo77201Omapv0qCSHM38tWJqYNYVzVUne9B
YmTMptmj3yQ9JofEi/3hqQjInRqwCJCe41N+PYkmMPeP6U0mt4EjCnNhTrE8s/okxbeW9CwJG8pE
MrhbOLdytRoLmOaiEKdSvoIQyytKQex3WciHsR+Ez405TrCZOfYKlAuixl3j/50vGEaDt5CC8g3y
bfxDr5+iotRq7Fbe3nfTQZLvY00QGu3q20YEZ5dJXIZ6Pa8U2YzVL1RztHNd80Mz8ka18srRmO3L
sdiuCW0EcoZaGVrSs75CF9QjNgmP5v/ewv9+0zgVWwt1yNFjhHTgmp6SDASfo6iJYy9w2J4Lp2EY
IzbNEP4YWD/XWg1QIkW2p/BIktS/vFmvmPR8nLeRxDeaGwloP5S4p5gUkc69q5+qU+S159jP0AcM
7KjpJnXREuwuX3Q/PVludVACxY5PotELwanxYFKAeRrVLMSKMaqcpWCS/hP3/aYVPGDOoip1ZS2I
0NvquiCaLU1AohLNs7GTv7SZ3J09WuggAU8MY158ruUr2fia5s9acpv2D1IrwosQ6AiPlxNPejJb
A+7udrpZtMVeh7+M+BdwsN3LKiI6GeaoNtlvI2mQjmcX3yDV9hjXwTSI5qF2Q9etFnJOYlXWaa4t
PHT/QfNgOjj4LC+DjjPBvbTrWWVNw9Vk4uHL48anRgkk8ghOL5FuUulcLRj2+hPnvRHB9nSzZzSm
wO8psJ54Na6TVXXifkWhJBc8rvdV4G0l3NFEaIs1UL9maLxXyXy0EPuaelDIT5c1QCSGOx19lcsc
NS3YZvJkNKdOZvQZd0REELMvxkTHnAn3ZvIdsF1SqPE6q8hMjbqz9L65pO5a/qo1QbllZ5aXOfA3
QVxAn0uAGVsZBzAN9NPy0LvtUcVAb+wrx6yygX7Psp12KZzG35mWei+Y8w9Uj7LGitl7MFj95oBe
tqDwGqc/JGgKxGrZc3RxNVAuxhjJjnzRI5tdGx/909vCObVUSVZg5geaz/jVhqAIkqPi56c/erps
9pdTy7JoFTUKscyoSIHUV7mjOdl0WZ3LarnvmN5Ww6nl1EgVBkag/fOwOPFoHNpSDS6L2C2RbVWF
CyaMdezjcnrNhPfHBlCmlsdoi1Lhnu1eHYqCMqsJ1kC8ad97jC6VK+Cgs9ldOXbS2c/b79bwq0lg
BTfTKIqSd7fuTRp/66+vYGsVqkBKcorUq3IU+L/dXAsYcP5ZDn+dd5qhlRLT9AlcRSqQBgpqDy/J
kc0VyZItuaL+l12nrlgqoYZJVItvSy2VsUPmX1NdUtT3Y6Tcz1bnGVMqcIW7FrQRw+mcPiS9FE0I
l5QGBcOouClTHJmS+aQFUmpUOFkPNrCZHAR6KFoep4djLZF0XqGH5VXzDfPyT1rl6lct3m6ogdMz
SJ6VFG5DlAYUieVCXTLMTQoqAHCX14e8wtRK/MtoBe0ZuzKg85QYGsXgAOcUy0LSwjTBw31MwhMj
U8OL5AqSBcN7+6a8kcM5v4KOgwpWXVbUQls0MIIxZ3ECJJWQvXf3HtsIYgveXP4q5lCloltUZP00
u8dbJ8lsWh+BreRe1opdK94I4pQxrtbYjDFu5/Z1cqzU6rErCxHrGFOsD1fGRganeGpnjsU6IC5P
zdtYCqyBoqwK7sMWfVbVnzh0FZk8BZgTaAbifGCYLyUevAmy2/TeVGJbLb9d3rD9xfwWwLcna1ak
V6RDe/I4NP5stoEVD3em3jiJgtMqVRHpzX5c+7Yifi5+BnZBZeUw2wYg9phr8K2b+ty5eDKCokFE
QbNbc9OpTpF5pRa6kDjFixNLNicZXl2z0VBwvXi6k5a2dk7BRmLrrnYy/eilwoRIcyDfLYF97Zox
BcsoAbsZBYDde60n1oqwbpUBLxeD1gDcNKTI0IhJ/ctHuL+lGzmcGWeSUc1miWdP7xInfvl7vr35
QfwS/aC2yAHuDgboSLhpumYZbF76/bKkMc3StXgdDOg+5z9yTKaAJMyNngykt1ndoGMjuo4IUGFX
UzXdYN1kMjF5pJ6sAO18q4+qq5vSo5wpNwZVzv2ASfNyRH/lagWXt3XXlbzJ47v9pHyd21brIK+s
j7kinelaik6OacAHV7KRwW3lNFtZZimQgfpLfUR+prfRKm9n4/+vvwCMWZAK2tXJjUQu0NdIU6jq
gAix0N20PMS5qxTHyxu3H+lsZHB6H5Xo+p4WTAOot4yVUQZ2ueGoweoQN/XErVSKaBc5/e+lbohK
ZFbxeGEcyWCBtNER/dqOGse2dWM9WV/LmzGwjktQohMXnsatvl9etEhbOEeD2mCi51qOunHiNuP9
Mv51+fcF2q9xF5tJKCAkJV3BgMqhHP4qjNKZpk9hft8pk0ArRUthn7K5rAlRF70pEah286HSD20u
2Cr2qZeUnougorEfFjLBXXX56iWGTZLOG4YyMNU/ioA3isjdnn3bDMVcYyX1ciPVoChI7JoKkrmC
1fDdY0meoiFCQmfFnFxJyEtbpZOHV6UhuEv2nfzbWvjusXgYJAn9ewzdFUBGThMUjnqTHHUf7Z2O
aAhL4CV4WhGtadWoGqDNClB+w7MeY8hYULjfFaGjw8LUMIutfOhyXgtMNxZwfQrGZbL5UR4rD/Aw
7mWz2R101zdiOGULxyjXSxMlUcBAvnqEvEe3WOfKTpK4rMQdAu5RYEC7ZWBdV3WdarJpoMz93oLU
kqpLxsrANJBuV7e9De9+KLex29vVleVJT9VxDKazciPf0a+irPG/rPhNOFPYjfmaei+Nk4Vnn35d
sHdRsB4s5FIYvYkGpHrWY3R5j3cfgMDnIQTnqOGX3wucaJ9q1bhQ14pMkI2nHgpch0jVbZhfEJeD
D1BJ6M+fQI+gFfq3WObGNuss8mnsCwrokXiN3QFvziKn3uWV7TpdzHOqCCEB08L3eSMyLnq9hNMt
kycp+m4peBktX5XhPAgzN7sTFfpGFncxW3pddsVEgV6BXrzowCw8vkWGPHYpsHtjHziBPeCqWHyV
+fW9IntJ5ojaxHaNcvMR3FEmi4H+cxZJNsXy0lrWnW4W91OlCGx/94bZiOGObmw6qlsJfBn6doK4
B8ZOLaLsY3b94ZLZiOBMcIH/mhaE5m6a1s4Q31P1xso/mYCcqCrbSj5fVpTdS2AjjbO5cU1btNdB
Gu6Z/hxW9wrObxJRUO4GVoZpqDAyAyVkPk0vr7oSmTUKh3Gc3qVzerukE6b06BVpFntswwPNlU9t
lnzW1+FT2DU6uiQUh0zq0+Xl7p3f9ju48wPbs5SC2oMFO6WtgtZ7br9dlrDnU7YSuOMzmyLMrDRE
J4uZ2lMcuiv90ueZrba+FoMDCFheootcJJI7w7oq+qzvCjwVQYk9GZJXpNaLqSbHqbGcuFYfhqm5
yagswgnZlWtRBURXCkXhgv1/48d6I1QmPAGgqcfoUPrjQQ6ao3LoBE0Oe6aNoU4DyQ8IwgzeezEE
wUMS5njUl+2JNhSQoF/78OflU9stI2yFcIoh5VY15ykMu86d8YWN+xRfK0eO7BlDYdb98AXNjehw
nc7CAsbeLm4lcwozJtOETCgk02Dx2jsGK1Cfm2t9cjD+gAY9xZZexifE/WfyXURfvWuXpgVsYoxe
W4g2uCNUs1KPdYLyd35szp1Xo5DQP093FF3UjV8LU5B73mYjjs/ZlKUSp8QA4sWg64fRWF+GvnTi
VL4HOuRRcKLs2uH96FYW90ItVi0kRYjw9u/4STvMB0YWawW5l/8SNQfuBrkWnjKmAjRAFbxv75U0
XcpwipaYYQ4sHkh9XbXAWNXfbNnmjSxY3J4b20rjLD4GouuAKjhqT+ZdJl2nojnnPZPb/j73kKrH
WAdGI97azepV6nOXeHMnyBTvpnC3Mrj4tjPqFcNowDBIj9VN6YdH9Z7ZGPRBUL/YU7qtIE7HY0Of
9J7R61BVc7K1tmXrJrXu6ii2L6vc/qkAC83UdRn+inNU1JTiKmPIeEV9zuZTugiCj39RsjcBnJNS
K1mJrPl1LDi/Uw+SFx5Wh1ExtEEk5LnZ1QFZBjQIWssI4ZNlmYGYLh2QXwUybCBb9bVVrM+F1h8u
b9pu1I+Gpd9yuPCxp2BnxIQg+gm/lscYoAvJ1/aZ/KwSW/YqP3H1whY2lu1mArdCuaOSzVaZWx1C
zaf0yLK5sVPcr4Bul56yqxHIE+OvyP+TXoWtUO746iQCjCh71COPcCCpYWN0yy/i1BPs6F4ECXhG
lKc15o74ByqZgNiUs54IBdPj0Xk96I8Y5LajE2sDmlCSxtD6U3zdv4jw4ncNYCOYM2mpJyvNWVWG
hJ/l4udSiOgzdnVSkVVdQbiBFyr7/ybiAJl1lSOBhBficquX37TsQAZBQ4FIBOdaS7zIQeqKoIYY
zyg/2mt+7kHyKjgidvnwlxNSB78XwjlYwCYuclvBkjN0nYXKS7YmzqCgFmPkkysBGAfZTl8mElrS
hlM9lp8uy989qI147qA0kLL1IaJrN6kJ2ma6l6i1Xv6bCM7r1iBqryaCq76YTN8aIq+ohfx2e1f8
Zhd5Gh9EE/kcSjp6P/qHMry3llPfHRvtBqyEaX4fD2jACEuM8gRUDy6vbtfE3jbQ4oILudGVhTYL
nptt62rwV/OXSDr15UHFcF83u5el7R8XNaxX2BGNz1OQtVvGZYVBa+GLofulLIiw2Vl81Ma332fy
N2ZlAvDZrC1ktEaf4VplAWuLEIOMi5bBWe9SKnWf6gVqBi3xWmVxpdny/ttOcdaLQmQ0LCXiWc0K
+u7ci6a7969gxURVDN1mMpTv/VZVsdq0tQnDZc1tkp1hKIPBmjEAa4Toz3+ymjdh3NVYS6NZqoyn
gC76NTXXQ1mqAk+0fyZvIriLcKnAPz+kqHg0ePFM96ks4k/cv99VGRki1s2hmJwjSEqjMVqC6heL
w9E9gipH7KLshumj0NbPZSCK93Y9+JtA3ivIGA2SUP9CSmPxBoDuVpq3Nl8vn8xuTLmRwamB1cao
gK04mbwKA1orV2FxW+ffm+pPGqABDCuT14yszjOnZ6thkZ7hQSkoCE3ddS6admM3zQfbB94AWv5Q
niSvPcUb28+1SaNFiJWoLRqvNMOu09AOyYNi3HS9wDp3TwZWY5jAtNNUfoQKJJdNhOF5lJUlgJBo
ldc1sWfWQj653dt1I4fzZ/WSZ2nd43m0nGS/BnLkjw4F8x4lNNG7b9d8NpLYije7t1pUKoFWDZem
tFd6OR0bS8SkKhLBubSZYKbUmFAHWOP6IOXSVR+LCtS7w+nWZhlcONKk1mKGpsV4fiYveSZBf4WS
7ln5mWHQIwqQczkWLxiqE48m7qofsG1NHUlqpOE5yYoVp8PUoamCXtdX1qfoUJwkz3zEOxosLNGR
wQ8pr3A8l+133ytt5HIRUL4mCtDO0OHQebOr4M3+d++B8WQFpZfdDgdRRW/XY2wEcm5QiYtuHXG/
u1mneka1OOVYPBI6fLYy2b+8uF2N+S3qA/KtZvZTQgnCBZob9qjek7ET3Br776eNCM7/ATBdRjoa
CYLhlF/R0+J1eD/NB/PI+rzHvzBW6oAd+vnyuvYv341U7j5c+pUsSs8Orah+ZCvxcyoHaCB8mKri
0AADrEmXqyLPjl0+BmCQ/xZKonbY3bZfa/MN3IXZWmVPoggFRoagEzsqa8j5Hp3yTzo4Oc7D9Xxe
IztngDoACaIoetDb9s+eD5uP4BwczeIC/b9wcL07uv3dilpLfzICQPE+iWpkl/X2Ay5uBuDHJEXa
y83qH01+xNCPMzMkG2qIdGpvHnq7s5yj00uSUDlD16wCkCqGYKOC8ZGFVX+CI78VxPkcI0wNjM0h
Dm3oS1hcaflkK4DgCk1RP4LQTDgvY6XrkFgGynDSoTyWL10Qu0tqZ1eGx8i3FXs5Z/5wFrLH78bz
G/XgfM1CZZSow9ee+PDUBPS4+DKY2kRwX7vV4s1G8unctiibTmbdnqllt1ez6uin0mVYakUw34+H
+LN1n/zsPRlZ7MJNXJFq7mavt/I5LxQTLapJhYSKddCBgAMoKScKZkcHQ0n/f6AnFfjVV/e0uez1
WBqzcYKC6pjAjn7mY+FcdnAi58JnEMvEqnQg6LN+OLp40SE7WZ5yaz5OvmnT2/rM/EpzLL0y0I5G
bOd/wPNmYZQUtfDXcBDDq+/jGUr7jGSNobpSbTpAw/aHgnhDLML23t1JlBtQ15B1FB44BW1A9MJq
HkgUzWBwuFNbQXi+G2i+/T7fEj/A76vVgmqwXFiw8vK6kNaTWhPBRbuvgAwTWsfLUvkAC71WZtXE
K2KzEBwyR0Saf3fBAYVgcWHnSGaL3muvZC4f4vWNSM6lrOCtK4fXeYwZTUEmGOzSLv5hFSCT64xj
J4//j7TvWq4bZ7p9IlYxh1vGnZVsS/INa2SPmXMEn/4syGesLYgm/s++larYG0Cj0XGthzCJ7blI
j2WX/TNoxYG0g7ekUBijDCxr2ZnCcG6KRkR10ngpBv0GMFJOvxinIouPsrp8ba3kuZz6z4OOAil6
Cb1eMXZ1rt1nyrxP+jKQ1OSQIdtCiLrfvgHrB/e2oYxiiCQy9bnG61qoh9y4E9K9woU6XbfKhowT
A/qiiOL3eyXPk7RNrBQBIvV2RRS90FoLXqXoHPrLjwhmedo1O15UujpAja7TX1KZ502phjBLYjiA
JMj3FNOhIAFNyPZf0gvN4Qt77Lb1aXs/1/3cK6nMWzeUw9QmLaQCwT8o3e6zApfQSS+S1waGW3nT
y59ZZcMCjKyEKshHLN6lAlkkwfOKS6EfCg+XApgOFJrj56WY+PQc1PH7cCmuRDKOYWbGg1ZPqPWl
gxMG2i7G9JXydYatRMXHD73tTaV7tiWNcQFJ04fLQPVHnh1xfiHNKRWeROIL0/O2oNXbcLUsxs1r
2hAAlEhIu430HKWZTdp9P3M0ZHVo2LoSwtyGNlcWg4hIeFNfEqRvAHhKMLDZOPUnAN26+jOdZwPF
8LkO1G+i2we1A6bZM2+cbd2WXv0O5n6Eg4WJhwVn2HhmoJ0SL/rXdEcHhA9QVRSBeF0TvM1lbgbg
dTH/aiLp2S2Hdr4fs+Og322f37qlwQwYWr1MTTPZ8npHJCsMaZ02yW3hRvELD8NTTm+HN61Hbusv
FIitOfI6LulOfdBP1CBBVYCHXDKYleVqmoEUGicq9aDHjlV/bGS7og3TIArZXuHqQ34linmNhslo
lrSAqAnuF9otDc6kN+/7zHuQGmC1nmQkD3X9GJWnWeZkvtdDyrcFmDQoufLpZj2uqlBC/oE2r2U7
CfQmwH9Ac2oNhFfeAML6XcMwjCmjpwLA98xdswxtGiQT4IblSfHRG/dgOdKdZKeunNpQeASQiQNW
ZUe0QYONaSZjrz2D49SfeJNAq8pP84qmiAfwA9x3L/RZ3WNK322jSyHsRAP90hwfbPXorkTQ/1/t
bNORBM1dUI3SAhrNEXW0bdV7nbdh1FwR0dONoVFNBRkdoxtWKE1mSzmJqeESbN2hkIPVvnIx7MuT
tfLAQBaw5TULqaoPyMaAhKz0CQAskDWhvaNxrMhOMDTyM0DlQnHTF+Tj0t7EMdfKsLpZHiwQgk2T
XANNHp05SmubUr/rMeAUW/2JhPoJkwOnCZUh2ySZWyfFVzFWJvePdvntpzC7DEwoZWoIHjua70CS
zFdrmxKA6358MHl5pRW1vN7m14DzWmc0kyzajGpE3goPU9w8dD0QKzNQbG2viieHCXNMNcp6gUD9
o+hT0dWOIjwMLY+Ub+UCYDEGptPh86lIsb+/AK1mqq2ljjD+EdkbyvxsSvk/2+tYvwOSKin4PBCW
2XJUVgpIcxMEIC3uAJ0Rm4/6yQhADxrwksSreyYZaPNDtchS2TqOGCGnbyQdroAgeWXzvQfYkMar
q6yNvSm4Xv9JYYs3lVB3ijYA8GVyonuwzp96n/qQkUdJskHdtZ/c5RDvMgCz8xyCtbcA8z0UAlIH
keZHiKO5EnOzLmgnXnwLT2hn3Oc2GAlOgGV1uQN+K+oBuApgCNIZZ/UDcoWxyGFaZC0u1mFAXWwK
cLFd/fsMYjITvG6Rz6tVrLgF7wQyBjmVxzxrG1AiS+oPqZIcobtXtE89sFO3lXJ9YVATsIMa8gfo
h1xeMvRsQg6pbisSABd5+/vU+DHGEZ1aKhIHdD5SZ7k+QqWe5VZHCTYZyM7QZzusp85Oa2lnjaVf
EeUekEHftmWurulKJhNg9OKkF1UaQeayM7K7qgu2v79yud6tiQkplGhJo5lSYyj1WSShk46yM4a8
0GxVAzCtD1QOOCAfZnLrRqliK1QlV+3u4YSYnWVH9a7kYYWtxEdYzC8xbFpwBtxjWY5EdqvYCetL
Nx9E9duQP02P25u2FtyqOhqBMMOPMPND7bKqknJR0C7nFj8WH/XrOzof0yNTBoYQhw7scYP4Nd3D
8KiFKVL0OX2oYArwRMw0hcTep7jDMuhAQFuBN3o8KmdKzZ56aHpqESGFjvJpe7mrsgGuKoJrFU49
O0eFLmghrMca7YWq8mhasm/lxa61hMtUz8dwbPatmO+3Ra7v8JVMVu9DMdO11pRoArsCaj98VoTW
3TfgvXYu7ZMju45XCFi7a5hB+rVO5i4kAJ/L2h5+XaP7vXYgJicqW/++DvOEBjnMpzMeTZrkMSlp
G16/nITovCScubqVu2zpFIqI0jGLwON9/+6HRhIaYjdKrik8tmhdLMliaxkXyZJuA2MGMfwOoDfw
7+oYqmB8mIq2j/U5iKw7Lwz0xh4fxefmdRqdHNNzf+Y2qq/sG9il0aiJySU0JLDBbLrUWpuhWdOd
n+JndJ9eCmfyqz2tY5RgXqUqv619axt5JZC1I5M191pjqqILbly7IPu+rpwhed4WwlnVq4d15XLK
6EVSQhPapgDso+ufgKjNcTY/Zv5AfgFUZI3yU73SJb9XCNo0PmdEWdzxm2H70a4LTHe5j05gfPEz
f7IXzpJWBMKBUSi5DsYlgATNJABEMxbDaZrF1+J254nOgmG6cTehQulMbu8UNxbXn/nwtsi6AcAP
A/ASmgS0LObWhoPWT+IsIlEEqqIS8zuTYFcmuhpfts/rgxVk5NDzvDovCdy/wxKmsLT9jBV1LzLJ
z2LSgrInaoNpyVNnyjIem+wHVWSkMncaCEgJeBKtxU31CF7vg94ftGrhKcqHK81IoXt8tTZNy3qC
a4Ykm7sA1Il2rihnYI3ZcyDakc+DHPnobFN5iiRhZAGgkR+a2UaMPJpjVYguysmx3WgkqFtUkevs
k5lMD4uIWZ5QdK0muRfC5KFZ9Etozb4si4dWEn90pbQX9WxvWbE/hfND2uo/ts96ZSoHmRJKuUmB
oQzwbr7fEPjIoMEaEQ+WJ9mJnXyPYlRQnbMgt/UbIZDhl3cP/Ln8D7qMG3ktltGxqFGMusrQpxSJ
5yK7GAqYPdvPRatzDvyDVjFyGK1q0tYsun5GGcxMnbD5rM6A15Iijhldyay+Xw6jVlk+N5k0wuED
VoMZ1H7VAKvhV0L+/4KVvRJKUZGY7UdHD5KQbOw7inkcVyMqw42HvKf7kzqpObU2kNC478QHk/C6
jW/CmPXV3RRKbQNy7iF8sMi3ur5IElovgA9xbsdP2yq5fmRvshjTGuZx3eQJGkwtIT6UbfFDkrpL
ksz/sw/xfv/okq8sQZ+KaZaYmFM0LXGfW+HJJBiNSXi8tisF5/dyGF+oroU+NkKKr+p3X0gwg2wu
OWaHwgl9A3SX6QVpHs9yYztCTpJwm6I+Pr7vxLPRvl4ZyClECHvKXn8QiH4SK04WknNebKN2PQsk
tGJcsSFCR3A7A5JU8UdV4tzk39yxX3phye8PLB8KEmfm8HrH6v1r0YviofwPRS+O1rPNlJqOJqjR
QI27zme/VLrOpvnAmhC/FDWnVGLTnjE4/FfqbzGWsUgGQNZHmJjP+0M4fZLbPck57vlKM+J7pWCs
YlHIdagL0Mn8pB/Mr2FrZ7vi6+LTHj1Kg9i5enhDufnKMy9A5tktizElcr2g1TKBKaGoS4tLWQHV
fe3Jfh8AY3b3d5vJ2JJ4qk29ntBapejjjZjXLjqFPsVT4W+LefWT30cK7zeUMSak0fSqMFDpKsXv
KnDum4dZmMCvGUTLPSkPIYwY4bZ98y4ea1mGKSykCSMm41N0D54ov3+0kMard6PXXroHstM9LoDE
B//p+iHQURt4fwmFvo/SLkS5bUIVGEV9X4ls5TI6lN2uDgo0Z/DqApsGDBKZIMyoAIsoNfAUfg6Z
opTzIO1o2TK5RZeOY0Y2LyjiSWQMjVpaWYXeTvSRyvt0uEWjM8eUyVTtfqsuWBPjdGmdpQ4K6odu
T8xd048FrFjjt036D8gdD4UVYSp0QmLUko6TqAexIpiuYAIU3uz/DbUOzKwkPkyJuTfF0q9z2NxO
ae+R30LxGqSpdYap5io9j3qpAkEnPva9dNQH4X5b6zf1D6tgLFUop0Mc0l7zcTlK0j9mdEwxC7At
g3cWjKXqsxAckUCxdEcUdMXcVnJelE9vydZZMPbIirU+bnWUJ3MVYU1sGxSr5NQIAUiH4/pR5uUh
6fe25DEmSQoNcFAuAKTqlftlftC7r2HyVTQ5Z/Mx8GAuKmORlrqbs7HG4dDSnep0TuQZkY1Z5iBx
TFtCw4HkVMgtocBk7HlD7yuoW1f2EKrBmCawfXdJSBE26Ky24dOsFto/zdN8QOruQpFK0DUCMqvB
oQQhRwGjUFxTtfZ6g0hGRU+AiuQ/Gy73RVOYs4bCDeX5jtEZqt/KHoVGCv3oHH8BnTuGX2NPSz3j
+7bSrl2Ma8nMxWhMMQ71EAZEj84N6LIL+d7UePXltZtxLYS5GZhmSeIih5scypGTWIEm/O9VBoAm
XG0gczNC4HJ24ivbQXcmMCDp8/Y2rboh1wKYqzAtItgVwbaAEWE90M/JPQ3H65f+UJ3CE51eAhPO
AYgQu5lT31hJur5fGnM7JlOZNJ22mOsWeWlBGZHIxuNUTodMzE+KBchJNfJRd3ExgljZXVvZcWzd
hbPqlUbFuaprBgiYhYqGwS0ZU9rMk5oXWdEhf0Cn9JNdd04CDRi1YA7mPKQ8Mcw7WoZlXLRIUqD0
1u9zX0fHMhXDa8D4mBmD4blejvzeQwi7xDDCEjg0nVdcANPgF2fze3j6KY1mWBJf5uEzr7RJvxfK
PKihUsmSBSK710wtbY8e/fiTgXZl/ZbcGGe0432htE6Uj9l6jnrOI8W774y1yxQ1AzMQnvNWGp+T
usLUtBXMsvmXWqszmpIW6jyoKawqxfI0/MTrX+pH8XbwCzQsk93cuzInSOZdFLYisqSVKQ0hpq/o
MwLKejcXHMEbnfyChNkxugkvvBoqx66x8HJp2faNWMB4moLoipgsLpP587bh4ZyXzmjLXPfUtiGu
G2TBloX5UOm6nfYyp3Nr/QECVYwOIFnZYDsHlIRItRLCQifJWVBuwLJqmF/ArJsnTmVwQjqeLObW
9Wqlp7gBCI5FwbVSHey8NdrF0r0J9t42LYO5Vh62d3H9oN6Wx+xiPJpGrBYIVDvxPFV3S8RpTFsN
+OnA2n/7xzyjo2CSBHiu4OtDrlZ1Mm95GXfqbesJwRhkLmq42wtaV4s3efT/VxkhTZ4EAIIhFTrq
mVPIiH7T2bbaKPg7MeyzWlspfP9RdRXMFyAQAL/x9zz8sS1kzcu83jvmadWtPO/R+YBW6ByExWgn
qQYJeOQkcvuk/rMr+7ZxzGsqhwDrnAv4mlUVJMvoaDKPjJB3NIyFrRapNhOapc5yDz1LseEk45ft
HeOoM8vgGIYETwzti4/HQ75k9pjxqq6cRSjMC4yZkDIqCuizpXb2OC8OUU9W+vJ3y2AMgV6GY0ES
IJWBs+M4VnGAQjtHgVd6LOlr++u82ZpBkc99Yk0YEszhsVgviYexebcBrFX3ufgMhuAnCqnVqjbw
Dc5ufDccUw+kMRceXDHPQLwOclxdWKvs8kHtMFg9gDVhhlOTjXiaYMp3/RkdZ7fR4/be/sZhfVs4
YyHkzgyVIYKVpQ/wvC8bby9c6sdw37jKgbjIvN+UX7sXsbCFT9uiebrDGA1dR4g59minCyNQNRyr
bq/yLsBv3vq31TE2g3Tp1KU5RqM6tIcLducoom3uEyf71PiCq+2LG14ykLcqxnAkQlKbC7VSnQR/
6XNh7ovpL681YzmGPJ7LkRKzRuROUAJMQv+R8/ef+44y2vtXQ1YyrSEJKC7afqc0eGx138xLztO0
WqZ786rBo/xeCkkwYmVQE0uzYPOnzikfQhfD6pfl0nsUSaS6LfzumPIM72q69lowY7RSELXKiNMw
iXHu3TAAaCswR+WbGePHAK/jLHPdBv/aSzbFH4H0cgFwDrKLvR8Ou7n5vH2L1l/Ft+8zLktkLVZr
yXBZZuNb1ZU2Gbwm/yz3vKrjbyzTmyDGdWlyPU6LCaa+80bM+dOEZXLS9xm63rMHyx2ft9fFPSXG
MMUmwaCmhGJWuqfBXfRV/SQBYmZyS0/YtxrnmFbT3ddKwVijfkqTZDERslJtlE7LsT5SXuX0jjcL
vu7Wvu0jY5K6xGprNKkAmyMXjkU9XmbDtMdR3SOzf4qLeNdk3GaSdaP0JpMxSloBgKqepjWNKOgF
w7Hk0s5i7e/MhsWYjU4Z5VaWYNBnQwd1/exEg2ZLueFxNIPeTzbd+HZUeLXfGw7AGCpRigkkV7qh
0MFdAI53oNxSoHvLXW63pW3fX/QwvRcWtt2k6ilekFIwfWmEs2m1fxTo/Hc6AG15L0IpST1XkY4n
YzipWeK0me5o0d2YKsihQzcyzgbK2zYDKJ7vBUpksNLBID/TiOAkcWvMJyxu7ecA7TbQ7GN44mfA
aIMD0nCaBIPRoLj3Cm0fPfDQ7Xjby2jmZOp5Pui0hTUOyPxEGl7TPl3LlrIwSomeJqCtNEgwZPWP
cHnKx3/GeZcsZ5U3ts9ZCdt3RmucUkuR1zXSX7JRs02RN6K1fY0xJ/n+3LJci8uC4oeR6lvZ3yUY
5lh4OdjVLPvV7Xq1y1ceaFvU09QKmP2k6ZHxROf6hEuHQSM6gqZjGhOA3C5Km072oHDuGm99zFsW
k1iXR+qLVlGyQzXJt8Aa12szJ23IE8PYD9ICl3IUgKSeiv7cPEbSpTS/bFsNznOC1rb3RzV0sVSI
TQOamAEAbFqK/q8kcvMCqfrayF3LMht7BlldWjTntOGFETxdZCxKX0qdrtLc4dijawcVIDDGcBZI
z2LjXr16d1dqgjxGH8kxjBZVEwk1b1iOiwoFWbwcvR+8wQfemTF2Qor1TrfmlGIAY2R2RBskmezB
0jgJGmoNtlbFWItyGg0x6lALTvcaKOt+YtrJ3Iwy53zYiaWiB8vVmEHRjcXPimd5/M45Hc52sXm6
GgPxWVZju2ihaHHp9TWfQfQXTE90CAv91y89F659dfMwvA3mTnS7q2wDadFHqkwsJFYpFEtxAMtu
Y5vfrftFtBXRGXwroP0XZmEDukQbd4Zi6972uleLdHR+/L+fwKhJYsmzpedQfNAXHSi+xwB4H089
JMDGlgowCmD1QGqVvNlbLhpmJv8vBD3rrvLVr2C0CC65pZYl3C0VG1F9jQ6623vd0+AqSGlLz8nj
9qpXtelNHJtDn5OaRNNIxVWXIb0I8277+ysDyUiOXAlg3p25VbOiAGfq67irZQO/6MXct4atBfID
kLF30xHoBCdAM3Lkrmox0NtBuqUA/o3tuR+zeAASA1pQxsEmzgy4XaEBWSr1UUQfQSnlM+Gjs1Ed
+WAD3qSyWTPkuCthbtDpPxQ7A8QXoQrEjBBhTqjsjUngqCxnjWwGDTm6phGAlu+W1bLPhfHffE68
KkwftveSJ4bJoSWIpUirSniPyGBnWVAX/5KIUxzgyWCe76itFzzeCHXlSviayK2fJbVbNcn0J3HG
1QHR+3D19IB9qNDDkdaMrHhfN+VXbTDdwpw4W7aePLqSQ9d7JSes6raaALoLZhkzMPzypnJobUq3
ZTCh18Fw7HkrWw96r0QyD7cU5/ki04lh+c4M5j2SkEftPHoa7JRx+0c57ithTBiQz10VWZmFN3Xx
zOG88KrAq2HG1fcZY6xVJUgtMOLgVvkPcarsSH6Y6+8TIRx9WLd/v8yEwpjbORWWwqSJpDg6zt3R
4sK3cgSoTKZKxWSaOAsV6KFA2kznZaMDQk5khU+Kl7h5AIpeb/u68nSPHVccskWeIg0POEEeGISb
NxRrpjyOMHxoETvLO15agnN5VcZAxJHVDQtFCy7Qe6Eqkl1m3/Ih55j01WjsTSVUxkToRtU3aYWi
R2WItmaWto5iaPXPEp1HEnC2kP7iDTuuMmZCmcSYkBTmCGGTnU8xWGX9XAq06iTb8r4Xd3Xqjd2+
0/Ycwav5iatFMnZjnAUUzWfoI6Uu053EM+Dy7Htv2KeHhZdGXXe6fim/yliMcFKnCaN8SB4A+16W
4U7eW2SXSXar7xLlCyH3nNXxFIWxGoUG8h+jh6IMTg08iszLzrkPcrb7zp3cyEE334U3RM55kVXG
kFQGnshKhiFupq+jfmN1x7l+kNWdSu41mZOM4ZlgFiAir8YuEgQkAmc/DABS5yuWOwBJjTaDZhhe
/769n5ztZGk3LauUwiaG00w634wGR9NcMNr8nYXUGAeuUZqowKuCsjN5TMuLUnNefo6B1BjjoRWY
/psxeu2GuW7rdbaz5pYTtL86Qh+vM0BXQCqB4UW2c12RxxZvPvQuNJfFyUfBVgSgjy2pP+vTXja7
m04YbUXud6JVB2KlO1JDnDAmbkIaR1+UnaLUx6hBPQvDtqNh2UOXu5gVRJuE5snyrSqQe6mvnuZE
uwXe+L2IzKWQDeDzLj0lr03Omawf/Nt6GPO05BUxoh5O9VSmthofei11svh5W7vW7e2bEMYU6YJc
GPOAfg1VwuxxionczPSFeD+qEzKz4x+11lAik/9/Rowx0gu8kwV6g1/7vpo7vFu3KZBxiAUCCcVT
X1LV/qN625VIxhyJ5kwWJcUKC1PZkQqg3dVuhgu9vY/rFuhtYYwFQuG5z/QYATuRO6duwUsg10+a
kj3GYXub5c2NVKmcVARPPxivpjDSLE9fG6pT4o2zGnSq4ChhzLlX22JktlVPMNRJRBcCYjvBJcm3
frjX+vGvVB1zre8daQPjl6NAI6ouulOj73GX2YnI61j7jcv03xnJImOEqsWIFRkZAOB6Lr7oFYfi
c3Yuj7Mj+7k3vPCRTLcvF0aqmWUhC9F2oJQHMXrvtLASRNU7hyzpU6/UT3WKZW5rIe+sGJMhzUtT
TDkaITr4MU3XHqVQdLIudrbFrFvzt42kP+Mq7pHVfB4qCvNUCLVt5YKP/nyOj8QTwRgKSZBIYtGC
VJfL9hINt+oQ8h7yVc8IY6WYATUx1My2xC1anwqzhjtLZ5ml0wTAFNHLvPSGAi+8pD8IOG0aNMfv
53PkZy/be7juRlxJZ85qHhKByBNWaIT7Gi0HcFXi+14LjCUHUWhqz83DUt4K0YOMrhmObBqPfHgq
r2QzByjFUmkptEHgZy1T2mVBthdPwG7kHONqhHcliDlGUR8ADROhUYDIhxwzHOhpOhrKZGPahGOm
1nNqV6IYO9+GQ6PPIkh86Jpo8z8AIjPMyk2udSi9aad94mwib22MyU/kZrDCGWhaFClhfmiCJCB+
5+YvxR5YP7vEDx3pgYtnSI3U1tExVl9q5TYkA+phP4HCaW8CDu8EjjP0q/xRB87bnrKAt7NZiuLc
Z6ob6jhCNTwmo3oChZu7vZXrrcxXchj73yhypgHeAln1xE5+pLf5nhYdYxe8EYAFcWfPuBtO0d4C
FDnZgRBlty2fc5IG8zAA06YztAzPT5E+Dm1iz1ULOvh9n3DKV7w7bzAPwixLsWDEmAOsvOGVHCA6
hJ9Gh64r8fX77VWtuiRXm8oYGG2OorBakOom2jGabhog3rbZo248d/PR4g0wr7eJXUljTErchGUy
idDL5abcE0/1Kjoq5+p7gHYXdo0TBJmNg2qTef8H+G5IP1/JZqxMuESViqkQjFeK3wZz2mfy4mhK
7G/vJ/f0GAtTlzFmAyc6lwW0jR5ISiK0UwkmV3RJ5oDrmee6cjeVMTGVKKRGk4L+UQ2Si+Y3gf6c
29k+O4TAI8r2w17c6ZfRrz/zkj2vleINM2MwZmZcxC7XBODz0ckJ7Ri7Iy3tYnoiPXDRjzjXjwXL
HOdOboe5o4MMkm/d0JQIZjXA94zatRgBFLC9iLsxdQ2eBefYUhbrRhyHWi87lW4v8QBgEERwB6Xg
JwCR3vJeXZ44xswAh3bU2j5UXfEgO51tSShUaF4J5gOPPlDC4G0rLL1yG2doMtYmKQEtMrTA60eB
4ntR4PQw9yUWI8eP4olh7Iw5yWaRU1LwZPyctJ+FIrG76d/tpfBUhP6GK4+zrmqtghOH2L5qHbSD
LpFs5/pTmQXbcuhv3doyxpJg1iSWNJEiZFqeFd+IoFXYFsAzIiZjRDCqoE8ynWcRdsShqeLlGH5C
1At+mOSBZ0B4y2HsRxrnwKEtsRxhnN2sl4Ok7XkhPf3BW1vGWIpJHZM07qFlo6/4qFLdNjD77ZHc
jJhS3hko6bbOINrSc8jrQuW5fGyDqLnEOgDnsbzyiTiUZDh0zdru/MWJd7RVU+BksThLZVEfikgn
k0b5ayfhZOlBO30vl5usPCshxyHhCWIsBTGrTM1pT1I9CTeFqNidAbzefPqUDtlnPdH/4Sgl9a82
zpBNnU2N2c29DGtP8T4paymYZ14xb+k8/bYsjrVgoR700ewNcMNiEsTaReNe7/ZFyrPr1LBtLYex
FopWq1YlouW1hI3Nwgn8Bbpi99H8oM1gLLH0zJ4V4kdFEjSmcg/KUy8cgEsetRyXgbdYxpxYRhot
U1bjbtQ3o6TYdR4gQcMzKTxtof+/Mo5KUqZSlWSaazyMruEvOzIjFpHQrY+ZY3r9jNtpQDQSRlyI
fN4CWQMDpBUNtXC0U4xPepw4lBwTHBmcbeRedMbG6FNSlpmO1rn8BCJMALfGfhK0kT345UXdAY2c
56jTg/m9BmGY+/2WjmMdzWIda8hTgk7hYvmxTyMtMN46wBpw4x3A6f4MJuTNj/1AkzLJUTyFExyE
nyFs7s6PujsCDbo+RD5vzHH76AD3/36JghwCj0GivROkeiJl90WNiNeUA2cr6dFs7STrhMhTKnUp
wnI6NyPt2h16Qlw4kcG2WeE4rABKfL+cZhLiReqxHEHbtfNjOs0oVD6My42V3lrkJl3uFKQtIx4f
PE9RGFMz6fms9TqOrG0AjNMuXxq98/VZ97u44Ozkev7yV5ijs23AmmaM9dC2NP5Awve2CwSnApcC
HHPFmVA6zB1d5Pis26ZFZxuByZKFfdQiMo4Q71TGbQkmyjy8FZUvM970vzxCxpgkgtSppEXbJfUk
CsAWwP8H0t8rnKHCK4tuu0b6B7SGFLOjCgHwRS/kj7VQ7WeS8ByU9W6ztxNjW35B4qiNSgr7D9jp
C0CnUe6t/dRNgl60U8lpXAuXgcJAp0FLG5WCHvQAPF4RzkVnm4JDAqqkSsWP0MybZQCJD6LzjBMD
cPTk1eu9eoIirZP7IYaBrtSnenTqWPcQvDpd+wBmAt5rwDm619fiSlijGy3N5WvY1XIvfqFphsIB
ABE4DqgTnfncaHjbodBfb+aVxL5OiB62cDQRa+8j0DkkB/W2h9OueOPnyOWNBHGMCtsbLA2jJBgy
kPWEMgmmMnKLUbKJEXsqqjycS0dfsg37/Nrad7W0xNKaalJhnxdrXwnodlwCIz2XiydZX8TyaCTO
knNbyOnbsiWUqtOV0GIUUzGaoS5K3j+pU/p5lDRQGmJHc8WX6qc2yT+JBZp1FM0R4swz5OJ5e928
S8HYmrKpO22MUFwVqmdl/haJj1wnnieCcVoUo5LLpcQpmgUoOHDxmkGy9bDimU3OZrK9wmBWy/JY
jDR3/kbhCjpEQcj5PVGyOhgTzoNA92Xj5Ni+YUsrK7MjqeaW8qmRDDusjmkn2/okuUrp9uH37WPi
3ASZrv1KUdpmNMNIgGtb1Jdc3XVAvuqTQ0detsVwHEz91ZBfyVGjSimzGOgIlIjDAJt06gpedGq/
UPd52imf/lIeNXFX8gCYnorDSHOzFBzxBAKMm/5YPraAhKv8snJ4iQCOLsr0/1fyKgkg8NWAOozR
PRqlK0yuGvEQvta7gN9eu9epoishWTh2tSpCCN1EWoFJ/dDNgM4moLd7coVD5Uf+8mctkVdiGWMi
SEId5hmC5U57ZctLASWeaY4WUIan0OFlDXlbyVgOvR36dOmR6C4aQHOpwJWKHiqVgy/JSRPpHzqb
rXhsNR33TOvxyNFsuvicH7WvzT73Il/lJHE4a2I7mjVl1opWRg6H9PezfidUl5pb+1h/Q00LqMAg
CJJZSuZ0JuCX1dGHRrPnc4mBAwD3VTYwuXBM1ncLjEScS7Zuq94kMicl11MFUABALamBeei/d/9M
QQShqWErAUoufnZj3Y7gHbOeeVZy3R16k8yYfrkBifEEZgF3tm5w1x2zO8S1U9Tf0oqTklo/uf8k
gXzh/cU2pmIG2oqguklW+4B28ZKsstP4cXsrt3cSTCrvpcxhtJC2RUJFlZ7N2bRj+bk17pTwEll3
Y8xr1OCtiTH6pM0bA1zrYGvMH9CZZutgX+VOD28fEQha3i8pjE1hzjMsSUHSBBjqN3Fsq3tAB/qa
QxRbtSVQLYPM8lFQ3O3N5C2Psf29HlkjiD+wPOGSWV+K9F4jT9si6Cc+vtJvWkF/wpUlxky5UUqU
wXYxb4b6c1zstr+//iy/fZ/+/+r7ZdcWjRQhHR/pTw3aZUdb0z9l449tKbyNYgx7mxV531GwnVL3
cuVGnvyo4vRQ/SamflsJYyPMSK2GrEcb9YyYOkbN6Sdh+3jAWIdd3wl7Xg6Zd5UY06AlBJ4GnYFC
PxjJwPKY25Hllm0CzkdMPQ3n7T38jWfza4FsCGqFchxRvgdXRGu6CGKRIlAu0b7ENHQLcgXxflse
R/PYYHNZhiKSUzg2PXLyOSpOnIeRoxNsoClnqTlZEzqcYvWkqreyfIqmxN5ew28e37c9Y20DSZLM
pOh0NA+HPXPHYxTotnbogzzgNR/QA9+4q2xsmemp1aQNIpFsEG+rLPMroFjakdIfm4XsNUXw09Z6
0srw8/YqOYrIBpmKvGjFBHA8UDmizUn4rOq9b0SRo/XkmFuaM3Jhwddh8oD499MFAJHJe7PRqnWv
dCl0sfOSe9o5PdplCsh40w6B4E4eB3v+M7iVK5mMEZn6uAZpIhTSSip0aue7ZCrv8UfOO8zTe8aO
LGTqVKMDO21KvgjzC8gL3O3j4ik+YzdK0ohpk+K4cuUUpZehPRflblvEbxz4X+fDRpKU+aWLQrgt
kxN/Cs+KTylvRcFGHq5xKSuhDOBeu4htXoKFszg2quxEXRnFAvmAljwo+p2WHzAiv704zpPFRpLA
HDPjQqQRFyh1LcutrdqPFsuWlv+Z1IOCQb5pHBtLWoshD1lOc6bSjaUkjmqcNbn5SxslU4W8eoLj
KOwB2wYp6Z5G/Zk37pY70MEGBYIsab+9eRxniQ0fOwtVzyqp4bIUM6DZu31NyRNzYp1aAvxSQv6s
IPmmiYylMNqYFFqOIEuzBw/NEs6ykwHeSUcseLMjPN1jDYQl6rGYINJShHAHilUPNDd2knHpMqjX
umHnZcZCCLJYpFWIFEN5inaZ1/yrXeQbWqluz8bt/Lx9YDxTy8aPRtHHiWQil05rgtEu91vAH9uj
twQLioKFK75YLm/MmKMlbBS5CCCE7QeUYCIR/OqXuDA9EhMMrLwsI8dUccwtOxRrxQCrkUWaWAdg
Zogh+TZrvO0t5OiFQs/z6oIlYAxFjeD/kfZdTXLjSrO/iBEkARLkK0276fEajUYvDLml956//ktI
Z9UUxNO4d87TboQiugZgIVEok2lDk6BQXWsM3YyonhbJViIL0ERiuaAoadjzUX+IjEcP1K3BWj04
LMUjdfaimwp66tcXJvtMAnLkSpGoxoyupwXqPGn6UY++BUGHNEbsBMmn67YkqEv4Jq82cRxaUy8C
5GaW6bVtT3p4iMq7AYXo62b+S/XvN14QAS9AX181lF8gEwSOWrf9AdLMZ46FbHRaie/JHEMAjKLM
g8TIUX4I1cee3kT9l17Gly6LQIkAFtmUB3Wh41nPjO45jIJd3U57xaj8qsoRKBYPVtO4+fJjMgeI
2mLEtKOSfmpJWCrOzKa0qZKFh4e8AbBFP8H4kzpZdvPLgEocnbVoPBcLb4nlVAipPx0a1SlAwxCi
sDmiAT/1IGJEUeqXDTdLXFMcoK2gEaObLdLmAzvmkGNFX0ZrfosJk/mmBPjFwdkwm4uoN3re3vgr
LVr2HhdK4imoiBPCS87C9UQbEUdojWLUl5j+pPYY/fIJ6iYnEx1mGFB02+dwRyRlaQmciFO0bBys
iJg4DrHxoUDDtpb9M3ZuFsVOrshqHZKjJ2ogQvk8nQcb30yxT7p2m3f7hkgqmT8fxFfuaXFe1mbD
kEW8bTop8Pc3Su12heEYRXsfLt2PXo3+MbTgzhr7Qz4se8m34+f6mnERW7S4htoPCMu5hgAGFA+p
y1DW5Fx6nBser/hDtEfR8yBLS8h2VgAcqN51iWHBaaKsOeVT5eIJfNOHkcQ5Jfe2ODs7ZoGxMNtC
ekDdtcMHJBUlp03ijeK0bGZNSK+FoLEIQAkSWh5pOnehnwn47PpYVvGQYKQ4NZva+TTOI8rCGS8K
HziLPedbl876b9dof99u4vSsVoDOgvA5MvXEe2gsNH/Pu/+nLhoJVon6ETnLlT6K4Qa/pkvyU/Tc
nfjzvHmEUJHkipHdcoYQiYyQmgwWBbf2sNN29YnrVJhe/YnT76iHXgrEEh83+L+vgpEl7cF6pQKp
eH+Jelvf2k/g3XGUW7rTD1DVQSGgli1R4vCGEJgkRlWW2YCoP/sEpnr0feP/PFPBQMT8Dc+ox1gq
Jrx5rwEiVMpAzGqawirzappbTUMVrlJ2+XLqo9QpyIm98wW6MiQsLSinFEKQIccqjM95mhN+Hpz4
yIcpFa9+vY6Mm99uZUwAxqqkCsTr0PukL8eJdF6TKedo6STvTpkVAQUzGrdaVSPosdC+PO6s6pF2
Eo+QmeCYsnLCUqXloPGi1GBwkvpPavJSUVl2QGJEnNuyimhYNBXHuILWvOZH/Vk3JInlTce+fBAm
lIQiVlYhZQn1augJhEYEqv/8+fo3l3iyOJZFqTnWeoKu5ByUcf0D0U4lfVhqKbOrbLeEdO/QFQsG
e7BbwIXSAbXmq+IXN/RtecrPqoc4O3UjkCFJbirZ6gTwy2gRK+loUC81PrW2m8aZk7GbvJOEZ7Lv
xBe/8jeSJHUw8GJaXN7o4SmWSQ7JliGggBqrzKgIMjWjeg8B7B3oChf9pu4n/7ozbN61K38TAKDR
jbDoF9y1oEk2lU+kOxUQpylvx+HWWHonMmSUGDKvELCgqaMUwiM8bJ+bnd3nTwxNUQot9tfXJTMj
4IEeFvUSGUDRrPmUGoYzVf9MskeWxIY4YAXOilFNAoCn0lAf5MI3TWq7OcklS9m+zy/fSJynmqtc
na30Z90kvuNsbDGykhZkcIjfSEfUJI5t8VBm5dhjg53TR2TcDXpejJuqlyjPyH5fQIUYsUJd1uiJ
GPX2lLLMD0pZx+vPvPZf4f5qwwQMSM0lLPIMG2bdakfzVrlH14wT+uab8gUvKQJNpNqDyqCrO/PX
zNWO75rvXdnnjrPaw7DWIAKfo/mv7DFj0o7ewnIXjeHedR/fznGt7AggUda1lk8qfrfP9xUEqMPH
6oaYXvYxPYMe0C/2lay9V+byAlywUUvLJol5/8w+M/ZWfawSyU0uQSRLAAhrJpFGdeQgeebiXypQ
yD9ITpVsJQJAKCPSME01IF3XPEbVKVAfyCSpgktMiHNUZdFapOfTdXl9F3elo+ePYyqJF/huXHF1
cXZKQZp9GDXE+m0WORovdVevmN5y5uRcxPds/HDd5STXksiqXw9Zw3IAqzcgvko+ZPN9lHmq+a5k
wcWxxcGpQM/RCKGDji87D+d2b981IA7FeYXm1vX1yKBCnJtS4z6yQgJLrY9RvkN80k8YtzuYkJGd
XP6AeUOXDJi5DST3w101SqIVmYvwf18hBfoTskqjqAAlxjdmv431bTRJPGSbBWC1mQJKFBpGbnqG
A8WVRnSXy6sEb6R1B5CjmU7lxD+JWRs39pg33qjS8ufm45cYFlVR27dQFf5zjYo+G6FdI/PT/Yex
2Ob0A5wepttHj9rb9S+6vaMXawL2E3WoO4XPZpaYcegwPLLsG/vHdRv8N/46dFRnmm5CL5SZAnb0
ShNCpohndZrT0p0rTQKB21zgFwPiQ4POZm1lDBXjBi2fGpo9TcioMExSK9g3BdDO3PzIe2gVT5a/
3Y42VraFF8hoLy0yjKgtcHcBGTN6djHggwtl2BfSLo3Nr7UyJkQbrA1KY+iQuOotPHYNbW+P9nFR
I8mTh19LVz6YSBAxsASDiR2Czin8vMSvg/2Ws49gUnZmq5JdyjJbggOaKlkwU41Umbq39rqfniwP
2fdDDd6N2B13oD52sscQijgSKNku1qz2UsASa6hLi8X8Lb8P9tA0PwQHzvwc+aEntSU5AUzAlKhl
WpjmWOSvhGriLcYtPXJiZ9VhJz50YxBJp8E2a8NqfULsMS9qFeT9iMjxVJ213fKBk3NaiRPezvf2
rY4Gw8Rvfgy3aGaXqSVsXnsr00JMElW52dkLHpVDfduVxwjVjMnESkNd4j3bhjAJY2HUjmhEWGPG
bK0YDXzDYsKQQUV7l6n5btBKZ6jRIHodxraOOjV0pjOLMqJrpvAVUUK01EmfNC/4/POo763vFXgh
ejRDI9UkAbWNo/6HMXFpKqY2SGdpXjXvkjl2IvBmxpqsyXXj9P1hRfhS4VClXTkNmjd1btjt1e+D
5T9W8V6ycxup4z/MCDeApcVV25kmFtNm/twHTmJ8JLHt2pjdoLmbTmet/AY1lutmN07d2qp4Lcxd
k+Uhhpa8qQcN2X3bS46Y7PcF6LeYEVV9SXDhVLMzg1Rm6SX+LbMg4H2zVKFe9R3CrUV/IoZ6jPt2
979tkhBuVMFSLlGBqJuNu8K+Y63kASs7NYyvcRWzVVmK8SqrAd9d3DtKUrhVULrzeF/pquVkdn3u
6HRUB+UQG3bh6HH0YGJO/PoiJW7OBKwfOyNqQe6neX1SunqR3uotc2p9eCo18tKS/HjdnOTs/gX3
NAjHwgZZoaJH6BvfzcgWjtPo/m9WRIRoNSWaGTT4uix0bRAHR9nsjEzS6rr9/YjKNEh5M9UQe3ja
gSmkbSFDlp1/3ZOGP/iWw+VVQk+mCLIB6NS4GBObdzBFVtmTAS0Sq/5YR/9orHcsc3Rj3ZZB0uY3
WlkSDm+eRyWem1iWesoe+n2+t93Wi+74s8mZncf+UPrv+Fwrg8JZtllRoHcy1TCIlzjRuEsxUF9J
0qzbi6Igh6E4PZY43YL2DFYGGfdzxbcw3VvGfpFkEljdyqPgI12sCJcGbdRZXxpsHZ+wWs6tG59K
d3zgKaL6fr6RMTNtL4oZFiaEKdPFUlLaZTkYvjHaF9W1p5b5vi7i136qJemHrYCQGhTzMDoxLfAw
Ckg4QlJoocBzjIMikCeHgRzbNwPyfnw02pQRBW/pCsIcpYZFKOpk4jQLSzutw9Q+SjC79InTbxev
8S1EjFz63HvZE39ggrrvuMgKDZvbubIr+GEWJTPtygUVwOLenFwjuc1iSZpg89pamRB2sopaCLjn
4FnmTZpd0HvqqEjAb9sJVzaEa8XANHSUBzFXPYhfR7f9qN4GR2Nx+k/qrvTye1kCbBsHVwb5vq7u
sTRnWVowpnk1GmhADAgR8NzNbjjRvZwyaSvR8od3CLEm0+aqqm2Efz3mth5Vl2J0f/K4vnq0g9jC
HVJXja+BcKFD3bjeyafNN6/M1XLF2wVSJw3qxrjD5gn9J5Dk0xx7ua1Vj/Yf34GMK1MCnqhthedC
mOL5brSO2fXP4fKxMtP3BNQrK0IMmkdDkmcs0j2tfKu0zMnbY6P8uL6S/4Ihvw+1OOcy14M9LQE+
m0WH51oJXzVd88yiOZZp+B0pbic1P3ZL9WFkldcsuSTM2T53zLLxFsL0sJhoWbIkqmcLLlr2GBxS
6pclJs/XV7h5QdPfJsSYmqI5J+ySAsofylkNj3hzOVrwcYolofU2SF3MCLdzXaF0R0IEjYP5QnDM
8u+9NPMgW4oAhDEdbdwGGe8ttA/5nbkvHrQDJU5xGD+REx9M6g/xvbTdhIOfkFzByb4sTQBHZSya
qKvgItr9tDN2qFW6Ooq8rWdjsAckQlKut+2TfDEoICU4MSAQgxIL5ikWtJy0jnawOYkjkhDoRnJ0
Lzop5+zc38hGX7eIR/5YqgiZWhikRA20/3RVJs9a6ETPPENc75tXDfq5GG+E1pS1OMMu8u0HmjvJ
raxxadOXDI0QVbdVlYlJAgVjgpXWwpcU+1bLbKcBO5Rc7WfTm/BdTRNZTvsvAc4lDKp8LNFAPeJB
a1DkdNq7MC9gTZKglhni/766h/rJDgPFQC8P08/B9NbSb63ywe7f84RZLUeAfyVW52wJ+JBU9g/6
d8LxlZDddSjZ/i6XHRNgv8XMsFZruMH17qsaYdjVOCfF03Ubm4i4WoYA+oqlWUqb5TjjxicyYWQo
lDW5bJ6uiwUR8QetoCWbCBrny9abK9Xt4tyFLo6ztAiKZ1sS9/BN+Qs9IPzMo1TGkIf68+tDUh7l
lxKpbkX7bul4gJUvJPBH0rlachrZ43u272JNgI5Ot6u2r2o0zs/PzH5dZHPj2758+X0BIHLQVSmg
dtI9MqJDXnnSstBh5GYhMs3frX5aaqz2TTw10TInVTbAkp05lLzR8tEGYwjRPpjtvh1e1eFbIOf6
51fIta8lnKIA2Ug1BzJBHknbpYfpAHLgfeCELheEk437b0eoKJUTLoOHko54aZq0nGcNa0SiHpWr
yC3uczd25525U29knOpbRRew1V+sCdenobRKOqSKhvdLmTn9aYBGOfG+glDhzjrn5/QBjGD6LriR
s7/wQ/vXrq4sC2egw9hbp3KvWatfykve20+MlR3B+825GlNbXTSUldqPvBJYuspdhwJg9ISYf8e+
Xz9s0u8nnIZWRykJfbwaqgQBJsDb2+4wPQ6+uWtuA1c2JiVdnXAiFGUwbLvkUTcKV9GbcRhu0nN+
5CLKDZQGZIWyTbRfbaZwFLLZGNRiRrYqH1OH0duheiigWnN9CzfBeGVEuFLSbmExzjngfrlX1AxE
/48g4B5Nv05TialN6FqZEm6WRGN1lc+ItZnyiFcu0XM8XU6Bfri+os0L7GJG7CRPR43meoJXSwnt
QPI8tZL0nuz3Bcyo5lY3O/4qCuZTmJ4n8/9/IhkoYaiMapaBpJSwTZQuaTrXLT5792Qvj7Nsbn3b
rX7/vnj9lm1eZhHD71fKF2r/UOm5lBG5bm/RxYSwRXiGTJj0m7EEFJDZ26jLEmqyNQhIuqTtbGsd
kp6pdpqqE2haxmF33Y22hqrX3+EnGqyixtKerA63gw5N7slXiuylDAKnTLt9bLU/wjg9m2nu5FXt
6iPbaZbtdEvnB6x0skw7VUZ+Gy79y/W/afsEXfaV7/vqT8o1yNQTG20BVgOR8BkcIbSJIDrSOjlU
QSTHdXuPLUNTNcPWDSbAD83KlvRRwvWDILwUFX4UaDdcjPE9a7qYEQCo6W2lUzoNJSf0hJo3nZq5
C/hpiKSoIluNcKoKAE8Cxh2ADz3GCvjpuXS2bFZ42+9/r0Xs1wzjcTImpmrePH8OzGMrE6v6Lz55
MSAcLLurMXUaIbocIR6ZPWRe4tGHHHrZoM7mM9bGkZ3HgyxM2oygkeD9jyeIHZtkhESDOpRQ6Zvv
zSVzZ0j7TJXpdNU3M35RZZ32m17ONJua/AWKJok/vXyu4k5PGRYZ6Z2vkr0SoLsW0ur5e/RmIWZt
4UmjWiozxb5XSH8Opsbps5Y2eGtjiH/V5T1qahIX37xjV2YEtOono42NBHGfMt0FptN2mI5MPyf2
uVzeIST1x4rEQK+M67gPcZpS9VDM57jfm8vT9QO7eZJWqxFAiNSzSoA/iCWbRzss8RA5YnrLuW5k
M2BdGRF8QEvT0TIyAPy/PZrpUfMTX9adt/llLF03qAruclUca9PNQW9IiYSWrpGjYhY3ixWcNQYW
ocTcB30uSahuVzBQKUFWRbco/fnvKwBfCjNW2xSfp20gT5XivXHUwZdrPqSQVnox7tit6fRH0Kp5
MmKBza+2sizArJWrrOhTnOHOPqrqTaGfCvJ6/ZttR+MrGwLG2olZgV0Yq+OURVz1JHeH3FlOnCgu
c+OvEnObaHsxJ7KeqGaIF1WKbAjdJw+clcZ2SYvpYz5umXuFW9+EEpObFnEXQqSSgXtJnLIb5hwU
Rjbw3UoPXftAZcmDn5Xhv95pKwPC2QqJMmGCFZnO6Mgrx+WeV9XMN9sdoDWCtXnda/Ka4sWR7wq3
vSHfO2/2oc7zkvlcrFjGOLDtrzZeNcymtm38rLms/NVMGRvsGlCsP857c0/O8anYlS6GW1/Io3mv
Yaezx8zt30M0S42VYf3PO6CsWD1PI0UG1nCCfb+fDuEeBLePk8+7zg1P4kqbOLAyJ8DmnGRVQGJK
0NkGzohThAFePumN0pGn3bGXxaWfkD86RlJKZP7Df3/wywYLH1zPozHNp58+3B25pojpsc/8ATsf
MlfBzLBkodsefLEn4KoChqxZJ7A32U71rTtzgsoK0jnGnZKCQg8f+qu0DMiDkmtr5Pf9yonsomBW
tsCpG9Bo80GJ6UY9cspnRTpDuf1EX31I/qFXtgY9KLO+hd903uS1T+0+v60OEN9lewMZJPaWymKj
LSK6PzxVANaRzaNCGrxqGy//GDzGoGxR/DJxzHvLQeWPq569C2dXixRwlrbpCLeBtyrQw4wP9T51
lztjr3rpzvZkuh/bqH6xJjaY9GTOLIMhe143joXjH/pQz31pfLrLPTTxHSQeyk/2FW8hQoibBLVm
xYSHuK7qovaCMr91NPzyCH95eOd5QPWP2MgOo//jT39BPk61ohHUN3xuOveTnfVdebKOjZ/c8TIL
ZDKlomeboY3926Q4tDGALrClBeqBCYbP+fgJHxeS5+K2omiIQ1imjaYWE++3P1eWRsQYDAN5fCN5
YfVzWH4wqbtIOT833WNtR/D/oSrAmoVuXSRsfzU7FQdOwZg4oAPZvycltjYmfK62aEzSFoCSTvsx
W2dT+ZwqsrtgC65WNkzembmCkFQx4hHPXl5t7H0+to8SHAE/QHaS52W3orK1LcHZp4QmKuV1fMhs
dvR2UvxM1upPtiB/bUO4SoNy6HXSI8NXFZnmWGVzNBvjQFPlrhrCuzQtgFb5sUyCA53qu4FCr03v
HsLlS2fGBzS7nvMR7flzcYgiSKlAJSMsrT2Je7QqT45qJcel+jQx+pixxq0DE11a0desyo8Jg7Jl
kzsRJb1LlOxzFsypfx0ttvcPMxIGavQUXv7nt0pqLa0MHYXatEqcFrzEeugMi6TNaWu+BY+DixXh
AmMt8nHglOLl4AJndvJ0P/aNp+nGBO8sSA9AzUV3KpezeWtujeP1JW5/votx4RwXuq0ZvILlFWrj
NOpbEkkMbAOFzdON6P21xVEoq11IY4wow8Zt73Zg12NBu4tbfU+y9vH6WjabPSDZ8dsWX+zqbIVR
qXcxgb/zzshqFxy5NqjuNK68L3KzfrW2JfiGoZC0Bt0YJ9/ojpkX+lzmlSsvvucRuTYkuAcNWqOa
MFridfUjGSYHwOv0wU4dz52Mz2/b3y/7JzhDPRXjOES4OxaAUju+VeB0nOiz5CvJPEKAdFpFGKCm
2Dn9sQFJIY8wupvYHXwVokb8ddW4tie7ireuxfUuCtCOCYK4ngZEppyTpd13B85bJZ/H2+Kt4okl
jWFEBrx2pgC5Y9OnAfJO/MafvPkLOcQ/wtvpqUM80+zH1xK8IvKRp807BeMPmLewwaAudgTbTZMC
hQfe/8mc8KbYpfvso7JP8UqVEQJt9sGho8LWNd6AbIlNmQPToLnVIIDiXXfNkc/pFKCe4fISyhfl
zvDZZwJhZeUYFF76NXqU/gFbEdz6DxAPObpnWnNBqkE9qX7/Eu2Yq+4mN9rpGKXxqwN6Wc6aW2IU
ELEVeRh22V6VNENtf+XVJgiH37IiptgM3tR8gzj4F3QruwN6Q++Uz/wzt6/5aycd+N1E6pVNAQe6
gTSRwi8jpR+/h0pz34SaKzmaW+/F9d6KAJAZZBhanhs9ljfzydpTP/FAhwNCwA/gCzlJw3HZogQs
SObGjMcFFV0+h0VdcghGZwDL+ug1d5RXqn1pkmzzsKz2UUCCcY56NSyRRjKcf0UNK+hRIoBBfvv6
fm7i6cUUFWK9yUgxA8xjo4gdM+Jrxidaev+bCQFvmtYoDWiGIH3QjE5uNg6tblvr7boR/tnFR9PK
LUSquiYpRjC84gqiaegswX0ZnKbhezw/N4rkfSbbMe6gqxuc1XacpjocMIiPU3czlHcslMRbm1mn
9WoEAOnVNp60FE8KJCmKzKUnMJP6gRdF7vhtcDFQ/3Oy18bb8z3DFGvLAmzQaZmU2cT9Sjvm6IWn
9V8C5RiGkhKyDJ6oABVFk5E6swGRmuakH38JI/aja7vNP/M9OXFXp3eLtK9RgsxUQA+Cdp4+0+Em
/Sk5NtBdNUIQRPeevoPsvZTQUOYqAnTMQQLtkHGGvrA9HfVMuW/tz1aeS86XzPUFtCgqXeuiFluZ
Y/eGj0z7OIYHJf/HNBfn+iHbhELMH6i2oRqIH4TdA2FcRUgIsGDKqULnayK7tDaXsjIgbFioR+mE
5ie8MxpnQaYMukznxWvBK8uFePTMze7MXeL3X6VJrM1rZWVZ2MREXewm7XGquRSV4kQYyQ5/TCfo
pIGVIN7J5lMkOynWSQsIPtLWRDGW0O/q1Dg5fUe117ysRyzs0V6jS8snRRSy3DP6pRyGs6Hou+sO
sf3EWJkRntYsLiCuUqAeoO/5aeJ5I9yLjn6Q5lA3z9LKkgC7ZcI6w8hgiQ8QGWdj1zxzaffOZ6dx
Fx348UUn8PXlbUeSK6MCDqsNGgMg7sjfvQjKPw6ejqGK9HEAYeJ8H5yBx/mRQ5V5t1RO4Kc7WR/y
du5i9RcIeJyaFRQQQ0BIkrNHm+iP1RIc7aQ/1cz4ro5vQxC9TEU94hFU3zLNPBT99IUFplcu1KcJ
82NivWbZchjbaNe0pHL0yvZ6LfKCDBhoxX5dF5bTN43fRCi7NXq9GyrqBkHq21XpDpP6IUuto8rw
LMjq5+sbvHkMUGDGrL6ho7wufNQsIZ1Rxmj27hRvNM/q+P3672/n5hgaG23CKJ46AmINoRXnZTJx
7pERrKSZV9YQ5tROnGA5qt8jKkxNPNTwzIGsFxHLY42Vl7axoJpqkeqUN6MfJYtfK7IuCA6DfwU7
KzOCW2Z1nvcpnVBmbCHkld6rXeJmhuoWylNhFi4Em65v4+ZzeGVPcMLYpFB1TJBJrQLbNWKwLGj/
2NmpV99TvF/vnxAV4KRZbY5cj0dyxU/S0qNz4duJjCB9O5+Fpgf+EEXiTKzqsbYuaD7x6ONee9Z2
wzE9Nei0RQbItz60iAbsl5/603vQN+fPsnTJdni3Mi+gpkUi1eoURCGlP7s8mQYGi8RpErfKfz4s
CpCIFu6AQ/1gyJhfN8s1aPT4vXbhzJnJuJBEgfPw8gIECpxsZz81NwX4Fk6TX/jjIZdKdW4+aFY2
BYdNaUniduJjM7cDBtJwUbxRtPrmD/KLYhNSVqYEX+1aVtm6glaTqh0/5IX+ZZxS7/pxkJkQvDTv
aR6HFnawTY4UZZJJ8sLYvlVXaxBQSxk1rafIqHkdOOF56VfbMwz6jFK82k5HriwJAVeSsXjJa7Ry
0lt6Qin0RT0WX36NactKzJsgsjIlRFgBvsXcpnB6DLa6KX3LIFAAhTmM98tQRGJJrNdpM2nJVONW
sTACRl+b2HQxY7E0MljchOHLisRCHWTEwHWvjXA12uJa3Q1L5hjjo6lgGrxz63GWhCMy3BCFHZoh
shqbB6l5hsQAZ+RNfUi7V878wEGr3ClH8+4Xy9R1j98MvlYrFTDDDiOFEhUrLZbXBJxnCda7dJJj
JTPCj93qYV1Yi20gcYRjVey7oXUiaK6nX68vZDsgWK1EgAcSTJoK6kJeXNV2GhiNh0N1MH8y2vcH
GaeNBCj+0naI7bbQbDhiM9iOnVsvzRA+XV/Q9qYZSNciicNpk//ctFLvey02kKme6Le6Ouu67rSy
Zubt8/TbhlivhexbBAI81Cxoatxo0DcYimWP3uOXgEaP15fzX1z8YktIFg3aPKQGzi94Ja3ZJff5
7GRneqrQc6O4Y+/kzVF5sffdXvFkcgBS28K1nA/MisocCNWgpyg+tG7pWkftULrmsfYsTOD0z/ax
utUlr95tL7ksWThcJmi280bDrKE5fphBKknfQfCA3tV/XcQWzpVqDQiDAgRVpnqrT48KKibqEEmw
SbYI4VzZQRlmeofe6MB+TuOzLX1p8l34K+ZdrUK4dJFPr5OkRe6B3Nv30IqGCmtQIVrC2f0HZYuD
rNAuc3rhDg7LZLDTBn00lMY36ZCfRhMdGIGObqy22ku8XrY44RrWByOMSI6JhAl08pHb30ZQAuYa
S4uvH8ynd1WaLAusejolkJ4Q16ZroT0uKPDPKAxqh38rTdI3+/ayLnaEZcXoOI3iEvj3s7fkAKIK
P3olGGZrnPS5P8hqHttYeDEnYOFc16mRTNjFImnv+1l7iUqUBSKqvEk+F0+K/+2Lvw2JDRIMesB0
ilBbsQr0A3zuy4cSwkBJ0znG4nfKd7P7qMkK/f/l5roYFZAxT9DAnwdAxuys3P/qeYKozk+Zb876
IVmiZC9NAQuNcVKTJAFfyy+KPe0m8MK9/RSDHDE6dLcZTpwMB7fY56h5cUuTu9MqAOggUJ31NQIA
uie7wotP2NDka4HKR3cHWQ8QB8372LM95UY2YC9brQCRfd20Y23jfaLkroaUDucQkAw1yUzwf18t
blanelp6+EzUfLDB4zd8qTPJ5bkNWRcPESASc5VMjRcAfY12JIzpl26fTD+KUtvXySxxENlyBAip
U4s0JUQxvWTU7kabHAe9P5aNLbkbt+sEoL0CiZTGMKQqbFvL8iGMcJaRYBx9He1pyh25Y0/MBUGM
pzt4OyTuJH0jbx7wlVVhJ8dcm6p+QLVat8rbdJxvkiH3rEl5mibIX0zaydbLH3Odgr29aCXowlHq
L3BZ2RZ21lyWNA8NG8mdn+BsHqGEcZTXNTcfL7atgn0Go3Zo6P7TH0NDRVuzggub9uYR5EY/FtV2
MLB1U2aB7ah64pM6lEQi2yd8ZVRAla6DGOPAB1tqNBvyWqri8P/yLuPlydhHN/05BMVk4aoyzQK+
a3/v6mW5AraoGbHMAS8zpMyegjZ2iMWQdL+LTX0/W4UkGNr+hBdjApyo4VJYVce0/zQ4dofGh1ii
tNy+ZYapqFaBxRKNm2JPhdaYacxCArnOAZop5o+heBiHvV35A/qYFvW+jz9cvxW2Dv3KoPiwrqvQ
VKiCdVmY76Nf2uhpHH9cN7GFYQzTVCCiUTnHleCWQ2QsudKhhSCov41IhwVZ7oSgr6/S0LtuaXMx
hoo5WQaCMFWskKR5bbUDz+IMys5M92O6C+jhuomtM8ZWJgR3t9omsocCHyipP4Rd76jTh6V8Bauf
Y9DRKWQEONytRB9fmxN8PKddDOEv3J8D+W5a6PwuGv/6gja/Dh8V0hk1wYvEPXJ1iVGWWwrq33id
tV/L8mvfF642QG9GFnxverbBKIIBsFZYP19qKzv93IytzTeOS/ihuxsSfnyERhagbroAWq50aoK2
B8PGfy4nGIkWJxFeXkW2wxCtad8WMjIRmQnhJsmgYT6XaLIA1cf9VBxj+9awP17/KDIT4oVhWnNT
BaA2GAw/LM6gkglliYxN4GarnRIi+T5smxSqIvyDEDxQEm/ch366D/cEnMSgc0K/s+p0P9ALI4tE
N516ZVlwuTZptRblDnyjzreGD1bzen33Nl368vticsPqQjXVFjT3L9ClNh6M6ENBdpgUk1wJ2x8J
sKaaJrMNsTLU9kpepKlKQGWgemNu3RvdN71VvlxfzPZmXazwf1+dmzlSZy0vUNdIMC+QfDO1r9d/
fzNFwgCYUOfC7B467AQDg9nYtYZA2UQi39il8IHk+RctE0VhHg1Yvu3NezQhSwxz7PoL21aGBSgd
6jCf+hoFcwjbzw7vjwQF1kMyO73H+9mCp0USq2xuJejnkVfTDBOi2H+utAUtWtilWGlVqE+Y3bkB
kssWxf/ovxaFLkwVY/acakrAn5HMSGnY8D3jPv/Cdfhsf3nsQCea3MhH2TY9cGVMRCLS9A3hfUt6
/T0Zv6fth3J8DxJZGr8gCNOI2EhdWHndFABaKK/fleRZZV+Tlko2bfO7rGyILj6AY55OA/YsLXdp
op3mRcb8u1kiQ7kTUyOY+OaDjn9+ey3I2ASFGXj5i33PduMLhG089pjd/BoxSn7I7rvNqa21RcG9
C2VooK2GOgx57n3u3c1rfGR+7y0+VNGlqc5NX1gtUIgUyijpdLWHApFqu31x1mNvGSU9bNvf6bKH
wneaMFG46AMq72YINspWc8gssbC5CBs9++jat0xY+vMr9VYTpXOHdK3WHEyQWpZ3iS4ZV95cxMqE
cO0tCgtYbOH2ttRD0p7jWZIU2IxzMFWKSWioh1giTW3UEjs0DQTU6snYodxxmBHnyGU4t5dxMSMc
/Ti1rS5ucC6D3nxKtegjsWRdkVvvK8ifIlyDBgnRxZ7rvimteWiwU33FnKjpTks4OANZ7pJEvzWH
UII0m3kBS9UBzQS8sKbIhIuAoChBRM9Zsprj+IQmMSfZBbw7f3baXX3kVbAp8d5xC62tCsc0jevE
Vvn4Mx/kbN6Wg/owuTNmrWOPoPdY2V23t+XhlmqAfAStJLYtcnMqDSmGoUe4nXTGXaP0Tqul52GY
JcvaeqaszIj8nGAFycsU+WD0Yv5TRHuTTXt7OVj6ixZAtEkmH7C9KBthPYEqAhGpFdO8mJmy4B7K
rK+FvcvK73P64fq+6VsXq4UP8a8N4dzqIMQKqYLvxHu261N+sk5IdqNo0LqRN79NboI+QswevBDX
2tGbYi+bGZUtUogemorEQT+i/S6y9/H/kXZdPXLjSvcXCVCW+Cqp1XGiPR57XgSHtXIOlPTrv8Ne
7I6ardv8PPty7wIGpppUVbHiOeGvGlC8tuCQqyIwfwYgBcsAIg7nw+vatvRORdg/aiby/tTJyXRS
AtGsjEiMfull9QFIRkOHwJU2wL/VqCOND5P2cvuDrWrg4izsRyzi1gQ4mHGRQgPTTHJNGXu8Pebt
htqjCGSHNNyPuSJ4PVaHLBBH/Ht/nFPM4k6hzQCPdaYmPtreTwZ6VwmhRNkF8UHeUg73TNVUH8dW
QgJjBoMLIDO3E4HurL0igPBAGQMAj0By4ZSNmGqoayWqlf9AhbDFoY9ly7ZqAiQe4A8yxn8vP1JI
B6sJCA5Sko003Rmhm7eCcu/qXWmIuoAtYeO94gKvHhP89aSDkhNjKU9SEx9HmWxuq9qqPmPb2baR
iak4xuUpTIDCj2PIPkcrfyUVOQbqVKDeqQjyB5EczgXVWSJnJutXttPDqO8nQK6KwDLW3lx7cRTu
u3dhMaamgedBzutdShuXJmD7IO1rmrWfLbDICULv9SOBYQwMzTIgbti/L6y0qZXBrtoA4ydW98Om
ZNNY5VOeCzE31qrvWKhHWZMg99L51MuqULKeNcxoBHfMZ4Mw7pGZZvogmq49J1hXtvkuiU/+jbCM
AXMMZWixJ2Y4kt9vzEO7nV8BlR7XTvaDuPGentSd9Ouo3hGvQkMWxD170WzU6s0ufgen921tTvqE
ZT1vLh6y/nfWndpBEDExd3brqFzoAgITtTEtfLwA2NiqdQzBBzvlviWs3a3a8OIs3LsUz32QpBGC
zYQ6nfmkxD9vG/AqiOhCPfh5hiLPw7Ts0FVm7g4DUD7dJl66HQ723t53AL8x/foh9oxv/W4QLpCs
2tzidJwNdJUh2eWI0w0/pZOG2VF103waOkd5tu7yfbdR/fEencqjqAy2mpMiy4HdIcKEo+cEz71R
N2kKf6KnQGo1sRFUYz5Fcsn30S3uQQq2E1nHqlIuJHIPpIRyFR1NJrE7jdMzkCpV0fy3SATnjIco
KEbgtsOjAOmxoe6Q7Qfy1219EcngHHFWK3qWMYCZaH609AdgX2si3CeRCM4R59ksxUWMWZFUAUQw
fUyyzMec+PYjB8EYO7Ft7Pvz1RVjNJtUAa+4p9BjGKN6uGs/QHWq25giA3GKYdrwvpcevoyadtQB
LAnOt70+PjXJUxqpaMadiDm5s/p6+0Cr06dLcZxPmqOyCaZWRkmqS7ZVM7hVBS7GUHaSOD2a1HaC
JN+pbeH2tf5QJrbgQlfHwJfyOVeF9lNIjBg3OvjVfvZU4PmHO7plhCodYA2SZwSj4ICegbtGvn2o
5oMYXUOoA4ofjW/f2TQMMeyAxdJ0cpI9IxcO9lHgBue972YbfkoF9736BLwL5Nt3tLMCKWY7QXVZ
ujVI1UbFtbpTqrwIvqtIEKdG1qi3sTIAOJOF1tpu7pzqx/AaI+ua0LOffiDO97VHIdPr6stjs+vE
ajvKEMxMF/FJgoXJvxfhtGjYWjPZWb1IZdZVli14EMtQMT3FqUwwEXnoIpS1kr3mg4HnCUhgqQNW
RmDlVNJHAq6FMHbgxYEGResAbIMPVlrUC0ziTCndD1YmSIWstdBgIYa7NysdjFZPYQZWY3iWhpUH
DTApQ+pq5HeZi6jDV2ud9kIc965UaMmCi+qcnCu+fFe7w848tZ60xfrRPvZFvavV7IgoOlFMQtj/
XF4inYo4UWqIY2hDGobd0v15A353W+lX34B3MXwRpbUNOxoQuXpFcLB7L611MGmJIOlXDWshhDOs
tG5jEjOICGTLTm+4vdI4UgAEDGGcw1zvVbi4kMS5ZtOoJoTn5xWECggKiZ90jrpvvfZUAH4uEfHS
rdfzFvI4u1LqegS7Gk7GtlJYNY/tm23gMr4HTuemD/q9GCBF9Mk48xoDuUmzDuYVGHnqNFnxVmjZ
sQp/f0QzdKKicaZZ6IxcKiCwTAg1bIwwhcYxytxS1dzJit3bQlZ9HyAK/xHCRTlpH0lFW0AIdraH
4j4XzYCvW9H73+esyCSjZsQyWuV/VmNYnXIEF9E/5+DxCCpshTSThEYI+UQ3DJsPUGt31Atdxhwo
IptZ9+YLaZw9NWA/aOzgjO0wesNDeDBPtjN5WKTwasHjey4sXFvU+8k4izJCnSaJAYtSt8NJp1gy
xl7zG2NBD++ULfWwU6G5qR+FrhDCYs2YUZW2UEJWFXDscsZlARC3aujf+0Qnyw8PgOfx8z1AeAG/
Iopr1qxqKYyzKppLaklVZO+KoruWQb3KUJxB1gQKv3qfSzncq9XMilm0qId5dgYWCbgo5IBAHnxu
QA/rTP7khT8lr93JmJ++bWqrGNRLydwDFmWdmcgd5iyRsHgaQPPGY/uc+cNxesQq9+SBIjTCNnBu
ObcFr9k4kW0T+6wm2IL4Ol9sKn2nd6jzZdOnuQGvfCqSsBYJLCSca6aLgEOz85HYMabkzGwGPahP
4qe8nVySelr/+fZhVi19KYuzPRZ7S4k5IJP++jfCEvBGveoL45IQw8wJru78YxYHs2tsOjeswGJm
yi4p8scunj3BgVYVH9xssgXSAuwbc34e3JphpOuosAz+tNFOym5wjI3+aG20re2wtt78LRc1U1bL
AmQhlPP7NYiddIuiHT769ffymUElqNQ1vd4vvoffSr/4qxQZuMrcBe/JljK5t6DvTKkPGdFaeoan
0byB9VYwFPR3F45BNTBWdN0DZ9Z+vIs2oAsXum7Bj+ARFGKV9kqGSswZ5EnepIBHMe5rb3QlLAdZ
exEmj+Dj8pXpSBoqac4xkUbVbR2ZJ5Oqjj0V/m0dEknh3ohWi8w6TEBv0HaJY0dfcitysvrttpDV
zsfi+9ncc1Bn0z9Z/iA53XikoRuHGLAfZ6egvjyZm9h+LkKRrq7a4Luq2uzfFzY4drQ3JAYCb/cn
s/2W6SJarfXbMwzstLChzivYfLCehDQ3kXYOL700OkZ5bEUTUCIZnO9XVBK3NYoinhY9lxMwhl4U
XdAEWU2QMHRwhpxGMsSjIphmBToagjlOBqrBZt7TO+Ve3jNQ5ArjvY4IU+9/OJF3gdyXmUg0tpgJ
wUyNI7v5PdBxSvRJO8xWTd74lgKnTDR5ufrQLI7IrnmhC2FjJZ3cE8D4AQY598f5Oa3eJPWuUAVh
F/se177q/Wjc9woVMx5JjD0Fu46czlb3djwdgzLeWiA7uG1X66rxLorz/7WEsb9CbjECod7181cp
O8RjLAgBViPWpW5w/r4pSyBpjehaqttqT+9rN/DiU73vH8KP7QAtZXF+3i6UtgOKDLBZAbPWPqeb
7pWV11kaiDWnrf0cPX2k5ozqNniiz/PFvJtN1ZmosQofURaJM1DftjunLve3P9S5SHOlFAspnJs1
G4rXK0B9aopNXyLRb6ROWOcIvTSsAiD2V4h4StBOpskLaZO7Isg3dtE9WiFAUpLBCymoOMLSz/Pa
QyPiJRpG8BiAS68cAE2jS1u1rrdq0t0pVuVWpH8mre4S5MyjrR+S0XjupPKLFc2ya5lC0p5VL4vJ
Cozg2MCP55t0So0iH2UYTQ1wcoA1jme5+zE4I2ArQ7f8VGxFbErrz8lCImdidafHWq/AJZrdz6b4
apBTEFuuJWFfdkCKodugGmwcY4g+snMKyJt/j8oZXERmTbKZn6zm+0r+PlYvt/Vk1Xcs/j5na5j+
DI0iQk6dVE/1dCizApTedwEZBakMs6MrdVzI4ewsk8p2bDtkoeeG1oFsWP8eA2fb28dZj7jf5fDd
TqDsB3LGkD/Y9BLburH3KlpWrBpGPOGjwuL3G6cifHzfy8nUsUw+srepkxk/k6gChyq4Bctv8uB3
AOizTr0lwL26fstUts+BpRiV2Jgk4BHeJBUL/kMwz6yQNIE5oXVr14QvcTG+ovqqU7n0VdSxZop2
cVROJqcouawCjbbVZq+ztL9GS9mMWXJMFRBGtdrPuJ2/3f6QVyZ+Fkc0DHBi8+dqSiLHkketlgqi
bVvepgkFz3YueMusVRn422BfA9Qbpitx5MUDrVX2oJShPHuW0W9JmXthXWGYCft2tvyWz8EuHbN7
mSYPxEKm2xpeGI6bJic/5qZ9iGTV7zttp/XNrwnY215sUx/4jGDuTbPcL+WucqSu3mHuTXKscjrV
CaqlWFyoewAi69aX2mhdve3ukjl7yK3ZiyeaO1qQDk6eAm3LCLe9kb6Zar+pimiHIt6rFvU/khio
66OxNcfxM+lSQBSkP5R02Gad4VFb2gQdCEWUNHEAwRw4dYHdZzjp1FZRbKxeZzphkaHu3F6V3HRq
DkoRxhiqMmMnpvYbicPXWoMLbaJNJkUPMx3eMhJj2rCw94XZAnhLfSF5+/MD31oDrrdpWxhVOldB
Ft/BGPIiRLQ+o3hYeGqUbK1mEviF9U/9LoLTXmvs9BHIvLOXSo9Ev1Nbwd+/jmeZvi7OwOlSEQHh
gFQwj3ozgky6AJZl1TkMxRK13Se6E43uXwVil/LObb/FnTVtTKuogbxkfkVX0SMTbk0WOO1rb8pJ
4fybSfJ6ri18GX0bP7PeXXcoUPwBjhOwKUTtf8E3Og88Lo5kyplRKQUsYZTu0nx2elNU+hGeh8sK
iUQJoPFxa8EdiEOcCuHyzng6E89upUeRy7yOGrjrYydenMgGQM84lri+pNIeqVT5kyZ/Tdp4D+7l
59Cs3SyM3swwxLLM7N+2qat3/Swa47SAnMOEKB8iJS2WZMzZxmUOh8g2jjF5IPWJyKGAdXtdD9/l
cIHRZAYtzRL46XR6MfS7vPoWDL9uH0Ukgr1Mi1s08mGcNAOv3SDfpxEoJ9K3vjVFSYfowjgPEZWh
OighPIQkVdtYsj1Zk/eSqvhm1npVajhG0D/ScrhDa3Zb9kru1LT0si490Dx+7UKSbAKUx0Q/62pO
jPuOnF+plbAC5i/uN2kTl1qG14ybuakdGhzr4dUqNkrQOIUuGOxbNUV07VUbw5Am+jmXV170tJ3K
GnbSkJ/gw3KEAMOrt70QwFnGbIyG3OtQT2rfj8G3cApdEnySktD7gO4s5DDdWuhOWcT2lGh44lXT
cMso8NQs8wBEIvhM57GCq+hoIYczA7UbdeA6TPhMsnKHrfq9FCWPqZW9xjIYIvto3kRV/lBHab5B
0z72bKP7QgbreaqKwe11mm0MNd/k8bBDNu/SmPidTLbBFH1TS+khlMudMTU7SUl3U9VuldA8IqzZ
mZ18N6GfHWjTIDjRqgaY0HFQyyDB4gdxUEoGUtCMA7XVcMj1ZqMlot2W1YhyIYLTgbaJR1mtoNoR
sD70T7QsnGjalfIPLResoDDbvfo6C0mcFqSWPfWGCS2Yp/uOvJlF6FXqt3yKnbA7YENX8GyuHwxg
nLppwjPyE0ZGN5GsZQdLpJcwGDDh0/googG6ZR/LP28r+Pp3epelXir4FI5lGgJPwevlyS8NDAfm
jX9bxKr/Nd9FcM4gpia6bUAU8+zyPiSnzDzSVJTRrPqDhQxOF5RWB4xphivD6iMy+h6bt7bXPSRe
4FUbsJ669iuYqv+4EsOc60IqpxddBDDmqMXJCru+U5Pw85yCMRE7mAJjEikE5x000O/UZMDp+vpL
kn3Oil0cfFerXSx6KtcDnMWJuLfSCtJoVHK8Yqxtlw1AzwNh4mbUfYasL++yUqAb/0OghYl8EyXp
qwGvUe2yOURV3SMKYC7Qoin3tqe8yX6xmcN96GUC21rX93/l8fNdo47KmWlRyNN/J8NvaRY5PtGJ
eMRDUxmQd8fwfB16PvKmZsWlo+6Rrb2jO2Fh6aqCcFbB9/Nw9gsoNlXvGtxfIeX3Rdk8d2XzECWp
N4Bjps30r3VTqW5ZN56RGT4ac4K5qFXjtlCBB20J8hd+wdAo1BCIF5AfFq9dmbp5XWOl7fUDHgRM
vyYm+XUscXAeRMuxU5MO9exNxXbsTWc2fGkQhUqrLmQhhHMhxjQBhDjOEMAZqiNbFWjhK6eY4odJ
FhE6rl7aQhTnN7JKVctoxHlq+lJMgWOoh3kUzZCtOQ2AODJwCGzoog5y6dmJMiEIa1Nohk7dvi0c
Y/xhtSeZ7EsqKrmvHWghy2BR6CJMGoM27KU2gc6H9zQ86FXotkEp8IIiIVwyKStETakEIRO4aqQS
rf2fuYgAfPXSVLYyidI3I8e5PEgcpoEZq7i0nIb+aPfOEOZepdVOj/5O2guc0eqJFtK4nKHPxllD
7YK9jJOjpxtzBEdj8vPPjQebT/8eidODgKZo6SQQItFPUfTNth8G6a/bIq7XDeCFgDuFJUwF+61X
BfVqGCVwp0eI9oBZNB2IA9RQ3wbdbrzJwVfRlkj6Gwd1pMIRTyit3+K7cO51zO1Ui9MMswpZ+haP
qGWmJwoOu9tHXPMOyxNyilGVVdaOBoQ0Zn9fB8FnQx3uqjED61+j7W7Lum5gcdfJ6UUjIxad0fzw
xi5Hva3LIqepQagrdYXTaMObbMdbrTfejKCV0ZbWjromWh4WnZfTmimJJiNqYGwhMtUeyP2kfZQt
tDynSnCzq6UvW2WLqIqloh3DeXez0lA7beANq58VtOZQP4074mZAsMActFf/araiuG0tnl9K5Fy9
PTZqO9aQqA8vZfg5qUw3spwq/hzGXh2O/oc+5/sBmQIvvGNuxc2UsOer8/C5dmDN2ITbGkOi1VY0
yLsW3mBnGI1BEB1iX57zkUo5z2VFW2hOu7fG02gJEvt11dTYRqiChwX7D5dnMdAbQSkF+QKjzm1+
pamTurWX79vHBPGGwBBWLRsQGUCEAfaQfIXBGRcZMTKCcluA2OZgxs82FaR26xf2LoIztapq7K5T
8OpPOeYo+8lPa/tF8P1FMrg7k6TOTg1qs6A6rd0G01sALA+8njp4UTCjhoI5WtMfySLt98vjATi1
QuuJNEHroCXuWB+mFvMYD2p9Z4tySMFn4vPVxE6TABYMA2ZNJPqLxs8Z/UCdcHkaLs6dqGkGY4i4
fch7YIl/r4vEqzrRlr/oJJwrokFiqRHBnZXlY9EdZWtf14KA+Xqhhjn3xXfhnE+tlRodO9xW1Bve
kGKZp5d/zeW8p9XXUiq3U1SdpkZF7CnZvhViekEZfxiSdZwk/Yvcj7se5QcpbJy4yp+Uxng2VOmT
QGPZOfmCx/I3sntaeCxLLkzJamAVZGeD3REYhBv7FOzOUCvedBQN34qunXvBh8GOUiXGlQTBJ1X6
MpjHXBMB3l9PpHL3zr3gGqkjK9WGv2OU4SEGKjw6uzuGkjl52S5/aHfZyRbNKa3aPsaJEYYD00rn
VxIjEC1Si5ylTpsctPEgQPZiF5ElALpdw/CijZUIHziRVO5CtajQAjpDalyGm0RCp0KOBbAvq2/o
4mDcdVbYXwL3DURgbWurpLVvZfq+HaxDWEW7tlX+6idRlXQ1JlmI5Hx1IcdKl9oQaSAYx/axAezb
nPpW9OW2+q/fHlvilwHgZfG1S8zdT2ECJFrPMH730XNsCqpV7GqurAs8xP/8fc4DxMSqlTpEhcCw
fpjmfRhmLp2/5No+i7/+t5NwdjxHdkykACepSOyABYmiD3FbwuosARaV/j0Mp2plmwRZM0AEW0qR
N5FbvrRbthuY3APP06U/RMyhq85CJ4BWlJHTAAXh0jc1sWEohQpn0QyDO9SRO4WtlwvB2q/xUZi/
MLB1SMCNDuol7tUGDUFHtLH852D9F0ai2R0zv/ITLyoca5PvZbRTHP0Ue9ZjBkRW0TTK+lvx/hv4
alWP4jpg6fEeMWomILWAHjV73RePhT/8qDb1Pk4cTB2Aea1HXlW+Cj7t6k0bhBgKJrUVdDgubzoi
0mzUdoGy90PnJY+VP3aOuTc26V19ZtIYSjAyiyLYVaFAekMrH7hi+I9LoXYGrINKRgZO29OEokgH
EGjaCrR21QIXQjgLrKhhDlmPnLho93J8CrPMsWPZMaIDtXTv9jWuf0TUrlTgaeg2AufLE02mkqUS
6CC88jcFZQJGBPed7eQuFrdQW2Wvj/o1dOkD9lr+yn1RDL3qpxfSucAJ3piQdmLS1QfZTjc26vxg
or6f9fxBVwY/KLqPhGoLidwXjEgIEGE9R4Cj3FcmXID0gNUu9/atrqvJ+6VyX7BQu7QPKI6lFo8j
fYy1v+pO8MKJRHDqX2VTXKBuNnumeiDla1i4YSx4CdivvHoJgC7NEGnAZChzIkAKCPOy4WP6OHTQ
qFMSwVO2nq8tJHDuOQf4W0uZhDbfsPXpyDc9tgHn5yzyEKj66o0thHExwaANkhTrTJiyL4w7Aoau
RJCAnjPYqyvD5rLM1gSJzYMfK4lq6IBaQsIGUDOMlWAL0o8PqWvcjRvDpb76K96j4bOJ/cCV76dd
LdCKVdexkM/ZU2JXmd3UFiqERulE0lHuf2hTigmt1ImTYn9by9eMl8hsk9oAnJDM13CbKEw0VCNn
TwklDFCZm0luvQ6dfDvWtrVmHgIl/XVb5No3XIjkS7l11bfKSBT4X9DKaFntqFrkTJUgC1odbSGq
AdA2vOOoUHOqAhbiYYzBvgoabNBqqdoJYPLbZMqO2E1wopluTXv0pDL/ZICf8fYJVzs0S9lcHNmY
FsLIGJ/QcICTCoTWg+RmJdZiGOJZtRWSNq0a4VIgF0poZqCNRQKB5W+FjXYdzF8D2M6LzSQcs1z9
fBrb7wCTo3FFXD9BSVKTqec8W17aqKe6Td2sHbaCO1zLEAlAyIG0goVdnd+zU6WkGrtYYtER3QSH
wkN58i/ds0BD0bnFVsRJtXqsd3FndVokpGzmPKiSAOXIGST1WukPIXXz8iOx5eJU5w+5EKNYIZXN
FKcKUnDmRIrTpi8xulqCy2NOl/dhSzGcD6mjpFSQKqFKB7oOdzipWzZrnB8iX90blqv/ZNSboUcE
pr1udAyaGNgBlnHFTZzZKp3LFsdL9sPeeGUhCONmVV9Fgev6Ad8FcRZWl5kapkw7JKCf21jR6R9T
GeluJHAja+8nsGf/PRBnWNbQF4PWsAOR7Rz0ThKJIsXVkxCNGAwbASi3nJ+So8Bsqg4eOC8eMQPq
1MkXk0wONb7f1gn2S69UYiGHu7GIRkVhRMgJR9AZIrzfaVu2P2IJHhSRGO7Ckumf1JaBxiu7dGts
/19j9Kv2ChXH8ipmowk/PtiYEgKeGVnh+NU86OMe1BnE1xPv53Bg0xhx6hfYKBHuVa88zgiwdQDw
YWQRSw9cqN3JajrEIb5WUUpeQ5P72o4eKsP6RotiAyC43e2Pttb3upDHGXIwl6YZUcoMSr7vGyf7
CgggjxwZ6KmytR/CPaZD/WGDTZOP1HguZHNhdpx0NWo8TDPHH6b+WxFFWiuf8OLvM9tb+MKsHORk
ZmM7+fCjyJ467alLf96+vxXzvRDBfsJCRDlnY5iMOIJkv0z2l4kKgsUV4wXwLZYDdWTyyOE548UY
uELtDkFGpkRupQyboM22aad+GuXhz/sIF6I4+w2keR5jGaO6XaJu1CbYmpjs/MBtAQHZskFNq15R
mahlqgZjDpsKiwOZ97El+PtrcRGsEq7O1ABAjqzk8nNoNZEbGyp1RvqrtI3ihJviOPkyRiHQq/pA
JH0hjlOwrklyu7FR3Jiir5G+y3uEm78xoWp3v29f3JpXIFgFwbqXjNUePsvK7a4Bm5s1ed34mtbH
yag9rdMdXbprS9EdMg/D+XF7KYup5EKl+6DsqhFIYCy23EhO5IaHaqcdGCCMqGp+fntuyeLUex5q
OwScDvZPf5IHzQfcP8gmrDvjrdkoLmgGDoEb7TVhV25VTwgKT2j3I9m7QtW1k0Zt4OFxnz6bcAIH
ZOVjaGsLdlVUGTa9wMuueYmlOE5PEiisMqGV5enZflJPRiKo0TPTvL7G9+NwXqjRK7tS1AATCo3W
O2Y+oijSFvsclC1OH9ZPZZl/7stI8BKvJQXoojJ7U8EjpfOJrNTLfRooONYZzefEkAorYJuzDET0
6q+48gtR3DMl0TGOFT1Ev7u6T4KjTba6qGy38pEuRHC+oyRFo+U0QqaanQxyr4R/rgQXf59TgjSN
gzgbcFummWwHmn0xMRbh3PYTojNwilCU3TxqI2SEcXGwR6xZCHEFRF+Ccw9Kn9VFpeJLaPNx7O4V
y7PVP8YQAMvtUrE4t4BycQl4cnyKsbib+8jREtW9fVGq6Ka4124aW4xz2jiGlRRPky79NsNh36b2
QY8bjPhY5HWyRrCmjQApDuF2UzdMhq9RaPlJYb+MVPmaFNZfaVVvx9o+Rm22s4vxHqN/m74uvXQE
qb3aD4JfLfrRXOzbaFNFkhL3IgXI+hNywBKzIApY64Ys756vnkSmUiJ9hIwOm8XNY+tQ3ZFcY2M6
imsfkYqHnghqZK2xeSGTC3pnFLKNjJkedeN71oGxWsDFxVhmRl9zo54yvASWJ4LjXUsmL8RyTkUN
5NqqMqZmmNnRkErEDDMOlAKiCvb6d9NRJMVMnnUF3W3W8mwOlEweIB8cCtjaP8aIPhvMvwL44kKn
xXZW1XgAZGV0yZQDZErKXptM/qSGpuJ0hQjSde0Fxd1ZBmCKiI2kkjNRuaCSPBEcaQAijeJpxwyP
aAkdSZziDT0VTeDZVp64C3mcvYJKbjamGCdUy62WIe/ClG4bV14mv7STdTfaokrw+jd7PyBna/AN
Q6SNEFiURuOomXYYzOLP+wzgv8NgK2sTKVcQ2HoI2vB6wkgekH0KpfOUOXGND2wyLYUQbrLVmIYh
nKwEHdQ631lm8qAlojhu9a7ez8EvgZcRqdqpggiprb0m6R+NThEUrUUiOFvtg3yuQgJb7cn9bB6U
XBD2riRaF7fEvf6a3GR2EeFTtGWOQdadBQyR4Kmr3m6/O6JjsH9fBteGOqP8j2OkxrTr887vBhHl
gUgEFwOglIH1zgQn0cjWyr4m8V+3j7AaAOgYVTYJpuUB0X15hKTqG3OY8LG1sjmAQdiTLPOU59Xm
tpjVYyzEcAbf1x2ZywBd1E4HAv0hpduP/H3Ul1V0aTFdzF2TnDc0G1t8iaB+NCmGYUVToesHeBfA
BUpYVKBS1iLCsOmwq0l6zEo0u28fYv1boNFsM6jVqx21KmoHUnb4Fsi4nVHTd1KhOnkT7P6bGE5r
h3geAVUHMSp9IaR3B8OvJtGq9ep9gfFWNpFTA8CV0ytbGYu81yAk1Z50oAaEonRl1cQXAjiNqvqk
MKMBAqRddWr27ZbkjvWcPJi/wDvpAjMidciv8EEIJMhcB5edsQrivwfjXpK+A51Cmp/lMkpvZWfu
A193GFqcehQvkbM/97/Foed2aZ+ZrMgok0McwxlhBVKKjOxDxbvFqcAUcimmjWs7yZlOWOnDUGy1
7s8byxd/n3P4wFiX+pQdI67vjfakiiB0Vk0HcAiYxkIF7wpGug+tMErmHMXBbJ9KwHV4VkVEuqsa
Dau0sFCA15EfBAFgUE4iGSGERDSnqGIHnUKBA2BGcfWxGa2pbgETFvU77ivkkZLVLBszA0C7gShR
lfYz0kqAIDqTJEKqXlUtC3UTFVAhCj7PpbQmlqtQV/C0JHtWe++AYc4Yj0Xh8mo+ALpq1BQ0LAqg
GHUpJxiiSaO6jng5sp063cr5wxhvTF3dBI3qhO3TVPWbeb6bzIdMOoTomjQ7kv0YOtEG0nWKoNjA
UjURm5kylps1zmeo6NhVZLDVvwffj8ou3LICh7prBfGNUBLnJSb0B+0ghiQQ9bmgsALjqrUFnqQQ
lO06dL88Ew++GxutAexdoLIxqOx0kzxIbvKqbaNdBYJNUdvzygbOwrBAjdo1+JF4lbEQbIbALtC9
KH5OutYhhYiv5roMxYngHloLa29AAjJAkVXfyel9ikVB5cVogWV9bBuk7JGjyt8SEWzUlS1wUrnn
ilZNO7R2q+N5N72ABKdGpvumllws+r0kVe3KXXRKp1mgJ1duixPLKaQMl6JI0aR7unm0cuRB6l6S
/nhMlRPC6SIxh3Qa4QW8PN5P9CUEJJbWv+hJ6f1hXHEph09b9aGudQ08Al4zfQkjzZHot3qcBC5S
cGN8R7zGyH2op/hQxHq2AVKsGINDpGxz+ygCPT8b3SKw7+Y8q3MbR0F17LnooudaD7/fFiE6COcV
9TarpCQu8Onj0K9QmVLVfkvNRvBR/od/+NdkzxWixVHqom2zWFF1NFFQAXPTTb7V96Nb70s/25YC
fV6DmYWHfZfGTr2Q1rL2Y0EtsB9sOq8YHDg/NwbhsA4MQmOjYdcIiMH4b3oqPcxC7YqD5ImKC9cj
WZwici6kH6IBLyxcovZp8JAp+5kfHhnK7nm63qdY/cMm1052pn3ixL6wAHYVInLyOWeCeC2z0eAF
x9eBfu/v2Mahhra2BXxdhpOsCvoFIk3inIgUS4VsdkACDXqADGWaM2SBEyg/buvr9VocdyrOjQQl
1hVkK8VMzTR8ie3BifXYawppF4w0czoFHBQlCkWxaeP/s5d0CD7rtbrJ9Hh/+5cIjPM837rQscJK
7DpDs92j8r7vHwZb0KUV3CfftE9KXSuSCBRtcR46VDOcRv1GhfPcV/nL5XXy6FAJlcqky0rdM6nm
lGDsienXCutrmqhdJToO52gIJl/nBKAxYAp5mvHGKChVSCIcVZF2nCv0i49iYM0PgylgJ2aFZv2l
xmR4s2Mhz5k9ZieaBWc6fREpc7fH+ZkipYbRFyZAl0EEqAUPqu1NZe/E7WHuMcc85O5tnRNdIudS
stnKii4vgQchvWnmHQHJUvhyW4RIrTmv0TZd3Mk0BAJ3VoAghDqKRgWPpyDKUXlPUY0WdjHB3fQP
IUQDIMlOGPGLLovzFHEyTCAARsARS6eafi7SQ6oLfIDoWeM3EXQqT4CmVnQ0GRTf8jNv2GVHBiSe
+9mdEBfzKjG7VDceQ6OotD6rKhirAfR03cVSydYIsWnaegbxdEf2GweIy69AlppEK4ACtdDUyxc1
Tmk/TSVAzGWAL6a9dST5sPtPmsdntrJVhImU4Xv12lNDPpm2f/vvC/RBY0dc+AYaqEVOsbLjUT18
UjRZxiY1FjiUXlCAF7hUjf2OhZwyLEFcrda6N2E5PadAZMidOKpcu5H+mzvQOHfQkrAEOZgCDe9P
0fiTkr1evd6+NFEixFPQ4K2d8wZL3F54z8jlww24nZDWgdfS6wV+4TpF5/SbcwxaXAI6HrhISFfD
nXwXPpmedtA/OxSzYmxUpN3pz6PgmRUpNu8ltNgqlAIpspU9SYY/irRB4Oz4xHgyO7nRRhgONomc
dNwU9evQtk6EQV2rH5zZekntp9vfTKDo/AiFAXLntMSuI6ie7hOyi0BHKukCvRDJ4PwByl9q0DY6
UNjrvWVsC+WQkv9mrzoXMchmWSb/R9p1LdetI9svYhUzwVemHZUlWzovLMuymXMAya+/C5o7Fg3x
bNxr19SpeVDVbgPsbnRcC4TfKJNo7X3aaR4YP67TuBDUBEUxg875hbkYbEuqlv+kJtEp8yvXPJTw
4t1BP0WeGgnUXHR1nH8wtSgvDBkR7ER2IX3U5pva/nJZAwQuSOccwwBQcpqRWvPU9MGuXuz6GIHa
o4+qv3NAPGJyjSJ+aKRIgxEI3WhGc29E802ZlH/3MuicX6jj3oqUEtzOY33Xyc/GeH/5ukRfhPMB
VgVei6JFctr2Ryl57OydbYpGIFjR9EKoyI9A6Lpkql2CcJ5BiLF8dNmXJzAYYCNH1Dn9l7Lfr/TX
4Aq48lgPumEgCmYzVONh2df74lB59S7eXb647fgHm5iqjPVSYNxwNoo/YM0+klGhMBzru+4qzrQP
z3OONY4Km1SiAfpNZ70Sx5tqDFivfIYiKPp9Q74khkDRtgsHKwGcbcpgrJdrYES8zynGL6W37BHc
I2ePdpWroX/ktPvRZaRiy1XWI4tuTmCoiQURhOiYnPlKNJalPKpR3zRqfybTrosUgT4KT8pizVWU
Ui69CSQMxJKdT44mdi5nbPLmwGC5j65ARaUA8j89gsHRAj+lWEW3T2jqhokxP7CC8xoqkxL5hY5s
UPft8YdVfxMo5qZJGx8CuPep6vSI6gSZUtY66XnB9oDuliirOuRcgmLpyEiVQp+KfPu26a3kcgYR
50tdDNmoe+Xg0HtgIrmJU2uHutpV5PFNcEj2jT75lJUwzhw6rcNodYo6ePJzdtNHyWFlNW1x2IQm
6kvdo+wkwJPGHo2oD/0vhv9xv5yhhJaexkbE6v3nEkQzaAm6/RFcpm7KOB4Fz4xIWzh7qGM1WRY0
djxVB1h6htJhJ0IM3HwxV1fJmYOB8QZdTxBsmLPhY66/yNRAljwpfRV8M6Z4l74Z95YB80KvLNBe
vDd/MILvhQCHcXLgXpRgh4+fLosTmQH3smWjQjO7xrHK+q6yMUz1OPSCjyO4Of5hM5ty6UCSqntj
1QRdnJQOxnb2RqJd9RkqcpfPs11U/fhO/NNmj1rTGBLsi/wju6pbBunNsGvPug8AH6/zqtHpPB2t
tPRK89OjeKxQoIoG51fS0ZjtvmJVv+y7Gvv18iw4IOukX9APHvZrpNRe6ho5EEOSUn02Rw58hT2O
d2iAlqnvUTcGdOviI9PfU9G8hEBfDM6jNEueKVOXAd9Ube8LSj3Fyq/7YhLE3J+X/1mmt/qMnPsY
KyANpCrk1M+AAscJpz1QSxA7oDw9Hent4gLo5305IPzWfBUxsm0nmivxnEMBPGibYpEaX9EtD2Xl
2Df9ob4JUUNRjtZV2uB6UcDZScHljyvw1/yUk54v9mgPVPfkYieXmSOHP1LttJSxYxoiVlfRl+T9
DGaPZH3EEaXkn8J4mPXOqfK7y+fZTp1W98i5l5y2JdZqUbJpfAtXyHgLM1e/WVwggCA4EmF3ieTx
4F2Y5TFnyYLznI/jmYEpxh55S87JW4rCV+iD+e7yAQUfjAdVCRsi0Zl5G6o/ZyXYrREARp0F8qeA
jiJh7ItcsHyTcy2FlGlln6OaQ7D/qswnOUTzUnmkgx+bt7X98/LRFJE4LlLpC5CiKFGB0J2a1FE7
+QEr7kfg2/lgiDhKmX0CvPdBnquvWjXcaBNpndHurkg0+HqkvgGa6l7qu1vDXkDq0u8v/+sE2mty
fogaVJdDRde9nryGkuWoo5v1wmBN8HTxSC5ZpFV63MKZj4G9L8/9ge6AK/aCFlKfosqFTR403B11
n3WCN1OoyJwDKpQQ80M52FLpUT92jnFK/DF0k3PvI4Jy2h9t6l2+UKFELsApckOmGeZRPOuhPRtB
AzCico9tboRshceixL+Ux/kfNVdsSVtiFucogR2wHErCYrW2k3a5372K5P1LPvMrIOW52uXKVppM
QWrIKvGNzzawyqC6ynbmOfRKAHxEO0YUn/sKXk7rdnrBuI1AaQXqxPO4F0auz1YNcl/D2E/loY1u
ZLQERBcr8EkWlzpZPe3UxkJBFtNYybfxPGC/TX2MUc0+sHUKEHk4EhYc5q//bxSA399si/NPAxgK
seKWGF7eELdY8sPUawEQ+QS3+BlhipPDOSad5OpCMsQG+aG57s8MAaDZES8MiivbnZ8nX9mNfssQ
nmInfmp8urcEybEgyHtnuFrlxnYb0Yxm8D6G7sv0sRAt4Aq8m8VFPzMBVyFdAKlkpoUnLea5sd5o
XwuqCCJ15HyMUnS9GSLO8bJTEqXOjE1zFC50QSj3ebeH+1ycY6EzuFSaDvqIyaQcrGl1AH080O+W
mzvM3qJAtFQnsgDOtWh9Q7R4Rnkrtp6G7JSF9110n/V7wG0L3v/Pu6Tc4bgAZyQYnssk5jV7tz7o
fig5xv24l2sk2HNgH1mikdwoB7oX5bwCHeFJivum0oyyweyPZu0jepfKe0kTTGxs93Y+wjeeMnMA
uUodRqgf/GcoJ/fMF2XXHACyEQiZaZl3uBDdEM57jGXesLtm5JITpmEyf9qD4hrvDxDixHi/otvj
fEg3g90ISB/oWtlJ6tZdtMf+85sx2c6QND8VPXcoyX7KYXeV2MAritW7GJvdc5jdNzNI+OrSfBjK
xMeOy5U6Safc+oH16MbRR5OREMYgl7Hy46B0waQS2QFW+csATF4P+ENORgB5RIv7uAZEev5m0ehb
0qXXmq34vSHtJml46whgkZocCCdG+ADWu2PfY+K0wWJ5N3S+HSZ/WQ3j+ZObZDLsMkTcnB7yW7ID
8/WuPem9Owch0ixUwlx6Kr//XQTAg12QsZpmMiLA7PwZ5CN5ICF4vqIBY9k2DtaLKAQQfXPO39Xh
nJmhjr4ryIk8Paqu4gxvh2rdXz6X4HEgnL9LMPaTaiXaRXMhncCu5i9U3l0WIToJ5+C6WMExFHhu
eTkoxV1kgFFnERxDJIPzbKVWmcScYI+9/qMZryryFC0CDRDcFL8kZoVJXS0m6w5pR6xZObkmYoDZ
PgSAKMFKYJuY6obTWT3ULbXLJgXyiVdNL1L8SJrjVJfO5Y+xfYpfMvh5UlpTawTkJnLcBW2bVPZy
Ww0ui/iX4PxDBhfTjSl4ApYONwWi33dylMi3rztYSo7aOyAsBSHWvzj+D3mcM567PC+ARQP3SCJX
iU9GTMHpsZeTe/kltJ76ylXlO1OEArH9bn9I5ZyyavXWYgBR0yujwp1zFCSK11oPckPbRfmz4ErZ
ET6/Nx/C2GddqcYSS0a9ZHg/R4YcBHCxaCcfOo84DLNjEdXDt2OtD2lMUdfSllHKwhCFglA96tl3
s3wxoodFBC78L92FDzGci1NszH8B2QXfbXiKBmxkNOBV+m7ku7m9UpdX2T5OucAXCXWT83ej0tUI
gnC0zg93paec0EQxrmkwnCMXNSzrIIy6BFb9XrlYXaYuAWU4alECTYb7uLhStZ+hiNDkM0TRe2D3
cZOc5wBYla32PV5E9S5Bh+jASJa0ACSvbrErT8BS/6Yeqmdp939hJxKcj58cbec5amIQWAKykOzb
xPSjMA8WbJ9cNgGRGM6pzL3ZNAPmNDx1LJwuvS3qq3IS5BgiGZwjqclQzl2IrNsy7+v+x2T7S/V0
+Rj/kmD8+lTvmf9KHZJFy+UavHzvcUR0anay4U6udmTMW4NT+daLcIlfYM78GGkVy5hr0JEAqnfl
ITmxMVL9TW79HggyVUD3UJnoVbxlt3mbwN9ViW5pus3vv5N0lpJFQeZbZk9R949s/KAiaNVNH7wS
wYUWs5YY2WK0qPoN90t9lMv7Us6dBWzrVn4v+HDMn39ywStZnI2leLTDKMFxxucWGKvjV7V0h2B5
X3aS93PlyYKEZvOp/hDI50xjWOZjvUAbQarsDA11Gk0USW8+KysRnFFlY0/bvMeAAIMosIPomLjm
DcOsl/eReCBOJI0zLzIaMWCFMF88BtGe/sOKdn2NvJqtecr7UUTAJVAOwj3QCEPidmmxB5TUP8xk
cJP5azHf28ohTgUbGqIvxb3OUjHWzSRjyhjBR5aciSziNRCYEp98DFNR1XINC06V71VykucvSiKY
HNx2TCtd4F5jko6kKxKM9rGSY3nLHo9st1yjiQR2avKa70R9K9H34Z7iEp5Dk1Qs64CD7Zvdta0j
JZPfTcWuakZHtrXgsgVvfyXgO8LVAWVUZ5e88ryTacVA+kC40YAgzbglwvGh7a/0IYC7wUSp59Go
3geVRo/BglXXmlft0MQNjBkzRJov3eqLc/lUIqHcLaZDSauUhCARp4DhD7EwbU5+MywC9dgUgzos
A17cgI2TJEAuhhp6Y1Ty9eRWK33SCqxo85laieCsqEiHKQKymg60hA6kOS8VtrLruzIVQSeJjsL+
vtIDImtd34xw5HHzuGhPxD62yf+bK48FZKuzcKqw6PHcD6zSVjRfSgWdr8gdhp9/8OVXMrgvr1e1
1udYAvYMDHXm85dxAbCZJPgo2wHzSgr3xGJQXqtLG/HKFCiMFSEYHQCYYK2ZOGbAADoE+sye0U/P
7Eoe98xiZjqko4kA/b/rFDRg4KWh/yeXp5n4n401ar5YaM1pquUtbLWMrs2pdtJi36Pge1nIpocD
YeZ/hXAPXjTlgCcFTC+S7KdS6x0F9LQLWJg1TBmHAm3Y9G4rWdxr15RgiwaUHzrkw25W3kJxf3Hb
bj5Ow9lnn2cxDY33HFQL9G9sug7H2ZmOGiRnRh077xF4Xb5BkUzOVpOyqyJzRikh0dA4boDOry3B
YIjaUCIxnLkaTdfJMtthn6crqZJcE3AXeM7/7iycvU60GbRhhguVED8mj+3kDZkggREpHGesqinT
wkqxwBMPX1U5KExfymIH1DNmTf/yy3B2OoRZ1HYSRuYk82mR79X6zhLBkWx/FUu2VM0EeAsPjL8A
C9AYRzzY6jy4JG4PhZY6ei+KE99XcT67nF9y+JkvK5pJ1wEu36NmdZXEXVAm8lEfTI/UAFaolJ1Z
Kaeumq7rCqweEnXrqvXDBixIMw2i0KxdOxp2fRhfRcZyBGO7M5jgfMprJ7PU1zKTZy8ECKCcgZAd
+CrwNeASGBXFs+wElXMsx+cV0VyrqINGmu8va93mbCOebMYTiJsEpuzvz11al4CrALGnN7uz213n
XurZfvyNwbhJnvIHYcJKGL9BhiQpGpIEgSppg9a40qqTJVq93HJ0axFczgISUrDOt3i+e6nax2UX
zKruX76zTRGaCvx0vA0AlOUsdcZ4iJZa8DoLDdpEcWIh+/uWaqsrCZyhzoA605cZPdPciPap+S1X
h0MkPV4+hiKSwn16hY51qLF59t7D0Ak27JRX83Z4Sa9bH6s7aDXTwhE1SrZc0Opk/IaQQmddpZSt
0iy3mVk6dvGYdLrThrlnx2+CAzK/zFvuWhinC0uvYqSJ5SwGht7G59Gr3/Kg2tWnsHTia9Rkc1/y
jBfz7/RD5971ZjEx3rSg3DZ2HrXfzEEESL8Zda0Pxr3mepfIc9lj+CL68g4wcKxfv5vOOQaD3cOf
rCGsZTFrWMXDdG4abHMwB1F9G1pfLQW4cUyXL30kpqWr30fn0MwX1smazMlRdVScOgy6FcVDkeVe
PSBfNsLvAsXYlmno4DdUdfkTGjQFCT1IXPA61c+M1WrYSdeD5GDeDWOZ2GcF9zda3ZGbgVdrehHI
Zt/m83k/ZHPBhJVJ+UIt5DE9tratAGxMLwmmdQAOgTHCyFtEk3bvOGyXBHLuSqdEWSSMYbzXtKUA
Yr/A1PevjAoo9QBHesx24T79RhzC2pVAjW4exMQT287m49icSyt0EE+MI45dmc9gvHR6/cX4o747
o5P573flPFo7ydaYx+glKjeYJ3YxLXT1H+yL9hrDC7vLX5L92IV75Xtlth1HuT2gN5ofGH9MsssO
JlIR0YKT4OJ49JU4UqfCHGsUMavcQZECPEDQU6vxLp9mOxD4uLv3v6/sUCF2hgAHd6fvNGhltZts
0OFQD5PJV8ahsATJz2Z7Z/Wt3n3cSl6LVmZaKvBhoAYBlFyxqzHpDYJwIfK16DtxDizFQAKVCYbz
5CPDjmsBsK34Yswt0Xfi/FhplYVdUphZU79ltatN/8gi3tjt94wAOIzYFiPd+d1VWpFplOCtZo+n
8joM5nWy2F/MpLiWLdG2tUgUd2mR1aYlVscxYTg+TWBSb6aHGihJZSUwIvY7n43o40jcrSVLFxaz
Bq1rDd8IT1ImqJJvf5WP3+e8LSEmHaoWnj5eAjawQnt/TqlAl7efkw8hnIftib7UJB7Qfm2uSuuf
FIgfUfo6D89RmPjl9CywVNGZOFcKRrq6iukE8BlNdoAAcpzr/FnKzLep6MHUEe7prB2rtvcNu3fV
vLnWSOhMmNiRc9k3/qj1Bl7DX1rJOd1GqpPeMjHeG8IxDVgFU/V9tNju352a73d0BrKmpUDk2Pls
i4KhT4CD09MPjOkgdfqr0i1EtcDN8czV2fg6UKJGykJsNAnUHQu02GDvjMXB6bXdJz12U6hnvEcJ
1b7yyt0QOc2rsD+3HTD8ul9+mKwpTYKlMBRWUIAq7tn2opW69PadO+zUPEgHEXDztsP8EMi5mVpS
B0NlMDlZmTgk/0qlBuOnFVTtzmpPBvWa8EXwcQUWxM9sKXYqRworF8x3s9uf0Z5W3OKKbQOh2nKm
nuY2DzmoZMsfhkg0SwIueCC+eTLP6HGlDOyD0SGBf8vrHTYNzzZCRbOcAqdKOGekd+OYtKAX9wip
TjludJkB2JPbnkbiSGAvAifBT251NQLrUIOsQYmOcaMcWlP26i4XhA0iMZwvkmrggnbKrHlFOr8a
zSmxUYALFRGe3r9kPB86yTuZTC6bsUfOPX4ffCPQTslV/FVy7SsLY6nDq6i5ujkysTJ8fpyrb+yI
ZPV7u4vsaupMAWCagaTpTCcG5ZZf16DF6bzpS+7nV7KgKCN4FHk08FQaSVOqBobCY7KbkuUYAxHr
ssVtrhCsD6j+HkvUxDZCnaI3Hp9NKH52TB+1YP5RXGl74jWe6XQHNnje3ID+sfyiAd03CUQtMYE9
8CilSqWgeDupCDmlr0bxrDaHZnmI1G+XjyrSHZuLZVR5SouRLVKxoZ7muOxzTLGe5JvRJ0G5i3+U
f1L8XN8tM5pVaKuEZZtViqR5JJyP0zC+DTlmQVP9i+BgIj3h/MmY1DVVZtS6ICUIf4I/wI2eekD9
mUF22+/ynWjqVHiVXKRj1opkTBOrrnkDLrM6hofmmTghwP0SLxeiWokOyHkXRZ5oBu5klHjr+J6o
4WlZ/gRlTAW5qGEQS7E+UfCErSaFdYvsQJqsXSoBmrum+zAr/cvfalPVV2J4c6OjFA8LcF3s6JtM
z3Z+F6Wpm2hPl8VsXthKDPd0ZxFJpExJUKu2O7foqm+tNTxfFrFdNlzJ4MypjRUAtc6IiciTDjCF
ATXqneQv94rh6EERkIBBYfzR0OH6O3E2ZalDMVQNjHjCPGVSn3LZ8jE1Z4dvl48nukHOpoY+TbMO
mYI3kOvYftREuGYiReAtKC5Mg4zMGYEuZ8HGnW6NN6rZulpFBTq3ufW4vjPOfNCTH9MejCqeUveY
+zMlrxiQBYAkU8Mii6u0qhvF5QuI0W6MdHbNwQ4SK3HlunLHpjgMVuhlVvzEMs65EU3FiC6Ce9Hb
Ua0LaYGqKtY+fcuH23LyIxFLkeBr8r2bRArLwmSl2BC9x05dgr5IBPtTTPE+xY8f5sAv6WdJVxp2
AsvWDM0JI+Kk4RfQL/1JOLeSwvmPyF6UUs5QJQ1HoHcNUqAa+C9Pg8vazzTi0mE4/1HQWuqbhlXM
we7rDnF9TqiBHED9Bqyy05APnpJNgqOJZHL+RKm1Vm5LeOBO6o5W1Q3OqE0OUebY6eTmBVvXXjsN
3uWDbr9khm1oQAiTQaTIoAlWb7SdYF9DjQbNWxSnPhT+0mObu3eM1mHomTUqsSLEt01dXEnkuhF5
BGZCLCFhLyU/R+Qma78KjrRpUSsBvI7QGqzPHT4eqywn++WEpXFvOmFoz1Fcc/++bPskymmYv/qk
MSuhnMbY0gSmsQHgNhUAANPncDnN0r26XBeyqJAt0hPuBahsuZlIFGKpqu8aR+5Sp5DsoDSHgxYO
fqcjCAktgW4yJ/TpdCuzY1e+0pLSbFrdKuH/2GA9I7hiGz0pqLQuf7pN1ViJ4R4FOuUgazNQQjG0
3BkZY9r3ywI2VQMA8rYCGHnjE3+WlhVdV7QLVGNonMx81LuXuL9HNiq4r22z+hDEF8UNbdSKcUCV
pkWA+F4yeQLEkivdgdMQvGDCPG1T/VbyOKOKpGbRC7yBGEt8Rxpzhqvqh+3rL/nPEevlBcampUcE
pqKNxe1y+UowZ2wWKcpKrXGjM6amdb++iXxAX04Yhiz97EFEgbL9yPz6fu/XvtLDNpyGilpw/xV5
LvLXoX+2E1GxS3gkpqUrIb2RGKQqoIV9MPiM2GA6xa+dpwKuNrqx/+jZ/DgRZ81RGEYS9goBdBgf
1GR0osSz21qgjtt29SGEM99CI4pdptCOit7ky41JHv/KrN43alc3FoZS3eQNnq60RzAqO7L0xV5K
TypeL8sRfhouktMkGpUdZji8/Gw7uos6RIzOXXaI9+RVjPsjFMfFZvWc6kUn4+OoO1B3Y3u1ft8G
UAE8IibsFnwkfkNk0GZ77CIIowvGen+OQsUWGA8PLm6Q2minGZc3jHWgTfaukrArGUqCVoMq8EU8
vHi5ACOMSqxn4lJ/eWYLRGkQPTXXisMq1eQNtSOvO5f+7OytW8UH0V/mpH54L3ROAnfPb5FoJZqT
pgS9Z9jJ4c/Sa36EnuVPd6yyKR1rN3uwboUAMqJ75vxHnMahSWaUlIAn4GR2dV6yzAeZqn/ZGLbj
gF9GzfOOYRp37swEO4q14cvqPm4Og3JS5+t+vo8zUQLxbsKfI4APaZwLGamUgbCVoBZ3ZhXAEgFV
GUQ+priyQ+0PXn8t743bIXVFUySi2+RiAitOZUkZUUTqzdzRYgMeEmxbxPYu36ZIDOdZiEL/d4RS
Go95h+G15ajEg8APb+ujrYIpSgHVEr/rI+mpIpfLyGY89hoNskF2wu6QD5Vz+TDbFvghhztMSAtC
pAhDBiizO118lAfbiYDlQ4FdmbYCPdy8OUM1Tc2yNdBgsb+vnL+SJhOKfMgt4+yshj+SJcjsl8vn
EYnglM8s51jTVVaMSK6ieXR75bmU/mQYHcilv87BKZrUt8BVXPDsW/adNfxITU9JRN3+zQ+zksF9
GBQ9wKlVAnyBxZ9hfLt0gVycp8XJYhFEx6aurURxb1doZkocU3SU5yPZAaQVQXu1iwBncCieLYB5
x8f4aY6cRdQE3q6LfQjmaw3EjhMKz4Lam/ufcToQbrmAWPJsN77uDmyoSBHox+bTuRLJRb9F1oKf
fcHLBgrGUn2Uc8HAsOj3uSA3U3stU1V0XaImC5q8OtRtL6jOCzSDhwCk2NtsQoojTPShqPy2C/0k
DJbw2McilLjNTfCVpvOAf3NPojhs4B7G+UvVnUMVsLayO0V3HWPgO2ftASST1fjlshELxXKOouib
uUhTlBrmoxKwaCrcVwfGXhAJkahEH4xzGCSeU2MMMYQy6vf2AorrWaBx26HhSuU4b4FxpATdFJs1
U2bfxrbouF+uJ2AI9rumd0SRjOg8nN/oOmrGA6vGAiIuir80wtU5VeAuDM5dWIum61mO7npX6N/r
0AYYnXlLqPVo1/RUFf2+7CevjdtXGQ1xmVonWRvuiqZwSz3yl9I8j7k8Oy3JXcuY7noNUVY9OqhU
96heSW8Vnp4ItKJtufhhrooSHMEDwWMEJn2vazXgR72puVlo5o1YVcrVP0GeWNkNjwwIyuMyLBKs
ElVEcWySAkOyUo5FOTxdthR2159irQ/d4kEB1TGNVNRb4M60x6p86sfrRDrk9Fudv3b2V0U4Lsjc
4yV52u8veNvRaRg6vErzMbmvMRk831SHyM3/D1CqAjfHY/zF1ph2C5YYvFhvnbpJbrs039WN7WvW
vZyIEBoEZsNj/dmlNM2zRKEWo/1S2ljXHUUbUqIDcZ4GY0V52DVIdtqwd5irSYcf+XzTLae0EFWI
RVrO+RwzokOasQm+xrou1dYr6Ys+L4IYdXtOdqV9nK8JK2WsoxJ5RVKRUxbL12FuBhIubgZXNp2B
4jHNgV4WLgnBYVkC57rXb1JaHYcF+/F1epr0+Xuq2Ie4xl7DpLoks69UvT+V+vAQD0gFzeGspaLR
CNHlcA7MkDqA58hoydL62hiuR8zsLMLAWhTc8HB/AykivciQUUr7HtgRLAVigKTx18kFyohbYWJY
xDclOJjFBTfKolhaqKP2GmnddQzEuCUHsNJERAEjC2IueAEe6q/Ffk9TMi43ejcG4a7AA62/IaQH
qH+5E03zCsyGH+GkupYkRohBJ9m+bq3FaTBUmVZfovIOGF3+ZXf6Lx+N8b9apiXbfNWwK/tlTgbY
aHrAiK2rfC1cENpgi3/AQBWKOUHojqL4gFnJ59v81Vfh546krgiVXoXMPmCgzvhi3iQ73Q4M3hj6
xmzCfFb3DeYWr/MrESbltsZ8yOYsOMXVSmXdYvECYGU0aYNQxf/Hoom8be/6IYazuAYwcrHR4BuO
/WmsvqKNKUhjt4oOOnJKbLZpBL0Vm4u7e8Uaoj5cFKQSStD52qHz+zPWVTzyAgKsYGzfoeTmr6I+
xEYw9Jtc7kEsmiQkixmjej/u1P5mGA7UOPTa18t6uXF/v0lhf18lzppddED+UBVPHZ5qO5gkwe9v
9b1/E8D0ZCVA7eWoBwuRgvWY4Wd62yELi73FclgnzDrKAQAlandfP4k2Ajb07ze53JsYJYo91l0J
4+7OcX9qR+yUdKKQbwvP+zcp3GtoIYmhjTorWLkGuYOXHMdTHoTecg1E+MfUiX3rEN0Ii3tbgf9v
YjnjUqoJ/CephZ7iObo2AmUvufOtsQNEGPhERYNG2ypiKoatgf0bpvb7F5SXqARikQ1hyX2YvMqx
yE1tf6oPAZwOloA5U9Uow2TRLtzhEu9iL7nCVrnDuECKm/hJ8v4gl9EZHzdIsGVLNwnnNqjRpPYw
14huk4OMF9qSny/b1YbrhQDbllGNAg3fp8JoZUm0MlBIB3qcY09fDGzft/SOYLmiCJJGxIWwNSP5
mzxO3bGubC9jiums3vsPoEUKYk2XjWYblmMBtmj2JugHpnaBMu90Ih3Z/ISGpmGHS2X7EJyO6GiK
SDWJwGJhnKzma1zfGkLUE/Yb3GsGZl3TAjy+rBKFz3wKGg91lhpwVbv6gHB6P6QOELNZAl950kEp
XdFC7kaA8JtEzvVrJLKbRStYK/hLRvwqPbfYY7VOFRFh/W3f38fZuPubAN6smVmlelmXYvASm0ut
HShKKNjv2zTl1RVyllYPwF5HvQAbGFPsWWS+kXRDUKba6jr/dmnsqCuHXxuplMzoA0MTUWEBd1Ee
FG6778AhUXlJ7BiHy5YmujpO84t01O3MwtVV3XiS2i7INfDOWaF2d1nOtq9fXR7n6+N2HifASrFG
DmMAMbGjPft1MO3ZkLrxEyMQYG4QGdamH1kJ5Tx93KkGtRXcZhdGGO6TsJYZjp6t6e4Yzn5bFoeM
JN7lk4pulHOO2LIwtXExFa8gXqx8I6oz6P9cFrEZ3Hwci09htHBWSMVQ8CZAjGrGFSE3Edqp6sNl
MZsnMWXsoCuWaRr8Qr2sRm1F9RHr++k5NY+aspu1/WUR7ynJJ7f0IYPfo7f6Rip6LUeqWpQPidUG
aWr4ZrqgnRjlkdtJ9KhGS6Bo7Q+iSb4GBiNH0kzVUaLRIyhoWenoapHtZ1g+sOKM0TMajtEMums3
4U5BFl9N+lNt0mNqklsgCN2OVnFbjd8TqONBTeVDIktuaBkvsZy9DOEQlHXn9qS/S23lJ7iFvpoE
CKJxHMZu2r1UeXLOk9q1esyUT2GMd4I6Qyc7GP6KPNq2nmVUe32UXdOipwg/ZYUpwrY4fUynwdXa
GEPo0YB18bH27QZ16BLTCdWAqclad7GvcqjNrxVpnkgRH1WleOqy2s+VAuOLvdOHo8AsNzXJVhTA
1ukKJmp4q8wwIlfMPTJT5U5LA7sPqO20scDJbL+vKzGcHSoFkFJLbWbzGGQXu4UfnVj70XKjJxXw
9+h73jD4e+ksvRD/soZte1Qb8y1IGwFywIPN2tEsa0s0sAwE3NKQvbyOSN/qL6HTusAUFQ13bVrN
hzx+bqhrQsnUF8w2dsBjbXQQgIMXhNZdcPlc21/u17H4ZdrGqDCa2eA9p9kxwjSXhD0H858kFSiI
6DTcIx52urUgesUuaBK781J8p1B8c2wEMzSbT+vq0rgXXKNyomtWp3hZ9rXQHkZdhO7E/p2f/MxK
APd2g98h7nuQTXjxgW2LT/voXL5HyLEfCQlvti8NVCBAcyEEgOW/P+LS0CaqUiOeA4aPJT1bXWDO
r5c/v0gEZ1EaovMmrUEVukhDkKc14GLae82YBPe2qWWAddIt2I6O2PT3k6TtjOxW7RBZZaqzNMdm
aoChfmUngomTzeOs5HDHIZWp9HoFOdEUAlAG1CrD/WgKMFu2WMgAzymD8lK2EQK/4+OsgqtFWqKY
hJICN6QEMaL7JQCk/alzkzszxZ54sjMf7F19LA0veWh3VuqIqKS2vdHqn8DpYWRSBeuBugK8hs4H
wjGqj+3JeprcyQdo9I1oL2nTrlbi2L2vTlyboTnODTSRKNgVugp7wXfbWivVbSIT1ZIV27R4BBli
TQSw1A0WuW+kmytMZO6be1l3UFp+o8HMCE32zSFxq0N8QvbkWppz2Q62k/nVP4DTnFiSC5rbSObH
oAMV5rKf7tiQcI+lR/GA11Yd8rfjcsHdOJq1VGi94unYiwdKHLmdHBO59stZu0OZFaDfonnJTQv8
OB8PM5NEFG1rgnAyK29VJMN161TI26LlTxwKsUws5OMzAjfyd02RDTKYkYx7bCnwBTCOXMkA1CDC
KST2O58c8UoOZwCxYbVVT9m7hYIgq6lWbrKLAwUEQ0UQ3ouq1JuOZSWOM4AW4dPY5xMjvFZBWUp8
OTd2RtH4l9VQJIZ9xbWdRciaNANfScr/GcYRKLYvFDHsZSHbxdTVYThvDI9faZOMUk9+JrvlkMN5
6LfS4nwH8PW1jFH//Gq5zZ9EVeLt3G0ll7MxoHjFU76w3O1/SLuu3cqRa/tFBJjJemU8UVnq8EK0
umeYc+bX31VqTx+qxDl1LRvwwIaNs1WsnWqHtXprwaWlmMmn1KGjZA2u6Gjn6IGCLM28GWx6nmu6
wlhbO81JWjco4s5dfBzJKaFP0+wxlycnASvF9a/LEcZu5evzuJCmq5EhkNQygwjPjNJSkmOi/tJ0
77osjrqwy/gLmdDnyFFAk+KlsLoI5cdGR4dteLouZzvcrBJvpvPUdn27RHjIOPFLd6q8+JBj356O
diOiO9X5U1X3lTj5vRm0sTHPUwXjLrMvtfAiGE+hmVhxz1tLpRf/QTFWchhnBUSxPCQNzG0+0GWG
7qhgHIqPi7MZPVdiGF9lNsjhAGSHfKHeScm5K3kYoNvRayWBcU9GPZYFXmeSE5wp2Up86I4/NR+U
M2f+LPSmgq9kMT4K3MrVWHWwpkwhL6IR7RZDKiyhCW2jiW6mKOeZ75a/AuQoEN5kU5d1ZN/v1WEe
Am0M3+zXrk7hDr7+DEq3W8Gejig03QwY4S0dTFCKPFvesK93gpmjAoctGst5RI+XPC+qPyovGY9s
jP4Eo4IQoZqGaSq6hkr4+7PFYzCRxKS+CWDz+RNpIltBbSL+DCMoxW0FUJ4picCHZEy4o8s2YQCb
wpBwOz4RzcuEh+tuYvtzXUQwZluFVQrqhgk5VOTMqmTlIEoauFBv9Fc+fDGUkjTRMFVgDjLevByM
KTMx1/w2yr2Ann35QlMnyqAcPvIS383ruQhjRxilaSZaKuN6ygVMsfui/9WEj0PsX/9wGw5CA3HH
P0diNyYVZVbItJioXoX6c2hku7ScnOsituDKIUOTTN3AuhNGjt8r2mTGw1C/rdm66kFGgkvAar/c
4xUOVGJt3zi8PbjtQ10EMtG+HwtNKkMUTSVArPV31bTjnGgjBXx3IkYRmsrMxXIa/6nI0BQw9UFA
+9YKjvkcZhx57FoGyl5DXYZooo72G/k0WMwiJ7drp9ybO/5gxNabaH0+dktDF7KpiXLAniYAtKFI
Dblb49+JBzRpUCSD5errf2AG7ARl8MTnJWzbNwifKxuKBA/F+N0yaMZFnVAfFoA1AE7UuNMtzh1u
ugzo5D8iGA87FkZAihguQ6SLGfJLi8WQ3Kagg/Lj/JXSXM9fuKU86uo+epCLUMYUqjwNppy6wjdO
GxRxhNlJT6IHJ7yLSo9zxG1/dZHG2EFKzE5EaxVJBmp4eKnTPaUQ2EGAgab0iDyPtR0tV5+UMYsZ
TzNdKga8wP5DtYedddCvlbYOhnS6ukb2iR0deM1ceowrH5VdHw7quALwuQhtpRXp6IekfKdVHpM8
iJGr8wieOHrDAsJkZCgWs0AJxpz0fT/nXpOMN4gVHMe8VepBsVfGsxXVDxSvmPA8BvUkmBr0U/Xl
zOpdWumJgHll7oXnDstL0mF2gLG8i6zGkq1xx6WF3gxA2KUgqo6uv8Y6gb6JyqiQEIBicY/HNOCf
8tjqum/XlXTT0tEzVgBOhAkbthO/ZDXBKjvGa5YQr9q7TOOUzDi/zypHNoxxVMsBmAfLyAqKJ5J+
RgD4L3Rdx5CQzHKrt8LUxeh5oluWgx+2Ba9yLjnXv9FWkq1hkuCPDMaQgyXGUgg8JeAtQXbu4THk
aiEW9Kxol3rJc/7lurzNb4ZWPgaeDJRM2W5+mwV914qN7ORxfgDGiCfPvORz04pWIuifsCo3JOWg
EAD7I7/NPB2NqVmwDYGbsG3GTVXWDRU4pEDcZzLPcEmB70qLGhU2oGcXHZudfBfbxA/txh53PHq7
ze+G5reqq0QHkgHj3eWqqXoyobZWZ5gqcQ1e+XfTIle/z6iB3usCasx4FIRxYEVjvhuC2DGK4FdN
Yve6Cmz6VDRMTVkFw4PKTi2Xk5BOU4b3vTBjrUDQHQ3MoQMYUkhhi5g2LR6uy9uqS2oiKGGRy6gq
HguMu0MnwAzF3sSc2I10W+0jzImBHf7nZKte9NDYqcevhW5e10oko4NNWhmDLKC0PPU+Eb4u6mfM
aPX71AZWOi6H1RzPAay21r6E/SGJX65/MxpOP8S91e9TdVn9ftvWkt7F0G6Kltf6qa/4qsdnF99W
BWKCd0wyiCyyRkTwN2FvBu3AKHeWuL8zeyWwWyXaBWFulVH9EvXDxNG/bX3QFYCBgKDW0FhadSCt
yWpmYLLOfO7d7wvQM6AQ30wMA6d37WPmdx6v0Eqt88PnvEj8MJMw95mQa0ARMMfZU2JHUHIrrTVr
qu6Cz8y8aeJKGPNRZzELjUhHhq36wYHm9Ojq7gZL8rMbuhecO8Bn4NUUtmpp74TSfHGlMKAfMnJF
gMK0bvkD/zybjnI2bsJ97wASwg8+sc/6Th5j05i3lLCAgBRGS05d7VfpTq/96zawnXOidaNjPpdO
9DFGFrQYH4wJKrudpx+knyHKuoEjPcQnUIEDWzhxxyOeD7e8uZxN37ESy9heJolB0DSI+lG36w0/
znljVJsvhZUAJpYsI+lj1Ffpk+/3QF94kPdvxFT7Tz22VqKYsJLPahsBjhb5c1E/K+1izfnI6cJu
m/NKBvM0EIdFC4weYxqYoPZkV9pRJu7IC/3mbxMJ7HBWBO7C2nbadBHKDjKIWD/FTjVeW8BVvA/8
3qeA3Vblyp56ij3eFg5HJdh5BnkuJrlMEf3nqLFi/dVIObpOVfmDg1odhzFfPSeTFFCWxrpwJSSZ
ZWZac7Y41y1qM6qspDBGOxtLHWsKEmaaa9Koku5VLznw5rN5YpjgO8qDhH3Ct+dNhz4QRfMBz4nP
E7OZMq1Ow7iHShiqeKTzcxp6BcSTS82uMn8JDev6V9t+rq0EMQ5Bw3YX2FTgh+oG8FV5BPj5Rjzk
ZX87Sem93DTnogyxNE6cQltOjYzioWhYt4pxUyXnHEx6+L+4Qhjdl2LkV0l6DBuRE1PfykTXFIjx
KVMoxbn89lA+DW9Yo3MGAJPMyZ+xFo2Za8M2H6sfQFH26tvizHOZ2+qLGXKUaRXk5IxihUKSGeII
j6aQQ5fdRp1sgc/Cvn4P2/dtAL1LBoYkio3vQ1zZRlWjg1vPSfPQUsiDOX0LpRcAgnPumyeHscWk
KPHaqAGApSiZJ5aGDZDH20URjiRTfv1vR2K+mzgb0kBmTJb07WmSHjCIZxMk4irhHOlf3OXl2zEm
WY8I1V0Ld0n53DIH6ACCO98Z95KbemZoGbzNyE2FQEEYDwzsReG99P6uZm2KlmgBsZtGDsBCXMQf
hLxc/3b0T/6g8RcRbAQwxLqexsXANbX7AGDsA2d6ZKuxrIl4WmL3TURxi20QNZLWmFhZpikVWC4Q
2woHUe0cnrRDaNOJwMQWj7xMdVP5VkLp/77K4xKsRkYSBrTAov41rnorlUovkFRbJTnPZVA9/vgB
L+djXMY4NktSCqh0J3vxpnF+85RgpWDZBfsiQbl0wbq5vButWATqLIC6MYzGO+52AwEcC0AswXtU
+9Cp6uRIzwJk5vVsZ71NMb6WnXETeMK5iOzqZXGTA2+sfDtjWQllrKHEOJ9EEDve4mB6CFBru1Me
CBZTDJQPUqd/xeBlzYsj3LNSo1ndbVsEddXTZAxcZY1Dq7alLdhgMUBdGlXb+fUTHW8N1idLqqSB
O+hDd66ISyWa8NJXiltJwPddLHBBNbw636axr8QwDjPXS7kF/5PkkOJbkP+Yg3ObPH3C2FciGEcZ
9z0wj0KUEuGS+/SVy8G8HT9XAhiViLQySEbwAiInF25Ft/WLfXDARs85dk30AcHi96tzVS918OY4
6BxXs2n0K+GMYuhGOyR5RPURr7fmGXzQth6+SiEPZpF3UYxzSbtQjOsB4SZOwi9mHwH5cwZFXio9
XL+t7XCDKRF0mhRRAif3e003pKmdAzqv1R96t9vXfrdb/N6hS0qoajkcaduf7480tp2ajUFamQKC
mxIKu0XvHsN+tsAlSEfTbzNFPkaC8LLE+n7Ejlar5s7UFVY2yDepVuykorPmgOfXVKovH5zr5Quw
zVcznqu2G1Fhr5scaE/h4JNCPChj8yqoRW3lpTxZgTjMdh7HuyySzlkTWlNRWVFi3Km67DVjeyCz
tC9ASZSq0QsxkocwNr0pk792DSnxDAm+5MVyv6TVkzAvZz3CkOEQ+lMAgUNbH0azOU1AYakS+W4o
iseOVM9jO1hF17soRz/HhfiahTuSlwDZkifTnuralYzkM1onyXDttMJkgrv4vTKo+ZLnkVxJmCf6
bqiKFasvQskZ0d5SgbUMJjeMMDS3DBkd0ZVu86V30kQE4eZtnPNmZLdMaC2I8XXBGE5LWDXw4cQ2
4EyTzptyXga6Wc2RRImmHaiR6W+VkVWkUAigBrIcUn6TsCResDfcys33lKI942+Tb2nrWh5TJpiD
qVhGLAsjPSxvwDl+pnQvKZrQ1Ytkl0DvLwpOMr/pItYiGRdB0MEcSCnSzVByG+9qX/7WOostOurx
/+EitnKdlTS2y57MhaSFLUqOo00xN1s/dAV79EakNfKR9zDdzC/W0hhtTMxUATAgkhoM4tIwbwAA
wJJ/gYcaueO4T2/13FLPPJ+zqZoXpWFxEUt1wRuT1mEKTbf6+Smt70eRB4PBuzcW8zDAdFsxx2hU
qH52B+AtzEaQH4r/u89dfWZFX1t/SiYuG/oiDmoKzcz22V3hII8BcyoWmxyhsssn7MhgQoE8hdyK
MfecTEwuxmY2xPKtqjW7shtjQiK19SeaBDS+xjMHjgG+wSetDD4c50pZUGRy8uYu6k7mzPGP27+v
anjKGIaBgv97H1wvCVZQsTLtYFPsoAfGq5ktu+thmCeCSS4UkNqZg4it/GgwnG6a95koetdFbEF8
QRsux2CeLL055Fj6oMfYpzc5oLdnxSLfqe5Vfl4616Vt1n3W0hivKA5R0GUDnEaHdw9q0L5gRXYR
WRkAuL4MR9NZ/PKkuN1zZoevnR178ev1v2Dboi/HZXxkMS9mV6hoz+SiW2mHqfUi7hAu/Q02UVkd
km2iz3W8AKEd4zi0MtDcTjvUIO3cT14DpL2zB3plW+2swE3s4IZH0slRmQ/zFvIclpoJ4w7n8ND0
+aFNR+v6J/wXO/7zDVmMj9Ew1EyM8ej6vWHXYrwz9gf0iUtP2POm0/4lcF+kMe+UwozjNC8HGkgV
L0cVHI2m5QEUcQfwO/rCqeCdb/sTYojDxOaQDu6D94bdiXFKAhAZO7n0lSSPQcIrHW0xGGkgrjZl
gn8pIjvFkRmGEJZJTyd/JA+vdP1geBToQ3sI3fhMgPUxuRqtFFjab2ZJpPgSZxBj0xAufwOrpI0a
L0YhohRTVIptmuPemO9blQefuh23UYfQAYaBkVZ23iMpoy4JzZqmXekN7ACxTXPzc/JFRS1k3Fd+
9Lxwd4Soz/pggLKE+jKmcdCUZ1zzpA5FXodIXfVz9kT3vhRsf9EPbLiDC/YXfN74Z8TFwt8+7J+0
XGInQTQj6eY8wKMTI8gznkMWnXpNU2wMTXalW+VgiQ6tcvFqxZt1tUsKjVO/V9l5KVNVo71zNI4m
QPjlsq014T6N50MNwvIq6LxmDtx+Ch4X5dsiiretEVvTIDwTA2tbWrPrZfPlM25i9TWYW9AnMlUL
ML6c5NRjgSQ+mE+qRWkHc6xNcV+sm+noShoTKzNjCdswKIB3cU9nz2lfM9gZ94ubO/wPTn/so4L9
8/6S2NGVLIvCpijw/jLnAvyfDyPoX7RYtrLPbFJr65tlAuZSkDhXCZ4t80FuLHouFJ0QJ2sn3gvu
ANz+Q3gXImcLHpZvo8h5Umw6idVHZaKlJOWNQAro1VgGX2VZsOISy36RsPz3AAerU8oi43L7Xk3i
hqA/3IFjSj5m8ZcI+O3mt+saue0W/rk1TKS/t5IOVARa29IX7QL80rQ6NLXgaQMwYOrkVI9CxgmU
21qCqTBQjGImiJ2nqjW5SkQT77EKA/Zm8yxNohOmkqXxqGi3r+kiiNrGKtXt8RSTVAWJtTF3x8jI
rKbWgfzJmzLZDIzyRQxzS2OrDHMVQRfj+qTIuxKMH9cvaDuzWElgbogsVTeAAwxPk9LCtqC7HOU9
eSC2/NX00lvy67q4zcFtaSWO8VAJUHh+LwuSMjhKenIsU+XvXqgeGsn0wFvqoZJk90XoyVL72qbx
CwgTDtosHKM0+tLPyV1nyF4uYyZv6L1YI7ve7O5medq3bch5CmzmlKs/lXFvaduJUdygU5fs4116
aHaar6DRxMOh274BBRUlDB+bQM1i3tkj1stRFsMdv81O7oJvCXASy73iVr6cWzlv0IEWqj440pU4
RnPbOSp7tcOxxAPa52dKYUrXofJbbgFh8wMqmMrSsIyCQSnmnYNUIarzGmkkhXya9sujeU8b9oEz
V1bRWL1DI4UOCqXSI3vAT11XtU3TWUln3Dipk05UDEQnVXClsrHkeeZI+JebuxyQ8dV5oo6k7JBU
at10zszEa9PwbopfBVM9JF1kiVPmKfVuNKS7QRIdUGh618+46YUwk4y2E+CmACDz3gvpSZaYjYCg
2LfKyZxyT5HEvS6YHDHbWdZKDmMKJDICMZ2hovR5hTF9DyBoKD11lqEBz7OxKbig9vS/nY3RnlYo
QamaUZndj7IULNmcrQiac13KZstEWh2NUROlMYZapmKiE9yfnaeW8GC40oFuBgRO8hrvR2feRwcN
ANz5lyRxrsvffmvBPMBzQERRZMdK9TLKhj5GhKQ8XJQ0enlFymyLXoCZo+CGNwFMb+qD9a/EUatZ
xy0t04V5RIBMdN2N2uYWQEpYMtaAp6P9vH60TQNciWKUM9Jn4N4KCkop6eCVKpJRnbfQwRPB6mWz
kAV0LdCReLTVRfMjUfSvn2LTia1Owagh7LvoZ5oNYmLaLbxh9/kZVqDw/VEDRg1NuSSjRNvY2Cf+
KxVDP17U77Ga7WIxwTbpYkm19plMcyWS8V5JHcQIR3gsqD3ag8RwzMq0kyDiOQ+ao1xRORZeQZei
qQT1LL4geSPPi93mSz9atHohnhpb2MucRuS/2JRmaIqhK6bKDgRrNXjtzB6Dbn8aD0+am+H1S+N3
4vNQ+Lbfgnho/yOPCallOmhJQ/GPaje4b+7oQpHhhifDFc60zprZmjMfeVWabd2/CGVSw7wrSC9o
0BgZ++1xC2DlkFsmp6nHx6u7yGC8RZfK7dSnVIZPOwDTDvtLqqX/VIA5IhSfU5SLNMZhlOB2MIlA
+zfn+IUCbUZe7GdH/XZyO8BI8d6v267wIo5xHgGYs8VKMLB70fWHocw80Jpa2QwuR9QRrzuR7Uxh
pSGMFxnTXM4FEalQdCJvI8CCW+2WBtiyFBD1E2xAgPS8nIxxJtVQi20j4G2Xp7uJ3JvkNuWxjtOf
+KAZwD/HOpGEzVkWlMYo8HrsU6i82cOwCuB45p09B0+pdDDl12HixektmF5NWglkzhRiclWs8OiC
jek+XTRLPDWxynNqY6kptNRb1M/BkhHgPz6EvGrPpq1puogcywQJKDvDrQCiK8kzRE1z/i6nvgrE
hesKshllVgIYXcyMporlBRh9JBUtIz+34CEq8SKrJ59ojjQ89+XgXhe53YZYyWR0MmjFMFINRLbg
LAFnp/SDXXuSgdjGx0XgHY+5PHSg9GLsEKcx3nroAGRghfpyytTJasSysuRCsps62ctSM3Isj/qM
j3p6uTkmyM0gqE1JBHSO2RS9KEzcfjb8URs5WQJHDDvGB1y8mowL+ollg/ZKCT6pHtQaLecw26/n
y5WxE9wzGVVJieAh5zegvcwJD4BlPExHShrX7Bp3cScfe6woTml3qZPZOm9jbdsSAByMQRXwg7Iz
slkogm93AZip0kAiHjRaOO84iknD5cc7u8igf8MqR21k5EHFLFPM6sBX3eIWTZy9ci/4na8aFs+2
t6O3LhMA2CoKVsmY97eRJIaQIft6660IFqDKXCGwjcReQoAYmuAp72yxtavSUz7TEFhJZvKGKkay
Nww4KOnctL0Fa4RuPF3/mJuKuRLBZAmD0WRY3UX3j3THvL1Vazfqv10XsakSKxHMdZWjmORmgFAQ
Kl4tHrXg7+u/v+k8QDimE5ixiUFcRh2MUR/iDLEzi121+ClWpzI8a+l9nizW2HxLhL8+Iw+Ia5T7
VicstGCqSHkedAOdDej26YHuFyTYYuXWfTaTK0OBwmngg1PYydyWLDHwehGlif6S64Y3iaMvich1
jGQvZeHXfCHWovZnzNDYU/WpOvNKOhNx0iw2woRWnRTZKvoIiKneqHBqzNumtRLChhilnyPDhGpQ
SgJMiOH5FLu5TdwFQICjB56zHdZqeEVGrlgm3IRASMK7GhpjdHZ0BzbGx7R31F+9E98pLojj7eg+
OhfchJKe5oPfWp2WUdSlV4sKsMQgREh+dEVmoyVUi/flfBRlDg3JplVfJLGzgmYraEs6QnWWqbbm
0LzP89tCKDjuaTtrBS4xRTQ3FePtnbVyxK3QGXNd4UDCsXejO9rWC37NPxfgKM47Xjq+faaLMMaN
6FoqTQr6i46c7oZiP5RHIeBElu0Luoigf8LqPMDd7lszA5ZMoZxajKVr7eA04TkXF6Amzp95Xq8+
HmNgPSFqMDZICSoBXI9OJx0M3l4c75Mx5pVpxaDoAC90lDg7AC0ptUotuDMxHMpJT+nf+lGzLx+O
MagyBEdKbMIl9hoWaxO0yiP9OImdL1UD5442o4kJxB+k2XRlgYnGKOdPY9sjYJmiYcdkudeSghOw
NgPKSgQTdmdd7KO4QslNSIxX9Br2c1ccxwA1cLxp81YBhPTfJXdtbfOyVlKZSJx2Wj/KOcot1ahb
FQD6TfOBmJFzPXhtfz504FGVJqgLMypRD3XcVyo8rhydTeUu0r5c//3tU1x+n9EEQTVVjGrg97ve
l+TbFNtZMadDwRPButEo0uJJwPxCpISPFeBMp7AVLTBYcNwbRw47TZkvWSLXKhAegrizZVB8di1o
+EzJv/7Ftl+uRKQLDDKcKDu1lnZY8OsKZHmtqx9yDJLHx9gddmlsmft4L9kacFQFRz4Kzhxy7Ha7
cL+SzTihzpy61GwxkUcrYaqt7aad9vB7QlV7Q5jo7ZpzfZvWRSgyh0IMTWNnefKABJLYQc/lIb8d
5tk2MSphDVr9F5pBfpNqPwoCSrRYvud8Z2pAH5zUSjATQMa4H9SQgvvQDV5aPCpeWzzEHErSkjrk
LuJBJFJb+ijQoC8HxEYQi7wPJ2j+1ItKJ+umtLWDpbJGLD5ML6P60PAAvbYcMLrnEoXBIwCiYcy6
zZVEk2sAnsjZYRICRzcKv0LzJR0WzvVtFk/XohgLHyasCMPMaUOiOqHq5xSPAFAG0kBuw2Puk/Py
6/rFbZ5Nwoi4AVphKA3jGCUzCJIk7BFcwsWpyvA4RO2xC/G0lXl8v/RvZ28MZgjoXVkFZhE7HlCG
ajYttBqgySEoBb4r8+uo+2O9C3OvrSNOBrDli9fSGP0Y1UABAIWOkpXuLPNDy2/eb2ngWgLz6TDe
q/TJjKer9Dh9FcB4cAsO4zeYsFqx+p/CS+XWJzptzx1p5klmjG1ZWtLrIHlylqzEUEfh1kXvqkZ/
12GYdVTHx+s6spmKrk9KnfkqddPFAKMddOmbYqHRCdbkVkfn+o2yxeNtMm3bwEpPGLeJAeA5CxeC
ParD4HSofOe1pf8y970n+I0fmS4v+d101OvzMQYeNoGWzhM0cwB9A5aDAZ+nOsOOEjhMNiofZ/Jt
4aRB23Z3MQbG0GUjK7qyRmwwpL8QoKxFSJyKnISQN5G4FWgxGghEeHpCiSU5qaQhqhUVgsLky7h8
FdLHuOe1fDgyWJKTWZ2lOJRqxcn/ht96oixuqW9grFOyg0cKV8KfSNsUKYPXAziO2PpkxxtyrS2l
zNBoQqdZXZLfjXJhZ1XFeettWtpKDHNNUdz1mdoj9y5q8VCq2V4H33VDpGMFnpNZi3hhlHqlDz5y
JY9JvxqEbKVI4LWC52pPyTxKH2DodIxQPpW3vCrI9Y8IFNb3dp1L9aQULaJNWDwSdbGi+lTzcNc3
y6ZAEfzPTWGd770QSY36yRBBMxkFjRMsCGllUFhlF+zIoB/kJNmHSvmcS9NrMuRuJvZOG4sOqAz8
QazducGeOaDN60S/6VPUVBeg20WNW7SFl9a9wokam3X59V/LhI0lw8LcLAKoQUoLq1gUQI9hZ2Nc
zmQR930I6uzIEByxGWs7HFK3lUZeN2IzcK2+FxNW2m7RurHBTJipeVp702ccHbuu0mC9eH8f5VzM
VVHAvZolQOLa3pWEr3XwnDTPZsrrhW171tVhqAauIkdhBvXQ66iZy/7oBgdlJ6D6RCfcYnsBdlfj
64alctzRpmtdyWTiB6kNOV9iqnBPXV+/9iXyprQ6KXnocOLixqcEpN8felF2DBkJfl0UEmj86GRO
e19i6UG+E2+DU+8UN3TbvX5V9uqZN8r+9o5kvMQ7ucxXbbM4KFujUB3l1nDE+/RlOGm7xOmOwnPs
A98YvXa7dMbXT0x8vJPLfNkMIDbtKAyKowiDS7r8IeoVXq6xcXvvZDCxuIqUXkpDHdxfP3u7c/Kb
0c99/TRhKIeOldf7jG5BeNdvcuPZ9E4o4+Y7OdCipYFNIAHAyna3+zTczDsxjHfHsETQm5ipdIz0
FOrhuW/3CYk8OZKs6+e5/hEV1rGnTdaj9CvAi+nzYikjSMz15glLp3eVLLjXZSkbMWt1Kixrv7dx
IzRHocbWLkY131iEPeEmcdIHmgoDGJ/uvYkAgHAnS9yLX3XYvDZa0qPpJjQ9sORdfCvdpbfmDa+3
tOFI3/1djCsHT1nWi+goOx1Y5ELxuOS76yffKnW/k8C46q5o26IuK8UJMwoSbNOlC3OPOq0DTrMb
AIyBujly6y/XxW5E7XdSGQce6WlvmLWMVVBS7oOwPSx6v+djPPJ0iHEyMl7XqlnMilOpD0rkkwqY
XCSx8DzmKOvW8+LdgehfsgoSbbnUkapj7oPuV9Gdp9jtjkCV9Wsv+4uX7G+aOhpmhmRIqgEozvfC
5mw2UB9RFKet7+b2mJcvUTtYRBmsJL4vtKPacq5r8zteBLLtgnDJKy0dQTqjxgC1SC3V0PZBRg5y
zLP6TYVfSWIMsc7SScKWl+JI8ilVb+JPbAfLGDr559NpjEFpKjIjvQMij5RPuyhTvX4sv0+k+O/j
9zsxjFUJEZDtJx3OWAMPuUbulQiMLDWwJTlyNu1odRzGjuqwScusLVWnHp8zCRcDXpRx/HXdWLdj
9UoKY0Zm15dk6ZEjBH+hDPh1cQrAwec2QBYOJgBnkQ350w3WwjgIgbzDMTYlw0XM8RCpDgE085jE
P/tmOouppnGMd2uE991tMfE6XdDSSZD9I17TqbHS13YRgODJc/1VvtMt7VACvDyxgdrqh07LA/fe
ytffiWciNxlBKDEO0Elad9Qxl2QsVobnEh3g1xfOYbc91eoyGecxicM0hyqcB0346tAGSY/hTjbG
/+zgtfgrfb2uPPTbfcjzLuJ09n2mNUtT6cCn6oMBTCZt9oOIpZsaiRulpa31Bif54igNW6FT0xw5
UARXFZPZy0PFH2Vgu2QSh2eY9xl1xpH0U580RgcLJ7v4B91KQFfaVnusKebYwubC6tPPdO0zMg5l
QOVTlHKklLESeADP84M8duJZdDUtPIWIcKrSvwgDsQYh+nn9BjkuWWd8TAmI/bmZkIOEgeESoh1y
lUdRt/XGWpsAu4cQy5jWAasJDZ+BXwHhAJufj8WR3AdWDttDF979BAT4O5GMd1EnUa3ndFIdQUys
HhWKNuZtJW/rIjFV4MjIKjoa7+O0ElSaLJTIlYdGdjHC6SZ5cgIOvfeZC7qIYU4SGiG6KBFUsazs
qLsJlR/Xf/9fdP0igPGPwLGMwsLEOfqDeKAvYC23xG/Svfi1oDtGnwDVxc1cxDH+cNL6JkUxDjrd
nOLogIU/0jvXj7St0xcRrBOswlgz8xgcAyOIhs3OlfOJE5o5Ithlba0iSSKUdHtBOeXDvahzouNW
UWr9mVjYgApoR/mQ5+qbI++/12hI+HRAhqIsG3YByJrCnb8cOte0kqO4w3D3xFPw7dfD5apYWIFw
qXKSp1C90V48WlWPXV2wwrP4i+6Kv2HQvxr7kodJwdNItuWTjtNYxYB6fhuxikEXjFG7CmgytxTQ
IPOVfn9dX7aj2B99Yask2FBTolBOFGfO8BzCtNMYYw7uORq/EfJwXdT22dBgMghG1mTsBLz3GpHc
D5Xe4OErj+UvMBj8ikPtKAytT4Bc5ujDcp+rAdiMcqs2tbs5Fd0m4CX8m+dd/Q2Mz1dDdRpm2r8o
88WuR3eSGrDYjpbcPKYy7/G06SZXwhg3iR2BUe4nuBcNYMnNY97uySeA5CkLzp9vyrjIXtLSEBRo
tDhCYzXF4hX85MAL09RtfIjSKzGMowTSp57nHVFQRvgN90YXIxt+NsCTw3hIMYh0QWkbNHhwHLR6
bgnKdtVOQpP1VO9hdn5wI93p53KX+dx0lerftUMyvrMdhnLGKuHvkQA5RVmkfEah251PgGs7YNGN
N7pPL+eKQDaFLAFUIQUFnLUAbOswip1JOOnCWUhim2N69HV5TRLz+myDKYlbDWUJsShtTJffmQVw
dUHjbSephpfVBAiwSn8gRfs8pu15mQNeWrkZNS4axKaVYOOTAkEB2F3nmL5s4zWAp5a676z4qQEJ
TvgocTwbx/h0xtukaRl0Soq33Rx8CXRijfrPoi85jw6eEMadgGEwMedJxSClYPhGlh6qANxecccJ
iTwxjCMBDVs3TphzcObiTtRtM/o+DRwRW53dtSfRGU9SJFWhCQYqhZTfClEXCCWAiPWFs3HofOHb
8nhdJTmWrjMexSC9qaMCSGeJKV7bb8fV+LwuGk/tGIcSNYWBSWE8CpM4PQZje2oqkYO9tX05OobF
geYngZIctreqkJFi6jIZRTKwkX3F5MSU/Z03DUfPto9xkcE8yqoUe7jouClOAV7wPlQsrJ9xRGxf
yEUEYy+kzvQkUmiwEv9Suwc9TK0J01/5j8J8bLG8F/EYhbdD8UUgYzt50UhoqSIbHovFLssfS5FY
lfKUJ16efr2ubDxRjP2QfulKoyoVQIujzSlXDhzVHtPXADEB1D/+y/+oEowtLVNb14s0wLG3u458
q7PvhPx1/UjbtSvj8vkYA8JKaqNrCWRgv/cw0GBJGRLALaXuW2dyS+/3Pwtf48G08ZSRsalWxODp
FIuq0wM3u/6uhPH/qIpMIBaWSAyNclHfso3f7Dh0IJ7XMeNoPDsZYWQNHre0ZEobS3SdYfSiHZ/H
gOMfWBQLDdsYYk9hXvtKuJmz7odgFrtwDD/1mL0oxFsraOWH5Bo8ZHU4gUD9oB8iW9phktLO96JT
P2Z2xskoeIdivIUq1KNUF/TlLPut8KtS/LbmRIgtPG1EpD8arjAOolHnTtYT1IAHT/GG27fWzVG9
pfEI8FHYe/1csLgIZNwE4ADbJES9AwhDfgGOg+D/SPuOJbtxptknYgQN6La0x7XvVkvaMGTpvefT
/4meGzpsiCK+Ky0mZqGIrgOwUFUoZGXWHWfbOEdHYQKDJtb9OI/Ienp7XMx7rpgu7+8zQWHIi7Ht
OqwgAMt79Zmri7Xd0l19E+bsJ9nSEMi/EacAArIHY0lupxc6f1b4BmevOEFbYaJA35EmEzr0sUh2
WyFx48unT2N1aDQeO6fEiQTsID4xE3nJE3yW4AU0yZ6Ix8IptlDVAWimv6SyBfnExYaYglPYga08
74dyzkdjx+zA7xdGWYqX+yGr3Kr7trS8kSbeUSJM/WAsQQMqJnRTR1vyQC7dWpkzS+cUEDpztigK
eNEvvAsVb1eZGBGKUzsZ/VuJB3GF/0cQwY+v1OV+v9v8OrVvVN2ruEdSbaqaAHXEpH3VQjsenydA
E7XeGsyLHn3Y/1bbjaHrAWBn00gdzZMuQD1kwAjmclRfyx8VuDQrNKMUOztpXu4UxAo7Tkrk+QgT
OHoyAVAFaXEn7x9bLbV0HkMeJ6ATJnIoeaRCiBvNmTB90prPEqCIxsP+3m2uAXMemFY3IPjF9rb0
RjelSmlxIzNMyC/4Mw/Ott1hWlmgv2DlCrqRtLGKNyDcYSipL+Wln+9maImhb2DHr/vL2dyxlTEm
W0jlkjQYu0eUGEDrrqgn0gNjYPIedumX/c29V2aYL79oYiJ3PTo8plQ6ZZlfqqm1gEJ/6CSR42Sb
J2llivEBDXwxkaqiOVanT4l6gFUL+KxY8AX13OcaJ77z9o9JJYBGy20ioYQYNDeuC6uDwufwff8b
bQe+1ZKYJKKZGYC8JfKVedAeQBtg+HSeP/ua/WzAzgCYS+zwXnf3d/E34Gakd/MiiPALs31dTOXH
MDZ3RI5jS8UdsZtxwgCv3F/m/lb+BuNMSFzWS4HDu/SS1em63S+vTcplxKMB+8+uiCm098cr1qCc
rjYZvXLIJ6oCR/VNmvNg0+nR8bBwxpA2C4Bf3w7V63tzfd+oYtLihtOL6P9JZ92876pbJb2PuHdR
TuT4DXgp9kI0dzOcsQJUea4Mv8jV2z5/lclyIGkFDbLwqJkxxFUCFxAIb44AMt3/iNtvhav1MgEl
aIiaKCPWS3zQ6rnRE4Z0whvzUQe8Djp7/nwgs8OTqOJaZeJLR7RWAVEsnWopjmANBH2+cg7ATttB
PxMw0NzTQi61wH4qUEUm0ghDo+WpIaH7UyqeKRZelfE0/bZL1dV2MvEFjRpwy1dIBnQwQveKJyoR
nx/Btn3HUxziLYeJMp02JmEOdI4DPfNLiFc3XSg400ecI87yaGgzRE30XMRjdfc1aD8HyoeIN9zB
M8E0sgS9r6M2AaJBCb+kwmT11bMIPY99L+cZYWJIO4U9CSmAqBaPwEHV6mPGexPZbo1cv/xbq3NV
BlB6tUJK4NLBS/gB3WZg1jRMcOBCDAZNqlJzSp3Bj04l5xtt91BXhpn6I1b1MpxUlKLVx+ISP9Iq
OwDAx+o9HNwP6d/oVsryyh4TMURDAGSOkroa2amqnwzuAznvazHBIYjVGpw0KNmMF+FQHXN36ixw
/lpqA3JKtOtsvrQzLxS/fd3V1wsNgMyUHqGYkmPGBwwQHk23dugDaPjEQxxyTu7biOrK2DBDjyDv
aObU3CH9OfW8mooXX9/unisLhglJhkRHbKCIabC2gMgwccIbckfFU8EwATFz3s2Z89XY+V1l0gdB
AETIiUhrpZCB6iTQTHQ5L2FxKh22812L/QygHo3ivnxbf6DP5OGpcEI39NMLxbkrp8ZKXOHI+2q8
BTJBRC5nYUgJ2uFqONlj1P2ItZ9itnALnm3vUFQD47qQsGOHS5NR65WmR7CiKQT86XgS7M4JuNem
h/yoedGp65z98PgHd7maZLOWmKVGZKB6nCEenN23FpLxMbVbZwZZeYr/xAOv7fWHE3e1yaSvSABc
SMjwHceHxqGT2MIjxTnIHoUH8nLlH6LzL2vsq2ffjSPGI99u0OFhvClvBBeQxNvq/N+bsvQpvtNQ
Tf6dz1zNMtlNnrVsbFMssizPlfS1T180nXPBfUvCvxfIVxuMX0ZJ2iR5MdE2y+Ckh/bmP2rk5KQf
OW6yXYpfLTG1sWCabZw26K0M3uyOfuYIrg4ix+Duv7uu+DeYH+NqjklsYisnQ6nAXCRj0kuAoprB
c/xNIODKBJPL4jhXS81YcB1sy48RUV+EsLkVAGyPFaCYRtHv5u5DGybPmRBw8vZ2OLmujslyZiwE
fbPAIwvjUep/mMpzoPwVFmS1PKbiXaJSiBEwiaOJx2l+XBa3UDn3Jd4ymNARV2TKjRbLQJMFUnGq
PZjTXSLyuNb+UOVct4sJF/IIfM+kIfpOdx1kLtEFpgn6G4iEcFkIbN5EFScI69RxVgl0CkoUoyIS
KETwhuWihB/3zxJn23QmMIiRpkHgGIFBNw5JMtsk6Cypz719K7xd05nYIHUl4s+AXEJ7UyMEyqTA
nh5mj7JEZz8yv/5Hj2MJ6apQC2ptRGmTVr7Z3me113ccj6MHYyfe6UxYMOTRKKGcLDuTmVuGXFuT
/tQUeD7hiU9tUYWg0v3lczoTHUgdRCQNa4K0ONvyTXEMz8uhgFZYcybW4EYgHx5R2Ueu+mn/u/G8
g4kNqlaA5iKD90njeTYvvXyRF85r8R+aVNfFMbEhahe9D2PYkH08RLrLa3XoAbi2KQMKFdOYH3m9
yz9cjq8mmVgxS1mgjjFN+W98iSjszyEQVpkbewJnebwdZMJFG8pZPtJ6flIuELCzU9VtQx6nFP0j
O55oMEGCzGWkhhXWI55o/6KDJIEEceP+8E/ewHIwgak2XwyosDkhNMrH+n7MFSCoeMgIzo4ZTKgI
ukDLBZUmdwh5F+Ly3JDCqnOTk/Z4fmcwRYQZkCGE8C6t3/WPYBF0orvmTN2OjsdGB/HAY8ChXrX3
lZh4URMlgfgA5lGEuXMl5acx2jFYThU1dlr5thS4MyHbLcRfbs4C1SNBUQS9wE5SNw9+EsB4B9GC
wpATWC3Yk2WLsifzKdt4C2WihqKPMxnf0E3JCTjWcuwdCdGqvIi5K7dP+07J830mfJAWb2wl7f5e
oVR0epunWsHzSiZkVMKiFOKM9mRbnaX5Ma3uZMKjRaS5ds9BmFgBGlJSId2jc3Mj2yDxO3TAMITP
9KrF40Ln5C4Wxp4bWdWHU4qwBMnEsvzaktopxMBbQDC8/3149ysW0A7AkYGWFwom7TOVS05BTTvf
9Y7g507scPuenO/EQtcHPGRHkajTRzAwW+ERrDmgDXWvP8pPs0e5rTAoWlfu/hp5u8mEkqKgjKGN
rGDoJLUXvX5duvHQKmDgLdLnfzPFBJFFCssaHRvixADkjiP4N5rS6oM7Vedp4/F2kv77qvJMM1IW
SYv42IW9k/SN1UjViVQ85N2bBNyO15tMtCggTi4ZC7we+sze4vQ+ZK7xf0orb4KKoQI9KEVBY47Z
xTDxk3Bq0DQij7O/v7G85TJxpIVmXo6ndOJk/XGK7/LJaxtOqOK5CRNDmtAU6kFFi7lpIi8A91JX
VzcxqF1LPos3Tfl7u8rEEqNGZjNKwCpIPUKaTMsx6Fi0BxT7pyhRfqYhAuYQxLYYzU9TOnzc38z9
lULA5L3vdBhpwAA6EPMpWijKnSa9LiC/7qqa89E4DSOTnfAXUzERYR5X8wvVtC+eCI73N6pjm51M
R3VMJ/Z4DUZ6xH7fWl2UIUgpaZgPf784OWkqGWS8ClAj9UWd1XulNXkD03+4MF2NMKcijMuhDzqg
4/8rUTNHkjCJ2EPUWXI7XxltHl7lD0Xx1SJzALQSTdOBsuEIra9EloK5OU2OnYbY1fItNT5kreIm
6bmseHxo2yNPxtUycy6mMFDBDIga2Ugt89A5oi1YhYPgDRR2hY6jYBc/gWMABEl8a8olfuXs+yvv
kzKnZejIIBQ5+hPBchP0gyXF3/cN/MFRf62RhVvGRRQE5YyES/V8BKvyalAdL+cMgKqHwVXQJl46
h6u/uX0Or1aZ230wllALoGk+D2rITjmKJh1kxNlpsPfXxzPEFO01Xi0K5Aa8/aBoJ+pTrtxCmlCq
vuyb2S4mQOZoqkQ3ZYjHvz972RhirDoBooE+j9DXhNA1nBCEDDl03HncK5spYWWMWRRGYmYjJGgp
ye1F1U6TedvxxOS2s9/KBlM65HIbtW0woq5EYyQ/qF7vl770WN1LFlVxDzwI/NmZG8LxG7s9gjvn
UB4Cl9dm2m4xrH4HPSGrbN8kc17WIzxltCc0+zM0F4Cmjh9S8AYtD4pPb+PaWTgajZ3zejXbh2Nl
nImomDzKQbYMfJf6pOLLGqccfOCRQy2r/nzp7OLlr2a6ViaZ+JoWClQa6RwnVfGjKGvV/1+uDVu3
E5DcADJHMPsK1vj32xqJ9ZgpUON1xuWgK19i4jftcTA/lVoDeRTwn8o82oPNNrwCWllRISI0Ldmh
6yVB0anVuKUvtKN312ezJRkPBK9S+qWNXxQM95q8Ip9GaDYlrm0yu6kW4hinElJiIv8cBHsSXwzy
mEPFUX2ce8KJNZtBYG2N2dR8xMusrCFaA2BkqXlzDlMIvpTDrZBoR0oRbIn9Uxeo4M3AjXfJXb0v
BM61Zis2rH8Dk7PaduyFLsPkflt/GzGjWimfCE9Mh2eDzUqpKM16hqCqJi99/K3Rz0P1wgmoNL7s
fDm2v2yYS9vXCc491c8R3RStMO3YHFpH9jp/fuWBBDbPA0hdMf8KSmg83r8/D4UwVbrcUpoKPfM7
Yjy2JlSSoTmXJbqfGxHk/Gq7kgdOnbi5kyuzTCQfUnNJ8hYeE9fTg5zj8DUJNO2l4OvfbOfKEBPO
BTRMzSDswH9mzXZ5qxwSL7UbF6wfNjn/D3CBrbxLxbyBtJShEqcxLpJ1jRQ2I0qn5Ch8pBwnk24V
aGYOUDNIrOJGv8/P5pHXydoql1ZWWadR53LKwPKK8r6HfqduWEYuH/5qJ3+tjH2YmKYqlqoUU0u1
+x+IxVDt4jB74acGGuzB/5CFaNj47Shc95J9o5AzMgb9hMApnmZI+ql3GM0DU5geQpNudAo3vVP8
BcU37zmTt5uMz4xiqmRai4GfvJytJRRf0T174uwmdfC9tTHpfdZltMnAVgrm2sUzAQKFiuWhPNJH
dRPYjH1rm6cNNIeGgpxnmqwsFglELRE0uEeiKKdI6jtLaatns+WNYvHsMFmHTrVpoQm0wFi3oBsj
jhw0B33Kjv+2HCbdZLoSa2BxBw6i99UFiK2bmSfat5k/VzvGZJN8FGKhTWY8JcUVBCsf08Adp/YQ
p5+rwLC09GF/RZseJxNDMil/CSbo30dhWc1VcXqjJiK620jZQ5qanJHnzcAEKSjdMA0Z3F6MiTmX
RNmoQGOBKTOLiORsACcOlImVB7zn+U03WJlifLuJskASAjQYh8EPhwyTEE8hl/Rlu6xaWaG/YlUg
mzqer4sCzJaS+GrEsh3GZ9l80cVz0J/65tJrftN92v9M24XOyibj4NC1Brk13g3wNCaiLKfsxeHn
5iB/TA7zwfzOsbbpFStrrJ9HQ6dB/BPjUzfZffmQPeV+6GsgxcArrXxJTokPBO6+TZ5Jxu8lMDoF
cgiawjy+Kcr7XOA98vDckMmPCSi7x6FFc3G0e1e2TS91s8jS7mNwkmKoKTnIr3Vrt+eBx5XLcUoW
56MVlbhMMupDQOu0ChPrjjbzig1aLP0W1K8fjL0MV0sbxIuAR3VKYbs4ysE4kjswkdtQROYNyG8m
kJUt+u8r92+7pK6kHI224GZ0IUp1CIBxo5pJqRN63F4Uxy9Y+gLS9KUkhXi50m7eINmH/IYAk2X6
eKJ1dIfPvcHxE5YNKx4gwd5DiQCaujmAg8cqxTRxcC9M/xYW2cvZoChxYBR4KdD1Y1IdwWJmldG5
iXkTU5vdPGX1vZjQAe5xaVQ6LGi0RXs4Jncp8N/KSQFFLa8a5Lk6EzfMZRy0iAKIyJjZ5RwdZhkK
pnPPO8s8p2CChQyJRlEe0KCUHwygSakGRUYnMCk/G24rduzxUHOb827rXWTCBxnqPliUBS/eP8Nb
QCAfUwiAG5UVgkdZ8/BEjIZM7PGgTJuF6PXbseU14L+ChMlsoN2LcySjby420H++qdWzHvDmLni2
mAuZqQhtlQ54L5MQ6Q0zvdcmSLVGBIIRsXEOhvRvSENWW8pW2cvQxUsDImwnbHtb6Ir7LuvQ9q0a
TtW2nTxpy4VoJkErhFkZqo85xfWCngCqcVN4CZxFvKO4TuH4NzAPZWWMCY+CLMpFOCM8puVt16CC
/5aOPGKAzTbZ2ghTU/Vt1ujGQp8ZpcLuzCq2MjXIrawfj2MTRKDGkEFfjwNISPMjikqImo6vg5Ce
Wz271w3xIZD1x/0Evhk3V+umZ3aVFvpskooSgzt4CzmU80movvbq0Shf/80KU3uNQAcVYw0nDQty
6HAG8ASKU2H8bCft+76pzSCzWhATN8No0UuNwgiV/EaCGvPfJAA4I5FETTNkiFe+37C5DKqqNfGq
qkYvcfywmGe9/VorL/ur2Az/KzNsCBHiaKmHGbdn1dIgVylZJUbVKMODfOBdXzefqta2mIO2KJmc
RA2KuEV6E3Ivayu3BxtTEpRluoJucG/tL28r46wtMqdNNac+lGYKbNGLQ6+pfkUCT5YHTgjhmWHO
W53LhorQiIQT30jpQ5W+ZgHv+ZtngzlAUi4JRVMbiL/Ax2i5DPWvmdzko/pXcP71ptFfsjqqqWRE
JRqW1CWE3hoBxcg8ynKUlyiEZ2fy+fmTOjNboK5NMocpnUwxq8Ez4gSFP4xgD5hP+fSqd/cxdJaU
/rFWeIqEvO1kahGwWE9Vv6AlMMW5nUSqJUkPcVFz/G8raa7XxVQiQTBHkpmDO4XKOnf6w9SmUIj/
aJq3pNY4tjYvnmtjTMRoSrU0TBHXMgqrR7vtUJ11Hw/eJ94kBGfvWBShLrbqYEbg2VL1Q6zfE+Ml
bv4ikK/WwiIIzTqstD7AwTWzOwPKaAI5FdnRCAt3P0BsRfG1HSZADCSZCKnREqjj0KoJZoAwYv1v
JpjgIKZoIyNXwNOgAN3V5UEZeWzEW8l1vQomNvS6GMdzCAxHHf00BM2Wp9Ba8jt4HmctvC9P/30V
GsR57JSJAvaG4EtGckigfYzkkWOEl5MMJhoEqRJqBb1CJsfquQKoB8zKVvANxMo2b5iTl5MMJg5U
fa7UwgD+u86hyg+FEzlhaSdfNSu7pWenkrx9d+CEBIMJCVMygtStwnT4IDy03WVc/GH4niYvxfy8
b4jn2mw4iOO+mzLUz+aIMal0OMUF4Zwejjuw4MBumccoj+AOTXsDXLpN4srKii/769isZomoo+us
Sbjs/NYlzsBxLZQ0OUxWBn2O1qony3Cwca5qR18Ci97oeNidPzjh1SrjhHIFrhuIJNMHk/BQPqBQ
gYaVjrff5MRzwu3sdzXF+KDRtnodtGDYVkGnY6iXDDeCWcRdZ3Jn2TXjlyLnQX63neNqkvHCWqsq
PQzghXovOPUkHuYq9fe/23ZQuppg/G/oygQT7Yh74Mv7GKq5a2aKF2aDZ8YV50xtDsutXOQtNa7i
EjQDzUQrCYpxS7RBiv6RspoYzvAagq1sdBIAFLwEo8w81hHONr450cpuJndTq4hIH11eucBAWhiQ
4cwFbF5P12tjUlROIjyfAGHmNI4EeYDM61obUgVvnAMRCELt/c/GWxKTrtowXQKtQz8yEW4aDCBU
1fSPFugvWG2aEUZkKuisyBTcZVphqVy+0c12zHrPmDylJOj1Y1yT7ln4iHaMnYPB6ZZO204fQlsE
nYn2GN7xvGG7AsObNTR6DbQT2PGbLFIHUZ/o3h0xgXWOnMFKj+JFPPNA5vR4/lYvrwwxwanIimJe
QsAms+jeJDd18rnqzlAzSaf7XgucfY/YhPzgHvprWUx8kuZEQYsVt2rqgUkFyN0oe+D5TjHivtii
A3gKQCpuZyehHSQ2D4GzmWVW5plYNdapoAM4grnD2C06jPtGx4WLS+MZYaKVNsTzPJpokVdFC3DK
fVPHbpzyqIwVenp2PhxbOpMBzN4xHpCd7Kh6lReepmN7Y55FN3PM0CpPkZcZltla4bE+9k/FjXDB
c7Kjf3ppndGhfOqCYGV25WCbeVX95sG/bjNbcuuVqKagEQQx4vw5lz4MfyNTsPIidlwniuVqAnIS
WID4oKaQm+e1fXl7y0QuUjW6oBlAwrZu/4FKoKZ+E2I+rHxOrNTpDwGnMOG4jMHEsVZf8iIfGtzI
S+PQ6fFN1nQXQEXc/eO3WTCuvgv9GatwGYpCboYRckxELmpruEv1Mw8+VfUxTjhKoduV1soUE1b0
MRqalIq7oWl+ST8owBiGrvmoHYXUMqzAkl6yF+1xf3m8XWSCS6qNZVxpC6UUughJ5Srgti14JFrb
Zf5qZUwMifvM0JoUxXDrLp6EmYHIaQ40i1JSxgxE6fuL2k7aK3tMOCkkc0xnDT1l/UmBvfgUv5i2
7qf3kDLhzuhsb6GuAkChAD74Vh2tPCRvCrJUPbJdq7828XOc3enh9/0F8Uww+ycXU6h2EWJwh+5M
N0CmtrF7mVMYSIT+mZ3wyF4o6lzvBCFs6SPDchdrEM8SguJVy+QzGclxnkRHzOYHjYifhzK8hQLx
rdIP36sRoky5Xt8vJvEKwAiJHPqZGnmhUv+MW80jiuLqWQQex3ayi8E4zFp5Xhoovff1oW/6FLKx
jdfmIFpIJjch/Yd5rt0QgkVZ3rpaVx/GIW2cvsw+Z+hcR1XX2GpADuk0vbb9/EE0JsVq2+am1gS7
lbOLWkeQKYw/hpp0k6rRtwgC11ksddakdvdh3kA7Nn2JhgWqYMt00yvQaA3TswQbcVQ502IejEI7
FnHxWdSLx6oHQFJvHLHTnVqavrXlaHVlZIu4too6XnRncs5GTMAYr0Ve3gdjNFtCLLmVLNtKFn8c
l9yToeIgx40/BvpJVsxTmof3slbfSrJyEM35QyWmbh/nvtpUt0aVfTAz6SDq/U2RIC/Jse43deAH
knlWFPGuNzOvLtPjmBQ3eDf/AWSS3dXThYC+N16WuzI1jmqr2pOSPjSxaukBFD5VBWyGGJ6cS0sb
0erVjZPaKN9bUt4WWfqsRao9hsVXBRBn4ItPWpxMuAXhDT5dbHU0H0siXSRF94IxdfFu9Ng2kgVR
+KdwkcAlH/hGPQ9WrS0naWpexV55ALXRcZzSL2ZfPNVyfhYXHqCEkzLZibUlb6UeQBKIic7nsn4I
eGgfXkHJDqlJVRBWYolHhg6DHFp/kSGEhq2FAElVX4JCd4P2WegqzjncPuy/6j2WgTIXkz4mIZal
NdVRy8m5FA03LTLerW07YRNJJaqG4VPCpJswmVS8X6J9QJncAMc5UAXY2KdjOckhf9L+RliISFd7
TKrJmhTzNxHgZqFo3Gt4haqyFnAj3pjKH4L/1Q4TLLUlWbSavvHR0UJIdrmBoz2nR4J3YPWel2ro
Jv0eMq/GmEyjdF0C+BQ2UTC+aONxMmMvMBZL6yJOW45jiBWBrAPg/tMOuycS1U0TE/IXlTNqlZMk
nb+fbbbP1a81qcxDUdTKgaTreE2PxMcm9JqAk57fqJ12No2VgWxJUwVxDgRnR6eBv7YulMrd0O1e
yXc/iuzhJ239ocR2wQzCVYnZPl7X1TF1ag8fxIHC04M0nKIQoTw9dxWv68z7WkxxKkoQBcK0AZpm
+WuZ3JbhYz3Yw9hyQgXvS9G1rkqPkgw5+ATwwNEJJ5CgWVJLOG73h6L0ul1MlJCDsqp7ev0zboCN
OoFH5V7+1EHrCYPBXugIlxStnX3/2+4fXCMFy2hlikoRVTNug6XbOcLT6ALlYMWfDYgw2KpblwDI
1J5wzHjNYd52MpEjk7VurDNspyb7UXHUeIMC23//V6UoMsEiS6aqrgd4RTlWdhndSly9BY4FthNX
YDgOIizoVpUI6cQv1IOMQiAwfKHya/WSmB/M9CaNnRFve+JNTRqH8+loO+z3o/1riWxLLohMqO5R
HhxKRkbv1TGmo7qT6Q9+f+aKw9NItGeN/pqV/wfyRHJ9wHIlqUXNZYKFvXabrkFTC3ps9Y1UX2Jg
+8vsjBDNufBuF8vXlTJxpGqkKI8DND2TQXtNihHqv/1d3hJfa8o7cZ7tTkg8zu7ybNLPv1rvIhlD
3uTYXeLPmTW7YOnzADzCXQqdoAVEESlENdCPd0KHR8ayHTavy2VCjTkW6UyiGc21VPTlQvwpt/1l
Gngg7u3AeTXDhBulMkgapQApDFJq09lWIv8IVAyzve5v5cZywIACVVlVMgz5N25Xs0cFbgCM5JTh
3QgVmSh6ingUnzwbTDhJzDYU8K6AJ6B+tpc4PYbwiiKu3f2lbGzZu6UwUUXJcd4HiokMBEA6FgP8
3vIwWmac+tnQcLx+q7paW2MjTJOLRa+TgcK1BicMrfyU3mTnIKQzv954AEnK/uq2ivB3BplqxMjU
tK6SEUC0bvwMFpFzZPYv6VL54xxZYo1B8iYV7LCRL6Qx/6Id/844E2DMSMq0sJMlZ1LdXnki8af9
1dGalwlg7/4+E0QyUlVdCmS+E6WGP+raJ+iJeG3SubHZemIcveyb424mE0ASA+MXM/SW3/BG8UE6
NCA0xEDlDS+Hb/s+0Q0Jo/eiwQJoBWNshoVqiJClsJJGs9rIJ8bz/nJ4Rphg0QjAW2RKKTuxfJx6
b6luu4Fjgm7I7x/oug76AVcRNxsgaSxTll5S9R4gEa4k697+KrbP79UEEyYqOYc6G71CqKMG6m6v
xPxn4xRB5Ozb2Uge8LWrHSZOSL0sm6qA3epJa4/d107vLQ3PI6CS0SLDqoKf+/Y4X4fFto1pXAKt
kAL2Hib+IvrmeJdXg7tvZOvtcb0qdv5sWQjRJ9B3IR5Ruve3SfNjeBrehsHQsAIpOchkjtyZj+2T
+2s3WXzs2BpdqdGvJvqGn/mN11yImziCXbn5cTjXzn+KDn/xGvNuuUzAaNWsSlTKFdVmPwzpYdYn
q505MZ7j8yxhXjHXEZ5idAm4gsM8fSTZx/1vRh1t50yx73S9loDWpMQno2/7EtiTRk8DFdS/bhUT
HbqyCWOjVSUnxPRULQPFLJJ7FGi8F+LN7VJUEegucP8Bk8qEiKZIYh3tMaf5qIE5WYUEcOxXLhb1
DZEJd6SWM5zAMcgerKBIu0gXTMmJ8sIXG+WQ1lxek00bRAJzg6ggpLGoj2YU0P4UUGk2oING5++g
JjaoYTJLBDtT4hoBXr5DTk22GQhXNpkPplOtM62BXxAoGY3DYAk1SC5TRxb//5+OICN6XRwT1JM+
KYulxxcrTISklz449cvjvo9vPXm8s8FG9aTvg8YIQA/2NNqUfxTI3oNxoRwYoAj3uL3KzUO1WhPj
hZ2Y4PJqwl48W7iMTF54G/+UPNnFZLMvfRZeUr+zjNRb3AZy7ryzxnEXtiqUFTnI+kaRnLnBRYxA
tElPOOeM4x3szRKS4fEkoGvqyF3TYrovc1tg6x2lxBhcsBz3P98bK/hvMeq6nW9l8Crv60sStHKK
BdG5nPhQ+9q98bz4PUAt2vOAiarJHw/yrX6kZXDyorXW/g/grZaJ84naJaQoC7y6px4RnrIusJb0
NcCzw76dzSS9Wif9sKt1JmDYVEHiIgGFtNzU8ZhZaVs6fWN++jc79Hes7KiJEcl1K0hOIB3nMLHm
BK87hMeFxnNDJoIkcib0RYLG4hw+tf3B5IIjeZ+FiRxjJKcaSDvwdDXc1f2DENyL7bkI/maEZB09
WMZ/uanCKEzwWRbSemXX3Paq9tIJsWOUxgUF40OpZk5Zhc6A95q8DX3wHrrJEh0M4IZaYX7Z/3pb
Hbl3v4eJLpAENAyIb+HzvdBBv9YPa3xCy7gsEBMTD4mvAh0aevI/RtG3TvLKbZoRVApG0yFSl1Zx
XJzclQ65/W1prOoWM40eL45tHwdVwZiwCFEFduI6rQKMM1LU5hB9McJTEBZWDCjg/m5uO9HVCHPm
dCPKJSJmqH/KPgPpC8621uunokGfQwknDv3xH77d1Rxz9MamHUKo6tFQVn+gyLwYsILBysc3nRlQ
ix7jVz6Ck7eTzFFUdVD3dnR+TGoqKx4HW9Lugy7kbOUWThSOeV0ccyCbVohyAa1kp9cg03Kvy88T
MDoQf7WaKbHT7p7Mbt//4Jb/vG/IpHfQtS56jhrD6bzqsjj1KSssDaOvGiRHJhtSa4fGLvyAp5HI
21XmHM6tEJQGJXs0IQs8wDNbLbEig0dUvL06A8hGE8QAhDA9F0wbYqxxRJgLpOdMXyw188XhpETf
9g8C/bW/J9mrGfl9UpgkVLFKjxspCe7n+tyqX+Uad9L80uWvUSE6snzcN7i9fVeDTFaF6KhelnVM
2cbx9BSpbmO0LqknZ9/MllQnvPJqhznhQWAOQ5RIEvq0qFBQIxi+5EhoMlrZV93uXNUFwgyEYaJV
vAx/IV70zjhz3vUZpA7LhFSrRGdK2zNKj9AV5xy8LUK0d1aY8021qg2tQEao3QEzvlRFaMLICyUl
U1+HAwYMP4FO2DY8CvCRPpkYBg/vgtuAU79s9yNXW80EAF2VzASCbzS6SZ50Sd3cV24pLVLpFT94
Yswyz2OZY79kvbxEMqxl9RSBI+OiVdNF6uaHIAfMFGjQpj5LxSgCGkE0sIZhgqtTh94SchWj5PPj
qNyogZbYaooLYjF961LNWdBMFUOAeuoWVI697A5oERujcel6vXBzg1z6qT8MWsKVxqHna+/8MdFE
1TDmM+vIrpTULrKVcwLIrHqjnkqvf+Wx9HFiCvuA3avDogUaYFLBBK24pbSJFDjhJN1qOm8gcLvN
eXUK9gW7BKmq2lUILNISPBmDei8PwzkKGujvpI9GAsbaJT3okXgBt/jI80gaRHZ2lX3dhgxJkYUE
50+VrOVj4BdecOxmBxnQFk6lU/jmd0644Vmk/76qksY4NIuAhpsGpJVUSCx6qr4C7WSbJ3JQP/3V
2wm6UBroHWXMIzNu048p+vEZzNWiHfTPpmaJKadFtAV6VuWrDfZC2aGrR4YCGDHpjoaU+EvzTEme
DGjYSo+9M30wPy+25s0HgC32d5MGjN8+38oyk/sCtc3UjJbeQwRXOQ8QbMqF0BKy1Foa4x+N0RO6
+nJFRrKCiEi0s3Bb9JCN/KgX9yEpbTN73F/WZupbLYv1EVWfOqFo0dDRet8YAYAuQ0+NGm/fzHY8
XtlhUp+aLO1EGqzoP2G02C2JVXwtP+q+AmauhPfOsIVPeOco/0fad/VIjiPd/iIBlEQZvsqk0pS3
3f0idLWR9xJlfv096g87lcXWJHFrgMUCO7PIKFLBYDDixDnCbWewgmkpFEX/PNQXXLKNGyoOIqlx
zf0VR5KoLn2QBTPZbgq3n2J2mNPocQ+U4xd1KNF6+D3PLLi8lzJPFK62mI+pxq0I0GNT2YVLHjD0
7BNNuc4ZdRK8ACXOuH6aS54vXG51uHL+rQVTC8SCA9AB+8vrkf2+EDcaQNBqOqCmUQ2pAzpxwCBG
iQmZ+4kPxqju+5CxEcnPY35YY6+JFvLBfjR/6D6ChaxMI/EDUVwupEU+WlUBP0uIUzUv0wA+z1hS
7/2XRRkWoUwzTWCvPkYJQlJlyXs0q6OXwR9uUDI/qd/G3Sr1ruAR7l7+TNtrercmuMFYxEAfrq27
AuiJ/qtqOmYkZT+VGRF8wVa5zgkk5NA+mV0dg1WVi8raIXHX5GPlDZS/7be3ETe/ZdrAaYNw7uM2
zvlgdvGIEml5pbkxhk2R7ux7Z0b3oXiUibBsB6Yza0IgBH8Km4HjBFXR1cprou9NF9yyD4kLmJZL
nmI/epRVL6Q2110/u04aa9H5DD4LrHAdVltn0KtAcfUFw5MgeYCGiIrSsOzBId1YMRoacR0tOWI+
iMFTnDrq81NbwCbZxSf5h9yMI6ZJVA3UpPgv4YauWJdWsYqsmQ4PGbvNo8PlA7CZqYKN3qSmSdlf
gopGGg50HHDcjDm8Uy32OIU6oOm513Sl5GjLTIlnLV7YPE0wNVnQ3bSL/Zzj5YJawhAvXy+vanPX
zlYlnripTPgUIi2d8iQgY7GbADW4bGLzUL+bMAU5ASNJ2zYsAXhJW+4qGGSpuQmQvyr5PpvpvQ5m
Fpug64bvJLg5p3FuG/WsooHYHooj3/9YkOoWOyllyupJ4o14bkh07CFp7Rk8FZ79DVSjXrqzbsih
AplUfC97Wm7tHbhaAZeAT9sYifh4dPnMNdaraG8s9bVq3bNlT2zJ59nyAF2FSigKZgY2Tzg3Y9Vp
ap+j7hjp6RF0sNB+z7zLHrDZjj+3ISS0kAbXBhDMq16du+bR2FeuDZpi/bo8aY8UU0y6XwfKT2Uv
G/7cOki6RphtI7IbfxHsAkABCoYeuUVa1o6Jl395141PRPsEDwwQW5TiP0TH2K9wFY9GNNRd2ANu
oNhBbeZOPNXHsh/8y/u4+anOzAhxQZ9BN2Oo8PBFcWclwXSLlK9k07fPTAjxQC95aSu4JT1mFte2
zm8ijtnHOdwB07jTYzUYwBDOZ+Wa0eKKx7JYsb1C1IiIblnqX+SzQK6DkZYib2dRYBR3TAbc2TxP
eJ3+7/eFo0vblRSuhyO2KzVmbDnjHGESRvKq2rxx9TMzgj8QPbWqMOfr8wN8i1chqOK9aE/9aa/9
5Bjf/o5L91RIABrbzv6+NsE7rIJGuqGgtq6U972tOOayeJxAoVb6PpVZEpykHjBG1YAg01MT9Zo2
+b5KKn9q47ulrGTUletf/Vewfd9K8clf6qZe5UAjIKqHgXXKoWDMoSwy7aHP9Fr70+/s51pTJ1Qq
ILF9oZyZFiLjYCtKSmfE+c58jYqHpj/S+Wh1v9oidxL6jdou16UQi9U1Lq1XCJXgTLDGxMYZ/6OI
5qpv9rpWd3KBxQITOYqCe+tuuZPRQMq2Wbho6NTPY9Ii5dDsm3D83qvP6/yABob+eXBoSGU3wvp7
l5a5BoKznDQ0I9IkMezRoDp1fhislDL20/gDekoAQsgugk3gxdmJ/HNiz+zpDchWyhWKsCq4AA7h
xzsGfY7lD2MD8xZJe00SZ/50387MgTurtmaOr8inUzYFinGKU4mu8aYJoHCgWIue5F800B0wiFZC
EWMWFTrlmuo3BXcsM5KYAU3C1qfSbRUvBAadH7Gwp0xhMpIB7ZF6AWcHZCRfrJ49z0t/nwzhjjPz
aNXTjd4ZTg2ag0UDP3/TkkcK+QgzG24Mje/HKPS0igWgYQ6QPe37PledAsOGdtfsDQzQdaZ91yYg
ENAG9RTlZHILAlmdnl5NFbC8MUGb0KqPRV08AumWO2Oegm+tPE6J4UZV9xLFyqHpZsc0yvvaWFyt
rZ7KIvO6iUce6pWVO6j5bRSXt1SN96yOH7Q4CaqZP+fdctL6n5U5P2Oo8TiR3B0b6io186uaucXQ
Plhq9L2p3gp7gvBxCN6KOT5FQ+MNoClz6iU7MAJdF1vxZq0HHrh0aG0+hU177KM6QMsM4rXoiit9
FBAWvxiEOeXceyr+zx0fb6qqcNTc2seZ6psNe0SqVDgKNm0ZmqOFB4fDMdUajilmCYAAtVmzA2Gf
q7aJ15tFoPW139hq5PYTdWpw6znGFAWDau7TabpmHd+DFexYWeMr1Dh9DNoFc4TUSyWOVWUPRl7u
eGQeiMKvlbEGrh5DuYO1UwuaOXVnX4HFyqMddKsm2yNm6FtRtZuz5j5T2ifLnPcA4Owq3jqxmmEU
mHulyX5Y6vQEzpXCKfvEdLtw2TclqH+16DrS1d5JLP22TtudPUcvDXlkYXdb99pLuYy7ZZ6/q7ig
XboSWVm57vC2yh1DH06lSo5tbv0sGpQd5sq0AGlqAGxPY4fhNnLshASxkeX4OvRrWJq3y6J/T6f5
G7iLwG/ZOlYf5kBF2t9QQn5spvDessLTPGU/y2L6phXaoU3DhzDvPCPP7gylftL66tEmU8Bo/Hg5
j9usY+vvR0q81Oo0L8eal3h1/UBpHjUHCgoZ+8Cuo+fwSg/QJg5CH8Oxr7L6w+ZZpqoJhRlLQ54q
JCZWG+sq5y3QvmQ/Kqq7aDv8E0nFcEucFQoh71aETKTQ83gcFXDRaYH6w9h1QeitEoDMN+7nK8yH
7WThdjMhOTMoJCRDNqdD1GLqBhq3brIMJ4ZpbWJ8t7pcgjfbvkioQVB/pyYm+9cdPovstJ1TkoGf
GWgo0DAqTns7vYVo42BE/QSkeSBjANl+O50ZFFLWNosxYQNZnD8JQTh40a8YndQVUwCACDD69o3i
xUGaOcXbZS/dzMXPDAu+MtrZWNs4mV6uZs7Y+2T68RkDNsXEIxh2IYLycSsXe4rssUGjMeEE1NOP
SiZjNdr2i3cLQpYRd1RXRhNdmzG+tifEY9Uh3eOEG+rySjYBJ6smzv+WInjFbGXd0JX4SJbm9lfs
tEJpKBjrgylAvvap5OnMmuASo06qWePYOP1xPq6pU3igh1F3VuXEYpdfy1qJm1ED8UKz8SxDgUU4
Xq2G8nnG8WpqIB3N6EGdbpdGcrAkNkSWiQmU45ARw8svhA198abidx7vL3+mzST3fR0iNUBEorSJ
baRMPa7yFGNRus3dZv6Z8ese3OAydOOm91lMh4oKPIP+AUuchYp0jCfNWvCZKCTfsqeIZW4T7lpV
dy8va9v7zgwJ/lCEy4Dvhkc7OYLA6Bb0MCgnVwfVb8FVJLG1uYe2CaA/Q8VDFWULkJQUE4Bjazii
nYPhp6MFbu7QA7slVCBOETDaXgkUHnHYgX+9bHzrbQRKTaJCQNyywHb7MWB0doapogLF8xamVfbD
Hr4WRueM6fdS+XXZ1JY7UjBXGMyCMtNf/Ib1oClm1OFA1/2XFXSO2WMnTqTaeetrTnwGUdTvmLHq
y1ERWVgkelqXHGbIMdnXtysfPrteRcyz9RH0/18gMPV17so2CKZtRWNarIe9SmbUHlTb0YBCg6DX
PWvym2VsZa+Gjcvjgy0h8lolTU2TV7gmj9Ytpo53/JT2Tryb7+Yf0NPy62vpnPZWVmUzRgmlFAMK
huiaGK5vBoXAJt/pOwMxePxq39lX5U7xjQy4B9Ut/fgYechMVSX4//aXD7bXD3121tlQDRM1OkCA
ksA0jYMS4hVUyVo5G175wYpwAGhFJlAzwV2UeXL4DF3LGgS5kii5VfdAuR5yPhhcAW2PeMzaiIdk
Gkc8+EKlATuOAVTo8BRXYPlEuyNUl29tEl1RVXHtrNtd3setrtEH44Lj2GVoVaqOJa6C0n8e6l7+
OuzWi40dZELqG/v5wdj678++2qCh3ghOAQB7l8duqp00up+WSBKeN66BD0aE6JxjSepYYEWJds2i
2tHUx6m+UwjxL2/dRmT+YEfI10JLw1hqDvcHf/y+rVo/ivXHdkCmaGVuOuTusFQywN/GMf9gc/2b
zjZQazgkCFXcqDlUQ4qlvekUQ1JKkbqjkH3QNB9S0DShsRdMV12Ah/FxlclRPBlqRLIYKjSqMCNQ
pGmBtn1fKPtSVf3cGLzL32j9W4V4f75fIoS2ZKRRmhbvr/yQ3w3X9iE7VHfavpNE+k2/VlXMdYL5
SaNiTweyU4kODh90qOb9FJ2aFCRMRPI82Mo6INn9bkQIeepSjbSnCBOQizsVXQf2LdNZ9OEwlN0B
/NpPoZruh6r3zcI61WlDnE/s5Zl9IRiGvKJ5ZCPrQd0vyPPnGNpQhe4v3c2gHJMJzzMq62lvHuUz
k0Jw4pDPLjpLIV5XRphffi1L1J4n4qTF98tr23TFM0NCYEoKW52NFUFi8eMAun2iSgxsvWPx9dDL
JhBCBemMcKoqtlg5iREtVpSntUP6e9AOnWc7kVvdRp5MBORfvOUfe+J4omkVOSPp2snMMfim7xWf
HIYvqyYyJHgkp+xfFgcMIvJUC5AOMRSCS6hs7HqFPs5/qr2gw8Covrfi7xOw08haL9vn7d2eEAZJ
k6VW0a9HwX7rBnAb94lbSxUTt73v3YrwycioKHNNC6TexZ1tOvX8oxjuSSt7zG5k2QzPcTQ0AVm2
DHHIMwJxRDYV8Iww0RwQ8TtF8VBgGJK8lsCNX/bzzY07syXcjX3Zs3nRkTYtPKjAt1SBf658vmxj
8yzptqVC5ZEwcHsId1RZ8qEwcvQU9QcV96/BJG8imQFhEUnPlgiTh9iw7tsEqfYEA4iXl7CZFQHT
QvCMpMT8C6QUoSia1EaKe/aqP8Q/Ih+6WSB3Ycf2Xi78sfVRzo2t6z271PlsLOB3sgnGzK7s7G1o
n1B9/sSHB88KwysSaSYANR9txE2D0F3gGWk0w95ogX0Pl0cQ0UrMbB2ZMzMivLzNJyus7ZCAI+qG
sR2ZO49nJyjgSuxsJinAaazBRkdI/dNEOduzpVhG2jWUeOEIesROgZ59RQ9WOx3ayIBesonRZbAQ
RGgYcOMTPVJ2blxwwDHJ0bXpm5Xt4P9y5umtXeUmK9f0kkO8V5+BKyvB9OjItHy2XP/cshBo2zji
GViaAS0zD715mmRNLum+CpFVLSE5PfMVs5/3MaRix2AyQeFdcxdd2Je2AB0lpIrs3jrOfMw+kbmf
r05wUjMverOp0Oc2y5tRPVT8ANV5B8VmifesvyNmhWd2xNpXkeRdq0TgxEim3I1z80nn3C0tcsNW
vMzIvdq276CDKVne5jl/91mxHDYRaEVMK/K2qE56f6OTw8T3lwPXtgkAvy0dKBzohn885jorlHCK
TeK1IAQ1i8Hp0udQ9S8b2bqwoPz8jxExXtGYG2qKSyRrKzeqsz2fuB9mGHLPc9cerG//zdy65rOj
jq5rPKcVksCRPTbpTWsemHYw2rvI/I+GhGPNtTQNiwb4g1L73dFHXUk9VvqV9jzZvy4vafsY26ap
a7a+XpQflzR0uhnZFC3eyJ6DdABRSSubfpOZ0D6ayFQ0YZcEr+BZDVCRxyAml5yiTQugkQMLiWEZ
VKxSFymnkHpGCGYQl8y/sOb5E5v0/vviKV1mSOWNE3x5ag8kfQvTp8u/v4ayv6LA2e8LH0HPwfLd
RahuRiYmuNuiQwO2wHTuQn62ChRNE3U6QOHXu2x19dZLVoXvYiulmU02Amxd3s5oblfTrlRyiZEt
QBTDF/7ftxHZa0mFC3IAbtObwcezgpCb635Pbq37lX81dNsdXvOfiW5nJld3OTumY95yu4rwucz5
NmbrUNkuH2STOuuP/L17hqEbqBLj1hfuv7nvtbrDrI5nLCdluTWm4PLX2WqlYuPeDQj3n9VEo80x
beUZj8tufCm9xVH86d66Hrx0T065lB9n8y46MyjceWpVZXGDNyPwVlAeBGfNOlHQBrJay7bb/bMu
ERScLj1XjAluVzC2nznoGEczQP4rqUPrdL1hLnwhsShM2tJMWWIRTy+V+5wnodslyzW0Ul+Tfihc
vBSvw5ScUAq/4wp7KpUecJOi+oKXCWYQ4z3oWrwx5IWjkxegL12zs4/UwpM5XRyLgMKlMT0duKLM
trzKAP93SA4Z4e6Is+zEHKBqzdpnFkZ9lcHl4GQoqiKYWvtmICUgvb1LcPvWFfeTcLhjVbjvG2Ak
ws78DdLtwmlp8lq0yWnu2oOaJofUSE+Trt6MTUW8PA/BMc7vhjl+GAn49pQuYBZ/CYd+F6Yl0C9z
4dZKsoub1J1Sstdm/lhOqKMlJPbDdHDtkWVOloCWm536Dkmrqh0JEF9J0x4ySJM6NGNurpq3XTu4
dbnsGivxyQj93HYGcgAUF7PVXmutfYuJbT9nyaE0BncExIUZICHOq7tprG/AULyL5nKfhnWQK+wO
01m7hip+lrdHo8M/T5b9wjq3L8jBXpQ9ycyTvhhfyiW57Vt6yFalorbS0IWuoTaiPZUd2LZDJftS
tAD92EX2lNrMZybdo2wd1HX2GC/xTV5BUsCq7hbbvLKihjlUjW7w9/mRmiXOH0RNs3SNy9ik+HMI
BEaFHwGrAL5B+ZjEbN80kHoCmZY667u0t50503Y5UzCCXtzYJL8tRvotbsxdTQpfsYpvCu8OtcWf
1IY+NU34XFbZs51nKKn0se3PEQmyuARzt3aTVfE16Bl9kMnsgDH0wlY/1Iq+Yzb/ZkAPsy+7r1GE
CWJz8mJuInEqck+j0UvVo1zYaq9IGk9Vmh2ruVJdK0yuyTRlTlJ3h0hnTtRxNxpHL8uArdKG5zCr
b1s7OtiZdgc226tYASFVrx7KxnCL7juHk4c2uHNJvqOgjloadsTE6tVSW5jdKMvjgokikzaoWjPf
VJWvmjLdEEAFtTjeZ2Ht94ZdOhxd9jLqoGVuhd/bIopcCnBU3RdPZcIKTJgojpaN3/WsPYxL9nOG
M0Z1ThxQ6e8xkvtcleVtUZmuMr+OXLslFYTs5+6gx5Gv9+mhq3LDU+hcHdomxbkJ/d5yW+cxaQ7L
TG4j3rtzaLha2rxQvXOtUjssuvVQTeNVNvMDeHwx+54cyzTDGCDpgD+yf8djnDu0sU+FMfv2AAAQ
U/daCSXesqfXTM2vpjgs3KFOT0UUs6BP0PXAQmbMaqsgesfWx+kjUETHmGQ0GFPiQjGTeLwYb4a6
bJ3cBvLNXp6yPPTHPt2j2lGDmlJ3x4GdtCG/iYsRqUTilAoNetM+JHxwc0XZ5ygS13Z5nRShO6rN
9xYsx2C1P6V86p02jx+nOX2aq8ZfIDTUKphvJHhbqsDGjgs0EPSrZAHUK1terTh57po64GV0x/PI
D6flmNZ8b5qAx1X2dTXn+LYqiPszfQA0zewDtWyCHITKMTWelbn/ng/sLQGMap6TQx6VLrQNbpMl
vSnjCtAq8qa34DNI2KGe2p1lNr65TECRQXyrVhwjjV6KNDtcvhc3710TlW0LT26CB/fHyz0urWbs
VbTWLf1nBAm6zpbk3lv8KAwklf9YENIHo1AsjGqtdCyH6DVPHHqEWORJJa61Dm2z+/VSrN5My5Hl
LZuvmTPD6815lre0PSVJZqL8NitXLN0VY+qmOnFNEwoPye7yNm7Xld5ve1PI/tJI4+HM17JF5qig
BcOZbV/D/eKGDn9QvsrQA9r6e5duY/G7cVDg5w3yQMyEmYEGJujYA0AMtQocq4d1knsJVs7i5C48
jSAQKk6y6R1JfmMK35X0RoLSMCrrUfNSKS9WPDpNsSuAqMp3cwtW6lEyzCXLdITvufTLREDvi/nW
KgQHWxHE/Y+86iVfctNrVoEz1DjxEhaxJkujsomOaJJNyZXe73vynYzXCzmgPC55Zm0W14HA+MeU
8CxN8ybXY4qX3ErmTV1wfOwq4Ba4WxxKP9nJhBi32vpIgd/tCTl2ZeV2X+ewt5KurVye3bE8YJjb
TW/nu+U43/4R1IVCjCMDWm1/unfLQvKd2lNFUhoiubP0QF/4T1QhfsWgCZRs6WY0O1uhkHOPXaLF
rEcny9bnp8oY7vtp9C+f9PWj/H3w/lmKLvQ2Tai5LKWpot2j+Kl9Pxqhk85HUsoKoZIt04VHrAHV
5nnJcHf19iFl94P+Sx2+Xl7KvwSt97UIQctul5ppK64qveJggQCCeU+fJlfb9WDf+4SUx7n3iWCI
CO1tlumIF930rYjuywEitPrkWqqkZbvpA/+EfUN8IZsRN80hxyBmFV2P0eOYPUh2bbO8cGZACHw6
aqekj9ETWycgcuwc+4Ij5IEA8qjeG+ss8KomVnjlr6byLtvedIoz0+u/P7vS6KzgCkfWC2HTOlAt
3Tcj5bDkcSM5R5tOfmZHiExx1RRG2+HqVJR7Y74aAGjvcygryRSXt6RKzpIDYMQ+LmisaFspxuoU
/uTZL4AluA36MSE0QJsDKIZc+8Yu0EmtXfxPcLvIYqJsoWJgwujDlBpYaJPcL+S5y57r8jmTAoFk
ZoS4pOmxSZOiXduo5j1x+RNIZYN2Hx2oR257f02BaOrK3uyXT4JJhFA18qLkio7Mi2CwrLxKs5fL
3nj5IGBg/OPH67IsmniNZm1PWp8yX8e8RTg+NflD3/1KZGzkl/fQJGKwiqIw1ip8qnaq8Mp7Jl3s
JVmJwcO3y8u6fMhMsv4hZ4eMRU3EkxUbVmNoM1RdKNjMhSIpqsm+jeD4SggOBVai1D7QpyjFyM7v
y4vYTGP+OcEmERyblW2nhgMWoVWxYyVfh+K7jh4IAxfDWO4u29pOZExoXOkoTdogNf64Y2OIF6wG
InecYjoiDVUBSviRtN46FJb6yW0lCfHbX+jdnuAKpcHbPqvhCgTzTWbPUNJgbidtFm/797sZIcc2
uq6uUb/HTWJYL/k8vg5x72q6fYDU3LPSjL91q5a8lmQrE+6WKG+iLBpCUJEYaK76pX1DZCon2+fo
fVXCHdLwfE5niA56IUDcYK8j7kyXvRH190U/SaqGsuUIR2ksx8FaMOQKMeS3OLmd4i+NdX/Z+bYP
0vtyhIM0gOUEZX4TD9jlF4Ov5/T1sgHZGoSTFAFGr6tTjDWA5yj5mq5FvfnHZRv/coLA+s5UDXji
P8R4ZzGnZwMky0MgH1DA6HGCQGrmYQ4BPERPqk/2uStDgP9Jt/7KY81/LIp57KAUw2wmwA1Y/bQb
Z9zwQ1qcUrrskhyTMPFyDBPrelZ50KfFm4YBdn22dgppIcTDjuWsuI023VVpsmtKgNcb5VuhLY4N
VcJlGL/F49p1Yct1RJtTayQuseODOaReH2fQeZhNv6XmjZItb7kePl/ezO1j+74yIRppmlpFVoro
UGeDl1MoBRnWnq/k9AMDs3ob6HT+lJ+/mxQC0sy6MmPVetNWdzX93sJHrOwT/FHIld6NCOHInpIs
5AYGpqziVov3eiZxdJkT6kLwqaoeTI8QPENiO62DdF4VWDc95qM0YIbDBxmKfvvkvq9HCEQdJS0r
FqCwopHssmzAIEkqcYXts/tuQog/dkrqNOVYURc91vVrVh/K9L9+FiEAYbYV86zrrk1DEPOfZSqJ
DZvx2jYpnrXMYKooqt2MNIdQKGKoOX2nw+3SXRXdExl+Xz40mzt1ZkU4NKXaxUtugNgr1zqHmd/4
iGl1mQSzzIhwTIrJZDjyMMKpti8p+hcQWxzLJbi8li1HxkTNu8qVkG6HAGOYoQExbuh4+SASRbv/
hiIbqW/+1FUKKXpnqy17blHkRVMtMts9xKi8CRMT7W22T/yoQv3d653OA9MueEwcswmojKB5dS4h
in+wK3y2nKldUemQrYxTElRZAi1wy0owMNFc80TfZWYjq3TKLArfMKvzVm8M8Iwa5Zc4A2FFDxzP
L914Y5Ok3rdVnviwOCHgMYiYRKTCpq7kH4oTu9FRAVpvrVLNJ9lEiNSaEP26XDNmlsFp+A5yYt5K
X2Yfwj3ZNZggiiVIs43Y92Fp60k5u+/R8+htHlrw0Jl4aP/5RtnKToHMhhD8wmyY+yHH9iErP5pu
5is3IOxP3BkzIH0wvDZvMmq7rVr/h2WtznO2rHaYitk0UjgHOrYOAacT4HNJ5M533R/lPChjPEBW
DH0/WSVB5pZClqYumZmDQQGeAejVyNM9KluuVitXdRE62TT+x+8nRBjFACpiGKDhqmhXY1s6Gqb2
PhPENBBSmAbw64Y4Ya6neFZhBB+v65CyXdmkd2FTer1hXoF8Oqja9JuFBmq4jHd1wg1nIT94bz/q
iVTIeI0hf8UY3cagmw7cAOLqx4+aRWVZj0v4f5qTmtuB9w7Nd5Rj6kDG0rXF7I1Ri3dbwmcMDZMb
cQ99QhroO30PGU2/xUjkW4qeNhKRGZG0wZO/d5SfRYxRDGnTaPvuOPsLhC+bTzpN5orjL/g2ANA/
AbrB94mLKQi6o3s5Rnj7zLwbFK+OKIunmRV48ukDNBiamxiJV/acXENz7Zg82V9yfzzZD2x/2b02
sorzjRaBapNVLgrYtoE31RuXjk/5tDjxeMuUWOLHG3f+B0PifWFUtTrGq4Youx6i37V2H1cPl9ey
GejOdlC4J5qSTxRD3pqnq29UOQ7R18u/v7kETOiCs8MA3YMtHAA6LupSJ9grTu4oSEY080c1SjVJ
NiPYmRXR9ZdYT4GBAlmQt3aDQNmJCmF6G7+BjTRYJz21veKR2ZNdRdsX35lhwePtbsQ8dwJawTVb
au6B3rgjd72vBBrkTlwpDcP6wf8KJ+/mRPQful5dWGUWvhZoH+KvBbi8lOcK4OpVOEn7jGucGRPy
o5TnqYZhNN1jEJbvbupMMlO36Xpnvy94dxgp1MQ1jsoXqcEkBzIaZhwue9+fjuOlDRPcO6/imBhN
r4MEBIL1buIPYDoxrqqAudAV7F/XCYbS0d1VmBYk0Hd4hUL3IOncz6VIZ6tdd+Psek+iMVsiE8ST
oJIBPd+uegbffoAKqdtfRyCVvbzwf3FM21CpTrBvYoxqFK3lw4zNNR5LSNl1Qf2KhzXG4HbpMXf1
n//RnPAtR5KkHVkz27UXsQ7MAlHTYzYE+p3gVJSJK28HlffFCV+VlFlM6awiYSG3FGOYYP/Jni6v
aMuEQcCmAdpGXaci39SyWHMGMgU452h6ZVxc90rtpsq0u2xm8zud2fkzenDmFla7DKY6oTG/bpyx
y/zYMz162x1SP9pJ2Um3jhzQqKbJrJWZXBx4YQMAbvpK253DJ0jjgCHkhNn0E/enl94tXSQFi2z6
ZXMnkdkSw9IwjS+mQEqWGQnyPYAs1VvalY5a/TLLRuLvW1cy1vOPEeECGOZmaMcMHqHpUGMyctcy
Q5eQBy2VIQ9kyxEivt6xrFINWCohHmSqO2N4turvl71CYkNMaybMaTNuYaBF0+4Z/51i1j3+xLjH
6gH/2zExQAAKn4aqjVYvEF+HLliVLtFwOH4CYqsBBq+uYHhdw6DVx7BnmRjPTfIV2c2CJp6hV/A8
tK+Xt2uzgnBuRIitaTRQqigYXZnHfWc/Fm0ATY1egYbindaipcxPyuAZHI1ldp3xu7DI3Rpv78t/
xVYOArqHdZ4VGGzQK3xcaQRgXW5OigYq5l1t3Zfs+zTcjTrE3sdOYmrzGJ+ZEl6nPWeaGgIN7gEU
cFS4GnC18y6vZjswndkQEjfoCS+4nNdXdhDteebannGdBNnK5xLQypOpFkjtCSc47vNp1LmNggWg
+dSvAvvKBBgAJCRoXcvgbeuPiWnB+bcSDnHSzdGga5XuFVbqGRXzprLeTxy1kioMKr05rMDI/7ah
4uxxPKQAPJbAH0AvbvLWt2Dq1asSCrp+L5/CtmtnSxTFh+1SS3g4gG+d9g9a9LvA/HYNFt3Li5I4
oqg0jDmUOoZwN2Blke13S/ODd/NnYuG7H4p8MSTpIh4ZC1L7kjtxyaDtF7pM/wzr/4f9EmJIXERT
NK7wkPGeHqnfXcc7/WF5ILfxzSrPoFwNJ5mo7BYQ8YNNIWTYJCoAuULhJb8K77UHcs//iOTkXnLs
AsUv94qbuBw5G/mhBPxGTle/Ndnx4S8QIglXOqtQK5zyzh99+pzcF7/WMuEC8p/yiCpBciu7ENaj
deHoiaUZbVKHCCNxSEHMBpKC4U5bLLfIujstVNwlDD0dnJIk0r78N08VwksVm6D9xNCWZ7DDOL7S
/hOPmfPjJkSUjJWQVSqxLCM6ac11JSsdS06a2MlQjRasmkOje2CnPLQh8xe1vL+8RZtZx/tJE7UL
8Dq3w3KGLwCab+i3S3GMkx+XTWxWiM62yRbeCbptJqn1f6SMox+dOjcEBTs/ssA+ReDI/1TuaRo6
KBJVoKhF3Jyl5U2LzATuDQw6z8ovCR8PNEueJMtan8J/O/W7HSF42OpI5mytoK5oVEjyov7AoLWu
+0Rea99Mdc/WJASN0LJScDCYaJf8iG5GH2Jhr5FvQtO98ZJAP8aR07vKQZX497ZzvK9QCBST2oyW
1ZY6Jie/KDX37dprQWJ7eR+3nfzdiJBz0CRRU8KQQi2G34HvoZAEgX9JMt4NCFGgmBOTgXRknVEf
/WRvvRUuc43A3JlvkScbS//zsrnkFUJMmFQTcww5rpTq9wwpmZUjMfILaG3Pt+1r4xm/S1/xjDsZ
E4TEQf5iEGrsJsNcOvUU9t1I1kcKBj3ib7QwJY+uzfKr8e6KIpFQXTWMDeN6fyWOdo2ZyqsF8P3s
vnheCid/Ud14X+jOqsF72U/Wz3RhY6kQRehYIw03UQbrrRnKlb5lPUzZU9GNGAT7OWUSaxLX/zPc
d/ZEx7hwUbIMod3Ol7eVXa1GWd0ujefLi5KZEWIIUWpbtxvUMP8fad+1JLeuBPlFjKA3r7Rtp8fJ
vjBkSYDem6/fxJy96hZENXbPeVZoqgEWEoUymRYqnTNEFbLxYEyi+eS/IPCvI8ATkWT1ZK46QVYP
2WqEHfDJNKyPiH4P5NEA458wZ8leePc+FoccxmToydgSIMchfbRChozxTjmA/M/PwtgTqc2LtpHD
kHidKViqkYly1BOhj5n2vhDd9X+JmmzLAn0y6xNk18GNRxip3C8xBQR3AdOHSsPsx4rwOhgDpiFi
Fm4fOoIrZntZV5Ocy/dWThxi4FCTWMY85Fdp/bzoueBAb5+rqxH2KW/WVeSrFCc93pWWueulT2ai
elkXNfo5XS9mpwoeD9vPdghe/W8bOY+X4t4qCwL4kHboNCpfU0zggFbD7RewJCYeZPm8VkhlLNpI
9u83a0zj0tArqcNIlSGFWte6c50/gy5pd/80b4e517XxXk+zstMgV/KWXikO/U46sylzYQFiG+yv
djh3b2JQGEgr7mV2o6EV25uPOXusz55M3nq/y0h9cB5F6WzRLnIXqWwTBf14+HR2iwG8T32+d9b6
v/oHd39iIrarTILobTFCCXwnGptAdY6m81DHP4fx2SwwEA0W4PVApOdJCu3hIAljEsFK+QRtN66W
UYAJ3req/NBM2dk2wHA8E0F8JfiOb8xlt26p0NygJlDSbB678XVQv9PaW4dOcMI3i8RIxDIOKjS1
/8G4ViaknlXC8toBFFKjAgWRZLecpQf20ERu4ons1VB1ay8JRUmX7avnapvPgAzG3OWxjjV2YNXE
2F0I+bcHkJa/VQkSP/t6/whuzWyh9v9rrXwKJE/nZCDarGFEZwjqV6a/mfr6Pvmc/ACVlBY5B3WX
yZhudx0oYd83vvk9b2xzeC1j9lZeCDJMw7JbZm+kKPk7nuKUgg+6GTLf2OEgW5dmo6s0RLRD3AVJ
A2bKRUQXKTLBwXTWU72XUkXzW+1L0fmJiHJkEypvlsAh8uKoaqsiSH3LNHZRBrIHPUSnqwCRRcvg
EJlaDSloxwKDNKoUKNm9/rcvziGx3aCOVCxoJ3PaCTPQ76o8SNDxq2gv/80OB71mPsdJwZ7pIzFO
ZdkHqV2HpgrSBzMRcMptEV/9doI4BM4h/QaONE0DMzSTpSSHesckKUn4L7hCbw3x6Y1iaSvoyKCB
rEsQT1WFX9ed2yeLIJQXwR+f4wABbd0mFY4LK7fp6OtaT2xZkHJ6Xr0Fj+jYbTEwRSMwlYnuzO14
5+rofPJDyfJe01PEBDlYTVYVT0Gkf9M39Iu94piAGTI9iDqTBafL5gCirvuq15nbszoP0/dgyh7y
ThTmb5sBUzNeFtqfZJelVA3dyhI7mfNgNw/QQASryUuhnjTtYvaGixyjKDxgv/yPh4V1NckdhFSR
miVXWErPNb4lOxY9Jk825uLlUPuSH0Qr3AwEbsxxZ6Fpa9KiQRRfr6KB3VmhQWcQFYiycNuP6qsd
/vluDs1gSgUKIezWyh+hXZMFTH22DxAOH9KDHFYQSzW+30cVtll3NpN/yvd2q1HTQpizDKjbW6Fc
n0wJ2j5PS48uY1G5douIFef917f74wWf91mfsSRWvic77Vh4o2tErENN3ol6QP4CYldb3AkgEs3a
ZHDwsK41z15RxoK2UFLMO2j8hutAvKYxX9taPQ/ZIBKdFBwLnbs7i2aRdMgg/e9uY1VWyKUI+ZIE
vsk/6jujVvRFwyFPnXd6+p7GL1QVXDsiE9z1OazUmtcUyaysP+XOJ1JfTO1y3wdFJrgbFPyoUqmx
HHee4BFTehZash1DcKeJjHCogdYR2ahoi0Q9qVwI+Lo2mBcaQ9hBLAsOFAcXdt8u6qQBLmR0HlWH
eWecmz0LrEVPQLYrd04uzy6qDKv8T7MAXR9aq3Ab9QcmBBZzrxDB7bkdQf06SAaX9nBAbdRUKRpM
DWPy9Ao0YLooZyr4OgYXNktD2/X2APDr5YdK+9D3YT4Jyhzbkfl1FRwcgOEuJktZ6H43nrr4faU/
Np3fa9S/78yizeJOftY3SWF2KTuSkdEejWn/3/4+28mbByNJ16JNeqQL2w7UOape7SxlENWsRZ+D
O/TUSaalSXDFsuDB2MWPyzvq649gYM72a1D4oLrEva6IXv6iveOAwKk0xcnZi8BUosJ81HLBY/sv
L9GrD3Ag0BuDkjUtkGZV3HpfBCsGMRCMgcSV3UF4/IqLAaKt5PDAwiiSBrInNMKGaMfzypfxWB//
aZGrD7Xn+FWgiZYpuNR5fjuMKNblsiDaNdz2BME6L4EGSho27wpvLlzzRYqggwa5Mrd8EjHcvPUo
3YElfq65s7phkAlaA/qPrCNw2L0JYr8pXhoRxZAz/aq7YwAvAu2i+nz/cPzl6f/rA/OUQrWdkorQ
kaXFlI/xWXJcxiMoeeUOV/DjAjbBDsxSO/VogGhPAJPbVaZrcGNyCJO2SZGMiJPxqUEydiZBI+0s
TztoXuHnP+pkJ1gs+3v3tpqHmsVcFWXElfYXby49USpHcED5XqeckMHsVZREkvGUjB+koRIE9yID
HPDMUlnVWYXbc8XwS/cwtv//s+K38afJIUznxJnZTQh3VUP2mkz1KLrtQPbi3f80grvG5HBmSSV7
LaAhBWarD4ZFwGv6IrWPOREpoPzlaXn1dw5d1mYFI0ILdGGFRpYIHs7oLvrwrdij8y7Sd2IX2MYz
R7YVDSo9fxD0pwXooEsF2KKZX9X6nW7u1EwQD/7llXC1wXmBqddgJoSGJHKvtZskGK7MdkPzuYu/
OPpRn6krg5F2XPf/rtsCnG7/WxznHgmFeIkas7yHBqLEB2kSQQT7Hn8e2asBzjEyq57mFLopaOQf
oQ5hega43dSAHBxPi9ag90B4ygS4fPFNxH77PdOcq3SQQq0yCtNxjHppfpjQ8CQbrlZ9n0DieN//
/+KXv9bJZ8+dlS5USwAU+tk+jyfT047ou3eek1N1whjUp+xiP1jf7xsVeCafSleII41xh5dKWu+q
FOGJ7dfJIFiZYBff7oCb8Gscejz/beQ7WnkGccunnr4k9tfSCmOhaMk2Fl73kMH/jSl5LnPcpai1
oI0AnpL7/VflmHnfZvDjzQ/9D1Eubhu0rvbY77mxpxSahEwArhMVdKuS07klGZ5svQuNun+9/6lE
u8g+5Y0pomlTrAzIiA2m7MpQ+Wgy280Qkiy7TPQiE7kFBybJaNegNFQ1EFrurPKQqtHQiuJl0XrY
v9+sx7SmQce1xeaQWBMrdMq+N+cCTXzZPmatrJf4QXNBcCt404o8hEOTFqMKtcaweFwfbO05M6L7
n4n9/zuQ8ZZVvVmWHkvtXEj4+4nyqpDU7/MYhbdIN8KFBFT69p+s8d3vpBtJiy57lLopBbo/JDQL
EjOY7C/2qkfGKPDBvzwGfvk73wmfYMxpyAgwSnn5p0nHpL72Wd9jOgcy8MQ3Hf/+AgWe+NYWerOd
tZHTiRg40GvWQUEi++TMnyQqoucSYa/K4QZ6ZtFOoiApFJ9B3+s1UX+cd/Fp+DYGINj0JghluLPg
ySFaGvPUm6WRpS/SXkJ3CakJBMXPE9HdOPt4f/8E7s7TTC5o3e70GAsjcjA5h1FUYREtgkMKalUI
3BZcILIStfRipGcq6mD6S5b36nQcUuCBWxi2BDQaw/njEqQgEnLLr3iCRmgaDBG0eXmUPolKEKKV
cUAhpUOp6SUCqpKA2pTiyUl6v84rweW4eYPYTLgJCTTD5nu2R1NekP3C5Tj3rzFF8R69AUv3UyM/
7jvCdmr3xhDnbvWky0M6AG/fiht+5ZGIjbiJO842N+7GEPv3G79OW1A0tzLG6dLmrK+HJH1eRgEP
jmjTOK9Ll7xzpoLdhRakIyBG1JB6p6Bu3CrCLgCWRvsD0G+Ww3mfIzna2LNGn8mbffkLORgPptuc
zBDDFmcRV802wN5Y47yuGux0cRqcV9ajwrhxaNgfiZe7UlQh/yAMmBiw3VsdF+FWdMqdVEftHZzM
5gFDshh5h7W37A5IPvxJOPn+dkfcMcnXL521Um1SsqJsGEdszrR66ECdkvpohGzRkRuAoTx0UN0E
PawT5WCo/a+7zJc2hwTsA1KHtybT0tO9+pL6ybshZHya4zl5EREkCtyVL2aaZgV9Odb7OaZqGGOZ
g1Q+Dqvkd7moz1Rw+PgSJsono251uFRas32da/PLgpNR6mR/H01EZjgwiRWTdAPLlqVD41baMasS
Tzyrtvnyux4GXqNLcpRs1kFdDK7yLiLxuKvJvJ8sTBxr+pNTDyc5tr9kZvppNpyL4ZSR3iN3Vup+
aWSO24z0gVo6Nt2w3bopjw7yCfe3Ybtt+eYXckAECkc1GcHlwNryDijGvBRR4ytoanQH0PG03uIO
xzqKPev1vmHR/nOg1Mbz1FcWegDUpgcdQZx5GYK9Puve37cjwiObwyMrbuW+Qw3bT/ejX37XkNeW
vATsGHsWF5WeLFTYZj/9T3gwINugGqBB+KO66hDQ8I9wrVlxMZza4CGH3FlAouViX+pAfiR7+1vi
QVRhd3+t26f0apirp0xpskpFgbyQXR2b6sucgf0brdm2qKArssPFmiWp275LcEQn6cTmd+wcUnOe
qgqO6F8+3XU93BlV6yrWxw4bqUas1ZyGCz2qL6w0DpqoJ8nw4lYQy2ynku2rSe7q7y2z1xpWMGRd
a2yWPgsq6Gp6zbv6iCWGZaCHZu8mfiG7Qg1Rtp57jsOdRX1wMoVOC3tQjn67x4pfzMd/DiKjtVh2
GOu77zHbz4ab9XLH0CJI3act4hC2XuObcmJ58zUy0VKqeOQ7az4QDZdst+Xc2OROJOSDId0xoXeq
CzLThV7DLjnEOxwQNAcOpwXJvz0LisHXTF2KlhLRmmXBNnMRw9qVJdExMu9n6Wu/QhPGAroSy19L
Y2/nEuaGhyd1TsO56IL72y34wHz1tiUO+mZm7DaqbGet7x7kdRGsbhtXfzkwX7ZdjdZYzQI3NXg8
Bv0lkc5V++H+KkTnkq/bglM2nQbwTbw5zbpHJ04WgFbWVzwNBZ4YnNSCaPkvof91VRziDIqklxIF
iL8RJ5zWY7mr9su+jET19b/ch1dLHOaMZkIhrAtLkzf6I1sbC2JRR2N0YGaYPiUeyBqEFUPRZ+Nw
Z1rkIi8mhJTUuTROE06Q3FNEZOXCD8cBTNdWa5+3ANT6I6TJHnEX+vJjHTC6KIpb/l+IGeAoX/eS
AxdbydS4luCLto1mt5EcJar7hVGI7ontKOtqhwOUNra7WG+weWgJv8iBAspw/bX+Olquurci+YR3
jpd9bSBWg1qv/Hz/NAguQ4NDk1jOdSVfgWakolBt+kG1XWlA5avpBXeTwBBf3x1o2RaavOJ2MHfO
eszSbyA2XTKhk2yON16/Gl/LLXvQlcs5HlRyZB7aS7zXwSdWP/SRuKz0lpW6c+PxlVsrH4pRZ+da
j2S0nHa5u/rWjoZOgOn17AcN2UWUPA6v6BGN6sP0Wkfa5IpYsgWwzJdw5wTURHbG2rcnLZgIpLBa
KbrvJYLzzWvAzCq6EOYJ0w1ZlkFqLXLQiDaLsF9ljn5vOzkUsQx8PKPDgWOkcFNEL/Er8SR0wqPl
wfRRhDmkF8xfg9YBEojPPRIAkq9QdwAvUXqwoS8vcNntjYXeMrq6HdXkeXX6woZKtYYeIkwF+XJr
uJ1ZCDb2LxHbLxt80Wl1rB4zPriMwEYZ0FeU1YI89suvC5i51gAPmK/6B8dH14oYtP9yLV1tcz1S
6I9dxlFF40EvmWGsMHr19KDUtTeTBkJ35kuht9GUW69qKfn3HUqwtXxJaqiIAukvfOpeOqfWayl/
vP/3Nx3WARs9GIQgpMtP7reaOoFjpcMc5LS6qCC6uXIuRJJXIiMccE+N7mRrn6DHbD721qtmhIPy
7v46NlHzZh0cPI9FZmAGDE1NiVFXXkHBx2EN0DHUq7NZCJszNr/K1RqfGRqavra6AsmvlpWE0KPM
xsOTwAmMKHtMvPxJVAzadsEbi5wLpkPbg+u6QT0jhYrLtH405faJop6yZvKZyvOFqqB5kiHNuKyF
wAfZ/f0H3NzYVvHvN3lSVF6zSi7g/oklu5JT77NZdavuMKwvSjELsETgK3xeaDFp2+kELzMpv4wY
TyxM4lrlIljS9o10syb2hW/WZCK2hdQfygGtrx7UiL5jnVRseqDxaBgfWMhknzrfeUrfr5h47t9B
6lIAaSInYjtx8xN0GtOipKCxS8qfZfmoikS4RX+fiwKndajMIkddYBk/tZgLmwQFyu1H5c0eMr+5
WYCUxiYpKcsPYOdsZJUS6Fnu0PbtDb7mrbObBsNOxCkk8g8OSyD200iyRXD0nG95jlhl/dwYSfif
0IQXfFaKXJ47ij43KsXuuoCzmo3/5I8WFbn7Nm6ZGIVSMLen8U3eA4V4Yo9khG8XHww5GpLvk3np
ExEx2Hb7GmY3/2eHc4ZMHzOHMjYtqA4cLLBxjxhtrlDAZm1EQqLCbde7WuM8w6R0lpwW+c3hkD04
YROlvuXJlxXJhh7j6Hkk8orNp8HN8jiv0FsqF8aM6DztHR9i2m5jLgeokrlt80mlQ+m1JD20iSk6
Agz6/oTG60K5ayddRmtGow34wQLW8lMi/weO7NCKGK+6IUjiChbJpxWIpHV5k+EaHVPdnYx0Bw7M
U2q0k5+C4G/Je+r1OuLpRkQxKHBSPtkwKdTB9cIa96ougn5SRGjx0lT2vnViET3uti0HZIaKgR60
t7ftDaj0qiqtdMKB6PXvkvycqYabjJPr9CIn3b7Vroa4G6BrzIIy9RG/0UG39r5ITobjt2XQJ9/v
g8k2swAa6f+3JA7oU6PvxpjxydoVovBO7vetZT4RIn/JMKO6Ss9lmz4udQOhwdgb56l1E2p4bVqf
pl40u7IJBKYMSXE02emQQeICiXFAzWVV8AhCjXjPSD1j9GO4THc03dXRInoabLb73drjggcpVdvG
aXFCiP4qKR8IesyNixlDaXb6ObeZ6+SrW5F3ifPp/q5v3RO3drlUUiHrSZlietOfpdFPS+lU0dw3
YuEg0pYb3drh3cjR0sya4EaMUo8phChHEHyd9Ee8cb3htQUHrQXQjVf3/vo2kzy3hjmvmrs0y/r+
7fZlBdjOq/DMQ1eSjOQ1Gq+Si+jACC1yd4hUdL2U2wMet5hvPEwR9BzQgDK64KBt9uh3FyaWtq6R
2yVy10icDy3oq5BH7elJKfdLv7u/h1tYc/v3uVtjqBZF6hhXha48xco+KwdXqx+XTBF8K9E6uFtC
SbLGVFs8shQa6uU7Wfk3NJU3C+EppJt5jdtFQlDUVA+K802bfsYEWsmpD1ASrEUEIA4HILUtEXCZ
YjESyl5vukz5h+UCxsNTHyU+2o/ufyPB3jnq70HmLMeSVCbs7biEGfnWaF/u/32BD/Bcpo4C7oLZ
xDFKiBJMJj2QVv8Rd+WDQ0SDyqKlsH+/udqUGSxfOsGrMV3kr4aBylIl/7y/GtEZdThU0Ot1kJoR
cMQkbdl4d526bCTZdJNHVlqqvgoMihbFgYJBZDPuphXfB8UVdz6VyKHLn6qPrLDUuuZXxxcNPwuQ
3eFQAeLcy7R0uFHsCrQ8p3UNFlHVWriNHDJgBo6ir4q9Mnw70j0Nz/vYb3ffKggRZxdRYCe4QxwO
H6jujI3Z4qNV/VcbcwRTHjpDQNLnWvoh+FzsuPAB6xUpFF4CM67Hdp0wzg7/ALVXWIeYWAqUAwoD
6KH5V1WWW2scVsRDndFpwjaiTxzsqCB9wUuxCKhPfiQRew+s76fLtNNEs2YCkIJmyO9HTc07k6gW
bo50bzMxcLCSjIk7hSDVj8xn0evj/hlAqvN3a8PUD4pSYJmL3bhS+94UEUUxd7v31TjkSGvd7gnj
90qgQpVVgb18HKTPmvWaGDslFlWLRcvhMKRKtJqUbBDIKc92Qjw9LYP/6IYcagxdNi19LWl+eZJ/
WnggKg9tMPnSAZz9obAvU7QgHjE0yWgklmlhoKhhVE9BG1d7ZLrE7cPiinl6N1vHbh2fw49qyDtZ
aWGRRYWO4lHbLSBggtehz8osINE7mkeCATobievmGD/rz4IdZj73p8uYhunIjq3rPCs8ZOGVfDEQ
56uRfkiOpV9E4MfpIPqVeOu7aaeKarcCg/zrFOzLRWJVADHlMgTORzBwIMegPcw/wRfoE1/U9bqZ
EYUW7f8WyD9K1caplrbHEa8V82AP+qFa1lc1z1V3qordlKq7yeiPiTK8l0dRVn47aLja5uBl0gtp
UjFP5NMUrYCF4lZy5ZPppz28F3zGrSaG21Vy0EIH2jRDj12t4ws1TlYdOUbipt3kEScqRkgRki8l
EfVObF+x1/VxeFPlhbbaGSIVaqFslH8b6sRLNFHU+pdb9mqGA5q8qKZE0uCj7FyurJ29wVuUzc9q
Xn0goSk6FKJ1cbBja3hpawl200ld54W1keIqOifRAD28OpgD9dS+E6HPNvhcF8mBDyjX80YxcDnE
hT8Oias6pXvfSUSr4sAmGbp5hKgQmozr99PwOkiHUdrfNyFaBBehdIPeQfUKJhp55+hRUwv+vmAJ
fNG7S8jalytiujg7xD3r09lJtugsCRCKr3hbJpRQExnT+7PjMvWU+E2Vo9wNPtN/c3xLkB3cLDLc
HF6+7D1RydLSEQ/mCoJzRmge1j3ku77Oxyay/W+FCo0aFWFXckFQCdbMCjlDIUyKdpYDkBbSj720
olmw9ddwRfBVl27sG8E/bZ8ZeGfqSNS2LPAWvgqeNpWDZcNb8iKcyKMsCoeYt9252/hJ5cRaZWR8
8ffLpHyEVNxOaapLQ+uDXtOgWuZDrydPq5pH9w+BCK9MDj7UwlRSqFL8wzTMUi7sPkd8BD1Y9LyH
Irq5v0QRv6CDH2guUsMpHPYucBSX0frBnOFZ6LXHw/7/Wp12NcZKlqMKiqv/B8UhtqJ7O81BCzGH
ERQx7K11ln8aYR6igFv58gUqDh//4VTQ9unTKHr0b8e714VzcBNLhozKEiqOuvShlF7VtAI1+kGm
rwiz3TIVtfJuv79+meM5DEul1KHbzNBnSfajY5+NEcyUpO0rN2np67Sa4X1PEhxKnsSQ1nPdjDE+
rGna7qI/ZGvj5dK/i+Ovy+KiFF3RlnlR2KtB2SnaniiC61S0Cg5a4pjq0+iwfKB+WLNzLh/MWnDk
RF+GC0TkoZWVEnS9/qhSd8qekmJnTJk/Y/xCm0QTNALYsth6b/Izxjib/crCkcXGV2nGB0PIU7Np
Aq9uGbUNFXNUbL03JlDpU6uZvUuX6iE3oroQScSKDHAHFp6clmqMt1sX2JGGIl847vLjEMYXRoJC
/BJysf59Z97EiJs1cYdVpq2T9DNSCpp0sSz5lMr7vsbFogi7tpnD/oFGV0v8EGk8EWqTFWH3HDL6
EW1XeZlnvqi4vVFSFNzem959Y4zLXUxEnhqFQd8sQfo9Vl+c3NnpRv3+/u6JzHCHFOXs1tALFIey
6jgox0I65FQwwSzwibcw5cbpxm5oFS1D74hDyEFps2jQqn/D6mDe7Bb7DTc2oG4/rRnaw3y6Tx+Z
0o/pp++tqPLToPhwf8cE/qZyx5SYaQr+YAgKJCT5UDf6p9hMXuQC3WeO9t9cW2U/5WZVEuntamhQ
Vq76wXWcNcrj8QvG+SKA9+v9VYn8gEOGIWtSMg3Iow5GtoOrHZS0OzudLvCF7WfzzYfiACLX5Dix
O5Tm9Wg8MXQYD81e34mZgUUL4mCBoimppqhD+mllYOLWcfMErEzTKliQwIzGHtA3n8hO+jJGzhSZ
JI2AXPTUOIcu+ReFdzBTQepX1tFAwY93ZSNkWhSKW0gakx/mMD2hbP0gFfF+6Ad/rpQIhBgfJFES
c3tlV6uc8yVLrbRdAgDScgjSETce3Xz5eN/r3qo1f0Lq1QjndpIN9Qy5nXBfqOjQMKpjD4Fqo+6o
W6kDLsLZK6wK+mojOlp/VOOyJ3P2AJ00z2xXpPt10I20VRYSB7dNjQBUQQXZyvKDrpq+YzRfCkM5
xm13HBz5czNb4aBRD/Ng3lpTRO5FZM2zZ9HEs2MtStC+2phjOFgQhm8Ld9Lkx0JKU7fT0I9vo56h
yvaxiItvhY3G6IL6OTWPZfHBpBjUsZRTjD+Y09W3pTGodOslmZKXolQGFzz7YSplINBz3FrKIfSQ
nvWyfHDM6VCm8oexd85SnURKn7ybpPZj11E/lnpPqeyDnsvRAl4QcCRmUJVuQt0KUqC2mzbSe7R+
gGvakPEu7nO3iZujXhRnQ+qfIQzmm0n3XOv6wZ6aZ71p/RYcnPoc9GUpwKnNyXNTYbT7EAZ1MI72
+ynoNTLFY2L9k29EfT2yQsR8z/Muw7BN/qV6rUDINU/ufe/Z7AC7Nctc+ObwJWpsNXOnI7//2fxZ
hvOu2MX7xp/89ckEESMawCRN2G28jf/XtXLnwl4sSE+MeBw05lGdnqgctco+FTFIbJ++qxXuYHQK
iKQyxcaoZFVG6wghTYTQakwEX05khoPjKm5WlSjIDlkjzsBeWj2jF0izb7ZO334lDolrGedgiAFf
XRBH5IsWjpiegGr5Vylo/OUbvlQB7rTMp5kr5KvYzLlcHZNP7IADvLUcSBsixccYrFiDhPPAuv31
MA/swrW9+y7JHP1PPPv12fgcTyNJVtHWSHfU5VO1hIR8+m9/nwvX2qHqiy7D3+80yZ1QwKCLaLxz
c3Du5nvxcwpLKieyluIwy4cazSOtT54hLXzOztY78k6LHDZgH2JYF+VcYbsOc+t7+8cBiWPLZLJn
tHpJuwHeUofxY31JglJ24x2yHH72mjAq7cbtRKZFX47DkqLTpkxv0fhbT6ASsLp9soq4TgWHjc/f
VJAXWhcEJf7UfiW5v+aLq/+rvqMbh+dwY+zKri+YgxTdO7N81ZHwS0WJc9XewEBHMR3IcSiqyaRW
fgfe1lR7dMRVij8Zn0Ydmr9LF5RoLsvQVUAtEpHExBx64i114SOv+pLMSK1LELmI5fJ9aaBGMkGJ
Qhkyt07RuTtCJqJYXDMtHqWSeqb2MU6b91KcemU6usVUHgZl8XNtPA3L2UnNwGwyd6m1vSnZUdLE
l6wevUnpfTNDu4GRuox61XKKIIMecTHFbmOgSRE8tqqdeIUBce62CG11POvZEFror83zi0app9Zr
ICvkYgBvKe0Ck8zv07wx/Koto5pUx9wa9tTRgjIHYXE/+pa2+I2auzGtXDl+UuwmsgaotGW6m8Xr
oegKyB85oIwoc+ci5/Tn0jXhPJ8txXYrIMQ8nbMOqQUn612rwRVpPUMl+mDVNurFKIxL5dGsPnXS
kriGlvkdKfaNZn4a18yr+xSb94WkWTjVKOlhBwpr/DGqaxrgzqjdsis91IqjshoOai256AB6qKU0
Mpram6zUbxz9ssQGogbZVzBZ4nXl+rG1M/waFYQn+QTCuE6LMIY5h0O3jG6sV9A6X9LQzjF51tSx
H9eW16uFX1k/ctmKKK0aKEyZF7ltPRlffHb0z3pTnJRsAlVGM2puUY4PaZbjR5DBreYGg3J2/boW
w0myh8heulORplHW2Sdbmp5lvTq0Zo8Qfm09panRi0lxXdBu2DvWvAfdCPRoRmhb29lBVj9ni3TM
9SlSjOFiLebD0EmoG9XGq2XHfrLQnSO9m3XlY4ERIb3Er/9GqsLN3tJs1WU149eEQNNXr55Z9Vmf
QTCTNJprzsPLaiSv1TC5mqOGxUDDQpW/xiN+i64nniNbgZooxxE1/j4GL1IxRCpJoCSueDrSRCYG
qs3BOM45eM9JfjTrIqRm/pnYECvJlMhGqDeUywm1mneashz1+MmeFW90rADh52ejST7OymS7ELM9
UCP1xta6lNl8WAyUq/P+56z3J2v9YhZ2tNjGwdRz18GMGwjXXmp4oiTnT0bbBRUZ9oph7hr6SbGy
I22o2zqQ3y0rTKLJ3tA0OADSz1zLd5KUn7NcD8bVflHyKsgtJ9BzNbTmanUNdX1piuTcNGvoaIW3
DN3OlvR9Z6nuMJdhocVuDYIm2fyi61pAltS1VNmzWsxF9uCrzItHeS3dqYY2o1GGiUOCNE+PGqYt
rPVDq+I75c6pnnHi8TPXirikn/01GSJpKXdrUfoDyp6OLRqMF4EaF6dAWKWR4ooAOtFd3GBgXAXP
FPbSqAVEoVtx6y188nT8ZQzNctOG6hsbhy+QrbCe8w/2d8jWBMse2i7P5rP2/X7gwBCZu1h/M8ml
k3JF0UiulFBzUg/zYAemvbf7c2l9XOzBHeR/wdb0mzkuTpHoqNvOyJTAC8szm+UTTdIPc2c9AFuE
rajst99bG5cIXipAW19MCLqQGhnqONAy9XmosqAf4zBr4uNcKsdKGc9rrKGOTAQxn8BveD5+PEGK
joLr35ebb5L8TTOA+cauo0/3v+BWU9Fve8pFKGaOITO1xydcv40+K4bEfr0rPg6Q+MhCaA7dN7cR
rPxmjXvmxJWqWqaUK75sjC6dQitP3dl4uW9kI+j6zQgXrSS12ZAKhV1/rvc13fdUkDkRnjQuUIGG
QTkY4CBFFMsIjMpQAoFiGubH2WNE1WYC5kRRJLnVc/7bqjggoXZf13OKVeUn2WPde/E+A/mqc2jP
IgEikVPwbS/ZsCzaqM4MSqQL62FYj8un3K32TVi/E3abs2N756TxTS9KQstRprWCJpsRw2qpV3nt
V+dcP8jI7Ysy4ALn4Pkfirpf44FgG20pWOQjNUXOIVoNhxsZaWQVYqro7w7XUPGLA0UfhnxhXFrL
h3/zFL31Cj5HMpfJrI0aljO04VvHPJrA7GRn+2CjDmTE6ZGo9WMrLeNgrksxFNnSdTQr/R6mr3PV
jrVaKL5xiQ/mgS3R3jfftAdGopF48Yf0EAeK4KbZhMMboxxwGLNEBiPG5WaY39CV5Y31g61fpvrf
QMeNGQ46RgwgjW3SKNAOo25uhov65T42bQLgjQEeOpxuMeJ+QWVkSD/nSRk66RBh/uDj/yHtunbr
1pXoFwlQodqr6i7e7o7jvAixc6Leu77+LvrcGyuMIl4kgN824BHJ4cxwylr7YnjbxRiLsMnrOIgH
KGHvttlXU3Ib7WwM3MGbzdukm0BOFIkhE4XRBUnT1VmPcXVpFsY8J57hiA8joNw0L3HBi+J0nFTF
9sI+BDJ6oAuAPo/QB+gszefcvDKlEgBoTscjOdxKL0HJP+QwiqBMi4EmgU5yuinx0q6wdA2ZJKD1
36VT+rUiwj0qJ2+KEFw3eDkWDbF7MfcNMzx0SnWnLyNYW/KjMHTW0CWqu3+6vF1nlEgTZj3Ve1z6
kJyi9KCR4/7/V+jqfrHIBsCM8If0M0sbCzqbUS8bDUGBnllNJ/pTqDs19Mk2E+kCPtLjjHl3uREd
0shPQdKdQhnwy32meJqe2ykZvXQ0TvHQXMa5+F4VmlOIw3GcY2vAiKsKruVQ0lRLHHtfUobLGAB4
uIg8ZKpTUoOJULNIgtpDOUp2YUSgPtUyKxyHIzHJYX+tW4NsJlKeP9bKBJWmCdy2PIC9phS55pmi
PlKW8v6NVmBjD43I3PalTRexEsm4iDIbxQqP6f/FD5nTdJbpUsiHzh9fc04xiXeYVJtW+Wy5GOI0
EijK+OC32lUiCJaIxIrQWJkQW/u7uamZq5Ux9mAOjHksRERG0nDKMDZThLw3wKYBXUlgDEAYij90
fzpOkvnQEPGYCCan85cnhrn/oZHJYVjnICRJsWOBkwbgK+p5c6G87WIucjLMJdIG2K5S/jyaTwKv
EsZbBeMGSDKPQpwBM6kuHnpkHvrmblpCe//Mt4UAL8RAkYYGIz/rl56DpVAL8cIlw9cZaUFMtA1/
AHSMS/pDBtvMJOugtFNRunAM6Vgtr4ESWqTWOMq7HdevpDDP2SWrVBhrRDbopC1ia3SDU+WFrnqv
3mEccLKj+9Ibz/nrX+2fTq3F6n5qdZGJ9dgj7Tm1Z/QcuIIan2WRZwa2XdpqdYzVkZZsIl2A1XXe
O5MQRjqJlUQWMn9IBPqalz8oL8jiWenzHxAd/HR8jAkahDGtJAAEOp3pi9LzWIHTnWPltt8sq+VR
NV1tI8APg0qO8WahRZnlCn2MJ3LsLFAsuuIrNwimN/NXD/mhkIwZGhEWkFEIcHObMXZDUrttHRdW
2qSPbZkfEasii10jZZzJqDxLPqYywQw9vw2L4gGk6tEwFb/SVTTmSd97WfL2VWrb5H98HWO9FkzU
xFHZoxVvqZ5rI0ODTGNPmEhaJIhNTF4xjmMCdMaOCaJIKn2g5+voQMECf7HfvBqOBuWyRoeyg6gv
yfh3dkdn7I6GCI2MAXIJyvhQY6Ie59CnnPQIPcadY2aBWxIx0QaAfCE4iGXDNmkeG1OipwIldDQJ
8lSY3sA9acw1aYWsMdsRcR3N4ImXzAG+f/LcuEn7v7JzIXBs3rYH+qEpbBdI3WmLVrf0MSddZ00G
s8dLZHF0473qs7qXFCcpSZUSfc29P0ipZVR3qFZxlsETwih83RmjPlZwpGYPgPAANfsyuRVJywmM
txAW14aMBeTtUlErCvW/JxQhCQPvcG3eG1fql+z8LxJIZdcI+nlVvt+EqR8HxWg7yczMmJp3yTT9
A1TXf7TjYGfXA7Dt+gMoef2/siHs+PUYqMaAbh1k0cLxXqizI/pTb0pFdsHKjrpUMXJextuaaBom
oaAS6vubZKUnghIIekU1MZ3cBS0546f99fzGQXwIYIyU1AWk0wwVqZITReSVDuJt6xgWBYoOPV7J
fttwfAhjjmuIIm0yhlEC4hOGfzrUMIhpDfl1k4XO/rq2Vf+HJDbtH8rqkjYV9k02AB90Rskt4IEZ
c46GBYUe076NWhoXTdnTkD5HPIbIrRkEXKuPNTAhUNT3SRzOAPJBX5MProkvWpMegra61YLwMe/J
pQ9E11y0z3HU2kpVXXV5Ulkm0Tmdxry9ZEKkolsaKRfhUtTiRVVzS8+/E4M32cRdLd3ulaaTcW6I
YIb0xSmBewfoGjMGKEcHDdQH/Tj7Iq9nnqf6LCCTLA5yoTRwY/82rABGoUSmpndkDwOFks2bn+dt
I70cqwUKpl4IqKihLJQ/kOk0qWd5+rav9TyVZAx+Glc9yWk23Fyuk/6Tvnze//+c+0sYY9EaQRuF
moz/nzWf5kF7IoFE7Al1WTypOLJ428XYChINZZu00LomduXgWxIfwvl+fzn0c3+NLH5cMDahD/q7
sF4kFLPKsTi0Ghp90E1xEibRGVrFqnpnXxz94j1xzEMKSSGt7CqsaClNLzVNb5wFf8k1d1rkEwZc
bWFUjvNcP++L5WzkL7n9pR0ygXrnob5IQ4yXqFvxXqK8u6QyNkJLIrMqQyRvzMPkxZi4E2zpWvEV
O3MFrhPmrYgxFaaK1q93p4guFyl+BFKVwTPuPBH099VlBVRRbYYCNi3AGL6AnM2ixM6Q1e7fnQ1j
E4xmFkWtQzjRFt+J/EzMr0L09nciGJuAdtFWbWjSW5kByaaDzXhor4lg/J2TUBnTYAhVXdYzYk05
Osz9Yc5tU/5LRWYsQppknTxELZ2Ra9w0fJhm1ZVKTsDFMXFsF2NpjkI4pjj4Wb6rhus2mLxZKICV
2nKsAc/hsf2LWq73uh7iad45eJpjXDN00fdnl0fNQ9PWgYe4Ts95x/qwE6pTUaIpiL5GhQDthNIl
DL+ldeJW4s2Uc+wqxw2xXY2JVohjmiJRXphoIj/1XGJRngDGABhFaWICBVs3YdKW0vXkttD+d5oc
45G+9GJyRoR+88b54SvY+t4sdklQ1bQc+zA4lI9NOSiiZV53h8lebLR3OZ2dTeCBXnilU+oW9g6O
sRGDLC7g50FxjPjJN3SheuGArHj+SAMjMfL2rQVvZxlrMehhPgs6ngOV2bj1UHtpXjr7IniKyFiK
Zqlm0mhwg7EhWXJ7P/YvkwBOpxn3WuTY16252nUMzaZhAWOLgYgOZql1aSFYsmJQaHeipV8XBzQO
XsJjfYVuknOGkewotVBdGV72l8vxJL8kaYO5yUQZy2073W5UgNKAirPMNM5KeWKY4CKSgYxjlLBb
et8dSd158VQ6bd4c9lfD0Y9f0rJqrhFwqaECYDboNevK1y4OOAqyfddMRQFKNYqnpkjXunK+UzEI
KOFjy7IrzJpcoZPcTi/yY+qPXutR9kOMG5xigGp921/c5h6u5DI3rc2NtKhqJAhDvXczLbgUvWIJ
/R+9p1ZimDvWmnPVB00DjUjyz6Sv/WnqgLux+H+3Guae1ctcF4VYQLulypPQ1VnMhrNMMs8yilv2
abUcxi2bJB6CMpklJ7mqjuqBgqL2AIgTnP5P0lkfgt7n3VZqMUtxWQOGFalN4VXJPhvVS5Pw8nLb
DUUrIcw9IlmGErWIN0EGqqD5KXJSeznNV42fXbgoixx9ew+qVwsCJMoAbFLIokXW3KV9ZiBntUq0
uno5mPVUZ+S2/fNksoF63mPYJYbMKXma49ha8tAygZ77V7r3nrdbrSzE4KSeLdAJQz5VSmaJ3V2s
cSLOzefU6qQYKxGmRmvEA0x70ognsCx9aqL5Wu17VOAfjZbcNLHyaCgxr6F00x2vxDJGouiUvI4i
5LBG2/Anp7Uo+yIlkmku3HoKTxZjKQD6U6WqgRQTpSXU4bmq5+Wud9C34g+8wsF2LnW1MMZeRPFc
92juQHcMkO6lz6KLfuFTc8bkhGG1mBs1b3k1Pt4JMpajSsYyaNQEbwa/OSqH7tC47TH3uFM2HJ1n
h8lDE0VrM1joNk5OeCjgTwBn+tQgAjD96Nygf4PLQLJdNv3YzvfIZHUFUjkPUiIiRk2OgV84yqsg
2q2j+xR7N7qEXnkWMPGzf+14Z8hSE3eDqWhphiBf9IEtHPi9jxGCR+NY5SjUtsfSi1xJtfeFbsZz
q4UyFiUc5kmLG0TGlfiw5J/r5jN6j4CQRSLO5DnvGGlsstpRGS4zVgOoixqIF7EoG0vIOyeLkk/7
C9p+ma1WxFgWI6j6OB5wdIOnfkbEfWO6o0ceMSRLgRUeQt6QD/3wXyL8lTzGpGRlG0lGj7aKAi3w
in6u+pf9FdF/sCeAsSNdNjSKSdAnqJj5pcZcyCJWDmAPnKFKOVVP3iExVmRUR0UTFKxFwPREZOq2
3F7Q98nROZ4UxnKYQxSQokIfuESuBviXQLo2ecnO7ZzWx7Gw8+bKEi3RWKAFwXgn4FafB8zYSqfm
GsBYR14wwLlFChN3DEZoxJqA5EYU5JciWQ5pNrn6bOpWbeSfwggjQvs6wdlCRf75NuVDLsYhmgMw
vXaVo9ST3xQZxxzxRLCWYQQNfKGiXZCgzK2YqAqCGXQyU85KeKZWYQxDkSlV0C+4rwQOmXK7CWCW
BARifDV7GBBwkst4bnNOiMN7pbBdnq1u9kVQois2uULPr4+Z6HN9wajHY3DIrO4rJn5sTbfaA292
hrerjLVIMjTJBhPsrUwnANNHScGY1nS3rx0ck8TWHct4mVKyIPKo6ptcP8i8N9D2/9d0TUNDKYJB
usiVLTeyGgzjGhwVqksvy9IeYonH7LHdkm1+yGA2Ku1TRZhGqIV2J3n9NeXBDNBugkmO2aNwbDJ4
pb+Nh/B1f+t+84T4kMtY2zYSY8EgiBCNi3bq/fTSnf4VGLm8pN62LnyIYqwthh6bmkxYoij6QBwf
ivPCUzfeSTGmVm7Q1itidM6pM6i14eTS1/392nZOP9bAMiyJmFeP4xTbNQd5ag2miDd3/M/UKddJ
w+UO5qyG5UTQBj0GDzye+KNNdYLiugWKBWghVBqTg/Y8nieO7/2NG/lYH2NoJ7GORZ2WfSgNw4K5
+MirzvGRNtKCq42TLZS3/ciHNMbmzj2pgxyItJBWHMtrJEdPugcYDADC/lMsgEEEsy9ooEFh7mj3
IrgZ7MpFiwZo1cIC43cWLy+1hUJjSh+30KAnsrrpwzJ1VUjw4FTQOqhQFPljfBR8wuVK5twFtmlH
bIdCNWnHYFS+xNEhSU/LdNxXVZ72MBYFYBzLEipIqcQ1WLRlJMAqXjaF3thfQ7WP82ONRym3I7rF
acJSBF7xsffLfwIkBaKv5hfKBd/YyQlZdSexea2Q9CLvSWZsCcjUYgAgYYhAPNECXuyrPn1och+1
vHNiDIqGrqTMpF2rgyd5wFvypdASH4IXSsds+rU3PxejzXXX74+8neWxnTswyHEbRHjeYjzhoQc4
gF2NYC0KiktadccCOdm+8yR1OsoGAF9IfS026f1SgPqAYER9qgqM14TTfVCbb0Qk11ILOjFt4lxf
zt6wjAuyqiVD+N7RO35ZlM5JWtkuxsHfV2OOjWCJFuqxkjG2CTXuDF/vUr8i4JTEPEEVlX4z8KYb
fxOe/VDpX3gXMjKAooW2C6KzI7L7S/FNBaHrYBPc1fvkkJySi8xFkNtOS35IZewO6ZBZ0wuYXXPy
It2ftFclXbxS85P0oVSsfn7rx7f9feWdHv19ZeoCAjj1RsczqzC/ztVVMSxWEv6zL4PnTkzGBlF+
RWGW4PJnP3pUgf2j39eA+p6vANLJn6+kzmnv1jDmqCdBgd5v5FwpOwIlhg6OBdI0MiBd4gceayt3
bYwJMlKkhEQ0BSMh9G8zdlICP8awDC+6K0YunCHvvBhLFM1A48hbWDw1J98NRIYkLnJLNQjnqbAv
R/mFiSER40YA2TVQ+e7DtrKH/DRIKkcIZ/MUdjwpF0xlqHr4PxmvIDDv+s25c12g/XgPvFkd3oKY
kKae875SASKAhEUE9DDUmp7LkOMJ98NChWVaaCNiDGaBuIG0X4PClVFc1cljykPe5W4bYyfmskmr
OYWdKL+Pru61F4wtJ3bjCr580F/Mb/vXl7dz9PeViTDRNCWZLUyvUY9+3Ro+WBs/tZ3xuC+Gt3mM
kQjMIS4HGrS32as23wjkS91dSjT/7Iuhe/N766CIjHWIhbAKoxjBZkrOcnGT8WqnvP/P2INILNOh
JojWk8Rrxqsq+P53388YAB3cIU1Ihz9igK+EF4P8laNV2IrV0pQA1hFoQbEAMmvf+erSH9Ico/Cx
MXyKY4U3rLPv2ZX3p+lKvcq4gi9fYAOkKHPM0Qthz0YB79zxNZA56VieLMYIBAlysXUB6wk8uocC
QC2dqZ51QOiVega+jb7gVV72PTrwJH++O5miFeFM3auUSc9GGvkA6T5VxeuYitdaWaSIzzASUHaf
tTbz9hWFE8MobEErCNQeLRiIHrVLcqRhK6YhR2u5BoYNgtbCHQ/qkfd0kjnq//5Rq9MU07pNBFqL
rN6KI2Zp/cAfHiUL7MM2yBhFD/O+rnAR7H/neRI3xKsA9GmcmHR7ROrHC055z7OsPkOKOqGfGnhl
Gr+ZKFLSPEprJ452jGsrtumUVH0D3o/QqnnNIhx7+Z6EW8kmgla1kgBDVsaHqG+tZjqmQskxYxxr
+b4BKyEqYA2VRYELEPPvXfF5iQGqU7ikkDiJSt5iGHPT1e3YNR3igFTE0FHpTrXXKty8JL0GO0aZ
rXbVdTi2Q4V+IUq1YXynwK9VA6KNwEIv5kvoVM7+3dhalSyKMvpLKEQZ2wdvit1/kQ+q+dwMkTVU
t7XEK5FsXsC1FMbaqGonm8mMNsbJBEpR25UwMVJ4jeae4xygqU3Kr0xhdoO8Oc6jZI1Lg15e0QFe
1JlCeQnAjPq7ZTPWqEEBqook+I5gdNrgvkApWOFY2PdyHXuU60VTA7FSTGHWliSmNcQZBF65238v
rwtnOetIb6eX+VbyhTvDi73yObKSA3DAzrzSKe9s6e+rD1BacC9kOaZYa+IZ0lklXqpyfORvTlbR
FMPQgJ4hMrciDnOlaGmatvg8gxpGs5ObCviilKRlRJ5WehJg1vbPbuvCy+IPkaxflqa2yZoZZ6co
95JxV9XYQxlQr7x5l+3t+5DDFHVmuVFkRYnQqYd2KQsM4JqVBZUd9eb9/oJ4gpjbUegLmtwoXlGd
HAvMUQY3QX7cF7FZFV1vGqPwowZQtimhm/bQu5RUJbfV6y609AudJh0PXcE5Jd6iGO2vxEBSExMN
HrN86lDOqQuA43Em2jeLBOtVMRquy9MyiyF2rrgKDxHw5UCZMt9qlUVgMuer8gYQmE8Er8JHznbS
I/n1butAizEUzLWyg5p5nZdKSp1BdKRFq/EJ4/RoEJDs4Cwe/uTBBtrm/wljc+xoao5LTDojYAgA
Nz4TG2lGr0HZZX9R9KrurInNruvFpCcZ9dayj5Sa1x1Gjw7TcFOIVNV+kSOJsBaGJOs6O7kzh8OA
zjbI0S7mjYo3W+ojQ/pJOYlO7pkOjxR7M3eIBsof8qg9WZlBko2zEmswUao1OHSSF8+Rc3g335rX
6kW/7j+bPkZgrOwSYdT3Nmit/W3dLDWu5dNQfCVfNRpBGySky4SJlBag1w5iEzrpOFy1QN8kQnXI
5PSoy+ptF7YHOZpfyzi4TqrgSujF20DSP/cp6GTSSOUc+OYVlXTFAECZSAh74OLSjYZIFJoQzw5j
Jp1nxP96lXJCUJ4YxrxNVRnMNcWdkNFmhXFx6dLhYcPZZGpOflWqj7Uw9i1Ol7JuaRfGbM92fIjd
LLURaKMq4kufKLmzcBXzqv68hTEmTk07zDaLqCGr5qWAnwtuDZ5/5Ymgv690p5v6QAlKHf1qRnPU
l2/B0noxmoP2d2/rMSivFIG5IYNGhlyW0dM6Sv5MfR3i2ly+yqqrvJqcfVm8FTG3QTG6ZWplhIJF
bzpFoqOLJfkn1cOMs6bNKAFAP5KhK0Q2WF7Fdi5CNQG7oBOItdup8UUmSWdVunjQQmQj9xe17V4/
pLHDaHK4NIFAcxGjDQR+qJ8J19rY+p1k005/lOYm3nw4Z4EsxFwiyGVZUcQdYfba8TEyB1tG2Kz/
0QthtTT5ZxWM1EEHE06IjeyMcxQBMkADCH85cIzRpg6uxDAXOGjCuCpMZFuWdLnLROEsLe3RSAor
KdP7moe99psD08G6qRkSMLGYiyUXQFoFLCx27xDdxofa125RXQVYALp30SHkxK/7GrJpnxSiarIm
m5rCNhSGWq1EkopxYGD0yfJzwa0s0Gj0FwOIQMQ0wGdKNIMJxA1d7qeElh47r/2ke8tBdafvDSqO
/AB8ey0/RLHFODkNAvDUIOpassdUdcP0cX+vNhsh5Y+1sIW0OprETG8R8OSVfh20jW8m0zEPx+um
RIkfAFuAlXaVGDC4k+i3WXOq5MoRlcWXU94rjrdWRvubJo2SscItm8R7rT/VvMB88xavlsqofR/2
fZbo0AtVSu15SuwFQfkYvQoxcfZ3dTO8g5fXRVWVJMLS8SSmnhYCzZNQqtt/wzvi/R8V4s3wbiWH
cSbI+gaj0mAqkg5mi0ARpWCRLfDzFLt0iguv7LTpT1biGH8itEGm5xWccBX2DoCnbAJW2azl9clu
G4yVHCabPQETD2eC98wE2lzaOS6dtVv10juKnTvzmff43D4tgIJpQE82wYj0s9XNiy5NdQmlBuIr
noKCK3pY/4/T2rS6Km3iIqZhSOwYIyLAOMprmtRq4oMxgjIm0C9dBw63uj5hwtrf18FNbV+JY27T
QtKm7GbooJx0V3MteuYkWW1l2D0ZOOq+qRcrUcwGJtOSZ8kEUZJx0qQaOGGu8GdlO3klhZqPVXwG
/EhZGUskeQevO2aO9CwXNn170t6LifxZ6mMljvFaVaxgxI9O34kAbJ/ah2E6jvkLlrZ/TNtaYWgS
+Kg14E8zd6oZhJo0C9V146YRr2uiAln8Jet1C2OoHFnbKvEhi7lXS10neUNgLlq5t4bkbtRaS5Of
Mh4z7nauQP0QxDjIcFJHMaRpo+pNtbRT4SU3/ctwjvEEewd0Wi7RSaqsmvs02fTMPwSbbAF50Uqh
iXoIbhw6S5B4UmDXTnStuJUPfq/9o9siJTERY4C4kCAzIrOjrnqqzGZKcbL0sRMA3hU0ltqhoDyE
r2LXunUASC/RCMDjrAjnLqwPuaB8UaUGGPKqXVSqsxj9scOsfB7W/pBojyTVvu1/4+aRrz6R8RCC
OuboIcKl0Vv52PXETkPRQkrgMISpty9qs0C83g5GlUFbXQM2FnEeAvPSoh0XmqNf2ivFxqPQ46Um
ubvPaHMr1xixpGV849IcC6cFXNq5dmpMrIAFC9QbmP4RDxFxarearMz+kyG79WoZHZfAS1cWNRo+
4uxBmK9ygpLa9La/pZue6eP02JFYnJVgFjOWSOMIUFEcFT858Od+Nu33SgyTfQ1ldERkQOJ3JKW1
UgEVM7m1xORPZt1WO8aOxE54CISzBj+rp0BozePUVZvoHrxV3/d3bTt+WK2H8UeNXjWZRBscKf54
eEArZeKIL/NnzbO7J3K/L423eYxbUme0wQwFHvSBcKtJsQX22lZ/3Jex6SQ0lRgapk8kTWEXZAZj
pUS4WXrY2lH2ZAT/zMJdQokryB+9dVeymPUsqri0vQDANVLMnyoCZnbBBAYV5enodI5D2t67j3XR
31cufRmSrMhnGNBiekDl38rES5Gl1v7m0Q/+5bWGR5osK5oBmllGu6UaReqpi5G4zuFbpeg8RvXT
vojtdXyIYGKtpAUxSJjBFsziYQFN8tDfK+kfZVlW62CUQA3bugEDNOKfoL7L5OWs6fUb0b9nA29S
mbdjjArUmmiMgNvCwIYOYtQA/QJT4/zdjjEnrw81+uWVRXZ6eWoxnka8UM6AMNu3PK9Et2Xv+FkP
OGN+os1xd4wvs90dKeAOccTb3gNINKJ8nUdRuTnVIK/OiXGDHaBmcVtgEEIQyx8pDgUgfgbnnf3A
5w4yUi+3tzzGC4aJEQ2GgeaS6Ei9YOQVNwDCtsYLRlKfe08Ab0B6W3oZSDl5K6U7tyea8YBdH3Zt
VUDr++UY5+cacNCtdD0J3/5KVdgapKmgsCETHKApeNKIXF/6oGX13xkJth9IbbSmSykCpKHkJ90I
fQ15iP11/CY++mEl3n9fWbsySDETDTA/R2rRFrMMXlyMnrBUVlou30SzdGo6pxeBb6fWQW4fYiLV
GHktHPTu7hzau+9cfYQxDgMovBuM7ScgbwrTq24uj/sL5VhDtgUorIZJqRsaB1afpPRzJB2LPyts
fVwytuMnFUCEINGmx9EuP/2LaFnaxrcM78H+UTy0nB6G7cLSSh5jRYB+XBqZpOA1eJd+Dfx/ybZj
t3uO7cHN7oUvs0NnhnnXm3dajC3RgfSuxjG2UiD3ffAtyO72j2q7p2C1LsZ8FGaemkDDQ+dUWXvg
VwOZRO0hhZFacdPbxlQplonXQjQ2vtwOtqT0x1zrDyN5knr93NWTzfmg7ZD345IwRqVG35reE3hr
84H2wKM5z6KY+qU95Za0WJ1bH+ljblDtwOZzPXJUl20JMpS0Bb05IscUAN4goErMZzHheKTNM9Vl
RTUUAuYAFmmnafVSQp8zVEk5m8khNB/3t5Dz/9lHQ2vILYWwQsq481PTVQNeJ8DmEX0sQGcCKlHI
gUwkQSm7tjyRUHPmrLoNpfYoaq0TF+CNM8uLLOXeFIzulKVvwEX3W1TSFgUwd113HTblVRgBKy6S
SjfM8j+YrJZX38dEY6lJEiNBy6cD1B0v1Vu0eKADUR84d2dTV1ZimHisV/VabxoEr3lyKtGHP5p2
nvLeTBuHKa9ptpn72QDpsAb6Icx1IH2GDfKWun3d15eNdfwkgrlxcqtMdQciDyfTPintclZAgNjN
PIApzkLYQkbXG0FktCqey4DgL2+14rC/ivfZZcaxrZfBFjLSXh3ixARHotoPpVs3yzf0PrhZlvnF
lN63kQYiUP2kBKa9pNEpnUZnXEq/F8CrhJHKVADRMFXJBXNMcV71dmAQ22zA79qhw1FIvUU1fT1v
HXVa7jS5z6xZjk8xCCL1eG7s2hyOpaS7MSUwKeQWnZ9pymn03wogsMQPIl9GGUJFkAjyUBgFE7NH
rdIvma55WoyAZURfRap+EVNyr8mwl319UwbVOTMMzt3aelv/9A2MtrS6MspjXSnOIlnvoyfgHrHB
R9hYKL9alV3YvETPtn7+WDVrz2KpL9QaqXuETF/k/H6RHw3paV95NizaelGsRavlvgGeIYitxVN4
SE/vKBZ4G3CJ0XhLYSzT2Hc5+KE0OuCVXgO1C2x5861+/7bY8Qum8J3oUrztr2z72n1sHmOkgqIL
zCKH/VjEN02+NqKZ57DpN/967z4k0C9YBZRRREpgSOMl1zmDQ9msg6NpKz4ujgfSw+P+cngbSH9f
CTPyom9N1AFwC59F+TnJThEPoZUngon0hHFMSD4ZqMHLl7H+MrVe2svW/jK2TwWAepJINEli5wpz
QW17pU3B61zVlrY8t83DvoDtRXwIYI5dysyhAxC1grGWziFm5EVDb7dC7O6LeX97/Xr4H3LYw5+l
MNaUAgsBIS/k3IShu9QeoJXdNk7srEksXTxr/bd9ubzl0d9XaqCgnFVoOkir03a21DG24MRsNG1x
joknhlGFSBenOJUgRtbOLXmQlMc649jTLdzFn9wWE+FjEFsIAfAHdZPCU6oPntZoFxkZtyVWY8ss
QDXdKzc14B/nTImssBi8IahczKsAqB0pYWO8zlGJjRWwC5lReZbk9LukzodMDSvOVd/IQv70qYz7
EWstakhAMNrRPy2ZZJkLsarYk+JvclZzZG2VkH4SxvgZtZr/yxnewKxMV+JTeKrOlWsl1/Pn0aFz
JNI3LoLoxuDMSigayn/Wq15I8rLqwbeeHA0KSOFLfn2UwY6QcZZHNef390Zmc5JKPkWmjIylg97M
t7w1TqWUf5O08c7sc85zYysf9dOiGKdTh0mmTAkiL+BAVRiTN16W0AoBq1B6IQbznf2ruW/aUBb7
eQvjSVSNCUGKo5lQyush+qurL4tU/urqh1qVLCXBzhmp02tXZuo2Meexz1sCY11ABx8KCWSADUS2
ivxg8pCmuUfCGBZRN8FTX6MgSXzJk4GQ251BjW2JQE/kZUr2bRham3/eryKpqkVuOiScDNAqKtfF
cixV3tCJTE91T58Z09BPsTK1M059Rk+e6BK3uVK92o+f2tSiyJDN98ktMAiNGfZr5BrQKBW+RhxT
ylspYzFaLUu1WNXR+2q6oQrzVH3qCS9vzbm4bDJyMpYg6AbKxI7+4iGM3FH7npYvAX8snyeJeWVP
cwN8Bcr5Ttsco8oCkPIZ+HTAIIkvNag0LAA2eQpGlzjPe55cxlxUJEvDWoPTM0nvN0kfWlmtX+Um
PPqoceZ2OEfGJiMrQ4hzYoQKxj4Cu1ABm0PgwcSI8zbkhPcs5n45z2GrzdCMf8uoqa/45P/ott/e
uY9ImLlqpmYEhUxvdV34DaoaufAmam9yzGsZ4clhLlsNXPopCxPiNMVNOj/VCjChq9tm5E3jb9vB
j/UwF2pM2wo4grriRMprpDxGwj9/4ip+/H921qJrO2le5AAzU9khjG+T4NP+//9NDPEhgLlCXVbV
BukQytfoIhO/jk/Ta/LQHTrLeJs/0+6A8jXSbB7z0fYTGZ5Pkk06rsL2nwJ+V9dUEVEEnsiGT9xw
sgZMyaSD9e8TOeQC/m51cdLK+g+RzKVFnljAVRIRRV4AhkMReVsf7ZweeSg+6afS0xPrDzryfxLJ
OPpWkMaxQ7LRUatjFJy10JdAdrp/gpsXd7UsxtnHiabOQp5DA4VLUT5V2lGTvwnhldB+HY23ypg4
8rhHRw3WKroAQa8EIlmoZC7fNJgvEl0jOxTpHYZFkuwuVb6PgiMOgYVPmnjcxJvXbbVYeu1XstXF
RDtli9KQmkReU2GMNwg5LnJrQhmHpmCUio4pYw71ZxmjObR5FUJPhEN1RH8EGh4rL31CSuXYOjWw
a0OHgKWy4nPCb6/uh2Q2/5emWBzJ8SKlraoUejC4DS8dgh56J5I7Ph0ATyBz+UHjMIRCOitOEIIX
KZqssAs4fmWrerLeTvYdP6BFAlMbBHmjyl68xRl9DPYkjgLsWumuPTYYdYoI9+bxVsbcPKR0+gIE
dcTRga4pXckqR0s2vfKHkphU/koRU6VvlkXCo74u3WIx7WJyDe6IN28RzE1D7nVSM3FRHCm9UqOX
KOE4l99c5Q+FY64ThlJmcEBrCtpF42vK15Z4wSMBqht9+CRf/qAN6CdVYJz/oDVGRWhKYlh0B5Os
ByGSvLDROWfD2zbG989aHZSmhgxiF9+P5E0sOVjhvLNnDEQwLbW0qEi26nl2CgbTTUbMahQ8CvLN
EOaHiv0C9NOouphqqLQ55bJYlYoq0j+a9onMb/v+gyeGsQH6UmljJU4w1nN47lThfjKTIxmNp0mv
eb6Ko3CKyPhgFVMaUy4hqSfdUK4VHdwZukUeJ1v6D2nXsWS3jiy/iBH0ILf0x7aTulvaMGTpvefX
v0TfN2peiHMwIW1mMYp70ACrEoWqrCw7skFB1ENuanw//7Y5RwYKRLPW5H7N6UMyCpRgDDTfsCK7
9XkNq3udnRv7Vth3N0a6N2YCCjYmWnv6R6hsoLUe7ywMlBm86gAedgGBixEqSrTDUw4aDtTetnuF
nXQxNMY6CD3cq+8xqjX8JkqPt01lv7iyOUoGLxptqNamh0mqD6NDu5QwTB6q/6CXi0Fu8/Tr9iOb
/6DTb4JAckTmrK8RPaWH/k3RffBwX/gpBy5uu7MiMnCRGks0t3IDVNLvTOljVpxTbpDGNXwGM5CW
TIRUwOO/d+TjTOczHXsrOVQH2cocweG1a/C+FPsGjxKxj+QYyE51Oxa3s9egDb7R3vrE4yUVeJtj
iUGjJLVD3sAsIIn/uriFC0l8t7hon7Xj6P8P+TPOF2NJQtGIEgfS23izSB+mzIfarzVPD7dtnQOL
b3veXPCrnM4RsrkoCi1XafY7/VpMRyHh2N5uuvjdoVgaUFWVYSyHeHXn0P+Mky9d9JQtr5qiWuLI
K6jskcG38MTygYxYVhajATwZlxpDb+6n6/Qx9kzMm1K//4PA+RGqf6f+AoN0bx8nB5venqGb45zG
SCvKFsDfzU5YPJbi6+3f5x0kG1r0Q2woTYKs9Dx9yCWUdVHUSSK01quG1cSNc3s5TlSrsCo/VW80
bVEhxdq5aISGaEBxSXzVqs7Nh96PvBZ1PZ6CE+8IGQjRjIikWQw41KurUL1EI6cvXuUswBJ70Mwe
lQT6I84yr9cafRe21McwS7TxKuVoC3UOr0604xTP19ooHsqWCFAeaj6Og/iotPmdkfb3ZV+CLldY
Zoe8LXmc1c6fqtIRhA7MRzJfSY1CG76LJlUXSPA4Ud44gqH7RRefstQQrLiqH5IKLBgySHerdNfH
3TeJiHatGfY8g0lTr2GQpCDECqkdTYXfoKua98blXD1semKsImmd0LSI7lXJg54G1d6Gop9ggVp+
B4+xZjd/7p878BLveK7Cg1N27gbcdMzaFtAz4cEU+jFUl81rAlVpE9pYS9C83LZlDtK95a03rilP
ibIUDa6maZ0xde4+FHx9jp1w4CRNOaj9JlC2WWfKKpEspYnrXGuDcOiCJowPYRVxKhP71cJ3TJXp
37FZh6jzOo81AlqqrwF7grYYLAXXhJ3fjS9ybX2b0CTZ++WP7iV7MT+JhGM9vI0yUVIfJ2Fppuiq
oSWeYp0+Spl4yJOOA6m878ZAXhP2kRkuMJMiDeL0CyZNWmt71ec/YtRszpOJj0hWSKMxKP+EEjLG
oisvpttb0b3iLifeE/G/ZOl+BX0yg3JJVqZJbQLIqT6c7q8QH0WG8D4EFX1F7hvKGdKn2/bPW5Id
zSGKTbZitAR9BdOGuAYieJhaXtqau3g5BuzAQMaUYyP7WEskCEGokqprzMdbUTSY9RZrCqOfqY0V
VjzBo/8CI+9LMN+tS6ZlXFNgmJjo3jyp/gipFz1tnorxtdQhbNNgThgmXQ7TcpAgQW4acJeM5wz7
p4vvaUL/VjYJ29I7NGMvFQt9M2AuU+5FD9mlhuivjv5ryMV/NK6EZ7C74K2qClpFJVFHt/K/ASBt
NVSgQMJyMODt47gO3jpGUOHuGjuVJXeqBk/NwEJb04vUVwfDWL2BgC87Lp44adagxw4YanfDWl8y
UXOiePBvG9wuPmz+PubDmF1BpCVE+FoX8lPeal9babAzuQ/+bhnGk4YQhDDctHgOKmcyR5aAQ0hS
Hv9j15B/bUZj6QBjXerCuCIj27YHQfMHlfc1eQsw+YlMLfopHkGmGz3FCxuoJYE8eGpd0ROOBZ5O
SB7y2hb3XWezKfnfFgTh+qYfV3whzGKJbWhC+ep9ZVoDZh0UTuQVT7zUAW+TTI5CFZJ1NGheO24v
Yvyczc+3bYH3+/TfN3fiskZdVlJUHRvdHsbXqW45gLZ7G22OjLl153UaMrHHZzIlzB6vD0lbWgPI
OLHU2bf3Qt33tzr6ZiXmelVNRRt7AWe15E95+Kk0BktWHlXNzQvNu73UbU/VWGJA1A1VpgvALqFU
rXhVgzxqnZjknJuctwwDCJM4r9WoT0jBJYNTttGpCUd3HgwO7uwnBTYnxyBCHxWVEBl4tDR0nBud
Ed0GyXny6LjhxOOxXPYTb+/LsTkIM5c0pSpAq0gxO4SqMK5gCrXHyOGV2Ti2x+Yf1kRaliJEBkcx
p2M+JXYi14G+TPag15y0wD4tZbMpBhrMphHGfIH1lYr9z0g88TC21gLp3prfuUZ/7YatvwHVxm+H
MByNCh3xb2kc2Y7t9UQVeolP+zu0w21r5x0jAxLImsdSNKMa1BsHMXpSu6BPoZNfl87tdThgxOYh
ck3LBC2DVynzSU9OIk/sneNObK5Bl5PElAnAjoTHSdIsTKxdkg9/twcmxqhJqaYgtgPukkehBLGA
8y14Z8RAQmQsxIxyvB+SkdgRWQ9C23PAbT8y25gyAwcTUYQ1F7AHmsMo3DmgdCTThUhd76peeowb
S+SpT3DAm80xjHVUZJD2Awmq+GnSy/uaRC8YVAIa7JfbX2jfCgi6mYkBnRxWeAK6AInZjVhJqV5L
pLnmL3L1cnuJfUqX+r4G9aiNe+plWo41oUR/jHyBRIk9DKM7KKVFItI4SSyd6nU95EXmxx0kAI0Q
Gcv0tZe1zDIE7YSBeZ4gCnbao59sTJBBbxGt65rdm6UtZJNvriWvt3G/SLH5mxnLVaAfZRQKLgE8
vpFbUFDzM+7LEzQh3NrV76gukoisRnPCBObLH/RdQdT5/cAYs55wj9ayiWdPFx8mAj0PTjFr323e
f58x6X4WwjEfQOUPe1A8ev2AHjVemmwXkn8twbZaFHW+lKlEM/mYnKRei+X5tlFx7Jbts8ikNi2y
CJnSUvRWhVgGOikVXsvUPtS/b4K5xbRVLdUox9uQjE+KRoXuRa8YjyV3Xg9vN0xgu5C87c0cu6mJ
etEE7ah0UjAkMuej0O/62z2pSVAvIGgZhAzyvx1xUapUy0SaXnbjurKi5djHxM3nn8s6PrZQlZnS
8esffKfNktQUN75vlqj4KgvwJVzvWoyWaRr0JQ+cWHf3+DaL0H/fLBLFIuo4EnI8aR+M87kXD1XK
ucl2TWGzBINhS2jC4pBzdFKUINT8qPepXaNt9U8G4UL+5/0bMcAjyiVKRDk41p27uHRyU/WjDlRL
+YlarJ37UHP6uw/EYA0EkdVFbkCcFJbeDtH9L0/zpcp4TEPeJ2IgJ0njLiUajTaayaqMxiJ96peh
4PzVblSGdj8mzdTrHWLcZg1qtB7H8xel51BNOabAiu9n4pw2Qgloy5VHsTrlkFTs5dkeVp7cCOfM
VAZ+omEypwYd1I6UQnT42kWoEXBIGvvExndzUxlIyLM0TXqMjoe5Ta6O9ujQGa0RcveDQzUtIkfw
BO5LZD+m2qzKoALRC3DJe/BbOzcErbGCHlFmZ6gNCV+KA+7cY6QEtw1jN6LarMhAhKSNypIPseIY
BCMRm+KrKi/3jYDKTKk9dIXOQaT93MhmPQYvhGpI5jxH9D6t9Zc4MwMzhLpFjWx3pB1bs76AF0VQ
nNE/IcuF/zN9IHT2YFr5t/fN/UMYPBly1Qx7AXe9ftF9EeSlytY/oE2QCiDGR16PAP1wN24YlUET
FPvyWqzhG4p033fn1eDkuXi+x8CIInRtiBG2cAnd7xDuy8FYPC3hHxVH3r8eKwyc9Ipm6iPe5L0T
PerPpTeeJKuxC5vY2kN/Gi3j7kVy5eDUvdSq9Qeqs9srQGNyeSRcsjAR4JNF74WiV2ucEhPnI2kM
rtRFZQgQLodtmldCPgzr330kliQ/F5mapJTA1iTrKYJ2DZ0SkmSNn001hxnAM2+NQZIUDEOjncCQ
fkMSTOoIoII92oNTfVDcGXlpp3i57VG802OQBCq6maGmQBKw24JRwDjH4Y/o8hvzY8BjKVKhEqHt
7WhNcjRMCLats3t7F5y7ha2sCDHUXvUF93ERX4zweyz7E09ybj+ztdkGAwZzrefJaFL15PK7kNlE
eO2jT51wlNS7MP24aJ+nmBex7yfvNmsyAKFCIToxegpAKGvSmXzrycAo1+KAniGPl4/mWZ/OhBuY
MFIbpohT1IbwU9KugRmJgVLWdpgbD4PQuXL83Ek/5Aolca1wxjj9lkU8VWyOQbKlIxHjcSGGh/ae
FdrlWYoJw7wRZ7z7WmcQY15BsZz6txxlEiBG+CR/lwW4WXqNT6IFkQfIcXInMHBMVGdCE5k+8KoS
MBU992cocDpCZGmP4n3zSkAMRDD8w7gavFU5F4zO4EkoQ5zBQH+so8WCW42DW7X6dWqLYKjG77dd
kGs9DJKU1TDGIDBQBoNoz+fObuzZkh4xONWv/Zw/WJQTA+kMrPSa3q8aFX2QixQlh74Klqk4pKN6
UYscr0G4qDg6UJs4QbbPJgfxoRCNQJRqf6n0YAlBQU95wxm5psXEJ2o54N3b47JrTWTba6/wjQ/q
ZMmHwRnOaDO1J9FaP90+eQoCN6IUnQEmUS9VYSSIIijX9T8iDSJ3ZgrPgBks6psqSqYS9+AKcesw
yV87RXc7oeZc55zdsKmWUGhETDhFek3FBJjO78HcpWr4vNCOsxs240KytR9nSidcs88SLtkh9tPy
8faH4XgfYXAGjSap0RO0xOi53xWmXZHYMc2TDGC7vdA+Zqo6kQlU/XW2axodTpVQ6YXqTKnyLTNX
T0i7b5wl9g/sfQ1mMx1JwlBMUQOpkvGQGIUXRvWxibWjPqDNs1l8pUocYoCq0Yrugr53WQhtlZiu
mk1fCg19IGhfTELlBRwFTzSJBXKgTSrxp9rIp75sPoYJJsxV+YPS1peuMr6ORpvYyip686A9AaVL
9SQKraup+E8HctdN630tlA+5luMVLp5Xc7JAAPKrVj0oJroMVbUIjJ43kFOh3vS7t72fA4PjlOyd
DQ3e5Nnc9VYfQnyrPZvFYA2j7mh56ZadYtWFCDJcZbVL7C2DaPcTxjwqkp1OEJYWY3vJZEstS6ef
IttU5kOTIw8c6ZYcrgEwxDdrwzNT47hE+gFj4ry8TM5FH5/Rh+Uuq3FZs8ybW8VtWxDFOtwlk4gp
34J7+5vvEx61970y10djVBF6KhF+dG71Be3YEDGJXOlRtSRbs2VPs8WAxwXiHS81w03yKzEEaaxG
JPV046mtXrNitaTqucOoSjXIZJ6mK89xmDsEnWATyLFYbVbP9aBbbSFzXHO/drg5Q+ZGiCOCiuiK
e188TsiASUEf4GbyIc5+4QVw+3jz/rmYi0DWKrUEpwgvlXKxwMu0KuGgty9KxKmH8qCAuQmgnV2F
SoX4aYkf8gRuV/lk+iN1o/dzYwvJCanMGHN6cKs1qZVB/FbRRyvUebUpjgWwZeTRTKZGpxZQFfdK
Bvmr59s+xDkrlraeGqWmiwMu53J5EoreHSbdSniFSc6HfwvNNk4jTEYalyoWMev2a0fUHwSVpymq
HmtJ5aTYePthIKHsxklMkS90pOpDol2r9d6ogr87MgYCzAyL5CkeWk18KQbRmmdH51JX9st4G/ti
XB8SFnlb6nj4to7xIF8Hl7IOUyd6EGzoltujvdrNW2IJ1ueFV0yFO/BIv/sR7C9/fdPW3Hw2vWkG
oU4RUY0JuqBnt2tKK9IzK+seuvYPZl4hDfO+GAMO7VL/P7tZI1/0+DiJz3LDsY19MwT/js53MTGC
6d/YHa49mN89rkYjC5qkt9rhC8ncQfizhMKvddgQcVCGBnEBQpFi7eyhP0ImiIPau7eQLmkYPUFM
Q1EY0DaTRC+nCmnGKLxfFK+KMmvKvjXRtwmcOpU7j2z34DbLMd9mMOa2ShMEipgj5ldRZQ/N7IVm
YTWzytnZ/n0EgqSBmjIqZ2zDmNwvZSLMb3e69qqCAICZka/Vobdjl0ey3cWKzVKMi8lolah01J2d
rs3QzOivxhOZOCmzXR/arMF8KYxpGuZQxAtXHFZ7nr7PaNkuPxeYBDv8uA1L+8mYzVLMVxrDaO2a
ATc5JSUWbuxVmv1PC01rT0HJ4/LydsZ4E0afqCSvsFwp3o/kuEyjlan3NYpN9TBat/e2b4C/jIK9
bHtEKXROL1Adffxtgklxyx2pf2qYRXJ7od3X3fsZstetVmHqsUhTTOkhQV+m4CYH2t7HlSWmUfhv
UfpmHea1opZJKUUr3uEjtMAwdcWfs/gxSeLIqrsqkLX8qa40q56Ez2HTP7Whacli/b2CagVnw/tp
w81fQv/SDciXaH5VKwAW4r8QA1/GIDlMTmjJJ96edyOZzULMzdyRKRsjEfZSQTYrW8sHKYw5tcJ9
WHw3E+ZmjmpDFMYWX2/Jf0LIw1rFzCplw+pxa4K9gpLebWvhAAhL6ppr2cgjE9XjZf7coURtCLbR
cVgEPNNnAETsmjFSaVlSU89ya1gmuSfSs8kb9r2fGdp8HgY9SkmTUZgE7kpP0XU8aAFmsQRkteaH
f2qTZLKKr7ePj4dYb82BG9uTYqM1K4r1Izqa0LDmm48lJuoKPl7vjwrnIPcTgGg90GRkIKj04b8t
HYlGjPzAaFlorTRfZLexY0etrRyPxeXQ+9CaOHC2t2vxmwUZJ+/zSB3l6W1B6dC5xrHGPBPUtq7q
3epKl9jlBWy7trJZkPHluW/bVWlAniuSl1S4zJpf5+BPGJw4av/dvVmHceVMMWoMfVCQY/ip+5Iz
3iVH8AyohrvkZk9vY4McHnN319c2azK+PSYCGGoj0rdradhVYkCrIT7008K5r/fjj806bFCAtuGJ
0BI9ze/lmEJf2MolvHsbRDVxwHef97ZZjHHuVMWllk44SJoa7ezKriJrDXS05U/O0GE+fOkugXlO
z7oLnS1fc25bKO9MGZ83DCRQ+nWRnUw6GL1oF6aP+5uzyJ4Ev6xvNskECslsDPpCtWuWh/IgQ9Ep
w1YjF10+OraJjhOf+PR/eZqzHG9gy8p1qcVlgpmfjhwXvjwm53UkgTGYV0hzf/irg2RryIM0dIOY
jODk14o9GadSE+2WRx7dvd3ez5EtJCd63ChKAd6VHl7V6qw1D/T1qdT3OYFo3sRxcurDv0Uom9UY
LEk1YdVlOJwz61/DyjNHDhWW9/v037fYn0HdWDBmSlUrXDGuj7PScSrjHPPWGMgo1ERpU0VErq6S
3HAs7C6tgzFO7Nsffz+E2hwVAxkmciaiaqIqPmcfu1qwmsWLMDJ3dc3i0MsHOVrsYfrLvTHIYQ5a
SsYc6YFS+DyQ0YLevV8jGcnZGv2ZW1bAIMQYNW2Z0dmNvVMeohMaETEEuD7R8Y2AeV90Upc2lvOu
Tp5xMJCxjrpeVDPAPoyPSeQq6ytnX5wF2FIy1HALE2IUFOUVj/IYMjf5obmzLfjtMXX1x+zl9oq8
BZngw4i1NNE0HGQrppbaPAwjr5bKu0zYsrG4apmu1W91tv4wv8q2YEGta7LMx95aPAi82L1LRbsy
xwQF2dI5hbF9jbJ3N2AryKaYT+giXPCS6Ig9RcmlVIlXzS1Gq+UYsYxOpXrNXDmaD2M4nJu18NL4
oSrj75K5fDOV9bg0grMO7aFFvwfHRzl3AVtoFpJG7/IS2dpEwvjv2QYhw5qrZ4jiczxG5ngMS/FX
ViJBQYp+aBAi6ItqPZmPJmZN0xlPGGLlquhkwPvKSo8f02triVZyt35Kj8NXXoaa95cwsKRMqBzE
MZJERngmxmQLRdBLgSQ0lsYLPHlRk07/lg2aJ9qKMq8kYHTQm0pc6URH+YCiiCOeeB1BvDierSeT
YoEav46oRfapcH3pzAHmRJ6oFEHvm/c8iQte/MKmDcsUw5MFHXsTAsyGyz/Q4TbhfQbBBah4vKKa
9yZKSj4JfwfxbBpxiuImA4cAL7Lw8yT7XSJaOi+XzQvl2TozZj6J2golcyc+09lIKhrbw0+R33k9
BKFo0s10ePviQCFbdlbWqW+zKMIIudwv5HPJK2vzfp+JXKQm7GZFBA51Y+qbOoBvrL3baL7/cn3H
OkL/ho29p2qj1TNthZps9YgWcvBl2pOCVkKq4cVDVg54ESaOabWBRGvY06dP8jETiFMa6zlTS7s1
Yuf2xnhLMZgxg587aBkeJO10isnd3H9Jm9OccK4KTmBGGLQQ8mU01xgcCgVzWdq1d0JxtlouFvOW
YYIXWUBjRjgDKPJssZvptWzBUueQVzkgS5hIJR9SEorRCEK/vlh19mgY4PZI10rw8ogTke8vhQeL
qqmmKLGnNhqYfylSjNWhLaOAmSWgDVw7Ve1DjNGvt+1g/+je12KODoqwyWAoEkLa5tJo9wvGfJI/
qdKS9yWYkyuFfNKrENtZzNBup2cZNiCXnECPsw9WqliRw3FpTdzGReVWyUnAUHqN81n+C4T+2ojB
hHYqxCpDKqTuTA/zt+SKUc0QUjMc+ak6DB592mYe777lmIIh/xt+UK9I0kXA1ZDrGFpaHk3yWKur
hRcBiGUmJ3b6Lxfu+wYZQBV6cSZq06Hh5zw6MoSHZnCyB087hlZ+jLgDovcx6H05Bls1DDY0UxpB
xZpyN4TLta10SzAqJ0yTw20z5347aj8bHBfNZBiRLqQMEskbP2QuSZHu+adqAjWej/r1f+hB5xkl
A7JdmKSGZmDR4agjJxh9xmTTD+E9LemqXublvoma7tfbO929FA1KvtJk2dBUZqNoosPMvxzPba07
ms1sCfGP2wvsmqShgamvQsfUZGv8sSgbiUBnrihh+9gWGCYUQuheqjCCuF++hiR9ur3evlWC76vI
KqqEMut2AHZkV8sBIf3zeBbdzJ1P2mP9k4p2Zs7yteEAPUW8317Cm+UYlyvyLI76FAeooi+VXKX6
KMQfxvpao2ZTNJzN7VrIZjHG4yAkuPQynf4uoiSp3snNQyS7f3l+jJsJUliOCeR33iSpVqez6tgK
HWKnX/6Z+77ynka8TdF/3/iaDuXxTp8AWg2kBKPmo1J/03l4v2/m70bBuFbboMWypDFzvnbWGl3W
lEfJ4u2C+sF2F3GF96OIonGqN7YUvgh5apm8SSY8Y2OuX5noCvR48G1aElqmag/yT7JCASiz+jyI
6/JPbvuNuTFXsTLGWYvpEXgENHdr+qDJD3r/k2NunHP7TUdcbsRCkpFPpK0jnTV9jFz5U+0aVhzk
QQYBG9HncfXon33DZdnJgiOp1EbCEDCUNjVPChJfA60t4/YlcGyOFRNXBOQ4UtrzFRWTH7cCyvyS
e/v09nM771/IZAChkWZSkIw29X+TvOyUPcxBfcrOi6ehdZBmE+pLeqntCKKti80rvey/djarM1Ch
CUOsTy01R8yJWfFIRN8PiPM4WCvixja842RgIs2RGUbzINrAe/Uco2VeqLPg9nFy3MtkUCIj2qwp
CR4G8ZReRTHCzMjQEjs1ID3kfNP2Ksi8USb0J2/ZIgMbo94IXW/CxXo9tgp4cCI/q6ZX9oV9e2/7
abjNx2KwA9N0MNaewNFUPz/MSJCMngi5KAlkBvFptRcYDQV48cSjrPM+HIMivWRMPRFhJbrhjOlr
Y/Bgaj/E+A+4/yY+LuSGYKYmuH2Tqdn6dGkFlMzUw1LdEcG/fYq30UphGetaPM+6ueBzGZVwDHOI
EoXjZ0PnyaFxgpjftMelro0VzGyFsT+tnupKp8ymqoI0iFGDxOGlBHnbYmCkw1xjeS1h+MQIBOVO
bC9r8Xj75LhbYsBCl/LV0COkoXtH8pRzg1IfVGid0YZafJD+4KUDb/vybwLjooSRj4aKE+xz2Sdl
4g8LsTQh+lj0md0YwlkLB17fG29NBj+GDrz9vMYxmr1k9clih8WdnnqpeVGqxVoweolzpjS4/A09
TM0UwVowMHWOQQ8SFyFRqHpQ5Y4OFSoADf++t6h0tnjizsGhD9ZbqzEIkqTrNJYytjdlL/GaWAbB
CKlTCZ5zbhSWGB7q/oqxUlkR855juyi52ScDIWGfgLZdlv8ECeiSoh02gis8h9+jCkp3CqoXcg9d
bavjPOI5C7/dv5uozqybDnwsxI199FhKX9E6ayXhQ5i+3v6QuxD5vj+ZSRVAoqVdE6rPUYuzP671
o5a3nDOkR3Tj47FCvaYhC4oQFhT+6TChzJ88Ki3wR2C/2QmDJKBNxmvaUubCUPmtDkqNUnq3D2sX
rDZLMECyxGTCiKgWef7kmPY/utA3ICf7d2swwUY3SL0SJSoYM/JxNSHap3/vFg4i8vbBoIUWaXJM
B3U76aKhSXs+4FUMRaWa8+HfjOfWl2dAooWu3RAlMC4qLhFDE1dCtbY6yi6y057uyN+ye7zIHXiy
m7q5zROe2gXFzediUCNthdwcZmxz0kRL0s5td1+vn8XSy0UbJTHOh+N5EoMUUjjkUqZjs1Bytcdc
8iHFzTlQzndjJXgJnpHKStlUQyo+6dlwSDGGUe0nTsC2txMiygRvOl0ziMZ4kjhDrqswK5zb9LFb
7tuYA2279ITtAowfTUOolGKC9B1E0A9SEHtoC4OWmnri9ffsVsq2KzHeNNeJEpO1odizuNUxdYx7
8anxQ8dA0Jkinim8xJnRlsWpJ+yh93ZdxsOSOK6Mbsa1YagYmIzczJMwH0r1TwiE22UYB6swLyNf
2p46WBSMd8MF7ZK2+XFG1m68YKLjHw3M2C7IuFSMYdBt0WFB7W55rr3wgLvP1n7Sce38WXR75r5d
jPGouh2lRY4At02EopaC/uD1vsy/3sbb3afkZhWWeEGaQdSJAWPENBiXCnevLxmaWUSvcpYXXpqc
syW2Vx8anPrQlTg/pQuqKBCNA1e8hGN6LOli0EuRVAWuW71Co84UVKZptxJ05DjVkl1+7vbgGJjo
wGYaC/SiOrn6puITA1etMshf9KfySsc71BceP5faM3uhEBEJXVrp0TB6Dv++DYoqpc9EIcHFRUBi
ejKHD0r2IRF6K585u9vFQAljblQZLSQGq49BYi3UpRinmGXfuvqgE++22e3uZPP7jCMVLRgnWZSi
gjpTVviLnJwr3S3lxKkqiYPnuxaxWYs5NX1qJtns0B4Whtd1es7TwxwfNB4Y7Zq2pGuyiBnRsswO
FCjwxtdIjW9Tx52tao5WZVbFw1XeIgyujnEzahBLQmbLvEKVnCxBOXMu2d0KDNlshAHVWFo0JV6B
3T3mhasABCgmTXZm51b5hZJu0eLBLzHt29v76TH2IEkVROUrOJORJq4Waiejzb7dNjne2TFm0Czp
irkSMOnFGA5zFj50Migj68g5v31r+7UTNkjJC0GKzQl4Kpan3njATFl7DH9WMyeG3Xeg92WYh0sh
tcJCKiBpbt5N04UMP+LynpD7bODR2DifRpH/DTpEJ8qapzmotNHnRJsx4Ujg7IXzZVhdxpYQMxdi
rBBC+SLOOvA1aQo/t24bAG8j9N836JlGkJWCJC/QE6zTVcKIN4HH1tjNtWycR6Fb3awhaKkpJxmM
jNKujCNkWzzySMDcKd36Ihx4mta8k2PwYNaNLlzQg+6Qwpazr+bspMrL350aAwedMSedXkK9TRWu
63oRDc5NsyvBtz0yxvUxQycWB+owLfBGzq3kVDxUdvj9jSP5LDxIbnwUakvwbu+L56cMHMRVVwzp
gOgKChjTpFhVN3uJeZiG59vr7McJkmlqGBeroc2ViRPKsgxrYuAAZTqi3oUw42kOCHIoxaHxhIPw
4Y9EfMhmRcbQ5zUsK3wzbE2OLLDWLDH5rLeXav16e2v7DvW+M8bYDTRaJXEK6wvze0m8qwzOJ9q3
7vffp59w40zVCNHkSqkRLTaznw9REIXiRdNETpPa7jagBmvKsmhgnC8DpWndSYnRVEg5jA7GfXCF
wHYtbfP7DICqogaJH8xVc2r10VzOeXEQ+2O1ckB0t8wAUvmvbTB2VjVLMg1IaDv5geqpWMWVSsHT
QRha5aBn11s8ZG4CvUZnh8Z5iVFn+S0w3azNWFwfF3FY6nAm8UgVhWiOKw7kP9Lg2W6RMTjB6ERZ
HFCJ6uPrQs6L2FrFvHCuid1G/+0qjNkVa5n1cmxIjugbxw4t/rQIn1iqD+VMJ/eQ/pwhgEiJ2y3U
9TEFElK43DGhvBNlYFcPZ4yCrBDpycnqyLV4jJf1FGrFp7iVnGIKP5hymTtjN/MGZ/AWZuB4EEhT
QhsPNZ1jiGRVCMpUcp9zlTJ3CcrbU2bwF5LyKJtLiPiyxdLByg4P0mPnpFfcAz7v2bn/yH23TyL+
G0n0PJ4WXYJ9Ln57Hg/SSXeK82qvLp0Nw6vpcFdjAIWUja4sRJIc5S7EbKocfOjoMoHw392V/Mm1
9Ndu+B7L3p2FOunMzpR+PeDngDK9MXcr4N2Z++HN5hwZjElitUfMiUeO6tcfwLjw0GOrP1E9Ojx9
f4Ro6OU4Iwc7WVovUZMqy0tYY52PHvpuvXCJPgmZ5pJo5OSseH7PsnoVI0lUiBdJTppYyaOIjOxg
1a/Y6QGUMJc8Zrbko+TxHDrKY/kTw68d8YVXPON4H2Gwp1GGSUlSHPAkokVaT+yCjIEBYkuKsYo5
9DFmPfRKlUu74xkRAzfRFGYoH3TAt3OLVuMQDY/ZQfZkK3F4bec8zycMwhStnIdZhLUo8aQ6Rq7W
gro/OTpU2/LUuR2j8A6UgRnBKKY4j3BlKFBrkuSzOl+nYrZ78jSPqQ2BMislPCEGTkDBclwxo0da
BQFoI5V3cYYG0oRz3fL8kKXaRWHXV2mMyAiPS6c94I0+W1mK0aIxGliQjZztKfZuHyRvU0wUMxTC
0sohLLPN2kCTl+OaKd9vL7Eb772ji8GgizKk+TIZeAeS2K3CnyqS09Gnv1uC7nITUmphrnTpRJ/N
A4Rrr0V/THXOx+EdFBOktAlRVJmqEZVSBk03byy//N0eGIwYDXMKiYgHRZlD6VcKjKlyIsW9vQh1
+Bu3isEAQjGOS5bLEPiQB2LnCiY5gnJhoAWhtqaZN+dw/40k6yAGoJoOSULGS6My1JUmB71y9NqD
8roeomMdSH50D+qoh1cSt3l9vzLyviKbpqkzQzTaHNFyC1KE5CSYRB35go2Cvh+eFZ8yuFpI7Tk6
r4Nz38h/bVVhgoNyVJcqoQtHbXpOUVwqGu0Mkg6nyMRbhnHXbtXCzlT+j7TvWnJbh5b9IlYxgOmV
SZQ00iSPx+MXlsM2c878+tuYfY5FwzRxrrdfXTVLABcaCyt0Y0fl5EiEp0D+2PEyA39AodtSmPO6
TKViIszBRLKaVVY0jxdxGO+SCuVMRfebsn8hAioKgX7UNaJAYFl/nKTPoxY97vsqb63MoR7SgqhC
gF6BtMvQl/7BNF+r9OO+je206Mph6I9YIUeqLUMidQJeccYheVBRtSteWweKXhdynOzkqXSaF279
jl6Fv5/C2w4zR31MQiIGCZyFqmGYHm2qzg/ZmXIJkWPrCJivm/FCAV8ut9RF//SeaQYAwPBN1EoZ
6S09u/UpdsXRthp/xsOuw0JTq4H4Ey9Q531JJjQgVR5VbUyb4qtLabpTiphr5L1wtgH6tqkM2DQV
KZewwdFY0uDchMvTUGjHfW/hrIPV4SDZZIb9O2eF8pYjgNNfuoyXzuTZYICkBtVG2RuIbEjxPBr3
pHsQFve/LYMBkQgZslhu4H7LeDbKJ4hRqbzbkm72jpuxAhxpOuUqKJdo1gLdMZfOl06ah+c0Z1jg
D2+ynx/9XdZ8dXyXIlc76NYhQ4FnPGJ7T9ItqvKxQMagfzX/YlJUv4EFO9whGUqrJcgqOtCfvasn
Ee+k5C1QedTH25f0bVEMPER9pRWLGQCTlAdBzUEscynkx3i568rZ+W+uwMBBrqUQUJcROEXmF129
l9v7ZPj830wwhz8Y4qZJCGA8VrWj0mn3IKfy2zjnxGdcV2DOv1IXEahzMSFI3x80Qw+qHPr+oC9m
3ene9lfFgXCW9KTLxs7Ic7hCnR1N8aUpPiTVq16d9Ky1ytLgPGJ5kRRLfJKk/8uxkh27YznZuh+6
NPmX5Y5yKlzhOCXu3/RTrbyd5UFJRjSH1wOWmIvxs7hEzxOYmmWVS+uxuZXIYGpEUjVVMxkH0dRY
DBcqC4jE3AEbikhtxMu8eqXsF4YHblm78SZEi7xraTvSWVlmXGYa8yaLJ5B7zI+dY5wUqMig2G98
aNzIx7DfA/Ls+16zeUf9NKizgsmhrhnDLCPamKZns0CJHOT/+xa2j8HKBHN/zFpZD4WAuRll1GxU
C86lqufQeJPAQp3HFzzQ7+VQOlb5gMC/hlyqKoEaQV0ie/+H7H9VdFT8Glj1ibwEtKTuzAUkS5be
n9TqQa9nd5ZEfybB8zhNM8fm9jFZLZ4JXQU5rSoNTGdOIopPlZicNRJ5UFv34nZxlSzztKK8GwXN
lsvEKRewyc0ZtiF9MGuJy2dAV/jbHbj6MUz8Wk9tnYEMjb7mweniV8/GMUOGWTiAhOLMKxluxnUr
YzSsWF2EUQzyehKFyO8a0Hh/KvvWFuMvTc+TkOR5MHM3gbJrWMYRi1JzTy9OSf2y7zbbL7jVQpgb
qa0NCMXkIGJuXcXTUOgw0I0VeeqVgFylP4rA8vkxu3Bnb2iueO9rMSgkgjfe6HvMVVI+suJeO9Lp
AAO5K27b92aEt1ohgzrFmJQKVXSBXxgHWszJCmv4Snqw4iyYR2jsaLIW1e55FNccuyy5p97V8Qi1
VCrAVNq1PvmxpDqDaXr7X5DjIe95wpUn4h04t0WKD1jXITibY1AZL5xzvhkg3XbwHQNXJhJF1pOQ
SnMvYJ8Ihc/t9GgmlzT+YnLpx3mQ8n6HrGyRUVUaMO7QryXawx16fWnnDITdZk/zhhd+f+DmDJq+
Wh2DGwJS44FWgU4rues/Bi8Q6/Ip437kVHidfiOW+Gl2ZGs6EU/2I87x48DI+3N5tdoxFaCeDGZH
EKxViGO+6Mq5ER+HhBPP8MwwKLKYejSnCdDKTJqHADyblTJ8EtHl3inT13135Hk9gyeFVIrVOCAs
1CTxqOj1HRIokDvljVRsu6SCKx0taQS9lb/ibx2qkxjRiYMmWGw0O8XCd7GprbA9Qh7p7+74mzEW
q5JQEgbKsiQfJoe+eszQEt8al1Lomm/69/0d/AMk38wxgNUkYi0GygLuDb8HKBdeaceX2A2OMuoJ
wiFzixcd1ee/GX3Qwbn9P1vKVvfGPDX1oKDcGEnpJW16kkricJa2DVY3G0y0hMJQjKlSPIUpl/Pw
nICHMryEsTW4mjf75Bo+T5yHw3Y9arUsJjAyzESvVUhYOCOU4zE/gJN9v1jdB8UP3tIDZJhx75QP
I56wdIoge9Ge8JT1/+O6mUBJFY1kadHThluWkhFl6CAX0AyoWS6qQ35xkY77BjnHgy34SVOopqUI
e1EGhd7YF2V/XKw2gfb3zFnb9oG/fVL6/ysIMxQhFE1aaxuqS9UhyZ1b2vBjfzl/iLJvRlgAk4g4
RrTNSD4EhxxSn4X/79hUZWfc/nSZnuffY5ObNQZcqnpOF1NEQqB1EzzB3CWy0IDmDnZ5p0O+ESxg
eAwS8HKV6PtP0MEAqVFPPaJDyAEhHLcSzjs0DPwQSdC7NMmIEy0/8ta476Pp0/7+8r4hgzhFnOdI
IWHBmjYf1CJHVJs7Ws17AHIWwlb0hq4LlW5C9sPsyNMyj6dS5FV+OSthS3oGJuMXbYQ3Kq2jxh/k
5a6tDv9ps1iSGnHQR1mNcPUM4p0yFpaY3htdzLlzeFvFAEYwtqrcmbihifZaTlCI/ra/iHcO6h0f
N+gPWB3bbIpHwRDo6OUPA41MnZcc02uKkvX4Nnr9nR5akJCy2jscua/chPx28P/zgBkMZghTpc6J
gguV1skVn86bjF57xBOHg4PvBai9ZTLAMZW6oahoREI4iYTlIbAVa0ZguSCshGawrfj30/Piyw/v
mSvIsopeaKMLI7hOHxVwKnCfPdTe3u9hoCXv05ikM1ZufNZOyl0hWbEr2MtjfUeDzPy5uTZ2fM8z
y7kODAZBulQTm3RARNGDJbHPP46Z1w+IlBorDDj3Lc9xGSiJJB2ieAvid22qbEX9EBBOfvMPWaSf
zsMybmStGg8a0jrYwsWjs6B0Dms6gdzIJT5w2Nk/KZwFsWwbRgK6tZ5epUtZWUn9VQ05rytevMcS
bQTtqLZmiadwjAgFbx7To68P/elb6xRX5bC4oE1yRvTH7S9se4BO0SUFoTiRCdswLvTg1MozYOUM
iYT0BIGs4+ygB4n/BKdo9bvX3ywxYCPmQSmB8J+GfZLXPoGzwTYiUG0tNq1SGE+8oG/7lN3sMfhC
hkZBnhFPOkF8HQWwJcZvk14+TCavnWM7UrgZYuBlzowa0ySQ5DKBFd8l8CQn16E8SflrNHNK0dsd
3qvPxUBH0oIYLZZxsuYTOUlooSSdk146zI8TTztDLdYd3mi6Zt9L6Hnd+3QMdKhFMvRjiTYjKai/
q/PHcCSeUmGqTahPTdZ4oRpYuZBzcHu7u2m1WAZGBqESkrSgSerT4lCQzMG1oB8UtzhEPGr87dvo
50dky4xx1kxD34DnuuvGr+Iyu/2sPZlq6NV6+lyaiyPG+j8kJz+I2HBiCd5HJcyDKIv1PhgNXMPi
O4l87HbP0FJ41ZzwnWa2RKrqgkw87+hzDiRhHkUJugm0gPaE0+KN+EI1I6pz9HF2Mr87BC6X6WE7
LLttMf09q2hDG5aslTLYG8NLlt7PyHaEKudi2L7kbjYYkKkkTe57Q0a/PobhmuyzSCSLaMTOjRNJ
ufoydId2zgVbmxSa3jRCDU5D/s0petpDmVjxkWobYP5B5H0xnj0Gaeq8TNWsxpTA4Gk4ElRpIPje
evQNwieF235vESKKhqhKpsRyA3dZFQrSovzbMZGeaQ4O6omfhYN8LmyeFvomWt+MsYmHup2NXK+Q
oFWqwY7l7H5pQrceJ6uWeaXeTT9cmWKOm95UJhTRkW9TcrzlysWrEvUkRxoHqzdBE+o1sCSrGH1n
oLpIynKKS6Q5ZJBVKH56UKjwJA7WPjZvo+TKDgPOLaSqFGnAcjqvOtJSHhoxi/MMZgzRD3kNH9u9
OytrDCb3U5Gh9A+sopzKBZp38hdcQZozerI3HPLIUjBvduw5L6HtT/ZzL1l0nuUILKQ1jnWQPBuR
T0hi6bz8KM8G4xZmLAVyL+Iaj6rk0qqaI5HAxrARJw37TlLyG2gg2aOb+AfaG/o7VjA4aVNnxDJm
WMTPtVsdCRqQmvP8ffRqOz9U58EeEX81tvnQW6WLKprHu+u2k92rX8DAiKIjuRHVBhoSkUhRfeNI
U+yxmxgWyDotWbHTD7SAX59xBWRoiOK57GY0vbLPnAzF6Iy6H+izs34B47P4V0X01d9nTsSgd6XQ
Kvj7kvSPZIBD9mPJFX7Z9JaVDeYcyKSozTbDi6BzoC3zhHSULdgFBMZq6C0VtvCBx+ayCScqUSTV
pF2vbEu9no1hkozAfqreJvm0fYzCCa9SthnMrswwvlEsmqSEFQbehmHySvOOSM8KSLn7qyjX9qzw
Oq82YX9ljnGFNlGlRc5AECL2EOo5ldWLnj3HxgcORm5/rdvmMR4B4bQpy6v3DAAKSsfE6b5WHhr/
UHIBPQMlVQ2eso4TNfOMMi6Sg1IjUCeEr71yyDCXIx+jwd9f2B+O8s+Fsdk0LRKyXq3xuTrPQCoj
PwUPaF7KUC3QnNaR7OqJ6iPSBYZOfc4+7ZvnfD020TYGuZb1DZ5YMzlr4UWK38LwqVdf9q1w9vG3
XJvR9pVBP54EtIpLtMZcMzNz941sP8Bvnsh2zM8I/0t0zf9bIY4O5KB/iuza7jqLfKA0UwgRnMoe
uTwe22HWyjAbsuZx2ec1DHdeeNW9+oBmzRNNbOf4ZryWBc7xZpNusSilY5gBRRTDz8K3Nj9DsiRD
f5E0i9YI/rH9XeX6JwMnYjwbZayG/74xKkd7ql39vQIDQt7cbs6Jbr1r4kFbAPZ95W8YbfXV5jL4
Aq8BwCiA6Vo1/aUzj7XWuW3FU6bnfkQGYLqs0Sd9Sei7nPZTJZ5gz9/TIyV5yOzhbX9XudYYZMmC
pAPZDOYi+gpDK7NLh6qac2mCNA/UddyEJd2k3yOWnyDDJtv0YOwHjbI4KSHGYiZkUVUkbpavwnwx
Fo+zts2H+O2Lsak2oqZJAApi2sUanP4lWFQPBqjD/66PdWWJvrZWgVgQNnFYCMDOSLErOqn1kHVW
7UwuIOaBzyq3nWpb2WPev9UEkmhdw3C0Vppor5sTryLIPifQJRGyh7DAqEaMfDOURC1VyThttLxv
yKCM2mnJIOk1XBOjb1ZY6rYclHed2LraEn6rZJ3XJbyZXVitlqL6enfFKM7buqZTIcFh/FwjPArv
ii+BBXpWP3R4Md92z8jKHoM0cSUXqRwC2ebT6Kpe5kVOhCa7d9755lAcSq4G0fZbaGWSARchl4Zc
VLBEEkZ2Q6pj1IHFUSqvRpWcRdlcrLGdU5wU8580LL4QYTwWeVVbQl9/TrvczdqIJybMuSvZvs4h
nKRCrsAAYUp3Q2fX0l2icE4o3cg9NGDAR4/A2FkKuI776JPaXaPi2mrHPOSpFW+n+H/u7m+MuBqZ
l3wxAHI1eEFpW1p8Qo3Ibb3y+H8ZF90uhq3sMe+/uq6axawA4WiC+0Q5hSOneI0wo666dDwkQe8P
pFvd3laPJeew7H81tCH9elY00ujmWNBpvUCxhLpEb2jiRmHznwJSiAP+akaa80hJQ4IjOYFLLq7c
UAMDeyVyzHB3ksGatNJEQ6bMLarVg02OSoYQNMxM/mDN32kPFTpmaJ8vHYnlKeHSv/1n7/yNMlcb
+3JsBNxVJm4Q5WgmD5z7aR/XFJHBmUpXwpZUMNC60QPNwCvBz1ib+MFTw+084llkYKbSumHqWnhH
DDFJVC3HS+SldvIDfkLvKnQfHPbXyNtDNpgRpVYRaJoxzHS77I5mIXDiQk4Eo4gMiMjzDNYgBTg1
2pPzPtf/1UTuoT4OB8HhsXdy1sM2YVZkziCTipMNkiISfCPA5P0No792x+nY9ssyFbVUpXI/lLOD
8tIqB2RJfW7JnGeHxYmubJqihO8NXvGBcp9CxfoF/UQH49hAULd7J8/AW9oXHPPD/hL3UR+ceb9i
R9uKjVwGuOvC/nNe2MUPqXAk4fu+Ed6Hov+/ihlmsxEh2ovXQoJpb+3zHBz3/z7vTmFbLRcRrG8B
pfoaEIAde1SNW8HqoNVLN2/+P9Cs/CEs0XVk0AkGO9jaThvIWdvmqK9Kz5Mno4+oPUTOt+UxR5k1
d/5OJltXb/YYF1H0MIsVAheRltpSytfFEK3MRLjOq1pt31k3Q4xDFGLbiSW9nktRdMDFU2SQTVU4
FyN3+xiPSMquiWIFUDTa8ZV2XXZfA6io06u4sGvEkbxMM9ciE7dGYkmEXsO6qLAGyFav81v/TXsb
7BlTTQV0P52R1yS+7fa3rWSuFGOO4yYW4SOmBt5zoffCKOV4/qYJTZKQdZYlSWTxtlPyvq86HN+4
sWvtLhk/7J+sTWS6/X0WYk2FzBW4IcHMtbgz0tm5E0d+q7+IKQSfXidU4fbtbVc9VgaZaC0LpFCV
CqpLXKMSMaVHPQEtbj7Ybdt96cbxTmhaf8yKQ6fKXj3XHsf+ZiJlZZ85Z5EWp0tA00VZjyai3K1x
rMlz/Jjb4aX36D2W/IMuHic78DyUt9XMwQugfEqWCM/IDlTb5fLWpacouUdw58pTaOnlhyDgbPbm
UV+tlTmE/RSZSxXjSEjKP3L10hqpFYtf9zeU46AsMk+tko3zoELzOb0j8Tk1ONU43t9nzlhaLHVA
MviLmdOBuuUoEoXXQ7AZqK32iQnU4ixqadiEmsCn3gU1kh9fpkfxIbyjPQvVoUrc/T3bbhxYGWQC
NVnKpCnuaUUdjW3zR4J8ZXIf3NFuZlS/7cmVLdH/qwh7ZZT65+qSHkgCrvcFPEKD6VfJKRI/cVbF
OVrvOcWVgdiA5iRmFPCS19GlJ9sg24aWDFRw1RDpmdYZ35vkaD+U6aQcN9wOTG+rkxlcQZwzSFMA
wqnoWICWqTxUPpSVbLyZcJi5LRgUJX4LHFfW6P+vltooaG9J4ftoIJBiS0fn5Tft2TxMB2Saz7wu
nu132coagxyS3AsTrjcIoEKYEj1mlddB8pB2ogdOeIg/zLGV/NCsBbGQcOStlQMiMgsiZTcJM2VS
7LXADtLeTsvBViSO89AjtrehzO2tqIXWN5Q6ONGe9P7HoOBNofihdu4Ip467HUuudpNBlKVr4mxS
QBZGwG3XPIN76Rqg+9ub7xowmEeX+q/ChJVBBl6SjqraVT2eMY0zyq/aX3FQrv4+gyZmIyvdomPv
wunR6E5q/7h/sHnfhgGOGqJ/wpIDghXIt4uNJYx3lUQTyqiLcUzRvd9xA5aSZqhLPTVSfJvK+NI0
j0Y8WEX10JacS4Xj0ywBjVS2jRoMAPxy+lz11xjDYyMn0OCZYBAiVhI5jzXci0FxHg2wEVz7jLNZ
PBMMLLRBCpINOjXcGF/6+pqDCingUmpuIx0BcathElNhBX5NORxGKUUM8b9U2BifuFRg881c4YFX
xN6+7G/GGE8GLX67DDkeQWN8kSg5QPW678rbW3YzwLhykvdGY9Aymhmj7UV9idLRm6HKuG9l+y2i
/TTDVneRyv2f/rLJmC5N2ItWWvV+kcyPsV7eVWZ7XqofQdO5/dDcyWrTWEFLcLDy2lXC7p/9X7N9
fG8/hrkZ0xRK0GmFu6oFNVBdf+5Ft4judbwvl/Hvkr+rlTNuvyQoGwb0AJND6dJpzMJDzw/tc22P
VHSYl/LaBozb4pgzgMpIOBspFtdgPFi9hoqEPpiP48TTG+bZYW7BoCBtCZppdMbn6lmZdE8P8Eao
jdciKu3978XxUbbUCytKClE0YGCYOTrpvEn2uuD7vhHOSTPoelcBjNaawlJmIHpczENIrob4tP/3
tx87t+/C3Hn6rE0FaQAbtOuFZtbiY+Qj6Dzsm/lD2HezwyDGMneGDN78GzxN5/gwUekOjCQqx31r
7521v19PN2sMfEwRgSDXDG8zwuUb9H9zS6oScAsjLKsmb+jja1fEH1BFuk/Be68NnV8apkNKAS1h
aWXnbfrUl9J1DFPJKg3hXiQYGFAHL5UU2xxzV9Krr2YdWRWRXaXP74dJfx0E8qFUx8MEijuIC1mj
UF4hH+cJTXWvtdld1oZeGkSOrJh2MhGnAzPm0urOBKDj4RqFCnb9Bgi8Zegbi1DEYHZ7DkLEAgbW
P59ExJ81SjudL1win84BcPaaY4rZ6jkghdZWCDoCqA6OJ6l62f/7W6hoqAoa+WSJaCbbAmwMeavJ
gYDeEDzvBAmktOhbDdL5NI0VGlZUThl347xhGBzs54ZCQH3EznSKbRo2JET8PoR3RnsQB5721MZ6
fjFAUWV1oGdMAE5zGElOKlyr5lk2QouMr0LwUV4aDkDxTLHYYWBPow4A1S/3BTnqMpoelU9ZHFtj
mTv7n4l6FONxvyyL/pbVssIhlGL8Q+LXFGxRPteBLzd+1X2ORH9Ra46Db0DvL9YY/44XjD81PbXW
fVLRRFmFjzUvYbL1/vjFCOPZmaJPfSj2dJz4X3GRobOo3JBhNVZ7H3oSp/LFcT02GJGLEA3aUovP
NYK0SpZdcEpxvhLPBBNijGq4xJMgiE4Xv6jdx2Q+7HsBx+PYTrK8LZa+oPKx7fAlNu5a0kLux4oh
sBZyIH7rQll/HbadLIx1PVsEfB3IhX1sH4OH+SGMkLqgrb3JPxWPJ3cjrvjFHN3ZlX+PidnGaoVj
K5uNNc7GQ1MSKwBdrw3I4Lk3d3EMSGRV2xhCg4KacZE801v81G7c/KhibQK3ZY1rjcGJSlZ7TKnh
3TsiHTQ5hbNA7ppY/w4C1byKg7yPFCxba5BOgtE0cHNsZnHUPeSeUHJ9EC4YefqHP9dNT+kOMLFT
mWUSlhEiHBCckx9mdum7t3rR7FwarSk8DnPrLJHOQaettOEvzsIgB2nVLoc4J0UOySMXSLwe+sPk
i2/fNFBLlHeSK/oa5x7e6gRcG2WbyBbB6EnYdqAEP8rgDRSsAt0OTnNWLoMbgGaodugg4OwPo4XG
R48XSP4BLlXdpH1sENphboBOliKESar47kV0doby1A54UpTI1c9nXpP99hVwM8dcAcqYdWncosu/
lR/bAX1y10Xw99FsGy1vJpjPKGY9ERVhxlBEXZ7zSbUqI+YAJmcV7NwF5GrSsjfxDBvnApTfL0L/
peGph3OWwVZIAwNSbLKBmmxVfGo7t2ye97eJtwZ64FfQmLXQ8ogVQ3SUSXLMUbOirLuGXLpA3jKY
F+SoyhXGZgYoSlRPinRseVOmvL9P/3+1jKkokTiV8Pf74mBG92LPyWfyton+/+rvD4IGmbUCmD7G
+g9xMZwkX0Yrlgkn6nvPoP+OeD/dljBwXsxiVkkiDqJq0ex+ZPenBWI+/cV8mh+6s/icfaH09cub
+tDYlc0DeN46GRxoxHbWk76WnKZ6nMH+Rc7R5O57HA9rCHv4g1bMc6rClWWll0/1QUpnV5Xj5ymR
r3MTHgwiXZs6uKpjcgxyyZZKw5drk3eXUZ/b22oGIYphnkVSJTi+aBMWvyi+4AJmT5ItnKhah8xx
oa0OV2D8z0/7G0GnoY+ilCAfKh/Ka+HlB9paMd51XJoizkdkqTnNqFRzQ0V0lcRPk/RFUL2cBxvb
EdVtLQxsxGQ2W3VGxTwfe1uOdUvKF7vJHlqNV9Ddqsv8sm0MdJTqAp1mxNbvn4nKBIaPUBvCHBq0
htBrI52Q/jipCjRyArcVrfDrvrtuR8WmjL5DqjP120BaJwg16KaQKKoe28aWjLckec5mpwl5rWw8
S8zR19IuXlTU95wZMqyh4pl9bE3SUYzvTOHH/qK2N9WQNU2TNUXBDOSveNYnVd8rLSblaRMiyIoJ
5MKUa+QYzvRI5WrG+xhhRmJFbsil2tgM6la2GayO48KMDA0BJE73ocI5CDEWxmeU2rwSVmYYyFZx
4TRjgVA1I/+0QDNe7WFrJsaUDTBDyDLG8AFKv+6holQzmd4j79a8D4K3Sk6PSN20VtyCLdZAwkOI
HYxfPGgdursL8dQplTVIw0VN/zF0w58gAwaGOU6dffPwr34VczKlJjBUQYG/itIhTj5qnZ/pf4Xg
KxuM90BWIBD1KKTPt+7YXvLLMjjttwlNQGiys7VrJnAirc1vacqmjrQOQUqMuZYM0kGGQkAL4dzm
x6GJnwwje9k/EjwTzK1khFk6i7OJ05dDSGXurLh53bew+WWgqSuJkmr8ngyLy6EKjAR1F6NXQJil
nXWhOTaqzslEbIcQKzsMjrRmJ83Lgq9DGeSMAw4AxE5BoZOBlMu0J1s45KAuVqwELHmUnqv8G8Rc
2Wc+VqqPyzLFqYSGGPlLXgbeQkIXCRl7EbKDLi6f9rd1+8PdtpX5cL0piWlYI0I207sOqNLFNcff
twBLkXTwQYP4T5dUxt2Hjpg65rREh6T6FTTC6J6WLwpKmmAGsPQhs2Ytv/ad/rS/sC1/WZulC1/F
nGjHnIoR3I5Orn4aiG5p87U0C2vfyFYVzVxbob9iZYW0gw4dXiwueJkeGqcDt054Cl+yczWDvq32
MBvCC7yoA7CB19ok46BDrYJaayIimgiHI7zyBK07W7f1J0qoS6XSxM4KwLDNbUqg2LdnmPHMXOrb
ue5w3cV191bovV2EraXVuZ/J/ckIK18cBmcam0O9FBhVITYS2LzFb0xw/bLfjLsiGx4Ii/DelTQ4
KZQIqrN+QHX5wuuH5nktE94uWh7JgYZwIjtSIbrKp2b4ggdbx2/1MVlZdzLqepBUgOY46LyujE5y
yGsn5JlgLtpAULNh0uibCNwJ5vc44U2P8wxQv1mdgUqtpyhU0X0j1lewHlcZD5IpQuw4nsYgyFgI
uFvQbOyo98ZhuZtfIsGGOBi41vvEou3wtH8qpDOt3jRazUv4vUEDV+gVPJWyzaBl/bkYUBGnTA/z
AYF7AxFc4xQh0RM46Sm3qQoubY5HCvZAKRs5MLNR1Fq7vcbATJkZwgzeW5qmRD7+o/S1Q+dY9kRb
8Oqv+7Y4uKkx8KJpdVOFGuBFLmPLqD/Jra8U3r4NnscwSALdLZJIFbax0y+l+BDrj/t/nwORGoMS
gTTrqPDrIqZaNCsjEFnFG0sQL0XUIjjpnX1rm0/ytVcwWKFLgip1IBHG15nQ9IaGXbs86C7yTRjS
jU4L5zxwdo+ls2kbMI61AyKhUhOtpPmKeIizIA7S6wxkNFUS18JEIeO5x7wjmk0P6mVBgIpAiJuD
31yOLBJNMnVVVd8DshV84NEmL2aBbGbeiEdTm8HZUf//91KZysoEg1BpHcWimWLHaqOyU3Q6DVBs
zDlPh81X4doKA1NotSdSESFnSjU9tFN9Ku5zsBotp+kR3IFgcRV9meKSIx15NN/be4j2J6SgTQXq
yL9C8DyG+VRSKUO9yO1+FlxRWzh7uFkqARG7QqWLFXAYMYd2krWAdLR6O3iLR2z1nOC9Kz3SLqvY
4aHQu5Tcb5i/ssYcYUGfZDwjCN4s6vLcpHrr5FP4MveS6NXRcNJM+SEQ5+c6iq6FNB4MkE6qc/rW
T60HLXQXFF021GQPbdRccn2CJuf82LTTQ9pjGkcHNXTWXoY4P2dD+UXrqxNmCjE7uzRuF4Qcv9j+
Nrd9Y74NAHWqZBIgklC/qfO3unnbP62bgH3bKTaECKK8ypQGD5aEPKnG41Ak1jjy6GJ5X19jIEFr
hq7WY5zSAZSYlTedyffAH1yKb/oRZej9NW2RauPE/tw0jTmxMtrpw3yO/30j17b0uiDU1R6Uq36t
0alDwXV2Sqd6oVOKFbGMpyqxeFXpP5zo269gTrSuZHUYmXgc9SdKf1U8Bwd65ee28NEFlRFlVI1B
nGlWFj/fuYnBqx2gbrWCxRbLTzWqU0AZvTFz7gTHwAeDErqGQm5sv3lhrowx8UUrm2bVx2iXyGbT
MudvnfYYtWgaT9EsxOkyoe6+c7DZ+CI2jDJUcqwrR6vfGD+jzQtt1Gci/0iUZxVk7QtPXYJnkQGu
UskHJKGQ08mOitcehvcZL77qOQ2MfluYIuoQPDJ1UZOZPcyEaY4ECSdETkSoK3Zu0WuXOP7alN3f
hE8rS0yINvXJUs3hgsMRg6useiiH7/vHb4t9ANzPRBZVQxcN02QcH3JlsSlmiGhUa3CyB7BIWJNP
aQ++4Zs5y5fuRePl9zf9fWWS8fdBNpUgHFGJ76D0ibkBb/ADX4O/dwfT4Qm/bY14/bJA5mNF8pDr
S4cIh8om6jhdgy/e07OlP3BHI+hm/e4Yt81kPpcgIaMYSrBFyWk1Oz2hAeVKqxd00lAdLV4VajOF
tf56jMMP5jSLwwyHH7yL4nV345Xyb4oPueToV1AZIxgpwHNajHbwYo6W/xfjGL9sLnN3B2UrG2WA
TE8zzPYclY+jmfh1wOVw5bkMc7OCxbHUJdrkJR66OyhUn0KMJwVWZycnKgq+fya2j/f/fEVTZKW+
tCZt+7KFnG8fgc1cqB6DhFxauXOXmifitxkx/O9RgCnmrg2j0Sh0SmwkhiNqM9IDGGQ/7K+GZ4Ju
7ep2UYrG6ItEE51FO0SRp/DSivQT/9HnsQQGQHqzKPJSQc+rsvTXtNBewqY7xubsNlPtK134VIPy
7b8tiQWQZtTThg7XZs0xFJ7i6rj/9zfjrNVXYSGjBRurMSAkGVXD6sNjagRWFXGibJ6XMVgRhkIa
qD3CXhGjBYl+wLhiLjZWPXDekLzFMBAxLwhI5xgvonCpMGb3PSzQm95rnE+y2Q30E4ngBgwS6HHc
tVqGIrF4oi3WAxJ2tHA7/EAF0IIormVCg0Z62/9QPN9mYKGKkkRIB1VypjD3xi66qw3D2TexHQ7f
nIGdSZahF48xWSxMBpebgq4xiDc62ifKNMbv49qsfa+2keWACKo57psargelr+8pVHNClIwmc7Zm
eThUg3BI9eYpUUBew6Nm4PjJ+z6scEIV5CRJU1wlMvEK4Y2Qp3b6vr+XPBMMVOAF15HFxG0xFbKb
t8JhibLLko8cj+ecrPdM/molzTKTME0RX+TK7KRoCpdUj9QnldeosP1yXbkGgxOZ3KlVVYB+hIyL
aWd58Tkeqle1nD6ZEXmsU/XcixIqi+21EbpHPZBOkM56afLwFZ0HX01ocvYFHqtThw7swUNR/Tip
/Zc0l54XgXwchuyQTZM3D/MR5GmNFZvRYyH1B6khvGT77v1qiu+ne7VletzgDd7jfk0/Nsf5ZfCX
w3JCsRmJjOTCzXHS7/z7lQGJcRQpUVL/7YVZgs2iog200V3vBifK4Y/pfnBsoXLkB67g7bvddtZO
udljrsC2aUjd9XiIJHeLF/uL3/k0KJM95b3VlLe+P0RlN3uMn7cTRuvn8f1Bp3i6v7zWVoNQt3+i
FCvSYfohuckJ8rZ24mYv3YHXJElRb297mesxqUNBjBqMlZVp+lEPHzRttKN+PmpJ9kPUUMsU/h9p
37Ukt45s+0WMoAWJV9oyXe2NpBeGLL33/Pq70DtmNwVxCnN1njuisxJMh0TmWmnl5UMxC0Llvt99
qM25w5QqEWkq9HpH/Uec+TMaSEn+Re9Fg1Hs91/Tj8uc05QiStIZDSMsSUSK8rkE2/Z1k9mPVB+q
cEmzW9Q27CJ8wXV+WoCcr8yuNDxflyE0Ey5lZoZeDg2bDpg/hQFx1gPYoG4Z0FURqE+zxzKMZTef
Vie00Ql4woPH9R/wX65GH1py6RMesSqhzlaBrUh2yjH1dIJN/1nKHSzkuSSqn8Y2vHSL7qRT7IV6
LOjeC74k39+WepouuYZAQJSADA+mIcgEgs/Id7fHti2mvIEdatUhmz9FbVDXX64fosDoTS62aOpq
dkOOR3xd/TyO9y0dsIjnj7UhKLB2y2yMRJimpWCw4z0XbSK0MSl5FTHCq0mt7LgEuJt2phKq7OKJ
LDdpIrik757chzh+9Tnrp540BG3msfm8pPf1ejfLovXM9zj/hyNvhHC3n07WY2uJMOjXl5Nph2Xo
TUVysHIEaDS361x6qDGe7Kik/5GX5YOeJXau9J6ip6UbG1Jq1ykIegfTV60fbRdjA8h0RjX7lsTr
Dy0GXNGYSE9WM6E/PP/A1vCzNoKUIpxORbTeGL1U2WZHvLUF3nyjroO95PTWqMrTmtbuMiRHSkc7
IesXMhh2mMfHDmDnhlUCcDyyXHXCs3cLIU0rfSvT1Zmz+X7Ukh+1SW7msj7PI31MLfVZ1vTLSsrX
uJ87yEF3oJqy1ZU045H2kggVfTf4b86Us8dsXdu0M2Eno98e2fBk7TXH/CTadN3vG23kcDmup51a
4ZENA7Bu+ozhpoDcU2w5mLcmvgFG8Qu3sOxUF6QYkVmygLLxAiDKAYBoQsgsgVwuHZr2kFSH6w69
G5M2irGfsBERKkarDyNiBu1nXxmG1xI0EtdF7HebNzK4DGZNk0HyEmqsT2wXhSFEFz9B621cJDDD
E4R99sadX9reNYRr7ftP2xvpfHJrxxAzqfh0OjhIYwerRdijyLz5wBpGoZ0f/oMBd11r0bfj0p0U
5tmksKrI0F7KeranOGiLUmAg+9e1jXJcTmtLC/sLrLmIle9bRu+oGo4+AFCD8f3QH5Wo2BOYC7/b
0Ez5XHUru7Bl91bsaYmgNGcf40qM5Icny5Fa6dKg15z26lM64M05VIGTGjp1ZNn6bAnivkgdPnwM
82jkE+J+1szHcACOcS5knxKpxIWOeQnXkOi4NgFN+LI08q/Cgh1EWuaNtDhmWn1jKfXRrMxPJM0u
IWluqdIdFCNNXaNeYmfUs8el6hInyqO/cn7dUDQgnOky5VyDGrIUxiTCU0z5k7S1o2AP7roX7NYL
+ocEzgvwHBIt0oB6oaDGY2KErxgqs3O0ZrSiFdUM+x/zQxbnC1Rfp9kEjKqbyV5m/VqB/HBdmesC
AAj3e6w0UylK2wnJRqIU5EiVbSx/tQKp/XtgmAn9XUZUZxS3SDg0Nr6w5tHMDmNcyGLQEjCXjhTv
uk7/JbP959Qwtfy7QIlWtWFO8DgGh9UdRr+4ZcPX+nNuK6d/QqPo4UB0jpxHqKE5/cMaMIffZCm3
rUSQcfZj74dO7AdskhrepftQqdExrWPLtobZAVH5OSOJe/3sRGLY3zdiClIpIAvGc1UH7EE77/pL
njStPbaiMC8SxCVQSQkzaaixe4hZDxsrAJEEUA9JUHKLhHDBAFQpagz+P8WVuoM0Pw6dOyaCC8p+
KPz4Llw0oDOQNaQZoZCQ4dgY6pukDD+zDEt4c3NMUORc/z5C2+YiAua2M1Nv0Ofp3dWXzoPXHus7
ySsP+jF8Wj3rIN5iuB7wgBr5u00Q0krqIiNGWBpmZEzLafLHpEDzdBKySjHP/DNX/nuafPM0bRVN
Wju0MPUAcx+xbZq2DqQ39rCYvmBSXeS2AgPhW6aLtKYTXRFfy/BUZW6qHrRJ9MVYePtTJzbsY2IH
RefnAWudygWZ8EyQ3ihAfu1An2Y+asHwP9T0+8b4IYpzqp7UWTymOL5lWO3YegQli03074kZRNHn
64a4e3KGbqkYE8eQER/UOwyHdxpZ8FA/nQECaBvlj0nPBf6730zfSOEi+apkcW0B+sotb1jqWGHl
i89oQkUjxLs2vhHExe8xlttwmhAp4lw69Ecj0j0SaQ9RpQtGKvZbmRtJXCAP1TEzowHYBo03ebgG
gbLDfGTcfaxbFD1JAnksHvxhfRtx7DtuAjq6DmNeKbio6GCf6wL0TT32lC06v/1O1EYOZ3pUKtYy
s+BJk1N81Rkp+1k7KQCeTHzRk7VQFh/WaThWo4Z1AT0Yj+uBOj//Gfg2XUHpLjJyLrg381wXE1vG
ocovKz+Pim5rnaD9JDQILqJry2JKWI6SUR5hS4qBeb8Zt63HbpDNUx4Ix/J349HHl+LDubnEsabT
UkGrkvlU8qU+oD3qtCcwvYli324838jiSr9CIe2sDNCtxQy25rNtxiIoD7KPlwNPtA6078MWph2J
BRBlnqeSJrWhYU8ddaYe2dl80ebvZjzbVqWIwtKuWgRMmBoh4GHjMQTGpayIRqHW9MBAE0AhBobm
1mtuoKhwx3X/QkwMRaVEAy8Fv5epmznGcfN3F86fV3cIrHvdNgLVX19KR0QMtW+OG2mcI4ezXskT
usiucscQ+Vm6at/yV4Yky95LRfFpt3DeiON8WSqkmLQTxMlR+nUc0xNpsWp0PVftxsCNDM6NZ1nV
q6nGiHna5N9x3wlCucEwVmneZ2ynKVYly6kKORj14W/mSTeSOd8mbYwW2/uOu3VE1VSI4BR3A9TH
/+d9ecCjvWYuSCZydmjSWyM9DqKLx25NsRHBu7CuTv2a4UKdV8+Z+SnXv+bJMUkeC+Pl+lfat3NT
xQwNUK3AQs7lYJqCpVtv0V0trYMlvVpSUIdv6CfIQ9BOx075mk5vAPJW/qoluZHLZeRqllcZQCjY
h6xAe26ZD1lLbbVIBclkf/9sI4dLxQ26FSnQp1mKHN89C3Oin0dbx0Nmc2TrZ8W36ye661sbgZwr
GwCwL9sImyhUvteWb30kGv3dNb+NAM55o9aKi97A6KESFXjcBuKQ/kvNRTBDu+67kcK5b6c1SV+Z
kGJhV6MAv2aeOdnsFuHPjARL+mUeKkHA2M0kG4mc2861TsKCMVQr83lNgrV46KfCbkRbCOyH/1Gb
fYgxuItVu7Q1vACGp5BD313SNnaM7rE1B1vNsRsli1aiBPbAoyWYKsppK0RrcDIbOxypnY+iZqrA
IgyWOTfl5lrUUisv+FYlkPbim662C10QU/cz1ObYuDihWFI2lw173rxEgAw8DAFIxTwl6Fp39bBe
5ouUEkUmg4sQmLcumkqBPZAHxdewxikflZNlG07sUVcEfrZ3hLpmqgBGRL2Myu/3IxzLWYlHoiJb
GZmjtrk7LIZdEFNQxIjEcDqtSp8U1YgZg6H7Vhi3JWbyCxGi8J7BYT4EFZIsg/mEr5OKZInGvkad
ZMR5QJfxOPbF0/UYt6vGRgQXHNLMwjJNBoiVavqCIGR0XwvRNKlICy4aKKmGIb8cbiobt9nqU9GU
/R4TNN0cE/8CkYE/WLekHG0qxdb80tc6h96u38ZzFBQ3qj/eYn/dSZ3MJkF1wI7aF8m1vL84RmB+
APnDUhBy2DFv/NZKutRsOvgtqW+N8bUPb83mby46aO38K4NLR3WpyaHEomr/jjoPIrcHcsT7BEac
18tyIIKHkF3L2IjjklOIGTxdWtAxBX7Loe6GIFqJV49CiAgW0vgovlWLs8A5BD7xHMICWbd5PMYO
9m2OOWDpSi/+IvpOu7a4UYqzRVWuVNA/w6PC5VlSgqwTuNP75sMVbfiKMiH1EFsjtNGBP7Gk2hGw
BjexuZ6MFfMjTeHERgYWhsInbfpYx7XdmvVpHKsbfV49hXZ2VONKVIFvcZgOplV/XeXJi2l7ksLR
pkrqx2ECjhbr4br9Cs6Fbxxq42RpmcFuZPkpb4JKNFAs+v9cXsvmWS9jC/5B8Sav3+WzIKnt1Tgb
I3rPeRv/W1EH0KHA72crWwO2plpPCnphm0vgE/xgJZqrZOqZ+Zjdqe6emuZ5NAUNp930vFWFCyVa
LEs6piIB3ok7f/9M4A/yfW8bp/YUe+mLKDmLvgwXVfomTJNcVpAu85ch/BqN/nXL2rv/bNXhwsiI
p2izZgsSsvqwAgi3uiy9k0ifZjW4Lkj0bbg4Ui9zk/cr0gza7QepaU7FqN2tsnBoTHRgXAgZ47mI
lxEHpsypp9SIVVkuuOrsFbabM+OZW5aeYHqX4TtNIT3meepNUY+JWeXBkFCqNZ23msrz9dPbfRjZ
yuTuqcMARjwwIrEtIQVYpAm6qitwztQjQwqXz91beTEFMgVf7D2vb5xW7yVTymOomY7Ay5Ykr+/X
S57VrkA1VvFdicnvC5gbOdbSD2teQ7XJWX3ZU+zo1J4ZwC+WGk6RL5qfEXkwT9ESjmRI6gggEQSw
rvFn4JB5mWNmtnbCRPYTdUVtwr3r1vbTcREjG9Y+N1JsPCXjS7a4g9Q7WvmtFw1iiD4XFynkBsRS
Jp63XGgW4eajj04E/JXrH2sX33SrDBcvKoBZT0mFuloPwgDVYmIXX9pzdKKOGVBncOOD4hiMoPEt
85ezcKpL4N0qF0XMZpaNPIeSw8n8zuAA2jO5B/TG4OufwKR0GM6zCHN493qkAyEPdHIqRTONdz1C
pLBeQf+HoUZyAiqYJz2G7uhMbvK5D4bD9RPeD8gf0rhUnGiNZSYTpDVN6xqpTzPwZHcYxvfrXvDo
vn+YH6KYY24cbwDJTtRkJgyzW04pHHCghmCJSCSC/X0jAsTRlTTJqLek/MYKL0QTnNZ+YfGhAudb
nRSqWSwRgPrRbxQ0Fqb+OE+xXQ7f1Oq5BP6/KuS22I/+HyI5P9OUtqRjgY4h1ebcWUBR1DSY1IzV
8qUgwFgYF3tNVUEBte/cH0I5t2voUOZlhaeasU0PXWHacTY8zmDa/r8ZH+dekjQAPNiEReRzfNNS
zZV043bRpwlQ4smpjE0iiCdC5+LStVVkC1k6nKZhT155/09tqJ3Y4kPimwL1difaN67Mt6QATZFI
UYlWOQDr3eR1dqtHzWUbqcSNgUIJGOrH0UscChRscu4AaSIogkTq8j0q2dRDHXAS/1SPkh07iJwe
u01VCF6iV0uB0fDdKgWv24oZ4WuuymyH02ivJZDgJ1E7cb82IbqJpg5mACgP6hdlJU51Rdndedlt
dI4dqjjZSxR0bnVcnlunim3wKxiCj7k7JorWiGzJJrVU2eListaZa9JaWK7TL70rfWIIZEUwvcRP
ScAmVLvn8C081xfRHXX3VDdiuQCd6eh0GwsaWM2AZaDRCubRfLW0+sd1V9ydwd2qx0XnWq3WZmyb
97QznKo3eujd2aVnpB9P+yLd5ufSAvdh72R+6IgoBHbj9kZJLm43faUXLQ7dXfopkObkksX5t+sK
7ovA9yEwHBk1xe+pQR4Bbaix7pkcemX4rMuCm9pu2WV+/H/uOylFnSnNAvOIyWMzPMvTpasuRvVy
XYt949+I4T6TMoa0N1k6iF5HV7KHoMJaveUud5PLhszVN9bbEsgUqcZ9nV7J+0SrkVX/mRtJscqf
ullAgC1f2819ai8H0yXedamqSCpzjE0uj/tmpZ2MjlOH0Q6QBTxGt4snX+TGVg7US9+MQPdzDwW7
X94ywFmGr6/aNUgW/yqwbc6cT8EqbYwOINPuMA/OJP2ay5+dKeJt2d0Y1jdSuJybSGUN3FkYaO9i
lOUmOlD/HbzgM0M3ZLMf9eyIP67ILbgUnMCgW0ytYhwtfkrlizX+vP4Zd+vLjVZcwpUkCfMyEbSa
i88p8aJUw5ZKY0/lgzZYguwukMXjAa0ZeG/MEC5YTMWplFZMdtLXIZSOSUO8vhK1REXiuIgSFSB4
wi6t7MbPHbJdiAWcIUW7+a6PRPeg3SGdjXHwqEDNnBRWwnIee+2cvgKGCCupNDBfE0Tj619M4Hc8
5mApmYNhAUfDLScq2UDjkZ0ijWXbnFfZVtdCUFILDJBwwcXsZktH3ARiHXXK5K7Lnq+rw8LEH9f9
DwPkBwZpmta12eHkUikoMQSp90clE3Fvic6MixB5X5tNYkGImqf22D2q0qWjz7EkqEFEZ8WFiILO
RWQyzExAm4NgJ7IjIij8mTteOy0uHIRVKGlmjvTCYAuSUxSwAcHl8HdFzb/Jkh8uaicjLBrcl1yU
+HeZOR9GdbW1Kf11/dsLtOH3KadK76lMepQVp/Y4BONZAWSmfhbdoQWfhV+rbEixWjEqDlcdBq8s
mkM2DS/XNdk1MEuhhmrqhmW9F6ebZDiURC9WFZoUVdANsjOuuS1VjwTPBNcF7eqyEcQZQJrMeL2q
YQB4fHYS0zjKoymwsd24uRHBpQQrjBXMxaPYK8vPSXqh6UWNnJLey+EgCGW7QyL6hyi+dZrScZxD
Ng04OZJfvpMdVg75QQHpiC0QXzqKSAgFur3fCDffCdxhgDGZwVEWkx6EYcQ4LoP+qx1bd55DpyyM
x+ufaze6gSnPskyASGIT9vciSTaKOS7YhEA+KpeqoJc5L+/6PlNFJ8mmJ/4IDBtBfIQL5a5egWmP
k4T1HZOTfiwwZlMHf0MaSYHV/q9KXJDLdcB5xEwlBoe1AoRcKsDAlgNUuj0BVPrt+gHuF9QbcZzB
V4Qus8ViRArsyuEnay2uD1mgHrOb2Ss96TiDKPVv7iIbmZwHqBi3BekrC3957cRjeCe1+sN1vfYD
xr+nyBNDlQrgHGNlwCU5Wk+ZGfsyKS5p1NkmHQRNt/0uw4c6lCuE5LJtsYsNWWzPAERi58LJ3zSU
521gpLawob4XogwZwxy6QYDcx0O0jVNdLr3RYW94sdUv+kkH5VRyWT7rT1busFtA6CQCK9lzM0MH
QyRWDkCxIHMfbB7jMi8mGAk4z0sjMKvbdvyLwGsYoHXQGWI85d8saZfROKwRFUf6YEYXRXRz3DOI
7f9np7qJTBqR5jpFrHSbeDpIeIIGdO/ZiBu7UKRP121v97Q2qnBBCRh9YIcKGZD/ogYxcEeTuvLT
OBHEJJFGXEhadMCe6iseOmT1tMyyrdWva/+5E13sdxs/25PjAhKJ2iSc2UtH56mn7MCQ7LRvsTva
y12T2IrTY3CpAYm0L6qS2D/mY+5WMBeaZlWO1HJE9koxi0OssxUlTl+e1/FbMosIpETfjLNws5Tl
1NBRhuvzpauBE1Q+AwHU/QvDIDK1ZAVmrvItNDMf8jIeWK2fvmntk55+CXvBnAr7nX+cGcF/J2g2
gkyC0wNwSkSJQrxnjH6Pff/+HfJSPEa+e1wfYvjOLu2GbCkwfOtG09cu/m7kT9EqSBK7YdXYyODC
aqLJ86LEiHMgBgWfr3IATzMwldnCTh78zVjWVpj6e3gw8jo3ugJZl0jdaamru7TXBXmCmeuVT8PT
YaxL25hkAbwFeASPZVP4stG9gLg70Kl610ugZupa/7rB7Wb3rVpc1IszOSbZ0jJzQJDwCB5f8Zb2
ZnqYVNe8OiBeLsZzYh+GU1QFigxRAUsNUGo+92IGH4+w5H00i3GxQehJPbIJpsTvBLMBO3b4myjO
RihwE4jaV6CPp7dK8hznh3g8CM5Q21XHkg1qsVUQnowZTIV910c6YMq+L05/zE4S+HC12+pm9Rhg
k6jduBP1oNKHOC6st0AQKJqOLVHrql3MmOW9WTO3sr72kRDbeSeFqHhf0qlh6SoiBlN9kxRTXV3G
kkFbskGhzgEy9htD6cvt2cOrshP5gGA9CnlM9qXCMhRLgX/zYTBWZKsZZ9yxGMfw4DCg+S4onNEu
joljBP88Rv3VsZofQjkHH0NJBrcPxpUTwkaiJcuWiuSRpvpBqSVHX4QoY7umuRHIna02zNoE7gC2
W0tO6ql+lmy8mFx6G3CzA8NwchNf2CgTHS3n77OaWQVhNBVF873Cfn+mJXZaO7QV9Rr3ojNM5+M8
mfob0ylkCeArsaGhU/KfPXzX8PBGwvbwpaM0eNfdkP3yP4LKRh7vFmmUg2h1BuJOrbkTDb1mKR6v
i9i7Lv+mE1fpxFWVpGRGNJENm439rL2t3M549alc48Tms3NHNK2ykxR+E8nXONFkWlOPGZJFec5B
+TT4U3iXoUscWV/U+k2g4G5k3hwiVx30E63bwoJ5KMVdI91H0yFcLnPi9v1tQrG7tBwK86VbM/u6
3J2iZKsknxBoPLdaoQJCYZFuVP2pzX3a6vaoYRmsTVwlu59M/7rE3SBqWhoeuzBDYvFlEKV5a2D4
lGGN35jza6kAREE/atmpFnbd9/38X1F8KbQMjNQNRHfYXQ76/NOs3IX103Vt9tI4DvBDBpfmWhkd
FKvvYPx4tgeeqpP64Y8MnGSqgn0fBuo8HYpBcIYixbiISYARkZc5hKrDVxUTThOGgMqvAs32TIM1
qCjVTaKpfHs6WuooLSZdd9ULvWufGaNOfUifLFf+YaJLpYOzNXSwFA5wr0C4+rsXUywg3OP7UHa6
nDu0taKRaEzg7w/J6/CKTwjs8SgwH6Uv2X1393fliqVr7wtwyH78bFM8Nvgd4aQjwHSeNSyeTmcX
p+NeP9W9L7cVw325SYqrcOiw2qbXj3X2QGhmD0MocOrdDLCVwiW4apTWrFoGzZ39MJB/zjb1IiBG
sYVwYtqi/L2X2bbSuMxGzSbqhr4B1Ev9dTBbW+sLO8+CqvwLzB+2LWOA6kSX/+RMBHNclNcryFwi
ejMk970hWiDdTTNoF8HowYUGQkMulVE9T+ReorobJ3b9vTzqXuoC6Euz46/gL3knihFdb/awD6DV
h0wutbVGIffd3Onu2gd1UuMh66HVL6V8MZZvkfpoohKZlci5bofv9SOftLdSueyGJ0FceeNVRw0k
O4yN6ZD6hmmb3vttQAZbsMhM9roVvynK+XRJaEWUNIPtB9ljhvGNXrZldOGC+twCrGAGSdd0WN6a
3sZet0DdvWS+UZdPBQZwBNrFkhg2UesrP6JbbDzb7BFbG/zm++rEB8aYYxyns+jRcjeSfXxefrqj
XOcJiM0WWNtLZO90Uu4kKtxN2asetupxYQVc91OWxKbutkV+mmvzFKolwAzW16TtbtKscFdgdpC+
SO2wNtxsJoIByv2Is9GSizh5VPeTXqE+a13MAeFsMbzshTdsPKC/iIbHdoPoRhgXcAZ1TrNRSQ13
jku70zWHoEIaikoQq0Vfjv2MTR2tKWloYPhHcy09csdh9bomPl63S5EILt4Uo2ktYVRobg7g8KJV
bEv+dl2Cyj79FUc3uPBSzjPutAkOqwzpryEf/D4ih8Ucjqsa2nhOd7op/ZnO5EHv8pdykPwsUb92
WeqXdL2Zh/5m1SUvMbs3MvQeuL69JpYflcY4rTT7i5bB1oq5mBQXet31C0skamkXcdbbVVY78yJk
R9zNWAZKC0OxIJC/XFtKlZuZlWquiYHH5FW1vs6Zi/AkiDp7pS7S1L9iODstsqYP25Bdiuavk/Td
Wp9kCgZzl46Cd0tlN7wRGev0Cno7hL+3ZxVo2OWuZaF1+NoxgGI/BTnRaLPh7PTb5E836Um7x8o2
yrXrBrZrwhvRzP42XtLKyZLmk6y70nRu84uxBtf//974HzipP3TjQwupcnBSI7YBYN0rf6DCdo3I
ppWn2yseVWJvOK+fK7QeTczC/wXK4m/CuU9YYRpAw4OwDu+5m5fFznPRAI3o/LgoA6TaWJcafLp1
Olf5N5IJQvOuEW6OjwsxuZZLE4liwzXk3pMblGb199T0SfTShf71T7UblzeiuFCTzuCCrlZWQ1e/
8CrrZmtiN8Lm885772+fhIsSE1D5w6JDcVsoD3pymMrHML1JzQIQwbcFMIejEAQq//8jlL/J5EqX
BLM6UtTBk63oUndv1ZoCb7xwyCjyJsER8vdxBXAzSoStcDe0nmiCtbCLWQm+0n7p9/GZ+EdRbcqa
WlpmXOyC9tg52ZdI9dO3yc/uGXWarniREO9NpBYXJFSDkbTIOD/jiQStT4LVLby8tAnICoGSPYG/
QHJFoG+7UX6jJxc4zNnKZxrD8s20cGagHavkpehco5+863YvcDHKBQltHMeVWjhQq3qVzBNJe4Cy
SbZlHXqpE4VDQbyg7Kg38VYd5Xisx8RAi1bxawA5t+f5gJzJ0JYwy/iyHLLycF2/3SbHJgRTLoYA
/L6e1xAnqT+0WHzWziHawcmRLaapGLHNXPH0p8hiuFhCStB1lCsqIyN2Kwqcp8k3W0FoFMngIkmr
Ko0uUcQrfXxpwl+RcmtKgs8l+lpc4GgXUsrGikpjSdZTWo9nQPMLROxfIP+1c5PHdtUNILLFEm4Y
alAfGQBq/04IkriiaePrDmXyWIBlmAPlQUZBXJipU/Zno0m8ilyK+P/0XTBz8LuJt7KSESPE3VQj
BRbgx8BcAR5Qi56P9r8NXleAbAicDb4TqUbKKI893HYxaheMoIEUyYL6ft9z8DCFDQIDzzn8y2Kl
DvEwAfLLJQ/ya+nOBwaN1p7L1jYfmuceY9MY4hHNoexWgxuhXDxajMo0Nez0u+H8MpDaWTLsFpCD
kt6HBUrCoRA0E3btYiOPC0lKbtJ2UpiSQHewwOd6WbXKljvRjhTz+T+uMhs5XBha1CoFhUOIxKVV
gP/vHCyenJbF8tQxOSpV5V0Pe7vhYSOOC0FjMzZdWmp47ktvCtWwF+MgpBbZlWFh5gBuy0aiuPig
mLC/pMfRdcqJGndL/Jj1glvV/t38QwZfU7TdFM9SAT2MJwZcsR6QDR8BtwXm6PBW1M7adaqNMK4f
Pof9tE5YynDX+jmqb1bp6fpHEf1/LjYoOsYJuzbHnYrckvaolI/X//+u71i6heYzgMX/ZFQma5ga
Ya27Q+7VA7GpFvlFGLrt7FtGK2Qw/C8f50Mel4O6FizYgOtmL66g2PwZo92oPuGhzhlfwlvhyycr
ef7wIAvXRIsCJOMPPtRRteRaUaHdP6/K2jcpstmb+eRWN2x6YxBhdO+67EYg57Lr2oyUViEjYD0m
ljtGpZfHDxkuolYosPNdV6IK5tSoSnb4Ued1GNdwBBFb+ZTOoLGr78tCsq+bx966A7BzDIXKWIP+
kxHLKNFVW1XYn3QAO5+3gorBCIz/iZ1qX6EPUZyp0z4sO22O0aWQLpFObU0NlMgUKCQSwhXJ7SRP
Sh9neEqqflT1zYLxfUnUr9vND5sz4/JRD/T/iUhovs7dp5gci6FzpuiLNfy8/m32llqxl47vD+9V
/0RgttIsqkoT3yb6qgbl0fQnr/cHT37tgsSjXvdpciOnfcVe8nRT+ZKrCya89mLTVj5n7NIc6bWc
oBDLjUe1esio/39UkMtIZQ4C0lmFRUilzUq9yrFcRr1tnKXb9mB8YfjZZaB9XrBu9j+RHu6581ZD
LlrReux1C3wMrnYnnUnAxgvK2A5d5VbXbO2B2KuXe8Bipe4iauGLDpfLlOs8EJoMC6q1KnfkDAuG
ojmGPTPdKMfvZKSErtVU4iFGqahdjr9MMrkDwdyLKbqZ7jndVhKXJJVwqgCpiKgY9wcjaeyo9Yrp
+3VjEcngokcxhtZkrTDGZT0pWDhLbFUX1Om7wXCrBxc8DApMSFleGSQWo+vLsTvenhd/OAKH5XBd
nd2nua0sLogYvVpbZCDshUHxsctkniNvtNPX6hk+jaejVsjOJ7IHdsKbmzY6/3JhscfAdhjue0zZ
zp38rbJqj4ANzRGoxz4Hn5nx3mgC9le2VOzRcMIWqpbLBONjT7almzyMB8PrAQ6lH+IXERv1XpGz
FcbZhmooCu11TOz0UnFrLNZrHEVubWoebpkv3VKhGp2C6wrumuNGP85U1DzT1mhAbDbTF8MIRoSN
RmiPIr04GynrtQstHULKG9lZ3cyLPKu2s58tWCRXZ/UGH4jUiIzmvZEI9NvDg1G3Z8pZy9ThKcdM
UGU33uD1R+I0gXo/32iotk2Mg9T2cmQbkfGh+B+21vY9cXO8XOrJu24pgAeDshjgdKrXOeExuqEB
y3IiJOd9TzRAPUoYLYDK35slvLjpABvR8NjQA2qg+bmaNsZ/GSEVnnFV8IL2QuiZ3S/7IZN/v9WH
Kk2AaA6ZNYC4Sx916/pYYNG7+jT4rFxunegpDirPFLJwvW9t/OGaG9mca4KcoLeM2gDTkqwW9riY
PrBinFCrj+XUnEd5QSfTOGIE4jnT57s8b15DNbyfsshdSsD+YjvdLOuvc50D8Wv8nofqo5woTtEO
v2ihvBnZcLOU4F7R5OHVwLBsmE32uq5uX+SuvEjespbgT0o8DC2mtgLgirayvChuAwyU47pd2+A0
cPDMd0pk84mE2FVdFqfR8rvIXM6gsgW5Xte/jmnqxRENKFqFmmR4xlJ5kzFdorxr7CpF5VfIZ2M0
bYCuOj2I8YB2iBdykt3IueVkVnSe6tpbLdNtJup2gyLZytC/VUDyjifqGXXr5J3h5IvmpV19Fyp6
a7eJ9j2PNWy2LtYvJR4Gu1Y/JRN4klFFOKQDGnco+72u3mAC+yYFYGC3Vk5jNeeF4Ge3OvAcrelO
60Xv5axWuPZFufjXW4MlTyMaJHP8iHUZ2QJy8jegDE3KOc5PCV3t68Fvt+UOSqr/uAzfBirDQY+N
BOa7nMgJtISZXYcuSu3BL+6rpzJYI+AUXJe5G3ABhA+cJsOghN/LjFqpUWQN9VKeP1LS36/F95Qs
gop3N0VuhDC33aTIxVwrsytwe0hWj9QvcvlCLUdXRQgEu7oQWTd1XdYAjs8lj14p5SKVVCANKY9d
NDhKfxM3vX/9wPavDxspXPZo5BTT3RKqmfaT7GAb6WE9Y+7Mjf0EAC6LjxaTEzkZ4GlY5wSEDW/X
5YuU5BJIRluzC0Gx4s7NQ4F3EvItmURF9K7hb1Tk0sScWOZaZz17J2YsIVkw+WwXTnThE6nCrhEb
szCsap27FPVtBuZsM669Vh28kSSCtY19t9qow5lfZGZ9ltWDjuHL0e1uS///kXZdu5Eb2/aLCDCH
V8ZOUkutPC+EJ5g5Z379XSUfT1MlmuUrw8ABDgborc3aoWqHtf7aQyEcBkBNsuXL9gn9gzy04HgJ
A9bA0f6oV4vilppIAXYanMkJreGmsKKnxCIE1foR2BEsHyYW9ylOkZbf/+RRcUpHptUiGeWafPpV
GfuoZpjc+qVlIYByrIQ3kqmYEZdS8O7IVmoXNyC5cBOrc5V74bY/EJrJHORtSCvdkQVc9A8ed9WP
8jihSruqC9/vTGSsG52lXWiDn51w5dxOd5092bWD2hR8Tr10gakyDnQ1fOHOLSOmCBJPV1/zZirr
pM9Q7MsFB3jjpky2Qo1DXjD6x+sH+VsQXYJVq3kcswRN/mpAW6bxrVlntXVXRWiyCDArA+DO74C/
C5+LpmTEDQk+l3N4VJb+vm5FVvggfvvJHhcyqPDRqYrRA1VUBuS7eOQzzUn43NGk0pmKcRekyf4r
/qYLKLWhmqMq77TEC52A2ii1MqhkgduFegciY4tqZWomvSlYBFAnsFnl61WLWEikPK4XwjBp1B4v
iOpmUB6lerDiMjJ5w7e3dVs9roUgyvPiDuPbaYcpBjSmDrzROnnwBegqmAJWDUXBkCXUsz9GK3kY
cyPrDADozGcpfmxaVvQg4e6TOWAfGFDiGDnCAX0UkIVp1s4csj/BBUpqE+BjP2Qw5AYO/9Z+F24b
WzqQDnF1IrvPasacPF6dezIWfwFtkG2Ry3qLZ4/sZbcy9tn6U3UfYwE233X2gPFD3L0P7wB6LErs
1c7eUjT1dcskm5t2wG26cfx3eip9r/6scE8gulYvOla0WFPxq+630JZKd22hZ0WaoqQzyngJqL9m
zlFAAMeVdyILrnL9QQm0A0kWZGyL0uwEDchrk54TJMxUgeF1l92UTvJIfI7d6l/7lCAOwHI5yguG
qtHD/rLSNBlaluC8fA17k/tB3s7GJbGCx/ageMKfBOdFePt/+99SJl3s45B3QlnC8YnZs5C3VlXO
7raEtdvCBxHUbaHIfb2TU4wXgCTyhEkbDzjFlvxQnSRQRkfu+B81okJXlvWZMPGBYhdCbOlS48Uq
i3lrbdTgg0pU1NJSJQMMa0XKDKM97gXw9Bn3qhseDEbCXMNY+yCJxM9F6FfrDMDSBW6qpKBRXXAN
P0s77naKzdoRXVCmoexs+nsCm4NNSLtEDMI73Av3nMuaAVy5NH/4U6gwpyVJU2YKlJY9xZV2kQeb
hI+zdupXMsIHMVQsAx/IEAG2nXQeU7MI7CF63DbIldwGAQrx5/f7DhWxpCHE+wLbprYet4fI73ZA
abX1tLcSlWO8C1ceAB9EUZHKR0cp5Ue0tUNlJySvSea2xmhuq7N+LFd1yL8vLEQZC6OuKnSaCTxK
dPjrWErmW+YfotNvOTRrx5hwaVENyHIDIqFqFd+SG/GNcL+TZ0b5LTgX7GI34/vR20iGnxZiLuNe
XkuW5BIsWAVEnwBmjXAXcVFiOQR28n1k1fOJ+1IJfXlsMhVCkmbuMeqFOyRpRpOdq7ixsH2CxaEa
i/0Y9GLcIFhqUuGkGA2hH0lPp1WdeP4+lLskZhg9w0pkKo6IXT8oIjk9/kB2mSO8eAWH/eJdd96r
kVAxgp/rAasdGHAUssxSutyt53S/be9rg9AfTocKED46tZmhISRiQc1T8VhrjwSyHXNYjuQNJzK8
GdjcY2ylHrM9sXLV+yCbih1KrHB9hIEJzJjph8Yjpti5zZ6HTGanh2UVVPBIcx0DjkFLttckTDhm
Xn1UbrB2uCf7vik2mIU7YLIxPi5LKBVNpE4c4l58T9Z/kbYBUtB/Kyuvt7oIgAzcvpPAZ8J84jPk
0oVtlHgCPW942S7l1kz8P5PpGEWls60dSwh1E5kkGQZKtqc17ZCiitwMLvbcGJ9w3QWw76CjWvGZ
WiivR8whgocbDE2+nc9+ZfJcXTOErOewqxDKB0Kwlis8iEfsyZfvcjn5VQnJXi1VJ6xERnBa63PA
5q+yKJufCx38Yy2u2/UrGfWQdqTh2LhxavaAdA0P1ZEFCsL6hJTl++Hwvyiii6XJAUhvmv0vmcJV
KcrOgTQstyUH1jY5O4oFiNtuWiYB4noa+S2D5hYKZIAsYfJawZQRgSRCUd0uXwRPOQRAruDsiGcY
xbp5X+VR5j32OaLTiLd0P7xo3FFGRyOvv227EMPw3ue4FreNaSiVOeoQ4DtxX6udmQ0PSuLImN7c
lsPShUqJYdnNwuTD6AbJVbqfdbTj+T+2RbyX/j+leQFc3jIvCIKuUTKkKBgCvsKSgXpfg6Irv8vt
GMS2BVBi7WqPdjoOiTuh6GcxBItr94uFYGL/i4+o9C3a+CKG3aZD58ynFKXGPkMThPPEHdY+WfJW
3WkhjnzrhbgqNlKxbqHnZNxG00FncnyvrKJI/EIAFY2a1oh4IGuinM49lP5jGA1mMT2r6knM7hvx
SdYfUp71DVlKUVHJ5wG0rfpw4Pike/kdqbb0ZmXP4CkEBqf7L1gRWRKpqCQX04SxGGQPH5B2ipu6
yZN/SvbpLemGhPedyapzrAFOf/iuVJCKB7FUkxT9ucKpQCIRgR4AdNk77peM9eiHDnjiEH3mC2b5
bz3mX09Up6g68wHT2jEpy40IXRhuOoc2/5a+IzmIpvhi2OJl2yeIKhu+SM99FForhCpA0+x6dpU2
trri56jcpK2LsfhjxD8YOrOXTtx7SyTx0oVbIE8LSkHcYj4TIEtUV3fSpQfREFn95r9/oRm0PEyd
ijZTpGaRGKD23Qzf+vk0TekpEphs5wxX1KnQUjWJOLZgubKBR+vOUW92eeZwevbQiq0N2FiLm1tb
z6vnXE9et4+Q4R800mmQxlWogDLHHqdjIgNi/27791dTwsImqShTjjXWdckGnx++ZhzmV8CsKLA4
Y1fzmwCMR8MAxMInbh+eE7DbS2pwgXBIs5MRN6aeuWl/v63LelFsIYcyvqbuew7sOsC5OZcn2cqc
ygPlgYl5CGyfkR3ObXnr3+6qFmV81TxMgayjzGeMvQM8SadufsU9q1q1XiNYaEVZX9QPVccPCJHz
uXHSu8wpPBGc7a7oAqfVjj3yNvuaX11Vo7Kb0TfVlJOJMb64HcJDE14wxbH99Uhk/xwpriIoy8tS
Tgs18m6IMoxrZbtpevVnV612Nf+9azhGamOdFZXZulYYsiRLFDsuwJVdZG4nJ6aRs/r8/xDjr1pR
+QwdJSHiJdTzcFSPyDFej2Ei1AV0ZJXWmnaxpYTm9odcDxFXkVRCS6I+rIQec7MR2HTKp7ZiHNT7
9XPjpOhn5BwH/GiQMkcaoRVOANLrI79XvHCH7seZ5VX/8Al1LM8Dnw6bgZQ+Aq9NeoORRVRVfJQD
MjzPq1fFw//fdeZ4B9P/km38Fkg/KWQ18ltRw5klEzA8/OmJj1Mnrpi3KxIPPn1HEQAzggHII6yA
fMyNYNDCwpSAGRDS4Ud4OvS8SajbyeR4AzotjzUzvh4QrxLpG4eRC3GEnWYykhEjcGQ30mz2B94l
TW8Nf0bAei2tRvqFQOq1VChFEJazgid0eB8Muplqj35SmtJXOMIlfiGICvV6JI793AdABoh7t4mL
u7yUrTCTvG3fWg0bCzFUiFfCNioKnKadzXspfCuqm6J+2BaxHt8XMqj43k4CuPZqbKP2bvcM5G9M
3otvKiCVCGi/YUvvo53bMllqUeE9BGm3UdUoofOi5sSJZEVS+pYNubstZjUyLTSjQnxVtanf8XjC
THNwycfSrnL5cVsESxMqrouA7gNIMV4sDffC9c9ivZdZgyyrt+iFFlRILzDj4TcdHgzpey8AAxCe
CnwyZmmS+MZGeKAHRsR2yEZtxC1JvSe7D4QAUXMmV3LEF6YsxsnQMyPy0JUY0UbFIdyPNu9obvMU
efpZPbWYso0PIzYgGEGWFYtoZIBEKJK+DwXSdOOtaDeLIHTdGZhenp0IgzGVg/ePYW9bx3ouuZ6d
QYWJpuoDvcVMvF1jV4fQogcHda+fGpvk4+Kcel9hLl4GpveB38UDSBy5Jgx9XGv0mxFMVYIZHTIv
Ab4pwG3O/6K/vfo2WWhITnohr4/0UQxmyNMqfd8nyQ9gGzlySyB4NDMPAGLZSrvBV18jXmUBPK6/
pRfCqTgyGgaAjAvp7zOtvBAf2D8p3wg1XA6c3MD2Z7NhjOaxjJcOK1NRlnhqgJgqbUxDf0lzhtmw
BFBBhecnKVElbPvJjVvrj77EKJIxsqRBRZQSHb+5DPBw0KvEBLU5eLtRNr+NEsaDiCWHunA0QZVF
SYzMYjT3XGaYkfFNjQsTHIMs517/YthEB+6mqkg0WDJvTDkwaPF4rG3sxGFFANB2TuQBZAklP/Ff
XG3W4/5VIGUDvZEqkSAj7vOYcA8OsnFO4x/bweO9ffc5IF9lUGagNqWgFjOawHXMO2UeHeJ48qIG
bBnzT254yVTdRVfHCiXszA2JyQ3G06TnTsnVIxB4j2M62zPH38l161ZCdcwqxQTpmJnWqO0Crs1I
DUvmZDeMy30w7qUSP1FE3hh+V8BGW0+PkdL/6NsI8xaVmQYBqGlfy7hxIowntCLmGCdMsZTgEVd1
R1AYTfZ/CNdX5SkbDTGt1mQdIqd8H99p7gyATP2hBVYz+u4I1QKjDrE2bYW4eZVH2WofdLKuSmRs
/qycW+wfziaQmALwv2P7Q3JI2bgzawICb02X7YNer1lfZdMPHK7X0tgvUSeTb3qb5N7kEHyb3nBZ
Vi5/Xc/zw7Tza6tn1csYZkwD+DVNh/5ChqHftDlEw75pPTFyt7VjuCbNT5ropZTPHBLElO6Sfi+N
jCCzfj36fXD0/HweNxLmlknFL+xstT13wUX2f4XRLhYOLfbbv1QRWxwW0XeR8Py4VaSANJmw39jL
35SYldVYZ0IlNV0thKIlHYxOfEsCrI3chT1jGII4z0ZkUajoxSdxlM5gv7GTxhXaW1l91EUXKEZm
yd/HEu9sWwBLGhXH2m5Mm7EGtIoCTqHZ32PWz5nbb3J4HFqLU1ltVNb3oyKHVPEloia8iWt2WiOa
wvSYN4wPuF6TWFgBFS6Krpz7UMQFljADNpfsG7mWh7vRCSyeOc/HCoY0xaJS+3JW1jAJCcDLHh6a
FvCl4pcRT2nwozyw4aXWndZAoUAnHe/3P2hh5HqSl0MxY/Y0AwaOyitPdT3Z21bBEkH5Ee44Wq1G
eJyJbQDQE7DMc/WXLmpXLShPkpIhbvUAOcTIsaahq15s+M/bWvyDIVxlUK4kSpOSNmQ1siX8oe80
0xHmSat95v6Lggrro1GuBOA5icsnsiy068GsxjsJqrHcRd0bN91jfh/YLExn8ud/jhRX9ShnkgER
GIc9cG2H/mLUh1HezYJsyszZh1XFUJXCULeCGT66VcQp3DwnDdLv3OwRxBPukXFO5Mt8UmQhgHqJ
6UqOHascl/Z4r7iDN76QDbU3GXM3g40m6k56C/7EqOeeNV20Go0WcqWP6UJJirRSfCCNx/1h0Guz
z3ZSwELWW6/hYB9OVbBfzaPR8VFKMstC14t4MZAN68GrPM7Kj/ULubuobuIae+4nq7i3ahlXkfSl
hQ/aaEgJvOuQ7HjjCHohHvjlkr19but28Vsx+oKiog1gtAOGBbtsV8uRlY09Q8I/fDuywQiCpM8k
jwO2DOR8fB89Ayq63Z/wSneUS35s7A7D/XhEnhXWhP0acq3EAzz1b6GUX3XcpGBCG5/LeBhtDF6a
qjMceS/8+Re6sIrN1xfZzG8J1RXmwvhdajFLBaumKYsG9r3wcPrEYmj0XNO2Ipos6r3gRsfokB/b
l/Q41qgIkyWz/IkPwERrbp8oSyoVMBtsbkSY5MZAfFWaMrcbepChfWEDReIXqlFxErOMY8+leDop
6kXOzqrOuHSuG81CAH1+ol9XSVkATP2kYkMiPecv052/6x3CsBIeQB5wzyyakVDxKYQtZFJOHgZK
nzZYsUbh3Pca9O8J2lrpCH+Stf9h17KiCuOk6CJdVHPYn84QMss+3ysZdwKb3WM1DCyAX4ZedGXO
L3OOG3T4Qnwq98qJIJfPnvhKKN6AJ2yzJjBYatGZoJ90P49xmYr6p6w6pqiBZDlLJ5YQKuwLoYAm
EiGYkL3JIUiWysW/S18at3cIAVbxndv7DcOz1u8iVwOhsTrjVJX9oUM5jL8nEBE5KvnBUwp0CP7E
ngpev5QupJFPsLgjYjqoLHsCHdC74R3wejwB7bh9sc+daTddugOrJ7z60FvIowKHNCqzlhpIBb3b
n0ArvJO8Zt+yZ+LJ+W+4Gb1aFoa65pdYPbdr28cocuySboj23v9TfrJw+Faz6EIpKo5opVJzbYzm
qVHUu0Cf9/igblJgi2auLtuBd33BZSGLih9SIvB9SSbgCcu0sNPtFhT3OkoaLNTO1aT9WxA2rD5a
xjAn+Sz0uHc3OupwZXYqEomhzPZ3w7jfRxHCxJVqV8HUY9Eugl+d2JhBdj/PA8Ontv0Y43sf5Yy9
oA0Fet92Id4IlWpqwT2gsCzGyaxeThcfjI4WI9e2KNeh2OVhdR3zgy02qvQ30L+LHdwXuCpnAIHf
hQdms5ulHznKhRPrYtODIgfv2N4dnvGsxEx68ct/7C3ix+G32Im/sfLYurIq5qhBCaUodMEmNfwc
dM1IKxLKAQGa6hXvysp3rfqZlgPrckfs4LMzX4VR+k1zGCfFQN7ph9EmbI6+rdsKSHLTw3/Vi46H
AEqJG4wf2fz0GAhHVbIaxZbSO8VnTVysLTDienPVigqFHV+MLdDK0KpTzACuzFndm/hDcBJXuWO9
ANd7WAth1F1q9DstBHkXVqvQUeKdFEzDnBV44lkAQn3raXes/sp6oL9qR8XEtCl1X5tQfBi7Vz36
oca3MkrXWnUK+/suuAnmieHk6/HqKpAKjMGcco0eoqTXNjtJ2ocsLAfG79Plm76bQBvU4AtmxW2a
PqbKIyN+ML4YvUs+x8nUVzUUeI8fVugqL+NOvhOOvh14yV52+xs9M/Vb1CQs5uL8egj5/fVUKkQa
WSUYeYDpxDEFcMg0OXHW23UyMzoC6xH/KoaKkcGsogacQkdVaSyDK91AD0pTGySTU/WeYREsnaiw
IXNc3zc8euFZ8ysrHifDi5k0RSwZVLxo+95Q5vfZDsAadaEZRHbSs7g214WA+tcAjbYE5icqvgt6
rOoBuexiAt6A3wp/ToO7bX7r5n2VQRnAUNZiBOgl5OL8LVFtDbBN2wLWM8ZVAHX0XJninuQj3M1J
bM3lruBAZPtc+4MZtiUjF7NkUScfz2qjJGRMQNVehmBAHyx/5at0r5STa+j127ZmK0YNslj5b95k
hbIB7R0WxxCwjli/Ttg67uA5wq4YWE8Dlhzy74s0n6ixUJZcxQMIbxc2rVPIlzY4q35pb+uzYm4f
9KFyRZtOeqWNkCN3rdkremxmVbyTtPz/Hww+yKFShE72+apA5dEa/WNs/6wqmIJumKPOqla8Q4tQ
F4gPkqjcEJdNPEucTmjI6/38Cvqn2/wx2ekHDZW2zAnd4U26z59ni/szswN3fq4P6nf2nMWKjy3/
DDqF8PmYcWELUvKy3fnCKeAYAMOs36fiRACoIb4gLNFBelDkG50J1L2Soj4oQAUJtUF+MjpewE5O
b2cX3jEe6n3nlQ/TYEb7wR72ozc79b14zC3mLZf8+MYhqlQAGSq1LSpf4+2u8U9yXqdmlKBCGmHR
QxwvKd/vARx9At6nM+r9Li3m2yKcMkYUY/iGSkWWopmbNAYOjB21GoDq0dJVdGfQR0Ynm/WhqZAy
6wpYBXhQipOl4ORgOMmebPSzXuMrcfLDeVIRpc2ArjzLMw9A2fDUS/IpqrRz2LZumyiHbmCxgrLE
UYEli0ahEmp8PEP8OUmPIgqH8/RtUPa6/oXa4QfNqNhC2O2nSobHS2KFjdJgPw7GZTtMSuvqaDro
lQxSdqbUScMkV4cacT8YA7vCOnXSRravaJaUjcekAIBGJu/FXN3jUueKyltV8bU5Vckd2BR3QMK4
ySKsYqOjznOthdHys6APD1He8/bMt+dKDE6VUXlNoFt1rJtqPZ6qMD/PILDS+/wQC9HeUGc3HRRL
iPTvopodq6qyu5iJcrQeV66KUh+ziwJAavhQlNQs+Wf5KXbh8JmH2yK4vo0OXIxMQkSWTCpk81U1
cVGPWBaXb7wQmH7LyD6rArBJIgkGxsOxm/kxm5ai3qTSNAs2ho5MXvvuo3O+bSBrjy5Mn19FUN8N
NFADZKTCXzvpVp2bnCNcSKD0zf5mOsY32uO2yNUrwkIi/dVSbdYGoOvbsjD/ISc9GK/lzIxi6d6X
otdtWWvl86V6dDoTkoT3xwHZADCr2JSZ9yj6nhOLPFXko28SCBlWEmAcGv1G4gq1BgQEApbBh4dA
HY96hCb6f9RL/GgZqYCmeWgg0dQ2pi9fNUCqxLZx25qSJ1jVT5AJ/WJBq6ymleu50bkt6cu5UrD3
YQcKbzZ6hdRWmPkkM1RjmAedvcqxC0sjnLCGCVSmvjvW3fMQP42Jx/iCrGOi0ldSiXzJCwO5b5V7
8SA6kROexTv+oTiR1krtdSwqzLUpUhijDoRhQwLqL40uN6ThWLUDxwPdeLJEKzhyZxlt9d4MTvEz
2RuUv3O26mwrShz405UEfXU0AXkd2HLUlSSfVdH3hxZ6GtmDXmNLuEnRkcDVPI9OKIBYaRQzxiFE
8ptbMsm3X7wCRgDocm1DZJIFEId7lVAOw3bmQ3Iz3wee5E12ayWhmXpk+xX013eRyzLXNVhGUBBf
FacOWMq6YUDfkcfkjPRagvJwPmaHELBmzdtsTSDVc7m7ZpdbKVa1J5NVpGN9duraEo28HIgTAk8z
B46kT09qz7t1pYMqU7K6OLupE+WyfdLrwW6hMZUuNAxnBkH2rvHgNJfIAacAsFd94IyA+snK3uSX
6oUhkwSaraOm8kcLxOy4DxEVBqsG/CU6zPhvvmhe5YaOwrhyrvrsQkEqdRhtxPGJlPG2Wt6qzTme
HhnabBuuSjcUhCnkAqnE7SZ5Jgtgwg5gQZbkkemn5N+wOa99PXR4RAAIYL0Xq1IfHUWMejXrcpnH
UA8BecAqhJOiHU8oOfkdc2lp7fMtpVFn5ReRn5dThhqNjCkUo7/UbfR9+wuui0ClAQAmeMbQaIa+
2PlcNfuYT/J7MyyDnS4z27jrH+0qg3ItLQ4BjBIDEbzDC4+3SO7T91h2NIu71mP58apTYfDst0bU
EWWhEFVlypNYRnqdqS21ZnussFghWelBQvzKPf7y374idVC8ULd8zqHjlPPdrpDbYwDypG0Raz1c
XCqvelG+FIllrymRCF+6UQ8aiMt9tOkw2PpK8AlDVpuaYRc0UqDAASFWyWB6vctbwQ6mfoh+AcjP
FICN25z5l4JRZ1i7RizU06g6Q5SoQx7oMJJpxiJxd0Gf8JD0gNdkN9XWgsZSFLHXRbbzBQCujzNE
EbiDSDMJJHSy938QPH2ZN9n4qms3MbwHwOaLgRpdlqjMNnWBpHMlrkia/00YAebXPw2spwcxazqu
L2VQThaN0YS6dITvh+pnMPKoTzaOyh0SgBX6grVtjOuHdVWI8rGmSjhNkBE1lPpGz23Vv8jBpQ9Y
Nep/sPmrHMqvxFYJxqKBX4HhGRuIjYk7nx1+lw6Sk2HO1dvW6h9Cx1Uc5WJSXchFXiN0FDWmaWcb
u27fwvYdVtXwlJtiX2B0c2Ku3zKOjsbaE5KyNeoRYnlPwDYY0bOy9LeitduD5mEq5AbQyQ9YjP25
re+qjwvgPTE0BVi2dKscQK7h2OQoHfaRI2X7cHzc/v1Vs1/8PuVnE6D8MKSH3zdCfT8k3V4fERmr
niFm9ZquLuQQf1/4c6QAn9OvkJSn+9a+0ScTmN4uB6bs6kebmZhaAyWIjbEa1oiGSMzvk88tBJMP
vBCcCHOp9xkUJLM8stU5ooU51SNIfs8JSsDNL87pQVYVnaSD4DS5iWfzg3LIncANb/gja+5y3VsW
fw4VZoTMD1SVZIjGmQmQIUD8pQvBGQJW6J6J/sCyHirgFGFjyHWSA2u4tVp7dkUrOQomsI1MeQQE
RGbXT6wnwrpBGYBOVw0DhAhU2AG4Viq1ARxFRK3Lf616r2i/0hBRMd7+twwq5MhVW8vA5RVsYQbK
UJKYo1GYWfJUS4297R7rH/AqiY42/BQNgp/gdjdnZiP/UBoGetca0jxwsPGfhNsQNqYpxygyTU6C
CIlOvsn3MRZq4xOIOLAJSRK5aoaTCYhNmCjJ6eU37Y1lI6saLuSTf1/4hwjylrapA4xWz7eZcalY
vYl1i18IoCy+b/q4DiN4/jspjzu+BDfTK7mKG3e8x7K+9fSwkEZZfNvnPHLRyGPfWnEFM7ZDwQyc
4Gb2RkffFY+pM+wqFgbEasFveYiU0QuRpKFkCzPh2uJb3w37mPNPBi87qdw5WgycKE2LfoQx3j1q
ABjF+m40KnMIZHcQ4odtk13N+xL66YKi6vA/6m8Rs0rPwN2KBJnaXHDn53+k6UMsssaeVhPiQgzl
g2pWClg4B/eYXmXnKFHOXYnJeGWSKvxP86wnPqsFs2qpC4mUL2q9PNZNFeKJMhn3tdI/oNbpbH+7
1eB1FUFDXuhNm8Yx3+L+nnhx/zMurYErzG0Zq2oQ9jnwgYqYoqL8QcuqTgk5Do/7aa8EnlH+2P79
VR0Wv095gBpyVcGjiWQn4ETHLiiGLRrWGt3aDBNaKVclKCOLwpDnZg5ZNUqbPV4hbjeXwL2OhUue
YqWpVNyQUwiB0p7r1ZuqYiE3rEeVxR9AmV+B/vFQRzpSQD38EEPenct0H6gSPC0MnwI53o1G6YAA
aj8VExbWWg8VRMaLkvWlKYOcOiObaw5er+jnafIC+UfBIo5bF6GSLQawuqK++TE6hwk/B2UDL0tn
/ihOYWiOuW/7Rc5IQ+txU74KotJQBjylIJuwBzK6o12/pXZw0JzRmmzRTGyJcFp4rMITSzcq80hF
YyTcgK6gzjUWmnZmmL6I4WR9xR2uipG/4kN+i2RVDBE19KAxkeC69Gk2KoaQ9evt4vPRTjdWWihx
CByY4WrMwSs8DDUQxoXhjsBxV1jiKY4jALm3lVtbfIYfXrWj/NCXRCBhgbjxnWco2Q1PAXB60G/S
be6XeobZOOGT7xQPamyJjD7aagJYiKY8sATRbT9P+LAGaFDioPLmttiJObaX4vI2nmqGuNWwiXSG
7Q/kNCC+fTzHEvRXXViXKHY0+6L+No2/tj/lqjUufp9SpwIk6ZCPKh5CXeg2QWnzAe8BXtL9ghiN
NySw+qhgDaXUaCpJ1MBTi3aFePDzi4HmWfL4FRGypGrYJgMnDmXxvmxkU5LDJoDafwi5yImy7hCV
6v22mNUD0a5iKJPPxkgeAx4FEymPHYyYOoFUe9si1s5EE0QBi4UGKCzpu3HM6VqUYCrXFsDko+lo
Kw6plXGBvS1mzZKXYoimixBRRUIzTaglYxz9uVR/opxh9lpjCeByHZhwAaRGRr9Hl8Ko01GKsuh7
pcFD+NCfZGfcEfqS944NE2V2tVujkWaNbMjgVKfB0PzYT7t4rHGdAX/WMym91zsDux49KCr1vWG1
DphHz9nDBAwxLBIw6pOrpwe2a1i7IMvgIv74WadBBEm4hJiojLqV1uEhEscbYQ4ftk+PZNlPH3Qh
hnLcrBM04Ebjg6agMgEJxg3pQ4vMkRmWNlSyD0Ru8ssWjjsBAXsyLoV6znQWydN7FNtQhr6Atq0M
BN0J+T7eN7fcWQBTbPtdHIDz1oMjlvMydzjWT/kNc8OWXCS2BFOlXWD+FIUIAHMkMCAdtdjiqo9y
Z5JR+/ymaKz/rCl1s6mDJh9iGbY5HHQP17hd+h09ADPyCGYG4dUBlzZAN/+jUdKYr7CULBkV3L7z
Gvj5cb+TM2DNVDmjW7sWHLWrUdKgr1EUiVpPqpQBwKrjW2Hcbxs9wxppZNc8V8ayahEZo2g0izAx
I+lZi1jA+auBcaEFFeLLvFfGnMcZ6dxDDQbN5D4THmT+zu9ZSxEsSVSskAzOV8us4+1wTlDkFMwc
vGZBKO7bLnKUiIXMxzoeKmaMLT/VgJpFi1D61RbP88i4D7LUoYKFkWcDyPAQkyrsJ84hsKGFZ9l4
C+O9rDEuFAxV6D3PKpWSUiAXd34+8+mlLBiPnPXfV4DMBIxLkoQ/RnG1mfJWyzBfARq/JynJbCwA
sW6x6yH8KoM6Di6PSkPq4C1+nV6S0r9Vu/zblAv7Mg5u4kKz66je1arm1FV6mTjFFkts5pRgPBDH
1OyKxOur2Wr1ajcXIgqBX5r+1MTrH0idZ5MXoOFQ4Qix2LmFNFlNKpvYTPpSxsQci6iDGg9XROpb
t5wcY1Qe/taA2cNXzFk455XyJeO8SiEnvrju1AagxEMtFuywqb/ns9KZ2HQ/8QKYoTE4a1ajwsIB
WH1dathV/1sx6tIT+nFdcgPGt+KTZs5253EmRkew+aQ+vPcqQxNYxAw1SXD6nNGuMqngpTURzlMh
99OgMAU/cELjRYhV259YzAhru5nY0LiKonwkacZIbCZM341Z9JKUybPOiT9xX7V9o9vnI1jsy/Sm
6HqXK/Kf24lgbZH3g2zKd+pwyrskweWVMCNhojE6tLsIgOm4A5lqawYu67uuO+tVWcoXcFX3exSt
/xpR/oupF1i+7E1e8odvnN/75XZhpkkSqzJCG1Los3b+a5dXAZ37U2R1tnEA47dFWkb4xk4+MExn
Peb9VpHeuwGsglRXBuaM4vQNxdM8S83tU1tP31cB1OXHT9CYwVsWjl7e5vneN84Di16KYf7v42SL
zzeXRR0mqCnZmRzeAFXOinW0nJLZwz7LV1IQ3q2arksg9KbhX8YJ3foCcz92o6GI0/8hit+3P9fq
eSwEUJ9LBbZp74eoFJVh7o2qse9LFqDR6udaiKBCb520KUq9OBEl6y9N3djBhM37Htfguthva7Na
u9QWsqgAHMlCgZUeuOxYj7+qbtLMsRPPYvLLmIVb1FzxDZOnJsttPhl3cdphsFxuLtt/xOonVbBU
hrInSHkNyouxOKwmiB3oKyv+jh9D25d7hp7bImBqH/PMEGZTqmMcFLhu3/X4ODFrluTYP0WIxXek
sso4oljvhwbmokbNinjN5bvygJ2fS6WVOyUYjrk/3BctZwl5s8sU6VsrCSy8stXK3/IwqTTTh1oi
TqjOYlZvdmULhDVuUJl4Wx/wDn0t3AGo7cKD9HP7+FYDyEJ1KuNI89QBgRcux9eAhx91r1DVY+hz
X5gNXCpHJRe/Q2OHC+B4iVTagwLANyZU5Go9RDJUhdd0tEDpul7oB5M/B7CSKqxNHTAomrRvq1sl
t6XpB8+7k36TjKdaYw7pE4/+bD1XwZRusJlRK3x4QGuHd7Ot7FI7swaMsfrm6OFFxZpcWT0yIMsq
OgqygkInlVSpZI0bsRTQBcONkQCHk49Epw7a/yPty5Ycx5Fsf2Ws3tlDAuB2bXoeSIrULsWekS+0
yMwoEtzABVy//h5GV1cqWbqha9XW1qpURIgQNoe74/g5j39jaVy0szCWSq9YFFX66Fe7S0Djy+w7
Ah/v80auSf7ZYAD4szcLezkKliERh9NZAHZtQX4USef22LjDrlzPani4z36h4NQrXXV3K1lxayRn
w3NxtMmsy1PkvYHTb0pnans3tO4HvbrRxavm66KHC+vSJVmYWSrqRJSm8XQRb+ObVdHXjcdPK7xk
7ZbqZE5xDOOhBjPDNLypt24fu01gJE7og05bgMfUvY3jvupb/Wx3GTSGcZ5JfU5PFEP1VGj6D81I
tjStVj3TgqYf113FbwlBXN1vF20uMkwTa0EZAbp1+HP/wm2pcBaw5cyDEuiDc1se6uoyuWhwsRHS
uKilNaGSSJPwi+MRlYuy3lc8Xd/YC/OD/mJJLhpa7IUyzm1NEUheKGsrsMF2W+wAhp9zqqBAuuV+
X12WF40tFn9bWJy186k6dvJMIns95fz7f9ihxdJvFD4yRQ3nDhnY2jNFhY5KROomK/jb7uetXWNK
BrjtpyuyOEGnBEiGAtGwl5rWA8TydsyI7iCB/WTr2p3aZQErx8jRkug1acdNavaOKuotzdmRcXEu
rXdFGTbjJJxM6A96UjtQkKsdNjaOkozPZl9v6i46NuGwGdR2JyfzbJvmXvbmCdH8ARzXfqePTjiC
N66YYqdP48olhuHGdfKMK8q1loRf+1Rbt1QCbGhSJx9LcISEN+zNreW6ONKhsGhXA4ctoAzNCFRv
pQwg0Vt4zVvrZ3Hs2drUjQRCW56avFgtRDbyWxS411swcGFi6MQCzeqv5jmRipKiJAfA0/ElMVvH
1PW/M1QA3RsGQDf4/2J99ijJ6DqSwecKH9ShdFT5pShvlYNdnY+LRhbLUipGB7AzdnWivPHiXg/P
YOr4DzuyGCq76qHeMcAHMQycAGR8MGnh8Ohm/uoqQMm86Mxi1kuk8VKhYI+ZpwqQ+1lwOA1G6MfN
bDrJatwZN65rr8ZTFw0u4gs11600r+Dt1L3mQPwkbF4Ji51J3iIJunqU/WyILqKMVpNllDI0VHTW
Woag4UAwQ6JoZYjSHaPO13vt+XOLdWs06eIoU7KwZ5bAHpoxlXxN17hS2013sxy1DKIHxW9vHTFX
D8+LXs5H0IXLU1sE96ARnLpmNXj8Q125Xg/rxq825bZR/474r32xXujiSJPRABpr+Hden69tsm7k
2qA3WJiv7i+4wkBAMUtD+uzXLrVjY1u0xsQZEeSMjMesB4SmTG+cLtfzYz+bWa6PKFTpIMtqvlEb
PLKaBXLKlxnaMl+mNd+sG+v+qvG7aG6xNJKOKmqnwbOCmlFgoEybqq33+fK7MXB0sRYoG0nRixLp
g2pTgxRG3ZX9jfV2qxeL6c/0nEyaRNzXsb3ZvmvRLdKm61voYpzmb3CxoFGB3XajxGlnPvS/T94M
xwYPlh8+WDNl6vq23t5sSv/ipF00uDgzbNAgJxK4Ek+NU28aAGsi3JmM48h+hM2NC42rNumircXR
YedqPokKbU2Wtq+NGkRi1sq0XQERlSLWVuCgv3FzcD0eu2hycZIMY520Hccyz/azSrgNFYR+dFRo
QyM+kih+Cx3iWCdLOPKrctuHuzG484BczKYVy2gEjzYSdNNOt45T//g3ljyYdOaCW7wuQeV9qujq
hFySZ5FgTI6jOEnlx3/WxKIL8OsSwH8EdpVyKpPKMctjc5MZ4Oq+uujHwuYRs9YkSrAxTsOOs3Oa
31gGV0/dn89fVqlQrYz7ycLzmS0OyiSekPlzrImt2+4Wt+JV6Jl50dbC0uV6OyUD15Ek36D2LOj2
Jg6kwrePKah8AFevHe0djNxQmYT3/vlcXTfqF20vTKDZgEm9Uz5yN/0K8l0gTZvJdKuN8FQUQN+C
ut0a1oU5jCBIoOsZYi5F/9GHhdsqfpr6xdDcOKxutbMwinYyoXJixOExJPWO12wVhgc9fO5pfv/5
AN5Yh0sMctha4WTNcyfjVZY8Krf261VjezE/CwPITNS5mDUKmKsYajcjDzQlh1AXmLhDFZLrZux9
3p+rR+JFewvrx9SyonEM8J7efAkLwFbUY689/WdtLAwEE8CrVnPgLTTcmFqv6fhSqTfPxVtLYGEh
9Dbs7KhGXg03pad+GwYlpMjHV/aavDTe7LKA1vP9Vgh+ffiAg0URClhL1MXZmDQjqUF2A74SdZMN
34cimMJbe/Z6GxZgaBSyFJC9+/WI0BDlaw1gkZ4Al11htG5DzlzcgN1cdyvANffvVhY7SG8RSBkJ
LicT7li4ZdYc8cQ2fD9LikELbxf5txg2r2+lny0uxq5iCe1rDWFiDq5+cz9ED58vu+s5wosuLfaS
AIAvtymCXR36qZOn4YLegRAUUjIQR/MmF1THAZjTpPBvJnnn2OkvPtNF04ttFWVjVIO/D7xEcgXg
Q134RntiYEQl/B5RATicxkzxP+8vuWY7rLkMF/E91EuWQqeGHQF2NKKCR0m0Q0E7gI/sXUs2nQG5
qjIbz70WPeTlcGcWU6BmLqjJjnUzHPW6fTVyPQil6kIazVXSZgcxvfvcKu+4Uu00OF1ZRfxJpAfD
qNywfQrjWzw1V6EAF99+CeCbGiPT6xJZzjTdmPGuSPcxO/VDIJv92Gy18j6nm88H7Op44T6BEShv
4GZhsbGSsqqKMZUYr3B0rIw6KMRxzRIrIvmmKOvPG7u22q2Lxhb7K2aWImMLBC9ZprrFWPh1HN3o
z9XD/bKNxY4qVVlOagvvmQXiOJdIIhluP7We5sJwfLW97vXzPl2zTJftLTYYEp1Jr8QxDsMoh5jB
s1GBwBtloP9ZK4u9pJkdBWMXlrVall4BPFNsgKnFSFefN3N9gmBfLQ3/gyDGr2ZWNBHRmxKcAJFY
xUi70FvQhasFi3j0ny0sfK84aapGRhUS0FRK165br0n5vjUA6sk630yMVT2CONzQzrEO36+Blcqm
ypkKsB3zLHJ6Tbq4uDlJUzgKm9ZcN6Vj2+YrS27Vfvw/ltLP77rYG3ZkxGMdYTRqD9Qj99B0d8G8
dtRAPlKs6if9xtK9upJm4hGm6bpJlkIuGjNkajUDRO6m2LX72EmRWFbKt8+n2L5ilUF09O9Wltot
ST+WzDBQMapuZ6ZxYwN6qtVtRuyr6PHLdhZLqQZEpdNN9Kbm04ZH5RPE2raD2QY1N3eQR9iNLLwH
iDIgOSruQ2QU0/HYNYVfcsOvRe01XXiqsiEY8qRzQBT+jWXWjV11dblfjMViMVYABw4TOIw9aa51
8ZIlNy7Ab8zoku7cqHitMzlH8qb1lRvpzozKDRgcbsRtV204AZ26qhHQFy4vwRsNosqF3qGZqPe6
CkMcjqso1XZTOjhDZ9w62a95mcjM/9newpfNpDkiUQVnTC8PdvhUoMyFx9/yKvc+X6rX2wG+xNBU
XPAsYcoTq6rWrBFn1GrjN91eJEFldSei0hvr4Oo80Y8zEMVBKDv/1exputpHUukh5JVFroKdF2ej
M5o3quRutbI4/SrUh/bVbPrC5hspn+oSt7TD98+H7HobYA+cz3KQVC92HaQDm1hYAuYVbHrpUVib
myfs1U1Dfzax2DQDqWQSWeiGkW1V+16pbwzT9efPFTvAUIOpYzZgF9kgEmlQP0W05nH1lHd3ifL8
+RBd3S2gw/7j+cvba2MgRVsSTLY5xiCsth2a6pvM1FaaHX2lceh/3tz1GfnZ3GJGUtoPoK6QqCDM
s3Pe6OsYJRnTjWm/OmaMIA1u2xZS4gv3QBddpVsZmBpYLN2iCj1ok/+dflw0sdj0ghHgJpISQbnu
D/Jojqv6lirVrV4sZl4jpp72Mof3q3UBLUIHpZfB57NB56+5DEqsn90wFhc+WG9jV/OKeCSMHnlK
V5Y9ALIjG+QE8/skEo0jJvrDLkIFvka3z0GaCqb56I2IEMVjylkW6Va18rchEedKjLoLUoZtWNGv
otGPLDQco2O7eArvqwqiAtz4aqftj7ZpvpgVfdbHkrp9N4F+TnHB87otq/pZmdS1aGVgWa0vG/NG
UHu9w4YGnkFg0GG2f91O0FYK86nAdmrN0gFzSpaC9KI0nZygJrfvgpyaf8eaMjBZaYAHMuRbf23R
7MJaqQjcJrNDSi3/nnV8V5a3yu6uHg4XrcyL6cJM6NgMU5KDOEgPhZtCDIMquiOLB8H/xk2TddHQ
YgBNYN21XoNJbZUXowFXYXdsyPrzZXl9kn4O2dzZi850Ukm6Pp+vIWP2tZnMh2ywzqaNOuoy8yfW
rLEuHj5v8qpduujWwmRooWpFNNRgMvrpMJiRz1E7w3r1hmW62owOvTsTZakEzsmvPVMHnOJpOcwY
wCCuXzS1wOE63VhxVysEwFbxZyuLM6nixhT3CWrp45I8hJO5SpkdOaIwsTIyX7V1j0GAPB0yPyPF
us3TcyTDI0jCfFFm75NR3jjDbvV6sQUIgtyZxRffx/4ulS99fZjoLRjD9fDkotOLHZBCRbCsCiya
EfCvCMlzHGerbof+eQQljICafL5ibja42AmocB6jvmlnQudZLRHhu4qauwwVd7qLm2vPviX+cGsY
F9sCub5U6qSFJaG/N33iqvpzRd4+evXf34f/E72L879sf/O//4P330U51jyK5eLt/57K9+JB1u/v
8vBW/s/80T//9H9/fYtP/vFk702+/fJmVUgux7v2vR7v35s2kx9t4jvMf/n/+8v/ev94yuNYvv/z
t++iLeT8tIiL4rc/frX58c/fNAMj8d+Xz//jl8e3HJ87vA/8u/jLB97fGvnP3xTL+Af8QmqgIovM
Pu98Gdi/f/wKnJf/QI08CM4NHZqQ+lyuVYhaxv/8jZJ/mJphAn6KsnAcaTMOq8GphF9p7B/AXzED
G1zVUKSDUt1/f7Vfhv/ndPxX0eZnwQvZ/PO3jwD05wkNIC9Fjhd4f8PQPpJSi2Vd007jRRFXB5GX
dBX1zOvUTN7n7SDv04Y6tDbPscmGAzP5+K8X489/UQpOJ11GittPXTCmx6SbQJ2jGGD3Nez2BF1j
dWvTqPJVqWbPPQufokysUmm1ttMQhGa6hsSbJFw4fV7LB4jH9uec6d5QmraTZx0uRefWwrKu11NW
QWa1TY9Z2rD3JBs2XTGCZok3W6OodqoZ1zlwTGYctCaiisiemhNIZ6GzNfDC5fPbuB3uL+b6jwG9
HEDtg9XtlxHExFFmmgbTLZsiK/+rzeU9B8m8LLs9N/jUQnxdVKdCqWOvjQegXEiTH6qwBNEEeIcc
qsr8HKZAp+Y5t5wuSlpUFvA43RpGpDe+9YOE8bdYjYtzOJL8bLMctI3MCtIo1valwUewag+Vi32n
7QEuFE5pJgWi+87cpRwZ1hbO0YtaccWV5uTIWmRfFH7qR7N8LUjBN9Vk1as8r8pVoudaAEZAywEq
XrvrOqVfA2nKUaIaVztZJeW+ESNgQACUtERX9gAvjucxpsNZtXnhhQOZVkTp3WQUnaPQNL2L5DgE
Viq6bUzL4kDx+RXv7V3UEvWgsGHwirbu7z/+xUva3xdj0OWh5c4q7M8yY6lDAJP83kcxruAzM3Io
z1c1mXC5An4BZJQT/WSquT8lyrQrmlH4UTftktTMHz9e+lbb1DSxT4K1qSPBDBBwDP6umRLptSUf
v3ZRtEmqJyUEFpFZrSvqgXMnDmunJb32+5Q1Z2tU5Fsme7AGdqP23HGuu4Mx3AJD/XXrIW8OHxGo
GrBL/HXhILDWpdZn2p5OKC9y6zwE/yjuxh46QyYnOWV+KNukd0Ji850iQvUbHcC+Aingdmsbg+60
edc9IlWunbuEBB/vmK1VHku6AQW5hdE4amcZT1lHXhG+JsAYZOPgMGCya0fkvNp1q4onxntXlsjv
1Rp5lChM5R13676kT9Souw0Nbc3tWEeeEqQDNn2la24vVz0B8QL0uzStsi2nNExzx/Xye29SzXQn
BY/ILVN4BitGNxwndR9aubbXzOfPtx+bPZqL3aep0LFW4YzMWAMDr4vdp4lRY8pAIMCl1dVurHH9
hqDmd/iRDqhq0h9JjzJJy8r1B0Uag0MiaTpwV0pf10n5kmll5iYhH3dZYokXWSsbAkBpp3envomM
B8gcIl3VCNPXmThxFPurbiXjXW4qxVFa7AEpfrHRDYdZNHytImE5Ia/GIzXKYRtHLHdLbQ3mL1TJ
av10+niJLZGAb0xbm52JH6WtccO9Zb/6t8hEUKTIwbNumbDv8z9+tUgFj8MhQ1s7nv0oWsoPRqR2
btawyassYbi11CO/p7H+0AtQVUJ6sfZ7pkP3QEwiwKqkT8DQv8R1k58xs6NjZ215gGoifUFdb5oU
P6RtDWulycSBC1CKOlbZiYPV9mwzEWN6ygy99G0wZ2w1kVdnAeI0oMZS4/tov5pRlX3TDQVp54ZH
gVKrwuGq3R8yMdguLcT4LW+JM1RR/rUsDVRd1H23pbqw7xRFlk7f6MM3kk9PVLl1IcRmx/WXxUQt
E0vIUAHOMQCHXYSrxSQUo0hGudOYyE5DSLDJmiEroNUjtW9jVlkOwAyKJ6ohfqhT1rkwKbmjUaW5
HwkNXZOJKKiGWt6jIOOlt1NUxqA88TimHDU5Zm8/5ZxZCAwbVCDpRn/ACSnW8NmZYw1p6aQWnR7z
aoxByZVG+xqmeKW3euJng5quqkgK1y7ksAdqCfa3TvbpPCkdoMFA9XRPxihHJ2INXU1sBO0uMcJv
n++3BbP9vLZsnSFHSOE1UAb25F/XVl6wAmnjvtoZVpH6pbT6e8s09nAelRfSZ2IjJbLdpDd63H3m
OdRWYbLSqQ2/8y1lavqjHtrSDWuVn40oLmE/osEvjewJubTAqmmUOTVLxXbEKTe5IkpU//MefBAf
X0yyijoY7G0CwnHER+CrWfQgpRkjJdXLP85rLTQgQa71UIcJQ4YJUcsDQYrXk0jCHOJEclwI0nDy
e26q962CRcq5lgdmmGv3Hz8zvw0Nl/eQ5HJJMhUntYpg04l5AIKovtNJL85aSnG4j1b8BmxbviGd
QZ5SPTZdlojKKwrk3Ptc6o81U79wCrUZCZu/iplin3vmWtys78L5pS44qNHlhIcV1mg7GXclT/Pv
0wSVJeyy+45ydSeIAJth3yVnFVccTlcZw3kYpnpDxhT4NqTFX9ok07145GQNfRy3p1R9rovJaXXO
vymsaL1Jj/I9Mdk6VaPukCli3CiJfI9mz8SePZOPfwmrexckGje36+vZHLVdzNO80ua0KibJJshr
LDOTdCwzOCJlvrNU+H25NFfq0FX3MifkKZzsFervq/tMl1vICMljZluP6dSPX63IjryspaMHEaME
qjzDdFepfeZoWQe5lQg3WZqsizu7yLK9aZmlN+ECWmsLx85pdSQcNTwkLc4/X+CyWG6uleYq1vQc
c+nRWlWO/3IozeYJUIlwY49xBdqFWAapGdJjbOKyHXzfk6NXJTtGsn36fBl/ZMkvhgebkAKxP6cf
GXxpNkcIl0kMvbDH2ujqIWCm1D2uZMNdSpIO+cgm/orivQNGlf0Od8rD/Wzz3bDIAO6AqHzU+1hf
WWXVeXHVSy/vCrzlZvHYocYUBQB5872FRlI7VCC8baPyYEDgwA1FSw51ppongQyao4GI9A0Ej5Ct
F1Vy37BS35FWh9KE2UinTJl8A0eNb+hR+F6J4jzwJHFtLWqms44cn29FXHUq1YJXYStk9/OtIke6
G2Q4/eu3ugnAtAA0U3Vz0Wfrj1lJ5/npeOzYFblVI0p/vbHDekNsBbMAXi8cn3OY9eu4VuD8tSJG
hm3R99p6UIbmjo40DjKSDU5n2G6DQxNktobu6rrSH5qWll4cNfXGUpXRkbI2n+uU124rEvmoFGHh
CUW3vKlv8lOqJ2uRJfQHIcZDklXjm9IXcHrzWP1S8Awl83Ymg0Kn/UoLcc7UCfsyme3oo6V8M5Qi
v9NsHrTE3CN/Tp+KHFt7fgdWRewKC5jVz5fZR8LyYplpUFyGlAGWCg5EDM0SfaYYLKP22FRbQ9GS
IYABigDD9fJe0e8BYHQaa4w1x4iBsRNWD0CwWYvjNNW/E1OznF7NIBLAB4jJIJy/z4oWoWWTwsNS
XFSoly9CUONHPo3E7dr4ezKWluW0yvjUZewWm9vHxdyiK4aJkBkMZTD7AKz8OrOKOmKWaFFuw7bX
7kr+1qt0eh2K+kSblgf1UOsPER+UHSskroNB2eOkUY7KsKEvWneySLkxcFw7TW4ejBEaYh4KvFr3
8wHXNKLOPuvlF0WuQANyFtANmC5V+8sNIy+HUChlF+hh5mQDGPt0+6mHvEM9nMmo4U7j0IoHi5c+
6NDWKLf16qlwQ45CqjQ7dsTYxuOwrTTuS1V4kSwPiRmtqZU5AC0+1OBnK2Y/iuzw0T0uTI/x0B55
Dc7ipv0qYvp0irXmLWXViUThJibykPTWIdfgUcg9qSfHqBzjtS/blUiNY4aCvbACd0VhfYE6Eg4k
Hkx5FMguDGIgmWW4LyoNmt4nHe5UrdBtKnu/NBWfS7EiXb+NzZmsxh0ZbLHWPU6kwsrPMdjYGmPJ
14hwgf6evJqap6wrgpTSVVpHXo8q/OQ1sV7z8YlyiAE4KEjLwo1erqNhVaG09cFM3eT7mDq54an5
MWxGnIan7CzQ2TiB3/lY67/3FjQtEQDFYRDBy4qbu1o5DexZsQPNDmr7m6o8hHXitNaOdttE5l4T
r+FGp7qXsXUD4frSM/XA6gVuGDsIl9s+tSSArlyM62TAZMUIVgfiD5Py0lXpRmUJ6ALUTcnQAoBP
pF/nk3pnqFVQ8mylC3ofGuKx0+lBG/OgZJljs02Umms+tqs+4R10oaw175JANZs7QDa2ZGoQ/7ON
4OYjg2XsptCZUKBRZr2TNY1fdrsGl1W6+TXCrUpMCt/Mv5QhPWTaFNhJexflzCsTtmpA2+e0mYVa
LafshrVOybpOqaurQNmAKuXYcurzlDvh1CC4GR1dfLFRvTNsMjY4kfYV7p0zqSCJIedhsh0NOJ0y
Ojf1c0qQjLYbR0KGzozxMN5/icZ0ZU2nLInXrA338TmMoudoovsILNSo7ut/z1pkkGzjG4+6TWQx
oOnsVWZJl6wGKK04TICjRp08owaHc97uxhHLJdqFz030gitAh+rbgT3p5WnoXLjR5IlFIGh4g8Sn
xylun8cf7Qg6csP0bTDPpAlKJ3nmCu1LW3Dkmh46Wrk2kBCjsqLIm7BHWb+CWymx12X0tTHOnXzs
qGc991HmNxInPuBrwICC2EUiwQIam61i166MjwR4xuqJTfC/wtzrbRkQc1dlzE3szRT6Ld+aGMwM
zmD4aryKaMvoOdNecV7UuQOe6tRtRNA3viwqJ9NsV29qxA0idpg+zt8lzKFuYKIYUeEbCrk1gf3B
48krUxsPz71Or51aLVdq3YBqpjkrnARl/6ym4dFsU9d6J1QGQ6quAYMBVZPifjisob1KpO1ElK+R
G97iv+hi63UFJOvbxMMwjEQEBZMr5ApXzYS/4itCVVdVmKdnINTpsA2yOEg7MIojkOrVYUOx/FOI
B6TJnaiqbQHaeWB03MQoVkPTuUaFjB24eJRMXZmdDV5sxUnrZGcmqjNqB3hxmwaspVahnY3Q2FSk
deK62zeSbLtI9ZlkD2CFDMacBXMypM9xdgMAN2/tSCmAVIxco8icqd9rzG81HaHmyoI+qXLK47sa
uf3SLcVWxOuKBlMbTNUmaQK4PHW0LyFmEm9Blq9P+9j+2teDm43PJP3ONW1ryNYp6nJlx1mgUwXl
OGzOjR6GsfLisKrdGp7jmHfmqsSm2w0oWF+jX8+5aXVeo4Xha6HnAdcE8Wg/Ngc2yvdsGJRHhHGa
DzMDSBpgsVWOyDM27nKutg5JwRqUR2lg510KWuVTYoWDX2fwV3olY5uq01pPn+pvqRizM9eM/sEe
+g2gOMk+iXXYh46FG81WuIdb1i1Va3ZfpqPhNKG6QYGruVEKS6xoEqtrVL8jN2zzp8xk7aky7Q21
zUDr1OpLblWD34RJGtTCTjdl3VgeQP+vSPGBFEs5gW+k9VHkixprSwniSg9IZ9dfJGLFja1x26uz
uvmiGp0O6U0zP6h5QZ4zPXI+/gyaEOZ2VBILbgM+FQ05nEHeIHslFaRQzQEHDHQaSSxf+qIm+1zA
hzeT/pkORn4nBni6cN7szUBY94Uhquyb3ngarGk6CNTQ445W7b/09mB5A2kFSnHM46Bqw33TRP4Y
y9qb2m7wKceqaLrojxeadBa0Q5PDx8/FZCsQqIyiGAurIWZgjTr8oWYI1LHcsI6B6yQCZI4rOnf1
P59U66lTEYIRa9KvIaoJVpYCEZjQQnKtbhN1ZUTpmyDDH21+fPDj5eNnP99+fK2fPxsNK8gjbHAJ
IHzmxFxFlj43SjdSQgW34ZlVbCN9DrLzHPF2L1IxuWZN52OysCBviF/xP1/iIsc3+XhfyDk+F43R
u0PbJqApogUysxk09Tg9GkoRVK3qZy209TIwGTO6Seo7Aw/P437bGbiEN8CwrMeO1AYfPjaiumg1
hdJL62HVlcnKqLH3I3nsCcXB2kDnvHJRauuC081not+oBdko5LVV4RNph940g1bRjnkID6TVHasN
2pEEIWD3BIk4yfwuy3yiqT74PHwWj4+iops+xxQUmjPVJQynfd+IaSuaOKiKOKAdDIYNtN5YB6JJ
t5CeQu67DjCY66aCL9AEs7kSzFxVKjTrtc4xStNNeHogtVg1bJdZ8X4k3O9oshJgMNOzxlckC0wl
CZoOV8y41yiS6aAi247LIw9h+krERsCwfzMIttZpO8MvA41B8STRAiVkQVnaIO6YWLqJSuNrqctd
3nPfbiuv7CBKmySHaVI2olJwripezI1zyZKTMbDTiOL6wUb9pDqeRrvddrLa5kpxYCp96Kb6rUI4
W9cvWYtzKpyeI3P6pmdPrSkDeOd7lO4EnYXvQbRTrMiD4OWZG+0mEkcEh4E0s4/JazswWMPwdTlZ
K4my7xucGg2OG2K7o2n6ZHzscBec642HO5iVnvd+Lslq7MhKi8KVTXS3LBU37NJ1bU1b7P0TbhVd
O06/2Mn4IAq5BilQoKpBHOmBDUJwGzc5fe5n76kKRR/s2XRgQdx0AQ9VP23p3qyJH2dRoA5ubMkt
UjAbnpVbCK9u9LRcQTsdzqTlK02xnaNhAb9Ct4OsKFdgT1xJmztFvp+gCdHQakXIK2JcJ9GhydIb
HmtrT1iag9qMVdt1kMlUnGjcKgX1dAIQ7Wh5lrqxRbslURwYYReYuerbkm51Adv8pdesc2WUTocZ
jlQRKNgLGR18tU8eNHzBHkQ6mQRfosixywIycF9JAGYcrb2mZL4Z4wqohGnQRIBkqzN3ux2mVWE9
q/AwNJGs7LZYmczAWa/hqod7hlScbvZWrd7XrGZn0GEnDMUrAE7JzWFdt2cU7PlFYnvShn2A/603
uNbO0hWPiRtOzC8R8/UK4l6Es3ak+GGHZZ3USOQFdR6tzKnH6KUbI/UwpYEK/8Wu1P9L1XctO6pz
3T4RVQSB4JZknMMKHW5UvTsAkkAiiPT0Z9i9z7frv3Et0257LQzSnCPNneWup2jpUGvaj86tj32n
TlMNkXiLpb1GJByKe1Soe/JddKwINn3e4F7tsFAiWvwDndE+aMYjszHFKawzrNPZNtuHbVnywL2D
fT7MeslGd0o78x05ETEa5HQNqjxi9LLa1Rs6iq+2Gq9aVR8N5jLO+orI3t1Eetzt6kNVfQqwtbCJ
OpcTfuXJ3dH5TXU18iMwhUs2O2iQdj1YyLJeC5colPBOvo7gSEYsq3489yzhE02mDaNay7tlY5ka
/H3z3GMre6ckZrz3btKZOZtWcQi98qFGffLHL9ZGTnyGtqXJnzwa2WjelLjWPB+FT3hwDD8g/AFF
T5BgNkmBzR5myvUE6PW9I9uu3fRhUp/B0u4nvj3Kbfkpg34fmfrYRN0N39BEm9wwP1Wtt9c+23ug
5vBtHque3vsKM6IRk3GrRLlzBeQF+B6JJ861G6QN5nVODs/sCMhF+8+zznddXYDxSF1idkxgIDhA
SLvOO6y/ZWTlVogVRk+ZVZOsceSuQYHULPmkodsOh73EEsjpHYBp5nTWjy5iRbTJY2CxvUuGHCYM
FFz4HrE2r3JI7HzE4Fsp4VyR5LDEI+t+gI761vXkoMx6NszdrzD2LcFBBluC7SVbmmQI1mNozVgR
hx2FUmKDzsySXz1cIE2bDANN55nnPV0Pavau7XqtNv/3PL+Rlt/QrcZkaB9r5e/rcL8E3g44VUfE
CTPm9j2Z8632U2r/Y/dBsQ7LPgKzpbwmA4CQ+aO/65TI7BCer3DC2vQIaHkVrTk0et6Dv0/9wDx8
6MFW98QJmgKgWM9pM8BXcwZgmfUzauK8J1OhWbkrG1zAgJFDor/3LOcInsK3nshAo9128mXGbF7m
xZNVJYHd7NqWZp7yE8rGcxctoPygdDWdPEdLdRpt++AS77REVUIAEYP++TJN1YdYvLeKoFhhni7I
DNz6gmDAlABvCLhVdA1/Rz14Jx15CAKSSppYRQ9oCa6+LeNmuZTsEM7YD3N3/G6XXhboUzBnkZXg
N17ENew/on8Q6MbRhjr+rufvzD0quQvt4WxDcS6C+mTX6sOizWNwdNJSCW5yO2JB3td2eCBj81U6
9NdEy29kwcZq80PVV7mU6vTc/5bOHJ5Yg1RroqOxoAF+mYqcHZ8+WjMfl+FNY+WwsrZsM62QKrfJ
ZJokehG/GN6IhbkEgZ9u1roj27j3Z/mg/QhcY96bimZWWL0HwzeHb6k1rXt3VHvbXoGAjHk9wJFO
x4z508HX475pMpuht6wwFoPV17FqP1d3uoBbyq0JfJsbQh++HZbmXg5T0SzflBednE0VFpOF75aF
Y8u8okEmpCwwKyul3qd87zfs7b6AhfrYymfpwpu4LNXHRoLrMvOj9uvzEpm4Cf2dmEUxsfrMnfAi
8NH9tlwQwJPUTZ1NfoFiMp0qbJ8SCEmLrPU2vNRt+QC1ve+r6aGt5abH6hDaVUEfG0tIK84Wo1Xc
eRj7qlkGQP3Q2ijY1hpXXrTTXXMOMMgLTu93y2LnynIKvY1FWLaFH7bxzNi75YSfCGG9geN8jEtw
rTtxIR4HMB/EU91m3BrvTROdG68qNm88KB2kloNpqZzvpOXcMLHiWPZ2zvztJt2x6Oh6KZ32A/lz
d8G3k9fE0hpvlJN3aCtO0kcNJz0o6tAFdbjBAFSFQ26iYD/T8mHm9VyH6gS95n7rT+EUHBYLSebK
KWzWfUTN+Bmyn7LEoMcBaEA5XJ0gnZZ519jLUbZlMdDl2OEqmBc7IZOfOJPAvr9+8TZWCDnGrGm/
ae5/AYJ+b2z2MTjqMYSovZ4rZW2fG/SMq7K/YaX8jFDV+RANN5ZIAxBpEeJWgo3dytLsHYzlQKvv
quEgOnW3R+cYVn9kO/+ooa7ZtLkh3nhXT6grKn12XJ7proBSLJ1KU5RR9WZAEnWKHATmO9maHJyO
PqA/wrv0nzDxXFxDMmgcYsn3iK8v5s7ODS/vYROmYpWX3ooOcNLfez4kbPEzrtYT6OpY2u2jbKvv
bUUPmN98eV7iNi+/y2DaC2MyZ6YP05Hj4u2tCYzMthyDaD5KKW8hDY5IZtovy4eNrdG0Xd7iHYAS
/tzaEpJcYBEuS6wl8Q2GAOP2ijon9yjLa7c/Ge7uwfdK86ldug9J+Zj9oTCMHoEgD3N9whaAKh0D
XICm8hixOSncSX3o5eOqT2D6DhNxj2aVQOdHFa88nmT1ZRrqr0R4b7SkO2vmMdjSq6bvMvSP1NRn
Fbr7wZMnUJxnuGpONmEHDPQu2Lpb7SGhC9IvQpjDnN3kBVnrBBnSoHb05wLGY529bKRBMnGe9WK7
mtK+cdzGJe7SzYPuxDuXFeQGrI210jsZDHvwtW/Gpsey9XM/ZGdhYRZ7u+Zl8EUF9KCrZReNaPG/
OGQ7sqXb2ajg3VAepL0dLFdf+mi5GzSy6PESzoHXBfwYrcvFC7Fq811to2jdgH7U2xFs9KeF+w2x
0qnVlbivUAJaLuqccR+MEqyCcxCndl5z6gcFMJxWJh620BrJYjPL1rHDXVPt0ftiYOmNjnPS1Qbb
ijk7Q3ttMJPSGcrjCpGN8rxfUzseQYk9BGCKQVDEZLuJqu3bENlX6nkfCFTCOj3/nhaKBTaCvkkW
RmT+8iltspfNdgVjfDb1BByO6biruiJqMBWuUXdrCz8opQ9Q4jdntvLVEQ8JDnTyikZelqWMp1Ec
LD6jcQfa3DgFIkyeSOaJtHMmNIlpg1p7IIfAX45Tsz2ciF/Ri19kWZ2IWfZ2/2Opq9PEyLe1Wd99
4/6ko1sEZC3miZ1ESwpvMgcFWHaqzXFe/QN3vlgGEyobLGL4AzSGrBgDYRwfsFKNx72O9JGS5khd
Db4jTKnV7Yih2NbaE5fYE2zoMpavfuTfl7D9trXW19qUNwuB2MBWV0zreXp742VBvbVk+o/xl1Sv
VwrQzbP9rEMxAd9Ljsm1O0r4bnQD9G7mgpmGCK0CrtBZxTBVufJ+W82fgXQps+2rROU24NILOpHX
6IMAdVh0t2BI0MKG3HFNQUOWMTvcDSiCHbB14t4R9QPk3z60FK7CCJovhOjUn7gHj1igbq4Zilo5
jxqKdyrCi71iLkV9gXwOeKSVO8zPaOsUZbkU7gIMCenxPXxTaptOPHIK3/mxdOxKEbnB4MUVM4qV
FXP5WjT1PQCU1jN5Yy1BYpUVfjOfIKbzak0eUNH/QSsvNCTyDfCK18HX8xdO8nr6enhBN/89NYOW
qSPHJaYthGf/B+7p/gf8vN5DRCnTbCqoDdR4ditAAUMFFIKu8FPMM5gANdQtYAU8aAaXg9U2E8LJ
MLvidez1EwYPROLvCxEfBxyyLkNA6hMofrFu7aErrVDExmnRsYTLAUV4dxjrqjt0BniSPfTYmh2K
CxWShYOz9P8+aE4l2O7Xc2AGz8Lq//87g0QFYs+leB0iUa0P8Cng1f+95HXw9Z//fZ//3mIbFhP3
gxzS1zl4gT+v09TMK4L2Wo4V+XmaFB2/eG1U5zZca4fXA1ceiwl2yARpEwCfOGvArzrN358klJM4
dSuieKPgi3metPF5ql4/meepsCZY+SRDqflE2F5f2euj1nbqMjBzvyTBQPS4lwsQlMlVSIZ+ntvX
G7Tu84z+fa/nW4c+/8ko8Pmq7PCVdTqB8DBCOhM+ccPo278f+/rpdaxzQgp8aQMVxiU6CbzF683+
e+3rGId4aP37Ma9/4QOnaN3E2yBw+scZXw8jz3M99rrPrRUyyMmK4o3Dh6mHnV673Kw6R7RNxtxx
N48eEIc6nv+M6JOatcuiaUos46M/cHZk6DKME8+4s+zMbDJ7XBKxrO/dGv1jYbwx7FVTGJfXnq/5
HNQg+f9AD3Pz3AFd2ZwpYOL2E1eACXT9MzIwgNu2t81wbLjJy3pMfQoESBycUsJXgsw50PugwPZb
Q+9Or65gZ3fevgYRWg8Ovpj2pjb3qO3q6Kv2LHs7q8Z2Z3mJ4yXTgKJ6DfaVifLWUkVpykM5sIw/
tyAB19xx1mUhLVyV0XNTtFND3SPjy0XQ7h1wyh/fymemjtMCkYbp1RtEAAej8b0Zndeej0B7yet0
nHgi6jWpJhNbOB+yVjsQ8ce+304KxYPd8MIdogOxvrEpuHuIDZ6nX8/TsLEgCxrMsUf8nSOB0W1d
xuAhE3aYQ/S4m0OMT2e/B7vfVfwIfK3gBGFhXZUZc/InVI12nUqLxcyXqeeUyCK3knVo0HaVhfat
RKP0EBC36k6k49aA4sh+OVaXiw09gNpOxhOwIYfpXKKSW8Nd51Dc93xHRpFBH4hYYC8OJ5VrQJmw
g+7KuUrD/p2huxJ8yBVKmAofMVn+fg2DK/fAzeuHR5d3hFsVRNTvI5kA1UsMg0dvWzl3jszYZ+c4
Sg8nCad8IokY2jp27fFRViZ2FMvo8iwgQZ1soLTImAbTXBCM8h4jiR3DgYdYZ3p4as/8lKMCEiBa
7c5KNtomNoLiJBBK0cIpgT9vUl3yFKSCsikC68tgW3HrATEzGKdVvTvhw0GPMrVROntRVi3Ifz3z
PVDk2G7cWIZusq4Sq2hRWw8ykxg9Q1o3v2r/ayD/eCOGHiItq1n6lFFY3JF9Mep8st1Ce8jBliat
ofNkHcBnPaFYR6zijIwbTx27YE6hoUtpd1dGQjOO8U2gT4OtRN/Mk0XBDE8hBF5ZHOIvs41IVamP
ruvt6RJkXYMOUZi09YNsZhewhBUFkinGW8u6b3Ub7QZ8GGdTVkc0I8L/sSmQH0+lfdjFnLkxZQLT
YERaY0spAemZ7UcHuImC+wogQnCs2BtDqJR1XvJ3YAhWhdTECMwlQk9FGcXWTAAiSODMfVpGS2wI
eHHLh4C3AcK4xY4Zk2ZZIAReD7Si/6B5gxTT2nWlxhAimpmwPPgTWALtQgUnkwgR7BYWawc6WMss
Twky0OMx6SimDpd+ilmrv1ZegS44u2WYSbZlujIgKc9hJTJu48vye2ByUFX5kAGoU10KRH9iEGw5
79oVibsBu4GPyxDQ+vzwbJnxR/ATdGtFaJW7Cu4hCfmagKp4RIdkpp8e3nTtMRMECKinkSYbRYeK
24kIEUg8DrsINAud/HQ1AK4YUldOjuCY5NvlUe8Wy1olTden/oyrDTIJgfBZCwzFMPv5vLIEuFw6
NR0Qgt+2+adBXhAs0uDXx8TIPTyD5VKnzoowXR9BGkBCx1IXNRcJFabY6nHfa9Qh1CQl+7P2JG4c
G8iZH9ctvlNkskDwsF23tSmUGBNGREbBKC9OdYrEmg3AiomPMgrrMQdeJOUfw/RjAfkYdmNRoZ8w
bDhMGNsaekdXQoACGBOB0AfdRpeSfvWQn6mIhbtKF4x9+o0GgU9zDVKvgm5RYsvwpyBmMzhPi+Qh
NCuKtpCMWSlygxNMHId/wI0ja4Ipo9kzNC+djHbosA/lqnah/tnMcBF4UWzM8NT2xNBYmy5bZwAn
zRFDrd4r2wfubR+6LswJqFSzlAdnGFHrXhn37w4FG9HptyEQK2Cp4Th3XowBfhn2GqBXYot2Jesy
sUFKW38q28+taMw0B/aNxZM9I31Nl0waSv/uhqHCiW6GZKobUPdr4kQycaM5A0iDNVclIX73YEOR
gjlhgR8e12BKenSWDgBBaoZdg4VXVh6ugXC3QQ1eg/KZZztZVZm29GrQh2JWbeLV/N5hpa+DCrAB
xi644aXjXhZtESBQgjZAFxLKn2igCV1VEmzQ4g9AY9wSCKZzt2p/VyEFBzK2P9Wwr9Y3T09bMtAn
AeUfTAVrqjdmzVTuCc50LTHuGgaRxj2XXrl3sIJY/fpVm/pjGdubR9TXUkHTN/YHTtt9K8KvoGcT
hZENsY3u49kRB6IEWufBTeHEAn8YcS+qApeGLT0Y/eMEsZN2btti7Z0WOcrNmxtNZ16vb1U0fXNr
/9fWowtS/kdfohHXEOdtm3+qXPsxWJgJzJqkJkvSo7vz7sKRF2I4ChsUTNOCDg/5RivSr5RzLqP6
jTn+tWflN2VZ7xDuQSVl3oeWn0xNC7dGbiQuBObnDV1TOhoAVGXiYw1FRMkOyuO3LfeZe5uX+tip
LQUAlKlWpV4tctYtGVrOlAEwVz22S17tQnbSIbZuYqW9ArjrRMeV24fnaXDXfWUDr5jxz/jya5eD
doaqtr+Hm7ef6L40qBDKCpIHfapWbBYTP0NpecZy+Lzt86YiWB5uwMESD5RKuayFZejVBxFZ1pj0
zqy9cMdDpwCaBGdgnR+9657aiB5b7RzmuY4NDy+8YsfeBh2mOeaVsl23fV9YdFgV39eu2YchwMUS
u50XZj3g8BnAt+ARKskTt77Pnh0v8GzIEVM/MBkSlHZixBC35CdcVvHkDXGpf5rwbVU36nw2qNBb
CYlaZhMokfqvgfPubLcGukQErZXxuqUSAAs/MnpX05+N3LrCqm7G/G7Qf6HXjMnE8dp3b97Bdhu5
uO7vLf30LEia9usngrSxYfbvbp1If2//bhJ2VV8x1m7T6QDJv51E/5Af0ResKQ1mcsbyoi9+0u1J
vLxDE4Aio8PXBqL9zWCpJPEY5gbcR1yZZP4zTbEH/Fxgf0ITHfAe+9083gSFg9sgEvS4hWF5UZbR
KUwhzrsR81s992C17RZrjBofgIq7g780kPgGzhDXpRuAyYHcDh+ECUsr5Kr1Sg1MLHDZOF3VFmMl
TfIy3ciar0Xf4pci0j6VxtBfg7Lf/KZcLha81T+7yqDyYh6ds3XBBAVMhrEOSxBOuBnGbPa1dezm
8txgZBcUsK47psTyUaS2Nc25QGkregGXPbBllovJU3Ckw0/VLiDUybrcfEqsbGplt+OlaLHqWfwz
2tyTtIG5zVsVZuE01nGENe1DrOuWYYF2TlEFC5iymybmT0dY9b8Haw0Kt3HQs7AVLo0gwvglf4ND
F0q38+uYaJuhYGbrd06wdSergnEHQajrd1fo/bA1uJAW512pXtxfuho3ct5fh4Sj03VsGW4jENV2
0KmkN7a61NDFYie0ji6wy8vrgVQCuZw+pELOKdClOsH/uF56Xm4XZOasl40yoCgd+f46BFYYfWxT
Xya1etfNAoD7/KJe3xb6SfSuAjd/ua1597Qn2ahNU9jrymIZreWNrw6kmeDT6hCcy+t/vh40/1E7
rndnwh9is9pR7nRhf2JUDqfXT77Vn4JFXrpAOIfXO0OEApTBMX0W2Pq3xW3/zYwd2EBVQTCNuvFM
apTZT1uk5YvlXE3wO7n4ciej2IFEGz3OMOHkllb8rm2LJXoGzU49JH3xEBXcFDV4dR9KGLFsxBbE
1dZsP0T1gwSr9a2zty2324gUXM/sA2qHo1yarGoa/bC9np174vWxdBfvS9OAIJ/r31CzxKUQEjG5
+EnN/RmIfECAVEV3e3H8Au3D8IYmq4o535qfc8gemEaMIi50rHQg08HqG+/EJ2D2HewDN+HhzrIG
MDzD82m0tns92eTGKE8qfxwuEthPjKpQYGgVWb9W3gzceu5mZBBX/Islv0e9cM9tLyfoYmSwb4yc
k3Iu56xUlB9h1XQcE/wyne+C8WWQfm5zg3PSk3YvnLo6j8F93XxxKm3rZo8D5jJakz46lPOLgts7
XTDJLRtnG+qZernBmOL98QxGqICG+bVUmCiAv1bGNbcOjq10k9Ih4LvSt/6ASDmXfuf9UrM4KxtS
2N4A1GoKOlbVOWz76rx1dqwbCcIf/owm5UZcrT7yd/VYz0c/6Ggqh77+R+vrhl4PJL8rstdl0gV5
tHD5RsyEu3yJ+lisbXUGwFCeBRz7ef0A5q+yCMLtUw80/iSqXmSqq74HpDd7j/ZijqN5hhgNIJpQ
Eh8fRhzEvMNvwYKVjE3exzzL9e3JeA9eY3YL0SB0AUcFRJE/lePuACXRH8HYsbhdGy/dgB2kryu7
LDgPIa8eXO8DGPnczI/SU1mzSfdNASdeauZ/9jD+XcoInn5GZ/+zcl2Ip6YJTDTpnN3meCE26xY0
N+nh6zLO9F62zL+6CuhmVM3vIxig2FlbnXR8m95RYWJaofAv0WpN73BkwyWgaAlAQExpUC/sWD4E
FpAq1rw907KafyyOC7NiY7oPrwWL1rcLNiA5YVckBHtMiSt4sAt7M/yXel6Rg7HnWzBAYOZrJRLm
thziAlG+ExvaYYFUpl8E3QKQ7+qfvsc21QwtQ2koQrB3cw0g15EHq2zrM4asRNk22MPb1uCvcCHQ
GKkPL6vyhytsTD5yCZFKsZjhqkoxXk3D6niUatuToF2yCIo3YK39XCW9olDLPC3BZl0hwIDC2JAW
3Im0mlvglCGYu9WO+dPM8HqwS0fHQzCuyRpCGOZh6O3re+IRV2/l8+7ZaBjzVVIQhrJEzQx1c9g1
1RleHRg6Gdf3EkqXUht54q9Ppu5EUmW76nsTQVThzj5caB34ijnE9eit5XlGYE7sbCscvNGgLsNY
TXHott47ogAS1kYwbj4fiN22sQVRet7UkRNjqGx9WPnI7/PmflHLXBYbH4ZsenKhtgF5Vy9wT7kD
KoqXTwYGZZH2I9pqrOZfu9knXwgtVapr6lz9cpiLENEbrxXAxWCApN98mGimSh0B9kC7YMiFbxtC
4XtAmC/joXTKDU1Hk4dP7+Hr0OthCjGeuLHtE/WZOLTE/IRNBdU2CFpUmvWhbbEOAjk5etDx9zFQ
R3ZcLTSBzDMmmUI5jTHdFpWCYUFV4i4CYta6O1QBk8d+U7Ah8Xb8IusSKqWG/+KGfJtM8OOvf7tx
rTLpSVC9hVawnD3fvwWeqd5eD1jIywRWMKsYITdEqGDQJqsUN9sm0JzyEIRA4A8PgFU7TIUnF09W
UBJyh+fKXZWGZTcCZB9sJAvqCW0OW4OoiAg/IVwAC1wUzCDNXoY1Z8W56sJ2vbwenNkDDOTDd6nX
fw8txoGhcEYdjoovo3Ltv/tEb+k0BM1ZQgJ6wucGKTwyEUhY5iDmwkdsynen12YHHqfbzaVav0Ml
1EE8aohtZbjE3PbgIw2tcvpxx6Go8ftFnm2w++dybuX59fT1E9gTC0pLt/jvkIHVJIV5ijwdBM5p
IcY+mZH8+2B5SsVLRdvcInTFoJLhqX9dnG49DIKnPQ3bk34+ONaAEVdWeH8dCuCM+Hv89dO/x9xd
GInmIB2OfbKVJUQxYdp4fneGQmmA8N2fOlDTeD5aCu4WySAM67t07PrhKjbww6+HKMLSPiE8779D
r1fQ53GF17+Oe3077GdVQpTP2ulNI1RB1P58fz1zYbdEyi6d8tnI+hEG/zSN212R97xbPQUF0/MB
ux9BeKPl/D0mnq9geMUEu34Kv5sqpEbJod0G9d0s6bfaBaAD9UJ7w1yU4NpFUsf18x9KMzlJMzW/
g94iO1PZ3Wlae2jylkpeS9qfIMyhRe8C7nJQSj4G4diP+VlQh3qcDtvzmFep9pkgUApQkyXgMwjj
0CZtwD8Dv5MnT8znCjOCbmRwwj3kkohimCAzLxc3g/+L3UeETd1NyCeEroLNeh2rQqlPOlrPrwpW
OJ1zEr2Hm9hef8HCbiI4DErXyttAL2fu8k84CUjeEZahvgcmAtl7Oi8kHBJCPqdlGd5n5HODlxod
eLOFyCJgI0da99bNt6cFM2aJ+afm270v7fEj2khTkJ+u8PsimKR77VfaAvjuyRebh18p9qBDOPQq
JaNu8xWT9nIokjD0iNX/e1qnRC3NhTZePDZqurycapETZb5Ten8N43bd/uYO0OxtY7BSVc27K8HV
xaFYLSw3rkn4ZrDEo5GGmjoUkMO7box2GtAJip3Pkszol2y32k3Q4aGCbdh+xXXx1OsMZypdlQMy
G4BkomCQXrt9NFOM1LcxnmEX/DlGPEFzSP7UvncVZF6+QT+NyaxqQ5E6G7DMmLF+kNq0Z0YifKTh
D9EE6ovyAEMi8Iwd6+dTMbBdixCVA8QYfexvo/vhbrdWz9v7y9iKJxVxPz0q2V02DArHtlEFRgZW
n/XKz/KJBMFOSA91bfMHpI9DvHjoyEFdQ/sQvoGCpq23/n2ziN1W7YQ7dHZdXi3wKrptqy9W18ti
rgMGe0cDwtm2RYEMAn2RUKdnQxTVj60FcFqZDfi0iqxzqPWbNYXuDclV84fuRfz624QKz6O7untj
UM/2S6u/jF1r7bYZE9asYMCfK75DauvmYgXsSm37mZTWCvfqbGdosOqki8DnULdRl24M28vrp7Lc
QOFEkDjycUJug2ug/nT7tuDY74pojJYj9HQuNIOmO3YaUXJdCUmyHQkkbzyP9ZHWOuYTDEc9f0NS
bHf87yGEpeDvU6czcNo0DSSsz5do02MWtS5JPjfOrHYak0szu4FHpp0Z4h9U7eYh0pKOr12hVNZ8
6Ib+pJ4bhd2N2o2t1UECctkUPvP9Y+fM4H0UkM+BwGNOn8cc3cOnYhPxTtnby3w8tr2TLKEzXxhm
xh2FdVhRiRWIp2p3xhfhF0M3cM5D9U9IMquzWQpMVu2cvvU+NHLuMjXjla9LR4IGTioL0mpEg4Nz
I4BO1PTvQxBKdvT7JiNgDawxoQM0foMuV6gaSt3B8mIA1/tj1AKXB7D2GSkkfb1r1272/kZauJ9q
fpk8P2/hnrlvDh/unU3qy/h/Dm1Rv6caV8QUqAvZZoZQRMHuHt3KgiylTF7HXg848e/uhtrLaonM
6mfzJJ4PtOqmvS2gNrHa1bv5bLOPmFF8lq03n+sVOsA+vMwgYs9oDpa/h1cBzbgx0Bpy4DtroFif
lbZedrDhY69XGwzFpvbhqZzbudjsccpgKOnewNw9QmRop04IaEc918cesYXxrEl1Xgb6W1ad/AIW
qkmFqpub5T3tF5TVAAfr3xt0KgWhbn1H5ghcVU6tfujo3RYwIC2RuA5z1Lwzy6CDxTYLgZrX3t2n
0tGZyXnQbfHX467pAMm35SHAppHREdI9BaZLeDpefBBB1VMraz8Nq2gO+yMjuPsMahn6/+h6j+XG
mabr9ooQAY+qKUBPivJ2gpBreFvwV/8v6HlPfKMzUYhqtbolkVWZO/deqUz3RzGphIRRfi2dPBuE
SFGzl+bE9CZ58wak0bJZnjiPR0xk+j9VZukbf4/IthY59sHN43QzxdYDX8E96G7hcCO5WA1DVf7G
+AUbf+R8PbuudT90GCP+HlH8FPsldz//IDsF3pU7i1TNPlF2EsRrxv3vY+ymhfDVJg9G9K7DJn6I
4354TPt43IBaE7u/h4ssBTah+J5ugG0o5mvdRPOeAfaAod+K3rPcvrc7r39wY9Hcpg5bw3JPdGfy
FiDhG/hEdoqM//eD/Hszz0O5kTb0wEwhQP+1gCGcFUJommAKAjYVdXZtlqWF1GROk/fqTOExmuL6
MP/9AQoS1J24IluQhcvd33spCxHupjjhY030FruVe/Dork5VQ7yoinP7RrTJL3byJ5UP80eTuTEs
eYOXXFjQpsAH2YiqHK6e0KX/F7XnEkiYnzdau63qB7czcPYkKd2pri5/jybHwOvWR15gDaOxhfoE
ZcEayjuTMD7pGXL1zdK3h5USGeCl4iJ3wuhiZux+dEQbFKPp3Tl2LO6mli3pc61u/j709wZaA17x
GjpRGJbOpW2WZ9RlIkjxDMh9YQloNIziMKXNeOOJlm0Muj4ikmfc1FmRvvSlXKWJcBNR0t62lVL3
dsGgoCwMSaB5DjdtpOJrZRfh1tFr5z6XVrRRTag9WzaKqiFH86NEGkpn1/sdzSFIJxhFxlzHD06K
N7wusn/RsHpXqvFjHEzDN92yf3ZzKsMQ3vIdbd5ITME8RLS/p7SvWZjdDTa18ljuK8KB/723rB+L
1z+NJse++f/9vKoKlLYYB+Im1qvRLg8obuX9TGifTBsIBVavJTT49ULyfEmAHRrLY1X0/3sPTuD/
3vv70//7vMpVzqlySW7+fcqyfoH/3puH9MEeZuKA8T/lDVzeuqkP27lFZa/bKnsYrZCjImm6XV/a
n0ljO+c/bAZTA+fC+PBxNGrG4XiWNn1OoQ1jYD78HTm1haG0D8XK73TrRzJhS9W2N9JBAgVZZD3/
PfTWh90KhMDuQMmaJdNmCMlNxHQwb1rPd5S2mORGbsy3yHlse+EcmzWop1FEZJtpqMazNkWs/QqN
BnvbH+Hq782Emt0i7VWQFU7lkvz70xKJCDdepvA6oktm7rzGgJx8C0hg95+kl5vMAK2yu2khP33A
6ZDYXVPrsZjUso1FYd1oRd+Dyxg9rGyiv+ZQDbZOP+pPddPrvl6J8LPFmhuG8SMjm+q5M8jV1okT
PrZGS91ZMSztReaclV5hz+JcfIyn2CQH2g0v5uy+sJyrcKJ3rSur0wIibPP3cGz4roe2M64TOcxH
eNM36NfxbqqS7NDN6bIbjGHe11nbvBtmuOVOn5/H2S0vrUSVjwpZvxdtLP3U7RcGQusmbz0m5Jo7
7oX1zMtuMYzMt7vBvSyIpYNv62QU9KjeWR0sFGd90wBiY/lFRkSgVt5NXmv9rs/NOt7Zea1uo2xi
KuhUx6Z3Odg4qbGj13pF1U9i4z9Bs/VcPzIRla0hx8uxitJ2SOalbDXu9VWxduaIblVmzMABS+9H
g4nC/5Q9G5rWZDHlSxzJibvKfeNihdtBzTirA7ODIVmNXXOGddSc+TakCP7ebSs73ptKMxuS72ZC
jgEFmY5IXfDsgOTu9f3fh/7e/J+ybFpxv8MfHPkQMcbGT6xMP6ejRxyczRfn4ceSaX9GPBoa/+8j
f5/w9wZn8eybS8aYcCnsi8WAjQGjlRhcxB3wNTY6975brFHpYn1XCmFd/h6PEX1FgZt7Eb1zkLq8
dlT9vErH3LzhlBM+Ir0DsdxK1tCHDaDKax8z9RLGYR8HUWqUdzz6T8Ry4ubvUTYV6n4WRbcbq8Te
aPOA8AL57j8lHjxAsWtTke3U2hb1MSr835+2f4SP9U//e2gyY5B5NOzlSrMhbxV4XlffFutX//uQ
0urAztP69u/RH31j/azUnHDWtst9ZWfpNTaYio1RH79nIZASRq82HYPs34ppAytG3U2Z+ZVHpoM7
WB8YW2s6o/EuO1L7lpvZnPUXuxlIpMnR4BW0/inCt+8RKCAQOp7SUkvewsWlJ9PEEzjE6lZH0vH/
+7jLX8LRh3DN3so/pU9TVb79e/z3HxazAeDeREdodOL8aaT9f5/491jpyRaEokbpqruXvzdQUv73
3v99rLXijQ5xbLdgesNWwHpp+lEKR4N4k/po+mLHqr9gSiYTPQboyjgjMVTMr3TPjElTI37Kcq8b
6MmlnvgkgV9ktuxFYtRbrZeLXy7HqaX8jtj12XcguntFs2y4Kw8QSBr6705p39SXTD87mDphe67s
dFeoZY8pSW2X1rjrtT7x7ZYYlJyUCFzRXPvaus9rkfpOXF6sPnLIOzavmkV9W4eHVVDHYkOLh8dJ
atYtVz+JU6p3DmEjrz+JVqmLbpoMlRrzuU+B4ml1zxCxQijBvivDkOF1fC9sjhu4ZkyoiNDomHAr
WeDczD5JyjwwSN6Z4VIxhKxJA6ar/oHzHc/tJMdLYZKLLASLYiVWlyhxbhw8hfy6mM8kVUe/lQ6H
0EWHiVHpC/GsAzni1SYe42K6xCmqRTjK1Ff4gxOOGr9t5HtYtcekM57Xs2Svh3JTdNWrO8EyG7Ly
3uHp51gsz8y+VBndTVH/tf5KU8uiiqwIh+u4ipgARv5b5/J6Hl20jHnxrumokf3ozcssJENWArAZ
kT2Zhi/LYDzlpbxlxkZsJJsoEN34y2yGN86z0je06Z5sdAVzGpoy8+vGNn+t2P3Rqrcqmme/aHoy
is1DG6bkrVSAvPczVv1Po+WXuqWxlGw48EXX7fiXdm6EnKJlRzWwrmnIo12G8uS3lNq+6ZjWxmLE
bWNvhFq++pq3pmrd05inwRp5DpmH5y0rgLIRw3OrdoWbP0D+fgxL94pmlgYu2lXTEPzqpuSpac3X
RE7R1rDn0+Bho+7WJ7dXuHdmqflNlBc7C9RjOva7ZNRvRTrdSmnd5pXCVTU2gUCrnUkXYNYhayFe
mMCJuftUg/ytbcfBiEPSnNSX4eleEFuMTwkv9JH1JTSykFG5a6xZI52cufjwauGbYTtTBHaHZqpu
kYw+nRhXJe5KrjkjYvNz/hOZYKSaLrpDH+tx3TTbOB3eake8mlJDYXPyM6NkdpuL9GjU3UnjZN2m
xYyPiZZtWv1odSj9uu+jTY0WUNV4qEW9jxo32ngRF+WiG+dKv23qvNnac76XUwFHZJLEW5JiH2O0
9wenuqfeuCQhOl/bdYQVskX5qnVYHeFFjJzB+6YbStFu9a4M7GBo6rvOyJ+kkxjbWUGXQGILnMoW
52gZIRm5pDvdjFSPwW+tNPFVubDRHJ7rVYOdb4p+a2cXYpvecHvUKGQFJxszEZh2J17LNYcHTYtq
HnSRNLs6q6jvJWldOQRjQWgbZwyx9zwFfeAlKKP5hf8ax886AcwwZNZdhEW/jU9k1e/T1vvOE5Vs
kkXeGBNfuURSK5cfiYcNhwWJ5BgagkJQ3/V4hX233VoZLeVMktEkwjwZh9khbDY1uhHMWN2b4jas
IyuoPPWqxe2vYOC6Yh5G/IzlUJXBYmi/mqu9lZhQqghPlNueZsSyvj31k3uunPIILiXfVF3E9LLQ
XL8t7Xcn4zTMzfkrEqFFMFFnIViBrdSIac0928KNqGt8c+yeiWS0T9CuqH4RJpcMGH/KzjDb7ThU
Z/XY5N0rxdMvwcMHLw5/qHz3otK58QnG25PZ0QS1cuN+kY96yLr0ma1Pp3b4h3xJj6U5BlYTgiVp
vLEqrDamhmMpioj+ZikzZataxx3qo2/7bDfW/FL0xvTbxOAbjBdSitmXXajPWUIIIVTt9BpGJaP+
IIzLc2HIcYvYxhFY6r5qfxyvMIKySO5DO951nL6ei6Mzi8W8M92GZeldd2F09dl74H8FG7eaOd/N
GVbDAfzYkv1Edcf02lWvVmb1SATWL2AIJygJ5E4zaUnZHqJlMW6GYnqMB0WQGCrMaB1kpgp/Dl1r
m3opjCDQArrXcmMTPYX3qAV5OLGsO4zPMsMGCL/CcqHalc6vNrH4XKzJNIPPEMAd4acJf2EdTlH2
x6WnWI0Ypw/4ObRx2YYIT5m9ya+yEu+9BVWFEuCWkvNkeQ4uQ4gNPsLfkxHyNStpAHHNw0AHTSBS
88cwMGXFhN3NVS5v0uk5rHAtjRHz8TIlxRHh8ATn1UnTCoRl4J0YWmrdxft23AlTTds9azLeirZj
G7zdnWfRP/VuoDImiZNVP7NeLCIale4Nr5u3rpC6b4GvFq50tlrsQ4YZAjuUB683f4TCrys4gIgo
T8EMr8nn/n7RRHfbGuJfVIS235cFZCeHzW5ZaBmERIe7IR//jQjlwubYjPPijVLjhWdPvzOt9n7G
72csrMWUdf9romIGtTGStsvqQOg5VswcJx/TphOG+psxCa8l3su8xWlqVCfWuMPPa+cNofBfM9fU
ZqwKrn9tF1Nv5CXhq9ACBEU9cDtG22QCUsRGNZoy9WEzlfez3niBvFkEFS8Mf+r6L10tDFXD+dKO
6W3UExj2RN1i3YOduOslQFG8Wu3VKBdyrSWif+4+eFrcX8s+LLczCqwP1o0sMpFZCFATfniBCdgB
3UXdg1sH2wcIkQhW8ZKXV9MlqJ5m04Js1z8NGCKOmLXGxeb/IMubWhUkwVtkgjjBXOYs8pWnJyRG
62Caphd0NdJSmuivWZ+kG+yYjGHrkb5Bn8nnxQv2ajARnRn7ZSliv/PCCee8Ek+oNZvRMeOrlzff
8Yq6LjWJ900t1/QPfL2+YZiz7DFkdH6ateoKTUlQ8171qfwe1dQ+Rc4VNJWeArk5dB2iRVpo34Cu
iqjqEd8WiEIVl3nSWPS4uqSN6uKUziHbGUv9U8q0vjM7oyXTUGGtgSigqpKtRVXCDJkf3pBgiQW/
5cb9p5xsJjWty5Bym3TjeDUbnqGWO3Pg1vKM6QgMBodqllMHKpmeVGjdFR7nsajzQ4bRO7FYCV47
+d514hSuDHb+PuweWtwtBLAqVr5iSvCnKv/KOblNB3xS6Y4Hx/b0vd4uXypufsVMAMSkK/ZraayM
JNKfWWwivMddg3kv5+kMVEvF3nyOuJzjbvyknSP4HUKI65TzbIvO3dZmjkEWfX2MtKcmFTlqeEMN
0P/kWBz8WAecGANdc9T7pLSfFtN4VFtlYAuIYl6a3A7HRGrc3pOgr+nQk8dhek0TwQUgzXljDcld
p6x/0NRyb3jP5KoKqmUns8TEJ9hyy4/YlYfERW/ngGAtzSsLIg4lnU04s+tSCQr1XN8VdfIYNRor
KCFRVNPUQkDzgkQnOzgM5XKaMYPjKgJwWel2YDRMQZYIbxLPdYB1fMc42wM5LMwQF/EN2ktsF62r
oNFhoq31UGzVFH9oybi6rzcTEEdPG4drkS7Xua7VVtMwIFBs1CAtd3XN1waO/Sn4e8My6afcq+6m
mtRy2dwvlfmjU6F1i/fp1MaPa+u3NVkkItG7eqIKdmba6la7YJlbFeMIU0Zpx/DPTwxyDjHyxaZK
C8w9UTlsi3gQBxmKF29c2MI+5XdWR2nKKoqfeEbgNmULmwSdI94J0Z9kDzaJtbifTqEt/qj9m5Ml
3OqquwWIXq3BBSrSMK2CZvCGZ5sY6pjOryWyCbhZSLB981nH8bAJhxs7dsrd1PkW3o91s67GrBUx
PItw6+g8uS2TyYGJ0O+zf2sIzHreaW54a6uWgQIvLV9bh5xuRT3vALiLq3tZd9NZz4qLEUdcwWJ4
hZewmyMX5lIG2Kp1cgEOAT9nOb2MspxXzseCjGBghnSNwnft9DV2mgvoR2tr560DxKqZSE8Q9DX4
tytFxetYR3es4afWYOR1GbBAOQx62sWgycVLsi079AiSERE+j7MT80/WPSOJ3s4JsnlgZgcDjdRr
yXk4Spdb0+aeg2tERtddyGgmwCsyRaJiODoVDuXK4ZDliCQPAAmqs0zGQOTEh4G2DOz5muLBTuvN
QD6aMrlUutUGyhp2deqeCbgWp6LiO9YSlZ5WN2RULehEHNdbET0zTQStnJEqFVV9mGLHjyNbnbGl
0e6ZdL9eVm71JvXooaF5632zC2vbAvOj36ZLcrN4pncovWL00el2bU+gGy0TO+JAJzxQ9nt6Ux9N
8mx+5yDW4U24jFjVUblv3LHCJq84xQqZbGbOtXvuahy6sEdCi1o1UoiHzH1Hf2gIBXto1kcx80x2
OrzjMobZhjPUC9q7QYdISLdbMZek2eOp199z4mBPUSfRmhhuTaqrojvAsQBT3ocfAAAn0/kyUIgC
vZvau2WBT+268PrdynynQQGSn5PnrZpwh0tI8/u+pd3vyk+lL9N2zij8+wLl0LKPZu5IgmiwpJRk
ApWnzd3k1D/2CECqlr4eT6RfCiY7Gp6v3HWNLYhdnhYaqvnUTbXfaSYJJ0AM2lqflWOXb3S4jIZw
P20OsN0Q2WeWxgSG02Z7XXOvVq01Jwsj72jytyAqufyPBg5W4EKZpx8S/LzU2a6f9p4eQAvZGwXB
AXbOvkUMcjZdIdBm9eIVRPqTN9hX1qArwDNndF5n76I2+jIDqZ1LdholuvGaswDR9hwMeDKd6BnW
qgh6Fcsn8BJbrMMUGOM1rOhc6S/MFh+bRJRb+CwkDBbcy8rCWR39S2fvJoToGnfSokGxEY6o6yDP
1oTTDPzbkPaSRd1oVvFPTCkBYTaVBWgObzjRb3FltVvKVM83Pc5MXpEEGrKYYFIUcw4fQp0nTDXY
v3A3jnPLCKGeO2YVvISHAWbLABOp4mW/7VrL9B09GgN9YuiG8MzYxgRQ5uT3DmkKNTkYCD3xk5tc
lJF3q2oblJs4VpEka1XjMJw84lLLbWmLB6/ML2TVSgDkeI68GK6UeOG0t10mU6nqGUdaPCsNW96E
WDPC7NpL81WMusvANLkwQjxmc0OgUdlYwsxvEXrfiQfFMtbOiWfDhRQNNvryKgfSNQgzvJgwrBPj
YJ+B3QdlGH55eNIA0sFZH43fev3nIlLdfpfk75kO2VFXHKE943tqB+NTsDgRJeCfYwyS59N4TF36
0qED50gb/5kn3ePYznuFI46hKkU6vcbeVu6LKgxqiN7mNQEeUJJYFlavHUzbrdAgyAgK76P2iixo
5Xz0vAnud0EkWdoJxpfprYhRmbyiYsrawY8va/NG5AnDEZWHlNH/Iq04zAZ74v/epMwT9hGOw+Dv
oaLTIqsjMPLOsjlSXO4LAUoozgjVgQWJdlExGKeF/+OpmUHPpM6M55WTlPD8ytmZ4Avk8SkusttG
L7pjN8S3VVzIAxS7p3o1l2baN153WiXuCDRyJhJhesiXegm6bpI0gdaIp0AWgKO9HYi4ZSMt/bX2
au1azly4iR5d9JnwHtt4I5ysJtF6J9sqg0xWJBnxG1F7Iaes+5B8++PgeO9ufQFJ82aXS7gRdeFP
qEpHJilPeVJ8TwhSQzc9QgSvD3CMWyr9MfbHMnmUqLBbCZNqGes9lBLusoliBIH5na2/j7nVnB1l
kokHN9/HTAUqr7jVvO4qxuVt8MTezdOrLQHApC3ZSUsQJsxKbDLUv5xTzVuSV3eAuDZ2/mLgcbxZ
iL5bmhWzj5LLobEklqz2lCtgsgmzi3wCDeZ5kFzE4KmNwebYbCBr1HtW0EJnXAR7rtu+OGE/uAqt
pBnWo23IL79RhFXCcgVNodWZHqyc/NVliJ6GBD9ic7ptquqjNrNPrXXOGvaonVomlljwP8EwG9XR
nllZCMHXtjb66GETgcpteUMZdJV4bUzCjaYF5rfCFAp7ES2ueCyw6p+9yQOjwdMb7oHXnL126Xbr
N9V7hbMzEcxCo7gvzDRkYJ9+tSzxwKSet5BJx+RtKkHdGAa1LPhFm6y+RdQtoZNh7QfDnfEidOK0
aWdzWoLRx0qXK5xJTpkwAY8/IsvccgSc0qJYQXVVvIk0mIi9yZlkEhLp6s4mShiTO9SBtQ81gqO0
h4+BGHJWK5xjhvvZh9EnzfFjovqbrOqvaiyDympJGpYgphdjeBVx/tGzAMSvSzSEsY2OphM9DpE6
pvb8vbDaaNOM5jXiMuUoHczAg0nGTpRBRE8WeEi91J4Kh9tEW9OPo/WQZrcs0Ih9VrviE5L9xaoA
K8e3JFjPKnG2SVgy7re+cNxDtkA72w6M4LIMacgwP3nWgwGVw0k1+RG70xQAs7/OyT7y+miHWl5v
EkGiU3XmT5PEO9iKJ8YQKKP5d1stNAKNZWwhkv3OKYKE3tIRRPyi+6J1fLtwFUE3+4xd/FGmzoZc
CpqJPdyPTfuFh/KEnVT3h7KSBxPdrwzVjaGTJF+zrAKbPo5tjuFmlC+MBnasGPtWNZV60jYXnj9o
8tFFa5mrqs54Z7NiTlpO+oJnattfDXM4iiUhwZfy026NEbMwAVR9TIDzcjMPnfOl1/NbI6bDaOXY
1tvXYj7lgD5Rk2c82dFNyMnixu6j45gvnQ7ItVcvkRt+1j/zbD1OobuhnLqw2xFcoEbSTFrwX73h
ssTJ3ZzaLJXTuqdGFBCrFdGBZn6DugpFjFwnFAU03ai7txfj0vPDauxt8xvG0T1ot7u+4jwo1/bQ
ZmghuHKmltsphODABIxldjgV19hM5NhPlbPwY+jEsnXWJ0hKUHJqjLeUhnvj9cY90BfPn5MWpHmj
8YOwXiCOf9jvbevukinGHUv55pvV8O40INUyEqHGuQu5fyTy7cqLo0klzl5G/VMyGq9T9trHP1Av
7h0zC/27tLX3KpqgOcrpGTzysVzQhYkR+QpziV3PdJ2cBxhgU5pCrXtxdG6xOJm/YjxlO4f56daY
x8sywyWdHSIB6G4YA6mOWvuztlq2VHh1sJBO5fU9nfvMealJR+LgvKHnZAV0W15DTf3D1LRL5+zT
NUEFyP5D3KlYHjprutUR/Buh8aqN6L1nocHNqcCtzP3nMCc/qJkOXMP6Z5EFzxlyayRNDpE1f0wc
tPuFn7FJTzwtP8yIPfoIhMjSag6DtfbfivFtVkBZLMP8Eic/GTuzNpoG6dkOW4Y5NmgiFzGzROA1
S3ZozHOo+bVegPXcIcXztOlK38ktCtDcS7ZhJfnRWWO1m8sRPFPzbdRUqjHnTDzLQz4uX7E2kFxy
kp2K6AKL8tqgmOOc/J5qcTJKTK8oA7CtQVNW/HaRkCBIznTLBMuSZ7SFq/L2cHIzOWLcF1DV1Gyi
NKELSIF2omORI7fXvzkpTEGgia3KuAnhOiJB7G1YH9shhwvYz8dw6C1uDKLaUjE7ZBWmXsQ/BadC
IC355lU29bwC8FgR7o2GRAZkAwPoSjVK48Hq+ltjIOiOXubRgkU5O8ebxiS82RI3br6j1WpaouOR
98LdXXEix6VJsCM92WJ6Y2mjt0UbsFfGzFhzCkY1RrtjGiNKksEriA/MCZUe9XNTx9YWEiPHOaVc
Z8oTv1giCjdqXcPW9nsnThBmrVPplCypEBrPgr+zJT1zJUxBhWfZ91zN8j35ANr5rR/SEKAEg5DR
uZe6PmyicHjQ+6rc9YV8Du3xGdsoeZJyxEoUny3TuU0MJgI6fjlKl85nU+OFtU43hsdiXiJWiOyU
7iHOmn2RPDSa/mRZdYzfXr5HA0UKdIcbdpveJCiIvpc49yozH0XvK6XKoCCzv2NlEbk71hZUsbTB
Qi4fbDALYKvyZO2+UbXfCTrcjzFKo1GQdZs191tWP1jO3koEOFphPhZqO1sta8UK7ESvWLHSEmSU
sXMqO35csnhuK7wjaS5vLWLSWlEf6XPedFmwI5cSKRiclrY8Hw+Wg/Av9XSPdoCh1Ok2wjGBfWYM
U7BqGlSEQYJFaZOaxgNAXBmYEObHrjy6KRgNycKvstQ/IVrBefZWpzhHlJsjmIbGcp+wciug1IUg
I0AWOu0vkwi4HJn1r09iUligXmJ4Tl3LTLjWZrllOwko4BYowOxhj8QzluKCCrfF3D3ygoJAEltf
dqzeTXrBcwPyo1ww2whtR+6MgwsfndZwCNuEWRk8ETfQHj3W/+Dz2FnqXCXdW5UyYY6mMOgy59Vp
+pt2iriESKr58VTcOKN97Q1MymHdAEbx6NLCRj3r0yl1pw8mX/tBMY5DMs9JEMo5+ZfbCcJWXI8s
iCmuDKQu0TQ+jVBMKAxWulIK/043P1tEDFaSHLTEg5JI1j1oSrLjdnpmkpX4LaWw6EpmD3X43Nge
u6BAjRot09XW1gDpD/WHblUnxLWHuU05Rpp3UOhwx4fobiXRLmTwGPXNm3SCt0ECT5qnsFC/WuGx
zsa5CdnD2WUi0J0IVmnB/COMUV/Lmp6zIRMTAzl0rclPq+zYT84nIzTRypvEaPLAzZoG8MXQBF4c
fZmifKa54e7ViAHHwx7D3Bh4hbxNwTPtxTh+eSjobpTeRdNUH73+jlnKEizrSMshbIhkMG7NaXwO
HXiybrWWW7k6t1tErV8PSiFdNguN3JwDkfkMB8/CsBJwpdnw9HGb1yhOWUbk2PcjkguB909TTBsp
+yAXw3RdnLLzdXP6diNj8aVLsxy65Qtl2UtGGeNKOgJJ/BfztzuSoMTuHHrlTSHcXYOBDDcFpozY
W1Beyi8k8WtuPRObiQLBlN6nx/s32O3FLIp911fgZ83OYwEO1s4Mh8KS9reOVu2rNLm4KTnWcubX
3WU36E8/NXeQj6xPNuK1XAZxZKPtYdD1AitJxCpG5OcWKSqodO1QpwifSnBwxIzAJVCPEWoWmpd7
HnIsCWP/wZWc4FJufZPrdBmx/ii7fUJvdw6Oo7DwZf0l/AmXUdwXyJlu90Rv7RI3fGAn1wpdhAFT
cAeWj2M6FgQDiTcPJhM11k6TFfQYcczemMBissC1gCaQkQdsJYPjP6hXW8NXlBPoR5rNkwsvq56g
3MbmSSPUcOMVzY4ryNzRkG1WCclWjI2qaDgvMV5OYU2o3Lp8ULF+TJ0+P7SyfzbNhleVST1AD/qL
H/9JLBgQ3D6CPZJyS3QRDppc8JzoEGCGV5DVlAMuL9MY8ju5MlZz4BcB9XRs525Pu4m5atq2FJgU
svEr6+FcX3cpfm08nx3cQL9MMnYdFS4g1Dh9H2RcYiEoo3UC/yF60jWo8Jbs7lx+6Utev9L5srBn
GU5jKn6jWR/9jiUYBeQdP6+qx1leDDW7LDjByCxkfhjIEiQzP8bJE8lHOmiTzynVB1lDWdmN5Q6Z
rQrZqzEd7MQG6dKjVUTXofcunFUcnNnA0hDtbMz5S1pnCCP1K5VZf8z18U0fcY+RKPeyc1sj+jlh
j7BHWjcEZNjmPXxtMGtJkuw8SJK+MWbrFhpqjkQgwS0l/Y/fNdrRkXJvLqOzzaMVy9rX931YXNpS
Z2MdKhY8GTpirA5Dl/GNsOeVYa1aUOO830qwm6ou3XQb9/19JxRfjDYLb09uWP2mXvAJO4j7e/YE
PoIKhiaTaNgksB0VevWwYFsMBrt40ofkOEYWOig4lWb5tRsQp2n+3BXZd5+Y753gxSZy7TlWyLJL
N33YkfMhTcCt6ehCO5hxjqlq9C0nP3zbrQZoW2s3eW1CJmdHWTGjd6K+015T0dOSSWNRO532lD7+
HZXokOnjCzKR79W8bqL8KVnaj/lTb0dENm2Tunu98gxm7upIme+xkA71EMQVNm9BQLHBzAZvghHz
1osI7IEI2Y0gQKr5Hg/RqxGZ39XcPy0LamXp5C+tTJ86pUjNCp+eoZjS08g1PevedWnydz3HhOQY
OZC9CRR5XT8TFGAIYO9FV9h7h20rC5O23k28vTOPZzuxtgYRmD3Qy4tmad+RW07sTmCPH1NIzomR
3OSqfBInxUE90i9v+hbQuwCoP4agY8MOEpJB8Q+ZF8NIXmwYfd51Sb1tG/eztLyjKZt/TV5dhfIm
XxWMm+TRoKkO6iaFP5e5ULQYs9as7mmi6Ugu847iGt43G3J0vb6lnIEH1aHL4FpGvONWHlnqZysw
ebKwmPIul6QAdJo212nmtUTADJU1gbUQvUlsxX5qoLlLMP1UziyzAk29H7jRGGeDLevI2oeW/V1r
2U/m2j8zSLukI93jIjV3r+NE5sFLzftOQ6NZFwWo/0fXmS03qmxd94mISCDpbq1esmzJveuGKLuq
6Psu4en/Adpn1/lOxH9DCCTZalCSudacY6LjviNxg768Pq0zhaDbbsd12tvmqm2yd2YmcKyQGVLU
7ICNp0Tg5vMLJsXJUfjOJ+8VAgdzlnCCA5RZ/hW5SNQUuLQc976WIcySXST1alUpwgoCrIrECOuM
vb2OriX+aboNeTWRhHRVD2sj7zZ1nxNvOGF10MBcA47BrEhXhqn+Wm/Hi9HlELvM4ceUFC8RuSJf
mPPCPQF3VG0IwWXIJfsVkO2UMw464Iak4CshlvCMbShYDal3X6Tq3RTmQyfszyIVa8c3/iTESWNh
7ZxVE6w69DBr3e69nz6Y6HnepEM4avKTV4WvmLQw1XN9SMNvYSQDq/oPpOG/DJPiAmKcn1k6vquB
OWQTctlw9YD4ghJYHnCwLGXVXUtEgYgbQO6+DZX+ZEtNsC4PoTWy6vKDAlSXruZkuEpfwafhZ0DJ
a1X4lrkiRfFNjLDnJK15o8VDgJrYpyvU1gwjbVK99jVGFp3rXEXnoxc/83o8BJPXbGxzelQtbUMR
khOMlKOAuJZvG6LE1naMND9Cyg23620K03IrKtWthed0W7zd32nPFUmT9D01VloRgNFJB1wa9i/I
p9ai5Q/6sbhK3gDMHzM6uB6lY4PZjNz71SiwVkwfpYJrFRjUzZmC/ALrxPDAukPpJmKift0hGVlN
PQoFEfysUor9onK/Jp3FLJC7a18xy+2sc6/gbxXt1FN6og+EE0T+mCgl+3kEp8Wm3B4lBvOJ9t3O
jJrrJI1wIqIwG8lEA0Ocba2mUevGZmGUNIDzKOpZIpZk/LCMH0fCio1hBqhQm17V4IZXpdF9d5rj
P9TyR9FQRbcNJ2VaMv1mNGnP9K62jQKmTnk30v503Mn33OEzDWhC94Fu3snQYWFZbvUcgYIL7GSc
uwdeo4v7MWImmrrXkBTCvSlzVsPjUG6sNgVdrg87bGn1ttLshONutm+5Pm9cP/nRGwFhIJlPjRUw
p4Th9FQkOxDbKjKmO98HtOhGl6xtfrWVKDBsg50enfHNUxDTlaTGFksgcgEW384IZ71O2e5p0QKK
AOcsmIQlqK9XqJ+mOnzPTPTeZi9CwkLEPYt3hRUxphqZMvqPCQn3vXevabF+5/XeZ+sAMUt79ad1
R4qxnFQavgRRUquEPrqC2wIUvDX3qpIVawIZbXWE/pzb+nyhxecQg8/L66SgRNDds9rSw6JA/DTL
JgJ8JWXb3dtQogwa9ZuSPJ5tPVTHuJGfKWAPCvH1Wcr0QE7wqxbTqjHMLYG3c4ETrJxl6PYq1OPH
sgWgbVAMCVDP7SZoGXf4thiQgq2amzDoTOkw1S2+VOdd2sywxcCy0bWNPTVxcR0FLVSElgcraf2r
gfcFMTtkMjsH0O5V1jrX0RGqkfIalj0y0RgzYz6YYirDezzXdL+BVdyFCZdKTqFJ93kzIrfusoFO
mEPVwSg9UE2pesl18aswhL/TXeIzgKGNXC/57LqCSeREhhfoI3JGtZh2duMQR0mE/V2jMXs7GZyS
SRTnG9mM1bGWkE+XzbJrl3U55+I9udSR4U2bNL2tOWLndhPnVo1KvUDG02MgwGaHKrXuR7ZT4OLX
9C0W701bIE9s7hHIads4MHCzzoeWDdJxlmzSOtkdsn85x+X83YRzME68pOOQa73H9rrqZnQoDmjA
oMutGRH6d7eYQVcmnGaugCo7lvxCk9tNMdNGx3njZz7db4yXrFJBoy4bLfrPrWXXncGpxOi2QOwO
WsH1psyABzJ55uayIQyCfA9ZXOTMrk3mbJ6Yi9sdRUsyrede6rJp/by+3cpcr9c3y0FMdg1C3vlB
qW5UvKDxRzb/6OrQHmCRq382UkYsqod7Mws1jD7Gt5cCOHR4hSwz9JVDUYwJggc00tdEzYuwe76q
VJE2RWdEZgXV1gbRoz/QxKptkFTGMBEcMH8yyxtebjHV4UNo40ehWWANsIROQQoU7phg2z6iaN3a
ljpl87fby9e6QTQWBijxRnvlmEUJwz8xwQIEkjYN4YjQ8U+DxqcuIpIv/n4zy7e1bJr5e/NbIh0Q
HxHh82M5D6JReptOlz/iBh1+ftJ+y4BahOJDsvXnESnrOisq+nOsxU39FwXR32TXaXjNMbq2/JVJ
65oj+Cl8XdVMfY7/53ORtM9Ild4vn9XtbvrbXLQsj0lg1Sp68TOktxYW/Ljl5kDIa3pXZUNDdKL9
fTvWo9O53d0tN4PKLo7LZshm9nNlIyxYaMKR07oJP7L5hJ1PU8uYHCLeknejYeF5O5n+97xaTi4/
yfwtBLt7rpF+9bGckm2vg7wtIL7oKo4RXIWHAIHDbvlI3YXAu3zY6t+fxu338e9u3mRIVRFh2Hyt
GaiA43KrCCbKdjV9RoQRlESrpj7eNsL759byidFNoN1b08EPq3Y6pkycjqNK0DHNm8TSWiSCTEly
dDGsuIES9lUVXdt5Q1uhW7kQcrbS8Vk3jpIowirnOgmuKbx6Y8yXa1QxjWzKulFFaUSqycFK6dkX
ekjW/RCNxzYzzVXnhS1qJnAv9bKhvh/Sjn74+3gdndqd0cbNYXn6cocRusRD5JQJlmctd5Rj1O7j
icR1PdLNk2V6F18E3qVyDNq0FIaznEMkoaGqcYC+mk7WPy6PCP3au0iz+4EMfI5Q+s8zsw5WeFAy
Wo9Gui4pO18tzQ2udjWIDSWh9nZs0FVw1dycmJeqMNB6s7tsiMNVJxP+zPKs5flYj5rHkYtE9++j
bg/FY5SXWfcQZtHFFYV9iqtOXki2xJiALZp1ciwv4XxsxAe9yWh6ryeZhrBxmIkzENafy0P+Ps6O
ThAgtcflDw0Ti2NOgGmD5gP9rrpEpWXc/snyAFw4kpTEiQUcPklGQf6dsEp3p6UB4akIJtEFhGji
ReFTa4/sTSrIq7pLrcS6SK07VpNv3o/zcxnfrYtGBsAqw4y7W44tGy6/FlMcCgF/j+ljnN7P88Ex
qvyDqtQfapHRtXSS8VKWG0Xd6+pC3LSR3z2AszUutj0+x4nIT20bmpflUDfSFXRIiVprSD2WQ8ud
Mcr1g22wGFiOLRvPHBu+7P8+olWs+QKWVNIgHufvQ/Ohge5UKnr480OWO2KLLKrWlu9///tyHKbR
XVI7hJj8+6o8Jl+UpOnLL48Y5xeftW297WwNPFDpVBeoy7lr+Y/lvKldeLWS5Ll+wgDkBoN10QvH
ughG5FVhjxXSQ46Bf7IuMM7VTCqlEzYfWzYepIhTM6wm0BF/T69Ys9IHW3o03E4Dham7pOqcjTYB
Ka160iGRy78qO45PCvU8XWHEA51Df1gxE4XtPVza6lmG03PdMl+fHLXG9PezaRPtUs2bvFbhNjT8
cC6d+5flDlGQt2yQlH5noaPF0aDS5KxUf1gecjtW+6eKNf/lthdr+pWci9NgSGOXtnq4LzWCNrAb
Tw/IAu6mgviZudMVFcN9UFs/uWK9NQ0RWz7LrFhFKO8b2unJg4UW405perT2muHVxF09RfpL3Bve
XVHRi1W6+1oa/r4BmNr4vGBGjTurtu9sByVJ450H/EkjTrdWBb9KD1ZjVDrRuinsu4qMnSbzvW2U
tr/8oTvEOoaxKvLru85I6juvSL9VQsgort7cUL/tKhWAwA9BblL1svvxLvDLn9LTzb0ZRER/IN7m
F31mqLaOE5P1kj9zztT0FWjkkfLbP41oOCpMutxcNnbrCuZ3g6Otlpty3l/usdICtBDk5zZ5nBrF
sLE8wEtj/5/HLvulnupATXlW/e8tP5/G45T9Ip+EuLHlzv957O2e5Rlu3Kx9QiQPlaZBXf/76Ns/
7aBQo6aZ/zbv5i0tW3+7PO+//vhy7+2FTYAbnDYmrnh+SRQ2zbt6NOR6dP3/vOzl0f/1Z29PjM22
XNdlhPdpfubf16v/fe+3f/n3HXthXGPZ9b7/HvqvN/a/n5QlRncvSQtDq8138Pc5CjrYCvMdIM1R
PVeWFe9AuVulVNeiLPsnLVLePhh95440gpmxK5GswnOLD2as909SDOW1pxoz7yxHYqdWu9INe4I5
MVLSqz44aY8uoWEEOY99N57KYriY464jrONN2Vr9gJieQOBYOU8y7SlCzD7ZkzXVI12gZLRohkZU
TU2W4WPtIT3i8WtNTv3TcivI0e/SfY5P6NtrquxetxWm1jzZrPAobwGeYaGhs+zK7f7ZQ0U6x3vX
qY4NqyTKWHcHbzUhJd0tz1o2Wpavk0Ye3ApCqk383b0h6c54jnW0kj65t/gt31W6SxKMZVHfztGD
hZJAod5T06ECOrHskZ4w0UBAa5I3GNUC4AOPEYzubT7mmJznW1oRxIeBfpFPb8/1aC91TylhXc/g
PXUin2Zcoegw5WHB4NI5/ij94TPMePNuzgJfCOSipdX4JyQhRAEatfOW5c4O9yppdZEi3Gkwz7Rc
gxV0HefTNekT0wfOHmRia1ct9z4GOgufVek+ZEb65rv++EPGyIBobzx7LAtOqWWUVBpL7wH9A0al
QnujpOtcq2msHnkyPpWUIg7rAcps1vRhBBk2IL8y3x1GoFGT0ZOn5SRi590MtdVBO7iz31qjGXsu
UqLuCJCpKJ+0CfDK7mQt50Aa0brnNKSYiOX90WJWui8p6wH1CbfLq4SIs5oMg2icbtprSqOOT8kL
tWyDpSMX/ksJqmBu0g3ngGDSoz2KYCUz/Vdi5eOFmq+6baqEyhyR6btBNX+gYdUmenXl7B1BCSYn
NNufxg5wOe4LRxt3lVD08R0nBt/btPgTEAJp6O09oqUe/m60ebcemktWpKtuxpi1AEtwo0S0Fubd
uhWSM8pTFyCYFBXK1zQL5B/cTq8wKZoPmqDw2/Oy3foRiQiFvYPS4DSrULmYyAmjvTew79+1I21a
gnuw3eusxE6+bfqntu/8261EfsX5oN2HyVia6woZGxFHevlkzSg6ZN6vta9514oeCz8hJH1aZ0P2
rJSOzSFmbun7rgW1BkFtH7vZ0cj84UwBosFL52/RDLQHlELlOx8Y3GuCFA3JdbNMJMw15N+DllbX
xiy/3TEJ36EqqjWy6Pix8xHaWSVtMLNU3xEaByIJAKyEtrGVQ1lRPAe4OoRUEo2G/oDUMcNEDXWQ
Mem8x8FknZVMTNvEvLscA3ty9MqKqIxpGH9EXDdk034OHoD7lAneNmFGxZgShlTNaoKSMKENBA9d
/muT1o+BW7on6VGbzJSEaDsPI1XELyyfxCW14/LcV8ETEQIEQwraXKfRBCpukgb7SDCyc6RJHG17
qE5vWlRckwgxMrRHH9RQ96FL3X7vZJmvy8owH+vWInwgSGA7GIBoS7+7r2PFKpgW0JZYZ2KjzdB6
dsMiOOPYwXMzHnIv/DT9dLb0pCPNnEqq5VgnzLPewpjYMud0r4GG2NjCgKzwNtx7JnUrabnGMXCJ
BU9nxE3o/6bv4j60kikKiKSQmZDjtPDHKNZLrbWefauuNy5S/C1rO+e+DKNvtN7FERMeaBYt5AcN
GvGnq3zkmJQ+rmaN4pZFffBDDAAdCt+kUGlnp7Dkqihs8ZMEX5xfWthee/lcTi6nrUwTxCZOM7C6
41vDMoLpV7cPsZm086DIvLbtX/XEH5n4u98j6RpEmuod4hp+vXZBojyXrOSw/KLH3qj3mM/6OzVz
NY0MXkEGj7agV78eo3kCJ/r66s68gSLrKZP2PnqkeRfnh/XAquDRS33nHGlB+cowzTWmZxLrBOIA
CJrXmVvPzeTIZ9Ov/hBUlMtEv29mroFlwcrWyz4/V/OuM++GIlIrDBbEEhV29AAmCVNXlGTfVr5L
2rH+Gmc0aojertJt7xP198NCroVUvdKAxD5rfPiUqARDWpcXf9CvzOI/hPh3kRVTQ8Cydu97XbQN
+0Z/9qbEJC446FZ+owgfm2mBpTIjCvVewWnKboTm8CTIYgNjzs9b01e6qFeuZc3ESOFEO1+oX6Zr
Y7ysG/q80p5TYLlqQ+RIiZQfZHK2P7mkVfVG8BJWulMXD0Am1NaJEBzDr1dD/xy1IF1K4QEDZy9s
aH9qAf7ngdMoqpPn2/geA2M/wFgLAHna7WdllWdHJlDoE/q/ed7zrjnzV/we0douI3C2bL2B6ImB
yuhtNMS0gVo7Na/TSP/DJFRt02B1vAamc19hUX0jpwxrVYYjd9nF2aPdoa6EihXzy12GwUoC6Uw9
4xBHhftAom62D8cww1vR3+NFE5/gMjz+i7Qfp9SiF2A2VoKacrJecjwP9Kzncu/sfrCNf25pwahW
mP9AsM4IKRdm0r62aU/EY0mTfjlIWtV7JMJdQrreYDXdVhchs16l9FUYYLEOcyffNGaXveTIhKED
278Gl1wgPSj1DYqK9lKiV0KJYrwue6Ly6CFvNaWL1yGrs3vboiJZzBiXVsPHMxi4nwekgI+TPa7Q
fI0fbY1SE5F0eYikCJ9j4RDAOsbbWImd7Btk4MsVVWPJ2hfUJ5ZjsikBCw5jfe2T0NvWI5kgGpjC
ocq+9d5+KeSQHiXRFNtcYKSpahuCpW2bl2UDOYYoEYpNqKY4FiqMDC5ZzcukTEjT2Rt6WK/GuMMp
r5OLF/YpkRkYszdqfsmDXSAxTJlI4W/UL2aA6Z5zxv5lj6Ao++C7TV7TDjBBobvhV2cSgapPUfFk
TMo6QnzBG7hcMX36DiS6efUVeqm3Xd7ZsqsLGKKt44EoRVQqWEM+m6H5bkncPTns5Z0GpPbq6C4F
J/TKq4ifygtZwG072M9RbfUv/NNfRlv794NG1HKURG7/NCQRmSiB25xLDxdaXmrOi2cQ9dBGefVI
mC2aXqd7ynNveDRYlb/qsnnqrVE9Ll9w6w9PhT7VpyqtLiBro0sXJEx1eif99kMqozLXPw07xN/m
RfkpEDyi1gDQEjYO8qmjkaAxmpGN13enwEz1r9Zh7R5qbo+kw84//BKOvHKLZK/VTf7RcNV3JDOD
xMvE1Un1J2n62QcXEW+XVenWtFGFRUgcCbRrNoVkmI3y8jRZxXbQfIIXi/67t9EFtT2cqzwfSEmr
AvkgsD9Sk8GHGFXN0yjyH55HgQ8xAzRIv0geYBi/UfrQXwBXhi+gl7R5x8Z79QjRCD5wekJt2D73
Vd49ovGJ0SFchrpOf1fp1cd09NvgzzDdNtxXKKZrWw6zZSkq34NIEC6SeXSc5t2GWQD4iJaeV4UN
1morUGGVl9zbzkTsYYrP8zbsRNKz6d3Ayi918rnLmLXIsrtsFn4++ZeYL93aBvUJFrqtlXPWSs89
TswSA8TqsCzmY2SDcnXhQnvuawOvUpJoUJNq8iPxoK/dERLunaY9w2VxHvG/smd242sqnfTkUFq4
dDg/jro+fVHKxEtT1vCp50vdcr2jGZhBEixxoHDhK+u4OZlV8CpE3t1nw6zQnS9Nxv/d/XuvFp6Z
4/zpVayemsmtD/pEh6dEU0c1Hbrecho6StDoj3XCfaPIube1iSSzyHgwStpWxXJJb8KSS6U9FhtT
UgPL6jF+82PSoWF+xK2DJFQ0IXU4JBC9FRcP5lQazF87gzkpde+7pADrdEPXiQLJfe2KnsoB45RO
o+0j6cd+jdJWHMx5tw+sPdnd01OePBIv5DzmFqsQ1ofjRzYkFy59Jb1ZZT1Lw3xXiNFw8AW/UehX
CELBkjVRXSBJhnpSL9SyNoFD0dAr7Een/IxEAt/E7N8ty3CPWUjTPFN5tVFO2zP5LbQz5fMdkIf6
ascE3jf5NiDB7SGqHAhU9tQwp2BhiB4V3boE/KkXgX52BB11LQ/il5BhikAedwtiVKxUQ5gX7RD2
m7gUKxvK11XLOO+WD7boQkSypE6sbCyy66Co1dnRiC6hwvSFcAA9sfNDi/3f/97QNPVVWZW8X/7S
qIv3XKjitIxfDeorbL+pOCeJDHDc45kiWKOFTVAOP9ApMwo/JWAd1yixAXi5NeN6XL/UZfLCQp0I
3/nQ4FAqqywTr8l8p2rKDh4NNtLl3th1f5KkkG7LAJlqMhMQM4HYYtA9536CSfJKmtdmOW7Ngzwk
a++2GwTWu6BsQOW5I0MSwenyKHeSxaYAlElZs622dWQR69zLjwDI6q9sYtmvzxdgkrvq3EKugbl7
H9mZ9V10yXec6cknHWtqh0MdrtN4lAcV1+hHAg8Xetc/pAYfBZ2hrSR3HlcbAHVPdd5XT15pLJ3n
xA3d737wNpnm5EjhQCP7Rtz99jQgGHFrfZDkUBIYhqCVsgYT4iHYtbYWY2XshvsZ/gQtisZ1ijYB
dFBF3Ae8G5BpgBbZOGsgsgHrSL98Gd6NyKTw5rjNo6d1aOFr6VJxLJpzUYLbCPXKJYHWMbYzUS4F
RRkmuv7i2cMnGfL6eSQR5GWEeLBize7vhVNuJ85taL64rWzF6Zk0yn4TicYyXMbPfoLBKJsS9PaW
ZHlrmcQvLQ8hh/yBFmeAprExjmmlwmfcxkxB7fG67IEdwb/iUs3syapZDsnKC5+l+hPMD3ITMV2a
yUAQ/Z/lKW8BdKuuA/+dV6sT8udtaaEoTpOSXCrTZpJV+PZPCqh0JWbGn3Bce6PVNg7HeXes0AO5
sFCTLE8+Q6d46ciBCO4C4DRM8P54RfCBP+R+8j11nyVF8qqWCktqNDXzrc7Gww/U9/bDSnv3rCoC
5RiF/Y+m+wqjTn9nKsjCm6/YS6roq+20xz7L21ffMMW+KruXobdx1FU5msUpFY95FopVq8x10qbW
M4QAi2+ElxMIpbGKyYzVRP7dBe8UxH9OO3AsWzdocYSBWfhpV99xxSIAIJi+Lbnk4VBPojcZDiut
1c8TM3dUgsTaIPw3z65Jb4IgXfKLkCXAWgtnpAIZJhORZ1Ef5IiWAxhaIoj2fYYoHE6oQ5ROqc5+
QeZV25XeNlWa81BqLrUcw3gtaxsbgGSs15xZ85TV3QX3E4JDJ6D9i7OffgBKp6Qydsx71UVjrn5R
Xp/sVU5qjyhNufEDl8mG1fVc3rU9zreZ5Df1rdirqf8ubZuFdDAZIKOX/0Se3Eb6AakWUeuHe5PT
DVwUXnnlhwRHm3nxAf+k6E2E0k27zRgKOEWt4kFvB5OOcfss9LI9QAGztm4R20cqQxJxXNNcezEz
LqzZBjo942ttNlDINBg0VvN02wB8x1RrgAMaZFVvi3gtI2In+jZqn5aNSksCJJN22oV5+hUkWf0U
JCnUJbP8DSbqdmM+EiQQSycj8pHTF+OWRWKxFzhJ34thX7ge6y8XPkdQ0pzQa24pzqmiah+b2ike
+yRroXD54mvgfezJSiVULQ7uF/AsARrQxWxjgnDQRQ+gQ87k9YVz0h4FKY2PCqR3rT9GyMvs3tce
btXTthTpGo4LWogeGhnr1nDYopbbEQk1g63NhrqiKvBoDMHh9lXgfR43UQB7pE2YuriZfs95mx4G
ZiNQD5n9Bt2FWsF4bbK8eJrfGc6LYBD293yjcEfnO0gG6mmQClXXv9i2mOuPrdyZpeO9heZ4EE3+
q59i86LrbbZrPEhAaZO5qxstUwu4/jh5+Vg1KBkWaKdZelDDMusUfiOuVA8oAVH6z37x2+mTi/Rc
RZpGqkD50IV6Qs5nl5ygAHunKMBluKTRlD44xy71whPkeHQcOfqbZOgBgugFWZqqTgjZ9MfxIn6n
FTMC2lXk01ZC3y+nwTgCU0BgFG4Q2VD3oDKybHS4N2i5cXaZOTxh+jvbwFTJkznP3f2gxifccm0z
LIMAqXEdzNBMI6vdXQRVaZsSenIG1Yc0G223l1Yh/5ePRiFKoQtyDRPL/90OfzBmhb9yDRlW2SDD
umWIxOh2axzB2bpL4mJP6tFV6dz798WZGcV7Al5vwwDkQCFWQ0TNKWn65gRiknW9FUVfrn4yNZR5
dQIHtBXREx5c/Yke+dqzhuzBddVLl/X9S2hG/UtC9BD85WffM+tjUbAaIoQiZQZqGs1LLbjy6TYG
lSjs0EjOPyPa5TodMeBNspmF4fLYF4oowAqjQddkDBUCeW/gduLh9sbMzgx3uBsd1F6e2lXIXHap
h+AvTjBtFKnt7uQ8dacaUpEAnslzS4APcrvCTs5i2NcOVFSQf9beSC3tvVOYpli6HMZqph93KSCY
/3NnUng/zUm4DwtGtmb6ca5QDC+Ay3Sgiooi6d7p23pVgPUCiZSi5RxFSh5BYFyWbzoGwdqKJKTp
VhvjKSyq4ajHLE5VNPxefjm5SY8pjvNDE7jeuZKxC4HGTRBkdR9tVmh7IrfwmvvapQMN8JkyKOGq
Db0LHixjJzXzUnbhtDbnZX4liPr0fNrAxkzQrii6LlB5JrGQV5ahC5IpiQaOd2w0KsaesvBC5d1U
HSiP5003MxmoWPTDjBPhSJBcw8zhjMVYvtYcOZ5UEOA8THCdU5CffrpUqu66CdW65qYYj1tDO8m2
nDauZ1QXoJZ8hfgtIiw5AImLQmc8dJPff28km9A36DQm5UfsJ8GmlBPGcU/8Unk0bmJkAgfq9xVD
XNbtKRE1T8vqPZ5DlSajgUDUUUeDaIlcC8j6XYpB48sIoq1nDvIP59jRs9NiZwPJ21heNp7xXQV3
jZ66P5lsE3mD7+gUuqXcM6Mo6EZ7tBi54ukSXabXdrvb+AMKkGCDzOreHJI9Y5FMP3ybSASpEqqq
vvJp2gv8+NIyKQJ6xEXkBgYn03tua8wTw1xIoP7aoaYcD+VcHCEhY11XYCCSegI8aXAeO1F2XQb7
KgquRaNbD4R2zZbgOvuO1W8hRPOzREe+hgu96pU/QixkJjXonL8l8TAgkpr18tsCSNY+DSkpqboT
dQhv0OHNoGOWG8Y6HeKJvEON4EiC0KUVUU0YRUhzHT6WY+nbZaRw5rFsmCYM7shvb2Exk1J/BOPi
VQr1XaWwv4ECDis/HHdg/pnvaEX63nlvfeZOe3gZkD8NXx0LA1tbm4/GGeAB7kNteM3sSX9HbKSv
pRtUDxA2O2hW1blDs4RvBHwejvWqBn4V+Cs12BP2tuLFBhH/p9a/qNdZW3imxUaBwD1TVF9bc+qS
KsfsbPZoTAdSi5ZNMzreicovmb7WCkRB9NhY2fftUw4r47zMBxoT/erQAoigAvSLebm2Kjo1s8h7
/X60U9LzAgJH4KIfI4Nr0DzH7Om7nxtk8UIAkClLTVx68hSOSS9P9thTvS7KaHiGg2+hVM3qc4a9
9I4InfHiCFCAGYHbhZM6v9zQRJxVKsjomQ/BIiiffVIOcUeBlBzRUqHogsmr1/0K93VA5A6kGwNb
zU7lmFynISXYMMch7GKY78ZWHNtQwegF1YTVTjFiVu1uGVXjAFKYYU1nL2p08DgO4u/AhLPjTt7z
ROAKmvThWbO9aLecRbXs1DFxBuSQdIAfbtfVgpHyrBKaEIClvIdJK395zMuZLA/gIvOG8n1mHR0C
tJ6Twnhesn+sAq9j6iXX2kuvsUmzJnQa73L7g3VEdSSI6q1ONOk6sqmeUdwwN5ZdU5RtYxo45Y84
Ck5uoHeH3JHBmcqViUqXyQomsbvEjpvHzrXVXdv5mITIA3IeXW+aKJa+lV1FIsFU2M4ahAd9tHky
5Q6MX8xgSAW0M6AkfljqVHEdbMFV9R72BQE2UTSuQZ2IT9aq37Gkl1qkkKKw+j25fuOxaINEnHbR
UenWgNgLr11RRR3eNW7FZv/PrfDfWxNiEyUK+fr/f+wAih7vGC6tmgFJTQW0gDncgC6ShjWYevMS
akApGSai+9zk5k51mXHAy19sDSmSz4gQMXy8/VfeGYjre6mdK9ckf6QBwUZdxvT15EebJodYsTJF
N37NzTT4sB30vCH+wDN5eP6WQuHZx7h+QDxH7zTrpgerhT6eNHH7IsNiFoKAsxo1ok4pIGzzWSu1
zPuXDeBF2iVUR6GxfPtVwTebkvRjxbAfpAZyGN0Ki9sGv8soBalesw4nFOmwoaZabxKygwiDZlNN
5XCwK9OtdmFsVcCd4bRn8xoz6+BDtfWE6z4r4cFGFFhGgyIRfWDjLmQtCSQV15AOsvaYZjmOLqwo
b/2I+hnrSrBbdmFAIWTie49YvRKi5UOMdmgbC3OMvpKA6a+r/brFFmCCqvdOYQyU/fEQjhiVTtbg
+qfSn5v+aNQXvplwzeK83Fo2PkVSws3JDAsrGW0MEyieOUlxNLDELm9x2YzZG22z4iPWp5MzX7dM
BM05HOMvCUZqDAA5bHNjkGvRm1xB/fQgCC7DWx8Yp37eLMeb7J8UuTw07S0RxRMFVxq3nEGKxQen
1RLQtkzf/bL7UA3BzxYcDSuR6QX3lgXOuMO9lgQ4EAy4ESFdtML30OcUdrHPKRbfqwodeaJhNQCz
Re7CfKFZBgsVem+3V2rWxDyRE+hCbECc29XxabQyrpeKKnidGhC62OCu009NWYpNCkYf6G5iXTUs
ePTXtbcwIBwUeDcE8nkXL6W/pp1tbZRvKAxckYktbkKZtr91fYDkHyJ05QBWGlhAztKzIrgqIi45
A5jUwvosqA78VXBILgm80B+LEMEAn42hBGhWqMrsqmSCjGJk2kl2dpw42YvmWuE6HFMU6i0Jb5En
m3XeuFdtSNX3/70RMHWatNC/l2Ra0PDFeLkUpwwD98Gs6H5wbDoBgchOfW3PCn4dlpklcJZoS1+9
C5toZwb1+FHjLTjdBsnKSG+nlSNM9F+x4PzI/VDdzrp8GtSqrbFnqSw9qarMXnM+KFa80iG6wL0S
4THXL+hWO1UV74MSy0QYShYfRIXeRXgwt7mryselRqkVkf6gFzTtkuYg0XRsFmEJk7yNWbvam88S
+hADdl+BzisgVemU2akH+gfwSqyjqtxex87/I+28mtw21nX9V1y+Pli70cinttcFc5zASZJuUDPS
CDln/PrzAKNly2OVtGufKhdNkNSAROj++v3eYD2pIzX93MXRKMZvgsrE683p+rUxbUa+OIgqMw7x
qFVr+3Nq4SasTeWT5SjyEhKHV6TaflR4efDV8o524a4Pc+3JqdLh4IMswp76TGiJe5TVFNBH1hFP
0RtixxyAapAkCYIUZ2RKNLD9ZqZHMYkluL2JpbexJEqF7W3MNKjPbg5OXYEneVOdhPVhs1cKWoks
QjApkZO1qvRR/WOpdaD7l12JAP0GHd4OODeQxOAqwwaMEYA+tddKR4sW0SlQ2Vv+mRYwDCr0c/Ix
1a4lmiTqrWkcmfrOb+tyP08s1Btheu81Ub+pG8ESqNASInZSbwW7nnNUV7T1B6H5u950TkZRUY8Q
CplPSSkG19aZQeOYVmGGQ7MWuOiP8a/RsO/CkaIdNoTeyod5s/QtuY6xMXDLIneXGHucUvryO5iF
xTatKnEGHfz2jIv827P03Gu4UTpKRF9XwDpBKvFRNxR0i9ND6hQ4TMUTRSso0hOxJvl1XET3QkST
NVs9oH733W7dTTMmslxs4wTpuG9HqOBDS0uFH4HpirLSHd8/pZ2nsxrJgpLvGUZnfSry5uk+9sHe
8xx5b4NBSqSrzR0K4GxiboXcFhdDtbdgbNF0dN4OUerrJ73tjm0efxjCQbmObaV6jIz93O6BPdZc
yePoVl/UJnCRDUAkooOfqUu0qiuSLHH4UDKBx0QSPNtJdGe2GytX/RejZPEPeTw5dn2k3aJI3sIf
pxtF0S40/SrHtpflRzBqgFtRdK9IumtGUqN/a6w221qqpu/J03bRZgbmsp5WCkWT2rvKTdBczhUf
7f4zLhTFtjYkxUUbKg9NXi+RW4LujiUNJ8fkSDMvmr2vH2BGQBfrQVbwJusK1KiReJmcrXxv7VlS
vIRN+nFmcdRap90RrWAbyvltMZg5HYC8myonB1msg1K2wunIaX3t4jhmvaMWD3es61KAHxpArUKw
pdv0KzVdzl1rkh2Tm/lZikOera7r0aTejphX8pIlNvCfceUF+QOKeuNRCh37okSHn+WAimNp0DCM
b1qyph48W32Fp7r3NOaCuLzBURQMT0u5uuZVbWMH9cGLw2pdU3XsEcYUyA2j7UwVUUFdl+DYW+qL
+KISObAMzHj4GI7RpbY8sOBwoKaImjWtd2cPiyHa9hIhbujQ43S6aT0AyLOZ75P5tpk3bRtwfdDT
jdGnyjW6Tf+66XyoKLgW4VIKHDkt7cqp5W1nbrx964+XA2JBT79200LuZui9s3p9g4gpWs+btl9Y
hxoTDuLNmRua4Qv5TURkT7w5JwxhdHuBfh26sroVwvmYxxB1k1J5ZgY4diVNzenJMNrDDSEL0XIU
ujv1wAk3mRb980O0whJ3F8LDfvFK+8FMB/WxL025Jr/PPEZa3p3rdJRIT3FG13JaVYpqOStFKsHZ
Nbr0hJnTJRGowyNQ6HuFZEBAjZTsYDff95U/oeuwIEo4P4RNlHC8OoDMKLJINgvb6lbKFqKGBKzE
vgsElr+yxSI4OdS1fjtPwlEGU6fSapUFKnLMNMtaTPS5oSulOsLNjq91Wmy4bxvOSk654QFxLlcw
MfGvHwt/zZ2Z7nW/hOIluG0F/tbXakUemehF/TSkIJpSnIpWsfeGnlmkIE60U/gfgEKiIVVK94+2
VvhX8zw5JlCjEKs8VT2urPMNZRQ4PFbIGx49SyNlCKmrP2KmGc2353SjlhOc8jYAAv8HF0M26pbl
ZL+cz4HdS2eVTpS+EVPANdGAKSQjUz5AYjdOFOTXak1ac2/32rkzKJGRLYhHWpoOV5ijQ86eNkfW
vp4K8YqfFRDkXDcrMuVGkEMLlHpatUuG/W2pNSi9J5yt1rWnQej+Pp44fmpZJgdba6pVJBkyC0sZ
r0ljja9DwfU33zzzG5hq4wk64CApaZ6cawW3iFF3gHy4GNoutB5qhQkjSfAXsUu+rOXpoP0TB4OA
uKPa4Gjo2w3CfQsanTZJLHLIig0Cy3NDWUxzLNk75JIubLUsiNumYQDtb7gxGjxoRism2UJiYwfV
gHcnlow78jCktMiz5qPnRAJn8E65qS1j4nBAXu2VR1XJLvMxSDPTuGswmA/dsNgPpos7OBrXvSt0
5+RZMGvrUK0uTQ48EoCpfqhC44nwhImn1VjYhJuAyfpQ2GdoPWZZYEUyDaplj7iAMjW+QRyo7dpg
0HZCLf2r3s/WXdiIheFTImnE720nPBA3pdx70jSnWjFtB3sRtvqKDJlwXZJjfaV46MYcu9u/Vaz4
WSISi6MvQ6PVyMFR3Gpq51//9eDkdLQHpfny10uIrDZF0BYnO8Y6dS7Vso42pohxQfUoZ1apHbTb
YNbyTs+8+dmQ0kkJQ7RsXB5dVmIp0VQ453XNbQ4ijWBab+9V4HRHldalsqtoH7R2uVJMdLydDX2a
APCzZeAuPG2RQUaAR4vYrinPGOeNz5WBKNvCau6QRiXZ86nyZBCPe3aRFi2Nzsr5pb1cQadAsoDS
8tg1FERo19V7vXNsnAVKYswUe5Gz+l32BDku3uoXC+AfN62vbzyroVODdaT+Jwa2k729b7Vqp03d
pZTCf4e5dYafPZuqQeewAPZhIZUPrJp4GP58NuojI38jdmHtwDCy1A9UgGTzEBWCbasWhtsQCvSH
ITaRWQj/pQJdgaFnr7TaaZ5UU32s8cd7hYy17OOBHFM1ha9t0xvT0EefwWjyJxvwcQT8ejAtgHXD
cArkEcr2jcRTe/LWK71dwtV6jmvGnoldV0wP7qCZ5KK023noigwpVtIlKCf0S+gbJYIR25ngAQ/N
M809uF/wHOm96FfttBUQcHkTSywfyN+ilTNtzm94obMg77db+xGxY/PXsGlVb+ZNdUKRJ0cPUNLw
Oiknk4xpNYRzVXxOavlp3jIYX1lAw19Kga83ije21389U8IJVycbd5VXIQ6BueWimRo/ZOCBF6/1
n4a6DpfcdwVUPJ6BPTONT8+C6TWl67+9G7T8tLTL3z47vz5/Yv5sGuBSHfXWawV0sTPsMVqrTqw/
aaEOhhjjMttl5s3MbAg7A/Ln8Nhp2NKrRH9v5sKpIK92I+hGxJE9ThlRGOVOAKfrDNeNQuCjZQXZ
fv5oXTUFoHkTcU8RWOjK1j8GQx4dLYn9RaywGhpYADy0daasErTCV5h4MO8l+Mr4onoxgqp66jUG
4ImvP7RTUHiuR3sCRANSgcc7p8bwMmn9+MYvh/ZkFylxPsJKHstMPSjwjg1RF5dcD6tHWlRW7CgP
caB5dzZwyPyq12LFaw/Ng6nK8jHuovEE5aVdDGSBP4z6lQcEscnGiZ1tttZFtRlBiZOzX/B8eKjC
IH7AvEbZ4uqkbOfNvg4f5g/UzkSpMiyLTB7++fyHuqIbIdlPZmyt/dLb6M08u/Q2ju1DF1RV96T0
ObQU8laeA8e56cegvk/9rDr0NTTKHPPSZ7gFGLh4/gcHCeLOUlBbkulXPBo+aFQIZ6nuPmq42++J
LaUtPG0qUX1PlEp9Seu+uWrIlMTxktd9txpwayiS0wC++qAmgGRQdwFevXMxdX+bUSr7A6pbKuKc
rpeErbFv0qDZlRiSnXQz2caZ5NjAxFvNw2PfUA+WComJOvQi1nb1ZYgNTIZUEX1piQiRon7l2E5O
AG19bwY9aUN+Vi/7UGBVVYNvxI3jbpwDxE/aKo1X1ncYEopTmlCqvW0rHpoHFx/xvOkflCIHyqf6
vxH+YLHSUMpTGrnKnh9r7EgCMM/DSDFW9N5xri3irAxvPICXeQsFGeqvurWO5JfCG6FI7yRaBTMb
yktlleqOK9/ediMjWM66cUs5Zm0ru7X3UtfTqz7D8yruFPUx1frPDY4cX0MiXVi8vw5wWhZ4kPhx
5z90egvJvmDykZznY2n1RGWkMYnMGXPRqDfi1fnYC31ct1GhnKgCqGUbUd42DMenlPSsValp5XOi
qvuOCJDHAAHaDhwVj2hcLqCkeizuuSxU0oInglBgG9ByZM4kWsf+R5rzJGPxeBJBSKvMIEesQgAC
mTG8R8c4hVLp/hd8WfFbDyrSSLQHzwDwNAokJdib9gu9psMX0Neo4Ys1+MQc6exXeI+wCRTQr1xI
bnuSumq4GwTbNi7+boh6+p051VqqAcZVmNB25rJjfq0YHm0HRwc/M+KNKuzw0vVi3OtoT4kepok8
v1YWxac8iOH5pejhWxop/hr3DZWmF9v4jE6Utomz36T5h1lV1Mja39udslN8Fe1TmUx0MDkl5lDE
NBi5Zcs6j49FYQ5XBBEpdKec4oBtD4K7JnnMW4ETelhoGwsn+Y8apkFZlffXWehMpGWKs6iw9e3M
CMYHbo1tjftgmlP2gkV318O4PqvS28SKlFuzkM0JasmlnExx5odGL9GOx+5Vj+3UIxfQOaU5/JLa
LFkDL86R2erW0TcUrEhSJzkpyUDkS5c5CwkxasoiFRfNDzNUlnjnFZF6oYmsXqII1hGkXjR4TvEp
upsrVOpnMqvP8WXMvXEjk0h7SjWcGN3IFiRk1fW27n16H0g1hy3hkL4KDSe3T2QUwwBKUqKTw2Bi
DO5IRyxOXEr0Q+pSqQ6QtR+oQaArDvlwFdXUfF5vWzsdLcVNGEmsDz2m1i6T8YGs+uzKy7UPfhu4
i1aLrMf5H8A/tB5ZibkLWnD2Qst7/dqfXIS8MPmsgWEtrVarr+2oBmOt/E05euYJk2axpm+WLE3H
eWissD8T7dze18pdiVvlQ0jld8iCtD3Fnn6r5XZ55OuggMEjqV2VsCpWyRzdTWd0STXa3RbyOdFc
/K56TznM9Y+OWUdtwEwOJBNSRP7Zyop9Hf8Neys7DW6oJaqt6rmXoKQ6lzZJiWEGYWhspyxurcOC
EobjSu2D4mOTY6TgtjK5jqeZ1IvUc55As7gtgnjin8Rth5oLbqXR5c9RYGonoyLvgyBGf9d2Jq6b
mfUQUUvvsopUsvlZAAaCmsEqti2qtq2P6uUThJas6ZbOqPu4b4pvbzUKo0UJwY8qcR7fMMyLcPrS
mps28/yDIlWJXdgQ3eMI50cHI70kchyuYyVOYVX02DaP4pMFn/isQ5HcjY5xITgz2dnwhxfQaNSH
zCxevSJqXg1Jh8qotJcxpX1JMHt+G+HPuLOoRioitbbc0/mtyGBcC9K3v8hxlWWa+aVXoLVJb7Ah
2MJHj3DYyvBjXgvsS5/LV0yi8mciBb2NHLtuL5vJerl100Og4Ytp5Un63Oi4KE8NgSzUN7AxP9Fk
Hi6J3hK1hh0NYTDO8MGHJZlVnXIvDciU5jA+wq+tTmGlQryfIIS8pHZmqmrODk5ppHkZrAUtOJcW
ssFN0GFnvCRy5sFWux04m7gS0rHP+YBlAwKk4KWIYa9m4raWjXaXFk2wRu6n75qpNSXb+kpn8Lro
NkzwJDFvmTb9JdLH7DCv3mMFrBIxWaRT8LYaeqLI6CJkIQCZkzorgYKBCgAvrJSwacxxx0fF6zwy
BkvxmHowC5XsmWMOV9gcSSfRYIG3Khrr3DHCi2pMqJa8NceYYVUr3UPcAxQUAYVkagOxxnIJLj75
FprxB9Zx3jFy80dHxMYJYgD18NQnTCuClkPIFKSIeA8FKNu5dEmyxvRhpQvrNCMCDo5ngI3lVd6X
9SUfGdbMUXYrqnVq+t5h9AV9wD7CGABz8lHs0sSF6tqrzjSVum/Hq+RWVyADXhzPzG/VXLvLFEfc
hl10MWXF6EtoxCZoApQMsfUq+sS7Ke3UuLiue0YH+dFLpqq4QMTF8uNjVAALRJGh3TT0+ReFhEyS
QC1CyceyMw9IK8GR18Fbd1qU4iOBKjtVjlV823Sldl03NtwjzuoDlDps7m1df2liC7iyTD/NSCG2
lbeqX5G9QcrTtVu62rYNEv+YxNCuuyGuto07+De6xHC/b0kmKjBR28iwT+6pKwAmPTSQ8yaQGl9V
wzXGxMhvXslJjc/+tSmmTb2sElx2dGfbjLWC0bxLVCwiv/V8MQWgxMCrDnZYtbp/O+iqpN4bs0HZ
zkKdakS35hH5OGt3SuaS3MtwoZ9SvfIpx8VqBdHRitGgLJleFKjiaSXkZEhOm1Ixw2ug4XOp5e43
pAgXT7LV5WFeiul5F50qEtxywhJulCJ84MAqj6TfyEPrkotXGOiKvIbESTtuX0C7kImMoryr80pc
1WN80qlC82UrySSrTJEegIHLO49a6iBL3CEFyfIS5vRVAU5g4TgVJHitR8PubZuMMIgxRFUtc4NY
n7CBji4x89A3ZYrfDiYl2sFlktVRX0HlyOO1kin6ncxt5cojRMvBVHReAL49RApLQSv5aCrW1Nhi
YTivH+2sdzeJg9Jx7PFRIHQp3gTIwoKmxmuscRwLxhXgXmQRKKsFgf2RxuDOCgJc+CcWobS4q53W
QvjYrv2ULj4jKMiBRRRoFVfm3o9FuZqHEC8DZYj9ID9W04iitoLxN0wvUDzBet0CTlNoNjtbr9zV
DNb3Fk21jiTqfetY/Y1Va18yf1g2ZmU80bG1dyEM7s0bEsLM4Re+fXSrMYWxAKeYDCB9N1Peg+R+
4JJe4chiPBY6aSGp6aj7ebOiE4ON34TsyMB8LH1jXYrmmBt9cFAp08+SQbGHhLrOS+aDoCaISg8Y
KmwucJi0ip4hzyjT+DDjX84AewW30OO8pU5omI2/8cpFpYqZon6Yy5/5AVPbQ5vn5dW8RXBcfRhZ
FWFDH9fMnpRKoaplALVCXGeJ25MJXxb7olKVfVlqd7qYGp4Tfa9LK+4u232K3CqBKFBgUDX1ZopQ
wfGZ/vCticvagc4EurNpc36AnqUTB4hhnD4QGOxI+nzzrRRXwzkk//vq7TbrHPZsmunbm/MnGhr6
Fr2Rq3nLi1hcDA2JCsFIT1bIFGld7xO70bEoKulNNmsodke3p00hi28X33wFZsic6MeOKQyM/6AX
ZOEiJCG4IxKI3IwkdZZ+bXuXmGyRk5VjPglB9zK/5LVVs6U9xamfPjG/oSupgOE0Ztv5tfkBdsSN
jnAWl9s8xvxT1s4uwQyvLyQdTMzJViPaTI0otcS9IhMsPXL5HRSEUyzZbOJDWtJmOho8DxiNI5TD
3O0hFUhR5gZaO+jnGeueGGZyCMujgZ8wisHi2XAk5raThAT2VbwKytA9tL3fPKXMH01BXkKQ2peZ
+J+k3dEtaR5wK7X3TmlQRmpavcZT8c5qMRym5oUSiDtNhtsMzGvsmQ+Ja467wiyhzANj41Y5PYRt
8+1ZhWnaHkN+hJPutnRlB12cmXgWSztEdhxGo3sMqqTY2aSLLIqs689v3dNJLD8/k0VyER5dKoOC
8O2lICZkdmSxtq71Ql5N3wpXXPcmnZ2IjNq9EXm7rqUTXM2vzw+KogasQKlgc9XFECSgBSHUwAHc
l49+lCl7GpXiRcn6dkt4OjTDsI8/zs+Iq0jenr29Jhl5AWoWIi2rWyMA5a4o9jYot4IPSJH3haaW
O1o8Aq5ju1WGtPk4Bo47UaGHUyrL9qxZdrOK9EqsjKiAueCOn7QUhcU8oLchHBi8u1nTxbdBDoWz
sw6J6tqHrjG0czM9zM8Q8SRnM9++bfShfsYeiCCiAIqbnNWzgZ47hHGgspzRvHKIPllll50NO6u3
eHO3a9IAac+MqrEC+Mvp12vicTAda+FmtXEMe1s5JXmpAi0QIjHEzeMYdtpeCypGiAlU8lMDfEeD
ZZ8B9LuwEnetSXfLr3wXFcFL2doA+Uho0NN4zl4PrhmY8ycDwrtD9+RNpm/G5u04xt6lK5sNcXjq
saNUKzZyYFaoxDMrAaJCHBZIEe4BC7W2IA9PDzoL6OO8iZkpV1lv4Xkx9Wv7NPrkhXq0cZwC1rpE
HortLKHF0x8XdAuPTdt0+5YOz18vaQ6hjPNCWBQmArup7INmru27AERwLvzm17rIJiMV4wrIOOSN
IRhqvEzbJ0EeXrUxkakgRwJjP1M/uAZi+Z407cVbg27eZuACqRWcqtT3jZ3qaOPJsLwQMJeehhUz
5yRDVx30LO6uDJyyy3Xl1tHSM2AfFnV3gwdYfIbofGMPsXbWW335XYFLlzHcjDdlT9KaHzh4qEw9
qBngnZ+ltjYgk4B1I6eHgeTqlSGcifuVT+yfpPBYxLiBdYeGVj7Y1qRONJw7IxXaw5h/28qmlpIu
2v5kZl/oXOG8YFneleqNKcZEbFKlXCeDal3EtIRLMuOIGsC907LCO0QpxMLUnQwji9Dewkspl1HZ
ybUbj0hIWjkFoInA2KixgpDCzFQKvQRNmt6Y37Zt6paNkRvtUm0i+8ZOWPAlitusejDNm/k1/D67
vQBKIRZsei3zemp6zCNFmMFZZ8rkkF70sUDSrAtvFynOt2ddp7zaNCh2dIOqFZCg89GnGa2mBBhQ
OLTXXpgf807PnofEspkvg/EusEf8YYam3ShQZcEhWnEN4RWqQCFhr+r4PceOeRMlEWxMuN6EKJmh
QWhQASu7CTfQB/G3aXPSkKCXHJ3pYd6cH8agwh1/dG8wte1OTu22+ErzjNRMnJtyrT+6KXJVXvZF
350U14JUMntnKIRgRBVB2qKA05+5FZkofz7UkaacA4zRTjXdJsIkcYuc7O/SvMd4Hjozht/q6m3k
Nf3sNIK1vRVcSIOYYwUysbnkqsnP3Q0ToZD6Xl3CIDMPM4WmUCkIVFZzOsF+txX5dPPLUZuyWmOV
4TTD81CwLlGsTL3Nub6WmW0jIjR6cTu/YU5OeXpRW/u/XuvN8Ua3vQakkiA3CEZymfVWea3hTLcI
QtU9wICollFGpCL5ctqT79JhjpLunsmovjET0mynl0vSkFH5oAiHWL3RmE2fcODdSywCXmoDwGjQ
bO+GGsqC7pNaK9g/0UtVwR5iCvVDGFA9vjD2ZC5is7rdFlljH0pzGubtCaAk/fVO0QpGU3Own/Xa
I1IXVZhJs9JOiEbyu57mtqHTeo4IDu8LloCejgpcK6Ib1ZoaQVqqYMNDZV+hgP2SRfd+XctXGoxw
PBO/hB2cm2uzBoTGOSc/FSzR1iR8dQ90NycNoSNfx/Yj5ineF6nayFby6oObsOqO6WQic4rGW43Q
4rWvs5zt6a5suYuckzuaclfjxHigO9sfMGdRdoSJ9pCUzWIbugQ9sBSzaX708a3Vsrrzq2GazdRb
utcYfPqV+Fhqkq52VL86IdmZWOT4Cx2jePh08jWJi0fiAOyPInBBxOgE3wd2LVep6/g3oGewJChe
TxYOegcE13Jntec0U9yjEkIJHIZcP83PKMO1k0do0HZ+9tdrwd9f8yLDPABmkoPbp/sWBGtnhGZ/
NfQWcTajmjz4dLghA7jRZ8zXaZT0uECOmMt4Ua++sOjtF1Lps+tCM69D9HgrOGXttRbSENcs1Czc
NM4BvNzbYS9ikyGNSfzgO/51geB4MFDE21XdH4C6MBi2qFM7yC1c/wK1EEqjOne8iyi4dHFnSN76
fqx6OiVQbn//7b/+/d//9bn/v95rdpPFA8vM6t//zfZnYjpgNbOk/vvmv88BqV1V9rWe/9mfH3v3
qe1rdvWcvFY//dB9lvDf+49M3+bPP8vev3271XP9/LcNQlmDerhtXsvh8lo1cT1/BX7H9Mn/6Zu/
vc5/5X7IX//4HQ1tWk9/zQuy9Pdvb+2//PG7lM58oN6O0/T3v705/cY/fr9Hc1L99px++W35HHzO
qt/2VcxW9Y8/8YoP3x+/A4H8C526o5rScJDq8b/ff+te396S/9JtaZMSKjRDfXsrxfbc50uo/3JM
7PYcoeMqIWyD71Rlzbe3VMsyCXax+MOG6hi//+dg/O2k/nWSf0ub5AYktq74w/rvv+Vv5376sQAo
miMEtYPQWCLrulB5//PzJcDj+4/f1f/jFkUHwlNjSkjUUDPee8RxtA22yq27jL1qiwv7Yizvx2LX
FfEuDe77MlyU3efRK1am0j5o2n1Tuftg9HYuEY2uQ2twfC1a0J1w+92B/vbdv/+uqvaL7yr//l2V
BgKumlW0Jw+ERlgbSoQltiVXzsFbEtC9Cpf/nzucvtB3B4fDZYCzsMNq7XzGqJbsrg12WKsW9dwy
WaVLa/XzPcrpcP/jdBiW4GQIx9R1zvvf9ug4apugxlzXq7BdiK/1B/++3Fdbak5zRWzjstvjh3II
r9zPpPatOOD/q9/81zcwxN+/gd2aaA4ASnAnCdYjK7YasLYzEcvf6+6urs0V3bXaLwGrXq0A+z2o
uz8/CD8+z1zduobsksy2d9dkX9Hy8QwB+7Q8GBV81AixwwhZlaj3RVYTupfVT4zbEF+cS0TnccgN
5GHV48+/h/WDc6FqEogFyiM8Wu7c78+FKE1NOiYuw1MAeWGLtY5Hfhoi8QIAi7r+F+de/dX+zHf7
g9umD8yl63ozbsTa2HU0qj4FWwRLexaI4cJahYv27K1+dc6nH/L+olPJBLEQVmpSs9/90KF0Pc3H
g3itF1+G5KUzvpb63c+P5XTd/mwX736bAuc1wbiF8NDqg5OJbZIOGHxUy67x12H1ioMf4pB48/Od
mtO1+o+9GpomWIpawjLe3b+jGiOMayxrjW/QLqa5WxVesNCG+hMpWig+TAdZ86dibNY9JGkY4Ht4
Z1X8pEEAk4RklHjoAV1tKtSiiPbd7r7v9UdlNChAapzHcEqxCDZvGhj9cYKTX/JZH8q9YpvLTtcf
2vozLvObEQP1tHCWUCxt7EqhZ61jXDfF8FSbT13XH1RISYvYto9l60nyQbQLrM0bMUZEOkBeGRXl
k7D6c6rkz4rvw/yavTHXdEcXbRfhIeYha/K/BvAfF7VuX//8KP5wTFJNoVpoJHVLt9+NSUFXj+hn
CX4t7PEKRus6sj+l8L5jG0l/pOw7WHGdr5O86F/nCBc8lPdtl2CB5u3DUid/0ru3gvo2Cp11IS+R
rBdhnvziXE+z9D/OteTq1fBcMjQ5313fjdVhbXqqZTJWFzJf4o4LwZWTJ6sdsC0jSLZoohvHE2Q1
ZFd5WS1r+VUdcYXVPicwQRP1E+3ilRiNZV/eZfwKtR4OVT1uelnuk6o/ItZ+aAeXxji1HmJx6Cs/
P84/uv3pZ6rgpLZlSPPdXUhAX6RUcLDXbnSndl/U+oyUW4zluqFD+PNdqT+a9b/f17vbMUaRXhkN
+2o/i0O513b+ylkOzQKnnzWA165ZeC+/2OX0J9/fi3hkCGEIVbcRTvD+9+enCyKhS64iDYOjTbfV
t/0K0+tl8uoszUVkrL1luczPvyoazB/NqDrXrmVSURHJ9+7qVdUeVo/Bfr2+3Fj6lU8VLQMG8THY
Ya2FquQzJOFVC7AY5Q9qeDEczC5ZmNrVJ7sYl85wMh2aL+gcMXl4ASVbhV1IzyBbKviyowje5bqy
Ajxa2tzGbcYqmfSBUbj9hvUVXlwLVdlaGA7BySL0BIODzt65HQ6zNcQVcJNEJmtTPCDtBpbFV2us
JsQWoCoNptJeZOjf5NkGUwFr/DoSyqaC7qY5cmqDbjoz0RGD7mLVj81LjRHAL07cD2YHaViOKnRD
GLYxH+DvThwxO3WHn5FDEaRuvCMwVrYcn5RlsMStZTnstQcWRLCwfr5bc7oe3l0vaMdN26CoQ6X2
flJq7aJW2wqpL3o29KTDIo2dC2guPunkr0jSGvyi+CzxVIsT3kipWyFpYP8DR3XqqqowLqtVGT4r
IREfUj2n+L443mfyIpYuvjleTRy6QL6nGrvAIO/acTDnSeKF1jVrrD9ReJCWXOS3ZKGS85dtVXD9
pquZpzzkhvGD4eRfR7ieQXNNYC+u7NdJ7EJ7PLjkTqQp5keVtgp0kkDyuyD3MOESOPzcwhM4YFW+
rhNQwY7g7UTdaygOsvq+gsPeslz5xaGU/5gGdRWPU2GpDvW9ZTnvbj0AWHz3Q4sslkVhL9X8npyJ
rQnFTl84y3ydnLxkOdWz8pR5W7Eqt8oq/sWI848BR1c1YnomPQLjmzOP3t9dRKjg0cZnLlEvGJnE
6j0BRL/Ygyp/cMFgeSOlMDVK5/cTgK93g9NoqrsmoXs5ruCO44+yqBfOliyba//88+tT/cdB1cgF
ZEeGaVIeokj5+3hWeJQuWoN5EsR6+sjmNncyktbRUwo0P1CIc7IYrAb7qvb0810b/ziY73b9bvQm
uiFRCYch4WMg99aJL9aYUg+TIukELQEQX5MI5+S+vneb7Kr0s72VhyR2BXu3f6aq32k5l3ukwprT
VgQKbvraOdpCbN043RF6trJ1awfDZuVVxj6AYNjia0YzOXJQwnTXajTsxzjZNjBHclUDEsq+DHqJ
Z0ycw3JwjYWmYYSZZePCtvMzAoidC6Rl1O0hCeOtAZcpiK0DWS74BlzS5rFTrs0K8Xjyi+te/UFJ
gGAHGRD9BMrb90O/1vt2kgnhriXB43imrog9WvdOs0UMRbhnfVBUfaf77SHOieN274QgfY02VJYJ
lhM4wpVkHrnjWsj+FGX2+uenUf3BzCRh1mmWKRy0DO/XF0CuWKJKUlc8eueFh/DMEDD5EMCa2pUc
+10xZlBHhqvGOpeOOP589z+Yj/+293cXURa5UuN+UeiAfc36dZR/Kv1b4Naf7+VHl6oKwmEz8qiW
fL+eHfo80zvfxFQ2yG8L+7Vrs8PP9/Cjkyz547qlMUsI+91iMTLtycNet9f61ttpu2jbbWAebJtf
/BD1R9Pg9/uZhp/vRrAu72RLUry7zsgIDJ5czfhQGQS9d3gelOSFZ6+iKZZls6+dk8B4MRxaXPg/
94H1i8v6x18EA2RNM6x/QgSZE2EjpWA9R6+IlNUvuLAukEb+/Kj+oBhlIP1zJ+9RAC3IkRqa7MTH
581PBMnJzapwvgbBc93+4tD+6BqR1BUgbyZ4lvmuQnP7PrcBwVxWRRiKfjDiX9USE8b2j1riuz1Y
7zCNJO+JBfM9Dtnq/5F2HsuRI9m2/SKYQYspRChqBlVyAkuSmdBa4+vfQg5uk2AY492+k642y6r0
AOBwuJ+z99qiI/W2DmaWo5XDnYtdZKn24Lb3xb69iJzyCdvBrsFB8NE6uGdi91yN5+TlGjrTldnK
OWW59Z8mUiXhSik4SXi9hFEmGLwiOXNiO/kpVJbdtK6BvOfj/3UIYp1HUatyi08hH/xg12yTrX4c
aCc6SPD+m/oBX/X/DLd6NTrwZTAeGS5JweTSAqihD8lSt/l5Tp56iizkVIVMupPG+sZNGC4EK+v5
7PEIk+a1Ed40gGU/DyKJ54Yxv968Tk4LApJglUY5EjTtakZ/qPdHK0iP1RDcVcQ+yyQRt9pz1cPF
E4t9DY9TIW+h19PNkA14Yip36SHQ+nGxKbppgRQVaPrcSXaGiluTaVFXz8aA+1fLDVtp/dixlPy5
zETcBT0xCf2w9TGj21Xb3k0dSEuyGN51IC74sW1Df1akCoCoD8g4nBH/UlAhwWJo2Wam43zZL7ss
QNnIJSX2zeLeCmcSOMmOAOsmVfD4+8JtaYfFSuYGZXABB2Wv6+/i9IJLfaNBIfaiWjgaRrKBNOCh
aHypEM60uLNtM89BL9Fc6VBy0cm1sU0eegKHemz6CRYLcIPe0g8Xkv6iIgxdxNxMFuW1RhMU3Onl
XAIlbtBrWvmmLtiH1hlc1VH9EybVjsKoO6i7SP0j+O+mxDF+cdON5EOGqlvSHiVzfq/KiZsa8+3P
j/7UmqexT+X4bcFs/FeW/PRi1ujhhiwgFh5s0V2sE71N5qHBlEawed/Vx59HO/XdYtGjpKJDHzbW
76iflw1LrMIKS0a31gZEegCSGz6CMnbjeTtYzzTkfh7y5Mw2ZKokGrp9mgdfZ3ZIXbURjdD3cuM9
Mp7H9BhS+vh5DGl5PdbnNs1gV2xShaGzsBqkUALaAiVfjkiMG0cQtF+Bhh2bWGBpodOz7dTh/U0E
qY84UJRgekjAkUxlZWf631bC6vQWlSKPOz6zUTj1w5YOhyJRBhDl9dXPeMYDfoblpcZjFr706rCN
e/MitWYnTd9D7JU/34lTD9gwTPorbD3539WN4Chi6uUynQYVPpKV76JCeJzFB/ASsMTV+3HW9zgJ
z0yrU18XdgZMKW0peq7PevpiRVeDxvIm1PAiGBxwBWcuTFFOPGKTVViUNRZjjIRf51EOrjxudMZA
sOb05F0RY5ESkUr2bHzE3fYcl7soK3KnWgC1KjwVu5qFhR0+3NT7Pgf+k9YjwgDCAPTCJEe6+tsA
/MIdsc+C7qIj21uoDWLV76Wc0OUc5Wo9cHoOXzu2IoNB5TVSzpwfZfHU+88+dSmAS4aqrc+oSaXW
MiAqC4iX+BgLJek/CV1xH4ZGoT1asXIHfqzd1GPzTAUY2Sj6jBtRMUmWCMKLXGmI+q5aavYQZjAB
maS05FtgzfiD9KOhm95gvRZ58ghK4jodsNsVKgShiZ0rsXBbwg4QmqSzF5utO1T5R5DukxokjQhN
LQ/0YzdDsDT3ZMnYRCW6eDw8fUouaXP+aaTxaOK77g3ImeRXiAglU31wWZmfUNnkboVRb5AmT4zf
Cn/fYPrUiVBtzR2Z3byICGHsDmjBRhva6yieLzPck02lZy7Y/RJ7G8itpFd2hcGvxiLX5xwcBcsl
qhigpAHwQr/M+9dRkV2gAJmto7yLDd2Vm3xbBhJS9ghPQbWJfG6CQd4h6ac4ichQmmku1hc1rEox
JLZkFB1D7o6TMiMSZuqMHIaCRN0ITU3MhQwD4SbW3gjx2QeNchGVlUeH30Y7FtejPTINiQLDmZFQ
Nas5fRKxk96VkeUEDeSVREUSNWDazK/lSTzofUNObYYkoFKNW0IUiX2I3rOZmIuW5J2CpqoRYcnD
KANa7mko8kVm9+zrMQA7C9iC+dzOEG/4KyEBGzkw9e4Jotu8aQXa9QEiLc3y+T+J/CHF4msBrd6u
Z+Wt1PzCTTvtWgUvj74nHShEhdw1SbuofT5xnaS/9BJx9XLzWkJ23DUGVY2qvxGH+IGwpo3eEAkb
ihTd2lpzK2TirvzPI0SyNruBJseerF11jeSUKUZZX90YYbNP8S4GeX+vQhtvjfFuVsJrla0KyeLs
M8wrwG2XiDquRcQ4OQKFMsmRv7eHRo+ueuwyo0DQH7vKi1hpNoU13klSd1cX9VOoS7+kIb2NhGHT
KGPDlEC4h1ctc/C/HOYk/GUaabyp2uDMTvfUGkv7HJPd0io0lNVeuvbxffgiNZ/gGmXWob4gRtZT
L5ozJxTlVLHn8zirPWE0jb0U14zTlRwclLsyV/5KSccdoNxIFj2tWnSH0LqxdvqHqr0yuwe9Lp6r
pn2W5OCiH5X7pB3vpV7G5zy5qnosi+4+mazXubT4/gflfZvlv9ARMiNaAsKmQJWhmhubpJjOFUZO
7AMUCg84J1XOIbRMvq7fYQzeTxEBg/fhvUrC7jBcS8r1z1+/k2Moy5FOthTNFJcn92kzJShTBdhn
5FA3xlfq0OwMyrip0bk/D3Pic6dInIMZSTeWMv/XYRoUfXM1GqaXJRBAtXt2qGe+dtKJQsmXIVZX
oseVMGSJYHr9RtkQck9ebH8jV3axVV3yKwhrq736MZOc6HiuMXtien8e2lydW8mfSpE7DD5fQ0xi
+WPQd3xU8/5XPuaPueYfMJ0uWtT0/3jN66JKW1vkSRVUGI2KJAVn8qxN7PI27wbe63TTvev27LXb
dCvf/5+epyl/fZ5akUkKUfQmEcHEA9WXTff88wCnzsZf7ulq8peVYeRpVnCKzOBgq7oXpR+mMjpR
8t6Q7BiT92EuwUCIv65JDztzhj07/DKhP70XE+S2UU4pRfhX7R5q4x3GEGeiZJWwzTirYPlXQ1zt
xr9c7WoTGpUKeNqaGUQ0jZ0jm0zM/DhrktuY4q5GtDh3S8QliJ2co53U0m2km62p2UU0J7cZ+wKt
928iApYnnXMvX5Ywa+8WLoHfFi/ZHN8h4rzRo/skkHeIffcY+naBj2NpIPlkfK5g0IpmcguX9p14
4NIRu1jku3/UuuCWzLVLS9Zsy0KOCZ5W9TGO1oZrVOOZzd2/s9tP92FV7dQ1QZq0TjG9Vh03ufQ2
V7jzsS30VejE6WFCaqmLMKoi+r/NTetfN3B/fp55p1fE/1mqzNW3SlKTQMuWR5EUQHiI1+1VHE1g
Zf6bYRCcsb5z0llXlVWpRecbUoxphRrJwbaxCFAU/v48yMk1UZX55soSqu9/t/vTLK5b4Ax1M1qe
WEteOODhUWrPaDN2cOe+vadkMQrqFD5ViOgoeK7W36bTw3EY+fbKV8bR32Ze4FVYzlF+IdT2pL+L
9ivdwns6Vw84PbK+nKQ4NFqqtVqMzK6eooEKm6fd+FvmiRtdSW52rdEtT8CBOBJdM+obleScU56d
vL/mosnjE798Q7+uEoaQj3hzKJvPRX49U81WhY3V/xql7NyLsfxN6xeDY7oowcjgKtfFV5ThIRpA
jWrkrLkzL4ii/gn03qHY5g3K5FjjbBtxY3fis5K9SdafnycSNYGff8C6Nquokzk3g8IPKOwGtJaN
WP5hlqVLLOU3VNhc9NbbMNJeCWXjOILhD6gI0mNNQE1NRHw8S9fNqF+lk/pIVYm0KG0TyyZgCuVG
ysdDYE1olUdXR88zT/MN7PYjPtkrSUlukIs7WvKYE3vVDgIeZMGZ0sg2OAKQKHJBdw94f/8gz+2l
kD406PeHqIXLarl6nzlho73Pff7aW7cTCZKGMjsBzH8w3RmE5dKFQuWEPZvgOlIVJytxfqsHQ0+Q
DyftB2xxZnUFyq+gcpiJWEcShlcmamd6QvcZrbAPMc1vSB+a7vqWRIE6fQlb3ZNBOxITAMuxVDLg
otIb6YebqiqcnEDZuFOPyfQuSkhetPGq1psdaGJ30jg8l043VYem8Af0AyRTyK0nEi1dRSqLt+QC
7+7KdwFsKUs4VJf6cp50R0OxMfSaq2bxnRTsffkwcvWDVXt4uLe5WHJEy+5mkm7nkABIGD9lUR0B
zSzb5dQd41sMKw4phVsUuVcJSe2o4SdC04zQsiWNP4JwgwjtRkQCDCiF7xFSb/AjNgFnMyeNgXua
0EZUid1IqkmhnV8QNVj5XhuoC4SJ089lFF3GcrYV2uw2bYqjVRAKZP5SSM2JM+tv3cq0O2MvzrRj
aGqAlWW3EqfbppAe2xjcaDOP3jg/mnJH8V/d8LEg+Tx4awbjIjfNbZITLOkXWJpLfk04xzepUgnb
QWL9LjrjgGVBdFvJPLZDFh8oyqZ2rJNALkujW+T6Lgxjr42el0spyQGt5+xBT/bqYBIghQ2YZKbp
l5iFdh2Xnp/3NodikRraLBLR1IDyj26F6U8VoXzEeTxXDpQ7h2JhMjBTyBmJw4uyFw4FLNWsIJY5
nVCo5NVx7gpIZiF6KzwCzeSlMk9LVsqlku1C7HeHxrweiaBirbkdNPO3iTgAS2YgJYjUZScIOlsD
gRBMH7VAt6KUQFyHr0K5ZZJfZMpzGdMaJVvBT35X9R0Cxi3CFxs1up1rFz4wXUyMblaoJJbA1Kkv
o6zVMNZrL0bY/sLBfp22S3AhlWo8IhogLFUlqU0HdlpC6OJ2q++YXg8AvS84zj/3FZabOXokaR78
9XRZ1k+lDKQJfyQ5crdVxA9rcrw48yMQ4X0eBA/UIzxda98Tlg8hiW+lGQ4cbZ20g/Cu6QSA89ka
9cozU23bKI09c7Zuk41AaEtjlo5UoKwpxhslfyDlFTukDCsSCnIBQrSML8iZ25SUqDs/8XzgrYr2
MKdDxd4VM8Zkhdtp1I/EDB/rYLqfJsFpocxg4RBg8xjyxeir+0SPXIQNm4z7WCUvQyO9Tpp1pWF0
HTXKovl8O/sgPoDjIwCyldi6Rcm5b43kuZpjj/OlJ2sx7nf/TpSDS050PL/SjdskdJmNl13b/gri
6l7x6QKFwY6+k26ncfJSCem2DqRD7PdeEqvbpU+bCTO9L2rECnA7XIt3WaVhBqY2bTXFTWuqj6Pw
ThzDhaabuKOC6lBN0nNaB896HV/HQnAndcrWzAa3B5k7qP6NMvZOWIdeJlnHhBjRjDRicXjQU+FP
Hym3sap6MMALWh8p4WP4j30qaBr5ywZ5GfFToQ3bQCmutXC+pai9qQGdxopk9wKYSKv40FNrW4fN
zjIex7RDLNxzRG8JGhM6orus16wa3s2UY3VCbYzNbqlcKIbhBlDR52EGckX1pqK5P1XDRRV0O731
d/rAStyJV7MWfviyv0e9aBMcaKcFCtEht+sOWj2h9OFIhkZ8qIWR/o9s9wnqwiqCFVtvlCn1golu
S/w6lhSjLLNFpJntE/NBDkzeUM6NY02vJOLl7dwS1mFdl0dRyneq9RIv5GBzkVKqd0IQv0QNPOL6
rs1lt+tBCTRvfVYdw1zYQ81xMozNbN9dAaA5ZbNffcpXKIZ6bOSkZPRINJSO9BLOGWlM2ybkZaQh
NSp2m39IbIArfItz43sE63IbkHcN1S9gbuAmk8elqFb7xaZpf9P1woP6qGP7NuYKfuC0CXuT8+jE
Cx/bPuGtpX7MY5aPNtwoluDh/QfnoDwv0KeunNwmUfHml+QyQBsfqqsofyRno4lMOyTocp4sp50b
L614La76QMXfCB9SLJlK8wGezrFIxj+8qXOm7CJL2fiZch8bsEx/3pOc2nzJbPgUi26jqa47GJlU
iyabQjQL0mta4xq26oNQ1nugaZufRzpVvZBV3hREq0urZHUW9WuhiNtIFbxMJ2fwddLPtDxOVLSV
z3//6rBpNkVgzD1nXeI4K5CweH1IyH4ypswbynN6llPnm8+DrY6agpgGRpxwMSHAw+yhnm/0c43t
c/dreXKfjh3DbBjZRBIqNfI3oTs23bkmwLcBIKRx0jAXDdnSoF+dNSxNwCIrMICmARkGQKSFZza8
3/tjX4ewVjUdlqBBLjKG6PvK7iuD8FN1wqsPfACrTUqGWScJLpBWAidYPrD7l1QLyuBVJ+8r6yhW
ZDIEJv1JJS/xzGnA+jZhVj9u1dlhn6qOKg08Fp7iHb/pgyYSs0B+1+ySpSLs0p54DhK5HjgXOS2b
sNIYH/1+3BBs5xQSZjnyi0q/vMI3YRPignzqIKLrl+L+QmtMR9bhEscmMnq8M/NrCFG6EysH+FQL
jSU1+UvLy7nSbKjLdkZ1YP6lJ9ctMtwsCK6iUEO2e4wToCkS1H1WkH6kbGB0NLsFu4dXVFvNb6uS
kTMv9RTlryLsA2EcgVKFEByxRcr7ZgC+hGy/DTalMrg5pby2fhrY2sxDt1Mpf1Tyrah/yGloC+3e
6MkKYnUbe49vlDc3WF4Hsg8R+VXiRjaglatRtY9noAdN6VpjsqU7dyNaY2sPQ+I0gbGZBai1zXit
kEkcN8qW+EJUwD3MOoNQPGAjExseSfT+l6sL539Rki2D1C7d+KarEatJlVIoQtRGj6b2MEnVmely
sjQqU+OWFUwyWNlWc3noSjjyOl8OvyOwN3scA/3aUlJ7AZxqPTybChZTTJBM8UqJ2PEnolL1GpVk
gjA33+HKcH++5O9vl0I8/KdftJrAuVnJIFOpB1d/wwdOQP5h2A5XgZch8mk9Ist/DZf+zeS2W2P/
89Anlz9UaJq1FAzQn35dm3otwMVpUCyQagyz7JeU6hl88JlbLp88Ln8aZvnzT0tgPih1pot8nAK2
UUdzK3rGc0/QgW3YxbXqRYfM6QH9u8VDPrr1E6gf+//DGHeil85t/s/Frj5ceabrhAOhYeLsqt3Q
vNxIFxbnoiOgNQDUjrGVOW9pnkZthnjR4szMPiWd/DL+6sNmICAt/ZgP23RYKkLjjqQkRzu02/xs
KeZU7+fLWMuD/3zHidnxE8AwZH2g+ZeMrLqSxuFZLbqHPrglh50FSLrCBPQaK+O+lNLXUpRerBz5
sTx0g9uBs9SlycEI7Qhz9SBDx7HMKASST3VVh6ahTY+AQI9S1j6UcfxEypFt9jgVlL6x5Tg8946c
m6mrr6gGKsuoJx6esAuuZ743Hmbkje/6m+kmuzT+yijAz70dpxwn9Gg0UYfjCWppXZbsdV+YYcn7
npZYkA12c1AecnD+i8nhJoQ50FbyRRddaHw/guhCDd7ERn0KcFT8/Jqe+MIvNUtVASiqA5JdVWGV
ZBblmhjPjSFiFOjyg1KU527wMvu/1NRU6csYq6ZUEgtkl7R0EtStflCd/pjftDsQOZt2W/0SzgoK
v3WJVsOtNi2FVkz6oEXhJt6LXofUT9kuCthzTpoTe4PPV/XPbPfpPZCLgCZuwlVZU7u060nEKoaN
NgXPCOVdK6vPbI6lb03Xr9e1lpk0qVKmysSjijprK4uDazJnABlc6bO6bTVta6jRZSu8p8i0/0+T
5Fv5NYWKYPVcqhkMTgc7yHr7eYDv/Yjl2mRUkwpVV+zdq2loGF2iD2kSbgwEoAE0YOSCVm1tkkXr
UvyafcUbs0ti5TzRbykEEj6qxv/VPKUiKxsqRxBLXC0Ew6RVqdVxmcqN6Ah2+FJtFzEsoWR/80Pg
nrur39ad5Zo/Dbe6ZrHuUBkEDIfH1dbMHCEG2WbamS/kyWmDNFq3MBCjCdCXFeDTPK0KiwKXyTBt
r13mKvnaZeMURXPRBJEn6sewrrAqtuxoh+DMlD21uOBLxiLJZdJ3W10hUR1lDoxZQDr6x5Ru+FfO
XNy/Zsd6adE4o6DgE9GDrEVleSOZJCgGIDolNjSl4JntqwChRmLDAcv/So0UErkz1EHdJdsuXEwK
X5kibW/8LF0yEDNHaaDRCiieEb6ZKVIgK2y9qvX3kG82ia/blfUhBtdRMN+bmun62nRgE3mFjQ6S
Trwt6d9VZN6L4u+yfx3C3535t2mzi6Cu7WQesGolTyByPXlcdukBHg/zIjBnyGkLAjB4pQ93xopz
8q6DT8X6SX8IM8XXBz62BFJqSHY2cdU6cNfV7uPM23pmhH9T7tOU0gaAoWXHCDQHADrRgVJ/6a5y
17mKI9vyLriR/re7Sd4VDTaEqC1uVuXb59I0NTDPEgdRitZzH9kDQHarKs/Mp+8trtU4qyWA1JVS
mkXmk2bLByP0RC/x5ovg0WAdAFP1hJvtOb4jP3l35pYu+9RvE/nTBa5eFWBJOtG5MQVTRdu1g4nr
dbqK+nTfNVS38z9aBwFPwA2toyoHBQgN/+dfcGo1+nyHVx9pKywgAMlRsFGRo874ruO0hK7+5+dR
vnuQVjd4NTm7vpYhaYbsN/T+MUzEbWW1mzJqXNGg7UM9OW+fem225bTf1CIQuyrfpx3JEANna1IC
wYi2HIuN+E2thTO34LsY4euPW7s8pDDNS2Xi6RN4tq0/jNINPMEZNrNH0bu4ObsJXB7qt4eOFctA
r7PYnFdnJJ3rHsQxDTZmh5SmKP7GETckyV6MySTLWNqWdb3jIFvYefY3619aOdiCY/Koe16UOUiM
BIXhkDz8/IxOzgTOx9A2OMOaa+N1Faph1NS83VKLgDW1/XiT+n9/HuM7Z2W51Z8GWb1oAWK7xOxH
ptsWTD6bQqKZvfFB/5O6wnWFkGixXWtbCYMGoN57rbYnl7LjWa+GYn07u61+yerN67Rp6FKdAhTm
eLpy8hVkjaeuDl/nZPKSOr80hMKtOuJ6RYJpBNMZRwB3dN2qvt0oKs6AeEQcemzmYkfg1y6cgvfQ
bK+66d5I/gy4bcWpIOhLv1poWWkUwjoT5WMETiTLo185dHH6WZ3g+Ep6oeMRqKfs3qD31Q4kG2mi
2y8kYyU6pBLIfgFIs8mnrqVT2l6XGVhmvP1Wo287Id6EhWE3ReOQ77GdLf966rMNFlhHbKhCy3Hr
6SUWf/6linA4ozGgSlkx3Hz5OjKlqxTyFJgAwpnMVqz3nQSLCbkvwewBCZ/KNB1TaMFqarRkutZk
E6V0O4ISkF2EUjZ2e8RnrkVAlVujHq/njRlNW6XgLy3ARDewCCl2heED0cUPktTeZR0CnNkCS9DR
eLaM8imNQ7wZd2Wrb8Oq/M0Pyu1p7slo8I23xDTI65jz/VAYN1abXhdVfzsKE+ZxCRIezFVp0nei
OG6TuL9E2LTrgz94G7wslP9ACnQIu76WrIW1zl0yMrinbyVOR/TqrorCtugSqnrA1DPpWcq1X3Ha
eEFqIdSndKXGRUs6au0piFU1Pb2MxcArWI0lmrBVWeyCTPyjomZpOmRwRBcO7e8SyGtByOkISEOI
dTcM0xerflt0qnNEk1L+FRsS0FftVS0D15JLSoyZ3cTAzdTULRGCd2N11WX3GU+78cdt1nZYTU3P
JJsYYN2e5qttdtWV4Wtem/RX5HK4EmagQW62ZfWeWdpdxk9p88ihHHMYm8DjwEcHU78di/IIjX0T
qpKtjRBpc+Iv43GI7Emytuz1baMlGjWuvTGt3sDY4us9qrRx9exFGEGz9R/g2Gm1CFufnAOozOSW
d7aumnv0h7dSVXik/ZH4J9zgx7qAPw3i2arsqSQJDKuKPje7rGU5I83U1sQEXphy76MlpC9ybPCi
iTDCfWN6z/uZfmQ3Plj4a5CgbESEpI5eGY7Rik7jB39lCRdrLDypwvyO7+qXSYcEaiq+CtmdU8XV
hDfZmg5GJToZsQxRl21KXbgYCnknm/EGfR3JjxhgJYnO5UGznISsCh8AylQXR0URLqdBvyEJyBmD
cCNqpTtZJls+jD1Z5PpQ20p52pe6vCnBwrfE9PS5fMhCEj+TfFc2ADaJMAY872btVTXgxk7G65kd
YJZJxHLHDlA1L53+dvicSjDdlkIcvUnKUKhfqPQyG+WhVOoHINQvjZJdypn+iHXvpbGyo1B1+7DC
NRSRTq1lu5QdfZKy+y0JToP/l+KrJ3vBLhuSJ4b8JWleiAagWU54Th+QlgOBdyDuQeYoDsNBagTH
ALtX4cuCvbGZFV7YDnp1+7dUP6IyfZJThXiD5iBSkgYUZOv9kmaXbDraAzMYaqUb8e8MdhcVNETj
LV+X95hoZgMBQoaUf27uDZiCfZrs5ADYpzW+qVocuAJ3qMVhBPzcidvS8QXJ6wbNi8M/hpIeEoXa
cAV8fHgMJdkekc2LZeROQnHXj7VHnPmVVVKNb2HAImMpq7uOGngbKGh5LWNr5SZUiTkk8jvvnViv
90Pbb3sBVsRCwY/7TU/4Jmz2uzCxbtJGvErHG6NA5ZNWmjfXSFv0EVKfibCVdQjvxv2IrMxGE3rZ
iTOi8vbcTmT58q92BnBBgMxgXPn3T/780w67xc9mSRGfR83u3eCiujLd1qaK6FK69n7+FJ/YzH8Z
atmZfhpKaTsZ1iJnPyO4bWDEmHHl/jzC92KXytHs09UsBaJPQ0zJKOdVyNX4j3lk+9tyQ0PCEx4F
j+XFAx+6+d+r5FZDLlf9eUghTbSolwKSROY7InsOvflHjcZrNU8RFYCzEXZiOT310/sgZJBEgsDJ
JeMylvBkGeTWa2hQjXMWqFNn8S83Ytl6ffpVXTPVAQlBwWY4kF+0izftbtgIh/TQnHGznx1ptb8K
e2FJNOo5GHNeJafHrelItT7ZGbGMZoK9TFMjGJiiAxqPM4e15e/+afKudlRFmy2dGK5SUZ5ECCIW
j4E8Dq/k2/PzzDqxVf1yP1eHFhFpZy23E1dpiY4q3Oflh6+dU3+fuBy4hIoGa47OkbW2kEEEbilA
8IKMWHSIB2bbfZf7lKf9M2/9qZ3oUgwWZbomUIHWswP7BoshV9NYGiQcEe2h8GJKH0ZRkTykXMW1
daZUoJy8tk9DLn/+aUKyi5umUV2GzANgFtmbmoe3hfIraOEM62J/7Qd4L8Vql9T+xhSWF0Ugp228
igPFEcU/UVoLO1VCrJE86Up8S3bUB6HLdqMiTqzSO81s3DFTngZRux51FUPnFZTSjd8i+vNnB+L6
RRsjdfBb9ojyXW9oZ+Agp14EFX4U1BwOWQs95+sVxlXjGxbZYpsp7h7yIHc5dByIXUSw8hQP7ymb
GH9CsCUPZ+7tcpJdvQWqSedcEnEGat9QDw1007KQGDhJ9tncOI1+ia+SpCkC3/+0+rUghruf34YT
KzlnycVDT8/e0tbyiV6NAaQu82eaR6cJn6ZzZdpTs+XzAKtFNY6JjUnnmZmiG1vpQVFfcPPpuXnm
rT515z4Ps3oPihjQv/pv/RDTd6GXXNI+GjPaIhg0u+i5l0pnlM4smPKpl+/zoKs3gcwbxOMB1+aH
5eNQCR+1XnuTL9llLf3u9ewwI4UcoRlnBQnvAuwLew4tty3b65oK4hzEO6XiiBANT/pMs71uG6+P
b31p2kwyJBytuB2IuFAyAqfqAwqgQyS9//z8v7fmOMp+vobVwisoyBdBYNPIt3qv6//C7COwpt9F
UKdht3U2sC8Ylgj48msrHW3BQPKL6dk4EFDiGoA8Av2OLrSjmU8WX2rNEQaw1PC3BqjIio9ryTRv
OyVBvYuEC9M8WVSbny/i3CReLelDrWuU97mGJgarjUhhsNyfRzjx0fhyl1YlqFFAZp7UfJ4KH1c/
SzrS2EJ++3mQ7y3ZfxsQiyKKTnzsN7VB0qjJqI18gBtv8oAWPpc7BEd7fTewkTtzRSfuGZ/B/xlr
rRmPtIy9zMgXqqhvc5/IS8S7P1+OvCyTq9XsyxCrUpVG6GQxxgwhHoSX4bp4zTfRqxI72hupB8m2
cRF7O82RjEFnehbNjfyW3wn/TctEX8icpibKIFDWooIOlmGApZ0WGFmM6g2kt6i//flKv4NtVBzc
n8ZY7YdD1fIFpWDLom4n+TAJx9yFM2/YNAIu4/q6bTaQ8dzz7aBTu+QvA6++VBoKwFRZ3t5Jbw5j
ke61CR9d/FeHfZ+F1os2kecQVSQF+L9CGVZAUtyJaroTWR7P3IMTE+rLT1n+/NO2IAaWIqYliyHa
Zx8UPWBLR9rRXbksDTdq9vGudsg9cX4e9sQS/GXU1bpv5oZGJhKjkvniqkJ5mU6WG04oQis+aNNU
bwHFnDN/nnpR6RwpaBpEyM/qul1SBL1YB80yKnJwd94Xj5xptw1u06dye+5N/WeaX71Hn0dbt04E
LarScRmNXKa9EqC3yvKLaFDf8aO8GMjrQawgF5zvMDuiiC1cjvq5qR0SLOWSFh4Iohmk37SlnJZ6
Qe5PD0WVL2dZZ8yym6mKfmNztZZgnOsxBhNMiNNECMnPD+r0O/Kfe/bvnn6aH1YjK6OyzI/oyd+O
D/IfPffSTbbtHdEALGsLlR2+Wq7ycWbcEy1w7h6aCVgOynfkTdiXcTvzNQP0XnLxBD2HCkUqzdax
iGQauWokHC9ESB2J2s9jn3wldIPwKbqZbOxWC2ARx7ixLDlA4+vvcuO6UKQza+y5EVYLD0h9rPTw
QjZGBVo3cHRyxn6+hhP7N0xj/7mG1QpTzUoXRhHXMEzxtp3bXTkYZOxOjqm//jzSqVbKl6FWK4hZ
I8EL6Vds/CtShXfVNtqGMMrBKcZeug23Pw938tYZoFRRIiN4W6tYYJLLozlz6xDcaeZzMvhnnv6J
PYMuMeUW1hKusH99w08TPo8LtZMiNdggpG8ARzXZq5+cWXVh6nz/yH4ZZbX3iQEfT+hwOTLoWulV
uuFWiWHnJNlkKkmFVuKZhH224u8C41tojH96MmbteR6vLNiebJo4NW4qQ6XUf2x64V4gqEcrH4Pw
1UhgtsrR5Qh3Oa0EYnn+pqj00/5eEj6ixnTx3FHH/NP40U1girflVEKDjW1wC45Z6htVGS5TauYO
lus//LoPP31BN4VNNboxCY8zMuFiLnpHJR59zhOk/2S45s0u0H9LtewxNE3z8SrLzNA1yoiMMYAP
7hxlqUuaD//5jTJYnjmTTgNLSs2VhyqGpG+iB1U++iDFyZVyEwSCzMu9ChtlMsKLIYT9JJcgAQTy
VRCKRG9ieTlVeCvEmjSoZ7FW7aT+HWuGTWmcTMhwX03mRhX6G11uUT2QvCLWEFQsP/Wktt0pOr6d
WGntRolfesG8A26yJ1pjn1oJIZ6ZFnu+rz2Pyf+j7syW48ayLPtFKMPFcAG8wmd30uniKOoFRlIS
5nnG19eCpK4WXWy6VbX1Q1taRlqkIgxw4OIO5+y9do75ypjDmSR5jgaZ5+pDWINASZuXkYjRRanH
30R1pfXC1TrtONRBviLI5msbRjqxfbH2PExkGpMdtAq0TrqYVQKaMvYONcajXvs3ZtgcMke57U2N
uHrebGi/WTCWC6tzHcC5jX2ndT2Vfi5atSerEicrNVc1ErkYY4wV9VtnGHalCVxLsfErg2SZETSj
XaarACqImqpbA39zFJQvXpq+4gW6GqS+0xLty2CfMNF/MwkArm1tY1jdvY0tZKTW2QoyxSDtRiMa
3w6eS1tuPVMesRot86peKXFCpMpdVHvfkhjjUPfq28NS9XGneo6bqmI95o9+DaXLpNJuWoA4i7np
Md7UoEji+sqJb5wgIneKs1Rbr6yw27RDuOo1gp85DkxZcE2nelkZNu+evhoMen/Iroae4Bsb74Ze
HmT+oKcEIwbJ1ph4zRbonzKgS5YfijHckTiytDmWmZO/6JNwp2AWDCbv6PVPKZ9XMd36qneY1OvA
mBahILrT2NjRzYg1RcJb6ZvnIQGrMIAqJkW7QDk984m7RQPCp4YXYk72ofGJG9pVMb8iy6Elh8tc
YuCLVHndGPQzzBc9fyJxZ6PG1ZehDNdNlCx0yzvUY+nW9L0RPh20vCSLLyaKLleFq8sKD1vwNdQI
QCrksDXx0tW4UxqcLF12DxJoVZjJQiIsMRXzVLUhowYIj2fPfAbzpNixa1STm6YAg0TxRmudIn5A
99FELKoNrhUcLeWVijktxpLGgflUKKqb9fuI3lqh1t9GB1OfpR5REi40unWYdIY+XRtEyFv+Y+0r
yzE7NSSAV/5bgyfSJPQnnkIVaDyudvVpbhmoTelWJCYQytoE/T43tkX74pORmbDXDFXg12nGPxRo
1Iqegpw2ZMe3o9X1GiHlsuw3WnAPiqAcbtUw3A09FU12zq5SX6k1nY+gcTXHfI19lhq120ctUeF2
saOHDUUGHlEL1VrZK4G5bmKfeYpnJJtxIWN9qUeI4YOC2WBrpPJbrBegiY5lOywEXVcz1tcEOV1Y
kT86V72b8s8Oo12nKFlfIOpLds2u2Illex2s5b2/IhKbv6huu4ZbtKRChXgpXft37SLatU+X9qXG
XBr4Z1/qoMfGysM2+LzIWflaQKwzpx4VX6Bn5dcc9H2puo5+MxVfqxTlzaBunTJa+kGwlEIcRjpI
ZWlf5R3vt/xZ0EZR5Y0RinVrMRL17CH0cYSTdj2pxYoJkpafiyKMTinx2F+syHqLSlMiL8D9ZHkS
yXbOW/fI+vSSvlkObZvuc69ZAR2+KiVA3U6AVQIvZSjlSQVAYhcEZ2mjG4vpwmv5Jd48exwwaOei
L0cD9hRnR5EWpfIQ62hIjdHhNsv11A/SbUqW1sq7MjTyBE9dii+1AA8oYEYF9NBUOyOesC2W7ONv
ptFU3/AkBku/Qruj5/61XqgHGLYL3biDDbuNKYSa1VZR/Zn8Rc4BLLTjrUHLLdpYAoRYYd0TW3ht
0Pl1tGHXA71daKmZuUJT7kclcAmVRpmQvWA0cvPpOyFd5L3uU+I4ECvgQsboNMkY0rulLhMRfRci
DLcDyw+lWxb3pKnWxIfAN8Y5nDz92pL9P8hLuil+ZHdN9eNHc/1S/P+QiMTuk+So/0MgkvsjCacf
7+KP+Of/pB/Z1n8YDgLXmb1vIzCdoXt/0o9s5z/Qg0PlhyHhAOnlT/6EHwmbf4l/zSF9EnozQLb/
Cj8S5n/YdAyoVgh1RtLjSPlfN3b6PZx/R1h9HH40D+r/PegJTAOvAJmIYW8zE6jn8KAW9Rf+KrVG
DhnsvJ6IV/pmfnnJ5fe+vPvnMnQDHRNuqWmfV+THqYTyMI1EUyvKoU1ikgADGCTpHsWG4VULjeZ1
auz+egl/fuvfYUlnB+8/VzVVrggpmMd5dvaJ+WkkmE71ht4LLXlsOEHdfnVIsjBH/GZOuJeyAYMf
lPvWBgKKbtQ2j34XnHgD8H5L2A9R+6B1yo2Wai9I85bCCb+1rXLjjeptV7wJET85jX9POOFOgWBq
WfW+qZXHz3+I/v6s8+eH2IRtztJhZPvzn/91FBGwIbTBGepNb0c/NAhSNK4Ut9GGdRNsurTx6O6h
qZA2f8lHEkpb/YuIi8gNnBAtKBucmkCdljXGqm7L8a5k5iosPLAGO3idLlrPqnhAhrGqBvOLFt3q
yXp+DFpVh24zsfWS+UbG0FMbx1xe+HHzWzgfgo5wMCOokr7J+UEuMMx8imVZb2RiHX9FmucHgehD
l9E96vcvdh59Rwd01HnGecKRIOqvu8badLJxO6PYpbZcV0h+QqXYaglHglguGVpXRtai6yp2sIyE
lEfItJBhzfI5hAhjxwNmcfMI5OgmcKJntc8uwL/OjGG/3xn+WT4qvn7O32fFAwUKjpVYvDMtwwUf
sfcx6wx9MJ0CIk7bo8Jxj95jhoAClTDppFqqnxodJ3pwJIsJFZwexxThu9Xnz/ujseRArcGGYkA+
O6edqC1nu9gr6k1ShZtMejs7UJ4/v8T7oh5fG7sJwJh8dXBdBWLH98OVdQYZuB7VmzDjWGYf2nHm
b9zXgJiTZFzH7Gw/v6B+Po39uiI+X4IF7JmAfvaByEakY5QF9cbsuaR2P03qs2XGd1Ua3fbBtMaH
+eyLL21DuiLuO5hNEEwO+gShN08eZAi3rGq2OcGMJAXf2h02/zA54eRExpIuPS+6dVJz5+RX8WjA
aGj3ve2TpOEchDI+xg3wA8OMMUS2X72wfPv8x8FEPftC5l8nmHFYEqhF8Z/3z9NMMytJYqXadLbi
c+BE2pJp07dRN54yMVo7YJBXIYnUnEubBNaqs0vs3l4H0laWTZVf9ciGhkMeqvopMDofQ76zAjQa
kDRZ7jjhBcsuNr6Rew4/JIloy0YVeNqR9laGQCdQMx2hRAsTsqImnonqe8OG0BV8jxlmBldm7a09
2M/QJBNM+Ch1qgpkjyWugqRiPDv3gWP2JA9Q6WwC/zhYzSGXcB8jMjQnYX/rRvtH4uVbbwCcWZnl
OtDth4KzotOFt3mGVQJUsOem9Us06eZKquA2ZTRyOG05N9jy0aS/VWCwN2R6hfiOYKqfbbWoAiuB
Dh9Fi27e2yuyXnZZrSzVEetp1L3EadDgu73trbSGpdzBsdQ5L/mDYq6zKv2mKihv4+sMwo6Z17ar
tHOUd038Smi9mR3JRN6EahmSDMdtrCnTSjByXOEP8BD5k6Cu2WhZ4XdcxF+b8AqidesiBqWqQ35L
KR5RsH3LI+e6ljlGMMMALMKcBsXyoQ8IbOi/49qVhXcnK31dJw4H3eShNfEURhRP4pMM8mIVFlwp
skhziguYwWpsFiDOydVJN0K5M0oJm18dGAxxf10OkQaCmDa+FraHtG1MUBHIrEYC3fQ6+EL4xaNU
8DvkKXgGIJZ+c6P16UBhPoKnSa/CndRmE5Hp23iOs+itfDcUZTlnf9jrrnjIlCcnqjR0Vc5KVu21
omW4EeH+jh0MpVSNX31/qJelpzDQ0JyZ23G01mmevwyd8xanznWugoTzWogeMbFT4iaQnNgpCenh
ky6H2ynnFC5IlV/Mw2usYDf3WklBS1wozDnv1Vi/5zCTzoCJc1FI9knvv7k8be2EGMJqk5ResMr7
7Efcy70eYrDGSsJ/jZNf3EJr3SGMU11rDG+zhHKn7UV4Py1KeWBG8kyrl21MitqYfxUWEc1TQOyz
4pChl12nCRN8BpF+yMxla6t309CePAisbmvYz3VN0HDTRlc++zM3p+Mu9eR5iNq1mcKTnVRasX7H
eyEW9pA12kPfot2rjeBFCyir1DXLitp5hTsQJtDr+ZakwudMadZSITNoznjP8v7a8uMfLT0+ty3s
RaNoz1XPMx2T6U6E0zaMw58k2N+M/bCNCTQ2blspt0SnhLF3I4Yt97pVHOcYy+4arNuzmRLoPHKY
bZHeDhVN1qLyS9dBBDGF0W0c8uGF/m1L5WExFu0DeX6KSMEja5ueZXqqJ5syB48zrdqHC7Po+9Pu
nxeKkUQYBvMp2vv3L3T0VRA0dVKBui2e0n68xaO4KO2DqGENRTFVD7Oftkpr72ueteZc9wSmpTYZ
eVZv7v0orN3SNrdlm/z4/M7OWvh/7swxCSCFE6qS3fb+znphOxXBpyDO7Oa+sjkxV6pc7MyWAgWa
j8o1amqk7AU6NVmQQK8tLGcXVgFDM2POr7JxoU/RPjOS6yFrtp2e3jix/OrpoC6yPF4KtJCLyU8U
mPpfW3qdqzqWuJfseK9GFYfOWgQXFuSzbtHv3yQ13RAsxpSvz23xqp5XRHQU1UabInMZFOo2j+xh
0UIyAkicbJRpXDf+tPTYJKFZpUop8/ib4nwtPc9ftDjjxqC7QMr9YAQYGvGOjm2wK/nnnryphhVK
GPyGgOqT2ZYBpW7jzufwY0zGKfSK75+/2DMd0q+HIAlIMi2kbzaY+3nX8ve23SkVTD6w63w1f8sN
4DC1bu3VWvnSanKf6PGDV4hrtFNwNrLN5xf/4MdybUtVLagE88B6f20lr6NkCHsGFWr5RnYPCu/A
kdGV0QcwuYzhIvX+gz2Y1AAuslEx0Xf/OsT89WvNXrGdMi555VbxgwxuV62DUxX1q3gC2OaYVLEG
68iGAf7FMB0ngIWQg1nQfzSCfyGNL+ybPnwCZGVw8LM0EL/zn/91P7K08Xg7DMEO8XJ2VFJ2hhmm
rto5RsG4/vxxnzW//rxrwwAIbzsGA/9sB4pSHWoSgU6bwlSfY6ddRX1+pTOTTLbyfTKxd4jkqe/T
JzsNXpsh3Ba+Zy8+v4kzKv2fm6BjrsFfIO3PPB9wggTtAUrZJq5ANPmDFrpd232Pg62RF2KhS8rW
caLtSmncRVaybevo0Yqyl0zp4qWtoQPvomhy1YGT7Khi5KdsXnbiLraTJ0PgxDcd0rY6HI4++VDV
iA256qCFNSc9HK3N4CfrJtSZKOdGk66wrNi89s9/5EdTC0Bl1J2SyMJ/T/WyVQo78wO+qsK4swIW
siETd6VOOHB31bd0IObwEtcogjdDbU/sDe7lyJCfXRHBdMxFeSlLct4L/H2CZT3hjiTeS/QyFsTF
9yPN8vTIrHqn5PQR3TYO6SdOfSo9bRfF+XNP8XtQuEkZNhcexflRbr6uPgfK8bLnApP+/rqjVHxV
mGa5SSZnr5WwtqNLkXIfHOUkUWvsfyhTkaB3tg3yaU8n3tSXNC2Uo41EZmk0HQDmwGqWtcx2NLeY
v1N99/lLNt53/X+P5L+uey5v8p0gG1jYyg1e2hef/BDXt/Mnsqewt05XDXFsy1pVA7yR4iaM2jck
ZMc6FBBxTDgKWO9IVSDEsA/Cm06vnUVu0CXLy6RamXa8BhrZABJSvlTUpNzIw2qTAhxnBd0pqf+t
tqI3DMaMIYNSqfRuWjN91Bq2fgWhbuOXWNj+Qgz1dUlDLfdydONB8vz5E/hoNiWIha3nnApFqPfZ
u61FpmZdy6es8I0mw3Wvl0czCr58fpmPhu7flzkbunHbBlK2XbmhNHObZpAn8/BumB7bLlmFQ7aS
I0X6vtUubRA+Gld/X/ds6OZJ5YRsd/lkuu6UUXgCk04g1Noqop2XDevAri480A/njV/rv0WbkUDr
sw1gjwY7MBJiwvI5+cqs93kT3PcjJ1x7Iw4Z3LtMZoQhd9e+zL8Ovb7Bw73tbMw0lunffv7ctQ/O
F+TDGJxV4RNjbj57AP0Qhj0KvnKTQoRuO7/hwM1uuCfmjoNXa4+bNvUOiizo3cP5dCuLVopqs5se
9WFYzDNbE3P8babsRxFV61hLD/PnX9T1w+e3+tEs8/ednq1seRMOWuCr5Wa0uwXlYmJVkguK7X8q
tfNMNmPmmEKR2mDufz/aM9lqw1RYxaYzzG1WdEhXgV2IuASOmX2RirxtKm9rRd5B7/UfgcmxZuyr
RR1zwsA2G/mrooQyGsjUJXoUYq+x1I3yzqymu7HmQ64C4ziVxlMK94CV6m3+kEo1OlTG6fOH9U/Z
79cvIcKYlQBRCt/v+18SDSNVjCHlvRbiGxPOk6kU60LL1iTvXKVTuW2V4C2DF2VOGBjNkQZrBaxS
p7BTWurV3PENau3C8/1dIT5boqhBOmREIKZS6fe9v608ZChCZig2RsHD6lN5E8C35UxfWzC7rJsq
Ha9sK9fQnk0nBTrqMNUgeASHUaCjP6MqVCG2OmsTAYJmVCixyq7D3QjwNy3XcadyBO6gtAYG5QCR
UymmV07TX0YLNaLp3FXdgsyPb0pbz3jEfNlX/L++oe5CyClqR91kaIa59+jjoTNeEIy82MJ4i7Rs
pWvetidAXG/2ZSW+mWYaca7hHy4s2nEZE1RkmG7uJ6ukJegzxn7SYVsoRwVxrGwQxOF5880dRkGK
SFFxlBElr7iCPD5dJ/6orVPFPkSNuupYBpa1ksdIUtKlJbJDFoLW7T0n3zgNJt42ffbaZlO02T3B
LZjJzN7ExcaTLHPkF2mpnmgYX6uS6hxG/qHrt1pX3hXI89AysjkygmUyzJDwZG2ajRt62pWuYDy3
eKR5SRtc0YnaLeqfvgk6Ks9dxCHf69iNs+iotfERpOWrJYq1GnS8KxLdleA26wNOEEzS+Bzh0cvO
Bb4bLMO5q96OCHYnImx4WO2OeWgOZdHWSUTJp+vt1lV7D2sqmveqdMA78md621FAx/uc//Qm/YZF
gXgV7dUy6dmOZbf2ksJ8sPEIZvWjmBzNTa3y2Q8zXqdMHzsvxuZgHRqgogvLID+hHzR30q0DEhfD
NUr7mNJdqD3l1e/k6zB3Lecs4hHc3jK32+eYH48F+6df+0c6n4uwjo96h9TPbhaR9jUprZxKiKEi
VuieS7NzFqHMl7WFezX4LoyoXNhBdBSKfSmc/Eys+2tPAo+cz4euHJZm9WytJKur9OpSLzYhQpQi
11ZjpLDdS10A4beijk5q2l3r7SN1YWBz0emliVM6NXxCF+aY+UJnHzMI6RlzgoCV7d/ZjOxFme6k
6lhscpq7i9SyDhwDD3n1paggDrfBXnTP0F7gt+b7YihcZfh64Q4+2J7x9SGLlOx55/P0++mEqPFB
QUVUbLTe/BLYEck+/rFojHvRlasg89ZxaN+COf3eN9mFk9aZbOH3a9AwZ+lwQRzDlGfXJmY3GWNK
ppt8ApY8xByfKTJVbtupJ7Udnn29+JkXmNG1mqxODS6Mc0gkRbD6ZVTj1B3LhfGs1Q1Iso52eRKY
HX2kHuOy4d+SsPgzUpN4OZjVLf5arOJ6vvZq8ZBo5ZUYNdR1SfsTW9SditH44EkszGpX7Y1aVssM
x7cm/auqpLQqUPUykDYhNGgIuqumK8ZNGRnXujKiAsACBQzhkjtOfHDqtefQOdJtCEBg7/j+zYx2
SqKO4xebukivxiL6XqkElOngNaI6/ybL6mtqlnckhd774/R18uVe8QmeI9HKKQ7hgM8lTIJX7MvO
hcPKRzeGhJ9zOPUB+hlnx3GjL3Wraa18Q9b7wkw4FRXtMeqJ3lJvel8fL3wkH+yfSSuaF2DQW1Rw
zxY8vS6wMedDvlF8ezeJZFWVck1W3KU237xPO/8WZ32yBiaXcIbzs18TOCXpIl2+UXWUktDbchE/
xFF0F8fKPq39h2nqrlsdBUc8GddptbMq7WDEF1f4j75IOe+fVExgtv7PDiqOEkcniRN+iIDfEUKJ
HqpTaOzNOj2NgKzHHE9K1TBtw0j6H0wHHFRscz6SS2mdvdvYrmwaAyIHsK6SyuUPB03mx9IkJk2I
m9wgDstJfmZKemd4/z3P3e/pAO2CTjcThcU/1dN2pHM02E6xSUx5UiLQFUYLf1GXh8LKD4ph3eml
vIsC9ZLc+aMnjmKCkBHUXOziz0YYRKQgVwyBYcCPFpgMHsPEW0VtANlD3xh5jnCzFCtzxHtbxfHT
54/8V8v/bNzRDSTcFb8hbYpzClbMVqU2s6DYOL35ODuS3LAYbyh/nrqKfoFRm6/IOh5kfef4X/0Z
6V90yB91dzTp5A0KPCWl/TIWg7VorLdaIigsk1pbkmL62HtlAp99OjlA9Rb6tggcjVQzhzq5MCFQ
aNra7upny2BDZgQlnHvrNaDijl6RrY0ZeYtJaouwEE8pkFun/15U0yNa0G0BcFaPuxdRV3dWjI8o
bp4L1QShYI8/7zRLYXK60eMW+G1fk1CQRvlyOTnsJHK43chqM+LVY3vftQ++ZexUdVkMiNolm70u
L+bYeZPuHjeUDTgR2vapa7zvpqqvwhE3fxeWd5+/Bf2D4/Nc7UM3M2vQLeNstjUTQxbO4DGpWQjf
4qR5rEtySoI6gGxkk95XQFRSonQ9xR7M3EpbFom5i4q0Q2BYPzcU7Fw0Mwe1aKqFXSk7synorKrm
azVlm0lp8muNTq7fsJ6obcvZoHduQhRk0oJ5YBUvAwLnZVxozdqmxRMar/6Yp67SRUg+YZ2PNjJR
hoQAttJalXVhTv/otONQ7yLck4qnjrbn/WrT+DAXYwRxGz1MX9tQ28dG1Lll9UDnCTNxQ7O3DI/Q
nb8VdqxSA5O3hepdBRW9XQLeKzku6jRVLtzWBx0VgZYEwQwgWmwj6lnxJEkGU6smk/kotdjx1vqx
HRjoHtvzsaYQ6gvjlfiHbCFMxPQaozHrUbLbNIhW0LV/TrF+bab5Y9fT0R7vA/7xaajvIkOspU0k
ZN7yKNXY3mh1/zxhyNp3XfMsUJS6w2M5tsXCwIq//HywfVDAmHd7kJOp8OoOM8r7h42Gxy+t1sio
7jab1AQfFOZ5tUgnaxFXYbSO++hJJvmM1A6PIuEUjXkGppBon5pEfwyNFC13esnB9UGXQwjMMSBz
cDwK5C7vbytvZdk4dp9tWupsieZtBKGULmE7iybAxxupOz9HKDAu2KxfKiP9W3bX8X+AG6SrQzgR
I/H9xdFyBabZhfnG3pN8QINlhPOg7nsElgJl6dTIXV2aV6mpPzRzYcDuLzSV/ilknd3A2a8vKToG
qZrkmypusfcqbhGQRU9YM3BgVwbmLjb+e8YUVrz3lzzvZNodWG7oymyAne46Qs0UZyy4eX1ho33G
bftzHXiV4Gp5s7o8O2b4aipbPeLZNl65sw2mrCHisart3lQGnBlyaXvDk92b91EzPqZh9NKQf4sz
fxmVG0fpV1OSP5hJuMiU285Iny98Dh8+eYDbAo2VxoHg7BygTfC1bBGx80qUva1I6BYAYCp2vkG6
SDxlpYYQ5h3nNCEyF6TCWObyF1wq8Q9BnK+N+irN6rVTv164sX+2nvP7YQ+mWUh22VKeTYpF0jWo
Lfx8UyI7z1odthX88xAY1FDuDL2gKb4fM3Mh6vC+bCAh19FzXn8ZZPwAH3Rz4W7mt/Ruo3B2N2eP
KVKUMAjo12z8EOmAw0ZYDtcU0IH27KHmLnWpP1ApOCFb3BfUKIIw384hMuUFt/0/S+V8H4awkITR
mqLX/f5L9TMij/rYwbhovwYjaOxa3zZilfvHGXJmk2xrIXj4/MfPv+2f3/7XNefN+18twEZkqdV3
VgZxkDgvGz4UuHXsNW5Net//3aXOPhZP9UpqV3a2qdWMBhRnAfgWorvVLjbAzvwDf75LwxQ4zPHO
UkV+/6t05OalRASzmQZWr4Gs5Kga9hWUTHw9eihujHy6JhzJIFogCq6UtHwLy/EQox5vPTJ2kvRZ
7fzvg2WuddBZ9mwd8u+VbjzUxAxceC7avPf/5x3M23SmEUD89tlanFZs9BAdZhuEJNtBKzbDRDBN
XK+LWj3Mk0hfmotOqodA2VidtSsI3hkTjs+ptiia7NdnS2zvKcq6J79d6HxTo4mSbOKrT/ogck0g
eIpHWk9LoY1Eo8/f64ezzF+3fzZsrT7uWi1lCEmT3iHl5hrjiDh0XbbNVHT2zXThO/nggrOAErkX
xR2dTJT3bzeAB5nVOW+3q9s9ci4YhevYit2QE/M4YIkRl9ST/24s5o0xwhPm0vkQa52tYUYu+6ix
uGTvt2tn6AlIsWkc567il5uglvij5LrT0pON+67v+tswt6+seFhV3etEWtvnT/zDiYIlx9BNjpT/
6AiikT5kEpEbno/KfhZkF7ZxrLx6X+j6FRLpZUqDJI+jS8vdPx2ZeYKib07HVKW0df5Z1YjVELXx
psORA6uUeOYmYBft1eRBEcMOlcznDfMrFX6SD4Pd57/6o53M3y/hXDGTp5WXhQ3LGbv2Q1Fy6sJT
N8TZsfGKXatZYoZvYHAid8NRXZuDX3GJoPXx0PuvcXD+qdYK8dZpHzAOCBnXvZsgeia7nWWfZD2N
+vPQXAjn+WB+5jczJ1BBsVHmnNUNhsmMhyJjbVIygtkIy/P4jn2CfikEX9infXgpMdOcKI1BxT5b
lH0tF3KK+G1lLRFuYq1t4XbW8SpWrEvdlg82AOi/adzOWhhNPe/LG5Tc1MZjyhvbcAFaFUNqg9VP
M5cosXZ6yY4KR2arTItsDo4y0qsyKEPXT0bIntZd0lUXqlSXbuhscWqNwgA6y9pbhpL6nmSTVq/R
CN/+T8Yw3CN2P+gg0B29n7sS1KYyHPiEuriOXAdTkpqTMxeq8TG0zB099Rx4Zfpsa/nXKT1qZbaq
aYVduIsPPuTZbQOBxbZsXsTZDIrOUhLMwaHU77yrKkR0bkN7sZ+rMSCrtNnHeA1G1Pe+0W8zJ7p0
eWp//y559DJtjqCcigXFwfePoaOokikRVYGhTvnBGlLnLL8ZFHp8jYntq0ZAhYxbbPQU1LzgLx3e
sJrNWFGaW98o7xX9zuuqENN+9yQKEOQVCfRuIfQDdhZjtqpMABRJEhLlrpfaTVPaN9rkLdXYQ6Uz
1TOolcZ2OqLXaPUd0T8PSuLDwcJa5pT5NlZNQiUdCFUIIpvxLoutlTpTMSG37oVZ3aBaewiCgb21
vUz06Fi02sZqjEOoe1/y9J46OwtvIfY1QMyV3ybXthfbRFQae8qPtKsq9hlVeG+kaJKDIjimhvqS
atrjEOTBBnA71Sdf38lBfSVAcKCjtRlzvK56a+/Uoj7mrfbojcjz29G+GxEDrwo1u+r7cVj0lq5v
/OE6ibLxOq6D66lvikMA3attk2DPE/9e9RHi/OAu1fPJVUY93CathPA4EZ22EVr0TVfM4EtXfklM
XNFj+cOSjUPEQpAvxrDaBEryZgPt4AwbzBIQtsxZXyNVxCvUGavMS1+sGCKzQiHNGvJoXVX6qQgM
e6kn1Ws5CHI1AziUbWnvzaohqk4oN6mSP4UeqZ8ZMW92jZBGDiLjKECyomeux/ip7I1XjBt3uvCT
balHz8PQA52ivVFzusYBXv+cOM2TP62IZSSc0e0SY8Dq22cLxO2Oy5GniYxyNbTOj6Y1fwIwhl28
auO5RDdgipYzXGQaDHJmJWL3PCTz1Ru27TRsO0O+NuLRw0tN/zXZkPXEbtF2juGcRhpO3bgoemzK
CSJGxsBrBtNUaj89gqWua119dUCURpy/stEA4ZT/KGLv2HTRS+KVr8pWjN2papRlmMtvVhg+B/19
QDvQNTMu54esZ5YFMwsjo+WJHWkxjBUua9T8JRrq+0ia92HO36gxgVRZcxcq3tEMU2NZFN2zKOjH
tWE1LscWRfUYm3smYGTlyCH0gvZXwTtyPGSPOhHNWWPEaCuw148xGoN08mgXA6In+ooOpG8Et2NJ
eqx31UgV6bkv5pgAgeuYeNo0b4w9SYYBAl3XzJtTXJHpzZ2tU8F4KVOkX2onmGLDZ88U2JNDRLqE
ITlxgva6pine8LXghBcBqmPVDt6K2UPQJWC3SkLEUzQo/iLM+mrJ3wMFputMKK5+13oBjm9QxA5S
MsQz6I+U7EkqUeUWcf/YZO1pFONKHeP7LFQl6YT4/geGf+/UjWumSb8rQ+8qhyHQ68Ntpou70ZDP
zrGFjedWDCjTId45x6HUW+ZNX2SkLVJBUizv1VEbt7HjtyzL93I21Y+UV5agHh5yqZNC8tYm6Uqn
yyXKdOb2EjY1Kw91jya8n1ELauvZwRG/BVVGspiJ4lc0/VfkvwiCy1QsZPWl878WiOxdv8Tk7tt7
6u7QFW6NJsZEYtmLIBtxZiQMgYEoL8XpNrLhGhRcjpxp0A0kSbuo4uAmF/besqxt0anZtR5mB8F+
YqmN6gA8pj211bGSqb9AkRFREVWXzOLbIh0ZlkjK7FS312SX8qgj2+VXjtelQlHPUT3q2QhOVNta
1wImRV+dtMhoFt29vpVtSbZxW5PxALwgvmrT5CUBzbUc7LSk7bOZKsC3eDbE2krSL76Jg17YS4pq
AgjZLrDjq7znIxZOd1IjDTJErhx7kyFU/hg6cc3XBwWqZAHAR9n9njw0P37JmUA9f1yqU/HE/z4p
TJ+uolUdyk/9lRbhVoTMxXr13C0zKV7pvd/IUVlJo3B2mice9WaIYTOurFK9z+06WRcUKAC4v1WO
fZtS2OK0ozPDjLwYfFtWiE8mlg7Hd2NloRpbajUBqAWCULf+T9LOZLttJUvXr1Kr5qiFPoBB1YAA
2FMSJVmyPMGyZQttoO+f/n50ZuXx4VFaN7MmWmooBgFE7Nix99+0wx3S9ri3zNCNK30JOoG6SNJd
opW76uPsJRMxVTGrQXq3XfyqtznIOe5xyBKAC5coM01mvbJLRJCYiwBkaLLHKAAK51Nbz1jfaDp7
2yB8iuGRB41JqdPYi0pehxj3YRH9jLgNFtEIpejGPLLas9coiiw/bZsAKAs2aBI/NMs1e1/pTR1W
hGwCFBewrm05L5edplGUcZE7S8xxBdWRSSxJ39q5y06zzBSUloVL3Iic296tw9W4sMBDUBKrMIv1
C5uuXts0fNAnQp65Nkad5kp60thV9k5oeGk9vy1aM25aCW5EztayxW1ZX3WGwFwYa61ZsLKotdPA
GZ7S0PxSKvkzlp+wBC9SYFjKUgNtg47ph0XhPo6KVxn1n5CG4AkRi3TJ4jOqHwK5i+lCgVKnW+TI
PcOdTlWh2as2aj5VoQq+t0hy35kTd92al+Xm95N9ytL2rtXmU1qmRx3lVqxYz66FVWboXgyZdUE+
N5+EZjuBrcSBA7UUOQmcZOGCwJLAGaRvoVy1X0vXjAN8YAStr3slM58qGgPb1IiDbKh+qC470qAR
kLU+qLS+9zpd3+VsTkOon5OeSR6xV5I6J29CAWYTGxURpgzZ6FCMKLvsK+QcJLMXQ1trRnqyByTN
XSfLt9AiVmOlpNvR1b5MxuQckq5lTr+C0o9hG+HI2raoVfVuO2/A0HwbBN68Y94MfoXj0G5MlgPM
m/loz8gvhyrVfQeLQ51tb2iacxqj/59CWM4lH8bJxHHknzief5rnjope4/yIZbIzDFQc4nEF6/Wy
wwaRMvuF9VQ6yp09tp7j1POqmxk4w7U5s2mZNIb6IpFHhQujTD4O6bd2zZLo8+qMkH/mzwZCLBj1
Pjdd84ScyDaJiuMQyicFFX/0/+VBG9tHRFY2ejbVAdZmfj5aWykTVhPmKesmVBLPFemj6Ms3XESx
r0Jr7jjQMd0gJViyxydBsRBYATIdQyU/CiQG90t/0Ip43jcOVtL0Oz2rcH/Yeew5PAjITCV+IQBz
mnl4jCPpAufcwGNlo0ZOY62iN6mRCl9As6ZnFhWgcAPHThGXb66cHvIF+Xg5y8Sb2M/NSm45ahte
zFHNy/oJQ/JK2yTQYING4ImpXbYRe45QOGh+YL+HAbvROf70Jqquu4HEB/wMm7qtmbDuRJ3v4Wst
Mc+6R/BlZhMT2mKDdus9e8lfmuo1b7GbD5PSWOn6dNDyAXgYzZRyyO9MB0Y4MfezPuYdWQaaTEvU
HiynbgM3JrWO9YEswz7biTT8bMm/u/VQUV+L3yyrGNa9eujY2/wqmu+s9OJqKlCay2C/A73A/MKe
+n1opW9Ta45eqL5ZlR3f5IU8darwJKA1FZrzbukTWpsUfjBm0VZjZ+Py6aClnv7sepo+GA+Y3wOC
M3N/Q3Oxx5jYW4CKolmca/7kfhKsOaBTw75Mp+omkSC+lrZhyLy661Ha2DokvN2SuQQvROnAv63c
rDjZcUhbTLwZbvhQDTE44PS7OrbIYUQU1yNMn8Hd7d0m249y2OvW6K6iSPkEuCWFdgack/LRjyi5
a7aqeVcNb4rA1f4gM39ZfAtZUQJ5jxrvXV09FuHzTEw1vhssy9DtVkaJiu2tHB8i+9uCEg5+t5i3
v+pYC2DzCaEzo+sb+Rq0yyil5zx+CZMjbErbmPxigTe+iECL5Mnpi91cdLtExLsI8dpc3WFgfYIc
6hu0Z4vWObDL31z8DyBH7EtXHFpdPypTcTvpn7Klus31bo9p3y5Osk2OITvk+NsoJ9Rh2O6CYpnO
E47aEU7PqZnSFNFPmhGftFzbtml5VDRlYzDZAIPQK9R3mnKHrk1ATWAjOHVRWeRgLPY5TgIFxqup
uq8099CWMwI5Cozct4u6FCFjbTbCV9hRnW4kK5wCM8nWVVH6irUEaCf6WPnhQ59uSejAMNkPyQC5
G6sYSZ5DSWkbosYUGua6R/3KbbHNsrbZHB/DqH3s3AfR12/KEEIMM24jK3rohuWklS4nvxB1ouHg
LPnerOOHTKQ3QpWXYw8auaM302DOpHVy5/meZsix04leihy9RdE/GcZw6Bv9u9t1L4U7PJDanGAJ
V0N7MuJwJ+McEF3muUl/b9r1ARwDrhQ4klilV0W7jkVmZdF5sNqtgzdSZDv3mVGfUt36XHRyJ5xq
H5nhCzL9n3MWqyajT4pjPKtQnvVPsj1lBi0fmEflPO3DGJcA9sxQV5/gYO1VdXwEhiQIPGbgprt8
EW9uqO4ay8CHZzmHePx2bU/URGIQF5e4dLzMofBMXyRM9NdKdfwqxadDd25md/HnJDphKH5YkvhM
3ZqtLASSdzuVHLdH1bMVBQFgxLMWZ5OhXBiaVTBIaELGssKRxZtsQNW5ONTI7QxIZDsCFSOj8Boo
kroYAtXNvQaxJuKZp5o/LH1fWrUHCGcHnIHeL2Jai7LRGl5F9ml25to1lU9q75lOFcALAX524dMR
rPEWGTXEdvT6kGE6QcpcPMSOeTdU4maRQQ08qY+V3ThWABvFOs+XPcIl/jTPj6ZLw2rahG4VyB5H
YwHaDrIpXh0rx/4WoUapTtO+5qPLXg9aJdvFcHg70HNZaQJGgqCIj0tBYYjWNkpVfEjEDs3BJowi
pMWmkZfRvhFiHTrtrmNDaGhEmLFC4ui7SbHWGnGjaeneRstCN4pdWuqHJttBmty7sbZulWZLx28T
iuLeMMTjwsm6sdzd2CpbZ2ZEsjFkstntwNpj3zNClzaKfFsk861dkUqy2YIzsbDtUKm3QzYhioXs
kXVlUxLodnbWb+0m9Sq86a3WQK6VDHam8qHFuNHve3fb9x3CZIgT0f51lK/q8qOXlAA4VEBr8JrR
WgMcxg2jXLlI6rmT7oMl9UdKUugmbu20XqtZGqhHBzuQuVd8A5MOuogbCbIJC+5l3zQcbMxqT1MI
4jMWmoq2GobXmOQgY1xudJAgzqECP7lY28nqpR2pFTtRsHQYaSdLQGPujndZ60a/mULdt9PUV0Z5
TM2XlsUe8tATVSfFjra4V3kOhYosxCOHT4TriRKfYpQBObGv9OhldjRfCvyE7E1TjWv8rvEyClcO
BjJSy71Sv8/7nJJMq+ycRASzLp/CIdz0Ye4NHWiKYd7LfAbT0vFAiBs0FszMQrdL8XAOXeUpvGkS
1KU21lntIEFvAxSJqBUkPuoHcfpolfg8eEa67AeInIqtBnWPgdrXqCs2aeb62sKdx2S5wO1HETWS
tnqghFSOZv0rULagcPqgkTX3TGyA771I2dyp63SmpaPeEGio+eCYIi8GqVbQF/qON0aWJPMhdZLu
oLhSthzUSNFw1Wa7wRRwh3gUSgAg7EJQ5Krmw0D0e7c4OJBpXMaq2PSUGgPoKfOasiM1bDlya9sE
RSlU1tc9k2KpfZhcOCnhqQv2VPp9+Dob3WU+sN1R14NjHs73WvHVmZALQ7ohgiAcYpOeHgbD5aO6
vvpTCOMeRnnOUXUYEz/7Lvt4nczWtilIiEqqLkbmq4lcx1PlZxJhf8EBlEsDW7sq4hG4u+nXiB7k
+BgyCzZqVVyIfoEA0r6YnR8ZyVrHXseZzD2GN0Gp9hiEN/d5i4j4MJhwM1Q/xoBiAn6b1ckxi5Zz
UusbHRWd3hw2VpY8anLZItK762xODdX0sjj27QhsNunKVYU7DdNgrQDab01S2wSsL1ZpmrpW1YpO
NsTlng2PtmfYJZtGEygqOmAiCjyhyJG4PrtcjvmSb21DW9UIVYg66BfpaYD8czMjsUKswQ29SwAl
yzxqA9afGtHSzRB8CGEnANYHRh5m+LFHQTHP60kYSO6sh3ncq+GPyenvmZ1kFs4a2XjfnKqAVNGX
SEAOfeIPwgoi4npQOUmgDPbZUl4go+01mW4rXezaZjm2WXKQtN4iNOd086IPMXv9ABdNSfxibadU
MpZ6rcc14PdsPzTlwzhx6soyFcpL7i2z85YjHquk0w1F5ENdqmgUcVLE7Msw8cupv1Sxc5P1I2Y2
9FbCcJeqxTYvnHWYgE8eTRSQzzE2mFSgEeIJ3DE/1Wp8qBb9wBnnLm21nePI7dC9SaBH1SBvlcw6
k+juEsrRw5AEVcaq6Itt2PpdXq1DcoxM1Ic8m3c4Zd5gB1SPN8j7rSP2wrECF0JDKRTxLYdsPOJJ
luZ1fIsgCw5TQRqdqO1/a+vxEXchLIz6oGjHTW/mgdHWgeksmyY3wVEPXshOpaU46Rn3ytxjDwmo
oG83g5EEeleuu65ap9BEjXK8SWfO7enY37dN1azbsan2f3xpMrXaO2r2MGhlvYZ02O4TN6bfePnu
jx/jWE4U8v/Zn3/+4epffr7NXCx/f8NZV0fwZP/4+eef//i/D/7884UCYYXSnO0dBbLh4EbZePj5
3R9frn5XhQmcsZ9/bjqKDlraYNj2j/8zl5Eq3R8//9P3uXqJqS87BxLd9ur3vwx39VZ/G+nnL3/+
T5LX6m4GoPjHr35+97fXUQfvygiz6Cpnt7PjY21aT9po9RsrV7qj3jfn1oBrXlfZtKrwrJyV4VEf
qdD/vpn0XufsIrsjdAor7AuXv/+CIEF2tkZciK7saNk7Rxu8KENVSrE+QBm81/1F4V5cBOLA0tE/
+/M4KooZOp5S5SZsZAACf2WjZEmD5zm1xrUolqekp2e5NOD5YgG5AdOHYmWLj0j87/TeGR1iBZLH
Lh/nCu1QkAcVBXosG1VPXA6cnPjq2v2qNpjf9cVDj9GO4SzIAMflBzf6r4RIQ3VgLAAM0uG2qO4V
CGGu2iGZGnqj+ZQHvdVtdMW9aLNpmefYiFSGws9KaGZGbm3b7ILwHtWVljn0UC4n5GGuHpalI6vi
OC9NbGlQia3yAhStzNJV2MUf4DQuPdMrXMsvn1dTr3qdlVKA3xDcKtE6uwvkPHTMD7Bb7/SsLzAI
ZoXroixwPSmixa5zdFPKjTWjDGxzFroxFJReqbr/fpa/g9GBdgktEEMJ3RQ/wea/zHJpuw0WbuxC
TtZQh0dDKjPPJb2juo0O5HgfYB3eHQ4xQBvsMGoc1ziDhQyvyUwwk4hreVN+msvCd+dPZNERaMbf
X9o79xCzaxhbEARMwPpXC7hJ8mXWY/r+5cLWvYSc8fKV1f9oLPP8+5HemRCuDloSPCISXiBq/ryE
p7xA9JSFsZkShBEkpX+9cx7/b2NcdZYjfUKRywUwkcKMy6kIQzELfj/E5WNezWsuA0AGgvs6IKSr
EADhiy16UIpN56pPTpl8HypzG6uz+sGCf/fB0Ca/sJQuMvpXt2ugOTKpNuMUYnkaZPoNUNHNRd8P
IZF/65L+GOrqrgkzGmqrAv5Q5Y6yWrLBHx3nsZbRvx4SuGV/jHOZ978sI2WcjUnUXJJqWmdVGGcF
D48Pbtu7s8xCA85Aw8a19Kvb1s92Y7vhBTIjwqAP9S3czA+GePfJwOpzwTAIgs8VarJyZoc2PZdR
jwsFpdkPC2utza9k9dvfz7V3thtA2/CFELa0uKSrGKoObpETIIB6LflbPA/+AoHbjA+odEphP9St
PC7uR6SNdy9PAGc2wKlof4E1a02Y28yHAg2i6qFeaPhdyFlGHqTD8AEx6r2hoGQZqINwP8VPR+Rf
JsSc64jwZDYTb3FvXIXTYqSBcETdKS3tDzA+74C33AuCD9FFgfCPuF63Y5dbbqkWmzF/kr12WDnR
vViiuyz6AN70XoAwwZkJIKhwYf8CVNMadM0tdODLWR6LSXktOSChL/4Bv+q9YWA3IX4Ly5VndTU3
qJdLJ6I4vzEE6orl5NUN/hhG8wFX5D2UO2oQULhUDPhsSLV/XrR1MRHsCsZp2wsFhxoTY9nhQ5mP
NzBDkAjLD5GarEPqaHZbUxOxf3B2G0xjo/dy69QQ1jVxGK3BRwflg6V4ZVH2E+vL3i+Ag4KGRPT3
KqQsWHg5Yc5k7SkvYiJsR1WgoKwpKmutUL8BsIjEowXGBFviCBm19iWjUaykFh1aoCS5l3XOyqzl
atHdTVai2C+xIkvN1WRE+4IDnyKybUPj+FL2csxq/fsV/ld2CFTEXy/gKrFt4xY/wIu8VTRAVSGx
pXuFvYD+fTIgCuETrWOwbOrNB9v+5b5c72JkNJah4gBImnEVJhVd9nZZs/KM2Fk52KApyGsotB2n
8k2Azv79Vb43V38d7RIHflnnckbcqUoZzex1ljZ02h77Cfvh96O8f01In1+SZAjQVzO1iLOudSZu
JU6lq4t61KTGm8g8ouvglbb4YOq9F7sQ5PjHaFfxZAAXklYlo1nW20zDTxjzxlKeYv2Dq3r/3sHg
0S/UUWRm/nzvwoHKtqwoLTjKHCjFWXVLtBnqf+tq/hjlah3lw6K2wtYLsGcvMCBXJr4asMQCzfw/
Xs7VfK+g+w+zwUADiGFHvub6i1XrH8y3d2cCBDeDI7YKt/PqrMSm7QzE+EtC026U8c2wUbVR6BJp
Ezgi94OA/+5M+GO0ay0myCNJ346MFpltMEU4TYFanR3cGvqPbCDfvzDyAVg9QEivJ4Ndq5Wh2jPh
znjpYzQ2nuOny1qSGEr/fjG9O+0umcffR7qaEKhjOupAr28zC91Pxr1T9j6gvX9n2iEgSj7NpowA
y58nd1sYSVj0zIauPF/2F7RQAqN+ituPLM3efUbsyDiB8uUvLOjInEVhC3b/HH+xqnQo6dCii8mm
5AdHkL8+IrSdNWoEF9onzeqryNqmHOhQdyg2oSLWF03uFm3xDqpk6Dei+JcTRAZDfUwl3P0UyPzz
/Rv0KtZ6ncB6GQzUxNOQV5tYi2+ULN5I46i3hwLB4n91ajAoRR9bVS0dKYuriJQtbg4hCv5tmS2B
Kp5R672R7fjBBHyn5MMwFrsTpvScgMxLpv/LpuFq4ACF5JEJvGG6QJbAbBCgTr6oR7r+obubSDEy
Og0ibz/A3f918l+Gtg2EIlSVuXkV22s0xayoZpl1ykUeFO48bD05fuQg+e4wNoNAznQgclzFwtEs
lSiiDb+JQjA2ND8W+gEK6sq/f17v3kkLKRLXoHCEgurVncwyPcT3Omez1zvwHDR8FCjuy33ZnApj
ow6xv1A3E2/qM67Kvx/7nUvUYM4QqqDswM69GjrVyzyL01mSDCMtXipHnjTCxsUHIfgncv7P+Qw4
cpqjpsWeDN/x8jl+mSzqYiptkjlyU0dSBS5jejnGeL4ylbeKSjca8tPJXJZqC4NjQJaIipiZtDHI
BiDCeqqD+oRH3iXLa2LA0c+cW8PtnvOW+9KaH1GY/hqM+LBknhe3PlQarylMUTHkSeeactOn+r15
Nq3Kp3R7p4fJB2eey929viuA7HV6uuaFsnMVXunx5UYuDIkkNUBux+KCE8X6YEf/6yFVszRgBrBG
kFognfzzre+cFEB/t8iN7s6s0ue5tujgf5Eq2MW5DnQa+oVZfPv9vLq86dWV/WnQqyuj3AKwDLgF
Z3AE89E+MKwRrCDte44hbp34Tdm+/H7IdwI7nELWKvP54mB9deAC3aXqgz0wZNV42IVsQmvZxAVt
toQGLG7Wvx/uyoTzcrTRoIqwj9jos1A1uUpnZ7eNx0aVcjMumIFpYg3SYKUi920tdQBp1RP4M8zz
tp8FQtMfnfveu9pfR78Kgb2NMz11R1TSjdGrEhDZwxQkNO8jgPWZtP8WJ/4la5zNj/Lmq/zRXvvd
4CrzWkKtTaK4+59T8sqjK9+6377qEY5FKa9fcvk0/3gnXGD+/un8r93XP/0Axj3p5jNFzvn+R9vn
3f8ayFxe+f/7x//48fNdHufqx3//52vZF93l3aKkLH41wrFYsv/cOMcr2+7rf9wnr1+v/+d/zXP0
/7IopQKrhuitC+g0f5jniP9CiMvG3d2m3vqrd472XwiVorcMy/iybl3+p0U/O/7v/7Rw1SFpRg/4
Io4k2JD+98rv/rb4fmed85Ng/usapc5C2cpCiAqdZWohVymkIpdexa42Wytt6R6VbM3i0Q7st0cD
yL8NBjmg4DiuksKJj4mBSUTb2I+x0gJEmcdTOEXmThf1na4g0WwkPZFlATCExRUd+fNkOYBGEYgs
gNsfCtW5pR+gfBbff7nhf7+qX01yNNC5V7HGhih1SQao9uncnmsBB87JeRvXnR5UoxpYYYRVFCBg
XKbycDuN+l2Bp/g+irRNDKnt1FXSDGqkAALEMT6n6mBtuqHBuQoED/rve4C2aG5Nmuu3MNo9Xc/f
Ml2hHRzaK5tWq5dQEvDheh9cN/mspInmq4UIljkaTjJejmnZZpgyWgc1QoMe63SXLGKVkpHdJn1j
efUA6EA0UJuxcvRAkesAt/ts4wCSB2r2Lcmat9rqXmN4NOhMRd+RwvncoxocxCMYgHLKqvs5nm+d
XDvju6ncAj9CFccpv5kIFX1GN+6T9dlFcvKrsijb5EJVSiOU6yId/rRujuBMnPpIpcRr7G9GZhsw
5sFanmpyk7UVzWAktSXChiL7lNTGUxkDG49ToCX9kuJVah7m0MXcsy+1VQzaxc0ASAkFqhi7S2aO
SBWOYuMmyaYsrGxb18vjZCPzbhaYHjjDsM3AatmtC3UiAifitmiVkfjT2ZfLCpxtsh5SmXm4vj53
zpL4FSYXK22yvzYqaPZSjwFPZq+mMoitA36KOhAf5yRGRwvqsXuGEek57pzdk1t3bOAhsI9Etw5w
ehZPKBFpQ3gXThZkD3rd3uTOjR+lUe6Pi7srK1CqjgITRgceD3q/urWWHtztPHabPm58t+mPbZh9
wlX0SG4dCn042qOigm55phHdc3+RPFSlaYLOM1JIAuD0Bomux4h04iqnHbGqzDgNXK2e16ERA33W
uASzizwlRwowDKl4DZ1xDpfyJetAJFqVk5/s1NwqWXHHYcL1DAVuogNkGB+O2tdk3+8SCRwqGqF7
xYMq95aVYVpQAEIOk32bmstRc2sUEjU53CZ0o+HTwKjKq+SunSTgs6xh56i6TTkY9YvdqWsEulPf
wpYdpOlg+LpEViGTxZoMLWUqlz9GXX7KqAc/dW9WHIOvM+7wH/fmELGoXkbpGgQMs21Wy0AUOaYk
ThLKvabJYr/E9cCxpByKfd9f9Id1vFpGF+eacgpXVje5i9fkYxsYjfWWaGF8qFVtYwkNfc/R8Wdt
PyPod2oro71pmkjsijaAp3JL/y/bzLNxLJfkhf36VGv2U4LwHby3L7aOfrripYMEbGY8Yt5ymu1L
SWg3DodmiROvtwD9xgCA4X7Uq26CDDDN7lr0zVNYmF8rU/3UVsV30uiL18S5TYdt0mmfdb26a/v2
U9ShA0kDvEC5Y0fXVvNStbW3Rs7AgrvdxOOnsR63Y7+wDNxhRMnGCWb7AsD3hxxrTtM9qzkPCZ2N
uodfaWbdiX38PCVZ7bEdbISe7LpyPnaaAoHbLA+qK3Milf5M9d5CeLO9b5d+9rSieBVoxnalN9TF
Ez6I53H6QpsFXQfLWLsZysEC9FsRer1BxTfnAEQpDudtTSvvS6CtYtG2ZsQqnArobCUYFHXuLU/l
vOeF8nMEAxjgo/MayS9xNW6asIJ6pb9QKlhBORoxP1FhV6J9sLjizpY2mMcGbjS2q1OuHWSd0gA3
vwxjdSsbVEXaqgvCJt1cmEoLLtKrNku7rbDbx0kRYH49tI82Za+Wnk38AdQ6HgvQ9RURY13m1bcL
vCLWGxRYZ/FtnEIsMufRgwKGL5tjflOb8YsQ9msp04NoIBS1pY7WlZ0BibIaTCVUHbw4XqNhfwPh
qlqXtaggCbYvtSokhyEJ7giz1SAlCsHpNw5RNtTbpgW7b6ebxayiR70t7hXpuMEC4cX7uTOSPBo7
CI5w/R07W6dwiZCOwEHF7KZ9nmDLNMB1WuGYM21jpAV5Gf5SUaZE67LKD2XZLYw4Dg80mfGNnVv3
iPoInjZTzJ4axV41Y9gzSIG/cC/AbVVyF8W0ORXgF18ARn3uFK15KCEiQEoikDTK8j1LZ6IpPLOH
ZArtjVqMynYRZnnWs1FBXzxEd7yNIvAA2l6meXbO9HwXtdW0c9RcrgVXQ7Ezvi0WeQc4meVYJdEW
a04kA7vHytHuWEzGEcDdbrFm405G8VbWlXaunL7xeyI79MfB2EeNpVzgjMazQG4S1f9kbwCPulB0
j3GodPAuHcyAyE7wXiouAFgE/gc0t/02q8Zbs+owRXVw3IgaTGiVRc6nfqgMPzELF2pVMgQQ9+Zb
C8mFNXN4OOXgrMG9w47RempxICzTlQbn9z66WKo6lYapAShxGjXqcF/l6rKXagvXUaCWtWDWvEfp
9qaHNHJfaA1F3lx5RNdtt4zh8jSHuCcvgOhuJhP3oTaq0fDJ7/Do7e6S0cAWCa79VgMjS1s9ue2G
MrpLoXWLUGr3QiPKTuOiBGH6fXFK9ZwstX6vmiQDTRpMShz6JoK6t7KeF6+m5hKMdRxDaEnu9SiJ
A0NNRh8v5eYMrBxod4Hdj5BnM1/MQ7FkGP46TnkrF9l4nJs2Q2M2T2oV+QrGW2ZVA5A2HWx/xxgm
cZjaF54fsOf2nAO7RMX80NSfimpMdrJmeVMQZAPAfDvopnFdZk7I7pqFFEayALT3ozJC1myqGyaq
Eyg57c8QFbmlRPNWHbLFSztYep0Dv6Uajl2sQCnr0AFTL2fQHp9tRwsfmrnYxou7TWXarCRoqZW4
sev2aEdqoNjZNu4N3gwQ8mwm0neck+YkF2QyacdcvoDaWI/wu9waXLXVzxuuqV9VhruzsPTgmeHh
FVl31pTuatGuGrcEwK0PE6TQvGH/Fd9avT+m1XKKdO2bU5FNutX3oqg5zw3gYrO63GsT+PzU6taF
mpNdDSpsEh32R9x/70x6zgOMcT90oLfHSkI1AwKzZ9eoCZDnqCjrenan46mcP/W4Vy1h+qBlBRwk
nVSk70YIFyZn5HAxgR+LIEqioNeaG60y0WWdQAoNkM5r483M8LOqhECmC91/5uhjHQ+kjs7oN9Pw
2CUpVtLYJzUThjz4nYHuxRO6BZlpQYFVqK1myDKuVMXZRp1735nJg6xSHcJyAr9UgSYzGns9dnaK
WUi0CdXv4dB+z+gN4D+Ht5BZpKdZE18ru1KgbXZ4C6Ble6jbL4uB0VZ6OxU/ZNifmx4QOtj4T9DZ
j06abcuowa0ymte9VbHH2OmrAKcDoQ7gOwyJvpw1b8Lmu6/Kp9wM5Uqq6TOmZmetHbfNXD+jgSeh
Sll7bY6+ivtaw2d4Tmy4Al34tRimhwkXrrp50it8EKiwcKHTI8edW8gpt6zaLonAWJsnq+3v0pEt
MIvSzksW7NbshAARbd1MaQG5w9aepkFfDdUzVOgkiEsDU6owPVfp7aDWT4twN33Oxy1qDTHsRMfy
Ol22mgIRIsG7Dx1J+jQlLtpm3m04JZJ6ZSTLWaqeq5YKdxHLJxpv5AcDklJjN9/bQC9Sagu7wV3X
jbW2lAbHIW3ZG2a7J8NLfIrbqC6EfBKQKca+ct3AEtlbGLamp9PKRlVQ9yCZjA28sEV+LZUER2yE
GpNirnYEQE2319NlOpkOv4Be9DrXOW19/JSJiY/GPC13ScauLxUOJ82QLp5aZycyR7a2XlPWE8bV
dL3O4xCpUBscnEvC0Dh0A1t0KBvnuTOGKGjDNPHN0tguoww0UZWeW7j1MVPV/qyV+QlfvtUcVubn
PCrt3YzEr9+3vfE5U5aNlMUzyKfqNBZDd1dZxnOJYE8ZPueZFp1AguFpcPkxHEMtwKJpLWS8iyF6
eV2BTrEnp96fhTndSBcqilWH5xD29N6VHYbomeKe3QXsep8V80ald4cLtFr7DWeAMxJYfCEd5uyf
WJtRn3/Ydgjce46OkdD7kzKaNzMx25nH+qEZfuQ9lA9Xoycb93ejiNoHbPWKR/cejNh37Faymzlz
lU/CqR91UaK9njnPUY1jHgwZvsj0R5EXCMSPSXofoSjJo8Vg3JJ9ev/zd0Ns+E6+YINGkzsxzXRt
JJ3qu6G5dVOjuqHxTkABKW7ky3aY3We7tLptFC4wyErnFtuF82C6r60EZwPB/6UqMCwfFnsTLfBA
oaeqL3bmaCvapf2NTsrbzCOdvxibLbRfOaAmxbGy8YoXk5bv6mUYfaNFcb75XI61fRobCHX6qDzX
WY9p0FBx2DCgkyC+ZKtHSAjTWhtE5cNp1byf2REqxARimZmHTE/Zna3pZjZzmj0Qy4qwvVeYRgAA
WOJZJ4wHMl7bHpONqQmDOeoV0hzwPNfMAMPMx7QKSpnhRR/JG5F3090corWOjn7o13M6+j//tSiq
wk/7Nx1PO/ax+7KVyUYVirFT9eKEOmy//pmtJWY/7HjoItRfWXfJaqlye9328bCOIBU6sPXmrECK
WEeSWsumM7ETLxlIfus5N+EmiQWzwTQT8tFInrJo2gxFKk9hoZE8oo/khbDUv9dVIfB+RwqkMf8f
c2ey3DiSbulXaes90jA4pkVvCM6kKIkaQooNLCRFOObRMT79/cC61ZaVmdVptWm7mxoiJAVFAg73
85/znag9pb2xKrh6ilx/5M3w1lqLlGFFY7pNnYmQP+CqXa85UFAGz15Z0rAujdDvdcO89xcJRo3l
0nbZEDl05Z0BzCDEmJCau1ZoDhH2qth3dLxwsLXcjZOR6+8T443ZGF9RmM2CCvB3HsQP8gf5R1E1
X2VtQzPjVlzOq7nrgVnp/fmieBfHCgpDG8v7xRZJ/iHnX6Gn3hLzceokcP3pIZP+Q2/2/SmkBXw7
13yydMPdPvphKvJVb1fT2qubr2KOq20ekd0cUyNfx4rGQSOk1TVmBZgxiW87tWR4Kn73f3yOFpuB
fHTTE67iCLN+F8RE+EkyzVApNGqdPJLCsnEfbn9MNTWtkrP2aNCnAa+V68vzMc8ZPRT1JKzGdZzZ
w66aCPUYDZT53AzsxE22jlX8ovExC4rZaQM5UgYV5uPFnDMf5GL92RKvX+vac2M/2+zAA1n7HEsy
sBWWrGmaXy7XVng2STB3ZVsipMJBkXPUvGxTdd64capZ7YcMBg1bBbSneoyehibmwTqhS+VR/0qF
BVuEOnsTUGeuemav40SE6yKN1SmZBHE+o3bv+no6RtpcM25WcFrmPnxwl6PBmBefyJEAPPBW7EiS
9HrY3vvYcaEbi3n5vA5uX1KckHGkBvz3WpWRexyMbN+zSYf9Zx4LKAFvU9bsW2Ubz5NfDoFBbq4c
bHJqOcx5o9Oti3u7NV0aafIIgkbeJOJwWxLyyKSeJCSoo1T25OS/6tD3zrebHOvmubHy9JwgjNmo
yQ+18L9VDbKZVnVPlO2RH7LhhTRjDllmiPq7caYuI7YoSfCFgoiSGM5B04qft9dvh0b7qMX2Js/f
ypEzT+zG3coQ3ZMb+dq5W+6dHBctEA6WpXL0RTCGEa/TbgKtNDg6a6N2IgJG62STGqvYn6EJDtqx
Ke1NaVr6XWLp21hTyXl0nmS99nrLOjSdR0VqM1vIQLyJjFM+snY8piN9gabd+Pcs4aSbk06cSu0p
JZq6cfW2P9YkC3tXtPvByzhtV48WkbuTHk5fSgn9XMkNBw9qJLPUAzxcVjtFRW5gtvKqaj3e2bPz
RDtyvh+Xhdeb17mWGQfwD5+3957r7Fs7mdZjNtfL6Qx0P0irB7MeOHwCVQjBAmTjGNO6PV2kb/wC
+1MSdOc3wANu7XWtoEbEbd1DTWiGQrzyLtOync4m+tGa501RwM7mQbsxDQbMdjarSzimz9DJcpqX
po5Id5Vs4pq5RLeQfqSSVOSOhPgbcw76DBxKovwHDtCcROj0JCRHmph1W0TlyfMijmu2gjwSShHE
frc4DpbcgHTDq9nqK7q8qNCh/GCd5OEh9diLqqHOPytxWMzlUZicfb0xVhQHtMgxrPBWTdzUThDJ
6uwDy251D4obRp0kdjEO06muVIT4a/U0mdoofMsqwQarek97Qc26TUWYE/vEsH5ljaWfU1u+1Zmi
FkXGyanqadF1p7IMdGqGgiijWqwYhjIYVEoX1Gj9sMKsvZfEzVVjyrM16XuaZ5tHk2a5Shsfbut6
ptxNo2fzjodMBWIt7olzDSq4faC3O0ZjX50M6VVvQn839Um2s/TkxdLRJ6HDYO+Dj2/wHFpXy01m
d/5Z+iIls8eGFN1VHOZ4vLfTluug7x6LJX5QJ+Sl/ILnYOjYayPSCiSw1N0NIaABC6zCIS8kxcCx
1WADirqNnTnNyonilo46exMpPaoQLy1OvrGO0d5LQOosl1He9Usv9ziBTi72aIRAjJKCkYCRf3gk
BzdG1hFbTIfqm+keQ30i/qfa5Gn4sAR8ja5wo+fQ+mEouChjYrTwwcS7O1QU0/MgXY3RtA/Ru1jY
ucApfGD9ggy+62X1kc69cect2+M+Q4r10V+W9cicXUpuOPv/4x3VuoG5wBLMum0pAEgMpCo9HxIp
XrtqpFnr9ot4WRbtuDnvDQdYfKRG9FTfbDY8meSadhnjSKsQwgtDg1OtIbzFpG2eaq5/Lr+yOkLQ
KQ4a7yTppaa8KC2rt5RJC5Q67TCSpz7lbkbqL2sc/LQDx8PQNn/ZRT7e1YU33JVE2bZz3nfQRUW3
T2VnAY+3dhlE0nuNteKqVc1ditQIMX84N3I54XO8D5JGN/dcRnw+cfstTNvx2T+Ey5olhfFQQymJ
vPASuSwmCDL3sem6x0nOV0AV29vmZYSsxEG9O6H5W2u9inoKhKfmkSXhEEqze4B/JStLf0UyA0jG
6GplZ0O4ykjCfabDz7mhiCmuK/0BbA+gNF97TSt6GQNKbMtrNBG0NaD47zO9+i4XjIDWj+CIiEz3
MA5XbT7Px9tDlDzbLjHi6C7+sEjoXebWY6vjatlKwxJ6LHTUGb+rElLpWrHNkOKPvsXOAJArcZYQ
avuoB6FNh2YUov87xpRtjdhfcrlDcQGekxq1cQZ48ZURiiCiQ2NtHAEPVS2vZXluWBQ57dwo22Zk
4LOmpd++aZyAKqZyTZPLawO1ItXuytioHpVWPeegaGHGDNQqT5SNV6nBPzLYsAYqRRFLy8MavS46
FSJulpj+/W3jSeF8e2KAwk4AZlzvaN9bVVxKNGXQHFzmRST9s79sHjWRNAdqE5kAaNVr4s0MXSD1
HuI02WvjVH8mGY910mBnNP7wpaxyam2i/KqVHN4sLHaTlYZviO8o+gA9rL5xLlo7PBZoUjny/mme
x89o8LVDvCT3HUgK96yq7DckqJeoNuwTz91mVc95tG9tsdQEOPMhFsp9TKoUMRFjeG996/1GgSJI
v+TAeKYl5hjcthiGL60Xu+YfQwB4uGmoSisOfgy4RRsKn/Ox4YI3q9ZuCgIMa06/ccPimvvDWaM5
a5t3471B8N4Oa/nttjSrukIzsWR+xui3EJraJWy1qU23vdPMCk4RQe6mH+N7UYvxYRyhnBFywAuR
uCvTysQd84QeXTzR18lklITmk+PtlVW2FK/+0D7JQT5IRM1TnJD/99KN6Mj/37ZKqU9+VvjyTm3F
cq2I78zezmM7U9oDu82AVHBKfYYhs1tVD3mfHjPHyh+GlLmXiiixrkW2I6QwPqgYNm9rM3nJ69qm
ZkaPeZBWO2Tlu3xWX6kzL6Zc9pZDCSBNA5Jf5Az/y5ija1ucOOlZ20zjuqTIDHNZl66G8NSlDWU9
AnXfHvSZKeCkrYQBOXHOomrvDa+ODrplhWVnU3ZtuR0yn3yaS8E76F45gX8zmvNt8+4y6N6OHuXt
g8RUO81rM8xPTRtZnArbX7AKzX0n3GssmvpQgyZYi9juSRMBUA+b8OSa+maIO29rIArScdm+tBpy
BssHY9DlXtOMMlozpQyRGxy5u+3hGeLpKChVN58nR4EwSSKK2LRs4/SG/WpxXl6PuWr2nf0dNcd+
KZfZRJOiq0Haqg89h6FdBpDw4LHZ6zw5HvycBKTQawEKiJugTfsnTvvWwaiHR0E5ppb51ftgc4zv
iaoPNbniGETehmd9tKcqp6JE5O22xY0Ugmw/Xayqr4PStLldlk+nHKj5KwIuG2ytf+ft+5ORysXM
s7ioBE4egoZ/zIPNEh9Z2tMobyw46tEYHxrGBrYTP0bOZK9ve1Fp+fcpAQiC3HCliuWB3C+bmNtr
1Jdjmqk1cjcyv0KNtI7OfJoqlV9BI//DJPMf2Ub+2uvxe6vHvzeN/A90hCzBlH/vCNlk/+vpR9b/
+Cqb31tClm/6pyXE/c0hE2JgmxRUPhge1qnhZ6v+z//WfP03AL8YGWgrWOyivzeFiN+W3nf+wrBw
TN96Gf/bFGJYvy0PCXDqlHTTn+T/J6YQulmxl/yrdUuYPheZ4IfqNmna5e9/Z9VzxTxO1uzY26QP
n1GpP8oIYbD9RkXBhVFUHEw2yiJejIsaw0Mfikve0yAUxq4R6AjONDktagbIiBoyrD5aG+iR/g6a
R5BFZF47rW7paa7UKovktnBwx7oNPJdoSLsga1AvmpkHDmyd4+C42iaJTYYjAMRZHlZOMq7SzP7i
JqFO1HcvkLfiAHn/WfPC98L5moFucoxrQdr17vPyKzCY/lzQcTHn61zGQV+mR8+o+QJUdBK4LmMz
gE5zYf2i0Qu8X8cw6PZ3Zi1fxsE9UK1urcrQjZHyU1TrwQeL163cbkjWWeJs8nbuaR8a/UAW/KSk
MtZ9yTYr85+9kSqbxGJSqRpe49AdTSf9sbysUbFRTOkjmmfvOevpK3NMDAnRdKB1mwNV+pEYoDVd
vYIyIKsvBsffURb9YO6QPAzJZDJtQYLKYZNEAHagKn1E4GXkjKDd+ka70ppJBnX+3YH8smrc6CNn
D7Ki7PmeY8Bzzpvf6C0rlz1/Ull7ruC5UfoC80OJ5rmu5DdnyONVk1G1VOTJd6CCv25/Uvvxp1a+
14uMUlr6W821ksv+KmfzONVgg7tcHBp2FYyrssvUF2CDo4vdwZ6A9ykClVAj0SgF09CZeEZhPIr0
t5xp9l7419IuLqNLuCbqGOAs5MkWuG/tO/QpNeHXFGpn2RbpRtcRO8pPLuB51eTimZDMm5HXBzPL
1SpJhhd2YV7QJO+114xBTh8xJV7Dh8suawDnuBo8IFpmHtJoRChq8serzOAdbZWZNReP927FMOsQ
T3uj9gAUWcPB0szxkIbZoWCUdQrdEn9OhbZe1pR7TjxnLzClYjC2ginoyYwbrM+MYINYk9dB2KvB
nvE/lu3Rn3im6W31kS3XfeqgZg+x8LYlXTTo2lfANi5sL7A1PuUrMwdiptA4K6IWYKSQTKdT6R8M
W27jpPqlJ0a9gj9ENbQr3mFOTZSgGu+ZYSyF8ezEk4w4Co8v8VC21pM+FYeGmMeKHXkCYcl4sHU2
HxPzPz4PI+ga/wxlxwkiBhSrGrsD0cBHu8U1mnOLBs7wDUv4t1GBtxn1lF3fV6JxvIy0jV/sTT36
Mg1RrEsxHzjWvY+cNVZWFx5iBxSaluYHQ4RXrBWfnH62fUUDrhX7QeGGfOJ5dQi5gcy52cCJMdd6
lpSHStF3FA13bvjOvPoRp1305BjDhAWEOZkzyOrM594wrkGZYngtuPpHiJx+fOznOj8xbz7EcSmO
YchJorGZoOQhQ9kiS4O8H58LVqKx0t8M6l72ZAOKIOzzryEe6EttS+/UwU5m/y1fBmWvmi4S61y4
ct8vElgI/c6yi5nBdd/ubwWolp1Ch5pTzCTlu+onCDiAykaE12POXgrjAfYWPhCbc9dToVcwh137
VElr3Nb9k0MP2Frvh29tGn53rV3VJfexlTEP1Fh0VVksInP5XqR3fjJ+n+zs3Z+kXNcSGM4IkWee
tgMQs/UwMpOOnGLlDeEzg4YtlGbCdluQh81qerFq6skygdtMlv2aBgpnwwHe2PpdFOh9dSDNH63g
roEmrUdCGDHFq34FksVrrqRSGQf2IHu0yLL5PtR+i8PBoM3exgsZKYqxfizowlgrjrfCzL/0Hs92
YdTPysuWgGzMpYwLQITFCxMDhEVPPXrxg9RtBXSGSGBp5f2hkz/ZthSrMNuKKdv0tnVpTUroc1P8
0tq5pWIDuNzQxRiM50PVWuBwcv51YGHSUPC33OLViczw7MSgXWD4vLeFzcnKLtaVPcKJrrpsrUpj
QYnFj5Ud5Wsnwj9Q+X23xwNQgr/Ko4d4wo2vTxhH0GK4OHlCbbWfZQ5c/AdybKCZqbYyffSDyqNf
I/JjlgWfYwTVo+su4xqVqzgfX11dyOOA+GSUy9eZHcKIYzxEdkwVvdkJFCH50PgamqF1HGpYTLPj
/XJ7xC6ReQXmRIw0kddXO7ayTNHuJzE91XXx6WArMs16pSns8x5cQ2ouwk0aLwhNNV/E7HH+8cv2
MnuMbQ0/vUeenBi6i24LyPUs8Qysk4pWoWoC2TPAIUa3Nv3ymA1flXlVg4a4HKUL3Cs5cGCfnsrW
f0tGzA5u3ke7DjdO2sXmdZ6GEJNVjVNncspryngQ9cCDAYXbJVOXSR9eHKOWqyhjiog5gz5u/BuO
QtfP7PbQA3p+pY9u49mBywNt5TX1k4ipIox1F+yiS14GRvZ3kt/FvtGbX42syoPDQ93O0RjbGZd7
1/kbs/ejfe2NyS71Ngj5BVy2+r1J2pPPvCPUn+xK22rU6xwHMe5bbfF0dd6ut3lQOk58fm6c+NKW
6cOUJ3d6LL2Vk0fvkHzrzWyCsxgM49hF8aGttEczhsavOV+VrtLgtkkAcK+NM7YlbBObMjTSlU/7
2ip+7jciKe21qCmbLYDqK33IMfzzLBrpkWOi1YcGJrn6Xm/L9aStRfQwFd49GsLFZnIZ9NhgNuFo
gcVCNWt9+6y4kddjJw9kAs+LDo5JJvqeRgNaa42TMvb3PsAgsrObqYxgJkYkrEzcF/iqUFhL8TmS
jNtlq0SvLhgVr6ZTVzyOHbiliTqUQCLLEtZ7s+3yVtvGMYDsEPoxk9+TdPpvqaBjpDH8t7mxEFSv
TVvzEB7jNVTIuwLj3EoO7UAA3/df7HRxZvEo9sZ2zRlyo5gR1ZxHAwN6UTPjPLGjILJKdahCWNWa
jKKtq5n1ujcZPriMs9alJB3i5e+mGlFtFc5LpgX4feke2U9dnRItJeKHiRQUjfur0PdOGykaHNv6
YXBCmprZNq5jxv1rBu7w0JcZJSMfBmQvnjaMp1xnfaW0cEii4WC4C+bW2pqd95UkfEy4M/BRXcZq
epaF8AMGGae413/pMQdaViZ48El4DIvIvs9H49Il84Eb7dpV4a+k7L9pefk+j/jPEvs6DgMWkr5w
gSeaX7Nt7DU2Z+sQ3H5sNz+xS57Grmm3HVRhQp6C1ieogpJtbN8ZJdiMBO+smK4mxWRrSJ2rmIcT
GuKH7/Ws7FaMxiH6TarqU+nG34ZsgSi1Pot65V2bMgvGht8f0JVglCU167vIss9Gf278fh+aw5fh
sV33whIFeEAe0I0nd7IfQEg9J7nY9aaDizHmM4gynBvSyPeDeJFA+gMrB8FqIF0jQ5rBkGCKBW3P
BdFYmwlPQ6Xmu1SaP/30tS9P5eiuK8BFjGC48lOBb0fwAznFBsliopF5iUvPBDCstYTYnPo1z+C4
8dUEBL1v3X3Vxe+uVpRgdbyneUw+BDTyIXT3fnaBXXvv+kZ8iL7bTnPBGX3f5e6lJ154SLz0pfEy
6JnlCs2EAIfsxJ5qhIxk8i83VNdGV3u4qvWqbEN/1dZRDvFPv3M7p79w7AbeyqP6aKgaPrfRn40I
oVbO9dnMupSKDueHkUX5HR/mGqrtY58PDbI2METdXoaCTvXmPxRuEx6lh/fPLsaJH6ExFGlfqzZy
7kYLuljolDrUzfdWtuHaEr3GOg5FTeubkxN1j71rbjX8bFQwuPQet+ywqtg9MDl6DgWnAIJdftBy
7vBbdlXcYwnNmndDOGz7bNp3fn7KJ85z3GhJIAY8FvnOXc4KJl6EwLOmTyGBuYcsMXbEKQv1hD27
1D8MGfGx5dwMlHSw1UD1T13P4dEI2zi0l0pvrQ9yzXquQ8rhPQwioUSJzVXub7hpUGmIlIpSXURI
vwjQpFWeMIERy+aPC75dC+XyHBzcbTMohqSV0Daxc9SzCIGoSz/KEOcksvx91GKIrgWQaA11Rgh6
ORuaK3mbWF35xRMD5rqI2DrpsGxSH1S6QY0jApN/Ypf607u0bIc0KZba1R9j9Hr72nzk627vRF8r
ENAFw7/4A7vE+1AOJ6DuH1JyrHMqHuEMpkihgWxavqfPgFQvX5s7Nk7NCX+uUzODl+l40YGlxj7d
jvVgf1bFNYMb89gY4dFOLYvmxUB5fRTMGu1JhtImdi/oZY6RftjYEoJi6rtN1LfGVg1iOi02sWg5
EqCCqmvHj+/1iUmkLlKQf9pDNop8k1V4eLTurslTM2jbNOPDm19E4XmPQy7Ouc+HoGMAyJX2Q2h4
wxcumGkr64XygZWPoUtPM4yVhdpQT8uPUoWx7tjZ6lL75LyATXrKPm7nTTyVh3k5VPnmr//7voMg
fx0iCo2VAbpc6frBFVwzfdeoTQOVG9ExeqqovajA4x/bqT5XRZFyDsVr32EKsY8xluND0pVXaniH
yWvuMAdHhfLPdtbcWQNH96TIOe6EoROIycRO45oMZrlPJmyVW6ornLVNuyYGc2u6lHShrSLfSXez
IyUWmbVrjIq7RL45kx4eXedszyHWjnLqAwcyJxPTaAUvF3maN0dOj4wiO3wxBacvSzjLdKlbYePZ
RBn4nxa7RxNdMyQLqmme6Qq6K832a0i+DDU4m2qRTnrTvKf87XuZc8lweGuZZpwjBVKTgFLAc7sP
Kp1Lp8U3Bh9QZ07nUDsyy22iKepHgJqh/R1yya2+vM+e3tHQUIOmaPks1hGz2LNMBV/pbkovorMH
P1fIXSEj7Tnj9IHscpkLlAcxkIxrJK8JGBT/AUnahH0dqNei+xEaYOh9/Ex2mOtLQZ3Fsyp8trvl
yb2sEInB/zNNf4Wdcct71q0W0SKJGSagGITj3e12AMKGf6XNPlwQXCZNFKu4Tg4xqvWqGyte1MSv
wRbIynUq9Pi9lvfa42vzyPnUerEamhrox4h64uH6oQcp+ozG8tAt4F7XML/pSdeuB4EhawZtF1HR
lBeHbEq+ZWxclotzuS7x+HBykuoB62Ehi+2yIGrJfJFUsNEhM2+htFADwCnQlmhHNtNvGHU2ky51
p+XcY7qefuhscP7xcpincwxZViXknarXNksffMkKi2DBwBv20DpT8EM7mzJdl1MYhgs+1WVBaOZA
w8GdN3R39B1LNk0bH7dxlmxpUqg5cxfAN8rIm0kMshZW0xuND+7tvdEsljpTvNV0Age3gf3t4xDL
ay7iZ2qSftQeL2v5IOgIezYGjaY/ualLww9KI7NWPS18ynXfbpJZkvPjbu/vtChm8yAQrkS6zVV3
Ge3xmmQSq3d+FCmNQck3v05/WHPzmMVjtgY1OO8zD4h56QMrtwfMGYPA+K48dit6ynhG19p+M2vT
2R25iJ2xmbetrz3nE9faskDeFu5R1mzJ+k/HRQxqRgI+/Xb5+G+PgNEhA+xLG4l+Cb24fCqe1z6w
Hd0L0O4YBqkO0cIhPYqWg1GJUQDYU1qvU1HIPct5y3MZXXK5TcYo3Nol4SsMV8vKumbaULPUrshO
tbhl/Wc97H9UVfuSLk6A3wnAf5FQs5Yo5u9zdjb5agMqnbEE8pFwl7//naDqNG5byVAAvBFcNRPd
Dl1+YrwFnXhDDDlwCvUZc8GJ0b1ECXfXTTTMqvB5eWVaQXwolW/LIrB8tsLPvjxF9elxLOqHOrEP
NRdh3HFVVtpmkTP9Sieuzp3P+OqSWObV/LsG3z9FipffiIIwEzCdY7v+HyLF+Mp8X0GvgfrrXPIh
Z/+OMmbHH8o1duXYvTkpYuIAZuj//Vaaf/UPgwyBtsbwA8Of9a9vpQnoaOIQxFvZ1NsylCwJ9mWR
gVVCnkA5F8GyvKwiC7DKWB75XUeV+Bx/2Lj+VeW/Mxb7mPSTE7eAOdSKbsyfYtncdNzNkYz3HiVK
HS+c8OjHsmeYah4yfwu7sv6YWVyuCReshk3SE9Xe+MMvYiUQqqIptreDyY23vPJl/RvwFMIidrzk
o+qbe655Wo+4fV1CS5CT4w9nihH22HoIVgfaqC4tsq4LjjYpL8sSn7ICdxba77LITcbnbPPMLCFK
uhPfQG3APzZChNFZkvh5rUU9WTEjyWqb5bPEr/5x+8j+v02A/mVO9O8SyP8Dx0SGzkf+7+dE+7L4
6pof7e+HRLdv+eeUiKGOJVxS+7orGBIto6D/nhJ5/m9LYhdICneATfkk60lRNks+2HB/w7PiwIRx
6LJ39QWx9M8pkfkb2VjazZ1liMR0SfwnYyLxpxvRNFxwR4AcPHY6tv6HsD0aIGV1KNdbKPy7TjER
J9Nv0nQzjLt29HnQ+vu2irG9usgQ5TkMm1Pvh3uRnyB83ysdD32X3ndGfB/H02uUt8FEx0JPX0/N
iJlNB/Kb6SUPeTpt5Bx/64b+nWTJ1ULTDLOOyF/4vTLmd+FT5Z02HzRuMkaaN3PHE55Nv1G8xtB2
aQrYoK9uEZYeCaVuchp3VPSzGf+GlOf96Q2xMHK6dASzwjjU2/8hTB277WAq0TO2nhoqYBo3O884
XVfoKrHUzS8ZZsPKHsSVjbC8mxcbsW7XCT0x7QU7o0udloyfcD/ATenL+6hoXke0kfdEt985pNok
KDIClpqKKBhKvNVkK3OnRz2jW924d8Mx2ze2dFepqJurkW4lsPujFZVny/hl5VMP/Nd4yPA6MZgQ
wWS04ogIjy4twmOTTuOlKBHwxBFEehRV2iF0+jjAUZDsGrw9q6Iv8EKmg7UufGptmVdtqoRsLRDe
aD2JUMBpoytEYng+6Q0dkapzjGvuxDGOU40wZqj7d1bB9gq3wYXXcib4u7hKlH+sdWs+hi0iQYP4
1M2iubjUShzChODE5CJkkTBhI5nJ/H425h940Lyz6UzVhkBYimuuN+77fv6yR+275YQGIT31Jt/8
AnlGq88ax8K/eQ6Jhe3wL490ZrQgbyiVhw5i/mkK37KQMj8bwy3PkSoY0+9lBPCBahcsPzrb1RE/
81TWY9CaJW2haD1pkn/30UlVNlRXvxT6oSgxYeiDPPmF9pRn7guOq/Yhwk+NWQ2LOKm4n/3yP8rY
UxeDKdxktv6TN+hiY+Tkk10sOYhSzjUOpbbrJtLAbEw3VYRdicZjbVV7bDRbIPkw89KdoMuUAQFz
MIdD0+p3q9dfbHL+AvQH3oVtDsvC8l9/hLtFXm32uk/ESEskd+cg2zWzULnTbBD4njcRtY79Xe9P
6kwoF63AF5+W7saXejVsmXdhgulIQ7M/XqfVVK1I4EZI/mb7TUTKOHfCuBAteWk0vPRhntON4X16
y6nNbriSnaZa/80vxM7sjx+ysNjfCJ0iVswSsCn/dbNBizWMpUZaDDdxVlrpk0qjfBfH9b3DZbib
SX+fDKwxFd4e/mc+l4wB3XHcjHEoTnniZccI+xFLtzpq4yg3g53Q/UCP4iYBibg1jengkMpwpbrX
1YAiO5FV8nR3E5f+o9DMcp9Jfd9FU0kY+9415dNA9x+aW9VCleyvSfgLJxjDhyx71ud+5xvqgCcx
2VQo5kWrXxVjxtJ8geSwLYhYHZPsJZxIso1GTM5kpLGnirtdPSQMSiUZE6up4fQnUNET803O3ofu
uE8V3XBBNZYOdQbjU7RMVmNEDS0On3tkbyYuymjf0HrXUTedUS5ZJ7LnxHXvmI/HxBrHl/bnbBOo
cmpsga7N7E1ZDKZpBEvyodjHi/WzDtJCclrAEx/NYiYfGH1Ij0lCS2p/7XOhjHrPsYGmiUVcBC7w
2A5tSguQeuii8M6LhbH3VEwgMW6WGewPnc6DsY/Rca2MZgbSWLVTxYEaUQsTkm4PcDmnZHyr4878
CJlhrnBXfjR18qsv3R9O6G9wtMfEO+7xxtBfQqnJxFz6Pm1rnGT6j1DHj18ylsjNKeY8Lc2Vh8ss
sFLvbNmlRQ+A0gPdGjklUm2KUvq9InXAoZBJq0ZMUatMAlLqwxaqOOTerHCpsVVjxJQsxTSMsDai
iZ8EZrieW/w0zE3N3pSGBL1S5PRo9Nn0ifTOtd6GuLLJIlqRDMy5z5mmZAP5muYkZv2HaqMnutma
I2ZR64E2R7XtR/0OefBRl/jfZ8c8hmpAZ48e65DZwWhqb21vXBHeySVbYq1aeyfQiK6Tg3YQ6vd5
9KiPbbv18Sl6NfPjnKmOUDTKR1mdHabOuvPSw1DgeudPBypDRqIkNgB/Dj2lLploe+pLxUj2nk7l
a6KTiLeRcSpHc08YZPJt13s6R2aNb1YqWTMKfKwBNgG/JjqYxMlLorKvwnJobZC2cQhV/SvM5XZi
EBhUh7IJ32x9sGiOfSMbjb3bjY+OSXWhVeRk0yx9TdOHjXH1o29I3UwTFkU9URM9aROnaK92g8IP
8TwuHlOmpYTQ5TafCPz5nCB6bdtYTBVn5f+gROuRCP4pVEW8zd13I82ITKlpswA5KA4t9T3VQUEd
lTzgIIjNkf5IaeQIuYxCzbbkYB75d/ayUNrZZxFjr2ybLOFPEo7DMcVpbTNtYmOA/hmiSJG0ckmy
VIHV0tKVzY+CguyN42PvzqsHAwNb4NjiqXdLJlOjnh20jo/enfDTgMviApJbfWieaqP18X0Zm75u
jjLd54aKTxTdOLT21eRZTPEVQ+jEemC89UXqALfMg0wm39yieTAG04MBAA81LVN33UTNgzO8UDOK
s2+avjfh9JiW7gv0jnvP7S/RjJ/dbap3O/wv9s5jOXYkzdLvMnuUwR16MZvQkmREUG9g5CUJrYUD
ePr+cLtqqjKrLXt6OWazoaW6STIi4P6Lc76TfgwqPKSVh9je0Z1N3LAbZkxS5yTj1b3odpGnMe1G
SrH0LO2s+eYeESOD8yRgthQEZ4dKbOOX0aaoWBN1lqw2zuxUMobgzcRNmxjReyA1uUBtua8MtqLF
pD+1MtbuktZ4MJEcLYiBWpvZuDRdhekxDi4O9vOl7WQFPkedJI886B5MD/JEaviHEk3N2vP9jHVm
2W4kldaiz9Eiu0ajYxYli8UFD5Pjv6psP1zlHdMkLTXf2fbaZvsiO370Ku6+Qmu6WlILlkoP3oUa
bpmhEw5iEX8ZOgBVophpmKW3nA054VL9RA1XytU4m7oH3TlKUx7kCBalCErGBDnJeaVN/oUGYUUR
pIzpDX16dNFC56u1wxjHX7v2yMtomM2i7sMvmbPry1hoNLzRBJkc0AOpta9lHVWHfvYjG/1RX7NH
xO3VtfGP59bbxCp+pZCGl6REUWJO+i0Z2gcNB8y2noia0pE7zdZ5oDZxt1Z+u501Zss8duoVP/qz
rqzX0ECXL0aMKLXufAQ5IRiF9zkNrDlCTeCSzkK2P2nfk0LdPKYDD6HHK6iED6fD/mpKeUx0/xR7
CI1ycvTQqvCs1hURnX50sUxFKTTF+9KaNn4qjLOWvOckohLlbaXrYUUcjRp4TSU6cOg/Sz9guEeq
MHzSH60biApLV71AxjZx3E66RzwR3pmsPWPr+kzUbAK25L5noAnjhKx7qzSXtUqsDcXoyur6tzpa
90EgD3YYXoKi3dlOuG2sXC2Sznga7JMyePgKE9xy0CMya0vj0zTSxxmzms0IVGeOiS5OvaURBJyr
eyDfXAgm1jMnT3hqdUx1X1BUyPixgpMtu486GNeqCX7q6FgpVE3DquGxRAvqYltOMBUbLauQhgS9
Cp8vPdEw6k+VwwwZZPSNISWHot1/xQRNX/qYAKsMcZnKmFEJ/clDPo7UTIZLVfwMqVQgXBQXp91x
9s6AHuJuTBsFmCjzEt50dajs5MvKUSnF2a0Zd4ZTfTpVjEcwOuQSXUlnIJ3Rk53m2C/+jzcReTO2
5O9OLoM/T89/dK3ejwVxSS3/6drGUKAV4WlISwI4JcQep4jX2C7bQ83zhGoouGoGUpcWzYJjU5ex
k2yGpmALsq1olIjpra2VkdRnL/hleOnb0MpsjcwsW9a62R7yoVpVMlZbcnh+7Dz+oA1fhjzIS4tt
vSyR8VSOueA4wD4d5NfGjVeuw4/gjL+KcVNq3rrNUV30Q7nIbPXmTgWqnf6WZLjhzNE/O3r4UtU5
Jd+LFwP/5iIsFgpXRIIN3azanUG0zxqNNDew5BqQFtICJwlXIK7iVWB3L5EYn51KsGGNkPJ57UGY
ABZmSfSD6KKDDoppRbKHggRkE1Da2O+ty9+5vVZv9Gh6xIOwkgTtzli6l0Fr56Rw79jKMVzX1UHT
7/S69qgUCyJaOC+7mCBopSX0bKZYEj++5xq62vb0HSdRtImrbqc0PHhmfRwkyyq3TeNlDd90TXP7
oUVIOWChP1YJ8W5BE+wby1+KDuNEWetPuiJEtsm7l9CYOL6EwBLsyPsxfelAg8ig6rZ42q+OwlMw
jgMf9eLKeoNGvjvbqO6Wtkdx03o4WWmq9oCddkk0fnqO9eBVE6LDFPyRJZ2zbKbb6LG0ljlLgbwK
MBU4Froijpba5VaptHI3v2GDm9/bhfxpbH0vXLoqldVi6de/UDm5u7hl910Mw8bS42vuK/bxjGwj
BFRLtGE4E9ptCACEZL+lKUZj4yZo6oSbBWsrxw1gRo9Tpq3sSV7Z9z8UbWNsY9NYqbJDri9kvMsC
ukJbnqsIJZ1eOs92MK156JLeX2sJom4ui7kPyonfFUcjD+k7Kp9SrH13g2YzNXG+7EuQ4EZkfKKJ
wneS+u2ySPL3Eh4ZkoSY5O2N1eOPGXX7w9Jz9FmOSa5WDKYtRcYBM8JX2inT+hdd8ai7A0AG3xlu
oKeO/hSuwgj5oqgOkZM+aUXzRbv0VAWoNoksW+NKWZTbqs5eEpQaBP9xvg2CFQOXnazkQ9lIho9m
yc3TIJYwknxlkpzJ7qdlGT98ypJfPBswgWZR/b2sXTY+U+S8R5L6QGzcsvruG2uXxzb3ocpC3vyE
fVtTP1iN9pPa4n0K44NAuBio/LWbQC0gX6H7R1MpqtfETH4w6dfYAZpTS90UNVx+rR99kwP5nNL2
8bQryJDhVxagKrDLNTsW7t/UPSMJcfPwNY+bgxmHJq9Jtkna9ldSQyPREHpihFt49aw06zr8heYE
02GHSwFWgwfA1erdD8MZT3Ee3edZe2HGdSvi9yA1YpLWxxs+k4PZ32Vm9O50xvvkdVvb677sUKBP
818jlw4HiVRG3EcKPHNozI/Uyb8HfkWkjvcjE5d1plO0EQlwyCvkv+SWL7s+sLAtNfG28REuVKl1
cUtTJ5V7uiPfm/RaqzWXgFOPoxv4mxbd9kaEZNcl2aFxoe8TanbWYSQtjKp+yLJmL6hVFmB9PkEU
1NvUfaZac1gmBtuxRBWlFH8YStnnkKBSSYCtDCAYem7lpdbKuzHifsDhjOuY80TRApOkvKqnoob0
lvD5Fu1ShNkpCpEVtSFvf593ZJriJ/MZ7JgxHZUg8jgwSiBpJdIdrY1+aP8+SFFtOLeSUyUgziUs
ABwoDowqw2U2Jg+JhgkMNxrFZbxpHZoqlZVPhTbsDUmVKeX4aKH9WVWJ+imc4bnLwhf67lMvKq52
oV8NFmmtLQuUhdEjqrnbYFhbNwMKVhjqELOhg2Vgegu3I87WGpGc1hXTr1hsk5SaH9HkiGagWjQd
OmKQhLj67c8sAsEl+uK1GpOLF+T9egXWHUVRKCHFhau4dVa5rj5+v+i9U+OPbihKkvtStt3KcomT
q1P7V2Tazx1yAIKQ+cXozJA2usfY6YDqSw5PUrcOhQ3GSqbPQ1GDT9GsO2m3Cx3qNV1IdMni/rEV
mbmqU7l3W5MYVRlhQQ2PBajHRVbyFGSZ+RQB0zMC4w7PFYMNxN2M5mjyDH6LLH6cbPsBNcq9L8lr
dXjo2M3QjscwAFBwNn1+XwIsXHriuSjCazbBoChMsYYGsGtYA/OY3jPE/kw0C7/udHVcjLJmtnd5
CzAHHrOsVZvOQ4IasI+V1bkVt2QsCPX1xWcBEG+KQQvZOh1b7kUppqD8AjCQw54UwzFJLvnNYaM6
CcXo05y3+sNh/n6sdyE6+VeVB591GO3KwAIKrxXLlCZPC6KfXsb5avQ7Zo8tTEtppztVVmJZ5V9N
bXDGlHVBom6082imMxdGVoTLDQVj62f7vsz7AyftKYunzz4toiXX0q1gDbSM7eyCj+u5q1CKCGRt
mDxu0rE+hYkmbfqVTABhvBYBgjNGP7OYtptYXkVD8StGAyTV9BirodhlFtcFTBa0TDvf9yFvSUBt
2R083ic1Gndp9tEaJHR6bvhTBSHyG3cFxXGPro0NNw1GNJov4TS8+sMTMU9qgTP1gqmAmmdG/2Xw
C1lLNe1pcO1DogKuYBdvk/5dyPInZG1NR6hOTLDfuPBjZOQmjMN8Jgr6LSVbuyXinKev4B+TSHOS
JiJIxWcmxFy/CBP/u7cSHJaqurWxusSZvBlDNKy6ZpBraW0a2/y0I7T1YSFPYcRVWznNZZwYrY60
LC5Apig3Pou8PKgGwojZP2Ny+QUvjGM/Tw7Ry+9vraXDIR1Ld9EZ48GL1VtSY84OqQeGzz4XPMgI
UOKgfygE/me/G59bFz1qRY3bpf1rC6RtHDG+Tm2zixuoe0ZPLCzm4wEmwuybXATgrVRtk7epzKUe
ON8A+dNlZiSX0EWWEI5JQd36Gjv6W926n0bvbs1GcGhivxrVD/PyaNExLWFAAvkqDbqVag0sBKUi
Z4SEAjnzAxyvv3hvYxGRwy0Ruec1Y++8sJmKGtZi7FFW5W7BNqB5G5ziFBA4OpXjyQDewEXmIMUL
fQTlwaWoxYWsTJeZkQ8St4ffxfRrdDY2mqIx4sXDakFsdRCefQPlM06ExO/UwlF6uSgbG4oXCvU6
ilgjuuQf4yIYXWPTm5GLD/DYoxKl5hjv3Bb6S6yPQDZR+kBxKgPxUkflyfaHD7ht3gom31NqZKdq
RpTkxbhETbutO31cOt49Wj/ggGOAzPhd1w17R+7Gcz5QeQlH23iFpu8qO8O6l5o0GgSdSoeNE0mh
z1HDJ7iGA7Pu0sSjshpK8tJMd5mb4oH+zThMdY7Zl8wRfXDNS+fYmF0m5+g5BZsHq9OeVSpoNSbn
xnFobOqg6B4nXzwkYvxwW9c9RQhAr9nMyhl+yhTxUgZWgofyIYXQts59UKhNE4a73kOK3g8ifilM
E2NT7sXoi0V8Kkd+XT/JsU5yyO5QdBDu6hpzjxXRe6ad9jXl8yygCJnG6czNF+Hs7Q9mOCL9OAU/
dUhlVI+VXsGhaEN9m7tV9VgWubbzwnLtDETSoQrWPrh3SR/M4i8Q9pgsTYgfqTOn4VElD+W5DmAl
pBHy1MzX7FPvxjd35adsmzLL8tYDW0bGJpA64hlh5eAjDvxBfSdjv/XhsQeLBDZN7LbjTgUEW491
h0LPKz89mnQmDK1+ZcLgEjg7RkcAsx7IYCgtZqrCJ6gNsBqnyDgZuCLW4X0Vs71RQnm0eGq6VL0Y
d5nXVTsjibVLquGdcRppf/ncN9r4n/+lqC31IKZrEA7ZnjmV9luG9By5+j1HS/ZLd7WdPlT+wa6B
LuDuDrbwZq9JqKdH3Vcc5xVmF2vMyxPBzd6hYVbOqCU9i/nL778Kq1pb0APatHys7oLyTrk6g9fG
D1HVi87e6IYzYVe/GkWX3SWZSu9/f3HMPqMl71CbNyTParJDP67EFe1rfWya+AfXhbwmhvbWBVZ+
6gcEM+4UN/saRtst43w8i1Dcfv/d7y+jFd57ffBjKAbJE68kz0lHDHpnsGzT9TkdeP7SlDcUXclO
V27zmI/Jh1QlScNCQ0TXtgkesNS/pN0Y7pxk/mjzu/iWVdyYQbKu0mcubSbjszuiDx5zL1jjJpgW
aA05F3QXpWQ68kcUviGbHpCnJ07kfZ10ao3sCWBW5PaHJLja2raQtzpP1F2GE35dEWe/xEHjsPeb
oEkoZ1hrZPsGnsweNJcOadK1azHFFbZB6W3Sokhfndj+irBHbUyNihOYZHRsKrQROEoif2quFX6Y
o1PLd3YvS3YX4szdqN+7jLMNvZnu+nDAPCeHeOeOaOkmxyiAHyEd9PFlHQRDbicp3aOF132fkDtu
MT/fMpHCmgjr7w7cqeO21WlsGL+WHnM2NKcrt2BAzYN9xfCEHt/NxnYNypM9Akdmq7X+Ac4+mBzV
EAjP2RxWDKKRpD8gkcON4ThrU4QJke+de2dNO+LOXks3sA92YFqHzvHwupG4tzJszkvaandXVyNW
6jE4stN3EbeXj9AnjSeqDlxZzQCSSHMWQQAQNnWkdtdb4zEm82inFMl6cwr41OvubnKhN2H3+On6
EKPBEEYbBzfAtge3B4Z5KLAXVD8h7xg0R6ffMjylxIurcWt40UkviXgeMG4po2U0X0F8SYLqLs21
bOUEqYkArtiUVSKucBV/P3LVMHTnqkbZzxDNXtnclAdOqb0WZ/k6Yo2B4i+9Uv5X27DqpqMTVogb
VQyBMg+Hc+pV2xGywa5wTe8wq8oXtdLKjSYhDg6sLkcmmMeg7g5uK/03hlkHL6InLTVFUnvuaISo
YhpjbtPfeUX77NYoYxpVf/NaF8dJFc+tbc9yq8l5wLyV7g2XW78cMML4+qeXdm/TDOwY4HMSw56P
SzYK2qGpMWVYLjNwIJ3+yZ+/SPSxx5B2phtNBJMghndjFCeX318SK/sFFceZ9PwQGkZ88UoeAcEH
uCi9GsB2vCYuFKZNYnNvDRZB8EuzQjfVB+5bpiZ4zM5TPHiSDb92jy4MsG7k4PJQxqmJZQfhwg13
cc2WhLBwyC1NiZtIj/Ee1Hc8FRzqqnDP0tPbZYmTkAKUI3dg5jKVJtK6yOge+HSg4YTQurRNm44+
npL7BpiIQq+OFECYR8R66aFEQaom2FrW0J60jK2rLrR1L83xEo3Mc807gNDRj31vm02+TxJNrGnX
iuVgBfCOcv/g1WC36L+2thCPoTnV3P5Umn7s2+tKzQQ5WQJ5nv0wvY+xHW/OTyeqXyVDo41pIIul
k7Zhb5g3RKegFeVVR/a2pc/fN6l2ZvFwn0C5RBAYQytHVyuSEDrwngWuvfWKuFySPZbD+CqxnfH9
upQNqMnHbePIrLgzI7mpGi+6FlzG5mjwCBriZMzQgKjAgNuzU6B7MGqYbCWiEhRWSqu6g1HwEHnD
HuyfgfzE4qRqgNFhtzhOeLt47mq2U53cDKGRnssmei+YV2zDPpbbIm4efCur0UoqcxWr9ir85NJN
6eHQ8vFfqVg8pyPsRG7qxRg4N9sw7mtoFwtolWBAKbJj2IBDVuUr2TJMMllA8f0Bm1bnXqOu4tlU
GUCrtisPmdZtAfoeDFvNzFjWyH00XqYcdF3prePGySh1nUXT60eldy0VboMVoqB/g96zqKzvVDKs
Dt3kIIOU3KI6OtEoP9uajrms6Bm7SRvw74RrEzpaeR2y7D0dbKLQQu+7qeNHMw68F6/WR9xgA0tv
Pxk3aTfUu6Bxl0q1/XbCVXKtUkbFcdASyQikZFWZ8a43VX1qSh23mgFD0AS0Z3eDvbZxK2MmS1ci
bZNdi1Z3kWKHeUFzri0at8EV67vWfRzod1mZmN/4dhYR07eiSPzHPB2MYww8k7w7pib11DRn0wxS
NkJkFeoj2zzw/hNIxcBxwc2I5BiI/KeM0S5Epa2vrEqBBuzLb37dlykR5rNqzWvJJ2VBfTCdLWyu
NguljSg9uRVytisDfF/6hhoYReOCoZFKc7yU7oC/MwPfuYsAmOw9DHYLjll1ARW1bkXF+myokrPS
tJOfjdPZRsc7uePBrDOCPznKaEl7fBptvm68dt1OkB80cHggeJrrHMaDSrvvViwVCrxHTrCCRQvd
fHB/ZV7ynaQELIaz3JfHeZ/JAOilN/TrcfCPI26sZZ/RqPRxbx4cQp1S2gzmbdrFzhDrOshNql5t
OLz9VdeN1covbYYFhvfkDuq+99ptXTvdDk+fvwIjUC4cGMRBO1b3BViZpUZzIeqh3xoxWDx8r90C
MGRErjqzatF5H2XYrpGhUk4ZLtlIKfvoDko6aK0vwULXYrq5S8pp6znZL1vPN3U67PWpuLl280HQ
ZOHTEkE21EYOm24ado6kpW5KrqDZJrsJOYWZCwbZBk4TlUVZppsqGIJjj457GVBf8RBFePMCd2nW
TXxxapeDt6dAMof8Go2cTHXYtztGoTyC+kqSnGF66kW2BWNeMxLbKTTOAHTAFerFm2IuvYsF5VZU
BjkvxsUeDCwPnuYu3bK2mC+jCcXTTzVR7ysB5XiYYR4Fyinb306x0g+dWddL1QXnbjY2xu66nI2O
YrY8su9Z17MJ0pztkBa+yGo2SFY4JcnPzneMsN/lbKIMf9spZ2OlU1c3e7ZaOtZ8W5NcjgUzwYtp
Uc8swtmeqWajZsA4kgs7WAx4OIlkucucnHVINmd9iA0ncnnNja5Y5h0LOxe7+jXTR3xGMtxGs1E0
b7xXrcc66uAhNWczaTPbSuc6GLcZXtNqNp1aMBxnEyqvzlErsKXW+FOn2aia2iYaojC+H2cTazXb
WY3Z2JrMFtcYr6szm1792f7qRMUu6AAtETlU4o8d8MnG+GVNBsWzfdacjbRMefMDYK92NeKy7We7
rcR3W+G/dWYf7mzIDWZrruQcL2azrj7bdvt5o6tj5A1x9P60s7u3NPH5mrPjt5i9v2p2AQPrWPiz
L7iB6ZO8Ff0IRGrRFa3PNcN2aZrtxOFsLG5ni3Exm40Bb3Q7azYgF7MV2cWT3Mzm5Ga2KRezYbme
rcs1HuYYL7M1m5oZHfonA5+zBviPxpzLBD0ONv9ikeC3MVmtbXRc0ng2m0WnnJ96NlA7unWniOHo
GBb4TL7b4JtzCMP1bL02Mb+tnOhBx5Md9QwjDFzawWzXNph5A+BiNoiTm8k6o3K83Q0FTdwiYFRj
c3Fm+3c/z67a2RLu4A33GVSsnZ4lVAGNmCKkvIZ+vyvqyWKQw4jDm23m0KBwGYbF3uX4h6ElqPsx
pYezPT0xe/bEBRKMp3G2r7vepi20lcDV7uBuD1CE9rPdvZ+N7/P+N6lku6pSrD8p1vgCBR5e+Sw5
G1H9VvoVwY9Gj57agCZb4K8njr7Gbc8M8yXS2xKVz02ADEXKYWEIxaBPdeDcqtm0H9vLTlAUiKFT
Bz/rHofBQB4yVG/WAKo0xqquOmSROGaaXR3103boPLyM7JLYsoY7w2PqGtA+pYChnvy2XTFVcY/Y
t8GOZOWXi6aSYV5b7Hj9XmsXWzSEgmpGFYgZWlBBL/BmjEE4Aw0mpBEMkDNMqBnIKqgHyCPwkc8g
BIq6GuQTcIS65ENqCYAJJCKGtwmGgu2/aXoIYq4FAwVioepRZmWiWfsAi1K92vMBYzPiozy350mU
xi1WBF+DG9y0qKXfhm8tYTqoGe4QOumb2bNCm7EPAv6Dm+/adJOTc3Dfm1+enl1IP4GcDvi48l9k
imHXnHES5FhcRhDbrApZtcUhAn3YE9goxLLBXrY04VIk8CnYbcbrPEUMCgdln8OwKGaYRTS/IekM
uEhm1IXmirduhl+YUDCSGYcxzWAMisEfHVIG1cfemNEZ+GWQs83eOSS0eFw8EBvcGivbsuwjqrKg
Q9zG+emyQTUw9di8rJTyrDiGfsGxc+hnjEfPTCKE62HoAxKUJPcBeR27wHiIyhjEtAOOOIjn9Z0k
w4UJExf8DA3hA7KPjW7Yh2W/12ewCBPFKWr2DdTzhVU71R2uqJqVjd1fPcaZTNrJB5lRJaqjDDQo
YZyy+0xnnEnUoMioAJzMoBPDbp+Q2zLlh4HiwEIBvvNIzuoEbvAXoSUXjfZuzWrtjEjzOzJ8ah64
KuYMWAkgraQVlvAc9orhXdMZxWKF+mtho0CKDRAdNQ6dBm6LPwNccDEamxKBG5IcCCHxXTPDXnqo
L3ZORRxO8pAH/dWezI3CwjQ2sOZj53Usgl/VxMvjFOKHEdK76oRcO2OaHr0HHTGaVdjydXC1eKWc
tEJ5JfWFgFp8jvTmALEC2gd4n42edOws8/IuSdiHNoRrEGHIXMQAXEb7fBLm9NSoYqC81Jl2p+yf
kwZMfazfV47GQ+IOTM+TlpZk8hFplNmXW+repZnVeTyO6JkZBiHR9Le6of3qdMpz2/G0jQTJtmKG
i9hZiC9HSZIibKYaZjFzXQBVDxRaK1lxWcQ6/NqWUIIz+Un3fe1b+zHqqG7BBTseUmchRDsnYDBA
n9r6HHSMvELvwvFv7H6DJC0PMEdaMwnV0JUaJmq6SNd4jRoIZO0Q35d1+12I6i0xxB0JksFZH8y1
Dvj0QWvMX2K0a/xYNY31myH94ZENuk9/tXXziATc2R6F0xCvUSOGtcdi8pAr3Vhxxd9ocaKHLpev
ja2g3vQVaqAoce4nL7nWVlHdp9GhYzG21DO7WId+Q2SUDhevLltYUfUEAc17GR1dnEpZTjhcCC3w
0CJNelutO9OtVrnIDnFrfEYhO7JAq02oNwxP+q44gqvWlsbovWLSnzZIsG+RDORmwi+1YZWrXPdQ
0vFabj++oOZahvAY/lr5+++J6qYhSGxF9KtbnsSz9Ufdr10Aa6Gkog4r8Bwmw5GclmDvK3daJ2gh
M2+EaQ+EHVYdq5du0Lf4dnZDSpMZxAAnZMzNNHrjK9N+cRIsQj29AxZTIfj+/aP+f3PN41+n8lGj
/st7Oqf+/T3Nb84n/N//i93NB4qBf/XW/P4Tf/fW2O7fhGfNrhXX4V225T+9NfwrU+pQ2QyJTMqY
XTL/x1sj/2YI/gVBj0IQXT2b3v7prdElZp3ZDGeaglL6f+Ktkc4fCWyMEcizE44E8De7SZDM/PED
WKK0rTUrE6spYNqh1yUaj46BTxxQf1vqOOIXWlTDUCyjQRwbF/BY1dHIuK5xq5y5FUECPfj4s+t6
LfqPApEIvGKq+fDUhTCBQGjPzGrb/AWhayUwZ0ZR9JrEw8KM4S6T7pwoC5kVjxzzENkMF2UTYSDi
a1uQalZqqzKID1PpbpnErPzhOPFQm11JbyYvU/WBGWgfpT1TD2sF0WYb1FsOACau1l5aqHiykG18
nbXoPln75PX04wiPTV36Uxekpvjj0B8ak/q2A8WZDv1K124G0oUI1g+KeVhHxTamzxzKcttLhbg9
4Rd8aiGNRUlyVALyhF6z1npNhAHpn+QOMkDNID/ZPfJ3ezQvvddsivgcdd1jP/lv0eif3Fw8+Jzw
40jXpX0AeVgJ2W3KnK6UaG2QABZjpPyS5eGpMp5L4yNyhgVksV+gNe9UjmSnFPJnsspnSZm0lBmv
u+cCqcAWuySJ8SEXgpaTpYXTHQvDwKGBJsYjUKI1aBTZA66hPLP2pRMllchJMXvmlyiQy3GSp4L8
jlU3RntbElw9RK9MrlDDSPaiI6vY9sW3I8bO3OeVIO3F+EEh1sxpM0yYifd99W1zZRRQZzV5GBLv
YCMucElZ6BTiYpL8dKQCTk0T1uLAIv1Ihx/FUB9hqDFka65lLnb/GqtyE0zDptOmZT70GGwAHVDx
KsjIQazuvWBY+Uj+qiTdmkCR22pk0muvYgaNBjy7YMjwUhgbuq5TzFtZDtEJxdNDkzy5oU5NVRzt
Mj3ELokNSfJDVqG3CnjfF5pfLpugXwrtwXEKlnxMB0P9ocYJQ+iIWMW6tmZQtFVadHKb+WaodNZS
Nz30X8ca/aaWdnc20G2Co9K7qA52phJ7awiP4+zsD8AqDfLkZcNjIaj5vWGyF4VubnXNWJtA9iGy
j3zKovHHCCsBOA0+tUrzqwogP/t34IAWoHrRj/owb+I1ZIEP4XWvMMqdhUqgAutpem/L+qR1+7L0
j1rz7qbcCgZdhcaWGMo5Nx9Z64+GF38DkblPJq564HJfbuDAlQ/33di8j6BukHo2r2Fkprs4IKVC
KefVjDgavMJ+tVP7wQl50wLXe8F7Ec+BYfCSm4qOR2BHybPs5mpoA7Vs/S+H7H/hAZrvxX+aov5+
bHm24eCAE5b8swUuUMJATFOLVSTf/KjdplG1dNPXv/4m/9XZCPVX8j04p/U/O4ALAeGazASxAhYH
mwhoiHr+6+8gZ+/tn38P3JNcDxj5CMOZf89/8WtPaYAJvTfEynLkJba1M6aUO6tiFTq5u4LlKMDA
WxN6+3qkcmERdq2H4tlr0f95efLh5Ejx4M4w4xyAPKTWbtS8L6uk2NKc4kDu4o8xav/52v+PKoH/
u+jd+/I7v7X193d7/ij/H0jgFe5f3vV3hO/WH0H3hwTe33/mH05a+Td84hhldcKhkZ3bODf/4aQF
xeo6OLxmY74LcJUr/R9OWutvurSwy5rScCUeWz4E/7jt9b/hS7AoBDB7Cp1Apv/Rbc9v8y+fNmKk
KTQoQjCZ8QNI2/mTcdRJdaxwaUVbU9pbs6TWJl518B1kqmimIwbR2Sdgaz7vHmuI6kGI4aRcZnO6
6679UL1FTr7vJ+vAgvKYsstg+ApPp8se/a75b1x+/2ZyxXijo9Uz2QYhudb/VJgUtsGnOPLqjXIY
GqBrBPm9NfKHygzuFcxqc3oA3LP76+dR8C786RXivcNlKW1TJ+qX1/sPz2OCn39UgJQ20uvWQKJX
KRL5wjgF/Uh5brO679ayeQfntipZT3RnUtVv7t420EBN0brVbah3dp7/Ny+GmP1//zwn5neOn4sP
FBUkj7P9ZxRzXzdWTS5mvbGFvxm7YJ0F2l3OedxgaMIgOzHM13C7KeJK//ol+f2h+PO3lsSF2djD
caL+GR9glUVNpsJYbxocOFhS9jr9PI7d+87V2d2TbsK4O1uPpb+2ybtYVLij2MvE3HEZi0oVfhPF
YK01HQRt3Vxc5vGxUlcxjDdDn94K/HrdU28355igXiOIHjK2bIyr5SPL9UU9ukuNWXFu60uvYW2o
i6Mt+QTHMT0hURGYCnXvKSJUJ3EptzoGs6iQ+sl5ckfilh3QYj1gahsjnTkdsYFuAYNsSw0Da2E9
8cev5XyTVscG3ubSKuD9NuV+DEW6KFy1Iy6HhX7B/0FXYMHrexF0V364Z5MUHFv6zK7HaeHa46+g
IWuqLyuEhFzebk91U4YzP+39r98QYf/bh8HGEKx7mPV5hGeP/R8/pLHUpUjpoze9fR2TfRquRHCt
+yMGOBFttXrl+CtEsqlEJrnwukXzFIbL8dlOgAWtjfaATDdo4XwA5xQTAsVHOIwFkryP2lswlyQB
FGHaQF7NohZkAhKUtI4LYFgrz7z3Dkm4S1EXAuGYtmlsLE2mLP1/UHdeu5EkaZp9lX0Ba7gWt6F1
BLW4cZBJ0rU0108/x9g9QFcNZmfncoFGorqqu5IZ4cLst++cj5FvWNfUZGVro9qM+Suq5jhmITKs
sZg701WHh3eWgro/I35I43NmLHv7quV/ZLdq+yW7BH7HZti0Ao55kxV7VotRs8GIYbn7wD/47WYq
TkaynjT6EbbohcC0aV12cLYNK6IXUXnrPLou9ohlhHbXYGpmFVNeiwLEZgu5HzRr1uFBzYNvZTEb
1xidLQzvsYoPmbk1moNWaVQpH5tsXfvwXoeqx9G/lB4wYbd24x1dhei1dpNFP8pSBPeUB0ADjeTz
JZKvbR1fueji6mLAAPGenl8Z24/RQxjvZz6lnv0Cekao0dVcncbSWArCyj1TI86W9OFO8zdpf5mw
rfUbejwZQMkvmuE69396lChnw1+fJery8RkgcXjAK0pT//zf1hxjiM2rpCh5o9nUBby4w4MPKeTN
bNayRcxOwWHtnHpgUtOZExpAb4PuK04ZQ3nPOcJ1NtJtX8MbTDx3yFnXFo6l9slhVCLGh0L0q7E2
NoyciMiuW8kyenhx2CZlznfd20vDJCPV3eo8RP5MuhXGdJLmrmQyD39H24OgkQxuOPvWiGJPLUmh
7NtlWJwzop7TdBXojHiG7cTEtc8wWbXErzciJSOwzZtHO7hl00qzdoLQZRHeJe0nxIamXYzibswf
hHvzM6oFdiSvEGxTgdQ18MErb+RogmOT7MppC6upVaQt2X8vS0T3BkVEAySJ6d9M/8IGwsO/a+/Q
PMz1k9Y+WNOLlV6bIF3asEuu/WLGf1qA/BG0ZnArII2ZlDQSWPJJsb2j1X5rN68jC+cqCP+Hr9f8
66JVveKZD7LQ19jWMyaw//aOj/GmRrab55tazB9jLpu1Wxlg3oWpQxqiKUA3nh2sWHD95VS78dij
AklBJnm81qfpZETlndaOZ7/zPzEl0xdJcp26mG7nmN3BlsGfrA9OtlE2S7PJFcj4Z4h7b51Zc7Jt
I8pYPZP9DvnUIpnCbVfon8ITK5ye0eX//iRkkfT39zVrKkYXLI9wg7BQN/52LSc8mq049uMNfFDN
CwJlZycQ8jXIK1ZSFaSG3RdiLQw2vcY8e4Td7IOOrKDD4Y5THfoxAQsrefRXNq6jFK9qbX2KSD9r
cjj5gfs5qrJWN5/x/tVtx/SD9LVI91Ho3oQ1uAsWSRwNiL2fOGzlzHlbxaWO6Mtfy9TbTMZbEVru
1nbKdp0WlxohAneUAG9NGEVm+a5O9LWtOmcvmSqgLXpiGlkoSHaWO45OH2dJc4Vn12v6DgVHtExN
fAtzHXcUuV5KZlTZrVbyzNZUAW6Y56cIgd06y5tLAsQCvf+o0ZmbGJTn0gjJKQrp2qLmf9Kqit1C
le0SPEExWz/FtPCWMykn1+HSpFY4WDGmErQA7lIsmZ+lQe+WkJT/5lnlL3yiLw/KlG0IzTiwwwdU
9EV2/DUde7FuP07xyM/UCTpDjM+c2oiboXnJPaKOVTk10cnz0Zly6HULMtu42Yb3RPF2uqsJmJ6y
oqeRJUdjBnSMcDohiCtFw+vaAlpJhM3Hag/7VhPOgYfQhom9d5eAl94GMtadbp6KeYDzUx0CmTOT
nwPQWlemdg1NRjM5dweH7PLFzLGSjWZ3aQezIl5WtvfuXDNUiVp/W9fRtkiT9BoZ2lNoZvpnMEn7
xDe0CN2wQ1q2K3WzARLDhPUbB/r9q7EzEKXGQ3QSiWRd0sbfxZh0G1GS+0KpOu2zoFPMuR1vDBId
pwQ3JdcRHuqkQ9VSxRSGhMSPXWOoT3WgPxMQCjZI6HhhlNHH5E3mmZA6VURIG9at7QjKjlEbUDu4
BDx8anzXI7YxJEuzaPJt0fhfQd1j7GpKvAbpRlaJv9XxEzspfFDOjD6PJGlF+aBKyxp4fu5xE7xo
jA6hIyVfV8bb1/6cMwt2Kk92Zhs9Wdo0rSKdhV4xFfd2T+UhEWfy3G7jb82BQ63SDvd2YY/L31OI
3C/vsI35izbzL6YdfhJEpPqaQ8kFwAFGbnjhrYgL8lQsJSlZpTeRhUcRAD6OwZ01wvUavAfwVL7g
St0XGoQCEu3nAYEDWilTVbASohXtMWIgPmS8PwlBU8INrhZNHC8E9lWUbrUsQkkeeMZT3tFDz5ng
t+t1w7IKEs4MBpMS9e+6yxmYmCSIjbTZxTrlN0am/0xar2+Tvjt1uVpWZOO8ho5RY5qhOcQ0uzFG
NG5G1sa8o9Cv6SpTYkuTe8PDoDtXaXgdXVDeqCp5mxk2K3kt/2z4no4+sMQhS3tJIl7kD2VJAU/X
Xvyexw/xJm5JK7eXTjx9jVaS7imopIVoFoeSLFVazjoWXp/x2uRSiCSec+yqC5MoBNSwRfkmL8+C
QMk2CPr7qpkodslXtcuyx+EQwYz3IYEOChf9aRNS8x7nQ7SLTIpTs0C2m3hKogXjKNbkTUoOHllf
00GilTlhwjysXzxbBAe4qCPPa31NGYmCyfJVEWa8Ns3HhGkVJ+IvPXUxrKPOSfltpZG9NoLgrclh
28vBOhJR6kIrp2YdP6TTmM9ogW3luoi23KXTxk67ZDu092mcOlvykiZ3FtLCds5GvPgczIdBWq9p
u7SWg8Q6TOXjtUiqakWVsD231aHGLrQxKNdOBIO+qq3sZRYMPSVrC5GnWFTgFRtPTzbMe7FMsKdY
JTVDAdDsBe5Q0FCD32XgeuZMf4aygEaPQFuXU90iMu0o/bXlcQ4gu416YpqMYI/GBwMyt7G8RexI
Dt55wYbto99jBdTdln65ltVo4jR7FB87yxdvU9+mq5FaTE6hJKtkgMK42icUN/BvQPHYMT/tB6L+
vMefiuhprOCaxUBjkusOLzy2EQ2gdVrFpm6u2NptjJ70vEgYErVNvYV/38cch2/DsXtiSdIutTHr
lwSlEW60VYmzkEIse+7WIf2sy94qid4X7tEErQkNSI95lqR5J+POB1QW4Gk0efNIZj66J63HY80g
F+ZYxgPZhddsmuwdZ5rrapDBXuCJ1LgXePoXe2lWJBkKKRHD6o9Bb2w05Lpcm190IIuVRFurOUGw
Zi+UL6F13yYSkJu2trA23Yso+kPgdRvYLB0jZ2BHIdhCkqLiY6cyrGkdF0M8Ai9q7Ng5xjnHz6nb
r/ISoYTMz2kOTQL7viHYDlrjUoJVYT8m6dGQjCODTcRPGXCIScwLRKKGjraVSDeiS6+mZKRZCRHL
Zcb9SuqVDqvOeMoHv91zPN1sTK/aFmFL8TRhbQqje4ckBUZzzTxbYWAuKRy0V+4ou8UQmjCZvH/Z
eBJddOiYKClOVYV9kfC0rWcF7w25W3Wo6u/MWGeN9q3pmXhIBJuHjI91UYbikLJfvGZ2716xqTnH
KYuPiUd9jqjH/Zh5+iFoZv0ALaYvKesYllmvR8fW+/InK0XlSt1l++WwBjkJIIPT71+xzgZaFTdp
4waJtNblqb+Gx8fegJ3lYFfkbXutWveTgw3CF/dQYs0RDcljlBraPisb9/L7S8py9RJij93ousSZ
m3FmznNCXSptfm7VL79/9ftLnUyPI9LCrTk/15bsM+Q30w9wiK6pxkFn3UITHocmnFco3BDXUga/
aTVkJqyDdloVePtgSuJTgUWZPt6LEUtjZRX0kXqlGyzxOwCfwXgTiyryA5pXHreczBByqee1Uefp
nk6stROn5blqXH9jR0SocnpDCKrwyj1H6pdMk1sjDctTlCNW6uuw3zpDTbLPqY6l1rMj9UtvGYZJ
c+UPeg2wSRDwbP2lQCW2lBahfHfC4Uye5i6zugYTk+s/FG0ozm4VHRO8zKNWph+d7wTEwiN3MTKY
2iWDDkLE7Rl7Q/ZYpLQHDn7dv3lhdaeb1RpTh3Erw4Kkj58dvVCldLR6eNdQQdyFEWpYvRr0M6fs
7YWnEXIDVJ7phCSvZM2DP4giJYdzqIPZuZ8Zn8G5qvEQj4JHNV0jFBQl4SEvJiLsvf01ymiALWjm
q5t3kHYIXxaGjHFBpS7QiBks6QxJWS1lvL9t0BwZsMkUggza6BbJyiYidJkncWJHN5/cit7hKEMC
nTbzJZ8sZDGRMR7HNiXxrDd30DMnbDksvwbxmWM/23VT6J3zSrrn1NWKXZKY7930Zs/omdhacpFU
1ZEPybpvRGLfFzpW4US9ImXXXVOb8qGunbjGA44l7bpb5VPVP3S1+SgLC24dYs5tmZh0dMRuEl4F
cQRVAPl5KczmfqrncF8wEmPZj04oUVSYBR5mKk4sVsSY3zMdm2LO+Dp2vaPGsyUIZw5atGdyLRBn
FCikdbifm3gnpivaeIKHIGqtYtVYg21ttDsGvrbQn/xVPWofElyDg8yXeSyaddcthDbc/BYOjlbf
y6DIODM4DoqUm0HmoizfNwZFt1agSqeHjT6Y1MEqzo7lJ1lz0Dtu9qUDiicVk0fBKrskML1Z8XqD
IvcCJ/8GQS3XyAHq+U4S/PcZoTSJlbES5XSYRTZNu4S7gQKnun4zIpvU5GATfp6hqVzzZe5lxTiK
lNis6MLgzQM1pBSbohZFH6JBYQA16ZeRoMPQmxFVJqJayx4bbWC1PyNmAUUzWmCNUuGNzfTmIg1T
1GOo+MfAiO98RUTqoJE9iKRVGyEFpvnJ6EkzKYqyIPwkFVdp6sNJA7ScFXFJxcmhBcGsVFxZMZlG
OjxXitIsovYW8lk1FcItEpqfLFAV1Ykw540l34ELxSNl0h9GyXIGCzQ4KM9qAmwAokXXPofGdKIM
/hABkJKU4fgchpJCpcXk1Hd8m8y8RgohFH3Ke4hNxSYvG6hUxadSuvnQJcNdB7g66yUvfVDWWDGt
laJbQRDXKbjr72/tKgLWxaYvKGCeRVxjsVA/keJlNQXOWt1JB51cFCC183dk6vC1CZQRbQIHTlJP
Mwiug1sFIHdSZK4E0XUodaDL8onT11cqwF8cxfJ6QL0VcC917KvYZj2ViO9O0b95/sH6F0wNKBg4
OCGpgsDoybDtnVdNqDXTVQoxtTPBik1dKQeyP63ijQPCm6YtvoF5xTJTTHIy/0FSu+KM5bMZrAco
pFWHwnqRV80zbUc050A352DOg+Kd8374tLTiRAySQ3yQaMHCf5HEX4Eb3wUg0zCoO1Mx1ITTKHax
/lg6ZssYdGDnRPIFwjTiNBkGGyfJt21Y3MgObTpg2my6dyPYtqbwbTBuH5w7MfldbDbhCOz3DsB3
/jACf+tDufaMgOIWsPBS8eGuIsU1xYwzsdjN9fyZKZq80x98vzxbzIQVa54p6ty3vaNEIBIpHB0s
fZ7vM0Wpq9+vUti6x1LNaHZaOukIZZw/Za6CWc+14t1bwHehCHgBCu82w8mreq7A1n+ipPEqHOsG
Y/toK4p+Vjw9pM6hALC3AO0TgPsC8L6T3IaVYvElUH6WjfEaj99Dwds7yrHoFAD8sOt3uiL6Sf7h
vYAsagjTAi8+V8D/hsOyWdkAevYUC6k7x6rl+F+HTugyljcREoEamYClrAKl8gtgY42Vb2DO6pOm
tA85KgKzdVYtdcfUKK0G5SpYBMpbEE/MWOP8lak6Oin5qUuWlp7HY2OCupi0eoKT4aCA9+mWtW23
tJUjAf0lfwwLNlf5EypECr4yKkyoFXwUCxmqBV5rJZnkBFGScT8oGwMprVOPniEc+2eW8z+tTpgg
6Af+/C1GRQJqQ5A/jRz5kIdMNqmSPvzaH9BAuMoH4SCG0CLngvAEsBplBC0UtEwgkXA18a3HhqT/
hCGG5neYJjiWEKgnAuWgGJBRdMpKkUT4KQwlqlDGCh91hVQOC79chWMbLtmwL11Byawjwpy5ikG4
WhkwlAvDQIrBI5FOGoM5DRk8gt/eAiHCNlUmjdx7zn/NGuX8+fuhBybhW1ndPJsG1i4Nz3KydQ5T
9uyccRwQJN3EoePj4pFH9lAKPB/TFQmGi2bMWF0S885DsoWkJEu2Kl/Erp/DEirelnZsHwrlDJmV
PaT41YigE0ErMqEXyXk0FehGKE3fOCnDDuG+OsP07qIlIVwOCai9U1r8bvcXrvpDPmsPVukmWD3e
40J7SIr+LkV2YiE9cZCf2AUVLXqKfYXDHZ34e5iilgyUMWVW7hQzyy4ppgzPrP+Q++G5hWUFIgpP
XfBSzLtGOufQUgA8YHVIRj1F09Iaqt6XThOBwKVD5JIoo0vHmlGmEkKoZXwYRD9eUb5ymy5MZDC9
ssJEQ/FqECiGcAVls94d9DFmW91sSKGF22NubcDt6BoyaUuqv+EZEhQ0YvbfpcfXvykImxXKU2Mq
Y03oj589ChtbuWwMZbUZe/w2ozLd1ChvzJqZmTqACQGStACDHrUlmwZNTr0tmRYYbbSGj4ALZ2sS
VvIL+ekTUeUD4krQkniVxiEeDe3BVTYeiWpmyfz+RSDqqcQjwsB5ZVnsiNl/7UBevPWM3MdRlp9U
+X4YOGJMWFdogKTyARXKDGShCEL+R44sY8rpow+y3fo9huFtRqNSOsvjCGkWK+NQmBFjYZy8bgJO
Ekcq3axnuH8C3AxgDcgzkbCQHtKKmYzNYyHmpIaQ8G0atPsJ5ZFEfdQOwWnED7ROK8wBod+YbL3o
LfCplZdyW+JjrCM6yDIaSRZNjUd1itR8b9z01OrxAPB2gfdpTblOIVRnrWUz751u/hlQNlHz/Vah
cCqQCy8JsvaEc1nXKM8TdXw9JeOwmDoSKAsZVKusUJ7yQ6HYviUxwijEUQ0CqUhm0wKPPRNBtItg
vfKscTlQFH4/op9y2Nny5gnvSVV1W+osQNGeCYMaV4stz0q3OM9wm5c0c6aVHk9PhvJceeBkVhDs
nD4TlJDrjyGv/KVAjiXBedd+iy9rUuYsG4OWMmn1gdz1lhtt6nj8LpLo3tLavXqe9MrCRVEmsxRl
5poLrNaIs4kYXer6IJXBq0PlBUJDP0UZPFPLjuWLs3HPHR7TgK2uLYdhObjmO7Y8a4kNGk+OsHzO
FcJDFVc9EiVS/EStuAnosu4nZCr18Fx28sXVLIpNA7yrxlhQy12VPNqAkwi9DutSNLu0ge1CZGYq
o5mn3GbhS6VMZw7Ks9L2zh77b84o+gfKCl/UFxb0DAslujQ/FmtKHZJR/+MiU2uYVeTI1WLKTvie
XEaJiNcsEJlQmdh0nW5j1Gw+irap9/ptonGOHPTtITdZwfvo6tZcjW9B+MdC9IYo017VwkLR2G5b
5YKrQ7RWHNhy5LFhhjXQSR3e07tEQke4ZPlLVm2WDoZTpXhXZnGEKMHVgH9uViY6Odb70U1/+mCE
1mtgPey8h1H7mnvrJfW3eekxy9GUUtcIDyKNHpOy/NRqKqPzBwcZXoMUz0WOh3iFdLBFEN7IAFiV
QS9GpZf6eN8GZdezrG8B9bD0lHfPlVQ0jkmyGBisu6wFhOOh7UHWR2q9p4nRf6gDFjd+NT2BBtQp
3AzrkWaoGf+7BstNn8te4/SbM+RVgxxQgnCjCsRjhhtHftgoBBPlEkyKr9ycboaLw7JPScp3smXf
3F0VtrdMERJaiAm7rPuZHfRdY/LYIS6MegyGfJzwMy5zsMk5ZZ35BJ3ESRvaw8FrWMqR08O2fjCx
Twj5Nkl3ZZJ02UTKnNjZEIgN58EDUsVs6BlpC/NT5O0ZUnChoV8UysM4KCEjYsbZ7w9gIT8Jm7F9
bp4cF5Ul4cJxxOhImZu+TKc5A32rQANV+Kwxz79VmFm8zyzMB0UQ3mnKFWmjHcLAMtqoD9t71Din
VKcNAsFkD7dG4uXdVo29jageI5/D5kxZKWPlpyRdz/Jbcz7DsTn1kf1BWeCwbQMG74AirywmnhJf
b3ge2voyNOS2B10MyxFWU9kxa+XJDJQxU07NLe2mh3yumCU5Me6uNKfHttmiuf3plHfTUAZOmPa9
bLUzWHlHa6/fr82QW39iki8MPEdCuTzHnk9C2T0VKteuO+X8nGvrq7fCu1ripmqKVaDsoCWrQkKN
GEOrEJxgwiFqIhOdkIrOyi5qoRmFV0JulTaIQaXLcJmLeBGjJe2Vn7QwMZXaTf8wpMGbwwIRDGS8
n2Tz1Y28gW2rfRmzLYmZ9znOIfaVB5XR6blRZtSAy8tXrtRBWVPNBn+qzh59w2SKQ9EZu2qOZpU8
lr7lh+1uiXKwusrG6pl4WQ0ErbYytdooW41Bp0eef6km7ZtdduISesaT0+i8EhC+Rsr8SgHeu40K
tkmC10Lg6+zKgcIQwUw4yHDVKYMspz4nWfCj0wZcbWdaYmlpwczPW8UpHdzOVtvtBHfNmge2oNuV
8//O3USpxZeMwtZCZYt3/C2cldsWyW1bI5gV1lPhD3djxHQnJScTp09mXN00AxGCb8dsKrTJWzCg
uEV6+NIM2bJTbt0pnF9rbeReEvpX1zLvoZmNz03HvTB4WzLFB5ZZa9RR/jHF8xE0cbjhGGfhpWDo
gCsHh6KlvWtEOH8146HKIn+Zl8UNC9ktnJEGuXSLJGh3tKxaVsog3Ea8gBzJCz1ssmlN3hraRocX
HNz4nNgJ/YRZ8kcnR820wjsXkKQoFTeZMhdrKIylchk3SI1L5MZBi6kcXy7uM8THeBGKU+G+5TGq
Cc7Dj1NKmAJVsvx1JiNP7v30s5g47Mr1cDOSrWj9bAVAr5hB1gkFhDwGCmVjVl7mocHQ7GSfCJax
jQe4m9k+5WuO4XAkkDWuWE+U46uj4XvGM/Lqb2OtMJc5VFCHWBT4Td83g84e1oi/UtTRjnJIT6BF
XKchhQqk2qUyTfc9gQkGtVyUykPdKyO1P3OPaXO1rlA7bJlbfFm2/+OZ60LprKeZI4syGIZFOM3h
2vN2k66fWUOhlVA67LEhlO41vG7njA44UhEYhfL6OrmIVstIy+/pd9uWmCEJgHDbYN0esG/TgAmj
hI/bx8s94eeelag7BJKCNzkTGaC6MazNW1M1zWEs0adE00eC7ztV4m9dKcANgvaukoJXSg/eKVF4
rJThc9UaaiioEchSQnGlFjd52JpN/OAq6bgxQnxhgbXYLOaQ+cCKZH9C8ZE0NHu6Sl0+4DAvFS4V
YjUvld4cjvHR9hGeYzE1zwYOdFfJ0Ev6SxZ0dxGOlqxDc91fldb4gTD4SmS9v/YdtcSaPx2m8oou
AGDZZUGrWx8SDztU0qdQYvYmRtE+42rn+CpV6vZOSdwJQP92oibLqEredFy2IHWEGlrjYyIi4fUc
aabloO9QZJ1RTN4kX+DJysw7LaEYoWVNNWj9p4dbnkbrcBVqORY4L/jQQ9T0Dqlf0jbBsQlrFquf
5lSiqtd6OrwmAvkxgwkbanJSYvvmmzbmp1bp7mO892UQP0rhrXVMGj5efKnL1xIuN2m+Ztd9LEo8
Zjq8HsDFQ6nE+qVS7M+O+4BH59NLjFfTrHekuJVGMZoXRNpcGtrcdivEdNBdsn4GOT7OgJDwMfkN
sJQS6X6KVPf8dA9ttADBjddjgaCUXgBohEfEIILzyx8q+O7bkM5ai6IGuHjqC4nPqIoBHkw7CwP9
rs7dOw2/AlBnxuRJ0rhKQwGunYVJY0GqqgtiVWIwqjqD2aP0cVBWXn0mdDjM2YFmKOtILG9c80iq
Fr3R9seqMrhafv8ybrqZ26i8VomTsaBLGW/JtH2rtHOfB19hH8UQE73cFknzU40N7cexvzXo00Mf
TQDNBab1+ZPOlJskhfuezI3c/8pPJsmimQwgs+MyvoHEYW8yx4s/t84+6EJMvwhj1m2d/7CrHS9d
aq3KtOp35FX0VVowLAjopj1NvEN/nTEtLzk20uHRK4JnUHZ9BXaPEtGLw0OLO2Fpwfb5YTlgpfY/
PCykuzAireDjpRsaziUxOT1bZmLcP8U5mC4NGMXaLbN6i47pWypNVadnT/NYOceuSjF6xyE15SH0
d+0AdjpDPqnu4BiXpOeRg0v9R0lkZSqK5jVmDJHNBSKKzM7vPVqiZqNoV05nz2ufWPPKtna9Fh1a
3+OrLGv6sHWbnoE+SXa1tefImQXHYPPMi38Sh7ifl937zkrY0yHMtWOAp5GqAm1He8Jej7QF/E26
G9rJ2lQxqhhr4i5w7Ebfdbn90ibGuCt91WxQ6bTFeLV+EyU7krDe1HllPc2yRZg4Pg5jPa5pEAyU
jQygo2pu1G/SlDeYX3bOKgFoBrcRh1lrM9HAWkF+d32NDqVmwvLc5yMhk7x9xOhi79A2uo8EQh/K
RtbbAkXEYWKRUJBoe+JIkJV1abxCwGgXHtBnDFvp0rOPzPOJ0wUlO/mi/iyyiQUYhz5r23JVvLF+
56D1Ht9gxRBd8mhxX8rOsY56x9GgLCo+NWe+VEGGSzxmmGWpFhyG/dABtIT01nDk4mLWy+Ei/ZlH
w2YB5QwApaXXP3txbuzTxubYz6EhmqTP2O8mdnePDM4S8tOFu5p7fCy5Nm5MrYm2rpcapzxE8kks
ctJ78W5VTK29xEuuVEJmts4qRp1s6zP2NQJ0HMuPz41Mz/1sDuuwNZxtOFf9Syt8lviy81YZB7yr
WQL6StHeUaLev3V1aMJj++FWhu7K0DTjaeqx4XjswiGmiJ7qoOrlMJEPGYdLLbCP9jJZGZHIdjSY
W48Jxa9E7ez7rPKKde3q9VPRdc0u4jRhZYZEhSy+9aMX13fSxPAQTEbHXjLWTllCLNRE/mWaY3O1
8HKous4f1+ktzH/sIpNw69YmUy7VZ+8O3IuJoPDP7rp3lzUqY1QHRN7LnkQM3507tX4VdZwuhege
NNNvrjXjRsFy+1r2FuutMr+Q/lDbvancjA5cRm0Vxlp6VbmbXZ4QDDviHRthhwu8DU9j8hyNyJxS
jG/mbH5NoP7vcTxf5cS1Po80MMQFMdJRyPje5BqWNvGHmbfJvTt2P+j14kMPiN9msb2fy5K6dz1r
dh3mIG7MVarF8tWJxteh7syVn/BAioKMaRhUCTPIQjuK/DdOa69zm7pCXfJnm0ruVSrjmDKNkXma
yaoNTDaW+MbjfTV2q16Y9tWps2wj+dGonp54sHisnFkDL2K7+lPpeNB+BpizKW7nHbrVeReHZEXx
wgiL1JHWsbzsXQJ0XtdcU0szj1OgQfG1c7AeLN4YOVG8C1cUeTD+UH5v9rdOS8aFdsSFLi5EByRN
Jyb14a3mXopwH8cBUXXbC7ZFrgLgNempgtNCmhGFRgSo+PIt7xMvcf9Y4Snacz6+SAdHX2i9BqIe
KUMBgTjQHc7+Mbk8aXYF+Z8zhdDpaFlkVRM8TOWQH+fuTVGNvjYom3q290vEWkYli1MGGqY1rAyF
zrgEr/ymlW1HBpCBZRHF+tsQkB8gqQW/ZPs0ZU1v0usYwXThl6l1dxyvXYU/52di6S1HnT5Gg3ln
l/OJ1jVgu8SsLozMdog2aCdnUrcZMpMxI/U6Hbqmnm7leyvvkvspKAnE6uy2fv8ezs+AAursW1RO
ebD8uDqQd3jR3RKjqlc/guyJp1l308vQpF/e/RzMxWOPeOqB/ZKnDzlVYp5E5fDtThxRQZCsAshC
4QBEWFN4sp2g3/bG9F3I2N6S06iWwi38u3qY/bvZ0WpCUIzK27SYtt4cyKWdCv/OywnP+EXQHWq7
Rh7ok7twrfGScYnJou0ZahAIWzqEVwIz3QRaapD51YOXlooVhmlg6b//NbzomfMSNk57m2K/Ohtj
9YLdBGu7Z746iZhXUTs4MBum9epn6CHD4izRs1LskBN6owN42WNCN0tz1wRJvOLYMMRW2HgvGKvK
ZRMEJipEiqbLvNA2WmFkdxk0X0fEKJqabDkjUKp7rLmZEMYySqNma0zjjOXksWREtBjrzN2zIfpj
enQlDHplnWA/nA16t4K/gUxjUfCwYnpTfYgCe4hxCKeYLYaWnzp9tJYZcig/JE+jJ9aBhpGQKRJe
KYYkLJmr7iD1+QDW2yyw/Gw6n+SWz5dlmndDPdwXNheY7jC4yaP8ucSHQQuTdmelrtjOYCCMbVty
K2rSwji77uiN0wTTOyOZd1FssMKudQ4Ps4mGOJeGGq1+LpMrY9Q7PVHmVknzXVe9DCODFm9EueGl
rFq1LtzZ8TGaXUpqcYot44FAjSW7W5xa58oNSHYRHRquQT5fAUEeo4x+qkDD4hA8ZdjB8358iB33
o9bYyVV6iUP9XpvCjzCwOYIFFqin+oXILq0B9l2mJS+pFSD6rsrnATFsy+myKkt6dT3/UWRk8ZEx
/Wltht5CjBtrglB26ezNzPJE8c9Tn3NAQ1XGXWZ+T3iA+Fkq+c7gSj8GBmXVut2SYSmDDxoMzlOC
JYju02Lp9/KLF9pXYKHuY1SxDzkHycgkFiPzK+YPxmL00gch/ftZeLsEAGpRx1humpAXpubJJTIU
opoRB0LNCMPKHDNmCTXyjGImsaqi/idBpG9bGVExN1iYaQ2mUsPf9tpnXY/1QuNqavXmIhiIt9Jl
os5SOUnQsvAl4jc2GnoxCoyFTCyY7y2klT3brXGeWbssHY0kcpz/M5L+v+IFH8uc//wdAfxL4eb/
G1L4/1Mtp2rf/e9rOW8fxUf+V5RQ/R/+hRK67j/A8jlK98C9NA4a+Uf/iRKa/9BsaFQCs7ZrwIxS
JvcvlND/h2O5tsXQEmjVQxdF+v9fKCH/PsaxnApYpkOuitLO/w1KaP2X4L3/ixfwC8WcpmPz4/07
RFLYri/pw7TWlsO2nxAOnT42IUTDImPpu9yHofNjCaltWTLBWtlTtKqBDkKTyqy6864+icClMzjf
fWcmx0YBBAnuHN9nbExW9iDs6s0xCXjqbp+tUxEYG87JEQsCmi2moE8XTli+1HN77qKK9XEnsU5S
8kWxAkUWnbG3Pj21AYjJBAMis3YjxihIxTAEzlhLR/0QLUuLMXIQRQbcCxMqHRsCQWbnkeXBsPq3
L/f2T2Du/+CQusHGt5J+VO3vZIbj4+DAwMBZELYHPrS/fmTk9WhgDnxzHZpYVnK/usfdyUloa7+x
eWUbaG98s6XVPFmTEyazOfGj0UoX8obcSiA41v7DvBsNJk+csTDiDSG52GclRav/B2Vn2tu2km3R
X0SAZHH8qoGSLNmWHM9fCDtOOJNFsjj++rfoBzwkzkWCh27c7ttDJHGoOnXO3mtjDMAUacwoaeoQ
ZS4Uxs4omJFLiPaed65pO1WR+BHpBseYYtxPwng0KvOHifudZ2qXOedK66tjV+gY6CUQ7yU+vEAc
pHmDpDuB3iBkTrCrHfW9pn9gpDYToDmY8oCIlZwVtXu17MUuSQUemF6ygTn03NbjzVzE5S6Fz5UW
hJVL+l6bvHF++Mb83iZauks8H53sqc3qV1P2Glag7ig8TGkqof02peZTmI3pJokYeWNYf1J+mG0J
Owoxn+pugb5WE1eJ9m4/lutOp6ftKtzsjW9dZ60XdLp2r8NZKiPNQl1U3+l9kexpzdq0OO/prKug
HbEOjpP64ejnlMzQyj1Ebb6NC3qEVhS/ZQZQUtv49vcnYvH1/mbEWt4cQ8fUabm+b3pfHwi7oWwH
IM4DUSVoSRMHGXIUX7w4gvRW1kSn5tmTE8+YluTR9y9jOXjEsi5+P42xOVogHHpOugbmIDcj7YV1
5UEHGgEAQsHSNjUhWQTEqG2fnq3M6E6UTKt//IblPf/VHYqQlPUJrgm+I4xH+rJO/GIm48RVLBIs
A+09Y6CppU3TO9a+8eo3vxJ3NDn2yXKkVPk8AR6NLnKYgjGvfyajFW1GQEySHguAbwRADvGuAjYt
vaRtVf5Alv00AA39+zf+w/7m+C4Bmy7IFYurbvzh6o+lyvrRo7UxUUQ6+quWzj9bl46znfBa6uW7
o43dqoR6JXSmehXhUX4M++Dv3+PPm+96Nl1qTJy2o6N+/f3CkaYTdqoGaokaz1mbjvdM4XcHOPZf
H/T5J/1+i/gkx3Q9sGKYdT7jhH+9RbKPSnt2FCZOHIda6UVrqG+oZptXjtPXAxI80lqWsbVZ38B6
49sQz4cNMyb4fmDZgKeZealE/okfEraX879oIXb36Ef1X0vjnysjdRc7hilsLgeHpN+vRcgDFEnZ
qe1Mxt/UvsSVGNeFrOU2g/ZI60tfezQLtrmOvw+CS6yIyDLmx1JMP7Tk+Pcb84fXmgfE45+47oHu
On/cmVbDgBT2jdo6E6UsWG09rN7G2nmeVcFW54R7NiTl+WuZVuzv/1cB/MeV+HNXZSXQYQA4Ygl4
/vo2Jdow6GWXoH8VM6NbVVVrHuEZW7Q5ryCcYriE7lU44h8mb2Nx0//+jNC1ozAwTNgEBvv573eg
G622LYGFIWTD2zjUu76rH6OyunUNGYQxIdHbyBmuAPXekoJ5//dfbSw73x+f7ljULY5FcvjnHfnl
CXVhf2Uw1wAIpdVtN3T3ciBplGnY5HtnuEUfcTLfhX75aGjm9UCPygnPuNEesc6hlW6Cuar/8ZXM
r/gBBw8lxC/bo6ACymB/Wddai7MQjyt4BEO/I3qAvrHYClRE+ti8ou97FVG3jxUK02S8dbTuWpvS
6w5DBBjf5SkekPuhg+x7eS+S62oyD34OulV171PLIczKb3NtxJnaBIorXgKoVF79j6XuzyXm99/w
5bVSEOr6MOI3uIQOmKV/9kmA5U7v/3H7lqXqy+0zMZyaOn4wQ7AZ/P7wOFoBwsyc8VdHzaNXTXde
Pl+Za2Wp/UA2ul37V1QbHxZKd5o8G52RD75EZuVrECvv+YynPNL/9UT/55diP6Lmcixhul/4EUx8
VFrBfN6CyCVFo9vNGoY5YLoZr5cyxzu8kfs8Lp+nzD1bvbNu4+4e381W0XatkfaM5Vnr5fPfr9V/
POnYVamZF8qEzvP++6XSqzQvGAQtwEgik+fquRPGdcuEqhnb7d8/6r/eaYrMBWLB6m+7Xzc69Nm+
XuNS2SYZVC+jaTlElt6iukMnAD11NSTuPq97Yh9pyZKwGMebxKPq/Mf3+IorWF4lgU3XM2zhWIb+
5fHwG8NwxhQjsvDDs4G3LN5H473vXGvedOfEzbuy3Ks+Fh9//1zzvz/XcQ3X5kMtd/nvf1lVao1A
vHACSxZN9ocry9cCIwxjSv266OpnrSpup1HeDmG9STezC8zTSl9ZlY1VboacLmoagnrMSIzh3E/6
WOi8mkdzRDP29+/5BwPw8/p4nPGE5Vk6tLffv2dH0IZeq7rZhpF/Nqz+PTLkMyhlQppCkF8NujTd
/OgM5xzpoNdRLz00OoIpJKDbWbXf6RFvSgEcxXfPRta9J32j/es7Lvfo6ytufW6HdLHZoBeO0S/X
krxB4FA4yrZ0Eh8wlgmh302GeT0ZWEYMIGQWz02nVa9NMW3CxN0s8Om/XyfxX8uZZXmsu5TMHm/P
79+B1aPoohbYqqVX35uBGR/ET9QojJucur0MvUFMjagZBJftEYFQQL7qbYRWCsZosrbm/gLY1WZE
TQhmnxpBDV6dBLUcAJuBkBMWQZ9eKISc9cTxm2FLSJu4AWqQ7WZd7sAvugRS6wxgNk3krhvkdqM5
k4tth2Lz99/65+Lle0QO2dSG/E5DfHlldK90Y4S0BpY56wEA1nioIubkvseMZmIO0GvDv2qw5Q7+
fofZeR1KY7ScvDPWl6vbDqZDBG9u0CtzckZRjCbs+S0izl0rxUAtgmjPnIdLYdrjxixaP/DM+DTL
GlYLlsK//377z3vNusUX0tFTmjbdz9/vdZqiRhmZA2zzuD+5aOfDLLnJWg58yRMZJTdT2XJSo53W
DxB00faX43iT3RSgKEyzpXTSk+cp8sGUeLd2/yOGyb+q0gERU27jZqCaR3N2ymDLjox8VNu857Vt
MwIRa7oMIP0Eroz4e9HPBy9Rz3E3nnvfw0nE8MtF6zT2TLZZG/SZ2HaUnQ9xdCtbLhFyRaYzg9ev
nTp7jAdIzVJNGw3F4Axnr3PxOGfNIS3SR9zo579ftk8Wz6830WVaJijiqFqXc+XXTW9OTVNAYJxJ
RkfPnJOWa4z6Y9Q5oCksIsU1zFe19OqVk0UfTK/sPTKRi+yIBcFO+v/dgP7323iGAEZB6+mzIfLL
ohEXKsUb2MyLb4jpjAdiXwLlSCrVIUtMrwZDmetZLgItYVebecCa0Hvqx98vylKpfb0mFuJNT/d5
nzgG/f4owdQnFhirGEbjGXmfjN9dq8D5Wu+IznqsLASy9fyP9/cPjhQ/XdDocVyKWcHBeHnBf/np
owRXbZNSuUXO8uA2PQ8JcZ5ipMuBDj9ENuAYyX6CnaEV0x33jJfou6G8ezH62Jhye0J5iQI7EpfM
8JJ/vOxfsHM2MCkWF3BjyznD8tl3fv96NmFaqfKIQSgKLCZZuE386C4fv7lNuJMZLYUBSAOthobM
3UpsMiAN5A8FoWbtGj2km9/fppOdrfL63ZmLN0T7T9A6ySskbHaVWi0gcHH4+238WpDzlTnBsuy7
FlgwOFS/f2W8OKotI8Lp20zDPJvlsEAj6+DN07Phe09ecpu146acYv8fVfQfdQSf7Nn650HdNyzh
flmMs0nrVE4K01bZZHZgvUQkZhbP8gOJ22UqWI9p6qNCnY03RZyQh7KcSdY7g9RniywM9LQlY1oE
lLQ8OF97N6jxaIdN/9gf/zjnf35PEzwYGzV1+Ocz+csz19VWbA90yraw3y5+29/i0gjSIblEHQfo
ShwZKqHtQplWY8cj0hKfvLhuZQfkzDlw7gfrsOj2S/bZf9QPpsXd+f0lNJYmNv9gY1tOtr/fPTrS
TQX/AkVwm/0kG9y46bBuAADSHwk5tK4G8qBXePcD+GZv7IcDboYm2VVtkexYpsi7dVmUS6DNjdj1
bcSLVUhjreHOvlh0P1MjjY62I29DGT4VMs7/dXEXPt8fv8A0oPAJW2dj+voUdHnNGLDT+m2L1Kg3
iDmwNY7kCLssVyY7zBk/85h3Iw+bdEcOmE7OZnNtNDW+9jwMenSKCNewGOLgxM4FgIs6fDhWcbex
zHTawDoZ9rYfM9/P8CDIed03RbfRDUJ9LXHohfwgsMo/1Cp/crLJ3c1FQWLvkn8URwOFQh1vQfTu
RisfEZ5B5xkz0swRPh/0anQ3SUHfHLcU+bTLZUzzytvotX4mi81fVf5AGC7YjbUb+fouQbu4SmkF
QFqpmPHFGE3B4p1qIhM3QBsUnNdki3x6T3P1ikC0duU09p1uz4BrJ6a40spedGXgkUYVrsU/ba16
JHgYUW1eftj2GakewQZmEbhm+m4Y2xT+QCCt+R5LxAV963OBylKk5CIpwxDrOcU/EXbQ3dA+toJn
QiX+WY4AKdA/aIwI8OojkMBQxiAPPSxBRtK/8UMNVIOy5o3dlxu6fv4WcwXIbxyimiBZykf4TkWr
vwt9vBstAkbGnC3JtsZjR/wfI+L4qjC9G4lWc+NgaF+ZYdXc2pAeJIXEAjomAEyHam5pMV8vc/pt
Zak6MNv4AECZ8Eh0kqu6sIuA5gdRlw4mAMOc3rqZyx9OVnX8fHoUIbv4YLCV9ElTBl3cojY08Kq1
9hC4Udk9/30x/aMJiq3CcaF/gU9il/KtL2eOuU49K8ubfgupFh/lKKigJhshYLQp3HORQrtosPEe
837OYHBJI5AGmSacGG///k0+Gym/rwx8E08njMvQl2nWl9W1SGa8h07eb21/SmDzbZfghbDvTULx
WFpxJXu4xBvmNWV6IcPxVZ+2pfDEAVZVAsmC+6od7LDJ7pCYrvLl/nZD095WKglq2VbgdzPyqX0c
vvWYLLl6BnfPJ5HZtXG+JyKz0f1rP1pnmcV8/sEejiuze4mt0dx9vixDoVgbRQzEBhHyApODSd+d
hhhpfzOj1BniM4N6mL/dDn5mDcOk3yWDjgucyDS68rmz1ZzuMI+6uPgo/YzBO9ZVDYwIE9gucnmB
mIUn/6iiESz8uWuyvXuUGphXfUEV9vu6GxuIpUMAudtaq8UubAdE72FuLmVGCVh+WDeac5EkZd6I
huTKyETD5ww7Yh8H2IhZkKhOvzVDMd66VAtWM+bX44yUOTWyndnV7XpcMkEQda84IbIHUuQYY+3f
D0RkrX3RtDu0wADCaaqATFMByeMy0NkuV/gFxX4qsrdkkY3SXUO221X2evlXo5gOZisavHbYVFSf
bqUyfELgFS+Nj/uMov19mq8o4ycCDm9aSUuDUCqSQBZbJCrNfdGVDIOWPabv0gJYPnFF6QQ5qCDA
CdkBqUA7WVU16hDqFux1U0B3JAzCbOamZNrG1eVw42BkiGMRn0FLgUjTJMQWzzKRL5RDkMNgZhKD
Bsms3C3wi3QTVxQAcBd2Nq6Bmzqz9pErdnXoeydT4PGZEEzn/JyiQXlYpWN9DVZYX8vxaCpd4shD
j95J73GxagBlqPDKt4W5lrJXRzsxP+Z2ozu5cSoL7wO/HJm4M0ChuuT3mildge914xf3tpmX30AP
sAP4G2dKjZvWt69HmVi3dieTbVRUD6C6xKHggOU22Lq6GP6dzxp+aG0ULOAa8m1kItNoyxxrvhUV
hwloUJANOOaWj0sbDlSlr3/EdgOsW2GmmKLkZY5fVGZPF820v0N1meCboN3qFOqLittMInLibVk+
2z3THw6VUYssbTkFVHU630RW+gRk6Z1OVPmQ92Se5i0pg5N6zWR27ok94FUvsCjzJOjwQhEzrpFr
5wBdXNQv83SKpw85YXMcIpQoYCu9qBsQiJnf3T7FDhQTledZw7kwx3ZtacOt6cwc5hZeK/K26pCA
bb8oym1g/ujx9PzRONrkR57omDebtvHnDevV27TUU+0g7LfcdElDc1OYKJlE4D/H5slY2AOpCklf
jYiYAUOXOADssT0QQuqtU1A8R04FPIFxfJxt/3Fg6jjblnaAI4SBU6vddZyE/mOxaqfBgcPi3KV4
lHdZWG1Tf6HmJA6Abfrx20KpcVe4MNqsbmVndnJfDF53bEr9Lq3dS2VP6qWEbQou9MZzEj4HCesd
3Vo2ULlOO0fcw+OxLlmVX8cR6SW6KMIT4ZcCnQuRRWFNmkcj042qs3EDg8S5hvU6Hptl7fIiG6tH
40AyKPJhU3pIVuiWF8es1igIdtmUaS+zF55hjXCjnBbTDKIydvHpxZiFt2oAu6PotHTEg9qV1c3O
lY7Jm30f6D1pXYOfWC+84+bg060JiQWNBbFvnE/iAwr8l0KT0942yxK/WbuDk4cuzCEiqZ6DouwD
P8rsSz2N5AnxinOX4ovmgSFxY+3GHhhkaxmBH4y7gTEAgKnmZybT5l2HOzC1rPt6rPrF8H0L3DTZ
aoOJjZMljvPaKc7TYR/rxsnCNbZq+Rkb0Lf+ckBoDjai0s+/M9riqU0xMIuW1kKFMjJEbFW69A/8
gQGXCtl/eEHW2Tzl58HoVhWr8R0z74OH0801vOGIOQlsI3Pog26yQhXdIY7RMruSRTVZSjjZ4iqq
4hEJtHsmGb0iEh3BpxLcAYzJN/nkrGsVtQzUq/1nrTFxshtSah1ocd4WWhNDdas39ma5myyTcjuO
CUoU8WujYSHM1ZVLoN511GLQykLUj2pGJx/XcX3riuLBKtV+7vkh+pyTJBVjfUr0MCKg781Htn1S
+tSx1SFM49Bxspe/WEl46rGH7ePasI+EBgaIY0esT16xN8rIueaE5VybqWlff7CR27jNryNXjTeh
w18iet5XYaZft4oonIiYg0PNgrFg7MRpKubHJiTlzPJRCOApuIukh3U+H7rg8287nRymCZk4BMgS
rlwWyZemGtfgCND1+90No6Bi7UDWCCz2tyAi/mLdqqMarlVEAZTWU7qbJVu4GiydZuDItpLFICH4
Q4YQPUwnoeObnWZv0hCOLHdH5HQPs3I8F/M8rKp+0fr68lK7EUy/iBwFUCoHTcMSFEHDWVFZgH31
UuxfM+IIXLrtpjcbAKZSe2Mf240coWansreDp9YICMLrMT26DsW+l/hYpoe+Cjh4voQeQk0r7U61
ybldEqu7qgmoXHn2TjcxVWpQb45lkVM0MSJq6hdbSTLZ6vKqMh6KCYE9qpx8De2/oCPqf2OHwsTA
JC4V6bilOU1ilChBSyUADKKu/vAc4/BZgZt9jwZvqdkbv78t8B1UoJiX+jtP64duKuH2+xzepaLt
VvQ7hYMTsUdswKBwLjlhwJ6gGkra1lqNhLoj0kO7McWAoyJD9HhF62YPdWyThFl1ytoQQhAZlBZN
w107U9B07YmOUnby++Rk+vWdWpA2gx3WaCc/IM8eiTZegETa3vEm41uC8hOGcUeOwGAKjgwkGuIL
dxCZJIMSd36f7aeer9/I0FpW6LUdusbOTzqym+ws3jC96LZeBlkmHn6aLbSpCBSmVdtHGTr2qm1w
qqZMdIXZHlQ177E1fEih2Jjhhq1Mv9GCoYbjoiccTeZ2Bk/sTtnaVST75fJaFuWjiqY3cKHzahpR
fJMQQx+xdGHLSn81YivepbZvI/fgOC/D3sDTB0upNfB5jcZ8yhu0L1rh85rqyQli+EZvEgsPml6f
Gqt5yjFmgbze0vS8QL/TCESjYUEgGBnVPu4wrYVjWVFv514ZyMoM/EbG8L6NXdZQEzXEe6XWk+0V
7e3nYckL4EtRFIHGCpilzoFnfXQFWBPd8Q+hW/8wZzy17RLsSf3BhKZ7i0mZPZoupaQ+GiyaIKFb
u52Orh0e2lhZW/qtoFOLbJOXyHlQUnW7LEHH2k0iPaTpfOpzd237bnoXe+ZTo6NlBXiJTr2uvH2h
Zf5q0KPnqIVgJG3YSkbojNvGGI9Diysyy0CVDeFLldUIqjl27rAZkzFWHr/hEkX1n5G90eGdUnIq
eHJn/AMYBfxCkQVivrdk7aHJ2lN+sH23GMmgWAI5Yg4ZpLl+3bla9W3ySCTWoAtVGXyxKCumfTVZ
P1ozKQ4gJiHwYQld20NHokiP/+jzNOP6cKcR7IJ9WGL3DAe6FuHSlHz1An4dLeBLsK2t8oL7ARX6
42ADT5ocqDSScnBVyVAjltgymLjuMwBBp8830Zxs+MPww9vqiP9iFw9LK1QQwKsNacoPXLQPMTRQ
6wkLBJ7pKgZ+w2HbVfxvqmJQmL27uzGav1UxzO3SyG/rMClZ+c3ANI116UuIXlE9rjqv0Q5j7ExH
r3F4ebMQCk2+U/0kaSUydZReBvRa+c+w/pbw1DY9dZojDmYO8FBvnPjEfIkRXjfcjpU8aAOmNtKT
nTM0WnZu2E4Ek0zTjuaWf907iX+qG3lre4k4Gq72QzagOHG4AeBMGIRLIj7bCVCb58ftXjASbaIs
2adM7MPsNtJDsWf/9bBHTM2+tF+kmzM1zoDvDzGcwGTwX7Qhg9/dWMXZc15rCw9OpYOmmP2ItLLu
aNY+GapjPLHoVY+jbkWnWZtwhEczQjuv0yGBYEPkhdzGCwSAmpCjdq2Fe99rXsoENBJvG6cOCQXL
tKzbCusLFtgt1845IYD0rmHhv4x1jB8Rt++OSJe7mBEOACRa+YQIsQ1odEIbusArVsQpmGcAfhRr
bFxZd/f5BOBE2YeTIldZvRtR/1omANfF0szKLeebSO66niWiUhnUHhc5O4jVCTKxbZ6Ec+bsB67S
wuDskxkhIucyWbAGBecWQ5JDqMbsUSRpdSzkPsZ1+S22UnNVDd2tgyghmFvzYIzhQw3DgKSgHlPu
sj34EurjEkOTzVzBMiFy27XF/lEmrX0dCxWuk4muBNYwOAWpjNARsnd6ZW4cxEx6YVfv5kaLDpNT
1uuhbqJjgjtDq8Qc9CXtAr0sniLk1yunJxEYcEcUuDFwhzwFTAirEHYzLSXKOYQJNhqY9JtmcC3j
SGA5I1vdnfrhqEGX2gMvj0VzJbuiA9pKv0m3+oB+PuukFpvbEZpWOA3yGTvAFJLAzghig52pAk9E
1HbhHuPU8y8Emx7qNAYAnZQJCNEY2+DgkoQA9KhsyutZ49gw1DUrdZtQpjumuLQlOoZ8KjeDCDl2
V/Get0q/RHpkX3kaAUQyzTbYPx5Ra1JFzinhvhW93T5wXcu+0mT0HdwGNQqICeqeNGK2OG7r3q+P
iJLeQpxxO2UPb5Zee6sRd1fgei6/3qbjpqXejtamgEd909sqPbVwZDLHKO81cz7e4xRrAuljF53L
ftUU0bWFmAfUL6ClUr72TaNj2Fu4iVhIN46ffKOx8p72KgYYhm+2NTHE3epWhQ2Q4Fe4+0BMuiH7
7iB/vRolj16ZjA95NamVEw3upcW4wzM4BjhA6PKNo3s3PtA2BHMVU6+6DtDK0vnJsExdMYtrgx6y
3jaLRnjxydo1rfnatSF1aEoFnXhrU+5SCqOi7+CYhIl+E/rqrpkbKs4Uh6wHE5ip1tqKnrvMSA9+
0t55DUSOzoncoM7VeXbkbpApCIlqHlcznY6Vo5rnSFotcnzhb7P2ERAb5NWQIZgF3pR8X7YGnTgG
GLGpXsXbFBRrGsPTGOdvAoM/BG8kiFOFv6ieegl6BV6YQtbj1e20E4DZjRCtrmK6TWqxeXChK246
J/mQhXqz4inemcwF1oahvnFybXHW2ouZL2Kz1V+9MnNpvNg3vtfr0IN8ZKN9/5obVFGOY1wZeoaS
GEMxFDVt73XWpfdt5yrxKYQ6Wd2M+jgcovG9SNtvbQ+GMyXfrLJXqG6o+R0XEFOuLn3CLmNMqsGs
YOzcVNtzk95JA+eqFMU+pX9A4YwLNcb8MrqFAPhgLDlcJtBdfg3bKLy06UxbkwQ2i0Yf5i1sFcoH
1LVA93KispvahjaBw2TVtFXAUAhCiNS6g0foQGVG46p2cyeY8+65nHCOVb2oNqmeP5heRy4xOpHO
eVEdxu+qK89pICQsSz/qup3bNW9tbUzbjAM1vt3OP2R99FDAU5RAg7F9JDMBAgYpdToeF1BqBdmk
W8bCLdkT7mtEQ5FEYqwaHSZW+JPNixuS8oVpf3GHZvkxaYjTSNsXVXHAidpkLyRejqHBe9aPprsy
adrh+Wu2Zp+zBjZQ3RtPbjXyaXDdnBqS2HBoU483wllXwzZNaOD01p49l5zyCryzA3ODDfFO9AaA
rYg2Vmq7V2E83efzD8TQyUWZIIdRbfN+VgFqS9aikI3aQ/mCqBRUAVU6mGQSOLFfdgioNZoVqb8p
lSJfXshdCIwbn9d0N3fNLomtO47Dr6Uzn2yOf42Kb+BX7vVlGO5wbtErbDzZrd1415zzb3PTO0HS
eDD7aKQupMGGp2cS7RDgpvM2EFRZz/vhsbTSu8hkLolGlLeoVjR0k+jMZPBFU3An3US+Orkw9wbA
hwqwgZsRzIxJNxXQW3VLfYDswYfESlhTE6445zw2GXVCCmvdRG1AA3KgPU9/I5wIiGiS+jzEyt9W
A9P0FoQyoxjnR2hN8tgciYppL1VhPecZz1IbjlehN7vnkMLc8TMEcdhBt2R8hsGo6nWZKApVRkIr
CBYgwiI7XNPvP1WxgGWgHDQGGK1LmNkCWcWTGp165wz3YEaNfVNTNWhk62wTtnjA34hdKmsitZjZ
BVvXfNJ0P94WtLH3tWHeaFDGt3L21+akUWhj+d60TgREYbxyjfCoFwTjpExTjV3r1PEBh2O4rvKG
Bup8ZYeVvgY9Yu56P9kMrt7h4Nc2Vo8DvDG0D/DFPyyj7DfdrPtrlbsfsoQsnbrZt6mfNmP0oHvR
c55zUstbxl5GU/20YuO1Dc8jxN6+9k+Rm+G6HhWOp8p5pTWDobLLHkDc7C1f0SsuyDVqa8G/mYgO
FNWEhy6DGcCuEKu+uDcj8d1t/aNht+ZFOZxBiqWQdTL9/ZCO/OcVfNeajmzcpnuHcSkmgWE3D1Q3
biYfc8Eayu+87jqD01zGML4iSD0QWRrgtYHqXg2PJPYCxvLrJ3pc/m0s8x+jQ96ur9iMlGGxhIRe
s2Vn9EDOdVDIgTevITtkt9ZYBBwTJfxxP37os4kYnHr4YVPjHF2XsPrYAtUxO/SPE4YMjECeUugA
RLtjY/a15OeSr9jJ6RoupYBTV/3UenQCBO70nLSURZ6Flpv5hu7nAKTEPtKsi29SsOuWG8knjqmX
3EPsX2oT44qSmNza6W9sDCdlsjMm/b0T4AvamArKzSvr2A8fdOarY1QRxuBRGLED9ya+5V5hofc7
bZ90cBBqxluLZy5U2PigNnlbZnDYYysNRrVUV1hDXz5HtkRw8DvieV5HUDI+K3JJ131H3wq/TRbe
+BxUr+AD4J90hleApiRXx0+hSfc+LqZknbstdk9eQFzyNrjUGaCXtm0wza7AbRabseh2dt6/jxqG
yZKVr68JEpI0IpyYMzLx781KeMwg4jvfDRymrbICK2fJodgkmQ4szwa0ARp5RujLuJIEmGRo1wOd
KPJSlt3h1ZNRs5kT88ptmETIQpKoFEcPBhTW0uKUWk1sUw0PDF2gjGzzMWi6b2mjtA2adXBrCaDc
yvqI6Fmb6JWFHQvqaAsJkrt2BfgRzO5YqrNarj+TqkIwTzM/TW+GF5Ms+0pvVkY+obbAJk3lDL+C
4ADAXJs8Roes6VazUgpKSezIB4tZ9pXQEScWXXbPbnFuUj1hXEXmxyS0LSv2uEVqxklSkccQjs6u
b/RTy/FW5UBjIvWzbOEfyyWUM0oq2C496pCBUQ86o6DL4Eoa9PuYIDt7Sg6X3gBMMM9q2VqtEAtK
jcQI9zd4yKWxSysZeA8nKvWq4cgG+GFzQwAosXG574bAmRhFwOPKIiB8eiCKxT5aVVsHuU3Bo3c4
MUQDGS2X9FUSdXL0Xb1tigUWU2VtULY2lq0837czxrO4w1GfA2zE0Yoajy9gRhbldI8JGa+7k7Qj
lIP8rnDBrOBUXXzqCGLRax1aN35wUIftNNPKj1113zZ1dY1OyFVvk21qJKFmR2vo+yvTOud20KeE
JKj2oYFSpbokvqpDezOEfnPpmxKhYc9BIyd+tHe5O5xvJdlP5HHliu5fSbHqsa6RDBIs89dNL4zj
mGuvRqLbe7SMb+kcFUwKmB2L+JubpPpB2N1aiWg6NF2jb4eK/zekNyXFyUvQlkSD91EMCXHuEeni
nlvZb6YtYGfMUQz945m4dostjsaOluQLRTQ0mT0aq9poe5Qs0WNYyFsS5Z1gpOA1InnUtcFjsp82
TH19cXDms+Yi3oqqPN/40L3Jap8fRsFkA/m8se56dUiGztxHFWFHGX6xDTv4Rw6ShLA+bLacTOmd
E49Qqpu4Kqrt0jSYDOGdZuO5o6EegDVkCTE692SGCgqzqo79T31g20Dk962oeJd8Se5HZgrz2m7R
idRW9GHxvdOGAFdd25vsYLusr0ENJYVAX8yfY1UQkoxK3Eu/Y3QyIPIVXKK6s+KgccM8SNrXzM+O
kY3Rd0ENjvgHuyj/ZqihXrfjaMDZ6g6Cp8JDdNBMyLI0RTeLbPcHk9gVIlNuYEBo67n46JLRoxhF
+HOKdF/uZ1Xd5HG9nzT3wyqqn6OOx0lx4i3kvOnAza/JcllyXA4e6/BmqocyEHF1V+UpJ/Vo6Z6H
76rhdeqzcNhE7URPmgnSwb8U6TKlSar+2jQTkxpCZxQF1XyrlxwStLykLQyjY5eNlN50IFpq4BK1
DfM+OocJWLmkKw+jwzkAETwbrcGNLfGObWS1ECXxrK0lIRKHFJXePpYDAVv+mzUP4SU2s6CT8GGV
5lKuxvFtpZMRZyZK0EumNeV7FbStolyoFIZ1pTQDrgmBS4RE3hgEBO15wPRFL9Hhijej88L+dlvh
HR0t3Mo+0Rbow7UdGttem57ymi/QjPhGbZgx27Jxa3jdyHXrTkt2UFEd1rp1GVbjeUTIJ/1YuxqZ
vkPtCbttkWaofDXnf0g7s93IsSzL/kqi3pngdDkAXQU0jbR5kEySy6UXQiPneebX16IisjpCmRVe
3Q1kAukpuZsZjbz3nnP2Xnsrz6p8r6r9Dyr8JujEbcfdTogvN2BBO96vSEG2w4lsEgimW7uFACpn
xIeQB1uvY8ERkfVLAZLJzI0pnI0jG9pAG2L9JwIldn0SgzcgBnUvLtFqYDo4LKHx1jCGZ8imqaMr
+rpQuuJhGmjG1U1OWnDBWhOld8zj46M1RQNHevgNcnhXieDpa7VIVYP6ybcwqHfRVjYxdAbZU9OY
9V2QiaOk2Lu0LsebKEToNVpQ/4wkrFb9VAN71cR6MEOV2WXAcJxREK0s8vcCpAaNWaxlJXshoLGh
esGMx0d+sUsr3UdNtxXxoF+6OvSkvMA5auNH3MwGd+SXDiIF07GauXVyYB8IcQD3yVN828svPaie
SWh0EQMGrua4VUVub8IiBNcz/wjtothxdHvRlSHkyK/sygk+MQ1nHh85OpHJEu7MOgbjq9Tt0ntc
p0pk3pCO/cA3Cp5XdFTcUAMHOXkqYxjyuQ/quVAVuDCYhD1jXlAnkyQTOpbGB/+3FtqceTkE/guK
KzJMRSsAUo/pTjKeS7bAixYEFNmk7Z6lIMoXgapDjTO9p1P2SSKCY2iVfGnH0jqJhWbCUZbBju27
X/VAWA/gMtvwIOf6i7X468lmWik5B58GSD1OTtCteWMyTOccZdDiX10Sdai2ujH/bEb2fJOc6LFR
ztifMP235m07cXOQ2yLBlZ02/sSHA/cJW6DWj0lZsH7HFqQbmrV1x7HLb2j/ab5GcDP7ndMZQJ4l
PP4I5TmGjlDTlXgi/CSB46wRMFJNMh1stqWgmN12Ixt5u1Zqa8N0Aox4GXP35uW583ufwttwNSn5
yCuESNYQPYK5vJphfze1MvhwaXhKm+gmIauMmaCEDK2meex38WNVJo+tDoQvt1R3VKFJ9SMeZWNa
GeTNkGhFnLURMZ+FEzpHyT3Gm8rFWvo5lobkDF2+1+r4IdCr50o0HKqiR5kuIBsoxuwsYOBq8HEb
0DFKoXOyCRbzRqC/9KX+U6/M01hpr22aHoiLp4fSDSQ2NIw7YoXajjhISGNizUqukTug3ZXmLNZh
1ryxTyMLAVWByE/e5KJmdgqlm9L94NvmNcvEJwEyZMwIQPwiPKLuPXc9g9kUsUhLTeJJZX0pTE6G
9LIVgD7su7ZL1sYuyQle0uiYOZK6GzLlWgbJXT6wo8q5+d4y9s57dISqmdnkyyIjaBFZzD7sB4Pq
qUQ97QQag0pdDbdV3XmaWRVc8vw+UHSvHc3Pyggf5Zrf7bUx5NfAf6SAxaCQjheZ72owmo3mE5Q+
NxnRhgb0V5G+WmVztFXU9GFzkNW22zcDmxINKKZe6Qnb0zXqFB513PIbo/6pdalxanOq0DZU3DFB
+WvYabeWS1t2Cc/ejBxtNGZxDsLXysP3PQB07C8Skhz4aTVRGlGAeAs0Nxg9rSQoNWzjS6Pa1zCC
SYfqknwdvsss7nJkx4Q2wOXWIoJkFR1lSlnGFx2Dj/tlD5cluBhlpbUugw5mFoz7aX1dRvEQtmLG
xI8iQWjyIYLr6qY4zSp4LbngfAOLPJon4GD5dFQU16riXZfmqECI8IOU5w4x3latRs0T4rZX+iUD
FC+7VNC4CmhxK4zzwYJwGJGHbHRNMOn4ZxebfTaQxVSzimsN85+SllQamHScStKo/C597GrOqTa5
9cvrUQC7tk9SbQcpcSX7qKGCqfk5cPJqDFNyRIiHANZNyHLiy25g8Slny1h3MoNfhUedU4zidj7v
mkkDrD8NywGcJu2eXpJJK4v5T6wPMquxfYwo2KWwpIamt6OPkMDGgDZ0ONct3dCULlMv0bYZYEGr
+bVWdMRdedDzBEiya0aQ8HDUmOd+aCcvzRXkKD+EprDSBUgajM+olq4VXgQ0ixP946pd53X6YWsa
IJnr2OYmI430p4Tr1KG+QGoQtGfi5PRV0AbaejomlF1rqS6eiGZZhUK7k4xVmsebJOi8JpoJhLJx
nZYHhal6mcofkYqDAJExkRAV0Rmwna7RbHwAv6LvkG97xawdw2reDFjMQ70rqcTpUrGkjoKVY0ZU
pKcgbUIjBndgrBaiGqU1apfhAefRnQirc467ygmWzI52ik61YXAMm/L9nBeqJ5L6BoQnWp5soEu8
dGrm+cakLAcv71qK/kxg6QqNaBm357orz2QWNq6RUSL5lGEK3DZZI1UtK08ksTlZz1dlTQUktiI8
WWLudiPNyLhSKK0FoxwzZzGzfhYdyqxCJBs9pexSaXl0JboixhjFJQ6NxpnykNizBKTulJ5iAJnO
VGovSdMHOwLTykRDcV7iADcYgilxLrO4qQmRlxPDwGZLJgGPTM6tTuTie1M+WBnzLVAd0daMZB3F
wAR1CLzpSp3DaRcm2J+RyNlw4vEGzOdEkXw34qQ39dTMbD/ovMvGAxxwtvHDbCUoEDzEgtK4i+5U
TnleA954lVZYjfQoXycqh3QMciYt1onoMs6qNZ+hjlk9maCuOIs9p00PhcfmTVhD/TOr+pev80PJ
uBam5aWSkSXbKS6WAjgKD29qbrTWULeipPJJFHPeqS0zuAhk1bvF3j31yS16NI4SWvUBkUv7SSYf
uPQ27O9xr81uak7zTYnnTWs4ntSkua4as8I1VFRPObF5i9S5XNfkKIlQ3IhoPuUNZYuPSmqFNgXV
guDYrw7gv1L9zTLaZ+Tlr5T19YqQrpU+wfQfJqphs+MhY8jZ+vFrWgTz2sCIH8tkDwXMbcoO4TBz
4S1ryVUexq1lNPckSHJYVbisveFaRFsGRBJ4JlPoYSgvbaI/51W8bcf5YHfVVrXGfeCbwpFscWPq
xbZE+LxU8M3a7mROnyWtseglUq23UGODsZFSyQ0Q2MYkHw/p7IaMgPYwEUbHzYeosSRQUq9orcCs
LbkMntW1jyp4l9JUXD9p9gFPLmIcBsXxc5/Yt0OV/6jGEsLQTwJC7utl+h/ozRVgLzJqkwVMVoHa
hwiiMakT0VWQ7cBomfCXpZuPbiMzbkGun+qOcJQsYJRc+q96kBB4F7l9xsrZcSArJ1YR9jVXH+qH
WKZWnCv5LKmJsR0ZgKJFR4/D6HdP+gjqHbV7yHQi5aXpZ9N3ayNcx1xHAtPK90KXKfOMF4lm4TAR
AdZbwMmoDR2pVE9+5ncOgykZYzHn+XLcITsOW/9lzNpt1EMVLO+USkZl3j6HjfIQBfaPcpJO+czU
doKhR/rK1rKDbdagfadwoaJvzlWrd0eu1orUNqD4qXwsZWWTaw06wVH9rAh687RBs+aVnsGRHwcb
2wBdwBZmy7Zvydmh/e1ne2Dw//ifHPXz3/9M24+cmoEQd3XKyDdEWeKohQIuRkF8lu0no+TApWT3
cgDmABz7hzaj568tu3U1W31Uw14jRA3WW6gtJ9PhHclz9QQDcgHQSRRn4dZGunGlMnY4vVOnK1l/
yWkIMh+TrD1x8WiK0a4IBNm9VWd7qYcZ0nOwh+1sZAfNrlyzbNvVHFQxSp/OXtVy8aoBo7Bb1jV7
6gjuot1NyMKt7bP71nXFuUlHqWhSyViKyNjOmn4jFptLFBKMkQ9CZZqW3mZ6wABeQwejhIhGFJ2S
6ev/4y9qAixWVrY9YE0vV2zVwZow0f0c+brast2g8iXkK8kvoDiXwJOI5JlAKvii6JpHZoIAs2Xv
hykLGxopporTuSjscysVMxN6cYgJGaL1lm0YGdeddjMGn9NIlGvYqoqXT0l5SjeAmZ257X34N8mb
maEcFXyA2eqPftEUq4Y4bVftwkf0zMmqC8mJCmIKGMxeHmUxSaJGhj3S0kdSlDJPhsFEdClnCPQj
QHTG+0oZuemiaAP1YCMXRNQMjT15WqrcaOWHisoUlwRkzwY3jnGIupngT6JA0X9Ve32NbuY+RNt2
bGGjOVXYy2sVIfTc2nRK6hkpcv0a1sZGlGZ4yJtgjw3sKVnS50rEaPj9ZLeUcHvkOFtwg++0QufI
I7ANq+r4ocEWvdRkYDhaiQWVEM97ZtYP3VCQBh7TUUhH/0rDgjKrK97CpP6Mx+nV7EE7tV2ykXk6
V5ldzy78RByXaKr7Bvd004YtCeAEMbEnkKxr0Iol9Lzg6dNFuQ6IBDzn80+j8WfPsqOfYYIufxwh
oArmc9EsyIJRK8wg0Se1+JKI3vgewUYqT6C9F/rA8BY35YAUFldS+rOKgKwzmetJH5etU1GyqyFg
2A+DelP1tr0lLm9ysWXERPvwbmuY0eteV965A4GlfpkXaJ1vdCYTdLb26kxmIZ0NhI4+oykJ/q+j
9tAJTCGNhM43wgUK5DAnxI+MnwYBRLCfmPZsQqxULW2afowN6ipCMOceYp+aKntZ2QlSSb2QucRG
k5lT2+2YbVDu0p8ITllhgOatxZlwARXkn/UxqfnssApFRAQHDzpvPlaUN44CAxfelVVTXIR9iorG
P/elSo86P6gpx2kRFtx5HK0OjcbEQoN3xCkovaU/IyjelFTdTbF+XzKgK4c+v4tx9N2OLb80cFbl
VG6s4yb+VMs82YkOLp0e+tO+Crmu7Q8UgZNbxmj7M5F+pnRHxSTPa1LMt8JJC25cvYCjXk9vvgms
trGMVa6AxM+J+Qg5fRAog2rcalBFpnbHqbga+QZwz5W9eGkQjESRmFw0zRa6ThxmszydiGcBU4pK
lyz66EUL8meyjK+qgi3LlvKFeV3Hd7XN6jgCBldMDvRTpSOW0wE0x2b4gWZb9bI5vFVkKE4dx14S
17bAWVumjW3LIJ9BVhTU4Rp+41pgmkGf0h+pP1wTVFA+BluG36cKJP0qU1i8Z91emW31Ogk+lpSI
tYKOzFuk9ppxLYf6HRpxSjuZw2xEx61m/DH2h4Bz6BKJrLkFw+VBWD+SnkSHuoaCXBsEG8NnR31D
w7Hl4BmN7LAxETya3OYbeXxhFE5XuuBgOSk0g2LjbeAqK8BXp0EoG0YgLTMEfNZJR4JsMgNOIcYR
/fo9ytnEK0xi1G1pvIYEz7GPBf0M2ZAeUzyByjRVvhGRFjGt96JliTLYZ3R1FbWgvFHS49hBH1vq
/OoUhsN+mpVpE/bM/2mHYGmDgOrCkqYphRZ2XuqhSKjzeqweUUKg3tPWDQYKec7PIijfTLlChqEf
WmOIvU6Bkgsu95TMZH2Aw10NoymxzA2nlNa2W8yEQzUWn8AOHpjzwVUMAevzhYxBtSvypWGWmR9W
w322aC1bNnQ6qkmL6rQ694WaOFEV0yYP6he/C/e4xFJPT3kdmr+cN2EQeHJjb0YOTWXg1WuZPD8v
baXL1CEeCAqCZ7MU0Y5obvicWPLEIUs4A5IF63Ac7+gVjTpdCAagXjIG77JtU3ZZpBbJ0aehlDvB
ZTU5OmOsmVtnaAaGMrr90tJfo0eOOYF+VTXgQgg6JnGykXx0llG6eQaLNR1mJITVzZQIptVZkJKI
Nl4af3orCyHtKrsgvaNDiBILWV/Xcd+s+tByTMRLJjNSkpmnB7ja1ckaqmhNuzc91IPJ3hsM+0GM
N3GBwUQP6mM3v4dBQQoKmRPs+Q3nG5Ech2RCRZDNVBy+IuMdpwRU8pW+TOD9wMSXnw/c+XRLd3bG
ujdRltPqnTewZPt1FkYNh5/6k3TcQzv2yh4lsjfVgXwnaR02lYQZlGz59Hjs8VoTe+q0mWzfdg1W
1GDWgn0+Fc26gXn3JVSLfH+4qwpiBxFAZKwaUZkHp4EVdBZMnqcag7QPeU2Pmp5kUf0pxmS+1oi4
Quv/3iMrXxGWpiLxCDEJdu2tKtCR1Kh72pqGhyoj7Vd69dwH1u0sCYwVOhJgP3+P+jtGNZD5YMe0
NO6ccEbl1Y224lgcJpspfdWacZcyBpGOjT4+qeYdOrRHunq9G2bKIwHilDxGgxJMJ51zsS0sGskv
3TZxU+gtx4MCntqhs1jDY2OIh9gFCCHehUnVk51ULO6hihhwttwGg9QSBAcpm/NN2hz7jqYL9cuq
CSTZKRqBVIbnPk4+G6naipqxc+ijpAjH4K1juGlW2RO5HPuZE6s/vNumfBnI3yGc2SC2sav629GG
yRpx0Imk6DWKyYGxwwNuxB+GJT0SQ/YCOyiQDVwA/SEhy1IKlPtaqj/cssJYNFTze8FuuWoOMATr
tZRVdP/G5nWkVNKTz8CaG4cJUvAqKTTHxIDEBaVcI9139lMUVq/EVLxNQf0mj/JeV8KVro3cG0oB
nwxTfE90XtST06pi0/qCQWRI4+aZ3k8f8UUahfSQAMjMLcVBU7bpU/lAAgLRl37ypqs+YtfuA5CD
l8T4KVSGXkG6D8jJVPX2J5RPRjrMj4h7W1sqEdjy4m/lHEFJN4WTK8SNJd4jmkFmVj7IKkm02BJu
SUHlwsiv8DJYG8r6J8HBV53WQzsDtw/ZC91QwQPU0A482zTVKXciI9uEWjw4ZN7HG5Pbnj7ROK/E
2F/nFAjbcvWlno0l4JvGlRKv8iIWGxIFnQp2DaiH1lVr2sU43qJ1brAdcWbZcpYIas7nAarETZRP
P4AinKs4qreagbjPQPVP7YuyfEihCMudfhD1cE2gop7HJt/3KvqHyJR2fa2+Z3UfrsVQMkvTCg7q
w6g6lWCIJdAqZYRBayN3q2UZVzYe/Em5dVcR8LwNU5pVYdtcVK2rGLWQ+gVuf/Nl3iDzgxuhEHdN
bhk7DFz0/mpQ8ORBE6uZwZxrx/ZOD7TVNtZJE0U+VdLBvio+TcwvAc4o2R9KJfUbBtM+tiykF3jl
vHHIA/YrmizLqCMm/WtDYOCmUBplm5PFtWL2TR6cTMr1gxKF1rZdlPz5GPHLk5m6KjK/tW0FuifZ
0atKv27VxH7MYkJ64jjTQtEL9N+jz+DDUqPrBBx4mxdEL9Sy7Uk91HGb3pVbIjZ1K1zgX0vNUFrz
1uC7dDpBoR9RNh04L6qc7CJ1vRcqQ4m4bsy12Uk4V6Sh4V6w1pVkki5EPTRVb0mfrq04e/HB3Htt
wElCHmfJa2irryyFLbvTo2GnpOjbhnpc6TXZe2aV0JdJAjbI0I69KtdVrx20+5ShnWN1EWx8Hgiv
lEZmVtjcVLPTSLTNPRuPIatz8+Br9PCIwR08CNiHOUA689dGZOU7Ag/toKJpOLwWLCO26AUA8Ad8
gjRh7RGdTY5Brt2LQH8YUSoUZvksCLQcDf2dYMCrGSOBojs4SW+/ePnvyB9eHgqCqsuAb3FBGN8I
CRA/JnplQ+/5SuXjtG3d3BRnpHuI0QTJc6r1acdhstW4wvGgfsogvzy9M0gVW3yoxDuklH5o46lU
EYAPv6Ai6v9McFgQYqh/DNOQFwjUny/PIGn4nGS18iBnkzaRq3ttWIJU8U4OZvDs94BdhHn0Fesu
y/LQzYzoY8x0XLs1Jk8aqA9xmpzpKq2X/xJUMDjp/FhKtXGqCdJog56iNvKvdOR2dchYAT+A15NJ
Sxs3eu3qEhdUQXDe0FLltkZgeLSHjGV0RuR2z/J4g8REANHOH5QhLvYNAgAnifJw07G38S+JFQyG
5BdwkC8415/t68LUuWloaGs40ZRvl0VHxO4P2iL16y1pmxZk0Ft2SXlYbBpUIVkpf85iCFyBWAKS
/5mZAOUBubDr3kwfwe/z4BRMQgowvUayMEKA5WfDjjCl29pUnwepgFWMJpEWL4wvlCkA/cBrIXvX
crNgWmF8JiXBxoLYFCtOKV/frYV7kC8J2EWTH/wSQG5f/8Jb/s+3qzAhqCLUsHU+9hfU7A9Piybn
VTDj7vA63Tgrc8FI3ApeQOzjPUPg5VQN7+EXj4iyPAPfLjY0IRDWCy7AsIxvj6hJ9rJKsHvlBd01
q8uPXsZTOlUPbHrk7WLNgLTgECJ0rX01p2+ukmfMmW7MM3U9ZngwlmxtIMSOrlrsHODyJUKBZZHt
e7lFxyW7RHB/SJXREAgdnyA4YfzQa58Cuz9ymJ4ZQWiXKA281Df7dWtqI2FY5A7P7FByhcQySF4D
Et6EzQid4qFZm9NPLGVPasawlawEXs1cQPEkKnhy22b0u8nFkiIeX79W8FeNyuiKlpDNtDyOlp0d
g+oBqJnpVJZ2B08Qr5m9hmY1O6IPOxQO5ZVRHOFTyTHJtdvKMg8dnLJV/Yh8iAgLG8nXNNIT4oS2
RMu9x4y4MevgSseMxoG9DdxwlJ5plsRqyfy2oHVk+Jcq0w7kgxBQyfXy8MZdzEE6L0o0UK3JrlAJ
hmkjwzye/dm0fxj1iYlLh+2oCdZNEW+zSKHAK/InSWBazzvZOkg6qX0N7Qd6u7Y1GgSFcuEJ9zjU
U/uCvrZ5qOvjX98z/8RYNgUMV5o7tsIUmaX92y1jTwUQyKEq2EVxGYy5fgqK5NEamoIBaNg6lopX
LjJ7V9WnW1pdyY5iQoWBUz1MsRsbBE10/ojfHTFT1mC/Spv2yUy0tz7KvHkY9Z3BgH0VSjN5yzOh
02VY/IKjtbzFP931QHNU1VYBSamM36xvH6HnJ2XEEMATSxUnI/Ss9OowkHLl4F+/E1LFVhUWv/GW
/q+o/f9/SP4/0f2h//Of7wEAy7t5K8qJBEHOX//x9WOYwe5L+/KnP3h5C2Dutvuop+tH06Xtf/wv
/ubvv/k//eHfPr7+lfup/Pj3f3tDxN8u/xpixhzq/tePdu///m8QMv6L2Lu8j99/dH7J+Fv/m18L
upe/veTvf3Ne6tfu/eXb3/0d328ofzcE5ElYwoquCfKc/gvfb6h/53ChqnA5dWEhkWSnRVLchjDj
zb8DN1Rky4Iez1Yrg8Vriu7rR8bfwTYRCMDJAIYZRMB/XIKb3+4Vrt5vl+T3P//tDyx6/pk/3FFM
ekmPV4ByGoalQtz9TvsdoZwkc6wNrjo8l3LMxnFn1w9/uDD/4jXUP9+2v72IhiZPXzqclvwdMTP4
BUAfkxeRzFeblsOs9SydNXqoZDM2DKtoWmCXoUKpFFKGj8H8I4FqPmR4ySOSHlmiUANAi7soSucm
zLnMSTghQ5M2e82TRWCq4Wh7CDUIBeMv9po/b2//9Oa/86okVfOJLeTNWzz3MXqDtCVP2JdWGA28
xeX01xfrX30hf7hW4hvcLB7KqgP1iIVZ14gPRtJaaV6Dwu2vX+Yblu4fH2vh0ZmqCYt1+dh/2LWr
rMNDa1Pk0i6w3+goV3vlsduEa/kd4RwO0322w7kJY23VQ6Ha/r+8vCaDbDLlZSVbLsMfXl7p+iIP
cKa60rbzUKIe07V0bS8APFbJynCie2Odj6t+gwDyV5/8X32hOvEL3Owc00DA//mly4jV1S755DiO
juEq8bKrzRlgAyHLUz61H/2puuk3w1b5bRn9bx81rvG/eNjYfgwZhYpCD+nbdzshM+ipV3jYiDfF
R+mk5tWOA0aUD3DKYLuQmk0IoDqu7OyCCJFpLClhLXG41egacb0Z6SopKqlYP8yCu55kbiS+GKRe
Fe0cE6yoa1CuZOHlOelnqbyLReFBOKEhiUsuDY40KR5l7D/mpBBsnu38GYlOmjCvJE6e1hXKZdfw
7+L2zgxSN1VvtOTWjAc3tREhSD0ut+5YoH7XYDLN7bkgtKklQi0yw+0gJi8D6dGUCjKped/1xjnK
A49Euo0ILEcf8j2spbXVdD8MY64PPX1bhzL8Vcz+DRGhLuqVZNyPYjw0gGcInXCoY/lwVFst5pgS
/eZRRvpmNYTV54i+G20fU14socJNGawZ3DMOxvfTtjtrYOhByBaxoSvmYFsToU7dEWX0ZfbgG2Ay
s4Nuh36EBjXO+NKuzgpjUANLdYQyqezbRQaxUq0XS0Ju19z36qcQL0Z6J/Ew1lbr+v51tOnS0SOS
GRPBJInJWTXUD0V5nRThlXrsjTTOekVb26VKZw74NGZyhamFfZ+F2EJz6StbM+6Q8FnhujLI6LXr
VUsAT0jOd4TxaebMbkqHQjLdwaa7DFCG+aFMslGUYsumGJjzRdjn6AaaT5UUJOYpDIOmqDt1C55A
0Tet/DRmzYZ+DpfzI67UNS7KBv/4hkPRSqWSi9EktsFrGT30ETp/5JFCNjfCBP0q13c60BZ9ek6t
2SOjUa8CxN4Fs5IRcEjGtKn38vIJxcs5zhiaZBb3hu5oOe0LAUTMuDWxgE4j1uXmYCqcqNptERqs
489Z659iRocTX5es3mGMW0GqI5jgBxiPacTIF7zn/BwMAVmAzxkErYrJUc9x1Wf6yvyvx+suE/ns
v/cGriifxjMOqjz3vaa/mxHqxrrsdjm8i8F0+/HDjDonHoqf00Sie30xa8NVDAyqM3j92bxfRq1W
CllkQGnebn3iVhAiuCBF3ZAvxsKJaNXTAitfJYjD6Q+5U9a4ATig0sTv3ONbfPDFB6mtQFeefLnH
uolfr6RN3+BAbbC3ol9Uuk81N1xAP/Y4P6LToABGxjT5LAXWWonLM0FlGtyIQmB9tcqNZGGXyM2N
pZy4z0SPh1OV3G5goD3ipKQhQ8QxGWmWm6EK6nhLNamFhk3eOdNPHC8TIt2x2/ak77WyfEhl1HLJ
4MZm75VyugfvcbXn0M0D5nzBjazQVs3dnhHVNKC1rY4lGkwfEnBpi72W4rQxCJnE9VKJ8KDH4Vmp
73L0asUCSsluxKLEGKU1ew/2b9JR+8cmYkYU3bUZQd3H0DBW8wxhwUK2EN7ksYU6EVWc3e9EQywa
soEmR+9DLQl6btXLdD3IFFRxZ/S+DyfCxAmbrKHKekuXODpwQlDN9rDE+A5q4RLcgnDgGKUMREtt
JaSLNSu7bOYhFG+GjyENTfkD4jUsFiSZq2SaIa82tKNkl+uMesSQ+4eM5FWbG7hIuOPyYIszeJUj
Gk0m1HK3QZaxFMuH0FfewDd6um+cM4uVoobxWc7VpQneW7LMJOVsMLsPxo3VDzui6C9yM0HOyT38
FdiY6BxbCGEAAbEOQzvSszs921GmMbm8JCD3SulSM2qeUTs1Pu4if2Mhb6kAAzTI/Om6nfXu7Guk
q5UaN22+6XqLQTIwKISAQ9qSoRat1WTaR4hxTF93a27CNDgjrJ39W12+rcZdOwu3fhpmTHI9NeyQ
7kO0QIA01uSnJknuBmicnQooWprIeyidsGEEBA+MEEhFdIQvESInpN3MJB/jlGk7ztM2HBH6gReR
1E1hEXpXo3Dh+pYYZtQI5pzxNA7MHPkS8e8jkLxvADzGwaPJX8xyVBsC3cPMzClBmhJEO7MYCFWI
fDJNg9eYqTL0B2ApfHmYVWK8ali3iupL0LEZZiKTadl5Uvxe45PJR2UrWXi1AoTVegApGj2Vb3QI
qwiyqyOic8Z5LUbZtTHkYweaZoTKNmFMWXiq04MRGjinth1P2JTrDmTOHVR4Nmhja43aoW2ja6vR
rrFRPjImNNdW+gx2xpHtV1uzHDFemay7Raw7gaUzsA23ibFgwD4iLDtybp/k7JriBswJ8tV66Tho
P5KKiJVx2JILvg1Uc4M/3OlFsKUZ7vg68esGeh/i6CBPueZwTef0WjWhJwrUIEa8NovO8fMTRNG1
uuCKxNMi0miaTQNXr8tPuQ3uHxEU2UbLniqYCAIzsaSbiR5iqKmbsJyOVo84ewQ80FYXnyXGSUbj
pGMMAQK1YRi+Ha2YkGRuZKNgeLoLPq0O3spzkDL4tnwsMsZuHOtVb+Rb0dFeN8O7QfQXv2leoBnh
lOlWySILR0ZTaSdAlPRhUEQMmPtw7uevZGa64JxcaWRxAUEUJPdBjrFaZXz/pJiplw7xujClayJo
eOnELwu2zGmfWcp6IVDk+uAYakHSveKl9CQ7OI94g2HHeLF0jWVmiygop/tifMNQvaonfMkxjseo
5yvXtnJy30wXkb/GpAIkrPpTzTB0vozqZYH4KDkKrfxcKhg3I/obbDUBK5vYi+JuyDRCu96qcrqR
W5hL2FlQVDHgctC0O/Tl1vb0wFvcJl18MIr0tdIg5pRvou/euxroOJ10g/Fm0XAiYY1sLacN06vO
0lpX8o4AmnOZTq+BvURlkopsoh9VQFJqdeppNNqVoXMH8EGjPN1ktJ2s20TcwqxIKuRuWX7UR/ms
ANrA2LJSoD2NYb5lOwBHjDiqitFuwTYMctSOxl5PFJSrNvqcmxpZXdk9S6K/yuSrfyXktineYuFN
Jrt9Fjh5jQUhw90+6E44ZV7JiRMX9Spp9HXLO+3GHtzvW+dzdkBLUHNeG7T5OLL/GNp0XWDufjJw
IGidCP2ZalYXQlhPBi8XZ2eCsSEhMsDhFKhWWIvIgDUsGsUEvjJWcUw7XPOd9YzYZjxWU/QxY3gi
XH1bMy5iRydd6hh0Le2/fh1jdKyQV3Y8+BEu2aa7y7S9URMH4F9iebjO+eOkzRjQSGY0kfPq80Mu
BImj2S16GYb8iBMCRCBD7zY11JHR38kpGNHkI2Gn7NRnuHkvtUJjSVc8X+1Z/agiy5+d1XhGjLGE
hyvHDirZJ/AiGxCQLoxg6st3LbsxixuWL7n38cHgN2TO6h8FYu06JL2b6On8DX89J26WYqtxreGo
mK9Tgng1OVm9+qu6aelf/5/m028Vo5DhHeoaowlb/VY3ZehuunkxoeGmckkzXVUf4FKccYVhah+t
w1/Ftvzq9b41uzoZwGERf71edNZXbEKe/0701EbzEjdYZ49/XZL+mY/628czYLjRopE1nNffijMt
TaN5tGEbxrt2px2s3bDW1/rB/EUV+G249PvrMDQRiqYvMWnfK1+tmcmLgFE2TP0pWoac86GszuyG
PmjLaBzXXS6ckVQFtpFf9EC/qvrv36Hxhxf/FqYwSH7cFhLXdNhjTAjfJdYwt3GKh95B1bgZ4Zcw
C18Zh1/X3f+q+P3jS3+7fdISPXoZ8bknLFEqa/6EfjRJj3675M6DkhD7v/5Cv2VJ/fOV/nYDzbLQ
JvJkyWJ2Om/w/pO681huHc229Lv0nBVwhBn0BJ6eoig7QciChCW8efr+cLIqUsmjTlVnRw/6Rtwb
NzKrBML8bu+1vsVtWZFtbFtrtERLsAXz5KAg/6Fc9F395uttTp/Zl8KGFktoDMiLteviZhzXCme2
y+GHG5O+GYmqQu1PkyVBRRP912t0OpAlA2u6Xdu9ffZZRjFar1ABuhmoD7P4YWR8e0uKSmAE21P2
RdcjY1Y2Kl7x3m7mjYMyk9mOPO3g+MNdfTsAv1xmuusvT06XT2MhAzZng5XsJfWyNwZhGfeNKcYv
NZi6Kj2oHSb1mEkd/dGIw39ajXulQNt3RoCLGr3OoC7Itqz+Xz6Cqydu1Fjf60lnq4QboXhJac9p
Pw3Onx7z1Hb9cv9EJ3Wdcub+RRXM4H0TrvrZP/tyqHwZxAjKwnW83ixE5mvkTHLCMt2OtugHew4J
7skvnzMr+CdDYaop/3GxXz28LzdUGCm2HZhhoNRRNvUTC1Vz68sPc9qvdee3Oe3LZa4+z6RHHKgq
jAYKHW5rA+x5Vy2qRydbNEM/IdJJXbSL4mZ2IGXAEThiu+U2hebsx/Z5J/3wiK/aTP+edb78nKvP
+DLHpyxU3DVe1W26VTzRrVnQV8gbS0zQ78OWVtcqfRygC4G0sDB0G/fR8nKgSCH4P62i0l+b9b//
nKsvd44AUqfE19tovJ1yQZEo2vOQjuN6cES7XKQOWBCrdqgJGaZuGgUeeLvYUVwwfxjf05X+7j1d
fd9RkxsB4QzTrNU52RO0S6zsNlavw/wFwoc9f/8nF6SxIRNjSGf+uu1Qnuq0CMrk37e+b7yzQ8/U
FJfGkiLDzyucMr3a3+7wzwtetwoa6EUNfDzm5NOUCgFYbZAAdUl3cR6t6haGBTvjQEMMx+b1PFCS
lD/mgE2xDCw0gRN8Xq/rstnK88TJi8m5XkFZZb5VQu8yBnbWF6DD5nt55GiHriyeF4SypLY4nEyh
Wyf8lQaZJgluWlpyZtcsQJk3Wacgxeevq4qXC5FDuID3w5Oe1u7fblyTNZGGFYD561xRDU5Kfrrg
g6ychJCI0cGGdic+4OMFUOfiqK+tiyffa71derrz9xf/4drGlVpGvVAiEAPecq3WKy1Bf4Z9t49L
LzovI9Axf3818dtZWqOVR1GXCO351Xgq+hQtu8IZW7zVGjM8WdlCcqgE2t3cwmmMX1VyE+e8k59+
uPC3H9eXC18Nn76k5BbX2fSM0y1gG2PV+4Xd4sS0QaNZP3Zovp04dDiAhG8RMj6fnvuX2bttpXym
q0wczfIk2fWCPolXuZ0b+MFOW0pmsox++Iy+3QB8ueLVfq03/rM4ES20qLw/duCS/9NlrhIv/j0l
frnO1RYtjAcCN1u+GLRCS6DE4Litt8aG7HCToJj+4a6+34b+eblrOZc8cSn6iBeHTGR9wrNuhU7s
tH7jcpSxxDu8zObF+2kf+v0548tlr5ZFCa8E8SK8PyQDkJLmHsx7Cu25G0OimLHJh15rpmroNi2U
JGaQf/K9frn+9D1/+X5mpVH1Rcv1AZJYox1jCjPfyJzwUvd8+1Mk1PebgC9XuxqWxpjFdRRPd3uj
Otn6spDtyhNXojkdVMt16GcuWPHJOGyKFiP1ITAxm5sChYn/ZiX4bj788muuxmqlCOy9JH5NmgIg
wMDW3v/wdL+bhli5Bf5XwhF03bcX+lTP46nUh7fWRQq4ijfJyqz4iJmAVt3qU9z/cMW/Kq7+GDVf
r3h1dGxGJRNgPzGFK2RLCGuBagrWXy8PSruZ8TiF1xKd9zz64VZ/BfxdLy5fL3w1EWkDghG6GVQ1
Rzy2wXATDlQC+ozm/zqeyIVKuSyS1sc9SPDBxZ1rWJTk6VBNpQVxshqoK8rBDkoH60IHKVNDG+S4
XWGYqeSF0Gnb8EwWX5D8sDO9Eqn9+5GJisFRjb6WcF1SaNrkpAOdn3bblNGXKJvZaV8sgoJ+WAOv
Mor/fSWDwEakwNMZbfpcvgw2LWxy5Vw001ZH2wmJybL03nkpHfVg0ZqNXa1HR/biPaFzbmP/Wo+t
wCn83M28/Ba/zQ/LpPTdaoUOXec3yfys6yZ7mQXz7FyNf2z2AAztpwJO8RHYw77Y1D45D4xD0tNi
Nn7i/nx73gmHHz5Ydfoirz4cJDI6QMgp3Ui9brerQy2V+MMGvFzh9jQ2/vki7vG3Qf4a5585AQno
5FeI6c248GcyTPYiuotDdQ8AZDMATCTgzaFCo6ELh4gDgH1uZs2DBimhGLobBTV0NahHDZZErCm2
qlweZhcsWiHQDQDgO6Pp3pJMW4LYv6Ud4dKZXGrIEmVNRhmqbgC7kyktumWqQK3FVDyL5SUshFWD
IdZAhY9r3FK04I4KKU02eVHiSTZj3qmErQo/k0GjM92eo9kxaToL8LwrCMAP2qleKRhmISmrrAUL
2KigbsdmfIJXTEq1sMBZbMta+Ik//vZSyk4ecOquj+H5ualbM5iAKmqEEpzWzAw2eDWbrYuI3tbp
WEigIJMcBcFOxF0e0mAMGmUZl/JbWQTVNjT6lT7Ajw1lmZyabqkTizr2tSWdZb9Wai9r4eAA+tBO
aNbit3imoKsHOUVulxGWXlfHm0ul2uMcxi0VYMXsFPk5ISWbnpESLdIquDHi/C5PVcz4pEQOU+gr
kSvL6Ex7AGfVE/RS5ERJfqOnkaPU87thpHuqig3gRwMGCI6Vg1CfzzYxKJmdlfJ9HtRLOZAg01NO
aCrLALiPhRaEvApx9iTRIElI4Gii6nlS5mAadS/Nnag+tOEc+gVBo9kFcmO5mAHobiJ6KhdZWpdp
sgpPxT6KFFurhg9q2XutVD5ymUQcdfYZXCoa6WfjCB4T7lT48sP3f72BQ+pIZrnItCOzL/+tSqT3
AmYKDOm2cat6g5Mvi83Jxlbtpe/ThjGzfhr0v205uKIqiL+i8eBuIGL/6yx0CnVDCiSyF3PUrRCb
rEE1dkV35PNRUbNQQjLPIoINsF5VUvww5Yjf3C+COPSdEsoaGannX68ep828a6UW0ext9QITm8AI
Mp6st4ig08VwpAXW2ONPq+K0+HydY37d8p8X1a5OH1Q+0lmF/cRO2HNUoPJwJVvpgd61M3OmT1+z
w+N4L/nNAyj0H97wtKn5u4tfbfHqBjyXPl28tptPaCX26NcPZPCwv/NKS1r9eAb54RFrV3u6RtXK
FuPPdMF4C/gT8I0rmvlHheUgMTWo1O55R7Px7+/z+6tSReIcMhcN+WoDABsYOVXMVYkag7vxItUP
/+QCBpHk6MHYml19OeBC5ulYDbzEcaVRrOkJkvr7K/xWeP/1ncjcAf8jYZyYXuWXBbpp1MHAp8Xu
iZItnpuzE+yDNR8ky3Lv5PbFMhbS5h9UXX5deK5yLNdFA4z51b0ZXTmmYyuxM1jG27Mv+rH1pu56
B2ApG5GfTh3fvqo/r3ZdARkwtRljwdUi+aOFwX1Rtj88yOtFnfthKafsrSmKgkLj6kHO2HIIZV0M
NkzPFYVwm/4mkQxwF6LHiiNGO0juKQp3GoqruFiHCDUrYTzQ2b81YhIvwRT++kX/D9TRu8tHdluX
Hx/15uXy/4H+eap9/J0AOgRMmLAq/amYnv4b/5E9S/9Cqq4rSDz5P7wwXlT3UdX/83+AR/yXgohd
Q8VMxjjmJA76/5E96/8im0YSDFYRDReWwAzzH9mz/i+20sac8UMs+Vz/P5I985d+mzunCQWOECNe
RH96VWwQZ0JawepHkgD1BzM4EBdH1F/10L0Uj1G/ygKvyM7kaamgI1hH6nXXBpznbgUHayT1O8J3
TKl203RZI8zI9M++gHFj7FXZwwkKbQPXy0ncpvJNqS8M4V5RXEJOZEx8tRUDNUnny7b35lVuYp5G
P+PEgaV6p8pWEvZkC9SUBBGVPuk+Bq5eJ/Dmq5ykVzN6TGM/7l9K6pkYNObLMxEvvm6dP8lvam19
yXGfTWbDP/Grm2gTWa1hGqindateU/JH6Zr6Ev+ifDu/YOu1BsdwQcV5kRVoVLOKw+xRIzSIfz54
nRnhSTaRwZTvBv+tE+lpLzFF9dDBg0ezsL/B1/cYLIan0UqPCU2o0RmOJLMd83XpEA7yFpydPt9i
WAeO19VkE3l4J3KFmkvCKYXm3I0AJ/J9MqFL7pTX0u4SwZ48F+a4mr3qHgR4h4iyE0ZMc7CLp5m0
w3X2ONiBboZzh6TgUVl0WEoBjwhrEQ8o9IHwSbcaiqV+6FceAYWSbCcRGIXlzPBSp/drc35eoORL
oPgDddGs7k3+bLftJxvpqvThS6m3nX3ZnmW7hJhmd27vVMdLSXXczG7DO/2+uIlcBS5A7KJ8FezE
MexLi/nVgz6cZV5SrbBSW/VLMIdr5c3ijZEtsQ821VtF8IpF1Z2eQAxdcpsiMGVHDFfLPtnA2xJL
Pgx3zQ1qzUPaWSChqoXuDuI6F2FnfY488nO5UU5eLd1I9oVcTRjkWFu3F2hlneLo0RqbGaDoIwKk
1IMeOpI6JiGrM2PicHw1uxtP8B8tnPVodOTBblHTz/byMyWwzDlJRwVxQmmjrpqjeQ9JrAXgCREM
cjkb4fUILA0VhdWfIYkdBnURnX16BjmIVkv+OLuyU3q5G/mDne/PkRk/nneGNyzSHT5Q63Ij3lNs
6oAO32Qfynq2yHfKqiBZ3IYHZizYpt0AtRotvXeHxJ0/i4AJbqp1vm4BaihuZtjxmipOegwtugbu
xZb3uOBEJ9/19/qt6tZ3OH8FYnjsaKvb4bqQLXUPLCXVF8EbCckOcTIKg0IxjY+CCAlvlLdium4v
d9l5D0a+J9vihw3MtMb+dZ82N2RcmHhmNQB4xtUGpuiSgRCLmYy0YPoca3+SFlCg9r7Mv/s//uBX
L4c07fd+u47I9oLorMkzcrUfHKoCOanEcaOzZreVasIzvsk32Sr24JrewxhjW474fHrUu+hO3ked
pf60Pv++A+BeqW/Rb9FlkfLxXzc64Txim9+dFTtbi67CSDvTXBKtJzjrpv1fnDmm9f63e1Z5qooM
Bua3enyoF+nQkg457W8kdFeUPiKbHC7skyv9Tbb+Qf2YJYu94p+XnB7Bl73cvG3TEQ6Qwusc1YPm
jr5iw3RsHfGMqvW/uSJVk29ukyKGrE+rKdyz62sqYk32eYHw0mMHk45WkG9jplXyEPPl1IIosyfV
I1IB2eQBTGHvym7mqpkzMILH7jYNyJdyLsp+dHrv5IS2BFvEJBziPfqInPiIdtDNlvWm9YTVjHJQ
t0Tjg5U78+ir8hZRx952DHdwXqYs7MnP4fw+av5ZXRnnZzmE53FIhse0e0/ll1N/pMzCunNo24dT
AlrGuYR+FDlVvn9M2oFyMOrzBxB1kHxYILucyT3/aPL3vnwUhXui80y9vR9JT8fgW1pBuRDJDyCV
YicZLgqysx3Q07JbGyZ6XLuhivjqnRibCAIbWYSqki4BcZuQTE0FTHSfP4nRc4hWvU13VbeeK/yE
7DALyegAikLOgB8jBTNRzZeuBJijYFkkOVwKN1AM+uoYC1ibadUitJotVXUVab4NVFzPPCNap2dL
LV8z7KM6bsuzMhEHC7LW9kRd9Upl9n1hqS2xPTopqiSsj3VuzkQ8zIAqqQTF+o1eLMkOwAg1kq+V
bqYECzeUUalQsM+ARaBSgYdszT7nJysPEIlZ7X1t9R/w0MvnQjcTr1kCsE4/YRKdTgfyc40n1SGU
owD77yeVDxkctB/vsl522ZaAwlP5WHdLuUWP7xar2KQ4NXtp5XVDeG/snyXFZNVnHUKHtIwL65JZ
gvL8HvTrS34IZyslceistW6/UwkNAV1oKqRvc7JJHRVhJcHwD8FpU9fLqmYDMVZL/fLQWM3lfnCq
g3HZkLiMqZ3G91ss+mKDSQEHKf8I3uFdSVO68WYH6Qm5jpv6MFopZa1OG3C425lfrEoZ3aWbfMCo
WZwP6Wf+YsgUaRDXLzunXzfMcGx9CjJzyWJ36Lg2D7Cx3BGQ6VKhVXcGoMZYmbu0mJ4uxwmsdsul
c3M8irenG9Jz2TyBdAzu0uZVIGPKWI4GnMS11niA9ze4RJDzOZdF/ai9kZq8kpsldhRIat0KoakF
pO2ZLUhrY097E106PuXgSofp4AcGOLgbLBCcEs4nU6tAW9EPSm5rCd3rYaQp7DPAYLy22xkV04s5
OzmwvKLToejWEosatSY/sAZqmpolAkRjwX7DssIx0rCK2jpldFgrP1nI8fos8xbT3AXLkR6GDcVh
EhQkAY+9iba7AiJp50/wLyxU5I+VfIdRPIPrQCSQLR3Gp6Fwcnc6IYqng7pJ7gI+odZm5Fp0rOvo
hQpXMXN6pFx2Q9ZC7YFnmPM1Zb/6KSpOoGGXzBZIqXk3amXO3xuE/BMTkgDNOwUJ6KPwDMsIKc/0
CphWyqNYELrnNNJm0FYVvW0cy0SpOQE2NMGhVitfdpBe1Oih14gVwu3z1DY+GX6ttp6CCQ2Esi44
ywGIoK0VC4b0hOzCtPJU3lPwK9kxYEqxpJIPnmmUwXvWbGUwi09AC9lsOQgLlY17ZsavCP55iQGb
xfPcHo/xS/F5PvRHmvcic0FizjEHvKGkjo7p9vI+gi2Ao3V6KnJ2VbbKbeUmenfycbv7uQtaNl5d
qIelToF6MlqrmY1/QWaW5YGA2ACtfwtOroFO6qmCJd+SHN++NZ+Dc8HchEKc1GDQwDUsV0udraNp
ClDOZn9GQiFsUEXBrsxy2UqClxjKW8zcRTwoDpPsHeZL+tS1L5pGOpwbDk5LHVQwjWbHNhlfDP0j
GtgYLm4Ulk7N71RIkiZRAtvYmYWm+tSQwsRyiukRC8hnTyClsBXkJeRE4I3jsdkywVvlyrgDzQX8
nZyQrN0mNS58U4M1eyzuual6XTFmEARoio/DaIbilX7ciZ0pvUlTep7sntakE7a1FfgHYVn5WOR0
T3brPXrYU+h1Mf6xTTN3Ie7d45KAAhGMu67ih/PiB4dw49Aqo2kxUF+Ss1NiXpgTf3WAuZMgcuTB
pTzBbTDfEEQVKj6Jx7FbnXcpZbvZ7CDLW9wmhC4MezF2w3gZs9Unkaa2w/NEjd1x0qOjp2fYVU1F
I1vLtvXzgtcyh9plQjvFCsHYOl/gkNPVIBglCp0OJxfJAMPMLBX21C7lYyPbYQhTeIw2DFG8Xedx
OUY7NHzZUxIdquaQVI/kkWozT3ieT0GKzxHYkWdC4WXGvqw6YF48zaWiXFohjh8wQUxPpq6va8DD
8apiXUxcbFioOwUnPi2QJ1SrNLdm7WNRsPjOI1ecf0YwssgFQyRFugyQJzexwQlYaWllKMOJLz7t
KK3wHbfvAyGbuNYQpAdOPljCSrMNatZse1aE1HkK5eXuRU989R4vxYnDsCmvQYorzukJjSmy+gVq
Ux7PGczAYtSnIZS8X9zTe7elpXDmWxsX1Q3WOmt4Mi6cuMzYIVEleMIA4ki0rA0aKuAunLICOMMG
n9jK44yQaQ7mPslYNvERp8DO1b1sHKN4p1W3+mVdJF6mH8qQc9FWme1HeGP5HkaQBOePZss7qw7d
HJYG440UtAEzgkMqntlBejYWLCNzZGtpsJXEIw2JDqSu3w27inQaZnBwaaOLPVEb3MB4aKCx3SL9
FlPoNfR2bgmkbdIlaOyVjrKVT6Sku+FFTIOtzsozPLcQnC7vLWokOKd+lfHNMOxsygPMRCpxPqF9
JimOgJecMWueIm92WtUw7MnnegpJtEFCkJVe2sJN9C463mgin60KHDM5BmQ9x770S+6aekXHrGBT
oe3Y+E3AGE812FZA3gE/SGLLS0QYU+JGKuUPU8XGoRmxWRzmPlEeCAcoF8huv4gaTpIXVElmgAYk
X4wH8F1n/JgmcZIOWwBOWqd71Q4WwHPt5B7bRbTTn8D+nuzS71cAni4OhzreZ+eKFnqgbedK7uw5
PdKPPDlw7V0cPt5ct6qFZCorDpFW4pFChth7ZsuL2CWcqH7B/sFqd9AXyap7K32A1GZ/X74wbJ0z
HaTSFKBXHDjmHeTpcvw8Ngal1QHAcwdfdSmKW4mfHcgD0JbdY+/gPndmG+o0fOdO6cy8yhbcyk0X
07/oZGuwUca5hWRWR74IS1vmdu0Ft9Xi8skR3sk+IVfqd5RaPN7oHqcBnyT0I1NtrMvDGc+Djxfj
jMp5OUpHLXiYvKUJnHaOKntF2JcV4xbf7h1owOAEewkfmKkSDxWRWG2PmnmiFXXmV0pkB5s87iax
yF2mYjTchcuZ7E0MshIFR5cwu11Ql5wcIY/sDKWFsDmpwPbAqRHmRVM8x7gmLmP8cDeV9ImJtLTJ
uaje+tfxRqocmIUSW882XrbGFg6zK90WMkBvoiT1m+iy7A23Gzylw5NvJeQTYPggKYTsmsTNSf/4
mLR10DOIW1WLRT8u8sSi/mTP8O4uZphKHQmvlBkz8T10H9SPwNwIi7O26J2AilVKjoelmCqqaRZC
6jGVk/EzaFxbeJzSMLXq0ZeeKnu+7P0WKjT2VbNhyVb9rltBlbTgo4XmbPD7/EPPN93lOHZ3Ff7S
Gj3diuLLRbT0dZjU5qy8paGajG8n6bV+zT8w1Xm16J21V4n6lESp7HzQSEJh0x/Whd1jswuF3oya
Oxn5ZrZrCEfIGPpQ9aMHjRPCbLCJBZjNlwEbAnm2himu2yMkBU9ZC8VmJgD0zRZq/Cxp0AhtPFUZ
9reOsIAZnwuE3iZY9tGyHHY1i7cwZJB8bW0zYu60awug/r7cXJaxi69u3exYInDJU7phuuxfja1+
1Pj7AE32hGEE3ATfNs7G8l4Zfo00HGXKmpOJyi6xPei3o0Xi0yRQF+CL4rZHE7tnSPNGn9PWnOd2
tcEVRF1kZVj5I/7YJWkO8vNoZdvzAtI8+2uzcSFPs6HmgB05F5Q0PmmpS6pvdxSm3NYjmduD0Fsz
KluOJKa6Fxb5WtvqexKU5ivRZ4qy5QOqRKKZtnOPn9PP3SSnt7wk3hFJ1MkpeztzLhsjtUfmQ05D
cyQ7jAyo3OJnYycHkYrbYM0Fh8Fgd7fnBbt2HNOtA9k+cqTAxnk77BVyVqj7REsIg+vsOX8AqD3k
fjG+juFiiG+k2arslxGxpt7ljGOcVQyWMX8x5XS8SB9OMeCbA65qTCfUFU1u8ZNJwRx8oj4x4CYq
m2ZHOr1AuMOh36IY8HXtRoy3YX4jK8cYD2xodBbMfwizZNgis9VeY2EfzMFWIt23jRy2dkZ99CaR
n4b+YcodemvvmZHKKSnNgQ0UsoeQHQ1gMRCjSF1dLp5WuiMFMH3RaF6Lt/lT1xZZdShIRqm92rAJ
sz8RMMLfPp1YrPpxQqqbhF5ZOVNcpbORWM1Z9GZsw6yMuZJB6HYPkYH92qI6wNIrrihjj3gnLCn7
gF0elg/16fNUvZxmLf8pTrfHAMLe/GNev5ZUx+fRw6l0SQfkL6qdx2YwxSJEFtYZlAOnHY69VBRA
JS4mD8b5SZFtcpxzsubkxSxxsgKK7NqoXcDtj8bZl7rbTvWL8IUkIFal1bleNpT6khfs6Yngxx5H
oOXg1vcye+pVYfNhL2bMXsvgrdMI13kVD5eHzk1Ywc0K+2rrFzNK6ibl6Az84z0VZqOBxGml0YrC
+qnl5BA66WwxK1xkCCM+4sbXAmChHlCvkxUYXkT9febotVdKu/5CMNsNudyxYjc1eesfVX4cdHyS
7xcABsx2Xcw6EK/pAWtAPiVz9BpbsFO+I33byHaj+1P5tnhggSdoMg5fU4Hq7Sgsy1BaxQxjBWqq
QRP54rB4T+4V7aDuRCsyoUGS0MXi1yE3cU4v0BkthrM99+bLBHvxih1W/0Dry56JS9ZmmLnTF21T
pkV9DJOWCNL+zPlYsQD4ZiMGRca3ZsL4fpdLpgoMmCfXsFpHWyLxYLHk/6UqzyELEPaSyZj/KAm6
1MMTKuOSOZV+P8vhmaUvtca7Sl7HjZcfrbIisB2Q+lKlJV2HZoOfvbfYWAFz83KPV8DMSbAHLRjW
HiOzkx3jBBYGyFaeVc2+kCl1Koh0Kx6/zrfR6hZJlD7VEkd/Jaq9dRoM/AzP6K7iKHKUPZECNCId
DLAv9BdaNObwPfYk09nG0bD1V1Y0a/Yx6f+m5w85cj9r1n12r5uBKXDeQv2SWRiX3dymSsQYRC3j
dcbdJJtIdAIrLKLg3vQFSpYXXH0PF6flJD6/A0QgkpfsDfBdY6IRducQ1BXJTCeLMAzjsqWEJXKk
t8I9VW3p2C6HR8CJBzK29lXoySxonCqpnVPuGS0mvRvixgJHPjP/TpCENyX5qWQ8lWOvy6df64pX
5dqZHOImqnOF6g0qzbW0bNdTH4JUGIsTqJ+44Y3hDOwS2JO541J1mXgo1FcP6U/qkfl3lWPEaxI9
OV2nF3/VqR5ltRnbjBIn5cvB4kjHIKG+AKqrcOZus8GXzfdPamjFTxMLr832fOqTmjN7xlthDf50
huzuqZCuULUCgTbDHbUNCqIkR24l/mHpiR5Mazfayix7rNr8bUbNT7eifleI/3Ir121wjEzjRWm4
lYwt6lK6uSza04rOE2cth23iYlyN7iSIO7mKHeymXkDgntwYNyUojRWZQovpk+U4+6tg0e/ni3DR
OnN2BDCy+WehK+0oVXDztVXf8Y0zFtTXztfWULPthhPYj+KebwvQf76d+VVv4ZLMajRQvwrQU2W5
9WXvv+lhfKPimU8qRpG2MDV2Wb/6IC8iSjvovFMPg50mt2gXFmcbu+bRMA8AVObw+UPf5Lsv7+s1
r6StpO0VLQkhyi+dZhMSMXGLeihfcpRt9yfOM7WDHwtGKhUXB1e0S4rA6bTMOOar/J6f1Jzz3zUO
PANpLmoaLSOUgFcyG729YOLAH2Irm+KTeiBucNlNHZkT1AP7eL566J+n+4zpCdLtg75QcJUDYcBu
7UIpUaiOfnLqCI/Ry2xTLFKXncFjne6MW7ziMksHYac0BUzB096iteLPbJVCiYlvgs7Z8/xIiO5M
IuDHzB/opf00OmjkfzPp0BlCAECoCzykq5Ee5GQdQISYJLiERVEfdi5v/VP7JjHXyU7GLmUwZ7up
wXBygnt5FSBbK1f0MfDl9iZVrchsXyd53iomQuFVgAIgHoKIvbszIxqAis1aOoLG0Q7UBbpHCUwJ
sbGlSSgXjfcINLI5ZqvshYOa0NCkTj3NB3TkF5uUUyor/fwQ0Aa+E187r/dHv1/HS8NRbueSP27T
TXqTkcXIYUJPqFPAbLEbzsL7aMv+an7DVhblW7dgs82iEE2tFjtyONMsBD9HhkujeJG+CuyWt/AU
OJwv2HJ17J9Lr4UtThSFywTYDNbFlgA2ej0dA0de8u8nEFdwO/OoAG9nXrBj5ewmNjpTAnpL3JDA
ViyemCVsSWa5O7uxa9jdzfyJIN/LZrY5+dPvQGaQpTsBAcDl7SxgdwhviU8Yn/5+TMnfTYFf3vG1
MC44J3Fbn3nHitfdC5bqKDfygp4wdHrY95+TJaCittY5M+Zz3pr0dLrv0TOEFBNw5rms1evk7sdv
79uhjl5encvA+H5zXw9FG1Z1KilUfRLANhSP9OnjuieCl/1NvyEr96fZ5Ze263qN1b5c82p60QIR
skojKvaJMXavOg2lTVKk1t1S2+d+qFvGbefI9Jw+60X5Nh0zQrglwKLYj5ZWD9JrMIMD0EfF6VA1
aLbK1mAq2E2tzmRPK9+hEhscu/1AfI99uSfPhmZvfDNs2mP0Fj9TaePEqN/W9xzzNQfq+9kCbwCv
nHRAG1TIdLYCXbVW9gwegOs3yj5c9jLJLHa/kvYwsqJ9tb244Jk+OMRRefdozViNGx5xuMkkEx0g
jMkMoM7rnNEubvoVyozIlteTNQqcL7vw+WZ4qtzgVl2rT+NCW001TPGhXDUvkyCjcqEPJqsLql9X
d8M9vPIi9Nolp34qTSrEkaX8Sm4JJb/wpn5gvz5uB3cqQi3mVHum3SAVmw2rot36zNjsKt36ADlp
TXlXdeARbTLvgk4yvo8BRzCRl+PUS3E46uyblXL+9cXlbuKJe5jdM/eyBTHGuBACa7akdGmrzLzb
wEztDKlMaeCCtvM52UQe22qXwm+zrh3VBfrAz30c1tTQX2vq3ftJEGEsS/7CiZL5LuR4jOjeSe/l
neF3FLYo+G3yexKYN8mRXEfT2FMwWBkLYECesgw/58xfzrxjNs4xQ513mo3saJutGb2AE6ctLKXs
zU9qgl9KuuvPVp/DNFbm6IjhRP61zT2Se1oUJ51Zml3YJGgNUeKwcw7p5Z9tzt7dH0q6/y0gD/7B
NwvD10tejRTUmWlRd1yyLR+zuRUTZB67WrBMFMsgqcLqff2dsstwcQcZdtltkH2U8Z00bLJBtEVX
tLH8AfofnUA48nxZM88vJGg2zuWoFba65Mx1V6/kk42SPxDwTlpdbku1SXOcdG4nBikkmjLNyKdZ
Y0IwOvbv0r38OHAkOW+o7eSEOQKrXnJABrjmYbQw3NMtuVP3ya70aQIxDhsKviNInxUCdhp6K07T
08fhnOHhU/gDDcJfHl7Or4B+ZZVGAeLo55paMkEpgPg85VnfTM+btpjNX5fXwn1+oAcIRqt/xOtD
6w/OHfmiVKVW6ZLRStfDlyGrj3CMFvXA0YElbBhcRC+CbAqiSbPsggeJBWI7FPYFJbZZM85mSH+c
Zu7k+3J7YkaggFeal9fsdrgjFnLSSIlLRfeNcYe5iCkkeuBc0qo2f5eEmJHDz+jB1+s0Sh5bQXmY
zT2Od3Of97VIiVozsyOCtiekTWdYTNtpokcO4p3XMFU6wrJN0o7JH0xEhzTM5EIVzAfslYy20izQ
a2VIs9ZMK83bHCPP51lzmrfijf1/TlWReSqbrTSLowkavpPAaUpLoamQ6Uo1lSbGgpkQzFuJioHl
Hp4LCliQyxKVm5oMqWfkU2gKqOvOPyWTPNRnaEhb1fCKeM2JeFLKCO/VZrZNH+m90DkHgogejOLJ
Gee/lTxkaAZPlvQG9op4oxeaJoQYWjCft8ryxCl86p2ePuqYSpYnFrSCsNfTXzrS3Wv5RTT6F9Pu
YGana8klFuam88OH/h5YYrSFPi2wsO8EF62Oqx9Eem1Fv847Hnbm95GdE2x02hfbkDMaiUkUu3Q3
Ypa/M96nDYW8o5RRRbuWjKALeRpOarh97FDV0IF1mfqOYp0T7n7y+//Gt5yEMbqKDEedC6r8m+Em
xxugdQluGYgMixkHmJX+OT7KrnKH3NnuF+lSX8A/9EOHG3FLwWQ31qMb56zvwqJje2Lww7QXYPLF
pGxgl2XXkf1LRPDD9uT3mQYBsY7EFJMEpoFfa/YXDU9dXoxUivh0+jfdC5aGGyyn49jFQarnjB6F
osI70NH97OyGAkf+NtUGML9OTuYN8bC+Tj3NoDtNWren4cz5YS4Uf/qB00bmyw9sg6iPogLN2Bwn
hSmj7AyWlRfYJSOEz5nH9r/YO4/lyLG0Pd+KQnt0wJul0gBpmWTS1wZBsqrgvcfV6wGn9Q8Jcio1
/6wUoZheTHR39UkAx3zn/V6jrMGOXi9WSNPl4vO2j536ZC+NDw6Ove9Ssw8DxwXVUU5Y28q49c6k
SG3MVbtTn1hT9GEujfZFtzlZQ3wYTZnpJwjPEgc8o9jxbTxFdvoZHzKuKCgLqpG0Hdhck5DCerFY
6nb/0nPQa7BrOYOpo6Z77qVJPJGPv3n+iRTMzBD5cZ9ffBAZQ+QZsLvGW+tWexOIlb6mddn9pu8M
g7a1O6gbb6092tAISChHV9pvS1t3aPWDU0i2ckuRcUZGkN8V54nL4v3INzBlHxrCTRfWjnYC9NLx
ioxlAcaicIMv6/A4UdYE+EUkL64nnM7lmg8/E7R3ojreSeupTsDi+5aJtwNNmrxe4AwsL8np3y/y
s+9vIeEx8JbBx+YLgS/y07FTcs7gAMIyfGBVXAsbeunb1CZTUXvMsFEwrrSNdsAxlclRrOqHfif9
ttadk54wlPeXiqOtzRNqEIpqCwOAcUfjbsvtaOCyaZKRyrXnSMzTNnvsNoVxYem8ix2/PAFGMmif
NBU7htn1MjX6MSp0nA4nCIHo1J/B7xpOkHLdv7lnf5tvx22NFJu73WFiOdenfl843KDfe1WPOmVc
jatVsMwOyT1hztJeO0usPEjHVHKP0REps021e0ObLiIu3KY0I0jogK55pZ4N0Mdolf4CAD57t8mF
7A38fb5MT9OEPQ+d1KJSImzi8/TUyfkoPL2gIb0jyO/QYf56MJ0mcyb1TwluSB0BTEIR3pxzcxMi
S4IGio2k7aKpNwCeoFjY1Y/yDjdQm9yW9q6612AMTVWn6wxXzUtBP2AL4rZWf3g2hKOdeWxX5PSC
ay6UJ4Erg38t76QD3n3TNc7ad8Y+Bhu9g7pzVJ5AEjygftcpnMDJb8mr27Y2+abr6Dyt5uTsYcjE
6rmZ7n461RLR2+JpYiOuo8lqABa66ahgfCOUt2W71LcQxiEK8QVXebE2sSwpKfbS6/baFbf5im+b
wCeEzRVC2lr5z+pv80h/g3yjCUdeJg/Rmbpg/b6V0HaawKtxM33P6W6Sb4ybcT3eU/p412TeYzG4
8xxjYnETlXWLxaNoC44BvP3DcGrPdpsl3AqHcA/ZLnf9DSqztYnUxKHIeJtukAX7AH6uVGHjurjF
RdJbQwtdNgflmKfrel+uu5X0ENDyVpaW4y3J5xKmc7Fahk+FMyn0oBQs8vNkSNBbS6WytWX+g+D3
iWkhQWh8Ne4HG/+q0lFeBkgjS2M7WU4IK6hM+2oFNg7bCImxusGg2Ol3lgM3a1vcqfusBlccVqYN
Z5DmJuHToBPDq7mGF4YB5sH3FsF9v2vufVu5cm+pEmIKrYX5xK5k+uupXW7a8Y+UrY4eAnzXtdas
6j0l2iq4TkyHFkKwlI5GbrM0yqsWPROKygSiEQHaq2GDhTErcnj8JD/8/0Kc/ylL8uQ186+1OMfg
Z/cy/I//VWdx/FGP8/cf/FuSA574lyJBkpbZG2FKT8YYf0typn+kUgZJKjuK8imJQDb/kvGpg1qt
iqoIhZ0d529JDv/o/W+TeWOKuL8gnJtFD/wpimDuy6GyqSkm6i5yXSTdMJU5TV434xJLS+95unBy
l1vL8NNRXkztHENbXjIk0qf/3odz4st4s3OiLgTXS0rGK9ajbdCsHxYU1CRpsZnB2aEKaUwaZwc/
WRrN0tzJL8YeWMTjcBioFKf+j+YU2+qpP8evKLLRlxz0XWtXr0QD2v41ydtH2Bpr0lp2im1sqntA
GIJS8exucJPEbPKoxCtyd4lWoZqRX8sI5zLWYa/bGTkxy+S6prb8MDGu//F4n0QC+gwCmz+2Oiu5
JGIxrczUveemPJRv5hGEkKvkS8rZdeJyiorI7In8XFR0Vd9gPTc73kptY3dKbqB0W5YTITGkGl2n
2xDRIn+gIwHGWqAYl94mHPlKvFEAUJ7iLWQmqIvhwbuquhUE0PRQP/H/d/2bFi+bcpHGdmSs4EM6
/ROxKYrEi+vKRbPjX7cOACQnHQraSTuV/jl44MJ3MmBFQmPT96O61t68B+uknEyHEINBR+y+4BEI
TLvhv5VxArz5B/PGPwChTqRWfVVsIqDfbk08eYaVEq+b4EJbqn4I0KMmgqtxkp7wKvF4CxA4FkiG
MIkIDDtS7IyuobKOn7vfJfAWjbm+3FpQLms5ZrtPh8N05lbLQVI2XJ4XcKUIDw7ljSQ228iEwvQq
vMkcIDC/2pzysebtwW8Fmn/rbYk7vx1ew7uu0KWUt5KEcfGxSUkoXYKMldBAH0kc5Aab/g59Gv+3
FSGl2nUkjNeQAnuHOgWWhubidkvNmOQ3WbcLFGJ33vyyXQ3ECVTXYrvP498miEO86sxtUNzR9s9C
iNzDoiSsdcIFMjzXkxWhcy5ooeF0d+E6daRfmCF03VXJ1ZbwDvKw71D9ZOO+aSHIOX1xbRj7IcWH
EE6AcmNBvR/hdwXnSnmo0SRF0nXHN7Cg03O7rvC64oz4qWMMg/htuoEPYBsYYbMOOPlG7BmWPgwM
z/HxMxQntta2PyaneEnKZ3fjPZSQHYkL7ZwAwfUltbGkzK5eXxbIrNVV+mXZY87pPWuc+AQhSzdu
sofHbHLIwtJ68ZQtScvt1Mn98ZMj1CZG+AC2a7X7IXtIrZPU7UnNJa+Mvyn/gLAZEAJ4HRprYwvn
g8Tb4AB+yKawVSnyx00IR05du7+oRindfkMmu29vPRE0ZQ8tkKkYjE6vbmhHlScZay1tpR0g5HXE
OCIN1G8JDC1YuBluyfeRcd22V6UJx1E816BVKhEF77433F+38IaNAao6yGH50EE/zY12AeQRCS84
WtPkVQzMOM/ElfqVLXQYiLlH/i4F8E3AlM/kX2nHJaA6x81LTfartKItRpRUL+36YKvLPwtoY/pa
U35AbbeTVU4naRX2TsBaWhZsiFQqywbkrTr5DeTtY5StknRD9hk9J1j9unrsvIUG+BNegOGlWUPi
H1+VQD90O/TUcAX5XDh3vSR2WtFDGcckcHyvAotVhxeKetFhai7Emo81v9WW8GNGY0j9544KWXwB
Ot0lN/E1AjA4FRP0Y9r+WlrKi9bhU1y+Vn9/lP7zYd+7Mx8u8W0tdlFD7i9HqeuET5PxnbV0EXJu
23tiPh//fKZcHG7CFD4M5/ddLWhyx4rBJcWRVggZ8X0APsTjY1GDCV44xObY9JcXPLsFVQN9xbTm
+SZNAm241KZPdzNhNMDhN8JKuzB7psnxpVQwuXnh+CGjwZqphYWsJH5UFb3nkIuRsuGua/9fdb9n
dIy/n+uf48wmaT4CWnG2/OO5puNkcuhsF/iO2yC48AG6x+zClXKuhJ6POTfQi4uubg1V9p5Vx9t0
eIQQbr9V7fjmYkfh+yX4X09nzTZWKW+EKBx4iyhs1lhyHt3Vm+bgM3O6NNSF72XNJiTRrF4hIR/h
mTBzBnSenJfEiwv9X0z8fz7RbB56hhEnLfmK7/NwYlzDG5jIUiR1kF/E4X5hoV16gzNUMHR7nB3N
0XsWNvoO4GIDlwROSMmUvwTNXXqFs/aPVJWGa/hMxXDrOsomgTojOJdN//7FvvzPVzjD21I1HKzC
pAo3jyaM+dAu99PludteFshenOqzGwYnQNuXNc80TYvm2C+iZbSl/XDR5fvSy5vtF4asi1UT8VDh
1txNzl8TKW3iYVyYD9/W8v/cl6zpd3zYeBstMBoS5rznScg/AZQovn24MslhYgm2v2AaLi8MOQOg
ZtsFrmafh4QpM7Lx8mjT2ebtiyMEeHCxy9a1F76WLM62i7zWh0pQmezirn7vHSQHjIqh31z0urz0
TLPtgp29s4qakUKcgpH5sF2gNKfNd2lRzWH9L29vtmEIaT9Wgvz+9uRdCabq7mhSriMHvtHBXUhr
6Pz4w136aH+eJ7I42zfioAlMcpinRUZ2zyY85WvN4bTkuy2GBcDMfzhJZpsH7CUxtVL2XxFt0j/O
lGDrb7LTpRXw54WGLczn2WhqfqS43fsu5WGxhwsERxcSyP/skJTF2c4RGsaAP6niPaeHyVEy2Klb
zQk35Lv+Z0saL6vPTxTjDtcnkTqNNO2HwQ1ds+sYUuBEPUNYHP8qNhe+1rdAyH/tIrivfB4Si26r
1RIerllO8HC6kh5TezqdDRBK3YZu/DhxJy8tuwvf7n39f9i88AcafM17X3XBJj3Vm4FVVx8vDfP9
IW0R+4pRJi4B8wKnIUq7SjR32rHkHajwMviR79+yLVcPXJHXF17mt3vJh9Fmu1Yad4Oi5Yw2kZua
c3hrHtBnrAgE+48fbLZtiX1qjEFtQcjAMNfYEya9DLbpVbKaWFYXt65va48PDzbbutTBMErBYzRs
Dw4VbVLFEe2JegaxxbnwEr/drz6MNduvtKTxpCQX2D+cdAv8shs1R30uVgUfjVA+mhvi4uKmNT3A
lyL/w6CzTYvk7bKILR4QM1Dwxxi/SosecL8kBOgWymd/feEpp+/zpwFnm9dAapQfmMZ0epuOvGSx
c3jL22QLYxASwfto/xY8/v+aA5XMG/vXqPed/4voXf8leak+gd78ob8Rb0P+C+NVFeDaEg0Zl1ze
8N+Ityn+pRp4W6vvkLOmy3ztv02oZOMv2ZAN+msKvlVYtrEF/x/EW/wLM3kR6yjISxI2HNK/g3i/
N+s+TgBV5SgmOuI9VeOrQ32GsWAfN2VgB20qojMx9UdLHupD4gLajSVcn7xgTSPh1IpaOrh5gSxA
L8prs1Dim1oPrWPaVSjHDETBSruLhuqgB4QDiqH/0HkW7hFBn9mZ3vgbV0qexWgUXyLVT+77MUXz
rQlFvdL01CfgO0Mt5RKk67hWaaGkhGWcjKn94QN9gz5PM3r2wGSITMaUuFJiVDNbYnk2ukVgARKJ
fWHtZVNxF0JflIuyjgyodP7FzXi+pnnDcBiIKzJEnGjFeS84FDLiLrIqsgmfEpf5BHeJLsYjzZjR
dk9HiDFp8qyYgo4DRY7cUvNfTNIbrvTRcAqJpBrS2jW1WKpKCtEs2mih+pzl8RqPwDu5L2Ky3BS6
zGLdPuBqdjc01Z2JO4pRyuxTiUW8FGGoSaPsyk58JSCd2Nkw22kqiZbJAJNLy1P64UGs7iOjjUjY
MqsHrcqTX6KL9FoeqmwtyQh8lRolqFAC2bWqfu9axaFNYFeFpIwZg3iINeiTkm86SRcfpMx4c8MG
uwGQXWHg34uSNroVrTy+ExK/XqiuZJ31zOpO5ILejJFBfkCPzVheTzZcgpivS3MwX/yxRkwnGJDG
TT8D0MxGO6hJgxQsgEVFDojcKrX+pJsecvW0rnZcr45p0+W7Ui4GIsQEadWPavGSaVr4Q86kBPsH
HUq5h8iRoFaF7oHQodUfoBZEdQV2BHGYZOWIkrgSzIM4+p2tKUD2mVzW26IwozuzkaxVPRTJLusF
Cfas1F5lRYQVwp/n6lRozeaqijucpLN/0HKfNoiPdyutKIMhEWskMOIpRSk5ZXHmCHTMOLtXE35w
l0QXir8vQ5KgQBgywgdrCqufLw+r7EOXywjtVwGUVjd/B6m8rcbfYymsLLoyYWJdStl6h64+PSY7
pIGzJs56+FSTlPH5MceiNy2/EwPbDSLzXsnzzjb9fOun1X2puUhpytC1K7NLV6R6qrs2VnDOaCX1
l9T04iKFJWqnlahitDO6m7TvtJOnK0ehazw76Hx6DxGw/1hX7EJaY2taj3ylzb2lObgHOXWhxAii
oWwNM/MP2lA9EnLxrKTlTVgbPwdNwZ59iB/8alz7NDFttyf7outMd2PWtGHU4Yo93sMqrqGBIHVi
cWVpxi0SktcimnImC9iHtaCiN2xaevgi+LuAxCtwh2ateTHMvKhD868n3okU92fF99RF5CJ9GAcL
SojemdF1bzbaFo9gWBRt3b1FdQx/O5TN294YFTS/wtUQASX7pbIrkki+tRJluA16XwmX4hBmR9XD
ZS6tTDzTI716krsI2kScQPLzmresy6coYeJJse98bqTilhD0jd4ZO7MquFjrQ3aHkSEWMBMJsDCP
QeyTatuIPxo/D+3Brwk5xMNYlxHv5qp7yPwRqLCp92Sxk5yb+Nwo9R4scTK+xhFRcjKSZRedkY5b
NQyrUyW28SpXWapZkcekF8oY/rQpAeCFqW5SIyB0dbAmqXcmLC2lQxRr0YeI3eDoSvFz5MUwYT1U
gw3t1HPM1cVWc5RvZaUM+ICS8d5Mqi6zzoNbt8UxvtaTbWPp9UoZYXM3+eQSMqbaOqh0aLnSgKAh
SB96HTsa2eyjZ/SrmIeEo3zIak+6ilx8CVKlHJzKz7ZRIBMO6wcomPNiG7nR65DJxsoUEnWVSzn7
T2s+iz4GdkhZyiokuLcJn3IvorHC/rsyTS9eir2pbo0yJd5qMG+JwIO2GYYg88SHnUfg/I2RdGhA
peo1cEtqtIYdKa9DwxGSeKlaw7Y2EPxnSiudwlqsnmO/w7XPFd/Y8duDRjzJVRuO9BQtLADrUs1+
CAWdMzUtsBFqhYtM6vc7zedVrSCjI6REkUSD2md2C+n7qM5lOcntAR53tKhjwTt6g5nbcUG6ZZFd
tXVpbqBBYj6gF7hxjVh9CV2MJVViHkfimQ0tJowzu7eaPNx7YdXsoyjwHUE3XsmOb+gUiubJT0O8
JYIYb5IpJjs3w51c18VK60cYnL0enyNBN+/T1qPVGJA4ai38MRjue73IV1EQtQeh5oxSzcqC997i
2GfS0FNy5P2BqBo7NsRk5XtyaouRiRwx01uM+q1iJfmKgtxTNW2pUGHe8nXyITr2RnsjiERljlpu
izFCBjTX4NmFdcQ1XPIXYSWjL/Ia2cEyNFvkOUw6Nb/tSOnsM9HuyKJUleqHkdG6q5Luxgjqm0Jt
Dwl/QgzTG87ox06brMJF5DwolwRZeGpa5HvQqsc4xFMDoEPR7k0lvh7k7KFvypNVd2fX0FZemoer
LsuOXscaGWF061Fz7qGXe7H2kkoiZo21vIk0jWCCZK/Rcg1qY2Wp3pVAm9bXU1RJeQdC1Kr7vO1f
DUF+KkO9tjGCLlaNCjlblXBiHgKRRJjUpNmtsJyEUjYJU89EPEyRSighBOawix3FhV7tVuOTQRfY
dovi2RzSPeJFfZlaGfxsxRVRIuGTSN9aStvXbkzRwROw3Bb1zhjDQ9xI2J+2OYG4RrQeIo2Eq1x4
IvaDX6KnlDejejfC4Q3j1JEHKPXY9lgxjpltFqJKimEVFATaogQzr+o03blVry+IAxwXraGIyygZ
YEnnvsDUKg5GJyIQoU5lW32qfeFnGeskVI/Fk0RPNK+jHcWzkw5TQ6iEnW2I/nVjBLetWKFTluEH
mM9FLNtKKSO21XdWqdzKTbDO6DxGfrmXcnr+itIhy9KFa0wAz2UlrNJAvqk4f9TEuPfyAcV1SB/e
7PvbdBj3ejteRR7aYKvc+BFua1p7R+DochDqyTOO66okbEupWMtpuK5TCVFdna1FHAjGNMORwkzf
GpjQiR6/9oXi6H20jwsfF7GMVI8wyVZFT6lXVNeZr/7OcuWJt30yFfQAmbKNm2zTylBJ4wCeWSc6
lo8FTSjKz2BiK6mMEbsTRTXCB4gkDblYyRkbqD8tyiZVMrZRA8xe6pshwOVALZpDYFWbsFGKpScE
thoG0aoljN2Luw3RVjshqdajENxa1GhKn/9oVeq+VsHO003cnTfI9SYwraUl9BvBN9BBV0O7iHVv
qw7uRh7ZoxUz2fiY/BlldDRaaLC9ap51KDCDCtzaC2sOtru8EFZyljs+FRcZAMFKJBAwNOraVoXS
I1saCIx8XlUs1okm7/KIPOKQDF47znmtZQcrINVx+YxKGalwqN+0Fb41ejfiZSppW72uTmGk99ui
MvDqE2JtHY3YUgRyRMemDR9Srb+HEJUt9Do5Fw3YrKu/pX0fsF+yAoUoqtgTQhzMELAuCdTMngMC
jh9KbwzsppV+t0RRLRIrETDaMn2IFhjHJXB+cnnM9kMpPlAcQNCHAbUoSina1YGZH7MGin4aDndc
ZQTimuWD3Kf7SrOehxAn1kAPvUUp1wc9kX/6XpaiBxeIQffqXVyEv+pEwWmhA0IwccEYe2KQPTfP
jkJBFc3v1DZZkKEU8b3YUYvhd1wX+8QSMSJTjkVh3DVtcx9rEeYcxNAuZXYHBCcJYXG9txorBHk5
tsICXEW9iGFAJvrBikoyxIet2Br3ZQe5sFNvZSQVfoweR2NTOBUBNbk24D3cZ92L2um3nl9xAvVs
DrEUtKST+8Jrm8L0D+KSWIXWwCxRf+gG08RyUBvOnZUfi4EY1h7v3z9X93PMUzXguVnwu4EFDXzZ
Zwek74Z0aGK/sKU+3UqFv3IxiJMH5dTjHtKl0SVEa46ezcebsKAPYOeIGpagDMZrfB3HLZg72Hh6
T0H/rLX4OgnhifroGJcN6cA//vyoX1psjM1xJCG05eL9NXLWCvXOwkEHc/6cGrTN99z67GgqZzMX
hCCzDiUzt+zSRSFh1JnXz3/+AV9u/QbDykQe4epNB31+raESyQJVIE3edOVtb9EJkw9EJC5zY/x3
IbWJPgiuICuGTugLYQGfX3OcJ1HY1uZgdzBOp4ZYcWwxL00m6enFLt8XGsL7aBYlFvazqmrNOSWa
7vupK3ijPdDLofn7qx3xO5qgem9Jfc825l2YturXKyL8yAkvQmwDeDR3SejFYIjFBmsfr/KfWq7m
tXzL4cHVMLwps2ifkG0f+QZ+luI517p9HmrLGPqNW8o/LAvPuVoyM+zGB5zIFGeMX0vYfC76sKpN
Hy21eYna+FltjVtdgr2tY/fD/SEeTEhxP7JM2DXpjacba02OoUJjT+ZmWz9Mr0mRwXA6foowzhON
K3fE3an07ptA/pn0vs3tZQeBwql97QKiNEeKp0/w4X1oExz/YV3Jw8hVLAnxgJTPbbnXIuXCG//S
hgQEkLmRixZ/WVyWZztFYJLPrVDa2XlQ3igayTuTe2MzbHEePmbKddpQdzbV2uOy8e+uGxnQypBF
ACxwyDnXv+o5NQjmi20VEp2Ob8hYnwfEpN6lZ5ygjM+3BdaMwolvKvgufEHJ0lEWdFXA6DtT1FWZ
4qMpXjV4af75caSvcxdNiUUmFFsuM3j+PIUyGIWs5TnGcpntj/sYILLRK6x0mWqJXVh3jTbYQjrd
UNBemfFelLKT5MHqESHTGwYYkfbY9dmFpOi5CkmdNmcZsjSv2Jrgl1kDTMA2uxMCtPdaJuLTlhkL
MSOxqwqI8MyKX7KHuX053NcFXLpeJyzAXMbQLXN0ljJN6YoENN1ayG12KrvJEX3cFiLE+byi0PbQ
CKTjiNZNdNpQdQpUXGpwYaZ86XFNTwBAoTFZDI24nxlYFbcoqZqKSw9mUhAAW7zyShmJAdRl1AlC
fFNUwFfjAG4nF/hFUy+C41z4FV/3eX7ElDhkisRw8JM+r8WwaQtwMT23gSgXFkS+cdjK6kM1/Pzz
RPru7P44jvp5HK9C81N308MWT10NQzbe67m1korruLuEAn43Fu9WYnkQPvGFhACI7kqqyNSoNP9q
LLEsxCDEDJB2SnhUcoX786Oxur+sxc8b2my7MdK8l8pBHmxNb8SVWfhHKj4Bp2z3qu8tkI9oKJ3U
AHcYm2bYZDWZZaVle2PXHrrO2Oqu91roXKcrAcQ4izxHTaoHNqfNUBZbK8nXiRou+xr/iLi4Mkmt
Ksr+qnOrx87DLEwMgs0Yyfmqlwf47QFYdV5oTp0bP3Vs/tTEffHTdm8p4VqRDNoL6T5umh2hY8/j
VBFq4jkQFAxTAv8Q+v59H2bnuMB+oghtofQf1cg9B/HQkqiGmZKRkLtB0ih23IN75Y1+8Jzp7j14
Du7VVuAeRhbWQ0/vHSatR/Gvt8LJ1corDfRlgbcSBE4BMmxd3upZCX05xAJbKprnpO22gIvYdcZ2
44L1kRoei8XSUIQn3cfjTsIKJSURikbIVPp3p7YZoRX3aA4SIS0WUgUTHy9cGtSnyKwcr410jE2F
hQtavPb7+Fh45blL0P824+Oo1ufULzdloC6UnG1CEamsCjTlud+soso4Gpa6Dovnyk02XnUvtvqT
57ZLBauGFKesNBcfG3ovQWNSQXgxmkIhfjRcyt7cjxHildIVzaIruR2ueqPG8de99irjRpmuFrH/
qzLJ14jzPTKOFVjKQlS7rYytYoPfq1chUsOQ1IvDu+n1aKCR3D2XYKD0Em5L6a7X4VulppMifEgB
+g2OfMmTDhJ2+plnLPT44Efov+mgqDFSokHXbVXnHm411SbIMmBOjP4yHFusVTuU25x4HkmfrG+T
ZEP84i9xUNdR7b2WirwTXS4y0hijXMLqrfVwlq9UrKR7OP75qjCNRU2ie4cZK9ceMudcVPaj3gOs
KPfBwB1MBYYPrEcAq+vaL3euK+3lUXbMtr5NNVxt2L/LRSuHG7h5C1+ubwG4SEQZVznybYgci1z7
nXQ6+r7pQthUL5XYLd3WXLQl7kxGZUveYIucUqmBN0etmaeEDtVY57bktlvPOvpjf9YHDFxad19K
5b4coGj0SQrTNdzmMhYWaek9hrqOMXFnh/Kwgon7Jvqo58SW9BMXMzT/FIYJ/zEMWnTPEeoXWc+W
rZSs80YFL9R8auRi62q7VNRWQYNdfBEIwTpAlxmO1WvYl8+DwfQ0ASYXvZE+GJ2Uo5nFZ1fVFTtQ
x10ZYKqKJMLEy6eoSdzDOTFtX7QyfY1S67UZDWGhjuoi1sZdUKUn0EFcoznyQqE9Ka21TwwFLxq3
/13qJihfNOITYso4V+nqNozz34VWPTWCCsYgoDrHbbfH/3tIqj2umUy9xgRDCXED9TqfUp/sYNA8
Ow2UbiuKabGu3GJb64VrZ6ns6GN7U2k1+jAhPowWOdJ5Vi+qXkGAJ0Agr0J1V4CoL9QYQVxm/cg1
6SmUg3KfFriUKEkzLkBB8a8c242Z6ej0FQUb3D5fDF1waoV8GZbeW+6iZW0DXEzFnyLnIPDe70xT
N6OK0ppAi8l4RyO5D1llZcHDr7trgooOhjyR3SNjXZfYMXb5JiCohmrxdtBT/KUxMSDJaJUY1qsb
y8+drN+IcfXSirVgD03cLERrGMEdwrOvhriwG1diK+DkgLNCnjMxE1X7aRTptZFka7kO7NRrbFNQ
b9TpC8tKzRrW8ATSmt4RBOGX6VY49I6tuc303r0Q4DGdnZ9LQX2K0JN1VSNET9Fnx08xDHXqBdFo
a9bGwgFbc//dZGCqLbrt3NKoaDVd0+bVlkc6YKENDNGSRrjoEZBOytuqwPrOxPnnIiPnmxOVuxIq
c7zlJItUqc/lAtDQ2KVdrtA8WqMsXeM9uwQZw1VvElGnzqUw4u+uhZ8GnH7QhzuJQoOiLwMMyP0D
KRpLiTwC/A+Ud/s2USYK/RJ15Wv9zhv98ISzwmswsj4wk2K03ay8HShkFzXm9V4aXSqU5+Sm90/3
YaBZ5ZUNgZuactfaqtMeQnwQ39Dog5Sxw9wgDIc3iS8IoB+FsfnUnZChJpcZVt9N0Y9PO6t1FdU3
+s4fSO/ucfdLJo+4SZIdOW9KiVcD8Vr2pRd88ZNOpe+HT2oJuEYZBXNo2PUreY0p0VLjXjyZ4SJs
nWzT/lwHTvrOL+vw40NOdemHAbVc9JIwYMC+t8UzkQTJb9G4nZxk4tUwLBvEbOWCEspooAYsIRv0
T+YP5ScCpfRNS07mgIUCJjJIFQh36otXlnK9U+9AxUXDad7SBHEV1gL6JkOo8Q+N5b/NT3ufLSAj
kgU+In25VmZJGuSRxDOEZAEZduZMTssGmmcCiC4Tk7/eLlkE/xztvSX24Y2RC+jKVs7c7Hh02FQ4
eOhb6TVZ49tE5Bac8snwsdUJhF7KF3bNKeju6+f6MPhsj+GMC9uIJpddrTt5Z4vryeL4rcTaebXk
HIJacXHRz+mTs7c71zj0jarlNLJGW6FcVRB95224T0nbKiHlmTu99Hejnmz+PC/fWQ/z80FDnavR
/qBm1WbzsqP37slJjSEE9MZxO3EOk6ctsGX81KPyV9/JzFgST6FPNWtk762ix3Ll2cbdn3/Jt7sA
cAwlrQRwMadnyK4eZ0XP5xabcGHKPc5MF0b4dkJ9GGG25o2McF4pZxt3fW3vxt3OD5dxo28LaDCp
ry06aAF/fqbvtxkDxAkLVA2C2WwjL8JQoOVVjcxhkRCbOD3SfQjQQKs2PaHJH0eOLjFAvt7aWTem
xmFsitPTzr5oavVy20oi6+amxfRBXCv4u2EY8Rzd0Lp/a9ceTmpL+REp/3/naT+MPH2ADyvWcxO5
VhQWzXROjoDgTmzTC50s35eV4YiXeenf7qpoTQxmDKDtHIlWCSctJB9/XmuTbruryQBCP1CHL1sn
sC8xZr/dEz4MNps/cdmPg15ZLZl1mNOpyT7B1Tx2xdOfX+PXaQpqxf9khP3YhpqzrSezDCHRClr7
Rs09vCACi6VIUmHnvsaEeZSqdOm7fTuiZrEBGMxUoJ7P322QA6OOLTe3kwdyrYSDcocMDwnvKtqX
t720fCueKtz5DthiXKzmvi77yZ+AIGBKUw2QfzZbLQV2nlt4hV3m4trTXitfvPB4Xz/b5xFms1Lt
h8xrh2mErl+YwVUVvuhKvPzzR/sGC/0M80wz9cPcT0u3LpTCxevjOAkK0MH/KtNt1R6Ns3Y1ZWq4
C/IWyS4/t71z0Wz56xecNhcZ9Y5hEJZtzN5ipLpVkOQ4s5dehreRUB9lrGxaLjGluu/cmjCtC50Z
+euH+zzk7LWOEWoyGKsN1pe4k25x6zuktmUXjrYJtEVxjO5xNL9tVnCG9vEuv69JTrsn5OmSu+63
b34yMqb3N9Ul8/VSxZUSibCk7GJNiDURJwgevLX63C61G+y2F+G626Rowv4bFHqObOnj0LOPrpoR
7L+h7KePDnqCl5KwjA7ZHdDs5dG+qQ9w56ALxkmCofa8b1FapQTHK+CsUtvnQFC3Lm3CdV+3W1HO
NmmbkVFUEo5aVBdq12nyzEoEyaJ5TQrkNPR8iSJPVOT/zdp1NcetM8tfxCrm8Mq4QatgWbZ8Xlif
EzPBnH79bayPvRREL2SfW35UlWcBAjODmZ7u0MD7rp//Ubu7xHpWzPeNWbrdwInQm0tcWWLOlCFn
wOJ0aCzSua36lASUlF48cl+QPDuMw5taIbHyAisC5swD/bWbutDDSnSnkpzoGxSFHikZjrgLUS0V
bPOWx6a7mReAjQ3uHSHaUM5/X3mLKVKVVEYFBlnXmTkXbc0CZ4dq1YBoELxHLsc9bT308PkMCQcI
+DGWhtua8xJuo1h8sEthgLE5ZjdUUz4BWyXH0sbegnMGfggHBnRXbEg269QalhJJABVHxai6AU5O
pzhpoE9WfYixoFv8GO9yr0Id2y4DHgvMRucE3eKVfSZKW4uqYCoP1wTUnwPmWmIXJKcH826BAFEC
TiXOcukVZy4HzAH3j1Yi6AfZHtgQDYkYQUAUxIGLjyETP3SldzS/K/x+x6ML+83iLtaoU16dG01G
WygPc9qg/qHGChp1zHRRtYQ3aM3z1sY8zCVDENOMfsruGSL3oPskuB10mDc+yrt+d30n5a28FT1L
0ZR0HQkdW0ZS5UEvgFdCpQrkiOKH4RGNmYbs6ydK7aUc+r02gQ0bXB2oB9CawPfv7RGMiWCj+rsz
dPkpLNl1lOqClFA/hIoWnVeiSkUFuGxwgsUdGjWcWLr5WRG4LJTPLHSH2UeYMMl6ZqjAHRjNgVaY
QAoCMSqnWcD23hwoUdj1vd7a6rU9xs+OdVsqRRcNfi62IJe5n2ZQ5ehdUGTc3JJmq+z9WJtiXG0h
RJIVGVhaC1lb4B8Pyzuan+tQmObexdeZHmqCl23UqRNc3Q5FSha5jrEsKgAq+f2tgZ7tZyrEANQh
pefoAui887qkWw5vbZXJ10UxK2oVDS7U0Lq9tOt2dARd3HGrL5ydZFUESIxqiEV3sgM5pQntPmfZ
lcdibwken1aKtyjm4aoC5TX1RYqanFngvQyJtKr/WAr9J7GybslUnFq9ed8M2Z8nAC++IOPfFrEs
mnHAe5xOQNLx37epUmxkNC/MMI5tFrSkFgahR4wYXDLjsdieZGStRgx2w/Db9cvGO5VMQCo0EuYi
JqX8cXnSkyBT7vOIU8fdNmGagPsr0CNnywxhJRZpLlcoHVXPE0B/oXojZQbnicMzwnwbIyzK3NLg
FJt6rJxK0J+bQfwfsDS82ttW2NFW72zmMdOCva6QFnNABlG+p2LVZ2mkZyqUws+qt1zh2hjjCo3I
ShpAcBfUZTMgvOT+hIN/i7ms2o4NSMVePwt0j1hvuLbGeMN6EvVRSfrJR9O3AeEwRL/VZX/dxmZy
uTLCRi+pEIau0hFIpc5pPfNAIhsEPqA41ZCA+csp4ZbTOcsyGBfY5nG3iB2KiMQS/VoAe4/OC5Fb
p2+9KOapRRQiRq0ME9o4SMeuk4KoDB+E3vKT2nomXXEQAUyu51bCHBfAO0ZaCT5ScAzZGe1piQZP
ziMOi8CWk1z/JsZJjoWYxeizD35oPrf1HvNUbmjepxJ2WkIvZQbDXCZzbuGW61rbZG7hkDYzZktl
MLAW4rfCQHd/FKcYQE/hDtKRu1TSOLkCzyD9MKugWhk1SRvFQClxBJ6iemqS1O2KfdhD6zZLOLUv
Vi5IVUHQrAAlp6FgahggtXxpra7TsS9DMPRhPAPE6idKWA1tQTv+n0Ag9fmmNJc9WiiSovAkY0QP
UDnQaDI2hbmqrCU1Sh9MPHdtK58sMqIMNs8A2Edq85nkRHGltgbsAIROh1gMrU/Z3NOxyUS9FzAb
gRIdYDd963NuMrv3tHwrojaGsg5Gk022MJfOkwCcQg1wXU+eEdGgozuAJG7uE1/oFt3TSfShA1su
2vy7YgpBdqnE31VjFpy6XVBFtxLgtgYt93S5XiAIqvFqa9Q7rv0Z5gspOgwjzxp6sZjre/m5ijY0
+lBFbc0gd+W4fIihxRVhDjm5xQipj6egfX1HWG9N7eGFgGOiSHTmmG7Y6jAO0FislxTI50abIR8J
/Vupggi3VovQUsfEHueyvUrMqT1VAYsqhsd1FWOcL+1NQrxYodUC5X3QQSufHQQPsgx4TuIZ2wTN
yLNH94vdz5U9lkKjlXMrWwC38AffUBwD1TTl3XxnPET3oO14CB3t/fX9VNikki7w3CrQ8GQGXJLZ
UFNuEjE2h9qfQLHldNbwJUu7o7koE1ALURooeWw96PWQ7RaxAmXCFOY+phEqx6p0kO3L4GzH1GXq
ThOBQEonORUmdhYg1HcGUJJAZKU6mpxa+9DmVh2MBOqakTTcYLbHz7MyCUQrS3aTIUXQ0lWFfRUW
BXhUldG9vs6tD6kDq45/Cobo0Ot6+SFjKdatUoYQZLrPbhU3OlDFAoKHCJXn4dHzsOEQm/rCGOOj
U6VIiDrC2FxZkOpGVxnF2OsLevVapjboSCBKgXjxvMIxApSRYDDDwILqxvDSYvku5iFErfQhvbeU
NkgwoXAL9HTqyF1sPkgzdIesJoOOVT+dSCRFe6M1lCMmMe6bWr1VIn06SkKF0cEu0tObTBeG9+oC
LFOeaOOpTqBQnJFZOtahmjtJqn28vp5Xng7cAKDqoDJpdLyRzSCEJKyBQ7DioLGWQKrG3h2b8Dti
DSZHROkTkIwc33rG8r+4aoxFJqEw8wFjvCLUPJZOAa9vhuqCKglQqoWSmRNbEwhQQ/2otinIW42v
bYWxRkCdT8o0hxhoEz8LDT7soJo1hik1myw1esOzcasQXAm5L06T0t2WFQb82sRFV+ykVNpBLusv
hqHfLBW5F9qCl/i9OnfMkphDjhl8sLPqPXSRvlAifMWtn1QPNekPpmWD7BOM4zOPnJ9nkjnqTZQZ
pFUry0dx0TUqaC9GvBEJiU2z0AN7cTaYDETNVZIXOURbKBBABa3KdDScwiNQyoFw9F7dGfsej3uq
MdZzHLL8yiEztmlAWgWcvu1FTBnOFgguIIC1gLpdpzNwUXMcFTAMVyoEJw2F4kAB69dT9V4ve8kG
dBvqfVOPEg7UJdo5/xrG0NrRMNtsD5aw7zrzHz2tMaycQb51EVypD1v3+o167fKYn8649nFYlrrS
NRNF7nI/7ZcddH32VDu2ecMz6hVggv1IzDsK82Rapws4exRHYPi5a0BRCUqtEpjtu4B+GfAUc+7w
q5cOa5QJzwn4J5GXDabf6SHBDAd0uOjcbB3dVFnrJ6LsDW3+QYjVj4SEQSlgjCiWfTAf7a7vNeeE
mkzhCdOqIiThhjKYDyH6X8Ou941DF/BKpK/Y5pj1vm51NYMAMKThp0DfOiNwjbYqyo2LKXzIdqjW
hyJtH4RoetdHEMvNhoHQuc4a7AYpNMYj9AFJX34zDLAxj7LacS7Lqzz65YEzGY+aoj2V1Flo+Tn6
m5lJ7FwNAQjmeLlXKeDZCsoDADTSqWzmrVlJKqgaIvBFg2hB8hTwOVi1eF+JUIGSsunD9Q/7atTu
x45frDFrEsQQ0GxxMf02qp7QJAOR+HzTLuZhAoRXLKydbAk31dS/n+cJCK6S9x7a3tOLfcalY8yl
V8EeB/sg/lVA3AGEA9COM55EtLfZGA44O4KSVyD+jfO42GX8OpDPMrK+GoJlN+W+g3ogpGt2Pwq3
b6AzfJWFMt+U8fBh0y9JuGDqofHLPSaHIJAO3dwCE1l+F3DXxrPG+PSGKtZ1JdZGrZXUWuqbQI28
zdp2BLnsJOOGjVZGVwP4oJfgUfGO8rwCPMovxvCODOOJJ5PIQFIppj+QHCKi6uROHfQdO+npP94N
xvvqSWJUEWktPI7KvXKzHKVbKmEsnfil/e308NcmvnoXTUnTFXMW+iMIUbPmW2SQG6X9oI6LY0zv
OevifLGzT1jF/Kgf0aIpdUQVhLLhXjxrwtrWA8bW7F5w+j/W6AI+jGY4l+UxXqYnbbnUgMn4Op7q
h/5h2jXkQMkaiYv5kTfQltL/8HXyezHIuBWQPKH83eLC9QczSI7JYb6nnw5zFsBN8ShmOR77XPNZ
7ScQBZGBqVPMBCZPeQaFDOOQg6mRyDEv5eF9OcaPTMtCkLWb2EcoHOFuzS+B2vxGGueunQP2amkN
noGZVQB8mxWPWnss5YeYvOMcR963YhxIXfTNNIn4VtQVZ6tvpUPomfd05Tn+M9pmtaKxTbI6MmDN
alBgOYQfaOkY6faAeUh/Cv77FjJehCgzbWuQIihM4SlCA0aZ0PuMFk6K9psE9deRPwtxrRbWpdqQ
yVFMAjVQEEaVz9FTehe7omKrtmkDZrIzpxseZPA3GerFKpOtKMj4S0xLmQAoqofsSLXPf141+vm4
LVCOo6SEi+v3SpyIZpjSzxdDg0V11CcK410gPEqRmCq0VIFMGGn3nAfD+s1L6bJSxqWA+HApUtRY
faSi001xa/jQBgM+XN+Xsme6oNALFA96q5gJkXfix/RI4Rg8V0PTkit+7QxaW33kSDRLI66RrhmT
cIP60h7FSZ9zH2n8vGaDcTLhgHgulUKM5yg4NLLc1r400DCrnRBjGrYWtPvlkMObepDV5WJQeQtk
cpew1+dMAUW4L2EyMS2+Qb3l+vI4Hu08Wr3awU7sm2IY8BlJRZwUwmJ9B+lyCLj/NzNMkhKqRTXr
Uw3HmVtO1nxtO+gBS9yAwPGdLKHDYi1mRBoRb2DgZdrb+qS8a7/MUKASd8JXiwd9os+8KyeDlQmp
wYSV92UpoHpLCc4pCfjoUsgIFwvACXTnsu7qKzXVBGCwgGuunjDIdplIGjx0FWdcbx5kjnMsFMav
YAIqGstCsECaAOJjiC52kDCNOW3s37xvf/kQFkw1N2mqNlGI186yU3zzWw7JqcWNoN1FVUsBi3kW
XQs1W+7yeH5aofdutaFR2C+ZWCKXfTHi9f+XpSuMF0kkMH+0WQ7Un9HaYq4EkPCyQwxoXr9nHH9x
1kZarauo4zipwSnt98MTsjCISvEG6qnHuXbomfQkIWbVYJKbBLX4TKqHIhX3iQpxtLR0ri+F43fP
asWrpWDcoejaWUJtScgTB3nKR2ki2i5uM6jeaybUnBtMIk+pxcscOE5EYTIUZCfalBG84GjmkGk2
sN0BQmnnzS6NZUThGNyI4ahrgBkWXMKUqoSxN+ZWroeguPNLHfTt0wxFagynyDdhj1mOIfOub+vG
zV5bY9ECWZJoFuhcLGg1HUXhcci/h3pw3cRWUvnCBpMFjeI4RWi0QWxyn+zk5Hvqxu54P3iiS8jD
vJskzql/1UbGg0oFOxFtlAPW+oq5YtY7Ve7aogj6xqI4OvOkGgNkNOMCs34qZHxnSQe/RwgeOiFL
IFkqYnq8OU65frfUUmqnZN5z9mDDZb/4SYyHAXdAHSUpvupfZoKb33W1BYyD6QQMVXYSQkTrDcJB
owmg84W0nm5j2yXMAzmPvCCx4QqwRAt9Utr/AiT2pRPFWU4hQJzAiZYA34M80UhB9IlRLh0dYs52
bji2tS22IhAnaTlHpgBZHhUCf7Xpiq0IgsDZ1tPGLpInAVSH1hjIHbi4JzTgbsXecpuEc1W3ItaL
n8GcbB3MKGOZ4Gdks0e+1yBadqGz60AsnQI4MRFfNb6Id9MbRlg33NIL00xI7sApYnV5ZKGliRZq
faCje+IjnbXqBuhpg7vh+pZvH6hfX5eFSfRLkQsKOEMDkIw/WzH8UTv0bi5YHPwXzw5zUdqxECq5
0ZFqjLkHfamdGFe7yFh4ycb2hbysh7kgdQh6VEyAmti/8FAJ72NfhVCArWOKHGWX+SvUn7mtrI3S
44tvRm/QOoYJyjRWIMJGmlHhLb/sfpbM+C953jYycRmU89aU0rpjUt5nxa0EjMbw7vqJ2KqOv1gO
Ddmr5USzBXYasGX+RQWQa4txLmk1pilkpX6UQbQbAIlv31qPpj+bSWnWy2JLBdJo9mVX6nHQ54Pg
CUuaBEY/vrOQnrmDAlJWPcp6By6w9DgbyvFq7IyPDlxEq8QoPQ7+/H1y+xbIvcij8uX5O7nHAG7m
1h85Njlnki0ZzNVYYnNxJn+UcWkt8McEZexxyxOcCHEuIqwOjDaKvRRZCILyybDByrVAYi1FYMpB
eu+Utugup9jjVkVUzl1gywIDETpBlJEO4NV07IipvJ9MOUBP+UmY5c+TCXpiAg+QWPrBbHQw+puB
GLdosA1uNmsyGlnEt4zqm2TFX4so+8ec1SehGJ+aWXRVpftAuu79XC+HtJHfFSAVtZe2vyMl2MjF
Kr0vamjEgrjzQaMFyRK6tBqoY7vyVi+hyk6E5CY3U1fWMqjstiAF7aN3SqzuOqWJXGmW73SSVZyD
xvsOdMNW32HMFExaKSNE4EwsxDdAJR5q3sw7W7zjzLi7uo3CBAlsGURi4xsZnuE8ISeeBcbLRZGk
xFoBRvumARqg/q7xuC55R+eVi6uW2MyA2zaUb0IM9pny0wRtC84d5MQitk5RZrVaJjkaAD+SQ5C1
2n9SJuQsii1UaH2KJ1raCL7ZSJ6l5rsC5HK6UvFG0TmuhS1T4NvIQ9PAZ9OXEzgFalCK6LX7Y7iu
rjnPDM5ZYGsUoE0QZbCZoPA4RoI96bhcbcR77v7mafErbWBrFCpJEsQHrImOnMdOtqM13fHsMgsX
HGZc78X7WHTZq7s6RPos1BIgNiFgiNr7tn2uuGks70Mx/qAgSqu2Bc6fPLjVXruhlDpnAp/m8IZi
CydzZYsSeSdCSUJGmYekB8prAsI3VwBX8kE5UMIgbsOXc7tYkKMqLAIY5Wh77QSqNPfP20K8ZwFb
q0jNcuihn0Hb9rOX5Xvxnx/DT5B+Nf5t3Uf9WxQxOakLW6vIapJnkCOwfAiQu5AB2KmfioP8nfKX
WJ58N/u5DOVK8Ph4Su9xnBjnELFC9GKuxQW4wWiGZgbazZ8kt5z4xVJAKQk8ZtahHxwPExTnMS+Y
gnNQyY9Ca/IgGLxlMe8sSG9Uipynf5N4bpUh15mnSk/y6q5nGNKtjQ652Iu6rnbSbcURuzcwTXEt
Mt4lMsdqNBO4s79tmW4n8qhuWcCvAjXOchVoUkQ64AYAqQt0ShP7c47tDL/gQqY2fc3KGhO/danU
1bJUMCai551tjtOXpIBuRKVGXh1CA0ee3EGqIFuSyLGj6mYHfLLqh03hcm7HphNa/RDm/VJDlob0
Mtw4bePSlvtgQygdrUcFZCX8599mMLyYYyFpmaiDUKjAdx27BgXEW0X7dH1Bm2FpZYBem9VRLVVl
7Ns0TIKpaf83xuQ+EsddsYicGRvecWFRZZBz66AhgaISpdChkszRodrRXmLic+l6aLb46uG3WhNz
/drR1JowgdseQZV67n4vjdd64AKfMP1cBIPTdDn64CEGj7lvo00/szLO3kQRDbG+zTYe09wu4vat
X9li4v2EemxV0HaOHFR7xV2Oyan1VdtAbGiC0Jk4Z4V3GJl3QAs3QGqaBxL5bgK/aJHXzvXTyD0m
zEPA1CxpUZRf5dWf5QF6tbhfinOVWfX4zgJ9Y1HhmCT5N0rgAIkPdNfj/JuO2XiaMfEymM2ovvpc
jO9ILcyh1GBr98HX+W0c89uqjER7aKm6W6fthaw7dIbO+WicC87yr+VtFtVJivMopnu5LyEEAzk7
o+H5Rc6xZ0Xkp84wQxO0Lufyw3h7QZG9ofzAOYcsxdos55iCCRdQRN6hdW896w5GpoLkBhSv0E06
z/ZnHzkHkxOA2MmTRCEgedUQ0mkqiDDkjVOQOBT91zlN0A07jj3efjJuBBqXo9yPSHZ/lnPGe0rR
95YYw3MjFuNGOvgRFIPxvofW4OyMH2LsJ1SGPbCzUra42ON1GLY7SZebYDGeRG6aRhwiRANa9I7N
c9HbeKJQWFVE0XtJvevbyTsxjFuZu6YZoJKUBokRfeyE8FYnRmZft8HdRiZHMaKOqERAhqmewsmu
9j8IVPXYNp5E/00UqpxAx+rMQ5llyQWTbuPN6MWg9QMSCtTUqDs4QoBuhWu5UeVBLIkP5dx2K8j9
ZAUqCGAcfJk3dKSZy9Igod8vlQO+a0fC2B4BlfP1TeWZYQ6KUaol8lq1CKAHp9h6Xdy3lfU1znON
Y+g3R/KyIOaIFGUKxp04/1EQ+FMOuldsV+fOpnyxxpwVqzG0OabpENjcf8zDNEaQu8T5t5OQe+2n
Hyjcv/afF+NMHCIl+McLAYFvftCDc/EWup6g4vy3eNvfQXWSs72c78jqgSRN2egFhgcx8QlapNH0
MIYKtneekO1v8odfS9OYdLZSeqVt6dJoev5n7QWuLeZFOeVjKFX9+cRQUOCf5Cq87aOpzCpLz1OA
JZYamVc5+UJ1J6jPLW+SjrscJuIIfTHNc1VsJK781Gs7ml4+E+M9tI7U8jTKdBYMTc77PoDE3uN5
GhfRpua8PTarDJe7RtWm15uXGCRKQW+Pmz3pHh6SPpVGm8kJpX7/urfaTvAuy2J8iABiRgKWbjxy
hNCpZetGHx9BxO9iNNmdQP9cyhxOt9/EnItFxo+MMWRuskrGRAkGS2gnsk4y23AGT3GAsBLtyNXS
z9cXyT0ojPsooeZpzOWvTtMl1fsrnCQmn34tj6UCakewDJiRUgRqC0FP+asw8WrbnJPIEqsL4mzF
k4hLTB2Ggn4kfc9LB5ppvcHzbmd1l/UwLiMUarMxh/EneuRPXAbvaOiMz+jNXC+FBYfxBxYOojeU
7ly8Oxeh3kJ3/huLlqED6i1Df4uxWEGnGvqL8CD/j+0PcKv+NMc4rEya46KFGCaUREBXInp6iNl1
wsN+b9/pixXGVZFWJtogJdBDgARAYg425tagadB6U/VBnd9ZBQd+em5Lv65eXAwy7irq5IxAHwap
AQpriyu9r77IBwHidPZn2qNQXdGyCQTAXOizG2+pJW4f0ssPYLzYhHkgTSrxGdFFUA/iicoAUIKl
vbnj10u2U9iLMcaBQX+xVHJBKgLQYt6VXfo9jMGOq1WANomK/KBK09+5zItFxn1prQDqFQ3LYzCi
/94L/iTXmc7iyhdlgQh5rEPlr8Hksw6tTWNCj24O39Wk8CCkset1EZzoungT6+E9inEuBDRdUAod
kwmo7XSAYkexG4av4PjnkPFsP4p+bQSLUohiPVeNtkL1HSo2ISYawOpwPVTQrby2cMbdgdyEgBQP
NWJKIglO06DxhEDe8eoqv4lIl5UwjiebWoC2h/J8Yn++u3Bi3/jqov/btVUxfsesVAO+Bwfob2vt
5zB3zSLrg3RdNwWo0wTCMCVBX4MOBqLrVfwVVCCarYE2zC4TSBCFycckE24zsb4TE7KLm9nRrOJB
FMzHxJx3lj7dhdZ8Exv5sVHRyq8qsKBYRurUYbpr2/R9tVifoc4CUHhVfYzm8ZMJNQkyTF9Uufga
Dy1Op1S4Qhl+XSBjFI/G1wKTN+iQ7bpudq0emulzGmRQnJ1L3esWyHmojdOF+WA3+bIvNeIncXuU
Ne0QNjqahpPh9EvqmgWw9qSCnIJU304VYIfa/0ygObW4tq8fye1M+tdR0ZiP1zfCBEFcHHoTFE8T
KAcM4giW7F23wjn4GvPBsKeJ1Cky1GTMWboRpTE+ROD73OXi8GVqRJFCUTCHReLuWAkWTyzmN2/Z
yyKZEIKB8X/Ta+1O8lEX3on7H3OBEKx1eQGSa42JF9YoN2lhYF7C2pkB9HsDw5sOEgCMb2Io4Nw+
jQkYVm8InWkumCE1oCXa7PPUTrzYtRzsNqVF41erOEfmzOGyenwpbaNDdABHZklEB0w6dmUTiwNj
5BwYdl4nsaBa2WS0YyjW3xPLa+cSqk7Py5IdSQTE89Sf1IlXAeekNjKzlYqFx4PR0+cKUpoSeMn+
U5p/GrQe/kABTcofE7L+qHr8OpcsPqYKUzLNOQz+5PlHt/cM/8O86t8+Mn9ZY+ExSiV3EK08B/o/
n7jkBFMWI6NJsdjWBd4RJvhkqlJy5pRHFsS7aCwyJqwi0EZYdXom51Cd3IXSNHTabCvogvgfhZMe
8KIqC5GpTTNeGlC5gVwbCnNQbpk+at4PbaaU8wzj7R7jlfWZgPMmxPEnYuIZyeiQ+dt1j8yzwHjk
VJBjXQyRVbcyqMAh21WBAOa6iTNY/UqYZgExqlUpoOH692FM2RaWW7Ti4JF4F5f672uGGI9rSmlb
93GTIh94lqn4UJZAW6YAX6Hy3zI4FgFj9NKCgV7UTtIw/6w2xqEI20Namp+iZvQ6CZIBk/ndArLJ
5ewlTQ2vLZHJ0jszA1wDYPVAblo0/NVxdqRSDJYKmnYLeRza5mCN6gFqmmDuGY0brRifm6Ss99d/
B2enWTBMP0dDNE0gQKkWCEVGiV8VxgH8OH6q5RzAPMcbs2CYqFSUPhwxQV1l0SlBuJmh+W6PlXln
6vXHqI5upcz63/Xl8e74We9qFdu6IgxHK0To/PFk/6OCBOddyaJi4h6UhooC7w86bvquhKwjfVe+
TV7u7AyvHCCVcSltNFYx1kataXuTMpDFpPIE0M04cwtmUb2a3LKUd5OggmOnWwyITFofIfWjgAay
eiICOcQRpDWhjQFFOnT1PYhpP4ESr7MlqYPOWARaxEJUn0Cx8i5fBG+KZ9VeouaDaEBFUS+Phkhs
TVj2mrx0bkLkkXdHOG9ntgejkqFqFwlNBAw8uMPgZOAuQ3dScRWQbXZ2GD9BMdMt/HQOeB08Tk6k
MhmmZIIv38xxSC2tPpAmCtoQ8re6ybl+vGKIyni6SMzFTp7gtoUdLYaU7rIHlkMNol0nYYIvdjvb
MsFXouJC2sTl9+w5ceMs/L66IGZbEJHoiOsSET1xnqDhymscnqH5144q4+sEiGJqNYGTuYh3tZ+A
s9WfqHZXBRauLBAgewkRls7RO2h3QWVX4aYXnPvJ9mhiJZfkieZLf+4L6IqurJht07RkSsHSirJ1
1Ph1eSjSe83MbVH72BZ3mRbZRTdxgjPPIo03q+8Yi1U71hBY9XEjnTDObH0GFsJ6yJUCcIjcEfJA
Hn2Od+W9VejfV0a10WpaPMBpS2X0nml1+edQxuPMFwfhhEyNOUbVAP1rFYOz6AVIkPBJ/Q5Abad3
MUnmiLsy2l1fHSdesbV5ua3D0NKxo2Ul3yaJ/DjX0qGZIcRrQKO5sg6Yoee8kjjRmC3W62ECAfdC
h0hi9o/WY8RLH9yiGwED5GLIOPeepemvxkUc5pR+unlPIWsg30B/yqb824l195+wY79eLGzJXky0
0pLmc8n+T+fKeOujf18dzSwpLMgF4utJkFteQEVXJJzUkfdcYSVkMrA2QKYY1T+KTlO9cI8ikGcF
MmZW36BywvFeOhORFtnMNa1FS7FxAZlu7eVovjcfqVyE/hmjwNfPPq/VoTNxSW9jCfVT9B6U9jA2
iV11og3PnEZfOkgQCaOPFDHTPqjEdCABKcU8Fn/eTWCe7lI+TnMXS+j7kVs9v58qxQaeDSqkHNg0
J86zQ+wyCsRJX+MbzuLkjNk3QTsuyeRydpPjudjhdVFLxgWyMZe6wJ/o/3EiActRqy/9IJYJTn6e
jl/03ISAunKqwnknl9nRNOI7zDQ4JFY5fR3e69BgIlChRGWaaOBKMdCjPelx1tg1uEdLRbD7KQk9
q1w+DgRq4HkZQ/M95U4ncc4My/KtQ6Q6MejCu9qlmBO5xqtesiNgP+YvtepWHqTNTRCwcuvznDho
MM5mmUWt7Cp6igA4KSArDmE9Kge0pHvFGQE34T2QzwMSVxIMg3nuq5NekrRqBL+L2/8V4vRVGmK/
HtvcMyxJ8Eagx528GzRXU/Vns5r3Qim5fQLC+DDDpDtC2eC30tjYuTnKmBYFGzDQQc9VUU92JqW7
zjB2Y9k819B9wPKe07bdDVUCrjJtfqqS/EEussw1Y3xbLN7OM7M/Sq32mQD60qpqYhtq+lEsZM3T
+moG6TlP7Y1zcQ3WHSqK3g8Tek5T89wvwbJ8ivWPnGvL+6yME5ygHTaH4X/gRORlygbj9oxYMosc
IpeA2KkHHZRDqPyOqH/40aELMX6qoy1K3AYktZ3mIOw4ae7xK4uc2GkwidbUdMYcDwS6dmjKkvmU
ZDy41PZ42qW3zeL+jYQUSzmhwtN6wp3ujKcos9GJ+dK64GIo3PgAyVkuTT5nXSwv7Vx3bVNaIug2
igrz9EslHiZZcC0xf6eF6Ze+qT7FhYRWe1fZi5I1/lxoQWxCpjoC3UjJI6Ll/RzGYYY1JPdKAn+V
lsTOlHej9O76AT43e654CZPNzwerbUD9XQR5FR8bkOzYgvk1jpu7ymqEAOUKV6ohzaFNwx1+zQdl
HGNbasdTNmherw4gbBr9qtTBEyZmdlmHgSinjm5lJaS98Z0qYpReZmRPtQpGcjGz3KXWFztr54Oy
GB8sqKE4cz+eKiWE5Hf/T2xY5vtCSHdgQ45Be5HfpEJ97FHdMlo0hPMpTG2rVQDUyzR37Mf8W9Sn
3xWz6+xGmXs3gUdzpzi9y428DqJIOyxxq9tDpNwag3Zsso4E13dwi44PAJ1fGavJePZaXvKlzNC+
73Awd+DOXew2A2lG5ij/yBZuo4bx98f4wCtOc9ybyfj3eqpCCJ8hYwB3qSNOD4uO5DLeX1/d5gEE
wlVUoWAOmAlNOVc5ctG0ZTjIOB5KBUHSOSS5XchcMcDNfESBWJ4IKK0OsqCXVqIxkjBRDi8KtQWg
SkCNXuQe6BpR2qC820ru3eS2EMwUiJ07X68vcbsAeLHOPvozkhZKN2Hg4t+iHAV79PUbwR6bX21l
jNlQqU/aZe4QlBSzfsizCfP6guktpfZXGA9wFRk6Pp6qnhEZqy+n1nlbmQQPqRZisthQT/rYHRNH
/gLpJBvyvVzN7M2VrQwygWnOi570KfLxn6AdinhQdoABmq6CcZy+8fgTuDyjzMlpuiHu85hWis3H
wdIOilSBYIobFjbD/GVtLHylQltyKCkyWpMdOgGOKSpaYKQth2Dx+jt+x3XbraxMMgellFsok8pw
/ReTbQCCic7uPCP03mZ1s6CxMsrEm25Jurgy8aZLu9M4P5vGbaE+dHXjEvOfQni+fvE2fcvKGBN6
OgEUtyKF7ncRJIcTy+li1b1uYvtur2zQ37C6BfpSFplOkwhSxvbQ6HaqLp45J3vVPKh55xXtqaD6
Quoxq3nBe/v1vzLOeOiRQlUs+gmpNG9NtcuGnfBNhScr/Lx3uW8M3oYyCa+UA9JeIixAd5QOGMaO
EILyth+OeLe60mkGFNbsP/zHHWYy4HyRIi0xUcdcQeUi6Y0tje3vqSkm9MEtC8pa7H1P9GjRdYDb
V9beDMzbLnFcrLGDY4YySSoiI0hsIgWMg6lw1K3hJOnjXdtVR8jR3EC7CnwqhdeE0oB+N+RslfC+
b3lHafPLrn4I4wzSaZ5UmY7cNt37vPelnFeA35ImUcWVBfbmEyXVLcohNQeDcdYnkZ0wOr+NLXSL
Do0XPVGB3tyrM+cNPN50Ba/y0JV9xhmEUlcOKQZbzriIdZk44c+M0rVcs8U4hbmdhDalLAq0yr/s
15zhb5ix5K2M8QJ5JelmSvDy/znG9rMA/pdN8dUmMg6gLqB/heYMHRWq7aIWXWPMnW761Jufrt/6
zbC7MsRcekL0lOSKBdWrdnpSDbwawFh+m3UgX7xuaDsMriwxWYVcAaiWUh4p/an1KugW40iSwJCe
KOqDaowv0eMbjuP2hYOGkw4pOB2z/S/jRtm1GZEMXAc6nUGBH/V4EhxI21DRaMWpDuLOmDnxkH6d
18fyYpNZKn5GOogCcm0JA/zGNLmjXrizVth5x3HavNUxXrQq2raQhbIMRPJ5qR/D6q9Qr9qvpbCN
kYhMpCZoj4IuZ9hLx2Y3+4onHnkt2N+Eg4sdxi8KGIJNkwJe48+FG7aj+WpNjIdMQaampMvZa1AK
FApE/4Xc4vuoba9xWRnjD8UEbGaq1Jr+5Eu+sasDoXQpCTNxq4BLovWbW3axxnjEZhGVRuqQiqHV
Q6FOAljEAK4izmBn9X5y6j3eXvyq6LYbuZhlXCNeLWGdtCoIEkF9CRZhG5AFV1BLm+NEth3+xQ7j
F0k21UY/AJ5JBdll6G6VjwKS9/g23eEhxvGNnMvF9kXisup7gzJ1L81DON0n7eN/XA3jJ0wwS8vp
DD7UnxDCP2kV8D4R4yr+j7Qra47bZra/iFUEQRLkK9eZ0Ugjy1psvbC8hfu+89ffQ/lLREO8guO8
JFVxyj0Age5G9+lzwG4Ua4uMk6GmkRXn1DLz0EqZoMeyu2e6DO1SWWUq/C3nbvOqjvsOHyifgVg3
/WoyXcGurRfmjXfdmODOgBTJYT5IM1j9r3qUGHQbyoK+cll7w4BziyHBu958Y4+LIPE85q2CstE6
3tp8Sm+gWHAzXyMXN3GPe4dBDvBOtiKX/BFmcWOYOx5M61lIxnVax5Tuwy6X7TyOnbLLvil1eUZi
fWiN4SFpsAd56KML2v7Rddv8Au7MLOAlIAZ5IULozkb+VHiRF56nVSZIexQrvO8eUV0loJlWiPJG
Mxw1W9IZHcyp+k1r/qgmV8sWwZrWr/X29Lza4BxkFwaRlKSYODDZD5Ds2Er4JTJvk/qhy/8MIqwz
TYeSDuCKfIt/SSv0cJsXNaLFCzFUC1zW+afcnVjh86385kowvbG2+s7NC7lLmnqpGXxwNEngtYtG
zCfPz2FEUUtJ/aJUXbkkx7kBDx2rHak2b8ples6pqlpaIUM4cjASa87Ma+g5uGWlXgWTYfdm4vaJ
dKuo/eREY3mtDQv4i8twtMxQJJ63//1f94sLlSQ3K9Tw4A9L6cxYboXA0UDF0BY4kN2IvNko7gik
6HHhPm/oKH4/j1+v6NvT9roizh2iU1YSeR246yrjGqqNNulLv2JnJQNFS3vp4k/vr23f/b7a43zj
NATtlKtYWqmD5Bn4I5OIdm/f/b6a4NwhJPvKfGRQ42CRtUohGD/IAcx8DmVwwIlb2ML+0W7Q33wv
zg/mUZFTKUUcXueCVTcHw0bgKJfsZgKTjhgOIToenNPrShSwmwl7+O/H7vdDyz97yWMFzEDvk3IV
lxhACgnxDDcnnzIz8ZeWCtzefsf+dRN5pEBTYmAccH6oH6aZH6TD17hHYkOoNbLpCBHrU2Uo90wa
PlbhJMgJ9pP7jW3OMxlzRGQ1wJF5S6+mCgfoBFeARwZIHea+4jWIpAZgLMa11j68f8deCu7vXGoe
AUANCdj7GC/ZdTmSFTzKz72r2HJ+uwpTTR8gmmFFbWz9xnCg4PLxUIBhAlFwN0A740/H9fa71Jtv
x3mUIpnHoqYdOjqSUrt9QJ4Nqbwxy/qqY6oTqqGvDQ0oyqvx1pSVi5FoR8KUGr67tOWmfjLGAnJW
FbqeqtZJllSXkqUlRHPkIPuQZmplSWGqi0676BBwTorptNH1GS5DI5YcQMCOXU2HmQLu4IQxWlH5
9+zZBBRCZHc9ye8dDc5VVXpVa13wP9/xb4XRVkf0njHOURHoGifNyExvySsrSkr10SBxY2lDMdoQ
ifdDRgJrySPwgQ3px/cvgWCD+Z5+OQENR1mF9vrQoDlcp19yRaS9I7LB1QSmudTNnuIjZtH4IKXt
VUcH//1lvExpvbOHPJUfactByRrI5GalNQNicYzO5nn6FPnqM6aWoRhWfDRvWo+cYqDs73O/djR/
dMwPg2bV5xXCLNYmFPkXvpMPfeY+mVeE0QpsotVFhfSoZKf6YS1YpSEIkHpLfqYPv2Fa4F/4Fng7
KJ0h9eigcvPkv60Mug+Kf/UvfPNbkeK0Kmvwn0HywM/d6NJ+qbzkkoBL7oWRLEeZpDpNjyWWndn6
Hz5x/gnBBuffyg6a1OMagv8u6qYQiMuPjaUfxGAbQYJrcG5pkbpMGRWkg1F96YrHFoyRVBRsRTY4
F6TNuUxoHuYo/Y+u1jjxgtc+OlaRs1KptNKlsVLodwqzNEHaxDd0UrpoAYQk/q7g/YSHr9soro4L
HB/fzWn7UM3yBVFw8Jpj4a3a1vVREUqaCfwPTwOIqZACzcza8MLso15+KUW4D9Hfz6VFzZhBChD/
AIw/sCQ2uhVJnPf923qg3nFvPNPfoFRBQXL0vTD4y+xZjX+obXOX5P13vIPPUUEEoHbB4TPXJW/e
oIXRq6mxFjvbPMtsZdIPVbT4UYnJ/vcXtt/RY6pKNRN9O9nkrlKZlG0PdDnSvOTjStiNTpMrueXw
ceWvnY/iEudurr4xyN2rSA1IqUmY3lnM6DFOZ1uvtdMoFSejqwTBVbg4LrLXwUhGXVkfwu7gdOkD
82q/OYxemz6EKHKJ5953v9s/iyPyKiO4+W7yoGhqBZlFPw1mpwg1u0q7w0SFYzm78WVjhwvp+agz
NlJ4+5+05+jG2OkDQUSVnc4PEdcEp2TXKW3scVesMyhwbsOfUaiJ1rb++WYP2wJRru1eYudK1xZi
lH+dmbVC+7dUcXe9x2Zp3FXrutRITDUMPPmEQrgl91BlSW01fmkuNJZxiE6kEOG+Rfu5nqPNGlVM
2Hf1SnKe5PeJ+VXKL5l2JvWnKnsI6tFinXGS6huafRF8x/U7/eLHKDUYoYpJDBOdPH58e0qSRi8Y
1FIwLXc3OdohvV6135GA+dW1CHD9Zmc5Y9zONlqJQWGwx/l9EtkRLTEZ+U2wnjcRjDPB7WMagBC/
TmECSmh4KIJCWvs6XQVH5vYYjAu8yZ4dBej19muBkWDnfev769MZlJZWJIDMXcKwNZsgCGUks20I
yHy3HIy5f3jfxttGFFZoEJ0yQojM0Hv99aTMBikz8NTpL/Oc6LvacmnXD9OhdnQLLsatFXc+iJKQ
vZUZOpFxWJisGXyzd56jLk7jBCtTZx+FFctoiWC6/0WYhz+KIP9FdwOXD1gN7tPN8xwAc4CjONrF
cf6S3av+7BYOfTJ+1LZkhy+tiFWXPTkVN6VX3ajn6lmkYvM2QqzbywyFGCguM50Pf3IHUeEgl3Sg
PDBNrp/qU+iG1xTadsfojrrNdSkgHnyL4uYscvGvKMp+6TUwKKwTZOEBJ7a1I+fnTF57qR5yTyQp
C6K1nWu/XSUXB42AxmTOiO4VWap5yiwTO2Fy57fznFmELYBcmvcyxhWmrLmfltKOy/kpDqkPDuAv
tRL+YOni5oFypJDiCdLOnQYwySYd6PcuYxZ7pl5ZYSr5ejQcpmb4avaLpYyd1RbmNWB717QsLnIS
PaSmZCtQX1IV00mV0YqW0F2UElWe3FPKBm0KzEkpyn2qjd8G7VOYd5c0772x7M4zBpblPPYzCdKc
qnSg8Y/O6O2mBtVQP1kJ/R5ridM3nwZZg1pQc2ir+35u0a2FGlRzaafApt33OX+YuuHGNEAqrJn+
vEx2NV7yYLAZJkynhNmKkgM0fKMus5Uay6GZr2eT3hsBPlAi/zXI+Skcrmg0n8z6oi6jr2XqbdyP
J1Od7J5m9tDB28ymT8PRNYHuLsvQ1Vl0mqTCmzEU1qEToxag6agx8A4jDVOtiOindKjvzDiE0sV3
ta6vYuhKTfMjbqeFGShbxQwZGhB1e583zOnrEYJOKF0Rw6YQEWXTPa3x4M7pxzCnqU3CxekJ/qPS
XKX0CU2JxmJ6ckyHACSXkeSCOdRBQcqrA82pQTdOzeEJVNaAqA+h15PsYdTKv9IY3e648ksCJpFw
8sNgcMI6dVr2MKCJ0cuyXWGzhii8pI1sqZHqKh3+XsgH16Nkz2iLsmWwDGxuCtydPhVHo0oOZZvf
1lJuZ8063AsHPXaeEaFKDDbH0ixQy2eHhjEsbB3Zq+Fcv8lFf1KWq6VH+7i5BNU3jclW20fHup9c
8OI5TZVbk6JbrA8dE4M0ufy4tDG0EajP1M8V5rfSobNwZFKc3Sx8nIrueqlKcEgkhSuBIrDXe3Ch
lx8n9AQxbqwpymVgkm12ulW1FVo0P5KxOA667sbTheiTvXTap1gOLBr0t02U2XFeHxLQOi/rZJ9y
mzfUJZXiod5uQ8X2Is8QcQwWr8X4az5OR30GL78R3etDY6mU+loXHzRw6/SNco7GT51ZHkP9S69h
pB0MPyYZTiyfQMs1+GBdDqxkyqxwHS9gga0toMe7Kav0Kmkq16T5Stx1kQg9aeoTybpTRQHSKYfP
6YDOwpTbtM+txTwnKA1UCh61Reb1cmgRvbYqnTnNxKy+/qrS1JFrdLOCp3nGsQXcb447Z14CQW75
5mkFf2jK+GK6Cp1YdC1/DXBLKJvjAAYnD0MU1ghS1FwDS9QMvy9fd+kkyLzedvc4c1wmm8a9nBUK
hhPWZ/3Kl1NeU6jVFXbrmX7p/6Rahg61Ix1LV8aIduhJ5+469LBVIrTOGuL4ELhdOhfbMa6Ad+sQ
MU8lmKahxBsq6VM2tYpgi98idbhFc5nYnKT1QEMsevIgO+z0/vrUX/lgs9NoiZIH0ar4wE7KoTA0
sLTURQB/iPtvQVMLinjB4f3caC9LMfEY0KipmZrCzxJnZq+nxiBDNXoqn0c1OmoTdd838Vbtad25
jQ2urEWjmjXUmNBKvzb8sHSj1l13EHD3tVunWp3+CaeV/QYUSLQ67mHeh7HUFSlF4jcZx3LRaiCQ
0s+C5YmMcMmITPNZTUtZf1FgCfzwKneHQ2dFX0AfZcdOcCcihnvz+uf2k8tElDSsKrMwcz+PPg40
tivm6eatmYvgCQI7fEdQGhuqBQ3yumYK/oor8EyG1Tnsi+u2SQQZncgU58BkoxhTpZjRfFTME3gK
EX4M8m3pysMwawJbguyR8QWGWQ+0RpKRyYV/9e7itFY4OKs68Hi74KkjA+PuilD0e28sw9DA6K8Z
6zuZ81JtLtfpqGMrBy/wV1Zu4v9OlfBtdxNHY2uHc1IEusAgS5uBKAFlINRCDvMtPTUWaOA8w37/
3O8uySQmcFVUI4SfYG/wZAwzHf5w6K+abMYr3xg/D6y+X5aD2mUe1cvTPAyhyJvs5uGvdvlT2fVa
QdQFrnE+BT51whPE7jFWtYYbTCIIFvm2/7Fu6MYadzCbUS2pqUbpCzXchNmjVRMl8tjNt/yYgLYX
1Sk7vgSCRe65lK1VLsBi4mlu5gBBrYnTTyrtP4xafvf+5xOZ4E4ksC0zW8aGeUo6fEGSd18nIkXs
vUu9XQV3GFdZWTlpV/8ByTATxYNFwnyT/MjGWbBf++d+85m0XxMguUY1j5oj84L0Y4UyfOSZ9rjc
Tm7tiamV17+MTzm261rXvSk8ZVVSDdGEk58qKPqU07nIF9vUjT8IzVszXPCidDazTkfVIjT066rr
PRBGPL5/CPZd4WbfuNhFlDjK0dXUvSgCuwdxDEy6lSC3mT3dS9Lv1c06HCmq+Qg8Bz/mDWbqIVQq
7B8jqFGkV+P8LCszhOVu5fRDF9ymItZYwQfjG8SRbHZJwmJUrsfKifLOntgVU58Ee7nemHeOBT/V
qrfpSANJW/OAwI+o09rrzCd6tciJnXD0xAMFggvGN4zLRc6pnoG2pzH70DLl+r7RVCvLfgBUKEh/
14Pw3uI4d0F1dQirATGT4VEWLM6S3k+gYWPBx5TFDim/CjZz9XDv2eN8h57nBoaTUBcEwO9LeEhP
UBh+7lGaz9EvFBV3RO6Db/yG47LIyoSYMnjFPTsEx86aveRuZdSJBDU70ZXjm7w0pm0WV/hoo028
9fEUhijUTbaB4vxynTr9YRa4etG34xzJoiSKWjA4EtZOflRIX7M+uim62CJl5ER673ZRNAgC5/p3
vvf9OMcSNBNtpxgRLB07HzCvY6xovlmTq643rggzBcdTZI5LiZsF+PVAJohm0+xP3cchWxAKHPDm
mSCd+W9nk2/5QkXgf/4rfURX24tP5Gb9fIhzQGCIkv3/52zifYb0EQ0Hyn29gUW6ORpY2t+ggN9H
iO6ezc1LjafSmTpIMhQdvtpaV9UzC4HUsEy30oAtJ3Z7W0aY9gxLR7Che/55a5ZzLjItlYYZUCMB
fWzJEIjyO5BEejNU1wtL06zuy3KNnb0WteT2AtHWLudkgqyZ9YImDKuU76Vu+pSbqo/IZKOF8Mxo
6w8ZqOFrkbtZ/1r+bmzNcslKOoP1QAEuwm+04RJFpRPEpSfY0nXL3rPB5SijXpBZyfGgakJnJTvM
K4wmSK6KgQFPBbMciOtEYX2/QvL6zueVaxMpJEbRK6tnM3zivLCHu+rlZTDZNw+CFe4FPxNvKUUz
ZYYBAy4zrys9GcM5WJ9UWY7Zovk5cXTJonfsWkb20thJaAN1mdmiU7P7+TaG19C1Sf9QrQyNrh4M
LwDhlE3H6q4f8w/vr273RmxscDdiUmYpymoULmrwk0wQKKDUXKysFqk3i+xwNyBruzxVAtiZk1MN
DZY0TeysFtQLRUa4866l7WjiY2HsMf04YehgfAoNQVTdPQwG5jSYoakG+JF+/SZhKpMkXwzMqGKg
iKLWmkvfJPl6GUpBoNkvZm0scYEtGjO9a1Ic8q63qtDNWje8Y5CtNN0ABLimpXwf0EwAM8WfvTvM
jWkuyKlFmSsthWnWl04RqHaq5deJqKC6284zDZXh5aug0S1znyvTWGOEE87EpJr3VTAeB5J+j5h2
krvwKU90EIkT+a9gSm5pWN7mgDX3UmSPJBDcgf0fYhIdhW2AZA2+ql1PcqWVwBagMY02xl3mlQ9r
k0/G1GdbWPNBFGr3kghzY4+72HnL2i6MkwKUMOd2uNc0SHechjaxqlEEPhGZ4u53YQJEYCxIp/Oe
3Rh4HCxpfWbhEltGXjwDt2S/70/2ffNmbdxFj/IpbfRYA8Pn0Tj118NBtfKzYUHqCA88RcC4LVod
d4JUyZyGCq9WD8zUiQ0E6UMk9dBTKQynn5RLQhpBSe9FUeFNuNssjwt3ZpINGPOHnGUe2YY9fhgc
9kmCJnXpN1dQQnHkjwMSim/Uny/Mh5YnxrwD0BrPhx5aF7os2u318739OZoMghwN8zsyd1P7cUa7
SU7RlAChcv1h/pH64+fWGR10yZDRjJb0Jy7W/Mcg4TBTUzeC7FhDTJKj64QwcFa6OvqK7x+iHT9u
Is6amB6Dn30jTWqqgO+1KuD3vQaOg/Gznspo+vxJeo0yqY6ym8JMBaioX325nshNTueWeRNqpYU3
HdBV7qzkywikBlhIC9HH2nke/WKPuxohIBxFICM8YQ4bzUXQXUNFaknIYxbPV+3AoBLShHczWrOD
CgVYo71hLAytAMRA6MneNH12X5jZGWLvrqFO7vt7vpeS//LruLukB2FcBB2A52tKDgJLxU28lYS8
H6/W53BwJR+MyhcYXXMn7vz+YpS7TiA7rrIKUwtedGyOzQWK5GjTQLv7BnAHUR63etX3bK3OZJNO
sTHQF2UmP0ec/q1Q4NsjDOYcqqyAHNUwKc/sbpTqrIdNjGKCCiVhjVp0egiD2Hl//95mI7CigeAM
VXFiorf265JSPaZSJkFRKjXoAQPoQKqAF1tPrmQq0uDceR6utpB1M13XcF+4NLjL6mxINVzKP+Ku
efuxfrXGhchKQcV/GsDx8JNQrYUvNd3htAqlADVw/wfbqMPhUNRudYVHcWeFqo8Gm2O/k3rQ0TPF
KVNiETTxTWkSHMO3T0Fgz6iG9BE9dGC2uGsG9lYD7CM6HECdfJWn7Nrsm6MmQzQ1A71SVN9rQfoV
2Ogv7y/x5fP8evphV0XflcmEMMJ/Pgy5yV1HANSE6hJgKqcSjsVtT6sAUwkYVWwnjxI2GeTYM3rr
wZU4q9xJDdafoMumghIDsmcuWM0NCZrYAMB3HSHTW+haJd7PFj5rvdxjx/eX/FaimcIelquqGK3G
lDC31e0wALE2gk4d6gk+mM8eXoQHKGidQX8m2d/mAlKaqletDWFhcrs68zf7zahmyMgplTeNuE6j
Iaj4V6JT35itVcIL3LJH7WYBI2CCZKiqhQiFt9nQut5Xk1x80aaqVyhFKTOcAk8qZAvkk4ew/Yyx
PAfza4Igvf85ATkk8AmybPDv4qwMymhO6cpD9IZR5A+0oF4+5qs1ziHkZd5PQS2v+xkexsGpfeR4
rTtCRBMjh4qY8njPA5HN8jjfSjMas6FDYePn8iCscvdTgq04iWdkdpCj+HbG2lNFysPeFN+UEDwi
4yj/lAFGraH3jWPrFDdkhuAiyn1O3FnKV1G3eC9KEbxiFVVnBOUN7oZkgaRquQL2M7wM/ImS2VKG
gto1rb69fxd3vd7GEBfn5QrI2G4G+kPSiGkletDai95dt5rho5iD8tuSuNCiT9wgqESL3PcDG+Nc
4A/SJG0jcDv7U6sd2xTaBtnY2+WkyRA+TAcLqWhzrSph70eLfIkb9kkJwketq1wlK27GHIJxfTq7
ITpjbT74ZS/qwr6dN10P9+YXcm/9sAtadI1o5C9RkflpwRIrS/QMIoqL4etVhoLToqUgtdaPcmPe
IJMZLLi32FLT+VaPyjtWBzdVuYLp8uGxH0mJTkmUueaIiVxZa4/5GHlGngueX8Kd5Ty6FMg1kHlA
Aaz6NapdQMPGq38UiKGTmx/jBENX0mdy232LEjd5yAQJ9d6hUmRmgvkNYYW8POs3CV004O1TEPRi
w+yUZZ/MBKljQ6xgvJ8Kiv8IUGYje+8f5N00aGuUc7JqkpJ+RMT5g0H5vRCigGiE4Hoq4LngdlcP
5CWY6lTyQFas1Ol1qFFBNWvv/m8s8NyxsQm0eochA3/Ol2+zxm4Nmh3MSkTqsheYtma41NGYiroE
02nhlwAA6w2YHLNvZvk4TpEbEFfwgXZPxeuuaVyggLBCkOfVDFUTiV03rKkuWUQ+d0Z7yFl/NYb6
DPmn6dRAca0s2Gc96kK7SYKPY1MBbVld2px+6PIpt0xM+97Ek/Kss2IUBM+XEjWfHqCtaDK0WhQV
GdGvmTvI2fq+krrQV5XYLUewUffFWSlHaG1EGujkpa52UXkeV1TrkxEcJ4U+0a62MX8OFHPtKlN3
LsCYXhb5CUBuD4qhld0byynQ4U7bYTzXXXgLdSu3AJOPpfRtZGtBdZ6b4dDKxFGM5iEYqtGiWoLZ
cFpDmc0IH3pgfqxUUwdvUXIU8amvjkDPKczKo/oKilxWQJZHbSwsKR2YVecgTAnNvwxtcqATDPfT
aHZbJt6QVZ8lbbiuYvnYLdqzXAbHFFKYWQxCn8yYzyvVPuiwdStue9kKJOmUS9J92cyor+dyd2j1
CrhbSFcno9swSGkO4X1k5McyXRprKvW/9DTzMKh4UbL0KDhBbx+lYHLenCAu8pMxkFjcg1NGkbXT
kPWmBQ/sSkvpNQWm7iQg2JmcXfd9eiiK5MLGQeRXRWeYczLUzKEjAXTyy+sn/ZocQbTwZQUEYSIa
A8LtGdDwNZEsneQkCpe7tikxTeSKcKt8lt6SYEzztfjSkPMYPnXNIVyYhad/a54hinbUhbjGdT/5
u4BpRhnAUF0jb8qvOVCbZRFjpP+PBWF3c9etSc5JLPWQg5cRJreKtz9Jin6DTGsvldxa4w5UFFVm
1OTGOmBeHH+yg64Dm/T3ZuRE1rjDA4BjLw+a9lNHRwYROcYF0PbXTqUnHZU7wWXZ9e2mvD5lDR2T
VVwKmdcapJI7cAmsWFtw/V26Y+sHjno/uATET4stO40fuERwSXdP6cYsl1ASED1PGh7t3qSkl7hG
upwG1NYkaPQ1SljaNBq+5mH3LLWdIkg7dnN1ZWObyyfVrujzdgQVykoV3sxX1TcgtR3gcKCPXofO
6A3STSa8l7tJ4tYslyTGCabNwxDo5lKVfgC2fcj75plB5MHFBM5tHbQEnpL8hWkwzOhg3EdDdJHo
Mt+UHQU/NPpHxXxZOvStsoAeQ4XeTdLksaE6Kkb7oTdqwVi06BOtf75Jz7rMSID3wNx/W4O8gfRW
lGsW6TCxM9wVye0yH/Qh/I/fhs9oCqnTUXoLGAZE48OiuA3wqA6melYOaQ3v/OyHrF0n9iDqs6yb
/8aHvZ4JXg8vT1geVnMM7pVy8KQgOaIicStLqTcV8ldWZh+iovguuHq7cWpjk3Nik17Pkd4grcrO
hi+76YndrcVT+awchLWUXR+9scW5MCmEEs0UwJb6nB3ZpxVOBNGNK6O3FnfwkccJ0ri3yh54Em1O
+8ufb05PSNcRJ2qsfqU7I/T5ffXQj3beO2b9MW0KDLkcaGIz9WIMB91RL+h5ON11pNuRLx80aIo/
jVeZKx9KKIgdYg9NCv1ugvwGhBc/Jx/6J4gwewwsMdAqhCB4eJLvlOvoOXHDj+R7f5Wj3E3xv1r/
8Zvx7lJOdT1CKxOhwPBjsOPNt8yn9gBSL2F/Y/98UAOIHrQ2Kf8+QsHWVGvjZTb7P4vRvXwtDNdq
BlXpG6GNIMj6kCx4FRVjBNCjx0jv/NHOvZrgTnucmXFZ51DZ6E+GT88ARzv6GVzfl98I2Ps792qL
O+0NnSpIApl/86MsVz/LlGQFBwk81vrBecdBoXNBiCGDF55/5JkLcgO9AAewonxS2AOhnlSJxDTW
rXljA2VQDcVfqml87XeaWtlcOnydFdm1cv+uW/eT7kUMut3NrZA5/mON+1BaNUENrTBe+ywoUfy3
bGdrjftUWlyW8zwk0LEFG3p6tRwGKzgwP8AogpgNfS/Z2RrjUqsGaxs7rQD6I8iAllG+augeLjV8
b2OmziSTD+8f+r3+ztYe5y2MJakRzefCD+rkOA9qZAXD5CqBZgVMhDbaPYibz8ZlVAHKLHMHaz5r
IZGG/OJHg8kKq4+XTOQERaa4BCqrqoIAyl74dWSHX4sjxCs96QYSuT/iwSJ2uI46iClt9y71djO5
/EmXAnWIYxDyQT2vO9enGMwRbe1AFADjFSKM2noS3rtyXPITqZBV7gMoyWv6pUiemkLUI98tRG2W
Q7lOfK9W4PGSVseB0turGHd5NH5jOfsHEb14FPvZOqiC5W6icaMPJWnkHBwNAz3p0wPaDHY6+uDF
+BM3j34mWqd4C4JogDsbEesyNobYuH9PRLl7mzUAALAivD15LFek42dIKSIKmzxN66xB/iL1mI83
wkNrinzw7unbGONOH4aeo3LBRALymdkdvi8H+Vbzk4NySD8Kk7Xdw4dxKayJMkXnaShqVe5IlOJo
QOwHFIRu6Zs29aurtX+xXi6IJ/9Rv2uVGvjbJucaVaMJ52iVoVoT7zm02+mYgH5r+rBOrhLTXZnb
INH+vn/cvwQbq5yDbJdC7hGsf7kEMXFkLzv8Bu50jSVvLvXGGuciUaIrilStX3CnHww/P8QfoL0b
K9bgAth4MO7ovWB9u5F7Y5G7DURWYgOVkZ+34d9SKwp3kz+jmgnS2Skqfc0awe1ZOPEp8JivgI2u
FQCpdh/R2/PCeZS5hGoG6KVAZWV13uAokOKzYzdAA7r1/ke8J/bK+7mJQYGWQrqlgKvlVz+mBv2U
GCa8y989y5+ZUIgEXJzavYCh+POiAjOs6FD7ISrvy4C7K+I4BNfZmrLGVxA0PtNTcPUbqf6eK1sx
YFQFWZCu8aTbhjK3RgC62VVuq3MCn9xX31CbADdriZqhrr+IIIy/I4Kw52tUBYQ6Oso/4CriTqhJ
klEjYwsxjiK06qCwodkqyhf2boEK4h5wnqFPBvjJr18N3AtaD6nmELORxNNxTCSb3KVH1ZMP0rk8
CO7cXnaytcbd8gXlrAqztaWfJaB4zU4qyFtHVMq1GSQLMrgsYt0ZAleq/+pLVGNNYuXTHZuuIXMk
cG/7e/u6bm5vZSPFCSZG6OfgBKk7X8tFwknrjX5zQjc7y914FqHWL89m6AfBU5U8JqY1dFdZf2tC
ePvfaxjgkbjdWO7KJ3g8KnOdR/4vPJv0enAbK5p/A4SxeyteV8dP8JqVES9UAltvNEMpWZvdJlLw
+UarNb8YUyR4ye06F5WiGYKvAvQSjydM+mXlC4oqjCWsI46ZE9yC2cZRgG2RbkXURHsZ2dYYF29R
dDXrjKKpHWqBPUDdchjN28g8L8vgCS7E7jZu1sVdvxKVGFJnOjRBy2+6eS7qp7EvHCXUwXUSuMqA
vR0NNHIKF9qmH8P+QKKHcvkWhpFTzz/MfvyTa7H5PdwF1bp0BtUVsHVFWNxAJPlx1EfBmnd9AFXh
tBmomOB0fvU4fax1GB4OIj9brnrwHZTyWQpFGvT6/jd8tbL6vU1WbVKlXqJYQrwNK1sCfBfosyi3
g+I2htze4kiyxcIrCdQ8DyR3y9rOelvPLeOpjvy5sKLaUp7T2Esza2oPWXOY4iv2sU7u5UczsaHi
Ompey+ysQPfGikOXYRAosWWQiIzHoB8slXwniR311qx8jDJrzO/y4NDmIJxJ/1qMz0bsdjfmaKG2
n6MUFlZPkNwusq9BnECv8jSlVz0QXBiKh8SpIO/Z336DaND/xIuDH/knROpzIPWgIND5TQrBKvCT
4F/vn+vd3VeJZiBB1qBUwXlX5M2jXpla6M+q+albDGZPCsR2i9o8G00vwE3v5lZQBPrHGudp2ylM
uqWGL8JzrTqaV+vILqT/oBdz+A302d5rAwUYPMP0daqax4VnROurKUbmEVwXR9UFPcMlB3NBYxfC
l+7uNoJsQtchfbuCl349xDKGvwbQdIU+lR9zcmWqZzN50itBVN71QRsr3PapZNKHOpOh+DLhNsZ/
xZInLfe65Cfzh/ePxX7WtjHFhamxNHIypkvgjSd0tS1MBF9DJPvQ+KJO637AeLXEj4v3NAGZYAtL
61v332b3u3cKqSEgp5oChkKuUCan86RTCjnPQJPcJTlI8wc9FU5Y7j2R1I0VLiz1gWxI0dBI3joL
CKAlgqDzzZhuemcdgxgPySD4XLs5ErSxMD6E5Evl66eDOkemViirIrFu9WVoq3oscBT73+nVBt9U
MseFjsZ6xA2oHRw1b6y8wElt8Msr3u8gZXcP+8YeF320YF6kfhUlrYC8dFQzcbSpPSaDYtjKjOKj
LhK8232NqRuLXCQKhiyUimgO/aX+MBg58A0EY82hGzWdXUGTvNZAJ5eFlpKkK6lamKluU0y2wu5A
eyZwlbsOhZkYCgPfJCM8Qjoxa6UHAUDgFeoPlK6tPMXI8+jJ89f3L/ruhdjYWX/HJvpKc5igmgH/
34WF1U4HJc0ttX36b0Y47xjoRl8ttCn8qsp/LIYeW3EmxU4eCLPP3eVgkA4ACoVob2YB2gjoijgH
S23wPLrGieDqsXWeBX0x7/9Iu7IlOZEl+0WYAcH6ypZJbrWrSnrBpJZEsBMQQMDXz6F0ZzqLwpKe
vi8y65Ysndg8PNyPn5PusYzQPd0qMa0ePgv5CQ2sXuRTT0BhgG+PJHg+lFPuz6Vdqdzig1h3x1c2
FluzTZJOtF2e7ArgNa0YtAziomoH8BvvIv5Uj5lj5jj5E3dur9zq2GyEmQYqWgCPL1auN2u1QtEk
CpjcXgyh73L53wSyuoyfBy4f2YHlqz1hSsvKDKyNNdtPRYmuG8v7/w/i2sJi8iZLZCZjaOtV6hSP
VnQ02vHGPK05q2sTi3slS1lmTibVg7z8qksvpv1VBghTtguHxz9vj2aFJAlYT2QaTFmd2zSXqLlO
1WcJyz555wPsQefuEadDPhX2DOi01yPAF7JnQMv42G6gGVYDuCvby3z7WDG9itWJgrqDBFM47WPu
zaiC5kAPRrmxbmuH+drY4gZgbTb1SVZB4q9NQ3NI72iKjW/m/u0JXTWDeYTwl2mY1jJMtHO9nWKD
o/EFqEgWnUisuTzbSjKstJYhPQSdYIDq0HzyCWZeq6KNQfjzrs85d5dNXk0c5Z3/p5ju7d10/pep
vmujS/fO7anF+S2RbTB2k1f4f8QZ/lmtfW0ir40tnAWpsmQgCU93QoZuOZdcwkB/wH/fXq7VJp5r
M4souKXVf5RKQHxg+9pBhHmAYK7yYwf0cqYbH8q9jpZwq0bKFkjMO+pvJvrnrbdMGV1/wyI8LgEr
6Bpe/Qla9RP6Ii7z0+If0b3P7umGrfe74eqKzjOqGmCxsIP0JLsapBXAdGRBjEYLdOEkwVbRTl3z
+Vdje/cBV/YSLaLpBArvYGjQkJBq+r0t0Almxua92nV835VG47a1YeOZzkdnaJJH3vC/ms4WbgmX
91SOg88S3c+t/qDS7lJbCKDAlffS2AispvilZZbfaAlzsrjfcMRbH7/w9VJhpybYp/Aw0r+LzAYM
g254pS0LS1ffKQiFkfMJIOnSu41OQlEJ8W+ibUNF6y8hGjCF2mIcHBXnruhQ9J5z9DNaEizW/7ii
v0KzAN90ZW0xps6W7SSy0DAF/pLxXS1bS/YgiPd7p0dG4J0tiZmAFG1tttWY+9ryPNtXmw1cnkph
1QMgVWf7qfuiYW/XHFDs0AbEl+7VIyBLY7TZSbXSwv5xxLMvu7JboIO7LAoWv/NCpanDUb8KWyCs
CjfZRXvrOfvFXpAdQuQIttQMnMMzaCr3mwtEOMDuuE2Ps7kIC189oZTdS8Uc8vdPPWh5mq/Gy0xu
hoMf2H5SgSsubA7b8iabhhd+W8rZwK0eQrLoJPPnfsRYQ9+nw7zJRUkv8X5bPhmc6ettP75+IYKd
U0bXrmJ96uzQZFaZLM6rHTHCPxeiZOFCBPk4gjRciM1h+0JcPbx/21w+YosJbBtJigRUkbQPhYaM
cSPolvTOqhED/QxzRIiLfjGfnKNBWGcxUrM1OIAqEI6LrQaPtXgTSsuzmO2sb79MzSqRUhgjtjBK
FvcSGO4Z/ypnj03222zy3e11Wh3NlamFJ5rUpovTaYyCSbddjMhVMmPjsbsaOFyZWLifNC0NYiR4
6ufJKbKOUvJaJxups/nwfLpEr0ws/Iyq5Ty2OvgZJrraqa12ckuoCDlC0L/wAn+8PWdr1pBcQnHV
QEXwEyOFIZtinFok6pIKudSxdsqocyHP6pr5v8rLXNlahgd0oHIvSSR+D8mtX61rhdKv3JF2ud9N
m45z9QVwbW4RlHM+UlXpo3Knt6BfSNWxbp1Un5FYcSTsU1dxuo+EOuSOodKvVdYkoZr3E/5a3VJR
X59lGywZCFfUT6j7vNb71BRxtUsF2hklASGGh7r/ybSX26u5BjpXCG5idNhZFgEd2cfLAp0+g1Ky
eq5pya7gfpU7o8/85FI8gvQEb67WAwlSPLhZqBiO+qb4FZAQaFa9/R0rx+TDZyz2sK1M6I5FunLX
C8mzZOLy+r5OC/+2lZXz/sHK/BVXN6NpinYsDJbsUF1zmvGbrj3dNrCWSfxgYXHRVZqeFlWCB5dU
n5twCnPPCvGO5L5m7zJIXMkbnUSr66fBJGocAAAjO/RxSHWmTVEJwYKdVRrnWK7dGBumlXjQdiZ3
lKz4Ac6/0DTpA9JU1FUnKBIkFPVgWd1Z00gd3VTuRiL8WG52TZ6HJIkeuyR+7Eu0dcxaQbdnaG2h
r7934XJlpmmN1EoQsphCzumrit3nyDwl3m07KwcIbAgysNHgfsElsrioUilJh3HOJLDymKS/IuUL
lw9UbCQNtqws3muprvKqpSCWKDveuSmPv0cTOU5MPIxD/nJ7RKszp6K+rqs6yGyWaVPIjPRjEmFE
onvrFEhEgChsiwRkftstrhLM2t82FtsX5S1V7zQDXYtowp/bXYYA3enbVC2zV1nYmbm+ZyyZBq+z
zEtkpRHZlUCs8kf3ofSKbAZretJu+pZ5+a7dSmKtnHyAZlQgviGtZ30qYiUJV9EJnyBPVqCMSmqQ
qHQbO3vt7OsGEn0g30AF5lOlouorakHele3ysA+ZWzEHxfvT3CaFwPYl23KZK2ulg2EEuWCUUfVP
uVnVSgaejkq8M+kL8CyOMjKHMR4OZgIV9ouITvEW/+vKdtcNGFNxUajApi38Z2dUaTSkNdtNxbOl
tp7ZQSjaPKC+vhE1vf/ScoNcW1psxFzPImbKsIQGDhdKcK5AGdxVdmOQB8VZxvqhEWaud8ZPbeHM
d5fsJF71OkBFxr997la3DgAfaJUkQEAty8iNYjHWGCgjFHg3ih9s2NJc2TKwcCIJoLeJMHDopLp3
NXrh3V+3R7C2bMio4hlsgJxXX7bwZbLR6UUss12p/yqApI/priGpV3VPt+2sDeTazmLR0gQNbCKd
GGh6bc01UDxqJPrjv7Pxya9DJQ0qPID8GBNekwnQE5sVifkOWm6+63EsFkTkoiBVgpPVeKOvosGy
QlcueZDATWR748YbZNVtXFtb5NtskfalrmNN0jDZk+mE29p2G18LkOZudrmrdBukAGtZdjSK/N9+
WL4U1Zah3CcwvtYHL1q3n2V0rVPrTf5IPOlLDp5xFqS+7elbfFYrd9gHy4topVRIS+MelnWoM9XZ
E6UPWrsREm3ZWEQYnWLk4F+cqh16BcGoITmTQnZ2Nm5c/Vvrps933FUwOaW0KnVrZADT9t7kUVd5
zXaaY+5Kv3nRw/9q2y+75Wo7rVJQUaN+q7WOreQuBYLotom158+HxVl49xJyczoeQH/yRiIE0UY4
3s3J+2G/xbm7dndd78CFp7DQJqX38YheFJ68WmXmaWXmFBpzOrv0FVb9Nar3abL1Fl/3g7qGdrl3
IO1ixVRVqS0GkA4YXowL70FGU0qjk6M27sjR8HZ7Oj85Q7yRkSSBXiMuS2AFF06kzNoWNdyOBXxA
1m8g6r1uj/vbNj4NSJlri8BFoGqGAuayvmiKCrnoNKoDucW9Vz8Kfp/kGpSxN8by6UjNduabAxfg
nJdZHNuEx22mKiZQEZTvSWPujNx6lJn56/ZwZt/9we/CDEAKYE+TQUNBlkijrM0brjQYjl49d3kI
hITfSCeEj05dbnVDrU3dta3F8jT1aFElsetg0n7yovIsNIVoAKm2ypbPW9kIiAVBOwcOXHAuLJvz
yowRMx8oC4z4IenPqfovFuf695f+bkxtsyjx+7n+hYHO1pypTaB0d3ttPrs7LA7CTQ2EnSiWa8uQ
PTaGfEpMLE5XmU4NAqI0BevQHbQhqdhXTe2Mw2kajd0s4EPj3xvWjU93MswDDAPiHRuFg0+gEaON
ykLqaxZIqnUaZUlzCPIzfgIKNqerU3EX5TVg3Jakn4CfOFMFiAw7YiGAPT/bEfjI1rQUl4GpAeKY
LYJxM5LHIBmpvgexCfohUOfx45m8KsbeHtM4c0u9f2vN/sRFdGxVOVTl3rUSQgNZH75Cs8hNc/GF
9PWDOUZvqtqdRNFAsVQwEND06SVSoYWgUvU7y8efSUMesrS9l2sITxr6C5HKH0PB0KejTt8KXSsD
MuZp0NhgccmnsBNKWjlSYrROFFVnA5qhnoXgM7Hb3pniih4sqXCI3B1NqJfu+jSPzqmW6/d6wlI/
QwUATc9Nf0KbWkhVy5tGSLtaVgnREi0OTUj2QKMTmpmoWFn7phD1wUTrbajb0ndVboK+GvsTiFhA
0WIUnaPVDaCq7UlNpfEegmHqXuhKvhNJ3QR1InXB1DTKWZiyN+UcOoFKpTmjYNp30YARwEoL7kw9
6mRyxe70wo4vlpI80TEPQRq+0+3UAGYbFQitAWhGrrirUJt50gSoSd3ajzQfTsNk7qtK3BfW9FxO
7ZFTKbAH8VfBTfBhDs1DbJcvZV68yTnqs4NUeJbRhAnXR5cWGvU0k8dgy22sHWtMvFlaEjsN0ksV
1e/juA2EFB3i1Gw9Rrt7iJX1nt4wUL7LgNHl0CqQBg061GAFR9v62bTYj9Y0fYXQV6xTMKrGW4NM
clBEUUCQIt/FNpj/eRmYGS1BQGQwbzSEn43qCBxD95ZJGjgCoV+JL2VgGae64oA2rty40FdcnGFA
VmsmHsOFt3SnZof8NrIjTVDlB7WofN5I7jypDO1Gt4/nZxeHR6GszdKRigKQ6CJyQGFyKluDD0Ee
9zsT13ojbzi5d/Tix7thNgFtYNzec6ZycXdbY1nEZdmD3xqMBGDjaB3yY5b8y5lLIB7/b3rE52c1
XtfgD0YrES7zj/Gd2ZO86eC5gwZPUP48E/Zlp+HUn8vdVo/46vxdmZpX8iqUbNIp6klaDIEas2fU
DPeZQrYm8LMD/TicxcPJIhnVLAPDGSGj2YelBwh5DeFJaSfOww/y9faOWF+vqyEt7tcygQpx1GBI
aOnpXNVX0LetVH7tz6109RmEU2LD5Ocg5eMA55jzahKlOXVVSrA4GdVeTczQkJSn1hjD2yNbOVWa
iTbZ+RbUCUhlP5oRUM9s+jxnASukX6A2fDVH8BxCE0fOgFm4bevzvkCRDU1RBiIidH/Zi00/RsC3
mKnGQFQVuWk9uRpqVLdNrCwUMmJIJIH3FzhysnzGQHd3ynR5YkFjxl85089SU95nPS2dItHurUh8
y3p1l+m2P5jqj2YYD2alHTRz2HhPfV6++TvAmo8uN9tCFPhxXuVBsUFbr7BAS38V9TMUlNvk+fZY
V5bug4n5iFztEGXqJbtMYEK1s98aM4Wb9cVFxETAB0sb7/rV8RgAXRHoxCPnsjhvdmzqHeUq4n/a
o7FrfMhJE2Rx9Hp7TPM5+ugXMW1XZhbnLGNWbEaMsIAa+5Q+kqh1oOPloC4F+d4fKf9529zn3AGi
82t7i1MWWYyqPYe9Bq167WNcOBT9erHlz1TiVVj14CxLvOFHFLlbgIrV5UPqVoZIPRgal00jpIlV
yBniRZW37V02VGBBmsBcpje4oCnj+sbhW13Av80tm8sKvdSaPGlZ0KrPXZW4xvDKkZK5PZ8rYzJk
Aw9S1UYXKYLrj1tSKyOSJnXcBG0inyCAdqog2k0ZhOArILRv21oZ0Adbi61izu+dIYEtjU1nkaNn
BKcenOkb87Y1pOUOiWnUNWAmDhTjUREIe6JfQi7RXqRtJInXxqOg6xZXM5ACn16laIOIjc6Ad5Sa
Q1IeBsIcI9vifVrb8MZcSQJ5L3h0QVjwcYUkTmTeVRiOtGdfqksfZmi3n+WGlcf8t4VadPw2vpr3
bH97sdbeWx/sztN85ayMXpULymF3Jkifmw2zsw6WqzkJ2e03e2Lnm2ThRj5YW+zDDnWGWqWwpj5k
l2SPyPgMuZL0O1q/QLHUHbeEPdY2yfWsLvbiZMMX6/OsxvZThlSWJCQkMPZ59Hh7Gj8j/j5GcUsI
AZmMuhzmOETbVRcwYdZh4cd+9Y0/dd+V52SCMhlkcFz6pUBfHlynV06O/JwfuuMWln6ewo9T/CE+
WWIPuxjS82BeHALIZDuN/VBS4cgp86PCdgo78m4PfOVe/2hucdkV1GpQMka8V56geeOUINSmHpoF
4aSHUN5rG1nXz2i3xUQvYpVMKiQ5kt7jyzkdmh2J7Ay/Zpkdwxm9vHCQmshftu6Ezz4Ao0Q6wEQ8
Bk7VZVZClF0njK4aAt18kdkxbS9S8rQxk5/36gcbyy1UJ4zELCmHoAV9tlvfs2/gz5nb+7qg+WKC
+x3Y2OZsmM7Ws2Btx5jI74GqU0cf+DIkqqCyOCGjhBdI+UC0b3L7K1af2ihxtWra2C5rY4RKGATQ
EGYiVbXwclxFYc8u9CFIGRpLpsei405pmP6Ym7vb07m2YmBnMBFDoxyL1+lHvwYy8i6qmIV9mUZA
zoYq2yNy3rhWt4wsNr8WxZHMZyOT8mvuXWZmi96xDRe9Omcz2xZ600BOvWxWUHTNHJtYGgKj+RE1
ZGfpFH1VR8iEb9yoK3cBnr5/W1q2JuRKT6uG2QOkW3p0LIIhAYAgPH5t1Bpq5mwdqlWneW1vuUY0
gUBNFs1Ocy5saIfukvjFud7Pu74/aPdDYDmqY7zmAN+rIAFvZ/EY//ZGmeOEpb+8/ojFGtaUTI3S
4iPkwx/ZVkx08A+aNFdP2dXkLhwXUqYSyIFgJw3nPgIAZd3+2LqxD/2BwMAFbwQZ0PYA694e37vf
uDVA7eNJqIkcISTE/klDAj2Afo82b1cLtpVxVjcqcs+gb8Xp/tSe0QwymBh5LALVih90MCxG4KRz
VLqDAtHtMf0hAlwMylBkC4Tms975J2oikEWDFKVWeJDNFXtjumSydbQahqTkuG9BB1Pq8lczY3gu
IAt3xtvSA9JgX6Xaz8iOjnmmXvLYKvcxMNvOaGall0WT5YzA3Hex9JQqtgXlK0ht2QrScpL8w+Ca
T0V5AI7oqAt+AX6UA1AUQau+Sx6gNhBGIDhwzdYMkdV8SJXRS7S29qR+gKKjMLwsKQiEmaTpVdZT
P7HMQxyVhtt0476Ikn6nmunvtrVyLxmqo8QH6rSW8dzrAtUqANZ0tKOS9outJK5u4v/1pnwZeZYe
JpN7OTdDZepG367+qlPmDTY06PL40aiBv2aFV7WdqwvtaKvM11t0d5h16epGtx+k8rVWpEfB2AQl
N4C0FcAtUHlBH+deFc95BLdJtNrpW9t0TI19H/ib3JvHMRsSR+1fi9J2kKlzZBhnNRLNgsVhngM7
UalOpWHECdiibLCyxfQ8tlMgp1Jo9eDVjKchdkhnPMSs/CGKGizhD61Znq06d5jy2+oq1RPTcGZa
dzTI81CAFjyZBhISgHWl+m1k5ddefrZTvA0tg1uv5QBmg5m01euMdk8MVj5Xek7DqG2+KVUVKoAS
TxaT/LTs72TakVPcWucemVaS8oDr057WyHZLyXAhZgfIusLOnchkN22VSzIBwt+SKehbRh9lRRWH
NhMxSA2GY1q14qgw1YnJwM/Ezvx+EpdhVC8ZetpPaKjU3Niivi4M6xdv5Om+KRPtEsclD9Na+1ZU
euH3/Tj5ZpLnJyXmMupE0m9VB4GkK/JIPcSmqIOWDQ9J2+SBqkfWJR76k6KmjhRnAVGrETWDCooY
7Um07DBZGT5npB6UahVXT4mbSboj2cRPOu6hUniKwXxxAIFe7cmghgojVu1AyYkuWc0+syR9iyz5
i6HynZhkXzP61yYT3wbohnrTAHIlxUIevVX+qkjp2qkEhWta33ENwS0qq6ojAAeOO/qsQ9jF1Wvk
5giC0ZpV55EWl0pqwevVcM1DseUi8LB2OFVUZ2Id32VdCiiEaSd+PZCTnqGdoOtjhwJNr1PZlymD
tCgJ5Vx1M9F+j3NAcXqWHuuBgjdoTKW9KDDV9bgrjKzfK1PaOgq19gJql0JNL7pCu10rVT/Mgobq
0F3yaGLOYFoHQyJHq9R/8nI8ZCM3QWlv7TI4NGdC42NJklApKd0jZWeiNF75/Vii6NqXblJYgD3y
aDwahlQcAEvER5fSsOO6yD0ZOSw3H2RPSeWnwi5CQ1QnLUp1h0oCTafEfMmVCjqccYf+NegeHqgu
GhddoqgdJOhbrodMOYGmGsFu3NIL1cB2PNooVMBFNWpl+WonF07axmFjWU96WXaumRlvLdCVIJzP
QCIjA2ts4inklkb6dQJ634WUgoHqWqw4iN8fSTW8NnZ81pQe6g3S26wK78kDqQ6ClciAq9FBSns/
q+mh0fVvUyIVbqxIldv2xpNUcBSFK8CjyoaFSTVUCOz60eHF/IeSdw5PBJpTmqlHU0oGkaS6TJ3e
zlT4Mz4AS6Y/d1Bmlzr2yrn9fYzil1zXUDAvWOlMqJ5klvCZxsJWto/KaGWOXSDIbzsaebYK8eNU
yR8nGVg4FMJE2yJakXiZOLwywrFNkbSJCRQ8Ile37NHRiZQ6KoGAkqKEciu+50KTHKrzHacE5Cm4
OSoFWI7+kE5Qjs/Bd8eg7mAxr5TEVz4V6GsXKDQR4wvK7icgQ89KU4AgW36DjkLQ2fHvKXrLtPZH
Nxi/e2xnT1GBM8zY+EYHIHOt4UArK3FKqbnvZdPv83GPatF5SAi23RP4SRzNLjx5So8gzAkMDXH4
aDEnNqIfQxMf00GEwDoeIpI5Mr1jtHINdNdIRb+3WQ1nRE+y1rhmkTU+tJpHv7L60FC6iwkJJwlF
VZk0fpR9t/TUZZXhUymH3MngYbZdyaSO0Rxb3C8DrR1L1MeRZqGtwRsOmVMmsafajZ9EZJd2KpS/
VJB6SsDQ3aU2bpi8gFAkup1o9LWWzb/MEveIYR6YiVZQJk33eclC3muu3HYN3sCSP1St7RjdFEBB
yBtYuo8GvOCMKPtlauopq+9AFAKRq2miLh35pWfxdzS9XewJc2RKe6WajhEe0glBR1GbBVV9Pxbq
GV2FTlOYnslSL4Z0FVfbUE7FcRC9l7Xg9EsAlzYuZdx7tMcvm/reEgQwamkioWKmAG9mD21VBTSG
S5ZxwWU/iDq4inaqRX+nVPLOgoSd0zTJnkbEH7lwo/hHldyPdpn5XRs/FlVzZiS7FJnAgU9fsEJB
z6BWFtcednBAcQFOyA2g/aRJz5GZQwN42jNkADPJiRn+U+SPZGgONov2EUR5ElvsLR7QFjBF6Wdv
Qio+yz1elKFc1Kkrqg45dNXJaecrkHmhZutbSnmu9e4tlolTj2ccSqD+ktHrpaZHMxY9V9JPTf6p
pw8oVAdNprlMsB0+VoCOjCGH0UP13lLudGTUipY9TSM5yxw02DlULOCYwZBxGcBtMmmHOrFe6jEG
H1bpGtNLpQ6O3aCpmRdu2/60Io6X0YVk8rkoceptZR/b0BOSum+KeUxxg5IUwDele8mZ8BL7G4XD
N6KXIQGVH50cvc7haKHsWBavUo1/IfcONRKvp+ISG80z76BUkivAQ4HaFrPHLZ+CNfV+oOlbNrBX
BHvneLBNj2TjT7Rb4Hk7IOZqEDfE5FBaYi9o7DMVxHNoCXixSy1yeVp94dBFsYEfdu3JGnZt1OBa
LiSwdrzVGjZwMdZfEaVAAb7Tn/rU8nqe3VWK+S2bGIPySuShRF/DMfNgMGovJRDjROw5hAWnwut1
7a6OUyOkZpnstFTzVVCZ+jminSEVQUuGHWX6N+SUwFoxQpk1Nsnkwdxdr1jIHcWKspuGogryzNAC
EA2pHuEJuaTChiwdCvWunin3Wm/q3gDGII935EuCz/cVuYkdMbDGY6TRnFYBz55QzdfSrkCxaSY4
UVtsLisPAwBbgVYG3AZoXrJ49SdWrCVxZKAIqMVf26rYoVSfOBDOgMeSvtx+GpAtY/PfXyU0U1Gp
Da3sLjCfRh9Virmxea8a6Gnm+xg5OfSTecUZOxxauzMWXA1yf9hDAccrDzP3Zv1A/XynHUs3dR82
s9YrGQNMBRwm9Kbmp9JiKkw+Tj3uMbz4lDd0w0wxXN/v2zPwuRkR7FDXNhYz0AFUqhcCNlpfCahb
QUhYAs/+PNxkJhpwlJfhlb1uWJ3fr4sXmQWifWTJwf+CC3Txvp3GujcjvexRsTH/yp81l+xjpA/8
1gPT9Awx3aQ9mh+uS4sg3AJkDMAD6xPiqbIjUbO07vGwVV3q9vU7SaWWeNo7TbjY0QOLNvhGt2wu
sgVZRWkjM9isWBaMclBn5Ua6Z22HXI9qMY+c6HUpeqg/IFhXZNvjMTIj2iaXwtoxuTazyArQroMS
WgQzdY6ox4Os00zwFR+0nzl1UeQqwHAYzjmX+F8waGODXtteHAKCl3Jj6ZhEhivs9IfDrM7fGbS3
+6O35nNxGqxsJFXVYaCU3ZFOcmMtwm2xgXXe2hZz8ufK6VQ8qqaKY0QjQcyKJ0OsTe7GAZuzYZ+3
u2ahgq7IaIpcFLzKVCe56Fn/zr5PTv+VmMD7Av2fKXvBCZ7Lk2JOddsHopBOGkgvK7yeZL3/tTGk
lZwYWnDfiS4JCIeWQ8oJyJN60nagSFPB5sFcvZ2Vm2uneeWO4VT3DW5GuI5yN2ymxdb2BTJIEKhS
wH36qXc6hjiikqdTF8wkxdqX7JvASyFA4zz0sGoQHuEJ58x3wP9/yBb66MCVgmKCpnzKS+OZ2pfg
oYXTAquimxzM1+IMtOul9WZSbe2Vyc64z3dbZaG1835td+G4uNaXjHewmzTRGR28j30EZI7aID0j
jelWKnl1cv++8Zc5a56nnKedhYWNoRxpd/bXvgFnJNeV5435nL97eSquY4vFVi1G1Z4y9M4Cb2Qc
hh3m0slCFjbu6GwDqD63Qb5frX9HMsuMNdD4SWPAmnzgYXYAHfnR2qEn+VUyncw1z2owPIOC0wN3
/nnWd8Vb4ufGgOcB3RrwYiHHarK0zMQnzJXG6tDvs5O00/boY9/aqhuLuMTC5UlsCIthEfU7AVXO
QXNmXWfjLnJil/qxh0eXt6WuvuZIr5dz/vsrRzoaXNdRU0R8hKRS1/kCEfTGBK6ZmGWj/+NH7cUa
Dki/1roGP9qDWrBBGumbhLhoOoxe89g+JeDp2qywrVVJceP9bXOxaFZdJE2VwOYfymK84maOcnKe
GcrT0d1madi0uAgjVNbpY943PbYJCcoAaGJb9xKaOY3/J+IFoYSLVNXW7K5tmuuRLhYQxdMpGyPc
hO+N3ic9IIk/x+CNL/zumdXIWTj/RixmcWPNn3W1bwa0t7etArNzzCt+IgW7t7+DWDDAA6nbbOHf
2kKLmEKmjYK+LdyPWXTfoQQQWY+3N+mWgWU8MenJ2GXYL1mSOFJ9bynfbxv43IWzmLAFMqJq6zFV
GkyYADhBa08c/YYpUkDQDkWy/7GL8UDPBycZ3qhU+v+l8UUoM8oA8MoUxvsc7CxzTWr8Ob8TWPAP
TsI8kqXD/HtHoiz6cWuQGmXNssNcznTak6c4bbajQQ9yHAAxGoB67ZA4IiAOWEW3XOjtmA1slx9t
szoRKH7gFM4tcIVPA6WAHLfwSzw5RbTxcvhMB/NhTdH49NHaoCRTJkpsy7mtmt8FdpD4tl/hAj58
52cr3vRrW1O7cDIgqUiBlkNsze3cbXrV1QgQZuijLS0kzRFZ5O3W1pl/8tZqLvxLV3X1CCTi/Mzk
p/nZR/oLDWxX3xE/6i/bkuq3j6K5xGfbrGejqsIgIjqHtRCDZsHGcdga08KdDLVe0aGFCaK6eYgs
T+Mqe8uzerBhgLS6drdfRRv3A8COH/eKZEdphM6L/72RzP7qRpLB8rnJ77xpceFxoCVsoECBUcaX
/kSCOhD7zO08C8na92fmVuvV5nFYeJmsjNFbPj/KUPHyQUhR+Hn+kAHPMLd0j8RvXHQclluLuXoB
GrjnIDyEitkS4mJMylhI2fx2ChrUevZ2cU5RBv4DW/UiLDI4uYx/IhMyH+9PR+PK8mIbxUoCjPX4
fvzRnp/hNZOBeExxx7D+Fnub0zv/3C1zix2UJciTyibMtT5Ws3MUPbTBF2idJT1U9qbPwUhAUMzV
AJbc5g9cPZZXg13sJkNum4zN0zzGimsov0TabDjvd9zTrQEu9s8kYcuiVPHn4pjJAXKE+OJLlX8Z
83sQHyFZ4g2e7BGBFiB3kP/K2EGAyRl1kY1P2RjsEphDWw2gtwxfkkoo7E8IxIv07rYT2ti2ZHFT
FZMYwBGKm8oG50c+/h754CvlVhf6++6/MadkcUVFU4lyZoKRaLvy3v5LRW5WuWjgsVH3KN75aHbz
6S90bR3BMOMZvo7y0Fl+NL+qx3+XPvx7By2fN0CQiNwseB8YCX8EaQ0KY6nTsRdLwjdEg6MNSBk9
M8nwCgRCU1t97ero+xCxjVhva+YXN1pvgurBVrGTFf1HjQbHDEG60W/BzFcAxki6XQ13/oyrCBnk
ulWrFVjgcdfhwA6P090slwSd0xSeWH2e3NFLx3+g+bYGQLIAnSZze4mCP+fr78qyhm4ZI+16eMRB
fi4Q43XFObfUuy6CZotkHvXEOujdhJrqhi+eD+inzXZleDGzUydVekRgGFT8qFoB7KEkDlhOVfPb
SL/nQ3JsAFa4fY5WveKVzcU0K6YxZQ0gC8HYy2FZ6Qfe/JBTdOzbmw54NWwAshFsWuBlQi7447ya
JZ9SlFz/PGRLTzlmOzmUznQ/c5TkLvADt4e2WlhAV8b/GlwiVFPCgfQtMJ8jsh/Abz71zygvQBSO
++UcTeuz4GLQDxvebw2XaF3bXfimJi5kAYbL98dd5aD3FY43/T56oEQ9b6foVp2tbaMLHS01AFcu
tmtC9VoXPfyCGXGAwSxoXjcbR351k/wPbVfWXLfNLH8Rq0AQ3F65nUWbZcfrCyt2Eu77zl9/G/Ii
CmIOFPm7eUupynMGHDQGg5nujQkhMPXUomUZwoQStzcsPM4gQGhjZyKlZHbhX5bu0RkhHPWJxqTX
8cnwnsvrAGg3/CN5X/s2Lxk1jnaShAjd23Ibz7jnm70+6SWGV0J8qmRxwkMdxF7hTm/m8+xz0TBZ
7+ZeNzgi49E9IQfRKxRzsgi7rUWKx29Y2lVNffAhoWv0D/3Q38ZnOl9Lvdy992zMCsmHgtGTfKlh
tveaD+OnBgSruFuaQRG5moW8wEZeW9V3qs/rSbK22d2rOxgRQWvFOQyeiSRDFQMcwcPMz9DxtMBS
BiGz7w+ZjXEjq8jtHU9ba/yLb78oGitKu4O1qAlzvPBfR0X+rhipL4mcvbrm1o6w7aY57KxmWnDP
wuW1DFIIY2iQSykCmUPS9RN2X9HldrUy6FspIAaebqOzdc0VLdUXqDLvXnq2Xgn7T10gYExreBVf
45XBXca7NEhVl0Gwp/ST9PMLBor3joWtSWEL1nU7JWmPD8ZH5xiudQmoOjAdUd6mD/esRfaUsgeY
W4PCJsxMxdSmDusJ/l3HDqEMqkhjfu8o39oQdhz68lTaUzjFi7Yh2mb1U6yh43QJCPozwC+44saB
/gV/zv4iaBo3l5MZvZMfDtIPKhy6II2dStLih8xBeEg/FefxSvezw+jahyooGl+apu4h6sZz8S2O
zGGVgyQcaeoNlxHSjvOV4nK+PAMCkNKcQvItxeI42kCxDSu4x1mixthZmBO+IW+qb+E1yCWD9FxP
f8huN7INaQsQsyb9rOQ2XOS64k9eNqWVW1USSOKs89xhzKY2cCBySsDqn8k3XKU6KrflsThRLwvM
k/KmdZO/qNMepMeV7FsKyDN2aVMl6CHDlTk6GhWa/0MvxHB8c+J9PHKOfQkU2AL65MakU6hq4Zzq
fEVBPQIHctB41uBU/cORLK/EywJIQB9rNRiY/ZEARMPsNuA5UWVkmDILAtyYHa2YkSNa7JBRj9VR
6JBkkKkHyTa6LSBOX2ZmoaBlMMAMA+Zkww8mRPWCBCd7uwJnMi8+S1Fur1y83esCuEzQM5+VBkgK
PWyuQo9uJReNEeYBJRx5QW4vC3209qwwbqz5oI7f02pIn3h4kWrbUzgWLufjJF7u4/qvpCbGH/4p
kNRLkW0vi9raF9J6I+9VgyhY4Rz9O6BAxoQBRjAA5FhjzV0z5wwqKD3zGssp56O8srtbINz+AAF3
wIcYtzbDD/jOnQ5Gl+mGjJ8N6LFwOlLMZzgFGvcOlzOd3RrI1qyQ6dAyN+yxgdkO0hvW/eQPbq+5
eey1p+pcubZfXq3nGSEHUj6UDdldeWQPZNTT19+MOJMIiATuFhBHLdhM/N2M0+Q36YHHeHpMz2V0
vOz5v+wpTsCAUUpO8vQ0l4zrtpmaGdbyU3RMkuOKBogbFAKu6/PUuWnm1LM7SIzuw8UvmyIL4TS2
KaTxsKe0cnKW5WNTNI7Erf0U+dGEGMi0VOJMgVucoo+HcnFPIoA7DySAU4gZtvpGnWRm99H90awQ
vnGlt6EJgR8ketwswlcHw2LiFqfKQ3e9vP1h9zaJiauf30/s8UurQgNjPvnpaOzmd5yPYcHEXHYn
2yeyVRVCswQPEkinYAxSdVqRghTufYWWycvfbh+DHj0STsiaKQadWhWpx6z7lmWiY5GNDi3DW/Sw
nE063pPGllCQ8ANKLEttV1E4IptmXssJ4xiB0i3XpWliUOeTWnxj1gTRpL8v+yfbciI/SIdJNq0n
MMZjkyFI1vag+InL7x9zdihdy71sUbbf+Ipv74szMfNyxGez7QPBbFKlyWigdutQ2wUUYITaMxjE
eErMcTs5mvrq5ryy4XG9jeRNfqzQ5ofTJAlemaqCaFFF6xbEI4TkA9KXUd1oWE7+xMrqYDzWGDn3
GLSZ8+UsTRj3E4JHc8JihhGlRc1DhVHwyZUAE+jtZuH90n7qO/TGzW6L14A6Tz0K3bfLH/JfQufR
uLDMY0LavOJojWdJLsOpoHESXN14lsTEbqBEKOjI9vxuQQeMvT/XlwqP9aqxxG0BBp2gKT8Y7xf+
fa/yAAnJGxZ94Co6y+kFncT7SPpoVQBwvVsUkjygwJkj6dPHUAwhvLaG82hRwG7QlYd51/Jd8kOc
aHnD1a/G174LbteUe7/ZkXTS8s5SYYsdkmOUnFPU5Mi7FYRmFfjvvHb0JYGzDwGPzgnIzYpwTdLs
waAWRJCQhiTQot1iaspd/cjGzSrH/0sesP7lcHq0KkB5MqTDUiGjRW+eHqzNUzfLg5rK3OT/4HMc
fzQo4PhQzSmLZ7jJ78qD7lnvrYPqDfntfFwhVLv6sf1mOY4ybRzZvqQCBq3pqhf5ALu8mWz15vaO
N1hF1/yLFsXdC3albH8IMES6KCvRRfvTYgpllF8WuxeJWkmAT2wgjaLILjQDOACZa3b+3iLeNQ8t
4i/wb/8m9OtLiu+rqD/UhlHC2nBmZzSs8acxzkiAp7HwNN/z68jLFlYSQuKra2PF6HOMYRi0Wrwg
oTgJGPYfFA2NdzkaTA8v0QWWWRXAJ2VrRS0euBPaqhXzrGAmT22I93swIL77VcVggzgL58fc+gMo
Yb4rHsco7BaYVM7OLxM9loCPJoCPlU05IynFt1xvRtzZlVjGZbefvz1GC1/eDZ4msaJGZYHlM+LY
KTHNpnaz06XXY4xOq0p/e3kZZf4IKDOBl7lqeo4y7U016e6UyjI2GXJqAqAoA9VGiyMnP4ymW7T7
u9/FGF90HEnARGSsVkAeRpceMY/Blh7M94XPLJ+/QA/ogKdgvnltpePxiwmZDCgUMyvhFf/WAxN9
6pAv9DzdckVAjPBAqc0lHshF2FH61MB30oUjggnpTKuF6tTzyyc/ep+cSSMYVl5w9MoMCpnMoKdL
2CmIFp6fqobfINmfmA9+LXRWpODkPV2Ozn+p3f5aWlFlsVjZ2I06PHxWuw1e1U25SWSYkMisodqs
K7/LPLMlrxNLDiAmwEhHmlzrMFUedKhJ81gBWdGDPOkL6lCSHSEKZ6AWhDFpjJwHlQ+xiSIwA0ws
niCSVQQgbkCcSMv8Mu8EUKn5RZ6Nr1tJmXcCuszLPPeYwfn+1fhKOurt9bXqTncvWEqZY0KmYigp
m60Qn+1ZiEjDUQLMYjHLiPQutfgxEGGo2TIjx2ZvLm8uiQWxdGWOXCmhxMrNSoshvY+tSoLLFnZ7
czZbShfwgpSEQKkAJtiBV5DyO+ij83eQu9+9yupC0pGooVE2PMj/+5eRgZJYp+o0a+4m/mleYUv2
kQSgAG93AzmrH7b6wYfe2bk7hFxgGAQMYOk4v6B7VwLzupCCRGByw3s5jCpXUG/WvPVqBR+qax6o
p8TnRBrrsjuHLgBGG6aq2vPK36sHWCQ7WSxcVSASCfvoVd9QktDpAmiUltr1awU0zLJ3U3g02D2Z
SVCst2353+Xf0aO/3XBCKpIjF0nJwr/cf28+2F1CDfRLUJvkpOZClNQjuNWmBFvuf1Vk2NgSAmQe
u3WhIdJuTFIEhV9ALOAeugRBfa7d3NViCTTub/GNPeFUMS1TTSwFvuGp7OcM8Y8L4gv2m2wlhQjJ
jCrKw+hVK8kX6lnKuHFMCJChZpkBhSsUbHXVa0h2jNQ3U6p4pBk8CfjvosijKbG1oCl0knZokATR
id9fj3fROZnPDVpTKm8dPHnzxO69c2NPOGwqo4rLqeCrqHyxoqArg5p9/k2fhGOmVHGZMSf4xB+0
mJ+A72ECjyALyDHyZFzw+zenjUdCRjpbeshZg8cg/Ns4ELDP47Jpedyc+bf8bX0fhTfmhLOmNyLV
7nX+wVD5EeuULxrakIWIACE0ji2zjvHJyME4WAq0rSF4dYUXpiLAo5YruzBJgt8WUKSrBsg6zFjP
dblic+qy7n0aB/HYSq4tu4f2ZiEF9JjsNs1tvpCmfda71ulkskyyUBcAo7K6JGENDNjatxgSjU1G
fLNhjiTaJbhkC2ARh1mrthbMPDtNXnkj+rVmljhHVxZrZXQ1+39BXLDuCkWWNk7SzsQ5+Yqza/eG
svFMwIwhIhNhyo9tBRoCuimo2tMLCqr86/87xoNU6KlzUWElCZhyQL4BDT5wIHXZ6Ib2dQEmP+Pd
GraSB8fLwQjVs6fmlDBtwF8Mc5EZoMPSLWffHjpXEou8lnHJKQEq4nLB6IgNKzwWk6v1yrrWzuHV
C5LRy1FvEQElKrKCSjBBJD5L7+VRfxkALXFOLoltE7SViA1+nuAFTDvaoLSxF94M5yueIZs62r+R
bYJRQA6MTE6NlcO5RT2PBUhH13f1EDtNdFegNUcJ6a0ZZ2CoOF7+fLs58MasgCRVP1uKiVHZAJ0r
XlZ3Cx6K+xu1Kj+VQ1yj33KsJAFzGevxAPU0Kusc3A1QrUdUQv15BCEUnjqdiSu2gELwsnOSDfCQ
TG4qtkSL8notEZrzeGU1f+v9hzT+eNmEJBWwHv6+sREzyIoMGmw0y4l3g2vXqL25Iz1p5+Ukf7OQ
uSRASFW07VwzmBva93kLr8659eGySzITAmwMJTOZVfJIXD7P2k2Tv0f/ouTLSFIa6+FBeLNsOBcn
1SoRBcvo8dnXzh0bvOR33lgewDroymtEl89+66G7YGNRoZWaLjwYcsxBVaBYVxpJZEudEtKLVc1j
zm/67y/nv31FAZvO0+00jZUZmzkW8hUHpgQUH5psN0sI+c5KLQ2ABQdF60/OttB95k1zuW+ncgyW
4L3YFLBoxIqtDuZewxe13xX4iIQiHT60zw0sJj5eCuJmTMqpTlne8Dfz+Z6/sL7ovVMSkw+8M5sF
NaysAzkvsp2pvy6Sf5o4/819RgW8AGGMVjb8BvvaAo7MJQE9mpbEE7NgsFTux/WmBWXrZXiSGRDy
jcmGCGHNo6JN/gSPp1NHncSCDNOpkGhEdU7j0MaewiF1NI/RuQGJCn+FNo6Qj3cX0/Iu+yQpa1ji
237e5xOz+e3/eVlDfoZIrQmYUUY5s4YU1ngHQwvJkINVggBLORQQ7Hlle/NmZwk5RmStZr7y4vyz
28orC5aPtsQnffDzrjZ0BPmbyuKqgYEM4yMorq+Lk4Z3sI8vaOmRxKP4lt8ydKQ1PB6VK+NQMrf0
OGgkLrjXSwealRgvkrXvSpI2cZpamcDImw84yjTy92oX4OONnAq0zwU4hrPMl8SmzEEBQuJlLeKU
g1QbDH5cYE2B9ak7uqOvg6QtxhzoQfq+yP/RC7cK8Tl/6dNlVGOEaPmNpwf5twyvtqNbUA82wbT1
ukfGTeAIsFKOuUmmCp/xv18uZAsqwMsImRSj5DEadX/TBEKny28C2LOX/RFdySbPdR4ALDzlGMjs
nSi95g2LKWYaJPjFAePS1xIAZYkhcrEs+Fo6hUiJfZ/XvWtbV3mINIsFmKi/HJKSDFUTAKWtJgUU
7nBPHa/G6U2VXs/r4bIJWS4nPuErc70WC6/kvPbglKEyE0ofipFiEKSFxf8Ok5IIFF/v45Wpesyd
ixpw7KOl08hkGf7uN2LEhKoyxMOfcTzSLC80TUU6ZSQUDOIgOyPGKY8zSSjsevJoRqxlQ2o9r6xa
Rygksc/GTzRUXrWZNiaE76Lli9XrIUyEa0ecuVZAsWKbXzrdPoVWRo5Tp0/emhpvE3tRg6Sx3psj
xmeyRbqmMmfp01x/wJbU9Q5rqptfC+tDMUn0VfZz4I2rAtTXoZIsDTfAcYNFrv5xvgLs6iDlBE2e
QyGUcJK9EO8eZhub3OlNDlwsRDGLAjYzUvnmrMyOWdWGy9YYUglQQGHlKmM0kMSmOB+XJtUwQc5m
DAq0Vptdi640yFDEMhjmOP4MFTeeCTiftLMKkXBuhkZv88U8tuZSevlY1/6qx39dBizZMvK/b5ZR
1UyjBQcH9tswBbUyehYrvIW9GerOI5HiXbb2cK0UfTOJgVcOHTomliVsCj7gnE0TvtqCBwKwq/2h
KB6nHKw1lMoU91u33BoOamXLC7rF97bB1rawDdJ0HeuRnzaonVLrJp1G2Zbfyz62FsR9sGJe6aEY
p9VclD3xzfa+of+Yyz99BzSL0/Pc/lOtJ8I+WGPjJhg8uLy+exG6/QHCpujCOjYVtOpAN+e8sAG8
wn+Xr9FstrZG+I94EjKVTdkIIyZ7W58GCPhBrGXB0FlzwkCMfA52L0vY2hP2A7TZ136B7H2ArXds
qw9lCB7txqEEpPDkntJesoiyOBG2xLCmyZBnsKfX0A/rQJWgybb47lzx1ich84nxMpL2HT8cot4N
p/a2T8Gpb3Fd17BUHd1ikWNa7YGLA7tV3q0Hu5kgoWDMGPrJVncq1W+Q6Ot920w/KnkIVSsUxhyj
wATi5ZDavdVuf6qQNfXqquRphM/9s1CvYouqLpSsDoq8eMM34QWAEA9mrVHivuaPKxwgoqvkjKm4
84SO6hdl75INK86vqy0L5477NploLsVAJcisPE7rrLOABu35Bc2le9WpzXKK0+vQczLHeMSXJ+fk
2E0oXo5ujEqRXx+yj6ZsKmeXlWxrToCkeFYtm3FzrQdCl+Yu5loy9E2RFV67QKQvPuD9qvzBuKpY
xXUf/UEmyy2tK3acpBSQu3tLpShOocMEM1HC3jLGeClIZKPsaP5VZeC1oOwgidd9E4ZmGMwiti22
sZCwM8BqieOzqX8U5IoZBTnFXe54Z76ZHF9ZToU/v4wKGFWhRydtFm70f8RRvzUmLGIxMKWARiHe
J2pQDmmJw8DJZUt5JncjdeOTgFHETLrZSPCtnl1t5fWXXYzf2BJApq4I+HEGE/njuBzXPIc/+jGd
zLfUvAvH1F115U9baU5huUBkrz+Cqd2L+hVvGe0JTZwOKTMXSjYuDnXJayhfzGeA9PjLREAyBrOq
8LSMxU6/rLXhxOahUxunaCHFZPqXY3cv89t8WBGOmpShkViFLUs95BlGHyxyN8SKtxJdokCwmyhs
vBJyoRXCgyFuI/i2RufGXXIbkdgdVCK7GUhiSOTPwOrp68S/6/MC5e/vQptDwyYzMdYJzA7ktdZ2
D4/NGgp5UBPGy5I22PPZgmkV4mN0LTsDzlvwsBIvyV/AwyoLRgFmwiFuodUMk7p91+T1OddOPS2C
lX5g1afLsSiLEAFk2qIY2j7iEdIHI1k9u078tJERjsniQ8CYwszV1uZr+P8SHwLKLG01gvIY1p49
eskTmUueqQT/PY3FqGgb9By+Dj1ltvjfN3Ffz+Vq96m1g9Ryv/b6Nn5iFPdLQA7Qe+nUTuHXz3Tw
R9+G3NKl/cUtCanLrGYxunph6dXta7J1FPCDZPHSglroNfFxKUvhzgngUa1JV9Y6tlcWn4oIZLEx
9S5v4N3C4PZLCWAx2rRvO3CHPD+/5d9KtnICWqRZQZpw5GghcjLJcwWZLQEzIn2OKuMBmURbUr8u
gSD/SgJgENKyTGsBGOoc2OQvUz03tQRndyvGm88kNrY0y1TMMfkV5q8Qe9i9Y1GNahajEEMWn6zb
piQqKRROiKAG6Bo+tPlNgmcZ1SdHVnmTTNBtl4HB3BgUMINoDVMoe8AndlbjK/plDnCigG++cKHM
N4NLtojfvODFUuapACEUugjfrxtps+myKYYXdtnsl7c2jgoAMoK8f451OPpwnIUfVMg9ormH4P4B
3e7q/htvCQBD+wtc3UXLjWkBUPQhJFU6IozYTWJcWefiCNnKk15idUFEX0DAW0aVw/fZs8x4Y1HA
l7JimAQmoChv6vAala87rQEN8qy6ELe605P+OMoYevchbWNSgJkJ3RZ9FsHkM5iRbv39usfGlgAz
mkqmRldhq/tnyJ3+1BxCSMUNoEmECMQr2xS3m0TAmqwDm15PYe9/lwo9eic+eIdzYmQZPxxeZU2y
D8XH7iYttSoeYO2V+3D3iNh4JwDOkJmjHjaw9yxO5MfRbkK0sSVgzMgWOhMFe35O35c1WtK6yWnT
ytPXg2W1zqT8Qez8tpA9Zsr2gvjUTfKyjLLqtfEi+4ICvJgkR5dRDms/077/VAWUQMuDaucmocXJ
pbC0strAVKLjjDbCYSaO2f8Ztw1Kn5AVtu7WBeVfzYfMnKtoIAhvHLWOHVpXXh2ZbgKF1EZT/csp
1W46sPnUAvwoYWVYRYeDs1VjRzG+rOoflnG4bGM/H9gYEXCnKI0K/bRY6QHsMqv3wC7zna8DfD4v
mneXHB3iu7jWxVWLgSVE8F3n1w1YiYMBg+CNV+XQfAvUG3kZlK/UhbNDfCavu7JUyxYmSRV9TOfi
PFXkXTYvqdOwyK+YKkmGJV/u2SP5nNV5YsKezdZgtUlAldpvEz2QfDyZHQF42oUWacSBbnFH8Gd1
rkocBRoiA3Vw8ENlzvbya+3NZau7d4nHiBEH3ZNhaiCQBAQKk84ZosBaZU8i+5/LMEzGoMhLROXF
WscbdcsDfyKJ34V20Fk1dap8PIL/NXPWJpU2UuyaZJqlM4rs2BYpXUhV99oyx9Ovl8L80xwsmCh6
Sir1girSLqA/WhaPxngZJ60fkunh8NCvueSEdgbdszTF2P1uG0P8FNugnF4mo4H4n4KuuErNt2v6
GnUBc2NAiEacgUlSMXhiWqBxhhq0x0DKbaT5ISHj18tBuI9bG2PCOWjPQ19aEbx59XV990zaWBSy
7TCPWN+0fP3QV5yTAMRRh/5sYaeNM55TZN1Ku2xj2+Xkm3/zvcap1OCi3QaZM/jr6Exf0gA9+256
a9w1J3pMb6o72Yjb/jG/cVLIslmU9TQZsPW4LJHqgbmuceqrHrPiUBSWEtbJlpTvyo2Lq1lM4aIh
YiBaf7BBLNE7UK8MQN4GZd9X8UpsF1Q46la1qkBXjQ/4qiR0NyncrKSQYNdtQWzTwEo+a5SS7uzd
/OXRlHi82WY96EaDZaTlVZZ/5Yzj6vKmTycHVS3fzmXNRhIkEY83TR2NNtfTKWjD96vWO1r3uxYE
KNHHsLaWOkOPSF475lCfS3u9lyCIBHjFc0ztSDvEFj4QPXBxBvCiHewDnxuVtYnyPfMs+9h8HhE4
NDOtCwUpeabq7qoNR8NSIr/UIcnQl7Lxjt2UYGNMQI1co9NIW3hlVV+1THU7HUS9iaxjX+aSABNd
MaOLwMJxqVXDzaRCQSZO/aImZ20YJKLm+zfjjUcCSEyYAg8JP1a4TCGf57BO9p+GYx/6Q1h5oS8J
i930dGNOQIm5zi07Sx8OFgLZ5x8JcX/mtZQXac9xILgUHgJQgPDMppoGnOesSAM4LLUDQ/1ECu2S
XSsStkz6MKxRauCb3cVvqM+JtNgb01ducJg4qT9cSZVIJBAo8rcMGSSsaIFd/N/vxZKwFwlclGLR
bGYj487Sm3y6hoDeOMoAQ5IjisQt7cyKteDnx89usu85ogEKyV/EoyCQfEGOKFtIAUFWjNWzcfp+
crEzr+8peH8GF0L+gu4CWZwICJJ1bKornllZaFkz9dCNMiWQbLJ9h0xqo+NCxwuOsKeLYlJ6WmNP
P4sM6eG4/9UeTQn7mZqYkSlUBGGi3Or1QSd/FdYBMtUYq/8m8Wp/5R5NCTs57zKSrQt28uTeVA6n
LMr8t5X7g7XonRSqLq+iJj76aZa1RKG+t4ryutM+LP70TRNH3tVIRcW3wjKiyMxZVPTE58/PnRcP
b0FACbVtaQIsc09IAsq4CpO1++Vecv5JQysnr7j85TTx8a9CrraaGUwlbe7q4ae8lbQmPOREz1H+
cf2ELdxk0Tw3FnYVKmmt3+sgf9Qa/S2Z9NnRB8PJ5vGkW+S6N4rbtM/f62rFvHym4W0Um8jBuzT2
45ne1cWMJuB+QVaErsSiM/9Kq/6WmtVbdUKPJ1qRc2W9J2FaOiZFqhsqHmj+TlY/vLOTkXrRUoMF
xMhzR1XTyukbCtPaoc5sl9hljupWFJTm9GUs9SlYFf2DZI/I4khAlzka24kpyB05nZyh+D/p5IoC
af+Luu5kYSTkKvCM0qjDytNkvrcS4uS08ZYu/dQqIaZ5M/3zYsb3pCVeuNJzjzdMSU/Pv9xVH7+9
gHZDW6dq1CK65ju+dTTMXlVu74BodPEoiMB/e+cImGcWs1ktK1x+TX/Yfv7y6J2AetbUzZnVw7sU
ugklxvSGoHsJD7bkO4ovlwNGhewkgVPPzgw52u1fTH/59HBN3lxMWTktWjfzLwYhJXSLc0bhnoBa
fPXbc3sYx6NkW8gMClinrnlUJzbSdj12fpD11HjE42Q9GFaSA96/XPQfPeT7dOMhlPeiNctet5qS
Pf8w0LGxpYRDQwte4rKJ931omc6fQX7ktj4N+ultf5BStcuCRYCZdsUGWEpcUP57sOynno8rKeDL
NNpGm6nwrohubNY67XrKjNm5HCCSA+pZJ+uEfut84CA230H2F8QbxP09CwJmKB2pyymFG7SsPcOM
HT1OJU78y1XucakEqJjRoTtEeMd9KKGB6jb3xuPy14yqf4VSuTyDkOwqcTY/TVi3DCN80up766z+
wbutEzea39FgBpn96xIytBpTg0K5wjCEqBvHWY2wbBBAE/nzpL7tBsTGlBB1YRIaCjPg2pQkTqMU
Tq3k/uWI2A3sjQnh2MJDo20mKNEFWTM4MfuEvl8o90nCbt8IUx9WjBKRhzvRs6ouDOSVrL1uqq9N
eh2bktxr94DSH00IqdeEIaBkUhuUiidocFhr7BZmfKJ0BMNyPXyGGMB7U2v/nOZSwvov843/fYN7
Ua90qhbiG4WzT4vWyckNodJNtR8Jj+4JkTCt6VCSPJ4Der+2p+bPzsn8/ljrDrI/y+0/WEF900iK
MtZzowahqgqdT96oRAzRaMXamTBM5Q92pN1EivZVM/QPuRVpKPiTq8gquS6Wea0r65d5NTxzra/A
c3NQci3A0MWx7GYoeoVnW02uiIKcdqH07RrlyMVGv0lTf9LXL4ZZvdMpGlzX/BAnILHV1mhxFLsA
VJTWoWsrvM/W9bcBuopZoVFv6a08mDqFOallnAs7u6GmBVHyLvFqjOO61QwhW3VhlttV9m3RTB9Z
k92UZunrLJkdtUFleKyH3jemHPe2CnwKQ3ytxkrvJWhQd0jXHVS1+UJLzIisEYSho/huMrJvLDG/
rUtNPDWrFaegSuXSqb9aWs0ITCP2qNGfu7RT/bbIVxd338ptkjHyNRZ/S/OYHUIY8lubgMijGSr8
khrye3OpHMeh+pvW9VWhLk5Z15KtwT/T01sJPiMDVlmWwXTNFLZ4mKVDpejYGlOhOXZ67PNb3m7e
2K+Yz4clHVTKlgnpYioeYBotptWiC+6PqlOfCj8NDM2JDm/QTA+xn6x0rmSvC7shakCAl0CFVgNh
3tPdl2Js0o5tWFxjjCrlyfWSZ4fLCLlnwga9uKFrqmlrYr95OKn2ZHd4CtUIvk5xNfSSt9bnCGJg
qITYFhR9iG2It+4m0+wxYXjgjejniBzGvvYmzB5c9kJmRMg9l2jJJ2ikY552SA6turrdlPplnPiX
zewu1sYX4Xt01DQG3YQZfX3HygE7fpU4wqNVjObtavFfsMHbpinNLsmwWiPeHZfpazRCfsiEYl8f
uXOfSXJ2mT8Cui9JayyshbW8pKeSkts8jk6Xl2zn5si/P4OUk6ox0zaEhKmew3E1WqSx4d98YEzz
eNU2c9vY5ZrV8pvjfij8smfyN5PNCmZlYUaZhjQzKVa3Kr6hDOj1sr46mRGeu2+MxGNkRVUEp0x1
/NwpySmclcpJVtlsFs9Yn4fDozNCXCdRsTaRCWdWC+w7tNY+9H10lVfG20ynZ9aHBCPVieRk3Ok+
ffLJRIX2uelXEhvwrso9rpqSomMIiW7kZ67yxbY9Lqia684LejKfZ7sGDmOVgjnGogzy8E/XtVdq
m5b8WS4+Gef24YLFVY2Mysl9hIosNnfOjifmhBQgK4Z1qlaYW872N8YBfTyat7btorTkGgGFAvA4
H1TFqWRLvLPznlgWTi2tyrWyW3O8PwYQqhig5T4cxmPaOtY7LlY7XcnSnV1XVYsZFsQhDf2ZBkKl
9BbLkaTWzX06G04/pY6RrA7t/7m84Xc9YzhJeBeKaom84iym/YTvOAWAlvvMaj+ao/KbJoR7XhRS
u41CHPmm+mYoPzfDfz+yVKLjVCQGpvltQ9jdVjlSVq3dFERG7YzxVUwHf4bi5OWF2umOQLBvzAib
u0o6s5l0mOk94upB+cd4mg4ZGstbv/0zP87v5eC4+3E2JoUDrImSarSjHg8jyrt1WV2ihJ7Eq10T
hqbi7qiquvasDckoIt3sJnz/G+OsODFIjOy3o7tAURsMyi9RzXxeKME64mMRTpFAiXhlXe24jIoE
d5T0tDQu9aNzT+86dB3PtwpUzCX55g70P7EmYIYZ90k6L7DGonJyaY42dZOBwHNZZCvJP4YA/ioa
LJhtaAw5gThLAYpDC21iKDUYXzjBVnLW31YHE0rzoWMd43spGu59OZUwzbDwmqWbIkSsfdkmrW1N
AaZJVSTwXu6FXnRQD+UH2oKVJHsBZfkOHSvCRMP7GT4cxXYQgLCrOjXTdYSLfocyZZDdhMfmZFxF
UuKpXe/wUmdjwlkzAE1PjxZq9UYYLQTXPVz5tKnwaRpIQn8vNOCDZUFe0NAR/E9NdAOJIKuw8uOE
S8lP780jH2PofRKY5+GU4ggrPkps7rm1tcn/vslETJJqSoSR0YDdK3d6kKMszzusstNwzbVtEuk6
7pRdDRXb2+YqC1hG8cYQqXOr4k1mp1VcWiHaW1BcSzQbQzc4ssRvliYgG5gHJCKkf29ZVyGaiFdp
3+QefGgaQ96uM2Yw8YLSjyRl0HXaVrwGr3bQvygtyj+wQApbmhLcHjHQr9p4NRaCMCcsy/LQmh8a
JcZ3pAKbfX+ubtS3uXNNg+JkBPybxYdP5bVeO9AelW+EvYz8yY8Qz50wD/vFwo9oFmjW2tjpDq9k
jyhOHHIo10J5vfh6OUw5KD7zGyTjFjaGSam4y1cSLktfwWQRf2qTyK31s7Vc1SB8uWyH7mwHSjaG
hNTAniKishWG0C8U/7H4Hd4EDadzsy9FhKJSesreDhhL4RLc03WPPpX5wxrf2xhXkRfwd5LZJ79F
uPnMiZJBwtKeUUo1DhTiBWB9OarnF/Lq7VwVgAPwHTQRKIiIp6DeGMo0qsoclHrxN8nn0GkHsFfp
1epgg521XLO8uKkqz1j6dzNU9czc+LqO7bmjIQmWjH3oVfVeG+zp2lqQ7JgdyT9c/jp7HwcylkBI
5AemLl4FjRxyG2WEn0hBAZWBzHCUvQDwJRXjTFUZ38gEUC/y8ZWsMMAqAQvs0J94Twtw8QWNSHvh
rKJcYuG8shmoOZ6CbmckGJKLoyWwrMkf7TQY0HDlGBk5hJmcWnZ32RgKy5SD7jMKKEOzpp5OxRL0
tmOcy6BC2uZE12rhZCf1A2iS3MjLmXf5W+2ihMpwEWMag12Rg9hA0Mxo4F0eetZKr7tBCfDz+IO9
tHyvyorAO1ivMcZABwYWEqY9OzxVO2HoHEBSv5QuKd4M/aEmpiTn3lnKJ0b43zenZVKGmT2gVhQw
41arPkR64VxeNpkXQmQsStrUBYEXU/vViIK0u+1bye1kJ/ie+MD/vvFhCQ2LlSFMNOClU4vO1XP1
MLZ10ITBZWd2HruQem6+iZCcKUZNjZTBVB/UJ+avR343+d5hKlev2Yu4J9YE7A6JUQ0LjwDlavAX
P0ZTWnLQbwaPeC/hKd+hlHrqnYjPimZaBEXdwGzPYMX3QihiT65xng4oBHgMCs6Jmy239iG9+j/W
vrQ5bt3o+hexigT3r1xn0WYtlqwvLFu2ue8Et1//Hugm0QzEDPw4b1WSW3VdcQ/ARqPRffqcPwDE
bWT3WK1pMvgYJjb4VGBSStRZ2gqueD35BCoV76IY/4A0/0wMdyPRObPI3fvEBD0wVbDe/3tD+b98
y4/VcalwWqJTAMpI7O0kP1ZziQk0TarQWE7v9b70UHZ2iWFdDfN6WDtjcvp63IGR4QdV2ljkxaKd
5g59PxlSnYD4+R+d9X8pZv8L7rj6f0Q7spUkn+01Fwcy2qyKUsPmX+z1ZszR8Ypi0+m4XDk/Jr3S
ld0AT2IUvtea231TdhYmb8HhG7/D2oQcvtsWkTJjukmx8c/zEGRmVrzEyTgHU+IunYMBMegKZJ42
ORIoXRAjFm9J/U44QL29rXgJ/NswFyK6UkoUvUHl59O2Ct8e7+0cLpfAq+DDFretejJNZO6wrZhN
8yEbrSJZniFajRn83E/DwY+codg34EiehBu8eVQ/bBtcETuerByiMrA9eCgPOpUXH6odZvC8Zafv
BUGerePCOvlHltHXVmahtxjg0eBWWpgt0tW61n5NdIcW4TJcm9PNQqfYieVHaQAq33IiKr3IxVMM
Hta1nPdJn3tdMwlSkM3L2tQVhrBFEYTPaDU6lo0t42Mr0muhYHjVLgUWti+4ExPcXSpF9pJKC0y8
oyum+9xnbwMzB7rC2jWhUAmafbdPe31ijzs4g92VsTnBnlU0nlnuALtxZPNOV3HhJbFbVY2T1T9s
IqoSbPkTslW0ivGWxswO9+4kcoWnpxGBk2OnHdZ9evhnGPmP1IM2nj0wopqKhiYpdFq4c0NGo9L7
RpZxbqavTcDIAXsvv8Ojz/2DpIF9IX5HbYgR6rIKMkeNh2HTblSNnhAZxb+ZONHq0tUxavTKHIbs
nf32ThtdxPgxR79ChFJ8P4eXrHPxaC0NLW809qJpCzfLJbrvhlJ36agcWHYxu60+Nn5TFu4atWFK
1c5tyvxB0rXOIUvlj2W/ul1loUoKhRnDasJhNqqdmaGxHg3jcJ3o02ulWPelMcROtjS/mqzAbRmV
nm3NpmM0kq+MKCzNC8xbUygNBViTiQyKTCBD7d4+xnhTuETGi2uQwSusabmn4P1AWv1XrayeoZKH
tjCgrN6NN61uPPX9uh+Scj1iFuYl7vKfc6fLTpRU9q4bwdIFuQlT7qYnswCmN5OKK/QArpZJvh3Q
6hOcz43QpOE9a6KUbNnGp3YQIHd5K3XZ8k79qOxY0E0wLiCC2m0EGtxjGh5SYO/Ftc2djmGJYzka
yjlQejuoc3QmiS7A0YhMcLmXJEVlYRsFHqaDeqUraJ1FjeDpITLBpVwLTWdzUGCiGzGfpedOsRBX
cFew+MT5+9lOsd9w8vYwoAmSpWqOIsOVFSqe+gyMdu6q18tbDcXp2K2D5CAd8x/LvcDwRnXjzDCX
TxkZGWkx4hMNb6NX31i6Y4Osd8V8Zw4t1MYvWZ0azORzgWHWP5BJ2AgzZ/a5i6IaLAspKt7ggFuH
6TH32+mL9biGbe3Ed5VfhbpXQGHLAERGsOdblkH+jPI/Sg0EhfLzLScgrq0XaZgDCpSS3LbXXWY4
1pgCBCTsSG3ZMiCMZ6Ntg5DKv0lSCZ3fvFDUAKn64NHSUzzGVizrrvKq/ey9xRvc1nJyAHwFH3jL
eU8tc+dDH9pBzstlDeald5YsB7TGFFDnbZrAfaSA3VUxLB6mN0kK1Fjjag4s/ZG0X8b2SeCj2wZQ
ecPwBWq7fCFZzmqIUsYR60NFh95pXwHaGZ3BqfdwkKduRi1XNBC8+cHQ1P23SW7bxky1FmLPa9BT
1aH5z6QCKVWWu3M2C9xwq1upWarO/mNpGObjwosa5fWSryq6Q8DID5ZDci8LqsEBJW2g+DVjEkF/
yMhc0SW7ta2nhtmfn8ScMurKKKpj1I6b3rGr/WqJ5Ou2dvHUAhdcpi4G1w6xAe5WEwdlT49kjauU
dxr9LXCRjYfT2SayX3KylgTiwyu1YalFadqffAiugNE3sFSkSLOvp+6aO4P7B1j5jcRTg58gJ0PN
0vqUJqEulXeRhMthUPpA11TPHgffVAq/j1NfyeOr0UD6mduhToQyyFuXxqltLklSaktddQUtqt4v
v8uFo7no4yhOYTmN7KTu7KIWoLnG4Aw4IoHuXd7z96DF31mn5rkAminLPPcR/Kf37TfgWDJH/r2g
6u/XlUevk6DxhwItVaUHWQyGanaxO75CG29/+Wdsfvn/fACE8/Mv31uGNXYyfsWSgMXfOOSD6i5W
Kljs5lk5scJlMtYEsGBdIQSNFNfg+jNKqP+/rYOLONKcm3RA2SagM6SsestFaHJb0jmXzWzd9x8f
Dcn9+XaN6TJFA8V9kLVJ6ZRJ/5iny4Fay49m0mv8C4lAA2cVxdOtutXJOdF5KdfSJl0aVSvmuq6h
0PnP6HTkqderGyH9BlxNCLgXfTIu+Kyd1FZNLOH5XU/uoubXtap5S9m5qA86XdMfgS93E7txLGT1
WYXsvqEOCoR4QQo+7VYvHou30dMwAdRDC/t80yPwnldxhOgkH4b9dD3sCmCvQD4oTLj/yzZ/WOLj
oGraRaUPK/o075CNNrQ8IwoKh3GRWLtll83hZYfaKh2dLY5FqZPQu7QjsN4phUcxlIjm12Gb3LHY
87coEYh1gLNdRS8KKQdnbRqmoosKLFCPn2bzvqlmx6peLi9pq5t8ZoQLrJAz6KyaIl3rXsiBDa51
qxfXbn9dPtn+DHxl+S16S3bvyI2QOsbqrLdW7PwFSvnsZ3ABtsozvOGyGnOBPYTDrNLLRYCszRvk
YzctLnhqNGvMVZ/WIEYXl8Z7jFjM1WNDA0kX5cDMxz/dFiemuAiatWkfLzlMEQgsOm20QIT9mzYv
hiDAbR8BlGMA61Zgj0fbdBWJCjKMK9h/GElDBnFPTOjFV+8amO0u8f/mlQtoyn8McmcOuClzbuQG
tYrmVzw/q4tgRnQzkJ38/ZzLK0kzFlrVzoGRNKsTKTYkI5suuOzz28cY6FB0efGDUV86P8bGFGmk
TmZgU8vUsfIZws2JkzYYA5bD1LZcc3zSYtlZ5y9p9uWy7Q0v1PF8wNCIqRBg5bkFykOhm5EsLcFI
0KFc6bErjhFgv5YJGopeADPbyrfPrHGHeyboVGJHV0ziT74ECMNUAzTtRF6LhJt4K4ovuQPhVEGe
v/EVz8zyh7kyClqp5hIoeMzOaBZN3ePlbdw4YbCgobCOK8b43Dy3h8nq9XgNlFXxEjkqnUUejnYE
iajLht5n47izDEumxebYUN7kccyIGqra69ESrLeAukhDWC8O0Mzf9CMm/0P5dnU16kYPte3Y18XN
+rUMRIyvG0JfDAjGeiRo9alE47bTHjQ9qVEiD8YXJdDc0k99qBQg5wWkmVVExU/CrZr2qUmeJGXB
RMxYyDCpAc3hDnuFyUSNi9N9V90/uMpZwvdpkz9WyDOkjOWYDS1bYbKPwrwElIi5aPq4eNODtBc9
BrfCJlYHEISpYTc/iZUUqZr0djIuuMbzm3nfuiUaTsBc1HvdbcA4U+8uOxH7QJ+WZ9gKAT8JChR8
c82SFwyw2MYCiiXroO6sPV6JGJ8WBeftdZkEGDcVSA8cjvO4NteIN2oCO72vHaq73GfUNrjDf2sB
oxTIf1xe1uYhPDHHRZd8KUsCOtsliM0jKtLhYr9W+iKIJcJFcd6fyaVOZ4LMINk3++WmBTSx8UEN
6BKHQCtHlIgIFsV3zeopspaIKksAfelwlm+aCFonwvcke3p88oiPreN7KetEisHMcM/JHcriruzr
u+KnvPhKvzfcNjQ8+9oChY7qSh2S2fYbGFh1JLbvn1F0HDaj9clvYYfzJKmNIUie5hJWHBeowNB6
vJMG8/myq2ylmbpyYoR7i/WWlZZmjgUzQr3lOw0LN3cWV35PolksY3rG/9D6tTiFZWB7hn/5N2wH
tZPfwDbiZKFyNawJZZ9WvbVCEG4c0+vsWfnC1IaXXS1ypO3L98Qc87RTcwYBo1WKJfd+t+/iEJJB
rMEtubqvRP7qLldofiQHYRRg2csl3+JyNCtviUEXHJj1Lbsrd9Gd5lXfJ5Bb4eH5V4fTAp89xOfQ
o+H9ONOGsi30dQny3+l346DvErQ+p5fq9+LV3h8IlW2eGzQfNQxQ2huESVIUazWo+wNI0OG1ouxm
tA7ILW5nv0PJS9hr3YrcSDMwhQIYiq1Y3F5iQGrU9DqnEH2S9tLQUVdatV3Wa8QpV+1Xu5hHW9H9
hRS3aqq8DsDmgoba+NVY5dtoZtSRI/kGaCvfsocvKYFo32T9vOzWG8fXAFiVMDiwhcYsd3yVTJn1
ckFXYdZmkDl96+36L77ymQnu8OpdBv5Nmi//Ihn9v4slbGTJMAggNaRoifUJ6msuGoiINPTszKb1
8vJZzmXPip66aqe23/9m+z5McZdYatQRmVXWHpRB1qqnzhB9vWxhM/adOhF3LceSZBajrgzA8C5u
FGpu4bWaU8/Iw8FabtwNUGytbogjOySQDpWf+JFPXgdF8OxhK+HjAvQe0JIB8gVKZdxXBCvt2KM0
jyEakGImjavOe1k+tHp6XIf8aWhFYMwt8ItO3hMtE7HB5jtBTbngWT8jAHZe+5UpT6gvtjP+TJGW
oH6MisLoRscBeoai98dmznBqmTsTja5WWpYhacdQDaPz7p3igekILOAuZDhAISh/60l5tlZuc5Vk
ka2UaLhE7XJyKynbGXGxLyM7oHX0Wy1M3HaGChpgq8XbT7LQ6hio7Fz2tM2XgoYZGBmTDnge8Q/b
trdiWVdR8Yy/S7fpsf81Pnc/st/VVy2oDui4qZmjC8LP5q16apPba1o1RWtVmP9lN7vm0jDOHR3T
KtIBqOLQ/itzBsrTGKE2NJN/QKeWktvdrK7vA28MMhbtu93s2mGBBqpoxHIjDuHNpWg2Rpo0BdbO
r/A5WaDwp6PeR4fc9GZLfitN9Z6M9oLWlR5EI9kLviD7G/lDemqRRfuTpGGQzNbQ2/eKzugR9/9L
qD1bIpelQHkppYsMg1bOyBiKgE5hKU972t2qkSjV3DwmGgBEBrFxWxF+HE1bbDtb2Yy9fBj35rF0
R8yLdDcyo3YSbeVGu8qQLVUGuB7KuShHn2/lmpLaTkDmE6hq6VGQ+BfLXaoQUM9+G63nVg5KNG8M
bRaUsMiG04BEAvgohFg0LvjX3rLkaQzWb0DtIcbsSWRpnNQaQyPJ93ZBrqxRf6GQWvBjVLbcGDKH
jtYVPwZphrp7pwHOWlwlzXSrKJKvG9WrWlnIPtbdOg7PpYk6w1STgBrK5MR0tB1CFs2LpEnyqjoT
ydBupD/sqMkI4sh+Pj0oJUUrFIg7yCC3p45Njsl0qMtvU7o4K0ndUsN/6epdPgIb19SZTe5CjtW0
yfRImYMCnb12fCpp5phtAGjTCMhRG71dNrcVM8/ssT04OXGM4Swro4VBzUAl6vdu/GrdQUfdZXyw
eDZ/kx4vWxQskH9hEkati17qEizNT5lS0OE8VmgOLTszfSjpr8vGtk7c6fL4DB1PHjOdapWh9qq9
evXBHilmqvwnL+OiF3I2BZIFmMbEP7hgMpp6XK+gEAzqVVtcqc1uqn5IbtUuT0N1gB59bA2Lv07z
zVIgA0HAdcg8Kx6mZMB+taLyM2R65xvgB7AAJpXx8HeRZ5dgvBlfVxt4tjgKiSpdq722myX9Slrn
74nRd07VZnhTtcrXeugsR6u7BaM0JL4b7MlwOlIrri3Xx8Qq9AAv+p0W1RnkIVApz6K3uNEfSo2E
iVmFQybfS23yO2K6JpNhBmOfvsTp4KtZcbCictcTOrkS9Nq/Kxm4eogyTTcrNcO07nRPl4cvqqo+
1a0EFKjZZG7WS00ISju3omXuTmuNBvIIfskOWsdKPQ/uQgbM6mWG4tBIs/ZyozeBqmfGlToampNq
BVTFOyCE+ojcKOq4A3qidWepf1Ane1cmk+TklZ3eTuqclU7U01ZyBiM3QfQQz6iY2PIVpvnzG4zO
ZndaJuf+nBEjoGViXlUNlYJ81DVI2epoms2V6VjSMnsDJfQIxqArWcojFwq7jdOXaem3Fa1uprxa
C0ciNPfmeLhOCdp8eQq5SsvEaJG2ZB64fQxIZBf1TsoJcl6dPEikUjytBT2MmS96COBaCgZQM0y0
BQyxedkeJmUodxkGoiqHVpN+pesU/y/NzWbqJUqF/F9R6d3UVD60SiaQFaXldQFGPW9d8+t8xleb
MYFmj7tpWhbXgGinFxvlbSNPjGAJ7fKu8yg0rg9dlaPcV7RgbZdGF3jDvbTEnj6WLshdZWckev6U
UfNnAvEkpx5V8H8M3UOz9q3f51T1UByarzR0+nu9Va5jNK68BWK1e2Na5uspA48/WOlWKeyzuHrB
0y+nTtr36o1kmocE5B552Ye4rlK3XxfZVWgGh+iO5jw/yfUajkl3k42Lb1Od7lJiPUkkeViwD12S
g0ci3/UD2ldLKt9GtYXnZL26AyAZOzubIFRjRd21FHVWmET00MS55VXa7C1Ge5CLLqxae/HW2hxA
iQqB9b6kNysplkCfp8otjOIlT8xAA8N8bM+7nOKH22sezhPgDURenXoldzYgsPbQwImm6EB1zUAD
QbvKbQuN7elqyjDIPq1eathfF1vtXRKRNYRbq5NPoYbhk7mIvbSur/COv4/G6HZVKt+s8x3O9KHt
1tVtwB6873X5YMf2Ta/GDwm0CtyIlLdMsmPA9PWzMVXyrzruxy8kI0dgr9HTaKIdXsi7ZFVWR5ql
zOujpfQ1QnDcEgCiE1XFPHrb2IKMm6VjfMDDxATmmzArKH/qQ0QxleUE5F6BaRauSd/UTNTC2UgI
MYv1YYGrQJC1tTQawUKFJhHgkvpx3RmSA4H239V9A610XRWsaSujNxnIG3BWlZEwcIlTl41pBvlF
tG9QJ1Ou6uvReQO8hfHSxt7flJDOrHH3/TTbWlxTyqzNEO/B2/gXK+oAn+hM+/pB1E1hVxD3xc7M
cde9lg4p5t6GJbCtfZY1vhatDm2eL9+620YYw5fGuOH42U611Mra1lCmMgzq6wV4qzLqja0SXjaz
4X1Yy4cZzjfUIgH/iwEzNlUca3gr8r9BlpyZ4HxhMGMrU1kjaHwD3FwrMEZSu5EHb4BExNfqHrTJ
geVfXtZW4eAsjeDWVXRGClrnFdoykJgBaYWv3zfGwXgcMXFdYgigDKIbU/WWzC0FnDrsb+a848wy
t1y7BKR91SS8XukBbUcHmCE5qYPBVESHjP1NvCXd0BQVNJmsC8VZKvU+bqQFEw76g6E7WQo2ODbn
0Byjn61HXrLvxY0O7gX7r7pfxqll7sARGyDlFEDWIModLQQ/oM9ImeZ7+sIo6Kqw3Qk+J6sAXFoq
d+SaHC/2AmPneLLDh8b9iskyGkBJTv2ziLJx+rBAzIYbBuZVPkGQSiuV4gEz7piKpJ0DUiYogiWs
7t646w1jWS38+EHotNur/LDKOe0go+WtFxiPYb12XffN3EWvyu/Raa+jvVjIQrRKzoEiq63AIYPP
aJQ/I6VyatQUl0hYxNuIMWebyXlLRK1MSWZgDrUQIJN3hBBzF+NKD+kVaAjEgk9bj042nKcyLkbz
E9nfAMp3a1UwjSOHzZ4JnUTeXDo1Jtb3vcc+HoitdgzfpX9Lg/r5srNuLvfEOPvKJ6/BdcysSpET
vD6XOHMUtXnMq8a9bINtGX8esCybGLhf2XTguQ0tGaE0qCHxSkvi5q0Vahh6BG0o5keuIFw5j4+X
7W2+AU8Ncq45yfOqyCtenLoju+mudWPf9BlPiCxsdW8lDxiywQgQqGz1z3STTa6YqFSg+jGhubd8
L/0RalarG3/TdmKcwtYZABUIqsuAyqOZz+1kV1ctaIbBxdOnCRJrEDYjGcxKESPI5gayTh5BKRA+
yePWhxiqiVOPRbGRUbz3jv+Mvk234kf0lgOemmJ/fuKALWkiKdZM3OnyA9F6vGJb0dWzFalOTXC7
ViitrSQqOMP6Xn+Z46ORPmry7Rh9awt6MNfFQaXbtS3qIJ8PM5QgL7vj1h17ap7zxnm2Gtql8EYp
qZwm+hllhZvEs2PEq2ClIktciBxUmeZynaKN1F+P0etK3nIdc+PI+C6vaEOBGiWPE//gguRcdb2q
sgYZS1hq2UdnEHA8RgbIBggXjzW0qeZKE3o7wh7lpseAhQDtddkwLX7ybFLmtOtaGGdKjQrqVr1T
BeNudCcvTz37V+n9gSof2zo+hpknRpmPnbhpjudVNy7G+l41g26H6k3TvrzucNj10HKWq9IboA80
gFjkb7o7xqlt9mQ6sb2YslmatoScNIh3UgRWycRLmod/cLipN4HB98flDyzaYu5QDqBnIa2EiN3k
ZjhId2smVD7Y6NpjUYYFCl2LdXC4JKklSplkFTuU9J4Y4VrPh8HaxePitdBCSLvSsU0LEikYskxH
//LytvplzHNAOy5rSJl4hBlEOXKtZf7Lpv9Xz/rO8F7A4ZJ32ow/aNBtrvbDII8vi1SriGNWA+2C
ao9auOGuu+pY7t8l0/8GEYHlmZqBKXDcuO/vjROHGcGsQ60I1j5N/IsbgZuugmYDOB81lM35pieN
iTL3PZp89W/pdvrOEB+Wp4QrmnCKn/mxGNayVSFgaPt/W+SPItWkxECrKpjs0aHjU9H296X8UkfX
VRqDT3YOx3KnTCGtrxdjZ8WZd9l7RCvmjiMlDXjrgQsOpqV7mPF2QuP1fzTBfsLJB0T+Wc+R1ixg
FcSttN5NmHO/vIjNvOUERsF3beook7OBHYEPDc7ONyGE2P3JxPnWNzuxZnNg9GVFDFtGWMsXt/et
w/yTBbHcRVWYBB2qOqLO21amdGqQHciTHWyqKopXdgTm9KmVD6v1kIn0BbYofzHzgVFrVUX1CHWJ
cxsSWcustlnVY/QS4mAgffUqbz2iTFk6oBNM/LLzFD8HtkuEsNwCW53Z5jxEodAeHyLYJiihemRx
lq//HL3eg7akCU7cF/ZYEb36NnwfZsGrZavg/gMG6nzJxlKDJ85e4TWm6UNx8rkxMsGLZCu5OLPB
ne8lK5pukhfABoL8ftxXQeLZbv1k3mt74JLAf5292t+SL0UoAsxt+MyZYe571u0Ard98JEGmaa6p
N14jtV6lqIKjt5GlnZnhPt1k9FZVQMoraBQ7c7uM7vRmeii7eJ9TWXCRb3X7zoxxue+AUgzAuKg2
LgfjifqyXwUYdbXuILu+R2npDTJhguVtRZYzk1y+G3VqXkwqfKT7R0sYBbTuufFb1ATiB5GkoLq9
mybelWCIBGSdyyNoq8fTmLP65o4RYFVBfLAx3b4+S/d5WIfqjwQl5PwpeWndcdd7k2cEwxftmAeV
S25ADR5216g5/cRAhL2P3PovMg1sxn9+Hq9eFdNObZeeQu8Im8FKe0lxLU8hGzQCY/Wurg9lJao/
bfvxh03ukFYtqqRmiXp2AQrwxy5CDRM19H21I7fQT4VS0U1xSG81UeWenUsuRQb3F5IAkw16AI59
HhsmE6SkmozvPh0Y8Vm0130KQmGG8wLXnsjLtr77qTXOywpi9kauwLHHtyp1skf9Jd5pPpNAmd6K
r+SFAmnxJ9D9rQh4apd7Y1mdRjVMO/3zQXUoZR5jf0S0n7xiRx/Ha/Gjf/MMY3ZHBTYQ9LEY4znf
WDYhL+eTBvg+INLv7yxW3TOu4uvRtb8YoI+wBWP/71nbp28JJkNwJ8AgmITOTU6ZLaPnht19+ToD
lpO4ynPsDM/J86DuFRuttO8AeM0HJuBUgP/0SLujZggHS9nCLvwKPmtOq2WGjtNM3kuM8vcqKENQ
rQbT4yBmydpAz5jWx4r5kQx9tNtKGfFdtbC4M4/WXkMVp737g+EPdo1cWhV3v8kT6yiDURF0qyl6
mE38E101iLxEz33UH4ZM8lC68rO+/aJMIMOpu19glbkdE+3n5RRwK0ycrpj9zpMUKU2Xcmjlmd3l
kz8l404ybR8k5AJ80MbL+WxjuesuykAXL60THgi5vJcwT2kXvxIG9s+/WWYqiH0iY1wMKvPGpOmK
0Jevr3F01c6NEw3+RPCKJHVwef82I9CJx3ARCH0FKV9nxDvceL4FEaA2OaKM6xr0b96rZ3vIBZ2G
kHIFioQFndlTR0fGFBaUy1N39CsjGO9TIUvTZoJ56h1ciUfu6sxsF+zk4BUjsksazj/IIyN4tF6Y
bnSSYxSFXF/e0q1p6rOFcnGHrA0Isij2NNkvAFcqO/1GD1mEE76RN+P4x9fjUUk6RE+zusaWtr+1
39YMSpzIMxHF68gZU5cANSsuA2wmKyebyoOTaqkto3mF0bhRMIGhuzLYIwDv9AcCjpziaxtVOPDh
atienFRoGSVuB77rrlWcwQ6XZp8oAJmqKC+DhDVfJcduVK+UIQ073Qx2BUFeKfHWXN0Z03dTqQ60
b0BhlWIDyxbMA3px37TDtzWNPL1MPWkUVfpFm8qFNilV19xqcdanYb0uh+K2A1hF4CLbl4JFQIGP
Cgdm2riwFa+d3WQI1BOgzspVDwmQfA9lsYP45t0+4R+muDMgzQDlAmQ4B7O5/NZjy5nLwS3k5oDZ
ZEHg2iq540GlGOAQ0ixMN3ORqy1TQ8ooovEn3JqwZrP5lU5McYEL3GCUQsUIraX8fjX1H/ZCYufy
V9pOIE5scF9JUdtWz2QM5bC2SDKGEOk4ZG/opIVM/DN9W3vHeoQeL57/mIPaG7Ejes1tviNPd5T7
euqUW33PZqsHzwplv/Sru2SFCu8KTvHWix4mzD9/1793r+Lqw6bjnKyeC2O1NYIzCdJtgWzfyOQl
t2dnLA9TJOIW27zCP+zwZRXwl9t5MWPEwaKWN+iTX6tePPaCjymywuWfOiSvoEOKbxmN5g3QH05u
maFGg8suI7LCxY41N6VEZ9cpSZWwq2soW6qBZlb7y2bYV/+UfZ1sGZf1ZHJUmFakgwnFuK3I3WiA
McQEp35P411d6Y6WCic6BefNZn9+kmjliZqj/KVjOiNkDM14jraO7eph8T4Dgwpp7PSicMJ269Iy
uXBSgc99BXsBAfD8XZD+tXQBgwutIDvYf/fkx1tBYSINBDxe3KamajGCsx/+Pr4pb+NVeSjD+Uv3
O38k0EUQ1r42E+gTa9x+DqBGihYFXg+0QxE5te0yJEl3hCJqbu3IFVQkd8KI9l8C9McauR1NGsy0
oNuLnhdAh2YHfP3QQOAzjZIfiUKvrD5ykzbXfCspIyda0FIsJKAuL3vvp8BCIGuoo/StII1QFJs7
inWVZdZYofmr1pYr96szxoqTVYZD5PvLlj6nYpwp7jzqHXpetQZTcxePTjUau7xYngx9OE6qtYKm
QrpvzCK05/nRTNUngfVPiTxnnfMopaEQ3FSkOByDbl+TW8WJfeWGgvBrUb3+2wxqoUhzWWnVsl2B
7U/+xdnm/AsCFLKajFIbwr/Y1GUPOr/qaLqDnz+ycm4iSGk+xQfOHudZE5hLh1rOk1C2gMa3B6cT
uY3IAnOrkwikpTrF3CRWVNBQa0twT5mOYNNEnsld+FkR04WMbROS7BcFdTldiVuD2hLYuXVP6lel
e52m2DWSYNEORvxt0Z8oTk0tUrXcXCpyQzSIAMD+FIo6PJNmDOe1YdMNqSNV9TGWRK9MkQ325yfb
mRpNnihR04RdRaEiUXmDJSjAiCxwLtFXY5e3Q4xzLjcPTW9cS8QUvMs/N0GZ253sFOcUGCxOySIb
bdj7UdjKQKImHjtii2egeeHFnghs+DmEchY5Hynqol/HxIhDVgyd92yWbblt99Zx2imCa55t0Nn9
x5nikj+q6XGWQjg3tGb6HJv21YqxVyde5v/xQ/GZXjdnRqvg7NZm/jhX4142pvDy0fqUsZwv5dNL
dZSIvURxA2R6/1spih9WXH2pGgns4c0+Tscnqut3l02KvhT/UO2ruRnMRq/DyVWCea847EvZYYQv
1Qv8UPClDO6esSFWBX5FfCkiL4/lpB3saLgvSxFRG/sQFxzC4C4Uy57JLOe4UKwsum6GKjQwiVBO
YWpeNe0vmyxh2gvAtYJDbHBhAlKdwwycfIP5wvKKxtZ+aHv/8ocSbR7785NIJGP0RFaKHr4xTE6Z
Xs0guh7zTnAjbsb2j0jBq37Lg1QqYEjtQjCZ1ibo11WEdb02fai4BpcX9Lmpynk7HyPUZFKoCW8v
Cyc1oDAy/0xRavIw4TO6xffyG8GzzZUd+twL77DNi/9knVzQWLNclfMCrpjtgRpcDzWIcswnRq+H
iIi+eEhFXvnORHzJLbn4QSxtjTCpjvjRW0consTAtdb4HzpRv1VKX0nX1KmK+cWe6M5MyjtZW3ya
tKOT28NDu4LloicueNPRiUjjGATHLZ7SUvWE4V0XpWYPHDm7usU8URrr13XcYp7F6F7lbgGV6Ypp
qqaMfl3+hAK358WEVX1VUmBaQSwE4sUo/trgV1y2IApPJpcGL5Zd2auhx1x4Wq+nnS16STGH+/yF
gFGyMeQHKSnuC+lDA4GwbsRl7y3+8FN+LfaouwUMMZTqrvbOvigPrrQXXZebZ9vSgZUHEdeGJoCV
KHWSkiaseuIPMZAZ6pdFlOYLjKgcMAPUnToKW2sTrnnvUrIHg6ijpC+C77V5sD6WonLfi1hqoxcL
rLBUo+8gUpSHUAwefCmUYjfz6Y6KVKs2Pxvk7QGVNQGs5ucNZjADgEAEuzfOx7m41oY3KJ46dXGf
pgKa+veK4ycPOTHFhY1laEHEHatsdbM3/lx/Emi4atCuk1wscnZZAPkjD9k4aZD+AhYDMo8Y+OZp
zqVlTaep7NpwtcKWyi5pRNn0594jREZPTPD+McntaphzloQ6lFwaTHW7WTCDn7uqjuAVcruDvKMi
AW+QDXw+c2dWOX8p2rw2spXEYWfUstMZ9u8G5ZmkIYCNxztdpoeomI6N2RT7Xh1fMi3aRbNxW5fJ
1763v1i99NIVpYJX6/8j7TqW5MaV4Bcxgt5caduMH81IowtDWkmg9/7rX6L1Vs1BcxtarQ66TEQX
AZRDoSozuW261leV+FCpfeyQBs2pafWQh5j864sHZbGcOe0eayJEdjRW8J0RTnFqsdxaaB0jMl8G
y/Qwp+lpUoQ2RRUUJDEwNpbiQVvkQzNiYLLK76c5fair6g5w0Iq9WGFy0+rqa0KUL2D1u9ES+fsy
k1dDSQ+Wmu3DVvsLT5uPeZo+6Zn6imopGAercICN109lkn2Mqm4fygZmGUUnz9LvRjt4VST51pRH
DpGqAGPyhYth39Eei7j0ZGBxOx1J32QNOzaZxkNVAQqXyL4RVsdE6o9TI9xbeXcvoolVT1uMBGdf
SB5FbqPXrwTjqHa9EIALGcbnfBq1vUjyG+SdP8wizexsSQw3qbMgGio3Kzu8AGVdiRHJwp/aZnEG
C1PCo1zezwKgmjHpz4P62EhB3mkEkyWiU61Mu0EkQRQ9WTJKkcng4/nalqLX676KJ4jJE2MNdF/a
vJRBoiAOG8v0IGBk19DlR3kev1yXteF83y2KmsEqexsjwN0KRo8HHyu05Vi0M8NXCs4NZSujeieF
fsVKSmwofW2EdY1bF4BSgHjblg5RTyOH9P2+uDUSewgij1fW4PoOutUrwQp6iOOyhXsSHzEagQsf
SlWu+WB4WqD6w2d+a/im2wDOKJqa0Jt2yVaQRMoQgu4hCCO0EEtAGcp4CfdGWJH1lQjmyAa01pB0
Gssg7r4agKjTi95Gz5hdlM9La3nX9WN7B1fSmKMDK+sIrmIsKH+lVdzaSe6lXej+pduSkwA+4/Cv
x4Gou18JZI4snJUJkLRTGQyGcgT73C18z/76orYO6UQmjW6WDfKhtEiKBrtYBp2aOuH0QVN4oX/L
hOkwL4CfZEsDHed7vauJRTQxwlUvFIH+rQamBRDysgA4wOv1pdDAzgR+3FZMQJQCLk3Gct4L0qeF
DjwuBMkTOKTR/9+j2WAuZrePir2ciLZFcp5KUEd3TSZ7P8pInZdSSE53FCXFaBNNMTDnjpIsOnd5
xfat01ovkcltljnpGjW1SADIYCfM7samda9v4pZFrSUwp5WBjbvQK4UEaYPhV0wAFbUf9i+NMLup
xqm0bhW1kfVJmLIDxKwIstv3J0ZGpc4SDPkGuT66JArRjDKDrk0EwIwGpkV52IMNuXXyZnzrhiy4
vtJNvVwJZ3yHnKqlHPco6sVZHoyx4on5fa5jjr6JOJI2T20lifEbnUDMSK7EMiDTYk/DX7HICSo8
AYzmN+pUj5kKLVymxhbr7wtGfa5v1mUbKVwRsAQlkNjBl4NM9/1RZUUNWnqlqwPlHu2EX8AgCNDa
yUnQnGGnLq/iRbXswqxW0pj8oiKZooSzCdRKNfFS4xMIycHScFv1nav0+6IDcQsPn44ewjWRjC7m
g9K1Y45qaNl1tTMbk2xnqhkoCy71/3EvGc2Dz2/HTIejGqvGXYbilkzfJ3ovbwxp16bCTjYbxyTV
Y5RYGI+W6v2C7I7zERuXwHcHyigl3g5hkqCADtRA8ZPogdabzZvWXbxCvqdQCzKnI3XTs6zOlFHS
NozzuUflNLDy6N5oKyfD2I+dReJDWIA/MOLVj7YPFDzdskanAdjrmFlKAMwJUctRi+emWtwKhbhR
evmjbfwlhb2RJY02Cph8wN3IxV0aPCJO6fwq29MQwOOA+gdLPEtkLDHPwxKwKvDQ9PY+fWsdVDLJ
36TWvcubMeDKY2yxb3qzGYqTPFx4fGr5wmL/BVoN8NhJmnN9Qze1RMYooQlofPCr07+vstS2W8S5
GGH5i1LvW3GycGuqH61R3CdCeZgLgNNcF7hVvYJvO0tkYmo7zq0pEuglrRfQZ5BpN99rh995Btne
y5UsJrp2gtDKgHFF8u+DOMRB5/nXzo732qE4CO6/JiSjLvuXMLQqv99K0maWQCwcHK7LvpHJ9ox+
lOubtxlDVyIYXSzTsAeWErS/FEt7sgYvnzKXAD9J5pZ16E9d+GdZA58NcH2A+Mj6K6s3KnOJoj94
rVKoSl/KMgFFgYZrGVRh73euDctx0M25DuRAOrUoFV8rDxMv9ugm7nAkBySTneRUR5r5l27yGN8n
300PqFWVDdiAm8rpd41ff+UBd28bx/m7mMBRNHheMGly1oUgT2gs4QmT57U9jbrpLsbklrPBSdE2
MwtUWf/eCWbXRWEkQzfPCMSgzI3NvWnx6Oblzc1WZPQdY7pdhK98v9kALNPLkT6ukjp7VMVZcoVk
MOzRFNGXQ/r8ua7CryJQnwDV+9BVACws5HqXqdK9BGQLQcpuY0sTXTHJ30oJlXkFx6CUP8Ik1u+t
RXvphEIJrqv95k1j9cmMS1xGlSygbMU5ZAXK+7Gfdn43fx0GGWA+ld0t3Gi9qf0riYxGmnphtdKU
of3Dl/z6sOwI0EzsyWsO867mzTvylseomTJNSznPuLGJauNbbXcLiCSPqJOnh0XkIGlW7NqoXq/v
6bZvXC2RUTWjWpbKAnZKoN+awQKYFs2L7igjJ+Wn5g0zbFrSShiTjERFuWgyQSG1I/1Rzm/K6K5M
gPEHjJb8ibMw3tkxIa1b6jGUepU6fepNEn/GU50/eIpXBRmvDZ67jUw4C5txmFC7pOFM8VEzSz1z
b31R7XqPzk6Vmx7wdIWJaCCXqAxBglsu2/Bmko3PgmS4klzs5kK+q6X6XlbFv65v6KZPOp8dO8QF
0uEB86RFFLQYMNbHT9nSu9clbDVjUAbRv33SKWdYZSFkNgBiOOCeTXMsAy+dmJr7ldWlIInkZXW8
NTEeRWyNQSkm3IT1UfHiUpjRSlZzodU4mnha9mpZxUTMQaqwrPd9BL/zULd5g1vtIOtD8hHt0xZE
mdEjJNr6IB/08dihcV4pY7dRj5n54/qpbe+hhrc5FIAs9G6/DyQmAMalhMCBCEnuoOgN0Er/ugTq
gi7yArCH/l8C+5bajrqQohmQBIYVNLVul4rX64V9Xcg/KN9ZChMQwSOraESHSRUNnieIn4HKFri0
9tykLvixJ0U6iMqtaXwU0G+PZxVDr/9M/8+fwKhjZmWC2s9wWdEN+N/8zNeehq/iW7oHlUuQhlx3
zDk6dnZbLGQ9M1WzDtLOeM1F9UWq/8zjn5fEKKSuE3VQNdqrGQn2NCcgSviu4P3d7L5XC6eJhkaP
a3rChLK5bPNBqkWU2ht/WJ508IhN5LkWPnE0Zduez2tioliRAfpgrGFkg6/4+Y4c8J5GcUiS43zU
C45SbIfMszAmjFmNIEgaRqUDsb1JK9AVJTMmMIAcp79pGLf6j0tjwpggLMJghHCIeFzCuAImZjtn
wdJKtwjSf4/pQq9KK8NmXIeWLuaoqAgpdIpFsCM0Ru4iH4+RoCkrFH/e8QalNxVelYGtqQKo22Ih
Gi2p0GI5hzaSRrGVHLBA0pfrO7jpq1YSGN3oFRpAUlykI+V1VHMPT3RoUlm861I2wz8wukH4hEuC
zBouavsZiUc4ijRVH7TaQELzKRufWuFLbR6GKOY6x03TWglkzFhJ0tFQYq0OihvJj5z+1tyHfowx
FvKNFiKJGwXSPQ++gieUsWcAO5SWlMHvdzWANE3ijICnIta3NvKvb+d29rZaHnNqJI4kpZPwsNqS
yUPDhG0phYdm71KKnbDeq3lhA6M5EAFBl0Q7mdfvdck3Rw1hJZ8x8ticrTEh2N5kDzCuDx2abHRH
Ohp4ez1OO9VF1ooug+6VzhzyJ7w2k4aVdMboQSqma0OHrLxvQ1cuW7S2lYLlkDnZlWp90IXqMJnF
4hSd/oOz8fQCdeGyV6IZD1DGhjx0NHmg5dCs36GM4Zk3nbd4U76jesUb6t72AGiJ1oFyCyw+JsoX
gj6iJxZrrZXQR43NNU1OFNr2AGcJTBCPZq3ShQweANkKIYadTV4fcm+mPCnMzVRWEk3NFmob7nAC
0E2BmuxSUhlh2VEepnE3y7uZi2vBk8s6ArO0ZsxDRKeRhKzAcKrpJjnmxGl/jxCjZRpo326c768r
yrbDO28q6wqmqNdnA3oySrsF7fJ650eAOErvE2Bhq1Gyuy5uM+iCz/hvLWH8QRKKjdagPBl0o2Wb
S7wP85dFfTCH+3Ee3Ouy6G9dmsBZFmP7LXDOK8AMRkEuVz+isf02AfjZ1iIwt1QRL5XmCWNMXY6T
KiNA2A5KFCYto3bk/rOmvzXd6F9f1WbDhbXaQsayi07QVVnBhfgnQ0zmZv1dHe3oBFYZgzVde00O
Womh0ps/aBmEM/21oSxggtqLwlCg9S0Q9L96VfqwZIaTxhFHI09PDFfOjcVKWNAtJaQRYvDoAB3i
FbgML6kjVY5G7Oy1ea4BmKzfAIIQDXCZrR0ogDF4V2s8VmP0TLNBfG4BGddpRuf6znMsVGP8z0jS
TJQrmEo/7RoBfKHqtzTizpVuKhK42CwZeNd4sWKOF2rUdMqIx9VSQ0XUFn+AaNZunokHfKLeFmZH
e7QCHeifPCKNTQd+FsyWIcZM1oquRoaaGV8aDLzl3Ov6tgRop6lIaCtkKWRME2SeutKVQbYnu9Qr
Ins54gyPnaf6XTB/td7+NeMQDf9AZ/5bImOVtVJaSRdComTuy9B0+qx8rZXnsca9T5Ber+sHb3nM
yTU1UKATEf1Wg1SCcONz1327LmBbNX6thuXcTso5SToFleUwyxwpt94ImA9F0uzGsubo+uV48/ud
Y1Fh4r6WElBdkEDDGPUTJXgEQe8LqtbjW/Fj+FHuYXYIheGdcNNyx7sv0FIY4YylGQUYpasFnrtr
kQ7DlpUudZQ+95IMX4MoleoANFCLr003VF5a9WghzNXHeKbcgeMXVei/ilX9jMeFQNMXjHGKEf4b
Qh7sOO9AmFxBHzupA0cHeOuL74ICEV2HEnpgmYJ7/eSp6ly4xLMem1T1VoWuQWnlUDTQ6zaBUk8E
uYZsAA0k35cAIQStlAQ2EbTqfrgudKvzGNZjob8ZgwKGcQG5JEmpZhGkQlWzR/uv04JJOFLhdgcg
g0QNoIEp76aLmv1xFr3rwumKLld8lk23frVi1RhILCVqGeRmaSdtY8857xa0fTlZrY9JEJIxFoZc
xfoopWgr78kB3RkG1ia7WgSmZJHTMbAZQCibjy6jqeuCTw4TY2KqlDPag8TK1gD93zzWGbenerOI
spLCGE82TVOew02cJgpoVyR9/y33v1MU3TyklShG/5VWyRWpaOtAUEpX7ECfVRUcR7RpYisRjObX
htTXCUE4zEF8HtWi3Zq6b2amrdcfr2vcdp1yJYpJhdNYqAZLgzWHWQFoWgtUmU+47PgWmT6FGarX
89w9ZGJ8lxbyzhriZ2PEu2naYhCU8yW8fWWUv5LVps4bRBLtfnDDzG4f48+h2+x0O/4w6TbAVowH
Xivedl65Wj5jDe1Mws7oOxT5Aj0AS/kN3K1f3BMvBk9EC5dDkda4aCH0Vy/sfCWVidA5ATHpUIAc
Ws6ejblFtxexa2GXSMSryI/r+7q5rYYIBDl0R8ClMQEaxt5WLe2MyIXwKY+KN2OoeM+/mzZ+lsHm
yGgPHsespPepAvhJimJbw80wclt3N40cjgRwbSccUuawVLyuVI0KI6eVUvq4iPfTCfhCzSE6cCul
245yJY05pBbAO1GX4tZGym5XDYsdah/LXvO6FplwAtZw0/CErtklclLYoTzf1DkP5mJTT1afwJzd
kBZ5aNLWSjCJgcGuuNHVN9B1OXEugAUV+IrXVWX7GH/t76mutAo/fanH4PjCCFghhkcxNbwk7w5T
w+vZlDYD+3lZLL5xUSxmNTcjpqTz4TaG5uCJs3MNIKGUcwqum/whbsmNKY2uOKqepSfP4rI8jXX5
sLShZ5VL6jVp+2Jlo6NW1RMRgTdyfSe23SL4mmllFwwELHRQZJQKGP3o0zI6wiIM6EgD0CwxXSW6
OYaEbzKHizG5bahnkYz/MwGhApBUNBQSbXCWNrFjOeMsa1ufziIYAxrCioD+Easi5IOe9U5KOsxI
FHbRvupLu7++h9vadBbG2I8ijGaVnt4ppx06/J1WeJxbHo4O96AYE+nVUYra8eQTZk9Q0br398Q9
xsMoSiavHsCTyAIEScJYFgu1EgrU/04iJlp/p1mQbtRFtDjrIgtQEk6pCcx2uQwEsdvPSa04yVDp
dp6r9ORMvDIbaefEJhrlr5/gtgsEMif1tgaQH5hUB8h/llUWaKeltAD/b0NAmyKCMfoQQNLGRZDb
1JmVQCbx6QYJ3YQWenLUgOxkzNVWe8o0gsoHWlojeVfkYHklLvl4faE8sfTvK8fXGRi1Apk41mnd
h3UTyMbeEv8A4UKmwPh/byZj36OmDsmU0sS7uksm3GgwhXx9GZseZCWBMW9oQV4CFRy7NyX7pgDA
3axx5u//QSUoNycliAYa/vutqvN0GNQJoX7A3FN9GudupztwWzqlnwRLx2ld207Q0Pn7tzymwh63
ktp1Kl0TSvqt/gY0F5T0R3/xTPNJBZK7C065wHITXg/rZpBaCZbfL1Su0DLX4pkI7YN0wGvYKYEQ
yDteZy499QvjXolhTCxKcjGpQ4ipi6MFBLcMpKKR8VzxGpi2Vfy8j4xlxYnRLY2Gc0P1zha6vQju
VG5rBVc7WEMq215LExRQ6LQ/hulB5OmMD72rOGm/x7g3r1HqkiiZFk1W28cYVW4JSQSPgQ4VQ3wM
Z3WwSy10hrgMIl05FoImOESOXiQ8zg7a8LFQjMjuKjX152566dNcs008sDqlgqHNSgOG9SgntmhZ
b7RzeeoJfG1tOKDhe5IrgDK1sTdHYZDN8/frpstTA8Z0x0afqklEpqdWMqYJDKcwbur2sU14Na7T
XPiFwlmiYcJRWGCbZMIyaQrMXeW4D6COszOE9NtAOxuSsXyoNfkIwldfImFrz1HnIDH6GubtHoA5
2s7qAeZddW4/J5OnNsJj1kq6Y3TtG2mrL5IEPEJ0KAtt+ihk0XdJ6N/Ues7BzSveoWMpt6ukOaZz
lzhtpSYObpU8T7FpsKuFMZlALsdR2EhQBSsDTyxAQAUrPZrA48zmj4IlfUpyALT3uWONnTNiFCMi
EVhyYXEDaL1Hw3JU4WYQ8L4+TgEQ0P3rB7xpf+evYxFnijq1EpD5RoFglrVnFfM+JAoYT0te29tm
EFgJYhym0IMgVk9g6BbQB3IJTKra5+tLORXFr6gQCy+jSnEcDrNUBsYkuJmkeyOAPdBX8LlfSuQh
qmIbjXiTC/pRVb5el729OpCuqqBhkS7YuqqqCrVyRpLcLD+ACmSaMaf0su3C0AXxtwTGo/SowE0D
bQumXYOgmrb7IA9A8uwojgo62ybgJT28JTGmv4RjZ9YyBI7jlxDUy1POBXanserywM5rYmxeUKYF
KQF2bcLF2cyOCbDOh8axgsJrsw/E/bNWnNUmMrY4ysPQAauTvmaNHm3FySI7B7CHbvc3aI28540l
8U6NneABtbSCljqkCTTwxPGBBh7jBaC+TpGh2UhKvOt6uG3Ov3aURd8IxVGaAayJDpZQCqz5NskM
uzAi97qUzagApgNM5VmYomFHK0HxLI99DdUoo7x0ozj5pIKczmynZ9L1Aid73PafZ2FUT1dJcKF2
8IIdCrXC/BwXD3WYuHOHm+gEuktN3A2FtYs6kyN0cxzbWi2RbvRKqtiKQmV08NqdNiSOSMh9DGQx
SZL2S4+H6zLrE9sK08dFM47GXOxBfOgJc+XN42TYcT3wgEe2TeW8C4z551E3GAbthEj2Vfpi+HWg
7juvTl9EFw0kfs9zN5s1rdX6GetvmrIlEbIP5LfhAUAQqAAO3+hTg3oTHTQwLlzXqFPT86UrOK+P
cQUFuvM1IPzC2/xCIVNuf69QTj+dEaWImPRRJAvc1nhkfX+0laiGEdoskNNkqY+5gNg2uuZezqdv
SHg/5NbE2csNm4Q8w9LRN4w+U3bqzMJLoT6UgEsUmw4vJ4NrgfDTmnjIXRv++p0YZge7Pi/qnsK3
KOVoLyFaEHTOJPDWIb0TweycmMixIJaAIPsJ6ofXjCMF9WsO445bzthQwJUs62LAzBTifLJQzgCv
EmDp6tPk3E9YOh7u0/UDApzAe4UQI1VuMqAIBhlS7lkitjA+aQUn0do8HkkCER24PdCTxTiUNCni
cS6jKgjz9NW0xGAccl55kCeDcRKNlJEpzIFOpBm3iiDZyvgHWZwirlbBuIXBWoS6Jg1g08jXOL7R
i0/X/QBV0gvbXP0+o8SGGodN1OMWsHS7KStAgHCnCrndFJ/iDGFa43Sx8TaMUehoSRbwlcVVAGBW
PBDEjlpyFrSVAax3jG3rB9bAGIoxrJ+W5bLkNDIzf1NtiscyAuvOvb6BW2XAd/IYZe5HJW7DFMB2
9DECFVtKk5OCH8yLdrRxDcUQbkmCs4sGjV2rWBkJADtYEiiFvOwjUUYDfMxb1abPPusF2wpc11Od
1TVE0PBQxB7QmBd/cZcPFHkL/YDq0+KIbmcAm+0PHorfbShd/Wp1+ohEQKYbmnZPVv6YkdvIfLh+
aLwNZHxDl9eLIY8hwL3E1E6MdBcJBa9AxpPB+AalLgygAsB3Z3uACKJ/EtOmqVPNmPSTgLA8BeJR
5RE4bDrW1akx3qIzzRJ6AX9kLcS2xMxuwPWphT+u7962bgADCA0KuqSzA7XLYg1FIk6IShjoxpNp
ok92naHaMuy04et1Wdu7eJbFKEMFjMaOUITAtstsddFwW/9+XcJWZRH6ZsqGBhJR/GMMmIApJym1
noIQAiTlS/Fp8SU8Qt3lwfxAW4aBoCDagssbEtsO7iu5jBVLsaEDZI5u4zvE3t8J7tte/rxEprgo
NcDfqOSxCqLedEj+RVyCEZS37XeQZdixYv5R6D2LYw6tBrj4UkhY2WA89eoTaZ+vH9m2mp9/nzFf
ZcF1XxqhFKZ+p2hHxfJiXqD6B7d+lsGYb2ElUzY0WMPo4H6hnwbHZdwAInDcwauHTuX+t0UxtqvL
BtLkcsYZCfmRLAOelHDnqFJOBObtHRPw0YMTZU2MvavKD5H5lJDG7nntwFsPu+9MignzTT0VlprM
GOoEC2Ocld+1WbzFuJaP++tTG5UOQEIAwZreJcRy+wl0l2gSEAjl0cnGH7lWOmIdPpr9qRG0+iZG
0n/b7FNlaxVj8kJIlMmCQRALMyDhS5/HQc1tVt5Mqc8WfvIAKykzoODJZJ506N8iPfP09ZQWrWUR
sZanDLJWr5EzKu4zWpPwGsl//6QGcJk5/jKQ0wetBIJ3pR3USKuCXjxIivWm5uGPVOidKCJP1y2D
56FPtYOVqHKWy2LQcFrJXvMbgGTu8DgyaSCxQksegmrcYJQx900Ec156xzGXE5XXSnQlzGJaD/QI
588oCbokzlyj484/UAd8bTMZbzOqSz6WU0dP78/w4jfXJUuGBLILMOyy47UkJwWarZGdTMJBHt9M
7UfPI53ZzsTPMthMPJ/aXFEwBHWa+uswwRuYbjg4ChAKmyAvd7yzUjc6ZxVxJZCJ5LKQtkPVIJIr
8nQ7KpKnhdlfrSp5gyU5QHT9nhrmMxBtv3RV/NJaynNYxImN8XpHKZQ7I6nvuya5r43RtfLcE5Xq
S4g20zBKfHMEJ5aB0d2oJjtpyT5kSfujm8Q9KPj2alUETZ58iYnszEr3qWmUhzEJv88j5ryaeXFT
VXcTNKoQpdsPg7K7bh6co2RvA10vZ5beZU3Q6jUwoXtHMT5OzcjxmJspBIhh0AprGujiZMLTkNWV
OOm4KBKSutIw2YkGusFYdnrhXhd0R6s4Vr+9rLNAJlCV40xKZcANZE7x8hRpOyKOH2LJ4OzetuNc
LYyJVUvT4X2qghw1tXtPdgwL42KRPz7o9uwK1ZFf6OeJPOnxyqlMokqKecANpwWr7q/OEYo02Ign
X83NNTf9y3mR7Hyamaox8Plh7mowYjrHq2GKWHIGHk7FmYLoYAjBda3cTm9XIpn0VpFaQIOZQNNV
k3RwwGHyXGqCYhO0HDup2Ayo5nZHlQiTHS3lZAsTcASi7NP1r+Borcokvp0mA/kEWLCBXKpOGw0f
xGhCxmupnydDfxoSTI6DEotTttuau4Qf+qW6KpP/pkZsTiBzQgES0M505lI7WkDVx5jOS4hhutE3
7eSol7b6CbfAj8SdLY6xUgEX4UQ2NROYFxT5jdrWSsHqKpU7ddTLwBQQrjTTFlve8W5r1FkEE7F6
4OvmSY50lb7sSC6eGIFNgi5MIRi/pW6/485FbA1lYFfPEhkP1OZ9YiYFgM5/FigzFzNQX4TmNKZI
t5WAuTeAASVeAlhS57oi/YPNnqUz7qgglSg2ko50J58Kt28WXKyNOSit8NOih695CQ7dEd10eXan
qH1nV2aWO8DetHA1rv7r5rM+S+plIeqRldCak2o5tBlmVF060Su7c43yMK8ow1s/mzGDKKXRhgKx
lZIOVsA789C1TF9EACnxW/ehbQeiyCLohhRNUdkSlFKWMonp/fgnlNvfxW/zWAR/VvxeyWIsVi9G
PIxOyDBbbzyBKYf75e73YOM28+aVKMY2DQEP5hhixNUjwsS7/nEWQfoVORaXMHTT960EMRaqzPJo
EVEE20d5FycHILLjRukUGtgBMA+dDBwL4a2LMU+5t/IMCH/QyVz2Gv1HRcBIJXzOOl51YVsVVwtj
THGaGisCf+5/CJ+bF7mVRMbeEiKZ5lxB4k/X85Oy5/ceyzZdt2KagLwx4e7YCchh0copMhE7ElVy
ivBj2X247sk286qzANaQa0uZ06qLwMCmWLEdZcXrUku9a6kKRyE4K2Fvv50sxa2goBhZ6wRsYbVi
C2L1cn0xp6+9iHSr1TBZRiEoZjtqOBm1iR4nRb9ZqtbvxdmNktEVZiGYwBgYdUi0AFptc4Rvq8Wv
szop6irMWkkZW1aOFOf8hrrc1fvwmHE9FG8z6d9Xojq5GdWhxTpj0nmJfpz11P2Pq2EdU2io4pSc
zIpCZ579LZ9BjLcaxjXpWTymdYRQrjZg9cpA15kJnPr7tjs6nw3jjtBPJcoj0EaDkky21j5WenGo
kslGWXLP2TiqY9d0kPFHsZgBeF0+bRzg/IhduOZ+/oZuCT/zfufFaVPtVM2gWBOgzmEnE0VBXcSq
hGM/q93vEohtB+GVLOakQgEv92YEI/4ZGH/Syv1eYNyMVytRzImRIWr6UMOyEgkmTPZK/2XC5API
MJx6/ihxb7SbGqJaElpqTs0JjL4XatTn4YJjQ1H8JrEkND+i17Em0hH4OFyom81DA5WMAYQgTGCx
c/15jA6BpIe0cwgZH4AFfZsFf8DPh37OsyjGJ4Z1LIWLhcrcYuzV6FBon5rx8brObwaRlQh6O1i5
I0GMF7UakcQIE1p6W8E1l28FSg/XpWxHeg2An4Ym45BkxrIktHONpQmVoGMAP5vMl+gDfZQxdzHw
Dirp+U8k6gB6UFQL/cTsvM9MkjmdKLch7R+rjNv6RFPWo7kcUwdUZM3jdae5w4X3WElkLEyKxMQM
af2BsrFSxnVaH+P3l29b8koOY15GVIhGb1HqsFOK+28seVM7VqKYY+vLQtJJSdFcNNPLVMsPR3kn
dRPH8W4a8EoMk5XJQECu5QS+qWsmH3zTKWUnqd5AJP9Hgf4siR12kEG7RgpQQv7/KnIm1/zTq8hK
FnUkK9Oq+oXoiV78fU4/w/DveVzOBlqMozC0qKg7qnrgrHeJQmxZQGOm4hGFB9++XQterYpxGGh5
NmbBRIE7F55jUONhStsPy9dWPprx5yy8iRrTn6PcKeRPBW/k4WKZkm6sGbQZC2utKlmSUZ79MGyd
bAIm3IzG88k3l1eO97hw8owkxsbaCMQkUWHIPrUx3O6C5SjvlQPFhtXeOLLob73zG1SWomEwUVQV
E8TV7/XEqvE0L009OLMhK0fNEtOnAFUv50+DIwLpbt5NiRdXXq3sKt3hkaBf1rgY8YyNA8JZtYYe
lPLJDUWKooMxCWZxExctNp7wQounMlhTiK9+tPYLZ/EXDoYRzlj+pCxzmBbt7Get8pTXD12Pdsna
+MjZYvozF1uMKKfplIEOe/x+i9Uux4xpAqJ3isWzuLj2CbaW28s+/1y1Dp0MXzzpBehDz4bhlQCq
5vidzWWu5DOKK8yZKkb9PPuG9XlKb8Vwb2D89/oieWtk1AiFQqPUx3H2p3l8kowFPT79+F1exKel
7XxY7Efwx/5VDf+6VYUe4WptjP7UXaiNxoC1RTow6Tq0nEUfu4w36Lq5g3A7smmeiPwYZ5qMcz/K
SPJ8c5pFe5SEXRfnH9JW5U2+X+I20fWsJDG+NLak/5t+54oOas1OPNnFc1R79UskuGltq27kSLbU
Opb382rQvJDn0BkBginWnoBprxdTOPYfTV4SRSVfaPHqyxjXW8ttCOoMuL8Z00R7w6dN/+hSt24X
r/T5sH+XEPDMTjBX1R5uvlU0DVob2TMMp90lsW0Gsrfsio+dl39Ink0XUKOWR2nf8QAB7wjS++tq
fdlPznwFY7stLk9RWNST333qvbCxdbwVh+7ggFOHPCxeAxhy3gDH6TH42k4z9jppo5KT4eT+J1dy
M3eqDlXlop+yA6XH7HZO17vC+MgTvKnl4KgEhhRYuWQWrkjSQ5AczCXAVSfVFQmoA1TBl6KFp0mb
IWclh9HxZhDKyYqkGf6witx52S2WrR8KP9xDn1QJII/2GMEnaqeBa+4wCU88o8hGlgqNUSiz36FR
i0KvC5gkKfG+ZLf+6EqeuEs7uweVMO9hedNHrtbNaLSkyJQwXgd+7BTvgBOiO6XZjHat4vkorzIf
3eY3aUh+DOHIc2CXVyDoMZqxDZkyZVBWBSYGkRHE6pFBw3wYgGZ91jHYHgP5AfoEUqPPmNrn5rsX
5Zn3MlkYD6UolLCpqO3U4GaW3kLC6b+8TAcZCYxfrjOz6pMYmiQ+6rjaKTv0zDryXzNAFWJ+i+6W
B1ztIYtd101IoFK6nhBA2268W3aWI4PR1BEOIubIeepy+VLFrI5RVMSahchd0vva83R6nkoiW3Fp
r8oAP2Da8769kd3qtt/VnKrXP6iLKiFpAcwL0F7eq8vS1HJcWSZMVK1cbUp2UdM8LHgOy4wkAGry
vpuVB4AWOEqpwBeJxbdIBLJeU3Hff7es1RLPX8IEeBPNjajOYtPbyGlu+sPgkl0bYBseLU8K0tzJ
Xq2D5lRca93yhpaMPgVaH9NlmfH8qZGqJE9xJUxSHRABbSbYdVgfc43b30X9Oevv15IYfz/nshGj
+rf4UWyXr92+e1aOZPRSjAnWsa36ijemjng03nQOltZm9r2WzBxzJ2gt3pfjxafT94YtB/iGh8Vt
7cSPb/MXwRl9kjvVXeo2t8UtT/yWP7QUSUdbriTJF/RxSVrPUhZGi0+hDCnf9Ojj5TUw9pwYftHP
Q+1oJYeJNxIK0nEXYpU5LLafPI0y7er/I+26divXsewXCZBExVelk3ycy6FeBFdSzhIVvn4WXdNl
Fa05vHO7gQYaqIb3IbUTd1grUOTCk6IaPMm5MzezHxrKi0DypvISsGqjjY8FIr6yX0nprOWo1wXL
TXjWX+IR4G/9MwBinfIahIbB8qt3ixvzVYRrv6m7K7lcpDEjKofLAL845e2xrJFCYnbBqAQzoJv+
XVOADYnFGLCvcxZiLjGI5CVtBlcxcH6J7FAikLCZCqEyTd4pq4xPpEt6lRNGeTwEUwCm5eGtxEKb
BIrB7JEepbvhMO1QYttd/mrbx/qQyV0enbuly6J6CHJqn0gyO11U+v+dCO7mMNEyKcYEp9ZmZjDV
lWumvy5L2PQpq4vjfIqsZJasRvg2C1p0ldR4udy5cocdzFkE8yS6L86JjGZErFFGrCho7kTTnREJ
s5dNT6FZFnLSdzwSzoIt1KKnMsNbYHR7r7+qH+e35VDiCaKUB+NQ+2xeQcl8YFBkgXSQRIM4LNB+
ctAr8Vwg1voE9PEZHJX5QD3GfNF/s13l7mf3M3xN8PgYr9o7GzlAAiYdwK4dpB+TINPZvuOPC+B0
cm4VXRrQ8w9UqbubJv226EdRzGeR9NIpOaWsaxoaehXiKX1AcQ0OWXK714rue9khoWf7vd9eG3ut
cyWAlV0bnSAYsT9/STynsSPCUN2GpA9K80DC1yo859PdZaMQieA0NY7GUFJZLmFHt6EBxvjrjoiC
zWaSuNIVLl+Zy6INlRHWMIM1or1lBS28Lq66Q7vLz8IUUSSNGc6qymsBPRGcaNCL9iU8tzAJyVcP
5S+2iZ8EQljlTQ0xDBmEbBo4X/nxP3sKOyAqQkNaz7wZ9/aeQdqy1XjdR2vDj76YbnWw9qg57wUf
blP/V5J5B5DqlTKQZgiSXrlXsqVxm1GpHJA7E4fW+fdBmh4lVbnCekrtl61s+1QdZAcUFde13IKP
TVb601Lq34k5jFh/J5o7zIS6SPKwkm5rrlpkxJvkwlcxwBwb3VNDqzdDLg+hrE1Ogrktp5NDX2tw
3D75Wduy29L+5xhab8SmztCpMxgwUX+o5nAnz7R1lsZsHTiNt9jEp5lML41BTqGaNxLmMoI4o6FL
iPYSjenRpM2DEjdX4Ct9G2d18Pupi/3LV/h5+p1lQasr5JxYshiI4yGyTAbUWnpAjb5OMOjuL8fx
qgjaY4YKS/Qk4pvcNLmVVM5xRVmazaYNkwNeFRjYZTeeF1ynCF1pO1FYyWG/Y2UIZjaUClXhonXF
WZDMVsfii74vdg04SQG6s8ekMXavPMGdbhXq13fK+SwZy2DhRCBV2wFK7VyB/ngM7CM9i+thwu/H
Oa+ll+qepOmCSrmxWwp4l/GJeNUuczvAOTsWVib2+TERgouKjJ5zaEqDFZxSwhcstRqP3Mq4zUPr
NrFDL+7aXZLmD7Y0CiKuyNw5t9aB9xhkiqhW4MUNlrA9eDedy59uWy8BJMCAX/RPCPE9qE9V1aqG
IIteRjAkzTlYOkVjw/+HVv6R8mlIKp5SNvewBD1eWGyCF32N0cmOGXZfR1S4pl0Ro2B7+Wjbl/ch
lCuKmDL2eGkPodUy+sZ8ypH9XZawWRVlhSzg9WGq8hMIfW82c4QpwCmQsZTBahP6nhHB2He1o3rI
g4RKuHmmlUBOCSdjNLQksVnxuRhdqSyuyqX5dflUmyqxksEp3TLIfVeVuDcsXLUO1pK8pANor1aL
Xmefe+jMFX9I4jHoKejUZz3Gg3QK8kc2ASsf4nuMswMQRLQStGm9K1GcMmTlQKyeKQMYeTMnWWLf
Mqp7hL29mtZXSmzWztJPo8C6tktXK7FcvM7zKC1LLVuQsEu5G9+OnVPcl9iHsF39nD7hoaCit0i/
9F/FXlndTNdXwrlIZ8ljMUYFIl0VjTsyp4uj9TLamBoNRmPJVAe0olWwyBgPGhXZWYZs8iOjBTVE
6cZDddQL7RDNlaunyjGOB9WfDazA6cZ1V+tXhtXv2yxOvaqXLYFdvSPVfsqBV7+cmcEqihFaL2pX
KnjutrrhdISco2V2x1rbUTKhQq0CodOIkx2AzyS/MaRD0TY3U9QVTkS756UDbcrUyw+LXAEkqZhu
tU4+pypm6MGl+1Dm6tNli9muv65+Lxd1pQWIwgl7Msz5r55iSUE9NN2zbnzr49cC05Jp2Pml2QdD
eOgMQTLPzPHSXXGxN6QAEjVrqBgbsSlvkt0cKL56ElUDhGfk4i64Nw29aWCsukO9+nY+Rz51KGCi
5Ud1L5K27YMMouioFqEwxV1oGmuZUegzFKCzXKRJgWVXLrDvBN+N/ebPd/chhrs7uU4SRc5wps6X
3eS+xDMl9bTX2jduyjfZY12tGM8VUVmZ/dlLYrmrnJcsm7MZhlmY10tvHtrK3KkAuYiV+PvlE27H
i48DcvGiK0ypbuJuCoxYDbEbVVNHqmfh5C5zY5cOxIUMwOaOrZ7Jw3v9lEpe42I6GFimaF2BXCMW
75F+ppN4Dx1/Dsb3VAA0GE8t8+esYjvFVyXgIKIzI7jKXpUzaRzaYVwiCbqTaLF8uyeAavj/6iY/
etjY3dCqMRJQ41wf6mA5hV7jmXfAEXJZ86Py/6tPyHdb5rCuMpsFSdpjbR5kDyE2BS+L2OwxAyzr
z5G4SAGOxUQxaMHClOzqgfS9DqqfRuro1/MNJOo7rNK586k8shZ7KTnDvtyJIvS2H/v4DbzPH8HB
sij4DfIx2Sv7dq/vkEMJPcv/kbN9yOFcS9dVSkNNlt7ELiu3gwuhAK1Fvx8CxUUD5cv4bD9evl+h
ynB+Zh6WkErv3zBoH0PQhKN5n+06tLJ9xc/98F7U3H3vyny2SNvUARKmA/GI+6JSHqE6wF5kJBy+
lCF9K1PlOq/roEyTx5QUd1G2PNT6/Kjr8TOWsY56mD4nUq4AuLX2wR/sNekc6HZ2JMgAEq3yFWrd
x03ySmNyF9ZaoOsgPoyrUuCTNzwWhss0DFhY+O3gdoOrWYV+I6+GzjLZGlSYOqmMCaH55fLX2Igt
f0ngvK8azlGSAWs86NPs1Gp7u0oPsgizYcPF/yWEc7w0nO1Eoz1cfNejmW2eyJKfdLsJGmIJCobb
hvPxqTnDiWIzn7IIj5BsMq9NG/QFsCP7JiNK6IJxx6+yRj5Oo7FTib27fJXbWfWHaM6WktrIOxDF
45TyoafUI6m665rOiyrbqbGYWmiiGebNjwfucTRjLVMD8c3f6qFpam5N4QD1iNF/Tm/z7CGNKhHm
7UY8s1TVBBCqDPpWg98a6qzGyrsSPncGFgMcYreDe3gZK0zhoaMehP7la9zySWt5/PvYGGmuWk1C
kcNV1+PkRHflg3ndeAxoMzzRr5iL7VyBzO2b/HNGfp8oryadqD3MoPOL6/J1Kp3Us93G633mBqsH
9EfEswMbCddfB+XeQ/psyc1S2gNGa+TkaA3dU2Zi4KQuAJuaFKRy84WKADg3PcrHx+RdoVb1ZV0N
uFwzPMz9azGHgvAp/HycUjZLwrzwezKCl0f/2KG+gaaB12Eh7B6csEgjRdFyKx3/6yY505sGVbXz
FKdiC8PtrbKPzvZZAbEOXs8PIjR14Qk5rzxVlTIrS7QE6tnY1ZrLqDsY8KwEYgZH9pRzEgiLigIj
5Gcv6kntMZAOmUASGF3jaJ/igDrJgCeHCiMUydtUTSx6mJaMQpjNEwoOFu3QgYRq2vTUEOBVlI2f
2zXW6VtvSHWRzmwGiJU4LkAAMS2poyqjaPon9xpg7uIbFAcw0XiyfRQyPWlCAQlVMeEUgEgwl6uP
ajxh2wTKap1T6mjlLrEhvTobHjYlbMfejUWAZfp+l7vCgs/mJ/04NF/w0etkRu6Ft+p8ZE0aekqu
Ru9NxdBQ7ureZQe36d+IJgOyUrZsjKv+HSmSDixD2YTVarmp3En70g4D4JJFTx+RFM4wQgqUR4yx
0UCVkRnrx6o7W5FINTc92OooXMbSGLVemhU+WR8Ot3RKj3PydvmytiZgLIRVja3pgJOEd5L1kqKA
jx3CYAZh1+KN9+pXrzxIYNNwGrdywZSuYygwcpMX/cu/mjH6SzrnQJe+sYxkKFAbpomXmOldZype
2mqi1u72RX6cktOJoVrsvI469s6hHn0c7sBD6UaHBS5Fd5Wf4144LbztVT4k8vqB+pkmpUhnew+a
iCUGcsoyJzzYLnrYXnxNMNuZeMM3RTSIvvXm+OtOOaWpMqmaqYVMib3pVHjsoQFWeO+YO+Jjk+Fm
2F9Woe2ItFIhzqOZXaj1jYTLTQ/l47ADy55Lj/oxdJh9i/ppWwWAv47HubHMoKU+l8y87/orbIn2
h+SUYSQZI6seAYXndbyfwaaDVTpfcM5tk//zSd9Naf1CqbCpkUsjK4TJbnlrACyC7BkY5XLNJtHB
15I5woF4kVCufj0o2UTCBX5mDn3glDh9+50otSgobdrH6vHFvRobU4uLGawDgaFqDogdgm4eHVKG
N6M0ACsyNY5jlbyWiq6BJnTxTLlfnNyed1QzrqVJETwFNyPV6tdwXiEqzSFcYmhwWd+p4LzQjcpV
2tbLLBH29ObtriSxf199Ug1EftOoM7/Q1IU39OQB416z29dUNMi16Q90NiSG56Fp8xxtklWmUj6g
9GfvmZ8Nn9Tc7z3j+LucmjUHFAV2NZvf+RclVYj8kMxi8+qMVWgPZm4xT1TKTm4MTjxcNYMqUqHt
q/wQw6lQMeVWni/4aHlzYLsbixfnbu5VLnWicP+PT7etuR9iOV3BOno2xCqqR3kMLM4J7OUift5t
h7q6QE5JjBmW0bXMv5H7GT41OeUYM2ny+98zyGJgK9GZuNhRTqRb7BAujoSSm1aKayuigZKtOtFf
WsFFiT5cjMjK2t9V/ew+M7zmenjLrvGOiRZHfsu98KChuqnnx/pNNxEm25/l3VgiaJ2E6aHowFwE
yVNpqQf9vQxJvTLGjgt7ZcCjj6fBQzn+KO9DIfjPZk66+qxcIMHe94BnMG6A3Miz0x6yI0NkLrCQ
8Y+m57ed2h9F5Rk1DLArlnYJ+yhycKDEnUOT+4nq/jQXghf+5m0CrwpT69jJVy3uYONomlWfV0uQ
6ZWTj1eZJSiTbJr6hwB+jZf0hVXTnOIo2kuop4fBAILCmAWCeMs8BlfKtNSVGC70LdRuGcrK/750
D3bQuax6qjmT37yKrU50Ks5Pdk1sgf8C4hY9+qmndgA8d7/M6E/BsTb1bnUszlEaw2BGcWqxmk/5
yLab4gftMLmKO9y2X4RJy7Y0MFOZpknAGsHZORms0pyLmcUd7Zidlr1ybTiK2zp0Jy5ObOo4dmv+
I4y3Yzm08byF5i3NdLTI86waeEhgCkwIm7YZTk0Mw2KMAEVunpti7Oy+NCoDj/ZZfmxVyQM1mWfa
WnywrDAYqXYsaAL/2TxmVX6zxNIuMq17Ksepa9jgmc4aLXerTnqY5+T+8gfeNL/VT+MuAW8aRStk
owsqXXZ67Suh/0qAjk0mgJage8PZRZ5FGE1klfIyvxrTHpNPscCDbM3tMETaPyKYVq1yBjpY7bKk
yFZMxemeJNVjhQIbQ46N5haP7RM4Atnin0Asc0yfDH4llbcMY9bVhCLQ6lYX1KXu2ePoVHKJ3anU
bTRsHGJxSxbhfqrbH+zjsOzfV4eVlrlPSDmxBxNbT+5ca3Tb59jLMegsPbNNbDl1jCvGydi7rYb2
Yh259qtNnElEVL41N4KLx5a0YmBTGkshf/8WMDIPkaXCXDWk3YNbX/UhVi67c3iLnc+j1niGQ1y0
x2IHoVj8BTZ94Id4PkiB6KXtox5foKP3oXad6Oj0lAL13XQSKxmc+saxoS9WC92K1bw9YXribEf0
USuT2zYl6b8JVSthnCLXajoO5QxbWXTJta2vBZAHc9jMZZPfmltZfzbCae409RbtKcSABFg9FtfJ
Xnsj++lZ8n9vrKqedYr34H74xXg9/8FwJBPw2XT+6A3hdLghWpgCgJVN6HdYQmDbRGfT1XcpcLQY
rqDoUbH96F9dLNOkldGYqQHiwwGPYVaGNp7Gc7ZjMyH0ursBFLngfpnLvHQ6plIrYeUypLmeIa7E
igFqxfY+MU8VeZCq4ioZmkD6dflzble9V4fjgqZKAUam20hwGAh4jI3nGvuNDwn2bkIHY2o30q14
YkxkelzYKBZQD5vM5TI0qhoDKdWuVDBPa2BQUvamL/lZHx2Rx90aFftLcTl/kxS9vYwdPmPlszJV
5idgeHmdHPIMmNU8KH5mOPTkpyeQPAKO9KRjDKFwmpMUXL7y7Xj+R395KN+iQEdj7HP0athCcPwy
GtixGPS9pR9KTVicE1gLP8cfS4OR9CDwAxa1yyj8otTNjpbXYwZiJ3tJ7spCUG2RTmmcJ7IUjKVm
Mm6aYTDpV+mNiZFR65GicmQFoezMe1VUo94ObB+Xynml3DY7MpYwG4B+OZhccTNDUNYQKC3flc3k
vo3jEG4nC69tmjjDcDSi18uqIToF52lowZA+KxjGhAZzo1/npuxdliByZhrnXxSlTPAfPAWZMmDF
7ijd4z3sSXfYLt4Ji07sr33yZuCEU7CGriJb5r1LZwPDR4P24aHhjJV2TO0Hw4gClYia5tvpxEoU
51RkYqJuFkbvit574U55zF/yg+xrPqvMoAT+uzIDaoN/ECI2bdrSdZ0AQkf7BPsia5KcZUY4sPXI
L7bZ7sca2CStda5ny68qIwFWSXefxu2hiVAfsuQvpSld6x1pHXORMm/ussNcGrthzn4IPvimTq1+
GvfBpSSqSVmxXQJAaswufhIGuuIA9F2hL78sPuiusA0iELqxhosFPsu2bN2WiUo4oQrBlE0v4WMM
x/KgX7GnGDmigypey9hMpFeSOA0zcjOk1Egpmg89Dmh6E4N5MG5NtzlImoNtid8wGomX3QJkQkjC
vekWVvI5tVuoMSa9jnafVST7MQrkJduVsyC12/yGWN5WMSvE1uO5PNLMpcSqgL8b6HjK5dpRKkRg
NJvHWEngXPZIGgawgDpcOAJXp5hdFKVBTSbkkBSdhPPTs9nH/WIh3WAMRipMc/qmX7f+5LdO4cV+
860RqaJIIvv3VUKVd01UKBY+EJu5S/JTBXg+5asctMqh9CVP97rZUYQ7SpsGsLpPzpPrdtf0Sohe
hu4wtAoM15zIbjj04nW5LQ+7EsRZWiFloOhN8IpSMMxihsSX09Q3+k6Qlm7H9JUczs6GsmkKO8Vz
iSGpMBaVxIBTZeDt9Dw6lj88i8Y/tlVSt1A/Iqy6x+Vrw2hg3hbl4aCPT+n8fc7ua9Fw9PZ72P4j
g+cbUUF5rYKQkQbanY1Vq/LWDkrLweT/V2uneMo+OU/PBBP3X223OEjHMPQyxentf5A0bavpxy/h
TLwe1JlGZY3mV/4wkJNmJqIvyP7Cp1i8Oitn4tNC42JkZXAs8HvjdRlkO7IrryMcJhb4q61hW0td
yeLMPJqNcMlH9rbfkaAOmvMSIySDyxm7iEh3LQC+YY87cWYAXtSMEFD1y7Mo499MPmxbZbN7ioXV
pb8tvwtHMCoomE8kxuRhTdMbgf4gTW2gkyIQBLztz/chiwsDSaREad5i0oxxf6Ef5FrRIQ4SV7YO
rDnM2JRSergsVCSTM5C26W2rZp3MNKdXy1Sf9Fa5vyzifULus9L8ORf/WEE+1cXliIyUBXJytZx+
11TZMJToc6mC78U/VTIq1SpaI6AxG43noqz2Uts8aRPFjHZaSH6lUAwx5/lP0iWHOGtKT2mw4yTF
5h41+j1ggl+UuX+rzOWp0sEvOJexW+TTg5TIV5HUPGpR+mLYqeT06HsGalrcNlS0qLKZB36oHP/y
wRR7N/UtbCxrMXgkETtzSBTnGP4Dx0NInsFw5gq+kEALeL4SVSKhHROYGg2s3eTpVwx/NnEXN/mB
oUO3dEWU8CKB7N9XATXUaQUmXjy1eoJ+zpiN36bREjy2tp8pq4vk4mcSj6RtM9hTfGXtPvQOoGx7
cS1fKI0LorMyNbQPR4oiyOSBALYMQG3LUJeurCC/E2XH24Htw6Y4v7QUJARAFwLblL2a5CVMgywV
dXJFMjh/pBS0IZGMj2QnljNgsj2PsbElQKoQCeEckFXakSKxt+Rc7MLpbIe3liGIJFsGBU4DLJ5q
gH40eVoaIlVVWOrQg4KYfgi+vTZ9aeSg6xSnHRP/si1tafZaGKcGaTxHdc7UIMukL1KSecZCf1wW
8Zl94DdJw58DcR+/knKpVS18fGlfYpxnOVlX5BiexO6UXT7vudeH4TSAlGpOaoOizESJa8yl02Bl
DrE3bp/AGue10uhleSeIg6Ib5DSiwdS6os9Qu0V/krV7o30WXB9LHC6cip8i19RUwnJwSwJ1x94P
DKBRws4nSKmMQN4b94tAxQUHeo+PK2enylJVFiM+F5WfLTkY55//5YG4rEyfKR3CBElK5VOPrY1P
NiYulp2MzCgag9IVhdnNGY+VYvBjkIiR1gjaO+Za2ejK0r/DXPZHBp6AqRzx5KNQIrvk1SUWNMWK
Y4pHXwzgX9XtMFeC70bOC2rMCIj/QCK7tUtqwjzXSqI1ziY2KnFGNuoZnZKj4U3H0fs9py660W0d
QeEHA/AMeJ5LdmdSTFlM8YhIu9QtyWtZiFB9NycBiUKAjaeBDgCt4L/PUy5poyw6gjyr0mu+si++
ZLvEx9YSWhFsl8EAyMBzfBaVj7c8/Eoub25ER4cu0+HhNawjj+Shst9KVUQDJBLCPX2o3DTNPGIk
prOT79kIHLyWJn5UTQ8CW9v8UKjPYTwANWiFH383OzqV1IZWsAl/sBkxgFcGCNoBARQT/i0QNURj
zZupBcOj+49Mzg0PwFnql/eJKsDSuWEiG2iUy1eZPYLmKxm9kBS/Uq31QJZ4kEhyGCLj2lLGneDo
W/WI9c/gFEivDAytLaAIVmxApi+T/KXOFEDhqE3mUlnrnKrrT8CB3NF5epUx9Cj4AVu5/Uo+PxWf
xzEWVCSCnEedPFPD0kgR7+usfJBHUeqz2dHHa0+2iapqMqDx/jYWNSZg85ltGjRwqSAs6twRu7K1
Lz1F1Gmv+13i5VWgmY6od7f9sVeS+QRiUcbOYC1YhnJIJdc6kDMrkVh7bKx4NPUuf9XNS12J43IJ
tbSVWlooCRLyKNcTJrraOHMVM3uhsl4IhG1WgNbXymly32hVWqgY5mF0JHPnaJYfAY+Zjdg0r6Rx
Ktal/1cOaHVETm+xL1U3WYUbrRfggC67cAEfj/56+R7ZPX2KFhrgT8HsAqpSnXPgfTOWAONGfIrM
zPRtvT8oTam5IGj9AUZEL1oq97JAdlWXBDJHtQpPWS7JUT6pS9DY8q7NM6+32h1VsIFsVfeSau4A
+yYQKTojZxR2mo44HYyirhHms1cVUCe6gfVx7QatCefy+bYNYXWjnCHocaTlvQlpbHU9fGJAjixH
y16xAids0G+69ZUwzgzQ3YzUEqtbgQ348CI6NpgdF5yHacDnD0ZsQwf/sanwI80FuNeKpZPYI5tR
V+ZB2zu/+9VYAL0BesL+skCm1pfkcVmhZvYphofQQS3m/VBgcUKrsBPWyE+DisEko7ubKbkZiC1Y
s92MxNrHMTlDoHMzJT0ruSbpQ2/4tHpWSHD5ZNsiAMOqKJqua/zEptosGJwLISLuGqcc/GJCyqsL
svbNVR/wP/5HCj+2OaZg3isYaJHdoRJUyXnu2lL8TKsWxX/FNrBiJ+9A6X7KtMkLDdWVe3QMjeEl
xmx1X0mndFG+JpF8JHbvh7niZQzzlNSivc3NruX6h3K5D+l1a7Yr3HJ4Hn0zfu9WolT6OAKrZ2/c
6tiTm/zenfEoQF9b1PXZtpyPa+LUrJw0dQCjN6Azmt5rltuRitYttt3OhwROowwzXJZEBs68Ld2M
2eBa1otUHMymc0DM6l9Wrc1wuPronFeNq7g3GhnJaqQaB62d/QHoeskuGl8uy9l+z6wEcb50qAvb
Gkd4A7ZiNbxFp9QDhv2OoXzpT2JwcNEdcs4U34hiEwVDe4tc2A6ZSrSJpbOd5JikWHQnSYbd5QMK
zYfzqFHZSGEYI1tjbNMA8tM0B/WjzO9BePZd+lbtDI8Nq0/XtemSL+Stra9EO5ybfkLXUPl5z+Pe
h/pXIdLAZGCT2Cme3NVJw1Z6Z0TgDv83y3IgxPkjhbtaPe6bKQPvMQ4a7oraNSko57Nd7VuaL3v2
U7uzKs8WIN6RrU7MWip3vYlaSVrVRVOgncMzexFrbwqQjltPqpzhKwHzZeLUMt55FOCNxS5xqZ9Q
F3TUM3U1HVyOnonZHWyA9E/y1b+bDsccA/yzrGGtlB+67elglgst5cC2z2ameOb4RS57QT6ynSIY
ms5eYmDq5cc/JXwUeYpwCfKxDB3NBzyJAyop7GS4/a50Rd3ETSP6EPdp3HPotVDtYEQh265qBz+p
ZKcNTwVWQIxxEZxu0xWtpHFuPUHK2GoppPVVe5t21b6mY6BMnacbItT8TR9uWDLKDyDzMPgRm6is
siJE1TIYS9Vpp6dIEm2ObSYjKwlc4k8BY4BLKycgYJwnqXTq/qVHT6NTDNeSHif1Ts1tQcK1af0r
kVza32Dmu4nMYgICi+FQMGPmBobxBLXl7VrsHymmzB7NKx9jKsgAgARPAmzDOWV6C0Auh2rFwZ6+
kubail8b5bWs3i47123V+M/3MvlZjnLpGtPOkNqBMMnr2tuukV3S3xsYvL4saFMxgH2BZw1WGT9D
tieFHUcRXjWga2O7MW0hyBa3TXglgfOeXdz2szSyYY7A2GldYGBppTwVB70LmAmL6mzb32slj/Ob
YVrO9jgsKCKk9peFdod8KB+LHG9sEPc4mYb/2pEXatFNauWC5GI76K+Ec1bQWsvUkQx2pp07X/qu
uZiYd40fZNc9ln4WCLdZNoOECXRpLPbj+/Fz1gMFrvukscsFXsmVjRwDcBuNZ+/y/T8Y2dy08ZU0
LncaqmRqmxqnm74zjM/x3CtucY3/8TMGYopkohmGQQHZY3UM+8cgSkS3iwsr+VxKpZQx8BBjQt7n
gnC3LKEKXWDY2/apQQpc+uNew0LnZRPZdDMrqZwCK9K8xC2Fm8aE3o0UafscCYAtHS5L2TZEi6hg
jmV42lwwsORWbYcU2VTcaAEKDV5TCDLS7XN8SODyeGBNRVmeo54QZbE7WsDWALxl3/c3lw+y6boY
ZJUB1iiUSTj7M/R4bnQWQ+VW+ZV34Y4klttUXeuCL1dkb5sVy5Uwzt6wHtIXaGOyVz31ARzkSLPm
ImNwpvC5mRm13Zcl1bzeGLzLp9z8XDZQkSxLfk8N/44KNaaOMG6Ay1QxMiJ3g6+09v6yiM3vtRLB
WRtGlWWMa+GlkjXpK3qobtsoe3l+uixl2z+vxLCfsYpv2dxOc2xZOAmgewnbKfxmflncN2M/njpR
Kr3pr1bCOFtaSNRJuc5qn4zhy9xHgJ1YagzU9/+gwbP9jXQkqCYWzD+h0yeaVCajjf7YYt8o8o+5
FsUakQDOomRLTUbZ6MFnZcVOm7SO0n4VfJ1NawL623/OwD2NNRCYj6oBtzBi26v0zWCM3OXUO2Co
SZzkMX4D0pGnAH9IuHy2HUhXojn90+NC7bBEidQgRkEwz1w4j/3YaQGWtVyzxyptn/pL+qMuBcnP
pkoyKGkT5XkQ5fBZvzWBwICYKP/IQMdZvOKI4QeXbdPMj+KHDHMRfBVtJYzP+cPcKuAaMTYLULi+
eEkBDzqRwrVmFS8sUCClhiDt3wxjoA3TMdxBCF6VnIdcJioPWl4TjGS5+uC8cyeyNKE9zgzpbPZy
3z4gkxaoEtNG/qC2bGoYPUdvEK+pvw29s0K97Sc0kU3jYIfpC5lCHHj0zGZv219jFJhjQ1KcppR9
In2Xe4E72z62hfl+AMqhhs4fe1zqUol7yA9NuEtAziyFo5C3RCaeWT+0ZWCOz+G4B2uoO8aWm9fY
s3y4fAdbLtVe/QQuXMjFECtTKyPIhl+1+HtkO+BCEn1edo+f7hlfFssMqmEZ/D0vSmLkI0t4tfdn
e2euGtmq+i/9nL0SyBmqnBcDXQgKdE3X38UG2TVyKahGbFwcNJYYWC4GORes/m/dmZsQpU0NOilp
36WGOj0pvUEYijZM0ZYVxFNNRi6gv2fXq1A0o9IQ6qY0ooBOrxLdGd46t/jaU9d6ygMLCyj9E+ob
venm6GaJtwQ23DncjWkC/tHQQQLAGQiZwdJCeojvfAxju8pJw67rfvCmN2C+7kM3+qbdX9bHTYlM
nmKoGD/lTaKozSlcGnTsI8nYFz04BA1BeBdJ4DReWopSDik0nqaF29a5K1HBA/l9xJrTdzRRiYpW
uQJis0+Zq15p42SidCGncnqwojI/gcP5q5rnQDqxRt1Rh1E+DhNKVoONZD2twtZN6whtuoU4rUQG
IOxgeKumNsqHDS2dOGy/zTm4l0EuqD81Y3qoU+WLnWBPNV3ic1Erp7AC+J6MZr2rLcYV5jj2pNC/
2JGFBchh3yXSY1lo5puG1/qBxEkB0QBCzqL5kTTmFSnIY5eMmRNb8uhM1BjcImznO1vvFB8lgNrV
R4AJDimC3JJKx0Jq9ktb3Ulw3a5qjZ2H9wD+TxK2v3t6a5uYAssxRtlXIcZQa7JLYuwvdWP8s1uy
2SurETB61FB/FUlTXhvJtCdjXQWk6PCn0+//T6VCWJEBG6sRhmGGHf+/bTWWCkrUsql3TXoeBuIp
oaiG/nnShBPB5Yx0tpcO4ArRrkNGip6Hgt451qTR+6gcou7t5VfTml6rfdPr1lUj2QuTyJPtzlki
0x2w52D9vHxm4S/iEsu4NdNsqgo0SIPfHK5zdAS8j+QbPzT0ntmbNNH2+1LzRtFW4efxZ+42OOdI
K9scp7mud6znPR1A530Yb5uDdRr3iuCV+OkF/i7KwKoD4jfMjXNR+lSDfagm1a6l2GDSVWdUsdW8
VPs2XvyxL3d6DJQ6s/UE1/spb+fkcjqlAEGw782eHXH2fx9xwSb1cmakT/9Klm0BPEszdf19bWAV
BWqTdpqdjPWuNsgxmsHg2oa+UaLNpi5n2tpOZPeOJLEZBj1QbdF8J/taf7mz96N+iOeu2KyJRami
1bDhxsn6xJ/z0xhhDzZvvOL//yDipHEX2yhJb0U6LvZ/SLuu5biNLfhFqEIOr4gL7DKKlCi9oCRR
Qs4ZX397VrYIzsI7tu6bq+jS2cGcNCd0k1Wnvz+sEhDdKRiPr4voSkShhq4AzVeQUDF67xfmSBvz
dtFrD43V2K4x5e52fFOCTUI7TKlw0DRYcSKyJsEvJ23ey6XbrOqIJJNL59qDkSLpy+0E/IZrlltN
2AVIOexZUQ5JqTnz2PtGmQWYPsrMWjQsFV12vOTDJ4aGkSukr1gAkysqLUADQrLx/ktEBdKZbJHg
vtDQQWWVFJKE2wFAR+pISFds1qff06mNQHpCLtHUSooEJfKMRTG7GsRX6tNSfazb09gxyi9EYS7O
hiEqBABNVVHYfX+2VS1aTTd6LMuj+qkP5iiyurUXuSDuU1bAlKYrCDESvXKlNq3E1WMUg6rIr7vF
n+vHrKhYXuDi4fteCr10lTWcyIkh7ois/0/1kfR+EqvQPQPDUqHJY1UTMyLVoVBMhnbs+brN+TTy
943/kYwaQOjh9Evy3yb5f/i6rSyqgsBhwG8sBygGQYgj5ID9YXIHXz2ye1uXfGHUF6UcW8svqS5I
cuTJHpqJVnmn9Sa4RKwaD06M3UiWfkjsxeTU//p2oORSLq4fa66fOegLD6qrGmMVU/7VaA3r+rXt
6T36hGcmQkHAI+L9rYUY+R4xMl95tf5tEBtT1FjlZ5YEKsXgY8NIMo2LvGx9ljRXZ/Zi9hz09ghU
HiH1oVDPHATUy/g6lKFiNWPqKkm5mgBKTEy1Gu7qOWM1aPac01Ys+VkbfW+HhsvXiSRzzuSMr2Qh
HvqB8WHOAhULYRIBXx7IDH1WMnOJuXfWjLc7o/xwquiTyC1V48X+YmWPsSUc4jtgAAyfFU+7FZ8i
R7exCH/zq7KfWnDXrTXfAReiYiHWXHZu3v8W2kVjNkzlx1YkVj/aAkCPigzzaASmsfie2bkXsjLW
i9I1JZByM3HMZ+GS4vALlgFHv7lpDwSRFlyZjLi/q7fYj8V8MYovF3UftW3TMixhf0u9YjroOWUN
SLAEkL9vFGiNwr5WEzgWRYxNpTmGrFGT/cvZHIEybqNFpVAC/TpUdHH6p/GVQDHrr4TgSa+xEc4a
yN5Ls+WNPMrUBanhkzlB8OG40ZmnygZ/g4nq2DGPX5riTtW/1yyCot00aSuTsv5QjaU4D4sGL5jz
9KAtpkeDUDna4bG/4Z6qYxxwT9ed5mWllSghtAJgX5Ku6fQ2pcGXkbEacDkz2AirCNM7ur+85gA/
771ptf87ShIlj4p3tbbWTbKUzTndJVh/MocRydnSgt6LbI01krmbqmyOR4U8reOUZtabypvl71US
REVk6enESBj21V9HRi2DIkOks0leX4121KCctQyA5/K1bdzrt7R/it8CaNdUtnUYDSNcUzpMWFjN
QXx0AvcRI4CypFD+KF9jdB5TqEKsTQEvYpxHVj5wGRN6nFwxnaDK6ttpKBVoK6HV6iSOoeeSmx3n
Q52rYNsgPj5cQXg4acz5yT2RCip7Mt6UPAZgqDjTgX8GfQ6YM1k052drPFTfZ7QTULHowRYfMwUS
vaLPCNofVPbw3rosl+Z1WcTlKnJkElgMCEF4aH9fIuAF8raUmRlzg2Tv8hRMY4ElDqWfi6y/mKW8
Msou8XJuPXSqbmFP2i545sj2Xla+lUM5xrxIi0QHvCQOtjj1Z4ygAQjR6o9LjfW6xjdWB7QwaEVN
rPGi3SLLVjLlHhMgVZYS5vvOd1gcogAcrQQkVD5xftzb1y3uH6SBAENQFRi2ThlDXym5MU9jAml1
aNbufAhdssNQ1Lg81hTH/uW9CaMsAsNFwxhXOFokP0jVJ0kOlJ5RpN2NoAqmmP4+EOUJ01APs1k4
J/9TA9qtxkM9HepyTvxnLw4G2fs/vyGVFqRTueC1z5O3za/Sxnxc7v68LKZg7EbVVFK/lykDryax
TjAGk3icdpOVraWFKDXKI7BWPyFcx9FdKzCSqv0PqqPmjfl047JZEJfRHLYArDrrYxrfE/wo4bbD
dG8p3p0HYBjPqN1YregKcLLQnODRiXmfZrWFtEaZADUhZcaiCGqXTH22E5n2WezpwLMeBuQfvPBi
G4GUXrYSzydiC4G81DliAQSwikzajnbeFS5G1F64uQiisHiU0syuuTYz/0SDNj+AUtpcnEQZGKi/
XibkJf5Lg9qAXVj9h/t8+7qUtnaGJPTwreBqhGdDXb+x3tWEcotVE9q1eh3NSE0GbA1GaN9fZzzw
fZKqOlKvJfRhitihtHtJYkT1f9Ca32Lo6hsoU8Am2KcN9DQ5dOAtqaz2jD5fgJ4B1Daqc/3S9rIh
5e1YBqWldQ4gMyE3Ig9l01VMLAzbMSRcDiYgiUTznNexE4F+Ng3hLGSjnvfzOZxHh8EbD8ZNfEgx
AsFasNlXCqQGYK2S8USm58vRfgoTtEOJyZGBt78ehTNQw/7lo3DX5DYCqfgKxqCkXHTUnshbfPaB
fHUgPvNfafyuAm5kURE1n4GLzkXwz39pfG6jHKSeZgtRFe993mTXQVki6VLDBLQBTQ9RQhGW79Ug
fhqH3KtmieWcdxO+zdEo2+q41jDkAbZFCrzza2eNR4wHA1ny/KphvRb3bexNHD1CwvETWMKBYu6l
fu+vTQDWVwukyyhTNo1dekLKsoD97wjcPEUW8OowKMfYF3UUCQ2MmhQriF6mthZCqPhB8VR3Ocyf
Y9lk8UjtWoPKk261hBkOJGPvPVY2TfEQc/iqUuZiIT86qqicE46AFuSodt/+C8zEPW+yFUmFIH7V
WoB+tImnJNIx6pVbPelerjusvW+JYQOgvkoqCA7pYSNF4pIxiaCTZVWb2hhEwELpZ/+6kP1z/BZC
a0g5t2AhavG46pcfxoQyb85KSFgSqMtpB61Yx1RIvJ7nj009PSGpZS3M7cqAzwVcIwLlBZMY5l55
TIXBYwzl8JSril3MpaNWoRuNsl2mvQ/aisc2T++yPLsfV9GJRPFGrISXFNj3Mj8/1X3iRnlzOyqh
hX/juKZJoPHVUR8XV+vyo7HGjHbIbiavYnwOmAsi4dCmTCWPtFlY5HfV/OXO8P5N55I4TDpfggrp
PHrv5K1JOdSyBDSbNCAuZVOPXRVl8cfyOET3acOYCtwVhJlGoGei0XPBYcDFbVKVHenxSPyNEC+2
PmKMiW/Tp3DBGH84RyojFds1El2At9Fw9/iS701/mKdmCvW28sTooQ9Lcx4kU4v/pFyD4cHfUqjo
N/ZC1bccyjVd+zqFLbb/0L9iwa3re8FB1YEUJANvVpJo5zl2ktRWMrx1U0WfmhJIb00crFJ10IAZ
VCWT1a3SI9IWbxSQ6krxQerl0pRBWwsWI7uS+Fehn49DP2KiYLRAIjiYqLEtVhmGiZkPymIuCmbi
y9oEvqkN1k0z4jinSyNbXGSnyMPHdUpcpRju53W2Ih4vaK601GEKqnww+bZ4igB3wMWRI+MpMwO5
phbbh7XoTSPN7qV5bkypI6DTOe+XavMUcd1LmpZB3sx35ajeAkripVcwjJo3H8Umt7t0thFFDquW
BwD8wf5Ybkmt7uWN6MiL4E9y7qrCYyp0brjWn2NRNdVEdKYG/Lmj+iQksTnG6+Ncqqc6EoC5333R
ZO5ZHrTGRlrr8H9ARYMMD5PVIsYVAcJxwegglzFY/jDD4inmaPMO4jdvjsBoNTz5EEYmK4Dva/eb
OCrKSGrVCYsiIM1D4h+KLyMWtxPmlutee2d7KMoTiXPRiEWNgn9Y9V7bTD43l/w94FQByalFgKFQ
Zl+vBJ5hurvZiSYZusTDY2twGe9tN04NIV9FWJXcxY9NbPjtAriJMHL1AdvEEiDMsArfdFmgqbXZ
ZaWpifHhevjbKxtp4N+RwF+DohgNtsGHTT0YM0xKn2/G7iSCxqFLTSNjtehYF0kC2KYTMUehnq8Z
AlSVN6d+xmbkOmBxKmlYudBuJNwoKOUPI0POUpFHEVMzNEvmbSXWWNfGEkE5QxGwz5mBJ78n3M0u
4FgIPmxoJ5YUW/zLv6NkYn0+KoCNZdw2cojl9jWTb8q4+8IllddHTf7/no16B9QCSrKZClNYDVAH
EtLX+Vv5aQ6EQADRc2aXP1RGMYP1NakXQRqD9Ucr0R7uuh99k5rF/HpdxXfNbGPe9MDCKCtFlcV1
g+7tj1nPnDZRrLXCzv6c2dlyX0+hGUpP4pSfynYAKXjLitG7M3DbX0AZepOGJV/r+Kqx3yL1AI21
jBayXXn5pwTVbvIw0F4xwLXa0ufrh9/7uhovwsGokoTqFOXajGio074jilMvzqIoPh/FH/9EBGI2
CM+RqdNTpk3RNsW6to03cKhsV/zPtcQi5v8nQ3zvPqS6nfh+gVXr3HJMVjCjtCFDD/dMTENUJLyH
BEOC0sOhLctCL0Dppuf3qvARsI7F/Pgnp/gtglZEqTWiuCHPNI1rTjUHEN+QnxlfardbuTkHPSSj
TRPmxPUMOBiA7B1fx3v3rWAG9HxMXtoaqwBKvg2dX29lUtczTjPXLwYsjIwEoUX/jGVjIBSjemaP
WMRvvcxvb4EdYxs2q6q1+4zYyqY0HDgkyHmqJPbUpY2AiVM0hyXvj92kHzitDcqCR+056cyCL46R
JAWtwmwQ7xqZgK4SKqK6foFy2aTqKopTQyp55RNWgr1+PoH7DVUGsDB5GFZEopYI1nVl2nVrGDT9
LZUKQyFXlPlIpKa+guUwIDyE9vAZC65u64khk6x672mzFUeFoEgQil5OFjLg2hzL7qmQJrPAvKfW
R84C8PLrp9u1xs3hqDgUA5y6D3XcqtENwaCFT1ybH8pCc66L2a2cbE9FWT0qXBInZPiInROD4g7h
DjAGtSl4q1O5emSmX1jwsax7o5vGai9V0hRBJGE9JiReKYbrsURleMCqQsZp/39HPBvQJvXSujkb
jP58RFIqReXykwbMfrIRXD4YdvGJIY9xdefzb+RJ2JqQhGytvCXo/VgwJeVZNTBA9Is0fhQOdRlI
NailVtbKPENF6YqCog3oxExwfVF0k4BOQlrvhTY6it1qt0rN+q67qbOAl6VMOtgIfe9jEq/GMVpQ
CK2kdw3avg6TL38NZp17aUf+iwyAQp/Vnrik8MIbTBNRzgBCBfDxLsYaxipeAL9DdJYgjibOwP3U
xh8lyUEXl7dTZ1jtPrLwlg2tVHPWKMDbofj2Z6737YfQmlzplbqGEyo47ay/jEryWI3yjZJFH5Bz
nGZVOibZEghq8aVRsE6ahKt7XdV2/e5GPpVWxXGSqxGZFm61O2VKgDTxn2FH3n9qWpeNudCXakD3
Xli0r62MhLEV5/tIlI5l1XBmu+be9SPtRlKgqYAg2yD7y8S4NsYjVOMydR0yRR7DCQgkh96RXfHA
GvfZ/XIbMVTskPheWUBYAEsZUlPsXzj5w/Vz7BrHRgAVLYYwGwA2uESeqIQnYSwxDQbFnKvva7ww
egqss1ChYup7rkNVAuk9b1ij0FqrOjNE7Lq0zWmoKKGCZqItQTHoCdiUCXXdmgzVCmMWXeblIiZR
tzc5CoVosqRZmOkijjK6qAxhCCv0VfsXM5/sFm5+Yzxdv6b9+KdIiiaLssBfYCeO8qLMIWAHzv0Y
IAGQOWfMlhKt4xILnuQgiYzEZVc1NiLJfW5UHIN7IG9UpsozxPxjF6kno09ORhrausLabN0TBVAd
TIqAgRQcw5SLXkclm0DiiOn+GtnK2Mof8qE9lLx6h42HjHGuPSXBZjRSQAn9z4vJlFWMuNIgcU/p
GlduC3dZb/Wy+YPEaCuFSrWXpRzjPEXUqaXG0tLeqQH/WEcsPq4dowL6Ht50aK2SyhDlWpWZLw1l
xlOllh29K8y6ZD3p9hJ37OEiioE/FGkz/W6stCGfVx3bJ6OLXY9gPWDcncx+tQHGKTv7uqKLxAtQ
TxSouA7cLszZQt0px1poETpMLXZsZH28yZWZ7LR44dhb+TzazazZY5H4q2B4RaME9RBaesIFmST6
dcYdy6g/TpLsStV4lLLV1BHKVmmyhmQ4dZVo8hUAALjczqPaqiLD5kYD9NwsCrud9AZVcU3VDWiy
BFzn94Yjr4YWzSVqutHyRV6/xsIpjPxWgF9lI4Du3D+gVCWsK+rozBh0XXDM9Kjt0wiQAs/NRz0g
1C/VsxCZ+gcNfczygbtn5qlEc6kb0gVdQdiT0cm4mIbONKPh5LWXgfsrBoJd2mFq5kfSG65c7l59
vK4Qe+9kDAj8mtghhNOUQtRCnCSlUCjg+nCH8BQmtw0PiI1VBZpD6LbF8zAHAI+3qtow2zQztUo1
wVtgFXPIMGlhJ+gj3JPVL8xOIGekLlYdGzSG5BE/RZ/9UVyDQuOw+9QYgPvHNRwBaVKbUcM/trME
kjJAWqyq8pJFxue1CG+zIT0IqfE173g/GwY75rpv81iJDAvaK2KRvSKyTqwalxa0igVaj/qsAJR9
cCRXeFoexjMJcZzipU+66oudLod/AQe/41nfSaaylbmutAZ7yIpbnkASYzcPjRV+xpMpAKqYuX4d
PWyliYxy0F4sfieUymBKEOe0lQKhJBMDWFRorbI1oNCLbo/sAtzDRDaYpv890wDZHxCjUIASeJ2e
lwvFqsyabIHE5JSkQTN90FVGirn7Nd9E0EmGnIcALOVxj00dmXk2mVL+c5WZAEAsMVQEEUc8U9qZ
N9yxLQ56J7dWB7zGe17hJEC2CrdlHSt21rdoV8mNqY5JwGf9MVrWn8qYR2a4ol+6xuPhutlf0siK
cGab01PxM+xXQUhXXnGF3AL1upPeic9Z0IBi8gfcW/xxdhSrBqhA4fI8vo4ZPpaguPoXPMjk/O/c
Hbo+IBPByid+DmmnvffmACQDlO6iqODYGv30O9moIVOzysf+mVlyuLgLIstAaVOV0E+86PIUq5xP
upTrcK28pXv6TzI3aziyKf2swKog/ou554vUixJJ2Sx6+5m4VEnopulzk99Pc3tE+LJUvnSv3+hF
VKQEUXbKrxgcQTs2dOHydBtLkaujFkApqTsdYJRycZB7vWdY6eWgGyWUenNEgNham6Enl6cHBHK0
dUh/hI2Bc1ktoiRRTw+RR90yW3B1+UkNZAdZswUYjBOwIgknGSOFvXwOQJqIIQJeFAkYDB2Jongc
OqEoQPN7I7gjptwKa378i0vaLm9YMf/SGok8AkgmCmQjlk7QK1XptEXH6UgtDJx50WzXaNXfxz53
Fx3Bk4Ett+a0elViVsazAKA+w57vAevqXFeiPQNBcwQktzyZxVYpbY1VrZSiRlLccb3XjIOuTR/b
KH/5AyEyZlB0npfli4Q37Th4g1RGmMd2fH/XhoCLLZgYRrtH2UihHNzaa8B5W+MQUHwrAJsfeMUM
vcGbj8mNetIFgk5Fts0OLCezZ/DAqfx9OsqfqbMMkI0Wp6vru3iYDhz3US1ehZDV4LjITInKbOSQ
v2+ej6WaoNQjCoobG6qzNACfyj5fv6d9CXiIS6ATgI+mTS7LlS5fcZJk6UWn4GTwXSssQP/9a/ot
hO4FCUs28oWiGq7WN2aY36bLF7VhjVjt+Ubsj/19EroXpMYp8D8qqHWLXpCYmcNsRg62903NS0Cn
m9mGnz70VuywlOE8dkRHt61kSgtjYUrTZtUMGHZ7Kp+qjzNIFXl0Qhz9c/uBc3hfCMDrR36Emz4j
kTJzMHuUP1iDwpfF0rO6vH0CSi3TJRG5uSffGZtMoNgTbJC1RQVYRWJ7NIE9GvQfjaDwZdfwRFvH
eAlzi2RXnxR0RzEarSAKE1XYaGw6C8DFCKGx9YAFD+W1iyOG396XIINfSAewDOYl30vgpKZvwxY2
36CPLgxNZWbS+nTdKnYjEfwjZkx1oH+AAOC9kL7OsiVpIxUgTPF9+TkJyk85VpCHp+oD2tf2dWn7
CrSRRimQLqexVGNL0G2/56fstjOxY3AQ/fJTC9znM5pqcup/Albbb1ykaQTWtHf1h+obE++ASLpQ
5c0voT6uJiXg2olCQPgfCPf2fCTIUyT/x/KxxSJMuWQUIPq6kUaueqMscYNZ2iVC3gT4GB0wZeVT
fZ++tHcpYLY6G5yrgFKWFjRVUwd1BkYudfnooaRTqpqB3D0uZVVxw2c50NzyLga+n+AJAWlOpU7k
/udxHUogFXg5acmLbDbwyjI+dKis9DlzpIXcz7X7oxLELEkVKecgguQYoC+zlB6d0h77VcOJbHUb
/xmGgzoTlRyKPY9BRh6qGwk33ViZoKpWDUaMunyNU0KoIKU0wM8asAWBU9UnLncl0VatX4+INLHk
F+UBsKvImlz+yHLul3gV72Wf+Qc2OjpwoHFtiiw8s2P3hQWSpsQhQMMAajmJlTkhPcXekccyjt2Y
+WYbdFGyldZKTDG/4bbl5xzFfml57lKGm9tNYzYyKL8DFM2YB8Ge4c7dDVeBJMb4OkUnOW8YLpvl
4M6p8fYjVtMwNEKouFxjt37pVt5o5j9jdGgTpwBo10l5UIL5a3poPQM054S3O7RqRGyONb3BMJAz
y/bml5RFuPJDd1alyUkTuwCgSw02E9RzFAv7ZD9Yzp2pQJSbETR94eQFLpVsSQAra+78DEN0sSvb
UmD8bAqr7Ez+6V9Qxe5fL9BxECYFFFMpZ1DIRSkk0l9nzR5TQKu7hPwj8XUTyzVmHsinhLkEfFnh
O1vMm1jKJVQgsQcqJcSObulHOJszf+g/EPo64oeSVyVQkJHljoiRZJdlNuchr0sP+Cad8hUctgKj
FMx0eP6Xp+K2rcwZzkI4yHjgISvEz3AGN2rM3oxvO99A9+dcEyBY4QCeUd3RQzPjUNmJy9S9fZP+
/dNoYrlaK/SslpG5kHni5DDNVnFTH1QApT8Ptg73Vd6otyML0ns/lwER1LmWiVSGiukZhsdTUcxR
58X6GIkJgDDCyi2B+Sg9yb+ey+xm4RthVEif4jZTshLCjHK0RkzOi4Xf6YCaWmS7ilgd5MvCNtG1
jTjKuPRsVkpRhHfWPtSYDIoxwxneA9zP5d3FFm0YNPMdv583bGRSYbwVZYxH81GIKoXxIkbnHc3M
CnuoEsmU+h85dnAZSy/7XmQjlLLlJMHUWVPAqObvyeN4n4LAzqpRHyjOhLIkQ9Kwe5iaM2cm365f
6T8oEDIhDZ1TrCxQyfBaNt0akTARatYv7y2CLLB3Jjs+Evir6+J2rQT4wH9Lo4MSl7X1VBgGiJMl
Z+IdIUPFRHq+LmRfTd+EUDbRDXmWCwmJ6oVySiosRtSqCQByp62bQ87rjAyf+Qkps4gVgZMnCYfi
g9CbbgkJ0+Am97rLm/8CQpb4uAsfuPmEtFXMS9NIBZKy2E99gXBdHBHnvkmAuZDPhdf6MXcw3gGq
JI81RfIP5vH2aSnzWJph5OIK2kL4X8nETuwuILI3BxsMumZxlz7Pn69fJktjKNuY6z7TlgjHDcPI
mnmUt+VTNTB6JOSGrn1TKqoZgwAuLQHHKvnYlobV1BIWRiFLBBW6Fr6ApdUIXZo8WUoimHrBWNna
f3G9aQa9h53JebZKRO+zj9rdbOuBcFLwwESBHC+fwkcX4qt+BEwp06p3q8jAPvnbrOmN7DXUAXsb
4vvJXn4PV+KXP7FRjDFZ1hQ4SwENyoFEEyiAivksabY7U+kwqYZhsTt0C9GwM+7XyWTWkhlXR9d2
gV7ElwIPmQRBjwyzcJEpfNNh5JyXB0lpDp9Yr8kzAumFRgJLhrTPyCYkpZFx3uSynuMul6D0m8cE
Iyyf+dzsn7RD6cYu+GOdya38TLakn3oMYJvWmw4SIzARIdd+BKWzdbU2otDhR+jy06geZOW2zvmD
UUfu0gM1amSI2y+ivx2afo61HZqGTYng29vY1lQD6WV9iV9HXwdsG7guCyuzEpTb8sc4sRIkACJw
KUgyx0zrd33s5odQQRHYzUalyOevvyymvphNfSwTO0ZabUeOhuFEYbU6jKzoNjiGzuskbJahvdeM
hAYG2Fowt6Jo1NePZbnmyw4tjM7Rvkuu5q4wZO2m8vE0NeOA1TnY0/KNODqBNTR5RHlvQZKcpNi8
5k3wY7rXffluV2Yrg/qubRcVYVH3obvekaF+0oQWClO77WBJmAr7wQIf2z8TMivANcqA16AygaqN
eGmaU9UVeSyUZjeK/HD9ROLeM0xSEdwJHjYKo5SdAlob4wRGrbpDID8ILvdiAHLbKm1iotyP7FQD
6MyK/ObE2yKyAXS6gu7IHzV/OjL91F7es/0tlMJUUjwBEB29PDyxF5dD6QLEyKqf+CNgTWdLdken
uVegrczC8G4A2IhWqXk/SS6kBjDrOtyV5JKebO3wrgQCPWbJhqgI7ZO2kigVknq+CtMJjbYXPLlP
JUSdRtS/xMNwuH61e4nHVhAVaYQeg56Nhgdd0Wdmp38U8KJWWSGboT4qpaALArZeRzA63gNzmTXd
DljV/RJj/jleLdXVj7EzfZIrm0U4tVt1256OWM6mVBKFy7o0cqu64Zfh56+9v/KwpKbioI/wk3dL
PB/7z5rP2rA5+/Br90elr8KwVJWhztgUC5oGQU07cneiVSCRzKzmBdSlHzvU3ezSiT50HwjO1/Vb
3U3WtwenMthC4McBS7Gqm/pks2cGq5fmhSZG31B6Z+XLrOulkte2FMsUSI94TYLQosUQYqX4bZjZ
61wwzrXr6VQ84QxQaMiyRH3WIgWEaw4CRhdrU9bU+1XLaldejjniOQ6s7N8iqC/HTbPMjSmcNx/o
gQzuigTPxPjQ3f0JMRCRhZlNwCoAQBvrSO/VM+YLdPy0FY5b7YJMlSOTE4r2MK7CoSwx6Z2l/CNo
54NeNm74ikXIuPsxNRngUwagTy4g8PWxKvSYNPM5JbursspcS8Nj6OGuHzNAdQKMawxK00klr0QS
RmALzc0B6GJ8I0XnhcAyf5tMlhbuhl0QVGHDArMzmFKgjL3p1SSbBlFDJjE53e381N1oj5IXH8bM
LB2yXME4HHFbtJFvBVLXl2j1vPINBM5zcVDT3OaTY6Mr5sp9TQVnCBez7e+W5klL7wvjTq1Wm/ED
9jJX8mkxjAHiXoxMv9efFQNpcSysSJ/PzMiq1Xmcsz4VQWiLvoL+aBzMX+DX2biuu551K5qKGxji
aUVtWUgSO2G6MLb6k4Q3WIYKEpg7rPxWscjEC+ubn4vbF998c2RyJxuPzqdzX6kLaVT3ePnJTpnL
rVsXa/lFHxTtFnPDmjvE6ash1gdNF24jrf+6DGtirUMZYJvYB7bI56KqeEcujNyMpMipC/FB4YBd
OU4Ytuj6RhD8Gmzk9pisLJVh3Rilo2nJAddCQm2R7ALpH5OH4aa5+cU5LOGDYVbYWm9qa/rGzCjI
hVx+OEyvYQEKI8k0Oo9WVlyWFbgwTV3ujekhxNBeP9wBIM/EwsxBJGgQ+vJNTipXzr7UEyPP2I1I
sv5bPg3cowFKJdY7GAuPXRkSipObzlWwt1fYnP0nWb6C0WRECIxDX6CsgOiNS2qND90hQxcRWBSa
wnjF7XobgK8C1JIwxFz08FUMBy8DyNVQCZ8czoytpkE9UzYz8JMm9nBkld730t6tPEpz5qZttLnH
96vnD0YkWQ0f2hUfn3hxMYeFiRhIfBetLltxlG8TFiMjs5Da2b7Dj/Hr4BVeb2b+gjiBOysz02Be
2+XUPwLiVioVfI1B4qYETJiucejtGe8/q/xgHLEaiFD/MH4jpYjFRUkVfUv5oL+opugTvH1ApbrF
p8iNGeGLfFP6I4CkSMMQJsjOECLfO5up6PsOhEmY05ArJy+Rq+oJwyOc9f6aDOrISaQv2bLCI+S+
7imulFnat9ReMPbZ3XbeCORqzCo663PsyHeL3aJRW96IJoYKrDpA4gjAUWZdYE/VsCAJcCpZVkWQ
gr4/dgTimAI0mQZ+kvoTvWoM+pF+Z/1pwCTjdKpejcXMD/K3xGa1vvZ6BJh5FfHCJPOFFxtAItdK
7ZDUKbbh58Eqn7g7wRafhYNqK96A4f4RzWoM/HqsM+8cGYALhgIIb9ShLpgEyczP2Mtz6qVretto
jVUrgr+Oqle1YBPvFOd65N4TR9b6FYRt0GnSaVGShu2IFYPUE9XxRl+6wZTBWl6qpd3FgquMGcP7
yjupCtC7NaA9iDz2AVRKk9ck7+XUQKYg5ZhKWXQT6JIuGkCNlXPiU9mmR5DW3YGW4Rn/G3iX5uFl
4NtDPMxYxY0tPSuxJINGTahgRjc0taa7CRPuARPRqplos2YqAo/CVdtHZosBN7vSx5caAE5pptp9
qfnA5XWTtQUu0GKC/8ipqgXDo32A4k9sTnGKoJ3OZp1z2MTqTeyonsDrZedjzkiZyDkpa3v3HShr
Q1jkGqFqU0AHxU/RbLhiLh9XOWJU2lliyP1vspQsVHm5NjhAc4fPteyn1VFMPl9Xob0A9O4oJNXY
yMCuTKZ0K1QWLyFnvC/vBjTke7N3AAH/KB4F1rb2XgR/J5AqvGRaExpqm2QQCDZPi/hmMpejoAlb
3P1nrgViGG8KS89bFlHGi1wDYX3X2fGoWbPCWs3bM0JFwFyBBj9Htqfef8C15tsmkeLMK/vJLLnS
xEyxC6y/upvsLGLVQHZiibqVRsVvPTPGpeZW8vVW4LULT6SNP1oJPBq8OgH7VliDTSyRlNHL48R3
VRZC2RcQhFbfeTZj205W+e5UlD1NIj/qhdb8OlV7X5em6msY8ps97l5mTzLtubHtR6Tsik/ypOaX
Dn7zYQC1JBk4r49jQNDgUwewtay9gd0viPF6IN0bQEimV/cxo1nNRZHngK09z7uLz6mNJw6ujB9x
Z+KBvWiy5zqUN5H0kn7alTpf5TnGG4o7oB7meeuEfRwwnAe5F9oPbqVQIR47A2s+E90ncxzp5+QW
UBNYVhBuc3P+CQdi9c+czUqnWEej3oxlv3CVGpeZJ4ReFyGBnG1NYFn1Xu8MpKO/74yuhndVqjdz
lZI7I/gZqDTGQfb8PTc5rw5aTEz9YE427KrlRiRl262SI0kMC2IFI1rSZxhZ/jOhSwSQoXpkj9vu
fEkN48MqpqIMvObOr/ON71/iSWwWbki8uldMQQS0nwAIWTDRX1eTfTGEywr8u7A78veNmCSMF5Im
Jp4UBklx365fhMi/LmLHwsBPjSUOJHsgbaFva6gysdbbHiKW3mk7lExAB3pdxF7gggwD/REs42KT
g1L2VkWWgZ5bAnCaqAlQh3FycJMdjBycmsA3uMsV3jXE4UM3JB8TDOyl9bcJy22Mj7mnmO9+BqX+
xZDNa1UqCd6/SGsTU3RW1Etks8N/gn+ndP6sTPNOJhXjEq3vNH6NUi/5mPuLkxyygE9tULjfSY9A
H8UU22sdcH5ZWlnJyjkvXcw70ZRRiDUQKxJRh46WtZMuz6XCfC2QFIfyYtjNwesbG0lQIlo/FW0M
mxLVHqAhtH5dm/yPVAcgnTnIqDOq5uz01iI6VW0DGWgB60/oMDRrR3vf/QAq/I0FoELlKAS7xZfi
K/jVneJ/pH1pj9s40+0vEqB9+arVdtu9p7uTL0JWbdS+69ffw577pmVaYybzDDAIMAGmXFSxWCye
OgcLTLWG+hiQbypewANYbBQtZxaZE1C1lijWc2xJA1MJaeo12ifod5TgOdWrjufepjFJRn8ak4iG
xY6X4cIUtwWNWDy1vdVflyOBOgmxCzf1DWeE8ovkmEPQ7vmEJ1sITMqnIloY9QbjJjvU0wyFURB9
xMqWevdDE3BXMoDLORgdFIAzEWgPUbEFbGt7SKu9Hk7BEuERMA9AKCZ+EophnwuyHxnJM5nk1IXe
xQF8w39f5q9/JFuk9n1Yir2sY0f3vSPoka2Miz3Okn09zGhhfRHmH2vBjgWVatuH1QRlAzWgjTPB
UwJKGsZDrW0G88oMk58mTS7LRkJoidMpVjCTYhQcRzaqjrP1YrKRNE9pMi9UDGZS7LJqH6qwcqZq
DsS45mRbdTM3rLxh0s8UxirwVCoOlsRQ/Gia8P7VQzxaB8kcMabK1iOSg1g4KlxpmF8Kk9xBuAAT
zpJNEsAhQPh7EGbzeyErtxlZvoSl9RRJXZD3MijixGOXmbkTj4JdR5NXK8k+HsgJI1a2ONSnqUif
wEHlx9Jgt4J1gwTmSXJ8GmTxZ63nrY3emt9aM5ifpl2cWHYsGc7SYSPr4b2Wls9CL/mdDpWQQTa8
XGt+XY+ozY29WhzmYJ/FtkP3BzxJ2vc51+6SSvbV7j6JZS8cf143tXXsYUITSvToq6CSYCHcjWE1
XVcLCKsgfylAqEkj2PgU7Y0HSpJj3vJ4rrZQRbBIRdhkSILij/OyRQyXBCPzpuXrD/FeRlLW7QV4
pmHX+ubd4qErTLXgYls54AH6lrJ5EqfjXc83Y331I5jdhOgocquA25gBuKtne0rQzaTaNrg4EGcE
6+IxxFCwAH5RXr1Dt9FZvqAdHgmTX6aM9j3AVef+I2EqHYjyoX96oIwPBm6ZuGtGR6qjIMp/0D27
BEZQiyA5AZjI0iSFfYiS8gK9aSMDHGNX7JOb5cY8KofwJvF5D9s0MC9cWxliVhWFYpZCuWjyx6iB
RNwn/b6yZk7quHwCZrxh0lTTyFanjPDGgjfKMTnM9/k+coaA78/myhmQWlIx3QDMEBurkSLk7YAJ
YH8xsycQIT9ilBbSWHX0bAz1T8kYgeixuu9pr5wAfOREykXGh+qSSMcQqW4hLk1MoES6leiCpky+
nme2pHzWNU7XY9MAQhEqS6jxL9qqYgkuoUnMIeYu5m5HQMsyyZrJOVUum8bUjZUVphMWR4M+WLUo
+v2MZiSmc1QPVFwueV0CjEbM9oJ3vnc1ai6+5OJkZiwzC5gaGIfX40TyY3PwKHU1OBMgFP3co18q
95WzoGCKSXRnNf29GD+QQber0bDD/qG19iKEdcli+Higd9Qmizkfl/PbVAas1EJ1UOxnrIpmIcUZ
s6uSyR6kzymBDHTY2W2devKgcqxeohvPl4QNaLUgaSI2MNtA4NNVGjcC19Jdc4R8TGJPjdthdqrb
qXc10FtefQzDu3y6kTzAxriDNJzoU5lksUhyOIU13K2mFDw8PhErXh+FpgImH61D773vvroh9zJp
1KiAt2rQZ7K9iPe0QsuC1tUG8Ky69HHz79/A6RLjLIXQKHTbL843JZ2gKCaEgC8Zj23yokHRWDQK
J2oec+GTXDyaOgAP0my30i+hXHYhhg7z49Bkdt2FTpbHp1qV3aHGfaXAVGoR2dHQYuzEnD7nbf7M
Of5pmF2skIFjH90KgFzYFtrcmWmahIOI9r8O4MfUdXj0MBaAbTWI1xtz4rVCL3oQYgCusBayIEE5
xPkN9MC/8hvYnloSV0ZYh9LkLyFmJEQdp7GRnhrRamyNdM8pWaD+BlSYIrph2Lv9xBMP2zi2qMDW
/y0CO4tdlBLeOCR8MapWoOA3mCCS1uI9x8+tLY+wkPAkjYc7ANWxDqtohDpZadbCezRGu8KNHuTP
DXGLV4zatKWDO2MAKgnaKO1KPxS9+Dj8/SMBYnP9E5gbcVlVrYR2Czx1518RKgELYOZy31OcPLca
uJydYqwxt2FZEsxRQthhMLHYk95JnylhLkUZLbOjBfEjQBV/f09ijDLHTTpnk0jnp/wQzxKt9Zjr
MS9gt9LKehWZcyVJRKMCqdj0DhPRndSfKg+StQSN54hSgt+TgRM7nNBhr7J5ukQt6cPJxy7pm5ex
w8U6xPib8mD0+3i80dCvvR6tF3eQ82Vkb7VATomjlsJHkFpCYuU0JubeUJ+ypXCNkndSX47vMtaY
s6DqzLZtZMRl3di16dQv74ECNCZmpkZHf5af5+8iMO4UvtzjSmZr+wO5pRRBPGzKZWuD+Sn04692
aTlOeQT2CXpmWHcgq3P1xsd2xVwreGsDZQRZAf440O4VH/S/lYlQoOsy/hEh/McYT4qq1ZsWxmU9
d5K5d/ql3htz8F++7YcVejKvXFTypK5N6mIsLiDox20/idU91AZBFzTu9FbmCrltnfVrv5jU11ZZ
n80TLBpP1vf+a4srDyXoyp/JV4jVYSF5p/BlV/n9M374yGS6vI6bGRrMoj+96YYLgrKdAFbwKge2
l4LPed2ZzSp37SGT6xI8owsSgYc9+rjKc1b/ED0qh9zZae7iJIuGQBcIcCF/kmk3y7q1dSbpdXEG
TQea15c7cuzxSoSHDRAxEhvj/R30+u4hPe1QRusEWoGxa8w2eDa18j65L+/TBy6ajRfGTIKcMKMQ
g5gW/RE/wmAU7rnVfXZIgqGxG2Knt9aBeCTgkQzK2znr9zdna2o5In1n0VVI9/F9Vdrpc36LIYQ+
24WnBZtY2U1HzC/FkBHMAuNkdY+KiRa0HUYetKP+QV/zUtslEOA8EC8qbnnMxFEWRr/zDctO7yXK
2uOCjzAHNOpP6upLzBK1qIpA6QC6Ag5MpsEC0tzGKBMZA8qxk3xtAO0t9qcRs0E/tMIRdtp3VKSU
KR8s4g75BZEY+SmMXLxzfB6I3dwC1+XxWvGbAbH6SUx+V+IiqdDGwjiGIBzzFjOO4DAfsPrXE9tm
mqHj7yqmlQzwPZ0ntsUawDU149DSQmJn1RHaWpxjcbOm0XFdxhFAoYVsvwxjNvEEekCc/QdReu6O
w13qmu4g71Wc/iXEZu0/4Te8aJfik66tMvtbbhQzLtUZhxJSjCs1UG/Ly1/jIgLdHJK3eSr9dCw5
vm59tLVRZjVJq2eSDIZ2SMlLhySbgA3SZq8IC95deHOPGJKIlyITL8MyqxGcLXqUy4UK/afjAAKB
95ZY6Cqn95ZY9yctsYv+HxYU1zMFcCtq870gWR2BUp90WdHCYqUCP2AY9GUAcnVOKSXCk9Hhdthb
/fcB/6Xqk50QhTfFVLYuhh4+1ZGcOXOV7jQNpJpJ3P66HsRbTSeIe4PDEj8RNHos/Gw0sjYJZfy2
7o0+kVexbT6XR0xU/fzr8SJ4j0Y3OoIWulwXjcFQV4dOidvZj4fmqFqTN5sNFAB5BfPGtjwzw+z+
yupKoiQiqIdldOkUJKGehxzbOu8tUAdIFJsIADpbObVqW3WF1c+42Ug+qke/+tZ4C+bNmiByeS9L
WwELMBqevwBS1y4TjZkMY1vUk/zOgqRRACYG3wH7nF5kF11j7sTQ5gp+2GPrf/SJFmg1TRj57IiX
x81eVBuXE3Yb1/C1T2zFH+cqUnQLn9J9q9vCt3APNkC3HcDjQpGsHGsbyeXMGhMTbT6IatrOMkqE
2ZOeMSgIlDTOBMwUW4fxKW6c+q7gcwdslAhnZpkCW9GTWWtCmKUIf9AS3Ux+sssP3Y4q/XSBsDcC
0+fX9Vvl4Zld+oFX+Qbk/GijIIUiYKimU+JVnS2UBwOsseltcVt4427B622x4xKubXR4YFlFB9uA
kDIUEc4ta42Mh7YaHke3lBg+3Pd++FZCMIbX/N/egitLzCE1SOU0ZSIsIYBuMwP3YsuhnHbisQUe
0eMd9pdTfDR7rewx5xMQ93OmqMuMEErve290TG/CAWmPQXRoFdv8ET+pUMzSHEVzm1N/o+2vx/B2
CP9eWbbcRBfVGkVtnP0QbD+TlrhyajqL8P26Fd6ysgVk04LVDXCw2Z8gp7fPPVOw9fv4dfSbr8Mp
PUk8XOK/xOqHX8zWXGTBmkkDv8yTHsxedlNAK/O2auzltndVX9ylJ2XfA1rKWc/Ll8HzD8q2a3U5
x9mqIIBoDhdPit8krjo5KUi1Q3v8NNmUwHZxsvvpa2zcEoiH3JiiXXCn3nkfltmsgqK0kllg+j+t
taMciz+HdAF3tdxxHN7qNWBmmx4hQD5ZgFOc782uE0M91fFpW48qlCSeYT4PGH8t8RioeOY3Gc2k
vXVMXvRP7c1fi1JgtVfG2bZrm+kDkRFc/tQ9xeZnKeVJk2wG0toCcxHJS1VqCMpWv0TsIOuBt+BB
uak/geMOo+CSU99nPc4Wbgtn6yRb22UCOBvLyVJGTQbDfbPPDjFw1w2GRMmBP9a4dZ6sTTHnSTjM
uqKWM3KAVnwH0v4YS0BpZvltnOVvi87rVG/VAWtzTGRisn7KxQaedXg4K9PGFwXlxMk3G6UxWApQ
E1s6uDMx53EelCqJepIu+GoilAlEr/ArEW+5EFX7h31qCEoM24bO8Jljly4V8wxwZpfp2GiFmZYa
yEjeaexU0BdYIkhKAS3HPXk6qdDG42y/zcVcOcqcjBaYF8MxFzGyFJVoTxv7eOaNAWxlkvVaMkci
1Ckts5NxRAltcyjr/aLMu5RbS9E0wa4cgFggaAGOA0/GzD6LBzO28rJa/Dw9GPbshcgX6JoexiD1
dVeFlgQuNgXU4JvDH9Au0N10zTqz28zKnGe0HOibkd/slZvhRnfNp+g5fqRalVxneeaYHbfkkiR0
Qr68gxmy3bIzALiijXfILTm8NuLW98Pjvwi4GtShcR873wuQmtWNUZ9QYBg/temHJp1E7ozZJaky
EvHaCBMkcaaQNCbDAikQCOG40nPxXcZsOynQs6OAdjI7AdSr8UpeG8EftC63cpgBXAiVzrbMC6ml
keDJqxnUATP1uOourpU7wz1xlRRgGKty2jfKi6JNGIEPioBbNW5t+7V1JnxqceqyMWsX9NtnEDoD
dSs4BgF9oIlm6RRgv0zB9UzD85eJoGkhagVO2cGP1elYJxae36wEwoZSltllXEB2F/gu77rNrb4R
4OCAhFPI5GXfSJRGHQIo3QIWhn0L3QjBjlKKfscaxyAwdAF/r/6gL72V4xC4MKhrGh3MPg/gJWpU
IUkq9BLi3lN1UOpBd4Xj2taBsbbBfEEx7wCGaabRT9JoH4UYM28KaOik/kA+SULrdMm800XFFau9
aIH0eTzI0R3kom2hkt1i4AHKt/Ys4PBIg5qGoVAWFlsArwPA/4ztVPwoi6eqNaA0xAmhrYyLGUja
aTRkzOvREFtd56o4SlW1gA05CIMKXGNSUO+7gHdCbbqyMsNkBitfKs1SF5iBlP04fV2SzFV49EFb
gCo6P/vbGersypmxmQCOVOFMD5ov5bjcSLe6jVeuE/9JmOMQS9EDOrEKLL2R6JuZvhPM3qmjL0OZ
8UqYiwIQSE4q7qVgDANDC2wHDc9NXdVUioKMRifhoDsw7KQH2cerA+gQeLPmF/HPWGOLMrEuc73U
FGSwbr/8oDf89lbZSeXOdLvYoSPQZNr/AQvjxdWeMUxXe/XhOnnIokVUkFP2/7Dn4O4QSF564B26
PA+Z0izMxVEZUxiaIemuDfcYmrWzVvAH4fF6LuEZYvaVXixVn6ni4msJcRujt6VFtQEec8WUFyMX
ocgsHrO3hFGWNZX0FJwwucM+OSQ/e7TyKe608PKnyNUflx/NaF938LK5+26Wtp4RnMjKTELurVSv
yCLhOUop+yBK0mcrjRIvHVu7lW+H3tpDlmC8yUSQM0qjf9369vJ+GGcytaQkROsbVfGLubVlU3A1
4qqmb07z35bWjJfMEZvqQt23I7xUjWFHQstLLB62a9MXFc8w1rs8JIuOjIWozTDgSJFsReNiZNNd
9hAWc9LXCLT+M/A7juxWQQbGXE6QXnZ/qXcfplmyDJzykZoYIw0d9SC8qWD4/q7a3YtwoO95vOH3
SzIXxhwTMrXR93kBAWB/BAUh7W0DQqM/AxNKWQCVdGcEGtprsWrHKSimr0cM11cmZLIIs+EQHUJ1
3yCdgvFfeqbaEbiWgRRQCGr/PzwWUn910ElrAAehk88kgbIf2r6aVNEXly9mCCUo66Am3EHEzf2/
ssLs/6xL8d4TYv8LO+NpcIU3bRcdBrvaUVFG8ajv+F9S3YzZlU3mpJ3kNs56U138UhgK2yKyFxsd
tJzzvdHtrCXdCQ3IJaz71Oh9jSQ7USBPeZ8D9uZ3otdrma3Ip6wvbbPza51qUWvQQ1gobNeRmltr
Go8Z/g9x9a0IXxfk6lz11fmzmBV+Jj1X+q+yxXxQrtidlTqJCME6DJKQ6JOw5B4BgYAgg+qghmQt
xhWRdK+HEsd5tl265H0Bkmkdu0YGCWJf3MmmeJwzMSiIxEkOPFPMjmlVQLWlHM/NRG5sDKrbTQ+u
MPU5HH9d9+mivH4PVYiGA1WHN2F2SF3QBYDcCgsDitK3cLqfo5lXXG+VMpDvpLMSuH/i3/MzXuvV
UM4KRfQ7AmrsHGSKIECdbdEv3YILfrooa+HO2hizJ7S0SeOBukMrGeWm29Fyghx4+JBNMxoYsURa
oF9I+DShlWG4DLhsYwg662eDCdmIDHaYdzbCY6mLXdrxxJvoiXPWpaCurWzSkFnVSqQdm74IJ3yp
nXrIbog72fM9LXMbG5Woy03am/YMCbMKWNHLydluSLVegzSiH/4ke8y3fM8O0Nh0QBf7jmLjgi1p
HFz4t7LHFKFZnlelEMNeGfaeJnb2NN2DlMEj2Tcz5mhcbNuCsiwaBjIeXZk0lmZaX2t1Ck27DFfm
Kp1Oc5J8wjEdiF0K+mox+Ptdphm/7bEam6aMPmUelRJ886LukyzwwI6XVyAaHSsLTMLo8Cg4S3kG
9NZfX4E2T9S1LeZEtZoFYyUqVu8fsEMr0vkfRzlR0iDxT8AOG0kKs1aokyALiI/F3oaGTsaAZovQ
BwWfnVZPXceZI9mqUM4sMMGXGhaEjkScazMYRGkHi7zRP1VPwhVI7pxsrzggM/+D3tXGNjuzzFyB
eotodRsj0/cHMxDAjBzu6QBZiGbZn+BwLh/jZLyLrdaSSSNo4eiNOqNq0O6yR8rJQCGqI6QWMcHC
f4jifTkm+Y9gW4qnTEONgukcR2nT2sYLADf6N+6RZ04xaT+Zm7hQdAwB6PLk9OOrqT6l9Vsf+Zkg
ORZ5FcvSnfP99U29UX+dGWWSSBhn4qLWMGqAzy46zunRILyb+dX100SROr5K+hDnDaeiR+TLD8Jd
dy/topPmYcQASGKqwsIf/rgeH7DIJBKtxzAwRk0QH+Cdw06w65+URMAKpqA48R5MLx/Y3qNRBSkb
yN7Ai8pYMy0hGnDDEvF+2B3Tt8zDgH34w/qq2up3C5eR7mcJfTfBznnMKxtVCT7eh2Emhw1xSBIo
m9GWEWjRjrWTO+ax3P9Jy2jjsDkzRTPA6hs285hqpAaQN+rATtyaAalKV+jA8kIqb44H+7+E5Ydn
TCrL1FmSE4AqfVVTXUnGM3ckVIE+TBrHEPfjMamLxGZTGQVSSXoU7mZxJ5nQl2kD4L6dAgxutSP9
6jsPmGF+X/FfwvTDSyaNGTgoQkGHbaqVYH5NcW82TuOxeZAhUcSrhbZ3IT1dJUqFenFTnw29GAuU
JqMCUgSAksH77Fz/av/i0G8b7JW87k1pqPHCDkZn2vGrv1Cwc3kc9w3GQnn7bqN+RUh+GGO2HUCA
8zJqSCtGMnoGOYjjKTVvDQPtN8tL5Z+q9HjdPc4KKsx2S2IhDTPJRDHZZF6TLH4IgPf/ZoLZZgLo
T8rSAMLUlFrHlEG5tSicXsJ2xv9YNmZroU6s24EON9SjclvWQ6CMUDHI3647cvmc9p4UP8ww+6or
FLOGCAm+TkTljxtQ0D9OIMUD/Ls+aY8SFJjT26q11R4D1yAfHl7QXtxxQQi8IGG2mGb0GNmR8DOs
J8GyQZK5fNbuqORl6XS7JgfoWo/cIXYGT/HEHVSVrOfrC7G9J0DXCNy1hbPPYqqHdNYXscGciQ/R
4n/m+s2j8AnQPipzEJScM2EzRlfWmCJCFbNEITI9a+XCra3BVsuEc62n/wvmjgMY24dDTMkgSPFc
dEDz+qlwyqPQDgvr1CCf1PPPqS2hdv+Ns4LXfYLm1vnZA51LgC1o/TX4qG1fJBx0aL25+lO5B83l
F36q5Hwzia0fhFYsMZCJna4GyW6pD6kLWs03+hRa1hhWbQbvuos8D5nMUldSEc0DolQRn2YT75/y
1+sGtq47q4+GYfPzNRSWUZUAJ8H5fTt+zd61ZqkuQxzZdJiLXzNzDVKXVwUDGWVtshIYxNvcQ3Hf
OqUDsdc3clMe4x2ULwxO5ryk0KAJ53dYAoF8blDqRLOtTRgkR9yAT8S3vOVWOQ2g2sZMybfQiV6v
r+lmIl0ZZFKLaViTIpsgMCk18MCY5CBBIcLSOfQ5vNBg0oegNVo7KQgNgtayhU7jsjxc94NngUkZ
RaTpeUh7JMrcfFIX5Q6kQP9TVgKQ4/zbLFOtR4aJ/ZREoPWYn4SGx2+gcLxgcXSLlKRNm1uohdvx
OKjCqQqP4oCbtgWZ5fwrwaRVNXeOkT4Kytd4uZ3Ig1y9qHHp6hDMrEjqGtHslfXkaBI6bnLpqJn8
go/smtWdJd/1YfiqqfPrEom3EKL2s4jYfZmDMKDZTWNlK4PKi+jNC+FHgLED0Uo7FuYCaYT3h0Ug
enYTjinVTw88Ckfe2rHpp9XKgcQCPk/5oguxWyk8NCtnr7xni1U2MMZY67oSm9MAsbwCEvD0tSpy
zoLRDffvBxNkfs6jrJpyVe4jFE+QoT+OnXyU1fxmkOQTGfiknpt3r9XHYdKNrC1ZnYBWHflN/qW4
VJCpaSC2ScXfRZ5nvOVjUo1Bsiq1CDrCkrHrBAPDKG898LjX88AlOOY8g7KEiVKk99Ok0Vop88eX
/gF6ca8gjhF+dr8mr3pcfqKGT+2R59z1ekJi9c0EeewrPcRn0zLBLXQABYQRGPyvqoUnF9J5C+Hx
iW9eZlffjklHtTaWYDqAo0ZZ3CrCdCjq5Z5k0S4T9SdCpD1nYTmx8g6hX0U/eCjFsqGfr6td9SCe
UldwWsjBBmTHb8ZtO6eCrE0Ev/4Fv0E9x3Obqw3OdszDV6K6L8ijqgvOAlqDuA05QcOzxkRmVitT
pdeoNzvth1w+ttkn0kZAcu1jkG1wlpGmocv9bUro/CmAarPDRWY6dmo84xE0Bq/7ewkvOHh2g6wW
+jqYbPA49rZ33Yc9Jp/UhVRKk95+dJEAAywduUAnaURvE/yvP+EkjxRrOxl/WGUSy9AmpNJSeQGs
I9rl5atmxDzQxfbB8mGC+WihgtNYoUCSboxlR63mF0tN72qn0TPFaWfNTY3mtipBqwRg9e76qvIW
laln5AHKNMYE8IOwhF6XL67QqzeF/HrdytZTAhibKCsiBguVixnUMEr6KG+pix9bTgIFrE924o7X
Wtk8eD6MsXNhshELhW5gE/QGVKus/iXqjcMYLjdVnXHKwc3lW5miqWaVStK5UEVhgSlrQBc6B1TT
yu1ZDTjLt5mTV2boVlyZybKwjTAtTVuadPhxDDBE/7l6Aj8KZpXBFOfJuxAY55t+pz9yTG9mlJVp
5qaCwd5Eb3K8YvQHisMdH6vv4KRxFZdS4nWiQ0fE8IpRBX89HU2Pv5VhZruHbdflQ4VToVHu5+m2
qW9S+Ynj3OZJsLLBbG5hkEcZT+KAEg44Caz3e9j/Pwn4Ybm9CTRQlkmWqJugFjv/iu1CuryLsAlq
4nbHlTUT5w4vXW5G5soYs3yqUZpRB1pWPweEoUwMJ8yOxfj5+gJuJseVEWb96mWZ4p6ymJEudue2
3c16+Z+OmZUNJjtOqh6lYFCnj0vpM6Q2b6hiDRRdFCf1CoeXO7YbZYAFWwAmA7/LgtubURWLpkch
Kd1FX+N7qqc2R476tXkGwshPHMDqYzde7ITeYzPX2JeYA+NVKLTiuThaVz+CuQOKsjL0BNQgvnAD
hEOc2OEXCZuOKibEPvkG/WxQb1IGGtv05ZueK1i5GTwr+/T3rfKNpcRLYmKk309a4kSR7Gj1fUt4
aCOOFVbXFE9dRIkbZDVxvkv1xYnauygn3vUQ3W4eGTLQImALALaC2XVJroJSFV8V7SozQKMxUB7V
5+w4gbx63M0iL1w3nVqZY/adnvRp2JVIW2oAdVq9dspDO9lK64BpHakSU/Ip9qNiV1ycCs8y/fvV
R0P/GHOmaM75cavdDnrzy+y0zzGYrDk15uZhtPKQ2ZA4hqJuMvG+ZkUQGBfRKxZeBmVXpHhDzO5E
3uQ/zy2mQqliFf19QJr9Zjg0ILkNtd0c8XzaTGQrn5gNF0WkRfGDr0ZEkNwmYPzgchtuViUrE8ye
qgyli4qK3qvUyS27wm2AT8PgjL2ovFe0zTP7wxR7wclHTS0G9Ln9fumCSaxtIzuiMgOhWr6rGx4j
5/sOushWK3NMESR3KdjwgbkG3ssGB1fzDLJtoDHJtwQwgI4WJzyKhu2jdGWSKYhqiB9J4wJKPirl
p+JtK9yTGyug2qgKJxlzvts7y9BqW+H+JtfhgAOhDqMHnfwwpOggDa+h2ew4mYr32ZjUkRdmU04z
niYat8fQdk4Okxs77cmC8qtluEfTsqGmBVQr79DjbDGW90MD90grNQhNI8PgTQgRcV1y0/Hhun88
K0ze0JdwMjIFCynEQKGoBzlvXZOnVM7ZyO9sSKuvlXakbyu6y+Yu8pZB2idq71/341+CDxA9cCNu
jIZNU5rHYqX9tzpuO/w+jDGRrhIZAlYdjLUgoY3Fp8GcXGvubGLpnEDfbjhBG+P//GJOSkBRe7HL
ACqQnsZfFXZxG5j7bjeArwD1VvgGZYId74FsO3mYYBO2dAucIWyXSymEvJNm7GT9QUfQ11RADmMp
xQuIxfG2wwv1zeVcmWMSfahVZkkgEeJXvQL9iDtJfMznJ6kpXE6Q0O9ykRRXhph0L4ch2rj0RIn3
4/vAcAk4SPvdCkrf2vNy1ObWAvOSBMJiOrJI/34V9RoZjLoR4ZWZKZpd16OnV4tmT3UdXHeL/upL
rz4MMXvYHEP06kq8/TV4bZwxYGs3eQ5q0iqEfK0hxpioXV4mJd8v8sTjuOY5yRQCSR6K0EtFIaBE
sZcD89JO6KY1GqeC28wgq7VkIqTK0rTTFJQ3Yde4lvIlHxtOAbX9NrYywcSG2ufTKJuIDbBzAFMs
haDKyYPa7RO7DN91tdpvvJFSzupZzKvtkuqhlKW0DA4x1RlikGgKH3v5/np8bON3PlyzmFoggypk
uvTvrlnEyV+aI1RjKLdc6IKZ81fSQz0VA2cn3jAW56tZTJqc6UBGR9F6IUirainG2xwvPdL0dyX2
WcRoYcT5OESI/Rbiwbqz7BI8SkGymMIqm08C1CE4BcFmPbBaS+rzaleLU6FJAsGuLobUmyKIr0eV
k5uYNhlS3P24PLibuZGyX2AAC4fA+9V4ZU+tBmkIKdBduTPepn1zVz2lbnezPNKLC6Tsii/xIeLq
Z24GpgUmd0WjZEAszVmRE43kI+73DTQ7lzm2jSFxc/EbJzA3Wz0fZtj4V0ldTZoZ08mW83lO/hmz
mSRXppg9MEhjWFslPBIPYaDsBE8KhIBfBG9/rt8Lx4a8phSNOlHk0FA9DPXnMflpQhQwTXlEZZeE
LLQTt/KHrQtM0SBCgriopW6+K4zcdDAMXjvaWMgeRDnTvaakuhdPxiOeYF+gEUpsIy8Ba4sgMByN
qepEYhntaxRNTip0sR3H0aEU6qCcat5NbnPTQDkLog66bkCP9XzTNPlU1WGHMQpBEwoXCvR+WVia
B1DJwcScn23WPGG67e/wYZE5MJYhNKZ+wrtw2sxvdQkmtymeHpZ8PMZ88M12GH8YY46OTF1EwZSA
k/97TP5mSv1YSXYsuWjHAX0g5LtI64KeaP4kEM7MxGZo4fkIY0I4uDWTvXkAsQeCY6pllh57KH1B
NBcvOKEjT4H8eRztnxjwdhVc6ow9SpludLqJg57aLHrXv4CpaMK0roeMvrIKuwEDk20Qu1Lvz5+7
AyHQOCv9cYcSo7ZcTj7aitO1XSZOS2MxLJFimjBp2zvJrj+F++omBOuwaiegd0HGuDHSQH/lyzXS
gGQPMhkdaHCwoMF+oeQ7Sd0QilQAQF/iL0Kmv6ZCkH3KQyW1VUF8TlX97/lekULWJpmjrKxmJBig
E+Etva9D34byVoG9JpDdSf0DtqrNGmttkSmJrWhAi7eKJHDt7qGn7ixuYtiSHYN+LS3vKesLX5F5
s/pZG2WCaRKNVK5b3KDGQ/mCgWI3ATdY4VhgsH9RYmdC6VMEtWH3xU7wOQG1VZ6sbTMBFZLZrKIR
tjufXjgIKsrwSCOJKhZFbv7KsbeVHtb22LSXj/EyE3QrRqf3oAblJAfj1oK4OQ47gtaqXnoT7815
62Rd22Syn6SZoGCjbwEYOQmyWHIy1OhRDBIhGURwBuYzQxvr/x9uBB9WMT19fqREg9w3mIxHXZQo
WFAo2UGqQuZhjTnBc8FQPCZxM3QN9gglf2xbG9PoGQH9meBB/to3QPr+ZC1OF1QBD3C0VYKtHWSK
52hoevD5IAtrGjTCHAJAZTvyHjW2jsm1EaaKMCqxMkEbR5uSnyZcC4gnZUHOfSrdzqv/l9xkkck0
fV+3YkuTWwp06Avd95lmJw30TSNPd2cfOulpf6TESHxCUp5tJufkoJScIoCO/TxWnZ40YMer7XjR
XTjLS6nXtx8W9jwoi0GpKomSR5tgBa0yMNS23MKPfvd/PyhAvntuA2hipWmoBAgV8atql4I4p9x7
55UKQlAkeNdzCi9EmJSimRGEhwgehNBSPkaN4YZW5GPIX7WJIEScXf3eWbrmHZNM+lGqRkIjJTw1
MgTPxtkunulVNXblfY5x8rvp19xDKRwqP6193VPOjmPhkT0AfmSgiYzUn6X2RgKd8Vj+t9Lm91Z4
72Ou7nMlgS4tCLT/+Xxp5zSfk4fuprOTZ5AU7KO3urCTO94Y8+Z722qfv//9ymqiWJRwHAdvLVK2
utAWCnDlpmgSZYXTg/Q/i29q35BasOhObtW9XF9Zrn0mzywdscpoRDKrRAEg58R0exEQ1BFNTUXb
mdXcOpUl9m6UDkE8ZzPUJDQ3SVQejm7zE0M9CJcQE4UtO4ZGkhrjn1AA88U2w+RSJtwD+9jb2aL8
vO7xZiaAqJJiYVwXV2hml44T4ENZizZBkoSePj6Krbz/DxZUyPMYMnidZJZKD3B4S5saXAC15UnB
QnUTj55q04eVBeYEysHtXagZtYBJy0aEatwgKT/+Ny+YwEjQgFh6Cnol02vYfVeKzL1uYLOXjUL3
9zpRL1ehbwpl3QsFNpywW3zoQ+2gTl55tAZr9+QQhg6XZYm3bjQIVxZVK1msMEWGHnw9qJ6phIjx
qN6h67wjyFuRW3rXfdw2CKlKBXXQpbp8gS5YqrU4diYjtJfsLUy+/k8G2MwotP1oVgkyY9dLR1mK
v4CMPeelfvqpL1K/+tsLNjPiBXtqkv9H2nVtt40k0S/COcjhFZFgEBWsYL/gWPYIOWd8/d6WZ0ZQ
E8v2en+ARXRXV657a3yFeDdbHdg9c0tz5jMB8k2c0JYZU2KXTCQk/VnJo9R7TkNemCU8UZKJkFW8
ET3Z53ifIIK1cl93sS59i/gSVxY4/L12G7cWAE9Yn701aAj8GGy7C9oG3B6ed6FLZOtE5ZCSABjb
NrrlDFiZxVbSGpQgIuZE25u+QV1n0tCavn612+9jJZ/y74U+ccsspoKrG7ydaxVe+Si9FVxgdYsI
UlrjZahlIPiIsNN6/zMbhp0SYSVMrO8Z/2Qz0lBkQ8K/IVzx1LupY67rYx1lFHIhg8/JeKreD9UM
tB2Z6yFb8tngsJbPtqViqggzsyAXeD+f1WvNlkhTKtIoBxVqby6VagWJ0JpjXe3USnm4/o3kEy50
XPkQRhkjoAhNYw1EQDcDAIspRYey6V94fWAd5WZOtpJDHWUy5dlQBDB6M6qduRPvVQvUxG73GlZu
cYhj9KyB3zBZmWyKWJy/jbz/7zvJoa8ONeelosB+MprX04Ou3CbS10ZjlKlYR0l52AxLGFwaEBFC
ak3Abe9CN2cGDNulqNVJUs9DSRP970KiH9/PT0D/z4FMH3qxH38pbrq7zkPExmqcMKVSYfBYyAG4
GXF/aFS+aS/xoX8sHzHJ7VXfY6C3Yx0Na5G763dGvuSKbtIDKopU1hiWx4EmmLOxEcHaSyubfKlg
NQx5xdRXWLXt0Mq8LnbTeX0cMN3gKJoIa0NE7Nx+i1TRqrOeoYwsCeJnZcy0ElzuCxwLxm88VN52
/68u0uMoiCm1uUjgH7FfZUs9GIWNm0VW7esntV2MULE9rfHGBkQqwKJaRLAQQwxkrZrZreEOD4Qu
a7A0ULmHiQncFHnHqhJsWpOVXOoAJ0njZHnA7tOUyhhHwWrSlJiafoiX155/7edDxbEmBDdf90ok
CRZWBiTIWr6SVHhFqN5Dlxv7btT32siC39r2fmTu1+AB5abTkw5BkMZj1KMDFQP+EuFha8niIbIJ
ucfijI3DhoUWyWldvDNdlEXRAFTzBYVQmKpql0lwcwWGtoEG+EWP3N4ibEKRpaYeIWlCbSlzBQxq
DWCBc0hVhAUXTazj5Z9QdEU3BAILSxkYZO6ZOhAQpqZF/yef0fCuUUlohB0vFAcdTXyG7m5GdxD3
t0C6cRENg8hFBFohfMt83pm/EZq71sYyACGaY3/g9s2uBFINPz5EHpkuCO9CwCvuY+MFA3Ducp/7
RUUWehtEE6xY7r9c7cdHUg+lBJlXrkWAf8qLcgC53mQnwSTvtba/FSclsYyhBald6Wlh8D3qUIua
uPmgpiL2uZrskIT9Yody/hbO4VvdlNibzGp7GjU0mafGU2qgRIY5i1xhOzdfHRT11EQglWhjij9N
xvY6wNmDISjYEUIrOcBELGuFYPtiwLKEnjawlC8gbwGdP/AJCfMU0Wqdxte/p04A8PB4dsGn8Tsd
gM0Xt5JIRV1LJ3cqlyDEjY6Fnx4ID/sHnhrrZW03OVbSqNiLL6JBBlkGmp073fsF+w52w3fGVaJ0
vcnw25umciWPirWWfAYESBAJ7izxL7oR3TcJAtm0jzrzT97wShIVciX5KCBsBfbYLzwwQURm+y/5
mfg75GdbnVVxJZGKvsJuTlS1T1Cf/p/RzljHSFnEodd1TW8JsJr2UPLOkLyMgXv9ALeMLqhTAPRt
gMX5Ak2wDLMyKMnUKtAwMzvvpseOx6BW32H0HJ3Y2ZYmdOmvy9x8bmuhlHrIeZX1S4FqhHBWsTeB
XupZA95M8c6eGNoKI0jZihXAaSiLChBRZcArf3bcYS3FLajscYz5X1zkaVzggN/kWPFeqb5ldWZx
Fav8sXVzMoJhGRCGyBxpkD+QSmS9qMG1TNGjqhe2gO1vFPevnyM5JtphroTQyH5pXAcSKrdYnO6e
YqyX6PU+50/yyKzvb6n8WhB1gD0ikmEOcIDYyvu0kPQ7W3lbMT/GMQALr/IyMCepF51GaVKpJWwV
iPycMVkObSvcz0LzlWviylQC41AJZcs4ysvsBqafR2eZoGUp0BLK4+SLgAEjDB25xUtnq/vegxG5
CXbHHi21zAndnxLjEVxcHgSKGKF6B3WSUY79rJRGJsRyVxuG20uV1RXDbTWHdpqHp4yVzVx608+i
aHinstQ5rWkhKvHVfQVX2pm9rQDhrALpByvgeN/7/qSVlDRKWURxKUU1hbTuR/d13Ee3gHN3JQmc
DamDVrNrtEexB3+RvGNPLFw8O0o28bqrED2bg2RMgDHiZoNh1lNlDlhqQ3mIcXcX2RslhlIWgUdx
MxwEBRs0AlZ3wMw0Pl1/2psSUPxRREFGCZWu1QPUWI+5XFFcLSv7/ZBLBfrVScAwjNt3BZYH0Jag
j4yY+/N5pdqAcUiBi71+NuXGKh3V09z6UU7MIDGHXfQcnKv7Yq+6uY3mlnX9GzcvayWc8gJBLJY8
F4eJp4ihyaX33VyAsGxgfePmQ8OcIpCcAGHGvyOQrHRiECUt1Rc99jLErA74UQ/LMXeKB+OGMDTy
HajIKwvUhSy5F0aTKMlKLnW2VcfPY6RpsQcWeAgcdsN+sRqE+bHN3AxnyaKOstWQBScTrFd4I7jk
hQe7AgTvsc1OKC7bofguRVGw0qBI6FHTqhmE48AFqQSd+bToKzvYArBj5X3Rt/gdNpZNO6aoIqbK
ZazoXQAJDEYba7VSQWFM0q9vrV/wkJh7ddIzC8Bn0yMowNtDSow6+AX1oyA32jgmWeLpgz3YZMOm
Ocf74WBY0l1vD0/LU+f9701Rcrgg1eVRayYlAGIXVsqaRDXqwcsAZfXjXYvZ4cj+gSF5B7baY30h
+S3aUK9lUQoKVMhWrQMYakUDbRBg1BUWV9DWC19LoNRy5NUqlSI59sRZNvPgSewrMyoXhjXe1ovV
oVERAw4TYbLcxV7rBB6IgaSD7i/70R5/NpPJdjIX4SS5I12C3UBv65IwDAAlaRs1PR629jgkr7Hw
TQhvAwFNAYAkDYKpzKwG/dbzBjMvNsHB2IkBSCpWEHVArDQhJHYvg13fZFibk39KjcnbqWv8vG6V
L4Pz98/7VxjdWNMqqQCpVht7+RNR+trCbC4ZwQPTm9OAdohdoriI+CiJVMQwt2oWDjwkdjbWl276
x+k5fBR95S70UJEByetitW55GnaoPDghJpuaU3iGz1huk2P+3Jcsy73lMVbH/a5vq0eY1VpTFV0T
e+kTSmBozy6H6TX1ZH/aC5ZiZXvta4xlbpZYEjVcvMePW36/mJXYqhix9wkb51U/lAfjB+gqzBLx
UjYCcaaz2IQK2xZuJZAYiJXAvJcKpeogUEJurpqIDX9irAVopi0W1y1ABPZ+5rC3CLffz4eCUXan
06WklgscL79Pd+le9nNfciImTv5FZktpFWV8dD7lSlWFmEgs7XyY7YjgI9UPrXrPFz7j0WxautVR
UibISFNu0okKt8CctYCrq++x4wS8Q8MS7srYjMG62nis9VaWVKoUEXTGUrV5mnh599ooj9OIuDph
beqQmPmaWtLGJ6jimU9gXfVTAYxdAZSB/JmUSJEW2awmnciwBXTHJ2jnRY1rfFJyrJ+Qh91wB+Es
39VPRmhLD62T3igu8gjZ1NFg0ONHDQwELkYRMS0ErmLSlK93jLtlHADdDcraWOSVCnc77/MbyQ73
2QGMpeYvaaxaxWWp7rPavtdzV48yhemRI+LM5j1gR63aqx64e/04WGTGvH/NvjGDR/LMr1ww3SkC
hpeOXhG+z9hNaDfghiM7cJe9ZD0kv2HuGUorUlZn6AZJKEeIEzvBU7rD3IBdO/ufGSuoY6SMjDIu
RS/OOEbZCxrzHejNaZzSB0wz0Dh+g4mRpSWUuRGVQU1RPo89spS9wHG2J4TDloDkiT+0DGDGdyd8
7c4oe6NoYY29wHcb2vmFO+yIk4x2vxGRMrzS+4Nd6eOSTqLIEWtNJvJJ0N2euBvdJuhdhdP8xdJG
hnOgyyKd2uXipEHcUCVWKNyNkmgtxiks7lOAeOWhcW90rBFZliOkCyR5H4mFQjxvKWCBxRy/N1/r
E1CLHG42x8aeMhNH+xv79Jfd089aKlGRz9TKYV0WEDyiH1R9ER0FsQaxbBoYEZNd7fIm2B8dhkFj
xDcSUeX1lQaiUAsypFbBXn4vCJWJ2Wmm/FX9Ca4kdBlzu9Gd5JGJfM+4XRoKzlDDSRFVvEre42eL
K8zJRcR+6M7SEWyejwYm2Jd0VxTvf4FjrhAyLN1FKSDgSU0F4uv+h9T8GHvG/BbrYCmj0w0g8wUR
c+Lxyw6AlpjhrLCom5lCwYJjY2oOZW4MFfNvpQrkWtmTBHO2xNpqQeCRW6pfvcXH1C9umvvUZT3P
7VzrI9CRKMPTca0SluEUIwcfbGLm5h6oiECL9ydvUC1mQswwPxIV4tRLLMlVW/9jVpESA1A19BYU
EPXduOMYEzws9ytR0U41pEYUSMRv3Cm9JYNkNn1Mrd7l7jhv9DF2wsY6Z2glTe0V6HOXJwqOVD+d
YGL9ZVftQDT2nfDSgUiR9fovhvs+2xy6GxI3QdKLAl5/EXq6Fu1UMKKJ0Svh753Ex0C4DYAaUaf/
O0wpJZeyOkEfG2r/7vfvJF8/JV/w0G2A4943O+nO8NpbNqYm6zbpqn6bt3XadLhN4Uy0FXtW+/Qk
nzWPNPgjB5G6d922MgycTAU3OgC71ZBEAbJHQOOHXeO0oLZlPgtGtEHPJeYpFwRK/66mzTHdtV74
F3/mTqC297SvrOlh8qavBBsyZWsiNQYYXQthkdIf1UxygxnQy/3slhG341hrsqwChEyZGGWsKlUi
KcByLnzxSTAJ7qpsahGoYMlYBqsOzRRI2ZisA94MJ7/bGIKaCCv6F4o7KA6HVrHvdyLDS7znMNfO
k7IxRlxxWhRCSToUFuvFNEx5j8jKRC4sub/2uCanWcxhMUXQa1dmyqTFFBmuiu4dZtncpEWOO1VP
vaPvZbCememJs0Lw3hNGLVj0AROZuU1skOSLdm8LVmkDtP9W+Hn9zWyql8EDXlxEUfcCSS9L5mCJ
edx3B1Shgn8VpBSs3qGp9s/1/OO6rG2LsBJG3XWz9OISkdindbB5spe/k737xtFNaLYb8CjOsxpi
m+Z9JZG67abqhTSbKqRX1angBC/JG5fxUZvW4EMEDZAn89MkFaRk9wv2k8BqBbbizKQw/sBaviJB
zIX2roRRMavSVgWf6dAchFJWOGvAJZP82vh/v4lyF0om5r0a4FGOQLfiTGws7FPw2i8Wf2QPwG2+
htU3kShkFRGPUZFFSQsVrCvtRs3KyqzjSDMVdTyImsFK3hgKr1NOArxFQSRhlcULvs1PlatgWNcN
T72LeQin80o7veUB3xW7Biu42awjrz6Tik+Fepj5qibJ1a/VX3t55X0QIdjiK8tDkXd0TUvIia9O
VB4kaUlKaL2SASGvDurMHCrjIZ141BR0/SDHoGmqmoCFvs94bTrlPIIhM8KKVP10cMRW3Y82YVQW
WOpPGZA4r/8uhykGEA3bB6V8k1UG0vMlKwKJlVYXRdkMjEcMZTPijbVO/6QjRYvc6rk45HfCQcG2
OMZd8/18k7kiNvFtxQtvEZoegptkz+1RAoPiYIi+svozd6uG5v8OxfX539EQKVUzpWKTojOGfTU9
d+rFEQABFtkdSLdNHp1+xR2AxMAwcpuZwMeZ0IhBVaP3hYh1HCjv7KhWuh94U7VlEPKUrpaY0Z5V
kL/cxqG+kzJBvSb8HcwRX0E6IZPfHZUz9vXd+i/Oqm0B+xKWekDP8x1XfN5lJ+boHuuzKdPUcnOM
pwRVGK30pvOVw9ABS8vEsBah0YGZeNDz3f951JSBEobw74CPcLKEh+oMlo1741v1PbR4s39dvjLk
MQyiQdmlrAyjVh9LFH39wAOpU2QCI+C+PBHyP8Lek/4AgK8PegHWFbMEU1YqqaOxDLU88bi0ctJW
N3nwjCi3efZW65p1/SsZPobum4v1qGYGisne1JwU5dtcGrusN6ygydzrgi5Hfim9pUyU0OtKwhMb
CMrz6DY+1N+643LUv6OZdiNW5uguTiyYpd09Fa2Z3BBnw9k9i9mHYSgNyoZF1TIKrQAPMMahmWvH
pA7NgGfOEl43+ACq/uxo0KpU2gRGGRnXezA9HCt3OCwVOFcEq7OE0hp3LBg9lkwqBApQ4tEMETKr
8huXvWSFyNCV957Cf3efOk+ZHkXTwMlX4gqBmeQ2kTk/lp5ojfdk6Xzx1HOAYfHUNhIz/aoe4rPh
/1lS9K+51WnmKTGe5ZojfQjwWume7HChKYUmWHkm1HoE9OvgWQAvdl11r78RcB5+vsxQTTGm3KKA
JksGeh9jhaprKducPqORb2gs7lbWPVJ2p5MTLSzTHv2zKbAUkBr0c8xI9lgiKAsTS4qYcMR8V1Fu
VbVmdql3/cy2S3Krm6JCnqQuukkm7Wr1TnBVuCl4YrTKc1Tk5gNzDex6DKnzlHERR/Q6eTglFABH
+H0BAHqIQQhcJeezCg/bmfnq0ygbknflVABa4pcwFcxNJ/1WfSDNR2C6e92JFWRct1nY8Pqsf21r
1HkZ47bisTMV6VHKd1ol2owL26zAfXwVvVVch5OkGqQCl/jTkRSJwFKKMpG4Y1Ftsj6HsiJ1p0TD
RLrSEfeqJpI5lG9YbWd8DkPD3+9wFennylwM+kAMhfKl0L+oOov2Z7tesjov8g9WErhI7OaANGBH
Cwq+WGTALXqNADvYPVdg11L2pc2bSWpLo6l3AIliGUOGR9XfG0irfxCpKsdxDb7xPfbELl1j/9rP
lnY99hG/9yfA7SMuc5R9C9bin1noAmzFYj6+6/GK/t4VWP2PySiSRCUXOlqFX7bAh7JRrfI6c3D4
wdTesl1zxx7U/C8WRlJkhayICRfVxiKRksSQiIUJPNhlawLy7mIRkOnKYjKJbEW8KkADAFWhb8Am
8/Ei962CwclfGGCA4j/Bu5vV03v5z4+f/+A5ruVRryQIZDkPa7RShmUBhQ7nDvm9OIX7IUWwO4JP
WJg9WUHYHfJMhNftb9WwcSdIW6jGQxk32LEipiDeca8RRhk6Z7ZTv/fJbjkfMhzs5vSmCszOfwRS
5lsRlyzXC4GESxLgqXwBYD2hk1viWf8yWbUv79Jzv8NmFyN92/Lsa7mUJc+Kepb1EXJzo42cbmnf
ZFm5qYUWO44Tm4OP3BkdP63E0WMkHNfFIAZbfunQ8AU4AT7pkPNHUEdg3YmhQeTQrkmj4sGpFyIl
0vEsg5O67OS9uhfsEuyjHCZlCMRG/2N5S3/WbsOEs92cl1GxJqGTJRPtYoJ7bkACXzWEwfIBkPrJ
z9bEOp8zAM8DIMtAgD02R9S0ndipnglz2exLuiXczG7d/+b8P7nIi7NY/SEq4FlQzDV48poIFhRx
biMOgF2x2xSDDREs7IG93aDpV3Ipmnvjlxh9L+0IaQbg5PYsi7tp+TVRU2Qdho8c8WffM6lqmxrt
hIgUAMzaa5+amjuDTQkIV6Ob3Le+BqDi7q31kz2vmeMzRsx2TP3aMvvrP0E92rThWgAXvP+JPrc7
P92LX0NnfiQlF9TVnNqXLKNy2Qi1mwsCa8nUs60EuZbyfCSZuRDZvJOifxbfcdaA/isohA+pL8PT
GT5bs9+jIFqRNFTBFFwuVtMUYjpXvi7FLGRQCRCd+Z0PB4tvnSzDE8D3/EddX03HoLeiKTy2j+lE
IJ4rPuL15G+XAxKW0OIw80o2Tqt9cofSGiPD2wxt1yKpd5ILdRSp+nvNo/Hrvfg9w+AlkZjdg2GT
jTm5FQuu5VGKrA1yGCcxdKhAhKLnnNmLTyULuGQzUtAMrBJKKlg3RPogB3Uq9DkHHum4X0qTTAum
VuUoZFS5wbIRszq2FXyu5VGnOLcDV2ZFQZ4nKOnQtja7M8Hvi25UEK4uj9ztn5SM1hKpcwzreUgr
HaqitveaoZlx3psGdx91T9Pyct2vbLmVtSjq2SuNFDZpCBUBz5KFsTmr7c5aAoa6u1bjrCZ9ui5u
6ywRUuo6Aj0BLJTUIwA5eBMrHeIugRtsXfuedT+uC9ics9IlHrhXMjIchR4eaZU5D8DOmGAlRnzL
YqewsanilsfhKdqN9vQdRFmuyMJXY0qljhE4QnINohJM5ezjnZQC3xFQbzaAUrAC7aZYkVFvGiZE
4ZbJXn8qZTj7tCiayZgTr0wmB0jlZqyEVqr+UOS9wine9YNlCKMnSOayKAHYNCRe1StmlfbHNng1
kAyp/UM7v16XtTl6uPoyen6EBxofqEoTeFwARAhH4Pj4s6u6HTO22dRHBXSXiihqKoAwPjuAoleL
Nomi1FO0CIDDklk3HMMKb70w7HL8K4KEkSsfU8mamDQxVCPk/TD9MRY3IxA4AcbZV+cljG3G0W3V
TgCvIQBLEdHtxWprzTVlqHJZCk1EVe8hAsIAcWmyy++iR4asrSKDDnwsSTcMUdDomrpcp5EYiyF6
pn6wbz3SOyWwZb/hqLc8CzDADDTwCaUIPbLZhpEuGHGXeILU79IwsQseAI7BYE665CbYZQrF5oui
FXZQz6kZR4aXlsrNIKc7PUEFs+VkVpbD+Ef0PCefRnEkT3LiBck+Gl/G/KxLrGewFYCuvpoe3RTC
JaujHDIGt32rn+LcbB9Ly3CSp+l+snQz/4reDKYlyL4fKyrdzOLWwim95WN+WMqMBA+GWfkSwH/l
0azt5AZxi56YBjY4CNvEUptp7DJDly01BiqZAnpBLNWrtJOfYzWalBKRWSgWdoRJsUZNdlJTWNkM
BsDy3qifxrAGNDFnGSnrEW3d7Vo45fFLTh7VSoC2SepTCxj0MPDbkYXQ+D5WSAefaymUlwck51S2
Osx3E6T+BLZdNTciWwF3oNkHhd+Cj9BsIgUcOr3shC1IxKPSGUL9zM/qw7RMu0bOwVBv+EMreLWc
u11b7JdF9ItxscqgPnDoPVlzHByHpnTwcF6GKOPNIsGkk7Ece9l45oL4S5Y0oxkqTWy2ene7VMGL
0ag3bSTeqHrAaDpvHyyg7rBYqfMGTVsyCflkjBoUuq3RVS7AySZVjmb8QZBhYHf0HynE6K8srozy
aruUONi0AhVz8lwqj9cN35bXWAsgn7kSkEroE4ALFDcXf2/4rxErStoM3NcCKAWcEzGO0w4+o5wx
Alve5E5iN4fypbfHY2eJzIo7614oVdQSCQQeI5x7Gp/SqLf6br8kzJo069ioIKkJlsyo6hJFMOA/
EdKaSN237uw2WFien8vOlCpzur1+VcyjpIKkNO2A56jEJO2Kb8BojcpiaRXPKpq+yU5kb01sG66/
lU/A8vJn3QCfF4ZRepFU24YjKdAMJsm48lt24YBowYUBgTMEyKtiqBdb0qI6GqViIN2qGvAZwSZX
SNAHCbvLQ+5eP8Z3rrprsqi7y2QdKNER2liDm9+AHIeMi4DuvDNVLL6Mf2mH0qucCJS0GBcYd/wN
IH/gFDq7cOTOFF9Z3on16dStFgHInUSFR6Y56cey7505RtdZyuvHMsszRky1qbf/njPu9POVNkGD
0cEG5ypMcHYIf0vmbh9xpv/9eEEA81mEODSdKuZ48ATirvNRsNw1BzDXeLUbP7DSy80MmkRRvxQH
uNCfpQn6FLRCi8v8Vf0WzNghLd/SL7G1xKrKbtqWlTCqxlLMfD1UOpzpgkLWjF3F4KGUWR57+5mv
pJA7XJlktUYopucGScAIoJzGmxE2o1DpuHkHsg1NZoTCujLaCShVCpbbNvEiASO2hsmfyAxxKNiA
dPTZjN2sY6RcQt+KhdiP0HhxOTVYncOu/sIaGmR9EuUG5Dzoo2xY8KrA8ox+fPRAkocF3DMm/xtb
epsLJms9pIxK2ixdn854WCTN4wHUOj1zFn+LibPY6hFdimYxmT1vLj+vWzPWg6asRysGoCXkILcD
e1/WF2Ygf7su4X3D8MqDpru8Nd/moZQOYMcWzAbbczJnjhgwCs0otTSglu8w/HzkbUIbrjoZ9iSs
+Tl6jEHTYM0H1jjtZiy/Omi6G1xxwNrIW6BagOAHgIutVf4lPUvg8HTB3Y36o+TIaM+YhbdozvWD
2Ezl0WFTUduWJOCRU8+kyqJgGDNYtrjq7poAmoXBPkdLQ18PwlM8aD+nXHESJfKx18BK0v7LNXxI
p15NyKVoqkqYJODJChMY0DC2nJ6gYKofW4orHcq/BhNz/xgtwHzqobcWR3pMz0yLS4zchTogRxaA
x4TGGL2UViuSkBVKTAoao4OpSjt0Ugz3dY7h6e68Y027bRVrSEr+jzjKGgZlP3IKjwi4UBAuVj5f
7FNVAcr2YKdyyShwbLuTlTTqisuST/NZRTg8vURfQJyF7cLend5I1Z692b9lNNCnB44ioOF4CS3c
z5a+FAMQKmQKWSUu/AWzDWA+vCWEptPdhI4BxgcPasKGnNqwjcD3IfKQs+kX/WkwHiT8Asyw96U0
vQZtVOAvaFAHZtmbfwac8Ekepbl5BwLJQjSwwIG223DEUpoZPxqWUuHBqi7wKa3GZU3dbk2jfhJK
OYAuzuMxIJlTY+c3OlqNhCDLHb30Gz+a3BOISPiX7J430ZJvd8aR+8IlJmsQYstYffoTlFcQG6nK
WxXGSvZyfCvK0n7mBohPwlO41+3R1cGmA24ldMF0Js7Lhpv9JJxyDYkRDJHcQHjn6h7BVErcbjft
flTOAhq0yaseBVaGspExrEXSazJSEjeg20apQzmTbfwEkyekj5zf/sZO14bn+ySLejwqOEOFFHCL
71scI3AOQDfgwRSjkFO76gGQ/39gHD5JpGLNZjDmUFETslwpuGAi8pJz6OU+4L7OmccKyjbs3idh
VKwpYOMBnRMRUaAy2mX7VEQoqOg3gfbWMiPOjRTkkyzKxobplKQTV2DK4dvsqV4Ymu197pToRqsw
f7HilF8IBTyT64yoP+VKIBdwURIQo0DnQl0hZq2SuBKRYEbH9EluTOMl+soNJujksJkLvj7RlO7Q
6HgCjXTGBDzZ1p8P4dRtcrnYC9mEA5757GZuhb3Sh4zQiSWCukMUcMM5yRDi1p1x14fDDNw27ZkR
lWy/uY/voC6vEQYRXKEKiptHFSgq0i7wSZY+AW/rD+b9Pt0X5R2BXc7piYraSp3GmI5DblLf8yWr
y7Ct+R8fRLmLRIkz8DjBcpf5fE4zJKmcCiqLQDouXObFsySajCMkWe81PaR8RRirGfAhIJHfg1gM
kA3NjvRo0jMzet1+aR/fRjmEGmNxojKHUDqkCcAORD/N+eG3PzTFFCzyxoK/jJ/S1+vft+0IPoRS
jmDJSz7Bgih6sNWPeDrVmp82jDWfrfGDtWrQSy7iMtZaTGpTGQKZwgX801k3UfRFUZ8FxLYVpH2S
RZmNYMi1tEshi8zUIgUwl9fQM0B5Ge0zjzVNwnjDNB2wAeTKEjyIsI1qibl8fwkZD3hrZubT51BW
oh2DPq/4Bkd3NLANNBDgz5OqwADWpckha6392YeiAI2a+4lxM/93wNa3Nlw//QvKjEhdFqaVikMl
2zvCWbgd3MmOd/wb2fDVv6YW99ge0+MSYmyTwHph3u6BVMhil4UgxHgjdCtObzs+KNUqcLmQ28VR
4WYGf4cWgmkkrCoBwwEZlKnhpKUvlB4fTZJJUBqC5wvTOiRkkSwFszPFPnJ0p3lRa4+ZR7EUizI6
C6a1ZU2I0JmJRE8qeidYxOMC1jOzCrJnUdYcVRG+qNliC4JhZ9PyRUBjpI76U7k0LIhWhokwKLsU
xx0QbztSNe9Bq6jrYHmr7CZmLSxspdCftIwyRb0w5TxX4TWBMechKBtbnQE0erOUlWWE0Le4wLJP
YXMsqpmtoeiVYIMufBZxFYA1Gzc9hPb0wp3Dwu6/LS428bApazgYg16s9CgUDpw04WvgmY2JrQQe
/WVUDgyMTkkiDXItTXm/JNjhdJdRjI5YpYg8MSqTfR/z0YtqVMpsCrVsABQUGyyhrjxpA7rCypI6
c1AYtQmQvewBcMHZSUm4n6OGQHQE3rndNcO5BhKeWfOaYAqBEpkd38uWMMuZPYzl/XVvsp1ZfXwH
HeTzaczNY4vyHbCiZrPdqydxDyoMG2N2T9pOCyzjRsaUXXvb5pg1D8w8McUd4Zpm/I9Nr736H5Qb
aLB7YPQ9OnAEW2XIreSLCsg1svsMFmT0loFyNoom4NhBf2cJ0+8k8CRGvAgcVn+BiiEzJZ+iuNLI
UYhvMiJm9QuhJQit6u43+DC2pQF1G2iL70DYn8sFYEJbOiNATVN7GGyS71TP44tuyi5gLW0Wl9BW
GRrq+iGNMgllNnRgKJ+JbVQMM95lLpkplB96u7xFf4ZpEDdN0EoeZRokuRbyRiSDMvKXBvZ2fOwU
Vn7KOEF6zrkCU1qJ9gpxcmQpNnb0ymwJVgNYYrgvrCPcdGQfXyRSCioXQqMGWp96kTo4UdZVX9NM
1MxsVL71cstiqt48PwyKKRpKOhhKo8KIJugDIVMxwx3F3+eaM0u+AQUai7SZJYUKE8qgSBNlhqNo
BO1cjPV+irUjKEnd64970zGvPob8jVUPRCmFusKaDN72XFi58ZTnt7rwoBZfB6CUh3llXhe3NfRG
6IP+PTwqEABpw9wXEo/U3h1seU9GRPJTePoRnCUHkY5LwoDrIlkHSbn/VBjaIBTwmDM1MRNdMqNE
NduOuTKxqfKrL6OecR1EfdhFNcKMc++kOzwsB37ub2wYVtFiawD60zlSj1hTyr4RWxSAOps7Z7HJ
HTrbiPDUyHS/8X18ab43i4M9TJsNpc84UZX4i5XOlGoQ91WCnYm++jmHZ2EhMK0Mp7Od53wcJ00/
qxkdr5cFybb9wR//IiZRIfBIZvGNRR++nRisZJGrXX1QBAKkJcjxQcoDeg0FNpZeeId7zvfl+7R1
6tcvAvJ8+QdBamxv8zNih9frWrrtBVb/gbIqGY/MriH9VQXbL/lN7w0H5QQEWksEuI1h/5kRAzma
pKHRotEmM4SHG4ZKRYtF/Bqp5xI7tMEfQFJARz9kUMfalqBtSUllWOTKA/gmPKmpXENMbMbRbduw
DznU0SlxU6ezgqNrHXmfAcYe8xpJYfZfNWQWZF2pPc+H+QiuAJuZXJDfvghMMDKJVQ9MVICI47Pq
qJHQcQ0pCoE+K8LAVHFYBuNozNpgDtOyL6X4uRrHA8asbrk8f5En9BxyTbO7OWPUwDZf5cc/oQsD
0pCnGFkkFkFQrWh08y45FYbEOmzGB9NwF6ICHkmZYPs2iO/dcBdl4MlBFQJb4K7sAmCf3cberkOs
Po1SJFXSujqMEQgHp8WVnWU3mJXTHkluDIAA87o6vav+5ZVKBnyUpIJalXIYwKDMBSXB0xhe+Lcz
QMzA6Iq1cs4UbyustCAks5TOBhgdYJnEY2ISomJWCXz7Mj/+A+VMBsx29AlqgF7RDW5YzvuwAqrp
Iu2uf+u21QHH0j/fSqnvoGtaVZWIq7uXtrbUp/6Un/ifC9jWgC16aLz2tWQZOnJZV46X9h5iXFZ8
h84YXisWsVADVLDj7pAiQOMFuYltJcY3bgvUZB6Lm4Dcp8dCYyMS5aqEecgM4HpiDkl6/Q9r17Vk
N64kv4gR9OaV9rhutTd6YUhqiR4k6Mmv30TP7hWF5jRmZ/dFMTGKUB2AVYVCoTITvLS+BvrdXzhQ
ItGcEduzjwv8bY8rcbKCKnEB1cJo6AENMr474+LN62V1zhpNoSGL1jEoJwSL3G1ymDJ4ykwbK+Wn
JFeDrgSddlQfbg1+fBBEnpIABxrIYvHy9/UfgAv3im4FeuoYoFFA7PH+JLc5NKtSTdcx7tjztLHe
gJ62NtHSfYf9nnL11A1eNWJcjvXQhLiovSS0tc2FR2IQxRkgjAc4T3M0Lox9gk2VZW+MRLn0hClh
z4W29rgwGQa8HdvstboHvtqpXf1J/tXeMEW3PPYsUHpgKsPNb2X/far60CT/QDFxt6Wz+RH8ncoC
ldog9RI+sepMXlUtL620+mZqPkutGcyOfo8P9dw0zc00O57Av/Z6AFvj3BWr7XSovqGCxte23O6a
UTtrkXMSC6juOfLWEPsUG7caoXFLbRn4gLSf3GF+kUWV5b4BEyJGig06A5ul3o0BGa9RkgONw0ia
nktcA/R5EgTjXgJQVGjXoXcAgCB/QVRKq+vMAXVPnCIOU0ilo5WcRrUzu8Qp/d6uvIHOAqO7h6SC
T+9oTA8coxV/rqswEqraIyqRKu89W5r8rv1eVcQnq+mDo6hylxHeOb5ANmZQRefIboBsjHNfLR2k
StdqfDX1Vm9dBrCNEZEpk2TNA1BjBgJ33E0AG3vs7zcfcR7AWkQmLPYvZsHSl3Io0c9e+y3HU0gZ
JUJBR7Z9fFZXGK4AeBJb/yBFa0oN7YoZAfAXwXDnpQD/gOtqjpDfHj5f3m5q/W2LL+XyUscMToMO
jVWUvtMUrrxetOULaR4/t7NXZeBJ2DZRuCKT85VOgp+QtwbSaDECdF8uqSctQwpCPBFVxm6dsbXE
JezUSQa1VuAfLaRUJEwCZ7ft4QebhKFheisi+VN2Y3yzMC5fqw2YkIwalDblpSJB2vm4F4fsib0F
tq71yzsmECh6ThEY5QsbIql23M0LauEMjwz5aLw08SgKc8EnM7koNxxCwGsJ8Nmstq6ifV3WsyLC
Quw20Ddfy+SjecKgY2dhTJWBy42D1EPwJYnYiACYNQOASgKIMqH4ZqSkxbsaD4nmn5Uw5vaj/D/+
aXJR3gO0P6w1FssElKZIOce+fGNB61nB4KF8Ljrv83jYj7vf9tgX3mQVSN4R3aIjHsTnA8EEJnmx
ilMmicoJdoH4kEoMhrVzDAV/cBeMplqSdaQxkhfNDsWon+pYelDj9lpKsIfDpP36fFm7jrmxxwVf
gonVrs4B70ucm2K8yicRueV+vG0scPFWT3UhJYbEAIRskjoHfhbpMfbJYYXORH7KYuE17fNFGR/e
mYAVTjsTGaUjP5qhd+Xl7vNd2400SH0Cc6QaKnLkn86wOnWzrqVcRHH2TMbGzTQ8BQlp4nYPzo0V
5pIbl9P1FTCNBrVC0QIxBwYhxSuuzEv+pIdVOH2XhA1Y9rE/OJ8FCDyYI2RT47HOGcYDdTXW0b0+
qmB3niDlPl9ANgzqBO20QOLBuWX0yv+Aznp3qRvLnBtCuy/rsgKWez9bPeCN8bASP8wnqH9DReYg
PARE9jinpCSr5jIumWIN/WaF62F6ZQBIw6P34jejXXf8vTge6jyns07SGoQ5OrCGqonCJ//fM7Y5
ysYCl/nHMbfNwajQdU0lb7Ifreb75w6/25vfWmAbuvFFmditjgY9bjkj8Zo1Gzy7TMGzTfU01JP8
CmvsXaksvZmCZTRTCpdk9llKkhdnLR7WOM7cec3lf5OUoauIUtrR0U3k4nBYe3MwbfA1dlLQaPJ3
fYqSRbszYiIwtF+kbCxxsZiOTVxXJga/9Yi9wo3PquTGb9oV3pTQlwCYoZWOn2/57hMvJoNlx2TC
kbLFnXD1TBWrYqTVeOKNCnS2+vvlSYGWU/YIoCPOOSbvIv3CFNjks/9Ez61xrbfPf8Xu9Oz2VzDn
3nx4tckhCp3hRcu6nwJ6jdrWtzFn3mLaR78BZPcHCZYDCBBg+/9omfu4qUb6lTpYP8MwTaY7Zy57
3Y0vVPPkEM+73vQ8R2zvhSPDbGs/JMLN1nNfm5aO3sxM9+Gd7R78RJiW1m+0W3JXgp289ESt4t0M
sbHHnfqlY5IyK7FUCQ8MbWq6/fQg2M293A69XEtRTQVXQX7Mcxox5UAg4AwJVHKcj+t5eSUQ7dDh
R4yYM/kSe11g43okqmh2L59by1zq6MpYonYPD0KH1u9cMBVAHxEM0FrQM2lGkRrZ7ovN1h4XN3Jr
oE3APFaPlHAC/To0NMgXGlXg5m0C4M2PCVinrlV/OWgQe9aADhL2aIWL5sKmmKkWDyro59ILOU7X
DCQ63VTHxDMP4gOGnVa8u25XzEWKPQOQbaz4tuAifudN0CIpEqN6dw+BrR0uLGRcE53MRFi8PHWl
2z5oB5D2v/1kshPat/HxH3DliLyWC4yqIe0opwiMBQRl9pVys5y6b+gkYgzCCewEQ/yAMPvy5R8s
di8HbBfLlyTQXk/xdM94PEefvHW3GSA22eWd2xkIRzFFAYuDz74iX5NUPc4CG71oxvkyAHkru8lV
By33OgRPZNL4cfB/ywl8L8Ey647E7E4zedT2wBHu5zQwldAIGF3pWrhtRCJ6Lq/+dZN4s8H8a5HS
YSR9SvBt2aumief+GkGSYfDv9VmKDFAFJ+LELogUfpB0wLS5mqbzX50aBlzLUMK4KnDFkDF4Tm5r
8LLjcGEyRnoTxMq3MRdsusCj+WZ82S+6UiwYcsjto9Re6fJJMr9O2l2vXa2ZSISXBf4nLuVwWchI
kkKZZaTCSSGu3TqHxZj9qe9Tt52sl7IBNVo/na0kvnKqmrrKWh4Tcz4mE7nETpBRURm1OwG4/eZc
prLMfFx7drDiStMmUdK5kms/ZbcYUmvx5U2M/YEBeARDFYYjykA+ix8nRC7AJbF2tg3TyEG/xegr
sQGRETGyP9EVg/0zn209l7mcXNIBttChiq13btONX4zqPin0QLd+CqJ4r/u43VMuUZlOoaGrBI9y
7hnep/asa6Y5Mh2rUPR8tfv+ubXF5aipnqCGUcGh2JRfgu3rD+oxORrXy8/scQiLB1ZLpHitm85g
ATFuhHIgn28rxNyx7ZtytAWzn9wuyMqF5euYEvXHt+Z93DD37QeaBBRUAqsLFFnsi77o7h3g9+I1
HlSfllZiZjIS1nACOf1ROcQgQxoAjVF9NkkgLJw+91SNh9XPstMsdp7EoXLfXrrrHJfyES23PARv
8RcZYydGVH5jmN9JyMK827VRFVWGTCyKRY1/CTHrkUxNnqAPdcqgafuu5lH7PwpAu2S/AiFp9V3g
xru5amORi8u8Aah1LLHa+Kq9QFPqzEgEdB+MZ6M3Q0I7DeI7YaEvMspHaTF0sWLAneJHByTIT3Jg
XLrH2FffTKAwR6zVPk+yUMNBuL1czCrFqnWOJuEUAIbnZbywsRR2sUqOKh6iA4hWCeWz9kvSzQZz
sdt3itHkMzLSDLoUqMueZ7fw8icpaqPySiSbuXej2fgPX1qUjVPohKD+tfLBbW1wLMlJJPCY3cT3
e0F8AYFn58okBg6T5Hq+DFF8HL3qKEVslkckXsv84EM235ji7jBTv1pa2tuoVWrwGyeGccwwvK5Y
ZrjQ7Kmx0vvP1ybwS75KIBrJe0fCiD6VvzTy3Tw9KvmPz03s35M2a+KKg64bm3pUYkip/7cs5vCo
YZAOfYXvkle/TC/gHmaEAo+lCSUT9c46pidDNAws+oZsIzb5HJRcoN0q4CeZ7VV3jBTX+Nr+Yl3G
RkjOt5/ANyvmUswEODLFmAQ7vRZv9bMF5V/so/DCFVhGczoQnZeiOOfb+bq8Ym0zKuzen95nnYFt
ac+M99fwoGfC5ByHWlD1CT8sl1wszR7iLkFSa3118gfTJX4CRE39Mp4Lr1BdesmflVNzx3Bh9RmU
UGDFcHyRwpvIhbl0Y/YJmDlnlAqNhAPZ+Fo0jqtaD587sWCDdb4eyGrdifMGSW3yHKgcqY85UKus
PUZMDF8tBxzLnsDkbgnyHy/CQM2fLhuvsVzELavgL5KDCiQFeAU6GYEJ7cHxZEU4H6ErIWoR7Y54
/M6oOl8NdFZqVHGMbMfq1uGqB0n1gpkSjNQdBQv8/MvpvIxKM9WzqU04nHpfPSUHEkJb8if5PiAh
tNf6OfNBMt+IBiMEx5Muc+lImos2aXsAJP+CgSnuDN6HDFSTUOnwhZrAu7f7zUfk8k4GXP48z3gA
6AKw3S2YxmKdEzYqVOnB2P4gYAcVomU+PxR1mcs/OYFE2rQiq9f905q+mn0v8M39+9VmWXw9Q8c+
HRyEg36VPL0z5UNVUT8m38wTCXNgksBH3WMYCvhuwAeBt3j73HfeKST//qDUeamVkSbKPDIABEt4
47G+ZgrPaUi+mK8Qd3zRTtkNOSRX4znzkof6GCNIB6iFa0frfn117qUH56jfff6bhJ7FZaKMdsqy
Djjo9NslYJXWDP1MHWIzNtDFInoqkbX3ON6caEmdDW2OMfhoWoLswDTZly/2l/q4+HUoFnwTxOr7
qPzGGi3tWtEzJKMxIe6IkYIyRj/DbgWOJTg69fdVb+zk8YKpJqaYIkcp8HAhU9Swj2v0TpONikvY
DhNk2fcftDGox+kKOXIkIQMTc3X2AC4Rt220UIEyl8A/BGH5fsZsTEnloEoO65Jo98kde6OmV9CR
bUBT/1cF1PwUzSj9TZxCnATjNab5gSje0OXSoTMqEcM1o+UJHYJ7/QlNYnCSWFdD5rbX5DuYsrzy
kAdU8TLRDPEu642q/P4BXLY1RlSzipLFIZOvkxCjim+cGYkQIy+SL+SUn8Q32n1n/W2US7oQQoNM
iors1Gh3ZfHaz98HiQi+5v7H/G2Dy7EghEwBb0X4jfJ1k01u00gCC39TX/02wSVZJTWXvpHw8WQ0
pdWg/FKfMNHQgVWTDcBkxwlQtvIWM8TLA3h1Avtr8yg6o0U7yZV4CgXCR0rA5mNWv9J88iHNFBDt
Xz3Bbb2Ey5yaDt5QScNKu2BFMfnOdsmaHprqVwEj+5IAGQbVO8CPohD5mzz6n13mR6ZWmS5kNpAA
MiNkchkjozir3TpzWUc8PYlGtHZhUypYxVRbN3RN5+Ea7aCnk800fJx7+3ENs4P1TI4aMt17WDxY
VTAdi/sRM33CaNy9Bf02/eG2vMQtmRY4bXwlY5MVNwnas3PVgfdPE924dl1nY4srXxWlqEeVsqus
u7Ixe8LeUjywIT3oP94vz6EZCBKsaHnqnxWzOayqVeYwqfyYWbkcpMRFY/Spu2lQCgnCc/+VarNA
Vvpt0nljzVoPxQB2JWAlSOfhVmtiNGxBvTw/EnTLFmFlt++tG6NcPh0lYN4yFpC0RUZv3sC79EXy
Fs1tLWQD+dCOgk3dzXOqo0J0Ck26D6oV8jBT3ZLYxad4jtuvpH/8/KOJ/n0ujwLi+d9PB2kHaO7U
+ul8+7mF/ZpiswQuj9rFSNUF3J34UGuY31jn+UwwOT4GzqkHMkA0yiBaEZczJ4wLLmMKorfZ7r3e
Mbwxf/p8RSwdfih+0S8F+T/oGWz+Zogyc54o0xxjL3g0+ktkQD78u9S4scPFUybl0mBZ2Lj/t8fl
jTEunGIVlOKZBVAXxErZMFgwhNNFPYhaJbtpaWOGC6BYIktvsHqvbF6r4maevkm6YErqgwkVCgbQ
MgBPrbLD9Ieb/FzmRiGHKwXBxWMlhSCwEWQfkQ3u07SFRoe8mcFbFEO0ygCf1Q8kBlE1zlz1D0fj
VsJ9E2eYEo02gxIOpzUEN8mD/FU96V4OQn28/yRRaoST37q9BWYY0avxx7kkzjj3pdKppKNVrkoY
F67yMgWa3z0SX35iUP7+nETwD3CtztdKkN2AAAu3zNhTBD2KD7HMfoMD3SMTSAomtvRnjsc1Okkw
ZaaEdQme+/7B6l8/D+WPyYmzwGWLzknKWdZqBQUyYzdS7UDyQIry17yMfZYPChFI3YvWxBVba1JW
E2h3lHAmoxdTFAIgdv18VR8uVViUqQB7oqJT5oDB9c9t6zU8FUq4MIYN6Bb71NP1p2F8U9bgczPK
h0T4bsdhFAjgyvlAg+BgHbWVwD9jTf5ZFZhMy5WrtcB4Ua5TdzLXsIqbW6rMZ0uvHibiXGhbnq2y
ve1S028qVyUVgKrUOKxV8atU4iQU/MIPJQn3CzkntpNJ7UtTV0LNPLZ4zCtD26+GI8Zcj4Xw2fRj
dcBZ4/Ydck8jzQdYk8Hs11R4fakjcsagfBeqgIwKXyr3XMlUfu8/d3jXsTw0ltmboXGfXHffGPK/
P1tBdhx/TZcyAIuVwHf30t7WIBePiVKQvpNVzFupuUeGmz5uIDi6+J9/tb20t7XCxaSx9v0A4Wol
LBec4LblUjxesQ4EGpJSBozPJMoCLF3zidZUTVRYGkosmS/MDTVtusmZlZBNRBcHsBR5um9B/YZx
bglbvLu7uLHGleYaWSsllkYl7ALMrakBjegY2L2vfF3C2CWB/L17BrBhNkTnyQcEH/zT0hxdtpBV
FRArc3nBIHRwNMRrbRnN1SirfdhhZtlT7Y5GrZyMp74xDi3koIaleQbO7P7zD/vepuL3GfPLNu5d
QG6ZfOXUGIrTJzn2uRoGbzTxjI8JwfWijq+5cjv3g2vkh0yrIvvuc8N7O47uC554ISD2cYCYdmTo
aIKca83QCu8umhZa6vPnNj5eLNnuboxw0RjbmUSNsjZDEEiA4exSPS2QEau92JdkD8mOjZRV0ESH
sFB+JSJz+PhCwlnnQjMdirqkNawzeNXqVwcQ7gCD4QSMEX28ba5ElBkfL2CcRS5MKR1rp8xLJWQ9
YEhJDFFykjzrqn6wrlhZUvnys6YJjjbhLnPHZ6IP6wBFJ/Ttw+qp+haj4S1dG9f5c/Od4K2EQqsa
elzTM0Z9BAx2+05kGrbFRiU+DmprFtW0FqXCGjv3U6r/rOwWzOetkCJz71iF4u5/DHGHlqasnSov
hRmym+0cu84zfcSDabCemtRTTtDfjYbz+krxjlkQV1Sh/40n/TbP9mFzsZbkuNHHHJ4EYU0cYcoB
MurknBwB2IAamHSJ74SuxJzzQ17YrJgLnUk1rYxY1Azjxou/Kj/YXEiJ0EGnBGiUK/2lfkjPhT+d
/81dYbvVXNT0PZWLpliQEQs8Dzmr7aWZEtoAvgly7+4KGZWEA8VWB4CiPze10yAqBmElJWxS9b6S
6jurThEkla2GIwHgclmc9n+rmsTi87dJ/oXCbJpYawCBDlcduIHCfnTs5FqThS96e1XI1g53nNXm
ksxkRXJVzOOI7uGCMejYL/trJqSx+LEN6USRk4pssgN946PKsHRFmqLCLYjlrvIBqEtRomGH4Qef
3Gwfd1iiTaiNmb2YqAnMU2K4eJBQDjbQUcZpGCPGaWC8CU6QvWp1u5Nc4Nt6Ndi51aB+ZMRYfymD
rBAJicqDeAt3rz5ba1ycG/DJCdyf0K1/H5Owxs2YRI6ZCeGVcve+ABQP5OHAyIi5HS7apoLYzjqi
/ugCLaxPGf4E5OKgHfDI5FMUXCTIIQ0XmIfpIArAjw/r7+Hw2zh3XOkQeoH+JIwznEmGGs8C44jq
F6GwLN/9jBZoOCyQ/usYb/7TOXur1iUpZQEx3bfWLy0FB1ejuWpDXJkUbqwk7pii02YCmbwEn/vQ
bmBsbHMuNE29Vdg6bu29LhG/HcopSqlci4KDxdeH4NiY4Xxn1LuCUDCNh0xNgeEeUh+rAe5hjMRv
hPsn0sYadzzEoLxQi8RWQtp4M4qb1CMWZHOYdsPga54F6tyDqErfTdgbm5yvzkk2VlYHm6UMGb3s
OW5kXxlUTzZqP5f+XbbZmOO9Ew+8q91jQ/UIh5/lKpjhSWLgdlglZR/Sk6aLXghErsIdScm8LAMt
DFRSL5itfQZfHdI2FJGj+ak89PiO/2pLQU1jGWDRlQFS+jMu1nSYc+BRATygi9fPi0cc4nZp42mr
6s2KoFzb95qNOW5L0Y+Qh7Hu4aOAtK2Xv5ju12uwpYI2qggTDEV9HntoSe2FxcYkt6VlVWSjueBY
AqoEvMaYDwjsxSIXfZ7T+8xpwa9My9y1Sjq4ZScHSQKijmbQJh+KmYoPFY0rYCgDKDRSjD03N6kE
ssJVMkw3tpVTvEiY6I8bTCbOIHotuv4WYidBD26obkB5WDWHdKr9SSlsVzXz3B17602RNB+Z0Stn
HJEZ9GR8YlXgRFO6GC8mo+32rQMopzmj/skn8k2HQPJp0OrO1SfrZzviMoOM/U1RVgI0QfGlLOLQ
TCpfkZvkdqGgcpusOvHUKXnrcnLnSATKRU5RuWue3thZd3IGLZzibg3quHtKhrx2lQ5gSqmWr9S6
+pJ1eFp1MsyPzPJDPtrg7Y/7WyWur1uj+YFGL9j41sJw82YqXB2KNKSYbhVbDzWb9l5VplFeKKd6
7B8MXbI81DvmIU7bObSH3om6LJ7dttV8KuVggO9uu14CbQFaDN6UGieqLKesVQn+4eVVia3Ja0H4
7PaJfjAl6QgWjsFNDUV2gYYaXRPE3ZhRKH+qad54fVU5XhErb+mMPSrGpTmtjeO4U9bL0MFcnGtp
MZvjtIzjCdyTxX2TlVOYSCXxJII7YD1BM1gr1WhYSDAXyoJunVEddaP/aS5kOpBCxkQEItSr15RC
RdUuvkiKNYfGSn+qsz0EXSnfpnNzUpv+wanJ02hZlzirMZi2LPkXBTeli2YYN1KmHIZujvQkCfIB
sp5LDhVhMmquVizTmYygV1wyQCAhu27BhSO7jZWXuc2tMLNXzS/U2YJesw3ZllWeL90iK1c5AMHH
LDOW8ywpUgIgY9cdbXmIvSHv1lNG6zFQ2vFbMrV50IPH1E/zofBNtZADSlrlRp9LtMSc2SdqFaXl
cI4b4+tMpHu5g/iusrxN4/jYIv1axDk3Lf5+6X8NTvWgy/EplefrVl6vSjm97uokkjXjx1waN4OZ
yJ6h0Ley6KMkTk9yMUQGFKRcmq83qRXf5KD1zqQZVMUJuaY5pBxLEJxmk/YK3XIKtlNn9sYVY4Uy
Dus4l2tfGhzLTxxIZZsQgvacMVlC21hzdy3is6GVa7AQ5aZILQDL4+Yy5UhlanFPs05ycROo0Qud
r7umCrK0CittjGhTR2tVHfo8ibp58JdCuc0r89VSqy+z1nq1aV+ZTZWCBaJ7WyB8Gi5LfFNp5pUz
WJUXE3T/O+Ww2Bh9xFDfc5yUflPPx5w2h0mdwhYqppjbM5JoLsw7pY7TcKnyb63UBzVjXZ2LBile
6U40Nx5Bmtv75kpvFgWEUqbRQl4qb+mx6eshUBPLvrOkIUUsFYlbU0R05phRm9uK13YWkB9Lpl2Z
lADio9q3Je3Sc6/nHmRBJ28oBh0ToTJ50hTCnDjGpIRSfMMk5xA4dZrdVwOFVq1TUTNydIAg3K51
1qBwSH2TapPmNnlvRRKEP1WnOFaj9K0BbbtrZHqEf+LeLo1HYqSvY5F8NdZBcSetP3XmbeJcT7RQ
XFmeb5rU0Fwnm8+pZITjYtr3eqNq5zTtaz+WpBc56cfHQopTFxSx1MWvoi5Z6h9aW92Bb4J68lQd
R5LKnj321+DnRBKX7rSkWl05z4pAlokV0HHCWIhm9FitrsLxJhmkofpKo25MVXc1ms4jRq1FOm1e
ko70ri3n/YESDQ1baofr0pyVCni0Ob1NsvllKfUva679pCr9Opn6UY61LMycDIGcf1PN2hutOJqr
rLuXR8iPx1P5U3aq0lWS5Jc1QTlhmOx7BcGP4+K5bctreR5eYuD9QIv8hTrSuXKAnSG19mM2kpOu
kN7TSz2Y1+JoTvpRGzIMfTj5jWYBK2FBOPlQJ13iFoAtuhAOfUt65CorBq+VYt2uNl4vllijLi2c
cJ3rB4YBdjWjBiuiPp7g8VhlGkNM25IvRepYXgzaE9NybPyfZK28boiHm1VuO7eX6uE5LpvlZTVV
KaJWbt8lpGkvSiyT54KobWhVxeJZU0v92ZjkAMQAlivR8ULq9aAS+kzXyV2pFBSzEyy44Xio0HNf
y5qvTkapN6n6t5akaiDX9DuePK/WNgYmLanyYFWUW6dqcZtcJBKYdjt5haZqLtw/8aEH50kgXraI
ftCsQfLWrI+GpnrTqBWs9gwgElGumqW/07HXk1LrLlGA+YhbB5jDoQ7tDnTxQL0Q16J1kBlG6dLF
vkn16dWk7d0yyueeOsd2BVFRIw2YbTaB4FuyAB6ehysA8q7SJgd9NRPXNMzXqjWudWuZwybGl0eO
NI8ouoZTR50TYvXc6d0zTk3wOVatpxGzPmrK+JDq0t1iW5GzVmdJpsqXzDIutjz7VmwEcz2fp8q4
mMXsJ6UUdGt5ozljZFEjc6vGCnvFuWsyaDGVziE2ZDT4aB+oWXxQC82DAKS7ZvpxBEdAk6iQ147N
FmzSmA2VrUthKes5kcwXQvoW/TPjV24Dnz2qkSP1t3mSlZFh67afy8vs2jRdzzhbxkCtVho0MsY7
pPWrtTQQn04uTe68TjgJkKezL52cAohmqtcSQYGRtgenmU+A9dsuVUF72Ky3sZTNUaFO0kMCOVHX
HMmN2qAYWGQKTECj3FOz9IcsvseNNTvFGbihhrZ9VePC120z9fPV8aZEdp2hNfxBLmav0w2/0Rcg
wswsrNvR9pIZCNLabt0yS24dGYk9rZ0+lHVyY0tWj1JvftXq+QGs2I1Lx8TrJvnNMKpvsCQSh2E3
rw83M0d20OU22cghdzNLq2loyhUtdnOYwnU0Q01ywq4F13YBGCapm+MqZ3dpVUD7RNMP/bSe6znz
8FhwVepm1NVr+HlVvHvN2Pwg7vKGgRm7L9GZD/WiAsHF2l9V2pwKrr27T2/Wxgp3t1CL3Mmmcnp/
U3lHYEh3yt0UKkEVOo0rIh8QbTJ3tagLYymphuqkn56bLtK0F7l7/nzbdt9KbAyYWICqYNSbJx8a
+zh1sgT7lprmd3taf3YkP7ZSrvlanJxA54ajqhreSJI8VLnzoKmW4IL4cXoV9wJbtfFgY4Eh+sOc
SzlVk25lpglgogbI5ROTe0DtcmfcOdfxmwp1AqgYvlLI/xagpxYyg7BN5D15a57r8U1xVa12hfvp
hGLIgaBfRR/s6cGQLnLZeCQWDQjvOerWHte2qaCXsg4p+qWq1bi28qxogkjY8xobEt+QlFDZBZi7
HcZW3el2i3fNeH1Ae+wA3DYeAEXggF0rhgqmHExOoKPARQK7jahZXxvhSsovbYMZ8caxAlSGjSDm
dvdrY4gLAhAnd0lsxmioodRdrRAdbF8QAyIT/I7VZj5Mda6G6+Cg2AUJERhQT1ILOeimCGxNWjBC
IIdZLr3icPUQSqM/deU3ZxivGkU6fP5z3mmC//RIQ9NBmKUzBVELnxEeu+k6G/k0F3NJQDg2TBfw
Q58lybyfZ9lPM9TICQW12nybguMbY4IXKZ+uR2M5rXp9N8nzAzjz3bpogyxpr+ZYPhMtPpekupTz
paTq3TBBAGlMg6nKBKzg+43e312J9zjf/Gx5NIc5idF36cP3sQQTUawe+8CSgLdljWxhr3XPB7fZ
mAulVdNxg62Ru5aTHenedFXabvm9uAJl97GN5uvyaxmJoUXMs//8PHjw2JwBzJs267RkNTFjA1l5
Jf0RGo5Pa2cfy5QcWoLOa2PQYKw08PcX7R3V82tIAx0kXQUOKTVuh746kmE5xkX1uljOJIgV5hn8
TwNL8v8Epc1e5jc/DYf1agHCgc5+ihrIDuoWlRN1q1aoQbGbNTeWuNeYFK2PQppY1vQKKZDV03yp
bhnZ9UJ9DaA185zkgAY219OXLBQCrff6wtt1cjl7LCynlMbGCMsLeVhTl2mbl79sN3ab2/yr6BVI
tKucm1m0MDO6rgardQKMoqygDIaOVqoJzuLdNGSahobszahfP6Qh2oGKfTFCHdLmkKXDcNPnmWUv
XkAe/T8GeJmngVqYGygQL0UcZIDFL1cyefncxK5fbExwfkGIYsxWJaEMs18qCaKfhByK4aQR6Uyz
h2IWFA+7Bdl2SZwnyOmyzCrFkkBef4gTgCcLvK0eoRPlz9f/oJ0t2kLOF4YSnb2VYPZqqqIRl+RV
PZVUpPOr7noCNKQhcKDZOAHYr9jEcd/VTl3bRA0lS/eqlbzZ6CMVCWiYEkyWtKUUzkl1qBsCHnBt
IF5Kuuu6A2/GjLFaLT9UE3ovo3yArs8VZqLfcs30856eSgkPfIl2D5mDaGrjPvr84+9tDtOKAZID
E042j08u9NxUmzlRQxWC5vocNEPnYnZDgEgWWWEuuNkcSLZbOAhR3yS0OsmD5SUkfdNkagmiZbez
78gYB8UbAmM6475CMjmkzVQsZ+NbeCxh1I7gizuBUMkfM5FDMwfiU/jWKHf4L7j/pcOIZFNiUhRz
GBIAI6a/Qju8PbWzuwhfoHbr761FrpKrM7nALQDLXOQT+hKY/72yPfMr4whlVMYKHr8sb7Wvnag9
/YP34b1nTEdhVw+FTeDy02JDI3W63Fhs+hgAmUt2mm6siL3w/QNkzF5cbW1xR7dtV1YqaYgr9cqM
8tFjQ8ZMHBISAji6/fYkfo3avWBtbXJeNPfQ110wZxj+xViLN0xsKuOrS0+ig2r/U4I8WAe0G3Sy
/OCbbOVjjFFm5jzzRS98Rfe6zBtVHx3dzmvuGSRC/5F2bt56U4ZGLfqLoXjNu/kLhPeyhQkU29RM
7iSbWxUTJym+KdPExS8g4Xz+L9KuZLluHEh+ESNIguuV61u1y5J8YXhpc993fv0kXs9YFEQ/dPdc
HI7QoR5AoKpQlZWZgnTlLRotuuNQNqSTgbUXOyqKWqVFGSeTc0bQLuOOQ9EQ8OlGAQmASiqyaoml
9aySoR+aPKIfAK+V+kA7uuIj1QMta6fwJR4n12YibK4MMlc4FgGnTyIYpKTWVeKVdm7rz5QZEUBT
lHj24Pi97ni5Jtk7LE9i0HTYcCr1Shw0ochoaQ4FesIkqvi99Z+SsPUyGT/cqWlTLT1sBn9pvuhK
O7DFGg7V5tH/ilxeV3crCYPgAEoV0B0wDYVJLLKgCnoSlrJXL7sy/hUMht+0uTWkPKaJ7b1cWWJS
iqAqdMEMUtkj6LH8n+6Q4GaznUIkK87+ge7Q5uIUlULTqJDo5SetQppcqgp2uoULlm5zobDbCjrI
ydvc9x7noGwGz5UlxgOOc94mU5/rXvCcPCV38RFjicib34KTdjt9QT9YpCGGdz55VhkfqJcT+G5j
bOlC3GY/Jf3OmHkFwE3kDaoRvzeRuXZQqxmBaYQRGkjU07KTbshBOvOBIttudmWJuW2yRszAKNC4
pFp4sxse56/qcdktR8HuKjv6FvSY9a49bOSe/EQXNOVOJW6l2WhWwcPDvUoay7/alsh6yYS1oozs
EjznF5++gaaHyQ4Vyj8TWaANAXGR9Bc/jG5G0ZVx5oKI6OySSU11L49eh/4nmLY47oxngEmyR1Dr
9KTG6tBxboXIHhNeUWn7QL7vH3MNpi5P5ESBBdRyrZAsVqgDnaCknIVsB//VVjEHH90BRe1VXOzk
JIIjSMJLVb8hoAj8DyNvKKNSxBtk9oiOUMfE3B71F1OHFr0nydMpHUpLToO7iccjvflp3q2wT8hJ
qkP0q2GlbjEjjrmCUI+d6z7q80T8ZSUUlwwSY3h65noVJE2aUB1kL9VUL4qEs2FkkD8qQsiFizbm
fIBjQfcP/+inSJf36KLtmrGvrdaUrVJv8dRp7EnXj9A/OJSYb4hI4oZqfNbDed8v7WJf/8Gf9+Rj
vY75yEo/ynmuq4GXinabxqehmjkY242Y9NEEsyVimuVGmyqpL0Hys7qkyepN/zq4gBbskETtr69o
41n90R4T2wd1yRRxSFO/8wzE9tQVbpabyRZ8ZRd6MmeScsNzY0SeQKICw10YM2J10/RCMDNN7Om7
sb1fquCY4h0bBWDGHiH5JcY/ukr5YqbRVxxpHsZw4+N9sM1EjaEbtb4vOhzoPr3rl8mRjdC9vpuf
o/vH5TEfbwzAztc39DwrA3S8vVx+HJNnLeRMTW19tA9LYT5aWqbpoOXYRiQP7t90tNCB2lG868zV
oOEtinE3BvjFo75BvzYS2ydxCW+SPtnPKhAjKq+mtPmJIIdEdxHqlyx9XZJNTWqUWFeHJ00mCFZX
ZBxM3ZYJU0YvAWBSCeklc4WLTguj2BxET2in0hoUchNlEnde8nPUpnncuxXmrMlqlgA3JhPPSNvG
0bvgWVYKRyDjuQQCz0vy0DJOqQC5+F02Ty+mJr9VtBs3dmDPBXgk+R5VaQzF0fSxT6a9HJq23oKb
RIe2WIP2uZjXdhOAUWsAXK9RPYJmmZLotok6LWQeAYkCC7MwGombRUCcdGL1QHpSWb2anjQSHSpg
DVx9zP9Ss4rYvYHbNyZS5IMDRflRdDlG5JISg5bmaIF8Ft3ctmysJex2ixkhaTQA7VOdRpfvjTE8
ZRKGZSppseSg3ktl46jF6MapsRsS2ak73ZYy/JA8Vly0ks8UP5eI99cvHv1qH19+H/ebuXjorsxA
bWAKS4BmkNw6sYLWO+TdeVF+4/SoKp7dsqRsseFnpjSkojHRBx+lhKoeDQFkmP833EtbHwuPNmYr
InywySRh6tKE8riI8v/izGvzROWgoKWwuCKdks5sOeVEIbpdzHZ+MMmkZUuZZ10kwuRgJECt6ej4
HUXthypX1tAYnE3d+HYwZojoLRqqpLHpDDAZSzPWsuyhg5nVL1F+FwacS79pgqgy0eUtihZDntoi
RGXKmyv9TU07pybKSZ9K7/op3Dwd72bYqc9AmyY06bBtS1Y72RIDKPPtugV5wxlD/O/3Sj5xlwZm
Z0SgKvCKOi+skkD3JqzcRR13QkOsLmiPAzFvhlD5EuXik9RAEzAWAafVx9o12xTK8k3miIXsx12w
lwbiLpHuLJLhpPoS2oCQNLasABiba4lkBYCpd5XEqepuRS8VyisEk0tIXmU26zMrAQSPnaRfShia
Le3ys+pmlomUA1DWn9d3bCvl+GCNiZViSYD8TDEWtcjQklJDYkMr3jLG1B0Hcij78H5Us0MRQoIz
CFHK4Zj/XPTEOxVVZVHEPDCGVJlqRqJJSgWpbB2henAuLDYHZU/nRJozl9/jc0UZtgBIJhC2gagC
y0SkVjX6yWmge8oZ5LKo6oJqye2hU3Gi1EfCHW/MbstNrOyx5z3LQIsyRhpex/oO9QZ7AA1+Qqqj
DhVjko2cgvnWJV5bY3ZSkJK6TOIRY4TjIylFG08HN1R4HAQbT/4Pm/iJ6l9X0hnvK8APDsZ9fkNT
YirZnt/rN8otJn1BLx+5KWWuc/+BcMWWCzFURQduBB9SZ+tDZqs2lYLyBu5G4Jtehqmm0m+OFfht
BB+tnICre7m54LVJ+pNWJanWGGOCyS1UZA27wphY5QUHvMJA7hQ4oFzyKPdjHlj6ffLQYcwBPMbX
r8jWKVrbp999Zb8M9bGYRFCfhKTEDEL4IpDXcjSf9fwwNTzowpb/XBujf18Zw3u216YSi+2c5Knb
U47J9L7bqffoukDnt3ouUZjmwhc20kG09t6/KpOeYNhIXIS2JUgb4h3mfi71ASoe6ZSqq9MiASh9
TYdY0KblNbc2V2xcHlvA7xA2p1aquQBiMVS8LH5Q4u42KiOrqL9Vxsh5StJ3AJs0oKhJX3UXQ8w5
MkmTATeGraXFcGgc+qOnYb6X1/rYcgNrM8xxCceeLEKiEm+JhrslXm5FopzNxvwPKdDaDHNQ6kJI
oT4kYgVN5UmJF40/CwD61Qq7N1b/vq5A68G/t445H82ijXMlY026HEIM2SSPuVZ9uX7NePvGxEEw
30Rxm+McqFXpFAkmJEvkBsCN/P/MMK9FJR9rEotE87LudQBRq1DaxOTpgWymEO8b9pm+GRBisA0r
9BqPLoDjoPyvjrUj+KCFPXIZ/rbi6toaE3mGBFzceDcqF2uSk4EGQXujbhEPVR+wQV5cvf6pPlE2
Z5CPLuoA9nK9f8QgiCOq/VdjVHnIvs9snriq64UxeX7XTkbZxToUfH5k+69fUX/9CyJtlnabPkHF
HjTfvN7OBsfDR4uMk1DCqg/NEEtTzihne2RnQv3j2bQ7yJ3nTnQAG+1oDSMnxGy+odYLZZyG0Ypl
h3cMCCcl4qaC4op91Z7lOnP1CpOm2fyaUty1WXaiVRbdeegE38BjtaxrThZz3Ut+4nIWitZMDVEg
Xt3qVpeALbb9VYF1YdIOUDyzS+EpN96uX8mN2jQ2HYqjuqESqHNqzPmt61IroFuJq48cdP6WIgMd
PfNQ3fND3WakW5liHqsYqhOMdKoUzwwOKcq3JDiR7h5gUavrWjfOeO5m2xOsDDJHOBLGNjClREHC
BNKQNxDz78FvdxNAkzM3uFwWW4jND1vJnN+qVIxhGGLwBHyRL2qjgh19Vx/Eu26Xqw7qKS45iJBV
7ICutuZjCH7T6lXJrfLIozLbGH7/+FWZMw00hRFiXgpeKbODe/HLeDOfVaAqMES4Vx51hF9MbTr1
I8aIKp93kTca/x+tM/FRGNSRKE2uADKjNBbyVaiziz+bIwUhuglYsVCcb4GeiSHHlb9M58pXHahD
3fByqw1auY8/hImd2WiMXV6lCthFtIPkSEcJWB1rdsGk6egPipPuq2/jSfk5evph8LPndhd+L79f
v2GbDpvSDwHIi8cci2wpUUAzAF6GV4ugxrU3EgwIYnb0upHNl6yxssKcvdyIYjXTseVGDniiEQ3Q
u0rL3dzPmCQvI38k1VnGGJeVYj4PQ6ra0/UfIG9m6qsfwJy4eMr6Zi7hRyYPgxc7+a/QVXNLdWW3
eFSe8U4CEX5s56fJBcrjIL/Uj+FtCVGaEeKyOx4V/x+u4vumMyewEBZ5DiT8msYJ/Pnmwp3qYHRU
kOxegVB0DEE28YRX2tl4GW9NvwMDhQaKuBdzz5Nc+sMhfP8tzCEM+6KPE+3ihWj3D1y1kP3Tj7Jm
C26wo5wCjZ0c0Juy07sDxphuk7PEa71vB7nV52EyvDYfu7or4Xsxf38Kd60/7DDzv49uqCwKn9Dg
Uqf5lPCv7DGpnqCMhSpEcEDGeQCPY+HUpa1CEOFuOLRgrMqs9Aed+odUCTiyeKulh501bsqaSQxZ
h8AwixKpiTqAahHGQ/QH1WRwYsIV0t60QWhvElgUdCeZrwrx4ljOenzV4qTNIK+nr0XI/pkXFV31
C6a/Cpvrz2iE/LSwlVHmK4YtmkhzhmO93MY382GcnWyvexKwtU6cWtljbkOY/HX6VnzR/cVtoMaC
S7a7ftO3LjrQKb8XznzZNuyqZsIMpzd190LyFS/bnbzc6KlupwB3Xbe1QcCF9+K7MRbK3uilaBgE
xxbzjcVedDMv99UWSKoBGTbV1o7vQC9gJylQmNySGWe3WXhFrhjRXLWXM3xh0N5NuDN/y+A1Pu/p
yjlPBpMcRVpdzZLaGJ4Zo3YrfRErznfbzAnWe8lkQ0mkmXLeRArE0MCKcZdeao6t1T/ndoocW4BO
wOjRVwsfK7IVA9em6eJXlZVRTIZEpBdyqG5D5caYju3ycP2obOAFPh4VJgCZuBcplJ0VTwZLgVrm
L/nQHsGq7/T6aDrVpLqmNB0ScBw4qBJgXiAu3VFBRWkE2ZKSh+elbe/mbhytvo7vtTq+MTErnqrj
X9liPhSGYl3/wZsu0kTXAeypJvidFeYHGxjEiYO8VjwQbcQ3xBsiC0d72GFaw5NfL3SQdwDuQS61
Szi2tx4aa9NMeBQbISJNjWul+M0+h+Ai5sW97MAlJxI3/dX7Ehkn2SlKlsZRgShghOg/QvtzMLMX
0CU/zoLsDv1kiykGuPVqRvtyfOZsML0yn73lu3XGW4qdIk+lUIIg5UBB1OQFwCzLuCV2YolH84lj
bfsCv1tj/GISz+oAqSH6etV83avPGPYR7/KTZMvQvBWczJ955TuOSRaGUxtLm6gxTEbqL6U8jzOn
LMQ5JirzNhzCvDUU4XJMun3rU1lTHEuu69uA2NOr+3vrVPohV+5BTsTK7FvYoW/QEoptxr5yO5c+
URp7BlSWN1K7WdxYW2R84SL0KNoYcBbktost7Ze+C+8jZ9CRsPYe5tddNNqNo7DPX66fks2C+tow
4wmlXtCNcMFSO0ecwdwJ3WlneIndaY9yOupUy0GiDYTH+QSeh3+AyebcSHZiGwpuiynTPHDwhtPi
0OKYfIdGrvSiH6UXSoxWgTlUO0pnlHjmEw+GzTtRjOOZxVBWBxHJAxUcI0cIRviSi+TXv77NPDOM
3zGUbE56BZ8323fQVP3bDL/czHPhKuNhSBMkZTZeUnv5AEQZEhTU/1r0xTGKhAxldFS7LECi4P8D
jjm6CMa9UeJiDF+jeoMElFkker3gfxgbVAJxa7p9/jV2YwgB6meqDCUjqZd+BrZ5F3H2dsPpfDDL
rBniQwq4CnGCiqm2B/DkVG/XPx5vXfTjrrxBFMrDOFNvMBl+YJwScptpXpkcRl5GtHFK1ithk0tp
no251fBmBonBuUsf5qj04vIcjvtZ/hUCZJhUPFbkjUTog0nGo6IPlExljW9GhtpptQkuTlJ3oQjq
luubuOXhPlhifGpPFBP1H5Q+tLP+o7hD+DvmzyBXBT4xcqjIX+QaNwXksR+uG/4s5yyjp/1+LA3G
tQYd0Ke6iM8HkvvIHk6UdBHPfygZGaNFNQ3pxId8LD2pRmSMQBzOe3Fv1f0+/ATGyYJNMxOaAl5m
PIDTyQsP0/1kg5gB4yWmw4slW+/7D9aYPA5sBn0yCsjjQK4COo/gq5BEbyg+pN4yksaKexD4JEH8
0yDK2ziZvkamGoRcwUMEFsygD520rj0xrw5gyrnLitafQbtmKVHwpMcgsK/Gc9VmnEvM3SLGEYdB
WiaaQbfIFgyfFgQwAeUoIN0ZMD+r7LipIMdtGIy3Mk0hSdMSJ79xKvj+wpMqx3ijxOfQLUW35Lu+
581w8O4346kmkiGpDHG/oUd2kHbNjqYvIndpW3dalk0iEvNScmC+fzuF4DUdceAjEn0b9FmxgGvZ
lXrlXb9ZW49hbW2I+WZFo0xCU/aKB7jObbQfXckhUO4WEwvU2xDulp3OhzgYxDR5Fd1Nb7I2zXw9
Aa2RWk+xxhHyZOU9FZemMretl9wIZxPyyLOV1RbvBc7bWeYDFm2bdUOAM2OYj10veHMgeOnInYah
rpANpOvFMQGnisBhQUacE7Die2D+OATAN0TfIvDgmo7IgzlzrBGaoa3Cm7IUMWazYU05F6jEFR6Q
R3vtlrpkfr63lVqvzwxhAs4wG2oXybBWgNPifvy1OJQlHjMijd24g4u6WMfP5zeSzA9GmdgjZkKY
YHQDNwLpFxRQvdSmA2HykZfnbS8PbDPENCl+igUwBAC21R2Np+PBvC0Ci45y5sBczopLdRbxAe94
5Pebh3JlkgkuwzTXBiQM8GwHq93Y2inY1UJeBXPTP0M27vfCGKfSCBKy9BD+efCKpwpVL6STBxMT
sZUNqkhemW3zTK6sMZ6lE8RRhngk1gT2UgW1ejDzOdEDGgX2PxjF5O0g40xMrdeGakJq8neDHngi
T7B/oLUMmB8Y7ZwI4j7XXSf9/Z9u+Gp9jCORxiQrlgS3YMB8iC5GdhKCTxAjqVXPocTiWWJ8yRyP
8dga2MmcZA5mQixtAgWYE7UcO1vh9P18QLHtoxfJq3KJjRyVldxAY3i66XVejYh+hT/vmcxOEQtm
BVnUCdFGEnQ/qNGKH3N04fXkDW95BwiLx+vfiLcixmn0cwr5SRU7p2p/1VID/OruugH6ka8tiElM
41CWjVxGDEMiZhmAIY5R7MmJ27aSXSk4dg0P6r8dsQkgnhho0UXkxR+/0pQOGGyS4Z7izIqeyhvo
zdJeSOhCNwfwvZPoGYBe5rcDTj3vzG89TjFF8G6c2VAwQvSYz2hpiifaFwlaO9iTXYjZRMDLFpTO
qSZrkTo8WO1mRry2zOx0iKF0NcPQmxedyhrkWbTr+0he4h3tu3Y7tIEkjEZSnebCB22gcqIC4P2O
56m3SsLYAVOTJMMUAXJgLiMBB2cj5gsiz321r+9B7DtqdibZ5bMCeB19EFCVYbIPvex+wZDMfeXL
R14v8g+H4PevYAN+3M2lGCb4DsNr+Cv9ogJkfFd4y7E5SqB1hFuv9+TLOFglumE8z77tat9tMwew
AUFYvdD4OCmRVfWPyfhNlh+u36vPsYqIAFm8SxSysSoawwIMHAD1HUAn42ngqhBc85vug7z8K28o
7dOKGGNMqJq0TM1TsYTeed3XTp8sAKPq1ddF0zlQ9E/+iDHERKm0UxZ5MKFmPIqLNRmVNYqcjeNZ
YKJS20t5lCuQJyRUa2o8tbxKCvfLMBcgmbQmFROIww8eyux/B/bJRvf1kkfwsaycFV1QCuvcFmyg
zWxAc5bCPOFqvsp3y80C9c0AmcR8rAP7X8PhPn6lC7xpZbEz8hiPc2ikzm2H+YUW00+CSwzeUB31
WB9iB2OG8aVZGBY52GyhMg214BtCu60kt8LTXMKJ0NlLA+CBf/1SYIwybjSVoaetLZDkDNvxsVP7
MwmML4C53zRlA0rvpvtOydVjadmHVatYizz+0uZ/TxfF/Ar6zVc7DFrmSW3rKfHHTB4sdHR2Gjhp
B63wOW7kU3xmDDFuZE7BJjiEMfh6IVhMBxfLFPSsUJ/Mz/GZIirL/bLYJTw2fgw3WlJP+PkLQy/E
kDB7IrFkJYKCFDHoQlz38VujnQxy3yrnztwtifgQDg+Y0pCg+30jSJzxoz/c0d+GdSaTaxuQI2uY
1/OTk34L1LkXONDA/jq5SLa4/BmfcSCXTX63xgSErG3yfJQhJ5vts7vxgdKwQPTIT/cC5kNRHvt5
/aNue+t3c8y90Y08m3TqgJZQvxtFyc4TpMUi73ryzDA3JeySeOhyyPBCOefb6ApWf59S+BFkHyY7
2hk7yhm68Iq5n7GTzGYyVyOpoLaimqA512//zq8iD8MYB82bd7yw9xkcy9hibkfTleDbGrBExQer
roP2KWWwEb5QkSAJLDahZM2YO+Fcys9QPsYsE25rCTg+rdViP/0i2tOJUvjMtzFiiGyDZ52GecWa
MH+OZ6mDsqYcWd1z6KFh3S/cKhTvKzMRGeNYtaAocBCz9KaBYkMIX/P09fqB/ZytMQtmgjJ4U5tG
wrACjtLopg/QsvDys4xBH6pR3zvgwdc84BUxOMVdH9cVMOHa6POkBfCGhmvSo5nUPEZenTjaIyps
HibHeV93O1z/vp1sA6QkOR54KlIcqGXYqZo7Ak9/9nOB5uN2shga4Jkx26tSB/CDOvXliar3yARv
/e4L1K7cUbR4YsL0GFzx5CySpimTKjBmmlbNN4ZIvGAoIcP6Wi0gMo/s68dl80gC2icrEugOVcIc
STlAE6wY4Lxjo7VD4ecwfxX/UyK6ssGcyCYqSJShgeCXoNuv6tQq47frq9j+SisTzMErZqg2FSC1
pv7zRrYVu/aBZRuszIISiWQXeKdlvNnlT5USejLebSpM3MODKFDVGTb7PraD8aD3kb3MgIxGJecj
fX4JX0xpJn0HKTKKah9TmCmiQmA0lTcmq3VB7uAue3oOBwus5T7IWQ8zYNl82NPnXhhjmAkQohyn
xCgQbXGh8S7K7wFBLRYH7I3112GP0m9txZcItZjo+puOHt8Ib9zi/adyLPMrmNAhFjnISyuaYaDx
AqIbF958j8t34LWGtx0YBneJDFieCKnjjxutN+C1DjtkrFRzrQ4tYBt2WoRjRIdvTIUP0dvK2ohO
IDeA9stnBqSyhQ4R1GkQEg5o9FsoXALaTqFMfPDlZuq0tsXkMguewGM7C4kvZo70Ck491FGqXXya
IoCJoawEEPv1a7nlXDCRAXZ9cKJ/5vLJg9wQq0VLfEUsz6aW2UYLhcyGN9X6ubmD87Gyw8KI4mHR
x7ZEUp3sMXXjmN/178lt6kNk1RGd8VHrrPRx/PfNHcYqc1aqBAP/wC8k/lA2h2oYIJlQ7ZJs5mQw
m75tvTrms9WTYMSZKCV+5zSQ7rDiB8g/OZVoSTfFl/kU/kgxh3H9w20ma2ubjMPJgz6fgdbHUbkv
ZCsHoim3TTuERscu3A8gZwDx019kz7G6FfjWVhlvk+az0GT9nPgRpDHDh7S1qJuTXuLzfKs9QhE4
g7hbdi+8LZz4sZVHrA0zDiYLdZDkd/QWagjy0Kvry5bnwzdtIFwbqDNt0EERDaVhIxYTv/6V3yg2
AOVoUjRu6C+/xn2Cvj4P57wVn8jKIBN2W5IUTRNhUaC332v9V3Po7Tj60ZkJ55rzVsYEX4jlpFIR
wFCrVnZdfjN61eKcjE1PYiB1NGXATTHq9dEvz+VslM2EG66g1d+d5sPgqICNkwftkRza/YIJHF5u
uZlI42v9tsm8HBZQ4/WjgGVRYWGKwgpdSFR7oWvaM1w01cQTDrTn+e8pKalnWVlmkjKjG/pWop6F
0mC2DxTjNlhCalFs8/iicco025/vfZ3MOYG+kZZnDdZZSl+b5L6dW97Xox6KTWjX62EOyDiOg9Yo
9IC45o/uKUP/IIZQsembX/gVgs0X38oaS9wwyhDK6grsXuMQdMPTQ/ktRgEUCQwd/AfDuqWCfNrV
XiETRFXG5V17jDu7FC1e8Xrzfb3+KUyIMJXUJOmEhYuHxWmt9hltQgiieck977TSLbyyxSyxwwKa
Md0UsOgZFPY9hmN6r7pRdjwznLPCtqtzqTLjqhrgoWfsoXSWsu+cm04jy7WF0F+wqta1ixarVY6b
rlrNCc9Xd0K7BflX809LvptB5/2ymYxrgfoS5JnoNxq8bg+FxyV2MdrnGo5U2YOr2onb3Ke3NRTT
dnx9dt5qGR8TC+OQ1Sk+2+CJGerb4aGzpPvOHZHOA+b/8v8+kYxrEWn3wUjxAQFtC3e1rz8AUW5p
r5jh8rmQKeo5rn1LxrNEaGpVSwxjow2a89yqgaEbdlQ0tcX4Jm2fzS90Mhri0M71Y7Qd+377NJPx
OLUOorEwRLBVksUN5drPynJXJdFh0U2OqevnB2zVHw9sLxRpOdKbF0KpL4GwV53EdjP3tqxDjB4y
ftdX9rk3+SE4fNIZwtxDKYLAIfGnH4Nj+MbBBI1KA6LUv0BeFR8EzMJopjWfSkdu7emMCsWuLzBd
xCs4X/+4hkid/uqijsRAOUuPU78QsjcC5jQitV6jKTdR3QxWOJYnUpiv1xe/nQv/vqxIbj4arWIk
PEq2JH6KAbzY1kuL4rgMB/3wzIZIV353acnur5u9nn3Awker3TzIai90iZ8Vt1CllaBg10Ku47qR
7VfMam2MI0qicglJDbk/YTd58S7zZnjxN/ENWMrWGR0Q8X5XdbdCbZhHUsNbH+OFygD6i1IKF1jU
T2Hyq5pvE+guXl8e3aM/+wJwqn/cw7rOyqqcsbp5zL1y9Ek3ci4i92Yw7iaVDUUhM0IHeMNQnnOK
PV5L9VHx6ZSCVlN5FReA1Vv93oR/bVDCW1xM0D7z6hW8pTLOJzHzPFda/I6+/lYskz2LDecxwbl7
bJuyjUkCJoIk9YOpt4ZpsBPxJiRABA29FWYl2gZP17/edu3g/XCybcq0zlNjRvBHJjPhmiEqQ+HX
6mMU16BMi9YobxN51+FSqln5F0mYjQwSjH+n30JvCzkINXK/dkxf+jb5y0LnsN3Q4YGvCefzXbZi
ZVjvY7lvIb3sh18GB10CB1K8IsrnI20YiAagATWuY/yWPNQemOkw+109F/elI7kAm3nyQ3QunsWj
ssMEwz+psXMu68VFrn5e3+dG01b4eRTsmYyWHls9qkY4z41m6TMSWgBiHPGrwvMSnGzWuBQNVpZz
JRTNJUGkS07aofcX1AQo5i176Hyd43E5jy/jcjpWtkJo7xQQmKNp4IyZ89bKvwoP8l2wGw6ih6WC
eiG4qHHNIuducQ8e46nGDKpQSg7TlHRDehpxzH3AF235R4Zhc2NX3XR24Yffr98wnve67MhqxdB8
TKaBPpJoaMOu3oHR6hDeQGDPjd1ul2WWfEclGvvHEWImpj/5UIjlVn64P4NxXoKSZiqp4LwUH4gL
2a19NDuyDvrmdgqxC5TU6Phh/ogXE0ADbvNDhaguWr2YYfav7wjvDFxG0VY7EmpyC7447EjjmLd9
bZu37TfI4zqXcH9r/CjB/JfdAIXJz1w5SR1LbAgJ5aLSIeuL5xSlYIISvewGxCoiS/8uuA3+bxPE
jlCwRe0gP1xfOOeGX1Bhq3W32SQlWgFf22VfG+1MxLOW8fw5zwaTSEE6AW+eAQny9EPyBKvGeEFp
a/vBVg/9k2yJO75j/Tw6+DFzvTzcV+tSQYivTQP8B21hQFNJOxiVXe01u3+GMLdjuqOXfQsXz3hN
ds0z8KC8AiPHs8t0U1Y/ICN6LTYL3iNCBpLM8kxqTinl+rPDuBCcrg0siwKWfJzYIJ5cA2Fhzl0i
vQYyxz3yvh7joqQB+VpFX3GSebtEN6GqWSpPv5Fng8mmJsFcoqSqAi+Kv6VGBs1uV+/vr5/0P4QU
ENeqEtiqJZU5hmMVBykZsWGa2R4qcjfFgZ2MrTMLXplD+6z6kbV3EY5JLNbOddt/8HTvtulpWX2s
oo6jxVSwifGvyUtLjDzTV9RzlqChRdtpsdcnQKvLlvJa/Vps86AispqO5l7/Hdr2qXz/HcypDLuO
pCmtqQSt4QRaf55nwYK8023ZVMdCNy1t0Z+6VnoWQU0+dB30iQEzN9WDmBteVWo7MzJc1Sy/LnXt
x3h7ydp8VIEHNjTo0CaBI4/BqSshbtNOdtosqlVp6N0Nsxsk2U4k3bmJ8+8RMe1MBs+OANHJvvRL
XMRkEF8hj+Z3bQ0t8dFPCkg+VcUxMuAliv62b5W9nKdHpQ8AqUByTYyjpvT3Yq2AIiWM7stMd8gM
bnCJ7JouB55cv4eWua/Fsq+PnQ9mjO/NFN0NIeEFj62eITROFaKKGlpQrIhbHcTN2DTo5F2QfBjU
Fc4RQB4xt8y+9fnWhph7MgpFJMgi8BbDDC0RSqxo5anAI+feyvgpK7cIFTd06VkkcCbJRZA1sFJA
7WNWe1sLNWfUn4vy1oiJlVTcVujmuiQFesYmkMciu4Fdl9fxQBpk/D6oWsAHTlU/ml3/gxbFUihO
8ZCQm85AkQxJR2eJQOSKuQhaO2slSfDJ9FvKMrTstH0HeS0ccp+Lad7y1GtbzJOXpOowAvgUYJpv
dMMvs109kV3qk6/Fl97TLMoSEDrL3fWrvuVSQSAqQiBOApUWO5EQgItZxWUG1lM9DuIpkE6azmH2
/EP2+u5NmIXhWLRma17qp4OTPmB8ySJHKJpas9c69V62BkjpcMuK2/nSu1UmIKXzrFVZjQfpuXaV
A3EWjKzr8RN9KOGweJAnGy2wR6BozMub//AyfTfN3L9K0gC5jLHg4tScAIzAJGEL/njJBh2VE3OX
unUtIGb5O2Ix+TE4dZaqKBGxMDNbW5UUnVUh5yC3L2/bz8WS30Y0pqaY6/ok9C0aoVplBz6lulbu
OmA9tFcVdVpuos1ZEzvl0auRJCqTQZ+UVDmxtdvZJyVmCKleIwrRj9F8iJ6v3wXuGuWP4TeTZnMO
6XdrXXw3Gz2L4w/NKpF84qPxogHNI65tKJNnQNObVDJ9ToZfFm8AhisBGA4jLRqey/9I05n++k8G
QasFJC7occDO+XF1SzmotdgXFDhjHFq/O5a623qiR1xh35Z4nnN2c8u1kHd7bNOrNofUlJaMvpcp
A0k4QyvRg5fZSX57qggmlK3hgc+UuHlyVmaZBpcsjEQvshEI73G8qaXuKQyn/1Q5XNlgDkpcG70k
xlXsS1X+o1NIbEGu74Wzf5zvxTa2SrkFCr/usZDaXqCWRxkfgcdHffkBgprcB+ZWOF9/Lrqvq9yT
YGAR/nKIUXEV/X7EpEHp9VJxNJBZFRoBaavpXV/h9gHRVeisYdgOhBuMxaCF0gb4cH1DOifTqSP3
CeG8frYPw7sJxhO3+mKixpsCmh3G+yVbbBmz+NdXwTPBXKsiD5Z6DnCtoglg3RZKZ01Bfl63sR1R
zN/rYL3voGl51WkwQnVQcjd0gycRnLIURkgHnBeOPfqbP7uKd3PMHUqXVJP7KDAvwp7SDnztPqUW
52F6OFunMddIHwaxq+IaTYwh7nfLEBiYTwBHz/XN28qryGrvGEerZNqkZxBVQvFIHyzRmI9lpwL4
VQ1eu5j2dWNbS1rnU8ySurAZVXOu0I0WbglokBKT123bTKfWJpj1JFEBKloKPYREkOwbfvJmeuoO
kOa9+WxmTn3SMBXev/DGDjZrX2u7dOkrBxHpuVFLBlJFBWg9SzAwRSK4P2jxDdpwJ1Aj4mWKXMCu
ztzC+5anWJumf1+ZhmioLsWYNvaVyg7L4xRb9QPYNdA6Kb6lwqFGZ9PLkf9zYS90L9mLsDbMpK5h
itmKMUfdCxVQijYt7eGFoD8tv4aXOUeunuf21yWQnAEHoywTkVkqYPIYXUlwWiXMc6IQFh4rb/pO
bmhukP2Sfv0PaV+2JCmuLftFmCFmXgXEnBmRkXO+YDkVo4SYEV9/neprXdF0nORYn5fdtq26SyG0
tLQGX+7GQazd01Ln9Grog8T072VnGyUIIhMBak/I4NVBtNE39jkHcRZmocHXoCzMlly9JBeLzRy/
KlN1LKHXsy7GMkjGKsiXPMv1/dg6AQWgMWXcs0tSQURzZASXpPE7f8KVTp22cOOuC0T+S0W8fw/F
ooxoXKw2uxojz/QslBPo/1f0PkQBe1KO1Tb2zE1xg9IwBmNJ4N4lh3icAIvKHQnUzVKuql17wCdp
asjegAwFs7n/vCSm1CtI1Py+n+JhAqkMDwYERqqDDVkTJYAW98H0yBpkjNp9eASDS6D4xV5V6cQY
lHtIhH52hdfP4M8PmgeAVqKPalXh8hjr7sB9fh/6wzl+f8d6u6ZfcLyLq83eLDNEequo8BGmM9y3
FsZlhrZSVzEEZX1RuZGfg/J9tLPes0KCiAbCIzqyeIt//7zta8ZtEhWi2CBtsox5Rt2oDHFvaaBp
YkJexXk3h4UK5e/h5rlTMjUHlReimQ7GJP550KRULNG5KINMhYL6PMS0vS3u3FW5VjBeoPjovO0m
rYRwrx3yO3WPKU7wkj+gQRmUq+rG3eagd11qj11z0Zc/avbwaUJ3BUhB0/UoIezCn2v0/TpzYetX
L9rlKrNr7TixOsoRW2/8uKNZto1f7eNfM/CoCn3GZ3mwDvwJbIOes5EHFO0XU9PJOf309Wd3XcoY
kmcSSaKNgSXbBP5XABTcf6N4tEmMzc/GdPWrwotBYAqTFviffx41AOrSzVXDXHUhpAHVqt20Kbkx
y4Uq0FUQi/lnnXn3Xgi9ibiCTU1gVnZH9jFSbee+e5oqFmFQbLTzzxu7GtFerjgz4tCVpVYze+qk
kRWB8JFzEh8JmJ5jnFl+oy7xRlyLAvG8wT1CCc2AntQ/v2Ri1Vht6lHb4ijHDyN7hly3Zw6vC/u6
VuTFo4MHwYULUOfDWW2Xx3oLCWQAzBwMbCc77WSDjzE7LhUQrvoZw7EN08WALRSK/7mhQZp6Zdho
XWVJD4lHR3vqjSW89lXz+62n5hILmoHTn1/EXbldtdGIAug6bUG65mLQJne9bki2P3+0ay+XebHM
LPgAQiusa2QCawLl73IAU/tQaKc8G0xa9yanOsmPJdOXSlpXTeJi2ZlJyNJoLLvAUU1GD0KC8o7f
Yy7xlD5nYJglQbcOMabh0Mbwf97v1aO7WHielZpOWtgOkoQozzAADV6WcWlg7+oSlmY4roORIcQD
/zw5JWmaInFwciqzgL9htMrFwi6uvrjQv/t7jZnLL2yJGE5CJhVccGvQkRxH8M7fyZUGXRnyOiz4
qN+iDv9yvBfLzXy/ocquqjo8rIPjHMqq54ABDNWJ5bXwQ1MZf7mmcq4SY/STEmArJq0PrvU1DdtO
BG4RZX7GyJsalSfeuF+YC/0usvbATHdfQ6Z8FNLLdWcdk7KhSswyminykRPlLZMd7ldV7OvCBLVK
+5Kk9S+Tm692BFnQny3j6gNnGUA1TSEcFDJntzqToBbjE9JjilsL4LMtimxH3cWHSf6EbBQv3GQF
hkEm+HH3Lu7kQaPLmIurZ3vxO+YEK3FXlUbb4GOnoBsr76JgUl0Nj/FG3bT7pTTrmpu5XGxmrBzk
ktKtLcD9C3DeOYiQrd63FwUbrt2Jy2Vm9qoVUZSGKUKUXGcAjI0qYEpZGvx8gv+mhIfrv1xlZqYR
iSKLdQk2E0hQdSa3cGneSLy6pDHqdyDn9dAdw3DITYcRkUWA87SJ+S25XH76CBcuuyVSVcQUh+nH
+CROEF1StgYFKx1YHmJUXO2l/V7zopcLzt4IxTYcwLdNxN3HcG0E5nN8zFeYRxZ03Gma/9s6z8Zb
v5ReLJ3m7NEgeV67ZOrTG3Hp6XglCnup4XjVLvHsaZN+ugs/989vqXCZt5qFNrjdh79KPTwpURdU
7SJx6NWQ0jJB+IOLr2rzdZyhGxyljMOVtsZ8/IbsxcHZMUgjNFRfExvUsuBU8t2ULrE5XY/7HLSi
bcs0HGfe35SOIKGpI2lSNvZxKnDoDXXBLsO26cbYI1fw84U87SrkBpJOfy85Ozczseumnvoexjo7
u58oJbXvI9LDeKVt+xdy21VUXcFWdwYIs1WMAiwZ7HQB5zfk8gfMnn3LTuvBndpl0xAV5qQNwLUx
XoduIKBsNhRkFht0i5959uBz5pbxGMGQWH3I6vdBt4JcPdTZs2TQ+m4IiD4PoEYZFZOyqvGkC5h+
nC18+as+/XLjM3OOEoMUTomIEXQXD7ofopWdbd31RKW/LEw2/WU/fOU5BYveN3kRJ78X+0sap1/F
G7Za8ndXr6gK9AExkXBDbO2fV9RpMmsEhCtdixD5Zg8UvPGUFu8LPv1aUG9drDI7P1PTSJ8wnN+w
ap+m0oq6LbbkRlmkq7jmCS4Xmh9Rlg8557BNBlxfBOuPhzSQkIzX3UkL8/vnfV29ixfLzfkC7NJO
u2yahqkD1VMwuAAk4ysh3oN8i3YZQEeJGfD3EiWz8B20nOnSmOZVk0RIh3ODUOq/9ToSN7PCCuOf
6xATeE/dYUJxu56qrBQQnYnFeu71DV+sN3M+ZWtass/QD4pyqnqYnfSLNT+2txOQRIF2U39o8FLW
R9Pju2S19J5cTXovtzuzViEioGlwpLiBzVYdQOqWeMkWt36CrGfwtY5cCCivRs2XS85MV+TgBSU2
lpxoKGKBasVt3557fV3eTZSkrQ9s0FdI/Ekge4CQHzhzY1q9k4qSoL43dyPAzVC0GwINTxD3lqh7
r0YPFwcyM/gURctSGUAsIlEs6hxxlxbjrhn41pVk/bO1Xy2tX3yK+Uy+AV3UQRuLKbYe/PS1pmT0
Jer46wSogvzW/RaFJyIvXy9hUa46qT+bnGt+MBIrRq4X2brOMn+s8LTFUCjsh6WX7ZrPvdzgLMBN
C1aFQw+f23vmZ6d7UAmD3jwlm7L3mj3YzDxrVXJK3sUt8OrrxZd1sqW5z79cfxb6si4uoIiEDxzZ
yF4glyeYFwI6vpvUCR3q7gykLSZFuyZGdPFfmJmn2BvEDrauWzYQTbMfUI6NIoYBEOLwps0ppk7v
GmUqLWH5IQi79fAGhv6FZ/X64f5ZcxZwZ0XGxixFMq9VIO9WvhBOeS6JFs72+tH+WWX6FRdhfUgM
o7Mgyb7uqhezs2ivfDq5jsE+TjVQnxSdRhvt+ecLcxWOevk5Z96ytsJYmgnOk3xqng7oVjnSEGlg
jlELZ1sCDb0eIDfIQXNmDn6HpiDIbV6ULb9beuavBvsXBztznGaCnNty4MUU8yzEsxs+LWx1+gv+
bbp/vu/MTY4K1I1JlUwsK2SV7HOIf6AHBprXwQ9/2fsQMPQu6Orf+iOYD131/iQjVaKUztfuQnvs
uk/881tmPpGzuosVxsAWIl5byTyzKlYii1Y1L+9+3vbVwPQ3/MLVDVAHzauVUdaHOcSjJ48x6SjW
XjIAmzdNM3RBPlIeuNtuiYf76vYmyMf/X3PmpRRujaXdoOxGajDKDDVN9MarIWQoq6Wm0NJSM38g
pNZVIClCNx4c1QorqW44NINcaREuPS5XLfRiVzM3YMgxb40GoVSlVOc+lquRpCe96/e9aX2YYBGh
Vtt5lhZBZBriuRVYYfh4sKzkiKp/suCTrsc5fzLXeeuty4oOaTm+cR2E6+7ooKwuMDM0zYkRGZTo
jgBl1h6hbOANR+PcqnSpZ3/1e1z8gllNx1BZnMcmXDG6Gl5m4b2RC7jSpRVmdlTEloL2ObyTICa0
bw9SLnF8XHXtumGhnA/UMdqq/3S6jrAGXR/h2psEqpD1eQRZmFSWSLvIVd/zZ5l5XBI7vGOjpaGp
xUhEEwG9qKo76Zr7qWfKfd4AIBv3L6ET38Yc7WNNy4+NUIBa58fR1m9hbF6Ua/c9Gob/zar//gLz
yMWGhnczIaDX2l1z4KccOgfgK6XhfXmIQEPAF0Ol65Z78TFmp9rWieI6EHcFdja7hYQPWbFgurzn
ajOuW19buWcbGlCTFlNCqOK7S+5p4dDnyAGr6xSNT9NmkIKiqvtLCx+hRkN/drxLRz7zFlBHLzKi
RYjKC20DHVtaGUD02U8DGFG7ahFKOF22f71uKC05REORR/1tgRfRQ0FYY5boV/7udJho7k0sbdCv
2C3n/Vdv5cVSs4fUblHmcnQsFeX9rcaVtRYtihBeTccv1pjdS00MXFSVg2jAULkXqmQT1uym7wkC
z/zYh73uOw7a4g2rwbZQLjQirhvI3x/ztwVffMwGgpiDsPBmmsBiCvOmzR677PNn+1j4ivP2jWpW
lUYY0qLQNY9VVH5onbMEYr2efP/5jL97ERcbsZpM6fsIGzHW/RNQRvsOLEIm+IP+N/Wgpa82e4rl
OBJ7nMYXLffkjvsoPttLGHX9apB8saHZreJurIWCoZoJOYy1FTZelUAV3Xa2Tc5u3Nb2sz46EZvh
tYi2mcB4VwHy59zYFK6dg4gq34IM1jeq1renzhCo1Khd24gYCmfXmRi+MMK9mhV3iQtUn86HR1lj
BnZQ7MBh1T6F8pjSVuc6hpJwDNL70b0DYRNEw010bEo33cSSeBLUdj/byr91yqes5+KpnX3ahGXC
zAc5uUx9JVbh1r4ptxMab3FE5apZXqw0+8B5ZHFSEQA29WN4l2yyXQNx1RSUYdNog3jL1+qzveSP
rxK/XW5vsqwLM3UJUSI9gZlq684vbyEsuSrW5DzsWr/elidIbe//C0DtcskprrxYMs8LmWZ5g+6X
pXgx/9LU+4Uzm87kXx754ktOD8TFCsbAubTlFC6iFiG+Jnokcgd0GAaZu+//xaDr1RfANDWwdZo2
yMpm6+U5Jzyp0c+b9GGSfdN5EXK53oemz8YENqx56n7BqE0Gnp8IWpVpkHWr/1QHufgRs7dBpglL
1KkAg0FRmuZnl6HW7/4XpAd4Y//e6ux1QLzSSDPNMA5jGbTMT6pGaMg4NVv2327e30vNYdmuSDNU
jUE4YwPuZ35k64m42Tgsg46uJjJ/9jQfhwHcqwhTbXpzetvnrk4xuupptUlbZ1wITa4/CxdrzSKw
MIkbk0z3rd1Z6796zhPW/C9WpKU0YXG1mfPCsIqZKjbyBBS5K9C3xr5xIiAgxLgruhJLcdficjMP
ljakcoYeiVGc0HzroJChBONteG/j2Vtuo18tiF18ypnr6qWVGxhaRqoLP5LHNsVcLdVgh1YmNk25
14bzf/Irfyxy5rl6RYYx6xC9pkhVPPARTd0t9zbc2NIrHyZpliXc6fU34c+KM8+ilXY51j32mKUv
vXZws2zJIK+ucPGsz75iKuyI2S5CSvCl55TXUNidCudyJSxaJfCZlYcocOFuLy06+5AickutMpH5
CB6mVPQ64Ni2vhBKXi9JX2xt9vGispK2pVdT/aXzK7mfekuu1/C9vTZApREG6ltzt9yQXArGZo7Y
5aQFmwmqib18JOWzap6tIVw4tt8x6r+euIu9zfywOjYCOAs7XTtvLqfdavCrB+j5gv3dZ2vlyTq5
0IXu/Ro4zhowARWEYEsPzvT5fvgJcxTLYIRDxno8OKXJvDZFPqfLoNDPifHIm379891bsBh9VvEo
rdxqWg1XT9aHPAfVPVmauP4fKgV/px76zDXXsRZprcS5pYdJkUH3zU17EwVTSp5odPg1Ia9a2u60
JbDFVYMxQPhia1OBfw4EHLmmJZGDhUsn9cyUUFeAgrrf/vwFl1aZ3bleaiRVK2TFdoNJqvbNMgGi
XJwHuv4GADAJeSUd5e15hl9rqiGyClGsu+Hb/jbZjWeLEg8Vus1yR/f6nv4sNlnNZaCnpuGAlghy
VfXbqL8iwKLtaEG4bmmN6c8v1kgLbuijDTM3WL/KmvE2G9NV0+QLsipX06uL7zY7HmdwqpEj5vld
RdAxTt0Ek57nErD1ej5zsc7MKXKuOmbrQrIhD8eNkTXrKjXPdsO9xo28cIz8xii+SS3uCt1ecFrX
v+Qf+N3sDld50fc8Qv9db9ESjp7s8qNDkPpfzPzPIrNb3AF+YlcW2nRFcy4qTmPlvrbv/m9rzMIq
pVa40ZuIc0Rd+7x8qrKY9t1Sff2qy7tAK86MW5TF0EQd8iTE3KcsSvaRKB5+3shVF36xxMy29bJz
HWbhHY5TNQitmyLbRHm1qi17HccLiODrxceLxWYWPgoBdzMiGMW4V+eDZsvYgQAV8dOkphnHnthP
+vPqoQd75QvmKF4WEQLT2f/rxbr4BTPbJ0WqQEcz/itPm57K2K/2JVgSEA2viv90of8Y4iwMyIlS
JMrQhytjDREDiDlPCKhlTCK6IFdP8SIQnq1U1EYfDgmL1wJ4W7BIVnJdNu036Zy1aQh5INHoeH00
BkkYDmtddwp0FPP+BCCoZ7hCu9ES0YHKNCqDodHYXYUBDLAMkveoUrcKioBK7PpOLT9HW4PwhbIf
ycmOPpn+kutfZdsLmtcjOiC2Kn1Rhvu2FY+2CUIdeWZWYlAtG6tNrZgvwKYFEomWp6ih7Q8KhA4N
Kz7ZUA4vmPKOAhMFJtAzGExQjU95KTyj/kjTT6I0L6N+Y4firOW1X6iQGy9COgwpWHvBYeXEdzDl
dzWvMsR3peK1dXpvDuiqqpKqY3tMDQbywpiqSuwZqbV2ov6mztmbMzSvrBupJVhghMVXkmHKRx/s
Y+TwzWh9JHERjI6xcluprXS3l0GH1jgY0KLY8jqBIaRR2sehGN7LTn+edNK1TjzX1vDEEtSlQgsM
2FF2I3OrpQZ6uIPR7EX2PjbxoSTdho/uLmHEz3uxyQiD/kTYffKilJidsE6y7/ZRhMn0kQdj79DO
qT4HNw3At/6gFq1fah9NCUqfMSXPpbQPFR8DXotnc1QwDFaNz3FNQDOMUhU3oAOm7bJa+mP9ERf1
VoAAKXGtQLVtn0TyNNi/lNrxmhHsd3ylhHzTy8KvmpZqShcUYH9jDr/RZB+o0WfLi1Wv1TQtPooG
VGKdAl5A6Dk5fbZLqzKoZHgwC3DGobdqQeQpwaEqkVNjogcgWct9Eo2+Mwbha0Z+HtIj5MsQyr5l
BDEkz/dZ1uysia6rciVFLf/c8XbXOslqHMwdjH0jK7ZWU/1mwFSQCX4vj+sYPh6kU3pVlG9RwfY4
72mUMLTMTXdTiEdVaPcAoa6SYfQt+0ENwZ2rZoAoO9hvDL7H5NEwe5hfFtG4r1ciVP1EPuv9k4UR
4Ewei5pQkIxvddmvR6F5KnE9nUHnSNrMI6HmmxW3/Ubh2xSvqJcY9SHqmDcYGBhObkUvtm3UerY2
7ETi7qBe7Det49VRtOWKvoegzU2RWL509fVYjGsr6rawu0CM5jZMviJNrvLKCKzBPTIbf3tXN1Qd
xoeou9fb3s8SDpKn14qTtdCc7WjWPtCBfteiA5nYd1ZZ7izQvKOgQpVRvkCNbytDkOm5ZMV7LRgI
R/Ys8XPKJ8Ui2yZmmBZp0V0YvHEoaA8bb4u3sjEf4pCcTYOsSyupcd71U6q76zBqvlwQWClyfNQz
QhtgfYbxSJwSjb0yKOMVDz+GNKF6G3QlkmYGsLai+gZIPWNSbDMSryttG+r9mmkY8ddjTlP86yED
MRZLaVmV9zIB7yZuSFMOtzFANtotpjwAZuM3UlOm8hOtWBVUSA1kfFM5r60DpcOoon15sBHVSFIE
wjpqBSDbJRbOvKLYM3lHetN34oxy5SFtYpoQ5iWjsYd1e2XUrIfstQLpqSx+DfIpjN6lc0AVnJIe
vJsAtZYM0xHgltMRtIv4toSmEmSwffBQBVBe8Z0y2aTKAxu3uXWsMA+Z90FfiJVkD4Po6ZCqW1N9
r3VJC8z1uS54bFrdL1PUCLMXhIOQFCaBaa3q7t5I3zPYUVE8xSmU4sidwORCBYslMUI2YVNI+h6F
3exDIz0IoEd6zVzVGLcxVdBnGJ4zngZS+x3eebCf79p+Ag+1FLTuQdMZXqOHNOkfoTe8Gcx8U1nv
WbgRLfPNAsNqTr+KbM1nLvfyHhCjFCpAaURb+aIzNLcxphdCNAeX0lXPvfsesicrPBf4EURFE2fY
GM67FqH5OrxHMdx7fNezc109VaFCu8QNktT2Kq30CtwXGxqpsW3TBElKWqAZ2uF8v6OR+Xr2yaC2
NKgvDPR3NsyyElDP7J+VbsvGYxM5vjm2Xs/u9PjRbDMah0+J1fmjfJMRMmMMWKXc9jh41Go7MNoP
TdzrWUMjtrbTd0c/aXrq1Q3zWHXAWaUdCh9VdldbxsYRIf5edR2N04IEKTVYad0HSEtTrT9jYGay
h6rBFEf6EEF4lSclLUDcLJzbztyE8saO8EgZKmX5vsafK81WU1eJ29HYBrOpc2xU19ecCv1v0KSP
9aFwblNyC9w6Jk4fxmE/5qWvim/hjEE/vjXgJmgbfS1V1Jszx49HEw/di6G91aAGdjK0tNGfc3PF
45YT5CQOhPrZsu/QgrYgtKNTB12o8XPscx8VY9rHrjeUYGvHa6a6D65qeWVHwBy3dZQPNpwTS6dh
eCvQbEHGDzVyQTsFEnrtQJV019gnmwM8nwrUO8i+zp0njm5OM3yXnUkbFS0THRK+UK/CnprnTn1O
zc8iJV6v7sPO9k3YcD+wTZJyPx/Bgd8Xt605eHX1lujCq7s20IpPFt1b5N7qjub4Ogrf6d51QGdw
eddpaK/5sHedXwiBaI1HRWHujoGLPe1iqqXMd6PEa6tPF3yeElMpqcOhPfjmAEHnZup5KF7iHl8X
zD0KlB6dYtUV6TbqOB0NhKVwR21hUYeBBVlH6zNB2NEPHzFYUDErvqm0FSAoHsdlq6KMqsZTqG8V
8eSap8zZhlguZDc5Q4DRSAzFRNskjyEpKR7NOgNwA4s1jZdqDa1TFR/rwJm1N6SgogL9ayg9RT6z
+JjWN9YgaKa1ftO9j+3JDE+WCZNSdkOLTiyYibNTrJ2SYV1HDxp/MPtXG2bNVoA1JPleAXfFeK5S
5mXl+4AbVjRvanvXZqjblHAE1a0SanCByirR3tz+Mxrf2g7z1crJBLLRAI9XfFPkt4wfawYmOu2O
6I/cgpqN3AzjQXXfGTsb1kMkHzsrpRKGnPBv02KUOxsLaHyw/rsHGZ7GDnSuMQS9xveUgR+p126k
tVcVVE/JDv9KrB0063YIb+oUtPbVysgQxbnVcw4VsrhPPABa/SazfTuPVrqxiRNzXU7/t1ACRFFB
5+pv1qD5mZZT1878vq580x0CsE5R2xj8xNaDEfCc3Kw9kzQ0xah6AWS7Xke0Z+Y6a9WNHrZ+pMdU
gsGJIbrrW8NXEuMzTuGYMafJoKOQkpSmvQv6kVM8QhPNNKkujkaFTkh9X5BVkXPqwClG7ReHNlzS
S8+Jul2V3EUCd0bb1wxBSG35cfEOD/8LvGC0m5o2oGgEPM2ri01KIAEIfWo4i8F81gD965ON69yX
ytEC12DsnCqeUBtW6oRfBJNAtQ2VJh0hulIew7BeaZG1MXn3MLjjShigCc+SMQsGeKQhbIE1v6/1
XSLHcqXUrKZarn82FoRSjJdMQ58232T1bjQrb1DNAFG3n4PXJUruFbirjr8W2rsJ7swmkmuVJ/4I
hfKegAOgA7Jb2Y4KXuwU8zbRR84Smonz2ECr4Ktwj7yOvc40vQKxYNubXtxBXSruaQff2FXJKYkx
ptqcpX4vOKJFRfOkjbNDoGQgtust5kvr1Ie63w8byE5SLsDQjaLggBcjNCtq8DsdzsgOQeLhsg0Y
PxEbqvpjQV56eavoj33+Jq1DLJ/S+H3gTZBCRgCqxVTPxqDDHQAeyGPWrdY+cJf5WgpjMj5t7Xus
gRTUv7ThVoQg1InRcY58kUBjOzWPVvVWF6+dA7LkCZDbduuswcBNBp+XwvXnXkte88qGx2xXjnuI
jGpnp89a3tO6OQlocShPmntTugcnvCH2TdXhWakec6QLeopHCAFD4rjUiMGW1rxGFfhZ+syrs/fM
+OIcz1oYv5cWcHeVZgeRMHZ2g0J+oawqEq50ctsozQmRTjKUKzNO8ZJD3Vp9QU3Lj1PEsMpDYj9x
6z1Ki2AYH4WMtoxotC2x/GSjJsRamQ56sX1PYJs5wG3N4yCBfJb3ahb5vL3X8BCK6FXKB1AbUSMC
dNbtDi2PaNeepMHxFmHgQqlo1iM4cnArDchuiew0OLuy3mjRlxDNDce+EYoFdh/1NE2qYEiRm4hT
glA+FI1HrNZz4Y978aqlr9jkWncy9A1etOzOtj5V84m1J6G8m+y5gJ3p4i6zPp0qOiOGoaxHE0Av
vJzdW8xFwrpSsxZx+7iqXLHSxtwPC0GZhZto1iuTo/+ul5RXHVxmsjFR/YUDjhCjDs/N8BlCVZsX
CU2Sb6KnK8f4UkOIy0bDSiQYRuzToFS+FBj5yCS1BkSFvfAbpMQWItu4smhqvxWF64kRiVOFtx4H
pqXIVInfIBpMcSVV6fgRRqRT5TWLOGVx7+llYJc6LotBhVF6RnLqDYSsLoIR8sHlvYbhuQ7PoiI+
S21bCo6/pA1ixj1pfun8RdYg8nbFCzRyaSceSZLcFyp7gFYTHkVCE0TjppsfzeEWGRis6amunrvw
pRnUTZ89W+N30jHobnwk5Jj1oOcGzYiLI6pqRCpQE29B+MhEtkq64sSt0JeCnPVIP/bKsO/HbNOk
910FObtpc7jNRvTMEn07FjyIosqrwFGb8DxBKI92Rd1shvpZaZSApC+6jRSz2CHAVeUpGnBtuqig
mnNjl9rtEFuvDAPu1ISbtbKbZtiqphW0yF6ZNu6rJvILgpxCtWmLhM/GPHMmDtw0Ahl9SxZ7cXnv
OvE6Fh0dkS+QLvfSVoHn3xtAptVEOQCpjSgiw9SyYYdAy9XFu57hPKEXqbi/+HCfZh9pBFs13JXl
Kr6l55DdBXzCCulYqjQ2wwBI9r2d3FWDRh0jP0jWe6mOJ6kYNzEiRSevzkrBaVhwr7YwEZLB0UYo
UEGKrxErF04ksVEVQZMAaJqVnsv7ES+bsEZUXBBBlxBmgLNq4bQGOXqN8Rrb8QoIzlvMZHh9DekU
gMjNvjhapbnlWXskDT5EMp6ceg/lv6CRcq9qmM+o9qQ9FwDNZoL7lvVRRrpnqvjhcuuy9JBBgWB0
HexnXBm8ApYH30xFji/qcK0OX24aon4Cglq8qVX1y8U/tJGDeWxEnoAQpz1oLvqLEQc9GPdRNkop
8Ccx/vN7INA3HMm0NkpPMzSqJRX6PLyBMJQdgWUlRp4y9E7sOaQPcobgNd+xDPxGybkx7HNbf+n5
eUSloRsCG/XE0h4RYn0y4zlCVtfz98T8SvB8YFC3FuiXaUBj69aLRWJPAcEuZH8z6kZVBrrdKkUk
WDXBwMwscFQOCt4RnDcFqeHedPe7sdMGMTRRbxwHtIsNZFGNWm6Emh5JHWYPYVREn00iijAw4wYZ
oaImGziTz5rJALdd3mQjZwZVWXtwOnNtTDFEZTtg43Tqlg7g4kWiUvsRTKJzijP4ej1h1S+ZOXx3
phLwEGh5IzKGY6Wkv3QZvWuF+qQmOpykOFhdf6927U6PzBUjuq+Glh+qxS3uQhKECf90TWuXcxuZ
QD4gjErt8ssC/XbA5QDQSu+WOy7EMR8wMJX2hbbCwD4kPQmyX2SRuOe3WpN0PrFRqe0kPFKblfo2
79Nqo7hxAGa2IGJCw9mpR5VUGxF2kdex7t6tPkiXbXjCT5npQEiZm0VAeParSF2wKaklXF8G8SLg
jp9aUWeIU8vzmKBGYxaRz0hx15TV3eiUd3nS8XVjNx34AMs7MuBbSi2tVuiioacABRipOp7D80Nc
oF1XKEboh254o8sa5Tc7MJNbliDS0nPlXaRwKqiuO3m/jtTuIXE1vDqglS27Z9YjcipE8m0rxlNX
EL/oyhVGLzeNW65DNZ44iNixrMg2QZiWMxCrxHV1I0p9o8agXfx/pJ3Zbt1KsrSfiADn4Zbk4hqk
Zc22pBvCsmTO88yn/z+6f7S1KR2xz+mbRgPeUC2SVVmZkZEReBHHqR13zzGy3dqgHzIf2yL1ezSA
DWZ3AvOAbG+BOBmpHmSds66xvdVrXx53EkV/Uu5b+bmXdO54lSrRtM0YzFJ96krwoxkcveJOoUyv
CotC5GEcbuJIvBj93yoHoCHeVdylZiFdIgFwYHrdKfxsV0YCQBQbbhb2OfCKFTBsEhDMgbRm667V
FKcFeq2Tb5P6KinPlWy4pXzIB+BY7Xcbx9xZJwhWIAhPMlXg2IveIAEe9LYmKaDF5aHr1NSektET
s/wc5j9jWePIBl7XFLuYABaDlJYSgUy7lXrxRp3Dswj9wOyvB+GnqSWXisbgTTw/Kpqn689wvRx0
053Yf5Si6xazIqu7N0UGUgG82WuOWvGYbf5TSvEmyWQem2ZW+pAR66KHdBC5k8OjyYUct77tT6mb
Ro91c9tY5aEs94z+nHzZuMpH5VtWPeX9W9PjHjgL8MUvwdNwu9pPSefFpehZaeZUAucdc9LYTz11
UDi0xFalfph5NZr+hkqs22bU5NCn46b3dIRICiG7HOrY9uWrSndL/G005ZGk2VF6ivioKe2W/xq/
JBsLtaMKyxE2za7jD+eJYQ/iwlxuL2tENmvVvw24/wywFSOYroasGW1Trpn7CsuXRKMXpeb5EdRE
0X5WEoISQdVRlM07wff3VhACWUPhbRg+jSLuOMFuBQuY7SpNvkcj89GQptvuqYnUnT/151jLH7Qo
dVojd+MAtAj/mSLoXUGIfs+x/sOIxe/1VHmhId9lfeFMzeB1NT2BoDU9qe1vjcE86iYurtPgSp3p
hSGDPpZ+NLnq0A05KONNDLk4o1au62EvF4+N1ap8++w4SfN+CEHO4ZsN1rkR9QVOBvotj00meC3T
FjRmryKUQird2NVETA1kL4VOUhriToyohYT0nNbExX68aIOfink7SfdjjkR1SFqdjK8L1tkn3a4e
tfOQIQMla44PhimJ9aVvjZwC+Vh2k1ObmtsM5smc21+iyI2dtXYZa07bPgpRwhlr3UClju/zbwaD
Boxo2FNMU4Q6pshrrw06MjXOuo4uBtApil5OBtpTyrA703mPMue1GmDe5r+0WvwwBvplG/rfhOqR
MIMyY7DTlPRSH3WO0FPI+kX7u2nPmmxwNRkHKTQugj44zR30iFa0l1p/LruDJSSXnRDsVRAps+fQ
BebwiBaVrVjiRdIyJWh2XIU5psJTRPZ2pYnFi6RquzpWQFN6+S5Qc6dPo4tuSk6amVzEtXLSS+vC
TwAV1Wg3pdG1KJvc7n7ujIFwlLgtU0CLSVXf6vxZSZ+z3joaYHsISO2DBVkKngKrds1076tYLZWQ
r+dReWmN8mCVjFVqCqfLP2YZHei+g0AsqI5UZLuiVW7KLL1ultyjKTwhZoQ7rtnPx2iubBE1X+Aw
OLO118nXE9Z8neV1PCSbZT8CJjb9T4OLRJDvNeF7WHa2lP6YBcVNF8M8UTwVZFxt+hrVQIgYQKk1
oRI8o75nisvrhtwBbKXsMRzUi53JB72Jpl07vspNZMNoAqJPPRJsp0qmvSDM7mxdK2bmmBXfPb7X
ebspoLfZ71rrya/Lo0rRVpEOq5iVjUAD2ME5MaqNQfpQiy9KHTgtd7/2QInuCmOHnbblKiggDrHo
JgY9Zzpck9DZgzmeRDW28+rCgFad+TqJ0s0MvVAz7Hp4jJSFyxXavRi4NcGgaQabG+Q0Wx02qPHB
wPknoCOXJooTCNcIBzuGUnPXXAxcX2ZBb9g6zSEIFLvasO61HjT2IpZ7/hJzbMRR6oWFxKX1pyEA
4iBtSZSLQslcs/xpDjrJ5EsTlk4Rvk3xizBabm8c8zKzW/RoBumpDdSd3Cb2iOF8Op9m8y4ObxDd
Mv3KSWSw+ui6iGCVN7/iOvYa7RQlcMTnpwIZmynBJ7sDN5USdu1zBmczjw+yRJSREZ6iXdbsGyps
cFsrFJwqvIpk2Qnicpcp+9i8yoarpkl4aYMdMYIUVPux/qb7l7P6Jo23fQUuE5au1u+LyLf1nIMo
/xDIHYX2bun7i/5eFmkcKWdhuJIs4NRUI96hA2m8KlxpafyU0nkb3yxj2PXat1nHEJZfZMbuGD1E
Qul0ckYdcSPWV5b+KzTNM0YvJ6P7UcIyTOabJnkME9+JJNWpyxs9z+y+PVf+XdgUlLEMHCfPsuqf
LPFBMZ+7aHStmcSVtobFpaLo6QHXTCcrpm8DdbSWvwpqc4wVGkMm5oLlz6wOvdpXyAsjtxslW8HB
MgzORa0c9HqwC96sWD02pvnaUHkl1aMOqaKrw2sLkMBXcRihmoyRMcoDVwL4gpR2IOHBJNITyKwb
CB7w+zzVfMtF0gttOplxR0k2X/WieJiCb4Nq7uhgulEHLjRVTkN/xm99rvSbkPmPcrY17S1ISFFE
Zadq417q+guthhEx7VLlotTZz2QCmfAql08zYwKy9jLJFwKmKlmoPXSt8DaEl9Jc37FhOZ6dqwpM
DMhPuRiydx9TU7HHOSTXjNypSGy9CsFzzZsUGNaX/FtRaBxrmmyaNxzCHx3toKCtbYPyvSqYVDWo
8s3+QGZDn3Opsa4KGn0SAgSJ9Tsqm53e/qqkJyuSXasoAOoDZ6ofpYmmiQ8HYrxrUrzksl+V/hpI
v0MwhBQeqxJ2O2u47MZzpb2WlHRxOztdDxWNGXNqtbqn64flmylEO2Fm4N26EepLzSovQpr3mvyY
DJ0X1g/loLuRvvy9Q9n/rNNrawFC48EpI36kJFHiCSDNzGL45UlMDJgDP/40hRZ0JLwx0PpS5vBg
1WddHWxlquwMh1W5ofZkxEP0eyekKxTX5kEUA8/i4WY2kpKFnmQKrtrPwAGlO0P5mAmSCVUJKqp2
Rybmk7Yo2P/onb8ztex7YqXot4qODxCSYB4bJPcG0UUNfJAGY9fJgCoysHDANmks4L63dnzE9oaq
vXPK+BwlJTDLjSJLbki5KGX0bPraG2XhFEe/ads7Wiac/Kw8iK1F6CQ+qCVQWnNVduKl2GtuC+27
TGZnUIBdSszPxvQY08Uzz2IKUEpwwMGA7pRAHwHnosMoQwvk6fOq2pVhcWhb8xRIlVdp7U43FddK
8ZuMddfyS8fKfyegdpmWuUasc6fQ2qKlnxoGrjyGgyPDzeLw0uNcnfe4ZeWwOKNyl0vZTusmrwa6
HnjqaNhrZeTk4aNPr6QQWzr2DypFs2g8iSFtIeqVQXoZeHjZqI+YvZB99t/THpwJtkePIkNHybA0
KlO+T0o2EsT9IVaQ/PSfZ3A8pUS6A6CsDDNvqmo3w9k2UJ9rptNDOu1T/1LE1GoZ3RqdiMmG8CGg
mnPqSEvjqaoOeiG/yhE3VaudQuFXIMwwQwkOZe5k6e8xuS1RtTONu6msnNFC/U00AHCfZ7205YBz
xrFkVNMNapIvqriW7E2P740EcoCwHJjZzfJDuYQakLmyK+0ixqmdNFxqJ8cYy+dY+2Eqv2P5YsoU
L2dL1pzLnkZJPAjOEP2o8vKb5Hf7nK2FYo9dVOU31BV2XUN/BYxTSlpHiV7FvirdwnwyO+xYqScM
EnQpBy+uJLtuFC/Oj4Z4iX/eIYvefKHjNxCmya0NBb2P9K1cSqDGvC2LBaszd+qk7xTZ/IHTDp1b
pAWMkrZs6/qNTIvr0jdrkklc3ztapYH1qEnVLhmxwVbFXT+/kcXZCVeoPj0l0a9Gu1N8DUxVuJas
bIHhiFv6BbJAFzp2AlqmOkKE+hENSzlRrpV52ufl7Kby5IoTXD/1eWmy+upvVaJT6D+JOfIVzXMt
C3tuXlngwasKa2zfmeZsP/OiZhwLZANu0H0Yjjg/5bYBpikF7OeloMmRCUvBeiQCKacvLC26E5QV
TFMkORLR2ZUUxrs2sZyYfpIvvcGh41kU7CzjnTR3XKCa07d3MXBzTVeO5EyrYS4Mt3Ifut00wegA
Htajm7TNPYumYd43TggcJ+u/CubbA/1XJ6DEgTTaJLwpXM7GsYdkZvioK8yHmJx7WOBi2Xcwl7Ab
ZlZ888EqR4AVwZGobgbo7haXmyhd0RNOxeZPU8bXfgzDvoIOwigK3faHshFvskH2mL7MquxYNoyu
9feZ/pBZ50J5aOKb0Lg1eK2+ZXi9ftCTNzmToBD8KvrbDtwmpbmFPoEz+ChVm7oDcrbL8hbN/IOm
jIdJp3qYubL1fe4/MyK8E33VHooXGhokCIL5JqP8oQUkqA1/rFRvfaOlntt3837kExSl4Y1q4HGZ
CHW9z2k6xoNqF9G9ar3EOc4r5uDIFlykiBuF/M7S90P1GEv9XgufE9DGinZNqHMnYY6eUulo3EG5
ozQK/9fylP4Mi5gk/GymxZXSdbuu7r1KZ+TCcpZzYabErVw4BHNwgALylIwPknUrZIR2gGkLPS5Q
RSOD6/Tow/jpx7PZv2r+j7pyxLDypCE76MODrh0Lv/xmEQiVMnZxy9xN4kM9AUkhZ1SBOglF4mZB
zx8Y4B7QS09Et1CefCNyilFzmcpy5AAT2a72jPRHq5BDh6lraJhl09vPJlqjwXPmJ5ciuJuRNeSD
vlcaBNGps8vc2EecsJiOtySCaZKqZ9wPQX2B3NvOD4CFVRpOXbwbQP8qi0y+i0+aYjpGk18oDVE0
Lit7KoODL34DqUb9gRuMWKmKCqz8iH7iMO9VEEUxq7zEEMHpRK8U5udp7r9LA6X2XN7nQfEwl3At
ArLnIrg18/GQ5c1OMfDpiX3ICtphwJiohQCDBYPrS+eGEZheEfFfepWs5oKey6HXaVnF/Yuq/jD0
/q6kmTjF1Blj9iuqRqeLRIzj0gs16o6VlDvGoF6P2vVMHzHqyB/Sq7lWdnV2qBWw+2ipWlu2G60Y
ATSlOAUq4yKi7LT0BzLg+15Qyb2K26QX3CB+8sEJtW6mqUV79s1QTFtQVTeRjEOqoRefj8fU+j1N
8KuI3TQicuxQlTaDmXwaSzyd8m5vKaITJ5jpFPFlrgj2kJBXJT2oNpS3BLm18K6Da6fLUNvpw1Yk
Cb7q38Rtv1Mr7T5SLHINZnVq1ImWFJHEfcarsYxe6VhDR+zsGtC+bGWGEiNXl8/qgA1hjg0hye6o
7psQ6kmcSJU91Ck1sXIUK3oG9GtUGAZDiI12SWfjOWsDu0yvQ0XY910JZQ9oBaDZsaxxPxBysFA/
hvq9Zsi7xGdqqQnPkqk4GYBDM0u/SlUBYqPZIDE4paP5mJ6lZLwQls0QEeaJTijs8SZq2sgF9WxG
B1LKySPk0h1VDjXm9JdS8VDHqSsiZzDlzVVuTD+MqHqruPUpAFBj1ehcxbqX0XWNYXb5zJlW6k7I
9MtAHAHikNYc/csmQkgohw8jxQcpJqBNiFfpgAszLa8GMLAw4firEzyBxtF1IJPiuoEQbYbwPkz1
j5xxLHwv5BYWHO+a09U33e2iwyeBhEk6mRNGs5Kv7rI+vVXot42VCU9GomNCnqJrh4obPaZTn4U5
zUNDOhbD7GWh/qrO4yVdGXbMz6zD4LCQ3YCObo3eiU7rKJoOMWSXIDTh/GQXspAAGEl3TW3cKonh
mLrkdKqxV9PwMDfVlTL6HjJ0bpiUx5LDWULx8lMS8WEkQ6FHZ1adG2f5SzVOe9kX7WbAOrU3LoS+
hMci2nk3gGOJpyEFaJiVUzc0F5EO2c2qD3EqwPLqb3wNODaOyjuR9zMiTajn028axQj7ZLQb4nDX
NNeBQvYq1G5cFtA6XzEGc/raOmjTo14wApy9WVTF0PgipwH5cpWAvjAJkQattbUuU796TAosLDXp
mzpMCor81WWla04EuFBAeEm71lHb80hv1ygVr6AxxVd2LVpbUUBeOKXSfWXO+5j8oRx8uwqhwbXj
CdleN2aNxPhNZNkFFqUfnR5XGcwnbUGdIldrLhBhdKvxpqWQGozkLsAiYcY6WYOlkPMmLZUUTRJF
bza5bQNeYU3yrNF3y0k/LXE4hiV/e5auNN3/rkXKOW4NatJXRWioONqdQXdwoGxJYNw19H96urxh
bDKqSW4PkCBqgjuLgzcI2b22UIjE7lItkvtcbRnIta4F2jp0G5xGqe9jlYHcNOD1KsbvyZdofEmu
oSY/y6XWqyv/NYZ9FASkODVzK7iR6mDB2XSUlfKnyH2qV0faF2CTLd6FNY2L4S4bxr3BCa7x5ywS
WBN1Lry1c3/SwhQZpw5uYjFlBzhm476u/bMcKr3T6uZLx8Pv+qiLXZ904jBmuoj2AYjhMEwh1Iru
ux6FN9nYXOhjoh+lTD7h/am4Yx+l9AmCe7WabxttGr6PUVPsK2F6jYqcIjfsXhVJ/Jb3pJxVmuIt
3U7tacA5jFRTDGymQ3U7EgaU+sTwti1rL5+BBoKODk6nXkJ0uTFj+Thk9T0Vy9lfuglVX0YMiZT9
YVTmc6nqAPoNJ7Ed3NaY+HefiTsAM8XJjSXnDgz6XEJ3FKT+lTSxsruMtEwGsXPiQIsdMZUuldw4
BaNcnaVGBI4t8RkDDNOGiyaCiPn1zMMfnbIPUwDv6PKr0Tmzogc8aCGCcfh9L7JMeW7DT8dnvv/G
UT4bG4pT0gY/f63WKc509qaW1i3s9526Uw7VW3IOHjpPcuafvOUdpu5ud9rymfp03ObvcxqrcRu5
DORJjQ3YMQoG1hQVZafYg/F743UuYxtfvE5jNXCjiVnpGxMzJOJJ/62ee1d26BS4Mn0FG+Lcr8kl
hdp2ovtcCvrd462GcBRBVFJZ7VHzJJV1Dc/o9iS0jFpcCLtyJz7NtZMcJbIEAq09//wPFPk+HdDR
TN0yJEXSZXk1PSM0mmzFObu9hvt0FHekcA0mRpi8Zbt+J7pIB/0HA1yfjz3/XXU1RpO1YtyAZLEq
TTlbQ27mVda9Yd4t4hTBvqaWtLNfUuUQIOJiT6J2+PqLfzqp9u6xV1M0paCkCod1+eCYg+zbAz6V
nnzYmlTberurqZZBLMtEo6m8l6iRYjK0GLW2r59ka4l1JEiLqM4ktD26LISnzAiSWuy+XmLjZa2H
ZAcIqKmmMcRljJJj1KbTSN9rY7aD5ka23hQGPfNhY6hL+lTB5+8HWs/K9pllEjY5kfTBL3NvMYPt
XLSCDs3GiNPnge3fW1FZHf0kiwIrgQC1l3NokFNYUW3jBOv3N61CGaDptB++fp1bK64OfaeiqBvP
CN2Y2cU8PGY0GyLoMxIMTxGSwdeLbX27Zfu8m/wsqzqqrLD510hms084W+p/v9GVVRiR+yqSFa3z
vbk5VIByRZhvbMLPh3Lf7YhVzKgVYRYVJeJDyVT6JSLkxvQrGpWfbPqjb5FXCWp46OixKaIA0y7v
z0aRbNhFSsuF8/Gm+LtdVoGjD6DW9QZiBvCf/vhLh25+MWGRmmwqV3+uvfjuiVfRo0wlcSpCRv3S
47RrHOFuuSKKfX1QbgaXqincGcevd8tGXP6jn/RutySinIpCynSrKpVulRkUoocgAjMWLwyomwui
9fWCnw9U/n1GdYkD71bMrGCe0H36lw6hcCX1EKvtZaxxxtm65cyD7vbfSdsXU99wh6PS/0kC4N0v
WKUYYW/GQVnRnZ/UWbTFhbSW0DcucpkyO1jy+w1Zwv8hefv3HlJXIccUoPK01OwYIgzfGzv3xkNr
jw7YvGyTr29qmmy+5FXEafNMQcYf1kH7qJ8au3LaH/PtQCdtN3YeHNXdIm2iwNi9DR9awVbP1kb6
uBz/L06NuopCYTPrQtAR8pYpuyE1gKRUSh9tI9ht3IXqKgplMj5IQUqIGGdLduj5wsSUlI1n2fx8
q0Cklyb0qxS1kfC4SKJCOj1RRzjZUdgzCINj3tdHZOuhVhFHUoegwVqCifPyyRRCumVbh3DjQlJX
cQbuoqzlCsnQINTHtk0uYyb4cgF4JxuO49Dv/7sHWmUsvS6LnVCXbIbiaki/x/TUvl7gUyNS/e+R
XutlSpYmMXsacMDsYSc7MKbc8QXztedoH13mh343ubUz/ShgN8Rbay9n6Yutrq3CSdWqvlguW50L
KboF3Haztz/y4fwKu/4PTvfG/tBW0aStxKnKYnLMBG6qkDyW6tPG61z+wlePtAofUzrlc9aT/6n7
6hsjewrBOXwZnQnQwP4PRLo37lhtFS1qphGtAULSfjqVR+NiiY5/TNYPubO19aWNyKStQkZSCrLu
99Q/gwNj1yF9vgOjdPQr3170SyMk97c8VbaWXMWPoWUMVBrZ/6UyXSqDf1QE/dg02UaqsvyZr77a
Km6AygVROlBjhfQXjOp+0L8xpUulWW1E3Y95iozJl2KhHGdaoolNA7/k3R2e+PysXppUjyYz6j2A
33eFs9jRMiNwmM+Ru6Wo/lEVabXiakcmDL6pTd6ryG8POxPE+Kq/CnaCU/4eXEBWBMc1FenXrVTh
Y1WyWne1Mwc/NActYeS/7NTfgRhd0s2nqRoEjHBrtw1TPEmSXkiVdmj79PfXx/BDJr+srSqiamDY
ZsjW6ns2uVF04ZiqniTPngYIGvo/fOE2QONN9O99sbbH/OfXS37+Zd+tuboZdNNI5F6qVC88djtx
l+zoVwL64g2becCex/y8dSDlD8Fm9Zjr28EqtNiK+bSMqXsKpEgndMtDf4iQV5dIVdrJxoHC5uq4
QB7t1J3EzZLwY770j9+giKukVM5hQUR+qXrpEWPNxCm9Bq+hg+5qe4gLmRvcAcbe04a+jH7JL9Ds
tjb4198aG9d/nihfxImyNPnWAoQSKfWvNNW6h2PxavqMj09WdY1nx43Rwrb4+ot/uEz+PLkFSxol
YJp4q4M1pvIcq/XA91Ua2EMTsIimNhuLfCzlVqusjhHuHRWt2kb1/PPoEnJpYyM4jAeyY3yHybyR
sH0IhKvVViGe9qapKC3PJCfinZpHT5k1kAQL4m0eCdXh6xf4PxyZv29wFd1pUGELKNWqp9+0R6ac
pEtmq7CXCG+z15QeuW25W0p0n4dD9e+aq9AgFFoSCWaretWuh5S/l8AuQ3e67pGK6xhttBX8fAMv
evn6WT/dLJqiaBohid2y2qWGGteNT1/eK1sTSk7OFLZof73Ex3p7+Xjv1ljdLVKkjOiOEHEXoE77
wfSvs7ilFnfbZdLHxH611mrzqxWT5KbPp5tO4okxVpRP6bWdi2N8Aa/woB2/fraP+ner9VbHQFYT
iJ4S76/1IN5gNRTQErelF+1l/mFeQ8ZeDFl8e9FknJkNOSTaeduD+0M2svoRq9PRG2YucZ/iOLBT
HuujONqMV+7j74vc2VLOaG/C9obd2jmrQyJEYYjgyvLkiM2GVPv9D2H3B2on61IvuoutAnTzXa+O
SI3ZwWD5fzKGEbt3/YQdqSs440F8iHaZo/6x74C9g6OVO1xsm/F+GoTe7ePVTYoYTa0YFTmSoWVn
X/RPYTHejXRMGffPva831tbbXV2hqdCpxaxzZkIG6FWd+dju/usVPo9yfx/nT6L0LuUzu9Ds5Zol
gsE19whnK163L87BvpFc8Zd28hmE2G+h6Rtb9U+seLdooqcZfsacz5ER7hKaqzU9KfVmNN14fX9u
r3fLcNXmDc70y+Zk/Dk4pF77kr8wSM5stAtv9ND1XrIRSrdiz59/f7dogQGUGo6i6RlX9NecbCcd
AlyRMAPdMaYcuZuyuksw+0d58M9z/+cLv1uQkcgxm02OYO0uC1KmnpGPcFDXQLGPQbUfGztmCdQf
1jOYewAx11RZXV0WployC4KwIim7CC+C6VDMzRYHuXFXi872ZvnYW1se8N2Cq5ujLstqDApJ9RiH
dv/ANBQIjWO8LJGmOIokkeKLwf8i0LGVBGw97OomAd5Xhn7W/lWfwBxkrNpuPPj9tnrIz1sF5RK7
Pr5ahRaeLlvyBw94PLhpp2m82jbErU3qoEaeEcpkpk1n1GLj1vo82cCN7/+vtj76KLKpnarIy7NV
39sjBEYv9Xw32C+AAIJpuDjW+6278mP/+c/X/Lvqavuo2hTrqaUu1xQ8WFbFs+ym2c8XujtyRw5X
4gVcg+2S79Ng8O5pV7uop+cw9RHrDoUCy/eZCQ1742RsLbHaLJ0SlE0Tslko5Oj96gVyEHax193F
zCS+UBK3fNsKpVtrLv/+7vRPTdLJFqfUm9KTBo3clKeNx9rYlH+Al3crBKYpi5nFCqKSwS4/WNrP
sb9NEJQbzC1A/dOL4d1HWqUTshaKShJy1NVnylQgCJwooQQ7LLbotsJk3qeOervx3baecPn3d09o
NJZmKv6fg7DgwKGDGt1+UdtNsGyEmSO700H9pp63OpafPa2pipZooKOo4PLzz3WRY6iqtua4jyVq
LQgghUi5JfCIvn6+T1MmWGSarGCdqmgfnFPRG0x0k3tQmNHRFsUIlpyo3yey+KyKw0lFZANVAt1u
6wBG5SgUTOgg1NJlBzNDnifNCgaxhG+xonhhpPzqQ4bUGvUw+cqhFoP91792eeh1DHz/Y1f5FZ6G
cQydgi2wBzagdzR4XG2bKcinCND7dVYvX66mpoVJATRg0payrRlJDUOZX3q1d+BSoaBkM2Z/wXjW
FrL82ZF9t/K6UzZ32ZTHORd2qieuOgpuAgfv65e49cnXl7Q2qegoRLxF5Uo9ybtmb30LX/zr5GY6
RztASkwSte/1T6w8KCfnaznfuji3HlL+595W26nA2u7PZ9R/B3hqecJOtZPahTla3/ZInHKvobfw
9XPrnx6pv1tdXYXgBoJ9no0c5TjILTtT570v1DdZmux0pbAVxDgRMvyW1wxlz9NZUlEOEHvzEMkv
CEHmBVMNXbmXJ+0+6+C6MVVXTeJlFSFWZC681l+oqdPfh/7BgKIw6t8DWbd7Bo2LgUHU1twpOaz/
akDCKWwumMZCSXA4qC3kOatxZAYjtFHeDYy4axAELIYkklxzC4s5C1W+HNvbpprvJ0NiJL1HedRy
qxR2a2680f06KCUGKHF0jIVfstkegpb2X5t50TzYoXwn+/eJdU5A9b9+pZ9WCO+36+qGkZPR8luZ
6FG7j4tIbrG/jpzBK20NNX5rs8f5aVoCMGppzOwBX4nLJ34XjaHCjoU2cTB7byCfTXa5vINmDHOK
CVmqSsxzVYbe7Oxqy9X0s9Lu/cqr26eshM7PA4XSTqc7XV/VRseI8jIT+n9KFUzGrmhgiYooG6t9
WmVZHHaMEnvS3fKYgs0IFODZpbIf3PCiACjYrBOWE/cxsP5dcvUd48TyNSnn6cbH0ZWBRMjbj8Ye
lZXddrb1Kdzz/gFXXxGvCAuFKWNJLs29dAmuT2d1cLtr+bD12T5FId+vtfpuqWTEmpXxZOJp6RFm
zyNsv+ISF6addb2Fa/8P5+Hve1xlC03jm0pYWIRvpGttOKzHoLaEqzZFasBoH1MZlaYyRDjV/9ZO
1k9BMS6QuYESoJZ3VSZsXO6f1pvvH351X3bIb6lxz4uuCxz0Gns6L37ejbuICx5kEun/eiOtbk6r
ZVgiLXndi2/fEg9A8s6ip8Ev/O83krmC8HO+rtQ2RHR1j6jMQ+GA9Swb6fU/2Eif5x7//rTmqjbp
i7kc4pB3ufhPzS5E5PPig7gwSJHTdJV9/53RyyfNDa409+sw++l9aTBeIYmGThBaLd0xbCyNAlFv
qAzUl0c6JvXGVvn0bny3xOpKRl3dqOsA/Wh9VJFvlz0VacKJea+vn+TzHflunXVsaxsGyVreIuLH
x+y2hOkEs32HRAnsFIzFt5p5n4btd+utApspJlU88Uq9RkEomgkYmRFrToRdpFv1yfIVPsTQd0ut
opolVpovGDxa8I2BhRMd371xah3a9ZstSnl5TV+ttYpqiIUXVRb5fK5zfF1RUp56T/4Nf8pGsmpv
nIP7+RtKjG53RIucMJ64/9ez/u6BV8FuiqdJUZYw3j5ak8cI3WExlg2aP6iLsN0P/nSPmrKkmJZl
Ksaa+GPl6OgU/7o2ut8IQZTX8bXsVDcQOYlpYcT05C7z/tckYjAJyth/r7p61XIjW1UmLlkjbcIO
bqWy54n3W2jS1sOtXqavIg3FgDkC7ta51Q4GY3HFsJWvfRrD3j3L6j4Ic7Gf/IrMQjxpXnoV7Rfk
cbu1+mm8erfM6hJA7y3ra6YpPHwRue9IX5QN2oO88brW5J82DtphNJENCxEXvWJawPH3GR4N6lMt
2tWzcagAOpn0iu4XX6jAQ2pAxeprh6gwE1cbwXP5Nh9O49/nXbOBMt1o9KrheZW82YeM2ZTDeJrn
YldhbNB0xvVGEP00W3u33ipYh0I8iOOSIC6NFVBdD2WEBWRtjvpFgJCV/fV6W+96FbODeNTCzudu
qDVElRC0rQu0m2fv61U+Bf/eHbQ1IagJm8kSBk6AzASa3XwPX1ElCy4iAPJ2F1ybHROPYKsZoWwz
b/s0nr57o8sreFdXmEnqK2i/IUS+W8ZCEM4/tESVGUIqZdj/3iztnzFFW8WUdIzkfGT2FLeG4aIO
0dVJyt3G6/zsOrJUdBNkTZQoIlYBJehavxW0SCPJRhZ5Ry/8rJLSL47JW7HrI7+K53m/1iqu1FUz
K6ofL6/PR9nIbs7FA268bu8UR/0QnlBpGA6bJimfhZn3q67CjMnLC2STJ1ymldCZuqn2S775qzgW
bj7a28nEp+m9hXEm/BxZNsx1IiYwdNrFUahx8PCrOEsH5SBAlVmY4ePD0lDZyqflT5/x3Yqroz76
FrqS/4+079qxHFeW/SIB8uZVdvny1dXzIrQbee/19TdYs++UFot7sc456IcBpoHORYrMTGZGRuhk
ZzV79SWM7aS+htH5wgbS0WseSB0S+bxfPbeH6s44oLl5Lp6iJ14KyiyJEfAXSBksHeBNarMXXQ+H
ccWRzff9PvdJmrFgmgaQ8f3tg8typhtDdOchXqpVKLtcwzJLEDNZpyYFQZkMClrZPKiC6t42x3Ju
W3NUbg0ulm6dUWQDX1uBUUk86tVXws1z2wrzGbo1Q31HoOfkLo9hRtiZAXlgt7vWIxqrrfOF9JD8
a3RA2lqjPHbeYQRYx/Qu7j6pHwB8cxfu0UfZZ158B+4WTIfEl/YyB/lD5MfBtBu/314vufC3fgA5
1ht/2utJ1Moy+QHgR4FQKcjBjViFvEuD0el4fKxF9aE3Gt4pZWK6tgun/HgxV2mzhjilYJBxm8fi
cQhwdR4Sz3TBkS48gFId9F32i+qTjLjhgLg/Q5KJH/y4JO/lq82y51iUCr3EsrG03BlB0FfneCQ2
xn4udU8b45Oi6y9i352VWnkc0/LcZPoFAtz34zSBjGhILoIWgqOvnqGdU3DyBt5RpyJCYUhFFnaZ
5qPdsOsqDKrJ4/oQjiLnJcT7+FQ0sJQ8yTBqAS8pga80tucQ0/wzGnjqayxBDymKOXeY2QXe7jvl
nNZOj6NYgcWITFjCSwbRS+paPnkOQTLC6U4yhgSA9B2Oxr3Oi7ScfX0/lJuvPllWOVoGvnp+Wn3Z
a0D7SIYudu8PWwdlFtDBXATOWWMGho+j9l7k3xgVsrUwFOgK+P36KvS+AM6r21eYHew2FiiXZaZo
SrUZjkv4FwmvuRv9lXj9u9uq7vszJBc4n/EdQvzZa5iiYiqqis4kdXulRSsGZSzePyMI5n0iWgsi
UBRZIye+h/gU8G7KBRQzLuix7sisUH+2wMHlDr6FSdrBRX10Vx9QgOHEpP/ivj9+GZWwqZLa9mqH
X9Z59T7ZQY5r39sk/tUZ9Eq56SipW33aCMu0dFkSkRJr1E2V8qlC4QIxkODhyLMavP8HkrnxgIyM
o2uIIjqYKqjGgS2k/DS4mC1FW/CN6zg8REn9d1GD6xCVyJVzSRjHFYYsQDVQ0gZZNXWY0rwwR3Gs
EBAK4TiPpdv3NecVxkpRDEiZQDISBQJNppGKkhblUtqOml9Wdz00FiZ07VLx27gA77ab0Ecx0blM
jJ5zUci3pz7WlVlqaSbKElJVw6zc/R5ByTAsFoh4YlswORBXVni5skSFdYA+pmqse83Hy7Lw2hic
ACWuROF0v7RAdZN98qwEyb3+hZYo8/vJlmlqpgEsqE552BJiC40I6RG4mxS0LG8GpGpu+xuOBZp7
IFcXTeyGGpdfDqZqhSSRxPlQzMP+sQaaZiBXq2WQFayhSL8t5G0Z3rXlz9ureB+T/nwa/t0ommQg
1EoxFVOcBuNJQr4+BI2jf0d5+JvwqHmxux7N7+sxeQG9m0+GT/ozEJ9v8YNyn56UffxXJ9oSJ+yz
mmY4Nh8/iTo2miz16wTaQH9wVl/EjCme7/v1p+WothVUfn0OveXIA7ezIP5XVinXItRFBjVF7DbJ
QaMdBvB/gJBZ/JvMFZGx8tPgoiJTesuuRJUU1O3H5K7a3f4arIfp1Y+gI4oRS4aVwO30sXYqYgRm
iHwooFoIvVwT9nhZ3QkQLgc7T/mk6FbqjFZ1Nhboq1WzZYHCCBjE2ChX9/bv4p1EKpwMq2Hk8TAA
SDBJ+1F/s7IgLTPO4nlGqCCiFWKXNgu8xSIreymJX0pB3APMzTHDeK9dbTGV7RVWkpeg6tV8M3sq
kksOZuocchQSxN8k+en2vrHi8JUxyg2pRVTrBXiUEIcJGifzQGJxVqGLmuMIK5yoz3bs/94bursE
5shFswx4pHxF01U9rKXuhzFIUdNnzrLIHt1wGnRvCW2dag1TLAskOmFQ4nVteAVKGSUgd4aTvgpB
7uWNLe5Cj1e7ZDVjt1tqUuEL7aSig0iKhTGNMKj9Iqi9Ba6JICZ5pXSuLcoT9aEMvQAF60z3BErV
oUa7+P8MJsecRwir03S1Lsr/tEbRzhaEnnBU9AM5KkUQPoMyEzhC/QjcBacizbVHuRo87+E2Iqyt
+Q9ZD9jAEhAxdCcFPaBBtHnpMjsdUPBYk0zVkCx6jj9u12wB6Rp2E+8ODLvEwNq2Py0vP5JhhhlL
RUPSNR+V+5rjv9gf8sM0DVMy5h7JQLZgc6FocGgOqQsUM3nvyF9AJ7zTgHy6HopuYAIFCbEiUi5m
ESKwQYKTwY9+zKf+tJ4g8Le64nmGdqut/Yp/y2g0Cw5ENV/RZ09sUi5uTiBEN+3mebjrvdUb7r6A
rma6vs3vorxRNwH7Uo7v3ij5gao/4j24Lr9rlw5DTqBLQrmBVKt52HWZ6S4+7NIlshxiZf0yYD/S
ffFjem2/dwBBOtA08dYHy4v2ceNgHAg9dzdyNRf0yG/SnemEXv0Qe30ApRfecSB36cYHej8um8co
OZ5aE+IHgaMjINO1NVwYSAOPUDz0yrP+k1ck5BmknJZcJSakiyfsQHyswREmxYn3v/HJqiGC+kWV
QeVHFQZH0MgKU29ArcQR7oCfgJoZOHr9+agC4oQTBs450uh0v9LfZce5jXFqfeZsWuAKJvfLk3yo
N0H0a6/Hdg6bhW+p3DozM1fY2KMcc6w2ZpLH2E8A4kYZHN4FIFXr+j+vWRiYbP13S8lX3RyTpDHS
1Ax1SB10+U5V87uc8KHf/m6sk2HIooZCNdQfPuFZMciK0v0gSZCuDRI5cmYQN962oDNe58bWBOWO
xiHSymkQJYDQ0PS2q7+KQLuobveWOKbbBAtwKPXP5LCQEpQjAd8A0ccHYFMeBcvtd/G32Z7OIpA4
oJteAyMAV+h991QHKpjk8fauXMuVf+Z/mh16lhbcKeSHkrvw0XysjpWn/BID0Ix/56UBrAOwXRPl
ygR9LRVJgSRk0vpR/7LMUPL6xtk3hpMwDVMzJFwmUX2HZ26+PoCOTVYYsQwyRw20wxNqnwVo/iSo
Y5i8Jw85r7RD2tqiEuyyMsDrNCQykLpu5/X7HsrvfuwmTi4Fqxce+SxvLJ+8tUhl22OqVqIypADO
QKKhS0I/0Z5HqXWhwO0OPURo68fb28k66CCTBfO9KIHN2KTyjVlRpk4QR9mP1jtjhDiZ/tdtA8yM
hjDGqajaqPqnyU8BjDJaDtkXXwFyzmv3//ghoJ0wxYCdPfA3kXUKtxYpt2c1qlR0AoTIdemQZ3cR
eGSi6PvtZTFtmJKuiboMMDANIQ3LeJzkwpT8ufwO/3OeJdEXktf/sRFTVBVUooCql4FVvfZ0DSrt
BZgwZX/MDZBdh9JrYci7qgSB921DrBcuALiwhaKpKZsqZUnKc3Ewplnyo2RPHkWqE6WY8yLUDFEI
rkghgCTSF8j9GO3lrV0agJGLWq8OUi4iBxEbR/aiQyvfkZxzvgj7Jb7jLJNxoa/MUdG4q5ZqMQgv
aLY4BPzfg4YYKV9vQ0j+PbvjY2KZK1RNWbY0jFVB7OH6G0oJdHMaCyaHQ7mfLutRupA5k+krmSQ5
2JS/MnUSs3BaMFZF+8Ymr1ZZLSqwI6Jv1T9nh343Yg6x22ME8swbC2Jd7CtrlHfMo1RLoIMg+YDC
Ae2QLKTO7irn1VEcUEF+AV/M/Hyb9VF72Qhgf1+ZFkPoWH3FIiNIX62RCtJgspGNTiIHBlxXEHUM
QsiSLIuVQYArVuw4wfMgHgwoeaALmaLsdvvAMrwMzJvIP8DiIYp0LRrYe6GseqQhgvKngsZY3Pul
wgmoLBSgaWIOBSOQFuKpTl0KFYKQaTmDH7uRNCitajkENmLdi7tovWgF1JiHCJS+q/YDwvd3qWZA
Wig6yG32BMd+ELJ5N+OMgum3eRz6zp/0WLivyuaXIOqWLdcYLsggMTqEsczZHEasvPrdlJufqgZ1
cn2Bz1oB1wXhe6bWzjIbhxqs1WANderx4fbnYARLE68QnEA0HwDWozLPyFKbyhygfW7mT5UGudy1
4qyJZ4EOx0Wl1uDyQ1JYnBRo6YIt4f9ogbq1yoyClC7A069WD0UIt295IGDWs+Nqm6hrGksoYSQV
Iv4S6AGBXmHu8jC5IIr+AkqBdUW234S6oYidkB+cJ6wnhkIQZJPWBAIeUDW5/enJttCu1VIUVcJd
NDE7Sl0SwHInUwwL2RdLKEGDZl8Qv0OdUQZh+W1DrDo7DCgGxvVEUdXo9qUATTkzmiAqp/8l+bpT
RE5zmCH+Eoj30LleZMwKppktnNLK4ZUEmF8OWChJQ4sNrdN3l79JrvtKNZVBQfppGmByBO35CTLN
Z6kGpE0xpnsFEjA5ZsucNY4yFz2koBDglVpL4WwC66NaKIvjqklkcpHabcnKuwrSPtgD1L00wL60
37LF64++/yvUN7VkcBZjClrVDF2njo5ZQ3I8WWZ80weCb9F26V0XTAGi2L7eJUCEPhDuNxllt2O6
H3Yil/KX1Wu8+gVU2gV4co22ADQ/qxwhOixFiKVCOL7ArIeGocAQsI4W6jMidPSOyggFpNtnjeFB
t+bpZtnQT4s1FEj+wcwvtovbmH0gyu1p6CRAMzMnLBqO9yFX//OWE/AX5q7gRSn/ppQkPzFFfNhM
961V+2XJd7IAJvJ22MtltLu9vvd+MG0OKa2po3ElYeaBMgchkSRsOguPRdH6KQ7WuU3retfNUkNE
rzxjAMttlkYBYXXbTYMBl67V3e9Cbxu3F1Z4sFkFx2eB6SwVQjGYSL60WusJIN3aqYMBuT+hva/X
xhUa1GmtEvz6cYtnjjafdXN+FupBcOR8hWbX2v2eJOEiDesp1qFVGy2C7olqp2IU0DiN2jhBPhid
5qGHGmo7/egG5b6UFoAQYaVOctmZh/FPsxR/oOr6PRXjX2MXXsC1c24MzJGqbQ2eKxHCKx2oSNuh
dNpZP2nQXnQhHg5lsBnzzYUuSGcBnK0YQWx/3N5qVjZoKbhGigx6N0WnUxWx6stFr3TDVx+KH8mu
CQqk1dlefoOyzxeql6zaMYbOJUUG1kkxwEl+nVcPq0zidAOlvaDfiy8QdcD0XniHrvWZO71NriF9
jFRQniNHMjUZjfhrW30oJcLatphNRmGydIc/0JNQ/J/GsXLGXeOmq3MK36ZnSPHea79v7+vnC4Ot
JPEGzhDvZ3qZRRM2pVGb6OkIl3a5DPVLAZ0/yDFm45/blhjukJhCaUWBMjnuDOUOAe2wtEGFqRZN
nOYHipUGhM4CjF+dCVJTucSjbwDMrDhLaTf3TfgF2pbP+c/1b6AcYqxDFUYKNdmX20tivdQpp6Tz
OYxf/fu0xxONIU9qVEF8oOa82vq2qqmbhJdxfbu9mQws2bUh+sjMTRhJmYDSa+wkPyS//70KTvUH
UiO6Xe8IVVNq94H0Cq2Yxs4dXtORAYOHz5PN9xCKsrNBXY80ymMhkVZcx4BwTw/n5+QwA2Y8OqUN
uWvcyfQwHU1O++rzRbm2Sh2hrElWrZ9FA8/5cd8E9TvbdR3wMNuf04NrM9QpaRu5C1cow/id9U2f
n7PuTYn2nA/4+a0JG3BmKFyZCJJ0GmZESjahsIOlnLIfhNgnUy+EeRnDQYBievmZS+vDOPsSKRAY
IGdTwKRAftEm+ZJHU6kaUbAA1yI6qvcE4kBgh9phfrUOGGUPeLhw1im9Mkl+0sZkucRFB3otlBkL
KP0Cfl95hfmOA4z+MtTQcIqwqXyIDO9buYHeFXAQzlpi1L2uRAkijlPjdRnRRC3a3muHvvYkcwwP
UwGpompQA843Icfn2g+jGr/ZISqcN3mYxrqKHVIDKDSeKgzkuASJkvqEAAU/yOnzQ7PvHf5WsT4O
2IgUFDIVA7Sl9JEz4lTpajGE7EZ1mFNIefHIchiHGk/wfy3QyglhjXnGFPfH1031Qc2yHeQ6nSb1
b+8hI55cWaH8kjYVVZPrIfpRwuQN1RSIUJUzaikQ38pc5LgD5qZZMurKkgzWP3oEPVzlOB5ksiRg
R9pp+RVa0sPt9fBMUCc4mWY9aUvL8mWx9SWh91Cwf75tguVLJUMVdfyBjo9Ix+CsAs40rE3LR1kE
lDThLEKIWHKLtceVUMSHbukVSHmCS9EsL6NsnZIhh970BMgulBMhjBh2x6K0HvFS9Tg/jeGlrn4a
5XCF0pJimSyfQDyLy3hPCOoIOV70e/0LnP/ubXsMXJp+ZY+6BtIoIepoaGfKgfKGAYRTu5cwDY/i
vpv6GYiWol2M6yg44Q4S3D/w5H/oQEN+bPw6cOaAXxMkBmmX8PFtoKZ17cFCDBk3QoRvk5+I9oe5
H/zsnj9XyTpmWzPUtUm7dYQ8C8wo4d0ASFcY8oCLjMxks7PYxuuFjKkeQZtUAlhX7o5V3j9rfX1f
l8g20/Xx9ldkeZrtYqhAU8rrJMcEdqG3SNQhlaUqvxZB3t22wigmkLOiiiqSSvyXfnxZg7FWVYHH
LeT1UB8u/yPTUO0VL/E1TmLHgLEQa/hjgPBCBkvr9f4NQm7qYw7HBuLxHxD8W/eEDRjgmX14Ilhv
yVPfiCqENDm8QgKje3Jtm3JCvS4sZjTrBLo/utGOkHO2P5NTeomA2Un8ZveF4Rz2zf9YLxULCyW3
NNi00D4Wna705pP6Ol2ml+5lPMr75BQ+yX7ugQ3MK70KE3Ru+6cMeP1eVkDGYwH5ClIk6RNWWq7K
Wa51uJ9EjFzwVNhpbnppgsmy9ueMDqaAuY3bp4r1SpFAXwBEuYEqGQ7X9Xce477L+z4KffnBcBvP
DKpLtptme7WLs3wvBb1HVMZyr7xAMBRMrDyGYHY02PwA6qLqxtgukRYCDIrpPSg1/U7foEByNO9J
roYaij89o2JVBjwOEuatRWkObN66KYHT63rhILadM9PAATctCWKrsn7QUVjQi4xXfGP6ug9DNC5o
lIZkFEwYGguwm2QIY+HAgXCwb8zGBvUV28ZYwrC3CPaIqC5kR6i6YwSSJHG6Tz7cF8YhmDdmY5P6
cGkvZUudZSE8RPzb8lMg3nuQ5mp/E3aFiMuuwJh8gVfY2KM8UjIaUx6nyFYJ9Cc8lH4F2Vq4IVRF
llN6WPG/oR7I8brvieingLixSvmiVoDCLwQ2Q+xsed+fMOz4Ootufj+9RkeCXhwd+dfgkxZkvgO8
S4YyUBjZ6cHcdaduj6YG31fxDhTlqlpFGgEyQPDUcqC1YwHkxINz2y0wXzLbzSbhdfOSadXeUlBx
/AfqpBN6vZdIhewo5DwKkLGKfuSMQf0CZRRbLsB+z7NPDs+tbafe29rUSQvpHABcOLqaD5kXG5Db
H4TACvrC7u3Vsl0BeP1ATKPBF1AbGjY9zvGchz7qkVmGhAudIrX6nw86kPP7YYXa0iVSjEgbEtxH
qJqiFfmYgPgx6UfOYtiRe2OH2rq2AGt3j5lC/x/y1dhZDmTmoXSTA6EklxVw8VQu8eXcSUtm9rgx
TaXP6xAvU7fA9PyGllto9/cYLy3e+YZAXPVIWICA/XpZnpTSa7lkHf/FQ3zsMOXSpVxF0VSA+fIU
BkQMI3XtGpBbMllLzo3OeY9xzg2NtpCEpsc4GM6NLBT+CiEIWbYtc+SEaN4HpYksmlLvjHaGC+rd
fLTNv2tf+wYV4uyQEdJgTwMNZOLUjSOBH9l8xNvp9u1gJ54fX5VWuYGacQYif2xriiE7pcRAv+4u
oHi05l0ELg8+xoNx+dGdJ+m7iPgMYOK180nDZpHkAh30+KQHht+dLQcd80DEof0CYQ7j0F5Zo+5l
EwG2qMpYHmTtD9EOvCh3cW1DPQjaAVChfoXwPTK/CDXauy+QF5DITDk6WNck6MZDwQWAoeu1apMq
RVAl15Hr1vvpDMGdA6lmzufI52WXjPYYKAI2tqhYtojgL9V72DKWFXrTgBGk8Vx7mVIezQlC0n1S
v5Zr9mym+SUbMt6TjHWQYB+IIUQO2fxU958EU2rGMTeBnx1BBN/ZhGabsFEQ9jzudCjZuc87+2GN
nLJNCGsGIcyFudZhLQx0B/XaI9hw8Y4WgsKP7qqfnGvCPkcf9qgvOTdKUQtTCy1TtOlFSAqE+/wI
IVuPEGmODvRLbANyOd6wmx6k77eNM23jwaCilqaDHZr8/WatWV0hIZCxs6MPWmhoqmLy0OfLIjKq
XXiU/GuGLvdbRa1G6QoYZazPP6amaW3JKr2pT34mRg3di6R4vL0uVmJ7ZZFKbDPAHfusKEwkmcKb
/lBcZtTBTbf2jAfTrp7BiMoPI4zSwZVN6uDU0LCUQx2bSYh8JBda1iAqSDDUBEY5uzuRR2j5Ikf2
7aUygsmVVer44FoMeCr0ul/Iqp1nsSug4sQ7pIwH5pURygPMuZlm9TTpvjZ+s3QI5km5qyswJTv1
XKNbzmMpYt/5zZGhfXlXDGqorDo+YAbeB8gN2wOGi1q7PHzhTcLbRMqXz6WkzonZhL4YTK2d3hPB
RaJvM/0q3pArYwQX72reGeVtKpVwTatS6N24YFOfFgdEBydSmiEaF9Mj0bkYSY9P3BW+cG/8vn1m
GOAWePTN7lIJV1ks6riW+J6zv3jtd4g2n8dv+XE9yCBDI2+wBArqD7zhQkaz+Nos7W56qzMWEzeE
NIuVY/9OFArOMogl8B5gzC9KSqAgWkQqQNcnehDcFJnc6H5k5K64pick0T9UNeJNcTOjxcYOdekx
cCdkJfGgKQRfif8mRQjrQqiss7cvTCkx4/7GHnXdi0qJCrnrwNWD7FxHpVcAZxAhfgNf0P72KWHw
r+BzbWxRt76GsTQit8LMIGGrmH/rDdjthdarSqw1L7/j7eNmhvCkL9MpNOq/OmwyhnLrckJfHBNk
FeY1vDlrXAnIJUmDXE0rKzaQSyvnpzKvkoVKlCGbMnAIdPm5Hpe0yQA1n+Vs8LWsuBdTCYM2YvIn
nvXBntfpVKXK37c3SOGZpaLMKAtCVjSIMtGP8M8EBSLZaf3qNdopv8Ias5/KCePpgDEZoHzo/7aC
X6tjgPlBvzM87WEAEk84i3cGogOQMb7sZj6vWMUYtiOsE6opWTKYGiQaHz8LytI1GoTas1xAahor
wdLV+0bsDqZZ/ErQcLXRVDkOSXUR1OiQDJgnL8fTWtbfpGjxq0R8Vkf9cZxap5ATN9KsnbzmXtjE
p0zI9hgdtMMoPcGZgF9UtqMOdKYhPIfcPYK52mtL8+H2njNTic2ZpOJCb01VpljIltK0dvR8tus8
gvLZS17/bcSvt22xg9DGGBUWCrFU9VYmqdmDjsZOA4z6chfekQdFeOGVr3keiwoH8iyB3xTqXP7Q
glnnRaqPVsgLOTxvRfl9vRLNronjEGTx2eMa2wOko9weyhwXZbHHxxLMLLNd8ODTrAf2lSOh/L5c
aobWNKIOzgIS6QRwOs7oqYNl14t3oh0fhOfbX465l0DewxUYFtjyqL2UGjMStBbZg1WYtgFMcj6h
2yHzZOEVcgA+vRXINI2BeVbx07yGWEVRiicneZmAjt2wbAHJnywfVPHcofA32jXkLA6QWUIOiGrf
qZDdKIYiouqKlr3+3T1bD9PbktiS13uJA65QCHAmKAa23LI1+yx//FS66NDmhpHlJX5qiDZhnIKG
PHY1bxic9JGM+Sq8FIN51Db2KN+IzuwInjQJj3E5HewFirRgWJ/cUCPImwhiU5pZHZS4/zsWUXSe
M9HuOoA9wZYOCXEr5QQIEqpufCi6FgFshRrKUNiCoGDoCu1vUFo5t48cA3mHaLlZMBWZ43pIooZs
sBqssq2CMgo8P0El2xK6PokPUVpO9Z55yDcGqfC8DP1iNC3KSIDBG8uvRtTsLOEBFdjL0hTZwNsb
WD56Mi1XhjVOusyAKMDkrc+STcg0iQTUcJ+ReUaPs40kYfr0pTb2KJ+bNMBIFm1i4CIBhgvmGJAY
kE46FAG+NPZNUoNb9ihXIayJuehhbSChCg/DmTyBRRdlFD4PFG9llPOV1HJQrS4lOwktCuBlGmc8
ljsyVb0ceYwJzAOvKyD40cC+pZuUy61RBhMiEk2MJnJKkLGATO1/86U+TFhU0iX3QpSMKV6e8V6H
8kiEWrsUdCci5svniya/99Nn2hij3ImZy0OhRrjARN8VcGGQHZNnGe+JwkwvTFXGYImJXJLGmFhl
H+oTECj+1Ks/5jq+F5XUE4XKhw7AHVQ1eWR3zDu8sUediVxpEshKl6G/Do2btx34fg1fgiLo7W/F
akfJiE//ros6DpVU6dkcE7wRmmCkhKYfllfjrd8TGtLJE38QNjYQGx1Et9pDfOkHqX7HRHb9NF+q
O942M7/mvz/HouEiY1b1xkgSZzVo94U37nBw9jIX2M+8BBsz1KFprDBvS0h9+K1Q2jHY3QDRcW/v
LNs/mgaw9AoKlJ+G/VRhyeYxxVIMoDkLiCpCSyCIzpPihLEtglSOP67JXtaHScpFRgW4DFoFb87I
RHG/jXxdeeGsin0uP0xQXlEzhCofrBpN2ofuNWvfeyIjtDYWY7+iNSzulHsd2MJvt83yFkbdBiC8
NKjvYGGzXpp2EapgOco5UZOZsm2+F3UTOqlcCkHDyrRJDvLG+FMJieAUIO4DFVDx4/aCGEN9SAoA
BDAgvKlaOl2mlzB0YMoQmvDz1tXRgSnOJc68fmjJCDuhHZwdEI0fhKA+KE692t1+vBQ+77qxwBJX
P4Ns/KbOWy2SKKDApWPazDbeoJJ7jI4i9KHIzK35lNy3B+NgvBZ3PJQGc7M3yyfHbGN3qdCqsVo8
P1GludMHbSc0pziCaAsAVbd3+n1k5VOA2JiiLoUmLqU8YJoDHg6SfIChAC+v+dkjBHcQLaSTAhL5
0O1d9QA57urF8kiJBpMmCRhdkHzfl9j8k+RFkAm/k4/Cnjunywz/HzUKutZeQNeyHTE0jPAv+dOF
CDDqJ/0uRoVv2K3fb28H6yZt3/3UbiC4LRAptHS/QsdvzvdVzxv7ZHmIrQXKQ5RDna2DjpOdROc8
FX1Qae+T+c/tZTArhlsrlEdYulFtUisyfBMMooSNdbkv9pL3lQyDwXF3XSuhPEO5ZEMh6MgEAV3T
wb+UHULgv6HV9CB6GjoyhVPvipMVzCvqNZEjnecXtbd5VTdWBgKeUBmz40BVqTRYd03Bt9vV8IF9
t58TTDNH6iFdQchUYAIqlL3bG8wKxFtrlGNYY2iAjwr2Vw1QtdolwG2RtIp3+JmlxK0dyhF0bSmK
gg47hHoCKjvgWpn+IpeyP0Jv3cHYzj5zU8DHvByoRG4Hk/UY3Zqnr0M+zKocoz5IHhXvwrIPJkCJ
1b6EtRwcLP+3XaXuRh81mCzoYxNvin6fHP5R5uAnq8zcY7ss6nYkVZU3UtyQt9Lk6a9Ez0S1mxOk
JBx5Z3F5hbj2qBuSDNK0NAJeMOKhxqj/eMrxOFOCLLS72lZeheQL3BTMELpZJE3cFw1yqIojXBk5
OsZO/BPVvjg5vwjKz/SzuzwgYkOWK+2N/fSt9DL/C+121itx+yOoTFJWejyxJrxKiW6MdsTcl5Pt
UYQ88G4Ks06ztUTCyCZkaoteSNack5vyj846maoYkSGg+exXnGSI42xMqmYxST2oiTGZ60tVV7hl
o/2MIlB7zxn4Z0fAq4344fbN+C9O9l/3ZlIOp8YjrosSbOSAJjAaGImXNYjQzaHdo8vnl8eACHb3
GPQE41ps1w98RCDH59EVjShXsqxO4IsIWJ+Qc0gHVCF3PCABCyJLGJ//vyc3KafTpUIoYSxe98sa
QqtabhUOEIFuKk0BFJm9RKy8Tis8PbXOc/WU6qHT5rXTIhHJi9nXDcsDDdvDWuQXcxgCjLFVnlSU
PmgiOK/D/xJlP34p5a9GKJ9afYFYTgBQU0AGB1CItMtHPoKfmYpud4XyWdaIhoypaijN7vRgddWX
/I00IVUol2ZBvoBJd/W+RnLDzlg+Vkl5LwOEsdD2QYaoBvXzCCb3yiYQcdRif0FgswRKnMg28wpa
zKe3KoI6xLQI8dz7Mdlc6NqCgsEKlTTQMKR7gqhL3efYbztnSO3xW/hbh+p3ikENIyAoxQg6BmYP
9Kf+GH1D0nP/Oykx1ML54qytQMUampsmyhxgm7x2MsKkK2mmN0kQW4c+NtxZGO1Q4iHAeFaoux4V
qz4KQp0EyYBnxpA6afq3onM6sKxMV4cwNZBB7yOC1FeddHVt5RxkIOqEd03+R4PvuO2zWO0LINxB
ZYXyiQawO5W8lMnU61VupEHvRo/5fQlYabgX99KDFfTB8K0FnPW2RcbGqSqadng0muBYp1lco6wc
FzXEU0EGm5qt57KbW4un9Nmf23ZYwUYFrx6avHieAs5OXXxrmTNBCHElypPxRgQeNXRJMKUhuzWG
FHgFa9ZGXpmj7n5lDGjYQBsX7SdBwizKDMxR4ZjPeH89Q8WyvfBzJFb6cGWTOh+NLC0QloxIg749
Ieu81E/glUAJMdyTSYHsmVB3yy5kdlx5R1xA+MjFt5KYTb1Nt7/hPTveuIDcbHt96Kv/1NDdgshJ
XEbHCjCPdebFdFaIvbJG5SqhYlaZ0CC+jX73Q3vCeLFHlGfHZzGzp5fqTOBI0DpfFKcagKyNd20w
/Ix4xIosR3/1M8imbBYdd1k4xRmS08mR/Nqv79u7wimgsw7oKQaAFhdYXoBruSPXvM2mfFsWlrnc
DsgwxIfkAqLyMwGejwvGrQkBAm8GmneF3jWfNstcKjMOsxZner3rFpuQLsdI2CrQBJMBCi7I9Z2M
99ZZopxRJQ3LoBd4pc54QykuyGFdiLQTOsRjSboKD+N9g9E/ZUcElZuDsqsCAt8G1dl+uiszqOYt
Tz3GC6AjiZkk5M7qUT7htnNcGPEct34mlfwsybBqMZgh/KrubCNsXQEVvTg7p7ls93LG4YdmITGu
DhvtyBoBLBUlXs3Sr+iREPdOXnfRg/CgH3pfe+vdel+9Cm9oQOoQ1kyhMBI+VaNd7Ivey/bVPnrO
njEl+ao4ykt6sQDS+ELqQ9zb5z1BxieB9VgDz+P1jYBoRdvnCo4KusVu8YiJeS/1C6cB7hIkKAfJ
a/wGbkg8coVamQFF+7BMfQ2rXUEwCWJylHPLvYoZQOkbRjTBCdLaoMQ/fOXJxEp/8Uk+bFKfZBxV
oM8L2FSeSMu/8PLYjiEoCrLn2MFIvSc/TYDArH/yMxzhdz4enLdoKtpEupZaQw8/qIiXqnrMhadx
er4dQNmn/GONVHARmlETllFB/Ky+h51o15BHVi3blEFPMPy+bYuFad1uKN1vK4wezCTle4UT3nwP
vgrom6GE27mLC8KtGDeZ37VkrlBHvZwAiER0xK7PrCqViVFW8Ka1npxBSgc4u2b+qZfyZ1EIbhVW
3u1VMuiwofnyYZBepdZEzVzn7zWGGQcld+cdYYSK36rzuAdzMso2TfKP4IRfYH61RsosP4q7+oIb
K9q8cMJIL69+DhVMJ61cF5SVEcUGvET7ylFrHnKA6RY2K6YCpZgJojYM8OhCt4BEOB/EwNLNcV/3
ybkTWjexKg8AN15aS+78J2+0MUvFyQEyW6GolPiymlKD2gtcEVM8B1mf+LPJG2ZkPTGv9pHs8yZM
qvOshr2Gz0qq3+335NDuqpNwIAGJOwhMzuStlVF+dhl1dZRkrOyfoma/A4/8XuSq0fO+G+VUV2VQ
MU83YWpJ6MEKnLiTAKhH8h2YDE+1gpZHmsNONTZfjPKokS6WU6zhoBDdqv7e+DkeLchVSp6BQVfu
dBurZnv1ySj/CW25ySobfDLjDpwK7pBfUhAPFfv6UXPEXda5EMTD5Ruc0Ted6Ik3XcdQBb72BJTr
ySMjHtsOV08NzOB9eN0rDqZgG96M5tm4U/czUmjxhJdDhF8y7WpX+z6AGX++v+2TmIHk332HG7w+
u1bYh5jAww9R0hcwydtmMbhpxXnHst37xgrlafQqm9I5xtcVD91F+ZYUtoHcLQkmH32pDpCw/s+y
420y+14aMjjW8bgFMxt1pso4RH9FglVSGW/vSRFGwZ6qR34RleVK/x9p17UkN45sv4gRoCdfaYpl
23erWy+MlqP3nl9/D0q7ajaKU5jV3YfZmNCEsgACmYnMk+eooIZAyw/MnTr7jK4qo1PVCPWwOv7a
yaaljN//9+8EdW8Msqj434WgK9GSwJ9memCS0Mu7n4Ke2TKPqXvNuSyNMN46nTLR0GJsWAzp1N8K
4uae3zFZvexLO4x7DqWG5EKMwEsVl5qHnB54jElXd8qW/2nWYgEiPO1Tg3z2Qg9WN4dK0SekSlkT
PGU6+RXJ6kshJgdx5pE/r10mVFIor6YO6taLkkOgyWEqxWhFk8rWCVakSdbc8/hVV5+f0FFRTWDJ
wKuuMvvnd9MUaRQkAdT5JhXxMlNseZt4aLi/DptwG7vmXf9zsHi9prV6HxVw+WOYiXTdkOYK4I7U
MCi/dsKT5JU7PMq2gEYDDR5uyu20IRguoVNsQDyaD7Wresmd7JKD8MQPU+sb/vF7mGiYmaY2RxQx
namGFY8+6OQCKw9+/e93b7lqJhh2QdjqXY5ZgU4dQzubul95EYeW1vP6o9wPy3isIY7nCl8XjX7U
MNzMTe6r5FDk3wQXnW4Xh8lvLZI89Z0zQbaPyyfA204mKhq6mcUx4FSbXp6dwUQHGMpoXxOt5HVK
1tKL5Y4y4S+S0rJrBkx6ZGn3rAbmFn1yhxTK97Zp31tBP2qzhHms/Fglc7H1Z+O21YXIStTCdIza
PwRlEONb+5hjItVtJMe34PR7AFMm6jFBBEWQPojAPEx+VMpoqUO4b7JwWyR4C4YA414/HWuuf7GW
swjHIvub+66PVQq6iSYUuFMgEkf3/2eBiZ6RZKTNSIfvsrzdTtJPYnDJ+dcKS8tFMJ5fidv/wK7E
W0ovg9EbG9ye5/FiPqUL75hrjP9ShHmcCwEATkG0SG3RwdfMRfnOkx/a/bBBMWXb3AGDu+FVblYj
z3KdjAMLhnDKU6gbICWIbs4iSI7x1GwEWuw+8AiD1sLp0hjjncIJ4ydkwLQtzdV/h1PBg6Dx9vrx
WM1zlnYY/xTmQqVOJbwg5eQHNSymtcutvNe2pceTEOZ4CI1xUNE01HkyYe4+Km/iqQGOrd1pCq+T
yrtSjB9KMiOthxCAWBVjBpnwVUmfOFtGTxj7jFpuGeOAYqiyarkK9GS6k2zBGjSbcsPUOIuuDKFH
GVS53LFPjtNjB7kKEmXKLOIa089U3EhASRen3+OfYGJHy9imY7QoPBAuZctaDrRYrs54EE3yG0OQ
FGMTgQ9G1ueNoBlHswGTgDlxtnb1abO0xbiSOoWzmpVzjgCOOuBxMcpkSTedS+e/xy/yIc4twVVP
VN+uDCDeZ+5wlm6aH/GeNyi5NiKGsTnTJLKkiBqmnT6/brIAyrpERw2LqlPFb8DoPSh32f2ICVBn
owPk6fUWpsReZ5cqbqe4MhQ2E9xqNwXG4WP7EO6qL9eP3uoNWvwk5mwHnZmJA2pSG8jOb0sgE2YM
jYiEd9pWvzh078CaBUkFLP3zyiuI8cldiVZ0SDZKfSshGRNr5AxazQl/a3x9QHJ9WGK8T5v3M8Ej
Ut9Uv5CHutFX8B5tktmGdoVm2s09ZuBvBVeBxN3QW9NT+1zfxw8meM+lrT6gE296aWal91wJx9WQ
hsl/tILBrmqyfWA91pUQL0MNNdrBRX58CB9N/IzBaR/4rbj17f4wxsSVLkriuRyArc9nzW7M3iLB
46yYWzPhlbbWQ9hiXcyXTY0yM2Y6l9VvQiS8m3mbAFig0iYQhla4OeFqEFuYYz5v08+gHfptzgDB
VL+VAWf/F29C6oIuPPLCDnNVa12Xa6HoESxP9HNl+/obBjqP6Z7/IlxjcgKNH5EgSQXCbWDbP1+O
maC2m46YTFBBPi2llomXCrpK+FbygQQQp9RdIL/uSG9HryHyoUft4boTWO0WL38B4yQrbZpKeC3o
R506XBtkP8qN6TbO6JqVXUAMU35DLnvd6OqXXKyaybpUqAQ1zVQg66q3svoeJt19Pw171dfvNDOz
BKTHxsyp/Kw2bHUNUzrglDNxCdnP2kZSUzcojIidNUyARZWbcdvJlhxYmNS8hxjTAR1Mlwp3DAfp
S/KFbFN7/nF95dLq9dRQ6AdOBfJTbHkmDSRJ6KSGltvGYwdZyegFmQXBC2uykwfQZ7tUjdLfBbvi
qO5pLcJ/FH+h8YCqVMlxmOvffvFjmBtljkGqqT065ikQSf0OE4QF5qVvlEftlRwzJ7wfRLsdeFZX
79fCKvMhRkEtkizsAdXZ00auD/5G2ifF3DPXZXBXyMQ4kH+KSUdgi+z1AjSZxZkmU9yLXgHmZLKN
uAXV1dxqsTomn5vQkK+IBIuRrro6VDWan2GQWRG0C0fJLvSRc65Xo/iHvTOt0PLR13Z6osw41ine
k0F3qjPMvOa8GVyeFcZPoavp13JXo0o9JnYmRHsjrk9dWPAgU+sPssVyGHc0hSIy4hb3o99MqeXv
0XUHlKvfTqAE36YY9cldJI71Kd3zwvTZAVz4/YVpxisVWlmLw0DxeXlvV8b0qATpNtekm2ECeizA
AHeTVUe1SfeI51+yofol1KcC/OYYSdbER9n3t+nQqZbpy06Xzfe9Kf9AN/EZ5O0/VBPpTpoPO72o
N6oE8uJsQDtTfBfJuO+LzElKiKXWYwohJymMLKFNZhdTjPNd3WCoIKi1yZmmiucBVvuAmKr+rzs6
35/F6fEJ2g96gtPaOga6D5HbfoE+nEXfo+O3ElKCINdB7/4OTVfbeEg26ALe6Lt4JwPWEN3yUHxr
jCnK8ucwGUUAZnWh7qff5Vh1Y27GIzBzVGmNElHNL3Fm1ff8HvYaidsnu4wjTLRA6IUI6EEK8Vbs
dNMpN40Gib5kL9iKY55mV31GlhjfRcQauId+7Q1oEFWBIplGdWKYkydG4OVLRfhh7bl30MYH7BlL
TgCc0g27u+M3JGgSyB71pUEmSRThoYa56FCJLqdtL+iuIbXO9Ui3epOXNphvWcb11BgpbDTgre3e
6zvFpXQ/v2PstNN/Ubl0fkq1iohY2mW+ZZiSbEpBygcm5uacUGEvdyYEYcAURYmKaYjvbtMHaZs+
V3dA5/B7erztZSKcEeeQtaKFfgplFB2oLn6XXHqK80fQ1jyYNnrrM+0yoDCC3p5sNW78HD4bNucT
rODpleVWMNEvI8Y8ZtSZhrtyl22Dfem2L/9KpZ6u6NqBYqIesPQFEOe4QAIetF5na/fFlpJQJGiu
5V/w5AsnazqTr/AKaWsJlUEMyLpiOJTCbD9n0H2mZlOk0L2G68WhtsQytgr9h1y+X9/NM8bsYo2g
IAWOk857s094sdPiTsxlignLbqYbVIEjdzzIxDJd4eRvwwf887bb5ZAaabZg78ITSHeK2uKm7KtL
plwzBvQLoWDK3KwpHCUQoNKkBrV5kNbdQRTC0RzhK3BXmwi9avr+Kk88fNPqN16YZS5WVPqGX6cx
uC10+TiMm0RTt2XmpSEmcBsOeSdvicwN6qqCpHqk4TxJvbztg86N5dgLWjG3o6z1eSkpb2nMRUkV
wBnFSv0dd7SXGACY5P43Y7Jo08EXqJaDS1P4cf1IraanZ9ag/3xJ5trEAalavYFdGnegrYvx8PoA
Zg4qH3ifbMwdr292TgcvD/Gfs8MKb4RBIRmRD68cmTdyL1lVqTmp8TVJgH8HW0gmoVrSWY30V0DV
xVLPBbJFppE2vq53JDHOOokYDnuiEwmzAy0DEDAqEgoHCkY4AFnlOYhVZ/xxbGUmo5yVUJ7iAXvc
ZOCznHXLN9+uf8a1lH+5NCZ84zq2oEnX9Y0klk4lNM6QyFYCihlULOwYSPmm5lW/eYuif77YTWi0
paLfU1+kNKFDcjDMRJPJmVtaLfBAzFfTFRUaPRcDDGLUKQJIHnEt9hRcqINyTbql1dLanrY8Lo21
uTcqHfzHGrMmVEJCs5J9Grhp80C0ctCWC3bl0Ep4fWp4q1v1MQt7jBttylIf8wpXQVIt/ThuRNOT
gaC9FQH0TbwcKq9mglFJTIQ5POak1c+3MM24UoUMpFChNLTRgdcd/TsdD/zrZ5L++It7vrDAOFCi
dHoTKHDWcmJY/rBL463h84ys9nuWn4zxm+ASksB/gnW0FUa+yYl+r7l3TM/Y8mnWVrP0pTXGW0pF
VlcRIBTgcB1cVHnBB5y5IB+H7rNhlQ/hA7ym59/w+QBXqzYflkGT+/m6tVUHqfrGgNcMR3Cd63Pp
ZkP3JCjVjTLHr7nSzps+Lx1U1D1x0u9zgtkDI8vBiFVZfQd1UQVpntHum1iEIJqqe9nQooFu6v0p
G2QR/VTFzdR4G0bGY9H5vjVlr9cPxPppB3kGgYQF5O2YPEnQxigII7hBaQDHzzg5ff0IEStHnnkx
Zv1wf1hiHC7EVrM6zhC7B4ImkvI2mE/XlyKthmso0f93LYzD1WezEjpD0jcFnQWgZJ6CXWYWCCFP
xUneol4QWKOKhBON6kfotj7mdvJt2qtPtVNszR1vEHnVc5mABUuiIhLgYJjL5hdGCeEnkRYtknMv
N3R0d7qdbTRZD6mXcTzX2qdcmmNu3WjMvVxkOI2TSRwIWFjxcFs3qZ1y+R5WW2hLU8yVq6NwlqZy
+J3zlhuw7W6V58iNTsneBFrqN7dF7/pW8IrTLt8pyIYxYcef2F07VIsfwg73tFNRZaaAGBsoqiv6
g6Nk99dP1VoUB4udAVVPkNTj/z/f8bASNTXqcKiE5DiO87YQc6uoHpSWWCJYAUbZ5FTuVv3Z0iIT
BSpwR8lIHVBwyhovmo3vcw+aX81M1HvBLHunU8iD2cfe5EuhXSbQvFKb76HZvSMDnrx0VL8YleZV
inkzChmGpU2R94BciyJ4VEHdEcxkdGs+74k+zjkqFgiRtDxU36kEysxUuATlH0vey27odt94k1Wr
X3phkzndqNx3Q4chOrCMguQqzlAz5Xzp1VbAclnMqVb9URgEGb6QKjcW98aOMoWh2BRa6pfRMoG+
jbcVwRxTehaQLPfh/m8goeeJQIgDm5CgZhsBai/JMaqqGNHe5zv5OB/EG6pTIp74xAxr4euTLeag
BSqJxlHGZxz2rTOh+Y15HdTaZWt+lTcNAHvjNjoJGNTbhzeTg2IkqByfR5cS6nHXveK7IfsnYcAT
VD2AQjK+25jNVC0VIBMBLCt3lKBthN6k70S27nWb8mWA/dBNPV7QWHGan+zSY7fImKu0GAwjonbT
vdD/7NFsm9RbX+Py6K8tEF1eAq0SkUBnmzlcclUMQS3AjyTyU6I9JeKmK0KrwhGasq2JyKTImDTF
BNU4wLGAI6xtXSGQbn3p2YjewfF73a2tBSeKkhSJCZ1zdJkZvxaIQR9XPkjJ5qT+7oeZ7gpKZE29
VELm2R/AJpt7TbEhGjJEdSeLYLCNsidzKH9yfgiN+0xKih+ioXJiErQ6WTnsJu1Q/FQhEZSE+hYc
MIOlF+GtIoAMVe0bpwrK1Er0+kgayZWmweoqKbCNLuA4tRX/AmlDMDpiU1SiG4x/0fW+CdIao8yl
MVlNYFhTx0Gy8ywwJ0BLNbODM1UxagLSKdk8hdF3zl6uHDI4ZehvQCKUflUmm6u1IGmU0ATniUUl
pRqMelG+F9zkQwX5j8lJt9phOiTcZzz9i5mPCKlYzEuDWwUPQhYwV4LpmDTDpJ7VoWWMDflbDGGg
QsKv5K5h9T/ZYq6slFbyLJlnOj3jPrzrdzr4gYqzcpaBGTdMI/wLoyun9JNR5rqgQWxUjQLt0zTK
fMuPO9vQW8jlVJIV19VD0UPlTa7MI9TMv6lxXFmmMjyi/MkjKl7LDqC/KmqU0QAD8SxqxNfjIidV
GeMTZ8nW0BCBFZSwE898x9s0DW3le7Wj46X6vwBBrAT+T8aZre+6vIt8ARTGlTi/I53fzWpZWyER
OM/UtQrYJ0PsdrcyGMUyrPI/nRcHRCVybJMf81608R5C0h7yKkJrqItPRpl4WBhjbZohXMBgK/sQ
M5oZVKwS1wDZgHBS9wbGcN5GW9pkTpVb/DO2EoqgAgInZGimaELW6nMo6uWxhdB5nHhkeGiy2YrB
ldaGPxNoMl13EyuOSBdBsGnQ2vhljiGPeZblwwAvUfZWrr/lU8lxpmvR5ZMJZiuHAZzwvaFigCaM
f0SCAiI4SK0Ax5J6Ud79kAt50+lyaJkJcOqKiAnxUtdA0N7E3wVQrVxfL3WsjHMC3o9AuhY00ZDh
ZA5Tm0FppUvryKMw18brMZKmbP6K8BJmNAgjg0GFMkh8/n4kF7V2Mv3IQ436WST5sQ25vK8rDl5H
nUEGS4sMf6swMSQRzCFPUinyDIKBK+kxIaXVztOmmX728bfr27by8lnaYkmrM18eijEikVcOlZP1
J3n4Bfg99HD2fZJa8pTxDg1ncSqzgUZcBmE6YnHRr8k2zoz+dI7ed4DS2wjvrRu/0+9GeCiGVW+z
2FWVOv9FEqj30FOVwCbupcf6OEP9R96aD+S2OIIMyZa+pDYP97nmR5cG5c8Gs6D2W6UUIg9SuuPw
kjS7eHi7/vXW3uifPh/jq7VWyUN0iSIv3UG63ckwsuzUTyHAY3lrpYd6C4pUOgtT7gWnOZBt6PkP
0tfUrk88ROmav1mulrl/Uiinft5DgajK2m1uDk6efbm+2LWK46fFMv5GUYbCB7oxAsvP5FIBGcwK
7+h0JgEBx3VbvNXQU7w4LP6ojiSslcjL5tSZyteMcO7dqvOkA4HkLBwssXWjZkhJS3wDfIDOvAnR
/qlOiTeAMAD1bi995rLorp/GD3tM6psLoRS18jmlIDayRivsLCGzcEyaHHQlBoCboD/snKbYX9/K
1c+mAP1LGX4w+XbpMtsEDnOiYR7w51cgRT0QAx5lN0fyv7tubG2kFr7/wxhzy31RjKp+juNzGBC+
aTYG00LB7sDHgeSxOVabsXPGZz+zfo03GUjteI/cNf+2/AHMrW8yyeghFR17vvlYGMdYf5VFaJOM
b6H+cn2ta5hnnb5lULMSVf2C7UIVx7IzG5gawGu2gb4Rus6pHf0SjvUGwEI6C1dgokD/Ot0Jrok3
9gwAwAyKiAG8WLa8hzih8jeM0NBqViV8Ajz1L+gMesUcWy2YY89IIOhWfZPI9+vLXt1gA6hZg4ZG
ci4QL64mIIu+VrRi5NV9W6NKBzHLdsZgvXxqgG2xoca8uW5wNRvHU+uPRebq9EaryZWAYtxApTUK
C+UDWbbRhPAEYqunBPKSVv9OmY2Et8ThDtZQt8ZmNkvzTDpQYaIrbP0ogdubQXpjK7bxk5I29KA2
zt9NA/q2oFrjHuTzO/KKXbZdXLWRASa9OfLGAGQvxA1uZge42acEdJu9aim3eXguB+JxtA82xjdh
x62SrrnhxdLZxrFvJpoYC23sgSpxcqsHKpUKpxVBuCu7E/bmS7ThFfTX/KSCB7qqUKgHOMc/e34h
KTsVz7rIyyPA9DEsIEB5p4RcMOdQreBzQFj3YYeJ3KMChkRtwKGKd82NuA0B+aLSncqBN855Hv27
+I6mRNHPVKaLbYJnZgfgcZ1AETjRNGtAW9eKumAvTUZnVVW/6yogvksI943VLmnqV6V8idN0B22q
XYNuVNckN9KI6j9I0sqgp/+JCIoSLbCqUXaacnT0uTig2bUn4rhv5vQ4GOJGhoWkGO1GwPMja8b7
Oc9vfF9yxH60wigFF7fW/sgzs7TwgLGC3nSTCYhL0ctqDO4qeNq2il0T0wVkLrMTEelNhJpQ3GSQ
ehk1wBTixPIlebDmStwq/tRb2oyRD7G31Dl9GDTJlgZzM0W8zvhaxqwstpM5IHJTm0bbw/+QWbbw
EjkU0Oib4yctLzZx1d76ScpJRtZq1gAdYUwEZJa0fMYEtWIIw6rXhdjLVOs847wdj3SWiJzg9jEk
iS86g6s1c+qH8H10jQN/KHf13UwvBbR+UJGA5s/neyEV3ZQ3FaI4/QHFvvBGEVM2KORpO9Wrb7q7
4hFlzh81dOaIJ6s257pQJ8ceYlXVdbRFCQSudcYHD+B26xp0sT26buVZ/qZhVDfGJDKFPLnNI3jH
ntGDfesCENQMB55XWHNES/OMD+6VWq2EaoQjyn27rxMIbvO4HFczwoUNloY36zB8og/nJU5ue5f/
oFQR+a/BqS0dk4FcgDxnTWxeJiiD36nNDHHt/n1Mn2qBhzDmfDOWZJGKwidVjvwEre5nvfhKUHYu
GsRPcbTGerZTubAIMjHOUaEX8MpRYSl3IVKcpmFv4qR+l18Jfea50VHcFwAuZ2dcHscebx8ZTy5E
YSz5QwVu1aOynx0gVwCiDqzsVaP0W27piYJV8opna6yLOioQ6DRoKtpI7MNdMzBv3mt94kn3EmBc
Oxh2CkwRutU7cTU8AEPAAqOd/7186F+EzAWlO8As4o6zeOp6LjZbg2IwlCxAo6kwrinXRm3I5IHe
y+RmzmyqylQ5xi0G3BpL2fKC2epeL8wxzpdIfpeE0+hvynLnE4APMx5X1D9s7MeKmM+ZG6ls5HGH
BPbrNEGgmGKHUUGrrXYLtGO/DTwdKV9sAQy+9RvgmKejhAkdLoCXt1SaqCzy3K4yfK2psdTC7UIq
deiAvPkbxkVLd8aMrv6z9LhUi6tXZ7G9zAs780V4YAnJu4L6lhUaWyrJR7GQgLFkqguiQf40PG+d
TGAZdb9LkcXDtc7qsQHlAymTv+iD6SrSLZTTdUMlKrOXvWEmeQugFX0pHekEcOigUBmBg7naUflX
+e36tVhLIiHkJZrQrINUOmGildKFQzuNaeI1SeaVY+3VAq5j9+UvrJhI6kwFEwwGYXYuGgUf5Jio
JRd1YbfRk4EZEa3loHFXnfjCCLMUUUiCRE6KxKMTWx04XWtIefwL6sbL5hJeiwqhFQJ8pwvuIiPN
YiPQOtRASOtpXW4HcfpVVftn1WhD5Iep6o65ehjy8JcqGY81uAZ4OcalL6M/QZF1wLwl/aI9HWa5
NOvDhP10x86mZAmGM9xBMRDEDACn8mpMKxBL2MO7kqZU6IezjbykMqQ+VEfwQYXjt07XABbFILVV
mkWKMS7h2xjr+BmStJv0aK/Fwalp+8hSJvOvFr74IYwTT5JJrcamhOSXlUM0B3KKviPtzNJu8arl
T9le3ni6bpOggg4A+wWyZESAzlrJRxko7u8KUr+WhDScNV0+mmEDWfo5PCrSuXC68J6tNI5tLKqJ
Vw26lQqdJZECgPzBMqbM+1+v4WdTjNOscJr1EWUHD+wvtok8QFIeYiC0/n9WmMuOOa4BR0BRN1Gy
q/rphMzKDqKS89RYmdz5vBjmuguZpJlqMiRe8qsE1Y1p07FUyAlZVeMWsdW6lKSAOLVnOjUvp7kc
AZOJqanojJ07dDgan0MelOHy2pjA96dADRZa3YfkEOz9H/S5D7GvQ+vVJ/2Nl9pf5t2MVeoBF0dF
zIcinE3UVyqXTmChinbvH+d9bVH2vZwfZC+O/2d75/f6wl6sNrJaFXjNKSdNteIf9V3iRgFeyigs
2YZkdWBxvQdA4sf1A0QPyKdMjTHLNF4qI0tmU0Q2Ho+HGKRKoZZb47gbzC8Gkorrti5dG2OM8ShG
LJFmnmnq36gvqjreSnW0lcUktLUI9RRDjze4ocdQ9d1OyXZ4TZ0mWXi9/isufADzI2i2s9hoMcVf
Get4tKkoVwk9huoBb2leAy5WjvdF6Z8vDM0dMPkCNOqA1vsCrXKrSybOvbyIwnQpEE+SgeWhIBpm
KVEfYjiSRuHf3U1KISiiT8Dtjq9u2cIOsxIBvEQhiAXR0gUOP3zrBQdjDHpgoQz2PKdggQSDO8ph
9xD9DXgu+yJpYtZI/3yxi4JeGkKQ4nP5/uR01a6QKruOv18/E5fdCMYK460brZ2jSkZJcTrPNYjg
YNF2v3vFvKli6q4ubtxiMxmXHQuROFM6am/qW0vJX3JpdGuhsc3sJjYKS+0IJ+itnxI0wZHiglHi
TJy32EFdy8spTmBQF8Wb0qgOGOK4iXPVMZCB2BBy+KVnGEEW43vOptLjd7nSP4bZUnHth/OgjEgg
6tcOMOHGKysPnUfdk5xwbzxAXYM8cEyun5YPk4w7U1Wj6cQR3VV6Uim/T17sQNFuhzP0Ew0Lo+K7
VLUHbjeLeq5rS2U8mxyMijzrBT7qWX/eCe6lN+FnJlmUsUl32re/WeeZx5Eg9CI0fr4VmpTPft6i
ba14PZSO6Uh8YlN94PhmyM7zaYGTHTRO1r/q0RZWmUicG6pZ6hHIBqcwARUUyNMJB8jOs8BEXYzU
K2nVop6YRqo9dmgiSLzrsHpE/iwCMh+ft05IemHSAzX2ElBAicrtkBdWx8uYVi/5wghzDseATLVM
66J5mT4atfESjsNhGqtDo42HSCbPAeHl65dNTurDFjaZM5ilA6kBV4+8sx6CeEfuUWQXoVRQnDC3
X7uml3kVWFzyBwiH0ZlfXhmGt7NMOPJNpUj7XENLF1L2ARhrzOKunHiaupcgQGadTDTSRx8wpg7+
TAU73+w0dl06c3WuMI1uhMfuVvqWJi53yJb3TZlIVOpGB6RyGHvi96xGqRK2E4pWprJNCgZe3a5x
JBkVd7q3fIwYb3eZEJUEwqgVOdKJPOjxXtHtGBWZPjCc666FZ4bxLGhhDNpgRrQ8C8CP+tWYvsTq
l+s2rt9ynS2ECIaRgRqsjj0p2lf9kxDzquY8A4wbAZS4DcC7i5DnG64IcQew2FxfwiVw6PMpZFlW
COaz9KHHu045EYyd5QCsKxHEZXoXj2ObMpIMdsTZN7r3F1Hm44afs5hFJJdHRG89hlcRxjtZAFzh
aAb3yvyaKDyR8fUNRKsT/pEALMic9SYNCynwkXU1Un+iOmVWVCSP17dw/T592GAOdKvOXR52MU5a
RdwRlUVxPk7G917xlA7Qtp6XSa4/JPUPg8zR9guwnqg1qtKU2pkmBxjJA9AeFb9x76Mqn7vDttEt
7fn6Otdv1IdZJmoORqYDJ4DDKLbeqLf2CB5gsf513cj622qxOObI1zUKWBjpANXCXvPUjbjVdqJH
mS2o+g5voI+3lSxfJOnMQQYTON1KKuzZWDk4h0GlBKL65gg9ZflXcR6WGWpOMsvZTBYp22L26LcT
roQvqfa18d816f36VvJMMHFUrfAyzTHE6cXZfYuC8CSnlqFykmOZfo/Lu/znVLBTL2BfDWNfwfcS
CEYuSJLYVaPfyVJ8E9a6Y6h4jsdNaBnl0KCfUQCgUwe7tJjvia8e57n9WmWYQQMjxI0sdxCYMutj
5zdftGmw5VC4IcqQWKJk3DdVsJ2zaLIoT8Xc9ZtBVe/qVHtNU/Mki+NtLle3KOWeINoOjqPkRhD7
TdaLewxbPZlzkHM+IL3V19ZNPc/Chw2+KaggFIg9jXydqtEOUyjTAFAaGbl1/TtyfJhOv/PCUgxM
wTwWCJiRCKIR5S6YeKiuS+6EcxD4+IiMC+vCwOxNmnJBKgGST/QBLng1CkRcuA89dNe2jfFdXVBV
JAixGLIPf9B2WmSr92RTQLUoALzr+s7xbgDjsaa4NiGDpyNF9lNvzMy92MyWiJLpdTP/kMl9bB/j
syKUmEciYlFmsmkDJ99hnNoFwKb+BkrxydI6ABjQXco2vIrGP+TKfyyzXfVoEIdSDhB7hMO8AcMF
cmSw7Xr5jra2AOIwLQzNFFbzlEGmmHgqJ3tYv/xALIB5EFg9Wf58NEH7L9To00QQJK33vfgg+XvS
HSZldGpdtc08t8KB18hYvw4fNpmL14ktCH4lA4CfSsWU008hb3jf8wK9dL4OHyaYG1dCQ1ePaoIU
NUxeM797jQ3/sS99FNe0fdOHO+g3OEZhOEhdv18/S5e4NMY2cxWTSh7aUEBw77/Pt8oeAxuJBR2F
YwN+P92mdOHhoX0J3kDpQPMzqM9zfgBv8cwNjeReEGuClIlq3dMjVSeUWhAQFATF3s3uehciyU4D
zuFtA5ph7i/4h6D8sf3MtcXokClXPUbA4MAxdJ7SyZnka/GzPTROfkYiFhhHRwGGc5r/IRf+MMzc
Y7HszSQYsfR+0zsJqi12ZRtvOgr00duAPjj/qblesMME8n9u0Fmub+HcyxYSnXCJvxOQ9EcGRi9K
jZn9aD2eszgPiVz63g9bzGO+Ccpe0IScFpUmgKSNfbHPtuJGgopcS9msnPIIWTAwmSV27WZellnh
rQ4QZA6m5gkCWegYeIZrOq0HCJKVOSgRuZkDlcK71rajDW/CYD2v/vi5NJQstqaq5CapIziXBIyC
/XQzlc+ioWwrqA+WYQuyus69fvTXw8WHQcabNUrfQIgRV68zy59KlT6aGUhaSPl23cwlBoNecQw3
Yv5NMUBjxnyHJJZyycxxzAa7LSzja70pvpWv8ysVtoNE0kPlDQ8gTALh1ag7ceb43yv4b16V4xL4
y/wMZn/NuRh9KLhScAuF3eZO91zfjqCKpdPa9R5zKiCG8m3zjnvPVjd6sQHMRitqLYZzhSojqn7H
urSkd/RlHQXE8KA93jc7QF/4bmX10bkwysQNRfWlUmihFADQr2xrYR46mY7MVBOI7mRKipevgoz/
+rdedykLq0wokWYizCUdk1Gt4iX3b2n5mEJOivjYvndP7ekvCywLk0wEKUihpznF6BPwxZGR2D3K
ZhGoWK4vbTX2L8wwcaIRqinv/Zx+xHaX31IZdG1DQBB33cx6NDA0XG1TkjA1yjhlbZDgBWgJEqXw
zlZ+Nb/Ad0uF/TSMbmLE2e7xLy+0XzTHHIdw2S8+X5E/ttnnYdSGaUlmJHbZZEkeqNreAtNuMYH0
m7gzr+z+V1p4ILJ3uFOy9BJceOuPdbMvxKkatJ5UqO+Om/Sp3QEL+63dZjvJye+rDf96rCexC3uM
OyjajgxgpvsdifDWiizJDfaKk7/U7gBF5/okcPll1h2BCei2ASJZsBh8dvGN1FVC0WDGclYfUv1U
jV9M5fH6+VlPkfHX/9cGk01IraQXvYlhJ/k2fxofh2ezARssdLGHZwpLH6HaWt3VX9ufGIYGPcOz
xGk28NbInN9aH9tWyGhLLhqtPnnS4PC0lPMM/wc/82eVbB6RRejQDgNOS+2YKdA9qJvciQ8tUgnR
lbaj9xejBOe78WGRiWLTKBeFpCJ8TNLbnEAIqz3GE0/4Z70c9PH1WASm3g+inyZwZjGeNBBXCB+D
E8jL6JGU3eQ2qLzrx4XztRQmNKVikmij0dCuer6by3yXqPOtmKscz8IzwwQjXQ20XKbd4GISKhuD
a1vNjA91jCPy/1sP/SGLJGqIpjqYqwrnAmshQgsZDN+uoOJ13Qz3OzFBpx90YTR67BuddgcrOJ1R
HvcEhJ1gCeQT0dK/7tI5fhw+xnEoiqCEUB3EC3faaspoV+Jg9UJsRziI11d2OYTKnHPGfxh6nc1t
RnfQSW5kUFGkhZU+ZQ8UOWtisn721BuassuuCtnn2gu/UipvZMr29R+yHgjBBgtcGSDRF7w6QWLU
pIIoMZDY0XsBdowQTILzdt5qzvcshEK3SvXCeTB3ehIvdnphlfmwGnSxfCiGR15XYRZBGJ8jReB4
yPU378IG8zUnQW607kyVQLlzMC/zjc6ioeWHpy+wn1t624en5jjuqfZ7DUJ93uau3sfFL2A+cm8o
JSQ64aQLNXBCaGmbqt36L9e/IG8rmUggGGaQ5mh8oCmcWZWPuaRU21w3sX4PPxbCtnOApheGLtbo
PdQtMPqVm8xL8IbrX8ab8P9I+7LlyG2m2SdiBFeQvOXaq3ZpJN0wRpoZ7vvOpz8J+T8WB6Ib89k3
djgU4WqAhUKhKivT5WXynBWxjZxKAqpUp8cwAXW6bFqxuTiXF8T5MB/rXcWvRm3nPhvwJkuy8Jx1
ymNc6g4ylX8T9lfbxoT92izmpggAoZZaTByWnV0D2CXyzhL369D9XK2my5MR4BwJd+ZBAgf8sAu8
zp2dBCwzocMrzvE+DhP6AUSGMDOE8/wKIxuReAfGMU5s5H0cJjY00JgrExn9z56o35uu9/tFuuri
/+zUTHww+mGczOjDCZrvpj5iqtvIroJofotao/KaSvMyYbiGQtONLmW+quQ/l1qYOavlfj0mSKRB
kyrGjBdPJNHD5Yjn0M3tUHJEb4Y+NO9w8XaXCRcqTBVdCWcpxd0E8GQbnar07fLxol/oQnT/SJ5X
DtmUxGiLDt0bI4Tu0FxZ4fimitWuNRJOZOJ4IwsHj8Q8A/IAq1HJM4FyZFG8X14K3Y5LS5F/P1v6
KPVpqeGdqF93e2nXHDWACLMDr4pGfe2SGSZSdMYsjWGLgl0vhU6T4OGX6nbTgI+ixtxX1fNu/e19
wxw85sHBdcH211IpSySlMWiVRnufMAZVoxob28EDoBqYDcxRBt1f3sjtjMf8NMlEKehGahNGJOmM
EG2Kdvf6NxXz3zsgcHyyFyUrQyMRaMkG6JDArt7NlxIMmcSiUj7cMYLtU/D5Y5goVvblnIkZbubW
BQU+DrqDvSYPOlRv8wdKYC44Rm6lXDqwbXf6tMvENlSBa8y8KpSOo9kXXvpa3+nYgchrjsWv5giE
qt3Z1WRRMvxp+lfX0adxJuC1wMMbzTLA+PItTY+5FrmBpu4uf2eeZzHhLOmrTBpa3A9osbqVkTlh
cb5s4R8i5uc6mBCWAdVP5BjPnAwa63d0WhFlvocUs4rjNT8b2S7XfDou2w1LJRLJVRYiBHT2aDf7
aU+xEdUR4hCoLGquasnoNIIrhrOT21H072Wys6ZogSVROIF9RCrjQ6HHjhCDxiBEeyoqnMtb+kEA
8TX+fNpiwhzUv3K1oQ1UskDEjcLGQle6Um+Cl/6x28fWdejGfrAz7l8+MBPFz+yWgEvBr3yeagL1
j0u/hImEupYJoSbgPRJrqtX3d2E72Z3qTdOLaUCFULy/vPLtJvXq6zJhCXwyS5qKiLwUJa7tjH28
p1FI3CUct+UcDJYvVxlbo8iMAVrUSYq5NuDi0Aq5vBhOdDGY6NLUY9TPEaKaoLWWkUJKg+w7bT/2
wFuBcG9cwJfKJ97j+SkTVrRiNsSIYjXGw+vo9q/LLrcXX3iFUJNLscyJ/aPivZ95m8lEmTjp5oik
iKNRPLsx2ogx4QTL7RGXlWMwUUZNasXMZtz83Xuxby2c+W8mkIwjKpjg8/8D7TV6xi54vslAb5t+
jps6xCMLUtgeQTF4OMo3tNYW7cSdwgMB8qKoyVTa+gm0Yp0cUYoUw7CbG0oVicLlQX2OFavyeXkn
x0tMJsKEi1EEYoGi7Gwo/lBNdjwYXr8sNwKReaOrPFtMDFnKeGhIifJeB5Xg8oqg4UqJIItd54og
9qL3e+bzaJQ4LmkygSSWgr6NlBE9GYGC9V60iVeN5TkIk7RoQqVNQ4AgnZ2qvemVZ6SH1vD0Z8Se
vD2kf1/l8PXUl00f49bT6lxx9CmS7EjKj2JQv9XJwMPUbEcuMO4aYKomYFz53VrZ5QvmWPEIqtPI
H/NhH6a9M0J+OJ9qjCAaQLrvE/Pn5XC5vcRPo4xLxl0XpuPS42Kv+qs2r86TMR/7WHNls+YE/+2O
POpr/3+BjEtOcwVdFdAPfFQy42P9CD/xoQNxznzeXm5X7Ve2GE80Z01VOoL8qEHVVHLCI0LJN92t
ngxP3N0XPm/w4SvXCi1mrgwyjll0U78MVU7v0ATEbHvBtGhH0gRD4YJWCKhWekfwhbP+C4wAjwGO
37+ttX1uMOOvcrvElT7jRbOQx0RNLTVUQaLJ0/ClK/kaoz+tMHddsui5EhDkZElyEqS7Vvk1GJzo
Rf8Xl0wwV5vedQ20TnCJGwW4+uIRdfXdoOx1MObkJY/cmbce5pLruyGUSYYjEPUHZXyqjeuo5I6o
clbE0m4MY5nG5YBHOh49uT0eIOMKBK4e0CG5MbO7EO6B0TUHE/lq5c68rIh3Hlj6zNIcQ0AqATFO
9jCMwXhXgFcuEKzZQ3rBDR31LHA+4j9kD387CsucOdfxZIYliMBad3LAqOcQAQPBk03lsbLXfsdT
AfiHPPbTIBNg5mwJFBnU5Shp5nYBNIu0PFXm6NZjYMsoP4a1kzZQMkkj53IU/YdE4tMyE26miTSD
pkTIOnfVHrp9h9SWfB0KtfQVzW1g0//bhePB0lIIsiYD8ItASs7n/kl1y7PxgMIPsTToK1Q+cbly
k5y7SWMiSxzNYVZKSJSqod4TWdnFxehHhRFZSwphxFk/5GqRg5JL5HQw/uHl+bmzTLTJBRmNgxo7
2zkD9KSA43GEK621q7cUcJocdIVYcfI4jXb+dvmjcuICO1Uemtmo9wlmWnWpexYFcdeY0z4Yo+vL
ZjbhAbqoKATsWBJ4P5j4UwZCKcnlx4yuDLQQFQiMb8USmEDKwAplg9cycCSuDtNWJrUyy/YzAnWE
1HSI3F59ne3Z1Y9RYb1jPLC1KOiCeyFv7ebaHJPdBHqrtVqBSjMo+dQZQ6xQcuh9qdh3Vt6DNztU
rOJ18PnFep5hJsMpljoy2wiPaUn6VUh3hVFZc+Nf/oZbx2O9OCbwmFkuhXWH6NpnqWNUqVMHpmXE
ldMAFl2koJRbCtfsXy9b3exbrs0yUccAoZyi9i1Ncig9TWt3+whwASiRNe4E4j2bdon5XNZbd9na
LN3xVVo8YS6nA2YXOXjqBUPwg4jdDrzXdt0Zd1ls3l9eJW9vmdATCoAMtwUCAEVDSTuaM4K5l1sO
3WyVrlfFBBrFXBS9Uz6yU/r0VI5ta2mgLwotqA1eoXww/TW49xpAdDkGk5K4IwmX/Hkz3q1/BpP6
9BUw3iUSOVya4Y4glhenZg81WFd1Rm+6Ne4XqMtlP3ltWt4uM0FIUoOujU0cz/+NKIBjhu2KgCqy
UWvD/MuMcgQ49gRo244HcN0stK92ke2JCGI9lGmFt1QZ9m/avNyBCSkBGVfqk8I8VoVqKRrmaZrK
Lke0JBWrl0cwRpaJ18yxp6oRau5ae47D7Aqjb6PTgiKp6KvHPl2+TVl3J81VaQVqC0T++HDZ3zdz
ifVvZwJWTARS5BqyGEpZSD5wqxAGd5PdvINe1zPHGic8fkBqV4dZaPSmDM2a1ssyC3I3VpLMtmBU
TjrtkvBNBW+tIN2kYMjVDdVqBXDSAVxJIHUgLe7l30Jdm01r1gtnwlklJ1E0TDSJQhdfL9/z+DzA
35tzAokwtUs5BNOb+LW1PSaOjeoCoSoB4TNR7OJUHoPUyp8Uz3giKjSrBrtz1Wf9FjxOLVVH6QDE
5o0E8DafiW2SuKSRXOOdE2btcUmkpzpInS7jKgPw7DCxLU8RRI0BTzYhx3fsf0XNr1ridXF5Z5uJ
XKJW622p4xLMQtAmzYdoel0MQP2Fezl7mJsTmX5e9petNHj9/ZiYFTZNJrYTgok8ZFYMbeUEitGX
TXA2jiWoqDB3FisGojEEEkGbBG67cLZ6kTezSL/zBc9n+Yq1UMiVkFa18jb8VnflUUZB3lo0jCYr
sv3flsSEl3FuxkwocHuDSsgWs9TKEoxophpn5zZfnKuvw04wSUVbAFaF0yUc0yfKCogKZORUb4tP
X4DZYvHv8M0X59omE0ESYmI2PcctRimZjAPQxIcQFcLoCohGr//f2V1R81mbo96zip1ighx6jlE5
ADscqnM7iSddwPFwhYkPXd+ZZhiiamAK34XwZeJSJWyHXHAAijrRQLzOBIZwIbpeBxMwaN1jM9RW
WKpOnLcg7CqNxyUXbzNTe7rsf//wkT5tMnFCG5W6xVQAavy6TbONpkeGRTvvSboTneXMb1/yVskE
CiEeoEipxHhDYmYcxNTJVa82576RniYS7kEgpFhdC9kSzkK3g8ffC2WbptMS9VMM9XM8XSXPEHcq
SiAUGF3NoGER/GhGdQCidYX3H+0yT6050GfJnNDOS/bSfec0+/yQOBjreacDKH8o0cfZYpaz14zl
1owi4NX6xpLe8bS7HX+aubVA2haJ8+Ki34AG8byj+oC83JW3z8zrK88o9xyd2hfTQ1p9FyE7WX2/
vKcf0eprhP78lkxkEYZabrIBN/Usgf7cmMrJitURxwZUG6nUdlZBxJPeLXuhaHZtKLhVrThdpz8M
eg21prLbGUr+kDXifV7VXjRre6JIb2NHXuUxfJyhFGDreXEtE3DfEkis6+M5yRa/zHIvN9Vbo0uO
ZZmdwzR/I3q7v7y67RKEoqIwr2lEVNh0WSX6bM56QyEZMeh3QXxQ+saPMgJHeAtl5txbplv+IMZm
dFtZZW+i0lS7pCEoV9fFVSgUnmGMnBxvO5le2WB8wzDCQSsxjgXZLvB/4wDmj90OlKBoKDa+xhtd
36xAgpTz741k3ATfuC9D+og00yi3xjz3p7SwpWo+6dXwTW6in4qeuJ0AMhpF4Zz77ResoUHfQoJS
oqEywVxaFLHOW1R0UkxGY7bftJIf4V19FeA/7fFnt1sO4Q/Q8Wa5AzFp6DmiuPQHap00vHw5Kquf
wcR3fUmqcla1yNeFQ9+KDiouvpRpZy2dfkTkeQhF9Fa1+IgRB0uWecNT3F1ggr2uSZEijdgFOtcA
FZfFCoDtShzziiD70F+TK1p/jq8VYEPfksnKzrx4JG86tmHisEqKDmJa5ieYi1mW3QIvAMHLVQTR
IShVHZLrsHfEvQ7hQxM/CSOISIOSHWrvHhTk9/1h0uyB1+Hm/BK2yFcag5Y3FBtYN2/R+EPLOeeL
ruTLtxY/wyKTAS0FcLcQKkIG5Ad+Bdit5MseXxxm+xhDJ1shkNaQoNTze6bVxy1GOxUU8Sgxi2AV
zvBGG7+mn4E9jdfL21zUyhiTdUGsW4oS6eP+jHfpgc7fSW5y4LFmb15bKzPMce17qVdIAxaRIsUk
IcQapwFoYoWnGLLZmdRXdpjzKAXF1MYNrq7x0KBJ8Ki8y7c9eqJ07t3AUZTsuHcMh1K0Vrcg98wr
CzStey4jDA3nX3xl9TuYU1GbQx3VNDypvvnc+8NRBS0spUhOXD7/DGdz2X6bGRhBP/c15FiW8b2I
NcfshuOchJziJM8Mk2oJGnCqszRhlDAbrDh6kDXow0Jl5PL9TB3uws6xjTSoQsatusD7uzIARDOZ
n9LJPFHwil3V4e1lY5uZ3Odn0pgbM9MUmWBiA0VluXSUQLUx42f3mAwVa8NShf5mznjoferpl9bH
3JpiLqbmoGKUl3QgrhYhjmTWVpueiPmacUcFeJ+M/n31aCOZHM5zjEZ9V2mntKxOehacs0LmoR3o
Pl1aFBNFpFyO6wgofr8JnckLdxFw5rSMK9ujh5NWoX7Mwxdt53Grb8eElBD6PL0Avmc0BMLvot1e
xcfWb38KLmX1K28AauIzsPP8hQkvTSQtoZgDhhYUKea+TQxgf1/GW1W5aQBI1XmcPdw1MmGkmyAr
m1D/1Cziq7R1hc6DTxLLwDAc4KiKrUHu55WHTucsk2VfzsFFNhYBgMNijXZV8YvUJ6LcKxpxBO0l
C0POkd9+JX9+SsJEFlXutEKOcXMLc+ksauHNanvIh9ST5ObbpKAePYT6aTLrU6Ko9/Hcv+RN/CQ0
KueHcI4LoVF9dVyKEjJPS4cIV4+PqQrWtQ4RCKXiy0FnExu0uqRYjehgTAuxW+iYUCI9NG1zjjT1
LNfBz7RFN62A3nsNBqAycEdjeBRC7iAM584nTAhqMcA5tvRyqtPAK1TxGKXGmczaATXNazUU7oKs
qKzJmPZ6V+4nvfW0OPXqeTrHE4DCpNsnZf8tmAK3GsC1F2kR56b5KqREi02fSSU7ETaGJKpGDS+Z
5tnQrAiSKZA/pXBF6TYlO6gQfw/3dIgvcgl4lzsn4WFYeLkk4wmSEndyDDo+v+nBq6kY6I59v+wF
m/fcaonM1aPqUauakQlcA0l3s5y78ww2YExunLNsci/b4qWULIFh0PVQQTUBaVAAv0FjMT2L99Ad
O0UfKfn/LklHP9/qPDPXgdFrJIkkQJ9H27zGU9SNrlM8riGuCDpIDKl5XJQI7+Qyl0FSTBDP7D/6
SOmVfh/4o19hzBu4AhAZGkCAVkDwcq1ufsPVOpnrIO8GBW1E5CoYTHjOv3foXeZ2szMeKIoXfZZD
d8UH1vKWytwJhUJMMcuRQEC9ekey0u478ZCOvJHv7Zr25+JY1ooRAMBcp8zcnSPa2Y/6jkqb5H4H
rVwh3dEOEXTELvspZz9Zsop8qshYTTrYzavglEyVVYk/C1W9AZUfx9Lm+YZKnC5DRgFvHOb0NfWC
R3uK0xcDxKBH35rh7fJSeAaYGKtIcyMIDRpEGIOy8iKxS5k3XLTtCJ9roH9f31YJKmk1LZgTJb1q
EQIDOXOLOeNgdnhmmMMsLuKEFBWhMB5y8BhfCea3cvQu79Y2umP1PZjzO5VBYxYmnqF1tbiajsy/
iGW/7KtnI5vuMuigKKH5klf9Xq+rt3k03VFtdpDDeSw7ubD0QgG0cOHWCmmY/5rXfm4xc8CHsQsq
dYDYBiVX1r3URWnF7cDZnqFBXXPYvrdvvdUmMCc7IWUzty0+6Ay6dsgP29l1d3yYa1RQwn1zHL1o
V93GTl860S0v5fuHpOTvpbJohahu+gXClGDwvaXC0fFBuSOYzzM8kNO7nK9N87kL28qWYEmlkDml
bzzgh3+Qn39RRpcncF8i3/lx2dh2Lvu5LvqJV6cklHWIeCghdHtU1OCqxXiWwM6GMRkdcs6h/DBV
0bkqVd635Jx/FmoQdWQxQzpBn37Qckc2epyCjXTync4jCPvK4SJCtx9hnytlQg4ZTBOE2Ihpwi68
aoBqdxda0/aa3OlP3RVfCYO3RiYAmWIU1UJGexEZ+dkK6X1SER6ulnMCZSb6tHkUS0UBV6F0lIqz
7Ar0k1BLxEgOv5DCWxAThdq5VLWkh7FCzl5kHYXsYrQvu+M/POmQHRkg4ABvG/PWCTRQXhkNcqPO
K/aSA5CXsDNeYnAiBlhT9DoHthpahHfktvgYdenTLHsM2sisTIr/+ODZQvFy9EYHw7c+b4pxuy2w
ssRcraPYAR4c01QMg+7WKNYQoI4gRKqF95MOPtga751iKK20l70hU/zL+7v5CVdpNXMI1GhSqq6Z
Uj/oodzdv8vCwrmrNu/DlQXG63sQfED8Cbn01CoOpC7cJL+r+JRvmx9sZYZx/KgsxKVO8BZV/elE
5xQhWXAoDv+O6G391mKc3phbAJFKGMqmb3XxPuW+UQ/W5a/C2zPmHq2guZIrCXJJhbwvGogptZ9N
EXOO1vaz9tPFmU9fSfOYLxla0EOIScvWKF8KNT0ZGkg4QXkcZZ2bdEDl63TO4l8sb+XyjEtMWjZo
o4zspVVekulJ6u+m6eGyCe6xYvwha7UqD3tcKLki+GX3Oi66XYLaxoh2mvS9KjvHJMlBNni42+27
+nNXGfcgmtDFQYmYCJrJU0xn153iOHvES6+5OQgNDV/zgk9bjJuUptDpgQk3AW662aeucEcc7bb1
iLW4HeDS0s1/3FQm46qUIDUiEbEq2eMQg+Rm8et98AfS0BzfZGc9Nb0b1RaK3R+9owKC1BKosfnk
rJvn7NMR2RnPQBjmsp6xni4qT10S2vhwLolFTgjcDLIrM8xlkpfQ7mx6XPwmWRwy6E7Zc0YheBaY
SyQsMCnQUOxsv1ROnP4wyL9hElldiOz4ZjHo/zdXUiaNtUBvLSecqjjvY7BRQSkFMoToRWW96Mrl
90RGFFLEHceHN83IUDxTCUF3UmV8OOkkKe4oY8mQNG9lkz+YCSj0AynYT2qyyxRhP1WKaSngOIML
PmvhFNiQUL+W+zCyNF1xk3KOefGeRqMvJ/nzR7EtKaE0ymUMa7zkR2hIYCLgxcxEPxmNUzCAgjlM
bs0qcnMBcuzG4AoFdNpD9T3Up/NcEi9vMjD0l5FdFbkHPVR08vLsWCC4DVGxVzv0KAvtEBaNCzrI
lzRQd2PZn6tJGaysVD1wgD1iNvc8R4MHQVt3GhE6IuM5z8s9ygGnzjAaAJpjJ2qMva7O52kx6ZYc
SiO1jUb14iw4Bk0Pumr0QsviYNTCrjeLZz2TDp2muTNukHoQ4TftxHltfyS0l3aOyQ+zPA+NdO4R
53+Z18k+eaBAjtDFJIdyFd5qx8gx7bK0/ursy8f4uqa1GKffhfc8xO522XD1FZlzPpRTXXfKh+Yp
EOOylYNpH2Mzzff5gY+l2AYzrKyxZ96I0lIYUPStnvMnyUOyIFmG//GKcYlTl4BzCa78Q3qlGKvO
7994SPrtKsTqFzAZxNSljVmOSJIbkFjHT8VpfKJITsEFN89sBUD6ehn6t9yH/+Ydu7LLRIq8j+VJ
NvvAm0Cc0Ir2XGv5lVxnAFj1D1kKCfgkT74rIpqRyjh1eLcuCydv3gZ9rfJNJox0c9NXSYSCVetm
N8m+PEIu/TRfgb7yRMt+8v18U97SEjwoERzZo2RjhR35CvrnlLNQ0azmKgf/WPyvyDtXCSpbmagh
R5g1HTIf8XaiKlMH8y5FX7HBi/YPKsmbN48JaWNUBSVZY1GikwJ0WNRCeRQI+fI7VYxPAMCIH9v3
QvJNkPRmwHJy7tMv0VLWZUWUsUjYM79oEk4BpMLAbAt13AYQu8gEaKYtq9SazPy6S7nd2i9Pi9/N
sUBvUE+JzVxoGsrzgwNNAKDE8n22y7hFpS+1F2pIVlRcTgAGfSHmJVmObxfjMRb3OsZ+NVub3iPh
VpoySw9HywTHwOXL8MvHYwwyCWRQNCQ1IeniFaJyl5rdAQrYnKvt6wP+wwYuWkkxMcUosofVwBzh
AHlmPMyMgwxUawTVe/p+j2/iB4ygWeCTK23t4fLKviSQsKoCC2QYAHjqOitbSSJtmJQJWs2fM0uq
9wevd44d1jfUJcsxAyBTO+OTGrjKc3zUvvUEab/+MWInPTZXqP+HUFIK+aINX5KZ35epMLdfLCyt
IMkwLx7iXUf8mZZc1RflPNnF1bhPHRXSoMkNryK5uWoUY3DIoDFufATHVZFQD+LOgMtQsyFQULGP
cRiPP0zIM8PcL2IFuk6w59DNpb0igDP/pUIt3cXVchgXbRstTYKYQCfeRvyGHlUKlllKNw7eLDA0
SPZyBuMb9/m2FcbWZunfV7uY9GUbZQV8tHVnd7gubgoPNCx2GmMSnuDuLA6jaPVHLthqK56t7TJP
VKMyRCiJwa6oA7ozhK0TRYvXdcSbu8g2h9ATZnW/xA/q3HOuza2AAxYtAzrqCjJwVnk0M6uwIKOQ
+XIJ1t5khIStyYEdfm3E4WuCcZVA5sGAwgfrnEZi9DM8NKdeQyUstSO9hnPzY09LL4KQxZmHrtk6
h+BlISqBAj0EZKknrz7l2OuSMUFr3Av78TVIStGCIMAuDpZvl8Pa1xQTi6OyegaQhqb+ZShDbYsy
0SYxp9ctxNQpsHI6VkfkWsH1As5xnpNuHUFdVzRJN/HFvoArFaiAQFBVyvHip5Qlqd+jq8IvjW/t
H7DJ6ocNk7DfLIxTdTAxI+zNZmiPi2iHDbA67ePl3du0omgK0TRZJmj8/v6VAB+ZKiFLdE8Pjec5
jCEblbwniuBeNvMVn4OPZHzaYVvBSyF1U5vOhjfUYJgBOu78EKKb0YOqZ2/s+C3uj9vst0cQY5C5
BpqhImHYyTmdsKicv+SSkY9SZRMHGE61t9R9useZRoNDeNJ8qiMjJBYEZUHi+KZi+mI88o7E1lFf
bwLzGNLiVocovUa8vonO6MI/p7HKYw7Y/qAGxFxUMJHhOPz+Qc1I7FLTiHWvjXEP4TWKh+ANqK04
XRWeGSZNCttmkLNBId4g/5LDX1ERO408cJJa+lu/fEMVYhu6irkxSLL/vpYZsPe0yLAWqQmeArP2
wjzdd5XihbOBKWRer5Znjrl8SNJjknmSiJdB0rroVTsxj6biVxKGmYGW45wI+rEvLY75UIEUyu2Y
qxh5GI8U4ELvueRXN4OKoAMqiUeSuOl7q71kPlglzpKqlFruK/KpkWJHSifeirb3TwPmXFVVCb73
++caVSXVIQQHjrbD4i2O9JA9T/i36YER4C8gp+oVFbjheRF5e22fhunfV1eNVvU9BIRwruRROyq5
cUUCnVPE5plgXLEkbTiT0iBep/S+MOY3pZHccTyCZ4PxPzEMlmUQcJFBUxKAcxSv3fBVsGM73bf7
6hV6djyLm6dY/dw4xgdnsVGIFJlwimviTl68q+6DxDKvWi96AkOpBxKA6JbniTyjjCe2g6rJei4S
zyjCx8Lo7Xzor4xc3l3ezm1vNCXRVHFT4631u1MIc5RpEsFDu0kEd+nS09TO+6Alt21l7COJNzfw
VcWKXjjqpz0muC9TGJW6FiHwgoegvcXDzs3oy45W21QLWqB0jia9jg2r/8bLXz/Qd1+Dyadx5ujl
YxYS8CUSr00lt0Who5G6m2zp9nXV+0ba3ZI57KxAWPxeqfaRMOCXCQ6+/a1AxoOUB6/AXhMnqRo3
nPJHLYXETg2kTFRBI0YubgcyHZI4dMa8jKxhNE+BqLmdSpzO7A9aRX7JquLP07QnATLYfkp2al27
qJL6aHZCNi+w20w+yGVzjtPBjktyAzb93RQMXisLL2qBZE2H/X7QdmJUgthZ0nsLksnPhlT5Wi4+
S6R/zYQJL5CmvmowgToJyiGug84O0vh7ls9HKdFdpTNuJrHTLFFOOBcePXyXdpiJMUUlphA0kPEg
kMw3OaWcng1QrHl4iDQeL+T2Cfn8mkywAcNgpYkdXKksr5bxKS2vA/328unYNKHJQKxgQAiZM5P3
KSisqKmIWK2QNwz1orJOak4dejOcfZpgh6mSJJeBxyIEq8isrjqW+fN/WgML8YWosFzGkY5AMoZe
qGFWuAjsyIj9y2a+4proyV4thDnZQRtH8VKMhicPTrUXz6DUsqUBg57GLnJ5d9nmW21tjTnKWaSU
GHVCxbxxJgDGCkcRLe1usOt95xfn5hxe86LHZqTUNNMAcEwjX+qVQyYHbTrFha+Hd1kSOQ0sNpmb
Sb/M4n/XofvYzE9jTPRXNKhotAscr0NSvpxUVzrSYuzwK7AoGFu4UV44n49u2JeTu1oe4+p6azR1
AD1Fb0iXxYql8L6I2mdSJnYfKyeNKGdRl499Hh8WMfQDYnjaqO2yrOQ08772339fOjvgntRjPXQZ
0pQsLH8VIXFNefJHc3ChSXAP7hxHk2a7UaHnYxrO5U3YPu5/7zoLGYqDCk8AE0dFXaDbVggQ4S6X
X+2cP1y28wFK+7rZ9MpVUNs02clDEkzFMDRpQWHi1X5E884ynNqBYuoLWvH7m5vFFk/0sQw9x73m
oPJgvvCeWZsVAUP7/BFMItVWYRZoYCtGIlrsxysKOCCnfA9yaxxYrjXqP5eWzCRRySCHgY7rwa/e
MY+VPORXQuSoT9CvhrybAdyleRvdxScjs9Nuzy9HbH/az8UyByrNRVEYSjAjp9noz3jXggAepZZl
f/nLbkfzTzPMKYrEMlPGMdW92hTB1YZeasATqNsuEnx+N7blm8sDxHWiXPcqVKb8tPQXlBg908Xw
dbS4UmZlO/kbT2ViO/r9vTCW6nMWRVleJJN4gY42viHXvox2sNVq2tUQ4umXEd5Wbn4x6A2gVWbo
EmEPY5aErSpHKpK1og0teQiuirx87zOFgyDl2WHurUEdpFkHlxFWtvyYWoxcJkt+p7RT8a9uyNWK
mDtrlpJuKOumwBCkbCXqCTPlDkkSS28PCtXFWUBIhepV3IEjLiac2LbtNivr1HVXz78pEeREkwv9
g7RguCkRVpzBKihtCHJusGgsNec1uJkMrizSnV9Z1JtwHKQYO7uYjZtG6q22KABCZKcmWjh55z+s
ztTBUkokUWTBGWlSJtDBLum7IrxT7fkMyc8XcKJDcyUGKyRC6b846GgQ/Z899hCWZaKA/ao3PGhH
WGp01TUcyNSmW+oQUEUhGjX3D0q/1eZ1mToSPQp1TwsAshtn+WdUCG9FH79dXshmXF7ZYQJjnY8g
o0rxuC1Omtf6Bsp9kssf6OSZYQJjYsxaKcR4emV7yF4cdFfzZSf1eKBYzq6xLWxokUPnh94yYdlf
m8Vo1eZ70Y0c0NT2/f25aSyuvqhSZEp6D6w7dP3oAMEsH4M9iAdLW79TMH2VO2nlCKfSEQEX0XG4
+mN8z2umbV42q1/BRK5MDMcgh/aMl3fTbSHF96WmvV/2Dp4JJmQlgjiYY4z3XLC0J3WUHBQaXy6b
2E7lV8tgAlMzpkQQSiyjEyO8qx9iwbBaIjjjAvTJ8FbHL3rf2KX+lKjfk9JvEDH7vLP/469gglU4
KJmhCxkCSEPOQSKVkLwabgYDNKu6tlhg/3AyOQZvYTgfy4Lsqhakfo15lJT+ZijG/3luimbBYNBS
FLw7NWjt/h47FbBOV6aM2DkmP9XmoRk5L9vtgLkywOy6sdRDEyPr99QzpNHcikCJhgA44FLohTC+
/IEOx6YzrUwyW1xiDkyYZuGvllDq1o+qYonXg0shrrrTvWRn7uDgVsdyvY1MjpuZSR0uYWV6ed09
yqG+I7FuaU3umiHq5Gr9nmQg5Uyn69TkFnpp6exLxrtaLpPxCkMzJXqJBzHNr5VTfJhv8n1oD/4f
ZNfUHS7ZYqK4HptBpuu43MEK9kxLamV3rToksyc3C4EgCpFocB5q219TUQn4pcEMxMbALBHNRp16
3QvA3K3XzT2ZyfPlQ7ndnsIli9FBVCHRSPz9FIQ9rvowKHPEWRH89oadnHqrcQxfdYEWo1M+VugL
V2DV3A0YXI68Yqda6U3hNna/m498mbHNfV79IObUlOog1EvSQaTzCT/Czt3lqN0Z9wGEjcr7P/Bf
GsK/fNeVPebIDF1X5si70f7wuhOaBRCQpVUO3S+d9A+ABdRNWHNoQqPRLsoa2p1MNRjiLkkzCFmO
qkr+fYAq1HcdCm7GHqWO8BHCQy6lc/3R2ENpowN/d/lrbz0xTFEHzTz60/Qfv39sKZriKhkMcEhK
VW0ZYVhCHziQ7YZU+yk3PH1sVPeyya0M1ZQlcCphRAgtRSYrkTAvShqF5v5B+ktfqnP4/0j7riZJ
dS7bX0QECCN4xaWpNOXdC1GuEU54BPr1s+hv7nQ2lbdyzpmnjo6OaKXElrS19zL5EGZ1uU3YpUI7
mT/Vt7X9M9ayt9tM+RjxUhYrtolu6tkvd3YRMRMYIKVQyhm2cOvzLVf3rKP9bCVufZ1uC3+WsfnH
TqO4W05mvWT/OnJKYBhkaGFMDTxSU2+AqvfPC3vucHCAowLewCA6XM7+/pZF07fwj5wAZ6Tc10bb
t8oLaI2z0XIywuLEE4lAbBjoegquvdIuOlqQy5SdvjOgMMfZFP6bCc21P+igAUO42IhZ21ZGmgKt
qA7Dmir9puRs8/MQ373i5u+iayaAGvMmXHYGo4KZtsnmzmpN3zowee6cVoEhkZUQz9SnK8uU11Zd
IUfqD+A9b7sYCDEjGn1HyLd6sn/xMZ88q4zgUK54IA0eMyXJ/UrmBzbZO11Gb8XYrimPb3ptKrzc
tvYS7qE/T+PsGXIyi+UR2eodGwqkczXs2PQST0z8WWQfaQaW34jLtlv9PODZTXwy4OLTmKUp27SY
aGgMUxiNyGC08lCYH5Z+YWaXBpr//eRJlnZ1T3oKhiuzIpeqvmZt0Sr26/zCzXr2eXEaCIvdY9mF
0igJBurgYa4CUJbirX6Mbvh1v5rL6jVMfwq4MoKFfsjXc8H70tPi/FThG2FTS3fUZVtwjO0h4SmK
L1pixYDn59c5Y6/2wEAZEBcKMOcD5s9Yy2eMnXB05FHwLXrjPdPsVQqiiyLLzHXSaeMAqS2j7P7n
mDnbhwRm6H8muMgs2pxxIjR0kXWkRqsySDfGFrd552ar2giUr9affZ6LY/kUX5QWPVt5dXQb/f8Z
iAVexd+BZNAxTiOgM5B7G1un9eXVWP4H9RlQtk38i8XXc2nLyYDLJlMFMbEIrxd0edEtmSVe0G4F
1h5662G3cvyLuiSXxlvkEcSZusxusbraEXJKXr2V68FF2gKXKk91L/OJL63o738/2ZqA6cN4NxvR
vYAoFmSn52I2BMaadbnhAV/V/MJRcHHARfw4EiqjDALosIybbT0taJvGD7M7T4nHDLtwIJxNHf7E
y+8X9MnsJkdJ+lJiOXlH/dHZoPqwV+hFrM3ZSxutTs1CMgRoyuIgLSfTTNt6xgL4+jPEp9SHInP1
AqBSuZ18dYDrR1T8u7TPcnCxmqghI9f/ezNYGlX7ykQOVkHmTiR7pWWbAv1/xRw8WV7yrDo7x5PR
FoeNqfesFRbu8TiFAatZP5f6eAnkcPZAOxljERtsVLOeUpTuxk4jXjQM0PYahXA5hYjY2HT3VmXd
pur4j7075/wBQr6GCoAsmkqLa0OToupaC2ECUxzXHmrPuGTscDYQHXwpCwmkY/0GWJwEImTueAp4
KbA3SsHABVOZJxt4UcWEuZcO6PlLfMuXT8Za3LZThietxtEYrwiB+HEXFG0bDCBHlUn1Ii0lTEAu
E10WjmBxKOV9PggP0AcUTNhj6XyBpOdNMK5RzZ1hP8mS33C50itUOIlxiKHtb07xQRDrOOHQL6GR
yszK1xnxk2HbO/m1Hr1XCfcU/gzTwpAr0osgdNmrXVCOL3Z9D8rWCrhXj0+1nxiO29cvGT04gLJI
x3I1+LM71dqwozXTJzfL+0B0ejgmn8SqXWZb1wkB/ahUAzX6pXcfrIL2c2STjZYytx4+o0FA+ZF4
k3U7VNqvrDXcRiqeaRqjW4g2oKqEhkdq6CHoctzN4Q0dDnw8TFZ0pU55ALr8vqCTB6EIv7R6aEVr
YdPyY1VYPrUSr45hIEvGDwPWv4KiBVngvyvNfd/nbjxl3HW0aJtkhdeS5sa25K0prWMkmdcNkafW
mj9I7WaYbBBToZliwzOLa5/VOF73w3iwZHGVCh7oEfP18SFtx20i7MeiNnZ1wjytT16NqlsZIFUL
Mw75NIYmze6amLoFvlWW5aFNE69Inwm7sstZhA9Jb5v4kcLduBabUuBTCxHCTGsT085tiO41DfEd
Xd9E/A1VnzXUdPCfAX5CpZfUwldHeRBxvBXlR5mqG7OTfkVfyvR2dibRhvKlUJ11VMnV0DE3Sm9J
qoLiGK/t9jFj1NVtM7QZNBfb3LN0voMoees2dfrYUuaBSRGUVfFUsIi7opReDIMmO0Y1okKnfOAX
Xj7f2XPzPj/ZGYt9PiVtMvEaoN1Y+IbwZ5N1FoLAzTxxrd2iDTj7LBfH3KOfP2/KM9tfR0kSlUmc
MZahLo7qkWv6JFpkamYNanqXTq6RJ3jAtpfAJL/r9IvN/9dIi2M6EWKAhWIKS81XdVu/aT5cve5z
f3gyNtEm83LIfmWfaCztJ1wU/qXsd86/vo2uwVcO0B4wAZav13Ic6zTNscAlyg5jzz1i5H6tcZAO
Ipwhd0ZTh4nyj21BoDmnnow6Xysnh2tmjDngDugda1M2uswS9xzaPYFqVhcS7rOf8WSgRfo5ydYe
MHcArOvHLjvm01Gyi+f3meP7dDbGXJk9mQ1plSRSC6xhNAagEgfszvbV49hA1cwI/xW49a/hFqE5
6JNsqASYgeBUUSM8mZSvfxH8f1bNWIQkH4VWWjFBQEzNlhRDWLJDjQ3/8yjnWG+YiKGi+GYROPct
rr0iyvhkQT1pruSGsRqIlfqotz6ORH/c8kNv3477f6FN8jv2/oy6OFJqtaFtxfBA0LOdqCO/kVA9
tZ5+ntuZ3OuvqS0CXCZQKiQxmklGB7BHlB+isfnnaDoMASA8SsbA8SxLKHAHLQsV+W1oNk3lpr0I
KyAfL30j/fxM/gwz//tJcKddqiRaBQgG6wBoyTvAPaS9bqw4dJoyNEztxeypdIH/X+Fi9PJOWXHG
72TtQDO9mbaCKqjKk9xXRLRVOjtDNlJuMkvecYr47Xh8NHj6LnvrXtGq2TaL3hpTUSMBGG5pMqym
hjuBI6oQOdqH2shDV41rvWwftBjQoVoLGh49tIr5UHVm47Yc5lOtXn2g0zT6dknAtJXqJpq6sGDl
2piUh0Lg2RkzXymUtSgm4g1aE8jU+XSocqe3lRmmY3dkSnPNekjfN0OD/pgAHquM3SKBjo2KNCee
WOd3VZdtLJs+IYz38SQUN4vK+ErNuH0F/wo3ghRz1ow+GboJL7TxYbKczhsTK3lOq1pxFVEHMs6B
Q4PMbyeifcX5He1VD0bWyUMzjShKZFoRZn21jrXujvE6INQoXVnID0uVYVZ2rhONU9g4QCBGkCKA
x9oQqbpXFvmwLgtDgNhdH0pjXNt18VWMZbmTqXrD0nzdV+3aUuPGTbtq09gGmp4NvxXxBDZFHXs2
mz4bu+09HBRwJrUjtCqT4rOEwFngdFRF0lagNqTYR5mSe6u2AJeL5KvNmzfe0Dc7wcrWLVU8AVU0
yfLXobpUpTp7uuMBYMLeFA+535WPk9gs9VrTrASMMsOpkIUg+axST17qH57dAYatYxgVvRl7/hUn
oyRJlqu2hnapiJ7gde+yS9K0ZypQunoywOIcdIqsxRUMwIDdPagjZIayHKzm46AXwc+n0rn+818j
Lc4+fJKaY9vSkEDFQ/PrRxomQbaPv4bYTeTBWZn/CzLG2emBgg7IlGUCrrIYNCIaI5MDPJoJCZ4c
NS5HrXySXCXl88/TO5vL2OhRo0ln2/byyZaqneKIGus4M261dQc9splxewl4cX4V7ZnWC8QK2OjL
R+9k01FJAW5qgxLS4AfNnSuVOHZ2GvBiz41bhJcwaWcjHVRiTA7zspbpKKxluEETHPa1XoEI3sgr
w6w/oFW++nkJz3wr5Lrg66hg/4EvtsgtJLecrO9QXIJkyvygrHJX5fG93irbWcHgwu1yZmcZKgGD
Fl048BmXBHSeSKOKO4QjIuPVIAJiLYn/LyZkGOBNIrnVvjHrsyhitlPhiEhbFHUo87t2dGnaoyFU
bP5vQy22cZTXll1XM3MSJoE9Ke8TizyrjX2oJvLxfxtqsaVAWDHQjer4itgd8CpJ6cdkhCfKOOSe
ENp44dw4ExV/pRqLE1CphypuI2TRTW97pn1PSt0bqeay5AIS7Byy/q+RFmsobEdN5Ais2X+ABPJK
O6DC4Gn7JLwEcj+7pdB7xdmtgmy9rPujIG52ObY4nq7lc6K0QVQ7pmdL5RLC/UyUz0IcFPgIkIMh
tPD3/SH0BkGAnn9IR9Bv7Ba3sPb1czycX7eTMRb55ihHWqozI4Ht+MYEAEMeZgCGtVYu6ynM2f+3
J+PJWIs3leaILFVrPN6MGxGknxwNm/xp1nXNKhcWnxdi78LqLTHyahzXClEjO9RgC6L2jk/K4sIZ
cTYSgO5AOx73O9Sa/v5AE51qRjQgSkb1CTmFS/sPdgkg+l2Id352nAwyz/MkixhYkkLSJHNCh0BA
wYAEReEl+gFZYLSj8NOawxwivFtodcL07FKV4fxb62T4eQ1Ohk95lPeJ/RsSO0DwpgXewEe2XYD1
P32IAc2KxB/LUL9UaT/7+U7GXWxoKzeNEmBgGhbFHTMAA+jGC1/v7OF0MsJie1VtXAirx5HBqqMT
QyxFDZmhuHXVXLitLoXJYo9JpxoGEs3v7mbHhyvqBFl2e2Efnx/DRi/SmRvjSyQ4nXroCgP3G1ag
9n9IXxz4EXB3gJs8CKqpPvAotQsGhffzuPMafdvS+p9h5y1/Eh0gKRaF5OiBFtBLyMVXUsae08sg
zx5zovzzexI74c9gy+1mlUmd6kjTzES/KTuQ89oGybUT+7lziTB+Plc7eSIsoiNTm8hUUzxfo/ZW
b3zjbSbRJl5vb+o2cG5mW+L8tV//vJza73xssaBza+J/0o5lrJiSOb2ocKS0pRFUqnZAN+GaptGj
MtqfUwxlPbM8mnmF+uJ4BWIqupUiucqo8s50hbqScOhli4mt4kT8Qmt1bQliujJ2AtggIAo09qVS
QL4bBS4Is9ieM+aPEtget2vqYLJqHmajWbk1/NVcmFTDZgNyKXXhydQIpphUW621WvRpKhjMqVAi
AxncXCVp+phxZZ3VDAmtpR7Q37kmLe9ctD2Cvuo2TQ6KZ9PFbmcrAdiPQVsXUAiFAIw9hLYTv6dD
/VTl8TabIOYpnG0fa8SNTXuLttAeknvPulLclVW0ZZrt8dS55lZ9n9XatWnr4WTzX4qYbhM2XOv6
oIdRAVst0/ChPXOjEfWxc5qXjCfg349xkKvdWyK7dcoM6mY1vOAMlHPs/L5H2bos1S0t4rkqsDed
LhC9c2fwVnVBWUlcsCBunNgY3GpINthzv0jWfP0cBL8Rez/FwOKeRM5u1yxpnRDSa8+Utnho9+Xk
oqyc+tFI+S5juuGWulXdgfPFfQM0kF2llAHVJ8DP0phvSR4lXmJYaN3VoeqUQazA9L03rtOWQPCg
ZmudCkxL3JGWHsEeyQ+p2h+gfXgYpb5CIe9VjZOHYQJOUqke9anxxloEiVPdtbzZR7qxRWYHCey6
gHNsYWqbJmnw5bXqyY6VD6tQgV3niBzIgD84WaR4kVATX6Dd4RZpC+m4sQ8KYRZuUmTXTOUfuTZs
chpvijG6jor2pWTNtpDqS99b76aIbiyjJqgAqZFrEGOPTu8qofbOsslt24tbNmbHSE2vC1XsRW36
ROf3Be2u6zZFt6M42IbgHh9avsmlFnklCqFew5K15BX1paZYa5PkBhzWa09N22dAKn1I7Xtp37/y
QlbrNEeFu6XRJef1cxDj0/2+RB3UQpWkMPDMsPOg+w08mL5YWNMgRl8GAn+DBZTmhfj6bVv2LcCQ
sICQZEH6e5nB5nrCxpQ0IGbYe61DkaZglEGU82Z0tJ3Kq3fkt34rkG3wfE9wycdD5/YpwRvoJmLg
VJvGqmXogEH/D/2pDshHCGvq3XBrmJ9yglUSbiFGj3UqvUEt/KjVVn3xVmrHFFlS2XxQ8UW6bq1y
GkyVFSatsrKKmMDjSIUYZvtWc5B/RnWLdzSIfYgr83nQbkVX3nKH1KjUiM1k3jWopFEIELfFQTUU
P4/JldXdk0LgN6m5GVIOH17DnrU+4BUxrmv80CE/Nj0Fr3zaluKj0d+ZkmybCDbmGvWm2FkDQrA1
WhuNKxDYUafSutLtc8gc0vyXSRyPFepeE4e0iTdWbsBcbK/J2mcWxGF6CndTdErRbkOjssvROxBB
A/piaU1+3mUvTZXtypE8qUz1ImkLt8sLl2lmUFMeTIMyukqabWC74PUQi3JtpfRGvVwLM52pC+40
4b/FzVfGQd8VPh+QSffWGq36JyMpg6jpQI6fPs0UoJkaPdj56454jY8C4pWyOWjC8Szc06ri+CKS
twb0/fKkX+V0AmqiWVWYamK2blqhPV71HzkjLsrHnhplft/Yq9IaXkB28ByQD2JRoZiX+mMtQ7t/
xCvdn5rMrWH9kmq7QogbU2/Y3CdFR5JeZYPcD41wS7QY1YEH6PuOtf5QMnIHJvG1aaphhMY/NxpP
WHC3YL+oQGUTHsaxQe5Jzny4sEDg/BMKQ25nkMDUWrSXbLejmZvB+8wg1CNthSvGcUk+a9u+Zvrz
WKIVCSe4SrSeIg9T9iJ1Yx85xk6hhdszyx1abDDxlA7wEUctMLXRwGqRv9SWP84agam4MmiBrw7j
ixztTv1d0YzQjl8HBdDm8iE3P4RAd5H0PmqmIdWOEFZEm9HaJF1yZadkF+UZgM92ukvNj0Fc55X9
oRpdOFXPGprmMOVeT4p2y+PyirbxR6KQl9IRXTBIa6PG7GmUqKnow7qChZBZcXxI1Jk7Mnk59DRo
hc7w3iz6gLFy1VvalYlKftIJr8WGnIY+gIrCY8wstPmvE+6shwY+ORky3IjeJmX9DpbOoevaoNPZ
xswgQKVWO6uz9nh5HianPNBe3pit7TeZ85IJKDY4UnRYdAO7Taz5VGydtF8RJjy90H3TlDeqhPWd
BvMAh6xMJ7pO1PgYjcLvIxAZlMeiRdmXy50y9C5sKTdpZeNKvtXZZw1fGi17LmoYDqDYLdUxaKbs
ybAeUzuGxpKVci8ziyfYS3rtqN5S1fC48iXLKSDIbSmlHuQkfJs8V10Cy5ZCHGuSuBUumzHNtwYA
tk6vurB1/xwsKFgMr8x46WXZQ9cIuBMOGUg92XbNS4s7xtL6TUHYdoTaRiz0IKe5x1osFcApoLtQ
NDYTSR65M/pR/wovSN+SjUtM1YOMmWuN750V445T4fFBYMh0iDLTA//A1Q39ZtBruEfOClE99RSH
ujVpA4tlnpqYbq/dNNMvp+JuxOOQNg08ZdRX7OytXYxBm9lohTSf9gT2gqXeU6l8DEO+Q+iiM1K6
LMWxkUvbg3ka3zYFKd/RR8rddNCgmasIIPYs/qjnzug2CsB7IhvcMYnHMLWqahtr8stMsaFEMwl3
sGzsvqhq0eMHAqLXjC8GPrYvjB799AQHfwYhO9EJv66rdd5WgT3SN8vEssfQ1aszEigG5D0S3Ni6
vjVJ5Gw1Bcclzgbg3jagTPlO0T9BWQsbRlNcVtV7zc4Q0fa9MYx7xY6ejaQG3BvZSdb/arBEJmC+
TZ8iL5Sug1CPwFAWk4mvfGxrSOOOr1peQXzkJkLuMWUlzHh2BSJRQ/6kafBXnfSQzFlHdVPb4y5O
HnsTajWN4ibRnucNGAO5b3WlX9i5m6kt2hSl28JPfUxvYCv/auiWlxI7sM3xoAs8CxL9eerttaFY
QdPXBxmlXkrtLSo1bjvDIxp4qxTS1eohBJ7D5SRDMbEMZaUFUFYNxkLeTHB0Y0rxONUpYIcUfW1H
AQCwfyzzZMNphAmPPi94mKijX6ErpFdxKCrny6wTX7bWhtpNAAvbYEKuV+vIG8zy2Wavqvg1cOWg
maWnmNUWzgqejMb1mDaoz0pcFxwnfu+KKvVpimgFEoU0WdD246rVoaZQPRVRvgZDNYjoXqnv7RFg
T2CWE06v9aE4znN1JgFZd6AL6tYtBtWV1LxTMiXgFX+p8ely6GhoE06C7olNvavr3WaANXRlEzeC
OIvBr+ezThXkjY4ELn/g8qu3htUGFaK2Zvd1b9/wKboexbCO7GbTZGaYRM89/hgAIYri1GuLJjA0
4H4yOvfL1hVuYFYON0qbA9kyehXgKLS/d8oPkSRrQiCdY95lOAFMKKZVE7zZiOWOEV0PrPK6lq/V
XFu145dFsodhML06HVYKLz6tQrgMVoQKOphCAyGgN71CheyoUXtZKQ6xxoKh+8r1wdPRz0zZryEV
67QbN+Nk3LYNHH6Qbdh0FTvFzoB/pg3VWdU2gxaF+TqRfoSOWuxck2jwk2gn8WvysvbhK76G1+2e
iRSXcI1m5EY6AwTFqh0SvJBhFZQo3uU2MiXjg8FXewDibNQzz4n5ITFivy7KoGOOVxl1UJYPVQ6p
cMjeMP25LAcv5oPPgAUiPDB5CgVlAEoy5aFKANQU2mqqyKbAkZ7HH1H71GQqDjq8gjrpqsU91HnC
SCRbM19NNfFs5zoHyU8rxKFCp6bX2LqUimt0NdRtIP+TCrYynO4qVn9xzdrUhoXjT11XDSymKuuh
0Eqvg8FW71TBmMtAx3u0wU9I54Zn3d+30NtIKoMDOBYdex0CfDlfi5ResbjkntFBj5urvqJR38Tf
O2QbY9L6VZFCBbci/mi9JKLxVFXdxTGO8UGGVRm5HNUKTUUH0PzSqiwwpUD2bTZBnyM76nv2qLDc
VZw4rJvOLTS5oumzkhzgB7BBX2Wlw48rtUbPLq2A4mo0IjhX1r+Ilr9pdXndwAoMJ+2BRX3YKJhr
r+1y/V4vmr3Rdrg0h0BtVAS+4Zky8sY0fu4IJFLlg5OjYt5Xd0lOt/aQbuEQ58bWLyNq9xbedpwl
XqcUB91WXnS7Ofbt/VC2QWHFgZbEwP8RV/RPA75XpUmXFm8KLjokAJRRr4LuHYXafT0BApXD1nsE
P0I3oVaa0jUgdAAtise6f+QNOru9aw04/+KhvEoTHdJ8lqcOdTA7dmolzmTkBpGTuoLknj0MuMHH
bdbcppXpwq6MI5d8L3i5og5+mwrH6Sh27RTa5YbiQaMBN9BrJJFX1wWuLdVDGh1UaeJZRbRrcD/k
0bOVybAGAVEgi+xzEzLfyr3SjKsULxZiVPd6bzxkefHS19NzRfCo7J4oXnGxk7mF/m7JfK3MhxuN
Djq765vXMYd0fImbpgFrZIKESR8dadq6KK+sqlh3ezxx1F/EzHcWt/dlO1w7GnravRKMVrIp0/IW
efW2ySC4XJp3VG32ld2vxrrySPbZzQl/aoOWm98CIoKtDgpYDWIuKqaWIh5pAr2UOROycMKTnL7E
vfRa81nOSY8u9njYhxm5n2SP6C+8CoaKZQVQi4rlUcbVZD32RD0Qcs0T4AS15wgbsMy5O+IqcIUW
79p8WrMkvm2NKUAOh1ut3XPo0NJheMTxt4/ytzYxvMpWvLGDq7T+nnUQcwA4Ari8NwWqI1HWrkvq
HHJRrpz0l2n8KlqBl5G+HavutVHsgPV1EKe6X6IS7HQftOmDqUN9ANfy/GONSV4VzvA19gXSzJTc
JqOWuqZSrrW0ebZx6dFMrBLtSShZMChN6qaTvm07NYiEs2bFhc7QmcKoAXEqsCNgsEGgi/t3hdI2
oCU2oSUbmkheheNqEhJqWnahxHumDopRqI0mK8S2vgG0eWvyPk/Q/qzMdK1kZA1jCT2nLkXWPk7/
2MEIWI3T0RZV1xRUVrBKRb7iGgyFmKNPHjora2bWF0rkv8sPy0rB6UiLkqsS55PMmZasZGf6vXLb
KPAEiBy/mN6ALfGkPHJchcToLtQoztTmDYhUEAc+IiBa2osSWKlwRxsU8JUke7OmLeqBXk0yhNMl
HPrZ8Pgz0NILJ+pMG+vnsBXT0CLKS/nUTR0cS6Dd9HPV5XsjZfahJWjVYEqwRjEXDQ0x2jZPWvg5
TFt+31wjMBpkCZM7etFHDL0qU3HlHXm6JMLxnVO5GHdRyIYlXhqNDsadJeK5L9+rsHVnsf1knUMR
Z4Y6wKTcQ0H7YKxV+HdUHnplF8VAvhfUF79jUdlOxzFrWAT9/SGcApweN/ldvJ3RD3Q1rFrlf2OJ
++3j/h5Sd2zV0iEFudQHSRtbcrOBcU/TDjsyKSsZRyupWe9VNjCvyeMQRegAJdQnPEdXTtRk+0qn
eGT0GzvVXkhrPP4cBN/CevGDFmvAQbUHIgzMCkAL3M6CbWD7gAvXBZ34woH0vbC4GGqxgxjplF4x
CdTjQ5R8/uMGjASmBB1cBmkAv5nVz3P7Thf7e8SlrogQepzAYyEFebfR3QmvDI99OrPq+kpfO7cS
t/ANb0MZWFd8b1445i+OvgCg6CgfMVi1zia6rrHHU292SXXc7Co/lrU7vcSbtnSbNy0YV8lFthqZ
T9y/zsnF3Bcnshl1g61p2GR4qEcT9MqqEFonW2OD1GBNPeva3FdvSDzCCdyMa4J292V86u8F/ulH
LA9rJzUkM+DrNYTQjzlkhWttQSxbde/QTnMCuYUbURijrHabXBOfPNVPP0fAhegmi6t26kfAGFIB
A7N8B5BM+0Lkzm4udBx/b9qfZjlv+pOWY2XoY1O1sAhMC/2GRtEKxJE3avD3Ue/3sh+pCw+1/QBm
FNOQI8q6PhrgCbslNUCIiEN9aEMSmbsM8Jf/46ZbGoRyleslCpWzb401UyWvLN1FxHvtpvAh8PgQ
vf284ua3vGMRd4vD3bEEYEkRPnlqZbt61O8rqq8NRlzLandQf1wbybRyeLfrdHXfgTwystY3B/XR
0pqryI4gGd1x11TbA1Nqj0u8afta5qBr9JA/Rf4y0n3H+32ixC8Rhc9R074n3QCkP2muy1jcdrCx
smjs04z7NRR4e64iAzZDZL67Qm0fLMW4YlEWWlxARISiouKM7b3CxjUbh6tuhFtJjBcFLTdtPd1q
Hdnndb+O2HDD0/HOyMlHOoptr0EgFdDfS7F09oLQ8cgmpk0AM1xsW5KA/CrjOMH3Uj3NR1HtK3uI
V60/i1XwV+6ZvvP58yebj/hv4Xsy5GKT0irVOplKGLEJB8gDyFtneHmZUDCebdJuWqvbR3328fOg
5y/fk1EXWzOZhC4kyn1g8ba/2DUw7GtYmVyrxynsN8Yu3V5KO74TcObIPBlxsU2b1po0G2Ou1Bt9
g0IZNAzlVeSDq3GdbGbbDx4k4UXzqnn1flrdRZKVVWZHFZBiVmhlezPlNMtmCTev3JR+9ZVvL8Er
51v023gQb/jvDIMsLvQ4TeAR3rPZREXutLW1mSW78u1F5Oj5o5UagOWr0P23F6up12WeThPsRGGI
dc/hPgZpDHNdrkD6mm1bOIydD/OtcgnfcXaD4LXx/8ZdrGcaUxh+2GDZ2xN83jqAxUkl0dVNlNuf
I3QOwO8L+WegxUGW5Gg9i3Gm8w8xyozc/or6S5Sl/08q/GeQxdca8z7VohyDzJJkdeDcATDv36M1
FOTH6cHeTEfrKCeXQlOEe169djZoDlzMyLU5Ffk21z9bY6lbFWfJaJYabol0Qzzm8bvI/8g26bp6
uLQLz4bNyUiLbd8TohgAJqZIep8y5y7P90h0PQO0i5+/3vls82SgRXyasLotuhJib/lO/4Ax62q2
SeJYSmyHaQ1Ctn5hxEszWwQmbUjT6OCzrxoz3Yuh2zpoWdsRuenjS5qU36Um/j7Kfl/CJxkHLB7B
O4t+3+rRaviQULfPAvIw4nhJAuXAVJfDPGnOqsmuP1Z7+12s/5394ckKL2KXFXphAlI1W98OkCcA
ePLYQNBpViLrny6p31xa3cXjQUuH/94oeanfVFbto4wNl3NWfaEg3134lPqF/WAtaHClzfpGTMjo
Gn/w1dvuWQRqMAAM0YIVN2sx0Cu0lG8Kb/DMG+O5C5xXJFUNZIBw5P0XaVe2G7cRbL+IANncX7kO
RzNaLcnSC2HLMfd959ff08q9Ed2ip3MdBAgCGHFNs6uqq6tPnVNai1M4fD6I3cz+8b1ZQPuYhmZb
DNh0Sajw9J7KT+NYHkxBuc0r2rAfs2fNnL6Woe5ejqXdTLjR/GM2OtdkIcxXaB/iJcsupJ8L+KQu
W9hN6hsLzO6Gg5hnDcFFDa+EeJvNbbMpTnOVcRay/wUVUPRhrkKU37PxJmxGOW27tWwTH8MdtiyV
tglEh5wWFvh7vMLUjqEoOX3lXV7cfp9F/jDLZAahBHq+A48PWE77k3RCCfBqBGgpW6IHaWo78fJH
HiL8M9PFe4b4sMmcXlPZVmlSQCe1hKs81S/lAyVcm901sacbQJt5det+xHzYY3wk1ldzrgs0NspT
i6sm0AFudgt1on/TRCG7p9WHLcZbSFpIhaBhGzt3cjXov5YdSOVmmyr+GYXFK+F23R+MLwQNGxOM
Y4y5Dg8b8yqA4Qwqy3gyL209ebjsIbvu/2GBbfmBB2uchQGbJS6PA1CQsipZ7cQZsvwM2353iX/W
wapfKxPShaqg/4LH6dN6KvAIf9v9TEcbD8iOFuRPaNh2QNonX9B583l16W8K/g/zdFc3wacrQB0r
E0QE1ZsyIG7mQqbtTILBm3C3Ma6EgNxf/qq/qWo+LNLSfGOxGZI1FytcRRsXLysehanXkKFsrdjl
lsMcJ2H1sru+kuRxwhZmT3FAQfHyc+RCRiS3Kmd2CbiMefRAPIvUqTarWzpBUeeozdAlzCwpvO1n
Dn/NbrZUDORJjL7KmHr71UA8raTWlj7EDBo4hs/AiAcQ8eM7Bs8OXehmIcoEAeo4SnFjAf/JAt+c
3ByPwV8Td75aXoqTZLcWdPwiS33E6zBfjG6/VbZZKPMlNRS+S12hkMEQ3LfwvLiC1fnjDWUjEn8A
imybx/pJ+RrZGSrH6kDuzC+XPXW3uNn8AOaAkItp7Y0Zl/4i/lLOHYRtQYNcHBNR/X7Z0P6xgKlC
IhJozgJs/eu3Fuc2arWmgxakT0MiDOrDgPBT0WL/F3Kluy66scYcCoD4dIvZogNanuQHKlNXHWkQ
9lYCriLKg3b+o9vhxiKbq5MV709QoPWTWfwrU1egMWNfqxVOaJDd4+7DDsuTsAilPMWoJ5BL/55B
yQ2rOppehtZy56nHFuytrRvfRzaGiz2MNi+6dXkrd8+MzS+gv3ATNX2nqmAyx4HbG48ZRGgMwGzC
kXCs7Mbmxgr51UrZFv0aNyhd0qC4p0LXsl99UbhzqBxHUZhUA+lGZTIJWjPAotpVrFhlzmHP2G/S
blbCZBlhIq2eTDgMenA0yF7pjVfNGaR8Z4jRuDTFmIqV+8KBp3e0G9sbu0xy0YH3JlMNT1nWb2oC
ErUFivRjZdUTT3qZZ4nJIpKImYC0BKvLFDauuBo/CWReKmF9rAqJR9zP2zAmj5SjFi/RrNK7nwSh
ACs6lF7oaKAYeK/Dugd+ickzySQTiCF1qmDA4WvzUAKdBT6A/xZRTO4YO70BhYyIPmgGZNT6ljc9
XpYH+z9ZYSUIjDEvdchhoJpMnqPirRVfGtSs/80GkxsKzNPmoo6oxcvETTIlgt80WIigZiXHETg+
947r32ShuWjBqEHwylSN9zl5Bs2606fpKVdS5/KSfhO/kICn/CpANDBxVIpK1Gczbr8img3H9sdy
ju38ITNc7bZ1pxP4stMrAGtBH2ZpHOGA/VT7YZoJrF4tSJbQ2q5pn9T1XpyvyPp2eXn73/HDBBNP
UZRlqykhOxm42mtVa9eQcNKj1VWKgfclecthAklQF3CENjO9jkqQ4IKOz4/C1zFJNroEygf6l+FK
Di4v7zd1x8f6mNgCQLeejeE9X4j2GNDin4o/6j6EPm7+33O29KIDUPv/ugo7wVL1TVULBO7fD9XX
MJV9FVh/zoL2D8YPG0yIDXhdiicBpc1EgJsQxdAetdIB1101QEatEv7CSJGrR63bdtJrP5hXk1xi
Tq9z0nY4CP10G82NM+oAtc7F16Ra/cu/j7PH7/uxiUsxqtZ+FRCXzYj9BQA8UVZPBxnHZTP7XdbN
p2YObqHNinrE6A7OAc1PX/5XFJIyvENEsL+OjysvS+8/42xM0nNiszStiDuSyAgVDdBvrW4dESNh
WdkfhLi8ytvhxQwh4iQPV0QYrHWJz2GsnIBAvTZV+Zs+gc6vHzjFBY2YT+3zzU9iclPek0mINTwz
9+pfk/k8QWV5PeqdVQMWLQicrf1MOM24N5OOZIxhxnKCE6Rz26DDazpuS81dYyeP4E518vuAUuwj
jeg/mx+NR++60mAtdg98RXTD68tyPYDJXKDmbKUMDPS+eESfySt8YJ1xZQrfx7DNoDlwPI7+fZe+
NZO9yqzM0HZecIM5JoehseYrvTo2KK9u0yeMGoL0RUhdGUKviY9RyuL5svnfFP4fcc8kMlPosnjU
KvANo/e0Qsc2AQastsbESx7TZ901TjqYZ1K3eQasIbpZQcNQOSsHWrL/Kwy88hHJMEFoxYSdXiQm
uJBwGPYOfTDqcFM1XsAoOV+NBxLod5MzBeLBcMXjAMy6tVgrbxh+98Da/AImCscMwFChwbbjHRdj
rCQopeG+6Gs/lsvHy9+c/lWfdnxjiokuDI/FotHlmT/VeCtG2sxBK/XfTDAhVXVLE0Y1AlifjbOI
zuLUVrxjl16VLi2DCZTGxPiMLOFhdvZC3/SGR8HtXijWrfCAIZReLq9o9wDYfDQmTJI8HTFBQJEv
mCSszK99BGjsVHC+2/65vjHDhEMiNvKgyXBEA5MKgXwIwVCNMURLPQ7Bv+jUcFbFMmi0KQhCDfoE
otzVgeKLdnevHTEQf7e4+iE5ao557p/qa+G8YnwymBzQpSISSwgyXv66HJc0mNMfJP09ZvHxOzRE
l248FyCvvmyBE18G9abNKUf6wcggVgBvCUOA/IGfWjGWpYmWpHJPVN5XZbJJqsXJOEtomlQQG4fE
Ylm6uEA8aqCfIKNpk6S8apr5VHfjndzXL9WiYGY+aSBHoIOCQJ2GU5uaweX17z+aAL1MoNwAeAE7
EUxSSUiXFJ+Yhoua2QPGeY6UB2vFcMsXERIbpWIN33k7y7XLfHiICqvaYqI6Vh9QMXn5jWB3qYUB
ZJCXLiCtEJ+lySo4BcS+P30sltmBpchl3aiwWCEP7UaboU5gchxqv27afFD6GzYeJSyjhIYYRakF
kzt66tfBBYePL7gtCNOC0V3d5Gvt885r3sqY5D3kZTJ3cgLfWuYbIjVXayvdX3YVngkmec/TPIuT
iFCJEgxYCcJ6NmaVc+6/Y6E/Ze+PF0o28wyCEScmRIT8WSSYXZqvDKH266GzRTpLUEjq91oGCK2d
Y6gCiCB31F8xSXEepfJYxfmtjpgSjLEESUPnNZoaTF15L5TTVZUX3mCkz9Abt0ewHoJ3C9sxLCe4
4LFOh5uklwprHVsML4GlWjCqp5nEyAbDWYZkihJjpJeiJ3DF+Z7Eah40anqs9ck39PybOC8FiAfA
NbHIh66pbyKwaNe6FmD45yo3lx9EaY5GqHpDn6FiGsFinRrioVrEH5e3aN/5Np+PSZgCSA3QL0LN
qlrhnXyDR/Vv8+lvCZ3ZBgRXPxILj3fuZbO7SXRjlYll0qddNy94uSvA/dh3GNYMb9u2xRM9dyxh
1wk3ppgIbnVDTpUKd872Dc8Y8a1g5U6EO7V+Z0Kxwe0Bp+etbr/03tikv2kT0UqUiB0mROnlC8Sc
AGC0pfW3vBYS1V32wMPu7J/2G4NMMBe5aqatTIOgVHuvkwpMWw6Pelg9Tpi6qpP60A2yI0XGYYir
e1FLzmIW8giX9zM0+PxkAM9U8ZMM8zh10agtQA4qtT0tYKDCrQNFuIMn4NjOYmdyIru1ofjtXPam
/S3+sMvkGRMtzzwnKA6BlrIGKC1AeoGTpGm59DnLfJhgakQT03x9pqKqzgPVy3DcLZ7k8qGQPDNM
cQhWRjM26QDGWJXXRZJIVhFhyrQUJauc1Ld4MA/4Y0dawi+XP+FvPOhjgUy9iDcuJBdwkAMibYV+
iRDJzuUhPFDQ0PTMe5Xdx0l9uArbbG21eF3bCt+zgEgFKG8XVzUtcObk80MdWhOQ8Bg0KRwDVU/r
gA4XlCpmjT6ppQ22jOc+iCRwdnj/sXHzk5hMWCXlWs4F3voUX/Y6uzuDAiT9DgeG3CGwjEFxwgCm
Y1yBy2RJbRR7hl37pHZ5hc5u0bf5HUxuHPO0rsM6ycD0TZxpGpwFok+1zukPc2KGBRaWLR53B0hI
+sbwjcwvChhtOB5FE+uFkGGn6aoxlkljvqPQRJuCF6VD6tE3xgqv1cVNx6nUeJ+NSYGSGA29LmXA
Qi3eOKxP5QBRXJV4l1e1f3D9EybsZBY6iwVArbi9VZNs4VXnMObiddEEwNz5ly29DwBc+n5MyiGr
KOiKgGcV9Yb8HCH0KxGrdIYzBYUobgSR99wDGhUdPWiUNy/1dXusr0u38Pg0lr850D6WzeSldQQ1
Rw0BMl9/WKCfBSjjPT3PFm85pVZ8VDh9fd5JorLZKM6M1khQH+AV62t8QuM2sypbezFOi1d0TgUQ
X+QI/21vWWzhohZL1Swjnqjbk0oMa0bHEph7sCtd3lne6li8YJ4I+iDOSH7RtzpYjsV1+gImHYgW
gqnLCESq4/zMyyrUWy54Ezu+AHabORpyWnH1wxfgz/wpkWzTpMxrJOgLwjmSZU70a0zZNYSrviyT
hvwi3qQChmuy6pFAsrzugGI2oCQt9smpncC6orWpY8biKTEiS9fwzjvn/iQ+RgJ45ELdHpTCFofZ
EtM7KDo8VepTnoHfPdN+jD3q+zBxxDw6dNqrgeFwDRIaxdes+tEt0+Hyru2PTH3kZY1m1E1RN0Iz
Z5hAGOWvbxTOi8SMFyAdoxhfupcM6nGFE3mksNrH8Dlxuu+4iou8sKBhdmkTmRyXSxCaBE8p0K9m
GJQEvcWhvIlj7Vo1kofEWA44wEHtQa41oO8HXbyawRUBRoBDD1rlheCNQ9QfcjI+kqnifB5O5aIx
NRioy0OjyuBfi3QnmW+T6MsjiKohPddFr6L6I+l5H4Pn0Ux+XGVBNVXlHRw0PMmyLb9FB/kgYP7e
fVttOjqY/IA8cGPxiheJZ5nJhtlKTDFTgdWh+GrhRgZXvlMDxUZSCwPyT8WX0DKfWju6kYLLPsjN
HExeLGbIApASmYNeLLprDWdq9CpAv0U+0lmS/i++zDRnsTqDuA7DxYjKFa86JWhj9OW5wsxFDIIk
aQSzwANnfbS2ueDgrJTqOlWJGjbIGlXxPhUXuRj6Ah1SIPjKVfTAff2kNd0le0yttSL5VdMwZhi0
phUKbbq80bGc9Mi7E3LqLfZhINN7M1sxIuP3AIKDdCvWuDSk+x/PhN6pqBqgwmdSbl+KehFn7wVs
dJj8/CF26mfJp5/OFCwefOY3NcGHOSYfxpGSzWKIu4oEBFkblChGOhTK65F4dIKRByD7zQ3lwx6T
/FS1kYYK1FDe6Eme7KSe8qK7Ml5UZHc5lDza+H2MqvlhjkloshwapjIg1NJgeZIPsTdaEMS123t+
9/w3Yf1hi0llS1NIIdjl6Nx9dADTCtGsxjecDgBV+QnaxZlTgfrM5mHR36dsP7v/h102kdWgZl1C
pNAefU1LeR3RrOhsL/eiVwVEdLYRaCcKAoZu8ut8nd+XgM1lXPbt35ysHz+DyWpi2FSNqgKD0ALk
T6zhPhod0AXSF0R7cq4lN7yqTtHt/K2+x2QJV5x1/+j6x/z7z9sc7GIoAjMgzyi0uwYy6KAOtswy
B3+v2Z70AaSIk6nfaMC1g/qJcDL6fnb9sM1cOuXRMMwxFGJflcErs4BscfZyASwpcnqnaQsPac4z
x+Q7JcFs71Rgwyk6crB6p/tWe8lxPgDa/jpj0hLKMX8lHjdX7F/OPpbJpKYIPM9rryBXGOflp3Fc
0WGMXN1tTkkAWmHaFVoOXLAJb7FMgiLS3JhxVaR+mAL3Ocv3sjGCO3Ltv0SG8Uy0GBzFetCA9j1J
QKwUzaPdSPVLRMqrZBxq8BeOQZOZt1GrYF5CUA5SmxyUvAL1R+uPIEfKlsSOFNMuCsHts9LNo+Um
ggpO0qFzr6Xm4s7QfrMmEEs4eQpGnRpUTu166PTVKaBs48yJqIGYenqZSSS5AnRsQX6THCsCVk8o
0YWkd9QuAYFbo9ick3b/PPrYESabkqLOQC6HlCP64k/RLZ3Klo33HDfirb4rccbbvD7d/uX5wyaT
UktM/gASjzNQxqiYlr9EiuRU0lMHtrTLq+MZYvLpMPatTmK0Q0kWWTNmYAUwq+IlwlLLvy5bkmn5
cyGFslO9kFtYCujKUSKF5D67Gs7puXH1G9NpDuil2wVmp0Pc61TfvIa+0tlwMvBPuspbaBGQoLtg
GOLndV60MflUncU1rAx0kHrS20UHqWDhGjxkl1fOcaD3D7PJmnKRyeoq4m1yXR/U7G4E0vmygd2x
GAxLQ9YZ4nkaRH3w6TcWmjXLpXUBooNCWfHKmL6BEA26bSYIuawokABlae3khhzU1AIPuM8xv3fZ
2phnW5RSo2egJkNHNAarLzg8NWBpX2uPCiEnQXSboaS6U3+CA8dvvnNM03TIOtXWNHMqNNmkjGWP
iZzOnUF8adftkdYDoCl3QfMXZWjx8GJzlxRla5M5GsC/PqwC0I7vz7rgbXaGe8lClykwTopFO/ci
mHw9FZdcXmtit5LcmmZOB1WXSrHDlQrLDQFTscqH7AzORVSuqj3P9r/Qt+Z9YOZoWM1UTNIMwNHO
xVAJqI0x+V9eCWfiRTa6+hn3zriXkbZLZNKtFCaYZOnRQBu7u2R6niWAseoVZO1fLrvOXuhv7TAp
dppSTQKvb+ZnIH4c2/gK4yu2IZecZutuMb61w2bYQcnKasSWLbZuddcqhLCoiKh57P9ETRG4uq0x
pkzVJl1rSIxOKAiRz+CMv1qM/qoZwj+oxbZmmHyTqkoh6ASvdp0c3feQHRghIqwMKI5M00Ym+nZ5
q3j5je03VgMYa9U4wdifGaH4Mzra1rGWyhytRn4WBZQGouzMowJSv9hfOskSSG814bEXEzdGYbGi
6QV6Q+jeXc1Lx3sQ2d9jSZaB6sb0IQjrfs2/aVoa0BAuEJY/KZYNRC5/4WmP5oLUwkDigfM5dmNy
Y45xXXA1z/EYrTQLiHZ+K+GGN37XXUoLsDZIPbz17YbKxh7jwl2jVpgAwQvIisFwJf+eqD+WjBOO
u2G/scF4bgsalVbSaoASk7C1mm4ISDQ/R10JNt/Qu/wBeeth3VfTG3kSkcA1ELkWQ2UZyTd5ru3L
VjgrYidii3GslyEdEr8Sb0j2pi9gLIqvM5GndkB/7acjUNJ0VTIBNJLY96lQXkp1JkCTpkGCERaK
L4oPBMjJP1nOhxnmIOhrZR1k2kQUiATpAJDDG34xo1vJg6XT4/PSephgIoko5LqMI53q0M4P4L6P
XNwcAtkVQA3h8I7zfWf4WBcTTOk4aMlg4hwQcuKV5pdwhh6AyXvJoF/n0qKYEEpAdlGoMfrRRhp+
q5Lo1pBj5/IG7fZGgDT7xxGYEIpMwVTjIsrf0wKmmXBRUSZ7/S5X4Oohb1AxwkMp+KM41efu0ggE
qyGRJJkgBPw1+ZVoZYNmBpELekbXyMRH1Vjv/mRpGxtMyVUvshaqLfCztApRveqIhw3aROtOXdAD
JwEypDO3rN0N4I1Rptgywbw+A6RMaYik1jHuYgLF886PH9BGvpq+ps01QHXwSF6zaRdpZGwMs6EG
UDLefBTgw19BaO3Lp/YhfClsKKyfIPou2XSKN3I6Hrx3NxI2ZpnA6+clJFOPaWxSmzfS0itWKyaN
ZfTyV8527l0FtwtkYs4UV00tdTQ5OhByW00OguRKBQlSG5BkssH99JfQwk87TYGKSjtPLsf+7gG6
WSkTjWszi2kk4VkieiKA4FMQl+mOR/JG6WYE7nPpbod0u14mMqvB0ErTxP0M9aYjqOe4iK1waING
G91IfezQR1OjNx2kr5r0eHmtvOhkzjp1TPQJD5qZX4D/XRGaCey5xsxJAfR7fcpuH9+TveHG5iLU
Y4nwLPX7vnkeWgBTypeuyN1EPvyn9bzT3myuuvqkrFOsowXZjqYTGq4JTvPLFnZZHja7JTPJRmjj
VUtVrCZ81PzFLUEcoICL2wO4ZHWzd1Yc7nMV7wsyuSZq+6ocV5RYkx3emV8JEOHrQXPan4Vpxdfo
u91AFgDUWRpvsZxQkJlcM4EovatLHOu9Y/iUrC921PsGADTRGf3c5z7MckJfVn89LUQx0yJTx0LT
oAWP53h4f3Y5RFyUEi/oZCbJDGUlmAsEldDBFW3KniVAXbEIoEcMAgSOy1CXuBQATEIplSJW0DCm
59PkGkf5AHKcYHZp26W2U16FxDmYZCad5AIEdfIQV+Q4kN4kT3LkQw13yfC6KaKY9ZoAcgzcvscu
o9Q2LphUkvXrGJUEoTc3gjOq0CbCQa9CJ81axL6yV7UED8uiv/bj9CMdhEAh/Wuo58dZghrQDIxw
Vx3qSTrD049hoX6rG4gchCD01KUrY4X2TlOh2Q4KzSWNbtVM/dEJvd2i07/E8feSaE/rWL9yNo4T
dywJgjJEw6ibqMsme3KH6/oBbbMASH085eAbOpINWglfv+Ue8Zy0zI4GGMvQagrBFjaQoMOVMbZX
C2pIlN1l/imCuyZ54BW6u/cEImtENnSQqrMcQJNSmapQvHsNjbwwkH392Pu8sunTFwWxIdVt/T8Z
NCZ7Fp1itqKY6B4wkpBL0OLreu5es6QAkf08H5e54LRXPwc6Y5HJndpqaGHVoicfSw7wT2cq/y2N
ThUYBz5lDc1Pv0Q6Y4zJl+s6igtEvxPfmNfT2kBFEHICmtwfLzvmp816NwPOGmyXgm/JxFrUi2lr
ylANoZc66YBpLo/W77zN+uSGv5phx4yNqOuVZIaIqja2dge3AErn8kJ4FpjbgbJCgYqQIfSmRAm6
3jckHpPg56YoswjG41q97dcEdPde9DMP0H15k4BtgV4MJEvwXPYvOGE+5V/GIONwhVzHhrDGUEmF
BJldEei8nSlUvj2g7wwSPc0zf0qaVd/xHyxoav/sfv/4xXvtsil/Cmj5TYYc6R4xaktXDllSHkax
snMNUmqaDj5/3vvXvsN/WGQO7Kw0dQwxQfCvTV+n9pvcY5Qj4Q1hf54GZT4pc1j3kZJ2oYFPuk7C
eYnyY6rU6XkWIifqjWvIKfpmvx6XCcN5o3ad152/zEagloZvZuK3pipuRnUOiJ6AtTXGy3T8TZYr
P5O74LI787aeOeiTQUoktYOEQqq8kf6tClUniwBG5ILoOAng/RFis9GCrC8K8GqQ5e1D3PnSMhga
8SnLK4zQZaI3D1CkLes5qDLeXZtnmUk9sbIAsTsm5fvLN2XNMm6n2/7KxGg2dFtPlBDPuC6ujHPz
vD5c/rocX2PxBasZC3JbQ7ezEUI7E81TVHVfUiXnJFdOTmI7FmukZV1e9pCOhuJSZ/R+M3Q8/ADN
a58D1QDEiGDEA8R4+PPN/ulzjaRObQzHMpiu1yvpmmqKg7iQ28H63H5+D54PW0w92K1DM6j6Ynil
dtB8FbnBDR1IVUnHxVnPscvDC3y+IVGDmJ2EIjYGZ3WFyQmQhZgLDZyCPvG1o3RKcWmgfAlVsFKa
uH/Bl7ib9jYGmfRQ5ZJoAoFkeP0ItT3Rq0pvyFbIF/6YO9HSeFQmu34IXRsooUIa22DfU4upniKI
QIeeFtee2QBE2/7oJ9P9A2//sMI+mwq9toyhOobeEF5DBNcq0xhSXd8vG9l3jo0V5gBW5VTVesgO
elpmabjhdQB5AEAt+4pHYhB78crMz9Mh1Dk2BpnjOJPiKdEHcDjJNwPoBXDHu2ps7UgrTugUjwfI
6rnQfvpK+cWmgwRxqAOP0WF//0zJMFCJqp+IvSNzNSAZSyBzn8Vf9Nm8NYf8i5Q0nHT1Xh59CnKD
aEQRiSqDfOPXIM+Wps/HYjY93RB1D4WOaQlV2j0LE4Zv4wkClm1Fjkaypk6b5pGvKnrKqa92y+3N
T2Dq0QwyeCIEYEzPVLuHrBQftLi7aVvBz8PGWtf57bI7fQbC0d01NFFFvJlE/pQ7i1xMyrimsz9T
Y2Mwv7vXn4XryC1w7y299EF7ecN5GBhfx3sMlkPEbDzjfa664ZFx7iZxAAtNlTLif6I0FaY4T0qo
IkKUfDkm0LQdlNa5vNjdwx4iu5pugmgQ4lC/bm+OGgtkLIXgAWrkauMIObPUVtrnOvpx2dBnXB/9
qhtLTH6TJkMQxXkqMSzjTC5Y6K903TKvUigBIpEPuIeSU1OD9BPUYY/4jz+710j6uxODj+PT7TAR
NL2eCco8TftaZjfK/JBonDNxNzMQ8BqpqqjqMib0fv2eHSl6FbjlEl0SycuuqmvJauz+agR0Ub0u
H8YDRXX5mkeuhC9o0vRW+sqjHdm9LBAQ7xNcqlRRZjm4UFDIkBHFuRyfKIZTHzGiAw3kM4RNHZGA
yJiXD/ecCDUAjksTl26NhTNPvdnnQjGaXh+udq73mK3uHxUVgtED75Fpf3FEM2XFJJoKj/r1A8tD
JxlKjptw7ayeJn/RvcavcSkZssd/Nwq4v7h/DLL3RzkVhlAx8DXr3rSM+j6BkmmJ9rJSHy5HyO4x
hjFvWRdNEf9m66lG7xRVCHUDdy5oK1q0ZR8GkW/6pRu72v1la3u5ZWuMKajQOCwI4IuJP6amR9Ca
mgaNk7f390oGIzMxQJuK+9WveyWagyx3RDe95a53+iDGgvqD8kCFpKDz7PLccLdLglrtH3t0zZuC
NIfSca8j8N8LUvUEFZ0TLUilM1/fYvfzoUCEv4Pcx2CpReJ8FdQulU2vXv6awlexLZw/2B9FkSRF
pxhJtj5LYnONe4iFelWGlmEJioG8TDnZavdwJx9G2PIMKr+5VORZ6Y8LVNnVG7M66+tpMgw3VTt7
wbB6mEC39vby0vYqXaLQFKlrYH97n6jZbJPUysUKDWAd9W35Nk8Kbvn5Avyj8pCEyn1frpB/13Ne
R5k6G1vIbK0yDp+PQ2MYA+JYeoA4wA/Jotg9zSoKvDVCT43/xMlbJpOpyqLHbEao6iAypSOvYH+q
D9AXdacJw5IAssU49KCj6jSYIbCzwbv8kXcvMJv1shdNAdK1zVprptfK9oQh9YDM4GBH18gSdHu1
DfGWsh1UzxyztPS98JnZ4imdR31W1LLEYwuVm+is6BW5EnoepdueeVDyvcpwu0b6YzaeNC1V0a0I
IG9UURw1ngkV80hUXb1J3AjyGpfXtldybxVBmXRWKUoctQuiZZK+agn2THbBOm9fNrJbJ20ULFn+
91oDAgHtyvj99Uizi9fi0H+p0fTLjn/TNum+dJ6+zK/ZA+HirnaXuFG1ZD5oN1VaHIK139Payh5X
qFnBezSVp8W2bwaEaNBXNHC3ZjoHfd+oSTKgFbYI02kxy9MaKX7Vdg+Xv+VuktY+zDAhX+V1PbcN
+vRRNNysJIFMV9+FHK/4jJVFYUs2Vpg4D825kOUZ30wou5upU73eqF/Dfn0bzQSCxUP8KgAaYyXJ
6JnD+AwBi4e2Jm4LnsNiaI9zDA3dKrzTWuLKdVRy8sBu+aIBM6NhW0FdxBT40D6TtaRGH6Mnt2tC
/KICymLA5H3D4RDYTXcbQ/SHbGJRzLUYgzsozMA/cjvUgOoW6O23muCmGsTZiGbg5h/zsvpeDwr/
6z/LYzwJaDuzSmdc/eNTGain5LheFxBH0A6Cw0UmU+f/lNoMQzfAtE+FSZj4b+R2zVuV3h8ya/VE
VzrEGDD9922G3ey2sceUM3qZgdNL1egVP5DmGNJ8E8Cf0H4QEjtTef3p/fLTJChnFMjnKiLTRYnw
wjBIC5Y3DtDA1I7NkY65zagMQdDGvzR8xnLRuNnYY3JN0UWCLkgCqk8fuj3ijQwdNGhfWoNnvK3y
EVX2cTrwiK52wwFFB9R0oZiA+uNXLxWqUTOzSkFZVRxm6aiQyA7V3ir7l8upZ78WNU2U8qjkJQgz
/Gqombouboqh9Bcdmo5J96SVaW+bKQi4U/Mo9CWYyrrGbVL8R5lEX0xTv/uPP4FJf32hjPPadjiv
AMsG/aQFVcdgeX9k+//jdbGZMjpEBCxwoonL76/LLaHEvGRDRd+LFhQ7VD0UVJc6Tn7JpiOZbepe
Xt3eRm4NMummIvVcSgleKTJhcMY8C0rM0hhShHYM+ZMks7XF7CWojIxG6FDT0IsZaho7vumPTVB5
EAUNLi9r78iSJWJAhwhFv8Zeb0UhDjUxrXFkxdmxqJTMKmMQzPwnI+yVNq7ysDAb3C2m7pu+UgYb
3szVZ74S6g8SbUFgFWgLMJ9sTYVU6kS0BFpg6w7iJL2CCheydTMUHfX8ute60S9FEVw+HXiA81BK
jnoqTo5SyyjGw0mxFbE9FQ2oopI8IGV2tZidLw9rYHSyQ/T0XovG27UwVidd23OT5CcI0nPuYLs+
tlkEE0BDYcarqZu6J6W1XaVvIUrKcfk2mhlnQ3ZvyjL6GToFtxp4c/g1fFpZiUhRmIZnHpRjhmZy
ZS+39O7aWvQo492Ud71MFkVJwT+YqWKyIAgiRAXKdLrX6clbSMo7MeaB2PZKPFnGM4kIvLZifLrk
LXHWdtWIw3KCuKt+m8mR1Wa8dtDuDm2sMDuUSnElAk0f+0LfOfr0qICmSc6sFDxnl0NmfzkaulvI
ZLLEjj+AF2AeGh0EiWI0HTupeh5J5omQL+RVk3tFBlIoYsY0IPjOlsazETZSXKAn8/ejGlW30U5F
QP2A3zHZqzBkXUI9Y+AsNDQmaxupOlQNotdL5KOeXLep7mAI3J7G0i6X5E9S28YYk7FzsuQEqMbQ
M2TR1qVvcccTBNztZ2zXw2SdDp64YkgbHbRcs4ZMOURgQ2pjjHEJhZfr3pgpttm+jZjp+gP30BUU
ooYoqYQtDcH5KJJMhbcL0aPQfsnM3pJW/7KNvQIbD5H/2KBBvSmww6STzKKcDC8bHxW5cJXoqZSC
DIPT9Whnwh95/MYc4xuqWmdzlMM3hjK0cvNoFpGV5d8ur2k/8W2sME6hSnm3TjUyUQk9KYryKx6j
Rx2v8MTr/ek7GMI5BncDeWOQcZEpkrNI1ytUnW3/toZSC3BLf5Pk4qnuwSMlJydoSPv1gmZlCa7O
vv1rlbTDnJUoF2voSc8caNduKt78HiaDxbKojCTBB5iL5CfpwO9ASMHxnN1e0NZ1mHw/KmMOJSLs
pXJHBYBNxQYjsEsL7aZ3c5RnaiBwhgI562JRh1JUpZms4MFeyabzUtcPpR5zTOy2SjbLYhGGpDEq
AC/x7SCSR6U/Zae+AZoft7LxkFTeG33wgHxzY42VXYL6B68tZx51HsefFJrPN1EJouvWjEdEPt4M
PUDuLSHJD8nCw5hxgp+VXopJPhdZ8z+kXVdz3Dqa/UPLKpBgAF8ZO6hboZWsF5ZkS4wgmNOv30PN
7nWb6hXHszX3Yep6xmiACF84AcnZYO6UIXaBB7NKZUR6ttEHL5c2K8dkzmWXue750i4uGxQrct0Y
kc3rh7mHNDX/00OaLQOiEYXDNZje2k2wBFyME6k6bgD/MF1DMvxV/tRAU06aT222X3/6Lqa75zNc
3DxlygltGny40Vd3XDlwl/vss18g6oOyWZvf2j5Z3DvSrDsbGDH3g0LdiKq1jPotiht35btdDB8Y
AAGYmimbS4GmsahUgTTss0bRgkb0CYUw3VnA/t+CQlycFtAj8DeYu0nLNNeMVK2VO7i39QQqEaBm
VuXP0lzzN7u8OYBSUdBR1ZmxTC/bOjM4POPwgnualys2re1ir1qzOsUEWa/33I/fVlZyDrm/nICz
IRf7ozVqtCBDrGRXwsmIHND+nyG3ps82qbfGPLy4jABz6Aj/Cf6zKC1NOkpL44TBDOOdxH6Zvrbx
SrPn4oV8NsTiRJNYUuV2QorRyT9RRYIifOR9v2QX72MdaAW8JATB63IWCTSwCWugkGpUptNDpzws
rHGA3wXai2E/WYr2BC8Ki02JqxlHpTo046MmHgNj1xVwUnxMIexYCHhLZisP4KW2PNqPeGYN06Qo
Oi0eQEMiYx51AOyUSHcrtH+C17krk0Erwp3hOsV8ryXWJ8JLgb7Sw+DOnix//5mBJUNmj14oVOH0
ZTFWM5JETqaM+yUxjkVabzMzR1rU639NZ1YwkIZWp4o0Ahn4vN/OXqVEHepIjVA6HIs9HEL9IYsd
TteSlfkI/HlEMIqBfoQyXzVfwA5JPphay8Cmq3R31LqrrAUbpG1tHigf32+tr5v3j5GW11ofQi2H
qBUCGMos3YTO4nj6foSvJ3AeAVh04EKwcsuLrCoNNUzLVvLKJPQyObVlbXhs+JpJ94VuwTyOASUT
ACVQMlt8GSaNIpF0wgEQ0XdVYgWH+DjT6SMvuBru1Ov4il2PjmKNmzWvkQsv3p9DL240IJ0GTTUx
tHZit1DJ9NGMr1x4QDm5i0r9mvfMhUsb46HvDwylKitfroOwbxJdBB1oEreTB4j/XrLpnWoxS3bV
/XpL/uJuPBtuccHFGQpnAo0Crx9zK5UCjzaqA7dFFHjX+lcXt+PZUIuPSKqpkyKGlcyl9laWWs1K
dPOvE4N59ahJkfBpcIVclIQmpRIsobNxsBKBjB48hsNaf+xCXjCPAX9ZCDoAZ7asNtZmlQd8Al9G
DbIYpbiCO31JHGUk8BuAiW5dA548pyRF9FQXcP3NdXEclQC+reVWJ8ZK1PmZFHy5UH7/nmVhUsvj
Qq7qEtXPzui3sIeHUKms/exKs7dNPgknzbXCzTRu+HWXPZVNjd2rVoOn1AGsF8pma0jFa9oPzEbO
I7lRU4xOzQYgTiTZQ+XwnYrGlorgWE9ko/SaFdfTA7D/pdXQ3Fcqllq0qPwoYFuzgFkUme4S0X+o
cZ5Atl7yJRH+ynrxAxaXB01Aoq/l3P3+IrpQxPjjo3x2Fs7v7h5S2TQFqa/oJGAQs/Yupgw2bcq0
qwP1APGYjTDHUx11vRPl+vPK8Jf2NgpPkFkC3R3/LEKRnElDlEngy9SFPXgzbSsewDfi9nDbwg44
GlGHWguOLx1dRA2yIQMnhPrn4nlGVi0nKDPoHh3EVdyTTTp3KcMN8Dd/3aVEC1RXsDdVTQX0ZM6z
zhY3ilOWTwnnftFrVzmEY4zUjgzTbxIoq8nGRjXWKOcXr8HzIZeT4ySqCqmF5Rpwj9pV/TA8zeLO
xMOt+yDg5bES7Fw81WcDLk1Qwr4jgRILDvwqjux0P9cQDdBCkzvkjlbjr9OFLj2e2qzKheCGYWEX
96FWqemEM4MqDlEsKnQ7koktJcZK8ebSNkFJFIVKXUe+sawpF2KatKDWuT8Wr0FzJQNdOLAbkcgr
41z8ZOcDLXZJlUF/knby/Ej3qCoA/O8pN6Uz2apX+drN31OjEa6dj7fYIjzSpJELCHRUTv0hPyeq
Lc+Gnw45BafgGqUwd3TYZl3/4eKFi4wKHID502nLuLiICOw7IKoNwbrR1W3wsX+ojuSGfvyZ75RO
8UioxbalAykw27R7OAfSY++lN5lrbtXDuGN3zQ/pqnKiQ+Mxf7qRrowfHV35IPP8l+/C2c9cku8z
k5IQLyTYLH7gz/7Wsl9uG3+1i3lpH5+Ps3hzBcIV1nEK/rR/YD45CN9KxrsI/F1IUsAI3U9giqqs
vHpz5v/d5JQ/ryQ6dKAkInHzRiFsA7HEiEwdxWo1ehmblbEunSDEnvjbqKYZ+rJO3cVAmegT4mhj
vNFibg1F5xq8sVQzX/lkF1D06CmcDbUIx7ikVWHcKsxLaBL7dVYMXsliWGkoPL3pjZRbpNJguqMX
rtKr1Mpk6vI6bk9CiWKn5LD2i5PmkYyo5OVK7E3psI2ldGemkh0qYMeAJTjaqhkUNj5ZBPhXvIJT
vPQSns9gcauJUUl7yVR1JFHQaWOQAIvX/M4vffvzIebvdfYcBS0v9LJC0YtVHxM9mMWmyrlTBabV
Z2uOBhfHAtlHU5EB63je/xxL5kmiynj0vcYM3/PE0GxaUCckIfxL4EBtNWU4rWwCtJEubG7jbNDF
5q4bAjoT7ZED5M1OwIVDR/krKHo77o9wJKwtpsU2Wnjo0FRW20J8gm8kPRytTp0ciaOr28ZuH01O
1WqwLHqUpG3Br7RyY9YavNoRlfHroTKtcdw00egUQnK0ktqmggpbmX1QEiBu039MCgRuzMzSBAhP
GvTKVVQlUi/qTjQWFjHvOd+Q8UCaxjLFYGvjYEGGVwhIjkNwSqjvSSAcOIpYcgE7uwxKk/0L+tKs
LmT8/UelhHhOFVt9+hI1tdUO4y43ORwPYUEE9tVJ5S8Sxb/PT034g6avPfS+BefgVHZWnRArCmHE
KnJb4twRCeLtrHPBF31WpsTmqcBPfY0Zf+r760kS7vy/wMJajdptAeexiNFZutptMk3dGjByYmpr
Sf17Bx0CAuVipkp+x6E+GhTXIAwc4L/gksjYdBq3xyi80uQaKROQPlmyjxpxxbLOFq0EmcvB0kjk
dIWyrdtfaSksHl23yl2TyX4IUehY2+ctmvIcTq4RtG3aWyN860mzqUl2p0bZQSpyVHmIR4KroOr2
ICRaw9BZfWnugcLxRc5DZwxiG3dSbKmxaekj7Fjj8q5soYsIRwoDFgr6AFGXUfiwE7VGiFZVemXB
L2wvkreh3KfJbYvOJW3TvSlugbOx6KC75aDAPQzyeZLABY4pdMYuq4dN3yho96D7mDyOzc84eeum
/KYWjceZ8NIpuOP8poMQyljcax2GK98TfJ3KaMFDHd/NMDvQ/ijJ0PWXPjQuu/042m1ArTBHWVCG
x2QBvpCABAQbHK4fVaPfc0Xf8T5z8gSi3WW0bztxJ0mGiyjUkrLaarrgoE3FDjfzlvKfOUjqMSRM
h/He5HD6NgdHYOfnCsruRmKP7Usshtu8YtD8K6yUZVZSPuSi3GRY2A5nmlW1NUELpxqIrdfqLhSR
C06PVQc1MiGIWsjJTtTHPiuwb8QHIdmboO8MdmtKpkAlTnb6luya9leGte6n1FbGzmn60Ypoiz6K
vEmD0Gtj1eloZylx7XRq5gRqfjcYxRVrqR2W1RWrsp3cN/6EM6FkbEOUzCWi3/XSz6rsYLKtuym8
OvIEeYV6VWTBNsuxPBq3Ml2zSdGcDCWx1ErxReYrIsyuJzkbt2lLvIKRelfWzTGgsrSfsuTF0Hh1
FQwpd0cEOn4Hsv9GNkdbDKEnsg6aDFG8YeCoOKQW9yyTSwdk2OzAWB1ZNOfvcseuWYVCQRoNRw24
9ClvrqceUl9lW3FYzMh7rY0AVYkzX+6w0znPcNiaTaTlH6wNHSnjrQXlsGRD4hC2k7oe201S7jUD
aFN4C27TkKQuHQH3sVkIUS0yaK8hGcWWF2q/KVIKZCooyRuu8KiwaYYNAH7GB5RJofquFo4eM0dv
mg9Fom6RcC+qw/tcRHcC/8fRgIF2kJWuXBbbuCoaKw7ia0MuPWamVyWBM9DA3ahr33godo0pJhgX
mghqW2E6LBIvVJqOFStPIcmu06xMHAO+3a+gKWdWmGoPY5duxqD2WG/4wsxUAKyrG3xBzVFCuIeb
TfLOuvAashvbopmezEzyg1R4RQCr65xdK1311rbKG6D3sdUljVuOw7HQxC9FyR4UFtzHiuoBdnHd
wIU9BfBpDLX7fNMDIwUWJ0zbkVbYxMh+hSJzg6beTDL1eigMqgaA0bJxDAnufVqgBJNg28a4cyeb
inEXcs0Dqf9ZgUWa2Rg2C9TemspiF/V0O/8ltMSJaAdnLIyftZprOLHBY6sNBzqmuNgCHVeNcs1a
6TbJ4pcqT59oEth5Er+3lTob0zh5meBIVlj/XK6tsoqcaWxOdd28BdAMt/s+vebxAPh9NG3ltmkt
UhI/Ck0/qXOHQ2wAklKRC0FwZsVy4FaEpXYNi7OQBZsmH+6J1uIVK5RNqWPgCRdN28LFOi3GA28j
l0fwItPMgxoCzyDl+fWUkyNp6jc89H7a1zcgwz3VWuHUQeAzKZlDPbo1ZcnTk1i7wl+ebsK02XRt
CgxiUX2UQwmNfd2AHGHShjbtKDSpA5E6badDa7QSR5Ui+pLyBGVSrrwh0URr0Jjw8wOO611oTtOW
93kFOb5cBJJHRJ5cmZXc+cBiGlARD94zKYO8omKHhrwNej13ypgA5GWqRwq94X0VBMemya/NabxX
09iwKa9f8iG763P1oMYC9Z46J/cpibxCEdQvQsLcekQa3UfJxjDRXpAGjeHhaoRFO0gJwDSr9EYY
SNlhV50QijyNEqIddVBtifR3wYDzAPvcsIOh5/gSFLiL0COAOIEtQ7OsbgYviXNErYkjav2UVXzL
zJ/ULO1OO0nh5E5S1UFXBMKNE7SC/svUzb4WAqX3HpK+QZG44Jw4Qx8f+hQgsvLODLrSplLUOUWS
OxCHd2SFvjapOGQCd0sddtdRGzlDpHqlwks3G0pb6w1rrEunzeGmW6lrLr4XA92zIG1R8pnicSiU
AAj2kCXYrAbsT1dEiC4lVudh4CIZUAlvpGxC8JWkL0k8WVTN8BCvtVfW5rEI2CMjVk01QvqG8uyT
3hFu92YXut8XyC50uZDYoJkEZC+hKl1CiGMtao0gQIIWtRDFh/ok1KlqHxuPvg1v5h3sS33ZTlBa
vIHNPUQMw6fvf8AF4PQfP2DZDFE7LZ70MDVRV4e9ti1bwY3pKttQdgZgteHQuAF+q/gPkDN/DrvI
H+rBZLUpgf2oyUBbAE/sqz80qIDVTnwvgLkHjgSk1pW5zltvmRyfLbaxyB+GgUNoiaAaOcJdaSZR
NfoBtjKdM5tsFTuymdof3w95eav+83mX9c+pCmg4UYZp5v3PKSb3MD26hdnnw/fDrH7FxZEYJU4S
XQJAZvCqrT6bTAo79OtgBxcMr7LkQ7STrsSwUv+8WBw0ZEh2AJuLsv+yz8UiBZJmgDR5UnQFHwSK
AM0VvnanFcildzPkdNySv1fWRYHrfNRFQU3pzKozM2zZxkAppT1W6alTWliorMHCLwCP/xxpUUoL
cpWEJoRzvL6lP4yk0B3JxLs0pdEr2KHPaLN7cjDeJ2lux8S8zZFhNJryMCimPaTSe69EW9hf3mRG
4ZhFZzhtYHK3AFUAUdUjM3FtBYlqlaO8jUvFlap0DWx+OWP+5wN9luzOSgJTkrV5msKFanY2Um1j
P+27zVy+HfwstYzt99vw4m5X4KigKJosy8t2pFoPUwokDFiRIYc79YdEf8T58/djXCw8nI2xKHLo
IRVZz1FHybXOCZIG6RLgLwUKQBN3jJpZ3w93sc8JauU/c5p/z9kK1sBnF01a5ah/k4+Z9xC7xdO0
m9zx9G+wgtZWcLG1mV7xbujmep3O7W4OYql+QLvtPonGk5GrqdNp8sM4BNyqY4K8AbBN1KyUybiC
K7STBdHbyvzX1ntxBCYKDoGZF7BWPqHhAAOnVnrvoOoASf5PO0lcm3s4oIRWKf+9q8t80H+v/bKD
l9V1kAxGbXhZb1p1vkNMY0eIwrK1g3552dGyZArI0eD4/fmR41IAm4+oy9O5ss+L+A6NZr8omf/9
Ys5r9eX9gfbJ/w6zuKVDno24BnA+THkAblK3KW7MfmK2XB3H8Fc/5TZ8gL4fc21q85+f7V8qkcQs
Kbph8bTV5CPMhOy80+zvB7nY4zDOZrY4le0wSSMSVOgnQP8VxptQrwlfmJMzm1QOnLX+DYmjixOD
fQMgIwben2Wbj5iBzHip6aBA7XqKILuKnXhNZf8C8wpb8Pcoyy1YSxGvKg0vgAIC8g4KIyA9I3Y2
/WxDNmtMipUpLZu1pibMqSrBZNXy9shk0xV6AQ2c0Vv5WhdfhbNJzX9+ticKFkwZ3D51kMmze/hA
bEwoocY3s4Dnf6LA9+cKLs5W2EQ1rWH24AvtSLTYD6ONUemwwNqx0bQTJN7fz+7ihXU2ucUhG01t
yvsCk6tRrYj0g552thmGVh78kvKn78e6HHedDbY4XblSQdc1RW/vfwjqdqX5Mx9f9dL7mdM1cw5h
l/L9qJdnCM6hLqu6qhmLKzkLKMnKFLFzhgJrFSYP+ShdgyGVOUlNNasKhpVH4NNq6svFRQ1AJmWF
gM+5mGYJEv4oT+jskd0sJl8fyt0EzUjzIe6seKsdpbvWjzzVMfw0gUQWqg8+4O8AwE1Wu4Nd1X9g
7DM/DQACzf19Vf7iSIn6UZKEczuFM/2hV437Oh6O3Kg3KMulx6Lm+0oFEGMA/JYoEboULHDyMfnB
jGLtNF04tcjbwNmGegdEKJbKgyinBCntFHDsY3QJrNFNN+lOsvUrZPxNBVjpLEQaHbS1bGa+Uxcf
ZcbazFJaDM3WZbtVABw4ZW0GcQRP3VFH+MVTvgluUPVx0vvcja/FE7ldoxReioeAbAPsUNXmzs8S
DDih0JP00wREBzSJ4EHmjQN2/Kz/C00GX81XTvOlFOOP8RYvS9lDRVkXeJo/DSyHbYnE5n3unlO7
RA1MtvXJGVdv4q+WAmBNnk9zPoNnV+QoyGAYPRqOPfgjAHeqdkj81BWQxFYVG8ZHsBYssd29VcDF
nPl++axnC7wIAbmWSeNQorM2c7YoSOjjzUxC7/x12LqiXdi7fxyjxWUJDZOeVO3IfdMsH8Hj9sLJ
VPZZkZtbYxqv4qiCT9hQGXB+6T60pLvKq+q1quBTrfI7VS9/6WUX2upAduBf30pGdldDXc0um+HR
mNrGopBr5mOORg7bQKBlk/Yps4KAxWhGdF7dA4rFx2yyG8FS8DlJbrNCGp2yKHqrA+PZNaPM14Es
sIqh2SZBGvq5avgZN38Cy+S3EPW2BqJqUANgxGk52o8VDa+IOWb20Ew+Z8Njn/HC7dIqeIXUabAd
8tAxegC+SfSLTjXwwSBzJK+69BjCQqFsS18pf6SGtE2ULYH8v8IfVOhdVw21yAjLeAOUwFLRC5t0
xsvEVCdV2K9RO4VCRQehs4kMMFuT24M6lm4gqJ1H02NXRNuBFEfBZzfU4iDaEy3STVXFdt7DPDC4
QXeutyhador6PiTVtRpcQ9L7Z1A84GYBmgOa4Tcmf85GFF2rfgd9Cx9guw1aPBN6SpWVZ6cMFU9d
vypDdltLqm+qD1WPPtiUp5kN5T2IaY1WU9CNKNgxy0+8hsm0MK5JCMBt8MZC2VdBAimj0c26+7gQ
aJvGlgHvykmkVt/oriahOzVOmyga97BJ8GLQ+0IZwlITipEdQFYj0O2oRYK+bc84Rjg4HGMOqheA
UQD0Z42V8g9daDcwhrKCmj1lhmapkXqvxepN3JC3Xpa9MTccWbxGVeRp6R3Roz0y2GtQVmCIGVkM
KOsphKZAgtJrH2xV3jx0ivSDK90GXd6j2Qy20gGLEJGtagq3UJ579TmGNWakKcCMj24SlU6jRxbp
ybFL6DZh8T7KKSQtmDOqvcObXxNSSjbMTYB6Czs3S8eArJIsDuYKk5FqooMlo6ZdEdhjccjI68Qi
CpSN0+G6m/D+SxqEvGN4sEU+QWMAapzQZYe1n9YfGlbfZ7XYJnV2BZjzLgqzbacnz1IvXlidn9Rg
egbJ1jHawC8auheS8aLxa3AQ8StbFyJbT7WQXrVi3GUdKi2S/pQkwSaOldsBtFXWVX5NQI0N0vw5
V6OfQKo7cTwd61zxIzM7jWlRbKREGi1YKOwTHbt51MxuCz8nuhKnfMrzLK6yP26XRdggDWpckBmM
MoPV4JfJPgZ0NbCnPsX3KVA/h/h+NmdJ7hRHmRwZZlzOmrvzxaTrLFJYPCBaXBsllGPAlTmgKbpp
9q0HLzl/rfbx1XNtEZEsXowplkxaSQjejev8Pr8Zj9reTO+nN0jWIy5SnC5EUdWCU6iySU/G9v87
zcWzAVJC0U0ZphltZ13J9ED9elv57dp7fDH4BAUbQGxgpL5YZ6pqA4yBjG/6+TAOjsJvUhdf9Zhb
sM2UHPllLvuhJ7MuuXg5Gfs99lJhDIF9GrXz2Fno/q9wPQrV/2LRrIr2Xtw40BVTZBCSEN0tdm88
Zn0pYFXni1TV3SDoYisbo13V837u/jS2DtPdSmfIMIynvs03TV16UlK01jQEjZ9lyk7lqnkVZdmN
2kW/AKS6yRscYOv7dGD+sl9OmT5HYyZUfb8oUSachrydkHvr+UfHIDfNzBstuKrMRx6+cDKtnOoL
G4CC0wDpS8pm3bVFPgcEitRxFC3QsRjtmaOozK1E8pSpdzxaI4VciE8o1UGRB42CaeZSAKxtcuT+
NUq9JWD4UvM8wBWBJK/fL+DaIIt0uM/NMiticKHV4Cak+5RdR81Kywoslq9fCYQ2sLwMBaxuxOz4
87OAEhYPCGRTdAJ0kZ/CcYT1CFfudUnxG5j3uU0gvbJecfo8Oo5UueJxv2+H7IgQFLGfRl+Cjn9k
nFkAKuCxTYerfjJ2pET7TpMh52WI7RAMcFfQtRPgD69GH6TA7gwOVUogJyAkXExK5FD0Ty2EUY+J
zu4JI/tOL7CwBTkoxQjzEAiabqba/DlKyqMEHb0xIn6jTcbGjE0/HEF410bTVxp09cZtGZovQIZ5
aVTdVvwnKkCu3kPLqCGbnsDVVYIWh1Y9yUFxNLBl7GyA3a4MYFLIbwu53RaptilpvZPi0keZ9Z2x
yTdY6EFK91dSpNtoVJ/SoPInKv2oKuIYGfjw0206ps7Y57Y+iNzSFZi0IYoUQ7mjorK52byYRvuk
i3TXSTDXrZpsWwMNFTTRMUkhdlaagzWR5yA03ZQg8pEAVjPAA2Q52kHmrmzQKikKqwpDdxoMS0eB
goYwD9Ab+AmxzjfywDFosctiYQdcwIgqbBw61Iht+DYIwAsmMCyOAhgfQc+Np61blNOvoukh3jrl
9xGlhwDfsQ+Fy/TxNiW5boPCuRFQFLTTbPBbKbkCBgjYLeMY9/DZMz+6hr+XTWtYwNgjsiS0hfKA
WdlTYCDDLkNXBORUF2goyF2DMC3fopDpRLyxhRH5oQRqI41/GuBmdF1h1ZF2a6rNqdDj0AKJCScY
IXFWfBBA6ZoeSAg92rTdTwE+dw9MQVyl1wVTARyQ30YgKWUt28Vj4M164Haltzf12J7Q+/gFPLVP
k95ua2JCAjyFTAKDHtIAB2ArlNIObWcIwZXigGvMH6Z4E0TtrdYGjgTEVNQgkvz+YF+6qtCUQq8Y
Ghjsi8aWYhYibSI8ybXe7TJiCguNids2pDdpH9xDjnItebtwFeOM/x5wmU5hVcpYymfOJbR5w1MN
r0yl73EMmM0ihqD472UE5zz194iLa4Wok2gTGU6vpr5hAGo1gTWhlfz9Os4/+48XBhUu0EhgrfLp
hLN05ozbsqYKy1C7MxW3xo428lVp8C9p72KMRUMY9qxhG8if5oHNlu7/JZA/s7uS3Soye20+iwuf
NwEUvUrMJ9k2W7DzhA9gnvEg31XgwLs5Ws8sgjq5+/0qfqnXLGa4eDgTNSgNEsGlUCLAxPT3WayA
JeXX9QrS+EvcshhnsQnlrAMrfETeTGarvkOz4dt+W6zj29fms9h6YEqoTEl02B/6c2+xugY9fAsf
LyiRUhuYLaiRxkAxOt+v4tc4ezG9RTwvQ2MqiCWgwIvh1NIDyn0e6yA7FXEkMq9dAsAlyo49Fbus
UbczTrfJ8FiAjFVH4CpXnqo8xFHjDAHhK5HY5X0FQi7UdkwQchcpQMRSIAdhX+8rstxaYdu/Df0a
53NtjEWcb6rF0MUSzPYG80GUuSWkNbD95e/6exZfystxV1IF+5TllZ2wGnbiKMv0zbZRTyvfct7y
Xy+Wf4bSZ/O786ColWsjyLBgfZLdynzYhUHnpXnwQ0/5M7hBwDsbz1WZn4yYHSBz5oY9Sm8ZXfE3
UdZ+x+LyCftEpcGAy2cuakb2bB9qvIUDwMVwTYUXrJfs86P+M4Q5Xe7L2xHG5MSKr9dEIb8yyz/3
9u/1WFxMvTGZdTJ7rKMy4+S/JvBo2kN3074knmSr19qu3SIOVjbEk2EJUfjtfo3rTedT+90nWd5S
DQALLS1TgFNrXzMCR0lzT+74MYh7TxLmi9qgKhdqu6SIb8oquTZp+wgDhK0U0h2vkydWdlvRqc+w
NbsvoQ069NkmgcRCXUueLMEckmvOWE+PpIq3kaZ5VSA8cHJmzF2AUFSXEIcxhLhV1dphOr4XXF75
3JcvyN+rvLggR9ZldNSa2acWF6QPl3RfRu068r/f3ReHgeIObFZQisd18OfmDluwJ5KAgtfpz/xo
uC/BQgTVmb/OyOdNczbO4kKMs05VW6IkgDc7RfSagD8vN9BKMNxB3rQid5oMHaIrjjikq1VLKx/b
/jHvH4wcePi2sb+f9dckffFzFpegxNI4lGQTDmy7uQ0sfA6wAPp9qLmsFiMuXoZnU19chvlUqZGp
gDrb28SuJxuwdcWdjR1rJ/xljDgjiQtL3O9nePGEnA26vB/HJs/yma9bqKEVxsBEBCdT+3uXtj/X
cUlT43qVDwpNIIay6xzipi6TLPmucaNNsosexlVU1dce/mLAxSWojDmtkqRLwOgfvBA9LJJYWg3R
Tel2pvSLDSx3vl/JT47ll8vm91IunWMDJRh7I8cR6TzqgRcDqoJAA20m5Q239La+Qq84dfS39dbH
187tYraLe05phJnAXgOztTqn1a25ET5tij0qw+l2FjGA5TD+WcsQLm8eAxYpiNnhVrhYZHiTTbwv
2wRElx8R1ClF8kABLv5+Xb+iSj8n93uUxTvSFfWUZWmS+LPf4rbYFl4EffoBmgkZ4NFXkDCYdu3V
bD3FjuZV8ADqxPe/4GubcPELFss7VbQGyQLLi4CL7WAC7tC7cAvHmdkCfB1kcPki+D3hxZUeVimq
DuhM+ql5CkIA2KW77ye09t0Wl3kflmoU1BiAmzBtl+CUGTU7NvQrgL21YRZ3OTodMSsRjvhDHdph
ALM8+lYk8dod/SUxXnydxR0d6eYUo783mxinEAwBqG3XPOlQ5ZJsMD7uZy9X+V3aar++X8S1r7S4
rtF+aHMpJtgU42TJY2uJ0v3/jbC4m+tQF1Ddwx2WZ/GrpBa3WiUevh/i/7g5/tlrS8Q0ynZdPxWf
ixfrcJuwKSARJghmdyCguuZHEXrzyVptMMyH9stlqaoKNVHlAexh8dG0uB0rItLZSWrOt2QgEVMf
pIVj8W8oqF38VGeDLT5VUbGkE82U+JmBnh/7qbfv3y/jxZ1+NsDiS1XEQG1LC2IfpBZ4u4Opx1un
iVd23OVs8Z9hZLLIMLQomZTeQDSSfrS7FrJ+6OGD9XCdeAIM9PY5vCcOd6Lb4SDdrKWq308RbNg/
A0CDURpECrZ7SW4zY9ejyivc71fx8vwAAWJ4SlT5i2qS1LelBPxw4uu3s7pGcuK7YItS6CbyYrtz
qU1D7I56P9tzrO7IixHu78GXJ6Fv8ha4SUywA+ocRQ0zQCfbqn3JHezoCJAXMBLXxSF4i+C9CWHI
7sfK7C/u0rMfsFhh2sMqCPYHiP/gBBg55bH4kXuhm8LNVq1dOH52r8pmNeq8eHuejbp4XWXKhhYd
7MSfaQR6ZonYnkF0qV0+t944eiOcWNAYPzW9tSbusDbhxbMaJ7UB5qaBd66Ebl0R4wYt1x6Hi9v2
bHrzbzhLyhWtnuKQq4iMZHBjwUdBzl0fAie2Ry+RN/LHjBMMV/3nP+UCvtxvULLS4IcASYEleryH
UDcIW7BLn7vF2Y/6FbIVO2iwh7f9QXHNZ8h/39B9szFv05v+NF5l3CqOs93OHE6kFnfMLf77f5P2
ZcuN68i2P3QZwXl45SjJkmzLdrnsF0aNnElwHr7+LLhvd9EQj7C7zkM/dNQOpwAmEonMlWsF6UHj
FNS2I/7qlzG3sjwAWSBluPxbLzt3PqSyzy0YJUMQr3SjSwOI4PK0Ba4RSPSOXhllwn2rQgFcVxGB
4yMwI2iO2+1L4Yhv3Svi1++Pl+SdJfDra9SFbn0GJvIL8RTFVdT8KzFOdpiI+xiRodz7IXij04Oh
88ZItk2aIH7ToHJ3xe1Vxyl0TzpQFcaVvO9zKPmJhWcV6MwkUfY6DoaTJsWpTpP30QAla63MBESs
Sumg7clrb25nrvqfH8O4P+CjEkk7iz7bZ0+yGwBX4PqQBfgC7oY7LjPk5q2+MkdP4+q0TZAcylBq
SQPjnn7j5NDsfhjB7DYo71Qcjlvu2hhHzsuhbJJhDP0yd8o9ymmHprOr1K1d6F96mMaseRbp/Xrt
TX92k/HiTkS7p5B0eFPVQl9T071Cr8BVgJ6VMebfsgLidHPrEqk4gNco+Jv7gY4KGR86EiztWbNE
GAymlGS0PpDsZN1pH2Nfh9Q9yAXplQiI2n8/ZUYP7soocz2QdC6jVseSO5/sh2fig3xnrx/js+pX
bvOLa28zXq/sMXfC3HZpJS9IAQDC20FeGGQ/oTsVtvzceTRMxC/hReHcvNsvzJVR9pSYEugtohi4
OChzYYJdbG3QDn4wQ4VfW8zNooIH1CJwUa/9nXyX8uGvmwdn9QvYg1MIgEIYBY2P/8ZJ6qADhMLU
P5HroSfjyo9X1piTo5VRHo05LsVYtpfGFXVbkW0dAmwQP7Kj3Bf9EMPVdjs4f1lIXNlmztA0LIXS
AiMW9CkYKRTBtMVuPmUh8ptKMC8TMY8mSY8jkTmsgdu1vJVl5i6gvGc4u7iSJ1+fbRWzfYOtndqj
8sJX5VY2s0lAqCmnDJJlFmQO/V1VHxYsUxnBGRFp53RQfdDy7LJoPltTc18m89HUhvNUqAdpWQJx
CYEVwLSsUp/nRH6Qy/jrMkbSbmyVIMkAx04WxS4r4hcEiMSoRL0OAC1Xl6PKFWTsWKMf9EwaPQPl
u5EQL13KHZnRxKYAvlE4RRBmEzXAmmvjZUFrPqSsI5wYxVs241lSYY1mK+D40vfJ5A57gvsG9WLB
6UEisVf9OUGeQ8U7Ug9jht855uknvHLs1a4zzqUXU5OAzxC5zW8FQ+54ylJ6vjm1rTPx0MkDJ8id
glYecSwXfbXb1nlrZ/yrQz9cS4whRSOWlsi7HaWWhoIh7x7YTDAgv4z8AoAUi4VyiQqAsGT5SC0X
6JM6VDw0OQ14ILU/W3B/cV9GWwYtERosmFCANhQLkspyaZaUGECAdK/4CxCgmNxOdiAA2lVH1e/y
n+Iu5pSOtp4Ga5NMRFZ6AAxCoULjhryJ0nFeOFka7+8z8TbUh1GYSpSmtK4G1gX9zeLxtjdsXWTr
FTAnQbRSzchiqMiSDuiXcXAUGcQvz7eNbC5DESUFlMmqATmSz/mWmucqZEM6BPKCOG2HrNrgNQjo
n2CPFPhPVVVHAo+hOOZVCp4Xsc9npHTDiA4/onSElLYoLgvuCSsv3dsL2nydrM3Ri3KVQbZKiQHV
BFeTfOpc85D7PtrwSFkHT3Le/onY2vb6jA9UnmJdqZFptapFTYwttNBmmsLdUN+HerEDIzgQ/T9u
r24rPEGyFiSbeBeqMpvBKRB6kKEolQZSn3ttMtsRJr1LUMVEAsiMikch42lmbvZB1iaZ/ZSgl9kP
Mei96dwHVGtdtfLB1aKC2piKj2k/+UMuW9nF2iSTwslLOKSoK9KUMXzPnxsQMbQBGJqANR/96Yvo
d5fUS1yNR4W4ecFb4DFXVAPydRBY+uw7GWRZZH2McsSp+mxAMU96pJM18i7iNrc3Hx9rW8zxjhap
r+I6A3IBs+ilm98DSEdn5YAWtkkGEm7ewdg86pTvQUT6j3YLs6uEmHXcVuC+bb0w0H+BudS3vM7D
FAQmsjCR2h5aznNn01tXFukvWh1FCYquk2liWgTv9jdJGw85GH1DsMJqY3Gmg5xIZxrOHXo9IYX3
BkrC/1km8w1N6NaFAL9lH+Uow5c1EIwaDpUrAfm8D0G0/o4HVLimFWZsMt8yr+q8UYhAH8m0Fp0d
9I/udn7g3aSb0Iz16th4naZx2NMt1SQXJGzAGT3RBAVjN6f03gRzR/GQevMe44bu4nXBBBEHPvJ8
83waoBPWMeQM0S4mJEDiDFQXNUARSRXZVUbcwvo9Z299xCsZb1Z9rJUlxmfnbrRyLV6yIMerJn9Q
jrlb/LKAQYkehICO50Y//oJx9+Nrgtpfxo2lXim4QVY1SwvArAMd1Hhz/GUWMLm1PP9FJKdyp/8y
woL3dWnpVKMHcClpQcIY6aeinQJzUJ1csDwtFV1xFjgRYDMAfIjg4bvJV7JxSoM6VinAS+sWBei+
8CKS+7dXtR1BVzaYFJY0k9SCOS/DeEm3rx4jj/LaSl5/zxcB314O7kEM/loQxmB8A4jhbK4J0FJp
Hft51bhzwVnNZgZm4Z4FrTXuXJPm66v4JRCAy8MUhH/4Hgex058ESwvELNpxNm3zPP2xwwJKZZJi
hk1ABZ3ircbzdKwP0s46i2/KaYGC+gRkGxiBedim6/1D/0eU6fwyfQiwgJyukYBHshBKolj3zSK9
xFr8xFnZdW702QZd+WoHqyqL517DUarUrwsEmw+yR/UXBVAqVdM5OQ7A1PsiqnuJzxPi3Igdn20z
oZJUlRTmEfIyUHVDZhf3AX1HZoHhSbEjPtFqUOoJgs2dlLm+9j4bZs5AFg5qXVBAVfJtgkw7dOkP
uTs8tAD/AHXg1HjyZG/5ozDaPPDTxzf7nGt/Ns14rFhFmhBGKM1HGQYFUCQQQ+XSmz3mhDGFXkwu
aFEOpd496Uln52LkgULw1dIB8dBnvHJ1ZyIC6AVDz+qA9sgE0PrN/QQ6YO1V0MF+WYz6d1kFXtdY
Xjmucn0IPv10FuCDiXRQkI+ITvHReALupT8j1r+AtrL8rru9KzlxAxoscgLf5m3L16f8s2HmfZJ0
KalJiwp3Jmtfk37K7FgfTkUD0tzbhjh+wcJ7xqZp4ymHX8Ra9BarCogY5uYu62sor1iOJKh+npAv
t23yFscEydYSAQLoUEVqxSApgSMa0r05+LeNbOSyn7eQhprVMV8sIuQ6lVUAx7rpaL60M90mQrKu
+uErnxeIE7k+QJsrcyFIy+QuQlwuaPlRfunwqLy9ou1t00B1opp40lnMtlVmPmaWQlDpywVvBpmo
JGe/4mXkQU+2nd6CcsqHki9LHxAt1dwJDXyv73JcybIdSW9tJIO1ufFur2jjHUe/0R9T9KesNi1B
ngFSrhI4PYJnftgnrwbJwDg6tAexscANYWEo2cyKe3OWewfjJ5MtC+Z7mVg/kxlsZrd/zkbF/PPP
YaKznkrGsIC+HM1yM5jPuQ9m/APZJQfdBXPmQXWVxqbAGyTswBdbis29H2iWehUrcf1RckYTsh/M
N04x9pCi4xhiHLf9AkiYnzmN9y8YWOLyrG267MoYc0JqtUCTt8Frj2RDazeQTK3N9Pn2nm4608oG
derVFxblsTHhTwnw9sm9mCv7OSUPqKU+oTR+uW1qM5RBj1wFzb0s6WxNB9xvSjwvAk5gczYqyK2r
e7m/VJjnqRHK1Llzb9vbPI8re/RbrpamDZNQ6V2cBOUs2Zp6UaXfmRlzDv21fhQK7ahS/mdVjEcI
GXLNJcYsRdrP70TWjkYuogi+eKFEvEUNnameXKJHjyoov+J+8dN+2Eed5iSZiBP1pAjFrkx+V+L4
dHv52wF29csY9ylBxS+kHUBWmCb7DWJKb3lVn5NnzdFfE5f3nN32oz/bwPhRauk9gdZPFiwl5AH6
3VTLoNPGLFzx/fay5M30EEVHIMIxJQL61s+f1YBcl4Rxun+VJCwfvAoxKKXP2mAveyiPVCeIG6AX
G95Bzs4J74Vg3EcPipfIDuZtvXGXcX7Qds745wexEB6COzqd6Mt2dEBKLfmgVxhczJN6kae66ZfR
xYBvCFL7Ha8mTz/gVTCiZwk8PkAvKUw4TAatGsMRVQsx/hoKv4jEC0Db8X9lgclK29iYjETS0CPC
kjr0YYtAKMHe5aJXd5e44MQQIs6p3ajF4kCtbDLfdxwKCU0l5AVgea80n+qLNJgU+YAPYLgsfBIC
FBN/cddKw8GN3WR5Hnu5U+UI6FFqN36OdiAACOof81fa1gckJrjtxpte/GeVbFG2hODBnIZY5VjU
F2PsX+Ra2kF0fp9OPaAaysi5O7ejwcogXf4qGupGPkD7AVURKjkcA/oofae9It1v3vk312boVcBs
BA0b4LRZHFIXKiPJRUQDodb2SmoEcUzOoalxplA2wO/UV/7YYfITqciifhAkevTwavoS/m6/aIkN
eZhdJtiU9lc8Tu8CwD4nHrXxRsnws2nm8M1WNEEqALdL9Ht0IPIg4cBPoq0rKMdOv3Hkm2Ds+NCi
bS/9s2LmRC4a6SuxRK2k9brj5LaQCIpOHR7Eiie/8px0+3Jb7S9zFsFmZqqkQ9IM1sgRnDbPHy9T
D6Pc8e/5IfSNx8FrzpCU8ZIniQcZ27xS/hhneQNBHm2MBtiJgjl39UAFQBBAohZtR9B3O3Nlhz/I
GTg6rvbrdtRTFY1SIkqKyp5NIaokMtZ5jj0WHYhf5F7q05JUCak9J3/MA15iu+1MK4vM4TTAl9lB
oCf08335QIWPp9A8UEqw5ozJrkAwmkPCZXXZ3N+VUSZzAX85uO3FAh4MvvOBTL+HqbtolW45hjZ+
uR3uti/JlTEmGVFMq8CAP6Lr6FBdeTzTezcVHNNFY/eiOTUYgE7Vq3nmTZBxPyaTmIiaAK5j06CT
alRRKzlMduYsgW4jrh9Qs+C0eDcj32qdTEQCLsOwwHqPWiZJXKkBSU34YnIJRLaj+coME31aiDeI
yoLrkfZlLLyd6XDK/AOi0rv2TuCsiZ7yq5txZYyJOcYM3uVI0PDtBBGMBZGbgKDFKlVnCgnkMFLH
FGS3KXiinpvvhZVZJvg0cqqBngkuY6adO+eyS5Y94ABF/4ghK1snXK1u6vA31smW1xNw5SaaBFdp
3AkJXO4mj9aFeFTZrDzlJ17G8VG7ubYH3kMo52kgAmIWqMcCsqsY9lovukzP7SlR7eydPAzHMaDj
PpkTHaeD4SV7FRFPQlW3Qkm8uAsvoGyLT5Uv7JeX8TuPBmnDhS0FP4r23sFBzaaVetcQNQ3RLx7K
yu7mY63+WqrL7XiwgVSW0HBXwDQE/WfjStUyh8JYPFi4WSirtu6kPtCq96BacVOf3C3ooIoA31OC
TP0o3WGHwMdIJxHLwHTKl+K7HIy7xhH20s/bv2sjJn76WUyYsmpxwSxZlgZC+t51T0kDbLJ4NOOY
k+VupH8WCCAl9FUx5n7VLopANTVV9GKV4/ZkREeo3NlV9R0H6VHRVfv2orZi4Noa69g6oKGhbKCq
LR7in+iLQ39SuWiBcVA8bCKkAm/b29zEP4vTmOJomvaTUmhIjSRIMLXL81L9Mq2LVL/cNqNunNdP
y2JuzVpf0CiOkSAMM4Bqqh75tVIc+lm+t0KF2L1aBkJDvE6FylORuRAG+T2QEmLS4W4spdc2rfZz
RB6gGLQbIBZk5xinlswUDQYdoksANQmgssvk51CaDkNq7g2S3AuGcewWzY+X5djW/a5pNa/PgDjT
lZ8ZQv6kWHem1AWZUN/N/bwDHMMVC/FVST5QurvbW7DRRMYxWm01c4eLAihFEoJ0kIas/ownBJrI
5CLuuKSlWze4hdsLLF46xi6vWmd9JpGiWUJ0OPPfIThqR9G6QLxKsq2590k6ODnY76yst3vhtQij
k9Gh0dtFFrTg8GxbyHtEFqi7aXYstJNbN5JmK9Eb+klH0AndRSWQnxDVkmTBjucCZBPga8xw7qJh
cUVLcGQRCi9CbWN4MIBMg51K0aFUelcHa1FtDJ5qxi6xwMwEEstU/krq7EHSv0vgv4R6xAXyMadu
0p6gxLpfRMltFhWCRYkbY7TGTG15/lEMmRMapbu0rSNoitML0OU24/sxkQN5guiMPgZhD11i/VGZ
h5+J9HPpyO8IBaU2h9ybBeDs0rko2fmtZDlDiEdjj4Hx8rBEIJW3KpDXNWDX2An9M5Ue6+sB1R/V
C2XLrpbKxoCVnWTz62ih9WKB9vGunSYvNbJLSX6Vc+jl1lPcZk7ZaXYG9NiUotQZGZ4MOqUunfam
0u+FGMKRBahy4i+NdN+O7yVRMMbZfivkzO6mEoSGIMrkeOD1bSGDyQzKkqIlmui6M5eY2XQT6LZF
wx98XNGxgwlrMM8gnUMTCOonOcL0yAVP0DD8+eakRnUM/4IwGKxmTPqTdRlaZWkC+Rrz29Kj3xTN
3u11bVsAoEg2NZ02cz8/l2V82Lye4tCPwugRpJJ3Ys4LX5tr+GOByRTxrjJxTCQDQl4vYwLNQRAd
3V7DdRzGLpmgswNyB/gklt047QCx13UQr9cZkEEki12U6XYkahtbUyDxeNvaRhsfMs4QrgWjMajk
NTZvSDs6r73oHzzvZJ/dRZh6IRBS22PSN+CiPOglwriADuoSCraQJMz4MJfMCGpbsagi64Pjdz4v
u/mBsiaOyJB4tjY6pFgZmHgsFPwxlcZiX0O1BSFDB2kYaJAHIJO+dFrvaAkYFEUoRqmgQDILH5HY
N6X+BNq4/RJDzEqqg26Sz1aeg/oNFIsp/uM8BYMWAbOZjaDuJJTqrIbqg1nFX40o+1VW2oXzVa7P
J24IFWk0EA84LOz51GZok4cNXgr04VVcsp2uO4YI6FgWZPv+ORruyvd5x8ttr3lLlU9mWXgCsBcN
pteRvOf78IAIjfbv+7Azf4LoEJzm+FCRI78aD4JregZGHR66XyknC9lggvn8ExgPKaJImcEup/m1
V+7bM0JT6xQv9XsFwSLkkxhwrPfKS/YEUfvqXkNyae1527B9af7Z/Q9Kw1XVzQq1TF60Ge3bI1IU
PYBu6s82s/vKgcQz4KV6uzf9zBXe/qY+tf7ubDdykuMyFyA3ig8Q7XI/vheFHUREB9BuUzJ1tTsb
b7wmwEbtlmpWy6C5F02Ag9moOYjRJMatSdtj0HpAopmhGLYch53q1ggDMx78iZ+UXEqIrWi9tsvE
Ulkhcj0XXR4UQ/ptMYE3JeEj5yDxbDB3jio2Kup9CACjI+DZDYY1DAgbF4jAfVX9wh/vDM6zm2eQ
eXZnBEibZkBfYWgGW0SjtRc5wYFngbm7qy7vun7qEBs07ZSlAK2mint7264fOp88gkVoqAopc2Uq
8dCJtMda7w8QIvCLSvEAQD41df71trkNrONne8yhJ6NaNVKHWoU2KgWyTPCh9NXiYtrsuVXIYGfN
iH8aT0Dz7uVUvVSiaS9KepwL4LCXnz0B73Okyrt4Ir9kYfr9//JcrBerwF8sey1IS+Q3xLCl1OJd
n9eBGrc1+AGhQmAaoAlkMg4Cvk8BEAXTnwM9aOa7/Ovk44dDLkjwcI0CxCyc+RLrG1Z1UcMIkgpO
VXS0mf1qYksXIcBs+uXyU26QNvt99+v2N9l4pOD61ExIXMuaquvsFWSFcRP2uWT5odZ9g/IiUAt6
8q1f+tcRY0TgGTcqp1MqYneFJtryxBs+3siDsAhMRUFUy9RENltUgI3PrAYEj0Im3kGwubfbOnkb
Zy1ywcva8N5k9NRcZSYrc8y5bUUDjFXZUAY6yCweEC3us116H76ZR3Doe9Fet7uYEvx5mW88zP/9
kabgWl2DjoaECjbjRdmSFDOka7HXomB3bQg9X95sxkbxEd/TtDQ6l2HJmAZicmNpkInQp5av6HsQ
mdnaEeOZrqzvlYO548s5bEQpCPHKFpq9FhQe2YavXGahLAlF6EvwFPDFhuelV0Xe8aMv5auvZukK
zMBFwQf6eVHDYkZilxaWHx+psKEkg8oldMX7BSPbUFVNfF5WuVGVwTZaaNwiTcHHYptkaoWZRGi9
Wb5+ohYTYA3/YzGe/wEEeyMbkXUJAGwQTJsmqKeZDxfX4hyTKgHN9an60h8WxJfSrWobmhE0GRFd
8ztg4HylmY1L4JNd+fPeTuBvNeXZioMBgyd72ZsnR0QG9KLvDS/+ZhyWU3qo37pT4g6jzQk+9G+z
33W9ZvrdVxmYMSnlbPYQDKMUcuPg1oHp9q03ug1IAFPQEga3DW5569oe/feVPbMyht6o8aybKAJc
yp285YFwt+KZhNIhiqcYk76SEtJMomZDBz2XPh6dJlfcJKzAMIGsmivfuHU9rE0xiVUap1DcnqHh
oqvWjzTM0d000xfVVPzbu7YVM6GLpGKGhpLxfjTIVrsGeTVBUER4JsmV0e5ksHKmggWx5T73VRBo
kza/L6Lsfpybv/le0CeTLGr2iozfSAeilONk+L0pQgQ5ftFCXpq1lRbrmGL8tw22/qpEklW3BPTy
4rsoHcieKg1VQBh8H5wONBTjT+mFH182D93KKHPY87jv26LHA4A0ePBPjQUQRZ4c4hlMOlb3y5AJ
h6B901dWBplTblnAqgoGyr6JUn2ToB7TaJan98XzbVfZrDOsd5M50boxNLlE4JP/vbrPZoxe22JO
cz7mZrI0sBWj2S47Xb0DwZcXHemEV4yxam7zeTN8rDaRub/HUJETUtehHyqZlyWja6AaeHsDeY7B
nOmlrttaQZ/Lrzrc2yHwYF0YYBrJq8xDPfLy2s1ghSFeCXzQCu47+mtWJ3uW06wTjQXy20vtZR2m
FeLpqzkqhySHePjtlW1/rpUxJvXK1brNmiGF+p9Nn70pWpXITOjdFpeuDM0Wm9cs29zMlUXmCYUJ
rmVqh8jwS6V+W6bqsEiIXTKRXrOs9jFBwUMZ0yVc3Wd0khNcVQbmYxkHMdowE+a+M3xrpuJoZe4u
0CJS8hQ8xhPq39pMnuWsEzgB+n/Z2j92Ga+BOFsR1bUY4ukroc8SlP6wA6cOSld2A86gRz4h4WbZ
TVotlXGdAlfpBJXFElMY+V7YZef5G+r7LiA2htPc4X/EkwlgPvMxPlhuf7CO9XdhX3+XO26BYTO2
rX4K41iT0HZ1s4AGH3xuz3qUvEEs66lVJY/jwJvZysoO407mIii1OuIRKJ8gldm6y53agRGk2ldu
ryE14xWoNsPNH3ssdrG16h63k2r6ptk6Vg/lwYpThuP4q8FcQ1k89tYg4PHVT7KDfpGthvFuyg5T
ONgKHdmIW5eziZshx4LeDJrquNYNxm/kdGnGtEPIGXxAb/cxsRMd3Xzh0r4ZoCmepn13OvDZt7b2
kko7QrZZ08wr8g1UHcSOtrUDRRWcFHAT7a/i29oEcwgXKyezmpiWP4Ch7ZvoUTQU4DrmK5TffBU0
bXG442zm5qokFAYsdBHAWc54pFFPYEJVQsMHY4sze2ARe40OFA1l2gC50Y48r9W4lQvKeFYCZA9z
V0wTZWMZWR12ZRAb0rkdjaOhDIsPgUh0Ecpwh3rqcw727HuoA3F8dTO1WJtm9lcQ4lAw29ryP6Rq
xRPlppHAVfbPWhhbhx1VSwAt4Kra1XB1MYZlswwJfXL+Bf0OPWjsxaFIMugUwDpwrQMUQnOpSCSB
pjLlHk/2w3Kmooj/iOpny2nWtujKV5f+ZM2FHnewJT3Jyx6db+D21DmIvPknJRgi8glvr4DjqVvb
qQBToqEJZWGdzM2oinMjWIMhfCwwu6Oqj7TR0IBxjT9OtHXvr40xnhLKlT4oC/I0vMVsq9hp4fdE
/RHWlasJP24vbHMzV+tiwlloUhy/bhZBHS07EIgEit59u21iczUojUmUwkCCENbn79Ua3WQUGI8K
FhTnJfGo4HIT/SF5XsbBvm1qM5FA/QHap4ZKqWSY5bRGUyyVZJTB8sGRXbogFQCJQYfuOKUR9XgZ
2ga4UtZVUcPUCR5hcH3GoNAIHRmhdBRoDWjAJ3d6qp3CGZXzQKtwTmgCQ8pzxq1vBpFyUQdzvY55
WcYXAVyY8hph00/Qp4f+oqQ/3d7GrTtubYDxvxaSRwXp2jIIc3Cw4l0+SJ0dV5AB1Sv/tqnNshG0
0QzMm6HZeiXtLkhxsdQWZoTSveZP5oEquOoJkJvxrvSIAzzsV2PcC1w6y601akCiKboGhcMrefKp
guCU0PVJoISDC01XH0wbjgaxS7vWcl5evblKwxIxU6cjaxBZAftyqmSxIGhf0wRXMy5gndiXO0DX
K6/PHVoG7EBJms7cVvaWr6wN039fBctG7Xo9I9CiRkqxExsQBS85b4x024ahUBEFuCQLNWzmziz7
EiX4IquPRlt9n9vh9babbH0tYFv/beIKrq1n9RhpMfYve2qRvgLQokLBK207jj9u5eIoX6IXDwU9
aCgyGckEtaty1rQ4iMfxeUryL1nYA2om3t9ez2aZe2WHXVCb6Gk71kgGrJ18GIEwAE/dodjT+4RP
3bYZFtfWmDzZrDqtTsvu/1B/3srMTcxPoeRmiEDyMxZb8D0MShzShhOILJ3paZ48WiTFpCf6xQjJ
lnnWbdVH9Tv2eAFyy1ssqn+JMrSqQ+vns9MXU18UgpIXwai8aZnlmS3kPfq7hnButs19tVDwVi0T
sR9I28+Gak2eIZmGqVw6wpTs6kB/kC6qGz7NLoqmu5BX76B/j02z1vaYl2IGXWVM2iD1aUrwvcr3
iXGOpjsxep8hGXDbQ3mmmD0EtCAdRKGG8vT0tOiGnYW1U4LbKccXLDEpftva5nmglBmoOKNxcd0h
IaVsJQZAV/EgfoFI7n5udNdq5CcoFD6glvQd4D9oUmd+1naNJ3TVW12ohJc+XLOhgvxk9SuY/QUv
xLyMBCPJxtNwVHYNqHwXB2KP3Ct8c3dXhpjdjYxCECA6hw8Za44RvyuJpxQ/K7F2jIU3x0SP2pXT
/LHFzp7VihSBlfrvcnOay13borg5BQ21q7ZT3QOSiZKR6RsximSAuf/I8J5TbcVAMkT5EXmokM06
Di6d/1iksWB1wcmLGC2TnIa+MqSnNt4breHm8b6GGKOVdY4lpXdLmP5syl/50OD/ohOfVrQ6aWeA
RSd16WjyeanewVPZhcd8wNxseIoKyV7m0s4lXi9iY6qMutif38uEjHHMlSyXERiFHUXsqC/513wv
O6qXHUw3n8EoKbolcfhZ4/9yxP5YZpy7lIy5rHJ8mw6CxzZG+k+pCxLLGvOW+V92VtcLZVx8GFtV
kDFq5AsW5pLDh7Hn6Vdv5R0ANaDtSCUWr1LHYrE60PihHQ0MiJPUwK6S3e2wtHlMVxaY7CmCjF0b
J5jIL5LdEqk2xOXtsULxoC7sJv5y29jGcgxo0iHtkABywmvisycTovbEzKIkaGRInIGHQ/39XxqQ
6RzvH4lb5qiMhdotJlEAIh5yu59bBypbnDh+tQZqAt1fERABCS8i5qMDEmYUYoodIvEFxKy2rnL6
QNdVFFjQNcADUNIAPySLD2hMEgNqMyETPKiHfz3EadpEMMPGa6LTH/spmFFTGKAwcGZEAIKZo0qM
YkSQGwx/1qb7Pldnb7RU0247+Rl4Fw1qGG3uxBjAshWxK3jV2qtQCutr5VDma0UDFI9j3aAllb/E
DGx9vLVFZr1Z1aVZIaLs0LkYm/kmfumDYacEym/1KPvgO3fq77cd8up4MUtkIhJp6gmAFjMO1JQs
dqi0vqUMz02UPyaa+DPRq6f/mz3GO9VFNdQ6bGhBejmORfvYk/whB3Q5AQmZMysFh26Qs6FXNy+u
w6wsUABPxS/N+GUqZM5xu47pdAfBeyeZgFgpV+NUkiIa3bKgi0E1GUDV5goYi7CRIAXQ9j3pHL7p
zfWsrDHfS4vURdbGIYSIRm6H9XM+vd3+QFevL2Y5zAealWWulwYdCjN7KqDSXIMR2og4XkB/JXus
V3vGfpUyHCoztmiLUpdPVYTHdyFKTm/mwVx1o1Ogx+cYUShxkkt6Xm+ZZcJ70jUxoNQaUj6zsCWI
Lgplb3fJrsMUye1d5HwmVf58kchgCcTkRIfP1IyPghI/jhmXhXUrNq43kUavVdrVqUoVFfFo+IoK
ZuisTiDwOj3K8/I1N0DLNYvWk9krvikTjotc4x0++4hKV7+yjI+mZpEJyzImzorz+I3SnmOacZ+D
DaO8yJjH59GGbsYp9ETRZRbBUc2CqUZVl/pRGi1fIzrQDu14l5P2zmjkL53hdGHJOWbXVER0iRrG
XTCDgCELtlpklKleGyHuuFhyO7cHBdB7vhc94mNKaVdHmNcEjebkJq03+5CyOfDl9zYP4uoXMJss
oK3QDWlj+YjPmB1UnLZ9ltrcve2oPCv031efEhylLQSYTJxE8kMovwrWw8QrZW6eBbTQoY8N2k6U
Iz6bSEYQ/qUd+mbmor0XWnqShojHJbC5jJUNJizqiplpk9KjXJrZSODzg+K3AZ0ElxUILYW2ULjd
CdUATvDXNs8gUiADrSxAKlhcU5GI41TpKHarwPhRfvbQhRzPcjbac1W/x7JhzxIGXdHN0x4yye/9
ZdemqKxaAYpMT+JFPvVeBrIe9S5ylTdpH7+Il/hX9Z24y4/mJfKtZ/HdKB2RBNJoL/cGRqEuiuZY
eBft81O7q3bp3nrI8ZcxiPN62zU2vxtYeAxQdwIyyeZeSmLOUKsHNqaC7tcCVjAu0tTcPNUrE8xn
a5uoGEEDkQQQaJi+W0SZ/bDofKtd6t0wEbwkQT+vEGJjcLZwJaPGkIugY/YG0o2OVpIoEEjaelau
y7YqiN1+bIbBjrJF+QaWB2zi0uoOEPC5OxEUTpYykm05SfRHs9AUT5Ut8mbW+Ae1SRd0ecSvU9se
RTlyiylvnX4I7+VFhiZZp7X2FEEBs2l2RV8d22m+lBkEPdIkOgsJke08wSu2kfpg6eL3Qp0BgKx/
TEr62vcx5goTvxPUXQUOrknO75dqBEWu+KyTCnNC1WUuxOdq7J2yki4RmFLtdpQAZDaDNNRPVg8+
ylmb8b4aGz9tIRVcGxcpK7xans9jD8nKcYzseuwfQenZOMaknjDe/drn45uVksOAGRU8MSsXxJt3
Q989F+3Y+4Mav9V6FtpJmTzf9pvN9wHeILi/DQNafArzVZN8MHpVQuSiAC7tuNzpR9qo6+/5zZ8t
H6U5Om02YQyOvRYUcbEwj4LSA47nvWDNmLsi2c/b69mKLWsbzCtAlQQlamWkrFAsPxpi9TS1hrNU
Ka8evZWdrO0wcVIUwjhCNmlikkt0hudMs5NHaA9BU6zZUTg5CdJTMwXJE++RdV1DxWW3tsx8sF7r
8ck6fLD/XzIyf0mYzG/df1wyum7GMBaZLDMehUIttTwE7hQMUM0b6iET9G0hgQ09T7ABtBgaowJP
/Gv1ul1Ib/ZVzGFMj8JoiSOoEfy83tOdXlyoxWBkHmE6rR6sYDnxUX+bR2Jl9CPdWF2zhlYtcTRj
h0UMf5ACjAjLzjwqh7oAowev9r75PQ0LfS7A+NHrYssYqazOcdTRMhMwHVQyy8y+UCDJ5Gj6HYZ4
D2LESwlpQnuVWq9MMgnvbHUtKJexQGtX7sczJfSl+APFGQL+wObWSVmvj8l8o9mMEMpxIpfoko2i
TTRiq9NPVeFUOjZPPkaf8STApMUVo2EHboui7zTLn6yDtvwPade1HDeuBb+IVczhleSQE5TlIPuF
5QgmMOevvw35roeCuANbu7VvqvIZgCfhhO6TDR6dWmD1W0cBvNtvEdy9xbOh0VEZ8CSRS3/J0cRw
xt2UPE2I929wYytJ3KUNHTaFC+wlBVmyt9TGR5EhBfzFZSGbqrc+D3PYK0Wf+qmNpgZdVsYByAB5
eoCE7ZaQTbghexdPEW7a81oil8FK+YIXPsbEAg0IgKEVAFcABHhzumsDTPECaBn0h3kY64KTbqUu
a7FcVNDMMbLB2mYGen5n0G7XVqdGfsf20RwgPgpuVaQlXGhQRlUyOzRnseSgBeqP/r1EXfJeu2mA
V00DvEaQHAJB+yCMDJuCGeAtVhFktOo5Z6lV8qBOVWZj4FaPvSgEU9vkyth5qrDemn9JvjMXLcfB
BMg+QW69rUpn2fzsotQn40xSVN+cPSszIodz1xM/wrNuuTBwav5zVn6SUconLZMocgk97A5t5qPw
dj15UtgcGZfnKHo7sKDKe8y1OM7yMb/v9FaiAr5U+07qDDvkQHbQT7luuH5LM9Ftsi91SRxn/qls
dwXm/7AHUUjTzqzlyjVr5QRWvHfGSKgHsMm7zLCvUO/85Bjde6sd70AdSV0zpT/tEpzvhZ4f62R8
P9j5cY7VK+Qqu8t6vn0l58SRU/NG6oc0bogdoJ/Ue91SvlMqkOQNeajq6AoZPT1JrS56O25/9985
JD8HMMVSVGox9Iylqyx0xb559WsOQJx+qMwBvv4OZ2lcDaozAUQyDxUKGeg4wZoHbNgdtEcWpxm7
OPUSz7hnU20M8SvKAtahryw0o0Qb5JsO7Jw6P9c1V546kRqsjEglED8xxaEnj52lemP1TiY3BTBd
Ln/YzSLpKsN8tvWVsLmsHNIr2JkcwQfcPjD+Yx2T3THQQ+T93yPev8wu+Ve5uTRVo0WjHSQS+BVz
K/GktLxCOaXYmU7zcemnm3KSa7dJ9fdDrwRSK+/rOTvYcoJlwLzsrwfVuk+WyAhyFOS9ZRpmTzVK
wxvlYTjIcg3gLCX5ChjTnZNGiWeWqaBu/S/e76wnXFjD43IG4gReA/gsS2Ch7jR9LEf0cU1AYA8P
VSiqsL1ui3K3xkU0xxyV2DaphKxx3GkY21Py66HcMz6gmLg9cNupr6I360n9QROBOW9rCFjIQasB
zJRXoIwLVoi7DM3MYLzv/OZQAHs7/4gFgAAjaMKRLKE0zvlOhTKCwxnlvQnPDyaLJHfNbtrZJ9Bn
+WhHX9b/zTC6OhznfMdRz4pFRXacIf/OflRxUDh3limcjN9MWFdyuOyrx/6GRRssYjLYwNryiOMz
dosJCzKl7hUOUiEsTxS1K4JhFAnmtLXNDdqWJZogclV6VTJ4bWW4dmvuLt/j9rtxdUBOR5Osi+oh
zzCjUtx2aB6Vx1Le2UbvStlnfblvRux+kysle0rmawy5UuODNF9Pi/0mf6ZbpokMD0rJz6hh3U9R
l/z/o91/O4u8GbrPwvgApUiK3qcSC4vY8vdkFQvus+VkLtjCvqSU3hqLeYUlyttc6ybBQUWiuWhF
utiYcpYTxXOJR/ng2vldN3817NvEOVXGE3WEdMjMFl4FyNVpOdOUnM5pjQojBSit76yAUeaSHwxT
Rg1A9fFe+SRQKdERedsEpoA80PY5IHd+FEYf8ifmgfRfrDReNx/0Z9LcsfuTkRDRcTmTBaiJLOd4
xj/3mAE+cd5LRwqAUrYw7m+b6m/VfW7urEJxZDVW3ytZEjo6qspxFCpNfpdEieB99C8u9iyHM1XT
lqwqrlE+rmeM2ST7Qd3FARCTlePs97fifdjNxGqlN1zymFWpISkNOr2zU7lyeV1RgRMXCeCqZJOC
Oj+J8LRt2qdCeUjA7ChQRWZNl1Sfqerq06iACyUkQW7468XzzwrHW0so9vm2+IIUXnWkM62UhuVQ
huPcXTkUEIOZ6juq9e7ysV7Ph7HEYiWLcyI2CgJqFGHQ1pbk3gXUg+aNTh1gofgKdPeYMSxqAL0B
KpgsJ1qMrtHJp6qqbtvFvCHa8n2Zpg9DZYedk09utbSfsd6KEFYM79AaQ62wsfzFIr4lx5jGLDvv
8s/fLjCsfj7nkGhWSdhpY3O09yYIlRkzbiAB/67ugbUk+8v1HyAqbGqCgT0XDOVrWATllFlKMi2V
UxjPql5YnOgB9cIu7EXlBXaCV3q3ksZptjV2xhzPeAG1XeIXje3O2Uc9+0E78HZbIFwhH1q78Nha
GvBbUHsT6P3ms28lnlP7aZKJE2ewXEX+WYzgDrlWMSPY5+9bGzyUZij4noLT2mwCdWVlBpkLubZQ
jOoApOLmWrnHfkIGZPf6IC/YuVv0I5rNjVvW7Td76CK3yXLUdsr8QfBDBB+ZH9DuImmQW7RN37aN
thlozrfMEzQWCcnTzCE0tD/bjdvfp4+lR0Lzth/cdA9wtDthAWfzhbmSyEXWGjCbJGqYWu3AB4/n
Lt63GPTxQJjCMNAtD5xrxjGbAFf2tmLOSjZz5quPPI9xB0ZzhNUh6A6yiaZ9fjoXcwYR/cJmUF2J
4/JfjBH0ZV1iut+RsgNprmgXalV7uKwwm5nKSggXUUmXJCAVjtDklmIsb2lIiZb8KnZ6r9GoW8+D
b4/mLTWK0r8seLN9Aazof9zRcx93dZtYLgBEKaZNMO6h565zig4DNmaqm/HAllIvCxN4A5tzRvq0
ECspMYZOYwuWKYeZpqvu2ALTvZB3pjURt81UgdBtJ786IeeD4iUqG8SfArtOxVWTuGz3lhFVTvAD
T3JQYnHtv+ooj6GoTtIYoY+LB7eDHTKvOvQABXc8wKA7YRcSX/+PDsfhAnEMeUuXw9G+Zf1VYP2v
oBETJS3MrIVXp/2jPWkH3TAf9CxVXQD2fFKSWvA2FMnjvE2+pNZYadDRSv/e5PK+lBCbtb2qjN/U
5dtlHd1Obs/q4nDupZ7BEhfnsPd2N/ljGbJlsu7Ilsjw5v2DwXFBqHA4/1IVi17PBVxpf7TDf2qU
Vjjeikdu2U+/kAw4nJep4hyt/QbDXXUb926mxpU/xHIm+FoiKexrrjzKOGqzTQlLqoBb0+sJNgVE
30h0Z5wjMXrUI8wCDzvAfZtH58RG7bHs7YQMxExE8Mk+wKVb4/yHaiS9Y1fIcS0dG9DYnKfRdUxM
77LeXdZx7NC/vLW4p0VbZxhzGlQJZFTt4un6CHKWuPw4SkPt67mchZdF/ouqg9MCyGmIAHzpVolU
NSUFIunLzi5BZ/cNeBXsqWCchXF2tSiDQUyiYZ/ASoOMaN97ByhRghMxT/D6W52FcMbUGAAsX1Rd
+n/Bny3+RXu2t85W/97s58/yOItSmxKlxiHG6p8C2FTH/bX1QQAcH8wHeS+MK9uKf5bH2VYMulKp
0GFbvwCUlpOCPT/FU4C/9p9lcUbWYKW4MAdmx6F+xKzP/h9Z4q7/dkl8pRycjZnymKUm+Cf/aZ2Y
k4tGgoeCphIuoJPGeJHAS/1LWvD7KvlncpUmOdVlHA+TMayf3QLU3U9RkpIfmbN/bsy87U4Bea1j
XsvGA5A752QpaTe1AA78+zLAdkHVRCMbYCrY+uOH/NKmlauxgN+agubQo/2Is5lXIIDzK9NXwtlP
QXQF+DnRIbeLAivBnOJYTZ7nfYO9TZLjZlWwP017A+ubw3650ZBgzrfLUQ40L3nK/H6v3EYea3RH
u1KQ+W067tXv4C67MpxaKUjLKJniD1Wi7UF1Orv5RAWue9uPngXxqqRPFmDGAZzwHMKTFXwF86NC
UIRNH7CSxv6+iq9NDYCOjADD8w0gapsP6pUs9veVrGXJdHCio2zVoXU07wp/coBpu4ROWPpkDEQP
BJHOPmMEr+RhbQt7OQ0BdG7uGa55jD7M98UBoC42KBlBMfx/CJL8KBqsYo76VeBYHZSPTi3FNiLB
08SJcsUFLQcYDJfmXgGcjSuNdnA5Tgk089mCVsfMC2lJyrmQgqm9B4urG42B08miYMhShktn4oLT
5MjdTMtaChTJb8r3ejWDf+JDNbxL0DHKou56SQY/N2eBOTDzviSWi1FaSq08qpgvHwuwTJ6WxPaG
Knat4TBbkwsqj8uXuW1+IOTByhoIfF/BL/eLbJakRMfmLV3+7bixksbd6mDWThkn6Ga+vWa4mRuu
RHI3iqXfwYqVHm90gDB3oF2zQhmFnraR9tby9B9vk/PeudpPssZMMD0k2D35PSsTnSoQDimincbt
AsTqcJyXdpwOGC/AsAqquf5UANs7KrHvgtde5wKUAnh1sR9P8jvEN4/kI+CzbIH+bL5Xzj+Af6sv
iklp3iERUEbbs5x+N9kfBHe66bJXIjiXTZK5a3sNaSIL+y8BnETRdzuVWsniXHY6OEVjJKz0eM3m
bofbZZ+2nuVZIUYkWk88pie6P+1ljGgKu6sNdrgsjdzIBjtDLXCXzwH0lUtZnYnzzt24zIocAzkg
+RDfVUHxqO21IMZCHg31T0gSP6gB5vTvtdQtiCvuP4l0lH+jK3VZ5dEAl/aGtI1d16Wzcv6li22i
1jHsD5WcayX49aL4/+P2DWAe7FW2ulnOtTDGKDMpdGjm8j22UBwDp6wDUjfpLbnYSg7nVYYJGT7a
OjSkkXKaG/VYD1LpppEqSOufB6AvXR/nTrRxMpxhBvtPlruw58knxNX2pYchM+Uk7cBd7k3Ul0u3
fEd9yZcfhh9iPEH2jf79R+j8Y14dFLvKHPQTo/zjQG8ncCZ02B2Ka1GIZ8Z8SRDnWAZCS2XJno0d
oJP9kaIRq/sgLhv9afDFxXf2mS7J45zL1E1GXSnAfinl8nu+6B/kQQLGjOXggWZ0110BJPk+1t9d
9p+XPQzw1PCrVulS4Sz9MmZI5J2GeIr2tdQLgdoIvCbApF+KGKelzYBi/4+FsyH3v5lI3UwAf5sD
IM5eitOI1dY5LDNQ6vusqAF5EFDT9C9fm/BQnCvBsAVx5gKJUUd8hheydB7b/sCkCcPBmP9o6EF0
Ms6hmHERgw8D36rBWiNQZv35BrP1nzIvHf3eV3JXBWUPxpm/C84qkss5mCXLASagdzQsiH2b0zkY
yQDmotn20qhtQi2dv0SEfke/47rTomtniVFhi4fHWWke5tj8RAfrryEpX/hWQL69/Mh6ZpsLmLU2
ijXiiWqBI+AHiRaH/L+awSAi/3ZqSXDXz+FyZY9GhsHLeMY3no0ByPWHoe7cnH67/EVFQjhX08mt
1Zfsg2ZS5PVkdqcclNEgHbksZvvJiRKJ7uiA+7N4AEXTmqMEJMOoS6rejBFW3SNyyDpESGQsz0S8
AHmrFTahsAK1HenPkjmfA0C7pqtKlA2iH8w6f61mDd7zahaLTcKu7baSnAWyK199t6YoaNx0qBww
NEAQKuSBs3smVMAiRWgBl+ltDugskHNAxjgPZQRs6yDXHmbEYg10I9Iu0x5Y0XI+iLsp20pzFsh5
n1wzM6WvcULwq7hJ86U2Ry9THgQqs53On6VwvibV0qjTarwY3pAObj7iV+rJORHVInpapEg92eP2
VxVWO6LeK3YhAkkm14HIlnmyBwkfq26Bwt3fS8ZT1H6wjHsp+WEb36KcuLYquMrt72UbNti1QQbI
r7NJZok5dQOFEFol4Li8oc1BUp/e9LnOQphZrNR+dupFBTPwL7Del68v0ebHv9QizrK4VKWtZKrO
MmQNeHvZP1rPPkg/MFB0oEG/CEutzEO8TsfO0jgPosuSrOgNpE0S9ghgToYIV+NfcoizCM5nqOMy
OG2Hmc03A+VsW9dZIuc0GmWWc2nI31IjZ+7g0v1x7qJsJpoNrOpnJ1gDaOX4AU2Br6Mx5l5VSDeZ
En0V6OK2zz8fjnMdQx1VNEob6f+u42/zTJGCcN4jokthJxT+0G6/df2NvPy8fB6B/fIccUurdGXf
4N9fOuVjgQZ5SYzSXQZdtDMhEsQ9dBrgNTMuOicYLRSGGRqP3WGAuPSMXYlcD/h3wLoUxxOR+j8T
wa98h2WD6gKzDv9B/QU6+Uy/vpII2KtMWQhaRIxMDhu+79TPjE1O3zE2OaTuI7Y1AGEnftuJfJfG
eZNkMooxj/AxN9rBQtf1LzWV35agcY5lzCyVFAww7w2g5szDv7JzxBjD0gB28QpHOgEynJqa4IBo
f2InxG8nuOXGcCcv3kdfI+piyfiyXWxXiVcSOTs3xxbYiSlGZKqKWtdLld0utX5VSvoDnSRMRNDc
LSX7poizT0Ne3CTNcqenpg/uudOUlx8Ev0Z0fs4NWJ1VKlEGjqYGpArFJ/U9G5hoUSSIKDI/0ZLW
ttGcD89nEpG5KE1BejATmmDOjvpsN+vWw9j2V2Vqeo6THVq5B8/LqBdum6a+ZlQ/orHQ/XyYBUvY
zwZ64dObnOOQDdBYOtqEcn2RyyFAcz9g1G5XquneyACaqY2PVCofE5o/Fhr9QRzyUcqM674BF3lX
K6pbq3lYUyucmhQ9Gu1Ww66A0ZCfuM1vlWF/NVoalMQ6DTnxlTSfg1RSqsCstYfO1L9YaQfqBfsR
m4jh5W/KouClc7FPvnITjj2NraONUVBgspZMKB+UGKubfSku9pclbcYQMMOqjIdaN3g62rQfMImi
zlaAbG10qyT9WtuSd1nG5mmwHAb8ehlS+K+k51qdpjPAAEt1qNzcXE4Y7vreJkbh2g4g0i9L2z7R
WRp3d9UQL/ISg4UtNVA2pj8mESqs6DhcFoiQazj2EgELEi/jQfoEGrbdUH0xARp0+STbPnt1cZzP
NoCxTiIwIL6t97UZhR0QR4JYC+02HoCy7+u6HxinVhnTz/livLfQHN4RYBfFQ6d5RVH17lRp91bb
A6HfsIcdVpMLb5nM3lt6+7MmG/dFNwi2N5j3emUK51/FJyEdAfVO0TD4A112gSq+06ywBeySpIdN
HVik3i1FJrr4zURuJZTzK+hkjrFZw6XORxnjz0OMrV7Q4oTRNwOreJIveiltpgUreZzOgkIlrToG
NT/n1f2kAoXISINBnu/aiuhuF5XfBZq1dUBHVk0NwVFmWOMvHQxVndbEwOBvsGH7R3JE7dBt452G
E75x4GgtkYuZtiap1lCjXsY2N8dw2av0C9vcbI6ga1O+/MfzcTFRzdTIqYESjTlPmh+xDhxEfu7K
ZNdjQkbJ3D8YOWI6wSvq+YAW3xZI23KS9BZJwRtSni0ft5bF6SdI4QiiMFoQ6udBvRp3+eBJLkaA
ApBvtV//DAtnyxDXMjkdjeKETJEyAy1ajRlD1LFwMHmEQXaKRWoVbYEqQgCpJIEtbpnGWiznbWkH
hLiiK6PAoChHLsQdJ9TVW7ctPmEc+bLaiK6V87eSZKWa1SoAWBnoXpY+p1XmX5YgOg2XF1dKUQLL
Emxt6rK4lnYjq/O1bIF/WEPPqux2l6VtpuHry2OhbJVHFJlSJVOPwfE36KToaJxLkbRedSYNiLTy
sbgbwNa9N9GQUD6yttzoA+iNcTOOhSvm/NlMSdfH5HyLwsYL5wjwz4403USyfbvY5rCLQF26G/o0
NMFRPGdN7GK85J2Z9Sd8hgnrjdIhUSxBPrUVRNc/hXM8kwZMu6VJkzAepEcQYSAFKbIfgEkl3uVv
K9BVvifQ6aNNK7KgFToCgY6U8q2RGZ3A+EQ3yzcDNLk0jbIFWSljaWCIVOXk2qCgwITfbqjdUcjb
KFLZ55xopbLo05G0zMGjiKYAY2QdgOf3CZQ2pqvt5j22DC9f47bWMtoE8H3ZoFR/aSFymw86AX0C
knqUhTDjQDMU27CrYquqm9ajwP43IVhBP/RbHmeRijxHlYUOYVDo9Z0q59eTUt1MywjcFjR4C/ux
Seu7WY2/xnP8UJPkFktvR0VaMrdvE8U3dSF8BPPbr+PW+RdxdgsoG3VJCXyETe9y1jqoECszbx4f
l110Eu8xK8waLwnkrHUBqW8fVcg9UO0ZPfM4f/61uM2gK1JIxuJ260vhHyH5b+Xu6+vnzDMpm0Sr
n587iuJZEbZa5c7Vx9ElVS0w0M1hhZUsHgdJqZxeowZ4d5lDBL31AYNPAJDLPse31oP6iSU/tHK7
0MZKsos1vnvR2KNAt3lgpHFMC7UdkJHIZahK4B4pAjVXjioBJI8jQhxQN/UIsPUMT5WZEpeTdGrb
N9MEw9XL/HNd08QtnQiY0JZ8WyFnL9PkFlghu3xa3hXL8gmcz58BdezaQGf0qihJ3SjVvFk28x1o
raJdXdSxC0yy1u2J4ZdmtevkSDTNuOmtV7+ZnWnlbKREgsnNLUrEauHWcYJW5Od2+HnZxYiEcBlM
A4rn0q47FEwUc9fO83VvyK2rDo0oVdr2nXjL453tgESEHzww4lFJlg4P7VylH1SiPcRWRVziLJ5E
J+QXKiBpWvNDaRsfpQV721L87vJRN1+srJrwzy/g3RvtDUemFjIo56vh3Em2BVVDf9WgfgbkqsV+
BPDhVQputETR3CWfw//4AzhvZhiSZlBGnDo4IJWTXCz7o7TjNct1eWiOVSjaH9q0sdWBOWfWSBWV
p1jJQ0UHqixGNyN91xupS+RvqibCZtj0nCthnPfC9HJu2hpeNQndR8Nn6uzR3nBt23Br6ryfTEkQ
rQTy+BwjT8dhsCyA1mtTkI6NS4efOb3Kzfs0QzO9FdWiNg3lfDw+2VC1tFmctMAGWy8dS2X0ZVp8
LGIhPcSmp1IBjQzvDHBPizNIGdhQUSODjXqm8UM2tSdpsK963dktlnOsdW1vmdqBzDIYjNTI0xJ9
L0kiZsfNQIQvwzj0TNvmH+AaGWotL7DMnnZq5mqV5sZJt4eX8PTl6rJNbF7rShSnopEpAa+uABpm
TvFMbN4l1uCn5dfLQjZRqEBb5DAeFtkC7OZLV5rORlW1PYbp++OCjsb48KuzAakvOhviLg5T+lfp
xEow53I0swAZdQ+oQ3BiJvd0AT6YpVd3LamuMst6khsSI8qb11HsCMxDeGbO2WTgBqgGjHoFlY03
sJaCWSxTulu10gLNTB4audb8RlKABwc0I9WIT31mJu7UAZSP5NHjMEiZS2d6N9G0ORg18KIvfxRd
cDXcl++omcxLA9Sl3gQC0PKUAf/ssoRNNV5dPueRatXE/gRbOp1q+j1qqy6czfm+UpLAsYglUOTt
6HKWxmdUOngtMq1cnKCxyL6RyGNptFexIQPlsdCf7EH/aTf6sVAAjmfnpuHL8jy7CZAjBandK4vS
NLwUQIJsqUA8Q630pa4vVpqlhI3BDdEXNflhFrdqJmwysX/khV5zQtjHXeUm7aSPBlDW/+mU/20z
+XXywMnjDHgBUlRk95j0/vvNI9H9cSZbWUvfY14JL/PygzUGWQO8pCkVqOZrbXk+EFoaYMcGYCfv
5pVk0vvSQDfeqgEPhVfNQbu2rsur2Qfxg3gcavtQZ3Hc90INogMJOYIzVpuADxl7c+2WXgEGXTc7
YFE6BSm3gyxXRJD6Kkhzx+S+GxhZZkx9QRljFMho9l2KS1/qv0T6lQKS4L4QUZa+rglAIMqbJhg+
ZcbdyHm9Bvs/KkA6IvZ+Y0sIeeE9g9XhNRcsOzzbxKuxW3e7Fsk5Ms2c2lgtoJumszNGw4300ZtR
xr3szERSOGemgKsxXyzMplQJYJXu4VveAGLz8vL47qmBOKllwHN5rsj951HOZ2EYqUaGAXp6fhOt
Sy09MW0cqCM3ufm5pO+d/q/nYDkZnC2P9jI3XQQ3xdbYjy8WGsS1g+0vdD4Qp3qSLdWY9MT4RJb/
iLUJBT3FHXIRKMyWRTlgcAElr6Uqss3pQdE7zYAUVAo0koeZjko3lpf9ukQAz2VITfNEvaejkEjg
1VsCVwkHoTpg8jTwP3e6ZRkMu0wMrFHYsb7TpXrYYbKtPZI+/RZV1ZWmkftYjj+WDf2h06Y9LVRq
HxeDlJ6uOZ/0PEW0G7SfNG5LL01iEl62j1eZFvf7OCuktIqrSG2iQIpy8Dt+lPKdNALa6tbqTyUJ
Y0U40/qqp8JJ5L6ETTq1nGoU5LEuw5SLAGcX2zLlwd6LPfjm8cBFA9JdB5TkfCu8TCdAV9cVsDCb
oGsVzyYPhtGEqvYNxHx+vbSuGSW7y1e6GaSclVAuaqiktgmWPMj/aXClhe1xS9+a3ejrV/Exs0Qo
ClsmtBbI/r5KK+JZA/V5I5PQQSSS1K+mucMYe3D5WJsWtDoV7xRmR6G10RShBCSwWqm8RbmeMuIW
1l2pAg68FwXB13VVpikriZztxMCha6S2wz2yQe9nVGZGSxH71i5GTRMjZHHuix2S6KCcSUwAxgNx
owkF7VLXaCZX0b7S5IM91i661kGlCJeCNk3CcVBgMTVgjPFZjV7kajF0WPxnadoM9utfmyzjrRi4
4dXzgd3pShSnm5qWUfRQQfbR6kErye44iBLpbfVfieC0sY3HlGi5nIb5ob0Zr1mXfQwYinb7+JYR
ee5AnFpGBvIktN+Aioo9CoyrHzMAiFhhBPgQcVdqw9AUEHlaYPKVFewvc6qhWxKZTGeSAgkwUXP0
c2lAUgs4vsuWtvGNXkjhPOQ0WdPkZFDAhpZQudLrii+XJWzle2sRPADCrIxNn0s1CdVrNuZvyT45
9jrw4FDU9fv6D9hDt0ViEAUoJBaY5HmEPep0aTUXaG6R/AfjQgGLAKoIsvyDQQTk+yYUlco3P5aK
0pmq6zaYz7lrhD90Kl0v4zCNBzdODddIGr8b7i9f5bYU65lyEiwvPGgH0UxMIUMvwp48peqXVrq2
MVpyWcbr4URNU2SQNzEGPFkDefVLBx+ZRFYHc46fIdtL7Vj4Vucy4Dd0ROWbDtMrudcI/P3mwYBJ
j4ESIIC/Iq7pwOXUkQSFBmW5MSrHBRYjWPZET2JmntyLGCc7S1FfnsyUTVKntVxg38sZvVoqB9do
S9sfJO2x0FtRA2dTC4GcBGIJywGOKK8U0rT0VewMSVgvhdscsj1ISQAtN9pfAOrggvMFezW+4Ott
vPoNG4u5DO4A3HT8gHCblNjQR0oHJPB5JzFa0tJjuC6YypE9GRjnwqLKRkBhnNoyEmdDl1/1baQI
A0JqPRPoixJMBwW6Mt+yEZJx7+wvn25DTSAKmbWhq5aj8KwkoxXXXa8tJGTDc0Xh25JPZtGIxYZH
XAvhi0QWVoSXPK7LUFfuZ0neEWP6e21H0VYBr7FtoFzNlzoLLGUkaA+T0DZvZGwcTjuLipzu1ldZ
y+BCVT/0Ua9FEQkZ1wTdk2Mzg7tS8fQr6RCLQPw3DOvFgbjkKdOKeunGtgwNPXqMM/WuKD+WcfuA
rpUgXG1pgGPCnGzw0uA/duxV9klrDNyraR6HcXcdgSbE2UVCIPLtqzvL4NyEDccwJ4D1DPX7yY89
dF7vUITZmUF3bR0uK/TmxUGjTQQqTVb5JVC7RckblGdxWCIoxaOrZ6d6OKWqIXDqm9d2lsM3YmSy
JElG5zLsGIoyKAU1SnewaVGB9dWWmKZhdvX3efgOTJTEmdP0VR2mh+FQ3MaY9DBCTNIKW9NbvvWF
JO4jRUNaVIoOScq34WA9MSJaY+fct77i0W+YzhPonVAeFxUpgpPdWtmvqKi2AROoHrpdvQTYlPYd
vxJ48i03tL5K9veVpkMB26JhB9SXo9P+tLVGdKSNt8eLK2RKs5KA+U07qU1I6Hw7bH+C+wiUEcq9
fGj20vs5UIEQkHvlLn6vC0ZyVYHaP2/driQ3UaMZKZPs7NWQwatle+Nrc9vXLjla1G1OFbjPzafO
a25oMJ/6vbkjt4BoPSaBEBuV+SYuKXhxC5zvAkdzM1bj8y2MoC2rw+prDM4jxatORshmWcvMA4lm
5UWeMHRufAHUiNBrlzUdDQG+YhDbGB2w8YDH433cNW0FOsJkZyrBN0ZdiyKzR213NL9TP/F7V8Sp
sfERXgjnFKwEGakJSkQQODvdx7lPr5JGv+1szVNHQ/DBt6znhSxO1Xqpp1QhOCiDDSqn69SnHkPS
w6ta3SfgwU1zgXaLTsf+vlIxkPmMc5UoiOJs9YsMR9VO3L6jriXPu8tOfKPuwyp9SLdUG/Sn/Ny7
pNNasmSHhdrhoJya/YzhNvn09xvhmraWw0+yA7R/yKpSY6kd9pT652zSvup2s7/QfeYXQv3cvsPf
B9O4YNsjYETdglKPrNofkVkCTbskgIYfjF1PBsEH2whRL07HOXRp7NJhmRS8EjFoaY8hNcE/rz5e
/lTPP5mz9hdStJdqUStWY1YjXlC1Ed0scnObkmlyDWN4aJv2E3hURlcmGpDRga46trW/xGzYWwJc
DGigjmRqQ2rkQEpT2z2K5r6U0YeB5HdNZoNabQjb3PymGdmVhlJvrGcf2yh9KPrutlLgU9Rm8pa5
O82JaM5iI1agmKODaFsxsA3O58UdiSaqo6cZGmV8kOgxzozg8sW9BkKA8q1E8FkxJCtTny01lM8O
NR/R1vEL2ZUegNd9aNwMvVKXfrUBsCQq4m4pxloyp4UtnTEZphJE3tEM6QBoM4xYnhQ9/n75iOpG
JHhxRE4Di1zSF7BK1qEMvgcjKI8M79P0rdQDC80jI4vCfJc/fRkP4PAGM6DmqmFy80F9qK5F5YSt
Zip+C5BAbUVTGMvxSz2tRrMfgfVLEJtBC4pH1XSab+uDfRr3iiAH3aqhvZDFFZpSzN3Lsg7taXdK
kKfAVmVMvB319SDdkaASNlaZkfFGqKno/OmobSmvxswqTUpMo4FfaXdy9b075AFLFC166v1lN8h/
gqO9aSErkVw40Gu57+U2QaLdlPfyoF/NremDYHyv2tjByrTTkE53ST/uoiG6aooqA/mDbbtAjHgY
UqExbbwwzPUFcF83s6YUozv4uhaAaTw8nrFTgvtwY026sdQ5cwfAw3tOYgRGMT/QzAEqzV+zvDOD
Xt0I99WpvchxZuGBiJKMa0VPsugxsBUWNQfzDYaBnb1XT7VW76mmWBXYqxHziwBsZEfQ/oWGSH03
P+1KDme2eWTZDW0hh42YA27Ki8ghxsie2oFwSHUrL/fS6XjZV2z6pJVMLoyYajUgF4BPKiXpHRDZ
QlTbDwWdBWfbOhrQpnBNuoVREd4LKHk7DZ09VGGP7kCDAvdoupcP8noECWqgYxJFQ+KC8QKdnXSV
J4FWocO0ugxaQRh/WnjxIQr7cDpN7uABJ4mlaKkLb/cHpaotK1iL5mzSSME6SDDVCdGTPx1ajxWO
mI8rQipACNjKZHCNtgxkF4A68/VgrZ/yCjSoVUgtG6zRh976UiVPTfX+8m1uiAFEEErOqr3FDjfP
qpoRNcWbTS18YyZuOXzS6wIpzV+vxGraWhL/oFdVsx80g9RhFFOf2KNrGU9qXPh69u7ykTZU0EKp
CmVZbPi+Hgm2JJAwaT0Yw/rmpo6upfH+8r+/dWXrf59TAqXCVuO0LFVIMryjp3Amd6rzXYri4LKc
rSfIi4NwPpeSGHWJ3AHplTfuFKwKZLoLAk+sFqmu/jHHU/SyQOv59caFOUjEBICp6qAL1LnExVo0
NiEAiXMZv5ONQvcMo/5EiWxiYVF6V0uZtau0HO35mrpd9qmy48DOaj8mrUdrDJSXmq26CS2nh7k3
njodXG3lgu2Gqcm/dbQx3f+xdl3LkePK8osYQQK0r/Rt5UfSvDA0jhb0oPv6m9TuxrQonuaeOTdi
32ZD1QCBQpmszBGBuVvmY2UbQilagkTf5gIwRm1lp9EMjKaDWVcBnyIrYoynxPIUngxm6M6Qy9Iu
FFnkG2mQHro4LsALGDijWB8EQUbSO3S+IrCzVAEFGTUuRqQeezV7CprsLorL/CEy5AHaPkLdm2kA
4bVUGGWoC8mBaGtGwd1WVMyclClYwMTuWPUjueepMFls4rnbJA0F0rlSRrMgEdAHOv6UTHetIhCT
RkJsRobxq2orJwoGYmlNACAU/LxTM8nwBFKd4gGDS0L/iiqCz6T+W5VLB7FO9kwaZJML449RmjIL
Gq0O6LCP+tRRs+9HYH/aXZlJR0FrzrVKvhRa3ACJANGnsBW8Qi++cXU8aV34hYb0rqRjjymlYU/E
/EavlBckD1auqKGThcMTkeSnplSekmI84fW+S6VMsKsofTDAqKyOva8CC+AC+QGIiQTEZlyWz6GQ
Pbdh63SJkViJxl7SVPySi+pXtIB15Bnq5E35eJOP0XdajaNrdN2jLIzMjHlrxaW0l8O4NvMhBMuH
UDlDRB6IGu5Fmp7RxgtNMreRw6x+UsHvvssS41mmtQ/OHNTh6vpGwA3fq61hq1kn2bE+fFPHwaci
dNNBtvHU9ZiEjsPuKKnTfioFt6/4eYglbsuddp92yk+ux/PhAmDLGF9aleinssERS/MMofEYHWOC
ET0J1fm6UNF1S1T8TGk3cNYfuJDoHsiqdkAUHbuCneTKOOcNmJ0UTmtTbOsXXVCe2VT2ds+FA+/6
H0VHI2uKyUuUhEc+0MBsJ8URqDxaqkBPUjAdozbwZV3GZHkW7QVtekym3LBpl3jgvnzhrbrHAOND
0DVeUc6K5dLTCPSgOVa8t+K6vjMSvKmTUe7ruDqnTMOpDTF0FypiYFZdUNs1L1w5IifSho9RB5AS
S8TbXs3RBBs6lBayPnCSgO2TrhpNFpfYaS13k4LZdYbhk5jldw0ms02R94WpUGSbGCv0+zC3S6Zo
dtc351Aa3yKp/NIq7Q0AlEg5CrbPxspR8y7yB0nkR431v1goaH6dK7cJkV+TIWUmT5XEygZ5J2by
To27vRHVHleIGxTJ3cCV5hAmJShNJ3YAk0Z9ICpQkhXVO7NgOsoG0mPUjm5d6jakPu7qsD41Wbjr
W9D+94AjpL01yfGZDhw0HfHj1MzfqegHq27pkYzFLyYEB5pTuy9B/0UyDpqdBtdwOlZqemzk+i4e
6NeS9H4fpXvgRfyqSVyt+m5gdyKx8CM9uwulKDFbcXBSnR4psIdBkjyCJmAn5Lkpt2C8K+9k5ZjV
oO/VXwMDkETy0EYPWQtXEX6p+wCDKaDV5zl0bnOL988kHG38r82YOlOHoDp46bM3ijuuyzN88jRN
tUVBF9iSG4E9aYlkahxfLcnMsomtZIL2QCmanVhZGugmRj0wR3BVFknmEzE+DypzwkrBwUevXD/V
NPylhPzAw9hB69RXpnsSDWYkjaas8hcSGgz94PA2j6MHcTRaU2+TykymaD9Ae7scFZPhZFlKpNxU
pZ6ahdJ7Dc+dsC7wfeBHWeCEAm4JUTqLsPxW0gIHBPFuGNKHUVP2bQHCBQEKzcXRyJV9pJa23t3o
+W0a/WBpc0inx46UJzEW7iLGLVaXDld90nVWHMam1kD3GC6zS4Buyfodpej1NokTtZI1kZueDODV
9uMox1s5RGc+Tbc1D72hutdC7KB+yjGpS+O7JC8cOeB+wLQ7tVPMNH1UOWCzGirI8C5Vljg6bexx
6udNjcwaz5HKVH8UUhvCX14oiPuJis2c9Lw0GGsYmejKaFS0DUTcJLFwJFnaFyUH1iKr79RB/DJo
cHwZeTDUwoGUq2oDfolep1r7ShKfoejwWhvlc1swgA7wYU061odgbF8Cov+YO3B2E8VPAUvcHpXB
VLzTpje8XkeVta8DUV4KvfcTcTC1mtpjIh6LVjt1U3WM6l8t1BANMITC45tlhAr11NrpGFox/hBA
r16q9cdcTu6MuL5J21MoJjdVj5JFdShz5Z4boxsO0R2r6Z4iKGiNL4Dvm0yP3Vhidh7dtQnkaLT2
mMUvWUS9tFedrrsPJdkHvm/XNbUz/7k0u8FTtoc20EHD19KTry3avkVUm0LNTZaARVEFfKlKdkMX
OKRI9pVimG37XVYnc2h+icm9EmoWH0LL6MGx12qAZoRWktaW1HSOUBO7r3Gx4uQ20NQzM97UlD1N
UvEcSgXBCce0ggGUo9Vluh2qzGrY9ySR8bYIDhnavabJjjCQHdTF3bgDsSuVDkDVuyERHJWhuMd7
TJC1eyqoZtSCVRqgwIrjOAqRM9HGlLoXKZ28OjsmaW6TOLsTFdTEgfWOhtoKMZstJ2wXQVA0bb40
AAvUNDWHPrPHQjMB8zQbMuzkklpTf1IZIg0oWmrlfVfhdOJMydBMHiB0RUG2pKcPZDDQUCS32kBt
jv5bhvsHKIElTAfatVbFvwTNS9hDDx2Db0KMAQwi2VH8o1eSPWXFzZh8FSEL0fbUoUrtSCqG1oN0
N8iFnSQPVRDfNXgNOpAPlDnEVqfRzLluB3wwJ2aYRf9AWWzFI9ROShxx0jpTinnHCHQ3PbFDzhwO
9wr+LavNSkvJX9Qxhfpf7MQxgOnFyUDdhhJc39rU+u+YaACndGZnCjdlSKbqlWGNvDCJxs75wC2F
5dbQ67aI0aFW+N42ta1PaHrold2BgCoaEY6N4pHz+7RI3SJPnRgILs3A9M+NrBROgOFMPZBPHHEb
nK/d5XhIIrMvITPObrWGmJ16rwuBrZQQkwmVXRBSU61vZQRzGLYBgYbhSAp0XYLYHYtmnqu3Ym2w
YoMcaIo7l7/pBbCoI97otnfjAH49+wl/YVahgGb5dD9FdNcJshvCl8jlk9FXTgfM3AQseYlLa1D8
b3nuJH1kQ/DWAsYO3r+1aA46LxW0w6LoDsqPBlCTlALhF2f+BOnRcNCgrvVVzaddADys1DhZ5tXQ
FFbwRsmlfiAV+5ILzVnVhPuqhRK3rPkay01ELTjLDUQtEssYktusiK20qfdFodgtPhoaTDdVW1gT
hVAKNoEXgilDsRZ5ooUBblOIdXNCwXvUBSdEGjBW33UENmwS3IlX/tQVVtM25ojD1uAtqsv6qxTj
ecv7GxLiWW17uNjIznC8eAb9aPVb06ODxb9gAsRr1cTOgp+N8QR3foRTcgMuncqC/EGqCFyhgWRH
01RtOT0qCNBRHBoJhVrW304SxuDIJnpxpXSooe6ioMxNRPWTKJnRlGmtSBnSClRG80cUok/qY+fL
Jvyil4IPyrmexa2kvzoKMERTDZj9NOrXS2AFhkpy4WkKXEaCIV9yf93CSgKMsgSgajNoW8Lz8LEA
03O5gfB5hG7yhNnhCrPKQxBYwohmaNDCP1+3tlK4urS2rBtE2jgWeQYgQG58qzl3RWMyebk1y72W
bH8ws0h9dejNKiTVck9Na7yVXDmHI8+RJKoQd24d9FvQFzFy40SH/q40Ki8rRq8cw2+6kn67vuK1
L0ixrcABUkXStfnfLwpcTIrUWEtz1a2gC0l1jvh3C8WxBpnDgBCQa/P3A+pqsVxNTrIyI2r2XslK
/cweRJPsaqcEzEv/hjGzbYGytWNDFQKaYZTvNLpsHYf1wDEnHbP3BsFkZ3i0XPW2dAynQRG99US7
PgmJ071e3831pV7YXWznGOoCS/HwoowSeJHFTwAHJjeBDUYvjEXxyMwG67+nDAQckc6AnxnQhv+W
tRtJaWmYp5mnPdS7yMpvgt139Aq+zG35bcmSzwQTsABmKx0VUV1W9SVujzO0AcdJmQuTyP9/FKM9
I8Jlq0Ekj1aFJDqgiERKviut0N4qVa6cV0AFZU3ElMoMKF0UZDNRqwzQFcF4AUc/PfGtStjKyflg
YP73iwshlkbW1Ay10CR+qlB8GTAvTVUr25SYWvE1oOybwct4FXRMS380FNeEIQSipUdCAGSobNWA
F9d8a0h1zdkASYca9ntBXl1CHkWjTXNtBIJjLmE3olUBtS+d0Wt11A4Yim3I4+onujC4uANBWKF3
g1EPrxye1YDg9d+aJFtdkzYX5EFLCpGVZcEaqlgI2Escwc4N/UZ9nScR6Hmej2ua15lBbguLsvax
Lg0uuiiCoExdRXAqxli3a80N2BNh0sbrs3b0NEXGocCRkDAj8/FEUFWMJiHqKo9L/iiBM6fgjkIK
U5XLH9f91OpyLiwtlgOFNgyFpqiPx/p0NurUAlbyIKS6fd3M7HiWJd7LBS36QGlYs7LUM9D/C+lb
N6QPavUyEfagpMbDFP/ZqbhY1eLglXyK4p6mlTdBTBSMbdMO9KiJRRUTzCe7Gr6QbenEbX2yhTvi
k5GCY9MovTrvLE1uzSLSzVA6gynLvL6Xa31oqFH+Ph1Lx9TyFt0ABspZpz3Ojbz3/vtR84idPmx1
2LcOyOJJ4X00CBR1P88oSjOqHV38OWS311c0f47l6ZihyoYuo8kGTP3H455mSYIaA1BPQlT7Yjla
fcPur5tYm1ua0d4YOqO6LGrLcZ4SdeOeI9zCzJ+VnokTOynaG4A5nZBiShZEMYBNFDu32uiore3f
e9NQ0SlCkCX/RDaOIViMAcRNiuAuq8DVW6fZEzNQ5Ly+wvepxcUuIpbUgI7VDRCLLjuUpK1R9NWm
Ah2oWHxqChYju67sKmxtCDi4RpIdp647lA1qt2ld3UZcfZBaEDaWzO4n4RwB5oqsHvibqd5zlSpW
A01OR5ZLUGSCRgPcNpI/0OSJt8YTSnjI5mjj6voI5Lf6xoTqtmmEg5r21OymDBW6DjLxQYdSm4Iv
qtPYjFFMkvI4NDEy3lgjnb6RJgSfYoxiJYSenrVa94YCABmeNW7H0kMkYiAAmcwAzqI8ROYetLcd
gi40CgrRx2709gxCNnVx0pH1CcnGqVlxWx+2dHHTDKb1YwzVA69UBpNUZ7WazJ5EdpLtSgCVrn/A
tXv9wdriqiWVJva1mhYevVH30O6lUNqq7MGhT8Mbc7eC8ZVL98HaAtdAVDbpJeOFp+cQ56wqi5Jg
w+uvoXM+2FhENiRSYvSxYKNxys6UneEAVNwOKejdNvL4XdX0yvlXFsobUKCpJ4b6KuCFfeOWt9F3
pIa5HTO4fww/FHuCuJSazGmeUg/Fkh+Rr32ppZm7eysbXnkMLtetLN7vQUh69MZwbug4eJoUexiG
8zjKblwpNvZ44zMq5KPvzCmQjkRICk/tnkZkx0JQuNfP5aoFFCqoqlGISy/nnLK6llI0fQovlE6B
BsBT0PzJGgDKw83VQEu1DHcgxT32BRMjiBQZIBzV5XPMg931VawB83Txwshio1RG6oo3cMToamHY
V9q1tkAt8AMiSVJtKGRjEI0fWw89yT9A9erzZB8A/8BVAOXz8RshY+sqqcbbYyjIBsF5jIodVz0J
UrkeazqyM6JINstA07wE/BxWrQ/fcx6+oqT1oAftFtnkZwY5pIkYt1dU1FOQPC3narRuCiGUm0de
1vHbUQlPWo/KrlAEaChWaABL9Tn4Iuap8BSC+xYkF/Iz1/L2h2Fnx6q0CiX8JY3h/SgMdpdgHKyX
hwk8jq3PukzcQBCtJ9IXOe3CT5UFcABcMDJPP3W2gnmC5ME4S/dotQMmleyjn4RtOeKVN/tDGr34
Xig6VlOXxZkX0Z85wCIcTKdV3d8WpeJ1UvPaoohOtclNU83UldA0erCwBqIldb0DzgLn+slde4Qk
SUdiKAOGRpeg1UiQR8xxk8hDdQNP8m1mCC88vZfBX9AY/cN1Y++FraUXvbC2xK+CQr5Oy55G8KLD
kYNMUTZBJbvffn/WUjddIgT1IGogd1sWK/S66WsU6eEcAd1EXm2XjZVag5XezmA0ww63QvS1GPCD
xcVRymMtLOMARdFkJ/ijxc5z6IyIyA989LYd/bDNdbB2lC4XuThKBJQDxRTViRfpOxpTK8xDO++K
jSBz/uGfPhqc50zYgYRRXCysl6NSTEpsZST/arIKcvD1uA915ZsafhXJDs2ecOOOzL/7msXFuvRe
KpVGaROvGW+0YrxLu14wE9EzxnE/NJ1faeqNTJl3/XSuPUXS73Uuq7KgUg9ZHoPPaOiKh1wo/VDj
G6n36m27MLF4ugMElhOX8cEK/czVxi5BMZxIpc1HwRLbaMPa2vEAFl1EVRxBOy7Bx5eBJxLSqlxL
MX3xlWeZKUB5V663rKxGlpdm5n29KGXlacGMrM5TT/AnF2Usr/Qr6JZAsA4M9FsjYGtHg1AD4gaK
qEooN300FkzpwPgwpqBjpS4HRpq7gtd6W/ErWTv0F3aW8R7Xk07swIvuVShnSbZy0IzH4LXqnfYZ
BOnSN/a1Sh3jPhNN8TVGHXJykOc8a9VTj+S8sXq/LN+Sn1Ky4a7XN/v3+pfBX1QSHUoJWL/syb+I
E4L8oNujhbsLLUS999dvxGqIfbkLy7BGhiq2FhuKO6suzvVtASfINrzCjd3q+bqx1RD70tjiuI6q
kUtUj9EE/1V8KQnsNRaC3HNRmKkV3pXfpENqyab8vdg1j5mTnxRI5DxW/vWfsYbFnYNFKC7L6AcB
OPjxhFV5x8U8N9K/kcyNNfm9h2qmC4i6U547hzpzOZP+uG73s4A24qZLu4u9NtTJqFlepB6rTQXz
23cz88ksAlQ66g2cEUhzogxj3fOBz/bCLX29/gNWb9bFuhfbDzAe72MgwbzB7Y652/nxTvCIv3Wz
VmOAy3Uu3IWGSRxBGCjWGTSiKXfxDdHQ7uaasSsqdlCqurA0PN42JGCAKhrkDa8obS10dpsX/qrg
xaj1Bja6+DUzzGR2Ypfu/JEL6y/FJePLzDQDUJS7qT04H57ly0bAlTt3UAzpEzmUVtdhm7cN4s06
kixILSEjyYrICusgMkux3ZEYr3lkABpV5IDX1R4EjzdO+No7B4oH0CGALX3OWT6un40G4wYA5x6g
8xatIquBCu/1s7T+kXWKhA6YW6QBi8MUNVxmgTqgQ5z352BS9gA9/JgiNOtrWt+gMu116EqA4pM9
D1W9mYOsLvHC/OKMSWqIaCyDeQjQ7cY7GUwj0oNx81c5ExiZ1/pQPal2fJpHyo39cOY74m8VN1e9
52XTc7EJYZoXk54rqWf8RV347jyHfXWcvrSbil5rj/1Fd05eFCikIY2TdgQrDpBIYWaLSKUAz9j6
rrMTWp7fSysL5yiAIDQVxWB2jjM9YnM3U72DYdeKX4m/2XFcq3RcWlu4xJA0cVCxIMNjh/kkO/w6
8zAmVmyBVBg0UOGD9oqh1eP0X8sJvHc6VbSpkcqCIWLx4WqtZEInhsyLW1R5Mr0yC66aQoIZxUGy
0zLbKIKsrhNML0D4KyDwWHauOTCllY5qljfKos2YuAt7dV9JHTCH/Va5YMvWYk+riKWqwiLmkbv6
2O87brW7+iFyKzt7yzMTiMnRbhFLbHKirLAS6OiQazIGnsCNsoRYyMmI4RoRPets1+7+el9mAhbi
6xtLXLv8GHmSdGR/BND/OQi/8O+Qd23ySFUyj0U7oNLNmoX2dfe2NqSItfw2sUiJIBI0RA2Q+B7I
CPxArk8hlfBYy1EMGQImuJKIrVQV7Cwlx0YwHvMePPgjo49caLxEi11utFY/1U5XM0DlgO1OpB+D
MGgmeBid1ADsJGi/ly1AXBhbPxaV4o+l+nZ9GWsP4eUq5n+/2CiAG408IRpWodTUAsARuHPAlxPS
R5jGU72UYHAmT89hvUk/upYIXZjWF95KAV93l7WQd8Pckx81EAQpFSCt46iyhm5kENjun64vdrVE
d2ly4bqmWgoB5n/HTPROc8aUYY4e2mCqiKgmS7HYTf4kB3Y+WPwPHtxLy4srl6k8SDmQ4l4T3nGx
s3JtKytaLT5cmlh4LMxRCpk8YHFxRvaRMEWWkk6S2crKWVLSBw6kXdV3gkkGggieFi+hkTvCqD1L
IxCY8yyVjU73FgXn2pskg2MWVxFgBzTRPx6wYVJyroyorglpZwriW6Xcd91u47uuXfdLI7PDuzjF
TRtp8TDgkYh26dt0nKmWgIQ9jt//eiSy05+M6qLL93tZSwdTla0ic1gc95ipfGj9wRrf6e7m8X/p
9vr6PguQ4DG6tLbwNbJRaVC0wSa2tur1e3kvWxiKfiRWbodQalePwy8Eq3tijy6HXPvW4V2tpF3a
X3gJeVSEiHJdddXTDL+RcGkcAZW03la+NA+xvTVpvpriXhhcpt6xEqRiLsMtjXetXeOpACYGgxDs
KOGWYnRVsa7v8NYKlzl1KgdlSzo8v7U9gAYlPky6Ofia0/7C8wRMrr31Qq36IowoqgT1JhUd1cUJ
SmiZBr2ugMJwp+8lM7G5h2fBrg/ZoXdBAI2P6Yv3dItmcM3hX5pdHKUamgnGyBHXzMPAkq/uFHT1
/4W47FqUeGlncWTysVOlYADtrlKBuEHCGEIgGm81kNhsaJ+qqbjjqvxS9RMzmZhULmlUoM4DsFpc
/7LzepbR6u/fYSzF/GI2SIHcCKkXkvHQhONzFQyWUrHbOFJ93gPLC8px57rN1dN0aXTxzgQlpKia
Bps8M7FJSC7RM8RsDZSMBa/2sp9bDmLNyV7aW7wucRdXwNljkame7Ac2+SpUdmTMpv2P61o8MaEa
A1stkMDVAC/c4VL8lPw5X6baHIzD8/1RsqwApiQrgB2on3i5xCCDKkQFP5vmQIwKIhT2Mll/Ao3W
gYMOVhCyg6Cj+DzW2c9Jj77U1bDhfFf7Qxc/YVkTJiE6L3GNnyB62bGz1V8UTjf2tK/S3tgrVrTf
UqJZrU6owEFJwJ1hWnUJKS0SvMOgl0Gw4AyFmf0Qf2a52frZu/Be4WZvyBBc47ZwZ9DlH9AKY2b6
t/FF3oyZsymewAHj1XXgTSLGP8rvpbYp77MW/V2aWcQFGutQg4iKBMXV3gn93K5QyB2eUwsDXjt4
JOyr7kT7rRRkLVLQxHlTQQRpgCzoY6Sg572UYBYKadYAaI7yRsut2tKWhYWD1dOwUIQEYZg0VJYB
wKWQb5C7raVvl2tYuNY4AlZFMpC+GeBIsQJJe6ja4VCq5WMyxD+vX/k1z/LbFioZH/cr7bJGi2qO
jK17mbrJB74IQ0q9c93K6om/NLNwmEMUD92UY9OgCHCnPCi3c7av/8zs1u8QZRhPrd9CZS0AjMf9
oxLDpfGF94SymqB3KY5i28W/xBHCiAptc7OrxfwUzKOMpBPv0bG96esutkp1HtIVFd1MQ/2QSoXm
FEn92ofiWxSKm7QQ8wYv36/LH7dwuWkVF3i/sDMzp1UJIr93tt7baE93G99g3uNrlhYXn2tiRIwx
n70O6EN/zOQzkLtwxeiPhD4R0V4ua3H9xbZMsqDoEG+J4oEy1Qn4TOEn2Y1WPI9Z802HRMAjFTD5
GmIujvdIE/tIsaDlMm70Nj/X6MgM2JNlMCbKBLiFRfYQYDpaw8jDn+ilfIq+FqYW7qeOQHKFzg2E
AcLiKQoagM8o9aQ0PJcU4nlJ50kqraxyquKNOOhzT+PdtIaeBvhaQXO52PEemjCtxIJZ1kn1Jlt+
yl4GyDt9kHXqwfzgbj1nn9zVwvBie3VDId0QQU4FQ4wOXG6EZk6roiNfbIkAfk4bFqYW28sqSQjx
Xs9fUvcm+cgcEDkcJ3D4jfLxX1R3Z8/w4crM9gAo0gzAOSRliZygDGOvPNd11/DzXX+elX2mM0Mf
rvNidzMpmq/6J2uGAqYmTQfYcznWFcTgHxIyKI5MN1p/0PcT6qH6Dtxo8xBExdzW++8Tv3mBFyYX
3y4chzyOJ5g0fHkPSlQs8C+WenAf/Bu68E8+aGFv8QFjtNtVlULn5P9BugimQOcjgr54vv7Lb5fp
ncgJLWCqe2pRANK+ocB23aV+CgVgYmZ2IsBBgVxrGceFDDw0eoPVCGrrFDEYJbaCjU/P88LCwmeP
CqoQGPWHwEka3YhGuu9RMa7B+PG/LWThO/hQCn1UY69yjukHsbaSeiOm+RxlL1ayOGm5lPcYeoAa
Qo8Jn9gXMcTkoK0Q2zKIYcAY4Ed7aSuQ2vo+i9MGWGCg9ZEGb8xkizc3RbIVTK963csjsIgG44ll
CQhQoBIUOj049yViz1TgkW2A32AHvZfWBCjDy5yWuFvNp/nnL/3Fpe1FnEiMiY5laAguLyZLbFpw
dXTdr5aHftn20KulVelcPydrz9tvi2j64Rdd1OHSiNEWxO4FigshigutDwkIB9X9DTOrfv7SziJc
7MIUgpCgN/kj7aXV+ODS2iI+DPO8UhtMRPztlKaDdMZIvyWd/tDHX9pahHsZeqZGOyaG28TPHYRq
BggLpqDZADuCBgVYdDR4ljpVcD9QvDEgLFfIZjC+9mBf/oaFUwl4JVChwrUgd53dEAw0HCBuwLwJ
ZWNcRtyVNHa60AXV5PN/Dw344AfgOD8eIUwzG31Q6ji0UEXpz+F+OmsettreygS3VrlwOLGUTToH
S4/XscYawBKgtNwKkO+28vP1W/G5Mr9Y08LP6CgeqHmOA9S5cXSSMwfUnXtQQ6ROgHA+75kpu0KF
1GZrjZ8LUQvLC/cjy5UcpDLe7xgToiB3Yw4B55SvPc0xUTL+C/W8+fv8Z6ejLlt8BW0jBsIXBCkd
oCpKGTObDxjMb9HU2kLurkULFwd1WZkBl1wajAaepb+ikxhn5a/ga1tB53OG+nEn353EhWtTlCmm
dUCYl1cV/1kVbesZFJP/adJ48tg1lkoY93nVQZKVYC6lbIFhGSqNmNNkHCZlsBWgMjuhdzLwfpnw
za7YpGjPxIb0P73WQMh9vEJZlI0CHRvgHcL7KIhBmpPY10/0xkd+P3YXmzGKjZSnFQ60hGYDmcxC
Rmczfb1uZMvvvocMF1aUrp8qpaxnhT10Pc74vPczw20J8vHN2PpTmr34vEu3Qw1MC/H5ipJfEX/I
lK91S6zE2OfpHkAac8BshzY8bqxw47187xFcrLDVJyg2ZDRHyj06/WRGxOxBcOxMvmGBEyjF+ACq
8zEKq8k+fElvNuP7rRu08EwgdqjKekDUNap2uUsPc1sHsmyGN3jbieDWqVk4owkEwlLawFiOCUa9
wER3/cTVu409nf/KFQf0fpEv9rSZQG0k6Tj9c7hFrBk/lz7NoumWcR8chxEvGNhPLWA0e7DTbB2k
6yElCtYf716XJWIphHBJYK01K0O2Km1rgfP1vbLAJTgRqDCNk3ROXN5fyH+SzhraV/8CsrGWdF74
2PdRj4vtRA416ExRctSf6t3Myh/Z/St3yzMIEe3MC79tfL6NE/mOEL2wB18VUpA4/IlP3/pW879f
mBrKVo3FVGUe0pubIk4PrXhzfTXXI3B1CbMLpnKq5RzRnDrIdqvsevKQJ6d2/FYE04bT38g01Hep
h4vV1H02RkqP2yX4/9R3sh2xZCfdQ64Murw70Yak67Zs91aQ8Y6UubDcQjtBnXKEbBHaI8SSCLQT
Apue5hgDnP9/MPPw0Vm/A7cvDcrBlNQFHgYBOFXIVCTSaWQv1z/dVo6xnKmCYlBHMBI672e+Qz/4
76i/NjtMcG0FahvB6FJRIJ00rdKNPvFYOT6B0753wC/KgQvV3gI9Jd7G2jYu2Ts5/8UGCsYAtETV
BO7oyXvlOPn/ZDTbK9s6HXQRjcitzHKwpUFk2NLM2M/yU+tX0Pl2ZXecy42ZRdItKdut7VxkUcIQ
1SRmxtx/neG9DZh1kD5hNPi9p1/sqh+stRRuJ6m9lXRvnRu69CpNkUf91AoI9utdK5kZCLdlYs3q
ELpPfDn3Nz7mhoemi9AFLXTVmGJN+DsKBueN+V/V6DbeH7pInEK17GopCME9CMnoKkQWo+/Aqqqa
xC1cHmzv6EaUtJzjEktadXGBUcbupXgjmPmgPrOgYPJFuGuwua3J7fi2sHu/Az2ms7G7W1dlEbQI
oaT1ffsehOY7BUqTf+UY/0ZncuM9ovM+XNxKlY8sBdgV2lDJ11p6G4aNk7IRfy3hwVVdVgR6poin
BTcht5FBrD6i1vUN27h6SxyrMZFaLboqcLsm8sVKpuBKi89aLNwweWtaa+vNkxe+RRD7cdCSOXz1
5jdPeiRf554Gtf9+82Yngzdv+wXauuXywsOIIWFhQ9X5zcsRN8f7f67cvzkY/yETwmgvwTStjub8
x5PRJ02eFBOCor/K4v+8Rf+mLLJ+SH6bWmxpJAtJCwlFoAirX1RM7V56lrV445D8h0fht5XF9lWS
0eGgIKqc8V1SYcrvIQMIrHSQBTH7XzxD6wneb4sLtwwh7oY1OirlaX4WMs0NewxYaM+i3lhiIJ3C
QHcg6W7q5eP1+/AZu/cerPw2vHDPcoemejFEsyoj+ECOY2UW+wgToSDqArcn3EnvUkt3AeiwwVMP
StpMsbe82Lpn+f0bFi4b8/tqrFf4DdFomFoKIl1IjWx91HU3/dvIIpdUparDnOgcBgLc3XgtYGyy
u910W4+pf5tZOORBkkoWJDU+ZAyyV+FW7G4y2plx79XjVvl+a98WHlnBMFQzkjxwW02yNcCMoEm5
cRU2TCzHoUM5JCQe8HqX2SsLmanrr9cP4MaF1ha+A7AK9n+kXcmS3LYS/CJGcAFI4sq1u2fXSKPl
wtBm7vvOr3+Jka1pYdqErOeDfZDCaIBAolCVlamh20kJYvtDaRfQLPeT9cP+GP8CxD8/iiWgBoxC
ozlK8SYl6KHXXWO5z7zIg47DhvOMNwB36Ym+LxOc7GSh879Ujl7GFrBE31iZFyMuAXZQEWLyMuyb
2DGvf7cO+/yGf/0AfxmQf9KzezpNlHpWM2RtZrd+WjAzMEeC9E0TxD724XV9jI7pdXtNkCBH86sv
WWrZhhHwpJ9jqhg6pgulh+/PBun928rLAupPyCF5NL2RF1xke0jADxXW6D1pKhZk2vdkvlXiu6m7
l8yLf6a9VRXgQ1l7pUSfTxSoYXXUqG94ScB9HS0IsaKN+E9MxH9FZktAkqZes7zUsJLjiWeKFCgJ
4t3aYRFnWK5I9XAuR0Yv20YAk3VAI1hNcYlHEFrT6nc5uy7s2CW5JOnw/KLaWUmxsUKPZ9gqa/Dc
1ovq0I1gMydvRxtSfDm0l7Z+vTbM7EpJeggxUfjLzPDii8DpNOA2gfLxG42sTmOOzkZ7ryxGf0WS
rG5WnOY8jPTpbkjgjUCU206BjnJnLl82TT9NWrI5WZkfGjpc0S49ZFUrk1eQ7EJRii/XSkhLWaj6
mf2bBGrIS7BokrWTBSa2AGRFkdTxlGNPmAAyBTIqz4FJ/MwhAY4lvuy9KLnObAG9aFKuRZJiQFU9
wf/Hj/QxVLvTlH5SZTofsjDSFoALTAVUaEE2eg5FFjT4LmDXjd56XZxk05KOJcAUTSCtif756A9q
M7J9IaBTukJ5GRYlLDC6wbW7g14+LNG3fXiSjSGg00aM1TJnZINW7TTTxxbS1ppMIFcCELaARyQ2
Z7SLon1zmK/S9ca2b2rrjdlJ6G6yUQQYQnQ/a+tUotIRndLy6xZ96PubpZaFTpJhmJAIh/aXFg2w
a0HzcnvM9a6BkwUqn6SE20TW65KMD//RO5DHhCBnhqTGSM0INWrQRpMBWniKm9LDOMBqFHSzWPu6
wulif0tILmImQEVlqvmw8ixkDXW5WBmcBK1/+0P8yzPz550hMojm5Z9sOLwTqqPhGWuKQnxxxctC
lvlegWHr/ogSOGICREytmuE4ASJy7l+T507Zxm6hPK39dVG/2R9LBrZMwIiemeVMoy4KehB90eaj
vc39BM3EGoG8Kri1f1oPf1lPASqQY7XsmJdn1LA5mjCOwIXPAIFp78HXDZIOsmMgi4xFwnkUpWZK
dOwSdrBDpOPfNV9/0C61w8+0PPKg8rhYdgAFNKFwnJrsAiwOC7YG+WzfoVDsZ4gGoAbwRfIhLyfJ
XpZVwJQlyUmvG0DgPyjE746Ffh4BWHRzHqwNhiRoxzBD0gcmxDlsBPsgQBJ5//5uVIrRBGBZYlge
jCVmtsEBxykgxDBClkLbukAtFtj9ksJZhuzQd1MI9aTHgcFlYsj9SZEl7/ahAL9EgJvcmqjCtr/X
mF6jSdbhqUhe9vuNdIlslYWwJEv6Ql8sRIX65JETu+IiJBsvDNuHPJC+afhv/1f4xtwE1DGqXGcZ
Lozn/bMdX7Jpf15r+XuzYjABdZDxKaqZh3jN+n4jSM+PDQhVN3ST0VNke0cAm9KgFYx+wP3j1rG9
huppFqRhXd2hU9SHumh6J+0Bli2kEKaQfgPDhEeTf5KW3L0AsZACwoxkLGZtZFaQjGDDQVRqKXvZ
GsomJCDL2sb2YvHM54BVXP3KW1CQ87cQ+kNePP9Bp+v5m5CpIqUoQ8kvrSctC3UTXoBohWeHYeoC
rexcy1SuYObzpEcFEpYqbb0GzTApgWxxZo+lo5X00z6uShb4OcY+SzTEMDjTywIZtdy6J13rwOpU
ct3vh+mYr4AqTZxHVcmDGL5h/lt5Yze0wFACpCw6S+y0QOLOqG62CtYv+eqYEcp/U+nhGS4hFO8G
7BhNgBR0YMKpgLRKsJR6SPCszbPM37ZE8mCUDSOASd22bZeoKtLlBnGyaHR1JYLfmCS8lY0iIMm6
WlFdkiEKKPscT29r5UaVlRF3wwWsl4AckdGnpNgQGVkgQtRVjHCvuVrj7ZrFZri/rWWzEXDDYENk
gSyP2aTvZuu+za7XQvJZZLMRYEOzza1UOGz05YnFlQ9hK4e2H5T5sD+V3XcHDEeEYMRUmBYzmDoF
BI1KNVTt26gLtvXTAF+qTqGuSa6QK/T3B5Wsn0gASpS4iWMVd3NaoGIS38xRAO1XZ38QWbwhEn9Y
ARXuLQcy8JrTC0fgR7whe3ZIRxPAQTXTxqg6gIM6eaqru+oNjzhARauP9kEeHMtwTxfhYTbjTuVZ
1D+IWCV3mMgCIhMYsfn8d/WOR27/NNHMd/LITXJniDSgRCfJZivAPei6uHXN4PhaSQ6X9GMJWFEm
W17Y3fPi/Wh7SrzfT7dLjrJI9tGNDFI4E572MaudkSVeA4OF6C+DyhSfOOzsBKEi4Udpc1oZOhIj
OrxRFyu6i9cOpZIJ9ojxDZKqobJMklyMbCVF3g+ardGWAb9fbMP/vpL7722uNYUVOIsnVo1lKYyF
lWAA/8adrqc7DUIeoJr2vh50p8SX1R1lx0wk/0TNWMNUGSDy/IxoT/xQo2FNDYqDepBWgiQHTVSc
K1uit93a8NWEzv+xDS1/OWkwTv+t8oHkiSQSfSYTfq+6jmMNK9p/nkhw2vzNufGbZGd3iiyf0ppI
H1sowfAy8oInkuVz5Q79Spa5lRwDkd7Tl5pVZhCTCEjxXlUUmOf2gZG+1+kBVdcD7WZPctFInkki
vQetrm1TWkAT82YFWcuCH+ozfXD0numD8pS7BFEMIf4Yq2WAWSoOOlVrTy3ComJwIH6XWDJEkR5v
IQxZ0YybNjEqhQO8uB0apKBigtdNH2xH85tQlQmLS2YmMnyGZa0LTUmjIKpgGgo/T25/iU6M6Nug
bV8k301y2kSmT99MVZNlCEOKIxwzOWk9d6HYU4BgTa7XQ08kYaMMvkS2D0h97QCX3zhsV1Bc04Ou
o+Ka87QEahgekmgdNB73JylbUCEsiWDPBRNhng6F0aqRve1sy1kmdG33quQY7PNEGDzsfgXn1Brj
dR5BiVEOg5chdAy5jrJhoedqDcAVQWU74CplZsCRcwZay/BTEleKUl2Drhi0ZwA0vfvaa+jC7D6x
Tib8sV89xzz5kp9dQk0H4UE9wVc0KZximeKSDb6vyXHSTgN0yGY1xJsAtu4OM0NQChxoA7TdF8V6
P9hw7LYzFx7UuZU7bS/51rLLighhzVhQtqwQv+eXVXP8EYEC0H8vAn2O+l4BOpj1hsFg5WGKieFa
bSy1oTirXblBKn40I3fNqtSpapgE016NnahKGr/KSA+HmvqRNdE1zajH2PwwV8nbsi7eji0crDXl
zm7ojZUhdF4H+LzW4wxe62R0TpEl93S08Txg/qbJPEAvhppnMxBwdO4qYisZFKwKVjhlMjjpEuwf
v8sAejaEAKClTRel2RAf/Uk+6+L+/zmYJWaW+7SKtkQFRayaYA+OENdby9R0SGVKHnDPWaR///aW
mFUezcqaTPQ5BmUROQxK4svdot+nrRFY6m0Ct1u4xQa1vbn7y7n/wWDk9OvR60if22UM13BqZE7e
3ydaLEGx146NPH92toYCYGqjahZGDfbzD5WJ5dEw/AXOeTmMnOHYODjNeoclDRrrN5QmJNsFzo2/
TrDq8pJOSg7yKajJz9zrIr0j4AfzfOs4P8m6fS5Dxtl0+ZY6A7NpVgucXPPH/vxv6TPpphGAsyiM
NGYUMgLZsTvWJ64C3tySw2/Ybl6MyM5mJQDhNizqDD3IKNDuOAliG84aOpLfaRq9zOE6G1GAEjKn
21DpHQzaoDOhQxEKErs+v9w7v2tdrmufvNs/C9JPJ0BLASufbcv4XmFOFHIbAXi+gEhOf6NFRnLw
xKwy3MPX0YpsFpRx5NstPKLp9/3pyEYQnnbEnOqiyPsqtPXuhs3msd6Ub/tD8L28A1rPh+9srycr
Spn1PMThgGzQegN/9UjavCfZeWKOuK/yRdeGHmMgC8TF/+38qQxbWHVfGW7pxQDMD/uzuhjhvew8
MU9sREu9VmZbhbE5OVZW+DkdfGV5ZyStvz+S7BPx9T1bP3jQ2WUbZUh7TmMZTFt2nysjPe4Pwnft
3kcSQKKN1GzsJ9xhyD4OHrXHAL6b920MffsyO+L9f0P1OJjtRhY8XXwNnK2jgBlmHZVmluA1wG9q
A30SnBBvww7zdwjxr30ifr1mnq+hs7XMxyiZ8qWI0ZW4+orTfypbpywd/an/xNs9zcaZXGhegCPh
lnBpzfz1fQQF0ff5+/3llt04YrepTfAC0sf1zwIUGWaJ6WZ1NdXOVjHajz4Avsg/WK7yxwD/Xjsb
SUwyMyVhQ1rjtBvRZwL18yhO/TlhQQw7Kjod/r9lFJPNtdYuQ9Hhxun9vvRUn4uPDSbedVwvk9RS
movsu4ltplaStUs/IrAsoFQyKO50gIiu2x+7UwOqqSZjeV9+u74cDzHfrI/ofaYGNmwPZar5dkMH
E/eEgpAu14qS9hNKxxPABm3dBG5QCEzy7HFFIzROJISCs+yRa0V1J3kXqGy/CMCDbhgbLhAI/IzN
PJWqz6bWVyAEU913RrC/W3gwsLc1BaixrM0opowi8UbhnVYw/bqtktteqeNg2aIRMnLbXT7rsSR6
lu4ZIUhBoNeW5vaHZ10C5GI2Oofd1qTaQwVGG/HVufgEwar3eBaEjb76Sa680fPlttFqySUl2zhi
RlrX1EVbhhLtdUcD3Jr0BMGnGNK1PGgvAzOTSrxKLmAxKZ3m1DSrBkRBOL7CXLJxE3o79N/YKLkZ
ZZ9PzEWrC9mI1S54mliPxZEGBScSmG/5IVwhmi1LHUnHE55CSZx0RtnQLOSi2WhKO+TviKPcwKoK
CMMk5W7Z1SBmoyEIMFYxj856yIP/aEjjV4N5kIOLJJARU9FVOfRV3QFbmiqIkXbrjdTbP+H/MhuK
tAh814kqihUqcEckRYYG5bNUzLMuBXTApBRs6WgCdsGCl4ygcfBSpx2W+k0VZEFxZZzK/uY3mNGX
I6WXuQnwFVG1Y3pqovTI1YcaJf3U2unjSMfQrM2nPCel143RYSDpxySPToPeXY1190WywpeP3cuv
EMBs2srKSkzU+/lTmTAf3TlQdfYqSFWj9yJ7rwaxm3tNcy07F5cTncbLyBz5zmK3IsqbybRAi7J6
6BKR7mNXrq1boL/X6JfTYEw3LErdLSZvImL/Fc3aYVObo9VVt0VV3rO2vW705msfNYk/95Zv6IXX
8SRZAuVEZ3+VLl9qP3+q2JwFUf65nWsFZh7T6sKI2i1WVMzsKKwZmtvGMdwfjl/Kry+2l+GER1zf
aymFNaASpFbjqkbj6HPmL8rT/ij/AvEvw/ANevYBSJcPzbqiKLe1z3n0ZP7PeXTpmAIYVum4qBpF
kQfW2s+uboN5Y3s40vmRPxHUwzZ+3J+mbDE5ip3NsihQ/zRRwArG9SOx3sVLUJM/4We97GRLCLJU
O2l0nVMyafvQsr/KSDIF2fYTcGlloEiRYkRJYG6dpBvDLFKcCR06FfGKiElAV7ZgAi4VtgEtRK1M
wxSeYKr5Pk4+j4kEdiSoI7Zc5elECoi8Q2NYO5k9TG1b2NVHj3EsJbbJRhJQJlUzq65YU8MSxA4N
r7hLH8yjUjodNAlJAOEJzzoqs6u83d91kk8m9l61y1K24CugKSB+W6gQLl5LR00aTy1VB9qtEnx6
bSLx/A7+eZTFlii080YlUzinDnoTnmr+sAtUXf76jV3dgVi314yQvpUqR3GQ2MEqsVFqNOsMFjO4
PxTU2vMDN6EcAyvkl4YiZ9Ffzgu9zFOAj5LmRTlUeK5lcB3oIax0/VNEBAnJzGdevkgiKslxEJul
5n4Gp71PcPjQlcvGW/D4nUmqACZbRgFCipaWm0GAUlwt5DlJ/lMtpDv9hloIR729zyZACg/uzYUT
46hlgX0ZoPlPAiOyaMoWcESP2UKStsX/O7W9Zi5RMVVXn5mKhzsbGdCAtJ1j2JDtwHM//7B//mRf
TQhrqrwqu7yN8Wyq+7AviIcb3LWnTTJJ2TIK6GISpdTsFYIWqjY5ajq6lWoc9mfCf+nOlxIbqPo6
rwpoFlTc0wOuzifGFGdoUUAZciDK+xXNl/sDSqBL7KEaE3NaV+hahEqt+xb8yIqJ+un0yHAdpDJq
82U9xZe7U+yegmSNZiIN+SLdMbQedX4kfXtsE5c4OrAaJpyd9Rttl5c1Oc/GFxAlL9LabMepCitz
ORn98B1aeA/lrL2LlGK5rccErpxl8aTa4zt9m75odL6mWnrsNehZavT9xJT/77IXO6/SEYpxpY6u
3VhvHKuPr2P7pLdHpQmMwpYx+CT7V+y8mhoF6VMNpLro0+yXb5pHK3YUWOE401+az31FRhxPGTuF
H4q9HS1gj20uXa4wPOpodVPCE898jye5U23hc2W/DqPx2/6O/peS2c9rQ6yxIwU29uOKV1a3pkAD
vXLq1H7KY4g6whfVGy0wc/TyU1bCW9wmQAvJ+BeDEIYCPxy4mYn0H1bkLAbVjd5gavfMoW2OSxKu
2rFgpxyZuB/qaDk79cMxNf1OLt1+6WYhKgwNGDE0jYis01YbDQaRmgTph/EpP7Q3lh8f7a8ob0Gx
QFZ2uAS7BF62zDLQWEPFbFWsrEQnBhI4qA2t9Y2B96SsNvTM3hO3D6ZjEFh+2+j7EhZTUWrLMhqG
iE7Lr2OSuowg/a2AoNFGfpEjM0VWqJEiY9ympxKgCU10ZzJHP1mGUzslYC73H4r0W9Prt/1cezmj
Xqo3fjN/HaBM0RMdpvKbV44gZlnDdQnp8bK/ZgmBg2R73eafu+7/ez8w4bKqaTz2KqzHgthSQyWx
g3Qr3km2oCRyYsJNVRBzVuYoiYJ2Mo7TCs7NMqpvVGZ8W2gNERrczd4yzH6i0UOZZl8GW7mfCzN2
UmJUkhvm0i4xfmKuJhIsrLLtjY1CiiRPDzPKNWw5FFkhGeRf8m7/HHpN3Cfx1pgr7TEKNE1XUMkZ
VE2hF6b9pqrpPpRqIqmiseOsrIiahdbYh2pSPsZJ9H7/I+7fzHCI/RVGlGZYh7JBUFN08xOGQkPu
hJ2No2w/JPNy3B9NuoB8xmeopZptROoSj4re745QxeBy9fnyofc0t/KrsNakn4wfXfFon28MvnHO
Rlxg1NxnXPy/C6pjBENDmL5XSMDp1EcvdyiZ3/6ReOX30ilGE+UFUDkCoeyKnH4wvbYwZQ76G5/p
dfsj7odyMBP+dXrqGo8r8gRKELF723iYU+aSyr7r2kAZ389UtpyyHSnAyhzXm9lpOACNmsCQ9i6m
/1+oqIki31qasRkiH0g2R48rLf1h+istVn/tKneK3uwvniRSgxfzr6tH1Vht5gqbQ7ubfeJacQ2z
RKX2JlQlOLMnV6/t4u1vaEJf3JW4t2AWhs4eWwSSYshYOTDU0nnNjpe0tVvtxPtf5Cn1izvkbCh+
mZ8dAI3qRpk0M4aacn/Nrwg8j3L2PSnxeodCfCw94xfPwNmAAqQYRRYVZPilkrwGENoxD4fVkRFL
LwZ+Z4MJgIKi9cRKXq1Pocdgz1XAiuFmLaK7HFpnm4IQZawyxy6oBDcv04rOBhZwhdJS1xLQpsIf
pITM256lMT/6v0dLkM1TCHCREB5ZvXK2cEU+2yN8S7LvLWkdVj9aykOVGj41dYnT9eUU0NkcBXDp
22xQhpmgklC46mm4boL003TQSmc4/cgBNeH4Vi7m/VyXe4XZZ+MKKGMM3d8ZXcLyIFWg8xi3hyVb
DsSuT32dchUgb5nZLctMv0/tt0pjeUnVP/T2Eti9dZUO5dtUH45WDiUiosIQSjNOCirIS5F5Sdm9
ZwuNPTtOSn9eIDCqDdGx2gzNAazdMzqlvkFKWQpeupxCvDTNo1YQFVsGXf4gtn6tAjzyj/VxnU5j
gayagaxa41pZKGuCv4jaL+spwlxtK2XfbnoVpuhDGKxAV2VmQZdZM2dDCBE0qxuYSg3/9P/cGEGR
OexoPKK6ckgC5tqPGrKGvCOIQrkviK5S71GGBZcrAWc/QoC6yVzLoTDAhSOhEfCMF4TiBseo7hes
LVdxZcn9/g1y8RV2NqKAdUyPFMsaRn4fxkCZ27i+WvVvrJa1TEqOv0gli2g0J/aMvlYlIbXT96ig
b81Vp83Xsw4fsiTztRZWBnl1/P/mJ6DcUEXakDbIVCKn4qrrZxy6o5JfFUMtCa0vxu9nCyngW4yW
YGShcEtV+lMbXY/pval/3Z+L5CIU25AzLuiqc3XHjN1MauooJqRB00PTjm7WJEj8Sp5gsikJKFaV
42jkOp5gFvtUb/cGOVXTw/6ULidEz5ZNgJS6rdrOVjToBZpoFPsRbU4mGsX+nHbwMprIEbMiJbP7
ClHLPy2FPzzpDPCM5N2mkqMlJjiyNGdZmSCLpplHtGbO2XRYuCNv4v3BGhJCqa5pmgXDNgG6smxK
U3gmpoBl3v6mOcvVetce7asqLGVNmZda7QiDO6Vq6cQyRLXdwiBrZCtpHZrVUzVlt1StXJKcalw9
UUudbJyu9EZ1Yr1292d56QqgUD9hpslsaolZFIZOB1LpTRqCSYVhvut/ZKlCVczJhgOk/soEcinX
sahohqktKfxnzO+4EA6xSZ1yvuqK7dSYNIhV4yFnnVvJWH6Xzho1bJ3pBG8g/PNrkFvoEeyejCkN
Qfa7VsCAcKI+ehPXfbC/jBcPHLaKapiGClUjIhy4DSJ3TU81OyhmWjmKRq+T2uj91m7xetbfsMh+
qHvru66bp8VQQDcoRsmXvHQVUGozFWJKBtwhBUiedFYv8TxZgVJ0tTOtk4ceR8NlhRLWKrplknrx
c1P7YNjlQTJ5fn+KcRnsqi0bbxaNWOKRxOs8LTbNTsLlQxQmbuvmN5y9tTzxuEXmnXuxm4tasPCE
TaRpv7KqHrU0XjZaoKX4mbCtOcE2ONZ6XYfrhDiCy7+Cz6m50+htxHnMbhDb7U/44qE5+wX8z8+e
TmkSb5NhTSxY6PdxbJ22kIhvXHxFnM9R+Jhzm/VMVzKeD0GQil6IGnpT36GiCJUycHVMV4ulPtUX
kzAUZwUmekAiKoJQiVLENPfo3eJhEruKjuhudnpPD2w8PwsXdpOSy106ohCYZXrBDMvOqr8fS/+N
wX3xq51NT4jJJltptERBkZApb1U1qCOZ8NpFsLFNAwtICIHT96/bQotgd2sYOIFZk3lWUvgwYnyj
RPqXP9h9L8OIdMnRYmNVmIMdaE2DkK8GpD3uj0AvhUSAEtvAeca/xCLGVmnbkCymFcyr3Z8aHQ0x
1ahUjpaVHsk2MEGSyK0XepWz4W1rG6mT9f2hULNP6hx91Zb6uJUscQqSflbHz2WXOcmSOJVRPGQD
+FRZA1M//KWkH0zgUgVOhLEkbrLUqbehTc1Ro/XY2KkP7+LTPBd3tVU1Dq9+OswC/Z4m/hC3X/Wu
Z94w0NzZJitx+maFAorKPszr+JWqy0Odbk9cYD0m0S0at7zVbm0HSiZXtI8oPGO2ykvnouEB392M
+98dTfZeKZevegxrvP0lvZhSgsKMblqM6XBDFk50FndQwVQWqMCb61uF9O+jWmndXqWLs9D0A9qC
YFHc0NM40zdZocyBXdFwnvRjB4ae1ZmVY/TZ4kt+FT9gr5D77FcJ4XVTTSAYd+SH40x+2A4gt4W8
Avo7lIrnPv690YTbmK2zPpNVs4IpM0ePNvqtHdUPqW3H3maW6EMlENxS0CiYptVB0cmTnq1BUlLX
NhUnI+udUhYeKZZDCbWsqiuCzbb9noC1VnTtTZQuzB3g8u0UVePBuTjyampX7roo2H+b/Tjm/YSo
w45cuqSZX846dZO883QG5iEkGtHqK9PNuRSsmqpBIS6kGeYrx984n2K9Q2gU0DwJhrGBqnHv15Pl
RVYsIY9cOrOmBuSxbGQtQDz8FX2oqphsNFQ7MOfR0WYYZ2YwDtIgNqPmztKfilRy7V+CO9NALtvA
4TGs51f32S3IG5e3McOOVo36CWo6pdMk8dOM1Itkk3JgFrfN+UDCdbuZRqKyCpuU61AQV3P6GUQ+
9OBzIl9z+g0i38Uq7vmQwmIuRt6v3MA5sNuhcAfLflJj7X606bvJtk3H6LihuFYojplESF+Ykbc/
Z34S9qYsnMtab0ijt6Di5+bVqkD4V01ClW2BZtp+MzDZCl/cOwbuLGZaNvLOwlOHmLi3oDPHTQG1
oDwUgX3MKic375vIs/zRI4EFNmDu5b1rTT4kLGRX58VIwDz7BUIk0JSlQpcJKRraPHTH6AkFoCB1
G/aoB82pCaVcPT6j1wv8MmMhGMBxpclar3YQb+Sz1quaUw/g54OE4Y9IfzcRucqy8v1aKQ+sKk/b
VMr4PBezUudTFrZ1U9R2kRO0AbLH6bq91SAF37wvnPyYfxvC+E6WBbv0PjgfTtjSNZTwampteB+Q
8sZEYlEnfbimyQerTlxFGT4qbICsYizJhEmnKWxlrcss0kKR4G+tlb/lzX9atcm59ZfiPGASM/Ak
QcZSfIpVoF/0owW/lamAOwcczmI3G6ghu9AvXZ1nw1ChRrRMugVV/eUHKsFdsgmSoDpwAzpqwldX
qmt0+fv9nBYVzijutNWubWJBgd4Z/4J8wy1xCYHH5BH6Rh7v6hoQT9TO6nEzG2nbuWRVqXBAGUJC
Oxow3djOzTdW1FWnHkKZDqmLMbTVcj7GaUcdI15SP44beBp3rHRoZxWe3iqap7bb3UjsYB8nX4dV
BqGWajMDuQULRkXCqsAle85KjcRhh9y5+Vn9pJ9U0Kjc0uWrUkWPhr8epkby8flZ+QU9hFGFxTDY
DFtRLceDF5XUkYuENJujL1Ku7atFF8YRUMpOuxrC2HYc8o4J+yk9cJmitvy44I1rXzVojMrYG8mK
vrpthTEFWJpXq2uzkvEx40NsIVleu9b6JYV1UOcsIW5bEKj3x3x1/QhDCtCUJ0TTslqPQ5t82Iru
nuY3ZDhs+eDZ7Ztk1SSBy6ugjA+n6QhbTFXTTBEgII4XNXmSJaGWgNiDzIhGAPjzhy2vI8nMXmtx
Y2MifQg2FtVAvLKELwgWhcFSNoMKhof89C36zDsjdeYWXuzHg0ecxWfFsYEMuDSn+OqKE4YWPmRX
ZFOCNzsq5nDhXo69Gx2NG3qyr+aDdvzPH/CXWQof0FYTo5o2cLFa9U5ZV6eOZi9HuiDTHxTjijLd
3x/vubVMOIC/DChcKubWpAmLiyYcxm51zcxUEOsWpe41rM+vOtjnoXlB/6zn1iGPatNRqhl2q+a3
1F5zl5ZtEip6c40Q9s0Soe7dquRQLj3eEaniparpTqyovdYA/wQiETdIzBJ3SCr9kKhEc8wKB3GO
YAvdjJGT1uvsxuDcnaohYn5REOJFZfS4P+PXCUb+NZE+tS38l9oi/2FQzEbNRywxBzqejY6O6x0L
txvED5LzcQlUz8cS64Jzq61dDqoYGjKbEjJbbai4deV2sQPZJPTXcxSwO3fJJKflVdTL52ggCkXK
1lDxYgLsnr0o0rnU5kXDHEv9U5J9GrUPFpmcGfCdaLKL4wLmIBttIzdMNSTeqfAWVbJ+bEe9bnE6
opCbGdnefN/emB/NIzco0b3cY8eI955Kb4/XwS7meT42/21n81wMCwJUdIvDBmJD3tLnx3lhxyKe
rrRk+WaR3oYQ1tihsKYHlLS3OkUDWjzokuW+cIvBs9dmyPPg8gSH8tefoU7pqJOsSMBH/qyaq6Mn
11rx3yN7PtmzUYSjOhiNWtQ67hPu5rze1LiYC2dzqzd45ktJoReg/ZfBhK+a9QvM7fuphkr/m4oe
YLbs6KqX1O/2T6Ns5YQPaBo0M/RsRq95a7hzejAM21nWj/uDvAr4sHAoJliMqBZhxqvTgALyOllq
HFq95uglor0StPTsQTGh4oewc7hpWsmpuDgkEhUo9qASgarQrzuiJNgOdtq2+Fbc8nQ6GCEJutA6
7s/sQlhjAmAogz+B+brVlpVK31hQfg5pFV2ZnQopryr/tj/GpamcjyFsu8SCgCt0OeNwq/Rg7aKA
WOriVAoJiF4Eapc8JpFaOdMo04G+tDdMjRGe7SGvKVwknnS1MBGRtvZ9sj6u2l9qqf3ByT0fQ//1
O0VmrrHFxtbQGbjG7pCdomV19xfwIkqdDyKgcZ/CQbVpMQhHSNZ7fWhD5+1ohPCOPGQwlJQcqstf
7GXhhHilMpaI0RSHCoUfZ0H7oW1PwTB/Z/MMLUTVXcl8o1BJ1uz18xSn7HyW/HOeYXHamtCv6RAM
8iovr7QY3SNXAdl8hANdWLhtJCn2XsKo8xGFnbk2VVRuBOhvN39Z9QNBj+9sGN46Sl7eso0oYKFd
EKRIFXy/pbjrUeDdrlJ62t8jsk8m4GDRrIsGmgvHi+WaC6hsp9/BC9lM+M84+0aEtWDw9QbOcv+g
RBbcu0E1G4lkMpdR6ef+E6OeodnsVU1qXIdV5o0oURBVstkkX/45xjubx9AnhanxGI7QqwwNYuAu
OBGUGOGkLQEI2eF9/vOzoawo2xD6YFvzjB53AekVGFR6K4xfO9VVD5H6/51e8baySzJpbQG8jdbs
KZ1PmhqOpq9nH2cLEh7tVWFKFvN1jvbXkytyn3AjKkrVLNh8FQzSyhzqwbFXKPdK+cWsJj/NP/b9
bZXKKAWyjygARrxpjUptbMaGHZblVh3Q4WODwEql1VHZhhSAwoqnEWr4eBarJ+Ykrj7iJa64z6/G
f6JwU+pjz1FdfFmdoZPIhoKxaTNFytA+pxyIn5/gqfq285UQ7pT31Y1Mhf+5WvlqPAInFwOsBfRn
CGe7mlGHs1iShIVeZK5a5TdpnweakX+HSGnm6LpSOLoFXzV0BjZN5HZot0RMZ37q9alzLEhDOlHd
u025fSDNUDhRVC4eQZZ6ThbUKSvdJwumYS2Vs1bLl6ZWcicuUbS3mdY7Rppe9d2ceWZWTpIL9OLn
e5mZiCcLhOuaQQfOm1ZzWFvV7VrjcR9/L74KEUH9s3oiokzRUuVrqfFX4frMUYqO5jU9bTfgNB72
x5JNR4g50hVNX12K6eDq8sc8aJNFsmCXnn/nk/kfade1JDeuLH/oMoKexCvIbrYZ7zUvDFl6b0Di
629ytLvTwnAbOtrnkboIoKpQKJO5qOaJz6oz5tRKtbiQ2tiqUfodhB3o4jACzH3fJmEuGw5cteST
zVtWfCKPNfWgAO4CPrI8Dq5GKy2iLOQ0NILzW7d6f50IElyGXtagnDOwdYZ7nRlojc5e+TjfnRey
7vJPpAjuYmJoz2k16AJw9v0KRrCpAhREtUOxZ9fxgci4PWWrEuKLquB6RzRYbpu+uvFOAZowUL/P
L0qmdEKAQcq8d4cSOzcbQIIyvioJ2f83CYL/GRmCv0SbAVBrZn7XXCeqLAcoWYPYHVljDKEmtRMF
FXvUDEwZ97Hstl9L9Z1YjtiApReYQeQjjmLaatvmwHd/pRbbg7KPe/8/7ZgInNfGXRaOEx70VjPR
wgni4eG8AJkmf0DK4wafWTg3wYLconsd5eCu7ymCFyDYy/rJpNKW8ztxA3o96n3Y4HwWabAbw+e7
N7txguEmPugyvDOJmxOnZE2MT6imhXeOZn6d2k+ZXtMkjIBYgMDWaiU+dTUBfaoaolfIeWQ7M8IV
5v0skOR7hWKwaad4vfqWiTE8tffm4//Oo7bEZ+/+SBf8Q9jYVVQNsN0UeIdJs2282Ff3C42o2wJ/
UBZJvOEZnokkRNaWmCEgMDLeYMB89KNdF8S+uY+30aW5AdfncxxTgpJQFWRecaGiSEb2rb6dqq2s
VCbxi2IbWMgTRZ1LXCt8vDfcVxekSexFYiEf+oV/3VuxBwz0PiNA7LC3Uf84Zw2QtefD0srUVpjI
ce8mAAw347HS/+c5vze5NrEsE6VGR8Trx0RoUrvIvAdp9im3630aytjN3tiCPh7juwhBYTMNmOjF
oCHnjLGbi/qm9BfFaZ/NfX+ceqp4yhNIwvdKgMrefQwYljlIL6MfmFA9yBBn1k/y/VMEDVbNyEi5
hfJbVlx1xV1W3kqXu345vIsQLrgZTV2AJlObgAz3AygG5j/K8qLz+p8jEy64Iq1IazRQxyq1DrX2
XBvdQS0lMw3rj7F3KWI1vBkzUlslRv/DDKWSXkt2VqV8qazY53Wk0Cy1LpMs83LbeWhT/kehNrrX
0d+g2sAnEtZYpz36M0qoZcsx4GqrnpZ+l1jc6kG9ixAXqAAkup0iXLFvLTIACreuJvRYgXlk3seH
gZZfa18icu2iWGrasDXkgYm4qnbW0O/Wd7jy3mqHXNvWqP2gr6HepVu8Cheskpbqia/spcXDJdYW
rfBEtrhcM876Ybb6RXYYgB9nqQLPNwvpiT2+wTk4suf8WgxzKlGo5LeNPTHe1/Vb7rlAK6Jp+JPH
/PA475pZsreLWZ1bnvCYccrOIvlU1kHDjU8VT31Vnb6rcXlw+PDAxvlhGPvN+eNcdPCcSOF1Y7QT
WHoNsuTKlsspQy/3Am/6R+HM6T4uinwSzoS2OUyWW9VAbsO4HSAPsoOy6Xwrv186Q+Qzy2uvqFN5
ixM9kZdOk9lEbVQHVndZ8/Ro2l9dVERnEkk2cPmhcxsoXAyFExtWuCiIixSxe1lPm1T9g9Ts6VoE
h18zC73DPXzlPLZeA+w03gOI1gUfG5f1dsjUQXD8VssrRjIUonWUxZaJz24LmFY5JovMrATXqHVz
aqpdU7/Ff+914xBdALKIb81FnuyeLXREETdRR7Uw6qAY+m3WvRiREpy3odVY/VSE4CSStOiLuYzb
YPaGTftQbIqg3nQXIa0PkTSi/DiFgWgHg0vo/3URkX+owA21ZUwdg8axpWnD6zyW3Yw7hrHRbt+3
IG2I/HSSZKH/ZYkEl5njoDArdjRZja10AAH96Qf5fjpm7NDB77aHZQgjZxJ5q+YLuB5UgC0d7XKC
foRRnBZpBHD+yj066KlNnZHGceWlg2ymZfVKeZckXilMcbrKbMefV4piYkwo9rWrfhmM/3mlyC4x
ydLEjrnK7PuZuFONtMuXNH3WQV2qdRj6H2TYFKuPLOdkacJ1AkikqhwtnNlSRBq/qa/5XvfMzfLI
IgDeeGuaSGfvN+7pVfNGG6Ljopqq62IbQzeUlZEXc/1LWwjGL34jAbhaKnNOZAkuq1CnWh9jvf6Z
GiZvBxh/GTAtkOb+0sIkiwlWHcqJQEE3AZiigCEPi+tclSbNC0GuXeJQVvdvmXZSrQW3igi38qAS
s8sz+Kwlxip2nTftpttlyFPeJLVu2SeyhJu5msc5rm3s39ucf0qXIKDze4zUbAs/D0D+fX5xa/pP
NAB5WKhtf+zqtu14CtPchDyebtT6s9E7HqvAAxjp3nlJq0s7FSUYADcMRY9MmNrSONAcpp1i/uW0
liZFqdNaCwVOxQmn1mdt5Y7AaAma1joivxaEXXrZZtHD+WWti3ENDBWhhc8VayFNGOYzEKvrYHI/
V9N+zj9jbue8iDUVJ5ix+luEYFOzHlthNUMnVEtF8ukKDUESLVgLNE4lCEY0WQBeBlYb4jPL9Nz2
01A95umlUb4M9Sel+pxJu1bX1e6fJYn5zsid+1G3oXZoJvemBGBONZ7q0LvBkL06V64UcKapLsam
YbsfOjnbsqjtdMFnqzHx6icw39R3fbSTgDkRDKzJH5BcGIstYcjVBrbeMjH9a7Q79lE/uDxr3jx9
BQRwlFaLy+lu8YIspvMXad/3iof6RaKgIeqQ2UAsw/llBG+xKtwTR7nkDM2VXD8uw4jwjK3rlxo4
Gt1yN6OvTKJBH4EzhUWLKpQAMIqzcHGSKCsgDur35vdlp4GfGWge3qC73tM2rZc/yqYW1ipcp8sX
g0q30DB9aMHU3ytc/Kr5rQtuRXEhyiQaWp9sF5fpr2c7cKXEIAhEMcyQaen90D5mAOJFN7tkQ1eM
/hdBy4ecPJnatCrqfIQgNEJ5gzVutLCReOQV1/WLCEFP4xZPza5HWKcV5VU35i9WYjyBoVUS1MlW
IihnnLPIRssmQgL+TIbHtro77x5lRyJoXpSmrDEKDuc1fmdNB4TAO3tA2VfKPb/sh/C4PN0vMaFK
mOYqvCWwMtXyWuPVNCcaJZ+y9GLSZN1b/6LT/yjaG87RyflbnV4NcDA/g47lTbYgS/xeZ/baG+aX
hem/6lqSRz08Vognc4t+/nIb+gmyY4hJqwSjIi3VGirHs5Bon8iKbRWIS4EHAbXowBZqR3QGAV0n
Q3aXndminCfbmGhcbaYZF43ial6OYU5WZV5aBOl0SZD3OK+Ja+UFbCSwQF10X9sY5f1VGmN4vAzo
wg6UvPZ4Vd2PZQo/XF+NHdqFMT6Qh92WANWVaOYFiF2vdJ7dGiM52NwCAgOivBhwqGGyseYGzebh
1lai75VhfUGMcYFeLWp13JZ89Po5vH+zsENNgpTlGDkIYOynFrhA5EZHseD8xvyLNr8LEd1mYeVu
HFs/b4e/tfn3cFLW3c27KMFx8nawXAaWisCJi61rYtAHPRznlyPbMsFxWm2DvvAQq0kAo+8mkZ/F
X2pHFpStq+77QgS/GblJVzkx3I2qPHcqwrJHNE/RjBhUk1VTl5/66NneRQkudBxUK06yJRxb2sq7
ZKO23xLVuA5r4JR0j5U0s3X+kAAm8auh2LU521GC260riBfG6IyWzau+lZj/fU2Y4vlVBE9G3lYF
1lQU8UtvNJfAmEmoFjdfWJXklIB4r2mSK6OaH6uIbwZnCIbU8FkFErs29Xpe7y13fKnz8lPimvc8
H/bcCG+UTH2dif6/92GeOA50Vv/6sVo8Kn22BHCT9i3O70aMNXW2JIsjMUKMnP8qJC+U0OLhL2HS
3+MhsjTfed1Fl/ivomonwXPcxZ08IU+6IDbEwMbUX7O63rmy+b5FOc8dtOBblCkNq2hA5FnpA0X6
lybFTc6+jS4qEdFT7Lre7GzPO4C1t+wv5yU4GZuRvLAKeIAl4gRc3RD0OyTgWjzT0w2oBGSZ4PMG
iqfMr/vZgQRFxxMNMc7MgNuTUQKWkmrajkhwe1kpcz3S9Qm+J2NjZKgGQkMzABJifw/kQ3+6G5GH
S5p9sgV/p2RDV18wBl7QANPCOK6IK+PUaZvri0P4FUirPbCdLOW3lqNCF6GBznsVL2aMnQibOWfq
yBooTOuHwT9Jxr/qVr81ZreYr6iiJxJF0oS2MUczzJZYBzOaxPQyjGiONGfgkSy2ESin/PPbuXZB
ncoTfJ9iWPk0T3kT5PFVRTDSUAdlZ0puwVUlOZUiOK1CVdKkQYX/rWygo4Gi8jLPuH1b03YOzi9p
1XudShO8VxWZGOGbcGpLk8rPIsXPRx4QCWSecvmtc+cluC+edXZUNljZ0iuFIatsM+4SC50h3V5J
3oiYXeKdX9/iMc6JFLyY3ujh3GUIwyzW3wPXAWMn1gzt7LZOQiQvMuleCu5L0UZwoRCsb6ncLr1g
NdDWUUdtD8CTk9VRP2KXIjVwenKC8yLaCHS16M1Z/mwvwjDDBlxqi8JYm2LeThtm/EaBeu0SOpUr
ODHeOlluW5Br4KFGwhdWgCvjqQahcpzI4G7X/NepLMGnxG1uz/PyzngfpP1zIMC3/XQMAMYgpfVh
LNHBPIXSqDg9t3qa8NINNbQt9feGdq2pFbXTLcs0j0T35xV01adowP3QUERwPhA3tKk6YEQPIco4
xpuR3TiYoBtcGULd6lsUYNr/iBFUUxvUdq5KhO9moHsKVbiPyMELO4xBuzSkIFo8mLKG9lXbO5Ep
KGjhDuFgl4hWnAQEd2nrVeh2G/SvZS7rjVqLVU5XJ6jk5Cis15dXfcpeuvExjHdxfG0WzyqrN8CL
o2YvG7te99InixM0s9JSkI5hwhItdkubZMq20y66UME1NtbbMmi359Vk3drf5YlZkrQzushMYQnq
oUg80yvrHXD64TvZEBiHkGIkGknX0CuV3XnJa11hzsnmfkiZKCpAeMYUqpPNT7Y5vubE5MfQ7Pza
nQ99mR0nFl6PM4pQE/MBo36c5/AYok/dbrKjkTebxuqPeaVsSmNhh2paWhXlLozUTZY5PvLwu6ap
tlrJj8Coejj/9cuV8sH/n2ybcJkOoBadigH+P2XBpANcHexs5yUsunVOgnCBWirPJ66jUqY2kW+E
wF4sKkCB7+oJtJYc0CBFLenXkUkUrtF0bC2eKVkdkBoT6DUYr5Tc08ZrN3ypW2SCS5l5rWahT1VA
uEUxM2pYBYOyL2GkldBio4NSB1gf0SbVvGyvbXrLzxBCb1Rf3VkMhaf/tsmC+8qdGKF6hQ/I7ZQ2
aeWBesPLnQsCeiwNnf2hzNxWL54TvRF8lz0RkIsZcMvpUFO1czyg9RjGpYsRNes6V1+VZBeWFa1k
RSnZ2S5/P0ms9XZpKlqOcEzpX9DD6zltDgSxYOhxu3Ky0SdZS7n0bAVHNgw5ADsI9BeDOndTClSV
zKwsynr2o2idJ6CzFXQwuxfmZN+ronk0ovA+TwHt3yj2Q2TG4CZpgAOI/oY7k5gO5Q6qIZhjPq8A
67HV+4GYQmqDc93mPcfGLLEV30eHt9hK89LjfFQ6iU2vX8qAVXYIZvMB/PPrKbiKXSnjvNwn9QsP
X0BwZLXSOH/54o+O412IYMbVVEx1H8Gju3xjRtdhssvckerku5YfiVGC9OJi4Hfnt1G2MMGQQfed
dSnDwvJ89sbqybQu0r6WGOu/qNT7ygRr7XQFFFUtnO7yLkuIX34FNQ9IAcM3+PegpwhOSWCGfwy+
gvvqXbpgul0ROVGkQPrPmBEUvoff7itYdxPvsgRz1copq6FDi6wFqLrxfl/Wumd4FyXYqZuOTW/O
mLnkmbsbk+q6yuZvptV+AlIjJi6br4lmyKpl52WChutXO5g5ouQpQa7Ujp7VYRenwBQuDw3W25DE
U2ZZM/G/WPnfi/xAwlJZZRe2KX5/aWb4XztR16UtGOME0C76Bx6zLDQjRVvS538XOJcOlAXYRT7C
tx6/6UAg1VxdW7yKsJUlY3PpvAXgk99RTJRGGyEABwS3KbH39bjfgDU4AE1GB5HgyZiZWcTucIIW
dS26lJBz3dMZzbzJIy1YtCnae3xdVrJZfNcH33YiVvBtwLfTx7KH2KrLX4Gdtq878nLelS1O5JwI
YUPzKm/TpoQrc7KLJs0AXHqrRwPF4LXkMlj8xTlBgjcbIlKWJMHJxeEIxBh9W4A3rhwH2oUAuC0k
y1pXypOtE9wX6LqBqBrCBGqV48S0/Cmt7CB13C1r9SckD31SDjbV3X7vtmDUYYohC34WpTi34sUt
nAQhBbwKsonIGipD0ngJhoe9sumYn/Z8wQRyv43lfKeRSKMk5kFbFy+F3jzaxGmviT5KvkamSoLf
UzlL3WpxOXGm7Jo4u+0aQ5KYkqiSGFtoLrOjysJNHDHzWXGBWmgM1cZh0QQoKwQ45xV39Q5+P2CR
3EBzeDvnERS37GM/Ur43SuXp44/zQiS7ZgrvHkUN876t8fa2FfOFkfSuZIXkYGS7JriWwg5tq5yg
JYObPcVGcRj70ndIiIqElDhZtmeiP0lV2+wGeGpg9yfAjhkaj/vZJvaTy8ZnYDyrWsCGVL58Sv4n
UcEZaxAHr4wCDVQ6W3K9VpoEVu58c9L0QWUEk1iO10XHVm03sRruk1GlWXkolM/4L1v0tQV5Nnuh
btEs74Bvlm1I/ZBPeB2VR4BkYuL+MNp3PGz9zsl3Earoqv5gzg/FlHn9CLRZcu0ga4K38sxfneQT
yw663YAOGDho6bdouFN79EA1t32L2jt5rNwHld82qrVh4eRVKJxO7ovSP8TWwwhgbX5T28+AZdAm
gyYj2ARV44B+e29g3+vS2mdRTnvzEv+lALLaaNs0VcHAAgBj3TomSbgjQANg/cNsvNohsPBbcttE
M1XmXUSyYFJ+KNXoARIOo/bAfNMPQ3JfWOi7NRleCmV6UdhaRZ3eSYDFDKqo0VmQZToEM6CoHL/X
rPJKrfQnQEG780ur3I9TBXRuJIe7YVPOJbWnghbWfVcC8DyZaZ881e3lNCiePVkblPiAAZlSFr+Y
Bp7crnapNynty9t+sj3VulXNZ/BQQzORqXFwHuVVzJ+1xvKc4UXhX/PwNXELWob1JmfgrZos2vGa
1vzVsA96ptM+LL3IfCgyELkQHZsOeuuae13ybRib7eBcwBMHxXjRqb3fRldJDbrL8rqfn5T0opq+
dcln3b2F/l7w/nmOB1/pjqRLN471Xa2Ae64Cdp1To9e9CoQVpeGBMwnY6Sww6x9tkl1oxaecmbRA
B4GRfG6NHGmeIGyfImZvZh56hqv4PPsEAlxf1w28xHt/YCjGWq8ZqME6AMg1XeXrC7w3v2d9SNP8
G5uPDH2vKZD1mpgqxrM2DdjahDpq80ktnhI8450UQB5Q1OYKJAhJ5eI4d2Ss/Lx4HXrDzw0U6VIv
UUAxCwAzkm3A8uuwwZ+y+BjmAB3lflVYvtUbm9F6LhS2KdluTPudWr+AXoiObfulG6+UtuKUuWiL
IeNF4bJAjQbrTgWevz/n1UTR/xGESU0ZM4CG1yS0ToZDFEe3AHpIfLV8HLTrJnloRt1DJZY6Woke
+nxju0NgTbWXk/GuUVEYGkB7PDRbbWabJN2HaGrKChhmnFMn6hNvwoR4m8Sepe/GESkNc2sM+rYE
L1HVzzswWXlJdOdYT5bFN9Goep0TexmIpkz3sUUzRBfGtE6bQO0sF6o3UQAiUjP8PvDS0znQYcvH
FuCsiTJsh/Bey9GhGT3NmCgLp4U0rqGzHe9rhsMpf8TD97T9bmi3bqnTFH2iccU3fABOvnFXu+gg
Gu+n+d6ePmn8E8+Z13GXzuZXU3kcABfNy0MajnR2r5seVgCczTTB8Kabe5hGvhwU0Iq731lneXNM
9nPZBXac73h8zIGNRw1Fw9Al7vY+BYdHMZEXw46f0XlzHJJ8rybG56R5iNXWGwtjQybtkOgTNTi5
ARce8aPmYUazK3eSvaMp8G/TdVqWB93g18Rg24Lgg1rlpXed2rfNEJ8KOF2nA0vXp6m3DtacHHhr
JlQfu8BoBvxy3D+2PN0nTeer0TfO4xfVDqlmabdtDUDGXvlOzPoisht/4dxMw44AWQyDkBOH9yJ0
AlA6bVlPzW72tK7Qtq7RUKuwt46NeUK1irwqra518yI1KspSHtO+u+iAsGGo4wbtCRda123rRvFY
q1FjuLCrO9Au0AxcHcUVYKS9GqApFlGvifuiOs+OY1wmjPixrQaAsg6y4Zhk2lelsA91/XWK7cCu
0o2RqJtJ0cBGDIawRzL9qByySckC8J0EmTLsuh5q3hjIJg9Az7xuw8+9Wt2xiaMsrXrAz/askHtN
+bXSGB3CyU+cQ0mOJZpzWvZt6rTABP7PcKXM8VFHwBTiqqrNYVMNPfQ83jaYG9DtDKcN7H9sFavR
Ca+lzFNbza+NGvjUcNpRi0KSXW775qGMUq8YuK9WVwP4aCMWe4V2aznf8QqkJblW2V2cfqvbmvL6
NbKV4zQ/Oll6UADySbPY/VSTxLcb9SmcyZe4f7aSiHiRQg4svQX2ZEHtPPkxZZOX2OaNnTu36azj
Zs3nrcryg2YZ26qb9pmmBgmfAIES9vsK/ZtAiuKtn1bs2DnWt97QfCeaan9ANsquen1v2EhQKmMy
3+oz+zKVJazI2Ic5wnlcWDdRk+650wWTU32Z8/Ii6+rBy8PpE4K0i8Eyj20EB5rHw30/g3h04pc8
1u/CZDx0tbrR4u6WhMVrntmH3GmOseXC3ODs3AY0PNP4LYtDHWreoavA5Qlw/aqkoirmG1nf3KGt
98ruo6sItU/elV9aRX/pAK/l9vBVDPUFv8+US6uaHgh4GHiYmr41RE8Gg28axoLBC8ZXfZYc1CG8
TZrRoqHpXo8c6FNeVgyAk7Rz96sSZjduGBH0LCc7IMXu0oRtHUW7nKJsrzbxPu1RJ4xQe9IM6nbJ
3u7NDT7HG/Xqm+LMt2bXX2k5K+/aud9rUdVgf8rY43Z4MyjD19kYTV/H7ac3bojn3qzv7Lrew4Zf
APCW4fWAI02nK2d27hpefNfsfDOSSTmiHubQuAcCOmP65LN4OBRWr8TUzZha0BFdEhmKHP3YA+ei
Nw9z2ftpqNyodnmFzpjyatZ79B7ayqe4TXPPdN2up0DDnHF3D8ZAuWUhWVuVfBuFxaaJkFfTqjsA
FYFOnHVPcVKAwcwa96ZCMFwWbzMS7rFtu7rvGHVCc/IJkATjAZdK1NkbYoMCJU5srx2TK1DiHgC6
e20m+cFED05mKhu3TvbMHhCjTS3e2SC9NmskDZXe2FlOeZUUmKk19S3PDNpH4wG8XfByJd8ocCt5
+TrymRaYtWnLZ5I+1bpGG9Qf8+bHaJSXsbOb4tfUMGgMXimAHnvh3NPE1v3GSGLKgKHfAqMnTzkF
TF8UOngGd15FxtGbOLkPW+BxWwoODSwgFPAF2w4H3jkzAIVuG/cH9t8zHDuYzcLTZsWv2iOvYmpn
D2H+I2kTyrqrWM02rnuXVhcMdJFjhIJNX4D+ybhW1c5rEr5n5XiVx3eFnj2F1bM9Hh3SP+XxU+N2
V2Gd0JAc68rcZZ26ieavESF7Ho6bIY2oE18RZtDUmLehMezUsdxZHeb7Xp3ylnTmho0/mgiWdzWG
+haDjki7R56bO9RsQCGj6Ff/B6YxV8EdiTwHqX19KBHKwJ3R/+szvQB6OdLbc32TLMMJ1uc8TbxO
T7exJklSr79SwHOEkRIDvBzCu1mZDNB+saININ9LEbQCOocS+Mfzb7v1h9e7GOFFPHJVD1staYKs
/1z1W2P8Nsd3zJZ0M0ikuELuL9KjvCmytgkmlg+LLaD40GRepGK0JNUAAHZ+Uet790+iylw+5yTn
wOc4n+qlN4SoVwsuY5u3tB9knJayfJgpZFfynuUIWZFN6L8OG57QGLNgnqaiIE5b4Jb5uArTTfkY
fj6/OkkOyRQ0I66RXygZ3q9u1OXUZoCfxD0HV2++RjkPyriRkSTI9lNQEvBgmWGqYqHceeRFfOQj
uQ7b5/PLkggR50pjWx9ZRTDhbLD2WXMiatTNc+b0Et2Q5cTEcdLcMBolcaAcxrV9cHbuTU8ZZrZ/
h5t7Xe3/0UORbKHtyhiVaGQu1d4AxNJzFT+q87OTSdckydBYQvpErcPCSOwY+fyvGFj1RtUfn12/
uCBBj8wALW8TKRvv+nGZIDADQC66g5dqxomNsT7GbVCiMoJbKiEXNjs6rqQ2vb6qdxFC3qnt82my
e5zUpLd3ZNSfFKL455VOJkLYuJ6oIV4RS3igFfcoipa002MmESLbquUjTrYKbJ+zTZZmoDydeDAj
3tjMg/lkzKqsxvIvLul9y5ZPORGVasmgVcvQnnqwtnjg5ttQoZND6zf2n2Kb9EdwRMsq6rIFCv5W
i8ZGxQw+Klflt1y5HfCOzxzJkKBMhuBs65o5cTbD6wFdEA+mG63gHvvDhPk/16EteLohZNzEJPZP
OPm/KsMmBmx+qzK87h7+EeaIt6KipKrTQJhZtZ5plDTJQd2TJci1PZ1X8/XNe5ckGKtuFk2SLEXU
rrx3mLZVnJsZvHznhayO1mgLS+tfIYtgr42lMTVW37D4ta21a2+iW3IsHotNd5lemz73nEMD4sve
SwCZ0nr9JfkU3lVfzn+FbFMFi26hiMBQgiuMzGpT2w4dstTTYAK5/j+zwi1NfifrFexaUZ2xURwM
kQ6gkIF7j3hLi3b0wKB9fk3/YtbvO7uc74lZx1ZZ5qGRtGisDW8XblbtOO2+Tt60wUYeFDlkxnJU
H/PU7wIFiy7QlgVoHRzlL83lb4yCw+80l6/74Xd5gnW3Q8bM2UBHxjzV2564/gys4fObuCoCiXKw
+GkOwnRBhGYxzU4nXMaJDhb3UNkqcysRsWpmJyKEyKwtuowXLW6T3MLTMzQos3ZT+Xh+HTIhgosq
56Zp8gXZN+YzEpwZSrBjeQPkfe79J0FiJcsobUC0LO7JmI55cZnU11olueHXKEoc7X3HxPpV4VrW
qHSQsTSDoZ7ss2zTki0QyIMFRqfI8MzcE9/yzy9t3VWdyBVcFR9GHttO+VO/WxVQkdaWPBsjhsAb
0KuXm+i+v9T94hrQMF50TQ4gMp3ofPyjKYCT7xC8VV7rU54RKGVp59tZyQ9JH291JiUIXX7ngz2f
yBFclV2VQ15U2Oeli0acp8h8OW2RREvFQhcp52GqVdYEpXPH6x4plTvDlb3zVn29aYHW3QaMhCZy
Zbo2aJ/meLnW1Fe4atq2xxIZBsxkS0xh8Q0ft+9dkOAOZ9YP4EZCgJO59wRzsBV/GQngpNw7JZKB
cKwuamG8Awe5i2Eb4a52SaIXfQ0owa5LY6QYyJ3bovSX1yCMy9xEYgmr53QiTTCEKMoVkHBHQPLk
j71qPLotR9ut9ieO8USKoOZjwtXSKYAE29Q/COFU45zmqPidt2rZzglKHqsx0QoT9zGzjiS/WEqo
UTLQEOBf5wUtP/RBHU6Ws2zqyXU8alNY4rHaBKkxbJlxlczh/r9JEBQOZDKJkaOEGBD3sU6Jn4Pf
9r9JEK7DoutysxgKGGj2ip5NitGd7XkJ6879ZJuE69BMm7wfF7wJ+3HazhsDlIoujZFUpz1FcnlT
VgvD+xcZLc2qsZ6IFS5I8Ofqbgccy8AeHlX7njMzqJTXOPuBfFpwfokS6xFzFg6Zs6kjcECcBAzp
5opdcRlY2htM8hltExMWUzg63TTjrhq39kF5KXbN5DlkWwXltnsE/C8dfNU3j7ixvOwGvQLVHggm
coBAidKLyQy1GG0nsiLkGMLpEu0mN3xwJdspEyG4iamv+nEGW03AB4aM9Bc9uz5/XusCgKOE6UXd
1kWWAlRP8iZWUVd12E0HOibVkg7HLEr98bT+EaEJj7qeFLrWZGUblM1ePywjd7E/omr1vbxvd/0m
+RQ9KIFOlztXxtElWd1b5uvELbmoLyluiVxuVNfHPuOHoZDkcdcfIhj//GsD3yZZTkR0saaQbHny
1AaacMEVvcyduhZwKFAQDmkc0QFgvkknuX9lKxMUw+BFWdkxbwLXau8TF44j77Xpz/zV++KWrzhZ
3IzCt1MVcInmK8JRoEBshwbErMRDOcwJlMKPvBpM4zSVqP26wwJRhWW5Njgtl7+fyMXqQFq8dOlh
mahTMS82UAY1Lp06oxlGBv7EBt6lCV6ZmC0L9Rk+S1GvOjVG05GM8WTdK75LEBxwPrN07pdBOyBw
ovrvg6OT2uHL+WVIhIglhXImjRYxeHkdMzEun6jt/OgJl9zDMilCMFZOoWaWBqS0070+qcDAwnTU
n00mWv9smCsEYXkz1MDjhgL83WW+AMn8Hnrdeoz0LkqwpMyYM62rcCf3bbppC/s4ArWRR6AwNbXN
+RNaH+I+WZZgT5lt8dpOIGvcgptx2C2ucEGK5JtECf740YEZC9exDFP7APSZ6pE2zMmSUAOYERo1
usQrmKJi5KSRFX9WPdKJKGFtyNZlhaFAx01AUdZO4VUyIpC3duoPNwmCFd1A/ZZ8QBDNJk1vuiWr
Oir217QG2VNsPmrR0G5GQBDSqekeSYcsqGKYj4XKv7hzvTOH7rplDYbhLBUg5FFKOV6Vnuuk19zV
MtrXLAGyvBX5bQxo5skAErsWYwhrVh+1YheVSuk5agZQFoAo4t+ji2dbJ+5u+n/SrmtHclxZfpEA
UZZ6lS3TbqbHvwg75sh7r6+/wZ6z02qWTrGnL7AG2AE2i1QymcyMjEiBl4hUSxCL9o4XepuKwuS6
FNXiIkVhUon1fIqA0P40RF+I3joxNT9fd8Q9n3+2AkqBl/FVi0hEy1VBbDVHwG7GxTp162Rro5md
SSPngstqb1F4kP75btxplofWSq0argHVIHfsD8sMaoZedNnvLYrgupBVsIYSndcKSaKpHGIJTeou
A5kFdVNrgLzq4q+LANC86+kU4qJQYpctylMxLGq9WGA1x9vXeAytAXwWyVuC7LMFnnpBsVJwMC0I
slp0OxkPSXdQs4frLrAfiywDwzyg+zMMnhSuXNfeWC3kRoyaoLNrv8rsAlwIZkC8sLdLhwqi31Na
zh9fDR8Hmub4SybcrZ7nRWQYZlMF4RDHjhGultOSav6q9RB4yIYSr4WxhuJ7mp2r2bjXR+uIIoPX
KqaLO2eyZYkC9REfqSHdr8BqoRkGsEd2WGdyUKfs3CfGuTCz1lGa0e0bE0Xu9UyK+qeZV4Ndxeld
L5XvAWAqbTMHvaBeAdlBklkDKHP9MU8dnuCNljllBsrqULohseoVFgZsaelXjfw4VdUB4oOHWQ11
EO5Gx2bFns20VF1D0fCf4OPu9a/0xCl5bc+43GRdm5lOeYSn2+3sytBxJIf5cfk0BEUgPwLOGz5q
fg41Oqd5TL/lgehM7Q5ib78ZF48gCN8N8jyX8JLJI27pAiQLWJhtBZWfPOpvccqNOZ5iU6Jh0qkl
BFQ7TzvJXulnis/ETWavezA+p7/mr9f3dy9mbO1x2YyRd02SahLstfScUODHiqb/kq351x4wluu2
RHv5RP60yWqVrl/meQ0LlHZXX/GIjXIM28vmOAYRfFLgO3thars2LrEZ875RxxSus0RF0HTDQRIx
X4t2j/2CzYKkzgynaDKLQI+HQ9brftToftMACD1nwmekaDnsktkYmwtQl1YzXEMq7ahxltxebnN0
9dPvFJMyrZ19zdzsXqQ6sG/1z31MOatDYoyyviwVtIrT99C2PkQVAL/XHYOdocsz/myDbfNmZVNn
NlGeyiXIDjClekqC3gPFwklIuLp3DT/f+iilvrSTa6Q1rAa3/uhXQMzZPQCOj+ESRF7mYObAS8DS
a97GnsgRn27eawvkgtgwW2RRpgIh65QcjABwvvEeQDIQzDqst9Cu4FnFbEnsKajcLK52ADmdYI/Z
2q79BC6ORWM3mXiFlYHZkx8FUMYgjzzVXfs4ZywJXGuR5t/uSOJmt/k7fJQ7QpYEfCOqLZ/qY/Gp
Pda+YmCoH0pprnGfYsbLiU+iECpwWIuLaH1Tge95rYugLa0PlqIFqUKFTFssdFzZTYtL6IZmtlqF
ttB2YOPiJYZmDkWANNo3/EoCsNZehARYAue9GBqnGAmysgy8ScV6W5PZbZMWsE5RXWW3RLv9bFxM
qxpaN5AVKtDnxXQ1QO0AIXjFL3YoZVf/aGo2+hsSemDXY8BuHWlrlws0i5ZnY7rUrKEN2sQTqhBI
Lc4YmwDD0fh+/hi5zUFgkh27a1+Rizt4fiyt0uIrMpPyp/THNB8xKQSMzNkMSq98p3RORmzwKM4f
E18EkVEER9LiwtGqdklEG9we6w/Vz7xafl84P0ZIhmTBAHalCuRK1CNO4RboPCKjP5QQrcZryDMf
RGmOyLm4ANX2APKPC2lR1DgTzCjETeR1leRf3/CL6xICTgZe4WjOKfol6zpGclQ16lIT78ePxby4
3bB4mDl3R0s0VHsJ6eNMcQsqkn7WAaGmPnghj+pNcloeimPkjIE4ul98xidTGpXB7GSZhL8hab9M
o4LRbD+P9WNpKQcl6r5GWpHa0FpyraQSnJT9XXy2x3ltGIM1fFBH6kMsuzklCV3dOpWJE6YlZkFE
lA4X4ZRbHeekg5WlPcQVLD/sbtYUM1Xdr+tOcfkO4yxwn6os4ladCPavxqWnnXR8rN4Offa5jIMk
JHoXLYi7CEOrjpdBXhKWEdpE+zDkX64vSOAPF/delShJnlDLl09a8YgySyi9a9ZPRCSTLfAD/qKb
M9Cd6xP2LYz0hyE3vlTq/Jj0g2/JmihDE2waf9+t45xpVFHjYNDDf4oataZaX0SOIDLC5etFrZmz
FWJBw3JkERkjuHhT2jEeQNX6YAX0jCqUd/1jMed6cQW8dD6L/aZN6mnlC+1N2TR9PYnP8Yoh2g7V
DdvUohDVoNJvOtPXFiJa6kX+wJnVX5rNa6KYqORZ/oQRX689NhG4S2K/tzH8oPjhGbQD7vWFXj6+
mEmdGCBq0EzV4qtDaWGY7dIgIrKUhf7qHHqUfuW2FOQe5q6E5nZXqOsQKUEhSoEAy8sVrlEZFVlJ
Dd9qTz0klrIzGOE8xTiuTm2n+JKilsn/WCDgQQRwPvB4c5FKUSXw1UYgMrAO5XG6w6Tfe8NmGgYl
9JWE62MVwgvHgZw6qD3ARSrz1aNlrJKwmuIKKb3iYE76XoMAqupJDyJLu8fcgIaNqoFmAyW3lxsZ
EpJXSi1THxUeR8tkt+kOTO5FOQgcZPeLsUeYriJCoCj20lBCe0UtO+yfdsu0eZH65T7mn29W50lH
9hUuubu0Z4s86ZwFluacVNhD7RZzzccuiHQX16Xxs/VAg+Hiqx37xm5AJugI1rpvWTfREDBAB8On
Xv2oRdUcPqUHuHESr/6hnLJzcgLblOkY9uqAowFPUbGTstfHhduYz4a5y87SU6kfis7y45vyyK66
9e7fi06UXz71lS9tWTjyqgreZp4TpmhorM59YvkSDkRyXs/0BpOaZzEO4DJ3Z7GFQlxDVcF2o/A0
MImV16mqVWkQ3o6xqz9pENcH/dawZT8+hJ/FSdfuXbGxyMdtOWv6eAmTQJaqMyCW7wgRMYNcPmC5
VXFB2pTMSgefu+UzhFxj+gp6wLiTEMhmG9SWswP61fFmOUwi92T/44sPZykAsGErWQXr5Ulss0qF
/MACmkeKZkx9XK0IQ4KB4AywN+qlFZCRqgS8nbLJBZZhlqdYN9cQpL/lcT6uB8OdTxM62u0rnnd7
S4JAFohbiQIIGw+z6DAXUk1jjNtHloKpxBR5QQmEFgwRRHU3ndxY4tEWwIu0eVQBMWodNJzpxmHy
pq+/CHYXht6OoYKVGp+M28VZ74yqGq0koDR5xHT4Dap/t2r897VTOCMepGD7xyPjUhBpgeiL1YVT
GTQeq51m0KmlLqbCMaUkVvlgoZ53jY0xHsQ0S2rRqU1ogmITHA6yXPr4dndTRr9KunLfN+vPFtwK
djIn/wiccu9a3VrmqjdzQYp8bBrLnxelwfx8dJBNEB0b1n1ahQ9JWPzsZvU9po9zjPCWomuBfaxr
6+bKOuWoaBMaIyyFYL6T46D/6zuveYrs3ULAnSumzN6NF/0gKhWMkR6XwVTHdmQ86NNqa6mvWr+u
7+rei2Rrh7t0yDgOnVb0SKyVxC/Txo3BS2HNuTODrCTq/7qH8eSqz8viEomUyJDyzEPqV97ggQpb
dZtAOfZeBdZ0B7OQQpTTZc3qpUW+a1JOTVWBZsHydcVxZ0RrY4YGHwPCseqKR25fkbzse+qfVfL5
9FqHeT4UEKVB+fpTvrSf1LG/pQPGm/PWS5T2ozlRzH/U9+3afbr+Pfcuv8335PsooO0eGnQYqZ8A
DrRMR60WIYL2o+izaz4hEDfvIiOGtuwEpIa/vDOnMz2tx9ylR6iIzg61m8IX69kKDsMTPn9jkdTt
MJO1R91W1RU77uQfwNN+jJvaR51V5KJ7d992B1lU3xjr5Dki8QyHYR2HUXIwXXDHtF/pgYFQJlEq
tnsAVRnXkqXpwHBz5rR4WvWmQaFRHfU7qo6BTqpb05qDVC5OQyqaZdj1j405ttWb1U1lLi/FkqD4
BUT6UkXBiun96y64+9oyAanRcOeBd5WfLzXmMtfmuGTXLHttsWv2dyo7Bq9IMPfS5q01Lt1L0PjS
hxBvk205r7WNgziz3P9WSNGBa0A6y59rE/0uTQlLyA+T2Gmo7CZhYq95aFfRXQn2pzft47M57srB
o9Xqi6oqAmUGV4w0jOCHz7+gs0icLiQHRckfZtV834K5x5UHEGiMYKwBW5Hytg/6/EO4RAaMcRRM
8Wh0z1+Ir3nRCXOpqEIrNksHRfXmXQ/ViEwwl4ppH746oKarOUGUj13zqqu1i2NM/vWN3f2Mzxb4
Kpy8qutMayVE/eHLIn8JpcdKa9wIdFGx8njd1P5Z0OAwQGShDMbXAkqSFC3wEvTpUceekduk4U2x
ZGOMO9yxZc1RNOE75at6mgpyjLv4s7zMsa2B0AkcKJ+vr26vQmZu7LGN3gQTNVqrLrHw0sqU+kTL
z230U8ke2ggsJlV+a1aSyBF3z/rGIJetjJ1S5JH13938yyeyaHFcqhJGNBwpxcO1+E/0D6t6MFQC
cDiQIy6CKCgqW8n9Fvx//nAwvoFG6Pre7j4xTZ2o6A/Aey6k50wrWZJmrlk5oEbryaszf8QbcwoS
T/KK5si60npyaANR3ZPsrnxjmYuoqUT6sl0jnI8DDcAQ8JGVQCSwebGKq6t7zeJDWcRuwev0tlrk
dtncfRgV4PnSW3zi9MY4gV2K1T5ZI1wqvQrS638Nv2Pp4Wat3JFBDUTpjSwPUeRF2VMF3db3xBBN
AO2nTBsr3EGJi0aq5XhFAP0xeYw+cj2DBveUfYiczBXfiWyPLt4qOmWXL8bCIFn78lxafR4nbamF
fq0AboKemvEhMd+9yT//GOErdFJtEAMaViHu3f/WyRZHcZ6YtmNXc2MdTrIYR3GhbPeCeF4drwoR
gvcQ2sa5hcOneOn4SU71N928GxPczTurjVytccEyGBrMR0yAePOJoNj5mvrHbkPS3FjjrteWWImZ
NiR8Q+FP4Bkqd7SVsNLlDtJVftm9k8LSnkHDmdCvb3ENk+CZYajEuODSLpZUWzNLQ0pmPrLI2X4t
v2AWPQBk2LO8BPSL4GC/EXsGO6wXfo9LFs0MXSUQ0nnp952eVZJVoR7eyR96nGIAWyAJWDuNJlLa
3U0hLIVJm+EClPma1QwKFaTzUxIUyZdBGUGb8kO1HvvwJjTyw/Xd3I3GFvrHsgYVUsB3uUUVYbio
ZkRB/ix/iTHqBPjrIRrj0oZS+c9qgdIhtf4asI6wiBIqVEsVol4qqg1pk8aqOuHyic8VedRykYDo
3qfaGOBzMNAhzmud1mi1pqdEuouTCBSJADAssuAeFRniqkYWOA+jhUjsLR4OnkrG7+YC0S9QJ7pF
1364/q12q92UQdSxbZjN4TsyWlvoSlfHod+6k0OD9qFxMNBlByQwg+leHOmf8kfe5bcGuQNt4h2e
9d0IhEHuJHgBuAD/fG1d0148cKPBeDgBtKLZkxvac2D+6hoX+gtmgNfs2zoY7DpVIcNnyJRvnZhK
1y05Wow+iFHsJorsrv7PHHV+XnlyeQ7HyUGxyU4AFahLUW54OaTPXHZjnJ2jTTJqZkpXNkRnBToj
sPSf4HrD22RAhxEKyO5qhy5aqO9Y0y/yAB0KGceNdN8HooHSXYfDExFYbtO8pDqSjYwYVYLgN1mL
bzaGK9XVaba0UwXCRoFz712FFMOJ6P2htanyBDRJi0HPIgJqpqtrf1TWD7ImGjcSmOBpZ1YtnftM
BbaszD4SotqqOKtnt+mFDz+vwuSOaAsd5VkFQSbEEGZkuEzbJwswUAcYNWragnC6e9tSzEBQQk1M
kvC9jWw0QX7FSO1ZvQATuGdyx1oA5BXgzr3bdmuKO5zlVLVKn4/Ux/RhXn7QwpNkiHTqWHJwsXmb
5XB3HmgOKrqYI1AK9ugaYHhzMPprQVxN+WL4YIjw89QTBDmRSXYCNidNAn3sDM5TykqqnUdP9J/c
j9npYgCFFfsoepHsXYHbfeSuwDxP0FcYEVXzXH5fZsr3PAOhb4r0bGjulyrzwzELri9y1+2ZeCkY
e+TL2V/MFpu0Yq11OVWconk35rJ73cJunHi2wDejlmJqStrg5VE0qj2AslZ+l6wgdp8Eyey+E/5Z
ydN52Hwtk04gVKyhU5WGgRKbdkdPeSh84ey9zFHtM4CxQCvvYmJGNpJxxmBgGpjW937NTgRyZJGc
BxbIwKWRDcIWLsiqnMbKMUCYCOLgbpkFzWWU5AB+QxuMS6EhOiC1cYwUOj/2x2I9pW7hmB8BfANL
ryu57Sg6A3sxa2uQO9oxuDaX1sQLgVWJ5+bJoPzI8BC54ZZBKNTc3Dt0W4PcOU+mVR3VHCsEU/4T
BOPA6gDRDbvY4wW3+VsO3dYgd8oboAN6XKohaE+/L7A0H9bqP2DxtlUccioaFd/1n80H5I44Si3W
ZI541Gm5Wx+rE1MYNCLMtuivKTLsnb3t2rhcgWpalUeTiqTwCUuG6U8wMIFMVk+/zgcTWG3FRY3c
acvvjNHn+rnfC2Zb29zjvF2zNQwH1DcjcgT9nk1A4D4U92n2n7J/kIzH69Z2Sw9/zOkyP86Ykjqs
UYS0/A7XXf+wHgqnPxmQ3oRs42vAT1cPBuxxl3k46gZkmwzJLxYH8Fq3lFNWL7spjpXb9Z8ToTTy
/goN2QKxj4V+KU+Bg/yEWnkph76JwfFgdfMf5CBhLko1XwlY2LsbQGL5xyDbgk1EjUbwzdd1HfrE
QHtINhwl/VvmCeSyWwtcOBvMIoZcGg67DpK4fPykRKIu12442ayBi1+NKUlzscAtjFuGpiTmPRBd
nn7LIthcPIgfB6JN4+IXHTSaqGCG9WuIAIxF45BCRGwqMsFFLHC5U6pnOrwNUzNQAT305fT/3Tcu
TkXSVLehjtOr3W6an3hV/Wl+it4Tuwnr1hm4YJUlTawoFZxBDoygLtAzB5nLuTi+qtX6NGjK55Nb
a1x4SqO2iizUK5Eerz7Kze+VbzP+jQcm/ENTMAyl+WX9JJl9PVKxnbtimAeWJHNPEh2sfj5O+cFI
oYxhIaWV0mDWH1dVEVzgAl95msfdnuE+AvreSkM/iz7o5a9CE5zg/Yzk+YDxBDidRCGRYuD6ZGi+
v2387MdACi0CVQZjIVCLL0NS3tY0mVKTfbXfMw2FEx5yPGte1wjdRVVgultDrkVV1eK71qlcofhL
sLrRb49wTfZmw7gmmgWwCUwoan5OBDyJICtnQeLCRzZmuRNOtNQI87QrA9DfH4D1hVREeafptX/d
FfeP3MYOd8pLCCuqKwTcn7YzO6+H9c4MINfhi8kzd5cEqDBAtdhMFE1efjmpIaZcVWjzFNEXrTjG
TWNrq/DJtuvuz1b4cltLl1iP9SzCUBrxw8aGmBP6WFVgYYYKOfJNvwb17RvgyUgAWEoOWJ+JctjL
pa2pTIc+icoAbCV2gVE4lei+of+jLd///nu9sMSFyLTSlEWXekxiG8ge5VumMB4R1wryAyRh3evW
dvYSxoDrllHA1FDlfrksNYEgxsjax9E4noeSfGyNXBQ9dm0QDMajeg4AucFlUYuiN3I/6FGwnXfo
UM4zoDjy8MoxgJ0cXJexHqAwQdmk8OU7DA0uUpLp+F6y5scyhtkH6Xs5FO+oDix7+qAast2VhaPO
yu1CqKiCt7/mZ/PcR2yaNWohqAG45JA4Vv6L0r/lplDoi/VxR63S80JTOzMB2dYtZJ2dMhfNX+3V
fwH1VEwDgExiAtP60jeqKqTmULUIiLWDarMPEsb5yRvnd6PXQgjzFQ+1nYvzhU0uKEbgUV7zHEFR
bjAkBYASkf9RSOtR5Z81F71D2f+Mi8AvjHFnOlXnMEk7I/R79ZdpvVOs3C6Uh7J4f/2M7aUhL+xw
zkDbsJ8MPSkDidj45+yavnoYP+fhE+GBYiufi4f6U3dshfXbvZv7hWnOTSYDbIdGZkCBBTf3AvjS
bDP4EnsvicP/3k0Ka6gwAQCGojmPj7dKC+pzFNGEzdSiAc0OOQr2v2/S0M4iF7yUIA4IBBu8e9iR
LpiIYSocllulUvVoNUFyIPiNZ/132mAMxGN1e9mJLquGjkEDPNIw5PnyVGQrGcw5T6JADkZ38Up3
yALJW4MKb0L0mKCZ5ghWt/O8eWGRc5+hBzotAbUOsi8GmsDASuKFrornTWgjOXkbbuGFRW4/gY7C
kGzxBNd4g9fsfj3A/ykaLcDD8EXsNFc6Ywrx5mUcYKafQI+y/K6CBblAwVK0mTtwVh0Es3+MscC9
yZXXNqvlVk3x+UYwcUD6Qltuk/BHviz22hZ2LQU0if1i/Hn9I7JvdBFqNma5WFrTDlkexraCNr8v
p1OfF+8WsgZkOITNfdT9LeksuxxwEnUFYwgaEveXi0zCAboYER52uZGB3kz62E3Fp4mIqFqfALgX
q3q2w5d90fcsAC6UJN+8RyH22B2WE3TNgvFA3mVQGLRZRkYwY5R7/UdG/Sh21Z2Mc7tSviBMSmUK
pw4A16U465j8gRQmEeUvu+dvs0quRNJE8ohcAlh9SXY7T1dvyBOQx4SY2OfXZS+72cPGIvtFGydV
wR6zqBMtgkpXbjopcYtVEx0EkQ3uIOiQH02GGkXKJne1IDpAoJIVmpXyBggA1AwjKO75wuPH9uqa
x3DnoNFqYugh9hKafOWRuBDMsCWP8RAQTzc+v2KAUWSRyyi00jRyK0Z/hb0m2XTY7xYZe0u+hd3h
5cnjqa+iOMyLPgNqUe70f8Ku/JGYBMN2I4prYHeLwVWm39fq9B6Zh2dopbt0mWlXjXFSF2X10wxS
GNcDz34Wt/El7vaQOr1ouxY7zjKA+/n4G7VJbRUvwNfkAPt+pRp4cVIDeTd3P5ryvCpUiSOUo4lv
gNe+WwJ6RE0JRA8ZtcePklt8F6xx/xs/2+TWSDJV0vMaa9QCkC3H0KKix+oH2obA70+vGPoVrZGL
r9GkoKPQt5L/u+TeObl5ypxQdqHtCzAhBakPNT8IFikwytN+FmGszNmIF418smzIRq4nVqbo7Tg7
MHWK9RZieqqoI7t7N+t/dpayP99EorJZAJ4ZsbNvyKxEC2RfeWNrHrRFMsBkBc8ZXQ3Dxv34QI/q
LRtYWHon9SAHOh4Fu7of3FGx0HBPMpzLS6PpWPRjmUN+tlpLyAAGrXHIhtyJZkibQAlZ+iHTb1QN
EpJ7Cc3tPBf9gH3fff4BXHySswFay0aO1zHik37znKG/ZhJrrxiE+/LZGnc61wL4KKN7Ajqy2tq/
0ZDcvjXyGgw9g8QHk1/cLYZhTFMbl/l31fA3Nwnr1ahPdBciuDg7chcXy8YYc66N8yyTovX1gpJ8
DEHIyEL3BBPOigVtaONgJp800BcVpfsW59kY5ZwnGq02WUqUDHv3vx5r3FIX00PZUXXqk3xQRHDE
3TyS7ZzBnjkX7AZKmZsqaLZDPySD3UhBEy+2Rm+bkoDN9JEWH66vcPdIbsxxR9LMQCkHVHfoQz3T
NO+kUSTCuP+couhzP0EdL9gMKq2framgJfK2xaZDfQ+tVzssCrutfyoDlOCl5FRnvzQjgbYb2NJU
/TYPK0ExZTeLBD4QkhMo/16QHJSzXptVpcVBlS12Nj226a1GRB2d/bO3scKd9NIE4yE0W+Onm3E+
Ejs8LhhsXW+ng3W4/t2eamr8cSB4ooIl1TBxpDnP7GK1N/uRxEHerFC0tZb3amh9GjMgf7vEKzG3
S9T0gL/P6IpDw1f+Pk+qP68Qb66j0sczzY7LFNK3qVesLeCa5nGOYledFmdciZegsttl+XkAtQet
yzMkVrzGSk+Q07RDtTgtlnxoBwD2is5b6OB1URZ5aQpCp0w6FLF1K2HcPBrSc5UkB90wXej6QBMz
P0D3GaKv4U1RKu4a6V4Xh+4wkh8hxt7nJPGJpJ31qb0zJdx30/AhVKxvqj7dDNUMXdtKOq+qNtnX
N3M3hdpuJvfhFk2XOqkAf8NsKV9izFLYtZprvmYtD9Cldbuiguh9FJ3SMTqPqXLsSPG5J9RNdOpm
ZvmW98j253AxnKICMufDFD8pBzE/ms/qLcgl6bkMXCK4n/YiAPh1qAZGDoOaPAw5HcJsoQQFpNGS
nHD6jNFkwfay3eNdFeVnVG9UdAwACn4ZueVpRi2/gEjw1Puz/K4C1zhFLGjrv5XRQ2q+tcMlieYo
5R1tLEyRz4pjtqYt1/cQ073uK3vbpUA1HSVnHR0xvpZBGlLl6YTKCc2AEx1au9HesoyNBfYLNhdd
Ms+pLIeoysrlp5C6BvlMVP/6IvbC4XYRXPDQ2jGSymrCUKwBdOsCRljlBqrngu++G/q3ZrhjVfZp
mA8KEtrOm0B4m3gKcPWHAbms6qUnywUT8PV1iT4O52nKLIFjl6JYYM7+NJR2LuT42ruet0vifIyW
YJcLSzwMxsbVTuEn7ZaBODqnm7zKYRSwCw0maJagEioGObGff3GQNp7BUqSNZ7TDorezNAJ6usp4
hEiZ7i1W6FVNNdlxniv2PP+1uhE7U+DiBgu3KjPOu5cm6zm3MN2IHTWg8b4+KuRXaARv+WjPJpSX
JsIozbNY7dKAos83NneN9fW6gX1vfzbApam1liZxFuPIAr6IOoFdodugingtdoPcZqO4U5t1UWl0
I06tAY6TSvZ6+XuJMbt2El0O+z7+vBru7Or1Ii9jgeb570dUZxf9t8opnOV+hvxkP95LLund6zu4
m9ls3YA7yX3SNTRS3vZK3Pfy5wVyh1gDmWSa9vhcHdDw4FVcvebcA2vNJPRSMEe5UggyyXl0xcXG
3URgu07ueKfRv3A3RobVQe3aZSyaAMwwpACyAmT8pBQIBe66p6LIqOTiHXUxnaPUcWxVY1MGVtd+
ktLiVk7kQ01FGI9dv3k2w5dydb3WJTnrqmAgpSv1miOnbzlnGwtcrLAWPa80qYwCtY4/ZS3Ihpof
0JATgC93D9rGChcuujFOQrD8lsGSYKRbw4gRMeb3U7qCsBaKaALH36seYD7m34/DP3HXogclh2ri
Csvd3jVO6Rc2ppI5dYuB1vYUe0JuZ/b7L4L8xiIXSNZe0bWoGdDQizwZM4rDu/nQVqcEYzClNw+g
Eru+RJFfcPHEXDPAyhPYA7fK5zQZ34PwZBVto2hRXPxY53JoaiNEdMzswdP9LgihrQQY2uzVkd0G
b4De6NvPxsWQWou6uiwIxvLT5IRhRQdIsWBsRHqG+xnO5mNx8UKDrnuCZkwUJDE66LNbeAr1AMr9
aKAKki5vbd1tl8YlAaGZaqNcoKetGsfFmUHjxaDVZXpST3PwJiTkdid5RpqiT+dYkwusUPmgjp8a
Q+R+u+EePg1QkUnRbeU+VZkRfZFGCw2D2cw8JcdMXb9gOh9zzm4dppGdrNNNEqqOFU0JxALH9xUq
lvacK+8iDMk5/ax9I6iA26VSH9UkCfLYas7WTG5MHF5bV74kqKS0qE83dju3ti4hsufzu8JaPteh
cTup0dcxaipnkEMQXy/LsavHIJyn0WtWoJyLX4Q0P4cw/6ZK0WONqn9kzB+nslftpTZ+KmO2+HpT
Hlq0OJ3rR3P/OgLlJKDmOoHyNHc2hzW3st5oQZFwM3njkRwsyJ3L9g/1HdjVb3BLSAdRxNsPB88m
uZNaSVIlpSFFHzOhdgbGkE71rq9qP4A/W+A+OOb1q7KbgBZSc7ASJF9m+Z+EtHaKZ+F1Q7vYCMbY
+e/2cadTwTswjFXrNzbib+uTwo/FH8xIn7t2xjO3Kc5sjhgG0cUfzQ/ABwWVS0P3FdCB/cD6Z4k8
DrUpU6XtqRoFZntiE+3JUzTIWTR4zdCkwDt4IOqQmnIczsBh0Aj9tfguGd9QqNt8Mh6IGkOlgTaK
gvX07/T1a9re9POX/59b8Iw/wxorFAxpEYjhk0OznliKZ31kWPJ+xDSMEM8o2jT255tnG8lIGa45
sMJJ00G19a5PROqwIt/TuUABcYLUtAacWobLiaAhg1ZvBlDhDQN6Y8KcgqysFg1b/o/b79n5uFhB
QXE8rOB0BFKmPBblI8N6mw50muaPjG1HPI2yiz/augcXO0AzGa4jgUU2r6zI95rHLKo62sugkgVJ
+bH+UQfCOCw6ZVwgwVjKAsU3hKzWJT70NozBDbG/OnraNbQFhBr1+3fi88ZyocRSEjlsUtiD7ovd
KLeWXn4bl+EYq4qLQXdRnNxPcv+YMxikZuOgY0o6ayyeUF3RIZ2B6qocBua8W/zWxqjpiWiiyQTB
jvKQ0ZmkygSIcQRA12/WLYBFMXWjgtheDOkSHECD/ZjN+ix9kqjZwpgOgiaLau6YpII9FFxqBldj
UPtqqepcxlFQ5vdAAnrmZN6Hce1npirSBGDedvFCUCGdx3jR0bvhbGWKslhThIotSRvfyLO7uu6c
fmn9ZoYcsFJ7/TIIapK7DgmsPvioLXB28l3iMF5GvF7jJCBRAZW5zwN0HuTeG8LVXkz/enzeX96z
Le5r1X1YNVG64I5Zb0sIKlvt+xIqgOW3uP4Yi8q5+znCZmXcZs4SHSxpNqsg1iFG/m0i38yuOqxJ
fjIXzWnM3Gtn3Yn71TGNzg3L3rm+2l3f3NjnLodMskjcSTo6U8tMnCUDd1CXiTjRWPi/9JjnLeWu
h1Waq3WRoySYUs3R5c/V1DhUEynz7MJg4ZZ/vIS7D8Jk1TNlwS307zRO/eP3NA45UPdvpnFE6+Ou
hWxYIA1Msb5Vg4x0aUHZxfDW4S2Y7+36uGvAjPu+A3NdEsSVHKRWeoxX48N1d2CR/dqX4iL/mK9l
CU3Z0J/Jf4jxE+mQU6Nl12RnBSevXv8B5Fzggbuh6/mr8dMWdVONY1bjq0XtYpPlwczuAaK000nU
HxW4Oq/zAC3OWVHBpxGMaAGmkduFmXd99/brlJu1cLHDNGPSAEODOLXkUN2Q0O1VtFD1C0uNPbVI
Im8em9yT8aD12oQUdlE3d0tVimQmhD+ECytWl+d6pGFTY4I+gcU0A5zRADMYoEOeqNqxHzHZMwct
NvS4OaeBCFaSDTpGPGmRufUM0dYzUiNauYZ6E8eiFP1/hMw/5vg3h6JbCZFrPALI4+S0x8KL/fx7
61moT72iJMt26vJEPFvjqorSGEumNq9JMAL06kqqMnutMjU3rdSdLbUBJ1mdty56Noc2Ts55ld5I
dTGAbTwr0BTpBInLfqR5/jWcg0lGSRq0s+NAM6qPwBR8UWd0ynMz/ee6J++flWc7nP80hhaOVsqu
BasAI5rsy6J68P9w0WcT/M3T6rMldV0SpG3y0SDlXQq+VQeQ+FPUQuWsHr8WfXlrtPRTXq2fB63v
BKdVtJfszzdpWavHVB9HKQ66sTnUyfjDnJoDkcjX61spMsPdSl2djivorxIoQ/rR8tXUCsAlEve6
kd3vpSlQPZVB0oJpmpdrqaKSVoWC/E/r/cWq3FzSBLu1/702JrjbJ2pIR8FgyYgOGaf338xAiFbD
BZR4aeduYAOTsha+X5LsDoJmgj76fhR5Xg5fWFwsvIv7FUn57C8enqzkABodCOV4GhQzLNeQBdec
0CAXSMq2SZZqQKkkPUYHHfIjAXU7d9Uh7PDE5V2LPthu5NqskIsVq1bmWdHrGHs40YCVn9iYKwPI
MfmuV8DxnvjwLkLlxiAXNNpqzhrMmVp+NdfvBytp3f8j7Tqa49aZ7S9iFSNIbplnJI1y8oYlJ+ac
+evfgex7NcLwG/j6bezFVKkJoNHd6HBOV/WaE6rVbNWhMDhr31ZI7FUaugryzlJL8TLUoptSIJft
Wl8Veeyvs/JswMpZyJ29xZnsRn19L0cKUqvTq1DMoLLOe4sIw2IjpX+tzoUJW9sQuzZMYrdG86Or
80MxafuqWgsrrYbveZG7ZrzciXnxtvSqbvVjfTlr0V7OzMdQEX4Mo+4Yk4RuB+UZedB9POX7VJou
m6T/UUThXpkoWV82L2685vuuHmRrrPJdlWfBnDRBEhsvBR2Rwzu2s1Y5Ur0RmV6nGvVDGFV+HoGX
PZJfapLuV9yfSs0u2zp7RVA8W8Y0Bib1m+gSPWRd/tYnYh3UZh5bci158jQiQdlc4QH0IPXKixAJ
SBcl+neMQvV20Zb3wjRe522BuVR9Id5SDo/1pN8aqSJa+jR/EfrqOwKSy5lMbq6P4aPQAEpA6PM3
PRpQKSYk8+osl91SMa/WEXwSg4xyvhEb381MeUBrkq/EXaAK+k0FG2M35WDN5Qya5Sz2ddJgs1rB
0kCcbBggsE6Nh9xYrsbCfBNnRPlarexALwIM9z4AZd1tRMQHjMx7c1+ltl6XKHD2dem0mV5b5RIq
jmJmo2em4u68fdy+fRj/kUSTaigb/GWKmIZFir7Gv5kw3zT5R8KYmzcmmWH276glsGGNuNeHR71c
OfebYyRZnHezw7NKIj0gkWYQ/+DxFo4vnE3jiaDrPPKQOZRDRPPfdgJ7sILz4jZ37ch8MI4y6yNB
SDtknbTksQJcfndZcrsXeDaR8ZMkHaS50JHAI7+5mYJ/kDx+AwPxYuPtR+nRqhi3KTajXBV0OJmy
w/zCB6aPUnT1+Zn/+1E69YCI4EESbW8nkUQFU+VAcGMOrxqXpNUimP84FK7kbD00Ru5NpcyJSKkv
PjX6H2KYU6sXbS4AkwowqVpwSuJq2uQOxT7qgajYur2WWV34cF5RNsfCMHb279KYUxS0tIuSjEY7
GJEUidVZ+lftMrvVL0bYNlt+aBKreejtBJu6yt5yDzICL3s+/xX/42Q/voI52VbVxzjX49LviSH4
tSmie18tandN5znI9LQF0prxahIU/lbJ8MZkCICxd1+15Y2aG5VXaU20m4Qou8YMd+TVesiJcd5j
mHNnw8RRSy9Xda8gxhGA8ojBTgspVXTpoI9ADyQADaX9oUYvSwgCGu+RXwXfLgtomNEBPo+BtlEm
5BmaLk27tEVD8v4dq/DL+rXHTLJG8Yb2sgPOYjDaqT7nXKh1PVn1h/VlQSLqWW3iQgE7tXo7VhYt
9uONsYAQenXBhXbPQzjYzF98iGPzFyBq6qZ1QYvaoAmWUb5CYSypTq3KXDnFKa4TYwIstRL7MC4X
IDes5K4A5J6FgRN7NApvXPXdKI37uSQXWT1dd0X7kOfLnVzrnP6XTZ9wtFz6+5FPGAqUyRuRdrPp
13JnWklTOH9xgAqa5YFNDFYtvI0+ixBas5xqgHDgei9uEVT+aCmrRUtJirsEKjcy37KUx/IYE2ai
edycDTH26+VgfCF7QGKAKjPaFVJkUbTL+ZCgdqoQl7NOqv6soh7LZcxYm2TyaE5YJ51k+9WvDyu9
+5N+/c1aGYhFFZXCDeqYl/m8p9KklETQw8zXriWvfwBQPGDHxW+TI7mt/weU0BuXEHCuBrg/wFpp
ymzGXi9KqcOY6S8SSfr4yOzVp7gAf/T0oDvF7OQnaUzApRdVbpgtACj/yfyucD0wc/11jJFTQnYj
Rrz+CIhpQ3cIMEBURdUBYYvRp8/7apS9EMfCnPhC/bC2z2E9WXnIq7hs1R0/SWE0dCK5ugxaInjr
dboDNLi7kr1po9vXmXblvvXNV3KoOddwy3t8EsqoJ3xHVOrCApUBWGpHrPZh8Ku7zkq9EOOWk2Mg
L+yBzPgNjtYZAh75zoZdBRw/4JEJCIbALcmIl4ZmWg0tzv0UMIqa+aUiIFQoZGuZeaCfGyYNkoDj
AkA8SSbvmY8jk6YUqjFLmYpwDCzwpVhCRMbZTJ4IRkHnqe6L2VAyP1Felaa15LWzzluTTUUE8QUC
PfCbgkbysyLqUqpWUTRrXl+Kdm4MtjSgAJ5+Oy9lywURVP7+FcOcirFmIM9JmxyzISJA6gGgi35E
cbd4xItvecHze4DA3utjaUyIVeLSx1mrZ77x5aUH+mMOBErVbq9BbhVkk1UGI4rgZbBiRs3LvKKz
QbFln18x9xuYIEpXKqKjbzV7n4bpbzo7vDEc7SIvEWmONsokbguxCbJGFMt3eG44Udym6sBqo/+d
Ysa+n8iRdmoSGmf7XAi9Sawvm2gGqnQevZxf5OZdO5LBeIc5K9ZYqySsMakDWS6/x5HWWngradZC
Es6LYYusBdxdBDoKf2TqJ8V3RC/iKOG+UcMi25Klj14W72gfDLmfnBKIfa7gjMo9Fx1gy08cS2au
Yb+aaxjNRubLvoS3weyFvhLQflrKQUpArTe7uRu7vBBx66lA6IQq2IcROp1My9UxMCpFoct97Z74
yR1i0i9RBpB1ioSg2eWtZkt7DHfvec2170kA9gIh52GYgLuTAD7HXNdFSjBBYZIMSZzyQPr+kBfj
tygub0fB9Is4Rd4tJhYh3T4u18dQI0+ylFW2uFazLUvpm1wYvh6vN9qq+IAcDHpUiAM1LQvLCMWn
sqxGi8ygvtbj4LxGbp3U8YczN3/tkrjKBCP3SbYAvFfus6ATO6uuFb+QTc4d31J/NH9SdD4KLnQS
rAhmH2IELfOH7pve4wEZ1XaHHGQa8qgw6Gcz5wGGSngaxGKYRWPDBQyH5p3Zd2iJwnhQO9X7Sp+s
KcsxDGkGSYQXysodnqBKfSITYHkgaAb4/Qn8TYH3wZBV7/A3i1uBSxKJh8Fr3yLbnPFE5iq7yJFH
DdqRwYo7M0ZbMlgVhzD8EcbJIRKKGyCZ+SkprTiaXvI5DyY5ApY3l3t7I6QGsO3HWplwTOoydHcu
RYK3X7tTguwqsVdb8Ms9pTc4r6EbiY9PohiHu0ZdpC9iDlF+u6N7muwA6R7wfOCW7fgkh7nCap03
wkDHhyjgP9gglMTSB0sWXDQPooSgf6k1zyycDn4RBHPr6/lVbj0cPolnLmJXGUoZhRVa5/9hM/8E
DsWvJm8EMrosYgKdsoKc4ntkJlq+5RXqo5cPGGRq05c29/9iUaCXk2VKBSGB/+azivZibAB/HUQg
olK2bkWW1lUr+W4UpRztRTmxhLK9pjGbpWAGHrwU9yKaGRtZn+66xeA2Cp+4eLweVEqEYqoIdlUW
BlqMhQQlwRG1kcEme0w6zxZF1p4c1Wv3yXdK5cXT3lMnzMhkXKHUTOYgGsgldG7oxy94EBqW7maP
A5ioKqcGUbYTPwo3XOtwckOpXBWmXQKqGDrImJxQbYSVpIkTHvWe/rI+pOhkBMSxW3d4GXYcJ3Ki
Su+yQLGiK0DVPGFHRNlVXY1uqXzg116vuh7ISn8PqACOOnHEsBmgWtLR+z+sla80V5L2pncoUI1c
0oATM/55MWwFQ9K1JUVdo0AcOjtoAjWmXeiYdrXLg2S4EBxe4HtqeBiBjIYY0bzOYgni39bJDuIT
kIO6gxSEmEUjyK5mOwzGeXMED8IL007cMSOYuZ1x1JVyVg3IS0h7Yw2dpO+9Ctlecyi/cQzB5s2j
PDi/NMRkfJVaJgD3qoEOQaFeh8Ny0L5m/uSVxBIvWxtJn8ni3Tz5JAZglsf4qEKrcyCHgt+udyY3
u6AwZqIlP6ZO/9zd6qK1ApBd/P4L2Ax4mPvySniYLrJ7zR6v8i9i4v1nNDfmgxhPFuv9miKUa0Ev
BQ+z9larXAmZzgmyeFvN+LGhTXp0ECFdDsw45Cxzx8xk5/xx8kQwvmqk81CjDvqqZJhtbZ1hsXnD
vKf+kNks5jmY1IOShhgoe+/Fbl+TL+1FA+zcCsyE5OvAnYc5iTI+iQOU7mdPlQwhxv+UuUCUEQVK
0AcT7RfgRhnndw7Ar5/F5KEkhrIxVD7gUS3VfGvzp/NHc/qMpgsx6awaoFhOgQu6SNXzfBYrv39Z
bGC9Psh+6Fc1hmpjp3ar3bhab+TbuK92spU5QmpxPc/mvTv6AroHR3Gp1AzzuMgF3UrZFqyX5mvj
rl4SkPoymm3TRZXe1UD+lTgVkBt359d/msLD+gmF8gHPFSEKG/mLRa8OcYf5V/m9DmiuXunNwTdi
pXcAZgNRt/sH4zkbztYQkawR0RUEzFQWLSIV1jBpMq2Gsk5ucgHsp2C+/TNEmK2LAVkEKB4qsDxO
mCUQNaHAni21n+FV365A3l8DylafErDVg3XIrlzOlm6v7kMi46DURgkHEIHX74Z03iEzA7wbbW9c
TEHBScKcHB9QeyQJZD0od2vIaiuMaSFDMaxgBoFzsHWMBFrRnYpByz5YbjpHssfb/gu/9/Dk9c4K
ZWyNuaxqI6HDHgvUrdUBJttBu4/uWoBB0bJWf6HbwpXmFpcmSEryg2bPP0qbO33C2ob3rwDGtUgz
i/T+fL43eoN3abpg6aO3+NVTv8v2glu75F7ZLw4tsvIyv+/FiOMXKyuRsUZgHZtRTHzfbNGugvCW
FkiSQAEsJsIPUAQW+/Vr4uu3jVNdETRfWsY10nBXhm2+1k54VaHJ1aQDl0PAUTnWHLNfxqhcM6r5
pJf4MuU632WH3mkTwGMhJ5lh1i6xi8TS3NnOjAADSJgk4cUOJ014Bp4rMvLUyNnoCKNFRg2RvxjB
b14iIVplTmp4fVe7Q9Q6jRb6Zfq0JG9xtDfah1L+7xfgs2RGF/VB0dFzOmXol8uB4mnHkZO4hS1K
KKyCxYBYQF+1S2Lz3r9scM2smMUNmLS6EeYavO6A12ksJRwlZ5JLba8MNSdAOaGHfIfvoSXHd1xb
QMp9VvSxlYVCiLG5MWosgqVf1DfDT7IfvwMx2PvWuvGbts8wM+rlgQmCg9idAu21f4w5z4n3JX1W
f+SgPr5DZS5cvGokC8co97tJRUNZJ3tTusx2lUSxjYB1j6mU5zpfLhoTH6b2bxwdZx8adBtMykVr
EiBQgyLs8zYQo4oUA9k35FCSO91bA/GV1l4je7jmp0Zp1Meu9VgYc9WNShrIOkGtuuxebcYgN3dj
CnzmAS3UKXfYmyOMub2JmIH/USwLX2rRlGeFbUc8dBz19+d3cHNN8LeqBGRk9YTGHlXdsW10sOxJ
8mUkPuTKbpKCJAG63cBxgexL6f2ojiQxkXslEikeMRPlm2MYXSVxIzo9CCId01wzu1e4o6QnTh6c
uvADcAM0jkFnEWN/AKLQFLIKjzTZ8QPFRKGTnvkzDUrL24RL/3XyBn2XZyJZaoKoBcP5zKPB7LUO
NUjIo++z6afuSRemaz5qbgTMV8UXkarIv8Q/RM68GbuvOlgdgK0FoDMAk22AkpmSmLYVENHV4n5M
ZIx6guNBiexpXjlG58Sis6KYI6QoetpsYMaerpDYnT8+o8UabJ7xrXZzXi/p4RzfNVYUs5npOgqk
A4G21xuw00Vlh6k3V1ftDJ7DYrFIzfGWrLNk5THKkkVmqAvgGwNqLuCfkSGldEhywGt02zwsA9zt
lE0RuOuM2S51tTWmdkKh2Ch/dlq105O0BL9mbbVL8uP8FrJXmy4JRWkkWzD3aCosnXoF/IVokADD
r5ID2u4sk/hTdNFoX6NW3Z0XxYZdrCjGWBFl6cKQdIVPhPquMtFc21Yc9N1NESqUV4ehIOBU+Gzp
gfEnGcYM6GrMrVlq9SXkMYBtHQ2SuP8IYPlw8zpth7REE6yyNPtFrB0QPrsIn1ww8Xp/sV1ACdMo
yZIE5/V5LYU4KgBLBVNtGml2G75mgBM8L0Hauj/Khwh2NWNBzLLW0dPSOkNuye4aKPFkVeuLXjl4
Vl3N7rQDJKtuNZikTB96zC7U/vlv2Dyxo09g3OXajkliZAUIA3tEm/E3kt6dF7Bpj44XyagdSv9g
7Kk6Csj8ixxruSl27xMD3DzfiTd5V/Gj1Sifz0wahzzXW8jq3FHYa2BNA9+iVXVgmxYdKbP4TbGb
CqnhEYNXo4gnDY02j3IA4QTm07yTdU804qtq6p8wkRGIyYSMVJ4+/c1WoqVTp9xHgJZhVFISekFr
anQG/uaiI/Ya/DkX3aZqgEsHz3zTPAVrKYqkmUNTMN4xw5PgN3YYsII/MMO52GHb2nIklO730X6a
MZDzlAFYq3QoSEObFyV/iezyD8gyN49Ox3i8DIzW07FzNS5SGESIStXYXsvKTnuPlDek4cRUp5UR
2Hi8dAF/TGE2T2KOJJnrpc5BXLCAQhBsj2iktGdP86SATLfUicVBMV7wn/tU91j3fCyXcZfCUIDU
qceIgiJG1qxfSZgB4aIdbjXw6OhJxSSESjSivd/JoxMzJtLnTfcvozdt3yGXdCpouv6DmaAtk4lk
F0H7L1wznlaf9UNuSq1aGuS6pUJbnCEyX4syu40bxRVK9B5Gq9NTjAnVBNDPOLlrrZjWkIa3GMdz
FUN77DNZh8Oon7Oojj10s/Oyglu35vgDmTsaSdVUDilSxvnstXQIJf163gpsneqRAPY1FSatmZfG
KnhteVt0oA81XVFQnfNCtu4GUVBUUw0EyScg862sLxEqjAWIx1Z3wnQOYOocgzxMAycNoFLzzyrp
sST2whN0hKRjJ3gRwVQXBpwbB1NPb8mkPFctaAZL/UeSDFe9Pq1WZdT3I5Eu5KUCYgNsLckLJ9SK
QzMYV2oXY3ZJ9SScdFlr93Wdu7Uq+ZgRc+MhhE5U+SviMG/o66uwrq6KaL5JTCmYRsMeijKxMkUO
SjO9TJTiom4nL10ArdGNii2U+nNUyH6Dd6VlliXnRDeNHlFgI9ApIgHrnnFbAIeoB6kFHew4WPVO
dcOdgOolWnlmn18O33SSx9KoBh9d2Lis23kZAC4QXkWJnQRrgLZkVIf22XeMjTi5/zfxNNwIGrN0
ZPxOumFUYW5H1ZjAI5bKqR1FowPSddluOoQccZrxWmI2w6pjeUzEsaS1NqWzFPkYXQWgnGrLywMl
WyRWYfqSTfNKpjOWttGgK4x3/7cC+mPhzFkOGhFEHdkzD1NzjipdVzqwwtvbsRSsNH05f0s3TcHR
xjInaYpSrLUEBh5gtitxG/OnXHJEbGvLkQz6DUfa0jSVWHb6DHhWtbAHfbhvNWEXIrEiF5Kbd0pQ
LoMXF7pXKrHmCFLuC53uyWPPY5nnLZYxFFqd6voqAla0WPVDX+q+WgvX6OH9cX5PqX0+sUdH62Xe
tK0Qz31qDpEvD02gh/Ftl7VfR22VUDGeryop3Q8N0JhRe/wLyB0a+Px7TRjXlq1JW6HGCG6GKXk0
0EtSZWWQzcYumnhcSpvm/UgU46Rg+epEXoG5mIR5Y/dmfSkI2kWp5hfZWN2f31DOubHNDF3azaXU
ghdaUmpXRR1OMQ+rzm0u2PQjH0tiuxlCWTDTGqOj3nJLqR/H6zVIOztBOwOaT2b7Pyfu6VPj6LRM
xsjoPejRxBX0HWYA5C5bfQSDB53HawcrB8huZoP/t0Xri2K3OjK7vCz2ZphxtFzGzGTpmJG1o8N4
437MGnDq8GBUeOfGGJdkXoGhpfXA7Fp30bwT2oNKOFkxnnEx6TccGZeyyswwHxHLiCPQaLXYpZjI
FIlsxhiAG17w32snuXD23BgzMgsp4C4FqH46pS54tsAK8aS1I6gPnpThTSsvS+Wh5sVs3IUyVkUo
yl4GyAhw3nS7c4298ZZ7MfqUNOSv0JLFj/2lbTuGviikHE1wBTFXPInHQgVyqOk56pVmzc7ylJjP
lGy+iqCgkUucIuzh9k2fbjMP9ZfaqlMr+q90FlIla+NJWwlccFRfTN1hbECjubaW2Fyvy+Wy8nzD
9m34EMdkMZIVHY2EDmMXCnx7DW6y2f4bK/YhgbnuUm6k6SjWid9rP8OaHDDJbGWm+nxeyuZjCuXu
f06N7SPsdB1APzLyWwMgFoB9uV9u6MBYa6moQHJtJt2Wk1MCTLdB83WmxE70LloTz02EcU4Z4OO7
X8TNA0qgOyPga+TmGQF330RHNN7c7BSlEcftoqawWH3+pVRrW6r/hjkOvRD/imBdDVjs8KhXQJiB
9v+DaS1XAFM8dN+0joa3duMJr03snT+xTSsJblXZIGAeJhrjtGNTLYayAXad3F6W44USXsb6XyRV
wWX8rwjmJndymwyTAXjPCjibSnwbGg9/sQbakysi12kiC/3ZCquFiMijB2Rc2wZFfihlxSoJT9k2
Q44jIYw7GbopTKMVwONlnu8j+UuZ93gBaFZf8ebMti8Rhj1RV9IlWD7G2JYTiLP6ZfwFHqrjfSMW
b5TOL7xInMnKpLfz28eVx+jA2uFqmSuMO53In3drQJx5PznRe/80r5dx05XoUAZZxagnLi7jMxMy
SNIqAn21jZzZi4ICowXg8/2Ao+NzrtMNY+3EsUjGZ3ZlIrdjC9iGVFsdUX0BbKkFbjp7EG7xCDi/
m+/dH+eEMadHpBp4IRS14dfopfpYfqOvOMGae5vSM4OcUsdTbgVLa7z8AaH35gZj/pKSlamA8GbL
Pz3wnJdGUEs/vQRSXQ5yNvTJYbboC0EmwG8psgLHufBEsj0Jcag3sxgq5jsHhoFmGK/yU/3daml2
AZQwLiIrVyTjMpuhSddJkFJ0cql7usLCzzBGHx/AYuxEjsQpFW5ekqNdff/9KNQjdZpWGMKJ/HzX
70AFSalb9UeKFaDS9bUjR482kyrHAhmr1qLbuCp0jDn8d3gp7uIY4xYOptgPoGp6r3FMIC3/hf76
p7hIG9fxeGWMBVBWoZoNgpX9M0HxnzFH6F6xd/JYImMAMGkQNmSFRNrbr7opmDCedXvA46YHJUAx
PXF7xLaec8cSGSsQtutM+gwShz3ZL9J16RV+48jeqN7S/A2vsf+kHY8+C47lMTa8nrVykkoQUJe6
uFiNqNkDoDflQrfzTHIzDFgZfb9riuK+UbqDPOVuJM0PS2I+FGXzGBvL6p+3g1z9Zdx+Pa5qkhTQ
KQow9FEJoSSb3N3mnO+7TT66nPFYy6SIfhO2Y4ASuOtoPxOvfxO2/8FM11boebTf7NRGF6/D2FCJ
lESU0npStGRKcczv/uft5Dv6y9Hq8Iwtpkz+K6C5zefl8boYq1MJdTSPGebFOk39jsY6MBcqLhHm
J7GV93PX+zLJL+HDU8zKSTzs3c1K07F0xg5F+pzMAJFJ/KYtSpcYbWuHGkhgKzCo2hno3B1S57JT
d/Ll0jQ384iWRqJ392sCZA9JytxurQdnnpCs1Itod16jqfAzRuS9W+7oGMhsyn1KuUeX8ikddjMI
J84L4JlhmTFTa5qD/G+EBKpUH2aYqhW/0YwrjTFRi5Ivelga79RpCx7W5kWE/kVpRPP+n4CiUqt+
bvsYCyWtYa4aRRT5YbYHt4YlVo9i2/4/vabMWJ2sFKTIpJ7sv1sduj8nC0I9QNQlwEIAtxO/H+lD
BRIzMVFQKYsy5SqrQD8if1fKrzMZQYOUcBZ20ov5buABVIKoWQGbMMsvGmZN2uvNWvgF7sJzYqzp
bsjGN3MWvgOCYHFKMMZZht5fT3H1OBUm2gbS5sowy4dCmTqrh2p5uTLuoqG90SuNOAZAyy2lFYht
LuSyE5fbojdiTImAW1Mt4zt14KWmtzWOiIZuonUcTY7M9a4EaexDoqX+EsIPF+AKUHdhIPljDuAO
NeA5xU2NOxJHfz86IE0a0lxEec1v09EeJ8FBLflKVHi4c9v2+UgOc23FaVmkctRDVA3+TUP8vkZ/
kADcjCyOpDHXdsrbrBbk9e+MxHtr7YmSH0ljbm2UGvWk6NQf/ESjcZFbpeSkiTW+yl9kEMYAYHKn
FnSE45Ls8YtnuvVi1UG0w7j8vRK6GqIe4xraZAGCTL3HKy9R7Awx+7X40mGyhZ+nOWmRfL8pR5/M
mIClSjNwJ2Sh9wvka74/Rj3P4Ud2ovNH0DebOUvkUf7Rb7ZPuVEUUg103IpOJMavpZM2sKggjL9v
HgX8h4SpAdpoH/g0ws+FO7PE0XeWG3JWlXROCajGcb1UbG9x3U7c0VyO+r3Xw48uVRmvhRnGyIym
uySIjfd30H8ha6GX54wCqoyVXTE+RYQKabdEyx5Fqb4WTcmLl/o5jmYOlSNv/xjzlJXRWkkiEFnn
+jaZXwfzRzbENsfH0+89tx7GKIl6r0RyNgpeT56U5DHJfmZq6UxLaU9JbokZgITiztaIr6FeWeQC
8vvxM+cbts8QnkRDiskQ2eG2dO26uS4weqX6MSY1gjkw7fYnWA4kuwJoC1i6zgvcjJzIhzz6PUc6
k3d9U4u0pbfKhSetkAArsXLHgbdP70MIoyjigD4MlFNDTyO7CbA4q4OEi2RF7mhlDcxRs1soqiSv
kPU/rP+HXEZrBhEjXvqIQpqSDvf5gIXFSXLXmHNo4Z+GwqFfymP+uEzDTVNijlwQB55SbV+Sj29g
lEpq5SpJZ5i8Lk97t+jGQxT3rpJPh0yN7zuogV9p006Vh7um6zxDrN9UsT6obfakjpLdoeOwkRZO
vMzdGcYvjqNWaZ2CTN9fZDDoDMbptfrYAcYrgjN36hIVOUwgwO6ADuaIMqig5R+y+lWf/Lq/ytBz
KIecJfIUm/GOeiFEqzzVSG2rhdthhFFKuI8C+jfOrYxxZ/mamWCNR0EfmQRfRaG2fBkdOvuWlleU
xWAG95xiz8UNX7c3l4fBG0U0gZOCIZjP91ZXFk0bF9zbMpZdHYyNmllxIBw3NfdDBJs57MpercmI
Eo7RoZo4HcL2QTDGQ1sbHOO+hb2pG0eSmIRhSyiBOKDT4JypcejsVs0tzExczTQrSsmqiPzG66bZ
NEpHQhnL14yCGvWZKHgEy6u1naz7rcypQm++Q0x0Db+vDs+Dz6fUhqu6mgt63TC0fpfKIPFuku6p
NprmIMzKvdGPCdfYbnkxk8LoomeYjtswmhHKhVKKBRSf8pulL1KgYWRCsBR/cWQrBafo1yR0zjuR
zdfDkUy2JtuKJZkypcMBVq9RUzvzcgNgBGddQZgAwuVktBZhR+odmuxS7Z4jnLNgjdGeJVvmRZ8X
wftrYtGty3e8XEZ11AUET2sBnJkoVYB0UCsHaQHP5vl1bennsRBGd2RhEOOoShEy9umrWiwwn8Az
L+KBw6nMWwz9/SgCKPJWq3IKWdHHX7XsquUy7p2MBtOoH+3rGgBj0F6OwsdnCSilZWMBIGRfiQBu
bxUXeuSoALn9qd0DKG9xFYdm7Jca/DN0UrfwtdoGeKKEMgzGNPlDwps7S1GmVRgWzA8wCiNNYibI
eVj4cSSDQmoOhiF3Rk1s7SFvxK9KU/YBSRrXnCblsg6HyhqGUPiaa2p+AKf9VboOMTqn0E51/sQ3
T0KWdWC+I3WBNvzP+9SgxVjuADaF78KFET2C2Yy/kYD5GdrjD2QDJhgBg1cE9EpAikfyQwI0r6Qq
OBI29xZ//R8JTGCxTEpvCCvqeUqCan/izw1CGi5M2PZOfUhhNCpUMznT8iL28+Z3QCkYFiA3AYVb
rTdIkv1tew86DP5dGhNRIHRLjNAgqS9GMXo+U/UKjLfuKhi2IKs2yYqg0crMFuPFNQQeIglvXxmr
ngxCK/UiEs1Erty+KA+KNgbiJO/+XwqiMPO0UTgtjUhbTM1wsZL6ISw5kMzbrgK4C6guAzAVEyef
lTws1EZcetRgAZjc2Mo7tYie+3TwYz7E+3j2/2JFH/LYFZVtmYNKGVFMm8PApCDHMLjNIZse6EgG
c3EnAF2DixXxix5bdAwj/yYBFwfA4fofVuq3QjMKXvF7ExXGAS2KKJhKB+ozBZqQzod+AMtzr1uV
NnNsEk8S44XIIrSGMOGmVRgkTx76AiRr6rDrEl56ePNKHy2JcUNGm6GPOYzBcLTkoBqrMVKtczwq
TwRj/coaJGdJC/uKRvyiXlGK4wHb8rRbYcyfvI5ZQtMIfoFmXhd9QofUA1JoC6iYZfd3r4BjPWDs
YDVMctXSyyRGXqogcQ9Qg/PXh7sixur1akGA0ov78zdkJL/In9gn1fGKGPNgqhi+qMGs6Q2gv9uN
rfScT+Nqp525H6b8LsuAvZOkw2SNJGwbdN3nqU/6dLT6tH0StHFyFsVIXXkE4PxUD5Pb5eQySsQe
UNfzC/DgcSmXRymbbHNs9qqWvfbq8hD1y3Ovq89aUd8koKXPsugh7tFGFAEHx5kaym9eXaxTsTcw
tl6kBCAn0vTQRuFF2wy3wjoAmU8zv5mT8FqK2TURgafRJZOdI0C3wnl4FKt4sJpW+lmXdWqXvfk9
rfvJ7lvgEbcGhmAapXVawL1aAxF+CIV6F+cY0iiKn4XYgFyKjIDrqIe7SBVvlLa6SLUbAgSPzCpa
9UkSRsFOmhxtg8LrqgPeWG12lVg39qSVjzUxKDmuN8vobul0wLGBFd4V0DSB8cV8byTVPimiSyHL
PanQ71d9uI1C6X4gZmgJY3stVHBvQ2/4kxLeCy2IOcIG+a8UrIFaH34XwtEDzd2PuFXQa7veRAqS
ZesCnONSk67VxDDspJVa21RGO2xWEC43zXqZkTLdI9cVzEa1r8XxSZPmvU4GPFIQHUo1emPCMt8v
ZncPtFjZakIkSqYyu580Q8GJpICV0SvsbYJmAaO16gJQArIGup5IFEqLVOZDlk+Sq2UTSJfG1B37
zBOi4S5US4AbNAAPK9VvU9S/Ya7usRf7Q5tKNyRLn/tkxMScRlYHuLORtWD6YZCNzsrz6aIT9dSa
jOY1kZv7MQ+vDNn0YxAKVaP5o9aLxpoUlDxnUBzVah7EyuAIUX3TJJoLdvUffS0HHfAVALaKikQf
XhCgYnRDO9tk1v2mzH6s6bgf0vRSAknJLGlo0KwRaorIjCdkp/Ql2g2z7LsZxU9mUr6qUXQphS2x
oiYBKdMaaCDbzAsABNf1Q1SIX+g+WX1tdi5JNMBxVtV9B/XOWxJbeYWcxUAeRmXEZ4/TXaRl92Jj
tk7dhi9mV383pHoI+r7rACKUepouCoG2DNCFvKvscZlTt0jK4v9I+7IlSXFt2S/CDAQS8CqGmCNy
nl6wrMwqBELMSMDXH4/e995dnbus89o+D2VtVp2VRABagy9f7knWwUbxm6hzzZhfwkAA0iOYUkFw
1eT/EgYWe1QuBLCQDTCNAkl8nwO3B9GyPCwHVsffXO0PSe73q32tEVTWky5sZwH8wST6s5LpVesZ
thGx3s4EAKW1gbnocvhWqem7C38pHHqdrUoJXNiDwJiwNsNfXuRhCIZ/t+v34S57z6zY2jnflHl/
wv/+9o2/FBDQSZ0an67iNzuH5fL/KbZ1/V3/8Cy/2jlUasSYVoDfrFM3pcd1m8sfV86kh1ICKrCL
ePjnx3l9N75ej0KGnwb2VZL/a5PT9axUSsJzs5/o1vescz2FJQ/K4ugOeIuoTnLb/Jz75ZvS9pvy
4uuIibrSLwiUNzaUXcrsuYXw9D9/sT/iZL8lx69TJFCQsWIwew1OxZKQd4c7h/yN3WAJ5M7aw21g
jdndP1/yLwLLl5vp/37JLy9KN9O1M36GCgM7777NAUG4z/me3awbOzVHFS8HNwKr7xIeEYIiD+Ly
7BuS8h+X7kLYgKA1DaAs/3W+PgS51dmmuwaDNV2P5qROISSzcu6/YfM28Z5hlZOyhOwbOAR9c1L+
8DL5v1/7S0FnaDdBCBv1Lwl1tA5dxHKQXNSTLVdO8ToPVSxl+s83/c/P+YqWBB69mhF9KbrHwcv8
cfbzzdBim/sKKBcQ1wRG8i9AGdzU72ezf2wwf7vm9e3+DQbCeK2aRtTHm9KRO221J8uQmHrO9pvv
9qfI/vvp/HJD1z4X9gTj5r+EqxR06bIt3ZeQFDT8v+EzQ3Xo35HgS3lcAJEEpx9gxL+mHFU88/+7
9HDlun2HKF9/3Zez8rfLfSmVQeggpBrw2EL12FrIrgVJbZM6kxuPxfINOn/9Zf9xMdcDuwWSQ/9p
TODAsxJ1Ud5u6qXnlEFLbeKs1OcCWvBu/5Pl3xq7/KHLhcTRv6/4JRSQXkxOru1/qTAPfVSleotU
NSbWxsqjMoGg6H+Bevztkl8Ogs0WuKA4sBAe5j4NayuyXI/r8Zv5w5+y8O9f7MurP9ZTsFZtIDaF
vJ8XVDvqDn6XoIDrb5qpP2SIv32dLw2o1QnQhIhsN8ZUXAdB3BDnm9jx3Xf5cryKlS15qELEK9qg
AN8BWrEbm+vim6D83Vf5crRgh9xYTQM64CwskJIYu5dL9f7PseK7V/zLeSKeqDy3wHly2WMhoC5n
lXEuU0nfZvIrFLf/fLX/VH0lwd+ezjUV/BYBmdPbVGDDe1P8glrizjvbtx4EzlH53gGET/O9FVEf
S596syZNbLbFj3/+AH+IwL9f/6tkT93UlkUcdoVa4AA4Dh+15x5t1Gj/fJk/dfR/u86XojMo7W5A
CBYb297D0y6SV8f15H+DUfztcl/CRuO7NTUFzvBci8SaQ7Qx/0XlhUtArJZC6+3aL/z9yS1E53qh
eHK+RW4apj6lPX8zyfsTgej3a3ztEURQu21m1/8ScL3ukmqsAM9RP0QVqvaRE6iMBxzj0Y3tbnPo
u3qb8fWfn9yfz9z/+5pfBb2UaVwBJ4diQ8anEAIHBqjG/+4KX57VqvRcNASRkKJjxhI38InHf77C
n5ZD/nYfv4Z0mKWLVaLO6GMIV15F+UTsnKcYnjbXfiCPv2uyXExP/pgr/33jrv//t5O9FgzS8AYt
de+yw2Rld1ASyzlIKfuwl7AbHtGMrzsAID/L3Eqk6t4g4RKXcj2RatqxkcU5MTguE/eE/0D8puH5
lN3aobo07bJXfr935XgiobjkzhBpj+6K0T03zNosFjTTa7neUk/uKpodMCe78v/jushPLpm2QXk/
u+PO9s9m0YdGdcUmbOhuWEf8XFAUEGgtq6ii01nZm1AWHGo5ceUvUS2a1BNOJNpgO0k7lTlUflkd
zWUJeTzJ81E8Z9gdn69LyMVr27D7rukTLLKD7Uco71uz0RlJloUcKvMakGVP26aEtXGbsqtUgDJ8
NiJ2yybpLJMwe0q9zHBBzqxxk2IFODIG0DmtVsPbED5rNmyqgxnMKMqH8hbbmrxjpf+UT/ptGsZH
NgecgRtb5faeqeGJjtBY0+VHVrCZdys75NYURsLSvIQb5KzZFOVWgT86GUdIijbvtARDsa2bV7OA
CZt38oaFDSZ4SzKvS6JD/1YQ+DW3ZEeDHNY/5X02yWSEpQsjkAWtxQ2pxTZ0rc0s+z3x+4VT6qIl
7O9Kn+UAhJeF+2R5UVolII8ctNdHbAGNUkS5YSczgk9ps0MPEXy3fm/DaeZO2cTd8hiO3mbOzkHQ
gMYDrb3V2dVFV0eYfHJfYNXDFxgNFR33aLixAudBzDRapnVv9dlGtj/gzapxqYDwrLR9XudAnIbV
emvKW3+2oSIsvC2Bm0cxX2CZGdqM05XGOnieW4jM5rBQIx53NBS0Rgh3zQQ0NWe/LkukwQTFmPoh
u8JvzjnUn+5c3TlluEVcPtjhwLNhU7YB97xf/rpGDl6toVQRnQou+mNZPCr7qRSUy9486Bw25Yg6
Y2mS2h7vmH10+i5dRBsR/Pw07DxIiA2hFV8likiT6muXRlAgiPaQDe8gy/Bcy6SbPq0WzGImkwke
doVPecV6HlZ0Y1dP0nmcJnC2zYNpB8BtsIH1Hile6WrYCCBngubc672EirsBkddywI0rnQuZ5bFo
Tl3H4rHLeTtgjjC/ymDdgjrIQ1emzvA2FkPOYWIS0eXHOjmRml5HV8dWNaQjDlRf0EhCo7T1Ou57
KnZlG/mNczeK9555uwlPcx5m7vszvG1ers8TwjRpxoK911FgjH3Mqs/R2auugdwtkEPHxPaoz27n
7ez8pSY27wRG2/mTDiBFMIPiVz/1pc1ncdaqONYZbONKCNhWH0voHoPO4VLbj2GDzRnLxDKYU5U7
kbSGW1v8gkZK5NRFnAXFwStZvLYsHReawF8ybn0b6+pH1XlJIMqkzsl+oGXisk0DJaMJKGjozjuZ
DXEvHN6DvhCs/gtiK9dYndGgZnsWtPt9yfvxVNg1PIGLncFD65ZDM7xRZsfdALdg7zOg5U76H4Ob
QWC7qjeZnUHNco3U8tn2eDylHwtoD6qs3AbA3x3jbXyZc6nOlRhvOgvGpdOLyppoxUzGHWhMsMQ/
kyCC3Ohh9hwglVi71uAFwXJmkiFvvC5183JTZHdhv0ZFiArU7u2O99Vjl4FgAIkjNmmOdiqijkpy
BNDCI/wqlDPidQOGv2lL6BOIU2Wtx7IesR/Qn2EPnaxdCRC929vBGmfzDVQOYsuG9H4vI3+aUjwW
yLaMfh11+N15c2P5d24D/5l+2C0BVsnMCyYPCaMX0ek71S8RXiqc25FDpZV7Oeym8b1q+8kzxkR9
rVLff5/6R9jxngLwZkzB4rYTvM1A6S6jOTeHvqp4EcyxtMvILetIZype7fJSh28IeK+0CM4lIZug
mo+uti6Qi85549q4ib+G4JzlIlGyj2z94LcdhBJYJLshqZZnhqceEMmDao1s6p9bm0VjByEsdahx
Sv265+Xsx9Po7VrcM1tnBwv6g6S6eJOMCblpB2tfu4dqLi6y89JrK9O3egN5pLOrsMxbS/vOyca9
Y/qUVVlE5p9D7R3CCth4H3Lm3kAcDOE+j5q821OCRFIXt3XwmpXILuF94cPVyIXZjobMyZNdVC/N
GugoUNmuKpsmaplIMOpQfZ44EjfYlFup5ltJWo7wzQfjpkFO93iwJkT2Iif04FzrNim8w9x9jAKp
pHW5Wk7CfMwlfWbdQ4cTQs1LkL157WHo2CUzw2NV4iNiacNHYnUgu6btKh6kHfe2imeyLUwP6xUZ
URlEohP43Tu/Nk/dOm6gfLNyaNQkgXS2Xi9e/BIQFkIiyQPe5dZ+KQLeTypWlMRVaceMbmV412I1
0B1DZIInicQL/22+mmBTrwVYfpiYOOi05UOL67Vm4joLuRQlfmQGS09C9+MnmXYFwXe+SuI0rhPL
Cf6Xztmtwx9yqD5yBKeBspRZY+pVl6XG95BTTORn1tQHy4G9vLldxg8VYpvFv1h1+WYPQzwgPops
iGx4olSCbe1AvznZxowLVNNgzAdVWduaHqfhxq2KiyqPFRiXy/QMjDbBUQnLX2FzS3wf6d1PllZw
3TyPo5c0CNZ1ezdkpuF68fdjhd8xJ3XYvk2F2mWLH/lEHs1aRCPDvQq9d9Z/euZXCPG2yX2Dot8u
X2FkPVFuzT9C4CFYaMItGm6zHFa+TRBy0rK4a5xdpy/tDNMHbDdJf96qmiZ4gXcW2A75eEOwi9mX
86FiLGLTtjfFBls4F1eKtJ7GN2MughAeUsj6N2Fcg9rWjnk8FC1O0QDf1xpYYBsBaPZhTtMVbwGr
08Gi3MUTGwMFefTjdS3Otd/NfIJk9V5fV4CeO8/ifT8k7lof/AZhvMJezGy/yeAChgm3WhRrpo9z
zEAzts0qkCZGJDTzi1Y9r0S+Wyc/9Yw4X8vDOXwggLuh9yTxLx+zDH5VwdOC56fNGsF1BrWshZt9
a7uCNyPhk+kiWspdiE0lTceka+UZftmVclOJqWFRl3duaCEkdbHuRZK1L/X8ssiWT+PPIJxQb/a8
yO49BG3hYS6Y55EybryYJfLFEw0xTW3eqAL/sC+jYnx159vOuV3NkDQOGIH6aJdIKmLhK1UQqQ1f
DAS45mCIGhdxa6xvwqaHosdLZvy9U1knq6cIfvIXW589+IBBs5AHY34kqr+fSRsvasIpfXYNdiMX
hZHfJcO5L1AhFQYlXo3Tqmr4hhYbVdmRv4KTHaw87D6rHMoDNeVwA9wVlUqmEV+mTk2LmWwvrIPy
PGSTNZGmT5ZZxZXltNGInRsDsoKTHcesxpl27xXFp7JWrEdicWAoqI7hDhFnsozndusjfhDSpTRz
NwNhUTtMEWREuW2jbwzmjQ0vNWqnedZuWlbGKCgiq+rTAdYFoZUnorsT5XDo7ZVPpDx4ztvimdif
vUue35sx49lCYlNWTxrCtBTmIqPeNLaJsglkdzyYtamQ9t17beETUazLB/WxDbvrqwxQ+6IX9zMv
77Cmt1vpS2kumWLRNBPe1IIb9hRYoO1j0cjuqzvDsCuQX+bsLiNlYsYRCxIvypXc78Kkyy+EzU+Z
7V58vLn+1F0wAIrJYn+uA1oIiIa2im5WiYga/OoUJpiegZ8koFOv4A6u2PvwnOxhqcfGE7gaEIhs
49A6w/MgMj7cBQU9MnOmaMIHvWwgUQX1Hw9lnImK5pEN8yGctg6bo3nZwqMdhOyjAM1XildgmPEq
LvNIkqIJE7nSw2j9BL3ZqxdeuiDKTjuTl9G6fiobEbW60eqCVyRROt/qoNyYFrav2tu6Vhu7BaoW
r+RhqxHn/e0EnoRl/zIaXsP27VKfVqQ3j75phTK4/PRKNxZlExWrhbd9gjkEbq3Kbh0dbPwiPC3F
C4UYfhmOUY1TXtne0V5gq9DLOzKZvfGhNJnZibDcO6GK/bXxadoyxSwa2P1NjlptxXGaUA3h7bes
FcV/F8FqLqktlqxkmyE+gGw/zTOQR/3StGFU5x4va3yUUryZFUxHne/hz1HAlZm77QvNe4hYykfw
BhM/YB9UeD8rgu314j3HU5lzG4n2I3MPdX3nVc+kDGPWFWnePNe1jYYAMGpvLiQTNxCnS+YM7WrY
bQvMsdu2sSIBBqjXfXSG3A3++KP1b8oeD7cqueXX22AZn9Yl5LlVcUilV7K/XQqz6ciN6n+gNThM
M46F8FAgrhj5Y5NwKk/UHqMVd55q1V/DckqtKupqHMlueoY4JGd5GPdjGRe2OeYjpOlIFlvQGlmy
AZ3LxGdvOYe1u/Cwz3sMz/2PwkMNBg3+OKclzMX1xh9uvB5Na4HeTeXNIV+xES28eF2sw2IhdQkK
F9rlgIVOwa3lU8xvA0OJ0gVxrYZd5wVJV2xb5j7oAeB9T6KlSxtDEzvEVAnut934sHQ+H60AteRb
kQ03Ap3A4oKx2X3CITV1mbP17eKQ+5bNzYQTcX22VemcRgtiO0ULv/OluegZ3hQ9ArSQTol3J7uh
4GXyNigSC4qki6p53n7gaQH35CQ0/bbucG6gGT84ii/l7VDdNJ3VoXeG1ey8bpS0UqfFXfAwTFHn
mtENpHdu/aLfNa1OPGc8zUS+9PRYj1iFCG+LsnqgoXgnK6SzHPG0qvkDkfan2+PLaLnuPH8E3cWK
1Xi3ypcQsbFu0S2MJQMpRvoRXt1L3kKPhr0ydEFr6XDWQV2z2w3wrh9Z+JrpET4cpwV2J6PW6Bfp
Q6GCKHDuCHKBnh9Hd9fnWDtH4pfEPimBzIgPPyL+ylomHsv2ORuebND17P5lKf1odNRpRI/dYq1d
9+rcDx8YCjgZSbsa7J2JPs/0zGoE596Ja1ZEywz1mJXdhsWzKppN0DUptbtNrk/5mr3lOYuW5SXP
sVSJHYA+eJxbdoAuPELcFEsEEX96nJGdnLDiVt5F6wQHYZCNfX9jkAYWl8aCnnIUHo21VLE928dm
1HsH6dtysPEutr5ab3QHxWeLgLfJksG0iasNipUpslqMLpFMZ3RvOqviSuVx6KuU4W5p8cMjkLuB
8u1Q8kUdTHbNSC82IASSF/eDy86BUCZifsNlAFYVmFCfawmzmXzcs6k9V1pePBP4twX1QSQBeYj5
CTCfPfpM9FAK287NcqiDcguVOj6FPrIa2/gZ9tpq1Dyhu7Madgxzlk6W2FEJtKe7ireW6bAq1Afd
m86DNgYDVnBZObt2BGfA5NscvSUFRbWzUdUBt3KHBe1Vqd/G/McAl0SK3AsBGAAW3cvijtzDpxvB
jwP5JQbQ8jF0NAAyhw4+7D4WtB+ef4IZyj1hK4vhmvczMzrxxWPo1dEkZkwfZLqiqGosc5wXaPdn
P1VNLteayCVvHoqYYnnu0cL6uog97HWbcExqYyNztl1MuzEeF3YiLshRNgC9dozhw3DndCB/XTtx
HwO7PlgODoGesF1DQjc/t57P/XzmJLM+wHer4p49EAAsQNJQXoaRXwGLG4aTsl9GcISYdPH2XOrr
UR8CHgxlEkyoxjKKzk9ar06xkxTCfM55HGCQ6TTwj8Npt5sUTqf4axj0YilVhzcwbo9stZsN1lSt
IhnlvT+1aWmbrYRdVDC94CQAdOpjZCmkuF+9ncd27fF6MMm1BqPVZga28hewhBQ/FjvK2CkkOyKg
ULHc1A1BfPIa2Eh2hAJkXiMig9OAMCsqKLAC4NKfqmrvi+kFLgIHl52upwOmZjPq6fNKSNIhPrlL
tR0avV0yFP4t2zI1+4lvZbei2NbFEAXhDAiog2In/jEoRU9uK15LJH1GQKarIRjctoZXaJhzXQNu
2rT+fesucJddrhtIcTMtvLehrA70qdqs9pGy1077SYHWZk4x7EV+++EVP5SDjepg765j1LAgrZol
zfqj6Sok3JXPgZOGdoN669HxHzEpSzpQsQrnDhh05IwpNOmxQgIunYAOFVTLwAs7hej+/MZwDyG4
WfedecG9bMYpwbv6uXgtyqfpqqMho2ICvU7JQ60KTCHyXbdah3rSm24aE+Gs8SSqnZd7UQ1UYUGn
4xgKoAcvRUW3c/WeIUQAsotVAGCZQtxDWDHDB7ERiMLxALuuW3z10VY3ankZ1hDxa1vNbXT9d66j
71n2kE0rN74T02mrCYn7cowIQymlkXabCicQwEsmUnc0qSs+nACnCGw1oCm8Rpve21AGIee+udT+
G5y/0ZJ4SZcdJ3NPwJotIA0OYb11JXtjVxtgLXyc3AiRLfLpgfqffjhdNPiJS3/U7dYbh2hCO2mK
B8+DVGO5tRxvmxXO7i/Qa0bTNtwbN0gs1VVxYZUHo+gRpwoISyoddRRmRDAcsUaPH0Bp9whtUjk8
VUgZ63yaQ7kDorLy2pVRKF9W+Q4932gkRyEuLlZacn0bzh4eXREDKUignpo2CtRBoICW0aklPzwJ
gA0YkFFvuR4A7sHWnJqkBBXZNB9ypPA3UTt4aAPfCFLi3a61OlrrHdGApgnWZUqM0DjKBUNo2mdF
Qt0fdreebJUlw6COOj97Ko/c6uLXczzX+BC4y2OYJ1b+lrEx0oXh2fprxt9MHfzcFxdJyEXl650t
mXHFHikbbkd3s07WIzD4WKD9VDicwXPBcGzm4rRkWHmQ3j1km+41rfDua+xzoslvCZ/bIPbm63wE
gEKI7wmszJ7fmbduHDhXtw6NWV7vmNKJ1dxVQOXaUV6KHOE3R5SctM1LwH1F4SJ2lelYTEntuodG
TpELhK+mI/DRmxaI3+pBMN1DL2aPn7ndJFjX7ord6tSJXF7/D26Jb7QJCnA9p2onSmg7IWWHIPEE
s9n7xIpDFOTLAgMe8HVRGFeAT0qtIjnPB29+nAlEy1h5cCVJs3qI/IJt7CFPXGtNNQYIQ9Y9QH9H
oZ8B1ZaaeWPNNmL+ej+wTEOLAWj19KHx1s0h7nw+ANitCwBBJeDM8b7MsfXc+0HiwAtoDVATO6x5
C91220CnROXPXmChPerTAIULVqj2ZkEqAMRfWCd2zTcBVpjzYA/yZ+RV83lyhwfDdpMa0qrzopUB
l5C1ejVKAXiF6kHtbRvPPIyeQSxF+9HSLpnWH94KXMfKz7RvD4oF8WpGbtRPUT/ORZ+CjRoPy695
HvZV9cQ6uS9oGWUtCpRxm6M+6cezHumZWt2rVA3yo/YQOlAn2PIBtOV9OPv3jGaJvpKxQ3lD+2Xi
TUtfqMlebQWgBNRclLoitmlxAaV1V9TIzNKU79ic/MjVcuzLhnGh7WfQPxLi1w1ovzfLWvIMuI2V
59wSLZ+tjBvkMlIsn9Xa3Iek35TyGdB57A7FjVLelCqB9gaPLedAqz0+TMOTU8uj36zbiQYX1957
47ONl0vQRXGFhgpTlmhBtBEKo6mG3HgNBPsa6xD6Dz02gEa0aUi5yoJ+3wgKdMmV++J6mKBh9zKQ
8aiOTanu3RFiAWSrJoDZPkRqgWGvXlQ6DzNSc1U8ElRo+QRhfvF+xVGusHnowPOqf7VrKGIsjy4Z
t/YKKrNbBhEB07q2irjHNDrAKagL61gowLgKY8XVATQhwYbr1ihU58Br4twoAPMAKfSzHxR75sxc
QlldWo9/4UgYcMFReSv8y2TfyhFgCLwCKqtP3AndNBarKg9mWDSPe+vNYkjR2WeL/xDAHIvy8Jpj
6EGsaII+6XCmLqgRi4yMppExUK4u07IkGyNCTgMsqBAZ2wAjghbZQbj7Zr4wrErMvkkXLzyiGcdN
P+dO8GMQGA2025WtHI4RJ6jt7YMFsO9C0EQBOp398lli6ZN6QxxM9CDCJ8h2Ah1s3cgDC5sbq3kv
mvfaNXFGmnhaoCtv7AidULwWFM97RuDU24D1XA9T3DQ3a+hDqDzjhJbvVq8R189BiB4DaEBYvFXS
3duqvPgYb46dc9Nciwih4lbi2TcCViBnuJImdllvXK+I5uuDJDM511SmdmtjmJYDesZEYM22OaJJ
5QJZFqm2YJAEOG509GGsnFMxTnh5JpSAWPGakwljwTZsgcFfhmAGEGPv3KY7CA0PXqR422r3PUBu
kp0VKx8H0Pba7kUKqJIL51VON0UFDnn2ZEQWYb/w0xHBMWPmzeThVjcGgrkVWj4Ez0pcnKy5DcLA
QlECW6iCxFnpp8D8zwDOL314M0/lQyjpkTT4IhY7jcLaeoP904RY56zMr8ItjtSSx3yxzo7ok07k
t6YzyXUWOkHwoZoGlPiY2zqP8/Q2Ayucll+eucISVlLZ875HQ4alCa7pkwxEYq9FsjY6sZciCVSz
yQazY11+rFh7aIs6lc2yGaomVSsUitq144OYGKQ6MMQEeXzlLckPmqz3wKeaGB4YsH93xM4ei2TC
6gWHceR2yswtncgPYqFarEM+zo2Oqs5PvDbrEzYALbPMdqaViUeRn+EdhnyF8Wa0FtmTHXZvReW4
eD/z2yIouz3DPMERJNsPS7PPhiZBO3vfeVOP4EQjR0CGjtjXKc6xb9UeIMRzqABKtEu6TLpO0OZc
aAFTdYkiYeiBcWBxJQ7d5TIToDYLyAJMH3vPfgYr6tEHOAA/+EtuYYZbjB0Qjnp6E0RBWGE+Dwp8
wJah/RFl9YxMvatLcmkn8uBeh6p5Zr2QaoGTTYl9El8kmpiTDvXW0/I0DGh9MTx4gxsOzPf0+Mte
g9fVEzMmsaPZZjOgThaiKxgAl0g1Jp4cngWbLh1GIkoNGw+eRzyrVrQFbkiiockibIWeAMjuljrb
NR1GhKPBLoWuxxdSd0/eTGKQn85wUIyZo4CoVfC21u0MPaOuuw98/VZa4qL1dIGL8sUfcjjgDIeg
cm+Zv4gfiwbMjG4GcytUavBLSlabQT2y+hl6bKtocMSqw9HGZ56yeW/Tn7rEOkjdHpqiEVGD3c3F
Dg5aYypKCHZR1sQSQkTdJB1eZzSyyUCwJIFeDLjWM+52Otk+A0I2H3pMOXTlpavfP45QhMFEKeDw
BIo9Su8dTK0lWA0yIx/MU0cpZ0CDwMQLUaKe6/1PTIajuQYTATOIeIB1CLrofcF82Eb25kfbTUlA
LViKoGob5r3VYiDsw2ypYhVOSEnQKxJ5KFw3Kn37VyVxPaXJvgIyAH0AKJZjallZP/y2vV+u0yi3
p4/tml/sWSUYCuywFeXzvEczAYmkSNP83hH2L1IJ7FatWNBUa/tqSjsVmKENmhwrMByQveuNqJzx
INoVKxPBlaXRi+ehwtDVJx3qsuLDXSnYCt10ysx47ljxprMF8g6tbiO9Uu/EygqSAFN7b48GIG7b
ZNuwNGTnFN4tVHp5iaWfwVDwPuBbOPXLk9dJUCHGl4y8+EG3mddyK4Yltq6gqFo3FLm30lggX7Nk
VnBFwDR6be1knvOj7IIThIbPEkiRqhbstJBkNu4OvoXpahj3s24D9lBSkE9AHNwxKunsau8g3bjh
uut88V462Huh4PJAZ/bgGPR17WLSBqJvIdyNyewdO4TBbGJJiLZ2mR0M4r2rhWAk0d81lhWVq5+j
MMI8u9Bd1Pbl0QreNPQDKAFhYa0fJ0wkS2PshHVWMjUAQZ3S20kHf6r+CeP32O/M1u/U7n9IO4/m
uJGsXf+Xu0cEvFncTRmgDMkiKRqJG4QoUfDe49d/D/qbaZXAuoW5PYuZiY5p6VQmMk9mnvOaIngf
Xfz7VN4TtXFKlPFlrMenJgdvTO24kkzbqL1XQwYz7kp2G4ofPdULNaEIFLvtg97XR83X95WSOnpm
2D1y/TGphT2zz2izFb2wJSudPGXk7ZAK+xZULIYwLwbQHW4fXMVFW1XdY1gwfiVZaYO/9RFzyYp2
5fv9XZJpvCdN/VC3gjNq0jpvvW2tleuCMqBGtTIfsm0YF5CWgGGHXIficeOpGjeflrusZwvtoxFH
j4qSc26Sq9v8qDfaD0OQtnJvOQaFqqSttngRcf5mm4E6dO8p4Lo00CFYa8f9TvdUh+r5jawW216Q
D6nZrQfaQIOrr4YahQG62S35quF6XENZC/OcXj+ANMaXwI1X23hb58NWNSqa2rBw3OEE9It9Qc02
SZRVw9rnKbeTLN+u2+5OYjVqnEdeVa970bstSotCsnoAM+YDgKlvW3yeQFHdy6MB+4yqkpBu5JSP
zkTElnTHf7YguYAFJVQX3hpPRIJAtmudbkFGLKACRbimhLMV5OavP9UNNdoEyregzTeRJ7y7fUCC
ixwj621xcO/U1noJB+to1SkFsq7a6fXU6PzlB8hJRN0u81Nssatk23JlTfPuDd9qu+goIFHRfeOu
ey8Z3WBbVuiwXj6ixP+eSt17qme7cWxoV2cHmD13LtpJq5A3xMawaA57HAO0Q8hSrQK0pShHjvny
pinzXVd4PwKTf1saEugMLbzlrqf6K1mSdmcOuUtHLP41KgHAOeldGtQWq5NgF+e8smI2WJurr7Au
x1VcKMIxcyeQUje8GlH4M2urV1zH2p0QMgNFrCmrrMnor/eomctYOGzUur+FR0/bJTpJPe5/bXmT
h3TuVXMTt+BhsZpbK4EEFFGzPkK9e8B374telO+hHGT7ItZHx2Ue7LzPgr1SNAc5HLZh3lBpSRUK
amK2LotijWj7oURlsNSbvSyjWUbjJG1TWybfysH4mgcJEKuHyhP3FXdqUYNh5xnGPgjBchTWSVSE
hzRvHBqXN3pL51tQnwLfvU/L4lurp8+Zpm0GweVjsv+H+rnkeFz3uv8QKwYk0wROZ9i9yrIUbjOF
MpaV0dhNHkFc4dbhCo6S4G7ErVVP5GPQtF8G3/8om9r2Pa2BfjoeOwFQ3ABHMBrlE/3OL74q7OJQ
ftbV/t7oueQWlZ301YlETH7m8WQNa0tAS31U7nvT2GZVwIZReXRb402ejNxhPfO5mGpRoppQJ2xO
WuHdN/zrAsWQhIlV0bxQDeO+loudlkq7aIi2cTw+J0XyphY0oGtZubXIo20qbb1CIk2oE+7ADlhi
oShROa5f/CixB6pBRjW8xYlaOqMp3Zthk67iOojWspDe1UK3huSwzWTvMWcc2LSXu1C34OsaW6Gm
BKJo1TGnuK0pcbrG5PHoWem925lIoyibLMpvo1T8lQmiM6QelT3rSAPhpZfoAgjpsE/Q/EEQIn0A
EJNsUkvdlgChtHR4kzPjO32U0QlUizfV2HCh4PWG07e/8lJgK6qavPdpT0nDGo80QR18sfbozGwp
CT24MS9SNebOJEfBkytrX5Wyv8/8EsBzcxu2croSMnFvaN5D1JSnrES5c0oVXjveWS6rF7By4HH/
4WFXwgptjfgujPq179H7HULV1hRabRIIVQomtF2G7qbu1H0SxB1Gg8ZRj6O94uVHaxyokI0VVVCz
2gxF9Kh32mEYawkDSG73WW7+VDXpfmBXRxXVIW2YGlnW3RAUv5I65AStRMeQzDu/yg6y624yVq+Q
9BbltpHpUGI7r9sdFrm7LFcOjZpvQyvaGmXnABrQV0KrP+IruC0Vb8e5ii2CHu+SSE9WRVqyFCgx
ZImIRRIOaalkBJtBmhBVcXMoGqRe9GAnIr9U9FQUZPOLUHP9Gl7c7A0EKCdzsLLCN4WlL1alXbb1
jay7q7h0eQzvFL0j22L2rkEpFmluRPRqA/+jEfMDqNgIkjMemFNNi+quVhZ046d6gGqn9D7MjzR8
NUuAJVRgw9Gze46LKgfgaawl0pQk71T1yaQA3wzHaU2DSrYkb2UKPxLkMTTFcWtvV1v9KgFrgqXQ
iKVQmFDvfugnRC9d6ELpac2fogyVveRkdtDyBgvM4PciMKcvtQm6NzHK1rCv9qbshGNw0odso4e2
SQXQqHfckVe6QLOAvZhhTZwE5XqMZX6KejPKSPT05nYKpAhU5tttR5E4iRp+YuDE45fBAniT+5uG
mxwg9awctwUViyCnlt2fLCbPl2iNabLT+K2djwlNkd1QA+AzwjXzVxXvKmk0GsONpr94hUwcyknF
l65NN6Xb021IN4oCU8wvQRXGq56ahsifyMIJVwOWrgZVpeurfiCx1lgO9HQFU3Vj4pblqz+yMrLl
UhZszC8gFLOEQSxziPlGspEV2pMl6lihEp3ESHocguQUyMWtyyOyrLyvlSG9Dn6xTzr1qPJkl+VO
piExVdTKRwnQHBYLTqC3t6QlFg9HdieMO56ldlwlXyXLdegzOCUr+yhExXdqRk1MK6a6CdIXk4II
DTipKr7nJaWjSOO+NK4SkSJBTBe9lfyvVdjbUP9hY5MIvX0b7H3fW9duu/N9elq0kxOJcpNMDepX
LPxEMPMmtfoNxPq0eilJI8FHH7Z7netgpP1QZPmYacxichPk75os7qzsSZW0F1He5cNtpz/kpB3D
72/CcNfQD5DLjAtW79Tq02D1vBb1BxeUTpHdCqm8yfR8jTUp4sq5o4g3vflFBnzn3420T7M8O2pp
ui1FsFSWk8DwN92DyDrx9YM4kmm/eeVPq6iPMs1XJcvf0U9G3SHZ1jyKcOaDL9LYg3dPJd7TXix2
duUbLsT4zFaaZp0nr0xmCwANGufK6vNDIpariEXd93ZWP7RdtMMjEqbaq8u2HgSL9kRxy5bM3HJt
gigensWBZC4lPH/8G0WSuNVlXzpXXwfT7kC0qsop2msJl4WdWSO1S5Fabt51n+ezMd426XdDNPZd
1m5cVpqC8ZZhUaWSyIADjw2Zrom+i2ru0L31JhU7NcofGiV/cJtj238xrQq+iqNU2A9KyrcipDfW
RuDqgwwX2tzcSyZJf+RFYUb6KY2Fu1rx27Ux5OHKg51eDu6jRCVXLXZ+CfIW0wRReQoq7eBn+14Y
VnGejqDm3b2lmCerNO9oJR6wsVT4Zlxx6QlF+ledNrLBbz8oYn6fAiyS2ecdPIUybHYymw3ZU6kX
HC1zpPrOq36atHtcDlgscACKFaKdFRSxw3UC0oxFE9IGzDgOUpxyEe/YUW25aZITz5JNmNEdwsMx
MXn0Vnxj0Smsp7SQD5KSwJuBpDldzweJpGLsW3BGgTF1Cxw5msB2uxL0DE+bbQSEF20KO+S6aroZ
KcLcZt170E+/Kv45Fv0x0JN1TJstBM6r+NLBsEqygt0kN41MtTUEHt+RzytqBlJ58DJlHdAIC+p2
JUvtWqYbE4YPJjDfgP4cYGu5A7Ut9eVHMQgJd5qS+qqE+EQRnlo3/KL5BjUkCrcBD0DeP6G7CVtI
yUIeAFIJJNT5cWgTTKCj4kub4EcnuffCdIkVRboPkncwzeZ7npQmqS9/9AfTX2my+UsO4n6tJqVB
c1ZEOK03870uuPd9VP2iKXcXy0DN5OmN0KkRKw2YACoPXtrd5pB5e4mrIjCAMXs2MxRAyl2VHsAK
Z4AEs9d8EHaiGGr08Mpdm/JAigPrKDX1JownFEma8Poo4SoargI0S4mwsKB+ACjophlBvCbuobW8
r4XJKIIuOxj+1H7WzQ+xNLytLDUR2hWUdquCEsIatA/lLXNX9hQR8cUQH7nYIu8SUNH1FHo0FvWO
zhjuXEm9iVJurhUptEyA3WvxKWqBHvP3A2ZD40NMflKq34uVI7Ydl+EdElz3pO6SIqsMorgv1dOY
RPejYDhtdbDo8YpZcyOK49ZUEXAxm1tzaL65o7JSvOGVLky80VN47SlvPBEAqZsfi4BCVRndx8Wj
xYtbCsU9f/4JIWe+C7om4msbNHtFsfUxowJuQ5d3Jj9jvQPOAO8h5loXW/3PcHholR81uaj17z1q
CWMpcl79SKeN40s3XuGvheFh6gGUsROIaHK3wI6pX/EnU+tDCQTwgdEOqY0jxEtH8L7Ilnrog5Sq
C9S6Rn+NG/FgpO4hAopj/IpVOvkSePDq3qizTTI0axlWAG9iY6hvpOBnQ0qKs8es/prEsZMLQNox
tRRN1hBlSlJvgyeRG91k9MOouG67+EXRvynqrxpUVNbfp/lPOC03QuXkfbciz/ndIQ1OoTk4/NVa
XB/i/Fnzb/voa5YJW8GinfVIsRce/yoS+vVIOxKsQvHYyCjfdxGSwLssO1CctMdSgQvEOQFDoL7t
8npVauXWU94svfgmeTHd97sJR+uaX+rGugNNsA9bREJodHZed+v1J4ROVmks/xyqn5ZxoszG2+Mk
qemvMMoAcbB4EgGFGT2XdjGmDitql3T5R9TjjOFohZqjS+0AKAtMQJEVtLhlb1dypNCUkWi704vU
wC/3YrcpLfpDagfRdrAe3Go8WWq4CV0guhAZGtP84FH4sy0zGt9dfD+ArJ8uUA1pOUq/DZrBm0rv
b7nBp3G1d6eGsYYz+QrZGi6K5fdRFTkNuvRdBognJXm1SQWMPxKswAzuGe7QgYC4DaigxNl74/Jw
wQPEZBVFIXIv5UnjWTdU4TFS61Va3OY67uZh/xJN0PZhpG5bftEE9xU3mKNem7xVIkpBLjnWUE5x
Vd4MUyW0HLY+QLc4/xbVu6hRT6nWbIuoeq49ONMZykLDTtaDXxRHONXV1o5l7SjVQUpxWDgGagkd
K3nh4Bu97JfmqvnKS9zb0Ku+1z03B137xmtYo0gZcMTUN4PVHGDPuzGgU6OEr9JoT0V/aLpml8jJ
iz+WoMVarqaJ5uG5plJdaerm3mieqqItN0PFHakcwKcDWRPQm8zzx1p7jzL1ScxyR4iirWiMsDxa
WlExd42CfrQBdiiL4m/5qDeQt2InMtPXMZ82cL8ZPWNind1HFqjn6JeoeE+pIuyuEyMvigf85rAq
M254aQ28OT2I2xagWUVLIfK3X9OEZAqUhly0RAO+zDb+zYmcEcWjEMBOpxNvNCPkkugT8GAEMH59
VJcp3L+jzGjich2UHu9bcPRqdFNG6XYMb0fUg5r6iwHnJPh1PdzSJM4Y44ICRE4WSh4faf5hBdHJ
FNPnAMMasI/Sh1Q3X67Hkya2ahYPXpbuf/7f/4NyqTxxxn+Pb8Y8zsKykWKDPmyLXZ4Hi20Diivf
/gAQZGPIkx+kJbOzi/oZvyPOVWbURg7EwWIho/X2BoHlkEYJVA+QaQ9lQHOBc+lkgrKDY9LTp3KD
YyWLC5Kxl0UG/h61OmOQexRUrMRg7cSd/9xV3uOg4IEJEh3WSbNASb64glDCNxRctBR5roUS9KEX
ppQ8HB+OTSLchS6p3bUNiTdhYfvN0/UvepEqfBZuRhVGpB7pFQXohof6FbVFFalyPXm8HmRpTLO9
7ptVHiBOFziV3m0KieqUfoLlN0JWLdQbU17YhNMi/LRIz8Y02+qD4oLgTCcxreyn4d2Fyp0iIPXL
Pyenut/y2rs+POniGj0LONv1nVpRAy8JOCk+JVvfVsGz4rBm7pBQM+yFaBcz2Vm02aa3PMkvtA7E
ZNI0IbQzq7E5hPHhaYGVKBM/UOM54h/xZvnaW5a/zmPlmwL1EvQPWFPlbtD6hV16cYOc/aRZWrCy
RhYGibQX0cXp5DvB+6VVtCB/Xh/6wjqa5wIxkbus9jnTPSkR14UwFQdVL6GkYdFqC6y3sMpvNM1d
0jG5+IF1ERdLSZ02pjb7wGJRtqPXdqygLYjPfbHud+PdpFjW7ZYEmBZjzT4vxkSG0PTIh+VN8S4a
0TvmZsGqqKyt0Llfm8HUIITG3zUpsNvaoEEbxcfr07z4E2af068bUCR6kTu6vx/0YZ1Q27NSzFgp
t4jyqSrDYx71e6VSbb/uNtejX1reZ3OtzyR5W7EKfMhUjB9Tt5ZeKA9YyhwLaXZpjHPx6Ursg7az
/qWB1+8RsNgPp2IPh2jxk8rTT54npPMhzWQmDAmpE9PjmDZSeiiC/17FrfGaVaa66aTsISz6F0Fs
j39VVCLYDMaNNtJwURtEeQxe1zxwS9jQsdT00CkNp0nA/qfqsL0+84tzMtOqyCUv1LNJJY9HEcv8
/2dOLuXo8ymZnTu+2kdGaSKYraHNmYjyOq5/pZq66jMIHK62JU/H/+QYOo85rbwzWQzXCgM3MUKQ
NUV2X1pghnjwSxj7aXAzeBbsO9dbmNKlxTw7inK3kyx5YJVJwnseo8HB4yX6uvDZpuVzbXnNslNc
uV4/xMzlpFknFYcMiRHjGbQaFeRN6tRLfrAXByUpikYqlGR5LjgYyKNvdhHCHUpFYfMxBiXSBz+u
D2r6/p/GdBZjNnEuwNi8RY6D5l24Vis65mBwroe4dJogC//3MGbT5uV60pUmnNcGUmINuzJ+zwIU
GjMnL97RMVkItzSiWV5PW50elcZSwB6H924Nw+Pj+oAueVaa6LUjYKhomqhZs/3b0FWT6pE809ou
2poFPG5zA5Jh1R59355uJJkduE/WJltY5tNUff5avwPPdjPfxypEIUIlPu8dxJYAG4hrDaw3IpFQ
DpfkUi9dN87HOS3Qs42sxcGQGkWcYQZD4RTUj+7RNGwtYIvDwll4eZH8HtlsHQ5mFA96R6gc+E7Y
60CNeyjsyl2japu+FejTaevrn/Ev0exrszlbmFnZJXIaqv8rvYST3cajGkrD6pg57ap/tPDkGm76
kJW6gSL+C0oPdB+cRjamslJx86aEASRZ2I3KnUaHbCf7NlWOYBMoO5rB+qII+LSsrv3e2cqmxtmr
FC6m39tvVJzF43xTHyskT+s7GMmQ+F6vz9DlBPT7o8zuJ3KSG0obTGjgJtm3Tfuktqljtu3T9TDX
V7Uuzm4iea0A57VY1SMSRHJ/W3iPIvRyUBUexd/rsS5nh38PCcf3P5d0Ew0lHGa2bmzAp9RpvPvt
wjPl4q6RRVm2FF7x1vzGY/ZmLWLGjhpfEK8VDG3pXX9V836lCt3SDr34hc5iTUfW2Q6Vc1VzsxEB
h7ApqG9+G1IfNRphYdKWoszyncYziKK/yMEXuTeFXL0O+c601M31T3P5WnQ2mFl2K1FGkpqYHCBk
zcFD70YD0NWCLy+/FK66h9+wVnPBBqS19vof14MvDXH6/88mMvd1zNdL1oWr20D4N2oFQyg2FqR8
l6LMslyTdJYbpty50/xp8H518kvkfrs+kKXVN0tqcawKfjZtJjH9lRontEo3ofVVysWlr3Xxsn32
tWbZqC8qHxscZgx98s0wPpfCxzA81OHXVHFi0VFBM6dLKpRL8zdLSHoou2nrsdz73kcrhAo8MuTW
x/UZvHgUyci9TSLPBkKofy6FpDaM0lI9Tr1Q2PXGLxHB5TD/yIK3tGFDi0tPpIspSTYkUZJRGtSt
2RejG1BFSkdVI0og+T6X2eP18fw/9tXvALMvZY4+shC+5DtJLykbqwkOopI8wxa5MfThKJrmV3PM
tl1obM1UA53TOgs/4GKCPxvhbEbhwsltUPWTNh+FqfSHfFDXIkIVa5QnXvWVCSnpXV5FG28TLWSu
hbEb87MFcZwwCwpug9jCbMf9CAxhg6DZWr0R9v6if9ClAhVSViR99OUNBIL/XDpaAv1RVojWrSW7
3wNd2k/1C/NID37hwnRx1ehoOMuWjnnQXxXks4RlZaMHqJU5zRJ4oIbwAvJuaeFcvHCcxZgl5FCr
q0wcZE6y9chNV9qA274dH6YXzyTQXf2XQ5rNXtr7kR4jm+MMw5uIILgFA+v6SryYP84GNMu/SqBk
6LjwMhXSU+NzUzM+5OTrP4hhgG1R0d6SMQL8cw3ERoyDG515TrHeX6FmB6QR+Qo5LJYSx8VU/zuS
Nrs3RRi90thhvlQrQA8i8XdVBAQQO453MRnt68O62JKAHvDvcWmzm5ObIBNvatw+uzUchDWtQB7A
EDQ3oi1voi/mdiHexQV+Fk/+cx5FZBREafxXPGHlr4OH6tbdtCjl+sdyjbPs+/WISwFnt5xmjHq4
FpycoBvTzl2FWb++HuHi8jsb0mw/NZGbN3XNkcmDXoif0lDaggNb+lDTxHx6JpxFmW2jRjAohKhE
6W3JdoM1xEKn2uTCVrURlkCVcmFUF+fN1FAFNxVMTbTZvCVoZImqaOUgv58nYcu88DbX5+1yFj8L
MZu4MTLCVjTyqR2m2H9ncQh4x2FXDEvRLk0g9iCKjjUAu3h+AUjbws+jQZ+sxLydscNoct1ZB6AF
28SOHepX10d3aVWchZsrAEeqJEj62HI6qhU40Ld+7CHuf78e5PMRbImSqdDkV2UVG8DZ7gVwLouR
12dOUT1WlAHTJsWdhy6RB2vBb1fXo31eEn9Gm2b47HAK696HcxP4jifuhjD40sra4/UInycN50fD
NBQV+KBpyPPxuCXHouFzaSqQ4FCOBoAaOfh2PciFdUcUkpqosxg0dd6P8OpSjUz4B//qR5yf5/+g
H/FnrNktLc81yVJhbhILgj1F4X43Fcr/o97Hxdk7G9fsjMrSGj2MEIDPZIOjtetou2p3tbiuNncU
NSbR/dAJl/KE8fnF8McI5x2HtJJTtw+lAgmyEtQQnKpJexUJzCYc10ax9QMZrlaxkvP7Ea61FhxS
9Af1cD/IClqVcF8BSCud+phrLyA9VglsFd/K7TrSENr8iXCM40XPPjdpQX3EQQrmxqoaVIplD1p6
Y0rvoubZA1hutJXjPtuopl2AGcgTC+GFbSgczBKaDzK8XbWv+goGS53Z4Ja/obmAlJrr70fob1rZ
bzXX2nj8+ADEj++/pNk2a74L8m0f4JVW3cAQT4u9WPabHDOsEppCCSVf8D4SSIH/3RKdVxv8QUzg
bmCkUm7Or5zjbYo7xT+IpWv05yUTlLtkzk6WugnSVM6q/O/t0B+Hk3b4T3o5l/LVeajZTS0JvFRS
a1ChmXKIS2lteKotai8KKJt2VP7JJJ5Hm37Neb5qofAUOuCHf++9fzeplu/tny9tiCifzeFsm8eh
mtWay5260ZDwTTdigRdL+90TFi7Tl7b4eZzZFucVOyZyAQHRanJ08+C2tcor3nLXl4S1MBxrdgf1
fU+QQxcPHVPPjmYFvLwowpsKZQ3GZaio3erDu9wNu77UNjHylFET7hucHrUYIwk1He89806P1Z2m
K8cu7jceTTfQ/xYSwTXq1DAlvXtD9tfAJIHY9vva69ZF5O866WcWfLQwyUEE91K5iZAIjpDkTER/
E6KIJsr5rtZhJcAFE7zgIVGR9Y5CB9oY0rXvhnSqrO+Zj6BXlCPkmANTkgxtbTbInXeWA/gfdT9s
+6xbNwB5Gt6kkOJibVJiC+1MMeDPIWcAfL5GUU0Fbo/Tnj2a3p2Jp4hivrRpvBNGkcwU2lJm7NIR
cUWLvwKmB4TJbVqncKC1lddJBw3tF+QYe/V7gkeqCc2tCQGRD2OyhkuzCXLv6BeCY0rFo5AF73HC
/AXoYVz/mJdObV6vXHvY4UDJZ2eqILqR7FoULj16/abiHgQ3XkD4XFyVZyFmF4PSclv4NX3uICzg
FV/zHoWahYV/wdaJHXYWY3Yf1fPazTDVI4YcHCNL/doaPkIXzTFsUeD0FFRGIbShMd8B/gbLoUgJ
YEYV5Q8hf1BU15Z660YRw30pNTcIuC04PlzoUnOlFCVVk3Gp1dT5lnFreLR1Xhd/FQmARu5Bspzc
XfKAi/VacaS1dUjfVBvxy5377C9UIC984z+Cz75x1Qs+NJ2GvJp/aJW/Fpv6HyRTQoCpUnGa+ty2
jIU0cpWMEwmrAWSKW87E3kMAUdTEjY/tnOqhMmbGj61Yf88C49ArIE6vr+TPj1WFySXLTq8SxaB5
+mdC74MavLifW/b/OjTBJlwP9yhWrMsV995Fh6ZPy3oWbrbkGr8r5GySqIfwiwrojYufcl1tFgY1
/eg/HnazKNO3PTulas+tcz/3p3dJvffNg7s3nnkDrXJjjYGaM4bb/zLgNOyzgLFS+6RcZlGPt/qh
eeh3JUD8NclxA/GB9LWwdJamcXboa1Uop01SujaiU5wpqCn+Kkl/10clf7pazKZxdtg3KZqRcQ1F
3XyLEC6EmQegGLHfO8HuDlg5IJO4kVaZo28EfEOyleltxzsVwuHWPMk2BEEe0e7CyBcX7OxaYEqt
H3XupMF3O3lESvI62LobVPDWUG+MNboDzvVp+JQIZrMwux/4CqRYM8PqGa0itftSuy/X//7pB19Z
rPNXrSQPYZplOd8SHYOMR7pa4HOhr8T4Bhcd5NiW2qMXPyuFUKpulgG1ejYgC23aMvIKC8HT/Ltk
0rRMxGPpiqsa4qxhJAs+aRfX6u9w8yyOv4fcj2YXOtJ4NyKvmiNz6Rav1yfxs6fS9JV0k/enyHnx
CQISuW4zuGkp2IOjHhL5NrVDW7+ZEllW3cq7pUXx6TY3hTMk1eJ84q02BzagyG64qdHiC1zbUvfS
5EBVaX40Sxv94uIDdmuIlq5/brFglpDi6FCxx4Jy5TYWYjL312fuYgRTYuYslULBp3qHW3lSNsip
0+s/BxmXiHrpnFuKMDti1EEf/VIosK2LYfpUWOqsVMQy/7thzA4WpJdzVxmg8EVwWmVk09tAXtio
l1PP2VRNAz3L8qlpuSKADtfujHUP3Nz11pUjbDF1Rp7L7ur/IPlcWmc011RZZhForLQ/Q3oWzi6j
goGi6KJhdotTdgEzOUbW8fr0SZc+0nmg6Yecja3BL7pRQ4zMsRIJ1hgc2ZFj3ZbNvYW/oLTFUSey
rWrB9+9SajgPOjtg+kAb6PRj2KpQgW2+aNIBt4OFgV2OQW3KNDRKesZsYUS1h/ilZkDRojFjeuvo
gFjIyv0ireVVuPUP4/OwMzbXg16aTF218A6dXv8AdP+czATT767zR81uTAVS2rsFMft6BOlSEqcH
CnCCtqNhirMk7mcDymi5RcF66z12d4jDnsr34hZZgXW6clfj27Br3uvbpbx3cWQ0Bw0JUXzq2LNb
MWvR8EJBISyuJTUq1rq2uBQvHYj6WYxZvpB56LvlMCCi8sV1jB/y2l/j2L3VV3REj/UWsuIusnGc
XbycXtwE55Fn3w0ta0Xz0ZCzJ7jpcKe9o0S5ns6Q6L5eR6fYWeIAXdre5wGn6T7bdfogGdjMQDjs
NNvrgptWKDJqZWiQo+q1vr5klAvfjnUCwJBNYJnWX+ntLJgId24IW1W3w1K7C7PqUUXNYiOpyUuW
GHho5YkNQeepGHGbEbzhLTAm4SSLV2BfOJnn/so1hMzE4DXr5WAzShWuKe5KRM3yXoq9h0pGy0+z
DgpUe9EUbMuLHuShQJ6weNPH+MlsQxjUCTKOigtWpQr1u5o7zvVBfn4zTjvibJCzGS2rRIgUM0gc
LAROcQHdV5bifazW27z065XZKR+WWN4HXl1v23jYplCaRTGFtIz8Q0SxcpIjLJSK/+qzHV0o/Nha
CS8qN6r313+rdCE1mYZOjjB0hfN3nibGzHKl1Gj4+jTB0RDY+KfomRL6xt/Ju9jBp+h2acFdSBuE
tDQTfXouLnPikIEsYO/mOrkd5i0C+xVy7WP91augBZuW+DT4SDAsDHNKRbML7h8xZ/sZh44a2Wlg
rf3X+B4thCf1O9HQknU36SviOvBd10m+qt/SfhUfhM3SmC+te/RIuKhxChg02P7cZJIklX1T9pHT
SncempEuLcuFIV78kr9DSLPi3mgaoprqRczpOX3J6nZ8p01wxA177a3jbXLCB0hauLhdyB0gJ6aN
rNF+o0ry57DaYWw91xAip8+Bsqk3SIKjCgucf4w214d3KdL5nppFMrLW0vI2TBzR/4qEnW1akIVB
+Pjd7nqgC5nflERdVSlLQWz569A7y1B5Q4svaHI8/joKeyOMeSQycgj3IuKMafBRuktJ8XPjinxx
HnL6SWch3VIAaAZxx8aXRz20J2+LKpa+sRzzP7D4vjSR58FmK7HNBpSvJMuw8+hRxcYlQ71NmHTo
wtK+PpOX9pykGApzKfM6mXdmC7QpI6lNEyfMUHWytG0YfvPMF9nPVrqrrlVEPDBmWwh66fyk36EC
CZtCU73/czLl2sScpqtQV+Z23OApmdsZejvfEGBwEjtLbttihVbYwvK8tL8ViWEi9SRBp5jdIguT
Cnmn5KGjoFS+iiTlETOthcPzM5KddXIeZLZO1EhP26pnaapO95Lf+PconsNh3gpbbRs8ee26e2pO
tEUWdsTFM+I87nzJdHqOspQ0xXUP2Rv+bDD8QUuhjAB6HvlqrkkI7CwM9+KUgssVeQ8Sff4o9GI1
NYKhDR3EHzCmo/EiyNvrK3RaC/NTAZWbv0PMToW0jgzPQDDdES3A4chefIFto6McuYTJvbQVzgPN
LnVojIZ6nIQRudnbVU69mx5rKFM718fz2Z94WiGyrqioqnPC6rMvBZpNljrPCCG98KW+y+vOqZ5d
eC+oOWyrm3TaAxuE9vbxs7awAy7lFQWAG/UIha7E/JXYaa1sNKGg26WHliTesG7aoazjPoeu2i2d
dRfnUxVFUzdNmWrL7AkwlA2KaJWYOEqxwR3n1jihTrAODu1uPJY7by9h8nfIX+g6/wdX9Iur5iz4
bNUobgrBucP8Q0W3Ux/NHwpiGl0cLXzMy2EUCkn0/jmJZt8SzGCjWvhlOiq6l75lOjihO1UTLHi4
X/xu/NJ/hZlfG5J6qHENZXNjBr5yrUdvEPmf9zQMFvbzpfKYiaje35FmHw21zKBTe+1/OLuu5cqN
JfkrN/SOXbiG2VjdB/hj6ckhXxAcDge+4Rr26zfBK4kgiCWkiZAiNDpD1mlXXV1Vmak4NLAhdeWA
lxTi2W77lqIWmbHpt1Y9yMzgYqFUkXWdpqBHXLmr7aQ4g6IIMGTw2hdXQGGYFSQ7rU2k+lp0i6eN
jH8k9HUtbwIlY3QIoihxJTV1tDhMrAIcoWYi5pAkYK7GENzice5l6ALMwS7MgWsdarggQwghmweZ
j/pBgT4cx0D/CkpIPS2QPQSwRnIgNQdRC1UBV162lzvfgUjMSdX6Z1xLO0CNoNARXwejChLh8kED
DbzKat+SK5Bx1mIOJRZAu6yof2hBjRW36CRKQUva5ujJYpbegSKSplDjGQyWlmC5FUFNyosOxLtA
1geOJJ+rIMYmkGvQFRUGgeQyoxpkH3KQYYvgeYlexBjUtgQCb4VoiRV/yiGFKDAdv0a2IMzuANcP
+muk7xH186A3i6V81+i+Kbypw1CwlYCickLQRr5XFqVZKZUj58ErHzYHsVTB0N6lZzUFc14hg9c3
EdSti27aEMv7ADkuPE4Jj4rU8nU6RkITdJI4JTSKXR9Z0Lv1oNRjBo8gzYTQ6IbLXPNic3PT/p3F
fX3fyv0IOuq31rXahW7T37sVptvlq2FNnmZmBw3dES+1agIoEt0NqQFeGrfy1BMuBaO7iZytcb35
jK8MTj5nZrAIseTgO01cLhUdBf1AsvgN3cI2qIxNlk6yBDsNfTw+lCM2LsA1bzaf0ul0ziw3uhaA
LB/y0K0juy2E9e4DT8ArSL4NdipOPbcHVfyNtuFDVyP4udlFZCboI+sFDqSwYNCyg0PylJmQE0b5
iT5tebU1pzY3tbgWQgJhlTKEDE4EhvpcPDM0LG1M4toxmLuwxWhAx9yGfookDaQ/DcUlTrSH2ocC
gmVqiM6wK9ytHfP2FljuGBnBC9HQtqHp6mLd8p5jpAeJtMtetKtmH4I8y9ZvcOfZAPBZuND34CXb
j9fZKXChaXTN3TOb/GQmRIhs8aTuio2juXb5ypKCvjbEM+hbXBwZpoxjAMpmxSlBhDe8NOp1k2/U
pNYWcm5icUgqNmRtLoNvL4zyazIqOwE6GF+v5KoJRIEgadDh05bNvqDxT2Wpb4CeT5+H9iGHTNHX
BlbvdKSY/7IwfYPZeQtAOsVxcQK97xNtDQCtPbCVFjYEgzzhbnufrNvTp4Y2Bf2kQG58tNcxDaA5
bdSc8Eh3oLzf/9kooHi/VuedLvI/rb31SM5GV2bSEISVjvfBnl4Od1D3A5QUXG1Hzp3qypsQ3rVd
hwKLLiBsEKVPlZaigCifToBZFwA/KJXLIXwOtlBtax5ybmOx7ZKh5NDuoaGARDVH4gKnrtXYhkii
V0CKaOMYfW7vmc70bESLc13WI7QSJ0aDEjcq1C4d4XvhTMAUFTl0wdS86AIyr1CvMbdcytren1te
ODFOgpxt2xSpK7IfDVeA6DHTifH19t9ar8VuLJGBAJZbS9xRAqke1HjvFe7b1yZWr5bZOJbxeRRp
/ghhsMQNj5pLjqMnnLNdYLbur8Ujc1OLAF3rtJ5kFHHC9M6v3QjxCJj2N+vWGyvzdsZnp0pSW+DU
lQ650HgIjaoNwAwnb/SVTftqeZ/MhzKFRDMbpSjopUqKBHp5kl1r4GCFsCqoum9Znz0NRep8vUpb
Q5o+n5lTxL7pUcIGl9PoZUNsxuX4S1tNltAqISuoxC4G1NRsQAwM+BBojsBTehmDaCuRn78exlun
1edpe7eyGIfYS5AyK7IpUkzOzdl3FaD+2iNIcG3OhPS3DdUHYuguM+Mr5iZWfdhqW16fyfdvsLh4
dVA61nnPsN2D5zwFBYW89UITt0wsPCCE2xKlz2okypX+GUk7DWzTSXYWAVHYiSm57drqAtiZn2ID
Jt2eT6BdKsu2D1G3UId6B4uLa5lC9I+jqDwVoB/IwjuhYnccRONDUpy7XD5nSE2aQlNuxmbTGVyu
EJKAMhiIkRJAP8bHnSZyIpSDwih1hz1eb/bo0YO0n/L7f+P6W4sD8WLXFBXGNF5a7LmRhaWf9GR6
DnG6IdtgsjDrb9BissoLztpqM1ktmxHwM/+5xRdDk4igtX4Gb6reQLbM/9mcqRXYiTleRacIaAfN
EK3spnWhh338G6HF+sX4bn5xYYSF31M1fHuNSY7kxS/kEFwVnr9rTd7JHiOott1xt4r9C0cO2DjI
kmk6rvxlmofUWVZS6OS81XtVBwU4xz+23+kNOHztzK1syN9+IyYwdCfIR0Fm+mbrplx7hs6+wfKG
CQjNW46OSE5C+g7ajDcEAUEDcSUwqSEXNPgJKDwlAbrz8tbltrbD5qYXN05d07GuS+SP5SuoATul
S85TMQ6k81bnbSWUV0sDc2vTt5l5aTL4vY4erdQlBmSpwQEzdZrKu/wINJIxePnGHbTmZ+bmFsdH
heZbm3AsdRUkTOTugRXXX++dtR07N7Dw1knQquClhN5zrV2K+Q9oRlIZrLHSltPZGsjCJ3NQY63g
CBJXlNtqwvTc1DK31U2yZWThlcGRU3H1iK0A7YtLnjXnbuw3CvNbJhYOhqvqXKuA33dDMAO32s24
tSBbBpYuJBgCvcMec6oOAWFSv0Bf4ObrNRenXbO8ANBDxKOQLKIqsswv+gkEQfuY4k0HXpnEk5wJ
+WCQw4j2lHbf/+wsfT9lvX0zugfJDGD62cUW9ns1KJ1/icVAlRYNdH0KXxnvGIj/wLSTmGCrFg14
iT3klDfGvOYmgM8nb4hVHurIHw/umKY6AHeI5lqH3kJUrheN8p5edk8AzMA/qk+BS1z/YrSR8AmN
0jcCs3I3Mc5rMeX8Wyy2D4WaXpJDPx4zP/z0B5PKeNM0bv6qZwaeU9/81ASuUd9X14njb1wT0xH7
vOrvM7CYcMnPQWrN5QlE0F6KCr0a8Cr/nIwLjzV14kMAaEzTkAf9OM3qyPGkJTgfhH5L/LuAbXQL
rL7e5wam8zNzwFErEDVJEPmn1QkFE0OdkttxZ1ZQ94rGfaHftM0leLStOunsCHCgr/fR2vGcm1/4
sVKrtUyczCPisXktsIKy3RjiagQ9t7HYqlpZyy0nYQ5R/HLVCwjump0tWPSYnItblKhszYLcztl/
CdBxaEKuBI3IG8Nc36fvy7jYpyhq+hV0vZBFoPodH0m7otYOY0eh5tLsCgjxfj2ra+HDfMSLrSlU
UsXx6vScc8ozdTIXAoWufNjKe66fgPdRLd7aSa1AtYXADOfvFeic19CYLYuHr8eyaoSIMi9NbZqf
as4J1xZC32H1VP25526z8TJsNxBFqzVaFIb+srGIQkqEUsmExHPkUwONLKM2Ygtw/wLYWYM+iJcE
+yK3EofeSa0dnrYym2tdm2hDRfeVrgoK+VQjlgWJ+WmEMDs9jpbiJteNGzvcuXZQ0jcEl55zZ3gI
Nsv5b4C0Ty7s3e4ymdZFkj8Gkfqfage18lN1mewpKNkNdlCsadQl2LKnwF508ebyr+WNLP364v41
cHURbHIg4Ki46ZGeVY461oYihGhEETdO37qTm41zsb5N1aWg8Ufxo3UYZhgXxCkxWyS72PV2xX9r
TNJHjwpkHdj+AMJ0mVqeWcwdZcg/qm21EcpubRp14bn1qoDiYgmelIlEsbS1K94Gb54p/hDwJoQC
MShmOi+52Dr0k+/4tGfw7hYEjASF/mn4swuDDH2vpdONpGS14RffG+kUddDdgZ4x0KN7QeXtrx0A
nntrJt9rgG+v1JlJTgaPgN+hghTxpzFtLBLg4cU9qZAFSEE6iO7tLEMSgOEBPDod5E2ZwiD/d8vX
hhpbBdsXMhonHxP9RrgNQjNR6n3SRBCuIGYqVl5Rexyeskps0tDTe4cS0Qh1MLQkHpdd5B0PVVc9
gbpRbwtychHK936tGkVSeJWM7uPBo02/j1t7AKkgNILEkYPUZ8VHZlcDvhrV/InTfBsUq9dM9i+V
XqrtMBYelEZ84jLgzvNmdEsCUQTSDKKhtRO+VfDPKEujHC0qhRFDCcQJS4hhx3LIW2nOIB2d2UKd
EmvsxauCjw6NxHtjJugGqAAFU0rCna6MFzxNIgNMEkdgU50x5aujf5Q6JE6Oqtad0156UPPc8wcI
jGS8o0u3g/aqk+FCpvQg+tmz1Ne7KIuvGdTG8xhUvwAB9CJqxXpz9EfV1WP6lOtS65Uk88IenEMB
hZZ6QfwT1waeFitGHBRGkzo0xOzI0BDpU2iDEVfIBJcbuEOY/dBY5uUDpFWEsnqTBNeBYTbTMSoN
Zcyu8hEdxTl/yFl+mzf9icXsjvchoFeGTiB2PyjzTZT9TzmLPSpRjwkQ4OohEskh4yeI1MoC6FLw
1M59yHZ3pcELwg+xAssoQz8Y2ggnMrQT5ETcOBUspWGQeMkNlYzPmUafyUBsISptP66MunNbnl4V
WnAYcyCp0TRRcdRTxuac5oETFOQEEQ2bxfyRUSC1ksqrCO+q3LijQ74DXbCl97e9tqP+fTPkJq/g
TRBmZyksoOJTWlQ9AhPjG5y+o6jZcOCrjfn2utShdioEye3Y09e8hdaUJEDX0L8duZ+KcBZ6EKwf
g0ywagk5QjA+JPw5TBXIALXfGwDzhv4lhSxqD2WbsTkKNGQOr8U3KQTRM15304E7xTlgl5z/PabZ
UdGQUdOi8R5ipSelbcDokJu62BtBKtgslAxF0k80bPchQ5+09FIEP0LB8iGCFqGzogYkv/BHb2wQ
MmLTTQcJQk1xEqO/exf1u4x7YJcshkjZVakd+QvEm2N+ncicGZYldG58s3sKcBMOdqujvLmvuEst
xA/suLBDWeImiN1BuqH0VJZ2IDBIuScY4TEX9oO467W7llxSdVenJyUAtRKUCMhgSuNDB7KJ/jaG
AmxmopQZsdcAErWpU5bAL9Zuhank7xq4tDB+SvLIgOh4NKBlqdDMsh3AQeH4wPOIPEifDaUHbWlr
aXA4XPwNSurQifOh404M+gh+hWS0q+gJ1BflYPj5K9GeQ/7QQnyYmSVeSjK0s6P+TEDAQXjOqOkj
rQCdtmhnM85LIH+aPMotWi/sVnr2IZ1HQoxABAi4VI1QfgqhGia1jUHzMxQ+FWYE8VXVnfx419Xf
c7C58C20vGrf9EsIMRLViMIpVSpARrRyxNEiz3XqpBBk77+H35TmsW0NLmo9POUG+QRMmdEGk77d
2b/gxRDqsQ5kaiCjVkr3muYomtGoHkenrpfvjb4fxQiivldSf6y7wiiE2x5ii30F8lEozqFxZZJh
r4SrJrxU5MtqvE56yG9ZJLQFDJtEBpACAvUgGa3Xl41+EhRTZvsOD1i1MuPB5aVTLtwNZbCTW2it
QcmuLKw0zOy8ckl7EWUAtuCgqRdwX0YDfU9p4527epnPrp5FgNLqGqeEYsQ52N8Qi+8vmRDdkKAp
N+ys5Y1mLQRLvLXvk1yuiYgoV0QjNfQUySDajRZcSI28UeRezbnNbS0ClLTWqaJEkeJ0eAfJwBf4
eOo96XaPgAjQNeCEroXHr+/wrWlcxCosahR9lPH+GYX8IitQmKuk+lDpzUYkv2Vn+nwWKTStxPUp
WCZdaKUaFZ7+bQudzS1C7q14ZPGgzLIK2haanIC5U32K4/Rq1OrbrydsPbqbbbzFi5EEidoFcp+6
/t30WE1voFypXtODfCPtpx5K8H9b42PzEHzfMLw1hYu3I9ovaBBr6JtBX+whtYIr+VI4c9eIZizJ
Lq7QmlQY44+vja7vfgV4Fxld9+gf/bhsMU/Cvp9oXavGTeNHCHEanPgtEjcxZFuGFlsfill4f6UK
cWpbcDiDeOQhttRzaY0Ynn8AHENFL2668f5Yn9L34S12/9DKqUSQ5nATYBeGGmxKkBxT5N7+eha3
zEyfzzZ/S3MoLFEJ6VrlpYNEImHfEac7XxvZmsHp85kRsNKOGVcjzZj6u6BGs+1QGrEPzdfu6mtD
6ydgwlEDMAkSuSUPJINwMx8UALLEXIMneZTtm0A/+EyEIN7gSiPeqhX88ADB8JJDS+cYH2XGQw+R
L+0R0nq9z6OhorwbmCRvLOjqg1ITkf7UhQlFIS02rDIBoyiHByUKMVA1LEBB0ns9QrYUZOKak2z3
7635nLnFxc5Vw0CS25AjcNq8icof2kKN0ALDzy70gDDe67utouy6RVXXCRp7pvaXjytdBWVRZKUA
OhcZ6UCC0P4fE/chuamJ7xYWrkbXcilIB/jRXFftqARU6QGttxtrtTqMWXV2cSr6ts4SHsw8Ltjx
odZKDYDBfuHynheAF2dCgCa80glI35B6pAaIsL0hZTsO4VIEvcuvj8XacNT3U/GJs1TWciGDqBho
5AsLuBorJL+ScJtZWIQ8gEqOo5+gsT2ucqcDJC+VA0sft2rLqxCW+UgWZygd1JTvmrdS9giSkL2A
cNhQv0/l5c7h3LIxIvyzjeadvv+nBMZsfIuTNMFmtAw4KJTQB3uAwuwDPUBh76p1A87cqlCsZmJn
xqblnLnLtCnksKCYTKZweNYjKTBG43UYsn2pIwUV5ldZD/HqXLC+3iZrpARoxvvLe5LFts9a1oDE
VJq6biUH6pYQ+KZvqGXOTW0tMKBsTnYbNrf25uIc5KNec9mEImXIt2hZdB5C+SoryFOcBQ6JuXsi
JE6dsYcmr26h7O0oILLqI22ntfwGTdNq58J8/AvvFUqloJSdCD3Yi+A8ajt+9KodRKUnrMG3KjXi
e/2utphijBAZNyrADrY2+Op1PFuBhXdjEeG0qsFsiDoUrOvwoZUyO66CjfLGeuFvZmeRhR/9IhyZ
9rafQTEdGpE9tfKpbuoBTaFurfF0Or44PUsOyoGrZL2Ng9Tlr9I34FRoBS5yHm8wpu3+t/VJfCMP
RSEMrGofzw9aWSnXteitoWwvhzd6Dv4p8E5vbFx+dVDvVhZLFer1qLVKnCKVWuwKIAyQQnUBojC3
kqf/T1DzbmmxWAIZoPeXYDxTAKrdTzwhyCXgX/8W0uGu4hSufJ3X5tZl/v94278ML3OoDELuCugg
FSfc+W74oiiQxBwPzJsWjt3XP1o0LLmD+/XErgaL+rvRxVUiVWLg8wGOwFgBn8JuBn0fgEG/5bfK
0ZvDW1wmtZyhRayBuyOhwdBI0pUHXbys0MsIkWKvskdbF8c3ZMWvHXMIyaP5C6gebeH0erA3i72K
MrACFsQS3fnQfjYpspz/fCo1HhRvKsgFAaBa3FqanMrdMCBJA+nWxCyRsxZpjc4PRIQsqTa85+o2
nVtbXFtK6OdZMZVMB1dxweZ1W730jmhKVrLXrHR4I7ahxd8gtlntBERfG3rOJAL1iCWHopZpcohW
zan3qrfYjlpaZxiC5aALizsH++4OLRVmb9eXNTC9oUEeoWa81X21upvmX2Kxm/S064a8IFOw/fb4
tmQOjUlTuN2bSIabidV4Av2VQBWvX2FCqOHNs3B1RSWGBClqHBbodtNkL4HH8xf20MzCws1lA2vi
WsVNkU8E1sL3AcgvSkHu1TYbHnX6rstbYnrJ/zmWhZvLGi6OUTNAX4aETCFCOUV7udv3ovP1gNb3
6bud5W1EWD7mIsHhk11tzy6rm/SiOYUOihSgfdO8cK95wus2kc8aBR4Yx/8a35I0OJBLDf1X2eTG
W3BNF8hiQtshf8WjbNSMKcggp8bKb6etop3Dp8zR9+hnO0DX9SrYJL9buyTn32axXUE6qqaAEBCH
gtZEAWMHf6kpG5m11S6KuZGFA0r9Rs0VsBOgv0j5mdn+pfYjP0HIy/fkXe3waEuPMTQVbU41b5QH
/zl1Ny+xtXt6/h0WbimXmQ+9O8B662iXtce27FCZ8zgkwzVRM4GdTPqXWNxA7KyG0nOri1Baiqqw
q1QFpG57EaJh9euEJAvPkhnjedIdyo3Crrw1ysWNEkhBMdb6dHjASJ08CxfSrkOKAfwhcEGaNSmn
aZZyBGTDxG1jJm60A7u+V57CC+oNzlT4paYPDnLqgkvHqU6cEzmbnZtrz6hZQuITlUTSEDzhkNTy
c/+op5lZ9g+CCj+JSk/ZJ1aY32fFMYKb5IaNN/D6iszSL9MMzl5Vmu9D5Q6wHKfZNzZxAOrdSdej
CxVSUEDlD1s4+tXzNTO3CGMy3teLuEOeIilReejFB6q0bhxmNxvebHVKZ83di+1NAI4oeB4JPNnN
z53r7xpnau9vT7/EFIpusvc+8sWe1pq+HUdZSV1pSMATwYPwSW1utBFX6teDWp27maHFZuayduyT
ae4G+sK6JxAwD93L1ybWt8PMxuLmzCMQ2QPDOr3o5b24b55lG5RngYGspK2A3nWTfmP60p+ut5nB
xUXqA/qhqQlSF3l+WcYR+g1+pA2soTC/MbRVXzCztLhIEz9G74NAFWfYT0m/+lQdhgmRvMngtn6V
vlt680qzM0WGQUi1AGOaOrFRE5xgnmDw3wUnvJitekdt5GIeuc18zPpcahIvIfH/WVgjEUQogU6b
vk1r6MCmFykf2twQ7GpfePh6Nqfz82nZZAI4K483CXhwProNNehVTirwBgoE3oyGziiUy68tTAv/
lYXFxii7Vgt6LlUc5sdGkSbHEWT/sZB4WSp6A3/us+9fG1w9XrMhLfbHGIOhkUV4T5bjsx7LRiAx
u0uljXBuleYG7CWiqKB7XQCj6seZY5KEbl80nL9tjkm7qHxN7oBE4C8mRHUI1TqjfPDPW2+r1QWb
mV0sWN0NnQTAKVpsm6eoBP0cx22MbG33TVwzYIaFXJ26xO5UgHwOYj5hd7LXorR66SKQX9X+Vy6s
uZnFvgDMpOLGAQmGQCRmomoHNcvOeAId+0rzdCocqD7asqAeB6pBYG7cN3LOo8+g3hKW+TxeHDSw
pqOrV4Io8psrnZ3yqC4breYjzWFxbJVV/MJQcPaafDA1GaTbX2/OVWNv1vA8hqrb4t6soB2XZCEk
BvhkuNNrJbagEWMR1r9UGb/7BVvgygMsSgYAYxmRR7nfNXwn607YP0gBmg5qcC9lkhmQLd7alcMA
ehsFXD4yWmFA7rOIhFEW4ZIGOvcObW8Q/VvVo3LHEKplXuzodoWGLfT67BNnk0po+sUfvctHw9Nx
mS0eKCPUvmkrsKQ7iluQnyKwZuKOuDn5ie56FIS3zt/kPT4ZVPEan4jXVvieQo5rRwH85V0Wu5lI
bLnbsynU4+6VAKivgbqRuAVQng71V0YXrxmF0o6LZRRPqvK2GEVDUjJXI0c5pjvQ+Zpfb5uVSh7m
dDbExWJGUgEW/MbXHPEk7/UaOTEI2+jQSBOthuwiZ2tKV0cHim2woIEj6ROFEJUYj77pnrohE4xx
LI9lAr3mIbYEubfqrd739eG9m1sCydIyR/wVYDInVAiXmLEDoW0rhLOBllng9P88iYHpnNlbHHno
Nw5jIiRodOeyymBBsUuq4R83DaPrVNLBoIsrfCJi+ngMSJ1zShkpiiMrtRVpFabxNhU4++ud8flm
lXhwPIHpjADcCyWYj1YGKDAkXAIGwGDQA6OtcpQKlCKHzEi14bpWF2mSBEKXIvg3+eXtWnUqCRUe
57rZj04ABgXVzgC5m870drJgJbk1Dezd2mJgKoPCZpimvlOjWA1CvgoqLA464tB75/rGeTyZ6Erc
mMzPcdFHm4v7T04CvtRpkrl+A/GhSKIQew8JBclohuf7cOL8wUqLfGtiPz+oPpqd/NvMYaJni3Kq
EPl/qFhEezTXvQH1t8PYz6HKB1NLun6KAnoVJXLkirFG0d1GnQFqPhvRyprzUMTp7ibgD5GW9PJ5
qPdg35NB5pYKvjkooWD2dQUKxTHNTbGoUOGL9Y0nyOrAJAHpLgCcZTCvfJxDcFEqVZsRDXfAKxtv
CNihvj5oKwUsTN3MwmJzQEUB4rYchAcmOoXhPNEpTOTKHQDNm7amy2N5ucxtLXZEqSaIZFmYI4sV
ecgbPIqP0nnKqKAwsk/zjQBo1Yf8NTKyFM8VWjQ1lTHmrhlv6+igKzcVv5EtWnceqAcIoLAloqZM
32G2x4sKOqwqwwX2K/Qr6wMCVgUSR6BEWYY+NeMbUKOq6ANlmjWEN5zWWY2ycWxXnYUsCoiKkQpH
MPdxRFld16GvaiAoGZofvJ73aO1PHbHReJNo+YvKQd4JwPSrjW24OraZ2UXcIRdQz2rwAIJURGN3
2RsauRCuE7QFGNKe2kF2lUGIbpshcnVPzgwvQpCyAwRmqHFH9061Uw/+TuArs7JFRztE6EWLsq0I
dvVIgyJIhMaG8pmxp8RdE9Zo5XcLFg0ey4PI6MBLt3Wup+/96ay9m1mii8Sgp2JRJzpovyRnKB0B
qKoADNPnKamlHUL0+W48v6fT+5XFxc5hpBXUKEDRP6E/wNtb3ZX9ua7sBjB2/6Teb2yYrfEtNoye
wWeFCcYnXPCmiCrKm+TMcDGBtlBgCe2tW3TdU85mdLFT1LjxuxaEar9wn62HCcDEgfZIlREGLfwK
F4zMz6ISXK+oVAsWuwGkGagMA43792+SFncceD6/ntLVjTmzOT0oZ76sLcIqplXmOxASG4O7RNoK
91cv0JmBxWWmDppWli0csi5fx0gAxRPPon+TpCgU55tMXKvbcWZtcbH5NMyoTuNJROs/VVRWWsTg
IY+EKkLhcKZsxImHvlq0upv8ptzESqM3LtaZ/cVlpwV8LkMxFAorUCkF57LbXZIzmuxNag8esYQL
YeP8rW/Qd4vL5waYFcQuLqI/ZcP+ScD19rs+HfaZrcVhF0gUd3pGIldP08DOE1ZYNKQ2aDJ/iIl0
0aiCW9MWKC7fxfN165UKcOias5nZXxx/Gc415jgRe4mLvTqtvgmjEFmsDWJDVwLp1I6KwQgannTx
6IuZLYOEKIvQNKPfinpqaMPj2A4OGzkraRovrsGuOTSmmKkmODEMkLyYvP6asVOGBL2YXpTZRaxP
Eq6NLYA9u1UVNLdnJ5Y9yiQ1pTC2Rv8b7x/jUdnnpW7ycmuGTDZUZJREBZCorn31i8rRQHWvBryh
F+CAVECOyOse6wY03/muL3NuUDy3Por9JDpLza0c1FYuZkZaFvcakDaV0hsdUOjEj05yMoKu/0dQ
3PZpYYh6Z0igjKXxsYGuSYE4ESl5K8kLg5ew9TR/j+qdJRJ6itX0xc9xx0X4/6oAzEtkBPxVPwog
3LunyXWa3YzKaMiQbAT5kE2BCE0yDQypMpAzghWMrzIoFts23mdUM0ryvU5CexwfVQkSJ+LF2LKd
ADBREE3NEY3h952pZ9UJyDZmajHnkOa7Hj8p1V0XozwVpSZeyWgEq7xETJymk0BPTo26gYQwoLAl
nn+0Fwyaao4foN5W04MeA6ELZR+l+a4m1S4dapcI8V6P7xHz2X0ge0hV2pFc2Sk/mnKC5nIOeK9C
MMNqAHULYk89MrSRml0RmX79zHfMiPvCSMQn1kYXWt4BpijeZSwwQgY4WwpYT3UeYxBmVhdMBj6t
aq6C+KiEABURiGGqzUEJgduJX2W98KbZ44EZAJm8miVWhHQbBXRnVAQj6EszqjIjB/omTfSHjomu
XgWG0g3NveL3pcWGwLcymZ7EKr/tFf5J4dvHUJFjJys50DlzkHiEOuqTFGhQueqFHwM3nhuRu0xk
cEzzPmipGiB9Uv0x47MDptJToW9aT1pYXIARisaYFgcCtFsWoNiQ1AYUJ83Q/9aS3JGT5JwXnZPF
olkJg8NlqYcnFVI/gT3wBGiOwWTBRYTfIiehGfuXTauZIx9Vhj6gn5MVJ0UZb3vyneiBZrKxiE3B
3+wQWbv7weBI3l4uOgQXPt5UBeVHWkbNf27HyZ9LkDlXz1MPF7Xl78pGymPVlc/tLa6StEz6PJYV
zmkGFIN7KNwlxJjqwYoV55e6O5626ZfW0rdzm4vrIx/VjJIM2b80SCoTKc+dTIqJAtiqK2mzg2sl
CkZWDPG+okAyXFzyh8dF3gaSMAIx+As0kiuxPozpmqSBvwMhzmL5Yt4fopFDoMjxdJe2IISQuFOl
bvWnrMzgBzOLVeOkQE9aeAJHr3ZCEXta50bI66tF630dOG0ZWixVh56BTlEwnqrFliiuQ5DDdsq1
gO7trw2thYXIuwEQgFY0QVCXBQSBhGE9NCnYXVAmnDSYtOS+PQRHoHdNyYSSJnqjyGkra7r2yv1g
doocZ5EhrfmY+hA9QSiluQn4gwEY2E2RE5zbZtp7dXfMxrgIfdH6lfV5ioaPQjgK44GLHjTF3ZjH
FQfyYUCLUNeXyjjPIK0GUhLZFRwwuZ0UtHaQvWAnaN/YdFhTNLSIlj7YW+z4SCYdU3o+cMXWKnb8
CQQXptC+CZokzh9x/H+/9P8TvOaX//m99b//F39+yYuhioKQLf7474vild6w6vWVnZ6L/51+9K+/
+vEH/32KXqq8zn+y5d/68EP4/X/Yt57Z84c/QOo5YsNV81oN1691k7I3A/im09/8ux/+6/Xtt9wO
xevvv73kDWXTbwuinP72x0e7H7//JmFe/3v+6//47Pyc4cfOz+1zXT//C/DiZ/pj+XOvzzX7/TdO
Jf/Foy8fqWucSGhtSvAK3etfH8EDQuIGLgkpbh67guYVC3//TdD+CzQg0DLhRV4l0CzChqpzMNC/
fYRsOK+jToPrCD+t/PbnN/ywVO9L9y+owF7mEWX177+J8sdXGAGoSUQWWpBkWYJAETSWP541ASLk
gaYIvq2DLEcyGVAYnYVdo7tILqa1jdrTZVSaEFYxispq9so5uudSs0AjIS5BDlehcFQv9Agtt6YK
aF1uJKpVZlZwhhL3oX8Rr8YbcCDogcsZmR15U78uz4HWTvCqKSpCQ0XLHqh6UuudAK4/tEM20p5w
d6B/keQ7JdzzkxI5Q1Phsc6fVf8qQUjsBf49SLJBjH8f6ddiK1gNFxl830Pn5ucY3frhYZSdIXyp
GgchUehQpD4GryyfANNH51BtcINVdD86epfFhw5lWreHyHVsqiMiC/Qsm3qFUMssADRWvJqaBDiK
2h3VKyaY+BQg8UBGGIXomve4dBeHuzE5VP0ucNQflXZMQIsALM118KIItnCa/htaHAa9aizeold5
C6khp3jyr8Hx7UyEGtejeChRpVE7I7cgZk1c7cyfEygH3PBQRY+c/IJ7bMmDdl3clReVeACd0LCb
SgbqjsudtLWU6HH4P/a+YzmSG9ryVyZmD0UCSLtNX45VRU9uMmgT6b39+neypR6RRYol7d5iIhQK
hbpJJPzFvcconjLsysvMVuGLbRcO+NPdCpSHbEfsalOUdjtAZcFurnJyW8T7IT1OxCKgRt6EqAsg
2Deus9aX/eG53nHA0HbFHYvcBO8HRHdmzyCrBZnNw/gA6Bfcmchr+aajHdDvSjO7hsDGutsUG3U3
WUrg41IaXrNyDfY2x3sFY8htom5lvi9A+0dXS4yH8ZAOpvL6l/TffzqT/vGk+XQ6/Xhy/S88k2Sc
5f98JllPU/aU/3UkNR/PpOXnfp9Jxh9wGsfxAd9xJi3GQv/vTNLpH5C2YyhWIl9oaDCX/PtMwk9B
rAhoGg2uj38mEn+fScYfEGfVdeDhmYSADm39hzPpV7Ht4+2lSmB/4MyRIAEl6V+QBOoUi3ISELAY
pGljKJqdc2D7o6YTJp3EXhvy66jA8pPi9FDT9lGf8DQUQ24VRS45VUUm1wiw61Vod1zRed6HYKNb
TTNsCYm4A9mhek/CLsQTLd21NVtNOl59tR5f8B6QOGaMUDrguSm3jTURadewChooKqz4OghjyGUH
e3Ri3M6TQCaCgGnVqoqw2EBlixsRvDczCWdJA2CQyrphrTTtjTLI7apPEg76rKh9pT0kY7uamwPm
6ZppmY1ctEW0CWxeQFvjc0XH0xgHIwo4D5NxvGM42S842IeAihhRWVOiS65SQiIHiKGxri0JefYP
a+2v2+XjbfILQHMycwacjyRwFmDfAdDV58sk1PqsCkIiuX1HgDbX58wc1PkpzrplgnAeBDs9Elbb
ahlOuvhe5hke9NFuoJ0TdtqqmHJ7IFLvFlR5a/V6NushX4lq2kozNy7KclhqwPKRqMQe5SG2ppw8
qsl0KwuIyRTlUWO5y4eFUY7732zK0OtFs+Fzfx/w+jJIcyA5wV/WIzk29SZ9ZXKRWnPTvfVhnsHH
OYDgcSQ8COFGdtLrEBthZC91whVSHIMTy2dk6HEnVJUbAjxlMeRf4O153bIMOGHal2YPA++MvYwJ
DNDLYKVGFKpBXbaGyBIIqasihT3Zz6NufJGkxJZTAXLDzGpI3ULH9vOwM4WoA9S1uEs5ZFM4b8Cz
k02ea09Rp9wPYsDQh1l0DCKIJIzJfIQH85rMpRf0DCqWUJ0JdOWJkdChLHvggczMnkRQJ6oSaKDh
P2ShPjFp8KEzdzUNB2PqLb2aXVgQI+uGpEVyIbWRXXeZCxjSFQFodlYaZKNKsI969SEUs8ur5S2U
Kq3LZ2aYJWdPGTgXwdjt04Re52mNRtX40AWwmS9y/SrMC2ecjQd8506rgQqL0vso1M12BBekBIuz
61eZOl6gUpY7CJe8uUhdNa03YwScjlTgAmt6p6D4/IXYbJWzApg0zU1Jh9Fww01WMbYcGZEHto2d
kgLAMyhozbUzDalTB42vJsThVeQ0owxVqKkqzbCUO2sQzE5YKltZKq10HtS2EgVwDOJtYiZt5CWy
J2hmqbBQVdiV6OlOSgJnHvu1Vge7pDyW5eyn/RNt3SIl2z4vbzvkejB8Gyhjm0OZrPswtaaSehJF
SmoYbTmER8+SBSwQxKjkcQ6bbQpxQaW2i/ipptukbJ2JrNWUwyXaMHMwxSH9NJRi3yGOa9X4osu8
sLmaibjI+lck4fxM3rF5WCldtTXabVrLZp8/h2QbaIaVyLtyJLY0a87Qqa42Sq5UFWu9OFIA/1vo
bUrQv3wztBgptshJoIaTqe8pXhzwSd+gfAlRKlgPE9U31OSKk3ZT9KU3BdVlQzuLtzmkbBHA1NyM
EOOlUGkzIluEuw6e4AoEKQPkVbVChysoloqSuR12ZwpXuFGVbXjaIEzjTq+E665UVnJYYkreJBgd
6lXnpFkPWFZmzaTAsggAkCysMs8tXHurmmRurFYOEkqQ6p08pbgLBDjvubH4iFmR1G0iGU5m7RNK
1JZWa1YnVfYCRKSTbsdDegfvwZVRxF7ew0dWQgDcMndMGivooQk6XnWDMPupNhU1WyN3ctWBdMPk
BJpYF1HcuwOHblgCUvpiQQViTgphsXcj9QvGTY5RTVVbLAa1SWZGiRvhdOyVElJA7gylniAqoC0M
Ya8Mmk+hqdFVTAdTwznXtaupbcxIx8kGhgT+btxFJs/WEv5vF0CBKMBWQYQHWR3w+gNIaSNp7AS3
YXmnpdt0ep4uiumZTJsenzSv8BAxQ8SLsHySljTwvJmDwuQ0MucWJ9gM1husI1s/MUaT4j/71ldq
FZEy+PbUJ/i7Kr6qNvwMHygM3N3c40uj+GUDB4qsQsYYRRjDT9DEAHLXzA5DTsxpuFP0fkPHYMcp
vK0C1WTTPZ8ma9Yw6Xq9HoLybaZ35azaeYTbO+JQzurskD2lAvrww43cNJairRnEYIG5kqSbZsqQ
cjRMKdoVEzwpeWU1NLBnOTVFgY1ALKM89CRzcnkVt8c5Tu2GQRoV3qZtkZkqTN155POqNuVQsvSA
XhgUAnTGUNwUdXE7KK9cuWAEzx8h3RvYCCK/raBdNI2bbjqK3CcjrNW61qLD9Tw51fwaBBte3QIB
BB0URBKtWerHVlWdmsUHiR8o9WfRrALF8IGiXEEQzIpKKI939xokMZpBOBHkwcPR4Tpy0+EARSvD
FNXemF/AbUXV/K4sIN5dQY0Ni0dOuJ8QcMDLqTXbLvfLHhM2P0zyHqIPSN5ej5ri49ZGQK96baV6
Q9+4KkjkGk5wMT0k4fwokrsgeJVSXKnJSkwvCnkpg5sifVaHFyGQ549g02pIljYWXpRqZohjNo6I
WTbrUtrSCosyK0zRFPAl0+0+f4zieg1VO48Fj2lv4F3mzQbuTlYd2vGW8tyOx8uAvxejFpkArtpa
jqY7VCU9QSKY1qmOlsC5jhU2iWQ7DQxrDo61ljhRz2w9vWrqaUNRPAkHKNXlb3J6kUzPLLxn2bNG
B1RmIHSpYvdlwswhQxMHBKnp2O+xqCuAucNROHqMWyR3AoCRo9AW+mYQMD4rCquBagWD8FpZGqiQ
wEE6DC2V3cIoEGpnRJEzaKfFttGmtgapPV1ZFeETyLiWjqAF7kubStsYlW4iBHahVnQbTquqfGMY
27SnpqpeAeNtdsZ2kDYiXfGgQk3gTsnhRa2hql4fSKXfDEv5OcB4I6jIS5wxUNewah0WTTPeVqNs
BZPAS1MU0EiurGS+7yHKlhKs+NQiA+C/krNUAYBP6YF3kILMjClE1ZZoDWqD2bboYhMybxBbNGl3
7DOULrGhWfM+wpp8jDGxvR3GKa4m9DlzqmRYD3N9JVXvIGwhWb1t9btQWotxMo3kLkquI2U2hbTT
Q2alvIBg9mjyMjNZiWSA4qR9uRtA7xpHbtcukgxZA60TXAGl2jkZVNSk0s2DfcIf4O1hV/kxTTfT
eMyrzp2GyxG7tMdLPK7vS033BwQk0PB6yurJbkn7oBTpazc/5tVlJl1nuFuUWDPTfD8Hu6kluClf
x27TZrFV6m8lPJS0RHYIJdDYbDWnzGOcexChU0t3AlivIVYmdDNLngS6H2Jr8vhAQfVfgg6WXBeJ
7LdcXUnpkVYRpBGINxaXYsCvrAak1q8EQgqV1w7qiU6L0zyU5Ht9zBwjxnuGdFsWXEuCOHmemkwF
aTtLNyiGADbHvGK81noFgnN43hjXEdb82GV2rBXmtNjfxNyqG4JsvZc1wilQfeKF5tP2uYXBYQat
Ox1U4hIhEVSDzDiVnK7fDTp0+GXf6EsnqQ9NNeL6viIqQFkaHkzKIdPYoVzKbJT5yG65VL8ex3id
SPK6SdqtgaJnDETaUL3DtcZhUMsT2jUdnuBEDWMti0LXsIezPGIyLkwpvFMrHHYcVbXxlsSDLVpb
jJdgW1lw9ESUvC6yFUAkZompr6HdyXv4JWK3qe1Fg/p9hs9Up9CUVNiFl2tdXsQHuanI5a4XNxoi
pCEDKE5DjK5Aq6i+KHV5xiNAWXHonFUcyK9JQy1Vd2dyX2DFMBTauuFK8F0yHZVgm0f3ivZIxv00
Y5lU3OHkGrxWVEKumiFE+B5eaXN8ESV4M1So3o6Lj+IrAXfYzKJD0ZHrdqgcGYaozIuUwB6Uwgy1
Q47NiwCq0yJoartFuB/Km1QBpKo6NPhbQr3lbecGZYJXS+cw46IQV3NKXDW7mrTqCT9uq8UD8GRj
Kpk5N8xRC8yiQ50BBdhoXs2RfN9oj7khHoieQf2yTq0hosQKdRwNc4LILpruO1np7I7rst021T4q
2nt1GD3aFIrZQvm0qYir14HP1f4FkKSHTNOg5K50FpjohQ0u6Ib28W0sxtCcCtwMedM+F3NvoGKq
QdZx2IWpuNKhNgnL+V2VryRwEythzTOEDuf7sr6QMmqK8H5GFTpMJlvi+wRSlM1NnkGOS6N4jloz
p2ZV2ZR0dtXofixX7yzpI6sV2V7HES3h6C6a+4Q8aPOA4li11hu6Eqh7aPFs6mmGRpJbFJLfZjXF
0CPpaUoZgi0NNUU9wrk/XU4R1m12CcdY1nPwFMq1MjY38tB6qjJvwajBqR1aEVQspfIAzZob3glb
MjKnntoNdm+L6ni3opnizjBqxdMdLLS8YKhlh5AULZxMG64wP2eAf0uB4PPDGi88GcJMEggySz75
8wuv0gk49L2QXbUOga4aUYjpTVrIVohH28/PyXNNnRZfpiIuYoqmZpEfYxTrywpROnliTXwmXbA8
S790SpEgga2qyldoN8+lqCrrWHaDrrPIjMryq+C1ycBHg0ehqYy4vhAx/dy9L45ovx7LH1o9QXKM
ZaqSKEer0trAzbIbHNVSNolX2dWKOoUbmK1VHFrvvDXtl3Lan00jrw+HaDCZTnPtPMsCwmiyRJS9
qQ8BVHUVC8HCPkKKlTTiwJUasR72LOuXAG5DabyKNWErGUKg4Rxm77uZprCyQkKIQt35NG2gU/jh
hiKT4RaNXBj3uiGxwn4dxNc/D/nnEoMOhg5g+3+3YyzYmg/ZJyPQ4iSBpIVLwSYR3VM+PfzcwNf0
1ucGTsBBAPmSgKToCOGXQ7UVFBiVMzX5M2NlnKwaZJFIF7fog8ZvxwjSljitEQx6bL78uS/fbYqP
g3Wy0xEHjDAzxRqZSG4n8+xQA8gbofd4Lmdge3cKNojk4GHzc7tfeLWns3Sy76FsMqtViEGs7eE9
8itPtymsPnEw2/Wi/WH93N65OVv+/MOioCN2CNISMuwPoTYZdBuuhHYElM3PzXw/b6B26Mh2fyV2
lNlU6I0cya6R71mOZ19ziRDdbvLVz+18m4OjnEtMQoL8K1o/ngx9oCWGD2Qyv8hfovayASAnhpI0
BS20KxonTtdTM5oGXYfqE8Bs8IKetnTEU7HLULfaGvmSDb0Mwm1FtjE7Sv2ZRbyUfU8PXAD7IR9s
wOfrC7o/G9KURxW+scOdK+B5zcmW0EcFWjZiPsOC/HZ+P7R1goaYcR5MDUdbKYhd2bGEyjJjZ9bs
t3vlQxvLn39YQ3nQdoWK14nbgYbH4UdhZLug2KUqkhX8vsqvm3O789vbg8qLuqeBcfwCwJeyDIXU
qZDdfNu/NO9kzxzgsPbBQ7npXvBwYrC+iR3tkD6exQOfQhB/bVBl0R7SUWHB/fG5t3EUYqvUHVaY
lx4yp/dfIMJ/kP2zslXfNoTWJA1CGirA/58bkvo5znjY4pqyqAvd5XXoaV63qm/OtfRFZuRXlzCU
qD1LqE6ceq+JEAl/VUdL4VNvK26ybmDfPFgIgsGqsTW/uoGKuLXgJh3ttkTe6ULyz43rtyfE399w
imLtyZzzeMQ3FHh3a+p8FwL+hzTpUui5/fmQ+HZPfGjq5J5C+aAoA+AaXaRqVPgVQc1oCM+JAX57
235o5OSmAsqkmAK69AfpaKIcM+Xp5158f9R9aOHkiiooq8JURQu1vcCbhVXtsh3evKtkK9vjZuGz
jbepI21Sq1mrR8OPIKTu/vwRXxQMTpbOLwzdh72Pd0tL8AhbFmlwbHzZa1fcXwyCRwt65BvuAU36
Lyxav43h6IfOn9xbDTVoWGro/GJvbiMNFDmBrTmK16zGd/0exjF2+nZOf+XcGl3+/ENnmxQYDRqi
s2zehUrlKDTw2hYv0CQ9p3+zLI8vd8SH/p1s/kIXIm2LX+OKHM+mSMzAls2FohVs6t1ZI7Nzq/Xk
mhgJFDPDsZFhdX7kw2wbUnuRq/dTfxH0lZl3eNRz6HF1ANYGfXhLAyQswsitutef19N3IwxBahWF
cbAlERF/HuGiHcBvNhAntNoKOcOhmM0CYNIgPv7czrdhFiA9MjA9cGZWTw9XITgfUeFAfLeOLsPN
IjT2IptwEgmBbvsXb47v5vNjeycDbMxpkuvGiI7Zam0uFo8qOMEDygNo7zyJ/Lsj7mNzJ5fUMKeT
GIoJcbKI1jy5zooMwJvrnwfxu0XzoZFT9RIB1oFWEvRpXowkAFMVhvNzC8uonO6Cjy2cLIdk5qpQ
KVpI+HUfvLe1cFOuATb9UESlT5VzSMszwyafHNrJHE91OKI9ldC1SI9D3kDC+PBzp74NXj726uTg
rtsRmqwE948CXzQIexzpc+vTYwhNqWIFqxknugosyRNedfdzy+e6t0zoh/NrGOWxnlusCrWHPhub
UCZV/IQG5s/NfBtPfOzg8h0f2xHCUHmAYdR3Peq08DtorH6D1NAa1huWwL2L64FazA7vm211APbS
O6eL+31XZQPgB4Q0wP59/oS5FGkNrxRsAH0V85umWZXy1a9u/n9w0/9VsSL/GdxkF1mURy9PH2FN
y0/8BWtS6R8YcAAmcYgjyUgXUPlfUEv8ESJmqI/ruqQrQGNi1n5DLZU/AKJE6AlYv4SfwcXwG9Wk
/LH8MiBnlhedCnjkf0E1nYKa8eNoHXAeiMxQ5FtO9VHUqdcneRoqO7oNLxWX+pEnIY9sAQLsGrbh
fxiZw59H1Ucozml89Ks5Q5OppGqKgc6d7PVuyLKSxFNlD8dhDcs+rbMiGBr3fpCb9AhQRAtJOZjS
WKV1XnDslBr2pfWTDR/RLqAQA0Pr1gIcbxAi5hsJ6kHh/izY+eSGW9oCvIOBBMyhQAnq/ecdByJ7
gDKJUdlihToxwlH45Bwiq9rCwcJTL38e15Pt/WdjyJUB78axzk450bpaG0M0w74pCmtzQh5cG26K
c+zkk/vtSyMnoyfVYRPnAEvYRfUSgQIDY4IzJyVsUzEqH264X20wvGTB+fwuDollibBJxwwBarJm
krGqkObty8TvVETrqEbBpwplxMQtAVoLSYX1ckPnuwqozTRcJcNlQFF+6TOg1l5hQ+X0RezI4o1J
h7yuAWRAvWkE6IYMVtp364a2L1wOHzq5ujcU1ZHydUc3rER1F2VA6Bu8j13rVE17aFi21WrjRi0B
bh2jKxCcbKDXrDSKzZSNdiwKQFOeRf4U81fEwOtWmw4UwN9BpocgGtwozVZyCWBCuImVeV/UIMvH
IEmhDDCUTyrdKeUxSeFjQa4VJbPT5hHKL/OTDnAhe57VwhYytZV6D9Q2EGy3RH2caX7BNWndsXoV
Ue62enHPO/ihjfgtIaymtHull1dUXCiQk6r3U7dNisuwSa00RDl1VOywB4Q2i3dzmNrwq0lmYXWo
TRTxa1e9yXw2Ex2A4cSwgoxZcfaoSODI1Vdau04AO0sVammk8qv8eYyhiJvAv07B34f5Uq3eSl2I
wg3KPjBgWriC1XhfsgOIG5YEJlTfXIs5NjOJ2SVPUDtN7GnSnFind6mgt50kv0h5aVPQzrQwuDNI
4nRqtVTG1U0D0y0p0Pc0lqy8hpcVjK3DEkrZ5ZXcwIk+3MXxdVoCsZg1mTcp4jKMFufO0Z5GNIks
TJipVjBMDjw1TCjO2U2ImlK7btLQJqjoE0KPGoCCvUEv4kXCL7wtkwoWVyCO1WytR9SLCJ6UGoRH
C9RKkR2X47sJ5TcUpbwO1XXUeVB629SQhpwOeQRcEkqG6YLte48bBc943a5AHMsTlOoLoDVp7AeA
SEXGczJcR7XT5qDcA8U1oUlNSqyWoWrWNw7wJSibA6teQCSoCa0W1gH9iErevon8oYZFFrA4wcPE
GrNWDEvokSkGvD5jikm9IdFDNB8CfjXF5U7Eil2Xg5n0qMpVgQ2bDTfG93Sx7BH9IVFedcGQGocM
EVN2LOSuPEdOO5E9SZBL0p/rQoLdMODX0ivNNLcR7HJCHb3sehhNVramTsB1QH6nOvZ8xaKrAjgw
OhyqsEC1VFlryTbT1RttwsSp2SpB1SpfRo0AKpLfw3reheqHqetXqKH5abLKMRG5DEhdtWm5Zkvp
c1s212mWWDoGlkFzvqlfUnaJVCLqrNeF8Z40HFglwIvUxzS9bFrNVOZLA+d9FaLqGgIzAl5sWhxr
fmhVZgbDYwkfGUINXyl7+HkBGQ6F8rnNXbmoHAh7oQCcYb0MdhzHFiuuuOZl2Uuj96YhwwFtzJY5
L+YjKy6U5i4FjIRfjx0868jdQlkNB+SMBuEzubQl9q5FORKe+Lx2hvNo53MSHqtAmGO+S5YCdQx7
Aoj2Qfors3QxmihDTUppE6iYF1Qy5eytafYtdiSX1mrzODVvE+gI0OF2ujF2J3i2ydikZQ4NYgKh
dZ7Ax3E05xruPxPyI1JgK2w1p/u61kwKHgFtq3UnEnhW0q0UBF6dsjeQ4daVHF5Gsg7ZtGVgsYm6
Guds6DRRbKH+v0ALwam8r6Zd3WemgRL6OHohv5Ca276/1bUS5A0gUcYSNj1gMUBhqhtCV82faP8U
tjdzfgiA8iHRJQP4NQjf9Vg3Q0XH4+lOlUrHyMENEJtovBS8g6fO3QSGZQ4gjwxZrhwUjpgGO6lP
bWCXgNbzGCAKhXSYSx+c4AmDVeMbjQHUWWXVdoHT9KVFtcBJgTFUR+bVgTeHuwBcwmDQzCp8V3GW
jSgR46JdM4xiL6DZDnksLM6c3M3zcdYaq8XubYbSkWZqsxEwQnjaFUnvQwDeoiEMnAdQSea7pgfb
oItxa1w2syclj0Uzm1EN2nDFUE4D8zSWawAoewC5PK6H67CBHoCyi1ACBJVEB/JGSHDzBJwAIOWL
qJqcRMdR0KaeKJkfAL4gIx2QEdRjMNB1vgL+AedXuihE+Sqs84IRoLNBtzN6xXvcmCngIeOuA0Jk
1q8JviQZJGsEnEQFHGn0RXIcp7vOuIUnN+yUXlg4bQKYERtB6MQ5DjaeAtATm5MMn8HpSsLtp1bI
TBwER+29JG5faLZe75UKasB5ANdFYKzKzE5kyaFlYctYYAOQelh+ZoI92+NSEzgl8vqSB89QLwLc
pbaRDMEx/pKI0Ayq2ZHGu2TYtkPsMak+Gu2dUb32E1CsjearFcXstl4tpXcqWrLyCccs0x3cMFns
EAKbDWUIhKfUzIZZ6XHBUPQgWRYZwYzJ5jBRKzZu0+BCTJnFQ80C9Q6GStAx0qpyI4ke846ItFWp
zwAYT1i0ZmHmTtxwq0LY9TJ+imHi/HYxodDmkoQPQVtLrgG4GLJ3MXWO6NtrCSYfTZKu0hjMmS69
TmAyw/M7tdZeqoneMThNFiRfK7HwJG2XJ91+YKi8NIPmYUU5asQwksFFGU04Bwunj7GR64dq3Kp5
so27aY2TG72BIxbBtVYb9aaXr2INm0l+hlWqNyuFByRtDTwcUW8mBUayCSCnlK5Q797lxi3Rhd/V
hm6yYQRght7Eke5koItKY3VjRMUu0sN3IOSwNHPDCfNhX8mKL7XUlhIQbZoWiMYGDKMhew1F6sQ8
XfU1sLAC0hId7u4gJ7sREBpZLR9GDmv3pJ9RHxkRusGhZtsqwpcWeDzm7Cj38nUPOpbBrkc+WR0R
x4TLD10fJ2Zc9b6cz74klQ8IWdY10yxooJitYQDhF24Y1mmqgTMWwgo0k8F5LxHyYZw3Q2Jczxz4
5xZIITmDJ8t8L3eYYFUnx2AGKmcumxs+6HuZTqukzXaYoW2vKIM5aYmwOZDK0ay99bTdB9V0JENx
kQ1wBI0LYJHkN73TLtsZGDplw4Z2HbbEAszVUgfjsVXqqzxtj8oMBdsQrgILIkuK9wwSC2X/ErQw
tAsgGh/zy5bFd0YnAwk+l6ufnwlfI3hdR2GKg8EC1Z0vlOMJtouRweMaFSmQFNrKzPIzrg3spEqD
AP5zEyeJvR4LqyqrpLaXcpCyXx4+4iA76VUARcPpfnaSF20nucxGycQ65/XxzfNS16HXpEDmCjkO
vCA+P7pyvLJjodW1Ha+gR2FOYKmrFoeanbDTzbwendRHOnN/LhF+mj791euP7Z5kwokMicpEQbt4
V6yIyRzqj35vDotM8vE8Ofg03f+lvZN0ODAcSA7oaK93R7tfVV62Y4d+3dkLcU+9UJ3zopH8u8Wj
QN0UrhAUL8zTB20iWiNt9X7p4+AkG+HlN8Vzf1+uOk9fpXscvRsumcUF3DxdxJMOkrmwWkZeq70A
Yt5F2HJooQ8qX2I7FefyCkv+6vO7ERP/98edSt/VSZkovYqPQ+RcrmRn3Ijn7l5yf6kEef99Fy0F
Tx3pEpViG31eZFUdaCqQgSgzBbiYHpr64eff/01OBp0xwLTVsKaocVp/1MdJJ7mMBoi/JAvLK+H2
ZgSTvWr/L1LxJ0nlP9fS362dVhrlRsyk59Myr1Ck9sFpqx6Bl971FkIPvKfs8TZEOmZ4BvIONNgz
fV0G68vEfWj9JDHZxXkPNUr0NcR7wYYtsWzlLqDpxJo9xdMeqYVn+7r3Ivdcmfcfhhk5E0PWMJOn
ag9hUXEyx9KyifT1vIrtxOrc5LB4Lp2vQJwmgf8a5r9bW/JFH5LA87i4A1VobbAmYRXvFKQUJ3Jw
O92Jd+WIexoOiuKCHJFwuAbQ9F+4gX27g5Fv/N3hk+RbOE9yKsGA3dbD2SbdDRC+9pnp/G4fQjMP
QIRFpxtszs+9RJ0MLJuBYW+s21W2Hk0EQqZuDqt/oVn33cIFF13lCnQHFRgffW5Ln6SCBQvXCJA5
U7X0I3eVrXIXOouXVbLS7xGdYjI9wB6sn7v561efrlpDQoIWUs94gZ12M9IZqJO5XNuV07zrXtfA
yWr08QZ/QurhAE8Ir/AgUONkB3lb34qNCu1A0Irjx3NqZd+kNEFwRYZRwb9x6POTwyiLCmJkzRI0
P7bwKhp29V18m18AOXdey2tZoie9hscbxhoB9FIpPGmrMqoxnQLRQEAMxG7g7Nehk2F+NQ8vjtb7
y+ftPxUUfuRBf2JM/yOv+n8hW3oRyDxfUMj/z+Vb2T2n0cun0gJ+9ndpQf+DQ6QGwQ6gN0iYUuSY
f6s4sD8gjbIohMPaVJfkBZbzu7Rg/LEsGBla8IumsLos7t+1BQ0FCVClIYADAWUViND/VFs4rV5D
TxK7HQhOaLZim5xGY4ERk0mKWeGg9IT63dzC8L3JWAZgnYQURs/a8qmQ5ugh66gKetwUjBfg7uVu
qkE4wpQHpfcYmByJW1N1JqZeRFDuVVkenomLT04SeflQ0I+hOgF2t4aOfz5JWuiwqJ2eINsgtk2g
IK33AgqXBWGvB/zgrs665w8Tevhzz3ysg5zceqcNaksU/eEyIFokVKNCg6nYyMV7BtIQzML1aaO0
ZwLy09D0z6agMKSAYg1w76+Q+UNTVVdEagRTF0fpTKiX+41XP4NfYDMXxHKLncVpLWP14ZD4q73F
93P5BwDqz13rQxo1UlWWzqLrnLutP7iLI86523v5NV+a0Q2NwgAZkrOnQZiqpqXSp1HpaGrtG1N2
qfEYWHl2BuH+tTcMLyUZEAxQmRVg3D/3JuFzEQ3avGBbZlvLEBmMHWioESTmZkj9wXaZ9VYXq2cu
mKW+d9K9z+2eRAsT4RoJS7hIK6HD3dJtduFxije9+bKIexmDJY7aaMII/cwF/nVYIbQAEB9dyouo
Wp7shFxN5CbivHLiHuxYbJn5Xkra+q7mPH/7eQ98qfvLTIaaA6yOKUeNDEHD57GtmmiIWMRqZzHB
hXIHcGFmvYVagY/yvxdfzHDYS/14He7PuhichClYpMBDypoMoQm4CqDY9LlpY8xYgQmHV4+n3eO1
4LdrKMv4i3/BOTj7SdC1NAWOhLx4lixH9WmUWYU6qgEDykiFlNtqOT2mItr+PJJfj6/PTZwsliIJ
4B7S9uD8QVvaaRPpTjNA3OtFf5uLAOikkjtQYHj9udVvThbU6SDgIKPKuUgFncwfm5N2DKK0c3oX
HIFtucejy65eZkuxQGxCTeXc4vwFd/q86WUAP7E6JYMuIebJbmy0mOgp6zpM2/8wdx7LcSvZun6V
G2d80QFvBmcCFMqwWBS9SE4QlEQh4b19+vNB7chiXVafPbp70rFD6r0qE2lWrvUb+hEQp7b2Kjok
frFBkWZt7jpYyfSuaxf827e4gO3lnfN/O079lu9pcUkCQsV2w8IO9uPSiSUtFtJcIM8Mws8+FBBt
AFTTTFrnwrV3zbPjWy+Wl10m1wjWoauzwNS7bX44hxA9sVU//JCjr46zVtFmMj/ESWAaD9/smPdE
WZ05ic5F0T4OV1RZPqvLcKs6vQYvA5+6FGiBwsA5s5w+H3nLxHIVkzwzrcf1hTJnAwkNqrxFDdHX
Vuq0Kd6QLdgl9wEftACVeocq0d46s3tOxsVbDyD+KfHyeprqYhraDmlH6L7rqn02BRn9GZD7qXlE
rW7JrkiFcFD9OI81DCqpyoeOkrS5cgZzPXQpBeTW/wuziNYGGxJlSDK/o5PNBsYnrISas9N6wUt4
i/LMBXjlVcUMguu4QNN+V9Nz3jr3X0c+PcB/BT4uI8yDLAIpHDu/a2md9tmmjraFYZzB7x8/2v9s
P5JW8l4bdAynwcd57IIJrZJJ9Gy/caVdaj+C3eKUAsvUQynqXJZx4vBGbQjFIdnmCP8EmwrlPKjH
Mel9uQTr3bRuVZytgJxaf+9jHO1jXTfKcjSIAYvwUefZrF2mK0G1dPTGR4QIFizMgGzV15/rxJ1B
0cNiGnk/684fIMa7tBDvoE5vnaL3nQbZg/C6sg23GjKv0SFeDbornTMJUE/NJQUtAKbLff/pulfH
2SqkZWXGl/PacQ90k1Rv3C1+Reh1OF7pT+sUVqU37YVrbturbFVuAAkEr1+P/M9KPLpFuK7+/UOW
qXk3dGfi+SFlyw9Z/BdW8TraQPClIH3WqPxz9qgDr2LZ8JJC1eoYXCXQkQgbtFn8/DJqXK13SxgS
8Sq4rvfmJYr3rKuVvY0UV/0hXXfIYX890lNb8n34o5VV1P2YaA16A0lmujVKi3WAgPEsn1lKpxKB
D8M82pNhwuJxUPL4syfD0B2xn11JXoI45oyly1a8nVu9f3D0n77hu5ldFtu7bxjiTGLGBSHFZbua
fIUtgxyA46fYJIjtjAnd6tzNfzbmMt3vYkZ1IokyWKZzov7hUOVvPLAQiyWz6VpIKr+czx7PfcLl
8HgXUw+VpCe37PCQnDYzDXTJ6VGCvvl6oZzamqjQ4q+FicdnKVonn9uukS18TJPBD8RrA7n+6wgn
J+99iKNN1w1lXNeR3ZHs57uRrpD61hsb5VZ3m133zSnWaF6cLY4tC+94lbwPenQZqpLAbbFllbDT
l5vwJnpx4EQsBW0Z4Wm3254Z5ZmA9tG73tT6pm+tZSJJYZRLpCCD3cwYq518X3OKA7z6OuJxWfnP
ffhuiMdHjJb0TtpJzCuU3F/lr2Q7XS0HGta8T/Y3zRuvLuKt6spbBPi/x1571i7h1D3yPv7RGRNF
hjxJwTJi+EkpSb+QDrNtfrORx5qVTYpc+tcjPrUj3gc8OmzksBkFsjQo0LcXi+CIHr5WevIXTs73
QY6OF9RmyyifCJLNO5sWbQuuI6q/fz2Sk7nM+yhHB0rbTdpcmcxd8JLXh/5e2Tq+shnby4bFUtyd
W50ndznISgrWp2STMz2NklZnqdQmn8lBtiot/8q8vQtxNG9Bp6KJWDlkueZtFdyW0UEY5+gCJxfA
uxhHs4YcTSdpTbA8O6WfyKvW93QcV6EveehirZzfvePVm3NHyamnJ+KP/568o4PYTo1YqiSiqpt+
JXqajKoPzoUepxevoreaioVEZaa6a+6HX/XteefFU7nE+x9w9NoW6A5oU8nXswKc8yoNQSTnYBso
Bdlg5exfvXB2U+Kc+aDn1szRsZ3aPI7QIOv8yJHxuOsQntp9vQvORTg6o2XcqTLRMbEifpWdytPP
mjmeifAHsvDuDm1SG8vdgDEEgN4WL05Hevx6DCeXJK86Z6l0Uzo7qgkUWJ3Omi1xJkkJlcFvifWr
PGfrey7G0UErd2llJxYxAvnQT+CYA2T9sqevB3L6mrYd6qqUWOARH62yQg0NpdXCnmt68EGorgVl
HNppwwqQli985/pc6375L366o99FPFphwqiN0hx50NmidkWPXpz6Lel3uQR+9xwd/lyso7U22kAg
kyjq/VK97KZDoYdXhUStSEauxzoLCjn1sKM598+5NI+SAcQCcWcKGFmXXKTXgkNKrKyrdlphrDF9
6xCObz1aIhUGevFfuSTfhT5akMh7jmFg8BnT7JuovofdToI6fGatnEh2eINbQIlYKLCKjoKguhlJ
Vmf0fnDA3mYTXuir2ocQiVIJbFPv3Fv8uNW5pDof4h3tgDlqNDBSxJsuFErixWbeaBfkNu5/0K0/
cdp+iHWUZTgYDGgRXl48aSLskaB9l0hXS9tFJX/c6qvl5YY3+SbnZyBYcMNLx68Q+7pSqH7GfnD1
V1bTh1+0nHLvTjHgLcpsKfwiqfX0GxWah58vt54PsFk71PBLmPnmTroWD19/5xPLeFFkVg0k4TWV
B8LHwE2GzGpYR60fN/GV3tvrTIfU0gWvpXPOufXUS/JDrKNBFkx5VnZIJg6evcluHcxieUhavnoH
mih6Av2HJM3Xwztxrn4Iufz5u3k1iiixwoGQQZW4inNjGQso8Zzn9dmRHeUPIBWSSm0J06/zXXmt
rXiwHtQdb+Td/DDtz5XKTzSQDH0xzOQfGh2oiH4cVidNsLPDYVxm8ibYgBSO6NX3F45vug2YhGWX
Ruuw8b6ezc85LcAPwBg0T/AHpb9zdIFYbVWpWVoP9Kh6NLz0IS9/NHM07CEJIF7Xh8bVOMXIxDtN
LL6VOlCRAJ1a0I6NQADXkcSZX/Rp+fKDaIBTEzWXF+5xvX4aRntS02Hw5wGULsz4mTLe2ML5fDwz
9GUjfLjJjiIdTflozxgQZd3gp42810p4/+m4ltrZ7ZuRfy+fG7gmlVa/RW1/axbD6zCaK1nO11//
jk+XHJvURAsdMXQuLbolH79839qm0IqeEvo8Fe4gTHyQk0Ooz3uzqw4FCO6v433OGSjGMrsKgB/H
pIB/tIPQHpmkaRTLUlvgaonfHPrvrDXP2RTr+hB9q840ZY/hj/TuPkY82kwcPrJQ5z8RF6mHxq0e
mkURoKdmGrjTXb3hIXruCWAay4V29IEXu3VdVfFTXdoUH2e20+pcmdp08CUMNaBQOZ1MmKCWf0yd
NGfrxKInm5a2unK0Tg3QhlfRvytC/U7ShvGbnTbFes7pzbmDMdotjg1G2d6UskgOXVOlezPUJcQb
+rEZLxRTMmFQWZGy1mLDxCLMirpntaknczX1fYRo3mBZz7j7wWS3JOvJkvTpIRcD0P6hjlnrUdrQ
GQuk9hFRo/LCSZTeR+Z9QFMvirZUhJ0dXcJm0cJEFpy2jqZuq0ZEu0ZRDA+sT3UfZFrq1oFm36ZD
aMorXHe0ZyAdA0jAeIpQ0VXqLvE4a+xf+TRVmyCJ59HP06yBNuVEhj9RYhauFqQRMKE8m/ZzNg2X
jiV6/aI3BkesB+SqodU0QkAJSBTghxgG2gdQ0OZVmgfdhWHL0eirchi96kWmXoxmYquHMbDr3xBM
Vey21PJi0KponWEZhEC1JFS+ha4nfh4tYoS20oTSQapV5UoMpYa0b2ahajxEKPT24ey8Si1MgiLM
0QHOxgQS09B0yg8q5ILLXtfnZNfRZztkwjGQL55oQwV9Zm1ibczWYa/G65yh7ZlEq3X7sQ8bssk5
Q3UYLfjAy8gOUtNzWim/HYdJ/SlhI7QaO5ia1BggIjklZl2t03sF4t2y1d63Jr5teXkdS8aY+gBy
h8tJ68ofiZW1sm9KAln5oQrVW5wdxUYqYMuY1jIYtW62NkixbQnGZ2+prXZT4Q6A2HM7m1dyWKBi
mcxK/zgVU2OuhtzMaeUN7cHKa/EQO4npiXlCbX42Itn0hwStQ6hDOnKQemIGxmoYFVg6etM3W/Le
FBXbwZqgODTxBg4fcP7EcGTDLUTI8xxdsu4Q1WKGzZTYYvYmeVBX1TDZB2mWpwcpaBOk2SmBhLdj
nKKhYSgT8tBSnJi3Q5gY+6aWysoNdA2PhCSHyFdY6krr8cdNsyF6iJs5uUsVfb6K7Iw+cJDJvVur
Ba7vUc5VW9nIUQpnGFpXlAIlAT2S/KDvYVU1ZvBsBt2Iv+FUbBdhGiCDo1SWbtTXCEYLPRflqonb
+lVUCYwNqQ3n274emgGgvoZDnTErcgLxLLD2OSYUmzYokn0a1HBD7VnZFo1CtpIOclG4URG+1agq
t55qlPKLmEoMTDujQD+1ynZAjyZEeQVFmTo3ZcRd6xjjxmqRHA+ll8pq6hbKXDmszHlIm9VkGjnC
2lG1lYtpROm+zGCeTJjwWQO0owmBdhiwg/miNujqC8gaByR+xOSqsaavoHRpu6JQrDc5Q0zfS2cb
QkSthLUvavwOlCKwHnvu0ctGcop9y/qJ3bxB0HOjdhotGaMstqURY24wBLDFZKNZl1MuDpVppHey
rWQvLaiOy0Cu2WN1FknbdIpgeMc1LV1Q5U9RYJsXqVJE12MRjV4jwnQHPikLfbNEX9FJUvte5AlA
r05R3C4bYWFKcgFNJy67GyYDn8ROaoPI740pVHytl/rINZDc+hly/Qq/rKoy99BJEvct/g4Y8LRJ
dN3qTraNnfzNVoLwQcrqcNPUWOe6QSvBThgxcRydnqbMOObO1SSaUvhhmEtP6jCY5SKTLPDjSURd
bTDuyB763LAge8l113hSFdWXfQgXay0601gFHDnr2ZTxFqhwKnw17Dy+nZX5Z6sr2Rol+zsR05DV
sAjxpHJ4C7hzXMA4t7RvYavlhYY8Q484vIS0vSolYl9PUnKhIY24NjlgvALmXD3039MebVIziwvU
v4N4RHadDG9mgjgufiqFfF+Z/ZNuj+UL59z9Mj1upTqPU9Uf7L5pNqIy4KhUUHYVUigMJIrSa2rg
15MCf8jMS1+Iov2GWl3immpruLXI3kRZ3Uh6QeAcblxShFgMKVmFX3WQbzTIMejMk0RDV69dqYCE
GMwot6OLlOwKOwa9ZEvtimYAKNICy8i0bw+NHKGCLNtiR85abgYniL1Uzve1IyL+7428kSr06yMg
hKjRptBKk9pcjXP0SLsbyfSwnS3uE0f51s8QnKXKyJH0XRJQRXTNtROY4wYJ+/la9EP9osdKunb6
1vzdVK2zgk9KCxSRXpcv9mZpSvjdNiTjENrD2xQ3HGoDUrmNTvMsMDXJLeqhXBUEh6mKqHxhlcaq
jWLH0/NFOU+CFKuJ6DnN0HNXAuSNe73CYHJ04IuXqriw0gpetOhfMhPPX9vJLpJxKWQ3yjVQDm3V
2k71WkvyOEMBgtjbdbm06rLoLjWcEmplbl81cuFcIFJ0EU2z3HJuzPImqywB8U+S9dt0kpD56LP+
Wi55lXYNTlSNkf60Qlt1h1ptt1AYFC8F2wEhUmUmq/Ha6vunqrTsb3j2plvWi3kTDp2ybVIcTRK5
IW+N9eGG1Cv15CqdsHMYFLFTWhWLmwDSo15LaE4paezJExUVx87bm7RygkuzxAAVA0fUvkM18Yos
r240vbcuFG7JXZuO5dbsu7cm65LbQm5br7EdTxPfqw6bVAdN8DtNF0+ZoYlXo5PlfYI5xFoexWqK
GtSmtFp6lnKRbKS4nA9tMFRbfFOVe3XKKFoqXaHfQFvD56trrMtACzIAfGbwu4wn5ACiQo0rb4yg
fLoZejfMU0Tm3kXJSlUQQHS0ecTAg/OX/niJxLMjl6UXYpuHJHeLPH+iIguPw/lF1w7BzpDmedOg
y41HQQDKzAsnM7hrYRF7GgnlrjFxnJqlqVn1ZcuxMwXWrpyxDUYZsVo7ci1hFmwX8EF7c6PNYbvt
A+ihg2xGe6cLyjV6gojidJzc2TxNO10R1V5OVBMTVER/qcjQ6Z3bBzPvDsHye6biahbz/NLgyOAH
VqNc5JZwXCtabK+kpLzUrJa8fVQbVhYQUUXlT00LT+qqRXlu7oDD2nrdXYUY8HnA5gK36uCNq2i/
RnOzAvEBVqGUaYlKukEhutKpUObttk4FCgO4u/PEwXrSFoZ1Hci96gPkZzk7qrSw0OyVDoLSjQQo
YdjrMkRhEa9VrcScoLFNbwprA35pEsEd1xyY0E1lscgLGRZ5FM1+1DlmuRpsdMbXktImJL/cmutu
tJ3LUbNLZUnYDHgAqak9RKoVXqCNPENG7LXF8CcmK6/CAOKHNZm3/Dz0i+dklP1QmcqtRAXtwSLz
/d0pOTdVV0rVHuVntrURVT+Qq5xeuQoEf51iGPzeGvj91CgPYTM5u2bOB/jF2WDe1WG/8EmjRRdB
Fo2JrO0IwaXoxg2WP9O+KJLuZ5QyVLVVoPbb6KM3pF2rKrWblVzJTJM+KAdhxtl9KYIZXoWlZi+1
UwV3VoIHA0R3DO5ifsHkAviQHqxZxcouD5DIaMyQz5lYvXztZBksohhFswj20Z1RJ9W9XSjKTcyd
jbqqnopvY111gVtLQ36HINlc+tkCo9z+30GJGUEraTC7hhs0vLeyPfhZZdPtH6XszKvyU9EeUOGC
tLNNGezyJxzTKBJHK8cYO4kCeQcVoYZzsqMLOv74OUcrTMXPEOC3DCXy43NObquyEsE0+OrNkFzU
mjdA9b2fqcyIteXpzqt2g1w9p6vf7NQ95/j8/PXL+cQYP/yAo2pXCfQ9D0ekyGXpLlHvUqjrXwc4
UQr4EODowTommRbkMN39Bq2RdSXj2FvFr22EfF2hoa0hm9UZMN2p+s+HkEdPc1Tz2WA2k9rgN11D
y1mECHsPi6ul3H0eIPG5sEb5+f1XPCo4FRUneisRcIQKiYeA80N8c7zWB681evnLf6AitNRxjsoA
HyIedSzsWmtEYRERUfafqj9vF96YuF2U686bpp76hCbVBuCuVB7434+LtExHTLJzZfANUid8wjVk
t9NAIBVc+oparkuuozOr5uTGeB/zaICCNGuKSmLO5N9+dovWwcas3GqzQF3gA85eQpoMs7NYSzvt
WWy+XrXquTEfVbCMotRKexmzvNE3S4FHfVAxDvuRJp6Ba47frejIe+2hWL/+veGQLZKBG/Ei3Ye5
+78GcC/9DZViJh+dRt5xRTPpjWpOQn5NboW/IK9vhvZcX2rZh8cr6n2Iowm39FHWhCMPfjhh/aFd
S1aAl+f9mWk9ddyYMLeggMv0hv5M+7tKd+nEtV41y0AuW2D22YWyTVsv9O1r+Xn0usLt1tqVseHs
h12gXU/fcajQV+LQnTnaT2xZi9cEVSTLRvH+D23pfck9Rc87FI4l08ipd+bb0rqPdvnVYkJaI/uF
g+mZkS/z93F+PwQ87gCD2A4KaSSg2MX3wwU6Irilx3cLd61boUHpVt70EvEzfmIk0z0Pa8XP1hLl
soPm6liefv1zTpyR/JxFbh/yoE6x9mh9z3ZljOqUKn9QQst9kx24b1x1nfvh+h+eo3DfTnvpnowG
Ot+gdbNQgI4pLHFYK3mqDQotXRQSEgpzSx/SC+6Cn8ZDtD63XU7FQ97NRIgK2tSy0j6eWGlqJCJp
HMXHgONeWy1SoigT7RbeSv4iztCbPu8cDkYU1FXw4lQsjzvvxhxrTqulGpJJoWfol83c+tg9nlux
p8LQQljMDPEahQH5cUwYpk86mZ7G1kEvZmf9yN7Q6FF3GrsFd4ZvOVZEb+rtmXXyud4Mx1xbshOk
Aa3PRHMjBHsRkFAvaDLV01ZkdFtjY655MG+/jnVigDa4XBn9c51deQy+F2LUoyLodMgE4q4x1HUk
hscJ65Kvw3w+2ekQAKU20aQ3LHxbP84jAi2iCsqIETVIt9X30XCgEueO4sbMz4zo82lHKMjOHDCa
QvXiqDutp3FMnprpvt5ml3MyPwRGfg6MvnTwP54r+KtCSQHaa7K3jmnAAjknyYlb3U/aW/RZmugl
GhtPV74H8z1iratBuYXo+BfmEI2NpSCDNuSntnsaOrxLMZHxk+61nFEAGhw/KWyE2tDlsZ+//mCn
ZtG2LXq/aGqQix99MCdRATTmqu6XwIetcPZnU9p9HeLz0oNvhtUKXwvS6SdmRNeJsaeXofs2gv+y
FnqhLFZz/fJ1lBMDsWRSKJQrHD7a8Skoxbj7NjlRHKVYFQDfFsT91yGW1PZoNVhwbqGp2Et76piS
GCR9Yweyo/u98zMdaNQjUuPo6qWM2fbXkU4Nhv6eZcCxtLhHlil9d5PTlmnS3Ap0XwlRr1TDV0rx
yZlL88RngVypoIDPNbV4K3+M0bVZpszAO/06pN5avabKiDjT9PeT9X/F8f5/Mrc/8Lu/ZIL/f8jx
5tR591FXr+3r/3lDvqidrl6zt//+r/siD1/f87r//P1/ELsVS/ubhXYj9FlMahCCZakNb0373/8l
8RD420KRwh/7D4jTJtf5B7FbUoy/8bchGyw3ooXMz7+I3ZKq/o3kVea04lTkMAQP8L/wwl52/b9X
urk8mJfolAg4y2F4H50Kat1HhUVe8xjJ08aRrE1TqsjJzReWle7VTPbiZrrItPrcNaydCXws89Ki
8+JESoPL9SAuiwztGyN7kANp49DBzFDiA0jmtigUhF29mtUUmbff2GhjUjgf6Gxcy82bbfReu2Cu
ytwnDXVDVXtORvhSYX1VSdUKa20/yqythtA7y14zf1nVjR5Hq6qatja1zzbWqSrHVzWdzipFmVGi
TmXOsunVQf5k9pYLPtlvcTis4AabRvwQCWs3V1QAwx+dWu/jHhs3ZConiyJREu1nK7nI4/sGZL/U
lhsEMXFzpsM5fU+reqvWL3lzsLvy95S2v3Al3UhYU4/CuTSFcm2k3T5TzK1ezXeaqdJ0/TNuL7Gz
6z6nglOUO/h7uHFqcECoWn3PuvoiCRLoUnReXDTO1vaQ8eoAmeHaM2wc+1KK063hTBcwPJnUF4dS
u16N2zqKDrQZf9jZjJNJ0LtUuPzJEp5u4+1K2fRRdeKrtsEIMDff9FpsGzWUXbkRXlmr9xMdg1q1
V6qJU2xNmyO5jtFMLMvLtOTNEUX7OMTUuB1fzKrb1NLPzmhXRbtAbLlbh/TbbHV3Rtr/lup23WZA
RaMBLEuMYlnWS+s4p08RypikGQ2GRCmqkGKBe7zbpNd/X+PviftHb+N/Ln0VVQNcrdF1Xp4a745e
mvBjpBZx+33wqsfiSnjT6HYPDSInq2CHg8+KOuDlxOt0E98M39tz8T+eyp/DH+28MEaFry4J38/I
5meHCh3U7PHrMZ7eZP8a4vEmqzp6WFJEjPQy3Grbej+sZz+9OEfC/pgL/nMoy6saLAU14OXP381k
2dGu0IbJehywGQh6jKvKxMu6+74UG4GV99eDOmKbfw539OGyIRlEmkvm43RhPOEZjMSi9D15kR+A
8Xm1z342aWjRWHL7q2R9DjxyBF78HP7ow6m1glimNFiPipiuRvqtrirmVVXinFnWuBc7D5Ya3Aa5
9WSq3bMd/uOi/U+fgcc/QJGP0KhOpZs6shvWY0DTyew0iujqBtmDH1J2p6sPInvuw7exukzpSpx1
f/n6WyvH2Vcsx3isO5n12E7yhdqgSaoCV7Acjsnmahqtcy8n7fMFxSvN4Q5FBg1a01GC5FQSf9C0
5mMINduLqGApwINMwA4e8NsVGnyrr5fXx4zsz+zynkHthHcN2gL2UbYUa+rYD0VDQOPZMSjHP3z9
3z+qmfwJYJrsSXBdpAMoUnzcLU2EsJ0iFOdxUenSPVoxb7274LJnP/eH7TlS9Ilz5kO4ZbzvNueg
KkUWRJXzWDlXKs7mIzYTXEpn3mjqx5T586iOvpOcZq1hha0Dz3VexbXhjk0MRB+BzF7n+jS8eUKG
twq3CCBQjYyQai68qu43gVVv7eF3O6kra3qQ88s8x6TJfNTFc1uj8mx1bo2LrBzRbjbPkSLOTc4y
qneTE4lIOH2v2Y9ILuhRsJal+1qNz6wo8w9E8yjLQpQMgDXpN09y/SiMXSGmhQ6d8ygHCJ8bZvgj
F+Ktcpp+Oy6OwV09F56WYSkKeERaJRmif+hh0ilGldS4xLvjoccmthyuZz3ZBXVDcwrVTeOpQgN7
TCbSnKtAvtBSpOWG+scg0A23vyUOGrEqDODa+pGGvavmugcu14vHYQdo6AVoyM6yk1Uxa1eKHGzM
rF1JKhd2iGlqNfySaxwhgQgg1Ak+hybpcIugyGVAeylE2QET5AlH0juzfmmtucG1VbmNlAEWi3ox
O9V2UunWOSPVeyAEqgJJz4BLLpfhbaoka91BWHTMHH+Bb6i1ukljZVkLOZLYduEm5cxuF1aDv7j9
qx1kxcvCPHe7EZPVkc4lQuBD/D1RcDYWODJxGBnd/KilJYAfFpQD8X/On8JQrKe0vsl7UO1Ff99G
0r42cdsGDTWg9zkoSJaDarIkg55Rua36Ch3hcbfYb2taifVvgxw6bckI0eMwWg3Toxp1LslRiFKH
K6k2IIbfUvbaDsNKysoVGqR3UwjRu7AvajS9VQzbDCXbRIF6PU9kcCLeJkuvFENzpwkvzeYJE2N/
zotDEyv3gaFuysr2VWd+MmwUhpGR1uiQCg3dUzSULRBPVfmci+cy2o7zYSrbtRr9asp7R0fLXIvc
GXhNPqFPQqtfqu+zOrhq8vbaCq9NMB1dMzyltnldRfq2a8cGo/Z0F+bNWgtl4OgIh8fB776qUZWF
/zLlP6chuUrlfqckiP+E5b7gUazStAC55dJBBBCbegaiJHi5+ujLP0qS/j2ykOAbxAYUydqqxEXW
Z9umJh+3uxS8T3aVwPXSahP/4ei5qMOXQpX8udRoUYtrPa32kdpt06a9tbrWtUKc7JGjtgC8aYk4
BHVImtzswgrFsjzZtHmE6+5wD2Jgp8bWryxv1yjF31XObQ2cxFHR8p43eY6PT7kLtV96Oa2C5EE3
aAl29Ikbb+B5sDjNC2BIzXWC2BwgzgT6ekdrpLoSyowCruOFGpLiLK++/m6yvwILf14k/YUKhCP7
NkqO15Wzp0c3UQ0QM44u9Cl46luDmrCD0aaxL6d70T7Z9LI6tnf0WlsXMU2OyLkMi18V2yMUh1B7
VeSd4YzgrcjK0wklKftRCNOjO3tlaghJqpf56M+jtYnCGEs5vrj0bXC+5xFaupGBqPd32X5uwQrL
QbWZguLGAVlWvA3jo6M8xtKzPFheUSLOT+cFCW+Ubrdt8OCYD1r2Q9cua2UvtReS/WimO4U6JWz3
YvxVyeGFgzTM8DwDz60ksDIdGzzxSzBMZO7lXkJwI7dnBPP15xFU6TDgYaS26TMnzFLUQu1e/Zmp
b5GDo/hOn5417SmcDtJwGYHxNLLrGIPzavrVBK9RMa+AyyKBXF+N2oEGvKggFKkhvPvAHdqfbSuD
8hm2c4n3ZZ276bzg034Vkm5TFbdX4yitwKytosb2wB94WXI55uEe5THhBU2T+Zkpvk11f2VXjR9i
nJkn1ptaS+uU42savteSsxpbByXgnYklvXoo80vTfgmdHAFpBALVfZO9BFrmKnOwyoPfgzyj4v4r
DUHe3JvqLSeIq+GdbMtrbMTpa+67tj5QC/jRsuqVNtqPsbJGkmK3+AYE03RtmjmvxZljbdrkPcdm
H6wVMEE5issW2YHS7s2IAqH2M603c/eg9JcN/iMgu+ItJu9IYLtJhBy0kNaWvO2H57LvVm15LbLH
MTnI2l6bbhXtIsDEpM/3UrUp1IOJIkVrPdkmotaIK4JRghFSAzJqC38A+qVnN4HS7et8Y4IOUarR
VfXLQdxhFT7zx006XtQAThy9dMGMuZl6aRj1qhmf4vyiivZadW/Ez4Z8g7QXzrIl2AJHX5mZ7Gb6
LU9s6PB4ca+13n5sslEGmjKv5OzamH8Abvyu6U81n8zKyw3aYDdo+e9tu7rr+Bj6OKxaubq2BlCq
Q3MVZn3nankk+zEHGGfMdSNNW5MCAG2AjTPb3+0pqvYTd5OvVQloDS3zaQRy0iZa6QPo2k6Yr2tN
5afF71RvvBLzC7TD/dDB2Zu3fCnrT6LuD0Gv3AGp2scxyHh99iop/C0NuuMqQf1spb20hYy3sbWD
mtxqUeSXATXkMEtGb1+VnrUgvbogXMTgd1zLz1ZW79q5b4Gryleio0ihtTf9RO1jyDGv6AbjZ5eC
uC1Y3RPyGUmsrWBMfwscNOoT63mWOkw6xK1sd27RtOjTo0PR7LTxeQLdNBXqTSZMvy4tX84oGyiG
b7QjAC/V4yQwjMmLC0w76pC3/H1XxVhESHszloCtN56ibUZRr+3UAWca+GN4SFl/YYzhTppsgPy5
FpiAsmncOEDworT9slEyV3aCH7LSofU1m6NnCl1dFZ359BcyaHJ07JQWjzvbPsqglbhoolEulwx6
0S/O1/E6Q3YkfTXX6o/AK/yv4y3vyePs7X24owxa0wR2enbkPBb5o1HeZBIaJ/i74DTgLRmqyjX6
dcBTufT7gEe5NA5A1ZxmofMogtpb95aHKGc/n2vvnXjoUGLUeFtB81Fs5yhKJo0i72bhPMZiWIVm
7RbmOU2DU2/lDzGOEt8+aKy6QRD/sRmnbWhod6MSbaao3ahlsVPkw1Q4923/P6Rd2W7jupb9IgGa
h1eNtmM7zqSk8iJUZdBAzSOlr++ldN9bNq1rdZ8GzsMBAhRNitzc3HsN5VYJRivlqHd7HRl2yf88
Ss6myBQmEr4adApHTV/2On90xuPcwuTv4QUCi7b8KJqRI/26PeZCyeVixkxxIuT0McvhRo8h9Z20
Id60g3L4vxRV/2MRYPHhcjYzpghBUbZF8Qwfr+geMx7AVoA4afLn9lyWn6r/HgUKvZfPoyQYeTXP
8W5R7ufiIyh8kR19q+YIAwaTuPlBOt0ekRHBYL8YNGovR8zaugHaGMvXOIKrueQxd5H1y6fg1Hmh
027ISwliamihkMlv0oO0JY2lrpz3/7BtVANgJHQCQTq7/BG9GgRdBv8Ev3clDZfxveI2Hgf8WA+X
AMVR37pPmGk4a/zp5QP5d1jmm2plook9xbBZdhyNQw0E++3VXRmALQdCiryGSZyo+3l6b+hPdJVI
/AO/YEMlno3/Wrm5cXL+nsYTjfaSgm3Z2oNTfza1ObmQgbQrD1nCLC8snmZZP94GU4FAA25Vp+my
j/uv/fP3B4iXPyClSkqnTNN9JUcNXgO3S49rC0hnXLLtm5FJryEkH/ohR9E8XAk3y2fy79jMtQQ7
shaELB1HX3+TtX3LPen10+0vyEAyrufH3EWjyI9pKcLjY9i1+1mbOrM+qEVOrfe/kElam9D897Pq
SAl/qFTqcPEl286h9gyQM5zKVk3DA4HCfnpYq62ubVDmutBjJc0meGz6mjBZvfospIr7/1xA5koo
ugBx08hQDnN0T7ILD2WpeUuCrbeTj9NKPJOWrvLzA8GEkhCvrZECPYUDEZ1mx1C450BK6EH+Dnbl
c/qc/KpRmAGj55D9zn/h0eYML2IDOUwkbW+CDkMbK4mtQQaRbYtkKoKajP2/ockz1M/rjcUEHx0F
vJLP5o2FqmSFsIvnJK7JytZh5Mubsc19rnyJlaWRmctFUkGE6ftA93VqZrXLwe6inj0D7GK+pFHH
IU850Fw2PazbbqzsbLYlPlRtDhwxjqoov2UUvmnFM6nWGNRrE2RiUcPzIh8rqu7zNDUbvbECacen
BVigawIO4hxabsRdtqYcNaCDjDm+XpB6wB5upn1jFVZmgXMaucUucmV72rWO4aFR2Nyj+LpB7cvU
1j7p4rL+LW2z3WSO5wMlCZBv9aD1WQoUFoLRzBzwwfbCrkZ9+7GAI+4aiXgxavwdlb3W8DTipUCj
qK5qGco0x0H9ur1VFz/k2QDMrVYaGiinuaz7lKv3OjIOIQP5BvaNsEZcuaJ/YG5XX/JsLGbTZCRt
anEcDB90sEn3xtEKf48P+VaCSEVwEo6Cpz2oKEyWANA6+e/Z5GK9x7XyHVlpTionBZiimHDRNU5M
PRi9gtK6lmct79qzuc4f9ux+GaIIHUIdGIBoGzyIVmWChUgs4kFl7X328Cg3aMLu5E36wu1nrw3z
v9HBtz8uo6/wP5Hv7FfMi3H2KzIBlESoIBi+fgD3ZXSQdTrTHXi7HtkrO+V7dhGJ3tfaTMs3+dmw
86Y7G5bnU3ksKIaVveZ3BikS2EvdG9482nC3prK49kGZW89Qp1bvkFj7oRzaJewuWxXig/xgr6zl
2jjMdUdEUtcJEMu+sUn3gptt8OByy9fYg9XstoMfdmjLKyC65Tfm2UIyN5cAezJoOaIaIHvtNod7
EbAjFg/gb7RbizRre4W9s2oSaUXb4aOheLSfelPZFAfjqDnoQDgCmi1270WO+rh2UubPcyMosNcV
1DkGjW9wk6SD8gwatGdI/UbUvonRb9PVBV28TP4uqMyEID4BqV/OpTnti/aIP5sOHkL6vsNZRNrn
rqlfL78yYTCDFjXcsyWVyZtB0CwCOqLFO330NqhLeGppk1m8aQ8AK6Ajqudr23QO2FfrKcG5ekb5
wdmCOfLKgH0aTNgymnGQ5ae+lAqzFUdb6XmvyB4MeQ+fPROVp9242v5dfKGcjc2cexWEVonkGJvf
6cDtB4hzrRNBHH9NJHA5wpyNxBz6og1JXw71T3gF1DnYCt7oBuZc9Vh/LCxewmeDMSdf0An85GpM
i9YbGf0caGY5K8Fl8Ro+G4I56LSo2qoqMJ/yg35oujfZEnSbkj8taJOwJ5Os5qk4wYxuZdzrYeEY
ATCoKKCPDjQocxzkINJrQaRowzQUCKvaQnNoP4HkzisryNaF6sflUOxJEIKAR0sS9RZTM4tH7Q4a
GuQlwlv5UN6J8IB1IGCxB/reqzb9V2oJsIi04rW8df5Ul6fj8lcw1zInETANIIfs5zkkfrgWPeTS
4hUCK8RuA+YrL0orWc91fLsckTmPLeWzMlZhhg1ZY6ePxW0t934VCbu+LF/Lag2v9CPvcmuGzBkc
IimZOjUFfX43v8ikjZqgMWnCgLXn0THyhIfwWXQz19hq8FCTYQ0AXbe52Cz8Eu7XmW/XZ+dy+sxB
VSJKtIoChJmrojdJ26rr3dtnZ20E5nRqIlGiWKp1H+1NXfyk8uvtf3/+QLcWlDmaogwDURkW0z68
OEwocFhGnnlcuLk9ysosDObFOIvjjpAL0P2g+kpKn2gr52/lpBtMnh+lopyPwBv4CZgaQ11bTaxv
criQxysTWUDLzF8csG9wXlRR0pgjFsIiGqrtAOUk8PEhTgY7532JNkb5hD7ZeICayUxc7WzBaZ3R
ziB19TJyltia0HqFe7C7StS7vpUufxBzAgkACLpWo9QzF+44BYrHPFyogX+1SkiogCwoeZOD31Gd
UkiBcdC0LSAnub39fRcygctfwZxLorQD13BofIRE7iHWkG0DsXFqAWYkfOrpEXcX9IXdtLln9Lld
j9UTxDrR/OKrlYC0vNMMKOoDpa0jUcB+P0vO84gPq6LIVJ+g3wuauQfdn5VrZfHIQM8MWmZgf8Cj
53IICba7A084oPig9kGK1JT1xKTIKVfWdHEcWK3wAKGLaJgxUyFAnpAQjpo+8qB9DAkYNSG2TOEg
rQQuqcipUh87XYP61S5Ufk9Qxagj8S6tIrRHV1J1aem3gLIhwJQIk76yfNCKJhpI3DR+ITcPWYji
BEJuWVcfQ9m5I4kdSaPvHZmOyii4dTBqAN0E/V2cSSaXRN+FLrp9AAtLkTs2hB4AqgLtL5se60J6
CnpoQBg9CpUdOH/1PaKRFxq1JbVA40T9LtEhhoLa9AatvONYVEdoFCDqA0d4e8HnUMeGwvM5Mke7
kpuc0ok2PqyJ3VSP9rTpTk0knbpUQ/EFqgkF/DEzbWU7/Tw9bo07r/3Zlg2msQefJW/9KiOqm/Nt
YHKZDNF+tPPhKrgdCgBy1RZFeCXlsQGGo1EEIGy19Ek1IjvImxNVJ2hEGS5N7hO1yyzRoJHZ8L5Q
AmTLlUALRJs+JJaWK78Hpd5A/sfNC9gCt8YfSFo4YQYQmSxueCHaV137BmrDbwhZlWYY91BKiIZf
OSdbTUqKlU0+72Fm7sjkQa5DL5gHp4/Z41XLAxifxi0guY9ZOwKTVVlJeYojlErDr9vfVxEXBwOR
DzYis4Eis9CFPKIMVGitXwj9ruDC99jo0R2vj5Pc2nk8/C50GCXoggvFlgolInRZxqCxQW97AO9R
tYKyPJb6IJoan/+uIADW6fmBr4FTgh6SJfbJuxCXez6SD3wgbJOa39ZhiIq4kjplOuxqgG8adPtT
/r2FpG9FGzvrdChcGPedob+3tHJCvb2LVeA6KuCpxnoyBViRF4HxzAfQ5iB4GVf6Y5mU9yFwNYkO
EAGpNLfSx5fbS3X9WUBQgYfzvFAiuqLMSoFyQgxYO1C/619gXGJm8AtOAM4eDAj7wD/+9mgLuHAM
B7aMDI4l+GesX10V57rM4V3na8pHk6WWLnffbVS/FmrhJv13IcDViq9dJXzG3jqVEoWOhw+ZF4jU
xE7Hx4eYF7ZFm9/f/l0L6TRslnHVa/hJcHhgLrWwnAylVQTgr8r8gdfG50n7jGX1LipkwOK6B1T7
Vo7D0j0Kyq6O17SOfSFqzJAgL4UhtFBGPxEAYFMAdCynfCfIwPmoeC6EU7RXDO5lmGCQGGUPMafc
GdAdChRtJRgufBN1nraBH/LjscqkbCMUx7m2r3o/MuhxgnRgCce9YpgQpdET7JXfNJ7AaGntrtX/
JCnachnwKOkDiIRmXA+h3WQQZAf+TdDpivbk9e4EAVgCyQrUbTAi2XMsJ0YDaAQQnRS6cRX33YfU
5MinzE+ODtHD25tgcTB5FlfWQJA0fm7Gs+hcDiqFdaZOfZxtyMW8S9EvLT9i8c0eAN3bYy3cQDhz
4I7Naz4rBFzeBOIQQFWcKqMfy8p90Sb7ACSooufuEhnzGsVsI2iQDEAGdXvchfT5YlzmEaDSsKri
eddRjZh69joEBriZgyWtsriXV/PfM2Qdquo0lbhRUjtohgHyxEMzjv+j8t/99KxW08qsFlJBQ9Gh
jQ37JhGCO8wOBtvEyJOq5EFAeG2HUwrJstvLNkdB5vK6GIB5dTSSEggpVPl8Tf6Sgy8j3eXk4/YQ
C9097PWzSYiXW8IINKImXU5Raed3szc4Ku0oPPVofMGtOkNZdg1d9CNncmtaTH6bQxYMQsmYlkqV
ezGDTppWusCj3ikE9QwoZNT1a0O4+7qVzDhp7ETnLQMSVUSgZp98ky6CoN7KA09e3DgGCLfzhaSg
4Hi5DlLHB7mKi8DXJtkFwNqCOfsrSRH+6no3aK2bKPljqJX7QqliXLGVHfcvGf1VV88FJEOpVjsj
bJFw6Nya4lnSIDMlOiQDJvVTRgRt286FsqWLRtgTmJTbFAlq38FCUUtdIkYOHEiOmaps5E57aOQI
RZ4o8GINyn0jEvMutHRpK0uqSxL6RwA2uR6NfTL0ZtR1WwM6PLe3xdpqzH8/C0pS3EPZrcSBVbLG
ouO3LnypkOzIjN2g5yu7fHk/nC09E5X0MIwjwou4BvvEaZIKyObSLoHdb5X8nRd7F1zsBzVWN+KY
OBV0HWPyEMey36d+A1XIhkLwcFrTOJo3IbtJ5+Ie1JVnU7ifd/rZCqAonUq6mlCffpRbaJTBw+ig
AxNplr9nYyEd0hcra74UJHV+fvbDaAuoO+ZYdD2EEIFdpD4hsqUFW0DwzDZ8K+Jft7/tQvVXNSAa
jkcfHNJm6vflx62FTo1oYuDGQQUviWZ923cqt99xDW0WbnSmFuXgInoaCM4dBWoyWzOcZOzZ5s4a
fgK0KOYHNNTmWY2IpAPFtyya3ieCsZUSftNSJIDACse58liWwkYfObuv5YeE51aSwaWgCu4+RD5U
GQQxhdltEPAL8oovwAhJoIkKmHIYngTAelcWeW0Y5sojgZDXqlpRXxSSXVqgBRRCEBfaB8VWC/nn
OAzcAglX32Qgi8yHiiqFF/IwPuiy11BONy1Zu4VXfhLrVaFCUkDqU3z3nrwE8THn7+tk5R2/kNHi
u/57cdmtNWpyVqIzLPhVJ1o5GCGt/i7OooJVWrlZL1mGEm9XVnq+oS5P6kx2n/XQwcyToU9+uZ3T
Ijcavg9H4FMmV4DSTvsauADuOK2XesLp9mg/QIUbo7GVxqqicE7u6gEsiF3fYgVzM5Ee9ZizKvDH
ZYF+cO2wqZFPZ93oADhpT8GxHLd6nzpa9VuHFjRpntIWrCnwX8v+V6DcSXH2VFWfZf5n1HHxhg+V
8SDp37d/+XVIv1gmtoSZpVQmOE29n6qPcVZDgQllOjAV8mqEoO1aprk8GqQNZIRQKLkzF0gJTjcX
KiNiem24kDn1KEpaJij6dkoFJ6mKx9uzk6933jy9vwMyxxqijirY/jHvy2VzyKfEKWXRBHvuWGiq
p8FMu+hCp6uCA2fER01t36DrQswYWPxIom4Xq3bBTZ5OwAHiu01SZPcVUnCR68xEJi5YbTZscmHi
AhqIAPO1Pt7SUd3WqIvEieJBXvgk4tPK42MZvEFJ7HnqZ4nawJlECu10wHD1dDM1oqc2oMCAJpRb
ANG9Z23ZmUgJTKX6zLnN7TW5Pu+XS8IcDLwAUB+NDGT7ybchvyf5awQO+z8YA1cIlCrwqoRYxOXh
M2JOaGBvhpgiP3b0kIWPIfd8e4jrNBvT+FsrmHUyznOREgw+0dD71k+N94l+JGqzcvEubp2zAZg5
0C6reL2f8BJFZ1uD8oM4bNTx2Brjhz5Ap6EarNszmhf+KoacDcju1SwmY6HgfSnXrR2LvNtBRBbe
L9ui6i0tGvYiJ971dE3zb/FMng3L7AdFSpMK6hejHxSfXPJrBN8tjV/lGGo8ECu+PcWVj8a+w5qs
HFH2QTITTs9QZzUHjq4s4kLaeLEvftAfZxmaWoL+CI0OCnTH7N1TWZpghcQBIEnkwNWanzA2txue
4E44+waQh9szXB1/vpfOxldAnuh7o+L9FH41hQDGY9E8DkLrciFnQ/73MYj4bawGu07d1/ob/BNN
JQhkswipW8m1KVaFzZFi5QZeW3gmixRBHCwaKRn8bkK9vj0C87xy5Fe20c+L8mzeqV4Q0goR2rB6
aWbRK6wjrMkIobSLPDwqndvLvDjaWemOOf1dyYc0aKYJdgafVNkgHwXBELcjqFCrm3YxEKAZAsEl
yEEa6ry2ZzNTBVEdFVIIKI8Ersh3VpgAVcsVcCsIDjENHmjWrEzvhzFwFQvOxpyD+NmY05gSdeqD
zg8lA666sPo01crAGyjELhrDESLx1I351m3i6KCUrwmeoqkGrtyo5pUp5zDljA9BTvZlJ79yU73l
xhhkM8htjIP62vV5ZlIpfYSl/VGJJzwVtV0WJpuerHGhfsCUVzNBwQyZGMAQ0NK8nMkYwUVj0IbW
n7jpkRbFXhFFAqFqWGfJezE+tiX/4/1WoKycqHcwb7gzhoOei9DSAqdsBOlfB4xPfcimLyN+ndQn
ufg1BqA+wkxFSrfQ6zbDOneaNAHTGeyq1b22GJfPZsB8C8Fo26bRhM5PsvcJjF5LEMN9o+B2hhBO
UocgFwY76EWvPRYWoJ3wjAedBAFtVir+EaQ52wRikKacCJVtvxXFDREgwyCCsJ1w3L5oMKxSZKjs
Z0A7NeBowhNoQk9OfAsEehDa/k1LstREXddL9fhe1bOj2OUvOfqGddt9Szz9uH0ir9+p848Fxw7v
J9wmbI6vxsBN0V7r/A4aDm3jKXHtyIEXqWt2aPNysxtKhbbHrIKFxJ7t3UCLv1HzUWn8JniauF8t
MLxTvCaBtgASnGfyg+MxZPQa2FsR5dCsSwbqqyrcyuMApHXdVFviRjQE7fjJEBMP/g+OBkjtSiRd
eInPY0PUcladhJYXk3lo/DQ2Up7jLcp1Lh+WJ1VKvrim2EmkhUO7m5JXkZOhj63E9yAWl/m08guW
ouuPQ7zKI1WHPt/lmc0IybJJi3g/A8k3S72Y760o/ebDlxxR/R/sG4jzYa1/xmImSzkStIZc475W
eRciYijcQItHir6Amnq+PdTizjkbikmwmqxoi7pMJz8MH5rwSebQ/+XW6jXLa4eCvQBl0hmycbl2
WkzKlqv0ygeF20rDxC4IBPsbGCY1JykrVwpS+tLFDnVDHv1xATUidp+iHjfxgagVPti/ziQfpYG/
05EUQwwEfVyC/KqWAAkJs7tkQi7UFnsoXKDpAAWMdttEZKcKv6gIF4si3tU095QCpMextNoogf2Q
uBPh7iGDBZznqZtkII8Lz9w0mmG/axLephD0asajEqY5GjUeqe504zMZgw2eGKhtwhIrxD+d3Qno
eJIosATZeFLAzy+4wMGF4QDSYo29hgdyZY5t6xTiCQJtD5FYux1VQAAHCazctV3oGqLiGPFTY8yW
QvIpp5nFfQYPpa3Fx7T808GRKoMemZrIvlqqDlflcB4a9jUUMgeNMyEAue9TKMPQYpvpzR38Cxzt
/w6ExR6Gdv3c6IWylSwzd13coIkGBnbr86S8U+vBqyA1JUbo4EWg7AfgQZJ3dUp3otxthNyRKd0p
LaxVbm/zazoiwOeoFMoSBEqxij8p6tm9wYVC2CtK1L62dm/T5/q+OUR2fMg3ZIsEQLSBU7OrNWHK
65bB5ag/VL+zUfUKPc2AxO1r4wReiiDpqdvWEaz6EZioXbQL3TWQ+nWzEEMipzAg0A1pJFRJL8+a
nKtJWYlSihoPJErdeRM+hQ5QE91gCu/CbiYiRe8yLk7ICr1qK+Hk6qTjfYtxka+gloHqLDN6HRoZ
P8I1zO+IaAbC+8j3Ztp/ydHgBE3rrHzUq/t1Hg01NImXDLCv2dHCLqoLZeqJLz0JH/Vz+6m8ghYU
vsA7CiqHzVY49Af+T/BIf90eeHGWZ+MyQTOFaVRdlyPx1ehNq0uvIuo2yH+DCL7t02Hl9bQ8SR29
fxR/IXDLpFrofgzwrk2JD3kTO4OEHrg6bhI96GvPtB/F84ss4mc5/47EXHFtNgpcnJL21YCmSYRH
tZwqD0RQD3qZbjgV2LlkNKNxNKfkdwyBdAIsgDir02mHCrdhMQDpknOtC4EIK+S2VZoClLdX2ukJ
pmrIS2NL10t3aikQoap9+5MIP63mi1+PPAtZIQwXkZlAPop5zikNySHQyo8+PNedGrEOyj3w1XIH
VT9JYQzNrskVOxmlpsjpg8qC29i2FJONEQx4KqSuMnC21s3aNImtGqiNShDraKZdPYB9ocMxSG0c
uNfsiQ49RQM6IXH9GhmJO46KxUkFXH4CeI51HeyOpApynwOUVmD9y7mNmthyAfmaun+vJM1V6bTP
dC9U4DCVwomQk9zOOGRCaFXGATdQBqurUlZOquiHiWiJRQkFHsOjqA0POLSkqJ64/lgoH/Ba/Ij7
+3rKvLF/JNUhkI+tXlrdcN+qdwAAdH1id3NbMG43PGp28eBJ6YGo0YzPzaeXLv7gjD18/aDEA5A0
NLAmDtjz9iTA3gPqWg9a+UcZH0mR4HtyDzk/ojxNtY+mMr6EXnLS5rMPercSBBch241r+q5ouOHU
unaK8VGDREf7VeipFXeqGXE6TAZHmB7JtoH/jzLpqcMV1JLCInj0aMM9zPfw7nmN6bg1itldt7fb
RjDR3FrRSV+sSCChhESdjDPF/0TRs8A8BqEYcfVQAKqpe933bO7dvc/CBo0rfMM3ijqKFTkNb66l
QtdJ9HwfysYsWKvKCqBPl/E54aIxC0qt9wNDAxosQHOuDeEpB2GqGjVfMXiP+zI0i6l/rEf5M1Wk
19sn5TqeXP4A5pzMjAZpANzKV+TuNHHUiYPszwCVnz6OV/LYq0SMCSjMbdBXBYBkRkZ8Qzxx0et6
72g5EP+NWEwgxk6OxzSSiB8CMm30cDxR4OGHxxaBJXy9qoVxVfVg5sM8gNIk1gxh1IgfcAD4Fm8U
bnphpJtaopo0a3GKuJW85fpjCXAOwJMLjQGZx4a93C1URUaZ6C3xa8mq8icJWDO89UwaPN7eFNdt
RkztfCAm9kvJyHNNrRNfQPhDvdNTstT1SgU8MOG9HUY7Kn7nCXFXhp13+0XQZoZldwiEDqmgzZeb
qO6HOHdVfcCHG1xR41ByhXONaGxbQbVTONjVEJwz4nDt5pg3/K3fwGwiCPArqBEk7Wuylb/HQ+KC
TARfl/IIGwUPKmMrh+LqxcVMmdlEfSuGA+6Z1NeyzuZAB2u/YjhQ3V7YpZN39jk1BnBjhGlpNPD+
AlcBZdTmTavWapv/YcfMhQBRAArxit8atYCXlDHxm1a3K2Uu+QwwQIVqF4J9EPJwUZu2eUNwQa55
Oi8v4d+h59mfRe+hHMsZ/E/8Avq0GRSsmvEuEdaaANdCHD9f6u8wzOFTEhnAhkAm4NRx91LoDY+w
FIYm7qvxMlnKrtxl28mR7/rfkCdUYea0tlOWwo0B4XxFg7Y4ev/M4SiMUagqFdGta0CLnJUwkMUn
rVmMspNGCHDS0z/YNWcDMichAzxHrwotgQRkaksJ0LXx1/9vBGbzJ1OTN2FAE39CtbItP3rkRbdH
WIyYf+fAsku1pIERqy4nPs6AnYYfMCN1pPwjjFbeAIsn7GwcBhoSkK5GFjEmACM+BvKTJK7ArK4r
nfPuOxuASRTaihuLQdATf+4JG5Dzy2TO5CTBTtrEkpruMMrwHSx7L4RraJX9QqNY1nVLbMDhazkn
lA1rSoOjppCDWMLHSDQszljTfr2WoGd+5Rxcz46iBiW0cOTxFJIq1DxUyE0AyiB042HglHfS606W
PhHonFLgs2QwRAf+MSqeBeFYpUDUwPW1ST4KsQOcGQpwEO1TwBgC0M6K8/gXjLStTKU2SX8PwPzr
xiFOOqgJDsCGQK1+yNEy3nLQa4zhzpwnEWzVCBrXWKl62NzeVdf1R2aeTMjpFbFX+gKfG48Apz0V
DxGgf8pDtKGyuW6qtpTXnH97JvLwGoFRqVjP1/5n0YLAxAF/Pus2CtVBH2Tv9uTWjgxz90dcESU9
/LB8Iu5aeYT4PDSU1coSuGjlcF6DqpllZEJapAy81og4/4NF7fpkvIYOAWVfNwsbMkPhaghdSLcv
TxET0ppJyztsC8RwDZJ7mjqXHy0oFs/2zk80b194+bsAxYD2eNuOTbzSY1xbWjbeCUrXlnVJwEqk
NsR/zaCQrAxsHGXlRbN4V+BVgf/AQTLY1n+r89lUkwJ3RcfdFbViScEpSUVTiGOgLHv0zNfwDNc8
/vlbng3JfMtESZueH4bEhxVxvW0eozfyzjmz4E38KTjjVtykm9Jbq43/1Duu0rWzYZkvysEYikQ6
Upsh/a6p4WptdxiQHYItss1injpqARmMsYfzRVdscjKgwlk23yH6IYVqwIw+R22W+yBNus1yyFgF
IPKU9K0eBB9+9IcqNHY8BIY7WXnKoMIcyu86qBbNYNjI/s0ySI/diO1jJLYu49GMjpsMhWWax/fc
YDzACtxNaHEX1tmxl8bfeR+8DM1kK62+8jRYPktnC8HsLQ4akXoTIHcedOFuCo+Nflfx5GAY2RaW
u1aSyRaFxuSUQxij6JxB+c0jwN4OHddVl8tNwKIXgkooWilAKqZpwWuNtmmYhndtAmEM5auGwK6k
D4cc2CkZXt06ykpjDwFlcbRI3TmyWGzlsLVoMVoTHJM7St1ETT0JYCC9rj9b4zQUsknLta27mD/+
XbmfoHF2aWWthmdFHRI/AxA9KzoQuIC4ytV/kumfDcPe4GKOgypEiD1dtwE5aadF7UnJst3tb7AY
Y86GYa5gZKhAiAP77NOynOWd7cH4KuH3UQ/8ytdeWzfmEpSnqebTLiG+bECKFU/sHHJaybCSWS3W
Ic8CC0t5KgOYinACLgnlKToJH9pJsWu73o+ObKEf7gbQZzbLOzARdRvUPFc7wlD1qLoA6gmWdlrz
glu6QsS5mwSpClFBoZlZX4g/RFNN1cQPSLsvaGeBC+WkqHn1dXY3Em4DDInFa98GjAEyac3fbGHN
L0Zn1lxKCQxkc0RZQ/sDq02zKX8NycqKr40x//3sPOhVVUoQ3UPenzfeMGmWBuC+DKzx7Y06ByQm
cl9MhckzQoUP677GXZxsA0/acE7nch6cYVbSmWtTGsBPzj8YczGpbcT1XIK2QJR0NsRTt9mE9Ink
DoWVWgZzo1DtDtrwJVPBC+PUJui0Ib2zeT34lcMtp0q6PVDWTpJ/yGq3coYWTuvFj2Our6HtBlHP
udhv4QzPZYIdRABa5vCqG7e3l3vpgr4Yav4eZ5815MRBDTTk5kKmbxU01wIVzNUQoPwq8BQKhXU4
H0yktRPhbSLvefGYKQXK1KhGxidwT1fC4crMWVA1zFzrjjboDXEjYBCcuhXLaVsGmjOFKxHxB5l+
Y6exwItY5oVh4LkEdKD4DZwdV+11M1UK6LAHwwskCjw9aS1BmODxEKJl29ROLfdA0QD9aojhVhCE
+6Tt5yq0GRXqe5VOD3QSD6Hyqmu/1QEyWgWnbYwR9J+hfklK9RUy7YAPGSZIlSChVPewXN9Jnbin
ouYpI4AxAKYgcYA+eG514V4Yavwg1LOUBo87aVumo81L1Wvz00MZvSaEsnf90MvHsoICfx6BfrDl
1cCeRapLTkEL3bDo6ntujiZXCzeD0gHqAi+XrYu3pEXROuNjf6S/u+GJhk+39+TSHpgRMSBToP6t
sXzBkhRjEXZd7GfVXS1DqavecOGzRPmVGLBUu5mJZv8eiIk1OZao1LsGx+y/+73PyUneTVC0h/4u
1Ms9+aOLbM6TnOpefk2IuQbFve4wzBi4sx/ABKGmE4zESFus5C54qI7lSboLtvqzbHKKKViJmTjB
kdyHq4azayvMxJdeT2upSDHxZgidBuUViFJaU7VXgq/bn3Lp0jifIBNdWqESa/T1Yj8P/3BS54Ic
57Ra8voPRgHuB9Yvs1kvS/WRjUDt2zrHdJqvqcBbEd0krVqptVxfTCIwAQb4SzCCkq4MJPuuJgNN
uNCPSei2PXcPXOGWo5AbjZBSGYaC94QIjfJshT27gA+4uKlUJkPMsH1VGiFOwT6hh1hRZNXEAvfF
cJRD7zTPEajl8D9ZKyxez/dyWCaj4UkkqX063/dRiQcxeeyjEHLsghXBcFvhYOfRcIehmNzb33Lx
UJ5dzCxqVJqGcZT4IIbqzFvdnyLRD3r02ZKXXv/k4UVSab2ZITBrcORou61U/Rr5BASvwlFp6ugT
IBp9fwogjQNvvJXSxOqPY5KgMeUh0xS2id+6UP8MTe6tdNstHO2++s3H4IYnWAg+hr8qtz6k3pp2
zAI+5fKTMPFKmYDRjAuk1toTzO3dKoS/PEwnfqlmsc0f+2Np5S/G5+3vsXSCzz8HE6LkTED2WqCC
32VPKf3kYHURrwyxusOZcNT1emv0MdLXSZHdoHuBC6WpwfYhVqild1BqikarT6dNLrdekz0novY0
4r7WBn4l+1ibLBOuOD7PQ0C9iM+j6CjzsxAHbtjh6/aSLkXfsyVl+y6crgVDNPSJX5OXvi5sLdu2
kBdDJc25PdDKdDSm/CwnoIhNpEug8pN5hfJMeurp4gqF6wc3epUO/H36aEx8SgcRHpIyXveSDveE
uDuosOFBSEbTKjwC/uPHdfbe9Cg592O3qVMsqazOZ6dMty0Q4FUvuB0Mi/IoOUlUu9fq0KIyLET+
i7Tr2q4bx7K/0qve2UOCAeSs7n5gvkk5WS9ckiwzZ4AE+fWz6QqW6dvizPRDVS2XrItLEDg4OGcH
NblmlOz1SLqDY/U1MVHc5Br63ilh0A9TH6wepWFAPXO1vdAZIFqF3Heu2cCkXpr2pj49dl3pl0xy
DFRjWPcCirktA+02Q/RozKG3RoOor13SleEkqiOSQFcz3rtWx8DwoSqQBXenEVi9RK9sYhlbCcjy
Aj6bulWM1VF715K+wiUWUG1UyPdlYqI4LdktnLks1vtxbHoW2u6R9lzLABNmD5yA/9g8QdV0Z0B1
peKdiU4v4M1tqn+BzgxwhVm3cSczl03+2fdcMsIPl4S0bGkyo6XwAFEYl2mdZ2jZDnCA6xSCNuMI
uDkstCQGIHl61etI3IfKa6MEhZoKpaUno7mCzm42yF5lvjYAMugyimSz4VGD+FMa2/IEK1BFCsyx
94oYTG9DdTTObfAg/DqPXdTlDmWpgbkdfS0MyPEZyI4g6QFDVNzaJFOC0oYa1PV8HLT0asAtjnbs
UMbMTo3sOZ1r4G1o5Kv5GDRz6tQUnoZs3kHYwENb92VGhWJIzX2eaC5N0mCO6T7Vr8ph3o3oksA4
7YCG1608DZ6cKMda7oK8Kk+gsQu/rKBQqnBbauEGB+OGAXVF2HDNknbo6s6vgcZUjPhd1lJP6YcA
wMPOtsrKhQWNLaXJRads1fx+FSgyCFn0T2TA6ywT15if35YBiBkbpjh5EObJMO5mEOrSadiRSH/n
U+2VZXFtmFlgTIarSGhWtqh5JmAVzk4JCX8mC7cxOxcdMicznuDK7Zoid+QclmJWfFAXMan+hfdw
AMrkIE7cAmI6DJZW+o1KOGib85XE6BchGbZiVoHC0bMpNICbrkpJ3QhwW7d4ukTADwtTJZCRmKZ+
aRUAbPU03CVPEZDQTnZr7EZ/coeT4pHEBm/notusIZyP4wCTadSyCGQrfx6816hgY6Fi9yqtQxoB
SaFHDbDCVoo28o6tkVYhNktIkxQzqksx4mRRjG5URHCSMY9lsYk9On9o/HiqVUyaC00dGVtqD7h3
qdp7IsHg7Bv4M77VNGFFnwX8w4jBnI7XAehEu6QkBykSgVxsuRScvR/J0AP5c4ZXcacWfWF0RYta
4sm61b6Jo+Z0l+U17GcDtm8eClgl2O1tdb+lqfFv8rwfA6/WVT+WRj3qKJd27uRMAH6lXtfD+Ui6
n3yIThwbJ3anAPPgUHcMrQ1w+uZzrxK9OUWNISJlBqXsjthsZ/kzpC2uEe/No9gnN/Opbj1UYXyg
hTdi/b9Jxn48+irhm+D8pY0FThrzlF3lsV34krcoJE5u66eLCLrbb91wluX76/HyY8hV/hepRBZx
hiWX7Wa3t9O9eEUj2J6/Gf4UzlsaqMunfTbaKskbUNgYTHBGH+KxhDaGfrPI56iksqHMhE5P68If
cmP/buyptXA+vAmVAoXD9ME0S+Az3+vCtK1NtM2yGz55sLUnDB2btE1ZjUXbXvLhS86F/Xk+qalb
Q6wCUV0l0ahFBQrNk+XmXLFTKJ2r1IErNf7JHDQX4aFGq12n9E+GGu8Gqt92pL/LZ/NSMP3YgnUk
V50bA7aZ4QBvCv1Gr5W9Dr+EismAmxeRY5VwOh36kJrC70nlZlBrzRSkC7gHJBBmo/EbB3s8peD1
4fbLoc7WNEA1KE9yHdmTfgu+il2piasDCieNFxPtnap8TnLulE0ZKAmzW/ZWi8tCj0+cnSx0wcBn
t63EdEG/tpUKmUrzBNNwW1LuQSGxWQGTm0l2+DwcRCv5UlH4pIHDrLhijL6m8KXmSB4bQ/Gqxwpb
RX2Im8kz9LehTK9SWXcMgG+j2Das7iRp1U5E9bFONc8kbQP+OpgcYDyI1AR4Bzt+BJZnZsW+L5G3
D2/R9EUb72C26BtG6fQyOO4NMpa8dSMKO8Nyvqog9lWmpcukI6sgCAACY9L0LkomTgKj+UyFr2XJ
vCLNvaSEL6ZBbBVkFWEAm1BRDyp1OZ8DQhlmr7HN7o1JNxrNDjr7KkW3gip2XUMd5huZv3WqHEKE
zJ4FcRrxxYTLMSj84Ja86dnCtCtDPerR0ivsaDkoOmqPoFnyN7mEiS76rYoU9gP0GfEiYct+wYyT
Vgi7p7lPTFjzVRV0gOC+QvmNxd9Z3zpQ7nFphiFULn2dEwOqTYY3SXKgQJZAUcrK1ic4hlqp08Jh
0sJSaRMHJUS3J6pDTCASMd0m97UZOL3eDNvxlbWo2iahGe8j1t5NOexXmQoYseH38+h3DfOMqXAj
NTnQ2tVhoaRDkTVqWjtRUt9UJqdDt7aVoCQIPZcJwgeCIHukwmsq+D4WmgPMtpvkcHWpbzMKpClS
1wjlExnenS2vHHDhb6IyuqjZYPNmCPUs8yr50VI0pL5fWX+haeA5V5M/qVdNVr/NPNsNc7nv+tqJ
Yuwgog8uzBMPkSwOaXZBlp3A2oCnr5JU47YEa3irJS7ED7067k66iI4xMtlBl3dA3aH+XMC4Hf6L
vHF1YbosmkBagv0XpmemdQCLE0+PTLsdJFdV60BjlZdppaNQ3FjhimT3Sywbtb0BJi2XMFoda9d1
zz0KrHx9C/0OT1h49bw4tlgJgncAh2MO80LacfG1WBb7KF+J8oul0QPXzPsRX6c3YMNqGs6Ay1dW
PDRyHvRGUMjZdQQ+XTMPoGRmboFsuxaSIyGUNGh2DcCJDxWY/zpcCUuAiLMWzfk7Zap3qTHsDWjb
iQV7r01VqOgpAtXQv8iyldpdC8cNQJEMCNI11R2dxv2Y4cSH8mbTVVcqFINqGbIVeDhctCBNUQ0+
5CrDGPIkSkd2PWRSuXZnAZGeF2QPVRUnbzCzLD2Cz5CakTNHo2Mw4jCRhJUKR1ODBpS3J1nW/U6q
7rM8ukio6VBU0vVXqMnYrJrsPDlYEg9L3GjVmbpUSh7kTt+rwGFT6a3Pv6hRs28tduAKzFurylGS
59wYnkw1bz1M4mGsi4sRtP0ighVMVO2IBe1KdBO80mz9dpbvSM0sV+ouGgPKWEMSQD3uMhEj2ALG
EgqHA8q2fiqNaMlXUBLK58QW1jGKFjta41qBmkc8fGH4L5cEMGfqt7wB1hDeCYpN59pjRRx22rRH
6RK+t/qO5K+45zoQ5zsp0XxqYJgLDqbflAKjxo4CvfdcKW4UJXFIZLoxWEDjXFxreb5jOtQOcFdK
s+Ql161FjtYfs+guVnpc+JLL3JBOdTZfop2zkYVtHdqrRBjO1FytoJv7UM6ql6Y4Y0ZcHQ1ro+a0
lXB9P3M/3GGyOo80nmIcvm+OUUDDVNj0ZtjLPnHZfbWHNONGjrdxnVhrJI6tasDjAsixJOWljT7o
vqtxy4MJa4/ex+c5w79pMP6V3H037vrweLVK5bFPkUqPgBbaqg+8rx/viWoDDu8ZYRKWLkjal5sS
1xtp3hoYC3xaOikzAAJaAAPV9KBbu9Z0DUdntggpxCwQAyEjRb/x3oWPuBZufoNlgXyWj63S2rnR
Jq3LURjrXBmyWPZwCSdtR7tNbmIHhP33ravb+SrNj5leJbZpbvSKUeOJM+t1YZyBWW7DCd5OESW6
ckvSbWN7rDG0UqOpqRIluP3OF6w8xS1ciB8+XzvnQB5oTv/1RGs7FkuFsFoeozBcTYZn8tRRzWrf
QbiAjZnhCCD1ShUsBAsG0XiFg3ojGYrLEFYhrqd200luIjdaXDsl1uBcNjpYEveAXAHsZJFHIy7D
3HqOtNjnOJzVLRLNry4T3zEGP77+KlvWjXQskexlD+nD7BsP5D4X4Cj4hS/C+Xoo4O65uK4srs13
WdhcZ7NN7O0yxebXWAUyZYTwXl9BgncgR1ZcKhmKbibAv1BcFxCmjU0pIInqRUnjV+1t14LO0aWe
REBtaHBjgRQXCmq9Ph3Bp3NRuXUSZVvqbCsMrjnAFXDMcTvH2UMCiasSWCsxlW6X3qEehbIhmLho
7GmL4lOduRnM5nvjOSbDPunhEf/5svs3VaUf7211+7e0LEETGoDMxYlC9pAJ7sle9XunPWlXQEdc
FzfqQ+ElHr3aun6fvWBpKNzBFggC22tjtygvpiIdLfS+zUPf3DOxpeB9dtv+GGB9FS1VRmkZLdf7
ZYoVZtPFX0CO/19h/8M4q+IYkptMTLKRPrRI3TIeOTHgYMWUhcBUXkTILa0EKl6p9VR1o8+SW8Zh
z90Cog1O8BTrQZWW3sZrPRuPP3yl1XZsIeBoyBPmdnmtA44hWEp5AywpFUT/5HmrerXxKtfcl0FR
5yxXtexBlnSH6hMg6tbGSj0b8T880fIVPpytvGJ5UjJMMhGSjesvib7mWe9Q6aGQtjxtt8ZabYpe
07KGmjKCWd5h4aASx67SPg2QldrDwN3/8GWtSmA0Jk3BFxKIftugwdo65pW8Q+Hze4jcBtOf7XZ/
mMlV1QubAUdAhKfLdmnYn6inB6YPYPLWGjyblXwYZ5UToMmpUW0wlzWYvwzH+DDeW4f0mt4Utje6
sB8lx+E9dlV7q51/vnn8YeRVdkCsLMlLTgCSQNyPppuS9KFoviz67UK0/piqvoYaS44SRFIurYAS
fYr4Wl0qKumW1MJGFFonD0M0wffAwMIFSNTWwCnNcUmN6/9fEPoLqbS2/jDYNAupQUVshAVY6SH1
y27h8BQuvuSKFz1m1/wVrRv/87V7fuP/GHW1K2lkjKSNMNNxe9UCOJxsw+rPL6MfQ6w2I9RBSlnO
MIQcTA7DMlKP8n0bDCGknSAdZMNL1uv2+W3skpv/7OFW+xKq44leqDg/quZLCuPs1Cg2gtrW9K23
YsUmScRIV0w0O2BKQqzw80c4v/h+TN5qD3LCJR6pwK+lA+70CndbSImo9ZYY0Dk6EFkUNv7Aycmr
Hac0Q1NToaCT8tQd2Y6f6lPxyNE/ADH/Vt9ow2+siDXGfiRj3VCUp2Ck05ykES3v6EbJHsl4AWMQ
lLTF7X80iWt4PF/UyTIFIL0RFRXTbN0iK4ORmhvnwMZi+D7HH064dpy0bBrRCYHyjZONs22MGxO3
sRq+Myg+jFBSMWXcyHDQAOdEtOsJDcukevx8ts5ntz/WwveffxhFVdKWJVDrBYgrNSC9jiNNOYCQ
Il9isyau0tvKe7rp+HiOefdxCa5R8lybgauZ5hR+lrCmEBeZClChri7VLs7hHTA20GdNodP1XJXU
1lNqq7DpkPQqkPPcNZaKnQkD9KE71JLYsXq+b9ubWbnjCYSQjNphUDfq2+i5M/R3nU2HSgB2FQ0X
WSq8CAJ1ZtT4cau6JGsCa65tPdYBrMbNp2UbJKqt17iKS2C5dEKSsP6ptG+SL+Z02FRjPp8j/LWf
v3ftPrxDHkUMHhA4TUyUYZU2ZNoFiPf2rofNjgRR/TH+8vmq+ZXGhITKhFYP2stUBrV/lUQTWaoa
WKEO9xUqlSUDKIQx4sEX9UYvhXoZ1c0ui+S7qujfISF5tErpquv6mznpjkqG8nSt1j70Xt1BE06t
3pv6Q54CMzzT4Tavk4Nc6Ecpjg9mNt7VQ3ehjZUJzd35UrS1sDXoS2NaUbVpjh1cGLXkLckTlMDB
bu77qwoEHZOjUo5COoSq7w3eBNEkoZhcqYGuN8PGYf7LC/4+F5qm6lA5WJCYP+e6ZSFVphjj4V6g
TiUlMHOXoMeSfP18ypdl8lPN5udR1tgsRS95ylDcvMe/nL4vF/6xNAL6IN4/H+iXwLYaaPVq61Yv
gP3CQFpbO9gmTt+kGwj3X4POaozVhYckNGZkmTJVJi9EZYDp4KoDjbBEDCAA3cCJ1TfHyplm5mkw
RdQqV4par9Gr/ztNfvVVlrvZh72DpAEFfk3i98WRPskg5e6aSyiZSBdVKGA9X/t5Yzd78ZAdyKF5
jy62GBW/7N3V+Mvr+Dg+QpumTdhJTSRuRQcKIgq6EKnyhQGDduS6MBIIAAP7/CVvraZlTX8Y1Yq0
gfMBo+ZU3rV9AgxZhDZW43KduZ8P9cv1bPWAq/jXDIow+xJD6aJGawgOO/UVrErcRKbokGwkgWf3
IsVNRVWgI4lqxc/PxZU5oRSM7HsxWXZVXI9dY8/Jxg45u3whWgRbIwyh/LLj6WTlBsS82X0EVzUI
Y1d2GnW36QwkiqWqTlRQ4KuYCCITAqxy45uQSLbLUrGg3smvG1PfmGLle814FR0UWP1AnQekAYOs
M7psyosKrhL6vRjQRc5tA9mI1LhEe+5by4mhehXjVEXVMlSM6VtfpS7L4TfO6YXcNGChy3bbHnGt
zWyIg6GJG8y6goJ0C7Rr5iv9YxKDh6p9LbuXdkidBMisAmEoQlscBhLBLB3kZmnE3NUNeB3o46nx
iEa1djmo6lPaC6eHv0WMqp6uApWXX03p00iDoVbgRaSf4KWC5h4NGwVwMNcoZlvVfamFyJUZew3J
3WzGrWj6Ch7Q4kOboDVQZqe6EA6Kyni4+KKsHkHMcCYrkEpovKvIXKAmKL62coceWeQzsIJIIruw
kIqhLavYXQ0NjPRuyLLjYFyjwgdFXsOBLctUm2D6dx4KjX5LR6eDMZTsZ0bQGq9xoZxyyXjl0NZq
WxNXQxTojRzqRyjzFgzMKwjJa+ZxzkD5z55zsAuUCpKBYzDRQAFzS8zcWRiUJnxgpgYVJ07sukB7
U6EPPIJfRBUaXHHAIHQnslN4/8bM1snb9h7u2LtYa+EjZ4y37dTvYON4IPwo8qtRmdwxnhxt6ILP
d+6Z0IRFBfl4OLeCOENX9x3eyj2kHGf9PtuxnRqyUA+S8K8y8H+9if+O3+ur35dp/69/4M9vdTN1
sIFgqz/+65S+dXVff2P/WH7tr7/28y/967J5r25Z9/7OTi/N+m/+9Iv4/D/Gd1/Yy09/8OB9xqZr
/t5NN+89L9j3QfBNl7/5v/3h396/f8rd1Lz/87e3GvWs5dPitK5+++NHu6///G3xXvivjx//x88u
Xkr8WtC9Vy9fX9a/8P7Ss3/+hn7A3xdJXIrcCqqci/nUb38b3//8kYmKNrxJkfJh0y88pKruWPLP
3xTyd12Vle8iiroC7RXcxvqaf/+R8ndgLi1QQCmEh6EdRn7786v99I5+vLO/Vby8qtOK9fjgn8O6
CWcxAuFCAzrGEO2Gy9wqTRhVEUu51GRuA7cmSCkuwh6eJte7Fo6xHXqzyByhSwCjJ92AuGgfZiRB
u5s4QnqMG347GBPgqc3Gubaclj/i4K/fapVYmLlUmlaPbyWMFzpCdRYIqg/v6I+J+OnBl4/4dQgE
ch1qwhbE0H4+YqKuB5Y5g86U8IcjbEj8CEfMDfIUvwtmdAA2sssVgffPR/prvLX7GJA302SYbQYu
aORoEfdkA4IILArzTHfA+Q1y69IQcNQhr1aeftl42rMTCgkfZVGjVeS16YrQhzZTKCYU4AA71uJd
ZMGrFophQzXfFBO66RQIRKv1lJiFvNCgCZfuZ1MGJCp++vy7/ByO/pgIQ8YX0UwL/L5VOJo7ri2y
d5nboThYvxb02kKHlJp3cEBEwo9r5CD7nw/5czrx65DYTR/TpL5RK9pEfeaq8wXubrV8waqNjGXV
hv51jNV6aqsktqqJZe7ocKiz5BdxqB/5/e/YxhKv2qn/F4bjynfJ51/WMeyhsH1VMATW4myTnMtR
aWJcTe33EgQeekUNkXB/qQAKtBkYGXQEpwrkRmMmEKl5mSEOmZNXo8kOWIaotCdODk2Qfpj8Hloy
TUpBSqAXbaWEc6ffiQaaE9Csl5o4aIwurDP4tWjUl6TnljDXEtWhn1+r7J4DzYaKa8jN0Z2EfNWk
jQdT3kD01TUbiJ1AdHzSbgVcF/RCvpTlvRXTA7PqcOih/che8/zUjRGyGKgCQzmbi9qJde0tBX5I
EpCrtTJ49HQ7aK5fTm3v1aZA/pDe0rE8gUPsCtGDrDre6mYecAWAvAz+tQwBrZrDjif7uW+8Otfv
ixZ2XbPuFRaUz1jqZODJDiq8feTZ1qJkh3m+tUr9KtVoiPPCx73/YKkzjGSMZ2TBnpRAzmKRHCig
2A4aSQ3iAEgI0Vc6qhd5bYA0ZfVBlJi7vs9CQ2Pwy62QcFjO0LX7LLGCSJFBcNCPaVJ6SZS6MoMd
OFTMCxhqDQnIXgDeAeQVJho5woj0RutgTtcqhQPFFce0oBDXLrVLF2xef6QCaCrLrWlnExlgtrQK
OyL5pU7hHtuHMpwCwWiZ0/d8HsPKfGwtDvW+DgqkEPeEnsjICy+LYm8siJcP09PUyvdaPgQ9gkIG
TwXWN/5Y1ZDjqzYqKqu+8R9bBjqpikKICbnaVSTQ4hEU9B4h0YSoLMwE/BQxmPKQVOTS0iPI2CKx
rFOnN/lhzOoD/r83T4C19hN0QFUON64h7GLTrbrrdIFXRtNLE9c+lIQ2zqOzu3sJniiT4Kagfi+k
fLhomZIoIB2MoAXt6zvtW3WVOHjH8CCyW3d2Itvw1fvyFhjC/3vg+jjs6tJVczHRSWDYdoQVNhLi
FjWTIte2DsNzWcDHcVZvYgZhF7IECJDkOrmTPfOhvTAclGiGsHX1fdFC2kLcQ29fcjfvPOeOA2if
wsVRU0DFXs9sQgyLgcKL+BUArAhcgLEXPrY6OrU7GCQbjvpoDl56NN8QB0zIugRbOJpzD08IypiE
QLGXrqU1BhNrahoEFCcNQIFTfBMt34n2RgAHOxtV8Pkr/fnK/vui/zjaclJ/WEmdBfqYoeJ5Z4it
SvocSpPuF13jK1u9wHMzC8IylGVh3UeQefw80qiQzlIJnidZbs8NVCeyKYD4PBSmBJQeensGgrHN
7j5/vnOZxsdRV8+XwyZQXQrqrpkQdN5qWxm9z0c4m7NCQx1Wv7/r/qxWq5RXXJckLXX1y/xlvs12
uPpCYFynNr2f3gBqTMLMLrzU3xIWXwkN/f7ywKDSDSwW09TXtXwB2zqY9aoppGCgwO/AAt1B3DYf
VB+I4NhJ7yVwOLgL8bvLRQom8UrmaK+5W2wySM6lNPDzwN0BDKRfpeQnRYbAuWakLiyCT+mUhKkK
KSMIKG/M9bnlCm1zBUy5pU5CVveDoZLNkauIQCRIrmqcbQ4QZjvQY2zmVQ8w7cNDtr2zRUVeMrJ1
VgOKmaZbFLUZhNyf127GeDYg8Uc21Smh3t/FAJVDDxvo5UV68AbM6638/Nx9QAexDZMJFCmcrn8e
MSpRGxmzHJk/2PZL4Rv+1o7FD12be2VDgBuWgRTfU6Bfo1E+WShZfD7V34GKvzwzPD1UOBnhereO
QwpWNVMp0Ed6NNl63jyXZt4DoAsfVwh7Ap1EUZQ2tCZUldHpOziaZlBOaV60BhKgpA+U8WtJNC/p
U89qop2oTp312ElFKE/VboAmPW/ZKZNAOB5EaJUqkFm6CdcfC9alb4UK31baPLAls6LEmUx1QxyO
LO9s/XwGbOfwNhGNrHWBHZfjkVY68h2OCD+4sqeHOmwAcMZ7eLDyBm7WdnEJTlgQX3UvZWNDhTF/
y66NrVT9XIgykG5oAEFRvO3Vqx7QsoeuJUIUMBIXMDuDNo83HCDz29nJBfGrJXK4n7/cFeTr98jx
cczVSW62c13TcjnJvfJFuJKde0grX6vbxE+DPLUBRH5QHaxsD/gItlW8PRctYDcBqyGiK7q8rqe2
vTmQCAg9N656ALJ2SvSYTBvvdwUA+fMRfwyyivwF+iosLTCIFlhvJeKgsGMvDdon7Wly9Qc068BI
/bI1s+dOue8GVosOoGKuS6aVNTa5kDGxnGtuFZe+DFMURdL3Ou4hulBtUVO76Km38ULPRagP4677
4Qxq/SBdLbu10W3JAJMHd68ognC0CZjzcOzzgwl+dyzvcamwTTLbffuAfeFo1Y1OpSDGlUWZ+o0g
cnZpgytPoClv4G6wWtqSouWzvNwp0H6zByN1xmYLE7Yqm//xnj+MsVrKFkoDigKBJhy/0bU49k7t
SHDvo9f9UXdwsdisnZyd6g8Drs77ydQt0hdF5lbRiUWSM4KNksIoDZ0Pv52+wW1kYxa/M9l+CVUf
Rly+0YckbZCFMk+LCLl5ikCQchXk/ZGj2oM7eWhP5teR23h0PzvqBUolHmhAdn2Lf/sVrE1EkO15
OIXJxgbbererCkPXyEyHalXmRnpty2Dki/Z+Y1GfjRM/nntdpKJQGquKJUoxd/bNAOWfcDgsR/3k
dhfEhv6Hs1UYO3sLXM74Ja9CCXJdD+qNhGvg/6OV4SpP9QW/mTTbrB39Mc5t7QoycIHi5Jk9n+RQ
3ANjf5ntO/i0b6Tl5yaXoj4OKxeYutF1shwXTOqaCPlUHl+mzb3SbKF1zsWpjwOsomM8NMKILAyg
BQAABiycfM0n4VbidHZ3wiVb1nGdQjl3rTqmmwY8pWqMI+/7C6hC6/awS/fpab5GR6j8Gh3K2y26
x9nbMYU5uYomA8zX1wcqT0U7JsLE8QLtjViBzQmbYLfB7Kov0QhV7S7Kd9MESaGaOQBi+9CaDyGN
tQfpycmsxMYHX24s5bMvFBcfuBDB9A7O4T9v4RqmFvBBQQap21CgnTxc7XxZsqsDVpdd3IDcnNj6
188HxeeeyXFwyMJSz8Jxa2pLlvkhcLCRk7ynVgoz9BMBiNwqLmXxLLEwa+F8ZHydUDGoTdMmMRiZ
SKfz7qAOvadGzyYX13H6TlCs0Tjk8kvThUixxwWES8D/gholDF64D4cW/GJnKzoy1bwBww5XkHR2
M8vYWXJ6hDCtl0C+BDD6B7DMvZo/lPl7ptMgHlU7rdGVrqbZFyR3+kHys6EGOBsUDgjHyWO+H0Hi
zMt7uHX5On1QeOIPeerwRqBAB1xZJR1IL1wlgfKBqJw0boDxoakTlYFIhKPNgLJbmYMSEurJz0mV
BxUBk6y6aWR60nR4rlaqW3P5dRyYl43JcRiQ/EV56Zh5FzZS5aJ/t6tL6uIXHFODoY0KFdcycVUw
BUlVgDr6NRYarulvSHtttM5McivHEZQ8Zh+5nmMIoOgHkFIKEIOr8UEaJ5APCmfUGr/WZXcswNAh
Gegkih2XT1KEtERjrlTeRqVkq1UQUdS7uvFg9OOJQDcWrDbbdLJJ7Bfxijy5H2jnqJRBFRaiDEYU
yHJ7mxeJUwJpGrHyLo0A+oamSEqBANVVL1EUV4NovixDWbqa9kXMXd1MIN6phuOo7XL0NziZvFZ5
ziGmXk7Ua1ritTP8H6AMU5do+HJpZ2qNM0CHq0/NZ1mHM44uB0Px3IG9YC7cPVnYqYRoSV9hZO91
ZetYfbGfmtybmOEouXHMkW0LXJjpawJWr0Fr2IYIm0vRviyJWxT3FSGepMUQ7QX5X5NsIR6hoRM0
A7bQRH2aWW6jwq8OzX8oRTk8y3z484RZJOwM6fqEStH8qKC1iz4E9Cp6G+5xQY7us9KXNxx0QXDw
/UG5ylnv5cYTjb9aTHtXAS5ten9Y/L+BA26Ke2lByMFQoZEeEvVC0l5yGrtYKU5Jcr/UKFSTskvU
PbxhAEF8EJ7VZriEthALuUNShldPQGIGG8BAgt8IV+ePy8upZxp2At977A48Zp4JbwFJQqUAAGke
hxxE8Ap2tREaX5P8JREcWpymU8kJGtgRVPwld4R3EvaXNA7YsbiDjUM4lxAqG9FPUYMGap1mMdnR
2KOMi2Y5isvU+lb11yzNbxVoxpkxPO65Asrr11hGj6A75rnwBOprXSwCrl1B/9vJDe5m0uy3heQw
QFgUxDBzrmq7VPhrMpDbPDUuY4V+U7FK1KTbs2LaV+YLptKA+nLT3rBMvobbnV3w+JSADMtT3GKH
S0mXHzHOnYjFfmxBmMYrhuZaUAyDb8zza8nz90atXWbOCBbcM/j0qEjgRY3Vl26Yr/RevZ4ZYgTE
c3R1hl5aC+2k+Fs0xXek0R6VurvmKhoQsHQu2TNwZyBamO6EGlBXk7DrhNcPWBWqMb+bPYBgg+WD
677PSliKdZBWg71Mwcd9QuhRkRpHk5mDHsaLVLMTM6Gc3arcNQTWOex00V666vo0hEe2beSlP8rK
sWxqv7JKXyS5k3TGjTLPiEW5GUZze6hJbxtz5UiSBe4W+mG2Fc8Hmle+JrUX1QTPySnTdxrc4kez
vRom89EYSiheVs37VGeAP4C1m7cihP+4p+GewRgKvwYo7APUp/L6Dj0C7NRILWxmZvsZxOEyJx4k
Ne8RBdxZnw7F8Frijtmae3WIvWno9imycwWSDdIIois874l5p4PEGIMl2RjQJsuoG1UzCpMg982j
13SICUntqFXntDFwTSO/GDXpEiDWYw/JI6bUAW68rooa+TyoNna/M86WLXHTxYkDayAU/cY6SNXK
KePW7eY70vbBEH9JQecb88hus9E2suRhEOmubPRHzpuwN+jXuYzAwM8CIggkuCafm/OhTKG+RNBO
0AjCCDiAs5nj68q3AxhemfyNq4iV5R4IpR2JIQM+9I6OFxJPZQhamK+icibNV1kj+bm8QIqSmwhg
FBi7g1Qo30Z6ESKOp3iIGoxlA19d/x/2zmPJbW1L0+/Sc1TAmylhaDOZ3k0QSgfvPZ6+PuhW11Xy
sMSo6GnPTiiOBALY2Hutf/2GxZEE8doU3sa6d5PA8rTKXHNnuwQXdDZfr/Or61bV7LRErx1CS7XG
IzyfGUNBfTMWz1bzPLTytq0UtxNHLxwehNq0p5jnMQT2nINHDOWGqCPFfNdn1PJyu8njwjWilzZ7
TbPJ8ctfYVhsC+2F03FDUsQ2UNDvc0q0xL3J3JRURRhQYSzclOtA0Z0KQm5gdZgijHaUPdU8LYOa
p1R75IakBefHIKZK0wrXZ30G/XeHcVJCpnRSwwAS8LXnuK3n/ogxoFcBCWXWg5iL8GDFjWEwZsTj
TC5eKiw2xbaHxLyNrMZjETraFLly9Chh5hNOOBtOT3+vd05sbP7VCpK6Aw2B5p6sxQXy+aPcKQ0s
GFqGfk4lHpOggfYbs+11K4LNCImZvEwsVmY2rLNBs0vfm8fjaDlVJrpzajodar+UbDmBoCeVVSvj
vv7333euGjOXeDMd4ZX2D3qrZaE/iy2Bmlvld8gq+1Bm18NX3ryPkbT9+8VO6Pj/9TA0gwpLlUWR
fOCfD6MT5shKO64mbAj5c6WNYDeetg7oiS8HOP3GF05bVFhi/321kxbV1Kqx0geuZhzHg7LJ1uxO
22Gb0nr+/b7OFNIqFvELTcXE9+tUMYjUJKqymUOoEnASEfd4f1wCmc+0nX9e4lQzmAxAzFm/YCn3
4vfSdM77YbDDZ3Ule4Wnx7b5HF1EFc41nj+uegJtV7WSTRnqWToEiHWGExzZMTFj6h+GdcjdbsTt
aCu7ciUe5it5M72n9iUlz5kF+uMnnLQLVmK1mTAA14TaR2585nW9KrvOVrOHilS3v7/HSw/5ZHmq
QQQdeF7ErdpnPpLgqX2F/e3fr3Gu+/xxQyddrkJLFFblFDvibX4ob6jFbRVdHcXQYXYzL7i/CB+c
GVCo8mLLi6CV8expn1dmhl5XOm8RH+19IA1OTbJkrvp4jIOidxJU7veA/8QLM6UE6/w7I9b2oUQo
c5N7lfA157OtY/ISVc9hM62q2V9FzOYbGVsKfr+Pu38r/+td/H+u3P+xeD9/4cp1vz6/0qIrv37Q
5fg7/6bLsU0vS4iW3ZTJkv9Jl1tyyHDC03VsmPlb/5cup/8HbCL+lqZp+m8q3b/pctp/mNh7yRbs
O52BHR37/4Yut+wJP3ddk6kUuC+/kSTn30jIHwdelUpDICkBgZ3JivgAJ3CXgnkX3eBf85Y9//Fs
bv71z/7JUTtzvDIsYfrGsBMGGGfgzxMlisUolWSzYfjWHqadvjPt1qFTYXuiKXdmt94nh4IvS9+X
60tf1pkThqsDJcHBRi7O0/159T4RK4KD/IYxyeC2N9ImWSfb5qFeX5KWSeay95w81t9zA85pFYaF
texdfzxWobVg/pCL4+Qqna0S8PEWK+bkzxGEAOzz14WUeAJOvWnk73otWmdauy4SdVPKo6OE27k+
akO1DQP88srxC8fsewPqJf7NvkKxFeMMBXwrDrSHuOr40BpgDq8Kqb+PeuWQaZGbKl9qP9it0qzk
Yp+COJTqISAzBoBZ8XWvKp+H6tsyj1MMHiAarpnsGybc8IDtkTncWNw1zVMIJtDND3H/1FoygulD
qqZ0qO0Ky1pbx002ayqgigd1gNs0Z26dE/cqHeVuM4S6bVV7JSNXjMq9k3p7rFqEz1+Vfwy0axPH
iVjHOkv4jsOXLCidQMCIMvkFsx2giPTawtyIUJNCNGxZdbCGty7o3JZjpBDpL+OHWujcRv5KYxw1
RYxKosfAhErjP4pRRWlIknIgHtXgw2Jy0M4Pc7UWoYSWlKayv1YJYvZl3a7N+1bdlfVz6UNXbnH1
pNeOi7c+vp3iR0HK6PEPljXtS31wF/nmHBAgP9YErO/LUt3IQrCxgvtB4xodoVCVvqol1YF1+Cor
wrYvrrJAXXX+bTe+BP11R81dEm+aYr4xbfWIwOK+PoQBs8HuIFJv19l3pH5q7XWRvsGYtQW1dspu
EyyUbukzmYujWu0aujVpGO0WcrsgoXECW9KQo1n+l1+oXmzhep71KwNrJcxA6Hc/l5lR2b8K0trK
Dlq20y5Fcp0Zli0fl7VUpr9X/MmnrY5+nFQDH1fvKV7mzhu4dKOd/qo8Yavxh+p14F1KrZL/Wcpx
UQtisaRheSmfYsNRmMrWqLF7GWTduc2dtC+fu3UCjuSspN3kAP1gOlF4pDevupW2Em1svraXUNKz
P0NWDJ3b5yMUT4dU0RwlfrlsosGvdgvL0NO8ArZPc506oWPZ+KreVAcFC5tkK7k1BXTiBM4ldszZ
N4DSC6BAgv0MR/vnnqPq+kT4qcjmSnLOzArLcOmqBX8VjyzbBoYzUou5jbzFZ40gIEYukjNBKMyj
Tys2LkWZ/mZSnO6Bf/6ek1owNZrRINKboOzaX8dx47YgYmMXvBvzPtd0F8Ek/MbHsKrtblJ3lvwg
tVADpvwuarQYmy5/nY/9Vp2V/WujpI+akF8iScgncV9Lj2NCPTeX41nVOE9PzgTcyhpdzIsGk+Zy
XYPsY6zuGP53nD62fu6aYwZDoXaaMvC06ENcqM5Fu8l8dRe1Byl7r8IBUz/Rbdm8ZsV01e7L7NhR
ZbGmEa6fJP17Dj8gZG3j8LEOU2ceh600J0dTLp+VMUdybLli4XZsoHEXs9Mqu3pW3UGZHPQajjEg
/0g6di9tKxlvaTg+Mz0sAfSafTdJm7Ti40rkdaFMm3bJmekzu1LmlR8TAeSnT/Gsf0aR/DolnubL
+77fCf6AVftc3PmNetRTY9UMKTel48AmgdHBppiM3dR8qYNJhA2df1oD/gOL5wInT7Rw6sl4IT8h
b3ayDsMNxLFNmBq2uH7Do8/E6ign0r5PfvkABRPkPixp3YqSNTBCp1BAACvDK+S9RnLlNL9kvukW
7VHXr6MohieZOlJ/zWa673AcrT6neF+Vn7Gy6XzqBHbKIX2it3L0THW6cnBCoH2BfgduqV5/JVO/
UsRdwDS1hPsgfGbpe6V8GmK0EppfQ7oWdaCR8SEUt502rMagdntuwo9vClQsOuYDKhKdsqtXQW7a
TYb5HWCL1Wr7oFM99iE3EyzHGBuOOrZ8EQ8W9Wvm8iZTOFv0G88SwisfOY/YZRsBnDcjy0qfy7Ws
fddtcd0QridhsBTip6nUd0GXJ3aFfVs4TsceumidxessMMFUBYX1bx3T0By2cyzU+1YrHRYzZuJd
d5sGw71R5JuoZS5RKlsMi8iaJwY0eBjlAWN3nsFNiQdIIf0aApLsyIsffTdQCNhkzFJl5avYtddq
2H80ub/RImXd80/kFR7zPQ9kfjJ4uKq0KJxqd0DaM/fSrkj/d06vywdoSaIBgRBlGhO+U7ezVuwm
AXpd50RMjwIfqAF/7yKd7y6Unv/sFn9eZ+lc/6jIinZogqnhOuo62DBiClfDVXUnyavcmTcYJeHZ
sdLWlYLRhfatrqBasEs3kj0PdvYuX2AKn/8xlPakg5vIYk4Oy6SQagveb+fk5TGynkJzH/cXhutn
ql1umCpbUeDIwKo72dmiESGMqHONwrw2fRHk+dVMDNzK0xUEam8kKVYzHwXjQo3/zyMZ+jOiY6Sg
FPjaKX2FMRRkkNRonYLBXxAd5vH172/yjPDkxxV+3/gfb1IsEzFAK9cCcyx+0o0d3eYb0VPc/OrS
8PnszWgSD1EVl4bhpIxvfS0uZFRBTosfbFDehu3n329meQk/z0juhUQorgCchwjz56rU5LouVSli
Xmf45CXeR6zLEpuAsGBRLPkPupPJj3+/5pnptiXJkItgW/LxadrJykjlJha1pVzpPeFDt6t19Nh4
yXqx6lYWvstruMYj7oJrxBmSq0WGKnwE2mFdM0+d53uJ3ALBKjquKnlishq+Ys9yxx0RAU7sRk7h
LCy14niJCHHuES/8PJlZPrXiKdynygwUNNlvKXMKTw2L60mb1/j54qw8EUumr1uAXKsOL7zZc0tH
o7FHoUgEkqievNl65vM2BFxWaTjsuGVfif8fr7D8gj++g9aoiiQsGCFNJOhE+zR///s6oQA6szr/
vIeT5V+LsTULJV9ab2xDzXKkjBUj5F4+qV5oVVSZmeDWobYVUOX2hexJYe5ogeUCOXz6XXZo/XBX
p+PjkHwTRUOOgxxvmKeuhqnaqFrnSlHt1QXikOYxz77j8Vav63s5VA/dPG3j7kGiEjLImAjyTwUT
/5ocp3zU7TKZXE4nZmaKXSqzB9mF1D3tYKhfNfTwNJdo8Swn76K1X/gHS7rTa2UVEkM3jf1XqCr7
Kv2uVnX7UkGGlSSowDpmrOZzMBl2XtGsQGAUwuAqG2bbLL+HiJat+oz84XbSCLZFjx5J/J9o07PB
h7pwp5EfN8kwGXJ93cu5q9PqMioJV2nQ37SVxaBcukoHxZY0wdPmeW11bWc3heYmYv2ijOM6jMN9
PZtXk2neNDgPTLiMjCn23Up0HfuKKyjquphLRnSx/x4ykc2y0hmUelvcmQrD8QFJTZtZaBvyx2hI
nbLG6xFHQoFSLS3TJ2UwriyGsnnLwFhj4qcxHe4qUu/qTVzXu8KSuH7qGlhaIV9wRJneN0OShDE1
FWZxn/bXI9OPgHrOzI+pdSsSNhTGFs2tiPehsVIZ9pM3xbAvwf01tSt9H8bYKWc6k8nMzttrsirX
YvSC7wljHwZFpWTrofk8lsLB6pL7GSqcHk7H/MNQVsrLWCEyw1jBmhlrk7NeTYOnWoLTtxF3QnOA
0q8fGwL+XKhIRKJAII4w6u2/8rS7qqNwM6TSTdQmN4x0PIqbrSS0e2KFna7QN/NARO4k8gx78WAU
2lqR2vuuekfjt25jfSNb4k0adjj1pGuDgipIWWvpe4kxtaDfZ5GEA3e2yv3HvpbsjkmC2ZsOJBq7
rUQn7ep9Xf8KmJ1O+tNgwRZoUy+Z42OTSeu8R9YUR47e34eTv+1ERmDESiLEMndNY2FAwpoS1UOU
TNtRnHD4PnaisGNBomQTOMkNazer3+bwQO6K1xr6SlMER4+B0HzSiksWFSBFFrO0GbCNdeuyL95J
OMuEVnO75FenVHpj1m+7Aaa71W9bSAZV85LHX0Wb2SGWl5nhobdbxdN9LqSu1lOwQhAXC2ulK9S+
ouBI8mMX3w3VHRx0p6eqKJR0q3XNfaYk67EC9NAYDWsB51kOJcdgcj+tFNApuCZeg3m1IEOxqGjb
GzRI00dJYsM8P8rpr1CnRtWZP+pPYqa5bQw+U3pl2tpI5bBof+7rl4HEe9Vy/QkDZbEWbsKkeJUl
MKlEXA2C8K60XxVfgRJV18P0S5VCTEzJX09UnN9bxqWBXZVvhRragSSQX5i9qbO+Ih5+g/Z4a3WK
i1C+N0sHKQ/TafRmzJGp0Mkz24Zz+13igsrasci+yeLMTiO4QxospO4mN8heK6vvEnVaVX8b+J6L
krDKZozGCrqSLDIOLQwCuYfbNNzlpOOwwZo+cqgK4mUp3TLg34rSnSEBVKqBOxuma+Yqcn9mx018
1SrCMc+aI2E9tjy9l4V4l42RY0JYkfCoNqCeYLnwMIrRMVPi2RlNfS3BQ7E02rtRehVLcWtMGYgj
HvD6LZoar5ux5U7DK9F6KZDzRbq+FenILLgfjP13c/ER9MlmgA9MZOe26GOXLm7TAiRKuZOVh7n9
hV1HUT63dXgzlLjtN3c5LZAf9o4weBZz+Fx+FzGt1q0XWRpWFVQ6a7obNAEhJ6nq4lVLx4WNe8Nn
kbY3YQB1iWl7pWG78z5Zd2r7hNsd7v3vGsBeOKHKJK1TILI4V44ShK1YDD3DItA4LGDWjM4MLJaT
pGQVmUO3ihipW0WQBtOrOeGXt2t0GLucgKpYZ/Bc5NHKjGPGvORY5pwKn7peboJ03tU931/g33Qq
fYB+M2cPIUFdRfRoCDTg2XuXTDjpk/On1fjXx27a3SRY/ajlrpePadW9NkFxlZcfQSQ7c82+TwjA
gDcDWixX7OBgFbfVjKNElF6TwLTry/ygmKUtNpUT5gKRMYYtN8WuhobC5SPs5mOhOjYjrIUYDpsq
b5oOsHyW7WAAwq9jy9aqZl+K4Z3S5SshiHdtlbl25OPANFcbKYo/5EwcbG2YnhroId3niFYUV4to
1TFO4lEAFAD/YkJa+8E6E6TrdA4esKLBCEe1yRp+KkveTjJiZpE6+E1AMoPvwu4iDo2TYIgkWt8q
Nk8xRojz3H0JqbKt9I9M2zaqvCvjK6t7VLXvrIbB01CW+U+yeodZbtr8KkgiW8LmszJ3BT90iT1j
HWirhI/T1GVYhoGt+TqMH2uTwl7rJW2lwoAyIzZ3YmGD8G2IUjcQ7812gC9Ox1pCKkibEPJibvvS
7M7JtBF7gbPA2GWGdOCfuJ35ZvUUnncJnWRBfOCANJP1qnUfge87KuEN+Rh5Et6yTT/cdWa9TkcY
0ylAahkekgZ3OugxNdWeGRGx0MlXc11uZ5/DsbaeBm2gv8b2XZntxFB2QQinQm8cVUvWs49uvMbQ
qNzKEjSPKT3U0+DOUu8V7AmK1K9SgSzbm24JULBiT45KW4qPdfYMtdklWlDQIQ+HXxlgdtQJXh3q
R72Obge9duMwcidZPYzEdjVBijzGsusJUDAkXUHnWI4eVYARfew28EJoC5fscc7gCuohZrd50GxD
ACK1RLY43vkpsR4lrbE4rYP2uxWeZEiXFP3XFuE6oA1a/CnyC1M2Kymnpi6n/dwJ134LwsFOi+HW
g5UMB7UV3mn076QSm3/cUYwo3UfFwGc0bppceM/qDyndGjHD62DYxuzYunwthzjZ5TuTfLM4zI6B
Reiw6h9zoyNCwAgAPATriyRMOEH6lQbyYVADmiXRFM2rECSMwev2Os+LGy24lhmVWM2LbgzrQZhY
JROFDseyoVqrIKgwakvMfQCbpiw7G/nfNhTMbd50qzaa13P1praKOwWHpGeViO2uki7acP5zfATb
FlwA3YOk44hxAlbglgHvzJw7JwTclxwQqXab7bJH6VrT9so3Bc/F/uxcv/LHJU870TxTo6TE6dFJ
kk/Nfx6kdvX3duIM1PrjpvQTPHhQlK7tA4tu4kXfdevoFjrgyjzKHq7VV4FzycDqt+HFaW9tkLiM
9xAlCILsn/2R7oOZxTL+Nz7f7lKzZ9pbL+n2FMjo41U3TfNr/piiaHbLJNwklPJ+19tq1RBSIazh
uS4OgEv0BvJ9u5FRz7b6LRQ3Vy4nZ0qGbaFTupBuonQTuwCsY4N6t0mPkMe28F7XYigg24HuAaiI
ZVG079P2VRWyTWkppPHUTyPeQkKuO6jeHciidgMzWpbKrWYktZsoEZidur7wHpbn/PO5mBazEgWr
CghOqnHa/o+hmA5GA+RNiLPkSKv5mQ/UsdaFF+70C0jXmbf+42qm+PMt8EEXUqRytcUnGPj7Gc/5
zovs3pVccZNpV5eGQv/s97mgiRqOqRD2NKczoTGfJqwBZ7ZXgL7c65HfLRYol1hE58Yblq7ISOgX
kwpNOflGs0pQzCqXGwRwg2t49dbAW+Cme5KcyA0ex31vVwz2Vtm2vCPupb3D/Nz5+5tcrvDzRYLw
ASECqcAIQ8/689HGUq4Wqgb7Gixn38+fSrZtSsjJ4bRuza+/X+vc9vDntU7YWVoXK0G0XEtLG5wr
iAK4gA+dwxoWLaVFVrSoKKfwUJRZQdGEOZAo/h1Smdt9F7lqetGq/p+EB3ahP3aFE9SEGnHIeg3U
pGtp0Wn09P6YiPtaPmpkGN2XA56bdQjJV7nwtv65Ln9e+ARMkbopN4um6ZzFWhnXqn3nWTt5cwnu
OsNYYkGgbl44FtLirHSyKsxaVwpJ5DokPAbzCjeU3SJvpozCNmWTefnV/Pr3xbHA1acL8Y9Laiff
eF4r1jAWXLKksmVSl0UxZdy1oFzaTM4tkj8vdDrinFFT5D2HVPTUHkRSBnMvdBJ7Oko7yVZc6oKL
Y9VzC//PS56cWmFMqK00ckmIxau6NN1gvOTXcOkSJwdVPvSZClcU/ktLJpuQ3hfZJSHchQenn7wh
A0kM0CcKAN2/9svHmmpfDi8plM59Wn88qtOdtxU1Wv2Bi1jodfLmTTXviwam8mQxRLsO5ZcsQfsC
wh1CHvn7CjxzzFiAGAusrersHqcJPfFYFJ0/t40zfsxee1OtCaZz/KO2W4btl7mWZ6crf17vZILj
V6lMRgjFRXC90B36DcyKdb4bUFVeuLN/Htc/7+xkl9dhlYkpQI6THqgLNv2mXdFSrzEahkRwiSN1
bpOCkkYcnQQr7R9+EP6UIW8ReYw9B5oCQWrwhPV/W+v9cNb7kwh2ZjmiSuR8xiROh7tx8vTiQNCb
WYPSPkNPqIuvqRM3eRZdyKM6tyhgcasS54lsaZZ48ujq2DB6YVn1TLBRpG+A3ezuFTU1e4W8zy8y
zIgK/udOiPMaFCX2eu7stIoW1GKSGxHqC6yF6waRVM8MP6nAkIbYFvQvJaI9HoqNLjY70qBH7d0v
hC8UWKtmCWQTkPDjPByUKvEeiJEq6ssWMkuudiujJ4ZuipAcgPuYb0rxWJTXYvcmmvcmzZucbquo
3NeG5fTCfFcD1kiFQnbmfTKhZ54RnPpHTKRV9baF+yQmmeunu7TB3BhcvKt0Z8alQQ4fkvRZjzAp
HVOgLWslD9ItXjpPbTJdkYp+IwYEBkHkqGVt07SUG2BzKyHOPGOOPdgKGhNs41cmGgYcCP/OQgOj
g+CF9W09AaPRyuiDdZMqshdp5J3puA7Jb02vgU4wiprGtyywdgqJ5oP2NooUpqG2rwVcOUwGZD7R
C0jGhErAJ5QePo1JUupcv4ucHIy2yjXOn5mmVC3dcNLtRouOOv8A2Ut7U/XtXvj2jZdQkLY602Z8
Qf1QWZsmz6DG1wu8ECAQYfZNE4OpyjFDfKH7NFAmmz7MOQZq266fdyk/IZZBJgjyiPKvZvooeMOT
1rzOerIPQuPLSMf13OgFDhUoFoXAbi1/LYMkl/oHmkLcO1XVJqOYniDZj1q3T8t9Zjxw5/K0oLc8
CQ0eg/lm1j7BEp9pPDl5bnqJkdgBJui1otPR+t2unYfDYPgPprqkbh/m7ptsS3WxJgWIj2i6/U7B
zFp50kNh74+vME5WRmZcxcg1SYLc1+JXoGnreLDWetW5hZ/3q8kXwHAJIWxrfytFuJ7242EMY6do
XyZ6ogKDVoC3Qt4GDVq+KqletEL4MMZqJ7dvkxS4pohmSZS2rbAzS80zJxXce96alebpgFsDupFp
3E9Nutb8fMUi30q55tRxuK78O3HW4FFsylJ3G/Wu7oAp4meTsswvG0dQiDVK3cWnt23rY6forLJ7
xXrtlN83UvmsFF/eoZRa6frjQjqJinpNhCSOqEsSO/I7Qs2EWl+FBJPXXbIzyeGT+3SLzcJ6aAwY
UfK1aM03VSc9Kf0jqtjbLMq+/CRfhUpKmOLkDYIIUPBdM5hQitBONWk7IsvLsh6Nmqk+d9VdURyl
sD7GDWeQhZfAqK5SqSNfEO3Y8JmgU2zjfi3mI9Ji6IJj56Xz0bdCV5yuu2S+r1OUXb36IAfPrb40
niSytSlzS3zd1HAdERlLvioUdLHYB+pzaByTcIIHs2SRQGRKBCzm6pz4d2x/CXhHVtGB6OhR7QAz
PzSK8jCNCkhV6sUMQsRM3g1y5tUE1KN4nsevsn7RxHuxKvalifiWJawnpYfj+mo0qn2ogvhJr1Uj
2mmsulIfe7HRsiQy29DvBL3zGNFv/PwQwGaRJ+ZBGOOLOSzK/sMan5JEB7J6a0sXBHyqy0OQoxUb
TViyzPT10VXwZ4MvowBAS2oNfN3ty/BtNm9V6XPUjxlvtwA4SwdkYow60uCXIvDl18TFmWylbbSK
jdr18/dmmld5UnmSUjOE3VUFYZOF6GAABCf+vZfUbeub664fQSjfSzbJLnio49syf1aIldSbzpWl
717tt0p5P8GTSjXANvhTloiFmGls4vh5KO4YsaCN65jVvSnTZ99zE9Zz1LwFKOra5DuChsUscZ7c
FKv5srKN4MYyCHNS9nNFEGxkbAHoCqV0Ri1bKQPqKuS3Pb/GDyRbkGDniNq26iqnDVWvhP0V58a1
zh6Z64FXkhYgFNqujtjV2TBLTNs0fHeFkaFVRf5jHNxaqsSy+Zjqb4lszYEQ2wK9a6o8+n16M03a
vkElm+vJo6yFTkzQWlLUnsh9LIxaJfucMTpuwcjV9pk92DGq3POn3LYK8uGSdldn1logMzAp2T1w
OfCZ8ldBzBni42J4INPtRp6UXVzf971yzRz6GNShJ2JLGDDlS23Jeg0NZOxDvRm0+n2IJlsXnyN/
M/MPDtFHg7JQYV+Z0owgHpjMGoRng1mlReRjPiDL11RQ/19dW0F4frTy/UhEY2kk7CK8cJUY0YpK
Leyu2M52wth9Bop6NwQFunWsw4pZgD83bNQ8PSayGdoctfdyLBO5WRE+ytHEiDFQG7dTf5nmY2xs
W1TnCVQ5HKJt3XiLq84OquRgtfNuilQPYz2On8EJglehbFxzsme1u/JzJh9iB3aOeExXzQelvBWy
K70nQ4K85kSvEZcv8I+EZSTA7CE2n9RiP+BpGVt3srnJmawkdf+RGIObVgpa9wfq3hUHphuEiAzn
l2Ag/JSFqLGnRRzrRsx2WEhuE+55fY5ZHoPeuEqhIsvZWjTilTG9y9BNghymKubWMX+PeIt5hdPL
KhyvEsPcBIxhg+41LvAEm1HCWQVaAZM5cE+bvlc65pEWCVr9k4UXN0Go1vipzuZmKJL18njUAgVf
BjGyTB2CsL3MT/ZzM204TO0ik90A4LzzvTDaqnn0KkS7rnoumMaP6t7Ibqp6NxJqIxabJu09EL1t
OExYZ4fuqN6F2rXYPHSiYqsSeqfw2eCHWGngtGW9MqSNLGoL8xol8DCSGJJ91Ig+9fmp+A3vP/uw
9jrwXxkCOU7FwMsPgfBaSF/NfF9yyPLwVh2To5LpVSWsOgv2ehVCEv1e/D1TlKnWHa5zGAp8iQwb
ZoUTO7uh4EGHz9RaKVyVMc1cU7IVweMSgjzPgRvjfTWE/ormOJjflhmrgY3ppD6Z81017kzlUCSE
vUrT4gzj6GXtRJZ6nbfWOiDoG/TeSSR91agQ1izTFs1mnfj+yqwOJYxeOPPkTn9F3bA1jduJC6Sh
vhUmBrmpvi3Lb+APrMD5BSQ7lkVCUi5RN0W5LpnVNBbASwtd3NpI41uRPhoqaHAWrOHNMR2un5WA
rTib3chkLJ7eEx0iDHjlMyqylYwRXOlD/Ig2cl1uhMTa+BNlCMnmhvKsorD3MT8M/LcWwF4O6oPf
qXZl4kAz3HKSRP21Wr76UeMAwNizBK/dj28N8KaxJhy6Vl1tvCrJCc/Ft16+j4IXLSIJWsrcDNf1
SOzdliiWnrU0IcCctI+kqFa+dSUHKP+7wVUMWt8h2cwTXqkDDP7uSsA8w4rRso/11tcSb/79TTeY
bZJvbOyD6Y61ozI4bWG71Mmvhh3b4sWGaBLK6dlipyQndN/gXREo5VUbR9QrldeyXOX+K4Y5GiUw
zvvASTEKIYd5VS2krnw9WwmTx/qmTmRPsVB2Z/l+il+LhChg3GF98SDo0S/RGrxQucuYxVTMoBc9
KUJtW4sztzS/L/SY59oWTZQ0yGgw2M1TJNGoY12bdb39DdLmx8ymhL7VgYOL/YUrLTjhCVQk/3ml
ExzRKM28kwsYdY2bXedOtAueyq3oNnZ6DB3xkz/fsvUwuQy8S530md52sfzDkAefwcW+/Ccw1uUi
ZO0cZuLS2yLj3gxes70MwJ1BZX9c5gRg9P3UF3vkPI7O0EBhEUMT4ShTKMj97r90d/9jI30O7cPh
E26igTOMAs3z502N1ai0iI0WtG9w49fcqa7y5/SXYrMZeFRNF+H1czy+xWUOj/FFoYgO7ecVhdGQ
C5OUNnzGs+v2Qa1sbHlcDuX9fD1rq/wX1v/H+K0BpghWf189Zxz3LARvuk69YrBNGScNfZaMcRNP
XHuwiah32EHsea9vFada+6/qVl2JL6qXef61eTXsMwdCqHsJXz2zinjM2N8TZoFw4NQQJx+6OQgU
RnMQrH/bHvGZ/jt84H98sWfEvNwq3pukZ5Ai+I/xQq/nShZq3Grt6OvlVjs+mO56gTAWc7Lgxtxa
JHFmDzm8V3nPWPQS8HRmU/jxC04+VW32RWNeCJvqWvJwBl2b22RL8vX60iM9h9P8uNLyzP9gMhZt
NYMVcaWGUYq50+15A9cBoyyIRWQ7/id157EcObZk219pe3OUQQuz15MAEJJkUCeZExjJZEJrja9/
C8wSwch4jHtvj7qsJmVlmScAHOHHffva5yqD0on00+F4H1mcg/GihhwXMrrGEVfpVbgr7WGxMWxX
uOydho6hzD7Xm/OR9zna9j6NeJS4bpAsC6bBtodezJkcNMuudoXYyJkuuJlutavOBuLkSN/Cy9Lp
HX2JfGIb7g3eSHWRZ4t6o++wNj8PKzuReyZbKrGk4ARTKD36YRRbxB5GCnUdxNT+GmuWrXXdLNFU
rvtVvmp2lUsl1IlXhTuDJOd04Pkt8+QEOPwVR0l2IhFZbFV+hXcJj+4iciA/7GcMNVfT9fmnPqWA
5qnBCc5Vdowpjqb2RF+LWoh8juBiWoZr8bFYzmPW/aLbolqDTmEn3xO8r89sYCdn3uHARzNdSrWU
yH8euL/TpU00bXCltEflOYnvLSh4oZJsRWGfjhdpz6WTpiM5RAGz/HofPff8xxL6IpcE2VP4GSOb
GIqk6dX7EfzMrmSnWAkX4kXqFJfJw3h7ZtgTh//ha/9Q9h+suw6iPvEMwyab+kVbDksIMMvgDl7o
RrK5lcMZbq7Qgi//A6CbpXCvBGOGHFsmH/x5h4lyXyyG+eCILka7u0DceEcT68yz4Bx7rBbqLlzC
pjq305yIBahkorEHlEdj3nEzhNbmgRwN9GCYyNESATNzbv+Jihon9lH3njMCPbWvHQx3/Flh2LT0
2BI0R+NjMzUO91VfC52vv+LJHQO0IUYj9D0Djf78KsssSzu1DahWIRdTAZuXysvXI5x8DANQssLx
pxkfi+hgmtR9hu5YZQQR+EcQOgXpnl6czpxvp0ZBM4YxHq9M1z7E7wejdGHcyZ1F64UsXCezb4Tx
ZJHY/fpRTqgEOMMPRjmqdHheHke9TPUmFUn1Bb4t9w8hBDmNhNq4L6SXQMMUURNuG4SSaYxvel5t
PSF1jEhGXB7baerd6AlCptBaj15yWeZPX//EjxbH47OJdnxTm2nxvIyjtSEnWqVrSOidUXrmNa1J
Kbpxnrs+oWR3xR6Uq4odD9dTOCz6FBpfpzu6IrgF/c55x1ZBkOvp6Wr0E/fMT/vwa/zqtx0F073Y
dJWYRo0TDBjvXYR9yD0NiwrSYIO8GbNqoWXGrMuus2tD2DcNTDmN+1nxkghvfuC5lXoXG1Qjhduq
IweQoW4uoBoF5G9GEaOfNxDoOINZNMsbSIIrsoV0K+h2DMQqGt7NXtmY9WMH4UemN9DMgEsZDXmp
7Fq20P2EEIvMmzj6jkCb1lGEIDkZ0mDfV4PtTapjaIUNN55k3l0R7GMUmLY/BBcaF4GeVKJM/jwJ
7zXj+5hlyzp4bCqce6SHUSh3ZhDsjI7kmFQsINU4Fb7TitKjhXyHlOOM0+OYoYasH/v+caSjL6Lb
VxdKWxtJqecgGFFljhKdCzIpeMsQ8bcbaNgorughXcgxxCdaSkcc1oV2WFKUoG6DbkTxr8K64gZb
b0aSGl9/T/nkmjNJ7cybIR1PR1Ot7crYqmS8z1VebxpCOqsmoHcwLGtvo9fWt6HMdun0fUzf5O7S
0C8bkcug+WQYyYvX0V8wcFEXxXY5xq/DhOFbWq1Uc1xAjlroo/TNI5f19U/+KBz/PgP/+clHM7Br
kG21QcwM3GQb/CpeK4ecm+TMcjxv7f2gVEpecDG8+pdc9HCZs41tswLQt2uhB8eO5cyY2eLGc/GF
WZbrr3/eqduIefBC5xd+sImF+TSGhsEmlg65a+ZzV3JO5WIdkWGfy1QFVTyxL8/4ZJ4b9XhTa6WO
rnsEC9GQuUb/NpF9LNBgljPBAfF1qL2pcXnmS8x/6Vcf4ujup2uW34cWQoxAZJLXd5pGkCheKOGZ
FMWp8+3glX7cfw9eaUE6bBT0WSCEfFeQNzRrOl9/tHMjHEWfbVopWj0xglDdDFVgD+wkX49wetai
T4ASRm4AudPneeFLnVjJc4DXOL3LNfkmuJ5vHRie72U74PaBell0yvdubdn6QrJzh1l7G2xFR15b
z7A4nugUukrc7EHcnQvGTkWBNN3/9duOHWNFS2+8EbmG0+KYBOlNQqOUI26W2BONva+csws8fcAd
DHh0xzGbUByFhgGHxDb22jJ4mu/QGiLgpbepl8WOfdH2bSoQwfdSPBsEnsqYUBhTJKBOfAnkKZ8/
hmEloWCFjE8LwYu/Vpz6AY78Q2grq8GtFvQa7YJtcnn2Ai//vmJUkbAX5A79pfgRfR63rcKmDQQO
z9qdhZ4xSRqZCtey3Khr7VnZfD3nTl3iPg13tFNqk+JDoCp/Cc/GF23tkZAhVb3Rl+ruX7jEnQiu
VRmdBe5FJi3O2tGG4CkykIQYN3rm+M/vyQ/VThzzmob8nO7tYO3bXKUW0VmjkpPPeTju0fK1hKqz
uorcuHlZ4EoeUJ5xhNtkp2wzt0O84Wjn3uypD3k44tFqnopZz1sz4pwfMZbUaoKFfwnoA5gc1Gf1
9usv+ZHuPdpqD9/ssVosasUA7ivjRRfCHXRkeCYxEid4zitYo1np1pezvIpOeRtAUeZyYcSJvb/x
7HX0fu6IO7Hvf/oxR6u3RtkltfNuSS8aggC8cuhfrBZ99/j1U5/7rsd7ppbGPn7Z3pwKmb1w5qSi
SRZqsIWVuRvX59bL/NG+eMnHwui2FhqKK35Hzl1b/pJa/Ss65VNKNRWdt8mZRr6S1O3nXUAY6AJX
sBsljWciu8dLbkll0qZx6EwsciK4+zTQ0bpIxtzqwowDmhYtp2eKtp2FmuLfP54/jXK0FgyqJV01
hh04q8cIdHJBG9B/MBG4FYIIo3kF/NrREE3k+20dir9QEalLUUm4NVx1UTxa23QfqAvp+syIpxb4
wYjHAto2U1PDy0dqBpetG67LlUBLE/ikWajWU1D7Hz6hdrSmkkCqW4CA81bdOfFtu0ov56263Gi2
Sr7tbNrr1FZ9+Hzz8x/EVB5twlHoMV7pAr2+LbfxNnKIGV1xCXjdTa9nl418fS7tenJJH457FKhm
oqpXMOc6gvfe1ZYSqmuKFNt5nSV24Zxtdjj3HY/WmpJaQy/kjCcK6UXXe26geJDYNvH4nlIANMvY
rqbvYoclYkuxFdHZx0T6tzCM/9vMiIGTHKyW2ez4kxvxt5ckCev/esl+/NeSnviMXNIvj+PZyPjj
z/5JWpQM/Q8JG2uFPjn0nsRbf5MWEfz/IWEdAaadSAgyFt/tT9KiICn8r3mpg/sl1wS96G/UIuYy
f6C8wIdHx8yDFgsiu3+Dtah+XgXUy+AA4oQOiIIUJPjZo8vaAFo9pn0iePRi5V7qxZ0qjNGN1Fam
E/j6N18UA/Qoj8poohcy7RSh51h/B570o207D8XZdGVp8vcujVzFf47EKl2YdeDUpbJG0rOh890u
BzLmQ/aTDLeN6SPIvTcthLzcWt2tqIUIe+Asd57gSoFyGdENi9P4qrPMNW2Dm7B4Q9+3B+a0jXzp
FmEa2Po23ItJ4AgyRT1EQgef8vrXaXeoA/5FuvnnFPzzncwvn+STMXd+fN4ZFHOIjdbKgsfELF/N
cpWXvAQsjl26Vt/zCTOHLsE2vRkvvQb6gOVp22GIl4ZOtiwl0GvvO7lHGoH4qtjltbWIGn2f+PKq
SqfKFq3h22AIL6pCC3FrlBAjcJSLaJP0BA9hJF2qIa2zTXNnTsKad0G/YHshp9HD1DdgmMZdPTbT
rHlZ54G2LCNjkVvBWjUExGU/Td1NtecM2kST9UtaERcCXK8k2PW6vCl0YGatVd/SDM6QIdg3mY7C
KVyaKOZUUbs3tZKfUVxRlNeAOVNubyEHNgrehljyiObzmJU3dJ+9UG52mrZbRfRikqjDyYFGMlNc
mXrq+PVVjxrGtyYnVqjcl+pFmoTXaBxWqQVQRe7shkxq4yVu6/nLuqOYV2rr3Gz3Bigo3bdW5aRc
1pN47dU92bEMS/U4Sh1BMxwNG82FBN2MdhM3VT08a4tzGu3PUcOfE4AeKrr0aGP67bANRT3qO0MJ
HufYVgMQdy9zO0opcfaO8RP8F1IQ55wUQP5c22RUGKTabLM0o3d09fiI9/SiGyN1ah4gCX1Mt0Qf
n9RadppEfxsV8S4bfwQIVoqxvqqEbBXL3too4FuqwjYAtJBjyuhDh8LC6AIIw0UZlMuvl8bnJMFv
v/A4JKjUpvWr3moeauCTCQqcTqzPIaI+38T/GoM6MzvS3DN3dFy1JtmHcdCah/BxzhKM74qjrX0X
J5Wn4AoYqy3uZCd2YD08f/1wv330j9f/z8BHoSLuYjhSJXrzIMiIHQOs48RsgWPfme3l//OZ/xnn
KJLL6QDFxYBxQiHc+f1llP0Y2Mw66aFP+guOBbeSkI2NDZ5myw5Jl2CNSy8fwKxVl7P3tQAOYdbD
Ralwk+jW+9ev4agO9/EBqPHTJ6CCjRQp83/e/azQm2Kr7ZqHWUQ0pwbW+K6JD9GdQLjZ/aw35JyT
m359LjVw4v1/Gvc4LhLk1BgymcklP/eoikwZsdOZQF0yTkzhT6McTS+v0oJ2zFlkjVatpZx0dzgL
ervLwLicLyRtHNs5mBpRbfdlln7rwxSRZGXXgfgSmI9x2KzrGjhLWrm4lF6Pee8KSNBES9gIdY3E
2LJHKd3XsrSAircR5ISEsOiG5W3sX/YinHrBWMRdjjz/QkMvrRvdcrCi28AcLpUGMGn6YAbTVd7M
Rj/CdkqeMyPYjaqIcB38fCYvjBBblnpR+xgbSYo9Gd+LQrgWwCTrgFYquAA57kBqiQFCVa+q5rkL
e6g6VyE8KpdmjeXYTt/q6C2V8IM0+UsCnB/GEaV0EC6L2nRTqXrGpgtR+ISpqoEEbEQ4uih66g2p
v1XMaE/zhYPRj4pG0MI1SBQdjMdtqa5WtIRynmcvWQaTRkWhlt9kI4rLMVimrYnuu3WjIbn2BbzH
EXhGknJBn4MdGd73vJVdfcJARO0vA9m6lLxwJ0XCQ9YhZ5FFHDvBdYI9yUrjKoullWZSeKmNRx83
EV34LrZYX9Vga4SUHZsTMenqLd2Itq6hAQyrKynaqpPsBiU4mVyatl6CfSI6+BA1t1fGD+xIl6aH
b5gCEwbzDqCGRlevVc7saOTmrcLdnXtLxNmnJth0Un5vjmsN5R8eT6VVoRbXME/v34Uq3TRqtMmD
mfnrbfV6uBDFajXK8a6vrxs1A84DUoH6iLetTGuRKgEC8TvCQzgM+3YMr2TEo3DXzuTIz03+oy1O
ijFd1qKREyZDyhbg21Lfn9k9ThxirC8owGiREDMck83oB6hjoxqaB5gRm3j7CzUbrM/rM47qNn/t
U3+PdOxnAKxkmDBFax66p9lblLt9t8F/jNZLcV/a4TbmuDYXE6Tdfl0t42XyPm7+FePE0y/1n99x
dG81Uj/ripYdJZu+WcaNFJ3bkOdw81M4as4ynX8GOLqoDpzjSUYQ/eA/sngwRcec0CGQA+HrYCt/
c076dPbNHsW/5NlQtOUMiMco/u/Qg2P7DTP4tb6g6ErSTb+bZREzIK9eE9VeTM5ULs5nU+V5y//q
yedXf3BFNzR91IaRH/IhBNqFaJKaxb3U2bDWBodmAVDGcDrYFh4plu6tVYMJCHBMUGhL5Ux4cJSx
/3O+zSnrOTBBq3l0bstd1aGxlusH+olbaTXrl390m2TJt0DKT94cPhuc3rmzHw8GGnO253KuJ0Ij
moj+/gXHUopEVxIr8/gFHWWJIClsqFVbuMRrVbyaksEZALT8J8v5YMijyZ0bgcJeIdUPapis8+FZ
8pRlgs6bBN7C9shqT2C+a026+Xrcc096NOVLL0YIn4/1QwSkuDafZPUqaW4bPVs35L7yM095MvI4
eMij+R5mYkKTn1nTpEHJlp70Kfmmjefim5OT+WCUo7gqkJRIaDnfHlogvTE9IKHi7TDycOjoOfNA
J4ZCDKqaKDRhSGsfApCDdWO2ogTgoq0fROm5qjr489NmwConl87EUye+06eBjr5TF1QhvWh1/TAm
+IXSDtzFWzl6zboUQ7wa/LJ6bjM8PSLKEEtHNU3++POWkHr+YGVEWh9bgvwoD3ZaLuH7gzRXruaq
YVws1B64ehjbd+W3r6fliYnC4/49uDUffgfvdeqSOu95sIcGI0AFEkqq0rGJ8/D/bJijRecL0Z/P
KAxzV4BrotAYsWD7epQPZdvR7vrpaY4+Xuw3Whb0PE3fKAguJBsu5XdRB51deM1trZvugGmc6NFu
pfbkCxRtePv6J/yWfDKZoAfv82jhBeimg0xinhai6voFYO5xJek7+vkBfv/pU/Vv5SEvw7cqr/Of
zf+d/9gbVfMq9IPmI4H2z3/9b8tWYjZ+8N5/y1ZevlRNmIVly1r7J0358Yf+MoQR/8DTG96hjqwb
8emMQerf6+a//4+gS3+gp581WJaqgjWzOIP/MoRR/4BUb8gUcETa8gHo/p2lnJOUpsmf4Q7wwfSR
/p0k5ZwKPYgDZh436nYNWZxILkz+LUlpJgPsTsHPwJSgJllPa38FGdydTb/O52FOtC98Hm3eXQ9W
uTYy95oAamztij+li3lz8fCPnysf/mySdda3/vO28vF4UJbBHumSaGEaMf//gwFxQmwaqUNfp5Ha
0v1vaQ6xyS/OrffPq+33YY6ei2uPYnkKwxRPNLm/9S/TfQ1ycuU53joOXOEGr223vQu+p/8BZosI
9uAJj27dMVaOARdWPqA9LftHFvtW3ICxXfSbDGntOdyScmLCfBpvPkUO3qjRdT47IY861xele9zT
V8NGWHKDQxsaraLN+DhHj92ueI3MBT5kjrHyniAm2sPWoNRKDTtZhXdQss5l+Y7SK39+BZWCwNz0
A0ntaHNXwfdaVs2rmElXoPkLKkC+K9j+xljN7Yuut5vBUPn6YMmfyGp/Dgn+HFYXFVy3ZS6yH6LG
gzditbB0k5Fhs4QsTj8ti/GtDtMlxilnRjq1fgiQFRRgxEr8ezSdpYltxJuHijYUd7ljf5+fj9z4
vY7F8JzBA3R7ZnKfWkKHYx7P7cGCjxiyZuP6TcFvZdzF1pmr7ckhcOOgu4jP9puVCVzOWg2LPMP7
7I2LvG8+5NG5O8a5MeZ5ffCVaiGdvEBkDGVfP+ZYtaAHcq3LbpvtpK0Cm0x6PueO9/n6+mtiAPyn
3i7TeACa5POQJdd1ISoZsgsFGlp9yLLemY9zouSpz+Yvf49xtBzLfKqLBmMIlv8AHT+hvROx06xw
8lC5k3o6W2SdV9E/sc3vT3UUJiqCpaddy4i1Ky1JRbWX5O2c0SmLBR4fm6/X1vyXfTHYcVrcRMSf
thODjXqJEWoARvZVoUu+qFBwd/RD0X5Oh4H79ajzS/ttVBYzATZcHLaSzx9OmUy8tMYmc+RBuRox
9YjpAB4l3W4AJ4AzVs6Rrk4+5sGAR5OzKrpCbPtqXtfN5hfE7l/pVTy69c/fjqBQRQAvc2gYsOQ+
P5jQRb0E8hlm7lJ7mru8zHIxUCWfb/vyxtuUiHz6iwJH2T2t9k5wk9j5um8WhQMNIKztr1/zicnL
z8E0ArMUk4aJ4wUiWJVodE2BfISzS7WBCwdr05lzS3SGXKKCP5d/kX7/snMHEDc3HPqIotSjLyuE
oqAW5cSX7fUNpCrYyaA5gEhr6D8Uan6kYBda3MICoHgKzwCAwiIIg3vKqhB5Yxqh671Vw9Q9M9FP
HF6ff9nRFIB6jpdNxS/T9mNKDyDdQbodERyNT+jEyYjcDo/z0Tlcf/0Rfj+9Po97dFHQ6ijxi3x+
I3TLZzqQvCBb9DpCPnqhvx7qhDJyHgtAExuWzKc/mn4pnDrZU0eecYFk+CamBJItMWm3kWJeUYDE
dX2Bsbx9Lmg5IYr6NPBxegfcdpYItcg2orQUWWiWJUsrJLQdp89xDtihF59Ha91q379+4t/jws/j
Hk23NILAXmSM2/ffB407NMQKVfjRt3AOsMP6erATsfzn0Y6mkGHlppkPfEr8k+1ifBK77y0O4IUl
4JxdLvLiZx0hw4UHYESqXXTm6swP+P2M5QfM7dbsmXMEdnTgtT0ocb1R5sOI7uQPhWZ52b2iuL3x
9l5r50t/qRrLM6N+zov/2tSQe2ioLRCHWsbRDBb1XGvVnlE1Jd43wS4GoqQL8nJo3rXBdxM/dbUS
3kEpndu/Tu4mByMfJVElNaE3OLUyeqOl5fhzdNuVB+tqES1NB4esngnt2+11by4sJz4X+R/lkv96
btw8KcejtDjO10xeOvh4Gs4HMQBnakOAjdzqLtqnbsvXfpd2qf02X63I2+jrCngV3uhrVLJr4/pc
Bu73UIcvb/79W47TN35r+NRN+S0FM6zo22WUF87X3/nky4aNRyOJpVpE+J/PLr1sCm5Zagb9prxU
J3+V6IVdl/sMV8mgu03OpS5PPRLIEKJ0RsOa92izqmm2EOOJ8URzp4CT51OfmT+ntl5ZBomn8M/v
1r++WYMR900ia/9GFCG6KORiPWM7OwR8/e5OPsvBSPO7PQx+hzAqOGvBBZTXFuXHODq3t3/UhD7H
TIS4s+pck0l4oK76PEQlFlYQWDyMlO8TnR5r5DpNXDjwke+N2LqMSLiZ+as3tRi9YQQXN3szp+wX
3oRavMH4GEKTvxDMC9FPt/lwJVXvvvHaafXGFG4UgW9cx/eFZm76RF6FCmQ/5cxmffJzHDzB/BIP
XlIzjGkfdaxmeipB4+gLLwEDk90P+NN//TnOjTTvowcj4REQKX3lcWPsvtX4c7R56hpmsVXy168H
OrUhQ4YlvUQeSdV+EwO3kxWMJh4JWXHfdxfCYNmRHp2ZXCcwDfPt5p9RjmaXOEZB6yuMIq9oJwe8
mDnJfoKwo9JygcbqlYiiWdPFRTe5TgUnqB6YDOdpluBuf3+zBLaonzkHQDZQ3Pv8ZnF9iRo55bJa
S80qBGNWC75TJQCZh8zOaSwNRTqzhG4hy+yabQr5u11I4YPVDEwwt8OIpgAZziqp9/KE1YSyiAHB
AopDexdS1KcyFApuG42bMGvWWhmudCT5lhfcCRCqRmlbxe0uK8JrjRJ4PT2hb6PEXS9GI36JaGqN
I+nSkl5F0EqS0SyG2FyW040oaMsC8xzDRJ/b9ZddWDhlqOzk4U4pyId73O4V4IxycytzpHUzN01+
S4p9zeBVcOFJvtNrz16kuWbNpBWttT7L0JCXTNrPmIo4TWyjnuB+AzLOB/tkWjOEydt6MdT+TneV
+KHVa0QEmDPG2TLSpKu26elefMmw9B3zd18Q7ybhRlaeNb3dd2mLn29ibcvCWNOasSg6eVFiOjEK
w7IUlSsqTLZWKHAbCzsdf8x8wQ5Wm95gB5RgjrkxYhXJ47AccTYO8JIqJixCq2RdiDrwx3JXm9rK
jJPvFV4/ozEuRSIYNRtXIYifyAtwvUSK0N+r9b2ACUYyem7b5TsQ8MvOUJcerruJiD9Dl5Fcx1/G
AmmA89Rgge8y/VUhCm5m1NsGj9RQNu1YxlJpbKg66AsBRXYBIAiBX9q0iwpTigFee1kxY6L8IsyM
Bb6Urh9Nu1wsbmXY8SF2D0OfO8qA7iJD3tEOOF+qW9xUhuZHrA1rkPKbAGGflwqLHoWejjeMnz4a
AheuZGYemjSK/6Q/0tGRe3CHw6sy307jXYXLSdu81dxAySa7Hepwy/Av9NBATIMCVJUxV1I2bao7
MWTLuPuhIHmgL2Dp+946mwbQSjyA1K7FClMsOXcS775pxruxDm3MUJ2U/vRSMV8qAUxFq7oZaPwA
7676IciKd1SsF8mAIyo6qnx6NTv26fRNKJKlmBHBqnTX5iNMwijAXA0sUyIvhd5yLKPCAQoQZizZ
0VRf+aC/Irycu+KpAg4ftOVGN7zbNh2dXL6WxHE9wUTsS/Oy8SnbMWAv4r3arf02WGbKOomDXVvI
Tk6jo49D9CArUMz0pZLJy0opF4iDVoqxH+h+GuXgTinBbhRrcRgWKgDzrr32Kiy+TMrJCtZl7d0k
gyXWumtx5NEo/GNsozTepteyReRjmt1ihzK36qXqYikZV0n0JKQ4cOt0ptNiW3iUyCfe6qjSvmsg
vW03meY7Iw2RkYAyRUkuMrylMmLShkq+8tY1+N4JyRYDCifVg2VdxktrwMVUqb7rZuzmBKciZDjN
qJw4p1uPRmtsW/C0kGc+6LqFRuWVtyTKoFIq1DdLJ/V/egIPhE2HMHxThU1ZAXizmsuhixwZP1o9
krcRFXyMwEsjX9Za6tAozBvdq9qzLERuaerXRnsr0sgqxHeNcdcEeKD6If4F0ZpuFax5kkUR35tS
c6GP5qqaUwOFLQCa1Opx0XjNhemptm7Jbi+8TQUeYFKymgTIIgEwwtnyJNJhm1W2Wb0K5rYshwtf
1J2Cm+Vk/NDZhnXRsgWAqwF4LyWwoFh6K2F41bx2wy5i5wJaZnbtrPVtP4AICHlwAo1l1QK03NfY
96AOpa40WKuuCp0JbXBYqeseVVmk0asVfh/6p9LH/qe8UlF5aM9YBdi8dFsucAIBY5sJ2q1Z43YW
gTZUcYEDIhgvh0BfTeLPyOvcGrpvUsvLadTgM1bYOIhOPw7uKH4ru5IXnDkeZOM48ZaFP9iFuVJM
CXM52H0zyS5L0GrRszXMjeHFZdR5az0ZnQibcQ96oySCIymNVYvRCkZQuJIqC2ksF6V/x86MsZhs
S8Iur6onxGJruBOu199Bmroomvsof/aKi76DagOzTwQKHFS5K4goOfNrX6oWXiyDGp2caKbdFcPL
ADZRiKCsZOkKWrOdNHS7awiIaY1QB2C46aql4mpgkeSp6K20N619J4IAmRvs1BEUJkJrXD3svMtt
NQVl55Vrg2tHbIL0wuxXpb8dV4LBCLYDLrL5aDqjv4lKFG4GXYgK1OD6SZVBzAoAjgBwxIMAoY9m
9GyUroQUZ0iznilty7zynzLVcAqTtmuMsDQrcjsSUDMdeZQuIQUvMNm4kgzNqdmshkF3ze7Ra0HR
+W+hlW5HHkKSY9rnJw4eNkSP7suQWUX6zozGhZfeEmavoAe4VbzHfeY6isX3lL1bqd99ZSECMlXZ
BTGzsaxv+FrvY4zR/AnjUWtNMmGjVeaVUOFmYvaLHC5eK4duKUXrgn0sbLZtnGxIP7GjlmAEf7Ye
ObcyuaT2tDYk4cosuq2vxDCZvUVouaY/ubGprIoYY3NUEjImeopP+51V2vDVyDw9e7XlNh5UadFf
lnD/WhV+YOkkluyIUQ0nWXK0/EcvLxtrD2rZtsJp77evuiUtKiNxBFzBmsEdBDzmzWQtg1PFjmsr
AagORxzNUhCPYbX2BVC+QbKr47UGO0/ACsgUbsOQ74qjuG9lKy9tbQkT40B8N3z9OZRutEB10v61
9ma9ULVKDWE3WbeZbtpTlDltAHqy6rA8u1Prn1IeL2uEgHqxUULVAd68SsLHTv8mKup66DEIJTkj
F9iUpOqVOvzwksa1JHVpTuF+dqQrU80Bhd0b+lqpMENMKo40utD5CFmCNFMznVg21rq8TTKCmhZG
QvtajKUNwB20qryrQ5VNMlynhe+UqPktfYu3wtofIju1WIMhJnYDYEupv0y1kcaDZGEN5lr0iCFE
fanL2WXfWRepH+360lubNUJiEKUT114ZXWimvxteuJLBBCsVjydu23xaetNdK1lOaFYrVAEBTmXv
lv+Sq8WNDtIwRww94jMIYJYm/ptyrNfj8IBxlR3WP+BhLyZ8MJsqXbd8eQHnQwU/dcEOE0Kc/EVq
3Mi/8Mie+T0o34ymh4EmgEFa+AMdpNT6DaDLGbzcsmUCd8q69F91gq1ueLM65onwrPFXV/VCYioF
fXKtdaANve9p/95nOI9330q0O0lhXI3mm0AvAr2566HWnlrlusI8req2+jjCKCegMXpbwVMLzVYE
nzwjkrbCRVWSpzfTl6ZV73hXHCPVfmwEEuoQxCtpY8nPXe0vmuSG4BHDEeSZ7C1VeZ0kb2MADFlp
XgcC3Lw2tsoMVi5UQupq6SEkVQcFD67+1hix90g8faP64moE3emn3TqeFDvhUBEjbxPBKRj0x3Z8
MM2egCqifLDMebCwERdi1boTeN8K/xGrFwjxW04kainB9EL7Dcj67jUOo21N9JH3rdtCVA+V90ag
/dcoWEHqYGc+J7r3jJ3oQhR/KkjlZusuPXlpvVXbeLbZaY5u5Pek3tyR5MgY4m+oNctITHdpw1PJ
w4VWyKshlV5q3XtoZew8jKc49hcWu5LqvyUqumNhJysaOytA7uSHnl0Y1WU5sk8JeJwCOom4dDPx
LI8+XTpTkhKbthE6aCpvRC27app8HabZmx4mt5F4pU3qqm5qjMNopjZC3vS+NXeDMgCzlpxqCBdS
ydvpu51vEd2UP9T4ioTTKoyie1D/rgy/taZNp+52eQAFw9QWeTVs81x0U6Nlw8lXIcT1Vm8rexz9
a2xDL80+flJJAqT1fCreeWrGI8s3IScuk+uWxqSXoJzWePqkC7miWT6JXUUpHttyolEmsWNOK8i6
S9NCKGTK05KQYzRfpAE6MzKplDt7ppbfsqrcBr6/417K2Qdj0jRKVvhAmtl0ipbum8T4GQrjRZb0
gKDUgvO+cnLudkaZ3Be99Y2WKAH5dKsqTjKYO1Wh1KXrrhwPLwVHl6fmTjv74eo3Yy+xlHzoqr4d
RdLC9KX7Hp128C3DWVKWE7evgIlmWyWE0q5jMocJG6Dw4ULIby1AxzAOVz0cJzHZC0KzbErfkc23
aSbRq0Z7ZXjFvegBLLb4lWCjobWsJj/ii95aLVp1sQEBTvOSJY6PplpewMW9RRvkLRRRGJEe4RSH
p9+iqKsdb/HWDAhT4uG26JtveZ0R3ovLNPfXsqCuRYFL6VTIBCrZqx5r1LRD0lPhjazDQm1iBZYM
D+spFcuQbadNKKOa3U4uwSkIOklOveTKc0vCi9oSqJYeIzcpfcaClcNEnlVsTMBqnaTKRkvkZ6xB
LgP2HssbX4bScNOGRA93MFF+MHta0aGTt11vJ1J83eqKO8TYUxQF96re9pjjMQT2TvmZhvgG94SI
cbzSVAxfsSAt0lcxJf9NTIzT49i+NzSNSeFTme5NdXDL5if73Cs8DXugkS7tYijhwGlMgLGTcaf1
ol1k7Tb1zKWiC5veyzmHvG1DuiBX49d+DG977jhGgaQrWdXJk9q9CHJLECsupAiz4Iw2Nlwoajr7
SIvtA6NaRKpArkHcyGJ3bxEXeOlT3/4/6s6juW1m3fNfZWr2OIXUCIvZkAQpBlGkRFu0NyjLlpDR
yOnTzw+699a1+aqsOTOrWR0fW6+QuvtJ/7BPVGMV2cUhNjpvpOTIbc9PnofhqbdpnOEciry5y96e
AFmoz9KUyEOD1DcsOtt3KnFU3Yt+L8cfGcZjyiVu7w1zWilY0yY5WATWBwTqzSQfp3Lr+MlaSKy3
+aphQE+zhmuBEWshjopI1yj1KL6/LPyvCPQfJkSDI114SvnLzg8qCbNtnCldpf8lahGpgiidmels
ObC0G2cTA1Q263hT1j90Elz/YMcZgVks4Z0UKQLXm6k6lZQ2IU2WYJ+3lxRpdgfv4bQzV73u4Des
3I8TrWrD2rsEjqAqvbn7kmDGMFY4OAiMZEr/pMQBLRmj9xL6i2Uds2Je7VmYWl5I954bHFftZJER
9qYyWQnr2ZK7XlJYCXTb23XBDQ8xyzXNN3V7aONTjfulzu8MuEbaQC+Z/E040bznjLKr0VOUZOkT
QaV7MalsRJtjxUo3qITUS8dmbAPsRohQrXsZ+UrObqq+Vwzwaj9ABBqnSJZxHv8i40V2+4qxlmel
2G6Ga71g0XZPQoGQ2a0s9aBrnl6CBCda4QBNa+eqOw91gMntyOc1OcOsZlgrVF8aY6Q6XeKkuM4m
pJU0/5du4hXZXsJxn8svjkTqOnzIy8e6rJZ+3cCavM/Ur9GkIP2M9R1Li5UMNeVkCY8K1rPNb5OO
CAItCR0jKTU+6f0zlSZOvyFvc/aVTrD0/tJMgH/6Xe6YjBzuppKa7kvgfxuxlF2W8X0ryoXebifj
HKi/VOuRweYd1NtVR0MHlbpl7VyQ1WenQ68z5GqYumZRzia9SBrlsXWISwJLPVcv4ZfK1mBsVruI
JLIhL64MZ2/PBtUajgySQQZtrZouVim+axiFmz1qhnzhRm3vXOde6MDYnC9j9Gb5z9XwS1BF6tiM
OVqxgmF7iH0YRWFIV8e/76oT3a0aUf3aUJYtS2Qk5Ck+dbOeXxzlqlqsZGXv9nz7pJ/tde+zGLMT
Oex9FOeh70H1wabCyFZ6Yu1NRnCBie0yuYhf2fd6Q8VunByMV3D3odbHQYTI2XbHEuKMUihYgZie
kyjkdOxuaDxB8DDQ64IptE4AGTdMO+IcaBVxUUKtl+W1hTcrIsS5pb3JBVLubYpAh1wiBfSAssXS
AkkuSmeduWzX+IeTRzuj7s92azzaitzSbPFDC2qpg1i3hZkhuvniGcwxlQBYDqqfRvtWaEiNU+bJ
Gg/tMfYEE8w+/mkFj525q/CYaHDDNSdzGY0NpqNYeir1Rio/VBpDjaXsGTssquGpnOJlm/XbKN0o
fU5z6UKLy7Pteo00Hl0dH7IYTclIelU+q19Xdzq6bwniCwOm6XlCc9FyVz12JbMPDFbMwgSB/VVg
kOtnzyrTA4uPGjh40sMys0XpKang/5NHRnh/CNSy+gbGs/Rqpke5+aNyaOw3JqT84K6bxd+mH5n/
atq4zpBXuD7OzVZ2DJVv0IlzwA8NZbDIKFoegxEjDND5fUlRNcD1Cb4ECS4LZXGsIriTAX3azt+k
3UOl0ZGFxNVucTBGi22fyuouTLetkqzkAHIuL54mwMeU8ybHep2e+j7wNMy5x95iNhDtyhY/WDwj
6vixibChoNSdfZzH6mfc1muXYlnEFz16HIfXtDiVgdwmzoOK6WLkbiuBvGesHpQCp3jkJRSjwJem
XvZSoyIGJjZmdJUTaNQ4TptqeDd09Zamw6zNr6u5J/C9sJi02cHC7sOTEeNSI+87qtGgvLRQ41w0
5dRXxT1mWFfE9Vvm08cc5HYkkyy756gaV1GwF5jSIh9JlJR3Gb24tCn2Xbxzy5j9Vz5Vo+HlTfkg
KSG6NMLPob0vGmNXJMp8KN3r47TvuungOh44O8wqHpNaWek4tfPlPNdVabfYXp8+OJn5TUmxNo44
9gm2EYbcSTut43LaxZ3+rR7wSOGU0znIXCwaFLzFfSPeR1W4rdVplyj6pbPqjcb9xj6gEPh4PkmX
GyIyVMvnJqu2fZLScUxhnbkPfuLSn0ZoqcKeboK6M04bKJ+4jwL6NNZVp5zRnISmrWLsnabtLqj1
hVT8FaSPh9GS+O1WyiIsk/s0OVS02hXisgA2GFmgUYx0qTTKncFsU6GzXtTfKvNVd79KRMazokcB
j4hUJ8AafWTwhyX0+Seag3eY5qzz/MsUvM1xLMQ6wOQzFkO3kPm5oYccNpxdCRTQOS8g1+vEpgvd
hY1xCv2qVVremSEpk6XdJ4a/RrNmqavZIk5QwItee8PHvfgijF8ayZeLMOK4KtxthyVzbD7hYuL1
dG8LmuFI/d/nbPRcIeNNHxolXwZNtMQhPUo4+XLk6hov4ukyJlLqz6J4cvNXEM8IMYpFaWse1n/0
TsJNR6reZBd6ol5nvnbKo94cqEeXGTxNpZWYHHzx2x9Sv9enbUZ2h+JVSDU2USfG7ErLpQ9NkHA6
3FWUaqVZnKgz0IUvlyn6TmJkr7v60sx3s0Gk7vdnAgkF3SpXirVgaKQ3cpmF3w2spJIDe1gH5hrS
vhrUfSP6pdbc9cUBO7JtZf6Axik16dlYBsT0GQxMwEf36EvSvJPFECh3GfI6BiKf97L6Vob3Snfp
ycwjFzsFvIHyQVs21mzG1XpuNxu8x8dU4czvjVlZpxXXxMKE2KH/PULOz2vPDA5Y1A/0NQzyQtF5
fd2tItBdOb155v1tfiqLk4woSnSK4wrxg3j0GidBzvVLHm2wmtvI/KTgy1zW07Izf6UG8gLUN66E
6EUCH9cZ/lW6Z2ZXO5yWNmdOmH4L5domt1LsTTx4Ft4cTG7csV0m6qoqV0EFXV67GCGi3sGuKPcW
EBR3SC7pNP7w7WBt9M7aDYuVn6R3Tk9mpZvZepJyPWbdyhXjoqJnGtLlMhL9V5/V22pQlxGrphlS
LxWhVzn0hRCkrQhaQfo2hMOXDNt3lW9Y03txzJEBQkfnHUHN6STnfln9PKXxCZYu7l4vCjMEhX1E
H+csayTaigxCuHHRgRg29EB1nXVCO0qhX6flj6XyTUFSs03PivHNAktcM0bLafuaMeK+tBk0jEVE
X6+N0qARCV+XNsA0+47E+aYc+7WFU0tmYPyekuwEvTfEPF+JviStncLAcYlhEytuUSDEGlXNWiIC
3oePgkarq+BJgWJoCAwv9J8biaE3M74it3l1tOLrdjznBV+m1c698j0nsyiDHyhOSE6G8BR0UIPz
bjnXb30vEFAKPLySn4am/lqoaJAPBrYo9wCkliJ6yylNzaTwHKNci6Z+6WL1PCXWShLGVSh4dnq0
dPVQMT4p/e7HvzutBsv6G7r5BkKgOW6fSgdoeWUZO+adW33cN/W/b1v551VuxvwJCnmJ3oOhtlqw
hp2xFMFjT5YL/ID2osPIZVjrNMZSKji40J/Quj6QBP9zWH4zoS4Mw1TqhmH5DNilDLogtY/If/4C
bU1DXI0AAGP57u9vdv6lt+AMZM9RXbFVge7N7UUn3a+MFHypuWm2WMjg8/h/Ij72EdzN0ISYxW7Q
drnFf8Fm7HOJiRiDgHARJa8T0SgWuzyaaKKXn8AOPsI24Fnpkni/S33fgCis1i6HrEzoq7dXmXwd
aTwir/LJRT7E1OEmiWKDQGvIvjXcyGu796M8mD9X7zWn2Y8h30+Aqnw04j4DjH/gAmEDb2Jpo3km
gC/c4AVbaq9er2qQFGd/XCIiPoscCntB3XoIDq5XbxSPWnMmUdQvPQMfj9b1/41hAreBEwVwTChk
/3AJKN1U9pGjzHDkblu/dtvEQ8ESVDktIOyNlgWqh3RQ/75GP0TAGrZtwtWB9oSA55/YDWlqXU9n
DvTgztkgEHrOvg/78tUHSgem7KjQnDj5nvjkC3+0NUwd1SfDMTXXfsco/47FYa5nkWrNz+rv8nWy
GXaEm0392b6fj5XbLWjCrXRoMLrYqdw83Rj0QVVFoIt6vN6wXsh2yQa/rGGnXw2Pvt7J3Yaf4TE/
u+YNIJRFVouy4JqTu6gOyZ2xl0tnxRSFcmo7U7zwCPsE0/bREfD7Y96c4aOQVT0UIF4F/nWFOU93
rwoKE7X+MmKF9cmS+fBqqHkBNYXj9Q9Fm6mvm6LEixrGD+ASpIzu6MYj0ERlwGrlj49i2X0hl+jK
hb39f7z4DexJCNw4kdkB7GQcSiafTo7Zpn0P8G3dOQaqE2JXW/rPqjwOZe0FgbVLi/R+iN9ssB+t
w4iayuDv9/ThBzdQOkJMH4MN5+ZMzLJJJibiOtDdik3CXKCgSfP3S3x4IsI85EyEHcFhf/OFXfq+
CE9OEthpT/LsRTv4wZv4qEE/+tz0/uPLzShMHosh4C27qghw4ZxMYCvZm3m2ULTs7pxDsK2+jqtm
8+k3nW/+H7tUUDa6YnYLede4+e00EDxdKfIYz7v7dxOc5YBAQ7uWW30Re8rnJ+286/92vZsPZpuZ
4viC08e6r7btZtgjBzEtx0Oz+SwFmFfj7ZWoLSw0EOG0qLeclibS/LLRCWSjRtaPh6Ktg5EovFz+
zKYSZIj6mdzURwGa8IxVGRmBS4zmjn57l+BMo0wKFgqQsEpfiHffbPlz2mm76EIari9oJXz+Sv8J
ASTH+e2y87//dlktHk198NmW1nfr3L8pD1RGYp2+O8e315w/HsfD56IpH13W0mCZovc3izvNR9Vv
l8W/xe8jk/c79AxMnzXTWOh5vNRQsf/7BvwIbjmnPTp202Qm7u2XTJVCaxsEpiHxgDj/zkDFy17T
5/HB2VJeflfXTKG8cc88Fgjkyl65d/2d+IxI/8Hj/nETN6ElayMMZQs2SjPufRqZfnXS6Zgb/eMn
T/vBKuJCs4+LoSLKeItyZ2RmNWYNZWnWEkW7NF34EE/rHwTslbMKtiNOK4tgE66jZeeFd7OPXXef
wBwaPktQProTSCvarB8nbByU/vzCiTKkkVH1RNP+KINfWrBu8Oj+++N+ENAgxpB9cREAteImSzBA
0asw3vi2QI4ChWGFZHB1QiCJVys/udjHD/TfF7v5hmIwRk7WOeFiBDoWj64JIMv/9vcnek+gbg6e
Px7pJl6YZp92rUpO2y+ZaO/TJ1gJYjN5tKU2n0udfRQv2H5YvFgwSTGNu7lca5qxX5Rs/3A7y3Un
XoaXFRTkxax0+xnt4YM3yFGKbg30Xwt705vPNSp2YYQtxVxLdIpfqw6huc/e3wf0lj+ucfOVMlW0
SeaC3W+0VxuImFGUqw4vV2vKltAjMQypd1Gve2mkLz/5dB9Epz8uffMu+141iyJQqec26Qluy7Zd
twda9YtoVX6WH39woEAA5CXCIJiP75tXaeiVHVNpYXyywvquhrX0JZoQ8a032ZJo9RX7zIVJ3TN+
yjH9qCQnJ6cunkmRKvqvf25s3KcdJALAZJTe7LqHazkt9hLIOgbkIXzI5pHz9JmOz/vr/bdUM/5/
08OARvDbGvqHHsapfa0a+T8eo5/yd0GM9//qvwQxBKoXfGPNAqjC/wgWQv+fghj2v1DCsCC2Y9jJ
sTTv7f8SxHD+xY9SgqO6owrTckhvaolN7//6n5r9L4hHQuNMprNiof/8bwli3HDsBdWuA+UHTs67
3ZV9uxDzqAs6VLoyzyntRTwOiwzA6SgVBp7WuirLrZY4WyGLp6Sl1VtpizocH3hM/NlNr66Dda6X
WyMtkI21tnUEIifgaLBa/1C2j9k47nU053vLXEwhCJeCmYtjr7uu3Y3SWmnq4Iks9ywbz0cU+bWy
2JiVivX5uq2LQ6iyEwNEFWxvTOTJNGxMY82N7DOA4KM3NfY2FfldAciTqe/OnfI7WEbrIE13OvBf
25InS08OVo+grcbgcuyWE5DnXjByapCNDZ2j3ZobujgnZAJPZu+fkqh/aKZ7q3EOGNIe+jC+KEF6
6hxrmye+l9c+KPl6rfUoxgr6/vFRT9NDHE573zE3bTtsCMmtONbZsNdjOrTJMpksCJinCkftROk2
Mn1zAWv3nXwaxhgUhb02xnaV2+khGxLwfM2Oj3/IM+R6jH7tKv2D+diHw7EtMy/vjbs86O5j2e3a
qNj8tnpP/xGlfhcsNv48fAWVFDkHwi0ulhO4yZk3NV5fmFrkaxGaS9FW8Cn1IYVRQVhpjfUABMMH
RihUms78iDtDPSRqqnACVEDn3Htq0JPWcKznxxEYuwMCfAecQnfOvgb5YwRxTwN4bujr5rQoFHuV
l9Q102d14Z/J//wYs+Y1ihiIyRAT31svvyWnUx8qTYZ/lNeVImEsKladnx51O/8+BBYQYuysE2CU
f395f57o/7zoTb7Uulg2OX4agLUpHlvzOtjToozLceFk7uXvl3on8P53kvEf1+IJIZPPZ4FpzoXx
bw/YtEaUhw2tbVx/wTQE2crvARYC6oH7U4oBAKMSv5XF1dKVl79f+yYff782CSpkJBhHFppgN89p
hYUqpyJTgLiiKpodwlTdJdJrVHLSKZg3334q8IQKzL0fCfy7jZ0o3WVXtV+qWvNaN36omMaBdb9k
+oss20MIKU6pDtjifUL2vgl1/3mv8CdnkQ1aBOq83n97T5bsNLeIGVO7iTwMTr4g1d3EsX6ehHMJ
ByRC0+qJQ2lGo+7t2r1qgD7LZt9U7kUdkk9e3ce34xAFsMmhCXfLT4vEZNRT7vurUgFYbTLMkWX0
Es5crbG6Fio4THJgP7UffOBxaZq91YXiNUGGpVr81lnl09+/JUz0OdjfrCQXf0CH6opqjrzgzzdk
5IMCnMGPvAgWYFB+LUR5TDN4F0Ygnhv9i2nFb5lsL1KsJ9Nijjb50TKxxJlGRQ2Igmm7zzqTBgBr
83kq7mWcfAU8+GZE6aHQaZsGGUQNdXIutWOeZwVb4KU4XLmcw2b62gMqgVWxa7T0JYzFRQvsM5ZG
C6cQL9LwtDg7lJE4Q5Rdu8GLo1jHqmXoo3xVa/NoANhtuuk8rJDouMgRLjJKqS/CqFeDoQFCwdsl
zI/gGA+Awl9yJXzL4mLrauW3tAgB3mrIIRQoYC+MJ03Xfok5OuhKD8qqulLKH0bfOE9GwmRkip5c
njWJrGPiW+/PIitxbiXKu21vnsENwCg7D0N6CGKmr/Xor9q23le5OIapdZTqO0Pi2JrJ23zrfQNe
a36yWgv2w4wr4fg3sqXVWls103/VsIqKAbT5aG21nDgX8nlk+TLB8bGkfbRrsUnH7KWT0gD1wvBG
pP63ftLvFRfoelQjNx36YttwbxgzbEoNsclslJj1OfbWqcpnxxnA5LSo1qY5ZBBxsWL3jFrVizI2
Vz+0J/CuTN5jdHfMSjqrqGZVQNQ5jFUGPU+u45oNNfYKGMnYvNeS4JfUiJha8haV6TLX7Y1ZArbp
HYepr70dEvPcZmKvF+VDMqIvoRAwk6aPVvp013QNCIvkyZ+Cg43NoQq21EG+dllOgHPUvm28UQm+
q4hZoLKLFaMcl0PfJcucssCfYgDGzQ9FNroHbf5YGmQIk7C+qX7eLOxE3baDC9tkvldHH7xOlhuw
wfUSBT53qeKzltnfAlPslAwpW5HAi2xbne/Tlw8B7tRgXnRfxugFZy9Wah+HzoHxlx2M0n6o07es
YBmNOnwzxO5XUpFnxQ63Y+k+ZDH/ktYsHKacQB7arc0KRij6kBjgXIrBBe4XZgYYE9cA7xsvw7FY
iFn62FQsxdPtRR7lHfwm+6gJPnKfDQfX7rcQGwZwH8a5SLL3XdH3P4eq+sVvXEjJfoF5UrjBuCgM
99IBu/Sd8TEq5i8oYcUOgfjeJ/gf2MrdvKd8EI9xYzsLm2noUtX55b4SvbUu/h6xzZQeDk/S8SyK
Eb60w6Pr19euMNHxDnlqs574lfNCVBt9WShWtxiARoJBlv3KcHdWl/xojPKbjALoLLXyOg1PgaIl
nl1zBM5n7Ugm1wfpy2gGb5kLtqt12kfNVk7zHivz9M2J7CO59Bb08ksP5pXnCpfNjEvo7V++ZMOV
o+WwPNOtonZrxc8P8z2OObvM6DBy0vLvZp6uK218FbFxJlxcAIIca2cekJPLcXSoJb9X4U2UsbbJ
FX9LwmZU8ckNmyt5HysZXHXvDt+kU9Wr959uZPTFDHwPhjO3xREXpm/Mue4V23kUuShIMy1Gx/Ot
VX76YnTGw6Q1ez8AcQN+oFo4rX2Y0vY6nyl+xt+OUPnsRkuARx0n0ziXZfoGT/Qw57x6aG/fX3iX
KhG8tH5rZ3KncjogHL7M257b789IYvwwMNFomPn2Y7G2fOUiWnAvwt6qln1k0PWiuBn49vGLOs0k
SVJqv7C2g883MzL7VFpA8BjYBD2QY456NU7eXGu4bytL4W1CwWhmuOUUPwZ2tmxV3gYcI7hRbHKt
PMV6/1N14U3lDRL0I99jiQr7oQimbjnqzmX+MNKwD0N8TOZIU+guO9bhjdjRuUC5GhImeXC1Rg6U
PcICxtuD1iLwEEQ9vGR0cCjQ+GCtVV4jyS8IZxMjxvmaqJ/cqrmXvYCwM32do6pBtInT/Fgq5rkJ
FG9wQEv3Cpq3NlIWYFFgDcbunRMFD7ULhSF1tXMZwWKMtYfON49Rx1tA1wrwQpEd8iZ7iUz/MtnB
20RMK6pdbsd7tS2vtGGID7yuWE09Q8s9KeLN2AEmndm2bXVx9fSSm9U1jXnoAHotZ2wALC0Bms0+
SCd+dWUdw167V3/MfypV91K03c8iv4+1I4rkAck4Z1MXZj/LEsKyeZ7f3cABOz8pVf0la8V5/tDY
Ec2AoeY+brFavRbtAHxHRQS9WWvd/FbnY8OxjobeXAOfjW0kAPma3D1qo3F+v0PdCl5cKFDQkfkP
1ChDzCBZpj6RUZcHUymuikIfRu/YTfrBCf1lFwPtwI8TdGBj/CqzcedbAR4nOVFgdMGsZ+Kpq9uv
sq4byj625jgh0GK5D5Vb7lMtBWmE6e4cj5u4uqpB+JIb2jnI4LRhuLicH7SKypM7EzVhFl9abM2n
gcqCfzAC+TbExnf8BQp/VTvaE8otl6yX16n9YQ/Rfg7dc7oV9MA4AwjTTeps50Afw8dgxRznny8b
cRROcC66dpn3xeNgaXsqM/IK64mQ/qpVvhfn9bXP0fM5A2chQvKfl5J7LgULNHWHUxkfs8heVAEL
FT3ScgkjeK5Vx3npoWDIKR+TE8lSewT2CvJS4WAvAdACtJYTN2IwKcUBQCkbzzHTFimqpPKsfhbn
aIKNXQyNh4gPRc5CK/TvZsD3ocQHpaw8iZoqoAv6jRNAVjHDF6G4nt4TOpQQ+KyuXfuUrdZhKjxn
53GsvCaTDcyLJcpPvx/9M788U/k41jctJ2TOaX3WsaCEqnlRFoLhqc3EU/oD5soutPZwG/EShtA8
uwVh0rGXZt0Ca7W2lR2+dAaIhV45x8E5fRcjMslCbKyrCD9ERifk5gz4bxMgtfzesOlDaGSd7/FI
KTinFecyRO4lgmjkOv0mzfPDGBFtyk7xMIA7+8VaasGVNBXOisaimaNuWPBZFL6In1nbPg6+YztW
E/7ZJMOYvDFgPTaBD2AWaFRfgQIWaGGAaZ4fs0p+Trn9Wtc9qPw5z5UZN5oN1Z0dphjBasD4nMpZ
UPPAkkWCYVlZzRmu+pva+4mHNAVAPXNrT3JZtuNSTQAnZlH0lrr+6zAgI9c7XwOSs0IYGyTS34qK
ZACkJfQzIP+a7UgY/MOpdoY7X9XPaUKGUKlW6ul0Lcp+Iyuj8aw2eEn76CVNzc0AI5g998NHkQQy
CVvZF2Pi1cV5CkK5yTPM2NPatSG6jWLposHRmeJBi7RTZBPYiqALPB9Bh/clqzXcSKoA6EvxVrBC
ZJFFfNZBj42g38qih9DewXXoTDw+S37WDMVj4Dj3fWUnXu60v+zKVFZ2njdLoUXIl0TxmyiaelWN
fUV+gJZNpfzIajQr1ehgJlQUBpStZZOLq661m8Amg02xcZoy4Bf4L1RZdQ2j+KVRv1h1dUSmjoaO
KhZJKpFcmPR0FcjWCzJQaaZfF2vDF2dRAbkUkiQnKl1Pk5OxDc05wXGrdRSz3N1R4q0dNLxaN9hU
ljbjXJ21FfjoUOioGkV4yCrs2Iix8N5SNMDvEMimAgsnjfZIw6mWd2xxRo2nJK52Ws+7kPOSi7ps
WKi1g1O1uTPE5ADEhD0TN/HezIyzRIseWBzh0MezamyBuqsDYhKKCLymg1GV6Zhra3rN6vRVdC7L
+uik0IWRd3hUZMrG1qHmm8J6EpX44bpasjK1rF5pfnrpAmCudVcgReL7u9TK+5WjdrUnU4gH9QBD
jvF8AM3GxK2tDMONpjjDRqvWgRozMQBMtjJbiOODNm6Rz5DQy6hpaGzdp737MtYA/LF+++HWRDst
bPWlrLNTB3PNbslsASC+/8tEyqBJ1AoZ0HtpzaO+/zX90HCpz/4Vk5eXzUOssa+gm1NJdukXMs1L
Ymlno2QBp7mIlhz6UVRhbs4s3Ac1WmHqs8BUa2fLksa53dZIB5gwvQUptEUnr8lWUQSMExEBYmzn
n8HeenlAwaD7vCCUQ4BiBlpz1S3nVUhwoBlgbb+zMH+P05e5fCtJHuHQEZHLCXwnFCmKYQraBnqO
bvsPRVdd36s3elBnFvKRv1j1AycIWOhvFCj3cAR5qqx761HVm4+yEcS41rqwG/PDfInMEUe3iV/K
WGyTikykCQ7m1FzBTyy6ztn5Wn2tBbcxR4N5xZRG9NzA/xDxy5zaAubepKnczTBfDqmHubiY2xVj
FtxVPaf5xNqc5mMAhfi3oU7eOoWnmCNgHyhyafgDmWzgL0VjkUjm8Ys9JF8Ns/TSobNwly3OmZyt
18pfVgjDPzxHMvsZKWivxngaxrBGqmLT0KHtionGseKFiIk4nc4Mw/+pNs4lh4vSD/kO5y5zUdOE
y1WOxP57WyB/YYVeXPPUfnwnm/JOjWxg1sY2t5N9Mio05yaCTj2A02ZtQVQcaRd0AKc7lYM2ItIi
Kxy4Ltl1wjtqI8qces7uFJt4bmETj89Y2T9nIU1HSy0fuxYKrJp+oSfM4Tg+RwXSEGpbrMcBqzOF
L+1nT1keHNq8+9Fq1p3Q1nWQPRNYt3rSPXWm9kxf4TKEPjjNA9wqMM3oANRDjNRcq/4KOzpuVQlj
pidRNfGZ8CQEkKL4CVK1W9oJSVaiXJyOUKLTLF34bM22l6fKD1/Sjj2QBNnJruxdUMAC7Cm/WgLe
WIQvUUCcTKroLbaiDMrvcGeX7VPRqnfva1D1uVauVdfRSl6C0V+XXTUf9eQYeuGf/U7bVu5rNAZf
P+kc/Qm9mTtriGqSiFiqxaYFf3PTN8qYTOTDFHpFH3tqq/Yry1YucwOgDLutDzBZEeYmkEsbmn0f
gcSeIhvY90CNowCx/+x2/nE/ID2A8AmInjOW7raPNYx53dJKIezY3UOMqTljtCbcRV21VkLh3cWB
+qBMyoPrYM8ZFzumzquWxkPGltNmusrOsV4qlDp6CzZqwoIF04T3AScB5BqKMpNUPzZhxdTqY18r
m3rioM9q+znpk8e5UtPb4OCI+AEmxTJSM1SVDnlbrlWcjOIHzYJHlzirqQ42Dcx9Is0q9yfoG2y3
706qrIhNGifinBX3MAlD5LLwBPypROMRxvOT6sbbNoBwFcP3UYIta7x3Ud2uON18EOvqvh1Bl4hI
QugXu1ChZVFkdGFaZAyghegpB7SkGLQOauKvdb1btkkLza/33Pl+xtIz0uilhdDQ2tGqh5EjLOoE
Ee6SVtmH9Zzk0jkAsNzTuLP3cXZNTFYuoZSAJ61jN9Q7e3BOEyVeooktgqxbI6f3wyxBSxDrjmiV
GZHvFXRORIz2G6dhGUYvnSaeynRcR/7s9BS3NEL8fh0U7n3dJA8VW1RFkGKB2ZG6aiQBgAdCTUI8
BWKTzcIXwmRfla67cUfz1VWLu9IstkU13nfKIojLIzJFSw0ZDmrYO0m3a2EN5mHUgkMSK7gSGPct
1Ii/L8h/TCAsACu6rqNUTBi2bf3P7SELm14LmNIVcniK16VZQSpkbe3wWyDi57ggTZuP5b9flAnh
bTeXy9rkElxam1X2b3rzemtALkLHbZXPKYb0R3B5mYcJVEhl9t5wRjkKllyLNh3k8pFbaHDJW9Cy
o6hp6QzOvcmxZBVlpJWdj+gHxfEI/eU9poi+uc4FeRt3zyW/RZu7we8tip5GwrwLMr2716yX0Uhe
EoUxHR3OanAvmV1du9zZztbGSVhfUcY+Jx25V2ZnB/pn27KgVHfDhR9CGgeffm0n8zx3agZnDmM0
ooKCWnJuzxhzNTPXoO0c1KTfXTsqYauiQyRqL5nch7mlpUzWca7w5meceT0TSfXcqG3d8mrmv2q6
Y/RYCB2ZyJZ1111zEnTbHwis6mocyutY2ltbig376yJzeaX9fp3XdmY45yz1yiR60aPy2ijqueN3
phKPo9G+9AznzAmVjeJa0/sFeu8S0BzIVuX1/cyA5rvxI2o3ex6kDTqGxAX8pbkpQBRGe0uNl8mc
FwVZNm6CsIhXjVfFJJqBT14MYmdZUwb+b+7Oo7lxNM3Wf2Vi9qgLbxZzFwRI0EqUNxuEUqmE9x6/
fh5kdU1LTHaya3b3Rne0CZX0EQTwmfc95zl2pak3yGydVhDvWfrowCXWtSXJCEAUceOLbN2Ehi2s
VXNGC2N2OOLIQXHUhSdBb/ad5d94Wb6VG25hGFWPycgZmVwSh4L3t4pO3tixdfOFj7kionClc+nS
z4tno+Osq1Owy6mpZkkKliIcKbdyoXjj4WZ9i6z6KWBD8ucs/7cUBPd5yr9/G7rx70VzuB/51Vv6
UZ/+qS9xHvX//flj/yOfe/9f/g82vbAZb1AAjLcfNYF+f2Xnzv/kv/vDf6RosJJ//Nd/vudt1sx/
zQ/z7KuegPf4/3z++//4vfkC/us/795g7/3HLmyaP4OErz5AA/3y+3/pEeQ/NAW1EFxRHduCrLCQ
/qVHkP+YEdEiP5rFZ/zPf+oRjD9UYgZUk86qjjfA+KJHgH8p6RZt1tlpgpzkr0/6j44zXyIRKXyH
ZzrQf6pP/tmQMlHa4qXQUKaLKhRH7VSgjm3Q0EKznxxZb1a9qa0Ew7oyQ68CbPBaFxVnmxIjXkyg
WLYjOSekZFquk0LemF3jVhXIJi9dm0m3k9mMNFO0ktRyN+iNzYu9GFJUdbl0zKxXExOR2krHBiqK
FMD5kvHzVQiM2ulYo2AuUhG8BcHhrOWeUG8D0VxauvjN17srU1ZeQAAGiz5W/IUyZK5QguiaxqvI
4KDYJcOdahlOO9xLgwmIJ3Y8IbkbTfEwaaGj+Pgtx1v0v2vqgQ4r12IoqnXnSS51qwVN9ttsIoJO
zXFmFf4x7C3NqTQN3F8HbO19CqL3wGcDAQ6oCQansnpS3KSNSMSVoKTXmjHauW9szehb198jSl0o
eljbk2rR8SnITZyacbKryluMvszJ0mKHXEPSItep95EVlDurBJtoWE9TXm+7itqkrKy9kFebZiHH
KoiQYgZ9gfq4ry0twaKJRkMzh82Ejbsd8rVF/QtcHIfgbjnMNn5qNFGFs6s23ZgE0k/P+7mn5msX
8x8PDdYYBU8DzczT3JM6UaYuasQJYfwI7MrFmW97zvtMeK/3go3sw65+6rhwMxoXBv+65v45tiSb
KtpULEckE3xd6gFg5UWUeBNn/A1nOyIXc/9SH3v+G6cvxecx5t3vpz42R2VPryxSkI274EhSsyvY
2Zrj4QZ+wiJcXYoWwfJ5bkCEaRgNzmXnRk1BG9HzRUeJkrsZN+UFid0ruuspIX3KwbZ8TolzsFNO
FIIOSaSZHYvVuoQhE8eN7VkxadM0F8dvevHDiIR1jn4oagH2pOM6a5wJg7tJhUOg21MYcBIyweUq
ndIrlw1pMrk33DbAsuL8tmqfBfNFhPA5idjgU1ts811Pl7AejaVoPOTh91TTHkDKIBOci9U5W2JJ
qhxZjYgTLVdVmL7Fsky9TloVsseGX93kYUPPDmuY2O5CS3Rir72r0vyO+tVDhKeyKPFc5yVP8Evr
A47oo/I1qPXlxKotJ9SmLHTITBOWV7lx1eNehTMg6NVeq8ChQTXpY46hAc0LGeREG+6riH6SV5OT
KoQm0hS1fWiG7rs4xrdJ1iSO4Ym8R7W6T/THPB1gkSSuKMj1YtBZEiNvhaV7aSBbEbLhbqLw2MtA
7LrwtSyiZa6TWlkGPyBnX1ey/wZh7QMdagNyLq3soZbsEcYqU9c+GkG9NcV1XpnXWfCSSHd1xJk1
7o8Ase6RnDleCzoo4uob9vz8BubiPd/0XE3mgKuu2NxjocxgvmCVL3tbByJTlv3GlxXON5MIqsk/
Ult065jswrHfdwN+FUW7GvvAiQ16tpFOMVVetroAR4u2NF5NXbj28EAXEAEsYA1JW1HsCdx5Sgvi
Dl5rsWvoRHchRBVNIaupp76qg88xvP4hLOU1+V80hZkRu7xaWVm2MsDeFQW0ez3QKIFlr6Vc7r3y
um/e5CjlFDUSs5gF6kidx9OufNVyR1+8L43UFTJ86325teYKlmqYQN76AlBlxrUC9sHPolLz7dVi
VSrCreDjXGeOK3G1W7GB3bt4U+khLkzmIpHHzevjRQQZUZRTu5+YMCEHwBaCPgBZNsO1HDBfaeGd
SG7ZFD2AHlOCqyBjwxb5jjp7iYN2q3XUO/kHxE569jTarJ3Jp4ATe9WE44qdrBuNvVMVuI05Xlvi
qvRS2wcT30HJ1WiIFeFj0u3TsX3oqUuHI2ngFtgRICcDtlq1Uh1ftO5ihU4BBVWwXINXvPZTQgvj
KIRHHzDCGPQw5+CrBkkAi5UcYPCjw3KSlGWjgcWRwDfi5w446ObiI3Lxj3ZO51XTnaX4rmS19MWk
9Sg3d70KCa+oF2JruEIUH0XDWNC5c3qGN9KUpSu4i6Nml0X0vDxlMaIu+7lm/K3N5P9zctQ54OPS
RnDfvodvX7Z/82/9tf0jnw2nFOY/1EcKB0RWs7+2f9IfyIMwfRosZAagdgRuf8lR1T8QBykqayuy
VGnWnP6PHFX5AwG/zpbSUmX+7t+To5o/idWfVzo+Haq2n7UckQ94uprGAxJUI6qxgdZsnMTgUdXb
JVX0GI6xtAlSyWmrdEVh9ZrIwWVUTA7F1GVSidUi11ArCrF+bIbYlclWDgd4jnXqP0mCce0n0mqC
AdO2YE2kHzLCPCGY1gjseOgEWC54BsuZGtzAkkbYFsD3lJ9lzkHqiBWdozxK9GVkYTOPtY0eCqtG
tp51GoBpIl4pUekGqsBL9l5OH8o8bQAVUCE+1B2MgNl4RH50idW+6Wp4ddD5xrnTE6zMHDIjT3kx
qKukDbbejA0zDFeku2JSz+olbTVWV0YPP9o8orybW8d0PAcAFpGr6cxh3eM0PZZp4nZZdwvWdNUn
NQ2et5hdHEGh4IZepkFzYhWNg2gsFOaxskeMmgb2FIh2Et+W0Aua+6R/NfWn2FDvtNS/U0EIj2jS
o4pIseoqbht3ilgzabiPKZMm1bzR8uxEh08SP5UleC2on5UBSgakkoGoSC9uzTZ0gWACBohcQW0o
VBkHPiWFXXLUpGxVa9o+jrH408ZQcWZR5Z30ny4iOQyPNZ9Y6ctNBd01w6Y/6blNiuSBTviyIVRk
ksOFElEMAEaYNYODJmeZQFRJi6Ontrs8BlKnHyIhdnXm6yHqidh0GwmsyDetFxaG5NGOPXZKvNBA
BhT+45SzoBjvtQlWErAO9HRHUpKVgJh3lHelr3IolzfC6K8NKjgdoByKAUIGPA2S3hgAFDWHx5L5
d+QJUCAyo48IB9qKU22nPeq+AMCJ3C6b+J6i6ptXv+QYpsjF3HY9PRCRg349Pg9lRRnyJS6bdw8K
VBv4x0JQj+aYvihhseQ4dm35/TXxRqumoaQSL4S8sv0IIjDSg6axVl4lPLQ4b2eJcECJP4yeW2Jo
O/2dbQ8geIlKMm1PSeTrwsWUbygSwNjexoa2Mfg6ps5cJwmwd6rxafpOzeQ6oHieRcnBmB5TU7Rj
sCmS9uEjzS5qXrUJ3XcFJNmkISQF7MCUpT9ou0YINn6FZsvA6cA5rE4MWpP53ixMpC0PFU7d3oic
WpsOZTIcG7l1QQDaPSqHhP4ZvUenr3S3VLJ1bhrQs6BtgBsZqgNPFPnsit3jttVYm9pol7CCt53b
0fIfr3PoUGNIeSdq79PyqM29gOiDpwk9AvLvjsr6B2VasGiHWvkeJSWpV70zBW8C1x+W72azqziT
JeNStm4jcD1l+FrF3tHjOJiqA/KuDzFBNulrxySAbOXnlMFv65olK9wG6psefis7CKtJ5YSldhsb
gmvIdxJzRNrR79PHnUSdVQ8DO02OhV+tW2mdlq+jT7epyZdD0FHI3Y5SsapiaTFxJ1aJGW8sRENG
Jiz1gMbiDfW+xTQmK8MfCYIfltKYbTOhe8CRJ5sN4KwcGBHfQfFeiClROMJxYvWAyuk/J8nBhKth
gBQU0qNFT0dQfwTpsE5FtPojvx84FeizQJu2Y9NRfn1gm09tYDsKALxVxVWUb4Um0yCn4989YK+6
UZS1Pz6EyIDMAEpWsajqjRUYdjOhiElnyOibYLxoGYUiCUlcedtn+6l8CYbU1aEyjlK3MGORd1KA
4D4sLeMqLdkIg1mUS4RGiDOFLIMWd+dFKPaTYpPDUrHq1Imiuyy4t9hbVSN+7+HYAeXxmVFxCC/i
GF6PWfGjkbmPe49/b6b3td6MZ0oPWRihEX+uu8EegreeSkPEDYjncPAQ+pcMkxFclZE+GMmhb2hG
aW4OMXw0vlOMZkeT3rZZNsEoglGdIGn39OUgS/CCRCCGKlNsawOcWRhwU3TlPq85W+jvdP4mX4Ri
MjlF/FzX1FKtBxgz+6YN6FV+96hMdiOldtp+PSLGaey36LwBBoGCHBR4vz2mApA07FIpxA7NuvAg
sxMIbYZXVnEto4/L1aegmjewFuf0gnmuAcc1l9xXUiu9Enu5bmP/4KNBJFTGlniWKi1yWu+byjRo
mcUq8+7yPFki0JG0J5katilysxuarLRWtyLTZyNiHBEf6xLgkY/NoSTxiM6YlN8ksrHzgmg9wUWX
ivFJjTixqOZ6UgjVLVp7aMC/U70pjTuxv0Lp2oJa6zKULYB+CYNY05CzPQ57jfViSh918phoI7tQ
DQW5sfMLNH0KjpK6jBy6C7bFwuIF1VHMk2uOhwsBo0EH+7TUx1dk506ElNKsUFSm+tLiZJBisc5U
EdxUYisQoRWOh2peLQtDv9W78Bjl7Ifr6CaU1Y2vR9gwqkXF/jZAwh63wxsFXAICtPlBuo6A3jcV
KOYO0n2EV1MWYSxyIqQlUdTxtodK3CepbYFrnmNQRkizhaA4VvKoUOIR1deyjUHzgeersq2pPVdV
bdftBEpHXRbTtSx9SzxCAOHRCShJ5vPHMAlYGIerLOztoBvdCJpRMtwnQroU6uJdYokX6cuI3GsR
4YBSU2ZqrlUSGFJ46VG8nB+MsaLyJWlLJUJb3JZuydySqS8+/fMst47+KB6QxdmTQZ0nuw3SJw2f
h5kRtsUX5+kHaZr1gfQLDJrgeYs+UVvU1PDVRHTn21sKOxPMU2Fp4OI2giE9Fwn53q+1iIQImh8E
nrtpeh6U5KrLV0QCIi/ljd/oMmyxXFyAjmoCEsQS0MUVoinP+mja16GDfgdIPZFRzM+6Amra8qPf
Xfs+Qj0aj3nz0tavaE0OvYSkpdVsbjSy5+cJIkztX6H5vVGEeh3Sxh1kb09fgl7XuAvN6dryYFRU
liv2iKD8yfVV79iG0Y0P0YxEYV7J/MDVqspki8BhO5MMETC8TdMvtYBiQWpuKnnTWE8BuTO4o2xy
W5gFExs13UJTrc2oNtCFf6BhXAzCj7ksV5q3qdhvBa9Dh6Ttk5FwCAWZD7KTRaJXd4LVHarWeFBh
IvseDOlUKqDkSSvFT6/DnBI8U17BVSq5dpgxilqvbj1MVV0c78AdL0i+gIlvPXsCkbDm5KijuBUm
A3bi5CqldTQMtsPjuEfacRUT5aL2BE8QyFAA2HU6FCLqGB3IUoZZXcWPdc5K70nLsfd7unX4yzUY
76h3Mk/9FqXhLuA4WhAqoDbtSjYlt/Mj1+z0G79Pb6MqXhkBz6hFWEK8AmK3Svk2wrkbOoorrZef
Ana56QC6vdglnegGcv3NmqobhWmEjpo9JinNpNaOWmLIdGsbJM0q8fujxRKD8hpiYbUZh+JQjJ7d
jDyf3KV++D6YwFT8fQii3iirlertpYjyjPIot+y7hmnVxjcp31PIsgNOngX8R5zmNlUvVPBMoegl
/CB4DH3FSYMRdYpZvYx0Y1qqDpNh7CZEVrrmDmL93pTfS2i0iQhCuhLWKR2RUMIqlaaOKUgEo/YQ
aqttAzxcJLKlVov3T4e+M9VQea4GnpyhpDnxcvYOQkA6tfRJvsrybFJSqpeI18mZTDbKkWb8WtvR
/Ex2BKLsSPoQbKoJK3QbT2C32C1krrX//Sc5MRfOmW2cNSVRmzk3Mp3QE3dJgq2AZIB+/iTpm/Fs
rMItwsWF+B7eF1egzVxpc2HE08LlyYj6ieMntCJRksqfI45LThLrbp2tB1tdNS4xLfcXRjuty/4c
DWgQPd65LXJKuRF5Os1SkhJ4Fg2QmwzqgnY7uZpLUALhf9LfrQOfjnfSVpYiOfetlvFmPNPkJPTD
15yquh+W20AjkefMluXvr3FuGZ8+TIpiEgkHqElVT0MswVGlhj8fyFNpXEdIgDgM2ES3LXQlgqR+
CbRwWk3/eYX/HE46uX858hvTqBlO9ClOteOiVX6IgfBnJ/Fft5nOPiZzL0tChoCd/eTBRBIy1nlN
uoa4zbB6x261hMFmiwtYT6tLtvkzTIDZMz9LZui9QXybL/pT+Z70Kx1+pgLIdxXeTk5tRzDdbcTU
C8vNVwHdof/FTfs84OxV/DQgtd5WHAQG1KTYFgjN6kPI1eziTf26br3/zUtHDKYomxSHKN+ctEDk
PJzEQdQwd2xZghczoIOjhUp/wlwFSMn+LN39vbun0mObIQRkXJxaEDvULAkaz3laKR/lZelWT9kT
PMk3fcXMf/Fh+ZULwO37NNws9vj0bVqmMBZ0Rsm62hCEZNcuZWwb7fQ62v7dZtL8+H8e6uS5bLW6
KIaQAJMwh4U2ZqiLb3P54fev9BloxJdRTidJEFJeCgiMx2NB496pFxyAtvCJXWUZbLVLT8f8mU9n
EHVmNMkqM6V82pwTc8FoeQ3nSYtt2L20yF+pyyHbIbG+fKB2wA7P1p89wqpWmXsprv7chKJrvOdY
gX+2rr/ePDqWBAJ2WNZk6d4bOOtTPPMvzVrSuUeE3gjvNnFB0i+zZFpAAcaxNV9j5wx7TkA78TiS
Ka0+XQx1PndFFi16GWoTHXnx5HEMUfVkZsypN8kXw7PIDTR2+UdsRz/0RbtHI/UaXpzCzqD6iM5B
SKXBpeKLPJ0wdTmIJa/Kkdc+egd4p+lbtyc87S5wil24Z+s+QC13OMPvk2W4avEfLwTnYuTvrzub
L5/idHVoq6iOcr9Mf65/0QsN5j9fxfBortR1eEeW8oWZ9My7wpCm9rNcDklSnu/8p5e/AqJcWi3b
4WQ/f9XKztsgJtrC5rj+NyId54n567vydbSTBb6XIlELOkbzXuetm0FUOYVAG7vZTLC0R/JsL2Nd
/sU1msZsArb0X6BDdSySxN21KfNBv4TSzPrU7eb5IFsGN+X65+zz/3fjZZ60/nXjBddRFn5/+/4f
b9n3/7jPv735X3kg82//swGjWrJhGSyVmj7/4K/2i/yHyAtG2wVgKa2UGfnxV/tF+kMBHwKzRQf8
gdbmn90X8Q9R5RAFb0w3/5TsnIhtfiu++WU7S5dHJ3KYkyxbsF9ecmngIWAbjyV2SzFHXkprz8lI
MiXMzxmu0BlceLl+edq/jnf6OmPotJSgZjyTQ3yF+SKSHoLcWkvex6fbcfzzBfoMtpDPjiTLKoIG
CXHwqfPe0ITADHXNsskWSnfZZtiLb8n38UAD3IE5vOyIL1qo77hineJWstXr1lGWZHet4dVfmlK4
x1/f8fmqP32Wk/nb4CCsdiOfpcnu2zJxrPB77A3276/4hDXA0YtREEIbgAvJJhdP8V2QwcNCngzL
1l+Vd30rcxhKVpBcluM7nJXHweX4feF2/pwLv8xeJ2OeXFmMzJQcL8ZsKT4CF0I1ulRW+aP1Pu2N
n2gjLnq0o9IO9EW9GQ70uC8tj7wpv36/kFwNIGo68A/1lFI1dEU0VElEsEs8YPbt9orsU1Q25W1c
JYdgrG9My3prixFTrglNSp6Uq1CRf/hNE+9jqW0JZ6ANYemTC32atgGZR8mkt05gys/dWD9WASC6
NrwjlWvZyqCvW8OI7N7qXruJomUbC7Dos4HyyGjQ6SeYQLbICGuy+iHxSWWVav6Yn5DzR1cVdWdq
PeSUCRYywihR0EHYxeNBqM2DIgtr0ZJW1qi9qDUS69zctJzUy6D5BrtAtzlTFJSBEXCkIjFH2L+i
RTe1sz7BfKhbLoV22c5CE5rNFlil1h05RQqclOpO12MyVsHrYaxQb0lnPKh5++STNN7NqB6UWtfI
dX6oYvSDrf2u0K2XJhZuAq/6XuoVSNXMgzwq5u+GXq5qSVy1rbUZVOWHKXrvgpqsMXM/BVHtGnq7
UhDFi7pwF4wJ1iezvy7LnA+Xo9A25OgwGOEqHeudFPNoSNEhzhssluQoIfEOgvKqKxHep+YjW3G3
RnuCXCS7kS1aWUL0VCVzQb/ESakn4Nol8n81c7ScQCIMswh3Vju6aiHKhJgk6aLKZmeLSjSCiU2A
ei6gq7AFBlSPrjkSGy8rENtjaqtCrCLRiF4zbdxIciktSNIlW0G5KmlcKnlPkJfQ4Iipt6aB2LYb
9Os0qz6iKt14xvBdNphgKhIs4/hKtHSS+6zkKbZ0QOrJrUSgnp/JN72H/oXll8A0OcX2aiSvShIj
YjGLY6TjHad4T1pV73gafpQgXUVmulEb9dbSsJ4ou0RPZ8GizcnTt5UmUByxr4xlW47L3Mci0LDV
LeNhk9bisq1wm+UqHUI1WRXYAv2ivk210V8mSb1N+G+5xmEzGv6HYmBJ72jgiJraLvSUYqxR4n5X
hPiNoBBEmEn9jXzJe8kbV5EgfQ/F9lGSwqWcNZugifylVuMqyOP0+5ionVMooeaEunKLAfmp1hJ6
7ioiFKsT74mF5EClhLyMaWBeOuf/si+H2TpPtgBXdAVvyOnuzc9K+mGFZ/+JOyZgdwNSzq5A8bUX
xvp5jjmZ/Ti7sbpLEshEDqZfd4piWRrxYNLClg8YDp7B0TYv6o1/BfF8oXzrdtUyuq2WsK0fDJuu
abwVV8Fa3EWHS0eeX3bJXLQumghyZXHW0p4cx6ey6jqDkFgbaVTvvTcgtC8sLuemWJCxUCo1aozE
Y3y9VL5rZSJIixKro7vVpjqSTZktjdW0ZoK5jjfmu7VVHtGHQZZeXxh73gKffs2fx55//mlDLk5p
ZnqAHex6KZocImcg77A1rcVMeB53l07k8lxxOhlP1WafE2pIWZTkkyO5nxXUPCoUhTN/1Bwc05X2
xBfMtMX2APNoGTBfg+wON8NS1fa49C6VO85sy1SNOi4FRk1kY3byCRJC9gzDSEg4gpqr23OP76VY
T9vuEUzwqt3RD/j73/HnEX/ZmMHFqUOdEXOKcC6ZnUgz7dKZbDKKr7ODcKlOfOaeUsfh6Iy+aN7l
nlwh62EhQ3Xx7Pn4/GeBrFsTi7vpXKTVqwtXd/b7/Odo2kmNkWZ5C94jJnfc7RxlRTf7QbDxse+p
orr908Xxzmw+dVi5YO7ZklFCPXlbPCsdK8PP56sLr+iOett4TaXgIXUNO93Ap+hu9HW4uvjcnJkH
vox78qa0kjkYevhz3H4pLotVcq1vmrnMY1Mt3oIBurTpPPPNMiLZKvOswBWf+I9wjg8TqcTzu4mP
ETzv2tvM4musWT8a8OvKpYL4mQfny4AnO04fAXvR/jmgxDrpqsthzY6NlttquJIv115+qYYzs+qK
aXLkwmjzyxwfxBmkgaRG9oSQuWWrt56fn2ClLYun4SZ4U1jm60V1lXF4uLizPXs/eS815HsGdZ+T
54jKK0ZhbJ+2fCM0SGMXfntL2I/wrr172+pOfbFs61CUdgwcADkoW0+D1A+mpomYDYK5Nn//PdIN
RH8q1REMZ6eHKo1VN4LkSHD9jektmz0yYDtYoUKYmAq53Zef6HO3+/OIJ7dbsAx5akICZ9A2BcdZ
5Z+6/p4okWFJyuPl8c69uZ/HO5mXWjK+YDQyHoI3GcHgs7qkuG3LID4WcHlW0uP0IGza9d9vnEkS
skpN1niPsLWe3urSqjILrfW86HhunoJ8WdQsNsU63oxOdRs+R9hov1+4n2cOpoZocvhBe4bL5rSM
b6RZ1/Se4tnEX9qqTTAYG+0XdVOveKBWRGkKC+3lUiDFT9zsyfpqSFzlPD/yr1PDT01PiZ2E4dn+
IxxDxF1zCUrbSbvURcJh49Ixr43XuQRR2YJzqTdz7ppBXM/ISDxHv6w8edBjEpRJAVWS16rZqSLq
H+H291/s2TEM1bQ4lCOQPf1ew8qKM6tlDL/9ZmUbvbz3hAs84TNTgyF9GmL++adNkRkbk6lEAkOg
/69/9BfplpcGONncauYwmZPONQRatPLr2m3lt99/S2feNUOCu6Wzn9RBj568a2pnhF5T+GhoR2sl
WPIC4JgTCS3oV2vx+6HOXowFNA0PHIW40w2yLNbIcpDtz+iOvWD5r7ra3/1+iF87AtSZEFEDyaZe
zkAnk7UuiANnXO5ItEE1ZE+U0rB8uoQUXt4Sn1l2v4w1T5uf7r6chEEbzWPVzMKSM29Jze8G6y7y
ipVxFO4vXNuZafjLePPn+TSe6re+xXDz9p9l3mHF+UCZsSKs2PWd9On3o515Lr4MdvJojwMEvOHn
xRHJKw63vvycUG5J9cffj/Nrl/bkjp084jpRChUhhbjpHYV8ODD7a2kdHox4oaug9iu3fLo0z595
EL9c23ztn75IbxBEoocYUuZwHbY14Vwfv7+qcyPMzyDtIgJM2Dx8HaHj7BuNbSBgYfRvrIqjeHMp
d+fcDfo8xMmiHIkGKlmJIVoSxrRWR7buIe8qlu14YSI9fzHs3DWg1WzBTh6FJge1MhB5TlQiGkYp
tDPp9fdf17nTnjlHh/01xMlDYJECHdZixCyUyxvdt3Z+ZS7zLCEu1LsRqvLHJGvf2szbBWPneAgD
1aF7qSxKCo31WGWQ6erikGjIQ3t5U+TpGhexe+EznnvdCc2CCs56qWjiyT1twBZIZp8LvH79D39O
xLJ71IkEqqQHDf3kYlo2u5/nUlKB6k15TVt3eWk3enaCw0ECYBlJg0Tj+uuTVahdIeViIfC6GHRz
6YsfKrYn+kpcXzrzy/MjdLJHMJUZlS6ySouyenLj08So1SznivWkPhglfNhmKG+swHpj4gXRp95H
8rAS+wDPWQF0IUl3UdwWlNF0OFlwp40peFYH7Bdk2UNca2Sqe+DNRSB8s6d4MNpkVYp411RfffCM
8HpUvHVijDeir19AQ/zabWOe+XwxJ49YpY1pXpelYCd7630OFDL32k3vaHbsXC5fnKuGmzPe3VTx
dqi/bD7UrDQIUOerk91p5f2QnDncTLuNnqQb6We2meDkTmF7t+m33z+mPyNgTm8aHXdKhChsLB7W
rw/IJEqdVKK5tbtn0+2w3tnhjpyKlXRbOppbbmSnOyjAhC8elC6NbJ0c8HPLT/R2YORBwL4WChTP
xw3g6itZCN2wl26mtEXLadZ3FWZ4UE3aro4j+ITSuyyK7wHq8rjINoGM/v3Cl3KmmoTq6H++FOt0
W2AprYG/gy9lJa2ExZzvpLj9vxGAdPYxmw3+NBlxYFqnmxwzLoKp9VuYTWjFCEG3/RsQgSj+smV/
MVTi7BtKhQyeAByTuev09WbXqUxkesRog1Ci8VWRNmX6hN1RPYKXlGwiil5Cs1iDQFyjrDx4peoG
kbftjXTD5983AJngZ/SPmWD+EILMbcjT3XuZfzsY/Q2Khw2R8NSIp+aR6uNblXcfOIHxIceCfeEW
nZtsONfSolVRP1Py+3opoTpWQH47LuXZ2s8dcetZXqZbIkzNl4bTNAfr6grZ5LdwdamAQhPpdKZT
aQtzEOGO8R+/SMVoAqSK3lEJK+oEuW6Re09ljOY8HGRtkXlVH9lGpfmu5xNO3MIlXHWj2b+1Svuu
4tRH8owoQmkbA0wzIbKCKWCVsjBid5047KZQynA2SXi0cp00cEFC06Ao3UtfZq9GbuBY6lJaFn7Q
EbASjtsitzLXi6cHkhlIBfAq7Le5qTpJbKQLb5TKO1Ond8k/NhP7hnXb1SRt+5G1VDGt2oGpD8s6
7N6HVmZplBXNpRUSr+UIX2ij1Yhn5QQTFlTHxiqTm06MOOZVIuHxPabzoMURZZZqsiFKHGdAoL1W
uocZIjNmCxQhuHGHDw4+0oLlEqxfPuDw0jYJHbZuYYBMdMROlBD6E+feVOq14gcvuuwT5zjRbW5i
fNCV0CODhwNs2bGocrubMnPaDmm/2DSPxSgjlEXvj89gOXm5SLKnhDHJmGRxU0qFSnqKmRiPigdb
2CL1x8qjI+ael8TsRiJ9+UB1mL9FXXtNDvM+BJGzGDolOQpSMDsPRKVXnTBLrAb4aqOvrJbycpMR
GiEhvh5yOF46/hXSb6xm62WjDrBKpLCvNO2xxkdOARyG2L2VxnD/k8GwMQTS5PHVkT0SbO8u7iTH
6+JyXRNe3nXhRxrhkoxrA76nQfBuZO5UdfI3aTzsc1X9jtD+3deHW8KSRleYyu/abJIaUDMvQlPH
4FW2AYwFmp6h4Et2FGTkDerY/0PKBhbZ4mVpK0q5qRX6D/gfn2hOLs1WudLK5M6S8YcYgihs/KG4
MzrxOR6yKz3KrjQBRWmqkkVflDLkIlOo7LQMLNImhnJhqf2x9rvnMoVAo+CJFry7IOm+JVbAx1Jr
nlj6fTmesjSPrjDxwdeQipJnIcKuriq7Xu4foScfTTN8owtIGFsT3YdNItlhPxvQ4+5Kk9sA1xHv
RzFE1Bwq+S6y1Kc0Hd4wWx5ltcaHWvmHQWzf2IJ6C8ChlP3prVEGxUAv+Xbqifd6EW6MipeggwIE
AsN4DHL9OtI4G424uf1Gf8KTTks2722m6GahGMCJzBFM8BwHiBbdkpaDCtXNNzhgdZmSHbPsO2fY
8SbhiXRaZXqtIkYMBHxRk8ZlJvgyl5aSUpWssHTHaX8ddMpa1Xi9ovE2yzFNBXJ/ADIJd966HdRA
dVKjWXcaUngNG4+Sadf1qL7E2MizJCLMWVPurbGjS690V7is1moCA8GAMJ6L+SYYPW0x8cqrENUU
1dvyR64kL3KSwHuLefqwrlG/CcV97EtLPctcypkkwEuRW8ThMdfxaOnxpho6t66kQzBFPwQ1PoR6
w0OQ9o2TpMKbDMd+IRvpoxkhBY5qusxGY9J4Sfq7aix8W898ByCTCYKstrayh4NXSNV3cq5ppQvq
Pg4yGpWwGewmJrfGsKarhErbQcwAghKgsfb6cT/8N3XntSQplqXrVzkvQBta3KJde2hxg0WkQDka
HPH05yN6xiYrMidj5twds7a26q6qxIHN3mv96xez9SRN8m2hRHfXeIGMEZ3GWvWyy4CLGe5palHH
iO7bbT41gTUub20yfG+16UY0mpcMm3O3Hfs7vKmQHsy7RUhHHxINXgtDhPfsyG68tPpjsWDLZ/Z5
IMYXfyhanBtQ83Smdael47GIsmNr1Uiz5FBfkr18zZloU80dKsE8EjQX6hd9n+vRk1CCUSnmUzEa
CfqdtNou5Yz1iDAd+epI/1yG2dfrK5Nbme1f6UbUuXKu4GDdsp+WLP3rjEe51MfgK8OT0KsMzipZ
95vU9FMZB97VLS6RfhoNKs9r37y1MdLJTu7RgkRCtjEv82UbxWrJ+FhXPKMh3jurmzcNtVTY9uJN
lIqnwrACxeqQobTeHJMGYFwXedPpCjK3ijxxS+kQew24ZuRt+zCJHC62JGfxgYCc1UW/eucwspdG
fooMY9/WelBoi4zrpBnmXTNhlNW9JOO8+rZ7l8HwL/38HX3RSeFcUI3LYhvKcm5a3ZsX1IwMpzEv
actNNOMG1KqFHfdwDJYRu+A0XbaLZJyvRUw11sl8ydl8VjPpUHXp6yCSjSVV023bzoCSqfkyXaxN
rDV8dInxOJr9No8qYkGrgXBH8XKDNyTxi01l4aIBXzjD/1CD+pHhVukg1HiLWd27xkpK2elq7cM0
5GpLCh9nO8fXw0VpMHJfRuluRofodoaFR89V3ZYT/Uk3shMrEa4VembcNQqYtBYRCtov6ZPclZGf
NdUSmu2UBoXchqtNuqyWPzBT+l638VaQysfLJd8qw4ST4LDP1c4frPJkdgsPxiDRtRobOAjx0FWh
McM9QB9WOli9BwiTX/VroWAlzl6riCP7SRrLiOym6S4lsuDQTNnFLkVEcVYJ20TSuwe1b8+qmMxP
lRlZiNzAUQhqmVCJYTb895JtLS7/0WkwayKlQePr5Q0zi/hUscm6mS8FPDJ1zUqEzb/yM78ePf8G
P6yXkbgI0y2SjT8IAL+gNQZClnYBTnR47Ha9SJ4if1UA/t5Vf7rGJ0RoVgcpzdZrdJ7kr1zzaJPu
heBCzf4VbvMHdc4/7+cTjpBepHwCX4CT5V7d+cgc1OFYd4g9cbF0dNO7rwhiX97dJ6iojqWJDfLj
RfUbY5e4Ajz6NZs5236ZsPfHtwUXQyaeVwSj+NSRxFeyvgvKbO5O8iEHaSHmVvGHNgep5xOmDnD7
1P9IufvvtQm/NXjrC4ReD5OWOHFR+QyL4JjCVqPDu6uBsIXMoQXeaKjMBjwAFgkre6k7jsiQhe70
969g5YH+/hn8culPKElqyIVIYU4ha4PznS8uQUNb/LrgnPDZ+dmu3M6h9tUI9qurfoIzqm5J4xwp
3sfHt2wU0/53+Cz4nysE46a7uzb2GH41N/rjN8+YgGgnUrB+G6r3VzSuvc7NrsK2fGt5vbd+81/C
XH9cRr9c59Peopi5MpQm15GD6nH2SrcJzNqGFeuifr5JXawrw7+/x9/Jqh9L6L9u7dMSwuNsvtbY
tDjmwXzofaK+NVoFv/RhaJ3h7D1LQc04YYCa6nZuQdiD3drLAUeAjXD+ckf6rR3+9Gs+raps7oYm
Ufg1vdvu+83Fzw8d1AWsRZfMSZ3RlTwxxJFZ5+hk2vFFN77uQb9t7cYHKxqpA7yqz1t7xkvuBaTR
YI3OWGDgZTbhNRHfxjjF1sS8+fvD/+Pr/q/rfeaGlATSLYUR4UNS3ieERCzm498vsH4Of7kh7RO6
INdC2jUKF4hx4Z8bzD7OY/UFxPjbNQARmDrh32aqqvSbic5MfoyWFRPzmfy10M/yuCv6u7/fxp83
m1/O3E/3QahapY9Uj05UGqFAZIKNRB6yYTPiCpZWP4tm9GYLa9UGbnecxeF1Ed4WM92NrZDSW2OP
M4nLmf76ixXz51/2yyv89MVic9xE14QZxDqdUlI7e5nuUw+03L562N60x3FT+WA3XxQhX17302er
yIt8FWaWqmZbp3R3wahvCFa6AFpJO79PwoJT9UuOgrz+sX9bUJ++z5RYyHHIuF016KE62+V3eBEB
HFD3+thz27mH9StzCrfZxy9dbTd3+akT7a9GWR8H299+x6dzoBvaSK01FjZmb4HudTC/m62xj49R
0J61DcOtwWZgARSJ/0rxoB17VsBWa20hMP32Rv4+OVhge8Ppf/CM/riHQS+zIJehrPgAjH+p3PpS
iMH9eUYtGj6pYlZisRA2WH2kx+v+irVSqIRoWb+pjGj7xxQTsp/SI7Z01zfpZ7fBgd3tvpjY//aN
rtvqLz/pUymUS2kuKesqncx3wzgoVwMk46uT5M9rw0K0xX+Yrn96J5iiJ2ORc5G1mqwWuzrqEPMN
QsqOiRN7pqveiQOkvhb6m46s35739Y0YfnWI/mlThdCCukiGr4xu85+b+ML5US4tCUEjtBVs8uzS
/IpB+NUlPn0Fl0jGCV/iTs0DThtxqH9wkUyX7NnEW5mhqfvlyfinV/jrbX16uqrRN8xW+eDXpzsv
VJiZH7lgjs/Rc+yoYX6XHb4qDv5YQsMvXglouK39Rroq8oxchwZ1g0aRRxcJs0DezID6dfDltf5U
y/56rU9r9GIpkdrqXKt3cfcMs5PhXWEC1YGx+eI0Wffkz5vHKnzVNBi2qvaZO12PdRJVKyUz2yTn
lW9Km7mVHBk99v9A7/bHxfLL1T41WeZF5HQ0PwigmJylC8ORjFbkWw+r7LimbteHL5mKfypkJGYj
FuG6uvwbzQkfhKyfJmjL1p0ZiJ7qKSHGYt56NtR2/7g8tgj4q91XksmPpvS3J/vLdT99GNkC4C6u
1523xTHGmcyb/NGLdytrUTkqYCFB586+8ph4CDyCS7DNzxdP+Job+qeHDvmVPcBYbaQ/d8/Z0s2k
TQFSdl4U1NgwPZb+NQTQWwn502vuZtjEfbEB/q6CYpeFzbZmXH8Mwj5VKZe+bi6pwt1ne33b3Y5B
5hPCEAxutRHdaJe7lvvlV/PnG/2va36qP0go6vpUXgnqiXNdhc6SSxgPzVjqqGYwuyj+va/2oj91
Q6qG0kHEOFv8rdmdhLbIQGjWIiAOVwRkXPWi/2/d0GqXgN2LAgzyeSePE2lIxpX4v87FqOk2+TY9
qPZIp0dOEfy85PDFzvCnIwzXhFVoIFPOftaxlQNGp5JVQdBjv7teYbumuyU0PGxoJi8GiPL+o5D7
XwlU/2ce8v/f+Yeu7cx/L2O127RPu+T/PKZtnJb/Z9Nd0LN2/7ASXf+A/1Syqv+SV3MZ5suoT/+p
ZVX/ZbKRQ+PDGwXawUpf/U8tq/kvBKQa3uYmKXb//lv/mWxv/gvLGsmwRJV/UwTk+t84yas4j/7z
TOErQC+Bp6lFzYGk9tPxPDcdJmnXghmSpGMT3JP1eCSJBvNA9/I8+X1kZ9IU6IzD9GafZAQWNTti
wiX91JrbvFtj4SZHNJ504knahzjZXuqtKACMSw4cWruTnmWTGAjyw66TK0jvYM+jfs6s1l1jASV0
ltZjrZ5y2TfGOMSKy5swtE0td7KYDE2POeWnGsEdVzetUjk6bp7XH8X0MpPhPePndMmY+AJWg4Jn
5vGSbSVtmwq3w7xdrJu2v5OyUzYRfEKMi4m5o1BYtlQ+Q8Hy9O5UFhusGMsiwLazkPcA4NQpfX6Y
r+FY7asf6Y9qDqzCzk4WXTy5MrvmYB3TV1wGe2d6xxWS6Ahp2bcnKfM3yanRXB1Lj9H+JnRk6Doi
jYS7bJVDGuD8z1hK+IADHlQhjGJ+5g89MWy1YNBsPHYjgwD+StqljClr7VCR+K7OVGVm7Qp1HPaw
1EccTUfzNBHS8aQyDq1NRlxEb/bVj6EjXvl9TPAwNkVbY0SnxoGOjxjROObFzirdn0UFWSnyyRcV
DynjmMOSt7TIiTTBMcqfxLEgWXNixiriIoRXZj9poLTWTodvPNAUmvl70u7k5rURcoxSCNFpXi3R
0Wliy6J35AmBsPhIzHGbM6MIVLut8b8km9s8atZdmqt2PeyrBaN7Rn9Jw1pjtoH/jAuPxNZjGBHE
K942+WspPInW6bKGCffnCivl63IbFxeb8A5m2G7Z+gqWNCa2WERI7Yf5Tss2MSlniH66/CG1Avka
RB3+s+D0W606Ns+6LTntrfpccminQpB5V1xYWnQ76qmubs345ZLhL/nDNP2R8FRcaCthF115icts
T+l3sSZonOZduxOiRwMaUL2t1acYM4eMhmHQDzVmqaibDJQFJLXfSeNNbt0v+THWNpbpKY0tbGoX
68x+OY9FoGCEKldnavCL9s2KttBCsGe7L5uDjK+dejtkIXm5aUWCtNum57E/mzO0J3z5ZRJMineF
9vC5wHwrQESoi17KSBSzOTVoFmb5DNtvRuFlXvZyHV40fHNGZ/FJjAG75tPxKnGjoTPO36wXHNtx
1tzi5abciWhfrXNXPpr9Q0LvJ2zr8W6MRltsb3vrR4lZa8EwiOlFyrTTuk+043QJL54xb830pMqn
yDrLDULNdHNNtkOoKLeqtivGV2KjtepBzk769E3D2+11JFhaO0uEOAvRd6O87bLTkN1fr/eV+NZf
b9aRcSbtNOWc9EGebTAymxlQmcWxjjDIf1gaHPSybdLAp4u+t9dNo3gFz5lUGmg8YutDuujwFX0r
xzsEu4Z6jnuKOpy5y8fFuhUMfPC+j+rzZdwm0W2lv071A3WI5Y7Ag9VJ1m8yOhX1FI8/5nYnIr+O
26dUerjmEAVJnmep4z/jyGt5pqHgEAIxnCw4Obh19qOTMzDvcOIWFjHE4XavN+l5WIpbSdpVwn3J
jyT+rBaCBkaANQaa4TXaISfM2Mq/jWw2pArY8jW1ERvbKW6cs/RmYNFvtERS6LIvMtlrpttfjrDz
vyvdf0j/P/xQfq2A13MAbr8mm5xG8OA+1YBoYLNaSrCYm3xze43exuVUJ0GBWbrMRNRXW2pifHNF
Lydf9UEn0TMYFH/s/MVlzI9Qy/Syk+nKd8JxPHAsQA+Zt5fsRdING1PH1rlqgTHDsnCG2DOYqDc3
pRRIWZhEXsKO0dwN6SP2tCkI0BjKySPMFk15k2nF6cgZwvFHXvbdY7JZfFUOjGwvet1NSS4ZynJy
XEP+ASVkoIdLTvYoaKE67M0lVK67PvZmB2a+fY0wZJ69VTuXQDDBsJndYzdlEpPr+6J4b62XITuW
ZRhne4q3K2prWGHs5+g315jQWwJ8JuRabMPbejnypzhQ1IAOk343s4RKwiTJw3XT+8WboGcMxC5h
Ouz0kyN8X84X05sxPJ1vUkgCZr2Bmz1bG+vims+NSDbr0SrupuZRig+SFBQvXethjdo8xC4ZrmxU
s6OKXnb1DMNLSLdXw0ILyd1cdPRb+c+xDPUZJTNpnzfKtNWVjdnt5hTHSpvgI2/x0m8cNZEVtMnN
akCJtpfiVycFb3iNy0OpH8Pxqb1JvC68bHrVgZWmjm9960ptaMUuYnJDcdUy1CJ2Jk6x8abITjWJ
8lHtkTHY8QSKm9j9KmPjN7r5x7JcjWXIZFBWn7x/giKDrlzknuRivGz0QPJhKDBnx/8SBm1xwvJ3
DL+85Nqv//Yl/HLJT71g0y9jAVPUdLN9QdSAW4TyNg17075ihOqo37WAayd2WtrS5F62X3Vj1mfA
5PMtf6rISlWPlQLeHT5hMOwXt4pt4DjffINbxxSdKAbzVTv336xvzdEEdBC+NTuBvNrv5kP1OLzl
u+K4opvVjcapfQO3ymDyccK86qDfQbSImefZaFQfDa94KCDvM/9y8fK8lwpic0AXm3stWGUYqyKu
3LV0LaNrabbmTAdVcfBIXS72GNkJUa20hrG/elhofrYpX60NadNb4dSc1CfCJ7wVESTde5uf5LAE
2Pz7nqWsW9LfXtQngCKijb6gAgS+av3LPayUXXaaHwlD3Rq3VI1MM0tXEbHgs9P9hNc6nvQ2rVBj
t1tjtsfn6MSpu8EX+ZW4ka9GMr9xPT+/xk9z49jCE6Jp+XXC3egljvxATEq/097jH3nsJOwNPyLY
BV6KRwQjjn2HLQK/rh4d+XWoXDkkTXpXvGua8/enhlrrc7P4719momJDCwlt9NMCqxtLx1173eop
98kjBCHDPxZTMey7ybVtAtyle599vzN2Bb++3ukmTJxdi4tC43K+NqXXAI02TnWIjxpUxsImCDy1
kxu0SEA3tQZyg4+KiynOfTy5luSK5Q4eq1S8EJkomn7V7QbcUQuSmxyZYNOUAFfCgjm8cbe18VfO
sFjGuFH1rNBIAxlXe1IK766H4X46pH4S5Bdc1NEMEd7rTiGnZcGRYriEW2HGPkpeD3+Ii4Kj14Pd
gR7xhqlJtDvddOqzejs77Z6/p7jdz4KAjZ/LHQfvUd5DQHmK6XwE5AKct6mtXJ2CeBAyVQkjDGtv
8i6hZWCX7S7hFO+LaVPhUQgmpmFbOJN4aquyH50Fgl6dAZdeu0s8JDlq5V8jlzpbWuPtezsxX5d6
o+ePff80lrBlveS6nUkhuIRdc+yS3snHlnwqv67tpdjnSmCt1V82uTrqUYHKx4+s5541AzBHM9X0
9Azn9i4v34st8+XatM3HwnAmfQOlnJBjm3JdTDfZpm9uEiYelNpMYIabHLmQdZw5Ho1o2xQejtqp
6bTTTpw9Ae8u1YuR7+eHQQwU1ZMGykGYqRSnhAhgU3ua9qSWdrcWETIyIcoG6LWTbBRYGUPlyG8N
9JrypzDu6uhQMuKuTOTAd5qOIecDhF1cVqYZa2Qn0xxJOZqdbA/T3pKP2ehMRnCd/AXbFqzJp9KX
oZUKG3b952zLQafjZm+nj+rPy34iHTB282NzZNFeoEdesSG5bigzDbeh2jYfYikwpH1LM6Y5nRJW
uICn7c6QnkRsvF5yCzVYCqtywUnsktjXe8B/ZQgGKZTUh07l3OSkwZtDI0Hah3acZWGxv3oxyYw+
qwWej12luF+HEuSQm2l04ZL1ojNq527cqO1DWdxTLBVLYHSHuA6iJaiMXW1t5DKoYaKpPqd7FOQh
+QcaEKux2OQP+TXpbO05l14v8bHm45Ck85gcJGFbydsx2+R5aEFsUrzm6pfKEwQ+EHYSytdI1LOS
HQt9CzGcCjMLJjLNGRjRoEAs/a4ox5nw4XwnX+4HjYQZf0T48LRCyB2W+Y5+dS/RQY8PqvxSaZU9
8hnpt3Gu2wnhbzN18Zsw2FfBTyRXb52OmRXGSda9bmzF1IdWqr1EPwbV5x02on15MNzokHb22Dnp
O9zhavESGh/zzWxpkz3sAJlyEroh7JfWFauzTP8gSTbESf5We/ierTJyvubYcIlSOF2crLLhHl6E
rSgywahu8mHffse0umG67hIZqbNFJBuiNQxgr/q7ebkzhmmrtn6+bIysc0ZG5NaRQTkmwxfC55+S
/UCUgItL+0KIgOjzTMvoUOXbxdiUgs+WJYg7OnCSmpTRltWgIj/+nZAQveM49kBLGiLGUr+Ud3Xt
LD9Sdwhp+k48OxxtKJ/EfBMtGxNDpBC6t+xalJDv8IHhYlp2psPtvtgQzOaOvc+EMni2CKfq9lbr
Scp5KgdkAo64i32cdPoX+cncpVRa+CS8JV24vGQts8RGp6WjZobvQPZITjFOw6cQClpjFiE805cA
tMYlMxgi5lckv3C+ZTPetPY1vV09SQrdv7hsGwQ3CFTSvNtc83FDDuHTJRe/yEKTCtvWlrPo9JsG
K3wz4K1mhCUEWAhD+0dlr29rP3rBSn/69jF3QY/NYl26jYhDxabmh7mrOrl3DcKhX6geXPIO9gQm
pYVbdhs8evCBcVbzwLLwlJksd6981x+RZXjXneA031AVNI4Ibf11ubpj46oeED2lTT+6MSY7UsC/
NwC+dBMeEl5z8RGnzNegGLyGeerVafONgiUAFdHs9VlIGFee0lbueomlYreV2zcesbzD7ccDmhzl
p0RKWh3g+QZP2UVtAEhQOmBTpKvERijxTjWPbYs5bf6AByE5zvJxKY9X/MaTIy5KebzrLyF5giTw
5Pme4AI19pbqeysGlrBHtYv/ANok/DYP4nJMmkeitXIzSCqX6+R50OuHkSSqwq7KQEX67Qi1W39f
FGcoAz6TlavqdhMRUweWWJ/cdpqPAxKHSLojWlacHK04LMoDJOr55apvG5ijrH/zZLaWTb1HElWR
3CoH+awdoD627OIBYaWsRCiUtYlXgkGWC5qYZ3GBYDy5zYacB8J1jLceZ9K7jlxcI6gDshdf8+eC
KOj4zFlEJn1WY20Emkawq63LBLFx0NjjWXg1B+dKdosrumI46BtSpKGPxmE9dY6kOaJGlrK/0h96
HZbozXLUREfsXqaZ6oBAuiO7Y9LThfktHArzuBxltuHrAThomd1C2Czt7qrfiK131ez0HrtiK1we
i9aNFWfB8ysLpMGnz/tmHPSLD/tb7MM8CgTNr0R++baZj4YStGXYxNvr5Ua9HjTadXQQdhNtr0VA
9Hs0BvMLxGVxkxlu1TxrOPlnd5HgV7y3wiVegEfMP12zSW9MsqJf2h35mekq+gwVycPQZPYL2eZO
U7epbUI/pHlFBmPg1UPOnFm2J2tDY9qz43SwZF1J9pLva/djhiS8NNWujHeS6kTz6ao4dKRXF+Pw
glwgf1KJaXBlzUddpD6kHoFKPybLN1+MMPWiTbkbInpTPcxbt2RH2CdECGTuiGOOZE/31olj3863
+ptgchxd/HVwsTgJJZC3bNMH4wEHrLzd9NB5aQ7573UyDmeDNyq/8FkU11C8s1o/lQBGbZ0lTJ5Q
9VhqfnnZ5uXtsrr10qie2ho9hL0QcGfuOwyg4nBJbGXfPZD7Sc5ZzbcECkOCQcKesy88ihk2NoQT
sqPsgV60p0nd0KQZKE/89aXoYfNtYlJlAK35hgSuFaT9g6r7BtkaYYuOz5NVr1e2Ld2w7A6gSm62
GzlbSOuQiCp0vxkYW2NSAtbxzMdC8KnTEnpOcfyte65DgvWe4HHr5M90L2lL436XdTZqm5/To/5u
Pmciu62dKlgs57WdHA3dBT45lj/VATeyFwOL9dklaIaw0/Inj9IRfQIOqmfBw2wwuZ1u8zisMm8c
yJ4glOgbCcLTcGSIs+Ex1B47HEV2OIfSi8z6v+WDxjpXJ/cYswuKVCY9nH3gnFCOc+8K9e7Yndsf
SXDZkIsR+4j5Om/2tPvhHShztWVV7qBe/1wMr013RuoBJyoEKE37KHMkCDGQgWRfAcVNnaHbCNQD
Xdh07oXik1paD0qs/2v3I9fJ0TQ/71woIars9SC+C3E23iS+CsQRSeRhOnFtVwkKByfL+ULteG/i
2Fr/FGaviWwI6+7IfY3v2avV2As3ymF+KzNgvrzi7wwRdHlYgyt08jz4kM9p9qaSUPnT8Cbncrvu
NzJBCG4nEWzojHdAq49QrXUC7uliUjLjneHcQ0HoQ3ZhjoFpoWbhZLblO/6JyF6daIb3Fn9NwZ5O
BmeshDF34xGWmt71PAvRLrsVeHGkMQQ/iUVfH7akA5bSoez8rD5GQyD8TCoPyIf0+gayjEtw0W3L
xqTa+d3ywJyiKg9tDLXb7m+1+Ebh/XCP3aaU6E5Hl2WBJ02GJw8HFHLh+cSm0F62lJPYD1rlMRe2
guqP45P4XeA4AFWi2fp45+Oe+cx1W2aODHnoRT9dJpZeQ0FlLzfk4oDxD/FdnPy0KuRSNAsuu2Vi
+QOyLU8KiJSkxncGdmRSUxCGSIvXpK4kHchrEfARbt2EgBXFqQGhJM656rkLiiB5vLL0OF+hrV5v
+tytB9ci6U1068uOgDWFgq069vEBoG99G8otEwzCWhLTWejaEF7cDpIflaju7Wo9BbYzeMHL8Lia
CIucl1jJ0P6wB0ZXArswinSFR91Oz81yJAEYrQV5RUZF9oQ9laHwoNA8Fu61dDmdFhH6fsBn/E3/
xi41sgZ4quZGhOebb2N0D4NjUfszbaZqUZxkl58uh151a8nXSBXn4+rPKed6Qb0o7KrRFyq/xBcP
e4qRaRKtCLxlRxkPNdJHNwmig7TJXuvXDjPPOZgm+oD+uDj/JtVoD1bnX8VTf6xAYm47xhGRTbTO
a4Ke4KnxRi+C/5feFm/qzXQS66e7PD7jk2cLHKzBvMcr9Lhm9Wrp/bRVtnF3EC7hSK7nKJxq5UaK
7nKLxtfRxjcWUvI20HB/G/Bqjb3hebkVSUGabOt4eeK2ntNzu9jNZvRn3FvNHfwtDB/V9+HpYnnC
Fpfxbo9E5hDxf+7a2ykYwP7mG62xOd59VgZBpqX1DFnJ1u/SAye8xzzF1t87xUvd7ukSOx30MJSL
zAYVJ0e54VQvE5/8Q+stP60ZIkNOH+UQtaohNecYJCWZxkT2ScQbvoM2KVTDlCUwwyNb3nNlsLb2
ds1lxjxJdk1OBFBWGBnRc/osVzaw1B4BIxOq3plzh4CHaIUlUlqmfHWaMlp7b96RQb0m6uAH6kSh
TtNsl2uH7bJwLzJhJ2xmXvYAPKQ/XF3953yTVI467wcbidoyhl+yecQ/4jCY9DH8lTVZ/cy3MydN
iIY11YVuNCKZ8Smmz6V0dtWFeFTXoLLjFRaeAQdNd1sKR7YxlC/3ouGmxNVpZLKSa0im3QcUM0V2
DShuYvct+kJIfl7v9RQ2jK5q1zgiWdgUL6TPaUwaJFwPbcvLHgkRU4KZrfBtzFydWO3M010ePg94
vs+YT9hNB/BM6bahVonvI1tN2Art6MQIj0lE/rpChWtEirUtPT5lryttXuLiyb5sy4vLe7jmNEeu
tZDohSSUf3hOCXwk7su5vgplQDUPBgd8MW7azP072vUhavmEERo8XqR1uF7hzf4JPyY3h+ijHhQO
dAazZqe/H8hRvPoTCT8mEcoOKp2Kz7F/q1zSztjqibJSrl4FRIOlyfHvP0f60JP/7fd8ApeHTjGL
awS421s8SUeK0bWSUZKnN4Bh2YbCz0hc4thWKbpRhRf1dNFOefRT71+SARuNINWOS+IntSvHPlAc
fluWwXpNvksEnSR+WVHAnismra1XKu4snjLZpqslPnB4p8CcET56ahFEP3DMjYH61nizQwyorhcb
crk9otiaLTKprnWkjlrTATrJhIPCjrJNzipEWVrGhakXHNX8UPxATtcdge0gA0yb6Q6vMWceNkb6
REB8Ku9bhJ4qytJjzuXgvE5+2dCXn7pum+shcyCdzFKmn3i3EjzfJbeLFDT34FvDt9FVqdO9RmVg
eTZZdpwnSWi+ExlE6JBKGZjfVWjj3fiFVWWoviDdTOkGIRljpojJ7w6gcAoW85DDMRyCxDpFl1Xl
sht/gDuUhyQkFhz0piYghhA66ntPy2wamfpGG+8UAIHJHTR/UbwoOzCgHITdMt2k5WEyz6W6Q3cL
3MPEOMpu8hyKusuJVUf2cpYhkAEb+jkSaM1pPIQJ9LsNBxB7JiMaZS1oBPSItumQs6RQffVfMYI+
c50AeeGdYN2kEPUOL+iTJGBeWlmMryz8ZI9DQKD5UurWvkaxv1GChpkZHGjwzutBOA9P6hfjRNhq
v2PzBlIzDftTHNfxV+Xv/8IlbmNFR4e/7m3k4YAesMjJyrbsUnEk8UcN7ti+N5pvSvc89XbyNTAT
IMMlbCi+HSKs+sS7ftfz3XS5KatwrXblk6DhJ0e/cjXxtXHI/bPe6Lho8+TvuAMhNUPFCJY++bru
YRaslaHB4Dc/liZ9xjuL3o/hooyHcvTb6awIjqAFpCwbuzHoILHkds+JXm/lLLiCeTya34zOZ9KR
nsmyGq0tLWdJRxtr53wg1s0Fd9hrs23U7LEOf0E/iyyaW/SjxUdeCRa5jsTKcIm3oEPIMogqQ9O7
LSvfVAPwsLwO4+sR0KwZ/SX3TDik+FgjNCN/U/EVzW1kr9ZcwGvpur8Y/loCI/4FQpmc2K3erTQY
5i+2TP0zn/Vj5fzy6j6NVS7o0JNqPZZo093hDVCO1FPBA5sZfuqvHEn6BCedApWuM/HE0QVAr4Dh
heOgukp+mHbsJoWjHcW77L0HaG/97rnL9jJIGknDV5vcXXk//ZwFX5jRcdI/alKYle7yIL+D6lZh
jAoYKrJo2uPT2gVc6MOem4wmg9fzxRSJfPY/LlXIc8hBIFUZn46IaIkiYcBi2pVOzDDE2ZZ8hMdA
D8/RK7BU+gj7dXzLRc/omeMg2wJUWY9owr0xrh5MZ5a3M7YtDKVP7OfYmjOb3oJq3TOr5ng9mV77
gXq1KC0aILDblM66caZN41i3VaC7mV/wvzN34eap6D+8yUpkSwvUQRr4wjaO087yZoKzeLJ7Zgow
JYcgO7FkqwfVFQ7FPgqlrXbTFjvt1XhQEl+/hxlyTjfJ+1ngmB4dhuIHlRDS/eLQ7xClHCQB0w67
vLUC4JnoW3kLorEb3pMwebIOxX1MwQDn1IE4c5zvi03nKkeoQTV9L8B7RW5RjC3N/FQH2WG2K1/Y
yLvY6QOQtJBJ6YdVD/NEP/OKb8U5a9kqbTEkaa5n5714w46gaPRixiY64t1gnGtH340hi+K0FsXC
hpHINguw5kZujHKKprQJ56cv9Z0fEsffjmQYsBh/4TRCNtM/typhuMKNFWOsP0FlfzIHA1GxSkac
Dnbbywt42exPNG2adnu13ppQeGFgxWnYA/ptZE8wbUgBLZlxbcrYKQIMJWrpO8S5eXqQBa9O1mGL
8A1Q9HLW3yCM1WfjG7sHBP/ExpkeVKM9jQTfw2cQNXflWPd2fF6l+4Rp8tfUzlRMy9v0fxk7r93I
rS0NP1EBzOGWmZWlUr4hJLXEnFOxnn4+9lyM3d1wDzAwfMZ2SyqRe6/1x9huH7rvSHEwCQytLzdu
OTgce4SIqxv8r7dD1nh6jQYhiF+vWcA+KKzJpgon1ToYLw8M0vlr9rEAJIHX0IW2bnvTu/kODMgy
tRneQbji7oXEkw1d8656Z95N2+gB8XxzuK1QSFO7fbsdaL7un3lZ8w/4hgqNq3KMTc8kPqG3TUd/
+Mvc9HMW/vWXRDuYTu8KSZ9oa//9S0qiQaMcCaIm22dQvdfQq4+qAnryrhXbcfWhI8nbUjibsDiM
Xl0du/GuHY4b3SXB+I1KnlvsltwsVzaC+IfIiNKCfzkl0XyRnxbhrLPC8+GzIaNRIcvOhDbIArmh
X92+lvAnxz66T/qdrviVEvRxGA1O+ZKW1B9yqTudEtaZz2hWte6YM4nR4VxO5PqCV1fU7GYAoF7x
ASlIyhjN0PBGEuvHhXsY/EyEZwRh42TsfNOZdWtAMInKI3GvpnvjvJw9nbn1PiNQgFdwB3LBnvNA
OQJBI0DcV8lX3/tT+qq8aB4LG7SG+aDv+6B6a3KrOPxNJPFbe+J6SYioV0msImX3t6qQm1kbqrYp
kI2uS8d9ZlrSNvIVm/WWa9Wuduspk4fz6yp7ZgGEeVKfhOCvtVl/HDT++Y384r7QF6MXqHw2Hcnf
wCSS30wNLbjNCo93CQ1BNWoXEFOeXNWt8r34GT+hGro5tyFomfsJbbWbE0sMn7m7IgVvoJKlDZzP
1VVLlgH/9cqekIJmb6NQCGPmdCwJ4J1G56jqykf0rzRKaF/xG+CmUTpay7+hx5b5iF5McgSmTPoc
z8PHcsg8JKGaZYD6swej+LF4QXvgh3dIY1AGzhE+L2aH9DO713ZUPzaWLLLJUnGAqM1ujsZpcXBm
7xJX/gFr2MlgBFazXSyix135BZqCKI+8ddMmUNkEqXuAimZkAq74+V8uu/bCOS8SUz68rxn/41/c
BNI6H/z2qv7j0fjlVS3mtmmodTDpnYupZX4fgX6+acddTTjs4KCt6n3vpQ/aZXLNbe0VtJkVweab
olDt4//hY/nT/c7it6alEr/8Wxr1NG5oSRx4QqjRdhjBPE44X/fXPLdN+Lc4cfUP6h1ejP/7ar9M
T+rQlFgp+GqkLDDwg0clLkc/0dOv6/o031N0n3nFM/WU69Ua26JiTf7g1j7bNOyCNWEWTlbTn3ns
vwB+HAPpTXVXcP2r3AW7krjf1YlSot/aZ+6yg8lH3qmGlCSzvkyv/330/nGD/ucP9IuOpWvjKB03
2foDlffmZXya7+EYmwcCWXJHOicVuL90QSDEc64+KkCJrtD6Se7+7aPV/zSYEvhscA/gD/rNp5el
UTbLCw9WIdsLrhE0fCLSEYvSXsVrVukfPQsZe95B6RDS4KPMHtAmIE6sbbD5RSQOiRJvS+G9cJqP
4Ubut4M6wvwUXNCsMg5VbPmvwvca1hpr9oSSYSE3iHgle4gcnd+A4KRoTj5FJl5W4U/l8+aaMSuy
NX2LKzrNeSAkrtjY4LGyXTSoSu+ExsXv+Zffym+xFOsBLNFbK1EFQFDir7mBrT6IghFvDKcmwYC7
A8RqdYR169BucjhQv1Yj2eQ7Q6eGPMaEosV5HKe2DBuCZ3tVkpgRcTVOlTo0sKfXcM6P4CJsOOTf
1w+U33yqhdWBL3nABwBj2bv8VHwjjl9+8Hnqb43qx8VZKZ5AIpWv5AXKcyl8ydiZ3eGGmVi7V8b7
vH1CQ3gd/DrjE3Uln4wyg6KRW6DG7zk4ESXAnshfOVSNvfRpnJfTrLgb2VNbr52C1Ba3CrPNcRNb
yI8HmMNX/R5JDGV+vDrfesYkFoAtjIDEkQMpOLgC2VXctGYwSX7P28Vw3XsLUkgWCaYYlGlXp9Od
zRdtQJ9yYpemj5Q8qQI8wnZ99aMHpOEazLzXARj6Csc3lBp3WPIo3Be5oz5cmtynN3u8ebd3ZaAw
3euOI+CY4HCzR2jfYsgz4xEPl5ej2HnIwokmdAthJSC1p/l0LpcrWDCjVf7iigYZ2CD7/SCb+mO0
ndGVO5rtpMcbVxWKu2i7LAfaY9rxKNb3sfJe5Z9Rf7leAzXZ1g/Q1nEIjjbYeuMJdPyxgzQ2AzWw
6tXncs7xWPxlT6S05Q8HPZgaAdHIyCSqP/49k8VRm426wiOIVAOhsBm7CJFm01ZyByPEQC5WBPqn
1feqhsAUVQ6d2AFeeA462fghwC8PN+Bn7Am7lJpy6D8xX5B6C8xMrjEFt8nOpKM2CsdRP5qICEnO
S7nx7Lb6sRYJN/zDUl9bvp3YJQqtMGDUGrhIKfZlcbTK1KkXGBDCNAuuu+QewPGAC4P0s3pzP8Mc
Vv2l5RfU4KGwGNgjcbsmNadbIePzA59HUwhP9MRs0KzzgBuLzsq2FW7s6CEa0PWO01nxXlvC599y
6gP6LaqeDdpvWwiSr/YMgg0dLC82vcC0iQOaIh4biDEj6kQjGM2C2KeQO2f0BheFYcJ6VxxhLFdg
VQgJ7afJ2yQaYBcZiICNp03yCvqmcLyO6I5XOsVcXGlaESVQgxaYgTdYcOJ2fSQqMBAbXXxKTGPu
p02Y1fccoFZN7IjwaHQ2UuHhq6KMUvCi7u5W7yQuKiwI1TlqXzIUdAiCMVjQYYyEDVQYeDn+EWPT
w+1R2PgzBhEM00rDm4tof0ELBewCD0ezxfaK24YYy9yVwfp1LwJmX08bKB9B3OXjyWQHisD/3BJR
u2yJ8GPAf7fDHEM4hTE7S/MW8XlG7toJPH2mG+8q3LH6Eu5Ywrxb0+i1yBFq2E90JLVDiXxOZUdt
X2EMHH3e8mPqP9LUw7VE8kKn27AmBP+Whj/ikfAXPcy5o3k4OoEYi8s8b6tL7qsHiKG2eoynoNO2
2nW7yFb13e8l1DiCX7eHvD00nEnTZdK99Q5fr2f8B6wak+7yUZMPZceo2JCHjcqJ+iwp8ZR6q7Ii
tW6tnqLyoN2cgX0fVRm8H2UjJiq9FU7n4YjznaE6MkEtw15DE6J4Zuog7x5ucMrI7lcqV0F3dD0p
RI9llk6aVPxFffBETTpkEcJ1ErNyL63Cnu+NRJTt7YvgNRHFYrqlXYRH/QuEC39rCX0AEKkGYM7i
ZEcAC2KgEmcVLW/m7ZzrOCaCTEMMbhEJABA2eEt7jin+IrN0de24w9VfES9/VSNFd82PLHE0qIrM
qtCaFXcGdycha1vhHZ0TXySx0TKNd+jwKWY1RIq9XJ0IJQHOkBA7mx+CtymHQcsdcNLCT/YZc2Pp
gsZACMPrKMz5cKGKOyOsqHaoMn9MEnI/pyEYOPVo8QM6x5Yh0BQWDExHVMwXTxtUYiy+qOvS0yos
5Bc2uX0NEK1cgN1m9qaWykPE+ViTBKceHpZuqzQQuEW/YI23Uh1bm3dr33PkSgznr6UDBYiO9Yae
Orf16Em+3jXXIFYRp/nq5ix0QZaOXs8OhJBm9FGNsiiV5xRG1BuX717zuXQfEnBnhop1aPCq63Ym
N/RxKlwcJ/IUaoLdC3dS4fI5s4I5TXr+7yFC+dOsKpk4Yk3choDFvyAfktEVCmG/4NiyKyH+ReBX
WySNJvzODvTHyhw83wlYpwjTFHboq/otSjknht3NLWE+sPeaK0eVknooBWBC0aV90InPjawr0vke
FsEppsd1F+SsQdr4rYIIw/tdX+XxJyb23z+R/KcRkcGIn4l8M6JwfnGxXFWjVtKM6XvyRrwq6k75
30qSy/DQPORuy8GACmba3Z7TmjWV396E/Nq53WwQsRnm6px7BWqkH+b5b4JwvoU/3JcyY6tGeK1K
M84vi9GtluMiyZhfozeE/cyufL7qsE3Z2Onv0KU9klMZnb+m2fHNEoRQvB3LcmWKrsjreiTOpMHC
vVoAVHL/kkFkjPddfB6Tlww9+WEVpFnLV8TgJxJXOWxeJ/EzVUCNrq8IyYruWduwrE5hmTZ7fPaQ
9b0Vz6+m/L6pwnF0pMxSLrK2BVgiB9Cc96jAaHEE7ru60MSIIEQ6cowP6VnFZwWdujXc6D6GKtty
yKD9ea3QXXeHDY1q1x3iu0ncSuw+o11Oft05E3QHtv5Ps3JqakN5ZTdBvJ92BbU86lmdaORAXcuQ
oO5vQcrCC1HvwowiZAdq03dD9TI8J9+JBL2lpidJBRxjyIiC+fZiREEzepS4oSiJuwcD5LK4gFfJ
LZ5PV7yF87xr2zDLD5Uclptg4UtLuwr3d7wXGq8jdgUFMztURhUT8tT8fpY9rqjq+oQwS5t9RfpK
kKGbZ9KVEE71HHhXr05oLnzcXDEpfY0oJ/nyPmsA85eoeaLsQRAVtnjesNoidG9tLJ2SSc5j0KGs
oS2Bg54YMk4UBorS4W0Zuc9R4L6YOBCBnR3MGMgP92OQfmv+ZrR7hjp26AsIk+SREo0cdPL4YwCL
ZLx5/Mut0xkIBV3SFRtuJOQqfFoby5xQQCJP3Fa+hm2kClGLkVSVPEE3FIvfIwY5zTtOHqnbdvac
elN+5urKyntdWewNRyESCi8fPJ3Y3cpRP5dt5KL+2RO9RVJDvV2eZnctf0M3uuWvQ3ClTim1dMSC
52mv+bgRv5s9Kuin2sW+4iHtnrlv7PQiCeAUIeTkhyyj7F21g9iTXqYn6AQ4nRCtxwzMcYg8Rg3V
n95T3zivRtybbx7gqfdMACubouwQh7PiXNi4+J9Xfa8/JHv9JH3XbvWYHDa76bN9SvZ57WS9SwO5
o/ORWxomyNUDQTh/hsP3eo8IcnMY9xwPjIJrwbPmzQ5+ya/prPlwkKEZJmH7dHVKerRMT9siQUEC
vONKbW3jTjyl9+qF5jvw/xFnBD5TSz3V5P1jZYTF5HtSP5PD0+CBJB4SbuJV/Y2YpXaKu+FbfEfx
1u0+bzbOfQbWtnEW/AxIMpyVkeC71e4S3lXF557vDSvmlrHbbzTSUXuZoV4GnMuSO3Hd36yicKSP
GMHPcYH5u32K82TJvCR556uLr5le+sr9Xfd+IQMuYVnQqsPQ3G9AK/92/v1WYbRurDLrqkm8Pn+n
/wIkSGlj3kaKiwESmtLOOeHejffhJAa3AJUrMPUA02LzC9+DdrK4/GVfoYzwT+cvt4JmKoDIFK/9
e1/ZmIOhl2WzDu1q7yq4HDxnsZt8H0mvsYrq225RF/L2rRJOry23ERowHXcl/vUwjo4k+bKl5kg8
XYwaEjc/ctNVNQdPwMjJnCq7SnonYE5DgEybDWZlw9cvhWrH7zBElUnL5E6bnRtJ4yIWoOHmMQ9V
bIM45aXuscBvAnoKmV04zL+oAPPRUW+EYgBHFk+ghlln4S7FmX0jGT/e92nQCd7QnFIxSIr3GVv7
ECiyp0cfGkNYMhyKK3fMaG+ik3hDJUkIrYUMvYi2VYhv1m+zowi/M9jdZK+9qVxLDsnysyez0gst
Og9sQcmhJtEZOtzNt6WvJs8IrjogDlvnRmBPy9Xj9KNwZBbYW7FXNOrGJrRF+Uuc4p8x01WJKQ5u
LvHAXRrTWqKdDhHeeTAoxI6TFZhzn/E5YP61sk/heOUYIXpKuYt8PkWiixGrZ9kd/Be9GWHcgBQk
Fd1iPVwWul2JqtrkjIRy1XbbNzdjV/uWPFN1VIw6tsYB617zUCjsiGGzQC++zFz96mLn6Ik0B+QD
y83PcJvlpKNRdMScnwF+oNgilllHfIRHA7kduOI3yoNmftKhCcTqaLDJaOZd+Xrocxsgk5VnJcWu
yjHDK9KzQTLnmSK2AHwRod7sUuSH9UmNjor5fgVlgoDrGgwv+HzORe3myxHJKLA0KFrJr5ge4FQL
cSrw4+Qft6+S5tn+QspAtp02gbq5T/W7qfG05BXJ3QReEsEOn+abyBz71KkeTN/gAUPh1FHQBLuD
TbZU5G7G4IbzQnRR3nc5ZPpepFsRRHoAFIXiRuMwpNsm9hJGOEft98rwkgsXxfTZJ+IONQjmmocV
iCY5OdXcGbM/9F+9npkX0+cjYGAZ3QqluuhWaA5tafFuxTadedQ9STs1OSqWC5VwJOmuyBuuMoe0
bg0lPCVCnF1GFVbY5hYc1KhHEaR1fjKH+PQqzV4FYaljlHbCAQuAvVtaf8ARr6OYXk/RsvoLpE0a
zl+OjvWf/0POYIqlUYszRwdOheNqj7X1D7gi1sjMuX60Nz/LvfZeecKrmRhhlkIqZF5K6rBF40/x
CTnubt4TVKyIs9FiFyzqaKqxOqi9rb1S74HWbS8z5WBVcNfHfcV4ldeCOBd+o3iT6DMACl5pQJd1
HYRB/oIsYjLTMGRBKxiOfFgBK3SFwx0KHZ5GpH6jyRsOcHHPHAZX5gxMlo4xfN8IBGDvaZyRGwBN
JvDBaANxAKKoh9HpSyzqVsbigUFDHg+rkSrkzhl5LfjFwnaiTHSW+LXjs/bTGyJWHiNHP//N4vlT
pfIrlyArGsm08joz/yrfilRx1HK9gvYjSuQ7P64IkvbFSY2DxvCb8wyAYpnFgdNnF7tgusRrPjTq
QRlOLYXS0q7rLzpZix3nnghLUu/7zOejf2+hWuixea0+Vh1k4bJuIlMTht0cZkiDWJILbOysfrcv
OqzVrym2r4iOSgwhkDnRZ9pYErpkgYEt0M2nG+YgwysycOQT79FoOrH6F0WP9Ae7K+zF/30WvzyD
SZxQPN3zDIIMbo1H89SE2O/YqcfDmppU7rt3KsSPeAXs+aHz/5bcqPzU7Pz2yyCtRjIliSrCn9q2
f7wEw02v6VtnXeSXMTg0A8VkikfAZ16MMAcDHqNI6UTCa2W4V3ysSEAd9v4mAYazwUNzXK7lYTTv
mgXAYPDgrp2RUVI/KMkLpREt50ZPkEVYGf6t3yr6Kt+qpkMvF7aqYSz0GFS7zB05JrBZeSUWaVQj
5GrkTO4oDf0m3YO0jVgEBB4Jik+GjdN1q0WIghfdFSYedDDj6kAHN/cH2GDMRe4ZiMhBxTknZ5AO
dtfF07ksQP3rvaL4+fOq3ECCj+pNcJMhjLF3FIkzxQ6oKkwHOi+INgTPClV8Ad80agtAWyQkHopN
kBDpUHZH9rUc+GuFAr1eQ+EHSAt1TGFI6apkx1VWQhMBSMuMblpiig+wzsbxYZ1VM/DkHVKL2saG
1lVoP70KuKfmqzvorUH7QOqT+d3cuOUL3IPo9ifwNmrKLVMLR3d8T14awIYMOyzvNL5PbkAgW0iM
yjcqNL6+fPWmTThX7Pn+ogaNz3gesz8NK/yTkRDIQXbDcmcxpCd8ky5MJyfhBt/iNeDCGSa7cjTl
OKs4XQ+lvL2xf/hScpGSL7606LUxsnn+HRBBpNtr9kyC1Huzj9Fpd4cJhVHsdlQdzSjMQwT63M/8
bWa+cjFc1ZKz8zCWp2V8mOtHohom2j5R9GNSn+uDThYJtfOA4Lk9yw5Og7Y7ZMW2jA4SR1hn39IT
oTQ16u+RKnb3BhLFM9u4rIHX/lkXPptlD5eifWwwyNz4/bgy9Rbt3U3dbZaDOO/RLy7Z51UEblXC
aW0U2GblgWOdm9iwr4p/8xG1N7s1n3Ptf95k2DwR3gdST9fGnioEsdiJ8zv2hzVJsimeULyp5M3z
RLjLQjwG4b2OoB1iD8MjLkEKQRaHS76nYoleT8EdWoeeGA0dDfmNUOps5a3HsqjK23ZzYmSUZCqr
Pk2VfRoTL/CsEej5s1kf6+gwdZ4huxtWrwa/6KHDwqDAmNBo4k+tq3/o3KOsiu22iZxk4uWdwtEr
3kV303jyHODqWNab3h+wxI37omBhxOsxhIoZKhickfDEvtpzk7gb8peYuRSqwkhvif2BIgSkcCyQ
TPjAF81ejQld04dTkn3Ow/EKojT4jIJZ79STwwmQG7ahU7PgdmDz3DPo3nlB+T9sIbYkh/+NGf3J
qM82IhBa/5Md/jUCfbxdU1KmITj7Bf1PF84H85QceD/uyB42X5jQ6fL8mkH+3td9/PaG1ORZvjM+
Fa89lYY17v62Ksl/AuaoMFcEeE40Sb8Cc3Aq3SiKIEXtt/5C9Yq0Zf48wVDAsT1BVWIITCICnlgD
QWDwHM30na9S+7R3ssFbbTLYpyDycKCQCvGxee0eOSHnOsCpC0n8t3v65+r029Xwj2/4l7tJboa5
3WSkiIELkYE5H9hHIBLVNe9u9Rr99Qv+6RNSKP7VaYqFmfqpF/rHXRT32mhqxWA6iHDIZxt98Vln
fnlKHwSm0urLOLbw7P5/Pyp/HAP/+VV/EZsI1ayos8JXjZ+G/RSiCgFLjH08lt+IPbertfUvX3H9
E3/9YBXJUFHYkiYIzPvvwVMshWxSUuYJrsw3ztB7/TQDbC6P6RtQxR3OBrjOGODaSk9/25hF5beR
Q9YlMnGppjPWr2/+8tXL62iKWaetI0eF16nHeIjhTb3vjDDNL5HgRyikOKM5L64sQR5sHAZ7QHdu
qc14F+Px5KL6AbeB7x2j133zEWV+V29HoDOcBpsfbXbucN/mLxIhc+NhM5xHckkIR5pBgnxGtPEK
VLD9Cc/BOVgNdpJxlVVcHVR3MGFroonLnscrkIg4R+2amNejEmwwzttcm/bzwvNOzmP+uQRj4woW
ZinCyxz+6yNaqnnapR0HHxAls7P61LzV+cMcdI/tyfyGUcyjbdQGQ2Pr4xOFlgzJmlUcGUBTKDUX
XlyFZZAC+UG5R6+aqvt0CIb+Uyg9bfYaybtSmGKjO89J/MLBil0v8zfXLZtkBBJC6MXKBDugA4hE
xsgdt/Ouy322nOqOE3BWfIx5//1MScJvipifv1YDCBqEXJS09eX6x8vT5rF2kwYRLuWNwQyx6+jX
8FAYVdfMAkvz16lSDdL7tascIZMBvZ8h0tyCh6asAbOL/7LB7lduiQJBfZeyh/coIZzl3nyg10ph
LEdq0TmgPGJ0Kvqg55KDhO3cbN6SYadlB7kNEmq84ncF1W3cw9y/3LAm8VRgolvY7Ry8De0RIJP8
LbzUWFbOOdlNKpJYTT7K3OPQvmhmAIETTwrrsPZj/K61DV15pdZ39lZ5TfkoHgtrhEA6GpQCsDgC
CmNguamWoe7hMfPbOREOm/LY9Xt6AmDHCkc1LlcSg2OEBG/X/DuDZjOnz+oGJ0VGgtM96W/4eUU+
PPwJACzkX/j9mT/sxvi98bUT/jxivZCfmUg4XxUJMNKp08cGt119Buw3yclQPw2nsFLkoUtoRudp
wby3lXW80d7AUNaF4BmLzhUe0AWEsOcL8WYdOZgLiCeDcFZ2eHLUrSQfdEzUZBhGrgYGdb1U9DE1
tlzSkOQU0F3YDEBXmKELkB4/aqntbWx04/C/hLDMnKF4TKV3ZYfQkM7q3Cs/lg+5spkwkeX/98OH
rPrXE219+FRJU1DxaATO/gIDjmWW1u3MmZKEZU8YG0Vs6H5nyQHBzGdnHj4kYBfk8BgF+OUqIS7H
4tSdlGJHzGJgvGpO68wvi4fdL/smazGPcZG1bjF7FWGMiCBWB6/D0zaXIfiCIr9EkJDRQDqA1yjH
aPJMbBuA6xf8d5Aj5kMDomfW+2LGavBYKwci8cFo4MSqHf7EdgWGJbzZYSK7c+FrDDc3hKTvS3LQ
Upsdv1AC+bkt2R8lb776QrkvWV/m50Z3SgztnEIzyzb8SBII120bB6LE28Fq8iqVlwoxGiY04Ykj
lAILa2TUp03Jkj2k5p5AbgBnzOSpH8NJwuf6TPMZGuIIO1ftzodohgA+98qxlqjW84jtEnCMXnfa
k25Cl1vT9KNjuJRCYhMn7YAWBTNg6msPV3PHWKwqO/ygknZWiI1E7oTwGA3PdQvTkei8rnZfP6p3
bCZieF1cLfc284mKovTqS3Q78gRz2JJ2wkO2UOTHIdsxr9odJXE0ARoseMtT5oR8ieR5RPDKk6jv
Tf6pcB6H1qp2sn6Hsx+bXtAa4UjierUn9UC6PsBmcUojR599gV4uH/Wrnh/zl6aErbDUbl+mb4Bl
8u1w/b65k39b/IyZVsSPjpNudJMi1EBhIwRioLXNXWr4mK9TdiZHGlEc2deRpJfgSn5lOPG0ocOR
+704PrbZWwWwlR5nfpTcW21LzOtVkBLukngqeye/VBS7mwOgfHnc1PcjBw3dAbo3tE8zwtyEuGgW
GMieBPPVOwWdfI7zGBKkqRb+0m9V4S5H6SCtFvyr25iALfcjOQUAGJIff5JgoAJDn0husiXgYOK2
g+taDcOO2LJ3ZlavbjkkhREAldU7hPGveMu9oE88Ts6h4wLaGqYbE9TDMhB9JRN/wJYjIr6S2uqb
OhF7KMbGSbey4lHSdmbkCdqDHnlGf144WJezDA8jj6/C/GMz0Vazz+7kAYsftBrWZoMzWLIlZ+1L
jg4b9BWhAUdN8lLNB5Xh+MDpTjoUq61NkrbmKqqjo/aQbASy1Y+mv5P32ld6pRfN1bUDSTAAYuWl
O8s77j3QtZF36uH6Mn3egKsEmx92Mrfij3nhBVivTz97u6Z2bwTjQ2xaKfVpKqQmWpVKdJascVP5
sb5iwUZh3bRhpFNB017+6hz4eU/+azjjKNM0Ap6pKpYFGhP+fY/W+WasbkIWOUUXjD/DY8iWlqu9
pq8nrDy6C0v9hiCs4jKCLOhEmESBfFqPVQuSGVyb2R2OLAmb8CajzHgSkQbc7rR6XzUBF6+wQWWc
uxHCDqjDXUmIFMKR1m2Gi5Zc5FVTK+T4tEkLCHJClIhiRMvmTnWAOhy9n8FF6wIFdtakhMW6oIMU
hqQgYZqH5M1tMgaJhUJAM7fukvDW0P6hecOXuawGO9jNOHsboNgAO+jOXkNfHcURvJmET1r0goUJ
ZpWye72O19MyXjqLBAVQaOLELLrePPPHQCYkfzuKpHes4gpe3mwlPasnyWMRhGpBTQdsvYbYMzhS
kAmqQWgpOO6Q7Yi35dZD54++dCQtpz7LSIqRfWByWEIc/fGykxzZcMlealnU+EEGNInwddIQ6GBG
u5aAXa56CQFC6iy098kBmakLJ+vyl6tN/E34/MvjsI5d/xirKOZMhqgG47nCQ9sV+QTOFe2IQpgT
yiCr2OG2R3a8ybGeWVxJ/32zSj9vzt8fR+rh6InUTBrH//31Da2vFFpMI0c58CNfHQJI9itnlbsp
bmDMd+IlgqLNbDBOOlbo+fAAozyF/D6OxEfsb6uozrvtZzpSSCRCr8c9lO4Ykrftu7CNCBRxzZMK
M5W4BYpHzpDuHN3x7DEpVl4eIPULar+6DM9oFjxIb5skka0aENkJ1p05aDtv9hR2IVkkzBo2Wpkd
tmMH1cER98P91b5Pt/MxvdM/rjtucmzFhjfSvX0hJCVkolrzCtS7JijDNZD/5soUOowfK3h+xcvi
y/f5/vO2Awz3FY/AFTSb4GKMNShQPLRRJcAEUNmzcY4AzUJmxPX/s3Hnx5Tb6JSgJyMtQgjLkAyZ
Z9VVEe4A5njmHZb0Ce/sqxGadvWMj9mHnN4qp/WP1beAwwypgpNYXxkBirM1e/W5BOjBDWXjM78r
DhLplcvxgDKg8V+1vXnIQ0znwep+I/rIr3BpfPEdvwrB5sdQwTXpzryNT/lH6+ZHAqCc6s4MkUmt
Ae9oVL0lQIARE0sz28v97fW/nyVqMtaN/V8PE2wtfiiR3ZOiZUjbfz9MpdIshZhOppN3XiXuCYET
ONVK30jDCqUKbm5TeJqq09Q5xM1kwsZphiBmQTOtufERLmXgDNKmtcb+4zbSTis9daOtDjReWpv2
Tuc2m115HfqqB7UgOsuhqJJYwfqJiJMNQacYsBydgGIkczSKrXxK+wYzjsCLJ5sROQQmvLs50Nb8
G28j+oIi3oFjXl9man2/CwAjBA9C9wxQRdAXKApfn78qaD03hB4CNhqnG4qCTbfle2KzEB1zWBV1
2Z25Bp5GfDvv5Xv5jcJr1beh1MrbIyxmISAQWLwUz9bAEfzE/oZbtb9f3gDzbi7ht71PUrnT4/0z
24Oe3OfH4ke3Vy+SSl6YNe3LIOPkJYXhKPaEnZ0pmUbgMvsbdM+xq2g7YTtydo2t2++nhuBF0hN4
ZdUnxQhQXn70H4atHTYhH/H1ZNwr96DO59tpDeUVQcB/MH69rglL1zvlU7HM3kI7LZBF/kjWJxJF
Gy3IAxM3sie1dJhQ6bJh2QZnJLsEWwu+1G15agOEBkRpl0hc0No6qE9Wfvxb03fS9/CDZTxaS+Xc
2zMQWeLgNEZRnnIk74azqYEKI9Kz0q0RlrqbXQb1vYt8JDD8ptHXmA1gZnCFHJXgu1qyvfPeU70U
jL62oH7hz536C68ESD9TDzLFtagP/Tdey23ij8+Nc/Mox+BCg9FhZqi8msR0FHO8IWulFUzayowY
qzQ+OSPmR9eHhNAlTYv8tjRcGMLwRcEXIdnem9t8dSidb+mFac5dDKtBfrO+u7BBrOOEX7xiv1ux
WbQaR8RvW+lYwZnOnxXt9L3L8iUIaCGfa0Ra/FYQBePL3DOPwMPLfPQYGD8SGGcPdxxBwb2bsvIh
OrleoBrqxUL+x5a26KuAJ+JZZZdOPCSN3SaQ8B0TdI/Ikf8a3gkpHbHgn+h2cDShPSdqE8IOqY6z
OOL7rAXmkbKmWdwOZs4ageYIWob8TuNx3mUurC751ZiNqTgZhSASD7EIecWOoVrYW514iy/pjvWa
pB9QEZhHysFYxoczewynUk9aCSCih0kXSZ38MJBdtrZpEPVEyFuFSFW2pfs1nG59F2ziMYd+h1L4
Z4oWGmWfBQH38hmq7UzOBVy7xRRrF3cashQnwNkseH2P8LrH+QKYF4x1qNe4C5/05cJPzHX1RaZ/
g/qGExu7CdxXTfAM0iBaAGxIuvOaWJUTFWm3j0ZYIObhJ/iB2fxrGcY1TGogqjih6/udiGq2ufZo
/pDAPFBlaFt2PQ9hGaYl+bJQwfuU4iPj/OJGzYtLmwcFJxUi8jXnTl7HKfOJIFV7AxthrOLw25EZ
KecnNGL/lrKLVORrNF6PzBkVKimGxPy5RHW0PKvf+mVNblgVEJFfIXpQoMnwqYQyOqkOE8HykcDO
rCY/uxzv0aunbww/jV8SjYDAH4DHAgNAKqOZ57gNODG2A+00vbtSa3MabIwtKZwTl/oKGgrFjrUR
z3D60ePJbp6kj7w8RFe8IO9gpvg2Mc1MMqQea2j5pG4IS/KpHlv5iqzZE3PJ2GIJRBLHUsBjquNG
XyX2qLtXDJLJD4CCS503KcrQbKFY4mqYNo8cKiLxwahp4E9d4/qt5m73mLlrAZQErSWmQR2fExPA
fz+YLr3QOIuqUBqs+oOUOogqAKVJ3GkAOs5MsOPa6pTWPnTW+kXG5hs1SP4sfnUHfe3OYiAl45Ku
c+BuW+Zjn2jORobRkOuzW1+o6euWfkbKjoUJhiwBPL1ILMJ2TcGD9FjlLllZC8EFmL5b7rsu7DBI
byWb4cfbIDSjNJ1O1uguV+nNq+XtuDnD440r62I1eogJr1yC/LmYHoAx6ZhH3LxNpXtJvE+59QnK
MfkuKZA1nrE4MzkgeN9pFWyiKxj2W18G43SfsAfpdo4GqOdnOIsZ/AQFA06OIJNdgnPAV1+WN+5f
0jQ7kuwAhjltZPcan8kD5JUn67yf99PjdE91ABBugQ55JK1Xet2sQeUUGq2Vd//D3nksx5FlafpV
2mrvNa5FW/csIsLDQwcQCMiNGwCCrrX2p5/vMiunSJBGzixmN1aZZsUkCdf3nvOfX+Bv2DHKQYtw
MIvzoB2+cZalZKfC7oCVkXmFth83NLVYHzUHCGfLkNDmiFd10+YuRi5t4frFQr2JPuB9UQkdwn4d
JJ5JCGe67ec1JE7mlfBdeV52dzKCTRh7sqe/COh4yw67j7fyEhcBbjd77jFkjSXE4CQW8uRUX9tD
ftPiiMcXr+z7TbGrt8xWA+0abfJ18zHTmwh2Yn+AWpmz2UP19oKdxQ7xOG4siBT5KSbgFWjlrn1F
5OlZLkqcV6k+cjIbbO130J4n/CntU9idy+F2UrdCO6aFfC1M76RFxocJ8Ewf4WBliG74qDxkSN/p
TrE3BIHGMwp4HOjyBpmxwj2+hYi0QuIzGy6efIOMLnpdh56GHkPhQenLzpOjTWY9lnRHBdaeBqvK
SVkjcIFEGH1VmScTZnGe1SNYJqzbDvfRNRMwKDr+6wydh2ed3I+Bh0/v/M6dtcA+GEdiplOt8aod
e0Gxg7VlgCMlsNN6rArcgSla57I7aEy5paUQf81EWMAx3jfSeirOUESpq+Dmu6TE4SBlaqsx205E
GHFJbHuYbrrJBQYWfwckPL7gxcEEPv6SgYxsyrdJfYn8g68xAh/YJCqeCG9qf5Grk0FaGUuJSgmy
aqUdRrMzZlCRuWeQPGh4PTSXnkIMct47PKqEkufN6DcCEMOVzjxicfmAI/oV0xpWA2MbnEcgr3Ld
j5guMw67q0tc2stwEaKNTb363exeg/xDRxk3HAZYdVxJryyKwnNA6GGzVR+q9eSHR2qC8VkwaGDT
hCAv2F2D0y8z+QmrEIfanSE86nmmHHQs2uOMpmGihEFEwzJ3k5VrhWInwhBv2Td7Cb/x2VPhAQlG
QeTayUqr3EB6mOI9WTIhQ1Qooa9YChgDdShk5+ItPs8b6A98L1GyAEzYq+8YkWRe89ytrJ35JcGV
uPZXrSI6Jsb2LDHPrYunHu6ioM+dske/H3vZ9DQmNFllimWj1lFsK/fcmOJESAAbeXeLil1pXjvk
keNjoqEaJAPgEWM2x5tJmIDlQ7wBG7JTnaYIXzW2fEhE+Eij01pKxIUHH4YE9P61T3ZoozkPMHDD
VWwo5WSoY663yx28gFtn3U8GWMxziFFR5THT0bGVq6SPgcazeIqx7sIHiNqc2clHiduvi8i6hzbD
FAsNXZijHt1i0gd/Ti830bwmEUaigvCxMZq2qexx/6kcJ9tNx4cupgcVodwBIpcFbHPYgFZMygiG
kVuCVE3rzI5mEI2CU+3wkM5fZIqFBnuffbpGbtNE+7G8K96jgHYKhZ6Vv1j2Jo/chi4ycvGnVJDz
rSCF08eNh2/qXOjMjPpgKE7hwU/hXz60KrDuSfjZ0j8YkPnbQ4aGqUQotFSKlTK6eAsk26SHJ4f7
jzYscSRu81zwEhImX5qbhCshAkCVnbt2usQdL1LWUkV1KzyURvVsq6cQ0qYN7YWBOdZuG6nYSf7K
4UtOltKJc6dKeEE2543LWNmaAP72coKp8V6hvdskOPMhFLYZPBB95NqAExMci+3s7Ad/Y8S3swwK
11/1/Cqh82mx/OOMVrTc7OU93mGeJVyZZgDzLdZsAawUC7ODx/atae4HwgJaWnz20/6WEKbcxlpv
7Sxn2esh9EkNKeYCTWZgg2ip2GjGrt+GS953A0Mw4BHIzvW88JkPAR9Sd52sC2AUHOiHoHP12utt
zBfx5yVMYxM8ZcxgUPhrB4WbNa9Bfn0Q/5w4FmD9ad1ijo7x6NI8C7FO79YtUsvVmK6c8TAbHjlT
qGPZGGAEUWuGlB0PsBUH6iQOHm0HWiKmx3xaag4HfOTcEOHwFT3TXRTFLkKLn/ubxkSSg0uMfotL
CZzJxzy/WJY7tPuEKZLJolgubVCo9FSi/bQvBcR9S36JpVOOhbyxL3DNQF4VA317FW8CMuFuG5VM
DKkHQ+OFrwdzpdOEfUsAS4WDxpkr+W6hraz0hgo+7M/suzVPZVgPYhv27N6zpR3pSaV/p6jPefzo
G/iQrL+BcKXypEHMxx40MdAf7KGCD8oNvjuMrYqlLO2wqn5our01PAfZLf4BMzURlc6H4F1Qotc1
yYOlkIGDwR/CgyOE53DbhWQyeYkwcJVZchb+rX4bPFK6qKduZ95iNsuZA/8RLMJoqSM87HY07vRh
XVesLtZH2R9s+WQSDtVIu97cJxYQJIt1q+Yru3maqltUmc4dPBvT3NbNKcAZGPNmBc+To+VFoWfK
N1p7MeujLh2l+qZCrxutyd/piqcSsheMLpA/TBKsG0wY8XYi4Qvu0gtkrjVBAQHrseqfO5S62HyX
a9iNjky76w3COxrWy7rCahlEkdfEXGcK5ctt4GxbgMvp3DZrrTylcNicZUZrXnj+e/+1E+qTaD5h
Mpv7p0L76hfPTJKJ1pry54G5x9Bhab+inNDvWNYGyK0ITNFfMYPB6mU9B08y3W/Dt3BLoVZFfKB0
/fZH7jym8m2QoOaIn7LY64JdNhxj/xoCCQs7XSp56Ba+cbGnR/0KVafY44RGZqZN7NbB4erEY9u0
AT/3Tre2bXOJlWuWrNXOzRinEkY9Xm0UakhJjrgvA6kCohY85Ck+RPHBGSSot4sEBBcGXHsQQw4M
K9K1ld8wYUH1ho2l2XosEte81el9N2xh1ooXF4ar5PEkUMVQtA+gyR70FpzakB/kJ5xYaFwopvr2
OTYPJkYcgXJfMnvbtDDcC4iNRCnSbZSechM8WncynII0foFZAikTaA0TD5g7hC2i4W0AzZHPxLtU
O4XwC3hexG9le14vksQA9PJsP8OcxwAJT7iAPvKAWsN4oCWD2JYbb1ZxKxIOJLeRjyr0fhmOHY5U
jKT7g7Emki0pH5BNOBzcPwpsqjtS+zvRyyR7xLC0lHM4syLQsSwveAVhXaoMouPHenjM8QitebYX
v4Km49Zijd+25S39fgBBgfmJ4Bqi3oqlRc/ePOz7S36BWnITHynGzwjYEXbcc9dLkhXwUwrWYLfp
unC7NwrR+V7BlNt+IYhMDL/Tl2g1lG4BRRJ3epwZ4WAZCarhfl0O1xDrp+gdIUkX/AGLVuyfKAYC
PiRQSv8Wra7Kn0YjkTr3na8j9sA9rN1J9VZJ8TZbBQ2k0X1kPo0d0e5C/T4UKwdgAa4GKglqcWuZ
mwQ6EL2zM+yHkWa++xI2ZwbRMnxARh6VszLLO8SVmn1sAGmyArRjVSImIyjw6ySCqyTMWqyGOsl/
DYKnqbjBCRTqONQG7Ul1fekhcHOo12RSLABSzDOBLJIrK1R/T8YOjzGaZcEZCTKUYDgnWR92AHlj
PZMgQK2FfzejXO1LiI6F3Z3/362Epiy/YJxf62sFWB2KSnc0vOhL2kGKcSPPp7sYxKyYwjs/Jx5H
swDfXeW+ApzA+fAdFEU+yckhnSF1O2fy70pjjbsPglK124VilgkIiH4UzidWNCDzqlvdto8jOjmc
DfIltCRpXsGjkUJEx2t0fr3qJuaJE5ZJT8P04s7kQ1nVLjQ2TF8R4tMMDavcWuXQRud1jSaXQqzw
4tJz+OwRtkIeRy8vjBmFByuvUkXfi+0vE6e7CZG3S5X41myzNSZ+a4OrXc36Cr7o7+Fo7VfKne/f
JvG2fT9ZmcxWkkfepnZVmXuTPgy91ezqDxMwzSG9q/fZwTjFd/kjBmX+oTpCO3Rxvcq/ztOC/mPR
34MEwOFW/ZX2B6ychNxfQeW4ccCMlg1d+Saz/e7snDYJ4kpw0fpqBdNV+0JLfgMF+b54gaMEeZlp
K3tg8mhD3VhGD3R5yE2Ut/Q5N1zIvqTcVFiXcCsv6ZF8FMY1CFcZ5gkp+YbOlwYJLgwyPJtm7rl4
0fBE059ti15cunNI/WjgoGOsswV5DGISSxcB4wZmjBd4BuR5Ihm1qSeZUIY3RC/YWxxlrfpJVhDu
xYOnsedbu9HwnPFdr09Ke6c0q9DAK5xtmEAajkOWbP/AgC95iEWnlCKSAh1tAZanRdfhJwlS6tMC
GCK8VyKFYVzFX4U+k7ksFKBvNrEB3FBIsytV3VNass98Q++/Rf6OS+YvfrFWxy1vuH6W8zVcsDNg
22qkIEB11TPUjVeYSYGLoxo68tXYC1wWtA8QbMg1JvZ0A3URJwQchU35BhQ3XuswSxHz86tQSIxi
e51QGc6YTOaE9VCZI1EJILNqT3r6XqbPZdOCa7zM+E+zjxZ7q9/xpIptv+HS8DZg7Q+xZETT7Rra
JotucKrMoSFBE4hxK6VgdjttNUNWSBkqCQpkGoP4tPN9El1i6bGLSMo5sXqD72CQAzBWhDhQuzXU
E7TjW5TxCEUHYdiV+hsbmSnjKWbI3aJkJmS5EMCRaOLu3XvyHtyq/8h35Jxs81v7pD/GH8G7vi9h
Ry/hOdUMCoxo6b8p2OZDbVvW9zSEEGwW8x2FETVkUkKeYULFEodG9IQhB7L4XswENIAGKCquHAoi
byg/ow9BkkoeBH1Z/ArTlx9AkpJ6i180oqyNQPaW9ct0BTqntdAkmHcmHr/xouI58WZP4HTJbY2m
B1BkEBcSoL9gSsD4Wllq0rrJv8YNJSQMv1SYPdZU3sEuRMKh7uPurKr33XRIQ7jOgC7LMl9NEnWd
yY0Klra+yfGawd9hgR9KVhOxwVwpuQkoBKsDtt3qSF2i3KMqIgSHXrUrt8LAR1hfexO5EIxTBISZ
kdpuL6UNKPvvVzDrV7NhQ4FhqUE01jX1k/ZQj8ZC1lXiCbAvgd2d0fvg84V50oBmOGcKVYYXuXxA
TE8XFjGBAeSnJPaNxfyOZpb+1l71zDS/hO0pot/QT1OCSUqx1m8CD6LaWNIoLe08YBCg8i1tJW6Q
MPkiqH1reMB1LVQlbyLOo8d8G7UlV31vVivgkKXCiiE0+uZeL48mps1+sMqEbnsxFfiPUIzsFZPO
i4BZRmf03l5ga+sWH0E9+AM58efCQdDDqCcIsTZsRTY/FQ5mNppNlM5CpOlbJxDn2tlN8o4xUCiy
nW7saYkzL1FJRzyQBcZXcKJb6zKQ3pKjK7xJJHZgarXlCMd/j+vlh3WS8QmRFvGd0FUVh3bznj9M
ByIsoq39FDTboXlyuleJqpCmEKrfsjq2d4UnoMP+ATz9KPwp4TghFKaGW2pfzFP3yABfuAHBXcc9
IcpvGnQxR+uQUicvv5DxRHOUH/TmDw7SP2824v4wlCVc3HJM5fP9kbV4MqzWEExr3K2I+WOGQnku
+u1F+AX8fzUe0vcYeQj6lrX1LhzxRgb0WJ9tavQ2r8N9dhkpxjEXxGx32Xilvp3EC0HNTatZQNeG
rLZAoQbUST2+Zuh0Q8aCCzKE/OTU3+Izo4FGo1x8Ge4QijHTnrM3Psv/a/Lzp2v9tO0PmEEaSsa1
drvoxEJxsKlKUld7hHSyxMByvoghunYPCQu70D/c6Z/J3uLo2r/Jz58m4HI99NEM0YKjE6tVM2Lb
42l14t7QFGZYOnvqCkpsfvj9UqH/VE58Ou4nknmYJK1TS/D1MH6ASTUp1xTTZOEdvAFcSrfWWkQe
yVvjTXUJ7UAPiRnkS/9o77SNKm3YO6ULKvB6DZ6keIZ5S4k64pH8NL6C7RL7WaH1Z9tD20YA95dv
Z///Y+H/wVf33YNcvbav//GRt1E7nV6zj//+x/3dbxPh+bsfr0373/+QTP2fhqkbKE50WGOOrcO8
GD7++i3jnwS66xbqeGR2tqJCzP53Ijx7h6M4um6TTYqC/h//8XcivPVPk+B22TEcHT6awZLxP//r
ffxPEsXRpk9BkTeffv19EvCPvA/CCMjbllFb8t7bcNqMT2+9ZKvqEOTUyU7Sr9UILZjt/2GNFz/i
39SSnw/x6QU3Wf8dbeAQI8G/dhGuTVzwoUb3mPRE4bD/7jH86wK/v6AfFRR/Hw0GCwZlsKLUTxtK
K/VJ0Moy/PIJcmF+LvTsUBQI0DCYKuKrVHTb3x9Q+dURocxgU4g3mo6A58duxTGKupJnZEt23+9x
tWLuWtgMpRR5VfkTWB9gIbnEBdJmPUx2UTad2klH6axtxM2eYHPWWMLJknn3+zP75YkhyldsjNk5
w09FiBLrSlrMo48+TrqUWroJB1G6dvtAPOuamMR0/NMq+uNq9tftV747pnjfvmuOdDWYTFmGy5Og
YpsNrD3SVwu9KCTbEnV8SVlCwN0yx3hPipnhj86f1tNfvG3fn8AnsUNrJ6ZRV1x0CXc/lsNdqCeb
39/XT/Knvy7SdChaTNnCcP/zOxZbU1/YAe6Dts8EUM5fcipSiWMl8cnpp62Z6cfe7PYN+mSnLW6A
O2Yr9/5wFuJKPn9XmO4LG3MVUurnT7fWjU5NEiZFZg9pk/EjjOcZoHJqUoaHzqGsQlKccGmLdrHh
8AIg5Zgeqsy+D5v2/PuT0cRn9dPJ6KaGN7CikjMr3ovvnrvjT3ag9Rn9Nq4ytIbpmJGbypgeBZFk
gskLhQ8UV1ws73PmDEUERQlliTrpOwd7iLYasWweT7YKhYiBc6f4bo50IYBHEvPNynF66Eqwdij+
E0NmnWkm9AUD7X3f/ZHa+atVkU/ZViFdG3zZnxaRqi5zUw9RX7T6THYhxXCDKkFwtWCTZ1XvlWGB
sJUZgd+5uFMdVb6uyXkOaRt/f2PF4vH5vqLaIdVBdVCDmwIq+e6+Zr7FBzzkcOOqlYxQORomz6mz
m7IA2YQCpJE0EP7h/f5Ukvz1ftuyDeWUmBq2oU+bghbYil+3EJ0T+Rpjj2KQyzgPEeof2DPzQLKp
GGA9KbRtcmzskKwxDiOfJJEOYkWLIRI7k3RQJ+fQCUv9LliLj39GhCNFYAFWcGsmhCA552LGuDta
Tpp5p00Tw+3Rs+OAcTMjk7I6lwGmrfNEEwskUkEDIT7dmDuX85qMPxG8NftXXxQ5yTIe15aMjurT
Y59D206k1gJxhAKn6NmqdHZzmm1s7UUd8a3KWvgNNybipdQ3kfNCvm+x/oS/mEOjj8YOpTCeSEp2
aJPXjumXk8W7WIPFWkTP44jJgI6JEtGuw3iueLFHSSdjqyeMCL535RwsBXOgeACsyTa51a/TmmBO
CF7zHF+mOtn0NZpulGUWure0xOUQopJqpZtR7d1Rg6dDFFmekd3N8xI3XKY3aTB5mVrAVsCHAX5m
iJ6jkeMdgKk7VkyGWuYSBVGGcAqd4aSF0ongHITz1bkPhpNsjxvzObjWYbmfiHTAonYrt+3CCSVX
j4mxnLSdgU4sidWjCbKU9Mzyg+zgMNbx+RqKiMsQCVlgquLUTGwiuyHwBofvGXily3FDUXcxsA1r
dmumz9XUIlXBYoOotEEABc3oVWQpTqTQzaPKDBSupt0y+LuRNXUj7nxLNkiBa+QUDGtVj3ZjHWDA
h6xD61El6zuJH8WiBCkVDnNyRH15tIOJaEfoVlA6W8Iviib1hizACRCLedTXYwPaLkF0KuvxpA5c
mE7AskJ2atKerSa4+KgJ9WtVNuvMxPp9DndN2RNfHN7WeXoTYKZo4Qnk0DFLQeh2QXu2bboW4RUy
In+xbuw8xbedaOAgctOy553WNr7kwJC8NzR9Y5o24Bs7pMF5Tw5aLwa4CxOxGyQtjdRIG4qU74r1
sjC/hjxdsQmJJ16lZ0rJlZa7evUyGf41DetNSYBZRECAeEVCpH1jgIjJFD6qHbYzrMfzuIkXGUaV
RsQXLF9lRD9iIV44Qt9C0SDhqJZiylnn0kEcruhnL5ibs8NPs0L4kCQk6jBqU/suCQCY6c3FwSyM
p+YUtrfZriPuRB9wp9gMErhpmM0vqy7fRoxerfRgGu12lGZ4qUel7rYtCIeE5YYEmlHiapqrziGG
hFmO0HbxuRVrshTJXuIbxNYv7TT0VK6oio1NkASopcNLylSgzrONLMHOgyXTkf7N8FRKbtHbqzGs
CoVCLEPSYvdrpvW5dCf+i9HzvHkkY9MhpPLXtjC2NMz7Jg2ZxeOG0ktEpTMHs2Eah5SycQY8j/WZ
OKWyMxaZhdsmXN+mglvCbpjzco5ztJRaXlCEFGi1TYNTzWg1sc3gb2kFHlEwvmSexcxDTKFnRtME
5OHAh6HpG4jA1Lh+GKnB6Pq6OFC6EnfU5h0rdByY0MAF2DjmA7UW6Kudsl1ia5Dxb2myypgTGY49
Wea4ADHwGmRyHyGbFjLMFImT49+uYTvm54VcWGROq5itOzVmT+rhK+swzmBEkjOEEFJajz0FbYCN
RAhi3GAHrGDEG5KNKlu7OvhKN7RLJniJDYcaQ0+8zK0Z7QwWoyHLbmrUc0yiKs4kBSC21ACRC6Fn
KYWBzvuvXm0Fea8S7wyFSR9PV9QQCaN3pY6eG2oGnbl7BOSt+4w980WfZZth4CDJxAgForcEBmo8
/34//tUW4QggwpRJoHA+F11zXZmp3aoOIpT6bNnAxzmReYb6hy340wjkry3Ywejbgqtv2so3LdJ3
+37s62lZodCGK23sspjRJVdYQykIUtIuWdsKYlJkXCSiKcP2Gl5tDVUA092KtwK+qk3p6fP5zQ2u
eSM6EGLcZcN/1PrkJVCuLdNov6zPPguL3T5aY3rwZRBpSsjf369PNnB/XwgO7hb+nKahfWpCWi0O
88zHzzSI4md/OBsV3HkD48LRuVJHHBMd5aahb2JVYyZBGY2tTJA/KyYDTk1F2cKHH+sbW2HMCk/s
D2f3q0IPsYP6rYhWzG+V0He3WTXSIdVSQJ9pYLWQ2m1T4Lacz29jO3stzIfZgY/GZMOyG3JWqtfI
apeVBf6sS+7vz+WXb9Z3p/LpRo19JmWNxakY2niyKgQAYVG+xo11/f1xvmHPn0pKS1Z0jZQwS+EN
+1Td9WkVSWoL4DQPTEBk/WhaklvUOrP0fDXYCfeaBq3Hq9eaVh1rUzZDYFD7/YQq15HWYttw/Hor
yVhROs4hKM4FmfRZxxIRdn9o55Vf3BZqMVTrlsmnoH7rxb57QmYw1alVK8BykOwkDEdCYM1GYoO5
58lhiI0K0WBExOvfpxkpVbwrc3IrFsWMeuP39+4XUIaF/M+w2HVlQ/tsQyHFlhZWo+ysMuVlhElU
yN1edDERFW+a/wlZ+EX/TvyBpiiGolOOfxOAfXfpUqlbRZIyAFehzXaaa8YobwiuKtWJMCDKmvbl
95enyb9o3zmk41AFs7YZ1qeXMDXrMWsjDlnqVCRsih2fql0H6wjzA3zf4xTioE8FWpF0xB8RoEY0
Q0pQs0NQGjt/SDbilWkSxqA7vTJw04ZlovN6zOrGmFLqmvQwOMy5E+wSMVdKcopD2XfnaFyXhex1
GWqVoXeHqljOuLry17Oxdym5vDoIjraZHXoTCuNbAJukzKS7MUGXWjWk5xI4YDuHKNGOdmjsWjwO
o8DYJU20azKq1Tq+zSB1Wr2xUQvo8X6yra1u33XMwQlSZ/2R0+pQI89wupWYtvB6tSP1fBy6bamh
ssWHi3gZTZDHOKjAL8SGLr4JUYF3/LccQpVY4cqUViEPjhJTSCZ8Stee9Yk3lB5gmvWdIs+eTScn
vrzOYRtu6rNETSWVTFod0maRmIual32vQVpEzSxjtRjo0koq6IvbeBeEydeeb1UDxtG78SK9gSye
K8qknhtoRLOXxJCqS5qGqNkqCtG91M9KhY0tDpJ97+Z9uvEp4kNZutiMBQ2FIfoQ7CRMulsLBxq1
3ZsQBct4L7abqdZ3PmRfTD1SHICQDSXSvnEwnZK53YVzaFq2kN4+aKiD0/E4Nim5Nj1TI1SFRPP6
FBcpkFAJIiZDVo+a60TeEnDacmIXE5WiLyiF1NBh/yold2YKq5wepaJdsjByalrnMDG3TOtwN+BS
JZ5E31ZnOQsuDkkUqEDLkm6BHxDNKGiyvcCZNOfO6IAIRu04NC+akW4MGs/MCjwno5VIQm/kcYT9
WzyUMC2vdc/OGjHWdugq5GgZUfeoCY5xVrPLzHczf+GfmELLmANctEgrJsGnbievw3pV6VJXsrYN
NZXe7pVq8iLWK0dW3lHIU8Brx0YaUa5Y9z7dse/QSOTTSZymw96rJxRBMa8Rzy+AbOrMFKB4ghrm
eDKyc2Neta44xDUtXvOC5/SyGjAYp/i0fQpf3NCUUtsNZFCVU7jTJmMhsIswQjQ3Qd4vgGWAXAoj
uc2BYQTaixc1jeUxJ7Gmlo2NVPMY+FFdxbw6knx8vqfkmbpfH9eNNDE3H0/ivTXHicgwWPgDhpV8
c6IAyZwG74rkMFFt6HJG0tIALNJuTXaQ1ufzgY6i0tNFNjXGAL1Z6lwTgUwOO0jGzs0quM0IzrSI
B0R7pKA4HYfrFJ5mub35/SL3M3pnygYeS46GvY7q0LD+CKmQcBF33B86LegUomvJ9JEhcbefaQTE
qybqjSgJ7iyLM9YxS2YsW2vO5ffn8eOImMKI0wDzNwHdNZX1XZQm363uhVzJtawxIm5S3m56HT8Q
A2BwpKz9Q5mjqT9tXAKpNPHjRbZu2qzuPx5MyR0pz6XAXulGvJMEET+c2hr/qPCSkXkDVN6p1atA
1Bo9uZWM0K3YZEJtYiT7ZaDx7AwsFqvwMhX2NelZuTR1JzvXsWOBCZkxpUA74/Bm6oA5TrcNTTSM
ij3sR7joMYfLunutiF+mHr2fZEqHGAr9MDVbA8FRMcHQtxmEi07MAjgoSz6uyNgoEw0hNvO2OniD
CcMdtHg2oWwO9uRZ0wyhXSdYO0s2vt/tHRqOwtKORQIkARTRWNGFHuXS8Hlm9XByBFM/B2kvBgxv
2mGhNvKLkyC8Te6kUNoUaZCvotAkgQBedhcGj7FNSIlpzqdcwai1ZYGOsn5fQlhLcJs0nDt1BnzJ
Wdvn7KDX+G0M6bXBAkmLbqWkuGnrDEUj1bfRKu+mJjw3+F4kvNCzXdvwyuP7M6k+89lsJTq4sXyR
E3ORDxJJCz1ZZNIORwSBbqR0ppFi37V98aJmISt2uDPjeWOyoE9yutH19k2qw49pNCGr2MBG010r
YeBggkmxgEhAdE0gXYy2ec0o5coh20i9f1eYVOIavM+gkg5ZEjy2hCFHDkBCsolDaGBD5ePn1Lus
TrvhYSjpnqN459tIdAwiww12eAEnqHlxM4B9aZyHAO6aILhUrbxmD9ISEa9sHyTVuUs4DTBrEszb
tdjRKpkesa7WE9IkG7QolYi/4yVoIJRoxO6NCh0wb9oE6KWZVKZwbMfgucMgBenHrowHLEgCyCYU
6KV1rwxkl7fdUknzQ+hgB4knlF5Kq2+HcuJNAEk/yvVdCuRotWArsJ3EXuKE2Sox0BnDGjSbNEHE
zB5METBJtwIDMbH89HHIThMuv0kP1vBFDuVtEjMNj9kvpfmSDfabxMeb5v1bh/4DcQNuooNuXgsp
PXzLkbW/+gM0FWfwHJ9EQRGAo/tgJxaGC9F9CwfHT2NojhOuzqJzvaa2fhfLB6UNzlHdnbQU0SSL
Y+Vk8ANXAlaK2Z5Ew2fU9bmU2zcd4CIcunsdpkefR08mpFY9bGB1ONlrlCBWUUsPpfdt21oPlYaO
YCScVEVSbARQlWM3GvznSVU1bqN1Ne3sRsceKcfaqreJ1dU3AhsYeIn9xv4yWmAGAj5iO1dRy0pk
u5Q+MaQQXroCTeWAaSTxoVkBPopMrjFJYVO0ndO9mJGDmwqjiuJcS+1bVMa3Os5bGkIDUUqLP8XE
cCe6enDPQ9OQxxlC+Q7eRZkSVfWrrdTnupMebH2kdFF2YXaj2TGwAI6iqsgGVPqlwMeDPH+d1Xod
ZxpaRoPqVSe9gOYthpX0+wX9F2usLWPZilMqsWU/zQFbAOxsamRrZTsDhTFB2ZRHAhNt9Pwg4KTf
H04Ra/YPfZypMnKkI9Q0Hd3+58hnOTLDUWsxy+2JgwjUxBUFZ8gDkk1RWElYGUGtL5DXq3/YT5Sf
9y6deQQOKI5tMib5zEqZbP6bqcNlLO2JSBNsagB6QB82AsVJUIGAkiJoSV40+TU04gNd5SEKM1wg
iDQAKQp4d7/djf8HRIRrkfHPf4mf/F6UUw1E1n4bmP/7V8fovS6a4mv7+U/98JcYs//r9AQ74Idf
UILDFLjtPurp8tF06V8HYEIv/uT/6W/+i29wnUr4Bu9Fl7fipwVRkUMu+HaA7Zf//odqUTj8j78n
/uLn/8BTuHt9e/3pj/9NTdD+qSpwCBwN40lbpbH9NzWB3zJsMk2wuqHxtB1+629qAvwDQ1bhM5j8
FVMRiM531AQFw0RmgBAdbGFk+feJ3fz15v6OmvDpBbc1h1MA+8L0kePo8mfoyAdc9LXOVuE+CZfJ
aAc7Zm2uQ2JIvrsl/zry95yBn7k/345EjozFeTO9/NT21q05poxxaK+3PipGghTWybFaZdsIb5A+
Whof0d2f7BYp9H74gP++vv99VPvTUSe1mUcCEjAtcY59tZ26L/590t3D8gqF9wQSROY7pl2cou5S
qwcDokBYHtX8VBUnrDLwt9sDyR8LNzp1Kh3IAueMnX+v3DRu85A/z+uCQv6rfJnId1nnhFQHG8ir
tyjSdxgFgIyTSXLBr0jP7jDrVbBKvLRb5iGYGm7ybfJQ43gJ/XerwCNcXKB47orbkjzs+ao/yPkd
Q78TqQpwWNMv8DqHTCSDp1eNhm1Kd+lNh7XHcCzeio1yFmmx9SG9QfApRL8KoqRTSBO2AMvxIONv
Iyxw1zj5Ti+jsJVw2z3a6+LBrMmym1yi8j6mU3lVYGW5sbM2IYZhFTiiqHWr+7ndGkjBFZFZBXGQ
Pqqq7whSKuItM7wJ/9prCjH1GDwaC6G2WOE/wv/05dFZmG6+NdbJjkReLGwwD1qKH1shVJaX1tqq
j2TXHEkvI0sRP6vxbb74+CGHi+6+e0BGbAK5X9ItcseH8opzxjbfdM844KMiQW+IkhBkZO1v4zdC
ONoNZtQKGuZ+O8yoSGAc0uAtcM+9gXo/uuO0yVpsu7D+x4exfRsvrb3UkLAsK3SAgozbaXc+TA7q
zAjMd4mTBJwx37M/SP16SrcpogntOrzyaL7CmEQbGjfLwSsPuOu67WODeSJgAo9UWsLsP6K9XhZH
yVoY7wSVB2hIl8Nti5MewdXpFnVo/+4cfDd8UTfVW+1hUXP1L9lj6pEohwinwhWHQGvSFfB1ITgN
Ffe44gniLbnsXpP9GS/ddX2Q1ro34uv3VV/6BVHZmGHcKRtMi1bTsTqm6+AlX2uHyMXX8TxuSNzB
4kU44jNcWeGYssvP4glgSRnpC3OrpW75qJ6FLGvRrIKrdRxeIXx7RFdPy+CQbWevOUiw39JlekqI
qWs9flX5RyLq0MLHDKjRBwwL1FKZq8JDUg7WxXKdY4McCp/KQ/aiPwe36hfpQkBaAEdJ+M9hqk8D
zBDe5oHqN3j+BGhucdZe2htM8LYUMxv1bF7Rl+JfeDK3wiU2dRi8LTDsyx+hyzOlIO2nQAJGYmXN
N0RMMjF3+KfdaxfnIgD9J8RhuKTqz/jmmcPSgCCMhkNB6LUxil1wLEiAECZ0T3hy4panp285ceRL
674k8pgIuuK5Rq8LCbhcYkVJrkSDaed6sjdOvJ1zL2WBoJELebGIJPlf5H3bcts41u6r7BfAFAmC
BHgrS7Jky3FsJ3GUG1aspHkASRDgmU+/P3rmn3HQlvUP73btm66udAciQWBhYa3vgLUaPzpQa8dl
O/rMDG4QaCJtXvUooXYH3bWr9jfxN+BdceAvwytIhJWgvxWosiLh2LswgZugLAJSHUQpwIsu73z9
M6H3U3FT5AcChLV3FRDg72/ApM0e035W6xunp058r+nnnh3KBmTN8DQ5P2h1TAd3NYBeyd27Ru5L
9hDUX6SDbnU4i2ffsVuxrR6j7+wAnWtYZDOEKOiJ5tdVfs1xYQPjZ1cG23Ha4h7K5Ez9AIIZYs0E
Yk7dDi11BbHWau1BmgYoGIi2qPiYkV0OOZsMhZFbSGgcCAzU4cYEZ4BPs+QZWEqgdQG23QQH5OSi
hJf9dV1/btq7sL5nwwYtXk9uJ2Bp+Ra1k0q1KxeyQd4jepc9vB8VytTf//ss5776DUUt8/t3c/ez
+n8iQfHfnMZ/T1DSsvk/m7ZufjZpW/+ZquAv/k+qQv8BGA3wkMgEBLAwHpKe/0FRev9wkLp4SLiR
sYSBAwjNf1IVKI86wFFSD9Be+LC9TVUgc+yjKIJeHsMA4X+TqqC68fez3J8r5/i1OTW2VcV521Qh
7V1YCfvwUnp2xl3X7nKYh7SriF9FP1D2wFnUmQompLsJJmGwDDMbqJ1UfAcU1MaXW5AR/T102IJr
jAIPqQbOgluUGpPkW/YA8Y01DtxN/EmjwwrBS/zPUMeK1zyE8D3u2RAp3TnBLUo8xLuqumKXdNc+
5IXNNwB4lHuHf0K+f4STcXSojurR4eCzQ0oHOBYcrOU8WHE1/CrAcv418tsuP8jRg5vAPQQL+3LT
we0ZZW2IsAXwewbvbQdtCc/fNU8FahbfWhSCzWZWKS3XSbuSUPVBKamHpxDYMTh7ih8wXegy7JPd
iJou7AWgpwZcD45d0MC/DC/ezjtgchwIVtx3L+YJ0T4XK/7o3yb3A+xN0gP5waCBAVPHH+I4gYr+
F2I8Ip+BffYzNHjQqAaARON0wnGBq3VHQLq9Ud0eUMw6BiUdbAL4guzcTxU8wL7E8Ii+x0GZ3qCb
zl88kFOyNaI9cTb17IKHWtQ9/RXsi7s5L4L9WgNe0HeIwVDne+dfmxTqGdt0vME4SXAXTo9QIwIp
rwVtAB11H6poLjSF7wKzD+GtqMD3AC1s5SvAArbwrqvjm2qoV0Dl9b9CBFqERyQHeIeM3UMOMpWw
YboxagevVJ4cwRIvoAcqHuoAOgw7pz+OXznc5KAp9gNlMwKTlmuGFgkEPvY+Pru5M6gfw1AC+gaA
/n+HFKRTrmH4DCESCP5ewxRp+ALGUwah+0FAGyX5Mm7KdXk/B3p+DVKixiAgScLv7AVglhmMv551
KRscuskn3e3xwdQe52D5DD2C8DmGWgyUSB6nffowg/Uxf7N4LK7lQP/9JU5YCXMhABY6P1NyEyNr
9b+HkO8YNw18ciPAO9bF+BmOzlxsHZgkYRHhzAyvm/YGT7yCkPEapxeUp+bcgFydEMOjFb+BGgCk
/7CImpcStlGQQfuqPnk7gFyvJLjF92617kJUbGYxsX3wRLDr4OmK5N7fiW+AawQPIUQU8GBX5jna
ohVz589SEFCbhTjNX1CqabZQ3a2nzfw/QQN9P32CRIDZ+DctqET6ysfygwAiOgoNgX3ttgJq31uN
kD+HeyO4rvE+OpbP04OfgKq01lhXESRetxN03A/IXBP/Wn2FyK/6IchqAIAHEitwCUMe32z0Kbg3
P+UveFkP+Q7ugjCDOsEvDQ2E9mn6Bt+MqXjq3J1yV3BAnnXhcXkBQWjnukC/PLrDV1eAEjbjipMV
SFzyVIgbqQEQgSTVL0lhr3Icoy8AF0UFKLhbCJOCHmhm4UPvNxQr78RK79FjLJpNi9WD3d+vybDR
Zl0j1BRXChNQrh0w7V3Ae25AnAUZz4UWaLWD2icUPD1xm5liBYLd9BN6UigFXUHqZZ1dU/M8VfDl
OTrBXdF9boJZKcoDj8wVn5GfQKu79zbOAae4+TT7YoV7mPXQaM98iIXtfHGINM7/XdbdB8M3kL4E
uYXtohmOTbLL/U9TdwcSOIdoVPS76+5CAgml5NjDrhjOwFNsoMV9yOh2rGD3dk/ZHu3NFwXh7gce
P0WfoDgBjRnwh6Nn/tv7CaUJ9Pe2aC9vEuiV7tQuBe1lfJmppZCjnOVat+ML6mqQJX3B36JqH043
fLqhUHo5dYDO1QDfrSDsJyH5SrcAXVH3RWf3PX9wofoKjrvc1HrjUOQ5/R53sv4ZfqRQDUJZ98qD
DvsD7nD0ujqB0FlXGx+lVDg9VLsZNAhmmPcTMlkVUlf+payB+pptAkGeD6GTmyGF+sTonsPSDGzp
+DnkgNQ9QRL/zWn9v7w7o08Mnht1gYT2X2/xb/oYLS/l3MB218Vfc3yRm0xeNTtoknwKttBnvS22
fP//QRbk4HZ/vkzz2NZ1+mehZv4L/8p+gN1HzSWgaMnzwANqAynOP7MfF/+BCd9HAuOB7uB5yHD+
lfwI9x/4DzzAXwMs+59/6V91Gub+w31tPwFIxfAXQ/bfJD/0z9yHzDUkZFIo0/zZVGqFqTNZs+wg
ij6ExFmXpbOmUMFY8Vl6ZJpAkouCELLz0onz5xQct5c6wUPDIdChgCoFifoRR2EBwgT6Mjdq8GjC
NjTpAPm4imTZ1s6VYnUyPYrc4/LWKVxYIwV5EvM7j3BaYyuwfDi9mfl3VvTcePtPXfU/r4Ps821D
bvDyJlC8Kg9AQchjlRp0A0zo/TOF/4OA87bWdG70+c/fbJPA0GSgqi8OQQRQzlrXJRKPrGbRdtnT
Y/W8HV8REdF6BAwjKdwiXkVDiRRRo32DVffvdflfzM68CN48f8HbshxLCWRvU+pvQEmWP1PlPy0b
HNXGt4N3hmeoxxfFoXaJ9xVeOOpn1akvHw8+f7/3vqvV+yxVr7wJd4pDBo9uqH8OBSc4vCDgv038
mpv1xz+Dvfjez9jleJOGzoSeT37I6Vi6T1ymJU7exngRECS0ggIEyxLvMx8AIVybNICqnwyrGBWg
j3/fQtz9e/0Gc7nxzReqfWLKGKQFXL7TCakCcKKCXquw9q6bKGjJfcgbg/vFxLq0mV3MgGefVpQW
wecp8qb04GMJedchgQXMVvLBAYaA8MnBhV2pyPvNSU7b31PiQDgzy5U2t86o3CG7+fj556jxzmfy
rQU88KjOvELAy6DWcIUyHklK2I23AfS/kr67dkXki3+eJP/tZgwsCJxroGTSDUoeSNFAmqyHw4KX
oUvz8Zuc2eqBFRfzyanTWOTitnaguy4mlGsCcPSXDW5FqYiPKmaskweESvhAe0R9U1USXYDdnXv0
+c/frKF8qKl2o0Tc+vUEdoMvZt9V4rILQLM/K9//WaLWN3Z4lHSKZ94hNnk3nADhgiRTJ5seUF3J
c4CtRBtBu3Ny0rK4L3Up3AsEtXMvZoUv3M5Tpxg1NI2ynkOdqk0BWRzjNr60/c79gBXC6CCG3K36
7MB5noNu2zEze9lwvvC721EM/IXIdSt+m+UChqoqqR8TSHctWlT+HNPefPaCprIt+57flkGFZHgo
5S7NIUS7bHQrMFVRk5nUc3NoUcGIrtYVKoFUDekl1YUzU29jsp2kkl7pA8JckbK+dhLjf0cM6S/E
pXOjW7u5ol7Vxa2DJr4XO/ApluPnLh6LZce2b23nDvh/FakOGtssAUaqiYdHDnjCskjkz+/05rs2
gc9z4rjg2JQ9yu75lH+djP/48Wd9rW29F7GtPUUBJnGcIUwODZB3AhXP1setf6Q9TEKSKey/tPHg
zD2hsnfJXxI66uUXBtZBCfbQFIudozwwU9HYb4r5upZNm6gsEwjUoFkJff6QJPFnZ2DJeKqpj2uU
0XyMVjmwJrjudVmyL3U1QBGB1ne5kwPch8ouH711RYKyiWEvwcWOZsaB3m1a9AT1lo9f/NyKsLa6
H4F0IIh2bomo/xqcCkixaWALP5m1z0Mpu4jQwL1NGtrey3CCh4oE9XDZ8H8jK49lEvEMGitj4dV7
r/amH2rI++tFM8OsnT71VJYA4TTYifBwiEoy629rSO59PPwrzvqdFcesc1sHkRYNA1WIjWHQwJW4
myq4tckggiaGIYZctxRiRk0tRgqgEa32TpRCDFiWHgRysykh2a9wzOXwq5uagJ78IICZX84AU0ya
etQQVKCOjNcfP+6ZdcKsyBGagNSE5u2hb9DK8WmDCtWoeqA1lo1vxQ6vVrgPRkV7qDID3cAsJV9o
xPWFuOfOy/m9ybaCB25DceI4ALwJB/YQKJG0JryNkwj6ktLV6c+w6HQDZYwAypjGmVDpiQiBO/og
EqjLdKxtl53dzMoaCEg3Q5DDNzALpwSScbSiKxBj0ZJdNo/0zyjJVG8GQUh4mw1ph4YwJGk60MZp
cOkH5g/+3kxaAWNEWG8bmTUHrwFt/Fs8jdBMIqZrUMdiTcKifZOju58sy26ZFUKAlIzU0EOMoMjq
6ktYB5ANTfMifFo0XbM0xdtDRZBmCLSjp1uApKHfFBB9P/pgKC0b3QohiY9kvDQsvat08XVyJb/u
YufSHe3MjrQZFRO0FwpHxdldl6bPrQOmaW9qsewon0sxb+clUg1J2iJODhkW0ME1VN1w4wAjvmxi
rN0eJzgXPEOcxx61hLu4l8PBQxd52eDWXu+pTqK4VNldnjrfSjqVtx2DjvKywa39W2RTKSkIfAeV
A0ktzTjcDlCMXDi6tXt1RSadBTl9lNRLnsFDhuUKWBLxbtnDW3s37+PYeL2HJId2lK8pEI6g8QKt
3Cz8rtZujb1Ye42fereKhOUP3Q4j1MvHNliW2tuNySThyaSnBKsyTKGlKgGK7pVaFgpevZbf5JdR
iLhPPOjjez7l1yXwiJ87DWvqRVP/Cmp/M3qGXjy0F5QEnQfs7Cbz0ucRufKyQEOt7Zr4AzexiGC4
nrUhOE5+dlu0F69rc7h6J+TP0j5vg4FJBCnD1IOhfMnG8Q4TNfDremgoJBIzjxN1JX0In21iJNHx
r5h3SZUunDZrL9NhqplmbnzX9WBscV4OnxO3apbth1d24ZuPIribxV5CnUenrny0+ZwIfeEEy0ou
2w+v1ea3P8BoEQVuFd9Nzgiwcltmj00GK5Bla8razomoeNhPWXzXihha0p30D5k7qs3Ho7/Kcrz3
2a3NPORgn035wG6N8Sn74oA0AMPmIq2hlk97Z6jGq7z3w5HvpiLo3VPaqv5+6Dna3SyKCnfNQQDo
gIunXb12CgOnmTQzI3T7Sp6QH+noQ/+8rGsO9QfHFMC4y9wFCK3PqHNIpxAobFO38W7IInSPhiTo
cQ9C2RGmNiytD+DalOaul0Boh2EB5iLEGyvJYSrrZS2AQE6HVn7rtX/10sDGxDg1mszR6HQ3UUWJ
/61Hbf6R6MwVtylxITsJZP2MVOjgrtkOEP9PtOBoAhYZ+IHG1/SgEy9m3/LWUFDoG6+Ftqwz5JCA
4lkOSWWUBtbSrUUBGUOXTfrZm8igV94QuTCiETg5Vn5elkcnr8Mn/DeIqH/8pebN8M6HsrtWLh7X
jA7Cet/1sIKokuSBpCJcdibNkJS3u79uS9PGvqwe4wLair3bh+A49W78bdHDvwJL32wR7dZRmOaO
elQmRZut4v2ty8zdx4NbzNt/F+kc65IVlUPddYSJ2yTMSlBiQjf12p1HTbFFtmS8g4BNub4JBi/G
W41h99CANArEaVa1Umw7XsN5t4P2xgPKhyH4NBX0oPRwVWYgAl64nJz7fNYES+aJjgZdDheLqQbc
jXafKxbUCxfHHNTfzG/vZTwgYwrInUO+EsjCXDPjNsvWhs0hlrBtDPI+JIc2gjtikDL1OTNTu+xU
e0Xuv3l0BgGHoQDD465u3L9EQemDiaphWfHgdcW8GbyHVEGXVhEB16nJH1uXAiozlFmx7J7n2geX
9FkaJiD5jkE8oypK9FJKCDp8vK7nj/fejrey0D6ZzBS5SXroK2WK72ECYtKnMIuVTq6qQSNossQn
YAW5UP8BHLOH2tTHv3xusVoZquhbgv5TXNzJafiKzHH6TIYyXLgTrANNg8nV55NPDqnTB4coAKPP
VOPPRU/uWDmSzCaPe9lUPQq/Th5axB1AUiNnWLbPHCtJkoS7yqs0kJ1t0O1bRnA8zga7l2ry82O+
88ltiqXsPV8lHN8xpmPWXYmuAdpsbLoQ5O2qS+DSFmXeetlU2csrqic/zANMlVSobDtDMrTQSYU1
xLLxrUVEaS2lzCvzWKB8vqeJY6COE3WFd2F7nFmktoJ/7DPlwgIUPqwTFeu+H5PHSKlqWeRwrLwI
SlGRjkdfPxZhCVAwgTbdqnIpOHUfz867mxvij9Z5UGiIMAbMS+Fj6+TiZ95mYbWqBSr3p6IpBuSR
aM1CWLWvr8PKl5ckLt+dNPysdVBEUIhJqVebxz6D4mSvBtwkOpcU5sJrnRvfOoohpta0OZUTJPXQ
jC20JpCI8uSSJYunt3Y39ZMeSVDYPkZ1RG+1kSUDNB0ReMmSwvjW9k6REfqGu/VjIaDhhnu5fOBd
MV4IfHReO3/b3Rh+nrQ3p5HDFGnGuA5uyq4mgDy0ac3F18rEBOoSGiAI4DzH2PkqVGruGtQzgND0
M/RmV31ikkGtZJpE3dqwIWJPSSCBC/UUiWAHF0ffBhIqCLmnA2CzXlq6n7I0B0m1xYl64aSel+Y7
j+9bgZv4TibGpjAwaTR5AKN0yn2QCfBk9RPveT/u+qpqmsMYBYW6zkeHAFTrlkY/fLxl3i+mY/6s
iJWSPBmGdPIf8CAa00GIB5o0MOxjDnK0JmMgttpt4ekINaihvilTlc3ST6UACcmZXFhypCR8KKoc
GDDYdupuZKsi70DGJWVO4APgo6h+4ysIM9ElRyme2YqCRS9FNMU5BPN1Wj8UhFXHjoCm/PGUnNtu
1idRwTA1eGt5h6QM0OvaBAcwtMqFo1sxMA1MRKJB5Xe6AHmnhvLlV9+pzLKZEVYEZLxsKlUhI1YO
ZLNj3arbrCf1hYvtHHDeWazCCnTK0zqVU09uCycYp71spQ+Wbifoc9gjyq66loM1QVkwXNjdZz6F
sCJfSR2nQeHEP6AB2AMbkE2zHEHp0QtZ+PtoGYi5WsGv7sam1x3DBdCoqrlpgNa5DyCP5tzRWAFZ
HXq4WLiBLmAxGZZJjZY+xz/hN9xwGUHsgEAHrvBFDce/uHDLXdihj7Bx00J/1qESZh0awdRN3vOA
AjfNRzQAlq0k31pJvHBipQhrDm1W6wiI1iAO14yaYMmxA6Uza/y+My1vUklefNk91IMQnyTr9QXJ
2He/rO/bR7VuPL+tVM/2OmTeI3QX4UXhR+7Lgi2M0a2FmrkTL4ZJRC9pDTWYqSrY17qizpJVidGt
VSnKloKmAvG9lTOW+hoEzuR3gqlakiVheGtNtiPu9eOQxCeDWud3l2TBdWNK9mvZ1FjHcT/IyaXK
h4k406HrXbGxhp5OHZB/cbHPoqrmx/xbkMDjz1/8zYEcdKyG6V1H4b0RZLA9jDWoi6Y38CmDXuOQ
/eqK/JI+2LlVZB1eMuZUKYO4sGoD6GWsoN0JDpxpwsePJ8ulZ15m/vM3LzOyVo+orIzHFO2cQ1W5
GUWLdWoPbdsaXCLLyXA079B9gIfkCFlesETKEBqXyZTAy9CTNzk2/KLsHFNrnUypHuoKQLLx2PiT
gKozwGVJly4d3drvdYpaqM49fLi4TOGW11IYqkbdhUTj3UQHujfWydQ20RD0aYNN0yaqkXe9awC6
lC7699IDuQEKfP0GoIpulkeBecs09h67kGSdWSb2uTWqsGydJp2O3ZAf4yRtoDdZLTlx8V5WMNCp
49f9fMNwIJm6a6MseMir4VLzYx7lnc1kn0/QbEy19KfopXPBbA7TpoKUUk7kIZtM/Kv3SfdYUa0v
FP3OzZMVG8JW1tBjGsZjmc4QLQ/2gpRi3368mc6NPv/5273kTLKcmEuA/ubgV5KoZ2DH5O14Yfz5
Kd+bKysYBB1UBKQMoxcdkUnCtRGSwptRQnTNd/J42bn16mTz5iWKKY4zKJx6GWxCe7pBXuDsu7E4
LZsia4PHBXGMyRR5yYJGfIUAdPSMwuPu48HPBGZh7W8toxpyHc0IP25de9DX7BWFvqTT6tTbjCG0
WsImgfrk+uOfO/O5ubXh5SCdTFYAXAMpPMLitPE/QZ9+PC4b3Trhax+oE6hQhS9tRDt4ZueR+qJ1
EV1YS+ce3trVRRYH/VgZsW8j9153KD+aBqDpZc9uHfBCFJnrNU70rIdKb3XWdTelhsn7stGtTay0
4o3yIgoZTshQBaXYcB6ni3JCf1YdebuHHfiXoFzm5yeWuH6zKuIOfPmwX3oG2RIcnmpUSzQRL6bs
1bZiSCAaAfbrsqmh1tNnzeCPo4clKRJ4ogGQtS3NoiopKDfW3hVSk3gCUB30fenIq97BySbE8HPZ
o9ubt+F1EE40euGG/VXyPttBe4ZuFg1ukxbaBGr4CdrE+zimHmxPK38dTvLx48HPhB2bkEALiEBm
40heIEkJV+0+bAVc7ZTuP8moNe0m14mRF17k3G9Z27Yd0cBs3DZ8kaXvkZ9VlfhfS07caJvk6Czu
RlT7l+0EG96v0CT1gDWpjgbipNeTzOmOZOrzx3N2JvzYus9BlKE9VHb00Kr0l9aaQotds4WTZO1h
inw5TBRJv/e81fdpwjS/aqYGUp0xAUxh61dTyxbOkvfnjoM22ljXbl0d5cDVDx7LCaLUKSSUl4XS
V+O0t8dxGrk0KyG36YBpsxnbPrvOA2fZWW/rW8lRpU5YZWLPoFgJ/a6BPgB1eGkBnUntbE8PKaBO
DjH7+CTqQMKy0I2jK3d0HYjPylDfulPJGmTi/bRsTdno/pQQCBNQJWDckLjAS4sMZN2FC9a3jmPd
MySKYR2fgNyGTffkN2LVlQSqAYs2hA3uZzh4ujot8CkmN1gFKQROmgkSfctGtw5kTVibupOmR+rm
j0nEIGjCwJZfNrh1HmvtpB7vAtQiclE8IQEuN1DTii9cq85EChvbP5ZpUZoQPfoVlfxLUYoAytx8
UbvJ9202VjDW3pAC43GMgdRb1fAB+JQxswjkidHpn8FBTSFoo6Cm7kFRA/YqZWw7JeGvZdNuHcfj
0CYlJAHpUTpoxJU5tGF04Y7bZaNbx7HIWBpEPMZdJuVQ6IlbmJWYcll9yUbnM21aF8p08GOPjGN+
eybDJ74SRR5lw3rR89sQfc2gR9wGPT2qWSBbxfEE+YCM9F+WDW+dwzFc0uDsMaYnhkox+i9MQLCz
W1gg+xuiHj2fJjUFPebelFyz2vTbOh2z78ue3dqvheJJRWWdnHpJ9RMzOQSZukiN+2XDzxv5zYnV
t7IH+DjyICjNv4gSZsuhny7ipECd3jpu+4HVEG439Gha70edMv+p4OElN9L5Cd+5X9suCelQpp72
WPo9hl/CXTz13n0Wan1hRc7T+97o1n6VgHiKWocCF1LRQ20ERW3zRYIr3f2EzdoihPMs3//n7I8C
qbMGsHzv0IBt4xHgEpKm6mXRt7Ux8ZoUowljk55CWWk4tkOjIsxCZ9nK8awztmcQaOZFwfZsRJbe
hw0MmErQMdSyU/BvsHg/7RMapupYSbgAAZQBCbVmYc3chsVrYIa8QVF1DFT/qaQ9yksT5Gk+nvcz
a8eztmwS0iAL0i496aqCnzUQ7PwKLmoN6tpNvKjLj6PQ2riyICbESkZMkxLeATH0/9uCXQKbnXsF
a+fKrq0ninv0kWR+CwsiXFThMVeqJtpN4EJc0gI/s4dfBazeRp/EzSLZZ3wPBLJaizbX90lV19cf
f4dzo1t7WPsEDpS68I49QfeRloLc+LK5hGh+RYC9EyJe3XLePLxAOkm9NII0XwlbMwlE6NUUsvKm
kECf3auUsGQNs4vOvwmcvriD9GYWroph8NENlbK6TutepXeA/ww/YMKdZRdW35m3trH1jieSMuHg
063itpzpm7pq4UUNTOyyDNLG10vR+q2Bz+DR5O4zN54DQ4y8B9Nq0VezAfZDXkfI2pviOJYKmAmh
b+BDPW6WDW6l1oXsxygZOCS04upbQTUBaRO6ncsGt/a9Bkg4gzUFBhfYjWJuIkKcO1iWhlFrw7cJ
ei2VlwZHnUGXv3YHiFYXVbssg7QR9LVRA8tTgJonf6K3BHf8h7xMFt6Lbfh8DlJeWaJ1dYwJJQBi
BK82KAW8BZbNvLXThRDl6AOkd+KVgVQX4HUh+uQcsqXLxrfO6R4l6QIlKH5kebTDsoSWOLrry9bk
KxjgTRyBwqTyiUqKo2jdBvj4IKxBHE1d90IYPBPLX62C34xfkBHsHXh3HWWZO7vRl5CwoG5Es2tO
HDY9L5oiG0HseyWuZqHMTj3MiHaJy5snZK3NhcU/Z+rvxFobQdxyKaMu5fIEhetxVQkzwS4OohN0
pdWQpGvO4SE3AYt2KbqfiaI2qjisRxHIQslTlmV0hSZduol6KBt+PFnnGrk2qjhuYl6NY+AfkR3r
fQAW14YNIgDBvAYwuo9M8Eyz2L1pRkIiuPGYka3rUYEb0cNb8jqH5tAlSu25N7WOepFGHZcu3nQu
8626PvjVpFG+LCS+vv+btQezEZ7A/SE7gXQydVeBSA3kb72FxBwc59bOB8cfzfyEBkcEgGAbQI5l
H0fFwtaITchgFetTDmzjScXRLwe2ZNsuvnhcvM9lhlyW1ZKikcynEsW2U9uVIEU1lSm/J7mbX0MF
KOVXOfboljEYnKyAs8s/VbWCkDVwNScQm7LdxyvxzNe3WRue0HIKIIR1gny+hkGqqJ7EpLIl4Hm8
4byd33z+WFfcA8Q2PwV9y35lfhw5K11nl+Te5qvGO1HBRoL7OipH+FuwY+f6zk2eqi5ZuzpXDw2f
ghhhourSmylE8rwbAZIplgVsGyFOXTgFTH6SnYgTeysqZjqtM47RpVV3JmDbCHFflaB+FyY4Rl4t
4FgCcYlVMoj+R9uNEMJe9uGtbR+42uPgLzl70A0h1RlF2bqM+4dlg9M/vzspDS8kHZOTb3wHUhGw
ZgL0JqudC/Hz3Kq1dn1BwsbvXJafoNPWfKFp0UA3lHTOwg9sHfcZoB4SIdY7VmX/AtoY8DVN3F3Y
ce9/XfY3qFndQ9QtyORJ8HSaruoBgvsrp9f6yXjFsgmCG8afHyB2EGGHXHrHOAwOeqzaQyLYIryr
z2zAWdH6UZwXibdX0/Qz8spoNTiX2nPvf1koJ//54K0puhZXpuQUuShPZyFs/YYqKBYhSqDN/Ofo
bDKqgEiRf4xroLOvoLyWRNduAOGwRQsTRnF//oDOSaujwc2PBt6A+zwj+W8obnTLCmrMRkcLYE/H
HLsrmwmLX5kx6oGn1F+EHWI2jhlCa0kOaZ7sVJjcI9cwGYYTn0hJdSERPfdtrV3r5NyDFa4b7FO3
MJtx7KAtm8FvbNnNETXjPyffVUEOACrOsixSIKIM+NQQUoFM3KKQyWzMWCgAiedaFiewjfU9n0BK
WZmpUN+XBE1mw8ICZyyCJNf5ya1yt1vnIcCu25LIZRhXZkPDOjImsoVX5hEWPnDLQzL5+38B1joT
1mxoWB1FoitYKk9+7sPYsYFPp7nicc3YI+0GcSGhmF1g3jnyoTL65zcO+CA5bQN+7Dz4Hn1XTef4
T5p1/h2OmvFO0YZtmgheR9pv+bororr50WWKxfdw3PHMKh7QQk2upClAcgDDmW11iwv1jzGAtXgU
hcFaQkwQjOXawedeRQlAH6ven53Kg4QF6yBn+pckfvcLg7o/g0qn5demk/GtEbKFVHekYG8weFja
HfXrRdcfJqywUroe2oGoFp0G0vtPIeXDz5xP43PGAVosTZeHcO0UolkWxWwPGFU3SgSmQSCgwRDA
BhxQwiwLgoVhzEatGR6WfGKqOA4pI3sYnlWQrUaH6ZIk05lAI6xA06YFICT5IMHQdrsHCcr+M+nJ
BajXuYVuRRlWdUPtony8HxWHe3qv4uA3GdDbCEN4ny66N8EB6M9lDjkSfxqBUDzBbewoGhcOlIxn
m0WBhlvJAYe3b5MNqjjhCCBXICE1J2Dvggswhfev6n9zco7ENMDsnRVHaPw+Ax08FVCQS5sfRdMH
V1OWw1ejyNjjx69y5g7FbLlfeMtKbgxO9CgkkMrKvFIf61LQB7dCqRX2b6K6ngYXtEcFLsqmpoBB
5WTkx6LIC37hYDizJLgVlIrEhWSeHuIT9coUNiWi2UMewU/W/4vb4pk1bUPd6Nh6Zavq4MgGN7sv
clF/y5WzrC7KbKAbC/p6Uj7agKmg4mtdgwncRPl0aYLOPbx1HxA5qFxgPPyz7JoGNb0qaTZe2Cuv
t/G/XwPhTv/nZmFeiZS0QuV1VcB2co0KCbkd49LR0LwngMsfDYrizjdeUgNxgDaBIUrslM0e9LVL
+M9zK8AKCvHUtk7dBv6+5STYRpTLhyCHssZVji6ZWBaWbVxcqEeJrBKoFqd21C4Xef656aP6EjH5
tSD4zjza0LjOlKIb3Sk5Ad1V64c2yHm74zUbybqdIGV5RajGtZpTB4YSeepCIT/O4TEjJvNbeLp7
6CEd3d3kvO+TqxA0hetpxJ5sZQqFe7AK2y3+tXAubLoza8qWy4WBqoN+b1qeoPf4M410+M0FUf/3
x3Hl3ODWNcQ4UM2CI0964rWXfI5iuJTWpVykmuUzG0/X4/LUm6QRxyIp9U2mcgEveyeMkgs74tzT
z3/+puxioMvi0CQKjpS35nbsSf6YgfFy4QJ7bnSrclCTPGe5Cv3jVNDkuvR5dVfWbr75eObPRXQb
Qxfx/P9ydmXNkeLc8hcRISGQ4JVaXV7abrd7mReit2ERAgkQAn79zer78o3GHkfwOBHTMiXp6Gx5
MqPEBD2tMhkDVAUJGUnOObSIg09EMSEOSQg7BnNJx3/3aUrpMZgCyXbxCPxY1tKm2NSBZokPUYvK
3s2YiJ0OU3+fgiRM95v6FVjZ88A902VHUVw8RK07htF60lBZ+O/9e/V0sLRXckshnjrGBkvb6JjQ
Z72JmwbrehaBcjjKny3WDaYY6g9XJasZEjLbPtpzoGEDhnA+Y6eH2D4LKOYthn/ftrRnC4s2xeyu
suU0Ba94DAmMud3SFcKWeIaghxQZha4g3W6h7cNnCNPM0TtR1FvH6HnMzqYCwQOFClP0DSPQu6rd
FFriq31vqQpC1jEPfgVgq7wD7xS/APe/CaSK1T1HiGqEQExG3IGlPWqxY7ZOm7jRGFS1/vmqBdWK
0YTrSdZiOLqgvl0qsaUygaU9e5xX3raAWLrDEosL6kF0Z5v8PYDzG0fp88PmHFpfUxRfr8nPEMWO
CWDUTXfbh0CBbwgq6MxNh4VdtAmzPNzU48eGeJdkQaC9BBaqWOB3vO+D9PuabmJzx9LeDSGo2ieK
zu7QptAB+FtOf2/aDB/ttCKXmdmEdRd1iIXNwJm7bZt9pFNcLzZIGFbuIMMpnmx3s+2LvacaAO66
TTCleVjzptyNwM1+WSvSftq2uvdgz6KdckiYO1DfYvZV5GhRfNy2svda07iNUzKO7qB7qH3HENzU
Sft529rec11xJ0GdbZGbTjVkSAUaumBs+7Jtce/BTm3RWOawJWNyKvma6XrrFfGea2EGGUjAfA5B
rMKbqohQGZQQtPrv774+Q/8KzCF97FljDPayDgyKuNpTUB2LFULrAyR45ywHde8C+ay07jJmUIY6
lrmR/bZX0Qc4SUcoc3RwB76gAaWjG1S2t7lOH6S09JBGpDFGbGXHDjrV0NsL8h//vVtvvLc+Pom0
fJCgRXEH0jzm7KOABOa2hT17FQUIUacIAvJQO7hJlgJCvSbZGLf5zJ+zWgewb8Co2on8iMofaDG+
bPtsz1xJPzFqYuwHyJ0z4MSzSI+HbUt71trzNSj6AEtX85pFSQeZRfXOnX/rFD1bHWd0gaYBARBN
FsjBgfusMxuX9oxVuqQpFIO373pDD4yMbG8LwZ627YlnrCLpXWQn7g6ucHdGm28TKd5jlHprUzzf
GYwTBQUObmCb3KfaXIJkeaew/sbKPgjJVUjiIzkXv02f17CcGSMcsVzJtjvoY5D6XEVhS/Dhpj/y
9mOziVWcJT7qKOejbgTHuhGvd4WAFF+5qdqCpT3/uWAGsYty3JKWfw+7T8uwKTvHwr49TqYBNYp1
h4aKIeMppNzBNvq86fb5wCINTdmwLa+OqK/InnfpnVsGs8khCL85GyMHBBzm6ofoeTFP5SbiTNCT
eTuiwOtmweE/HtII8th1DSUss258tan3kCyY/Ihbgx1B1/rM1/5JrWJLJQQn6T0kKTpHueG4IqZJ
jmkLCc932QPeskfvFRkFWeemhDtYoX8NSs5x68PqY5rGKQlnuSC0D/pPefo9797pUb3xxT6aSVZj
MNsG17qoYwh5VB9Io95puby1tJeeDREwwbnCvavHSxw/9dvuHfqF/8wohU5E1CaV+mkwQ34LMaDp
UU283m8yRR+d5Iy0DQRZcITTAG5hDZKyTfyaqF17BsNjJllZoRjTQNc4DqNsjLb5AR97VOadETFa
wwcLjtxaQT7D/d62HZ4dAuFWK5Ij5Mu7WxL9pHwLPxH2wjNCkxJMQsC3HHj3U1flvoDU67Yv9myQ
gHramGsS7FooSQ88C+0mxm98tOfIC2KHYulh3hba8lBLRl9q00cLH14UchbPyM5gK1PNd4tI7uXc
9pvCduHDisp+MEU9YkdkBeTtrLOl3II9gQvwTHFCu8aCFxGnWN2I8AOnhy1nKHxATgrpC9DE4T7P
YBY8Cge97XiOt8UIwsfj1OFA8i6p7KGrurNo6c1S9t+3fbh3rVuoy5C5EuOhiy18IgciYVtxR/i8
TU2gQYAwYU9EbW5AKXVcYrYFYIVj9O61BEQCGUZhAZZWGWYfdgKq45s2xEfftBzyE/W1stj1wEM2
FRSggSrVm3ICYCX+6QrGLtY2XOHKe7WUD7xown2XO7cpUBA+4CEtJNVDDgfGxztKP0WbpjaY8IEO
oCHUtK+S8TDNXwzohXKx8Wb77DxDHEHc1rb2wEP2JemuXfNp3Ha1fXDD0JjO8SSwh3UBQWr6sUg2
ofbRC/JOcYAYJ2jXS/QRELpn9ajuOgkNuG0X0HuiUmi0SiBvEEi2rL+1I4gCBZNyW2zt46f6HGKB
jnf2EK99JqCh0Nht3SbhY6acgwiZGa+ptIsBjlC/bbWtaiF8YBIESsCkKrA06z7wtNsX8yYeYFxt
P1xQAR6uq1uf0D1GTImF8SS22wxS+GcZND3tA3y3hl7I/dyJaDex0W1zZj4oBRz09TBAC+5QNPnB
5etpZvG2V9CHmsjArGyN8eFh1GWLWLKx3vjR1+D7f5rGKzes7NByPUzR38lsoGL9ZZPd+NiSoOnG
Nk6wsI0N3ZWlbI4W+ombomwhPD/ZVC7VbREiTe+GU979Bd2Sbfbuw0o0pOY0JmPcoWT5cx+6p77+
tW1HPC8p6i60OiymQypouVddmGY22KblwIQPE5G4ek52+O5h4Kc0aZ7Msq3cInyESO8K6GYBP3OQ
5pFU6Lbn87Z77aM56rAA2Qmv8fxRSK24YthVOtkYOvjkSEDC4+m4fjale80+zNvyR+HjOEB5O+t5
Xe1BBeonIYAyrtWmySmcomeOEGQsZVKispWq8FAtT7PaJAmHlb2XlYK3k8y1sodJ30tanmXfbEsP
fOgGcBvo+oKP9hAI+1kn7MzUEG68IF4yhuEehWw6GA+io1nuynOXz4+bzNGnPlLQWnTQIMLI7vzS
VQ/jRjP38SMYpLXh4LDRc/Cpab6s73GXXq/Av9tBwkePQEqrMmEh7SHl6x5DYvtmSbelSz56ZEwb
s7ABt46ATztB0LdNQYsJHz+iEbwv6XUzoBcIomqULYKNb4cvV6xdWadNjvObyJCtZbRjdNp2o30+
oxKKHIXSiMoKZz/QpryYfv666db56BGres2i4lqH0/cq6bOcbQuvfR6jYqyigk7YDsvzFwx3Pde9
3oY4ED54pATIX67qujYeOpE+ymBjwuEDRyqw/A0xRSrNQgy2V+Jz0CRPm3baB46swyRGJlFe5mS6
7ywkWltWbap6Ch850jVrV5UNrrULpnPZqU8IcrbFTT5uxPVs6miEpctmfs7ZenRx8fe2HeH/jPXA
O1hMSXLNR4t5T0ZzRI9qW9QUeaVJbYSNA9LYg6RPjtnnfpDbnunI84gQTwnIPF2LTyU9Qnb7xvSb
JpOY8ImK7Cj4ihlFFPJryFGa+V68yw71Jqe/tyEqxrEBzz/cFWkLLtQ9yODpku9mEsf8O5uC8Dxy
EaljG+vhXClp2YXLOe9+DVVRwHBjMkRohtSYEZdJ1kEDIPyMObYafFyBWGz0neY5F3vWLpO5s1Ft
xgulYBGKtxwoNAm8bScQaK9obvUdLzVqwiioBWxXzzp5J/H9Q/byL3eGP+DFI9MA5t+udentCDIq
/oJBkOlxBvlHGO8FRuLtM0DJQfot5sI+03iy7YdFLsH4pUpJd9+qdjkubRQ157Kfq6d6CXsBrY/K
sfUMXe5VQ6xPh4q8pFFZNWlG62ZYhl3arPUtaDo0JNyrtTEH2yQ62DXGiBJsPXFf80uzAjj+FGtQ
bfxq6Bq25/Wqj5KVMWZxq9U2w4+5nwf5Xl/6dVYA7ISXy1TDkqdgylg/YEye2Aniq4ucJxRZr0zC
IQm69CYUTZp05yIKkga17qFvaZdFfVBMR0wcqA/zUrbBrU4wovyeRMifZuprB+SFXmURxElZqgL0
n8NsH6chqthLDekI8VDaGNHjAt6Hb5wFUGUJIcApUc7Wy8kC0sy/1mlnYnJMgzZsH0KWGvsDor4V
xCNRk5gOvSj0I/JYaL68k9r/IYp57XO97KrtVznGYKK6hUJgPX2N1TJMLpsg2sn6Uyzqqf/Qg+R1
+ugC8Jd/K6gh7MvkKnuuXBHKL612Y/Q5yZ0p97OENNSJGJqcIe3uht1gp16/xOFakJ+OVYR0WW2S
JL0dZhH9XqalG79BGTRK8n1duiiA/DimHg+oHYn6h2CB/EpyUXZbcnae+p5t0biVVQG5lqQ000HP
vfxJQua2PLg89et0bgGkyDFWfpTDsqxZVRG27mdCmncc3PUFfOWg/GpdETBrdJ/KZwuFwJOq+wJO
w+kGqXw55Pt3XN0VHvraXxH/9HWVFHlXrTRG0wlca25POWS/hmzEG5rfLBEZ87uBJqgg3JpmSean
GuXrG/AytO3ZmSRqsmIcDV33DjNf8leiuzJkJzYUK7sLdR+exDCS9iY04KxFXAFFvRsG9lfx5Loh
bfeR7Ob8JYh40H2JAe0K9joHgf43XYJ1DNIQTTBkcpiGQ1BGffqV6m7kv+GFermbeCtlhgFQDbEX
E3PGsiINVL6zaaHWiyzk8L3ntfgsQc8efi1Woc9tyiNowyx1X803E75VrDu9dtjpDJyfolW7IU6H
CYWpPll+gIgneukMG9OzlBGptrRrcW+86MKUAEs24crvuNFDuIeozdSfSDqX76z/1r3xPKo1M0sr
PObPRVXEOosqFcYZp8v02Mx22hLY4Ud4bs817Zq0iazuQuniSz+K/AkqmfM7TvVPAvHarfScXhyW
7dB1KbuDdlYdrzcuDJLfTSMqspvk6OyyS5Y1FTd9bJVZMjY0Kb2D/lBF8B8qVu2dclEZBllfKFFe
knRu5SE0avwLRJdQZ+kqCTYXeMhw51roJ5wUmVy+X1Ecv0+EXUAizNv5GM2jfkjkvF71xzgps1xW
zS+V62m/5GEMhCGFCMaaBeEMnNdB55robtcinnFZ1FbNS7rUwTcIWui9dosLMw0WUgiwdmUCidXC
mFNRqsZBO7dV7nZgdRE/YTCo0OGpDUs1/mZdKPMbONNuDjM5MV23WVitRmRjyMsTmOnn3yFG6kOW
RSO0VRzmFbVRGWRxdfxOkvf64BNPfS69iBRBWPTDeCsHU7r7krR1lK1uCMWdLXvenZG80s95EExQ
Ae6JATU1XsT6mVEVF5BRalPWntmyyPVhHuukuQBPnu+7UVQ3pjPDemnbMfxY1NCxe2c84PUpGZ74
bd5RtjJYIYdyScNE82MT5EDN2JAs+1osHJy+FYjAd2ATitmu0WRKj0si1g40h9rSS4Q5zI0+yC/A
dpVK7Tqy+tnmrsr31kwxJqsxqLypegdL9MKPRdR04ENV3cVFFx26VK6XDo/3O5Z4tefXDNGLFiBe
NzRU2fQWHKXyVOhaVagDMQxvvuN/Xl/fr8YWiNbGBYNpd9gWfu45I4+M9u+FjH9Ara98vl+RLVi/
NqAxp7cNm8j3sYGi0TNP8xRE9gkmpNpM9PHyE4wjbAdSR8zwQfhCRXuIK66PITN5cZK8NW14EPNC
uivRfummL4WMTJEZHuTBUzm0tfnoooT8bkVVKZ1BB30wf7Ui1RBe1TLP5Q6n0sifagny6iWZA1CC
LGPenhvF5Vc1kpq8c1p/Opuv/F4/37b5OqeuSPq7tY1lDGHAYKIHAl1Ee88Ttaj7Ll/t8FyiLVr/
BcANr45uhODjifcqOOq4jb7njqxZUl6VGXec2bDYM4O5ygOUATgQRpTcz5DlFS/VVVY6BHxu3o9U
2Jc4oeleitK96LqxQ1Y1LdQbp1G3x3SktdpDZb3tHoQSrEGzCrsLVnAxqN3Im1R9q3Q3jRyybVag
cj5z9PciUOGRvH2qlo5A2ZyTtI0OYZKiq21NHO0nisbJzRJ0bRxkqRxTfUbvwPW7MO6hBdgOQb4r
Skn7R1mTctwrzpodjQz6qdE6R8XR2USwew7huhXeq8T73I7C4hVQawsmpjXWN93ioGVny1Q8EGuD
LwQ0DuU+QML6MEYkL/fJxOpDoWlDbzplZX+piWBdplJTmsccbOLN3bSi18XDufw5RkilVtlhBg9A
0rjEK96KQz+ihvZjoVVU5Vk5tu0nN0+G/1XIhTUJkPJgCIs32psX7tUW1C4S4ld3IC5ZL0ySgEBP
fnGft5mzF9vIUqD8Stf5rtPEfLZJPX0WjLyTuly/8ZXL7fcTKq3CFEFjeSc7MNIUoqd5tgas1meC
PUeoAwpCS8913obh8k5d/Y1gyu8zzGVnaRWADKMPQhbv2Cyo3CG2TMDe0a2GvvNn/sAtX/ttXsBD
0BleQOwpbueaaXFpQP3fHMHGAVUJMhaV/jyRhJziTtJfUYxEtxwiTU4W6eFSnyh0guiz7DFdkU10
HTAu89/Hmbyx417GzU0eQT4assKRKFeZuaAtn6BwquVZkbABMHcaifyLg4v8WGOw9Md//9U3fI6v
5KBsMo4KZCO3bVn2zzapyK9oGTdBWXj6r3aGyU0zGJLeppGZLroLWtRU3tWJCK9u95WD9LsaYC0c
RrVodZsXTtA7TepJAxkXEPrQamq/DJ1tH+wwJDdcRYruMNhQtl/KESWk3TqDsl+Mg2hPrJuXfVUY
upisrGxIjxoksrdpZWWyS2rI0SOuGjEF3LVlch1iLsP6neDpaquv/YLrZfifTjeYsOYZUgL01jUR
pbc5Znt3aRqs9MVWvOQ70HKlm4alefrvhgpNWFPgqDuMqR9pm9Ajz93zf9+j15kPsLr3GsU07Jti
XcfbuIiW6qkMpvGWT2tyHzqmKlBPGzBT8GwFASjbowq5zmc9h404jNVi3yNi/4Mbe20/vXxsLqNq
SCtSX5A0j/PvuY+Tj6jW6ZdUTthaK3PGnzUL6vYAodxZ7MHSFEPUd604RKziNhdfAqtJ+9WpBFIv
iYFK1C+XQPHzBtCS9SxRpZs+2HUAw/iaJtpmTZ7UH2SgggmZgCrjfQ1B4r9S4aAE3FNzZTZV+ihU
OZEvvUKx51zyvC/htdqe7+cZg+Q7sa79qZigi3R04RR8KV2ZX/qC1uQmQjXgOKDwd99MsjxHvWmL
3UCqCYGtK9Jhzvq5DtVOVeDxxJz6VCwEiXXH2DcZ0ekuJwskqEoo/YCQJIr0A4jYp/GJcaDusrQe
kv1iFI9OdLAVAaWn6iEEjfmZIBJ7iSyi/ZiWdU3bLOhoHpy57oNTL1gBKqI5n1Eg6dolIRi/azGR
yJC6fADEvZ3/Qrkwcjcp9P4I2wetghduDIv7YEfHcgyax3YehXuugHSh+4WWpNrZtab2vgMrstkp
OQ4PBOAsfWg1T6DwRyGdYL/aoaPyJiyCCEKzjemDfWWX0e5BoUTdhxj6wew+kBO9sbXkzaXSsjnJ
vuXTOwjfPzTBr12w6zv6PwYri7ZbbCzN7TAKofc9zzu6ZzaO1h2kg8qvUai79YPhvQ2PC3S3Y55F
sTHLx54P4GZcQDoGOGLJKY8eVB9Rsm/GuT6Mc8MewhAP00tZ0a68LTuznodmCUzW6SgBCW9Sz1XW
RxqZ5zuO8A1/67f9CEgXI5QV+NMQuPFnhdLtTbWIip5aa+mmRjzeBd+tQajADIryJy7iv2TU2uRI
A5Smjv/97rzqv2LmxymdalFuaMLmYiA1ejRxO5zqvHzndX5rce+wC1qV4whG0gt4K+hepTTZY+pu
S8EUX+5FIWEOs0WtWV2SHJTwBhDb8wjdqcO2ffG2vRqHyHayDn/j5VFH6A+1X3tH6y3YWny7lwdz
W0wIyK7FHi4jBW6zVA+4m27r+l4mHFqZKtNMKIqi1bQD9HjZ9wa0ypv2xg8buEZOqkUkLy4dzN5J
OKQp3XhnfEREDqonSt3cXaK4Fvuhaocjs9GWSmDMfBe+ELcGg1qKiw01hievymdzO78Xf79x3X0X
3iVjazjoRi8Ub/bYpGIPSOKmpjo+3fPMCOih5Ahu8UuXJHrX9Uofppr8ve1EPUMlrA9Q56rVJbeD
y4hCiElZtY3DDePA/3zzF2MQL4zWXJa6lUgmE7qvu5VvvI2epaoBbGpVU+vLH9l7dAbyfTlMW2Zo
sOueoVYoey8ab/qFhPrRKjHu5ggVkW277lmpQktiBudhc5FVfFGtLg60NMk76dAbl9HvJ9kS1UGI
iKuLjVCjkEqgXRJMm0ptIF324u7EGczzUvb/n45eJ9mJsd0EcsbiXt6vVqUs6yZ9CVMhIBacDAeq
7TuB9lv74sXZQ47p/qbAvjhb91kCeO+RqXeJwN9a3bPSIa2dKMyoLsM8fc1RXjjp3myqh2BfPCsd
FrXGrJnhNUr+cWEz4AbQBtnm8HzcRNGFWqN7ry8KZEa7sIMEaN/ML5tuus9ukqyVFszO6iKbMj2u
gwSlpsEgwrbVPSPllelVF0h14dF0Rmrkjk2xNRDwOU4KwKSgOYMTlYstEd9D2bW/3vdNn+4znQBH
goJ7acyFt+A2sIokL73iyddtq3tWaqqhlP0YlBdUlZuDJO2pfv+qXxf5VyQfM1/UCYCLdBU5zhRs
arCfCnp7FVQl6bgP1Tqava6But4tYHW8tHYKtp21r/YELO2KdCTFWS/jjz+vGsqZm+aL8ZM860X7
o2+DYGwvxTJ9Tda8umkBr9oWafudqbChQxzUDeJVkp67CioUkww2Dajiyz0Xa0OI3ndTVF8iFoKf
fQHFWvQF5TZTbyOZZ76+Uz7JdrAWj7LsItylQEPLoI+m8su2q+rZcCELDHLVAs/yaJIDmlzJMRDx
zbbFPUdLUqiLLCnTF04R9hUjEATxuFFvh/kEKC6l82xoUV1w1wugulR4r7t8m7wZ8ylQBj6i7D0j
Vbg+bjbkw7nWrDlt2pg/uJv/ycYBxO4wjU5gTXURpVktV3BF0E5N+23re862q5MxBZuxviS1fqxK
Eh6hE8u3eazQs9ausmhVBqH6/+zyTxqS1vqdQsUbjtyXaBosG0PjOJ4CHXxGK7nd9ykmU7Zti2et
ZjZNjD6wvERCg8dlMuEOYK9f2xb34mEr4hoplGnwznB2IaJN76ak3SZJxv6Ukv/nxuRLX8StzduL
YVOFMS63oHqzMT0LPTu1eRq5cpHdxS4I/Do7mvPY5P22y+jzoijos/QpT+QlJ+LTn01fx61+yWdF
MWseD+VctJdkUC3ah/O4fV98ahRoIOepLFPkfq4GSEaCb7fPtz4CPjsKWco1Ref4uuvBuOMWSYIw
2+SbQQTl5X5TVSFwqovLgs4oRIOYPYDT9x300BtG6jOkFFqvU5s37WVpgINaIE5M0d/ZZqQ+2Qhh
onV1GZpLiAZ0tjQIiFn6bu/lrU/3rFSBzj5ZwN5xyYu4/Eh6F/4czbuChm+t7nnTHKOc0k3SXCwE
fg85YJQvog2qd9wpTV5vAYLfy7PUxJUT4iRkC2QalhtJ5mEXTTY5VaUy+tmM6LLtVgw9FRkASPl4
nEQeflOQvBBZAiBLCynp1Z4WXqtjHjlx5lMfTHd935hTwkzXZNUwd7sKPejl0pQTUktu22nPZNqp
DCCJ5rQ2TSdRE1+K+2DtZHj+Y9Esr5wC3mouy12fEApEXog+VQsK437Ys1GM6jRcA2zogWEUdRiD
jNBggS5ABGVxAKcWdsK0Qo4pPhPS34thwb1Dsx2gNNSJ9kAzmaNMTPMIOGqwGwBdowdoJ5t5l6AN
8lIsV4IXlVYK5Xqdo0pbGFIkJ1KQBsqwUkXsMPQBxmXUujTViQ/DND0Rp8vyW5KGRn4fykUUcxYO
jRMf8yWtmkw1psh/GLQa5Q4ouaQFnTNAnCQrkqH7IVucxTEC7OBr2F//Ikn7WO+Qk9c/I1HUD2gh
Ru6pMwhLTBip+7DvDGqmdlgyN0qAMxNixpu8Qq8C00dQ4cWRpdNXN6fpzgWMQkYh4GB+74KmWLKE
L+WYxUMTfCTY7OdiasnZMqUeuiq0+BeT5Y+2rdGqD3RVf80pERhL03V/IDO0Na2rgSya8nLsj2YJ
u+Y00HTpPnHIeeKmpvPwUAEz2mFuv+y+R6AzPQVzFesnG7k431WAOzwsuVQPNB2Bh5sIHKhUY/OR
z64+D7oozwrNkDun5LIL16gdgZxoongXLURjW6iCHjU2fLkJALiE+GKdu09y6UFDWhN7ImNY3xdt
ED7ZaZ5uOA1ZfTIChunAkzFlBSPNwQQdmfbV2Mf7qnF83lnS2yMIRgaRRYHrnoqkiMMM4/aGZy0Z
Fr1HvwIqb8a2eQX45IqMBUMs+H8WQP+SB0iToQtSMGHEruDSAt/aiAjJ5vW+5GiCTJ8nSM+wW9Ob
IAWX4srMjQrDDkJyg2mzqmBj/yAhJGMzNYz0d0EpJiPNnzNlYWnXz0K0hd6TIVk/jppQQLrzkd/N
PJC/JEg1vtlVFR9y69SSVQSSlwy41McIRakD/nXy0lkCsWoCnhMNvF7Xfa8hC3iV07Aa11uqAb9o
yEm+l3bAiGY2B4DuPNZlUNOjAvtb/bUCPiDIxr40zREMCvGOFsFYfSpmOwSXEBAgtx/GEG1BkdSg
ikYDOekyDsvAiNk0c7onzmIsk1SU7RHUDOmHqIHQMuYtktu8ZoBHXW+TO9rU0unjQCVao5VsKvWB
AEeS713uguLJho0CsnHk6B1aR5IEkG+NY1sryFjSmLsTnoD20omh7SRkZ6K8vBCEfwrTCIXKvwVm
DHS77yIRG7lD+Q7ol71U+MuZQ7PMZBjyoUnGlenj+6gH/U67JzEnw25pa15mybiEFXDjw5xmYMVz
AhzMGBw5xqHDG1KSaJTXlyQEmcIMk8ymRJV3LA4E+nRdFeOPGDSAolqA3UKg1QmZvCk8r1BP08c5
tennaEonPIDW6Qcg1dRD7FpgLyrHRwCl16JQ0bSTnQ0fuFLhjxyYqR2ayAM9hAM1bkfGHkY+RsgB
dra79vYliAFvONzI1ZoWciSiKBNY+EA/k4B3fy2VmfZD3JenZAXeTkUA5V+Q7AJt3ZGwu7VpEA6A
UCWFgfXyefnqdIBXmPea63sHzNOez52hd1FqrX6Wspo/cRcM54W2Nt3bKWYfR14u8z2hU46Gb9/b
bIZSW5Sh1VpDEqucG8i/JLn+u535WPzuAp5/LxTBK8gbpDQ3BBMECV5iMA8ABcI7ebZVxdHXHECy
W3VVQndOkuZuUaIDJq7K1y4/VLUFuWJGgpXdGNqI/HvewK2dDcblPlV0AaonVmkSZzWPcp4l8xim
z0ELEk95CCBG1T7GYxLeAhPcPTGIvjCI1RfrEwYnIT3Kywp0BYDnFgplsKecTozd2FKMuEYG5PGZ
JTl+4JA09fMg+hTd7bns5W3RxR09R+PYjI/cAW9RZG6KGjlBGpiO07Fm49I9DAjNx4PjAVDBSxl1
j0VczJ+GARrC+3yE7izAKkndPeuGBNEFDxE5jAYj2nf9Go3ispZVTo5gb61+j0UUJ3fDOiWnq4LA
IS/D6CvoVfiCOHEWZ4e+a3RTXIUO0Y5jH/NY2f4AeWT+JaIr2HtDVQ921/dR1N7IMoRfbcK6qneg
4Q3uC0milwgssTKb6wbY+qZC2L8kTfUbcyVp8rmoFYI75KgSflyL1e5cU+GlsRWUQx0juQKRewi/
7FaZPqi6aYsML3bzpYwaJGs5n5o9TTBKU/E+BjOfhJgBdz39rRSPH6KqcOXBDTE79ZRF5YNFyfxo
VLs+4Hcu3YVA5iLDa8ndjwXBxA04FPN9kVzNLhp6Wx4jaAn9H2dnshw3sjTrJ4IZkAASiS1qruIk
kqIkbmCaGol5Hp/+/6rPXZzGkVrXaiOzblEghsyMCA93jynok2q5J1K1TybbGuaRqRN7Z3Z+3V3y
YrLb7ahZ+EdHJOm2TazJPejW0G/FIBrziTH01UPZh8p7gWI5fVpCOxEbN6RCTLcqCklhlq4qzefO
h2dRQUkOg1EN7UZXlmPEQcUgqG89AsNql7p/Z04dv2u2FKctIJB6zRGY6X1fpfP3qAjzdIMSjVCQ
WkTcDTPTY9hpc2JD4obcEQUs5hEqooAsoQw0VJdaFa7et8l1TflN7aSB76gkxUJBD2O0rYqcFEY2
VnZCdyC8vdWJ/N1X0sj3ceNG887ki48BJqtJ/9q6sf9AQPTP9Chn86OGkR5vO4mh2IsH73E3zZF4
Z0u30aZwwpYQ2UeYQXpBXqr+B71k/2E2mWsCxNg1x7gTwzk1r3PHLNvLLWiiTdd/Y4L6Ii88mnsM
oQsUx7jFUXrajlDVsioYp1qnuy6Xvv7qpCZAVlRI40tmiNomorNoZO0L72PqMDp2x9FVGdtwjhie
ZsL8NYPRGmO5VeXQPjERRD/lDBel3G7N4QEGj2EFphsV7qZLtTyUOE7oIGmue6/3k8k+lOVUQwod
CnJEZ17mkTS3s9SmHJbp3Rm8sbn30MYx2Gou5/Ns91nSoxaBCWS6XZMcQuJJcZEcClYgjE5+Ve01
gSWuwiAZYd+nQVQO1tdMTt73HLr1sK8YjlVzIIxhtosXPy/YvWae7KN+HH+yu/WyAzFMi0C60n9p
C9g829yscsw9LPXxyvrP75ywRlkwe8Pibcrec14rr22bR8v1jYcZtku/QU/TL1sEZN1rvSR8VnMe
J+dSMsWggoBcjM/GMPAamMNQXsdsWs5y8cKZOO3EJvwJzufBDKDmhGzjsW+G4a5UUTddGN9W3U9R
YiTPbRgN80fmxGavkH7pzMtyIZ+sbdt/Er69ePeMpUtO/dJHDZS0Xi77JE8GcamYFX4ZRTJ9c2ch
7FNuxnGLmr/0sy3Xt74io/XPdSGlYE1Mrj7GiSwljKD46r3RalkXP1mCbnlImVnhPcDLcPNjY7dh
Bjc6Dc2TjEtveEul08DKLSbCQWQsQ3iAoC2q/simy8JTFlmcwAEAc/YlD6PWfGXW1KB31JfMzDKb
HAOUQ2mUDbKFsR7CtkLH0WZ2dFnMfio/Kns2yEKH3rrA9FEPQuam9bnOeLpe505LLcbhq9K5/Zrz
gr7EZZXy2RBt6AdRR41xbNFj7lvbWSLoXFRo+Jb2kJMfZCUGTYo3kOiliqJjmxaz/Aap2noN08Vw
NrlRM7UmMOHUL4/k4H0wL2FHElhJTqkoiZd8Vw4c7R9mwfCeqDNrY9cOVfI5ovsbb0t/Gq2Ds1xD
dX7NKCLAfHlwtC4Ym5mLBolJ6UU4IcRFiAksOyzNZRCXHQPd5mppsp9lYpXzi+kggNmEjVTyGOpU
phcateX8bIhOv6Y+VOfA7Ksk/pkPS/rGfLjuFBu43R3r0JD9xiH1aAjkE1FkjqWdvkRgZfWDlEXk
XNpJSGEFCMGr+lvnd30c9M1EWeRGi3KeetF71sZhFtGzaUkDQWBpdXmxy83FG0j/4uoVBGjONihd
jegsytx/M+YGkaRtmPMxlBVZTbvEXfGgrqH9XDS4FzElo5ry+xmKcBrMbja4Aa3h0D0QgnKFRkXF
n/tYKCyf51JkPmZsuXwax1rUW9McbOeA9YVXPpUMMczf56IlowsVxPkmqPO2SX/MNGXury2+Xc7j
PTGBm+xd6apE9DJWKpZ3XWxY7/Dai3Rf6qruL7gdDQ8m7iJqTwQpT9SMVRy0fWmqi0O8hvrW+LCd
+txv7Y2dGeNrS9e52C5zn1kBoQvBbk7C+xRqptiQehFTbHV1MBDZFH9nXEVJXms45OK5PQ5ArQ2Z
1JgzxJMglRqcy03U7XJdkVT0pMnPtVGpcu/UqZF9KAXdsyiIGOP31xhqEgWJ4/6uZXTwkWIlPLbh
oMs7rA37F1MCyknhwpeHIqpbfID8jnlv8JS/hU29tCTuLthDtPRee1aNnWYPhSvbkBMxpVhywzra
mVL6xwo+KcrRKnxkUlWVMMxjViEI9Ji/+BYpdFBBLmx3tayoSIx+nN7zRgh/09SRV27GbpDvg3ai
tzjWDhYXasoz7wBkG+/GMh2OHnM2oOBOLYBDXDrutlkAG2aXgnLfu277cfQJintpDw0nFChByURz
3+MMCgl6A8Pm+7RLrAABF8G0tTD+/WiPSj20QHoX5tT4hDLlI+eIpN28Z66vxS715+qHpxb5qVfa
6OagHFUxI0lGQeN8madp7L4Rybn/EPT+Lu4bP/zU1YWxD9uiXjbCDnt531d+7T31iz+rJzfXfrsB
+qmL01gIbznMuG+aiMnS61ZPYMY7gfCMSB6dkqmNO68CnKUnPFvXeSB1q85JW7X7ShDOKkrCsY03
k2GTRPVEv8eo6PSHNmz69BVBhhEuW9n3LCN87oA1OKfiOxUtA0qGpKuoTKKy/NAnNgriRDBfuEsW
YfJ35iwC3wrBWJSRhE2Qmjzyyckz7RDputI8oC3hOFQzFRmbsJwQoptNV38wIyf70mvEz09QJ/Xw
04xGx0d/DtJenXCfhd1uzIxruPMJHdmmdLto2sXMotL70DXm+3EOu+5FUiz97N22+VkZ1J5htUj3
NXIsOKgR/qo/zbaZT6Jwy6cWpvyzUA1LorSaahezFWrihe2Ez2BRXbuhMGlJMSxqWlFMWu17/XcD
tpvlHa9UeVvgNtayUIkQh2j0S+OAem80AtLewTxNdVt8Ls2OSjIape1v69yoqtexSQd3G/lJgeQk
lSK+ZMXEIJiQOT/RtrXceDy2SFOifRsm/jnzYbCU1/FsgTIRWTvUCtXWSATJZqRjI/5YwufdNQpj
2oCadvYOURc6R8dOkugYdovT7Pk5FI0HUMwZhZKZueJ0BRT1KRoIhDIYUCTGe+mY5Xw08KG5OAy/
FhuCE8pzNeeslTpWTNqphius4GdNG+2nrKusuz5aQufF60EJAh+I6Ps45YWzHauaMxhqb61O5hz2
4cF3yJ6c6+Ne+1fW3uzIZjZAOu0xHOSAvAxX8Z2CEYSnfe1YSfHGaTJ0B4fpcc+RWYXIMKnQ+JDN
tUiQrhEROw2i8RgI32S+VZv7RhQ0MXM5X5VRcXnRs3fP9kKhSRk6CXHJQl8/pf2oDwNIS7WlXAa5
mnpKK2VloX3wYD68QQglxw7UmCV+MFuYr+5EOIz2YfTRF2/atG2mu9iSS/ySZmbzGap8zNTe2G2P
LRGjOBo4EqRvGYfbS24p7tPVXiaCpLXaZ3+xldiYfj1spsgdM5wT/OpTGvuMhoV1X3yji40kDVhR
wBCP+2msN2XbTtPdwrFFKp2AW45sieOC0v7ZFJSbQ4k69IRVug8Zt26EZb5xCM97pj3atLB1+2TU
deX/dQVKAm9QSAQjIYaHITJLdecj82i/CMlZ8uYU9XDEfcCGI1QCJKeLw4j4qPdHyhpKKY4sy21I
COPlgRIZPYKSUboLs9pzniikhdeR/+hY7/PIUO0mDb10EnvGQedTMAxh13MslaX7Vtod4NSYLMYX
0A7POwHXW4fZNfJIBbR+iBi9iZMHqSsHcR14mJW/mGiWOO+gYGwox2cX/jvCsbOsakWyWTrDKW/8
6hz3CmDcGy11r4swpdpl6vo1sqvU3HJvYbPprWi5T0JVzoe0HopiN8wAM9u65XCpnWx0N3XWmHfk
+V68LxeLzgiSYQ6gd1V6Y/KhJIuXe1vPbA4HL45PcnKq5nu+xFOyQdc6PI1W1KWsx8bP3PfQywu1
QyfMGTS6nn3MvSiyKSgnHW9n07bzfalMO99Gc5495UXK5DhzEjNPC289XjZhnzjywLmSnvvS7peD
KnWMjJnUpOkfGdHAkHqvYUrGflJjdO+gzumfSjPhCM2ZCkftgC73YuulRdhnWfMudqyxOaR9T/PA
Rwb7ODYy2g51tcTHyiwhE6W9k/rbpUr9+uMim+ElT8qwYvSBURwYwjqM2+vDPpoYfUbbEiOOfNtf
a7RLDhj+rdU1XzkNLZCaqLX0a8gs0iYYQw4p+nllAcOFSX+gWoxXKDdAnq77ME7tbNHALSlzGVMS
4ZhuRyL8wUx77+wkjXWMEfB0G9fD/yPAuqT64oNb0wPgXLKRVQ7HkF2LVKYFKk7HOTsy2YZhl0Wu
Cn+Xzl3yKDPXC8+9dz36e6N07+cS+OlQuqy2jd3ngKUNgxPiPTjvOH+TFkyQgz/1sjmFZkYe6ACx
zoETOQCDdVQbm2QmbH+uC4aqn3ttO8WPVrujBHQC3z1ri0ZLiGHgAGSSeVZ4cTonfuhj7KK2sQcb
8sAUtuYDrYOEn4u1ItnmpLcz2bXXCT/9Dyssp+kVvVUP3i/Nj5YBLAiu7M8P+GbE32u8bq62Daaz
BLQcBusdmDMuLlqMabt1GHMyommgK/mY1qYHjjtRqB5BBfkzSkMDKWxnUPsAGIfbAlTnUwTmpDc4
NCzo3ClMvzVgQfsW1PrNRnHARBOM1nwAZXyYG+AvOxljbLoGDjnHKBbvQ+slmfVABpddnCiaP43F
tTLXMxid2XnR26xB21VoG9V5omejA+GkudqVTnptq8QeEttw6F/SqB7LvURx8FdYOghC8rxSm9HP
nZ7BmzotqZ0FqKOngNeVO9v2LsVp4gIe1UQbooY+d3EOCO9mPlJNsczALWSgO8SlRHDkdK7xGEch
dszSzq/jGmPCjTSBVAPSsGwjIwb7PS7A8NQ2YSZ3xBKlzrbCKIdbGb/qCY8RyWj4ca9y5i5iaULX
gM519IiFfq++ot7RX3hQvgSpAolFRlPPJ4NJwN8qkYT2VlyvwQDHa+JeVdRxsprurHZA+SApigBt
05qJha57KZNEf5gKG2AzMiw/C7qhW8qNrWV7Nl1DY+aSMBPSUUv5rrop/znP8fKXjQXH99oV5XfT
qrrvvkzQ7etJPInUHk5FZnbUGNP0rjDy/Ra1dvxQLWN0mhZPG8HUx1T6fk82W4fls5OnrrsTTT4B
0jJyJZBh2GDFzTFT7PqJTlLEhrkki/Rp3An9VFoEUb5Bz7Fe+AxWr7Tx7oC7XxgdSkVjAhs+CEvP
pAdIgo5ST7VJp4zjYQOc6z279TCcqavkJ+YKcfwZnvkWEhsPceJN3zEayR/oBEY6qG32Bt5g1nxM
Wz/8CvjPZo6zJntF6FF+cEJiNZmQ/9aXYTqlG/IsXiFxLakDocLi61gmLcZtVauAuoVZ3PuiMp5H
t7NPi65glwkdlUc5LTSJkAhjkCTDa0Vc+vFlQr/iHpdhgaxuuoqaeXbieO9ZiY725jRnJOWd7T4W
0xj6772ZqYG56dOySRJYSp+i2qY5NVYjjCFBt/nzhM9SdkmNFhxUghR87IHjP4SGGJ6w6cqbIEfi
BnZLMCg3hl/bdzFA4sX3zP4HeBWGFbQFmLNF58Q7ZMtoDkHmVMa31G/IILPFGZ6Ag2A+8BsmBJFO
bW5VkSanCJ5jiGA6XyriJt94T1kXPs55kxzNauK7hx41oPKpsAIayhRL0g6bn6QO7EHytc9ZfgVf
osjBhGNSnIssojlOdrr0zFer7t37ernCbUkU8hycTmS7gC/Dk+nV1S6BHtpuQSanl6FL032IY9Pj
UCjQ6bFAjRV0pcE/ru0KrEkPTrSpq4Tf56OE6rc1tmEXXMKyEzYQYb5pihR4MJxa7+jzmTw0jYua
LkuFW0UQFwjAakT8TCKizJVul350PJMYlKpSUV+UiwgyqbtXWeNAglEMCZwJuf/YdZDTdo7u22dm
WfQOz2mZ0aEdouXgSnxYNvPUdTZFlho+l3aIVkpjSnKZu1Th9jHl4z0SzmtzewrHKOhS2l2bKHPi
l6KkBNjEWluvrUPCR9dheqcsdu8VKEl1VGQXTBmtlMp3GQ4k1kHNht41k0EYneoJ5DCTY/eIS7T6
GIYJXzEqWjpgvsYKkn9YRY9m5LHMTIujokra5BvuX1e8e6CnuKWQHjcUQ9mTkzlyI4Tiy6W0pT/T
xvH/UyDM1QBOVVhRus2tvvaD0p7sxyhxku6hdMf2GaZaccJNIX8B+ld/9bjG/5BFNj431ZB8lZk2
nieOuw9NXPaXxMG2c9OhfrmPnBymgSYNHp/mhWgbhFNB1Z7QPtnmJEv7ZRzLSx372MW5WQJWgMEX
0Jdy3Wvvg8p89j37mQNPMUj7CuTms2q2Ou2bbEteu2yaUU9vOSfVGw7GeXmfJwYEAYywiC60X0gk
zJHGmAZdrk55J1hZJLUS3/SO9d57hbzL3T5jqqk/e99jHWVvadUk1IcshPCU1pPlv4yGM26z3M7v
YdDon7xfD8Ui+GLDEgpPEuuJ6EVOWf8i8anSG2OZy+IDQwlrb29ca8BNC+aLNRBAT8yvikKj3nJ+
zCASSJA+pY5glp1bEdpOUgDBnEfLq4qLSRPzYZS67Xego+ovYEZswntMkLbW1Jo47Nt4hOQTt+pt
qpFu5C6H4lOd3Fhkn5zUS/7KBt88KY95os9W45De0Edr3xvXWJZXTN/M6JQkJesklNI8FwaIzNzn
HCvG6IXHqRX6eaFLUR0kQtvnelxC/9GLANdoW1jTNyOXo8MebNuHwoNErSBJTYEzKCPctu0MskFs
d6L32QlLvcEKqt4Luqo74RvVl7ItMbAHy+12ZLpiZ5ZO+zxKCClz6HJAzvX4nM1J4uyS5Oq7Q9nU
Owc5UFMETE2mmWIbfrRN2qGYXxthiw+ionAzta5/jAN/41QjnVzXVsnetCYbvEMb7gnSb7gr9AwI
2VH1kcZE14yllQRKz4tz6wGPCP0zSqT85g+92Z3GyuIM4RN2W48OW7RBPK1JZl3AQKlL45tROw59
BATQnxKVq+GwKFFgn6eu30LSg8qDRtESf2TSFoIKnC3cp7qorn3luSOHoN5TC22va/e/ZNYp+VJB
ib5xMN18K8eFgtXuSdbLvE5dJk6kdM28WFafylIYl5zO+j7jxDc2oyOzY9/PyRCYrRu9iRFX1Dyf
EkDruqoePHoOfWDpygx/hk3MfRlkbc5xGGz6vrNb6y8MvaS7ZHiS86cqtIifdZ8V5amsbJYrEJTm
OMhNMgdIQgHePN4znVyR7GqV5lct8fziiXja0pF1A78jFUoja5ofw4w+30Ytc7yvPUn64LnUFBe7
72AHhI7TfoROEat9F5OrAMCSQEyqPetqQCktZGkdJmgyA0Qqsov7yIwgJKXzVB9z2Fzvc4i/XoA5
4PgTb572HHpE9hx/suMwVdrcOp1wwMtmz31lJ4FtBOlULvZ7aE0aO2TQsA/G3Nv1V/ox0b6TpjAO
U3rtJtLv+Wtc6s6hD7P0JNe+Y+VmErRg4uZ9P/bug13oSZ86qCV1gMfBD+bRVJ/qIb2akjeG3Nbe
kL/8jSdYbaK/aLHUJ3OcPWcLEYiOtbKgsmxi1L+POMib29hOO/sbcyJp88/Ktzd0zADV6ymEglQz
aH6yzFKWgTtOhBmKQ7IlR1u+vc97ObknU+dAdO3g8E0nyyERR7Mc2cfRnrTc+naS6nuHNUDsbcKK
I6pLm9Ng52bzTAlbfbHouNUYKNWqfuAnmiXADGb6xkL25K7OSSg+6tkAZq99wPxjlHXzeayu0WZs
4kZf+lDGxt5zRbYjO3aSk9ahMPFiWtx+i6W/1R3DXmfuo0kjV70Rk7IcYKaP8eYhZ7vztRn6Dwt9
DdqE0srv6aB7yXnODcprDBrrA7QHZ1+nzCENogy8z7Tpe4SuUEwviqIL/K/kYFd51G0zm+ffshvL
8aDJFS55TMRmTJrzMbaTel+kVvK1lG75VlCR9pcGh6tpn1ZX8blTTeWH0cXG4Jg4/nDfSnLGJCRc
0pq0lwB61eK+aKZz0I8wAfeDDI0/dySvBDxwmH1vWuV3d4xFepTW9QcwWgM0zpU5fIZpkbkHGvLK
uo2vvh5MRoYLmtj30f8TQfoQhBcIGrcRhM2VXEalTSktmylqacgh47SclQjUOcBuvP5K1yZCKIFt
UiGHvgoF/hb8MeW4/YOU6NcOEq69HlLW5+441EAIZ+VgkLmRc+w95rUxJhvGZKqTkG4uXgZRV8aB
3ZKHn1is9Nf9sQnr23TN62FmJdFUUQKV59kovkQlFE/fQO15E7F9Pc8s5ngAR+D1XeWSYbnMu/8P
cvhv1EzmipKvyOh8Kg8IrS7mHsiE8btjwdsnJUZfbayU4zqk4rWuhtOOfLrtkVYsYDOeMqObVA5N
H1FvfmVHu47zftvF1yRgC2MwKymjszmjzxKZzoPsKjL996tfCdy/kH+tx55JhlIKkc0pMOYgP+Qa
jKIViuixkMDetJzE2hmPTu5gU44hmQIuDnp3uSIy9N/+/Ql+7dHrivUItHTyoR0nHguqjgzskPPe
pdncm3dK53Q6yy6i85GSWN+VCxREeMcN3D5ypUleogS2+QJh+g8nm7gutP99nyhb+f//JazA71FX
qvGsi6LueZAmBOlro7MyaA2bMGxEVoO5hoQ6mL0dnrZZeFRLdR0GLgzwsjKdr5W4H9vtSabx8qEG
G/hgelXytSBO7GeH/3RG2tZlCyMowFkeR5/ZtbT86NoMqPjDW/019VysB4uGHc3Z0BPpWTrWo7oW
7NUQtzep/8R6uqg5GjiFSMM4OVcxpqzg5fpXHsK/L4jf3fr1///XJ6g9RWBzM2Ri4PllIKjbNwAT
yZ+U6r/eMtBR/nl9ZlPQeiixwxjNgtNFetYQjI0Xf7bjMZ5vfP+rIwUfNpqxnYNwyY/KU1GDERPU
/rRKr2fHr1bp6kzB/zmq5wmFDlihOmH9A+IuysR7HBjYoD6mnnnlMcLoZ8yTDxLjOxGZvFg0FDJR
FggSNL9mgMcWiZemkRBBHdcwNxO+vR8FlCKqnQSNWFD3LPpgQh6bPlQGyPHrbd94JVyI+rw2yymH
3MeBH6TgoNvmRpkz7n7//MAlcNmkreiaQCzmvp2AH2h133YYrsfawbDSwJcFBy7yJTBusRnUjXIU
oVanD6w+u3ZoRxAr6LiMJLaHgdd+25pUKxmgHCJ8Jg0kaWIsYAVaWXIsHPXjpi+qrrvtv3Zt2lsO
dIB8YJ5HDXIXgdY7gY5Mcbzt+qtTwQRED+lAORdhMivDaL+VovhD+L8+/y92k1odCGOThVbdJPZl
bLpx3MZK5tMZ71lqE4hF5bw1Yqiuf/gIv8kPxdqSXuFTrHHsExeGLpj7GqTtQw+7q8IpGPotWoLO
ypuNGfnjG6aghr+BFFyOc+CZZeVtb3uZq/OjpoNc4D4Frmgjqspj+khNFw43bpHV5q4ZD+22XcNS
6DoX+lgoGdEAWnnTva891CXAgFG5cXdGxfZJxdrbwoSYb3sxawN1NRdzOztld1YdnK1WEjeN7DZ7
F+Gtd3c0hIvfzt05nOowUG6hD1l6o9OIWHuE97pPRunF/blskW7LacguepyyG1/Mans7TU83KBPd
GayiC6grpyPN9tvsr4S32twzVgIFpmf9uV/GB+jROMrVAHW3LZjV9s5hnmWRy63/rX6+vhILnccf
tvP1Dn9xdqy9muViDaZRWd3ZiSHEtmRCHRDjjRdfbVNHytiz46I/x0rBPqvdTeFlxY0XX+3SyJQh
Rqh1f0494012fnGYwhsV5+J/PJqdDvvHrp7vIH7HW4k3xN5LQJxu+qJri2YQRxe9lWjPte9GG9HF
4c7Lb3QyEnK1TWViXL2/ISCSujOdANzBcm49YNaD86C2myXU1vacO/JVWkmzoaV8Y4Bfu8ilosih
Ydrtea7ae+HIbmM3N9q7iLWtbTmGyWAbaGnSDIWpFEBcWTpFfxCz/mYfydUmremx9PgLtucoS73t
f0rw2bvJ8wNi7T9zk7g1isjws+4c6Z6uQYGAzCRu3LYYV5tU+XUs4XO2536yDrEYk0OChvG2rGft
PDsiEPrPS7/CvfXVxmxJ0Q38+53/phBaG8hF7pCjWNMcjP6U3QG2fIkbE45+Qv7x77/hN1917SKX
JnCGs8VnzczyuR7m+pSNY3bbklm7yNVeUVThzIKMluw1hxJ/b1n8cdudr3JlsxJWO6qsPdNxaKEf
YSOO30d4W0hau8hBnTEQC6bdue2jd0mxu4GJfWN1vp6w12D4nxgS9ZaVTkeVgv61k1H9YSv9bs2s
9qmgjwn1uhcX+uo1BjR9cmX6ahW+Tz5Q4G0vf7VfTQqqxZGzfcl12UDZw0uu03yGf7/67x5htWEd
R9ReU9T2BW4mPWgIMVCMUjoWP9Hr2/6NS38VXudsBniVo7g4ZvUU0sqAzABr4N8f4Tf7au0qp2hD
mwWNXnR2RVdCvENAuu3MPL5pUq8r1sZySDrqoRuuShQ6PerctXX+EtdK3LaK1tZybjopLxVzSyet
hs+oRzsZvi2OM72XUdUvP297S6s9jPQOkor2eEuu5WUnLwmH0zAW32+7+nV5/VfBO2RDgha466IA
ZhI6NOYZ03b1s9tO/rXLXGTi4d9bVk+HFgLe3/euk7i+yYFTrG3mnCEcLGyrufqcYTVpmYh+ELYs
N67P1QYu/KKbJwQ59M/REQXxVfBiNpb5hx38u+W/2sESkVa0dA53HzXTx1r387ZL+vkPi/N3V1/t
3CHJcZidXK7uLcmRVu54SJEh/+Hq18X3i4JhbTWHq6/E8BqPGiStTli9tRN6mY1XwIzZTug1h80c
I+u+LUba1z7Lfy3S3Cgl9g9QkeADSwynk/wBPrtxW5Bce8/RiMbSuu64eoiH5jFZzPoFDVx6WxhY
m8wVjjVFpqlsjSJlQPmFYwPEv9mhiXvTFl4bzWXKWNSYJ54OfLwoA9/w3Q86woHhtstfF9h/vfy+
HHD9cxouDyTyo08M92BH8Llvu7r9z6ujaE08wTQSjQ8Fem2/yrt4AzMQ8tNtv2C1iZk95NeWnhg5
4k7ZdMd0Ke95cNPlDyD2b7aZvdrEbZTD//Eqxf1b2bOldAjpSrswlG+7/dU2Vr1qmNeD7QY63Pgo
w6q/g2Nwmx8c0rF/vv25sDWj7wYHLwmdxbtZYPmCKO6243ntNue3deymkLJ0YBfi65RVxQ51+02D
0F2xtptL3YTBPk3FvTu1WK5m7tGlam404hNiFXavzM2qc1rWTdUsboCqVW3CBRrmTd9VrOIuKJEZ
M2CPQwc/hXcIesw0m9Nie9vV13vWbEqji6zwh04RhocxLMJaw5y67errPdu3IpG2G/7oYYWdakYx
bArXjj7edvXVhrUxRYn73mRHoUh8qmzbPdAlSm5LSNaWc3U8Y9ktGlYNE3OPcIgQpgw3kj7E2nPO
xpfW6Lyeqyep9amGsoWlQnWbNa1Ye85F3dL7XfT3STwX8d4fJo3pE9K3m178/7jOxVmGxGi+Biqd
l3cJCtsD7J8by6G175wSnWGlRT+ib+WgDxmFumVyh77x5lfbFfsgBle3ITdPk9D6KpcqC6ZMEw9v
ezmr/cpImxlbDzP8QXXyOibYn1lwk24yBhdr67kiHRY3xgpVB3qov+TgmRj6ZEiwbrz51YbFWagb
cElwzmVFDDEjuBu1+HTbixH/DCEq8kbcUKF3B3U6tAes8OGbLnaTPd12/VWAddpBzaYzc30TYsEW
RMOEeV7c5kTLP/7n7Zshx5dTX8+DFl+xYEbSv6uuFl3/fve/yZPXHLP62h126UmdVaSZm9LivvQF
M3I5BmUKGc425tv4ZmLNNxMzarO2yniQLMkHhGoRDfMUEsq/P8h1nf8i4TdXcDLKwlaKZnbOJi4L
T6krkL0plwELgQFPOrktm1qzzmIs5yLUC+N5nJ32azwDmqASytObSExizShL9VJLheDqHHcTXk9l
YZwMN3399zd0ja2/ekOrmJsmHTj+kotzOXj+hjnbNN0w/L+tBFpTysyWMX2I/8Zz5MaPI6SJ/cA8
st1tt77ew0wGGgqK6TNgxgiTdcScpesz4+dtl19t4Rbdip9oczjnI+MUkZaHO2PRtwX0NXWshPsr
G2bcn9su/BG7XbnRMv9yy41ba8qY6rWOm2QK93OZyAPaSvvOTbo/balfLhiGdK9OZTlAe8Nrqr1r
vSn9VoSQqzdokNzvN9w8l1991ERVjq3qsbn7P87OpTlSXNvCv4gIQEjAFJK0nbbL77KrJkRVdbWQ
eAkQD/Hr78J3UkdtV0YwOYM+3Uqs59bWXt+ivfcKM8rhy4qPP0M0/nA7QOPWkILe7QW0WKNTXk3B
F+oQ9gOvTYVMV1Rzn7Nu2K73/1lR+BFrb/aKEJhFkvPrBS4rQKAtM0rPkE6Szn1QekLCMVh4x567
XnQsWRuoMyt5u/188Lt2csM1sOZectlea5hq3cLrHAfDMjGG6n8Oexol6gAaKTnq9bZcFKqZzQC7
wjNr8ZOetXMdM2y5VN02/Aa6biQVoZXJhwy+zshCTTFkLmd+5sODCdbG1n4eRFEPl9Axf4QiGSC5
IYAueYR2IIGAEXlxEPqhTNk1Ee0EiBvSSCjhyJtmBMJTOfzLSJd1z76Iv2Prxj+yE2xZQF+QZf7I
cfW7dtdNRluu675PtzO8wabZBG5J3zRVIV40GBSgGYz9uWeITwYhsILWmJUQo1O/v0YVfQ8JMm2h
sfVDFQa/sTfEGrrlGPbdfx+GbWQ/mNWB1VMTceXSF465BoZgjm6bAMl9vCK2srwEg2GtZToQRKLX
Xh43AIj+/Uc/2+O2f/7H8OhmrKa6ofVNgZJSDsU+BFzDTSEM7552/YJtVrCVpHPkq6PH0qwlJBbw
7NS823VdxPSyNlHIvIKSOVH8aFTDrnDGD4+Ft8/4Bq1buyiv8aLbD0H4KGIwTA0SzheQbu1KHaF1
a/tE+VdQAgFT3kwBG+9BB+tBqwKBqtu3OOzkkXCgnZV4AnnMqx58rVWWR4g4zpWEv0O9P5ivdvYI
Ho0GN7mpvQ7bIX7Cw3osfg2zaV4l5Hg8gTiOqAQq9XZIQ4huUGMNKEqpbnJiovHQD3AQTqnTQqyM
vF+cGj2TuxbGzzuPbzv/NIOa1AFJ4Z9gS19dTWwtIOdmrrsnK81iO/9UM967uLc1J5yt/qFtJu80
zO0uAzC0bm0GpbvmDsfMewD4VwIVt/SArnl8Oede9skRajsesKWcJkl1fbO0m6s29YWYs40qyK5G
v4H182pk+LWAdBqekp6ap0sD65rq7NTf5vhHk8eKrUqYf5CuW8trd5SVhpA87i4HGVdviJoB7wrc
0YVcUMxwN2lN7GRlN8qLBewTCtK4DJok13DtvtcQDAKCXYddF4OXMDsLuGLwQE+1A/0qJP4jUGAq
0Cu7JUS35JXmjdgEYDNINfeowMff6xMoVA8gFiJokKRUKcJhtoKMERTgk+asfFr7grmPq48E4DWD
GLZ4EICwiDSqveAIXl/lHn10oLhc+hhYIhDkWq+5BDIVeMqLql7Dc1HdJ7u1b+12QGm6SusweHQh
G8yB8XZXfUVJf+as3ibXR4NibXcu00QDn+c+5rKZ6pda4bX6kufNEmWyBC9l14Fg5+DwjsbLKujo
A9hF4aWopf7eVMB//b31T45sOwfHotXvoJTgN8MIlMw3d46r6QShXZFxoxty9CAYPnNgfzIadj7O
9cZQAk7pP9ZNtVmtA07Gjgsf2JkY/j3M+GA8/pORcxxJN2PEaw62362eI/F9IDGAt1BE1reBcqes
jzdz2bAGlGZB8l5TcaiHxke8Deq2qZHomfPhegYQB5aTYP/qO4AhFj9MPIf77LZ1w/IFiYPg27CW
XhAmTT5xaG6YQ0esErXgf1HkMSowg9vmOHaAFNx3cQQWcwIMPEbxfhjlOuQpSHV1kbWkpd2zcUBM
U4DFFpX7jWuAjI6tV0Qo6swdk40VaGsAX3jihZoeYiUocTn4ycJ9qKTrU7AzeXPh65zHPzSm/JTp
oiAGrCt3hdz079Pkk6n+H3kZCXw45ZXOQyl7OV3wIocxtu+vPT+qclOB7vsZa5sDgaEEEyiQ2OBk
tXHx8uhrNHmwuszjbtdjAottSw8DHPtUhzl/itxxuBdOsWrANIAs+fvf8Nk0t44iteCq0SNdcj2F
9ZDKcMr/8crV/7GvdSsADVZAcddJeKeW0h4JGVash7Zaw+Hw9/Y/Geh3T4s/AtwIqmbYNDvlU9d0
QG1teCxwy3WkAdVcIT3Z9yvWxrwYv9A4lZyTh3H2wDysxzFDrQD9AQIbCEB//5XPRsLanwHMqqIx
l86p6smaauo0D7EzsjM753vM/NF2Y8ej7qR6UGPca0bUCm5YC8UY6Xvo2Rufht0B7gd6PfhDHo3I
4ZTNCYxrf04A4hW/yhKg1JspbDznggHtW2eUut4xyvUATBSRLPPA/IY/c6HCtgUpCUqut4VRU9xq
XbhonNJ8CXB37wcJr2cIh550i2t24gnKsLkWdXnIAzBRE82bwq0PDa2GKE9U3sBc90jAmT9nTPSx
doKBJvi/lyK3r6kCKGM+hWVdUzDronquMicHvDPwzYKcatWqOUong4CFh5MgeCmJqJNA8V/uzDPY
mWkgooqYC1095aBlicNY9OG3uZ1AS5UlHiP/PqP89/zwB4Nup6UBbfC47wh1miuYEoh0HcEgSsCH
HzLAs5j+airZm0PXoRrs0ASdAWl7mq7aJegNCEGV7m5ICBsqbKHgKacROJpZW+fe13YwfVr2BtYf
CpogByKvouirxIXuC34WHghjwEdHi5+Ao87cg0FMAChYGIsy3fac+mboKx/4HCj5w0v0Rl2lYbmG
VRKEhSehn9VSj6kHLMw/lQNQYh44/Q2erwF7LJzSi/CIUvnODOF+QRrUhUeeuAKhqgp+hU1A8LAb
4J2UfwGcDzYOSRTN5FZ5Rf2DIIt+lF3ET2HltuIWkIkOdh1xEFbHeVn60v8iobpr/u1AU7ptCuBf
EgcI8/5hZR1yNEdUw7TsB9Xe6p18VZB0gtFG952LCJBtUXazvobLkPOtA2XoVXSIZC/rZih/GneB
I2RItWLg+DZyAXs8DNIJsNINJB6x9q1t3Kn8omfm3sbUdA709uCo/0L5gXvjOBMzp1I79W8CKAS4
A8D+5+AawmQPDpy9Aao2gTMPdzBWhB5mv3HYI1wv/CsIbjl6uo7r6bbG8x8ADD2M6hsDmiGPgtta
MdOgO4m+jBik5VcN2BPdQTsrGE8sbGodJNN2y4Tma/LG1KmpJ1DYFAfMWzKj1+FYA2wNsiitYGUD
k4iifpl1Dg5LWC/i2e9X17+dJseYf4EsA9zFVLhbJRxLa32mXbV4X/QAJHtEVh8VU8opnO6udv3y
dp506MB2AyA+L1Hxmh+MmdWBIjYDE7GqHRi2AK75UBLl4no9RLG8AOaOqq89KNnsqXZLpu6Acom7
Vzhv6QuIdcUVLkLAN2rc//H1BNJBJDAmaC4oaFYLGjHwo8jx7QkDxuv3rCof5aktQNUZqu4LD6m6
ZdSnfp6LMQl88G8vkEjIpy+jB2LujaBRjZRlDBuuUFy6QbsMt8PaDM6vNZq0Wg5ryJoaVxzgkADL
GILurfRpHl0A2+EFryCQhfwgzIgcIS46XvgKPGSM6UoUXeH9PeXu+tqLuVhPEzbx+c5zYPt+jXfp
tXoDrSJMcLFi8Q1kPFJf9lDw86zJQS3E9HZ7ftCdq4fXMUdWojnknjfPm7GnRMyyzuaXG3gizUui
1ytBHVBiXS8H7QNks1sPFcFN4kfFDHIiaoQUSeAmoJcMNBbFvoDYkgMEyPh0yyr43xygSuLRfaj6
2MCJJWq7Ph2WebyVUeiQm6rCXscieB/pRFYc17QEqGBVHst8Wdw7CCj6X+4MJV0I+6hzquBPrg+u
dcS6qLCPhkCZa0Bn2ZCVMC5BVIvpkVazi9qbaZ8wBoeMddryqc9Hgqv1U9ABP+ODegQka/D7zL6+
BZgfbet2+pi4CJZxsJ5iZ3IIii5JDGyX7FZ4zUx5/wBpY4F7cztc6UCq8EcMTRo2tEWZUxA688EH
u+LBh6PsfFsA5YZnehdc1gmE3gpOCM/VWDBxEWkRxG8A+AdfGjxnNk95p8hDgTxicCSNrs4pJz+J
e+xXR28gRPlO6W5Zb9AZcMnwk2Kg885Emf3s6CCYceN8Xq+B8BXFQRK87B8GmAbsitsiGz2AR33W
VvWsHjs4zLYp7CoKmQGSfO495P8Lpv873JHNE8iHYaBtWNeP7dKPi0zAk5xi/6BMkY8PCoxDdwH2
uozLRxFWhM1PQyiU/y8xSMUCRFP6T6Bhtz9BNYSQJ6iH4diyQXmvOR9hzGRiVBiC/B92ME/iWJIm
xa1d/oz8bgAc1QXHOHXzECZWnQoBnmMUYGMTQuSNG2L9pawmGAS0E2glaRD0nX8BTeoI3I6CKVGE
b3ez3FnkxYhUIbhUcOKpv0yh24iHjgAsV5Z4pAWXCG2MVb0lw5oqPuG1fqTZmMPqRVEigIveFCss
XGAQMYCcD8JfZ7T6PkqzXHo9qLOdkfOQ+BzlPymjor2cFW41ELz1tAaHrYVzAsCkm/VRq4GeyvNq
fBmIJOvNxg7P5iAK3GQoG9iPgJjNXwQMCO4iHE38ULKwujBx7TwyeNk+g1sNNo7v4V08H0cJQPGY
l199HIAAG4e+fuxClJheCZy38MEKkXT56uH6/RXgWd2D4uKCvjx3HdjRvN0gGwGkCrcCrgUw/4L8
/hsqUeDcY0YkjL8GgCjjDy5BX0KcOCK+An0ZmFHRh5hocVA+BSHManhBN38gH15ysCHrfHmoG9iK
tYA3mCNgR90TC1d41I218K4Ai0XfGm9yfuJf7ckLqt9gNgHlEcCjqE4BzsBfwQ2eo5C9wkZpTASs
49D7aOFYBvVExCHvgyrusxlX/PGezJu1zzo0zuJkrewbpRIGKQ3OBI8O/Zcq8kDfdYNthgiw4Ys4
jSo2gSQITAbQQiOy2EFCWjwgBM0UIJwZJYK4pGtrwL3ymHGQBWRO8X+sEQGfsRlLOAPOI+hOIHX1
rL5A+Ar9Re2ByPqtX33/AYD3zQ6hNg7/FnVgLSZzWYFm1gKQlJiiUPqwuKi1vBzpZt63xBidA3gh
MNtKixkPGOU86yaF0FNkMEkDeMeBjynPopX3JkPQGIapYQBxPHsS5jdICta0utZu08LYTmJh4b8q
uXsVhgbVJrgHB8+mgVjXA6EaDGMPwcfv1p81kujgF8JpCGlMJjYUCRTvHW0E7kZVBdgLwLHediUJ
gUkecKDIa61iCQeYZuzzA6uBYXMucHEYYIXmSpD6O9RuXPbgqb++gxFX5YMA5Vc9yuUyWB940WVL
mk4BQAnOCwweyoV0v8Hldob8GJWe8q/yqPBgRoiTY7132rkm0G/k/XIIVuGlcOTycUJMvSieoxKA
4xNzGdj/I5Qqt4HpNgxyx5j3AEcUmPwBZwYwMBtlJE4jRVyXzkbE7h14ebAnxIhhW8hCWLRRSDAR
iL70UpTOCOh7ucqXnqlZvsbeNn9gxESjm5pU/qsOwVUHdbKIoWULedPddXFsbpt6MymkwfLLxd/k
wvsvXtvgEIQDzB2GcCWnStOSwiNGhuO3qK6wS1GiWLbOoLJFN6RVcmKpl3OOtzKXFlAlxd0K9zMg
HYHNRYBPbpyo9JcTjH8gJ2IT8TMPRj55BVsWcOdT1G4EL38/5D8+FqNo++d/pDZyxLUSUrptESHs
M2M3ncCbOifb+6z1LbL4o/Wxg9dFLzv2ZQ4hxRa0Cy89eVYt/Z6y/uDEsvkEcJEhg1qH7mnQZQW7
hcaAuQNzNY1FE4Ihz3BRCtpkxLJW8G2B7ZxPp3I+wqYGGOXcgG+TcycEIDVeCrjy8QIme6Wnh/6o
V3+6H0ErWQ+R78F2joCFmLFQ978xjvQJVEgspx1jgHa295U/emmuC9/TLZh7nr8AFkXTqd71to2m
t6qLP5pGItbnC+ygMqHDNGTqIOqHfR9tBYcNhWUdbEaRoZJI6NXoSLon0sE3b2H1H9/crGCBl5Bk
473mvmUmQd/s7GgrCwlrVBcLUYxby6jMSRvWHfb1hr2M1mWIkW3WmcbGH4cgCk57P9paQwi+6gIa
4DFDjSTgPy1I0zuH0EpRzQG+GGRwna3eb9Y4CSxP9vWGdQFS9eQHU4+50TTDRcD94+5Pti48Hu6c
HG9qwKpQmlYT3HbU265vth+6UWLWwXYSsw67+WExKMdBj+xr2lqEuHnA0KDCtJs7XPM7aKd2Cbrx
RGwtQuRxDEwZMILV8hpOKJNSY7bvm61FuAD6KuJ5axnLO+JDyvX1vpatRQgcJByPN8IoFqFbOUkP
U4J9LVuLEBTnGs5exGRtVQzBAUkG/2GO5Nn37g9PM/S2tRJHKBRQzIPXp8rrXwmK3NtQncmhfta0
tRRXMrFpKmOdBRU/wlvtSah5Z39bi7Ggva4Nw2L00bSoCkgKdm5N9itsw3WrcBUzQPaSV0HJQ1+c
Uz5/0iH2E6xoGu5OEmtGr6+LC67r3tVov7gWBJY0QsQmm8LiCof6V9/dJWEEJM1ajiXCK8AaiMoY
6+CdGcYeua3Ag47OPebiBPxPvIP2rUWJ2zBFMI09asFRAKdhpGH+3bV03utz/jhz+YaVEguWu4Nj
nLpDtjsEsXUPi5DGWWeMZGHYewhCdrEw0R3WegSOzTVBg5YXvGZxhdKObt9yfOc//tEdTV2ODUgZ
+j1sAiI3gQH9YV9PW8vR6WArXefoaRwGvBqA5HWP+1q2zkYWMxaaLtpa7tOp0nDo5Pt2VvsdqdB+
LBl0SZnBUmy8e29U+7rDfjqC1y8qogWMYuElu2y3rB7usqBNqp1fbi1JTlZou2EGl8H04ydR/7LC
3xcw2AlFX3QoZ9nmNcMLMDRP2e6DzM4l6r5GMh41LllD9VUe93d55/7aNUnsmoW+msdps+zLPA4H
Hpbzy0nwXTobWJFYCxI7U1jBjhd3gqZNtuhMkb0z0DogO+LPDsyGEfiR5v2OFNRs5xSxViTwXXFT
19vknhSo6Az+XTktdsmy0CfWqmziEPZyCtMEl+xUKnFExfuuD6e2cqFAkkwsGn0Sj69DVx5nU+xs
2YpYvRIppmnAR+d4smNxe9h7HFA7ywyf0zISPppuYNO4Xe/cRu+KWakNkvWchiKzhaZD8ruJUEkX
D7vOA2pTZEfY8si4wDV6u3YghYWP3rWL0HiLf/44aaAvBAMK5i4ZnMfLlxLa439g4El30S0ItQGy
wkFexA3QJaNfvki4RDnzsCuupLG1IpEZrKexHkzWed880aXI2e66L9HYWpC6zjsfp9n4SzXwNGoF
hWMgc/szQdQWLP03iKKxtSDHAq+GLmmGbACRwKCKc5y++VFJ5EUpRUtS2AFh0u/ZbamNd63cMY4C
mEdkvQ+nDWGSlYeX+5q2lmiJj+RNNZqMlvGLB6Nv1JP0+4bWZrvKwu+162+fjWyGIHA6xF6+77Ot
EHbhdbQuUwd7MnS1byhcmneRhpCltS6WCs6da1W0JiMxsshDBx+SXWXgaNpapcrdrAsKdIhfqBdY
kz7667kO+WQ62kRXIuFe7pTL9jYUymeYNPXquZ+oNx7JoJffQoxE74q1qE0MdbpmWcdF4LrW98t9
7HaPsMpRe+TNhIZWoKXHXMRasuk9RJyj7kDWh31TxtpoRreEgdRg2gyKjyaBr58Bj0b+2Ne4tdd0
tQy2NxUDb9+cvOmAnhrAbp73NW5tNQYBSzxBt5iRaLyA/0Iayl1SeHS3lTNeeo3KdlAOsqGWN34P
o0eYZO/6apvOCkQ/XiXh5ZGNPemOyIrpEwFKbV9oEVqrNGodwYOl0b9gAVongKWbYwn3sJ1T3Fqo
E4wVl77yhiwSwSVsWg7EKfZoNdDj5H9P6jKCtAr2dkgQ5nnSgfOPmqWdPW7NcF23RVCRBZcU1zvF
BeUJasb2ZcVoaM3waeJAX8y4ARVOcSOWFuYeYG/u7G9rhqN0a27HEY1DMYu3BXhPllPwddc8tMGs
DC/BrTuiVyBOyAC3vliC+30tW2engBXZAjPiATGog4tQcLm5NO5r2toGHUA1DKnQIfCdQeQ8PQz+
vIe0Q6jNY0XtJoxPgRLLgkW/0i66j/PHfR9trUl/Cj1cN9HTso4PVP92SnJGDbKtuw+CLZvE6unO
H2SP7ggb+gqXVQDoxrP6n0/athYkr1DD6iKe3XQ9aYyYzZ+mfTcJm8LKnBhMh+2zHXO/Ft1BDfve
AiizVuOaj1TpAS1Lnx62j16ABd43itZa7Pla1HRLdXgiPAADlYiuORMzfzKMNn61B7LUg1nwkC1a
ftE8PHC/2Nm0tRbhNDm0okfTps0TOeeZS/t9tzabuor6INSGLwoTBBcfjaKVon7d1dXUimIZgCVF
DJ1wpmKw3X2g8ft9G6qNW6USOHrT9EOWu55MpA6fAcjYF9bbtFU2I0GD/WlAQQ1N4fVxEMhs7usQ
ay2G4QS3bPh2ZuMsMjiqXs+y2zetqXU4rus0No6Hr96O9G2z5uG+DZVaa3HqBhDB2u2aAxe/CA8M
kp1RBn22XqylOHdNC580tMyrJVugqoIAbl9P2zxVMkPS77k1Dhg8X9RxVoChvWsMbZAqOAuhE5QF
xjB6BaX1mvT0uK9l61B02xh1r6h2yUzcPri1vKf7ngDg5PO/QRlKBejgwIAEgnp4j5sFFrD/7vtm
60ycYx10URD1GaqtDyqPM0cE+9Z4sM2aP3I+AeKkRrphn6lAXsYArPeosN/31dY6hEE2ybHMETMt
4PzP/aPx633ZXWqzRsAOR507fE23Q3FW+QuMJh/3fbW1EGFgPLXwD0GU0Irqsocf0bEtOd237dmE
ERDOhgp4JmhRSlhXusVdxZd94Y1duUPhf73UkmGSSOknY6N/4FKzr1Ps0h0Dy84VxL0+m6ZBJUMN
t/FSxcG+XdVGgwzMwN+TDMG3COVoCSyM59Rrin0Pw9Qu4XFormGoOgXfqrhq8QpQzwnt2ddds8Wm
gQzRyKqpGINvElWJULDNb5Cy/trXtrU0y97hSlRd8K01Bs7eao1TVKlOOzvdWp0wUS4YXhuc7w5F
qWgoXJMo1Z3D9X5y6NgYi7ZVME9Gxef3qPFY0ruwZ0Uh1c5zx8ZYsLUr2hylv7/WkXWXjEXqeYCZ
6M7Jbh2YMSqxxQD1PNwOAGEmo0AlLIpx9u2Kdm0PcGPNgDII83OrH4KcBPwrGPrGO1u3IlhRTiJE
SU/xXYwbzMeVQzWkS86Gy11z0i7yybtKlwGP619mMk0GS+4bsshd5nuE2gQKssAMe6Gl+k5RI3LV
OWJ+zMNy54S3CRRR16mqr10FVnr13JEp/LVIQJF3dry1WIeh46XCY+kvCHQ5njYmzJqCduu+CMAu
9zGyD0QAHecvyP+rpNTm37Ar1M5v9/83BoBbKJjsfJE/iDLTFZdRcQJId9/1xOafNnMV11U58B+a
w1jFeHCdNgPhh33z0Vqrc+QPjPTYxdygeoY5c3doNueZXY3bdT8uG6sY0LH+jSxRkMD4D3BVt9+X
wrNLf7BdLQ4Lw+6NdC1NJXSdJXF3vsbaxT8G/koe5QQyO7yzpVNQmXSWuxBFhNqVP00xCmd1ZvPm
T+yg5lKmZprOuUx+cnDYxT9Kg6vjktp/Y5ofqtIpE9Su75zodvkPiudzjrIU/0314T9+RH536y5n
AHSKdZwiH+H5ukMFaMPnKeVDCYWqwdG3byZaK5T17oi78tD8EA6gdJd+Ua5f3KhRcl/s6FlBb1gH
kPab2PvGGsoORJXTwwzB0r7LnI087R2/jrHpNj/imsEsvZYmdQu+c67b9UAT4QQvmrz54cbx7dRA
69wtULfv6ni7JCiGAzX1IX39biZ3SmFHOxy46vb1uo04xbXc6Bii0B9jv7Tp1DR+ahz6z74vt26j
eNeklZz9+sfm4XYgeCC/j3Li7BtSuypILKVy3Vyp77CvDxJvXlqAcsOdUYZdGOQ2NfCjaxBD7NZH
UE5BranN1OwcU2updpDXhvHWel/VKsnDsckGrzmHOdjyCB9kmW3WAi891Gfk/vpNUMX93yU4CtcR
SB1+JtfVuzC9I8RDDkngOYjGNqAf/aC1dtE0xmBp82/BXNZhFoXe0qKSxVR9cQ1i5iJIKvAqssec
gcBN/H9jBdgydM5kSP6zDRu4O0u3LV4asKbYrsEJ7DoiPse8cfqx/1U486UCJznR3i5yNAls2WoJ
3wSn9nT8s55gsEnCpj2OMGrYtUcHdjFR1Mihn0cSvQ75+5VHwsNT0XN23x+fi4FdTzSjULoDLzb6
OU8qgIAO7Dde77tpBnZJ0aTjsMyjNXrlDQfYROEM6Kr8/u8b0XuM+t8JGthlRXUEbSA8W5yfkZpp
99tzgAa/nKupmourcA7Xoj3Ea8XnL24/8fpGe2VN0lFDV38sxNLkMMJBqaCTlKGcgztfBw7/hy1e
NfNruNPBG9wpefs2CN6pa0hqeHMTuyvczhPSMzodpXQwj1JB3DIWSRlR4T3//S/7ZEzszLsamgJ4
1qI6lHXvpSsJ7iuy/tzXtpXyQ4Tf4sGxrg5gDwB/FAf5PRPdSvZMVhbZ08mXTkF9aLcffb6y0yin
4E1W1bmSZfJhz6B56+t9bphagpmeBoGs6F1RMKpuYHcGSywzr+HPfKkaAR6eNz1OE41fy4JzneL2
54WnkLnrQxkV7ubQLcRyQMl2/VIJOCkccyQ+24sR2n8XNhmNMLemaWf8g8BXt8Ms4atY+0TdRGBu
XJYldemV6uegfW7Hhd5R2i2g/y1Q5V0jEzfBvox7jKZj5JU3xMyxl2knbFWeTIG/OtHFjqFkke11
CjJF4ADrwB9BXh2+1LoJ3qYKmLC/t7516X9WF1q3tn824tqJK3jxCIRfEx14hZWT8HwMYanKF31m
23+/83zwM/YiXirWomq5Km5yPuhHMBZgsJ2sba6nKzUNUl4NC60vY1fqX9EcRePRU0QVoKiMevJe
5trrCE2KHNrqPF2mntwAm1TMF027tLet4YUzpXCwH65JJKNDX0iWn8nQfXg8Yipapz14Uq3fikZC
RzsU+gbaMrDYABUgtzPIikjSS4i4z4zFe7T/US9ZcXosxQIJvBtfI24x7HfI8sH56TOR30wymMUR
BjL0qnRRD+qJyMHUo25XHbu5HNUR+Ww+rulEWw/Qaaiq5eHvM+SzxWjNEO1McKpp5+g64MFUA/4E
I7CUSqn23GTRw1ZIMFTLMK/MG56Y4M1dLUBIAn7F98+lh99fuj/oVbty0bQGttuFYA+8ikuvTFv0
TTRmnZqJ95xXQnv/trKgl6KPoJqOQIERU8LjkFevgxM35MrUY7ne5dCdjshbQ8M5whQrGBxERtqL
h/5QSu6l/lQLB4QCMJOchBECqSDnuDAmg9Ls3swo1gyOnhbe17prNLnM58lPxYKKVn2I56qZi2T0
wRp06gHKSHeIxJvjQpN/0Y25ufBMLR4gbJ/r5wZYZHyhj713OQ5579M7LmlcJQ5YleTgjNEincM4
uI1KsE1zcDy70HXYg7MUXXfdm7lHbo+PhRcl1djyO8SwyrsRDuyxxeR70e3idwHKsCIRyhNqY9ty
M3Oqg7RbvfKhCBbpngDg8QNQAJYCRsNBHuoL3BiCAoUzrLkIgVqZz9VwvStVPho/Kynpj6OC6aj0
H9wqjK5KOoT9oVbtSm86FBQGD6iA6YvL0htBAx+nmA/PMIFpyRXcfma/P6mqzMlBChfUy31bsl1U
msMOOuJqxpQNHZ3mpndfJq/29y2IyLp6MdNpqqaof2pnMl7MnUf+dWLl7yluZJFdWgrCUN7ADoZ9
YVw5x8AI91L5zZnd8pPTJLL2Cp9QHFRL0T+ZMorv57peL2AE4U0ZbXm+q+4Ef4G9YfidW0zSjx5Y
B5DxCD+Xb6FRe4/b+H9vKHNYEob8ffcU9XGc1i7GtmLLsK/37brVudezcTsct65DyZ07I+hMJ+SW
d9VS4jjfrpV/vMdGTTU5ehDykY2t/s67kK8o7Oi7XZkktG/NTb/0ddg47fJgjGDVNfSHsN5YupZF
j7tOG7umkqkVQLxxKR79JqBfum6swkQ2a//29+bf33g+2EzC7ZT7s4PGpY4LX/C72ScLKDkoTzaX
xK3Xe7PgRipPrqPGQQA0P4XRN95PgYIlVgF+DZe+MxxcQO5ABenCEb0b5UXS9JUKD7M3aXEFvAz4
qUlZGXXLDUEpRu4ZIl0IHDu3ATmK1dGh6sXadoB84xpZpGVMBHhi5bw2h5bgv0PVZ9Ec4rYw9MoE
jlGJA6g+uVIxurzekzrCMFpRDdiMOe41A3/0B2wCYKLJWzqczZC8J0Q/6mR7hda0UGA7uQ9uJ/JL
41V9D5wNPItfA8Hc2KQmoCCbZu2w0QnHfJHkLUSSj6X1FAfjjx4uiIRceHTBuTTMIiAZILkwDj4T
aH0S0tjlmGAQRYE0o/fAY6f0eULk6FRXTUXFOZfs7Wz6oAeYdWaZWIf9DGjMkwmF/lpT5tcnt0LF
3CmouiYCBK+qHuNBdqfYW3FO/312f/Z3WasfHkfh4Lc0eBCLwFMyinz/0XrmZ1p/f6X76I+yFj/A
xorVdRM+BBSlbne1Y9wXJPOHW5QB4nG2zfk6p8HC88tWuXx6hEFvfdcNK6mPqGuJUgN8murSzu/G
/h/c2KrgUeW9cwWUGq7dabxMvFKp1AFjVTLDa1YeusjAGxreJtV68ke3eISOXyxpidcJ3SW6Cl12
w8QahSfkWQu+7wRm1v2TtVGhhrbxnsoQKKBRxOrkQUyX/X2UPjkk7UJSERRTDWBt+5QjLXGFXQQi
LMNaeiB1UP/++298NhOsBT4MLRDiuVRPwufYtGDq96w76u8pQ2FAXFqbaD9pMvmx//R/nH1Jc6Q4
2+0vIkIIIcQ2R88u22nXsFHU1EKAEGIS8Ovvyf429dJ25Q12HRVtJQgNz3AGxQr5JKpY/Gq4Yxfm
56NnXwQR3EnW5RDKwg0MLSmCNfEAefxVBq549sXZZKkKoSpZF89O5vCaNLWBcFZEJVl3tizxpQBv
AXoG+cAXPzWIsmWS3UB2TK+bm3hxrgBTlCNa4PSFmK6GTJxOvtbARb38fdV8sDKXKFMZ2wk1tsS8
yMaHRx2Jyt8Yk7tDXYdJeOHu+UBOWCzrXrZMk9nD7PPlvLnbHYefAd3YrE0hqTc49QsN8AHufLgk
gy2Fu9rnxMn5tg7HcRUGmIslMpVNM5qmvJIvvEPZsJvEdVetwzhg8POy/iPCMCmrgeLu5UvPrD6Y
JvfPFZHDuqMpXmxsK8KRz4WSL6rz0Cd10R2ipfzC4B99/8W+NnUaTqpr5UtLfHZ0aaDLjXTR2OwC
BpPTCwvgg/29xKqq3IPdLzH7BGnduZU3H6EzvwrCgulf7G+RzsSktEqhE+2CA5Ete0XOPV6t2iFL
yGovBqMy0cZPoHWWn9FDzZy86khak69BquFOtPv773wwR0sAK29gqzWMtjjpsOo3U+zHq0B5cuEU
OccD71zkS5soaoJymPJIn2Tqff3l7IuIMmYhiyfHSKxv0a3UxWaow/LCtH30OovIQQ5zCPlCq0+c
9+Su4H30OBJyobj40eDn1fznhtNAzaYh1ScL0f9dETXiPo+gqrfuS5x/9Y/RWdCiTpOy8Zlp+Uui
7OZ2OCZR9Vg3/GI/9yj5TTLW07MAkxQB/1w8laPIfq8bfbGhhTdzT2FIeaKop+dQ0fYl3US1vnQd
fXBgLG31ekRhU0rS4gRcUVFuFbLBEhKLcxNusibsL/UoP/rCyz09o8SL9kL6bDS4WWBVNF/AqV4Z
7S2RrzyU9ShNHz336Vn0tBgLU2zHLLMXVlD07+H8zn5b4l8FFLMCrwV/hjCmVveGJQSiohaqunaY
XqmB8pXfDwpr4VtlbJB+UfUAHZGiAifDNhUMaBIGXc5DT0N1TYjNh20/whHU1Fp0O18g1IBaZxb9
LJoRvlJofttX083xfRty8aWI2GDrbTHjTFe5i4NHxW3RzkhOh8A/A0SACqG0deheCwhIZzfd3DgN
9cAoUVch9DwF/CTbsyhsEjHxqCtWvHGPCs+tUqY+9Z0DtVKPuLMJj/J7Tbv2qEaaPyoAWn75Cvqo
kFttn/UYsmbTuzh6hrZBeVRl4uUWnKrEbq3ryk8tJeVXNyTyszwDVvbMeXflkg5SqlLXzVahtDFt
dJLQT0QDk0TCCeXcycY9PIZqaFTeqqC1Tx7qpb/5jCrFtQJRPflBHHTotyYbZ7hqQYCXlwHEs0Vj
OrkppB3GI3zB6AOfow6OusTxG3D1fIQa55wjjzf6BlgF7w+khu3ZwdLGPZIgaeyWYbidgAj5sGG2
6CGhm4fysW2a7ifNqBiPzA9W3KnuXAqwaTIEv9lUU38sBrjW7Sfd8/ng8FHtFRbCID8ZgpLmD3Cq
JvugSmCvdAWhzkdWjv1RVKjY7knEWb2tscN+cwgdqU9KzvaWiyDO9k5O4W/j+kq/AmPt90U/ye9R
GNCv/dyn5HbqcuT9B1F1VlxxqDr7rYKJdv4IF4052HG0hqevvKS2PNqCGjrsGVekzraG9x2M5UWB
T7/xPKvfWvDsYigwoOcnIX4b/LC0hmRRksESngedkwcFW8Niw62d0wMkchvoGUM5DsLKkU4PvCUI
7ipSFgeuqaS3DNwBuhHj3AQ3KWCEOdmjJ+AC90ayyenDWXfu1tCCPEayovd9iBowi2v8jUODH+gR
8M6/s76uUY+lyWShs5haX+2LeZzsL25qseXFlGZfTJK3895Bbdx9kfB5FTuat3l/w/lg7LWBhYaE
cxFIc/HGUp6nu8rIUR9bhherR6LZgzUKP5uHQiQ709Q4MeA86/qbTMXzsLPIVH/N2Hy/2rgkuwLm
n/kOVTksACPCTD20Kqw/izk2XyFxLtidEUZig1M+xte85PVw0w9AwgBmkolNK1TTwx1B41MVTVN+
4pCp/YkAebyKhjT6ZyJhKm5aGCUc6Mz4uJURlCE3JrdufrJjAhKrrnt+p6q6pzs3mZjcwf4t47sx
HVBZIxy1Jj3Gtt5RgS+4mfIhbm5LU6lHNow4Z4q2SG/wQdLisQ/qlOAPIT3/m6dp7g81OiJ7NiWm
+4KMR4jfpGgSfeglNhliiPIzZ6G6ZzwX1c74qh32zo3pp5GaenqeXB9vDCpvD2rgfgeJ6Cw7jpSG
8ZONa5QVq1ZEWw/s92s+wPaeweqLQTpfTWKflGH0KLKRPuWJG1EiaiXfQBk3hIWehivo1gBpGW6a
lBt0dKIMv5/BKaZ4GorCQeUYWH5+bTnKXqKPop0Ze3FLYcYebMrO5/O1d8jE0RmdPlepkdmWKYRC
QRLl+bc2q8hu1hJgAFrM4raos0Q9UmiQC3D5G343BTU0vytg7EqIgwc+3aC7M9Y3ptIeetsuKW9R
BU4LeHe39qeFsHh+I2EyvBMQhxuu0O2pjhYrPbmlLKSfsojG7V0xQD43BnYaP9JN3SPk+8afIYk6
oHmTodu14/mICc/+bttJx+0V9UJ9DSNXfINurWLTxqGqgdpKnenPZNTpsOPo5BW32sBLa180VEDe
nWEyzI5rU853EANXNUxBpOQ7Pvqc5hsA58mdpli7GwhHB9tGw+2QZkGVwva1L5sD3KSjo0qUOwaS
seEANwjxGkd9fK87ZJElTf0xTRKoYwk6+N8jXCr6o5JwEAFpl/dXBDfEYSzyuD+5ZGofaJVAdroo
mD9lirgZ18RZEns4698fPYnpz8b4Vm8h/J1FO1FpCA4C8bFpVQ0TEgCT4+xI5wyXDxYHLT97Haq3
3LXNcEvL83iZ5cSdHGtx2xQylt8bUsb11rhI7HI0kb+naYJdodPibHQKCxzIM1cTvRAYfBDWLLH8
EILRHp5i4hnWZXInAgSuEVlbRln6UQogSkHe68VzD8/mjdNR8xQM9XiB6yreTyGWSH7cS7ZTOkye
fcizDms549lGtq7EKqJCD9uGl+dQxBn6EMWrX2qRSJCI8KGCH8Yz688XRmt0nN1VlJlqXWtvCfOf
hAxlJ2zyDLS8a+EuHMLjaSDt/GtVRL40mmSxzHERlclz63FxbilarPGxGxqAdP7+Ax+E5EuovyRo
CjGl+pMf4nLPmhSF1yLnVB3g06vXFQDpIq/gcSSthJb/ycewmfF5PDwkqriE//ngFZaELhn3ps5G
h30RFy3CGIvTds/F6MNdmoRoofx9pj7YfktmlylIkzOWR880y8t8p9tCmP0wr12rS3IXSxKRsaxL
n60vECpAdvApDsJhXRXlX+zUH3lpmwvepk2VvXA56J0ffHw7dkm+Xzc3i7S0jfowGnye/V8l0LUD
/bR+Fy/pXSTpo2ZmFnkA7lW4JVRjVey65mId86Mvu6wgZy2tSVFFz0MMy6AjyXT6GJh5XiWRzcXS
qXgcuhCtolk8R7TzNySM2Kmfw+6wYu6BM13MfQ4HLOnjwv8Ix4Yf0fhqtjDyXlVwwOiLrRt1RPSF
macf0dSPB2zk8JgjGn5Z9+yLmU/nuKBS8/EHbLEIyupphF5fuU5NjS2hQhJqOIFu8+Iz9UW0KTJQ
dTIKG4pVz77ECTU5wFdwAQ6+RROClSns6JUI51WoBeTJ54v0j/1KcpmGfVv6Hwh6IuQuebUb/EVr
1PduYwy+aPzpsYVPgwvCz4AqxLep6f1VF0er2qUYfXHpil6UZU+G+EdlersNpJ12lZ++r5v18yXw
x7zYnBE/udC+ibrPyTaMQeW9go8vndYclHj68yHxxw9wOBlVETqwr6wzqFHBNTaMtlU7iQtF83cP
G4y/2K79TBJDR5e+ErBUDiQIDC5Etaqli9EX29UCWaZg4JyiNAMWr4uQ946+o9u/T/77vRgMv9iv
EVPIyTOFKH1u8niT5HyOn7VsquQrH6NgAq9fylCD5uDyEAVW4EWrLTicZfmdiayxa6IuPMaiwMdk
G3Oo5+mffej2hRe/QEJft76W6mJZ0aakdir/mQ3JbkqgGUWhUH4h2Prg2y/hPGCCwO3Lj+w16ePP
MW+KbYeyyoWP89Hgi00tRZzBcWdir3UZtUc0zafdMMt1q3YJ5GkASAHwd/avYAZ843C72Z6Rzyun
ZbGnzdjWfgYP/9VV9e0wwi9FTmsvgSWCJ+5hSwTCv3/NpBSbguAgFQMtVk76Yje7MenzICb+Fajx
Yoek+RSP8yWw9UdfdLmZwegRDmr7r1nN7V0ZI3BTcTatfPTlXo4hR2c4L946N6I4qcYG5VUVqenb
3w+Lj55+sUmjOjRBM/L0tYS77ZaOldj2lfm0avAlJGdo4q5L5tbsOprMJ9bZfFdDhHFNph2xJRwn
mOtw4oM2O4MGy3ZOVdlsaCiTn+sefrFTu6GlYVUaPHyQXNf1YB9zcAovZNofTPtSK61vI+ho5s7s
QpLbn7CfBcZW9b/XPflip86wf89RJ0HRxwbdAfXC7pbBynbdObAsEvBxzmubFek3KKe1G4ZzvcM1
tl/36Of5+uNeFwaaiFPlMemN2828PI5ge60benEIVKJmYCEMZueDfKtF+w/MSH+sG3pxBKAYX+Yx
ndNXXyfRjQuBzpLt2F2Idd5nEGChL84AoJIRzNcm+WFRLIw/qy6romjL0K5w1RYtxqA+VMOs2V57
O4pga1XRVjDWLUIU9JCIKTh1b5sepVYFi2XeJ9ejmSO+kuS2BN/gtmTzGGFiddZsWDxfz1KuCyGW
uBtYDg7AMoflLtVTY69MM4+f8qYnwW7Vh/sP8oY5QP9BNNtVKikOY17En0dESxc+3AebfIm8CVvv
UOWoyp1yrNoOErK/tGYrp2axU0zJI1kO6MwOoPX8g6YVejnw7btwtv7Lrf9PdzNiS0hKHlYhGwOh
3ho2izjf+1CheI0V1Qyv6DulduvCbGK7Ic368kmM1Zj8g3aOQsmbZe1oYmRyTTkDCI0yW7eDqIHL
YLEc1MNPeFgOYu0XXGw9WDdn/ahy9tp20Mb55NMMZaWEAoi7TsWDLZEtLAzDLPdGvM510m1HKPG/
VEqKNdhxzPPi/jUiGigSVPWGkuQ/lYNuSq0vGeR+sP6WuBY/1ymKPHnzJtG7SfAJvbzHpRZdEvT5
KNFYAlqmsoWrM02KnyQoAnQEZQM+yQQNSfMFcsuzvXGxKcUvND2j7jlV4P8cIxQwWXlVxdPE10BF
wOpL//fOsHnMfRNX4G6r6HZS+nehaLsu/FrW2/kMBXnwFcU34uyxdeSfJmRryq0RW+J1Oq87Bacw
99134Aa3IAhtE8LWzclSdw4ulxHJqXXfjUSpmLdU7CK39skX8YWcCOq2OnffewIcU3qGCU+ZWzkt
i3Mt7cYEezDM3pJMm00qxLgN0c9a9z3ZIggAKLlDN1vku0jLIau3cRBDaaUlkERaWXFaIk8or0vR
+bp7s00YhBs2pTTYBIytotZF7D+4ExSgoyzpglcm4+aLmZjdTXkGINCFK/H8Fd85+ZeFekWUThnQ
BDs5+SGTb4Yx+Yj2Q41vrbOKdiedpHF0D+vSAVdyLPtwW/cz5As2yAdjfoRWVsKKbQw4qL6aU1qr
Kz+pfBr2aAVCuPsKvfCU/RrRrQ5/+qHi3SaRgn1pC7QdgduHc3R06Mhk6mErTR6yI2ANFP6pyeDS
+KGHiTM4E5kqUoJLppSivLZmTjSg43kFCPYuinSeHj0t4vk2gRFBXm4q1jXTkUhcaztbhLG7qece
cWAUjlNym9SU2c8qmwgsYXJLnl3pPFEblRVG2c3QjTH09OEPJcdiZZVhKWzlIfkngJqM34iJE/q7
7Gwn3+ahHb5c+I7vf8Zlz6sbUUONYB/9ViWC7WAp/6mcsna3bvDFJuUBaZkFQvzVCbC1xITmcOaL
C6Xyc/H0nQW41HFswajxbowh4JgBxXWEr3jSX/FaY2lJ6cPiqimMTffwVCXpMU9A+lhXPlkC34CE
KvumVOrNZ/FNWQ71niQquzBl57rqe2+1uOgtZxMv8ix4FUNU20+WCDudAHhK51tI9bLkrgbjcJ1Y
Clt2wYDYSgPR9MlV85N8Wic6zZatL9U0tgI4SH+D+NIna/ovOInWXVfLvheDo21AYHH9CoxEfNXM
cXQUNV93o0SLM3/K8zzOVJC/iZFfwyy33EeRWCc2xpZdLw//5tpnU/8metNtsDHsrlTDuuAwWiR+
KM+Dmi6dflNafZ5mA8y+5qs6pbhHFgsSGeA4jHEHJmTaZOCqDDXstrLTugNiMeeCCtgFAX/yihAn
3dB5mDa4apNLd9T7e2nZqZ4pQqdmisRr2k8PYZ1cZ328rh62lKaDVIhmHSv8mzOzvkutLI8BE25d
eWNpSGk4UvAhbcibIVCbYXk1bDu78tGX0nSDCrOSJbF/s7aabjoV/4KRu1iXyy6l6ezgRlLMk38b
Rck27VzOW9VcEgP7IORYStM5CzkPHPLjG50prza57AqjN7z0nXxJISwUr8uZlyp1Kfj6oqaRf4MB
wrBJQLPfxKn5umrJ/5tJ/1G6AgcSEheOjW/AIJE92CHm/6Oy/8HtsVSpkyZ1wVgG41sLG3R+G0FP
wW7UhKhyw3pZD7tkpLH/vO5NFpsX3qOoxHuffJPZpDbTDPBVXq1UlgTaDZv6j3lyE6hyGqjUb77i
z76Dl3uDvGrdky8OTAZYZAUR0vGtrkK1mRvznBTz93VjL85LKXgVJlUTfRNDI/Z6GMrrLGr6dQXh
pWKdcJ7xrvfkm5HDQy1mtQVD8W3Vky8F64ALJKweiH+rQ+t2QWyg0gqW+rrDeKlYxyYvR2ab9E2T
+sYB0Yvfelr34Ofd8MdSkZGc0gqCm28daNz7NKLfXFmtVBVbytUVWSJ0UWPw8zpsCbthvPy57rkX
4bHP2q7UULN6K9r4BtznGAhRQVbO92J3tqNPsiQQ/duQOr3PbJFuyDiuWeRwhlhsoH4qHBDtUX+y
Dk48m9644QbClm4V6gDjLzYRmcYmr+AZdhKQ/9pMzVDeZr5ZZYPIxfIG9CVOxDK2GN2wcm+ydLov
mZ8uRPDnr/efCB6jn/OVP1Yj9UZDO0wg/z3Tt/4FZ2XN6mdP/nd0xUsWJ2UfPlMoYl47RcrbqqzW
LEg8+mIj2bKq+trp8NlVcMMGgLm7HYeL4dh5lPcmZlEPUnFZySYd29PUgp5CqlQUR1Afmn4vuqKD
Xk1ILjUEzjW9935qsbMm2gIxWObDydA4fZnqIXzzFuT7HUo4VQy9tXSursJgDt2G8Vi/jJbQw4pN
jTlc7DsTFhoyyFV3IhnK4p5Bx29TzVW6Rj0Twy+uxcmLMW7MFD8JROLpPQWKEWD0spfZmggOP7DY
2r6qAS9Ph/nUk7j+Cse0u5Am4cvfJ+cjdbelniuwbM3c9rE7yZpKfgNaI3Bcuq55ciV6z6uDmnr/
W7Yp80+MqUK9sIqW4gH1A5gBkWiE4GY798eMOTCPjBjAPEq1qKF5JEw+bHKV+GInTZOis9AX45uA
i4s79IVuir3KZlLsPeFNelNoD9pAIqAdM9WQQDq0kMpQe+nPGkikobrZz2EmIQaifPCVuDo7Rh4/
nLCWBWvSWS6Wl3lvSNRo2dMXXo3xPeCu8UtWdqv6bRh9cQ652tVh3hmwbqAkdTABaKRp6e3271/y
g1NueZ3bMW/GEjJWJwHxsScncjDpQ1TJ1kTJePjFSSTGkYZJ0vtTCw39hzaoIrcFnt2uQhNi/MVZ
pAcgRBMxkdOcuLeQgRWwqVEJuTT8B+fPUoW2d0PgrAFVGMntPG54nTnwa3D8/aYhaBEczdscDea0
bjfCtB3dDZrlxYVN9tGnWZxALkQxYE5K8kLnqtm7HLTSKsznNckRZm5xAKH1bgfmc/ICqD/fok/c
nkLX80vH2/mYeefkJovjp6VyaJsqHU8cu9/8sm7qzREKbgp49ihub6agjMtbiPIxujd5BNXRjS1L
e/1//16bPjdg98HQ7w4Uv5huSDi28r7yefEPgfWc2pN5KJ+LJGNQn5nCoX/hUAVqnwIXgfmWlnH+
UwXBBHYcvIPIdclseeJhXH2HEp/4pwzn9vUMhu5+9ileekg8MJe5B87wH9G3UNIJ0bAqdhoMa2Ae
UlNcM9B7yFb4hvtNCGIX2avJVWoP2md+4ZO8mxdzVNX/NyYQuHBUEmv70kZJ+F0DwHBrZsfjE/gr
/XAh8zgHGP/9MKi8/++P0CztkB7E7omVBP0KcKA0PkzX6PZVWJ83R3i88O+1m5vuwlqI/i1g/fc3
xVIxWKC4YqDvmT63ZWfiE+TXO38vsrDpbrssz746lvcvdd9F/QbyM5k6GFoV824qKs2vJp1Wx0ii
jnLDpAXHMQtnBKgg5LrE7IopVPCT5jWHMrryrf/eltZEBxFqTR6SpslR8apB6zuimqmv86KcZ0j2
lQEHCLIf5uC+giAlv9E2deMWEiIkkdskJGmw5bGx3xFftnTLE5NfdVGL/5S8GW7AMIsl1AKxKQ8A
4WE1cnBArqEsHPAdbpoIOqV2ysOjD+p6P+GS+uKrMdpFacyiU8thMdRDhXGCofQWBCnAM6FGiOI9
t2kN3Zxq9LJ+NaCuRm9NUwfjgQAy/TizGkj7VlYV1BtbGNVVWxqPUVWAY9i6R9apPNqrmbgrwh0k
kQSy4XxjrcAyVURO4xaXMLYEjZvwbcpHCK816fQVbNmovmo7VGT30iJL2pu0SraubvmdkLG49lCK
/GIbGIw+Qip2lJAS7CiVB9Y496g6GcTXlaFga00mqG/EQIJxI2xR29sWTrPiwOo0/8lKmjyb2qv7
ooGvfVGRWUabxoa5uuLUeX7Nq6h4682srr0CRf+KUXy8raIj/1ajo1xuWOrH/FAIWHvvZKPoD1I3
OlXoGk2AyoVFgV8Kwu9twIy97/0EdSouIzAYcX7eaoiXPlFwsL/q3MxPbaej6R8BZmmJeRrofSlC
KEcCWhZfGa8LKB2xObFXFThn7ZZnrj26uO+rg2/KJNmCpqa3tA54D3ajswegacGURcGP7nmpw2sm
x2nY2iBgJ5qcO6YkldBarEzD9gVpg9uqhRKER3vsJuNcfkYxr5n2Gmo55SmxBnxTcP+s28LxC+fN
5CPSPPkzmvdKoilWYqFK8EshVcb3YDUPNybANwaJlu+nBBjTVKCI01fDABFMDXPi1CFgKIIa0bL1
BOdY3xBaX8HJZfyu0r4ubuO+7l9UOITjjSoVoniatbI7UBYI8wCZVpC0Hcgd9xgOLFQeN9B1mc6U
O4IM9SB8AnkcpMH5Nbju8yfTt/U/KsMctdoWhwLL8cFGrv9qVUyAqkB5/nxjkhzJrCUWVjWsfYBE
Md9Ova0NBKi8N9se2vs3vpkxAy2H7tQV1rffs7y1au/GIP3UBfEAfpeqmvmTGPL0wU4QZN7NkKB5
IRnyknuuoTW8QfcNLGA4hlkQEUFaJB6B6maigzj1GuKodxlo6NNGymgGETFmrH2dqmJkb3M8QtFG
sj6Q0Bq18wPjrTtX39CrVDzOxYMpLL9rgxyKu32YcX1b1o79isBGgoA1BdR+LNpWHbQPc7rz1QwN
2I2YguCrAVIGjP8EtCJlQerShoa/SZtRtXNOFE8IbEJocJuuFUdT45zCeuX5lRCsBnc8yM2DCVo8
9JyDHAnB0USajWod5ipNEPC3BLzxsu2nA9jGMDEbITiza72pkWcm8O6iiSPdtfWwbT+CpIGOe59z
Be4zWDHw+Mr+1VSjTLWp2BhXZPwqTGISuC26rRmoqF7ZXIMQ70Iz3QFPlFdXvDCxf5maQj3yfoJI
xTigFCIAXQp38MbSW1fxMfuUNUUFlnYyg5RZDh6x2tAPEzjMqqKefILnT/BZOjTu0+35NPxtU2gf
gIreIyFQrEFAuU0aaBZA96d9YBLsZKx0M+xCUGndsbWCN/j/KjD5J1BwHoIRRm5QOhUPvJMU9PY2
TvmBg7j8EPdz+lKUVVrcxbZqsEFa7IQgOVOdIeklfuUVHx6yNqG3hozBNdrM9LbTxhx4gvovBMxJ
I3dFEJHo3kQOzDMDgv9LN8O9zAKwFW8J6yINrYhZ+mcaVKw5EDOO4Q0OOX6NumJXbctGIabkdSyP
c12pXwzg5XsvG/55gEr1qYhMe4iKJgItwWp3tLYZAcIIzuKuazKAZCm3z0nNPCTYKggGZckOBhF8
W9V2FXMDMc0ieyGGTzm478kLbxOkFn1scNckeVOkKx9/UUhxQB3rEVYHLzgXanEnFKyKn+d04p//
Pj3vtqfxAosMpphwEvgKelp8khzhZDACIkCzEPGJqHVS7etQQVnS1nrCt6z497//7PvBf7IkkMFe
D1bT6NSdzpT7bQvePthvNLoQkn00+iL4dwoEbdHP6jRF5wJRD93bMA1W9V0wZYvYvwfr0Dss9BcO
/yS2FfAeQtBRJqsqM8mSQWa6M5ZHh/6FlGBhQZ1huEqgV7um3sqTJYNMRX1CVNP6Fx3P005F4GSG
qC6sSreTJYPMOjM0VZ5AtUmr5MBYY18z6GWsqvkkSwqZxNE0NIb6FyMAu59QrXzNA5ddSE8+WDRL
CpkH/wPi2sK//ItgMyOKuaCnX0p+Php9kfy0GsrpzgtzEjOk5CUOyy/Qf1g7M+df/aOYSxqb+wgo
rRfcaMggowkhaoVLa7dqty75YxTUeZhUsOpkPZYkB6jksUaItPKzLnarzVGkR7FsfIRBR7lDwhtd
191FyuQHuv7Jkj8mYcnaC19PjzasxuxVwnSivIsdpNeuwHMPojuXnIUdRugKPhMCzvvWybRODpKn
kIvqTQJxhbruvkEGpPF7WWZQoVDVOdJwSa4eK+n975Cd/6IpC2hLr9xKi94CqoRjm6NkePIhChhe
NfZpBkjgwpx/kIsvKWfEhRRcmQwiFoDAPfLYAnFHZa4PZctRqV21bJbUM2jndZUQmXuZYkQWRmTl
KYgMubAoP3qFxc1YOHy7HAT5Fx8ZaLc0+fwA+RqawmTjLKby91f4aPUsSWiQeazyaCgsmjATFEna
wrZqY8xZAKVvhHvokXFmu0KZ9EBCzrsb7SDYwyMmiz3VkAlAbNhC1GqwQX9dxrSAFE6a7zLp4p22
Qa43Wsd4aHQGp+zT3x/6o5lZnDVeV7J30NU4FZNtIQEFFSYFx4kpPDqIAV6Al71fOwRi8n+PHKlj
FC7K1r3wnJQ70Zcj38QEnpM6J8WriXD87BG9GvFEAdql2yrJ2So8DiwEF6XDnmd86vu6PClLkLhR
0Tx1o54vvNn5Df5bzoFU1/++mWj7Af5MZfo8kS7YkoF62LtcbLx89HEW0UPBcI5gckpcBOdGgizh
BXgwJumHI0CfUIP5+xr46CUWxwdRkgdhLd3J54M/8BA13GMqVDdciFLOu+ydSVqS4aZZ+RJGL/nJ
NSWKmxNvx+8ajmYlwNNzM6NWILJ8O1Yc9PpVb7QkyCk91W3CY/UkoKl/B1eR6C6HLPeFJse/jaP3
XmhxnJBAQ2278dlTP599MXRIXjWcTr704NJgq4Ke4nchlL2OpBTISOcpSRKUvuIUFbuzI8XV39/y
g+WxpNJJTQsPlfHkk4hE+J3os+p7YeP7eB7LC2faB0tjKR3tO93yOVP5CVQbfiQC5Spn2/b17y/w
0ejnf/8jFIE9DZyRGNenKUgEBjb2LkI95MKzn9OS977ScudrnqLgDWBfAfl58wT3vzF+hfIitGlK
CGo8RrNzq2QoeLKUkGb4CWYar0+oNLVH3Zj4vqovuhp9NE+Lc6DnrqUGYfJJeRT8ty1tIR2WQAxk
3Sm25LEVXAKE043BC48oCs9TmEpUN6hKLxwAHzz/kszWA9oKhXgd4HIPyP/j7Nqa48S57S+iSggQ
4rWvbreduH2ZJPNCzTeZgBAghLiJX39W57wkinFX8ZZyVdQgtKWtvdflFPoiuZ/i+MYJ9hP7+M53
dqlsXEMB20RZ+ypraIe9aL+E1BwKS6r8btKSsh041fYLAZdw3AJfjcK1YiUKSsYGU/ifiGXr41aZ
zM/jBFe0bRYHwAdEqE6xb6yLzevgefX/oAs66C0sKiFOg+JIe7BRqIrHml/VEj+OhoVwdklzqIB3
vW1T/pxp1deo9nYApzYVNBnz4OatayEoXLXqEaKLVTHa/BX8KEs2PQjQ5W5knZnPrBvK3dRodvn4
fZa++vU9f4luNo8hTzh0jwQNWIYuRQgdrdJHXXjd+Nff/WX8caxbm8dz/MziEKmEF48o1wjUND8e
/qeG1Xvrytk/5DCk8Dz3Awh5duVzBt3EaSt0TnETDmA9FxXl3P7X19Z7BB1RjU9pBCGgB1RSffZA
Ml3IY5rl/kmGIUy2BFGjtwG1cGie+Bz2x2oIUJIWVg/DRdJet29pAZXkE2CO1N9DxGJuDgUag0fP
62xzI5Vf+iROutIPBWtkWQYvdAI5irKOnwMvStadui5fEPZxRVV3YfDCcyxaPXN7gQT3OoUoVFh/
/9wpYCiRGbPgpa9rQCG4hE44bWT99ePPvTA1LmVQhNEYWl/TlxHXtulR56yKPuVV2u7Wje9U/6Cj
GSn4CQWQoAqzrYI24ec88bovH4/+EzD8zmJ1OXUsgwZskwz8CRKRhqEXWA/0DGld0GTFgAT/FMgy
yzcyHMw26YW+V81V8bOISrQzShWM7bGA006wh16B3Y+ZDL79hN3HZeajZSNi/v3jJ12a5+vG9GvU
BqgsQ3M0eIHLGJSBqyaqD4Pt7C3ZiIVkM3R2nY5B7262ffajriGo9FK1FHlmnk5Nj3q6zI+lF1mx
aUNb38jCll7o+vdfXshWGc6DohTPLKyrA4fTzkYToP4/nq6Fq5NL28u6tsppE+QvdkIdKy+T+q8W
biwd2iV9iU+U9Vu0/pq71IuzcAv/NnbjzF44KFwuEs8yGY/V0L+yPh/qQ0V6iOXyK76+qpugffYH
qKrdeMmlKXTyGzbA9Y30fvIyAoH5wPkVYNaKOvrr4zlcGt7ZOdADTyLBE+/BoGW1g6F6v/f9Wx5h
P2lr70Sey3q0vgIyxSv8J+qFGV6hiob5W1ZlMdRYGyl/sJoi4/R6JB6baoRoM/QkO36UHdr4xygk
XXXK/Kp98Bsdf5MkH6dj2qFc8Vn2ufb2QmZDDzU/lJGBe0crZnikHKoiD2EGdeyjHqGOCqREWGyj
sqzEXdAEJTvEbd7esli7Rs47L/gHtpROhNk8Si5Zn7WQWM1onh7Dpg36XRexbpVUDYv/AJlKrx7j
MUsuIdSSXkASm70tXDGx+6xaBS57VDZ6knmRZs8m6qcHdM6TS+B5+bqzz+WOaiCtjPQyyANfReIq
NqdHv9Mrq2Muq82gEZzAUaR/zRqIHH3KAIOmT4XnB8d1c+Nsmn0fBT4d0uxRa1Ic2dTp00y9b+sG
dzbIUPnCb8opekp5356hgk4vEwNQZN3oTpbGOjFnVRlHT1ezshfInw/30J4QN3bBha3DJbmFPJ2b
Jmuyx59bB43wrzxIVuYELsuNDz4ouhH1LvAziPMztZrtUYMZxhsAp6WndzY+4KUANoqNfq2yVD0B
6sS/JxCsv7Hkr5nLO/uCqz5gC0i/kyDqXlkuwFOlWRYmm/+/J3EaiHPnB8kTBXbmCNdOtS6KXVkC
E4ceBRUCYqpePn2ugEn4O4+G+MZZ/vPG+947OZUdOQCahLZXcoHxWBx9yoDwyB95laDn3EsJweuR
9zQ9qXmGVx5vJ93f6QFF3Cig5JMPGzgAggJN4CkWBy3ZUPT6r3uND6AC1jy7CF8yu+173sGMtStH
sRlDkzyMMGvmO1XZPsSofou8SOK2wWTeFxvIrjaPpcf5DxinlOoQzsn4GsI9zIegvhRVP++ogsQg
DA3KPtpjYsg544H3DbJ2vTHbDDiE7okUOdynAj/qv8JGlKZnEmaqfYCUffxNaHilBMDpQrM+Me3X
qUkZGTdi7Kz4bPCy2bZCIrWF/rU3AZvd+VV6DuSUf8Frqv4YlswrH6cGNM0KuuQRPF7D9Ni3KT4O
WEnwW6hXMXpwSjgfiKcctvWzVz6TCKlChtvL08ABQVm1mbhsAdINaWNRh3qGKez4iKpo/tQZHNkf
j76QUrk8OX7FNwSoNzyHSWe/KIg9AygCse9tFbV0X3sgGd74pYXA/4M0V4NeQrxGPKMo1cg7bTw9
nvwQJgUfv8nC+C6F36AxGUVTbp6lZuEbxwUfmlL5rZN6aWNxTqPrRWVSnk0vBCu6vmcDktpwiIPP
aTZQcDhkk3wKq6p8qicS3KjpLr3R9e+/ZPFGNjMQmXn7HCJPe6yGqpObhvhyHcrgDxnrriBkkoF8
zvicQt4YHl1DhJvCus9Bf3/41OuAMgj74Xm0c/4qgrp8jfL2FipmwbE4dqlRWS0C0esse64ANsi/
Kz+9wjBrSOm/CdZDxjoKJGwNIeoAKVIkuxGEJuaa3/GODeZvbxp77xKkNIpuHPnXdfDeJu0ca6OB
u3QCdcpnDkOJv3o4nYZwd8GS2ZQjPDZurPGFX3FZL0BfAyAsVPNMDJLVjabj9Wd6jcVYthDrv5Fh
LP2M8+0Aq4/ncqT1M5uh0nY28Mx4ZCGt2Us7RTddwxeWt0uBUaHxkK/b5MImkU94mZxDOFDAhWHV
CnRJMDiY5rwCcQ5dcZhaA2HeAG023BIbXpgjl1UCZwxGZRdWsDQi9C7lA/sniy0TW6+Nnj9+gYW9
2aWWgHc9scHD185gCQqhTGhmbsxwNbP1qpp81ejb3MgxFj6FSzPhHtwCPWAzn2XK+EkRAI4CAcbh
x++xNFXX9/tlH7MxCjo0j9sfJTps0wZVgebYEz7lR19xfst1culXrn//5VdGoHkgI8S814z5Odmh
eQ3wKWRK2uluTgHTvBGCS1N1/fsvPyNEZuukaLM3AyceGGLI/hz3tbkReUujB7+PzmzXwR5m8i8M
hBUfeRsMZ7eN0Wuf3ols4hHRRLhhvo0dLpx27sRDZ9t1LRuXVCJFGVo0U73XcebYeuerL8/MwBK7
MfXvSy+y2CUqqKataVDO+rkKOFC7stA90NdhAf+klCMN3aR93ldPBJKE0wY3agACByh2aKgPNenn
kvSgsbGOtZdktsnLx4v7/S8GU57fv5jNYRDg9TG/AJvgv9LRN3/NZJVyN2MuPFPOTNeIEXoJ4Sd/
ljyez6jqzDficunRnbyViTxP4lJ7zwp48H3leVm7wWGq/lk3M07YA27c4HZdBK9STm9qFr3atUDH
3koBlp7eiXdLW+nzqBleGS4J2xGI//upBipl3cNff/WXMIdw5pSL0lyJd1f+VQXoPko1626MwBD8
PjrcIZHGDVVw0UDT5QdIt8IcO6LC/vvx07+frTLXgaC102ygIFy81blIjyKJayh15ZQ0DyNvMrnn
rZbRPqnDJrzrqWdXCd1hvTpFUwM1QxA+s+EVyqdIu2QuDhP8yFd1itAp/33WbNamrEEb+1KBL/HQ
88i81uHNrXchpWQutBRE2TSgKP0/AyyRhfe1gZoVrOf6yG6qyZfFTqUNrp9bBb/ZaotL5dWOypOV
3TCpIOi6sSKg55qsbFEzF40qjA+p+9zLH+0ESIfhpLzzW/b68RJZCB8XjIpWXjgNqEE/jo1o0EwB
eLmWuMmvG92J/WpikQX1IUR9NirvMhVA+40Wt/opS8/uhP4IFkFQJaP3THRrDlmeqtdCDMG6Zea6
GSiGOuwQd+0zCHjp56y8NuA94kE3cN3cOMGfyRkykCQEvC3MvX8UaujgWLDiljvRdYr/vIlA1eH3
KEHKbkgGctult9e0esS2vpND0LZvQzFZ6DfySlX7j19l6beceB9FMZmMhOxCZyHaA2wgumAvmkrd
USPhYTaXnc5vTNv14773Xk70j15beRn4Xpee40g/oFoLX0BO6y4/QIW9WXfRBzz+9+nTYRij81Mk
F5rY7FQlqb9LM92/VBDm+o+rIYC5bm3gWR+3xMsuH8/jwoJ2kaYqRp5Xmzy8KBLjqoXO4Lcc/p+7
daM757xWTQwpqil/ziBc/QryVvRSl2AHfTz6AvIMQKPfZyy0pIF8uk4vJhYe2rkFeDGE5FGzqfz8
WolNqhfuXy0e1RiKFx6M4ZsJyx5I1xm9tTW6cozFzp5ARvQE64io55FLdVKGidM83lIyWjhP/wCL
9trPIStHLiLEHG4Ng1kiAbqy2sL9WpX3YZeIr91ssC5HmCx++Xhml1aFs1HYUhcZpTiQGJyVfqTl
rPJtrCvydd3wzkYhQJyZvCFXb2nrXel1oGzr7dzdPlCXnt/ZHawknVQg/Pzbg1lWDqe48YbuSKZ8
HrcjhfWfBTvkSGIY6IoBLPoddqzC/l1Bc6ObTlPRmOERBq5wIR7g7hmdh2G65Sjzs+r4zm4SO7uJ
CSEs1zV1fMHRbooH4VEC6GQ3eEDPkyr/NJJBvc2GDSDsTb7fHFUqvH/E1DUeVFbDEeanhoNEB3s8
9hShIk9XVeWQQ/0eTaSWDHnapN6gRVnuLIHF58xvvvfCJ3FBqMzPpoLU03RRrdBf4GSkfkxpPB4/
XlELWzRzNhrht4oFMOi9HgczyKhdGhL400Jj7BvAHOXTx79yHe2dT+dCTOF6FQ9RVZALpUlc3Ol5
5OQRyjLlHiwS8EGRow0R/HtTbtftLS7iFMksi0bD5RvECehZWJs/xwpIuI/f52cl/70Xun6sX+8a
ohvguBLglldX0v8vBn42y0BiA1/tVGVe3j3TfrYHkMjzCrxvCPCj2wQ9VMCHvTPlc+tv+q6Wz8Bg
02aPDks7fA99fOtNoK9c5RuPeQ2N9x7T2Y7oEIZw2fPLN5JmowZCOkK9LoXdgtkFLfRlehb17NRB
JVZftXrJHTdp9V/RTLd8hn42Jd57AmfH6qfGr2laNVBtlfCAYkWV7gH/iNMNN+g/gefbQI/GdrN3
SOcqv8/Hvnjuirxo7nrOkvkJhRta7GDZAAY1pELRzR+hQHpj9S/FlrPdaUUiFkuRXvrCwJaT5Pkl
L5hZVVxhLh6WjhRqS6nwLyoBFIEXVf460P7GUbCAK2QuGlaYqtJ+M9bPWgUwjA1lKyGMQLLA7AA0
VOMmlYyDrhBD4zq5Fp3BPk/uhU26LUti1CWxieCv0CKfyCZHsmx21jRwp/cnNOCgHxTLY361e73A
QEc027Kp8m+hQStwD+jOUG9UX6JD2WLEdfgBLMbfowqKCmKOs6x9Y3ArjnY2m/vv8QDkyrprgguN
TUVBo7AO2AWu5+xBF6xlu7gYboLGFpaTi4olLGl8X3TBBei5IdqPWmZAihFKb2yjS+M7CRO8GodS
yTyHFAMgEFrQ/AmXTbL9eLdYGv3691/2tLSdC5PMbfasuwDtD/SSmdrmw01rmvfdDhjsUH//gT6a
Fe6vcr7ApLjwt2nLZXImpV/JCJSktO3206TC7wCMg9E8tCq2u76yLftcJsbqu4/f8ieu4J0dKXJ2
JBQTQV33TXpJM4/j1qN9iOyqPL/jNO2HT6mUUKLRSBHZnmj08e8ZMOBPackt3aRZksMXmvnKfzNt
ABfrpqoRLK2xAGRBEEA+EV7Y7hD5Rdqi0T3Rbh9XIYVYh5DyaLwq7Hf+UFYHZRNAe4PSH/ku7RV6
qjMf8y8QWC1+QN/ilhb4wvnugmk5m9qoTxFStK7FQUUV0JvCEmCGvc6QYPfxpF4D9L05dVKzK1ah
TZo2uWjTam9nINPbbVRWyF3vRdO/da74XpY9+9IOEOn4+DcXlquLtO0znaDCCsBzr+WBwujm66zV
9L+PB1+YNteYw4RV09cFZRfblLiMw5YIQA3SadltI86y6UYesfQzTvY1tmOv/DyDZp2kcfkEd00o
VljedA/RBOmtG7+yNFPObS+DdSrMlVUENArALmEKL1+Fjs6NgFoa/fpuv2wbtJ5bKL9luAgPg+j2
Yoqz9pB3K/H5LLz+7i/j92kAOpRftG+ZkNNn2YKc3uZDuQrbxFxgLDwd8zrP/fAiU0jfHsIuzZv7
uEisvDH5C6HhAmB1G7BZBnH3Ns4tZAf0WH67NsJHyA1V+bAHsELYh0CAvHZsWAgNhI8X8NJXcTIb
Qm1cpJFBs90rCrmh4VUDcDY48NeN70Q8zumUjD4JL2PpY59mvm3nPXCqKwvHLhyWl0mSBARgAdxN
2EbPNfmcDCv538wFcbK+SliYJN2bguLLaZzL/lvQBeu0IJgL4pQKojp5ONUPoiyTH2EPFuGmg97I
jXP6Zzr0zm7rwjiZB1UC2Gg3b6ADJ0/VUKbBrqJithsTDnO/VfUwFV+qtLD/kqaECbxqUsiq4E5H
oy2DAhAdevGpM4N8bEE0fqjgPvRpVDz8lyaqBFuorStxRBE1auEzFOuXTKQdnGj9EsTeGmqRnTFy
A5JX+BU5vbivZDer7dDnyYGN0O+vxlazTTiOkEUSPMgpFL2gvIYDnvp30gJwRSCCLuQGXOR4JwAZ
zTfeGMfBXWhzJGOAeCQEnP+6uCsHzdoz8yfc270kgYY2QcG/3kSTZdkbglWkOw1thi2CqTN741fT
Q9Ry/KQpevM0g83+JSOVl2w9Dh19SKMRc2xGKtJ1u5/r6SCvtlzQxBzekFdk+f1PoQIIB+VyjYMB
A4n7990PnzIui5pCL5GW5JlDdfRvFIBWngyus4MIyixNTD28kbB8VX4iXoJiVm+rtggX9CoZyKwd
7igXWgMRdxjtFPEjrKPXiaIwF/baA+kG4SFdPjOd4qyUMVjtoFPdlAld2LldfwciUviZWEHR8ett
8EwLMHHTQWfBRnk6Tu+8VHYnC2j5cBeE/a38dGHjduGwBgWYKJ2H+mFsSrsF/r/fd0bdqIos5Bsu
7BWEnWliZR9ca0npHVqJ/CQaSOHvJ6LQBlj13V1/S0p5Nht/wKLiXvCjgrH3MzhL6S3DkKWmn4sa
pJCvzEYE9tuoZsgC0qvXeSin8okQQCErgcvvIRaF+h+tQU87ouoDPyK/BLLAA8s5uJstLVf2412T
oH6AhlmR8QRXmjz5xKxu/8MmdcsfbmktOMHPoPAnq6oB3M+kwdZMIHvNHrRK1n0n9zoGpEqf2G6A
HzHVp9TK9jxE3a3U9t3oiUjspLYwGMrA9ujsOQ2gZ7jr6dh95qod7gg+yp5XOYQXbWCRSufoMv77
8Su9W2fEjzqZLkP9UKd97J91S8qToLM+ce1BC9LLOA5hZVDgmQfWfP/45979Pvg5J/VF+chaLwv8
M03Ed5sasYu7dRkWBnc+vmFQeKn6LjxzA1VRyAqXm9mXr+ue3Pn2bJwq2Vo/PVji0zteZv05mfIb
07L0FejvZ5bMBBHwoGruycih7TeGVX8GyxaaHWATqr/DooKp1jiZf9a9i5PqWmRDU5IxfpAzUkU0
OOttDNn0NYkuPoOT6Foz9n6jphT7TIYKWRTVRy+/BRdcmCm3c5D6oPOmpoGYdo/OS7snRTEUX2gM
/skmwuRtMtZAgq0T0xQcVs2W206ohIAR3dCTMxAZFOqkkXoCf31VQTWCRuvvn57HFeRBO8oPRqAF
T21T3EV54u/WPbsb3qPngw+RWsggXQ0EJjruk3Ja1XPFszvRTMK8S2Nd2PueTXBn9Qa7B5T+bd2j
O9EsvKCJLVwVkAV745ErYe/zvn9ZN7gTzU3neQ1QW1zApq+ChOQUDo+g4Zs1/S1MjBPPnklRUG4S
DO8n2WdcyMo9uOvdyo/qhC9UraF8H+nsWI38STbkB+XFyrXuxG4VmdaqqvMOXIRoHHACMNA2EMm4
7tHdEjz8fb3MwKbhQUbh2Y4laucG+dqqj+oWw1GdFM04kf6BRahRb9g8oQBZkHVY64i4xXCCO1CC
DnmUbfKyGjaTqcdNRdv/rXt6J1RJBAeqDtAsKFfNpbrzONycph4043XDO7HKu7BXluIqix2zOJkc
ZMB4hizputGdYKVlUwRdGwZnRtEW6idwlur51k6wkBi5VXCopfddUREcKIHu5KOGYNmwGXUqTrKY
oWiVgn+fXHoBk5rtDNrgyndygjhMLQ43j9h7nUPYWiNNKVhxWTdfTgizNM1hU5fhY4/66koTdPYA
n4JbNKSf19E/Ch5Yqk4cjyOuD6rJ5jMUnMGgS0K+g5u59A5AwQ7+WcDnwj9CTwgGJiVUuiDbkgUZ
6mmg7v9bwSXjC4GS/QFZCeSBmAdPFQhfh6i7U+hY72GwPMWPKfUtAPswCADUkhZQIQ1TEr5OkFlT
ez/NK0jWjTTLvyPXQLMUwhrdI64f417DKuVUkRDu4ThYoQeTqwbSuzPvo/BxaNngH1dNslvvrjyd
hUbm6aFS46exTJM7xFdxo4xxhSq8M8NuvVuVLZrZsIA9Zj6z8wnq+BDmlgMz/4gezmXFpvHhZnvK
Zy77YwZDo2KLa5Ykt6qk18h67/edvCEVAowS2AscehW/Gkj5QtB+3eHoOjlXURn5HJXEI4fjDRx4
o9I7sLQu1m10rlBEFrA8YjLF8mqC7jN6+MWPBOa3z+s+urMTCT/l0ZQl3pX7CDX0JNMbr5ze1g3u
pA2gDwraj5F3yAwb98D7tFttVrn5RcSte0NkvKk55NoPuJBHOw1Dii2aBDfqGEvLxdlwKgUx626O
sVxs9J+UottMaAusmxVns9H52AYTbAcOZEIBxkYgOousXXPnjohb1hbeBGtrP69xQYUWrqyg7ZXm
tySsFmbFrWrLFhDVzo7egcbqm5nhjdnw8ZaCyNLgToRyBqtyOsTFkZqr5o/R9uCRYd0B4la0x9Zm
EH2ugAGRJtvLYbrAumCVly/m3MkVxobUFMTC6pxatECDPvD3WdmvfHInQLmJBlT5dXVGSt9sMhwa
23lceUv/ozwrPa8MggIflOliKwzFQXbLqO769u/suG51VsQZ1dfO2rEPOgEIDgAm4i1pr71N2Ene
JFkuLRsnUkeejwM6AdWZGDpvAIbJtsjK1wBs8GWdUJUxJYpNQ3W2fa6ORHRkf9tFe+HJ3UJsHwjK
4UQiYKMDp8OvVR78B68N7+9Vu4xbieV566NJ5FfnsC2KTxXuPq8lROnXJXtuCVZH3Jgq5jg2SmJ3
dPb9F+gp03XT7hZgYSRUzDwIqnNPJ3uArEVy8GHHu1k3M064hiYd7dWD5Wh8rBhdxO2ua0SwcnQn
XiFz04gcZigHAdFQ8D/sBK5hXZS3mnNLq8Y5UyvwpdFYm9SxN1W/wcX5xZtu1lSXBqe/V1cg/pWO
hZrVcRzBcKoIJLawuX1bN+9OpKYqI3XsK3Wk8fDSQ5Rj27LJrLuvubaV3MpA+ZOvjqbz/gphm7dZ
28WKiKssROAbklg6V+dKwbaGtSMKN/oWzm5hzv/QE1KZ8LwRgcrD+Z9Kg1QGluIqXVQ8uXOomtHX
Ho25OuqrmlslsRjjNhFreocY3bmDszovS2YTrEUCY6/Azpt8vKVXtTQtTpRCaLCJSKXm+6pDIpPm
CH/4If1YtRRd3YkK6uxEUznfM5SEdErVzkuzZt0O4BLyIVANr5AIfOaxTx+z5roUrzjIdU/uRGhF
8yjvkAkcJewhqWyjTT4jrV43uBOhpm+7gXbw3BqTuoZ5EFy88mSo150ZLveeVV3pA08gThl6wToC
aMSP9bhuXv6g3tf1JH1/bI6wAfsrbLTeDVPirxz8Wmn5BSEko9onVRY2R8ui/1JdFdt29XJxefa2
gJ5VRxN9po3pD6OGZ/vkCXPj0X8qd7yThrl2jtUwxbDEi9t78LLswdh0GHcpK6diGypBwJaD6Wab
AECYCpXuQxDk7Uam1p88+HQwACy0ZzxYd2oxfqqyYvonwP/9rMJB/Z3oBKiJMp2Bta9LopLHrg95
qDddSlgFiilchFqewn3g4+W5UENwnSMZrFFVx4S5h5ZQl+1IO5Cvoy7UiTcgqISBV2gwvAt9z6Ox
P9ZSIhH/+JcXNiPXVNJ0HJnyFGMBdOgL9PJ6do23ejRLgzsnuqV1C1gybY4G1LiNHCFH4UXhutK6
6xkJdRCuma7acwYJe2T4KtpOE1lXMXLJ/SFsq1LrEX1WCQ8PpInF19ky9de6SXeSb1TDeNl4c3tW
I471ZOp28OphN9bSu5MOJNZ1jf0S0mGWNUCudu2ZxGgZh+PVcUpbdiPqlkZ3NwwuYexSNqi4wvlv
azqcAS1Z1RTAoztnOshTVFVt256NnTxYmJVwLkHErVkwGN0505H8FdEAVcazbbEdmQKIKGj63bo3
XE/vP3YjjO6c6uHQYUWiDnQOO3CtNjrQ9Vcyq/o+z+FtuGLd4DeuH+XXT9sFhOP8Eid4eGW7Hti7
jWbF87rBnWCFMVLdJ2JCWjKYR2i0s02TxuXKRUl/f3IbxhCngy33mSW4jpue+sD1lTUETdc9vHO+
0zY2XCdA9pNQPaF2VuyGXJYrB3fCVcQUVJQEto2aI72vjX9sk3XWt2Hi8vBVr0w8pUF7pnBwPGgF
UsKmnYp1opsY3wlYHfVROwSFOVesLgpAvWxw7GbtrWryY3wnZkkDb20AgGeYluIU1nH5zC06tKs+
q+vyBB/B0fgdgopMEfzjuxcfSq/rliR3AlaLVArb+e05neh0J6Iw3gTXzXLdkzuhCsSnnyXwNj1X
IPn8hTwreUBFZFVOiEl3YlUaMfUlHxCr5qoWmsOE8/YVYmEn+4NSryHNPw4GOjL2ussMGlQPWIyG
PyZNwHFaNz9OwEpT131cjtc38Pxd39IvHBaD6wKWOwELdjRRMKXKTwqEgK3Ej90PVat3qx7d5cxX
4ASovJ/z01jG5bGKA3JKOvO/dYM74TrKZpLJSPMTj9CvU17CD7NM1lSfkMM4sZp1CnZ1kOB97Esg
nkXQZ5u5Sr6ve3L3eJWd5jNv9JGW0qChxyC42Qw37uPvE6Cu6dfvBwjwpKq1UWvuQRiGrWiNLix8
d71R7ODlDtU2Vc/ByYB69AzYET83FNfJA25O/Y22yUJQ/AEp8yA9iiNSnJTwxLy1o4ZjUj/7Bjav
BDINH8/h0q84cZ16suVR0Jl7Gth6jzYt/aZ6uAM0hFQr1wD9fSLhKt6ZuBn9E8vDLzzkxa4Zbt7J
rrvbO0lQ7ES1qRvc20nrnwiMh2GFOjETbCNwwb5+PD9L4zuBHfq8tQnr/VOqCv+e5UDMc8VXXYbD
xIWUkXEgrSDGP4mo+x9Nu7jZtV0c5uv2DRc+Bjttr/AGQ0/j1OdH2ErzT0UoxP7jqbluEO9MvQsf
qypeGgkzxFNfhCm7V2lBzrVGfZk01PR3VVqySwckwGdWl+tk4zFjTsxXlOqO69g/cTArzmndQmkY
8nPrzggXVQYJwJDlpchPINWrLYHHzD6SqxSB8OjXJfZLLs2q1C/TOmVnBljZM9zuoN4rynhNRRij
O4FMOlUSgL3yE3zQK1hg1m1xBx65tC8ff+2FQHBxZbzo5gLYzeaewjxvZGmxS/J1amB4eCeKPVlA
1nWaw1Nr0hk8RN5M2b4HmnplIDhRXCE5Ij1UME9UaftvzwMosQ0kXmU9FiYutMz0My1meMnfj3Gf
bzJgmjdBs6rqgMGd85kVdCoTpYNT2MfsfyRphHqAPXXr3ch435fqwA84ZzR84iGBDU3vM21rNBeh
jiH4KSu6VKKNSfQ8/1AQBfweCNymoNRVTecWLZ/wqGaUJ+oIpLxdF0wl+Suac3DboRExVytzfZek
bQ0E3EgS23vRAlLBAk23MU3XFEXw4s4Jz/TUjqEx0Rn2Zo8/l3SkbuKgFuIlcqKdhCAAeKSJzlWL
3pJU5UuhyS0RpaXBnWDvmayT1rbRyXqMbFAc7LZBUt/SE10a3TmwSUq8Qc9ZdspUDQEzAYq5eowY
WSO7jGl3gh26BYFMwG47wQ21vodVi5efushPV1GNML4T7L4nNYz4SpttUGuGgTn8iTZiLsq7jzfC
hYzpD2gXaWEL5QH1VI5wYXkrrK71J6mFeKsjq5r6xlG09DNu2DdaSrg0Rmew+K5aHGkuzU4TuNMH
rRCrRL2Bo3NiP616v+irwLuDHs9XmVm5HYqV6bmL5TJ9AbkKP5mAKk2BxlfDXB6nhn75+DMsLFIX
ygXF7q4pM9qf+2b8JJUovuYBtHzWDe4ELwCfY1YkPh59NHA0Dic8+hCs3HdcGvMYpIG5+tOcsh50
9VTiLl2SmyquSxPjRO84Qcemqqh3R6wPT52MQil8s/pGFzrRO+s68lnXYmpm2SaHqG+h3Dmvaslh
PTqxSxpPm9IXGH2Yq2zflIE5JTGAdKu+q4voUklfylQr7w7Ge/On7MqwZl57y0liYeb/gHRN8DcH
nTYrNteCZjp2CmLV67qVYeISlYkd+dCmeHZd1eW8U7bz0l1ehf+tmxonsRZ8gtMaTExxh4Jp4te5
rNIvekrWZacurIsmcvT0nA7ZhkXAdXHSkUMXrzxR/uDdwieOp3mA0W1u2B5XWmSn8y0e5tJndQ5b
HYDtjOSXna9YC1aBIBNA/WO3btqdaJVB50W81NFdqKdLOCFzXJ3f/MG5tUqmYZzo+yxhD0BDqQ0u
autyJxfNZQNmrG2m5GRYACHz1MtQ3y0h1X5YNS9/ALoA1Namk+MZtd1mAxQj2QZyFVQvTFw8lyqm
YQxZN56hynSvKeSX2tvC9QvLxYVz2Si3LOkCc1R6mDasL/+PsytrjhvVwr9IVSAJJL2qNy+xk3bi
ZCYvKufOBAm0oQ2hX3+/ztOE2O4q5unWTF1MIzgczvmWIr+eO72RFbhoLpuYbgLXbDzFjZEZNP3j
mR1GDiJ9Pze+vQ2XKGtj8EGZGNmNquWQW0AkfjIUIP0u118aWf95Bws6iLVLE32Hxh4aYk3ZHHvT
ySt501vL75xWpWexiaqdRA5XrpuqhHlr3/hm9b/8aP8z9xltcguRDnMfk/4T7yNzKpXVfs0213Mj
tLDXS8Z2AuOseBgN7DW2AeALvwPl3KwNDAvDYKPJrR6zT1CUgXpbBd+s9we/XBKvlIJcUFeRlmBz
9iW5TREI9p0k83YcZ9L3D73gcZXXkBKX39//W69+4Ch0CxFlYQLISIbyOPFxplCoxXGGNPS8lj6h
B3/AyXCCqG2LOhrkMTDS7ksr4yOVfeOTgmB05zvg4bAUVkzqOImS/E06yIJZw2Dl57U6bililtVU
VOVSQRwneGT1NO6Qi6w+eyiC8tbvFazAzjwpBy2PUP0/lClpVD60kgi/pXELEUGkSDBqLDy06uRO
zygSZ3MQeE7+snf/c3RDFhhuo1Iepewvl0lyWwfxdvBb9ku8/u/g1USxMpU8lmUy7xsVbUfIatEr
rYA3trxbS8gYTzdCW3mknBXiVuJupAfTrsbnRY7v6sRM2wpQLpugOlpVJkdpxFkG2sshGIM7Gc5E
jWAJk/JYtJk5zQ3kHMrLR/ZbeOewAkmlQsuUPKYBRUum7fO+264ph7617s5ZheHQpmJ0r46YMGSf
bLiD56uXnAvkd7Lft4ymodAwWaiOc2jtX3yEMduU6dlHKgujO0d1WuOhIxM2ZDa0h0UsOKkwIfNa
c7doAA6kambRIQz0WbSP7FDlELu/Bmt5Y9H/KBusIU0XUpRgl220y5dOfdWAdPkuu3NSywFePwI6
yMdeNTIfzSJ2pOWf/Fbm8pv+EwYK0JUTMAXkUbUlqBPR85wqr6ocvqhzSJeghpsfKBrHMYh+gK6l
Wa5jo70qrRjeOaZ82uCBGGPq1Sz/qbfoIYyWH++vSvjrIfZHfoDBnVPK1kZMDaHVM+mnmT+m0bRC
4KVmy9LnfKi2AdUh2gXDoVS0Xb8vUbTaJp8NH1N4ZwNbCYp/EaUbkF991pfQBkEadmAQPZ7uwBmX
zWlol1TfDbYOCptbWE20f12wyEuVbyTGEwuKueDC7yQMZOI2j2wx1OCKbKpiJ7akMFI0NrXBbYQG
TVHtlqnPOsj7DllRn6cxklmUx4mAPPV+w0RonE/ZouxZdTC8j6E12K+myfsFeCCxW6uBxEXehy2b
PzO0pvv7YBMmvcskcKNfy3ZEn+kIPcpgrW940DGiTqtd8M++7kdV/yVoMNhDwzsmvi8dLOR2MQRG
6hAjpzwsIBnQjdGWK2rtdtNQ2bFHO4VF+RKXUV+CBgePoyzF3TlwIL2LXgwz5LQrVfY/Q9FHBI7V
gRmjc0/U3Nxi/DGEi7SexC5lqFqUeSI6GhyKfkVLWGzt2sEKOlF8zQVETfqXWrSL+MtOptA/26UW
2b8Fn1BkXZpk3W62coboKX4qU3eFnKb5qWVsozsB9fHgUVUd/BbzhHeTftArjXjeLp3YvkSlieoj
B9MpwNUW8X+XScnwIPGaKo9oRkiz03KpmlMzrGu/W6CDPd8SygZ5GoKLJnwXCzUeJTSqi12VLXNy
W5gUBrH7YgnGCJtpQ1UpWWEusutkOOvbUGkgn6oh6j6FawtL5kSMdD60IarGNx2BhtVhoX06Pwdb
ONJvrYQo4D5Qq1YPgAmV8wG4jKb9Juao7+4lIGDfajY34t+qXiM77nsaJkAl6DCpjlrzYEPRiWwF
BNlAv9nNYxCzQ6hGQs4kpWJ6giZ5rb+h6pjyj/MWgYifg1qTDbjRlAbDhgOlQfd6mZHOFVu2rl+6
XsXRQc08WA5mtC0KE4SW6x4eB2uxa8Dh6HeTnTf9OaPzmp54XLB111UbwGoS3sXBxz6A3dwTyzCn
j5pm8WB3ay2r/pjBySrOQTIuZqCSwajQP0zMeKTyGo120+wXOmzjA9CTI//Y44AU37qK44uALQL3
04bTQR8rULrJ3VCzdHu2nRHLKZmjLv4GFRBI1lIdD+uBZHETg/pY9/R/+PMjBFvpGsPbAGBbA6mV
Ycv6ZLcOzdg8Jk27NjvMkk7IPqu2p4etok24L4CZ7X8mSzWDXCpiGDmavDeqhfEHDcZqfCqGuFg+
RHKpP5nZzuwWdqjr/BCVyKoOaDKhMzhx0y93oRzT7LHuggbuGqkUkbyFFZaU+0LXMZxTlz5Q8y4u
EL5g/FFg88ZtwHZLl7UjYhSvDHo9QQ87y90woX78z2IQAMp8rCOZFjntkxSY/Trm4bc+Hhf9JCzr
EQRrqDPTlwWKgPzHnEq8h/MBbUrzg48DH3S+Qek6/gTVX/ivFUnJdIP/S8fGZReomuolp5Uci8+t
jQtzrMsmJTrvWzia0rzdZNSj7gZrheymF2vaPiybKuRjDTD68EC4sFTd4I0fccjfsoBVn02ss/5U
kTJS/3v/CnjrUncyKZjhhJPmuLxkW09/F1C7PptRe8nkRKFb1mViWrsZvP9jVOOXDjD0+ob/1Zy9
5u6WdS36djS0jTqOWzmWO97Ck+wYxbi+rnSU3lgct7JbSDbVEi+rYyrmb2Erhn1aksbvQeiydauQ
L4ijqgKoa91OXV23u7nvvGqjWHknm2oob9p2jMoj0bO8GXo5H7OSeLFcMLqTTpUwHAzVGpQoFceA
vI2zOstMJn6vHpewy22diFTCNpxi+Fw19CHFucj9No2TTgFXzuqIYepUsGWnUt3fkLpJPEd38qlM
xFxPU1viYukRhSNyFjCGePKbunNWFdBmDaxKymNV8wQOGfUjmSav5mwEB4nfM+RyTWpUjTtksYn4
DtmB/pZv8zV3x8vj5pU0063ramiUD+VmIZ3dFdMNchV4BubzwpX+gBBv9MsclfVLug5JduzCwatu
h9/kNFHXWRcQ/iqq5wrVizxKgq92EH6b1C34xlJREfUjjm8XFKcx7cSdjjsvEDtm7hzflGSsiCH9
Bwn0Tr2U5VCk+VADjOYXfNxS7xb3k8a5Lo9JVOpP2dQKtR9YXV+TMn8jcroWy2pFXgzCZ3ksoqh8
FHyWj0FVVleqmm+N7pzhrVxMNNdY+4TA6WAHFMSKazmNReh3jN2Cb53ZcWPRVh4B1Ivzlgmzh1W0
Z6XRpfEWYkWdnfXVURL5NAz9NOTrMgWeD+k/ar5CRctY4dsKQ+odZPdvpm7w8lGN8OL/PUw0ESwZ
ek3KYysrvSuAbsvVmIZ+29Jl8i5Vacset/kRzs4f52hp9pK1XvZzmLpTZ7Q2UzyBj/TRlBwyQzK2
ecA7nxYBBncOLNokaZJsRBxJEW+PEHt76Cgd/GpGLpO3JPOskwbRwHSNydM2fWIc2oZet4rL5O1J
GfR4dpbHZsxuab2ueSVnvwztl/jsf8ougGeDg7Zi4iEcXA9QkI5PWWt94MtYcueuXQqt+lmgu7CM
aDDP2wRyeeeX+bk03qQsdFmNMzYi5pxPY/wI7UEvf+4odGm8QkYlaie4x7vZNBvexKq0+RRMWeY3
e9c/O6wQyvHOR6WgWmlOl3jNR1iq+B1Sl8u7AkvRt/AkPNCeJQczQL8ZMnvWL8lxqbxhEIIcE2I7
6jWR8WmuBWo7rCOrl1UrVt85qVIMIq5mgj6JAM+HpGG/Z1J4dmJcEm0nOoNCGRLATg7TyYJV+KnX
8BTyO6wk+j388l7RpKGmOESL7B+B0OvyKhTFZ69Q4PJo5zKJVwixF4dqSXbQNC9ugxm6bO8P/ivO
vpIEukTaisBnr+5jcYx12YHWoG22N9B6S/K0s0H8dYFyaPE4LdFiTrYvZLkLeloN9/jNbXuamrhq
99Oy1hVUHCHIv1N9sWm8ovs06XJ4P6grfcxLdvjaPN00e+7LBBryeCGsSUF3HR1guisMl8VRscmk
Rw5Ghv6AN3jq12CjLlF3g19Ho0IU2GrR1Wc2FvQ4wEfUq0tFXTNt2U2wBYd3wUEUQfhhs7bYmdm0
z1e+6+vrRV2qriqWth7jgXw1cGADbC6ZUcBAjaltITmxbZLpHdRcmGWnvsrS+kO21jw6E6F7fqbb
RtsdqUTYP5oMGuT/i2O8c6rdaiJ4VwUwcBYdRNUUrBE2FovW60alLgF4Sop0ampoAUCqrfkQsDJ+
DAiLX95fktfzU+oSgPkUDaLsSXAI4V10GqQ2D21Ae6/ojuLf7zGgzAbRLFIXh7ZU3XEJaZmDcexX
86CuQzdlM4rpKzZLOpjgFmVIcRtT2nndHdT15050ndKIjBjd0DXf1hmGAKXfvUr/MOFeqixE+6G4
oBPTD+jgWxhvxMorOFLXhJuyhW92xUcNyrX4R4hU73Tc6r+9tozL/S1Qs1zClgeHchTg/gLlmvNU
eKnxRdRl/lasj3DqTHCIzEw+jYSDjVKkXgROjO48syl6I8hpWmzIIYOgBikBu7Zq8jtMLvGXVShs
xyO+Kmvj+lORgWIEEQ8vSSXM3ckGUimziV0iLwk6eVijgKKhJVKvJjh1HbWzbEiYyRBmagTgbzOr
pluYN/cnvz3jJAPbFg8g/0sImpi5+hgu0tzIqfa8NdLw9zATD3jxhtDkPCSTLf4WUVnmXGzKr8JB
Uyd7L5kxcoJp5IEyyY5sqqCoQle/HBXKpL9PnqNbUMp1zYAQh2FNz9j3rPI8TH+QfhuQ9kR7mXld
W2hyJuqCcfDS7Iio64jd2oSkTYPRBcluO6WXm3pDQuS1Y/5g/W5bOwguigMJRbsTJgrQ+ZB+jybq
+kZgjzfKwJT+EEfqBUjF7EBJNvkdJZf1C3glGoghgsylEfSt7HTWQAenZl6Sdlh351bt4DQIf88g
OzSdoveWtdGubAjxu7MT56jWQZpRymxwECIk+1GYOl+BQLjyWdNXM1aaOEeVxqxBe4gWByOmavpO
ShkEB1vqot4FWk70UC8FuxCVIQ3apib0PMMux7dFh2oamzU4oJRrPgylQf2zSNfA6ylIXdOInqAR
GeFVfACuM9s1tKU7InvllxW7FN8Iwm4bibrsAM0NetObJshhEDP5zd1l+OIyiWZYT2RIMCE2jeSX
77WwXjSzCE+k38MbqthsqMF+34drsuss37Wj79BOlSyECPNSNBiay9uFfZ+9+NqYsnPR1qQuJC0x
bikOK692cvKdsXNyp7npKvR0Lya0z8Hc4Cn4yStausxdHus46gPC9yv9SoqffuZUWArnuIbJUPcF
yKqHqQm6e7KEY96Mq/ELNS5KVm/YF2GdZAdRlcEtrnGAFnRyJdK88bJxQbJLg/ogz2h2kMSMdY6y
Z7trYXf71WvFXZDsBCJ22kKhap/w5ARBr9tqUFfKD2/M3IXI9g38ANpw5RBBDADygGJ96GWIHNE/
4LFmjrsgMtjaYbkf+wehvHRQMbJzGIEla3o0Wvm+SEm+an0mbfbFb6md8wiMMxATkEfZx5ndZc2Y
a93s/Ya+fIL/VH1jpDB1wTF0FcU5JeCgAX3jpaCNJXFuUhXCKXIZFr5Hae2J0Pt4ifyOu4uHDee4
aUiFkXmS5jr435p4sdswZyfX1fBa6Ml42SDxsqftTySPnkvt5LnQuaoNp5hzHyGIiOC5kZ1XgxM2
Wb9/xXFImwjMBw4EYP1dcfkFNod+s3YxsCVhrWgk1iNK2+8hSR809TyLLgS2U7DbHC8fsSPFfh1/
dJtfT5C68Neo5EM7wt5238vmIh6Z68GvsuAyZjucPGoZRtaQagaQMPfzvQT60TmJIqHtFBICv45J
3HZgyF2kI396nXIX9pqm7WKLDrNeOQeI73Panv0Gdq7HDp5L1TxiYFhC5Jn6d1n9aiwu2HWMKVR6
QJXYj+uzGOO8BgzPb8rOMTRVM16QDfiCvM+zur7d6swvKrkQqi2VS6gINvQ2dHdU/YTb6MFr0i58
qpuDRJEEk6YGpbgozcvOS/Isoi5wCiDXCD7DI4bm5c4Of2kvTWMM7FyIKVUbK1LkHxMJ+39auMjk
VRHUX/xWxLkTpWa1Ye0leODKXVm/i1MvxAJ1AVOSDyJpW6y1CQTL7eUJVnee+9rFSwmCG1elWO0+
eU5bdoR/hV+gdu0NQgL0NklxYgrS7sv675JOfomkS4EFLnjlYiTZwdTzD1rSf2ox+HW0UU/+/eZK
KiWnCiYM+3Zkp6SzQM541q9dlFTT0zTMFix1qO+JOUGLI/faei5CKhY8bJIKAwereQJ25hwnXrq+
EcDNvy8HIP3TqmoM3ZDswbZyB3DXlTbKq4UHzl3WJQlAVwCUpXwqCogPhnO53sfpFD6kK4UOETXN
ADXCCQepnhPik8jjbzrJFIQI27hKS/UEeYY657ZgtxOwZVeC4mVR/mj+YXRn74S97lZ4DoRnm3TN
ozUrv0s7E/y9gb33OKqZHHyVAzgkN37/Mraf2mTo5ukZXMePWlv79xA15K/3d9QvAMcrP8WF6pBs
Cdk6wpkW22pSuRlkpH4WNF5glAbz3nlvwrh/aODNlUGGtYWG0GRTfiRzJ18qIbJ6L+GEHhyBmp9n
r5IRfrKzGcOUAlHey+2soWnQHdFv1vrESpb6RCyM71wQtp/TAI3m7BzLJL3lvYUA4KarK6f0chG8
tqTOBSFkaE21FvKziuVGdoC4L7eVWpqHjRZ+OiH4CW7SJsNpyMpZQrZ8IweowtrbYEuv5d6XhXjt
Jzjvp5HB0xl+2Ol5lEO5Hpo2Cm9sRRZ915rJHAe8JryePfghTiInUH9MRrzgzmgPtbAWX5P1sxhL
dXx/g78RfFz8D6+gjxnjUfJUMTEEN3E1tXeFsBt5BD2CI0mvbQqeUC7aFULp6bJcyU/fCBEuNojX
CQXaM6QvIsxotBMAKze3Nd90v180H5bdyMCSyyHfI7zuYc5dxJCKoKwXzCS6b8Bq+G6M3qavJZVC
XUky39jXLmAIjhllkfVpdF/EK60N6jq6XI7QoNzivxJzde9ddvAre89FDhnDFbhOZjuTRHbxXgwm
fFRbWkWn93fEWz/DOfwpUEIQlYrH54J0sKVRCHLbvgHUyuzaGi4yh/f/zFs/w4kCaV0CSg/o2Ycw
jDXPx0DX427d4AHsN74TAOaFbkuVDMU9VCRqKE1n9WPAmv/5De6c/2aNaM2mYn6Co0Hw0KWsui/Z
eq0689YXcI68tomFDl67PhldoqxZZFNj9nwE1eaCBFHDlQ/91hdwcoAQ1fopHUV87tZe/kUIcBDp
klR+GQZxcgDgZWBaufXreaU2frAQXP1YBbPX+jMX6qOHIYBsezWfzaS6WxSYu/sl9RJ/gV/PJVT+
p/JGShCQ4lb2zyOO8byH06VOdqS5tnde99nA+M7trTJ03snSkfNcxM1DYStV5SlTAVrDE1/YzjRr
+BgOkNP+CWrCOH+oA5PcjBrw8scsxiXfRb18meppgFx9gcf4IRVik5A2FCWD/GYyfldAFyb7scgI
0MWqTkA0YwPJ57JO9MeFojm/XbnMX99EzMUAQaFlHoKZT2eVwlYtBxlB/VDjkl7pL73ut4rFcsKE
HtZ2WaMiOFdFvf2sBHbV3pbpUMscOcrCb2LCjDyCbxlkNzBFVRA2Ldr6ad7YhbkNrZH4S03Drtyp
cjLlwbCp/MK1qKo9Uo4O2rFNuYDrOAf/WkBrYZ2JjXvTjY3+mI5TdpcOl/9uN0gC5UFXVv0dBKpt
f5zRtcMUqnSL9gPKfCfSSRi7ol9rTqpgKF5vJbqUXkeVud1yY4BvT1savzQ13OWKsA8PS1v51Cix
xE6kjAM0IEi4mCc9jMHT3GBD4qcO5kqG8dYOcWIlV0mc2tFOZyNMe1clav4wmWs6eb/ylD9vQ+Zi
oZpWBcj5R3pWCy7Cs64EA12rn7IE5ToO05kmKsYbs7V4PwnoC5pDEugUmNLF9HdbgKz2yk5962c6
0RQI2IAZEacvEzTXcob7ZpcssGB8/8K5xIbXfqYTTdFiLaMoDJKXBv7DJxEF08+lndnnBrHvSzJ2
9psGeuLl/T/2xk9xYVRkUluWNYacVUnJkQRlCcUMQ67sh1+ooFd+i4ujalZR0AbVrXMH6+DopKc5
3FVNFmW54XN/GOMNKd9caCj84iV5nBOI2Yc6iJpdWvFo3sONHLRn2sE4SFUZjn2yRJt6WqI2sfth
6dcPPMUixaGU7Dburf1WgCOPXFJzOBphZ4csr5OZrzuNrX4Msm46Ka23KmdAxAKj3nCxqwoE6f0c
LORjk4TjdCjopvpb2w1sx/GXPjZTA/uHtCv1t7nreoxPbBzdxR1YI4eOadXexWVlvyWCRODXGugE
gdmg9mGxNuRDAyjGdBi7aOVfRjsP5MBrafROgU70reNDfJgnln0ekwJdXjBQ+va+Dm29n3u+iZNd
tvCT2toi+jCO0CzcAxFok1Oxtlm44wT6oLjOAZPqQe0eciI2lqA2OVmaV/OyJfsiG+pbmRRBchqM
2Bb8WtWEeTZM63xbNbH9OYuyJnnUVEm8X+ySPHV1lbYHCnhUoHI14L/nYsGfUHVj4EM39oV+YJvh
6R7uzeTZbyM6Z2oONNwMkiF+IRmZ9n2Jk6xN5kUz5MyFNym84aYpyqbnuVXVp6Lc1POC5fnHb+7O
LT9Krru4ae2TZVn0BOZe3d5RLUGUf3/81xX8MX0nTw9YZsYGcNt/Mrut6lTDxbfPO55dVKmgQHOb
0artjlOAjVDnJCmVPCTzIn/ERVkkP96fxFuRwrmdFexxzcVv5Qm2KJ/jKUwfM6BnvvgNfvmj/8nD
YshKwAp9TF4q2F3d4gEa3fVk/uw3uHMrqSyOTJpu9gnaQ2oHgzD4cUeU9NfKp784S69FOTeJLxGE
gnRc76tkNdNzQwW9a/ou1icryxb23L0qoJkAxBGD9AO4LLswmCPzb2JQOsqrrqfJ564CXCLBQcVh
Q9uM51vWXHNOvWyTV+bnQuSIzMItjlr2YnuwTw4FIBpmxwPL5c3SYdn3dotJ4Xc5upC5od2SECj1
5IVDteCozCzu63T2klXlzIXMdWkBhYVtys5pu5VfxgHiB7nsu9HrJQk1p9/34dxBizCdgWvXxch2
UR23kLaNvGxzMHlnl1e1jJayaqqzWvvsn3AMm89QfdJXLts3DqgLmatSuBwv42ifRKDJvoKztb6t
ww3CMl7HyAXNxWGDp8ZYpy8GqqoTKdg3PXbiq9/gbvify1klUw2rpTFJ1S6VULLZUVt5UUix9E5S
pYllkL5Jg09ihLOb1ev4OBXLtS7H65U15kLjstmmmYTpxYuUND1NYSS3/RojR+0bHdpb+NuSL6yq
wmJPCOxv/F4KLmQO1Sy1GlA9XrZoaPckQtqmdVpeSUPf2E4uZG6EDkxdoy3xSTfwpBED7GCY8lNF
5cx1v9CiXsg4KIwuGHmeTQ/R1WDz86DF8M45Jmu6VRacgDMPe/pVt0P3v4BI67k0zjlGg88YFDTF
uZJRaA5mHmn5kOFp7FeUhxrN72Go7spBpmscv/BqYntOIA6+LWvjFyhcOB1HkQBRuUpfUrXWH4JO
Fy/Vltoru/KyxK9cNi6cLp7TCWIF63Q/anJRRupA1NrrBK5/d8s6JU/vx4u3/opznruERkJl2JNF
QYEEjBdjxR1wvDFgu/VUeClIcObi65CCJyaZ0DvDZl1ueM3IHcsaH3gFBneKT2OzKL0WRfk0J2q9
h8SxlcjL5+pKr/FX2+CVL+HC7Lp45QVNkuLcxe0M9TaeJgWBN4Yc590IFaMy15na7F+itWib9Juc
HskmIYZ8TCG49SOqoRSTNWiq+B0bF5x3QXJzgi7WOa1gOEW2aLyDNNaX9zfEGzmOa4ExZmkTrPNc
n0MIZymQPNfa3gVKmAc4Gto76Jcm0ZV0/I3I6IpY8tICAM1ncy+yLNqpgUanzRDPKtsfeD1Kk5WH
oj7HERpyozTs81ApzzvjD8xenc09YGrqrBLMXUiY9i2lXx2eubA9iC3FKQTR53NMt3GHlnO7T1CS
9Cs/um4YnZzXbhVBe45b2LvpBIUx1rIrHNY3to8L3itUUgCq0M/PY7D0eL6rOP5i4G60HnUEttDt
RIYs8UukXDQfSPdA6dfFdEbvbdyJbaQv0mbV5/cPwhu70wX06bjSQlbDeG/rFLJtROktysul9mtI
w0bq97upGsqK80YjidXd/0L4jn/PSLr85Td5595u5iFuCpuW53BM1EXDjJ7Q8E8P74/+CyfwSkR0
4X1QpCbJEsbjx6JmzUM3NfZzCCUaSm6LJisAGcMz/t84ZdPPivfmoty7Jcs9OtXW5t2UtD+6YSjO
09R0N1Gfcvt9BnmjvJN1X7IPIMgy/RVajUGYMwvioJcCE4y7nGwAkNJJhsE63qu2GUWuZRg92bZn
fmE5dl6v4SzHjGy2RI1uyO7CEBW4RF/T035rNzp5Pe79CdKFwFQQaEYCu1Rl/1yszT2fg67LRmHn
Dl7lw/KiGewSmiZgt0sL1Ob7++WNybtQwmKS6bSBdv2xQj8ub4akD/ZLOyXD/v3xXzes4sxFFPJe
8poTCZf3JYjsV2VFdUCvYQ4/iQBolPu0CtkEhlA6fiW806eYFTNULSnL2pOQfF4/x2UarLkpKV0P
W1R4CWJgYk5FKwaqZp2DufjU9T0UxaDPcJYRv1Y/fyPYuqDEipdjyFkIa1oAWaqHppPlkBcGtZJ9
3OHJ9BfEffTsV49whd20GAiNN9OcuyauD7wqu5uyvYo9+YVzeiWkuEDFakzbJt2G9iP81LdHvRi9
7kRv26Td6YmhxYfzhdZ6zOfxqbSmvoW0QLx9C0YYJu4aGAtJOPNA6pRGS8ZvwrmpGKxLh3ho81qO
3Ye4C+PjmNT1dLsVEQH3IGpNBQnV97fgW1vciS1F0s6LxWPsWaGpATnaBk8wiR3oZf6EjeQEFwKB
N8FX0p1DDnOmk2hJzY82XNjjULWzXyLtYiPjWKRQfdXqGc25fjdmujtH6OReedC8tUTOU8PatVJN
W9VnCwuML0Uo+blts3+81t/FR8IMji8tD+XHWcTAnHE1Ne2NhJvVdiXGvFGacHGSY6NoNK9hfeZT
ZRZI7RLTHYRuavmxWmoTVjltjeDopArgD8BtHRYfuSEcZyeGQOUqGaGUXJ9nIMvUbgQ4rtz3ervW
L37ju7iCciBtTRTI3e5+LDWqaUGPbAcwVi/FN0zfSUUCG4RTK4fke5TVbb5BdPjUo73pd7W4enIj
G1I7T23zPEaoQ4O0hKYSjUXn19Zz5eR4y0aUD1TwKa7q7jaFKP59K7yskLEyzpluZFpafG7+HVZu
8XjLQeYSe2UbY776HQonaQhNFLFOmeLT2AVQx0bJjrXHAWmnX9BzMavz1kULbAKKT7AB5R9GptYP
9eZlP8WZi1HNKGTA116oH5pOBppJvH6sEuNlc4fRnZqBIGXF1jAOPhmGtwNKN+Kmzfyc1zG6c2Tj
MVZdTAf7T4FM+KJnncCPUUN03+/l7IJNC6VJVMnGvgDj3D1HjJkfVdmUfoHalZQTYwbVVt6UPyz8
VI5hXQKiGQKz4bUpXZQpq3XSysyUP0rDPlR0KU625te0nt6IZa6mnOWtIatc209pdUnztkV+3DI/
WEYM3e3fn2yFbBhSrH46acb+VYoJMIV8bYrcPYMJx0ux6OImVtz26Hmn6HuGUWOK5/cX/hJw/8iw
MHvnwakaWyxJPbGbakjJFxnClxkByNY7lgaBp6mQu3e6Hu+TOozZTWdh+pqvFuiAmuL5+f5vePX7
4jdc/v1/+pu2YYDccjHchZtq8jDs2C6xgU/6g8HdHG6uq8aiUlnlut62nWEAXOz6ifixtfAHnIBf
TRp+uuEynUYBkiCydyCvmIE0pM9liPGdeK9J1plNS3XXpcjfRCMySF/za2XQyzK8tn+c/K2Ym5aw
okaFlRG0DGHKuEE3vwYcHSL5Zf+RtA2g/Mv/ObuWLjdxJfyLOEeIl9hiu213d+LOc5JsON2ZRAgE
kgAh4Nffz3M3E006PodNFlmoMahUparvMYbhM2ZP8d0Erf9z1jsnL5hRrH+XuRsvOk1h5LxpM/jg
ZMZM0CyKM1G0ycB2AN0u+zWrtkC8YvReft1qbiiV0yNPTxxq9uVd26TdMSSkb7ec4VjfyxG4evRz
EAmsn8AiGqYy2T5bt6VmrO4Fu2i7Sa+hxVG1TB/KSEJNZ4HI/7YX75V0Jq0sgCx1eiIG4EmaM3Gf
VyhibvT10JH9/VbzxQxdPiUzhEvSk8pa93XoO7NPedVdAA9hH01UV7iqQw3rJRTB8rOJluRDJtgY
HwbZiQNwh/QdmUE+igtXx+4QaMTEMYYLHHsHCcAJUDNbgQktomtjz9KRHlKmIZYP1crlKx2zwb5X
C00+CACW1AGXrAk403CAVxHYTO6OcCpPNXQuv8QQWbBvmJT2QXSZ/ZtAMv/FDVP0CFbCckBFlycF
ER35EoRMvLWgCK/AEzGdw3jRVh8XEuGysrjSxjtamnzYUYpPZeUi1R6wqeRhVddpBs/i6GeJqy9S
mkm/tWaO2dvETmO0MxQ9j4JGTVeqohS1fh+nbZr8bLIE2CWedJTvadDbfE8Ei8yPIdWpO5uOmrNr
qz6yRSJ1sBROBJlxJ1HGTp5gGctb6PR0zmYdGja6cR9JQlBew/uvHiGyN+tyMUVKGGEA35pM7Np4
ZXh+5BWzS/sev8WANIlpJBSrf/J4iY46SekDkqir9kGN2/KO96sJ7iX0wZpDZ5rafhR51eVfQgt4
+8XGk+nOY9djpCmGMKAPNYb8sJrv4ik99ALVGm/7/tG0vGJFxrr5RYmk/ZGmeftB8qD8Zjm81AKS
AX0QsxgwOJ10IIaJLgGQLR8FxJsdWHXVIWB1BLUA6AdMZ4D3yXs7t/1Db/RytoxV9CBJFbJdBmeK
8cZx+vtMxv4DApZV3TXrFaTMkJTPwBfdJYM0wabThfkY4HKqO7vg0Dk1TQBLvCDDxSWtN00/YubD
X5VUEybDSXZiwFjt4IbQ3I/XMNpyvDBfCZBMce56gdXjeP4kRDTIqpAxodUmziMe38vD7MoPSmvG
/v9yWgg87eZ0E0oKi3tJGE7ROe5dPBEA+9VgCcNlcReW8y3Jpdf2jZeF1YS2+lByDGkdogGGT1nn
ijzJNmFrMGbKf017BnN+Ba4UHl+gpQ8xVqDGDbFvN31aH8dqVjPWZurZyc7d+uaK+W6eAj5h7L9t
fS+pcgL8Sz3O+cka+X4ZZ7nP3M029u8LaOajByFonoLXSPITy/EFqsLlMZ8P0E80H3hc1/zDtt/g
ZVewt0QksgzgVwcqCBJWB7nwrabRvpBv2ax1UEJm9lTiCvxEhrb6qMfhZcujw9v3182jTANYLgjh
J4GDdudSjLj241zjwN+2vhdbcdm5Hqq46cmI/ImZCQDX1G0aq6Nk8iMrzJYsVtICE2zqHQaZ9V4O
/baN6bNvSmSfpp6T9NS24XERPcRn13lqmy2dGBw6XrEK5+8pNyy7FqvyoylNsEuCmGy6VrD/kG9i
BZqz4vZIlk690Cm/DuZyQ7ZlQl+rkgCujTprZadS92VQ2Jrg8etm6G6Uk6+cmMy71tEEQ4AE5lWi
UGXwuRzg/wu1+VvEs9dW97Y8H+mQx2Flj/93RkZnc5+AcLLt1ftildaSXFYYdzxQKJ8fyhojs1Xb
bZvGB3MzW7epC6l7WGAZA6kgtkfNsIk5GjOfflMaA63ULoSjtky/0XwALTbqG5yaW04C5kNxGfAR
uplVDjlZM8CeoFQf62pb/w4P76WR1AKkkAHue4Z4V1LYsJn2W43SEZS/HpJwh+6oDZU92izhu5Rn
4y6Tm6AjeHIvecBupgumMmV4L3LZ0VaARh9Je+Ot/x5Aj+WvUfCv/ovitQGRloWiALVsBQV51Km6
o4NQyykZY9jkdRlYIbwIgRT9qtseNvPo1+xnN0/1xvLNB+hCJ8DwqlUYuYgZ6q0CJoDwYo3lcdvW
8iIaOjczXLYXdZ8SPuzThs8Pdab1tuLWl650a6hNvsbszOygD43h5riRY4vP46UwBlrOYqugAkNy
Sd7YIE05dOphVbvpzfjwXAoQS1zlEiepHYNw3wa8P3RsW8OF+TBcqtDMUfEanzmP7FFFKT9N1a3u
1SvHtI/CXSjGFPmcR6JYQvUZ3J/0bkpbst/2YryQFlObs6Ef4jP0/dY3NgvroQhyTbdVzT4K11UL
bwXN8PD0mrgABPmwljCU3PbwXkyTXKMBUeUaN1+M0Kjug7PsYQ+3bXUv+w71yiYdgQbW4DIXT3m1
Wxf3advaXqTiGkd7jHb0WWlxYoEBmRZa6bCT3ra8V21yBa85Rrg+c7S19xamF3czsJwbV/di1XGS
JGaM9XkIcVLD1Eu4oh84HC43Pb0PuW1ptgCP1OqzTaaTrZ3a1dHNq9Ar4eRDbhsVqInTGm8eNpGw
NEJDrM8BU9z26F76daM0TTbX/L7sBVo0ZZJDEjn9uG1xL1ZVGC1ZGlb8fpHhsYQ++D4YNrZdmY+e
TXMwLzNK8VHpRN+yFBfzYp00/3vbs18/x7/SL4HBLx8bBBMBk39XcuLgKb3xiuIDZtuyyoJejdju
cFu+d90IetfUunFb15j5kFki6rUSwE38/wiOSQ1XFbr1kuJjZskQSbjrWqyuYHmB8iSA7cc0bTKe
RIvFi9ZUtUlb5dEiChKHP7lah/dT2KZPm76rj5qF5FbKRBDIs231Z2N4BF4d27ZnfJQspkDo1XWm
P7dz4naDi/Ld2MlN3uxoonqhaqQSC7zBxJsS3dKfrI6He1OVbgvmDKt7sTpk4FCLNZZITe6dK6k8
Rv3WG4qvfllGq3Vjq7Fj2ARwBxR9AHeyetp2u/Ixss0CU411RTipSAUrSAM0afZ5UKfnbXvGS6ws
gfGbpES8sVMTvhE6oZ8msU0xB2/eS60gOEtFnNFnyG12OwbXGjQs0IPf5ImH9b3cWgapHgXmUmdD
I/bAKl1eRrnxiPfRrK4cobqswNcG0x9Z1VE4uxZxtbHs8OGspA9drAWRZxaIC8jk9tg30EfY9Fl9
KCu2ioVCfCjPoib8TUtHIPyyZNue8eGoAFqsaKw7e2pIg6HKksgdpvTTftuje9HaJoAmE2Km42DC
tGB5NxVTuPFi68NPS8ja80laexIQP8D1cwxbGDvXcuNQk/kAVLQRcEpOvT3xxd2VdiGfcH3dJEIf
M18pk0FxsloT3pw5mc0ppd1w1GoT9hSLe7Ga9tW0ji6Yzk7U46EhrNsM3sbqXqSqHsjZiWUQOVBo
VygLCk2YqE2YfKzu5VWVp7Ppk0Wcr705cmX/9NMtKtO1KvovYAH6mL9WSzaHy/k4OnEGgi85MQ6d
pmhK3v95s/+erB4zHxDKtNYORDxxBqq7djtLqz7YtYPQFegOQ/ooZDKDIIupWJ0roR6HCJStg6l0
EobF0jK4jDVyBshg1yZUpxcVQkr7O1+ldttuAD5wVGTdMKazcsdrz1lVyA0JBqY30ts1qH/3cr1g
FyIGdyvPEC5p7OKHki6AyWTRIBagsSUG5pkeyHzjZb/2Jb2uVlyNoWYNwbsu+/oLzq3uuPRyE+Eb
X/L6V/9VVYNuWhONGua88KA+iApAj16Sn3/eJ689upemUe8OMVlLi4mXDeJd2dBM3fVBtXzYtr4X
/E50A8bn83SOCe9+LExl36tpa3j+R/NU6BLWGfVyhqueuLMCSlqDGm41ca9F4u/2kBf8aH1Wdojm
6RjXY9DuoK3CWWEV5w+VXJe9g8PicWwkhgKb3pUPKR0maN3CM3A6AbHxkYagrctp2+gLaqK/biKl
Sw7F4mzE/SOevrikbu6yYRtoMmY+ONC2LuR9vU5n3M8AB8kxm4pieYtc8Moe9ZGBYEkzk8SwwipA
Zv3mmjEAPOWWdttri3uxi0lmzYBQnSF7M7+DbTNo/GaKbhQ0r5xCPh6wpRQgahba08La/gDqr/jg
NOJACAP5MsDDNtZ8PjaQlGvn4rVqTyxen20HdHxlq016pfi6fgxDJSmS+TCf3QplYWHbegfJsRuM
zNfev5e/+Qqym0Rn75QmC+gDJGL1PpmvjNttQeUFsemgqdWIxtzzrBQPDe6W7wO3tSrzMX6pm4eg
7Vd1XsLkRwnNuUdAodiN3fPKq/EhfovNZmYiPZ/NjDEPZ118kP02qYyY+QA/mzd8GJMeMSspxDoZ
kafAjHJbL94H+JUwQ887EaznlGZszyMiD3l9S177tRfjxSzEWKs4kS36hlBN2wF0V+/neZMwH97L
9Y/+O91WItfzIOezoi3kNlrAqDuz8Zrgwxu41DLD/Cl8cK38KEAu3QHKtjFOfXgD7JR5GFWBPbUB
iKwDPukuuZlAroniN8nQdykeEqqMJfF0TpntGGa9Ag4irodUVMFAneruMjLqt4AVTk8Jr2i7bTru
ox4ExstV5hJ3LqMZetxpl5XNYbKk/7LleIA8hfe1u3gMJ7m48z+zOttjNA5A7a0K4vcbNfNxDxRK
zMlU2vlsx74GBXwkd7pGHb7t2b3mFunKioNi6c4Etn/HVk0oa+FSHW4q3bL/QAAhHAttjwmvxnUW
Tago3YEZtenYz3wAoLJdFnUj3vsQc/JAcKn91N8W837tvXsxTE1lQxqQ4dzUud65rCb7zi3Pf37t
/zDP/hsKEFD4dc80Y1hCnlZCPb3NQE7o7odB0Cq7U4rnf3ccXYAe7hs60icAdObuUKPIRlCSnh76
DjL9jxDGGPdXW4N3LbSpIPOeV8DIphwOrpFVu77ipDvBMT16zBqT/qgCNYSHJMftYse5yO+cEPXb
ADJKdi24wvgBVrBskyVHnPnoQ7Paq9Xd6M40mleM6LvPAdlWbGU++NCZJYJMWzOfFwjAHoHEyk9S
9ZvSZeYbERNXSbgguhGoCMjEClhuFt1y6z79yo7ycYdu6J1eDBQi/hHTWRhXJwwkNvXXMx92iO2q
2sFV83kQVbhr05XeVVJscvAE28sr3wYOY7BK8+wJznTiEPMAgOK6+/7nYPjte8HiXvnmkiGCmiit
XoZQjAcijX5b062cXF9S3iUCrP946J9oaICGpq6xySFCRNZbjtA08es3a0qdqxYfkpXTXKQK47Yc
ooeHTS/HL+DSbFUyNk4/kewqvVPh5QQp5krbVveOfzsFzbTMwfjEoGXy1mQVyudccfn3tuW9DspS
dUEAAOzw1AyVLpY0DD/M2Elb8i5evF/CQZEepT9hT9Bl7vYw7oR8IM63G6/mmr3/c0Jj9etu/VcN
l8kQ/OpGrc8QeOHlnUht8F6ptLY7qEkPK5y+m74vqiWskjs0w3Rb5LNhm/x+8de9/EBbiO+MpW6f
Uuh47shg4sNoNg0PsLgfzZmSDU9U/sQrzBHdNMhHiO/cIsH/9sKK1f1wbiPXxmZtn9pUtuJINet/
XFUM722ZRerDlYG2CbaJP+VdzNKh6jLI7i5PSxb9hTaOgw7jsglwmsZ+WceIwXw+HZYnU9d/i8Uk
uz7Z1o/A4l4vha1B2vQosZ9MI+gHU5LwJbKQtvhz3P3+E8Q+nNUObsSNNZ+fhlAFeTHMSAnxmCxN
QflSsx3eJHoHf/5b13j4b5zEfonHQBJtAjc1LzENf0LWuz5otIxvBOFri3shPoBBlApQsJ+ovoq2
cG7/WvtBvfvzo19X+d2jeyFe5o1xs47HJwrR+HOaNuk5HiCiFQB18OnPf+K1L+HFcTNiAwG/4J54
FkBciXQp+wInVlJ/qmI6TUWHiuCWVsprL8sL63JNNPyGRP9pASUyKkYKhBPUgLqXP/+U15b34rrU
Jeb3a7Q8gU+kHt1a5hCESG5q0L22vBfL0PTuVRgo+8RY8NV0QQfdbZAbNj27X3oZVdcl+BLTkyEA
Gbc1nromVX63bXUvmK8iATFwVPbJlMkPrnBnnhOgYrYt7qXoCgLyepoX/tJWo3gY2ky+qaptLPvY
53u0RM+Cx8w8qahbj6mlwykRt4TSXvmi/yi9/yuDxhpTZNQV5qmFeMhhgVPJ1adom+IS5uu/5udm
rdY6sbT9Xs4o1UcQM+5MR27JtL727F7cli6UsFhrzFNpE7XHMQTVoVx+3fZJvUBN25hE2TpFD+jV
k0dXzuVz3kOnadvqXpzSMQgA7m7xTftw5ZBvnEO+78H62IJYSdHd8l78rKveguD5jeGcfCjncPis
A3ZLS+WfQf1vDmUfVU8Evao7Of2tXKS5b1sc/hgkDutbFHsmedvoCTNGQHIzuxM11LOlM/JzAPLG
XZ5nV/mkXNH5PhHw65hzAe+ttdOhvcu7qqS7II7G9NjmZAa0Ok+SNfkEynd3mCht9TGCPEH/FpK8
3UVBkP8vGDkPZTGtUTPuKAp7UI3nETpNVeCa5bHJR93ccd3V4a5Ewv17TtfhbQPEQfuiEjF8EaNb
bEFWQpctnaw09ikBGK82sDroGyjUWviMzF0MtFYCPv+2s8YnBYAtoZqwZs13CDhH8GmuxR2uZpvQ
cXj6a47813mAe1eNYVicXRbXZOuupGlY77urc+6mje8TA9TSKlJB2+cC5dDpLQmM+7RZbDP2eQFp
FU2YtKcr2B7DG3JVw8y7rfnJx/unaRLgtoER+eLgVfLGmTC2b5Kk3TT/xav3TxxqJPo9Vj4hvH4u
C3WqwNmsN3WNsbx35FhBak7H1X6HA6EpICCf3k9Rf0us5ZUyzYf8k6qRUbtM4mJx56rezCvtoHQn
Ighlp3rg25K4j/x3a+os3BKaJ+DMfjSllk+4qt4y1nzFkCb2kf8qBpc/GKR8MnRk4yN4APML2n7N
nZob/CMW+UjqRGbHFaNoWHuMw3PTGoDVRxhv3MJj//5KG/sMAShCpqqZhLgwB/6+YFf1WztlDVR/
J5XuqCj512yVFdkzXo+6GNcoer8pNn0R73awsA3AfOhJcJWebW+6Lz2FiMGfV/8nxH+TNHz6AEzP
WRiNlF/aKLoe7S0k4sVnKmsYLZA6rYrScqBWqkRGap9GV9K+7dKFFnEEHcUVuq3Bm3REhwg6BIv6
xnWf/siSKEl3KgA8fi/aAE5PeaXBdMZvEXvaQfKxYFaY48ht3D8usHisgc1XI7tPA3h7MEj6vYOP
omVFvEZKFoOhoTwuhjTr3jVpLA7lovE4DCie+xk2i2NBdDyrd8kySn0sq1ZoiCUsQLO2swz+quCz
l98Hi4bVSwQlkAcz4e/sYeqhTjCDFdlOuKz/EWW1kQ9WdZB/GCq3nGHCAYmHOIohuTPMtUafDQTW
ARhl0EPMt3CcwLzFMLmfDjBUgURkCeenE4S5e3ZeG4CATlUfT08Nbu/JTpg6AsmhS6uxWJYUQgpo
T83f0qwVPwbSGfuWL5jZ8aLUg2p3lhkdn1w4Dc9rZ5LPCeEh+xjUbchubepXKrXEqwNjPcdtVlLx
aQGLUN+z3NHwYHVQb5kypLGPGY+rqh/1aOizYLosBBHmrs/Wn3/euK8cbT5gXARXqx8mkssCy80W
7pZBX+5duiQPec/nTWyyFAymXxNvLEeWrypvnhzUvX82uvkIt6P6+59/wivv3xeg71kssxoqJd+D
yNHPjqT1Tzrmm9iheHQvcbllamzN8ehNq0aMNgS56GzbtBOre3mrrdjYBG1WvcxoI+5D48LjtCTT
Fk4TVvcKZRBCuxgCnMF3WS7QSImC5ah4u2lyh315PeT/VU2ls+2niqr5oUlgW5818QFwsVvyx698
VJ/8Au5Y51RYld+TdUn2zs3NrslvsZWv9d5vDmtfbN71uM7GaN5elJqovGu6OcsANB6iMy9tJj/W
OgiWjSWtryQ/jBV3bT+5B5ihzjs1tfIQtPqGgNJr4Xv9/399A1x9+imB79gLyOMwIkOLR4liiqPy
ssTwzdkUYD7to2LxsETShM/REpLkkx1dXH3lY71JYwobydumyYi5H5Vr9BwOqrxQXJTmR0A9o409
Bp/5wRdYmC1l2T43Ks+BroX3CHzXsv2mt+NzP0qCDhtSZ3IBfoyejGLBfafibVddn/rBsxmQw7zr
nrNepgdI9lT3jQ62qdTHPvWDC8LTfqzw6OEKvDcDxzIqcgOj922vxtudbKWVGzLRPfMyfW/HkZ40
7Ee2dRl87oddwm5UoYwv8ZK+T422j2GGf7Y9udd9qfJ84T0buueuqt37pq0bcUg1+K3bboo+9aOd
UYk6t7YvrE/flwOgpbLe2n/xeR9tuwbLXI/04q56XfAQs8csvtVPfuVg9nkf/SJsrUzSvnR5Ap2t
RZNHEqxu20f1aR8UGBzhoiy5JzDnxGk5xLLdr/EKE8RNH9anfrg55z1QwtULctbfIXjzh6yeh20H
pU/9oGEQOgs/3BdYygTFvNbRJdBc3Oi9vHLW+0rkgKK2PeEzudBYDyiVGZQlgEyLY7fvVF3K07Y3
5AUth8+qQW8reE4kpYcQMLXj6G5VJK/9huuu+le+oiWuBSml2UWRPJz3BN8juksVhzgadNuH+caZ
fG1N/ybB+1QQC1hdV1k7X5apLjP08DLykc758Ibpbrhr+5l9Ihly8o0/90pM/IccMoPuOk92ubCr
cJGg0REiItt8aqF29+srw9lAJjq29NLMldjFFQfRrQsXsgnelcY+O2QYa7gH6yW+4HrM93ENffd+
4cm23eTzQ3hSoxfcN+SSttL2J6di0RwXOyTb4tlniIDSHQR53ceXNIf6CUAQ7rh2NxuG/9zhfrOR
/kPvIGGiY7iPX9g0TepkjETHQrW46e34FJjl0EqpyXHBff4C4eomOTagqR1oYhJoAcKw/s00wjWp
KKeVsQLigvzcDxKq5mIBQMOuSDT35WRzFNGQ/DjYRXP1tolFCDogn/NCCdijvMy4Ce+cXMMS1+qm
PJBYE7RI5jKpjlyoLn5J+hGtAzgLKw0VlVnLQ4u6We7qNlrRHJ51ABJag1ZVnWX5jnR1tDyzzOnu
Rzer5DML8zrfQyKY/sh0Q79GI0q+B5CScLuOmua7DsB2YCtv60tAM7jC0tWSS1BG/HM9wX36LxBz
0vsexi03rqWvRJSvly7mFBWauCZ3AuK+ojDPmgTcZzcdcdQ74uAna4ZyIu1zlExj4VpoVMAhbbyx
JV85fHyqS0vJLEshlwuhYQRT9H59ErjEQ1RxhNrwMkL4qkvItLH16cunEzHRZG5CRICxyd5OOTh7
He+arevTX8+fYBnAJ1j69rkSot3RsV4FjHqhEnwjab5idIMh/a9/wKGzRQXNyYUvc04fWT9F48HW
fVmkS7pi/BF3ZK9SSFrsBJ8hpsnrbP6WAeL/jo4Zube8gwM7cHiPcCgLONyzHTlwy0Je1Fk4vIe7
AiTkdDDYbQaNsa/JLngGH5q5pfcttMF36RyRczdsIzWnsc+gYWse8WFZ3KXsJ7pT7Zg/htYu27rM
/+HQODYljSbugkxA7mKIhJ6yLLlRNr/2LX0OjRlFymJnkkscjDa7t9MEixEjBvtYpasaIIhHdX6+
dnsfHA6uXRlBMfOBxS1rjjDdQKuuSZj4UusB3V8CaQq3q6EHnB5tVAd39QpoP0uMOYUzeqA34jX8
pzD+zSnvc3O6mrRwRF6W7wR6rp9aKJqfKzuZr2s2N2YPxbThhA5mHr2rMw456aFfEF2WA0HzMAVV
sLytwU5s+tNcs+RcSwHzGSTr6GttCOBNSsPQd9d3pDRfRNZexWgnIxMY5KxN+qhhInzqgya3F7RT
pXgTwObO7aZSdA28kqspfD8EFP4CUV6u4iTL3vU/4AXAsvs8cao7yVbrz6J0Hb+EtI2qYZepEd7B
nITlWsQmQ6UQsqVO38NyZ7C6KCPQ/NAptiHOoEgBcP92iENa3oH/l02FM3H+Ltax0MexB12j0E3b
fALFc7kXbcvd22vbp7+Tq46+VwSKMyeLHPmltWN4hFIn79G5ja5vCWF3F7F5RtN30vPnjjTUHlLH
5INY9cJkwTENuAw8N4ku0gju4N+mvkrjwwLKPUcDV/aOPDDaJEBukatjhkmyYDl0MCd+VlFdP0RR
mz+NlsBdAD41gbo3K0xrBBiZB1KOMizWMF3E+wqQV/xSmI1F5zkaMbetyhgbtOh5Fa1/d6acpydt
LY12IgyXfQN1r4vIFF0OKghUUox9ph5tAOyPqcMZcGWiBrWbuKrf5DTLn/Wqyyd03/XwqAkr3ZfA
0bo/XFv0+X6MRuIK7HjMUtqBGVVgHlweR8jCwy0+Ty+dodDahfb1NNxNDS6aQ72EAObkYT6/4zIy
4S7RYeL2vez0cG7TbukOsez5eqhprv9egwHGSxMuHwZeXrNNP+pwiAEXGCfRygK3y8GOhwwm7Eu2
50kwj+yOsgk2Mftc1QjHK8Cz3XfQCnBQI5EB/ztxCex/9jIMu3tMIvgMhavIjj/JgrulOoAkkb2n
YynSGyH4Srr3mV9u0C1PDU/vlSXlJYYg3AeIDskb6f6VS4ePHRY0rRwoMOtFXZV0h67TUJ/vwvIv
Dde5W8bar/0EL4tB3m/JaCLoPYF89UHIMjnL4Dbt/5+O8O/OKK9Jpq4wXK5M8K1ss3TZxRoq3B2c
t96VfFDxG7So1X4NwGp8QDt5UM+QX9YfbQt65IcVAfqxCaW6g+xJ8EJ0Gt2njPfzwQQm/NFgMrsT
VCTVXTLJJC3Kao4SvCEdkML0fRaf6qXh0X2l1/y+QmkDrgCs5IquC8W8XyC7me8NGfibdYwTu4N8
nZaAOfe2R/1ZAoc0TMD73U+NXKcdDecYuvk9z/unFAQK8dCSHO/uUwpaGBUnmOLQHVUKV8RxYOsn
sbT1fIR+MAAwcSfm5nvOZ9rd99UAUd4EdBH4EWViOpRtWM17PeS0hTf5oOM341KH7gBN874/ly4C
7LCxFBO1de4SFx3qhk/tT2K7vhbFDGRtdgK3JfrqOogs5aZe7c5ElJVFliI+DXFd+cBwFD/HOc/C
/bw2NioaQdJwBwNfckig6VNXBcROKAYnuZERhRcPgzmAoWu4vDGtk1lh87DWb6PWJuJvYAvlUgQy
6Fq4mS5NDmIibOKyzyjqJd91i+XhV6jskPZDV+ou34NCRx6zNUhikNw7jsfR1bsqScr3VTnLU5ML
qMTLEYKE0TTRlynPoByVu5KrooaYtDzKtm32BkOesGhiAz7wMM14GtPTD+0UwEVwYFWOYJ/zHsLj
LQ0/AtAw0iKYQtE+SphjBcdOjGuPVWWVf9Iu6OV+oNdbBjhVzuyqfHHtCH561H7gFs5shWYqeOZJ
OgS7vo9hrIVcWgZ7aOaMyBUVgbQ6iWM57FKgG54Hzaa3c5yLR5JEyzsqXH1UYpTsUpVd8JI2c/JW
TZWRh0Fh91WJG6sPmEWI/YyE8WjrKnRFBa2fPTzhkre2nEn1jjdxFb2bp0hf5uaqMg7/DKN3aVa1
9ENWRzx6N7i0L98oRnFb68Y4QlNlaHVS1C3lnx3E7e+0NHV1t3SsPAK2OQ5Q8kyvn0ymTS2LQFtV
YzvY/ovOLLTm1wATzP1awhGyC/Bjz7S63v4AimRvhqYZvqSRG8ujHVSjftZXvce6qNN1jqYCWbch
hQwxdYKqeFO97bVg7+sY8jlit0QEhLU9mZbMFJLbwRagu8f04GLc1ORq1VNnFpK8g0tWM3yIeQ7U
rWokShbozEAcNCvRAitW6fAVB+14XNApul4ZpYyaHWATon7JwzWhd67LIBSRYSSZvEucaznbQcd7
rg7CsJ7uJbCeVVsYtsANjrepkiHGs/jZP7upwfkgx4CelmAm+dfASi2ewdhOonvrBvHD9WXcnkbL
M3JZeU93i0FRmu8hiQ+9S3DGIyP3QuLM+BxUbdA+gizZRBr8A9vFf03cDOkxAKsu3THML8sv85q1
C6J/TB/hdp3QAu71uD+3uVaPLUoI+w70FP1XviRIZirJ5g9jVwI3liVgLUUAesn9Iq3SDwl4Q0HB
/sfZlS3JjSrRL1KEJCSEXlVL77a7bI+XF8L2eNCOWCQkff09dZ/G2D0dweuEh6YQCUnmWRyAy3fQ
WsHeL1N8lb0q6QhvLS4oTkI09+NDw9cmuS8BDm7PLXjj9B5Ja/+4w97kXYzjhp6gSJ67qim5/Efy
VV5EDW+rHkC7503GaNQgqTUgOQPl8WFomHtY4cH35DRy8sPK5/Y2kSuaOo7V6i2F+4Y9TCIzp3Zf
0cZfLWD5Lb26vjY2RnYALQxAiEtQtPd+mdQX2OWx4YQ8TsSnOh85nCRWskf4J278Wi9r+xlQH02P
oqCpOo4RRKyAuugMjBoKlHUPvanrj/FequUYb1gSGBOkt0bI8h705vTZQDOgvjac6HJeRr1kVzAc
PCEriSz2LHs4x97uRTHyQ5xKCDa6FFbeNyWyof0YbTrbKiiq5PIUoXDTAWvQ2idWJIk55MnG1IPe
wPCXMkf2JZpidxWBJ/LnptmAZoDo457cw1Btf54Hm63i0OKCKk6QIuMI7YYQ/bwme3ro8zoVd1AK
yfkto1Y8JPBWFNVWlv0bENWWp3kfWoAottg+TeMCSVUZtw0uKkWeE7NB1igRquC3dVnAU7NBscaV
FU/1pPAs4SgbZ32TAiuVtii3gHtxgJs4PyZNnP9sNwWozVq4B93p6QQzadJVBEJA3ZH3cfwxb637
uOGN+ql0snzspTTmgW9EuudpKeGXUc0DrCTGKjYgGcIyooYRdl1n8cddUiTByzAsd5pbi/w86UHJ
cUqUmGNGIxxDaQEBadCJ93k+CgBCHvKo1MfMrusjcBcrvYVNuP1gU+7oFxR1wLtMXJ7gNJi1eFz2
1d7hWCjpxy2BIeQddrV87gmQ6U90G2r6MKPyLCoLF9pzv9WcHBe5w5ZGwVHgCOT/9CXfaxyjaRfN
SDFczb64Fi4YRyAjSP8Gas5UP9AJ2ui4Zg1eghBjm97sIi3vE/wi/W6Qbtshvl8k+PqqLT7ladKB
Ua+EiE7T1vXmCA369HtddICv9HIT9CgL5I+3cafLR9dQ9Av6PbId7vpork+QoVDHXLttfJzHXKMq
02TYgQQX0X6TQ89juOuSkY537S7EXcnTDq+otoe7lQJ365+ym2x0j1sf5T3OU1nF4L9GQ+WyEuFY
9yY+EU7kx52jx/5uLiC1cbvEc7qfrJ3b7dHAD/XvZQTYqm+mWCm04lP2BH5EgrQnMvAVz4dC3GW0
FEcQSUCcG0QHpYUEGCmgdWBnCqn6rnJyNoDU9NBhLlPsNmS13VglSVyvn0G6K1FhSiaNgseG3jY9
KtRFD2pv5+6pQQv3sBLG+vqQQDDtA3GU3EikLsu7oJKaT4Rp0n1M17ZZ3u77FX1Oa3ZTw8XxGDI6
8Zkwg0pKuMnJFcfkAMY2a647A037Vyb//5fA78k18ckwGRvqtYaw/lu+g4fh2CDPLud4sJl5dfV9
mcFZ904xrp9nYpblpsmMQVYSdVD33xcY/k2FQ6gF/FhAbK91xX/1SOA6h34yQQyCQNudtxYYz7wp
PoQNfoVE/GtwY+EdQEtr7tJV2a8xUfUNXW1/Fza6V1hFMrjKzUFTTQgcetBrKW9HdPc///fof3zH
YWGuT69f5h5B05vtoIqbwd7F2Sj+blp1VfmC79orL9E/IhTxN7zG7wDoBHx+QdWXhuziaWbx8BSD
/gAOk6Vtj44knkVg0eTZB1htF/JdCwBP+cofv/6Q37Yh/nj66w/MwMhqpFDo6g0cFjpX8ZxRwSPo
v5fvpdG9F6ogjYRFImR8qya339E4XEy1AGc6Bs7ee6GmBAmCW8CGdxItkM0t/UPNQFoLmr2Pylds
53BEl8sdzIhxxHeRddU+aRXUBssKH9kOR6ZiyxzY9hyYxPuBKHEXxWEqaYUPa6cgHsLgwRnoBG/j
Z1YP+9/99trp9cJ39VHtEJ5ZSRrn+K4MUm+Hpiyi+7yLeUhLHgvjxbSst3rO9/0696y+cKBdPuAA
DWkPYnAvpLsG5El4B4E/Y2bxlVNgIKZJB6E4MLoXzFmd5pEEZBbKFXn5Po3Ad3fpGua+UPiQdtXG
slwbg9HR7T8Y1PZOG54Br9xJL31VL1q7KFcFQC32zrBVP3YOuqwa5lWBo3uxKnURjVnZG6h37tAr
uub3rOF/BYWqD2SfocRou3h0d93e8duUuu1o2RyE+wGHg/16SM6ZhUjtdJXpiiJ3FDDCPLddYKD6
APUUL6do3FIo7jUNqiNjb6FXC8GbD2Er492+KIbLBpX+7SFlkEDK4I1eTZKIsCPSx6BvXZTWS24t
BMzEJ0iZwX49f7UV/sJ+9CG8G0A4K5zukDjkmzykhhQVXl1ByBl8VC9SG9nBPlFuC0zzRHFWGzLt
Xcug2ixG9+7VuI1Jv6gGp0w8QvxLjTpHGjx+CfuoXqS6hre8AZHubqOZeQP11/wJj50wDarCx/Ci
uZPo1V11Wljung1ebOhqBEaqD+EFbD2DOVWLqa9reoK59HJrdfopaF18CG/D0f1qxb4/cLa8zzoY
pfZ8DALQZYUP4d2Ao4UgCKjLFVYe2GYrl1uYKNNT2Ny9QIWROE9mnqDwDFlPPiFYoyTMArfw9eth
7rjDfqmGlOw1gTywfHF51bniR9jUvSuVOdJEwHAsd3HByoMu1v20dbEJS/J8MoLguxbbprDu/wfc
ZA43R5KFyeMXPhsB5zok6xu13bl6zk5z47ZTv7yGPXvhBPNhzGqhEBOT8zWSjDXvRJbsaDGXzSuv
k5eG965U2qSJYAzsuWpjVBxmYYpblFXDPG0KH8QstRRjnmAr4gxTS9XBTvO4tIH3ng9iNtuApNWO
mDwMlOmpGef0NirG8hXo4gtr48OYBzkoGBBel17KxB5VIZObBLXBsE3p45jTaTAjim5gGqniQ6q1
uRlN04QdBZmf/05rAtFRCNI1dtyGSxmr+X07u3l5BTPx0tpc//u/XrUxqMUtKvLbzcaNOM2mn88L
CFjHoNMg8y7WbLQ80l3aYNuQ5TP45BDrW+1r6LvrGvzhwerDmFkMJJmFjOzNkE3qnOrUFScOmNB5
UqJTgR/Au18lWIusA+LxhrVoVNIFhfONt+ew9fGiFlq++UQihfXhJWxnzOrabwmd5vdBw/t4ZpXm
uxhNud00dt3OfLsWKtqhC4LJZYWPZu40ujslbIpuYJ7THdTVqwT10yA7xcJHMwOpn2wgHWLdJQ4c
l+//oKAaRD3AzL0LFqkvLH+3fLvhbMUdmO7u1M/jX2Gr7oVsqky3Qd0YJWiRATPblKtZbyFCMAXB
1DF7L2YFKRezor0FMFIxHdDuzqoinVXYo9hHL7N23/cswehwtfgx7D2vgG19TVP8hePGxyrzMd95
p2ZSV2anF5Sz0HVsgj+rF6uw31jQRCBAxOL+O6YQDDlGCT+EfVYvVlPdbToyUXxzNZ6NIb1UBW92
H6e8ZWZf8xzXEo9gh4QmQQ+hdfyF/575C55+hQ9TlkD5FTPkMG4YYDcTCjVs+iS6cTzynC2f+3zZ
zi6T4m9TDNMbNKLWD2QIvX19EDPNkZcIebV1KJb3KUye9sk9//cPe2E3+TjdrFV0XBWxt6YFEmTG
jV4riGCFDe6FMWyeplGui74dFlgQKiT7x7EY34UN7oWwK3kCbhJtb1NA4MB7XZ5n9Mhf+d4vLYt3
6woO2z5hphQHEEB+h6af5nMvYFgXNvf015ShW+2sGQdHWojeVvi+Q7UOrA27b308Li02t5IpiR5h
3DW8j4fSfbB4RbzyUa8f7w8pg4+dnWe1ovU2DE9XqfIsrdPiDNSvng9lv2RhqbiPoBULN92kAb6n
ElZARk3rYw8b6SBKMLQmvApUl6Z7VCAneZrjuP3OChRa0iQNEhXE6F77B/AQAeQGx/KvrbrvGCUH
G0PULGjr+FDXzRQTLSXtn5Qo5A9VZHt/0kSECbhg9l7MCogTa8BqxJMRrfyOStp2zNO6ew2r+0Jg
+Vr0Cp38iIK9/8QLLi82z2MoHggZ1r7yYYhZnjczmvzdI0Nf5Nn1AMJGUMP975W/fr8/bHwfhdhB
8Ltl0To8Nf1O71m2Ls907Cy7iUq3fm1g0/DeKtIHEW/wIbyb2IkZZaOMdY8qz4ofQNDkR7hMkbBH
i69pKiydihFyF08o1cWV6zg9lmloy8EXNIW4a7vUYDU/pQw5ucs2+TGvuyGEFZ8VvqBparPuCgcV
TxKyBDfCrfHZJfDP/e/P/MIO/U2RPp94PMW8fWKmK89dkfFvrWbslblf0+M/bCJfkX5e474sk6l/
mtKMPY6ItgHgC2SeW7N3H8d2mtkrD6MXzmlf23Rr9ZrE1HVP3BhsHSPm8aCKBqTyRRHZhaW6vsYp
NYKBvUG7J9FsUSVR14cteQMyzitf46Vf4V3E2arL3SAKnmC6wQpQNXph3kZxRMq7RANAFfbNvfsY
MjalEpbPddWkhoGlYsZTQQLrhb6cqRq6NbGAVtRVlyN3/P/oE57ar0z+pSXysuq17SlMFrvhtmXt
53EZHhYItgHLU4R1Vulv4A1QFTYBBwskQyN/2sDGv52yqQ3aQdSHbjQCmkWJzB1WZ+w/ADg/nuo1
8LUEryUv0ypMUgPnCmitrr9u0fxmJfRDyKahvmypgVrwVfpjwsRrnnzbohSyPDZuO/bKh/3zSQQb
1F/nrlZd8I0RUPg2ND3wggRaua0/hs3++kf/VbVq1rXMEmDKb9m+fO7a5m03vCZJ89K8vZjtcA1L
IDjbRzEA3sSWODvvOmqC7nhaerEKnNJEhM2vsbpL+4EXXQHJqSB2PPBa3q3L2gmZA+SPbjcoTh7A
/VsrgOeCyhrU14aHqb1E/6rE1PFqb+8AfC1v9y7sKUd9hdIUUNwlgqBljddpQe7jXYBzGegNDkGP
X/eLaPZ6XheG0WcKzlzWI2NI1kAXCepjphRboHWwIWuAyBV8EWM1LoeIh6EUqC9S2vVJ3Rp2HZ1a
ND8pH9lhL4LkMiHM5sUpG0wNOYj0ehBIA4LEDNO1CRy6Y1Ck+qipOIn0MELXtq7yRj/3th+qsYcY
etjoXrDGgltgcWpMvrn24Rz8C4+hhl+wb/1115hO44GYADpTpQTGiAKqGSebwhgqbPJetA590uxw
RcPw80LMG9au/DiXOX0lhXrhIPN1SpWJmqYXMMmqur3IH/iAx+gE4MVN0Ox9RBQI4gsMZMvohk5j
VwmHSt7EwwrX1IdDmVb2mrkecwdogQB/At+mlm08bFP6gKjMlCS3UzYiogQvfmRlOpeHNUHzMnBx
rgn0v+6nK8QYyuw15s8BBn6El3T7lMOiImzb+6CoKZ3ibYQT67kAOGflzSP0BAOX5rqb/jXzHhqr
My/b+KyouY2R3hwKV6aBg3vhygYUGROwM7HjYzQp/186WrIoDguo3yBRcVonWYpl2bvxTTFAx7Hu
6RA4dy9aM0tVN3bbdk5VV619+SDrLiwp8AU+QRzKQZMUWJZtdc1RDShbFKJ5TQ3/+ul+f7VRHxAV
JX1NgMjbz3Z6Rpv1seAubOK/gaGGDgARUCrOoGGcRhwybZOfgo4XHwo1EMuZ1vt+JnK9ifZHA2BR
2MhebAIClWo34EPO8XZehuZWFXtYXPoQqKwBF0sStZ/Rf7gHk6qkMkTLKqM+/gkSLLVgCt9wbc96
OCZt2EHlI59ykNqSMp73c8LTdxBqrquscd/CFtq7PkvGRxNFej9nPTuvtP2Ryvx92NBeME52BVHO
SCx0H61HAw7dzdhlYUBo6oOeFJhlkDor9/O8ALTVjLv+OQqxhuXRPuoptbquhxz7j/fiDLYNAMuB
ke5jnrKFSR5H034GE704zaAxvl8Fl2Eh6YOe1LbGTbLtCJz9Y0eWUxlYh6G+SGEmE7LQ/nofy120
D9nYlX/viwzrU1Mf8iQbJBggkl6v+ytQgHI9nvYkzP6X+gKsFvytsi/QQqO0qSsHh5wKMt9hV5oP
eOL1IqAWIJIz+jltlemE3AB204WliD7gyXYZClJDv5/HdfmiBf8WNT+CAtRHOyWzHto6yrHkrZZb
NTAF4eA6rIZKc69opGbL8FjMtnNMxLNU6stYNmEHog90YmXrkkHV+1lycRMz8gyBwrD48VFOMbQ3
5lTQ7VyKj5ECWTwOfAb5AKd0AvIbQlpIINQ6DmfWQ1IocYG75Dd805h3wwJVjBu2XZEYcB2qYLsb
uMN9gFNRijwtIJRxJk0HqIFmD1aPQb4nEP71slnA+2tdu3I7d1Y2P9oWTHMYs09TWCrhw5uEnMCw
rXV8lrAMhtjYfrNb4gK3i3996j7P2VZsZ9t1yTFH3xKqKcAkfgiK0My7QrNh4JEq6/jMrYbSQgMe
EVTrbcSDXGGw9l6Q0kjUPTpZyblhsKmI543cTCiHfwyavg9t6vIBFOcVGkLKKF4NfS0eFukC0y0f
2YQi9yYZ37E4ywTBs421P3psy89hcy9+fWN147KZPI573EcwiHliKQj8Q6SLsJq0D25qYAdd5hxL
02V2OtEtg7TznqRhdwbJf538VkfrtBXZdfT1Y2fLpBpVYBHQBzbRDE0MRUx8NivNIS8R41k+Lta8
JoZ8TfH/8BLyoU0zHTZo2ptrImCcU/emyFT7IOceFiZ500A/Ap7CgoadDj7WiW5rsRqZYhORHfx+
s/R3Ow1zUMsgUPTrd3A7vH8AA43PM4H6hFgdOSYLSjxhW9QLXtfKaZhaSBUbUkKWAoaLe/KqPdsL
D1If7eRSVq7aYoOCUO1gDw1xuqKZ17BHmA92MgxSEVdRvTNIHc1JJJO61RO0JYMWxkcz7Qp6EFQ3
yXnY3VIpQvldW3RDWHD5gCbVDXrmlO7Aau4CruLQTIGof5BTJ7TkvdBtzAA5RymwMtbYH52a6k/Q
W3RDSK5KEn/y8FGA/F8DTQeS/aUTCaRv0DWOkb2Jl/OCQ6zFyDv5a4vGA1NBrFSM7CUI0A6aoUCp
6BFyNjMbD+lIA1eD/BqfTc5g7LpZrMauL66PHGQR+k8BmxCz9lKDmeRt7ChmDSGRsmxu9RBUuMTI
3qkCYh7amYDVHa0dbnX+NtZryK2Ekb0TxbSQMYPpJj32ej7yvYTNQwi8nyQ+3qpebN4SCB0dh7G/
XZfmnOZBNmgY2usbWQtLrXXG0A46JC3ya6aSkIMEQ3tJgEMXZGYphi6i+EmuY1Th9gtCAGLw6wX4
ryquaETXyKQrT5C1m+4SyPndloEpO0b3wnHGzb/AroMe84I85OWXIR9DylwY2QtHQJQydHI7irfR
fKORuJ+gwpGGPO0wuBeRhmhOTN6i8yeLZzyiDy6Zwza3j66isGBpywxD91BBceQixyBTL0zaC0io
I4CME2Fk2pKnKVIQ3CAhlw2G9iKyZ7btHbpC0FPtzpAvq8ok8MD2IVRpR7ShNc2PqyE/o6G/5JZ8
Dzr7fPyUYnawSVSXp0yZ9LFVG3R01v2V/Xfdwb8liCTx4VNU74p2teAnANim+ZhkG4EFnN57coBG
Mfs77Cd40ZnBSjxCqZWduNjMjSYZeSdmbl+De1+D5U8/wgvPwvUxlI8IdKChHvTIicog+pNHH8Im
74UoKOYSklwrO+VLKg4ZTI+qYVyDXF3wAbwY7VraFAxKESchoWu16Kg/bFBcOIXN3b83Jwe9ubEv
TmW76/s2YvvjxPJ//nvwl/aOF6mNApCm6CeIf8Kp/A0uu3W6YfPE0gOp4zlw93sxq0kDMq4gOA6K
6KZo7CNsv4POsNgHStFYG9AE+uyUUj0jAZ3FHZjLybf/Xp0/b8r4N6BUr7syhUDtaUv6jZ7hSpYX
tyOBSHnIi4XEPlZKxivtIf6XnzIJ2VHX8vIZUuE0KOOKfbhUCjUy+GwtmH6f3Aykn6sxCzsOYh8p
JSgUCmdqcqhGR5DAh5DWqRhfq07/eVfGpReuEJBfjUlLfNVpzMmNhgZcf5NNAvqD3KbJ8hz2eb24
BXoncX1KspOw7ty0wOtbBZp72OB+2LJEM1SToTopaxj3ZUPeQEBNQ645bHwvcmcUklq9Y41kAiRZ
TemhlahrhA3uRewGSNaUDRsmP5urmkZ3gKZuELqGxD5qSqQQX3HQ0jkpTtZbPm/xRyJWSA8Hzd2H
TcnYJZYVGN5AvfiTim3ys89l/SVsdC8DHpIohflinJ2aVOqT01lUHkq9FdMxbHzvmrXlvuyD0MP7
Mm1gmJlDNG4hPKjXhqX3blnD+FUrdR3eFxZZWd22sBTNwyg8GN0LWwadR9OjD/F+zqEsIFJz2Ob1
Nd7sC2exrzIVAzFVzlSmJzWQ7l5pElcQpwliW2PqXrRaYaGKAiGQSyra/q826sE5EF2QdzRG92J1
kKsGpYDZS6eBLe1SMVbtJE1QShz7mCmnl6Jp7ZiemJ6gV7xn8wmWGH8F7UcfMWUt4kc2ib0osjTH
fhf0gWZr4FHgQ6Zg7LxlU9GvUMZOZhDd0TjIp3oIypyQP/76oOSxcqZ1zl7KfKUVqgQQ9mVBUh0k
9iWkZFaCdLTX6QlNgo8gZn2DfGTYGeMjpdJB5xrQnfIC4bHbrQRDMJQIh3l7QWrFvvIp4ctFG9Ne
pTLjI3eQZg3bLt6VOrXohztizGUmk4TU6Ro9qtLOYemSj5VqCpqssZvNJYse6+Vv3ofQtrEmXnza
MWtZPUKgXZTJPzGl46ldizFwF3p36YpK61p33FzqhJ5gb/CUiyYsB/BBUinNthny7xgairwz57cq
S4PqU7GPkjIbnG14t+oL0K+nekf7tFkj9soVfb3Mfn/sxT5OCqchq/OZaeySsbS3K2SEI/jYggJa
QcYz6wBjp0tzCdqSvouxgrXCsNpRX3Sp3pnkqgBNRViG7WOnhJ2TmHexujS5e+Ms4KQWJkVhseTD
p4zu235YE3XJ6gHGC/UeVybpws4YH0MFCfdocJvUFzOVS9Ub93XOSJD/DYl98aiJt3BJgOnGpdcr
dMxLoh6JSrewaPUNYFlE8YjPmLrAC71fDjld4M8KOSxI0IftGC9iaxKnpczkfAEDtj+UrlkqkuZh
29FHUgkU85pkItlFOcAmsz6jh5wUYamAj6Xq8eQzxrXrJRHlUS+wphiTsAPBB1IZWNvBBaOdLrTe
0lNTUnsgFkLtQUvug6nyVloI9U7qMhXqYS6vgptZF6RlRmIfSkUh0p7CpG2FrVFTtddGqg1y4cDQ
3m3qWG66gZr10rXldNBNnRxcVoQwRjG4d5nmOB0TGEaoS5JEHA5VS2E+14Vev4eteeqlR3SydK5H
dVHIFlnCGTwAIJ8aNrh3pQ4DeMzW8PQyTFacsg7CdHwMHt2L0LGflqbTjFxWqFVWEAD6ghzmZ9DM
fTAVQI5btG1pehkt0xBLLP4eNPsaNjb7dckdh5asWjJy2dkiqmgtf4x1E1ZCjX1AlYrA8tgXPl3k
PsWiWg0X79qYbqQKm/z1Nv9Xf8amUQphp3S62K74e5brdmwYHBLCBs9/HTwzGsrtOpkuYoeySnsV
OmCqDRzci1Kb5PU0xa1CfgcWD54zsDlLpyBpCRL7gKqo0BNZFNYlipNPkZJdlfT6NWe86xT/kCr5
clFijHiRwnjjMjaoXMM3AWTfbQ88vnw8VcOXpWzhGn4R87JWkRtiyMGncdih7oOpsiUi2ercdNls
8jbjKjtN8HEMO2B8LNVGcwKw7TjjUEfptHTufVbMLmzD+FAq3mPGLpfyAm1fdcvYAu3soQksZfgq
UehrcLsTMl/SOf+ZG9t0z/Mut+5dUCj5UCoO0Wo2NfN4cZ1bK5hX/p2RNQioQmIfSQUo0LC1arcX
yLnD6iUdmRaHsoALeeB39WLVJHiKZbXcL3ua/pwaNZ70Bn+dsKXxbtQNUhh860d5Me249/DQGbJK
N438HjZ8+ushBr6wycuxHS8JaeeDu2KeDQ+zHsfSe1dqvg+LJrkeL9rtb00LKUbS2ldEEl44ZnxH
23qj8YR7b7g45GB4rg7VXMDdImhZfOhUC65wNrZ8uJB9aA4DENY3MKMJUhJAau7dqfCUnZxNsSyT
iN4tM6yG9CTqsBe2j5xqZhqbFA7Il4SDp1nhXuUncC+gLxa2NN6dCjKZwPlV9BeUrOG9N5ey0vAL
Chzdu1RVKiYK7+j+QjsLYxbChmM2h+5HH4YEm3G3Qxikufy/VF3n+6c6DRIexUf1AhW+8aUxOmsu
yboOP4lb+feSwbgkbNW9OK1Z1BpapPXligVxCdobnY7CMFQwrP31EHCwSHNS7vVljcn9WC7f2m79
+N/zTuL8/6iSPyQEPiQph2vwblUE8zaZ0GY+OvRqhEXTlrN0PdBocXC141mTbawaUg1/KtiuRaxX
MBvDbkhQS2ym/mEB/mVWh6xt15hVizJl+5TAXnPRBzHJjJ7mcStbkCB400KBAhZs3c9tqVlqgPrN
JR5R8L2bYcXU5qYxiOo8m+r7pezzkt6xMdXJZ1h9ROWbZIX/FADsE0T5fsis0woY2TGitiITdAq+
QKJuIF/jqGYkrQrwi+29yxeenuCHkyQfBJxu5Kmnra0Pli+mPuQwHD1Z+Bvfp0lZl8+2ycb5xPNZ
lVWjdW7f2ZXu5H7deN6gTDiY4hMDEwrGNn2DWkcTwXXr5GzfSlVlgpHuscv3cjnDZGqJgV+MGbuN
4FSH+wG65v0xySF2eSiXNl3gNHpl5BCYaY0PjS2n7KwXqdNz3rR0OjNoILubRLQLP05QgxGPQm7l
ftxaeNHcQRBmaCr81y1/LEGMQ+0l6TN1B6O2Nj+M0CMCxZSkOnoyNbw6z+vVILFSZTJ/XyaQIc9F
aXN2KLvW5Pfl3uuocpaMRgDROcRJxZkapue03lt4mBI97LewWMkYOyRpv8Ppe+SwYj1Ll3Ti05ou
mfnZ4uQpII4tolzfjz2TaVHpXa52OKghpr05OaOa7CBVV44GB8iuIIuRA0uKQ4TCqBaCDay3U7NX
yQyNrHd48/FVV45HVj6hlZKwI/5ZxExFumQGF6AbwA945AVkKj6vg4qgg0qjvSk+k0UDQ/GEVlqn
n3r8LNofJrxd+uRIOUu2Bb5SaGN/I9Y2+s209mMEFUko+oCSW6qsM3CmHLf6nuoS22MyDdQsq3bv
luK9KcdVfEUiB2OS0wZbRFgNTtvI03sAlLMB+gctVDtRK2lEOZhjlk+dGioOScnibrFgkJ23vAAi
rQFyObmyPZJdTtUAhTpYU8Ph0B3qrutrW7U1fBzpDV1Z3RPwnugcf++Xpk2GysIqAE5xGuI9y89o
L/Y+vpkAuRhPIGBAbjruyDVeSUvot6SUq3uYHR2enJnkWEEmc+WV4GWaPRdwnAday9Cpxk7Ievk0
u7idTgsZdP2XJZmo72WmN3k2UK6NIKhRwCn4Df63Yj8ifrL0UWs95XdskxOkwNSsjKvEXNDizuZU
Ngdkopn6Cgfnkdy7Bsjhp3SDbV99APkiW6sm3pn5e2HEFabKJegYP6ZEETjEMsbQ7ZNjCm2cKqmx
9gt0MtcpqZSc6uivcW6m5mxdrcqDW9tye2RUX91INpvZYxEP7MYufZqMh53Tdn/Q8ExlVV72WTtW
rt4ILBl7mIDlhz5lqC6Cpp4AzwDXsx2PaQKP0ulLO5f1eJ+YuNy+5lq32RGenJsALE9I+k8CMczk
sNrJkksumYOsNZ5q0QjJwbKjb3itNrhflj0qLQ/tzrPxKS4h/vANNbuMn9G8YwM57Z3QsormCea7
NVGR+NGAcpkfucwzlMrTuZ1vMlprdeb7TJePU9ru5m08QEz/KcVF5lDGLc0AF0S9aEF+Gj7PYDyQ
DFDbCmUMZ28SV+/6h4uGTZ8oi5blre3I2v3sFrWT927maNkuqVzWW6H7SJ9KWJjZt3uZOvUU4yRk
dxQA7PivPY/y/IDbU82H2ZCrPXG3SXtbwJCvvW1qEXf3yQQlze9brUAbfYThTWwroKVqfku2LqUP
coxmieOAL1KeLczm9n/An4aDBx3grXVebczXb3G7kfSQwUYSLqYFTJ7q/UTgprDuj6Vsxv773FHo
Rh5GiHgCvQRz5/zrBGuy/Z6Vde6227JNCb/HSY1z9yhci7JXleULxRs9aaCtcuJQCZ+KA0TI3Xio
Z9g93a4ShmYfmCOEfdGdTlRz6vTW2K/ooDO0QGlM6+I4rGMTwd0t48X0liDAkzuyTXNxo9BNMs/K
5bV9WOB10JaH2sJd+W6tOXxmongj4+PuNtd8zBseuXuxpev8mDQ9WW/goJGvY6UHVBLg00HjZ7Ha
Zf/RwtjO3U8iL4b2yJLcZH/Jjc3m8yp215AjnYllaI1DCWGpshj8NGAY4doLV9YZgnQ3EjGuLvMk
pumYD+2wySqHzWoyVTVrTAdfxCxT76YtbcYT/FO1/R9H17YdJ64Fv0hrgbiJV6Av7vbdThznRctO
MkjiJoEQSF9/qs+at5nE427E1t5VtatUVfa7yqs01ovIqjiYW0pGaWbF78ue2uGA423NaZ9l4j7s
zkCb062MEQViptG+jXRd0RKQWCM2axwczJCJmckvfErvLiIeOrIdhCvDfoEFc5x8JqMt5SsYrRUi
YJ2zzd6NetQ3mNyVuq1xnwTVNwJKxPGRbV2J6Oc5QZ5MtyGkEAvP3cjkkfM28f/GwbbLFy/gRAO4
qktJ8SfqqVx/IN4ZdHBH4ti8IYYvdKrOplKHegXhMg81Bore3jmEJRRPeT5YbKsMsI1b/6aTh2l0
tSOTLv5qxQ73E7h87Ku5ajUhArdJMGwTFD1WIgC8mHuNlFdD0qmxoG9ZM288AssN88W3Yp6FOwYE
+E7PG8K+L7PNTJlWUqa2HRBq1bXxD7GG3NQuNdt4XWfYFnUVB+WBJFhUAFiMImZbedQzrRS+IptF
qj2Pap/T/5YckNFe91gKd6aeIwCxqtlb1VrUlhySIVL1lKryP5i/A2onGp7nJ0K8ip5x73h1RwJS
EC+sWM30b/Xx7ddQ+xAa9E6sbAqkFcr/ipwY/xuJsnn/14ehhy6x6HJeVsCaVdyAWZ7bI5LFV/fb
bmlMFkSZIr/zKFQZgfHvo3a4z5C42r8gRntsX7mE0GW6pTp24RBr6D0i+LSkar5Po9R0jxFys92p
sKXrnnVu6IDXP+XdL2QkU/QneR+JQ9aHcXyMyc6G0yTKPYJuurSbqznvFn8OiKl3labYtEG6Knj1
f4Pko3jXrUWLkzPn/BPcu2NIlpFLnhUjLhckcB4LM3b9ifidRNc25J7UK0GPV4/IbZ+B4IycfRZt
LOnBSz9lp6lVlPPKzAMe+4oubT8ksdr6U0S2lTyGAUauH9MKGuiwcHhQntJ41UsNO8qtfDFkHRny
15GP/hONVrR8xfjP/QHBs7i3kmkYxCfCWw29Yy6b5SmWJCvPWdjaLa4cbrcFfSMJQ/48o++OEJ9n
el9GdTtGScCzTlRxQW456adKzBYxSVWXSGgRKwjh8r3mWJXbDjSNdAGn1knYo6Ol9E0ocl8+ltj9
R2K6UxMWGSugqDen9iLZwfadWr3sRuPWYCohT4ChWP7MFTZOuwef9kmr7hcxTGy/BoktJxgraTz2
W4fVZnK5RIWV5T2SLELWYPbzy1LD0WD1SPqAub//V/o5Io+2naa+xL+KzFxHvZnIn2EYqWs6hEKz
ppsSnv/LxqKYTwiAjTSFCfuKFJXVmq2v19kP7JIIPQZRK0ocrULnw6cxlvs7rNz6XTbKJDt7yxEj
61/7bEBtrFRGM3e3IyhXH9bd4ALFdihusO+wTD6u4GnozFmmcYaOgMJW6MSCZrKZhv+bPC+3M4mF
+8Wpg0pbE9Vrz3lQNXJ2efIRrQmKVqxHPDf497P0jobWhc8VfjzymmASSl88upjuuM9rnkwnOi7O
X7u0tYivdpEmw6V3KzUX5+Od1enal5CZZ53NjugRhP9dDpNIauo2ak+0Sym31RCWHVOeg0/Ee9bL
iD/ghibRD0oZpXepAvnpaxaU9jXPemTIwRHLsIavWGE9QVnnNoMVdnS76GxtvBfHVifj/BTh+kaG
EvKWpYkreHRNtBKCBsweMLWFNaZgq3uwlKLDR6L3GwK1xrUGTIygbQ3ppcgQIzxu0ThV2BPEFt9m
I5FUBnkpNbYs598TIvlOYRUw1xdLJhpwb1FaAXfbH7N02m45tzkUBaR/INtWYGRjwr+OuKVfmb0R
dJnJkvjP6lU5PoL8islhLcYN6tsMj69tIr9G0Q9mSKLeFDrZ+CA840WtJzLFZ6YKo8d6mAoH26to
Se5Mq2aE1AKpME/jFM3/TDaUoNMVV49DZAZxi9Uuc4Fj4eekxjnJD+0ex+Mz8n1Mqg8ZCvl3KFRR
i+w2WSN7tlE061tXs8EU4hfNixmWq8IoU4U52vHTBziXx6dsSsUGSQAp2H/zzuY7t0P/FR/DyJx5
SFMx8v9yLAT8hyARCKuQGN5avExxHiLkBM/emu8tLnh/QL+m0o/bSKexRgat53O5jNzWNkf822uO
v0WxnbR4pG5mxYSuvV/cY9IWafu8YMBJ7/CSRIgri3PbYSF+bW+Mf0afFICsJK9bisayys04JT+N
SjZ3SjogI/VMnO0qnXbFdAvMLubxOsxjy9u6Q0DZV0iQuntPXJSP/+yAsF1WU4RwRpjic/2mE7M6
12ADTrgXpMMO7oB+QTtVra4IEE1qS+0bSVj2siN5fj6ppXfnRPZz3Ey4PKatMnhQFOyk3MQHmXoE
tee7QP8Td0uYOPoY2WG+jKd5u0c62xFRLMn+3PY8Fr7iScLNGyHOr8dt2sMAf86o+CiZHsbf8UZi
HE8F89QjIh1XWdN0KeYLLsRtflyHMvENyVOx1moguASqHnV5Pyv4eut7kyZxZ2rKdp+8zUhTJrgP
Fj9D6AQoZKgRaIt06aro5M4quyVp9EpKpOp9EteJ7hHB3TdP+8xj2dPt8YoF1RQleF2q0kfhsBrY
iSI0jPXn3AJ1eQzCbN39jAS3QykVzV+mubMGzZ1NyNEIhVG45kW55LhfKT4eQJ8t0HcyxHL8xxB3
zBG9IqMJxVZgQ/yOKrhzw/cDfwUfGJAOr1S0FuvJ0ShCkrGNZFirYl9zSOasMUqfuiShdznSuC2r
liJ0U9NGSQZPn02utNZm2qf7BUdF3AGpjxWKxRgrJDO7VZ9mzAfyVfZb6w9WLjEDO5YtPG6MKtsJ
qMqKLqstMXg8bKkdZb3EOdEVJqPikTKxdaB32Tyg6wCyBQn1vHamPW8FqhdMEYYhqwd0dOu1cCMO
OkxMuE4+kK6EJMC6i0MpPy1WkaIaEqAOh4MiP/w9jZB7/4qORnVPMU53fl8kpaomuN7etiw24Cq6
79rXBOHrG6ANNbCw3/O+pJcsxP1SwXBUZF0FDBvmXVWyj0U/1RLeocDNPYkEcI4AeSxsmGUBX1W9
I6WdxUjJq4FP6co4PfyHLO6VLQ2+EbYjlnO3ZXnaYtdul5JCfoow7Q6VCLc4R48lOSUNy0qdz1U2
zmv7IUmbjmeRk5k/DjT0g38YtcJ2VHVboIH2ThIJyEhiTv7tCjvP1QhZDswGZxTfaGEaBwXibl8j
mDr4M8ll1N11JV9w7oQMMeb8BDZzNWyZddLd9Qg2GX/GO9LBv1e4CvCpSguGEQ5Z8sWE1kW0pdbf
c0oB3TYKEwZSW7JlcuVFJEgaEs1II3B0uo93+W4C9tZ/hCyWpW3aMR/yj95zFux52MvIX/nOIyhv
snJOfI2sBEiVzlMgdLmkJsAsGss76F/+RFHaR/eShBBNdTbAf/fN8201yWHKUIdnzAHztHz2aM7I
P4CQRfQFzPFTbqiLUkF9o1KisTWqkMh9bLsSRs2JTtYqZAVg0BWkSHFgOgJHZHn6uE0Ops5BI6Oj
TP5kQ+trkkYSaYSo2ZiGA2YY2Yo61ZJXvE+f2S4fAh4DrXIKV1Yn1/kTeVdtrUXGXhNuu+ssFl5Z
l4rTQgPmeAS7jJVkcm6wiODPQLE+uhRpXsGu4YmWHRqdfSXJGRMLdrD2NX0H/xZFcASMyC88r/Ko
sLdfk9KOB7uZr2Wj5FFBZ3C3WEObuI2K05b0+/umFD7HhJ2fvGsBUPq9f5hDPla+n/7JPf7bWxru
AN2FSnH3PQrNSEVnlIlZWtfoTqQniVWeI5vtj9YYbFSW0MOvyBtB1SOwj17ve1L8pmGCyKn16d+V
7fialr48Rj4fTi4hv12/8Hon5GvEkTKVlbFoAi3ac9rqHrufTn2VY+BYmutRT+FwXfkpwuMJjvDG
tQO2tYcsaeC8Yv/sPJ8fY55GT05OtOlVFv3chrJ8VnEPmSvD3lQ1pLCXrLJ4svWQ3Io76f+se/Lm
iRxrNKoDFPF5qALK8T2UrPyyuRV1Eyvod+WmircSpjLXAOgLV3SfPtp1x7GxwKPGie/nMgrZGTfA
2uCu58esTBPM8HZuLHYscRa72R0AM7Vnm7kUA7v/3TvPXOUAhlYwHsYcvgx4wEuW7Wc4wHwXSZiu
NAbS7FSIXp0bv3I4Sz5hVyI9wcZc10hS9bWbHO8qnyaiqKK1pY+B2eTQGRmfOrqifNEYbZMsOPnJ
tJjO+BCyjoSfLumI7FvmN9YiETCRlzUvtgZrsqzBHn77Ynvpjpscp48ksqo9jCA2KnA1U21mmT8V
pddvLY+W61RIc6aeFw/oQ+EkOyAsAVEwm/6JJ5ec7Ygls5oO8XI1SC069hGcDqoISOgjd4AKSeCY
vryz3/HKfgGt0U2ql+xeDZH+HOY4+tvreHfNUCASrTIWdS9b5vl5QeJdDag8/q/T2GADmiWOG43s
A67c8ciWvTzsCqArRj8NzECUmAzI9JNGpL0LHZuA5PXxAe2i/otUqIZZtx6I07LBL4nv3E4X1Y35
t/Qz3JRdYU6q7MQ99fYzyxbyC9jzj56n4qx0pwGketwvTovRHUKS8rsituYR0CusWHIVFRnQ4aB4
k0q+w2CzDNlBRvtSIbGeXNJczzk6WM2mBnfGDr1hv6IjgNk+sq8ioCVVIab1ki0DrkOp3H9FBLqw
Nf1EqjFqk796kjs/JQrXbL2ufD6g7MgFio7OH+ZSo0yJqEzuHKbvi93bFfCd21EUkNrYhH6ZTxh3
599thPpWa2azU2mS+X5RKrkb8jZcS0FxS41lSb4nWGtGp34hrapazZ47bIXaSizpBPQSbd4ZceC3
b9M/FTqT7/EUs7sRQaX3SZHlOOJd9LF6WwDR2uMJ3bVyqmbK+n8+cIlghFQD6XBbzP+WZY57sh/6
e6OT/qVEGuF87G3u/yAtdwMhaK5LtwIaR65RUXdTV7QVRuMP31ux/xKg+PR157N8g5EB2ytWJul0
4Tn+L5eNo+V8xUw54zKBASTDXnVPPtssnpNTChDoqFQnrkbQ4YNsMf0mDG8kzWJzl7VJ9GH7ub0A
Zod6M+qK+ZcAW3YK++JfcxrY71HY+GsZR/PdFrP65d3ED4Chhy+04YjkgYXIfghoJMlZLva2lqDh
loz3D638scus/5O4HaIHJDFI2lVza4ZLXMThOQZVdIpQzc6kLUBwMJ7mD6Zb9ssIM84ZfjAjug4V
Ulcngbavu+PRMddwLYEOrPhi085NQ9s2ASRTyB2O1as9w9u7vHd4vuiotol0J4PmO//Fw97Rei/y
rb0GPcWHqUTzXa+M9e6hndQY34e2L74cysb0mnkNvGtsjYdRAi/8azuZ0dQA1/jfTXAksgwd7fVZ
xqaY61Gkzh/iXvL3Zafrt/bJNp0K/DZYj4nj7rULocP5D2X+zhI8Z9qKHEYG0mlYSwGCo+gQcxsO
+bCuqk6jNcuaDHKj4zjPxSEbbvNz5jPEXQ02P8IfpwQqugIp2bJs+OyX5Bbh4j2iUOLEnqZJCFNt
sRneQ4vQ1RRxo1uzTanqmhw5NTMYMHTvDVC4zlYsknz4WWCOyqvMUqyiD8w9451PYTsL3A7YafsI
yDO7wb35U9fp7m7ioX91umuLek9nPTSBT9NbTiL54EFQmIbrLj+k+Zp3B0CF4xlkBsA128Y5rigy
/YhdNrzryLfHFNfLCSpzPtbwv8QoaPOVHta1CBN4oShcsXCR/0mBWQG2EfnD3keTqPNtBeQ87tP2
BbsQOKIhJA0JbErItxYpXs0U5bJEqBxarWYKQGHOa5Az2NI54VGDOde8bXmY3EFyLrtaY3SpA+bj
wlTRRqCnLfvkxkQuexGBYh6Se4I5+8RKN2YXmL7rx1GvUdfEQxa1zy08TMKNMAh/WZIMJxT4qa22
3dtXTMCqppNVP6YeNBzsLRSm9SKZHtp+z0FuMdC01QZMuJKgbW0VL4wdFplBHVDAbvlxSCbMHSDd
zXTQGmukTdgm/WFwTDXgQGWKRs+SkbpH433P0nR+3zMssmLlNL+fpmXp32K5tyc/5xgaO/yOR2+E
fYFLqv8qyqL9HJY96tANYaACN5eLHb0i7+2hw8CGowJBusaOAcD/GrEjyZOkLDqgv0VUQbt12EGY
+XC/ziCDG6rn6NWTclB/9gQZrhIHJD/BZ6946GVG/iQG0fSV6Mftng4RByQTcBVXQ074scDs1mD5
ABR+FfVb92Fi5bdT6lTSYPOp/wqbAx2jO9jFVhDgloeEC5GcJ0XctwD98UQLF+0NFI2ZPS7Mx+sD
GDe41FCWIVZzol6+y1gJ2ML7qc8QQbqgQTQhX0IlbJ6qgxeZ/IKIij63FgDtkeDrC6dVTxPOXmFi
WNhFlsoGrJLQLzon/8U7oWjTprI8C/gUDHEt4KP3xyy5eS0cvDpPmCa6sx0G/TfficdrDAI5fuKg
60wFgFK6OgBWK5vRLfZXYpcRFLmHO3Ott7lbDwnofVDqXRihft9Rd1kN1mNlV6Xm4le6ZNA+8BhF
4AAlK3sU0SbVseui/WFlaeYB6obhv0G53FwEWKlLT3t1l6WAZwAMArK/28Ziq6OU9J++GGh+iWgZ
QMZkrWhWiUjiY7IASv/JTW+PJbXr35DOVlRQP2xdM0PeZquiTIbf+95iIbsA7tce4nZAo4ZoI/dy
87J7ySE//M91g/pQWSBNLsbwNIEGGKvS2bdQSP9tijJ7YVO4RcOWYTV3GAHZOYPYBx9YUKCgUXDL
BdHU+2eSz3CBQQMmkCdC4/mjXCN6mdCaK/Tbzr2Djtqmc8nLxFZrBuFjs3qRuzqORrJUI4jw8eBz
2FauNIOmxS3Jk3aGPcWUROeWi66FbxJGsmPW4aFXNgecxmVCYkyCon1zpm3/hdWZF7+1qWvk5iRa
Q5D25wUf9W8MSrseZ2bllU9DccJ9R35zP0DBGLEFi7xWrWeBoJs/dqAif5UszLdV7Tmdq3LZATjo
HkllhZMZBNuEd6jUik/vcRnKJ1BpfX4XQUi4N3xW2O2CtoCcNQgGSGJGbL5ByjzfJZvBAG4SwdWN
eVrFvx2y8nuSkpZdB2/ad0DI/BSNsX5i41yqw5hs9m1xwDEOPoIuulYrWo4G5dke4AIfX8YR5fwt
gMy6MpHo/YjQIQHBjEznpyKFX3JVyMQ/TJShT4G3XncjjEg7sodyK2FO0XV7i76NtWnfKKctO6gC
PPbZxUL29QYK/WWmdsQjQ1dA0Yu1/mcbge2pMeIMFzKnbrpDjmcYj/m0JMtxzfpS1MSuuND7Ab6v
ynLAETu2xl6jdqGQ5OxJeZ2XQWKGXAgGKp16hf1AUChOG/a9b2L6D6oL+wuC1aU9o6kuoIjI1+JD
wifhO22d+LMtQ3EBBGAfAsDm4YAIC19Wo4jIszFi+5fQQlwQ+R4dxLStj7itol95um1rpa2K9xp0
FRgH5NPQC5pQPA7KSEtr8BApBKezJf86kS0fHfMWI6TT04HjfoG/Z8AXDKKQZQ8Yb5ivsRU3fMq9
HHFHUdi61gVCNv7qUsXPjKapvuNsyF7anGLdpB8ScwUUVLoDuCCocuDLic5ygFbjgIgPlBGKZvzs
24w/Cdb77OgWhERUzmFKgS2UY2UVIB2pEirTJyyHmoNeoTWFEqfF64Gbk2cAl60soFXO+IWmSX7X
pmt4TUDj/iDzVGLg2XBSwTh+iV5qgBGWzZAozSUQ565V4sn30AuiZWa7fRjUbkNFIfZ5Ap+9iYPX
4MmXoNbL1nPzlXdheW63MsUXE4+2b8Ls8eZL1ekab4fu/xO0U0+AFxkSerb5DTwxObQmW4sqZikQ
7TzOQPPhtRcPS9INn8iACl9TxsozZLOARmgokFm3BPFI+jRNEcUxkOUQ4m4vX5TzufiK1yQ5c5Gu
F9uahP+QsNbOvyEywTZIj3zNw2IGOwLSH6nGNBPFf+KIpkPlxCBjDKEzDMh4FpMWpB3350SDQKxl
xvethniBnwBbpneRnkFhZJYbc0ZDiUyEftvv9w6je4YuGmotP8+XlOwOlZfx8o7mTDxFBij8SSUj
/TMRx34YeCCfCjYMT+jE/C+9huFGp0fTC0Cm8c1Yl62NHGV31ApJ8UjJhVda5dIufspsuvnjDNrr
55DwfjiMW5fjYPQCErhBPgXDxT+PENFmdXRoRrOIA0iC7ZgNOzwntpQP5ySs+TU2eX+YFCwidNbu
137g2RFIe1YFmAJ2GOY0bVBblzdEBbBrFiONEIqj6DBsLG2cjPdfZoy3oSn4+semxL/uCqP+hKDp
Wmmp/+W9hHUqQ8DRcwoNC/CrTo8P2OkaUfLgCkjOo0/wy1HYy0GksC8S64y5PgWuPyD8BsrQ7iSt
PdCmOoG666z1vGFmWId7/PwxrVuICYF0lJs5jzg3R5ejMeQyLt4N4hmudJA5sn1I8jtTS/k9Jma7
32L0bZAUkHMJzQSu+LQssCWbAjGEwWV7KGCyXZMRw7CEgd5LDz7uIhPF79BVyR9zjlsefzrHFT3i
hZHEfSKirj2SLmD0TAZ0lWXZ0gp0lLnOpbW/oo26UPUcWstKTd1e24JdRSL8UNOt5cgD6fNqJzvk
N2S5k8XunpdMgiOGKg7XLxVwOymhAs5s2GsKH7eKrfHPzsfpscBSOLQ9dKssLWAmsumAAJkhgqKo
gzmQSdvzYmFbVWzrBx/GovKdySvJi/gw57gsYxv/QJLY78LlP3Ddkx9rbn6AAjmWGcMyNU02UGpE
1RiD40rD8+6o99xfwg0dn6BReNWyU00Ut2mtYCsDLZw+F7eVLig94xqpIdsF0+ipNzn8fojA083t
b4oOuSazaZuStPNpBmFUG4NcmngxpprWzQEQ3iBug3qutrOSdRFBAlmI7G3EhFiJdi/Qk00OQfUR
35qVFdGlXNJHyKegC5237nkMKfLH1xB4M7DOqFMZbxyOY+QjXkgAE8S6OrUSwu15h1wEXmrVhOr7
uM+gEdK1+zlqAneDJb5GYf8756P+J8W2X+IEr0D5XnaIIkTec66fN9Jnr4NNtG1cmAqIUxl68eHW
QUZa0Fp6Hp+t8HtDAoXAcLekZnzLCMxmbfLXFpOXUAOYAICgS/4FGZPTvHqOHozS9MkT6DcQpbl/
5vHYY3EzxhURtTprHKQ68aHoeyTXQrdTQ84N6U7CXpJyw7hiQQpVg2jXz3Qqt+uszfJu2aa7m+Qb
Tub5aO8lduQatIrruUuxOlc7+A6K2pe2rLIZ6HclCE+fHbfuMI8S1PRyc4PbBH2Fyw+aPrg612yN
UHkozf9SNUIOO3nsUI2w1/81j1N6DzYofBd2aT+RUrGhcUQfXWrqf81dmr/jQt1BwMX95xLaNDrM
nUR23rDjOO2G+HtjJRRz4JDTp6Jf1pdep+FBL2AVSi63nTwK1+srXrflDOkf+DkyyKHSKP/oGVvH
/rLYKGiNMRS9gfu5Icsyf03jvT9qy8fDiNz3Q3zDJEsRzw94zPy5ZHaD2qr1792WsTPonfneI+ms
aPqxjH8lSW+fUVrFcxuYQSe0p93vaKR7Bb3fO+QryxUt34wOKZ3GOo8yIFXAvOZ3WViN4bYLSmIo
ZuUlMh0G/z1Kqak5lgvP8MDdMPb3/JhyQq5tirX0bC/dx+zJe+pL/w09UfKN0LL8P81d93cQAl1Y
PJL0uW89v0JMG70BdwjNBp0wupgd2rOg4/Tc5nL8uYXbhZgl8uBSn55HvnfX3Efd1aBxe4XpRnew
gNQvZBHdK2Vmut/A/78GMM7Xfd01COcuB7kMun1r+mKCbykQYLAuRuYRTLdjtx0W3Q/fXhfqlEBX
iqBxwWqW8XarAe2GatBEoedx2PtuoWh5vAnfHqLIIlYS7rC6aXMBj2E2YgTZ5EaOqsM/dUsWdUoF
Jc+l6DKYsYoSZ3HLQRkV3p+HNAWmsUES3A/T8ttPE32bksE+lGYZ36cRHjEVXHQgZmM8uTVeBSts
lU6BvXox3/BOCplDBUv45BcyJ7u5QgrfeA89Agg1GMTN3wzYSVEZXtz0xG5qWWVUVk64JSTlTVLs
KnscQIH0FWIIMODGEVSq/42wphneKAQPDHxasf20K1Lj76OsJPJb8KElB4iJAT2VIbfoDzpXDsdo
XLa+mjRCACFhZt0+HVm0m6e+twWUD7zATkgA9lCAElc2ab8hiwPjUhBjx7fMrzFUo1APzifQKm1S
EZ/MTYZ+DoeOW73TKjF66dEIQD7eUPwZ/xf8dJzzCgLSLH/26TSHGd/kuPnPAiPDPKFM7yt0gbJc
Y1mzovDqaQkrgYoX1G5Ir2mHFOSPbQtoIsCRd2Icqhby1rRRApGed2lhb5AMePvi6OGd1qwDy5/k
DZu6p6M0fSWoyMRjtsvU3YlxhAv9aRghDg7QAlA/PIh04/THMkuzTA00T/ly9bTcetxMmUoDaulg
4GI8o+TrEvKX7Qf8gaeoqNBoA/8Qrmj9i0vdBnknzYFC/ERa3NJdeVpCUqqWje/HlXbGPG6Yd9K2
Wgfql7jWdCyRbAi+cCDgaOct/8cJEuHrkGhifW0wStkaltXMv/kEWgdEvvZoBo9kI8tY1okPsPc9
Yljz3QZwbNBsbaYW6bDA4QEGdroJkNsqXCYTHW7iMZXB9hxKWCGLa6/YIMG7x+qmMCz3MVurxSuW
gLfBzwNzs+ZJHrvGbarc3I1r6Px9izOT4k2CnOo8qCC2A9DYcVBoWPcIv/oCBxx3yYEychwAOodD
YQHCn/I1HlijbJtsL3zQOSDEMRfdF2paALgLcUWty7bFrkQ/2t/M5OCZOSp0VkXxAIWORK5ZCWpf
xDK6Ixq2ANBIjGtUp7hr9NPSQmn7F03Q5PdqABkyPoEEDeUhSvF6HdTS0v7HvAAlfuXGzx5bs2B/
coDYg3Y1zJfY/OBirJP8W/r2fxydyXLkOLJFv4hmBMEB3AZj1piSUkppQ1PlwHkAwQn8+j7Ru7d4
Vl0VAgH36+dev/2J+oq3kkeYKeo+lmljXgmx0tMxj7slv7RBH6hTh6OdOR8SkHejG7nJvkHvh/F+
dvxiSdagV9G5hjOhmXCg/vXr6G+M+jT1YXdjsfTk00k4fXaKnLSR1GNZ65UnUq3X/Lkm5hpPcgof
oQ9M5UL1VMyKwHRAWZsd6hKHPbGPwJvVI8A5q8IScKXNu66pUv2+FTBPP29TKnvyJiHzk5JbapJu
bTgQlaga5yLJyaBzqfUintoslzN19dwx+hOql09b42U8kGuo6+XPWAsZvxImxb8sW2Ln5l8MjV9l
jFPqaGkPS+jP3g8Xual77DOE1GfV9mu8Q37u8pUdIQwXL+G0ToyESPik5cdis1EqHXIDtn30SxHm
p1SAuiWpB1b2Kw7yJk7MNkKnLzeu+eyF20qYuOMEYCHFJjXAYzYumfO0UfjSg/lW189eOYrs5OHT
X8+u74J/7OFOh/3KbsgqYU2vyl6bbpaU8rUutuYtaKqJ8iAdctWXd1rHKn6EuqiWf03UZemTm25d
818bZxhylmCZx4z5ctpiQb3NTpcwab2mqvckCMJYeKILu0NXtyvaE6yooQcwjAHI4Ws7T2eaW60v
6w9dMlT9kQpyfB/R8G22g8mI0n9ZvDXTtYwnin6xThkVRyP61V6caKr7yxrZNPzOe7jqr8yb8dOY
ZeBnXuZN+I/TDCm1FxOI8RlHDzN1V+aie1jHya1PmVlYrRw1gOKJaDJGVq2N1HTfd2MVnLNmKBfE
FHTOX73vckyHgK73fSidwbwzkLyrUWXbg64AnK+1cmgE29s6DD4dzaA7qAxmv8Lt+ZWPrmIeft+6
JRp8FjgDYsI0Qr+rq8uNlzEzNQuz4cR4kGA/Cs+L2v5awXkOt6GE7p1TSS9Gj19Dt/XHBuEAuCbr
l8a8UUuynHhmnZ++q2FKpjPjjwIyy7CD9rtvKh6gwS/H5ll2dTUmLdspMQW5siqWt5TV7t3erfL8
521Gv743xkbLq0cehfdAfbIx1GcrwYDPBMNZsQcMF8F40qPDcbDauv1vfu5SvPUkaZr/SCjMlD2s
mkb0OSvAnN5zwu7HKsnQNm7bADAxpPG921OT5btRDt5cJLotOfGlmbNiHwPByJD4NG8V2TlonW4W
e1UB5/CK5qX7UvcsYOBR9g02E5LumXUw96cxq7i3L7Pk47mIqv2syQk9NcWA4tJ7LrlDSIFPExx2
2CfSyUesI6Fx5/y7sYKPJvEyp3Hu+igu9xUBsvU7KgyiUwBdODGvNYxI3pgwKMFaklIs2wXzhg3f
gXzU+kgjvIxPPG8rS1ajGpEvSLTJpDrrSuefDBKCc+oA4x/5NSocM17rd/KpWwAsj3OmEC53TjFY
/lND6R0VGgCT7jVNoABU95tb0qgvrErRFOyifg5kexFd14VN4pbSZlfFgojiu+zauqCf8aqIUlO7
KaWuS6VPc4YnJr+DBovGu4XY47Y+pL2DmrnCNjZH4Ud1lhB7WLb389rmG+126lYQ58wf7mOnKQPm
E0wKk7nNarqzCbyBQ9U69dE3mYkumI1g6HYjh7EGgLJLhasMiLPZRW7Xpv0ZZzBfzzFmngETAvo+
/RfkfktUN2KVd8jo/koiLgkr/OmXZhvGpGazL5kleKBDoXeYyyaak9w41cfU9bdMUpo56AcHl2Si
qQCQZmVeSYxR0TBHV1TiLQJ6dLdhBQEyk3d1jTPqg8dacocylA1Z280gpGpMHm4FyD5ebOA6QZlE
aRa5XmI7L9u+64X7NWaEKxxbPYVixPtVoD/MTxjoGnPviUV1x6KG9XifGy6VuzJ0M8vhTL18uKYj
KsCl950tdBIOQk2VNYU4CDLPlvKUB8in55tDMD/13sA/qXfWrd3f2oLydycJCD+qotzEFbDaq059
5WxyO1RxFwZuAsBii1OOdFkldFKjvbNTi9MbaTE1zQnPGMjkfugjBqoANhHhElUpIip9hj9gmIDK
UFYAI7+9Zu7si3bGhplMR0tQv+RbxD9WL+h27/lKFtB/NM7zcFL5AB0f+VE+/Jj8rMgvKfSC/7BO
uDbp/EZn/qj9PBju8sXrMEvNRNIlfYVZkI9yRbtzzEa7s2XFisp+e3JDdnusiL82nedT2VR0XWyN
mnpxmSfRT1dGX7H7kGXdyDxCMhn7LiIZxfc1iUjNua8m4yZuuy7cu7kwxaupq63nRwcdx6kGtbXP
Y9m9B1jJvWemkF39HMXwjhvGYGF7/yTrfKivYbdZFSbFtsXdmQAUbz0MlJvtR9hNEugoHaLyT6ra
Okv3bGioa1ZZj/N81XFRhN8TPlL4gMxTzSMb3SEfd0NAP5QUE4g1BALxKm2/c/Mb93gWw2Axj9U6
tnoXRONtk/IK0wG75JU+FsY6bvHwHsDUxXTqHetzKEa3yzjZE//RmE30dOBwanHPg9nL/VZW2scq
1W7zz3CJHHGXzShZ5yFu3S44zLoX5aHQvXb2W8fe+cQvpqo/1Wm1jVBtihAy+mim8qvSYJx5PSGD
1UOq0quJp436u4rx/SQNlOVwsJVNx7M3ilCzSD305utmNTGMDJYYb88ll+Bzv6V5+xkwuHOOclA6
ZhK1mno3Cs1vZFLT4X+BV6oft6pa0p9dv8QyT1IWBTLTRP0d8LXxTIaPwczXnBSsmo+fnXIssbgA
KkX7ta4oitqCnvDCmr41fTK4aCmpom2cj7mZR6pIvEgKmHsEkTvNLpX9Hl75RkWNsnLjE5tIbf6s
55U92fBPJscY4aoWOApkyKZIfkHguPt6Grf6kuqOt6bkZWQm5vAvj68lIi5A5gyDMFpG08iPXOWb
eOq4GLnrLPUwjS0SCjjbaPW5st6cntIQ2B/DS5bnFGoccn8HIL12L7MzC383QwV496tn/y8pO436
6yOB+n9ShgjpTbUZnPyjzvlLXftwwDSC6l6tv1phl/66YGsKEx/1evlRUWu1f0EdGyijNLde+B90
IaLzGrRafA+FB8ZRKX/q3wL8xP0920fi6Fq4E4S2UtEqXtlbk2b1HgZVpL8k4EJ49SddMJ+Mc77s
Dg4v/8PAmJFRkmle8aeyKSZ+mcLUwVNeyrn1T/BJYuaCQYJXBzQaij5ydNy8cXeBz5lJ/EpCfe3R
+XPDEz2SgjHvc6CP8ublC5p/cMMhT5pGmW9/h6VumLu4SzTwLtSNv04XVysJOzSKoVkZ2Yz8WdI1
0t2H2jb5RjVa3o30qW7LCeMjfIh6J64P2gBn7d2VFYZpElBTt6dYhjy0bHroqyunvPtuu9WdzW5q
Y69C0S+QGXZU+G1xxXeOHehO9ZM3vrhjZdwdkD5qPkbL1f1pG8hujCkevrnp4OO5rMLjArS+iMS6
KdrEbsUFrqbjwPRW5kdfslb6MvIaxv6FB6JT4yGOIyICGVWzrC8+IdY2C6/rrHP3tOXjgqGWcVT2
4vDnoN3PZyZ7eBTrLn1dVrmcOlMUMJaUdD/SIEAVqBRz9W9mJW33L/bZxDsnnetlCnR/qafhV1sU
cc43H2AlP6M72sJNcMtJhlUovc4QnlbXdtMPqbvUu2+iJdJ3MyzrZ8b9ZE8Ax8jUth6GJenLaVx3
NnYwEyuQie0un6US35jKbkQI9jYaNJ9SpbuwFllnV9HMGwxrUCz9B3rjDWoZ+dD9nxlGOP8DcgtM
sncifI450qK/R/ij3odAvNEt1olQK1n7hibYrH350CzQbokAVoqh3ZfUV7+dUnUNhhzL180k2F8F
AzFuLdQaHeZ0UbsVnoiRfuZS5e8xA3TUaFNafM7z6AwfwyJb7NdRGk4M+Gu8PzQLdq1q3FReLg+p
2HqQ1DX3Ky9FdxjXju2k42xUw6iKA/9nKfwyTXK4NIINKmZYegIfN7Np9yZC3r8MxuK2qRtPuD99
ZWjTem7GzO76UBh59toxb+/cnH/5vaeVGc5bvnXqRQSWoccEK+yjhbZO/DM23ZjRaA06OqMghO67
RbSoLy7q2faD68+kejfQsGrI6JituJMRTf4WFXUTXMzglu7Fzi0sDYyJXmHBu2Y4jiOw3E9BnGT1
7cVYIs6Q277H9KtZxvs+EAypdnCWsc6PQQZE8brhSRyPNbF/KbWo6urmKQp9Pb1PHsmgL3XrD4b3
MXCq+Cz6yNv2qEdbkUiisftLbIuNtRSrEpgzVKXWE7bcME3kkIUrbjypDPdAO5bXWcA5HMTNh/IX
hDOHxMNlxzK1aLRvkuo5fZ9MNqGe9rkAdYGmdR8cEd0+584E6g8xCpMCQHZa9RRv2HvO6NhtfKCT
qqvPLg8tqc6usRk84uKZbDswr86e+qzwU5hKiZSwj7lWogvyjJ8Oe38ZneaPaqlMILbbNVDH0RYB
lqxJT0OwM06YrT97bOnVf1Xc1HBHjo4c2gFQE84Eyuvg3yBQk29sap+NB1nF26e7+Y8KazpAxrhj
RIPDUGG6+Qmxxjr/Rp9DhybQtp09qzgavMfYTE1ztW2X1ZcsNcIEBA52ubpjmu+mB8WvFRY7kVIW
oy8g7YAt5lTzGog3zuVVRvw38OYNpWSsMVfazr9nI5blIQIJX7OrA/F70+XSbbysCuv/Hc5OAAYQ
KibT+yAeqy4JMeWtv1xZMjoa+4UuNZeZd2jiYQi/Q8g5/zdxXwz0ytItvb2bx7YiMk4aj7fLQO2n
nnvzX2AHZzFW11Eag4gASRx57PKR8QLeIcJC8Nrsgfw6rF5+ymgOxySzfURgiA8Zkrgs4jlw/UTd
AIPwOKkeuneTmSTzPdj4ioin1HIPkj998F7DaOc2L6tTy9TXHltjJjQoLRv1x488roBbwsJUnqvC
dag6cuLj07zkztNN1jmfJboIaU69G2xIMLKFSVnUUP+u6jFQl0E2dcocA6CYmUw7518AOKjei42w
lOIrIIbjzl+3dIDTZFRyQDDogdRDbU366k0c3JeewvBBOF7YEdgR0rp1YgiDQ7TEpXPhcaIFEXPu
5j+J47b9yatCa57rOrDd+1KVAWg8MNzGsItG139ZWnzh0ObYt6ezLgUY31jILv7GxUw2zC4MqrjC
uTBl8gEdO43RdMpU/Qr71HzNW5DbhFFKsZwH8NJPyrxZvLgkjWRfdTmU9t5moYwtCq9Iv7IKbdTs
abia8RmHE/kWljU9M0JfZbxnbyaNIwlmdyo/SQ43U6JtzRu58xeViuyJEIwFmUXMGwKBWZz5FFDz
TowJDK/pqLwh3YeU33pPHEFq3pcuizAndUxAqcv5hO46v4em0TGZk4zgwzF7o+LmiPdtRx1mSiq7
vwxehuAtMr5rl32etlv/OcTIclBmoSbr4yDDsA5OgY2wNfNR55k8S7UF1LooQ251zqICetJYnrJj
PiMD7fjTwMWoDf7wzU/rqduLOAzHu3iSvsca7raPn2hrB5Z6BMhHzP5m+o6EnxWoPvGxG4bdsds2
z1cXTygt/qxmblY4uQiy6hybre4feQ/tkB9ZLtn3Z9db++iDmlqML5lfRiPBAHB+8oPcoDn4BRW6
1P+4OPAmxt62HEjJ27wzYBH26xXlX7+Gru8OP9ys83nm+M8TOwpUv99PLuXwf2NT+dVvwVC++LSc
U9SYmC3a96NHXMqJM9h65xTVJLhwc8Z7YAGUeQxItqzPkQX+vDRY3whT8TKGbg/kZYzF1SeSZXiz
VSgGceIOq3mllRvilYa03wStejfw9Ees0vbx9xGlcN9V/GUOXOoOU1OXsLnHKQIyflJVrqJkC/XQ
v/X8bMxYx8UU8jcxyY1HOn1dh0fYp7DauyjO87dMSY34SqsgHu5IfogyJChVRc1uwY02/e1yepbf
yMp+OyRIyhQj6dJmiEbxUMxgbQxFr8zt1N3ET6CT2z+/+43DnvCHek5pI5xKtJghnNjCmqgxbJmM
L/HEZdcFoq4LbOEkxMLoLsYjbm4Nb2sjCLPA7jFMC0vmGxgL5+I7CzcOxlXcuIzfBn0oeHYj7Oaq
w/vIi27QlKjt0/GQLQC732Wd56EhUYio//tibNqb31xh3PnppBhnEYTGmLEbDKh79T3Sb5ISiize
Z0aji2QMl/vnnv6QDbTkgFQOPnEmiPqxi3FM32xAuCeDa6pv9viDrHjWLnFaLv5XEPlj/nO1M76o
pR9K9svkON+v6xoLDF1zbEAIkUkk6T+wPQWfxcIzAchdrtXtTsLtuw3mzDgMeqHIQ+mctnY102El
XXSyhzKYB3e9AA4Q0nUot0WmR+CUNLyWhrRn+FHsvAdO6oZvKcSH/neLoQH/Mw0PyB7QkDwGfBm1
a4eEyKJcHSW7t4YfKOZquHpSxub3HC5F91jZGf0pncfY3WdcrWWyyCIPfgTtxDR4pX8p/+i+ilCL
KrL2Hl3WDsenNc2AQXdycw2zhNrRXBu+467BAQueH+4ZIaYTPp+5Tn8UesyHnaacUS+oYeOws6Wp
5NGuqJKfTBPqjgwkx6PEAuSRq6CvXWb/b1iB4B3gD7L2MRyKSZ4FzMJdIYL1o9pWqw5tTc7+aW69
oHpyqsib9pPfDP7J3FDAF4MuyaC36z0HDJof34HScrLmmPqIuG+dHCqGdRIvG4SQM5oPzpTMXisJ
OJm0DaBXBhbH2dLQxIqiJGsR5c9t7aajhjXA9HxcbDA/FtScXhIFaTUcxi1qxl+VYDlbIqqyxKgy
66IiQ6OzOf1yMC48BL5bBf2jKblnwdBBQef9lqPG7fHx0fw3pi1jOjfEyyUCx7Zr+StSyxBcxxzo
7Q+Ip6HlU5KU6H43yEGW/2LPTu55RdVoodEsOQ0s39VgdvUtIB+fRY5GCqmvW4zCoenk+FhzPea4
xBzhv9tYBSSJRS6ETarDfn0nPyFy4p0WjPyfaZ0ZqjKPSEV6cXC4zMdqJhm8SGqTCcAlbxvrLyqb
AZ8DwzC/fp7RiZZ3qsigbeD624iFw7zdpjne8if4wTAmt96pI2uoOUSrg/6JBagcn2I3YEDGtx3y
wtEsEyvhtV725YEhprstz9PV4RTQe+6jqF7q7NR4WnSPnPMl/hxuM7f3eajzojlaRiwxG+dI8OrV
0RNlZ+5S8gZdp7i2WqfFeIn9BbSQBV1YZe753BnygWF1wsX+VPN1WUbFvF60Uu5hS2vTPqYNM71E
kbjybysdtjvgVGgehtkrSJHJEV2ZcQ8RzsQDhJv8h/Ww+kcMUjmAPWKVSzfEXOrADBWb3B8SWO4U
OQXXuZ+4C+IwzR7URHraERcdZCgjS+3oxJZh+uHYSMJh41Xenj3SjNoNnVCr4XPk6kc/oLvNhGDu
CdeQEfONe7KlP9e2fED1sXY3p1buQZvAgPtQmvS+gBIKLyNLmv7DeoxSkd1K6l+TUb7YOV4eP4jY
/qTUB0CphCu+a8sMdDeT4SAOJiA5dFZCvOZ+UH5lFENz4jdd+UpWBNDzULb6KRtceU3jgpy6pmP/
KQVAFbzP3tDIZOG4laeRDAiZ77S/1PtBhQ3MSBBU/qedB2fEncsXeKmbKeYw8jbztbNCKsqcPe98
Q/y1dFfcc9KfTLrf3DF62boyzI9tDMeG8cwz+wppWD2qydl+sSk6ZPSBwbLAflqsX6xzoIrxWBZ6
0EozUm6b9gmQVyRsTgoPaVQyi0i5usB+szq7R6JkQCBSPd033lzfgX7MhEUUq612Yz9Nx8Io8zsm
docabSMQJlfdY9ZXwb7HTH9aidHN0HJLbY9otPBrq3CjlZm7I4qXabbW/x2M41qcxziLbOJQgD57
SGV7Cnl4ltBBqluCtfETAjR43IiEMw8WTXwtdqSckIU2kwYIXaOwtei6ZNixRel6lTScX04U9Uev
8+JfrSumuyW1zkqA1WK+aRDkZx0qY499MBh98pyilwXZ3/ngbTvaquUxyHE0HeZmaoI3RkdO9+Rs
XGffW9OyXZwN2YtYs4ODKNP/dzMskBjeOI1PctpUbYJal4QcPDA2c9GVfIZg4k0HAmtpVcOWJmsZ
qr3pRYHrry38fD/TkqBX4pIaEi0xmzxO6PbYyTZ3mX/YmfAwGn2i205T0M9PK2z/QjurHGqGMPa8
8V5xJ/+tgxlvcyOWSR10ns3mMPdGPm+9H511sQT+IcLqf53CQJN9RLGIzoLpmpSa+p74wm56yPmf
sgy23HGkmVh9ch6brLiUpT9G11GGyERos7V47G7PEqHdrCXzUBCa7kyf0vXva9Qv5Ig0ZclUtihc
79BC++y1R9patIOYLNeTi7rrPxmTjtEJL4x9beWKoMfptNU+vkWlH1uPJ+QUduGWndgV5naPyI7w
3Tt4uXD9JDFhivyErRas+6E24aBtaoBbVlZX1y1b8pDYlNx56bKMADZL68kuzq7cwKxGl8QLJNSi
/YXTPuDjyMigSoxbOlgyulW8F7Qad23lN3/drNjKXe8FpJxEWR2fMsevz62zUEhL33Q/lMdecGj7
4n4Zyuw4RrF41W5AL9jX+HZBX5B3k5y/5nWqrT36K7TTD8IALVZpY8Q6IzTRbV29TZPsgekXAHCF
vXJ/RqCz/EnnkK2h0RIO4H+8ClgOvFDY37TKW3NIQ4udhQL9zd108RKtYfWPESmRQDDN4Z4GOBZ/
+7hefabIQyckC9hDwpqY1bXYV/+hsjhcPGSASv+ZLCuakgQ5vc6wv5WZ95pR5qaJhubxz/DFfv+o
ED0d5jSMmL8sd+cKriZm94+IHcIX9n3v3fqfbaycu80Ga/+LxhgVg3ga3sSVWmX9si0q1q5YjP1E
NKvzA73IVPyrYmwUh66bXP+MDWMlpFCncHeeMRh4tTvRQU60YL8yzOnParspwV5nOK6UsuIEAhz+
3Ug8ZPJAt3JclnRBSyjzHz7gCQFcYkiZ75SOzd8KW+efWWSWn6QhtVe39otXwCtyJZFu8Na5yFRJ
2vW3OnEk9WoWRfSSw441u86rVLtXflMDn6txaqBLYvcqeflIXqhWl3RSBtpTkhKJt8e4oAhPYYIz
MGZrENDxh1b1eWtx2RzTosXDRWgAsC0pz/u21t5rG2CK64ZyO7m08ZIh2QDz0CMFQUrQU1dEVuAv
/ixGn1kLBC//wUiA9uy0TQ9qwcd8nLZ2Cg5ps06vq7cVf0Mn54JVRSihq7qUBI8NeXA4MDPELTit
S+veT1g9zgPd5WXhA58JaMpyivjUhN508hhj75s51j69su4i9WOZOqI5dKQjEtY6J73Rg6hvH1z/
/bUMKf/ieijrH7pvZHSZAMT57LMl+42WCJuZFHWsxAlrBqPTXbyWxaZxn9IYhAdG+V1zCDLSAk9Q
09xaRBoXV4Ght5qPWi15OZ7drpGDk3TFVvjO0fpRGI3HIi8XAX2DLBmcWzyTP9bUCZ6aHKN/VlKP
J/i2JPzqEIAumEsWtuE4kXPlT/NJlfSFGEKK+k9B2EsKPHaLMg3wUzR6V2W2+g+OnuE00ElJVHmL
LK4+qzmYu8O8Fig6cdG/xDGhNknf6qn+qysCTL7iAkDBK4kphOkk/OlrBM2RksGTwtkdest3nTuu
ulVVHEqadPPQ0jD92mb6OKa8vT62Tbzmb2SnevFHnLvttzO2dMqxssxbCsJcMedkVNHsuM0YpBEz
uGtZsZI/VmmoLjPpnwtOTNP1Z+hrTxBb0+YZRGuEd3eTeNRZBWLn+s/ItPXB62xYntMuTB1GmiGn
81T7syETrAfHCKnKz7iLzENhRTCdZztvzgOF5obvUxQm2iluO34dE4LEy23DcNOqSGEPAwv4WCZB
IJkru/Ii2Y4JAWwErpHAmefdMHpxc8jENGNedvry1CnDZrGqhMRBmeycv6SlTkcyjiLGR9HWU5s0
tjqObmPlsfLKWxBDG/7thFPIE1w9AzqfU/0gl5kZDpP8VR5L4S8vIybZe0e32ZGOKXsviCpEWw6V
fInyLfvjQte9hSXC4Y62cTnqeZkfg4ZU6hNfHasOMan0gHyDOs0O8Bs8bNF/9MQ2LAQIDfbzBjmu
V+7pjKE0Q9YzFlDtHJZtc49lWwXNo2zmFiDZ3arxsWSSvO7GcZnYeephUSLhr0sjkjhrxl/MYP6L
nUD+Y/VXy13iaHUCY3DaR7/TDqwMUnG2H+q5w9sdD8xEalMpfVJRSzGZhm783igWMzwZ7XU/5m2K
nGM7+/F74ELqo8SYdc+X5lq4Sye8J2sPX1wUDBxDkHDnyPAhe1hTYZ/bFRR7X6qpKo5TYbU4auYi
bZjQVdOtSL+JXuI+0vADC5TkAzbgEcEcL1RXQ3bPRJwu+GIhLskjIZAw2vnE1hDhnk6DH58NWW7o
76kZq7FMcg/TPJjIFubptb0pbDsDWS3wFxaIltc1X7aQO83GQ3wFEmmWpwBD2Z+YEmDbaRJZx7Mz
5MEZS/80OrsunuX0awOsjVEmAsYDh210puxcmlg1l6Fbe/mzHd31HNINPzXKX9p7/oDMWfx+wWE2
Nf27oXg412vDMD3DvHTulEfBj+0RkNbpMspVYadh3+GheCD1zN8IZ4qW7ngjHK7oKGq5RH3g/aZg
XCiDOMNTsk5esdDfzoj4rBcz8hAORFTeFxRMf9Mw5MZVgdNiyLcBBVQ3ma9ekih1WHqScdMIofjg
mXqdfw70CLyf6bK++k0fzNcBc2v8Sn26bhcV2xX3hZzrD5qpSSZBHhXjA42999u6y3RvML3MYEeC
9zuq+/i9LT2GZuMUtlweQV7/1EF8G1yugs+7Q/2/ma2ajCdSD4ar13gfLP+Ir1nnctalsMEGQNoF
7C8p8zNJGtudwlB7LIOGGk2tvPlXAjZmzNJ5Drh6i9HgOVWVH7ymKQsAd7LzSsAyOr2vBufvnrXE
yz4opXzB/lnodxc1/qLb292RAxTcRbEr5692CKq3cilzyUR5q++Vlf1D4ccLbBnWmsQFQKbOLfkI
maNhwYybbDfLXj1M7VZGd3G9aHpDd/vTb7hXLRX7iUzF/gO/2fJd5UQa3ALQAKXpZHout4xCjGiz
+tKWmavvm3GEgJ3Hzf9JDkQssfmM4aH1txaF2o1uvDH/N0WXzZz1KMhruYRONbo9Xjgw6n9aZlPi
0sRiGJ7q3DBLh7ff545Ep0oAThb/Dm8H2a74kxuXynW26qGSoLPxRdNsjv3H1s8cCS5Xlt+dBPxE
jdunMgAUhpwVc80gL6u3kQg1lxgcoMvrGDczOi7Pxn0B8oF9KSYY2HHSQj1CZqThZU5jVe+t1uRc
C6IqmDmJufyVzkPzF0kVE3yL8SG6+mHVtFekqzD+AvxueUXILcjzz3xBjznx92L/ke+W5teAKfdl
wo3Z7AKb2viI02xUVyLAPfUR9v3WrP/V28hyVvLUUMW2E0tNRMOHXm0d1ZCkJMDkoAc004jAuOBm
CFtk3FRERpUWIc/ZO/i417MZpQj39UIa0jGItGJTB27EQDwXMDnuk09N3OxqQnzXU7Y29lJ6LuIB
UU31cYk4/PtlYsLDIMM1gqhW0gcICQr7Pznx+dfWQvzsGlMt6wdPiScvYV/yFaEyM7iMekwduyLb
wumupIkxT0Qvj87LKGFUrou7yPuOX5zIOEQKfcHJqA2zI4/ZRpO6ajxF/H+bD0fnbfxfKkrdxUcp
6eIYMcTNBSY0xZgI/r2XldOvX8taGXunxpvSSGImSdFFlrUPcc7B+GxTARez+Y7/S9a0zUnrDJAG
S1X9CyC2nOegoEt4nisKtittjsFnUEwCT31vi2bce5NvHsHxy9eejTD9T/oqikZytt/HSagOq22E
BmW7aCFvBvVHPnkIxNm+xgdoCMLlZL2pTZBynpXt+ABRiZBR9ht1Xu6+/I+jM2uKVFmj6C8iAhJI
4LXmwVLbsfWFaI/KPCSQJPDr7+K+3BtxultLrMr8hr3XbjhE0S1QOL9ZbVhzCrsmijJgmZb0PRAl
OPE3fQupIGSSerJcNIWTSdrxYqJuti/IfeUlxbrxHCPyvLYTertgHPxhM3fD/KFkNNcE5lYdfVmT
Yt3kk6b/pllsX5KhJUKvHJc/JBoD8lojUQgPAPxxAMmLk44aLcfVTNO7nUvVPjhdaI4gL8WNZRQC
UMgzaXqgS4vf8yDhbGTjr96nZCwuFs9B7QBF01SAwevyS8Hc+NNOdCO3FcFmB6B10YGSczQ7S4Z5
EGK2GcJz63AdtWRZXUxoRfuaBmbVZGhx0PCh851TWN1OKh+diz3RMlwaooCWc4Ii9ViOjBZB5udJ
t1uStjnRLqpnVlAZilmVM0POoss4hAx5Z1t8oCxOwO7TjDtPng+3UprYr68T9QkDJ2cx2SGqWo1S
01A/Bu6SYB6IUd4FTCiWs+56Jpt4SWSKfjRaP+E5geL3jLIoTkt4f7cCMo/e4nrBccqxbN+J0U9/
nDpQVOnaUQEjRFd6m4YsULGXRC/8DLMjHkMGvO0xTvLhBSwkxym0C7I2cFjyjkoHbR5wyK4Mirkm
6Q98rdrUeLD3ULq6rNvip1Vuu9EWCvf3OiNC4bEYLa4VI90g3Edp7uegIBzRbNrI4bWFltdeAO6y
7ii6qCLsyKXlIhxueosBw+/9xaqwLqLP2C0kYOcn8PjIcdzSqpY7JBI41BsrMXspVXaH7A/L0jzM
Z5eK6nFF9IqtyOP+vwTPjbPDsCE/6Sv9GP5X4B4Fi3/A3UPOGVsHefuCzNc+eZrMj80A/eIw0/yU
uMVHFDQyiax0O1pRAmURikO1Q/npVyRoRP3FS7zh1xK1/tDgW071hKJI8SX3OBaS1z5S4iARCV9H
YGTPLG6jN8Qx9HuKHdEeFU1/mxzeXWwkcE5zPrBiTGIsRJmFkpiKJMNrLNL+yaIS2EJ6xzgEy8l/
Y8CD9neM/Hzd58Vgwu2a0zIIbIqkmA/gnsyP5IyYO7ty8JOjPsAuS2953Y64GqEMYwbD8fIdpvl8
6QIsiMC6R/e88GF4C/ykU/cBGrtziqe+5W1qOZ+9FbrtvQ3E47fIaxtau+PMyB1VPhzrKo4ffOi+
BB8Iwbi5mo74CtmoNFix91Xi9Ml2rhETbSs74MM6J8Or62IpgpeWIv2djcuzqBP/lflq9zMUY7f3
IAH9dVXDJ7FG04xXG/1Nsk3h7LIixKz2p2DmKze1E7q7AclrwQCZ1SkTNLe+hClSKowDzXjyGgIK
4KK4v4gtbW6vbqI1QruTQi1tOze4U3Wv70If29xD7rL4OPIhmyyUTjCbNxUv9NkthuCErVZdcXnx
ndrIcl+zUTHgpiJnz8/LEt8NnnrEYGXlHFq4uCkDaeRFG7sJvcMw9epsxmBWSElVk/tHFGLWGdxU
OH3H1TDyrbgcixAMZCOPUeunaY3GkinLjMAX4Sk6bWItipkys1h4vgBstsMQ+Wd6kTl4yLBqGI6K
pn2yB7Ya296QxFLMWWj2NTRHd58Nrm0fSTZg74kCGWkgU58g2XdosZjWCeQyrlSTw5CKGjTvlOTg
woulj2iFl/4sAILygR3Q1+y4ZbhCYUCOpyLS65nKBvc9jtBmHJaqLx/xb9inKCNgEy1auCRn2E3q
nLg2Kh9aTtopk/X5X4Wy9L7yQB8cQ1otHx4sA2SpdzhBbdgfcQmSkJPIQVF0ofhwzWX067k8JXWT
Wgfm/b39D7Vobm+jzhcfZNEkw448hAH0Fll5Pm5g+iTOi6KZzgAWouBxJbKrl2lqq5w9Yt/549uc
WdDvkKszM9q2mIZYNkrh/iLkNo84xPHLQB4N08uIQHZ4Wm/nM4gCYDGlss3X0rOpx1qnzJNBu9Jd
9FBwRSu7+Mxbkx4rRrV6W49+Ym26XhTlYykFFDBFjnW1KSqgu0c2T3G6mRjSbkrXs6d7Q/rDPg1D
sIaAbNIEBAMandUjEXFWUwBjnQsz/R6WaQOCu2nsgw/qyAap4811greRY4w1SGi/Juhabi3M0gem
wJTWOKlbSq+BbsXhrfdnViJ8tftBPXDa0RGy1jM/VeqWVwmoD+oYQ7hmR9xOk+wQ7fjFPnNIq7hl
aUNnq+jFzroE8HLQqSvtE7NTSOO4yaxriF/wyFmbfgiaKOazA5EpEuOqvqN3QxIt6nZ4QSqcI7aO
epYTs/Hvhzpyn0BFeYi1wrm5K5y5sY5RUUTFHQ2AGU5B3Lb7AmFH/8U4ekHGg6XoypXpmzMusKjf
+mDIHoCvtvkWNSXO8gq9Q7XvO1PQiwRpzI68pfFdTqGAd0Kl23rd3tEyBujD5u/QNOMc0DiDAFrh
jgzifRoknNxUbKiZsGaQD1KgArT7RX7Z2SplYcLGoooFXvObofu3qS8nxvbC6/ITx511KDMcBTtL
UXcjbUhq+8CgNswPbRvJT3oPtsmSaSatUcpAtpaG/5nd5gx5O+jOjR5ZOvfR+JiKPv8SWiDdYSvh
nwL8pidvmmvqkRiY4oYeosp+kVbX7CS7FPMy5VqQHVvFsJc2UJBEBDxvOC6UyA0rKidr7hie6juy
scLgHDsBQmxBRzw9AQ2Rf8a5id+ZKOjiuyt8qrEKVsN/up2LS5bW4CwyOiXOlTy2r47MjT6zQJnP
9YCu/0pqTBIeFOIIl7F5KK5DMmAzcYcAEUWGn/jWolWpjunAuf3QkzUBOyqdUOAzdaDoyrm/CLFS
lY/VE5MJTk/f2Fi+4sbd1Z4v1N5HHhptWgOAeoeV0g8f3JakyRuYps7sK3bex1y4CG/AYrrxGehW
XxxItQnTp566rL93lplWYnJywLQbDuc8PVeeyRNqdN5dj7bFd1V5AjEDDTq7jhh7FkKvLK/x0jXt
49zXfv1d+ZwISKZSE/9xGOP45yBiNP7hGxJi7uycrI6dwejxqbhuzgplT7jNYXfDhauabjyQHQpJ
n/Ldg9tSx4l/mLO+uSM+pMRRkDlu9qfDxpFtZDbMGMT9LLlmmWQZwu0PEY83wmBuxrabK6prF9t9
2+vxrpqohwmNMNzEVcSUZOInzfrla2ZWOJzqQsVCbfj0dkAUeg9AR151zgt+CO/Fki67H4SfiXvv
W8iFt6KnkdpHbeeV1x7VrnuISpwPj5IYK3c3u9DTdsky9CP8OajHD5g+WhINIp1EB4peuRysln3+
HY2cOBUmFdWDRtHJkFtYKBAGB+DWJrKj/OaD74gfkHFIoHQ+2Igt44fkm5nvFO71hHL5jqlD7X0x
/2oi0K/4RDdxkEl1bdA8XCcXIs+xkbbVXpYo6rB/4rWgyKtZDcIxAsmi74uQwTzkBtYQ7w5aaQ30
jdOUrRxviHZCobiDD6Ag5qPlfezHVA4PNK7ZNbQmi5/IRY2/IV9BXJVxm6e4nZxjBkk3eJeRLF4b
b9T9D/0yR5Ecxqx67hmkyg1PSL4XDGspo9g9oT8dlthspjj3JDWiiN9L+vN6V2iwKew5Bc0G9NA4
3zX+TPcvYHvsC6hg8S7PwjHFjN966zZB04D0liaTJ/CVXnZQleKjSuyZCfswODfPwQe9Maw0/8t4
aSD8rHVzm/EvGU8QLPLpMGqouDt6SraiRnDLNjxYQwww3eBIxXdrkj76Hpck+jac23sKSzqkTJvV
XRaClNkUjNjAc8X9uFVW1L+FCPvp4JXnALLqowtu2dg+zC5uh01FuQR1partEyKX2NpUdg07Gkcm
dQy/hGxvajl9Yjab97bTsi700H51pAKU9pOolvwosoKTweCGJliLFIRzUnIqbAQUzWlPWeweeVMT
lAsqaN6haRE3NVttdm+MAGkgqXUugMjye3taX6XN8B49ALXBxs7C5pWTmu47DBk2ChCkLeunhFfJ
JpFhmT3H2b0Ym8w/JGPn7Yu+079hMpL8lJGT9WzNisbad1OLAVBUH+n+kz2lAUKAbOxaa+cvTPrn
gcBwqy5jSOTaC38FlSg8iM5qnmBpMW5dCauvVPPuh4fIElpUFjGrVHqUF6ixGVSe0QT/mVBDAXFm
+W6xvbxxyJirYKDJEywzcz8Xvq5gj3fzs/HRd1PxJJiqZoe7GPpu3scX9MKAAcQs5YF3JU1fveoy
e3wjH7FImOUxhLhyy7W/0AJ4Z0hlWbfKT8yCUy8fPnu/QWUCi9igx0xX50fsFOkHegMMrmzG4808
N+xRBBumT8Hyuj87id/9QK12oA574lGhV+lRqKy4l4JD7WqQqp0UToyMhUAQ/6sikf4kGRE4R9uA
eNqE0PhZToSSPAfT4RnzbeP9BfgzMHhxWfOpesBBxSlCpw3Iwz+RcFM+aZ7xG9LF7m9VRQFB8LRt
+ySbC5DJPMNgW5V8GTsFxEPzr2W7z2pnCXb04XQfiAS6m4jy6iClzNOXuY2t7MRxOOJHT4R8B8uC
iCaRlnfKINrmOw/zxbc1/z/8LbVp8bB0FW8K+N/Hqvq+VI7Fj5jEI7e4dDL10RAcdbDhSr6xg81v
CEzdXZM35Qedef03zlps8Cj30JKZXLHoEf2EmDyJ4F+hGyGiWAa+91dbVYm7PbWo5OySB7r3xmzI
dxr7ts1+QAzoxOrmq4/a9I9c+vbXxmhWnpmdsk/jrG8eVb32rT2owYFXNs0H2ji6ACPq/Jm6J3lA
TBy9NUMNBxOCJlayaU6RZAezy6w90eue3Jrnj2Jg/AQYkzaXPIA4/lFp2u9MnAdcTkmSXBukhDig
kqikrJLJCQ0cGyLFb/1zMf0AkMG3qp9pyJdbRqfNeKsMedyuQzOXABo4iNXAcoYKN/9XMRu8E73r
Z9eBbLCrFyTLoxITBa6BCWRwz1bD55zhcdxB+Ge4akRUg7AucJxgyTowTp+RhnbrRjcLu782UQ2X
UFP5boo57R87oFtnwnWy+xh8za6neUCJAl6HjWbjV2+AJ4ajbZV8ElQyrvQD5dJz+XRbcwrjYKNw
FbQUTkZeNB+2P1mOuHEXulyyG89q3Y9oZB9omygIELB30xc4vNicImIY/sDEUtj30tm8VkHIo2Wr
OWwL33N/l9Ewklchr6Zi9/fWJQ7OZls7R50PXnpIq8T8hQy3tmJlwjlLb/8bVT7lsQp0+oTKlgkJ
hmksdQ0cCbF1m3o82UizJJfgOo6sLfEBwl0dO9AXjMehml6of3QD+G707x0ELT+J33LNWB0LOcI7
B7GbKpEl93IarS9EClxVrcfHndQEr9v2kjQCRjf813ke4xa/FAsTm7SqCJbaKJetPUBcp5Z3Or7o
svAX6TOZg4h+QOmDELXE1wD0XPNP10WwsXLRMGWebHQ6fjFfPCyt+KPwr7bbHpjhGT8HIx4mpV11
QlMMd2CZVo16Y5b2VnZFdU9Hz6NnM0Hj1bf/96/bQsz7UGb62g6qfKncqbwGpLWeZV6KL+asfsv3
Q2iF3rJn0ALIElwO6o/4wUNePR4LH8pCnMVefwdEm/eWB5ByjUNZG3ph0bp9+EttHbSK4p8iaDOs
nwx8kl3K7/mlRywiN3rpTb5V2um/UmDmj8asv2ztMFwR5Yi3TEQMkcPKIw+O9C9ml9ZQ3mkXP+VL
MNfFCd1lDCg9C3qxhybefCIIYI5hmnRud7Mxurwli58Ue6wCyfcqwkuBM9R+4l24+DU7Gdxw4YvI
IBWfoCIgKdRZjGup4baetiNBNB7fhM099Ui+Kj3KnleHMZipdRpRER1dPO5MbAtaC9oRoD2Tw3EW
wsLIfliwFWg1iijZFaXw/b1LVbKjQJ4P/dyyU1CVEqyB+KP8N8m7ceAu1RUrUJPQiFY7JqBF912U
rrJvoYKFSO1DApD46Cv8VruinzCDdDDQjpoHZP/FEs34lGSO7xBCK+OwIQJcq7NJ1wfAWKA5+Det
P38zbEmwkBOEsZ8poHHQSj4z6gm1OaeTF5B4E4dp/ZAzhrqgDmHi7fDxFo2Hgc9u3KY4IZrv7uKo
sn6g18vqitA+zM4cVM2uRb5a30WxZgBDDjQqmIRcM3k1ocO+byzhUtxR1xI1lUTSMBVqotJHql+C
15cnzShy/MPMzRLcC7HvizO6PCWooawKldqFwUvkHoESKsrwdHjRibHQW+MbAH7OxTNMcjpLwYt4
mYqMvrXXK4nFJJQJu9C2KRILchU7pqCha+hQlMLfi/OlDGjloe5bhFxBdi/5nJYRRWAOhhGpe+k7
5oj0x0lvvpj4tCZ02+9wWspoK2rq932ftPrap5EP53Ya0+5AsjL3uMdY8oQyEZG3tChY9gV5d/kD
fLEwPjFbTa6ei9LuXo5W3ZxjOEecx0ldbMnQ9dOD8pXpD4zoqEKKMPAOJpkoG0G0pANu5gH2xgX/
R8YaZ859Lb8RVQ/nEoVxtGbeWYCkER/kz0yS4neZOBUT9V5kw5GzuCZ4YqBXjr+KcP3/naCRR5qM
qTZszk4P2PEnA4PYvZtGeb8zJwaORIL/sEMTuXrMCmChaMcrtE99oJGWJ4W2HGrhzm4fbCdr5R+E
IF7+gokAjMPcOYC8DB2XdAtsdX3l9vnjxAxhLlASD2nzbBcWWIWtcenAttoF+rG3B57eUQeJVzzH
U9Safw0+63sXgelyxu07ioexwOR7TtqW40crwAxEJwepHN9iLaFKb8LI5+9ias3QTLHx285Uwq/Q
BIvlYcr4JmfPLvVyYPmPe5hFFhtMDznle4wuaNqyMMIjbyo3+WTClf2lv12Kp16li3UGuBSf2sin
KvM8zocDz9il2AzQ4H7qbglfaAkK8J/x3N+TBuR8BQ2HBlpnpIz9hML5jCR0QCkwYkh6CSXJ34fG
c4x7sr1clVemF15NrWl3GJtatkxkugXKJc5C8UZFQltdy5Jf2H0vK/vUi3h6xlxrHTIkDr8+fwt0
HXh0Vq+EFcucwpa7Onf/NnYVYVcYdHc3LhhbsRUUzhsyMhbhBMYxcz/rmgH50atDd/7OPGmnFBGD
GzAsGOP00RsU+rVgxtB8wuNWJDvFS7rLeIkCyeXCrNjXWX3wKoH9Jpvb6n61PQ2XIMms4Q14qT++
MAR0V0m9n4G2xJigwXJKlxS2x7xoVHo3yErqf17kYLHcSCjx0yGrerVsxeJgR5wn2qMHvUThTk0u
F5a2Qs5rBdA7uFYsC4r3NXB6AVlorXIDli1kR0GgGI0Fgm5xHaAHeUtaimBSl26FXcz/9fH6QYZB
onHau81rwQy4/pJ4E3A/MDS7+AMI8y0CN0L6tqkimq73/HSlaPWIfc6J03B/YuAZCQyqEgZTbkZ8
ZIGNsj9ItnfFEd4wnZzN3NPb4JdeHmNOdmfYxzi69Z7t8TL8EYibkLPYVc5KA/IKT/4vgqGuZeI7
a1ccY8offOXcM/4nyS3Q4ekbNdOeKQCJs9UzBR1sAJ+dUJdACHPJMmBU6ylxY6hvo8gYq2VAz7MK
FikbC3JHut5GwWtG1jEbY1QY7EYAME/VBENoB2TO1Xs6kjCCoUJFft/kA/duQB9dOY3tnVON9BD0
expbF5a+wLi2IvCKN8o/Z/7TaNfsvbY09PlWY8KdKNg8ALNwcraotuM+yBnINfFGBMBu1sHkze0j
A70XgxUOSk422uoCbrhHiuv0rRmpIxq3C3BUtTBt/cPfrFoyFhDG/lG64TJu/Ib1AxYgIrlcanbi
agzl+MA+9TQbFnfbGTQl6BYq4WwrC4KVtcRuuAHVJ4tnoIBQBTxXaBvKnUt7x4Oz75NRg1rMIowt
Y4jeBeBX4qqjL+i+kKvRXsKJAfzisXDmigvnrPjNAuD/d5L8wYcMR4E8olakWUXBGoq7BAkx9W3a
zax8xqZ/DFpdoiHQeoguOhuzeo1CJPJij0A8k6dGzlH9boYa77gXt6G6d5RbPWfwdr/oJ5x/cvC5
fEiEb750v+LNm6qYzJtBRDu+eg66ETqKtj50QpUYBxCqDFsl1+U8fTHGjDieGRWwnOiQ+5BcFlIk
QFvOgUwyd2ctvys6soaeRI+s+mDaaK3UuaA0O4uqJojIQ15cpIjakpld+wmxGcqzQi6+vhECGgRX
K5sY9Ge5QNXclbm3hz6mATa7k87pWP38Aa5avWHHNsw7hpkNYC8lypMK2HswwoIz/jiww8mzHV4Z
pa9gFLLDMK6oHRvsev7Uh47pWWpEAUlmGzcEvscrAH67IcOD+cjG0RPoCgNjXh9xdbvfDUtW+6Ai
lbCvX9yzKAb6+B7VDeY3BaVhBfkzxOBeQXuaSL1qPogjx6zNDkaecQNTQsUsBP9QLdXhabGY/a2g
2ueSKU2B+XvVIxuwMluCIIPsPnVr493NTmMBAE1KpldDUQDoqC3pvWB+L4ZH7Mz0e7NDDPuejx5d
PnR2F1xyqa+V6CLv0aylEKj02v6LqJXRuQ7wZe094QRPqrU4LmffQRczuwXGgUIjKzJY4Z5QkqBh
Am5zSaiHMZKFo9KPGNIDAocrsZZF1nqzKafS71rb6E44as8yC3NSJtrhzCVTXu26RdwruBSOk+n9
bSH0PG9tG7s3iSTJSgYoaj5RGcFpnCoYUP5LKhQ/b81qwdpRAdP9N7qwK2wRLR7KMWB0f8hCchRw
uJr6UqE4BQVP4ZEfoolRU1hi+T8yClUnoYEMPEHsNd1x6BgeTFUbq1tO6D05tENRmodEpMN/pQnQ
u/ox5AU9Ye3aqKHTzz0H73JgkMrILO9m6n4ZssndF0FRe4yBY7acNNY4xjvf4yfHflm840UC9iBD
RPG/ujUUFbEVqRmxcpi4F4La+2YrdMIINAsK1zyYoWm+Mk/U/n2DAIzLgYpp5ydp4bFcIBpLOHBg
d24zlP4LQcQ26/OZXf/627hW1YS3KvYHMDkEVWIIQYbNmzEf+I6zGOBfMAdcnV9WEScnjZQLLkfS
gsa1Fl4KhEdcN81fyusJkKPXfqsu4c1RR2huuSRk/6lhmSQ77Xt+8qqmaoSEYKYOhs1IIAZYoyli
YGS4am8zqYZ7CQNpYh7VJA8ExIGKZGHoP8/EwxYftuCpQGb26LiJPKFYMQG769hxVoWORBJe7qgA
rVvIER5epGo56RPXqSqGlS4aZhzNeP6AgnEErdZfvtbYzscEYNcKYPMs5x/qoIBpItgtaJR2EFTO
u+cxA9p5wAdrVoP92oRZ4yroCReWWfjJXX8bevn8XNl5ZT2odDTLM+UKI0O8ZCOsAXwZNfnlBRIn
TR5lhxB1veTBrS8u0RoxbodNaBhKgNKtu7sekFUKK8lB9kEaBSId76UCGDgcZyeku/LmhSgGe8xU
9CBaRxxs2KYlTmE0Ty/5mGUw5ZuJ3X9oopgsU5A0X1gTRgFQNxiqI+k1CO9ZrSA46dtGPsoCWQtI
D068hUzMgjcdLy0rybXtNWlrSL6OiEXskU+YM8fqc3bL6t5LPWpnC1ADn7AiX7vVWLA7nFF1Woc1
aSDZKuozrivwnIyMTBegiO85IsN6QmOGesRigTPiSdU0GDVbFYapVrVlll+q9yKnFb1mKCatZ6w/
WYFaNWJjt9G6WndIJkypugZFbGg8iM595de7mqBdXwUnP+C58L4IJZZDhLjsqwElo/5w23+p8dsP
ChAePjxDpk9ovGgoQ+qBlsGyLS9I6vzsOWMm/BMP6/uX1VwlmN/bBf623vde0eXziddevapvFiAo
m2wKo8c8GUeCu7nX7lN6dwwLGdKN3Jj8n6HTYOaAXirZyFissyN+m5yQBv5VP4ZmJ5AwPDWBFP+B
cYpJ36GvgcwQAIPa8gC818hHjCT9YNi2qLltFHHgCmFC1tFAtnNsv4ARLx/nKbTf+pIV0gYaRn7r
iLqWu5BdFQYzt1weQ8Sc3dU0nYVRv0d8jqClcH4A5hn7XeCQiHgwZdD/wx7LfMDjYZzYZyTTrc/Y
TMyMtKlaII4weKHPuaFfQHOPR2+guK9IBT/QlXNnEDptc1Y3bUVEppvSrZcNwYIbjANdvWmk5W4p
fi33kmGu+i+z1lUHUkdGq3GAzuXegRsAlkOrqjkbLG37CbyLd09Z4rzaA/63fV3bYXYrgnUaEiKm
tO8keLp8I+0qucYSAzfDlFIdhBw4d5VbtL+xnyE3Zw6CxmRPjTzhpM7RMe4ygZjgYmddjP2EP0Ah
4pXB8krJQE8cKxvcV8gE4McMnsepXgO+LfkW1ut64Q9HqHXTFznMw76PU6t7nJOSGWuIgxK/SA8H
B4ju4LEypgzgbWGX8gmOA7aujQxQa5zJrynRvNHcm7OJk8Z5rySTZIZNmftW9LJ/iiOfmXU5M6tt
pKjoWTKfl4y8zGV2tfjTb9WygeiDrgjAExQI5pSOmid7xHZNYk/Iw932EXO+VZW8ehoZ5SRvzlLE
/R+aI1cRWRSOSBMZuWA7UQEREiiZoPWe2J1Ny1rURvG/VdVWfzFJXn/TIOb87UTGzuhsdWdRp3tM
S3ZZNbGe0O7E27QKrIE/i7r8LhxXpm/SlAFHlMj5ijrkoIIezi0fTx7rBN+wvbXVmDTULOyC7hqW
76vmkKHZLxldbPwahoruAbDfckSqz2C6BAO/E0CTuVHCICLPppRp+6sjdqyHwp0VE2vHr73nIWEX
wgyBbu+K4I/tEgwUqiMpBkYj2cwCld7D3RgWtkjJHfVMeA182MYZ8UHpwvJLth5NjA63DZ2vqjMJ
BLmc0HBpgpNdgpT9LJjUBzcgp2V2YpfvP4uMqmEPO8N79VD2W/swRf5dRDDR9/PiMNHqp27KON4o
bA/8vu35jCaXJaUTLBEBeKEBWhyE7kPnMt5jXymLb8HuHcuMKsRzTxOY/ye7mbfUoismuSjSgoMd
+xwccmJPsCUvwT9JHFz2HYMS0mES4a7r1p7YpoNbY/eK49z50fPgI3FHA7IrE/J06FQ7kpinIeg5
Aar1GLFcfQyTucsIfyBeziPpIOSvh3o9e8thGJ8X8Bnq2BBAQRuc2E23o/Xo7iD6mh9gC+IkWmt4
53fFi4l5j/+n/HU+6gWGr8PC3pNHxAAsLADSLY9Ud8IHKbceKGWI2e4UIg8gUZn8qZMX8QZ7Kzij
413rwh1BFOX8q9cpDBGJLThsfERcKz0BNR2f0DzT1L2k+myYeNT+m0mDYdl5GViqPT06VzsaE9Yd
TA7wbnQSq67HoXwFOIajpGjTl5xX+dM3yNG3pVuKv0MKt2krBtDIK37rnxc28sfrLIALjJ6sA3rS
zP6iyC9P5TyQQBH3HcYdjtj21kWZDDZLrWiXWZCGW6JHOSQlWvrxgy7QJZCD0cVMNZd43jdgEenc
JVgb7BtNsBk/BXHB9p7EaoVa1FHqWBbT8IAynB+5imT/RuNqowJFRvs6lIPN7K5roSoV7RAM91YE
OB2TOhU17ym/TW5DG7jdZ5FwyCWE3N+QolTPDF+7jZt1NWnNgU9jWItyOU45IAtOEGOzBMZhmto7
+J9rXrbu4TnE2h675y4BwYTtQLPaHFwOLO1wIe292UZmqiJ3eLRzzdCzA2jVbMnI5lfPfCJZ9ZYu
qbMcCv2BLpFDpaFytKnn65GVRtjpMn7ngznykQS2zi6swRA0r8mdW1sN82XGh8F/npHOsAwgPZ71
rwNRXTAkVDZ2L9WFbFItrQ9xCyyhOXpe2kLe0tJuzoUL7EWMFhgTQm9YJRndPfc0o40Bpiz5mmKK
6vmURYIrK2kXER+YMFpPNMAxonNqzW8sCFQWTc7z6Xa6DOR4dUpZ8ikklWwbwL5SlxEk0XILx7kr
HoJJ0dNHeBcBEKEAvaUNbrEbKxj+QwyOkYhjfAwnWVgWCtGFQ3JBi8MEzpkriNxBEX2708wp5U9h
f3PytSMpDICOLZLxGE8emerTI0tELO1Q+VB0Iu3nR62i8klY3ihvDcusDPAfOAPmjW2jHvToYzwh
jO7qVTH1BM8T3qtchJ/SfuC/2YV1HKtLzHAY8WrfDC9W/v/LuKewII3B2Hco07P2omKaOcYKYXMC
Cuf9TQZX/KnwgKA2yA3pkA7xYpREVMTEWvmjpiWLaHMpoacYDQHynl0cYmJJ8qQJNxmCaJ48Wtec
kIWmSP+AjWxWtABS+4KWybLHU4lm6gk0B+AHj+OzQ/OewZjiXEz3iJzEI0RzxAoVIUYcLWXWI2Qo
uAG49nlcg8tKiC3FeM6A4AOFk8Pg7cXU8yGmzcTIGS86ZZaTwn1hR5CLZ4FjoH1hiJ51Tw1K0X4L
doaZdQvtt75zSMe4OE3nI04oncg9xDAzl+vM131QAxoFDPwQ9lKqkpGLugAS4+0xHulPjsaEN7ZH
nXoxA0xdwmAIBKTWLB+bGcLP6hEkNSAOwJt5psKSV/kTCxUpK1RDGAZbXHNpy/tCEJPCUqGlhd+Z
EhPvzg3t5FUqngFvgvwfKhoIZEmqZwdVA0uGbcgkihBfrQp0pj0fIlOSAlyZDnmNnHzDUCaqyyND
CtRrcb8E9kkp1hC8N2zG9jiqoF2USRD+mIaJ9hU+DJ0BataY29p1/Ov/1e1wr3PzXEu/bg9N0pZk
bUfj38Qli+CYtmBtN2NeB6BNohLrH/tntbU5ARbUXSFvIaTp+MySpEdrm4CDZ1JgqFXDqhb9CTCL
uogRoRvPKBJ/cENV2Lw15kmO1+ADGnt9rBOTP7CtLsN7rQvnIgvJClpbq9hLjkPPSNSP3QdoLX1/
UWPd7e1pke/GtQk+5se1/g2LQy3SFwt6apPNz2LO1vyQIDYvfeHVyZ7fhssmbHbHCzK8eUBYSnaM
2jWjkZ8Meir14CMW3falm2cHu7XZlVZjKMIHM8GA5OM3hFshojk49iXO0UpCeABHMFnnZkDk9zjn
Se//TBVv2nkMGJeiRljF0aNDjCO2hqiZ3xN6xdOg2rUkkep/JJ3Xjp1KFoafCIlYwO3OoXfn6Bvk
tttFKlIBBTz9fJy5GGlk6djde0PVWn/so98D+E2L+dZDmlpbNthxnYH8XFRkh/VJt4JxpJ3JXAE3
G++Z14BIrElU70lkc57Vi2nHK9YpzoSh5lmmjSvlLR+yocUeotQ9CTMEUbCQTNXeVh2oKRkUqj/X
WUvtcZO76K0pf+Oo91eBR1FRazDgqJWbdOUGuR/ZFVsOIP9oR3Wfnf1yAmwlChd7L9KRtlxnQZJl
DX5u5+Didp0PrIgAK1gtnd9D3CbIcENFDTJqlyF9sedGdCcSCRiNClJlifkFwfjrSoQxG9MWjAP8
PETKzGwtzatVWthkEg8+pUrQAoLFtwxSPpglTaPd8CjRfCwbMo9iWOZgmvcejzMCqH5EFZaXE39s
09pqcEMNkX3D6iBo680gmW9uzwZ70KZrnI8ZYPHk1oVffkR2Jf8mDuW6206IGskX4214xI5IfBkw
nPfscMFQh+aR/7ola4rLPUGjfjJCAmm0kkJEujGhTCjcWgUBIODboWnlGVPDcsQnwdDRjgq7F1ER
8peHC3ncu2HIUClYspN3HSilyd1BTF+aiC8DbWv9pEGAJszBfeHddaTUT4eE7+864LWunmlMnstg
q1dp0i/6qNnkCjUKWtsUgx+ZYWPF6ugkY4ieQIXhHs6v0UdTFn33IHtshSfIzhZJZ+W3e8y37Wlw
mhW8zNJZ0/Rc9qBFggHFnAhdABVGjp1+JBrt4L4JcY9uI5qdftIZ69JRVCAreMGbCY41ErNBHkZT
5Z0Tm5q5gTzABzL59ffgz/CZ7D18vbZc5YICFGu4gEy1d1QQh1sa+twTEFv6ZHd9s8f6DJxPlCX7
bhHPGDR6FsYtf5lALInf6A7+HiQWRSu8/Wwpbg96oJp/UxnQfOAL5xlia8XEo0Q2SCPXVNhtO3rz
Xrc920YMj/iH2CQW/Uw0KKjtQbT3SBBYSidFTtC26bPpqnp6GzcE6aJDECgMs41yxgGKI4ngPycz
ilMEkjT9DZ0sOFmRu5JUA6kAtyUguIeheykQBJGeDvtlB/c+bHa4m7UdKOAEICE8zJ2q99DW9hlf
Fqkh9eiXhEKwPW8gJci9WLeYt8iv4ovHlds8Agl5fxBR8x7hLYuWo8D8AhkZkNa7T9zOGh4ncLwr
KZTzzDwXMIeBvLRl9DB39TvUUzU8kSRQF8jBWsIQiMCnbkWP07dl3EWcSICiBWSZczxJzBvli0f0
CUPKYiPfUo5jwn2yKqfqUMPquZ0KbmZcYXl/nHp0RKhZnA3ibTIkQY63sZktUMeup2kMpZmii84D
7KVSJKC4cB3hii5PTkmuCepTddDVxyiizOIj1S3RUKuLY0KaRxUcg29xJ5YsDQ6qitkyIyDpYM/4
kSPDsuLCfhlMGA+/hCTYvCGd/yY9UsN/K9flG6CBHtw7DHzvdRrCYZ/7GuHOoZvDlDjp1Gmqf1lp
lm2aYSTFK5GDQGtrBS47q7WKj1B65D1TuMFXQaIkbcZwN0Hzt6s9vzojfem3cZISa9zOZg3WK5zu
pyws/d5OAAJEjVn4orXTI+4jm3OpTjTtgGBKrjByShW6/28Qa10fi6mJL5TEwbm7HAkR5TQAHwz/
drEv2h7DzOJak3tLDBuNr1eA1fTU/CK8X3MY5yHsP9Ca9OqDeQg22y5ddjOKmMnYEOTFbQn31e/M
j2DkVpQh+OTFQ0WDCpSdkHBJgjQMxclPLeo6+Ux8RvG3j1c0zu1cntyKYpyJ4bEL1ZlxLsv3rQse
yaToum+oxPhjaUGiWgWk7kPBVfARKUVoPy03HEm1O6EAxC2CEAEjDFmMaF6JEovRRgHLIZxKgN8j
HjW7WFDG5t4GwRAgD0tJ8jBP1BijWwQbSCUnmRtJuOe2tdA+W3mKXkVkKNS8gKE2WtjabbbZNRTK
R4Hb5mHHGwv9Qlxn3bziEPHKi56ykNaRnFjcLYIJedXzwpEzel16NH5IgV7YInmK5ko80qvc3hJG
cuutmzowapjj+csiVgmUCicJGAsDcrIlZMq8oXZhWOLpaThqCYA8Yzj0shtPMKLhPlWHnC0n2g6O
VeA2UACUM+0L8hZzaC9PeAXqO+4ahkBuER+FWFTUB+aE9LlyphU7juuQ9MwCbbyTrCpa0nupUN6K
Bp5IFohsNo5eR+dyjVw7Aa22B0ze3P7bFmeePQD5tOlHE9RAof6E4rgB9SyOUtH2vOvS1cE/VBkk
Kw0Xa+LjiHUEG5xCArNtfeI3+Vc4TneL5Y3WYQkWQgrxkqhwP7BxMGW1Y13TqEEz0Ec4FaT1oqd2
bzkOk08KUswDs6f8yzWFg9CgiDkTGQJiI/Hc/csW4GVqdYnenE2F85vRgzuEiZeQphCuuckB0cuo
DXbIQVwXFtE2b7VDq+De7y1W27QGT1NjWdrfA271g6mCqDgiDymvReUFV18A3TIA5M1ZArvighh8
s8dwChaGjAoEMijig2TsYwsPRIK9L0VVubFxpndHG0xxQkVtDXuVMqmfJNFh7iUfSKKWA4F2mADQ
Exd2BnKaJxh0NCaLhlcI7wT5BqzwQq9ICHsXi26MRJ0KOEjl+lASL0bRoq/Sr9bI5SkC4gGOcTS7
WerS9EA+Eql5ElKfcgqEO/s6axhaDKVLuyFVNfRlZU0vpIzKtyTFqbuhy4ElF+/Tap4HGBDpFx5k
CgZ7KE7/HeeCyEj1KqbfPEA5mod0/kCjTgdROWZW9Wk3ZGFS18IBdzEphABKHA8giFTpMXmsLep1
IHRGOmyTJrsb+ey/uROC5klT3s7sSvSfzQokyWZpehBJlM7rSRlSYoFraMZPR0Na7xGQDENtfUVV
P/WIjzB74tVaUDdx11EV+YAQbOKl453XsPbUfqxKqDwqLwRdxN0/GMD8aDDq99tF9bz2bqPFhTe7
/l2D+Kptir71QkkgFCr9AfOfnuC/12Gy7eAJgGPuuYYIF3qgrAVwY7XgQIKg0er30Ux6HPu78aZz
z+t3YmkOKNCi/xJCPLMwcfG6EvxbkpuR2R5yURg+FPYismFXbNWwxeCpKPMZsZDnJmQvEX9KzOFB
d5Jt4AFwhNO8nEDhBtW7w2/kDklfbclLC/kpGFH1nST5jfJJO4bDItNxpfqQ4i7thoCamWzyTI7W
55r8cR38VYqhCF62oIskGBuRycFyHf1VuoIpszgIFOEuie6CN0YEkXWJa52f4CexMoo6GT/dzuSE
+7KWE3VI3mS075aReQ+54fBCrgBrAqoACudodLaJRDLXIIj0u9+afgeKbN4QSMHZm4FXaKO79eKi
hdh5KcLYlYcUTELcGRLykVsrKeorFDS/6X9XaJ+hfZ2ogj/iX+EBtwsBxRlNc7gz6X8YchtF/0Ym
TyZBohx0Ogv7EyIWoYgsAkBTfkY4L5vAwJ+IkBU+I2zu9UUB1hIxRjyWd0Co4RJX2mQzryE8HESO
C+BE8G7LE4owlietGOGV9xX//FsoqHwsQnqekErMKf14HaldhJoXrr2ffDu6ZsbVxK67LJK6zIcv
wnlw2XQ5XoArQKR9hmNFBeAGC5NUiRP3rLgG74jwBhDwySV9ScmHhkkzLftMseYY2qRyBhuKvpFt
uvNcXktUhMC3xJSI+5m0TTY7ogfYz1q7qXbYIT0EddM8L0RnlMN4yqiD7O4hxHE/jE0MCC6CPruj
iND9o0ZmlsUhhb7xifp6WFw6J/boizlXaoMzZu9HOdwj3khKESfuBq/GAUzDx5kTqdPXDOb9SKZr
1jyIiD2DVwj7Y1yO7n6I7eKJwonsgs0L2GICNCGI2Z3Kz6KF0t4hD1fOrnR9NvqxIszwk6Rg5Tx5
qc2duDRZWxFAOQ3+lgQMVNKhNenfLhHkz1wE5hS6Y/WnauDl+z3ZgDFGgsBekxUZtvk03QUl4rcA
Vq63RuhYE8Xi2+t3lheAL3bRUcAoyhwz8s5MteFEZ8FnqtoJ6z8A1x5xp4et/an5uBI2BEAx75PI
+ZA4ebhfOqlWZh8lD5yUFyLPSxbPupWiZ9VfCBJ4wKonH6hl74n74G7tB4zQB8lxNm6xvDb/mrBq
F+fZM2MXcGUVlnhzbR9p1TaZeNsxp617k2ZZ7FgUigynUYGQpTraNLxWPwKrjn0dJ36U1RtAGgj4
HlqSSHQ7MDRmuMixKueEMnH6RhbgUi3mx9lxInXuyfYC3XzEq+2c98RNPukFWq7N3CCucoiEHM44
izTqA7YIrLhYIQU68QanPmUEnu+Bh2Yp7soTGg6L6hwCkcXRH1aJeV5CNKGOZav3+5r3v0aCCyPP
OzhawaYO6VSWW6RfrnWEzvY/TVnNDPuGQskOoRkSjqofePxVV+KnZE7jtw9j6AENSvdg98SKK/JX
UcwmAu1eiFriYWp9VuRhYtFvUSxczdRz/LRBACNbVtn8x8ST3lZIdLwt2fe8sKkjCXhqgoQMvb7L
6GNY3Mn8cN2zniJhQWtH5Zj0213oud5Dh/LJcARRnFSdHJovSOrIevw/ZcK+Q0os8A1KmwTD5oMe
VrFAJdkWeL5jMkRTNeH2gcFhYUJGCPTtKANIXDBkHW2UpzMFkQ60NY4YjoYi6HjgI5b9owwqPAdV
V3gftPex0VYgDH/ZZ+13YvmGv4OH/SdzFw5O3kP9vAgeWYZP9lheUICLTAbtOQ8woaDUaAJE8YR3
gwObkPWGUs45vKeYJX4sPB9rY05u+GFVmGabNBgIm4jjIPNeOUlos2NbAZKbUS+ht4goy51d9lm0
Uy2E8FAWZjx6SK8HwJs5/OPaE8IgT0ECDROaUhJaeRjmmXAmPgFEEqM1lV++ocIFfMLHes6ryZIA
X4tstbVzcrN1YzyKCAvSRr90QwgeEj+KTzZuEBdvWHETeweRyv2AlnCVnfFVVJCay8gTLUc4oo85
USglgn6CFKvU+gBKLJ+EioZ96r22tMZP0zZNVjNdM7IVki6cm2eRWvpkxxQgndokdX+JMG8XNP0B
G8nFxYvQomATLONqCrA6EtfGuk5zqmiujTDcJoI0yH8Doj1e3MRwScVx/ofmLjyN8GdOeRyAowmm
piSvQaaq9XS1A9h6N6Fw8wjBk6AeWcs/WQ9jtDx0oTvfyMoH0iYztYok22k92aDUXyMo/2ZH7aYx
B1X2YFFmXvTvoddRc1NdxQItyZLFIM5zqpZV5GdznRBeSaTzNmtqEu8jUrH6He76qlsD9wF3UQJh
oZ/MlB+KQAPgFSOKEd8TodoZTQ0IqxLhQJtpYAe+4k02h8WfTfeL9MMGsVAiV8ICxTpGZTqg7U9j
hTHz+ijPcHDZ2SI273sI4Bh3eOOqT6bdrj2GcYHx2iF/NHrqkQvN/0ybk25oK3hxovBzUb21i++8
BMIi0omZjArKTZdlU8E6JNJHB63MfELH67n7FEDFoU3NGb0rCxDcBZL0kniVBknvRxyZ0mjiOCuJ
5gNjaW4IsY5R4tCohXG3m62aqZ539M63BHfr0IElwwu4nT0cCV4R327e6iM4QVLTIQaMEjL0JYTV
HuipKChhKy093vlJ3Q5nYiem9J4sl8XehQCq1WbyIrBdL8vH/l8zNHP4qwH5VVj/Y07GubX6/FNP
NrYb5BmkaIIYVJ/FxNEw7gjGmKy/DjkM4aFcxkkglB1YWd3YZW5N6eJGXyQyzz9iQ2ERc8iP6c8E
HrKN2QVJftsULna+78YClLhRIltN5rylbALU64HbUqqCWTtCr78JQtv/THt+8nuQGmaboQQwRvOQ
hJIcAxKMo3jTIe5k+Y+WyOW1hQL5ozri3eDH3EV+wGaF/He5zeqZgHSgVm+xIzJgkrxX68B0t4Y7
vHjIiLh79BXTDTsqwejzJ09tE+yddOVWA89iWVOR31AN6ZkILC3yrWjDbtOYY+9bYQegPRXyI+g9
GoIJSTQw7ZupFFrcj7Bz8wMhFAz/me6U2VUj2V0nZFc+8hnWFeTamccc7ZR0K2G+a6tPhejykqZs
CZEbckDnsVceoyIiUlAQHcxDDsBeNhP856JWdtbK8vo8DEBNGY1fb5RJse5JK9ePubVysKFLyikB
N5gKcFgU4pFhj5E/HkcmnYQ4gkssBIAo32R1jBzhJBCdEARPuvJy7DSdGPEn+gGeNuYWMMZFyHFH
k0Mtdm3qhE9J3EHqMY4FN6eR/Xu5EMF8yDDBveUtiq/NmvD4lKGY+QXfheWKvIs02IxG2dDWE51i
9JUuj3NnvOepXNB8LnDkIfGv8LcsklH9mNqIJ45IFREipiP6s6itS/ehcGnNiYKgPOGJsfchkQFm
m5et3/9Z5ml8EtMS9eTjU1uEQMMb71vWXXUEJmYtZAFBtaO9SO9DtGJAgeOEfpD+wWK7YBZ1cEs5
0NY+4eE7u01gETsVr4p4Q1YfEEL8JJBD3iWTmn4Dww93mbYjUKSxqk8C0+ezlUJj0q2h6jvEdfNL
2q9+diNbAmgpwmJt8xAzS3D2Ryjooj15FXHvmp6tYwugTra9E0bZxaqRvG5chTeu64j13eTgvf65
aCzG1q5W4rFuy/mlRrXTb+DG/PESEeJabUukoMzFeWSuJdoIfyNA1u7imYDbNpm7H6qPeASCevWO
Zw3XMA7hV/IvsSQAgACeNvS9DNbqbIesfa7HMDvjNudSxLEacyjgck2PqC7N2kRFBtB9jIbshsud
WB4czQq9Rx16+rv1/pPlZJGFisiiPOxX5Lf0cWQM3ruohyXbuoEfWf+IYhf72SjqDdEbn41lEQPQ
Dgo1u61GenL16jVs8oErvdP+G++zPpIwlR2yEHD9bKPTobKJFnbMeb3PoeR6YsLxOwX6d9Zr8YQ9
2AreVfOfDpznx+zt0eOIQftDxVo2QbzSyD7vtJ2M9/xPfEz1CD2co/2pNx2+yLNGW7VfyeV8q5qi
tq7UybBvYWWG3FxTIGkOxOiG+/7c+04FGoYQ0iflx8UwQUKcqp+cesww9xWIDT6SNEl/IFNHhEO1
TdqQh8fUAWjQG5YgSMOs85Do2l3nyMOQdr7GMbJSCnZRcUcICO6tqhD5GLZ/seOR43coLeSAXAnd
J6gcWKNMZHyv1YDanM7e0H8WMtMeGBeZUzWXsUDMqGfxQ36ySPet04JZ2ZrofsY5zwz0J+p8IFW8
jq1J3rKkJc1GEM+vnkZSt3E59nSMSCKshjWtvS17mbwKY0M/Ihu2CsYligLvbKsY/QtaH6wKVjfz
V6K9KCJk1osx6RfdSvrR0g1GN8e30O/PE0IMwtBZxzZyasNqL3GV9+TgoxPPMrotSru3N2C9SU1t
MZGP8kT4ckrt/eLxgZbsrN5GZ4nn1FvlkBV0HqYlTkhtymhGR4iHw+lCqMTavuPqluiBbZjGtA25
6cL7F0cWeggubcI9nIhOhUcnjqKJFykPYb0SOjGsU5HgyFgdUNPwIfwI/i9LadVCj8J476PVT+02
6zHmkQyw6RwHsE8VFc0ZR8bdcZl3vTPW5fuI1TT8l4ytHrmaCsKwNgH8T3pGg0iDq0WsPj4EVIj9
vqldtnjyC6txpJu00T4zWbn6wSN+Yrw/smTxs8J+0BlPSUIQE/ni3p/Mr5t/Hhk/SMNSMbuofBqi
t8j7wDN0DGabOCPMxPw2/Gu0Y+6o8wUERWU/pcPecHVWO0P7d35XjNJ2v/3RzN3GClXkImQEPGJ9
Xl0xQLTcbAuiA+ess6pwviJkzN3ND2zUTvQc0tLjk7SbPEoQfB8pJ9W6fEFMO4pR2zjOcCgEn92J
TuCyf2xBOn36chW9FH/Jhl/arySTEHxE4jHNupyK461FeMwx6VP07RxrRqv7pse0cdFzsRa4Wnnd
HEQZW84HZe9cm0ACBotrK+mTwtQZrOX1VbI6xVRASRK2G2vnVBIG3pqJlIV+QTRgRINIh0k4fhEd
szCCPFxhh5yH9ZnY9mIX9o5qfwM+1msxiPUjfO3eXBuqGVs7WMYSO4tGKNeFX7lcb4cU5ywhSvOo
j1w8bXOLfAFlJT1FuKMIcd0SmtKsudEEanHK5mj5lUB1xBE+9rBTxlLTBd4tfpR+MeT8BBUxMatJ
Yys8kol2mt4BKvzE1ETmOzPJ8JeAWRc/dEXPxCWUff0kDfcVAraFyzpty5okVoG26tCQiDo/OYUA
80BvL+tm4Dwwo4QJE2UbfmUrj3gbrHBcjlGHRZDcgtS7ygmZ395txWwfMmnzwdEHUanLkK7OFIV4
IDwBz5PTohIq5HalGBDtzBp2idOEW8x4g0kRY7hoAoxuQDhlP44T0lAHu55Yl66zm60yjrocmtd6
clXyJDs0PbhwTTgepIsVfq3VkwiFejv/TREQkle8H721H8w8YS0WWFygAjOVXMe2CZ+1RKZtapcY
nBIab5vOHWOaixbndwY1NJcsXHnqXwfyeS9AgtGrrl2qhhqdRoQ0tLSn4BNnM5KKKgRUgbk4yiLx
D5TnLT1StoD1qAgJNdxoPP4D1z9h+5TWpzymRZM5q+m9qeguWsI/Pmqt+TjYU3clD61dHv3UQwM7
YDjfinQSa/leRJ02xvhw5hYnkIM82tYBKxSksbpXgUymOGG9UHSPBgFjQ2ZHoMYLIPnfJEMEJmUO
4IYFEYcJE1B0w0SNsmmQCFnu8JPEj3DWNY22JUNJ1fBUhU1IrOWK06E0qtDkyTzEcDBnLZ8AkQVY
i/zCH1GKYKMocDsQEnIeyI0AY6HSEmEBEhVo0dL6aZpJ3ycg/Uc2UJgkFw3VC4qr9qtYTfKgUiyX
US6JMjLMNL/BdNbkZeXwuelqIBtusAgMQ7xKsFRmhfq7jlbVFNlAK+diI5qGQWrIFvE46BFgqHtU
EmN1T3eyFW/XPKqr4mSMNrpniDEL72ldCRZ1LwQEv4et6pYfwRq4pnJLdy6+m3oVRkocRj9ODU8O
ywlL4qQJ3k4UANlBES2eHqKka3fAf7JGwVnkry7OsFtGbjfzsqqsapqQL6KoekmYMS+c1cvyPA9O
531HU1fnRLt4hnSgE8HffOFsYjh2yT+TbxlxwgXryVx+4Ydy5jtOisB70kQx/C1yk2TfKGam8oe/
Pbuzl5U/MdK49SeCPnd5UJ3Iu7/SSFh7F+xcH8zYrFKWpKm4Qsm6vZh4jG5ukavpi9QCqEWyI+un
bprym/ARLbjzgOidDCo061Fhi+EJm/vqHGgkbJaN7bm+R18Q6LuA7qAITBQF+4aApNTaSqIMkIKm
6KlOeAPG6YUvaU2ho4FjTugt8ChS39T5qPwPAarFFr8YMBMq6mULA1Xq6EZenX+gpxgVHpA3q3Cu
+E5OPVd6eRpw6A390fYsqubBa4R1wXDlUAunfKdAWJu77tFB37WaPOMFIRH1kr9m+hbyM320eF/Z
xOBGqXmhpBBJAjTp0P2QzYRJyKtnHjxppShqKoPSYqAiAqkEieYx9lKgdnuXMObJczUOzGZL5RDB
hvxheYKkw9bke4RsbRUVq5cyZOqbrZwq9CaGrnX9oP6X0nqMR0A3zTW2dXCTVclLNi5qjY3p6HDc
T2kR9lc0d+Yd2eF0whvFkbRIgvulE0ryEeeWlI2+Aw4exqaxXx3D35ngCj9AI0r3Y2a7+kcdI2fB
QBUFWNlM2ACVMhMQWWcSNhDbILLHZJTPBKMQ13oiwSLojqugILovmRzJrGrgy9yOP4f6g0aDdsSU
TR0RZZcUXoHrblPSE9ONSTnhD3oaXfFOCNuY5MyexrIR6mKh3YGwklpakzRUHiJ+wHesOdUPDjLH
PwyFgnKY+EM1jCQtSrJq0WIRK9QSy/s+SVPCZNB7eo9ddrlnIu/qraYOOdkEQUBkJysenHiZrmnD
AYn03lseIMc4a5laT4ndu0yYfMqVQwH6I+QAsf02oV7QLzhc6DEpEVZe2gU12nZA7oTTo4jENzEX
JK7Rqt2esJabn6KFCUrjtRhD9zmzdYUY6dt36SIlArSQfzMT6Dcbt91vm7CrZW81EIxHM8f+ISvy
/pW07/WhT6r0qB0r+ozQOxBXyylf3pXYcfCqBoxg5Y5XyI/P2B1aQckwLBt7ZY9+D/K3XC6UeGYQ
wThosbOr+GDXPVNmG+H7RLBNY9GW2C1WUwLmeWh529Y4yJxQ1E1iEZgNZopjyNTo044j//hD1IVZ
dbOjwr1ZMkXjhu0R0sxll3sfNV6F7f81x4LQp3zXLgkuPzpagxgBQphT7gkJX1LMVbBpxgFtwbty
CPzhEDZV/NcpOuCjiGh2bIqrnmYXNh5aEt9qQfyphGpuhLIF720laC3AzmufioWLK4VoQuzX0tNB
frCHQ6/xQxLY7CXFHuGvzLkngbncQOD8kmaNwdQTtNuaMBNxH5K0jSxyOqFTWTWQqj64vUWgC+aB
eyYvkHKbOI7D6uEnbY15/yHyM8qbZG4hS2NmCYZL7UlEINSV0y/9LPDjUEOvjS2PC0WB1N5BdtI+
i/vvgcO2S178KmqaWzAmnIn22kuMbFwXfxcuRdJRSwpgL3VpKH1z6X+Gec4N9au9N91nvgGpN1Ct
L9gL2uGCT4XKpyhgguIcEjFIJ9GjuxrvQ5Fv58lmDMxjwWhfqQFaWBDWHLnLWOzaCf3DpW265Qk2
G8AbUJLtgqrqloIv5Xo7Xc4M5sia3afZ8+f6goOYpDSpCd45JwkflyBfkno0j+tb49vInvtgUcTM
EApbDhEFfGrqaXwq2bQGMuEqTi0/Q/KAlwPUHyow/2e1/HCuXsazTeFtusHtH7woTvTPeFgTNDOn
H8VwraRkGt7ExRj5zwkpuN896Y9oZH2IdY0YpSbqKlUlDwUIsO2348nENZkQUFdc98qzJekc3NFk
bIr9kIDVs1CwPpCIYr+tUZWUOyyg7W4fOy/lxBfCyk3UXkD2FYmIUUMacoIONFNo1PVoR3tS2wun
ONFETrTDZWiWwdlZUOXXcO4DMtYcKLRbVPn+QyK9LNvg8QmRFeLLFU3tbJ3Qrh9kWBZosubK9eaj
qiqCEUhw4CC8b+Ta64VKked+9BF1k/UxvPhmgpqkySSv3jBulMOPHVAdnSylx94jiZA/Z3T4AWZi
NINvoOuHbCmsSyBsVMZrxDb6Z47L6hOVNwyJmhMydANwrNUKmZE9ENrqJoFe4oOR+XD1mHTaPQoE
91DqGlYOup/PL277B6LIWaOZ113GkdL9kA6C63oglg7irq0/IIOMfVTgyuG7SibIe28ZuSKdyYYW
FwGJACMkiGTUdbJiQxmAdQ40x18jVqDG0JNwRV2LHzwFDrwjHj14x9mWMpxadfJQESa4wGrLhYsL
7YAEc6394W+vTNseAhGxqRcBQWiUFYHXFU0zn6Vc81TzNMd8A3doUG1UQJO0oEOuhxBy07aJwhTk
mNCjT/p9OLFRA4gDAgN+0CWGCt1UylrzG+sO0NsmDIa6Uc0rjNeJWBGsgA5isG5cf92K7I4C1zeP
poYE2Qg6yPUbXyw9NhtMJsDAkiKE7EeTWn6MVc7W7cU9Z2qeGS/4wOQfYNuZBk4eXaKJOiBZqY4D
5pYXg7AO1qBo0N81ZFzdYbpr483M71rtOkebQ8Xv02+7LjD+SXvraRIuvpI3i/Vk7TuTVJzDSQOT
4gNdromOwviGvSAez20PSmW7DucvVvMoo58tMYzkJYkdKlTmc2DMvrRT3V6GSZNEMnGWpZ+1jz/O
99D3zVmk33RRygMJPeWxoOVUs5RZwQsGuHWTK0mpd6FUwDGq9mIDRjMGD/5PIXSDONJOOKyLgfng
deC6fZrk6rU3SvH1YWliN6d1uCXvsWxx7zE+EGDKDn5SKVK0Im76P40I9M2s8k9MhCIYw21dsTFM
J06N+pE0tfHT5GUVE/WD+vOV+6T6a0pYtK1wvEohprJSyMge2YHIHPR8kdI8aNKiy+ARryWvyA7i
hL6kciRy9ZmzLEy/cnJbqyPSVJTz8wR2vomDakL0g0rpDyWsDETxqH4M2RrBhwQr1H9cpLzijLdj
wMpF2Vp2B/uCYzVstSb1rxcrvhBPzU7THn8qJckD1CGaN5JT+X/KCO8sezAynEocKTe3CSoABAk+
bR7a2FmLTqoSlZ52J/mOOkblxyVeKqixNZ2geo38UIdUUjil+q5Y8x81N0jyO4/d4Jq5zvxv7oLy
mgQdqXK8JytGElLIgIdzpngAchW+GeeSHT3iQCChGi80wtIoHVYVVPrsipBUKxBYMnJw18O1xyaa
rhRuTy9KpzxgeFuesxW9RygD3OEkyPZJnYnZ63BiYX/Hgkg2V7asZzLlb0DYrePi/SdZ6i5OUaD1
i18Dm7rjp00f4ZPbUygQUKt3JHcj+8zwzl4Hqxju5qiEwwd+4LYn6PsVvxPd8LBgB0KfGBJVtbQ2
OwXlQbbDIBCCqL7hgSNgRNfrzlL5Y4BSPsZEel3C0CJovHZwgQtiRhEX8hi2sXaOdlhVWG4xcdy1
kdS8PcClFxJMGBvNQkqTl8+aenno3Y1oFeJJGUSfGFEdNEJu/kcaBPdkM4iCLhA5BvA9tpePJ1/2
uCsHxShax1TvomVgy6TBbLkxwuhvjSinOzHko4Oy0BByxNPYk6qqTrY0XFrrYUTUiJ+gSaXPev5i
XluNqTPatKCi7rzPoOEjUsDuPKIfWJhbmzkQ6ovoUUlJ7TxHCKBVGaAXdg3prRYSneNaBLHT4zBR
Swm0U5G9aZE3EHFwbexodKZngYfoShISs0AhXbaFYUxJGIrmHppfFtAUBdZFnOWjF70KcmZ+c+7b
UOcEfm3drO38Y0auAdbReQ7ZqFtP3mgtBvrKuwSMqmCUv8Mtw300VGp5YvIkiJjWH644bj4TVBsC
D7wLPbIgSsj7sr0YGXW/+Lvpe8TPyWA8WhT1ZJTCPMADiV8U3OCZShq77G+Whoba20EsreHAzwed
69jDOB4pwvSH3Tw7CVUkSd03iFlhgXn2tmm3FDa8+dxGDZyGM3LXP0G0gd0i0SjNQVRx9GZnCFzY
lAs7vHYhJQ0DpN+nG1bor2HooXu9DlnKokJBkJ1jv6IyI2VrcjpsosoKqXkyRtfIuoaKeDmkqUWR
wpXjKEAFOWuFNogVxnC2+K1jA/wuvv+qyeZEaWtNH1zvqxaGbMYNcuTxsZiKSJ0Da7XnEMqJbXrw
ZnkmVaPe6VkB5aE0jfM7HNTN/UCaxAth5xj0xhSJZGSnBZVXZIJA7bM+8ejYU/TZBcRYYPQunWIf
DE7x5kb2Kn4LbHAlQQvAsgsTt9zbeWDeuUoBlwDgyy2dmjXGKdJjCQz7zzfA3Heos755ZQwgbKdd
PZeERDgMLFzRTFaIvN3gy2dsv1gV4YIqn/FQjATgbmdQjDfmf5JGdNmCIvGvo33N+767tlWV40Vw
iT6ackZVvi1mlCKFI1n1rsUvMh6t5jzR8vSAM95+te1YOvulg4R1rf9xdibLbStdl32VP75xIQpd
JoCK+mvATmwk0ZIluZkgbNlG3yaQaJ6+Fhw1uJdlyRGc6vqCJIDsztl77YE2zYouHxEsaaVb75W+
jueZO4cv/SGrI3YOk5nQZGcnRKPQL6f6h4oR80Skg3lbDnecjfJamOk6J6qgwvRbGLE8lxzPk2+L
28AHt2Y01SsfmqitqNoo+yAonqdUV0YWafBL8Q2WziI65MaiQJJMeRRvcP6XI9L7wzxM7BsnUfI6
gKujMWuJxDuTb+9vf5euktqfviRjtIg5CF0l0bSF/HvD9hqBC9V66yvQbqo8Yb6ACPCXLV1+M1Av
PVWH7p4u/vCz8s0wP9iDHYojXTX8je6ADXMAAB49ePQjtqrPndsE5OCx6mZ1JF9LPYJGBmxqIuNC
3xexD6WrXQX01dkooPawZfAAH0VQEVLAyyme8AJvqUjSYyEhk3KJBBvq8xgcAxQHb/mAuKfT5qdx
QsrxhXkeZEdIkpl3auRSDSKsu7QyphU3dT6H8WiO2TNxXzQBIZCIXV+PeTIduCqBT1iwU3TnSs9u
sAH4ytKxzqjcEftZw1M2V7MXBZB9hYvg6p73NW7xsSZxSwJy6tcbGZQF7g1hyBNWP1fnqwAduHug
mUjSaAKR9HuDt4KqLbt5tk1Gnz8RXUCiWzNzawQ94MFc8OEz8K98U7HGiNcqXYxVa9wkTE2cAtkw
pRWtbZ9SEncnsHgJjByBXCrEJAJKaXXwY4o879VESHPCr2ckTIsd9N4kKf0QTIxSO3twyMrgxEyH
ww0zUKkJMn72+t6y9ULuVAd3EZaQdB2hBCL7feZpfkSp1eAfpR6DVg9dGON6Lj19L8OhuGtaO73p
jcT+ygdDSwkcVUyUzn3xvXVMJKkgCTEmp8jPTuhriv6nsImpylewNnVZkDyJV9WGZMX9aR2sxDG8
iWZ04KLBmfND1sYWP+YqKiXdmMfa7zHhk06URBxJFLLEA9OBbXyyCTbMPvJaMSOJCKA7hwfXcqjz
ILiTO6ATtfwp0nmeXz26vBPRE9Gc3WdJ2YGKa4r5nuLt/IvmHog73NEY2UC2Y9aiWMHQLoKXcQ7U
XZjBjJBYob/VjgJQ0gPd23lxwn3m2/x2MSN8ZImx8k/VmHHbBHazXR8E8qyDweFOxALoPzHKZMUU
Un6nGGScLMzuHBGhNsDRabCLbExAIempj2P3Q9mH0S7BgMnmhCbkZwufiHUDwcG/qT0ve4koU301
cdLON8zQFAMgI9D9NxOURYqFgRoQAWI3FfNOdhMWcZn/opERxSfegE47jEIliHyTCIYyxEOkRNzA
LcErx05nAeMRhZgLZGZo5zHT9WWEjy6GHMJSQzOG3c4obqENh94rO/iO4PNBp3kK77DsdPGZs0Rd
noYE1GCyBvGl1KPCdZhSggkde6OiCRQNOrOco/8cYKvcT1Grii0pVOwQDxLRT7ZtliFIQwhWbIjY
eCiYx1clwATGk9VK6NWxPyffxtBPcQ9rf8Lv443gcXDCNggtoBf9SLRFUN4ZklFZPjR4m3S6xdXm
jeMd22zsXpldhvVzGbOn27bYo2gJE1sPpXMHb5UMH3RNab4ntoiaDPpSqtlyijKcWK3Fd48M0jh2
MzkOMV0p01DHLgpE9tGoIFp9TB2vJySO4na76RL6oLf0+nT7Asct7/Y4hF3jC4ffptoORqNwy8Bs
Q7pEt6C7x0eK0qoG3yJXfJOyRGfqdIYe93j+E+nuXYnOdT2jQHLuJ+X2OtqkqBqC1ZBiM33w1cLp
Wf4X8Zlz99x8po0SdJQApxpmXYvksdrK1mfDnymTHzpFVlZ5NN4opI3bgbXL9u6pYbgceEtZzOY6
82h33oFFb9AMly6Q0zX9b5RDQlAn4JwSDDUxUBoY/p1t0HE5jkCBfXk7O3KRTWaTWjxJ2F1NYzHA
NID+qfknG0oNREe3La3bbyUNg+m2cqXZ/zA91ww+ZtQvDWutTaaWo1BdQAuqJ9Us+jJEKO3IxkWK
QOa3Ty4bMurlhH3K6DjMO0QnrQXlK1lku2osQS34IYU6KjzJkhnI/WLnokJ/2SXx0vOgq1GkPLIW
WxK+IF11L5EUaQK9Z0jEbSzlIpW2LVZCRGFoB7ZAbtq9YA+eb41cxcOq9uvJ/9yT9Kw2Nn1VtQup
wNNWn7q+8H6GARXsfTiwYINyjJDIHOkjLB1FP1nW1LKi694EeoqQbKMdPk6isXucsAxyugoI+06p
wQyBDD0mlgjxi70AgAmLA41Ke2SpylkqJUzPRFW+6sOkewrafKyPtRF3X4F6yOKmEfNISZnNBME8
QCmbEgihAKYFTihp6XIvoV4DgSku4jmC1lZ9vWyKVRSYM44tG5UVzUiYSpM1ovn0Bw2mJnET9aAb
uvuolWkXKwrvliGOIThHFEgkqa6UHXRf2LpBSQLD41POj6mbsVECj3+i5r/YU8uA+RP+JF1pVMLK
p6E4IMhpAoMc9aTF720g1K48FonJA7rcBJijyBNHKOMxBTsUJ+3KYUpVtdnlMPZklsd3GmkY8UZJ
F5LTxp6ahwvlNvupUDKTOyXH4COmF2nRHHCL7DMEaqpjEv4hgrMw0MbPorSM+yQVUenS23JV+5zN
gr1shj7aPdh234hqKY3jA+0pA4Zrx+V+b6Eh5P4LXJT0pvUmZ6PrssSgINI22nEGw3ZWCU2uKqsd
vxW8nfbyJyY0ops6JCbui8sMqvmYEjrYE5U31rsKsXV4cjV1njsHu5d/drGnAB/Cth4dyfPieL02
RktInHo2ZlYUuVn+TLC0irf04KL2JnNhGJMWMdA5rjj62ltoOYtnh/h6V0+HjvFVfJt62YN6IpqW
kYOKfoy/yTDPl3QnDRhm1dM3cO+dUGDOs5VF7Gk8pVBIYE7I5jwMS9lX02P9UrVOna01tDr/NqXY
Gn7gTKe+Y/QGfI40mhrS2JEHQgwscridNaFX3qCHNPWzTnjRocSqzDiHcrDB6qRjTkNQ9kv+qkKW
CE1Ry8599CYNV4u0OXOguGaJZrhhH+ywf6MMa0KjYSVqZQi22bKywLxHBJD7Ymu7lNG77SLgj1y8
sRlW9J2dCssHot9g6ST3MU9ghIAhBqlLTXfoiwMc7RYMlFr61rCgEeHRqxliGvvY97YZpdCdz88O
f1RDHNqP0rHRg/bdgIe+wBpDJV90Arp5PymiLGjXICT2gEiwA+agin5qRrRD4hzlqRBwwbBgq6Rr
L6Ur3FedC/LqlglHAqt2qz4Ank3ioj1icrA5W3+VtbI/tXVbb/H6Tk+Eb4wfGzQsiz3Q+0Kxp/+F
B3NKNqTV9h8JrZOQfxeRX9Eb4WMBYiz9Tm1x/I5kEHm4Ag2PBph2KOWLcGYjVXiutaJeTmfBreKB
PnsG03EiK3teVbCGgK3bjdpxdGC6Tgx6LibTzY/JJ9oyQ5NX7qYQHQk2IGhL1FkTQDsa7GXlN+zh
fY8qzDqUkDQShOxIO3ROtT/nxtlbNlAEULac3U9gRszpiCh9AWR1nBPdEH0M+Vk15SxLIK1FND/h
uzeN8QsBs0uHTXYLmoACLxLmWboQi1WMrQfN7yxvciuy0VVN0jf6VWMNyYazV5vc/8ayMQ7Yiae9
haAxXvacLCapu00H16w4NFFd2woNSgOdrJZyM4fJNG9KRzrnuYXqfbCGoXski9mkP2yHlXGe09Df
2U4bfGxUiRZq7Bp4bLC8PlHacyPKb9EM/k6MGzT+w8/Rnkfk84Bez2pUNHEXp+yO1Y1zxMDU468E
0QAoFchpgY47eU+gTTJzn+Lavx27gI5lHHoOpPPlfjUtKJJF4Xo3QZhgI1o0CIx8oRBzVYh+npdI
Up+FGpEX633c3U2RwpjQVAvtQzdIlaqQo5QafGqxnAthG/vsnACTxZAzYJE74YtnpM65rzR9Q19B
m9772ZLwMrPKUTIFWoQ2k8lzq+qgXkstqEJx1sCcljg5JStESAtWwTK6TadYldYWes5HdkC0EV2W
X97XsEVU4zfmsLUMHHCAyqoTrjjEBw2N52Q1cmTHuloJekJuSyTZLk1424YsRvgqM2pdrFIT6ZAu
pKMp9LD9Q1fjRIyOOPn8+yaFc0YBvyfICbofvjCqukZCNUH5EbKlojYRhgV99JLNBfqjCWrFHdpX
WB8FPU11bCsUInZfxObWzvAUPWCCycrnqUshQiW5xUoXceAxaZGRQTIM3vxoxbn1qwe3smUbNhyS
DJ0ZjK4BLZ508AquO8QAqMZkgKiPYx+RSnndnnRKNSkqa4AasDU2PnjRW9tp5BHFZAE92ySzjvvd
naNCBnu+KDqJhSt3Y/HJG5vKGMoia8DSyWASSIlj92e4DIKlYuKtpSftkxoB5R1cR3HnBhVSqNlK
H+UzIEgTo7zVQ1mOw4T9ewHB6gt+J6T6smNnRnZKSpEEwZUyAkxk1NWXU9OMY4u7T0pGi+RmY3Nw
/cRumOiAKUQFfZMhvd2S5EScCe+XeOHVAevCBg1Rt+7M4af2aCAZdY9WI0gzJ2ffFyWPtbaq24Cm
ESfdqvFM5pdlJkuiLPtaDlH2WsxtdOf2nCaikGYcolj+M1MJRaGxHR6HGqPyQwRFNV/nLF04twtS
RID7JAvc0t77VhZmOzr61i8+FuuJmGK58mwve4Y4bmwRbZYaAUdc/qQS01lf8SXgU4Sglfws4gbZ
Hh244NhVDQCREnZvtZk8T7JLaRFi0CCk/gnys8YQnni+vpugFXf7bGK9OuCdIbEAf8ZwU/EOsjTR
SSSoo56Wm5IIlkzlWV27C/sFH2W0NSHxwFbpOkVjDegG8HHyNbXgqh0KtDYPFCHIxpECjUGVeOzm
fA4FyCvRtgVb4iYtBDVRQnUZ7sFeag5cWyMKhnMxezUmkLDlqmAkGkLb/BYOo1dST5hsQFp4IX19
D/ATYG3fD1BBImSVdxMcgrPsGgIjzXFhcynbe/RH27mZShOpNS+WIPqIWe0np38wU9AAwk3WwAo5
9E7HXjCbu/Er3mbxAu9x0LTwi3leD51Eyh+WWNj3qYWSqUI7RZpni0KsCtDTnwKy4BBwDA1FSqft
xtt+cNMtcHBKNgWy/oFEirusWyqwWdbTW4Q/eINyyXmEGUa/1ighxCV16KCCLogxCO0lndpB87dp
epi7fHUwMEuSGIs3fA9nY0qqAkthXvrgEh0q7xId92ZyfVjkjXBoueYzlM0EesnOnzPP2jQTFa98
DYhRrkwA9D9wXY5fKzTapLIISI8UUREd+lXE2ZJ3NH5iwOdPlAu8PeSEUe7YNmC0MYtE9dTHEN5j
kyaO3rHt+s4seOuDKaSS15rZGOAUYEkl8QSTq9HRYG6h4H/pqP8nX3k6VMXGDDrI0UPLQbiNhViX
Vh8a/pAuHgSXByC6eDmrjAx2ForglvmMNakpluOIiXIUgT1A6AcTcM9TEhKIRY90Hncc5hw4xY6w
0FbFNbDxlPwwGg5IK7E7ACqHErWOun74+fuO2fHCu2nwQ7BHJjdARiniZqiUXEuWHY0PPLQJVH7q
HRszKGaB6o5tHrEKw/BoBwvTpYHogEitsWg3YcgL5C4vFy2DmbZsmC0leGVLg+P+TrQmOY4mtItg
E1APJD9wWLQffVIQ9WAmi9GdPN1InYmA5BXggVMfp+UaPQdJQAIA+Pdhj+tSFEdnSFkqMtvrCAqI
a5ecD6NG1+YrN30N49Q6mB7QL8SWGAWUO2FGtVH3rf3f4AVP5KzzfcO+hT21g+p2OdF686gfGmqP
ITRqfK7MkNOnAifS56wTHeRDVNR3ZtPV85pgXG5kk0wRmGYso08gLtDKrEaMgJzi3KWIheyiPXl+
rT8lS0vhLgYa/RFlEUEMSAQxzKDpBeZZI7XbmSQRUdGf7I2hXOg+Vh1g28ee/qsiyGQbZr04hPWc
WfsE6v+HOeUjkImFzHRWgepOxi3Z6mObvuZOGRj3qJgm3vQxd4f5Pkk6g39uAiibuPF2Rx/UhSZY
Ue1XFOcMwA6jpEKBlC2nVBuNAjxEHqLz2nOsCfWNhq0kD4hXmYYjs2BmY3uE11E42vI+hjBhSMtZ
dIinbKjt4RYqgmxXpRlyKCInEAbJYBveD5QIObzssMKbjszma1imwVrP0H2B0oGWz2IQH7z1gw7v
kVwGFnBsCPLRNsstU39qY9a6M54fHxsb8Vyhz4oZAjNwdhyiOjr26ejOcXiDnb2e663CPYqLbRLd
lBIIo0bZ/2p1wREYJZRTfEPSrE1vk1k409XGS8hbZIS0eEfIiUxg/bg0isLWfpjhMlf3dD7p9q87
h5uEenyU6QdGbja+1jlK2I039DaEJnJMgl+UvKVHt7eNDXmsfT2lBwywjidXARhXrNiKajrNPX5Q
TbSRCYFnQ4uxdZ/nbhLOVyAikhaUV+G+dPfkdREQQKp2nH7whsFuPvoQHTnDG2yrA6zTWHxfYZ8M
aKexwDQx3l1A4YIYzZyNuwOrpDSNA2gHFLZLFgPc/JVJWvvY3nh1iJ2NqgSn0uG4uJNAKdUReJjx
prXAgKDyGnUd+RD4CHV1N/A1IROvSMIqEU+bniOtLxk9aPN2JjRyOkE3wkW2UX4sh/Jm5r0KD3M5
mD8K1PT1ioc925vYRSy+ag1OvwzqZq62rAF4AiECSDXeFNqH30fiKLsMxQoHah4gjHs0cfBByYYa
ET6mnl+IVUEYSnVWxAkjsqsaKkE6wG34SaQ9qbsFJ3oUbZjWQrWaKeEDxaJgrdYzBaF0bSBz8Nfo
5ArwV5qBv5oFKvFVZ7ccdWUJ7XQXxzYovNazEcaNsvnui7HcZ2LK2HtKKzrHopmim0LkCEFjPYAM
ARBbWfim+3j05lVLdZO6IZu+IsVkL8MZVZ3RotIByFavwYaxZ9nhR0RSRteCNJc7ZTWeu25dMhhP
sLhTIrlrT1fjrsm0VvusD2pUiEFfC17NgoZq98pKPQKgsVzSFIWrgBnA/8CBsRJT03Vr9HdtcrB9
q3Y+1roWyR0cA4TNPPv8zklH+jozjqp877t9nR2HCU/a3UjJKHpyK86FT73yChcceYbsekpgBL3U
ER2WU9HkvGjEPsCUQvtjNt4rJdOwiPZE2ejiVJZtVyA+qc35JwkwILTYVOSfA2bWHyh4wdRjPYim
V6EjNd1xeCzKX5pVxVshSyqMG9q0AW0LXZXmvEH3q288AwncOrURam6tQs7dT494o+xM8TBtQS4i
WaULVc5pcttUUz6ulUU01T0JVi5eascwo1u7pTa3IsJkTA6JVTnQqshfLPbUJdnB49xGsL+VpTK8
TYKsPFrrjEAH/EADGGJQL45tnZjAyYLmWGjKVzkbunrWKGat41SbhHUHs4+9d0XvBfkM4CUOB2t8
+yr57mtngTT4adAoZE5mnRSYiwAq5TejD7B2DWBJiJP0DAtpSpZn5bfcBfWJvnus1AtwddQ0VhcY
9jZVk0V3IatYS3YYGtBsbAJEzv0X3DGqu4WvWRTbvsMVhxI8behekz0c3gGz850bP/TkjG+M7dOG
xiSBQGjqSu/gNhQ30R4XWJg+o+yXKNJrrYctkfFNATh89sdDaALDIoM6qRTitXnMvqStLQwGK8cY
Ml9meJ8l9dxmZk83w4ccPxHxMvo7aySdGLPk8mrG8IzlTTlVnb/XmSZmicHnQJllfupJTnaDpWsY
EXp5x7xcevsZtAB+uqGqrCfeaAAxM7Dr4rZL4mgfmF3cr3INLPiDaq0SCR+W9+JAvWkUw0o3vecd
wAPk4TZBSjbuAndoAScyYiNOKYVF9T4yIypIORup8UBHI662XmTb65Gm+SrrSEdBaQvJZF2RktiD
1eomP/tYNk7F/JGMOL0wwQE0Rt61VMO/4Vd31B5rGDTgmpMKL4Rj2hICFLXebochCdPGxkVPYu9g
AVftOTfN2P4wetbU32kkN8U57G1v3pFjOwEhT5Bpgv+ZkKDOVMHo3VDViD4jZEpJdZ6LpNh3jtn2
Gw5pdfpaeDy3TVNVjf/c0vIhKmYgYYzSYK3NZq0jko73dk0A8pE3Jko+51Uzi58Zh/rxhQM6Wgt+
j+ODiPWNgUuVyAZHYy1CNzLGtUejOj167WC1R7/JghB0QcJEuG1SoF/bgBdMQ6CKIpmdLSoT8c+y
Bi//CJ9BE9gGBAQcjRaR/XnQEAL9TTfizl913ZDkaI+YYKp9FNS2/ISRuW2OUewillvBgdNyB4MF
I8/Smp8PZmapac8RzfV33Qw1/jBaIyOj7rQd3wHoVvGmSURgrTok7DM1D+TQiOgQ/bf3jDEz3U9m
M6GqMRh8/ZMZ2qp+8Vupq6cOvsH0ndZ9FIKTQzx/4FaRxLGBiZdNkh4nmkz2vezfQCBTFZDrXBZ+
9TJS5Rr32A2nqlrFKZknioaFbOrn0ekTybtLyMl8F3CIkOeJhDWawkVepxsUJfKbHkNirVYZeJ2C
Y31bH3HLufl9Pjra++YMVeNg9xPeIycHrxO0/HQVncxi0liWvJqS5jqdgjh8KJo28baySNJxjxbW
6Z8JHgvlPuNghmS/mAiMSAkYQWBuzskTVYlSEZpDE+EZyr0/7JlKKu8TNXnHIQiVOaXVS4GEnT1E
UYtykCE5yjynIZWl/RSMkGJc/HH6K+6bVLyokaa4RdvN7JtHEygZgzTAdKw3BgiP6sRmCJxtxmxX
HCObEGeYnAZw1By6JegDbKQ5Yb/gJ8Mbx2Jcs1kjs+je8eGQLRwux+BML3vKv12PqMDaplY1eh8Q
pwMDbZwS7SgAlMU7a/t912PxN6xi6wDm8B7o5FoYspe+41fBYt5tu7bszIroy67QG8GWt9nH7Os5
J1cifCTc6kgHfnA2rLY1tY2GPVz/YEhqGfvGpLD9zWrDminMpmxEjiEWWc++DyKs77sJcFhETGHd
hEj1qQPat7hEPODSeBQ5AlVWvASiCmTiM7t/Y6C4xYRc5DdwIipCx/DfiEPFnXNLesKYi7B+VJMJ
3ruiF76hfWqpU2zipqBjGbY14U5VXLNRDxI0CLAI6JfSXk0pTo3M5RRLOJwCo23Ahv4AQOAaCjMl
NQG5FoLYRVI2c9c9opxgBVSBk5lQE9pMP0y0CYD06E6xcaYqWUW8BXAac4C8BqQVluu6CNwT4cIJ
ianUfQklpwLxPHpYOHb9hGKCMrbu+pu07yrvh0EtIAbyEaMa2kmrDRrrmDVZmb+kkYhhwIEUb2eB
qgsJLRigatH6mhYm6gRGptLWcDJIYE2KnUHxsrQ+xFVbptR5kwlV8uwY2dyuagKLx+hGBDpHwkEy
QAKsHCYpRoeu+sDSXN5ph3Oo+0J5diCqNWGWEC7bOOXWCBM5hc0BUShe0646gZ/o2bUqo/408USc
mrnGdscj0kJbW4cReUfKaztkpF7aia3b21m5wUSyzZAbza3sRI9nDI8B2uVVa9bZhB2Bo0qRH9iM
hvczJYMeiQ4F+HJXu4kcYctjAoCt19hzojaArCZ9LCu2gNB843Fu4x2dAzk8Br3JluM///U//8//
fh3/V/SzApQyRVX5X2VffKjQaaj//o/7n/+iBL389fDjv/9j2JbruUK6luDvr98eyb7jH1n/A66y
O9dRPL9mpekcYp2JjxSYzN37V7eXy/zp8svH/uPyuD6ldHwxn1Wucaixwg63qLRh6mlwTevMoPhR
TKXxWAAR28oAqbBJ/1Af4HYhXaKf9JS05hQ8Rmw4smoFCaNlF0e80vyMr04INsxM6jS86PqC0jT3
dhxyapr7uf3sx3V8I1Qvb40Ax877P+mNX2QG//5FEJoARkRxe3ZJnTj3evF1kUpLbY0YN1T873+K
/PN9M/1/f0ojhVEWnWkgkCjG4XbqUHyi6zehRhpkHNEuEgU4q/c/zHvjw5a//+MhRVhQ1TD61jmy
NHLUYsZ5RvU0+EA+RdvcyRqzDNGH6BTe/7w33jlz+dH/+LysGQgGFn5xWjQoZ7tU6jnWefaXW/fW
1S/eaNRaJIWwgz33aVasBjtKjl2PiOz97/7W4794oZveTrgr8XweYBmQTt+PQLV4rQUHdQwwf3ki
b/0G5993qEfEQ/JFqs8+1tOH3vWtDbDk5vD+b3jr6va/rw7TykrdKClOZgx8rxgQaecjcPDrrm79
++osFQGWZq8/Z3XDCjRl421aUHa95upOcPGuFpjFHLYKJsLI+GtoVzAZSgJCr7v4xYuJDDPQCrXH
uUFcse2zrN2mY3B33cUv3kvlEv+LWyM/NYCzP4CbDD95YTv8ZUzZy6vx/8+0TnDxYmbofSbAJABZ
fJe7TUqdcZKNBNlgiyxusLv0Zr11AuJnniod2+ZNNHjihDiLBExW2y8FUwwC55TSEmrohZTBRiaF
6Sh6zLoVSc/OLdJgMjo5hSasMwnpqiSjPMaAIPtbDZeR48919+ri/R9IrzTCrM1PzEWQw3pEpPbR
IUJTXfWSOsHFECgwg7I9HK2jLXjSsFyig4ct98qvfzEEMgsbHIoEvr4b0qathL6LBy+98i01/z3A
Etr0nPi5OS5x4kd6N1F563Budo/v3/w/T3GOf7HCVWhLuB++BSEJVfjKpmlz9HXci80YQzS47h75
Fytc4hmkwZhl/8RokBM6Yri369xU39//EX+e4xz/Yp7I7ArPRDHNDGWQMiFSkU3Zcjx8/+pv7Gsc
/2KmaKQLG5Rm0Rn7eB9+wcs1ioOPWnc/tA0YKENiFO8nh7zgAFBNc9/CL60AzSx8GIgQM2GQXgpi
vmjxGSwxAWT/9lFzzAIDcR8lN1LIkjLPzJcJxJi/DrTrP/vzFIlbgBa0ybUP0xpDKzDiWsniL7ub
5Rn/YRbxLmYRNOXE3nn9cM4cSlRJZzvyO7wFelG2QqpLd2/BIpwC3IA4eXNSTxF7Lr/1/fv61lO7
mCNZ7UDVZt7/m4AHz5tP+CirzftXt5fx94df51/8usF0ZhP5Kx1YTareplKWS/KB8Oov5H10WzE5
PIcJMWJ5Vk5KTylCtnKYLEK/iXxhcwdOhhqNP5cdseW16JFOGFFpbQJvSnAVM2Md3DCtdoGtMREy
bUGTJws8v2rz4fgX0yLAQcvtyQ0+hyOnDuUN8Sd8U9Ujpx5x5ROw/z25YIbWY0RF4hTRmdpmvmdu
UlW+vv8A3nq8F/Ni1NC4Mqmesq2pP/SjpQ8x7rQrv/nFtJjRerHIB6GFp8MBpjFbg1pieXr/q78x
KXoXk6KLGnxq4WudfSf1wFjIBKms7fBOxDSD5tP7n/LGDfIuJsVC9QbHdis78QgQl8FT++DwUVde
/WJOLOoZI49uklNWOSzvqlJokFo6e5/f//bWW1//YlYcGplygEhozfsie46inHJGyEbZfWlsTu8/
C+gDa4h40/gU1iNVBNymnd5hOoIpUqWjgBo2jV7/dUyLdku/r6Un9f53e+urXcwsGWGRBL6X2anq
WvRCCefBdgCic93VLwdmJgrfdPuEHReJWagM/EON4+vpuqtfjEnX68LGasEehnBw1pEmyEhEBNxd
d/WLQQmpIh6gC8nzQNTrE5rB/osX539b5t8aNxejsgpw5mad5urIzTBuegjJbXNYB1Yf/WVjbS3X
+sO0Li/GZgRCGL5PRIIE5zzyvlDxHfwMMTUV6AnxkM9btleYHPZu0qOsrDEFWhsHked1OyZ5MWyH
Xs21284psmAYw+uwwx8INNXegjhH/PL+c3rjTsqL0ZuZOJSlpfS5n3z/CeRI05wSqvG71rES/ZcV
5o1hIi9GMGAf3NGAZp8zhch3It5TmLRT3v8Fb138Ygz2CHuo1urspELTOCFoDz6OxNr/5f68dfXl
7/+oKoBJxh3HqHuGJt/Qq0GfZHikaV733S9G+IBzX7ZBMJ5xI8JICWd7h7tguPLOXIxw2beQD5DY
nEOnvrVxSW551vK6AS4vB/jQDQ7sB32mprP0Pl1Y8wfDBcBx5be/GOOmkbhR1KOQTJLaIAWqE/dk
M1z59cXF6AZQ36APTvpzgj8ZYgqFPVi1zuP7z9Va3uw/TB7iYuxGCmGbjN30ZJugRlZyUTOs4RJQ
3JF9PTwCzHZ/kB4KkQ4PRvR9REXar34f5/rSa54zorR8wA4SkZaNFYSieR8/OZ0Axf7+V3zjxXYu
bgDsardLIhU+0Q/NDxCdKpBiLKRXXV1cTCuVg1NE22387Kal+Tg1VvwzB+/5l6u/dXcv5pMmTjlp
K/LsGzUCaM1ctkpJL/IJJDNuW2+2oufrfsfF5OKHcOJN/H/PSO31sSFtFeli+nTdxS/mljAyEiDQ
Wflk+9Wp6TAMeMiKrhs+4mJqoZgfJek06LOM6pcKk+NKVIlz3csjLmaWKsS/YhVu9Nz3BYG1Dpzl
tP5bpeCNN1NczCx9G9WBRZ4UkJHgBy+n/LA4aK7brYqLWcU1XWMkj2F+VggOU2LUgvahwTX44f1H
urwXfxj37sWowmPmWWVJbvRQI6hx7QA/jTIXC0RJVJ5/3e13L2YX+lFpH+nfYMJ8PE1JhQOr9IP9
+79hucqffsPF2HWVo/FBpf3Zr0wEA01Gz4RGJGa1yfJ6eTeqMFnYFDr2d/wzcg7e/9w3nrt7Maoj
fEhOChgPe5TMjrTsTUQJ0Euuu/rFSIaL4fHwiewoGmzEHOQ2jou45rqLX4xk37NFQfN+oHATB2T1
EMkeuHSQrrv6xVAeYkQco5HMz40EWlwNtn+PL8v6y+Zseax/etw2f//HDkflQWzmNJ2fIo8svJWf
ONgnwgUzsMTB7Cjhs/zk0+I1fv/nWMv3/tMnXgzwiHakqep+ep4QO0brPnCiaStHBeyaNLykOvhd
i0MeoTw+NrfF8HqsxjyLNkmcymqr3Y7epQLm8FWEEdDs97/WW6/fxczgW26M3Hzoz00tojU47vIG
zVdw3TN0LoasAoVoQbXi6tPs7Ym6BI9Vj/ClrnsDnYtBS4NbO8JhOXeR7UBCrfUDFnNvc9W9cS6G
JqKAMgRH1Z5Dg9jhHqv/gzMQ03Pd1S+GJkKyShpgw7DAwx2YSFZ8Tuu8vPLOXIxN6RjQTfA1n0O/
vsU30285syfXvTTOxdBUcDYzvFnjMUl8gPqZhFcoQvJQr7szF2NzIjZKwwbrz+6IdY0mNNIDZ/rb
YvXGG+9cjENyZRrAKhVbeLhVqHsJTtTO1ff9YjwhyofAAQHmaKMnPdnsF86lDbvjqjtjXyy0YCIm
/Il6PAKKZGJA6HMjajrM1139YrTK0u7x+k392QRWsHatrtlrEn+ueyPti7FaLSxbx4r78wDQbKNU
69w6MEb+8t3fqpfZF4MVMsvUucigzhhojZRYDGPuf5ATT8zLUEdBjEuczJpfEZDvhyhzw700sPGe
WtK3P0E3GMP1PObNDY7+eXwsw+Jvhbw3XrffXY9/LDQTQDu4ndI6c/IyDqqr0m9d4g3XTSL28qn/
uHoSIR3rAK+eXU5KKx/izBry/F+2dW999cthjtTLWIIczz1xjOsQUfTJqw113SRiX4zycO7wx0yt
hYUL5G5TkPDMqfS6De/vrsU/7ktk+YadEyl1buArYeNq9EMwNlcWQO2LQT7hYynh3k+ovbC9RAQm
f+8ytqNXDUPrcpCj5MrKCedGOOaPCPOaXUvb47q7bl2McTWbVCx8azo2LWo2MALpOUivbBRaF0N8
8pqQi/vTMcyrYoevr985IbF0192XixHeq/9L2tU1WYlr7V9EVQghhNv91W3v1q2OutUbyplRCAHC
Vwjw698Hz3thx273qZyrqbKm0tkha2Vl5fnI4Q4OwMVDxifYek1d+iloMvmX3+jOcbwkFix6RUB9
1wn04kImDistbjwFvhBJP5PWL9tRcTRCQo3BeVCrHW1p+naaIAboN3UnTkUKDdQ8X8lFj1Lu4TAU
/Uj6Iv3Xb3QnTtUEm9yoN5i7EPRsR0hgxrBvvbEffzaWnymLQ+c4trkY2yjrkw9oZHZ/GexI/g+u
LSt/Z0ag3A+l1mwHAzNoe+ZLAzET0cznpoIKJKq/FHqPZAXVWg2QQXncZL/MMR+bgINNPi8HJRP9
lVowM6BVN6H4BN0hu8pcQx4UiS3ew1IyGXFWgxsKM+FNAHIxwfcMepLHENyEx03WufkOhpmu6jvw
Pad38Aej6X1E4BcujmMAiSOZ9BAL6xNkxk4DkdvB3AnSmlEE/mAv4xYyqgso4gTelx/GEtggQipx
B1Q0/loPbReQcjZPkDTYHDdEExj2EBiorPOSr0C64n+EpWlJqHhdE7gGvW/CDjqcLfge70GWHwge
AVpQuEH0HLNH+FUweYVnUp+8BUeIFW/An4uLL7Wd8ao6J+gUxzvYTwZFASoEWMhrNELvJJSyX05e
G4a42XEuSVW0JHuA4YAFXqASxXeykureZ3hwJp8eeRBuinPoHaEqb+fmMyyULWTGFt/RnfwoI8XI
yGV8geHf/HdXgDmyAyhn9EoE1IVcgc1kYb4TtRdQIXL0MDj5AKWJyCtD0tTJkMC2rz2jLR63ynaC
m85anf+H0Z0MCaE12faadhfSLh9rWQXvW/i2ffD4qmAtbpnzlwwJVlHc2zgQ543bc+10jv7xBPVs
n3XH8E6KBJ1sk5Wq0jPcD+1nWFPApAvhLG48mz2b3zG8kyPRte+gfwoNITiKwPVmATgt2usO/hSe
y+NkSbD5pEpjm5ytgSPWSeDWvtz3xu85Gz/AiVmDLL8h5sUZJI330KqY3vTQunzj9W3dgoaMMC8G
tJzAFmWwu7rAY25U976jOxHbBdSIJC6gxFsl6l0cCRA1GKz+/ObulDT12IOM2UbtPbqAH3Kx/igs
++43tBOtQLuDXTUre5YRGz6qCdraOxAbqU+eZNxFo3NwvUlTS5h299DWYFX8Hh5T3OfegcGdcKV4
F4SmBIlOqPQ+ESjJPszQkvIL1p8dtF9ygZ05pBEbZs+g5Oi7rin+RdKcfHIkZu6Eqgqk3ehO0Qkw
8x9S5//6Vu4Y24lSKNOCPpsLclqU/iIgl/I9zgv9zW+7OCE6AOkN0WkTnWjSPuoUhwbQY15AY2jb
OYeqhJ6TmSBica4XDbFpOP9wSH4O4l+vubsQfFvBmBWGaPA503j7q9E60mgYrb1fJBEnSPkIxa2g
Aq3dKv2PAnH52GuokfjN3QlTKFywEbYLMxDeq+rfD0mCF9pdpKKW+gUTcQ5WmbAInoxqhqTaZgaD
04Ov+2rp+aPfL3CCdYgro3pl1zs8Fup7QUHObYPEp9rDznFOVpIqNcH7JjmDAQlJuRVANCgaG8/R
nWil6dCPUaKjEykMyJfQufmpTnPj2N4+4W93D8zdiVeTVgwSOsSeLUuANYH+MirobmwAXhZdty6P
qar65offV3DidyETADXgM59MhAumWKbpHQyhidc3jt2qOGdxGNZzh+yAQIN8FoScYmgB3gDlbDvl
94WKU+eMpQVkCwi8SU4UWiLzA+4V7esibeEp6bM2sVsW6zYpV4LS6ayqqXrMwmT4AA3J2StzQh7k
aW25wPCtL5EizryFncKUZV9XyKx98pu6E7w6gcdo3YvknJVw98Jl6gSethdShsHE7OnMoarKGSSD
yIkw+44ScChSdhNP8NJHdSJX2jJF/7DC2wOk86EP1vJ3yYrXPL91cSIXimkKDrQ4C6Ff0+8YJeIj
JH39SgRwkZ8uDGKZsg73srOUai7xbkVNfARyfaQHv+k70ZpBOrsXpLJnKItAt8MiVP8qMyg5eZ0q
sUsMYDDamOAh85+CW+BF5YzCVfs0hFjs8gF0UsKwo5YhDOvpNxSt4SUjcfbWa2VcNkAc4VEPTQnk
ggKO1JHpPwSwbPQc3AnVPB0DAT1xSNz3APRDCm492JDmfmlMOLGac5ExynP4vS3x1xryCTs4NIqj
37o4sco5nGeqlUEMvitBMFxgJAetLjyQN35J0kWsd+ssYjQNoTZRF5buwSUxx77KpeeOdAIWdgjc
FF2Cqhsq+VBeA+YWttOQxPR60MeudGJ2GS1oUXUf36ELAoEyaNnWVbWDpVpM4p3fN3CiFoDsQiyw
GjnDzjs+KLiP1w1ae16Du7D1DMpv6dSDDA6iCRqKUB1d9gWU5/wyjotXVzP8DGHsgeG7Fm6f0PUF
NFlDrMBv9k6NnLO5rKogs2cBbStITpbpQwCnJs/RnbjV47JMXVYtdwq2EFAWMnu1LY/f1J2wNTDX
4irJpvOgVHJgFoY1UzAUnlN34ta2OlBwKiLgCfDqCzwrga2LIeurPL+rc8xCJwjbPKySM85wGM8j
7ZT8bZVmKffLagl9ehaSHBKSpG/J2QwV7Akrij7CuHD4jPgtvxO3uoSZNURNyJklvfqxeWioXRRi
lfyGd2JWZ/DGXZYe+tuLARKHcAUHGSnC3G98F9FuaruAohvEZ11mr3WWNK96yNx6NVkgsvR07SE4
kmjYKnBUf4r+DU0CiDb+F/zrLXyeqbtdnDpoUXMHry9+rjVk2/c8zYr1ind6aEvaJN10X+BWA+sx
ry/hAtYltI1Bk5n4OR+gkwf3GFjddn5US+gjOFGMxzWoD4uAo9zkXylp+UNfw0/Kb+pOEJM5KmYL
zuCZxZtjQ5IUD3g9+eE3uBPBVrZtFU8rOdOkh+0hTTYzm6QsbkHDtkk+95WdAGbzGq44tfgZVkuw
yq0hpAsZrfT059lv6/vc6E740mCtizWE6Ec2lR27t2wi6R0ceGHincSQffer97kTxlDEKkc8E0JE
IgLUKw97DfNLqvxynAtc5+gJZgS2GGcKYzC+62DHJA9lKIRXizp2ketDYeBTXCuCBv5UwtRwbaCc
VDeDFzKcxS4yHMTCpOOwzTjrRcI3p+z0GWI1fk3qOHZO36UMxgBOO/w8WGq/03ETUMYBQzwX34nc
LJ4iDs346SzTTRNraxDSpfESCsDSOKG7TnaxKRQUT5BngUbQxi7Ox3G+sftfiC0XEC7isOAwuUdi
gD30waJx8m6CEYdfxnQR4V1Da5LURkGDvqk+dDHwtb54c6yME7mGxm3eQIbsbANo5sJ0CtayuK/7
nYsuJnyJzbQZvMcw5AnvtEiyYheHdfD9z1nnhXV3IeEMuuU1PALteeCjgr3Q2sO5O+ygp+83vnPw
QtIZjov1ipWHJMADEH3rPo6o9RzdKZZJCiuopmUxiFWMwrQJjp9Rojq/w8qFfJseIpTtJOIzzZLg
NbxlirdRmn3yWxgnWGXVkwietVgYUOPfw1G4epwSO73zG90J1nztLDx1GoxuzKL3Hcnzc7mq8ZXf
8M5JC0tLeMqg1XiG3f2/VA3D3cqX8ka396Ut6RyzXZ9mgE9UUOSAftoOyZ6eIEvmuyGdYGUUGsDp
CBUQ2sngmnUBlmedoAzqF67MOV8HyeCEA3eLc5ZD3QnPKOM/UP4J3nstvMuL0gDg5JMk7JwLMIx2
yJOBeRWkLQS7/f6AE691X08mq+kKGQ+one/0YrvhHPe1mP2CyoWCd4JF4wwvhjOro6UH3yyD0kMF
IyK/ne+CwRUblqrMCXzDpUw/ZJXdxHmpgZqD3wI5cRtWcJOFQC05xxKKewBbmLssq/zKm8gJ204F
vQDCPDybOp0+22Lmu3hOpJdMFCpsJ2w7KN8JGofr2Q5xm8BTE85gh7UHRtxv80du6C6Rgrlei5Ow
4e+XYmqO4+DbB3cB4RImzpUeMuycGb0L9MCaz22bas/IcuJWFzA1HOnIYAkGafMdrOqm4mHiRRQe
vTaOiwm3YEgrCMCE56VpN6uJ8NpEvvcq6oQtOCdFDHAVO8N+K95JOEM8lqhL/PrULiQcwjhxk0CF
GY6DmX672H742CR5e2PTbJHzzMXHRYRrQblqYd58WmQAG0e4hC8zPdixX9Jrmswk9Oz8uhBvXjSc
dfGEx4hON+ln1qYEfqu5ij77fWEneoUMBW0LidSTGnlgws5fYz4AIOU3vBO9sBMnXcT+/5FJw0Lg
DnqCXlQRFrvIKF6FNXy7E3YeNjsroeBGsFsr4sVUxfDOqcuLkZU6DfEYMc7LqS5kdoQ8q9+V1gVF
5cRycMiD5QzZjXei0cPbEofwW69Vd0FR9azYDCP37bwi8IxdgJWeLWTr/UZ34tawPIajNCR/cojf
vltQq/0Tj56v8rGL86YsqCoqBuT7JhGvFDSB3/YC1AO/uTu3WSpyCbnROTzB11wdFJDZl5LTW7o/
W9A8kxVcWFRWQBHY2nKFdJxmyaOVCQVqDFYTgV8+dqFRZB3bGqLS4Qls7QsLInaCx+/gdxV3oVEy
XkKY8wp7l7Oq/AtqMPYAocxbEqMvrY1zzMJtOh1HQcJTBhc+YCBaGEKG6eIH0wEgAZ/kF1wX1RAR
4yoNT0sLMipkdu/8L1U/BU1+GRzA+oKsMM4662Fsjyrq+88TlMU+eO1JFx8FJRqWthX2JI2AXoTQ
2PcGlq5+JYKLjoI0GQwzUoZ1IXj4gVmNOE+wZvArjF1w1AKXl37KbXbOBjvcaTjxnEaYotw4PF44
ZIkTrHWcG8KKdTkzIik/0LyErQYUE7NIHmcONdTQLyu4IKmc6xoNuRBZIcu/ahvrT//DF3BO2IEB
/ErJnJ01mz4PUa5fRdyP6MliFyHVjXB9rJcBMPWuhIk3yGg7QJ09944bsgVTS8TACN7lmQgeWRnT
YxRl0Q+/fe+E7NKwAkSJBj0QBWEODjurwsbUr/xziQL11GSbYHJ0hpk2yA1dNTVw1BGF1wnLfoNE
VavJQBvB0nS83dS/408hU6FXn4W5kCiObDbIKaOnjVlvqmL5pwn0/LfPsrPf8VBtmZgJracIKn7N
IeLdsIc/G4sPfuM7UWtl3hO7zsuZTzKBfSiO2LCIYbTsN/yWLH7Jxcu0DrPMGhROtjY/6jVUUBf3
xXMxFxUlQc7sTcWWs4nBtd3jJIGb/EQi+L77zd+piFHNQwVraiK0/wC0WHQMf0UO+zC/0Z2Q7dBz
bWBWgW3fJKA3A1Fw4HB2uvcb3YlY2g+mIiG6XJCVbPZ5CcpURCAw6Te6c5vNO6Ng79pGZwkH9Z3m
8AlrwWP3Kp2YC4oyTW07WECFZ9g7kEfLaP09JUHsdRDC287ZlSYWTQ7oCaSy53dDHVb3awpDUK+F
cVFRS7MygWZf9POVmUHz6HUZdZEXuBOO5U9njs6lDuHcFJ62J2y+UQQqnCWeM3eCFWirgCVUYjt2
EwTeaqx3V7XWb8O4MqEqn9ci2hxblI7PADDaE8wk/C7e7DdEFLIy1HJSeuZD0x9B9pOfQ9oaz1V3
4pRyK2YZzvRk4HuG5keFmmDfd5OfoA2D8PjTz5rjXDWiatOzseA5GLsucMcmq+fKO6Fad7jYN0WZ
nhfwfUo4csxhfghD6ocWYC4cypSS22Aocbyimox22oDQX0FFx+spgLlwqIWAPxn1goP6aJdTl0PB
Aq+ypd/iJMnTpTcra5a5DtEbYrBxJBDR73ZVF9XC74BNnIi1tCFNBvQlkIaCn6A38H4uqe/SOBEL
j+MVlB6Tnsmad9dhwn0nz4qb8qxb0fv7DRleFk/XpoNNc9hXTXrOFc2z+yGBoeSrMoL3okeq5JF7
U4PfA6oa3pEL1SusUFgAi7Ad3Dz0jYS2LcNv8+eRe1cjCKt5blp6QcMYpFZmpyH/oMd8ueLZbRl8
Wur4K85pYpoIdjhZtl5gYQULEMQuPEs9ZczcO1vecrJGZZ89QHibnFTQFXeJGL2ekjB1Z3MKYwXr
JcHUi6Y+wT4WHn5NLAovxBXGd/ZnlwaZNGETX+ByQ9+y0a5yF+Ld8Mb3fXZ/Ynhnf4oSsCi0duML
pxzmmwHO2lb7IU0wulP7wYx2jmeozl/qeAZVuw/spzS4ScX5qbPw3OZ0DhXc0Tr4ExN5gdZ8Vt0v
uejmI9Se5g/A8JHg0BA4rTzwoC3vs96YE4j3HG68FauzV1XYxfItgKHj0YQm/C5mQmsLeRN42sHH
Gj1Ehf9AVLN7HdV2jW7p3m1b+rk5O+fUAg9kaUeWvVEVnctrZppR/FjgJSiPpsIb4aVPSv0Ktznw
52NY+0ZffBIF/a3OF1MbUPgmXni2fYp2JPDtA0HKb3T3Q+NNJrKC6AudLT3KtEzhn0Qjn0Ydp64p
gl77GqauCXxgJpgm0QlE6UIT9dFv7s4XIQJmYHYcwouOqIFmDRx9d9Pkqf9IU6d0yKERB9uRhV6A
+BTHOrAoOBN8Z6/Ju1W+nMKAJ0MUXli0Kgi9w6hpV8geEgl+4zuZGb6ksPOLUnzYBhqfUhbrmylr
brkJPZ99qFvoQxqdGJVV/WWZ2owcut50CibWNyWenj+9qFvrL4HM+gXt9ctPJHWtTPKFwCbnXKxl
+8NvgZz8vGR5HEnIW1wWwA7hrmVQ3QIiUlz9hnfyc70YOEWCxHjRHA3w1MK49vbyvLT8TtRKNQ7Z
MjHEFcw+geSoYBIPXb2mOPx58i8tv5OfLTh6OWB/EA4CwkgfumhsUvAm6fR53vKe5xZ14hfmMBWO
MEkvCzHwGQW88SsAprFXaQKO1dMCjpG0mmG+g+yQof1i8zkq9yuBsOSfl+iFT+AW/kM8LYGOUnJZ
SqCdTVrzb5Ao1p/8Rneil5mEaNsi94g42HVxH7xKc5Bv/QZ3yv4ssT2kZRp6QZC9IhGwUaPNvGCS
nLo1P2MNQPhKIWtCQ0EUUMWPFk+rNJo4MQtr2tLMkN25wG3U2kONLXNfjCmTuwiOw7e8WF76tNu/
/9K4Y/D+rdBtIBdLw+kdmVP6BfZGt7Snnq8jYNTojA4L9KEJ6girbwE5rGqtTrai5WtS4Pc94DHR
fmj5gMtq0MJ+0aftg8/iRDTupnRZgPt8kAUp/wahF3I3lej6G1tqK5p/L45o4oQysSM2VBHjttEs
+asOFsM1OoZ5csrsWlK4nNOIeQaeE9d100DqCCXKhXM8dkMVvG3vY1KiAvhzdLzwU1ymBE/hgNzB
rfmS1y15D3WlcU9sP5cnUzZG7BIJy3Gf3grqdCfKaWdrIPHa6D9Sg6ROy3/6OEvf/fmHvLCNXdqE
HjObD1URXYyy8sDLqhu/wlV5kX6FqUuUgEj55vU4lte8G7uDWWF/WcnGc3An0mmw2ETCs/miJRu+
wQE3GHdFBervn9fm50P3MxuWuzEedKpMs6G5UHBc81e6DKNXAnX9NwoLYbHP2wZmDyZNh/GI2gn6
t6SYG3XCM1+p3sHdjAZ/aWWsOqQjGd6AOwXxkhny4I3X6wH2hpMmRDStwHSQ8ELHZn0Nu2su91AG
En7VD3fyAe25hcJvGV0yCraFQBJ9/C+ujy/FkJMOsmZctMpDedW48MLAdFPc2udaZYAkahtmh9j0
XuII22X3aT41UzNmtZiQepL4a6dU/aanpecp7zIuLB6lq7gKUaJwcGUpXuUaFokbzb0XVuk3usVU
8GLCC9QFbgpQ4gx1QvawJhWvobZmv1cSFfzhz9v9hVTgEi8o/MAbXOfl9Wexwqc++YKuv/3gN/r2
+345L7XmYxUQOKMRGH8f0Or7IGc0jP0GdxIBVOEARTR0hU1SP+2HJkvvgyDJPRdmW7Bfpl4Xai0L
FWDzjFDDY6xk8b5KYkH3frN3orjL2gzbHm61OoU4OG2Aqix05sWF5tQlXuggFGiPqPJKWa7vcgrV
7FPcpNUtWewXShWXetHpoqgsmcMLLHca89HSiU0PhpeiPCnYic6XVgzkMe3V/K0q1576HYsuJ4Om
ctIJKoor2mf8FVx+pg4OO0T/4/VNXFIGPDaqBKz9FXIAMnzQIpbnePbUmqeuPj+g1lnd91V4WdJW
4v1xaGL2eg4GiJ37Td+p3ocmLOswaMcra838CIOa5EsoE3PjYHwhU7isDBn2a81NPFxrixONw2ng
gcWjX0eXMieYZVeHKNYLgnsrZHJEw9P7JPHUVqbMCWY6VQxu8J14wMbVd/8RXhXms9+yO5EsZ9hy
g37dXwlefI7ENMXdpG/ZXrxwEjDnNIauRpYJ0ZqrEYDA723SVW+ztjQ1BDxRT9Mo8byeMedkNpIq
udqwv2aa4NM2MBKFvNgt0d4XEoZLz7Ci7JAkhv46BCL81nXw7REhzEiaXRQEvTlSi87vASJbZRvu
SrXMX//8cX5ipZ8p51zmRlYEEx5rIvWNMlgpnngrKD2sdQhxiCIMIP2x8Eqt9+hdKPKwRAWBemAk
rN1uXiq/72oCX01KbdjtgPqz6g5LxH50I4VFddTkpXjdqWyy0xFW7Pkw7kgN5cp9xEV/LudZJMds
VWW5rzPd1yfo5XfToQYbd7qDLLJIP84ZVcGNquGFCHXdBGhrZxKUobnqQXC7G7pI2v2kya37z0vj
O/lFgBw0KhsSJP0Y3iW8MX11GMsy8XsYgd/n0zPXzhWej5Npgr7lGO9rDg3NS1RVPb3R+PmJqn5u
MzhZZpnqcNOUkl+BeG/ka62X4p1u+7HdBaGJP0AUtjcPy5iN/Ztxhfp2fMRjSpfcj1pacxWj5G+n
Bgrpu64kidg30uCyHOhCxW8IZ2lzUR1kdme8uZBDKGkf/oj0SOnHqLTsSFAKDT5cLch1OgnNTMVI
mWTmOvSCwesuCfJ7Eq6Bl+gAxndyGudNFtO6RzpO+eOQAqlRJja40RJ4aR85OU2GQY0eHOu+5bWp
3o990HzMcDbu/hzx22587hs7eUymILGN6Tzi8llDI8eCmfRAuNkuG9WUVkfeBORTOyTEM+qcWwYz
yziZPquvPJTte5qG9V9To2+0HF5YKpe8MmSp2DAcyYPcvKOHBGjpObvJ7HnhcHHZK5TPdQZiq77Y
pJUWkjywHxsK3ZcPZC3H3diHtvSrTVwqi0jNOJZ4/LoyOFU8QjBzvFYRzFT+/M1fsGWkLpdlgcTS
PPJCXqGRqz91/QzlV9l26xtiGNyKIFAwtUcykBF4RNXBeReS0OH3MSUFv//zFF76Uk5q0bKsoQUk
x6tIag1TczEcgc6YbmSul0bf/v2X2whYS2MH5slw7TKI4w1qru5nA2eOP8/9Z4J9JmZc+V+RJDQI
FOmvdTRKeoQBTfw6D1XE9paF7PSTJqhiOE7TNczuNNGUneBoKo+sXpQEG6+GuXGOVmi/h1Fhc8zp
GH6jaV/uhQ7YspuM7vDSp+1JtznaJ8QANo/fMaxRfwTdvHqV1RO9nzkIm6gu7QnfKP03LQaRPg5D
Xp4hMx1AJzwSPxpIOrUHBrH793kkq/zQ2zx+a3ugDP68GC/kD5eRI6YJT0k8r68G6bTdQ1q4XvCK
HoOp2te8L/bRWCR3M3rZfu99LkdnWDujUYTU1yFfo1c52ILvk0J43mNdko6MRxPWsqiv+UjhBD6w
WVYHCNJ68XQ4dXk6nS3yguRUX6UMYUJfx9W+j1T74c8f44V979oxdEM1hlUUNlfG6gb22W18iKty
uHFUvJD/XJ4OAStwlqNsrgqlE98xdI8/iiiDLr0Ekbvcz9iVB78f4pY2AcS2VGj6q1xaGFoVUfo2
6vwUUvARnOQjw1bAIn7EMkGx99TVSKyQoiA3lumlj7D9+y/Jh3ULGq4q664LjZcvgtfD27ZKvKBg
mLtTapBpgQ9G3DTXbO7lToVgMsW5H+0co9Oncyd0hBzfoNqrWhdd7eSwsnVXcVv5nf4uZ4e3JJxh
ZqmvJIOJfbeVFZzXn/w2jVNaLDRJ2zqiWPgBjh4ciqvHaFCefWQXB5bNS5RVXOLC16fVXphNpBpE
d78N7+K/5Lw08QzjtisLBH0nOO6tqkf58ueV+fn9njmxXARYFre1HNehuUoG+9O7nGhykEsUvKZB
B/HkrM8hgwMqunxLILXzdVJLdhHj0Gso15LgS5uIW8r8W4w9NxMnshn40SHQhv1VbbEH0Q0Y49Vd
F9716iZkYBvrub/hxDeOYokTlekrzD2aB5Q01XnRHcCBXRLr9yP6bF5C19C5d2JdVUNf1OlSXuss
s3d1KJZ3a2ozz03hxLqoVWFTPC9cslSfhUIzPg1vFoHbFJ9bJCfUTTHoZFCruuaMRw8mgM/IHpii
5hZf+qXxnYsFGQuOLK66S4fJ52KJDkUweLaDXa4P5cymetD1VRVldm/T2X5sTCG90FahS/VRTSzn
RACbxki17HWPEmMC58pz9K3n88v5IE2NdvA4dhezxgV9oEU3lTspJtYc/xztz6986NJ9OJnhVLvY
8tpZ5EEBuvR9y6Fo4ze6E8BC4dgH8am82rCYxImuBHhPjqcF6XV+hqkbveNQgBq5/mfXy8A0xzVX
jVdIoUn6dPFJHYE+VHN1RULIwOHvxn9gCFj+7bc2TsB26JAFE65bf8GpXXVHka7hfCx6/sFveCdk
xWznRaVkuIqU2e/ZVrdAHNavSRK6IsiUG6GqWdbfzDrBXXOq2+OsdXVj7s/n5NAFAdal7vSsCbZN
PuNtqBNoyuxM1kNjgsZ9vo9zvID8eZleeJMOXUigWPKmVqKrrrKHtW/NaP/dDFbieqUo1buwgdbh
zpAxv5Bpqt52MP+9r9J5Ls9B2RbHoIIr88FAsvm7bQQuMnDZS/1sxyAp52zAOAzCjNf1VeC8uxvg
nfwu0Nnq1SsKXTih0WRNS5YDSjDP4CCYHEqqu7H19KwOXTgh9MOwuw3tH7IMRh0Qn3sYW1xH//zd
thj8/UQKXT1lOZukCbNieKhFhNSbFvsYGGS/rOIyhwhVDdglNLzqha7wqoeCzZspokPm1WIMXfLQ
stpuClRRoRIo7LQDJRKKGtFQSL9uLzQ6nm4c4MHyBMAWee3CFX69ClzC8Rj6voGGLn2IdrpOSllM
1wVSgiep++pVshRekjsclqVPZ49zdMbkFTZO283fdDbD2Dnu5eq3+i6IUE6oBoTS9mpQVt7hY0xv
J+2pI8ZcpFnZgZgID6nw1JZrvO5ANMnY3phu/OSx8RnocU8XZ6nAVa5JDVp0RYBbhr/kRi5O65S8
9/sDTi3GdS+AJIjIKU9Z+dgyiHjQvLnxZvRs2GL2zqftZA8LEOjfnJQd0geqdbDPcur1SsvgJv50
bZQRwTIQsJO4LSx/TWpY1+1NAJbJwWttfsOOAZuobYfFZ2z+CHbJ/DWJFv3Rb/Cta/ZLrQcXrL4v
C2hUqBiaU/taR+Ff85gmo+fknWIsm1pYGekuPcOUr/0EE9y02kHy/pbY6wuf1hXZpbOiSwbm3CYH
YIq7RcXkYe7hhOi3Otuf/WV1TC2SScD3HeTiLNpneIrYj6CR+2R87BynGMt0AANOs66nrk3M6wlu
Kd2ui7L4nd/knaA1aLwuYQF4jkgigg75tJjyM2r51JMwyp2g1ZSXWVoJcU7Xjn1ONzvlXS8q41Mq
YHmcsOUibeNR2ELuBo5bzmCi+vs6Wi/YPoPZyNNvuyS4huTtiuFBQh2QLYFqTKfR6wKI4Z0ySgT5
ZCrRiDNFD2nHxkzsCuPpX8VcmJdIpxBPPBQi65Ve76yt5kcop3oR5jB3J2hZlqdqEgM9DQUrv8k2
y76nhe+2j53rE89Si1d5GNjZsszeda0d/m7rkvvUaJi7E7K16IoB6tXRacjG6pHFLR6Dy65f/XQv
If73dNsMLRnmQXfrXZf1r1m7omvQ+VWvmLwbsqUhA62yTu4WoKt3mRiXQ6D83g4wvBuwwzoNZbtg
y8PHZLiTa/Nls4/waRtgdCdeu5mtoSzR5EBAdWy3TDhnAR3zutYzSAo8XXgDgsGE93n0lPOxCPeK
wxEOoqOeDGkXzQV8R4VHvhizX8ZoeGPjKXuXhMqvBGHOMVsPDUNMbWvTZnV9nHvy2Mad5550oVxA
r/cp77fvSlj6mobQsIfAoNdTLxbeiVedrtCZMuO2Mg3aNTnSw/1Y8cTvFPwNyyXmWTZQY4YKKw+D
M16wlzdxWn/xOgSZE66mTWZlFoiN7nQwd/c2N9mBtX7ywFBNeronaTWQjE5ADjHZNAczgroK1bmj
39SdaO2WJiMNbvonQmiESUMpYVrSf/0Gd4IVPMpgTkYMPhT0R1YOf+Ng9WKaMuZCtHiFLm1uLTvR
DCAH6KcEp7VWH7wm7oKizEDAkK0WdtJs/UZEUOybmfzwG9uNUoDLF7xCsBPkezHnNoGDtPIyi8eq
OIcqLztqgCPEipMsP6gR3atJ+Klgs8iJUegOgX1TG3bCQ0p2rCGivoMbthdNClN3z1SYUwVm6hns
LNu3IkLfo/SWpnChSZaPtQmCgJ26MLrySlT7FTaEfsnFFdK162iqWmC3GALuXsY7uvftGWBdnAiF
wgkO7CLGqg/tWU8JfMUnv34QBncilBIobPcx0XhDnad5B9b2soub2O9AcoFIEImIlF5VUOy4VPXO
UJzTEAvyInwiLzrVrylYUMuBI0pjC2N7UR7DpO73XmHqYo+WxgTAXSLrGs1RWpOA7BfsR8/RnTjN
OaTAIWQenTbZJA0Tgn2glm9+M3fCFJIxeWWh0niSBHLpcJUs7yMCqJ/f6E6YgvCVZxRXsdOgInPH
4sae+jH1aWDhizoHqVXdTMi0wpl0WNJdvcwBpPHm4M5v6s5BulgTSdnw6LTUAwq8LOh2Y+iZeV1A
Ds9MMK06Yad8rT7QuApO1Zbf/WbuhKku40XPHfBTeVNC7bCI7LFf11vKbNum+63jzJiLxrExH+Mh
xlE6oGwc9ioppvghqLKy2pN8CIddPwXF6FdwuOAcCLIzRgaGnV/UeFUsmmm/Fp4Fh4vN4UED4yY2
A2eGHX9eBghEzGUf+wVt6AStVN0QgiQRnbgdgz0JYfk7lr3f1nfROKqYqxKNGph/b4er6Wpzmorm
H6/948rn1nEEeJqBs3huQWseQFLcN6FnvnGxOEOyLHIYJnZS4fR58yQ4zKy5RQHY0spze9OJWV7L
LDUz0s2SQlBEGTgzQs3hFm/zpdGdsxUAuqHr+zg6dawBW2Lo++/ThODyW3Unann/f5x9XZOcKtf2
L7IKEVFP7Z7umUky+dyZyX1iZe8kiIqoqIi//r0673OQIZl0FWepHDA0Amux1vXRsmVNZkRu6Kw+
qNiRf5qqD/MnQiPo+bOg6MahhfwYLH4WHFqeLtmtTev4GDR3H4lDIOrXgSQKY+Wx+wA/Z3FCuVYG
Du6lwHLtp7HbDO6AuJvLtmr6Y9SEPrJ9JSZDWEfpRCDbo2P5tm2xZZo+eHQvujo+JWj/NelJz3aC
nxuEJmu5BBYIfCSNaKBRlFmYriNVorcw5CUl6AVhRrDMl2GiTQW5RggGnCpkwVZDjz41obVI4p1U
ygCQi6ERc1I5kGFMN/2hGMLMd5lvKi6zwqyVxI5ZOtRmwPQaDoOEYnfYZvcOqkEzpUfSdLkeyVez
Y+ZZ04ZlqYkPoxGL2GivYcUFOsiTlYja2ezCZN0TXzAXjaxaVBunJ7nv+wFkJWBoJhaUvic+giZf
6wSYX0dPdED27iyMuCK7BUEA8H73oinZzDYJON3DUwmKwoecgALXr+57yCdNfPgMDDBTmwx9J0qT
wIBEmUGgXBXoZZX4AJoFIu5d362QIrTrx3FOxKHPoyvVpJ8w0N9jHhQZn9/sRC9kV/O6AxkypjC8
yCX0luvSbVOxwS/UjsPB2oW4eydi2k8HgDKbfP0oxDZXX/jGDPtAoD0w5SFYc3wp72STDO4PJprw
Y2eA81U62jKxge/+xAfciAzeWnkKofaWLvC+giTlhop0UOIM/ZznSykz0hBeQLgXSq+fKgfyw5q6
sLZj4gNsKrqBv+Vo/PMRR1ZYC2dLoMB54iNkJgmyg2LIB/OmfteJBWKvpN6DAjAs3J8vC+M5nojF
hJmjvpWIND1w8BTLoKPno2Pwmu01zMzxQWETXXI20BvQ1kVQww474/nU4a9X2yXV8WnZk8cKqewd
vH/COr2JD4/RsOvCF4TNxFK4k1snXibg3wU9HxIfG5MXBUQzVyAELmL7mDi5mUZeBA7undHLs3zQ
Y05OYwEbgrGGLUmzd33g6F6ebJJ+jKsL9MMu1RuQrqfjVnRVUJqc+KAYBStVSnqF/WL0O5FgXRpo
Xd4FbUYfErPMWxOllcSiQ88RtTmWH4tAXUuW+Hq6FahH+yRHjA4s7j+sAYEshxFy2Cn19XTdEq8r
0L3xiajVnn4u+6Dmf8MWxgu/akaCv3VYGDsu45FAPP28O87DNoyvrCVGujfGzBg93b/a2JCbrG/C
rMsTX0vXbHUEUi6uAJJBjT1HPHzYszCRSXzT5PkFo/eYwfFuK04/O/aO0u/1FIdFUh/ipJBNDRTZ
7cnGxS1d4cpayDEPXHPvkArAhaFDsRYnFu1fUY4aSihfBFX9oA/wfFFyNHIABB0KAJ3tnsFwbWb1
ETKl9kPQbvTxTVwqMUExFGLsBs814OS+ZilkzcMG9+rEbeyqKqocbnVwqR8kXak59mOV9oHje9FU
JtlM+gWbHWiS7oD3AzluFQjWYbP3DqrkQsATI4F/UIRcTxMCNq8LTPF9aJOGWxbKTf3FnMikRx2v
8HVbu7D7yxfFIsPUQ+cCVcuqiPgpl8W3MePX2LsMO+8PSbKPa7Jdm6p8RgoD0Yl7IiZ2A82ta5Wb
y5f70+BeNKVinpcxGSEyPq81+2H4mqzyIK3gdWlV8caCQI+2HWJ480/YV/YOL82VphHBnXa5MEkz
6fd9Ow0hRGA0Bf3Tuwx6H4EqPo39tH0dZ4SVci8C8XGJD3KCUEpTrBTDu03q0jW40fYtTFgbTUf/
9La2tyIacDWkZD4Sl+yvmiFM5AWje2d3WeqdVKrF2QWZ4JBHRVzSZA2D9iU+xqlS0BJLVovjNTXy
nTZNcZ8u1Rx24fsYJ0UYdFvNAOBgg9dYLvH4710dFqp8iFMOMBPmLvD4R1G95DkELZJ2qs9B290H
OEE+2BoYNKTY7nq97VvMvy/QZg8b3Tu+lZujdtCX7MOh3A2ovish8x3EzMGW8Y5qNbII3Ij0EsQv
1qZjPd0UkoXVLXx807rQtkvRm67LAhogkCSf5etxoUHKbeixe0Vj6FyYOF3gHNI15JMB174cXV6F
LbuPbrJNZGbYiQFDXHfqUIGhW4KYq8JSEB/dpA16vUBPobcTL4ccKPpT0yZhBoaQ4n6e31Sb2bXs
x+EsGfwrqGxbSAxdVeZ7IVb54CaSQLw5jUbs9oxX7eslapLpdQfuYZgtSeLDm5Z8g2BwtacnSNhP
rwQzKS3rVGxBrAtsm+T58ug6XzV6drjHdtffmKp/5zgJ84VPfHwTJI4ciWokxXRaogP4y+/snoeh
ShJfoMoBjFHRuhvOC0O5QO/z2wRav0E9u8TXp5IDS9RMIMsGleKPuOi7O7RkArNWH+BkOHhAU2XY
iZv0u+nXJ2rWMJhj4uOb5NiYyawC+4UtN2AfL+Vuw/BNie8ZHqGCsnVdFJ/SKl0PNqmzI+ukDisW
/AZwivTOXQ3PyDyRQ6kSEDrTCuXXoMDhI5xkPxlEpg7veVNBDMvRsfgs870NAq8mPsSpEslA40u2
TVulb4V2EGShJCyk+hAnpVfXJBIBe4Qz5V2boSk4qbQInLoXUvkOJrNK7XAWOWK1qdEGSGQRdrX7
ECe4GHNTUJSADYxzQP/RnxUsjcMqQD7EKd/7pBhrdJBtB6qhbIT7LybOhOXtPsSJ1tGACiGyU2nR
mLIMbSPlWBhsNfERTlwwqhPQo08iddtNOkt7llX8Pmiz+wgnIVIysgLtHVhy/cMLVFKL1Jiw3ehr
K+k1l0uyIUkiUZvewlK6/gB0f3Nl9J+Ajj880Hx3cIinTbybAbkzy0jBimrrGbgYnC/14KLBLLAU
m2rykI8wVj86SegAwE/LqgIKiEWRntuFjP0x3+BRj0BM8YxTrUQdbM5zR0sg2LsPQ5yyKaxCQC+J
wS8UH973tOYKj1UlICVpNU3OtAmtEPyGmgLsaDV9C6ga2+VrNefxxz5KTdjJ96WNBqnpPNToP8Aq
Zi2dRA+tWvMirLrxG2xKxKDOwoL8pOad38OXR71tqMzCKhC+jpFrVrYpgsqPAwHt0IopuesYrHSD
DpCPm8r2ph07l8enXg5dyTv7SSfsShPwhZTRh0kJCSkKi9bJyTWie8/bqPoQ8TDpH+Rt2fP9yPpZ
kOHC2tIwVzhYCfLHfnlDhq2Ll0zrdNniqEKMhmxncaDV6uBaLK/pL/28/H47+zz2i+6iNcO2Vqt6
lF2/P/D94qqtOzllQJPFcMVqwW/OS6T07ks/j3gACiHT24oTmDutWQGG3cZf271y0R3kj6bXNunY
D07zNcLunjiqLybejmpuWVMuW9PU8HJVBi+mhL6Ti00+8NlV53jMhy8k6cHD3A3sA+LoIq0SsID4
hd7n4cnU5S7m473k8VsZY8M2Y9SE7FoM7n0dRZPRytWRx5Fkn+CIZu7xZrimJnoZ5E/fJn2+scwO
gIC1mXgUSzq4s4jQTX5tBya7W9bbPH0TrAsT+22APFZ0EVWxPsrZZV/aXfDvc4zedNg38J483EHj
EG+R/eNSzP/aiHS3cWavxa/LcvxpmejzZQLaBNgHWBI9qmibk1K1HG5BAkIZ3TEX7RJyh+BLe4UK
GDaZDmJ37dc0uaAsk2w4xagnXNlHP/F9f/oRXlVR1064bJrbR8rHaINQe7G+gy3O0BzImiRvBadu
R4beTuRgZoA7msvDa6GL+SeBm/yDGgZQaMcdsLKQtwFs0L3ixkIWrCA1+0cb2fcKSJWHGepsV+Q0
/nghY3CvDFlRpHUUaoWPlLZIFDQqHfntQLPsmgfWC0fH99eoJNhOebWtj8xayDUptt7BO7b9nO4z
fx8byHgFbezffDaW3dWpnt1HNfL/jbTvwKctNP/+99Evy/GHTeE3FMbaEYfVcx+ZK5Dg5HEBowlV
mC0+WnhDsGMVsWE8xX1cf9jExoPehfgDl8/2S4Y1LhvRRYG/C4H8pdRyHGHLelWX7IXz6jcbqmSI
4rmft0cDXB5B/kPUGw42Fisb2Qa1NfETvEvBJKjXqI2JR9W5qTuMO7T+bpFDz+bKiX3pV3j3ARkj
0hSIlx8vypG3JrmYUwqInN5CEURd+f4vHRPvUkAszrRaJveRXgBpcBajtwkdhpu/764XRvc7DRqE
BjpMtXjM8YSDiV4t2v/RbQ5z4uax32uAFBiZ5tEuDzTvj9Qs4m4nQoYk0hjci+rW7jHp0np5MDUM
pzto7HeqCMLrYnA/qgN5tC48mx/k2JpSZIJNN2lPw7x3Mf5lT/1yvtTiAKGNRPxIRvAE9ZTqz1Fx
1Yjrpe96+f9fRocpdNxgz4vHlubm3rC5i0s4TPF/w7aNF8sri26vHF39JEZwVkTerLdQqLryjH7h
VPl06qrqIeZSRfyRaJfcjXml341Uxep+z7dlP/39F1xC2B+uVb/nMAo0v5CgVhBGLObmOF5Ux45q
J60+agLPPsp19p+q4+7O8WFM3xSWZPHd3//2Sx/HP9KW1ptAjxv7dmhKNkIae53b9sov+/kG/sNP
81sSy7SSaB6ce3RAuRiQlmoIxCN4rHcGlZv6sHQdvyMRfIeBgOzmTypamlsasTZ/1co5eZ1uBbnP
BWDSx7mthw8SGoT8UOUK4vuQ7zfZXbOb/Dzu/USOIu+Hm6br0EnfEki44U0IefYILkw/ghbL74Go
DiXofsj2R7qm6QPdMvO/CH/uSn3yclX8aa28K2QBRyR2zGIj19DVP8rLVycpeDR8mdI3LifDlxqv
kyuf5oUP7zdF8pxnBVRVq0cyu/k/aIpHfbnOYT0XiHd7V8qyNzbqarY9VsMMjyxjeZ6B2dxHH8I+
hXepVP0QRfU41E8XIS1XZeJLM6v0898Hf+FA+h0RCRU6udp0eRhNv/8gIGNE51zMaX1L8nhe/1sT
17xBS2kpDiA9R6SMMjjpXPllLyRZfsckJyRmuGHEU9vsrXvjUp3B1wsPgDs+Q6vmRgsKme1EQrCt
HBbLgzo1+GJeAkH1jF8NWPgTzYRB9WxdzkMb1lfF6N49M06AiCGWi0fQ0C61uYubi7kKkHzhmvbb
KXKfZtlNU/QZKD2U9sFBy6B82EZyPWSxG6+9il44M35nhRFIyO5LVX0k8Lh4UCa3r2IWxBHjsd9a
cU3VzYo0yWMeQQUHjQQBd6mrhZWXps6fB+E2HuOsjvvkEa50c1vSKtcfUHfKw24Tv7dCKsgEj7Ge
H5TK8n/U2iTFYYoIvsXfT+RL0/eOu4ZLJCSV2/oT0it71BcLuoRnQY1zLL2XQvBYpAXUsumjMWou
NUjMd82gg7orGJ0+X3rTDbSd9Iy5F/18t1AI6MZpqFap315BrwkmFrBre+oLHZ/r2tJXE7FR4Lp7
x1a0adaniYs+69Fu/wonxLfsKhfihVPrt1faJVq6UczsUUY0VeC2XN7bYGH29xGQQk9BO8fvslRS
xZZCo+lTizLiDTR65UOCgs9N2OhezG4XtllAgLD6ScNfdUnVvo8HK8JW3++zMPQpZVdp+WR6ur7f
+ejui4J9C5u6F6GhRx1rQovloZXA2BEUCZpcb//+ffDLtfKHXMbviShNogm+tekjiWTxUEzLshxt
7fbl4MYeHgpNtwepcPHYb5C4bgJlfYuRCaCH8dbF6iD68Vr+/8K94/dH6LjBjKY28mnPFn1yI+/e
sVhsx7+v0kuj+yEXGNsx3XT0mRPC38tkmt9mowrMVv3+CETnihTPh/Whsgk4ZBVcp7MiD5Rh9fsj
YzPtAsIDzdNoLX9NprF5WzfXGIEv3Ax+g0Qt3Eq8cvp7B9hze9s2Mx4Ao6ya9IyiJN6PQevvd0ps
EcfLXsf8EZigHYCDVDQN6mVRHRi2fiOVzzMaRy6fH3jb8LOBNjAv4+wiCxz2A7wzrNJa6LWYcEGY
S+mKuDWTxybaf/x9+Jc+w2Xf/vpy7yq4jsqEPgqx1O/5NK3HFgHuLNukvfLAfuEI+PzyWIo5ydem
eWp1vH/rbRbTm1zBzvbKo+ql8enzn9CSHG9QwVA6ubTw3Q5TzUQq/i5sgbwDTOC9V6cwWXwi3U5u
YngJfpCFaqCNiyJcEviRvRi8oICHJn4WfQaM+AxxrfUB6M0w4+fYJ5obszSqkMPywCJ82HZeT9Pe
6rCs0OeZs6YxTuQbfURteLyDg2Z320XNHgJ85rFv+NB22kYKam5PZI3kKwhtvgMU+lqv64Wt7/PM
W6H0pnBvPpoZ0jlu0usR8r7iptlEc6X08lOg4Q9BkninV6I9xIUu0je5afVdy2FehA5R1+Uf3LiP
JL1h+5QsR1yt7iCKZBLl2tVj98poufL7phpklJXQIZDuXbo4ORwuWsxh58bnqs95K9VQVMlXAlPj
27SueV+CJjqMYZvaZ6vDF11M2nT0cdla+8SsMa4E4lZdS51esAOJfcb6ktuq1gUePLZPsWZA90+k
NEvF/+XzgtqQogNv7jO4KdcHCUeQvZzrTeOflr93jiQf+my13/9+TbyQDf1GcM/x3IIuQvSPGtA3
u0EjupnPF1DOE6vn5K5mna2Pf/9TP+PvnzbVb7cF4KE73O7fjLlm5gZ5u4khRl0vbwfbqdO49OIm
nmL9n6OSuwNaHoVeDxS+5W9b6ND8C7Nt5OJtviFOlRDUmgq8pHFHz19ZJZn7thRTsh9TV5k33aKu
qRv++bgRn0dfFW7UUJSKH8Gi6ppjNeUwAJ1hcXcoKk5D2KWc+Hx6yNkqeJlV+eu8jzl8r1jVnhDr
6/jm72v/0o/wHgOGKJQ1XBE/jh3Z5RHsfcAWoMtFxckNHbTS//5n/hzSiM+tZ3nS1arpos9wezcb
em6wMmjGoSJBtzbx2fVCDLK2PWufSAydnYxF4tM40iHoYoGp4/OADJHeCQWZPP+UQ0L9Da0WMrwt
Msm7wI/sveW7BcY7NM3ap2ph5lTISZ8qwZLA2XvpBIlA0XJ6ap+0Bf2j3IY9mstsLK5pyP+5Bkx8
vjyVRcLR7IwfZcxQXQI1Cf7ZeWWhEKD7ET4NjLbAr0yQ0gr82t59kVM491Us0fcstslrDcrYx2lV
/wVtVZ9ET9dq4EbmyO66rJ7hvkQQQAAGDbpXiU+jF01aAFyxVf8QiBfIV5RnxAIt5FCXNd3G2Jua
m/jK33rh1Pmsel11sqoTo+/hKaT/RxjL34i51WPYxvJ59c3u4P6rt+YJ8ic77FvrOi/BroPxXNiX
uNxZv6Ty+RihdRTL7kluvTwZV7v7rg5T1uXEp9Y7AoV8xsbuqdqq5aaXcC1c9jgI0I7RvSNt26zN
1Tg0TwCFRodmWaPDbq+pgf45NhPfcyKH7vYssrV5Yr2S6esUbmpLmXcwuz4YKAS6NzmNwyzN0St4
/hFaIHK7eOb6ntoEvR2m7Pd0DDMEJT7TvnZ0MJIXzRMlpL8bcK6/iBUmw0H7x6faR42LWxZH7VOW
yOpgu1qcoBEa5iNNfNQfpXu21evePeUNGLzlmDI9HAfYI38Im70XmZFNS3g0V80TZNLyV9WYkDsW
N1eW5oU8nvigOzggwKELTtGvCdj2zV0bDfSN3fudv3LrvnyrFLJdAMAEaw6i6/WdzhOz3Lpic8UN
pCjn9hAD55BcyMX8e9pfFW26nO3fU0Hi8/TVmlSLiOb2aSzMBYiWRNP7vM46ddwhSRL0CiO/AfWK
FYbBdIcEmonmQ9VTc5vEYWQ/Tny+fovkI94Gox4sYJhHkkQpTDLRow7bFl403+YoZrAYV0/A5s23
CFT5g9iiKezK9RF6fbTvNlo39eTSTZzmKYtuNLE0hJ6ElfHiNvQFmq7qmXqSLj73xGBvbW175RXx
QrDzwXazVX0x9Fo9RclYLSU81uBgD35xWFuB+Hi7nMRCd51ST1O3jmvZmsQNB3m52IM+rA+3M9TB
F7vA4rDI/pPjbXNsaBgjmhMfY0ccuA8Fm5KvHLpch6ip5C2sYVnYrvkNY5c1FA7VrPoMXa7a3bRq
3+VtKtUqghoiEDF6HoRclC59tYvlAQ9QdyOqPf4ap3v7T9jKe7Fa87RRQkTqaYc9b2kbLP2SxkFC
OFh678CaCuDpbKow9wWEbqVg4NTnYXRCjO6FZ7WDNzfxpn9CbSD+DKUHfYAky7WL8oXU3ufps66I
5i4S7QPbtmE6Mji0vVrauRi+I5nvlvewjgOCksEe4pqByAv3vw+oy2RD6r7OFaJerb5DDGU4jGpa
of7amSu3/8/L7A8xxgfVVfkASl02kq+A5ib6OGfjvt/Lfa7og9ZiV/ftmuZver3ggk2aonjd75KO
pUspnq6MR/l+bruLE+vGUerqt4y/jSZgKj5fLIToA4dPkf1PY9MOtxmn3S0Z5qI5SKTfbQkD3/xN
l6wQaMSuk7E6qgkKw+VAcwuOLISjSfcFtAE29SXjeDLPEMBgZGzLAgmlPSZpws39NIqsORVzPS+f
s2IR6rVMgJ4tZxvz+pR1CG9HhWZZfpsXNFFHV7f8a96tor2ZM+u+2CHfPk7Gmeamy6r+H9uY3pV0
XofmRw/EW4o7YsghU3Sq+7n+sm+U/6+h4A+e4R3TdoeugFbuHbKAaNkOcM5Oh0MM3y3Q2mnVFyM8
0UHjcuQM2/UBpRG1ue4Y06wtXm3rOE/6ZoTX9jHaVpvci6om+tOutu5mEvv6YVoL2oylAMMfki5B
J9xHOipnos3WBcLajPsDXtywf49UkNw6Jz7UUUZrymG33n9mPfj3LUkowxXLoVYcNvvLWfnlHVSB
2z8XmrWfOc/f8V3IUyQAJw4YHMwbb3C41k39qhvIltTAEdgBtI6pdYGair7OL8MZioyBHpW7WJhY
J+abTmZZSNzB3L2Lu5V5Hckajj2M7O0Ncftegt8Rpq6c+KbbChqcS9O54awbwAxbDU5SloSqiPiW
2/CWRNvUQkuL7wgLbACuqADPNOyjeonWOKUp8HdQGRynYXkPTw0eH8BuQLk9aHy/A8PbzEBPD5um
Guf0aNbI3MUSV2nY6BeU2S/7HUqOFOwnzN7YuX6vsUHvW2IDRcx+a8HMbapJCwordvl6qKJdHwuB
+yls7pcn+y9zb3nv5GYg3wJ0rz7zDLFhqrcg52mYI3iH1al229gKcq8ad3EneNzdwOeBhpTVMDp7
Pvdlq2ZacbDBJWDsN/lE+GNdy+1ae+MyzG9hF8N7p3W4uFLgtR+fOpsWJzRR03Kt9jADg8TvnaiJ
V+MUg20ucvrJzak6DnsoodVvhjhYmG3NcFmZeGwO2kEfejBB9sFYF++wis25VNXQ5AElVxywItNh
La5pt/550anfpBDrlMJ/CTM3ICm0tqhUma1Iz4NuYOq3JxRzWTRDouQEG9+ibJtOnCZIpwVtSOrr
/RJXZ8Q1UD+4qNOxTOi7SAX6RlC/JdHOydw61QzntkhQPnNEaftt0P0efQu5CgBceX6cmKVqmDLc
8BWonvBIgAfTQLKgpIBRvydBCeie8ZSjuz7q/2wK9ZmER+YmbOreUSXbFO9qn6HL3Sb2IGv1BfCz
a5jxl7ak9yCScws2yABNU0iOPqmF0NOGfPsYNnPvPWTnCV4gg4UlwgYFFLbbA7yzw/IN6ov32h7G
AjLF9QtuCxzch5wcEFNDCjvwjrkAu3+JHFw46ClHIJ6DvBifDQUnJOPJ16Bl8bsOeog3l9B+OFOw
7U6V29r7CIWekLoOpu6VKttCAQe8tPREho2Vi4EFXh+NYXrl1G8zVOPaRaiBVj9kah+ImaOyjtYg
rA2m7h1SO5o5ZWaufhi0lymFvP28IDCFrfrlBPzySVuuk5w2NW72JBWHRYOkN211EH0LU/cOKc9z
KWJofZwgRCVhUNfM5TrZ92FT9w4pno2OVRGmjufuu6UDcbEpAt8c1O8pgBtU74puA9wk8RaQLu3P
0xg8uhdPq6kSHYXr9LlVDLx7Q9KdHLNpTEKIt4z6bQUGjAaQPbr4ofCYL9sJBxXCHGE6JdRvK6g9
hfnrOkHXZsFjUi7Lfti2MEkecIGfb0goT20cm1Kfofhl0DGy7+mwurDd7rcUWtX0sLsqyAne0PNh
HMEDQM/3n6D96PcFbGeomJpMn8dsvZVG85tkC2Nx4ot651RlaZ9MbNJnAgTcF5LP6fzYyzQdPoRN
3jupUrJighQdxNy24TUszr7v61WvpBeiqa/gy7opqWka/d8n1TZHhld3Ivpf2NS9eKqt0Ejb5+KH
bpu+rKJ8PhS0/hY2uHdSObxq2Zojv2thqfNaW5rfNUsRNrjfD4CTg576AXvdZvB0+clc78jIw+5H
vxvAoA/OoCs2nNVq8kNVbUteNl1fBTViGFAAz08qh97XIOrLOzLB+G6DMjOQckPYUf2tHYDkKHFd
nP8Y5ViVoDk25zUKPU5+O6BFrwG0ZTWc4TZkT6hkspuk0UHNBqyMd1hhN9+pzTbY8HO68jcLbG/2
j7tQEFQK2pU+t14IhVwdoNuzaF33ro1RFmuziYcdKL8dMKa7/v/6XGJd+3vTARXbuNDbwG8HiKSA
pCvqSFh6wDNtltX3WR6mcEz9bsCIu71ta4Fr7EJUrWLIOmX9FsSJYNSv/OMJg5bsUmHq0E+2FfhM
0RiFqe7T30r+qdXJniOdaWcIupGi+6R3KkPgW5i5d1arRS0qNVN/bqEFXF7ud+QDYVVI6heXK5F3
jBAcJtuk6vvabuPHiPbXND5eiB6/sejnTRfZOvdnq8a0PhrtiuTUsHkPEzCkvmovWaf/yyNFDJ6u
Wov+dtAkD8sKfNXenLX9loyanHJ0kw9aua+9iH8EXQM+jd7sO84RL5AUVLO7J7klpx18tc9ho3tx
lcMrbdfgFZ1Nnb1edJSeO1rr27DBvbhaweF0G6AFfpLb+pFfJCkTdNXCrkefHo96TN/W2vbnZdTi
rYjE9m8MH6jAN5PPVwfqd80h1URgo4xr5j8uky1+muoxSIOIUV+1N3eTMMOKzzqiZ1cKGJSfapTg
AheHPw/bkHUEWiZDmlrV9uN4sTzo7RLSBMfMvacqj5bUbsAanwXqj2WVjf8OInA7Mi+osmLN233P
yElr+HmOO2Oy3BrNvwZtyN/I6dPORkDt9FlvcFNQddod6grqtGGj0+eLzpN5h5w8yu2tbNojh/z7
q5qPJOy553PMxypB842g0Oa4/lxRPPQajTJn2NS9k0rrEY5gUvVnPW7iG7fwe5zTqypBL9zuv1HM
117GFLYSZ6b1Gdo03+amDiJDwBjXa9LwCVJTe970Z4idudL1bvmWzKb+FLQuPrEcb4066SlmTZdx
PFV2W9/BiTCs50l9zV4dFxoG9hIppNJf4GQ2lhMIjWEz906pEvA7soAKnRfebF+bpEWrQE86bDP6
gr0MOJK5YEydVboYe0f5xJdXUx8oDI6O/vOjRFa9zSu8oH/weNh0WUHJ05TrFpqf+rxylsbIwjZ4
biyy6g70UvnJAMI4hq29F1SdM3WRKlR+xAJvJQMh/HKyfX4TNrp/ViO69qSOkObNUtyNjcRbeOiF
Dnzy+dTyER0l06zZVJcU7hU3toXR19gESmxTn1TeTl0vJRx8z7mahk9tFif3zPEgkgGjv2n3LnJP
bRSpM3od3bFju7qDj5M8By29TypvoQ2eVS1R52WFof0Swx4eMIggYwnqS/cuUM/bRNyjW+vy7bxA
9+muQdIUtmt8VrnBpWiy9rInB9UfKjq+6aI0sCHxG4/cFsZFCUWiRyCyJaE3XGbmGsr8hejh88gd
Kg8EJt8I2k7A2A4mKvHchRkdU19m12TNNCtqkHAUuzmQHSZC+wzB07D94h1Vle10ynOED8GKN/nS
6VNfBFqJUZ9FrmKazlCUw37BE7lsOYDDcxTm2g5d2OcXMIRy6n1PsF2qRULRpjJ1GXcVD0s3fPI4
yo6ArCtLT5MCC2TcVlFaNELDVt1njkNGcanZjA1DKyiUwqL9EOeBLXjq45QqyCTnIDAhrpI0+dCS
bTkXFQliYDHq45SAf8u2qINtLYtI9VbCoaE6b+BkhUEr6G9IpQFmtnCzQ+6uLs1mNqsIYjPVGsbF
wQ/wcmBSZRFItQmaQaJt7iQZxd22qOkQdJ58sBLXW86aoQC4QiSfUbWtbrbRDIGb0jusly5Wy9OZ
wD3PjMefoweb41AfqqQZXeC4PSN0cIM70uh1PoKiVj0GrYxPF+8jVgmr8LKBdihN79hKUX/XqrU2
7HHjw5WgoFhltW0uDW3yJCaYV4CNEwbPoz5jHDaOREAdTIiyTWZoyMLPpuxJGwSMZNSHK0V9DSHF
WcWwChbsMe7MfqBRGLAao1/i1i/dVT0VLjFTDIJhVqipTLuqO0ejNmHb0ocrARs7U2Gw8DZupvEM
t8v0HO+pvKag+EJ49QFLrB+gUrHu0cny7hPKM++yUb8L25ReHmxBSu6nGB3z5SIEwKyA2PLFbTRs
dO+8Ru22QFAj684rGY/j1ty2yR6EgYh9tNKiVQJaO4YG0rXkernd9jXoc8Y+Uon2O0TccoQ+F9Ev
kFkzN9DgyYLux9gHKuUOKOqsAxDPLBdADjC0sBcPA1tCn/j5PmfjOraWpTv8qC/w4hQyZU1RfQ75
mNjDzwfPq34miTX7SW2ThFJZlH7NwPoP2iqxD1IiHCB+qxQ5QXz/bX4xXJ3rWgcO7r1VU3bRHYLE
6GmvaVsSSDOcAC8MIrey2PcYXzYIUUPoYj+JLB8OuU4TyPKFbkbvgLIE19bMkP1Kg+6ekt3p/3F2
bc114sr6F1HFRRLwyrr4EjtO4syKkxcqM5MIIQQIIYT49edbc15mlHi7irddmdpaGNQtdfd3IXmx
D7yVhCilIoEtp4dX7P87EsW87Q95P+ybGCQhTKkQg6YAuKM/G8Ggs85hph3pfSVHEsKUagkaTlOg
+cuFj4BPWBkMBHdCrpMQpmRh/0t1G+PRp/IDxCLNodvU111xFIKUzAznjXkQKUxRN3+UlPHbBuaO
+7Z6iFLyma8p7/LsTBaYTNWo+Crq832ZMSRCcwYWMZEC968ZfWVprb5toR+6q3RPQpSSBDdpijeM
aJzY5EEXfXEYZ6V3Pnv63/SVetWz1dbw4izop/qquFU2mu5qJ2Gc+d/Fi4KAE+FQXRvZjpWodXpI
5M4GahJyn9ko7bgxoB+ZLoqjmXBojJBn3bdjQpCSytq1bQTAOP/Ykolu/rOOhn3Gzr8YnkgYz3Ud
0NZnviX6WeQdfwIBZl8Z+YvZSAxcT0fF1dsPM9sZ+s7tPFdQrta7btS/+I1AMBZkcxyj5yECpcPP
VwlKNdrnXYkgBCp5KD44Vk/YNEC36kKwO9yV3L5gCoFKNR0gETEhD8habR+mAeYxGZX7hhFJSFw2
YipoOwOYSyT0buOsu6vnguwLphCnhEu0SQeYX521JPJeQ+RCV8jFeucVLGQuw3C5lXTbIEMLi432
u5rkJ5Wv3a4yLwmZy5qgo2kESf8/nPQy8hOqj7cIL9fL1q/MiF98Qsw4g5QS42CCCGqbHDDegwdG
DAOw9bA61eySciC/OIYUjnsKRCROVwNCk3e4DO/PliFiyULUS08QhQSRrK1vB9+782b3TVWSELBE
spU0mB1k59TD71MVa/zHsupuV72UhICllG2TiRiQ+n68pmIe//Rpts8u/RcjkI1LVhoqyLls1Z8c
ms8VL/eh3ZMQqsRozpicSHYuLAjdW/xURvnOdxKcrKRt0j66Hk/plJn3ZhiaL9RJse/cDnFKWhW6
2coMDnHr0n0QI2jMVVl0aldLPwmRSmIb42ZEkXpOYxiAW9TxVWbJviI1BCrJnmESBDPeM7Hw8hrS
eKu2bWd1/YvjR9FnfW8NI2c5NtF3M1w9UXKe7hL/Jb94fmDIBL5yiYdPbdGe6g4Tg2xdsn1HawhW
2mTsCYUW/DlPtqfaO185mr1Rqb6SJEOoEoiG25Cpaw9yJPASkVlv2nsD8o445XKbll1gLlgq/vfS
5+icbrXdyDkl4m+lYd+1WLJz7aBiLeIpobwBOcUCQ1OpKfuWbbv0wPFhg3gdYKQ1uClFB9tw6LzX
6/h1Vsu2jyeRhH4fKdQiFGSpcfPI3UfWQy66EeOuoXYSWowTFO1bAaW7s1UzPXCYP4Hi0dUQ1t51
JQsRS2LSshzrBkaubLwHufRHRHdpLYPNHoxr2LRONcQvYFnKgKWfcvNYTm7Zl2hCqBIuvrjgcZwc
w4Dz2knyzizF7b53wv67zbdNg0NDCTlPTQn9MZonVb1ApWDf6kFXiS+9UU6k5Awdkxtry/6mh3DA
vrMjxCrZprUu94hQ6PerrypXdQWflWXf/T2EKlk0Be1cZ9lZ0OyLGpu/o3YXpwY6AUFq8UXU4Aps
uq+AGPtD2ffldJAi8vv0TzEG++83JX4s+Ri3w0Uv9EeMq4Y/NHM6qD0fFY8fZhhq8t4zLS82VdE5
b3DVXsd9TtdYPSi24y2npbGquzCob1S+jeo/oSfL/9ixIbF60LOOuzhjEOge/l+iYUBTUh7adOve
8rv/7eHE4jDFsCX10Vxu6oUuxULeUeKS57ZbXPmJ+UyXexIZfiXINumMir5OsvZCCiByUqlTVCHw
BNv1jsJ0I9o5EW3Wlw8uBWFCtKI+0drswnXi2YOEQ7oi1WSN8YZyb8/ID+LDMmCate/Zg4Rj8znf
ykWUD9J0n9OYq3PHymnn4kHcEqj1QD+Rj5fUj3UFBJYlh757W98j/135h1cTxK2WaQ59FhM/6hVS
ELKfh48c+8h9UEii5FRYvbBTi9H9nmIWvxcEsldjx+bJjhfSTPNYuQkj0bzPWb1zmwahDAOrpIjq
rHgY1jj/5HrmuyqP611sUzx+EMtTP6Oa8nK4jE6Xt3KBQvcKHfZdGymETLIEnmk+neQFRgF9Uamm
3fIjFQbWu/t+IIxhPW2AMwp5SadaPdvMZOkxk9TvkrdgcYicrBeSdSMp+wub4+6OuXI+8EW8ZY52
3fK/dCqwehjFY9Mkc9wgRxjol8e9i77CynVX+YDVgygGdCHCpRgyPaRUuq/g9lXrQ6eYeePS80qW
DtGTwyBiutRTeylIibmLw5WKHkhb9H/izNdv/MhrryiI5rxLzbBFiXrJvP5LQxryDtSQ9LRv9wSh
i3rNR77Rw8X0nJyB5hVnVjR7uot4/UHcFiSSjsaqv2hXqGcIQ5tvy1LsDKwgasnCPLyQeP9SNFdP
G/gOfFycfGvK8A8S5TcbMwRPFnaE4GrSkUfltP9LzG3+ZHnO+B9ZniJ7cu46OZ9kr6FskhW82U6M
usl9VTpLE3dwY7lr/IYGSRDgpHQF4QDPvpTdUp8gK5ncR0Ud77uEhThLZsyEqq4ljyQHYLzQ2/j3
BJWcN5LTKydRiLOs2VD6qYybi4gnmBPaJnM9fFKGEeW2vQrApWI4b4vbVT7hXQUBb1U5i4wu5DJg
pJiduOMIy6GYdsZiCL70nDVpMefDyyBEcnA8c09bLeJ9kR6iLwG3jGoUUs3FSDhpmK50n9vdyTCE
X8KoDTrjQ9ZcIOz2I2bT8C0Zure0619JUiH80gO9HPWOZY88j4euIsvmZdV3/V+70lRo42OuOJlh
XYaXFpIKSzXD6EEdKHDTx13rhxDMAldfD9PU8oFZNFL+wTLPQug36u5XjokQg+naVdb9kIiLSZyY
Tyjy4ycG/a/pz836LNrTDGJxiMVMeU+VYSy5MCFhJHY1t1v0WuyR5MDq4UFN5DzNlJOLKub2Vriu
rq4MnzfyxCvbJwRj+q2VKi9j5LitoXM1lxAmtlld/9j3ea8/+y9kF9M1DKbiun/RMhfF2QFP+rPW
fSHfSKLl728xIRrTRKm1CAF6gZKoPPjEJjceKsGIg8ZAqZ4AaQ47VogZPGmepB+yLiJqX84IcZoy
z+thpgm9CNqYo+7G5KYF4HdnXAQneFpqhXfnh4ua+Ngc+JZv8yHZdjoywkvhvx+Gsxzauu3S3BcT
L3IIYfVQyJeq7t8oQV+JvBCsya2HAasywwXC4OBtwFYU80EQIRDkbG3YG7/yyu4NMZtcIfE1tkwu
qYVQxTXRHkv6pgHeK2doCNjUyaJ7CGhmF8KHgRyLualvra6ZPaTSzdfpD4QKD1s9r/Mbe+oa07+5
+4QoTp9oTApTSy92RX3q3QhLuTVvPsXbNhqMVaDF+Ubcv/a3Bec1h8UKmQilFxg69P1pgB/LcmNa
Wd5HQDJBDMX24/sN5rz79nMI8UzhXgyrvHa8KDRDDwPD0T12q9+5enBTx8jVqwEGMhfl4YFo0oj+
WK9CC7uSWIjvHLISah9TN76A1Ofvc9wGPzgpv+5bPAj0oosmmnYFPrki8I+oZ3jyVa3dhcPCzDaI
c9fm0ILv0uSCgJwPwmz+1O5UcKBliPKEauHWjLQc4H5+tW6v6/YY0fjnjjeDxYPr9yDXEu0Bk1xM
anE/6J16bqiOdolRYflrZPzraFLWQO9nHsYXA5FE+Clz9iNbxVs0hN/mP6wenNqGRvU0eMkuPjLy
G1s4u1FR16pq7dtd2Q+/EcSwKIn1vln7l45eszdwyPpmNWCKvnG4/ja7Yv3rv//rDdVTl/BosvFF
jxC94g634rn2xZ5bE1YPYlaLLCcZ1BwuKaVld0yhDqjuoxZ9gzce/7VPEFTYLh9MLErfv8BTSHXv
cziY9tUAVwJ9jAZrlj1nEP6OIIDFtvpRlx27gOXHqppDAGDt012+2Fg9iF9g1YfJFFzAixJCdWi7
knPT7vPFpjg//vuFIZRYWA5JClRVLn0f0Wz9ZvJ9BqNYPQhg1sMkuVPZ+IJZr8etUpfP0byveYjV
g/jdyGoz5lGZJCUYJ6rx0WPKi11YD6wexK9bJmVdM4r7uK+zQyEh+bgUdM+YFIsHgUuLfBODKPDa
+yvuYMFHjdJ9rhVYPQhbYvoIuKNiQOnf9bzyZljZAZ7xu5xdsX4QuGZREGChE71gFhOf5YR+W57s
kkbA4kHQ+jzNu4kU3UWAzfJkdd58aGE2/8at55WMFuJAVZqB+s+i8f9d5q0g9pSNu9AkePQgVNmW
Q1VeN/0LiyKyVZniZVTVZfHGReGfttMvl0Na/gIEXVAE5oWSl4GA6qMr2kwFDhQ7tsNtMdSYg9Vp
nRxj1VK4yfLZpCAdx7DLi7usfXIdZeMGDb1EHtKFGMMrMSaCvFer9dOXTYkxArmnYBxzEZBDu2zo
/ohQeiL7TxGwCHTWp4GO3YNpWt4/0FGt5HJtrd9ocGswv6pztryRul/5TqF0HiCosBGKxv4lVUMp
v2Yyt8V5y1FT3Oy6W4TyeXzjtVIdkgdYyG1ySgzxX+usXHemj1BBDzbxhY95M76IcrWnqK7pKd52
+VBgIwTpQ3d0TVaVDmjApj6pVoCwq5WRZJesK9YPEgjd6NSjJda/TISN792ctz/1VLbnfa8+SB9p
T2dPM6suupTDre2YemoltET2rR7kDxwDBa6kjX4RjjSfhs3q53Jln/ctHhz14O/Ikq9mhBeuzI+G
YcLa231SvXjtQf4AMMdGOR3UxeoeXLIuhf3alXa7S26NlqGMHhh8doBR2vACNkN2ZNcDEz4WbyHJ
X7lthTJ6ctxwV1kL2JeY3tEDrOMF/7TBUCGuVLEku4bP+COCU7+OYkn6wqYX6xZxFNyKh0W/SQh/
7Y8ITn1CU9nJwfaXGJKpX11di2c+WJei6MuUeqMp+UpyCzGqEu5xvIMFyEsul+2maRdz0yXy0//e
ov+0BX9zSoSieuk6aRjSZyj4kk7f+6ww9hPn9dyc9VaOX0ntW3FaNjXfGW+3v2PInz70qt8+MMC6
T7LsUOHqeD5S1fOnOc/U4yaa8o3Yf+39BrFPOmGorrv4YnO5viuU3bqqSISfz2O9zPKNU/6f5uXv
3kGQBOJ2pV2TxEBXTIy+477HmTeImZx8oeL1rDa/jgcXJdQ+iquo3jTMJgeV28anNY39105mwNqo
ErIX1epj+/c6DEXxxtO99g6CJAJdUsg3Q4Me2bWun3Kg2aYqk6siB4gQ2DfS4D/42N+9giCZWAB8
+3508YOS6fwUK++6J11Qth7kJuWZCO2fabx0eSWBH3ss/WDLoyFz9G6lKgcmkMmC/DS6E9TetChC
0hfYNqX9o4ggmv/d9UAQZpVPmn6F9GGZF5i/dXNxQ50vnyXGjjlGTNeeJXjciTt5HFd/xTEE9n5K
XfAELsQNFZUebHpgChSRW4jxZn9xCWsQ9PEWP1UmH1V+Ym1z9aHS6yDPaxn5n2UczV9ksWQP3kBu
/wGf2LkR+WaNi4OOB3oceN3+VbBuzIqKRKXvDrCpN/4vldGkf46lF8MzpMTNVo1Nn0anNOLqfWZh
aKJgyaLODsaa5SPct6fhkA/x8rEjogZdM+c+hWNxU+8iOtAyhB9j+08EbqHjo85cejJjwi9JrPgb
yOlrlfWbHRAKJQppWt/NOrlg9p/dFFFXvk/zJf+rgXzBV/RNu/yEMQ4pj1OR0PXlf6efV3JbKKAI
NJ9cBpAtH4pcNLcW+rvvO1RQb4TOa6sH6Rm0DbSOo1a/DFCwfmqaLPsbpofyjbx8LXp/98KuAfuv
dgevDehQNU3xwvLpBcabvL6FD3rnK92PeXzwbuZ3fSrEqV4yiC63FppfO/+y61/8r9/eIgefpZ7n
F3TTorMeB/vM2869kXZfe29B2uXDWAAoxMZHQTfxACiSqozaN5rFNg6zbQnjMqI8u9iSoB6Bhaq5
QF9/eKNP9Eq+DOGEtAESfYhRC9SrmsdbGrlku/dOQLiUQM1Mn/bt3CBhAmjIpcuy8ZHApOm2oIWI
D9EA8Mpx1/ohrjDpO+OG3CLt1wxZMZXRjyGR9PO+1YNWiy0wuUnWPLn4fPtzaLMR0qLr+m3f4sGd
i2bKbypDsTR4WMVVzShnApdU+vf/Xv6VDxziCU3Xys70uDkOQ7SYH7WBsOsnEwNTckzGpX/j+772
K9d//1eE1f3Y5nHM04sGKqw+YkrovsdO0bTa8n28Owr5tv/+iGBFtsxrP760W+HIsRVC+Od8HGGi
+L/f1XWh3+SoEGDIagnI2bBsQL8yGK7pLnto9zYwQjQha12fq5H2L7g0Jpikya2ZTo19c5722sMH
Nx+ps4ylUAB79HjxHqoQCteP3u/TM8XbD0J4Y2qOZwjuvwxFjlN/srSnBwcbmH1JOkQUOoxHibYD
uwwaNrknXZcRzDHrNPu06+OGQoy2LdOcOZGjcQeuE0Pf5V1Oa75v6/wCJ7yKPs8CedR1Kz+olOdP
IyfFvoZKCCfkcWxWMKr9RcaQ/lEsSr7Nudj2YCBoGcIJBRl6oOAN5kxWj+wgsDH9udFu2Xn+hnhC
Mk1b6QgGWfDiIWWlWNymxzxWu/xy8QcEJ7BfgfZqHbYmZu7s+6IY5jUMk9bj/945ryS3UIwxdXpZ
oFfUv3gfqad4gA1gNdqC5BXUoJud99UQVYiSNbElzpaXOeH6ZiqI+7Mtx3VfUzwLolcNVo2EG/PI
OPpOlVXxqKt+EnTf/g9xhZpxAAtByHs01jYfU7Gq59G+VXa/ktpCqGAME6d6Vtg/Za/7pwiMRTie
7vP8pcgC/z1WgLg0bWxT8yihLXKfKgj4WU7tGyfja88e3Kqv1ov1QJD2fTHET9ZA6G3pXPv9f2/N
11YPzt127TOJvIyuUzf3qMQ6bM1a2XKXMhXezfV3/3Wuz6ts+daOw0scCQCBQRW9z7PI73w3Qdyi
FTRIN3rzaOepPRg4aJ/Kq8rsvncT3Jy9NJujzaIfrYzcjTeKPUQSMrP7Vg+OW1+zsoc5zACr1KE+
RVysNySnbxRLr33WIFqhZASW+Jyq9zYTf5Oro+ZK944lQ1AgymLoVuvcP5h8XiuWJuq5y/30Y9d7
CUGBKSmw7OixI13xKYLK99MaM7PvpAqxgJY2a5Pk1978VX6b9CBkTOsu5DU4isF+qbN2IekMKUMX
xxLVT99WeSJ2nYFYPdgvc6KEdKsm52yGcWHaZvVBrsmeKTkWD/YLJO8SgGhWkKE7CPil23QE7mwn
Yza8mHE2Cihq4cm3iDyU6VxUo6B7dgtJwkuZ6gq3LDmnZ+qphqVYwm76adqnKQv9kP9mr7VZoYDL
FtCs26SsUjdAyL5z855LGZ49yOxpPXTYIxM5iz5/LyC7XZWl+bwjirB2kNddvMxNkYF2OjjQB+MW
PfhMvwlf/216werXf/9XVo9pk6Rb1GF1CAoc9DXl6iX5su/Rg6Q+Qj0Z01VwWtumex7Ga4qZ9VvA
e/rPnP2XGg3PHkQpIHyKUFNzXhHDGven0T3rzz7LnLwhKRBkU0YKfnYF3OpPbAHVuHKwOrRnNTR6
/AP351b8GKB4wv+oWyko2DPQpfy80dIuD0nWLC0UsTveJVvluyyPWzQ/2ZAOVZP52UCXkbPhXQp3
8PJjEdk5eYxHn4ExARZ//V7KUmM8DAIiZVtlhUyKDytsHOVNp6VpvqQjGuJ/KZ7X2VPRWr9VOmYR
z6t4TKNFHpzOu/4TRxFq3Zn1LF7bKt0yZ+8cG+1wFKmw0wktIDQKeoZ58YEUUbY9cVrXPD+lrrDZ
bRObZUyPjHj0drm9dnvHGYYC79YCvn3PmCBFWVIBsWuaT9mkzPoRSFstv8eQPImPAGuk43mT2+w0
RPSM/dnEW7TyozBW0uPMfTOd+1VQX8UbmEHHDAq2crvhW7G59GCTfDLr+y3KcJ3FbCotorO9Gr/c
kdqoMT9OmuX8BKrglY1R85llVZlNEbnv+tSQsaL54ht269qua785TTJ3D80tUx9Tn8XyDkjgesGQ
AQDENoOPu8zkD9JOsXl0rEiyR6OaDIrpM5o/aB96I9eaVVlTMwF4HgyEPumZN2A9LuuQXzCdsT1a
4XKWbSXK1tinbE5AZyNoxfiyim1Ru9stF+hTxRhP2oOaPTPPMoLF++1Khk2+H5be1uuhGBon/L1Y
e1qKQwoOMDuVXePMn0k05mSuCrdG4xmfXPXiDF2AeYIbNwY17Y0w8CvejqvP1/yb9q2K0qqAbQBM
85B2Bb/tuhHG8ocCjsZDXa0Qgv6zNr4X3ck0xtiTby3V71rPQNOF9rqlp1JMfXkD6gJzh2xsI32f
TlNaN5WBBpg88U5t8cGVY79WduYYPpOrcOIX3irnpmqJBNEXNuIeeYQgrxbvIcyfUjDrO09v5GIo
b48zADtr5dyQqqeRuIaeZZvO6tLiw9mjyFMe3+FtjEQ+u6UzAL7HzerX6Fi0kUngoE5Isp3ipZ+W
LzHxtLgBPKuN7x1mvuntFos648AA+yvxsh7KtionAGL6qll1WX+HY+lqfvJkBOC8JtZNFwagmP0J
CIquz6C5Mn/wgqjmtOTCWXoW8trSTBZjMaSYCPFV3rWjquKO1NPfI+wt8zsIJ2vIzqTJECXvUAds
5bnmTBMw8xM1nGyztu1StZ602Y3UJtMHoccSN4RNiDS+gclOOz7ERYN0YLaoUHdmHeLtPp7ndj22
2XUaIISl6Z0TfZfRiqw+Ycc+WdrvxmXxcKc3A5iBd9n85Blr1TNZJ4rd3Mz9/M05Y8lJALiePdUu
Ta9jH25SvB7bZekfUAHN28+8Z0YckonHy1EtKx53oRZqb7Jdp+mzbieTnJYZUXXiQ7bIz7DeXC+A
ven4eNWJBUchj6VW7+RU8PGp7jt75d6Pm75lfADjzRM0Dm8mhpd2hrRpNFRmASKymwx7GPDgRxy4
/XyGkkSTHcVIQRvA/XKeX1SzimMs4zw/XNUum4OfLD8xTnOLBAsLYLjb0pzrQ+wwOD3XpYO0UwP7
avjoeYmJOpm69P0MRMz3aVv8eojLucekbeq3vz2ID/TSCZjjfeiKLP1Q4w9tbskcQ4/W062+gapp
+oUt+XxoYZMDPJjQzcdWAhZWCbicPwwm8tFhZglUa5OelzgVVIstpGRXLJVoYKO69pjjVFDSxbAq
TfL1tivm1d4NYmHfshggfFiCb/ymtZv5zq6wUYzzYnJg80zWo4uIREPdaijMxtuSfJqTOl4rSMQ+
sISX5k89iO4juEtjDXIXcSfrfFQ8g6Iq7gsQzosDNxr8I/TI4kVXQzk28j02dHchNVvMNwzTMEFl
Wd38iGEMpO/IOPgv8ASBVVJR2F7dc1/DFW+LS2gtCt4tR8ryxVQU473spp+b+BNR0ByuWC8a8k5j
NnuU4J7zytZl6pAkt9ZMd3WeOH2ozdhtR4BWRHtqc6AmP5haznddEvEJai3Q/+UDp58dM80Nwxzu
y0ALNh2ZLCOOM6GXbhjPHUbn/bNo0vSWYljJ3+u8X45wqeq2BxylsNYw/bI0eB0jESdbDuKcXAX0
KEr1gwXW4jzkelqfBp5NcbXG7fZeU2ZPqgVSt+JDPCS3GMthnOSbln1QuLfOx7mMouxelM1V4bqv
IdMkKfQE9Qw5K85zDCbT3C0fBIFZPDJUgv+HVsrfbeDW2tsuEXl0SYe6Ld5too/4hwEGYM7ez/Dc
LqplkbyBzv2ao4vA0jy5MwM08KtBJ9kTwtPiotiTv+3c8XcZuMbDg5uHLuVQMPNxeTOl8ZTfOgDz
8vuM8Vb+EZneHAofNacySnGPgbaUhPYLpCQUpea9xvzkHKfMfS6GQrzUcVp+IGXO0JQlaAMU8dx9
gADT8InAUTc+YiZsjjB5pc+pmvDlikQ16qNqo/gzmScYmeVbBqnPPOZjAjbE3GzvZc7KjxKn3CFO
RfpobTR9FINc5E2KBPSFLH3hn4vIS350XvpnsWUAkLOUsOHEwKbpPtY5tvANspr7UUOKZDoDEdAd
xiXvSQXvGn9H1rZ8QS2Njw1zHMHfGSCy+nPR5ujhwTYHb9Ssxn51psDxBdxd87UQsNSrVNqbGzkp
HGHc2Ng/6FWOy/2Kn6KHktb6JAehv4hkGc1YMRijVmkO8sX9MFwjKYatc6Vc3H3RvmM3teigPtFC
9Oajyqw/Cshg/S3QLZjPIhPQC0tRtlV+XLa6EmwbHhQZI3ggC1wXYJpZN+u7iM1yxf8e3dz3h2Fb
46mtZFL39wPy4CdrTXQQZGQfJ9GPnwmfZnMUUdz4bytJtDv4OMMmqp0fDg4Xta9M5PYc6zXfnkoc
lfF7/CfeQn4mSyGlE90lxEWDPpN2gC1zBYwg3kRiV5IvBznFrbsdAPSTJ9nIQn9xEPyjDyOuh8V7
J8tlAeGm6dwjsDIRUPNERZ+KVLj4JzC+2/K91jUF/qAvqP+at0IVaMoDunG3tkndYLw5iXkccNcY
88hXq9HLdElBp/qrtcVoPvrOCKSPNsnJMfdJam5x4EeA+CYro+9zeLQ3t4AeaoI2/DyNrqkG/Ofu
+yRKnd4Zx8Eti0az2mrL+qQ9Lq7AxXHDcAY1czv2+mvclnw5KSDc1596UYO/bcpYuSNtxtXd1qbH
TitZyh3OP9XZdzUkX8yBJGBLVZCTAUDxwHpIqTx7iGy075uy0DU/eKiV1emnAfYdAt2FGpz0yto1
GZ+wM/PtnNIe4u8J6+voJ/aa+uFinvtvMDWcyEeONDmcEotvckkL3S/waCXoduOD2bYf7lYaMVzB
F8ABPjYsj/NnB1h789DjDIT811Lw9Q8Gyvr9hio4yuG9WM/ZXG2qzm155jhQ10dmo7o91LKl9Dy7
tSib06CneoJbAkwNTgo1Yze9A5ibmw/E4Yx7N4/RnD2MOCSKvoq2PHcfNtWpRZ9TLcE1FW26IKHX
emr+wr6N2AtkI9L2ZW5beu5rti7fBaqD4sGnPCF3PCdteusb1d6SqNNPeJK4eYwNfISOJVgS+i0C
1WsVatAtUa6xCazMs7PKMKxxxRK9a6TfqWwaNsPTFWZHRY5OT9ynW1Wnzh+TdZ8zSRJ2wq1ok6uC
P4O9M4txv+wX3MfIvn5J2AnfZM9dnIz0nNH4z6tEl8vNLkIKYiHolgAdVIsWWldwYdcvdsrtaUnK
nTLhIWNe6invDUErptD2e20iflgatme2gQcPmiU6tYsDDB+SbpAwO9aEfu4g6Leni4zFg16JFQjr
rJnJeRE4i2YUJFUHiNeuXknIjK9B2GjtMNEzyrwHQaMSFxkIkexbPOiUuFRMC9Ci5AwRmPxYaDRL
l3wXkwCvJQhQXAc9uusIUDgwP8oNpvTzJnYqG4e0+Lg0sWydIWeO2gmNL/YxIeDX7XotYfsbVlCL
V20G+7BIjaDUJQ2snVdwnd8aF76Su8IOOOkjlLCjprDjwzUThoVs/475pQMOLOCUQszxbOr1DxPD
PAEsu50CgCEZfipRwbSrQXZxmlbKLrxCkbOLDE+SkAxvGoB04NVN0YnD7aA2X/J5p2BkaEsEEKkW
y1piwwiHLkvRjXx9zIF0jPYFasiEV5ShCbMg72pS2lMB+dv3pd5HsMWbCSIVdDnSDCrOzn7FjiF5
xg6Jtc/79nsQqV4AsDmPiFSB4x+sFNUe2r0aryHRfaE0dVyDYbWUwF1Jw4e7Wo71vlANae4qZtQk
yUrPBa9PqQRaCe21nZrAIbsdGE3gb+eMwXMjW1FSp91N0sTTnkkVSUJ2ewyJ+tzMhJ09bMYr0Cbc
IenGN8Cn/8fZlzTJjXJd/yJFoAGEtsqsrMHO9GzLvSFc1bYmEBqR0K9/T/r5Fm3scn3BoiO6e0FS
CC6Xe8/wTIRxieyAD0Fqg2PqOgpfqQ1ehR0M4I9e+8U1I5r6lssOOR88N8S3QabyQMPAC+SDZXFu
0yloOtbHUI3UmSlUff2im68PgetEpJYBJG8G8WteB9nd1poPNFleQrg9t+bOGbXZhJKmHjFzYz+1
UTPnHbQ3PDe6c0bXCc9JqxDVWwVribKGVFsgV089c5elPoV9SptA4xgJ/RYmXzVsrj17ScQlqYsp
DScxmPgkJvm+xFv9gOrw5JV8EZek3kJSsKmBGz6JxATfaZt1T1FXSh/MSkJcjvpUgQgX7Nd1yewr
olWTd9S89TlFxGWoR4HloyUD7ukMIpEDAcyPpeOj3+BOwitiK8tFYaPXNJN47XNkMbsfkBDL4p5R
VYI21mB0EZsPAupEh3TEM9Zv6vGvrcf6Wldaqik+DWAn5ISqHhZ5nikvcc2IVtPspEST4jSy9VVY
RWleKVn4zdw5ozHT5QowT3Ka1Nw9bO0woHM0+Rm0kMzp4NdjT+M4tdnP8GJHsh4gU136LbpLRK9l
asTOdo6XHdpt64I6/TikynN0/usntVkfVAhZ/KS64NpsDUCeVeSd16q7PPQaNF/LpcY9Cr71EV7o
A8jcnv6nxOWhJwYduIhDaByEnvrQarzVfZNS4vLQUU5p4HHSXPWXwx9ciq++ry/iktBnCApBA1WZ
KjddE+U2g1vQGlO/2OVS0BGneKCnEVfEUjbsFoY+8n4c6Xu/Lxr9ul3KGYQx0GOwXeCXm0cTTDI7
5WkUT1wOejM3QQj9XMw9HFtzA+2I9CatiA9WPyEuCR0MdPR8QJCscoquDCa//Bj21otCmhCXgl5H
qO+PNMDoOgHgYwii732Q+OW7xGV9qwZss11Sjttuyh4WkwTnEOqwfnepS/mumej3tangl5Ch6lVm
m7ypqpF65UfEJXxzWxoRoEd6qgkccwMIUYXcs8JDXMI3DA81sxuLT1B2+MFLaG3y2o8chG/qXKa0
65nekzk9gZz5ZoIGL1iSsPf0OkquERFHeWTNAhSDGYEhgCClzs3qpcKOmTvnlO1zs89TyU71ln6s
oYN/2Nfez6uRuC5EeqULT8WC2AgkRl6KbT42zA/IR1yqd6N4rPY1xjkCWOX9pFmfp7r1UjbCe8JR
danTIS3XRsCFIYm//M/VuvJNeF2eN0H3SGSLwnW3DfNREFgPxa331J0KbxOj8A/wJ7yyl25+u8X7
9hqd48bryUtc7yFoa3FrkwWjo+H5JbLj+MoEYPl57XWX100s2UA01RidL3q+jxOGhlJTZ37ZnUvs
TpoVfoRjhqrgGsI9tAYq7BXaRX4WeYQ5ae8K0fCNg4uMLSmh5dWVPLuBqvJHv7VxjqqU9VxNcHm4
eqDz72kdlQcY/iZetS/iehDNpNz3jAUYfQeU42FpM/YmkV4KbThOTuJLNiihYPS+yvsh0gdJTXi7
x2n8Qoi8Pol+hwsSlwW8Qba4BXoGAEQA5NB0lqadojyqg0Hdka3qP3l9AZcOzM2QgtLNsEZzhNcY
sFPlTZTNfkmwy/sVJbTWoe+H0TnUgfKaRN/pqvwsEIlrRgQmbtZZonCyBO9fc2iWnjYJBpbfyrhv
VTPibcM7jC71tCE0YGUgXOXXKvjNK6ROtUmDph3/JWrZINqDKwUSCF66yMnvTiEDqaFjY8Z/Q8Qc
QM8g4oOOoZcKKUZ3ju3SBNDwRHf+36lTkAcVgh2N9TMs/s0nBAUlvqk4DJ7KHcJ1yM/qBtxSQET8
PqtzbOVoh2AgvCxzE8nlJNIp+7w2vWe0d/m8BlKZqwVq80dfsvIIv2to89a95453/UH0lvYLPkf9
FI70tTHZmM8bWNteK+Pag7TLCjU+NZEfawnFOk0S6LSUvefgDuZ8wQ2CNsdoHzdiyxsJ9OfJJAhr
flN3zqrUyQ61kDZ5qgDogIDtkjPIT3oO7mTCPbGshlcVfZQkqw7r2D2BU9Ac/Wbu3K+6AuwuW6Lg
0fbIhLnqzF3WCS9jE0gCRc6TdQM8QqmSPC31dF9yQJUooESe6+LUlYCqlBDN7uMnNq8XRas4361v
gcMlhqByAFgP1faJxD05suus2d6+pAF5/XR/uFxdZkg9DGEQZSZ+qiqIZMUTZ4dqrf71+qQuNaRr
NmuNxdR3k+j3bRQl1UXhIqm9UANQnfj1oy6MBSlwoeSJ2zC+3xuYcbZ7V/mlqy45BO5+cQmxCfWD
VxlQ+vKnLbpf8/03/w/VZFtpk5E8MbkGj9N61SettO+V7dJDNlMBXV2J9kfahfahYkKcAgHkt993
dY4qsx2UeC1nj+UE0XibIMeuVj9ABXHZIQAJd2UJdNtjF6j2yCHOcoAXiFfb7Tffj6jed251nzyy
wAL2BmX0Axlrv9LSb5gkiPEOy6jLH5C1hVZTm4XA69LYeLlWJcCC/rrdZ6hpW7GP2fdOdx+DLGQH
WdVPXp/URSXFFbiQLRDrj73ScT6OYj3OnR9fETN3DuoOtYcMAu3R4xxt/c0EssgrToz94Dd350bt
wc2dDIu2pz6hbZ3bpCpfjWEXf/Ub3rlS+3SNdUIC9v1ab1sqyO+CxLD6XR0uNgls+oU20zo/wTHm
n3ILvgbas/rjIpPSMS7B7lHz0yhm+9WMYE3lgalGz5k7NypkrOtRpet2I/cRDpk0b6ZvfgvuXKds
qeqyX/rtxsjuUNtTwrwI+tiHTsoboCRAbbZtN+N8l4rXc/PZa8YuICmScRiWHOMaJjfAtu2GxlJc
+mVGLhoJ3AgQ20CYuKHbKaoWiO16tvJcKBKpVqgVRMN2s2btHSUCeMTGL9K6QCTFQ2vqhGw3c3pX
9TcIKn5L7ZzG0dodMF0shpYNMOEF+Dmey3xNkf5DqRwrvkdw4dpugO65m1MLcUnSeW4Q98aE8CwJ
t3FDRWEo832cHzQPp4PfkjgnsZoA87IES10O4ZtS1Wve1bFfCvfThOo/izKgs1tztmPie3IU1fhg
gpe0Dq/r+ofU0wUeBUE3Zaxbthu198tx0x3/tLI59uHfJ8QFHlUj+CzVjEVpIRwIaYVj0vnlhS7q
KMvABq2Bbb9JN6vyWNcg5ex+9o6Yt3NVdsvCJ2iPYRcCdMjjDQQDL20kDO3ck9ECTiq0Q7abYPi4
gZvVxX4XsIs3SpqF1DbFydmj49TcaurFiScu1CgwnYWsMq6YuFGHlta3ddafvM6MCzQyY6vZjg7s
jS0/ynLN1d76hRHXDCNBr6JOqUHgq+LszWLgMpeDx2O8pJ/xFZ3bMV6ilmyrxh2GPWf0RVb0xm9N
nNuRUkZnSbE/uvQ+TLs86957DBz/5oIxjmree46BwX2p8bb3MlHEuPzXiD2RJpTphqWAScJKu9uY
Bz4fESM7p3Av7UAW2+GobCc8QQ52qHyCNUZ2DiGqMVOm0+vIzckG/7D1yW+N3XtxpRyMekSlKr3L
6LvN+EQ7zPcavf9zAUywyu5Bu8d9G5gLZFnjI6iDXi6/GDz+dfAuicuaNJh0sG4niaaNCh79lsO5
E3c8wGIYIWI55ps4Po/NxW9c5/RpA0lLEmDLDbYVh9V2NxXIiT67juIB9+tyKE2rIc1CdVmFKaD/
CnbaMnq9NDC4s0FCcORUGkOBqc2iANDnPvrqbwfhwrd1ABK1mOfxnCTQNa2poPeVHH3uAUzd2Saw
sJr7SHbTmes6y20KQAUl0RePL4rBnZ1SxlU4KIiLvrYjCAocIeVunvzgbBjd2S/DrEdTU2gMNWAc
rmQBp2iNa891cQI2iaHsPViBdaFQzUhqub1u6tSrwU8zN4NalnGztVK6+Km2l6TKPvRmmm69lt3N
okRrUjgmYNmhVc7PItTNwXbCK0fD3J34XVveh1sJLbOlo/o4LN1xHeBQ4jd155jqZu62ASoQl8Wo
8UarpQCFjPh9UzeXSkE8p2CEd0VII36xKfLBXDVr+Nlv7k4418kYXH2KJjD+eHZgPAUGAu08v8Gd
c6rLjLfTgIWxHXBhmoKa00d+Tpj4ps5BFaFYx9kE47ltG1keEbxGaKDY8iUNxZ81798eJPgB56za
cQjXcgd/QBEZJrnql+gGAhzZj2XSgwSW1rKHNVx2KG7E+Eg3U9CFPVQQ2PwZysvr90Wb4KACtf8I
W9BNP0GLABjTPCkDEgCvQeNxuyulpuUbANC37fUygk+a903GTtCAXqNcL1UGRcKktF8Q5KbPE4Wz
Gu6AeR7erROnH2oQqR4Qw8F+rvGifMg4yKF5FwzwGDFosFXNbPpiYSHUmKGbVp4B0EuDQyO2JXxB
bfi6Uf60SE7MYQEMvKtkxR0FXY8bNSzRXV97cSMpd5HosFyEHn2QdcUENUsAOdOeQ3JC9n7mCNxN
GDXpoCMtw64IoEuRB0DqPI4qoh98tj93k0ZBWhTymqkrCDeFbsBif7unzbC/9RveCTs7DMGasYWQ
X9vAkLxrYQ+WJ7HqvvsN7+QHbWrTLmiJLlIockDSZGlkvkVz45OQ4dM6gQe+CQO0loy6cGis5tNQ
ZnmwvgRIvc7x903J3TxyZbLMIGffFckq9SlqWfuQpHW9HWlcr5VX2OcuMp0OPaQL4rYrUJakxyg0
4nZi0Q+/1XdiD9STWgLaNjRHOr0cbN8vrzMWdye/0d1DC2vXbIzHrmijCtJG667OYAV5Ad8pd7Hp
wxzRZgfKG5r22b8kGLoK79K19oJIYnjnlVdVUG0hM2sLU4vxHxahxZ2rdmx8CkUY3kkVpgxC1LCA
rC5rJT+uHQy/gzKiXtGSu+h0cPk7bkSNPTOF0zkOZPi401b7fVYXnh6RZQ0FwMYXFtuPw1JFX+OJ
8uLve+aZM+UC1FPU4kA20qqA1FhcfxkgG1Q+WggFbK/FMonEL6q5SHVbr123w+n9su7bqKGaDoOK
sGt7v3Pl2qWpVAS8Iktb7LFoHyDNIu7ZTnSd/32R/nwbQvLMebHNCubAaQdTHwqRl4eA4779pEZL
vaxVsTudk6uCSckw5dUFvjD8RoW1uPG1a8Lp/HX2U0eF3kYxPEDWDdIokFf91g9x+9lrbVy0OmT+
Vkj+pKpoqqnJjbXQtWDSi84LQ0Dn2EJxQ8xQA2+LaaraYzrqAMi0UasXbkP25xvFhaunOsF1sk2y
MONKy0+70tBBzeN6zE6thq/fiYRdU7/3Wynn6p24hOwMb2QBHTSaw6A+e5dY5lVFxUo5Ny+AV8Ak
Q02vYEMJ+SAIDIpbeE9xP/MM7kLY23jL9LxtqpAGEAmYT+Brlz1nX/0Wx0n7tx6sTY6+WqEI+FT5
HpWC5NakPvUtrI5zglNWLkAcWFUAJPG2Ac/6HEx89wv/Loy9HpC7V8Esi3Zm76NwSYoN5X2/8+Wi
2KFKgGo+yKZFi1j9fWiSVed0V37L7sLYeyRrEFrNmmJjdjnpDjLmZILojtdHdV3KulozOEpViA19
GBlE/QnWiC3U8Lxe0dwFspNWy3ZPUonowBEYOkvfN1yCXOE3fefAJi10t0Bmw/Axe22hW3LXD5yd
/AZ3zmu9N2PTjSXcRECwhlsAbkWodAkvcCNU25xH+p50aFbDi6AwMZ2PVSjS+oSKGvyo/KbvnNcI
F27fzaItyBbt+VqTobnt2koQz+VxDmywjwsNxw62tlPwBFvK5bYcB+VDgMDiONdtxELeNRWRBZTj
4iOBxyDNIYxoX3JeeyZfcLHsU9jCGRaaw0UEDAzYZ9Esv8D+RHv5vFOY8Px6owOqukB6Ql8TfdjO
5pMe+7uggWqu37l1Yew2XbtpV4DxrVHZHjVIozdp0k1+n9aFsWsIlw1xh3AZGZCiIdtl7nf8pN/G
pM6hbeqG1TFMFAqJh/otPvRx1KPnJUidQ1uyIIE9HioLa01fsRDuHlk7Zn6RnjpHVo+7gGNGJwtw
988LW5tbOkDbyeu8uhB20qaqEbDzK6C2/7/Buz72ku/GfnQOq+ILb00Cp9RrSSSZ4EO9R42ffj+n
zmFVFIYwKGN2xdbx7/AGE7ej9EP2Q7vayY2hsdu2QbfiJF2v7gHyjfkGctFLSjrsz/nlb/h1LHqI
6gGiJAfEPOmXAXrJIfkMgbcwOWwhlZ53lQtmVz2ba9ggKdxVAPfuoqcfFFQ+fSC4WKbr3/ef9mAZ
2Lie8c9lyqAxWS4EwpNwq4UkptfuTJxDqxk8pH6eK0hK8kOs6ayOo1zq7YWAdh3nD5Uj15CKBpUM
IT0mi9rAkr4PwVM9QDMaWqd4ayXv/f4I5/ySOaA4YwEeoRlUsJexDb8nNKbf/EZ3LlwIse3QGUDp
SF8ra4ZM9HMZb5Pf+9w1PViXGN4hUEJG+k3hRtW3rBcntl6fW3+f/nNfwDnFWq0sySDdUaBWmp66
tE4OggP8esDD3dNcjrsw91gbdOESvNN7MoAOD1HE+2hI/JJNF+bOIEQOrfgebQ+xhbdqL+voZpyE
8EJEU+7C3LM+gqCPgB4x4Bn/bpBQgShOqF9oaP+Es//hBPwGc4+hhjlNtr0kCVVxrqOUvlJs2asH
Uu/6rg7oBuHyPrb7AQVofTtIUr1fxhqihZEqgbdNAMy4XzZiaN4mkqi8DGgjD7Cw4Aej8TI/oIqs
vw1hA9n9trGVOTGDLjH0OQ3g4xz67lnOQcuvv2bACAwDjMlmsn4d0OV5s2uIfx/gxQV51TgTyIKb
WDe2GK9I6JsU/jMPncmi6WPc7RZNp6xMw8DvZnQdHFoyVMPCBnlZWr6q15EOq+QSV55+1vCC+DV2
dnst+nmeVAGvWFPwvcXyW51Jv8ena6lVQ/dbSpT0L1DttV/BRo6G1waOBJvfy9kF6qs0qecMJk5n
fjUbLZe0LtIeogdeYcH10lqnqlnGgf6/mghhamhfGRW0w3EIuiH9+PdfuS71nza/E3xayAaRICTl
mewUauxwQLwPOy8ZUcpdvL4s2T4q1akiapLppIaIvTUCGmVeU3cR+xZ1a4CCkRSOo+2/DjwlyS0h
QNMc/cZ3CmzcdApqurMqWltmBR911uaN3Pya6DxyEgcSLCQes+raijPymMYdLpReTYvnM9dVFA0X
mzC6RKowq6YHMgT9G8W1l1YGPq1zdOte7EtGS1lUBPJHfDLNG1itej5xXeQ+D9lVPb1RxYK6Z86D
lZ+rDqQGvw/r5AuiE1myhMjJZ1J1x6qN97tmAdLeb3Qn4xeVGAK7UuQLcOsGxDSk98soPBtZLoC/
buBuj4QByWwlzrZDFTCjgRetiXIXxR9Q2e2jlmjW7NAPHwPUAuFMSvzCpYvih6cOCsYbNuRc0tf1
GBq4Egxl5GeVxl0ov56gUrboNbuHkPn6no/z+mnm2i/Ld4Fptq2DcMXlfA8LVPkxAWMQvu/QAn9h
aZ55DP0GTQOgTsczKsjw6JCv4d3Boxv4vEVvFjhOzv+QYN/Bp/Lany5QrRdWwOvEyKIREuJL0PuH
SDl0to1f0vAbVk1U0z4ZRIa201AFDwkkq95NYWykX7bp4tXwjBhGiLOrAlX98IOQDZxiIVfNPYd3
zu8k0rGvqkgWUMUHdtJseAHc0iTifjeui/pnqgc9rAvLM6yNgEEHfoeKQyAllJm9PrALW1NlaIa+
Q5nHTrs9JhJ4Piorz9e0C1tjkpN+6KWC4UE3Hga6mIf45UvxmbeQC1trx6pfNpPSMzw8wgfYME93
Q8v421oqz2vdJQGgpImCbxCX5zqYKJZnW091L5cPfot//cP+Uw7g1HA+D7Q8l43I4IWl+O1ooCzt
N7pz607QE5hXOuBsIVk+ZFkXfVWbaP1eui4lYJE92xuwIIsUcRQGeUEGT0jyw2/qzqVro2AMh6Vp
C9utlz0i7OvSTP0Xv8GdM0tkGleQBGsKm6bmLamTEA8hbKWT3/BOkjyESBiybkcrqG3YJZ3n6l2Y
ai/4RepCvmCMs6Y1RJP/h3ekYWTnu15ubfxCPP6JtP09xU9dzNcAcAedF12dmyaBam3Q1j3M2lby
0xBsITcsNuOrFb5Z6euEZ3WR1Xhmw7eo5/MBbrh7+s5nFVMXHTbFeptb9NSKYejGG45iXI160xR7
KWLQ1CUWTF1pyq1DO3CQcv6MP2qDTfO+2ie/6TsnW4dKZDLW4j5C9yuvIUsP46Ct9coa09/QYZ0C
TStDt1FVPGDHBkBq/rbsVtt47eHURYiJ2pYbrwEXuNZQZrHsTS6BBnn0WxzndJNhXHuYwTTFqmjy
KWJ12XynuxXC64CDAvBrWK15DWZA19YFm9EYgW3ciloLpK28NEmwd9wTTnpw2eB+VwioRh9maGh9
jzqVfPJaHRcfZuWyAxDciPsyMwAP9Q0eeXRdZx+mKU1dfBhcTOJ4S+K6aOEZllvWw4+MlipoXtib
f85OUxcgNibdGneWNUXTlO1ZrWP4XQcw2zvEHdy+TplYm5fU+5/7qev//8/1ua+tbhQMffAo1qU6
WTzyp0MJ+YN/9k5DUo7wsfU7zy52zLYwkYEidlVY1c//zNmWjDkX0MTz++bOVc3w+qt01zZFxBfy
WiLXDuAU9CI85zrMH4K6ixrrxSrhc4JOIe02fQFVZv6ihfHyl8COco7ztLAezol7dt8mAq6ZNQoI
cOvyixUuZCw0tbHRLFAsG2wB2x2geIfUU00Lc3eOMlMB1FxMUBVlLc6JGruHBqp7Xo+D1AWMadnP
e5A2TaFX+JFEc9Y/bMZPxZOmLmCMlLRcGTVVAZk9GGMCivZ6T/r+hUTgmS3jAsb4OpVhvEyIcaaX
HwOA5L+TuRvro9eGdwFjVyCOtdOY3U8Qx85LwLmODfDCud/ozu2blIrUwS6qQqZsfY8seG5uZgk5
2Bdi3HOLc/3//wk85TyNCY9RbQ2TKjvqBfaT8OxEp8Fv+vGvwy87Gnf4vFXB+m1+I+FnVqxtSP3Q
RKmrc6qQmCybHc25nNr2aaiuD/s+S4jn4ju3b9jtYTlDobEYZRm8L42GbegA3Xm/gOCCxGC1p8Rc
opBL27nPbjeKItfFVJA08vu4LlCMEUqyWuLj2omCgZKNejjMewgBHK+v60LFbGkXjI/sJ4CodXtg
8L+9ZDvc9/4+/DOXoosVW1QFt9a9agsR4cUaxbB83Akrk7wa15DcTDDV/v73X3rmFLioMQX3zaCf
UTroRnr1zJj1233trV/wdOVP45hCNHugdWEE3pdDBKvGnCdkl56fwTnDCr6gzNKtKpQW7eefFAJS
cy+pEIzkHmGdrTE6hE0BP+V34F5xmsNsVkaek49+jRCbGXQVmLUp0P/sbhJYEa4HmJjgV/w+rXOG
4Yu2Q0F/ropl6BJ1isNpHh7Y0L+I7LpG4j9kJC5ybNg7syCLHl9fPZSPYiLRaZiT6S6YPDs+qQse
q/lalXCarYs52IJD0KTNo9mG/oVG8DOb34WO7XMA5/NuvW7+Ud6juEIvJoY5ldf6u8CxskvmloNr
W0R9Ml10ZZjIQ2qXF2LEc5N3EucExuJDIjF5gEUqqKsiAknfkmvqIsfwtB4pAUu4AKbrAS5jwWkf
/axdaOoix9CcTVbeGAV4tv46TciT+w7Mb79ld07toHaqA0geneF6XsLGErkaHEWt50d1Dm3doQW2
JN3wMCShPHLerad5M17qflgY58gSlZQiziyqfVEGW3S0ToM0bytt/Z4oLnwMZj0b/MMFOszXUq4a
2XS3w83Vb21c/FgqBE+nIJYFH8If4bbzI0EN0O+zuuixqA3LxqpFFtqCuJHwQb8zq2JehdDURYwt
9T4RU0YcXqHSHsSc0ts5li8pTv6s9P8hUrqQsYlCK3erm/HyM81fh0YDPRJydcMjun5qZcAvbWjk
V5R7sV0zWCqYY8DGJHih2/RMrHAhZaKvoE07wCh6VdlZj4KjS/kiJvHZv+76q//JpAeoIMRBoPk9
/JkgX5h02YOGQ60+cuSmpzLh001tEJ72DC4Fy4huQm6aWXo16tLEOe+wzQWfdcDLb1h4cF5jsX3p
7W79nlCuiKoK0sTAyF4VvdXiTVuB23YLFTggpb2i1W9Ys1SHZK03fq8JVAxsEEHnofXkj6eukKrY
4RacGinORNjGwGxlq9ix0+gPec3exZgx6HnEXRTIYhNjy3I4Eo/fut5k3C+iuDAz3bf9YqIBq6PL
L2DmMUhE+X5aF2OWtEu4SCvS+6sXEJx6RvMAAdHOL165GDOYQ5gYBcz0vEJj6BUhUr9rtP3mt+7O
2xhiOp2ohmS5LDXkWHjfzPdh9mK4eiZauCAta0HK26dwuSg7PyrBu9v05WhxxdL8IRS6EC1S9bAA
pzS9Z1XP7sU+p1/rSsuPu0b8UwYFfSgJt54oyNRFbBGBunQPmewimqqE5ek8TKdlKImXvCJNXcxW
AogDNMZ6c9GTyN6RGR2DPA162/vFB1dgFdWhDXn1yM5w8NxyBSHhPJor5ZcPuHAtvfN62o2YHvFC
ANygqcMrH7WtF7/z6wK21DhEU7lac1mVfjvgvw4b8+Rgp67C6jLFw0okM5cp5P1hCWXT5DRLTeF1
xly0Fp+s2ndWrpd1gWwIyIPhB7qA9uQ3unOC67hKgOXppkvUNf+qIevudu1JKkldqJbN2CKAY1sv
SU0foKdSnquF+GEsUxepVeJloLp6I8ivzfK6JsTerFDi8nuSRU5+rSqhbQsc7QX8A/FlyHZUo42M
+ujWb92dDHtl05DAbiE8i4FPj6Kh29P/x+vg57H/Q3RzwVoMFoSt0WV4bmGg1GR5lu5DeLvE8biv
eRmWy48ICo1vqhZAMTj+mamI2mq+Y4OYxlyAKTUDt0ftdoi4aoOTkunenxKxLulDW6WQYSHoAZDX
bRout2INq/FUp4Kk35aoIVweAJJZdAlJMfB4wzwa8Tg/6h1JzFsYjMW3ybwb+j6S9dXyznZ8ivOe
NfpuG7Z59NvYLqJM7BufAzuG54jzt8vWpU9wNfSSyaXpb4CyBP5uAfAt51616xHWo4gqlWVeKMHU
xZPJMs7UNKLqVq/RcA/yxXbfxr0XzS518WTLtgJPapS9rP0WvJLwZz/QNNJ+14QLJ0taFI/KsW6L
JJj6GwZr04d5860GuwCyEvlFmynJHkcmw8PekOBeUk82VurCx0LUsoUwCqheOkePcdJvd7vZ+5ca
jM9kMy54DExGUStWY0N2Y/Cek7n8lHFPKIerdab7sSatRbiqG5AVWmHMu4W1xvOrOo2tNSGIJRtj
9wszHwaKEA4ZdOuHQnFBYzIB71A2WfCthJHDPc5aciakf/x7mH2mNOhixqKEoiKe9hFAUalqDySR
zQdBNStfVdEweuI/XOxYvYd1Fo4RObdiNAeWCvsDjfzOLwFwYWMrGjfwB23C8yR7+4GHSbwcR4VW
gl9y5MqeRdDjByJ3JmeIpbRXy/r1kxSh8atouEKyeoLUcMljck6C9VO0xTCVZasf5zZ1cWNkhGPl
IvmM53aleV4yaeUhjeBf/fft88yZdXXPTL0aUcZrW1RDxk9LuiFPyiLf2Ts5AIiN7UxrbBut0NId
AjO/CeMp9MswXN9qLWhX2nAhZ5Yk1fuBRcFZtzBf+fvK/PlgMRc7hoUemngR8xlRJvlXQXj3xEq6
qCNcweRHv9/gv9Zz2FylYzfjLxjSbsmTOlDf7dQlhWb6JVjjnxtczEWGKaiZ6wUYvnOdqegfsZZb
mbdoAM6neNHTWzTzM78gylyQWJ22WQbtM3bfat0d1qSyH7oxph/+vlbP/SFOHq8n0AjY3JNzJCBb
Wtch+TQB1QUcKOeXlC+wbfv7D/35SIAD+utH4SpR4CgTPJlnzo+sQbUiCDxbXczFisF+ujM06zA6
LEvPEcWmDQx9aZGe27ROUg96ZlKOPyOdiViXswQ2hZ0ciB94BVWnX9cmsgGN07Rm93jrQ8RwQJ1I
rn7WWJS5SLFVLI3dxFY/lg16aLkl6BVtwxT60UeYixXjZoGUWBzQ+yG0+qDrJDltVPmJBjEXKlZO
cljStGL3U1KW/wxt1f+Y42Z+IVQ8sytdoBiEgVVX7Xv0v2A3Je3wphpDL5Qbc5XE0BCVwbLa5J5v
SIFmqDT1u15eOLjPzdw5uLbPwjpuCb0X1xeQ7lQEWfFWeT1jmaskxjetCFzd68dWmr6G+SfylMNu
FP7dKxy4aLB6j+qQ7lX9KBQ63/2ckCmHuKzxatwzFw4mRAqCe5DSe6WX5ZTIhB3A4/Y8ry4ejGdr
L5oJNKkklvVDO2m753BAApXbb3GcvHkow37qSyxOHWfx+3aoMpR3xer1TGQuIqxcAuyYtWT3TPaf
l/hqMRx6ajCw3wBhE99CuUEIa93guDpcu5fVMD96rYuLB1Mr1XIlU/WIEkvzCNSxlXlPU+V3Xl08
WCQSAyjbDvYbm/hB1Js8NhP8oPwm7xzYRCKsL12MTdN3cLTkhpfqsMeeuh3M1QybUxhDqnBpH9kU
ReQYJBtK0XKLM+714GK/iYbxdoWsd6QvagLFcSXzcBfOnqrbzAWE2blhGQpI+sL0etF7nJykbP3q
xMxVDCN2IdVgVVWQCKVWFJnK+5l7Fi+YiwbLQLFvww4onp8ooanV2yMaesoLSM5cKJgC02JFFbF9
hOpt9b5tTOnNEmQuDoyTRkaarvrSWoAwCBfZHZyBS6/yPHNhYBFd1rLehqoYmj29m9ut2Y4slMTv
Bcpc8Bf405Ee0gboU7YNd//H2bdt14kr0X4RY4AQQryyLr4n6dyc+IXRcdIgJBAghICvP3P1OQ9t
Jd4+Qx/gspZQqUpVs+bkmUzkAU0q6PIFuawP/4K23xJbjK0+zjm5AuUBe2qWRv0MM34J7P/pOkeC
tJtOGX8clvRuE7L5brOm+BJmPH1pfFN9vENitXhkmHs+ZU1l/3KgfgiLroy8tM5ZU0+xosWj29jN
oiQYJthUncKW7iXDXKaFWnVdPdoN5P7VAPrMKO6ew4x7kVWMW0zosuSPW4zGI21ycbf2DXvj6Xy5
yn+vnkMX5OW+MDeRlFT9+NCNteiuatBdPoh5UBotThSUwk6lj/qyqmIQR4qLR0J6cR7VheEoGmQg
KJH5uK9lKFqBybriUdeZuhZ8Mj/meB3Dzo5PGNYtc7elputux1Uhb43y5rZJQ986PuzLFnGXQ04r
/1ZnbPoWQ2zhR0TCdF3R9vZcdsszzN/HOsegLafXLl7nezn0gSmxTxnGQJ/RuJmrWyA17ElXY3qj
ArkhmU8Ztjg72qLqmx92SPbiVLVRe8TUXBSkvoOt8bw21rGxCcTBvtUdI8/aEfc+zdExOAT5rQ/8
GqtRTAz06Y+9nJ7nOdvP+a7CWMJBXfTSbTEcx9J2b/lj1db20Q7x1aTl8Dlo5T7uy8695oRw+RQv
fXzdrBoKCHWKVkfYbeAjv8RuYwawknrauqkFm9cyH1XfhFEUMB/4ldhsgjzvpp76RdETSRpTSjeF
FTKZD+sSDSgsbVTIJzuCicgawPkgFhHG74dq5cvPOlveWbuO6glDKk9FNYw3HBXesCjlo7aYwQsk
iZR8Muu84bGzD4+Tk4GJk4/aalm1Uqj9yCc198utqiaIVHQLCzwynq/aZB2sSkf6UNPoKx8wb7Tz
Noz5ivmQrbgeaiFQVbmFDhyHWgk6wpGOvgY5k4/XipIqpXhfyidR6Kmsp4h/aNC5+jvMulc3luOO
7EAO8mlLVH2XAkvycUvzIBWxjPlwrSQvyIBEhv1oRt5VpdPjKI5O6zBWZOYDtgzfesLdmD6YGaSB
RNT2MC48sGjgE2tVfOoo1QV54EPzNI5z9k51zLzRW34lb/IBWzqpSI4ZheKHbmYa3YE0Wn1EFZra
274pwqYh2G/ALZUtY75X9IYk6mM8xXsJVpcw0Db7DaZVYH5/H2EcgYOWcTIsh31iYSmTj9Ea142s
Uc1hnOP1CvL0+pw6/jPs0HsZsWshFTq0MD4mCzlYNAlPUycDX1A+QGuU0qqkY/TGGgyHg9e8TOo1
bIiJ+egsqxm1w5bRm7qH9rVJqoPkoHYK2pff0Flpu2Q278jfTdWjyJG0NT0QdMoDj6MPz2qmMZ3B
iSmf1sl250azC3Fu4Ef1mbRmM5pox6DMUzsmxS0weMMDSHQCkwIfnhUv3ZzPjMQ/VFNnRQluT1e6
AtNvYfHJR2gB5buN9b6oJ7lMy7UcxvZ9biA+E/Zhycu0oMjBfZdJxNZBL/XXWELYPHPLWySxl+Ti
D09A4sVWoaUzbp/jH6Yd7V2e7tsDX7qwyq2PzhKZ1nFFe/VUdEJ93AnIhBSLw6qfPvCpFmibGjBo
PXUrynsVA+pun3f7xtP4lX3xkU9LMTauBW7tB8S6xAnJ0wwGeRcWuH3gE8lmaefEFj8IzuWpA2u0
O/TjuEdvvD5eiU8+9gljUKKSaVr8MFK5h11G8sM2AFaMD03CSmU+AEpKOvI1X+nfvGDssYXozyMH
FWTYmfcBUNW6FUmDk/4jWll/taZIg6FAECRmnTEfANU1mxntnvDHJarle7uarShpl0FHLchjfQTU
ptwczTWEv9wEMopCgF+MJTaw1eVDoLZ4XHQSSXpfs5w9OluwsYxSF4X5rE+eFUlXpxEEAp5AV/k+
l8P8lWQT/Ry0Mz4GihjnBKBzyQ+7zz92ZHuHeYymsCPpY6CgY7zUOW/pPajjfoL5sb+dm/qtUtkr
94EPfXJ8q2B/qr6rxIr+rBpXrOe9D008fPCThvRlNU919AMJSPrdJTyqyyVFWha28Zeb4j/F22Jp
6dCOLvoxQC7q/dYW218EVOphB97HPrGN9lw4U/3gy6I+8jXjP6MGqMuwtacv1+5ED77dfY9+7MNU
XSe5tfcg8g0j8WQ+9KmF7IswrYl+NKjOH2Ktpntck/KNHtQrN7Gv96jjgc7KJOuFimuKD7ywSfMw
Jwug87JtMxqC3wKBsZcUbwPLMgpU8YnM98q8q9kbD50/nnp03rxK01aMWqNfCfVrp95FBWjkueiD
1IJh3Hu+Fpgi2Nw0QLJ7K74kQ6oOU0WCQB4wnr88ND3oT7aeQg+cV+k92AZvqiwLmoKHbfbSdpT2
gpEFC99ieiQgocvRHw046zDt+WmyNMO8rFCrhsrGUeTsDEXSkHwJpi/f+L9XAE+GtnMRKIi3qMwz
cmcHGfLgg2nPQ0e3paBRxqr5fJ/TJ5L8CNsN8nLJbMIbSRnYdUN3Enl0P4k2pDKDJXt5b7PwKBuS
ixB9JsBzJUonQ2IcLHu+GPddny0O6utqMld5rL/mSoa5uY+EWDnYKLIUbp6r6sDAjFZnQQXrFI+K
l1u9Uce4zXE6BPtm2h9rFgLMgV3PD+vekHW+nLpGbafc0mMkSUhMg2nPDW1XYRK1widERL4ibD0x
1oRk/zDtueFKNzyKHDYaesDnaUpuNhOExYFpzw1HKjqSFi0OXvprr3Q5Z49BzuLDHaal7RM9YqeX
Ea2SBcSby68wy54b9g7EeWAtWU8pSHxKIKzKcYFAZphxzxHXGmPZmF9ZT1kExWEoUVsSVG/BVnue
WCXpqhcOT9zyu7r9MuWnoCX7CAdH98byHXaLKC1zPBvq7inMsueFEG62605w4dV4rJFPvQzzQh/Y
kO1D3kFSdj3Z4evAz1kTlh/4gAaJljcfRO5OY3xN2/vsZ9g2eO7nHPQo2hpmQRi3VAca9PBLC+b5
HrFQf6Jc4aZYn0St7qAlEHYzMy8Cpm0zEJoyd7rMjA0VParQlMAHL6iirozaKW7Q6DjWRzoHngnP
8bLJLjlI4XCK+ZVq/5qXwDPheR1GNjFeKXEP8WK5BX/kveFB8ydp4eMVar6uasZ03onS9dDp4pyz
IMYGmPY8b4LjAU0bu5Pmy0OyJ31ZxTwIAQHjXhBMR51RC5bYUyqGQ1S7O9VPYamXD09wEygSmEyQ
1WVpXY5guTjOVRs0bY2Fe47IQOQ8pellV4p3mHQsE/c9yMN9ZELnQDDuyI4dKfqS59ddWPEFS/Y8
0e6C20HDcg394FTu1WHLyFtSTpeL4rdqKYx7kfAiAC6Vwn7MM/olhzZoNgx2PV9cZJ6irQm7Y3fK
yHvSh11LPgwB3aieR1O9noDLYHVyK+ohLEPyMQgCAwAt2JbW01J80c2zC0z5ffjBDiRrjG7mxa4q
x/FvNK3DEg0feBD1UzH0Be4lsK2eZMsfeBMk6ZgWPupgTlLZjRPilar22xgw2S4a/gpyFB9y0Llu
HdoKVwdZu7LamsOOFCnMtBcNs3YVWR1hQ4ronHR3c3sMs+t54LpAfi++PCXi9VC0f9XLP2F2Peez
ddQhvcVVB/KTtVy6cbiLYrmHuYpPDDOAY3deMSZ86oavLepMY9IFuooXEKMCVDNmA27ayObjApTB
2Q5p0LQV0PVehQZsNmDhqWC8yGUZ17wcRVi9wOeCqdauTRU0sfCoF0cV59exDiJjwKK9eDjUGoNb
1YKgVW/7MYnIsYtpEBYFxv1nocnnaKpwl9YRu2cNoEVri9AVdAZ9WEFWT3mkMD13WtWhM+9dGhbG
fUQBy+Ru1h5nGxpCTfcrqn+GrdfzxRTT0pqpGXE2jg4Y9f6y1oExy4cQFNke9+BwXU9z+iHb+nJY
gsAJ+IJeNIRURDHX8rLJrv8L9YNPJu+DGvyw7TnjoIzAmDRsK3tFiq+0C7unfeCAFnUvhnbFpQca
7VMP0GiJunVQCTwtfOQAMqUtvlD1nDgFldx9FaTEAru+I7a9Ss3lG670Yzv/EwW+AXywQKpQ9e4v
oWXUHxJZlzpo/h8L9hJSqzMjK0AyTv10FMm9CUyUfIiAWFuh6GWDSQqu7OJnvoTdoj42QHGdjdEO
w059Uk1+JUlgWCFeOOyqpncLZmZOdDul5H2nwt5vPiLAgX0iAUjFnYZ+OXeFu+NJYFnNxwPg3qxo
VDRI7lZSzv0/aIoegu45Hwww63xVEUC8Jz2334kAbqclJOyh7EMBaFZdnA+rVvWFgVIf3RREspgW
PhCgk7LqejVc3srMHHhef+/HNIijBMb9QNj0bdcXEvlSS86C2DuQT4WleH73H6cjrusRZ68aivcJ
wso287Di2m+t/zjpcgjZuFOi85/ZOi5PK2jjvoQdEy8csiWila1gfONp+4A9Sw5gSw30SL/vT7bW
9KNEabfYzmp7XwTJZ18W9bI275K9b6jEh9yTx1SMUHhcH8P2w4uGsxwKIRrsh1mHL123/gKwLrC9
5/f6Kch9pjGxSD3G4ilplrWcNUh4ghbu9/r1SEB9ml1ukqQ5NJkt5z0sW/cb/Zg7X+t8ZcsJMMYT
UtQsDnwX+S3+oQFmlKxYs4QuLS/mMtPnsN3wouJiM+cIhWWyXbfyoQ6SzEkLv6+vOzIsahDrSQt7
HhZ9Al9m4Af0PDGZZkBCoSN4ynKAQKAyk65hpSW/oa9AGVM0Myzrr3V7tYbuseeEK+3jNdUwC36g
0pGmZEG8N9hlzwkHlekqFbAs45t2fxBL0KngPnVJsoIOXu2wiwHDQ8++6TjoUcF9uavCsAv/Q4en
MuKslYAOk9A1ewlpimrj/1vz9p7395YFRRVE05dX6AZmJxHnqAq2y52MSNlNa1Ao5IXne3OD0aSi
V3hu5s3yge7RX4vd86DUg/skJPnqUqVxI6Eo8UGkEMS0QUke9/lHAGSKU+D50Tvd30nxpQrScUt5
4SWlUcuh/bpzd2JGHKlez9lqAzfac8DJWvBFDPiEO5kkSMAz3R4mlW9zoH3PDZM2yqDFgw9Zpd2n
oTD2iDpyEHws5T6QJloVX3mjYdxM6WHCcEJTdixvvoUEAO5DaSouu5jtBczzdw3/HIcu23PH2Ixp
RyzeceBBvTKM3NRrkLwxdsTzSJmaaIqQs58S+o/JtxJM42F74TlkPMayH6BcfWqY+s5cMv2ifdI8
hxmnL+8RNMEpOCJwSGx3W2TmAJrPoIDIfQyNwOxntREkeVMj/umGPCnB0ReCoMNee17Z2LbX5lKc
WCtVxs0HlQQVTbmPosFzvCH8Uj+o1TUAuzcuDiJEwZI9b1RGSbE6LHmS7VlV0OwIQ4ZxH0SzTzlm
JwksVy0/93K/QtIeVB3kPohGy1GkmUMfIO91mXN6W6Rr2Cf0cTQMNCUdJ/lyQgfqSNgvloRVxLgP
o9mkAZfliqtpjh7SaL6fbRHCFJ/y31A0UdPYQpHlFJv8xDApXM5oOIf5i4+jAU95Xo0Ky6aDpB/I
bNzVPOcu9FN6+enaQJwAfTrsd/11EvQexJAfg64QnzhENSy3JHFY+H5NubgCT1dYwuezhkBbdigy
izVn7MeWRddbEyS1hy/peSMF/QmkpuPlRPbraOvPpqZhiZmPpUmWvZUbJitOljcPYu++5HEcaJq/
vKtbxwgIMHH8inY8A4j70Q00LC/z8TRNP9T5kuIbrvx6HprDEMbgDYFWLyxmRSInpze0EvPnIhrL
1gUVqPlv3CDKgGsAM3MnDLYVeGusv4KOs4+pATHwDF0THA3aXtPi574ErtdzQK7ytWIKZcgZ6AB7
UwXNyWGDvVhIJ/hes2K9xdIfFlcf+zBYGGdeglqQPQZnCQLL7tbjbIYjgkvYTeorP0VrpraWocu3
VRH7kKZzXtYqWZ+DPqHfvh5JBGGvy5lbMsw7bihMtB/CLHu5WLHXOevJZbPT4nbSxfOwDmGphz8t
PyayiUaHzhZ3FLOU6r7VYc0A7s/KIz3YhF4vN/TQX0fpXhJBQjYko/4ZqfRF/S3S6vtotH10SHPu
C6Xf4h68bOtv8BRY967pOKvzSmib3XAM3N12Fc3wypiVvYc+evIWiO7SWf7DP/FBWGJY+pR3INIZ
013dxNCO0Hdxi3nZg5IzqIbr8cIlnU4EgkpiywBXmNuV8ZBXWkZ9nJYkYOMEbih5cAL67PWainc7
3aeQtwOse+8dkzYYmG0l+161topKKGLKvpymuH3j2f1vKfhPm+dd7zLNNrVDQudZmkEfXGEVvVmj
BGrgG5gwJjDDD+210Rg9fKqk7eZzvpjpPh4TRa5phJGmbZliFzbiT314l41kvhNG++c939/bKF1l
6XI2hxHEUB/kZWZoPsdDJb+Dj/RWgObtgKMfVNHBp/Liw8jQcuA4XzdVDK1zM0tVgpw3jICN+kAv
spmusRo7w2jyviK13q4j2RMTcnlh8V6ogAJCZKDc1T9PBSQC96j/20RG1G88Q165BnzUV51SXGH4
2t/F3tP9uKFhOpXdOtJvxTgHFXAz6gPATDq0Td1O/LurhvhoQFGdHAAobd+SMrm43B88xQeCsQ4y
L3TZ2Q1pqfkiQYXQITBta3fRIVhWewMJLDY/qnGBKMP/jlYXJ/zTv/S8P9YwudEqu4nrPT4BL6fu
NLqV7zXpqvoarE+jufrf/+lSLvjTf/KuAdsIJ1wPMtSajsthw4D6Wq5xXo+HMPte3HUgUo8xMXfZ
PONKy2x+HanxLTLp11bvFUGMsO3SFxfOzHz7u7swpqAj3wZujefXCqijtsBo6Pe0zfARYlW/N2gj
ncI2xsv+eLWoDmru+tms+9/pzra4ZNaNQa9GOIXn15zqzkRgJfq+mqG5UvGYXuGjhqm7Up+qZqh3
22GyKPvejjWlh3EW+jorhjxsSBQNOpzW/0yImYhKPPRy9r02VXpwc1YfW8FCUtiM+nCyccKwtcgK
9h3qX8vRxtCnNRl/I66+ciJ9QJlx3ZR1606/m07rcwXis6um1W+UXl7R2wOM/+W+rJGOOW0n9l21
2/w1G4b2ZmlA7FNKGY/Dtay1ra50tmV3pmbDbZZKxPNqrGTQfB32znNnSM9Lq7eMfU/a7qeeISfH
2zh+A3r2yq3nQ8+gXGN7pCD6ORtBAw8tG2XF50k3lXxgxTY/LW4a39IYfyUy+Zw2Mu7lRhR0yDaZ
7fpgXDpn52TLdXeIoSr4xuv88sD/w+3qI9Mw2WegQGLZd2kxf1UykiZPedy3YJ0W4IePbSL/4Qs4
RiYX0aBhI3wjz/VtD2xgy1P9HON8l7126icIUPOQpiase5l9p2rMmneE/V9KnZGB9SYz7q2E4RX3
8cFryxx3pK+sfs5JQ6+YLbq65PWehEw1ZdRHr6Fq2VrW48UgF1GUWwpuxozmbdiV7mPYRihXJA7a
rjckHm55q8aroVfiHBQvfCAbtV20msLkN5Wp87NjtTwnQxa4L55bx+Ag1cma5Dem3b50S88PaFyH
qVFTH9FWQUtYdsOS37hGfd4McYeG9V/DdsWL0VoAgN13BpSnO+8+ibGZ03Kym/sSZt4L0vBx22TE
VY9omTV/LdAsdGUEaeoQSB6Oo+ep0HonWkcO2rOD7tfSumytUW4D3X3Y8j1fpbtoKsyvsRvR0kc7
0fbUWiHeOO3/gn7+cLn5SDcxgKAj5wlSu8bRtnQLtH8OdQud5IfLLfGwtKRIz5oq5d6LQrmPUcOr
4RxXer/KqjkKTDF9VNzIXEGiVUNxCKrYGNTT202UBdKyUx8YR01KhIAC/I1MdnOQDWOHtu+fgz7Q
b8C4dGMZajD1typF1aIeJhDb4Qphe1j27aPjKJ3aIdYc6YCN4zMDZdOdygPVQqkPkMMNLUZtDHmw
bBn/b27fIxF/48K73D1/Ol6eaxue7RTUCeDN4xWEpNhu6bcujlJZ9m5UYVUwHyin6zapt2KHJmmf
f67XnkAvkb+Vz7z2Czz31vuctYVw0aNrk+r9IJr4XlzUPkTPg2ZFMupz5BjLZVWI6vIvxPrexDX7
gBZzWG3Ax83VEnDTbWf5Ddr8w6EWIL6FlstbGdgrof434NwUyaUzyMA60NaLNuPHBUCQY5Bj+dg5
RghpIPGEhyGvIFBluIAy8Y7ZtrA030fQ9RKAVtXa6HFaQFdtxaWvk5lPYYu/nKf/vH6E7ZqkEzS9
p+uq27KKxvx6nVYeBKbLqA+miwFct2Zpup8YjiUlQsJ6lQ9LFRbUfIUwwy86fkMhf25tm9By7Qhu
erPLIKQyVu/FZFAv51xMdffTTl0rS0F7cxWvy1uF0deOpee0yG63uZ6hmmNTcDfRYTjNiuVv1MNe
M+4F5KrLp2xCz+7Z5FVS9ss0jycxmT6MFhj0Oy9PzliodoXSJ70jMdI3pxdzSCAJ+0bE/5f75fcr
GYwiL81XBKHKDHF6M86bmh9sWvXu1jjIOR9A1DwMxw3D5/GJZ5c4JtoBNY1BEZ5cjdu2HeM+79JS
TsN4rOwkyBn5AiRUukzk413Moj06SpfHCuMUybKUlLp5RrEwH7dDbLXlZ8zM6+kYpcVM0RDhK/pa
9Rqf4qne2Gej425FCUWrnwxVx+TbOnRA4dd7Fn2f2zlG8anazLtsiaqnMU+q7MpRMx7rqJi7qzVu
6XTfLgOXV1WVsbrcQUm/naAZaz+pJAHHBNs7e1btqKuD7Ud7zvEsga76XDdfhNYWM5EoPNb0n0GB
cq3cojj5seyWuRvK2m0q7WSnO7e0k72z6NhCr2rLhhMRy7aVg9Hs75FQsZ+RPUMKsyQgnYvKPa7X
z820ZPWnisf8LusN12fgL2L5YVkG9ssaSu4mcul48Fk3V4mMeFb2Fk/0ozQYPEuzhH4ZZrDnnnqX
iJsV6gMPiXTyJy/WnHx1tQLxRz4MZDtpFAuGsliLoAHaDKwXL09Lkyu0XNKu+tm2shpKh3knWlaV
DprBh3320r7NDR20tPQOWUi8HEc7z+bQXvRx//c1/G8i+6fj7t3Do16iDSPA9A64lOZz14/7O9xp
eGFoh9ts75bxE8blurMAUau4FrTT16jGTHEp1rR+APHA8E7olkdnOTdqBIivBdwaIphoTVndZl0J
CTkn83KXGxLl/73oP98wmAB+uSkmzrMuJT29G7tsvXYqd0fRdEFvf8ysvTReVRc2R9rSO7arj2Ii
y80UR+KN6s+fsyVMVL00bs3E5s4UwzNqPfshrqxd7mmdwKmTeoncx7D98a53unOarPsCSQkixdAh
rYxmCtqsQKUDgKi9n8HIuE+bTH5l4GY+T6TNrv8/WOUvvvOHI+mjN1MMYKRTwcgviOgttyB6bovr
iSryQFExU4d1Y8Dm7naYgoieMsDfXv4cjedcv3WEPI+A6bIS5BEVK4e1D5oahn3vkrCQ69riYUie
p2Efj4mO2BkjBOqNM/WKN/jQTjQ2+ljPPHmeuxihY+RSFScSif4NUr3k3xm3P30Q747IdbakeP7E
bbmCc7f+DBnplR4F6F9F2cmNqlLVsW4Obor0Z40yfFTWRUTqrwoi3NdE9m7uSoiiDXtb6rwfe1PS
1UrbXCcLkvuD0EruxwEjIEfX4C46sGqBCoWsqYy+VnbeIpxhRdtmPuq2QbWpzpMtKWURDe1BELDe
lrwy5F01GUsPGhNSD2zJ5S1UJYeHWJqoOvJlUvOHqmui5K6eJO+hgLWp7LMbq7S44ROUUiUdtpsN
Xf0D18JND3hYZqRkWTeeNUAV76DZslwrObbXxEAIgqu+P+K+3z7FHf4Q6qFtfNA23ZODRLsux0+J
HT9WCk9RSuoWvft+vCLQlxlvOfBRyCCAwxoHs53xJttut1ZsxZlail82bjlUYTbRSlPuGgH1ozE8
qZojSdAi2w/7rg00tgzolg4dVd07JjFE/ymNcBOarne/gEzjR5NJe9dCFwkFi4pEZeUwGnklCEk/
Vg4pSG1pK87Y48v+oN3WlCRd0+5gJfb4qlPLJ1MptEm7NYXQet31tS513QHCmbXVXyYpyHcKKJYr
MeKFM5BuvD7GeYuEZkOh6r3bV/bL6EaPB7dEINjcWOKmK9pn7bOL9+I+IdsCmbkiHdUBUqKGfB6b
lYAwb+/uAN5OMn1F+OqW47KQAbsSjUsq/jacKnbWY1ulVwvn6E+uoHw89V1bm3csWWacJ+Wa6gg1
nzVoEB3TFl7O2YIF01V8099YbB6gRj8dJg6O4qDr2sexCqTL+5JW5K5KdnZbqTr6GI2Iov/b+r88
u3/wXh/LOucpZZCUm39lw9gXp32KXFEOA9V/p5hyQ3izY/K5btb+ViR7M/1dpMOG3LCp9h7HfY7v
jUyy5Ao0XAMPenSnPjmiq1Ig9KEXd2d4Iw6a19sh9EWf+tBuxudWj2Zkd+AYqk8o249XYGp7C2Vx
iQl/2E0f3C2gAiHWDB+LAvpjjhY15Paetwv8iXeQ+VgBHbuyG4j+/1q7iv/zvz/ia3e8F9FZJtS+
sHl+7ro616ex7ub0GokR/xZm3wvoslsW7Bsjd2aH0Num3HYqSP1Wn/aSrP5hz3zMs2y4EMCmpHcS
bltWfG+ysyykEYfIYQL3dtjrt0AF/wLS/vS/vFgVs80i0dlNW9Kim8lJzNkyfRpjQA36suYsHrdy
a8EL0h/mareQyVIFRHtno6P24Las/yGnFPpTuM1MctPFRZPd1dBfb3Q59roobk0juLiXhQL11rmO
EBioJvORN2s7XcVu11GZ9Ls6yoKjpLHkhN+4TMrxiOuxna8dNlpe1fMgJ15yQmX2JMDPJE8oU6zD
De0KE8mDJEvLyqhCIbujqC6XdU8Er8qlyeh538jSlRnH7EUZuXU1TxGw8FcMFzSYBRqyXFfzMgex
aeHq85JtstqmqkCVdzNa/iF2ipYDCCOCarepz6KYg9jIjV0nv2XL/E1MoD7p+i0MM5P60G9DLEVU
jjtAfqg78J4NBwDOgopjqY/+RkNdRnSYihu3Q9i1Sig/rivaPkH+6CPANwUVZqCV2V1tUJXUFzmu
fXgL6/PKZeKDwCW1PQS4GdKQdvjQWfCmZvPw1kjaK+371NeMjLrkMtaVkF9G8eUjqmNmKAUb6U+B
GDeUBFq+4Hzoo6S7XdJC8EOyUMTsJJ2S8UvQ7vl4cbrrYslQNr4h0JbtxnE7R0Ut3kiHX9s970VO
0i6JkBqiqZ5EyVF2SLmyzPwIWDl8jbx8ibSJAHqMt9B3c/v90LL4uo7qKQQTAuNeEHE26rqoj+Qz
T8xyjcrTWtZt81ar7I/7AuteCNkb6P/0Np5Pk7sT1HyMNxZSbMUd4SVffAFDpa1rKM/EIylrCXJY
va5BnTVY9x5/wi3Iu/k+n0xbfWPNdu70EFLjhmnv3Zcp6YDcxcKNUSXi3bmLwqgCcx8kk9uEST0N
9jQ3MSpg2w231RsAnFc+pA9/EV2tNDEcH3Ka/wHXIcDT24eg4+2DX7KuKuo8w4Zs08cl6sAWHkY3
l/tQF4TaIV5AFHvK1qJcoqRctzbkLsZX9HyycqjwyRWFRm7kOUvEOY7TN3Lz17ba80i65SKaUmER
tukDm+h7WaUh8Qmr9twxb1Q3AM1nTzFE2SneifkQRsuY+/iVdcuEG/GgOIFrTd4lhVSHfcYPCDoj
PnxlKeZtu5TJTlMBiqt9XOsDphEDjXseCcmKFIS/2HA8EjDTYQ5RFdTqQ7LhxQUBUSIXM9x/2743
pcOnLZu50qewXfHS2swlCmP/+JxuyQ6g+iilbkLqR1j45XD+pxPHddKRaYbrYPT9tMiHxQR15mE5
fWnZ5akdUTydT+NEr+Mt+RptKghEBdueV7YVSNCgwzCf+ITyU79f2Wg4hu2155XLhpr4RSzhlCP9
j78keare5WoW0V9B9n20xTBPw9zmRPyicrB3i1H6DhWuqzDj3jHE/M+YtQvCGRvSd/Hqvishwi5C
H2hBmkxqqODMJ6vBQ5TN3fpempyfwxbuHUNnW9DH6WoGwV3zSKf+yozxY5hp7xxOxJCFoKt/ivV+
CymiqoRK0Fv1lVfucB9dMa8zuJ0lDmK2swNmCE8NXoBh6/YOImfTgj5B1v/UunpwUAAu87oZAo17
AULJPGcGjcFTNhVnu8p7zHf8H86uZEluVIt+kSJAEghtlUNNntvOcnmjaNvZCDQgCU3o69+pt2pj
V1cEGy+8IFXA5cK9Zwg7rH7DVES96pTG0P3WnIC7K3QeVIhLMh9QIRgCsZ45cLlpRQ/r7BqI7ZJ/
gubbB1Qw1k0VJJlwXu39p6ydLnUTpg6W+VgK1UIrmgiQ3DTq4v/IRFDQ3FQV8uDBYeitZTaUKI3U
CPrd7ROqzUIf06Frw5bTx8ClVgvbAMwGQ4L4LqHd15RkgUehd/meYqqz0WGnkHGHvEh+IHsQQhg7
xcuYMGjMU7XMy6lM3a3hyqJWAjhy2E7xDqsG1F4AE1z3c0K/utCG0UJHYTJhqIv9mjabLSU8MRYi
s3teQaAifey6bQtLbj6yJI9H2cSTw2Im7Ajfva7IYUwaOC3egdUmTQKRxOfkk9LkNFBd/egbEWTv
ixX1drlIKHrIeY8b1hYftzqmB+TnsFs+91ElPTMzyrcYPO1id8jUNhYQxciDJob7oJJq5d1KKrec
kCr6oi3j96MjQRmf+xCEaSCiQlV6OZlngcdWuv4N2jhhyiDct0jagCqTkmP0oaEnHsF+HlI9IUHE
fWxDCmIAqeS2nLo5vqWZ/dCo5HvY0F7wx880qZSt0JNoTcFyyGy0r/FT/pzvUSj7NTopamdN2WBC
5iSzt2LjP0XiVOCUeKHvosaC7QXZAN0Dy1OX32RfBrk8JtzHHkizDFML2dWTM/NwVDODciIK8WET
7kV+T2i61Q46fvs07Ye0ljemZq+B659X7beaPr7cC/wcbXNqNKQlSkgXTYcyEfu16UjU/rWD4rSE
9EBQt/TKTHsEQwZYGIKHTpw873X6HRxdHfTIgq/5r7umrna8ZHPsGlZ/sSn8r7agoh73sQUxpXWH
nvFy2vLbZnzo1c+gBfVRBXu802qeoCWgXHZ29ZvJhYnOcb/5Z2nX1KzFyBQnOGB1546HqQZyv/WX
5igxA1eAo3B+b7QpksQFvX243/ajfQVkQjotp0zzh1imxcqaoDsQ91WdADAwbmqc+rFMiysysmfF
kkdPYcvohQ4XfRmpeIGUzFiqCUBVIIFuS7u37EPQD/jN6x2t5QpvNyAZDuqOhkWL37KW8J+0zaIg
+BKdQXMotHytffvC6e23Io0eNxULW/1I5bAUYhfkANZ2UOWU+wpMAoDPpqpKpAaIt6EssU0EatEo
vJE0cLa95DMrx60DGeTUf0h/DIGf7SWdDTBMCNLq/WQ7mR9Ua94rg6Jh2P6Ifz34DF5nmcmdQ1ls
7G9WvjYHVevQ0b20Q8WuciNQuxoJP6wA3c5h9hfc78BFQKF0lqFSOPESvdbssCVhecZvv/VyKKt0
xMjJmB35wg8wQg2aa7/1tsLwt5oijNwBLr7V/DDAajlsaK9wOikIfqclJnqKcbvPzdEsYbvvNwmm
OIogvImRhxYwLmkPe3QN+2bvEggQtNWwfZ1PTVoWJo3PZAsqFHBfhUlXGa5SEybaxP2bns0/2ioJ
aS8m3EcaDWCP5ULtCzTKq5+6gnuJ3MOeZ9y3TVtMEtfQO5zhs9gfR8uDo8WXeSJMRFs7YBHneS/a
XNwuIojlknBfw2ekLo9Xai2aaCve8Lz8FLdJWBGM+xI+fI430z1vETVlB533x8GEZXVft4dFy9T2
8XMscqhtpg9V0oW9EXxNHj5oqCXZ0Z7i2BTwWIInYpBCTcJ9QZ6c9kopqE+fEnjLG3y4HYKQHhia
/5oHxrnZocOKma50Cvzmz7rkgfPhhTmQwqTZs8GiibYV4yKOfR52gPiKOrzJY10C4XhKAL3ZCGab
huUAX06nXcGjiA3ixbLlPl+bc5b3n4JOvd+0dExZWaqIO0U7/55HGqInUVD3jPs6Os3OskGl6Oes
iPK0J2fWhZW6uS+iU0ml8lo99xRbfUzm/DC134Pmw1fOAVdHGy3lflo6rn9iq9Q/FPwwwgb3nnXt
uicub553CHK57tWZJUE9C+77p808q7WRuD4ymh9SF9+SIUxOEfoov4aiHPDB4Nug60zH03MaSHjY
9dS3T1uZTqBjglVEp6jIeH9c2jDjWu4L0FEzJXTEk/S0DeP9DM5XtK5htQtfgG6VqYCvAerbdIMa
2KJv5RR2t/HhPGXb5DqvcOhFkh3SyUCm5DVM5QsPGR/ME2VaaZOo/aQ69jDk9C8mguSSEu4jedoV
4mERILTo8z3kLe6nexpyQcXG9cLFxT1WkMbl2ar1LEdgnMeKhZx7GNu7oRq+7FFiJYC+mjd9EWWQ
MehFHBKOGN2LGRiGkSGKFUZHJeo0TuJzFuUh+w9jewksa3k8DWvkqgKOPesxh13paai3V+RZ/rhR
MPrz//+7vc/VykvAlquC7IJDBEZ3qPtXIdgsjO69Hck82X0yFN/eJ8NcRKQBPKYLk0gCoeDXb7es
1zFsTPDt0UblYTGtvuk23YSc3vh47/UI6/ilT1cT/XSwegfbch7uodgQZDSB0b3Sy4Drn0nHHVPT
yj2/mESor1NGwiber1amPErazQBKXYw9lLtYjiNRVq+K+rywa/x6ZdvYriLxhuGlhcbTPmXVYdFr
yPWHUb9oCVRIU8spfh4dgogQYwFEE9zTMLFC6tcu41UpJ5sl+glueYTmc8W/oQm4fg7I+fh4L1xB
qkkZ6CtY16WZAQ+pIvZx5GYIXFgvXvEkLJ1r4D1aQJotLga8Tw6EhHH6qV8hreQyrasZYBJHDLka
RACWNQ4C5WBqvHglrt0q/IPRJ3iVH9CDHo52bS5hE++FK+yR0wy3i+q6SdUUOzre2QkbqQ6CLeDr
vYCdFw2JuXaXVzmD/l3VHS4vYo9YGM+H+k97hV7aUNuU3pd8+i4qDQZC9yov5YWA9euw80JgLahl
ddWbcO9AueDnfFiD4KaM+gVZ2CWkxqblcr+uwt4PoGF+3uauDDuH/aJsGaVRkg1bdRVuXLBranmG
wNyPoF3jF2XTgcxoA+C8KcTUazhBEUBGhjroNY6Z8cJ1h4LfnFZcXvFS1A8wDXD/mKSrPv33x7+A
pgfU7NcM6KoGiq7A48LUEYBZcgZDbELxDdKZ+ghtjny5YeiJJUe5jeP2cZdo2xxiMrAjo3LIwi4o
PpEiBYeQSvA/78uuf1gnXNs2G6icRX0iBa5Ui+2lc/dDs+8HpTKoH/DA64lfxR2WQexmK8m9JHN1
A2ol7AXi5DU/z+fL3299SUb9Si5E0yFXVsUUW2vemjfxsDR31abyY1dGYBBHHV+CKjP4Ke/mPOvW
kSrt9BX0zu6w1hB56TbanP57m71wePiECaLzVZpu6q4zWG3F3IE3tWyhIeJXeAn0b3BDnPW13sD2
S/ZseohbaAWEfbuXjgUlrOYJ6a5uButqyxL3keuoC9v6fqXXVlKYWBt63xIZQ7pjqQ/bOge1+7Gq
XnTHdbKOkxT11SW6LaS021xAoLwJwiRjfC8f86xXPY5Tei8tdk3adinYGUGtRQzupeOUDivaWxG5
H1L2fCTt9p7lUJ0OW1YvGUcGDLYpa5qr0eVblU7ynG8yCNHGqF+cRRMtYVFem6sk2/RjSFHYus0B
+dnC4skv0Q5LLJiUWXdty0UdO16vX0Q3tCFlOHy999JV9d4budnmmhpzs29jeQLTWd8GzbtfmYTK
k22XyXRX1czsYHVXfZwUygv/PTr9f+D84cz068A1bcZ45+l2zzNFPw/QlX8n3ezul0znyzHNMpId
oP/dub/ybJTHaiwzeuBO0vQuRS3vzKEwRm4G27OrXVR9jFoLKtZqp/iNSefsE4dcMjimZasPbQ+a
btsPbjwapWeNJCkiBZ7/3vXHFbIC+JfT8tjuHfyjIbUDeYKUxnwtSDtZVxim1aksgRw+sTnO78GL
nm9ryNOPn9ySx+rnPAjzQbts/nuj3QgFID7BGhj0dX47RniCgDpvJ9DhOzv06k5KusgfDiJdR04h
8vMjNrZZP3M+69vVxOyBbxG5kGqUP1lJxBeTzcOtquR0KzdnvqCH6o5lPLPhQcY1cW/ssqE1WXUE
9NAaj7SPDMjjT2SFYsvA5jw5kOqZ6Q3ZcANLDy3fuyohyYeWJFAhExHUQQRa3+hPpMp94N3cfF6s
te15anEOHdO91n/RHEedU9DoBsDHfhn1MP0gGeXuKPAqT/4WQELwD9GEeVpZVLaHBK17OP4l+wOw
Lqo/gKnK3tG4tfLgoim/WNB0jnuNOgQTVTed1S6TIp6b6JOs47E9V4KYHwPtt7+hk9CdBLF7A60I
UKcy8P4/923L/4ZSHjmuKplv3AQE1o7Owgc3muXYs0R8TrNRv2eoqOjC5lH0Y+m6ND/ixh2Vp6YV
UhQtmBS3fZu24miEzd9YR4DYZtG2s7TQlHXVP42wGQE2Za3aG/ipSokunFTXutlce0IdL1VvUwhZ
n0G6Uu+iKpLYFul8M8oq4l9UPctTR539ZKno7vY5W6r7Ljc0f1Dzbt/tQnbd19k59q4iYoTaQ0Qz
UQy8Ywq6nvHSHHrJB3ZwUxy5O0VN8+DSSb3ZLR6ZIDBnP6CwgeAcp6l9RhJV9oOacbgfpsaU9iP0
8XZVLN2utqOj8NE8Jw1rbioadV9yW/IH1cOY5pX8+Jxl/xTOXoYB1xpU+6ij907BPdIlDJJO3bMA
RzJkZRv2PvD7DmyC+KWEK/R1FwxSFRNaR+2cvHLFfuHu43ceXNctHJFO71XHv7U0H4/d1gS5n0GH
ysOU1Vk9oBrW0nsAKm5rlN2g3fSqbsTzef+Hufc1+5PMRKQlAyg1jXlWHtiZVEc9SvY5r3GDI7oW
J9DDYUL334f3SzPl3bRwSm9NDseOe9U2n8Bj54eevSqK/MJd2u+1qQbwOONsfdU5LArXkVNzv+vG
nKuczhXQF/1Uh0DmsCh+/uw2yJMAbHXduhmUeo3du5AqjB9M/e5KyZNxMdHcXtMsugyRoMeKqCDC
ID7dW4KNum2EGdZ8bZJWvttcPIE/lAUhRDH688L/u1QMRVsKtX5zRfV/fbdSINpbZNKwi7rfZhF8
ppmReIu1i30Lga3+kPeBQgLU77TESdx3kVqWq810V2ylaI/zPoX08jEv/k13nNJlycl8TRew8XEU
v0+f+aBBUeV3W7KlHSIiyvm68r27adbBHlwHYaWg0X3udNmm0q5DjNfRkIkv2JvQgY/SxtSB43vv
UlFbt9NpM9e6hNBgnOb9AHk9Mv8M+3wvVNNIzERCW/u6SggTQ+d5SI6TS9YgEzFGfRp1uUjG4Mc1
X0ensv6YwtX7x677JAR9ieG9cCVjnuhS2O660eQByMDmjBtMGbZxfDI1ZLWBXFFNd61V+VMm0CHI
8kCFN+rzqdUCVdAstS0s6ll3M8ZOPcBEQgZ+evzrQUOHytZQqmyvZiJZYdcFMJklDqxm+N4AtszW
UeWLu283TooBj7tC2zBjDerzql21wKqom8arArS2gIwmzL6bPOxl5zOrIWxYA8+OJWVd9wkS6T8F
z8IiyadVK5G0brNbe80iu6BP56CSvUDXMShOfVcASIiirzuq8drW3BxdD2kc8Lr+Dhv8+crwr7Qk
zTA6XCbHK92mqEh4vxURLK7CBvdCVAgI0kGndbgmWTYd4lxCa1WzINQToz63Gr1u067bPl9jqO09
8jp3qNG64ZXX9HNe/sMF0OdXbwxiKrlkw1UtqzpmEDo58VIGXvd8hjVoBbTrcaxfeVLZY9XF3xwO
+1fyxvP0/unTvZS6g2rFXcnaq6tX86abUmcOoonKD7EUAMCHra1XQ+Kj4Ztx83A1ue1PnPXsSK22
YaP7tEi8KPsdbszm6hbXneJlHZtjlNV1YAXMl/wXW0d2Weruarr8Z5ziocygkxj48V5iHUg+lrSa
3L1qoDFYbos5dDLwjPQV/3sido32LmpI87oUFbotZzRgglCsjPo09Ml2pm72dLhu9WRu07jESz0x
Y1jd0df7l2hW45m94Nu3TRZznnc3EXTQA0dPfj3KoCK4kZ00wxUIk+77BuFR6CbOaKgEbXifi75q
rlGdGrtr1akvK2CiPyG+Kb//9+AvvND+b5Hxr2PYbYmFOMo2XSWdhToySDvexgy6k4VQGX+fT2MU
OEte3JZETtIBY311lF3XKb0fVJi6L/Wp6UMEac3Z5QN6EYAGdK5xhzpSYbVTn5xOutxOyLPDlZRd
DfsaB4VKFma8Q31y+rCDsLesTawKlaufEGeGIma/rHoJ2zs+Q11UKFhHMAE518loz4LBJzuBIGTg
6F6ajdsR5lAu6680ttEDhC/cW1Ol9JWn5QvZxBf739RAoNLDmmtO9t4WnMseFhFND71yPdWf/3v/
v/QjfuzWGVkGeDBehSVV+xanMtwXB0PBs2/adnrlV17I6T4/u9x7sfSmzM48tvNZ9VMML8EggQNG
iZd18cJcNktd/LBCQBIAbzhe71K9Alx5aX68qNW0MdL0kb02KqtVgWxb/4NtrJODcS0U4P97Ff48
P8TnaYsUPh2mG9y9HIB77KHESmVgL5r4+ESTLcseM/wJZW5m2LFMpixs18NcI+zjvazL6cw1bIKH
az8k9qZLNnLfaPslbHDvmmxYtWeAa9ZXZaB7Conh5SPNddgNn/ggxXgU6VJnCpmrNWgagNR2Oy2v
OVz9eesQH6MYxQwyKvUyXLsWHRP0fyZI0VuSQuO5Mq/CLP+cwIiPVdRuZ10iUyuLhSBZ3QzCsvEM
exzouEozNh9cOeb20G8OzWlGo2l6kzMtz0pIvkE0NGoex2esBUQl7XzKEjwEx/PeVwBnsAbiwI90
FM3dspb2ncqHucXNhzQPsxPrwzRmkG5aAUB3OunfM1gb5k913wNC07ebng6iT9MeMQM+2D0WzR6j
ZTXVA/4DhBc7zZn4CL55GY3FZOKuL2rCksO20x06+wl8EvVRlxn7C80eaB67dhQHY0QD6Sy0EKIF
VuN0hvn6pMasvFUw+goS1GLEx5MBW0pZn9ocxxXRNwA4JXf9Vv0M2tG/wcnKISmlYTkk+dZ34OOJ
QzD4k/i0W4feO+QvFvowiOUvhZbnQe8kLN0RH0pmQIaCoQq+XPaTuGlBX3rHWhXWDyE+kKyGE5Uz
gHk9lIljb2v0aD9P8Ki6CZp1H0lWR1xDGnLPz3XfIYM6tcDXnM5dUE2M+JjeeJN1BjWW+iqf4cgi
R0BFy2s5+v+P09/flcSH9OZDYijH7es6tLvO3rguXj/BwM18y8canVg+1dF8Bvuha4pe1rRCyBGL
vmL0XLck8Ko9S1an7T2B23F8qhsQGU752poLwgm2o6mqclkV2DJNXKTJPL4ZW7BE/5IS7ciydl0Y
yBQyY78+FIZoTYG+Ne6+tKMqbATQdqihIPGxw8JtHJrcEjUP0tBDRB05aSpeCdrnyu8fVuA35HBX
TTOeH/Y6R5uDgN9K1vdUp5k5JGzY6iMM7Ck5itpsbzYhtxCmBc4hL7MKudAu33AtiMu8gYMdAKJ9
srwCoX/pT/Iya8dXYvNkma7b0BB3Bw+WyBXj2ihy6NOsyYrYqBpeOyxKbqjNZGDO9ZHGQzvoGB1c
bIIevtJxD0xDKDQOlrq/7jA03cXW8A0mKjj/5AQiPJYjjJ3ym38VHW2WRbNZLpNsyFElY3M3WxUf
A06oJP3tGltHrCFcLRfadC2EVeFcxFrxIWxwL/JWpK/IdHK6xDvwiLZln5wOnJffvKsAojVpnWb2
QtJhflA6I58bkcRBn/6bdRWQQLHIaC0udGRvRhL3h8WJJOTumvzmdMQAhAMLZs4uSQR6jSIoRaGS
+Upt4XnT/XZoYHAvwiASrTuIaNnLQsbu6BaU7GmbB07L863z34ULmHN2VcntN7Xxb4D3uGNCtjJo
L/7mRSR4DcjvMrBLCrcPdRQbgaKoWEX+MWQ7/mZHRClg4ygtsku2IfxFWepjXK5/hQ0e/zozZJkH
CIHL8UJq90WOEEjXaRj2AWvqPTYhRiBcO7TjRdp4x17Z9NtkBqQp7NP9MJU7WcuKjBd497DjWPYO
zhYyTOoy+S1DripOmoaNl2Sb5RlXcfuRkbgO6Tkkv/kNjWsnYxF346WqJ9YUUypBlsjw1gh5CWJ8
LxnamiRuU+N4KY3IinKZ/0p1UDMGY3uRahlwOFDqnC59sibHrl14QbLpa9Ci+gmv5ASqbym2jKbT
UqA8Whd0ChPu+t10xApwggaeXBRDs2GJgJBzUSbDjkf/IWRggIQXeJZcep0O8oEIwIoOLOlhvxU2
N16sDrqhMgI07mJKyW6XfuhPSbqEnTL+Y6gDy8BKg8HhsWPuJJU44XUZZOCKPePFKnwg5TY8n+6b
JKzYx/bTWEsaNi/+Y6gZMtOnivUXyCDYImfq0zqwPnDw5xvhv1IHArNNZrCDL7Ak+7vj6v1Og2px
CbqLvw7tzJiiUm/pRaxOv7cwKDh1IrVhR4xPqZlTMec8LclFlUD0k3jcikDuIT7dS6g02eET2VXQ
c17r+lu/N+Kg1VgGdTEwvHczVbKeUj7G5DK3uT5tRHzAMfaa4eEfS00YPPl12pWoBQGIFoMvLPnU
ZV1Kb+GtwqsD3LTocAoKVp8xk2m8sCr4gTwhYh9zgPCK0bmwu5JPmBFrTTc5Y3pWVEeOTQJLHQpH
myLsy71YVWsO7BrM1J5i0t/v9QTxeNJ+Dhrb58v0Dh43czLET6vjdzqtF1iS1T/CxvYiFbKgGZzX
6+7iOrMVCbh8hel5yOsyAQXz100DGSW+w2B0v1gTm4cEQPFTPXX0JuzTvZTa9+Xayq4hFxmv3Y0e
to/GldU5bHAvVstxXCwqtvsF/Pj4FneB/dl0KUzwAVoBv06MaWHixYZpv0Bqd/9Q90CxL64J45Ni
3r1gzVlU91nW7Rc9UntTDyC9tTSZ/wqbGj+jQncFVFuHVV0QSHB6ygs4jXdBGnaJT4+ZZIQbcEP2
S7KM6jin5Kbqxyns1eHrFvUjbKe7ft4vMNSgJ7ry5lSO6Wsupc+r94fXmE+PEaB2TrGJzAVWD9Nb
rYavpF+DzDYhMuwF6tqui4t6ul0cQ1EDnI2PSo5hc+4zY+oR2GGyKvG0OYgd9pbCm5mxb0HbxWeu
kNxlIppr8aQ4fQ8zL/TObJhRPGbFC9NhcKWQ8G98yhZ+mib69w6HobDv9mI0naolrRSRF9BFnuAr
9aYODf/fyEJll0ICZ5EX4qDGblVk4Ped34Z9txeesjXDPG4YXI87TvROfN5UmLoOHKJ/Pbcy2hIx
mMncbAXs9JIgtiBW0UueM1wHrcxZ8rRm6j1f4kfG609Bs+EzCQarmH4mOj6VKz+mefeBDa+VN18I
d59HIFgqQP/BV6f5eiRg6SQYPuyrvcQJ0xIoK7YwCt0i+V5X/R0NU1GEheWvK7hlBmrRZVN+cXH8
BXyY2+CN54Ps62gSJaYkfpotvRE4oHphwq7lPsIeVtgabrgyeVI1iGIm6oBkDEP/JIkPsI9JAnRx
PWxPOuYfgJJuDgl59YB6ntc/5AQfYL/2eluqIW2fWJx39Haa06k7w2OEVU86F2n0Xuea1of/3jbP
ueBPP+aFZwf2Z5Xn1fjUDXlZnlJw9g3MrHHhVTfgs0S5LmCyk0ZvIiq36SYnMN8NO+V9OL4sS2kb
UAaftr563zTJm66SYUP7WHyu+5ERFNme0mr5mvbi7Zi91nR5IYR9EzMgsrhKN4Ghd34nsvKSdEFg
vgQvpl8DrUz6dSlF1j9Bu/Uja+Jvct7DLr4++t6SSKb9QPonu/NPmWhAZkv6sKznQ+/zqUr0kLr+
KUEwQEQIjsLj1//enS9NtpdQzbiNa41yzxPa7Gc16E/aVWE5z4fd121EJjSwzJNQ69e4Wm6rPMiw
EuvopdN12FLKxtY8zfl4N2z8c/ANwwfco0ASZxDHri5dZr6pxLyBwWRYAvHh9o21FM7vSf51aNj0
d6X6mkMSJ+3C3P+S3xD3dKzsaGr9ZHV2J6PuQ9aowDqGD7mfV+DpFJTlnkAhVoWozM3McOL/9yb8
v7fLH85IH3KPko5SNLLR1zjdd3jbtj28HR82TZT5OmnQoM1RjGXX3u+D2uhbWJjr8ZSgnZydd9rB
E2Ur65W+5XG0TjnO1nlZhwOZBjCnj3gWmfWmHtfNvLMdCKUPilWOPXbV0ke3G7TWXrucvlCO8V3T
unxObJR18Vee92l/OxrKYElecW4gizys3Sv1mD/rqGDze/drk4+DphUjX9kKTN17mspyubHGTvYk
MuHsN1KTwT4AhoP2DYRyx20+bJICJ1OB72zD6gg+HQAPNtnD7mb7WjcyYW/0VLbD46Ad7LT+e1e8
cDT5jICByV0+LxLOjt78PVcKx/WypV/CRveOEL6MzYauiP1q+q7Bi7kWy3SzDDHJwxJC7OX9tZxs
lgNE+1VX7RMYH3dUZq9Qa164v/gWSXuaAB43LuPXpOzU/HdG0Zn+QqMx7R84nRg7T1vGZVhlwacG
xEKWeR7X/dek19+U6g4UyLlXAv+FJfZpAW0lIKoZC/NVkPx2NtVQ0D7wies709UdzRwXc3uJy+m7
A/YO0gX5z6DN45MCcqtJWa4JNPAAZHgkawTou+G7+RQ2vBfgPRReOU6T6ms01NWxwTXzLkpnEnZv
91kBwyJyBV2z6uvumgqVBVIl+QN6nkkTFlrUq3ThqNmBcxjFo6ssrkE6vYfh+yuXiucp+EOm8FkB
0hCUWqpBPK4wq5IPnVj38VjmLWRmprKjUViq9vkBs0nTeo5V9uh6+3bQ9rvma+DseO/qbDd67fqO
Pya8ZW/LAZyDakMdOWjr+JwAIdXO56hkjwvE8d4xWqtr32/La5n6hen3WQFGQFZuGav4MQMVd7xJ
wfKjDzmFzeap4lsdpmKb+PwAGUdpS0ymT2u9fYztsBYwoF/DDh2fHCBHuzOjhT7JCcKtFE/WcTCv
tRxeSs6+VRtE2KM8JfX0CM3WpjpJnJ0pO21GO7aju5zq+LbN82k41hBhymLArcoRekZsJ33ziddj
GYQiSxKfR2BszHi6EH1yaCZuxTCBICm7NPknbKN5QW7gyVQO7VKdatt8ris3Hfdts6+8mV/ICz5x
IFaNljFcak58mr6TvO9PQBkHcd0wMV5i5i4eiXZcn4B83op6Bbwui3WYuU7iG7tB1WAYxg1bl5a8
LsAyugd4Oyi4Y58vAAoLvPSYah6RF/jf5bRnS4HRwwjweD88lzD+1SHGsRrtws31I5hRZj6PWzkm
txzkhCAGP37Ae3/PEe1zBSOLRzPJx7ptfizzq0WdP++Z2IddwUnA6DTh+jGVWS2PrWPYMRSdy9eI
OS/9wPOZ+K/ZWYgtJ6BNm7My1cceneIizW0YSCf2WQPtvnXUCAZSPbDcBYNZaqGZCHu9xT5bYFPp
nOoOlP10Hs1XZyfKTr2OlrBSYOzjoK3cNG+TvDnvqEMfqFHbzb5uYYCO2Adf9XJyRkT4ej318WmL
y+Vu6RwPqmTFPjo5G2RXP+vUnbUR0K6KqjtDbRr0CIh97BVJk2ZgrG/OVs7fYzgpHbcuTCckiX10
8jQPUpmtbs4bVDHuhHE4a2QYihFYy193exkDDJyoWD7+X8c0zzZzlP0QVNCKfeBVu0+gtdmuOUNI
6rasiTg0tQ4iJmFavDh1uA3SaVzlo6mrbxQY/aJNhhC5HYz9fDb86wxo67ySfNLRZy5Rxj1Gfb5l
JwuptCDKLn7AS6sijcchb3Ko7WT1GTnwfR9lQXdagPJ+/fZhdyKurahORufQTh9kXixr9yPkOhD7
oCuAl2eCSll00U33IKDsWrQzewwb27sxIzal7vO4Oa9zOZuzNNAcAwto3fK/gn7Ah111bB425nRz
HrJ9O6AsRO4cMMKnsNG9rMosR2vBZWBjVGN2N80bSDRMlK9USf5cC4h96FVeC5nqSNRn44Rb73Kb
re0hZTM/SJR/nmxfyfR72B/y/An/2vy0X5LVDThv7CzWb9DJcOSswSILYgUnsQ/FylSzz3ts9Xkc
V/2WlmMLUnCugx7VsY/EQlNhNPnSZpdyiN+nLdq7OS7qQW+K2EdijW3TQm971Ods17fxku6oxKVh
FAE8Cn6d957LJXagh55Zk23nKunTQz7z+mPYqnrXYTaDHRQlsj6Ler5Gqt4OSpYuLP/5msV8W2kC
NmR97kWSFF1pmyLK5RQWWT4GC1JTsOOLO32OhlUfRrp91Jtkx6B58VWKS3BisnHEKTwl/6Puu5Yk
R5Ikf2Wk3zELTk6258EJWHCS9AUSycA5xx/dd9yPnSK356Yrq6/ydt5OpCS7MyMCAXe4m5upqplZ
gcwMKUlanmVyMfybd//lhEWVTE3GvOv3+SDTrkmf+jS+/nv3/mWnZoYlFaFQJjZqzWi0t/K9kqEV
/L93ce3H5Yj0wkRci4/axpiqAs1qM9mVUjL2/1bwh54JP17fEOuuGlsxsZUycJYmNR0tzr+r8bhe
5Gf8SP6qwgIvIPfxNOLijRI/ldNkvM5Ro/9RZ+Y/Xqf/Eb6Xx/+6UvuP/8Tvr2U1N3EYdV9+/ce1
zPHvP9fP/J/3/PiJfzjv5f6Wv7df3/TDZ3DdP76X3brbD7/woou7+bSW9Dq/t33WfV4fd7i+8//1
xb+9f17lOlfvv//2WkIPtV4NrmPx2x8veW+//4YM+z8tj/X6f7y4DuD33y63uOj+Rm5NF/2v/5m9
5/NPn32/td3vvwm6/HcDdenhIeiGIav6ilCN7/98ycLXWJZiaQaajKwSnKLEFX//TTL+bhlIvbI0
FZn+KHmKRdeWCA4/XzINpLxaSJA0LDQN1n775yz88Jz+9dz+VvT5scT9tr//9kme/GthmIola7ia
gY4JkgRv66vsqjeWOOrHUWYt77bpTTsETkRrZ9gWTNkECXmd6MTh+T2rrxIt7dHNL5MjsO9at3+C
pD/dBw4gTRbRyg9z8uMuENW2j4W+k5l1kWx0v3yeNsmLSlA1n0MIptPkGwv9Jcv0j4H/6Qu/bDus
LjlDy02ZdXbl6TQ9qVApHKOKVZfuQb4iydS6oaWZUzL5YVEZsrTDjiCbNv3Gu5A+GYVfDf2LgSlQ
41rWMtxJyyU73hR26OfOtNH2qd/WJEyJyFEc3V5YfwK9x0qn3qF85yHcKJsOWn/euSgZ66U89NG2
gy/4c75DBjDX7IKFXGfpLrKbF+smUO2l8jSGurbMcJvt5Ckb09N4z0JvZOiS9y7xhc4sZynb62Rq
aFuS1tb8Zl8exk3Jl1vOil1w7miTEu2YstltN4MTcU0hQkUmjaYsZvq+vIwPlWN5lt8QyxEfZTt8
He6kJz2hFYu45U0JKWhGBdek+nf9Sz6x6l9N55fDQKzyGcXZMZ2qE55n3jvpXUcWmr9l/neLCLtk
XZdfv00SkQoNiB+JAF9JaNBeWiZk2D+dbR0qZjoKUx4DqhDVmXlxjDMQsqhmTJtDP/Eop/1MKk+l
5fPSO8V7RkXHdPR7dNOZ3tDPZbq0d2VM04ZGKo3Q9YC3O8PVfXMXPZs8jYiBRYIx8YVhS7D1CU5v
qFVdVUR5nBqvaDxzBp+8eMZVSVkQ25kTPqAaDF0fk5QwIdpLGhkZKhCnZHgvaP2gv4QJMaRHgQHF
62eqoD7Ha/Ssvpi24Sg00pkluKJEDaYcFIvUN0tmeUVFNIphqh98aANZZKIwoyOK9drEXM7IvEfX
4HJmWYnCj77+YDiYIJ0qCUkzApwwmZyaj1xC1UkiSocxe0OfMgF87nuDzt927dd+fF6XfXhKpd2S
DSS1Lm3OK8iTu9bPP7SGpxIvRjKWTFPZhHwdJKQHJEQy1q24zchuIggoU+rOAV0Oiy1zldY6iS+o
uUC0x0Ajk4USgAToRCLbyrvxERDrvqFr3QUslpBVz63XkColOop6oqHPs8VERzjIuxxtm56zu9Yv
8xOI1LNuEKsixbti0fyCyhA2tFsENVNMkwobwdP5wNpb1lPtMb3lGiYtcPpzJpA+dSHKwWrojtKr
eI5ZQM3dYo97wASwR3Rxikt9P9gDE7m1UT/mmSZ0pLJmi1xxrbP+jrXFYirs531/U2kW2N5ChL0Q
kAbrsEhId8W6aieqL1SJtlqAdUHq9RriTERnpsA5FRZdCruCiUU6PQLkgXRvwkuNjJNLcJ9FTh6j
gSGpDZbX1DDcKHQk+aNIn3WoDSM6ZixOvHhk+B9Vr0jXOfFCUVi9qneWRJJtztajomFhwbFMNLfI
6ZhfZDRK80xqXdBVb+ZTQJbjSFVM9tWcD1JGoWmYT8XjOFNhsuv5kOaOjvSgN0uylfxFQzu+gDUp
q5+Mj4YUz+OL5udHdCwMmbyP4aEh85csdnZUnupLp5IZNT6OkdcXXJKJERN5JqPAg4ii+Pp0DV3h
YdTpFG3DgQUpaw1aYXHl+6bhwJtzTHJMo1e8ZUlplKxTFKJfekYGptmCjdal2IpZTjFTkLvNH5Ef
8GQ7cmzjRdxPb8KreavmTbusE7l2spFxwBoPVUqtfY09XLmDB/P+AE3y8DYJbBpIz2UqEDlE7Xwi
BQQzk9DJLo7PekOwMrg224rdwvI3G1QLV5H9wkLRkdwoIsqLiWNsoeEms4eHfl+wcmeEqKFJVxs4
spBK79opvw4LmQcylwR7f5RJU25ajQfKRyLwxUQDT0cOGSpelzHpME+esE9RLol0N9SCr1iyKZ7D
R0OnUUjaa3NOr3ifUVHFoHnvTQbJWpotbMlOfcqR0SENTpecLXw+p+nCrZhECv4xKyBjSGG7zJpo
o060FBNTv1shsRLavi8PYJXOqOu+v023craH3DF7YswUFXbLK2qsm6QUmKw7UU4ayVtGJtH+mKEX
ukyE3BnQofsQ7ZP78ahfuwQd6JiY7CfcVHkWTa50pA6pfJdY2ICZzMqbTAuW9JuwIWJLptyOz4HF
+pAYPYm29abmkz0xGNtp7QrnKSgdoJAuJPpkr/NqjRw9fXUU7a9pEJ4FbDUHw1CvEKVg/32gml5x
j9pKqIQy1FTJWQa4voWIfqtJbnaOZRJ9GLLXjjQUyPw0qYd0RLNWJmtMfcfBoX4MpoPHDROs2OGM
9px0kVllegl6m+jEkkEIr9YVe0o26cJaKm3AEosJawWydEQ91nAfDNPGQfM0pmTGZ2KSvYJNUd/z
c+Khix5FFcSAdpuaiY8S1WratWSYoCxCmTiiN0wm+sPwooVE7qh+XbsQREQPuaTZk8BFGX29SPch
wGE5hjrtBbKmr4VcfSrfxzMWpUq1TYYzsqDoXPahFrRpaZLSRELZedLfIqpsqoHKC2wMkXntmNhh
hR3BxmVPvRPymE4028ebmOdO7E0x1nbh9syYyTCjzzvFTcbwZHC2OfEuptrIooXIYMrdGEu/2Iue
FNGmseeIhTu0T11opdshVRQb/Uij2k6NgzVRs2VKTOOBNgVH+4lMJ/JjJLoQykAFNuPUwF860YtM
JuECJa+QZLyQymTmss9Sd2pIKW/X1hjwqCVHqigKsUXKYRKpED1UCV10vyndWGPJAY3vsfS7N+uS
HMcP4SI7xVXI6MQk1oJMq0me8hktg1AtDoYuI4GrXxuNlCWpe6ftKQoEFPfYBS3rj/Kr2rHp1GOc
1nqIE6wy6R6dJMR9iymsr5FJIQmTsCvQmQ71inqGwpFK+F5MtHxCPYZyA1YY+6ZVaBcc59ZHAZly
4NJm3ImOQSYYTrS2JPl7vAu36yInYD3e50Nyrz1LDRWAMI2Trw6ejtpPwUjL1EkSu8Qpb9mByWWL
I1k934w0Gkjcku71sYDbYFv2gAMAY/GHy5xy03vFwqQKa3e9s3Qeesq7SPjbiferQRt3EZM7Nmt0
2KjeoBHxVcJBcgpc7bSgi+99j+M9J0rF49TB7GotlUsqp1ju07UYbalyo5pVsD4DhWQOlrV7FOzo
ZHk9EU9IxDNecSi0JGERe123B8t3825wO791zFN97p8XkShYsq/V0fThqWNNoudIh3WHDhF+gnYn
1+i+urcyJ1DPYbCrgQK1tLCuCNdeoxox7HqMVLXbpyR7qv0mItZevCmjraukepMXPw/pOBHtBTU3
sX0HeB7M2mM1xDzR/VEhuTd7uUwmH3tPadCAg8SRSuK7YNurPL0Wm9WZ1yM09WHa4mBHRvqjhSu1
nSPXbtl7o7gpSl8rXGs5o4+d8RIkqHxCceaPJUUZL1YDWqLhRPQRXoh67Zn+2MFzUtj0PL2jeGRC
RLiYAxpnkR5WudjUEYNhk3H+P/Q4xSy7lG2xJqL6kFm2hToyGORA2pRFOMW0LZ6IEKIm12qY9IQI
DR3UXRD6BRoo9VjmdICDKfIOMoLIkQrSGH6tw85TS+J9whGUTpkNv9NdLYP6OriaC0isocmDXjNU
yio+YJKxEIYQ2wQOtw0LPKOqGkHN5wdsXkMjfba6xHstJejfrdt642ROT4OMjQab0OdcttuM9YVX
ZTRoiYrTSKJT6hh+SKeaJE7+IVy70RVKqk0sfUQlOySjizHpY670W+SQTwtKstDecJc9hBzhwIUJ
aghuUTxoewHQ26AUJBk4bBUdXTwnbKfEYF1G5IQgZ8uONvKjOZLkAlcnJzhTq4/VGw8lkjkVThtW
cuQb+uEBxU5IRQWFTAf1BF8RznfOyo6kD+nChIIud/EBnjDDfNjthxxRNNJbRlL0TALxGrpNz6aQ
AnpCQCCj3w0fXaTuW6gpu8cJpZsECbAocRA8FBRXxemFm6CpLb6YAdXP5cewb1BlFQn/BD/zl+XQ
GVzCMQ2XWCDhZamIVZxjtG4RKDxpdHbxZBJeISBTXcDR40PakS6juK/VMc2c+EndWE/Lk+aXdszq
h/XmZdZwy1G4vGldNLITSbDPD4bX7DTWMRkxpermDMFMTUo3JeU9okpH32OTE9QvtKtnc29cxovo
9q5JRFayxBdfrA6hbLlZZwa3Hnk5liltvYILrN0I7twRrAke2z2OEwyNjayj+WF04weFIgqmAV0D
WY1VtKBwmNhIcAiIG+1J3aW3hUU03k9MgSuHskZ7wU3tgKcftSuwyFHgOlZMOEaO/IxwsPHK+wKr
0baYcs1xdF/ie52HNgIHu/ASWnON5S3VA7rGYbh7R8S9IDAp7upjBY8Eaypyy8vCO2d+MOA82LKt
UeQtutkWTUVIypBzYe47RBICkRIynzVvRLtDTGO20zysEbRiOiaIxkMSpU5R2dFER4H2iR2hZcJF
tOOe4iDgSexq2BYI32zYMGAFCtVwjDnSocj28L+DPYYE10+nZXaKrStSqqilH+utwqdqa3jyaewE
mnsia2h6iep7mBdSyf5yBtDgFZ7IJZI/oxA27SN0bPKDEzK76bIR4LxqTj07leGL3RYde/gyHA1E
2TmpKayJcogUz4g9bfFUYA0FjmyS+aCH2ZQSA/NVnAR0lNYfJHnTw8XGQx24Vdp5cohGvgaI8cNa
GgwrztKoUN3JBenSDaASmDWYKir7EQ4TVm3TfX3OETbER1lxa8XFTC01ggrYJme8qo8Sr/wKXmhX
wyxjsUF1ZZKMNnblzIcRD0Z2sXVd9M9gjV27tUDHKx6lKXHBbxyLjQjIkUsRvY+l15skfZRqiGr8
tPBggZYjPDHrajlwmuFv0pJFvnbE9xjXRWKNSjAjF0TAVmXX1+B1HY7hoWQiItTqLoE7wEU3oNOx
fBhps53dGaMD1jPiSLtLJRLbyU5wcrt3NyJcV4Jl7pTcxKIyN5VjIPzNsbDNbeED8RmR1UdRL1uM
SKaiAdcmQPMdbqIE4x4zwQQ/tyvAG9DM58CElKPghR/Nc3wwmAkEabUpcFhp4cg5KR4RTaUvMeK3
ZKvmJD5i3nzLqxjAgN7tbHMfeWhIFMG+dhjjn3DbPxDRPyOg0qcy7GcIx0CRFktH45SvGeJjJQh9
NQDCUR3jcbjimYcflcFjNGU+pA+THTjo0sYFWyOFl5/DhcoIw3jAWz94tlztsdzgI+ND/LJCMzJH
aHZaNhrgDZn2QHAQBvAaoT2CNFensa/xwX01L4MXvcZ82sRnhYkqfA4Ele/JQQmJinMB4UDpCBSu
qFPjvxkJOcA9Mj9mF4sjzNq2WwPesElw7LiwBuEOao6B4qy2IQPSH9ujviCsp91pjEjEDfbrSftM
wflpzkzdlJEpaenW1xQdBQUqtXoQV8xysQdbRwdQ+HLCwcBs6VRyc19h9TPwx9VZx/adaOiEXukp
MFaG31k02Sx3MNiaDyMLE/Lr2/usI/6r2/vCNRWzmHVCi/jIumRvLY2YdQb84ASwC6sha2jIpG9k
Bp8i6F995xfeG+JDVUN5YZnBWMJwSxh/duk2KdV2Aw/psht2hZM+fDPSdSS/+lbQC38mqRW03oYa
ESMdaeW1vPFy4MA1HdzBH3jLZLvE9sPm+Q6w/8zu+OmLLUUHbSEaiq5/Qa2NVkFSmSjJbPb1u2Q7
PI58Rg9Yw0b8XDsdHnlOwBo8hjAytnGTLTJxhUduxseAQTU1uv03ZPT/5ZYMSZFAtyBl8guHMNWx
3FuBIjPBzfcRBTx3lnl2HDAnuZNtYk8/9NuOZn52B48QToUJBwFYgbd8sxY+WZOfJ+dfd/KFXAgi
S0xDpLKw/F6yl2vGEGmh6CTia8uuaWSrTLzPeekELPXLnYxwRiQmi7Gnx1ftA0DGqfbm19Izbfhd
NVHeNB+eiSfAR6jtyI/usu1Mdd5iYxfblChezDKYmPqCvfSdfVzp9l+N5cuDRpv6Eek36rrCUKvU
A6zHqhdrZ+GcSy//3s61/jVzX9D7vOyacs2Ag2eHmYMfVURkPf8NZ94mpHIynBnfDnHdJF+HuC5k
1VDBp/1UqK0wwzBMCmzd7DG9F16bpx4uLrZsBzgVqLYj3IkRM+hCIzhymXpRvlkvKrjFX97Al/WS
9kKEgmi4Afl59WiTJ1klxVvU0QiRHlAQybUe+31L04mEp+ol+YjuF6p9mAfxdWalPd2Zr2sxL5xc
VHYRoNUXYY0B1uKvXnX3nfX/PBF/NV9flkRRaVJl1uvtOgPaOVLNNR7Fhsz31bGl/V13yM/zrn23
7E88CUCfwcsN/Dw8Tl22q0PEdJaJJN2aj8kecaN6bFzYqkd9i37MyglDYtpOOYmPqq26teqiAGmM
eFQgiKWM08LFa3eXlDRUPDAKJpD+AojCxjyrGyjQEen82sbKn6lXX8driLIsWaqiod3LFyOrN1WR
S/g7U2cK3HiwmwFgyAQvvtvqp2kr3gGpBTLYeLFOgHA2MsHbAJkrgV/na/w4wlP9CEIi2OUNIF68
X7bRcfUJrA6kHxiRyFOO2S5ytIzWIump9Fqi/xGXfXUX7bodPLnPHTHhqIVMVrNjf7Fjd42ZkqPM
NTeGb9HBnm1x+rDB67aAhWlyyd2W5o7qQea1gma0IBJCepyE2+AQb6O9gb93PoIrR9uUd80GENl2
WcEJVFnb6EzgqzMishmRtg6TuTqF86YA6iHwgYqIzMq7ys132r45rHRjCcwOvsp13I6HgvZutO+3
lg//5GTAN1mNLZBOR/EHGniBqzjWaY3QGnyH+bi6m4IGjKsE7ACoBp5x8BojrnXDXcHEkk4d0ETX
fIPCsWUWvKqBJmvkMCJB084vCGxYxvOj4ags90KvuMmDA6SifAKg2jPVBrlz6hOaPAsIb9xoK7Ie
Ayt4eoGJHRy47d23x6T0WdLpp7VjGOhlbcJTkr9mLzZG3MUtCh0wlKgJqhX8UvctBwcRtitQj2gV
SN9HCEwRDvFk59IV7iV4kmnagEAEkRPuB5Y9RVfAdzbg0fk+OnYeOBxXQEBnvcL9Qp8WsAKBk26a
AUwP7+OV6qre0FhlAuPoArlmQN+XgJQ4k4cVKx4uIAsAPqWohLIX9kNCs/txW8GudOvxw2MvYDVb
PTcDcoCRVwNCvjaEDkBDVLWgwe622Cd7E4i3qzkRA0HnBbbm6HBYM8RHHCAiVZBpgE0BDKS3U6yJ
xMUnPMWdtiiCt2ntCfBHh7XUg3yevWS/OLBhoSP44mbABWQXqA2wTLMAykUB6DTZ+qyB6YK0SGMn
Oks3BbET3OSYq0wFPZG/KrfuhDyKPVg6wUFt9oC1KNQAm1Dy9l6Flw0gR2Vtyb6t5/Mp7vrpSZsm
dBR42hLk/j+6YpJWhtpoQPMsn9BJVbJIfK6YfC4BQ++si4lQIH9Od/O91sDhKAd7eRtQnIdqKyGV
n2sf5P6xedARWjyBQEle9AtE8WcTrPp78iCoTiMS6QWOFaCu+SmDaJ4IQFEe6hfxpdg354rGF/Ol
uJcA+8aPKBqn4q1gxCxfOq3wUg6sIv/G/VTWg+kXY1bWg+1PGsm6iBf0KMSYkeGDuNjU4OSkm+wA
m0MU/MJX87OG+RNv3+Tj/Fwd+9u8z1h6p1+ss3GnhbvwKXiBBddzxNHQ0X9jvdXPHLCv92hCWGKZ
uiYq0lfZHHqvWLpWgLVe9RXyuWO6kx1HDqnLaebjWXdkeoDaZVtswTyfumN1yBGwDW54HmBFa5ru
8lu8SWMfqDx8t8q19tIDBBf38Qso2WviqI7uD4dVVtESZSM9GrbxlAATUmxU2x0/YtukGvyG5+gu
uFUlkd7aB9BRxWGlfFu/s9O9DHRb2KPQsptviq11kDmA3/gsMck1vXKP+s64dO5XR6kkFaD/gqPX
WWErC/DpblNoROjJyt8U9voThbxgW3N3xUZSCgod86+dG3TrewwQkyo0u4B7vlv5dwmBpcVfR7u6
X5wJIhKQbxXAtlqCCgU7HnY2Oxh79FTw8QoYCaDZmkgi0JbC3qKzLTIUnuTiDeyjjdMZ+IQGO6zw
4h738DCwlYgCSu7oh+IB3kv8DusN0HdWSX+KLtAMpDu1Is2DwXViEsOPd4kdO4Mv7PrX+QBSseIo
agm8Ay0TeIOzCuyTwoD34t5g5Sm8CJz5Jy2hJNgOEV0+jOehgaum2ibgTaJeGlTefpZt0DtM8FIZ
ByDOIwSAA3DsjX6YYK18iF7sAcRNQEQcleO23gpA/0I7eG+eW9CKIe0wgvoqAyRB9xVUZMPNKtw4
NXtpVznhoUl4fq+9Cl4OoC9/UDNeI+TwmmsGQBG4titvGwctff0VHASm9QoRRk7CG7yDceV7QHjd
QB/r2DKAw1+7kagG6WyAvF6yja7WFoASoBEUa/SAuyQccHUIgQMIZxcai+US7tN9T+aX7FleGECu
jko3Cy6DTsbHFQAzNwuoISgDSHZTePi0uoqPA/KPP4AA2cl7hBN/iyl7ASIDzc8KnXWOdEotp4xZ
DIXHfXELMPpXdZP4qLdv7ksX4gsS+eYZINRbicNb80Sn4JjTvXIZHk1A6kCEv/M9lb8KeE0o1lA2
SFYl7fP1P1mcdKn0bkBZIibvSghCttJW3WWe5a7w4oAtl3gzFza6E7vGA/TJBgGBFvo6K9zsRTuF
u0kjLRKD4BFEQO1qKm9w+tcBzb+pE/Bp7n8yO9DuiboGed1PGmkFZatLuYeUVrigWT0iNWiC/MGr
ZNqictVZ2YfPwbXeCXQpsZBwNh8nuHlmc+lojAcrnsJD+U0W8V/GGeaf7ulLnKGbqEjdDqDeOwa1
B8DntWG5h7Yo8PbkC3hoyMYinPTqodhMV0SqcNRrFlzbR4QbVH8EUXCIr723+moqgP/wIj5rT99l
svyVIs60TANzBostGfoXjfaSSdZSVrjNEc7sAuQGPoudgJOL6bzaGMMZPXAVw10C7Cvyv1tj8nr9
L4/uh+9fQ+I/rbGhb62oavH98kyjo8RSLvD6FPNhI0JdcahhdzJ/OEVuAoZgRf+/DYPXMPdXd/AF
ykhES9CX5vNBRddVYSK0FOe/ykzYLzRl4JALQHP/7faS/mJ7/TD0LyukGJs8Ldahr2YphOxI5sWl
9BNb95TnEf5y5qeP4HK+G/Ff7esfvvhLTJkPwaAYNb64emy2hp2jRD0vdzVT/NSZ3JVshUpJ5BCU
UPWoSIjPV83S6qE2H6A7LZwR8InAzUABpJ/TdgPPcBeewWXBbn4GhP8ttfOhei8uXfP+3u1u1f8H
emZFtNYw/j/+qRX+WdG8Cpp3Nyia338QQv/xwX/JmS3LVKB4NC1pdXKBcv5Tzqz8XUI9dCRaGYYG
F9jCrvqnnNn8u6ijp4GFH3hdlnEn/5Qz4yVRg8RVMeCjSfjkf0fO/FkP4cu+sUTFVAxZhKOnfk1M
CYwkT5G5CvkAz/cr3lDD/zS31ilxxYfvqpH/lWj5h2/7slkMeUIzvBnfhsatMw3dVaxicESw2xkU
HTIG2J+eyPG/xvFnrkJbDc9Pw4M9XLXklgQo4kfDJAtVunRhB2wdJ98gwXdY/dnAKTzQEfCfD1AT
AjeDkM0pWMwj1pHRVlwVUGPjVlAKt5CH5B6YIryS3YME26/hl8jWyjk8jsEd4s73DdhDKE39kUI7
9+shGH9h2bBy0CZCQYaQon19Qqk2D0XQ9esTsohFcp5AQ1dC0jrj+J4A3cb7TX6w2OyEDOTdxboq
ZCc9djilwKTsSbxZXBNRpnR6j+x1iC2UQWAqmdIC4Yc/iRh0ZRrW0argdAEhPZbHNQCB6Ag4fOPr
a1wE/9wWnjZv8L/8jAIjN7/DTSX9L4cqo7GWhi4EovK1NoI4qnO8zIPCGoSvsgORC5zCIvD1eWdW
XJZ4BhJ61buO+0Fk6i2DfvUm+uKMhDYCpHWTgRJdFXwj4jzAOUCNEhKApvdjt3UaicrecC1v+jOE
CwXke/I1l3atwE2gVDMRSEvV0W0s1wq3c+5Gb5DwDFCHPYNEHs013lKIcsBf1uoMjQ01zgT67wMQ
lvaGGxA3kTOBUWhd6MlCk0GQ/BivYrF2BCoRVQRVNsbncfFQxQ+iDQh+R+QRKr6KsAAiWgkRDpmh
ooeyhmq2YoLi0lsUoNiN6cUYN+ozeEOgSWD4xIyhGNE8HxToJYAz7+GEMG3f+akntGvQUR0hJ0H8
sTwYLQIzi6d3qV8dlu1wDPyV3kG7p33gj3c13sYrLuzx/vyuf9ePEJNBczlSBZFJB11yGdoSLo5y
wYA4Tr3Bhvok9bS6AjQZneBJYsNj78u+CKClr/Zh8QGa+gzSV4A2GsFcA/a2/6jBdJgsX2gj2HrB
NJCkH9D76hD4PnQIYjaYuCD1zYA34Q3PPZ2g66QDuKCWljVBcnGbMLPnYcgH1V4aO4eLmu4b3akq
zxrtNHf1fjtUnojwM1/lswBymuAFJAKQxuEtBAYCXnoHPaqcsxHTK/hIRw+r+wjgR4bsLWYg9q6g
5LFDCA6ZBAHhLcUGgwAXenRUC4NEcDznpwgBnETMhRqrFjfvtl3rhoXTgVoQj9DfCAdY0ZrVkBSI
xMrXkCrCukKJL4sWCuvB2Y9Hc9yF+R7JCGmHB+1m7a41NtBUGhKxQBTDTBmvmHUDsWy1VyA6XTj2
+W0NGEQ/dMuTTBG5gSqbIBcn4XZw5YsMHdBHDgKYGbvifuKjnVzWNyB+Ab8ObZ8FDe+l4aJtoRgj
NH6QsXnQFMY0h2S0INOlPpW7fje/g2hJSeCNsBMB6++iS7xqiCDaZcIeOjUIJd1xl99Vh8lFtLy6
ejvxLrGhN3MTABn15MgDIJxVsK7SBerrwg5QSJiE7tC/qVg0euw3Wn/rauBtDTCbTn4uNNPWUn+2
e7nhi3wdxF3H4fYn1DLQCxoRJbIukphK6kEO3ZrJ0VujKsRM9oHBlRoIb7upFjbVzoQ/8mgBR8wU
RFnWE4TC2rSN36N5ax6HhQ0bxOSLizL1m2pTGMS8Ql8kHpOGyJfoHv0vSyhWtsU9mOTHlnV8xuqi
CPd9IH6v/at110PKDzqNQLg5v+ECCJjFggJl6oJNU/oWV+M95KxVj4IEBLfsCDvNByEFWfQZciqo
CEaAvAil0iPUAEgvkO3bsEMagu6ari/bggMREY/OyBCBOWjI/+buTHodxbY2/VdqWDVAorOBKX3j
vjvNBJ2WxgZjMMb413/PPlcqRcYNZaimpXuVkSll2mA2e6/1dis/hbSf7eGce+VCBtBAZlA5Zh8U
eZBm72ppAg8ctxN1DAAfJ9L1UHQaUnC2E6FHeRyDFpk4KmtrUZlBPyTHZpdZy6n5xnIhmEemsV7V
/b6K8AJu2ZwCEiS9Nu539VsdqqsrE9NQjz6PKCL1izden25aIrmN7p7ml7B6qj/QJJVhG5R7lBpI
xLaVFeqzfluuQQQ26iJbgi4O74PBX8p7JD8JxX+5OwXiTTsuhqTvwrPLkKUUCY90mZ+viQH9C9pZ
UcciHWqfm3hCV36yPBlafxI0cswwGRRY1ldX7aSoj/WkmmkojxhGVF2f7q9qOMxO3vVNL1mEyO6R
rW4Gv2XM9S1SV5eaVjZ4PD5wuySAa0ETpu4wgpEP/qSOJAtgWxi8NBdOa+qOOCNsSgT/bM4yfBbs
1LiQwzQ8PV7F6VqnK14OZ1w+zNcC8KZDkDb1lfUGHsqrsGnszrOcF8R0y232dVoe96CX/FPn3hMc
BJy6OeeLm93t2n90TurenJo3CZl7UnnX1fglLabulGeFOtGfeNnOfDaXx1mne20ZdTOJ/QeJWRlc
3eNbWdiX0e2QzLC4xqeJm77el5erLfQ6iEsQbe/zYAzb+Xh0bmA2yKNvs6vJPgB0nFr20AsVu6nY
dyYkpSstMIBF3mqYDQt9ztE1Bvu0vtRrQXLweozsIrQSr8iG8wSVmhRMn8pA295fqm8j0+zWPFSX
QEZKgy2EptT0yrtzXGY+L40r2wiIgMwmEB0Au44ZIlAfB9+s5xf8FcfDcYvux2XQqMrxKhABaZuq
a31wTxNEh3ZViUn3dlnyMk5ZpYD4UjBBx6UAQkmf93LRjvFleyzttrMNI2H+4jlHYOjruqOgsx+8
i2JrF3uK8s/wTEarAcIr7hmfgRndEM8lFoCwvk6DIumPrrI7L5CL6/NicbsFnB8pv/7ET0eHUS+X
k6sNAdq4CSahNjBM71TEpoLI2s8kd3rxUtM/60uzfdqmTg+mhh4OqPoFvYGfg7OicZNsKQ2bvbYC
ZYDdyN4s1qGyqqPWfFfOjD3tg7YNp+1Gr8JjHcolXJAVafyLyrbjd5w48pPmyTaUnkOFrZFCYSsv
BifEwz1yDI+zke8ilsZH5KIcTrXXqzbN8Zfxhr4ev8LgtjZ6TXF9p+AKyYYv5FWqvVb2KlfmR8bd
hlg88827jZtgfE89oZIDVfWo0jA+oBRlB/pQHTQEMaJ7TXKphBojoPvMP82pj7/rhuCq8NXevXBK
mPMJkGITUnj1a/Og6IdejTWTPDsEQ2wlaNyhIpAQoagW/YLiS/aRijaX5k0WmPGQLs5I/rpZhwTg
uK3MRXbVKV7mA2Gh0/VJezLyD/kcQ7zOrvfgvIILsJli6ehAfbwBCBY5bxsy4nDdHC/eMZuB3t0O
t2B4Fyzf7dAecn3XKh5LJzAjceBVwYcOxz5B+Y9Qvj7Advuo2Ckv3XJtIGAOLknr3ooP5gyWqNeW
lHC7JhbiCZNJT6ilz64FN7jEKuEZT2feM6AazrT6BSMKe9gpvn/VwdQbxO5t6+pmgApsg/qhMwDw
S/YlI5FDgyOV23hsFIm3JpGfH2xLTy3yynzOXDmkusfo4dW9ssqRvE84QHnZSgTsJHLN0IR2kLFz
nt/Lv/crfzLI0mmZU03BiasCSP2z5Wp6HNuVpKKmhi0Trp96B1R75DC2qaCCR0IEslDFY3/SqLfq
IEPxOto5BWRt6+/DE0Cu+bcsr5/Qwt8bQcWcwjXRZ1v/FepF0Ca5zuX0p4vSPUS/CE5RiOVAnNa3
FVwX18CI/vJLCAHTv33nb6hYdrPMO4235mqZe0Hc/GC/9etxi6tMxkzQLi8sJtxR5veDSVcFC4hu
y7HSg24Gd164ttmI9+vIiVfZfyXpxXP4/ep0XNYKz0MxLf2358SlZVJTGZSkvLeLm3+qfPkbrNXp
51A7fjONDWrHx3VW7fCJnP10Ubj3QOga0dL8tcv9iWT+78uZyITNKzS5P2qxXyDEzJw8GFGis2xY
MvmnOLMzb7KwUCB7CACGBB0U0sZ8RVv1YR7MuwO3grRVyGuA2sJhoyTyD3tG0SVD5n1D+0tb2SmS
6vWMb4jp49TjzuTq3Sqf2TNSF3Hj4NqNPxx0wz3y7lXAYpv+/poPSTlDrKhRr70bt2Ry988gzAhN
p8VaujkVMtnKeKnObo+9QHt9YGwqvfrsny9BUVLBD1SYWajW0SgfKQTd6c2/gER+Abnho8F5wwsp
29ceqgNZqukMnmafZn2MKMTYNhHbnhCS3vwGMX7QrggO6QfvDvA+jdGO1BFukpXlaSfQ8HapSMkJ
iwVQNJX8lH2FL4czGZo3zixI80DU4X0gXcIMl+V6GuveOEUSf3TMtzTmDBs9/Hp0KHukwx4ulhoL
YmujFDhHQtL+fIOoRD9QJZIcH+dFPF7sXLGNsK/dBwXOJKiFqhohjSPDa6uOODS3464ahCfzZCuB
5UBcYXbQECJk3VJnqQ/R5OJPsIE4nTU3nGxIRh8RLCJe1C46FZnuFhNHZNc9Wuc8y0r3qKNKPGIi
cI4zyZsYfnkMO8CcPJHP16CbpxGMWbPmGMun8zOzjDN9QOxyyPvQgoNs3CoUdnBLcfLJ0thAx40u
jgGTdgu9Qwn962Y6Co78iT8qi2nJTllG2e4RHGew5XRAO3n5SE6Ua6JHVndY/yy389tupjZwhnen
liPCdfsKsSYaf1f5xJukfGBfDjRfD+74LMPp+pxQQmRVYKyIr4RluXmXFSerq0Un3IB2vYZaKr8e
Awppf9TD9BJreqy8DTOaZwCauweTE6L8xQl9cnLMwQxxt+9zCkAcERThWW1jL2fwJ3wd8IdmY14t
m+UpUgUFJh/nt3qW7+UES1POeyG37nSyKQiWexfIVheVo12w6kLDU41ZC+7FWGzdVTX7seEXYQDX
FXW0h3+lpz8J6+3x4l8/s7Dk2yOLcaBz1m0kvWuWP5nxvk0hi7TkwiVi6+PUHFbXRNqg2k19OlbL
gduUSqcIUp+DlEPU67bM4oJRbSYwx+Rb+RMWxkfZ2OkBXGbq4Aab0dMriILorZ6L8IJcp/qapC5i
l7xfFaBy1O86GJfcv9SKd7U9VDyjS4v8bO0Lw+sVF4XLNfezr/HT8niT6NFGf1Ilp/Kpuid1ui1P
zxhQLq/TgLDk7RlG3rwlZRs/MiG6drLWp9fBmi/s5VdpLsx3erbua9+8wWDn0McI0rQLzf1C5gag
A4vcuTe2ggYcj/nPhjBNzsvy6xQPYZfNauwu71gWEDE9qB/fs22zbxxjTUvjneac9hiDgYHcPGqd
H/FOUM8Un1+lfS7O7lT2inN8xlhdLBolqVL+73RIJCuYJ0rsCMN1JgkzDIMa0fGf8BOp3EZOqTed
y/ymk93UcpWXSn4vjo7c0w6CkLk33AqnZBp2n8VOHeyOdyDq/Aq614gnTr5GsBSMiQzBA9V5dYZE
2o0JjgL4YsGLHhFZsgQxL8zE2np4qPu3wGglFP0nvFQgCnOkRcd3i8Zir9H3ihNwSFi614BaSfcF
HayV9veN94muNBL/4uT7Pp/wFX1IiXH1lY/6g478/JRuaDdcarnsXcK/hZjmWQ2K977x8h4TZXQ8
LmMpi7JLaKnB5NBt5afy6+zlu/598j2l5L44Te226zHEIkfVGdYlnpDe7rwpNDQB0Sk8+baZUZo3
Mznok3M4ro3lCNZSLJvy4zREBAioSTMf4YCx08jO8fO6KAa7oYoLy/gI4wxXSKAvxe3EVj6qp3EG
MRV3/+FS//8mXBRDRO3+C+HyEyEzh3Ap6v/1v/32rf74+j+/xsho//mEX5gXQzbIftHJjmIsC2TD
L8zLBE2sYf2n8tH+wbwo6gQqxJgQJ8M46n8QL/p0YlJAGoY84ZP/n4iXP5VfJNIoE4WMGxgKwSv+
Uu8Y7bHIspqGdODwB5tsoB1yMATEs1Sk4Lxh6il/qUj/xBmKGJz/+6W/Se6l+9A++oovxTcSK8sp
RivwymfyMmeYmPwMHcl0SSO8Or1bG6FgTMMHZSBRrxdnEFgRr7k7WYFCbkAj+fP8/ssT/RNh87ef
xfrnz/LI2/v0fOMKjfsCk5fZCMHft7GsEmEWIcPDvyaVhJ5GCxUIGzgOxwywDlBJG5QJ44qhOU+W
x5GibITdA9KbHi3bGbEZ4u0lHceItT3YEQUtFTddrbAc+S1tezSs//1mjD9ww/zcuBgMXdMn1u9J
k3p3N9OmljUq5jpSHRW3AVavfeVJ18gqRLjBeTEs0pNNaXqnbOncNNYLB1XVm7GcIHx6tj4oy9sX
46lb30PLMTP30eKdxczS+grqPoQnj8rFeG4EeYi7etHNejQ5fh+Zz9K6+jSfSRRFCoRoPziF97lK
GZ3RIcalZ2KtEu669ks1bOnqmovCHxLrL0GYiiyY998L+19/BEH6/LLQh6nSlVJNFzSQqxGpcjCx
ltbzfde95tshuOJ1ImjlGcxfurg1KJL5oIzw7lf6JVsCy4CM64LrVqAMjU9MA60y2YWe+UllSQ95
cbOvLHogyVU/jBj6Cq83zoETeNYo2U2ii1NiOXJQhvfkiMWoc+5Pp6f2PfWpcmwzrN/glRbSWqXJ
WRlvjz3IUxPrICaNXa1uB0ON6es56fsJPicNd+MXhs+FnAw1gorBNb4vvoqX2OFrjy8lL8hp/zfB
/c+wjN9/RHY3xTARxQou+Z8/4qm5nB/DyI+Yk/dfvMmke9xsjeMSoU5LeVMvRovZCKuScz05heVa
itVkELZHZ+SM/vd1/dMa/tfVWDLbJyJveLrfxBbyTbo143kimunuQDtBc3GMq/kwnwBoblNMvk93
4hBSJ/08ooZeTa+OcXPVpRIfd8wtBmWeTVWSjoBqd1P/GrTzAe126ujUpz12OnCT6QK5l37xuyeD
V3P37zdAw/9HqvGXW/idiVbuk8zCrIUAqkeI375n55WMlHiSqGWo1cucTt1aDsYpAGB0jBKypyJW
sRkO1PSWhPLWJJdlYtrq7b2gPqTJIv2hD0TTuYR+0p7BGBRQ2JuNBJEMhJ3iy04bpcGSrKHwARU4
B2gLiEdQwEk2CJXvs/MC/i9P+ZdbdBqz68xYEsPiMN6RtO30YWvFwvQu57hLcQ86ok4snYqh519c
XtMqtkrgUfNcfZ+/78+Uh8/QVtPgDl08fS2jx3M6h9pi7v31Od3fekJkRhjwHR9wTi7JYI8hrtk+
6Qm7WmXjLP/S7zOJd8B6Uc8uiV6AiCJx3x4uwfnh6l2iQrvgVDDKxQUqRsk/L56ShbK+ZBSQw46i
Q9sguSHFarCJ40rndblPNa4Gt1NMxKlfQPwMEEB52TlMoXmzIIbAUPv+czyc2aLflI9pbC1vHz2W
XvHXC8Q3zs7kwBzDFys6eyTeRCbcmLmevBTfU4xqgqkmNmCuL4QWagpP3sVH33IfqzKmhH7CiwBR
LtB9g8DisAMj51DoQZudCaYj5+QRA4VFejripEF/yHUYzwMGxpMnrJf7y3snPJuTL3KQNpp3xbf+
jUuVXkD4iU+vp3m7n1KRkwUBmQGkK5yQVPVVMlFsPmyCuHFJ/3KKGBDosspIjrDvRIG4I+y9aqsw
sqaIMTgm1xoVV/HavoCuRtUdph7/YzjcgTVE5FuzzdbdHPIn35KMszcaTkH+tkI1byNmeP05LLsE
au8YaMkDNSlJJY9QSaRzhN9ydl5P3sf9ack3spPctv08J15rCtHX7GAX/VtkPY8xNeyDxJuYxJ4f
mSUwCHJ8xcdGtREyieYl/5S96VtLvkOBs2TTby6L8w9Jeb47RoL6iN7viYyUV4WoNpIPXtuwZesM
jf1IyBNpWd5j0Ql7sauKgx3ChFaXpJzp9npovfu3rLgVDDT3JQkiWNjBNHEuTB0DI+47KRhvMOBF
WKn+FccPzQee6T2UqO7CvN5CGByu5LiHYiHlYd4F/CLWBlbZon4/Jilw8tWRYVLvpMGlp/DBqBkx
XN3jPDabFSMMyH3iCZG7RCTJsx4bMPzfRLFbKfFTzHDQ2giXAnSEEAd+PD4nxUJeWJ9S1AT1q7JP
2Tt2XXTD2nF7HS8e/b2IVzLsnlspXBRcrIDjRiHlg937spALEqGS/DS7MTP6+zprd+xSz+p3dtvI
cXP1GikGu7PlhgwhOCVrw+CI5nswgxboPaYMMB0CJgaqnSWBEUqxzI5Et9DVE55y9qV+pQiqdKMb
s846yDfAfZRfOgaA+A4NUozOabLse9AX96w0NsjS9baQh3m7JJkC9lt7zE6SW1QfDcey9XrVPBNB
7Qyq4oRWghcFO41bLdCpbNlMaWvnApYTCWzpfDgU4X17d2ssOOIslt+E2fcWnV9PPJPMPi3JN9Jc
bvxI+24k6kEja0kw+Xi1BOPOL4z4v/4cLRYp6yIul7wl2jtLI9sr76RpYMURDJwSNy11YBqdv7Qw
XQn7/ZktbI3zgirwJDnyaQG9X1V2Fcpz8+GNb8eNgTl31i8mE4KvwKns9vp8b92RUusaY0V5EPOz
sEgYIAvNJ+bC+MzcIbrvp+F9oftghxHRiAGbBxhpTV0lFL4F/vEX9tWsQ3mkfN4B4Q/3ZzQklwN5
HeQAWx/d1O4ObJ4Pp57xuS0QivI8euK1iSZhs2W5qkdqH2BBSAw8K1vAo1D1BLeI3cjYPMBqbmHq
C/VOuhNKa30lzHeKo5FViAKTL2JCCr+oPjiElwy6gO+KGMTgtbOHN/PAoJOGbYKwjsbtX9WOGDde
bnGqD4vCayBhZVd6YhwDBqjmWSkINg+vEICvt6iNMjW4iHSm6DHTf+QPApKFHglPL8UBqb5TecoM
nz2Ck2aJO1FIEIU6ByKCzkJaixK987lcj+MCkGijb8dnwoKQoaWfanSPFS3kYWZnBwucCivMkdIt
C+5cD6z7jKnQNgL2vE7kD6ZCkpnlmebcgt2DkE/yZRveQsSRQqWr4KTqdtT7zEQjuIM39zC6oDPH
1tWIHZq6huVZnT1+oTVxHzstBOFLsnk3P+JvKIIqIrIsqvEYIOBnoqmNRbaw0239VgKJfZ9nx9nI
12X7ambh0sl9IR/rZvWWR6C7cGDBuMq+1IibHJBR4HfZ1Qulsj8ejvyCkcXNFVDvFCuf8FxXy5qz
3r5EnLlERnNmHsCy3vIFyQ7P5lb38YGRjQglnGIlIAMxQlggCFp8ZAlRf2ygVCfuTQ1O5EDxFTs9
uQAYZapz39/JkXi1jgETech/ATfDJ5nNtDGQ+cD9mWg42S26IH/t4Zac01x0o0cS2GbYTTghX7rl
hVdSoFbKxZZeYGJXetIbEd1XDEO5BSZEIQfUHhMfZWWuAboSKYTQVOdAMC8oM9i8wWiNPq7dbpEe
WHaQasTq7NPIdHl8SKeUzfRFYcNbIVx98PsYgXHod8cVN5qy7lDZO2DpIxiZtTjjHCRZ67VObobN
NFMQXpLUSjQDW/YtzCg3qgIK5uJTw3dXYtU67/nETXkwHMOrkL8peH6opNFbLB4XfBE//dUpMc97
DBcPhat+vB/jPmhWR7Yd9EHgmQJ95KRhUYjV3P1Q+no0WYjP78hAuT9B3nCZZUgn8nIH8rcBvxcP
sEPfwBOILmZevXavUB2bjM9GcUN+UMNrS2ZBIFHb+ZxhTcsq42FXF2zOFhaFbW05CEPkmXIKLgUi
Fyd7EYjcSIBgHdz2Jw8mXqWie7zcMgcnx+oRFytaF896qdeCvPgY0FtSwiSnzfWgsW98cImPpQiE
KxH8S/iTiM0Kp4kU54iLs9WxcI+rKdoADCFr/WMS9yCRBUeEY3zmkR5bs2w7JvX69orFTHsrbrE6
JnfK4omH+CW/wzpC2rIbQv5NTtu+3J+kp0J1Cci5EMKq+wNFrHxxO21jVItMilrLrfTVtU1w0xRY
eUWzj85tew1bYnW2E/8STFf30OC3Zh2/ZnvxVEmzBCKgenqEgzFrCH/9SYU6rwnKvHryd0+E4O3p
brl65vUfpzcDIgWt/DdUeElSz0Ldauvpi8hNI+OS8KIGlLG2jcMRQQYBdcs7mZzA8+z9rW/qm2zk
HQw5ZWUJWx0t5jFqFmJllIsfowx1RQiSas2m8K2hFJ4oQcngoUjNZJsomDRpNih/XB5VUj11y251
d0BJAU6r1cnrdzygsGPBZ9Ho83czlf9hJuUVl3eAudPwsTfelDcl1tNlgz8Q8iLdwtvU3yo8/cMl
6GmJxKv8Lp+IFSA5pjwwcY1ylS7bHYneYGyiB7AzCdTMu35Dxsrg2d9Sv892J4xw1yocdo+34rn7
bCzijLxemxVWMFVcrIXnqCMql92bA1XEVVAy4E60nCK6vt8c4o9haj7Yca1F4xkiWEuKZ7MSIxI7
+xL+QCzg3rF4CwuxdTXgNbgVxxkOKui6H3Adlk6kTSUDpdQlxO+5QNuHgeC0b/bnrTAz1V+3RbGC
a1rSqkgxu9IPRJV6J2txF1uDCN2hMfd7GD10etX25LCx0Pvw7cmdir97PTlYJXG0ZtHt6zpxi6XJ
ihuQymCLLKG61gLJlj7PWzQRQfF8+VS+VBL+3us5EokCqHpuPTxNWaYneivoxBuYvuoCwuRMoQBj
QIWGTCAn9NLVbiQYtNE1JriKuWIOeij78Z19ItwEL7+CSpPDmn10R6fmfCPRRX6ivYFokcJrFR+n
G1B3T3PSRJ6RH1MaSXWc8fxIpzvcmgU5j2le2xkpd1jdO0Rmw1KGlavIj1hkszMhKKPuCc55utWO
sfXKZkeIlryUeAa5yw5TIMO8JRw7Knn/mXuqPFLjHFP4ypT4EtXra4c6Ae4jKdzHnEuBpoJUA9JH
SgCirfi65d4nK2k32WUP8HhCT9OvOuLVpW1ZPBIabWwYXs8UIJof5JE4a2RHySibpFCA/Ow79U+m
cv1lvg+W3wxeOe8dPUB0qra+fOa0n4kq2L8nim/ArRWnULDFvH+C1aVUpxAjUNY5XZ+FGlh2aqaZ
hJ3X5FSc0B+QbcNWUKKVgX66CK3Oy5Ib/OiAXgYeCKkFL6hJmzomoqfTgqKLcI5efriUSdBR1CHl
kODoWW5XEhabDesDMZNw7GYrnGvwdIN72bGlrm/eQjzokRpRDnWVNrOMjdU+Pwwuj5XC/4dQuvnf
aQl1cEOZlTnFs1iz1YrFzmbRLnKTzz4v28siMzeotYyrL1sRU0hkM5QehD8lPBZwqKtzprXlTLY8
KPsKDxJqqJNHMPXla4p0BdEBCX25S9biPnWbxPzUOCtp/Ko5O8d22BOyKkqfbl6EnEUxBWGqbdsn
Qjt5X4ULbFuT9fsiUQdBziTVqvamHC5XkXv5k8jG7SjeNEEje/JorQkACKG7vJbFzS2E1/kR0Bm8
rwy6EFhDJinoSvpCIiXVN8FRxbJ6onMe1qJ7HzzYNuviMk8YhcsBZWB4DuX1KXisLNUxXvoY8opM
sQqIiIYePqsnc1nQS3E5F+ZB6UUO8yMVUU788DUPK59aRvjWMdr9xbymCCPB75AYFgpFVqeqBnXw
m9HgUdZZVmToS0qAXuGi4GTytFjDb3j5iylNEbqRf/uu33QlQ3FkQmDBdzFTz5+ABOBbnU8jgyw4
EXXy71iZ+sdvU3QT7gPxDJbgf0KPg5Rr92MJiN0BaqFiwXeQbZDPQf6iRMS2TJsBcTdwdF0i9Gir
v97vnxBk9Zcr+A1BLo+l2jTTh7gCWZhGfs55CEXfwj5J7tvi3+/4t9GMP0n31q/f9xs1Y1WSVD9y
7vjmV4s+qAhiMuIrqNHfNDh//abf+JhctYpc07mzejbSJD/COkFM4Y3J32YLadiC/rBoWJkszymz
EIzfMFsUK931LnNTDaJRSPcqmxs5DMM55F306NtvUKervvNVz0imrT/JN0MZQUKAVV1pN+fd4YJ9
9EN7GRiqDbjH0Ud2ZrrCrn8WmqCzHGTE1eobwzjaPamyF9eQ/OsH6ePv6ijAoxcy0gx3INj76hb4
GDLSEb3G7b4/pZcHruDLuzSjYGRnNhKS4Beqh/DcJRO3waZTJASzgWJ+tDMgMyArt4+Ph8Gje+6D
azL9VpbohvoYYPNGQ/B5nZGFFwwbkSnQDI75ao4eGIXiixghPNUlqBBeRWEBTzFtIvvuIXg/2gQY
zB+QpPlqbMbSOzIT//o+4YJEeilKg9fpKvUrQEr7AaoHzaA8RWeRuWAteHqbcfqzxSLn98Er0rW6
eBDLQyYFjRZ6cQfYh+DeY3wPbfSjwXnR4j+a7KrDaSe/jQCa4D6Qy/nu7FH1ejp2d86+7ZAoERnp
GiKfzGuexH+qHqSn3LfY1Zs3U3XGNBTW9NS/7LP1FMTj7ix4CsGN3tw29th4aZhSVMNafKUeM8c4
929lPHw8dqKsHuH2saoaFK80AVGxA8G/zEUWgfxz+jstzML9u+vCioWSk/3hTqlAM29cpVGGYIg+
H5vUJ0gLcgfPIrXBrgr7wXGNEX3inLfXo+AjiBNdT/12X+5xgiYD2ZQpMQbOcUyaU8gxAlrGCuaP
HRIc2nnQ99tIEikn3SRBvCFVST55bsvwNBBHUp5CQjOI0rjZgyj90NTeBc1OkX46exPGLCmrYXd+
OfdC+Qy7RLncwLg56JlLSPnR/0/gVzkvNxN+Fcw0brPgsAoNp5g/AtCxn4LyFJzidPM3Wkf7086m
qbphGVOUeOjw/rm3ll1xzqbDjypR8aEJ/XaXox8lDZ3si4UF2XX+Os7ZZmM5umA3x7qCgXcMCbbw
7vs8vMHzcMxK0d9C/qZ/2vV/vbLfz5gsy7vHBXUgSZ3esMjCwTMgEnh9NkUCoBmLSwRM3kCt0q1q
/Frkt0Ps0BPQgZFXB1Gr0BPo8I8f2d6c3aGqBv/i9jMx9oKSUYirgfWfz8D6bAtrfdM+E/3p9tuj
P7z/zQpo/tFIp1soC2XNsqY4Av/5Y3elUVqX0tJcV3q+0gEFbb1s7/6pI0MA7MFAuXOt/Uv9VBsP
MoXiUiONTLiZB6aDTCzmThxDBiuY85awFawntKyGYGDQe2cuisjrR3addeNrNrxNVLvfg0ki0O2n
bFXUvC4Cz+GrCv0rDRjB6enqfqWrvWw0dqTJR7bU5+26gO/C+2PniIfoAn1j1QPEm051EJMP0DJ2
9uvjefKszSaEWcU9mEyUWk/KZd2VkQxxTEPw1roFz0sPrtEDQyVdAkg2c0lQaKMM2rRssdLKdPS5
8tHHKA/hz9noG6KlW1fCHoIS8iTypfNW2JHKmRJZN+/8njXuGQCdrb1cNgiHKpICOgSQ8on2iAid
cNxcwhFYpyQAlrea6CbXFMUfVo/u/fpyIScewZo6D6XSox17Z76uy4Rog9xtO/OR4jhWeH5vGWyA
/W1lzS7v5eslPM0F/IVsCtcbfTJh8jcYMX3de7QDsoO2p3GNXboYmENr90/EslK1l8zuODPDjV5a
TucqoRtIGWd3xOvBIwB6+8+ORBrEZjoJMFw1c2N1fCJUCooXlZ5KIgeZPtTgaoxxjINjGNyhEock
m/KBLxLSusEmrJMcYEd9T9HiUYC+i8vuyA66RoiEIni/zruE5VymWVyM5JiS1xvle2I5z6G2RdnN
qA3p5fjEb5fwpMGfnHOoHufM2yCc5MbjS+fGjC2N//DuE3flXef3oHWa+ZCknmhx0qDrWMhIBxGD
DTzxc6g8T6kf1PAU3JeEX8m8XNNA/26oh7PD7bnF+xeYvGkaS0uNgWQj+WcVKL7gfICvPaKS4vH7
4SLuJL9/OsK9IX+lEDpFovcW2LRFXiOphLy9PkC1wwh0wlGgr2C73lG+kw0DubZMIeIIgmVzQpJF
ydgHGsaStYV7cHUxkiJE4htb9PwPkw1jBCKOryYylLrd3t7zpcBrB3chut18Y5oMRfTAXHGqmNvT
6DUp9tt9AWNDlpm51JWnO2eLetrI5GRN4ovh5cZa0aIWreKe+BkAOEgT+p2La2oLtLPYARX//PWT
MB31heqYx/cHx76QE6rgh5nHSAaiuflHAFsGW+hPmhZW501D5LI566bOnV4+DyU9Iqn7MYmOZJgz
guKgTjEsiKiq4cFa6L+poW5so+nX6CBkvvIAjjEs4Of5vXFR0fQ4R2ztw/ownk8rqnk0zh/Fetjn
6csEES8R43f7RiYuQejIJzFdusXL7Y2ckej2rX4AQE9nmA+4y68LmWS6R4SOQu/RkqxfeXdmkYw+
5E9+4PTXl1P3EadLbSEwSaEobRKBi4P+J9h/PfBsjC4/CcFe/zJd4cDEpCYigkEdRO4JrNwjxirS
vOkf47PhIbwOAKK3589M520BkJyiYJ3aAJv+6a1YieDrdGPFfesOMyAjI665Uh4Tz3yjxENUizQt
3HFPakQae7bS5uqzQu7azFifn425vjxH9ff4XE4S8nMofoiyX/XQJJjuDJGpzoyIxmuF6YZekKLU
wL3xYhYHguWhpNOXUUnydqtcgjx/gfSp7gEs4HGvLVB3IqdZ4So9IsaMiOCGSmZizQrh66KH12Ff
nKEubjzsf0hNnet7Exrzyeb63fmX6BhdEybxUDpiD6PXNxAvgof5x71QIYlKBM8v9yoMkj+xQFi3
vgdf+GsGX93KL5qwNwoVbf5WIXNCnqPFJlJDX9vkh49HKEiSKw0w1RNqJpIjVwZzDHBamQlyBbxB
AiDYji4+gZm0ERcBPBGZKFdyAmc4PE7z4j1NncmuD9FSxKdAQx5OjUYy+OG8UtudnnvS8Na+TXE7
rgghyj4vd9QyAXulFivThOKtOM4uk0393ZJjAZ0IBKCsJDW2GOZwemoWY3S/IwKlaScxjPIR/m7f
YzRjKpZISB8309ccKqxnhAayVx4QeTwtsz4mNgIPUnk6wHAsMC8PFGf4HohZlhLCmSUYMpw6CTmF
nWFr7Ckh0cIPYCx1b71wa+yUZ55uA7S7V0XcZ3sMQIok0xtAYfyLWISctjhw2T/q71uNIRPbn0PI
46oP71+crsqqepdlR11LRJL/e/sopDi/d+c6AVkY9g0NP8NvjZahthMGiZoa6chtBIUGfiQFbdD/
DQX4QwSm9ev3/KZgMcdReygF5Yw46ZlsBub0P9ydW1djt7KF/9BhDxtfsB9PNw3dnSbpJJAEvzDY
nMRgLgbcmMuvP9+cU5IXJDs5z2cgyiWpVCpJpdJlaWlN93Vj9eAfTg36a8t/V6I3OwDr8/Xj7cMO
JdJ6+PrjxeffJtylP9qdzOYrzgFMfxv8dv/p/svV/zwwcdid/nbLI5aHX+50vSNTn487391+2tKJ
BA4K3e5d8/7A/PfeVx5/8Ubt91d/TPf63014KsvTpdnVH7rBTfNcLrfmvr19DoR/HnL9ArdzfeJy
2B/u33Hcrf9hyQE33nRiB47vqny8+7nHFU68qKaDKyv27r798vCJbfnU+P/rQ7XaO/rPJ2r/+2H1
7f6U82LdU7RKkiO0XDLyrz4vCE1HY47R8uFFVCwnaPv97X9N+8M+V5twrYY+uNiuLtkizYCPM/Il
RtY0XFsxZCei3F2yNRz8a4c7RtD+nfGQGM7k1vtVvkbj8pHMv/4W42T4+rSoNqQ4b8gd5DBCxp3x
m762XvUvRvfX9/2jxwEztJvnd8OXgyWv815+xE1OAVyfEPh4vbu6+ghsCN7JKQASoYPDGtDj7crL
j98e3nOdOtTgOJDGGS9XRnCYhxSJBQkeBDjksabz68KWN7mRLW65fUAgrjeTjw9qOMMQJtvgwLjw
g9jCJ5Kw6ku+wFDD8Z47QAcn3Ki6O7mQuL0ZaDenlg3hwZMHXjPOL5LCdXGxe8uDzeunIihymB+/
kFUULrhwARIpRq5h2FC/eIfcUbl8kqfH1xhAzj/OL3eBq5E+gqXMWoTi+KqOIcjyYPnIPf2iBxZ3
HN/l1v7wgbqBGNaE3d4c7In97GVG+akMir612F1d8BbwywHOQkdiYC1Q5MeHg9tsckr5KEJ+pTe4
1Aww9U3IpmxNAOLIX2IbgqweDwMlOl9BeDiI1L1LzjzeytPj9svbg9Xxy2y+wxGaiQMudkEez3dX
xwDQy7tD4Pz+4GXGL29ogQLjlquDGx6KsEXKLNv1VGrrmExLduv1HgmH5gsUgWL9C4hKDST340C1
v1yfASkPkSpexecf5pffmZo4NS0lRltoYFG5gUmhuGMAYf4lJ9CwKrk6BEmaF+Tx2wE0Fiwxqh7n
HOZINzkF4AtswqmO0f1TJadU3LlhBDyMglD7qnfam3YMBOnNhD7LeKAiBKA14L+d81zEJoUgkAZB
ohLS71kUgTBXymWfUxYuf4MWSvK7AiIakUXG8aEkdT0K4b2zqsxi6W6UWLyp8ahdWikVnopWjTwp
uThXl8pI6SXRg6qJWlU42obiUedRMSoKDQleNY/f5qx88XU1jxD0b+fiI4EDPpR383TwQpNdKCH8
4oJ3IdR8Uotb3KfKMgxBmh4TIm22lsM/ZMkI+PLALOPpAEea1XFjgg9H5ikYpSR/FZRQtTwBk2+H
RC558GpzQl1QL4pT9TghFOYKwSUnlcWQL2HyI210Z0Us8a0QBJlWgy8fECTCArcun5UtQTgM0nR/
/Sxxt26X+9QQpQNyp0QB8QMxWMDeDGrKR8W+8Hkul3VrfdAcxg0c2JuRwL8GgwcFXvYOgdHpjATz
K84+XcogAq3xoB42ExrGJLp/VNLerILhzZlRyOBHKeYnWvC4VCmeyxYF2GHwiawqIZrwdBjGzNg4
sYH8lhWGDUEMvLggyW7Fm4j0RUS30SZvfoHpj4XVGmMoTq6G8ANSARYICVtTUJ94tx4ufnBtDyY8
pUx9k4CgBsWFrCkX0cC02Ea5RUuzhvcL7xpbEyGMi1KAR28DU1VJkijCV/eHCj+71E/Es9T3DFUR
G9KkdLhykgrxe7HicXOSqLoJVG9A8kXvUAWZcVXKDp8q4t4rd0W1hHWNiqI8eCnP4vOaXV50C+1T
/NmmCtxIeOWo4lo7oey0Y2tNCLsNmqYkMErYmbSWeWH3lrf+6O08cKxL93jLa3s47PW4Jk0Pvzrv
mKxfFpd6t+nqaIixqdrRFOSSI5H7mMrejCi0JZBBI7Ot3iGU4MA6NQJ1NL8ObWD7MIlj+jHCxAC7
LvMkQnpsOGB/myEGwQQXo9+ZzcTmMA8AkbF5OABieIo5Oi7WCgNFuGxNxybjxaEWdU4AiksYCFr1
MrMtJBX+Yq2Mh84JV8okDtVZHZMMH5MP3syoihvFA6I4BKIn6N3g5kxd22rVNMv2KwoQTZHWVH3g
NaOT4tvYE2P/oBS86/dqJT4ecQVFb9IbT7hbccj7em+1YouLb3vbi5P+kaa/NFRtY1AcCpEArIta
kU6miKoNtHNXW4iizRl7ednjTqsCzQg7DEEJDNs6oSRBNCRIlASqlnNSJFE0Ctz2l5gETLf22Gfv
zDQd3WXbSEEIr5m3YE1eKQmcHRXzSSxNQ6+U2xj3m/WHNferdAYK2s2NQ/kgnazGnwjB5stz8TED
S1ldEIRfHrJr2ZBvHOUBAeKQkxdlLr+XbOFBYudDOjIouXm6XhqvjFXEw6VkkjbCn5bqbR9SLqZW
GdYy0qWNIgLQo1x8qcTUkysO4PQAXPXxW6e2XqORi4K8gKOv4/Ay53KqJ81uL3lRRKkHikn3z8ws
eNYmbe7H003N0q41e21O0w9TlKkbU0PPDvFiJQSPg8aXqR03oeFobV5iPuGGsncgkrDO2vu8Xcq3
/zwDJ/Xy6kxMnRMZe0q6icxaRYuANm8MNTkGAQYH4qikY0j1A/NENhnjhcClyIwzhg6oiRbmBh6a
U8XOCWoBhKVB40dq2B7XtFGhS46pLedcOHHHJyGYgd+f0SJDdOCJSTz/hE341KLbGq2a9+ZlMoQn
DpWIjkWVgen1QLIhFkhyadcNH6PuMZLiJVwhGWCiW9bYl5ksYHVbx/y1+YNyznSHTsbYWOdlBMMu
0qDRIORNIPE8vfha1qbEqNhaiZBzEYNAPKR2AQH+pdD8BqpTgUkDXY4RH5vixgl3PELIRqM07ngr
EyX6v01At4KYx1hAcucbrTw4YY1qsxC4vOMhnMWQZJIw1QNCQEQBQZRtbXSMprwcwC/aSMcBpm9g
Qd171GFU0tKJZPpgEekpBjguCDCOEKoC9q83Tgjmgq5vX/iljSSC6wvvYn2oKpycEiIqNyc5xRup
CW/5EZWcQBAlktI/CAycnyz3W4cFYaGVrgJSOoZ7gpddWVh7QcpILFX3MA+SxYZ7X1Kpj9hVJq98
niOUEC3W4cPahADWbI0bWRDSvCCsuC/O3EGJUP+MVKXn4oMmvVUJj9Pr3VmJUHQ2ZShmTARUIIWX
pQ1TUb8W/lEpqMBU2mTEYem6em8clLbsN1C9r/XDxhfVUMOgJ5DiEazusH+vDQGEBNYiwu6tKLXm
bIVOzj/ezSRpSRUGSdIg8ikXm+YQpL2ViMZmimYrWTKiRkvVmS0epYkht8Q2/AS0YoM3KhD4JMXk
9Gq8v9e8kRGC2ipQKU83WnhYvQjDNfXSEpfY+GVjo3IJAoc2eyuhMIsoUTHI3ckiNJovZrmcmSlB
stqLLe0YCNMkMoEi9VqYGLhwkhgneZJnpEQQEGdLgZRQzVf2MOpmDmHZwFAaNwfFbhVCrJrA1VgC
3QphXcKrJpADISk4UHJpyKLnDNTB5wzEyu364/Tf67E0CtZACGrDZdvKg5ibVeJb34MUdglSVrUX
dqqWMMVTFa2yEIT6cu3xq0SefROPF9wzcgA+nHxZJ9aZOLPvzMqBi1s+9erFXFmanX9MmkAocHAG
tpBkARePtpnyExkkKbL6BPdOIyLComkHOG658+/HXW0DlLUIyeMc0OXaYl5mkQGYMqx5FZjzFtP9
LK616mZgzZ6Hc07JyQ0eKYJlJgAeuJZNIoFBwr4tpqkbQlRD3ml5Okx+WjlvGJ985ijT3SEBQHhr
M5YfCp+8kqlCUx+1ARsNKeOgJCmn2euWQITCixSBhJxym6t5pGIre+Jb8RpSN3yJJCXBKWC8hCSD
NwheyOiRSEUSvEFoXBAgyV9mF8fXJ4qjSvDfMM632ip11ln8s6lun+YU1W1C6h5MophdeL7UBVov
ePqTPYhkAHlD1EZ1u4hJys3ki9ccj4z68GMMt8ytKK6/0XBvwf3f3rajcbBAdZ9cxL9MmWhYX1oM
8VokE5qW7CIkiReEWPpuG2eFc/gVNnFUIoibBmIllM21AQTChXxAIIsLEbKDAINYR7O2LvtmVAF+
VYQdxQbZWpwxgwMvsO6gUSN93vl9fEeUFklUXtrIxKGfDt7hUu+1GjO9o+ZhABVTJzZ1PEvMdlpd
vUNBdJZsgZu5Kk9G6ozr4fnd9rmeOMFO01HmVQb8Elh9oKSAHy7zX6DivQaHitRJ4cQid2ImZFdf
d3hxyYtk5gWeIoQSH8ENMmTg9YY88ZnStWRQ4TD4hFAwdlfPzxZ8hJ2C3T18feSiMT7/NrjgZhJq
j/k7B+m2ODfiGsEu6YkSP7TG5c8X6+/R2Z1nWZKdO15B6B3SnsOp+nwalmiphIZJfqNokyWKx2DK
WMFAgz4FrjTCaJQwvH6/3d/zCBL9CyS6M6r08iSnmWRyQE2juFI871ET0nKOQhIVmaKQeJHVD53a
ZmTdMIXOW5sxC2z7NB0mCfiHCadYrMTAaksof0efs1dkI+qdJVKttNNEAsmrDIJSVXX7vg5J3dyg
DB2B5ITDSxogZgSYPU/IIDBbgHNS0SgkLjHpjaQoZS6hHt6oZpKlnZIGaCMRKnzEB3YGIQIo3MO+
dv2JjwsOdAnrrz0asGPwNjA7tFo7vkmOt1YtTGIl1jz5RgVjIooZ9WLUVkKVomE0FMmiRUANx6Qh
fVvDhgDin3tcY2i7XoI6Fj1LRuwHx6s76+ngf7+VNxr8eX+X0wds8O7octDhn87UDEa3i6vF9j1f
MYhpeL1Qf7UyzkIOSGcPBIkhwQIk1iYBQAAxsgfsGPHTyIIooq5EdcAg5A2CvHLaf6j2LQYo3mQE
xCU8eGzTzXqfnUTC/WCZMFAWQLiyf5zZKaEl7oTj4HUN4TTIGDNajXkMOLBshFFpL/3d24H2RHCp
g5QMiIM5MCvcZI9RBNFiLZNg8gZ5/L031iPdTLVlodp+TzNXb0zYj1ycTieSxIZZqwJlwLR0MGMV
rTwabmVTPnViX5COVUxImcy3eTZ76FoTx7Vs8YIDMbX0z7KIwSjS/5GEoCfuIf5Onc1GkwDogZk4
AOnyOGafwE4PJEXMeiB9rfbt2P8Ei28xQMrddoM9LT9jDFzy7YmWqaRlT6z7bJ6qqEuQn9Zcpt6t
Ga+GaIdURZ4ipPyBma6oqskh9Z5q6JZV8kGB5fI+AjDNCF/wLruVxiaCCQNhT6HFU2Xd5ihTI3Kh
llOdCKDEtRWFHCMwqagGGKpF2BWpMyalq/MmJXUbICkI1RxYDWqqnqYZTz9x95mHoGIZaQSsV5qC
qe1FGXI8BNUVCAlgDIQMqEfWzVbGMorFk3bNAoVccuHve3oZeHdCxMSKtJfYdXV/TCxb0p7jghOx
whqTqPZVr0CaiMRTrpQxZU+pu0WOoFkJkTDDnx5AgmWIbbac2R9ydyfQkRVxyQkj1yxF2+hE2ld7
e4i+8/Du/HlPxgvRKRPpMCFxhPrpAr764KFO9FR6xZIlmcVJGj92ACYECRJiQnxxka3MUbv7r3Bt
LkPQw93+aqBkoQ6khLGJfz8ScRP1XzxT6o5Eb05dbo0G1+fbg8nFkWqJ8pFd5CG7lDhjRx4VzKCI
P0T12U4osbDEB4KIWz0ihS32U0uPDFA0tzHMkHtblSgNFuwwzcrmGiMGfQubGkPxl5APuyx1KIXI
dHVvQIo0fdtmpdvx6ZmxHvRSeqP6qvsnPCbDRTFfdS0MQXP0p/TeKC7erkODV8coLGFl74L5CKoR
GndvYm+/v5nsSseJSXzpMpqFQ1q7uh9FSrdaP0XzvIxBP0CiXO57BrQeHP9eR7YHr08A+7ljf3uH
p9BcIDqe7Lx91XLracIXrrYHi6PewtpB56Cxmh6AZ1eczxpw73iG4Nby0gJNBzQkGj7/cvfkzSm+
mPBwRDszEKdtMzTTZm47GiJ7Z4l0mEFXEbJSyjYq54qiJoHRhAatflGsyCGV7O6/wpaEzh0QFChX
9+AKYl3K2IBGycTTOxkX8uRHauS1OlpCKFqyGZlYLWenLEpXl07TnxZccM6AsT4kKTkGQkRg2bwM
qww88IR5DCoICoNBBcmAjrdZU3DMaFWnelri/MPT7R6KEs0CCqk2LeHSr84imcb2qYisD9G8JI0u
xvyG3GoIGrOlZGZdHyopr6dDLmrhuyhJ7IVokSR8w1qUNq0iiyRGEqtUzVsfT/2xtfzShE7XCCQQ
ScD/vmdwDvjP1pMjwRwmHnEfKp8xfPP165dR/2Lr8uTk/Iji0ivIBAjeukcXwUjaiqaDAAkgRYPQ
atjxAyZiTUs3IhiHzirey//ob/Pq8CoaGyvZ9D0KHE0GlyJZq0HkPebE6bJMsqK+ROhxJWoU5dSE
B08mVwTxSvwu71Kggahf9JDoeEGk53X9GDzeKGdCwOPwtqF+o58YxrR6jGFaOiFFVxhcN6eh1Lb1
OV+al3bO0ap/aOfxX4ySnAnnA5pDjmdPhttv2nk9uHh86F2P+1qvtXYmz3bmpuwHqU0+D30ILQ1G
44J4v4YHu6A0qBc5iU57Bk6GPP7zkyTsoGxAtUdqyTyyeTokSrF+XoPtc1uqXRnkjmWd6mDHwt6h
afM8yYOaq4JGfErgw3L5Hh9JrBi0v30AmhO42X6JjfE2QdoYyNfDVucaIDOXo0W13QAznc2hZQlo
zR2E9kyLE+VdF/0yC8KaMMOjhbNmT7PTiGpzP2rOqS1bG1pbClGtlJ88yxp5Q7AQZxcRGogD2R/R
hA3/xcsurwnWvT4QTXggordivwL/Xm1G078yD+Pt/nZ/MB4OB1PfYdA5xrU1GFzfzS9H50fNMNgG
pMejKyAIgsqiUzIcnEYJFrNANC50gZgFEFysB0pUQphjYA4f321xiVqnjJQMVpo8dpf7yT+swygc
ey9bOpAQm1MfQyMQlBELYpBkyZfKcUkIjD43CBJHVGI9Ulv129QACik2mwPrM4iGvJvH25+n8Pe8
Ejqh5T2GMDIXUD9pp4eQuEwSNWH03I9Q9NU+zzDUWdwXgqDeaP3yaPk7P3ERsHd+MPxjIxKMT5d3
OklFtNcCregJIxjxcKSxRKDKu5Yc0SIg8xICa69PPAngEheLT0gCVeZyzCDM6XG8kudoMwlKHMnh
ZvpQAsMDWJcvCRAR2+d40HTS1Q1ooy1NGAIJaXIGD6RADRFBKRn1SxNSmcTH4oDgDd7qeeO1mVJL
sM7ny6t6uSHkevYtes+4CNWTe35afHgpws2INwgQBy9qPVKp7jGW9axQmFRm4Ud8gvNEVpnGhPp1
hlhFIJkw/Mn7gCQe8jCLmdRlqCRfhftZiO0gPs/tXj73uXGq84Sqs+GKuWQnhplaJ4x0MapAbGRg
VsTADJnlKaLtaELYnMESMnryYVtu2sKY4m0GFwS2cMukEAQXnrHLeEMMBK9rFNByTDgcIltYBUKB
eyMkuXuzm5i66Q1KToHJCRw6hHBmcHMdtHwIAOdrnpNPCfPmBonw4ZJjDWt8s+piQIEEnA5QtuAT
USbBGWoIwvan3f5D9p0HX2RoXsmYrwddfU+ihCbM8kdsIHxp9K5WNHKaHFZ4cbXQjy8+u58kPHee
8L2n74iHEO4gtagEUGdSmfrEPEXrrQ61xcP4mEcFUYh4gRA1XItOPLRHgd5SQV80flTHPhC7QZrW
eysoQ8j/ZYgcvPmCtteW2yMWj2PgkCtD3px0vr+6vL4b3O5cH21OpWFhMv4BG45Rwv7iBcFhz2Km
YvjAY6+6kAmxhodyqjXMkgiI8yBD+rAAynbYemdU2rzvgwWIQcOcZAYW08FY5cElVoTm7NilZppQ
A3BcqDomqCTzzBzrldSrMimTOdv5cImSkLRaSK9/kW5jFsMj3JWNDWesIVHkHZzPT+3w1rB8GLIm
UiKBJCUwUXhJGk6RidgEdnajkxQrCIIVjDc5lOljLCRBTeFRZRw6HRfj6V6gzN1jQsvmed0pbbvV
pIna16dTzR5QRTaXBDQkBoeQ8rqOpopeUUbt6fzpAngbDtJcwtMjyirj8bBNFDfTqYvR3jOfxBQT
1gYhyJK2V85RwkM5t6f+ZQ3DNA1Hsrpzig8dVUD2B2GKxkdVvSlEN6b3U0E4hAcmBItHObFrpG3W
TVky9/W6+5UE3kBSznX3KIIkd6DF+b/sNY52eurMmxev09l3ptuTSW9nmw0lX83WmQ/vXMxvHx93
erzWwPNWHlFRvnqWuxWVAtMV6egNtj5NIN0QyOfQ5z9BKLTMdPjtFoq36vniWKdqy/51Zj/U8/L5
Ax+lm5xy68LTD7Aik1R1eOLtIiSAe2qlbCeH08ZqJXWdV8VWMUY7Ydq1HPzGA+3rXeUkzqw3xwtG
V++3HpgMExNBGqRemBNjEfIKJ+HQhCl45euURKRcRLQSJbAbkiggrIG2mE0fiqqnuKSiEoAw6brO
ZDPNRnK6A58J4FssNDa02U9GTlLXKgijNxBvHKKwcP6lp0l5aDz7j5A1IKTJNN0hgx/w6kcuP83Y
594gkM2ozjqSEPoSPedVlLeW0kNiJurBIKgoWt2EgEKDpNeb1jWDez5V+sQtbxQ6BQ0SicERVvWB
MjNmt7iQojc4NW46BGuD0GaRkMUQSamSuIxwddLrcYL5r0z/m6m4F0QMWxnITCgrX9dACSYER2SO
/joyY047zqFthhh7IRqcYvSBbRAhXgadGTMP4d5QaAMU0/X16vELY0GdN2VYCCRpjQGFtvpAq+3H
zuMLBMFhAnFZ96UGUpgCn0o9ltrUgXJQYJQrVdogtQrerecYHg29dBAeIz9zo/KorHdqZbrqqBX7
kyAsyAbE/YrftHRgnZ0QjItw5AACbNJl2ecHMvXpFBSxMdXiJG34AFMsMmlsK2EshM8dpC/HsqHF
eIH0dIVkw8CvsyzX04+rGz5YRZS0s6wg4ex+j5+OwADrTqLukX1bdwu8zSEN/LNDh7jpN8C6a1Qf
fqZBgTR8a1xw2jcNDcwACCTQ6fRSITL0udyJO6fdw7WDiSpmHjLf5jJorgO75X6hNrmo6pdckl2D
yS45gmfykXyxKoToMCFZZs6dkZfSVIPBLz5qRiW0PFSEQuR02g0kVSNW7TmtrRZck5yEcj7WGfT8
Y/9h99tRYdoxVI1dmHqDjBrHp7GPdsMToxKVqPqAr+uiOF1YNx3yAODPxrIUqRSVgm1Ki3g2kQiB
oQwc9flgNN83RAOinpY0dBDhaE9WLDPUkRTd0QPxLXWKgUlE8JYwZX01XJEFzjtZ/NKdYkWny3eL
NR+PLH0/ZU1/DcR+wFnzf+KyGCiPiohvNjR4LA44vR9T14XTFccwdAYbNfMrFElKQJdc8XXyHxw2
sbCyo9mbLZu1iRlyhM8zcZlWD66pSGBKTNFcbqtaUb6oR4NNWzxkUenqxXpXh2GbtNT9qn8YnBja
wXRpEgJIQKSaJ2MYETQKEaVpHvxkHRbIR1AkI3rB93C40btJajGxlzpRCbV/w4UGAHE8KL9vylhj
GiuyyZN9QsCraSJxUoZF5AsOxLWMWiAh3BR4dfKZEDSmTm6iPAqbQZE6BqnqpRe3ZtFJF0Mpt5mn
mYRUzUUPbchFo6JP1n5hKCRKUHKNtOHwVEnw4qC1HG/2YQmOYqO5IBCCTE6HqzN0Dh9QATxrQBnr
QCW99fyAWOtUWa4yOvlRBGqZ5WDmAvUCBvuUNgF1KhFSpcma99ZvyNS84EgULgjE4Q4TSPwWSpKS
epN7XYCXqJaoCkY4nexPviaSJemWDhzywEiSzESTzUetsrWFgLyduglVsQb6QcxHvj7hIwohTCIY
Nb7kFOdKAHXF8kviiADiuAlnbY0khuc0PK1pJKSQfC5VmCfRM1WHHzfe3rvTibaQBeFZ3+ZKkVYW
4hJ8Jc1IdlWK5GDexEGWaJLgJs+aXkrQlkjp8BMMuSJ1RUnQxpvg5A270a9rv7cZKgJwig9/bfhW
zePttmRklimtmFfZ3nCgt3ERcylwy5H2UQbXHaHxq2fq+hfKMznlA3lbu2BYfnFnggdFaX0erV6r
jmDrTe7W1lAWRVACfNkeUr55Vb5REvSwf/fymd/5+Wduv42m+lUyuqNeRlMq3IypZ3MKh+38G59A
Z1L48vgbJMtvO18iHB5yaJACQoygLRZcZepzn6eqVC3XoSGWYGBSNTw0wITwWm03JEwSlXoBD3Fb
eLSqyPZ7qsXDKdv5GKHlZP6rjNeTbJHeU1Lp6EuyVh56VX+EqSz1KUqe/PgVZHKDEhgSoCNJmgAi
5w/F3oUWRgQ2CFlLmkAzANWiOrFooDYPScYvQUYrcZjdHg64X9kWlogu08ad2LiEgNMMWr3HSKdQ
3D95vTfYgyRlisyqF6tp6lq1bEflBllp8RVfEKYLIKyZYKvjY1xDxy+7bAnldMnjyeKQCS0k8/G/
yzrrpL5b8uqJRrbfciiqPvFPSs2Pfax0PuYWRD6fCL/hRHMYjgoEkh+5kh/7eHW3cXUsv+YxALIW
dBxQ8jHPaXc1VTJ+SRTpAyk5ZN4YqEeK8LltUnflMAQe6i71RNuQGDxw+fvyKCYePznoUSA/8dSc
I6BuxqG42acE8XKBRSfrh2w0KvKQK8SzL8c8vrn6eIaAF/bz4McgrDIKtAqo27ME4lpLIQu4ZQEt
srgiVsd8Pmlnii3iqGoqVBSl8tzuK6lFCsRX3/s77yhswhyhhCGohK53yWQhkhLWyGvxIoF9SqcT
rvymBp2hfDVHyZy6LOeWU46bZ17j4UpzVupWnbqMp/7iiHHl+hdAKDXXRfBS5zwJISt2FZSR6hJ+
LX9XQ0SpuqSyu2RAhC0aJkIdrYa26Jd1UJSlnRoXH+dVZoXeiRKrF5BLWd/UKbR5hMhOBgqLt07w
SSnnGUbBL3mNebVk/LCoCVQuZzBVamfB1yJv+MKckxLJ1wsXj+9+gsiUhEvEWveFR22njsiFkNeA
4Cyhq2qQiWUqYYjjhoalB97KIgIoW5jPeb/U+0QWqHfLbQasc3jlUJzOekz7IOd7VUtuakZwyOdP
P879Dq/8/9GhnjgtcYzQcaB1HpGxKl0qBxgyEZVGcpimpYTpVggXLRWpRPB9KHUpKS0p0iE9Zehd
LH+8G/36/MhTOFhLagqTdmDaCYUlPzN3qt9pzDSTUrPmojjXDKLXqSqpkljiqEjQpIrEz1VWSCxo
hD574TMG305SWcg844/KsVAEUk2CKVnYqArc8AqEqxkjJc198sTUcngx+qCOoADOKyK4NbXUiKpG
o0dqXhLW4jonMnPFrVCgDv/d/vPZ/UijzPTk/YJbccm1yJSah5xIcko9lqQILrW/xI6NfiJ+eDH+
EgJlpjI6tQoYhRWPdLhHrJPL0PxK4rLOP6yGA+kgLRClKTFs+X9e7osorJNefQkHOwmZmKSkvXLv
AYHCisarRgpzK49ycTUVMvcYS5JGtvZKOjvKd/l0zVdpv+KHK24w2n/qcd3WqXJPEKVaPvH2sdg8
8JCCKqhZmI19ypbqE40o5VF9wqGkSxT+KATeUvFGwN2MNMrg50+RDo2Aiu9PLp6/kCiVS1QYNK+t
nSwPjKQJshYYONWEg9yoSoa51QRWagqL1rau+RZWeoErs3YI9S4V5HL3fnww5f6w0o+cUlUBLyLn
nzWbdgPKZ8ew33AQV39TY5vjHClRMicw70bJlPp5aJ6OjBCCbnPISs6JpRMxuSAq4rjvoAC+EoQY
TeR5vSkzkTYficBKUtuOekcBbb41NHnAysB59d3N8lcNigx5zDrAInR4AJMKSHiqfzPDULRbMbBM
LzrzDJKVeYaNReMVdhn+wRljgfdczT+9vi+XI/Q2xxdAM1ADJaC35mmpTjA4wcCG+EgDYcycGNmB
cTm94Q1hWGVXNEg4azqlW7y4AJtPGHY2jImAGiKQ5AzeXJWG0hIGhCSTuNAyc+UrMCc/J54wJ2h8
GhKGZBEkRcULAsQx7Zuf1bcGzMRAbxSQhBoVK0+BePkACcgQWDPMs2588MO1Ux607XT+w0tvZ3PJ
wusZFMRJ1WSJRFSJMvR8ipsoh1d7ERwYgkiNN4hLgJQEOAOfTOF0SphE/NRe1FCKgpIdSx3T38s8
uq7P0XKj6SBdSN9lKvBufvtFKa2/7gPQhGuCwZuLPidn8FAS25BGiURmSm+KFm9e6aBoKSBliitn
V/FQ4VSLHhu4Alp5TeE3ychBix1oUw21GRpXECLhEheOVZ+pXuLXp+dc1V/1NTpeTlrplRH2/nm8
AGSLlsjO9j8B5XkAtVrPcIHw6AGo1+uJ5mlEI0oCXXyo5wRnN48fb47Ys+V8Avu33tOFFJRoHRVQ
VD04y54pqYGEbJ5TeseRQHYZWcp6497gRbeewYUoONbnQFSBeyiVkEezFF6LIYT1E42ISlRvBuCE
hAT3OQkQuJG1a44eEkf/oHLhkloOAoRhFzpTAqi9+Vc+x9HaMVzCIu0HFV73UaT1r8994YFpemc6
aIcsDIDdfOEUR7gLnmQdBUkEcdCZIr9I6YNy1FJ0geAgaVdwqqM1K14aRopyrrc4XJFqZz0iSpwq
rz54ckwaFbQhwfFGD4C4PIfx05w8cNLVnykiB8yQCpyecH9YzS7ZuXhUG5+TzMk2IF6PbfQV9dis
Sh5zPw01SkBg2xIBYR8LWHbTsmvE+AmfQJDFgm/DZx6QGY5Zxxgoj7K0g/XzcHf8laBsR2yuplHr
X+yOf+Brr9VCUyhaZaXzQ7h01hSUssa5sAZ6wkjdqp47h4mkpA5UH6sn1eu+RxWsmJS6pLawsU3A
Oz4xerHZZ4jeIAVFQbimvODaj1ApPGIA23gBdey1y5MSAIN0jmFygQE9jYKtebwLQ7CQtSSE1OZ9
maUxaVtIoXity+Q/Wvz68tl1SUHbSnxjuFk81x0ODXc2xvCpTeJi6CU8v/HHrEmNrQ3QzdSJhmfe
pMm+4vycIcqlEccaoDhyT6ZAcmwwImX64r5dXnCBBjGAWxefppvrVGoVEufS2hI4sHVawqMWobF5
Aly/nyxj1lS3Ptn6527b1CQI3c3q4l91WPdZ+9Cp2OjVcveB2299vMzv9NfRhWyQKaIAaVcEQAzE
ImNCGhIjUu5MaLMtvm2DI45KiEZRwx3Ncm3BozZ5dGWljgKKhvj66MxkwoJgHHhIzIAAREkMSGqR
bklIkpqq5kF2RFy8H38Bw6UUoq2VTkhz0ePyjqWGj/p4vFUzFepH1qnYp8t9PsWSNyR094nqG9J6
BXWaqzFJ0zg+dIphaOLqZb+wkgxbotAAhZSXUUjRgruGl0B56/E7P1dNC+ucBU/8IMAPjQ6X8cOz
VXjGunh0nH7kY91ubmrUKkglpWLq3CI+pKTFW20S6L5NAC0PfPVeeBtJInfRzuSLFJJ5sdtf7vX5
hiDG1TODNnzwMBjuZIYCwBiISLVhMSP41r2D219iYiEFgTpOYn6dT3VOOZMfqi5VS44FySFKTwtu
fr953m/1Bwm1EJdSz/9nMvgCCruUFLzof5i1ZoPTkRrWLiMsFZOGgyi5A5GeNSgr3ssFi49PtcPA
nRhg7S2g5EUY4gTiBQcSlVhgQloUlQCOtMBypAQR8KNwmgbWoqsFrAVqjfrim9XHgBZB1HLOEQ8T
NJQpSHuwDKJxNk+jeaIMBkWDQUgZinqIEB/PK4DEgODaQbQ8xyActrgYca17tw/0kBlT7DkjaYmF
LK7hkPX+mPT39eunOlovY+HxkDSPSUH9rQkZ/s76uz7yzLpaMXkMnYHBu1poJVVCAdHTcsUugviJ
e56sI72e+KRkkdGP83XqkLgmrEqs50L8Mg6ltIjMi8zPv6ikelZUntfkyQMSa8DqSMwYFS+SZrzy
W7/xyWzWjX71ncyfvI+HVC3rFbe3IgWcgXo4iCas+fjnt+WPkFFO6epmGo8PRZLa1NHFc/xomnpE
eltmM4LtNTqlSyKHwcK/UcWwlSp6xAJpCunRK7NJwjynzG+5ZpYUwp72bliJ+jxb9BPIMlEnIeKo
YY5AqNbzDpgew6XWgxTiqlr+TYu+CoJZN1VyXFFwQsmy5eXs8SVPN3aSNulCejs+Wqx/JjH2OSyA
jUtwUud1T62PJqcUH2JqQtmKaS01+BsRSE8ZSE8UklS1JNgSJWWSwVWDA2zLSDHLUZ3Q5NCebrrz
CfA0pFqt3G6XtrRy0M5aHhoXnRt1ozT2khlRascLfSUhDtmDdGwPYUgELULliKz1DjqtLsNDmcCs
jsDxku3y2zs+eG6BbeQliQ2fKCQGuyr+JbnQxS9bX2/On9+tr8dfdvjuJKft5eM2c1nNqzNgzr6r
2MpelrQW2cLEwEfRy3oHD3z0XQqwVltlPCSo8PBSq67Srz6fX3wWucUOI6fg8rQE19zwMbogBCNN
iTSnzhpffmiIzRhFV4VeQ0FGKVUiMfMtPh1Ws+rSBIfDw9b74b/X96MP2VBjMMIxvlyOPqz42J6H
JK8L2uhEZHMwWB2XqVWsA/nrzSE8EUx+1SwB4c2YqF0SPAxwgbDOqMdYzwvDvDZMSAY7TyChwtaR
sHEIwowmOzCZRYQsUUgIAte6pslo6jkQKNHkBSQX5ASWT01QL0R7Pu8N4RhjxPVmk+4gksFmreLt
0rYy065rsteQv9kWi2AuLRGRIQKmOgMJ8Qzoda1AnSKAxCEvCTIhiuze4nTy5PthzmcMyzZFEl9s
v8ORXkUur7/AoVUwRUfLiKQpNcTU/bCcyvbaWAOOnhu30rLeTHbArD0zcYMpIU1KvMiANy4y1DUj
tU5w2YrCE30FZtosNZaOF/WRjzhpkvUJpN/nC7sJqwujZnNAsC8xMVg6qGQEsZkZ0etJyK5lBY9Z
ZsAMPuOCMjD8RExO93aoQOPADKzahYB3NW9YndhZYKxeGczgkjEHcwfeXOw9Blk50wgMbLBDYPyB
MfwWnFxEfyEb3Bt8vOu3yxll9rCTqhkjEODwYnEJntWa0lQQc8pFjs4H4o1zkpoqnMKGbIMkjfkq
zGM5MQ0HwaXcBTKwUFY8ofu23Jtm1kHhoC2XtOGhgM25iRjH0hrA4EAcVe9pF8GgCUh8ZlvwIi9y
TEOUTFKdzL0675TY51FX16Or3gdfOdaaUgSmFB62VozJBPo1HUhTHvLwdmaaUaVpr3ukOj0ohpwc
Npfgx863k9vcwssIMNPtmXSEDB3YIZAY/0D4pJvQOqLJmMdx+uG7m8kHdxbiifSA1qiTJuZekepU
RIrJ8/7N70FdNKlHbewugmTPh9gIMs3KR52W1TAbQwTJbvLxHL6gg399fVb2vrZe5nqrFhPgjUC6
eswWVga8LLLwSCTNLIrGXv/AiBUJI1mgi+SxlmITJJjJZN2YJDBKpY4epWsw/U1K4DlYg02DCAHH
gdDo0KON4J3Z4vJ0eTrcn5x8iLZBAgIVMDNPUqv/kioudOFJSPhnvuVWQn7UoJaDIltDqHe0KrWP
JJQK5cIbPApJYEKAUVybG4LL9vvk8vfhla6vVOXO9F0G55Q8rEXeRocAtRBNHJOf0g6aBrlRHAIK
qdipl4hYCwd7FO4iAAlzMCBFQFqQJj/h87ulvkZEEJDoqoxkq4lXy8KGf2P9iY4MUfJsqYo64jZY
ZS5vLkfnk1hSV73/eDN+3/pDI4Id2u1Nnt4MDD/qGZ3HBND/CdE3s9DqxcnwO3VKVC1SlJFMUR5L
NSPCozU6UQmDG0Hr86tDJGnZSrBS2aBkh3NNpFTQmULZuNwKXssuAENClEhY0s7cTfBI0jSL203e
riumm0MbVKKGkwwJZEsilIsn9SVcqTSTT3Lq7eZBnF94rs6PI/zEyOkgKnk7MxGRwpthjqecSqdm
Y9J9UtoghXAduNyUuOqhUaotD33q2+mpxzqto3qpVZsZfpvzVjP9kW7VVtb1GXoW0p+WY53saRvC
QTSzqxvU5Ul6ZjqZ4DCdASG3lhE4LlIA6+xG+eu5M6UjVArJD5ID71fr32jLTstu5stUjssLoCpJ
rJYtHaH9VlV2o5zxEeib7TzcEbE1AViapzSSGo3WsomhT+I8qhmkgz4tDxYjX0fk8ZfOSRc1Wn+9
yqwhaTVqgQJlCh0ESMEE84wRD2VNsZCq6XAR1ZqPXnv7yrZMoqM+dXCL7tk4VB3TVpyLjnj5TeEg
rdQuKoCiQaHXcDUEaIKVxS92O2MCH7Llc7bgsayMIJSWJBrLJ6c1Fy9eAloXTVkkv22lxEbmJ42g
rycBkQlWrmx8uGYfwYt0qXBg5kGh5/CS1sepmPpaOPkMdj4sZN/DDSTiB5aXh0lZyygzT81HnapS
kSqNWJoir6t2YPir6pNNuHsEyzvTGW832fld61fa4zlWpADywIZBlAoGB/6lY9RMLOMlCDJQ3EjS
pMCLLEAaE6i20rTWRqf0KneES7753tuoEoxgERhegVGSzWXujf3o2+65H4K7zSCGEvhfW9+mk5fp
y7erI+wHX/jUXmOWTXq8xMKQh3f1lGgsDFZFayc/1QKWS29ZOdGBskJseAsBYU3oaqJSmFjc6+aj
zCoa0qYXhLh/smZtr/L4QjgoUjNNRfButn716lbZ5+zNri8/P392ZgCCgST3HhUo0xx8cW1z8Zll
rzbjuP+IjSjyQBAQQhTIVIqdYza32ktLdV5VNaPsqVKzyqx/SPLCRFr3ai6nydbi0/BHCOuLVKAk
ICegB48Xrp1En8tojTIsVp5TM15G2YGxvXWMh4aabhY9thzo4zky9w8/zid/QJJ1blpLDZigtgzm
KRV32mc9zKI8ry7z7AsWpIE4sK7wCeig+KBDh/JwuXzANbIQ50V+WPz9vWPb/hDgm3sWBnyWfLs3
GA23h9xYxz0M3XsWVvf3V7d3i8sj3ShGLdKn1VhquboeTlsCqe0EQocagAOVxt6oBzTP77npgrA0
jubEKAf+xidJ0JIQQRcHB+tVuJb1nD9Qo6P62bwnlM1778zQtfABi8vwTldEZa+29B5LXnkJXWYC
DSqND9fmbMDrwwfDxbve43s6qnaXaBjaFvpMJJJQsDt3KM+VaWMsAJC05RMY8njfKg8zsxPUUQgi
aef6/CsKEMiwCgKk5RlQA71/RdjJ+e7Jb+guaJk94LmafbuUemPjAkHi6Esg6lEeMo16skgOMAaS
AyVlrZbP9uLF+dWEkgVe5YT1ICeNGRr78LVBBDwhQjwQgjQnCV4PWPEyFKJz4H+v2f3+X9yoh2aP
x1ym1x9vj6dvL2K8HZ/cPE+3euXifDJBAf0qZQxMVDywqebqj+VE04HobiD6BDL5/PjyARSH1jU4
GWEAO2dPpJ9MOOccKy7vaaEQRXNQMm2u4SMMJNoSPco5Dz/bwdAQBkSJymslHa2pVqNqDI2WNgRJ
o9GeTWNonOAgxGptTlXTgOiHJzRdbdEs7PHTjbaSaK1ug1FLeIG01j+10/afb3oZjPpcejja3p4M
d9yOHQs0WE+3F8PhKtc6aSyPqUjDgL99TEPrUPvAmBEg3i7E24YnCPkCOTXupUBpnNqVbUXSNmmk
NEtgmqU0Tn21Qy3idqEzq5pf35mfFgA2JA2S9mlNQcLggVkcZtMTnLXPZg2obladV3fpxAVqSvl6
ckYj/UPzjP58o/P2lA9QjHZw3N288+bW7/vH8c2k/zx+PCqvy1PxrWkaQmCZfdTNuTROC0wT/S9j
59qcSI6s4V9ERAFVUHy1295xd8+lZ3vO7swXYmb2LDbYYBsMNr/+PG++kihwH7vDinRKpZIK5UUp
KSXlRKQQMfnj8aqvHQakhlZKkxculBIJ6vI7lgi4JFFvBIX5T0EFJlKbytBVIS/0isyvVD2UtgyC
hAAGgLaJztnp1gpcfXscyQYBY/RpMhMriwrlNPDI4tc8cPSoEU7ofdz0r9bq6bUIAoOAmU2AqFrj
Xouxoi1jQclscAP0l6bNAyLh1rSRovGC7OFQ8nBEd7DxDnf0Rf1j82EwGXC9cL+v+6eR42Pz4fFp
Ol5MJ5OnrxJccUHahw8KHfOEKxQiAVgQooUlXosvKQToCEyr/CG/AWQHZLc+xBOqSkh/N3XjP9Rz
F2ziGpfJBkEcoBwhVGnQjggU+9e0xzgaBBqQAswxE8U61PAbE5imTR4NxmQKSchzHJHnQWH0gBAL
ho+1ghgTQiA13/t9YKU+rkuelgtjOIy4autJNRpXg+ExeebtdNOvBpv+F5/9cBiq0f6EPJh3zPRB
wIwAC2VINDUKWQ6bJ5Es7fvNsyxGkqyFiVS0aiwgZVGTM1+4d4oW3BZGsxcLG3fCcGjMNOK/pciy
AjRSxAUE1QlEREBodssKkHaWfLwyhGj0aHzYlIZnJPmu7mxPVWdb9weT4WBQ07M1NafiH7f++OVx
ej1ezKsvyVuLqlBobmxaFKRA2hW8QHxEaG9gamZF8h5VGlhtXCazslaDzSUO2SqlBcOHFGGgnXXO
nlk/mJ4GJbuaPCazeEKDej0UhHZ0ywLTJD+aiFYyh6s5s6kHHgyfzUramYblmvP2p1gqoVEJHje/
o3vaU8OB5h2OOQ1Sd50PZTocN2/vbrnaXA+eX76IrWf36fAQqZg4ebviYBEbfYbH/K5seYBTmj3k
odAExDRhXAIpyFXIks57hCZQBlKYOLPFpxn9WSGNGb9QxFF0fmy5joNsIWImX8ocUWgUW+pD39lL
yFTv+jqFwKn6bM4YOam0W7vVIRnMKtroAOUxYmAESWEnKAVnXkuaWYIkq0EgeKhG60IkjgR3VnRc
Fj1HjZ/IoIuZnj3tL7uKVcZpEtuQSbEe/EUS1YjpkGSNXjIKY5FEAtB85p7OM1TvGqqVxPVYmcJv
NWYQKrMeT+J+lI6hur15vhtNsIW+6G6LIsgFgVfytERRoLAYbNPVpH4EI5EdSAhLBsJeLnGJtJzn
iy4gXhL7sqsM/gjHA9MVWpqcQAQemEadJxMPkFkiHwYMCAQVgaOLA+eo/rW8IBVmjP3zPqvU09mX
3ZQxPcJGpdWXPzL5LBpEgAa5W4MQhHcEfnB6JmQIfMO1Iu2kHg2r0Yk+XS6aRW+x3L580VwdTUvT
21j0hBNNKxrkSxHCTHRzowjDkIQWyLKF2o2vi9Vpe2kArrRGyCxQndECaRbDkLck28XsyN7k2/by
WZcMixphfYgU1rnuykqHhrgtz66b0MY3Hx73V88fu3QxdSx3IWIWO9MK3225b+eFBB4hekQtdEhc
IlJeMCh2YVbXCIukJoxFkLyajbU4X8akT2huntCu+4VuxQIJugLeIeerGzGCnJM+VwZxT8IITX6s
v7fV8nnfn/Re5JCowQW0svloopIa+lhPs7IGgZJQi8QCY5BBrEgiD6GxYckF4gDhlTmMSzliSrOG
tkXUirSRKApGPwvS1aJF8qxFgaK7N11CSYckZLEb0mr36MIMUTxbOBLA0LwWSb8JUU1ynoIvbtg7
m92ViFsyDQ8eNBJOrxjlMaNoHDiIcWD01fEfAC94+qU35UIPzbmu7enwNrUH1Td667ri9OYxUzGj
wbiSsdTRnsvxy3xbb/e0SNe7ESIlajNP3Htg76JkuK22SNNzo6PoyGHhJb2E1ez5MJaAKXgATUGM
O1+akNzHZVXQW8xjd1gfHMP+atx3Qr6haZqiJhM1uqRSJFHwUCjxH0BJ5EPZrP9nUYndCFLm5Rar
Kk6ES0PSA2uF8SaWywwGd20W52OOYw9dXqC5hjMnrNfThDIf6jdn95c+H6G8AOJ30DDgnpuoR9u0
wMAzs5nhZvdh/AXm6vYDMJa1zWy0Od8NN9qpwkYRMyIP/fwbvMfs+nrGxcN58ZMst2376XE0/8f6
jk0pDGwHm/MyBCZutjZLVw9bnHxljbporarDtQx7YU7ztBFwehqg+bYgjlpTgQcXf5fJOX49nurX
g/54MJkw2mXG6mS2/HHy3E53g/0+eiC4wrxLXQUHEV9oSQTUscJHXaTwC1wDM5lx3BWZS/McFmOf
kU49Ip9LNCQTiEsEHjEnxUSmmDQnY1etmYM6U18kHLgqcKJwCxA2OuBpbUvdWx5fw5pJ90E8RcL1
EX5Zc1IQ/6D4Ou0DguCFj4yQUiwNkPC45IkDDwmUCoRdYBRzJriDO77seBqLOnBP4RZPp5FSzBYe
EQr/mHnEOdl47IwGSSaYhdCOmDIQ+n2DptHw+8SirEc63hpWGvbbV8Pzzf1+t7vvjXRAIkqOCoHS
dvdH6yXmJRgGorbPcblipnhvPbi6r36qUYG96EHJVXgCxAFqZ+VpHTWzUky3uJiPqMW5icIzs6fm
I5mVFIdlAWEjH+NV1FmcUEZMZlFnLCOmsCHU4RQIaxYBgsd+OqgLamIbDm9/6P8P6Go//8ojUx3Y
RaqX+QUck94csDc8TwjAJ9Jd/OMhjOK3sJli1Hsyh+AsFMTr5IVZwA01u1PGHWKqPPOmNZPgosQ5
MVMOZxAFQsb3uWR02nNyaRjWbtsfaTFj1J+c2EmP1w/j1ax5uv61nG9qXoFgILZ9Td+YKjfab/8h
5WB2MF2B1jUgGsA2P8zb23NIre4oLCD3S0CIedW+xGFgnQGmex497swzQOiiJkR0r39EN3WcX8fU
pMx5Q75TzC08gjFUgm8WQwOhTrjiAsT0L4j5gkQTriCQHfKZ5tEVYRETkxMWHUgakMbQkig53asA
S7BWcLQzpUFenqx+vrm/8hYIvRxDTzFDdFLiB5DwwELTmE3YfhDPeVhKBndPRXYjhm/bW/1XU3/B
Nc1kzPn5435/3D/hmuVgP9vcbh6mMTsCqxTlYoY5DJNiQARjECbNxXaqvgZ2IJrMI/OGVEJQtTsa
yuOgOOwnjj2B5ofZ2TxYVYeRQ7aUWSn1cXJQCIIS1uoqHAMaB7G+L4gltUBJKk6ndAeS1xBTIMSh
wZfny+mDKEdTn5CA6O7u4Xw078ur9/vpMDmdNBAZxv1xVbdNU2EVnyyfbJ8G/Ul/N5x8SZ7gOuc2
jNoit6YEzT174BS/mBgokkq0Woyvir5103pRA1GxKIJI+UZ3jYwQVVB3vZvXH2k4EqN5AcQMC0I7
k0J7uoWNw99u9hAjYjfX//hTaxL/nO72Eh21bge6jYFCQjBKe4O4+Rlkup3fV5H16cyA7lXkztEJ
1yqyFjEaay24M7joVZObp+tZb/plDTvQvmkpqUz8wf95bo/ejRgQ1Qi03QVCmxOUoj1+BGKG5aGf
A5EFQ+iTpgKLkECTRbu9hGSijs/7CcU3W6BP47wr7SU5CvkktFjMIHNezMgWPaQ0YQ09dZ4u+3Rv
Gv0bTyFi78f7MeshhcAQ0iS3RJmuXWhiH6xu01baLOgpkob2DCMNQGhnPXmqq79EuZKjrFH5ndRf
djzWvKY8/XX29BMc4fD9YtevTlf/xRHNoF+NRvWgrfrD09X/x7vFpFpspl8Ork5QkxqhJhAcxNCI
iduleDapTWpymez5mKaYpIPAojTTc9mKNlIEEtJZMiWTEaASytCDNE/TQUKoZeoZQjAoeFmFlxHP
ukMnejmol+gQ3pZkSJMAdhGN6R92E8QwyuQTDLlMkM0OBxdCyGtSQBYj73RGw9NlwqDGaIIeZNaO
Dulkqn4+vBvgi7GafkmLyCGMJsPiCU/p7PTVpQnNXugDnhd8MwoxyJ2Ow3XnBDyIVSaJHDR4x/Jp
h6CSD8r4BShTEEhnQnXpBllIBOqY5XOZKJuLM8gjl6/s4IO5YmUKLMHUAoYm1e2XFkZLpcUQ+lkG
TVcLFhJFtHfPLsXs+NwVSZO10BTKDTmuj39kMiwk7Y5j7usPm9352+RlAHwyjpm01ahiQhbvAOby
mv6psA0Hs/vN06iOTg6qUKNJdzwO5gmhd/1rsxbJrYChDXiBWfsW+8TmrNU0uSiXH4aK317/ffCc
JXUxu/9Fmj8mek/eXgx68ipxPWYcQ/iBxGTnmDny1K954wgGYwQDJPH+vWqyL4+ZpQvR4nkEDQKX
OHowcjU343FJngqM2Pp6qqkS2AQm2rV/za53qTOOy95gCljpaX4BP5YKzLBm0sf76Q+3/6ra5spx
w1gXoMK0MJAH6mZY6splC83TM2ZHqXv7eKPqUeyeZobzpOQ7Gp6U+XYae9JCwcOIcLJ5tuAgClZF
2fCGX/HG1LvR5wD/29spQhAv59zwfKowl8JTdyzsisvjd9Le4e/m1Qgs+LuuJsN6VI3a9tSI2za7
25vlYpqNONgNPhPTxUyzTesSdaJhGX+xuKNTmwnYDG11dzZ9ur+8WcvgI63trbdyO6NUfvN28iyr
FDsJAwbEZkzXmEEEKJkXNILnn5g4IGUVRjeu0g8nAXS9KdB4Ysxs14M7SvqmPRtXOojTWtE5S59G
tKshzdp+HWi+NBJWKKizyGlqf/3zkeHCAM8WDIyHHjQ/ivHz6A7eAzcHAmGptcYJ7fC8evyAXgUH
ujs0RGbSGW6UWQoHd+EUYhzE+GpdXzhfCCBPqZFPBhKI1k/nySWXCO+wLDL+y4VQpr4mpqiAfAGv
8JHApMF9i6JHn3kLB0ReLs4enxOTJ2VeGD6rcGhPTojdPH+8rvGjJsHaPDlG534UmpML6GqAqiEM
9GQSEC+1FETlZ2s9CndtBb4tRzFR0Z3uUjfRb+To19T1ZDw+Wb/b3ze75e3tbPqFbxW7xmYL4ykl
2LhwshH83q39gZYWQU60sImdxkZdPy8z8vxiEZNSwZHHjGh2BGp63Qd3E4GgDsEFUNXEry7bzUcz
GmldXqOZoTewaEVa1lpReiq3OIkmJCkgxo10dBaTO6S93eL9V+7d0eT4VA4HdZ87M/unTT5ezffD
uwaneftnFSXiBrcSsfawqgIHoRPUtVdEuKGcM04DdQb0iREsKvBQMs/SE3hTb3+mD0XciUU3ajQf
wuoVi5gmxABGmwBRFkD3ifK7y+ti2FWmBSkgUIK2B7GsIWgFAYfRoQMI2QiPzx9uf+U/CWF05TEs
SWm0YikJyTCVil9BFkHTzwQrkDYz3hHEdwh2Om5p++NmgtvQcDIcVUzatCcrDPuH8c3kngnOz3Jq
of0h2PP6YvkZ1CRDKAoCIXCtNzlINzkKRExQ7kTzQTmdaT5a31ocmI4yNk0gmfQ8pk64GbT97aUp
ZRoxbCEflPrXzfwzMgN5HKBHGaSAQw9DEyaTAJIcO86llertHVN0MWfjDl47EC023u7u3YjIh3zp
pDSLEFltsYHxzIrxbXpEc3dUVpCjqdpRVbW4flSn8rNdNu203m3mn5OtaQuTtradCaR9racgA0Qq
rW/cBEiQOVeamwiwIDQ4GxFXT0q0vOS+lQXE8Dsu7U/La+RR2hx5oM2JSiltz1bpBuQiCCDuibIk
EFOa7Tgi6KqkrrJl9cRNyutsw9kNPE9xw4nvK6jqZGToBqZTGA/aASsh4fPRmbkZNtvpQ294P/+s
kaFbt7Rx14pf3X6sP7oHKJ1A61OjaFAaztAtCCz6p3lJVxTSeuZpNWOECg8Hqf/FddjKNGe3F0Bd
qIEn03BN5Ng+/ScFSHAjB187FiiKhZgcl+BRaxkQWhqovuE2LGg4nanJwSf+E6Y/zeY/07KYew7g
8DK47UpDL9qHV2/JCPI2u/djFf4Vvze4itZw/bBfn1i647vHx812/DT/rGmTFnYh5H2EZvmiiOB3
GJ9g/WNIZ10kACQxfmihNMoy+xvab7SQKgQgyQAKACzZkpoSy1LxYYGnCsrIJNQGHQRA8fsfl+35
9Z+WCJSPgztuayGggxcPYX0QyELwYrOhyVWIlrsJk9CKB5xQ8NnN5TSNvd1HAHn4NnEGp7OcISsY
UP0+gxBt1zoZZu+v72+3w/Xd/PPRtjjqgjImhakBlFbCowJiWQ91EZ5Zt5Zf4R8C7NgjkJ0E22i2
GjrGpmujUBAXbe0H7kIFs2UJ7lahvNI87a83+842RG0fTGd6ma+AJYiR1omvZJm4dqArBZIDWCYJ
iDqY/7BUru/uLue7fx9260hFDOtPaZr2Pq4TQNFKCWsdo/7kCaPZ/eQH5+muaigLJ+EvGLJKpWig
7xfn+w+TX62vza9wabtBw8TKFt3m7JE5o83XtsXuia5z1me58ugsJBSItQyQoGxhm4Iw4tG4J49k
4tb7YpnC2nW9SRvOKQQG3tXPmqaVSuKIleb5jCl8nfQkvX88e28pgGTkJSA7KDj34CAElBmXWi3p
ZZr/8AGkkO01pFgSXWe+Z74cVE0l6m48q5wXUs2KhjBICXT83yNFw/rEh8NSxMXSzWTStG070WC/
2+NUL81z73pyk7t0alk8s4lLbHXYa2TGbgfeFNlhdFgc3gKuBnefd8tal0+VYH5jqbzesH/cW8Mo
CQnw76IulDZ4Va80W6W6WZrbxuGd/rmpH/QTQyojl79o0Hv5OJr8tFuvdDQRz/UlUYqfG0Zv4Tal
bppS1UdHbrEuwh3KDdqSK06fYS77bDD7LBp1pnb4Zv2EfBa4OyAZqPyEl4/sGrYCcn/NFxS55OMI
bi/aZnZzvrtYV4u0j84jCLlIeRBXBC1L4VcJURzPWPpsZIFERMg9CLC8G4L71e/qLd92EsOM8rpW
H2+XDx+YPI7r0KLv4RV9nIU4IFU4asQSXeSa0pJAs6ck3azhzyQLOmGz0gy/AvPF7XPcf8J+YMSG
14BZ3nmMEJHA/t6YI1nNns5J5E3Z2Vnw/RLZmHRAJEEQMRDmOThmNGYK9TAWnIBqhtBiIPYS03Uu
3Y/nR1Emtcip7HU16kGrcKqgWOohUCF6BoiSsYawiJMSdk+AdEQsWearp2v5T8BG5LZOOJwHMV5y
hV2UbN1VSuZNWJEyXRFQvzIUUjiLG811EnPubVt/hD2pRmz7h8YSQiK4EwISDRmYnhdRMBsD3+6n
+/2TfR/WMKMhK7ujyXjQjE81zO3tZLFp7haf16xGIg64hRQprdpzST1xS6oRSwg4wXgXwpykA0mU
m3LheOhcAhxkyhdOhMBXq/bz+ncxQogBENoTLEUgWiGGFsSBhDwB5gQ3v5/Q7KX9C+JE80Iis88M
j+NLvChPyxetb3KQAr0UOIksYdmakm7UNJd1VtFWvOhE2g6KAYm+Q7dTlwnTrR2yy7Gpq8G4PbGv
5i+77ea2N5x/Tv7lsZFAthbqjS8BouEgm6GW61F0DqJMOICCMD5ZNNJPIAeDA0JZRE2xQi4jpo+I
E8NuqxeM3ogVahlJ11MjuJ4lyTSDThDGNBPsfeReoCy7yBbEcoBSk97F/kKHJdgU6BJIh/MgO7tz
HfIRUmNIgztAse8lQf9kpj1IMJ4M5TTBghKbTo875/lNO2p268Nw0M3u7sXQ3QvQTT542Z8NlozR
OoLDEwuLEp9ZRg1vFjmwbbnQu+PvpBtAiwCBQAtDSQznX+qfp6liII5AWW9WW/JKo4+mGopYQCAO
zW9ce2ccocVJspwY3v+0bJPlZJHxPPFsVF/s4TVIMV/H6rqoQD06wPNxs/rlm4MTaMFJQ39xhueJ
HIVoxWYsRAdyEWhL4NtCMzx1cAmKtSzrNlAGX6N43jWnbgcPK7wYPYCHLDZGDGM3PUQoNANHTKCP
KPOCT3u2ndIqTh4CHyYDeLXIXRE1U19lpAlIIYnkcTsE10JAS2XzThF/DvFu2L1cVB95Udn8LVTg
Qrebi+fPpUyXfHD0oGiSCoRl8hCWNIJ5CGF2dPYFvw/SYMPZ4mr2a/0cruH+9v9/bcaMCv/p1esf
RpsPN7+55OqP6fTienvW3K7UvSR1FKqIIZAbGN3DTzm0I41IKAdx8Ew/O68W+Z305mO4IfGMMgiW
HvU5W+3y9Gdlu6n82vRleTnUPz5dEeguJ8whRCitzRS5sQWD9KCrNMYJy2B8dzF5vLTkJB2G5Ubc
r72yoCxsQAL5CSCWNz6FWqVao98DTx6G9pAnnyUXSPlAzCwSwQn6ppjlFBLr+9uLzRDid2ajwamp
BIQaZWvRdg9oycVYkUSnUzP2f2x+63OWWvSDpBfxBXnU3WxpZrT3n3Ejc6aoXhCk2FEjmpqUx3A+
LlpO0VbrbgB+TGmM1CQ45btDACr7cPl0zui0tG9pFFLcFi4E6F9OOTHNznNtY4cN3LrD+fn95kw7
n7DCXvqamyELECrrTV8QwtukAh0oFcQfRLsRdevJoOSH0HCpfyqH3HOMHC1AU7ll1GZ5YcWmAVHb
Dm+rO/bvHrs6WN31OQkBN4cJDi0ntl2vt3waV9N5mRB2B4UsFRVTr2InPEkImTWKIRJlCbNoJZid
qxEgCxiIxYxG9XJK0gRZ6yid83CcyXAwu3pZpCFA8RF016U+LAYXplFMpCFExMrZIpCn0Gk1YPhx
2KoBzaCLLfQGi2F0BjVI0Ukw/Au7H9rB5yaiCWpSkkhU/VlnR7ZEIAfxfHdtP9KhnDOIwPGUlU/W
P+F1oiSC0NbAt0k7OXHGh7LM71eTlt1Jk1HFGsyx6TFc14/LySOULW7W0q1psin/L/S09oSGBYHa
EIoUAoi0b5dKoTFJ153CEI32P8AgEVFkKFEpI2hQe4rl4wvKVFBerCzyCGLxtCyFeEIIh85e2pjz
V8syKIoxvtRNV4JseruNLU1vt/Qr5zw3NXvAxqP+SHvjT1Yle83LfT2e1jefaTwGR7mdaTJLUbSd
OigjdHClX+vO8bm5kRGJUu6caEDSaUxCp5dyP8pDy4MM67CtpbY8VqePeOKtwxgodzIkvVpdcWPT
0jR50VcF8bj0cKqj1VdSYloG+FusH0oLXjfOwbI3OpvHyV7Wyn55MRD5rgXi5sRP0qTA3O43Y/nl
vTolqdlOrre9uqy/QADb2XA6CBAyWG0BMQfU1mFbgDidKFQRaw9+PAxPn5Y35w9fynyEmD1PTNDm
eUdKKhCTw1IDTI5+PvArnCw1bor1/fCzlBFiQUmkPMhKWi+wxEi9QRGvKruvh5Il8Mh43V7Fyhkk
tfbiiRGrMZvn6eirYoSbbvRT0Ms4UCoLCl71VusL6661fFVQn+vp9Gz/cL5ZXE0HHx62sSUuy6aK
pkL3eae7OV08ZXtF2kaDlWZoQ9dKxQQLK5pRi/3E3xPb1zOnaMh2UDV91kJH/ZhZ7Zj648fbl4fe
9uHmszbAwxaFV8AdYAgCeGGOIGicIFiSLLZEjWiIDIUttIaS3uzQYa6B4F15tdQyC4hA05mpA4t5
QZPZNqLtOZMZHMRCC9VpbaDpDCwIJLhZf4gzfkyNJdcsIbYOiQihNg/EDlqY8IUEICHAbxNg2Hyb
AE3dIqsVl0eeOgfsp83ddra/iYklmfOePs4LdOjJmMA2XYDeR+ZcJhAKFcRqlfudPxKxuIN0Ked1
PPJZxE9IVrxusRq9aTpTy8aHqMV1vvEv9WimT4FSxLkHlBhHDwj0K8Vezy7YoRMCMBrZL6vz/m0j
74gyswbOz1RK/nWOkgKjAXc7jOQ8vCNpNZ1wGnXecJHUUIx3DvPR+KJyeiQ1ih99IAc+1WZR9yTS
aqVLoRv1z+JHGOHngug3wS/8888Xe3a3W2HMqoKsIMkHTsev93KA1R//6qPQfN0FfA7TwsOdPsoJ
ZmdzuiHMbga3jslnTqGUrN9sIISj8eh8+79WacDSXcHNYv3shSxhCLVnMVtM2OoZ32466pNpCZEw
Jk0knuCM3jQKCFnVBHOMpUDav6unOHXCMgn091r+/MnApBY9irBKBfLphnS42iKfThBJEnuOswgP
+HAKm/V0nSENYQ0OHPdiYrL8UhQ2L9owMuSHe16Ci/W4Xg/FSlBr4DfgFgFaz5cXHNWb0RfAhZhT
HooUu1JvRa9hxLjz8zoIy3RufcFYKDusxuSJUt4qVRgPlfM9o55vzPGMqgFjoXHD4nOf44yOTePt
ZrPZ3++w15IXTBn0FN2hxWZED8GyAFroCgQxnhQJ3nvi8W/YaSRbAOg5Qy+InzwLGoN4OAinvcMe
QWnz8ME3+1utG8IaIED4xyMYQ7iGBp583C8vYAma2BBiiP6FMHnNwCQxpMVFnnDMBb6t372T89j7
gnae4CHJuiTnRp36GY/rXu9pVC1uPidvPbhnPWL1OI1DTjTcrJ6kbpcMhxD2tLMCTY6TN0lMpFnv
LtuH6X+sOJ1WVCZR7DqrRhQW0RkHAszWdJ4+XnX9Mjl02yi6RcW0wvEClMkJAa0QgZQENOl3TBKQ
Q/adtR+Xuu8ezqqVDmZ3gPwFyU6c8d+6FXg/vDub/8uq9Zv9P48KW8AKaQ6Cgw30a/JEkdnEWmf9
HFdwk9eKk9SCcL0t6bYJrVyA69/JAlv5IYic3HjFpVN5KcpI1Ztq9FwCG5QJPHOgsPrh+mdXqzlh
WHM450qlb63Z80xn6RclQtxcau1Q8O9x35qcbPzQ6IGTg8f1mJFcW3Pa3IliWO/36+HdfBHeilYG
5rnThXT1wJ3OuXAafLDa/blKbvDwGkFpIDGgg1vMHeKr5sPsWfyCYpBPqfiiqIjcUe7wnYdnUBNS
I5wrp9aPU5jtsm2NYGVhYpjyJnBpfxBaGyjjnP2lVhHoB2tktEH96aW5UvewkwsRzU/gtxuh1fMI
7nsU8uD0aDk1PJvB4zyqYTtg081xwy+3/ZfV3WjACLpzcgBiDQ2wcgjYgt0GB6/25zWrEkGIWc3l
XiHeauAY1KWVKrc/jbxjVZUCi+aIGZBSpNWKq4rznilNCiIm912Ga3JGw/I2yGFAX8X+LL8P6VNB
HMxDU8b1Ebm3LE0rFo+GhwylUwbRZD9FmwP94Tp6nOHFsZ3M1zTcHPUUa7N0XHw1ScD7p48sJZUf
IS6MtuGz4tc8SykRoXkMiaqpXlhoy9as2A4WDf1l5SX4fD4LN4CYiSPB6kpuDEw+4MCpGdQjT3Qr
LbjVDAu0Plk/LH8xxxqiQ8y0cCg4iona9QGdwTa4viFb167eNrbq9OjJVRlq+d8iYg0G7uDPoEJH
QehSwf0JJb18Ld5KOifdD8hKcXykTDW/YRmzNrV2ox0Y+GgahlAagTKcwmsgBV5Pzrd/6swyFwek
FDcDkCYpKfmkkHBKkBCLqz75qqE4yGx3JYWJ+ZX9XYnCU4jv+x39N3yQRpMBPvlsJhrq+I/T/crb
6/XzU7tYaq4RkfXUfREVkILDjLBeES0jRUyIphOGIHkeLJlnpx8f7rS6lXpu5AkVyotAa9Q8pcLZ
iZl3QWAOigLmxWdxS1heEAPEY25n6WY3QzuFXpi3YoEUts1DFRPTlDRbmZKkDAYf7hJXF0JCP3DP
IUNI6AWbAM0mUDD5jLd/PY10xe9y90NcC2KKC3pncskPQjZKIEBbIFGCyQ6Re9PtFyKhuPkPUdA4
b5t4k29Mt00GzbAaDNikPh6Fi2dnCmW5el7u6sn13c/JraDoKhPcUQjuKMQngENHU94IkKN1mW27
vVpxKoi6S8gMUdxdmsrIuwkN4iCiRJ8p8kZwN5koWw4vtqgZdumFw9Hu5mw3S2ZKUUC0LO1taYNg
6iVtqWREYxhtiOHKknRcIFLmpqehCfzuAt9ucXZP0BUeG9Xjqhm2TDa3Exao2xOXgu128dhuJqPb
PGnSHbzQuogffSUtGhr+YKVEGzs5o3kCgq8l8+wJZ62OSwhl0alxSHwrP3VYxz9tNDtb9H2ymn9l
OoTXpN6vzq5/qcbYzVFmdLIUCsm5QyEupiFG/RSurX78szZwErCoAiM60A6qa95i5RPIZKuLD4I/
CkOAuD8QZHiFu3Uy6uua/T5aYQoPuQEXvd39cP/z/P4K9uItlZBPXzaCUqAQoAMstbv+WyZX9EOG
FAhi5gOKEWPGB0TMd/O31QceptzMqmwlf+Ax9UFafcOkjSdU9GJ6K73LDAMsSwRIOzmwAqAjQw9O
lfwuN7XtMj17kQpY21XLVHEO47xgbvZAHK5Fc6TexBoplnSlTsrQMYxBqxnzgfGsWUijbCpNZxNs
H3ofJtv7C6hO4BHL9CAmNoiJXQhPlLDr3Z8tBk9n8BoBDeAgDRDaAELVay6JD2vFCyGD8GrmFOaO
BbMaLL7irTRf/fE83bHls9tPmHb1HoYIXSKa7X58ma9+Gtw+X1mDmI64ce32a036VLxkqi5uN9dQ
ZH6xmbYfesvFuV8wtRYvmE1435jQ5g2eF2Rdby9LBS4vRQdLWQCE3T5cKlFQFAkkqLTnvLATkwbN
9eW80ncR3C15MGCI5VN8KtFmFIoeA/E8AThlqieJ8Z+1XKxJ3620rAlRBWMNDRxEnUjcp2bRf2ov
d5qHJ5jewNKJ8ep42PwKP5VC/ttbfZZWtAXCBKAO8eh+F9/ikI/3OJ7+IzcTZAQQNVBA/wpwIwWC
xOotH8TDNMpMnJ59D/LWlfHN6MosvG/irD799M4MoX69+9XF4mzZ/KTB6jcXfS09QP1Mz5EFQsPw
ETYQvUBC918CRfGUhpitl4lC9eOXHTMF/jV5FTr+uxvSsI1PsuGQfS74ZMso0Mh/2WfOdzjOKkX4
uFIoVS9Hl/dnKma3Pd/1f6IwDerxF5tcgruhthj+qcRYBlCmsCyAw6ddTNDFECXi4q8ygcmvoR6g
7RxDPhekdKEwxnJQf8RNZPMbRTvMF6OrbjPOl6tf/P1A6snjTi4yvGZ6PvSMdZ3nH8lF4vs2bRxW
1+lnm9FwWFXjpsUFjGuGXi1OPL7shoPFXdX8kpTtB44goyYrtfU2jq2zVpNqtvMkmgtVhsICKZpr
9vS3fMTRd+7TgORIZzhY+flBMn2tztQxRY+z7Z03f6EJ0EzWRSBdVRKzR0WlyBsJ5nK3AdSIBToV
8THjAQnmtnCdNCpOaWZLsSEMAWRjeDhIm5MLOzk3WSjEMF3EQgR6GELegoMQzE7GgRDX0NwENHXf
Npg4G+zYYApCDvrDwQibSccSns4tDG4eHu9n/elXil/d4cwSUwyQTieqQzssEgJItVtc1BPGvmGj
Qi93UV0EckGeQkqWfZ842vD5MIKGRJx9ygmoJh7QPYqI1t0DZgoKaieYpoBjOKIle41fGUKv2fAd
sz4aeMxGOjeujGzrJxz1s/RJR+7mFz/NOfA5ND7kMQIhwAlGtOjgi8OgBEmFQiCmjVOkz7rk4bsh
TqGPqSQz45G5XLyt1JSyShBI4Nvkw7D9FvkanGgb+o8+DujHU0NjzmJZLR+u737zqNIjTDSABRFo
4oHEWSsSxl91c592fQOgWNi5iNxwf9lnww8zct2dq5K9dD49lIBgvCZj7gw/x5A0ktaaz1BM/5Ht
qKxzOjoODTdn9zVmsZglHNf8ebRVfBXJJAAjh74tHBtJsALo8hWJMfQll5/Ha86Xn8VPcxn7+vMf
+k0dtjROXgKPCNEKxPJ/N0xOIDW3lJMMc+b4Gpd5WLhUs2nZEa/iPIeULG7NvDkt2ddhaNN6RNWy
YSmTweZ23B/gOwTUwDGkM4ThyZVvaQfNPkOaX4LBUT7x3xaFOyDzPU86N5309+fj/8LupDqTEXBH
kY/hebO+JJlcYYqQRIxQEL/v5wwbOwaJMzpvKdOq0uVHibFMydcRSCW3n/m1UguIKyoIUXDWd1yN
3zKUo6JLRC+4UJrMKYa5UjvBUUKcpcazUhiI36QSAlFXiNonpB1vmFTI9bHtQYK0RtxfoBue0BmG
mI1x6DoJNvzQG2TOYwXv+82aH/HgGTmQGbpw38FNuXwE6TYkVQ3L8a6JUnVHFA+7QVWE3RW1KIMt
BOmo99xGOOPjtULqD7mCrc++4tGEk0yPFdK2t69H+L+Mvur2Z6SaH1G6EBBkB2EiHfEwJCUfP+En
QNL29cWtrii0YihZ/ZCXeQS0nIHbL0yqi5+eFHW0HbjbmA+JW3lyG5OaGgQsKep8vxZlkOjAeyD6
NXw+ET7FwV/rL/NnAfmmPDMX2oA4pg6QFQ5/MjghKYjQTEQPxg2SHAVQbl5WwT3DtRi6GOoKNTf/
zwRJ75QJno6AoA60s2EUCyCBYARoRJpdro/8QCAlEwqCfgyPHv84SjdCsdarpHTx7krO3ZenRlOQ
qjSf0HbyAe5U+AwQKzYggmqcQRw/Mj4zfWnuarIm9GsJxrbxtHdcxeSde9aVRLuJclJYaKM/X9Rt
KXaOqK6YQSHd9QILTiEl0ThRkBLK6LN4o6E5rHyMAFEzBy8JlR4/+bAoUDLyABwrRuaNnNeskbJd
u1aDULPfVx9Ayd26iJbgetFkpIATXJhxoJUcSHQQfq/kosrRV5EvmkbfHPwFQiKwIHwOrAGbHvWH
xPPsdW7bLi+Alw5R6dnHSN2efiNplAvCjwPu7y82n0rs6Nfz2ZiGQH4cUI2TnQl4IV3y6SbiGYHc
YhUWR5RdvUZpQPrXjrs0TREn6ZPDjej2oh5FvfzoVxOUJ3yU6g8y5G0HXspDexdE+YRSuoizuVhf
8dCBhzHq7Qx9GT6irDz8PvQ36iRiysLzFah/hVBqmrXIo3BwVJsM08gATh5nA/pp7poYF7jfUY+T
R77KHgXHBgY+j09OOwSSXa62jRYE8sNMDFpHlIjTZY6GZNH4uU0oLqNuEtMzlg9KkxihN6YbBk/n
zbh9g3igVEftvF0+hkQ3NIhLJUqgBFKAxvnBBSHRkw1ua40WaGKS3A8DaQko4KZeXfZiMogoreqW
BHaa1N1KtG4ZsJPVyeQjEbj2RKUNep4hRO6C3KcCmc4uqhpE2liHOPG/c/up8qVpHjaP1X9RUaEh
OF1i5zsnvStOSGE3BsVRMe+i8Q1twavDlvfh4CtVrdaX7i38XbzjwAeA8IhPpgNzpwFUp8EGyz/h
THEStxeahW1AaRknvpAozHXguLSRhjTeEts5FL7tfL8bj5/lKRD/BL6l+sOFUoDJZvrpQ4qhFp8k
WlI33qDOCjTRk+EVY8MgNTl3m0+DjdY5qNBfZwScFgE6Cg6CEJFiw0vpstechVgJ5AJ/e6Rof92T
GZt+w9FgcXryiGtZTgyz4d30+XlcN0wgx1b+4AnTSqr5mG6mHukgYY6Ajif/uAw8zAGRNRb2lSNP
7HhWR9PKUuFZzSPrinbMDuMoA6aqn7/KQvAqg7uSMgTS0JKs5KMIoEPC1c+jtg933VnDILCIcCgO
SzbQASWBEAPJQoCYjlrKDWEMEqVF+OccYkloRETM0ZkacJRHIVr8//L0wJpX0ogmvqI5pfCIEZPb
2YBw7TsUj4NYTynOBpd2whF8DXdOnFB8fjfFQH/aVr/JwQxyU4shxB7gxzGWKR5aggRQHgLBISlI
mJegkBmhBQEmj/8ekzhxjgO9c5euHr2KXp3BqtRv7oBFwSOLhSfMzouU9tuKO3a7/WRRz0Uxk+IB
ZHSD0Cn+W/8zFIQsxaOykAsEOmRCWU2jSpLwFSoVEQRBbxT4NmW4QOYbg6QuZU5OSF7uB7ub5bxB
h+LvRYOjEeL2VLW9Nb6n4ay7oItoENSzuu8qfShlCoGYWpRCIOoU8Kq5bB896UNe5wIe7LMs4zwl
lAJAyOYaQEowPyRzji8PEz/+85W85DJclaMnxUR9pDmLTOs8q+gqo6Pxc2cBkst4fDbahZhmU8hm
VWPzNAYMNk0Laxrx1KO4M5uTxs19QAe4T+nMK0pRBEOCmD9hwi5zEt2+XDQyF8J0ebw5v11rYbIo
nTCkiamosC/gV+UOETmSkhARvozErrj4a9BtiAmw2DJUQtTF6qBpHhAh1YEqvfpAfZ6fLuovPsnq
zkqO95CY+t/1v0l9rs8I7u9I5XT5Xpo+8a/w9xdIxeHLiOKkAi0sNfeXm2dtHJTMaUUlfjkv+0uA
ZKSiAlNnnFeY6FN50wHBtOQiiSBAUgzjVkKn+ZO7QtzVsGQnfM9kR//VHYWsguDB2x8PJwMcfJrT
XYTz4by/2I+nt79JahHTYms09z9KDpBTi6EhnEpXaeGBQy3RvAMjk5n3/QqwvCWd29mJ5Q7WjA6E
6bLLpFicQzk1Wja3w2IFEVsxcgoWM+SpV0g9RjVbwWvQqXCWcSAhzxhCTdPeDAQUWTVK8mti0Vv8
5+VrawY091ljQ3OHg4MWJSRad9x1TD/Swz6Gsvk/lKTVSPgeeuKW81ov011ORmNmsKDqq2vrps+D
6XJ3izclh/pBBmuz6g8OPXrRsUcQikCqPA2IO5DRD0CUEkaxEws80WXOb7vJLGHKMnsCuf0WRYEb
gvAKUMruj9CejpDqovVFMAtHpwEd/Mz5DMmqPJ66Ya4MxW1NCXdYiR+Nu2NRPfFO2dxSJlm0qs7e
CO8kh4FgKXfl0kAeDIsnOpOu8IR1FPCgs0JzjvofRj9HMu/w36/Fo/KKnxAtKWZFoiCs+z6e9a/P
XUk+ed+5ne84t74ygnkXZiXKyw6FX3nJLKtNtdZNKCw40Ixr6BTPBJPCU/O016JjkMKr2fzgMSGG
OUYNPSEMbo01vo1zwojYEnnbBjndAK11v3ZUN/2aqzOqlluDjocD892gvn++rtaxgAvDWRnBbeDF
yIBrCLCM+bUwMUxDCpAU98beIxCeJwcA61gFdRG0lPs9+OUkWCOJr+ABOl4OXAGTSonhO5QxYuIQ
NWUgEQQAl91OO0MBvLXrT6aNKBFjTZSKGjoPGdXK4XthhQK0cgG+3dSD0Su1wtkBk6biwhrOGaq5
//SkrevV/aCdPT7/s12PrtzWbNYDKfcD1ctPHFCyY1ew9n+kQwVo+gUOy0XEeSIpJ1n9SjmQyFoE
wXdGXXIbZEmuZ3CPq+SxkPA2Kh0TiaV83nIgxTqCqImcF690jzWBRJN08PLxqdZxY2iPRNjkcESC
NQrHfvJEfJBWt9LVYEQhv/26KEwHfcqdXz0RDjxpdStyqC4QW0JO0VHerArHBCQqS90eK5JmNiCZ
YEt3gDGa9KYibga2lRVVxxSqv8IVAF0vRZf6kn9yRx/Bkh29ZL1hNQNH4jWZWDYmnfKNv2JotFSc
cw1CVHmtyXx6EHH3lHAzj4GEkgION5vv4XWi2GZwPNwOosP8PDGI/UUS1htlS2GVLKSiniQcEYpQ
aIIwG1kkwvyWEfCQl791OLOSOLwLcXGWSPu99zvpMX/B2JXAu+x+Q46MW2uR+HJ/sf7EE3ITI1jg
mJ2Zb79qjxmXe7wjcad7Z5sRd3Yy04HbLfc4VNXw5P7Zx/lEh0G+PP/z4Hlr1UbdlgBLgyAihkjB
6l5nIQmJcqdMuqWLRGtBsvmpUv7kD2+WP50H2UT04LE4vbQcCkaXbrx94Uiqv4EerSAdYa3x33ws
cYlVkiJdMCT8GfrUbwK39x+af2H68cy2n6XMeB6KuQbeTWVa8iQJOimJsP7djA+buxIQh2Qe/q7/
8w8KPicBAYCnLAZGgGZrczMM7GhKj3VgcDO2kbAidWODumuSCPznZMPYV+A8PCOAA50OE3NmIsXr
5nKSgtWdIUrhufOCONkpJLJHy+ISBZBAcAJZZIQiDnut0JIIbyNjuIAIybPnko/oMQxvep9ay0N4
eomlow8R78sdUIZqTjASAsIDBwmAD+AI6erOnqusmBLkvYTHW0VgCgIPIzlvi8w3HIEQGc6A5uY6
Oik2/p+IzP76sd9j8fbmq6Z+JQTZiSTvBcrOGdEDWTIEdd0IAUEggIgTwVH/W3wazdrBwuhlh+XP
1z0xYfA2AFQ6+/cyCWiuTLyZZ/6K+j9a5ILlzJmFFeEA8GCMwo9QneTMN/k/1OYBynL9uywHGh1d
auKDgygcJp6d9n+cnWlzGzezhf/QZRWX4fZVsmRLVuzseZMvrNy8CfdFpERK/PX3OX0AcEi57NRV
oVo9IAaDweluNJYBoHXoAIVU0DyGzu+2b8T9m05Kq3WxdU3YNuwbbkSn6g9bl53O7aHfPXT3Y1by
eqlW7DfpsW5snPsLpsmsabxejgOwEGOUDJSoPTfjZMsDHjYqBkYIBUhQYXKl75syKoXhF5sODchS
2bnBtMfGleaFjI0w44wVo4NeE+tgmOBhHIAIRTVQZ6s8ra/G6BKYrGzESyljaD7UMBEr0vGPfzXO
/uboc6Dpsl8GH3zw3Qd/F3rU4fDW3qg7X9f6kGorauNiKNQnhuNwxvhBEIAOF2BjwEz5oYAELrqM
6VdTa1LolVGSBoXDY0okcKwPd+s0mhTeDlEGKW3LZtUxVAUb4wIFGgL1DwUOG9VQHgMiBwMEuEjm
MjTGaGhip9hOKpxYgLBn4PqH/puOTe/N0lSOndO3HxWn53KSLrvcnHvb2/Xj6+ti1Zn+dOrEXwDA
pSsfSr1yaSBMHQOl1vVT7DhErW8mVw2+7cizGlS4zZrcz7gQEDFtjU3UvIWBKTQpUdg9Ih1Aa5cH
xPm0Iiyh2/KSAQwhTClZKDoUktv8P1puwyp88Tuj3GGYreyyxDXx0VJ8DSFobx3SylTnj8V4WUdC
9SSkKFx9KK9Ue/W0rDPe3El8a/qkwEltRTD2q8/d48PPzpA8s9j6dYvYcuk6UqV4gLTEqI5KmZQw
/wLjOsxbd6aEef0AJXFy7k5WjUqsrUbBJ6rhF7XrgkJVivygtEDV1/rh70E3vnLQgEj0LPgJltv2
g1vvA53K5mzSSG7q2eRh6pAU7uE6jKyfalpN2cZEnZLn6xApl9q2OLL2E1Wy8PwAghsjM/831SJC
uJAz/vMc7dmhmLLmNl4hipkcxJRz9grZhpgBMIZycp2QFnPuz6+ROgaBiIHxS8q8qNt+7jNiUspu
i8XU79pX7L1qm48lqTO2MmkzkLrBx+gUm88NpMM2kQBeS635mQtH1V07txamvj8aBOdGhMzU/jt2
YGz81ybKcZhuLrVKAqdAuxXzX8HDCeEo8DguYzoJ1tYQ6pCS13pZxJyyqfGMaefRUJjY/Sn8D2eo
gmuinis9LOoAJkaVnF2hZuyH2Ob6Jdzi4WDGeCqp+NFxWt+mu+jVHf9wq+l35DmKj0YUhnudba46
fp/cvLz84Lfk7Ymg8FzCKGQHKlcXWZX3V9rwtJVc8/BE+E6ncnYlVfyuKzYt1tSda8s5EPe8eVf9
lm4nP6XwlU5iiY6uvDvnrN9yidw3JUYvWnPf/KKuOZqqIpqWXU84yimhAKkk5b1PLwI8fxzZv0BP
c4jnfOBj99qgdqSKiqOE8YbvVu9Xlb5qUUn1NmZDRHSdKyreS+/iGF4BBnC8ICFokQCYb/QaYg65
Psfc55Qk9m5mB2f1uNuDi2HE7Wjc7Cyrp+lPu/q8pfvapngzZbSpNLa0q2o1GN7OI4luaaH5fM7o
cfMzTZh8VAwSLQw02rUg/KhmrWwvw4/YJ0KYO/7booracw2qNrIEnz6P0cI2EewJ2SXFMHvQJvoO
u3RcuV0hO6d2iOARU6hEAWQss1D6S+HJJsfXUuOo/IPz8e1pRdFuft17Spt/gORJ2YvwRP+SBwG1
xCb+QfL/f9XpiNNmznHuDdiCotvpdOgmdroXawmYBltV/d1T60f1DgEWrTDFhSJEH9E+lSAMzxZ0
C0OkB0ns25pPzgmfHrTfbTSYl9BUM738sPpp0kzeRx3SaPqFbW5szUATyDGIp+ZJg4tqkEE7jWEU
nEF2wKGqhhswCM3FPu1ArB8D80LRbo9EwJDUFP2HP/nAgGX7dNL9oqdmQAjGyBWKTlo/Tf9Nn6Rz
ee4WXZHegM1bWs1m1eR47Msje4/d4dPLaLR6lu0GEx4imue3YKh5xxgf4IKBCpEISevyvHxJRhqr
MMkGf96yRgjo4OUAalzFgxnRbh1f3qsBy2YWRgZ2L1GiU0HD8QdclmL+uypc4rKUy6XMQxJcUQDT
wqgQLvp54aKERea0VJwYbAqp7Lt6VI3XQbwcEKmQPX+GIQkN/04WpSZvRHIZDh3/fafjnBD+efb+
b/451mKpfrIszJPyoncWk21KUMucy3brdpk+pnUGniRJflYsnTGPC8atxbSlUZJsCsv75GL6BUoB
/XipSihMKpwVhFLizEExftGHTxoTemKDWDeLqE2MvlhBtCQAOeACwKPzGFrCSAuxVphauxeCkvZy
wCxyi6mUKwflE06JKZdu7BCZLEBS2N/9fA3yORuSz3vvtWqT9FwUGq0lacggix/K6Mc4d1L7YZjb
2ugcj+P3aMaH757Wt9ylpVb8+0YzG19N1Mwv+y61O32GephE6rOZRHXRzK4mx8Ommozoh7N4D3lH
Xdy6wtO6Eor4S5xrHVr4EPz8Py74Lg9FqBYjdYl67dvHa0t9kX0Yzdu4++dOZza8SApSI0GNGDMW
aWIszlpkbZEpFAlZt5+0wtqyAoOg1OUG0GhRocRrPG7GtgZcUfGm6ciigp/kB1w8tzcL1y4wNFIF
TxiLhdDaXPVX3zgQHX/nfNUAdrUaDjnAjaGG1pBvYS/axkZnteHz9PHmkyYzDAsTeyBTIMJcEoiB
UvEwMj15BjUggci+sNrKqyc9lO/VHbFEkkr3AKlUlY6bNRqaNDksj0xEbL9mWKDNXZXWyXMBTKRO
yi21jv3vxZQJ1vSJgeDK+y2CB1rIpTwcb4+lilc7BzLULwy0zix/GjcVQXhpjK9ax/+kX4sXjGeq
gfBwUPeTOMwe5SvbJ35DgVoXW7GgQANaP47ErfBYtZXW+aBQ5/H1qTdaLoaf0hkRBRqwIOA0mQIK
DKJiptDCgCC84TM1bESacUvJujSgcbsCw08FL4FSQ01IoU9pEIirGKnjvw09jO27LfvpCxHDB5Xz
ElCCU7mEdzyM+bDJvjK1ptn5hAffZKuJErSoV+iWsA5rCT6Fsbdii/lNe3e5PlIaxegd6yY7w0Gr
V/UuhvBmo1aneZx0Dp9k7qhZzN0FKtkD4EcjolTv573TbDngnLoKwdG+z6v5TVIwIEEXDIyUIiAx
JRGyn0dYCiOkincZy4/Dv0zGDpTQIts7TwrrNFE4VKmuTdSzg1xHKtlmDHrSkPMGbnvwMVbhPbrG
ocWmwX9LWS6+CXf1t/nCvzVs4vP3NQNR27eoM9zMl9P2/vBJatFlO1Ss8X8mz/qczzDIjMU6Amqd
QKRVwZc6X8WGjtjicKWlw3VNKHUOo8rNns/jdPV77+WesyU4YcLVr5/7Kx1kYBSgNmYwXnWEuiD9
oGBlQPpJUPTBygAlgIaZ5fd8TAKLPmiXMqNkU6eJQ2Qv6YG1IesBRqsEan/GygXh6Kaq5l3I/tW6
4SS11gAdzL/qp8URxWeOQqtiVU+fk8D5ll8rE8+hayynw+PrYLP9JMzABc3pPL57Wf8c3/ZHk6QN
iIzk/Dk+TzeCViMooJn3RLb9eSwZToOW2+IxOLQ+HrufQS5N22HDwjMoHuiuZtLcHcO7lNoUf9V4
AQBImXrbRngDhzZJlXyOCFGOhYKYUazG7+fNT8WsGUxbNlO1WaCIM2gspW42awzKEAUqdcqlA+BZ
xf5Nj6zVlMN2gdOAyVYm8Kqq93aWaNs8LDaz6fjxU/rQhmclTELHzNchUUy7oQ2A6kqlLz3VXc5j
28ZCejVmk30aWDUt+AvRuTAyWq/Hsj2DgNKwf5OVxgoUwx7Go9R2wQOGanflPx9vR/pKAmPm6ndL
kurbbQg161rfXHfbtygDV1adUIbYT4WK5sLVbR6ZVUz0DA2GqfH4urHzNrsXSAwZ2mAQq8OsETpz
rjGz4+ZptzpMt2Hssifg8YxjrNYqvoFBqXsO0R0m2hpk6+dLeOsRFB6rBzM4INfamJxgIPfL66fG
ZycmTUmJutlKlHldKgUvn4drcxXS5UcP/nSlYVFK0KIX7YRJUSxXteEZIixW9XLCU7x6UUtJTsNr
FccGqf0LVwZGUnZOi2lOZlr7YCJ0vrK5hsoCnH9riZpbxFh14m8wi4nexSxXtvq5M+wcyciFqRcJ
nl/lLFO8GPkzLWWDWf+yjt74mzac3whq0NlSBK1wgw7V1wCoQ4kSnxeMwqAADBC5/YCPTyDzVyr8
sDpeLca3RVfsbKmLs1+xt1S0G3V9Cc8aVAn8aMYqIvXJi6EZ+Q+/3eWAJ7jaCn38mQMOuLJ+WlGt
pVCdEHxSVrKVsuaxq/Sf2NiPyGWAuhgwiJEV1JFqZqJJ4/LrCvrmECa8EVap9mKzITpZw97F9pmr
0WI5bTx2MJXs84C/wbhbbT4djeASAbYMm1ey7KSX+BJTZxgOiRYP2Udy/ItbPE+aWrQ0AC0zmxfb
w7P/yfgOc2stkJkNt94SdKJaRyWpMc174g+/a0zvECuLEQg5WIYYB/t+PPzARcEt++4ki10r0BYk
AxrLmgxpjK2cPksFCEuWqUdaYjETLWBM3pDCwaAWCgO60H/loTQvlq8EnBy62dbBj4xEXk7PN7rb
4dPrYL+Ilg/0zu0paJTZAltJHEhsZTjwgCEzxXcPHmDMHSzrfIKqZpVAxTOfb3pcAMSPoCImfHpT
XXrPOQwV6OQlKwUrK5nhQs0DI3AAKQMChdf5CgUAV320hNZfKLVLSqh503Lp6ufSFt3t4f9DrTgX
u8fAcKfXb/UvlxHNttPR7HG/3WQceKi1yBRVMGM4qHHgMCLCoBaodw0meTwVdQAfqDGBsYKw5xOf
X1HJvmxOend2F+2azFd8xxUjj9T76+xd73et8PV2xfZOZGX7OBzr6mOKN0JGBliMDFgAjhRnRs8x
3H0uYAyPcfLO7VYbln/ZeZdjmN0VGKybKTCkk2vhHIAWxiixeDUGANOXfK7FaG9hXYmmmgRUXuc9
AmIA2Vl9HeHBmyEPZmvazSEIy68B63PHpt/ZNmazaXObXUzECEStboAKb0QLqMQYV7AzY60DWQOK
2RPY2I+we3Y23bzO31f9m7qbCZo6bpiaN07AA2+cvO1GjjA+hcIQasuMZNO8MZchKkAViKw+rlkj
RJ2a+Xqdti7nO2W9Or1qWLHbVneg4YmLSm10Fv3u03j9KZ2KRKXSE+ZZUpaYVnE165IKPsZSyiIG
MFQs1MG8KRVLJJTFwsSgUTRA8wlf2bJmmPXdmlAJZaL687JK2Sy7O6FX6+t1nKVA1VvLZM1ibkGd
5b9s7Yjrj68WrThcBuW50CKUR5DFOiKSrvuDD/qW5yJh2V3fqILnbqI1HFwaPngzpraKVriTzwFs
/CAts/NRlA71ih2DhWheTetO22rRjbO2cg9cK9GpfBLaVKJIMF8Hvd1+21nrVgxDDfhovsP23ZeT
3LPZYLMZbhngHe+nn6VAAXTV3LDNwk5edh6NChYY953rzfSqOsxWp1V+/FbwNthcwigyJqGEcIuj
Unz4xtMs+ta1oUMG5JGFw/Hnw/hwy43WSZlUi0YWkPmAiaVsd6WdacGVZQIa2+62qnuJlUZlnFGh
scJc2dqBDsaSdNz/81R2ag2fnHgvLPTnX1r2c3zSqfZIQp5A58qigWxZXhAKYuohydHubvdAdLLg
MZxp0eEO3Fc68TAapSyikxtX4i1esvOdp+txG4dd4wbDIedbsuPy+PnaA6ru5kK1a2D+bJHn08C4
gFAd4DZez352serlJoZHESimGRfQ9LT6iAKWgHRawm2h9k/NfzrTxq+OXo35DqJZfVRqrzX/vtH4
sN/f9LXxp+1YZ/SiUw0Q9Ghq7A9YCOveMBOu/e4Dqb4u/1+a4OhWLApvs6VXH4/tciOBVXc1GTb3
2/VZF5kCIdKS+GhLYBB8UxgaFWgR+MJY4AfN+EYp7VOV5yj5zWKH5OUjP6IrR6yDxRDrRMMUHpxb
HHhZrPDmAuzdzWGYzuoGVqNcwAVCeINnBtEyfhah9BkZF4Aimk+ipeU5X38DrAlZmawYLuRaBil+
oIr0cxyuDgNWhX4dok6cIXA+isFBcUDDt6tVi5U4F2ezHDuvy92hvV/GHBQoGJ3c7x8sux+JJCRv
rhHD6iBUQDKTv8vP4+XEfsFCFJSESh603XEGHEj+Mxg/3xpuZADGQR4iLdyhew+XulO2YQLb1ir3
2bkEUdJpkam8jdztSt0tefV04Q9y4V2CnYYaHSwi0BARX2GBYAi4kqRiBAxZuZyjRCz6i3cTxmei
Oxb9LLOISm9496x9mNyHRlhkjcryZ1AlShqsfjNBqGulg68UsdeXYbYZxXKQn8Xu/GNVfnfgdzOk
8k3ZK+J9Y2jDb6Xq3HViIwRVrtsP23UuqmM+r8T6RQVQwabNSZzb52syywMj4Tcc2FHYc1Fp0FYV
XMZBKFAx7NnSE0ctqqh/zWVM5xz4xkvA6Qwkv4KVkWQEfoPysxNB6wHPHEf9rJZPF6hiqvKoberX
dY3uwUAJreXz3X7/XWt/Y41M4DFJSxLfXXzJ+t1kpmzS/KZ/MS2QOkMnJJJLgiYCAnZi+Em0Zgxm
dHGcDopdTwadxgyPohhTa6knV+Clf9qjxTdOj+8GP5I0r0J1rB4L5/ygPPQb1uVLffaKTgQjpEOO
MGEi9dzrXY12z9PZ43z5qe7i1jvuFNhFhVLsC/0nEtkj0hR3p1kxQqmP54hkXsHxml1AFCWm7Ol7
z3+uiqzW5RZR5fKCShkkqW7m5YPEqLhGwq0t0GhqDsvYlpUc9KgwHM7KfMnZjFUgHqjfbXJqN9VL
wUNJAx11rgga+Kl/Ze/XMeVk6Fd5XtxuSs76BjY9NMxVeRmN2aNYMcMFYx16o3VSyZpbaF7lqY3Y
+nF6kdq7EKmgysv/5R+FpfRH9e6DF4UvDI+kgYWixKbWYHjpdO9JfXAbOdMjh8lK+6KznbTPKzjC
pZdEZ4/fHr1pWvbyVlMsdRa52OBLippHMbNB5qC5oo/8zkOKYpanEYlfFbe64S9F5FZu0hhAsRYp
Khc5zZv7vUikn/EZFsNki8ozh50rgh/OixGvnCOb0/AAPxCVl/C6gEQQjXIX+nUVb71dYdTqVkMt
YOFAwg4rWS4WSOw5wfmpar4uP6V9W5MhWrwr7h2GyPVsah2HloCcwdPkoNGnSXakOzt48R+xssAP
Xrs/coHEcW2mULU99uegCJ++yGa/TgQf0YMidOiBqTQjdz0td8RYDJE5xxQRpEU56z/wA3AYiFh8
xtWodb2eXAmQIiYwcdaDe581w25ZEjD20Un4b0wwK4owsRcOXpeVK10O5exrwdHFHgLb/aBabobr
MlyHKhAMDpRvl1GFEgwOl2ag4dEFASD1Glbs9R7DQWpgYp+aQ2+YfHjdpb0I8n3OCHzjBBv1Qj1U
wQotRvvsogGi/bPD4WauM0RKAEJ4w6l+GCjbRl+uMgQ3B+NpmwKS/mLYfgKNOL8SEAQNCJZ7YIiN
Adu6eTKvDKsbjr8Ml8o5OZs4AjqG0S+ERds7gyaxSMeeT6bOHQKAT+pLmvbt6hFh0TgQmgq11lpf
uaTZhH5dZdnd/Qsi0WtW9M16nBDNXPJFq/xULSbb6XbxSQrJbBKg8EQustvvCEAkDt6BwXSlz3r7
3aH93hdJfXEmgdJtBlTgxkCAWjL/AH51Rj+XxqS4pTHjTLyW85O/vdK0tp8LZ0uJKM706XZ5jJ3n
YyR57KGPimNF/BhoCX4SlzYbqcXKrSWXiJlMhP17ZKLub3IJ9JPubRziAEuQZORvxZDSWOmbvYvU
u6y3i3p+tPDpyfotLbWN9lhPDM9DeZFPUIu+ChcdkTq1IkCtRORdXrX9/O75F0foqePr8Q3ZKdj1
UWHNRstNrly5h5NsJQtjisWkYCXw2vC8udSBDl44KsXbim4YpeBJruf0HqmPxZXexJ3tmNnS08gv
PS2Ms2o1m2Xrmasanv3CoHVlQ6Vlk3mB+TgOKHT5sO4wDiSBsQMPpYU2lQrqMwut8mWM2Ks8rJe2
7KgjlzLf4ZCjhVxKQXHX9zFD4JaC7B5HV6977aPho9ECzowpj/D71JlSNLJw6SgX/GkSTiWpr6GL
lqaUoRTJ5UF3YUwx0LT0UHs8UHSWn9wGw5uBoltQFAkGGovoSyPENgHKho6qb6920ffxaLqNW+wd
olrUtyQU3lXoWZHozNgAKrGXqKXPqlL1XrxR1DNvQXK/FAs6PT2i23gfYjWISnHwtvxa2Vr5lap7
7Z8VZszUbZOpF1BgMkhL58GjFLlbodEkaiCZsdgeUPZGNoaPXbUJbbCus1Jt6jHz/TWx/iHWVcBS
XKqOQop6FSLlUQ55v7YYCsKfsChr0To1hATIS4wRI6ggtpcYA9rkRfhvd/XAP4spApXkhWvdypDT
63txp3tzq0KZiORWatFZwbiIX29b2JXoS20L00d8S9Jr9/vhjtSWAPaX6/F0+rRcxnpZ42RK1cC4
rqBm3JGjckq1whgIM3iEMNh9rWGC8w0wASE3khiqnuH0+nBY6HvXeeNaPUIbxvWIw+DicX6iEh8Y
0qW72dj/h8qgiZ1tB1f90eQ67fmSpCtGJy0+zoBnw0AJauC2+hqaosz218P1lUr9wsmyLMCJnzGB
KhXmcBOn6MqxdRHq76c3qVihQ0uVh+Hho4erXTIPO2TaT/OoliIO1Vqr8N0yqnWtniT5L2kGyNmr
BiJXDt/JfTtdJ6d6PtF51IcBwy25nxdOdrwQOR9aNNpRouSnTT74M3ZqVdMAyspb79KaRJMNxbYP
GvvbQWu2ie5owKX3HqziJHfXRy6CS+OrUcw8KO/sNRDvRuvsW2MKG6f8qWXJrem8xZ5d4HjaMN3b
f6EgtAx1uytLzHFwjvXyNTVH3dFV2qzpzHTHBbeXHDBy8BdnBo1bTFtwdAqZpL5urOXVafPzQVqx
mIrm50Ipx/G+tUwTX+RJBs7cbYX59LjvOUxz16Dh9GIi3pznUGzdE80096j54yTmG7z/G7Wx+vz7
8B1zdczYPfXuZ2t2g4+ml4fDyH3mdm4kKN9o1mk2d3fsG+/WiafDQB1o5jBX0DTGbePOb6eRNZ20
ij/sgT5yLU8gY94xiXlIGRIJfII408IgRoZeyNQ8hr97q4ezkVfvieWiF+oiQympC+6WVesqsIw2
k6Y2sljNZGdjOTBlliPU+19VTADlSoJaDMgUPs6+4T9XerOopNNxxX6k7PqFH+UaceeTMrrU3H3d
GP3EPxfb1Wzq1pT8MOC0r1DiZczd81TTqC+THGOKYb9gaH2IqVPZOb/O7+v5A4/l4V6R4mpjfUrU
PKCYgVpyTOujSsTwWuRhWnyvepbOVfuiC4PY9aMgQe0LA3+Gk6dt640V9hkrTWM1eb3tP6uFxz47
yIjH5ERhMKfmYcybSTbxT2GdPYzotfNsO1rRKLv0VI1rxwxvAlOnvAIxpkDETwYHXvnJKYp3ymid
u5KUwSBBCTorMXaSKlXiMqmoSvnySx3PAi/1AF+b1tMHZGnMJ97Q8r1a7u9XVUMD2SpSPBqGy3qg
gp3fjt6gFoDagbTvp8cXb4T7PHPOLTwNWLZP66tOcxdbuaRZDIaZH59ftMa3z76FPI6qqtO6FHQ4
X618GnRWBVHcGEzJjpCKfJA0EHgyVMfvFHGgdYWPJWp+m5P/ilAQBU1r2HePjVa8KLH6XIzSvQ2q
M8DhH1XAz1CSQx2jGoif/LD/6Y+Xg0n3ccMCtdzgokA2dbHCoti7dXW11nySA8plhkq3e9ub3S+3
t7wLlzggScY5Z8p7BixH71/HdHueB98YGfAeQ6fBIjb07HY4fKnf6Vesm+z32xdLJrfN+WHXmc5H
n1LVPb3bHz7yfi4ClDqGUpEwBDPWMSheSV3f0jQt710P3d9YKBC+Oxg6M55ATn4IudrpIqe0V2X1
4k9uc1/F2swdMDwSt4K0rnSGmPwsX7rK3SEVn50VMbkPXJa4u48d88FqfOicrl+ZP48hdM4c7qv7
qbY3jyXC4P978pH98fLAFffCq4WOEUhlpUVpFVsGyKCUsfjsm5S2hV/rbQqXdaMDjxpJp8qmAcgk
F1DrlyUY+ay3XNzgB2CiyTFaLlt8fnHAPDvn9P2s1ZPcYl8M5wrtPr2b6IBRGYPcXZMChE2xUpru
MCKk8JRPonn9WMEYmIV62XjlfJDMj/Gj/QyrHXw9kAOP/HoXplXp6MNLJeh32Zmb4y3ZLC027651
YTrPx1E1Xewnn9Mnf4ip1+VQeCslhYeX/LuHHNIcxGIMjStSlICgwm/217PpjVUF/1oKk8dB7fpG
j7IIuOVayWMnJkSY5FCntb9cBM9MxXiy0n1pdLy047X5riSQZd9lpKWE0pp7gTGCAhOTznWZshQR
A2NBKgztosWY+PV68jmPFND71cgLAFt0QddgmxHVKLolLRtcI29BAHkYKJFfx58DTL+Ef2/Y5aDa
LguOexeTlrNWu91cbxaTh7OlmTwLzEfL9/F5VPT2HVXDPXY43PZZzLTSLr1F9vlO5JZr23Io/bts
U2GKzJAkS44bNQQGxiLk4VeSENPtf9iP/iw/kQARIYHlynnzKww/qSAI6/R6fNTJPLKpPMWBG2AK
jd4fV0imqEd0s8eOUNXmYWiyLGViwIp/pSEzgxVyZAgbrjDRGvF8ud6uPpa+EmJjzxE5ITk3aTKT
pKSAag3hfLiIgca85srpy13RT7PJqxs+8tOYbFKK884ENvlx8tfr76fd7MiNgLw727rgI/UYzBIj
Vzd6BiptyTZGjk8zTdYg8kpMq3MPR5EIMOgHTJ2iBo6xArHLAb96V0lM/GzHXgheKBKOirVERpLv
LNY/PrFTgX2kMMeYRKuKGaSQS8uiRSOmCLmbaGtTnRIZXiVJxdJVIG9ycmZQ//B1pbtcKmbPQ+uQ
2t0+Xkj3zfGPg8102l2tG5qT0EwiYsmDoGx4LVnNvpHjm9e7R32LWFIpSXgQZqAIsPUCxgFja8N6
+VUGgkwAT1OJjJ2zPGSOIBIsnjDgD58kOtwDrf2X/MRHpKbAnEcQkB3AxYEAU6Nv6EufCxFzIwwF
bhrgsqGoTCRDekwiC+43BrEgl+DSgg8D/nWALr6sTvjo1O4+q8SGzB6dzxl1ttvlarrojT9rrwJq
PqyeESqU6MTHqo75y1JLVIyCKIvH+Kc2L1xFMxoXKM0ZVU/38PmjtdbUle9BJk3nuqPu2Rq+/+Iw
uM131K2VDe10DcNQ5yAFJRAJZc+4pvYYFTbbnx1nKIhEwW4415trK6OpVmYCgP2sfvVT9BPq47NZ
5aQi07/UIfpmi3Q5Y0ftNzsDNoig5puD7qDZuqj9bXO7WXSnK28TQjXbc5YCMBvrOuaCyjV1LQ+a
DAHqtAlSuzWg6YFxmnQkN0mdGlpgGTRj7u30CZ81pE6BgctoEDI7/tRcqoUhkJOpc6VpqrWSxMWV
k5pqWAkBr3mBSLYkPlNgmKvJj03BY37Bv5YEMAQq/4IikcTs2XEQjp/XDEPwzzVos3KYdHVIh6sm
yTeJXTLX2erhZad348X6zfW7xXr9wA/l7VxzpoP2/AbRpg1VU+t7bI8KxQyZd0Or5YpkNd6H2eMO
frQiwfhy3GC+rQbV4M9Rd/b3dPST83Eink9wzGDC2r5QsxgyZgLEaQp1ShIzv+Eb69SGMuSAbdJ2
r/FNKPf69tb682r/cl9Kx52uivRsjYor57w8nbsCcX2COtiHVXh6vt6ur6hDfvOLOYf1+EXGHiwA
aYdU8LuxKIgQ48BTYEw1Gq9HfsGbWTej+6g5Hbygw43EGHCiNg0i/GA9kvzXAyDyBuMhi74Yw8ZG
5d12dRN4aB4Bllt0f/G+Avr9012r83irZ+Lz3MedlJXi+bkuNFRGsMmHuSyh8Lv4DfgFpvQD4C0Q
pMmaRJxzdFrfB03Mlt1J+cZIw0IkK1X41LnuzJuxdPB4XfUji2hbS/6kJgwGnD8aEu4CQymqqaVb
Ja/1XWzDax5itg00lRSJV1GKNlsIdDEGF1m79saLu/WPmujxe/NeaqnHPdVfNjb8pHY4qD5YsHvg
1+Mx5S3geYtSNalSQjo0nOBrsoHx05IqAjjL1zhNBw+AiZv8WP4jko3HgzqcZ/0CCsAvVMzoj95M
NSex0L9AopQhlWTyIsdE9jA6f6qLvO0Z1aOlCy5ZqejBke7+n49XU3ZSZZ6SyVa7ATV/D0VR4xNe
H2bteX2/E96zu+6OtZDREXlpaO6Jcrqo8ARKIfrn43hy/Tr+7osFprBp9EVwh7jqOyNwR8yjN5px
V2vjsvtVobbEttMemnQhKbDWnlJGG2Io5dS4I8UzlKZckiWFRFyoSRcbSt71QFnAEKpJL52TkJeh
uGxcCk0dalDdjzeNX8ktfwXvlzZ1ueu85YP4mAimBMbVjMrx67yZdNo3F1qXLE3RpXPCudNv5ixI
XhhPM5cMKIZ5cvLxEKQ0evxEPaaVjWRHrHMx5WeKBq/7kUXqxVUmyP7wiX78RFx5Bpd+GJTnFZrs
Xm93+6oxCw+0eYiNZDyCHCiA8sFSC8BSHBfKBeZRLkGhFIX8EP1mo3dnDXC2u0euk1+hN6955q/t
2163cXN4xfLSYMa29GSiTWP45xxVyKi4i55s6JgqYjr6kJYJkeJXPjoIs1111u/P70iuj0qo0lDw
qk07kFtgPae3kPrAmfrR8Pt3T8PGLcWAr+7XCx2p60K5jOyOwu4e6UA30hC7fnr5wbWgrdV4Ynn1
ZpvPVmlE2tfLns7LJS8CtxgmFFE7E6kF4Uey8CMijvrV2ewlkADeVJXmEjrDQvXCfEtGvtoNkYeg
ORI/5zsY9+/GXQ6094BsuWvdS/UnE8UdLr4ZaOwZ7jhoa/ueAZDDvP1PWDViqsPkD/75rUS1Yux0
6gAxlBWkXIukhDlgSX0DpbCj4eIEjqRxdIzIqAoWI8mgbiwtZNaw5CrphgDNdpHMSyB/IrkkDTTt
SBQD2TzpjbxWK7Y6rU1xqg5tg6JbCY/LTGQMjOi/52ajhTyrQVL6xjqTJsSjXnkzygylYAbXl7wq
MX5hGEJ3eHd8MMvb8BIuOFqHkbSdFC0r2qLIitnEOoLSIaMfBp8GPk6bTxKhOMbMeZnTfDddLPW1
0o648d89NPpbhNL3qjPcwGUJTsZxkYxr8s7ue/OQ2to1DeMMRkN9PqidxfWZTvTFoY+vt72r+Szm
u7nk4R7Icdcb6q63+92l9+0+OA2XB11ox+DdjhVKo0V8I3rk8Bi+6JXAkoQRFs/VuN9IDAxpYWb3
+4OGa46b9fdcVhXfHG41rsqLum54jTVz/qzreDNF4JEE15DTU0+7Bw64cQ1C86c+/OxRJObkme3I
M7iqObpu3kOUB5CXe85kDe/aoRzUBTSP9WpjEn4llFIaIGLMmFJfMFBXK4m5VOleb/WiTkRsrL3j
vx/qnA2Pq4CEMFDjFLMW1CARvJM2IDEwXnNmPrqOVCjBGJzQYTsjowWtM2DGpZrmXW90TZtKxyPe
mGeX94ThAVAeDi2XRBJDoRiBINJYFcSyyPOLK823QrnJrwYfWNUBe+k96BViHlUkL7JjLWB9zCEm
QXk/rS9gQG5HixifXWiOicfFwy8KNFjQlbrYFyGO33yLvuucQn5dPRgV8ZGtEuYoHfPf4F4WLZCA
StLoVQi+59nhCUKhtiCNSxxXARY9+NqstnrjmDSQEkRkR4pcQ07PlRlR55zzIVu7nWQOuh72nG2v
XljKZAGNlQ7UFCqhGtSs4PqFzZbC7kpPwmzDYHmsRWF2iPAdSuKZE25PYhw6ZdzBuqDve5Lh5H6f
jsUQ9fiGsYSTkfQNUMtbYXxZRNEMClBNr+ZMKrGKjW/+S5XXK55aqb2n31bLdDS76WIXseVphN1o
IXviCz33tdKqIDgoFaeP8riAg/JkqJ+HcqoE3hDj5efeb4dNjFkG5gInPtEx8gACqoYlz+RwJcxy
AFH42tBN6OvOgwJ8tLPge+60V3pSLL4byupEoagdFw0ZgSc7iinpsWFn1iI0jXgL0eqX1d880Ncw
sZTAEVBKa/my2SAVys+7tpnNbqQN/1TV5I+6Mm4Ox1OlRDFGXIaFXa/F9FF0qtVU3z9S5PWUA3J0
chnB2khkfFjKfwcygfFrF2qhIN62kk8/7vVNO6JX2kTuQ+P9cPbP/DVsQHEykHFLOjQJrD5P8WZx
9hLkIsTKP90UexmFO0PqpCCoEo2wBd3CluZFOOskdAOrRYnNUynzSffOpSqU14bXy+uA6phF4aUc
RaxrYPH8v9s/d9t36+dUE6UaThUzi5MMqY3xyyqJA/IKMERp43ZuKXcV5nR77Vcis2Q1H1njGCI/
H4XdSK5ULF2kVlxP1Ab8jo+7Xbuu0UJ5ffPUAHV3momiGPwG5XUv6Ji9CRxVL2KULH0ny68O1JJS
3jLiXYSCCPOm1g6LFzFkQ7A2a1Efku2qorb42dZ7tfiLZfi5IsjQ6alN16nTohrTTnU9f/1nfBjo
+As/UE84Mjc6WO7Tnj28OO9qisDYGBWTRAVM21cEGGOvVwq5N3WRC/VLaKkfxUiljsaB4nXWH7vD
jaw+yXfjmWYUp4urqjH81QJF1maqTfehauJrhgySGuZl+VNn8Iq/znNzyw6bt6MhEbdbk2ouFErm
292OwvP4VDzVaGroqS1fwSiER1n4qrlC8CiD6zCqvry939gVTPZhDPmxvAsM0fXgO7RwnCwpTjLl
TgKYRNlS1m/1Tab8um5XNyVqu7yffEh2P96JX1z90GQOMbR+KwuU2oc/DqimgI8Z1KQDb746seob
CSjBxXIFwMMQiOcFHAlTaStqv5GLCf5cptUtFrgieZdzts7RVJ+hl3bd5ttl8TPnm9X3fqipH2mF
oh55tijTDYBJtblWXD3okS6Fq+8qxfWN+towbRLGDTx68Gdr/W77W+l9ud76nyarO+2WRAF4L06m
8/KkmMwm7+PsbvGY9yXIPQxXIdkWiMfLMJM8ej5lupeeC8UBKycoZdTvMUHu1gOqBHHosiwWK6sp
BlFc1Bn4eiABOZryGGWRRXTUvmK5Io8hBqo2FFlRoA68vHuXVm1hXV0FAGnpMcWm2qwSD0NRTIU3
znFtmXa2sTV9Xt+t9+kdXCxRtgOjOKUSKIpLB7ObsYEvDipQchXbzGc7Shogh6o2T10fRfeuJny0
VtZcMX5Hf8YWFD1CVpwd1PwFZQTYvgWPLCktTyklJz2x2xG/lWqn9PB+B/Gv9JcxF8ufPrkcUApg
vrFm3XLYkujXIP/UQh1SLskMWpjx5KBKcRSMeVNKSTwPJaAa8GEnD6P96X5nZ9mFR+tnj39tBjtJ
rsvt+03Jl5KaWrNVIbHpv4XFHmjuL9Fw4XZSNQT7cjDy5Vgnt7xa7nyaEnPmRHjmvCSMZblYLhms
yE4Z7TXS3n+qPpKZ87M/GJ0WOpDc7QwAwL9Dk8s4Gqgf4t7I1+fnOdHh7aqlAR9hd4dsWF9x+OfF
YQKzfXe35/DC5YNXevAQDXsx8F8fifUYEeNCDmVEi4Eh8b2f9d0H/3BZ8tAnbJ7UQZWKL7Ne9B7k
LUZAFQfD7p1+H/AxxpTzW1+r5s3rdNY/LQxCBTuT9ofFkS91PJvPbRGY2rQ6x1LMSe94dZyxL5xX
UJY+K2KBAJieycOYoeeaTMBbmLFgc8ZNm2peBSFaGjQQjRMojRW084zmEw9Uz7vpH1V7cdXocYzW
YdPuX436qfkKiA1usKv+Hge4+nU5XKUdOtyBgQI49BsYxzT/xcrEQYdDKvnMvstamctFMqtZaz18
eXmZP5xWNgvkWvCQHzEgCi9cmRgtFx5kNgVmPFV810JBAXx97rrmSgQ2sybj0bt1NUv9XyIAUkFH
9PoOichr9ZFI34EcnJZekcT3QIGUROoezPmGEiEwxul7FKB1+wK6MMbYvlNReBpGOxtArIYhAJVv
Gvo5H62upo/V41VnFQMpIJpCGcFTTHUv4PffsRv6f/07WDm8rj6sf/sGbD2p3iVsVavd7PZbPVYU
Di92il4NJvPNpNotHpjl0nbqXnWAiGhd4LH7erVgszFBiqoSC7XOXsx6gacGn/MKGlDUtkiM5hpo
QHYAFxjTQTeGb7kQSH+mLlxteINoIDFC5rnE3BsqGAHGvsbYYQy0LTWxtv1AxCHmTz+Hb2JPwInc
XpDagXQwUD7Ih1qHFRMtNE/wM8UwguxYCVGtDacdIkZeAI92AfyQWvvNLy6XGQyBmce71eLDdr9I
3iOR/BSedBAt8UEgsBKFYivy0ABxXEFtzGGWc3bS690X414YW/m0Mftq8KIDfbbL6uM35Kn5RXnq
dbrs2dXvdAZxZkltgfL+ec0ec6OXyWebeotTTPbktQGUhFEzzwWI8eoCOH21zz/kAzpo3FDjwRaZ
0Y/lYDwEgh+od0kGfrXmdmCh0uoAiLEAG/OizWrHy+d4YATaLM8CbSiBqrcswEgiWBjXiW9FuAYC
KMpu38ndBdPTmCgIbF6uNmN99hSxqv/oNNVb3AKYQcmtM2m/jkZs3PlGuVkl3mpzbDAN7+XSrOdN
+2VYLSeftWoRve1eraofeSg2mLq0bTYjypI4tNXB2mp9dv3bMGvWlVrmQvTU/BYoEiChHcIia0po
kc5TdaDuI0Y0dXPA5umf/ut1+gxS+2AAgNVTuhLqaWBscg0HuHCZXV03pbmbJxSipwdjGOr7WUgD
aFMf3/+AQ/LNym91zreyiGWJrIvrs8cmjk+7qi5qfzY/LroY++HZDoP9z0MGVfMCLlc+52Yz9W3e
Fa9JTOBpjhtpNQjRhsFTwewW7b3RiDcw/lXf5YIKF5yETN0bFtMaWgbGelIHSXfksZ8YTAaTBBB6
YfMJg9ZAHYwPUHBp47XTqZJAYvD4xeE0TeNboE4BUxKZsedsCrxASLsKDY1yb9XRVrzcGRHU2SBa
xXQnY4SzXzqzTwBMcEsKo8F7Lr6ucK2Lg9KNebfVYlFkxdZinFhysRR1Vz0/z5fbYW3LQnA13hw2
859sBO0FFchhCMbeTECYlv8cWt17oFFrmiHNbi+gGkAzouHTwGDoONZ+85AV7i9Da0hTl5ULQCh4
nhq/6BMZDaNqSkw0S7aBGqqhivlEDjiocRguiyMrPMLJobphCrW2Ufk0DtbB/w8KvUGHE8yAQFuy
n6Mw222P+3U/2T2q2h0OOy5cYtagWmTqeneNmwcDMwUALguvNVEs+7JXSh3XQ1KnaHzgVe15Plpt
TrQ8J1NHVadRiewkAA+V7IBO9KobAgzB4zaGw7bvzOqhKdR+TSXqaiAU1O37S8cgwwmG3A2EcRNU
mG8g0Xn7vVLVrpp8lcLW+E02yL+wgcfDar9vDzujfHSPNQE87EgaibLgLh2yZDysDVBqH4qZw8OE
+tfSPVyz+CHv/kN2pDT17QBGSudw5m8SdQGeZw4KimCmziJDOCwHKwDqI5H+D08xqYnFA0VgsyUE
OaCSGYyWCgbAiDFspmBEMo9ROcbJShqQ5hYwLgFw4XE00Ct4dyxMUSp3L+pax09F6/gVBePSagZ1
+AbK0Uk49zPYrqnX5nsk1n/zcdLFp5md9ag9W7zOZg986H9/oW+GuFBg8bom42NwRFlXU3oAhQEN
UBpzmDpRGDpDBigFvhJpBjqa9t73BpwoEj6Ks8JcsjljUl2iUuwjDr2fcPgubeYfimv11bCBtDht
lQTQXNGTkIhEmO+rjxYTUfqP/djtwRenCe1x/0P12TbWXUfLCJgX1TbawGtxOAmFxw9Ih+RwA+nM
kFSj7xYLojrr6efZ8ff9YXdTbyD5BdVGPPq8ahqbi0aTH2wYVo+HHyRHtK6xqY+tNDGxVPN0iGGx
EBht0tivr3n3WjpNGs+iWujQcpgdU6K+uVD1QmRk+QAvvNDY+tOGiKzNfENEL04LVsMsEeUQMTZ+
gQ4vm4TJYtTZPy4nD6fVjqU9wP64ICpUBGQY+YSHxuY9Etu0chzRW3zfn9wM+BDBhiU5xZZJ6KTx
bpU2Ok9SmRsFLpEhU4lWBAuWKXOhh9e82bhNiykiIbGJ8U3EoTQTCAV8sR8wFhA8JnhgrYsDCNiE
ED+d3c51etX/cXamzW3kSBr+Q8MI3sdXSZZblu12u9uzY39h9PTu8JJIiaRIkb9+nzdfACyWtHLH
huFUFgoFgHkhcdteFLaDEOCbEfPwJ8yoHfJmZgz6wyH7dWihucjhvH1eL6eNfb91N/8o4RDFY5X3
WS8RDvDC0IgZUjXuxIg/0TyoY4hW82DdLsa9KLgIXwaITHia5di0o3USpbEmnXQ5VB3EXq+nyaOp
hg0os204uJkBhNzAdvuCYH6grSDoKBA2QP2KH5vUL/RQ1K94rnDFMYY88pZQIguCrhBvjUmLbqEl
3POLn/Ct+XIclx3HvS4HpnfYfcwJfed8m7dH7Yd1q2e+wRtKQYmA4NUAkyZf93dibSyn511p43lX
bQCqPMTBFZPjZCJbb7gojt6ljfOFl2hQ4iUnPhgzz8wwsdDLjTzw4yVrVqHJvvvObDMsnINJZph5
ZlOLdoTDWwytIrCVnncOB9eMFJMS2zB3720H4VNVk3h8myPcUw/F6y1vlSN6XxluGexancZg32nc
qj/DBb3mSBqvs5sFwWHSS/p71ai1R0Ruf9JiXulN7tyDmOJEgojoHl0pavRdQywxtAoU1cNjMg50
X0NDdNNHFkjpdCMzwQjMplSExEJAcWK/1k9XKxFetuqR13/CY9UmD9mK8d/9bfoBNgJA5VM+D4RK
lV8ivNjj7zEz8LS6HmvakHgG9aTmjfed93eLD1QYjScCcQGOHvuXx4tSI9mORZwBaho559Wk/9F1
5WuQIWuCEkXG8z9i0Zv3EeMp6uh/UvlDivbjinE6vjiO3z2wUybmTze95Rcq0G1Pfp0Mux+p62bb
uV13mpfT/cOHSWv3G19DZCADWqazHqPhQLKN8yvwNN1wlOYDxG2HYerdnbsLlv1irJBoYoo5mjfm
Os3FMm845JQVohBFILap22X5xvCf87vOWv1vbVdhlwqDhaU1trEAsusAWAx+2vw2nTxcLnfd6+Vk
/xtZsg5qHPdDqDjXRU4oNaQw2Ub0AgnjAdjvXRDy/gp0hTjyJ5lC0eDwl3kkS4KpkTYBujW1yvOC
RMYzFdQBdnbUTcWHgY56Avykoxv4tVJKHU4I2eEF5gam2OjouKZ064bKyF07EHJXyPOHpcrF7aKQ
v9Nkv+bh69Jc7phucltMv193nw6dh7tZn8NXbFMM+QWckc7mw+XHQkvxLdrtUGVpNo/Wb+M2NYHH
RQhW1pqmWr+tqaiC1WJ7e3zwEWLSE0RbyuaLzaBhTdTT/aq8gKxACF0QcIL5aijXGMuOcwR5QWzl
RV42Nxcqg0jKdMqm+lV/i9CvNLGdFvdddLuaL+3X7/ReN9b93bbTfvicjg+CnpYVEGw4AdKBm5gI
byEvhDQOwtuhj+7jodC2ihTagpjCBdoOnUaIbLKBHirH+kC9OHAWihJMTiMWYGJoMME5lFOKU0Q4
jEmS49gtlp0ayL6/eBpqroMAiaswBsgDvN18+oz/WvPZaQ26UJzRiT6XYJ03n+v9tD1rTp+mH9Nx
KogxtC3BpDa1DYmpBTstnpdOrku0NHtOV642PhZpSTJn4muGMVofRNjkdi9TXc3kuWDuLdVAG20S
FhwKg/sRXNMUPJgTRqrirYUeULhmvIiB0ECCye2YQn0QLXDVvr7OxXIl5tiC/YQNvZenmnA+e7M7
ZP6xOeKW9Nr4wfFpsXuaj55nH+s7QiE6Mt1cX0zykQqOMTN4hQLIgD992N4UvpQxhdjhet4n2HMQ
IAygj3A4TL72H59uzBcgpN9vF3JnYIohFDcepNcxSsTD1HF7dnNYaWSV7VfFK/JX4SfxhhAjR2Mu
+OY7/FRHApXnOuak7Q5E94OM8QPyiqWic2YxymUZgMPghdVmeGE1GmceG9qQ2Zapd6+1bufdjKJl
6SIPnqM57bpRD4cWKWj+6Le3F4vl+t16tfqCGSSOJgcbeBz2bo7Dw59zHe5gOVIe0WNRIiSIwTL+
cP4AEJMJfFt82rVj/qM72enowPARV9lp7vFcizvLZbPRbm2GnyU+apSyFlMc0oGwEIwA8XsNERj7
wDiP4YdGe8R2aDZd8IGbNLkseWsqyOTrZHFjXxrpKwLI5+SJreXH48tAGNeBCpCTYa0aPKoC7Ezl
SzKy+JIRiC147Km1B2uPPCDvkJ9kWcqUZyAWLUkXu0okbfs/dAelHGSEkWO+tPiFSFscouXjUtXY
kySnMq/NA0HKcHirw5GWNcSQV5ZHIFfk6aI8nbzERxbWAkFIAiTwdYHIq/EiuDzGAlFH0AyTHBlO
k/vU19IPlEpGnkUfqCape/9ZPum4SFSAJyDh1KoXHQDRmdDM0DJPO97S679ecmRstEtIpo0hCHy0
MZQ0R4MU7Q9vEGRk4qdSzIVWL7tyvWabS7s1iNqnQTqX4sZ94/A4Hjw+5PPtdHzG82PjqtP6nyLQ
lqHhrNXnjgIW/8U4OnDf6seJUHZPiJh+40i0ZE159HfILwjiZsi0EicexOkJJCkvJeWeBuYcge52
9Z7UedrKOkGEhd8IAuvH0cV8qhl8bZMvEj07XjzOLpFaEjukCvisJ6LK90aA0gI44zycNxkUhBSl
wq52qXNz+fClZFnyAzFuxSrjDJMH1hNq+z4xDDLwFvyldpFkHPEk4K2TWQNZYsKe7spIs1YurWe/
yqQ8f1rPr6cteQHgpZ1ZTTlKgy3z6KTzCLXVCEd31lebAgYkoK+Lb4sWh+RHo6KjrLQLX9Tp9m7J
k0Dixx/UTlnF1gcfK3XeT3fDpRzTqrZ8UZg0vhwPZe2SGnu5LM8OaKe1Df2a3A0vJkOtsApjoe04
Tc40fl7+87jsK72bME7ATR6NzJEujJ6Pr0afI84lEjWcjOKcYCrFOozYiAKiOTLyUaqHT/1d58Ns
M9eIjarQuevqvhQ/kYKaHfbTj+3p1+YEAkQim4fJZpk8JFseG5wYy3EE0ClBCGwdSB/aYvU6uubV
74DgxTYt5qx7yP6XE/k1cDLsaJGwrRCjfRgnYqkYHxj6S2C5MwCcsO6MYhlgXruA+VktP2khCQUb
ElUejbuhtYECGpEde2ZmNjXJpJRBayx1e7OCG+dYd5rsonuViFfFP3fKAfMGJOKbwcwnec2fLnVx
yN3jx6l6RqoH0K6FC0hVs6cxmb9v7Jtp/SLvVRXGQWdx0I2y3R/78kqIJ4SRxcgE2hhvL992Fbje
8aWRZVUSy9xanSYj0K2akV0O+ov9YbJu6N51jIbNiG8mCxuH7bDVaTxd9O5i5CCa5mKKiimhinyN
wZWVpUOYBuBqhon8MHfutdmqkgEK3PjXdKMhN568okN/KYTfTpYaFaF2riCfqSlQDf6zGqYquZ7E
KfrY/8ofmVXWxUfn2w2G8QIpq/w8IrFqkhD/iFOJFFp8HtXhmbm3HmuoGcWOdqQ+Sp9HU8iRAoAO
JC4XvpkIQNcASF2BJciu2nWjREZoZvcb/V4EydMVSKAllR6olCw7ANYcIDHGraTg6VTt0qO3qHrk
JAloxUktAghBCG7gU5XOqBEjHlRNTKkMc/BY+0nwll+lH1yW5GCinc4f+3vTxjm+JIwoxFofCOZ1
V256osmSwY/g9groVgIrb1yOXnh+QI0d4u4xEMvrMrzYHtzMbrDXqZ9Eds4/5ZjmXtNIuzNNPVdy
cXAHRiabn2Cps4wBjfBjm0fc0YpspCMa1jc4IHpN8+ljHCBaczG4oVmjIm7c9BtjVx8IRQJVkehq
Oca/sVSIx3RgvtsJoMXF7QkQM1yaEF7xyMelhQTvb69m30io4hZ2n90k8WNJXQ3+3tK3eWbnghet
kQQRBBZhlXR6LhfMrQMQaQWm00YRVcSwGHtw5DQbZJ4iVG6Kxk4QdTadQd7a+BPTVP69LytLGtfX
kMeHz8sh7rd/MZDbB/jpao/bGpWFQ0B6ShZVHpn8vPtChKQzrJm45Sl8eFLj3mr4jjOlxbc80x59
Yd/LEITXuDgFElwF7n64vwrhcO7Ih0pCDzgZhOJtNgtMJ15QQglUIclw1gpLjKA64rlwhGW45dQn
r81h1zP8CgKcQTfgcQkXKAGnT5dChx9SEyWI6gBd6RVttBauUFxL4EoCGA8OJJDCfZ4kCgiBeB/N
vZFD+11T4oEZUwgEQwVii2WIAhJjqBGt1fFypWNvZF4YZF/ItsVXfzlN4Cl9+VY/sLoEmZoRxXge
NUnjCvmYfKpi5yBVi/FRrndwIYYaV3DOtE1ERTsTnqO1w/IJISgCnIIJroFxQwiyv1lMvphKeS8h
tPdnQLMNxDESZ12Ia+sgiAo/PY6u+gt66DG0Zm2ufuoqEeP6+BWFlHJcW6oEQho7dyBwmkgQ8xLo
4U8ohg8IS8jKVU+TKqlB0/A/8XGWtdEqjfnO1qAgvAVXCMfL7BMMkYDODMo0f5Qe6j8G3Ycp9yrj
7szeH7pf0DBbaQ7fmt9YnbVuA53iAR0DksDMdLZA6k6LAVwshmEtv7/tlLUGmjauj8Jy0/OwM2z2
WkOWT573fI+Lw/OmNe6yNoNGI66h56dgc1zDdMCfZDg3uuDUFqjaZl0wNUSE0Asjp3FdW7I4c7Ka
u8swdIbOucC87IMuIu9lbGRa7n85dC8I9BrdTkUyGcFo9NOudLVsFbNUjCCMAAdWmx0eEUlgxbhE
a4VcWfBAxAzboFATcOTGMPo2tieGSBYIELEByoOSwJELcPOdstELQ2lK9APPRv2jHSFzSs8oT6pF
rHADcV5EWgMQV7Im6J5ByXi2Y9RAopxnyyyvhnDLY4MgBHhDw2an9Cdy1npNzvpsQGu3eixi6NaX
qa1b62Nrf9yVGwQoSxIXode6avxu1IpQYDrEixMCoi1MohIHU4IXOTHjEZGy5LB998vhz+S4FUkg
mUWi1kBZHiQS4dsYSdarslbevevoRmspoo0TEBZhjWAHiDkGF0AKNF+IMY8w5MSkSZr/cIYNT35j
qTlfT5/XPCQGep0D0NdtiIMxLWb4E67FPcx169DnzHtGxGQhBrXJgcHhOF4fFk8sqTa7KgbCNqJY
CvwVcwRDAV8KB80aHkGKip4xpnDFvAGiF3DCcMXSopUmbAgaQw1Hhbd2V9IgpW0kUXDAjVFhxfle
fKKrXGlyRMRf6Cm8s7byMk3+Wmts9NGmu+eL7eJWWgPpY7enx+CtONGZcyP7NgdiaVydAcNmv9fp
s72P05Vrc7/rbn+z6jRm489atweBUw8QsheN8Ii4yY5jOOt8eGSEMruHhfJa2yFzGYNjXj3hQSsN
bYnoIfuF7iY08ETrWBkBqQcPl9NBnDFU8cJEwoGGcUziGqGhq0OS85fXv9CU9BkSXsTuHTe19rXU
5sY9qBV3C6NlW/U2tduvbNrpdoaDYX/E5cXN1qBXaw137WPzsJo+z/NKxWKlZFtyrwqER0s4BIfy
9scRb4fYKKX+fZnN4KCrS+dFx9xfSlv+2dx/44ncCOYgiFWmeeAmtrzDRA1gXDdIIqfGD+Z9Ky3d
QBisgEB91P6DmtQqBucxj7oTzgVICWGurWN0awNIAvJSbnUWSUyJrmWqWe4TIDVUTAIShjV/bmGq
QosRCY1oYgRMISZd0dtoqYkAAWr+NnIjY2cPdIZG4t6ckh9IwVF/45G1G3XN8WF95XSel0NRKbFr
k3tBZ8egIcqEVTvuc0PAqwGrgVz3ju8YSDOejkjBcPg7XlsXQPiyqgXg6dQP+wmpoXbfM4Y5SeF2
pNpwuB9gGEfLpSPl5GPENZFqKVilwjFgWevsIVBB8jHkFQ2Q3QR96FHIDJcMkydrmlXcmu3fjgtS
alYQVxHIVXGbG/na5Ft+GIiq5Y5V7kTJlobjYehONWLN49uKzSagV9zcEeOOvVZ7wJq9F/vBHo7H
p+3zfpZ3SFMKCogy2oxa/ZB7iz7SrrAefxofLsarW8QwKXcci5hsKCyOZXE2o2qumGuOa+qQK3WB
wneQOGfLKUmIWWZdypcOCDOdebMZf9hc6YQZkvBRCSkb+lDyOHIbZ+kSbLDWM/xEmANiWFhfEHsd
aTWC+LK63D1qZQKCUmU/xOcRSPx6stCassDkHRo3Mj8wZMW5dDqx1zzTKCwpeOCDnzFQq0FqDWF3
NGSGeYQTOeDA+/N+ypK973e75gTLHD4IA4MxIlsMtK2zjGpeomMcU1haSnPZ1gxGGzGvbdkS1DGj
eTyOKBsNDIUskGeD3IHAnnGMU2EUSFg22TQbHh3BUphmjonBxqxR8AcESKQtCLh1CSaB04lFkeAe
J5+GAkPcrPwwiqREFDYWHAT1soYZ2tPPU6mMwcOrn3DptUXKzKO2WRYwRM86vdoQ/+Cu0163pq3p
r9AcOQA6wAu3T9roag6Z+oUHIM+7ix3z2XkK3oOvpj944YjZYQilC1PA4Y67VeAElKV0rtL9k6gi
hLYWoSwe0ybGGgS5QTRYyB9h8fz4B3e6R/dN1i178fLSITJR0h6fzPj7U+Nyq3v5zI8qIn6EHyMd
0lhN8mAQ4L/d55K3UtOZXqs55OKUFle39ds1nel0p7P1cPf8kDeAed4FjjD9+7RONw+hCLCmmL6X
Q4tnzjoeZDTMonpuko2bFYK+/zU39tEOv2iS1YEirZc/qGGOgWEvcgO3bgAd4AMB3CoBbiSN6Mia
nWtC0QqoXXghyocTWaAtWfbem+PLx3/LoHxmU/Dy8WIZa1hDv/6Obz/ovWLTqvzp1J37XmvanY1W
y89kjyvnNslTHlYex1hzgJuH3q0ZhbaAMOM/Smd4oCZwjkZKbVPA/WKgc315gGG67YMPng/XnU2c
Vt1kKCVaO21zbv6wSubpJLSVAgrk5fAp2kswAu9UPln4AcgV212dZ10idFg0iajWYs6eTa9vx4UF
c7ICqZnOvqA0gn8wCJVz+WTy2gKI8pJ8jJei82hQKUHu+MPmas7oOksNgjjsjJiNVQLBRa2G445u
oYEPxFWbFZdApDMsiB/5hZvd1+5SV3sQw0Sir2bWW0bNOUp8fzf/NX5C4qYO3+ZXAfMPc5bEOfAp
SBWqkDRZqb16XH5NAgokeMSDt05DfMxl6pfwReXyCR5tUc9saQySoZ1Scg+mIUDWbDKsqXhaZ4++
o7pJpTOyn9JVyFNeWFn5QmGQgQo0lJrq2nKkxlYdEH1OR6Vs6G2s32+nekHuaVTvoOPAc3eo/MJh
WVtLFs7otZoqn82ePYJ5MmuzHWnNhhrwCJgpV/Cm2fkdLHVK+A1uu2MP4R0LGVjMv2jfPG/uLspx
rHlEzg1HnGmTjSGVur4btW//DytZyKJKRLfFziQ1c+WKM4knqcQxkehKCfrUI3wKLf7w2NP+8VPz
X6CYR/x8QywkBxZvOGNyONfhHCxAAzozfis5aXsDWJPFCiZDd8YFCO59Tfe/kdTpnueX64d3uGbi
oimT5/hikQgkcKBgG25aSHDbazyW0oxWG08s9uY796KqiSaBTv5RcbOrXX9w+bwcqm2gsO7ibnlJ
G7FpPF2XRoJSdK912s7tptyU4M1wsJ5ynvEfoPvJ8T+uS4L9MaeG8kIk6nzUSWfVet5N9h/m+5kG
40qVwak1kNmjB7XyoFRdp+FNGuoD+RlIZ4qvSMwvtpvWWeze9Wb/4mAinkmRHQg+rObvTJzEuJu2
1XIvN48oKunXIHmhHjnohEb94KhuQfyYDpbzl7s/p6PL1Wb323DX/RprhjSkvBrtrgbjd9s0jElS
AoRzgbpDFszBpZsQVE41S9tZiaN11UG3w4HaWYXYyaot783uB0fh7gjRMhU80pvGPvU65BLlMR63
zXHZMmndI50Po1F3JsDd/Sh1IvmMM3n3v8wbLKHjQa18eGB5VfW6u9P+So3UnfduiHTf+GXhZDI7
fm3OfjUD0jC6SyeqVAMfr/tvnpwzVTVSoHJ+8cvIPNwM3oASquPuPHrVQ1oJ4oaChpGGAUMOghl0
cNsBjj0EagmrMdvHdKjX7o9W41susvlj1LkgbB+WFw+r7TXuplZXHBvLL/MZZ813hv+9Gra+PD53
L6EOb+2SLiccYLjp3nZYRC3ezblUxzRYjw5xYbZ493TZv29ddMdPOujMRBHds6cFMme9PVFst7m/
mDVuIYC9Ll4Z4af/fLXR8JW9HExmcSMnkw4awK6N5B13w6e72dN+GSs6oaCpCTRBgaWJBHHjDaRp
tQflCxDUGE5vVr9hidUo2bPNLYjNaR7MSiNZy+ePDy2tYJCNrZzvbDuFnjqgWQVB8Wy4rWjA1ZfJ
SNNGoEBEDEUTjAAxQSTF0b8TueP47ARhAqRFhKD029270SsLuLj1tNlqdbuddpctSbU+eKfRGe06
d/faiCQR9AZiuChJZC4T4awR2A5IcUNMWvkaHJHjoUOiaHVonGgwGU2JJ5E6utonGPcoQ1K3n1A+
NUWeXIaUai3yVEy1G4GltG0r5qwg1nMN2ElwfS8DdpwH0bdqzWxhSBT6AXlN6yLIf6sz3X0hwoM2
Bzpwtd+Aq/2a7Y66D9X9pYfd5H65nuGwsiRNip/37IffWCyBEfS/IMU84PwYT0jnoOFmHiAs5Aca
D2cFHojeGVYRWmMegQVBnMET9HZfSzhQjVN050qjAgLVgdEI8t4fkqc8Rdw45+Am3q/JwfkUCOJA
PiBkmM/JjVytPKfJT8TfzVPhZNEXqwyWDk4CCQg0EOEFMYRuFfc8o1CPfAlx35YEwSH2YziTt3WO
7nq9Ey8p6DNxP+pxfAJHfJxLwXL5cL+f3g8Pt6VqVNABhoMAFdZxlTDVdkhXpFNhPxdRmBy17tpi
oB95WvOVF2EjBRIELxnSKUZwaIICVkbZLQeJ/bHSQ7rJfsBYeyzu26/zYuaPo/u0fw2+mXut5s1g
dWu5sGgArZAgcjH4o6Gv9l6rN6STlYGW7GaYtfAApMBkB2lethftuTa68ooeNshPePNy79Q5b9q1
4a71/WgzbHS6zdt07iYsgqRwI8sLqMkPAsm3V+vD2cp64vIaBzMISByND5/FS923J/bmfiqRbrhA
6LezNWsZ84L5GA1e+tOCkNC5gqD0QPcAbQByPyX/hcsw3/wtiFkPT5P5VVvncR1YHsd2ul9itXdf
BBz2lgDnF3v6IhEV/SdrezWxdd5CYYgQlIAAqD30xAL7+0bXxBQtB0EICsxrffIiCCe1vMgORGor
L5GIhmxCnkvHrv9UWF5elHsuK3FaU9Wa92aPqwYnot1uaDZRWwqBqUIe/yqrdctInH0Sc9odffE7
xnbgnnuLPOroxaPOYz234GZiVWHBzdPCOTqFZcXL/fpq/DsMLYv94YSZUSBsAAfa9BYEwoIbnvUK
iErk5uCTR5a3ZxU1AgdMcjMB3FTn0c3q27r6ciJ9gC/Y7OC8tNlI3R7Wx9omT4dRd7Z8vtVRHSY/
cLe64EQN+ADhCWiO1UYq1Hi3iHl0q1NVi1BPP8pRifl0MwSIgvRal7uuzKeUJZ9Clq6+0MEDqbFD
myAo0N4KZOURqbeJNFKjNYSOpo5+IW/OBqBN7SL+0LjgUFQk9xUr0f3Q4HPzghOMo0uC0SLJT8j9
SqvV5hg+li6M2r0ROwTPW63Gbs2LTbdxmq4RkTX0BdXv2x/GHAWQV4wQKeHWICS0jjEfo/bKk0ks
a1yHPfo8OnQCsXeIbTdV51xCHoGFQ7l1qi/ZMcFNc6A9cCjMaE42OiQ5atKlCPjZrCZcMI2hrsIP
ibStkB3zeEziPWefxXuMShFvd/jepnqr8yrZB4z2Q/dml5nOGtmfn3qr5d24dYsOQUtgc9K7DbqD
i/pcH2YmAJF1095IuslQvaDoEdnupCG6RO9n2R4E2746bOpcP9xfm0VKCUN4KLCwiK9yC5NNFemK
nbJtInWxU4vOlBEgGow8pQMjbbCA4O5bGdrZgIkPew7eH+qqKwcYiCJtvnt5luGEy1JKd4u33QUH
ypVJnZjgaTzNfl01rmZcGgRfx7nfi47B3/V29UXHSIM6wjyHsSCEWW99OexIpfxsJHf+rWx/i/nt
F90zmbgK82vds+PDE6fEte9bt54ipSi4WwQBceCRYARIgIGOscIB4YrjjRSHIW1+QwxIJBWEoyTZ
3C3eJb6L11kp4dqwesCbTGFlNFibs3mGjUD4Oe5cEMTYmOHeL5aBxepfojyeB6+qAaVENdnIBZLH
1kDzNS+ekMt6yV9zI/GQrdFrzl7LY0NGgDCLpPP7f3cGk89+Bmbm8TbQv202Of7gpbdf4eGwWWum
5vt5Zzue3XU+Vdd7mW/AOMCWv26kCoQjJRT+nZbmwykbx2IiaZYgvDiSF9KB0xUDSpdCNCwXxl2S
5aJin4P/dmA9tWD+273k/NNnLR6yjmell+kILQexrrsiqgt363xwDYDp4iNkwqp8PuROHDoLuwvC
o2PgsHEjQJKdre0nSnIRwQwHt5rKNaw4gkSiP5htdb3DllAeQuiSQEL2/AR0We7F5EU5UZYGbjAe
1QUw4YO6LO4TWL6nKDcPwJCvnzQNL5dyhnXosbu53++yEEbWo+J/zp9nd8P1snW4TUfgpPag9B9D
qmA0AdYjT2Z3FQE3y+Pm4g2ujCdX4qiq4+Ky9xh3qPsWMIYMxdToNJrZiFZhuXGg0vgcGVgNDSFw
ZrVEMbhqJhe6OxLSgwAJ3GbVVG8A1NRPDTVRp6Ec+E2dYLX5IIbrgJlQemBBeBEMgEDE/YQNrRdn
tA84CnHUabEMutkc9Yb1cUn28z0+D0bP0WUsfigUtztk6psNkBtkfH/1pO46gQbZTLEVloajTNYx
oBXLj8aBiQf2RqF15eQuuUawpBFHHvKCpA7D+cV+peOznEJmmtVHcMEWGkZglK0J4OJLrEnHHNOw
iiMTrts+WeX9cMv8g5awWA9ggbv0VkGgJtvbGl0WU0L/cFerDAGHHZkz6m0zT2sJDl7xZrK57I+U
CgX6CdPC6p4tpAim9Xs9xpK5g7l+snSjOe2Px6tV8zZZZZcM02wkgTAK1hQIs4r6gMMTYNqNaJbp
jvphM1SIV8TRqfCbIZ0lsBJsQJO9zMvLxNb9p9FndnaDwhcgzIRVaUm0uQVENzjCFaQwDLVJ8zuw
TuyKUNRn056/g11eHgijrEHA+aJ/I5bJ0eVv4Q9IY97TQjECL8wpP4JrIoGHn/HklZayz0q+frPf
HrRYcVTzdtbLp93zgqHkij1DnaqKBDd4tDsLjT0KbVaEJnk9NCOh6nSQgL+sP2IVEmnAnfLsSLzD
82W7Jz2zEwwHwKU50Z6CSFXCrzEv6utIpW4xTQov4II0J2CVD1WGwIazgQyYQBQpgAQNXRfugKA6
htahKoNgAI9ww5H4hiD/H5Zw4jd9D1qYDvC8iTkuHtfLx22zeav5JUhvD7QyFpZRqMvrxl9TNv5H
iwOUFrAW5X52ORs3tRIDfq3GI+blD9/KNAJ82+wfvvCHkLxQOx12cqQ0eZIGpux374Y3Zg6ckfWy
KbObWTzLw/W2fzv9DBcUuuPvcMVBzNgsv+jeTd3/R2TzDo7HjCy2rsqMxCgrzC+Dw/sqN6QfNZWB
I9l0xV/3DN5myVCDwzXDhenqcBMCszVDjok+58hgNZ9NV5MZA5Scy4d6mCMgVhWoDGIWFA0xsaFq
WmbCJZ+QNRw4VCJZo/97lsBNvKHk3fMGkDS2BHaZ8q+sYnU7UoxTTRusFnbxoaupnRwrtyCW/jTn
XHrdbkFyU2JzRKtg5G0Kc5vHK9M0ba6vomXoDZmoqc+K7cYP98dVt7+/bc5f9LgoElm3uNcQHm1z
jGQLZNvjBh5YUpG2hEibTijyEpnqilWbJ2lCONpCotMG5LwULcKBJxTj1x7LKo0PakSXzwmATmO2
84iFE8wBU8fVQfETUWeqamgE3BU2stu+e/7oX0M0ORYoNS4HubheqnOpfOBS7zC1wwOLWkLF0WuZ
XpyW7Bm9SqxSTuzKCGI4+5KlMyYjTUzqnXuxASmBGEhSfg75ETipKg/tV383b0olKhwtdThtwiHK
VkyfxKh8rOyC5MF0F2dYqObcJxwN5Be2msQ6kJ/pmtos5lj9G4Fqm9yzjyMN6KLBRcqdXRwWnIBq
isTfGFrji2oQFaB58D2R/TucxwTHAjOqfDLHFONP+cgFgwiX8xpNrl+zDIzFYCnnSAFO5jLRhvZo
QlLcHPAz1SiE8Qeen+4QwurfAVRdLawBnSMx5F5aAi3Aj1pJG0TkIE1qVVxJcorLsXhKWeeDcFVZ
7ZUnAxNd7CONO79EYXBimYXWDGG5bL+8mPtku7xYxmtSwmrRKrOSJUfLvAXe6l5MR+9Ss577qDzu
htO1FsD4nkdaGFoVQzJyIMaNP8kcGP5lfU5Klkuluk55ZMWYK5gWNZOQnHAPda1l7B9ojy/9Q3hV
LHDUYnRaj6534W64IOBxyik2VMtFUvkRx+JkW03hT08bxoBmWqDCk1osMiePSgbqHUQW++TIlN8I
giUC8mm0p16yS8cdXfGAGO/BmWuBbfHb/DNP3Iiu4bS5e/+g6f9clAo0aYAFJzMeT1ucS84qLkwD
MktB1lHE1o+WFeur1T4ZndA9zGCRNBBkTKJsI8excpJfb4HMbmY6vdCbSmhtpSFyZQOglqDKH22w
UYtSeKIairOehFoblxG0lvPbvo+3V0+N9k1ewa38FQ1InQzFeM5o853vNqy62m5/2+0+WDGktV57
bKKULq6qlf0+FAgcaCtiyI9HkYAiR95ks+L2UqqpqKCKIUTJFKJlM62oZRgPQxQ+Orl5JsB+oEjX
7V719xcEVT5+OtCIfywwaXeYITjGL1MdcmcN3LSkVhTOY/E/VWwYHFOUV5tW99bpeKGgc6ttn3Lh
pHXJsZ42CE51iYXFu3brttVlFWssK4pREjynOBtDxoecqYpqEIGK+rFYpPIKhGKB/FRD/eaokh9V
4wolTRReEfyhE5RkIE4DLIQDT2KidPl3FSTkyInNECXe3Pe+Eqf8GHGQDx6nHxAl1/s0NARq5xCE
N5hYpY0ROD9WRoTv766f9K2/4TNS+GO59fLwc//XDubJkQ+blQYKV9xb/t+YCj7eYZk46SGuxbJ5
Ih7DEB1j2zw9hdmsIjIfYe5KdV/UmDcMkwBlZ5s/vBopVeMH1tDZOeu73+5/Z8usjRJRTKA90Fxp
3KXdvrr/ot7h3W/bnm2d6wWMc69Tz1H2NZqY9MvDxz6NXJqUhuTLx5Fx0La5HF+eDs9xFaO0UxXD
VNN+pQUZMQGJbXfAMOsjtY6abgEvNUw5aAQf1E9Cdh5uPZs/ZfI07/C2KBT+6lheHgj8OIeovfZ3
R0XNNEp1OdEi1MqDx9SPhHwftVVuztcU67XfH/8kCU+nzvjw30993f4h0ootLiKVEr/JePymmHyC
xIXWBSHbIM8JeJGxiyPTVCjdv3fj3upqdVjcltpStipEEdTexfEFbgIxPFY45Z8McTuz6KMiT7Gu
iu/IzRkCJYq0+yaapz7J0LmZFkCJDmmhkr8mSjJiQhiqLuGvuFwdlmelKBPUAyaOiCKhFUZlxGJH
P8bKK/8iJuiYplNG4dpI1LKzU0XcVAORvNPIhHvANEzTxoclY2SV8W83T8xrdq5BCW4DwuOlfSIp
ccM/qUQKP8w0fq6DmaMJ+sQH0hVqgZQvqSZ4kCJmFPUTQ+SNGLr+4dT84zje7jrTVmt/a6Ma/RDY
8Y9db7576k15kRxR6kwTUOoP2W5G1wjjt+X/aNmui3X51B4LaxMJhIPGQd7uLb+6CqPLhWRN1jO2
uJa6tpitcxhtNu3uczMWwUDH5J7laUpinhnHv7avZDr7RzimsKIgpx/7NHi8uJ+vLu3o2GlQYxV9
xensmjtNo4VzD4DGya1OOnTFvz/aVEwKBKlaE3APbJvNkIVgHGaCa9WhWFw2PGcHXlTG5Gs1eoWt
4OZs8PRvj/6MXhkibXPSCqd6j1rMC9eHrQe9+/ngrt9i9IeDlDkPM4/IQVJkCigOZGgEwjoShBjD
IkrhVloZ8mB2nvGVd2BHzXMOQWs7BdAdoss1iAkHQdZ7euinDACBYDYcIC2ICWwYNhDU5AaCJ4OL
pUmWJYhuUwGFIb2JLOOQPXh+tnEowtu3pZvV5S+H2yA4Q6DcfMiB9/UTLtfD3vFuP240WXGBebFw
UyQUdbADbAIXeoMg3e5JG0J1pBioIYuTWxfk7S73vxU3DJrq9A7+YA0al9PdtVGgg4+TQ7h5PJN0
i7fVHLgY/9o9tJMTxXORb+jM7pHdnyW938CeksQ84TGYdJpphdC8sp0BMUsME2NCJUjQXF09/hdv
CncKDgnB0zEaHrzcsdHM78nFnbyfsPHlxYlMlXa5banVG3KBbL9dW0Wza2/un5aT52niIOXCTSrn
JmO2uj3E8DZcs1kqxkksi0B3BgRNcb8GPA3Xuc+n2B9OUz4xx1Myvmyt3/8hpdIIBNzlL0f5RrfN
lt/vjKf3lU6E2T95vBguL3lrCfAMf/3cgWL6rXNwuihflc0w2CHYnFp6ucKOtRTId+YZZwEIZ/NR
RpV5WHiHo2zfUDNJcNEyYpw37v8TD4LZIv5tBrdfm89r9/jHjXRMU3AHZm1YfNN7fhp0npio4G5m
9M862vzxadWKM7S1VM36CYRDaCwQvAQ/wg/HGPEAkvuGsFN0D4YVthVEDNOPt8R76P/kmlAcL8gZ
pPmj9dcc9/C1UeRSp2ptwE9DANTIXzoFML+mKqAWOoQSaXK9MTeWLCNuMyeTGBil1shVFUrMvjfe
0bxawjSVj8ngoQZ5tAkBMY5sEfCX3LQW30mzxUmMkCFcG97U+lrIi0XG0LLu5lzb/GlKqACQltzt
CwVZrMnRMu2ieSR3YHH0aUqQ5AKRRpUR82oWVCB8S7KalgYt+5dp0jPa8rel9eWxyVijXq+PFNOi
dPv1M4nmq8fhtDNYMvm8ZKFwLN+zdBQZgcXGQWyLEBwQ8bpyUiiPsjluU8RwD6+EjZGnFJ17EPE4
9/5PDXeauYk1WVDP7bWX1EFD09NTYrTIxFQc/+zwJq23T5TpWEhp5OQS/Q1avrabosMsDRPHg0Fb
9ynVTPuys20dtsujlwF7DUHpCBiBblb3QlIefR0WBPQr6Cy8f4FjmE2+FcojRJpkgZxon22ASBsm
fPjn8lduqOTBz935RXMvA11sfIzINBkpTSxg37SwGBEHsZTDldSaY9KRbIKteDqliGeE2iIPZ1A4
Szq47TT8SQvl5LMe/vBQb7v3FSYU1YqDzINZMA65p4fG0LGtM8Qh5m1Jf2WJPMzpD1r9Xr/bY5l2
jTnr4WI0mO5HzXBW41Yys6QwJqxyEXIQB3gQJo8nuAAkwpZN3QNROrxUW98KL8SGGH4TEqFu3spG
B9M9xgxDA2xgoCdEjhE4/tq0mdhV/Nx5hROn+8WgtYPpblsDboJbI0T5UBZoToxdorcp36odfAbB
OaulSx+hzxk73J3ere1kmR/Hq9Zie1x/s7NjV8vQtgQeoBm2LkaK/wICaaO7fBqHlNJEAwYvzCV/
xWPhkeJjRDXZpMTEmCR6WH66toGCRaEd4mPokfbb+7+5l5imEWjYQhwR0pCGJ7bM9sT8aJXJxqFk
ae4b2vyRATnZ/Ck+5GQTo9xq81yEYV7lEWuikAObRmRDt7NM05YXtzMWjuQr5eN94DrNnOWAV+rB
hBZaGkJ6yIwMAkV+SMRT6nR6RMZfh2MFumTMZRVd/FBcpKn4VFZcQ+0rtKCS6bmUeqjJ4zxANYh5
rFBFeTwmzkFUzvs/dFcV4sLDTySTJcpnnSqLJufx0ZvCJ29y0sC5s9aY7DqbRXO5+jbZzX5FZKi7
Ycw9WzotbZazKh6WgWgLITJQ8ev8JcOhaQqbfInSMz/EJcAHYoElWBN5rKokuJNt2NrjB76nuXYu
5OpAIioCTjzQuKsGrAbUYsiAhc2aX4RyYMj4VlOURKa+go0bAh2TO0nOad0vOTczouJ8Crfv2c5J
nC3R4c8h4IiyA2oDIjJQEkEFqbviOjuOyqPNQE3v6D+JjKCp8QLI3rSmKlByOmEkV4L4zeQIHqWl
BOWbKMAlAnNZkfT0EDXLj2Tp9AXJb4jOrUesQgqux7myqfY5wSlVxFAH2AZqmOlANIFoQ34BOIFy
I4lT87LyAa/zTgx+w9lm3pKRc3Gm5TeABF3hLaiiw2omX0NluIUsNYpRQZ5Iauia6cuoJQw9XvUO
t34C+sugrBlT/aBarIw+DiTSJmUKO6rX341Sy+pG+TCbuC5ESrbCbLsOVcj3lBZlE+1223KO/8QR
6kcN6fHGvStNZ0a1n1Vq3nyFAIvRZMUvYZQlCKDcED5YEY958VlwhO73owbE/MMjSep/gTteOf2A
Gvm7KFXvXHnTyf61qJKrriZwt7wYja6psOlkYpIo/05HlE9ATmt5/Unu64sELLOIBcDQnd9puhtC
WBPeCEQGkTJDav60RtdHtkqJ/HtIotd65780lcEUoqzyTCvScsnRiYYsxkJpHWjQCEJ2u2v+2PMh
Gb7/84f18UYNXRx/DOL0Omu/fMYviVyJINmGI1jIwek233vzX+b/5JmX8YnRVF4UXHByp3thSHMF
Tsun+uRml1clKMFpHxftJQkN3bDR35PjyxV1uc58QRpVb5PuDciXDmy+7/oXUxGSBEzD3vXfX0M0
ArQ34U11QU/4QvDwHPHaYwIZR2bzXns145syNi36n7RDT4lDpBOa+2R+4xgIj9Uy7+IDezqCrd6N
asj1CBCNdMAgKozt9S7Qm0Jd3uSX8aODMcTEA4DgJ4hb+4h48UC0iMN0oBtRwOArKIGvTFd/6/lq
9czxMeL4S6dRaTRxceNz6rensSneu/5kA04qHpWW38ZX/vnu+hBbmUk+OxTIEhwHDLgcoOuSPpWQ
nosdERFXfrerQYG6l0tk0aqB6AG8G3Yua7TRD5LwFHXAS+MRGM4bOUOnaqBC/i3lFxGTRunQNj5Q
yVkHeTQeom0USCBPQ8lvtQBknkddA5uJkdXPVeergpB9fqnozEOi+Q2EKHWj34fuEesXJCUmiwJP
dxvuT05HmvNI8ckc8MAnBYIYL5Xn0TqavuEZjNz5LKJAISSoKZpGiY54sfJ587CN/dOjpstRcFxV
EOLswglhNEc7boioRRcvjyR28WKQbsa15NoMRstgN9qjzmol4izSaH5jtALfL41fUPc4q6n8Jv8y
Qw9qUTl+h6oYN1XYv3ZdYyVBql9URRWyK3/ajUZ1KI/gHiFkMcFcpB8pD4TyVB/oxEPqNlAoL00O
T317SLYy6+rcDakMSx5iYRbeMbUk2pUSofL5MyQgmE6uVaEw6RESrn8kvX9K+irveyJb0qSbl90I
n849cYscLXFujokqLbIRt6oFV2HBDUo0reIXNH8wRL2+Vd54TQRd8EVmduGScxAOgzwK1TYqXKCz
LRzSUDY/Ml/45mT6sUFIEAdXgLc8Av22PFKOR1jcz4+92copQjUzCg8B1i9zNpxwwTkXYkXkXUrj
MRKn3mRK7XSqbygEUD/HOfkduINTlEeTIhdTzUHf5QD3E9GpiMUlPuTnk9PbXcNuuzZgFF3DzojN
zuwA6XEDbbu2B+TY2bXvR/ej1beiixSEABhaQgq0w+ZHu3D2PMHD+Yx+AB87nYXJ6YAkLVCRHa1Y
84g5uH02uQN5rIkWX49eUGxnTYOCEs5YXo1fR1q954/fA/1VyiePy5IgnFj7+MXTp5oEfo7rS6VA
BqP3acmCXcboLeAl4+7qOqKQbuqQpBxH2b+XXM5eOdccFW9zLzlHpix4d8rvhCWvOxKZGSn9W0lI
mEspbOTnYp1iuAE5zWJm04FEWdxDy7EfRADDmiU7WobXQkmtPWGvyErfsp0qqbjlNVtxyicCE4YM
68AIHmhJ3js6EoHy7mxmElowfxTrTU/9Y5iy54BuLqLOp4yZU34skerJtLXmEQIRcm+I95a8wk4u
HxUNnZwegVllNvACJPrdSpMOGg3Kk5H6Qk4XMZHCvWPHCieSlM4n6gBKkMQrQ5yLoDI/3rQGGofe
hTu0K9ALEwEkkAYixxDUZHnT/wzZElUpl6+BlQ6sbTz3F+RumCsTyul6AqM3TKVqsxuZavkvKQjR
f4rvSc6vI4jU8a6kUAzU/F/Kzmy5rVvr1k+kKvbNrWQlcRondpzsJDeq/KkdSqJISqIkUnr6840x
AHCJdtn7VIGTE1joZ4OJZmHJbxrI04SZnimrKxFWILUiH6KXNYtuduCVj1sL0xx6j4QNp2fopbAq
HSSNaw5Pp3V6r6EkTfcdMx4Ftd4JBcPKzPu8KqfhjlzgaI9UydC8L6qS581Zv8/xIKqUgfvwMgv5
VvqYOCkqpVEUCA2mWemS1jFBeJrq4E0SOtPXTZsZ8wwo5iMbMFwQYOgUCYi1ElOFfmsDoTrR+mH9
+IaNOPVgRtlqL9FnNJfA9Fy89Eq6g0qxUIeawVExvKleqmGJSPOAXYcEygubwBvSsJ0VkYabceCW
9a+XPWQaDMfTzBex9RWSxZF632rmKEznMlNhdpTpBhAzmJkF8OX67c3dGdYwrmv2zb9/Weta02YB
gktTeJ9vePumf3LGNMCjlFdqUhOg1gtUmzqBLTVrq4Je7q5zTiYMVJsoTFTqVDTTM03iZOLXO9ap
R+ZPHCj02ry7oGWuXLJQsf0TfDL55e5b9YbC8lce85D6JWoXr01hNtof+xakMfdS8GJI3nFCkun2
9a9Ew9ELLj6JKADkVVXc/oQAocDhVlr503xOJasqbRDnbpHs9c2Gt7/A45QJW4Q5qhqy7vbiFBFg
ZqAfsdA8/Oj7U8T9Smw5IoZloSp+HlAcUCURJeH10o16/sqslrapYepQd2NoGpilH5YoWHAxF6ib
zYQNhrilsV7DyJvfSlI3GSFrvITgwocgcBs4T0GgOzVIbqLcVhWKS7XM+AT4QSseJAFOkuBkEhg+
y5IBAsLqSU3RYhEAHkj+pGDRYOkjZ1Rty4cmI0oF1vm1RIW5vXrkUFVnTuW90GKPa6zmsLw++IEg
9WxaZoR+hXPUu4WDvZ+bGIpdqBKbsamNYi16o8uMOXj+/nFUv5XZUQ3KiIzTbGCRZsqLo4iUTcQU
F4g3HaTwslibmit6jausXUfinp6MWGhKSUTII7y0Lk5HPZzbydn8Xj2hYFa7vPHmB8T2vwpyt9au
shzyiLI/aQHczRPGTxvQkgUNvbwYYwaPn6A8dtgBOGrypeq20glKX8/+1oEqxyUGLgUltkN0wWHr
rdRd0azt0mSeFu5UPDUp/ZOWE3m3O+1dqS8oVnnWBrPil5xLuBoImohCysmu2ly1LjuV3YHFmpzY
rRMoIhkGUhxfe/XH7XlC5ikTmAqCRCzLuxUl0p9uibm85BNylzp1SwAnk3QodVQ16/twrYnJteZN
9Diq0CpFnyYw+bUSCCypzYh4SRVW8L1TlKcvQxGHJP2774eYHf5AVeqi6iAI+48hbbIlMn1NLV3R
Dv3zWEUWsUu2DTohwP9p3Wc0VyI8Xn/7XzBVuA6OaiOf6CNUn20e8WlWnqa0ILqS3ao4CRO4/XOw
Ox1w2+uTBE3QEkVdldR0UUdmY/pPUIIFUdLoM6jbs0oORLbsk2pDTXeYhVQtS2XseoDEhTxZhiTz
IIfTo1H/DZI1uFSrlgb5b2MATygal1UoEOYPl+e7H194URp7jGWprCPYmCuo1yVk01Wka83FbA3E
mosppzNR9SbYLA96DRT0sENObtV+PLy6Rv1qF1FtfDgQ6kkPgAQnkCWN+iRhaVZgWVzTPXF17ZU1
veHd2fjmVGeg7tans+0ZpdOQ1CGtaw0sFeusyfAoFuthOqALtFtPEMxzG/gJw4fVDoxZm1mCE9BL
mQCUaw+zfECE5BFIpKQF0YnIeBSVc5x/U0Q6mpcHvmXlFL/mDITRGdo58J0vQHogLsc/s7JJ9zDB
iaNdcRSr5us9EHU3joRAvHAPnZ08w4i2MWFRXAwYC1rRZGb/cCjM+4pzQ8Nqi5JpoyoI3jjZrEmJ
v2u5diMlKs1FyKig+YHqEhDX8IaQQsvexG+RlH9NwAo56+TyXp0uflFMUiZxQ3ia/qBvQOJtUGnw
JI2T48Mp3Mv4pSNjvmUawWO6DbiViSNhlwnRMRMPuiVqxbszxCM5tVc3WYuXAchjUx26PKajVHBT
3uxe+l3opma4Q1gbkS60FG1tEyrK8Go0SFmf9n66LJ1YaeAldjeecFzrQYd5M+SBS0TGOkSPs/bn
H06img2asbq1KrjMX59tNdulgnSA9kHRNxnbDXmkPCr/gXTaSkvIj4YSHEgLwcVrHuOLLWiLISNX
qVmxFZM1KRpCJcgVSE4+5oEpDKelzwKpgAWJTgFpLh1kbRmuAsIPnzmQ1hVU9AFeIA7px1ljI+ag
sOavvXsd9n41N4/0E5qVIRDEPRLfSiYOhQOpVufLFmH2PLRKNajRHBcQf5ONqGGSli2wTn6UESfZ
SOZ0iyMsuAwSFcZjuiiRZNy/Ghwb03o6VGkrZg5pt3/KVm6qSQ/EXbYcRDUjQPB4g4RFSp7kpGeY
1KqjkoBCUuppJQJKNYGhZOrrIsuufJXrUnsqEA4n14ZEeGvpKq/WUfj+DBFV6wDkRuSo1ehEOI1C
PVxSV1BqhqNGrp/Qq0xQDzezFnusStrW7aq9mQ4p3aIyxdS2ZzRAky8lAin94d/p85lKREtQDnUD
WvmVN0FrrRxcnzkCEpNsqZwaRM5khIdY5B+YEKBbQgcTnG4GcTAA1MWAxgdMR6jvuofOiUm9k5QY
tDCwdbbarK6w8j003JyAtlYJ9aXnlkvdmFXmrn16Aa/b6arhOfnpdqr6pXItslPjwyE4IWUlaOqH
DgIJwQKbDorW4WlRP666WZmaqPox5o+WCShSrNGqABKSee+c7pXh8Kc/TZNaEUTdwC2XqqbHV8Q1
OPINgspxpgatD0AiHSQHIR6VspKTMiCQ++nSK+AhbXJPYIoOrgRgiZdIkZ+wUvogC5kNBmHBkDUa
IF7mnvFmRSdLO56SeuEHLc+DslTEXPb1ZQJFdqsWKRJNyTieRdF4uBET1UGFFtfFuAQX6YXlaQxP
u5AWhkdpeuuSdAOWF09bl4BYp9IVUbUFkc1tmzqr18bLu8UaHjQYaKTIho3XYwlj+EjJKTw1IkOQ
bZk8dCuqdmRiQ1uoCKlwyaGa5PgqXxFDKbyxlpUVOpZ+nrEoqD61uWITQBSt3Rscr2/CkTBXpajM
ij5svfxKg5gJqYCrDwB1dUBxL3/BltQ3+ts6U9lxBIVPH5a8q/TQah7Uc8ToqnqmqdsdwZN5g+k9
DRoEESPVCSQkCJFAcCErXvdZRkBbBzxLJGAcIcq1NcAdn2rTLrVECutQ5RTfigTpujQolUgc8K1o
3pxq5ZkEfIbjOSO87TieqCon/z5syskPnuvtT1iKOOFAmRmySwo/1hdwCwfW3T44kDkOLlOkcuSP
uRNCiyM0iD/XzXZpC9Pya2eLpfG2LCJnTn1pmLuU/omPAJoXCNICQRYXp9x2IUvdpE4vEO6Abp+A
hyDOOtaLO8SRWYesB2LyKFZRfQmTgy+He5A9oabLIp9UXD0uAlNEtaFBVblaZkqmiKjh0ud4JOB2
6va6t/rX6tdFT9ZhK6F0U/ZjDCnWmuHQBMrDE5jyUpiNvmh9nV+iODxk2KxOVaDcEUEKTUlTHOFC
YIbuC8EQqV5AwZUBaAR9nz0OqicBMWgM3HFyezpd81lMgomSqbV4Bb8OocMJTI4bs/T+nfW/DXcA
0TDZaGUEyDggXV9d5t9MyVv87juHBB52bbMbReGtrFYi8TLQUDvq5IpS81ph0LQj/Zm+pY9AWj/X
tYoEv+pneOh131JE6dRCamLAFHkrL7HJpkheGMw7cqpHBoFK+3R47XvtMaZxiBeNa9DnbtUZ9YCC
OICsKEV1MU8X6qdiwHQF4wKMELxBEpQTBOaSViv12Mtf5RaJLEm4pSTMeZ7CAPhrEP9UFOg2FJS9
VapOzRx4ADwmMOtT4FE7yYFwnHKt3Oo8E6ZESeqi4BZCYASglnHomMZA4c0SSiLq4fJzRM3nG8g4
H5vzA3w4YjZY7oM28xCuHqSgMJBi7z4mNmXi1UYyhVButxrguNg8QcLxkQHiY/IACYztw2DMPh1r
BjaXMHG4lAVOkIyVMshlC9FJlLbmXACSpVDi5Ohd2Qb3Q7ZxSUTFSEONwXGNkyKThEs+iaGohpub
73mHWScjqF39T0WrLLa4pEgbeU7g7O+QVM/zorpnxGIqdySAnkx3mt6gZr5OkLo6zk+anPk7iTwp
5AhfO53nsE1lelgwiGgDo747Ak5kJAcYiUXYKaZKEWXwkDorSAVWhgSnn4FxwTtNAqX5ZqrDa6kQ
EXrVV2hACUj3uTNDS1J2wuhRkb6+QUEf07vAQvFQifiEHo6wEL2bIo+JapZqWSSj8B6Qr/6uNP5T
vs88+F/8pna7ITlNZxR24lFaENia0ppFiCrKt2NkKURhA6lZokRK9EhHLMiR2GSqjPx6YyBxx7c/
qUvMmTztrb5d3uhQorJ2fsoydy3qJQfvD9O4CJOb7aSVs0nJ0y2SAkb2QNqa+oNHRkJWMSskdxdA
fzMhVQwXgBCLpEHaVUZKAdMAo/2JlBAh5fpCAko+Vd+OVqerLaNqnqh4nqB2i5YlgAQZiRhLytUB
rQAF2ZEEJGk1YicfQ1WztgA8vGkhpBOI6FZCifiAwYmaELzESnvByT1xdOE4vdc6UHwYP3QJgcwB
hEEMehhnWoQByCRhwHAtRYAkP1LgTbqGg1TVBYpLOssAmrMjTCmCrMgkpTRE1Yyn5pVK1dzIEyeF
6CxfacaUSoYgMWlAnA186GySulOvSJvYUl8Dr+d7XNVubrUOyTuSczC0CW29keYkbU21+MBxujwQ
i9eTR0QiWW0uz6nXJ8lz9SPBxFabwMgAWE9q1FNihNIjxTE714CRWonbzOxm48KExaaVKCVEUQ5G
COxlHxwlpvLoi8b24UKZQKqNOcTllA6pDardV2hJcIlVMVU//OXD6JXePOaJ4/KPz/FDLWA5D0ZF
VWvq5DEAuUI4XXs3Rs1Ic4EOLo8PpneN76eAjCVOJUGvIQSvz/ROajmWH1F2JxJLEaUIqAf/DV7+
NuaLeZ6yJatOIclYaVWWriMBVylugsKTZzH8ii/B0RU29pWIFMwUMHs6zW/xqY+mPQyenQlJmQg9
sRmtPUbG3FjE9boT9FRmJCV7V9FsQ2sy8DKhrctynrszS2zTxW1ZDCFfwhrMmJ8pGjgIlfYUEx9p
vHDR1jOCMEcnHFwzduNZP6qrkiwZwPx+R0brq5P1j//VKmxZBNYMn1DmiGUhwggFU2xKBqYq1DII
EwNw2o83M8c8ArIkwncCSaIM6xIH4TgCgcmZhOANgjSXbNX9YSD1r/U7EDxOXBLc/V5GGIIknNfM
upNdNZBYW/C6Q0jIs7zBkqKANEIFkpKxyUxS+KRkrFztGt8KKYMN4gjK8yb8CCvPZemisyO5QPBt
DFs9kbh63rfgHdr78p6CpNa2APIcOQZBU1kpo6sIi94KjIldzowdvmLAjN9nauAKWQ9/ErmbyouU
ik1gWzGT+vM+cGlq5WRalqYCm6PFtFUj5gtTBXqdXiNixvEia6ZO1TBWElxkuWXPUCqjyAdpjCUJ
JWcOl64safNha4qm0FSAbgtDVDNE2YTyoRGLAHlbpb6fEDvvy68m9HufeWmdT+30Z9MRr60Ph/2j
l9bXg4fe3ar/yJsJHAHAHN5O3obcwIv7bwbP5yCNoiEd0AMRvR2qAKERpGV5PrgEub5VCu6t27Kh
2bkTPfsoonBn77Gce8iyMKv/yHaEGjzC2NFDyJ+XCJtARs4jODz0hAOfZQjSgmoPkc4uglh0v7o+
BKgQMhGCCxIY8hEI+Qj5CjF8X9fhKwh+TWQ+H3FB/5yLX7gh9+grCC+r2x03C4yX78WVet0HgZvd
ny7fIUC4OsRGnEYz3zIAMUKHRg2Q3fZZJzBNJWJzqh9jhICkBImDYrHM2xI/orTM95KgSjZbIoDA
KGqQIzwh0tt1y0VamdCsv5ZtMjw3L98N30erQi82QHBRpnihDLAOFKFnj29YzK59U1ceA6PuQKDm
ycXsdP78W7kIt1C0aldJqKiq1f5Gxi4eldeFX6bnYPz6XkPRczLme9j9/rzX53bDgZ53PmU1XA7v
ls9Xkxu+C+LVELgGClAiELESZeoSAN6DFcwDidxh+h/SibB10klI8OHV6e0oH0omLOSUMk3mxAni
/IigQhLYcgiSlDyCBYDlMEI8o5sL7c7iEWRT4hOeszqOTrYKONoqCseUxOW4AEfVskul/UUfFEUd
FJYpB7alH7JfhzboDsSWeTgJBwOhHgLFWxUnBG/d+ogPrgGJC671+orxzwDLKBo9EZ6sRxBIxHNY
LKWGP5U6GM9AiFQXqEG9yZnMSUQA72bzhjYILtmUDJzIWeUhMOkatP4yoAo81jojD8vIJVGoI5fH
InyqqqbM2JWoNK8wR4dF1THDzF6DR8TZO94d5TEOHvWaA2NjLADCgpSF5UTjMUj04ZfFhluUPrlI
ZTJmJJr0B9PJGNE5HpMu91e93ePT5jeGPOSiSU1EpqMFxcxhbyBsHAj3ioH96kxgUXL1PQ1iEq6b
DOBLnjUo1i5HXmFND1owkM8FZFszek3xPWAF2fBlZL2yjhJliEt+zNoOb+IQLTkDk5937AiW0qwu
meFFBpQipwhg/LBKGHv3TW8kMz4MBQyHhPfEEOWGXxgZBoCXCZN6lBX6es4BG0BAMYONTeHlCxBE
JFW5OJEIWYwjNJxTGQwfbr17u5bZJJcZkZHX7MVD+MWLGnCMUcCX2WboS0tfj55oW77gO+CzdXzj
ZnL0xbrhxeWwv78cwDZMdWY0oq4kUWZ4osM6YRuCGxI1SIgVpKbdNMh1pvq244rXqzVpUhOBV99X
cDEpNLkDu87Pq3bXkmTv+93zOQmIhKi1qKhZ8CjbpnJTTSCunnkkVhOSpC5NrnsyXufkiU1wxIjc
WubJCji9PL/5Jb4YBkCNJDDjsnehPeuurIDDzuFrcztoN0wsbHECaXjkp7G8kHI4uH71uKpvVD+H
xZSWA0a77fmSrzvA7tUAlJ5kSPD5MoJzrgwkzsNDPldt/U2oDQvYGkmxmABwYXUY32dsUlMNOpbJ
5A5eJoPIJcUih60cEEIIF5IDDImEvw5RRKiDEAWq3tW1XWTCSYAxROUOW60E4VfOMmP5T5Ubkrpn
uNLUz4vljAQSyjrVhEuL0Hbs27Bz3YiChZvjSVS9ZdyrqMmBGC2r4HhBqnjAbskkyJclezDS69HH
kt2f9Mbj6XyCGeVPhnbsqPu7h+Xt035+Y8mGjRkXEFLZyJ5/RoojPxovytJTZIDoeRLJstglwC8L
en1Uq9cMJVprIrrGuZYqmSSBh0a3ugLCQVkdpzuOP7mY0SpyWxUPVUsAMC95ZoCK1KUds38XcyaY
eZwEREo8vMiYvPnYWZM59tf9jkOGKQwxDHCfKQOCh5XF2cU0V1jOQzG6P3xEP3iiVQYdxyI2zHxg
f2H2l0hh+8rbZXjyyBROTsnIFAmx75Id3sgtqZHlNrqVPMmlLjbB5xE12L/JAQjeyFHEIbiHLomO
xMWmIpl3dAXBtaLJ7igjApEZYB0Dk7l95YxCJEtS4Ll/ZhletCNlxsIuhC3wAknRRli84RgCg3xZ
UvqT19/Ry4xjPOUrk6PZYD4bHH9Hb7197t0/7F8ef9u2PRX4MKxIieGwwmcynSwDMGMdjboRwMOs
cCc4DsSDI//woLT9ee/2h8qLnh3kkHB3INAo4ANhQaRk4cl6nVB0bhspGgLThHUCw5E2ujxiiF94
shmMfxSlrZMzQFy90W26OXvol1ChfeMfKBxHoFil7kGCN3aqy248DE8AeZhJweGER91j4qmYokw2
34z+7/FE13434ocFAm1SgFa12Z6BQB2SgaDcOsvzB6PKLFNN83rHCSqJJF/hoqP7+MNFuox/wucP
ULeDo0s2TwbPj1fPz9PRb7EqgHDQYe/UfAPANX7pIo1rotYajOqSSQGZP88or42GMEHjgw4rmB/Q
IdF06BjpNTx+0a3oOJhAKWRggPK8HMON6uloBygdZtiW9WyP3YRGuYgzZM4X3vT5RuYGNmtK3fKe
U/Ssjwcfzt819kQrUgoObsSRa1NCmXYyiMNMwFz6BQ4TFfY66BwYIjsJnaG98hXPsKvDRuGnaJky
sIWOlXpQrOwIerEWKhGSiaIUFsXUuUG88Jm5z7sf1QbWdZoqiS+hMDJpI/orvHh0BfpkPO1N+yNm
g2N9bn7IXeiv11DWN7yWtl9dPH7wFej3vEZXV6OpPTjMdjd9M3nP/6LHjM6Ly2G5wdlqUm4ZIQDu
A87GPmQZ7ssJ4pAWCIuIxjmyakjI5JfnkZmHY+NPHwmAfQJDWSAhy4X3C8JG4ralb8WK4ml0DtnF
T9X6jOGGN1N4KO+uDO3rSBN1AuwidHVCgMEbxQkJ3b9Ci+GxHSZa8BmO8YB7bHqzUe/oGpuT3mpw
cXn18PRBowvcgkm1/XczO+MfSkQFVPbqKgeIgreeWSEehKhHA0IZv3UOmoXIDB9tARkhKzTKS5ya
oqPs6+wCakQYgwBxsnV8q128IZrCY/WwqjS78cs85eQu4RBve3GjTaTIKVDXVEO0EBCFgGvEtHEA
5QiDXCB5mywCmzmzCaiXThrhJFNVcD+lYKMjyPXTRyAOUiLUVeG/PipAJJGCWF8hdU+T5a7JPR1O
ELvZcMzXb2bT8fxoMj29n90+vyynETtp/zqZRuqgZagbikM2kLiGQ8LQGVLJajjYrCFu1ahdsUPy
4qATiPS252LInSZ4dIKtO+BiUoZ4Oh/KAfXoNYQim7ebJ623hUoKqIdQwZE4vBCNtZEYd9rBsc4D
kc7bnZ7s3kOuODoZpEEQXCUH6Fco0H/9jRYUHxSYjvs9lpX5Tkvf1+13Jj0vs9vlYnN18/CBrqe7
F7f9fzOFwU/XJjRI+r7RBHEjZHA5/uWKq9/p/q5SxMs6rmgy4BoZrgVpShDC0OufvhS3Wb7b3E3q
rqylK8NeZKnHdzgRL4kgr5fMTkZvCV8MH99HpAK3J/RVXZ0F2ew7y1hQCBfBenfNhy6q5QWVLGXI
FGGj0ej8cCnc9fbktBGsDFXZOdMxwrmI8+/JThciVTLxT6etp3we+3+xmj4dqYbT/nTEV96HwwH3
QE+OVvvX+6u76/5q8/Chc+fNi7fTtJXDFPCRO1gsPdADRHD3G0dyQXBM+HCSk8FPL4sfxt+8+got
VII4eTkc8UBsNr9t/htM4lLXEtX3Xp4kkJmQvid52MsWBdBuJ6+VHF27uVj8zF+ECCQCA9LwhIQQ
Dc4xGH6vZ7jrLCgKsBkPWYCm76P6Qo8IUiUMVAH9svx4r+y1ApsOuIp7pk3NEfrrWIHdTe6f+6vd
4wdtaSIOkZ0mLwhLZ85DsMTkzhN/PPEDX6ux+OpuSFngzdBEpzdVVqjiPQ0GIbxXi+8GZaFL61mR
hEB6+NPPfyALdDhmYb4pDh5H34IUIcBDn3Yd3dr6nR5Fh5XuNsIoQk8Dv9zTfU8Hjrt6MB+M50Mm
pJhpkyMTbTqZPa3X48cPXubYnox+4HM75+3MIKNH7DQNI0+PZ3Qr7N4gHQ8xgDg6uIvo7hgYn1D6
NjByIGVT342le9PhfERos/4Qb2e+iBQQxvdoEQ2QJh0xCSQjkC7TSSiim1uJxXjTJRI4dALGBd8N
H85m/yw/RkZ4AmnAIx3gQUIyfcQC6mScASG0EKtr1T35VRFoBhVDuQanD2yDepuHfiX0azT8xLRj
jBmxUTnszdlyGc+OPnh3zQsy89vLq5sPWlabjE9xseoa6aKlQqpAQkItNFYj3mE1oIiEd0Wkr0zI
ose6synTkshMvMtlI9AWPzDSEyhboLzwGknzdTmF3ND1v7Ox7rkVrflqG+SAwLvhWU90x9fol3Gm
wRANiDHQzAMQLDgCIdiReYD3vj/+ELELDX3WBmGT7HXIGSIekZIIoSmiqC+E0ck5HPI1gmqOfiSU
msKPdLRjPuVLMq+F8uTqfrmZTFebD905fNl5gHy4zqJk6IlI4nwBI+QEHe25DaRzWAC87ARkKxgi
IZWhswjWmb2LzqcLXqevNl2jJnRUutjhnraz9DgYv4VcIlPnldK6ZNeoBw1xIR1II52NBAIia/Yd
Nr1CqSMIDUKYpiPxRjpBCi3rFJjILRrqE2/0KD0LOb9GuOMlvOlwOptO59N+f8qNobPZ0STrZbDb
re+u7u4+HF6WgDyUCEFCuCANIoajm/375f7kVKjPFYAQF4iDahgWoSOSGuvPlp9tjfIpFAgWIc2+
fGCIBsV2D7wFVidW0Zw5jjNazsrxHFMLUtV/6BHCQaaGEMgiLQXN311fiAnIu0FikfXy/vpcQXUa
FgSi8xhIboEguIgsCMSL1PKVIPhgyeSfO9VyZJJR0iu1OoVtGxEqvpwsbk9PNvOfsEwbdRuCWELm
p8uvf9StbzvwSDJnsxGGSX/AR0IG/SNVe7Lvj2a329tNhsuI52blw3ShcqN1I7FlsvkgJbjc4+I/
/IW0nmhFW4dNlnvWSM0BxPlr+Pwr8cIOcAFyK62dawF3K+20ZYCFNk2Og+OVFFu+wwPgUrMdU7O8
3U9Q//Ls5f50d/GkfbEk6kbMph6kBNEn2buUbjQGwW0vL/w6fWEpYsI9wDATsCGE40gChBUClzf1
4FDYBKZgbvFOxpOm5Dnth7B3h2LJfnd6DrN8MuUjJOLv1TA4BmbChWM0er4wIYqOIOr/NFr7BMQR
C+mLgJP5hG8CMnIfLdBeL3u92cP2af1Bi7JQl8KhOa+NTH3OqNDfWh6KEyGQWuGobBqwZelANlmd
2pOsaQ8S4A3H9Mfn928zxhNwYB4f8GOVZnZHPvVSYFhFbGMIkyyWY30hTErfULIf3mlQttYFs0Yv
pAFxkDJQJ8T8TnxYAkqGmFfbN35/vmn8hc/DEKtFAUEnAMuZ62j3TBmbjg8CEfMaU+zk/59vh/U/
M6+fzvmIVW/GSYX5fO7TL915/d3z9XNve8/tX3CiqVZBk/v6FgT2kM7+N/ppNn9yjhcyBDaE/hfu
w1dZOAuku6PZQxSIwLvJI10fiIME2z/rvz2NKMgZeLndA0mGHDqshMjVURkpiwCC4CJ9Eb06Hkc5
21dubsmS5uH0rMdaxAQX2YM/i/dwyD5sC6SDeAgE//KwO5wfHzpi2J2jlHt8SbU3nwz7R8PudLl5
nr+sRqsPZbG8EaMhUAKHYPR2SxEBF+KEFNa/HdR+BtvF4z/ApIREIJ1DS8SXpKGp8ygnnhBnBDG6
HDi75PPh/0kOEWQg8XFdqdR6weKW0ySeK+U5MJxRVnqajidSc3AAuMhdF72XJ2jmp/HZpn9bbrHT
07oMG4aSbq+yngEB29AfsasjyG6/ebvdvyfvZCz45+Zh+iPRW0Vs8yfrQJfE1/DMoePV6XorfLOY
lxUoOFPpzZ8wJrm3vFRStUHb8cJkxPwvTQDGJQe4ecmuf477k10I2HScjKPR2nf3HRWEV8VlYDRU
/rUDPf/sTEIPHwRBZig5h1PAsyvUtNuRAkOA0HDAssjCamXEhNAgXRghQjY6b9vHLIruA7bJzOzp
m7s7fQs8lpE0YD0pG/mLrJFZ7y/NU0AIl8Vrqzhn08EJj2NUAQHWqw30yV0N4TSSVkVVREmkkVEV
UddR4wzJNFWX7qHzeZAYwDwGIcaxQlcTyu5YKp4eaX2RQOA11xum22IVqiG5fQH1Uwd6EqelUTLg
Qeo67/XN6AdNLbxDSFUufl3dH0yOoybhzSwyxYZ4rmwCUscGVdM65VAjqJONC2B6Nh+1RDnQy19W
fzYYXhsUs96oP+ajdsM+H1UcHa1dXt8+bi7H8/G6rl3SavQNDnl49d2JBEULoVyiiCI0UTSBDERS
TfVEZJtcvJ09S2KRkyI8EZjdx93ct7RGuJGkIMwGNUHIV9gl7Db6YhqEr8JL2+13y4+QYzPcnxLy
vPpm8HSa0Uf2HgTPuB+oXuZrK7+tr1aSABG8djF4+jrbL1/uZbZNPpmU89XK8WyqhUmtsxxNyp9m
TxeTxctF7Da6Elqufn/clcV8Op2eTA8D6dvYdRkICMmicfocGOUPDKIv3dPREKCM+N4t691y1fTe
B/mksnyTG1GkQl9P3aM5PWq1USP2hHL0vBFYdu/Jh9w6mzj4SqnWwSGwNOLyn+hIH7DSmF4FqrC4
B35wecEPLyZGLiKiIlHHQtA8zjZDUzohGlkTss3Rl6w/0mtx9JcXfFsPh2mBuHqqJYMmjQMBllbX
Pk2HuYd4Am2u79+Of4Y6Is3hxWpKIktgHFkRG0ggOQh5fUR+eclw34jGyQje1hOp2mD2uTEmQ2Bd
AkNakBNNwpANnE9g7URkhIYK1zEPhANv2Vf7U1n4jBeFpzygDz2nx6gvSFqTBgFxr5oSb8zObCa1
poQfoL5vxm3BFFJw3xNcCjc/BQ8jHkFqng4pS4Je0U27aKKQvChAT0RJvLJVE+TD0aDoZZ0V6w5G
vetxDpjy2Lo9+RATl4jB+VLzW0rL+nA00quSSEdEmcr8dTN5fLO60WfpyAyHruoe/0RV4V69Sc4U
9VdkghSpfLIDkjRtAI83sBrdjC0EALWojamJ1lw/XPreyrrWkoMMNAP61+VxFZNjsKn1j/NVUbes
y2rxWWuzEesQYnU24EMMsRu9HgDFQhAyEG9VC03ybzUPFO9d+CJTle4YqQBwc7P3zXzim1whHQXm
90RizpE8mejKezwwg6APZQjRtv589Uvoghyk6zJedKnYcDoTl/4CcR/GyNBJL40bPjXfRg8NHXVo
boMGCGrnZMKnunZn/+KLU1hdHQBHX6CldLj09bvF/cE3lye/v/z19OzV/6IKbZCQnCSEkDzhBe4v
/P2ITiRiEFWxs/oAhgJ8eYKDnssLLeU1KZc+ujt/XvpmNDpb7xO3WvtcG10RYyyGI3gKbnYLtgwa
OE8JBA9UNFljUc8nmx/VHfhTN1l3edeypUlcvIdXKtUIp3j4rf+oqZ6PN5EjaGsmeLmLBR2F3kdN
WQWXBRFCosQCb69On4a6jwbdFRi1hrfrpJcGP62G2/PV3aZst1BQqOjlnlShHsY4rNBmEEA5alSw
ke5DWrSLpqSN7hd6rPcXwE1L15SnCFJ5EykMyc4f3Jj7bDXthkeRF2BX+IOTAGUCTzeVEn1COSAh
VedASqMUXdoKVzMZUk/2+kRXrHtgulsnElF7MYlsCRt82TjCAvqMcYR5xIrJZDSa8SHl1zsW9/Ph
7PGCN+Y8A6dDGw3rCEv3QrxC5n9EcW+ia3H7hJlnnRNDUQ3c+kyLx2qDjLkxWzBL0U8eldA1uGio
MmNkw1ZrItEuTbUc9pTo8xACCL7YjfQZS2FefwSBHsGhBwQDTwhQH2O8fbeeSVx4RAgIUC9uQ4vG
L/PL725fnfmDKiJMFY1IA146KaRDzEG+QhPvkh/NC/qz0YiDoKPhmMMoRwbrcHH9fLvZrPYcTaj3
OYUaECL0CVHwRqIiXQQ2coAjVxGzWFbla2MhQ0jyvDx/Hmg0MWH47zqI0MYZnkMcQppD2Qv39nrX
Bng9AkMWj9P0dVeG4m0QJIQJzOwNGSqqs6vvoFbmnd5ZEHksTdAg9AgSaH0RSn2NQJ8Tmnl/Mh2P
Z7MJa4pHQvM0meweXjbTNqOglNHWhyShEzQIBGkO2QCXhNjA1axBo3XHBsQbSgRKOhjad8x6vQgk
j5GM3/T81T8hF8GNUDXK+Pzl9vzB393wcE940pVZXaQI8jw8/7ye786zIGIDVoYSLloN0nQdWg1v
BqY2PBUJ0iUZTbdJq8VltKxUkjTx3YMQixhB6D5wcfZD/+1gcXo/Hb/NEy19fHWzr6959ZF8DSac
9Zpzym4w7o2Ojk5cXw8G4+fh+Nbb7k2mqorzP/ITGQsSCAVBotn8HPqhBx0AyrPjfXg/UmCIHejP
cEAyH2cOtQNFvbao1aF3aB+RO5xxrsIljTa90OXHuBAvEFKBDM8u76/02moc0gRiO2uw03WJIR+9
LNmqyrCZXoRIypqrJAu9gNDpfx6cBp+RsxE7Lr3hDIqw93IsZye3+8gZAzx0CpSwdbZbM+NM4H57
vv4RMuQ52q9pSEgXZcjTIMhiNKTOu9DDjFVAkyXUCLGAxdUJYWRM5yaQotnf1y9v5h+86CjaoSV9
9oiBLK68iB+BA0KtBqFXrORmK8eigEA8AhIZF7UY8tlWJgBfMeoih1CC0JCwGHUE4SyU+m/mYSUh
lMPY8FsRQuuoBoLUYYN8WWnOP0vLWW/KMZfZeNYbHB0pf1ltr8e3kzE3NDHqQiCIiSUhofdiwR+X
j1oGxhPYNCfUykY6BANHf/qeheyhRoHKmKjL5KJdR4aaYIVCmSzp/MNBmuhqJpaiVnfFKyTh2XZw
qt00K0Ug9IBIjE7gGqNs7WkOqWmLj7IKenjSKsr+I/25np3zZQwQ5KjZ0rRfRJucqesTSmcE/3LX
D8ZSaEcKbzQc8RLfeDjhNzuSo+nw+eZ5ur69eH94y27b/0hft+4Hp3PH/TcnvwYNbGLDQ/p6dDP9
sY1h3DYQQ07QMpncAqFwCElGIKVg69aqYInIk8QKoojWsSCiuy5N4B8YUbU6xYLZ9R/PyppYOCAQ
YjfyB4msSio7tgsjJxNffT4nR5aQR6gtUpf7bjqFaaAmq5a/HukOe9rcwrrFUhTelNYtljIIzPt+
4BJvzzJAcH7VNihspQALPhBv0wNBog0aXJxo0R6bKU0gfuNcwsWkD+ui+pNXlAfPYN3lFdd1upAo
HhiaOeDqe/6JkDhA7eXCqzblyCT1A2n1IyTxu5knuWrwqZgQT8xvKKV1bDk0bSWhKZclBYVpCAhE
hAgUa0nh9z7CJ/h5tn98Pp8Pn8+4qkReEiTql+Wq/+mJgBErT7Mer8vwdeF+36/QdnaVnwbb1ar3
sp6/pxAJTLb2wfBTJXgZHFfOuEaaFLHOgDUIDdkbbmMRK3IjllNGKEe/rdUGoXBb1FwGJCIEWSy4
dyZGohkdVcYD8aAU3QGI3SFZ2K9A8305PeJZLvRa8NkL4jUHIYOD6HwHZMOPR8hof8ofHsahy1X/
7W+Z84a0XRiSNsK+3PrOXkgTujYEbxwfrtaFm9aJ/8uINB5+YgeO+Tj0cNTjtD9acX68+3x9+bjf
jl5udvUNZ5gE4nRhyCcKlpUOUPHaIQBS4gNerL71fnIUGKqrc+2MNR7RYNDkLk6Rh/kdf23RnDTk
ngI6B6XpA3JtjhTb3tvlOw2fnlYQgINDgKwYen6eJ9QLJOwm1SVduj+c6y2aq9y+wVQ8bzSb87r8
F1ZrseMNLxbGs5WUnQkvKl+evFn/nASKbctIsFpTfjeF6qBKgZqb0jHwQDEOIk/0GC44I2Q54Z8g
mgriTkqEBPjN8tZTIMrdE68ENq9XKtIlhGWhgpFFVbZ2B286nmhU3EsXep6l0c/b72qs25h+kSgi
k/pepd+URBxtHhLII8IwQzhByzFaNhWkRT0oRDbxxiGSfEjUJ2+aokUACUbs4qyaCfP0m0htJucF
d+JEYBM5U4BILZBHtip5GJ+WRSBFm+Bpn95L2tRXZhJt4p0TmlnGT9rQ6toQcquVIYwycNQ4uHrR
XFG6K4ZzncdSzNb7JF7RVqEePHVZBZmkNILAyc0t75aQolqT6/oewbQufQbCmKRhqVzS0uw2hqK2
suCFHy3K1RW5KKGi5MN0iOqxSQOfiTF9Nzk82VzWLbxMmzlxZ4kWrUh+TMawHaEOdW31z1AcKDMz
D2hBixE8MImT/ihmItSraugxnsclOknd8a2/C5EVaBKI7nWDoRzdx4wiI1nP3gBTplwXB4vkvGDn
62o8ag4iUGQgNQhNWm2o5+ib3vj8c2+4ZB/AkxrPSDV0GKnvdtOLGTw8J82YUkYTP8nz8lK1KUeI
iUisaCAguI6JoXJwzjrpvmw+sM3/2iyfDPosIOn9Dd0+N+Rc4eu11+nyeXux3CzG71QataBooNSV
zYlwEgzU+3f7Ozwl7C8AKC5PgaivaLVYx/bxuvCO9Zg0nW7QsMvc44qX3L2uf/ef3qb0VNpblvUp
PjWAf30eLvlTXH2PlKJqOXXA0VCDAuePEJQmylQC7nEgkk6gkPoiaVnzLS+TbiXrAfVsI5GbthWK
n6yTV4OvBhUbPsrHdlAgXBiGffpu39fbcgRnC5FgvEC8BMKZ4WRSwMkwZ+NVEDgzMOF4Qax2ooqq
BgrTK69Y1OW19rD3zYf7fbGawulIdJFI9maibYEIIaTiQWjmgsiATANJ28QFkx1vXRAgPy0IaBbq
1OSkPLTLpAlpWTd1kJihrc+ZNziV8V94RaFPYj6QeIOHRb7M/ePjxR24fzKcjXszluFmveH8k+O0
++3t4GI74j3Hp/l3y/7L32WOSGlhdo/3nK9PwJK3+qiOhQCxTBUJoKJKOLu+utVL8bDv/WpxdvuH
eNaiTATiA+9fnr7hT21a7bfFssSn0pqxtj35nks7dR2ngjlNFSxSQZBC0er1OwKL+e59WaXv/TW/
733/R+9xpXoQKVnX2W61AdOaPJN6gWhkTqjg/WmPVxBnuyLjFCYxH/ldOjAyBfYedocX7JHH2FCS
vcFPWswiFh4eBBld7d9s7ukhXT3CYVZ4iVf2d/dcXE0ApeLSKiqRagN3XOTVu9TuHR6gDjknIlCV
IunN5p8ddwMkDQE0ajvunS7Xfd2r5c8cpOdFiIvZT+pOoqUHEp+0i+3tdbk4kTACetPbs97637RX
EbB9B8QBbY1avizP00iCSmuv7p90hAOfxJ6l2Tt4R7oDF9tTCNYZxhfvqtZpU10tujh5y3ujdbl8
dv/4h0bA3smQ1b1R7/JnVASJEcXMqFgmu+Ye851n+ySbrZ7/3sJhs834g9+zQLFkvh/d8nB6O198
ezf79vEPdIzUj6fq+1n//dNkelaiMvI/fLzZbM7uudjXoyiRKXN0cfn76HZ4xjvYs81H1YNmjd0u
LMqYk8wjn7+PgSbNtOUUoM4gqDPcKkEqqLF7un5z8/L0t15U3Vzxuvbyau4lEk0YiTZcP53Pe+fk
pfGcCsy5HOn1DhyqiYhWdcyxN7xeuRx9aHHUy1UZE61VQbrSrx8owv7yZxLQHGKA4MgOuC2as7yu
TD/hpArbiYPV6IfZ4+63zdYWYZJbDScD4H7Qe/Py/Nf2YfgDOdKExXpdjn2+9CbD0/F+8Xb2eM0p
eW8ktnQgKQzVOho9nInwsW/o0t0L5x9cVxemc5Z4W9rRE/n563IU2XXkiDf5BhmdPCldc3mGF+V9
//d+f3VeVTv/hPEEc3yxe3qPJ0Fo8Uy125hByGw8/IG4xMAFaQl6248aIUY/PI/fJg22LmPD8Pr5
tORRxwpGAR4AT3g5kj+0JpkDpzfzsoI5n778crn+MLzg/EVnVXO9GJ+jmiXw3Kbw/PSNPi7DJlbU
taxpMpnXVzXu/o/Dy6gKAoEpCBy3Xvj0q0J/PDmZ/YEeIc/p7umbbIjjkfLk1Op6hpDKrNZR0yQW
FsUDRFXrKG13vEjtZPJ0Q788vg0GR4uuGt+4xoedi76voT1+Qfd++Thdnkyvl+/YyW9ajwaBx6HP
8I5vzk4epdui/ALx4rRsxB8aLnpvNp28bR4ekBrYTQe+2FxKr/M1g5TbSmzIYjQvSp3Uyd/3HRff
s5cxEq6gwbey64T5wJlMPZRPubBYR0utYw2Q6qjYomitBRKI8EYLALt4tKpnklPrniVXDFCe9Fs0
d13ZJ9Xmxh9KjzIHIoZWvyouFuDup+H09Lbnb5XWRX5kFE0mtYfw6UU3ciKsVYdzEd+hISLZUbe0
cTwu335FjEgHjCvqYbHSnlpEDBgZDeytYeqYY0+7yY+wZmTQphqSRjq9mZzwA+Qkmi9EX/1DdILz
BA4NDpRc+BHCOb1anqMSlFf7ukFStOggEmFnQNJkgDdM35khwRmEsQpFrK9IwfFeq6VgzpbDQJej
cQL3eI4zv1nse+ve9TsZOrPrm5vDG84+yHk/Ot/PT7NmJdtm+f84O9PmNm4lXP8iVnHn8Ks2x5IT
Oz7OTeIvrBwnh5tEiqTE7dff5+0XAEeUr5y6VahmA4PBgL2hsR9+U3sf3Rpkrj6YtZvgQoc6IB+l
2ZfHA/8tMkDti3LfwzN6fkB34l7TFYiJhQWEsxx2WW6y4Pq5BDTcAm3JiLEbiQwnbqR5BETFMqSF
ic0mC0BZTmzB9qPdcbLQdh9yRUb1Mgi0pkw7HMZ/j3bPqQRL4Wb7uNUkJHloZ4AxbXjkGIkFu7zi
a6SPNn+2Vwxi4JZsejHjG+0Qz+ez7Q0ll15MNRpe8oKk2jf4ccSOWx6LchLiaCbmz9VpIMmSWiCz
C+cbuTrza04Mf9j/JvEK2QIOVstPL0Qs2gwvnde5IJY9chBknbPwIXmDcTQpYLLkT7tfh2oOSsCC
82jWqv7G8BPRgVSbef+zhZhsiO2AQ4UW087F4H1nmi09T+IjtvXNr7yt/kRvfzuJqTieUxoB5G2Z
7w3PFpxL5ntVn+3EfQ5tYhXPmcyzoGL6+Pjcmfyijsm4zyZehnuZcJOePV9g8KmUrTYpFvI0JDF+
/EYSzwj42fxJnfXlinZwRajssrf4dvi1v28yGEAuFxUoQ5rN/vuqf9eU295d4vJvkZ5w13ccqkMi
esX3QHY7NvuEnnlytbv5xgNC0bwX29BfKFwM2XK0/fgzShg9i3XvDtQlgTw2B1fH0dN10VFeH7fH
v/NTHyTwqMD4cZgWsVv3pHg5SK0w3dKH7c8VS16u5qvuXWc4vn5cTrQimBQ/nx9oklBW65zTmoue
DqbAfWs/Xz/0B1fdHj5gqBeKuDxkZ05N0PNIy/0ozlpCkhsCQ9TF6fMhN3PiIqpjEK0T5bvaIPXg
GmhUN5uF/odqNfxZfRIJKeJoCQ4hzZLauO/e6swJCYrHwmFV8NZSYd6Rttl+bzOc+IrJdPcQDHoD
xRkdB+VuYtVjw/r8qjdovd/ufuFPwAUzwtYx0X48/ai/lttq4ZN/xo9HHS2gSDZt4BANGIbKi4z9
35Wrv/2VH62QjzO+Tq4z1HSg/WpOR5fT9gUBMhNIIhihtWSYg54kzakOysbjhfxYE5o+StY3ooog
yW7GuSPFDurIKqyoxOTxZ2//AlHHjc+nvk2uCimz9q+9+9kH9ff2F4Pj/nLfpytK9XdzJlFTV7Lz
U2t1WxoRED7exQ0uNOH/N6segxUsG2Cc/PHGNC0LQ5Qfv3TJTi26Y6CuOrBZPXzadXof8rL6MN9U
2PLHP2dcn//20teiONWmzqro8TmFvw7iL6TjnvlDv/Fnc9tBsTkG6hj7enQQh+PA5TQuOTJrDGEJ
3KBmbizIBAI0i+BPY3bR+MQv3OKJoIfZOYLjwfdDe1wqvBQey1eJZmPxz+LwzvZZ9i62lwCPbBnE
mY9xdBflMnkpvR3jZ9SOqrmOfBdc8xm8QASlkkpKBGAo/xps+v7xf4+joaYWoBWQ5IJTjERBL9QG
s52JfNGD9KUaM1jwSnx5Xf7eGM/HWMDBYn7thVfudlF7h/vu4KbX/+QIf51/Nusc+xoeFHFOi61A
IchiMPo/g8H1+qjeEdlNsm3V+5D2Dhbqze57nxur7q0z8SrI/Lj/LR8kmbf3+olzUWajt9XMdqM1
+ehmdD3pfX6eXc6fe2qmyAc/OvMuB6lrPKjWFB13nPOgVq/6azuby68k/779y6S5v1s3Z1yLQuer
ObmZLo7vaMDFl2gSyaVDGWZ4PW70GqOutvXrO4+7KzX0bzfWr+7iobHWEk4GItu9Hg13pXVLtTn8
zvNmtpjvuo2YXvzjvv2BOmA169B2lcSCgJeo7K2bPkPsLK1cWjgSqqrmLzuYVtUUzUNPVlXDWB1o
rQWi3JtnWpqkrtxz/fPjQFJal1XL49jT9kgagqikxkgWlbj1AWED0RwS5A79lMaCS95O2weIkaaQ
Rc5RuABiCHFAotX6ATu+01/gCgoWKw2qVofFz4OzPZGN7oQjlqePjTwwyqcsWvZjgLuH3i1eCj0D
FiNo9oPnQIJ9FxARvMcYZ24C1RCyZEgLMWnliBnCC4U0LaHltOYLRAepM8UpiR+xqoJFzySSAmvC
cifngSgncbCiohgJENhAM8YjcPgBNAL9QebTh4unRfu2g/cVq2XMsvmDRri0k4C4h3rID3sMYYYN
RWJYcKvOqsKtzCoSrMY/4Nl3Rjqqfrs/aA3YxooGnd+401gdnvZPjdn4F42EwyHzDLaAJ5XJ4+Wb
Bdslw6K7KkAU3coP9AuGYnB4rLDVmmUE5XLQUoZqTm9AWy1j/17MzNPawlJxLNxIta/0OIibX0JO
s8uYdfishvHEx9zekoInEMOv5jAOA2nwnERzXghy1ZYUWOvgJ7g5bCYb5onX41dfIIc2au1MmuV0
o5a1UaxNE8UwF/YZopDghF+fV2ofCVbEt/nJ2Ykv5yUHdNZ7HHHSH7a6TZbdVmc6ODusZ+PZ433z
U1pxAT8crHa2fPAGDoVzisY5zYjZr44ab5mpQFZm5HEwm3YV3v91NZCppTAHcD7i0r5XNg/5SD3Y
rdVqQKSirNqY9H5a/weFRjKs1qr6VwCLrqMI7Ywtla6XqlJi1cxpLTdJ6bwmT336cLVYJuJPxPRn
bKBbXfbbN567rO2jk2vos9dlOxA4S7jFG5wPUgWH+AQ1q9eJ51Fb/1edKiHqq/vnUP4IUXBH84yt
EwokC0UTNRGJ5tLjy6vp5fSoczFkJZnY5b4e/qNNJhWPvwZRQaU3ntcNMlvblJ7VLqlc9N80hs66
gEdNKKAfyWKGbhG1xoRDas2xLhVoxJazQFlJdp5jIq1hxI9fD9uLVXTRSraseGztwnB6k7qWv1ux
XTLfByGA8CIIe0ljlS9Fu/VMfZB8vTZFka5t7iirDXJuQ22Pve46jLK1l3L9N11b/09S/MnsjDuL
60YW2ZpYTpFsV+rKWUbVquGo+FIKIvDJgaEuEPgQ+4rND8sduEoKlsQ0Fh8gQaNNfBmuQK2ao0sa
GagHiINxV94kAweJtT5RYnKwZRnzVHo8TCz3GuuYSXnU+G3YSmCdPEF/yo0TNYi0bx5anyB3sNJf
JXus7OGXQN7jX7226pjuoyjlKh5FAQik+1FtWWT0kJBLiffTF+WDHCY4eS2wNvd+u5RBVVJhMRXv
CXnep0a1sV6ZeFLSJQZ2/BEJB5n63AHCnmPiQ4zqz0kjl6GtPpMmq/8aLW1AWkJiwwJk6uB5fYOm
Y6SB2dgVvbc90BNtYIlFLlp7hznABEusMMTTy126IMkJQJsOmxnjbppPxaU127zvhp0alokIlGKb
llfEwjQICFujh28UOlndgGn7F8p1//VpnpTM9MrrhU26IBogZoFMFrKFd+rfWMBFhXgWHUg6gzxI
XVN3Qn0mCZQWAwDKkvuVvAYODCr5A/w3kMfu1dPu8u3mt3V+4Hs0v5xT1+owesyxIHHlVq1H0phO
7lfN5Wb0IQYFe/gudJYYPjQToH22/CSYE0Yw2rAESNTjeeCEsOvYB8VYOx+WX1kixc1N52cdTO37
A718J4922KKgGiDohCFRcEJBrC5AqX96ZluTR+jCkHzTyBkakoxB2BZbGOtmgSBIBBCJAAGCIwpn
sMiL7b462+Er+y3y+0WgcckU25uffiOK8HBqoTWtjCf0Pu270jWSC9sLxy1CjdXu6gcsPz/4HZZX
XDxatfrtZhfW987OwZp1j9wBcNgdPom7TJTwU1wEcAKcNQQxl2EniHyT2mxIdlrSqilzDwij1A7k
XqiROkuNF5a6iXDbI7zs8XTTVDeEsIfAyBQ6C2IrKDx2JqBlUN9WD6JvH75BWlM/6XL0N0lM+vaq
7wn5NYmc5wTMhH8zWdXqnl2CyBExAx3w12d3Uq/X5EjxMz6sF9Pn5fA42t9t8BCgN+bCusVXN4fg
i1JD75pfmWM1W3hKss0cCFGypGU8zlwgCIxz1Hws3JR+5lCywVxws3je+4IHSJRXMOtkxvgSJdgK
KyXZ35OrCK95/QwmkajJAxkUPLBb28OGqiqdA7RZqaGIGvs6/49fWwPW8h+ZkBod/vLaPhUfPq8E
KtY6d3uTjxrOn++DsGHCXHX+TEFGy79XlWYv3GrxiOD/hqBrApC/aGLwB2Wzql3v7rgfXj1t5ncp
44hDy4KOy8bhav7YvpvPHuIiXlKTS5sc11iiSP1SL0EdR7a030+1cv3QvSD4j5BFf8f/hUHu++rX
waNOo7t/f+xqmsN/QPWjvunjWTGxqhvm1P03eebqn5B5g71MHBcU3Vr+lZDYWsW3ybtsTT9CEIsV
UJ9i0VVj9HS5fn7+42E9uew+/2/2MFle1A7bCvOGUg00G8pA0MkCholEKzUiyg5QD0GikGijoVQx
DQqhkqAlaCGHlpCQ4Nfsq7zYvMPbLiC9Gw0nL5zpr7VYTgt/CVNnazdsXTTmclrmPVbzkQb63L8g
mKxWR97tTnsazKRbCUylWOuAotazu0jh+6ib+vTf6vFvU8/sqsN0cTOEp32czxocPhcKHF6QvRhD
auT+rKurguML1I5g8UtCCpvM6Ghg1S/VwNvh0+R9iH69smR1NHE3e1mkU8vmiAUk77xdjxT9uWyB
nIFo+TMgxvl2dWTyJI+OkdXVKUj+jywOjCGx7xoIiX/YhYK4hYhBSv+z+CKFdfcMy7WXrCq0CeJw
CFAmIH3jHxuaWBipASIEA6bZgQJqDQ/khAKFqPwjUxTkZNjiNGVMoDmcV0Lzf0w8EIJpYxo4xf/T
KVFjmdDjdXWrhQPcbnG7mY3bWieooysceGV+iClNiihJ4JbCVKU9Z7S178hLDkOJzmYfVPeL/rYf
8ln9nRjm5szYh+vxLzUj6Hq7xnWcsrNF52EpT8X3v/Aw7YKMPEUWKWD61zQvnqDSZCeN7P4DICW4
SEdd0U0nFuCQtGvBUnZGB4ldq9fQRQKlPlGwEVsyTTdu+++G/+URxSNGdi/BKdkWLsnWS/eEp7bK
WvNDDi5LbMbCpDys4W+p2M03mUx/PYhCos//pOZpvpPaRCGr8eWK+1LSVB5JJg2Ql4AmlkoNE2BE
j2LtU1prAumjML3O+UE6Skz/Nk+knp/IaQ1SM9O/fE+kOFngOL8lhRx2uxAw6gH0n/K/SyNQ/pAK
Y+yFISYOmnOTqwYqDmZyMSpJ247CR+DPUAivEnUBRag6Eo50IrUZxL9yCCqltNpifh5KRHjNimeI
YNRUkoeFmMYpx5JCFRyokakK5M9YLtKXabUgC5Fudb2R/wFqOhWkULGQsCCiwJTLSpU378cFoQBu
Fet/0qEaJhJlyMWN4ZCY02dxqs/OI40s5TnDV/58+SqIw27yTedixeu+XH0ZUwPKeTue3PJLxQQ9
kDOgf4Q3TSyNuvDU7pQ7RfhXdHIIpNvZxrUmQzWBL/UZhENXwwp6EmMgh9H83Sgfi+lUbdakIJ4b
5ls+XTjT4X6fKJ9wLmfcTD83l6f1beUbm03vvb+Gq4CLT24QoBF3ADRXDEY+dwXmrdm1swPHrai1
7wxtjXReG3+YvPP3bILezX/rcmJ6OsWNZ/7DRuoVJIVASoyz5LEEfVLv8pYWFRB1zf0Fog7Ldvfa
lS/FuzwXaZysIP53Jzjq3FaDb+PD5i/K5O3NKFwrfwDY3cZma11SwttMDaTTpVxyjEQxDrlkS3ZO
kdBGUbBAxcyQzSAIkErqr0SoJp93rRZDYpaJIhkg5KQ0rdG2yGjxFy8VuToM/vuQR76cd9zp3LoC
QILGUTdade1KgBB8C07zHtubKQchjHuSH9wpaYhLviHOH2lAKkZAyCy+LtMSAe5iRIvYiKclk9TD
nUXqDk71i4Q6BchrwO3huveO02pdTinNZYpoG0mzuUZ2v0eRY2ZIS24QPzNiyGsgogh30Jm0xB0o
GARoZeFl8vFCHQYhY+CYr5MVWL7uskNgQQk8FPSmPjCPXvDWacmdy+bZA8up2u201drv0r/WHyJS
r0GUT8mbhxFTEZPNxYE5z6Dx7pFp/PhKc8WIPSwn5qCa7BefXIHd88Ofze5aTz3rSPKW0zFPWXNV
NaQ5o/HjdTx8amH+peoTcWeAxyCDA52H0suPkTZEfXtjd3A7Yb/dNEbTS2efhoVigbiLs/lcp8ZS
FfI3/mz8uZ3G3T6k8RQoMnYbndv4/6exVirNO1RNIkppVApIjQYsxFJF1Q2K0OGeAv4vEV7ocPp0
mXKdbVhe6K6SnuLCUqpIFuMasEETuN1+5xbphtT+JEjzqfceCT823/dGnTSKZVaQBSTtPuVzFMvf
Avrv5JFtxM05gXxPRW6+pBlD/QWPXsXQpc4aYUc974s+9NkYs/xTv9GTE4m+ioT6EH0x+AZGEbvV
dftO1ItP82qexNAb7A7wOYy5M0lGB8qgMjylYlB0M6O8yGSaqcDcoQR3HQpSqgRC4EsEI0CzG4S+
HulvD7Sd3bEb4zuc98ShyyzM73VZXnC22KM3Gx2brWkzxneqbSwownPho8ASPK6Du0IKe7Gale7j
KR0RO2V2pk4Tf/ga4XDEoU5ydrLPAiK/z34LEQc6sBomtRsizyBCWqCFI6AJEthvE6S744ggxXVj
Au2t+OaDoWakJhf3qw/ib21o+4ifmCTDPfKApj1rEcsCxB8dtsXFby8mk01y5pG5R77DGoF2V5tg
a6PZ6+OSezNmB1bVIXVa3OMukEmeR7L5/n7322kDoLu7hSEgdswFWblKvM4RcJgC0Td7Bsrb28nF
bP3ncPGgfrzy0QeB/HDsaTe5HEyat7t177qiO5H8eZ7wHB+0+8SGi45mjA3NR/nz3OF1sWhtLiJH
dBZcdoKzR8240S+Au36JKHOlUStQ0lR8nqOredaBkqN9eLxcXcqpD6cVwZBbz8keLpEHXG1xp5sG
dvNR/CU/iO8A9Fp8G6kyrrGsLnt7JKM8qleuVkWeODuIXN+ISjJr/RRHaZBBmB4Ear8Gsgk2Wvw1
GtIOsjGIvVS39Dg430070/RSHjMDd9DkItSwc/3nmFWmJQ+J5AGOOhcEdICobkCa/tZ/StMNtSlL
aqO7ZHHM0Yn5eP9Xfd7SmsID+e3smHv64gWmeb5RrpHuY8xzm9Yj8nf/6P5BBENebC/48auOQOD/
Esg0bsWfFxYaunuq5JmjjwlOq5ZaS54Wc4+RB5eDNO79tPqPbT4KKpPruafZNxIxkoa2n/aP/C52
1jY3lUNWRtUxlM5KVGf/U6QXDJ0aYWpCIPXUeOQ5Rt7mvZjwAt1Ox7XLRvgvBFMS+P+yPzV/hnry
IeoJpDjOhrzM+1yisdGn8uggiD9u2w9OmG17n71FDLIwNOQxovWYHQfRQmAzyFVwEGzJoLW9efl/
kp3DSQBLb/sl4PPk+HnTiY+nNW+mQFTAb0LQUr2zShZau8LOZlw3OUSt/Q9mU3ZEPPU+D9QK892w
sOs1q9dj5rBznKwvFlyvkf4mJdkFShMd/FWevN36ebPN6RywsMVcstIatNss7OHKyLOFPZ3Ofto/
jpne0GCkB93iltT2FyLY1jKC5LGH9cPl/VA7zjCQDLzJjmrb1xJfaDdYcnAJo9Yx6GGzhcHS8vYw
JDIq6K/xui0xfpp9H69jrj1fl5r7vJa+pE+haNXh6Q+EsLlH1V/0/pC2EELEG9WwsgDRBEM1g9lH
EoORibiRTIyI/YjQGgYRFVX4yQzjF/niEfDhOL/4FdQx4NusOTsdz5xhO3yLffCtYY+zKV+2ksfu
5PnwtNq0mMNgvrf1xY1kNI95lJBGz0MpBXHUjgncg1GnlhDcR+S5cYMdaVVIsfcxIJJZ882r0z2C
BOMwv5jiZPaIPA6uWJKJgcxLdrQs2uyBKQS4YAgCG4AE1AV4fsyuFC4HaAwOPUEcjBcYemPFl068
X2zufzD7OnztoXCI14CjvLg6os0NEWcnEy52/Yf+cN/G3aOPAHGhPZTla+CmtRG7IOAmNHmMFEiz
Cq6BOsgN3SFuraUljQSHOg7Nz9xAKJ93K8bROmquqneTvxaV+vU2yUYgeVGGOmLCk4I1BqalFOgD
xJY+5H6YERHbvYbwCg+Ln5a/Wyl48ragt3taT/3SBrGqYdBss6uSgz25JfhM0kfb5fg4aDbv0mkA
HvU3hWMEsawWgcBOBho3hMYgBE2rdTl4ZHNjn9yMgORET+dc2ThVDeYmgwOF9llBwvUj1Q82uKn8
bXZiCePTJyV0PUpVjMhUvhKV7dP1/oOzU6maBr8cI9UGX6RqiVv5gXyg1fPDk1bflb8C4j+E/4YN
1r+Op5Y1Eon63wMd9Nfl+Nk2869A5E/yD2vrYlFygm9oMp5WweItoeVe9oSUWeO9dwZRstyh1QXR
aBZOEmExbLx76n6xuKoTE6M4fim7XqUIEEoB+qo5cId57+kPY1641b5o3jhjgUi331ZHllQJNSzI
H3TN6s5d+aiLIIridJ83XL/9rAJcGoOSM64Gr1muxvNUN3Rbm9Aenmmcwd9Dj3gA7jDvPt22ex9l
0NKEqG3YmWEjirgAeYptGzCgGkug31azVtwddKZm/Wa3V3HgZ9UdtKuzPYjr6fF+Mx7O3KAgiXwU
2anD19JMBgdkqo4ga0QL5CnGjZT5iLbqZVZHycqsDDjBgprWpeTeDrIoCS29LMlmhKfqYtCUC+E1
tFbKkF0k2MHCCm4EtoMA2f+qVab5QkOkgIE6oma+hdL4GSwCQHrBi4zZnTanwc17sVyb0kiWz0Gb
PX6IuXR7IIjG+qlxOlVBL2Wri6UlCpSnEfYWBGEAansL2A9E4Ts98A4nTDWHgw7ruoccVvnS4naa
94PNaNJphm9RFwVLgGWiSINbueQc5mZQzM5GmJ1Tu4Emc7q3y3vtxMDqGBY7JAtks1tskK2PWj/z
kV1x+UYSUsxE2j3YBFSvrmaVwf0WyBn3HQXyYoGn1UoSgnw6Hdy1QKD79WBvReYrvBWi6rVIu3NA
WzXqVuLivo+J2100ljfgcM2+JBBGotJKsVcTPDYOqZ0OQra3GR13FJ+rPFdOt7g1oDnAjZSfUxtp
Oa72i9noedi8g1VuRN222rcnES6ZiyBwFOUEqWspOCoJ9AIUqyc8Q4chfXcxTFoqbgQnC0PU6ydV
HMzh1Gd2E+J5AKAmTWAMqmb3BaSE7jyrUaJ4UR1T/KQ6cXFenay2rKR0tM33XxxmMJQT/orA3A3N
OQa95pC1AS8JvOiM2uP9ltFDOYqmbWN1NRyf3JT5LzpJIzvqqXk3kd2lEm3bmomNtnxvsgrGsQXZ
PyEOfQ2Rao/LkBK4XEiQ6EJxhME/DHwos6+hgq5Q2wQ3dQtu+kNp096QqK2ehd8wXxsazaqEPXfW
jUBiEAkyTLcJGz//MvpMymKzk2D/WLZfbqlX/6jDvdz9qlOxv6jqxAnXNdleTJoYt+d1667ZXX6C
9CVAbPdagZC40NqEtkWyQAOh6HeOjfaaABPcrpJx5DkRPLc1RIudQc5PS91NdiChtbtaz2pUhg3z
2efm5j0IxsXQ7QRQQ0JQs9gW6OneaqEyck0ikIkRjyL8u30/53fBiMiM0/bb3WrY547cbnXmmjdG
k+fpYDE7sqglDvbCjM1mH3ppxFbrH21KDMcP/xkzaxt2BC5AXgenuNk3TDSPa1JjqNX2ROOqcMTL
F4QwgWHZBjoUgdf2cgl9jQHgYoBIn2fQjegwjNLEy+qzaR+qO2DnzYFicuzX6QJM8SFmPEAcFpM4
+ZqIuHAK7GyGP3Fxz8sZDFt4rnPi/CLjbxv57zMJTWCZcMXdCFxn+NIIrSeDw2FXzQ4xhiPp1zYg
PgXZDYmCE4ygEQ5wx9oBgl6YNVgi8DSNQZJbbVgi45M9LiMmvxkEoUGsC267wxzRaSD5Rd8V9pAB
kls56nwBJ9gC1RF4QNQwOd3hZhXvC2Uxq8SXcKeMWE3MJrEnu9ogRAf3DXlXBKaWngdf5r///7Cm
2xuwF5Ktc63q1erh6tjfjDrTQ7QPhR+FKy/7fuLOOh268XWxTXfg8hbsAZo9sYCHZliFbeUTwS9g
dqNF7FpTYZxEWy4P6WCnpDXhWunWXSKJQdYWtw/mDhDKW1FA0JXCF6tLnl0mZs4wvgDtwc0QKF1H
xApMF/eziUHBBcPkLAWPYAgkIh22/LDhYNPweaNN96ffqgaDatDqtIeD1kt9Gcy3g+d542H5y4vT
BwtTmOuDEw5QvugMONcppLW9ZomSck+oeWRswHcDjB+ZTNLYQoBNq3sHLlZYfTI3iM4XWqxFXyHS
gPCiDhe/77taxIXCwK84AiiG26x5nnmJDRSHmIAw/8w5c9HMIwUWmmEFIerGPV3NajaJLVmBFpxX
IW7l8VH44qYcyF1KLHumDOsg/Mb4N9PUA+WavYZwEuQ4ifn2VGB2hq1/eUyP2A9UsBI36y4a+/tb
narN1nE2UTS759Zx9thZPLUb6+0vyUWjqYKlhmV0+7tOAqxl4yPbH2OHKC/BbkLKq4V01soC81aL
GOcL9sNL8T0ar4I4KjbHOJ+QaMQKIu7GlvLTL/0fLSuLnXgIQ1p4X+RpHhd1IyLIFLC5u5x3f1Gp
oeq5PD5gM41V9idtECxdpCSX0aJTvHMkxm0k3MY/AbfogFuA0uIKInJaaiMgZj+rEpI5CCutBehy
aDwCH+KGgEgsbA7oB+uEwC9/P83eoZQWEHvvcM1ZSXRuJNEZyMmstfPr/Agmt1WmH4LoAAlHiqXh
XfID3xa5V50CWujhsN/lBIkOAocH9dK+LFbN/m5Z9R9i87vsdAwGGgHaoBgSTV0Ce6q0vCVg2DW3
rDkViQ5OJPwDQyyBDuKZ3SQwPzYCNOIWOcTJ5iKZeosShsE2Q+eWwHZYPd/GrAqGg4cw2hCEQKI5
bpgMx2uOi+/BT3OgMLawCsSskkO5fP7jBxw47xvo7sIhFr7qDKse522d9Xtnq9V+PH7uPn5EEpAZ
PgJkDmX0tT9T5wDiG9oPgvZFr93Kwhepd4dtB1/S0IXHLdCvspcWykNjQ9JFch/rb0VuXE445Sip
sNnwYn1nbc9MndjgZ1Q37aOh5aFbWZFeilRfXmNtK7QHgcyGIGYCSFEZj0m8TfoYRXxhblt0xprc
U9jr9gf9Xut8lPFx/9DorpqdD+nkBz4CtSE/pDY0zZMVDcoX3xNECzDKEJF9T2hr9xNr5Uvsynpa
kTcHbUhCWItII8uOgkA3ZigbWuJIzAQ1NDkRYVZtpZ6XjRX0IhWYyKq5YZOxpBHNG0BN3WjG+Mc6
Redtur728r37szvosTWwrUuzXlqVzmjdW+/vq8mHtCmXz9iY5LmEYlqErHc3kN1N1BkkaqfFAztp
xYutiqHaCda+2cQUq6LojvUjns7V5n03NjAAPLUhZVcgpPcMgXlQ4ebo3N3p5sprlz3CM45lYhZ5
+GGzIpYs85I6qJ7YkrYWKUHD6dGMhA9pBiWDE23IdHYzzwd7R0JwCvBvRJ5VS69cjGFHF3O2BswW
cn3gmcFvPMz7jdm8247TMRDy4Ajkl5lRX8ycAUHowS36BTE/gOITC9+ZqcoLjsSIvFEP8psVwDpi
XE9jCM7ZlEeeAEvVWDOksfP0yuOHce2cutqDKFRFRKAU2OoSXZZgBKXrPervOrv+RYfTZGe93pSW
K1D6kaSlj1CqFjVhQNmsgE9J6fZSLFhEueuE1ltIsqaRFs61BTb3fvxRnlI0BZ4+kEnjymtoMmFh
PPqzi9F0nkcTdDqM3CPCkvMn+VF1OBebHwRdkHVOFnSk3udvk8SD+ZjxixhvQ/Z1wJ0jwPn+9/l7
Z4ojthkMwAlT+bymA97UEVu2+aXDFUcN+hRsVEMZojE+HfWkc6bT3eZ4aTylHvpUHvUAVznxFhkw
eQT7cKUHh7rV+m5oHu4cNMPkiu0e6HKjBltiKN0k41MgVF6+pbYt5JPQmq0P47VoFefrxZDj5k9x
IaYYzQvavOCM3qUQ3YEjEgZnjaQBHCJUP69ttytKgv8J/y1qf2bKi/Ug44v5bQyEBghiEk5mXAYj
3BPhSrChB+pJ6qwkhIwkyvCHM2ncTWjutPCG7Yo2rjFLjGYQj81t29gVg+cxOHy6b080Wobfoz1w
Ws/ITQb82D3MhoIcNhQgVjGiqFhqL2/ZqGa1Q9aNMAxADVK1TzsvVeU8POXqE523LvvcpqqB2hj6
iBzfciT6efw3UtcOuSPO8B/psVcv/uxiUHFqqyY54vIQf8tfAeLaG/cKqIQH/Ux3UjiaQZeR6FP5
I8aJpnS0dDm5GLV0hreesUYncgMJxY3x+0BStF6UH68UVjeAO+qYEdZJcToygUyK6txAcqmVpplZ
awGW3oilP75TPFByT+k2/odCkgjEh0l2DUD8H3I3gwQCpfHcONCioYk8EwwKlBz2gYHbiej7tsvA
2N95u8Q54/0BAxyMjjM90T9fQrTu7jaNx3kz+2L3rX+Onc/IE19EtoA6EzwETseH8iAPSKVzxsnk
gKTVkdhxd2rMenEIORmcDcmU/0HBxMsIPA0EgRQPMHrYSnickoRZILgI3nfO06Shc8uYRD5qqgHp
Xd4rTJzQ+M/9fnFNtQju2add1vr0cv8r3x5Mru8/lZroKKPyeXarpp3HvC5SxHZ6l7Z57t3xFhG/
Sw13A/aED+IybjL7FWDVesfdPFbXfee6+z8UHEI48Hy3x6/Kx5j5xaqJGcgKDkLgKyaCXbS0+du0
ggBeVWdSyFjTgtLYQ/X9UBNJPBhfj8da69w9drVfE0yZaoMRGN7NkhsefAYVi3bjqos5Fz/oSR6O
eDGajlXFuGso3e0YVlgNzmrwN3FW5Q5+xR6TWCA2uuC23XplvlU+4s/Hm9FF7tXY+WN1K2v2wO2V
a1zBDQHZ1W/lQxShhiKW2YLrQTR2biJIB1FLFu1dOvDQTWBp/1Zf8EKJkY3vaKORWw5GLlftb5vO
6MJjmCeHk9ZD7VpeSCAkvFgXzLeositDfSgMSErBnWKoBSSdTf9DWt7If/E/AlJOa8HhpFxeGQ15
/ZkyxSfJ5O/VIf/k+HWy4n+kV8lOMHHICDIuZ0ESIbh+pZYgwYrBpv8eY0egukAsWRngK4kg89n4
st+4dFdJjauXLMdUFRaO4ggUAcxLctTQUhYlkl4giUFnNRVhZxfLy4XOo+QBEANqGI0tqA5DxlQ6
YARkyzGxqBLmTPs3cqtMjnSTDg+IeATpbRPLdoXXJrbicLxmv8eh3xzsfTbSsF3t75fDycP9x9Td
LYoOYhtku1mMY0FQ8xjLD4DWErfOS/nj5W53c9t9GGv22PaFLOBAGRL6EcN8rAVJ5XVMRnVk00Ps
SCZi9ZdNCPWv/jrM302l5U4ilaL4pso44GXnhQAus5SsExEozZaJPZUY+7MLlymvOI+ySjUvUm5z
eHyItHDvFbBKIadJrVmbs4ouvCUUud3sZzqFFwwJR5TKAyeSYi3wU20rJelkOxChuiaHQE0u9vN3
WupPEbGiKMhBxVV39WtEltzOnOYfSYVkZCgQhMB/APK3gLJQKjXOs4vRndoSNzKW2s938bfKH6oj
6Y8+XFax3Zb689S70KyRhlKbmGXhqf+jYXlqDZISeSAu1Mt4cU28r87OEqqEbAEpgTKBaDWkBBo/
aXh2mqHZ/HLUfa9Sc5CTFu4QGufvWPve1jsOvvqe3vVarFzvcqkKY008r83+bxvz46K7OE4/nBZe
qPrldNE86prdauSV58A6gnA7BaQ55tIIHQdpBSAdhHQEHgTISCBQDkv75zQm67bWjau1qY5LIko3
2j0pRCbO0bEaGKonlRsW64LScwrItPnpcMMT7P9mxZVZ2XzbwFt2gGG+8+9JB5AnG2nzcrO7GT2l
5QXNr34iITnr9LjjEJJTLDB5NIjODywdXY+nOraVpz9gbfM7JnXIpE1nwHqDJgvgzwa6FsvlaDh4
eHrIA13BwszH10w0Q83KAuED6ZPNVeMPo+nUSjjW+337mAbQbRGt8OCoPTwDYQksuFWbFNmp6Pe7
585EzJVHz/MIblbzwhEjsgVhswpEk0i0hplFaWyrZqagLxmABHOmjpsbpEB7p5OShx2NrkeXb7Ok
3Xo9ns4xvh2WCw45G3vAfNpLbeNuj9F21B7MPqaxx9O2PPgxHVy1D9qAh56YPfQq6lyxRvkR0Exy
tDCsIGYXsHPz+HDzYjteUTEjwIKYk4ZhiQfv5dhHDjdKylprlKyHs85Pvc9wGw7zLprIu7AWXE2A
22Sv3adClFDKdMn6UhQLYk9arVwcuWHdfrHskI8gFxaNOoJE2EWLIxDQcsSFBLdsuKnhJ6PG5OM1
kp/6d2suzYnTFIi6xcB1tkRZuuR0YbrjlmB/gHddMJDgt0DSW17EnOQwb6tG/igEg+4NYWHkH6ob
9kmSZgsPTIMfLFuy/QUinTAYxi+WF62GhqLB4TGQQCMrZ9ACLsRDA957TX00tMt3y9d5Hgtr3M+O
vnn57Nui/mrFJC0Kt36zNJZdH9zf3jtb0Hesup15Y7KefZSI80f4b/5TOHMgrn+B/kc0CCBuHITE
UV0IDNLiYMmRSJ0JYQyxFs8IKUrbfbH6agFisTIcFudvqqdbi4ShuWiIVw0CLI01QgD16jQ2Lkpi
X7oXi0p73zEYNihAszN7zyS8TdlX+5mCshVrjptDJkWHbdmYWou92K2fnlrDxUyn6Uv5y/2aea0F
JoNHNhxAiBxrJ0EJ0LUOw2k23SF0PNxLQa2mICUky5B7yUQhM6wQjIFmnQsTim+/zTAsuucvgFDc
mldngDuQbl6BdtEQXvEg+kPQGp8JeGhfNxOdTXPDIDVUJ2xGd+w6+Ber/tvfGQNiYzuT0K2qzWBQ
p3O+2GXbO3Qbz/OHjxC8KKZZYMGeL0Z/Wz+Bzf8xgAE5IT7QwWQG18h+tepezY9/Itd0MJZjFnW7
5xCdl/IKrIohojrL/PAsxVEdHpQex1rj76zINBulP3kQA9w8ND+X/yx/c4ttFtuMx7w3CTDcD/vv
GekwyjMGQZ3bhVESj5ziPLoIjtQ0b4tRRw5CNl42+TbNwHm1/a3dvnr4VKwtdhnd5JHtsvX0+H+G
D1faj5tGAZr9kQY6is6rH4Tckdnl1JFSDghyd777BNmy5kvhQ9tBpOSBb7u/D/KaN2s+ogBiGGO5
6T2bZFtc39DVYGn7+9JAlO8YMXSRBWo1sM0KEPHW7Y9k5LmDv+rm4wfW5rXH0m4xSTpg4JOV2e04
1rNubR6Ok+FqPrn/yDck580vSLfG3BkniDM6NRCnpNoCr+blZpV2r+j4RXQA4SbIlNvn115XOsFI
SzE0SAtRgqXMUURGUol98f1HjtuJPIkTIgZ7CRI6xpAGsQieeBKnxu141tTZP8XsuNE21LiV225M
D1Qt/T+zAjbGSAq/tkISgAi91t1kpTkA2x5GpUEgE/BtJlQ/YsJZJ23dX872u3uYAPmL+TETwp+H
/hgAoBGPl5QBYxDTH/gdXyyud8hDDqJ/9u6Scdf0p6y8PTE1rJAVSp9Bk5vERHTO0CLJFEftKmao
C9VBoDgjlBj4Yull7DONC6Ut39DbZC6CDrF/QONXc88tbhNl54FWt3XwV863qh7b0/bqsA4aI+iF
zOAENaIxlA1im26pNrRg07FVfxaTrnj2WUxO2fk8RAwCOU3UIsppVNb9IaiLCYN8bjkhoolaRJg2
UzQN7/NkvtRihr/idhMI4U6kjP0zJiV0pNs50ub/fyOwzIu8GlZosyS012xVLLMY9qpzauIabp6P
zekH3VWBbPIV0S9N4hOzvAIJEDGfZAkKtZstruVe33/xW6RZtIGYGaJe3Qse7gsl1FBLuFq+JZvp
icmq5BH/3e56flumzs0a2ZQaR3T0haUdaCfm+51U3RPJc7uY8AoE/uBrHo9cOru/G/b/gH0x82p+
OoOhOclb8NA6YwQIC0kBgsdYxGzU1UFCKAoQo8SjZJpOk5QkNGaxfRKWEjmD/9obZTnYdzjdxSti
+Kgassf+bJShU+2Hw6fZ7OGjJpJgZ3ZHweFXndNmn9O5siTPz5q3afWeSgiBAMJUAogOIjZm5tJy
EEXJaBg8PFtbwpAaEfcRwmEhF9Vwz+vleIyp5NG7YrvVNb/q0WvIw2CpgnkuzPVz5QokEeuKaNrG
Cpb1V+i+KnV2gw5Vi9plzwppUztXGwZVp9d5ZCu+N96F/CCbSAuvSQLzAgdbC0PLVbEcRM+CVsAh
WMlynGTLwhaCBfG8lIM2QPV8fdI8X0+ponZe+jCe3zGBFl0G/738Z6mp/yzwVKb/DtD/xcaPf1H/
I8rzcjjI+sKfssoYpgPA/Kf4J/qD84v1XhuM4br+G6axthCNxLrOIDBE7VGl2Y91v3tHecXI8rZD
KSmVR8G7y86Myyg1Fw0B64X9oNX6vvZp/X2fNbKDV93sxaiD0/+Me8a4Q29zO3uPtPI9yyzHMR00
F0tAUoHWKkc1XWqZ5ZnFVuLMZIQENuymGXnmE9gtcPPV+6Ux+Vh4mJzwk1/P0hsET9y0bSy7hdx+
GeIMECSFIm0erUikRV9rvrcJXGeVSQtk4n/z0/Py9m36Mjb3HfMm8rIlqDVkC9eZeVuMnxb73aQ3
j6l/yId9A0LB3JY5picReIIVgJCG0FVEDQJjsITT3YtOn8haLmg1jeuUTiu40BuH5uJpkuaU0fnN
vvobFqA7UghG2sJLs4tW7SgZFYXoaqP4sXlAn6xJeqVKnXH0BhYBrVV20axDHg2B5mnWpMYdMSVC
HH42u+r9ubdlrbU8uc2xAgA1s2femWuQ0joGzWg8KBB1cYbqetRjC7RcaZ44DRhF+jUvbee5w7aq
5Ia/zX2foHa2CLdVcXdEt9/hWJ/W4Gzhx+x+ON0PmsvFBz5Kg7VhMJAfN11AeGxfu871Osvhd8Ug
HzxHOuA/DHa3JxqsE9D8WMRsJiUH0T6kaAygprkSl0KOgsQpXiQQlD+778mpmeqCbESludF87809
Z2AQZ+LQdtkvGfprSPu1tZs6KO/023LDWd5RSsVRk1HR8rYzqbrZziNtLqkg5VH5Dhmi6Kvn2bt/
Uj5EFsnEM4hpghfz+qQ72Jy4NUNiHSy9FuC8DgIRJqEM6CF+4EDSgbIup5FTJTDoSqI7IyAIYzpV
UxFkO7ajC3F/nm4iZCL+PdmM7j/SSF7eXlxyljloehMpZ1fGbPmJDJZwtzJAJIoUHeSnGkUl4tbt
PITAG4PhTPcGabCCPK9dQtUwAm4/JVA7R4XoGh/O2iM4mXJAkGyyvK043xmjZGm1zqDpDyvm8s/X
WA/uq1FrtpjMY/QX5eDPAR3QBL6M6oCQAkRLiMaZBzKQ2XYi4OgSkJS0GBbLabFH3pAlS2KgSBMJ
bOe26BWpdBQYrgeixZN0GouNZxEtDRtYsOpwzkodzsOLntapmRJbQ5AEOQ2NuPgVlO/+97kh5ryg
fRYU0mF/2DH68rqW/W3K02V93WBBeg5cag97bOmONda1AZvjts/W1nY7D9iY8sVoQef5Ps7eMem7
q8v5RgsjTHiYAU3bslZ+DgwnYvMYLrgzmmXGYYejFGC/vH49Kyyp86tYCdsBzILY89JukGIDYKtw
vsumsAvtTsaAE5e1mMpP4FRBjHvg0DYCSIBpQHzap+1NdhRfNm4a8WGTnZXWaxij9xyMy9yDwT9g
XvV6Np6BZ66H1CZkNOh8kLnT3PSfB/37+49aZAnTbBSkHG5s1H9mYawT3PRsNqzyF8/0CO4+cMpR
d8geJ3AWD8IWHphFwDJctLyjKxwPSCV0F3H1K28RvI8H5XNIvS5OHoFvcg6jrTGEeyCJk7U2SxpX
69HgE8aWB1l177mDSydH8f8ydqbbaeXa2r4ixqBZwOKv2zhJpZLa8T47+eNRVed8GDBgG5vGV/89
73wlscDZdlUp01PNkoRmo6keYoaHQIi6D8fftFp+NRwnCV83IbTFCyQrILFBbUD+y5ZvLsqAwYgz
LN/HLed8eHLfUXJnbcQZELKaBbc5DkhyII4U2LRGDPNmAjQ1kepl0ADMMNrUlbXr03u+8wRF720f
wWyoe1gM+DaXjTRbeGTUcEnhsNdv8wpTvxfxDQ3xuJg+3tWj5fxzPIfF3mnUMaxgCCuAAAkpjFMQ
wiXneWwe0y/SHHFXliXdA/LNPI5UZ0bhqBcsQgJzj2AMhw1tqQAxO3AbarSOm/zTxes0pXV1k1bB
JMTgSvuP2ZsHAfB7UGGooUW6M6gMLxBt8CTg3ILZFHVaXDuakT3tiXu78ZkE+0XrM07rcX3UqE8f
eTSXu+4sX1rz/u1dDChKs7u1C7TUFohIHuF4N93L3DlGR5luGnDLQyLP/xYhBtE0GOOR2NDmAZ5J
JgFuzL7bm9QyKw/uSxORQjsj2RCEKYFkpEEXBMhuyZ44bukLQQbC9UCP9CwShoSDIAkMT0jAtBlU
c+LXyaywnZ40WvDRH+4SUscrQy7/RbpKR5yQNZeGxIhfdldjxaR+fr6Y/wWV39XjdKividwbVb2u
bpPo8tLg8fRnNRtt7qv6/vf0gFKo3ax7TWUoVAQt7xYnrDhROO+dAkHF/3QnwOer9tXsi/6GqSSF
/efy5XSZ1/5Q8zFiIBoCA5OD8D81iiA72VPFmBJfNLR6WFVmgjhtFIAE5ghzCnDJpZ4MWhy67wO8
QYvzm4mBfph99lAnV56nX2+u1D94cUFntD3kSKZZk6HgDhzEX36umU0KXWtGAdrFKxWo2DJ6NQsR
ac4x1FaOsAIDwMCUmjZmhzIxJ7o4l7hXLHRKWa+Qq7MveePd3wkMBxJhlizcmFlRpjYOjvt/XN1g
brQfXgCBG9E+2jKx/fsR4cmbJswy0B8yVzxSr46cIxOTU1689nqVoYulfPSZyxTEjLE5mhEX7P6F
gt8VgM6vBgDcSD5Ax1V0M6PhkQC06pvt01N7Xn/hJ1D58kP4CdQlLChKJRioqatyfMeJgXA1UL+0
+x0cxA5eBmlCJabFypd7YSOh8yhI3gnh70tGiInxvIl4v5aThMNPTkd/RmK42RBeRgqWsoH0mhL8
LEm4/cj7NJ7dzdM35nD4WohG34ytY0rXEO5n7KJvva/i0JJyIB+DaLLHk6buL2OwnM6P7Rb3Jw93
++u00aowsnUrvFxsk8LClhD4F5a5ba1O1zx6GGYMESVR4XNCJEOwFNw2XYUt80te96f+7r9ML8do
iZygvxkVpJxyArczcwLr5fbkgctT/8HqaqervUhHBtGAFym7FdN/NZOoR7M8i4fOrK6n/Z5meXTa
jCkn2AZWBTYdLIJ7gxmDe8xLnD/W+TKtAsw68W5Z2uY9o93c+UJtLUUx9dN5vPwOUU1+EDs4BaQJ
zT7sRVsr+YHuylP/VlyGkNJIIaUuDi8e6GPKExIalL/uhA3x2mwlIZo1kd5zDrNJ3MGIDcW0CgS0
YSVj9ieofdJB+TSDz4QRgtKx3kH2Qd6xrtqvScnTvkMu6Btyb0GXdSlI3bBtF08YXPXDdPY5aYTQ
BXANZAwU+oEaLv/kf3WbUNREhWB2JDACMYV4UhwPJDKk/QuC5Kbu8WR8//lIrN2vubfRrKwEMl+n
SvND0kKmQrUSYlqZSkB7oUWTdLrNTxRodDrpSDetL91vxzJE+6Q71PjDsoU5BG4JsyJ+mxix8nco
Vj2Wfwddbo/gZj+soUNaDGdc2TS6f75NG9W0dyHbPJRqGryyfEwLoM5QYK2CyWZtrFAkO9d6WXaL
VTOHYzffkwTlGQWLjyUoqd5QwPvjWDQqETS8274JV6sPs9CGY0zgUJ40PCoUaFNDl2+L2XPDQ4Ti
xPuh3Ba7y8X/hW7TuUuzPl4QlM27AtD9lQDU/TZ3pgy5LIuN30c7jKfb3na+69a7b2Z6VBl6TA9H
QmIJge/s+OnWB+Jitz5xavQ89+YGJzKrNAK4VI6cXHlyp/I4Tepn4crC5mxzKD4+jnKcvQPA7RAj
U7g5cZRtUNulMiUb8wxYa4ghs3I69pz0o8xMk7ggonJZ/CjGXZEtI0XCjACNQFWQuCeZonMh+vtt
PNPUgYsxRMaRaaB6dk9vuDyge18KKwWTb1GwpTxiozyAUZCmlGvGF2ZLChkP7GVVvD9dRxASPf24
3mhm2j4henUdJ5MRL1jix+h6rQAIwYEzYZFvWA1ar+jwiXlbNbDX/VWX26v7HaYnOwM2h4zCfmzo
6d7toN4sxsPRF7jT3S1lwxgwTUHwEmuFUAaznpqS6tWjomYlfAUhEC9wfx2HaBQmG1wTfEUAzroC
mIibe9v95VON9KByjcv7kpqHAcMOI5PEAmGQ6brkvPICs8Aamsj8Y/2Q7hYgLbqGGBH7SWoGnJA8
q2FFRDAIzAKCA2Ey07zjKEPSwC3+BAQdlc5l+TOzlJmJkMzZBJubDjp2Ys04wIKIa4JxEuLRRARC
LQLhkOAW886MDSsmJPQbLkcXd6uPHp84d8N97jEswWsmBCGvfHAcFUOwFwHfYcLB66kYzmEwRudi
TjRldXypYGt9351sbu5HX2LA9Z/FY5xxp+bWmlQevOnMoDAXgeY+68zX3KcT1zCM+DRDsxxeWEW8
9BOtZ8VHV0Y+pCVbsnJuTYQ1sXznN1+QEKgdTvXuO3PuzthFKeOYji1Q3J3n2cHtYD+Q2bj/B1xj
LmwiTeYy9xBiNjT34CUcHATKGgdWT+ebeLaR8DAp3WUSU3pN7MWCw3/uQAWz2UhiOzImJYvPcIRV
XWEc8U70sOYaQ7Mo3AKCcQNnggPby7OH/3mHdzq/MDRHFasvNXe59uvB4MjQnG5n/eG4dTeJjRdw
CuWYX0RJGIdFFjAIag4xhGeKMxU1HbPfDOveLtEwxo8mIxQuZASJR1G5qY7IZjC4uiD6xfFIf/Ck
czOQG4KkMxEidByLgKC4MvOG2qDdgbSy7orGY2Jr1poWhhw0bCLBz87z2dO1/UDRI9TBnhLh1dWG
7m8s20izyaKpZ77AI/mKG6VJMeUWR/5Y5tEl2uf8HuFer48xyOOxNA7GccFQu634Rs/zuBk/T3aj
DvOvMbliCMVwnmmwnYp1hgS6fkYskBZRw7RnDZIW8lqgTdv9rQsHsumep3823u5vq0RC3V2IhmGi
gtCHACGX7mwPMQXaQc2CaDdIfEUIOJAcvGrSe7zY7t814SPoXd1dcDkBxLXXooacmdZAcCvrInNJ
NMtKhdfCy2JFHqybxKavNCr+94j3en2MFwb7PQ5icEGUhuuHxGutHvuL9ePL/Iu2lUIECivEMU0c
YtyEAW9SqAjgZsDznXlSPM3yxEQoUvjQXV/Oe5+QO0hn/Qo0QmNDLjtwtX3sjzZCZ65kdPYmBNCT
i4fjPAghcgUZTYsCTRGiCkXi4BrU0GOY1p2k0egDaStqc3o+vUvbDJA4O+IlmWHwWTJNoyJj75Ko
rl8ZdhVz3uwEZYlD574U3xCvVqta3teL4V0sLlmsIIARpKTpaHy8khgevOLCBY8D0tNKjYVG6JEa
PFRiNWG6sDF1ZrPLEM5Xs2YpALfrzM9fPho12zeZH7w0fmlzAtXC1nBu58fZyXAWL6LklSO3MrZK
HuW5ea2/0CNsSntHAoYavx0Oqnlhs9tlON0eDOvB8QnSXu+pv1zc1Hfx5iO8Tyk07vT2rJMuoKG1
1xdPN3o9wo5EIE0RoKUtBUb2p4S0diSzuljb4NDHUkI+JtEexj42wuvbls57OLWGcWBIFHC/zlBG
cql7swjFs4gIjIQqBEwSpeUAfFaEBwJlyhay6ilPU5IgEKApiXgdkRSvaYscmeAOAW/SvCQDcco0
vWJl6K6OD0BI4WIKkhd746+3HjmpD5bkF/vCwiZCohldpxEx01Efyu3OcBShaDUguBGb2e+wVucX
otuhU2Qj94AL61kgPhTd9ehhcbfY3d5ozh6eogeEl4xbhOkfY4gPXQmA7kaAxo2YqQyxTmEeMRhx
diQ1P+FtPl0TI7M8PJPZk/WtuONHUQBijTBnrXRtyErdEoEHDnBvCZKUwe1Z3Klj9gC+NnggIGo1
qCYagUNYCK4DKtEfQkvp2SCZGQGSeQOZ11kyFLWCjFYBgy/jxRVhNnuA75Cs/XoEUzHJyQLjiIX8
4aB9pG3XN7PudPvc78UNuaYWENeY7ET4CaC7+a8PCpl6FlhWhyGMukPkPt+LbtkN4kBXC7BIFHMy
NDx4gSDFQQHItKcRRDGNokvEF3/1IDgNXpYpLE9QAWfSgKQ9qL5NYydyiAThhgOeqYxuDhlZ1J/D
FI0+j6a3Q2xADN+hQZy3PdLILHR1sEjYI8py19FIYDgeVJPJfT36smKqpNCAssARI5qf9gXBCwKk
fTnAAmK17Na3cIz65+sbyYrFJ2lmSRGP1OqibMJZmtIlDIhFMlq22lAMLQzpGiUsVqZJk4ogmiAz
yCamqaMpKyiR+sxYjCfC0gJJCk4IDnoocVxgD83KmKGQCvEAT7cG2o5sqEMECRoZWjUWQcqqj/im
g2z2GrH+K1CBDwxV/sEivk98HRFWjyuz/5erGnh34GhZqFXdTqf3q6mvRoFceXoTlKOP1MHkBJrG
hJuWTQjNMuGc0IRGunRYlyAoCoSUQKcAkojcgMbjDHBcqMcv5VEcnsYxf9E0GAAklbHRO72fnFAz
ebPje/DXOboWhJvRvHMPiCQbEi4Oi+kEpfGcRci82OtwRgEht0O6zXnxmykk/jYndr37BEg6l2Hl
QknmX8KXmw/L62YR1vUqIhSKllG80zObClSPKD7FWgCHmcWuwKfqXN8EW8O4xcG7ISXpJbWDK5j8
owv0DzrwJtuFAvm56nkO+y3S8hGQGH9tBGiEKi3H/fPd5mS+vKDN+GVUXJPFrcub2cWA82OI2p+P
f3XiGRfyOMpAjze7UZR/EMMmcc3+4GgUN0e6yjnPKiqjpBLGs/6562YOsK4Hp9qGR784/ZzxMk4A
uUi1usaodhSpavr26F8NevhRVh4iDj9QVxnrb55zNwJENRRY5n9iZ95RFmRHQgJzcQRQDZdSIEmM
GwGiouAAI+CUxybSzrl2cbij97CKvtwdy34lTdPphDkeqCSNZTb1+417NfCm+8y0oRNJDB0S0/A2
Hxpar2g6hLqp7KT+buq0V4IMsctcgVS7FlMsJAmzg+/8qRFmwUgNrq4JYdd9FZd5E7iLiWnbBGgP
NDbQbW57x1BqOpurfEiaZBe3lpweixYJE1Xp0qlElvZiwoGmJ7mbG8Q9hSmc8misGev7vGbMT9pf
qKqGzTND4Lohlua0Fsztyl8rTmu9oj5Rz1kfEWZ+l8Sr2fLcFZnfXXdu/5cejRraraYx3k57e2z4
QXK3hamuRln/dnvdf9Lynuav3KxkB0L1QCABuPsoqv62/cEjOK9HhAy5h0PmsLkPhHcID8323mxb
10+T6eT3X9zgRYv0nm/P71++0CTupQxph9I8xt0sWlz1Eguh6qQCeuUPnPzUtiz50/5FBooYvLCX
Qb885h+EjD+2kv2Lzy2gmSGsIZpGNlF0XkSAbzUBbzspBhpuZiZvz26vwZXdVM9ZgAALP+x3SosN
uhoN8xNjXZmx7I4jlDEhm19UxMfvAPLj6ueQycI2JY4UR05zefxyN01pFxKlSb7XitOK2VrTcP1h
20HnxoXvuiCP/HDZUo+89p21IwkMzsWX6POsHstkIITw+++9rv7a51Q25YEULIryJ9mKWgGrOZFU
0qlqnEir+xxZPnnengzuL5S64dDpeKm3uwup+EZ/BO6uxtrfo3WgpJ57uYd/EW6lXdQxXvQA3tUM
ayM8Be7WJw/pMtPVnK3icyocCl43e2jaenI2aj2c9KITykW7SqkavFBYqkKzuFmBBfFPTw3A9hwW
Ufh9GB/FECnLfGTsbpUu1t2tO+tqVJ17djb3tUvucT68pKphcvjXWgPqZ4eKwYsSxAuCurElbb2j
RwKRKRQOegMrxoaBINeil/ZstqrwCc0VTUWGpT0JoZTVj7y/xxFOBxwPntLdF5SsJWZXslSG5cZh
f4fB3j3rruKN+KgvqVxrsuDD2TKo1LDzo0fAzEduKZ5fAVx0Z/Lj8APX88FnMLk88xE3o4SgKxjE
HZPWb9ARBGk7LURFeYS2yLJjeaDJ4r0CykI557FHqUIpOK+Cp8Jz+aVccm+Ubt/bSrvzq4F7xR0I
MXjvDYbHr3sMh9uX4W7TuvUe/MMDUmiw6iOPb3f+ZlqPX2tnLWXcvNzQDASboYlJkypwM0EWZNg3
RDid0bPBCAwDU0weDs6yiS0vZ8/hTYKABYHo9kJ3D9fhpyavgdP6Zi8IgFddPK0pmgThC2IvUQmJ
ATucwMuFD3+5/a3jIQCkAb7bd3JI+nXf2eeJG1aBehWHPKuj+ZNFa9Bpr59Go0/qldrf2p3lSRpP
Nfb/0S1oOU+8p+4puiz3U9BEkQFBSv/hDmI0eT7h0PjFuOLD0NWGZYoFmpTBFudveOpsNeJkiXS0
yZX/omQ388XfWMC933qb29P77ulqt/xKoqS2fJgCVe47RjY8Hp3V9DF5PdxHj0HJ1Xyr05aQqalV
8BK36XleICtrExUIBUlhBGgyt0bL6mS17V/JWBput9fWX0DcvDvjRMcXCJ2N3kJ8Ebra/ckfk7yJ
WPIKhAnekcJYpD0a4ffZo8aF7wzye6+e9Z1Ontu9ce9+Emcx6tv+pxcOyaYCUYZIFWoH8mY9Q5Q4
gZBCc5DJ8pKN8PEAj/sZyA+lBbXLPpaYiNBSb6Yt0dAUn5F6MjsXxT2uzGNr9ziMsCSVHvt+HbeY
yXEEhM0pYpaNk1WQLRH2B+gvaBrSCvXEFM8xShUWiynOy71amhMir5g6dUabZf1hNrpjC33Jezla
a2yNWjBUH0Sk+wYg7OGuZD8rJI6ISTxUNLgYIQ+yitloI69/NQrj0Xs/Vt6HpNEUe8XjhC20qf+Y
vEgv6KCO7lSN/sIErG8Hf8BNeGAcK5B/wEG/WI5hsrzD7pF2n/+OD4j37qa9xaxz9xCP4sEL4pDE
L3V9c9rvnLX+ZV4xtIqAGwpiW23PL1Ll3dGBXtnMtt8I5qsjKO55gU85FfH02dEUI15Lj+oFyksX
9UeS8nG6vdVcBxTTBR8WaASuIEq8Ea7buZhLo9jBDiB7HoH2BEF3O+iekNXisp719TgvAZv7hRgD
5gMWBA7BPbz862Y2/GQP0KNQ7IcmC287Hx91/EN5NTIhOYFhe1gtEQCHAWE64MGqCwzhDqh0OlY4
rdZCC3vTyzEvFYZJsjc/ChMFc72jgn6x95xNcNWwxwbZwaDPvs2j0dt6xV6E5VP3c1zg8a/FfJWu
S4JaMFOBoryfloBz8EDn+rH/ScHBTEbAoSoQp1m3u82Xdb96kLkPYZsEj64lruX2ZHGe0kqPsh0y
hXlhvImX86A9eSm7mHETT2hOKQAaAxQlImM17uETc+TdJjIZOKFnAkIa06tQbdljWu9+XmlzwpGD
FTYvkIhdIyiNVpuNt4cGhekZ2iSWxRNZ80wKXoR//VR9LJrACBEMzxe9xeXbhO3/4s42+pQO77ex
R7eqX12cN7x9edxOHhb0LV5N0yJ3YDLvPEZlL+7inKvyoCiOHqQML+k0Yu5fR76gtGH78WT8cNq8
E5iowgAmehNas6Q9NWjMrAzTVJTvjzOPkZHzMiRTPcnhYh/rq9Gd9viiVFDCngYBihChuo1IezdM
aZqXEDcyChpE0xPKhQWCwzlqfrvCe9+B1B+vfwVexvNAQqiRkwHlffzbbQWkrR7mH28+8lemLxbR
/ONk8lGjubwzHGalAmkmLqtoQoojDNywN6s+UmP9+IaphxdGoTJA2IzU5qmC8LGeVCjZpBueCabu
QD7V1yG5xVsQ/zj/SkPaAMQt0bu43fTTstD4+VnEoGXcFGqNyLT5ASHWAwlihzgIiA0pnCDE2tMC
/DhqYnK7yUvDk71bmgfJx3+w9uQalQJk1ZBAj/Y6xpByoYci8acpCIU1BiUiUJn0z5aPdlf/Wxom
D7iLiUOg5sjDDkKDeIoB5MiVzgUNYttDiXOXAIIqsfqCO2RwxVyGFBxHFtUgPMlRhxEORryhawRM
VXMPGLP2hHjF2TUK64gi4y+qDYfPCHWTzsz9I6s63oZpy819KEHlF23avYNNK3xJaaQD6uTtcheX
/BDAPEv5yvnzS0GAhAMZpRt3TcCNAMGV8Y/SjQuZT79Xg3V6goECnrfTC/0jjgxdHN+6UOe8GFzc
S3W3Hxdf+dN0mlyILpnGR1vQvQORIjvXLfXZsu9kYGoHM3+omQeaZKe2V6/DOKg0w/4hUNfMFQK6
cqvlSXWnaZFYPHCk28c/nBDXk8BR6/zl3LXIxHO0Hrk3VpKXH+e664wbGZqCMorTIkgiJlNXbZ53
cIdIHlSVQwIg/DQgZbtOquejbB5FBR+kX6EGAbWPVMZBCG9WxbWxsc0voZGtp42jj62qo5uU8sbQ
BqLsDEEaBjQaAWW2V2MoHYIQfGC7s712b6buJT4iLSH6ghWHbv/q7f709WGiLnMlXezsUZ8D1YPY
y93YV7Ye3MwGu06r87V5orpUqWhWqofCsde4IYFsgFDHUvQiEahCQoAS/JgtJVYSH7bS5IQnTWAF
4vLdfWLBhmayckqHL01eaAsxDQttCTFtgabRy0/+pjvPJAWHlxHFTAn9iwh1aMLQvoRAAWCDVm83
dideVj4YGHe5u5MTRHXV71cjJkEOrdJWezTZvGwqFkIYBnOT56n7vhgH07h21cNSN5HgcSehC+XA
aFE1KoTwbdRgalUOLjN23Nz8hp9U9A4pYSse3yFJ1R7/j/ojYgbfq2k8k0PjmySiQrjN9H9nNyM9
c4lfCjwchJHLRzH2+uFmKhGzSgkhQrwsR8tF//O483TauZ+drJ+vrT9G88vPxvZSOWbtrDFLbYFL
Icubf1tloNN0JvK/rZyZkkAIaIjIaZfEzfo/D4NYeExXVBBr5WhIMq00sciXPsv8YE4A4swPQPB3
WGH0ar80W6U5UjnqMD3GKyLV0ZbbYWf+vN0+7LbfkG7JVVyEZtwGA8QEARYHBcFNXkPICvXFA3CC
HocxE5RU5gZ7gXHegTBSp+eSxE6xFBUjW1ByNDR7kRinMz8qMF+3RlCyPZrSDd94Yq2xfQmJJ1ji
bSSe18ymAWGOEYvFWCe4DU4qfCbhZ2k29h0QqA1pcEg67ym7JcZDBPHRbf9ioQ4l9zKEuo+D5dD/
TZ0Or5m9QOg7gTqsg+ogFH6A6cQuXnkNjRKHJRwZZ9fQ/3zkdPAmuEM0TWetRJBVEonAzcD+gLxL
9jwCP/2Ul3ZTAaGdnAg2RSMVaOakP8HthifLznnuW9Q7vMek3MJ/PI8Lk7JBZ9DtDDq86DxQfKN3
6A22i8GGJ3Cid+CCJEQBXs3qKv+F6j9H4/Ph78TBJkDcb9yjYm7kEo1oScuRdpjbLibW/B4J8OX8
4FQyMIzlPPsIwIkPYzCTWDP41ZxJFjjXAAi3c9NTL9nzLo02Us+Lh9ooOi93lypRlmOBOLz5pQB8
5Oow18XQXxiPn0BeOIJxxeCPHxJ9ZW+kOMp3VvEJaL1jilS7CRzsosALknYruTinczGkcCDQqYFc
a5JnLEgb+oG/GquRyj9byVnIJRMqjwdIklJjcIc4TxIQUlwzqlmS+36NUDQQodthI8/2FByXOhdU
AR1/zHWol/GWuubM2F4XIP+IfTphgwchdjcCjOdoEHIL9uqHexZkDUdwEyJYePUisavjLg5ohCJc
EZCnm09r9YKonX3hKpYJfuuZ0CuM4kP1EKNI3hgOO9JVdCDWPFUiyhWL992phUdPoUWoFp8ZoiD4
WHnH/A7IrnM2jxt/wMkxfm6+Rgu/1Ywh2frnkjSm7Ai2NrMpZZV6fDybxERQQdcX6JIKdJ76TWG7
iVKZXq90NwEuheQ0Y5rGTGeF/ZtsllOei/R0FqWqiQZpoOWyCYyfm1ruFTEZVGaNGz9XFa3oyrU1
BucWdRK8Vs3oeVSpDXegNHDMtBhKxWaHkpAFH3oXHBVrSAiI1VjeheMmAhZnXkvXc7ggyiJzChru
LtP0DXkRSnbOFOh8CfkH86H9rnbLHlqefV1/12c/M89ntY/nQ9f9+mbUfenWoZZi/oXymCNra10G
oUa6i4AXpN6yfiKzAhVBmqJnjDchUWFBWBMg9nwk187HiciTggw11eIih7/Tb7g46xOCNxvOoYSe
rbakw0fjHLUSXjo8oNqQq7RMOggFYnKh4UCcaOVdWunslI9FE0O5euiaarFBZvufovd8Zw4/WbEx
v9e7n333LVckNtmgU5N4lOsQIGmMp5k5/JtF3KNDiaWUzflmqdvX+d1AOrMCkwblyphocsJp1dLY
aqHcKRBV/zn93xHyoYWJAO1ZPC3mWSBSZsMu/urppzY3ALdj/Ux7bKQDoRY331RcUJ03phMappxm
rbH9nEgloNbxUJ/qpTwCwD7ph1iJVTIvnd79TRJphBj2RfWfT7vPZ8/XaP5Bb306X/w1a1ef2t3q
k2vqb1EcICgZkBXXx8Wf5NfpTLQZSqbdp3oTnjLYxcS5vsjz6iBWUa0vt7yRlbdTOh9gUoS8RaA+
pV5Wn6SopJKyIpQyaj2dopzIiy+UYyCkaCLOKdbzh3FEwkpNWYXGR4VJN9/PPi21UiM8lMTssX+l
9TxrKqA1iL3gecUl/iagDXObp/7npMDDwKV8vqEUnBFngZcehuLQ/8CXwUn/5RwchzLadW/Pb+aL
k/QqT95hKAU1PeMlc94zN24ub03jDntzOjw+Xd/sr2A1n4e2spwhWTAcs7t6WYHauEjgyzMj2NiX
Q6h/7+RmejJnhJos/9RdYOiXn1OQqrXW7ySDzfhy/DL9AoZzc+pHL/ufS75EqJsnvecNaSbw4pRJ
thiMkw2vSl/EFqDoCQnGuUAQ/YhR++ppMP44q0S1TKOgTeq7maei/fAUSPu5cbU1VE2a92GQQrsv
8wNzhCukjF4b/YDbl6YllkYlWaPFHUCkW1ya5Seo8xo+xMnixuyHKBiLCiYlMOiWkt+pPuv1+fAK
tTm97A3PpSvRn5QCfGfo23m1s7LLYSh6Ia5/H3Hg7vgBzZfJ/d1u1pr3GIf+LSWcbXBpq/u0MUA/
KxucBUEDEc6y7CT1EPhQLsvHnabD0WNA/ECt8qBYPAVFEJKrIF0SBUoASsODVbaA6PESQq1HQKRB
vFlgdjbsXd2uL6wHLPLooOPb9IadH3Ee2GwG05jrrAsI9DAURJLJSh0pzL1NiHSOW38Rkg55wE1F
FMVZXs5Pk1ej/YSHSVu4ozVYXBLk/u8dynVf7evpDkcD7h7qDHTvUPf4FOrL4mkzm9y1b79BEngD
SGfpQQi8SVfGEpR7OCij/j86N0Oo4l6uEKl5TI3Gt0uECBI0CWEShL4w+Uyu8hExDiEDpYWAPsyK
0qfXiI6DKPQ6sUnPxLSCzFvboA1jHQpJs4S0Q5KCQAi8CabbYhhSYdqZXFAMXMLvQXy+Q9MBIeuK
KaIYJiciRghEow2hox+8shco64U/b5OSO49fGYQsng5qraP2ehzDObpFan27HbRb20X7q/KXVDUO
5uchaRG8gighlH2RCBqHmnG21dQuNC+RYXfgg2gFxu1tvsyEnPnVQBwfuyAj7Ki9bHc/MoLnwxg+
U5a5iABLO1BMFcde0pZhcwTCX/95tRzoLoDCF6J/dbLUcGb1I/FJcAuVDNsANimI5pqQYLNHYpK8
pwuGgSUY4OUx6MtPRB7OcATyXvdO249pS0Z7vU4LPJRJThRxsA+QT8kthnZWHPicEbVk7opdpg4x
J4KDGKd3smNmST1VLB+nQccB7xX2hP0cn1IFZ5phBbWc7bSOx6vg7fdHOHsWM1HBs2umWX/AuHBm
4VR3T28zaqd6dedrt+73Ku3iGPS7VS/2GjbmoNaTyab99NybxfWd8Ie7Cysd842u5YYjcGYfENjE
cNXC1GrEOYWjm+nAC4cSO55tlUd7Ovxj9pEOoqgcI2gXs5n2buzZK3caMZkJraFmgdDdHEegeUzQ
uwY9vwnJC/mhMYFaiCz8V8xK9yZP87PheqLlMfNDEzFvQEYCgXiZXSB7HPwkVzohmAY/KSA3EK92
SUPyJsMU9oDU4KJ5lV9KhEHwG1p/mQ0009R+nJ0vFrE55G2u4DqrV+qLy624kHDAvYQsYB1f9/zI
Y2DV7KHDJu64iY0yYUZN7Y0HG7EBAWYOYKgz6ZRdxer5N+soIARe1tPHNOdmnpiNBldguGp886Ee
rk/aT/1vDlFgWBeGGBed7skjL2PmKUMjUSL8RAnmPEO+BgGqJnmi1GlcFxdSPWyjd83q0B84zjD1
ovlAMexHfQgEjp//Xva5IJNx/aybrvmbvTCOihlCNY0nKMNQ1xoUFTmc1v0vqp8Myq9IDxyVyqg+
6XWjGP1JMtIOkZt0cyusDvPbqJL2c5+cVpxhdAKkbgdPZ5NrxwO3J+tap/hALTyWHEsUgRj4QALh
crp1oMXHjF7Y3RezmPWXk7h/Bw+8jrNwmPstVlhom35PLxmTX1osJzke3KzL3SUhQNVzzXnc+sPq
hinb3dMpFUQ+N+vex1/WQQV2Oyj1jgYvkrPp7e/87hHLYv6UFFQASDyzW2zvA8epFg3oepEB4UAj
/hWaAAMjYj/3ZO2dnqtOFuT6tw/D8USPQhFgYwWElIJhhnCFVmxriBGOly/UGXS1c4lBc2gJpwAe
35fifMnIXUmUwp3MrUqHB6QpsskDruvgLbnvqIfXy9qoBcwaVra5QooHs4+2/z22n3t1q39bf05z
MFg39cv6P/OT3eozjAzbUy6Wajo15d7ElitxTnEEzf/13e4azi8Sa2EEYolgqdTPXIMRom/xeOje
/jHpPzEHbp3SVB+z+XdEBUNF4psnx5dbdyhMQEeohOnQrQasxjxecbxGx8f4sD1HwHu7awlGY9Zl
05sp/4fTQVd73xGVkhGCuOGUCH6+cZzEszHfYe+Yy7DilvKS8iA9fR+5+jOQ4ezb9nmhB41wllVD
dW+9/mdvL8kW1nIy064juF97OMgkLDN/7JS5n6zat79rWw4ChigkGNM1RXQcaAlGAFY2m0ht2bHU
UBnSgVvQiHL4uP4w1s4afJYnoKdY8kw1H5BrxQY2dM6sNYxJipiq4M5gtkfr98YYQ0qstMdBEywh
a+7fI3N8qxYjkZDvCHH5rjHBrguIhRpv9RwTHfZ72VIzK/TIXlckwgIfuyAQWcQzHQUlyqIOQnoJ
oUeSWfLVp+OYS+VPsevAYyYg3xXnPBBk5wFyP5ud3N+mm1gX/7e4Xtzp+tt9AV5h3/t5NsBFk7cS
hvkQkxFrbYp/6v/hCCAiulhtztYTTg9HtW17AAtCqvTbY9S1V2fon3s2tW4+LK4pm2TKFZv1imkO
Z82P5Kr3MGj0xKcrUmoEQvHA3mj97XE8uNr/6DCAepM8M7YYt/497a0vXAbwdvyh80MVL+VYx6GD
FuMoCD9xGLKG9MBRE6cHkhL4tk7svB7xyVTqckE2lhMD+LinpmFI692SzeSu7sTbsWg5XNOKRqUV
hyZDYQFtVoCjWQS9u9FvYRBkjVIz3WTMdvF4zCK4u/vl8qtFOvmLYmASJV/D9vZE3frP25GOz1ki
kILiuEZG/U8MfMwfXuIhBD5I7A5bxDHyxeZq8Zu2exQ6F4KKPzjZ0yR9nhwzCxi+Q464BXO/IsNo
hvNpXe5cG/Ce16Dd7R51Ub3H5X3VatWtr2lNllLcLdF/yDTjDxwChRyB1zTL1wq7mzHJIgxyxUic
CPc2hspHZ2JjIB4AwuHXPnZ6D1yeCDMNreuhJCSLcbF2cEJEQtLwOFT48+b0oYqdGArVLkcpv/rv
GQpSahftJxWXtthJqzEilpF2OM4lwNrVShlCywJrDGqgrElfEKi8+oHPjGAkzWfjQTUYgkDSAhEo
4yDmgYKYvhbHt6mMfB2MUxKVh9zYNqz73bo+frFt/dR6uln0HmbX+WY9G92QlfJEKWZf7ImrpEWX
NJVr8YS+IEDH2AthCTR5CbGXBI41QiAIUFYJGzSQ5MD4EBeTxfwlyeTl5CEmc+z1R5u7k/Ef5hNl
ccg/ZeqFtPvlocxITS4KzhJDBTc55mF8+sBKTl4ZgsucH5M4JADKpGmYPA3uTErkN5aqzJAEWL0U
6E43mxr2yUywpRGrArBTZs6CmmHxgjTYlgD4Mm4sL9ZBrD0T2giwlhTUwbTGXmz/Dr3SFDea6PeF
IL2ud5w+o6LE26oxtGGTDQaKtLBInBoyAo4wFAj/g1swUIbzr92ufGhE95VYBrqzGnEoLklK9JTM
af10exRIdm4yEAJj1ou/1IcAwwhzLSgrGinGDwRRquoD51OMqwBCKhVvWyIMgSKfRlTHIuPjr5uJ
rAA0viFagB+kcUkIvH+AMkxbPtHqhDm4SDpecJs3QJxlH0g40CFAumB/60+8ozcWg0tm/hRv9BZv
K47R4fRs0huoC94a7KqvPt4pOpz3H2ej7uxacxpWEJZccGsDhK9IrHEkFUesZR3o6VGt+qLlvXa7
l67mpdvBleZNWbK6A96yY6jt4JAQnjRLgOPAgdl25elbqKUVjlg0g1B4baVqVxyeQix1z9mgE8ny
jDg0u6kuxRa0dLbaaOB6d3YTGxUgzNvt3Il7aV91w5wS63LIkNfDjk8aLla96eB+s5hex8wHixo0
sB0NWX0bT6/4i8u9KyiNTNsWF33qfi2d9jjc8mwlID2nNScamb/SZGEhGamvNrzMpm1PtHterYh+
VcmZPqadLYDNDjUoQGtDB1oXBGhHctoft/ph4YMO+GhY70MUARiZ0z0mLUBrNwkhHo/2lwwWDwjO
IgLyj6zUuGjzmB4Vs8B91iYGPY4R06EeWKmb/u7+5Xl6nYbmSBlsbgibgwCNqFsjrmypADeteJch
DFiSWSYSieSDOATT/UhUuO/N1HF3JNloSAW9FmtIeoeoe2GqQA2QmM9HRXhMZ6GABowFH7QhdfW5
vdQuVYKgSXGFODGbjw8RAJo+JgtUav9ESqCNBj3tnySxFgo6QYyGtrRiAppSwLjJTNSKsQt0eubQ
x/LsHYnpHi7fWjVxIQ4Lgb1Bpz883kr00n7urFr9weya9qaoeO0wKES7YtQQiktSpPsWHAAkvumg
FV7IAGyYGgTYh9oyvSCRF3JBTCikBgRYRKkxTQGRLFVA8LIMKOLF4xaxvVDrP3iBnkcEQjMTExgL
OlDQRDQCtUCAJu4qZhlC3xFmB7UteFARRLuKi7IDkYztJY7GY5KsMQKPe32gmwUtuhX4nYAV+ZD6
bUp2+4eT6KZkv8PsOccph4NOfbwGeDdvrV7Gu+l12RMFKSxq2UDM88EmnIlokjkkJMvBhZ54SWLH
3t7ub3mzeQxr+Tn8FLMpCMXZSwi4w/NPdxhfpF3DqBwyt6bOPIapuuH2Leby8rw6NaNw18K4awyE
a4A2OJPpakaCwdwz7vvHMFuLwi5rO3CUXuHTcyXiNMLFT8r4B8DqBK5qIkoXvEigcXerDjSDSsGU
GS+UCysbhFS1LionokAQmCw9EBm9AbGZIZ/P5nfqK0gExJllQZgSitvO4wtFx9q3P21kUL6ljJJD
GHPkRBjQagvmNoujv0pU86Ow3cjCyYHsvaVLWl9yrZlFRHNXyIT1HTyQLTcrPQXECM7cAbTLDIIP
/RjTy+65FJHX1cHtYB0jGlGDvS1BnDv+xfCOPopzHKMOHdar4d3qoT9oz+6wHri4C50HB8NxFiEj
QIvHdnW+4GCMdF5x5ku8ILYn8rbt1DXF4CcBOBOGwR2OiApPmZs01Ho+q7ca8uCCOYmB3nDeQZcV
A/HMD5AOrsCZmBAOBEi4yW4I5QgHmqxp+hGPtJyNCs3809JNopiEq0+7e22TkgKIbZoecdNYhLxN
mCr2EB2ZETXzKhVEGbKs8mqyq6qm99PV3d21uic6Id1TdmxIQBeTxpoDCBmaEJIQEqNfgu0ztAbZ
3yNLM4bRV7QHZIAwIkaeSMkaEU0jgjPOJfcY7XrbZfnUmiN93TASixYpCIILaYGEpL2BqQN7+P55
NA/6hd5xQlLFMDNtX3JSU10aIdQGiPlIibn1Jj53Icb5iqjUH8dvDna0FlWlg0UPkKw6HcXXyumH
1Z4zJcy/wq0lBXvTO8Hhp2kbxwTRx+q5i3NuzgVILragmevPG/iTrqTi/onB8uXXekANd3veyYh5
nDRwOhBnfifciCGqiygC+aog/hboxIRTR9kYcWYWOaSJowrUlUi3vHFn45A8nnZGJPR7683i06QX
tUCqiECqkMG9jYhlIWEk0vGIJGkLDH3LZ5bUYpeE3n3hxkHC9WnWqTzczvPt3hifoiLW2TuldS2f
gCBvwOjJLejuvIGwfxFG8CKGHnzhRZFaMMkV3WANQSbgQGKBJZnM/+pqMJV6J72rYOgqJOiJt9cF
5/lUJJzKFPGXjCbZN9rY5VTURPw6GXkU7ImNRqMSpnai/RoXmbqGbqHcPGmQler8dNKdnvrHYpbF
FZhvK8fO0SM7YfehHEejNjdbVoNXY6zFTbf32Bq1br/FMdTcnNnUo4lMFaAdbe3WYVjlxihQds+h
wY4Upt2XxRw61GjxHKt1QkDEIzk27P2QGoT5kuYkQVy9pZ4sxl4g++1UPi/vRT1kpzhEGWlBZuBu
ICK0umfsHTMQ6rtgBShj1gciNGXr8+J2p9MEJpzJZAjvmUBmQnAbzYPHu5NPuiOJEIj7TwbF7Ip9
ZWYMef2D29QG3d4IK+RoUPwyW4xvurvOOGaDoEbh4jg6h0BAHhMpuBkflALSxRSXtsfRvna0sLS0
e6iA0lMMqaEnzhTWC4eRJdmQn6PyXjxFkex2+GH4r/0iBltAS/WoEwmAOGppuQ4+c52BxJNx01GI
usY8LgQ3k8VQwz7Vhvs3+SHmscJpMJ+ZTb+OpytzJ6YOQlZ77jlIRD8Sv1qNoOC/d7Ovk4+EoZwd
lBtFH8esTXt7eYWmtt+IcGUUphbgcN6MALodxfnev+ZSF99b0+f+qHQGIHZhoTmYcvY/7LCXpW6O
1a/1iKRIVCDV9KS90UZIYl0dGQvk617HMMqiQvgQFNfMReN1dUCMIzMg+bRV9FTKLS+uuxuzNN7W
Z63+BamRSRuPnvBIu8wshmXNWGIXvRXl42yhhtzvLwNwHV01Vx082nC2umLuJcZHQMqkCq6wyteR
MTvSE9O4utNqIn5PDE5IEMOXAGk3DWmk0DXkoJZJP4SGdwgQRdF0VhdWC7GpHhTJAKIkyGtFvwH3
o0acMqZvSICCWXVvOpo3CVEhiGSGBbFM4XXI7nTS9z3Ybr/GDgAqlib99pNJ+iX+EYFQPl4g1T+c
efXxp2fNlNMlkeLtrog5hv7rFbJa909wVVe7r2sRNEnRmPB7WbZe+p2nm5frtB+NcvhNxRbIExGE
MTair9JpYvr88FutZBRfaStwgvHGqVnHALPu8ZwhcLm6YHRQ1A9aR70xP5dPaSV+cWMuAp9bocyX
kCV1ilwjd8p0EFAaLE71A/HiyBMY+tSaL3w0OhnjXCTlp1kiIsxnwMXpovvJtCUlyOFaBNUijAxU
RXZekn0ujDLw8QtVWPd7tEdocPxUlwggdQUB4qxtQRjSSBGzLvcTVM251gEfj3QYAfAFaf11KGe+
0cDgp5bBXCN+ullHtWic9ui0LhZMkubWcu2AdsonOBskZ1z/SUbODqgvObcvXiBnQ+emX6lZYRyZ
ORsQciIEGJEEB19l5lBURyy1nMd8ZcnWeRr+f7rOdjmrG2nXR+QqAwbMXxtMICSZZDOzX/jjysw7
Y76MAQM2HP2+7vuS9CyTPVVyu/XVarVarZa01nrO/uB3rTmUnXRINVia5BVIL2/mkwwCEyLgFiwL
BdsOrGzZzwpstnFpzGV+MztmBn20qQrPSqArOLwMIikXn+/nKTBHdO/W8YdX40EOVtasjvk+KuH6
IfHx+jm1bAnKyx30uH0OFUUkP2q6OkNsIS6wcz0ey23XZmh0CcuKVhZLlIpfz4+veTHbr24T14mh
KkgIdL13jZPePPkYq2L3hlmJuwZCNdvI5I2XzcliNSFhuJdEstLMl6PZJrqysDaUJbhDNvI4Hn8d
nKyVeiL5eVoas73hK8wV2jb7gvtkYDKVnfYVOk49BUe/7NpA4qqoLUzwCH3oPWkMDnMdA6LJmPZi
/mcqETQ5IOMIv5aOyZVqF8/+s6oS7zk1JX1OqR+Ln3aRXPSTwsIchMGAKitUX4BwRaBZgu0DKQOk
2RQrXLVIMah0b+8dXe7lO9VGgdvgUCCpJPZZgnFIsVSE8YiEEJYrCa/32uD+l/OjnhPNj9GxfNaU
AunYJQu17Nborqywze0sxhQIYTL40PHeb3NKOzZkzIEBJa2xaYFhliQCgtlC0+1fjHAMIUX4T6w+
Omah6Ynzji7/6G9UEKvdKYEoUB2FIN6TGjIJkdPuojIVrlE11Us+QrCc7X/npbly146BIsH4/nQn
kQu+KDTsKf/f8iFfV9dEtpbvEz+CR/nW+3B+ckd/hR6lCoVZMfoVEf5XZtZHqMQIFNxZvWm4aakk
b4qzMdKhQKjs5rZG/QCS4RSGNP0Rkljt4D8JbQQyaeH2c8iYzGqYH2wjDm/kRRQWoY5JDjGPWeQT
62iQM23BsUJXC6ljKBFat0GaogFwoAGxQGD8GAUfrOSzlTRWdiHQFqlEklxKVFxK4Ft6RBHD9bOv
n/N2C0U29yFnx2d8NVszs4wNyiSOgcKKZT81sGXMal5JjOmi0PzJmjjcPYIGTrJSo5Q6F4LFY9Ku
ayvnbxlRoJV2wLoLpinMaykE0a7PI0UtbE6+KWdksMfPHTkTov7dUzHHuitePElrCyGSkI9FE5Lz
4pD3Z41KHsis08Yx+JgJnSHGZukCCLaHMmPjrCFi0CgEnGv+HFaSHErgNjCgjiNQNYEk4fPV8YeD
cXbG+4Tj06TOrEWr1mx4mLmH7FHh5gArfujcJSR7bhHg3X7YxQVhHXy0RYSOo564fd2dVNvVb+Cc
W/CtUi7V7OqK8WG4xxetIo8e+y2EwuBj8ndqLiJ3TrAtikKoco/fymLKM7YkMXBTEx39qQD8J4Fs
AuWImhNYj6g1h8Z4gNBzhqhfzq/Itg5aMmrGUHIuMJ1wWJ3De33y/t1J7cnqDrkE+i8EiUFf5x0o
li2U+4nyX5RGxYGZoBU6lCAv3KxNiD6t5ginDFqGYsiNNAKI0a08YYfoeBIYCSkKStPB0gMQxsr6
8u67470vsVQjeax/kEihtgFCFDz8Epksxcz2Q7VkVReS1wSKg3jGJY0tXF0AQXIUBtoIsOsoVQkk
dxXlf1vn13L5nLDLAmkzO+4dRLZhCMGflt9dSss+H0Sc8xayNAlc/InIIg2kJxXo+G4HKrN1XhCu
yroUbuhhNe/b2dN7fAm2Yw7U+jDyIKFTS2XiyiWKqRq3yxxl3XyoF7YWo3C2cHjYMRpnY7JVLZyq
ePinxgTj0KtZ7gqwB1gOrYUQTQAxccDNlaBuVhyrw4OnSI7SMKH2gFSsJBNgtXpC6lbCJEeLlC95
hlmP5DUN6dC2FFFTvv3jI/udzr8qB8MTReDpOXptQGogQG+mMu87BvJpC0AYqXtCMwSe752n5yAH
l3m4RbmCMK3DQD+wl2jXZpC51Zj1Q+rdk4s/4Mggd1a3FnBoJ7vwuAtXn/j9Gb/nwHDUbdeXYIoy
FC5PwN1lACSUvZIFEuDGqIhcAglR0Y2nQvT0/OEX3OJ0Klu2WKN7z89ffonVNa8z3/5bLj2Z3isI
Wehwq0TQWt+JzL0d8ifHUaBURqFw+/N5mGSV3I9YdtuXE96ptSE9zaeIgxmenVl9x8fomk0+NJRH
3inEoxWHf946ePz+n0QyvfKpGh/mmJeQZOB1MJxp2luOrixpffVKB0gHo013+HObQutIaXIty0AD
tE2Zr2H+eC3bPeSq1OdUyke6O9c0iCi7wOyJ+U8f+gr9NBL6TXZ99I8HVCib95j5l3CV5/8hbNkp
fKV3o7GKlxr0cdZMqXEvvPwpfPk+CuPFaTi+Pj67m+VOduuyga4+1jKaHXpTmgNpzzrcyYxqkJHS
LQqkX0DnOSLLPO+KDkzYiqvctgM9Q1CzygcPuPOY+xqd1GoIE6jhVA2idAvoszngtiIPKdwwyrcW
JSkz3QxQh3WLJL99qj+ifMp5Ust/yLbrNVyImgSnn7MOXN4XpEA7Bu0R5myzNYdtCLfq8+n/3rqo
9MfPqkx9SGsveNr18ImEwksD0awWWTv4T4hJWrvwh3vY3xkjM1vum8Vbbfx+Yd0erTE2i2WGhckD
036ZmZweaLgQ2Rq4CJD8tWrVKSZtcmW2vOW5Zihzwu7tQG4C1rtxXGWEacqHVsM8s6UOgRzgagiE
FEMYGIKgJdLiVPOPM0/6AzKtOKW04tQg2X1Gm9HEkxymetn54ez4A78S0eNlb6S7DnPbfPGZT+dR
3SApcDz3+3wpi3+jBxURTYZtIO8J0O/VE1OpZwp15B1IgB9hFhG+r5rHEsoo/213StjOj22ETiV1
CNMvzAJvigsVeNbFrkDbdYjFZ66fWYd42JfyUIdmCYBK5vT8cU8gFtHu7ollLY0vIUrMUEZs0qOY
zUMJEKUQFaQOrLPPpz35wKc5ZHb7I7HGQEsUPk0FMuE2i2p7kuyb39Z2yWSexlB1coN3zjP7nZsk
95wQkostRCB/do70fNDlETFK2SwQF4MWGSDK+mOiHW41qtrt+DPUu70jEQpsL9t6jcblHw+fkDxf
GC8pTNv+uOfzqJWjAgJpItzTgVNqJZrS2zx6NW9KrQD1lSI+n7UmWY4un1x9zivs8BKOuCqhe/QC
lsPY3tmT97/zGDYqbMjErvlQu8EpP1+qZWa9XGzDgm0OhB8FyksPq+V8lkwevJaEMnmVDcnEgGEB
TmCuz4HT5pD1nHM0ruUKHz/voTSUcfoE8rR67UDusMTSu/mQZJgv/0Dm4qg5v1XvNIVK7yFrD4rl
Jf3lL5JNuWFl3eLRjpp1yTEpinRzaplFclRsaheJmcPolvpOXieELMdXtUvGhbBQWfm8qaq0dArp
gXPNiQzzTCJdzsBVaj3QiBiaoDx8Imc7pKTTpoIJMqzv/F9JKIXxe3VwBdvA7uxB6RShm/kxjOGi
xheytKW80+gcBKjPBvhPs9MKtznitIiOoFC9Y+d/77lNQotA8nEgltZmmc5k8SbeuUWi6RSxCghi
IlH4lymym6Z2AMHJPTxOYQbtIiDfzYnStQ+ri4ndLFWLX0NvxbmOUbKoY00MLQOPrjGc0Y95q1AZ
k0BwdzVPibRaQ7WwgH/kwfCavHk4TIyAyllU9Wumaojz0+oAPKAUvfecHHAMqeWaMM4+yNXW4oTt
fgWoesqRG9zTRSEIYXbbWET68t3Lz/2mUiKerlWulQZawn/CIrNphalHTmYKbPYmlHaHVHpL/vqn
89/O9sYgzVHzOYtdS7nntpnyZrPzJ5V3Xy+FbkQy1lxbIWGzhhFbQVkC54rV/+NtY/1LZHnzSpzl
iF7SBViIu+GdCy0hP2A7Tq6SgGmLDQnwjyQlgigsNO0fta7fPLz7QmUiFq+FIu1w8IhgeCIQogAJ
hMPLe09o+RKbhi4h57ViyhXdpa1t4pQP/3897EeFZH4LqUtI3WkvwFtxcxcw3ZxmFaCvTbQiorW6
kq5ikqPE80XfEqQnlLrpCCdh/vKTxnhLKzfNuzYn2W1Ts0Hq4hpkx9Bnswbsnh03hDF216Tz5Q9U
rGMuTo+6AdVxCewO2LknO+1JOSkTRNeELUk7u7ocTQvvlVL/2TcKEMCTDcapC6TWaWv8uhXIpqPW
A168e3rwlP+8GM3r0WRSsVwBiMFsY/GPemRD3SkvSwANZZjykraXaWAeS5LCu9l90wkjY0vkU9ki
Cnl3NaOnB3SLSZ3Ir7uynlZRkSrA3U8SWsUhGffnJNGwSeCS8GjC9689iynl9iD88CNgd86e3cp8
iDkEOHpF04/JiAgpiztSoBAis99S5WCVrFUXnAA9T0SenvGpzLXhLMJWse4soBtJ4jkp8Jm8cSfT
7afbTXfX4OMQypbk7Pbdh984SpiHLzCUPS4jyaQmbGZhRnwe3jtCa1JsewWOc04Pc1bYfti3peNE
7c5A5pFAnxm0R+TTGTiBZ5rSdtC4bKEY60SR1vpSP/8PTn99O17Wp2swsHsNHXpoP+/PzXVPJJXU
4VoJWwLSab5UTTM2yUHot3/QNMVJI5+hqe7mhS4S3YtQFj6tQeFlYShPoMKceA4+DZMsVFXHejpd
QGjYb5AVIAPh+owdme5ouvRDaboANgcMb8vHXAo8dS/HZMiExoEYfZZALD4IYa6xc4lwWRkXtouz
WlhaIIF+wxuIHQUSfuhp2bke3VZuskpRESl3p0iCg0zaKjW18YcG+b2+NJuPf5MDjPa5O6Yq8f5Q
qrkmgIsIHYaoTBUHa8Yn5KbASGvxPv6DqFDkKPjmkBalJQpMqClCdS/+fZGPuBGPHn99DjSo2VHx
3p3SzDgwMiP3VWSOUIIj6bJHa5Lp+SL0nPPW9ODMKd+b2TzDA51JLy0RpQtA6jLhenVr7OLvF/8e
DNaUgEtqPJXjiR1lY0ew0dwk724DFOAa9SVkBEcgtyqrSswdj+KmqOo/zEVGYPdoBmWQtSqQklnA
dBT66CMZtjmHn8ZKHioP7j76eso7y1Gtjh9yAKVKpy81SEUEH4/fXnYW7xY0MliLqCpn4hnh6umi
B8L8YNoENmQWZXfgf3L0aBfChstthDszcleWBJIyKemgAtmJkLh2ckFy0kBOjtnixm3zPNkqnVAr
d+GnfrS14nNnm0LNEFlncLMz0tzs2aQiZ4F91smeUJuvXV2NHU535YNgd0GzP2n+6vncG5WvaWYg
ONGaHSJ07PHwT+OE1iEe++EMuTtjrCOZQAiMxwf09rZmc2gMnyz7dBQ9MlBi2Id6hm0KE8fOGn+X
YZVC64KqNVp2bJLRRWtjBM0BqijVM2KEmjSqTJKgbDvXFnRuPklDquxJgeA+I35zf2rO95fHn15n
c+/+1R0tuIg1FhShMQrYJNCSq6K5lhxf2iVvHi2R2zfBIYCpAWID2F0LyTSRG5Gw4CMu+Cz5Bp6W
SZMxfmMAM7WqgBjaEigcACGzuN/iJNr/HD19Pf8XkehfVeDjm5OzW/x8uAUo2XOS8c0NEsc5F+TA
5nlT/5NJm0XD/6e8QcNz+kBKQgg4q+T06vLuab5rkB8rp1o+TivHdPXBL3uv8zMHJPCk5DytsCsk
2xUp3n//6Pp1fjsS0h41jLfkGXT6tAt9JMWJvDkwYZIYmFj7L1/zSw3d5VKNBCFIMwEWdXVnjjBh
cp5AKtrtHAKykUNTb7yrH5ufi4oMZBcr7l1Act+XPnMjNR8MJepxi0+I3v/9+uvfSVuBroujCiA9
wKFC/7NWfeA3YY4//4eF7uK5t0BbylRIfVo1FaiQgb64mPciKMIQUFY4yGxSqmNkystfzpCoyXAQ
ekBJIQMJIEDzVS9TPIT7jiiRKIOI3MkGz+gN62oMaEDmnm5dPc9wxCTSCcPB/1zMtqBfLsgI+um5
XIAT7D5ZKil8WWzxCGJ5mQWHOfRsd+YMM+SFzRroLRK18RRuXBbJuEd4616HUvD//hc+KEeXrNDD
hIKdxY6hq/mm1IO9J3zPNUcNubby8DHK2R8ZCpXpgKqMpMy17Cu/ALU4lR/ZtGHh4gOlJqWMjNOb
sS747uNYKzy3QONB4NKjGAqS4k/fgLgOJFfHYXP6ZlaNvyiQJYJQB33VQW5bzVDqsGd36AW5Rufx
lLGuSaNQleeUj82fkEc7QAL9XYFEhMaZESl2hq8p6ijlvIpse2CfKDrOcuw12VXXtrkoL8QWK0/b
2T3oK+3DPy0LXYJldudmWzlSPuxVmkKcsvkqrAmb9ZRl1JVUBIcMz+yvj4zU4/v66l+2jQTGKzSK
45KzK0aFkZVJ4PjQpZZWxWZcYoi9CNkOmFML6Iz6YWp10chiBFWznHJQqFXD2jFhY5NqKCWGyQJh
nSRcHD57wq4hjje30Dd/YBRLW9+731+FgDQC/fVi6Fzm4ytb2mNxbWFe7codObT5j90Dwg/R8eZ7
OaSyJIAyhlXR4NAhZEKHqEWxrXGlR22a/wQKUhWofZqWC4rUB0oImYCMSyMd0fiwSI4mgMG7ZAkZ
RxBVChxkDIt+6TRglKEiobYCMtYDwdeah/6yRjOkbPExWIz6csiHnaslh3svwbYKQR0bpAm5Jroa
NTHROUGHVYT/tx8f3z47GhNjOCZn5/2kGESR+f7eaX4UZXqDMPv9ZX/OE54T3vAh8UozHhqY/SPn
YP86yx/BVCDXbv3It0O5Cl/d6e/3pUDD5en89elR+TC/1nf17eCR+bZjIg3042aHZ1wTH+bF4hXy
I9a8hrziF1+PLvLp7tBC/9XXiRlL4tXp14e3Pzw//xgf4xVfyq86oUsgqhs+ZXaPPRHzMaeLXy6u
MmWcNWP33NMd9+YT7a63QALZX2YelBqbuZlFmjtiEALV+52Fy2yVCTFKPHmE1dEUYYGwYN1KktAt
JP81TUDIZ9/I8a7c0FCY93NabSkcm1oOaCLN9/yNqQn+/cOjzz+nUpPDr493zWMz+87WFCppLl3h
M9igl595DLLXMR7qgKclH2MpZDMN2dAsNVuBozZsh0nTYiwIQmA84gP2WC6/PItFWA4gqQ4aMKM8
B14dAqKFU6uJLatAWbQX5T/733fXD79/HP4w+cNY9Ao6bssqCUJ5IDPTukw/cOYb6UBLUh+k739a
asbMoCiNcFNq6fKmwsE7aQumK/d/OviN/+aTSdCVrJWtH5lidfvJQwb2m063XOcQJYiTMeUAWxTe
xEiAp8UtqxPRrzwASgfld3eh+vbw6TkPTUd6MSQlu2q21+Pnv2R6+roMGCMpzBhmD5ODHBi5WXBY
/C5aZIb5fMKWdowBDTQKYro4sAsLyUtiVCUqpKzFSdnUMH+ROzx6e56fGdsmT1mtighAfG7jqF50
DfImW32ZzyxMI465975cnpgCm7m5nSROlaT0Ibueyzl3mU2ZOfPoD3zNHPFEXeLHQ2DIxQnFWe98
SpC5pdDdtyArosDx2yiKEkiPmHnqmLNtCR8EFeOTDyCoTiWhRg3HH7FEl7qAiqwFN054V9vuTnDh
WMLiyL3OVwxcy8ZCRoYY2x4WNfLMFqkLOYvAa9WGYcnYnz3m46WkbcMaQhLVZwurKySCqBQgx1/5
MeWpNZYmSq8oMX7t/savht1wMt7ee3wcZ2F8TFU6U1sgkM9hLC8A6dQjplM9+EDktK/ggQhYYQsR
sgFWIng3hMO9rPhCeD5/UtoAXQu60QT4AbUdcFqDtpAoAd2JeTQC0tOFxPq4JPrkNr1uHha9B6+8
KsoLo+Db9SkrGB+9RjddB+aCSYIKLwKeqeBHh5pFGyRGmxt1LSFlQ8C5YEFKJbhSZzW1JpCAJpMC
LKuQYp2dt3Jd2ZyGMgRcyNmHZ2fevZkElYWMNnwms+2tZshaD+wiNPCMp9Op8HJ40kidaRXrSbGU
6WQDp3D49qeKiFgfaMhITBNHCgMEJSCBM6nDhx9+BXM2qrmaHfGVstTihupSdD0I9e7hfKIhalOX
uZoKCRMojNaiXLRPsElYsw0QlLT8xBROWmQus5BJgsCHb54ZUCddSFRCUXKSVHIQ27euddxedJzH
L9UPi4Ygbx/tn/xVdLDrGgmXSAvY+bn5Tyv2gGwNep2DfsUPeg7oGhAQShMgLDKpLsE4b8ekJdfO
jUOwMUOnvaRzCCln2JHFOmbbbDlGbZ5SVU4RRArP72VoA8xrMujqzzDSraA000zFD+J49CjPSnZo
dWtKSgnVBQClY/EPqLEGah5MDV562gOV6dEgGQ2cI4FIQKDUg1XKLRm1wfCcWZdNJqM7JgjFHGqd
hjjVTGcCKlHXU+jUHbN3s3yOaVzzwYgSbRN1U8FMoqmNwSvqEtyMFKtrTBoN7CxELtONUU7KQFjL
Cv1CY1V7Jor5o9yoMJgftTYegEWstjFHu1ZnWY0aBfmx4M2F4eKjJPKzEvPJcyuE0Lyg/35068FJ
dw5jW1ADTQmYmI48KJJvtwcPkwE5BdIk3VWyxmqWk1zjPIVNwo4EVBoqqJTrI/MUYbTX3mB8ooaf
MmegXM+ch0B2Pp7h9Eo1I3T7l77XMZ9b9o6cVPPysAUiUApKLLBsy9noyuyCna545nD0f5itm8Y3
jPmSsV0Cki6+6GwROpCKhblLpQdEhOh4OwQgGAOKaGbAQcgFrsBUAscGk+sEBVqRdKtMR7f/SWJO
mmf2Knf79hHB+sxv0jH+2AqXANJrYwKWIeGJ92mTZvIst0zNKs1wTc8GhHJzE0CfNKk5iFjd3/Jo
j4DUMl0ENi9fxFfrI8aj6XKy2MTqYpuySuEx4V36dgHxlNCayiG113qTghpiT2Vy+TiPUAflWjpx
jOn8GF1c2HnMBM594D+/7OWwGQJkEHCNySAqJEu2aQ8OiVrMpz5jqFNnHPOviiDj3Bl/elwljhV2
243ey87BCgftTRoYT5/L1WxD8lmR5AQYZAzyqPym7y3M4ygSoUHQx+fwFVxIFgRprP79vQcPzy6P
4087io7o0r2af1gnQTjWGWUjhOBCes8xFyloWU/SahkjTGKLhNbKUqdRnNs/X33MD7Y5hhE8qqwb
YjNQWLONVWtOIzIhVs2TffJIINDw8gSoHCX3o3hD27aK2fVe8S8Isv+y3yasyNwq7R7V5aCo6Zw9
I9j1oCTD/+Xq4XkeKaIGMMfT+bqNB+BAQ6rP5xRJobelRqOUdeihTDSH+RT2MB9kBWq1pUWyjwh5
XgXso0b8J2yeHbI2VRaSHUOfqyHRjcVCWKnAc7Y2dRJ+CNuh119yXnbQyETLHMDIbHo1wecFB50B
Hz2jmzDQy3P+k64KSAf4/vH7g/HlwTVX5AN4gxIRpE2gz0KfMkon8ngIyXZ1Pq1FjGQHB8QoiGVF
kInbmIqHhYaE5PPKpxhwSh4CSpw0As1QnsIlIECYqdajOiALHUVc2YBzXXPdylrYxT3WJdx8++V/
Xn0ZD80Rl1+hfQPaNIh3KUb9qhVLr0Pqlix8zMdn5FNI+p3bDz9wexnSuze/kRMJhNUWOIWJpqeX
+XCWBN/efU46zfGkFS2CwMDBGyQ2DzBd9eng4cf+inm2onUl83EqfvzoVn+2MJ+qyrsIe6efj7nw
yZtaMPH+8PooKKbxbW9no2y15sCuC2gNuhHTqbaqLlQ16t2R3dn0D5Vpl+lVL71QzC+HJ1c91CdP
zexMsEGI5QfYoqgobe0yBsxi6v+nB19PyCCSS05sEr7UxvnC/7gce+eg9UYy5n5TBG+EzSpQcwbS
czOXZyE5ug+aPqIgLt4g+aGq/GvA6F2+0AyOvYhmddlw8qxPeXBgymXRmdtHpLs7N7EURpWyFHI3
hRmmrwkva8/Hir4ViYIBOhRZgtLGNPzBL475Dq9VuxzPV/C2hcpLaE3LPShOa1M1cNiBjjwQThhw
UsZFDUOtGiyt7uADVOSo9nrWkJKkmjcVBQODapAGI1lfr472Lk4031E/uEJ8tDqEPbu52AZROkkZ
PkO6VSMaeHESmtP7+aFH9KUf8nMNIoaIQtEwK63aCgAapiykKw9ME6BBJvTu/Xr2/klWO8ZXhuyI
uJAedgTsHDja3M04UL1kMUZF0BUgAf0A0gBwHOa9Onr38RlV1+CCGygGAtwiRsN5RxpkChsU5onR
S7w6c0anUGSGqGNGrgPm6rsGdA25KZivuWR4zoYNIw0DCTRg2EDyA6Ux37GVaAu1gYRV7AbiuzU1
+Nhgs4bprRZBBO6o3uVw0VtUu6hbqC2GgWmSb6o8/Z/uCWiWWoggIKB6DKRqqbx59fCWDxSQSyIP
TuK09Ou6sEDPb70+un/nWcz4bebDjpsff4EmTXRFmSumC82Q2sHd3Hxh+Q3Z9fbyC8PnPi5XZ/E2
+MdCQd9S/Gu+pUyACOlurk2BAJvBbO359TGyYzqzhqRWb8aIkYzXz1ci7Bk0ZfDiU5fv9odE/rtm
gcutyxk45cdIc1NIxKRduWpE9rkrCd5tREr0YOlD5UJjJswYNRkjVBt1XXo9X8cjbThKmxHryNEI
/xe0TVIgp+bsOBqP6caWkWXQCYKZT59/evWCsmVnvMSkwCFJWQpKmzKzmF278b1lpd1TIFAIMK4g
fHU4SM9thy0tE+p5FVrqwNUSXMk8g1cBlzdRXRhKUAG4ihKlQJUeSSFQ4bD0c/JXt7UAVFBOICvQ
LIkQBUKOdCS6FTN4ZJK3BAhTJJT75eo2izs1rYbq69laHzh77P/Q7FIEDD99QA+W5W1XZg6ynNAe
FYFEgRUL/3diUhxOHxjJoKD9jMZUtnQtX5gcr6bO/xAhJ9y/Ox0SIAkK778+fnl4wP6JKeXE4lWL
W3efqiHQp6OOd2feFh1frIAIhcsCAE2wjHAqCccPrU+JHm+tXKd4Vcl52C8Bdn6H6vw6yqDcd2ai
bJvPPtTHyhHWDHhhV6/+FTeLIyxPscbRz3yQpwemuEP9vSv+L6eLpcyVTcg6Zkp3thOltPRArLzg
3i8f7g+Hzgs+6liKIuBCECgTiHIFRIGynNNR8JsHNdbeMkVt+P76HBFeDveSisQgEtjXFZLSr584
AEDLrErTMX2xswjIeI7Rx5enDmVFjW51gAbMgTHzLPc/2+HcPKpAsloBDzUBxNRooDhQBQSOyyOT
iG8DiWjtMNFcfZVJerH5D5oGmQeU7Ppl8aw1ITXXGpAUnVdUUFa9gpSEZMEnfSZF2u/UMJnZ8O3T
P87/gG4mUzsx5+r+964gZJFy+OUq33Azz9VGe5K8XPFlicqfhubtd75yNJdXk4AXZ7y4wp85JPC2
jBRPP/3rtIsDKbEYezxexPaXz1BCOrZnvFaDG7R/fPkx94hne/yAd79HRiZIiJYcOHXHNzJTlyXx
e19ZBgtJchnq4QIdPCgZy5EzPp45ksPdt72j17c+cvj7/ejeq2MKUsrFzUqhH2KEfGn/YzqwwuFh
98LGz764sn95++iQT52amOr3ed4IrsmW8C6X+K0Hf+7d+V/2mJa/fM9I3HK7SwpWGwra5vGFjnKD
SZ5cbZ70lwREqbP6QGLWbL8n0d0N7u382bv7354vV3p4zi95jfn8t//q+erqzidpWdkSposLjouw
dgBEx4q3Vh+Zk1G4BCHFZeYGxx2EdL2BMVk4iKr64eD4zmuHmwSDOp5p4Mqi7+VEAi5viGwqdAZm
vJmJPR4xmWlDJkSoAQ7EbXJ2Mdc6Z7cNppJvuDVrLHHM3DS4ffUNEjVCUF5vk9qKEOJ/RXrFILFW
PvyTj0bz6eg566ePQ9ec+sNJbfPMXVYy09ON3cUYMdsKk7jnNSlzsdN0ujhiOUcU7uaiFU6bnqUg
3xaiiAl5dt7cLDM+SM+d2RyfMQBKZTEgg1QzhKXcKjHSDA51l3dIDaQdozhPj8ApEN+PClvpQYoU
IQiP8l3EAtpC6PRaLDkRSsrV1CppTG0aXx+/ljaF5DSO/+Gji4P01EZAlNKI1q9YiUqnq1DSxnuz
SNMlMUsUD+NYiiUUxBvH3nqlWBKgHM+ef4NTkJf3Xz169zelq+7SM6J5GVnROVtWCQqNUI2WUswl
pQkIGigly23rUxpC8cnIs6GRxGpGx246Xwq4ayr8w/aAcy3vIVPFkZIIcnpPVMFjAqpuLTKec+xk
oOUIoSH1StmPqUdlG6iaejoCbXHjSsM9fNOzdN97QVhQJ6DmGEMHHCIhCOQTaLy9XJqSHXgGr6PF
VEgGD7vFb8objzPHmQGkisxrVdKFKp1N2y6Jz29d/h9azeTd9jXsyEu7GBlNdtIStpZfxbGtRD7y
Y6Qu7lnAM0PosWbOQU20a/u0hWEDfD7LKT9bDmgvYunx6MW94ydEaMnUw2+PYwXkEOTglBez9IA7
rzOYr/9FXfI2PzhED+od25XARtV/JVZ4dv3qN+SaAryBwyTBFdVb9nmC1w9f3z66rvt6/vDe3aPz
LNJ1JlBoUGfAzY6TRn8zFtl/0NGRXfM/5hq5Sw40rkrw8cEHJ99378p3W0Bnq54abNTo4vgie53V
M/DOdwqCtg6uMVOaEjE1tFNbPcw8ZQhwRbY0a9JNcFSWxrQIpfm/8lcmOtb23rw5eXfi6LYpCpMO
KkPAhA5x4HxYgUTXNS2L2zUMOAVoy1aEpMz1zUzIhympMnJVx7AeeZco8v94/vT0aRURRpseJaSo
w4AXDfW0NE3XWFNDp/R/gHNBhAVDzBsji3sx774ueVPDFB2RulIkzHKmClUfIIEi/PQp37mBvdkD
/sMJOUBwVl9wEIoDCdNfmL0zux0m11pj/ZojRZE0+NPhHl8FB1MgFJUoT2HXLdRhorD7dQ/UhqfV
V40sMB3FFJzHB+AefPAzjQgfuqQQZFlk263dvos8VwmKUs1C4HYPCLOBG4OaOZS9Dq3byhiRSoZE
KU05EYMonw2pNqCvJEAt+6PFIEmqR884strZHgNONRRizF5qE5lKaRnqyqWZwqWvodB5FFjzBoLJ
0rTtzgVINXR66DhRHG8rBuyFVSFWQ5b/WSVmfC0IGMXY6Rg21o19ln6MW/2Ee++f/dstMpVcS6QC
DkJXaL4dC3/jGRwaqRQZF8RaVJEB10AtRNHG8qSJjQ4jWig4yqav+kQd3zEoTC1+KQc7x/0C2rZ5
ppcTRBKyA9jP+TfKGeXrwRJXXuA9Imab0YN7Sni+Ph8a2+tdxPa0nSIeuC9IijsPkFKzQWAa//oA
CTAb2FzcenD05vbYkA3dgwE69VdY0xSh3XngBZOcpfFequS5ibTbwF5HJFszKnl6RvvQBUZqPUCH
HbdwXvaJU4ArCK8avNfoviwbr97SBdm8PG+vTaHRefmlnEggHzjP3ZM8Hq/gP03RAiXY4tGIcDy8
0RsOsmguZOddWFLSerPdGfYb0023ODA+fh9LuvF4jqkeIHEWRNSUPu5qbFee+DpqAqcpooTcyvRB
CZ7KgOct/0M+XnK2R5SRjhXB+0iGxIRcCnoutXlxmxya+fLu2Z/joW66u4aC7tmoMrDPXotN3VTs
CHjJH4SAvCOcXIiN/S8p0bWkgFqKGKWqTkOriFoVtaXM2PBbF4g+afghxYECkGlaM85cJZNYDGPc
OkD/U4YkQxNAKcY07u8cdaElibhlwuRcvloeQPmPR68vHlsC2PWC1BS485zj3l4X7b88/wfPgMgV
WZ1JlDK4hAHJWTiILQvj5Jd8CNdpjWs2XP+wjMWrGucRBGSVYw3lLGTMK9KKmZKcg94EChfJVuhU
migZoExnJujr04eHv9KLiJpD175K846j5wcx05snfVRT1Irk8UiSSX0klkRmBhpnIGqI4tdjZTI4
N1gWOkcoTv3mSWfB168e/0mEplhfOjkmG8TQYSi3TXS5D7y9WQ/FksPaMJ8cpzQuM3CS6X96SBJ1
JQbMXTvCGTNhc2XMTCC9c2CaBpS/z7FFkn2GXaechm3WXttDSBNIWXA7QcXHTaxt0x6pzH5abcMB
GqzOuSHK/IOkApQ2DYLMg/BpDOhk0flqaG96IZ9+jStv+mEjriy90SaNoPKoKePJKxQNRUH9nQFo
uieV0+OqP+mUmi5mFGvMzuai72i7oe7p4Z+0BWHg+I1zFFH6c56FYt3QUshEJmVZ/r2f9v4WecX8
u1w0q/KDKOlFR76dtZxjVQ2MmuKlmIJgQRQvSAtUjkqZJGS9ETfLGrE82p7BGi/HUnarBZ0HeXKO
REd+Q4DRJ3bzCbk+eDieYdh/uVbOm4812LOqLgQMsGcD88WdPiPS5zimIFxQkEjkEwWHKXQFNqbG
dBYphAWHoC6e8A5qcSQ0/yM7pTYKcdGyh3dIXZw6RPIZRfQrJr6FVfpxBeOK5a5CF1EPMMdouHaU
1BEEiS+Iq7j75+mD5eMi7v108Ld7nx++/vs8Q9B+AqmTRmpOmTe9FYlN17zrdQvjcmNzKYq7ScCp
tT5X3KQTSIEW68E6CJjbRzJD/LIna9Ohzu6fRKqk7oQSWSToKT+RdP0s93rwBCvMjh46wYHbZBxU
CEio7r4J4fpFnNexYZZZShLsL42U2RxhyPLvZ2c5tjBQsf46MSSJGPP+erK6hEIiSM4uX9IKXBFl
zgOdvxQIq4U3JEgE0mTY540ESCDMDYp8zgQZ3zt+9dXH8FO28oYjcOGDP958D6q+gPiWVt61TJkY
/6jV/GgtxdTf7+ePP/yHTKclw5T3RYmvObPmD0jtKMsPKFOJSc30gwxR4DSyZo7TGdpJy32xkDKr
WVcHsgikl7+2S/vEgRIFFwHOBpzFwiy4erL7H5/e1huWtWkC8n8uFeBrck+jOHYOm5sLDfyXj49/
X6aeiuBeadSQybb8y2AfXYfvD7yj+AfmAi5gXi7nO6B867omkRo7s/Jl7+jVuyeffsXKUGHTyVVd
MzjsKBE6DB07RgO7HrarRDVfd2+ffBg/zg7nMe10PmE5m5QjhwBSV+jGdzZYbyha16krx1w+5v/5
IGPplXzbV7Akri3cHIEsr/OpM7px8O4Ei4nI1piDjKXcJOSEiDv0KpICF66KG32lqLKtiUWABBIW
FKmMCxyk8ZvIcQC60RlPkKULOgTdDCGjdJJ/ULzpGs0n6FQ0uxl8PvJPHeSOnIWqEjBiZ/htheZk
T4bVnMkl6sK8g0OHXz7n9pCa2+C4dKgdWlo6+3pSV5nRpNEbw4zPQIF5JBafYp4Pada0afEuiLvB
AMFl12sHZn3AyGDdXB8wWMvZt3Y9E2oZsvWmHSILQoUqI4M6cARssQ1zcC9/pIF067IrOL0s6+Ik
DbeoJQEzJQRPHx08tlzbmA3ZMmVHS/XrxG3SOhxfWAYXrkVMpiAEVvF56jBovXr3nFwGqnz4n3pu
DR15lX1p60YFonI1HUDURV0A0fZBjLJqXGC1dkz2un/jdIWMqGL1GqQTlP/SHBTqalM3dPolsG6v
U226RZIAZqZDTHopX4WknAZrbIY0VVAf5Tq7Zq00xCcKb5+8/zh+sWNRpzh4+uI8rO0GH+k3nqI2
DWlSA3Gj9mzgkDOBaPzxKBzi30KSM1zDC0cbiQF/8IDYi+aQbeo2em4xalP4/oPH40fvhlfQY8rx
DWAqMRXGMbX+CKUyO4Zjstb7m9/bsASFWOZHBf2d+F7TZevNw/QgLGW9UXse4bd/q3MgTtumXHcr
Hc8PAlAGsXYrIU7EReg8UpqmNQHBIgkSIsROTHFmhOmRNTqbszfQQa3f7raIs8ijwIVrsajCSFKM
VkdWDw0ZZ6JknX28eCx9oJysNng0KU9W0mDsCeNEDoEeCxVGuM5+iRihv4tKEnIAkgBiDuMGUhM3
L5Ac+qknyJOBphbENsJex6Y9/6CQ5Bbp/O6cggd2HDmHvfPh4S0+5FI30cEYI7vuRNGcKc4p2Wm8
kJUjgIhmXtElbjpcy8XkmLOI/c/hswi7Kxv/CVABUkvcMaCDDuEwmMSLKV8gCQbwFUUmRoFIZCMf
BYFcCLtrD9UbXyp3YGrk7j8SwbEljm6r3r+fvc2OqGSRlEMBzP4gpXfH/p1qJWW50WSTnadeZ1KL
ZgktO++QTO0zvcm1cZHi8GAijux6PXb8hvSo0HLdCM3aT/avdz9PDQU3das73KUjo9GTrfWAGflB
3JSoHqqB//VGDB6sNepOFlj1efzsZ7Mvu0eroaNYjB4N9Y4XkdE9onMs0qfNto2csg0FxRFKI+Qy
ZAms4l414Ry9a11KgBOshdy9uO+t+mZXgxtICaGb3Nz/5kq550xskMeTmBnlG3cjH94e7x1kxtlN
W80w26ith1Kexkgs4OrNwdNsVUK325gRubmNGkyNnXSunBgZGJiDU/VkRj69+s49HqnNsAzzghiF
HUzwefMQ49WoRTRVq9RqAYTBR+djonTPRk3qkZxHZZ0X1p3HsZkl8bgAZNjG5IsEg5kkE6wuJD00
8QmJg5ltL+w4U4+s4RnmafPpH4LMachgJLnqDLz69/69XJSvAdrpjepB4RwbQNcwjTsxz9tWTk3x
WAAiDTJIWtnDMdymjsIk1apZumTSy6at4vsvs8RY5MecVXG0IWMxoWMd5b9ltKYQbdMAUURLacLw
bilsXuLY/sHMTFvZkwoJLTUBVEGlDXQtWK2FlazRN5eIVY6aljBl4O+O+JGX1HI1kRgJZIvb4Eqx
2iLE6gO5S+/eD+5fvOnhPWfNbHY80M+PkLJAUZAVKAWZb/3gFoSzB8NJoCGKJwpG2UCOO/NS6Lw8
KQqBG0ndHM0dLJXIp0ITugLGpy3tFaMEZwTsNrcbSXA8Wjx14PLNcXtxV/MBufnxHozGChQ2oMPz
gW3P3Ocmb5EbJ57jpIUXhF89uv5wAvl5Wqk3DeMLAScsbznd6k6//U8X2k+gDhbiTA6bTzOWJCLH
Sj4QPdSNLmQ8Sbn/Gz8W7wALqcHQUpCT4g6YtCgNadrhvKSvQFGan+fhq5lQBicTCF7Zm0ma7TvA
wDl25IwBcW/xg9gR6Hf6AjWyd3si9+Vjw0EV98+Xb4/v8cN7bCyiMEqQWBK6ae62J3pACu2SCOxO
R9kRM6QMjBeQIuuKPVnTo2ofVz5I+6VeoCmMOngPMdSPdfZBlI6tYJ/HzY669t/3Vhdvj08PnoT3
fmfLVuFk8aHwd58IcPICDczQhaxVIFYgbvP+y3d/44lDVhttv95HXsjQmLMEiFx8e3rB+ydEsOD4
Epcx6bsFt0+uuXpnIYiZVps2VnWiaZW/PvVNua/PXu391rWAtQcG5/kFBUjYdpQedwTGvDYa6Gce
epzH8QpiziELnyhi2OdUG2rBxBofV46SzH2plErbNBMQLEjtCI8eRIj1uduPmnU1hDK9VNrWx2N8
/ZO/C+mbVr5irUyEdL2UoAvqyKzx6Q+TEIv8844SJVyN4+FGupAHQkkIkUnMwRYiQJAINR67a3sq
x1fwy7v+wPSYu5CjS0C6VNXmP5aAjmkDcn1Nx2l72wgEbaSrOIX/P0+IU4AbkLF2Wrn8wgcxKKwg
k9N1IpkEHxhg1jigGUtsBP+0BIm/+un1m5O3fNcwCw2xNTQLId2eCTNfYIgIDMhZmOzNnIm+GQCH
NwWOXlKcZHiDJjUQlYsaCN1freTV2ifESAuv2DCPET3/mIcw1tgZmcWnlJE8fI3rSRmbK+W2pG2Q
Qn+BQbqOBPYIKHKoDRnH5B1hWR2HiGtYlYYj4uioRyhR9QYJrNlLApk0R22ghk77BiTKVBxRVj+4
0dB1FpIu20DxcGsY9tt+AA1kgsA1klbqRuHSuUmW3L/59OTubzAn/xv/0q78oG5zbtQMdXZgDqdN
YspRSXiIa14DN+jWiNEMYZFUJEDn7Zx60CB4CIEbvfpJDxgYO9SFRnUeOtzRBE+pdl6EfhJVEEPy
uF10nWXWEz/OGVi5KLTIIXkGY7wSTyoiX5BKRNcyJYKecUE5v9XKJu3+6aPPj3SJWOhY3Vz6MLhG
rQYk1BWa/ykBeWBO22nUNS8zolY4PMGpOtDXWqIl//l80S+ULiZlmKi1Nr1DKCaDBM8NSXveL5+b
axZQ2SE1+QauAL/ySdert8DB8uLChnKb2Lf72DJSi21uP+0IqkwuXzzYe/T9kXLxgmO10oWKGE1F
QG/qPOVSaMlgSsJz2GU2fF7LqVGVWBc3jHl6vH96/PGf9pyOgqzuViDGIB7HSuH3u3SM/l4fMuB/
p5/tDy46REPkNaySlrqQFBUYZPtSE6JmWjhXhNsoU4TqynMhaag9jEq+fcSTiCBRZUSFHCtVRgV/
u2MEun/5PPc+dmjBVRfKhHmNtH/982FuqhB/7/ma/un64bs/6szTiMO0EISwhmp48yTB5ZJO8O2H
EWplzy+PD87jkhsQBEgWRuZopyniMGg30v90cSxsyx1UOhHKlBR0iAbuHlskRj7VVT4QVe5y3QLf
effTrX/YbyAF1jQWqdc6XVc6DKGtIMobMqcigZw5vZECCczn/8fWuS5XlSPr9omI4GYwf20wRVNd
p6tP7d27+EPsrtNtwJQNXr4AT3/G9w1Jaxo6Qk6npFQqlUqlNDU1tZLGpExksALLkRD+FSNfmUSA
dB1QBuPFnX4B3rvjz+d5HWzzsYBoQMNPq3tCNfHNZKEOFhTBKofi3ox9Ia+i5ipOpMoWBQs8T/af
veCcL4varGvnZlU3kRjhrGzHcV63p/qWW137RtyTH2aSLmIWUarq5yNlzfRBds+DMO14eCLLvP3L
hEww3gLO0aHzo2e77KUMku7KESW4+oY4yO1fnz57/m53TBvgTsqAd+4c3TzMpvV14SAEuNh0YBpb
pvvdM5iFYt0cQ9GqoEBWNlNcnghx+fb46nz8viDRcZQAvUABz7JZxVvduCR1kZDbIUr10ZDbnW5N
dmev+8JMqmwR3tmu2/94IyXdPxz7oNXznhG9Pb5PgTBbhrBlHdPbrsdu4bjxFXc/78yZ7ceiHT4Y
8lLALoOOsQIkmQYINXSg6YyS1amzbWmhHdFNV+Sg11mJrC1umuAZ7zwG9FPGCF3jAYoDyZJ5uHVn
NMfJaTMGV3tHxCTv9TK3uiHrQ55Pelu5OjDCr499f758ePC3qCojRVNTZeBpcXdO7OGpK/sZuM5J
qjSgCkIvUVyOVBW0YCLtEUytbba1lRNpbHUbY5eyeMv4JZ9ipANtJcnqIG0wtCXS0PHnu+MDTmVF
M6tB+ua5OuwhphmhZnrGVWG29g+fvL6fl1VrJZjFXrczTXEqBDoPLoRoF5yuqCnkszi8CS4Ygzz5
DcItb9kDUySPdggEjChUC8u/n5696hKWgjsWF8w6rHmAZJOkPCAEUijaxxyrIEaayeKtAjShb0bt
DRay7Rh0bEDNIOmLdEOABoeVdGypWoY3DH9fdYhsmkE1tieD+uzF2cfX1GdHBtZcYZ5u7uitvRJL
F9dqUUD/1xQqC/wWwSQnY4X2vNbAau497UJ0z14dPv6QZS9SA3MQC9Ncxk0SlczzT+ZYEtwiNWcK
YMzCvX1j8ZAJyTYoKhBxbHSbQ4Ix88lcyGp3lFLtIMJwbB0+6n0X6zacfHzyMm3viKY49BdnL/jE
bRWkwygFTIv5B2l10v8T8H+wdpQCh0ugRLuZSmAJlIUFWjw1RSD+ywNIz3Bb6n9QM1oiRKDZEdNZ
JLmbb1QHLpQcdYoAwdtPPQZL2Vmc/5zz+pSVCwFXhJxIBJvI56eJ8qSWxQ2EgsCucL7zZDh5Xdou
zUvfVNHwU9F7HVRpNIqUUeFMgTh6RyQrr8n0MQMxrBpHqhhEoTs9/On0b0qSs1dkGchaCNllpHjA
KT4oAcG7KmZpxlIskCczll7job2L3rlznRUZy68uwsSzSgdj5dX/ycoOCP+NZ4kbyrmau3h39PZB
z7X1KRduFDXgnVzA3amiC0CKz4eZZLZQn5st49NwvhXCsW32xHAxOrvlREEIceJsR4Lp6KYrkowB
ZvJySKbUsYrimMLbD7nHh2vdw0S0sbPSZqNbGr8NUdDUILgNBrY15NigGSMhCrbH+yM5dLs9T0ft
l9r2JND1dZ4rsQBX1tvHiiUPjNMrE4KIdyshQlU0hNk8cFQo8hQRuJWf4u0hxC1f1vE1GmJWKn9V
kerUQ+vtcyiM+zibyn0HdDMud1tmSpPEaSV4DL6PJCQSJaAZn1d69vvs9kOexc8ePnrdkTGK8I/U
UM+LqFmQc/fjLuOWcQfsCt1poq6TcUlqMuK9EmsmJfBz/VDQrOTOQ9+l65vw0K9V9PInyKpjY7pR
mMmcBNwRYdwhTRyBCdCLBJ+/KkHZto4hvntx9sqs8dOZtIZsSCnpzy2RMvxEC5Eegg1forCIIrMm
M/TKIlObgb51Q/vjnqRDCyQPHbRD6ljaE8brdiSBdlJNAi13lKEAGJBUEGBenMR4Yl4f3j5+TR5m
EkPH0iAh+eEnfjmKM9LLxmpP4zH91b3Tv8QE2SWa53kdm4OcQjVd/kOGfFab1wxEfNZFjLGTRnz+
wkJqq83XoFslti0bjZwBSJQitP3R5+ODj3lrhfyEmi+anaqhBoiAqerHzyeUDH58/ebFw7ZcFUQl
60A1QssDeEdLiEIhOFEIvIP05n1u7yKWkD2lhDlA5xBTIXfrnZu5KTePDy7vAYflLURgu/8aDgeK
D1mLUZekJFLfPANIGnivJJY0TrcX+pIMs/jG+KEKjAzp60oOTo2zM2xKZOxE5GY4icsUNJTaAy8T
RuEaguzSpPKdftkEqrZdwPHuG7nm2+7RUlJYf0Nqe22BjZ071NPHQsTehVyzeoeKyCoNJ1ZKzre8
XEYiusReXG2zhYF17SuKhG2kgqsQK4JwNaLve8ksqUx8nyUOneUXnPqAFXwQEPkjOf/uvL2wGbZa
DZCiQki0nUQzKW/39CEib7Q7pdlJthRKiZybI9qRqVvqIHdnqtER0Rcm//XlzXWEtUkgCdPWZ3vm
B2ONZ5ZZm+KMK9dmjFoQfCtZeG58KDAfaZChQ5UOXAdMen0uN1wQiMFql20DAu6UGGngIEAGswgw
bpZ5zWwpkiQJUARjgBYcOioFBxGaCL6CXEi3qrki7P+CTEJddMNkBYpngmNBm/Wtq9wJu7NgGmsk
kUXlI0x/i8epMxNnV71OqsChwB9X4F3/KkLrB13tsRkkgxDwdTap28RDR+il69v5HwroKEMCeFs7
UHblMREcL9AwhhtJ2AtUsaDN4KrTHAY0baj2R9pcsBJ3eAiJmgLEsoFYPOYMDtwsXtkcwORdox58
PL53PS5OYAC4PEXN4IT5e6pI1ko1amsBByFsxCFtNUJao1AlWrc9S4Q270XQ1FCSb2HRSLMoqVpU
0eKLojJA63DZZKi2gZ3td/vNMsqSSpC/dODjnATZsFghNc4XSeM1yfTSuKx2AHJP73V19vzj+Gim
uctbtNfC1E8wphOBAX6L2aGqMl9lyHpqECkmSpdSIXAOIEQndMpUXeNh6ruGoB1NpzJnUbIloIJP
x3z/k7bM9oGTvCBIcj3sZCrZyDkKwLfdOA8prLJKTDsJ4/gIloehYXyaW2yRaYYL/M7Ocz/g4t5G
a8T1i1HW3teCelIIaG2kWLbUBRr8qNe33NDa9sjf/k0Thl4s7yGYTXUKkUwm8W9///w2LTc/uiSj
smbwghumyCpAIXdOskRsPQroAKTVoIQOLtXSL3otnKlNaVsNKP+nxs2AcEhi7dJ8eN47sJupKqga
AvEyI9Zs+7Gm/On0+BPXiuTT2VlPXJuD0nEDZEWw+x1AQRecy6Koe1h6fsvOccrpCnDHHUgNlmIk
7A1WXwc/17ftG1uXr+sUEHFXg0GUHkhnjBdf1TspJtI2ssbtwzS7Lg+AosNnuh5oor6VZIYJ06FZ
nZyBU4cL/fGKYyq3T+1RIb5UHyt0A9Yt3rz4X67WzQCyczMg81UymdbYGM1uQo8L5JVE70IgnU1S
YOdKT39D4ryZgtSlJCLgsPfA8OHx4W0c/OO/XHz8i9KsCjydgNGiLs7oUIwmgQvlCA5TEg2ylh49
a+dAK57bv5YAilA9CJvSIFROiEeASfo0XdsTg72XC7UTc64C6SYIpaxWhrs1yuBgH8zbJkj4YcBR
yH7Xwuh6e1oboHYtybVqfQY5W9qUboBwFO2GgsMCqOXPiT9zDjtHUDJifnDEh+9PPj98ESGwzc19
mfzSJewdvqsr0Cv6oAGq2eYviFoI84TJ3C66//jib6jBsYB2LFoFPb76+aI/1FK1yRYINQGkzw+w
JAYkAajFuEvlAmHhoVl3LA1bvHNnlJ32+OPR/W/Hc++//zXv8eta8KOwMONgLAdJy9oQv4SbcvfT
vfpskhjY0qD1z76w1WJxhRCGhD2WI+7nS/G53QLCQhHYwqJ3YHZtyNuvJpMwirx//uDt8eU/0Y9a
BbGNIAtfKdVovyoyW802gSzIZp4lLr4dX4ybb6Fcqt8oDLXBSf2rwnGrKM4h1bt9iHuIBvrVUJLQ
YC+o9wWnyolDyQWXVfbn4ycXvOhJL9hO8Whtvu9iUwp86clDXEq5oD2M+5oP4TSL4DjHs3w7fvyU
8UDTUZ4KAHp9L9Iz5KsPp5kOnXufLl4yENdKsLMX0xSBfEbdnZNAUK6whuwYx3NYZ9B1EZT0jkEo
Uyoz2TemYQbvp1/4ecq7MxmZVpjJjBLMdhRSLme1+dGwOyFdZcqZotDBzql0lJlk0sAOhKwvX44f
HHQTCvbUmOxIRln5kAxO+7PnRFJE5t+dDRnKpUUNtBHElqbhWb7AVKenMoiauNJxHRDEy/Jv/9it
yS/D10nprtvNdjcJsMMGYHf47snf22f7Oqbzffrq5oYLEyAl9L80M4FYQg4U0YCx8BpNQWBOnN79
RN9yVAviWkwRyh1OtIRg/jhaSgSRhbRqTTlnX/qek7w5VDFTWFi7HSicW4Pf3rCeYlUF0W730xnr
Jp4d+2SyniHpJAMl6T4gJjH2IEeHzf2y9peVobybv/IjJ09+4SdTf6YB0cm0ZZoG3gYCDJDkx4jS
SRjIopBuQ7rmGSjRgJ2aZTQMILu6Pf70eHxbqYIsYN1WtYXQEE0ts1fgw4S66GkGKTJvb8OvjbOA
heUCLhLLQzAM6uvx+4MTEhVTqLXVuXTGJ1sva51CVH53IM85mgy6IJA20x/0E70ALbM50QwremD0
ctxD+mN4CtHRXgYJDsBARoL7lvTStHWRuRpXD1WCY8WB5DbVXLyMDumlP+xRLTullX+9eNBvXTv1
YLQYJy5YdQCJGtCGrlmC+bKJZCaQlelqjKkhKX0n7/RClBmEXLLCZh6RYWroxswAnXibBnCizrSx
3lf2YpWuMNqyNcZgiVhUoiBAF4edQ7o8hGI70TmFKUYnLeogf9Q094wYeHNtwIzFLG7w1cncUyON
nTRKZrutOPNarnRhI8gtNk6ekMQG0pr/wpZVwDgmYCYwCK+2e86HokT39bvI6NqGbbrtDpcLkygS
anhmkQN3KwjsG6H+H6eKUtXvp6fHpy+y+9dmrUox2jZbcU7PXpeIWNgqceZ5+CoEsPIobOnIg28+
yKAeZ/oIZH+2cNcBue2TnrLj7EG+Qesdc333ufoyBtMOXpa4sroj2+dgbJVU+YHXPk0oM2s5vDw6
+2XRyA4IPRUILWOVwMN8Vsl/krf2s6IxoVwiSkKoszEx1tCtlgjmZ76Da0yAOCwGJaWodQVFAVoh
uYTaMGltEf9XIG9czb1N0q8B4ToeMamIONVTYj/c5b4aTZUrkGVjhVkBvlljLXznWFsVU7Tt7Vij
OHEaHYZcZGTHwwtbYeBhLn3WfPD628H/iRHNkzNjVNTSMR0NU2Mimr3rDx+PDh6fxLi669v9alBs
dguJGkyEnCgumSgw0fdHt6cvc3oS7t2/BfBI//To04MXOVhz/vXFgwNWupSAHKKnp0cfH+QYCmSx
akfALv4h0Q7U8khOB9xjvha8PaY0mXPiRzG1J5W+1N0eVtX7XwiOuubFDWOk5QlX1QMprZ5lUx6q
XO8rrYTAb8+vvo27JKQa3fPkN1pnfwy4LgNYrk831EFtbyyI18Bz4+tIoZ32WFQ0Xc4sqo/tsI/D
qDdhoVbfHu1Nb9J5AKViMrGGuraW1XrayosjHjxpdZIy9LC5hD6UZM7Jw1skrL1ZReEfdlbqH89g
igw0UIhweMAa+GvUIge5USqhyhmS9fSQN/73IFIfjrB77/Sg2JrAQBgd5b64GaViOYsAI2SsqwN9
+pPudNBk2hm+eBTP4hKx+JZt9WWyCsQU+u0WvvXZxdGHG38TBi5oK5rjgfjPn2iy3BbPwaJiKy2Q
xDZlVNiBvElungWBaQj/zLeF4GnkYtoeHs2exkJUGhFHIBDDuvOz1Y5Oxvbh6YuLnz3CSdo65srK
a/7MuxUyoDspRYgxdGe/bBs1zptapg22EbY5v2cOBVbCavHR+BG1ZMVFdwGp82WQZ1HXp0JXqkRF
spimU3zYmWs0SqU8xcgyLBze4o56cueon1/ikYQMmgjdOg75sBYkQ3lcMeUaVYLe3BkpgueCVXkD
F6MYx7xp/PxvH69ewWxOrBLNhKYiYvj+srv/Cp5kyRGkugH0P5XBGAgL8oBdyzIjsiRej4EICb+d
e3OsZtGccyZac0IjW6VsERgSphq//29upOCx8vDllz9UTaRodXJSbHlbglwKkUL7Fg9wKEkErpaK
hP3F0dX8KZ4UHL/uQ2lL/EdEjWCL8zb29ACjPZ5/1RvxNz9DWJ9ItbjOTvrIimQP3x1f99Rtd+qW
8JYFpsDcP2X0R5r5S1JY94er40/3xvyDD3GGZvjFOU1v6dTm4Mzc7FvkjoueAt9f3zidO0XhvYb2
YpZpo/PkWDV3bGJ4OCbDtC6EXspDYqIEkM6v5BhUFHiQWzbD29r7x5yGNittH4frpvLCqo8rGTu1
SdQOAiRL2GIhnCPEuSctTh8xO2QIOS5EYHDoZ8sx8s2mZIjrF3XQ0W+VpMshUfpB1mlT5UkfFXb2
AUFZOtNOl3g4+BYdFczMbnySY347gZUY7c9+iXZnezKNofYhwdr2o1yduelLXGsRwqr8yCz/QBG6
9+GDkz+Pb1+cvudA+pfnp+9eXfxq51J2ywScMsDvzA3RSScxTNsJQDsGkUDG3mUitZsh6NQliWP2
RtN3BuOyGgzFUOtYw6M2QgWp7LufFLIO5bUR6QyVPJXwnTa6NKIED4XkjFPcmbXytR7/CdsztG45
MMfxvqkLXRJYxAIJTHBAdhpAsoM3F6wcJ54fhpSzDOU/6+n5OZ9P4Q4ZfSRSLqDGWi/ZVESCVYMY
JZ2QdH9YAH7Ju/qNVPFQcL8NqawVgdYCtNysi9jnt0dfb0J4/2THNfrr4mr9TRaUu5h6P/pPpKuI
JgH0S3MozNXFsG97YJrm6o9O+aOkninvBkgg1OMsM8s4Hjfr0OMkx4RjUNtVWGSr4WEI4dOr3BxS
MU3zUqj2rksFZ1DNFbcWtBnCaePG49Z0UCuCr/OaKM5e74efxAjRYaGITz4wh91sc1r5Hw00z0HQ
0UFBOGkeHnQgxtN6CqwGBpDx24rN9xpb0s4eHLyi0Or+llgizWObu/QVFSWk+xLroxPIyAkFas9i
uF8JBUmKagJNX8zEmZMCTQeQBi2IEEHmDbkkmBaS3Oe7cmQLzEPvcHmjXmmBzBEhyxVav8f7j0g4
+u61LpQlTmwGzvzO7uGjT/kBrXwJo89asw1RSHQviAotMIl5tDm8z/sWtxDu3LhQ84SOPH/EV2dF
CqZKIgFEgofHb2+f5o0sAb5AVgqd1qCiDqDlJF9uL+n9gXtz5Yd/JLENc1rFea7F0ZymzaE8wXpl
QXT5WqdnKCEAp1fncSISJLx89/Ldp/4Izr8vDnNbmeGHWbY3d8SjWy9wKwBNzbKSXWwo5kqYOkCt
Gtj5YMlCwspRzFYpChWLuyxG3UfdnxWhDBVdcO717IBTdh9uTyCkkHAz5ZAALfWjr+4CKdWCZlod
sCUVyLTJqu++zFD2z0+fP/kVFDITyFSVkTornlzXxT8S24VIwtKpx7s2FUWfCCOLxcticATRUkZ3
1IJi2I4PRgG27egCEjbLhiR0t2e9SKR7lnEoLmzt4r7nJUZypa3URKwdy40wvDC2rgzCjnSQ6SPI
iVBIpJuIn6mrIZWA70nedEJzU0stU5tNXgjs7SPqVS1SEjVlykpMFIQf8Tp4cfnKsonXJuADTu8D
YbLp4i71SVoMQld+DMzr/31bdHGzOLSWSM+RhNzGbcAa7Oq6nDt9hU1XRXVwqAK9ZQlr3QuBDLxd
APrt54Nnr8Yqnz6gFIF04NJ8F0BlqopROogwSFUPzCzz9MVZTuTHx8siZF+n21OIs1/YuKWO6KKv
FoDkUD1NAqcV5AKjj7yirksjjiWmhZXx6vbk3lXubaQlXSV3vk61Bzcn/EvYmEWmv3y3/AdCkpWZ
jh++o2zNpacE5nIU0v4oXh9jogT2+/vJc77Y07qYeZ8dvGo/R/Bomc7qA9jW4VbJYw8QSWkOhMJ9
36wCaXM3caZHSPP72EPHE4iuAB9Sah6ypKT20NU/acaA0WBUhnar106oV2fHT6s92lcdFkR7m+eN
bd/a8OgPRa7VG6sCGMCxL0pWFi9M/nXBjwiky8ZiDtaDRW2LangiTNnpXBSE9EhQoYTfCZEi0+RS
X9c2wDxrukpmNdPViJT9KJ78hIo9/itxaMbl/9gdMS1/Opz+p2T/Kxc0F1wj+iWbx+Akbiq7W0O+
NAxJR9XYz3T7XH5joWKTSzrr3apga8dwS7WokhG274XqfTM+kYiXQbf9EQJvzXofVUNG8M2QeJrm
d6dd1dGb/XIRDRpY5rnaBPbdKL8P8DZLSLi9O3/19BcYpPLZCSKRMqpe76BgRlqfG+JBNWIsGwue
3yTEvC//WKNj2TQaeQP96WfmI27xZUZmc2ke22MDbr4obQbxB7+/Q0He94tXZi1DcBD19Cp0uGxO
TfQcQrajSNnwAWXLKgnX8/Xy4jGnUSVHYhAGL+K1Ff0hozVAQb5rjSkkrqALZASQlYaOUyK8JR7v
/HlXnEOJJoAEn+cARgZ5I6PfoIiroeqGprC6WQ3mEhOkVifOfmsONLHqptAK7uPBd54gpkb7YL7M
bx5VqlNisKT46AVSo5SujMBX7UN/WTO5VqR+CFVuFOJNUJudMUqoOn3dmC7yI771vwcnzCq1rqHX
uRBWwXrXPOLFFlmLs2HJ6n2XtygwJEUZEQB5llZANABqBwESlJOCkXN/5xlsSFu1GyUlHiDrfeXu
I8bGm9d42gRUR8fnxND8uGn1LlkEtLpgDr20S+7Q9FCB3T8PI9/jnExuiak5TJsYkXGi2w7DTgh5
yQi1nYlK0MdaUmoidhGQpgntGSF+qDparUdHEC6SlR6Lp7i6XEj3/jiSyp2pIaCYBECknDuDJFPC
ioaLkANk9/+9++8VGTxkoxjg9MW8/W70STpx7JiSiYVQcCx1Yy6dkkAS5tICDweu+yOdFUW/xRRd
LjHLjfjDgDELlTVF8SdPji+uB/e5iAnb0nZtsi0bnwo7JtXTMxxqJ3V3Gt23iGGlGdnw42k1T7LX
f/A86RpL+wNCQoii4lkJxrbQdcvdHVOMOCR5dywprCg8tM9W17jjVoYoGar96TA6BONZD4Vkl41k
wNZIibBTRqVOKzJBzid99FFSpRmPKQzlyW1KbrdCdfP26NnBC8tH+Lm4FanS7V0h/KPy7h2HR1+X
UJrcbelOtpEzS5x2yOhFudiH4LPLw3P0PiidKAUTLggwHwRn091dcgqO5QCs5SikLBlzkYbp0dys
TqLqvQ1YqFZGMUOLtbgCTxqSYtCaeC1bOWPZlZLoEDerDghHPghrENlQRWurNje/YCzn+bCG7L4p
ynaFfQwEjzl5jCj9TwImZH7Pj2AdxLSUNlUL26x9zYsxztni4vRLH2yfPosmnanv3zs6e3K0u5dX
dQT9hw4O2OuSMdFO8mYDO0TqppwQhBQ1YM8wJ8RsSVrlSAInpGdyozb/DaQZHW0f5ynoPXQ520Tx
KKUcgHPJVO8XBn3cFFJrq+YmFq5jqTBCGAzdok2GXga74rvBQpRkaWECefls2pFGHTw7urn6C/kS
9iEnEnXZs1pkbwnHXurWzLAD7a+W1pYxaW9G4jJTzfEVfpEkLE17o9djeWbW2EZseuaYmDzIAAGO
px4Ma2PqZBmz/DixRHuQye6rcMNF1tjQIe2CZFyQVO86X6eQs6124cPw3Y8YotOEPgI5YaxhlU/n
kab3n3ST3239+5ud35UyHy8yIPn5h9OfHxzpmtaNPDkONN06PVaxhxnayjmAbJM9tt7RooK7RkUZ
1QLCIX2O6m+1RKJsUNqW35AGUoJ2A8RkgKhTQayaknkHM/6lb+pqyVy6lFxm4LZKSLH/eXeda346
ujR3YPo1S3vItXghPHiHypvUxWyqqrOHwlqdDMXnoISxNSh6WhkhK3DNj24kK6Y1X1JFgC4t4Xfn
5YKtG7boggLj2J+tq70/vHf08PZoLTCcLO5cDYQhxNQ2fjt21QcyEISqf0KKdYwePMOaf4726cDS
QfmBkzZ2aYJUJCcKbDYJJQLAIq06PA6J/UHrp4eRILEnR4fjQKpEkabdSHRaIxxkB6J2Z5+6do+S
40UhkjFwIZHizkoGqiasXm9TcXbb4uDKAywH+E03WXqrIBcEAiGlwPPSszY7nboy50da6NIqaq/i
w5t+WZ9/1j+lgSMJ1ImcIOPZqJ9ZkbWE32dtjjQoFpCwmbFWcoQcmfwnRoglsqEIxlyXn7QCq+FP
AycegbpCFOI9SUH7Z7zJIGRl2V25GL/yk08NETLzLP+tyZGSJdPYG8tTPyWGkSnc/uzkavC22SRK
J4zdwpxAXASIoPPZipgC57XNzafnB/9I5pxmGJdzlC7fwiABJ6ejBUAgxiosvPJk2QGecepJse4x
krgKxqfPuYmpJ4sAAzKClA3J/F9TJkKppvYFyiUzHouKydrC7tSRQFBkq7V+SldYGOhH5iCA+bC+
PaZMdsGk68OVqkUCEPsMHKSyJWEeKQNRBqBi0vTfHlx2Zwcd6oN6IBlxFW1qZq0ku1FobFxdACGG
U5XDuKMHKQnIM8U3RhN+SG5TzBDOts1YbEZ895Xlnyy+9d3RHIZUxBgkqwlcVv/zo6eviJK4e/Db
6fX18eGOH++8ntOJAxaC0yd8OPnk7XH+8E5/9njO7SVvER/8xts+Chze5FDZ6ac/knr/zbOH748u
n59eH7zIH5YOqzxt06ycINt97s2t+Q35MMv2SehuLz/dHPFDCPla5ubwMffo9xujFLx5fP6SZ3Oe
1jPbJfOS2zB/On9yfP6IHHg+5bmCij58fPw62ePZfr/DxfM+ewi7t8esgD985VK0fmoE5McXKJdd
A/bBSkXK+WG+C370jLPw+TRHGkQbDPy1BjiRZ2FwEvl20SguDlbgwB0SdycJAP3a31hffKTuN8R6
mKy/3QslXzcVhZydkn49eY9vmPr9hVsf3S0Lw0bdR/NDDXCKwWRuoVknCfduj/8NvWIA53dQSk3C
2AzxFaHLJfLSfXNTSNOC1L0SCtCrwKvnN7ev+W8+hUSAvUUBalAge6oewQB+3B1dMsPMa4CQm8Rc
hIPAfIBiI2yZypubhBEdh3Vng5Q0AgonxCIQGnE6ZyyZaEWkGA8BxPAB9Vlpw//CMltS4dr/m00n
soYEXoBTWNtASKotqhY1CyACiCsTuews98opFjgse1nt0vSeKyBGwItc9qgJGfkF5G5Vh7CHTohz
qsGdf+6c4l2Ny2VzZQbxvKxqsu6RmqTvqwKlIs6q3D8BNW/UZhbwu2CXkZg7WyhB6Da5hUlfBGsD
vZyJkUMQcWu93C2wYLnydPMsgjZS2hnnvwFrgADIySGgbDk464eL40INhkEOFvWXQZf5LISOdMwA
Z2e3q+lKeMNytWfKQAXw3P3uN87jJzKIaBZ+9TRZzG+ktF5sI5VtxhwpGgpIXJ/DB5t0zGTlIkYS
FtrJy1woHZJEtxMw36zGj5MNvUYN7MSGfSOHYQqYZq/fTujnWd1fZZt93tCUHfeI77Yr5ZpQbZmR
sWciVPBa5KhiRKpkdJGdfVSKBulAegU9gsTcSFLR7W7MmBihVk8JrQzaJPcIlikLthiZ4YX5ryIk
aZaUZXS9PzrNRY5kP372z5IT03pAvuH1U0EtePfz/YtcIFTOCr3ymkyMZIoRsCdL2SI/R8UmYg3z
PpuIxoEwmbACSJjv5q5RIqfTeuQMxMGcClhUbC/KrD5W7mB1545UREq5QvMRT2RFTVFyEhUeacHv
Xtvmt3vj3Qt9OVqHQ7UYLChmR9JUBxnjYA2vGE6Z7A1hmAfkyYkxRUle815qSc9vfzr/r3uPnzNL
mRBLXYN1se1wckQ5uhgu0PsWYEyjxE0No35zSRRqBx8OmYEUPPcTNNs8qOvJmTgmOuNvOYf7NeMP
n/Ddl4gMPIffFpJIgC0tAE52GVORabxlIqfDMsNpM6QGidaU/kFZRqo9+gSudiawvg/9g47R5X1L
q0ui+Pk2bYxLBIBFZYmKK5HCjDlKi8Mw5wRF9xPDyjQ0KiMFSJRamdKIMogpB7LrowJL5eyeZo3c
9wdkk+Db0h32D2FWxPwuRk8ghD2PBn15Sxmou/QvSLwfq2QIZRRBSZ1uAQDFs8d0++6Pce953sPC
U6EcRvOoKMmEs98O/+AfYlTkiNPmAafn739o5ijsf8ssCEKJWQHjHR3M2CKaDDzSuqkSiutvJ75s
bu0bvwhZvSc9mYlX6fqfAdhMOgC0N0nZ915AI76/UxALIImeTsDSYEifSzVuF9BaYipSzYXOsg3S
ayExnayKa4oA57YOVVKZRUIwbQo8dt2M8VU0SUQZj47Y+Qa2lDCj6BwiUlrB/uY4UhnADm8W3fAi
3H/z9dOL3es5WqHJyTlGIHRAxi1lUi2rS7EWSkpX6WNMj0ejlIPQ4o7qPnAlcd6auHjDABJhy0/U
xoy5tqt0qiOxN1yi6K2uEZgOSH6HIvDjr1dcgUDj5uUoiE0yrimJHDoY5/jmm2bkIXtpBub1LJmA
7crRCf0VF2uBi0zlOPj2sYaV+uw1aYHmL8SqAtEKGlgeAcRQywTN636KESXMd//TIb15cP386r+s
RLMEH75Qr5ULmghoThi9tjFzYbUEQ/PgwjwDnH4+vn+Z50LEI3QtlWV59wlNC97gFuLcIiKNtROh
yyiWU+4ZkJ2feSSduHswh7y4y77E5sXd2j/ASYFny6B7GzguEejdyuhGjeShze7ejudFRENoIkDk
RTTbtF8vzr0wtoRsD9Zgz0xPHy3NyROlqGCh+oKlJTSp2BO8qHpBmo0MpABFaDjIgkiRvTYpxtgx
AlzlYNOWZVHa91aUV4PA6ne/K4QuqpPulewVs5TYNwsqEYhCe+wp6FxXVcdOB0BynHVmPrGU8jAQ
vndMEpuOGLXepu22dCG0wBQguBtcbQEJbnCNk9RkhU/3zHH97376ePLhw0lbhUjET8/yWWfE++Hr
JBKRvLNcQGe+THTjvQrZJicnc6TETKNYZ684Rt4VFHluKKr/dhsSRmjfpmq9VUJEqvCKh8hO4/jY
+aYKEvG2A9XzPwm/c1osZ8Y083bVkjRcuvNvCiyuP7z818hO39GKHiuojhYRjW5zKTsUlYSgHVFd
Gyhgkru+qB3SbFSACYIA909VPJITXya+KOZrURL+PHr7Z3byCYsHyNxGNLmOQuUKUSaB8YD2Atma
dYyr24FnrMyqEGJKx39RWIjLjmpBamGwJWav+bJAHPaRkh3rXnAEbqGKKzsTygXJypAki2fo0XeI
R3w4pXUUgYx2R5j2xXW2w5d8IPCCIwGKaqQD3ZlBLxO3ksxOUyp1wdVk2JAINCAJRdqPdpQlICcZ
XAT/dXX5083/yKUFKC7FtgCJc48HdI4ASa3JJoxau009Dxl4Nmb03XBNGBp6AWKkwJqgzfuxkchG
0K/fdZ3IiQjUHB/xJt8J/LuCQu4NUVWnWoG2MQgQEhhKt9PpdoQJjwUjpjTWYSlwiywOGpHHNUlc
DGgtI6q+gGRi7+49P899B8TUKxwVDCSybZy63DUWd9LlAZtyXKqE3xq34OoySvWqD5aXR1/4Baa6
uAXH2VfcNkM9kPX+4cVvPkSblNT5PRr4XGjjMXAwetHpUPIyHdbWHnlmlyIY6bizyvLxin3hk138
DiEs2u9OKPVGnh8ZTmzQ7DN83knyeKABXdXGZf3r8CBvxkmTFJjocPejtiqCZPs0VtJVzfIhpCxj
gYZAChD1W0TE/qHf9i/vKGaBVUbEzgVipMIg4xgH1ubMAUOkYsPj+nU7eM4hP/Q2Cu7qfDx5V3pX
Hk12gZPFj4uVJoL2WaCRAkvAA6nBt35cVdDqFZbsInF12J+BPkYiuBA6PucyRrWpkek3iMGiMfxh
J/4RUewsq/pbrz1maAOQjuR5C1UXdHNnr1WpdqAVwh+8tfh/wZs/j7/c9HOiIYLuytG8vztwNcse
6HRLz6xBhh0RNN+OA2Lj3RQjg6HSB33skSHTh1WSHFI8dnag7C0evmRpmSKMdbIxDpSKSaSzh7sU
VYxOJiRErnhOZH7y6eSa60x6c0ZNHhSyTvfW2pGo8K3T5U4PWbPjgAdgvJOG2EhMQSuENVWkrqbQ
uHnsnZwhU/OpJB/eoVR6mciYbqNY8DQprW2TVsPkDJeoINcRkbAPVT0qNqglc8EJbRYJWSJEEp33
OrHT5ZaCr7Iiw2Gh8QgdEq+d3Le1LSKDFIRNHZ7TIH3WwjL0Y2b88aK32mmaigLq9iisuLNum5Nj
GbhcVG0/kKsF6Lt0xWS1D9PqNifM6kDhnm8oSE2pntmXf0hLfddGUrwGwTn8+8/P/y80NOm7Llz9
UotK2+arYmnp+nymIZlzU9dLuLYnj75lAt09PnidDxL7EjiLnM9fnn/97yBkUgKYLyGxkBxc7KQt
xERgy6eFVFn7ATBygYbeNgsKneMc6pjVeJ/P1EkyMalBYPvgz+NHVy9AYoO2BphORmu1VPK6IBjm
Kn8LLxxKcdpVOgqttPUJApJHrvlFQr0t/ssXV+NRVD+rq+VRlObNJTYopes+bQDw/pvrFw8vedRR
DeSD0Kn8P+fV7/gekoajMUQm9Al6fb6DjLZWpHY+ZhbNdB5vcFx3Lk73ZKm27AIcs9IGncyds5nQ
66XumBFP3XxW1klOBXksghb0C0NcPG23+Wl7b9LwfSZZtJhEkfmuZsytNp1cEEJ7TDUh7P4ABQSk
SrPPNgmIgrZQlQEVVSWCU94mkAVCkRWVGJh22vKpsA62zYgjHYLqLSqsY6y7VLPmTSdTDQ+2qbUX
Ga2hZ4nJipLh3b4AJ6xhD9KZhTRdDN4jeNZ2uDntnoQObmLVo42jlTVtB9/wpyjDuoVy+Hx0eH6c
UwFoG3sG2qeoDUTlA2mGkMvTDnNLNCH8otAvaQERdQQ0IJkpcVXb45iLYiFSLDgbnv9zfgs3frNN
98qUVv2RS6HhNrv+xNkSHdeO4EmhN3TyBvT/YryQYUkeQu7Z7zhCBLRdQARYbQQZB073jRzWQUK8
d5s8uP/+7v3JPa5yIIpEEDhBjAOfiEcqUzWrCSEpEtGFMQEiLl3mTEACgTyRgXd+Cs7qnX8F8//w
E0TpewIIbdMOSjO6Ys6Fe3ouR2qEcwNff9XhY1Qp/zAHX34726Emjr3FzvXKJUdDVuOzDkUOP3N+
pksNklrnzZOXz/6Zilvr0DeZ/BQtP0ibZbSXW8XC/IjBmci+Sg1Y3zw2DpOIEP+PCyVTczWtwwFA
8snTZ3mzTDoRIHgLgcpCSGbPGzbPUQDF+Iw1ZS57ameMic00FqrpmGACaUTvrMeUQhYchRUUtAN1
PsYSZ03LynZmDClzjG4JvBBKXeY+KBLWsyYIiTDlk9vHX9yA5tT9p/dHj+/9Y05jfdu2efe+f5jA
BzDNZY94uQIQ2ok3oGezq0q8XropRAjIoJIUIzLU/dMK2y4iRFplJjq6rVcDgS+bgYBc55tYal3o
tCytl2SGmbD2BIC1mQsySjoSHC0ZT054a8XfpfP+FjL8A8PTJ2WU6FjqGLQgjF1hjv9j6dnkVhSB
Oj7PH50dXb2LD1GY9NpYbJPWtljA4dTGOzSyvKL1acx1FlW1EP6jIPSCLsDDjSejnMckg7FC7Mvu
1T1uR7qOmZkPVNXA9B7/6C0n5XbfmqgpYuYyaaIk2pXiC1YgYlbSGOgQhMYlMh8miBqWe4+utged
V490Wh30DOdMstBuHjgYSiPmuEchJDEKdl/zNTk4EKGRJKKPz0wU+/43HBUKhJRsZGZ8eKId0lUG
WnKBhNlKBup9jg5yGJtE1Cf9pEFfjDeSu7jp//HGpLs/ZI9hYwEUHsXPGyNInGOKogQSus0qNQlj
XGXV2DZZ+4KYULczWo80FCX2hqshwCAEqhZwkSws0fNw5/XA5LUB0q+CRJVhsTZLMiFaBSGgOYzT
6hZ7agRvX6TadGgP11qWIhRPh/i2CGp9QMsAoCeAPP74thHGBo50+P0eSXWKGY2BWT/Onr6CklQA
DNs8MKV7+0mIsHTUEMVkSTUUtL3kaz7tzI3Crorn4u/hwfOvmx8QmNXCiaD8EaHL7kTX4jwPfNQb
j9SbiLs+yArPFRn3AeGEkpvtrrlpXlchY6DMoqE+DC6I4c61wXqYHVSt0Grnt4rS5qmz7xqA4yWQ
yxTiBBZVRBkCl/9gKcPu0xeGXSrs2qRHo9v0OY917MwBRFfHCsbVnvvNEApHNy46CkPWPm93gNLK
1Ja0PxQbOJacFiRuqaUWqF3bdlMQw8Uil9U6QaXoEGds121Lp7o2LZzmPmh7i8qmwZAnXRO2Npae
aZ/MZ+ll3VCZaZlyWJVZZUq2k6yb6gkuGyuBnUJm5w5IV+O57zONwMXlxxXndEISFEJKOUocMfUC
b+74gjGfON1GzXZdIMOPfwRYr1SHMhU8uDl69O0kG4nk6QSoCq1HHrwQA3WsX0ygiJmQ12YGkPPK
SuPy2UdzGxn86tVqX5SAvChdLV8Qu10EEpD3Fy8/5ymH2DboD0g53I75TS+nOyJkCvXJgDrAhYoT
HUaIdblTqclLmZKS++nPk0c8/Rtvq0BlWxItc5GD4MWBt+++DPOFiSGpdepAcUilBnYHloZWaVCY
Ib8eS7nnSbGcJvC9N/972AvIzEQasxTvqvKKCi/RPWUmLQKstipFS2+oQKWCzG1ha7StXfTW7Wak
XfzKRYEaYYyVEXD3Al7Nn6GA1UfxfWhyx3CekdIV3ecVRn8xkLEBTmB4XOZwpA95MyFHg5gyEC4+
FCXQh5G0ZokgpFQ4zMD+MqfJoa69t7coVUpmn2mR5JIqpM1ffr654mA8WGkBonP7g4RtMNNKpI0t
zn4l1yxg3tKSgZ5JXcWkoMwwxfFVtlWQ2b5Z1G4ykSnXOaKsDybattF+JcT66BmHIP8f9F1kFBCJ
PfLPp5msyLrYoqD6q47IJ5mV6Bz1TY25lBvENY45GlZhEMqtztmn71+ynrX21YuLHCUoiWLMepRE
Dc3BRhrSzxgamigZBGoFVkErAdaMz5kGhcrPR+9Emm4icAVKr6ExSVbmQuwhdNMv8boIM8kqpINP
c4iB/lg2wxD6ks1txzk2zaoRMul1l47xzVPeuJ+DCOXmxhvUa6DDkaBj4rbxbwxwNGntlJorXkqv
QJtbU39KigjlLQJi/wDtqzlb8D1Zu1e3ANQzAKcXhj6Owae9LhriHnQShcNb+FRx+9uTR0fXT/NT
CJRaC5tsE3mpJUk+4OEkCBwQqbcAkExm94gAoFLMN0B3SvGpQX/6FA+zXI7Hu4xaGtgz3R0QmCat
H+tJ1dJdgOh8Pqmpvbn1RnehxIOLo0dnP6cr9i+wLaCxn91/G6XVxmoCdhElQYCzmNR5hIJ6adnF
BMqd1/YP5Y7lKXpm0cFl+VyZjw5pEJDXGbTSlxq730//xmnym8ujq0teBy/FgfQjiz4vw3PP9uj0
1zj32YfwA3dlk7Xn6o15KrVMSUXVV/9++jVfxsxDn2icVHsC0VY18O8ClVbSgOv/enjtc/uqVAFC
nzmGECmCZvOQn1Tuqz/bAqTy4N2l69FXYlOqtP/0MId2pRKSWuND98FSXRXaHQUUYKVJ7naYkE51
kYaZ2FlAUlyQBfGhop1FFCYZBuzetwlCFWk/ffrHt/MsH6GFkPHU60L637Ub/K0LCusSYjUrIBV4
zJZBj0VhYhoY8MvJ+cf86IcBMhBgZ5AZIV4LlM9YcI/Kuga2k5QRMSPph6Pbi5/TnnSJmhQSHTaC
9RGhtWTkrWcIHeBT99FulB7O3foMvnnQqH9hauoa+TsFzGQzLz5+iZd/wNnXLmu9V6UNixcla179
tzwhyNoIYOhCi6KBA+lSEhN9wXtSkmCLn8Up9wSnP/bHEowEVmQgvFfZvdidjy/J8NB15VYGd7sE
hLC6YlVGxYR0IEn7twFoQ4ObflY9CclMVwzLjW6np1XpwO1Y1TCFtKrF9owmLwqFU8e+uGMW+C+O
vdGjWKVMKBx7Gb9Np5zAxZl8+QPlqeXIFhjOY4fsbv+OnWYMIXrnIYcnp3CbB1Vvzo+ePTsZUmwe
dvZ+GyFQMv2lYtOvvuFnOQRPOZMKAt3pty48EZ6Iq0fydNbdG6bI5z//8eTz/2frzJrzuJF0/YsU
QclaqFvKki233du4Z0a+Udh9wtROW5QlW7/+PO/7IPEV3RNRBIFEIjckEkvVV9XnqusjXZ6A7WxN
Jpp060L/CrSjgYch68OZ9UEW/5gpM3Fj1O43gpVtGbIoGgAzR0RQZCw5ufLOLN6cBRrAWRYeG0kS
SDZGDBWcW2SZk7+6f/UVhbWwDYCl71pYBiw3vZo8CM6EWYT1XE1KVG2RZ/OxYWTO3j2++usx9rQ7
4wDpwnnwgc7vCIgTzI6/PkwJPDjodTjVRklYp6AYgean//RqjrEmdnfRiw+sYLhEzlE+NqndBKEd
F/lIzDElRqZMgQttA11f62Hcb5sA3j1zdIb6zj5gBIXrTys6qO97zjStgcZKkK2j56SfuqQPH53/
DBGZkNJ8eh3sEFubTf4LOKbUc22XyIv8bDIrHaMkbV//3ie8pUIKKy5akh8P3pQLE3ULZhF6cx9+
/ltBWzLA5DPFNXbW75zZ/RLLSbs5NgQTfA3EgHl23Kft10Pk3EXpa/Co4gLNy4bkTy8qhh/dogQz
gx4Fo94L8xwzFPUNMoaWNYUCxfMMVAQ/MitidwrFZ3csTCYT4T8//pq7jRQzU9KeNqa0lBxYEJUQ
maA2mAMhT+PDyLB+xg4Yu6XYRxFcOobc8VXnZ11XsQKnIr936hNLpCym2N5TC0NSrv5gkP/7PfJ5
UeV6G6sSoou28EzhtJz1cUYVU5/rZycBYxdKWJxYp4mBYIx2w++xxjLRTJfRchYV5lOcD9EsM9Ro
cGNcoTPGW8tMSq530S980AEJoogikfGSxdLo7de3Hz75fJGAXXFIa/bX1z3JpyicNan3WOf0iNGD
Ho1EN7/Fu59StC3cSlCupLlO87+ALdj9D1++5O2ulNEFRead8d6w8WR6dhNQicJ5wuRIHLab6I0M
D719A8DO1Vm372gzb8BVuNlbhELdTxHxUUr3apVo0fVyMgfnlinAIp8qq7rSkeb5KAtFm6RIuaVN
ndWOJPJxlkzvmF0n0q3W3XEGsEJ0famnbhmOJq/n4LlYgAao5dBfixd6GVbTY/N/qVfhlnptCoMa
HyrSkqjGZdFVH7UU+6Vf9yaCujVYgOq5dofpsF520GMaKoCEmI26Q3GpvlaNsMuOqltxxzTDfrZW
Z/N5CppXeEYnpnfq6fyPiTXIWpUdJ3PNAP+jPRRHq4TqN5d8FnopCxRBSNeY5AkbJEBcJdwpmbfv
v3z+X1S665dHiIYc/2MtgfUUHADgxsJH8iGy4PKfRysMLAnnoOktPSXtoD377fXF+ZscXaI46wDV
jyW68MS/OrJneLdhQ2DY5KkvLGdaWS4v+YnCL08iZ/sHjtF/d1F6HV+wW9Fw/QAIfRqFr3mxCBbJ
+5+ZQD7nUZxX/dpkJyG1lE/HGzy4tr/Uj3/nDSVPdKzTSYzUad/GyJCWeq0Cxp6RMl4Yeo2jTSo6
tfYd1eDQpr5GxkuKrUnnrJ20t0fWdwtpicnkm/QgQOg15oIAp1yHA+v3149uv3sK/tazAtLo9ATS
f7xPuQbFkzizQHAysUAPFhgGFPEsLn4Q6LlGf8KaH7mCv3692l8064AA91XMs+vv8+tWFH34MU4N
wU/PX30PjzxvRJy2i2tQSpoOqf1KerspFkPtZwGRAWVHoT/ZHkz8ocghOIYfAqmYJ1mFYaqVaahb
LabjLvPBm13foASJtLnqgj30ZkK1e9OyAapo8tsE0lb4YrApRrs0i2fFrUDD+4q+nvjYDdcqQlJN
B3PxZaRtj5ihXrrF068ow2UayojSYrxYtnpwWnsorOFxAscT53YegYP8YUJpQ1iHO6N+67BMU75I
8er5lw//GtliD/9HJi8tV4vTDCewcQeSyiyrqk5oZJBCpmQtk9ZM5dimh/liNyQj91NaGcIRJh37
IwglpxE9lxZAJtpt0U8tly8DsMFqbIQn3DMwuDomzTKcyGR8/vGEt14k09dlMFfdPf/6ihcgXf7+
4m/5nx8JhNGtD/mnha4Tgbjw7ISCjojCKAEG6fU73tEblRh9iaeJaMl+zPpomTQe0SPLKqZVJmsJ
gWd9JeVIMNuBohronGAMXvEGItObDFgtBS2XWZEYmarFMQYUZo2pE+T6eQRRC4WMXdjMS/uRarka
D/KVCRrhXWb27PKOmsja8EH9qFknMBMl6wrLzCMs2AS0tOm1qf9ydvHFg4uNjNhQiNjKjGzt8utn
9+5dcCyG6IAUDFl+uPyhYpBEwXadjnN9793fOwgj3M0hsrp8miwbIR3EoUJalvBpdphhgfWAAzbq
MseJndQFTk6oXAMAMuNKQbyV9/wpHXpjPgYg+ZU22s18haZ1SerWb7lie0royr2d/tQ2Tq8CCl7Z
350/evGjZTvaOYu6jWQGOGPo+tt5W0RnMZp4MceRyUfu2Tn7mgVmuFv8nL2/wM5mOzemSfYP3yly
dWvO3hq4b29I+vv37Mv3L7uZdueHJunC7nRdezs65hz9t9dfvv0hPdmrnZGemUUHvckAnfQ0q6Me
ZFXy0K1aQzuYN0WhfriUEhfS0pKUfGp8q834SNnXx/ZkmLCAHB2ZMzytfNApesllP5HujlBAUi77
iAxcQSAlX8E+3H566xtl2Wm+e797ZfXHa05unvEeDezMS1cwtWch7Z/+uh68eYWGVek933jxsTff
4IhbRc5u8TUhQCCuZxSMPIJ4KTCUKfoODyiuV1i1v+11rLnFtcm8/YWSrdcL1ChEuKZkvGhLBpci
RWhOb0gpeozj7VJefMfL8n67lQ9GfM67FzZPW9cOm9t6exA4kIw1z35AamUkBQ4Fr4iQ5Z3vgjKF
DhlHiPqQdhiJiKFaEgNUbNZ7YlRvfJR89jq3UtL0+nnfpUIDinfv8iOCmngj27CowkqR7Kfzn3IL
U/QyzXKUiiKcX7IJXsLYjvQgSbODTItcuV24cQFEmqX8evsVtV5KNUR4U1WZkqT6j7t5+ZIapXz+
E1dakPlwvl68QUVAX/CW5fffvX74/ILSUqB38Khfprm8w6QuAsDFo4JwP7CfL/zty7dvngSlfzyl
/eLxXrSf3eLlyFRFkHp0APDCOFxSI+WiKH3bih0Zy9TahYNEtoyZqQeLshqTn/urHVCNQw6pCUmW
vv39+lvaFghdxt7Z/efrDUDnD5qT3W7W0SnsOEaBCNyZWrB7Yhg4qAsKAupfP2f/WmOQqq1NUQLC
5AES2/JeoBdvLj7e+4vh4fVDvhXGnXn2MMG5ZKH1zB/X2aqbm8/dpQPgrX/BWj/WJCsSma3ymn8J
q+9evGNd8G9WBIT1bIZ65JgQn30ORAi0pInChR0zObqgnKk96zXmbW87BrN3xsnQNikoyoTi65ce
MUzO+WwqD5gCQcxZ7sjO1UVDfKpLHlkRn4C/dVVTGNAIQllF+guhEk1xNnhQkANplgRrejv/8eW/
OMoLzywFwCql9QKOcF7bMbKQTuPePwYr5KaF0tZ+aQOVrjBSX7Lr9+KuXXKWsU5yOMPZxzg5vUCs
w83ZcOgBhqxkQso668NfPv/yONkb+9EUECLCrW7J0YULMKTHTtQCIUO6MxQ7u4IS0TXw2adX9dws
HOOc6V4mYB9OkAzwTQMvdpiSxrW7MKYWTPM6L6wUhCoyACVCXshOfSYljpOdBjrgOnUA/ZYGqAn1
fKYsNmfFTEmL1/h7JdM+vU4/cHW5vfaSRaYr0kuBNyuaAPKYnqa1+YbdeszvmQI7Ua4/SaqHJXaj
uw5I3OhAuHOPDJAL1Z0JZ8+rmrFIGu3q/2ZGE8lGhr1VFHd5LBZySC4SNYBCNw01ThXyz01a2Vw/
u3jw+Scacp/kn+c/3nvy+fIvcVEPy7Me74dFe14UrboJ0NQjxhJzkQv3JRH9Q53p6Y2l9Dg0k+AK
+hAo+qqOWv8k6X8w8QCyIlGk2S4OFv+p4dp+mQ/w8tovp8LSgpeTCVP5bIMhGgaN5HoyxU71UrYN
q4qFxaDYR6V68gT/6qQYTmy2MF+Km/lBJpAUgUzy8zSWY/hPtRTLrazkDijC37RfkRxhN4j7YFbU
ZMgzFAcPm4VOXjSrqVux4kK7Sbnevv/67RePEmrSmDU8fQ0D+5+WKbJ5UjI57xQpswShTDWFUM+c
p5hqNHUqZfryxZd//C/4GE+ABiWdndW7+09+uWBxCRIpC4XPLFhdq5JmdduVrhnz0pMScQe588Vf
BFuOCafm+p9fjtWtaESmJVrqGHvByu6g74QF6cQ+zLLKzVti+6Y3ZMCVALsWT71fveJNeX0r3Fqk
Kh8pl17pWlFInamExSNOPcwCUH3WqnLeqDqLzKxnxwtXTmq08iqZmC8vF7zz5O3t9a7UtASV6n+/
xmWwQUskZEGVTNY+imrZVJFqMyotUbPzEgO+IdRSrKSb0AHwZ93BGa3Awqw2Io/i1UTKUWLbcFrE
DmAOyxrg/e9fvvknbdKAf0e5qgZ2/vHli7TxKg+IrKUvOSOQdGkO2vXvrx5nwY22ix1LW3PUysV0
JAZ8cDTraACBg2UAZ43MP6lcPb17/hQlKzj/qSh22IK3NBqEAyH0yWw4IyyuBL7SyrvCkNDJ3RjA
cF/gcVFceworlMo81SNLXQmo1cc0BGLxJebsPyRN+ssFA92WYEmybTSkgNECDLqh4WYzG+TBlApQ
L4pmKqJIpBFn4McW188u2am0Dk5gNDttkWlGSmmQgLLTOF7ra1fBhsWNQiYbFVsJlTgbwPWu7mFG
TFVCMwVXoItf+DJOYxc3Rx78JC0jcuupKzKgmqp7qwJPuR3MbU0tlKQxjDZFKock/20wQlLCrwD/
8uDLW7G0yBvPItw0MjTvni37ksfEOzqzwWIsu81iHoJUkGdpqjArLTDGXnOZ4OmZAPvY6xdfvXn9
Da6TGfHy/k/QEpG5CeqBaOEP34EycriE6KS5lq5dUziBOn3LYPE+e/Pb/zJTgpv5MouzrrH7PxCO
z32ZCwVyRRrMLP142CKNgu8y1JSlXMCI2lM+dyssNBcqa1w2Ibl3vr4jso9awUn+P19qs1epLo9n
QwLXApBFAboIvHX3q6xsgSj9CJXHbtbxcHdeJ9HbbKugIUYh9UYX6tcZYZb7uS0HEJWWiViuxg4n
osFPqXLUwACGqk0xPBZi7XJGNGJJ7msfIeiqNimr/9mN0TeHU2UqVdI0iEUPnZzbW3JLEZRn2Bzj
QmLv9oA8/+3bX/uDXJ5u61N5MX62DMNUSkm757ToFkEgHXDcMMziXnlAsRbFRypJQK6AhbdKDINp
cfnimz6BAgKNAW/TLqPee3vxrq9g69LeDoot6QgKDAlS7Dpjg2zG+yxMrSRumAEOwtXTK15lldhK
YV8WSbkSIw3upgvEJE84yKjeragnbwQnc72+nkAWHldPJWesAEZx3sWeEDuzxNTwf1+LCy1wlLab
5NNnzqnuJ6YaE6iv9kYLsgQCUsFZYzaK3L//9UtuVXNLBVMnVODZy4a15Bx1U8tFDdfarbUnxuMd
1rgYvhNfW/dC6kh41PQ2DrgdJr3aEQEk1yGOrIHaIYPAqXrW553oL9ogZ7zCoWNke/3y4uzW/uUD
RsBiDat7FhXW9QzZLjaoi12KTArNdUUrWa1BjxAQBLSRKdLWfgboRRGapFy3fv5wpQjps8Vnvz5l
d+iaq/f9BxCv6y2nzU9Yrc6GupPF+U8qpgByNMUbyZCeNh7uPRDn1s+RBVm7qq4zr0NNFmGAaUg6
tun/84vXb3NMrYKmMwoQQXUBKw4ZpBXLRrtYy8MGMGkflEAKUTeVtdYC2sEEHPuQtjHZtfjZzGxO
CqRosKvYst14p2Gz5aEReTAiUCxuSfDLOxdcAGttarR6+7kholXgVkz+2+yASDbrksMqwPxyV6NT
exW47uVMvYsAzeOU2ePz7/TcZgxBLWxX24SQClNJR9zrKLaSERXJDiqH0EAWUZpAd5GjbutGRob1
Z+5DvX/C7+5X/LKGtPZReEoZpfzL7OaoZhD1jDfhpEPbDNrdevSCjx8V5uBrQN+h/OWX5ae+JwXh
j8BbTL1u+QlQylbjFj21cRDvlMgzp0Oxs/M4luYEr5KYUlUsS1lezXRLjdPTp+/ePrrz7p/Xzw4U
QaceXtDNQSLyyCT0Gsfkk2Kf9VFvmt1/+vzW04TbvQSDsBEyApMNmwpMigQ8axBDzsNuBloib+Vx
4dQQvoiUFC0tqlaU3w8Grz5DYmQirbvxnwvst789+vWL/1fwJINGmSzNT7YsM3moIIMA3l0ARYbR
6IBXa19HT9qBsyRkSDD/GCzlIluYctXX4Tz/6+Y6xMkt3JJDD8S6qm5R/eLzEpQ4EsYOPD+wHvSc
BefR1JUSBN1gG3mexIqFc7i7PGh0KjhJ4Pw3e4BuWE0B8Q3wk5QxnM3rSxoIIJJjI2S2lnyKOZoe
EWJCv/Cilkt1wgk2JMhyNcKv4Sc8HWq88bgxYyAhju+ZeewaJZaU9UzFDZCNQh9BU6D29gbsFkHf
i4ASiLjLaDXf0qAaUrGmf3rvkl3pWg6Bg1TrZg8FZSc1BtQxSLzAJINiZDpp2CCaTmCCz5I6vahE
VJIx/fTq7jdQx44f/3h8z1kCavUr/jdLIo+d6WIP1gKgNKFZufRVJz5aAtw+7GeCdGFO+Kj1fjwZ
cOK+5K4T9EsSBoBJkf399/wXQDVoXsO6zQFttrmPygxGC26qf8cm2Vb1DMdNSYhfwF3eKn4H7vIR
nZSirMYqU1pTz0bHEOJeO2tNAXyrSvpARQTs3+UBrCoc/11rhAptTafZWBto75laCyVtbLFmFLBs
Ch25kYkb1BccRFBEhJmQthKgl+cSuov6wAxejE+98tCaWkpqS4pTlQZ4/N+VjFYegWAhyTI/Y33m
R3G8ySCZ6wzJoPA2vst/P/wrDwUCSrDteIpjtxh1ANNIX089he3k56/u8v5kIGeI4aIbqjFEupos
RpMjsOC0w+tYDS05VY/aEDTw02QCKePfELADwdQgC0K1RMNm879CT5ANTi++Vf3UBkFo4EhmqVd+
fxq+3BbQ0uBRTxtVPkwubKi2Nmqmd4yXUeqoIbHCpTeoZBhvLG+TiRu+uPfkXZZBjBatswmTWSut
RgWkXN++q3FFg0DRdiOtTRHJcQBiICnA7WTrUJzxC9NxzeD3ZJCMAisRqZQHMSRXswGBAJR0xhHe
N9ymMZZEBtKYfsZIBsrpma0SIJHlEMeAwgBzOfBqWsQchpWoZXAHHtMdEKxZVP599lvwZiyvXuKx
lBUrAZSH0RQoGbqMyxog05YspL2qNcmMSuqsLjI4SyJYe22EQRuBwW0WuNTIYDpGAjY7mXGmoEzb
XfDl/C7V/7i8rNPX4B0oJLOXTh/sgy7auQJZvRJSz8DgPylOlHy7DlcKE0d/l5+RBYZICB4ik1Fa
tFOjiD0zCqajaKphyXsv7D3vT6euT6ntT7PlBlS/y+cTbH3yCxhPF3KLigxNSYN147k2blTlXpXP
tfUF5zwo5tOItz9d3L51AQPbJc3Di7vkA2am8xCjLX3EjLxvGF5fhfVtPLKC0nxRCpJ9mmzoOxvn
+Tb0QVjqSTfXtO+DeGH8w4t/3fuQt7JTmI+rgr/5K06/sWoMefvk9fk3qrTuIM73hqS7n5XrTT07
QOu7PIjp6QfaSkSrangYU0wvjw8kqMRBjMR9xjnnf4fV2Y7KHeiW5lcGPaeBFq7dn8GZro1J7t6T
DW3cnBzpHA3SppTqqZkOyhBoiQHNtHT++DrOuqrr7PXk4NwcNLoxcJy5s1fJ3EikCWhn5IkYDqMb
EkCQK6jhvoQtc8pWAi0DSis7bTqmuu/tsxtthp0PO2Fpdy9XGhKYLA06Q48mjlBH7tpZ5nmnoLuv
ZFhTjiv0NSHgn3XsAmnYdSYADOB/Xr76lhE84bgoK4o1QLVuAxrnJnCBuyvoyP4MA3NoodglYQbR
Y5Fas4AxoVBn5iCm3BS5yOCFaAgw55PGqhPhsZTExyPzW8E02EuY0FukgS+6pa6ba0Kw9qMyECy1
yKsDzH4mhKXdf9aWOmJB2no1IFV2GVAlgmmWfxwJMK24nsoMSYnoe3a+NtypnEnXZQPdAISUobwP
0gyvpgQLR7bh1fhjwPBLbw1WfnqtQZWxnwAywTRxJ092C0MAyOYOK1zb6QoQ7vvI6Ozl80dd6VEX
BU6ToQ4G2BocpnfbLrlJCdb4mgqxTgGLFgWfVkAgguAlPXckJUDyx//yNAb/gdYhu4QSvShkSxHi
N5dC9AJ14ByQu/UHlP7rT0cSBNttZDLsqdh9aybVRaoL26kVJD/RSyM6v0k8I+0fvHr05u5TPSuw
fa29ZfFIWK+HQ595q1/thTMCkkdsTbVuV4y2jEX2xwz8Wy+fPlzzNLM1+pMOEtmH/3hw9VdNMt3T
dQ0okKaHzZCSB6MntmS9cDIyzHikTDC4CxD87IbD6WB9iGQ72EZwLoz7xdkAk4Wx3UIaxtUSA7ra
MFUR2Crl5YfH2fyfnG6BO0SU1RQOZEw/8wVS6ICqS9E8y8h6n8YAQu3ts+8+3z4ZQuT2LpVdAMYw
a7drE8UruFRpU7I04Mr9Y/5Ro57an2Ju3UjAatFJ31x8ce8vwpZ/U6izD9B7SFpME42EwrjLg2o+
yptb1K0F2I3ZHHYRLeerGbkrxG0NvlvU69OHu4/jw9zVnpvJtx/+/f27v4c/S8V7z/MDn7TwsUw6
Db+N9xrsZx4EyRFDSj5O2kVndltoTgGCtaXW0Ro7tcMpkiGtN0IpTwhugouskx4FCJKCrVm6yoDv
WmLQzKkkt5zntUB95wkzbN+6kbvUvag+Zli05AbXep8Sx66UgPnGGhY7ex6BvvPIzTcC2dhG5qV4
48fphzURZCLpzEQIjhakQMhwqTgQ1+4xKSoDJV1BosbVFFpDz50zRS2xWIxhZIoGw1m2Sft06/Wz
+brM6sqEMERAkNMzugqSLls7UrsEeZAAsKm9SpGLqj9lwPECzQsEhjKpe7X1kdg85gaMAQfXOdYC
cORB+7V8AVqZ+A9LL5Cvn73571d06K39y93AHp/zlGEnY1DEDRucOlSSZWiPuZOPHDwxDyo523Tk
bfWpKXv+N0KAMyZa5wC2pcHKpDNB7VEcIcAK6o4YiJAqN+od7TYWDR67VZmtmDK8EwVBaFHc3eKm
8AckKgheciR2wOjXB/+687eEGovrZw6OcOiRkWp5Rbwcs+xTJSiBgSetyHD9bPu5ng9v/YwZ2aM0
fA6KqkhKl2QCTERba6ve6w7yInv2kLfp8CQ/j87wIM/hpTrkDQf+zJ9HJRiaQHw4Im85yCjrax8Y
HdRRdOyQHjMwohh2S/zInvkfkAuGk5L5ZYjW0YqogDpqZGanqIYDu/TD9d0bkrqpk/A6a5EitMar
NlmIQBA6QEjNOzOSN7N+OEWBeZnUBaFF88Czk+3icb98B4pYdO0HyFnGacl0jqGrUPL6+lUmFYCk
GJXff8IZfNKK672FZsHoVKttdENuQICZ3mWdFiNrVJf8a6FW25Msm7udmBV6xFjLNv5/uvf5ZyWt
mJCOcI2NEFj9WEqI2P1XicPoEIe3l4KT6n3oRXsfp1l7o+6QqL4ZWE9SI7AyX3LI882iFtcpcySn
LfKFwfFdPZ2dtwOhCFeMdAi0vOaSg1xwot4EM+j86YKVol59+vrqX4n+TjQ1tWZDimClA7b1G/sp
KhsZtThtxJAfEOOOujUyoYMgE1uUuKWI1/lrpzQiv9PTHR6UpMIGKmx6CmaUuVYZRC5dq08W0Jha
SZDBqDBx7al4VqX5gnIfNy1+exvMHI3xT61JMZAqLjtkUpysFtmeFWvs24KpC64GjslTskVeyycN
ZAGBPG6YExrqKZBSAXrb2DmkcpYEWFKWToIE7uCarcbYrtNSpzWUTLTJDqP/p0C5syvl3meBFaD1
UKEFuGBl83+CANeO4NCM2vYH/MmSOvYTwYGjVuTvOabWOHhhXCtKR+81SleIXR47Fqxdl4G2rTTE
68t7/9ySKpHmwKX+r9URzDTo1d0Lnu4Zp6zhaT57PWwdF6/sKLncHW1SqFqkZmbKRW9WJvhWLKGL
XUed3JHn3/ZLeZZysj2ipQRzUkxoPlU9XGMosyDFIKaSnLU5WCWUmQ1198xG3guEbYar82+fBnss
UJ0pHZwOaTRrHld5+fTOg6drcYA/oW3S97w5p6dSM/PUv9LdET93U2cALZdm2qYGKboknnUx5SWb
q9Muh5UuIlVGCZD2xG0dkulvCOPFApxZnhRX6jLftbivi1oTvoYsZ6f8tVIX7nJfA9cj22kTNfXE
9JK34Rlx2+mRYILdclideYIAkvOsrD26hwONHKrLk7qrD3HvymP+klU74HOv4GAgzKSlkq4xAi9K
DMxPHx+fP4Xppy/ZWF/e+vru3yF592+XD76OAbvi167gTnvY2O2LmYXti1TTITpwKCcW05Tskg8I
Bgi1m74V2aLQPI0KRv1gHSHrmTOPgtvd1i98EffVOgcFtq4swzRy+1FKIVDwSg8CaI+tKVTIr5F5
OIKFDvBM3lEyWtlQ3W+8twFF0JMUKjz85rsPqhDcVQUuShK7OOn+iW6ZaV4ZOdeshXBsNRMnFfon
Ml39enG1WMgIGFfYTWqm5CUcQRmJ+CvyHs6hgCNatD25qUdV2ojUnh6DHHnJ5abPIRFtfB6kHbhE
rEM43rYiVh1TmoYByLwvJJLvTfFIiDSyXczrEltH2kfH8UmKqgYyOKmtm+8iEMX3FtzGN2NvxGBE
rbpJP+25Vo1xk2mvAPUYaId8346hW4yLAo6uWQuoM62BTatFY0mkoKTRxY2RjpIWo1bZAxgqIw5l
1V0jeMRLw0YGSSXIZLD6kFgnypktAXPhfqaEepYHtAVSedf2Szr0SdCYIb99+NYtAxWAMF3dbZMy
QIIYyswOCKqRSRsc46TtIoYc0ko/asUswc6PaznQYWvnsQ5bu/7ywL1ejmH6dYw5z6EfyJ7ez4zh
db/tdWQgfuqQOuqrjz8/vPvwf+58uuDhLKrDtFMz+TXzIBpKcGlpKhAcpMTBWfZosMrcBDJhF0XC
MJ5AlksWySzAhlGzLzmtewuxbRcgMFQKUgwNdnoi4nYNRlkr1sSpdYSWLlhShxQs98iceRkYgk9Q
BXWWaDbc66OZbs5f/uU8va5HaCJTXYAq1w4UuciT4lnVPDSjvuKuGVAdSdEODRDh8vpWDp8EHfwV
GLXRuyMds5w2d1ZEw9aZygc84KtTJUpFUCOOeqb5NKRmwMDStJ661oc673RypJ3O3TTI6CkIrJ3U
y6bXJwegKZdMkjEEHniGZOdq04kzvILg8R+/PAmf9B3/04MldvUVC13DVtuGQhVbC3Q0r6NWijRs
K313aEjPrTr1B1SyRRrQ2izOBBuXh550RKwTHohUBaMm2GTETqhViPDTgalBkje/fvXFZbetp+/H
lgh9tH+bAK/OyX0gWZW2bgfmWoKaFddT9WcBT1XUKkiEi8jeUj+NaRBq/1OFpxveixp3gsNpO3F2
no0hQwJRHN8hHhtso+VmpsKvNNVkdebVmbOHRITlNYyK8RSQq0VqupWaEROmjV/oVRs2ocAFJW1I
BgJqTubq6tFVnmTn2rzJx5crMkDlE6EGSQ0y+4ABX8Her5KfbUr4tcOqezt+iRCTkvVAAxwP3En3
1TP/lTAn8AY/bhXlS39cG4kMRaYOIf0JG4CEP7+m03/sJJg7THMjgI2FT0D051WxbX9+RQraac9F
BUvc2GneLCxq5O7SV13ink4DHWNLQft5RomGrQHMhmq2yV3mz7pNn5zxbMnDszA+OJr5zLs6Gmnj
J/+pCix3bHG/QzV8y9T+U4o1GCUnaIXMMluh8Mh5rUN8x7HeUnekN5mrpA2b7cT44WqSJyMzUzTO
IldCZ2e+jU5rQ2ccOr5dx47QMyryzhac3NeuqSw0cq5JwTIsariT7BC4unPv2xDzqFl9slhSAIep
1pLOms58eZ6NKlBkSVhfdiPfIVsYYAh3TPO/SJU/Df9jWJ0WgkE0PJcURSG7GUXohdQyyTpIxlQI
u9YMPTvcfXD6iENc9T8OxKEIEHK66vjg5liADGECmN6EFVMcaU1dhUc7+zoaYULlEemm1nBdcxM4
GD4dtUzbQaCHN6ZGroYW2nAhgRntSj4G6SkKIefdf704W4uwY7t1Al169148eXV2AdsQmz5zOEzn
wAOip9RdO00EoesK7tpiWUGfoSEZUKhDMTEwVRw/HlYQx0mfP/4DPE2q0atJhYKNnOpAy/WBQCz1
6fqJFtHBUEVK3FsvYKGQyesYeunnmcuwJwKaSna6b9hTfvjHl7fO8iJjRSEYQp6UK9TvMGMFcP/7
fszNqEgKBdiCYTRPL7Tf0oeHDowSvcJxTqXtlDiGZoohGxWwH/namf+WzKzBBxtq68cSDPG5JYQw
5E/jAAxDObeFY6XTzx+pAZm0M1pev+M0JryWhok6yc083FKs665XYhq46SfxnCIJd//XzWqkoz9r
19T3uzkncSGgUPI65ofvcS4xCI0HH1ZpNA+FjqWdYQS0A6LhOoMju3v9tNaeQy5Ygih6mnatcQDo
0fRkesmDUvDpRsqkBFOLfwI+eP6Yp0S6caBj7dt5ywalnmKTkPWxljzCCUVacKFEniCeSW4TICNJ
W47/FN0KMejYykcJ9Vy9Z7TzS4mXrKsjeSdS2pAPVhhy9ViYtkvdhrIMdFDiy/d/SoEma3OXc+xU
YRb4LMS4O0DsFkLLy2UZ++LHhC2j0SzpkJCqtDfKUwDEoqi3RXbnuc+FMPUxd2MSecMIEOGwEDJ9
GdlWz5IVL3IUrw4dV/JdzogxA5uMWGnUGUqOpGv+xWyzeh5HpBH15z/euf3k7ToPVNlihl5CXZkf
xItxJ1xmRwnCLiNbQwEAX8ClEQdD4SAA26Q8FNO5c48IB4gzBjjy1quxLx2DseyeuSmQ/pw9M+jp
yZ53gCXtcSF6FxhcyaT3InOX8BGqXRxS9/92//ZprUYDXbXeXRvEmrSjBoEgRVPya/5EujjzOoxZ
u2UYqUfbIxTieli9lYlgeCHHbAQTZdtW3kJKJNQy7CN1DfQnwKfv8/YFlmfRD7Xqv8mPU9BwmvR/
JrMDQI8C6er8MRvb1LRBHExvSC7vJHuWTHxEnGS99bTf94Z+hHCqudLFTfVdiWZSLJBi8p++u+Dl
FPW5RlWbAl5YYck18RzoZJcHlRUYchtXLJ4gCZHuzOeL259fRZsSa8USgBZDodJQVqrSpyTJs184
ezuipmae8pVTx+29z99+77Z2pmVXCeWRXihxZ5hVEGGxmVYUjQP9uPUSOHxUexuLzaDRoTYjH5vb
ZbpAi/pIOg/+LjIQwc8Z96NOTI1c1LC34/KrDhT7pU3EzvS524lp0YbZ4s3SZde2GeBFkq+ClUae
9T9cvtWWXxrkhbY/+OQtW0++OufPAPjZAcBrHtxno9nfKQinxW+/fvUPvwhMIdvQHm+S4YKpKeJs
hdySVorARiJk3Bdw8qMsWRXEWmRM16IlDjDb0uTjHHTQp0+PX+d4Ns7ezkyHdJQGI0dL427pzXao
UJScK81Dy4i1Bzj13NLhxo6IDDxxKjC69Yuo3YGjhXrzzsB7+SQiJRCwCHkNZAZvbIfHHF98r37g
Vn9KacMHylyiqSRQM9xpWIOjDznic138K1sorYMlPVblkXdlbqJP0FSfPd2jeYJvF/QJO9mhapNM
98ApnHXpABoZLozbMJuFhDvgxuIyWOPCIdheuF6xBr5UJk18WGPVYiEkMTKrVXN/PhcHil4O5Dag
xH9VTyZ74ifcf8I6S4oaC/mpIu0HE6gJCad9DJTTMcWim9bD+DHfCL0m9h30Sye/aMYaTlJYYQxy
WLo5I5nSBjsOHrY77e7bkpqYslNkzpsh2FdX8LRVHyD04eesFXkGqpAmoHLN8tKHqUTNT3D6gyGf
xycVd6euPvMQIxQpkK4HrvKIdEr8TqqvXidP5uZvlygFRMhIEGGRwLu4n3Hu3fdl5/dPsiXTX0P5
TBeEEI7U3wtERAukYCxJ+xAYEC6a56oUZOAGsFzJesmbfFkjBg+Ix2gvkoGiDGssWNBjqEo9ZiDz
8Nbjz4/NklJZS06WMtl5c0h7gjJUChULIqBRB5gUbkOFGt7//vFhlCBPSgvrUf/250cPfu4v1Lrk
ypLH8YcLxFvv/5SHqMlZ/lNalwEGL1AiZ5+nBtITMv6nwS/fdS9iqU1ETt2M+IUKx9vzamXIDX3R
EAZaecTScmvzuOkSkQY4uVKAAe6JQ4uuEx0IHR/ECtBd80HdtSX1mgBlePTUV2Ne/dE3XwFKfHn+
8NHaidE2GIlPEPh09u5j7Hf+iW8UPTi/zZME3DnkHJFX6Lo5+XdWiUSFrnDfMDRcebowTKFf9/j4
fUX99/kbuiMmyoePWP6d0yKksjvJh3bMWwcQjAa+HTYNNrDbNV0TXzx4nXUD7ZKyauflR9eHCYiZ
+bpSSihcY7TXbN7dD6EDpBN6UBYyRqnGPeAf3/8XL7AFTGjNBBhUgzC5FSkbdxscU9uJkEwxCX0v
L7++s+QRZNWsjpV9NuIwAkllrLGYtHuB9aJiVBhiMtzWC7izdprT5HnMIQRhgAyrtItcqUvAXjgb
UD3CrpoPdlBLnpZKMIBg5PtCll3SQawBP/+1nYuI5qd5Ji3y25hQML/apN6VyawT5W0K6rx8e1E4
/PTLXpz1eP4zFZevuJ2bQqcTaBhtGoJG/LSxY4u5rTXKrx5b+x6w7Ui6iWb4f3rCc0LHJdUTEn7/
5v3np85TZ2wJj0/rEfyoMCXcUWe4ff+yb2vc0dJMgyrBcKPlawlwMYranuoHf3xvuBWVuAkDQjuY
XA3WE7HlJj2QIEG6ftRLa8IvLRB6z7LMr0CiXB+wzg2UnjO6ipvFGf9ZfZLmy/UgcM25gX1vJ2j7
9rkulx7AjVjYubxbK5nbv37zRdarru6W99SHNoXpPSjQE6R2zI2DaPQgAKCKqZoBNNPJjhIXKMJi
9suv+AZD42+iSrf0VFady9d8nly5touRARJ16jk3lp2cuRILux3t+EAfAbRYCytbz5MkGVJjnpBs
7a9f3b//94Dr1YI3P4DLU2NKTYFDAo5hw6dmnNUbwjheQqw2VGzJxPx0bL6r47I8/fqDXV14luBZ
nGf3hTKmWZbT7TAahrIlRUzSxaL2oWm/B856yPU/GUkfP9VsFfDe80MKmMLm/Ecc1A1Xlzf55Ahj
pEshfxAO8du3n7zhkyJgstwReS+DugAS3HZkaUGaHV1FgzOU1B7+ZGoA+Psx3rFIK+aOJAUQQDfN
OPjr+fv1fUJNhiBguTPko7lsDmFDC3ZJfrm4gw8Ywrz+5XW++9OftTOMuQCSAnvzw4fX0YusCn7O
UpJL/P5wVMxjqzToT/7IcGkwMrDrR9XT4lBv0206M/lar01gdcUKG3VeP7/7F3TQhOx9yUMShfp1
YdoBkN9CVldwti1EIgWyqFJNO0FpN5cdwAipqdsRJB4OYGTyuuRyRj/zhcNvb9QVPfTBMx1DDBkH
wo7vFGcEBWVGCXOJ0ep6zW1WdmDPfBXkTI8F8u3aDAGnyQXBoYuTSDBP/4Zfh/3MmMpZftYxVh/z
kGdJp3Kmt9LeJ0NzQJsemZMCiKx7DcRnKzAfMK/u0cmKj1DYccVgb5LDLaIeJZs86ke92tEUNDIu
ZAzHuetF8O1SmCBqQCWmku8vpshy9VzVrGFYVFL6BHiblwzJ3ADl4JIqEdYydXNGEPMuXA2Qu38j
bJdJmduFHjFmJaBOYg5eNOyKgE6lTZYXpZZM6zRBs+1pkJ7yFpz25SxF2mY1XQ1321DhilROJ9Jf
slSMg1xBm/h/IgFCC2efHt1dp4zqxGKxDRaD+mq7LH6kJi7mQkH27d2DkDMe4hfRP2g6eFmCWQwK
XMvX1784yx4LneQO2DoZjYtchmuNl3wRad9KWJ7/8dXTE1sAB37DN2htWr67cb336rcv7ZTI09al
DBKti18qzclTp5+BvaSX1alwFKTQhJpaYlO2OPPktkdPp+of+QjhsJHp5SMGf4Wcxv7X0jVV4wHl
7ayNaaDZ32KSNwasZ1wwOWKZkjFQHuwxa3bIUH32+1dPw/cAtXgUTdRKsVoZrE7eAKXqmrbLQfof
td/+wBfnWgBpbJBs8PxPuvsUGG+w2y+0dZXV48YdzAhsqLdTYpuXS9UshfrYElSPs8RSSIt/+o6P
JfLJRIQArT2kxZCjYXMWKC0D2tyWaGDb1maLzpzGUpRdOq8jhxmSmc95MpPkHJACIXAzBTLfkUER
MjArX2iDaGAXnDjeaH7jVxGooDwwJb/T5YdVb0lyGP44DkBCKene6xCJgROiaXQ66iQLyOU0GfMe
0ZGy1XCfwjLb/KcPj6+fsgkBcacNRPI83dWCcN0KEVzjkp5OXREGhDh40CBWoS7Pv77ML+IRZ1+w
hbn8SbPtYrUjb8pzRKh0pHvzBZa/5ySTKx+/gLZKmtJ+Z2a/1f+QDy/P8SgMCf9n5TZneGRYL5mS
OV5d8LI0ArbFhSoXReUlv9/7YBWpGqMHGTBzepiPWbgRbLYJ3dP/YN19cnYvx32ikEqdlOtkMaRU
FzDUoW+NyJdKcuCpTqpCNebi0G3bB9PBQc+AKnlokWYrChIkBb3++Ojuy0AoHk4nBQCzbStfPHz0
8ceTQlhCQrpFPUM/AZsSFzKRJ93kKHopwNqVg+qvZUGd39gBE1MmUrAVfjKftKzI60EFBhCNfLsE
qxNkgZwSkaEqeOS4pFYnJus4IzOAjdE1FGKITyYkDr+xh6ikQSB/+vHlwiqMutLuKuxm48KtB5UM
6dLGsnqY184iFY9ESa3fNcgJxBQgvzzrr6+iH0UvG9Z8QRkVrXzwM+fCZDH3Tk8d75B9cH3/Kc63
xy8k0pu4f645RY+7UXPvzpNfHtl5gYDhSDEDmee3H129yCk89vkBxOT2la0m+KSYlZHsK9LgbHPg
qGt3a5LXTz9dL5U1Ta1eZbemh5KCOT6gqsugOG377gFsdbwgMY3J0hjUZRMPnLw7Aj2EpYJUbaPR
uifhbrAloI5mUlThMkPqxXQ1e2nCEy3VttIxv+EWpExTznBrVQvoOmtda50bnZr2HJUJalYJM131
thvTlv9bm+OMnoJmXpgnZ3KzLWJwrs4s6ObykHZ7yuzKIr7TKjOnF9Omkysza9YKz+/lwwsKdv7j
uydvzr+BWdYaXd+ZRrNnZDM3zZm1mRyqKwbp9bMHfzz6kN+0zzgmS9/o6mRoDxWnt2RKKzbqQm0v
UajCNCB36dHTCezuuoFVANqaol8r+U+l64OzH1AviwhuNqPix6uLe7xjzJvsebqa5V93h2SztugK
g8y+XDkhEJAsIzUO6e2LLy6/RaxZ2a7Oq62i12n5ZOk6nX/+4++vHr2f7xXup0bqMKBhiWg/JnWD
knaLRM1tUaT0OqODApZ1mNTUlDByowtZS9g7qBOEdyekHxKFweI0LY+c7S5iNCVuUt6gLgOA3/3w
+NPzC6czB+px6PFKdg5PHGekhAVGUUYbU+Xv32eszeELmTW6Pn1/9eHizisPshx0MoYw4jHvffHo
3vUTSmS51sTJJAPaskBe+kCE3gAzpGgl3PzurOlArNaDw13RziLhAob9k56ev7QGxyQD724iQMoo
7ahfaW+YM0rTh33oswe3z7+44EIesLiBE/+/cY6JSsDsYZafJ4rdGmfs9fYRNL39Q5rXRs0v1dG1
TrAVHpewgrV/fvtQv+1WT51bdshBuCX+q3v0rKoUvYTs2ogY4ebQZsKcooNcG7nO9fRp3Vs3lsHo
pKSbghkSbaOpbmgIQbqy9zG7vUKUowbZUEa6dczcYAyXakZigKn2hroBqJ1mkN7HHGlxibEzQwzU
sRUYOflYD2xIYwcmogwhJrEoAcmskcfUgOMmhnwOpMO3v8dQRIoxZHdXcMdggTgj1Gax/0QPMm5f
6nWzWYjz78fmDBcs88wwrvAPBhpXDQMJWU5pWTRPYUTa+ZEISAjVA4r736MvoRf1TNFNbatSwnRD
uKHZdDZ1lLQBxMhwlpnU6UhbwkhRDjvynsvTdF/SMAUosRitRpfJ5ctHn3gG0ML/Z+tMm/O6cbT9
i1zleEnsr1LsrJ23Z970zNhfXN09Ha+R7CiRHP/6ue77IvgceaaKgkCQBEAAXA7P8gB7RYnpsTZw
CmhBbvPjdBB8OTc1e8xqjHR11FhCXVFtRSE7N8SFjO2m9d0LQhnLC0Fw0he/Pvn0PX4AJcUhnQKB
O7lFcq/TneCRkMdBqElb4GFrBCcvH5ixQa7v32R3w+4duHdETNbM1M7XgfkgXUGH4lyCNqQoIcHV
lLWCoXrsDPhO6AIO7LrEf1rZgdESnSBwbZ46ADow2/PSycMh3brkVkM2xCaq7rTtsJYI2Thd9Kq/
cxkqcM7w6i8JT9w6Qai3DZo5VD/5Ob5lvM1MqGc33AiywJPWeQlhRFo3CmEOH6IHPkIQo6bfPIgE
p8NbC/+irXn2KmW06/+l1mi29bBJVhe1mYNbKWhphS9enP+Wr3glJtXc11Qyc9AyD0ZQEb+m3X7r
BcNTG4hDNqI3cOsR0QHb0SJ6KTd3sz2YzzsRbuBQ1jX3p+cGY+ocopINQ+q4O5+NBLvAvTuHD3do
3OlvDjJx4+EOJBy6/eBuEngfXQLtA0OygPrg45c/MpnNBpqpjXT3OVtK/hNE6+JHvZGRlGegkAsP
0qfn+WobRtEQO1BBtEJGq+bUlsAgferOufnhm2/f/Ie21rgdQWtrBoXqsgV3gJM97NugdTxBlcta
G/IMs7sQHpeBiRuPhAtPkvBoDXmoVDmqB94NRcFi1zDY3EGOipBFgTXlzDWi3tjOianqSehxi5dd
Nz+D81UvnKJ7N6QC+FyFzfNm1M7HsnEMhTjN6uHBtUOv/tBiS1ZffeDl4j5LSp0GYvxXn4pELwPu
JrtYVLvmUR3V0zN/fHr6IhfY2wBzbgbts4Qus0O3LeUlYNScOZAF243A1XXa0QjvAHc61oVIVnjk
1NaNDcuOp5Scgj3IBnvZhOWBztNgWWE9/wdNO1CCUhnE5LUXcFVupQwC7DVjlCI8AezN6t7IpSwm
hLx92+UMLWAPPI2vP/kh4h/imT6yqI5zwqHYmS5yTd+5o58Qhg+tPMtUv6Vlhiklc9eZRqY5BWjr
KDz6t4DGUWJgRDUrAnzz/fVN7mbTkhLbA+cGPahdLeGKM1LqErLcTTZkDV+mlplzQKNmNAVQ2yRe
LmoIhLmJ57eZAuOe4xFIxlvOQmdPQPlVlpI99697jQx5Dse6xhNiJpqBAIkb2s300vjuKg2d3QBF
/bld/lNXCGLCasjrISAlsrv7lO8sU2zOBtTbCHNHNir0VpuPHew+kA5jkIWMCaBoCJGXr5++yM18
hiqwk8RsXLyGFaKG9uqJZs6vt97os65pnbS+evvNb2/jOgr+11jdfNYnQW0SzffO6ubszuVTAxCN
FKPsW72lz+ncx58/PjgjxdEEbQKcSe/W+fqKDUVRnmaVBnuzbQSA0BmT/ySEQtO2S5p6dnC0TeXJ
BtjDbnN7giV4Ma2Rm/WMZkymTvvxDAeRdDFPvWIupCSznpfVfuuHXrL2ZJ/iTiR7D8KCZaiVQI1J
Iijkbo0NGyhZDsnsPMVaFURZZBv9mVJQDUsx7WuvQA4mxmQgx8Q8z+8kvPobpqeXOfOr+fsozWZt
l+zy7p4amFWhGXrQqoxU9J9pDw6UHbU3O+XmLAciH9hRCBNSR18rk1G7W4c4v/306t13+bXFapAi
EBO2QzrsaOm6AEIWHGjywL0RT/V1jstegM+zpybsDhsD3OV2GX+625zreXO34OE88ar7W95YD0v2
nLsefHotb3wkUNzePstmeK6Cd/yE0t26pWRTtA4g3HPD2SqKnIOIy79d/kuhCnD7m8cf6RIZuk7y
1xlB8gPw+ddZDJ1FgDWuBB11FU3hfOwAeJTi6BTmJM+EICl1XSbWrAg5mBfvmHSQThTq+Aw4ht+O
cecbJ5EEeONZyIA2sPeY5qEtiGSpuVYsnj5zjQJmyfIW7XPH/V63jgjXVyR0UA0VyOTRicxZBP4g
hs7+wUt6at/G5V4/Y5KT9Xw4ngpUBqa+RiR/TDiALIa5ujx78G5dGtNgHsOhYa16MC1uCNOellLM
wqZdOSHN7V9Vg7rCncItRHdHWrZwOiK5W1PbHGb18FYxssX5ETx9AoffbAvNlbBRVIEARMYxzQKt
OkLKG5Eo5TRz8ejr9z89/nB+/SiETNPSP9/ULQd+c/Eg94RwGEtC3vNg8diOJcr0aopnncOx4PoZ
eCt1e7+Di+0KePZDCa67ubyqEOZlfwmiEYMEebiS0+LFExZ3aCtEszSaVAy4U+jXf/nlzs15FG3U
WRV7WAkEileOXhPoP8zHlgA4/sDel29/zK/ZBeuUvSy6DjCoqE9sRBbjCz/zlRKEt1+78ZrXdXig
vd9moNdaInua+naxgJ/Dfub3LQaFcNvVs8e/fvOjcYZaJOjqin4gQBUFwqOvEDtA9tu9DpKrTNau
2sxinYf3TAvC6k35rRtDWypixOcqSR2wVMZZf38DC5PFtiSV3Koy/P73xAcHegpk/0FDA1SHQse5
OnojZDEpQcYiH9sKJ5x80BNINAKJzO7BYYwEYI0Ld+VhcOT9+scPb2N7RCAR/iD4K0iDN9lSdCUQ
D84lLGgeCrVO913WBVpdZC4mVj1llGlkzMDao9OhSSc1impRCh0c2BEWyzzHzF4G0yu4W/Xt13ls
5HjzpoPRyFOcww+ISbgTvftWimN798FCW7PokAU66oGksQYlNgIqYI6E0FmD2rVt2TFMjwZsG5P2
cCj9m3mJou2cjdwq7X1z+P7+8Ot3/9Y9Lxnl2ED5MLIZRQsZ53b6SnnvMRt83aVTk7vqsWcsDoCh
fOyW3vAqFnyQ1ErTYcn/5eHD9AU3icP70/PXb56+fUpjHqR+BzdkkPnqw69nuJiMV8Y4nYHlaOww
Pw425wIohLwDEoSEJOJFiDbwAML82KVoO/Epoleh0xuDYH7BjKZfPDy7+DOHUX1mwAtKcmjAGHO4
Z1vU5XnW6zlG2cu1tYEdovxHS9UN5MBCG2wTdWhCQ6fYm9pGvx0SP/Yp/ZgRDfLfv7/5JjHt9Vg+
Wh/+jVCNsSvvB4a4t7NCIXZo0ix3dRckjUVTCup0K0RQLuAwh47Wf9ro2PGNZ2f16gOPe7BAQCTl
ZyT4AnLmL+cxeky688fr/6dlVF4N0NlI/fjzxb0fLrhBqyloPscv7erUvvMmUUCO9xtO1tYahTxQ
UlNTa8eKjddhj/0Kk1UzpdveY69OEpQYQnuU33BYwBTCkGfO7nSgF9dh83FaQw2ysEBg3zOY2WXG
2JbJXicvBna3lm9JY0OGCrYDwfIg2p8OgwCxJkV0jyIhboJuh8G18MnOFcUXAXoLxC0uVwDrChie
jkw0UITi4srDIR84ic68/4mNXZxD305pnXet0HItKmQGx3zbguuthIwEtLdv8N0DHx3JAnMgsnrQ
mKhXI29NUZyCd8pConb+9PyrT+cfPybyaL6ihwYywcWaB4oWMhA2Uc0jwIcIOoNkVHQeATrPQ/Ha
hVXFdbuR8MU/33A2NbcJqA27pC6YgXOxA9IeRPmGqHKpgmigz0YpF0ha71+PLVL/lrEJw64dEZcy
+g9z4Drrga9dvXXui+WpsgPIFm28prBZO2KRWH2PU3sTONuZDpYTiIs5VsRABJJOJpa2QMQquRGg
YBSExliil8svM6bTuY54+6d0NNI47fFWEQtatda8+NfF38hTsRbn1LLo9pIbh4svz2N3EjEK3MUi
HD5ZqkhxYFmhs4FLwJHQPIHbXtAv1QJBCUKUrpmkwwNEfWE2itab5E1Qj4zSgNni8VO247ejNBwm
ysDrDPunEArhtVIriqfdbH9AMEGbQgYFplzLHPaIFMVWw6/zoFxkYWssNxslyFOprqCCRhChWC2x
TxQ1rasvCk2ZMk7dmD64eTL0x5zdk2zWIArQekJZzkBSOsxFqiMoqc8nruZdU0cSZWibSpmPdPIR
QtTn8hmWejOSwq2/frqblxS+DR2HwRoMs+uhVMafVSNbCVRHqwx8/rl2E46UUoAH1tkk4xMSBYxJ
Vu3H317+1UHZEUkI72mBn2LvKZyjuCs8KKPZSi4UUqwChJiLp/WtDgguZpC7lTLHNgth+b4Sy5GP
O2yE6zrPz3yAJ7BHZ7T02m+eTFuvQkFHI1YvxIKYHJenE8hZbmaXQgfoc6ZEFafV7sHu3NYc5akN
FLEmOIjQUq0Isaw/A/skJL/Np0vitkn4VdzADUxk8Z95FoSYCXIYjE5QwBm11OowM+JBZ1oLk7nq
tBVrWMONJoZYQnIF0cThjj0qGdrW+O7OzRm/pXH33+Uf6Czb4ATf/bBC1OlwBUFVFc4LkKycXTxz
dcZ2qne9OdBj7SDr4V7vVMkeHjM3QTAhSXlA1N141J3R7F64LVDggv3z5XlUOhmrbCcflteZyhlB
jkQ3bp8/qtxtSMXDTD3kSmsQgiALKf9gkkjIy7WnlRhp26TR+jS3kNPPMNHzGAyi17LMKbB0TLvt
UcfwaCSJAFHDBJ+JiqKAzZF64lS149H+5ufH989I0SCNswOJNZzvuvAojFIlreXNacpqE9fUaSBT
0epdFEqCYVSs6ql2OMuDWKWlUVg25oDREl/uYyiFzUZoen79r09f1tUVYhsCkJZ0GqhJ630fD01n
TOV/0OCkx83PXYgOStskWk1bkQaePOJe067cDiXnwLvtPJktlmpfgdSnHdCAWWP2xLxVuUP85vvU
WcvXLWbEXa1eBzg0hr++aO9gnEOExnh0j/cfnF0wX3p91c30obWictSTHjVBsn29JTs12eU1wbE/
1TkNtWW0OPHrLTSVf/f9q9ffR9266cibBkfdywdu6cvmW70VIa0VEGTjio9qRbLtJbX10Rx2vgrT
cvHfylYJc/tlhwioPqkc5TVTOJtrZ5ls/nJx8122d1qyPl51Y9Il6uJdlvWR06apVJPVMOQqSC7p
XDq0u6AqJ+LerGDhVFx9dg/xf840qdX+1I13rp/cuZOnVZaqkUYzck5QlRzvzYJD+RJVPrPRctGp
XlRV31aYLiqTji5DTJV8CUpRt6aFni5s+2rM2mdEoOT55cXau8vATiNopbpovDfxunqdWVH2uzf2
mQ2Fe5BeVHUvwFYBqhAEmtB69BwKsLd2QPfagVZkT08ILEn1ZT2gTYDYpARUUE+giNN8sr1qw1Fr
RaKBix3ILcvp3h1+DVjqJCU4VIIWcVOFXrw9++1jTpfJKhRcTVKhYxX6fp9tO+O2snUM9VSG0fDh
bB1+QYHRFqlUIdzRyu4pEpw+Y0NNjtVJbOiA7Dt7d45CCXcvz65+JDebVpvogs8gWbaHDMM00X00
hGpCOZDoC3XWzdpo5e0A8BB/KLzCfpGPfdJuNZrnFnLA/KNtehTdEXz1rKczUMhAJKlXpPPY2uN/
ANH/1tMdR4MqeUOMuP0W405i5SSCHrHBefR3iLu+DgdKMQs+Y9XAmFAK9/p+8yV7qhoeO/wmku5+
++e9J2vPUlqXb1d1oAs7V740xkSrfQe80uyO9a/vnF1c58kdW7kRcGdAz9iD0k0g3I7b01C6QwWa
+mKQqI/luqF1B9tn8t3VzvPpd/7r1VW2uDzgndvbmxs4FfMZlhj39bcfL378+GY9voZloGT6R186
p8le3z178Co3KOlWjF2Y7DJNJ8ddfFidqSC5NFDCsVNljC4jTL9mEwIEsiXDcddrWwAqK5UJJrVd
aXSAQxNSZm1rRdVq65SV4fvNqV/RrRpOdTiCtk1Jb/5y/82TxaMxslu4QmbnnA5EqyW0K0zUbv2W
irbF9I/h4kQ8x25zykpLt93bGuHVSAehhzCrLVSc3OieDs/kB/7unG/qGMHU9zDRKkAjscZjyLI2
oc/SpOvIOndVh6MmKoAciAS+MIo1OVkfFKovkEexlkMUlR6+f/r7xzMbw2umYpm0eQxLs1trj0yc
19fO5tDyKKVN5QaMhIFqAYUETpqBTRtZ2I4SkIma5KLLw2cfW02TCKtDep4KLk7qPYEuQ1WI5Ppp
jFQNIPWJ7WacNEoir6fUtm0o1quW3LpVkMHey1Nar3CLtFE51AZTkLlb/PrF149+kr+Sl8SOiyWj
X1vioG3rkzkCj3fgtkerd5WkjAVT5RbBrC7hAcLvNHE1a/9SeYykWofO11lorwVOy0tIveFF6+O2
Cg/Zaegov0tvrfS8JMzuebYayjc2s1x+/PnX///ybuyFHhZWZdjBWqbjTAgmyCZKrtfTdug8BpON
Z4rdYbbP4TiBaZ9l1k5TGAZ132FYpEGCJzUnoo94JqZqeZHnXiKhuY1UvzY/ksrx/+BcjdsPHQCk
GcFw8+b8w/snOQkeG4Ec2Ho/TdllQrP5b9RVkfSmqV1mrqC/djmOrEJjARjcegiG/E5jMAlIVU8P
qg2PvRGaZ7P3uYMW3jCnUHAg4fWauaEaNUYfxLSE/1SjREShLQyh/QIxeFi8josGdKrfGn/co3nw
jZ6ldBupqphDktZQE2DkqCg11DptX+dmZo0iGdpmKStgJ6AemlCGMocmqrb6j1cocnwg/ve3P7z7
mCOn9kuZwBL8j14ZPLS5POdYTDWnvDFSoEhVo/JoAEoL9FNRyFu9jVDktAeEmMeIvPwgTxltEHd7
7MlWSBMFgpgUDmQp/uKPr3//m+FCLfodXukul8bUBrV9eHVsIRGNVbQ92+S6IFy5Kdop9ahT/RY1
WUpo0SJFNbik7oJcn0+fKpgcUjUVDYpW+qGa7IZHOHa0LvKEczjVgRcfuQt99+ze49dfX3/1RUbB
J75gb21hVj20mEOEtITj81Xt4t0f5199uHP21Z++XdFHdNZ64HhOg+lqLvaUu6ijBkQtfCjfbqBu
j9/aZc3pAFiq9TqOSvK0WUVqvwhNUbRe8d1SwBKxdJIANFUV0HA+1agSUF//fn555xRzbbRF22oZ
P45StXBqj6l45w3G/iY9SHkJ4ZaWt/0+svXArGA0TF82x9W0VyqrVxU2LFdFYyHNrASbcooeU38L
VNs26Yb33vtvH9zJ6e1iaoOlw2pe1jKbq4Blu7Q7oBNPjjr7vxSn/3w49cCwRonQTNR2OpxKjvG2
LaZiBW0zvH3KXTyaU0/lw6p+FZZjmdjk8LjAtklb6Mg9FWwBLmJmhXtZu61JjvGRuRcmELI0mQuK
TYiunYakCPe0HNvEApKZwORCI6s0SlbtoamS1/1yv3p09uXd7NCHXa4O4LQ2V95l2DstZHGPkduB
fQiKauudETkuNV99+e8wg5RrjTJeu7A+rHRx9+bfKL56lgX56hkarUuSHCkgm+1dSrxugrYysCMj
DLurZ4FUVs6GUviax9w797JnQyuiFgKW7MGpQ6td0zpShDQh9c4f/z1lo3q7ZZkHOLSEDJyHqlsJ
0NbUsYIEIJwgli/jft5rON1hpApp7pb2MehyDoOXfAH6Xr9jEg3I8cGF988evHj7I3lPcuAdDo/+
sSqSn4fQoFOnQvlvdWnirUd9cnm67dE/QPpVmzCce5WqT4ka3/f3jjmPnK/l+h2/vDYwL5Rz35WT
sk/vn/z+Q5+C58u23KLNq+99kb93cQ+fKqBsfielTLnBCwe4paCIN3IRIecNOZpDMR4Inre9r57l
qd/12o7SNod1W3iYzFdxDh/wtsY0R1xef+iDVpTQo1aFHwIhpGtktjL5PgZPjfMG3eEz1adK1LMg
zwz6joW6A2MtX1ZB3O9P+JbEJc8d/xcl2xP4u1EBzU90tJO+clLO8PTJaPjLEigHs9ujEstQ9kII
IHP+DOoQEa79NSOF0Q0pcBYUiE5OQooydWSVC5hpVRrzq2cCZN2eOdeKs52SN61MlB6fMKIVFWR1
kjMCpcuwmyZQc0B3cmwl+wIeByk+mdf+CpgN6ZNd3ArQidlRbbHyJBvk9q6WdrsUZt2eZE3JmwP8
x8ZMYaT751+8/4EckxQDEARoCZBsntyMDqd1HHEUzVNa2V4e3RAZmKH7RfUcA6gmSpGqg+iGrTev
TyiS7VQPPahz5KiPokddoEG//OnlxXfrGS4Wj0cPvg+PiZFZG40VmIGoanh3dUtH9qrd+wSVbW9m
+yNPG3jqhJvCqwG2S8mSsOnMgFjS4Ma8IGQx2kbI1vOuO5PjP8xT1SdfdkAYeSdhjQtWZvhBhAnQ
OgpxZp03exh1Ehx+eQBlBioMejpPCfOw5dQlXT179ej8q3frrkQm6U7LNG4PmTcgSBMB+vbSzoLA
yOzuPNlT4EOlt+tZ4fRhBjZ4LMp6TZAAd/9A6tk3fIOapute09q22aoZ/bHYOCfMAU6KakADwXDM
vpiCjjmex/szjzJ/VqsV5Juah6EfvBzzJF92zlP1KEF89XDNT6MqDCj+zI8KCTPiYEucuKS+YiEY
toXRoxNdxHWC4Fyfh44e/wNrMYqxuOHQVR8ChY57SkBIawIgj4CVlm2M+R5kKSgwl0uKArWXDlNw
ktfPIDeMUJSgM4YEkskKQUxIpRS8QUIO1O1UnstGm6XWujA4meXo3VFj3HBUx7njij3e0nbOvz38
KIzNtQVwJpZb8yFaKBqNMkp5KtyV6ZwzCm22y+n6GJvOwJEO0msNv7q/PzLeVd21/bjCr1fSGXV4
z3S4qwZbeF7lpfI/rs9e3ImZ2TzN/lErzpPQqx+qZziCX/zt4l+SgEljlrElvejpQ22qEdejUWQ4
Nvb+ELi3kKR4lwl8fQWmX5bjNhIC4LcTWTm6ka8lGQyQD94mh2GBGyELC7Le71izpVcWHSZ6iT6S
jFfX1AYt7doXWWw4NBRKGEiX22FyiibXuUSoF5gUdagQ64N004q3ydX9KOPOHhqqAlH78vrscn0J
N7e52V/Nu5DbzzLPJg2mjpy4N3dRFQSEGSkSQqapW2caWCsTMxWsiXAQbbanHDqktUCSEiXMZHuo
12HQsMdesTsGT6DOkQm2CeKBgPTtgfBlRMMLDyyfVeaqjsjv7rz83htjTB4gewpBOriHdOyjkBGV
GMv8M7Pm17onIurqOLEDG8QzcyLLqHBGqy6oAw9MkxFPsXbC4lBj0vV9QB/eJDZ671r76hlwam/4
+TKn04FUWs80aAf03AklavuCZEa1z/B0aQXwBCkRC8mBlN+SYNiFNMEeU86EDHIcX3SQllBilMOz
ai8//fhrv396kWltccKpa/VShyiWIOB/OjZ3H+lnSlYoLbS1Tl1CtaZTj5GeJmm17QgCWT8AXQ1u
OV0zovz7c77pOjKXnAbhUrVBwHFIR/Ionnqt5Jb5MOFRw4Y1MQYkeQ+gBCOTGpkrysTuAMtqkQ/b
DeoeU7msWdRrAuDcarefa/PDaEWZk3XGkIo9f/tlPxGDpYhEBzp1yTJ5EKcQjVpj1mnBap8ZV0Pv
SwDMvSuDUGordOsu0Ktg94K5UOWzXv05iltfwO+3xrzAFZ6Wt1xJwkMY5frTZ+v33tTdbSnCd9qz
6O4oSAYUrzT/0svxXD/zMSe0d8F0ku6OlZ3v+18+/do5kkkRmSbqXmWAk5w74QkOJGlLHeK8Ke6I
xoQMHSMTf1AEJNFqI401wy67tdmqXfz5/cXaae64yP4RlmuGQESYdJZ99W0PGw1WIa1mQgNFisMf
hElyZ7nxmuW5j4dAJO3K4BPcTqunb0c5fwR+yE+8kFgbHa87/Lo+eFltB+QNzlBRlyvewDK4YfVZ
gqfbhY2s51L6+UOIfoVOmN+8h0SNnSzgK4xQEnzPKacbSJlRNCi/NsUcsn54hy3xT3d/fUJNKJqF
1USNHeI0A8mjpI/W0xt00h7GP2B4BYg97KtlyIh9IfbZEonb3HCEUnPrHevCqZuOXc9m4xatSIMd
f0SsYUqYgAATL2vHShwalvt6Hf6E4oP//ON9lEs0jfsif2YnlJ6tj4qkn0QsGWNwRWLbIo8spUKQ
x6++fb9WAYTJGDl05SThEHbS7ZpGW+/b6T3MDxXngIgD8TFQIngeP9pl1AYnzbePzd2m0ZR2cXkT
7nj1Nz5pg8i6hTy6wglEWIOAQu7NTdDWBEwL/tNeewDnU0cd+swckJgbgM4K2lADAWHal15uLWbd
N54OvWhLoiHc4lIyp43FXDnH8noj7r3lhz6HRgcUiroUe724o6AxnJF9iAXxxiCoekdIjQEC8bQ5
bNNuC097wz1t7m2FzVETJkuFuQyGHxf58ExRDzTefzx7/zIfZ+cmKdLRbs2r7ersUawOy60alKh2
sgI5CUB6b1ZKuE/TtNgG2XYYhIa2TVzwUbHu8vAEHOKcPF7YvV+G5domgjo2e6zNkHUFpt4uMT7q
TRjFv1lW+W8B0NgRUgUNEyq9nxN3I3fbKV1aGxuKsFd3aXbXDdsKC3uqV9AGKdgX/UzTg62knVAp
+s17q7y9iqLg9h4I/tlsg5BcUfLv/s2T65dr70g2YdakSY/Q0eVoBGfNcGo+TgmsFtCBx8R3RW/4
/kkWB8gM8YzyrsJZmda8dn395KvvyCjRwL6Vu/ucJ7Me8iO92EwlrjwkaF0UmsdNhgPTBPUcGjqn
djakZo+sAzaMBYjyeeU6dSMvHlg/MECOSiTEiLs4xKFQR9BiNNHOZG0Aj3nvP3ryGxOF1WJxop/u
JDQ8TnM4wU4hG5EPEPkQiRDmKGCa0RpNo/TMBLuZXHZ0WiG8nj96/fT104u3q1c1Iq3g3sCHM5oI
DSlCzfB6+eJsTXcUQKWSiWKyqEEQIwKVkF4TTodV6/gNwuxcoo52rT0aGemMu7Ha/f6bs083OcCJ
vU57KwlwlYVZJIJA1CCwASlTy4GnvYL8jtAt/bZnVT+ADpXFaNyYIQ5LFj4s0nVi22Q+IIg60OIH
TCTzgwg1Xfq2k4bsPIiCflG5/zQYEDuYCHiRqrmtQW2bnN17+WOxmMU5iP3hYQ6tRT4j/HLn8ke4
LrHD+ZaK4zaan+5xU+Nk+lP0UwduqwtkolzbB5+JJ8ja91K5aLRKP3blILO7BbfjVBFh4IM7Y93l
NUmmHqcpkLyJ7VpT27mboJmTCm0i6KhZhBpMizzdqelCu+57zMMOXjA9LbXUwBRwFY4NIXeIESuE
hI/UgyApocHa0QrYEUoad1jzKBYPZCnzaK/t+86GdIUH0q/vnNknIOX025hYzqv10tcVr+0kyqiA
Y1foO0JRJyqz4lBLracDMDbUQdCesXP9d375R3luolbz2gJcnojnEtAjNCBMj9eTXknCGEQJlXc6
AI/2wxAcg5CVuALiMDxqmXVm2Dkblmk03s5DOX+VYACCwwVoTIgvvjRaJyDozNIMdEmm9y7J6ysJ
rbYXaW2buZoGmQXQl+kSGZqK7J6n9jUKyrYbt75Bu06QcG131Xs/TYCLu9rOfpsuQM6LAqzPpF1H
hBW5xTQiydSS1US2h4+9whCazFzs5zdT5VV2V/SQvrHYYzZCEHziE/T61T/rhwxQqsORWtSlYq5y
qWH4hguCyBx1p4WS1Fl91Hx1tsO+KtMOHWkh7E/Kpkf9gBsSwadrvoNRkmxoq2YoF023JrDjVWNZ
w1c1gNnd1Iwgc1mbunlFg5TrbcrVVwhVEbnIottm7DyjltrAFXidasB3HQKsF0jrnMoLodyfzDJh
VAnJJrycZztYQlkn6KDpX9qI0ryzcJ/BbUvKS+Q/YTyHxEQvLNeUIvvWDiOX8eG4tqC76r0fbj7k
TjY1Z0oEdVAucqabFG+dR5FwTzNG292rn5lg4IpS4c1uYe2zP1stNpPPr6TpEAl+GJLY07LGBjjO
gU5fyi4V1+rEBz8u/lgzBI1r+Ilx/lOzsT42pUovZ/lPUmArwI+cqUzKTAtYbUPUsS0xC9LnYKu5
NTpRVFMugpg2s450NckUj21McD7OMRF/k+MxqmZSIjx3Va9keKo3UZl2rt71GZStuUptqJrpwbKa
rdNi1jHXbsp3Iw1gVlxHOHkIoUM8+miPRhCH4oJ/nj343gG3IeNoj9NaPt5Cg1m9az7dNS7Rj4gF
WSr0kgWKvTkiJ3dvJWkWJ2U+6OneMaqwD8HOqucKyCIC7lUofuiZKOvG1el6FSrJI1MQGsw9Rktc
gFgrn1zdz1NguB9IGRBJQAYrcK07kHpIbB1ZyLZiYR+V5vcTwCmkxIoiNLW1CBEEoqiEnD0EfpY0
HbB75N3r66++fv/wKfxhgrgWImcWWiXJXUnpCLFKBngY+OUccJCMo8jia5Bcdk70GgOOnMYnO93T
gZ8cqIzlIiNl+S/jzE0Ml147GUiBDG5fjX2dz00jbp9d8mCZSxkh2eXAdYDcXsnu/nL1H/nJdQLV
WN0a0HFwuAPpsTqBL3XmyFoN1EbxNrHbQLImGFokW5oEqYGEafLZQbHtN9yIQ5Xs6caWw25WvYyA
+fVwKlMIhJJXPy1wALOi2u/5CSIsA4EjBCB4zhI6jMmaumBXjHyVCzRciRpiCGj4NJhA6TzD45Cj
9ixQNbTmxiIUEIzGu4NAZuDyMXv5V75/A0qg0GI9ICQTIbYG0eKf4WSTGjsgWtW1YUqg7dQpis76
ggk18mR0Ym7eyMbvLmXrZsG+4tk1WPZbGZlUPmwVdoT36qBjqgMC4dsiqMh1AXB3DxxLzbprRMLa
eAJJj9q7CjM3a5/KwiGpszFIC3sx7VVKn49DnCvatvu6SnI42IsOzi9ffH31+GkJqlaW5Ms/arkO
rc0FhJ7rIQDWzi16VSh9HebaaZospDxuzwudHZbgSsTYWlGjt69q8dV3HHyBxiYnz4Pi302gsAaR
dnqsA9MxanC1kJjvOJgx1/+MloyFgRk8+WUpaIwmcsLenIHdetkQflQA7m/p9IcJmcjQKUcB2kVL
rSfmOz1SjFmAdKnmj51mvgTBAem3ERFWVDVpgHYTtNvSj++fvlpvE9mCgpqCFuhK6rRtSyElfUbD
EStk6O7kkoj2XMb2wV3veD66OH/5IR9wZ7nbsA/TrluVrFEwc6X6jCujvdfEzhC56mv2w4uzP3l4
ZI7FNNW6/UBGu6BuzLHMRRfMJUw7GByk7XMKnxsAG0LLCOc5Qj6ChLcouPvb2csPeeV8Jxyss4VO
o/39MObSupUapHGXkjdExtJvFE1RNabI/uFykPUdd+xBwsRH2IihGjQ260AHj8cLs0+H6w4e8PS4
Mk94B1Pij1BaVddZTGrWaiBYLXi2+RqQSIHZDCFQJ8TcoUqMP+/Xc5GSuPj7w3tr44QADyCqPD5T
bXtWmgR+CZnfQ6Y22SwhMMrmh38HFc1tLYkhEg023BRDbUcs4sCFMXKnqCA+gkre8bVHGZKiwdiD
r15cNJpmdqEQCwA7+GbAETpQhbELMwPzCiHT5RUU/dQMBIWEQZ4++v373qhHx51mhnDDCUQfIFLz
8wTh1X3lEULUHooR32bQE0JcgQGE9h98938Z3R3aXK+kxw0JQkEDQDkGxP6KmFPfvd+e/pERFQPM
58T2joNxc/nT3Ysnzp79Yb4Cfn0PrsPYoHMdXpEGN3hutpshCDz9fbcMyv7E30t/yNVf8ePdhb4W
Me9GMElxtPAxP87Gsxz0yNRFho5GjS41IPh0xX925Lncr+P5P+u1b6PhIYOmxUHLtVMsLOURfjOl
6ezPwkEP4Twjlp9f5UdYH716cvMj7UzrBkcC2GGMLBB8OE/+ZNth/NKVud5CgWpPf9Bs+jDx2//r
eviKTTampqIQP4mTJZFd12QT4RKpQ5FpbFAradWxcczSmebjg68f/tWomhpU32k0Qwg0Lv+0J3hL
KiFTGbnZFVBGL1uCMq1pV8f8lFqQbbOdM5p2z+wKsN8IIbDoz0e+q/1U1JCDxoTfmIUAKsGnNTYk
HncpFyR557YzJ2O7XYqZUUid0JPSBefl2PYAcJmf1JnjNnRD50d/nl++i5cQIQRRYi9+GAYQMtKa
GAWoCeTFnzxnkrj35y0h5Uizex39SQ5hGDxi1hyGEug5+5etLMYE/+LO2Rc3Z+ITV9Sum/gPD+Dm
1xJaaQRYwttCOET2RX/cjWkDLWYr9sefZ/dendOjIYBSDKTz9My0Lvx239PFXO98zK8x4hdG/TIB
VjgkZgeKOkdcPQPjeS1fkAJJNrS8/cTDy/5cafKHOeckh/IHV/8kqdCOhRjUoLn/s3PdjJRjxbR+
92KptvTt76H2J2HxGbTdk10eDT+eX77N/ovS6Nak8im1F/lpEktYNqS5XfMJtQd//NpfKe4bZulq
E/s3HikD54UtGucD2Y/+nvex+maU3cLGe+5dszn+rfvvdKQ75hLIHZWna9we7+Jz/Rj3EQ84GnfD
ISe9uJdEO0Q1tjKOoBgxILu1PNRIW4tjVBCs9X8WUVqV539+wJN+auhHf//w8vzDR3ocK/bimR+F
bFBRgW6vaHIkEVAdX0YTFebVuzhlfv5TxkoAlrM0asGxetDRHPxhMKbxwN7A6CzH6MEyJE3pILpi
JoHEyk19E9lMjZKS6XokO7Lxy+WPv8AbhkAReFImhL5GKI/aYjqo2xEOWqqealBmRnjr4aW0+5An
9F4/fPpnpl06CccGSJSE0QIsenNqxVo3myA6QcGGrJiXrI854Lp6xjUCVwqQuoVi3XTpnO1lGdqY
gvU2DSslhtgbHsRv64isrVHXVA8UEcDK7EYSzUBUBxzu1p/NuPvZXO3CWVkg1I+g9XAS9kc+BIci
kF2bozFPhyJOEmMPvcGjQL/ke/gl9NKyhZwd5Twdrw2EqAciPrfU1RqIUsD16AN9V9u9fegljU9a
dDsR63QXSLiA9F1mOLsxne5TafXVkEsUtqvtPoCWmjl4TWLQ5kpkkeZ6XkqkdXl0Skm0EJ0EpHI2
TO3yFomqIw0Wi4gn/Bw5H396l2P529wNSoZyh9zaayCNikBmHaqDAHt/mt7Tb0Mgg7pvjd7wW5fO
qb6H5lPEdd8J8IO7L3gfAt/pHpDtKilkG9T830mfkV23QMF2LB5GDmRqwqbfjbY1vgVZ937JJP5z
r4eeaWagPsSfNEX3fcHiTWVVRB5JwcrBASKKAKc5RKCs1jETJGTsE7Ivz6/zSo7BraWQMCbx+eu5
wIMVSWNNiQR0AVGdWsDcGMMmwB4qvD+7+PKp2tsCPOMaz+VX33BwH9b257nW2OsCCIMsffBWXaDi
KYCHUApZEjhJU2xEm+AZkrbKCTy8HPzUk3tt8OIPPixihKyXY66ePePnqKgF/80Z0VK2FIpMUHQN
XoCCc/G5ntcVQBwgfjhEICwYOxkXHU2zOe9/qPgwZR28QG6GfcM/SFIZl+KtH4fPEaSXIl++/Usq
MIh6HsP/bo1vfmblgE8HoDzWqUz2hKw/XO64yABJrvtfv/j1m/9iOYGw138au9RDnJUGQo9s+L/r
2eZwYI4q6CCkkFUOCDcWL4iddNbZIcJJlJZov7uE7UsRvsF6JzMdZVniOsyKxwhr3qN4pTrhNDe8
/+KbhFqCbt3GIScBiCuJ7kwfYOTx34Z4mk84+OwLnsb6CNPNwaMU/6+efXn24c/8WCf8gcaTkTQr
5wiqNADRoxSq7RC3IaUMIqRMXfeHDCfnw8wk/d1xwty5MPHe9Y6jN+7Z/Xp+9eqJC62rLPDmwcf1
iBeDxXnJQBUmrproX3rWiV7DxqYzresBDL+jMu7FPpB2smztNnuBIbu1N5ErtUHq5AZDbQnR/c7p
oQSCItHaGBQn60MRjT0jEhqFJKMRCMU4tgKQbSHE7k7ZGL69x/TDRcP9nll0x9kLPSqaqOOOdFX2
QmFDkLLK1d/agOdXz+nTFXNQHyUxYAghDLpjBlzrgzx8d3b/w/npCy80oD1eP90RtSmQRNkRqe2g
7UTDHOiS3zKtP0tEvIdyEI8VjqotEWurLGecQgvg2mCSgZFwxwMItXGTcHuXiutMvTsASuc8nEAl
3BkDK1DX2zR0grQHAjj6Ob9T10e3NOzMsPy/ePL4e+rM2921Vrq1pGe/tFC0AXNCvnG1RifVBYrs
ntTEhrNbFecw8IRO76BT6tTlBAp9ZwlHZ8OeaosSW1zbUSvI3wOYVdY5Ogx7lrHGibpg59lT0P8u
w/QMVEMB6XgnGcmDUkCcAUsYqmMfSABQRhPgMhsZ17OQ+gQLFMRnY1OLCrEf9pEIAhEYpH5uIVVq
uc/MWtrhMozi1VX1OKkyAasCfmlp5PTrW4pUlWhQsRNhy91tAE9tVQuAwnJDZ2vnaWOR6qTLB+dv
/1sUqHLYLOsAgh2+xOC2AbjfBOvAenR1/uHizBi1A1YEQoRhth/ogNx8dujJw2hoUqGdpS64GoOj
ApAkm6gDT4pj/U4xOmNTNGOdSJVN1nhkYUW3YQuuUBYKBakJOHSglYVI3wGEwMwoPpczcQJ/WqWX
cEEAkDwISY63NpaQ6hz4Um2dxq55Clre0kMwkuxdRzD9js/rdqMse4JgpbKikNBjBnCH2N3Lrz/8
p7daGLVZL7ojYQQyHqV0YaHEwZwqns/O43QuLFTv7seFQsgqUZoNGOwiVBWhVpnzHxoJhJkgjzOC
UefA0VK+KRCeAPMjgepZYpxmurz+/vX1zQ+KpBAr0Bn6T/c0R23T447DibXVsBGVwZ3fqB9D94vj
8a0nwd12dfavPWdLuduuMyQMiVKwUzWXYn48+PcftwnsyRGisAszKzE4kNJdAcRZ8v7PsUOrWH2z
REzPljcjEJKLc49ped+PDuJ42uhmIKHGHHjv3hlJnDicIdVH0+ieYeaa4S597UApi516iV2TQYit
S0YYCDDImgolAOMLxJs/WDI7YXqrfkcEPNHRI25aLT/NmrX5KpTmIGW7ttY0pLlJj8AQhISVgJHV
EANRlqW7DtW++u3fvnjKf0wPmergQBFO6VLEp7M4UcVFXP0JU7snp90rUdgT4S++/XTvCRSKgDYG
wissduOw6DEtlAwSOkrnvMTpSxd5NGA7dI6x7QDQbmvN3f9tBSrYcxQ3MVaIWhPVNp9dcyPWpznI
44dPrl/kNsSHH27uf4c0tHSuArk9XSVcJuULr3m3yEo0j/Oa1X9kRXQ2MCp109GbCw40B7zbCtTp
PGKvmlND1D4mdO7A4D9kR9LldZ7o5YthPTfuJEXbqDRBrIaYCERDaV7HOZD2Gk1E7mE6Wx0oEoHU
7ICtz6jU/1V5X5ZoRs1zurEsdZm1q/vG7z7nyz+P83utadR78AFzVHa6/w3xuJisAd79IEXpdEc4
XOw0cC8m4Bm9/M2OY/YpVI9cyV2BZi+SEjh2HpUjlI5PTAgh104Y8PTIOdbB95gFmII8pa2dQUgY
SmgV8MtH51e/3G7QVjBIaeGuDMUkT+nAjVCKCClAsrjs9tqUodoXroVMr1By0E9NSETQFd7okCa2
vDWWoR5/5HIJJFdfktKgZYx2OIEz8qXAAoTxTx0kmHIbGgWPOoIjWfj+16f3o8euDxO6oaa9U1d7
HCyrgRr2BYwzSoE8t8LTK1lqGTIuuLlxqK9x6k7/Oy7i8sMF8cxeNIUvJVkwEXIcRRgait0CdjSj
+O4YiN3KZJjA6bUiyoPDFNYroLyGnFLo1BF28pyL8E430KNnv5gCYs2yPy30qTCpRXMtwXrJZQI3
Zb7jqzTs8XaiwI0fCCknEv0BOyGL7T6UoJStpCmPqjAcM0AHYsY9pnp5gSJ0Yl3vwIjEaD5CCt0d
o1qnBOYU+FFLri7Ze3LuLIIVEANvEC0inMMoJ4D1zMSEC1XGXKDVbs0+h5kpH6DOiw/OKbdnFrgi
sjLCGia1uaKBSe0/Rif6UJ+OpRM+jLA3J1vzgxB5GxBouTqQsFkTTeO/D5UQd5CvVnzP3i3B2Vvs
D9//JdMQiYqwylgqDkJ2F7EMnX4YACohDHRAMcV3OwyHeSeHsl//4498vhU+0GV+qFAUEHmzcVOk
xJT30dyMlXtso6cB/2E+qxmlrEFA5gMhiFNT4Ny1d+MC/95AZZyBkqodvSxvnln4+LQTawE0amzI
Tdx1ax8STTJK06wdB6JTqXKzZYwOZkMK8AMJBNfrMrPAuA0qi28kMlLkRwaEX+j94p80W0O7e3za
ENMMgpyG98h9PgnK6aG3nxmjHCwyOh24/8PYuTU1lmRZ+q+01TPYCCEhaWx6HiAgMvJSHZUVMVMR
L1hmVo1AgASIq379fGst3y5BVfeMyc21/e6+b779cs7pcGKybtM+4s1JX7ohr8DIWKQOhgQWdyKC
CbS9UkxruhuBeCcWXZBL9sj4lvOtZRgACfi4XdwQbJZto4VHL1Rz2g0qwUfwLhz7fij8AzaJ3x51
F7XIiSOnUKo/a+e0+67Rtp1JbK6KqPrGzzAWID5xW5qmIyQESDJBq4OuEQIwKLpIu2l0C3QFaFT0
zE1FBztNfVuJOyFLXHWYpotZabm7dHj6G226QFqVFmo1GuUs0o2OqJGm/qiDsMULkPm8FrrUyYJ1
czKayLS2wQA6GrUYUCnT1JaatW9KDponQwsIgSrlKRhAYVoiDz7FqHTw/fby+OlQxxdEW2RRijHL
jCc4H47yDAdynEBNRDBgABlxgWiWcFyQEN9Y2V6r8EjVvNpOmQxDWfyhqO0KmGw72VMoPqUBwgf4
b2b2aILwK/LCAOID4Oi5fKYZG6r0nZgPfK0hfXFv06F2D4sATalZGzMM6nDy6fXHZuWlO/HTKfwO
dO0XAMuJJOAYUtCbYAaRUj1/r4HmyED98cmQ/PjAuJ0lCCHmBOw7Ty27PetVpN6aKXorvf/EgIf3
uqZQ1tiAxwWGZ/riWqkVGpS+BJdhBcKk4RPcyjqNQBQSwCiNrKFTsuO3Yw8JBl0A09YqgCVyBSq1
TSb+Z24YwpWWkYySaM9g/AdDAMFWALpFT+jDYlkdMCP2TocRwgP0lt6ZKexlWPHJRyYbgv95RE8Z
Lk74fmgaYXwpjJ8Y96B4LwvztuemB4OTjef+Or4U21I2g6f2pSj3lLy0WSPSGEUaohybf3wuxXE1
Dpqdv4iOk4fzE4ovnkQfugRAFbaCrGMdoOrUnlpI9vjdFgmlNBCvREVpuGWStYfpg279Mccx/9WL
FG0FEya2NuUJ4TIPMvNSHuMTn+lWixhf5QcOgC84t491Fs4sTJwP8ADr2B6QFuI7GfDo8fj86qyn
ZKZ2PxKXjgZOD9/5yAp58IlvH20GAbsaJ0pHGLB5CfI6EGTbyAD7Ybk3h8mwLMwKQQAsCnCyr6JZ
gUZs8YklA84qgAhUvnU5oIXBxfAUtg33ffn0MeKBEQeQRd10bOM5hGdAuy5DbDsIEIZB4LISwKdM
XG0dMzbGjAMwPxQXZphbA4I+0XN6rBm2HhEjMo6+AdD1mK4UJghCyIyfPBl7sBSYeAp2ODXgE7M6
ZmbdLVfakDh3NR0vbh7cf/xrxsGLMdlp8pDARRuseB1kEB18hLTxFdkkLxilh8TtFsgGCOhzc6qi
bxejJ3MlRsj1SabXWwiD7zYR25mM2tP6P780DbZykwwKRwc0RLQsgw36glCC4Q4AcBTc6XlF3p10
pD0CuOT14+MRyuT8jF1eSywSPTwenOX4qx6wq25p8GYPgLBHrqTXm1roMwWVpabolOiFMii6K/1l
c/zNSZhHhZdSASgSx6gz4D5mhkkkijcDD/eIPzypE2npIgIwOMBn3M/Lj8/Xx8/3fwCDFdzOhAtS
IjeZ2Gtnxzm0aKGVYLX7QWxZdME0cfA2p9yTa53+MBR6Wt/iCI6Cpj5UgjjG1oZtGWPkITbY3s3v
NULbxkuSUvOESRNjEByOTsWp23o/bcR/HP0wOjgpuVA3rZe9iZCdATq7bUGvWNutVb3X4FyBajSx
OqXgRmAcFKED9MxvIeiDQTCAVejbvguTyciiqjjSQmWCb2w3qhalvci2NgxpTfEQZHBy9efVb8lE
YiIJhq4EcVZftNHbcwR115j4T/KKzy5NjntWslBGI8sue1gut07Fh7+NLHOdR8p6SfvWTvTDm1h0
w8wVnc3mHnnCmGI3Ugm01TKt1gyQcbkiQD986/EQ4D+pAPRfNjhdAo1v7K/SkNSuyadqSkk32SsB
SOfSLTre+moCkJpl9xrjDymwOJoOYCh4Mk1RFd7tqWUttBZ2yzUGremUeIqHPrWTRNXhJchJk+qW
uYDRKaamTCODuPQ/KUmk/7jEByY+pLFK2KGSB5BOqIs8IXFw+goDbLuVobVFENjt3SFBzf2KjuGf
6PgARnK2Xu68S0ucqSb8V+OM2UtVhooKAQkUzzwpoIaaSdVDpRIcKfOrT/Nf6ao67H5m2jb6LFlU
lgRaCExfNbay7dUaHwLY/il9h0KupQjH23dCtNSZfKkWOCXxmVY8lxIHH1ih7agL8jPQ9AF/ZxpE
M0SVSV34xCJrvczKOcJwRdvrArEEY9hhDCbYfbZXScIaJGat2zS5YSPTNUXwp39c6dY1OfBz2A/M
pI2P4hv9bfQ3/ghraiQOdQkOmkKv15i4n8FS4UpYPng6PVidNdQb6UGJ8BI0BFF7k+f7g4O76c3L
11jG2obrV/o5MKynR0hNhgD+2g27V9jS+fBN7sBxc3n+x3D0eHyk80cq8jWuyAF+FqwwUGJgR1zg
rikj8SxwSeLEgjpyEkF9asynEm27EAXuNxbTSWXDsvfrilsPUesvP/+a/TaVpLHx1WnaxM8SWicl
lCXQffpjXGXBpf0t2B1sZR7M0h/frN9mFM9EFIJcEKE7YgInie+I3vw1RIpPdKoBCKnwwwJ963x7
F7pfB4EjYFZytLvtYRK4g6JbK4owGXEkk/fi/vh6dd76Q1T6phqA4Km9+/l0MJ/djzdfgwydJL1o
EeAnc1AH1hkhFr5NkNvRyeHlsQjlNUCwiq9zIVGEycG3BFIX9SarpyDojF4NaqO0kF9YA9j6qV6/
RDgJUXtOpn3+cWGldAr4HWfRGq5mIsqrhKXN60hAEBN844OU7oMQMNfuvTSJQyoQ03aNhpyRbwQd
2CmUWE1+JyQl4Ril8B0uEoCiEoBJciapAIeUn54Qn5wABIGlLhJVBe6u1ydHIvTg8vxkb//xaf/5
+mb18FUMzgq2HmgqISXCT6qzUNZ3t8TjlhiGAQufXlzqeSAS6G9uAFj0iYA6itG2uenOf8cyBj0L
YWYBvUanTTOVj2hR3aQI+svuMCVUyntY4QXxxe7qUXfwkq5zR21FJUI15T3R3EpwRRSjCrXDnVHD
RIdxbb/8dLX4mzMmmu7F9UHAU9GDzAhwBnD4Y3eu7wxJOw0VhpBSklJQMycrTxZVN6fzPxOddojr
bVKGZiVwbb8SsLtdfdDtXU04sGPSAgj+vL8v5ZKyAHQ6MACzU9tHJUA3SLCmx44hIobSGqMpAfzY
URl073YZEvSdXscPysBjxx3GxvxXY7fLPUCz6yiU6kwH10NVcWYWChLq5jjAu6FIJ2p2ppP+ZyiA
/hIr/2ROkmMTgRqO2WfkOEetPuo/laUq4LjZh4cVx0gEtJtAIugQQTmpscrPWELLDAqYzpOzrXzQ
9u4/bUInZFXPoCCeUSbbt4LIrnDnmplhAqUE8ZnZCVJxasKPvdGnk+/al8KKQKQFabbjS3LoEIyP
+DRL7POKkzxW3X64Ct3HqRKz8nD8cyuIWFMiCmLw9KStq5gvqg69ePWBKZxk4gNkUiV+/U2Kob4d
R2inJppBq2cGtipanH+Y/dmmQbLhk0c5aEbD8IMhapwzL70mABC9F3d1MP5EOGOwyqW1o9/TT99Z
LpBcOOpY/Tydn5Zx5XZpq40k6JqOFu2rAiCK8imKL23qaqJqgQECB8CHNu3Ztb392e3twWJ2vZHF
hBplZPEB4ggmScP1o7XCodFy9dPo1MpXOZNUwBazCKfPBeO3/cjV68sxEfSuo66PIyPA52OM3hNd
izhp1BM1ohvpxWf/zlaZPYQRpwkXtobdSY/UezcecYAjbUlbvkomr094wAypiQokSzsF9RUfUGUe
1p4rAH4HKJKgyvriGMHUE3/7qAGDYRBlHRMC7tQAppW95dPyajob3240/WW0g+eT0UIPC3fkwgvP
4rtg/VlPGLTcem2CKGTCdB/sKjeC5Melzi+uj31rIqjPNympAxeqgyNmSFsrN68/HH0Fj6gK/LZB
acQFkX0zT1MBAwY77UaEtcM/X4eQFuwoTIHgyTNJUKlt7fmn5V+C9r2n6et8cv5yfi+cwFI4uCaK
jE55GiMUIhNRW+dtQw5E7y3254uX1ePr+mtjSX3pQ6pCVCie5da0p3oUP9M0/up8fEqTqrK0cIir
btpYLrVtjDAOEjwOVGLUYy8IsLcZrsZHh+eT+6/mTWi/tz99vB5cvDoKrtWgaPe3qyX1jP52xZc2
bU5JVr/tbRaH1y+Ly4f1V/VZQ4DaTYOxLI4a89cwWbzZLKGymCUMqLYoQspgC387IvN27zAmIhZb
O3yXNb28m88O168XtsxEiTCOauZRaK5m3nyYnS0e/9LQ57uaYSl88nuxXfsCNCPXJ0rPj0EgJGHQ
MiAz9oRvPg+HiseBXHw6p2t3e0/Lo+nD/ePLnZBCM0ZIkw+Mgx0OFAkOX88vN/PbKbmdVR54bDxg
Tig8Mi9mgnSfGR2u81gHMvWTBMDI8ePQOqJksVK7vgbdvQkD91A34+2uZIoIMxV6iKx8PsbHgzJz
Bv5gbnQG/FBoAhUJITU2jBtb58ktcmVeAKCC7lMqQQAc8WWWp7L4b7YG9g6Xm6fZ/f305evzr1ez
RvU8NP+iZzJBovgRI6mvPgHMG2ESYKssc38QR0KA+DQrtoCu/MF0kiebIQGAA4RTSvkQTQQY6067
MIyP6Rk/CEBlTFdfdqebIKPNxX5Aj5x7y+VqPLneDNk9YG2d7mtA7aKkpQjql9bJ7NIMRQLdhRnC
GBklyGHpxnES8kCMMhx96RmuP08uTt+864M8YBVfzQt1HTSKldZ1d7Lg7+A2KE0DUTjZEGUB3B/O
jCHIeGpIZBfYrjxRBQOqsZJme16ip+PK3LMLqCdObKvATZbccFUxFiGnlm7Oyr8OPUmlzsj19mkh
kdrLBk8lcAMqVbXff3k4+OSPCro2vcGVZkjprgcBYCl/JVsPKLbdBRqibslLPQZJSfbs+UYTJhkc
A5dQsgvO3v7T9d356uHqte0okQItRE0en/h49SJawoQ4Lvv/B0Oh7r394frpenV7+SpVY8rkXzOP
ralM1VtNnnlbZg5Z5KzKPd/JUDPRU5gsOMiRXoTVUPTwfxQKw7NCQckAMlVLcjxjZZq1uk2mOkHy
RZbtowOUKVWkdRgIApH42YNxxN7TZDSbz6bPNlbACZ2LD/6A0UD0EhlUX215EC/tqiGSEZ8IONP5
PFrCicV3RMVSXWxtmbwkPi9Yp2Nej9nwuGwW5A7rF3UgUcC2fUMA3ONnYio5MnXwqFifCquXfwTZ
+MS3ycVwBklkAFAlAaoddeDMGxElgvR9X28glK7IlbFr7K9LPdTaFmkQjlr8wQ9WahCGGpAX7fea
jvy3t6GTFhJnFaz9c8JkpzXRWUYYzrR1DW3RzKSi2fDtOyPEs1z5sSwgXLFaCEZAHvdPRr+bX8Q9
3TrYYaO6FkOinL+y6KPcvcXydX96M77IiiKrFev+hk0zsOYKEzjThvnCSnKHfDFfng/GP0KfolNA
Ucs0E3k6bHPYVSUan5BndtqOC3+2pSIBOAknlrxvT5Mh/q6js6kayNIy+UlIqe4jHMAUxFFPAPxS
coA1qwJa46iIR0XtEW9tYmlQMmX0Ap9wkiedqGqrY2jdXZ1xdW1vDCYEHsl3+OFlcIaOeMeVZdbA
mP5cjcOUU9j1i113Npm2KyqS67SFPITwKdhvwhJDQddHp/sUY04Wy9nBpOJPAmFXGCgAjKgFQG09
A6SAAGV3GTCJmr05Gp2smoVACpGxuj1LeeUGT6o0Nwja82mEEqf2c1rmlB94vfn08OQUkmznoQhN
uqIMqkobXqpkZw0YuPss0fc2F/fPl1fzq81XMAFugqEoaoJh8Gz0NW3k68KxlIP1sjQ6SYJrguC3
EolLA7t+srQ2ilWINGcMpieyPqhj8Xw82/xEPGaIGVBmgevuQwxFgirYh/ioIysooq2xoomkt3w6
lUnI+RAV7Yv4CjA8H1FBNnBrrYRBdgwBaAncbYDJ+ugTOIYN8CGH8B73XXtBCDE4pjbN2NTu7RPa
oglbcwEjoZFWPxAbMImi0f56OX6Yzu9eNEHLIXTWE/gUjlJKEiIZxdUB4hlCFgzojdIv0hd6goQZ
yo+ZhKDgm5js5UbA4xNZk5bIwArCetyS45NqzxxGZU0PmjAmj8cXvA7C044Tz39aP0q3F3Pmv11R
dSCEFF01q5S6JqkmGEcllzNws44QzjfvVGr66+Um5IfCXqM4KblCD2ZyaAAOrr5MRR9ho84JoW8o
HyAUj01BmXAHa9zD5+nN6uJiY1MrVoO219A3eSsFG38QXWqcyQNjQphvhvHy7HraZgkQSwJIDhDa
qZCd0d4oUHP9zfcjKny4+gBLZ0hhds92YClx3cCSTQSxiBVUKzWSNSEHv2+0Gxk9NZdwELbstAqi
kqzZVB+xad2v2wE3WciAgr2nxWJ2O7t+eP06+zMbkgxFo9TKq1E12okKvu1NbkZPdxdPB7bPMvt6
sRsDk+GiNNRc5wgzgXux+b63uNosjmbrxeXXHFSUAtGyCLaGv6NzPAF13R8+ju6pmShzOCmUwW8C
EnEgZ8hUmZWN/Sbf9NakNfzlZXi8v/8jGYGjMmW9WV+q9IsO9ajjdXj2enUKKsQSz1/iQ3CYJK5Z
oigQwvSdZuIHAM6ArAKjWAHfadh0j3jQHY0YNpjfrT72ma5P1RTujpJd/1M+KGrPqwULNgGCjUSI
e7thU3CYmXhJl0kpv60VGCODG+yfXV0eA/vzs/BPVB8SiQjiExNZ7CIRSdO+bLgNn+ojwtHfVqHE
kRIXOLXhOx3Z7tWrIm0FQIgY1QD0Lb4Aj+zg/uMXMmXU+BldBxJs3fQYvcyQPFi4wdNu/cA4Fapt
fRqio/hraetWb2nroC/ZgRNMxWQv3FIeVWNk46svqkrtqEPDg7MbvYoq27SO2hqKzzNeinPKESoF
QQwOZBIEaATYvsNACs6HCCCu0wstdz47Uem8EVOCDruL4/NlY+N3zssk/9L6XavL0eT0SqswOuuB
UAe9VCPGSBtujcT7yYlbXfuGgnHYcRCA6jQr1u6zarejVoD0S1iuKwypUJhKTnVFrm1TixqFZudp
6PVhwdHn15HfXwlSqL93oKoq3iJB9dSwlQ/h95CTNZ1jn+r14+ofQpJaJwP/vWyC1ZnWhFezqqm6
LZA0RdkXJs3H9JvIYFhLdbN+6lQrHhuIcx8TanX806hVcc7A6PZAUtUeZd0SvRaoyuryqYsgjv7g
Z8iSZnXCTsnbztPV6fhk/o8gNmLPo5a9JpAbGv4450DOkrYzimST344hehMAwgUWENouGk52kI69
/boJaW22pPOQrnavyJbZhWhtpmhLTHEyVlGSuDrTSQg/afrA5tspI805tbxEtX64NmCqoB0cMH7m
pJZzd0ubYe86xq9hlh90d59RA+985fuIN0Fb5m2RQsk4pB7mKF0JSARK853T1pQUAzWQBSAZA7dN
2Z9nN93g3c2hrDmPJBazjPEJaTbx8RkSYxWdPPHmOlJNPP6PYNW0E+IzNuhgVg4Swvfvhm8GC+/R
MBlR0xQbLjV4qDv/49enO2kKxhXZEWCKBP+Qo+2Awu4W0vQ13VXL1S3B6Y5FgDoJpmmSAmxfvU7z
IQYArj6BC+5z1yXTFj7Ii18rdcxUXFab9QZvv71jfHv2wOFyLUzKviNCxpusauoKwaLpQ2h8In1X
JzRP7ZoxhGP2yupONTwcx3N0Zzx2TqC9bDgiUswf4yq+qKkX3qZguwgWQr9j5dXqZKUH5YU4oxIA
B1U81SWa7gCElEr3/KuZlEA/b6p9Pp89kBDChgJUQFDqpStxCEuDneiwJrDonl6bTaUyzKZhvsaV
kVuGljLCh1lH74uOdkzdFBIQq2OOJjJv3P9+cH7iQYRvFGs97tGo35ZgLS/TV8h09fSFcfwzRWg6
3WXBsDnbtNGAfHpG32VU+hZvW6E98oTh4Mv8Vs/QktYe6NJCjgvu5IFhdCUvfINf6wrWCrUKMEPJ
wBdjeWHhF9N+X37k8QZ4jiT5bHa0tUPiYth7VU4OtkCytNs+/+BlXLpABhoEBnB0dYMeJZbkLF/w
We0rPm/mI2eKEtUu9Gp0jBhDOIN+gxA9BJA1rFe6tVHkf1G5XdMG8X5egKjY5gB+IvRthNBdlnxg
nzRSmuikmEqAkYvuwz+Cc2Mrhz1iRq8mIDCMJJeJEMXzgjJLWVY7AOFa/HrbhIuU+qQmGCyN4qct
7aGlijDQ9rynNdbe+tf76lkwZXslrkL9Ex4hDYMOkuMHV/H77VQK44IedX1zsmq3q1Nt0tO1+GkU
5JAU/3x+dtNuU0QmlGJxVB10JcdLNAJ+0pSq9SlecVQYiDhYBR4i127XqYSaXRUpuaNNRFpLU/j0
TNxsNRue9ibG3yfjk8TTiNujGYF5tGcXUbRA/d1RPx1Nc+rxzrCM/3QhKfi07zUvPaDztJBN/Ygc
Pdh1RKajifTaGpDu+b2ilsd8CtwjCnrIQMUqV2tMjcSXX/n6YxkHqIFaRfS55fbPy6lmsO2c5UMb
loGfntenmYhI7vkzzaHqMsORJOuCeomykZIm8Ks1spCGSyuZHwnW9dOk43fnsyJO74jIpTBg0MJO
LY0GaXVIz3jfYzFvnQi57QczIEc5c461k4f44A1yG6/JrtU5lCPQiQ5ATILEJ1XU9RN3AHSmu9SJ
b75KNIUYQ2D60vacs1uZbWhiGSI56gM+tYYGn7Hv6uUIIJC4uFDJ+OYOSC24SQve4xPsmDb28bKV
6lDS6Av0Ad3EBYZ3gveG/brop5nD6BRb1mYXHTd/koJj8PGJpj4GRkfTDVqrI19AmsQnHb+9roFA
xwjPS/HUFFUJNXmtuhu3aAjP3nED6M44RzLQFzyDu/t2hsjx4v7T+D9CzjVnXPRP1ZToAHibU6No
N48E1pxpspFH2d5Epx+Jw6/ueTdV+aubmXELZ0ZYeC642zbZBlu9o850073qbVP11dFHKTI3qv+a
0rdHe619TfcC6xiOEks+lCQMZMg6X6nzCnpYT62QnqbdxYxEvofUEwmSy8hnQOludoWhBbmIrCxq
0K8OUOG3HERMcsUnldIUxcfJsIh58nTKG3rdWG+xvR8C7erRwC90gvoC5O6QbKH2gMDbcwKyJnep
XNqxJkIEYMy3h6Ei0lsyGG3iUNNBgzBOK5Taw09GnPPrvWs8oWLmI78Hwj8RwlWLYMgMnDiN3S9s
IriGb4nKXLmbluK9hiAOsnWbrupOC+/8VEn9VIyA6IjG5DDdSQz93UNCuPQstQCni5oSZLN7a6GZ
yXVknw0A/G+7ydsNsKitWgOz2kJpoD1wSQGwpoMkcdEeUh2+5bWlLT0PiZpEEQ59xOPQg94rS2kx
vhrw+jEjyqCKrTKspMBaAGBmDf75Y7z4zShlCrCFRYzB/PO50v9j+5Lg4uLjTA8Ch6W271mmE1F3
kAnt23uq/vqMPOxj7KvD5q7mlyKx1NM5XDhGXfSZAxmJ7JQGloXzjqGDxvb1gAgMCE1P0r3A6WdT
zhaD9CfzgVsiezhZVhatUdD/aljKJd27+X0w+iirH1wFjTLj6rE+kEWHfeCg6N8cwCPeYf5xFMX3
ho8vIBHuRl/ZzbH/8J3N1/bJhstcAONsvl+uP9x9YdAgIUohdkejSRPkt6GQ4R0xMliGKGfCACiP
7c2KsIJ5Pjh9DDp2MERuQqFUaunaeKfCpCQv2cOtBCkH3L4lRYABbldKaYXYai7FCCHq+Ii6EDL4
svqNX8yenQsqVRdoJg9Ir5oF+hUsAHB2bOLYvyx06BVoBXPhKElepJawMc8xAnLNohm/hL7LehmU
RJA50QHqioSrw1gdn/IUfZJ6ZpoAxqWtBANHVegeGMRJAaKgftux6QYnyW4q0pFiqYIYHIJM8dg1
elZxc3I9/IvVX2mt9rSjdRZZGWZXaGU3E+2RJrkQUabfTmxKpooM9p2/O0aNLuhnECQAezTyLLLU
kz2uPJRF5bh1O2UHpG6c7TQNAoWOQ4iyhby7rantHVzOPHKO0naOs6vTt/lqN5EVs9ZE6AlcXy57
p516iNRZLVBrq2270HztvaTBnEHpuQ6QxNYRI2oHUmErhW0Fd6OYfMGnAH1hQUO+x1zgn6we7xvy
kS+F10JMzmW4FUpeoqcT79mSh3GyCZRWkz8svcPYpOMoaFbgP8/JqcNwsd97RjqfABk9+vuPt79k
RKlODd7+sjdZX9yPDyfzy+0NBKFC06mwU1tyiaNxIukU/pMOqo++UUe6BKCheT9DuxF66GAzOr3+
FFWMMMdFw0ae8YmsbXZfKGmKwpo4yRQAgN9gssnrl3Cd+NArn24AWacyZ/gyGcnKUbrJOk+qArUp
Z9VnpenpwwY4I8zA2o2Oju69yXg8vJ0PuUXpgy/GDj9low9Yu3w+nVj9Y/Xm/newaASCS3i8WTCU
oS12oX8VUnWFwNt+MV4chUcc+XqKaJpyiaJz24u33u4R39ulP6IDVVNGWyJ9egryg1Ewn2DLUfd5
EgnKmeGqKHkL5KUbKY/fp0a9DnV+/Wn1a+ivG8Ykd+eXu9hk8byb+IZ6qQ5TRbNhFoO244l/ej5d
/EhiLNvMeyZsyNt9atJ0CLk1L/iqbnyVjTHhaTAFmJrkvBKJ4bB92yA9gwHx3bnwXGrI4iJ+amjv
k9g1RZgBcW1LsuWq7RkbTqTSCZpgFQlA8+Qi2EoxJxLA9+SIR08iNZ1Y0CViwVwoGvEGVw6hImNd
0vowKGYqplTIVXTuuVO3B731yJvCRNloSuHQl+rUBEdlPiEAcC7+BxvO/Nsn+FJF8qZ0NU3u3iOA
1JIsNrJUUTbjc9GDVuHktita2h1M0UNbDfwTotYKEYHjUdrVWp/hBCaxtwrQCvvVfukKkSIclCgT
t3ig1uewAzTL/gUTN3D2NZrJ0B4r7hNoV/2aGaz0UZHRugTR1Z6ty0TJdEEyxeTPfQ2C2Lsv2JL8
0zrFbDukQnIFcEMBnewJdud8h/TNd1dDr3eKUIGvraFSUhc+jl56QqFNz9L1+GBZSFTnGvGozP1P
5/FrIUVCsnVfplAsNFYKBHYmyJ659T5TSm08qUcow/tfHqYn99BRTaIrpQFzEUt60faCJyyvBntU
KVI0agpc3Z1rLiRDFGlOlgJH/bez7yDFowt4uj78mZJZP9IdOoKf8QGHPMHJ8898fpcIhhmMUw5H
/TZ6qI/2mYvpVTsnJYlR40wQqlN2HhrbXL4upg/7j9fbmUUa3bMEil7jzCGSrBuNH9fMHxtVTAnK
2/PQdMwgj99TT7KkMtXnWnz7MMUooira4nrFxauVXmEfB35sYz1/rgsb2x6pK7K72r13BJoYz1X8
R6Kb/uPOZ944ShgxXLPMjA7EJyoaE8FEV1rVR7N2H1kmi94fq5kMMJsMiVYT1EdsBBcAyjSd7kXy
cvjT8oSZAufaVZdOTsOuiDhEZfXWa/BsFPnPboAG2faswZT4zIabqQkdQeDe5vlydXS0nNUrBchE
1jBcOyMmysiZ/rY5Ppj5KFbTt9RSexDSWwGMioFLU3UtRhTw4MfnV93wB+w++Iv2IyZaDqD0bKaX
LK9qchcCyVIWGXXFKT4VUzp15LodQa+C+e/TQWDOIolpVoqOimwz4Z9dH32MkYIvHtvxuSLjSeVq
/IXmMtmsHiY/g4jGRrsHs+kR4+ijAiBSR1y2NtJZRg4Qn6WmOMDLR2jcXUS56TsI3kUbOIwgYQbr
MSwoBwckDdgzQOMX3ioDd4XHAJprW6B8+E7sTCREBMDf2WUx89ZbZOF3CItPlxmiLkYTUGyuSMPY
Iq9OFfL5Y3rmmQp+g+voFT6OkcQnJnwKQKRXgzvr4Z621rqEIj0iqwaYlYLSn/zRBuwNy5IPGKX4
dnFJFlzadQqh1mCTlCRXGjkTodRA+HHVV7C9G7eth56Qh7TWQrpPdmtv5atkTzoEcLzzecqnEp0r
k+rl8fyzK9HF0+vLiyPIbXm1+WO2goc6SaW59w5HT6ubh6vRlZYGNlo624Z5YVd4DxjjhSNM2F/x
7bZw9CC99v2YlMdHckhJbpvwlOrSUxpXEtHWFMqcZYb0tCSq1LjVNMO3hDlpNTpeafZrZdo6W0sF
WmhSHrFirJEmgMTg49ozGAkwtty91ZEyUaU4bMVl4MRq+ENp7zA9DG2+9xYeDE0AZgbouPVSzZb+
9uSBxMiecvlUAQCdHRhZas6KvLd1fnCyutCb5Z1zNxel3YvEtX1dAkgufm8t79QlaOHMClJLTZV1
ZJaTLkFELTGzUEBA4KjIT4QFXwwJy9ZnsRCfMGykhRQbUTZ/iMKZKYn3P2FKAKZugmWjEEcIUTQ7
A4br4XBgOPVhOFqPbq/6o4AmOHzAPwySUFSxWasziczu2Ny5z+I7T3BZzBCxnJlnOfhwPTxZy3zo
NYYXxWvfxB/96jUBq/PdvVzv5JkNGvUbwhVyTBDdjmoaNzWNaD054kW+g5mPnmpzGEJCJzI1zRq2
yBSK/h7+MLj7kX/RzcvE+CE/flxTSUGvAtuIDpuiZbFaDSkTeDfNYjOWYqurX1wt/RRdtHf/Onxd
7I/mV191cdT7XdoOaNJZOwRNyIXh7Jiyz+r1dGZApBUgEw+2DmPpQ1Nn9g73h4vbx9U5F/tEvDQj
1fCtTdKIKZTDZW8jMHlFzmgbaxkFa89D8XGuZ6vaUkZGKZAbSxUpaS5JQdXPikAznM2YPhYbIigP
6SErDEbLZSVy1WMPgFAI6gbAZ1XdYWhNOVLxs1T3zJp0WZV+/p300gzYeEgWNNNmC38R2/W3Y76t
qthyEavuZ1rCx8UEAAD/Mf7RPFCBbnaKwBFmCiqAKMujwfxp8TI70C01RBqk4IvSIrNEC4zhYrVH
PM0fwV60cLCUG0GgC137cnM2GR5D0MbFow98Y06w9CWY0b+VlWzdvjcd3iFbYtLxvcVotJoeXA84
tNTCQ4xpPjB7auHCsXi/ekpXzbmT+fH1gS6NexQeT4bguUqdfzmZty0tUimGP+WZK+i/v/9hfH52
f39+giEv8g6e/wJz0y8d7vCX2SLvUkkRSplfQl0PafD9r6PNz+Df/QxS21t80KVQkyiAKFOCFlcJ
NPEEoZFVcbMpEuNsegvG/mL/cPL4yJU6C0a6vzbJohDhRCkbv9JK+G67RPyneirZnz7fXgynV5sv
ujNZlw0jhFRrpUo0eHl+Pr3SU0VCYzazC2jNuxM0byzmRnRIQmNkAYYob15hRBSDCYsDoyAeqT+7
ObrBWRM5UTq+iW6Bz7wMAMtEQAX8wPiQoHEjFjBDTkKOgkKwLsbCjJZyFuTabXld/7R+OL64Ox4f
6O2V0N1anGqSHQDspb728gCxA83CJeuDL9gh8movjK6pd+l7W9QQodOmc7YAviMncrzEM70WRATj
hTdOgMhMAF8U0UtcyYdvMKEtllIFeQFSibO9KZY88Uu37YQoxgiJCN7iOx8jVC/KJ2Ot1tKgzdO0
6tmAWJyR116zmMoSj0BEzDXXRQsYALfgGb9mHYl1Z5qwy3ZGQzpgH3GQrGypMj6Jbp+UaEGviUhG
l+yqQrXfN2m9RUKqjtiJfbp85eQi223f9r+hkGkhTbkdyWQ0dOSTzYx62Cdd2VXKwKRSpPk+zEFd
kRPnocD+0gB1A4q6AwOo3OpLYtLmVhdHzJCryGN8MgEgbwrWTQSrdEXwQIaG4iUUQBpIT2gJB2yz
L52l72AlsI9yepnqS8pqApk/jR6Xg+GrZvW1NBBZ4such6DaK+jU9aplOVjuL+cHry6TjtM1CrWz
rrAACgHZ9EOurcr2qCPczxRjDZFdWjT7rnWH+ZBVOiorek1VcyxaOxMwazgfoBZXFi3aY5vwRRcN
Yc/waefWxrAyBm2sMaYcDNQpOBFxNhc92SnPW/aG55Mp3J4M5BEqN+P969ebiwWLOSGznuHJ6Ilp
1DXAkMQ+aCmsBQZhRUskzNF9k0Pc4kWZHw6g5m+5B27j7r1HUdqJ3wXRnKX7LPAJfQm3AIh3HSQ/
OEdPgVXweHZIbO2e6Go66RBkeoeZtfQnLEMYehZATdrE8Numy3hGaYOjttuwZg9NNGuvhibBvIVm
AYMGNVHXeRuA1XploxjZqPB1+cPqf/uuSE0QTAokOaNay+6WXiIh5S6V5SsDFG3vRu/sABDi4e8C
1KKYWgbSLWJ61TTwsPj4d+ojkzrCoIi7OT6/+aj+PR3fnevZqbjokMghMQC4suOx6pFCSy3aL8lZ
ENA1goIhEXWQzeUAU+/e4uZidX/4sFpoNSZeM4cguzauxCSKj5e4sEVy4ztZBe0ah2ItAlV1rlNs
YkWOHxmn5P7/gmNVbRqgQOmtN2XD061G76QnJzW0t/5FnZKPEXY1aowwTvADV4Yxw2eN7dz7bGzo
+jhuMDlv337IJIUPH8eHQJ4GYz0Uc0IzKBsyMv+HxI0NTPp3cp4MnRP0JgWqoABVENv4QeqSkE1k
qi/TZKdRNdH28gDjturGgpA6emqCrtLJ1F/Z6AEhNeQFKJjeezq8vzkfDC/mYgwQe7X4OODNe+w1
sR9EVevznx71fZ7RxdnlQABoAfNsWU02k4vD16d9XlFnM/ANfRWAgotjHhFVxXkRTDs9gwAgGRQQ
TZfwO4CCThAgWjvLh2bOOkBBGN5SEe6OLZA5zMdOWn7SSc+5cAq5GGoZ2lK8d7OXxXxxtPyKmgrP
ZMcBX4MRm8I7jAAgPhUAM6zpiH73F5SBzugaocWLYXDGnOLtHdYzMj36ReA6Zo58d7/OuWzAMP/t
3d/fvNzOhgeH7dVLO2adZ77a/V1/Y5G3N1ms1q/304ehcoNO9vMzu0wvHx5e50fDr3qnH8NBXzNW
AFv649+f/NnQDFXjwCYSZbYv43dl8qyGwGKAh5Pb25OAILq+bt4zMV7gLqB793eH0+n18PxA7yEM
Gj0H0yQOdFHx3v3DYHV/d7UYOpM0BYOJkqBIuIkYXGpAEQjmUz/QuemD2oYmJmRrBdyq17UMH/LK
9Ut7dIERRmYsdnAXXB75JCXp3ZdtA4NaoJKHzDgXTS0oAidD/b3929XdwXg8ORBtcNGI+E0dagxM
Y7zdAXxlGIqKTqXEtys+3ET25wttFUgJ9nwSUQL6A4EyFpXDV44sbxGjLkwInIwff/QncCTMpED3
xZm9vLNMONtnDol1OP7nGddwEP7r7dlle1Vcw6kxm3FmeFDQck9d2SsAoBr8mHE6sYEhd94CA3OG
HwNI4nwSL3pqD9s2MbKZd0Z7exjC2rqD7eB72/LSj3WG3tRyzc4hEeSMg4QAen6rKyRTF4+IOoJS
mp7MdZjWhBsbPgBxdI2Y3aTEqMs12vniZL3Uqjo6ByDsCNDUjnbJxCQeV7oQP63hg0Zrlgw2Whyf
MQhm0IwPCL/NEYlRtJxNUWVOTiBi8TuQoJM/7y+09dFd8iRYE5CTowHiWzPlBFPvnauv15TqRTJh
UmlnOBeuxRcL14E/dRAZo4U+yNZBkxAVn0ED42epQuKD8iM2+KnKFWf3k2qIIwVAGsGrs52GXz/c
3cjATQ58GkkmADe89do1S5o2W3W8tzs6hd5a0QZJHa9okTYbR1dE3+ggDerCgVG6HdEdoAJPch0H
e4fD5fViuL9BnVikYDhLLGymvQEiw3BUIXKxTvGlI1fE2LrTmI9+D/r2Jsvz4eji6GogC0A1tQnC
s4S9RMJKVSHjsKniYVE74eqse/yGyAQgBD5HAjfXD4P5pVuSKMPRMW6+7y1nw4vz8fjKs8SarTgp
Elaxi5vTg4sR2/zuCX1D2eDTpYh9hIWRR0YCqMPanQGzIBss26ALSCjRaD7emFmJ0MFfnWQeD3mz
GRlBA5+JDG1gp9ji+KAybNb5KDGNyTVDEYEK3zu8fD0YXd5MNqz2NI6m0jKeRjELlEgnAQ7dKc0b
XDeP48GSjzqAlXrrzZ/+7b/9z//xx8t/n/9j9Xl1/TpfLf9t+XjzeXW5fFj/+58Oh4d/+rfbxH/6
+7//6Yi38E5Hg/FoNpkOZpPZ5HBI+h+//Xq5nJP9YG9/tLlYLG8Xm8/tcdYYAoU/MWldOAdnUFxz
KF3Fkaf7nggpSoa2zU5ukCs/Z/3GOHXxH+LF7+QshS4Wp8TBH3yNlsRkDwGCobQZzKVZLBhl8xdN
6RQVk7o+nLmwYwmnc22QGR4+41PH9PZ/M0tvESAO3euu0S9c5jE9bp4ZscmILK/iVIiMg2Kitk1k
aB6A13wcfUYkSGT+lwazHdoFUOxtE5QW/d99AArhqyKaSrjxkxRGz0D1wGmEFlQkbyWINMLEAHHi
0OJjYoBRFfhwYFc+ga0TEQpCuuWy/kY3cAxifns255XwXvvRHADKtoZvtu09ywA09mzXl130n+5a
7XYuHSIGl0knWjud8qQQHKcr+NvX0DNmStFqKvQigdIZcuKoPmMnmCED4Kj+nZ9pjnh6QREmpcxL
KA6AdgcoBxt1bQfuIz8+2iQ8LLgdSkq7ll0SiSLo+ZtMJJrFUyp+MsWE+a+VwcFAwv5eGYwPptPD
0fhoPBsdjt4qg8Oj89nycnn+9CXCxIoX6UBGUKoRRPwOIGeISPcjIMTEyiMYoMzH7SPjhz+93J32
s16xEtxdr7ESB1k8wsIyfqEfgXAu1IBuoWVg/DjiO5cE4PmYm7O7B73pENqEQtrfAbMEpNv9HFDb
6CNsugTv8k0A/BAoQNBvAoEe4v4fNJj+SxoMx5PB0fjg8Ohg9I4Gm6Px0/nj6+j1y1ZX0X57t35U
qlWVvehnW6hlttLBEA3KRL1BkxCNGMgSGKCTjgyy83duyKKJVHzH1wYfgg1NpV5sLyhYlnsUwr8U
eN/d82ZMNACKsu7Wosief9le1CI9uiM6g+A7Fw3TbrJ5gSSxjiDL97a71kYrPmzEGx43+caG7UCE
FZedM73+sjMNwDu+ISZCHcbZ0X6wDXHsG5POKpyM2UNG4Fnz26qJqOPHdghXkYgsC7YxLj/bySX9
XeLLmgzP4UNPuOz/R96Hs6N/Ie8I+mQwG80Oh+Phu8l/ebNYLVePD89fYRRaELv4LJs2mcmzuUG8
GCVLZ/RCmAt/y4VwTjitzfVvjsd8WKSE5ML3lEqdfk+S9ISOvaiQ9uTXJWuA7eejyZ4EfHVnh6WJ
IYi7/3TAVwyKi+Fom5phdPzu4F7g9mqmztAc6/OZdzN2Z2+y5dDUNWm29ruUYFJgsb+VmoAdOdgM
Tw/EuE2xGYgyIxIgzJ25GY4l2LY5iRIv+gQpMDxdaxdyamqrh2tIJ1GasV3kSX3MbTYsaClVEy0Z
qpOi2qbVaYLjkxFfN+705/w5jlGTbqCZvU4aHE1/mVx/uJjq1J1kepHkyFd8ZCSTNGKiqfIbciPJ
Y3jdvZM5siUGUSJPe5y+qem6k4XQRLDwOZf38c0/rYzJFKGTlFmLUwsCGF9V+NGNnkqeTMYWyvbt
PRvjpGRTgfqQREp0P2ufTAZ+BAke0Iyep75lBiu0xlgC/q+niOHR5F+I7WQ4HQ2ns6PZbDqWWO/Y
7PejzeXLZjZ4+az6I7oRi+j+yAp+ByIUiZldfFj8PSB8DgCTP87vfhwe/pgJW09VEa3bOvBmGB0p
WD7+hL28Kx87l21jDcPx1ugUi4OhdoEE1zJWcV0UcgLVtv7gXzHn0c1vj4d8gkiCZVuz+baDVU9Z
1sA9KFjVpGZNE2pJO2Ylnh0gAXi94gqOjHfVXlXLvpaolSHSZAVpgNcjExZKQttlL02Gs2uDGqHo
EuH7oHB3XDgdbiQoexHm6kwNzDeWVz+s9v0G5nrTgNjY3IkPP8WPkvbEEXuzCYvMGSoUW9uiCSzO
rRiABOOr9koiJqV6EkCfnNwHh5KpScRO4RbT3nFAtf+XsbPtTuNYtvAvYq0BBhi+SpYdO7ac5Dj3
nPiL1olzggAJEEgg8evvs2t3NwPSkrLSKVX3DAPuXW9d/TJxtx8WKuHfTgP/DlxLaC81PW/7ZXD/
7vp33ZzdYmH0r7Y28s+G46YcGfMUrr6uY93quWscd8fjgWKwft10m+pYxzr94Wi67itpgecr7lHr
OvB88Z5yKGqCalmHzBcnUxhUZvLwo745qziJyCl5tOV4tIj4SQwd/qTxU5LH2GhSZNFzwaKtmBhB
pIq0wVAQK1Na4PM8g4UPgxzhDLIyvjvfNu9i4/zyfHt3ZvvYCmPa4mMBETRZWMwb0xwi2x4CCBff
AKSnDm+PTUbDatDvVlW/ahiajMYnscr2ftK7XvRWD181VQwgtnVQOp6whJZDQEKTL9gs6o6XChi5
vRjCyKZh8rhix6/w4PtEpzqCh2lhZEzCbhi7ZEPS2LiYE92eM/swkbAH6eSevU+I9ji2yAAWikUB
w0JBkKrNRwbWcSo0zkNKr6wDOGCkGDXjCAUV88YOX4V+oTtSxad3V5VW/r8O23jwBmpKP7Vc1fZu
1Jtu79abr2l1HbIBUsBCGX0dT7SVhGItKrQojxn6HcY0n6iZAaHvhcP83c372UwvxHStGHTjYBrn
SNPX1AyJ8NjxABzOiUJtrlDYnKeGsS5Bx52LvQaURZ1gGAlAk/7EvJ95elcgZMtthj4uvW59eb3L
+73xC31ej5r+uD8YjepR/8R0zcaD5WDe1A9fU7JZW5ZswawX9HeoCn9pMAAw0eY7oL5iJi9jM1Ap
lgcRhxU5ynZuzFTBg2KCHB+34wNcMmtUHnnNi2fVEAl/Wf4B5XfRzFdQxdT66ywh8KGo/HVpC8jk
aqlXTdAEjdtkdffz88HdBY38Eo799e/x+b8SmLTQWBsiLD+mrqKtkp9lJ0JmVxRp+IN8lhua8S5N
iFPBXDf3LCt1Vqwbr0M8G9wxcZan+0rI7DCBtPrkhyWQW5J530cOGRGlSTZgdfUHFTjHSw7ZD2KL
DPvx3MF9XKBaCpLrxyCoZrgNHkrBpkBtS2ikCn/0CiGaMB3hrW1UkmlJkyA2LvYN0GRfwlsg424J
V5FnUniePA2PbJVkn545/8cdrz/WaUP2LCx6VW4EkXaRgCjaRrNGdDvftpg8nM/6Wx0jcfh6D3no
aP1T83oz+qL0sDuLnuIGeDrCHWSm8Px0+PTyJn5+6hr+HXlbeY6XuOhfYIafSEH547pGFvziNCnX
/qWF9z/X/wJu/SfWohuDhVO/WmtZAaai1/QaDTZaFnq/r8a77mK6/crj6U+7UrqUKhSFc8wDb2NQ
VJAqI3moRtqtYyJRyXR8KwpijUN9rGs2y7SjJaYw7Ma7+YFVWbF6MUw5t5fCdfHH4X58iGbpZPPf
0eLjzfC7binB0u4bqHIXKpim2Y1ygdhMXjkF5hRPRBptRMCAG20oLRqUcjREHnGCk7GHmi8tbamW
2Xf8Do0V8pqfyyeUIbk7nohIMGw9TORaYvwYCw3PEDPTUnVJUjzAvKmlBfy4+rpL6Q5Po+HRsNsl
LzxueqSKeqP+iRufXVdXvcF0ff91w4AFyEl9CvjDLJtr0MJYYOaPcdwUMoHcWHR8Ey0WrzixdNOJ
jaZcop2M0Tofq00LIqRzH/jDtfR6JCrzjdYZylyXUux58/QNcXA7y/9XnyVFZYjHoE+ikYMyeFnf
WLiGWHicFyM8ZktBHUt6SCRS8fEnXMijQH2I2yqvzAhDizTl7VFcSqX5kze8bnsfzuPqRuuZLXXQ
tnXhdqoWvJQH8QBv/Xi+mPvtJ5YMZMKCAuSFoXHcP6NYYriEqXn8dhKJFAEssqTXbmlni3eAgi2f
f0OOIqF4bGy6/QFhCanGHiFK78TYLJZ3zeP66pb1VoyqwN82B8YlRwAISlpSL8hDKEypukgoELaI
1MPJO3cRy1YOIaIlgHuxFaa0cE8sCDK12YDKabMgEmlQOaQR0lZ+EmNgj7s+Rt3YQ0Eshv78pbjB
EBYsqSa3ClZUCoVJE0fEjfQ6106owaWxMPAdFq8L+JhJyoE8DRgCLMIb0A2eR/LdfsN8ccW6pX63
N+ge+4nZXTN86K2Gu9a8RMEtoRdRGjzw2SGAFc4BoHK4lmNFX+CaS3pVZJpjsFabFt0GFHhwigyT
4rdYtEcDzVwUjimxZH8h95AaAlDVE7Apyen1V23HQJ40Ep7AB9LoIYyVFwYcpZlL7J8m9w00jFGG
wqOntIMyhapv8yVaLAkwQnv9od9cWK/DoRyIYE6eALgT4pHUBNx82l+x/znBIj2Wqsvd5AiKhuIh
UDWqyMb++xuiUWlK6kSr615/OBxXTTOq+f9YNPbV43TQbDWFZ632vCFfhSzwteCfBESb/u0EoD42
BUnguiQmHRdNg3X58Ca8MowwspaJzsX19D2oZ1z9Fwqg5pWrIwR3zhtcyQcCY8HbDLYXlHLWrsBs
5NrUKBrssMrzd3vWOLPeCYTQW+N0HCGHT6fXCyZGw7DQM2+rafd0+hBPXTe9Wv/F9OHJ4G8/uLva
babjzVdiOU/gpH37+kM3U5y+op/rkd4+BENBEU3d+Zq1pZ/TNEdEZeZbZlT6eDxekh46sRoMPawM
K63gALXeKSFbD7d2nzTRydwIpfPtdnMETltBAGb5cbnVWXmRwKJuROh62tKhcQUHriVryUmlHzMq
RE+GYnh/tpnrNA6hluMzYDFWUGsLDH0IfUNjmpMh+ogEFlFUXVXjQcVce32SzOpsnqr+Q289vjxM
8qIaKALfCzzCrhV7W0FAzpoEpTj2BjPuBJR4qS41rlADTSjVwywXaHnUK/XJG60FGCrk3ZQnMIW9
RCt9C7Xsez0ZFl6ZttBbf5ndMTxf4XMFYIoIzT+xwVBfHsVfCw/jr0BG2tobLhjxoC1S+DkyKyrs
OAz9pQVpsCIjCu0S68ItQ3kWlxoTR5wujqwQE5kiBvAOkWINoj8jc1BOSFIlnu5wzbytumVwsR3L
ClgGedb++9PgY/2zh4UHWbN9jkPRkaw8ckVai9gRhRHGYxxGN7dno5uOXqrQ/2s/+/N1MeyPmmPD
HWLIuq8hcshc0uh0rcF61DytxvfdwaVHfQgfkgdFpMqoD7GjSgFri2ARhAMTr7IB6U5noaNo+ccW
/2STJ78z5+xWEp+Rq4X6qdqT4Qq3WO7b0s83+nthioka1Z8fR3/Nd0wqZplMjF+pU07zsqgh9s2d
XxCU8jwhoBFQIHqSPscGwctoxegAeUx7WcMqHQiygSysV3+Nf+VvkjsFlVK8WGrP9yYmBymS8hid
8myraJw98xjjl1gKLVWIKLUwVM23Gf9U2kM/9InpD/3eMLB6+PUPm9n2JIFdnZNO/skWZn77sv+o
sySRZkTZ0gyVg5NC3LzzZknEOttQWcwIUYVzTAbY0Loa4mzl4ZEwcRQVP7f8S6T40d2m/GSY5uNu
e+Ge59dXSArtKSeWZzr4+WXoxc/n2QbC3+Yq33nsHaSlWi1HAR2ofkceGuq749dA3Y20uCfpPXj9
FrTeB3Q2H7bX5/e3SuJR+DV0m67maJ9f4I6kxWFCYdKmMlsGU3Vjdj/mk95MfpotOmfDydm8q3w8
uWWAgEbmzH5LaES6yQYLVeNRBYuAgBrPc0GhBVFrMtFY+R5T30O7t7vHDM7R6otkFdLxTIhwWnR0
eLKDzt23eBkBv5zCQQo8UlYMFefO1+1X7zQtIfs1GrNstdete71BXWvM0spdbZcPVa8/6tWXJeKU
/br7USwINsY2q21HsBXFlIjfapVb5Lj5qNiY3vPn+IfCuHDv9vN152v5MJ+El6bnqXB4WaJsDiX3
cSmm+2QedC7Ow8VtTycN8FR+qA+65FN8FQW3TrseEoXPwJhqlFSemKQ5ji9Uo180hgkuFkit1rss
44g5Qi0Zn/6Y/E+vRQtFtMRDUUBRx8mWfZpQOsQc0XZmRJMlUrbYZMxleFNucnbEepHdKM1FS6wf
0JgR55NoSORJZt2fVr8V64P2wFvy0wgp+2fJvY5OWD/Nz8abS/4t6QT2MM/tH+Lv1c8Oc13UFIbi
74axpvobU7KF76CelCxUTUKemaRqoXDWI+jm56dVehmq2vL4i2Fc6Hj6cA40VbU2RizQmX1g10UK
G+KLi4nwnVB9ax4Cou950McPs+YWitbhSKGv61q3e5ICHI2bcTWoRt3xsK/I9dlC8UdWnez7y9Ul
kmuHbZNgXbPmILl5rghRluAyADyM674vth8s1o4UJbSIKyX0o/lv9+QVmSklDMo24aLZfWT/J4lO
2RpYRAOKxWZbPTwwW1CRhpAQ/loeLKRQSwj0uVRwp8UjzatSUVgXsmhqTJSIAQlLiWWCC4nJsyFG
iEYYKGVDFuBtoE5zbE1VVUMWjvaHvV7VG/aGp0bxfjbpbe/uJl/S+0MME6i5AAwMMLRpQiUww6Rx
ySZv2v90N9SwEScaVomLWB6eYZOU3pCbETyYHICafJz8Ouy9v4tFOEfA2eyIMqOlLW6CrOxyo9eL
HgdmAjF02Ixw0gnYroUlwVrYeBhD++ayQJtGim9As+DTqN0Rjp2oNC3lTqxrBjQ70zRbY/isdfBv
6dhJIqWphsO6Xw2GsbQL53aSY+tfbzb3/V1n8kVTtoAAdIarOLRQLyMnVMJZOOmZjhrhJFoSK608
Gw/IqRUP7Y+ybCDmfGiESFFjPb9W9aNnUaRfESdBwcXOIr08Tq4CGIqrsM1t69gpcOkQQ5qNCtS2
V5BQieUo2f5yRTpVFmnbDhqprFZWOitXCzJrmEYdb2W7uic7ZgKkuiHwqMZYQZbfnQQd1R0QPQ4m
nD4RG0/yXLrBaqWw6Xmjh3aZN3W1rXLjJZl3jiFSUBWH9MnVy9j5Bevh63nvbfwFTYApnh2mwLNR
vlO1nASzahk1R9OGCoSOVczWkP7nEWEJTU8wAg+AQ4ViCzIsLho0aJBZjHVnZU43eT5wKOoEj7mL
dDV9Rc30DSU6sX8AMxg3LIvsYQYHw27TP8VnPZoRGN5Ov4I+muJhZRzak/b/GyguGZ0TjFArWkDH
WlMx0dy7+Ua9hH1CzkNMOt/hlrzY3dmy914axAEYIERT0SEYYDlMT4afQpPSNDTJMBAp0MBT/n3V
eV9geQ4KSwZGf47ZSfd/3Gt1gjFgmLqc0OSKL/oJx4Mj4Nv0Zhd7zqeQKczJEABLNjEHKcDWHs9T
1dqNHmOUOx1nAZRvgBhO6pBSBkRyEqNRV3kJdqWNTlPKs6fqZl1vbpqf0/vMqvHyFxvEzWKXDv6e
LJYK10EL6+zwLI+oLHYSuGmaLwV0fnY60ckSAPXHJ/PBJz8caqlxPGPRoBHITe0FJR0x4528IPrd
WjMGjxighNB6wSb8eG+7hGH+o0gC6CNgB4W12kKts1L+rMsSnXRjTorRlBxm3iATo2QPke3+AFwq
zyoSq3qbWmR21c0Pbb7ynAdUr4XgEneSaF1+RHA28+37dHMWJEuUhcq8zcJs+eEyxIvd78SzR5NY
RqeNUQEIYYN3+Sei1MhnnkpSww7HQQ9j0K27SsW2x4j73WQ0nT41GiPiRvmOhgUckelyjqs93DO8
TcXZ4ZEPL2pv13k4wdBqD8AuwAoDKqYJ5fCcdpiC+2QrEwDR59D5OF7nAdcOWRzTQNM25HYflp6U
bVXgGSeT5FUFa3xj7BhB4N/Qy/p4FGC9bMZM4jIOqKvhaW+uO5Pr8VWvGV6m/ZXWoXB6eQNS9oAo
j4s1p1SlPHGS08HKundjDJuT3wUVIFn+l3HE8eep5efEw9KqL4+2AcHWN4YVUjyWcLbxAShrF4z1
DYaBwrJh61AsDSo5HyBCAUpB4sGJqi1tYaiiBm5kyApsCmiKZnFfDmX9EaiVh488Z7KZ5klczKOP
xy/X0083n2yboSgNgiD8QwqsQ1TFxOoQZB3797oInOwZCgnoMmfBpqFRMxz1YjKwpU+jq+uHzeJ2
Or7cMHyxQkE1u+QgFbQpZDUsGqZq8fHRAKdKDo0SqusfSfPyOiLUT4WVe3KtZb4+5++EadhTcKMY
WyOJpoWpi6xo3fxkALeT/cWNhgxcc9+36e6++QlYXVBCQLH6wcynnbPTxV50+EEF3f+YsehzKGpH
Uee/rX/Hq6Dd+4Oqx8L0fjWqurGdu9X7nbv+6HbQ39U/p2Xp9DmFzoOiMrGZ3WZU8NDTVKAUA8Gd
rrq/4WGW3aXG5cbiSK2sqOHbHHz6Y9xDASD7v7w3MK+6BA6XBJPBihioWENQI+CRWYzF7A5+Qkc2
f9z/PXqS1wIitxtDK57oNN6uADhUwBTGhVfCrnBCaUexn1BwLgz3wkOX94u0sLc8AcZDxJSyBWbq
BlvK1gowqKJptEBBGkoXQ5msGe22719Xu1731I+NR91RxbKLUT0csWEv5nJayPcftlWvXt48alZ3
ect5kjGDUtTLqG4ehr8ZYmjSrVC1ZKHr/lQTw3Z83NIu8x5Z95x3hAFbEI53LEUrj3Mr1OGO5/gc
7gC4faJt7unUBfq90wEu3GZBgjm+k4YS8YjxclskqIgMeEpenChIyUhw1Lus8j40ywNvM0e8uFdr
d7hWhIjLVKGlgDe8ZCGWZ8BgxuEBvYRR9spQ3xPnL/MYf6mfhzz5kbblhOZaDpa+65dJti7FtNTj
Pw+S5vWkix+YdA+oLG78EEscJr0wReJgMDWRnrDkcZdUnj8Ww3SingXEFAQtJnwCiaXQDs1JDvsO
qBku+mnQf5K/Hx/PghPYj7usA2Mjmzaca8PzcWg2ul6M6/n9zV24En6Zf6V/oqzafpDeNJFEumJl
9443g1wNP3OT5PH+6q/BzXnnQYLriByGYtPEvhsYjaXtRGarj6uvh2h89Zm1gTEvl6Rs923HGjjE
DPlDvpAhBwNF1sI+gbUitgRuyNLTsrq4XVRnu+qWU9Roaoise2fVewMO1JYwhwgp+1TsCkxxKLzm
/ukTNYHgFOJWOBniAtgbtmV8nHcKINhbw6I89tU0rB45WcDT6T/1+v3+aH15WJLvDi5yk4M6ezUo
+OgcZYGVj04EEN8fNxtGqG2MZa/5ezLWghNhl00NPCU2AZfJj/A73IGt4JopdsYfy+sPqu8OEiPw
9FNM+UZ99tPy5hP4w0IdYsqaWTYOX8+USTFz8b36upuzyW/+yNGsy0kkYpvVpil5FqO3tjkTrzGc
JyPDISJeZARo0+cVzMQq52jhkqp5AGgGuXS7RfN0mgaxxPhAXeBtkRBBdjTmSQ8bHssh5gx740uR
RsXiMblStiRJwlmro995lGDHsFovkl0NR12+1b+Dr98olVR+RnyBG4Lla7lG4bfQHLNAvBhjysm8
/o3cgGKU31h+Mos3/CluOOgTtpMKFEu5uJEplUppZWQspZM62YrmmRzuy3sRuIlv8hNodtEneVRz
sai1wIuqtdLtfp4acx7SSmrqAMyRV8zUuOF1re3Wx4lIaW2/3x02zHvyf8Nxesfms99b7za7ant3
WdXLX8jiXk3XWpuNqYZaK9FHvKyW3cGpNcymKVpCiynaAA+1EbW+QNMysOSyw30jjK4is0lyLbwn
AiuRSYLL2gTVKPLJMUNjI2uPbnkmDuT2Zlb/DLyaZESQFMhRSyKplfzU+JAuHQ4Toy2nu4rwFfEy
A40x1YEg+XyOARYIJq9b8swHUVGTEGd9PpxRN7UcQF3oXjMFe6o0IhAg8WYS+mR7asJ+1DSDHqmy
/rA+wX42mz5OOre360sdt2R4C4Wpr6/TWstqO/ytAA/A1X2smjHO0OFsfXY3Ve7ZAuDITmsvsXW0
OqgzBe5qBTBtewXIZVbZO6Y9RwByPtkaSEDMuEGpUtD4Qo2Q1qHIrd7vm587WldDc7UcfNQfPlL3
f4bjY1COzuUAXRi0FioD0vlT8XpS/5yDthFAbYFCyutI/erx9Pyq2Zf+7OIN5ew9d6ko5wGgZ8ul
t0/j7s20s7psroe/CRpC9uv++br3F/3cbAO0gli9jPPhN09M8LPDmD0TauGytRMG5Iqm1psfFB4D
PFJc+0Uy0gATMfWBoFEHfc0KKvzMJx3VLXnRLOpJ+Gw9XfYvl7tzbP3Vv27X75ZPkRyZjH6qv1oH
uVfRt3ZHoODsmEQNfeQKkBlrr9gx1gK9g2N1nqv3KAipYOIp8NA9814yu574aTFFJcHSmihQs/G1
rlG1Gv4TczuWRrXziGFtmwGrSShV79Tarh+r6XpVrwhWeeOsMIyBtcdVvW98MSjRbNDAyqCZCr39
xWSq0KcdfiRli0Ub8AADpFAzwBJniTg4oA0DairTyh5KH9obIyTDRnsaHuG76XTDBBIBYJhM+pm6
oACi5k8Yo+D+L/SQcxIcdqsl4xSDYCtVSnqEGSwu8HVdYtb6ha7v91lePqL7m8HpZEC/rqur2bx/
l8NTLCr9CgAEoXS8wYDa89EOX9q5U7Gq3l1Kc1q15Mb57e79438Wa616bBq9roH2HLzmm/0gfxOX
4w4/3w/xc/3Vvpf2+LCukxX7RIVCTcoaPBTeyZUc3iYLHEuH4AHfO9DzKNlt4M+ViCIlCn9INsL9
enLJmizxyCptd6sz4PS5vKoNHrXmPnxv4ZuHnU4aRGighzAQccGSx9aIkquxeBEvehQUASYCZVHK
NYsX8SdP8IvO9aiQP99YpO3glnHItOpFDQ+d8/pPLLzlD4tgtfdscERpMgXa2eS1cr5sI2/ZLPJI
NYa4QcCL+usiero6xv64LaIn/rg/nj84Fkt7rkGbgjxgz0Oi+FpkyHIQDUUSuM/jGLcgGJTYGw/k
sOn9H/UnCVN202WggqSTJBXceZdTFhH/NeV6bH7nbxYbMBbYed0oqMMfdsLLeuTUt0x7MSVcoICk
KSATHdmsC9v+fTokmkrBF/Qw7umwE2MqWMHUW2a9vqk15AUhF2P4BlovOucWWjEebuXSFpMr5jHu
m2JQAMeATR7ibAnjgREXenumcwmVdw+xU4KNitSWk8d3myfWFHd24YJDq8GKS1ABqR2Lo7GgrCad
+EiMREGJNybx3iQGl6tv/V7KiSkzNjzf/U9/8+SFkLN2R4AF34YMsJKpR8OBIqcmCjDCCVike4RV
wkVpU182Nmrbfa7qrtyBm6BV5+osFr3POBj8PzXboBrlqvQQ/vhOwGSQBj0AW4ZPdhbAK4WMqAsG
MFP4xekHf3RyaPwPFPF5TolMhTYY9uvuoBkOTqb7FovrarK/atZpSbvtchoStUZBCrXAxqibMXCC
WitmuMJf2rQR0ZegLlywamKhaYEXaPF2JZiTgsrZQhtAVaOF28CTxoMKhi4mg83AGwRRwbC9YjHL
SinBFowLAzLwFDP1Nie2HSJPbne6ktY3AhqhkrQvhjQJKrXE7pgYIVv7jJx5bBkrkrG1VOnPt6Fr
TucWFWHVmtyodSAdOw2Px7OLh+FdM394vL1ksQYaGUFyeHq+erL6kebu7fzTK4f66/riZpy2LBTv
a1sLglhcNNgMrzCfL3Q8nHUUSiRmiMFwsufAitBQQRxO2OOfybD+lBbXGufNDRnIm3RSBCAmk4qL
ecQ07L4M799Nf7c3LvYViO1VE/rZOU9/526PjRWKeyCcPK/VuthgGCY2UJwnEhLtfExJ10jhQ0wk
Ccuv1ZNEhYLKUmCsvmgtDGV/wVkmlg+tALH8cJsZU26DmXTrCys+QuMPm0mLttrXeDw+vB4wyiIb
jQAlF54j+hLIJ+HbfN/uPtLoglTBmMLMOAefCgVsC4VJ7pxFt5ufdbKMlpi/4STGL6VXaia52fVa
cQJULIg9chLTenjf3S8j6tysp6uYTnscfuS3IFjzzq4+qzrdT/AWOJjwH1uWfCyGv1Gl7LrjZGUQ
Q4SuWcXowXKI+MXcts1KkT8nHpWrRL5S/hHhOwzCw8gwqR1/bUUKhVFRspGi5ixt0Qwp+Zb51cN7
+3UEKp+d4IhQ9+YAgR+x/LB8Sq+GY7HMhQya3RGznaOHM2yuttirrDlcOzI8UMR+vtv9rmTheKy9
l7RNFgtZNU7n5IzO5fDp75Pvc4jq/KJ/mymfLrqACFJF6iSbLddF+2Dzvq8AxIlNFklNb3VWp0t6
/9fscfmLrZ9N3+I69nBKAiPxrlbikkPGx0vbwl76E6b+wJ5jK+TbvAnDyYY8EOUOC+6+06QcfjPq
/vTUm56/Lq29wenEcBjPph6SDdTG+jiIqSWt/clk0Lm+Wa+S33NEg/xZ6iSaebZP1i6v5ZXg9cMT
InxxUu+0hyXY68UIfPKEUiUxdIFJ5XNUCi1MtddbqlTtfxldX9z8gimdrB7OkWikd8eL12xEJZNl
O04IqhJLOTkuqddh6aVMJrEb1WIX6x/FqpHOX/KOnYfwseFLeTQ/jafzK7RM73rw0/pfHlxLkGN/
1uEwEgdY6EmIv4Xa1lqU5a2bQUz1SHK9eosE/e5LzBNxAx6bRBeCKWnP58M3zYclUdd6drEZLH5p
2L+HYnCrRk98BpceG4oszoyhLMuFFnlHuml0saRDkW0LPgwFOSbyW55tPpc79LHBRf2eq75fqTXf
6rrHWDOOwUeO02QU+oKwWitgJOAt+Y8AbjWfnq8etzLIkvew1Lf9EXm+/TydNYGwJ5Fn2+/+8f66
nEExv8h7IfggT1/vrs5zC0/TD4lY8ea8232voH/3zVsk/G20cB1K8aYi3bCp9QpHipWMqITLrysW
Rxu8kHxgT3s1ruoeB6PEuQgtxVrc17f7u6f14tKBB1+CYlD4TuhsODvzKWbolNXFyuVqOsjE+mGZ
NEUhmoq5qGev5CwyD4MoS86DaiO1xZN6+H/+IiqFShBRPex9Z/B588dV/4wiwYvh/G5GGBMGGIoY
0Co5eRZLIic0Qov0FN4u39RHr7YOYM3SwmUkwBJkptB1vdUZTtQNmhlDZ8HZE0HpjkCaMIfZF6pg
2nt4P78/46YFC7TexrjSRPNpbq/mDOQhpxiM2dxyOnpfr8bzZXN9d6nRO7YS6ynzRgBDxUbUcSSo
ajzIRRcDq3uzQYQJA2gfLucNQpgfKIjK6P06mUcKvb1EAuPHDQnfPNCTO538dMc5jf8rOKbdTpgb
YKJgRGI9gthnK5swFLSDs/X+hNndX2zYGW98idK4rKWGJdlnnSyaaf0ED21PNIKmdBbM62p3skHe
+ZRBxewGwwEOfKxOZ6RHk+VqNu0/xvyGETEOUKAQDnmXXtE3XFiN54osqxxO8mh5GiPtARYE0fXy
OLgDa5i0Lfodxv1eKH0NH5kRdqgzLpOhj/637S4WnO6mEGqYwtClGFvoIa9Nf+6/M9LaTs77uws6
tXQznVj62Dw2DmGHh9LLbwt+96WoYaBXUTU91pINuyfdvO+sqvvhbHl3mQZXzpCVc/mKmUsbI78j
6bRZ9gsDAPCmVhNuoMrZEpwwYR61oDjCtQU8nIVK3d0PdfffnbNxyHjQ9Yn5I/11oJp3okRmcxg7
FId/2qVaM5a9OO6DzmcOAiGnNdFZpEGo1PX9+c1v68c0pqHFwyHFicCCLTtJZtAIGkYMpl0Ax6bs
dUVgaeULtqkF0em+u22nqafzKwK7dLhK+rNbP5yXIO/x/eLm/a6J7ShA0fRiYYZhglYMblK2o42D
eRuqNNigAgIcn4ViWDfKMTvq/Yh9ppOfejpPXBGNlzRbGzQ92/kyxGqntXuT5kETeSr38Qqzw2ry
+S4a6HF0Bbq5ytkltIY6XQ9DUMLMHpgAg+n2Vm9sbRepTATuxqYNiXkNDf8RMt23kNH1VmSwrq+3
m8W8Wmbl4VvofAoMCkPHm4fS1b6UtMFZRCpcMDUYqALnAsBbRw7rzaUgETNbR+QsSOfbuyT9ISyo
Bz+nADfCXCBLBi5MG1Uwk12L4/HgAW797+5SG7hQHRyIqGeOgtqiSXO29W9oUsGrGDlaQGYyZTg2
WOg4I4O36O3S3DpI9nkbbBuykmfScSyB3XPUdIIj3fi2yeu/lCBs69PJorPO9GF0dXvd6V1qjx19
74DO2BWFYjVFXi8h5/Nf/gXdOKuWcYk22ulzeWc445GcS/LQ57DhDmQwea14oJqPPoKgEYvhjlna
dOy4HVNEcQZc7TGCF2pmNLCPV/sKLsOp3JH8E38U57URhDeIpgbQngmeArgAy1Uoxetw8pg6GriJ
v+AI9bA6hQnFPsqLabRAsTpaFwu2MHGsAH9BOu9dzrMxtL4Nc4RspyEdi6TZqzzukUuM5bQt5Zzd
PO7u76oBS9qc248Xde52gzSyLfACI5oJ1cpCgKR4FZp9FRfQxkAQpIJlVeEhJwNA1rjCSDXzypiE
Wg7oQIwWQIPhnI50rE1UXlzVwiro+7+VeCfEYBqtnm9/BQOKITETEZzRsfc6Xl6YRnHcQD8LoIjO
Cw8eQPZc/+gfGuk76Fse7aUR1bDPJHq3z+JP5heO7eZsdze6aurbzeWuQVhzgA0KjvBAoFhMAXKX
z62i9+dYxkAEdMCDeRRmU4SUVz9YmaBWJM+elzg7D6W4CAwHa9genJ+cfZDcl50YsynWFjpeNjGc
lzUH3ks9Ua0AxNjQTMdDDxEFPU+TlcVwJFCyH+MGgZJHSQaClrd15MWE+xD94K1vI1KcsdmnpSPb
8WqyHD1p/S1xP33Od1kXYAjkljdnzdO5VEPz4tYEM2EeYfNcOWxr50GKUBAePsMlnmbG1I8I7eef
RfFsQjnCw5+A+sZ0eyva99olUKc8bvE/Z472ReMsDmhRSsCGLxop7QwFTUIQomA1Tdp5MvttCYjZ
tVhkZgnwvbhNPno0Z8plm19/Lj2zvU06HoV4WO0tSlAzSBPSwiU/JO71N7a+vNzNreYLYzswuDnr
353Db/6w+Gk1h0ROxuBE+pIlOJY+43Iig2+YgTic5dRCt6RvcDL2mI3XV4/T+4enZ+ETiOe9ZFgE
22RTAIcJa4wxQJxskw8z4FjhYogduXKzBg60QgV0JMYj7Uc3WxyMUpECeVXdZXgV49LL3AMQUPHk
r+NJJRGoACrCKS4pa8gfmrQNIAIqf4bP2wsHlomNzUZG0ViB5QE0B76Czt71ODN3DFrbjherIV3E
cqCLimPCFVrLDTHUt0K5LWkuFe4ulJu45lvftEIvTrMMa04tHPTYnzk49Qb71cNytp73y9pzf21b
/eFBHbShhl1T73DtYklIM3UexlgYoDmwMtoShbACYIhMwAeYD7MP/4O3UJgeJtiBEfS0JZs/xhHa
vT7fr9OsuCCOTR3g50IwjDc4nKSVxpKx4kFhEmX5+e+EmveOhTmki+kDuvt1hXu2cU8zBKMhLwFr
+mzQ5D1Nx253vRysBovpphUR0bF8k62yJsSLfeaCuxtKJ7v3tezQWXUG8jHxTU+mcaM6Lq9cS9oW
blcjxtLXLSZ6HOJ+TrGrJj6tL+gO6gE/2fxU9XVectEWGHrVhUP86Opk3GzXsFmFQWds3ehL8zC0
jBbnnVWksfP0DO0OdXBCb3Z898W5Gd7HMGjq7qg77J362dltb3VVP87LchM6nR6uvjve4TVo4Wij
KTyrBhmGwHYwJsHTzTGd7cWEwFI0AsYO0TpBwhHotC8P5+fJjzyjIgzbL9XO2gBOoSc2k4kWyMrQ
UXYvBii2jq2ZaE9veG6Di+iHwOTNJjHDUZQGxNCVMIE2e1DauO4rx7sD3Aak4cp8qyMtgl2k4BBY
JSOZxiEFcpqFOnN0mt3zMm4rXwTCXHPREm9bOeibVo6ZghfSOBxjUPUqLB3TyifJgv1+1Azuqumy
deInCFkSzEBtoE0DeoPuu5AIFyDOgRew0yYpqD7OLy0NyFVeJcYjudlam/JtmMairLGRxjfTzJ1J
YGw+HTaZ2k4Wyxmy0jafEpf03iKpdkTUZiwmKUayWHSfzhesLfKK49gYEIsf2jMUkpY8auLL0jOn
7/qjs1WltWj6ihKr8zI6XklngcM+hHhRs7RA2yULWREsmBj0OneRFi1QwVwjdsWe5AmO2E7C5eo7
AohwcRtyFVfLHJqtTtzpcXGc5qyliqmNG/QhPv1lcac5snaRuIZhgsKnpQ5wNk5xwnNu5y/CUWg0
82QkyF6ER7zuRdjp/4Ygn+RPtlc3s7vtYz39qmChhAlIYVt4LZcWzSyrriGSMMgat1g84Ve37/vv
+UuxsJpSjVjvQCym3neqqWU7meG3cPIWTz7q5kItQFBmcJEbbrM8SYYsSRgpr3lPHigOveMaQuRi
qYJSvR79vH3Icy1uKgJmqaJKe/kMjS7YKxi8lmUNeUEELGqSBaTtY2cX5/u3or1O51HrC0opRgqw
H0ZnTbevrcBU3gC6emn9S9tincTn2/pmOV4/TtfZYgWObYN1e3Z1+wEMjSSoGk+oDtAwnIdIzZBq
XSQgyldxeGIerQEJ0bqpTE0UYgfhFHTVvdiPkt6nKTCHZAUevEx6AwNNyv0bEyowBRYz0DxIp9Op
pdOjqYBD0XSHD5yBc5w4sVpCCxNqB6Fz1Hx1r1nM1+GI15udjpbY4zXg4AW2/vdOZ2rWd5PevHu3
WbVGS3R08QzTwfuncyBwoe/FXOIVDIM9A7xRSGrUTprQ+YIjgKD/V5yOXX9MNph0MWMDNhzEKAee
5Tl0Pyt33P3WFPrZVYt/ofRv6XYz7vSAIB1u4p5PEbKTVHlmLPVyJKlidQB9676Gvumouy+JfT0a
crxFMxz22A57KvZNd93fb6vU0bckMVjOtrjcXT1oUGSHDKVHNde1uGBdITw5iSL9SfKP04ak6unc
sg4lR2OySjEG4WKxU8k8acY/D0hosielr2erf7Ms7TxNRVYjTFqe/YV54c1lWCI63hTGZghKr0M9
i48Zsg2SBuQiacb0zN7dLc6aTczN45PYmZ9AyfEz1bYbel30ecffc5fThiS25rTyVP2byc3ofsDW
mzw+nbA7jcm5m/eP73OkTB0AkHrPQNomFVogMWMtUESEzLuAAgzUaQMLPMYHhkLfT9YRs8hReIBf
Da9YiKkeF8lnJ3nN/JLMmRbg2A3AmHeHwztTm95FTtfTgVwrFADgSxVBh3djRAw0RFiwOF8s9b4r
d340Ia1aJPE6BKMXprpYVcbq3N5ggEfpnyjFeletd7wYaN22Pj7PxQpBp9PXLk7SQOlrqK390UwW
3S9DkwuyDV+oVcI6YP+sS9s4iMqWBtsjc5+nNuDpZyS5pGDhJd5lSyDd7TgtRWv5XDP6sT3H/rY1
eXb6FINulvlzTiALm+m5EO2W6O5vyG5MnyZeWeJ1zcgokZyNN73HLva/N/9H8KSWOH/YQkzVoky1
yDG8Bodcc6GLfY0qo7cIqSKqD6Le17u1GVRGuhyaInybnxgK0N30fitF4lFgjPy4IDTapRWV0w4e
8bJcECrmiWbzab+uxoV5xQSqorVqXEdloFygwLts/gDLnOnMf3Ekdi3ojZ2KlclVKJpDO6ujyxum
I6CnjSvlrnA3HjRi8RAELormMN/qVTTPkTpBiWN3qyM0VE/aqNEif+M6f2WPfl/8jz8aSXKXdRJc
ufi6Nr60OKbmmFfNoSh3/yyTs5rcza7286fjI5gkS5EdKMpYJrJgrInzGbuqhpN33c+4o5vO+bfB
/vOJNsoEAns4JVOrIrCagVotU3pMlbJBqEBJv5uHMW/GlL6v5zt5n4OeWkkNCV4HRr5H0W/YPrqU
umi2d4Whk2l/vZN5udELXof34XXZj8jrf7sDxcct1R0thoP7xfyuSgv/wBPtM4UpBc0r6omuUU0x
b3vDltfYcs2RV34/nldbaNoXEFL4la0iICQcHBDT/Sygo/MLKBXrH62DhVrxZCy1W1cb+qxe0ISR
ValQGBfAggEdaA6OqWUWH8WFtIEEpJIzCp+VNCfNNBohsHFxlWPIiqHl7RY09qe7X0PHGPEw7MmB
BgwXScVMtRcFFbMa6QPjRtDDUdz6j8Y9J+e7xtIz5sK6zbDu4uk4TPQY98V1b3i17988RbSBpUav
wkyDnkE3U6gMMsBzjaYkATk3HSNXRxvz7k6ng8od6rxrIKMWdtgsNDFF9cLWul24t2JBK6Aa2dgJ
MHkOCpjTuQjxF7eIQQVax372j9ZAPmTreDiuERyfw0pnuxGmjShVm0ZClVBL7vItYGOcoJFTe9ut
xi6uk9EQa3KHHFozwgDWPWXbWrq5Xw2G/fuHu6fLozOuc6ahQGNMDEsbn5tfWJwOLL5iRvgIgNDJ
QNRqDaInhSBeeHt7xnwTqwj1sWcjWDTVESSMnJ1niMouy7TJIfxfgckRYxsvLKR8G2AXtwmi5rkv
gM6oW9slEFmdC0MjxY9HBNqyQNWyYNoeEFgmaAdkWWSE4A8jbalISLcMMy2WAFNWTYeo0P3okkCI
979wsdnG5h57SO5x4cLb8tJ/IfuKvIzHHJ3G5jIC2WN56U/u6qaz206/Pl/EnU5a4JfZb3JyoXbc
Ugd/U9CGj2gqLlgeLDzmLULc4WrOZ82rqy+d21+7d5+SWJ1qvCx8+FVJXl7ro7cz5Hw7iq4RSFDL
i4GnBTShxrdNC8o0+oYjESm3IgrwYG9hQ8xgQPrp9n0vjtdI7zNymspZEc60BHePFQGauy0g8Eke
YriYFnaFteYSJWQAAtuWizd89ktL8mqOCegyXGSihddfH+M8u+1M7je39S6WDQ9WX5RRt/0u0RFM
AdaM4TVyBULvAUyw2SaYZv8MRELPNrpFraemDqXzRSevndCyOTCu4mOmRDSsQcTBsNZWADVQMMBl
mh2zVRaPzBWQQkdLHAUiBSCvuUtgJYwEmSGx6hkmaNp2Z6D+iZPFRAPEqQFvA3XiZPs3g/58NXss
A0qDhLoZnrSCFXxctI9C9sJXoemY+zj/nlu8JCSpcriBAi1q6lJgDqfsnUrW7/I1MEmBtTUb1uKw
rB7O09umeFR8nL/W+aT5eT6U6ub6y+Tx91fEyelrhIeiWIDzwi1JJ/Ik9x6yg5is/r1fKOzGGDCe
2l3Hln9u0D0RF4j3OsB4Gs/dPXHi4sHgcBtPE43iD7YpT88PSe+9sqlB3riEKIoWM7X78nHZaNNf
/cukkxLqVTPTS5z4jYcTOJur2PlHs58DpdgIMZPYP6/WaqDwDdAi4DClWMgdg4Yxs5qY8izriSin
ypSHwPBBV2NEWB7Dgw8TPUVNkPykINmaWUGg/Yddijwd7MhLjS5mH3BV6Ee5DT06upnLNG2vH/Qm
J7gNO0r4Pf655XcaN0yxt4W1ph34p7mn3Demyymvv4h8B5R/CfquQZRXTHtTFxV+h8uIV5/xL6v/
5EAN/vofyb/CP5oqvwtqZYc3ww2+REsp+lcThfPH9/mCq6XldZP+0rE7vJ284szpAavUu7GDoRXp
jQbT+WK2me0u9bYFFB+Dju7ZUNgatHW4pZ6w6GArALdFR0FRCs8dwSPQzoUUs17UxMOuUEDphbcd
RDYQAT/sA9GJRwBhaw2mFkdwoTGkDtZQg0o5JD3Md5q89nDqX9X6gxEzRPAwKhkKA2JauvsfjX1j
e80z89yrWReos+XqZ++nvL2+2WzHc/f6f64fPgDyzcd9fZHTrXR9STNw7RBEGQ1T+r9Y1GJM6XSs
6tF+AwBpD35lpqLbBRQGJuYeBEEkHmRdbOhwB8CRVlsxc0cvY2asMGasPwBRcDESVhyAsUWwEnEp
vwAqFhGY0N1CRZO3BiKzeFqGtMZHihAreFDzyeLj8JK/r+sBL1h+yWNyokUz6vX6ZCVO5l0XncWw
ergfd2M6DuHG7tDLFLrfGgGv9jzBar4NgFsAAAY8CG6gWjors56jmzwkBRFQMARoUeRo42wDWoVB
OJ7iD3yf74rV6YERdYr3mx+ONTAYYccByCMf2ijgQkvWHSmQziigTmEvd94aQi3ldh2bAoUwipk6
4yVYshEHHPg8bQ4yFF/3FXgz0DTZzh22aq+D+MKBtxycr7W24zEJBvZdHYeno/vbwejhYXX//4yd
2XIbt7aGn4hVnNm8pSx5y3bi4Sh7x75hJamEFCmREmfx6c/3rx8Am7TLigteWkCj0SDWiDkG7prb
8GfsoUI75MkKDZJx3n058h4amXBGQqOdwGntI7SwQjM0aYBLtrfzh1CnGQKilNBqfkQKGRJEqqCH
pUhJDPCVuEkEJMU4CDQxNLXA2boDxWSaPA6PrJlQhpImh6/qVeYrDEScvIAB/OcEsLm4UGxcXdBj
gg8C9NgHck6Bxeb+vlNNkxQVc5K1mjSZp/bS+ivM/uN/aX2L1gUlHAUSanbmtNAGobgIliigCJL7
BW5+BCaIgdNlsUmbq2h9+zk0ad3h0Umtd1Zk66+0cpy65canb09jk9/wNHYHq5NkfeYFB1lOlGaD
E9YGfPpbb3MSjCIhIJDldcr8aN61x21KHAbd52imXuzbqRn6XWuw3Sx23clHDxMgFkW3QRZwiUUQ
BySmQKzaoE7ublutQQ2rOKCIU2a5i40xMnvzMPwsUuRA+0MK67a1FgBbFkKTpbFuO5+ZIjC/NRZQ
DB9rPhIJ0spriwWNblE47c1ACIo0QJbzRQdWSRBBzR5jK8W88Miq6d8Z/h8Metep0L04g2e2GS/2
L+vmNFb3mACtv2bsoQwSkKBz8kwGk0TnYkGI0vRp6UfIA4mmQcR0vIQk5eXtrafBeXYpHsX5qiGS
Bhn8IiZ5rildQgYVLBd2wYgSIIeh6eJHEMjDXiDQY9z8dTucpaMRIBRUAnr0yz4ZKaJNdqWNQJBC
GRPKJDJZoNi/osz35/8POwxqtpmn4NLwqn055Nl4bKyXi36/lQ9BxP7TviLCr83H66S29hzQ8RZy
OHjax7NA5C3yYmKZOnUIddIC6nACAkAkGp4AqeoIUdPEZDG04rIEocc2yzc7uCV6hDgBEAEcsvDI
Vt90sx4jndavyxBRAquqIQYIaqzAIwcWIT4eiLIcXRDHJGKCvJ3OiIAwUMgEM6lesS0hG+e2pdvs
cjdmm8PHWpwYcTEovZgv1rPD831DNw3RrHbQLDhEoRTBCNAyUx3mOuKehjfkAbghSD14KCLptP4d
eRKeF/XIpfYLduxOa+FPV02nmzqK5IFUL+Or4uuddKHHHmL9A1RNDh+TDZDJRDS0kBXJg3wWOCgF
LvJxFFn35X/z2N/LM5IICBa4BU69IMhCZPByJ1+hmkBcbp5uv9VJPnIgQjCbC06HoANN2rE9vkqq
1G9CbZ3iQ0ZLJ6kkTe5vxtpib6LDAPUAeThJ5FVD1h58f1ppl6tZOv1OjyUTw+7lWonBdrZtb5eD
vk7imWzZcHh+UYcZYrnjUByv5a5JK+RLI06sj2PynhlaSAOR+k83Ww6Ew5+ISQbIBCL5w4fIHVOi
q8OHLwgX1ArnATWuG414wNDCpF/pcvD9svkPb5Fltv3nqbH50KyYJLxfcm9B8etZCrOmsz08bEbd
xhcOy6l1kaUDPPI5f3NoXe/S0g3VJRxMEDhDuXKfoqZG+AE6Oi13K6RSOMTH71qh+N1U2lfNeObP
u8jlgcEPG+zJUmuECXOUTK/3dndMw+Z5AYOKj3oYlioSNR5HYoZt8We1YMH8DXOav0HM4obwNAgc
mDh5EuwojkznaMCBPMKGkGZLQoq4szYiQ9T8CQJH6gAp/tiIgMz4OewtjzOoIqce5mEAs7Ic5v0d
r5eQ2L6YpsjPiyU0Gv80Zu8lDPYnwo3jKQIAjKPw5ZK4ss/DXHLeraI6x4uzxfJTYzdXZ9g+Ccj6
5WV0334YNVbbxVXn2P7gr84as2v7io09p7l0Z8PRtn8823hxXI+vdJ5IXTNr6zevkTQbLj7x58h1
8D/X1cPvt6B2Wd9X9bgjF13NaYPn3YDOprvhs8P5xzk741ClSSizk5P7A1bSVtvIJlNDQI81A1Gz
EtKAyCiS6pFdu5fd/fV+ciUeLP6l5TWgFSrQ4pq2vkz6fz613mqXae4dm/9gJvOfOc9aFlo5CjSe
FlNCK+Jwiob+TLg6hDjQzHR/M+6+Jf6vPJbvLuKkk9vkNpEO18S12Fx6eXLFrH3cPuPQzOXR458w
9UZLR9Pm9qVlHeyagOe7PWwCbeSM08J6PcYs0sEHRGhfHnTn14wNxJx6TK9ri4oVJ89PKjNoIdEP
TQe07Of5NelM5DiPwtL0nofJY0qR4CavU8MpPMyjfaEL7LNcnrgJUSxiINBEweuL03WpEIZFESGk
sThCtIouWsy1S6zyxW7gMbn+c8Fo/ciJ4VKeHkvWOImTS6QvZ9Bmi928NdzsanuCoZ3lo5ALQtA3
fNEx6A48kXxk78UIRIU2pBMkHyEr4Cabj76iZ6DNSCJTBIgCYgil1l9Bp7sbTtANmllPG4ZdIRl1
zivW6NL07laH4nfGKAfgcagyiwrFeF5gCB0x/lq+TGN7MaQT6DzgjUBvd+aAckI4k8R+aPThHj9O
GiKtCVyHpmWhqEXUOU1j4Vk/kyJqnwc8CVJeoXiI4YXbyqlnLHHSRUxclHkxFTfbPe/u76cP4+hY
iJzRsYDi4NA1y6pjen5O5ZISnTxoSYKlFArzvrgguu3QH5wAAhcAxRG4OJ3Jh5Y2BXDsjAjZv0N0
rUOJgojGEUTjoK4oimvqqaY8ZpWOU7BC9Qp1ZBnXlBRoWfoaJrAtOdAEBpq0eZiRWBJezLgi+RQa
qGQRvuh2QDqTlHSoVxdzk5cpWKhngoMoMZviGHYkjUZ/lcCcq4Ax+47AbPMfsmKwYkD/ol8yYCAS
N3DxmPQwH4Eg6aYnC7a0c0y9ml7QCAQagQAJheamL5BEU9k2z1QjPdEu3FRLqF3B8MVEwOyRGTe0
nBpCMxJNM3DLJzQrgWwiZ0B2WMdVtY6RXATYlCXKB81YqWYe544reR8+zuYfxXJZBdX2xpHMr7Fu
ERs+9K6pFlj6AaF3ym8IQ0LMP0F9XU8RUaML7lOOPB9B7UooVgQkDMnq/uphrc4OzAczAdEywJqn
Wf01v/N7QPJQGBBc91XCXx7EwMKIJfOKys7s19lvPEwsWNMzmQvzUDms6kxAAqzCa/YbcBhKEU63
bpI7BeuYq0Ac4B4jMA1IHuuiBEtDQnJH7aJkonyUL+64nA3s5/rvBxOMXcZUOhpT4d7wToxL1sYd
O83FdtxYz7jRVpOzP+qrscI5FBhVRyCKvjMSWg9nUKwfGm25GXwQw/gArTwmf2IcWyvZNXGPrVpM
pxCFV4CnyXPzOWQFKcztKNAsDrnra7nOnBA4hnyXBzFLgwVDuPUFo99gKJJnvWTCm/bAn7d8+wdH
MXVbPYa14pi//iCO3qw1/aq32Y4XT8+dfIlROoYER5EGL4FmL1ONtD+B5q7bkLSy8nRXlZtfshvC
Dinc/OEUmjBOU3LujG7mV4PNSGPAtjXRrc4Dj0WuVSira2nl2PwklyL7N0lHxuJAmTWyMs4JtFYE
8rncGQYtQWVm54d6wQFESXQQlwRuRPyh0dAA5pc0s1Z0YEE8yAabpBE2XwdQGAnOAYd5CiORIu5K
x8mCOjgZ3EhoIGLWNdZK4jEbRFJtAQubwU6N/dU/irdv2O8KUpjsQtbNaiS6RxIaiRj6hCd+CMwP
UQbwSlRHA4LUjsD3rTHBlcrXkh7E2U5rlEmjVEMQhXC8jPAFJ9YR8KwfXRurQFcF+KpiasWW8HO7
zXENXFjeajPnO+w3L64yYC7k2F0dj91wzOomuqgj61MgvGdbDRK7PZIuYttHm/H5kARYK7gvpMAc
Fl2mYubE+MGK4rfAQdJuf/np/IfvgjuBPEudWCwaaix2gqQlRLJ+XphsMYFZ47zvvKXD6kz7NerM
GDNYATKfpR0d0BMWDc0W7lmhb+I6+2YQHorGSAbkq5E6kTHrOCgVFwNGlwqa7u9swTqz0XGvMxXJ
XyAlXZCblH/jh3Mw2bmbphOGh5wvzIBhh5WL3F9xMSZRHTvDwWB8/zmtaUbv8WlgvzcigJjKIIXu
Vj5J84RfXvPCpRchuhUPBHc2cwuJJQpOoqF7ZZ6fsVLSi9kq8oprZaReJXBzIJCnq1sOCvenXEcX
j5tI1Ft/SdEXQkWLgfC29mVhPE8KF4LDb8F95KBN6l8nijh4KNXpBYKUwFddPZBoIv7af03D5OUn
h0yoDIbT+aOPn/aXq5IhIvUxxrAXrqSrzeBNVuC0P3Um2LAA+SmSG+lwZGY25mKetNxOElaKKQj5
CJLEQPwa0E5m8hUwBPRvrPhj6Aj17BgQXHr+q9JiTanNASJlxwFxchbEjkQLnyHpILs/psN0q0/R
+UqOlW+GMVphCYyLm0L8IhGZtKLVGWO5Zyw9zIuSU4+CfONLNkOhzl0NvuHvAalk0ub+Cu8h9uTg
ATAdSUiqrRD6HNxaXci5v1uix/8O0Zy57+cCDb2WtnyeW1istIrCAmGPJ7aS+3HcTFSjHvzuaQSI
aqh6oaVS9cLukPj8v+ZSVggU5WN9BWPHHjNioCgtEAbSgB5IczrQm2W+Nr46hZzkB/+5t4bF+U4/
tbhhnLE8LmLrcojJxbF9ixXb0nfjzviDRQ6oOw0dQfqRwv7x9uVlOyrKU/ohqw5wskqucq/AikLH
+/Gg/thRUpBRIO84K1Hj1iV8xkaRPNFlcRsJ7nV/DIg6ubqe4uXGOQ0prTiU+sQxhoBdOjDUQwKa
za57myUTSMFdHRRIvaauPik8BTq/cc4p+IxeQP3IJLP6l2RrFamNbIQl9IFb7osCAEGmSSRzedGv
Wynh0B7uSPAb0iNay8AL9GNQBnHNIAn1dxl15Thhqlwo4Zai1iR2d0/Mkq/6XxAtDq9AMmBz+Jio
uRmJmTUZyGcrDIMlD583PXFyXRCPnLUNf0sew93iHJ5wxRwP3wuOLaH7OHqM7eakpJt+SuVAIGCB
VJGom9fwu91Ybn63PVmMmFxaHNLdMAUVdgmK6HwK8sA+nOx/rctVaQmCedeQb1NkgXw+lkjEFYOk
uumMuKb5Nim/Io4v7/MtXWdOPgf8NviNRjIzI/A6TiI8T1LE0uy9Y9KEP7SNk8ikQ45RC3yAKnZx
ttg/B+YGJe+gtdOtCk4Cgp9WJevHsqs9BunB2YRMDltUfkvVesuMYa4flSNQa1KoK20pT3On+W4S
HUhJuJfenHyQwx0W7rF/e7oIBPZ0EMPmsd/l30tdRJjY/6vfJ0Ph+MF48J9DB8URPbvmmHPI4L2a
nU6OLi+o3OLUBk5UhWcBAUEsnJg7VcQwr/4+OMX4DaCRPUu6HcmvKMYNDFgCSsM2AF9WvVF7cOsk
IMHWw8hyMtRPxBlwNy7PPsYOEBtqstso6vaHLMZUiDBnck1YqAgg3+/eR6VIjYjg+mvjenqvS34q
OMRPSNZnvdov5j6UMp3fqf7L3hD9/asLkJ9CGrUY9vfXu6sK1c+EZ/U3o6vj9nr0/Obv8WRw5V+g
8xFUkC8u4yfxmpsCxL+Y1f4xv7qa3bk5CkShGF+3Dn/0esvRcfuFhGJO91xGpzPC1/vDH93nxdvn
zXo2epy3pyxp336cHnsf952H7uhw/8SE/6qjI/qpladycheEapSaFISPTLxnwN93RXIPN/+1S5CW
a6PzkE/D3MsgIWz79souB8WgCUlN3tGYKYzyzqkfSprfNAJEYo3HLQt5TTHiGr2VxVvmUUtevlhw
3oscfh/55UmB1tKhl62BOWONG+HofT3j3I8fZ/JhqDK8VjxCoo/jt/df+QG0jJ0sIOG0nHPevnps
qiVQ9RQcUx9G4zPawev6UFMHogtm8F0LqujHBWJaSHR1o2mFtntf/DKPAomzTHmHSHkTpOD8bvB/
00nr9S72LdFJO3eCLjeF9/uT3WA4y04Q6tL2wZoXiF4EGkEpEl1z2Pt8xSHpoUPHD/M3j6zdDBvi
DPvJ7GNz8fQpxaLXMp/vf+8vpqP+28mRG5e+DbhFCC6o1v1bWyN9JCt8LsE7DNVBdLDqBkcLA1WF
4jk1l5rCJiz7jy9X2qnOpLbW9G32y98X9yPu2aPtxl+q6UIjyGah5z+x7iVGWqe3eOtjYP7a3S/f
muaQQwSPe7Aog9oagiQbvhovPokyLPihXpQz2S3fxiymzmLnCc3JA/uMwc4mMU/4OrCEOonBXdr+
8UHsQyXGv9KkfBdUjRa+IKXyEJxClIhraEtdoElnMgExY2462zND3IblrvcuORPhNYBLEQ/+b//0
eI0Nmq+53NubvZMZ4rG7vBiSZLLC0ZN5is6h9LGX1MdGYelpDz9me2NtremQRw/nhGErdmnYuL/a
jW+oCUnddf+DJshB3bl2MtHlw/aKH0DxrnO1+TY5zjCjtVuI/AqZ9ZvCIIOj1w3DLjCUQ682m0Vl
3edFOTyn5s4b3qgsQra3epijIP5NaGdwDIq0TBwrVYyGFPb2bfWXFbdVtvUzWch+psRjTsU6XN1p
VlIQcVFGygvLQ6zyQdlRgLUekIBucyZHwdGQ+SQfYk52RtSi3ub28wnSB3pW6zJbpXtxW/hvy8ZS
ZrQeyvcr7iOJPrtTgGjj7sOCNZJcKIlV3Ve7z+rg58UifAr7BjMA9eXo0wO1S1zHykd7u7FLM/MO
uMYM7v+iIIWYPS0DB3FehI86ttmMKrEAYsK92Mxi5WMEqJ4D7VCfd0BTk2JDmSYcSGIu/PEjQkw6
UKp/tWmM3PPnMQJpWBApkTCKBRaFIuUSVs5WJVQNgqwBv5jt4qFfOn6bIYKybXxo0e2/eZgt3q2f
4H92zkFHPmlqsrSUpubnmLIkKiUYS5TiulwTjMdCxrvfRJzMCNuX/W376aPIRwYnAwl8wCl5Msbl
G7qJ3IlyQwD52dne8RvcCAnG+TN53IA0fqZyZ9vnVuEl0h3Qh2mmzIrv5+MA7AD7fhygx7KdJutD
+iyd6l2sF1itD9Ph88u6+0HGyJq3QBDC8OFqu/uDiR2tDCdulcqBNl/cTajD6GizQNUdbtRWd4lN
GPe/yHgxBNfvPI3un3w1u8spsK6X1ZlGX7PEXL0FdBo6CEyKyhM8YQFRexQbnzptC7Amw8y+m6xY
ujvQL7AJ9Zf0RnR5ZDWja3P6mGQtDyS6+1FULo+sZaUg0aVUTXV65IKxvN7FiL+PdKaMudOvskNj
Jhhr4L0CF24M8eRvyWUDYiXBG3bAQc4ccl6wooJL9XKeibbqiJGwcnSixJyLoxMrm6GL6JjF8XHN
947qaRUbh6QB4Ek4mzW9YldvpgM7sbeSkszGMEDg8hlJp6QCYxSRkqjB2bw2JZGN+3mvs2Me28A0
EqH1wVY5hvjxrCnmBxMoJv3y8HldfzXHqnHb7fR+9Q+dVJ13dne17Ng/j7KcBNTCH9wekjpHXxbl
PWjhA/EbUogLbvwjEct8dhsJaC0vc/y5dA4v1nrIP2VXU4cDhgfDHrJ5OYnQeT5MH9pPT7+kC73s
LALhZfha+zSRPoLFskiikZAMUBizwLQ/0H4DLBo+jfaUmV0Fa31QooVpbXPgyLR5xpxnKhia/wqM
o5+JlU6Im1tUp60JLGWALQ7d0cPgE+Q3r9Ca5iS1c9gGe4dEjfy8iX3wU21ezm3MKZzcmMY9rK3h
5RK57nza6++r9oc0UWOvtbSxdQdqgSavKw5aFPVB0woyK0dTSVeFMqAJwd2WtJ8G8LzQaX8Xq990
JAjqQAN5ZIJM1hZFVXgxQeR4N4kV3+R0+4NoLCOi0EIuABSJRTYmiLr4ohl/cCJ4Dm0Ms44xsawy
gKaX5QjoINkPy2hZUScRqiTxC4G25JNoygkGCYGQSsQLBJqBkK3M5NWVRuAlr98oMIbJTPPUoUhn
FEMh2FaWtDAF2WJ7wM+Zo7q8d8gdxNhCVfXY4nm5fvLYnT20Zo+9+8+6SlJC5lOSJXu1RVbMwUav
BRYx38SgJRxCsKTuOV4xdrnxZvyNe6dUzI82l7g0XiYDnAcEl2X61uXa83WSeTgzr+YjB9/xC3FQ
mfPTGQQh5Pq4JC98Fj/rXBy/S71pU5VIdn/fz0gjxS8CqYWLNEJKrQ71jM7lWkUW0Ci8SBYJfuys
fBSkfDoXO3nmTAlNQvAez+OYfcdcp5zPMXIUxMVu+yxTV4u5woZFIxINUx4HXvImEu5q8YAgNiNJ
f1xyfI0H5SPODbQvUaIgLqIg2StSnxO/g1lIlcljypofGPANKncf2WHCgUVmbhzi4ZvNkmNRwRjV
BcLy6nHz3PrSOtIyVESHVjSu3LHM9CQ6tCMBsvJpkHwEkutS2okW4ijc5lWcSUopzW+Hp5vpNe47
ESA14Qs6CC7r5RDXAJBH36WWlG+CguhnZm4zU1EBGpcRh+dEH7eYPp3H9fG/wGkyIP1a4+jM4pdd
4jGLosTczdU9z3lgFb0IHmO8oHnSV6lF9fI4T+qiWCO3dbfUrFahK2gLDY9gi2RA+Us61XT7+Reo
yj6T1rUtK9e9aYYCzn5F1Jk3+RzF8XR5tVxenRxbEvU0TIYhlch5ecjP8Ht54FyD6FFFj1bwso2S
YXk1XYQdXX395Hy4GeZEUQ8Ay87QMe3/qTUceWg7uu14pnFlLeai7hHI7muKWtYnoPu1NjZOdAp4
clc1HsJF240YO47vrb/yRdUjr/q1G5wM3VeSMy1J4vcbpgVUNnoU7+z+Jt8HAboiF1ZPUfXxV7/0
V7fPh/eKUCWWpWrHvP4zcUxMtYouOw2e2jx4qI5THcLq6fowS3MLVF6JW96JSlEEyPJ+xASPK1Wq
tv7qKsbymfpoLr4UFQrPCtQOFVaZip/NTGO1bZmBBAorRfM6uQ1JpwhDu8OxYc/H6Ui8fbJq9oVV
pCfisegyv9rhF8PFrgKF8pnSpsbLx+xJEKVUINfmMsz8FMONrq7rOh0d5jo5xV8CQZWAU8/41fTB
qz8pGdaErsiBTgyBHqY2SW5VDeWEv7NfX89v/eMNS/WiN19agyqAG/rXqG58niR5q9GgriE/XEgc
JpubgxnQcGY1E8oX2u0RYS0qQibDvDrKrQQk8MRI+m3RLiTWRhqiPNLpMpFVfSNXZ37PbiAdohFi
RgYXZEgRPCGRAEIiCL/BKe598SspqUB+FYE86eeJvvUERxM94hEpok3A0PugNjxAmwWsxM89stZA
4xEX7nqz0+HeFQ6EY4whjiKrrTJtNCar9qrHuiotL0XdYt5sZWTLfDlkbW1C8hvwvsiK+Qn7Xa1G
81+JcADOwy3pvElwBpQ2T2y0STFi284jgi1S8viTYg/tL+FHHccyAOtaFC2IdYQh8g9iSGYQOHj3
H3ZeipOTvXFWleWJ//0vi4/TRho98Fu8aF0HItUcwiD+Loc1TzTOanEAgmfv31IRkkoqnKF8v3d/
dwQGKYi5BmjGKYjF41gWY0L2YFLYCvYwBCmspOdpzMAlmf9Sn5sknpoNQRB1uFKv/7LY38JFoOYy
M5phjd14+AqLVT9msR7Ho+tsHs78Pl+6t9o+P+65Y/v4yVMXa0Y/zB/qhYux+QNvmLfgdQ5UaGmS
HcYhuSB2seCgEjDYcrrJRIA1gHCUx8r+MG8Fg1IQgQTKApLNRftFpwCjJP4SxGe6KEjPsrMkPvL2
CEP5KmIzT3DERYqFK8VtnIsW9/GIxWJNclgwdlPEXAZcxMvrtPgEW0ZyWulmBrPihUuIisNZV80L
+gNHmevKDRMy3OQ0qzGU1uvJzhbOC7MXatCKDBVmdSamIyNcagjzgAT3OQMDsUqo8yasFbf7wDnm
NcM0hlVjTlAbHSMQus54XuwcjAdVcHzpub3Oe/0fjPiwHIt7wzv9btXhiLRz3husW4372XF//KS9
F1ZpVk/mAHNGYQjIXfO4VS9mFbxpw7ow2Ck6GoHx4mmnEOW6OCB8yTNgXm5jtqpDc9eZPwrLJIbK
fihRET10nHFYwcFsFJwFhxA7uZbkRIuRzbMgdgSZPsqMYwYjBjuYSQosrJALppTTCnp4oTAn7wbT
kea3SQAnuAwQsROTpp8Sygli4Vr9YJxSLBJq7QJx1HxTU1IkkwZJQF7RVpcniWiIot/sEpqDbrPf
vxyi6HS781ZjvOzn8SuTtRDXysfEhZwewgrNAdlJ4EmBei49pITQIupKMPhqo4Y5U9ch9oLdv3uZ
f0JRKKAVwo4VRPQumxoCg6LLDlNg+aIACGAcBDIkny2WLBCFHvP17foDf5nBsWCbEnJy7bTIQtRm
nIjigNG6SbjD7bXpACLWIsxpXFrEE5E895QXhQfBfk6ey4t+gjr9IcvAh4zgVq3v7p85LI7r1aCJ
e+FpcniAFqfpszwSQ26BhAtakWJiAC19htqTZGKIHtEFOWzedzY688FBBPEkdOyrNGVocZAkHFLg
0f+AAgRwGh6ENjeyPd6MR2570gjgNO5ysLlKXQ1IorbNbQ6SoloSUmtuk8EyAeTXFvjzxmbE9jvn
sMsij07FecFtBswvzzvaNWfj9Xiy633y8jc+RUsDizQUVVcQNzLQQz80Nd6eHT6uyCwtD5KOFEcy
aMbD83XnffSuiRCsCs/wEA1SIEZRiOA2j6QbkYGk9YmgdayshARtss9mGkUHwiQihwNRdzAg0PDd
caHT9TzrKV0WGs00lA6DECfxiCmcIJ/pY9pBmdhNkcZ58roPuLbQDNJ6SAkI/goJW3F95qWDz4Jk
Zjw4zoHHF97XojfdzaeLTWwNgG5QLy1MhmQOpEJfcJ25ZxqbwFuWKz9WMy+wlB3kihayOUt5HQRq
MtGbhh/Xvf4tkkcaEMqb7ERRe0rc/qUhQn6tjGss0ilLdUqZg+OnVmeqMTy8vuWou9EaUK3FOfRv
bYmpIUlam+OX/EUtFOIbZkKStHqZeJm5uT9ofoGKVO1Y1jxpsBgibDW56kGa4eW3/b1+gPSD+Cv6
HkBwLTRJfZZgWphYGZlj3YrH064JvqOMRbegQ/KYV3cRPq9f0gqTLjNw2bvkhWrRv7Uq4mti980w
zdViMLr6GZz5zC/nlwL5CXEWn3+Bm2K/f7gDIzwf3rz8l7/7Ve/detJM/jJvupkK0tw3KPfX0gzW
jpMxJ8nkX09NspCCkiz9GAILkn74mjUMojBRqzT6J1ZmyES4iUWbORlRAAFKSvKiPqgMf6hrwB85
Wb2Ps5VoLx5+/gu2MHPwu5rPvfeauqvW8+vmPmbdeZa4dDJWdpfGqy6AknofzeMqiNHi9UOjpV4J
LwIRB0aHqdFpefVqxojt9MaiStnjayZIiOk6qeen6/1M9Vyvd79TAguJdk97VZAwmdPqfU6RysqT
9mYQfl11HiRsxMgErPrbaepV03KkAUkGEroHFq/mnolT0yIqcyV7uM0nmTrEHm5mM3UZdIiQyBSU
2k8PbyZPTOZ7hJ0VbjEDwOf42aktSpVUCYTZzULEP0FL7khyhFRCc8BysXb/g2N+0lyyoyXkF0jd
+SLBSHPSuDrccENZ+VRBRE8N5PMFUM7W/b28ZYRnInhUu84FtjcSwfhKdrysdC5P9rJoFZi4OI8g
hFXRZZjysdVDc/Mxkg0y50CeVeuq1ZEfbptDNl0xUj1jwuJ8FLyBWPzkwV5bIVskmx4sCYhNDu6B
EUyNEeVhdQ0PbItscTQDOV/QdUYq1ouZ5uvDnrl0YtSTGtUDlVHUU5fksxU0pHQQIJ+dP16tp9d8
DJzgi6NBsG6CyCBOYupe8KHyReGNXTKd9d9U/0HRmyShGFCK5BehGtIVtayi4medPFxqzU+xPwvO
q246wxIF4ftAal+lXmycdkASga/4B4H7d5DikRJqlKlEE7B2yz+IjDSHywRRlLXPvAVGAGFUkTbe
U6U47uBE/7x8LK1fIZfNxPfqMnSlVSevq7jd01W1+ZgisYolXBmVkYv1h6iDSEkFaRsibg+itSGo
3BauMs/S+isqb1KXpjByGuXWojA8ogZrWuLn+jn4qacgl6a5T+cmoLHdNMBl5zAyveh2bsjx2XUr
7epGNXTTUnCMhECAdEa1MyvOyEjQgfxGSu39G4hesGha4kJVqZZrbqFx5TV+AQc7aJyMcjTtwMDw
y+ih/Y4PwSv63cNqtK5EPPSUJpsqzoiyhi0ENfHq0NojUVB9NWiXNAaxPP3Fc9qICxKBJii/VYON
XqZY+9H+3fqV0X+gXuShsg51nUAz8K202YFCUxAXeQBAaolS3LbepZe+x1eZjaEV/MyZ+BQfAQfx
x6uRWCpXhablCVGCmzm1fF6eJwvvPkye5Lif3cy1un/W/uVpulFRfvHsXnq/E1m1YppM3cP0ulqJ
x0vNQAhrTQKoetR+wLmJQ3ojkYln9eqTK9E0V7jUPDSSayHO8AlFZhwg2fSjjPmbbhOgA9UDMYOV
Qq1aJE/zG34IxVMCRQMJjvpnEhXiPnTuN2MzSU9HlNlh8q/Zd/JlvXyWJH8wwZeuOiiqXrfzvjAG
NbN8nLifD3pyCaTUxdWp16XepZc/Rk9L0y98AEj5QAonUIYQLirXvhOe5xkWVyxaOICroAVvV7u2
XnYRTgYik/zayTQvpINtg8hueChLgeBalWxZgX3R2Jo7vFh0W+o5H3TeS3PXLjweTz5SCDmAFEig
yq5qd3v1lQf8ICBJRvz7ZPkOD/1RR2xbgnMkxidCA5Ywf8MsilvUkCb0qIibEx8RhP5ONK0orib2
M1gABAd1teKIw9eG4bv9i5M3GTppc9bckMWpw9aAWwsuhkIXz49Vf9nsHz6nxf1264B2tZpXVf89
vpMDfhQqEJ8KvYfHVZwrEksgD4swHKUDxK9hu5Fq7t8F7LDninheW+RH7dnVcqNzDgluD009UQka
AIfO1aIWsaSH5rAz6GRXlRSC3UogeKpERk5TAIGdRhpQ2wT6V+hnqfCAaEuy2RpnGO7IqNHlBu+D
+l82AiDhYPO3yZ5Nl2BVb52PKY6x2lp5LhhOBokv8XWXlovi1SiYH+EH9Af9s/wT/XP9K+3c0vLk
TITo3x12KDGNKlIS7wLzB6gbnzvVszaWrE1zUQNGcWPXq98h72x/AyWie+c3gfoV5TBSOcJ2NpO/
4p+WduiT2y/E9AgZCSonkAJVYKTY8YujdG0Z04w+EWSddiuby8HV5152R6wdY/Ez7+ff6fLrkIdM
8i2SY0XMH1RNYyw1/dVBHP4MqsGmEcTBagIc0bctsSI01CoLPwAe7q8GXHbNYg4ivGfdYnVSIIoO
/OSroCGIF1XIm6eFwTxDtSBCIArcmqo48+PfrLp4k1BwHhL1x7MutqomzZoY0xQlnRWd1s+T5m8h
k8ZDZos9sLQaepwqtJZ7wxZ3HkaaLZn3J5XpJSpBDYHp11IXRVwl0tJZnPWf7Pq4BlKhsXNK+iKu
FbHpiEUPvIQVITuhFKBoLCagWiDrrxqws/k5fVXNQTuHqxLb88o3SeZFIB8st3urqDy2DS5N/aqW
jvMEz4fr0NLdPtp60OQu6eriCobZerLYL3qz5ucy5Fo0H9qAgAYwBEEnWCFYFYSy0x5t6wegBqJQ
APvHv9AO1gRApAFRQfi/lcJckgur/pkMNSFLYFM87QYCVf35Aqd3i+Ovfo00KmA8KSWNuZFAzIqq
6GE+XBQNOCF0JlUKdUEc1BU0IujdAfwE2h+K2GoA4T9B3DXTBmhEa/vuuamQWDIu1JGGtP3AytQb
z/XMTUjMVeZz++N19U6jc1FpWu6i6lL9VC/GDfRLQsOTonED/H51BELF8tc/LNuFrBr9Eo+LdjJO
NClD+IytTIyUst0JVWT/qCgqEMS+8cvTQOKv56EErLPAQ1sgaaCIhmEcLLS+Cy1BIk/LdhsYnkrz
c7ShOn5MqleoTAHbMSD1VK2iLyNVXds1pXeiScpPCC1LDtYWUTWSgZSBVqN/olf9gCQ9yPMoMb1o
DUdy/ZdRZ/+oLmtOeMBjPloa8/v2pOQ430G19sR7/impjnSs+6PnlxvXzdAfNYw+thW/E1ydrGqZ
47zX+eqkhrJ1Bd26p4VPcC9JNDIhqZpQ8HCpU4JhQUkwj4PYLbSmFaezBxUuJhVGVfflVGicGZFn
jUr5CYmpOX8lfS46IKf65KVXi+qabdTkpAaxKg31qTd8wxMveZJvJ8lzJak1/j1vYODUx46fmAqW
fQEttXENKDcKUqxWonCr8efRwtvZ+DJJting6FyiWnzLH7vRP58wibOtT/q33+t3u1wfUXFVBFMm
VRXrpWrroRar7nBXcZWE9C86gw8C3drAdTOGl2l6Uq080Rvg0h4MplqBonifR/RjdYsiD1AkQLku
sJ+nu9Aj4CxchWcdkBjzryHsbDGCXY0bkSTBgGbQ5XD7WcNXMToA4u165lI48Otyrjlfm1wjWEDx
DO3eb1/vK42KgDebX+Lm0kJj6AotdgxzmcJueSBNAPx5k3NEztk0Y2rzLkez9jpcqsbc7sUijedN
u7mc7KLN4W14vbS8FXZp7LLUngYtbf1y3V9rdy/NXpQ3CC1NrrRkuChuI7rWAQIQaG5BvPkSV8Nn
re62zy7jaVDFC2mhBGRB6IHgh6vO6sbqqA5peqKGEMdeCNGClMTkoMQqibRHpAjoCXl5t3jr5ZHQ
4tiLwxOKGEEwxBchtntC1KrjFZpdXFEqmg36TMF3mFfUlV2X5yKvGi/t2XRVrb6k9TE0OMwBoaAY
0BQjsQgJCC5BrC7koeVKJFy8X1/XMyktOpmQU/QDdhpxBM1/m/9YevKKbGhXM6+JktmBMG0TLWtq
n3SoVWB9QVWi5VOlFcUE6AKEdgxV5q6IrZPHHoBkcYCeHiDpD2+3txASsQMmKhJBYZmERoDWhSdk
l90YkqAsJLXEOWp6vkLG5vlR/0HGqs+9Utz83Gn3WSB1IXrrp0P/flY9flmjwiFXXd/1H/9uv8gR
tPoDgXBAB5woyGPcSIEg4e9BJ9CT96ZG94auQEwhYA1BR3oWJiDUwzswhDjgZeQewuymV5vH6+Vw
l8ZHrQchh0fC6uNVUEL9rrLAmqZXqN3fsNpH9yg1fRBg8dvibys8UkHYODJMRyS8QoYfaMCBSIDf
X/WQpjhdrGZ1ZvtZ1V2OD8svaVkLE+1u9Dqst34dr9PAXQA57pkItj4eFshrGhEq9Qx08nPMObtn
gABJhsIQNZ+YxK15t5AoqUJI8mlfIRNhoew+zXUalFw5LFGs5ScZ4XjCqjBPygDh5hqyWFyKoEAT
B0sKzgMkYTG7aWPLZCIhCcU0kdJYftBxqQq9+GNJIY68OKD2COFOBXiFXnFLzbmXwGnwOpi330Nw
OB75XGxWw+Gmtz4ch5+T9oMcUApYAkQBhwh1SNQBMSCDyBA7s6GOSBBdNCGxwRFEAy0xcyspiIkE
t7pkYXY9zxsVYx5h+aGaxP3C2X1GQh4fNqP7uL8y05X3TdYTNUPAbNk0x2dNZzVnSEGQDjVYjJrN
GSTtXPXWsngQNfu9UFObgiFtnnaxP5gnBETA8PkQKhGOroZoluf9Idt08p/WVzWs/VwvOgFH49CY
tJvejJeN+N1SAoSgkFcofrF1WIqy6jJuOhw2m4MBPsrFttbG436waW6b3TudekY1rChFxPDESYkV
aLZ+tmd1qwbZyUsAgfiOGrGAhsAazeZNhdP31Dpkv+h3zTXg5hqewinIZ9XDTIa3KZsZp3L6GRC5
Fl9952xGP9Q8YaNoOTe+Vv81uz4kkW/e6t2SeJpWgkOiaxQARqmzSKTFKivp5LQFx8wCv4Dk3hN2
sZ5MdJ0uCEwTIsVwks3aAvZyr7W8mPkPPbK+3W+uU9+IKFxCAUCx3jkuBnL3JisPUqxC8qC1s7AR
JV72Y2CoFcfgACO8aCtNCvgrLNiRUrlUOkNuT+sOqxZ381yeeNxZvkwW9+vH7udkJOwnWyT4Igjk
d7TgpBTeASfADUZkEmK4P/ZvlIzZgpCPN3G4gGkNEOwJC2WXCz4gD5Dw+G2r7sz+s6JhNsRUxYlO
w8S2LtZo8ritg4gb0UCAp7w5osZqCI5i+Bcag1xwlx4FFxUOOCHdQ1pqaWaB+pgT+GXB1U0nw2IT
UtRRY5EHJM1uEDzGF/mrd7KvYOVVtA2qBlK/rnDa33tmXJLHPy415p4gTi24MDGcVFC1Gk1MTG2N
HHR1sJ6BaESLniEKbuoCTWkg+iAtVoOCUKVGRBMzKAap7RCgKaQsOI7wdPldWCRTSmTN3kBBrDGS
M03EJCuIaQe9CkIGtAIpBDw1mhyRBj9tYUOmIB9JPAMiyMahh70Ek4lshV7gPIUeQIsk0AIOhYTn
sQTLrOH48Ge1+xd33bVlEy4E9oyEF8dNrJ7a4151bFaftYwNijlAMRAIhWDZijidFKeDEJhyg4aQ
DhyyWetXbJvkiBSGEviR/JgZK2fAQhlZ6TBsoeMurQ8oniKNG5aP25j6U/6I+SbEH9R/uW3GPkrd
O8GKJN5goRu8pIOzLNRk5lVbseT2w1VkERPW7I8VQZOuq97LamIx+9jqr8KxrC2a8PAnECWBhsBR
mTTYouilVWWgzp4KHAWDma+Ae5YuLDU7rXUSKw1MwUGwmRHpgzxaBaPBMg7wy2luBzblo/ZyTxss
+AihcLc+lUdfpcQYzXR9ClQdomIg1AHIquJ6B8WKCkiVXBmQ9f5mvNFgTV35SBdFVQv7Ey0sT+Vh
CzMHkLB+//LEYXXToYbMyoM6rrNO4Q6SbL1+brdwin8gBq12s9PiXukOl2ZdiMFs8LyfNh7QZDr0
AaY3JxoBwpIFwj3zMQd+hSJTjub+c5KOLadHzt6kQ0XC16Kc8iKFaBkn/AxmrqYQBwmQR+JgQ96w
XtTErq7+bMeRQ+QsT+Df6fpN4/fqD7bMMQ4Zu/PdmMW8o074PFVDOzf+r9c6WxLf7N1gU0tdXAvL
M7jFQ59nWkZSQU/MIiJZspTEBTyWKUP3BID92zEn8cBkEc6mL82VWnhoDC4rwUwHx1nLAs1xWg0l
wm9o9DwkDl8vXxpf+VPBEe/5S3nueIM4CkLZ/o7LBvLIcsCSviGLi7xpEg+RGxllxmNth9/Hrexx
6Wmsw0NKNHVsu5IUQp4ROYx21Y27Pvxiq4C8X54hmdzXcdfSNoV6UZdSKcs7UAMAFp5iL5AcfrzF
CQJbkEhBiiwp0NiEN2KYegAxI6tTnVOhaYGZzztqv19otjXEkfPXXF6MmbtgUvxx5SgyG9nIUD77
c1Fsdc83dEQvhklFtvn2GN/ud787nGexf57vHzetu3R+BR+C7etWyOKDdTD7Sq5CPola2MTB3zIg
tfB1Uf55lAE5Yylv55fxu+fHd7YD7pYUbo+rpUx3mYQ8GmsEYiux5k2S4mBW8AJCuKKsiiz61uxp
DgXCGITCnmZbs6ofmWcK55h/gDw1hGXo6XauSIgBvuSNYNchI6IUzADK2aVaAmSuSjAozDaQ6OLG
dhA7jeYEOybA6HD8q8Haiz1tmexsZ2v1dIV882K4ojEZDJ6Pg6fh5+VuKHpC9gJBNvPqdtU8SGPV
PRCIXJwQcOhLkFmXkspjFUVhFW3V3c5roxaQbDaUtoJyZ2aUCOQqFJPCkKkPiZ4s8lXKdSJBNlEr
ziSEVKZW0WcgWlOIMFoe05IC0STJocS6CLcbH2ha0O7HRfd9THhxRNrzn8qY7WVBkvxrWvnfmMpW
8ztT2WOQgZFYZJSRdW6ZvHD6G5PVdN+eHO9w47Qbp0gmX07DH9Or5Ytm5KHbusKrPFk7yCcCQcTz
AQYtfzKZJJEhZyBF2pxS9O6y/X6puRHoVSCrVtHByA90NBHByZA3LAcd0fCQBCJBw0KeglikTC2b
HnAfiEHUJLObY4oBaWVD6NZhfwv3z3ALTel5mQiQ7+dK8uLKM4RFNBhwSXWzavfYZ6h1dLWx2GO1
HDbGnQM7Knw4lWkgF54mtzstKfkymd9q18mFxND8yAqBbU/FozBBzgx9dLxo+nkVTrA1HVDNnjvE
y90vk+EiTjkJzadGP8Y28GwCs8Etqg1DaFtYGr54mVCAJnfbA2laN3xnvf+cRManEeaWJ0fi/Gyg
aHKCEy0L/0YM2t93nCDBcNiqhoyGczFa52JWYtbsrBrHznT9SS0e87DWWETD8+NvMUbGaXBSaHy3
eTFKIkRIQ9VFSee1J9H4mQJwuWXBHN88hCtExNR4OsxGuxiqYEdPLHQIrp/sbuS0IFf/z9iZdbdx
Y137F3EtDsXpVrKkWHbSTtrp7vhGK533C0VSIilSHMRf/z37bAAsltSyveCjAxSIQuGMmC1UFjBI
9yYlk8FCbXBSNUaQ3PS1H3/d9tMYCr/SD7MF1OgIGcjmQLkgklF4IzpH/gGwVFRP3S/PI8W89SSn
UrZ5obQN4GYeZwmYU4Ao1yXnWxbxZU+IF3/zzMxjCBelPSFmIzOPIaIaB1vxN47ADttntuFg8Ct+
APfAWKFozWA/LQbhKoXCLarWiIxjOEVZ8+qnTE1gjkknTyvOkATJ43H+XcQYsxvNrng5P+6Nq6sk
wmYl8qn2MaoDJFrvTxXWB8nfYWuQXTQzvg4eh0F5x/tKiCtmG52m8QgvjUNZGAEaVu3eQIdq1LTQ
bPA8Pzx0H+pjBxKG2uSqlz+kxbz+KCplBUVWUiwj4AREwxDEOgpolw0IDwOloHT5BMYdxoLh6OeL
z06DP3NNJsBxDsbNYoZplRKP/SzlTiuHiKX1C+S+f+Lg0NRTMT/avquXDSeSo0AexFiyrH/uZ0/K
vQTmXKjnxzY0MRocIJ02II45pzFRgil9vD/8LlLn49mLkaFFNZzyfQI37p0d9EVg1Fw1YhJdg7kN
M7MbrEcPz/PhOC/Hhjq8rFCqEAsEJWbDngdnrORIlmnfHC6Xc9GM5iWziQ7U44iCmOL556M/X/7F
ptCIiub8EPd8ggOoo9uJWbmAaECwppnASbSiKbCwg5WcR2pSzw6PIdSOYHgFpnRROUWzgEAhNAvh
NOhfKIZy4ZemtH8MmW3ZTG/pJOaZ/ux3b9SlhZbWTSBSTB68rRG8UB7KghsiMsbj0ihi33UuOHjk
Dbnu9zm9YFj1h0OW45/L9eLuebgadTejX6ENmgM6WXQNSYRUciuMGRYCghAsryAeSZDsHn7WgmjI
I6HNsCa30Y0Kt8JESpYhVl2D267VD5hviF8RRcuYCVHkDQQqGIJAiALV6W59bO2lsXX2sIgUHjmQ
tkaJg9D6dVinB4/KOY2Ix3cJgmf3miA42u1+tz8a9nrDjlzymqJdzDbzh9Z4OfyVbmveH8yb8LaJ
uh8MSRwexh/Xj5e0P8GECBmCAsQMESTRQFdYOFCEggqHxkACT0gzcS30PCqsQLqFOJeSYn9v/mUM
qI3r/OG15AaC836nEDVnTLTPPjKRRHCtyXe3/cwZkZ3+LS8nQ1mVEy8MoNRgTaC/3SkpPboZlIgP
lb7U30ZW196If0k+kPJ+kFP1aCvqA8ze2Jm6+eY6UGSulNupwu2+JZViXSHKNFJhUo46WJ2UoM0J
aCUYpXsgwq8Bos+SAj3XbUWroeckLbnjE9tw6auiztyDxd22arPfjVJCOqzICjxfy5WOishb4Ysk
wPeUhJ5T2exxsntJW6myeUTQQk3tGDDLSwZBSCAXkIpuZt0Pm84nf0Gyy3FWyWn9LbJqCedtxuPQ
Sb++6Gie8C36+toQoPGSxwjybp0ApB/oPHl0BwJTt0zgGOiD4DYzkWpTEnOIVNpfY5g+KPd+JHkM
i8fcNojaJZoGWH5lRM2QF0+UMlOLxFjE83D/H/ZZWfN54CG3KKWRc3673ydvRzYvAt8lfqE6mhp3
TBMSsV05j2CqMlr3DQdqSai1hWH7ZX8NPf0ZQrJ/D1U12ebv8PsNXWW+iZel6hvh2Eva9Z4Lhv55
aokokR+SgnQUAbE4GKpWOVAAuOSCClsu9FnZBQBXheLLjfhNQCpEUGLuj6hyeYiAxlcHFW7aH3Eq
YKGw/drEB6PAMUDzFogDdgFS8IisfOpo3tfNYGYuoHMDy+9BmELJk/6T1n99DCbG3vM6SNXi4S/S
V23ctwObRVF1PsqM8qmhenF6WQRecbe96I7lj/oVJ3bOVXRFgbZvp8Em3mkfQ10Sd3gY6tt/pXdx
wx9sFmoWK6Zpe+t/INSwCWBJa1JXcW83vEHn9aQgMYA4+jaPdcNYx8nDG4A4FHwmVXdwjcHtHdVh
aScaSab5drfXjUa8R+ooulZ6J4viSHWgfB6ggIm2R3/c9f4BrkTUVtzmRRSWI49z8t0gQE1SOiv5
eBk/oOwFh+S7tfxG8trr1o/y/Xyb2ePF2X4d6r1+HqvnF7sDjlfjljYAmDOAFG88OIPGoA1OPQC9
1u//th+z1ClEyQ4rOD+UducPMg0kCXbIPQ9zoaFfATSXlCgvi/e6FkBxCwNH5ipnNlEMJ4NneUT8
XtwZs5VwL9FjtfwitoqFC/Zeh9N5opDJY6hWqwU3c2ns8ogUmkwDWrt7bR+ApeyGmBOBmM/TyiYi
UJIfgUz717EI1GnKduQQgpN/Y0VjXQNEoZidyQkvF10jT4EHzlcQcji3s8L24/7V7u5C3ix9D1QR
ygZo9aNb3/hsvsrsDuJP1YdRshfEuNo6OdaMBqQdhcvw0tDAmu0lxmB+4YyUNbSHB/kN03Ki83VO
UNQMAQJFDc0NonzQH6SU43fFUQvBiaqJJW72gXsbCET5KkOqDG4IgnT4a2Nw44cmCsbnt9hGp3TY
H4zHw95QKxuby4Fb1e5hcb+aDmPFAi3KC4GwB4iJZgJCXNPNsFA5IbHu9/USNKiowNhWMSEn++FB
qz8ov33JUenl5RQJTjDCm434VWFmSeM5VXG1gCXAO8bJfnIF4TNlLdvKitWr275i/sx8RLFxtoZG
DNESfmRXIpuV2lCbrR9sAX9sep+lr8wp+IpaaUCkcFF5ZgVhaEYyFB+eNIP556CFDNIH2fhISGK2
6bBnvciHDYdu3egaLkoHFsQv4/UOvAwTYVhsBfJSXgcCZ+rOmjJsFi/y69D08GqnddHZox+KbL4/
MNZ7tWKdcZPhuOKCpRHn0XU6/eZmkW5r3nt+eOnWWLT3fPMwlQLgpCdzqXlBbMSu3KyR0iIAM44t
bFoWVZSM2DPGvCBpuKZmvQJdeimRqEsDSlfFQBqLCtJIf0yEOlH6LdxW3stLlDn81+JFkbjB2prX
6vwFntdgwmGKYaOKr5mWacfQryqPn+2tLS6ozq7g8131ycyqcvJ8P0hauAVn2A6aS4BwhpnGnFjY
s+g2ltbAKzKxYpPYh2t1GioWdiGndC98M9hdwztE4KnOy/FieBhq0zo1Hf77sEpDFzSIlUPsQXzg
RK/4Kmpt2QTpbj9sdQNurFEPqSSPP8hQmcO0Y8fl6dUubfEXAv1V9c8jsXwkrqVxoD91eD/4zUlF
RuSYUAyphshyLGRztrTtzy0AJCAnR5SfMA9b21UKNS8FH8E6/uz2sMR+2/kVDxEz3Kg4I9n2zk/D
IpvtSaCRrQwMUQamQbxaxEgZkoXRAHYjuBq5MpdsgiYDvzJ0+rHNBEKaDOXR+5IeI2H11XMh6APu
iGEfnpYNNUbAF9vh/nm/ferHACnfVKx73Mjir0aLFwQZBC+yWaau26tP7SvkT0IJaznAMWYz+K3I
oLgHGeRK4NaVZ1ngHqv1NOEW5j97hPmvWQlIMEPBASDmA0MzkfoM2oMSnp2VqEQma24RpXXQehwH
2jqal1hG7fi839LNQ+Bt9seDPucky/oPm9POi8n987Ldn3djZbEdQyjsli1QFjMcOKs8R634nIKA
glixehiMFBq6KDuLsiSX1n8YfDZmhVSHoe8swYEyMMljUwqKgAAd3PvWMnnUhEdKosvqN/Mr0nmN
kWpb3aqgbMm7+1+7sy88pizB0BlWshoqEUX/Z0egEN0UN7kL0W0+daeACS/9iNSh+KClNaIhUdJr
rmprFsuF4AlbcGcAFsQS6BQLdjDH7mY2uxfvULAF3G/IeCwZdSSVwLEIWhsYLEYSwWKNejnu8IpH
/c8/wm69OGmmIdkjLgpm9oPh1qrqNoZce93Vw274uOnnhezmNcP9KK6/hevMbECCbx0CMafJmmaL
q64CvEhN+Y15d46mbH/bVdOL1eP8k46FdNl5EJGMccYgf/klJRkxDiTAP44aMdRICUvbQskUciDG
Jzy8d5Ema3a3aBAIgAqj/5V6K+WrXWleRwqfCOL6GKd6BfGgUgzfUCM9qR/OSZL53INqmfeRADF9
nh22AMDrRQyMW5I0gVdGRdLoDWOR83E+Fw6+p3jPC0bBzeJDn3IJDp/B0IYbsTQ0UVe8IMmBP0hQ
60NQROslg1uMpaD5FiJo6Ienm95ER89ZGaRtKbb3mz+Gv3IWHVa9WPuCoJMl3PmKQ3BkxYkgJXra
uY/cFGkyAoVVXD6/La+ECbefAnimZs3ek1P8BpyEODmGLCRIZUzg4PAjiJeAF4UW0THfm9iHE1pT
n50V1YTNFmkIQ2+fr9mDNzqdA/7CosvpMtZR+U3Agugt5a28m+AP5wFKCpi+Pflytc/vHedfaQ5r
EuB8zTTutBUL0rPSKkM/8Hzr7lnPyqLJwc/Tyf6mdTeSwiEj4X1zxsri11M6HFk97rCNn1VUo6ox
tTrrHsedu8OqE3eawHsE1AMsh4ABzY3AGJEggWDVAoJQhZrgr5OdRtQpZl9DHd5vd4I4HFqHhX+9
yV9U8zBGdtVtziyEGqr2uLInznVHhKwc3GThzRYrzKGy/iHnl0LJlSY08s4OXkOG8ruCkDi5nfT/
rb/ZBubiijZAlHh4upESvlAlmqNgJJMGhHtt8wzNvHaQ6RjE3i9ykQwsiHMBnRGEQS8gjGc5S/6R
O7cZInCoWnhGflMcRsG6kcX2gzYQ8ozQuztodZh5iow6mlecp5OTKJLi7Wwx5FkYWL8ME0xGArgR
Q/iFFHiHbCXFyPs8O24egYCzywbgMddU9NnaRf/2fBZy9zS7e8Dh7fwqq5BvrodFFc0zieZbG4MC
WWYGjkEsYcQ+QN3xa74IW1AzCKY9TCLmyawAUqJGgMEcBr5jC+awDsEggEByT3mBNGa9TEygN+qY
sO4Qpn10w6c4hcJtDzVoVHBTw44PKUWN0ArfVRN0JN5QE6PusM8wArs6WW7TaPPH3vSpqp6Pp6M+
OJH4QI8mVINbO1BUAH8t/7m/Q33wk8wLmHWi7p8APVzGLxxs3vk1LrZOOigBipl0dpmhCSlpHl8R
Rj4P03U6f1RyzPHhdO6769/vFv8l7kBqum+WH9RTwUVLbGXFWrWwl0RsKW0yU6cm20sTV0crIqrH
9uXD3SRNyih7niqB2uByCMDIWCDkLgGJA0+QAfAS0XoAC7lEMM+EnrtQZKZc/7ggtkrwE2yCUUKS
XYwRGIeo2ae1m38VlkXWNDI7db48936Bmyaby8H4Ox3W0RuDp/ARq7ZYOMo+zWFj8e7wju7datTu
5qu0eI85pyDZAbVlYf4H+sMY5gJDomaH1F2FijIxD9yPk5Q6Kchroq4lOGxKt3XR3ceheJ4hZOJo
99U9Gyl0iGYCF2T+dbPRSRdQUM6Am50GByGJ9jfuls+LctzuAU+Nnjuw1r5uah+g/r6a7PXfWD5D
G4/jhLRej9WhDZntV5vWfrLr/pr8CdFykHsMxZF2Z8CQtiZTm8UTab4tOwA8INDeiOlywsn3T/JW
ddIeH6CFffwMTBvRXYbFOWgIynlSsTLVqQXGY37pBL0jH3ni2pEOAq0nTy+yTg6oD7S+dQqP/ftS
Cr/hB6GcKBBUTFI7fgPW0IviY8KfhoMUwz0R++Tzy8DDEDQ4CT9yEpu6g69QFI833dYkORdWFyQK
qUZiFzsEiZdi1gxuIQq3EKwOgoU4HDacqAKjbq6sulJzjpx2nx1+blYquzBSYdldmbf6H6XIXBum
VSGSuwDUiQomvyWtPXvIvm+qavA/FXNVdeSsq2t2r4/4kbLvMX99jOPKNmmuX6/1CIH6SDSHhxhx
vSmx3ih+nxsFWFoEp62mtCnOMgyiM+Vtg4mU91CmEjG+ato8EgGeB578JcR8ySYv8rcY2ruy9J7N
oSb96zF8j0raAIcYl+NZrUAtBHDmcd4Kb2qLd5E5dLSLmV14TWKjjk0+I5gq8P7jzC5dQ2lkdQ/v
S1Gf+1wWiA3H0YDB+byaHEkKXSfiOpul/LZeArirbPi+/uGch9c+w5ghC9R8v+IU3Vi2W1sttmut
V6vNfjfMXQvrGAs7glkQeN5yWkeOn/vjjzC60rSNJm6j4yfL4yXbVPP0FU8dcm+fX+AYnB1Em7w6
uQh5JiHxlmcvLjat30iQ5ERfuc5cbUZtzWaYdZC0rZWDW8ow2m71of/vE7OGLJbiXFa9XKdYHsJh
lCBq8KD4DcGxxCwptkAWEFxIONrviq8CpVLpbVH/9MKsBdK3aE1xvIxiSaotOOEldkx5jx1TuBEE
hqzLRHZFvHoDb8SLRGu2DAb0jczmSfFjnNws5oRs0B5JINiwALGZ9kfsjCSXxCWGdytmZuCAuWme
lUDBKevsw+Maj+/+jzh327Wl0F335lLVvZwP5FSR2a+JQ0v10xgetDyAk0KRRSryAF/8xRxJklWR
O5bj/MAZpm+ucT0TkoaR7t2PJw/Lx8Wd1rjWOzOWjtJgcLyDZQQefz5eH8XrJNgJMke6JwOnQ2cg
y1X21+ddGrOLmDl7RsLD2wVBWQMTt3OAXkOdWo3CvkrPPVv4xenwjtNBjEMBI15yROeVBjcEqQfR
pUZ9sVFMy5KO8JtAJoEWmYNBlvc1FqeyvaGxOsNOpzfsD5lEaU6jzJ7mozXnGeYDDaH/7nF7uzo+
6crW14GmX/5ZHUKvl6ckghcNhb6n+oakgxRYfgKVTVyeGjFdVX6NwJqAtRaDhO7AiGw1pbZpxX7w
03SO18/5zrZTxlj6Jj1Qq5jxUrdST5BR54bT5MJjUizOWkhDkYxvVi+cMJ0/jBqThcBngPtjDImW
euWL3/mdc7n07uXj4JoE1TSmh8FTHy+fkEtGnqqsdGnpvAqX0xPGMH915Hj8cjm6hQBoXhcS/j+I
BaCackFPbZoExve1E+hDr/HuDj9OdYuzNSXQbkpxIKx4ivrJw5XIgRjfNxJYBGK5k9PziitiWoLP
czbDslLW77HON+63xaF6KGpCvQY8tBdxP/q0ZqFIpaPDKNOVo1Sd6895j/1jcrrCtiRAPl4E5JuB
myF2aDZn5V0syo75IfWmoqPsZb+0nZRHjFpbZxQIQrBZA9KkOGHPV8O7K3uY1JqXlQ+jguU7qCbR
8zv/kifG0vI8dgKiStYUFO9Ia1FjZzwZHPxR5Q0UTzqQYCqldSTlgexecMhic9mPsy39KWYSf5NG
jevHtfES3mCo32dC8AYHvgAErYf1KaauGDwt6HvpXrWT4UEPSv3lGeNikLI1srZDHaHzkBl3ppBY
cOC4dT1Mt2HVBdHChcCsP3aYi3nQKyiQmYDlNWtdpGBj2IgSKFYDNC/3K0+4yyqSW6sQbCiJO/8J
GfU/xv5s8jnR1Xfdd6wYbE1uW8vrHvOI1ut6EkMPOftfKX3/ddy7IKzX/d+oyXpdfSJvfPuP2Nzu
6K2OMTc7dCtO2mDDWHNObT3vL6cv09Ugn0jHW2isRkBr0XZuREOa0HoKxJ/JBxgB0oxAAp9gegHR
7IYg48mH1pMKBAdSvosFoUBDEGv8pALR+EicO35CIrwphgyLw6nL/7f83RaciF3EPNYdy2AkvsHq
wDpuVnfx+8dY41weIwzGQZwvXElQi0bE2t9c7wLb86Eu5eM7XGpCGIkHK28vZbvg5dPFUu6Hy3aa
XZHmMDu6wNL+8p9peCJnk0qh4Zwlo5Z20gjgdZj1sn0V6WM+rKgqVG46NIFU3kl9/GZrGAoyQqEg
wBIoDxXgUtOpz0UTIAM7dg8iM1X/oInv9eFyMb/wFBJRnpdgCbPUGJLiQFRI7hiCmweNmCUNYUMz
6bk7TUbflhBSfF4Wh8jEJJVkkq1Fq5cPre4/zd3lRYxc1d/1vkM2iA1Fjdnvcb8zYos5p+F0Xx3j
tuYKxvlg2OprqF/SGKP9rwedESSeEiy0xlnRxurIkNnsrbRHl5I1nhvCiiB+Goe32Xs25JVIagn8
qOC8hh4M0MFyTEkgCJ3GxMkN9OPyutevdgVyNeoZyevgh6gARCt6wnlZjoxzHIqNnBCKvKIeNhOu
/twtv0j06OT6iEydOBfOT3xvFMVCH2+DePyp2//wwuZIrH30itM5VSo0OsUgyKVEc//zere5GD/R
hkzSo+fDffjr7JApC49Eg6q1RumnWOvJGjNaP46q5KQUxMdRTuLsbXXcFW9AmyF3eg9VOHPszr45
KzW3Bb8bjfe/+1P00RFGrZd0cA5tqqbJa2DAnTLfcHNo7hWRWkoD0bcHBAmVZ+2Hm0NCOr4nFITV
BB9vNQE0DkQ1ELWCMGLtQAqIlAXj//v2/203N5PHuObptBsK38H9ppI5joS0znHZLgzciHrBPe5O
tVJBTEm2wgCmGaY1F5Diqsgx+cYPXZrrwnv4JZWipqS7vuRRy+UGc2OpmYKzSK83U2ovDeWZmIbL
/cfQ8mrICFbx6VBcmq/sijI7hIr364HUQJUY4THT6orVRvtIzgoflFoTyGLIB4Eb8okq5YETIiJH
eVAygeT9CaB50WYetKDBUI5qzTIGEu5N0pXs4gAjnPaxFJVpfcyz4cfd7kpXbkyml/u07CbpuaxA
rEasF6xVig6BY51uBJ3VGD1H+VgFkc2cQxUYe+R8N3gLuvJZZ/t/Z4fll/hkHtgBNyOE7XpkNV6e
c1Y5tVUOjmIizFwg+tbY1gNOcFPwaSAbxoN4TARoo6Rt+dSUCJBQU6Dl+0Ec+H7lVe+PBKvIiCHN
inFeBFyuOxNUD60QDIw3g/h94CALVouQ5Dozzf32V1CGt0hbdshNYFn3jbMT4TWGpPhdg9nlvPpI
urxgf7U9dghEnUmJj9SAsD+YRBAgJAMSNOql+tPQMQBsnChIOMagbkJDj7W9b307by0fH3POeb/P
9vshB7w0Jtpb64fq7umeHQ7ULn1Brr7rW6Cp8vBleK/5Hz6DBLuCBYE+I7aXMUolI2OzUzZqhkpZ
vtwuY5A1tHVdkdTVhAwF+sZGxLrW0LoBWJC6/MPTBIs5iDkbCC4K62wyyGgqF1qr/YPiINDW7W9q
Q4hYQxHcTQQ6AH+EDm+tdzgjQ3OIcPeymk4enjkT0Ft3zECGUIDgQVVzD9DtT8t7wAUFAS0MteCh
tD/quBj80cvuZinjV5R50t7ZG0/aWkPJGj9+fLjepvUuNL90ae5/G6ddSRkz2/Gvon1JcyCLm97w
dCWKzFXqJJ9v1HDrAxFe2lmtj3KdXXKdtMUZ+D77d9tq16bzOeyxhaLHEXDDfvPg8hnHS012D90q
nSqL9Lq169DcTgqtTaDl8VGY9iHd+gwESgHJUyCIdobxh8DP6sjq8brHiC2pVuxAcEnPkfMrYl+E
/VMbYa1nCLfIpJOpLb7QvuIOcxnrRDsN0Pwl+8oJhvyRa1W/ZYgflp/zC9Ylaq3V/me7Y+CInjuX
qTeG5S1U1+2oMSZCf8lyB8TIMDgCtQlvEl/eRf3aVfJJmCdU+Y8ixvySdEcXo/7l6sKDXoYUQdDs
WT47ATGFryy7BQch5APn4B8nAMHfUqmQb/ayu04H4WCTDkhOpmRhAShngVNxoSGAlLjjLCr+FF3h
Z6RQhB7f6wxd8O+yLWuD32LbqtPnmBROL2w396WxE+AwnT0+3v1aP/8z21Tqa0aM9XxU3axbNAas
5oDGgM2sN8RBg6+6GC254J31zdfCLeaZc87J3nI+XQl2gq5A+gBAu8uwE0QNQvOwkDhTHrKbl0Dg
JcNfWtvTPT2aqbW2kAsbK9WKX+bGNzHwRUxnEo2YCj/S/q8uRWJ12njY54gMOqz9cdVtbMU4Hu7v
F6vpHWfV2J9hj2pWAbyvtD84jU6Uhb936+vui7ZdkFLGyIkSkr5GTTvQzKVXA05bGoI0gts7LVuS
UKmpkdIiVjR40cws7yXqJs4uIDGr5zz551GJ02wcTQl/08QsLjxzg2hmQjpvmVxubfQnqe8r6U71
eiyP6ZrxkCsHuK913Os1jOPwudp0Zp37XuZ2+JnXWT7pr5sIIGZ1G0qaHCZ384Mw6dDVQIFDuzPX
YKlOC6JpaXUUMAh6sA6JIgBxaoOSax0gJUMMhuM8XYPmJgeBolQII2Chr0l3mTHo5bJVahTsQuIN
FJaKlOl1V+k0GnbY/tnbPuouC+j3lhSZrCb65nN7qbEmUX4/0vi0dTTSA66upuxvcvPpER6+9o7V
7W5U3UJnfgckDO72N3OO7cxjuZYxHki6soGeTK/vdJwY7Q9UL4g/hNC0EAiueJ8T3vCSOh2kTYfg
jeJyGNRibbXB+mk0X86m6/peR7gg9J65oYgeUQhs0YMJLHcWN2jdebzsPV/JQX04fLC9NQl5NmIl
puVQpMtHfYEX2auRyuOiu53u/GjQJ6s4npgyyBq4A7gD0YLTEwc3oU4bZDr7q+dhPx2qqzn5WOsL
EUQTVvdO06LL1upiuNC51d83N68ut+KChQ7rO8b4R6zm45qr83Yfbu5a++1mRLuH2E223ASf95d4
wIw2TtKHzwO22l3OuGnlXNfRxtVz3Mappo8egsQmcBp4PW19WC00BpTPGkkS44GZoIDbnqY2NfBO
RswUk08ilPsUeECFXhYmwzTGa5vkcQdI44CUgND+xQyBt1ucyZxVpBWl9gHA2NDKqjFJUgiOxcfp
Cw6BR14gkmA4JohGHcmSQhqNKWoiPTEdHjMruef8Iyq1W71e6wtFh3T8xjJg3LN0TtF193k63HZb
qNRYtGdqhiBlLwIJkvhEADd1rT7BSTdu1xUcMs47TOZBTZs0fgS7kBGEwMmsnM8KUkrVij/iltMG
pFjyufB0UBERqA+pC+IolBefBJOcso6e6IfGvCYPEeOH69ksTte3ILMEmF94OUV2rV2uCwU6uOjJ
4HK0E4OJzcIQmAXtKpc706IkinElVQUw2wTDwqLhdTNOSonhf8tPz2E0qz7Bi3UGNXcC69wJZ5Zg
5tR+StitqHHhsQUZHstu8eLACWTFkcU1XsY6tsR/7BKY5FsO588X3e21BjTiiGFrLipQ98ntmaf3
MgJVtRlxORtN+VbN/3HXnp1NOlLBUoUjO4AlGeb/EBF/1cli8Rn15SR2B7OAhYNCAWRSMeHrp3vW
KdMeOA9spN63R297Jn1247K3pj3kvzyXmkHqTe9euqvVpJ9nGUN4CtdnUbIMAIvggDcYnqgHvOKW
Ro3cwzruBJqhYDsjpBeWFz/ZF4GKuj/CD50xcyM5SAbGVvjwcUoBWKlwXFzQhN6kWDJ0KdDsDYLK
BNeAjCPAdC05ciBezb49OHwCkwCtT0Hma25Jip6iYdPEmU2BEGz3ONYfwvHQ/010XV7unjScCJ4v
x8oDMiTZ4AHB/btp/6YaccCcuwlOA8IJZBH03PMPmMnXZ5RylycTWNwgyEGG3WFjLG09Xx2e2puK
fVZeELd8hIpx8gNuF5rOtVSXTWdZl5mmMrIDklbe5LtO7LGMOKu39+nwdFU4AaKBm7DQolC4mu5/
ddywmm4vIbG9mDmDanG7MGdHi4CxYjD9VTefZXAQOU1zxHFuUJDu2f5uF2NxRSEVhOdQlIDEGhpB
viE7uJHTvkFoAvF1FHnSUamnAXlF/tzZENFqJlNEC8MIYjkG0Y45x4Hvy3X3jVFRZiL5N+J2qfZw
MGjsyN0tud3secWOXA0NLNdc05EHhqAhlLQZA1qiQZBf8DiqBbQ60O55eBRKQcfU2TAJTT9LJQJn
BJqAFPKJRA4ilO3N2ZAoV6N/qQ8ieSFBlnqXCdQba26sJN02MDruy8n2ctr9OOht07BtqSA/JSz+
yZlqKit+BqOlH6cbsVU1El1BPWU5odnDigEOMZMArRhAYAyzRx2aVYA8hUcE6frDFXa1/ge/mGUk
+0wDWAUUN9q/Babf5lFeUghklulp6IekIlA1HCyuRdbcticLeC+PD2MH5LfUr1ks5zzPb9hvHv6e
ByPqLAzbOGrEmuB9ru28uiILNx2eHeOqd7nWoBfdp5o12h2ni972+b5KTh0vQceYWw0n1TixLkus
q6E4GS416xrpdT+svsICxAzTpgkiUBcY/KDYw/Qfkw4eTDZLIGY2cUG2OKRk70o8FE+Ck6rb2d2H
8S/mKpsZoMKUU1lYAxe3u8NJRdegiGCdOaucutppBX/YD9FWncI70Mm4tufQ4IvH5Y2GNpLLEOvu
Tf4d91Gz8PMyL5UwI/HMZBoMvm2msVJKTBXGx5CoU0zCH/HOO29s2O1wzHt7UPU51oedu40Bj95q
9LDcLB/aMeABDXkXu3GAEMzOREGkgNZ/FULSiUFfvejiQ56gdkxFvHJSNNAEDexV1Ohi4oo6TBYM
Lj8m8sVyYZISYYI8OAI8hUhAd6qS8+sZWihESFvmyAU9iBcxr+NWAqYWODO9McibbUVti4Q6vYyo
FElV+2dvEd2fjtODPCbJd6TqjQNxO91Buw1BqkGX22IaxFivDu3Wdt8vW6xsCiBDnR7FuUuUeOE2
P/47BhksXUBZdB+8Ck2Qic3DQGuo0NCG7g5I8e+/ct4L7Tyuyc3kMu40pfGtd00IIFEPu3oVaexP
hD4WGmSIzT2tW+2LgRavTTbtDyGA0ODIzAbi0quqW9JoVaCVHbjlY/fCer8cASFYJhpIbSAoUGUN
wplQ/MaIur/fGyvqDt/o4uoK596INYC9HuNG5755a72bLxjP4MKs6OLuuSjO3dyiFEEQEgLp+0Vs
QIFgDvoU1iryx3WE0Sa76T94mH18u23lB9AWnMJAzA2muQUQsquDHKU7J3lAyC9OssT6BxLajbY3
EkVUdf+XSzV86B0ujvPfeWi2Ao6Yc7WEeywL0e7G0Vl0OilHXNaJg67i5hMP+tfmZ814rDNaVhfL
G6nkUN/mMHEi3seq/beYLlzG5I4QF/tx+VzdvdCvwr2wUn/uTa5n+4qzY3CIoqdbMqjY2IigFb6h
+KXuozsB56IqYN6i/c2zDc6FW+FZOwvS8ox9R0pJB6Hj2FqWAc8aQ8cBv1JI+RYuvkefGP6M5Uo1
DE3Xbn3kSKC8JS0aIZqF3yp/Y55a6o+CHawBwakpcNm/+wOMD7FSBHdAyqitP9CPwMsjEH0L/ogm
sWHK4hQhUAjlP5f70S8STg831SapELLFprrlDxxsqBMoVMR0Iu9bErnv/yaM05bCh8ribM5fjBY3
xn7I2PXfklP0K+OK3Cjc68ZNw3WvpTPYPz+1nuuDuhKJMHa5Bz26u6p0VR4BGTppVuIWoiQuVyyz
IcEx7RjWhFZe5i4+j+EYoLk8bGA2hBBfD9JRxUW4+LnwuKOkFMXPka1ll6nDuBZcY/6v7m81+wDj
0jbN0qwXnw4xKwujs2of7raC9tSMLKlEIJ95DbvAA0StswssPGMkbve1+k6uDhLB8bWzW3k93tV4
+GqXNTmuYVwhPBkWh/nX0X+3A62TcSerdLVkW3dfIQTMAnvAPCDArMv9xKzBoggemmhkceJ3LPEb
dwWwa4cDTPqVbpxmKuBco++eB6vBgcXetc2GUttwhF8MAkOgJhPC+CIRQmPCTSzDQUHih+AN68jg
A3MAXe2eDgYsjGJ2id60u2QZoh+su2IY2tPcaC/TEAIWxJINtCqwiAM3Hy+PCx0D7WBlJhtMPE3K
mWjhqNoWS3hFX9MFCO0Es9xCgEagfaDmd+jRkQU9XzwBPQYjLuZi7QQLKBoWdje521T34xluKmto
w8jynp+XHe0VKoHmhyghyKSZOKYKEEpYfi1u4FAEmObV7KmKTrVgWgClesNYQQFr7lf2yUsfIJJa
OrS5xClrfEhhEvEUBFgQWt/ROgKeJ07RxgTIQS6pZdretEFQCgIRiEqzhtcjKtXHoVAMj3/+H1d4
cZHXDy0q0iB+gz6DUZdp0yEDGUzbSPPWNOuw89Q5rJ450MOtf1pYDUGgFNCCYmjRMbnAoUKBSbui
f9l8dbv5F23FdZ2bn9mXZQmq0ycJTVDGVKLlsf2CQYITLOQRGWz5s823vJBOo4MDCfT4aFwQ2j53
FLJ64gFEUGOHJBTEREiqLQTDhhCfD8TwO4IxauwxZC07B7nRF2fzCedbdHqN2ZXFuvXc2ox3889a
+UnrRvtnW0bLc/bC36XRaWVCefqkeWs/NFIIAQIhTBSLSepJyBTFgRiLf9y3ktIyRWhqiciEDmG0
vulBU8e4kWmHafPC8CYRa/14fs3TOII0C50K5EaG4vsV786kTh5dviYCnZhENOrBj+07MdoIbn+v
LpdeapSs4+Rmz3G2T1+hOqzQmH5I/RWUZJHBOiuYDwo3sBp3+JEYXEF2Jk9DoPNhHtHTMRf5F9rD
VX4r+Z3Frbv+dYE+np189blZrRykKKgNdFZwEFjOFYAnzYo/oJobQ9HBgb3+uDusBr2hrOW56B9H
i9l9r7N+/AwnWTWD8H4zFtABZrLAF1YDMcNZ5tHLIMDatoTjxYgjRMNy1oYSshtFdijtIOZ41Zeo
8wGcSBQobuIcX+TdvEASmtXQqtnQSrk9vdMROjADcasGw6KWiZ6r5XB1Qz+ITtbKRPuBmTzQKSnq
3OkjPZwdWhD0fS0R2remnUWiXpsjH+Ns8arbvPlotjjuOr3H0bmSgETQxFSqI3Xc9DEMOQbN8hyp
B+mAoIeJASTBlCiQFmf1n6Q6SyTI+BeG5ZwAHUDSKhQTRdTJm1PBTQEr50KHbCDtyGi9Cc1KpD4C
B05DQwQ3t6XBUkIzmxhAnM/vS0bVOJUomp0t+kP6Gkx7d14Nkm56+4fdspp/1hJOOS61QCtbRjXs
z7sJOhVA93Q7G4Sh2799uejeX7JdOSYFLFVFngpSBItS7epkYolIZZovTm82hYB7hiShyWtyKWUS
S6dNsiJFlh+WPFih0pkWLf7cMCGYrG+Y3qKPkSmuXfldq0LxhRQLL4gfGbFQmbye+LXaBUJwk5Xe
J+NMzIx09SP/wnxgngASbKqByy+T8U8nPV3vlkgSNQqfVSTI3629DkgEc2pI4AnQ3Dqw4X1h5GTf
c18p2KLL+auD3mjE0WhxmFXNV9oNnmbL1ro1//zjOxWgtIUwyx+EzuiZfbautCy+piwETMEuUx5e
TXKp0QbLYhoUL7IYK4xof0hn6okkiXB5Oa54IYhx/Lb6ZTFKo+PQjwdJOD21bpv52nKaDJJV6LG/
/PsVZUi3zGDXwL9Dl27jgJmgS49VRxp9Zalrcyj8+LTud0eHl/nn0y6bdNQV74MCFlmgcUNLXKGP
6WIYMiYyGWnOykGeEkSVmhdLNHTqYHW9Zc9HrC3Zv3DakXTtKW8eRZAAQjoeCDKKntcsJWJavca2
diS39BOhn0XKhBScxHGopjIEMgJVQ9Xaf2G++bK3vtPArWeo5B1roR+EQ2QlZYT6gS6eLiO1qFuQ
kDKtPrLu+w4tO2+oXvoi7VFvzE22r9dxLsar6Xgymj18rg6Dz5ADvinQhMteMMkE0iLBz7aL42X3
eXhRpstRqgT3HOnh6zqD0e3+qFly6JsoGySDRCR6jB1SEC2EBUmCRnes93Gta8IgFeqyafogBVRi
2JBNCf/rkCtoY+qBoBBxVa0W4+RPSEZyEIy/ZwQ8WUsoCI2hi7SkyQZ+ckPz0B6iBsHqxLMUGn6H
ct1GT19SyA3E9CDZo9uGeI2e5GJ///y8WC6nuUPDbBREKcGmzkaOpod0VA8e4gPETdTSDJVkmHGZ
7Vr9IowqP4KgQAIp/Fq0y4hJSYqR5ISiTz2yDYR+hpmoW13fmaQuD+eKwvWha+KxJcF8gIxnJjAy
Wr58aM//a05QXgbmTH3oJou55DIepYy2sys8ImhsMgOLsZzs+1rFTnzdG+fzGQtNsXk0Tt0Lsi8k
msZSh0LN7+vUGFFteJ79fmdA15SF7Cxib1wnPRw898erzRjPM61TOZ8ohrimQSEoSD7OBfXUvS0P
yJdGbuKKGxu6Yu4giYOVJUSJ7V80Msm5Mxk0opFNstLmGi4lyd1LerfKUZSxVrS4v0ka8ggORLFK
bGP3gY0kOFQS6cLNgVQQkCh0oke5p18ZYgqZ3KlETBnCQ8pV1PkwbPoV9M/3torqXLqrsrKRLQgl
ElDFwLPlcJZtaGrZLogF2TxAYp0HeGRm0HIEJIMIMIUY07ElJCWrT1CrT+tRy6NYSypexef1cC5Y
bGBudH147Ez6SXCjkAg/Mk7VrRrjJVwx329X/T5bKtrc7cyC1PPe6rraL+7n1frw+1ufGN/qD+G7
4LjyUe7YxkefgJohKxRykt/camg9QroRIDjtx83lIQTEQID1JuQov6yTXAMX6iLACeoIKxe/5JbE
6WWcp88KC9ZZ8GJ+BeQZkBAHHRnNP/JPgfV6GdfpSEXdFUmSugs9V5CTeNSE6aT2PMtmxtaMFbzq
HkPanFVGX3gAs2fnElQ5z9Ks8kiD9+PaORJgdLICSdbhOzWL59/H3nM/BybfhUcb3ffkXxOr+zeO
RubS+VDB+h8/FArC7/1qhJioNXD8jJhDjrn4eDnZiPGAgAtMPjvC9p+ackp3NdbdIwVIimXBMmIR
Am5/2neuvmN4Ow33NySDE5k1yD7g+rHmRq/d+nHfnU/v96xnhImQPqDR2mZqzCjJoaHFf8G8iRfF
zrcM2ebVpSEQ5npYlqzmMU2H1HkMXiJqjpKuzsoXhMCBYDFxG8wFRynVgzcQM9aFQA9zWixHsCol
jcf5kOzMH7S+da8pAVXsC5024xdNCU2sn2IqBHR+PZ1dmxxWX6KO1lvWgz2PHxnBGTUNqajTaY87
3L7FvfSdwaBx9xZTVCz3XG47X7RrV02fBwTAQwMEqSIi6mWtbF1AcqaaiUUvonZMEHb1fvOh9R8I
BKoJEQhBBAhpslsbf5n35hZYbGA4vjHKEIA4LzGMBFnmbwD4CJ7RItSoYNF4ubquKb+1kiq8BMIj
Vx+cQxn/JJMfG9beS0Ic8EkVv3EHMTcRkwJl9tsvW/3FEuXrMy1D7kCe9b+Tg/iNtyw+HzYyf6Al
UGDe4wjq1gMh2Cvxp2uUPDcZj/zrqCix3C6g8i5pXdonp/M3NxmolsKN5jebfLl8fDyl6adS6tF6
1JikQKksj/g2EFc8kgfz28F9sgr+dRgB1z55U7l76mGisp8e4eKT5Bb5IIQ8XZYO0EuT1OF1xXed
U+M05iSRxmH7g2IoDNtHZzYWIEVM5Yd1MSSKgIOv2he9oRZBEHCoKJyuUizcALEakC1xBhueMt/j
o5JDPcSGOjJFpznzsX90fn4VpVoDGQFqwsFlhB5SioPUDlUiRoVUCWNA9eLQP7ZuqCD0fIEgWQ2B
WgE1IMoIleQj3mwZfDeRVpfzIC8zjB4bx/vFKXtxjhy+btzShNlFMVtHqpbJILu+wGBMxUKyRRhR
hb+iSaIkj2kIYkIi8GH51rfNHzzjq3lAKr8upAt3mbTyExAaKWfkiQYeMgFB8mU3eUyQRnHIZrZu
TwvODUAxKExWW3KeUKm3+kS0pg04WeySR17/0tBNddqznpfp2IZQatTFTr79Fzk24bGn78w84u8s
3+wv5yv5lXOmFHEyKM1hiqXOvSyay6WOJiy5cn1VHXcVSKTm9QALESUntQXaYXHTFCMHkvr8eUCH
n1AU5cYHgn4eP6qQ5Erx2N0XkpYflztNlRy/uZXVKvmgaZiSgKnU73hLVABg1O83tPfjWuh0Bo88
GMbuCWwqMZQ0iA4rObtCVgaXXox6E7XjexXlB4Pni81cA/8K+ws27ccEOEqfn6EQ40cYZttpJ4Db
DIRp8EON9KVSYsmTK6d6RRnAVI1cGc8qxFw8edPIZhxoTDGn8a+opFL4Jv64XkDj6TvjUWTKgLaK
g9R4KcHqgDTVio59bGXwUd4US92iAFUw5v2j1NZPrS9E+brTq3MV4m8AN0huJ94OGn5N/K2lU2X6
Zyo5Go2cBEWjmMB5W4zqnd7n8uIhv6IqJQEDzDLcmKQ05EmhUpSiFwYR/ZIgvxLMBnEIuYnuQ53T
m13jqGRUAyrJ9itAqqeLRfe6JHh8qza4VfuUWio/TCEvraAa8brUjET9DepSytmR/8wHYmZBwjnD
+FIG+VMTlabgt+Qk+r4335zxY5EMU7GDNotO273egEPvzru5vdliOKmeB9Vvp9ssqRnVpCZUii7A
Z3ddDcteIPl/D8PPmAj8CcPoFHY54imv40zmIjZ6yASwk2uFCFYfbR08QpKOctusOULYm7piBgil
Y9UjddKJQ/4nz1eTu4vey1W/muv4LLQNWgMEVQIER8tsRr1P1iXWIpriGbZ215bLuoyeiWkecyaR
loYEu/uxsE7n+kEzPwTahOY3Ad8nAssKz2d6RAUWxXAnSZub9rqs0jinAqrugeWI4//P2Jktt5Er
3fqFDiNIcSrearIlj+12D/YNw+29m6NISqQ4Pf3/rVwAWKJ9uncElMpCgSggJwCJafepyXkiUJ6v
hETs/1w8CTMzgAXRekM/A2GBYfWtfctBLjzAEqBYov7eVpcz0r2CC7xQ+6NN5dEvIurUPLstt08r
N+pumODN+sv29b4lD5gbRDU2O64qzz0ZsSyCx+LpPjq4dGbq/QiT4Aa4PVLpLB6bLrgg6xUm7WF8
uexsZMETb0JJ4UeyAi9u3P4XvvywJVna0e1xCE+b9WScB3m25+rIvrinZm/Y/PTCCSTCRve5zhmU
2DxwpxmqE6wuVg9DOGv9cqe85DPo/9Xofh+t5MNG0YHK59DQSkJUr7mbpXuJSq5ooHvmgr5GhE+U
Lpr5CtvE3XAnSwRKzytPwIqvuaf8k9kF6dh4HR5F8d1bYMIPEwAVhYMEc9lQGhtKaUbXIUyPHgCc
F4puFvGwBjuxBYMUyAYx6bwVYuuCoabz5bkDyAhCoTDRxhSQf5OHs9mi0FM5qTtsrmUHXv9MHvqs
oBo+76bNT4zd4RWMgo1wCHh4+HvYfQPuYHGwLBAD17Ro3hLCsxFiUwwNgnlPuYlyHji9he99k0Fb
MxL8AlhnfbpzAr6b9Ybd9dV2KTvrgKkVl7nCxPw2dFdbaiw2e9qv1gmu81QJ8qI3xxcewSDjyd9C
rkSRiJHRUt1ghIQnmQn1HEEdeILn4EZG+K2x3xYDvgVuiEkYNf5iuAPzwWUV1K3hm5hpEEGvpFEK
DIMh0bbbhjxCWnB4BvxnwWC+6ScGvM8lvU0OAulwYOzZaRTb6WY/fuB6uM8yFCNOgOWGCEbdrAS2
1zWkpPiAYSHBxgEO2zLUkL0Gu8SWOrjoqQJsQSRvG4noQhBvgQGSryFIh+0j61uERR/TyV6WG9mL
mBo5eXH53LnhYMiCxnf/WM4uF78iLzwoeFwXUMM05jZ0j0iMRmCld/p4V1xelVN9bz7Ln0ai8JHy
36JUJMiDA0Xm4aG+xzfy6Dk79SARVSFQlxJieyBP2fURNeWZIWuhBFWG2tkz5BS9z2TnltGjWwhu
o1mgy2PIj+RlTGSom1K1jCgYb9ZfSEsyCu504MRF4kAF3MmBdmm1S97VjIIUfYBGRTEgnZWiaASU
SitNo5NLYuzk+ovck0gMZEUDso4I1RMv+K8uMv/Gk/v5Pf9pZLGZqEN0dflPKiII0QMlguB2Fn9Z
jKUpihlYhxSIEJad/7wxa4E82oandeM8qDi19t3fc/FcglSO0F/ikW4gkdGLtvoS5zXK0b3mNdE+
bOafFds7smrzkrL4cQQ0p7nzsnd+7fZTNepfrNlB//l0CCLK57nm7uV0+hZprIvlmXAiWRJNNssj
VO6A1dxLRdBAkqyFiglnWx2zNuXRMoRSIluIYnHbWOpC9OogqY7SurOW2naMM3x0gE8kA/Jotgn5
zt6L4GFhY0EsgGlhahYwcS6kSwPM3GmLSFgWiUK4YLk4HUMkDbhi5OUY0onl0XiTINjMf8VFcgsg
jyA2gYb/wur2WSe816KXV9EP54bPDrtcY96jvtyqs9mPDpP9xXubVjvObVj5IEw2boZnHy/Rcjnb
0lgQYHiRgjA1mJ75R44otfm1tddGILE/lg0UOYCbvIb9Fggg5sI2RQhvw+ZKLCI4gV8BFdJOMC9i
hr/wFNwc78+vx5WW2PHoTjrqbI0W66OBt60BJ5jhSY3ZzCa9fenl4NGRsD5uOnIEzCS68DzEAGYq
IkPxNgTCfN53rrsfiYPSQOKaX2H3/zK1+8NW5mD0AF3W4pHqgot3Xo62+sfGrttsX7Tfp5MK+aZ0
+odWFEbC1zo7wR3wT8cqZJ5O562VPhjMqbN0yRXEy1gCUmvfErsSx9BLIqyq1t3UmzIHX3ab4JW1
FgiXeOzOL9uPbGjUIyFbYnNOZ1TCHnNGbHFvKW1AhwlQ26wC+TGEiYU4sONfNO58gaMYwTIetI6z
CznwqXu26IMJ9nlj/bC6eO/JH3Og8CFPWFi3zAnDuPXBOgYbpIJhZsHdsXFLns2t1CYPeovaGDGj
gBDfMSDomKEQqVNiiG58liPW+gNcy6MM9dN49263vrHPk2ioXdhhNaLvCoL/D164H0uazW+t59SP
LcphXkg/pngadbJXUZQz7vyPGjI4G+bAF24nqbiXu9dsNy+46/ilgnB9+HQ+33Qf36eJr2IKIfUZ
k2CIrZ64xCIqHvwMlI8CBcH8wZnNXeP5ftYVagt4OhfLusKCmsIO2zVDc8cMOjEDfwyrcdIAIwza
9Pfu9PV6FsuirB62bNYQ4GweK/StIoKj2NFmJUkHe1hJILmRwgoQa4k5YBNVuAF9wP9NO87GFMGF
bq/VrwYDJm0752OKaf+i+zAa9Vvvl9uBRpiEUAkoC7FNeEMTHVzU7r2J6yekDNlaWT3ShHrq6MeE
jikPPyY3h5WOIqNzkg7mSb39ohWFDUh99gChEFq2gSpguVCEmCYAJSLmSGCDOQGMoQFpCPDFimPE
DLGS+IpPiC9VYSi1HF8OW+loyLqCgCeWqO9R9CN6IkQgpLZryf0Kd4gCqp841Zz4v/Pr3IkX/KrY
ZMWtwl06iudL2J5Gz4/b/mTT1OXFpT0B767vp3d1jplp7kfAI/MtKUvhGUwpqpL6j7Zi8tuxhRgm
8AwDQXQ+ZL3TcOox5EWEblkM0ySR+QSrCDDCRixdUwq/Bo2bo/aAghaNoRtsPF8a6qFG8MIcgerY
tlgEARNP/cE8CWKumHWwgEfzZXC90Z1N6Ybdf9aki5ZG37VOvDhz0araXfzbnIXVCjdfvWf32Bw3
DqPDUZyR9pyWrNQUymoFxKD30iZduFG6cuAwxB26Lo4UlCscqu7CabEVg+g4ZV4cSrxh+h7+8NKw
6BuP/h3bFZkdizMRFBfOWEM/sh+mNuiEsUSfYH5k+BnjU+xjtFgkcqOFhr44itcKaKUEB4H1BZq5
RXpsbcnCeaVpa+SGH7hf4uwKrOcFXuQGBGko8MUeYtTRthYEuQAWRAISj0Dws2DBkcOc85B4QI2A
MpIXn8GBNosw0AGOhX3AlbTvXBI8OrH0yoy4jMhvaaHtdaJYRtx481gEu5QYSQZn5gtEQh776BDo
/7GJ/uGSBJZdsfdggKeJ0wlYONs7W5/Yf37orxoDjlhIbbQpQMUdeNR92jyYCkAbHD9CCxCEFAhu
qVaf9kVTwYOEOlyLSAUIsDnGw2XBy6JoQUHoJH/Z/TFrde9sXYCICAZGgsJ5LwgCGEIEYlhHzAUc
BURCdmCaG7CYAOvURyjEg1onFooTqa2Oo/nj5aH/S5EbaAL+z8aFfTg/MS6V9ppjYLpdVoq+7Cw1
xtOn2WL8vKsxAqKaHSDmQOEDCPQ2NO0LK0BgCPDkzYf6NiS1pTDEiQu5mfajGJJ5QsxajiiC3FIR
DVeWeC10mF42FGYXeixEfVtzDujBCNGE9D6YGmvsHJGS+PDF5MnCMMBWMxvtd7PCWD+PLOFkPcTp
SnCTlt4qZ86CZ0eCGU6ELYLdDGn8kvj+M2thfvMbeGDLYcanOZzkQfLxh+HnIpHVF0lyKPJEXsYt
VTySF/i/CNH5gU7RQg1wMXVbDIMG1flIaDtqbwbzabUPIcKG2QVx2Hw66JBGNJc4lvCOjpoFQk2B
CAoIATGigQEmnwISI8blzgHi4CCG5iU79TSSoPryqht8T0iBo0F4CSwBAbCweMFLWhaTp4Os2MCC
lNaltAhF5y0OMBgZ0M4v213YAeeB4kUaq/pJjKoFMYdUWmhwjA1735kQgjmNKZ4E3eXoheLEOPwL
037W4WMmoN0fcNoEnfH2+Ybmw2HVW/bW+/fJN2imISDixek2tqLy1vfwHME2KXoEcxGOgKiPXphn
JtkIm0Op7x66H3pctLuwx0hikrrq6VDUHxjEdvaipcXH7PGrVRKoGbpyQyDcQRdsfEFKEPnFJgJx
gj9opTkljgTLrI9WxH9myvl6Bg7jZ8ckx0t0Oxy0VeFYeGmNp91q9LzlCFz8/XG7E59q9oc6gxw2
SIny/Egywbs4FBNGwBypmQ1wXsQojepvLjezK14URSoItAYv8EceWHVgBq/c+bYvDvOJEhCfFIXT
TMFgh+HN6DmtWxOHBn8Vs4leGE9dKFtISG5ELCm9qMAX1dtEc8+JmgW6yfrfjVj3/FIEEZ/ZL/bS
XbQYtvY6Z8TvPy0OjafH7eq9zpiA2NAYJrs/JuIu8+E3PIgRm+4byXye0ETSx1+eNnEm4Gy7+mgL
d1IMd0REfRQAwc7tqNUo+jCgpK+a4Xg4LVDml/Pm9fH5+IkiwWkz33jJpjlqSE54bWkx4tTAatK7
rGb3/hHP5XfGgXzZuBEZ5T6XVFNLvcwdU1V8sLocVSuEStP9jEZ5X75JjL8BTHSKPgPf4xFI4ANG
zvxdUGXZ5WbpsCXV08P8Mmjw9eWqEGfgAq/bMZTpzIeiC2/MjYv2Pf3qUAM4pH2Ls12sTPFn029z
WQ773W1v8z0NU22wKAOlMYRl4HWIPhADy05rQxV1Odoz7ZHWjZKAOCtP0R8eS1bOpA7TDHcZsqhx
WvdovLTzPLIDEtia7g4UgpH6SDGlCc5vXTu2rrYudABtbSm0GQBFTEKQF9Pv1FbSmWsra138+yGy
fJpI1zAtkDa1iCV0h083iyXuUKb8+QKOs/RBzuIjb9MeSKH0mlEo33LbT0IHfuSfUrjEOuX8eHOc
acIBB89we8tRrW9cWH49em787u+r8PvP08nj9b7isg24zunMIw4rvO4sJx/koXDuzno0Gb7mVEC+
VsTBhTzJgUi9uO5tL+4vLo6XWszuD+nbsbj7onFDIAsCuRrGvPSWGynDl0ic9QGEGCC/Loh+4bMr
ieVzVKEgfkQ+iAQngEc3GA6A5rkSv3AK43kQjUMrvmiYLUz8h2982y6A4ggQAU/Hy+44N9xiJo5L
rHWzlT4cYgYiH4xngjH8qf/Mbcp5mTV5gfNLEFKPZh0qwTrW3OwoqxyKzJ/Wc+yO+ObSeUZcK7+o
dK05Ic8mdDjBZntFROmi0bi4c1a6aG5xDNUboK0pc7hua3gcsXZj/WXUGv7OwfOv+93dbdVCMCFd
WZfUYeM3tK1RJ+ZBiZpez7m0aJGPbSqSWGre5ECUvAr/R97CjEacRmmhLFDaUc/L8gZcPl8vH7SR
lrKY2wXauPDKRscdXHLkq/D6pG/8gCh+78BjQZwvsNHsfeh2PoDxermefV4vBxI6fwykwwiVfw7+
4G7auTc7eDYSW/az0GyGb7b6zUlsqtFAvldl4t1OPLhnYajhtkZkT9dVW5xmEA6P6VW4o5cuE6Gn
54CDg9dmMN3yU8fiZ06aJBRseOPzIomXa4SB3g2nsfQHz3CcnqV+TGOrzguF4AFEJ/Dzry5v5Mij
81UPh74mD5SiFMQ4vRjHAy2EfTygvPNDQdzb1An9vEgP2Y+Up7Ue/2pyLimSjZGhs0IzTUvsvgsG
1W2wYJOOeV7ihzAQZamQEZi/cAh5Tbc+h1eikxctmaiLi859e0lWcKAxuO9sG9e7JudkcfKiKBiz
u1BTu7s3z53r6eYiTkSpOVDsp9XvY0lNnYJQw+QrRJTGIsWcXk2m5C7bkGxfSJ5eiHuk4fM2QOD8
HmYaqmhIkL03h+ve0y866Yh3pzHDOhhJSRAZMTZvaSaRhdiFXFRX42+g6SkKC06pgespTZ52bVCz
El5s/rBjgQy1w31URY85LFmAUmTOh7HnwSQyRLr5BhCHErB/+MxXJV1eJp+H/QgObCvwon+5bKYT
3IedV+qi8ZpAj43szgI5KmsfEG/lIScHxI8CljUYbCMP3wwcMV9AVFdiLQJiFSKwXrNRKA8SqLmp
aYSvixahzMo7l6cz210/H2+Hul6Z+DT5O72Zzt946LbdvZvGcI2rOUpVJa0/OFldXw2keKcQQwol
DXebf+BEQAYUOqIo3DqQmY9RghcE1t4PghaQlLdkBT6tQnf3k6v+4gYqipCx7O98ozrfhKNkIn7H
0kIhQaLcqhFR6ATutCaVv18gX7Hwpa/UmaaC+4QLaJTqaxcv2nIz7Or0WgcPY9fsVlk/0oh5ZUuh
CmkohD+znHB+tUiEWIgDxArNZoukxkVnUzgg8dAWeCKyrE8YqrRCmGcH2lxbLWwStCK/lOv/P790
5hSZO9eSV8kIhOwMbe5Gz995rMeUVlL9WS3dYGxTbCmI3fFpJa+WhsORoufr4VBnFsAPQzgEL8ye
Znt6g+0UP156fhPpgil5mBu1nG6HpyX7EMG8YNInlkWcbY8TxZtx0VzJz+Tn0VSHgIUD5rXEHKbK
LT0dI+NmY+IoHyQC+Li4rNbSHH2ieK08Kg9Tod9Tre3D9yIILoN/EHjcnaQ8tK0KgjADR2LokxwA
P5Mjtz/8yKxvbvbXj+15OqvetanXSc6AtBAG1h/FOyiAD3b3etH5tV74p1FP10sTnLkOIz/uO2/8
lOLKS902GieWQbQiD+AIg66ghisIq4VtuHx/GPaSe8aCtWvNP/NS5360PrcX3Ru7mERkPkQoiB8N
VTTrzGbw7mmAij3ql+uL/S0HfptyQAgpld+1va8kz1RBYksecNeJ5cjHDneT17q8UYo+nY1TCYrL
yyoWhaNyJKA0za+t7edWf/FKZ84ggt35p81udZluUzMxgRZRmhV83Fb+fMQFjxZDIKlMSAhjQoJA
ThMRukHQuJUgd3ZcBhElYrqPnfuB1rQMG7d/oH8vLSaVtt00IhqE9YReuKAgmYO6FEgt+jml40Qq
Ag9Avam3rNBN4XTCU1zyRVQpEMX6z2aqk7xdQCrFu/93PDyOFuOLh+V797INGQKEo4gMSF1yjoWp
FNzhn72JcuKez+5wuBCTb12WinHTAquUXvoT21Om3h5mzaFmpos9K2SnRMW7RSTGERYQjFBu4zFg
TE+9GJ53Y+hO1Gw/0Mif8PNj9ugf0DPTaal0DsD8rF5D9LbVacSrxrf14XwhkMsnk+m9knjFF0sW
EyFaabcfZK47x3VfBRUktrikwIvIrbFUUtvYlwK3nL8XwfJdf93QUlhIYEIAXXvaDXA5RRjrx/Hl
xFN3jQ49HOOZOhk3VBXX3+NiPu+E4BN8i3w08Fsd3z8dRtPL9TM95VfUYfqq/fB056JTB3kiKU0p
eiluOOjXrNRPboaSgrwJ1FLi5h0Y79fNO35IhL4aTGYtea+nk0ydIZGdA8d3L1qb6/1uOb+cTriA
80ndIVG91vpSMpMWCMMMlU9mXhTMhSDvZbOrEwbIwYqT1aerW07RA2e95VYOSvyaG3GJtj7BSWUu
t6S8jK5vS0YVVpqG8jPpOVKS2IGfn8gH50lBlKGk4JvqBbnAHZbL97PWq84aHmouhleNRxaLpil1
aWr0N7PeqtTZfpMc/AzmoRlvUsO07g2vOHpzON6NL9et+SXXgd7FzGIZMGB/ytwFdotRDUdBTjRy
cXi+5uZ4bAQ2ntdG+A04MXax83tMnDseJyuHCtmEAc3KxjZulT0rNyRyNczU6AqXG2LScgBG/KQp
4bhm5JkoNu3R1Q9GWRAht2aVqm+kTlMZF5O7x3b1ouHko0X++EXBQYqkWl7RK5AwRBScEB/mP1nA
oXyaW8hqkrHc8gQj67XlfaktxTNOtUljKTYshSuINOrbUudzUNhULm4l49kFBkYJ+R/dSJJY54A6
Ss+piLU1SW7Qb9gJUNmJMB7rZk/HKRMoUEHEu5qkmQmOcQWgO2Kf2mkaPX4p3r9owWLSC/JxUqFl
AfkhqddFpYXxPJfvugxkw+eEf5T9zUrrItDh4kI8J+QVZXGh6jhFI3HShSIfJiu/FPNs6bOA6nu2
7+lKOlsdnXUnyuf1MuCEmJDkP9Ql9AfTG0m4SlR6NO5Thei6LCbZ2tYBqxvZAFwmw5JlQcw/f8fs
T0IQDaWZGqe4b2geY+1JOAmzpxA+W4yVhlbDz24lgEKijWzSJ82VonlGeBwsTmTBIC3YKlaEiEAu
kL/LKa993Jc1BeF1tkmgpiWQQE35YaGJ6V8SkJhXPEqVnS7aA/EsWmaljzKoABBZG+eF1uSADPpz
vFMshoSOsr+5FdZto/4gpolfPY0489+cyr1HF2wNm3jPz4Xxz2H0jInMBgSm6D3Nm5pE0MKrwiIj
1Td168mOn1Iz4BNbt/1M6VB9oD/AOwgPDiTS5AdvbS/bx1s/wmYQugNpIsVsn6056CI8rLAZpob7
lwjreOJ16SZgZt26hVuODzhrIOGF3fDXNCd2mL2idYjORxEgixSfsyTRyQIBOthZ454XeFkko7ex
6aK2VFxR7sbwFiRgnBcYeP6J+3CGxMn3gyvDYqxKs1zaxFFBmYarn7pGMoLJ45/E0ffh045LkxQZ
kx6CLN5qzj+PjtGZgCNiG4VEHKSNeQLSQsA7RdJxGOxSx4lfmKvEIrz8VOGllCFr4fuhVSXQqhJK
C+tIjxPA01Xi0sLwj0qM3SXI/ZwkyP5QhmowXfLUJPJgUcudJteACpEvOYai85/SOn+XPJTMcc7u
tL2bDJypcyL3lKU79SwX4NkiZvkyhDv0bWETj3naeeqjmzKfZlVchWuxME+AsB1GhXwIlxTU3Ogh
RXrp2ckQER5ZRICsLNfsRcBNGxPPfDeazjQZFiaT4jDfARzdj/aaKiSb+ucH29unxxviPTfCW3/K
iOVdxzMQS7DAA+lQAelCGQrJPjh3rX7mlc1OuSIUJHU6T24we4SwfUOIfMS6LCYiZ2MHImP1wtkF
D2AO0PwoyBl7NKlvtogzwZ/TMilVXXNLWj9tTaLqohOmZf95td9dLX4Vp7KlMZ7oFPEizUn58eLG
nRJBmHDd8ou0/nb9ZXE57t6KYYUWGtWFcgJNZCMWAb6T3vquDH/X6YAkEovi68Eg4jwVhHhkg0ll
JAXN7ptq3FBrIb1wo1Nr01EFTDnQ2hCtRJfBvbsdeZEC5A41g8Lx/3C4nCy1tMFKYsIDITSwc8G1
mD+bseVd9W3A0Yb/KZPJmGUUiD6c9odklSZXh5Kx1c5fIOsSmMMGT/Ppqm5ZNRn85ZEAdYAQtNNc
ficP8uZH87sjzvg8rnOOFCUhm/7bel5kze+VS5YSs4iszShzBViQwnxYNWospuJ3XL0F90CdDsTM
lPTA9NBDq5/TOCbuq3vJ6XTNmxWRPNBFQvbrYGitnHUE6cNMs3eGV/yi271kVt4/tWB6FqhkZsQ5
KHsaW0iHaLhBAC7nXZ2+C8ZFnxXXQ9YaYFh828Z7FCQFwulOnwUqPjrQjb2qXyhbVK1Meu/eccIb
57yFpJtUorC1Tlf9QSkKOWsHX0x80TXmVpjM8mt+aCEAqeNZf5yxIb9WvsokzZ7nybBM3KLC2ELT
EUikJsvKkBRT5zkyRpXQz+6zPK2Zd8qmIYa1sjR+U9tGMiUT8h35UF8bT0NnOphfbns63IbHNLXg
oQt6boR2L6m9O7vhps6eIV56XhKkJOenBDePBfGjDMXke3RTR73NVbWumFqu3j0t/7ufsTQ11q8t
n6eaxKPGFBzoYTkIHwCGE17Da71tb/4kSuE4vamm4U/0bx3tn8RWFE0QziasQBm8ehi+mnCSmGYR
TH+yIkhSdZuoVj2YLbv5dwRgtZsfrvrLtqbSRr2/dlUVQ53YsGEJtPjZclg4ChSyWn6kOYgmVcqf
GlNJSRYqoktOS+735bk2aMkoyQN1P7M0ulb5FJktliJrufMxfW/3Lm5D4RSKuKC1btgivdPwQ6en
wnFkj1WAOCFMLdKN2o3RQvwRLF1f4VLhKs4wPBQKZP9m+8yNxtE0OSdDNy9pGpMHiK5lB6PR5MNy
PPnQ2WBJoonFlHMfAbcSmKaGIlJYYEFXD2OiwqqvTBp9MOpsxFBncicsCJ7Kc+psa6I0cT+ZvrB/
lgmrJbgRhAfxSsVGSGQ/M3fqxeMjPAKjHXVhDdPnzY5swKGpLhlPRiMZ5SiFZDLP20r8at4nSuFH
i3odWuxjKplLUzERDrPeK+YwvrsnK73OXjTjzsG/VUUbf6WZVtmY8MJT45NFo1y5iIU+phJQv889
eJC6BQNPs+ixQIQ+PfkDsTIqJuULM4blAJHZyN0NOuPhQktTFOEU/LEWjrG5ATdCp0AuztgYQAWJ
B+oLebLNONDra9F6MwqaG0lCW/hhrkAAFo4jXiSybJ6Jmh9hPQkM6/ke58vrcacdHeRY0oUgqMPs
z6MgnR5rXnRkA/m4KFYhSgnN3WwHE/wLqWf06tIWPZfWxowCixETPN1XILJ06VJXc6+wjke4x46O
CR2wL5LavNZgOY97m11RVSj0zciMGYAlDgXF+Sfxvp52vWR/86hi+xzulWyn2FPClaMsaAtN0d0j
9J3U16STQI+g84prUt2NM+QtCF2Eei8huoSlm+fOVx26g4dRUSddK+Rz39+ZkNQdjN06bhnnId20
QTHrdtU1cxXNUCgOUmDa4tbs3LB+OdqQ3D9QqjwwA4d16/nsZrM5fJyO39r2z/bLj9Xhc9VefZxN
G3KJENJte2djSkjgLijxk4friaa26vShRrxHurPbCRTvMDB1j08eN36WB7/OpNDRxOGxkNLGGTht
X7fGm9vTIRTi89zXj4aJtsWGUtTVMmD8DIaw6/ALPmFIh48vZi8u2fBkyPhYvhh3G11ZSsjr7KpL
GTxdNru3LrsY62uoYSnKbaX/2WzC8+q68wfkIdRNh3DMz/bdY29ytTtwreV+GMsvsg+DTM0nQ+8l
eRnnN9AdJDlQzQe96HPZhj1zp5FqTTgLTR6ONxcrdDeN0vlPxb1yV2vE1R8eHWMZLrK0m8Q6Wdri
9uhtSxN/Szy8FltDuEIwM6rNUGZWxYjOeFq8VuhsqeCLICKrDw6MA0mCTdVmpYM3ilkFhyo16+wI
IF8BEgbtSwKPtTkRUdmDSMPtWNNPJlsMKGPQYL4T6/vKXDZTKV0qTlSUjQKnovK6uYlTMqGZ62FE
SSIgYCCS5tl4d4u8cjwHE/+aM0QeKRgVMlQV8sCXnqwr5UKGqr3wKxGffKT8jJl8nQWZrouhTCaw
oUkr6tZmLJBZQpz/RXLxO4+N6zi/4LEoih5lxTqxNUJj2vIrXmFkj7FhhfTkLZ/pbP0g1w4RQKtq
QWQxKUTsLpYdxKUeq65lRn/W13KkJcvCVRt0EUErZajGJlxA7kGEpSSOQNO0/jK+bvR/UTY1txW/
xcyqTYxlW4LxM4ZLyo1Gi80Almu3kanFji+QIv6r0cyzd+lXA/1WPw9kvWLV3MVl85Y8prf9p/Hd
42iZRtSUhvyLrde3dEi9qSXKxfEHQUpFB6WqA6vyWB+/3o5+GS3W73ezh8+zFlsjBr1Pz4f258Nj
832zxR7upNgwaNBlEZgYjyI/73/ptLkhL6RUv3uYjq+GFZfUxca9xuD1xfr2cZxFw1Kg1nP08Ni5
fN4vdleT0eFutl9gSFs4b5mwRSoRJ8NDp3t1uGKOAzG0LiEtvOKRgEkicseQ3Kk7o0fOaKYXVrOB
Umh300K/cb5ZJ5B4vKjAat3T4QXktdsxZDiyRMUKzrt0kZLUmzEhH1GEVGjUy57j3DaFGjCdPmWY
rg/uPvc/tquRvuDsgHwDmIp/mrQmmlREC7L0qtTeteKRQL1V1+zXIcZEB1qBoC24IXpBYphADAic
AjHLmh32w8S+fuke0edupWScERYLjtwZu+3468Xjfw7N9lty2S1e7eaXDLK494dNTJ3ep2o8XdFN
0hl0zQNrZZbDdy2E8xeyr7qwtsMkqHBed3ufWofGdbvz+0Ov++dwuVGpZ53N6mY0oPe26t6TD2We
zXZ/Vnt6IIvt5XGxeL/pP1xPL6r/ahZeqyAeO29MS2CZV4Z7EMZQ9Y6N8nyVTyxHexGQzPWQYeWD
yyTKT7230ord613vSvaD+scMXVEf9R79IDMSusajNZpHInmkf1TSgDiSNPoJXs7sOg9jFgMzfmDT
po0qMUpU+di1EzwC6f61jZO0ZjPklMU0u8XkAzn7RyBk7i8KiU04flXinaZ3cft41RkutJTepQVx
yOaoe0cBZu3t7Wh0x6aY3HNcjmi7Odq4No50tVSn6ECl1TspQwYKeQctOeuO9rR0PywciTREw6Dx
0iaO5DZ6cbxKdPy/1K92xwfUnMU6bywqv9oxUkp91RhPTH7rbbg7jHFO7y9ek2hZoabTzRi/X0xK
eXiTR7MuJzksF517arB9Hv+x7748nDHSloQgstbyvLjUKkjY9eIMK56wqAStBOu0bbILpAdiO24k
HXHIyNI9P+xS9Eu2D90bDn04PnFB1PL4bX0xvdGhz3yApAxODT0mBTaaPrcsT+WTjRxlzcP0Zjk7
/l31tr89P7avDqPJ78vlQiR3oIgddizwz4H8xRR8Tss9w4M8eHeJS1v0OLh7XGwn8lIRUo04Z6jT
H34hYn232+hQFV6ozH6PB07JR/i3yJ0MnRuIcV4aT9lF1najsbIRvxm/7OymakZLCnnn+BHP/ppw
ThGCgE/MrYug4VQQQcevZ0+QED/Oeli9W9OjbdJAoBXaKNNLA8J0c6S3LxXRj/OAET0kVwLINPWo
Mfx9ts2by8jkpAphAkIVrBQhdHzgDukhlSXWXYBnejJ4pxudt51Z9dpSbZHSkNeSlRiDYzSJXGjJ
4di6nrR7Wl38ssNgCo5IThMdZ6+mkYXNHTZh2dTlse+wM8kcE8dLgl6m2ddPo/kddo9HwehSjcZ3
y1+E5iGxEVecuvFoRSHGiCEVliNuWeE40kQQTjTyVONP7v5kuiXGmQM5RU5nyfEtHGfOmkydb4Eg
6rt8nV3gY4320AYfy0/F6wGL9ZUUBFpSI243jQOp/BmkYMTEmvH9IC1a86/5qRDdNAZKIkM+CO5c
1KHnmfoZzqrD62aafmFZWf5e+ka0yhrIq8Kmdm3CO2x5tDgQAoutziV9i9yHhAqWKKRD5o5Edg2V
fmuwxWn4bUrsA67FmmwHCoIEIXOoEzHS15ehaFo+54rk9Ghf9je7n6btOLeMLCy19dxdvhBbCsDv
XQwQUhXId2W1Pf2xwxZKyei5HnDKoLecotZh4rniyHtoxrsd9m+mTdjDK3VlILyFujClkN3xwBgW
wgTQF3Ol0cLVpdsypwJYtO2qFT/8HE5aRshpi1ryPS57y1d05erBhz16IK0roCxRRa6iE0k51f2l
AqrD77NmEuci3cgbh+yrs0oCIMU3dMVYPnUvAeS7Wu5K5mCpjzt5HV4YHSZEpOae+SXvdHQA2I8F
CQEnXxUqvmRyWnKJLwj9FB7NCvdZjJMAuhkSz8+zAgT1nTUwnqSorpOGtMSKAhmiTeDKVR1zdZD5
Z+JSbpq7tASWB1WKD61oPb+6V51+AQ397EXAQGL8A8PcjXd9CwQhUBoghQBGLYioVv9pDte6Usqv
/BZI8CiWuoNTbkXmk7TWeyycXfK8R4wsXHVo2QIaOW9BiEW10Gi54Z3kJJC5S3eu7WiXklqpSK7e
Upx2g2adTk33rwwxI3FHlVQP7lCHQgLjrl5WJVHGa77NfiqUtYkPu3oFoQAE50c2KWO8AvxWD95U
G783YPmC9laTQf4eJpOGjHz5fYH+9G53M7uXSc3tVVSB35bvF0SEc9/QcPV2lBaDuIgmhb0CUm4d
xxim0zBMmS3cl874WzFhRjBkIAQjNqA8FksKHr0c3tOnM6Tt1y++USw1AFEsOiW9LwccpLlHLoTu
DD0GyuF+A1VyYdNNSrK+2V1CLqnGHtPRtjqqQNf2onX7EJPCNT+wBEXyG0H01fI9rdez6mFCUEBU
C82rrZIMbRp1Jx/gpnWywCJIxIAX9hvXaQ18RSrf+yw7r4fYPWBomlBuKkedrH3OyVJUsifjzfH2
mB1PHP8gEoXKGTqHlE+IqGQmnCLOv7yylPBzIUmLlFme9QAvyyCQhpCKGAUEdtYOkgBOA2lr4bRb
3Mfh5WGb+tRE6i1XwvAOzEnBnZQfC+c1CS2GetGPDWZOFZtYQRkrGHJWZRyBaDga75JU8lbCFg09
Uin8Oba6sk2aHwPpPCOa2vQSU2AkLT8AsSSHDGsuj+unuISKyIVmiCU4ZU7h+d3k1fPi+QZiQC1Z
riK8rkOpKIhGCaJz3hXOj1D7mEP1bJfMmCeU3KUwicmIMinxUkMFzWBg6MSPzeVqMBIhSeLvghNI
bqivyVumflJ0lYAla37BFSlR4HyCfTlODCucFU8ZYNTiq/6ta1bqx9fIqnTuPWCEoiAQmwCeVk/o
+jJKVtKar0CSAJHMM+lNmizh9Mvy3ojfu4ipslFcChcVt60Og6OkEaAByKH/eM05UImXpban6UZV
C3u0i+uNnLdTpe9wW6zG4BCGZHBneYD5YUTNtjSbXMgEsuLG+e3iv6ppln8Q1x3IF3ccKGSi8MII
ZOQdwZsdLJVhVhl/pi3dJNaPa1aZZIwuTXxzAfkFYQaYrRiT518lzjG0NtIoc79TOddLQFEwjGEd
iQMF2kSmfsgqNofRHSEHdUpicTHvjPf2TJ9sZFQ9+aND5UpgVd3isjmnw7vY/BmCAY2ohGtT6lQQ
k6hAV860ybfX+QnCgcRmamq3XjH6WL/zaB2tp0rgrjx4PVA/L8ku9XeN6/WmLjwGRTr73lvtcMFE
E4u5znMGza/9y0HjVt3eatvQkU3Qfcvs0KhVvdaSGYpFCTMvtY2WWlo3Hq4qyZHpwN18yzvzlQTU
q/DYbg3XF0i9kEskT6oYEKcRPynZxlkTqRG1TBqSwJ8i83W6aZE4yx5kMy1BSlMOLqnAdwwNoSQP
VAcI0YzodX1PdBackgBk93hz8cY/QnJMb/8ImAnMf3mmTXLDRhfHQviYETI1w6cZVRK4XQahBYUf
BCM0nyDAGH/ofzhLSR4zh9OH2cfperESp/imv6QZIx7WVLRXPV9P/s5nDlLqEuB0SBQVd+2ArtWW
KXVrVa7f4HWblp/0zUG4kII3toVmAbDTat8/b+4fWMUTLSNsJhkMdgojBYYA8cTXea9zl3ng827h
QBJjinLnJR3Ui1LhzKe41BZITMh0AM1Jcq1RdHcCFNJCMe1b9A/4jUMiGFrFiL2/SbujIqsYxGTD
ZGGijC6zxKuhHaq5eQj3lmkrouX5PxDMrNZ/2dTKaTVib+7s8PwnJthmGWTW4+TS8NHSii6ancv5
8uFtXSfWYy2OrdLSP5MU8hKMAykikPIZGok1c7ESMG0vRp2ZDNDGZFP7qRVnLYSRozjRz+W/Gqno
6oKoPaKIvsqJWMrFsxoRj78m/desRUqdUo8NO6Nhnku1yOZRgrjA7INmMLyjpvQi5czPX3cB+AgI
sDe6P0zjECK1a+Hg2FXdt7yEZnrO9+oWihBvukAF0aj6qzzWaWTpM0uJjyZGyxNXF+2bxcPrdLIG
qWQB85EN+DmKfILEq6w6PCNghIywX4YHNR6nAhxY/xt23v2MdCLODvO5lI6pOBpSdzi6gXm1WsOs
fk8YuARZkJPuR4MlxBHU7fSXeCif1AtEl9WO8v9Vu8O3zhEfTfcznXnxR96A78kPCAMvnjuvH5/+
O+rEempzVMmOXR3hBfZi0kRsOJ8K5lSK3HWBZcgM0LzjxJUwbdJFhMGBKBDbORALC3Mz92TMM18k
ihPfTsV9omgxgieFCwCM/czhgnKBfiiW5MkCXRDEh24tj8zQ8YovDDZPl4tp+4Nzph+moXYpoYvD
I5GnjT5R4gBk0Dxwilltjk/UQsxF4hiWGXb2MbdJTvUNY1XrFYcoQ2HPz4E5UBiQNDmWdMaj6Uxn
q2txl1MjK4e1lf4v0oAtQhSKcoCH79ByhT1ff9FaJ5NB8GcuAzvVQy/71e1gNXrjEsaBf2ZQeAby
zJ6K/Q0lGIyuG49q9PDz2IEGhEyi1MVnUhm3tAHTyip8CryzZ8HQBRN3PHgOpll8DOVmN5vi2wBf
vG4aJtkVn0zA8FhALrKzVBQc2QCXgYlJK4lKGugQjaGGfla86P94iOHoNNbyW0MT2TfUxaCHXyuD
mLRyk4mO2jAAaVt4tDnYVZt0kgTNI6QkVmZbVoiO8FdGV5yqdBrCqZw5jHbTq3XrDc+WA0OkxApJ
aYXknhdIkQXKRjEwURqdulhq9cJwuViGFIlSYKncLzW0BcxGMFlDNd25Q1XwWhueV1npZzSg2swN
6kyAzeX14x/890+LNFMjF5uigQB5RaXwlcX1HlZjeC22cuNEuOiEB2frMPhb3vgXJqRToTdGPKQU
jyGS2vfo+dtSGy/QxXH7o3J5db9Zzw80rFTpJ9cPT9fDX11+U57UCvvD39UUR3vqZJOSWI+nydsZ
gRCK9MjUR7AMwaDZhBM0gkMWoPWe86yyjJGq+cgBjdFxoPFja/FgM7ts73/z74HE8lq9tClrfxpL
zk3O/EYI2stR2t3axy0I68w4wX33k3cgM8RicSjv4N6BvyZbefhHcA9MDiwe1GXV6TAs5dpuOLeM
2fH2ovdWi/fhPB8lU2Dg358azG6EQjjK77RHlfclNKbdGwtoiSoIXzyyGlf/xq/jWDajQBdLG0+j
8zxtH2TEXAEQvy7p7NTHltPBr9+qmYXY2cYm7pJJXryWMnnqXLY7H5/ag7T0Om4u7LMUBspDf74J
pJjbNmcHpdMNjlywrUGvdoPTuEc/A76yKIHJ9t/ALERmLS3vuvMJAULKUBp5TqM/sd5ONmn7gs45
4yfNEfT7antYFKT9PLrsjrvJG+vGvDkftDQZypPVsFopg+9JzPmWTk3TQnV9E9GRQ08e5bxuw0pm
Q4yqJS1VNxRUl1rY/ad4jD2nMqpQ9EvjkHlZrgguQc3Pmrs+1hbViK4S5Bh1xhy8pwnmGSc28UHX
7uSFV4l70bOMlcv+GMmiK+w68ysQDKeQlRDpa++vxmF/N5/cLQ/jD7QEvKkHMQUfGsZepcidP/iC
cknLmK/3i11v+GW1er/tHt5Eo2IFBy6q69V7fSn38pMOk4eDnSyoI/mhD4J7Dd4Z2YdfEFgMtmbk
dWobvySOkUzq22o0g4gRZzMOLgT3NJjE/0XfVo+DZ64CazAAmzbykXxkyvddqLTr1vpJHoSH3fFV
Zz+uHWd06i0rR9TBnwGJcRhPbiTs2k7rsV6M8KpvOD+0SoPSqumIRf9PnMD79MimEJedSrkApOkj
WW0OgGn91hlzHOlirrOeHmY3kKuxGnwcVw9v6wcQ8VPtBZIVkgukPX43Xq8+Ljesuno54KKeJraI
y69gAlm21wOuily+Wm0b77c6Jxr34iSIT+J6DjEo1o4j0w/bJlqGqwK4vOD2qeA2ryU0T6jDYvyB
ODLZz//o7yYtFjtHqliR6NRpCOhktuQUyu/89Vl3r1MSi+CkE/xMLmB7OVmIioTG4OK2MZmym57R
SXjhtpPJB16Uqiij2VstPYnqOFOekohZFEYtlOwBGuGkVnOyft7e2rzxfrboXx+4OkufPHFt/j0t
JyGqv11+HG2fbh7GEm7rE7rFV86CCSnmmZjkWD6DXPEaSGQYVEc4B/9wW8U5bTxQ1/nqcLtaPv5J
cp50fiAY0rblzF1jZMBzezLgI537lHN0WJwDJp0zvviARSPgw/dSoO3TIK83j7YuTkiRpVe+L5Wk
sVv+0eisr/cPh1ebh+HtExurj0P/KrjCrwip2aFF5viQ1JZgLG1UsHXFukBCcGgJxBo21OWlE3Ul
n7c5W5DZjvU/uaO6vFAqBFpUK0NPHpR8U70mX152Ho5/6wvHzidekR/kAP4fY+fanUaOhOE/FJ/T
0A00X+04VyeZTDLZTb74zM7uYMAGbGzA/Pp93nol0SbZZI/lolqtW6suKt3BqQJgM2CDKqpnUm+e
n4lPdIYadcxbPmI5YuKFVTTby/EXlzk0o9blwOVzliOEFU0Gk+bya3M5qM+uNVw9YUMZOpi3o33/
+dXJ9rwZTT7MT25+s6/h9mayOL0dVNenN4v1Mgy68baGMa/frq7bF3DV/Or3ZhLNYq6hbo20q8Fr
Lc/SPsz2cpyuukzlvNreq7VV0exm1dkkOuh8NV5HtRECIwvA1KOWjIxYEsyD6kvyEpYAEK8T7K1k
EImbLjmVivPMXatw/OXm+l+DZnz+cPcmrwMLs8KJWRfYgnJVM61kZLM9n70hcynTzOdSzGG/gXTd
k/0m7tlhCNGbc28MnJXxb5YzVgLbv12ufrt7eHk7f5yc1r32JE7jGTXX54N6/WJzVX9E3ROSIa93
7e0GwnvFw/aa4Y4YKBj0L+53n257j5+3/ZjRdAT1+XpTlr1eLv6yz82gOnsYPLyurlkRG33v1Pmc
XL5bzxnN2PTq5yeXzfm+Hbw+mZ18kaTFN4JIeGj54rzFzIswpSwuWJRqcc2JCtAiFre5uubXn9Mp
Ka6yRXv1YbZYasuDPAIygLkY3d6WwUu/oNQgwPHl8vlqUnMW/PiV2jEZz1zbeP8Hr+0WEwZlp8ML
FTeugALqTdwCxbcyHoz20pFdNJuqtoAkrXGHye3yJbXlKgFZcK6D807HEvMwv+EE/liFDSlBcEaA
dKmXUybgBvOYeSYvLNHoBGrUChbigUbYEEScxOyMLN755yfmRLxRBZbKMfK05ac4ZkMFzyPBBBz8
xiWuqoFcK/4IIEXS4UV8mz4lL153Jeiz9XHV5xFnWZOM7QUlvHkXq8WzxUG6vCaFBOe7s/rmT9c3
OchNxWquZR5LZssbVkRljiN/1brfawMPwfwAOzpUIYUI8O/ry995z7p51SqFSp8dBSx0JlNiOR2g
k6LzgX+c27Rkv8Dt8EPbf61ejEtpuKaXNXkYnDtT/IhLTdHpooL0YtG//KLko+cBbPeD19gMFCPp
Cewn873JsjhbLNXpUl0aqtkiBEfhzeU1Y6l0iUAo1XXQHHjHRCWZCcsQJBiA4gilStYLmCq4YDTl
hNI0NkCcQyWhzsRwUUbXWaq8OKoIH5LiLVUFUhx1wD2A4+eqE6qByuAT+WTNEvkbNNTirN3t6jcx
+8Pe087GWIKSZPom2QDmdmXlDE2qZyOuOqjrSX/MoFcseYU3OA1kw6Ybet6sEFZthyPL9ddns+my
d1ktm3Gs+aHheTZbXN1MT3ajVqNV9D6AGongx8MSHPlfbc8azn1gnZB6ULGCEYgjMzuoPR28iJue
QJFoLvC81YYAXgPx8Dich8y03SR2Wq//au8Gb3nrANo9wP46LXEjEgnhhDxM/sEPjkRIQSN5qPyW
naSOqj0Fk+nu43KA5dScc7/O5+1qNdN5kNRj5o0YOnelAqn7h7FU2pt6Mz8dX1+x4wO7oK3fUF2Q
bL5lsfzd5iN2O71hdY6KxVIQWlw33TK/ZZfQZg9ul5wAvWdgfHvKxbRvqlncIUc42nAg5pIh7Ti1
TceUzd+yOMLfSROy9OwIDNnutvveYjLgoAKNUsemB+qGkird5v7sWT0/ma0HzXoURyxBmt5njuow
lYAxYhqHrNUvZvROkoXKL932Z7OT5r7q3c9G78qtnLAXGUA9GHjJRRb8+BloxzsQiuCDfUeaY6U0
Xejy6YzaZ5uWvvJ+Rha+afzu3bPFbN2rh9eRawxGw7TOEAhhgUYgPAgQT/MBTFD4CaSdfGi28/S1
vCufDaIOfhqL/csI/Ww797+pbJB0Tjulp0K8nuEwHofvcrzRyosYNbt69fvmVpsJiKdZJyTtun/x
T1cRFWeNav0Dp9nxFh8rIHA+CLxAYoEXp6pmxtzhgNrDl2cfFUev6eHHiSVAjXcPhjrfk2s/KaKG
++NkTxQQwYEIv9ma7pNVrviKsdjOoB3+vA1zOcwTtJ0VnqHEKNsGUkFhHvAN8BABkpxt2Nx8GouP
SN/cEBwCambIT6VA0AQKHEENvRDFEgNBPEZCdd9PeqeL8Vub2lqzA0W6juR5lFx6ZiLMdW2KeFYv
dvXD/WQpBhQfhKPGqL5Y8L35uFh8Ifqzk97osZ7MribveQvJKMTPj+TtjXSJ1JPLXHUi76jqj8f9
eszd1Ee3rm16+931YLyFcTG/IRCnGVKRw7vr07eF5GSe2CTEULQNwhcEKoM7mCEBgklKECsKZZAl
iFeWoALlEwt8D3fQIDUIETWkQ6V+KEuWH095HC5IkbTFfJjjGAcSGh+gcUOR1JOtQX3NNrRXp9WE
00Enf5mkecDKnICfyY5q1Oy1lS++MUpJWo5kSBTeg5vreMSB24HDfz8eSeCFtGPHIb/0Ywqb+xUs
fxiLMv+nOGGdgquNicanqADEB5IWdQDyC8bq9b5jrKbPnXH1sO71xlVV6z7u7i3Bk7vV/f30bvG/
bwnODJJ4hMPgzFaFm4wAY/aRYGpwg0fUYqcVwDGcah6BskYKuXUehYidBzsXi/WL+/4fPBeaFyRN
Nx9RD7pd3WIjSbrPlxuJtAkHTY1YfYCbjmnVBHQwKTRmX4ZBEl3c7aRntTzjph4TSPZV2HFW1qg1
IyYT5sMvaYSA/4BGTZ8LMuu2HdfcuXpEo9F1fXs1vl++T10jq35ypJYNjwQdf09ogkhbQRImc93+
QaeEcBR1XwumJV0xkR004qmQCbzQaLJldKQzdy16ZUVs4vgRvLuJ2XSSKOmi3Xa9x8rbn3tK1fPd
nlJV5NwMOxvtwhi8xezHX4P2wTV8Ch+AT3tyjjqIKWmpIUdfv2za86ec5rSActGwv162WreBO/qE
wxi8prsocuExraxFh8j+4kKhOykKXNzcAqP5yYzmcSgsQKIXHoTpqutYRweGDnl/8nDhtTsazy1X
ITT7i0/mPFgSJiu6IDFcsJ1NeZhMnBuDgjTCiYWjx6sUGHxOh/VGj8acay0CNKsaateH9p7QmFC1
+MFJuJD5ONiS4qYjfjVaHd0PsoXnVboMVd7So4p+lTN7aF9s03Knbqa/0GHtj+Rj0Bv3Wm6GHvOn
y4o7Ouzu6vGu1x89TN4jfhS+Kx48kjOfdrc8vY9jLPExEwG3PtnSCsy+TzakxESRlmVYaNK+oPX0
U3Xz5bACIpaHl8UmTAzBV8A9B7j1zmUoxuzUwWiHL+AsMwi4N7iGJQwPSVJY/tsRLsLCqyQSkC5G
aEXl4ebxK/7fN5Z4smSA3O1kHrktLExdCkAZwEveBbGuFC+3/8ITZ+6e9GJ8f/8tjiiLEUN4kNDq
sKqJZGg6ZuRhEXFpMDM8XJyYI2xBrU80QwNl2WB3MnwAnPVPe2PZ9sVZjwE1lAC3dRmKKU8xMYQX
G37H80ehNX2jzVDRv4dleP0LjuwNf6Cxh8OqGrLkcFiPg2O7HNk+Lm6rVe8kjcaQCdxl6TICNCMW
dtQmJ74OR59WqpKebWx6AM9LYko/uj/4XcunrBmnp5zrC1fABNJw7r2wuZLdIUMxR5eZxDaxQS0M
qVhmPR6fhdkEhwU3mh3CC7YwlxgBQuUjHG0w17Jb3sAFvNQ8k8lu+ufBtwcNCuOFM0JMTRrwY1/o
AAKXAGERoI7d6wzIwCQ+YOX/aWZ79eAHRBvXXG3cYmr3RuP+UzUyWtyMxyfbm8vD0QEQJzRhAHGi
+kqFdEagEzRDQeAKIsJAQmbatvvz9g2E5EyN6GfPrlenV/3fTTkohhppZrHgCUolImZ5hlj7/nnv
sJTGLdRPNxRAPVHxooqJBKGsjy4kKxQ0HYEhvgGQWRolBy2vHQESgXw3LZgGw0SpQkRwO9GRsWuI
KrnvjKwVXP6dV7N3XHrESwu2GxCaJZCfS2e/J3up05lquSy5z7X1bX8wHIyaZiybuCOdo6vebng5
n88vjtoLUThcITEENd4lLj48Au2MAw8r8KCuorGL11YLMKwSSWgQ9whyJEs/7/b1nt+8NMyGj+JZ
sj/qbtJoAAzR7hLpYAnCJgaKsM32rDpJvOPVY+SK9ndgYCyKYKu5O74h8PBLaZpK0s3g6oMbIcfW
KIc2IBKPMMnYcyJwiZMAwkNAnHkIhLbB/oWrCIMze6WZ/wMn5RUmYWiYU7rchHKwfjCrWCcYEtie
aAysIW285cXsccPRjH+FUCuh3FQ46cJ2h0YJrzTbVQpFJHAgTE6qQCUTjNwdFXejBvceMgkJiCan
+qYsmqsX00rjNYT9OYOHovqOv8f1sE/jMx5yKfhT/q578918xX0sF1qFrz0UNIwUVr0HmlYegDj3
9WFxECBOTU1AkMSRaLEBixg+XQ2kqmBEYGI0b0XM5g6scDir92HE1q775SlckRgNwpuzgOYJPxo3
38AKtjOA4LCL+QNE8+eq+Je7/flhXJzqL5QRKaLpMGWMmwuAhVP26xjq/3mNt5XahuMqb3oVLUef
ThqNyNMqXwxHg/6McykuYt4jRuqkAbL1CeJHqww/FsXBIzg1DyzOTQgtBz6pD40XBDC0BikKxYQB
arUShJn/lRSGjcW4cNqGQe75rJNpgKUK6eRiVBNy4bAF6tkZm4/s6RVG4LwCknduifKmHb6LcvpD
9KXr0+ZWk6p4Ul59wp8F/Z/HFOprrLqmMfCKuuqs3NZJGy4akBIBrYEmq9ntWcvoZWwKUIndLexr
5NuSCJTVB9MjcJQSBIij0g1Btnd/uTGP8ea2jYG2QjCKb9xf1YWdb3PWTxanW2xEmtD+VtFrrq2g
Gu34ElVpx+bnMUWI+qBTogkMeusxuJKrUyPJBDNDGCrWniG4b4R0PyjbLvmXF9U3f3+BfLydjtsi
AFXizzXN8AFZzmdakK4XPzx6/FDmKPzyj+V/yheXzyufCmJ+Yjmy7uLz7mW0gc3QtAGwY5MeKQ00
w2X//qz/z6I6QKw3QNAKQJq03cvXyim4G0SDR/yof5+uGSUY5XDiQCN4gpAFCGkCjQPRRdZL2LAg
ZUoSi1faKGB3Mjc1D7mtiQZAulhbpt3kqAtuPQXBYFRNfpAR+ZI+cH2jZZX42LxWM0miNqEdzuLp
uqLcsZ7Xn9CFhO1+SBenunjrz5/ctdogy2tJ0urd7eOLOFlG4x9RUYYOnKOoihypJFsQ52uKGGJp
4ukvMMSfbzKUIg+cSgHXYzTnIK4mIAGoefUyYggEJOl+n7UbU6z4XJ9xfGHSADFLTjwsABIIaQA1
s1spgEvokYqDPEhYCA5lOiTQ3hhSYrjQBQXm1VsuPB7ys3GQSW9PsgIhSZiEkmlNQg5wySkyLzKD
EM6cV2oWxQHrIkkgEpfJq6vpC0bBQnNAFDzQhzqOOYQnm5p4WwxLZGt8pwLTkFaMqdIwSp8yBbg9
My+RqE5JqhYcbeRV4zYSmUSx/k1SmsQ8W7ZWBEnkKbQtBFupGD6Uo8hjOgSssG7hKn07hcmbAUDw
8QwnYX7IyngGjWAJcRejCRDA7GVKFPZS7RfawFuxeMVUCdYA4ILmRs1CkATE/APOKzX2Ip8H22QA
aqEMM12RQDeWRRt/J7L2VL83RUYfCG4lJa04ByOm4b5lrSc2digGTFh4E7yrt1HVNt/Qy2rDGOlC
PDrTBoR3trqxyOYvXkTDOSHjQOIT03Ys6xvyCGTxe8WNs/4oFyjNRTX9mDkMkQpQjC3nrWCxXMIE
4DMPtS/eDwnIFnuquqk2KqlqOcV2d/HRZXKuPzfd6lqXWX5nurXjtt8O61HVNkej67NNc1KdTB5n
H9IJON16aVd04fqftUrAmgKoBjD6fgWhVbS/EZpH9fx1CQve9iuQSMbJpiRQUrUPAUDCqvAIpPNz
vBLEaUfAOCgH6jlNEHyPHJFt0eNvHlTngAg8cEIlkPRAdFtS6Q+Qki0ioir2tyhTKQ1JlULYJiAX
lIFH9I3zaMR2D49JIdkwzZZPGqsMLaaR0vruxU5ayIIPROq1fJ0fFAHybeXoR+sFfDw+OV69n2mV
J80njv0tacxLykYHDaBYiPd9M0YUp+emy4/wLI84I3iiUnhkCUNHE58M3ow5JlyKLba5/UXqUl4Z
Kr9QYfT0Y9kD6RyO5/CsOpDi8gKo2YGJTkhwKT2/CU7GJPXDsTmsBr8lBRBlwLLWfzb/pODpCgk8
KDzw0INyE4o82u2aU9yR5POI1BeHhKb1luYeIFwAxMEwwi+xstjyppXR5AZ05RnSbOKTikB5kHJe
KP8fLDQumkJaLRpKSgPixyPII3wMXKNeny3W1fKSk0FnH1SW6EdRNifCElTq6+eaJIaNjhXJkGHF
Pr3uQZ++4NM+4Oi+mq+nu9H04sk0HXlauEo94WNnH3ALkmE9PV01TxSHij8f5bsvYmTIwmQIl4AU
aC40FP/RerDDLvbbmAsLL4JYiiBHQbr0Ai+EA38ysMs106sYoAmLS0TJLYdbCLOLyfHzeu79qLNd
t4NR3Qz7fQbYe0cDtYub/XIyuZvMo7NNG+ZmDK0FAgdWW/pWHkl/YNvE/+hZo8+erENAMxVn0bYd
o4rNnTPhp6xuRlux4AdvKhhoY0gDYZZ5KlaVnK1lJH4zer4aaM2W67zScc1UOY56tdYqso+PtrkV
45aKtXDCujZnQPCBNCCLxzeLl/KIRQTwPm+KWHSR/4sUg/7RoHmMpQ6GbTsYVvWgrivNhHTGUvf1
blPXg+30QjKXJmHE3TGfCGLepyAg0hExQ5dw9AWrlPCFdEDTDAjJaHaAolGW3RgD0aJL0jKL2bqw
SeOBYt76M/3oACWwbpslsosQR1fw5JLVK46yDUMpHWxfSqgyh4ITY9Gz5oGyRf+aMHyg3xq3KNtH
lRCSHW0mn9F1aUrx6XllZj8dvn1gRI/Z5LbSWoyE1PPnR1d0K2yMGV9/mm3e62mnyoyxd6QStflV
n9mdb6MG8HLFhcHmry3f4w9osA10PCWOb/e3GEYB0igLjbs+zKezUZBSdJA85q0RkBgsNERbWWEh
TiToFA6D5RY7p1NsiM3q+eAfJW0igtOxABbhNJIHpuLXgknrKbnMbjtmklJ7TzEbOt2fPPIgyY2m
Oolq9DYIvf8yhpyxzcTNGvKHqOZuYbTJR4BwJFIgiB3RJPzuuEVPDpNENdHpeWpFK3RwVauGw1Ef
pcYOu8jTCNM30w3oiF34fTr45EZxJ6ONRJyOgtYqjvbQ88I0KJQwecwRzkFBg0H6ZzdD3XCKI7gR
JUIwJJkwSA6InZjWkx6s0G2XL5+McZJt15GnOQZPdycTsUM3k1dhXTJVbqfLfRp91HXpFNC1BiRA
wf39mtXXRwXv5iUw+Td9bR6p6za0tKzwoSF8JNxnWLtRIKjfpThQWxOv+pTcbjiWjomDL4hVoLmm
Y+bx5sAxtCv01Ukr87rTAbpRgozkaZcuknLGihKOvEBS9rF2zj6UzAHS+ZL+EpgT37S2Fa/Vbo2J
OHyRPiyUU9rM6tgMu1KGI44xPfX5HZ2mDDvDA1SYC3I4yVDiGA0pyGj/6v7+oitSxpEnV10qv+rZ
HxfpkGiYPxLrqH1euxwqrgLbOYqISDn8kDb0ZkVWeNLRxY1fUz3nRJyUKP/V3GYxgNV5NMOJX2nY
hp/j+HXzHUlZ+lI1ZfqVcoKwXjvWOXkAngEKBsTNYqKTTUDrFBZ+BIUnQ1aj5wUolAx8ePmqv6IL
QYPcH6gu7QhvHvMjNQoCVNXGyTU2BO2TdR5Pe+aUZH1ofBJ36F5Up/3JBZEwY2y9JBvGxgwTw7RA
yVTJXX831Igyr1LnlDYZpaia0zGvPCHcZIe7ufpa9TT40hnzITvVREwbiA6JD/BYc7g25G9Pmtd8
11pTHylkRxLSGJe7h64Hd9bAkT7Xj7/T7QCwmZ7ON1rYgPmWlhTW2/PNRGNPNskOg8FhurxaDDV2
yCcW6C+Ogb/5ZfOWT6S1tqebaSCeDBbFqZqOh5/rSy8rDSUCqShbNwwIvK9uqJ6/DtmHfa44YQqQ
/klUPMl5vMY5GpIK/mS6xqojB+wpHgxZemyDmxA47X4hpYNjMIwYeibl2EIUI7gjjNe3zhtfHNTk
4g3np91gJBrGCFdtrKq/ScKvvK0rRnqpU9iJevDmN8htpjJUcTxkFYjKQD1zOjMY2RmqtN3gBOFR
ATNBuggl4NXsMUzqNLOHn6oiDD/GS0D4EOBmvNA8c5AxjxkT2bQxHzugRgt1YhPFn3F1QxyyFKuk
LCrtvx6GL0ttxtfDXnoXu9n8ieD6MgcjV5w/0QhlNN15JIxhLFcsfAwCK2uoIeYZQHDmY2dXIP6x
/h3NFHoQyUJ8kvv+kl5rHgKhQXOUEh4P4yURI1kLl4A0QJzEn15m3cpbqUdNbwpxYCMlJJ7GUzlC
vbPfDU8E22+d29dY6mdDJc2k+fviNGa3XoeMotEir6OMtLBCWTi3h2X7YXg/O0vNBp5WIKgO65Ou
jsUHCtgfhFc6QMMKxVqmQEhwWB1RNCrJF3I6MROVaFqipwSfduBTGlAWnj96pw33+HZ2mqUBGYuH
XuVRc7FTR2DAg0sVMG5DzF0PjwnkvkcRwXRnF+KOJrGMb9lTZZ1iiIBpKDLPStq6LKcF5skec7/g
7CFt3zOzh6b0WwlKbmhQcy63M03Q08KoNgYFD3uWQhNZyIF2Fnvac8pjqGY8zN1kSXKuSM8dWtni
ZFBSyOnZg0glVXB3dp0SSZolZd4XkY+P1H4+K1CgqpP7B2NigC9kaDZ4icY6IXnojUdcbqBROjxJ
gbKuE4xnybfnS2CitLpesuvBCjZZgNF2wm0g5mT4zDjI6j3ngvAkIQjz7bI+xfGYVgZN+6c4Rycc
ztGPRm1pTCkJzkVMWyWshWAtqgJoyWUct1g1lLRYd2rh45hf50HHO1QVUI67IZNZRFmI70FVuoh3
f/ce/iTKURHLp1qQKHSRKOrLjuKBaCwTqaTghpKEGYMy8rRUmO/CXy1KkaBoKPAwL0LNmLE8GD9w
UXBOcLSTUtxQ6SA4+MCR83A+/OwmzgNz0b4RjsiO4OyNp5iPaiHKOAp5EgZhscRSKN7+fAhvEEuy
j8dKB6PBqD8at/UPtp009/XldLOYdYeNyJjMgDj0AFIGwqIMILIhPLpvFh5LC9BTEvmINt2lnnuV
CKVs6ujXgST7Oh/mTb8jme65AwL9zSo0FPBHGPBkuZ/9cY0JHFrgqRgXGQZhOppas2o9YdH7073G
2cogiPUSVWoqFrWIT1oBDVWSMuSAwuUjilw3CrhG1J3NhaBG5P+midsRXEtWJZTH9QOStEn0OdTM
uUpcGUDqwNCVYcjXg5SL4nKVpZfYfMjVydWdhLzrqMD5y2Z0Tv3FxeTRFBPArS5vQVTJN6xeDhEk
oC6SkjCnhRmMoVpHWANZ6GhEQQ5HlCOHdkicZRJo3ALJFANiaZF2SK0xQdTxIk+g22XKRt52mnVq
9p0T1IlIwNwJByVJJ1ZwfPLBmtZpDrKccK5ipCvthAnMgkkrKWKCGDqGPiwcUd2rsBbkkW+JrZHU
lWKU2R/UH89FRYPbpYuUShmLgiUDksbfxQOJlfv8WtdG45B2eVh3pJkYK6yitsS9YuA42hdMTBya
wnpkASl59gOSDJ6ihlnu0OZ6vdqe1TPZ5g5veLCx4Vy8LPQgPOLM4wXxW+sD2Bz/goO4TT5sDiqf
kQsV62h4SAWL7wG39RBlzzNSOYa6NJJf10OuAMf3B/DKCvNwJAnF8gdQ3Cy6/gRDC3a0BFmHx4eX
zyeevxRpd5Qi3AWxlMfnI+J9aU7KQeg1bRMPSaF4c+/9BYvD1aFG52f+NdcUVlydLvpX/4Rfutyo
xjkO9HK7BqQyDFUruWKW96f9mTgBF/VZKggPDC3gz5uTH828NQ0bGNkgN2hallo+nYSoTwb74c38
npk3rFg+laorH+xmBIijfgq07QaUYwcZWrCrFDH1F1enV/sLKUKpMM3GSl/EOZzSYsLZ1Qbo9Cr8
BOQ4TA0+3S3eMl0U1hPiaNkvIm+5pJLHt2ebVoPLyCOVLNnvLl9xdVO/4sOo6D0bJlWr2RBwD340
ODv5N958vlYYg/28nnuVlrF2mu3BcNQOx01Vjau67o1ZQf+0ojebxe5+vOo/fE7TJMHPhbu563dT
az5H3PenVxHAgjhqXbwYtjKIubVMjMRmYm9B9NIBXzLDgbix4ti7rzsdsLikJqw7GvHr3tloInsw
aVwakqJipTZD3ebLLvJR93EEEdVv/Vc0o9sQQ9oQSOGNTGhimBZ/CFBcoUdMJfGE4gh6lCYd5BcE
aI7WGTPTpt26I7aA9zCb+gMtZulMt51s+nfXo0k1/WQWR5rM6K70As3oPLrKsQryvrZChqh9E+L7
+67UUMd+7qNutjkdmFg+z8CY7fHUTVwRUSef0kX/JhIy2ucopKYEY3BTQtVBoJ5EJsnYc68+Tr0R
Ui+NnJG1DtuHbBYl5AUEiEviE3a51ul5H7aX6ol0uWWjO5EGggpBR8PNCxEVwzlOCgLXWE3axSJx
2579DR/gYjmT3oezJBay88ioz6+lrzna5yjiD7QPeDjuD7Q/6Yj4s11vUc+mze5TnAufmxU4AUJD
V8uh51ItfGYAkxxYaG/2gFD2MQLEX0YzzQdbVyAZXtCLyUqoaPkEsacZIxE0D8fwKLJ6jD8ENjps
Jr4U5sO72eXz8XsIKkpr4MTLXDxR58Ac1UmENGJLSMgcRliXBSA0j0DzgElvMbYFCBvE1o3J68XH
0lqZ0qKZm3Ej0UjxiqHBkO7SrMVYYelFafSVqIQR/cVJTyMccYO76OYJWwS/UAXHM+/BDcy6N+zz
oCc1bo64oW76l6xpH8w+p3Vr5AK9QyO76R/0np9IT0BkXphHwPOtaqAmvxEgijZPvqd2MXa+QnAI
gma2Oi70NwINCxcg0AcWgIaaHBGhSxcALR3Npe1iLR8V0cIuDxpnazsTnLfQGZgHL4vAm9gmvCGE
h+q4NCeR1LWoCmqiHWCMWQdFEVTR0uSFitCsWry+XWtICUcF8ur/ImF9dPhCkJA1LH3tORyyUedo
xdD+uhpNR5P1PAbUY2UEVLI8g0CMoCa/tKbfIJBp6FemnX2ghB8R4NDrsdkeGmpSVVRj9dNXd4QZ
PS3kEnKY9eQJMht2EXAp6tyZ8xBMkl7oCHGPJ06gsZtd90Bgg6ysLbRFWevs6aKwQaATtNQ6oxCw
ACJZnEHG4XVxHJatzkzRSu9CEpMAZjOeR2oSApJAUBcSQlrDX8hi9SPN3CHk4GgH+qJ/cseZWPPZ
Z1nwtMjkYspY/Ew60TOOmQ9a4hdtciJtaahFNS27ME2hDziyx3uNCJqYEInXkORIHVv+TDAJXZY+
0ciz1dHtlmEKJSATMIta7BrguYicaWUfqIK/ZQ4InYxb2QLlqZEnzlnz2iUwvIHQQXQMtSlahg9k
ydZSdHwsapDnF4RpVPFPDFa2evY5wXHQo+GsRqMjg3V/NxrW/el69llNJoSxtWQRU8V2ZIoahmZA
PIFxnT2/1oThvZN0hCy5STQxqG7RanLWbHUtKQ4RZHIBhFdAWk4hN3o02QwjpEQrhmA8D67goTAL
+SxiPBqJsQSGZzwuix8EsrBlQkIKBIwSBM1MRePArjMVTcI0d2mSHfU3bN8e7J6OtEE3UoGmjvjd
4EFYUyY5tJcLC9m4ZTNYof19ukdKwX/NA9XR2UmDITzQjnts+G0q9vsOjpao1avN3bBtVvtPaXQh
lCqkzioVFId0GoJA7aR0ob544e/1l9CrfgQelitBMcgJhBu2t6fVknvR81Z8BJRTV94WObQQFlrK
vIValkNICQ65cGtpTJQnG+vXV1qqhEM9enwoRmvyeL61p/sqhyW11DhkMRld+wcahNFDRZfaN25d
+XPxq49PromqH3OuUDPsjYdN3Zfe7HRXZu1lfz++utp/SktisYutHS2HQCvFIEXIWBJJ45Kr3G3E
h0cgLu5DSYozlKVF2ZSLl3h0XvCU6Z1iVd/iuEFeBDeglymLlbUhj5k/7GGVTjL0uVxlhr6A9h+P
Cw24yHbQ5jpQYKQh0P9MfrHJlvjmssjZ5fK3KuX4ViCuO5CbviuWMEv9oKj6LLaMhfbSKbQL5sKi
kAiFD+86asiTuLvPBIojcDibUTeKHlye1JXqiTY/IeSQxzhgUl7ZZodbrZIIdnLOXiS/xJqDzYFK
uJOME7ME4B9mBOninU5GsRhYAMAtDEAjMhV4xwOyYC/rMoewggupwMOaDalIi5bSMiA98db2ZsnC
OeKPD5p0/XW3vtBeUuVozQok0/XXPFaW7vHEDxklOnIJjqMUQJfIjy6jpRScggEP6xcQUetP5LMI
qpDQlEB4jEegOiP6x88aW1Yur1L0b9X4BScC595tnDEugyofyyf97GPGnuzrkTqO5SDk4Nzg3LCG
Q0/nNpq31g+8Bf+5lujVzXd2MBqaiaBRO+r1+j2WdD9VE3ej1Wwyqh8fPz2Z+UIiLHoWDUNkwQIC
YhkBefxyy6jnIO6KQjpQ1T4PFNxO8qBjQuNZl075IRYsolWaeqkjENHr1jhApba9irFUnuKaJW/B
5YmgJLi83j1vGy6k41BTussNR+zL3NZvSCPzGtEu6IGr6zgnk0hbFn6kHwnr7nM6MO9xeHt6O8lN
hyRRd0ToOijEqMA1MssLnmMRhFagh1gJ0bphwpInD0tOLw/Rbzi0Ka7MvdTZB8+vx3dn9WPL8ngO
Bvhzvudqgoo3yz5ne61ImKWQ28fmdDI4bZYcSsIjpSQeUGuNNbvNx7f16jfVAa8frl8Ol9Oz9ZR6
YI9Cq31P/DZ3sw98pi5ZIyAJ6CQ4rFiKJuqV2TrdxxHTddJ4VJ4DA71AmojCGZ3lRytJ+cGaMp2A
Ud+7wRsSLDeJSRsSjKikCUIxBCkrQcDS0uu+Tj7jUUkQkOCTBxFoMTxf3X9cz/lymv64o9wpKHvt
wnaZSsJ+NCSgIpk7uOSDGh58DrvBeUlrKwkn6Dh+Ewxc0kxhSAvXDUwIHBGdDThF92cRTDg58M5J
R84Kc8gSKjze/XZz+1Z1E8Ouzt+xHdO1AcTT+dCb5D4rJ1pSJ2EdyquE6iCcC8p7MUGzVmUqTIaz
KYer36pWna6Tcwg+wR+l1FIXFnIQFmq5JHiXArgM+OPTiRHfW/LL6ThWCcz7x/ULjqAjEYKo7MI4
/84qQXnCGzDpMLgufYy9b9dfppsLovnRH+LCH5fD5bUvRdhdbO5VV6XERjKJ/ESqLn7uAHa+gQrt
xnXyqL5DHNc6L+wIHdFdBILx5GIDS1K72Z93w//w6kn5wyay4WJ9i+4lDDiw66L8MdiAL4k6aXB/
KohDIGS8ShLskunZN73xjEazOkyqrWOWuF+E4qB5BqLvbGfwGFdZois9jMTELi0vQdCCNjYKBFGP
rKjSQ6AIKqNk+3nTvtilm4QO67dsHACV+51mbnFkA6QhN1Su0fa7sQcuOZkgtvdxbiBhmgcuZ+Af
NO7o3jM3s3jfm32KjvicNoPEh22Mo7CAZX7NfuuwRSZ3EUkfPPwXZosy1kHb3E7L+i4ZXCRphyXi
YgFxfHE6xPBwtbIDbsm9uo9pdgZf9vUbe6+Gg7N6/D6l0f5LB1NvV4v0ucmqyefA6fxoPpPAvMDF
tErYZ2FAlcKKRocpdH1a2Ev4TcaTD85L9yKtvz5yGM5v8r/DziKRpn29fG27y3kbOscIgYfK6NLH
/A6obo/ihQPr+em4hR9Z+WQ7jEfbUhoqlimGtRTHtmJXuSvLNBt4ul+TSNhIxea6/sgp6OnARgWK
c43dDwaSFoGT5+PntETIx0UwqeQIJ1VcdkTCBMcLiy1dfEM5KF0aUtGtMwTAY//AVIrvSiIs2eja
rbzIL6xffxn5as9nff2q9yV3Ff2GOJ5npCrxAVIaagSjb/15soPgJ5c6xM+p6hIhgvDg4CA6iaes
HbMvMVWDV6fXtxe6nY080gJXqmC2DjuVr0uVF/UsPM+/5HH3ayajCeaaA4oWcadDWVpFJeXAkQqB
+IYSR0jQKHlyfBOnz+dtizkgoeREWqWed6Yr6AI7iMI7wcgKglEZQL7cLk7F5Lt31avNXlLAe7ld
q6VgOJ3XoTua/MrQ9QRUn2SdFrpR8WljLnkSLpHZPONPKF8k4z1K68LHINqCCuORZcE6u5arp3ga
TYev+VG9t+yiXvg+KhjxhsrFl2TN4mQ5H7x6HOhKOfBENt3KJQLjo7plRE+vPRedSpQIsOECtVkV
Zyw4PyBRlLEJfj94fv1xxHHQKVTcVvRNpY1QBJ/N41Dd2Zr75srUqiWOtxEgPkYPTCH6c+l+9C+/
tu32ZVAwwpGpIxjqegY6Nvvl2eZWmxNywRNPKmGYVKTnxi4umsZD59yrnIQ+RAhu0ndSG6uzAbdO
JaZ17VCPh7CJNiIhVE76RMUJji5f555dUiKmiAK5ZxYvXVig01aWnUirydlql87Ui6SjSPqUqP2C
6PPpJGixe1S4X6COaRdo7XTyG9rR6tka1NC6c63hJxw8CURng/DeENn3Kx75VJwRR/FjSax6eNlK
dHhpnWJh4cDD95asUE75oNloRgjN15MOEBxpMOR7EJhurZQK6FSQxyaj30xQu+XJ8+m9hqapFSoC
iHO31wHgKfdweQRJb3O/OIYly3mh9IB1O2TpDrOGOQ32pJPl3E3lPUjaMIoxZF8mKzxILg6an97t
1OqAJ6mgVP+p2wuXlIKAUEwVJwqoWYy/Som5724Re2/krS91BBL0NxqSsr+UtBicckJGgM9Go6Y3
eri9ffxUjDAm7mWK0Rj9Z/moFfwYS3jE6JEsvHiXTT7s5lH/dHeja5EJGobfLu1FJsebq9Nlcx/T
ppKDwR+7TdLWPOH4dAoeugcdA83xgNp5GCePYf9ivCHmyTuTAtqz3LS9cdNrOfaj8XBEZ1RywWX1
9+vh1fRCq1hMQEjksYbuiIPpxvLK5g2oHYRU30bru49MY97z/V1nQ1edSPrNacjOFSUzt+MOhun2
3fD++fQPGawxf4OI7hevVv+QB3uYECwLLXVlIQMuXy83soOoObwRNaDfF8SveDSS65hfajyqGdQS
igeIhqhoM0ygI20UDQnUM9sBjcNb9qEKjeATwhPg50RkwcPTmR0TcTRi9XAzqIeD49Na97NN72rQ
ttOLdArNsvpazbSLgOzj7hLEEhZ/HJ0ue+ciNEuTWKDE6C2EIgwEXD9ieqfhWX5F2hiQ9rYeguFj
qrvnYxwKR6eGJwisUCSeP9WDw07eK6pJw48KGaO/JOCEjZhjeAuSOIb+U+zAxcdjXO4WAuk1IYGw
VJLRkEbYR56ec6qYaoppJzOYuzpAiacHdjW6pEeiJcbj0fuzaX0VIZxDF0gPqduDirh6uX1394/e
UgvqeYI5QWIxb+P8GJHKN1fzkiB00wiSuDjW4kaPBMb2IS+dy6g93+Gghdth4uIDwuPJu9UoSQNc
TEDzuSUCHx51UY/bMbddhmZ4uBvksDcG3qWNw8sv3AxF0+TwTtHQORnik01tGiqeaLpIy+ZctgPw
sLR0IczD42Z88pXXZZcKvjAO8H7MoRO982Wj5H4uRr2RVokc68LxmFFXlpBU/dHgaOh1M92e9GZN
f3oBt57MX4x7atqKMMCnZd4CDk3b9NzgmavN0kBEBCiW3jHKFeqSByNmbiD8nWaCulk4atV/o/6x
hhgM4XVw4OP03c363yAerILXQcTe0ejUb3e3aeJVHB39/2rnu3U9EpB3YpvvgMezp4gO9ya6Axtd
Vihq3jI3dXmqS/L1V10u3O2GExJ3Mb7Rj1WxeQ1+KEjMI5jdHZ40QYB2jlcyggONGwHWZ73VWzNm
mvTjQS1/19CMiT6xWWeZEwyEg6eA0M94qOf/a8Va7wfcNewz+1oP2rrXVD2dHtJpaTfVut5Wo+rm
YlltP0JyOAcmAcFlquvs2Wrwor2LIaJ87RfUZgRQ9Gf0F1prINs6T4QPZ1KL5uxCTA9pYoknKy6R
nBu8PYhkiBcUE2T6dbnmGq6wie2t4/PSpJEZwLqG+i+IKQU9u4Zxoa31Bm+hhdRK3AhnCC2gEVDC
Pl3q1BacKJRJAg5t6mleR+8X3OJ1Pqx6L9r2QTs+i/WW1vhSp0T6uV7oD49WtLR1v8eBaKwwZaVv
26uq9inlZpejh9XtYt2+1eoyXSUIgyDAME2BUBLcsIvQAZbg4mU5Hl2dX/8GPd24AXUZCQEcpqRi
BE8QYFvFwLyT0LMOkMURf97DRunH6L9nVeCHmO3Iv2WMX1x0/Xr5O5GZEcrNdk6NpCjk4RRVuAYv
EjECNG7EDAVuBGhXVoTDQdtZo/G0ojvy9OthilZpxUoQK68IkEPxjvyBdmRe8sxN70nvbHWlE8AV
JNpgRbrcif9TQ6vN7UR10YHL7avlH/jl0jKsbesyvCgqj4aMMOq8iBxQxQCnwQY+maQt32dZKLpr
wh25PBRdVxpMy0O25x0EmUJGulrOe1+jEdUqIl7ZLWtueortMU6waeICCqQKX20U1J3GtlvpVT7u
Hj4yMvh8tny4im15cR0FomXtiEwVxLJnqbMoSvxmL+/q6euT5fz69IRjelP/K7qDm/u89wVBIKzN
Pa0ruar2M66sYIIjXvxcHHvf7ZdDHFnDxDWE434zqnuxAK2jSOttbzSvH8cDnQ7gRRQgbkOREJD1
l+pvMMtOET2LjKWmQDE8IcSTYpVoRA98WFjHTMajqK85zPO5uM7cAdLlHBSq/FlXJorZqvtOZaIv
3bKZ/tCuIOaPAtWokRAklZe7zBCtaE8oJtLFIIeat+ghFy0KXYzH0gzUJQ5CAX9BlVg91jWe6n4f
zTge1BCmopk7bt5Wj8OHm+28eZsOly40MWJ6AE0PoOmBT7WBlHdbnZZDWL/pwsFkdn06+zfqQGSb
XErzocywe+b14K3NH73ssR2QXoEmaaOZhFCiqdrL7UfyIc7m8nTMbHD9mfBKwnsAiaLmNG/tA1lj
sRPXDmqaxEBRNu1xl1/DjQHQdqw5jWhJ43AVBvfb/uPZemEzqrvGAkaB0MQxLEg1jSvZILENfUPL
sSFEBoHsQNF893k3f3mlIXlLa4EmuVihY9fgaRuHFhKLPF1bQ3Y206eTlZQGzyf7iYYn1ErfBXZg
tP79VR5uu3r1uDpfv40tAZ0221m4ACU7Hn/Ba8er2GiQa0x0LgerMKPqdnS0xHR0Ox/tL7Gx3qZj
/G1EPa4vGI7Py6j+FzfBWeakaAFB5eFVQxZ/vArnFARig5sTwM0JRiApK9uW5RAiy79OMoLGpjcI
myxNbHCq2RAftEAe4sEbD7cDkvD2OYd3ovuho7V0dJzySF+hd0Go6HQQBsNcFnXDn1f/+HtziCXa
LGfjTh8kvn9sDu0Xj+vmYXVZvT3sUERuobelF/iwfX7zhXpF6GJLbhF7ZM6deBA7rTmQ8IXgInng
bst1D56rOYhwOvko2Xsqila7ao6pOM95guALpIbXGrvlVy/zcE/BY9tTFoAgAQLAfMRBxSIGqd5D
xVK9krswS6ezF/MX5nOq3wjwMMLzfwzz9I53OQTbs3azHrF+k80OYad2Gr794+PJzbD3UL1deyOj
exDUt6r/VnvDhbRn67/N/EATAcTOnA8Owly9VoJQxzwcQao8BjmjKeQ1N88N3sqTiSF+9oMPPT0m
q6v0LLG90IMQCWin3uVh1tXSAAkKQjtoAhlaMkwsaIcWBOKpnkT7vDfSTXQ8QhagZONAI2mtEVMs
P5IPaOR20dQr9PovY2fa3caNfP1PxHO4L28lS94SOzOTWew3PJ7kP9RKSqRESvz0z+/WBYrNlh4r
CVyqRneDaNyqQmE3dgU1LtSz7ZtIc8WTUt4zLv1zJWLK9XFnA8tUBrPZuNfHQWP7zkn7YJL1YHRz
Nxz2V78VG8bP3F5/ev5EHwMomrLg3wC2YDSYMTNCiuNpGnQDfOcGL6NuMC/faVg8es3An7YBKIJv
UuQA3sE8aHIJrwDSOlawaGLgbt6aaKo24+Z887SW/rp5ySzJ69mNZhSAM09ZBKBcNreFud583PxC
tFHXU4yupwiAuSupwxi18K+9/ADIpSo+B4/Wqf6KkdNGfwCPWRL0fB0taEkFlxYCV2RvwN/uDQB+
lo4yxW82Gve7veG01aZcbjeT1f3q4uY3LdMV4N+twaDGVVJbTi4NeTIVSqJjOhfjjMWExuwRCj5m
C2niUWILI0tbndiivOHTCNjQWtFoBYWXczT3I7qEjKAp2AnN6KoEI3gAMlimXKK4YVuDlH1M0F4K
HaqRRkNhap/FmiowpdKE8pjvcg0yUJZVs7g6QYOht9BtkDew6rdOsAus+kPWGrK6bDYej1v9gpPV
5fXd83J48RvJa58enHAwQi6AAwofACZugAZv6J7+s1wLPCNnGuARF3/xX4mNyWq1GjRK9kebcAGO
9dCMaQMuIqpzajOM5wmjXmb80tZiYKOH/UXLrIhQEPOleV9CDxhy0uGn/ZIBBHYMYMhNMBrMpGAj
8ILCOBi22AxEY3CH8UR2OIuhuNKBY2X7azC2179I5Tgxlpn3HPD7ytqH2+mwN5qur387AAhMBlDA
MAJi2OxDCqB6np1NLDGlB677wH4ULKO/PF3sNR8znRp4W2RF4toA35Fe1gmsWXMKKA5KMIqgC4Zo
l+nwksNcXbnGDR5qPqEm5qr/53SyK1OkmgoJ/6pOll4D5rLA0RJQzRptCplRelM5SRGsEkPzm8+4
+7CDeecbvQpwpRHCk1LSxNu8FbSopjedm/998fiFGGo5aeqbzc9Zq3c1dHRIq3MwntKF/2JxU+e+
f9W/HS83/5RvBJqIENTgQqVioaZm9EAE17OCMupM4wh23A3tDHJYAbynW+M8nCKAtS6akZqWg6Xq
ZpfxKnUrSUkYXjvzyTVvptBM0LxU3LWsGp3EWQSQEPNIT9lZihvW4mS4tASkRpdZ+zbUKSC21Y5E
1VPnJRnRb4vy0xnGzz9ynHT7dHFlKEZZScBpcEngbWjMZnCKRCA0jze//ECCUuSQHH4kx/yRnxyl
x97HnHuExVYBKsmSwSAgSaIaKwerWGMChqhuLFVJwxOTIHiNQByuXpgev/yX+vknrcFYJHGkg896
ve5oqsH1ds0+79+sHibd/deyL4RlkEzCIG51JQ0RBIQSaoFrMUVidEKPPw/69MeaGrcOz1p4Ecfv
mVIzvWaqVQL5iz3SFcZJMhS+X3XziUhhlESHyDG/Idpku92v1999m+ccNt9kyOoVjF+B4eAcjs+B
scQSb4bKiF9zi40YRIa6iYCwuC4iyfAl6l+khwjC/e+XG1VQGVJA1UXGoqI6/dPv+yVo83nzNnt0
caQhy1rspTGzJBFvCeLSjGUS/tDoe8PvaJ/GEpI0oMpil5FZf/yivTdYTnpXjw/L/Vc1tEHdkgTE
Bh7GVqtJLUTGOMGm+rKbUeK9Q3n6/YKrdpI3eYFdKywB66rI9qjRxgufg/uBsbaVIw1ghhafA3Ml
ByScf0DmCS6By0CZ2f64mBVPv4lZWqA6+wkEMSNA73rIIMqEHDfWgclQYkVgdr2zx5jLFIYA0AqY
dToRloQYyheKVUgLc7wzvt97A+UX66VlLwa0BMf0ZI05w6G1JHN7dXvx2N93h183rrkYfAZEq7z1
2gpvuI211RxYuYQCNPOOmH1kfIszmT2jIAHWUEKoutmWLhPZHBq0xlLBEIQjMFlfY8UXrKubFs26
Bpx4I/xG4rgCMig8YBlEaFn9BaL/Y0MRwwhcGUDP+idaecMQake0QaO4iH4DmlcVcDzDqeA0S46y
jH7IRodLZ3ax3Tze3Tx9LUvZKXZ+SNVO3VqJ5oDRsW4mUp42Y8gAkcCJ65y7bp6+lepxEGFIE0yg
gofe978/L/9dhuQAyxjqdvRXo44rJrs6FvB4Avx2j++6zxrjlbbGbn5WW+unXUs1CKJZAEKCFlAM
LbU7vBWVe9HiI6L+hSV2uqBjLqp8rsuFwQVQOtCghnjLTqaP+3MOSAv0y7LqaI8DMM8clDS19cUw
MKhyRixDTTxs4A34G1B3X6m1B6zGm4ynPci436q1B5f4UbvRQyd2LQA3fiXB5JJg6KDmoagd2BED
QzBT16twBTTQqdfFcWGFgzoYM+siIEn/woia5qWdLzAj3u5XGlDQsCVlfcBUu3mDi62nqWGBUtjQ
MnkZbaNIo/ZralxBo2qZ1e3+v8wEdrnjy4V95OqvQMBEiBc9Yhxkw8Sb8WBIddeNfueGtq2H0/nD
9Wi5/k3VnY5P6X7aPZ/xWy7/LPZkXOZNCJiO6EhKG6a4Oj90pgLW0CLUmd/KpzoEhHH8ZbH8iF5L
z3dLJjkOLr/Sa7SYNR6rI5wy08oCywpCLpqUvHBphS50NvtwOT1lbExLnvgYKEEJBKPI+VjrqHh+
1bn86m6gTEinkE536J32vdQjdSIQDEGdPzYHyJT8tIYHJ8mqYsXdFCvEx3wyNhHTGSthWMAJ4hSc
ZTQHxYoVoalqzuIJJRGdw/232/nth/n9QJMPvK1KzKLjh0goH9bvHloyebXpaD3z3Xj+Zf8I9PTY
x/olGEJYH62MUXy0aWx9LOLYlrNd5zrWMofh4ZFifsDyYGfkHvKsTNYx9cNRUak26lz1/he/aMWC
8jvNsNq+13IGByuYk4CW1VcUCb8G5dc28xtZS66X09OLH5kS78PTwZ2fxCWRTjEZ9XHLYoa9hEEr
TWkmwUuId79zF4p0Ezg2c64RI+5AkTfodnvGkVnaUeItq9neTmIy0kGBk2lv1O2xYDlOp2qo7FWv
1xs/3XfuQmUXdxqC8B4CmhMck4Ut8Zr8jTm1CEPdzoYiwkxtQgmssOpekUxVWwmDuCHXEiJP8Qgq
ydn9fq1J32dMuLxGSEKYrunAp/oiCXVdElV6MI1owGIp4ijDYVkdRYRR8ZirAYCCJ1QyQYkLg+9M
ArbZpMCbwabScAiLalwmD9V2RuFrrvzPAWhv9kgLYdbrjidsKzHojmaD9l47k838dvM07+6+ajai
ilzN3+vxCdJXT3W2paHMYWQSObeQcrclgUHTbUnoL7YhSUqBo8qHYg//saqvits9EjGBFX+Cukne
Yjj6UC9d+//MY001zNJG4u3XU+wUNk20UurRIwCvQkbgkXat2sdWu5inXy7n77hCzqA/L16OT3tR
Jc1Yg49PMOrOuniCrT07tuNJ57mzXz9+pfA0+Qt3D47fcvGaUpYwtuA26i5qeCKbVOIc/UyWdj0c
C6+1+DOLXcz7FQNB+Am2od6UOahKOAqc3oHQAYEQLbI05vbxoulVodGmVDfz39bajdiWCeoAEk0G
GLiEEgwSTNq30eZ8cFpmBxNpHZBqYJ5CRwpmWoVRe+/1UGNNj/XDVAjGmo6nq3c36u0xpDZaUC7d
E6wq9210+y8dDuYQ9Ng+cDLtspFg2+FYdlZrJgM/P37lt4AMp97gQsOK8ReImhQ8uYQ6lL1XeAgd
AlNVyLH2XKt7hV+ZjlKa14ops/OAzVdmhGVok2vKvIzKtbqF37ybvD1BqAQBYMHLsHpzeVBz/WMo
dTcqTWhM3E5U6wA4z2HVoAf3EHhAEISFY9g6GClgXAILTFIYsCHUFpk1lQjrKQyP0KqF/lw/Zy8H
ZgTglIMmJ2wHyVGTxxMz9+un7XY96D5E01k4hU9m9UQlhUsge9zthgo6AOLN7OOajYUCUKMHps0D
3KSNu4+rmGIdfs2mzCk8wuulT6MVx8wDovhr3UMlIzjDFyCaQJlzaUBguLSmwRDKaFmpcaoKZb1v
FaKIs9hrWzgirDg/L+/e+OUQCpXMdEynJjNiBxwQfFzgg93VaHH7cDf9+sqWzi5tKME6kzzla96M
izv6N2FRElEcWTQCe5j1v3Tl+XcoGFhZYFQplZ7JmLKn6qk2nPRmGbyEZccJljb6dZ5yInrcHgTj
En4Ruv3w1DtLXVMaOfXTqggl1paX8fxfPKULtQM8boBlkzG0jgRIbhlj81BgJsZgq5UsHdM4CjFQ
a1mTWtcCaypJm9OsEokmXHVGH5f/t/wnj/rpCd48aSiZcBX3zKcp6USs+aQw6ApPYwWj16s/PV/N
peXWX+gbwsTJBq/UrgO2I2PBRXfYxZE8lqb9hpUG98trJv1EhepOFUSnGl9YXXHmdI64cs3DCFNR
bPV8226XkQDkng5rnkf/XT1DVUO/n87PYnmg6nE+iwe5k7/pVEmeBJOmmYBho+XDqkY/XfPJXV6J
hr9fbQo71QLbYIlwLx4LTr/9Y+MeP3+Ab+uJZybOssrlV5KJZ8sHRvVEnH+83mw8EWyN5y+B5MxA
a68TLbTv8UHN381neQN1NCUS3hSGwIdYRqBl591MhU+qIxEuc//4qwlGYSkjGF03A1x91t6upk2Q
gfimEnQXGPO7wzeKZqVsgQwyoZoF8UVryx30lrj+7qTfOdG4h8qCP/cnLDyYbsYfyaE/gmzD12KE
JbhgKC9C4w7RYWfRi9I5yMsqgTp9x2/wbQQeJv8uSjMyd8TykH+Cgui9d/o1wn+nP3qLM9Z78CQJ
kYQpxUZwWvoWl00aSi4JKpfafw9DMajSCsbWTH5DNKyIh/Fdl51sXUxprbu6xzAQDilSW7ZPddoh
VRYOUzJ18/Bx+Zszx0Sj+O4nfX4x8kcWn8ecWxij6JwoY40ODPPKYUWXT4A3dQpc6t2y36T2dCOr
8X16O96DEksqnxYXnxxVvter9aLtWLZIK4a94TJjtKM25y/vHi0DIOp2/W7+D6y+g56JOp1LTL5D
bPGqzdR43Tl3HqBmLKpkyXfx5fURynAOu5QajiephS7/yRrZ+GFeiAu3hPEn9RaRUGA2T1ayi5cm
GlnkAShrZlcfY1thchYeiR+LPVmqexlfTgoKLlTXpS7Xu/NFWXiRysdvkn/nk5eytsyfJXLzLTKv
wooUXMNLspiErS8QoMeg+1OcOFRLgTNKHTB8GF9F2v42lwdTJYghO46HZuC34ePrXCa15VoKhJsM
WlEslNLw5pxniIGCaAyF+Kbux66U0Az7R35WXa1llzz/FK/ztCmJwFs4uAtzmGqjU0gwszgF0MaO
F46Tz1B9BVVn92f9z9yBdbR5LuUf1L5zGC6xWeXJ0uIKS8aC/HBLyA85UWYWzOOTPLiXSrMHfIOs
x8dDOGMrny99dPvvHsjlWR4kKKlSVo6LNX81kUjUUBFFYrwdxeU3r+dIEVMHu4+DuhFQtWobaRHQ
t1UjxE63vnkAREKCKkRjmGjNzOYP4ggtDSh+v2BvQbEAVYlvfYlzTk75qgxgjmvG5WH+sBrG6nb0
k7W55dKw7wdPR0csBXJCRJOQb7pRdtzarpNtwll0r5RcRzAV6OEIGu6YORFzH6izzpmuDOA8InFo
NN3M408QTzBz2EKd2/aSuAGvtXgIyfBkOZUnVRea8Nl0jB1NCzrsJROTinh3efMHXyXPNfoGItOR
I+55ChGfoK+y8FJu5aJe6zkqNaUMqw+mNaZnrt4PJuHohpjXGSM8g5Q73/4sang+ke/hFkO8UHlf
RPkGHREwvPO4+rShkp1rih8P8TKRrJ6JA/P4PXvTZCCcSZ5w2cW0lIhSjqvKwfu2aTM/nnziH+Gu
f4ef8rsqLBUSBJbS44eUcKX5C8pA9P3SDTb9Eors1KB8LPQtt711yr36HJlDd/DaWyNlk4fx/H71
0HlozG/BkyH/pnZboOnbRP2vu2ZMqe0dY2dAHb/YfsWyK2TxY+qCHBTcAX3WYZiXf+pSNegfMOhq
0fBgylg1+25ZiVFABxbGd2R1UTo0EmY75kybMnCQemz1TG2EsVqXTauMixphFtVQPAETukdpw0AD
DO9J8gfwEAMFXILF7Q1QXplNTsOcTTz6LAuY6lyM46bUYNrZDS7Gw/3XMp3YbRVQ4Oey0zJhMkaG
zCgYL/P2MIEpAxjNMFV/Ak/ZvJJquTm9ILbyDIctvTjwUQCosiK5+l+y2JXfcTQPhpko91pu1oxG
h7ey+RZHpvimbDfa3FxSA7hABYq5sMaXpsAmIKMCM8+TBlXxje5NAOUS6wXFtoAsNANoXl2fbO9i
H5pqOK3zpkK2YTut4GkiLAwDlkU0n7YcQH8uBK9MgWQbl+5owHzyCUPYo9YJCledp3ta2stuo3PG
DRpyFUOp1kigBlh40IYmyDBHTQqrI0ADKZQAmElhDCSRiejugsXMUdWKXlK5nYwuzg9ryKljUymt
g3YVDI5p4mOUwh0ySGWySOkQC/3jBiVLMadtBA2V9Y6Rl9C7zvzD4DdYyuDNEu+9nDUw7nK2CNP4
J+zpzUFQrf6w9Xo5WPQWDxS5B4XRtv76/JHqkVI+bi1S2lY7lz+X1rYmlfkLM2mjWBrDVjTZuwTC
ilXHeqP8ZQpd9jCUcud0tv5MRJkfateXIs4AAJQ1lEBZm7rQ0wc5nDxKAbuwm4zKPmokSh2hd9mr
+KubEfUREdYLV74/l/pebFnfWHg6moy7rAZG6tmgidkD7YU0VxfT/mI/6TBGE6eG8COUIfbP7XFK
m0B/Cr0qAQhX1gprA5Sw+jGMCsttdTSBJAhuZVsxgGTaZbMrBizp3AeNZlcljeDD1KrXplgBxEFj
wjIGaOG+hjGMZoowpukSUycLbm6XVGMXV6BGSG2B8SVUPrpc2lS0+rpRj6twrv2GX01BIBL8oQRE
AD4pSkek2jOgiSAgBdU5sQQkXXTe3X5FI4kotMpDFYbwklBGpARKsJ+inhiifi4eL/ZGmnAYEJPq
hrPJmKnh4xfT6/bz24vOdt29CasI8oii8UcQBP5wpj/d/s2N+oWINPpJk0H74E3p1fDDtVcQxedV
SY1mj7jHMajmb5SVBf5BaEz4uD+9XrL3tKQPqeuOOz39vpM/MLE4pAic1R+apgBGBtndHlGtppCl
eAE3JoU9fWPkidHfzq77+alfDI2/aLGPeWT5eV4XZrvDewT/tioAnLI6KFyaVzstMuH3dHyp5Dwn
91I1V4FdrKfasAsZMk05MzO9ONtp3RdX1eBzhZxdTyd/phDuzzirUzMinIafh9KAmuLtMnNNDcVo
nEMdEG4YGbfb7bltHA+qBKmVyS0BlTOjrQCfe+/Y5dCJoEUwzSpKr4bZJKMOxMCQU2jZr5QLHAhp
iAdtdIZaqaOQ72iv+K3FcLHU5DgHWoIwdi2PW1OhbFaw2nxSihFkajsXX6nh0Lbp2Xz0iRiuEEg0
C9qZP5z+XKfQnuOOe+kUCjXEy2DtdZdFjMfe5pKxhJuL2fXl8ZRVSXYoFxTel1Ak3Jc/P78YEbPc
D87vbs+15uLq6pz+llrpIYU7dqiUPFYB1Gl6Fm2ss6X0Vd1YPJ2ybZTMrtY7FrCjCdGE3wlAm2mE
yLOJqQy8O6eiI9RaqBYxxW0rBuNCpx7SJjGawQZG6iXHA7eBuD1hkbpGI6OX2OWx2z2qK1haWusd
M/T8lXUjwfGJPKO5vWSFr3YuoeQ4suecU9ROqtZ2T5uz5S8JA0nC+weMim0Q78AQrzrvhvTL2cpH
ngw3eE65qMMKTsiRTsKpYNJIyMkJG42AcEUwU1wbg2uqz2C3UoPrMdcnWRb5NWFi4N2fqJkmsWgA
Sh9oe31x2BwUFyVDta3EFz+YfkVcBtSYqjL6CeP5p81/B1OOy8QWbMqG0H6WVJxWUrSUSKuweT/J
u36YtGsfInewH0SYxq/my9y06jsVGxFTjcXzMJmHEjw3CYoxJFxvT7vdL370ZQ+R7EX0FSB+ciPi
4xvfyu8e7LLqdSKg7ubL3MGELeZvyVMcbSUvnPwesqnGkh2C+Fn/OMoAk666G1Rkh7yrJc09v5Mt
ab+GDYPh5XQgpF50vfCjeiI6hZKQHpFQwvKJKcLRCIc6AdRSb9cuFUXGCqAj5zSckr/UUTJoDW/K
So6YOD7hNI/RmKNiW42D/e16jqF8vqjLN1CatIypeijNYL7/2tsvY4Ln/kxrChvTPFOFUCf0RD0j
3iohhsWxRXUUqK5MzJmb2V5rNBYwd4PJyV23DH1zKVtSq0C3vK1dOcKN1hEvUY2jCS1GXGZAOuGh
CArUEh3C42hHuBKHh+EmjEXa8YgBjFAGIipCYEU+4CvosL4ywwbEd6duZptS4xloaPiXFgFkIaNh
CD+vCr3ZUKP1IZBnY05ank1Yzv1yM6LO7mE3345Xi691dHi0+XT10dYekI/bgDabQGoTasZzlo2z
aTkLINoRHnaLOk/2PXrCYMbbj5ex5Qj4FQijjwQehBZ/Y0ruKx3cAGIj1VxzH4M/hoT7ZqBmQMFM
rOTjCpiO912oSp/wpEo6BmSseUlrJyWFRJzpG7C0J6oELMyK7HHOVn/K+cDSzebE1O5itn7c9Sos
1rvUvo1b66g9iDRbA1yqOuxwBEx45qUy0xmEvgVA1k5i4NFIM/jKYjgqBfXMG3mWhzaYQXVDXaW/
/arFDV0GVWl3qq37VWrviivCrAJLL6db9dWYC/lQRnA0lGAHg7IZUNM6/OKnmtT3exen+3XpF3UC
UKeR4mBmNYmzD9De4YjDgRnXtCKjwbYErrB4F4cWybG15y6iQQoWEDMpPslE735epfQQY95Hq4cw
Aawl6W0FjylNxwo+4nBp/TccctB3rFpoSNJ2M5tcPG37nS+aYgvG7l/Q2k4Ex6E15m8ZSQpTbDem
2nIAyOnzwDtIk93BhkmW44fEOWVtjoXUeWPIIpIxF4B0lTozdxuVA6khR5m+TIabicHIm2oMmaXt
R3Y4c/pIrHA+BLw8X7+SMphiWPoa5Jbd0T/73yJMOpAj5Qr0EQaCpaslSEQiFUSaWjbwG4DZgpFy
kjEwqulVI/yxvD9ZliETIph+Up0Z/0zzJzOGFP173C22rNGXQTJZ6ejE67Kbvdtyy1+Xu4/68fAx
5JiYqZ7GG2asvTYQM8aek93JkG2WJnTqRv9jQ/gG2+vNeLBeWvgQNtcrtlhQZEFCsrs+dCQgD+ur
vz9t1ZkA72CbhI3SQhg3HbL3SjVGnXlRBCWqlKxqWuKSEsMDCA2iQAwCoMc8+m5pAHBkArcXQWCU
2EgkTTBWG2bTlVZ//YsocLDHYSAVPHxQQ8AUwB8cP81r4wHbBO41GeoemwYizbwBUE/jKm3rgAPA
yk12Z5rMRq2W8IRtfPpP23nnSxl3cRVD2cNAbR/AyGChzkBGyH5Ga7OUVVOyeMOU+zBodT5oIK3n
8EbUbV/ebio8+i8cn34vJxsaSDehBF74CVoXATwOzFOFASePpWjJynDKLqePpdoARHXlKJrHzqcP
n9yaAU1Qth+X3hzgyUeoO0u4J0P9Ie4MkfNuBEWLGqsm8OX09uSy85l4LLl9OkT+bas+aM0clmL1
GMccsuB2Op4Mxq1Ft/vx3fCid9OffymL9K1YiRuIwZsmwyWoguRRm9gPcQNU8lEYXxo26Pb2FKWE
sc1Wl57B7I/ePT/VBVfhvD9ef75l79CoF0AS/AwpDPhJz+Tk/SGednGdtyRcscGxP4NhtQZCCcw+
iF1gBBlaCtZ2HWAMPc/AQ62iZqyloZaz23f7f1UFtQVVb7BUsw6GunUW8B5ANsJukl1xVoANJvro
AOowUYnTbfIm0INXHMERK6tphQ27Q8ZoQhAaFrSzGHDS2vZx/kVD+mBnn89qCnRZdcOjcVHpAp61
ELSIhhrO6IXhimD1O0xns+OGzvE8wSn4XVPeQZVFaUSHE0F8yJENBVcE7pjyIAy5gDGFseTEDsL+
/bLO2/pveYGSlyIy0ViARzQkMrUjrWT2NUdT9uFSy3iCwfX/4zBBBvEIExB9JpYVy1Dtb6l/++vL
9/3JB4sQDyI1KU7wGSxFsWctUsl2udzx48ggzPA//B+/xjWMJdO/TIIEjA6UZQ2hJVAK0JbWCEAp
N9PVj1XZNZmogHJ4Mz909dVBG0qJdKxwFEIwebZkaWrxALegZAomhm7U6221sz7ZQpI755fG88ld
ryhdFFSd41T/6uumcqB4h4Lg0oyLqx7q5fvcTAsMn+UGE102/HXhQrlfeoiqk4NyOqB8VtSirg1d
lXZGww0vPPtb9Fg8A8MD2v2T64y1EXdaQeOAlniBp1fdk/7kaBwcyVd8UFrP0y3bGUXPcaF1R0Or
hFXSylAQ5SBGwwtoASoqxg87OKdpbsgcheFb1EaHfJO/1ndHnxE5wxqRk/7i5Pr+/Rt+Q+yR2fIb
epMpG8Gzi/GIRmprrL4zZ4vH2WxF/YPix7glP7U52yxjU+OwS9Mto41RHnxu7icAnyZC+xzz3S6D
KABW91XPAWtRgqfWoPVppWQfYhxnf3f2oCO5bSSk9KH6MPbo5CZoUMVqaHWfXmzPkT4k0VSai5Bx
jdhZGk3zsig6+1p4CBEU7BYcROsgisVBWLPSWMBEsCiCx+Ty80Su1dW2DHC8gUscwt3CRdsY99ll
s9+dvdhZdo0Xfn3VAZcyC6726lDm/CyFj/2efJ0ttCwdS0MQgJhqFhX4GaJ8j0vbIt2+j9tglNbc
wNmmY87pKrBR8k7UNtamtke0w2pLDqMEQqYwxEMJcgEI9gi8r4Nmx2KQypxH2yt1CctU1b7xAmM1
VZgdHDgbH5iYt5imyAyAcgd8i2U5dgGE5cHNA2wbBlkMu3mlzqf5JC0LSpHZFiwZRPTFG9C2V5vI
5eszT2CiPQamvUm7S2j9zPQY7df0ZcXBZGDCoIzhM20vUR5OZkWzbG0CHVjbGiHpEzuBwTCpqghX
DWY15YiSujV9rS0MkisPCh+mdLgyr8mVRqzR1HQZwVPnGdvS43R31aYmGgxcDRgMqMFIqsEDGkyg
RIG/pIlIMgUgFj2hb+AgWOgtZYQUKLj5VwAZxY7gx7pGp/iINtN4OJh2Z8P26r3pcsOeR4vJFy3X
YfE4OBCmw/Pd81cx2D9gIoSfRIyzVfJXhYe8YQ2IxIyS1Q1de5v76zP5WWuNamtxuX6APzwx3767
nf7j+ol52XivpG3Hn0TIgIvBn0yCtWuJ6KPWHW8psdc8tlRw1NyqjWzAmB6tbrfQWLclOuF0SJvN
fJNW12EvK7Yc91iNIUGKNQFrrHPn/WrKSLYPxArPAl9D6TDJ+fP66vyiF3IYNl4vehlxHfK2Rait
wera2ZwjZGUXe56S6NXxLd3Qhg08VjqZPUoXRkg/bYMUuYe3rBN/sufAPv+iaRlkoJKhQCk7yqTJ
lE7VsdoF4GEp9FhN6bqNFVnEA4ZpiEpeGSOo8bILQR2JZHmzAl6iBQD1A1AxHALqhUDarY2XSADq
t6Fk1L68c5zwCmR877ojDG/pSdY48YdYX5uPGxB+jbdgIiJWT7mm54Zf8e/pdjQf/HR5p7mNFyKU
gaKutQXFj0DVJTFVxq4/7XaaAy+sGtSXTYCqVxtVxcEo+axZC9ss3ABvz4EpkkzUPjiYGJvFZHFK
b9gunQQMRzhjO0FzprzrH/DrDbeYeoZHuJ/Jxy8TR1ahvMCdZPCi68tVSvN2PkSaRKaHYsZ+iild
kNhTKjZ1XdCtqOa2FJA/JUgDoyo9bni7NnXm5E2hmGRQHav8cYZNecRPqUz4dL9YXqc8eZxw/3w+
LqzLIbPKTXgCmYQ62/hVGmuNGSgl8zH9JCrkzTc/5BeO5/bFtHq9GjNXoB0M/2cPrtlBRgOxhElR
Gl9iQWUsbU7tyyLqBCuRxdgxVgGotKzRsuaSYH0gLQIaf0iXhPg1KKF/cfrIAPTgtLuWD+IBBn+W
8KLm80cQRfWWYfn4bjku517mJ3DXv1ZHpPxN/ix43zSj7gNf+7YTKfeYZRP1pmZ8E0XmKQdqpTdc
mH5rz3BcGBbK0jDgLL9Rd8KOBcejWsvO/fPy4XY0/VKWX1OGlFKWMD9NDNQlD8W4QXmA8LLMbXeI
b1oVTbxxQ4FYmxRsBDz0cfTu9m8yKeHnSCPC0kvMQy3S+yxTfvGZanxhwje121O2ZkllMIMkWzEQ
bzTULXwYOTeaJMZfggFXD7HQrlBLamN/HDk2OZMgvNHofCTOQfcbrih8SAB/KbwWfQPDmIl/7PVM
OB6FDf84dpMl0eNWj/HVcLhcPN2PjSHgEOyDRNVlkBqslYJogvmk4ZFy5c4g9SgCl7uEnQz3wD0p
kaXiqDUtFSx31Y3Em1xAjbUZKOdarLQun2jjbsSPcP9GGhns9UAJh4WppJDSBJ8BqYBPaiHRtj5w
yIPkyTtc4Ck0t7dojl8jLpYVaNrEJmNhiY4RrDoCRuc0EmAqmcFJ9nw992+k5JRey2IHrP3Tk+tb
nXSdP5Cm1wlDMa8kz09ZfjNbzVf8loWZ52FsrU1LdrxuX7JaxpncDiYj3e+zwQmBrOMJQX8upa91
m044zIcRdEzOaNJrd5te9eaXiwWNqdptahFFVjEwhIaAIlU2LmYQBJ6FtzHiDYldfQ+et/18UssO
/k3n8dPDR64sQ4i1mOZmHLZCcvHTzpG0DR7JOWlTkoFRbtYnDJzCKB/hayUTCqROXAs95YrltgWA
12EQlGyUNoSvEqUaIN34fm76fjL57uSmU/YY4B3aIFEMN7+XnAMZEcp5dHHBkKSzTd74EAIZdnBh
wLf7fFGc0qHjkQIPE4RBtnri6tsNDINNnNdLScnKEunwB0mH77carv65+r/Fdew6LqMebQWpIxea
3St99G6gdtU8cGQvnoYIkbbddmIQf2mAWgruOYJpzIuLLbicDjdQCL/LK/DQVBeUw+oCRWmLBaq9
r8IuWjOmZcmyKxPnV1n2uu5vZkV7o4/61YffO933s++ZeefcKpv5gfG3OG9kg+BcQTEv0GJNqJGQ
BlsAbsCbYhBaU3fTykQnLGKSUmQeWTKDtPR65zesXhjcsafZNzJHhvhAM/qK2fvxCY4iEaXcYkCP
RxIRf4KfNe+v8BfZQvpbiC8jr+Ur0iFsfIuq0ZB+vqtkPWLgm7mHxwvyl/zcQvUm8nVa9Sj1J7Zp
OGZr5FF7dl1nu1r2hsOnafTUoTaNSrRaJ2LRKmgytjlEok/Q9r7KRDn4BT+dykhkaiWMjYkmX4QW
59guz7utlpqrtzilGGMW0/BLTdiYqCcVtPqGIhberejXnCxUuEh03EUFXHMWFYi6UzVoqTtXv1v/
kA+LjRmQRj4Okr3gVMio2Lht6UBStv33argUuaqjN3ViKJXcRivECXfM0JxrSz1ecrIpZ0SSnkeI
YeJlhI3A1VEzJNQEIr2JihlB06Vq4jgIK+UNS01sKgmXtt3Qn0vasPdyHic7G7I5M6srZ9PBi0kY
287jRfdxu5h9cceABY1fRlSgRh/ZWNz8g2VGGHMEgFvQpiTAgzuPWWzsu421OYgfREZSap7/df8k
UfOjZauQEGqlUrea4zd0kKdft6wxlRBG8qU+h5TX2+m727/71+3xFV9RD0YlwpOuXTQkRhQXOulJ
vRls4h1KwWc2P80fqK9uVFWS86i9+ZWSD5y7+I6rh9O7jr7dVVZWXKsbrVs7CHzZ50VGPTIHI+Wo
9VOTQcC5LIIfFRN2HYMOteWz0KcVRIq9rsUpm5J4MiTl31KOwt/NnyBNeKXMT2T3eXkh8s8NXms+
px92hlCyqKScXeJ9yetkcfnvp+Gvai91Lj/OlHPpT+2IM2OlSnWCsXomtSaFXtEBQDSmm7iiWmgS
Bl4+ZV2PYpVCf2KOnTWN4mnquS/9C9ZfJwuV0sfEAz7A3yDqLcJd5uRQmaRfg/qUtx3IEYzz6hrH
lKqTVKXZOHb8ITYphkCZtTmozbfiBseUX9c4ds7KkdzIKXrpkf1UxNQyGCuLaZH7pRrttiD8mHPk
jye/JZveijU99JcF5hdES0uVF3ndjQ7t80VJTzrbc3YSXa70wdxn6wR9XXxyfqw/OamrVO4SzEMZ
N2HP4vGXNIG+WSc/u1wGVyf7ncZT+LQNpQvkcHo7KMUG83N7yd71r9TM7MU360+ms95g1J4TtVw+
9Dvd66vpFw+eNe0lcJAZKBgN9x8201MbFUBx/WkTArVdwcDYikF5y3fh0Vn4ZNBrvYKV0DqTw2q2
Mic+NVymrWFN4JFcU8tyoeraQ5KhpZOCC+o0tzrtU+HIhnIj53RnIAupufCKbFAkoiUsKSnEg31S
RAWBQYeJYTptXe5hdbbk2dGU8DTarBKVdCjrEM7aR+80OrcAm6CuOoTlDdhf65xCFgazCVPhGUBt
76A+ma1uL0ePj1MNacdvyruCN/7gDA+qpjBG2NS6aKgNMjEO+EyKD8/JXRRlXryRjAsNZtuFqivD
igkPK85eqsx6xFbVHVSNLvgZYyNXDBhNmoK5GzdGu/fpiq0Vms0AnCUwMo6GzyiDJkzZShMgQQbc
KO5UcTNGT6a3ejgwUtqYdZEaClwaWuaP9ZwbZmgVEPlzDF/rm2L3e4a9Z102kxi0h0i3exztq4uH
SR39bqvuvQbTDCAM0BkxY4iW4cEQY+W0YVUXkCr7Os8dmABLjgX+boClKjOAce0onKR+gCKYqFV0
USe2AYHRgiFQ0mIe30+lMFQuTUiMDdSQHPzMVBwzCQDbJz6/p4ABywG+mtN6fDJRf6Xk2Rf7FaOp
1ULdPn4mLZrW8cnLVbezWyyXEzmZlDA/AgVqytMWE4YY3Wq0atAVYqwxKvmNAPJleJjTH/eXp5f7
ExnC+6eT+8UpO2oWc8jiOmzl4nShTd9jlrcMaJhHaU/4QJQ9MVAHyh647L1ArT5eL4QRNCamIAYc
5oEAN8BYGRRgYgUbR5z70i6Bq0mtAQIXdMYmzhhBEybbOuHUUBh0gRjk1fTtvvdea6tz9b1rRsiA
2TpD+sTa6wCW6/5j9/Z6Mgrd0NpOQxRueZAWNL4ECxZ07bT3P2xSq4j7n2K9iO2bKcpCoaeLLE0J
4wYDDKYwUhxT6UszQlpju9Wk4GEYKH2Aoehb2mI9KZQ5EhT0YYLOyxkdcf5fdc9QGEq+agtXUQMc
CDLcY03SbPBGtfOayeqjNpzY0effuH0U9PLm9mb2ON3QUemNHAMKfs2baFLg4NBEBhQSmdQV4DBv
XMq8Ti4AAUrxG5AmFPAHKK5O2LTBlzZj0hQmUoarrwYDBW7DRZknQ2QTC/g0YfAGIhmUpHO3ek/R
WjekHtHBJJgicAtGioEBC1+56ShTJm9WGL0YrWj1wjCpZjKboRFjNt9ozWObPD2ONvf7y8mXMv5n
W+U2sUseSplPe++7/6OMqSowNW4a/0BdyZLqN7vs9hGgPJgG0JGkwlumTkaaVduedh8MHpQHyone
4R0YQRs3cCQu3YWwbQVGNWk009OgQW3qrFue5yDPAEAMIBR+t2dMWF2cDsR4Er3NHZdp8TjfavvD
V1JW79Ihuai9puIbs1yVeENTfcn7te+lsogDbFkhm74GMoB4pGw0JcTioc2C4SwuLQqK3IJiRw3S
zx0NVPOouuOoCM41o7obc2hBnw3Fhq3592wtfbm5v9x0fzk6JA98+VHBF4NiUAeAhrHYcDcqYxoX
OlCBV1xjDjex5y/Xra+ioeTv4SNhoC1TQYq8lTSZ1f5UEwHrsgwELgMiRV0LRfLqgOktjRpvT5Ct
jPmzZA35Wt1En/p2cPfrkxwgGXR80zr3osmsLlZlf03cIolmc6Nq5INKIzo+9I4Mv9PhhhOhToYJ
Z9a+cONn/DTUwe84K8TAtB7QY/oJj9dSz0sG61pgxNbSys+lqbOalFkRZKXHoDmzMUjDP3ZkColK
vbGzQPowSDPx0NUg5oTDOWAC1UWgtUEhoGW0H9m2ScToyVHADMbIGczzu/vb86NhYiuI1KFMUYTl
QQfzVgZikBwol3lckudHfPfkOn7LKjbRsePVCsPMrvunDw9rLRSLFGNMgPX8W+3CSHL+ASjiGKMC
PBhxmg9pm53+zNs2uz98TfdYWNbjSAvOM45j5htLIq4u5rtVbz7dVt2LaUey3+gYOZJGRag9jr5C
LQhNbfCl7a1MvKbXl+4UJrEiTlzETKM0wDBISwp/MkQqIOzf+JtSmL5myg8iRaRoPWZEYlgN6PXv
m412mYmNHWw7LaLE2XyasYARA+N4mJjnGmdMhoEFWW7VHrQ6kmMBsfSBpS8BDRSjwgUtYwlDoDQ5
OHfz+efWk2NJjp3RYj5H08mYs4wxpW2vZ/08Hd9s5+Ptr8V8atchzOB6cnVGblSjMr+NKhSIyENS
kOTSQgjDozwDdTsvq1we45XpXd3TiGtwhwIwNwgWg4Q+0O/2rjUr2rf8CjyBu6YwDrwIo0aJvNy6
MTpOW7zuH/K7tCiV49HoF4rT/Uma1kmcPll/XnwhMddPtyf/uXh87zSgbpiSsPbq5o8/OPaEVyQf
dKdKAh4dgC722Ov4ZNc7iopvgfoTYJpejn40ykfTiLkg8JwpSSjP/KYTh6prZHRydaV9WXRZO0c0
X2fS+Vd1Ynnfn8hjhOls/8O5NPXL2mtmv2FYmlkN1yhxzIls/hhZnXXOt+uP/gR3tFFx5XjDZsCE
C3Lr2SCRIx5iDGF7rQ4cAm+a5sfrG+tOa/DczTzxLpecWMa5ZZvu+KNv7yaXmtXrPECVQB2143Fu
uTzjl7nj5Pwuk/VPOOWaxwhkQcwwEnYh85SZpPncbn82/eQrbhJWrBoJUwUffzX9ZdrtaCCFQjFd
jThwNWp3i+rNcvF+8K4s2ps2D/SLhjN5dUZN8+ucnVbudhv83drgUFNj1aecGvv5cNMGMdMkHT7B
6WgdU75OlDNou0sq16OYoGBd7q5ChSlbg65E1tFV2vt1e/e1d9ctDdNaFk4Yqm0+9aueGkSEW0Ia
FVrcMZl68OtN/3TZlS3f3DDb2kWi/rnRPxbXf/ICn8DNcMDNirJWV2/Ya6k9DFw6BmNtSw+tm33W
dQp2ELDf4Wzb5EMdDSVohy9strjqMcDYPS6U2RvYbNtv0rIHwjuuF7J2iNH07c3JzRfXEEldK8T+
8FHvZO1Dy7oMdXgdG2nykrPCS/AEM6VvkAuywnOuzXiUxPTaD3JFJRfzLaJAvKbTjpdznNktzPiP
6fwHc2xbX+JLfrh82I+scA8gvHAP+QWQMtWOANENThamd1c6/dtfzLeSpr+4e0kfnVpAhWQm5o8n
/RmNI31UrWh5LKpXbc2a8S5VnjmgRB3FhZOiaGCgORnQPC/A4BT6NY4ehfGlXTPRCKqqtRM3yeSP
Okv505Erj/sIoI0cEQqhKZgUBQVSwG+hZqmsDu1iNzxbXTIpX1tOOe/+aX+KfxpKyAzA6Av4bR6l
oPnlhFyFHmlzixQz8L5/gHgeyLtmTPMZ/x6R/tXhdmkoaK9qYvOiw7aRDd+Ks1lKJxI/Mfjbzf6D
xvM818eZMc3M+OfyC80sesMzD/wDDIGWAkUVJoAPJLj/Hl9RJ0ukoYBxcPnDJ8Ovcgm9f/pEIMuE
zTecRx1t572OtYfSXlVXr3+yZhAyKjDMGcG2OSpYjKctLNHmoeZtB+FZELzbnRNfYpqz0ZQNt/jE
VRNZtkLO7js+VuH2w+jf2zs95oehBO4Ml2xAufv1YXoyYVum6OIjFkaflU01j2kzdsNAsRbkIRqU
dxMBF7/FAQrIhtq8wTfyxPPTVmz1aCBd0UQrk3adKJTn6skSTpzXSc3A+oc675/2Z/4dUx6p7jMs
+qSNYVBL9ND0J7uV2ZtGV0k7g38TSvr6iaMZxWSyyo8L1oVNsakIr6VDMBKdKFcXpz+cV3WX4uSn
rMxm8pf5Tnj/PjxMhrsvy+m73fDpBKVFqNUo9QfyCdqpgrZUbIPKJ7u6gSpoLxEC7Oabu7tJgFSh
KAnUGk92+FTjEIdQGAxyQ7SpGV6FIZhRAsEPZ//lp8Py+j4vyQBenVFDlz7NOas4meptaaSUakFa
KpPCKERdDaMiLN3NXLkQPedCNBpl/BaMpwPBq5KoT+qT+Pbo1ygSHkM/V4MPo7/HV/+hHgLyzJP7
T73bszrdLexrqW/qMBwlb1xsWlwGFCuvS8rIBLcdbIKgPJpHVPPcYSsrxI7ig3ZW41+27Pty+1DO
/QQwN+7cqxCtPae9YU5SKZOqqJSPCwXaGb4/ybp7uI+T+oweNAO5II/Q/0fZmS23kSth+oWGEdxZ
vJUs2ZZ3t92LbxS9nMNNIsV9efr5/vwBsET32GciEFlZKBSAQi5IAFkA9ffnGKc2s1OV2M4dE1Gw
Dl/IDEiueXDTALOMtUZqz0N/CQlBvoeNXZyKWx+o8kXcehgIjEl8f7F+/t6tejfkCl+LTcmw5FnH
eY/iBJnKiPMIsIkdY8RQ457RfLqSStZgYBenlnIz3oxvfk+bKi12sW7McwLPNJrTJY/BsJDoWeeD
Ko/mVE3KKt9r3FVyHQxjOQJUddl179KjmHuZ7u7luOl3eL5jJ3PFle8Cidd5Bvrzo1x9Vu55Kj2N
6Qf4VHPQPDtNNS9WAFejAduJ3nd6bz2f6SFq+U2NLoiigTQDUAjN4nv3afRWJRCf8Dh+6V/9npBE
AvwrmG1xI+qlg6MLd5up08o4N7AvTsThWAgtsHWQXrO0TUM4mVvzsyGSB4cTQGDnw+HF4CRjHNwq
0VDcFVMpRmLvfK/zxbxZeMJCAFoH6NmLH8+uDJ+fcVgNev3YTbw3aPfbLHhc7rk05Seb4bh9PxMd
GEzDgzQ8rV6avyBufRq6jnDL1LCHkeAMKTWq1HYveRk8mQYxPSt1yASvCUGb0+ClzUHc7CB0DFIt
LBqgHdzWPAM3BAmKAKw9oAJNXW4daYgUgwBJoB2Laegi2OBud8FYRaKVJdJ5XhLEuoJGAP9x03Oq
7sXUZK/f7rCRUrPJUt6w04lfhmtTk/Pm0/A02nYf8tSkW57Gz5NEtLS5nThaF5wAchGwBog5r+Md
l38uZxp109AlpE5N54QVoTIlgbwONBLTBKC8b6jSsARFoMgyj3K5I1MXoNzD6jCEetWwxyFbJrIJ
S59p2ooyeXtN8BotZ6/3a3WIDohSwUW+b80jo7LsSguijg9BchA1y49P/EPiueyabUhekQuAgMnQ
e7jqLK9lv0w5OxPRNEM8g4zhLaGNKW5EL6Xtw6sMviAgmJTzY764OOcVd5Qh/0nhUdQa9Afs5t6V
80SNLVbj+XL8+PDYeK/pO0hgtqjNkpl+huYPUhkxIYEQJxE15rme/ZyUjR9fvXAS9IM8z6gY5gry
p2FHHpzb7OlNX01/FRpD46L/aGITzW3sFjduETz7pdRbWS0c8kekhC+kUP2cpY/7xW/HuWTxfxLE
C3eUaHG8nVkj4Gz3YYfNsp63eKe774/2q80yltVpS01g0rwU5ua3O7D7Z9p5McDeKjOnHGYYnkLx
8/T0NTuikoTAJBQUAAFeBM9fJW8hKIVfcJFTEAtTIQYytN/dVK+5EiDHqMEWCoyXphje/b8sStVD
9zM9FLIEpWbLze8QhxsbkbPhveYfwsaEGoUsBUn68RsPz0MWSFJXldxCHsOY5zea/O7KQo5JhmCA
/EQwnm8/ZzJ1OIOk2WKfU21Q+ZxMjc6i6m5bs/X7NUOQOHnEomFYCEaTFwkxBaCiKWDEspEl5JDU
5NlXKCiQ6ODRAIf6WJPVYRKJl+x9QYcFuTS+0sRRXbmRKPQbTc21BBoaHFgXF24dTI6k3Wj0YiyA
JG0UvRS4ZCUvs9lMGIyG+iGXBz9u/jb7f37fYbWH3WrYb6Kj2hhuzwkwuN+fmJVfj99KMyEBDp5t
BT/vJOtmxxQAMYwjUE2EtDdVnQpyYKABY4uvWBWR/Cx7b3JHaHrumWKHgukmEHIkxmQtkJzBgdN/
OMhpNDvkhWtoypBQlMqO8OBVZ7aRSWKCQ2CQWZdZXvYyoGkTl6uZU59Cy9aDVVJqEWZkaoqaWliH
lCoTQ+C2VNyVJZKY6HodoR5X50GHdxRRrjRQ+P4d6ZuzwWtVu+Y/xQNiSEFetOCoy2kcz5WPRsT+
ZyKaIo2O+WDtkcAdwW5ZaS7cM/XNbl4yaa76rylRRl1AEAo1HM1iHVQD3mhhJYrFf2C3efjkymoC
3c/XxxkHWNTs8v1j49fRQzgE+DMmV8eZFvj9XUIowk3FRy6a2OLtd7GoEDWnwP2KLKJC0Zb++tQg
1fibquTaZ7fM8ejtfB6nJejgrjIw8Ng/LFQ4wpJuGLOHTD7XpqRiuI6Aszc2XgqzKltdzk51hpJq
oyM1iNYXrXuN+PjnP0al5sCUynTjc11/YoJ5D3GcL9mpCYqxzY3frcNUgTLNpgYMBrJWi9tEi/yp
2WTzV7e6LzkG9KP6f1yXmDd17w9svOOEuf1/mn02nVHJzuYZTEozW4bqsaIHU24x6Z/+2LKBT/ut
FzBEhXsB9XaW+oD9u8Y1m3ARwev7hTbw5i+07Komioa+Nmd77JdoDIvrdJNwOfRjkgrJL3Pr4IbK
4ifqaHk/fhyKXrwmnjXUOUtSxq39dWf7y7o5eyZwlCU61v6Dq5OJapT2KgjfCE4wYmjOW2uWvkSD
BK14RrQb1KaaYF5IEhILLdNd9+XT5grh5MWUDsdJuX1HDxVeLKQMhxdo4Vj3WheQPooY912eagLH
GqfXkk3uE97pqYj1Y5vs8872qrf+9Wyzp47t8MWWN4p2sBtqutDdnTs6mRwekTFwTL/0jFGNuas0
wqaInGbj5uH73BoeRdLN8vfCnH1uWGvY7z+ZNzRvrWbLvAsuNoqWp6ti0dJyV6Qvja7CZOat7v7z
bD8fxQHbi0e2yo5upWTnvDDr8ob21fFlKGsYDnvb4hdMbuaAFchhfvtQ3RXeFWd+82PiTrPq99aY
rdl7d/S0348MqOhlV7PSuJx4oHRHtoHE2JyAlEy7/6dfkLs+mxfgNe8gxzEbQbQqQm9G0Q2o+6Bl
f24JFFqQUgcVHZWhoVBd3IIAkwp381kigcvrflszttIGDMPE+VmXiMahTj6vDm+5weLS49rnto4P
N6dtlcqjjHNAHO/7n5PPpMvMIyLTDcdx3MfBybPZC7b4vFv9Qukql1NwpMGieAuSpz1Hm86dxQ0I
12F6w4eVvPZ2X/bjcIlzf2g2c1mqtuW97vnGmRWcXMGzLOIqGA0c6yQu9Jk2xop0oSCUi3guRvT9
ynLfvWse7q/hMBUVPDfbdd9Qk+rPit+zBsv1datD59XvcZAfrWTKnZur1nRnhUfloerZp6KYefRq
0N1vOzm4qXy5vE4eKWRTgkoSFOnpIqie95DPvbbfIEMnTMnrb/CNPVYo1tfWdbTujNE9F14SZK0/
FDvvRN+rVX4/ct6kAQEG0n9tspOZ66VnMhV2kzkeOQcdjEcUGRjOP4wbQqnYejL4fP5mFZ21Dc8J
9YJGo0VSXy4YaM6AhcAX49jupLzB235c0nFbXhD+x4wNHWBMEnSnMR1n7RI145NKWHejMq6PYlUy
BxOxRtJ084NSc7f06GHyIYSlVMWvcKsX8evYSuuYjZ661x3WhTP9jbD1Y9rl4qLRdRvFA1Wb59NJ
/j4t6pBOG7vXFbIrX/IjbcSk469GvRcciUXk4j+Lr3Tsv85a86vZKhyUqKsGLuEz5XrD01ZNcAfI
eZBOlmYYIRFcTnVk/KDvp/KLz5PN7v1xV105KVWKmggWxE3Hy0bsh71oI6fZlCcrFL3scQ7Uu+NF
52NEkwX40ShH247ZgtRbwYz1zog3xTyz9vEr1BERcyGqD/pkOvnQHq2vlp1e82rPj5r1l5WkSMNW
HsDEqIzRdnw1aV63O9PXSXerOsFbq/nVcK3aqT3cKklvDpWiO8VVj+6VplXYDN4SGRyVF8Qze+ll
BVERxO1FpiDWimzY6DT5Td+lhJJRRH/GeOXwRZ8+mH0hJ1rgQUetgc4qPGj2C/3NMPyn0IuXco2M
llxdD24bN8ORbDFTDlHDAnzYXq1Wk09k70Chyr864gmb+Tkqf/i6HvLFsb+d+2Sa1Qgt23lCGw9U
G6TFnX+iPd6lWDDUoQRVLLKOL9bACA3OZz3hKyYaNdJQiczJg/zCqK3+7KHx/+JW1aay3eXhU3c1
/pbqkCd+SUAtoFF618OVVJkTb+JZ1pwdv6LtebP672io4nYP4z96D+e8yIVXnDUIvxrJQH52Hpqb
1V/FJ4HsJk9XvUbaqddaHFh63NgBEulhOKJuNpZi6P20XTctwT0wmbPqKjFqF9UrJspiNxb31ZjS
K1w1EieRSm15GH+o2MmmGk7TOie6lyTqxBmI54YnBnz7tb0Nlty/m3WOmGUx9FUuWV5I5Nv1YvCU
/pbxt9StB5kHyceGb6Eoqtttsns0Dir+04K+vNjfxgvE9jWOLQeyWHD4VvaL8QPyNOJpJnC/4xfA
16/3T/N3i+30S3PRe71ox7KtX7nIwS+Gu4OfOI/Zvvcai+Nx+vZ+tkibHebxsAulDuv7mH/kPUeV
4sn09I0deNbHrdyfuCU10IFkihl23iwWcz2hcZyEbJwQpNuNY3m83M1QY/TIokC8Kfei1XZ2Ox82
kzeaC9YQZbA+fGUJQGf6qFqPj+nEHo9jGIHw0OOQ8zmXGppExq4eKUA0o01dCG4W18u40o1k/+nv
v2i6Z2/mU4L67Zs9DjEs8vEHAUdPdU/8wxjLHGkwRcE8ZRwEsq8219yAlQWLTu/FaT64Zt2a7E/b
+N+Zinbo98PP219dIInkw8GFN8jHkMfY87X/BFhuabSv280rrbfvVtpFGDOKNTlS0jKGp+Fydz3g
ZzTF+Bdt7+P1TfVMWxxQAFnvGHJRmlP5W4AOnW2cZ8fIwtPHQIYUQEYZc3pG3tMHH8ZPWo1pdhev
th/cCIbLwWZ6PRo8XCd3Q7VWnr0GMQ4kE99SEvhq00iuLKrV4cvk/nbdeKHFIL9BEj7TLwEJg77X
DMncX/vdBzERvptPPnQO+0+um94Keq2rq35T9VeGs+M6LcHrjhlcdgAf0Fm4ko4TrilIE/bcmNPR
b6v5ANqSjJAolyvGC5TXR33M0iDP3+DEfCWEN/HId77bf3IW6XHkAk41B0umY1ZM153fTyVSxPx4
N3+pb/nWWWA0hGQjjOQtEVwlL0Xw869abjHgujn/iCiTSuI7Gn+YjXDjzUvqxFme/Ly5uNrff6iu
uCPzMqHggvhQvEPE8lTZrVynS4mZP/w9vjk83VJhngM1hg3m82DWTamv87eq5YMs0VzDl4/dr9wr
Kqi3e5ysVGLiIrh20rsZ7BYfUyK/3cQxz4nYovn6vvok+pY8hDTmL11dl0fUYMKx0NgHlKuKzhhk
qJ7TF+3T7J/RbHO67rQGd7t9/9dSRSoh5lltoFZnGjttkJHDL93B6e7ssCVJnk0aV5Z4w8xFvnOL
ZS0wYC6uTM7UWyZN4pC693S74WAEvthEKLyyYya2s+6/LRE412CgcFtqDlJuo8j27mN31kMO5NvK
F9AE7Q2LK29cOWflt6Kt8iZJREUspS17N/r0YFQB4uN+t5odr+8fj/zkdkvm5OyWny9DAJQy2hmk
UJUZf7OHIRrJCEopRJUjiNfXSygUa5crRk3wmUrLeZzG/dcnBrGK809a8N/y6/yr8vGsVizfxHGe
meWUW2M8T/z1tDnOrluNHvlAXyUkM3+UEk5nVyT+xTUAuoLzB37CyroVZNphGxYmMvQqlW4/fO0/
zF6ferP5i6f9u+E+Mo1X9592j8NX4pPMA8+Lo0QcpKCjso8ax2v9t+Obh8P+Rjy7e3fYdn45TJof
O/PGrzx2qcTvxojNdL346G1giL/IPG4hYlatr+bV20P3ijDob3+fr1hp80tAlbuApqtW983kOLrq
Tv/YtTDmlcDUX83vW+f0in9iGWO8fPfYXKu3dVYUtoaDJ09xnx0I1DOcmchcarhb8RGN3uzL4OHh
erXUT26JWR+GtGPiOdLuVq3TVfTopUbtN/ul2NMtp+rU2jCdD8V3RZOKlOa4BNlsD1u7TLB50dlz
bLavwUm623TvVqvlkyjkvIDa3bFzH9oGeabQ9tOr6WTFlgSz5ev1dncrHTG9732mNai6CbDj/Gm3
UakyWRmfzhcfiy8EiNd7/09jNqoW7VWn8SZGceurdVPregxTGGgAFbaYyt/ISP5vKHpreWt3Q2wl
LCYU/I/XL1txUHfd54ztPZvE9tn0gz0/vCtFzbFier9ez8cP003+ffvcltnXzIMZYAxSNLNp7yY3
MJElMDZiquO7CYIYYMr0LwOzGuKWiCFF8jgD99QlwxJ6RPk60w/Sm7J59fGm1dN6iztDINEF0jpu
LCLBDUEgHjgQPNlCwZLEFCKGTeE7OMGCDAJJjOuRe8gs4NmVkCTZLZAXaD4ifkKk3uUiP05R/SZu
acNBq+LM9faFL0bjtGxve0tGXGhZ2t/ugfA10zS6JeAJ6L3jw1EN0hBZIJM44Jvq1bSrk4WfNjfz
k/ZDTfMNTDqzsFpG6SJTLFHGXs9QQwwa/AruEBuCxkDQTMDInYGss0sbyGkQXSbIgt6zzuh6cVon
3ifTkjXIYt2989CSGyMQ3TgE9ggVhEfeg6lQHdJCdSAxdarvJ1ejj6b+7J9F9/rsrC0esDQbto53
m1CiInUESCgXDhO99FJSFvxhkK05exFzS9C+DKQ+q4n9zfSOCAf6TGdldlLusccPtjy/1wMhKPDH
XBN/gNYlG6Zhr/Buv9uqmv1BLw66qUn2ajCeb9nOcPYWnhSj5DMNPLcHf7ybjTXL5yk+w8Xn0YP2
302zUZJsswbiCznNF0WUoWHjcH+V/lm4HMh7CxKEFZoxGhbxsn0LwSypxXSlu6AZM2UesRrCGGlt
X2y+mgCFDG4+2osAbi3747ZrxelL3zVev8IFEX9EPM8u3GoGw/6aaafOLLw6aKsX4/5fXJA5IM4d
9DRuMW5pJXC4X80VwZNEZ5hX2BEKmhDYP11vKy1CWWbQmpaf89S45YemLq1tRELjaTxLEPcOtLIm
UUIq7WzDWl9dVUIAgmXFrW+JMQd7jA++73RvVpP9rWVjVt093io2VGoersf1nAi2R/UZitFRkanL
hz6OSLrUXjl5gytTD/j/S71Buxq0exy53mx1m+yVf7Enyar3NNxN77eHr+mgH1ieYH0ICYtiBIGW
kJAAMQhGTFG6ORDTVcz/jRlEPcGTF30IdU/tm1aepxV1Lqa5QuudNSfjEeZovaNDJhqkYyEMulnZ
6ZdHk8xiY61mCLHKranhGJPPMcYhBAh/A5imELI+qgk7MHozE4xnIliyx0B9hyK81FlhlkOtWnf3
E8K15OFeF7tBhw3xW5zP1OdgILbAutgUZDXpr9ajTb/3Rhs5QovsNwT1LHogJpfhCOfYuRJCSagH
hEDGoZhviQEX4S6Oa4p1aBE2DBSWqOYfQC1mCFdQlElQERs6cVtkbc+/AbVVyHT0DrIHGQTxeYE4
ecrPYlaIV6TJNIMKerT+AjTl0o8d2UaBHjambaWaajV6FQEz4SCQOzGrR3oaWs7a8mfUuvSTH3Q4
JW3ITn9VvzNk37ILMWusH6v1tmp3P6fDkYrtCEEglMWJhufW0gXuSX4Q5CoOQzedrCvT+jM3StnD
6YVlvp0WO0wmEAeLmkliCTORTCFpRq1FWKiIs1ZM+/sRm4nDlVbnqTsk31pDkkGec4FgF/oSwSLS
1Eo9V2320RQinmRIoXsyqGREgpXHvTYDgNAHKkFAqEcAz3L2Y5oNn+9kzGl27F7crejXOHeiA+0u
fjHpHDqd7XAzbL6xOUBBlih780IoGr7QDcSEAhpBA0I3tXusm52pYp82yHPopjWK1D2VFXyTQQsJ
ITkWn26lnf2KyoMAWAoE08OtDrSk0OSl1UGSKU9rq221j+qWiWIJhrug0HE0qYKtOvc7edNYGw46
GKzRn780BYA/bvBWeKY/V2lVs+Kkj15LgNOGn/uHrvbzcX/y1Gm+wQ1yzYgSpYQVD6SxQ73pDMdJ
7/bICNCxNLUSRTAJDE0FC4cJ4fb3khhE0ap9c3H6kyTc8TBWx7QuFQuLROP6Of2n8q/63GJkWNEZ
AY8zwyRF4RNFx7SYN/+LgKiL2mx/T91UHDFsOYJk0nistAz08/l4tPl0Yp+HIkoQat+JxQhT00Qc
9TfXFqJd9WK41Jys5sb30726LgIRBU7vu29MYhP3AiIpxABF5SxBRqT5Jn9DaJ6WXTE4PIgjhKr1
7KYzw3GuMxyvrgbz68bTFWlJCA9AIJCfcEJ4Al9ywrCNqzZWJf8yfLdT2mQ7HB0Ph+abdBAx9bKW
LLoSmkNqB1PbEEsEavEUmhIDDpR+NJmBdcQklVo8XGud311ZhtxCX0MhWrJV/0ZI+hIXelO1QFNT
t/9mwa/HL6vaRo4m3b+7zOfZ3rOFKHWIyBaNGGSk8VGK4Wr8P6vC1sVxkNKFFfMdfcyNbjf2q30u
mZ37wWLC1mTQo7ZxoEVyed2MHWbyOJqml25ks3Uu3ND8hgWBMoU+687xq2iCgO3YyqXmXCA/WFqc
tfYHeXGRyCQQsfA7wI3KhJElH85UQJ3ARtPXiVFt+eeHn/ajh7JcdR9uYWZkZvYQ+weAhZUeQH3U
iGUddB2NDYHmuOe5O+rMPTnMgayn+CESySGNlGYtdCZDiReiMWdotsCvUzjhJzLSbV92UL1+pzMY
tqtht8v/DPzQ8Jwog0njYbx/eKzePHPngwto+HQepImBlJgWVo6z5dPH2X3sfGKaiF7RbZlQlhxw
G/Fn7zpUn2UreQL4JTK10uQWC8SQpO73mtPBZ2dbhySiFEvv4qq7eTsZPl0/PrRjZ53gGTOJ0wl6
5V91gQFmY6j0J6WWPKNGvgvUci8jqWQhxG7k5A07ye9Svk3ivTwDQ95k4gY4v8i4nhuHtNlNeSjV
smDVYNRj22QSmZ/5dvIpteNB9FioMeJo7hAdp8C6ADHVgH5uctUhWfBIR+OC2TJsPr3JW9LwKD7b
qdx2wLQxTfL3SdNN/vr1EO8SPLRoxOTOluK1Qc2f++U/i+1fehbEFdVxuiF3EqkM3FVD+VIREHQu
iJmAR65283q9lEsHQTXGx8FXV9H0gYa4wKWvCU1NJqqt3lg9snPD40EuEa4aEFzaoj6AJHWFpB1X
nXfL0Qc1RK4K6fEWUxZkF3UIEF6KrhieP5uxnBZdd5DmMTawAHPggT9Z0w27+6shblV2PXJFm5gM
ei26HKVZT6BxR4w52kw/0BS0j2q07N25BYDOcfS47OpdB3JI5EjUgicVtGixf/z7cfl28uyXzNIS
NEZMlrtd0svMTCS/L6eTVzw8SVFOC8vDsyLCH65VqcditXkxGyCTMUmpxlNrt/Yv9DfI7MTPF0H4
0ghOp2KpLRkC9RIXnvAq/4XMVBXlkvtVFDm3a0b51E6v4XXEic7upKOCzN/69Vxd6veMTett6RYt
7SpVMWvTMefpCt61dzFVJxWQmG47XImy1BCT9YbZl4hSBrhvqRMIkEdyreMmfbm+t9reVINH8S5Z
AClotXk1rp349vxcG305q0BX2uzLjOIKduerKu+BfMMisMsjQ3+iyg4GU4MRK5c4NXDuO93MC9bw
UoPnCWka28aL/1i3LcN0MbTM365P7n+5PU26b7iSqwxg6ung/KIiwRZUjDz1TpYgs4UqBs/ymBwS
2cKJ9tS70zN9eEwkGBGLylOdXM6Teryvj3rG3EoI36hBU0LeehpfNVpqIyf3G+unj817nAxJSZta
wVA315OWmrXoQAZ9zd+W1jWStvkgjb+LFA7RREozCEW/mHdfLdJ5MhShNgyfPIlAFFR/vbnrvSEX
swVI/Rm35PrwcTC+0QQyeRGINARxdqQB0WfTaLoJ6IyiaqkD4pFeZv6mFEJUyYxnnlB1xvTXZnfz
H684ZUGcHSUbUYcqksfvCjQ1sW72Itvcyk6z5Zw5TzE6cbHNHyPqCNwQpTkos3392Nc6i4uhEcHF
KnKdC6ViVgnqUpu0G6IiYfsYUYNTqkJMhADJy5C3QEKVcPUdiGo1+5vqkMe3U/ctzJQyzMtw6+ng
deJf6kPKevXEKeSlCuSGKLm7DMMoJhg3Rg4umEhCEUFwDRw2aScYRheebAESn/d14c4RRgzlIea1
AexYBooeK3pKhf9a8oyATV8bxzaGSc4tkOCnIB6RkMdpi3KpOm8cRwRP2mtO2N2fSyvpmRgFB7KX
Dku4Lf0tXLIEd64kWU8Z1dPxdFtaoC3Bz3m/eVpeNTef0kZY/ho+Zd3mr9iYp8Xe5h57XMb5QXtj
EE8JvAvUMnTjiBNC1IeI069DtGWuQBj43Qb/Wcxia+pSLHnwSmOxTa5xPOAlYkvFcRNqPtCbRSwP
CLhcq1IaMNhtbj/DA7T2Vd3G41TDDOemORi51NWzcPaG5LO6/33I8nLKuETPVvuvVG8+eviSfHHu
W9eLsdbc0jAFX7sO26Y32HIs19lNIO8bhC7c+Iih7GgiPpTcaT8KdUM28hx259B/m6Jmi5eDMUo0
JVoOX3UOjV95keFOc4mMnKZfzG1AEtFGhRFL5VUhxlI8oHDHErU4zhOvetaPtz3G4pke50lDEFVY
3nBUn3rFrNViEuQjIXk6W0OdNnqlVRke7VZPMchzKpdMc4gDiSIENzg+mnXQvaMyPCAV2VEe31n9
PROHUQ+CZpvFepxw/YJbOBzIlwH5AKCcOXmJTGs7Qig1Wbikc3ndw/p2MmUf7C7b3+XZz8ja6YEF
ybX17F9diKmDqjEdf5ADLk8coSq3e++727Wq7oqCVCt+2DG/flt31pD2/majDTN4sUDedcHyjDVG
lHIMJQBCFtPO3WaHx3RK2e/c+cu4NyLXUzeFIHo6qlavYMnUiOtF25MY6PKAZJd89MwhhrCCmzxJ
BKnMteF7pEXRPNdJ9OoBB9On9lXrsNHOT34XGC6lWqUmKypef+TZUU2Ryidut+q/1RoenwJbDDCm
5ZaIG93b2YQOOZhjMX/8WyK2mzNRhhBRT7IlA5DqvvOmfN90c5rJ2ba56b2m7DLrgFttG4+janF/
vaw2/70fL9XomhxyDSlGUs6HaZaQliQaygIdEnkg8b7XuStPiKZoJ+ddvcSMIhffpKlhPp+ExAIJ
EAC4e7gbL04s4dVKcVn+GM1DqgF4mUX93fL9sz3IyV8luRiJzpk3Qj2Th7bL4lKaqrMYfVstBteN
TVNs5MZLNOAi38O0P7ki3cjzh78X8/A0Kjk9Nv6YvVh1aj+Dlpyya1vM3ExOL6rPaD7I6vlMJtM8
ifbzKc3u84O+MCZbbCHe5dwHptB6HFtzsUzeeai6renyOIkjHGR02T8lln+4JcgMWt1uZQJibcQw
lSt3MnjCpsTWICaMQK+uazdoGTDlSmrGPUCCB8K8wMu2csCz/R1WSzaJ8tUGCxaKAr/H3BnFOtFG
q38n00XrRbJf0tZ2z6ZCMWEgM9yGaQMk+BYWMgtye7oZNsQMsJKhecrMF+Ig6SoZ+NUCScZmWvEq
LFKyMZshVjyqCzLxkPcsztwQ4DjozsSpYCzWEgmSPZXMBZ4N/9m83SUjDJrNVnPQ6ejMtw5nR114
KE1H7cnjw31r8D72d8tbaUPI+uzPc7pyVwKEhZhAiAkCrAcMVFG7I4aR5YpB64GczVQI7FDsdRnM
zH0nxxTNoYaxLIM0IyZ3gmFfQxtuFZPXPjQLm/8k5920fohzRXFBqrMCVIOeph0INDK1wT1tzqP4
3eaPxextfSKdzpY0dU0ltSzprql7bh2SM1FtctZUNg+Y7jQ6t2d4T28cS4raF572NQ8MX2wWt7sh
fwx9ww3p59rh4thUJtjbPfZFYQ8v1r2qQbfS+nHdA+lxuJjgX/iUDxOjDuaIQncQz2hYuCXK+Scw
r0sSTxo/NXsY1lVHms+5YAZROoZOMdkO+biTgEdgcBkR9bg04R5rXdq1BhJBQODjZnm1HapD4B5Y
R2AAL1dCRE/Bg1jo3enINOP3leiAkoc4chr7gKLazyo8jH8El0CkyJiFGJwQQsz1fxLf1qWD4aA9
QJd38ZPv9bo69f05pdgIj72gdg9POktSxIkTyFiw5BZ2MblANi9WnDEdEUAjRWK5tdAirsY9hGfU
jlCVcSu4hdDQIlfHRRnSzN7vj+kYFKhkapp43FoyuRXC7zf8yeblSBEt3EOBCFUJhSqFNjVL2erZ
Lnx5BTmu86/z/yBIEMTSVSjDbSERiIWL5RAQQyJL/P+0mji83ChPq1fsFdlknYSzr/B4ek6y3aHL
wnLjMP20RllIjr5Nxy9aOsNAE9CJOIVKRoAxZY8MOQKCSZ6W17O5VgPcp8YiRJA1pjyLXKmXhQ5Q
Euhw0ceGHhVFQ/AsYiYSEALxSD/2iZhOFPrW2/SSIne+PGQSO/KwoDpZ5G6FTOJ4IlX9B5PJi0qb
f6Xg5cxtDGzNFeGJU9xxbtdtLXDCG4Ygq8n1w1omIYKKeKN4wWEVRBRISHu0WSPDBgrf4uxc3xy6
L3ofU4eM5KorDg3N0zoipsmaO3fLccVUg2g8Q/RI5PUTGActCISn4NHJq+zyEMritLjeLeWQn/3z
KVdKI3vXkRnvEaKAH3f4vdZ3HX6nYotSVujYs7Dd5LjC5+w3PSyXq8Zigl5jIEwtqZ01tvU5kHMG
6uwXDCW2fK4eQkfAYvuWXOBhxrQaVFfzuEfyNu817tmhPDbkpDh4/kKD8vVqbzeD/XdzI9MYNGu+
sxKVsz31sbAUkWl+6/euCPW660gPOibXyRYookJQxUMRKp9wCbWh6sROU1I2rjYPb3kD8yVNyWm/
CbdXaR0QPoxvdYy/25AykgtbEcGCIBCWSBDLlja6sCVDFJJhiPHSWe9eP8xm+vkfc0S7sfsdUEoo
BWJhxafFpDj1LUUVbUyBelPr1sPAkgW937Cwkt0KkFeVjKOPusrGS0wn9texg+r6j8fu599U3Rxy
TcIMSwrBEr+fsvgTOSCfi+Eu+ZsQxX1sMqdTE5yRc8nfFb8T57y0fepxcy0NcItZ79d50choMf0y
qnbq9IkwBCmaIjxZYpdO6xUnKo/Pv+w5yq+C44u+H708Hn97bLWVW5iBPHUo7/Ml4FY4Ror+qVao
M37ZLjXjefGT4g1Na/DZDrSuPjptbe7Ri84WX/UZZdBEpHJb6Y9wCi3jGx1lR1fq9gDyrLSN/XvU
2DU/e+OsQEt3OozXV43FG9JRFPo0vBTUbsRwT1UXr3FUMIo6ReGuH/HHj0G8Rzrueh9eDFgBRZ6T
kHvIE5rXKnTLXvq/GSVV0axGgNanwCz4+YBCbS6dtazTRfepc1NIjRYDElMPXX5jSq9P3/Z6D385
SQxRnQ5ZAVk0WTTPKx11FYZYEXRoqE7oQdsnjwrKrwcrprSBEPlxX/3JN/orDPMe2VFJattcxOou
qUNeVQ0j6wZ7I2gQXf8e15NI6bSnZf/9plrzV4NmxmlFCCANGiZPTDqdRx3nX7HU2vq5Mpx0XHt6
mVT1YxqAau5hz/9gka58wY97oVbz33ohfnDo9jnGDIOofznCOOz24+Gq1XyTjpB0F6RG8TrpAR0Y
CrX53/WvYHw9EMKgzYwrMty60yJzWDQ8RUyYHmBq23qvaD8j0oH8w1hUblGFli6LIaJjSQMmJx7U
xml11Rprpsth1tl9tVABCbM9Oy3EMNICA7RCCCMVFEkhzpO6kMvTTEDiNbAIY0DuVA1ksvniMX6D
jM6vCInZCJpAu8RS/H+y391O+9VPnd7+hUK9jk4zHjQH+HR/58/zsB/P2qfu4FNzc/oTwsAmJpIp
VO/9YMq67IRlAHncf9ooZS2Rpi7EcPsbQhK1s5ZSW8PbU9koyrQwhCJpwKDGZ4zHxZrcfYGVHTqW
Fgavrph7JwkoESAFgiiJ9loUQoAyQIhQNJvJViZvColEJcQqPN7yb2ft6fViU/6ZlQBarkwewx/L
jj2pnrkj9jrd4XDYr1r9YW/QuzyAc3o8dqb31bb5NsmO5+6gD3RwgBqy7rjZ9o933fbhdVu+9us+
hwuHe7chUSCmqk1W1KtjIK8RskLemgNpJG1Zml5APnnbD4F5yo+kfDNPCOBK8r75KGPNSUEsxkbg
B5DuJHxiuOGZVp2Jg3fMQZhdw83NbnG8SZtnkUxGWCx1elk/mWUxtAEvZo4Zy6YU/eUseebRh7PZ
TjGsYLDZkeUj/uAATWqgWFZSJ2Io1CH8RgK6aDFN2BLPRidsPfLy9PTLpt/6FEOlPOmot1eDf3gb
9jTscqAEmRTulOt0K9ZLHAUU8z5hNWQDR/dLnfpDDqNq+8kPCmeDwLW6dYftG+B63XvttH/A9CTw
K5RuZNJ4d3x6HGsRyvxvyC0SQRfvf+XSjw1EIQBA9zPgIDGHzdAoJq6Lqkq9Sz6FExlBUrDincBd
DgMC9hK4Gd1vPm4Pb+EbcrPE6LcEjk+YTLpvR/vj1VQOzNHx/1iUWr02g50LUeKYgHabCS86oXb/
wqt+NVwNt8vBchOHMcLahXnNvzHmrvG2uRboAIcWJJQeXKthAiOM2NRzNb0dtzTpKYblF1tYyS6A
0VfRe8HFVokRwR1JBOmkYs84mFRMLG4so2bbioqCrqSXKQgtTeTgSFM2lulrsbVle2LNfqSUWR+c
Aw5CvDkAhFtCsWTPjsFmAiCBfTnYnSNRP5z4BcQgOldTaDAGEbDESb9Kx0boxMaYDvuDqEBhihiZ
K43ez6Zhfu4soBA7Ry3/+jEn+GiI55zQbQ8q/q7odqrOYDC4mEibTh8HzWqPE7xmZRhEpDMfKc4a
T2dWQuzQdYfbOU67Wc8VPalnsdoBA5DUii5ptbAiRetvjuC5lGN2r8n2KHk5Cz8kCxBnBCTEOox1
KdBxwXpk6JxhNKK1KgNzmMdgPxXNRk+L6/Y+bd1p7Qg0z1n3eVkF/si30e361jtUoT29ea64LP5T
LKwEkqdq8pUoMxKQF8IUKnG17XxO34I9GWDyFBUHTEwaA7qcnbZ08uDJ3HrBqrwFw6KfQICFeVXV
WkWcgKclWczzEpEni6Kjd3cv9i0hzwDBivhSz9MRM2ZMQ5gVxjAk5idc+t35vwOOau8N4MTusDdk
/uZi8mbQGHZGj+15xRRrmmHyqWlmRjNVd4Fv0zdBK7ECYQtSmG2AcKlnRGw5IG8esIEkS8fCa/mN
NrBkAkvwx1Ibf7LKipqJkTWCaX4LYXHNgDFTxLUEV4pb6gIu3ZknaOb/PNy/xOXKS0bmYJjYQToy
LxSIiVGT2rjhTSWOlXLkvxd+0GTawC8WCLsbN9+TCamVVQyvgRYJ2A+EXFIIGUgnW8KgqM2sYOEi
GKzwWEGIh6W4LfwWilz5cULW083mjeSHWT7mKZAtbZfAA4wEQ3jbcwYjjqXkxrxOlwxy1slHTXxS
gI3UQkNiwMWm0auuDtdz9lapTYiDi62DoU1VnVBRf4fHus2JwJ2uwDwnZxZwl/4Tfv9+rlz8XnWG
7KDAKIRVjueTlZ3d5jCazJZenYSnzOfwVQnSdTVD1OxkXgrnPmgNcxmiDc13pMpTwPqczOHghNb+
quVBciza0EPJlpacxeIKVSATl59NAytkR7sGqX1DasiBItzTAd1Sst3JBGkBkicfl/KMATC53A9/
4XRZMiV3QpmZJIanfFHn9unxlit3yfuPG3N10fu2hw3N2KP9zWik7WQTe2MLa3dV3tPmEEzKj3BF
xiYmzvuu+j9nXoioMDuEwbkWMxBNWsG13GfTN3MxzA0Xw7LrP/LR3pYXYEym2SJGEnjZIqhcYiE3
xMXGT+yInM+VDZtYBZEHr1OEc8qnt+TeYrR9qUkyngOt7kGMW5qITKE+n8aX+J3IuaAlB2KMn1+P
fJA1YlIfgrxYCLt/bRv6eccD/CKDc/YxtYmUVwGYdbGQmQ1hGXMKt3AJjLPG98ws827ReilpWCZ/
WWwGlRASb4SXXJSRAkEIIbrP5fcnkvudg4l6Kv7ib3X6LFDyu9aFZT1HZqpB57H/Xj+EU1e+BUiA
lT24LEJjhgYWJCwabLA022O5RQLJhK9Ks2zSBQfct8MO41UJ0b92erSZhdIlxh8+RNSDC49indQK
w8J1/oMAOaIusKkFrYgbMSXSTOwOxfHm7DoeTK03spMCOENKx5DcstRkwjGdKhAsfdz/9jju/+YR
KEngZMOCmFfN5ObzeLHMN8P1BPchcpUyx8K0ZbID7jHbGpqZyMq1Bzaf4j8J35cvMwI8yyySyf15
dEImeXE+bDoqRXUvrDlX2nWkBji76RhnO+BRF5DYBzJX0ixOQhDkhRRCctfGTCa4Od4QFkGOxD+S
nmzAS++GajePwiVmU+KjlygZOpN6niFDZMSTHwtQ/M/9fDzyXH4uN1SYHTvdSWt+H+dmWXIMLT+s
0al6nhwtDA7vZpZNowHfatgJRxauBXfwam1e2F98XeylhAmHq93ps+gZW9Wi4qWnvWRvCwXaEZKF
snq3PN72NYlAXFGtIHhgw20EHqVtR8osmnir/D1q36f8hzdEIvy4RVvfbcYUKqlqtph35ufQ3qWv
RKczmT82Dk/t92ki3u1J45kT0AHg1gSKPF13B9irtClNbpgVRO23Aae30jDMibhzKEm4jYdYuKBA
lImQ2CjBXTYkMmUkamU+IK+yPfeCKzJYpA914G45zVqbPHU6gdMP69RgxtpBwjwvEN0zUYgg4RxL
1FoLQgTiTVyQGLxB1ZQRGJF1WLdRc3okFRRIwuQ6STJxRJ79PouwJwxCopEu2KEORcGfcsi/TQIg
dPhFDtrNYR+b88I149S5v29NB1U3zuSCB1AIZg9IaCaxZjC0JEJAnppFQHwLGY1zGyQ3U8TKrKWw
DGpI4UA8LFGfP6K7cfA/JcfqhoDZhlAu9q8XMZ9pl7dMd3ci8neDxr6h5GxZwTDG4RPhOs37XAY6
oX56Xgx+bIgV8ZfRFczDQRWfkzkWPUwAM0+g0Lew0gVf8CimAQKYIcw2BTeS7SgNSohB60phpCGK
7+AI6eYIxvO0PHfiJHtiBfRz4Nn2sd5mFpIctOr13bDWSVlgS2595lVyhWNTdxMGfvLcyFuDOV/D
n+iwwfcTlqyV9dqd1rDf7rE4o+c1zzyO+1vPZo3m/XuNSWAxjx+st8yhMJNvgeCkYeQAHh/jVjg3
QTgQIkhaIoWpze+YZ6QvmYDA3eQD4gyBxJilg3sDtTJLbp6wcWEuODbh4e8jBoYjg43NkdxabcGX
4NWUEz3cvYQljo0gh1+zLM8JNi7EjkwZpbnzYDw/cBHOjdQeZ+ehSeTJM/jSpZhTDYuWw++MvefY
pjav63ucDauyggcOe2GNlGF3UmDZAjdPksYNbkYUHrx4bv/CgnlS9ELPwZxmSygDArWBP+Gp5ncO
aZjq+KMNh00mwPElvDDVO7vJfjVmw6D3XXzYTXkgVWNW2nM4bLvB5huFEearF4ffYYi60iucAYIm
KzD5eBJVujOQgkMd46ar+aG9v+KPWeYiTUEPDuEQ2Y9Kh4fYuneftpNEHxGgnkxJT5UUn0HbHkC5
cEMrC7Cl1xCCOCDD/H/+WN3SwCYCCGQEEkynoJsp8RMaxEaQF+begJMguyy5dgb4Zl3QYDAZNDar
ar15P2PPFBrakghiYQTKvUpS9385O9Plto5kW7/QQQQAggTwl6Qky5o8yO6W/jDcvtcUR4iEOD79
/dZaVYlNSEfquBGFRNY85FDjrtp5L6MXvaqNJWxPvhvXcgCKnZZt/UeNJLi79Iqv7J/TjH5ogv/q
FQhuNxxA8Qls8uq+A8cIIhCCaHRP4yNJyB0kAGdhzAMM5CYSFfUPjuhgSp5qfPBkc4nQ2SHHG/EB
hwaof3Dr/t4BYC8ZC5ViDdHKBbqBm24h4X+1jTT7hlaec3R+OuO91eWMx1efamVe/55//jS9nXtk
CdEwaNMgyAlZBwdCQiCkA8HgC54BYUiqgUH7/jhDwm8ODCENZAqlIFAGCCDCi9gOMKSw8OODY63v
FBnBM1BIwOKGyJ7nc1Gqm1NJovRAf5YiBYn+5BiZP/7Dgctvx+O3RfVoUWA7ERkyi7rdSC5/4X3i
IYWDF1RYXSU/DBLy61nLdMmI7WA2EcUJHX78+jtk/moTkUsLJ9O57uNdzvd2txblWaM8+rJ3v7vn
qRrELXJnxxwqwwxRl0V0ZDi3FDaiww++gBc9ubji+4dXm0UHKIJrI3XH6yWZUJuVOnMdqYXHSjtX
+kFICWbbzAeJHtUMEgMbFBJcRw3dYbs3CGOTPhmNd58vrts2w2LMwoB5Gkge4WkhR378p/QRNeFM
iLekgDBsIJmCM+AU9MQTmJGnrG3DU6hVVniSriHxSJR42b5KGKKGhdN9wLNEIUySP7tcP3u+PPuV
sApog3/yQ40Jd8eSZYrxzsHx+ie4GMMe/O17/KXSNscAYPWSiQgEkDEuw5OuGolLnIKlDJGG6EaJ
hc8t18gCYYDJA8XttSbfR7ZNCuD5vuqh50lIjtwHbaZlJKpKUV6u9oRR1jREYDUW7uC6wJkmQZv7
wjC1R+6B5bxgkkkgnchUMxHJXbAUg5G0lFrIGp+K3T8+G704+fTiL/C0zKAvQMHjDCT4k08om3pg
mSDDf2v9ny73tKCKE9oeJDofaD3PPwKo5rDBP2EDpR2exiMwURJLN4un7ShiIZQLq64hxolyDhYy
8rCBNQ4jQKXDJKCf406ybeSWpwWRmfTsyIguRUIvURxddopYURIgRr29ztSUGzbwSDa4pJwJcAID
dQu5/vrCFcJpUU1uOIPkbDTI/97KaSluttcdyBReTet1GRoNK6OiNB3QLa2Su6WB0quE+Z/R7PTy
y2o+2XsrfaMbJBhMbL7u8zkHyWr1XZZbyTAhX8Fb8CO8BSIm1RH4aJotSOK4zM5fHJ+8TDGoGX27
aw6VQqhUNSLFSIL65JgkCF7AmPAEOBUo/oDisDUcvJnf4oQduP7wP9fHV19OFucPe2/ROSHxWAsq
PxgX7unYwfa4cNi3bI0sRheXD7sXD6P5q3UW/2lqagrUvY9Ts83i+JJOA2YaEIWa2EbJmNmmaoH4
xPAJ2VL0wxbYPjELjStY/PRxYPIFOi/PEcN0MBiGHg2qgET3p6PRsXfZudhjfeFbfPqoFJKfTw8u
x1JDmKb9B3o/9NfmkyeF0mCiCT0hEbI4lomkOSgM09jGOqydXIcmpZtQYtFvbVVd80JrLwLF3F0c
X7ZPTHiE5+Uxl3Dvnk6ZaSzaN8sJBnuh4SgOEIWwNd/QkVxUdhlxWV/o1OnOtDCwEFrb5Oo0w/4D
RvrqDkPeOOek0+6S85zM8vb2ttaTL0/Xx5/PR5NROzkAY0C86CLUzZCQISe0hKJDWqofh0w1XAgS
CEH8iJjIaNoEgVSQBHxIHrp4dS61pOzOo/W3lrghydJb0t7jmxeLv/GJcKt/Wf60atfEQwKf4Giz
PGS7ekzwNLSI0E2dWcIFgQfS4CDScF3VwfdYI9k/oMXimwNGXm5YMGLc5evbret3Tz/vXp2tR6P5
22jp8XvemuVOKNvIV4T5i5xRZthK89kbWwxyCImAWKFYFCIwBqqABLaRZK3IQBSNuDQKS1IEAyG8
Z5WEw9ZGiMw9CFg0LiTkDW0JALIFI7Q4ZvTFQGl58eK13jUmrIidQ0TDbxYiWgWtZ6GzpvUed1kR
k660gPmkkDAJAXEJi4Bg4JVCgqdH8NIjXQF8w0gL8meYEbj4z82e3oKChYAyHnp4J6ixVd+xjX94
Bwi/BIZ30h0RW8pTgfqQJHjBjeT/V5PTr2/L3F3wceiSWzP1AsXCmmGwZPh495lr1R/PT95pyTBC
D8TU0kK2OuCi8FKYAX4IotvLOifpQJkYK/tJxVKwAwau0tl6iB4VXTDSX+s54Y2NDoZGRdCQHxeQ
0E7EZ1kn9CsIgoGc7DClg28vOWxWCb45RezkvNu/WegCjaICOGSL9b9ZZpv6rMp2V87XDrPJHo+B
7H51RfrpaHQ33rk/vf9Vt8giuFBb0L15VDB4hn40PBt8Q7HGi3bHeECET6KGQsBhWK8FZUmWxV+t
FEXCIRe4Fmgll1Yk8+WL5w4xEP32PQVxCDaEWEPoEHYrXUVTCH8mRzjfaTxY6Xvy2QUpeA6o9Hxf
lpIs05eaSO632ytN2mofAlZK5wHUBkTxDhxUB0xymARdk54/EPWw3nndHumhxw53hY/Aw02BWP1O
Iu9ftftYcG+9OmojWiD6IT1IKYp84y8ucj/ii3AJ4seR6Gh0+Y541m8CgWAlvd31850Dxqdnhxw9
xQ4rRjkRwn7aKht4KsFuCAtOhj5L0sphJsctCilImPsHPdlY56++4ukl52V15f+SzuzpwtfjztXO
9PTo8eiVdEtYuSAITBY+hVdiFQMyROS51XAsAwycAnWH4f3Vs51X0Sviob8AYbuC7mv+DrM0xdJP
ImH1EQNPXdvaZLEACFSMfkGn0PRAXECAQ0OfgFX0pnXTQfRlRyiSFgfG0Ppq9Vh7w2Ol1TWbLL/j
2+f6hCI+G5Vv7P+HKvPJfDFdcKcHR5m3Nonmt2c3q6Pxzapf35BhXsYSQKl+reuHIkwkijos/3os
H5JcLA4vfssIsJ0vQ8Nf/MrrQtL0Jgxq4/5g5ZcWIFBotP4ggfVMDgcvQug/aw5oFA/nGQIoAjIK
RfpJynxzWCRKty5SaGZVD2nZIfSCHCD94+o+7CvJzHFymlxEyspgH3RDnpACxDT4bwd73zqyO+dz
/xk7dktdtLNFjOvlw+f58WRx9faOO6gQCAjQGv7J2C76OD7BixRQo2QEcqCSgVkVzi6yxUQ08f4t
inXx+qVaNx0xxBBFsoonifmAh5QoH6ZsPr3FhnOoFE/hTLr8yYnbv/XJhERmcAk0cSBVJkG+DOfx
49XR/oPvO+u7vCKTl7a0vEPLQzmIUjA0irXTa/tED5QqqhEmCg0E7o6iC/J9YZp+c20fOYKGs529
3d3tHdfHxXK6vj4fzd62bptcECAIBVw/cAhxoON8kUOol448Sg6YxV68QkxgyAiUSz6Pi95j7M+1
5qRehvgktxkauLuvtEBaKozYdt7sTA8/v9cA7fL3T+M2dEdYCXL5jqdS4ISIbhDxg2do0HzYyR5f
35kZ6p0HuCYDh4wU6OyTqHjJe3tdV+PQMjBC6riEtRS2s5n1AqdN13eHLDKK184P1qv9LDgWuxWX
RRdoXbKvzSqMT5bWBIEwGAb1MBvceDbx9WRY6E2BbIB+Y7EyCQPTIQQSGnO5OPys42dCrWj0BQwB
4hRXrOFr9dFwNBZYsq1hYl9dvpFztofpDMDxBylWDlvDwYrHXoy5GWv7uE9c1/t2BWVBbjBqveU9
mySQVK/+w8cxWbSLc3laySEzhBP8rJcTvi8q7Hh8YzTAOwm7u1woxcx2ezRwer6eTM72zpZ9Gyyq
zn1NRAapgZcDQTARB5BSbLi0PeMaBsBPMcWzHA280x4mDmIdb1CAGD+842akLS4sFiSdk7tfT05/
AVEE36OgfyxMUpGCrOnTP4XBdJIKPoNvgTgV2wUvroEdindAwjDFOZsuSszQFR+0ED/U8EFrQ1hg
Dm9dnXIeG0aQcnu8fd5YInQGQllgzq0oocWpTkTR5MDvE3b5TbouuWaIQwAzqLt1LOp0cjJbnex9
5gJxVp2hXl+oQPNo9IBGh7wwbpQixMQKRGFFSeFuqkrVxeXhz6v7prUWf93f7t9eHOg++C9nB/Mv
7eNsCJQuDQQyD410lU51cIwza4OGGkxEO4RG6IUoCOmF9WWbToZObZMkugKnrAQAURWQhEHfGXcA
j91H5atf06lRK9JbR/r7DTC0PUT5ftvvfGuxaIFMzdX5LPjoZ3uIfXR3fH01Plu/1Ydp6RL66O3p
4jitTONi0twQIAt4ooRnfojYYpcj/lroIRiOchFKwAjoQFZF0nY7ctGPpAhNAkQEBkHxt4/aGI2U
NyGSgWB/fiHjRggaU0K61pBEdM6gZdBNQHZWkB909R+BMq70MAWHEL/vcilu2KT7wyNJULLd7w3r
fRG54Zwgzr56JkQf5ySuD3OQZq3x/+X8VY6mZ9xp9cGsHKVDUsRB0ObgoiSmc3P4JLaBOo+HrdRZ
jcPaTLetV3PgYuWOaOw9Ta5VplCcA/S6KkM6L64SFmc6TArOeRmCUiPBrsUohvcj4X6c+93MVBYH
ek9kAROVhj9IcL4ibvcdEg6TCP2m2NhwLv2HKOH45NtRpEg3XzXhivrrizV9xvzP6E6PPmO1sGkk
H53ng1LNios0X5ZvrRHdy+GmLq4PEXXc2x+e4khR2nGTdNTEpaRJRLCdKkCMW6rOvQ4HJtlSs5JI
gm7mG6XMS6X3L7BI/MsfPIo5nJIkF3xA0gqkDAJkObsvRqFXbUtDEFShe904H0ZoICJKQLzcAvyn
qBlNDHyIGdv31dTE05itlQAejNvjVgIuLOAMk66TGKwynl6d8GDWfHzd55zWJGRFwdIbgEjp+KYo
d/3SO3+VakGXoF2AGct6lGnQxsYZZMLSyAh4EKSoiUwuBbCqGSqZBIisI4m3/7rfVdeBSR8CRERI
DOEQ73o/Hzwdh1ecxfwnvEhrISEM/wgOLJ4x40AEQD3d6cvL2OF+uCOdChyVxUkPAbGJ8vSddgeH
EUGfsOMwpJZ4QnrF67t4pjgsEPMDok6+cTJwoS/j2adYcuZ0b+uW2NHR6Xo8vv4yfTXs+E1ZiCdx
6v1NEAhYPUSImR4iHTxzEzoFfZgcEkInzxmw9blDiLk65y4e6+kQbn3M0wgDBarrG2Kfne6P7w6i
qqXq2IRG70EhnPw9ZR+4QauQNNQLATNjRctBKCAaQXc+tnPp0AHKiTZ9tR/87ujwYe0Bt/f455Nb
rSFj5l+4Tt2PAluF4BL5K4JFnJEHvL5PJR9K/0ry2NXjHsg9xmjbV/nezq53jhdfHudvSZ2Va6SN
zJCrMpE/SIRL6FPEgT64A0vwIBHipf69PxRY8hQEMRKZ3NVGlDqVLFbZe/Usr3/74x6H5rc4RYIK
gmAiRIXECgVAMEH6t9nfkRKPnUtPRpNCgWp7KPT9ts8FEV81PrcoT3hpeLnkrtSnam+0fBw9jK5W
e311IE1fBNg8fEWTW3CKAEMaFBms8Wh/iLLZbk27A4dN3wjAcSk28jxn1OldxevEfzo69MWlxdG0
zcaYg+HLnGCBzT/9scuFoe6UaLJhO2LNkWRyIa90PK4XvIUDsH/hHQfcqnLBY6WOIBmXtiPjYjuv
K8JPQtgX6N8j+DMlxjetAQYDvAy62M5gzgc3ZuzWvkzAcnF9ePQ7Mh9+I9UYcoiRmoGTrWyCkIi/
zcYGSv+AZxB1C141a7DrFrKBuTFMOMgKyOBs9DPa5Tj7VuFiIGpni6m1yBylXxAEQ6ML9gEOCPSI
S9Rd2z7bnC/rq3IUIRW+P9i5fp5OKlKGc1Re1F8UH8VC8YGrKL/PHl9jSxGA4pd+nUfvi6LS8Azi
dW3QPu4Yf4RHfihouZB8W9C4k3xnOWH3bDZebE2DLlfz+dXq6PzK0yB4K0OLsKEZMB/D4oNgAeGu
SJh3w8J6YTp8ggBvZ5cvKDx8vB7f/6Hm7oIxZHzy0n1orRNMzjWoSXbAZKetjeRduYXLNQ+a+LGe
85eP3DVknZsRTi/Qk6EODDq5fvHeXaO/9oERcQs7imP7ZGg15x1MHOCLeEYI0LaPRzx7pu+kpw+P
ur5oyKPgsIEG+jen7VZHRj8wCskEhovWH8xHEaDwESxTyPr1eKUZUtzC3VubZrDKZgAEc8Nn0UNX
p8+PJx7+pIutIdCw341y6uPp8FykoY/1+8zAdoiD7/e1PG9Lfr2wteCM7w7LH1ynPNvZ0vKX0/P7
nfXRKWv4OcYH8TFwWR8LRfWF7YJDX5DwHTDMUEhYIrcEMS4S9fp2K0tSPuP0REH19Y+15sDoH5bZ
X97dtqtzm7qDcCLZ+tnZS2+o7O7us2ILbeIBtfEGlolGAm5GrcY2B/JpSkhaEEqCxxReJDEd8MQB
sfSchYOabSKi1Uw8vk+Ynd3tRyf5pHPBrdeL8Q47XXs7e1uzjtvR/f3Jan5/1T9dqc4PUtDYlKat
mrQPnEyvkA5xdVdVy+qhWEGQxV9+CMpCGoptrtUJySKQIu6H6rvotegw5OOeBbxM5BN64JKDMaKl
FxvwkkQzjZc1d7smiNYgoFzkF3IqNYTa036SUm/0y/HIJ3q7EmgfyhCfshM2+RIxqiEFKA2atkrT
0Wi9A49iw4GWKPUGrrGhIdX2ys/VycHJ434fuuDXxvjF2LRF69D7wDFVFdR1Quq80xB9Q0qN0A+I
qRW8tIEjOHVBUQGphRJwSCCi0R8Ol0DsTQ733qHk+t4iDadGdBcNLmu+JiIZPNrHDVjwCcSV+IkX
4QmOe2nAwnGp6QSdKSE3QpXth/YNIXKDSJX0gAQP9CkjSVRXeJGnwHSxXhruvS1nSDj1wPmiMHuO
lDAJIH+KDCwZDx4FTQGZmKrP9xc2wEh51kSqeHGnNClbYBVu/DEBuVhG18tYTeRgXQVX2L4+ExwY
BG4LDgzeThCEK6kCXIlJIBzpj9uVKa26+KyZPVd8Aow/Mm799IcbJ4l+X9/wxvDXHcFyMp7uTlmP
5eGMyVZHcD27+LQ4m86ufqVoyt3igj6hgP4oDjnBFmmJWCEOEaEhguQgRRjtdMC2KBdkpM+Gm7is
Du6uti8xVViPXUFg/lhh/vvJs9s2NCiBQID6Z+Cdq8Xo7UQz/FDMW0iYBJ6JgUNAYF/cITA4HALM
WeqsbUBsmeH32wxdGbtznRDEjyEEdAoXB3YG9n+mFN+n1XT61QWmu0s6jMlsuTce8zjx9rz4+vyE
b7ZOdyav21l56AFtQh5gDliFVPfTw9GNH8y1qgvB6vucqP5AZsW6W9akin6DHuqw++AMq2hjK6QA
EUGyyzvQnZpds0IOLU36Bq0nQ1cCKJENY+jR1CQ+hAnM10DJYvPVEM+26aHT9EqEUqQaRXAJMNyB
PVoXKGYpfUiJUbSz8ad30rHWtGIRL46NGfBjKRXZJ/WwyPqMx56ezufDUAVhouDwEUgUoxWlXm8z
EoYrtgOJSYyG/zN59JNxe88/62Ag6Wjlpi2mNbXki3V5mu5udOlvyTKh6lDsGB2bA9nFp0GAKJDT
29krH9hOyL7tQ1wMIj+YGw11nrh98N3E8em7o7dop8QBIebt2cPPtzO6TxwjCuzwIQbkiy+O3xeG
yfjrESyDJI59z3cYws55+WlrnWJxezO5n5wt/MwP3I8wkBGMDtIHsbpNhFrjWAbxCO7enW0itFiZ
SMSTz7sY+8BxnSmlqyIDhXx5xew6XCW56OwF3s5rMUIRe3l20i9ZS++bcSvkBgkfRD8BtTbEnCKU
lzqKeXJZQCNs71hpY1wKbihBC+Dxg/ZffL2SSvtzH9KYS/u0orp15Pt6fnM1WfFlv2+WkBrykn0I
kY4CWAhtTitjHXYaOJYeAcHK/EHU8T2i0RS4S14HH1tLiXSVFDwUKegVFGwZGmqU6T1wDX2ylOp1
jpAAyhQtIsjSC11Eg6Qgm9GwWSBF0MjYA9yM56J2znkF7+a5drRIy9oErugomRjln4yBMckVnHsj
/WpPlSFqQmMtiIglctkYo6/k1leiCGMEEz7AQHqJJycu1Kx0e32RG0p0IcEtZFKQPjYGQVIiGO7V
1V3WYpu4sb7/sBJBPZBdck+mP+C3b2zZc9iMXo/DxsyPvrrJZOfy6vx6NL9e9JV7cilmo/yrKc+x
603eCHg4LaNHMaf1A45lEgzoDxMo+JrBz/Tyl6tPunmfYCiTChxkfMeV3/6QjXYh5uqYoY7PeQBh
kuNHLrCYcNfcrb9kwzEmoYFpyGrmIRI5mI3+5RN1xBt6hgy4JBTiYV8/iYMTnBnmbIqqd4ooLaSg
TcC8zocVVgS2yYH+xLNmz+FiyVNuHXIpg/PjT+8e706efxn9ottLESvmIPAyZnHKA8Rnvve53LRk
uOYlS7+1QEokXenB5FjP7me/rZe3fzAn1i0ZcQz/L39+vNQBZ5gvDiAa5XObMtLAeE2c2JQiXriN
OOO6mYzgQIjTFztzvRuKgUn76go2KI0DlAb/Ab/u6ju2p8t7ywXXOy7G8929MYeHtk5J3t5f7N0u
7ubX/V4T9CNUG3ItVIYvwx2ZHlgku1w2pvuYWAVxNvXFo8ViIKTj0w384w8Ms7iba2+1eIyHcxRq
dKf6sQ/9kgT/O9Qn9oF8+N2DLHgkzESc8FAhxVLRs21qD1PAVOnzIB8mNA95wfttTFxaz/47DmEg
EOgcGKTdoyseWBx8+isJVHriud59Vt+JksRxc3wtags4qteQep+JS5hidLc/eplxy0BxQi00ww84
Y+uIObfd7k25kgRVxgh+b0Hv+XTk8rg4ud+9P12s36GeIBWMARucvtxd/xzNg9uA9qE3BI7qYcQC
jiYpg+YRzv5C3yyWHnAnCXHVT3msDKEyigkSsQeXYUGFPyhGy7eTGOkqaegytHW1+/zh4Ms/NHJo
FCR4JDXjYCCti5QCI52BfdMY0UT8jkeHF+82hEBG+4lAPIlJoxyfPD96ZuogJz+miF9+2MhqKDLb
mzKzYiY8527WpxS5Xh7vnd2Mbr+8UycAMUKHwE6KiFtgZLYgCBSQJp76PJIImMfLcZOAcQHG4DPD
KGuLmajTKeUtIZHIi2ZASCSqeMOGUBvqWQgb6UxAiIVVsrdazzQYhY4ZdoI0sm7GHaFiyCWC84jR
LeoZB89XsG9WepgY211adPw+h1ykb0PIdggwdG6nQfDEQLeQFFrzBVUcoae8+qyDMLhAzkAytSJW
VMcu8ifg+KMeiPwx9Xf+F/JzGM2PUMy2vycbcVjtbjk+Z2+Omz2hMIQvGQSZ7y9HOqdW2rbrWWtq
whOGKD76kXhAAgPhDCCUtX4GOmps+GH6IiN7m/4QbZHzbMMgUeQOqyT3PGXpe9lwUPhJyLm+IglP
iR+8nNL4REe5YjaKWl13n5ykyL2kMLLzE0PryFzKGugS99IQADP/9OycwYA0EOun+ZTO8Z7UiXJm
f0CI51Tub1L8dEuUnQGzFo5g+DhxXbYa4ANJgZZz89S1G4THFrjz0+TqZ2w4x+1x9+Xuq3yZ5ZUH
k+MLZ4xXOTZIRaCgqtNf+8zEsH1kJu8SZW9kkIAmiPyRAd4KwQkQYRbzEvaULOJNaG9e+wYE8oOb
wjeBeKcQIDFmFdLEljxAkh9tDE7wsIgD4sA/0I0+ZNUESt0gEGklFREJS/MWiTmwyqkWEAIE4k9m
FUU5uY3MJIlZSRApyT856Zwm0KZ35mxRbjq7iENM38xMscgYQ6qpH5lUA+GIl4mje3RTxIKRCgkP
ycIqcMOWiWSQioufSsIX5t/O0thSjjZgovokhxOQ5AbjJ2zJKP6qqL/6A5K+vgXsheXfmXaQImPD
NNaS2HjdDCcyU0NavHEn4eQqofqo8Li0+jlWCucwKlB6HsfazhjZS/rkpVy6hJgYqanrSDLhYWWf
nRH4veidNIB4AykLXoQjO6ZSfT2FDPAMVSQeBEhtgORSmZPZ0D2+aoyMXDjv6VKnxu32DdJ2QQ1I
KaYigZBqKT+sa22kSCGaikFMpYSTQ6ZKUZGb0HSdeAIJqC812NjpFyygO+lH8UpvCoxJh1qjWX9L
hBsvcj/q087eyfKPaYOlfIThfpeINY7FIQHaQaEsUrfRrCdEBE1oLRQSPEM0EgZJZhQKa/DS9Tgm
JLCMNs6dXKA+PgYjZpIgHAld3x+e/5aCJxiDAqwYrHEnBsanb8t5/YEx+foDtcErdSpc160mYFKM
h3ZsccVkNK+LELA4aAaX7etogmdwEUjrNBeNUmIYPoCMvFDK5M9DfhxIrqpG7cg9dezFoWq9IvEg
Ag6Z2JquiqWRU7zxSwiQz/uXe1o5HtTSLUCAWt4hViJ6LoQzNqL0los3JVyLH8XONjUc7KtcYlBP
4eVTG6vEg0Px2xy0ltPJ4fINzy+SjTjat/RGeqJApLfIRhIUVa2ZoUVjteKjSN2yNjQwFNa2JVPL
B+SD6avortzd87E/bB4shoUZaUzKMt5bbIRpS6Tk7dkj7vU5dHcrT5Bq+yDATkgoK/ngDxoAIQps
At5EqX8Oke0dGE1s0wa5tScYNmtMdXC296JYCvZai0QZhANVmOwsdKWQJoGiIKE5xSsEnCIVbIv+
4njygNlVnMEe69P1DhUj/O1hc/csZzskBbkhBP2L3esXv2dgHchom0FscBCs7XRQxir0wzGehlVI
n1tvz1Uzm6OZ1x8kmZLD4aEXhM6GMki0yYb2V7E+Kljfa0sYIFPAy9n+pZIhkHbeaJ4yRKWNNflQ
NqZMoBL0nLIQpehphiYTPoierJWwvl1PmmEKrBjfu4Jz3OIPEewTIcWtfx1w9f5krTRCS0clnktL
IfFAZxNzSN42Zwr7pTBKmzNEFBpXSZ4HR4gWCFI9FDmJ8+PPkwtN8sJVIGEsrCQEjklBKUqZ1ofM
Xj3svkzrAGmRgjRQtVHNyUzsJ5Ni5mgsRMAKWY6o9dDq+TO+Of+FOQG9NjbqmAxBVuP96VwVBW8Z
mm3BnVVbtBnSNCyQKEkqcZXmto5PKOBmr7YiEivMkERUV5chcFMYbgvjKeuVvtXAKFgWuN08WCMb
TUJ84UXW7hCTSgTE5x4aYyO80+eXV9rZb0XYfAeSOA6NHw2v7HwiQgXuJRSewnSEAvhAUuJTBJB2
nAAvmh1YMhsEx8EJWtm8mM3wDdOneQSl46vGVQvD/ZKziHP7niTNCiTb4O5ZUxqKSu6qi1dvgD9Y
Qps93XzKgg23Ps0nS44sTHfGWws2XIb/6ez202duDeeiOYpM/akPSGo9463Un+Xc51XgGo56XhEE
mDFqjf090Bzc+eER6/SGa6BqOJwxpvvKoIhm7yH7/+nD6+WxltPcQUd86Q5wQFKx0kEgqdVb4k5X
mJm4euwPkeqC7j8z2BygkfKC0UClsRAfNEHXTXhiooI2B+EaAZsEQSIcQk72ksyOoSWwL5jTttha
rwAWjrTcVljUA3T/Prm3tn5EbQ7D8UIY7xly68DUV8oNvsS5vJyc3Y5Wi4t32sjKoym7n98c6gE7
ODfqCP2j+4RDaOi++Ovy9oXWziH0ZkbP/AJ7uw8mkw24ADULOQuJ+sUF2nAOIQOgWEXWPt4C6ecU
ef0SgkUl0/IhXpQxOK0PDgweSpRiBpHybxK20WgQ4/fxdesBaepGnI6oxb3nFqr8sNGRpCcbGGn1
ncViORuzyT5dbt+vdnu9s3Px5W5124+IQlpesCS7DAgCaeAaH8wffrm8/vfFP00Gc5yUr/w/ekNs
zQu1A5Ukt0hohBQYI8Gc84g7ZLtnxOlZfyRVTu2WaFAMzu1wcuyZrW7Wa/SY6uIZb0pr6q7FMdNZ
kCXJFc8VDe+cNbE300Z/kuOt3fbxtfpZumM+w7l97+N9tutmd6QT57vzg8XVS2SZA+wQWu+X4wHh
5Wee0C4YIotn5hA6XUKQ4wk3mUrsz0592kSRPRIBITh8c6wtNB1LBl+d3ImVwlCye95FVzD/coA1
ot+6UfePuCDdDWrUAyMxKokbuB2w3T7cOaA1PdwIy+lFp2gGYIzE3ntsvWfCwRoAbxhkYIPYuKGY
gT/QB0+PfjR9MJ2i9yecXZ7Ptq6QvDwbz1d348fVe5058B4K2YjC6gEGi7Jb/AWTwGIF0RgwTFuY
6MsTWWhoKwr9Hqfs8kP98Eg4ATwaPnxQz235dhHPVEI/YBESxNM7iAZlowIY8oGkz6WnpbWglehi
gxWkIEQB1waJxwpIfcz3G3iHD62+IfwIPScDx1y3w6vZT3dEdi7YkD09vYWV0U1IOLSlNSPq6FyQ
DBukf3XzDm1feiACjaNXxCvc/cXz+dTrpN4uoeHxiuBGLYP3BTGvECGxXd5JsqPEQ+5RKtwwAp0S
tS2MIeg7x68n7YwhNozE3WtOfY2s/8ujJrq5pLnf45humhw99eYQbv8GAyRHrNWzYKHOHlJRfRzC
gA4DwCFNAkzohMqhBGB8+5CMGBUfPIZ4NBLQy6S4pb1wwPQWiRsw421GK47APdbcZp10eiL8u/wE
9j9FACVMiuZ4AGy0Ul5KsFsvakImzZRWI20pBfg0J0LMsFuz1vAywTz5vHzDWDicbF2S6IF9rDGw
Ra0AySN7pWHGaq2BxFNYquhaglJqjO7zfouT0KYjhJqhGTuAU5/ECqRFFJxxgRc2sUZJgLS9DXU8
sGE2OsyNBB1//PenG20fqenSiG47ZwqGT3cHxaHCWHulQNGXCDUNgJjjKMRnFIBUP40QqW/fbrjN
pCUyUfGogMB7Z29ESIJuZJjKpsoqbx/9RxFmAgcLPakZ6Sx39jFW8iRH/hoB4j7+mCkufQXaS+OX
gd5q35wSgoLFA0igsAJFTYGBJEWimCDAZANC9VXf4VW9NF0MxacBqQcmFAOGVsCohdIr0CiOoSR6
QyQcLB2jDBbZPMBDFt3TJtP7gLYgJqXf1vZDwf7B9+KvlDfFB7bbbsKlQJqekgam1NSDRhcXdFWY
0lFSLZlDbJKBIQgR5iAVhR5ArMVLkfdqkNBTxMxlqN42dNEThKjcWPLwJ/9kGAPuepjYBqoFJFiz
sKPi9jNRXeRCChIkphVK0gaSYKUsgejzyzgmRoWJY2BIZd3m3uAjFbH2S1slDoHyjQZxwKml03ez
SSUzULWPTlbAp++WxxwfUEv5a2LVpug0/rj6tM+p2vAjjClmzFzbkOYmLMbtEQmsyJFPHKtxmta8
uTu8+JPMcafEyvnpdJsGOOP81lRHtCk9vhSNYJjEwiXWpojTYjilAfCWR8IqMUdNIKD8CJKwQDcg
/3FIEzfYd2thdlxgfWDj/XSelgNGOzgWzEBo83UfeembV8Xz9qSLl8KlRlUyfNIBgtC0+HLLeBaU
VOJBb+hi43TzbHrdujFCkxAeIPZWPWk+HIG4AGUylfdcT2XEIztRmchTwSgAKkv6GJKLSTFxKSRi
JP5NzviRnNmTqhKrAiuX1tJxI0LxLAETf1DeVliGnlt3j02Wzx/3SV3NqUZJLiDBySV4L1NyITkX
i3/V0CNawomcaqM+Woi307hn4ZpsaAas6s3kF35oubNa+3+WTF5SlhSz580/0RSz74OrHo+HXx6f
40hSGYh4nDagSfKHAElH4Vp7gmI+rw9PmWSx05nUAyuPRshQNa5tyxkfatKKutk5pRHp1ERqQ6KQ
N1YU9893d7r/G4MrTukQ4oLil8q/Pzje1aSwMbyn/+BMAQKJlY0YeoU49jHjJoYGkdhauB7D/83H
K72OqHBeEcJHJ7F6qP5fqSZmoBN3iEQvO12pHyjDgSGtL9LRBLX1bZ4Tc6YCNlJzlEykCWkSWsJh
02YOYXtCMrsGITAIRtfhNxLABjioP+VvPbnjxiHUFVbRUo8BEQlKQxB/bYcnOZgLznbfy6M7jB95
vUJTflwCJfDBEIryQABKEoNYaRALG3KHAS9DbsFJwP0GtoSqFHHR0kIXGtwTKQWl/Li46mI4AjuZ
FL0X2NJpr0g+MWJ6lti2fHQxNa6k40RI+mT14qo1wc4bWsfuBsOSwMvy4vueuEKqrgRo7+CqIyqa
5DXGM+ECIb5i6SPdsL5pjGtsMD8IzMm9VXntTswCR0k8vFchvG+4C2m4bpMiJlYzWHyImdOm8bFn
oZK5VhjcytnRKR1+lFjl0KEIbBXIJU54uUV0zw65HPLyXUqR6FswYVECZzoy5BZQk7jMCWqet0fL
zoowhVTsi5+Qn4oAQrQk0YvkguJUWVvlKq4DC2mzU2QFm4SC5vZRoqThPJIuQUAqZjSaBj2Kgkqk
YKIxf3SBQJ+88FVlWMan89+UgBT8jC+vzuYvxRlYYR6SgkHCLMQFV1zxq/lHLDPlSdzz/elETvir
7mPEkx8PPZnj4qGs5ZD0KlUqQ64UX6zaImJzfH3VHQ3BX3pv0iLg7AsySGAKQkPe/J1iqjEkIvIB
J07K1xKXwkjYlB//+ACXJ/vz2WunRQWUPGHUBgRazzgpBjl7g9Oo4GpMM0WnKM7hezV6HxYRCkfO
2oPgiGmIz9190CH81g3gnus41HNU6HQOvZPQv7wQFaXUpawcUeYV0+EMctK/eSRqynGs64y1VW/r
3xUuQYEqekosMW+oejnI2PLyVXAUyTUkULvSTcLc6y3XXjAQjKS9MnEVseHeKtYyYpqrajooaShC
i7V6eLH6v2Q5O3179kdTHImkQhNO2y8GjqTCNaUE90sAVLaQSO3RKkcwka7VSEFW/Y7/BFGlmpIj
oHVA2AwI47VPEkuoHYYI/CtLm8JT3CKvaYBbDgvovMbFzcHDpF3FqdVgf/INZIcI6MY62tnH9EZR
e6gJSaXXQWgNSvqXHkocVzp8paOrkbGlfYiflnEChMCH/PoQJuGBe5cHF7PJvnL0KmcVobWd0jEV
egzet2wtT4pPjAQAh34RgG8XoAxqJ5OcFBrSDz6rTOYL1VPZCCxmLJfev5n89DjV6p/ydcdQ7Y0L
OHFBYoK3CrhUVFgtyKn3cY7JgLVF/L5cT/Dh0j14Vu7bgvy1Fvb70jvJPR49+4ym4rpVKKhbO/2p
vzVGFRHFbwaBuT6/5kG8lK8zaAjkKrZlx944Kr9Dib0dqbdMcw7xfU6gffHqdlMzNDkiWjVKNYQK
5mHshpXo6fodBdSFbDCDMH5pMfFbKgrfUZVTVNK/yzsobNDUH/+wYuecyiQlaiVNlV0E3M/e6GFO
FzfU4zgexPMHTN5+2T396fRPWh9HSOP9lP5//ucp3ZU3U1RW78DosxLFt2uoy+6Jd1iTAm5exCc4
Blucs/XSj444EGct+Mcj2y8JAexnRECrhuvdS127RzGAhaRIJNKeHo999u/ZvwlS6SUTFxG3mLj5
vImzgyWzKPfIsn1W24arcixtEGOzCYwdby3hEhYLe0EcxWkvRCRt8iEIsGUC1nYsWAXMol+Lmy0L
bS+Nbt9cvOOzDv6Vg3eURh9GvleyFvwKYTGFUJjtK4UJgUnuqdXm7Ezz8zYVODmxtJxFRVVDdXHs
xGM5enlx+Pgn/9RqmKKP7GixknrlwF98h2HwwnRpJwHv4bg90kYE1r3fb3i5JQFxwIon2bfzjXiY
QjAVdHUiACgtTtQDjFz6p93BZIZXDzJgIwUd+oMnBmHBYZYWInb8eiL8x+1u8Z/uhndMPHVkiH3G
WAqSJlFyinXxH7HjMSuBPrVHmOQAoiq0Pxh0x9vh2FMoEPQEe5wgxOgXLGHDtJgkSeL4qgbxqcK5
Xh0kS2yOm/+I/UYXsAObY3jSzB8BOKw/aJ8VnHhYkUAQlIisPqwX5U2CKEF/F4FPgmNtOVhmkycw
RSFYXIKAV61xwSQYjsFBMJ2qsMlGsFxz6yW9d4/7F4RRSpFHC/jTrbcqi5UHRZNWwUe5+0wJCK7W
Wkuepkp2LU0srheFIQkggYFkn+LR/uZqbCkgETAupovbi81/pKhpmEg3MPKGH2kifusPiBOBs7GJ
HOAfiJiWlYAEADovgkfuSAJnnxpONOXi7QMig0e8gVgFg2T7A23ivdGs23rRllVaYhOKdDFucPIC
DaQ44ECSBq4/XEx+mW5f/EBQCkk6wERLWYmANdWk9mqGwSGOdmOIXROrnVveNEdUVVNZhHGbu4zJ
DEjpvnoJbqPjqBiptUbQS5Y0gLVhadZCaBTCNYXfIvUN50bDlu4m0bSvt2eoq2pipawA3GFM6ZSO
6ZAEs8enkwZhLapUpjXZ48H9vZqSeuVQe9oel1YIcijVvnr9DwmrCreil4+Ri3X95agcrmFd/ouc
7fRDZRoPsgBJFtAJ34ujFycfgqZiYUWCULfAViO3rrsKAkL/zc2dCVnBhNAUdwf/pEWAFDzND2z7
KqRNwMohkYAYFppdE4oC0o4CP5HCNCqFAMkxz2hnj1xzsOQ14o8mQMSR9WjWiHviBu9qNuwMLKRn
RwHThu2ipxQ75SxIA1BJkqzoFGo63cekJqZNGl8qg5CtaE/HQLg7X/4xRA1MAZI2eIoUqMahQhXC
/EbmOEDoGElNIlfM1h8rJvf8XRwQMKUL3B4cFYG7VFNbKh/nlJGkTAKXn9yw4wHEYEUTrl68xSUG
F/VxWPoINH0RDngBnRZRqUdgakg5QagGiKqOgGApeaFMl+d/i+u6SgzXUVBSsYx48EAcssGQWGBc
knYfX9AW3UG8Dh4rUPbUvpoGpLcOmaZ1cGsF8GHQWLsIdN0szhme7U4dw/sRRsQz2RR0RSWhlBFc
1t75XN4c5iFl5exmsC5UmdBUKY6LQOxoqSivrj9T8uPx4cXmZDxBiVJxQVL4QLaynCCAyGy162gO
MbwH36LaRcHtGO3c9RmlJFICKncr7rScdEhvw2RPGnHJrqN2MYlDAzb1hKeMKx6KpSVLxRIQYgO/
VXnFe6nP4Ad7n+QbQyHZ5FQrkkPyS5mAdu16joAOY5A26i3fK1dlBFEinV994D/Jh+ohMDgZhhuq
ApA8vhEBYCpcXIov3J2akwLhSTnySBi8rJb4D/cnAQT49eLTM80ydjji8EbI/OF9+EvQr3aTUHJV
S0GD8UcK50ZNw+CZWgALSWthDUmSHwWjBFEL0dyUMDIfPTasDvjp0ewVeaTU2Kkk8PHj5M8d1kf7
xKx1Gpv20YcUaTnq0CrTG4xQCN1mcJFwQIwKL3pTWGzK3/UMceTot8IV0CoxkRJ46Jg2cHfTX95K
lalHjUUzqAX6ZgH+GcayFMEwWOPfvprCdSUaB7dVDZy9PJmFpb7sRVwGxlr8Iv3j+0/vyGzY4+Cf
Rrf6BZ18Oni8bvMeKklwHNfT/fFzbKDUqE1SQp1hF5NGJ1DraLbbvlovjVCy6sbFLczfmCOCx3AH
ewzNWGQEpyTECTvLev/mYffdWCyhdGKsF4vIyVYBLLYgbCh7WgrVIx3pn/MtjTpoqkT0+LV0PBRL
UUNecJJKsuA5IWReiZymoC0sUs69AQQuVwqz6UUoCHUkp9Q0eCRtM8VIbs21p3Tz+XD2r1SM5iKI
oL/vc/GwbXlijWNg1BOOOXSlU1JsF1pd4UIYlFnCgLSXMbovsXRZALsGis8HnDRb2MXtGRsVVmsa
Ui9qSvMAU9nAPoJOY6qebfaQ1us2clEIHb1NFcM7Xe1S2Jirf41XOleBTfWJI3biY7BCLkF/mDH0
pU9JgDhS46dZt+btx7WSUhU6DMEARC5ufWDLyhniLkOR+PPEjpbRGyo+424F0yo8SCCJpUBJbPH2
5KhVL5X8/sHX5dNLe3KyWO9DjHnecLa7nG6dLJ4/Tiaj6+ujz/3MO5nAEkDtMS3uZMFgyY4yONtH
2jryVi4Iq9HgmCDtyvsJ117jkPVPYBBWSdmq1Koua52GWk21QWFdn7w/X3nqvzjimbc+Wu6DRtQU
LRhlNezXwMNwxYLIexvUdorSrpFsKK42HvRT4YG4iMaaLIYAui8crsB8v815z+HpWWNukdtbcJBb
73HMuSlprse6Bp93PM5PR4/TT8uj12pOOlSakRav00NYfbSsDvzhQPOzjN6PD7MnU0ZnUNgY0N5A
+66pghV5GpF8Io4dPi04++wI7nQvWL3lI/KIVwHeh8KOr/qfviitfsa9E9RJH4VLVpNq+kUP10kG
IaBXOhHeInx99h48ROxTrhDNKqSpDRSzyNWGbSRBnD7RIDQOGLyBWB3TgF4imiadNuoHWlZKwYHQ
tnGAh2EetslNRJ9Mnp/raRCIQUggeA4l/oADtu5y3IMDFtw+y1sU88l8ube7fVfW9cl0Pbq5vXp8
nVPR6CKoXwYC1llVcEgdGJpDwBK3zQY0VGpb6HACUgYRcywgEGqJkNrX+htSQbZArSFKpryeZroZ
4En7eggDPQlQ45ZQs0ZrINDiy+Tl6GdaX/qtmnyISDmaGmpqq1QQubTeS7anqj1DfmiwXh3eHP3g
ncPZ3tciCAF25uMJTx4veBpn67j/6Pbo5OT8fOfxdXsSlIwihf+PsTNtTiPJ1vAvIoKlgOKrZMlr
T7s9dk/bXxTuntsgkAAJiQJ+/X3e82YmBfbYHZFx6uSelWfJPRORDOHjCz0sSkAj4WPVB4QcwIIg
TKKUdwVimS0+D26f0wYJiU3Wh83t/kJEslqM3R0StTCWMGlRJb1primVcuDmPedle2zCNQospn93
//K5e9w8tL6/Hlx7Qx+xKUCBMItw7sHVtoe6Qyd7zP0HuvfiWXs7zX/dp3zBKP9PLnj80vS15duF
ARIQ5RG1Z32FJ4bAjgJcdYc6+SR7vIju4hLXW4n3sdMWq5PtzrczhhjY/awxRxtXm1QNcuQBBieg
028uU4GrwyVTHI86s0Vi0I+zc5QKPOUfvwDuGLkW7Y+bi0wum86N9gaq8KFq5RQtHi7GCW1TXNiM
lLdqUdN4EtCymhpFM4DJHqc2IDa2RHs0bV4BRFjxwqhrH0ey7GKR1RQ44lgM0lnGUgitpDlPdmQd
eXPxfDjezuBRGAoS/Yk4I7fdzs2F7TGZTjRyXoxfdQ+jS0+nGVr4iYbYy2jhwg219QNWLnzFn0Jk
te3y4IMDEM82JHNcgFnFP3d6/7ofrK9yG+LEurfcsxjHzEguvGJkNXvgDuELNUahpPDDlOzJx1Zn
WHJW4+FbTfI6h0tPAflNAn+3pIvbuFGBVFxTGgChymwhErU6Gs0u7quFltZw0J2Nm+etBlXb2Z3S
3ezmV6SNg/WnAmnO2Lbp/fKXZn3yMt/T3avxM4tRBKTQxMsN5bTzJwMWHDSsKL4OQ4lEzxwUX1pE
guLu8qJ3CQk+56VZsEF99Zh8o8NkTV0giA0xQJjVoUuEts5jO3R3tKKk5E6WwuUuMXhbt+NuxY6j
kR+3rFyO+k3fCsU+GVb9uhoP+jx1etq3ehzcLSbVzeLw7uQQBdKINgAi6t/sMEZOLcqWWcPYzmVN
4WjfDYWXZV269eGye8nXSgSfeEeHH0UbUWOpPLizV99VCaTGqBPV7+nwgWg2RAbxKIzWlRL5PDCI
+wtkZxUHUnZfW2mSvjLKtChZKOWYpINuOXPn5mcSKS1WT/WRv2ou9upDMdVf/yMuQDLECqRqgEbA
3S5SEyDaaTb8z3Z93IxMS4jSyztFpP+ijwnitk/dlLRxxJ7WkqSberokjAcNqBG0JlYFzQ0oeNGg
1qMoTly6m5tLPsmCmvQTnF45RYkgKdIgT3NdwGpLaLiiRBxT6ibfi2Q9QlhpkNDgLohGN7nf7CIA
iQjUsmuOjguJW3kZWqOhE3AHWlsAmXOkp0ZGehNP5WgpvFJaF7TbudOchi0gRALahCpxeBL1P7aD
OKyVsha+sdsJuKk4z/zJoa1pQsV8Z/1AfN2eEzSPmccDmtkMLR3gP9YEvbgSoXXHpfvYk7oeVVU1
7tbnTx4fJoPn58PT/eGdnqWwrAAtN+ZeZBGDS5FtEO/jDJUAgylI7BSNXaTwWb4gTXTWljl/DcWB
wcyG3sWW+ACGmF5O04VC5gSYB34AiiABzQ+yvpjeqF/eJpUJZjqaKMZNCzfq35+OQ71ID4QeTzoh
D4Sod+n00DboAiQfY5L8mB7ndxqIHJMRUwyT3oBnfqpRdaqYB81z77kZ3x3epWknKxMqH3P+8Ffn
ajHSPlWTBgTd4q4UuBVL2pOIK3Xf7k2LFK3etPtPiyUbZ6NXhfjpjUlVPOLPJ+6H8hiW6qdiqfNC
h7aQ4H5W+QRGVGhXBT2hqNlzD12te6PmqXNqmMkiQSan6yuqGtx61sh0t79g8tfqvnPz9JMRD6+s
nTeM4+6o168HwzG3NFdcyXta/8u7zWK6PNyW+o+zVNbuVHNpQqhppMSQ7nQ1VnuGcW+Y6scgFBYN
Q48lTAlwEwMv1DhzE+WtDVygzanEJLlp7dazuBhCBiMovEQwqtzEKSQyxSwoudOIzQ54YnhEb6cr
l627zpBWP0l9OZQewVqOFq+0xE6I1Mcpi1BHyTouHcht+4uf0nHbHtvDoLRt7deIcfwnPaF+fTa1
xz3cEFx3vA5H/X5v3NeJ9/Ys02Tc3a8m9T6GuNAUWtN1sMAVmYOUpq+RNCJj1TpGTfYisBlApOcR
dnrcbGqP49zb5u2T+gcO7oBAAhKjQBCMegMxAk3Hl7AUVmnzASTHCr3biK0QvY3E7s1Vf/gOYgeO
Fi2yr425sbPWkYCkJzW74JROfqpA/OG7M0OPWLt/w6Xe6x98z3/4JwzTgUDi+Vfy4aLjLACJYQht
xMUjsMtWYCzpPL7dDV67uOZ442nfLk78Jw2/fiV2NWEFAcKxIBgQN96GYug8H18QjUtgUPjYrOwu
KC5amTbnmkv3/U+bnq6FgkWj40ASJRWLhQZB5K9qzMMmi5cLFWJEFNwc3royCRN5YVeOWUsq39xW
2d0i04bWkPmNSi3SeqY961vKi4tj/P04X6T1XTq8MZduWUPz0qUtVaAkYm2PyMWQhFewyZFSYf0n
ctrrnl07Yznl2d/hYFhxPfr5FPxjd7TnPaop/ZSYtUCwJJ3G80wFLgioISxopHP7IWaFJheH0Qek
CyNG9APNYlQdfAn2i+ldo/Pmmg2w0UYCLU1iyuitGlpU8DL75TeA3VcNyCDfVDeZ29A8AswcEzwA
nRe3sdSWhs2pkYzL8KLyn0cv6z9d9xqbwHSxe6DdRHpA8uNuSa/3XTWpydhhRddkeH7X0uBQ3c03
0xurSSoWIlPV1L8r/JvRIqoOHxMBaFy1HZ1FT7YVRxDc4244SEOoetjRii6OnNW6u364jPYQK46i
SoYgpgpIIlJGTBXcE3nyVVuiQuzHd1/S6gLH9lChaAnrCsPDl2H/5eErKuPYjzF9JCB5VG8XSWgI
mMUzESxLCjICwTAxXv0xpQbV6UuRTJrToPW7g0nFMhWPRp4/Zb4ddpveaNHbvdsMJnG5Rcyad8c3
l5DNp90ZdPc/Ps0+HCa/uhfTPcQaJ3TAJAuhC/mMizCDj1AhHxtHiHDzIat0pizp+O/NrLuPCZkk
MzHABNH1uaGrDSEETVSmc+4FiYrhRm7KEMZ70PQrrSc/Mv0wXbx2G0z3/r7LEbVYG8ma23ruSImg
DRQ6615Yf2nNtvvMHFZeaaKCnBMIeYOTvQtxrJWvg9uLdaWbszHTu9erD5QXVLpl80Q/IYZEgijz
/tVw/lnVFQdepx/oKZjrHZ1KJTKH3Ogk6rgaD+c5uttOL1p0epfr2YV4H/NmOnvDN9UvixexVgh/
u5apWbjc/K1ajn2+ZnGuqa3u9HSy59aslUIVBWBGTM+N2dktVmkxJQSxmcYu8L2FUWIYivJMJI+n
SSgMfqlzUZprCgHxyxQtuBNAfPU/0aU5LsNQGJwktgGxghtSWuMguPBnQP8CkHIWaF+shPFf+KeA
aYQIP8EoxAHCQAWRfGc2snBjVUvYGieCa20URgKLWUCnYEZM2w3JPFoAt/iPSCzeWBggkSL5OfRJ
xmx1/rT8PxehZIj1jJ9/rFdoZ78dGdWjUcUMwpAbtrj97bSj/Dif7O6bfX8XEwUSg7iBRLLxzFHR
vA6EHEqFfAFgpuvhGz4WFBA4PLwsVPZpVm8bXZtfAumaN+w2dTdrJuLiJKHKywbSCTHkUrLRpKtD
mW9JSOISw94kKLnZEI/mdsI43WCzmE5pmX0KZ4GYs4BtBPy00Y/JJhp9WBk/MzQExoCvLw6xiTd3
9iAyHhDWErDhGIxFlNyLFBDvajN4B0OCATFE0r4ZdUdhkKLj6JeNLtnomJoabzfMY2eaGgLniVZs
6qKN51c/YZF4EONkLmncrbVmT6Mz4R62WM9tj6XuR/1ZMx/Q9LBcT58TMttA27aBXlihHc2JIS7o
vWRYXkPjQV1gNAHSf9HqQ0cj1jI6oAmGUyJeENU4EBonAsWIN4E2CU1pXNqGGrYV4oBgNaHAvUSQ
1m+hINLpzRNp/2NeGLBwAglgEQV3AwMS+iADSIHTjynB4zTfE1bm9rkMbzTiOcSz56IH/WZ9u541
u3ffebqEqre4FUjtW9ogBrh7ZxBD9yyIDF9wv9lf3KzepmtsnESZj3JCjowXSbQNKWA11AMKJByd
BdLnrDlHzz22NL1NaiBpEhDH+X+Hj+p0kAYBa852pyaRUSQULtHAEXkaTXOImCI4SAzi25rypKMD
WPB9LjF8zDEFkhlZolcIrqY4Z2UE6GRAdg9Xg7d8MU60IFhzBubKGH9nrbFmq/lHWNDjBPNiPbjs
PqoxiyfOzIrIvjnQrOimmWN2MJdbCCNmNxQAVnCzbgQ2I1vjHFs2ggW/Pk4inVcokPE+tpUoge0v
z8xK/cnrOixqMCg5OWOH3lHsPCbV8lpsEaekZOvyurBoLLvg+LS8OmzS7slW6aKIWjf05KwSI31K
6x9qyRT/gRuSQ84qLhbbC4JuwxsD8mOZYtvD92RqMmQrUr/m8bbx2cuih/1qO19MaADRbBKAWOyx
foP183VFRagsI7BQXDSHM4EsWbjZtCbR8cetme1eECZmUvjCwMhAp7l98zQeaaWdUDnOdLjSJVEE
wVEziIvb8WuNmzRr4t0V5l3fHwFLWhxAEuM2v2y374e31+6uWXAcRfn6wgvd/O8z2RGNmEo+9++M
uAiUhaAhMMDjjA/5EYXLGxBXl8CQpIZ/bnlMrixMUWhClrxLXiDenUNQl/IsHReDYOXfJPMxbKdP
jC8dyCTt0TkOIcQhy6E7knmVu934ultsCCfDk8DDM28Jxn5boFkyNQUhEm3BIECw73eERw14XnJ0
NxORQO4RG0SliJBbfHKxBsAqAVa7H31DZ0+WtkoOYhnJookc4GJ5cT8Uq17LIivv5HXBSyqOdgLX
cScaTjb6o9AOJeG470+eZa7Xks9PgaiyKDTmOJLIOklqJc9/OA7BiHa44lkUShYNtmuF+rDGcA2Z
IsQhgiG/AK561i+2uu3l33BPhQ+kjVNDMRTHLaNhZyrlp3pk8r1+9Hg8riaD0ZBNbeevij2O6sV+
cL+laeYOPZQEHQBgNKzQCGG24igIVjQHVsTKTSw4ukBSFkYSQ0vJUFNCG3Os8LzwmL+SUMTNN2fj
Q4Simf0lGfCgkJqljXJ1n0GshSfPODNomTZyZw4oVW6WMf/BlyCGjFRc1XlwhA/qFPhjnd2rtVxz
3iOdDOpJXVXsJK3Pn7FfPq93t9OHdZMHLWTI7L4qMGYO25UsfBebrMCoWep9w6arUs0Fob7BqWhC
oP6hiSmGIzGLsZXtTk4Oa54gB+1f3o94BlsJhdZMXRpHViHzTAMuKxaq95pboEVwWiXFHH3Vfb5M
b1OZ7tKZRVd7lqC5YmnVahDSS5fm3Y1CWFQzAxRIrwRVWGYLLH5AG6TOLiHAUBwbYidYV2+gbsiv
RzSwDKkaEs8c5NgWZMIivBZhutgE3nwmb77ApvOGFUhOoedZitgM9PV2llSlo5EuCDCtMMbVBamb
svu4W7ycXeiYQJ4w9bTpP3o4kN0z32M6ZLvb7TNj2u2edb7nVf+mqp7uG21bhTUs4Ga46CXkSTiz
jWkOLNagaqF05hpkPDYe5rmw6AgQqigHooGbqXCHQXHB2tyyrn/Vbt/FHazQl5Y3ENQDekJNpdvM
vKqI/khcE3MwDFelOVgaKmoDOq22o3ckScLSQ0Sh9yzF4/Wi3DLjLceA5G5jZlS+scrP2losY/oi
D/AJZ9b5kIl5EQRWKCY3IJkbYYHcvuCk5ifaJviLrFOL7+TwziuhoBhSNlIguXw3/Ta3ui0Wq8UJ
jQC5Y+xGRnqvDAX1DrEdgAzJb7UNE28dJIEDmCiiyErTTbxf8o7YanfddEUTXxLBsaRCWrhrE9Uv
q95LKZLexygXwmFtXKDS8paTnBwxk4EVtNPbqWmy4Kea+fy1W01Ts9NhpCFqv8t78GfvxI/vdtV9
f3THyTrabH6cvOL3LQW2tYXCbF6kAtY2Huqzc7GezDVUVUMYWpUOJ5pQlw/mpYP94uWtLYUHEyee
LiKkSQW40cYDt9xORl8RRmkpKLOiNRkQ5oEH27DFj2g38w7kdd/LEN0k8uYOYWomuS0WKlH5QGrE
eIsyP2ktv91vP+6yaMDTwxNeUme/9xlN5g+T3eamMy00oXWD+G7gwKlwUwEaWdmYBINrdlC3qGEK
BGFimjtur6PScS8aANxksG6xu/ECPRRXxNA8uDOnDfQ2FK/f4GWxBRqh3aL+wYEmREixUcQAyhi6
uVJ3mop1l9HEgDY68LrS4TSRZPdRJEBKYucPuEeZVM1Pe4e90XdGmZP+qK4HY7bcD3rnPZbHwXI6
v+/X27wfgVyoemrcsBDANDCEGDaxw5S/MacAc7fW3GNIq4SP2yYPYnPnc7Nn0T8aotP1vCJ7JjIQ
8hl3vlhT8wQhMe1OiLS8JSw0flH3IBhUsejNsUw1J0HMop2xQqxCWHAoSY8AUro/IArrSjZzjJDY
Bm6XM6aBXfZ/3KLnYwsZiToz84zzIHXnAcSYYwryLetoHpCaxKNIs61AjLjnFLHV8gx0JwTkH2nY
+tsVc1bRGWPUA57Iqb4ZaCzn3UV92D88x2wsjEIuQMimB3LAMLknUgiMGxQtZAY3petDrPcSTmcs
+IR0l+kM9zXQub/u57w38jVd+gonuB9QpD2v6FneIRRIoZ7phtXGYRxVIU8n8RwYiNGjLO3xTmE5
EtrW13HfndM0U2iSH7oWDjD526xgquNiJrCX+QMXEKA1fvQP7J9YZV/pYgTCoOkdDA6x1sca14Uc
qtV72AN3oIzmj7cceJkv4vas5Kpz5RopJePWutUU4I5Iw0Ah5shyCYgbuinODVlZ4TBnd19hNphh
We8uftKCxPsfJ+Otelz1eqitesyDTLzCQte4tQLQmT9Nx4+cr8mtOtnATBQSaObLLIfDL4uZtlvh
XgIwpSzmWw/fwmPFwIaoF0O38NI28UwlnAflby/69Ua8lJikYd/K4qNu6lVqoR3NsL40eBdBo28q
7mk1S+Yncx4cY6sR7ZSKpsgQR+sud1TVMm3mHDL4S7pM/BAPPprFYAxzyBGuajVmHh8Z4odug23M
Zg4KwxA5OhB8MW0tRGvVPF1tXmuzyPzNttGcCRxAkAJBgr2Wd8OrarZ50V/qBAtO6l7uftlyy6Ra
u2jk3MIB0UswzWBy8zsB5WdFFggMhFGg3D0syE946dsdP+KlCS+51V36JGxnOOWlx+Fzt1tt+vu8
FRb+NheZYayqzFTGTWvjMEh7Td4KKu1RMMGBcM6K7cazqfuFJruVB7jJfgatQIBwwcn8IfT636MJ
k9EUNG46hj4AQBOhqecf7QlkEZlCQ1DF4CaGRDxqH8ezFd+f9ka+nauCBIMemyN7nABkJKuRbluc
d6Ntszkc7mIkG4PZdpeQmtaMCdVuY1ogbiYEkDo2HtJnW95v5dFi7gbmhkHPb1Hlrv4TIjCNm7uB
CeHeM2odg526NV4Q17NU9TQuBLI2Btqo8bYQuKY9O3Dk9tC61LHq+zgtCIquAtJ92s7++jHLD2MT
27n6HHWrCs2J/pz0zo88H5563XrTp/OHkPZerAeXIFQ5eVIU7U2xhUq1ysR6XOGj/kO7sidG7t4c
E2rUDTUyoYh5nRWZ0EXHEgrTTPQkiTiyQkCrXxB+N6mA0hTNX3Dgvv4XPqVGCkKRqRrKe9zCrlKH
Zs9FLBmSPKbNM+BJV7cmySy/7TkMmEmKuKW7Lb5AArvUJpWJ6CpsNZRlFYewePrnwUEM+X9wIFYX
EBwknj7IszLap0P7wiXb1XT8jpAlMMgp+1N63I4jIkqaV7f5ao3V6Wuar7n7WPImEh6QhVtNJhx5
aK3RLg68lvc0fEuQSMBBiUmZHE6FC4GMQ5+gcT7ePIANhD1G6eQlKzSUKVXp2eRQ7OpBMDE0hEAa
P+pfzV4MyxA+t3i4e54GqL76+Eb3QrZbNqibu3iRmnrtbkrTk9GMremq2K9mC007EwJ2F9UHpNxC
X0TfLoi71YCO91gVAIvBL2kDtINUA7249fY62tcjWPJ4qPWt1O/uY7r05NhZS8q4iAUto6Z9dMbH
eVr3uIOIi60kVhAaGXPpyVJdsEP99am+GHfjRhsuO5/xSHawtElTurlYSQQrMA17vI87hlVUngjh
Y1yt/V+pckJrgrsKVCuMmO/oreeyYs8TXxm1/uQu02bOFjmnkCqZD3TA7f7xxc2/8+uX5QCuA8MP
rhzTyFXRztAuJERIJ+eIDk9IDLghgVkqTzeQYXHleqaFg0xQAxfp90w1KzHcpbNyT9oICsImtANo
0hU0x1jQXXEZC5lQBZouoARMF5BU6krlvZ929IlTcCIodAmXFsCYAqJc+JNabvE93edF9ZilLuWk
AOAuHtATfSD/aLmk/81yST0ejfpsru6xw7c3Gp7t8ToMHwZP9Xo5j+77Zvl2oxPpVIChtRA4amYT
h4+sb6xggDYoEBDDepg3P5pxDemlo4Yy94qT4zlV9ImYOSsHuLdzNbu95mHNpCdoUhZsm2S6mV2j
oYXaqsHTQviaeaCSlAB2YQHNPdAFF6CNcfOPOgWFXiA2Zp0EOztNF2EgghFgaWiCg3IjMx7/vl2q
BRebRZ/N0CMyoPnsx52IHtN1J+sPdd2d8PbxeFQxr1rzQOv5NF7nfn8zf6wmlTYqQDwKYPqZkFBx
tY2HDRIlo3mIOxAUbPmims1/LcQEWY1ipwHNlyyMutgV5AYEFQaiDt1z9+6P5+fdpXBteBWHBA/I
3xOy0fnAMRp3/ImsIPRAVrOHuVJU864bDWgAscU2WinJDa8264mIr/g/XI7619KZd0+v5v0q7Rsk
Nf9LTFtRqzgUtzYCTvr2jaKA0rASGUPFFONSACmISwaEUfl9hmkjtu7mDGEDkzFN4Dt3Q8LkgA7u
/I2Xgrh+8AIxxEureXzicY7N7a800thS15lw3RuU9eL+IyKz6qgfNHu96Wz0RgYShllwZj1RJ6bm
wNVa5+4JaRXDDA3/5pKVALamfpjKEcRKjRX5k4UhAhsT626OgIiqhRjoKT4VL8ZLwJiuw4euDJdq
EFz/QvPWMgQnQErpTCPELs2SHgIPHhusCO540hSRZGpLcU1+hIQxp5vxu/ngRa87udhUow91b/Rh
ultpPw+EpFNvcmJFdiSnjbr5OILjK5gn0lbb3t9IFJTGCcYBGjHu+gUX+2R16GqEj11/+m0YXA/N
CI0W3ZAa0K9xGucBhZf94md43vSOk7onM675uK3qIH446llJhYOhKQMuJNMkbcvuXM621+6Eaf5C
3rEgZwqeLH4ctWvuRaBHKS+pFrO4nchOUKD6A/Xkw7SKW6uK8/noGRWNcWNvqHSjvS+62oh1tXpb
1S01Mb/9tbmfvJpuuu9juxLCo3dm4jGbYFtWSqVDWs1SwSGO2OVLBvB9rKsmzseKj6UC3e2WGAQD
KxjCHGhYrCfDHVhBiiXGzAnmNS6SQyto0/9La2QCSiMTBUYBOj9wEGAotaKZQHArfBVHER3H0Ek4
cizMGAUef5rdAiRdwpf84q9LAiAYs68Qb8uFYcWP/eotPGxmlZ1tQuLZ6IsCxT2x1wqeGv9rtnxt
KaX1prnFjSD1cvRaCgVinf2Tc7WsHG8zcHbkVbNJURlnyQaHqTJf/6Wi1A+di0n1afe4vBxtf111
aQfVzqDCo8UiKTRln6lhmkaGv6u7HWQnHc1WX/C4m9ghdNOqv/iIpeR1guifEZTsHSng0A4D7rIV
pL7lPaaH2yVtWqXnpcinHlRvxa163E73C7mQeATShFZ30fP+Hv4Ek3Z8aLLdCRHFmStuwhdXqozV
uPv3atv8xr7+63q5SO03aVRj36EUY9N2xU95hzLtULKKg11AqlVeOzD7QDoQIopXvV3G1KREuGKM
5N0K2MzVQOOG2gCT3n53eiV5B3daxp2iYdPj9B67H/ldHICL9e4TH0gMj4F0d9wVGpxpOPwwH6iF
gkPFh6EHIVE6joLGcm+xaLne/dXhDcPXmNyzqzVV0VdEyDN/1luj5+Xlw83izWo8fEfSNFM6S09X
lSjNvHrDhyFOgu6iYrGqA1rtARd3N5fNaHPRdAca+LS9PBjTtOG0c5GnshhfdraflvXl7KtyyjNi
pGQcJB3cxm5XOcXgCRduyyHBNCrBNZ1BPNs+kPY3oPXUUfZx/hyEnrB6zApi1B3kpDY/89ZH7jaT
fPt3sJKv9XpTs4LElT3LvzxMIjZDJmAZbZGKh3UlE2fo3AjMoPnTYLF5/TQZXk+799uL6WT6KwTX
6AGCrP9zWL7aHLbXIo73v4kYMYKNq0w2ny2uMIgaQLdi8bBMImJr7chVy89osMGHQT8Qww/Z8DMU
dzWIbZdYPEjNC9E4MBYkFW3BEiNyOJtOXbxAAY5HYUUQrM3NViNk/MxE8GZ3XX3QRMm5ZlzN6DlG
F0owq6LR04vbT9hIzm5GtI6xleAwus96JKLxCIo0rpffsiRRUs86NE8KP/kvQVfN61V0W/iLG+pt
y5mwELR6MteVHqpLtg5RcFTmmoFC7NUnM3VyLL2kUjInhnHllaeES6E9KoRCeCFh1AVeBVqegNQO
dQY56vutDrpBkvqiu3tLtQtN1DAFjne0wE/be/EfZjH5Dc54te+zvLLQlRQY/BEAOofgIBzsOQxf
kxjBYT8ObxHALApi41hez7PwKIWWGVNJ3d7yfTw/cMLxMS+gW6i2j81vJGv+L8yfEAam5KTyZSEz
EqNRUJS3IZnSYSEsiIPjjqHwON48vtzMdBocXCuSeIBhjACPFzbM1TMed+nLpFDnko+3Y+Kv3HIp
trPnS+wYl8qzGXS57QI8aXpKA0SjgKm/DpaTV53Oq44WUXPF8gu65564hvTIwA3pw+t1cpoPkjqD
JKhpmmq4uxhONlfj/Z7loDyhpJ2tm2XziVqHjWCT6ai6kmJUZX1Z9VDM4006ILna1a/gMIJmtvJU
EH9tci7vV+IQ1zOQch4N5IOfKDGQQk+b+lWne/+uNVdBAZiT8yM65EBWuOgOMz7FwPLi+tfNRneo
gfJMD6dM7I+EgCAzuGu2JHoJbSh5/2bshSMyRlyg1jeL5uB5tOIBQrp4pwuYkHIyqQ7xDs3T1fhG
t0VhVjdT3bxNMQxB+Bdbub0pWkYK7rJbl+KPAVdzF2IrAiCfkMOseT6NRq3211RNOiDiqi4LPNQu
AcwY5khqPaTEIzxYBAeYkcQHh0Y7WZ1CSsdCRgoMPghCWIu6YSpRS14cxpDAZDlgvwKYChKS99Sf
vHv6RAixA5Iyqt6SF3agEA73eRrzKF+lkaUTaiYq2ii2vjqykySJ7uYjVcefUNPppRnXnvMhHGbb
/DKPg2wxBUmqmvvOleXCOkEgxTckGPiZoQoJTxWOR8yu349el7rh94inZOLPO1sm3BhLlN9p1ZuD
qj6i0goMUqlOkCBS+zJ6ukAlkeRZJs7BWTny/0gr3ejhmnZ4aQNXUOl14BH6MF4aUqhWSzAZX2FE
gVxaagDcrESB6Wxo9Q4nYjqLSCKmG7tLbjSie0D5zetGyB8rwbz+AJJ+MPYKHhOJNP2DIhh7Pw/L
/6zvq1hPPsaavXpeMsSYXzwyDcK/klgifkkPiqfunX4uellE0CS7RU+cs1tfz64omr0jeQmKihNt
hqtFxYkktsvbX48ZKjgbHxmQ6HKTdiFcFOI89uII2tOn3jO0JcK8jkh4Lema8HFW8cN/paY2ZISf
x8tioITY+xOXl1h+uVdKEcUw/poWQCHN5WCe5nWxEjWY7HG+em+rCVlvGLLePVz057qBCh9vuYHP
dWUA9o4a4ZaQmktwj7rgpAxjXosiRaP/IcWVNLhIrUd+Ari6TXczoAmTkz7/hagMFQjD3ML17Tzt
XSTj/vhi1ZWOUCBXy0ybitp/8OMpaB/0Pa5jpxnoetBnJ+OgOxr0zo7KjR92TdN9XrInnB/USG4T
19GSZWl8cY25UQ8gccZ4GNnGcfneJCRBiKchcJ5fywE9a6BlB9qptAk9RoOpfxmtW7uZo+GiyQPu
eldb9TPd0AH7vYeLmzXHJhoWXXO/Vx3YyZJxI7vccYv2UpHYqjtdcC2wG9DFbK2m8czgaRcS7zZM
XClMXi3jJtkpvewYh5TWsbSU01mjpptmERbBFWgDE23W/GD0ZcfwJ8xtuQJZXw7714nxQ25gAZwL
I4C4i5LWqdxNIYTNvEZ5h8zALgVxGriAhJS00Pn2oyUlX6MBlXEQB9D1GjfEoQttHRmsSBoYx4nN
q9hoOdi4FoGcKW4gDmq5PEbB9cfM26tO70Y183LzG3w76Vf9fuzQbW16Odx1uoenw+NQmzC8fOJp
Xk/W8S9m2QJhvdVF9fSOr9CY7tWBnO5U792nWRAQOBB/eFIBY+gDTu9LF11XNeeiY0NbzCKVwVBB
CAezAM1E4rPd5TQxWWGsmGVjICc2i3dMvVwGw5jxDMV+mxhsVlX9qjnsWKEP1tN4NyYmNKYsxyxu
LqZP6kxi6ITBdjCbTRr+S3fr8l3zUmgq0KLdQdA7UPCwf7n1DQXoqbdQTuqodX8R9a09icV1uWGu
JN19hCMs4XTMCQqWOx5mILpvP2eHswsygx2GXHs0HHIBvbY2nu3J6TQP48W0mfWzLjM/G8IM5m1z
hdWSac7rBpxtTyoNMhYGiJ0jqKm7p9fL9/BB//8eRv/GDm0JVmY53Q832V+vak0k2YIGAjcUEvej
pHVRWb63eL6tqov1+j00shIxAilBih4xZekW0EJpKDxmVJ56HKm9wSYiHJVBalKpdQuopRZrFlM3
kD+WUEvgWfMy1H304+GAY9r16Gxb2qFq9oPNYtl9n+4shRgWziKi0AMchqq3mt6VNwQAAZpiIHiD
m5Ilflz4OL54Gn7ACRkv0RwZaKWUm3k96scPu14MbY1awEHpP7zsT/VKRiovGZdkXQgXi9KUwqlk
0ioshlIKKY5gJuNu+dzWHVu8Mw7CiimtVOKejWbbxW5a8yBZR08re3IPNkSjOHqoI/OedE40b1I3
fuA9NYt5Zolw8ouGD1YEh02lVDz1ptYshoWKXcJ6Id+RgAQHplaRQapY1fcQasSal5zaCBzvs4oo
KBRXqKI8W8u4kx2yUoWkQ5GAxg0v1j1pvEWjnbvHESm4ZaMgbnixIgLAOIJowTF0h809dlwIBaQ5
Bbr/5pQc2I5A9aelPGNuE33WfXz5b2tLLJYo60d4CQROMj8FawE0ScLUBo7/RPX1+7Hf41TQ+pxh
HI4544igsTPkdP/nYfUwHnVW/ae0yok0F4EBqWtuis7XY1lUcKUoRZhwtBSBHMaveoNLEAlEMDqw
zfcwo13M7OZ3Q1wwZRej1i2YQszC6dQcHdwIkABAGzM7OAmersmXPGOdrf94/Xy8jaj4lWIYOaYW
rbnW5e2RWv8oH8MCHCEOIj7dXjPGY8yDi4gZU3DA4/XrrjMyrO+Hb8tflALYhdgs92vvAYZ6xG4P
ILjuQbv/tzWGKjqW9bVig4UQD+MXo99cL647cO2R1yZeOyiNlrLBX5s9Fjt2X8SdF/zJqjtR5phS
YqLY8K/6OU9juW3GJRzhCnyjWVA1EOxcd5Oit2K4BFhBVDyTXWX1/+QVpOPAIN02kVZuERxMaqs8
XIxGqzPnhcroNKRyhtZWSWLCh38TQZZ/6YB4MHrwiWu5XofKplBUkWvdSLHiRRFtXQ1H2goqui/u
Po6b7bV5XslSl1SQy0F+ahRa2Xe5dVT1SigSTLGCyFidxc3oj37d4lEycsaG3T0XJ6RRk3U7cLrr
/62FTlJQubR/Ly03OzYRMCEAOJQUo4ZtO1a2mgqHN6QTqyDsgI1TP3nBTwt6uFtSIna0rBoo84MY
3kfcxOFca0BG75CF57feQDmcgCYkkNrCb8m2B2oMOxA7poRwGsvm1TJNoylI7jKCY3KXxNUtwXM5
CuRFFNcPxS4I+Opf3eWV7iHjf8WS7uBvudns8S9uHUjSQAw8CV7gSf8fb4cge7O5g5aMHO3QfzHs
fMXLdYsvgfHCWKxVf9H1KPWjmihcHr/s/8XdCFBHf1r/vWFJJ/o+LhU1AEKOsj42184PyK/uD5e3
u9vLZsve439RLgyhXEBbiWcJJQJ44blwX7+nQwsP/I+NWaSgx3NIMUX+Mj0M2d+iPHApmRnXUzaW
nXlnfsVvITwYI5pp6HJtayGn/8rVB6yf0V3a93Y15XfyX9Sr9XvyoqwYcln0Y++as8cup4f1ez4O
AlxMRq99tMS/yt+JJVoDOtx9P2N0ntQHYypidbma/W3cMHXMWn0nd4nopbgzpO4KQqQKRIVDMJea
skVt8rWDDlB33zR78TNVt3qaP0rQ/f+UvNsgmllx6QeypmrRxeEJXFgGBHUlyH0OpNVcbjYfSJ48
DdtISR5HDJkYqfqxu6D+utsyYa9qJ88CqTNC4qL6YedFPrBgdoqfJH/9nnk5Vo1WsSkXjsfLxFeY
0N3LwZJNwayZU8T71jYFSmdDDiDapkAQYblX3VJ0LqBH6WnzCfSECBhdpaTGty1aVIauecQJjKKo
TzZ9jqec3Io4a8O0zYdyUADDZrfSS1EuGnA621016/elaCBtvBmht6LjznQBZDGVrVEUO4zi8JNY
yAaLIxSkq70mWR8ZwY/Qinf36mEz/tQZPl7Nn//AzeqOFEAMNblmqTaEnUHMzoTACry7ns+1cR3S
AjHwNM7b1ep6d1L1zhOIL1B61uXONIlrgfH0r6BzTbtkzfxGVLtENKel/TTkHFJoEW0egx/tDSz/
pOjNUPtxOvWrp4+xKShvcaxYA/I/FMjPgPuXJbV591uRXc2vpDFMjD5aQxCGKIwmGHVoSLDSyQfG
IhqE+LAEFofQkIM1a0Kl09G64BwbeRAmJ+hxDM4Jqf80fvh9QkPfGuDj7ElCGg7cPTZxI6K3XJwq
iZCtkwJRnOe5ipsPA+CCIdoZbN8ApAxWHyE8XMGuAdVSNt4yUPdi60VMVpGvQk7/Yj3fAzwqhHd3
eX03fhF/sjorF1Z+wRCkbcic3zyu5COXdBL8n+5J4O1lVP8gqRN/c3PDHqlUdzjJzLe/EcTGVQe0
0fKQ5u6hlEoRo1TNoUFG7EAMEcE3n+NZBYXaX3d5di3/jPMFSjCs8qHvdPSnt36U/958JiE9ZqaE
7+JyUudC3onD8BGLsOS7YJ+dwuVK+4ZLyI/kgCV705IqaG1L0RU+rrUS0nVMXBBDvGIYzNdJ4gOO
CElMYiIBytpqLVAgiGVHAfIDBGW/ILMF6X89W8APtU31xyoycqYuC1lrGcVUii08LrihC3bE9WqM
f7vAWILz/WH8eFpy8Ty4FqWJ6+yUCAvqWa6iznAjHdxi/dp+4WE0+zF36vJ5roBYJHz8iXjvCNpD
XM2YBAsllbDqM4+iF+YI7Qg8Erp5DUoOQCcLDpIOmWiFXIXuqKw4p5lasqZZjZydA7FLul5tj5JT
MuLBRiDeIQyT5nlHcZ1ZEF8MOMkU4koxeqaotZcHR+vMoi3FJOG4eMMGaGnQz9IX4WootzzpGfuZ
bTPzmFsI0nCdneaXttvrKKwKlNm/1DGOqo2oPtcZsBQdxF5A3KmHoKRjA9Fmrgonw+xVS207cqqD
TBHnUehCtc+bPy+TVkq00EKnhi2aW4VHzHZEzKF8TDs8QozJyAbbPe0kPXoWGaK5y+f3tIU1rR9M
GDjQLcw9Fzxcu8PN5Xb1mnpb7SpdGq5KzpdmmISi0DedUhypAqCn57yHi0QRb8cq8PHhasJOq+AA
ApTU2kjW/LiRksOC25AP9FQODI1j052bSH6+TQWspqEIezv7FQuYqBWIpU4u1e6invMuYhYVqKIo
8AI7Z1JoPJ12gqHGyWHC3VOETIcJwZxFyQWEjGwNwbFsI3ZMBZpaeIIYmr+Mk2XWHhnNz6iViO0M
caSBspeKlHnW/wW04e8okSCzLPAU5QAW4+awQLrR4I9co8wnjaFjPpII+BmCaCcqmZIshn8EUgDo
JUUN/XQBh9loz0jzAZu1xUYbKTGi7GeAgrqtky1p+TKvazorn7hDGwTj3yqIKxhHatE0NgGS1IQ0
7Q//rZ82uiJb/+3dDbGlJc1M8bt01IspOTht1V3UYDzyScbIdtwYSvEoP2LkNg2oUzY6x2LRaqsv
S1Z3TYueK8DVgETST/XwIh0FJiG6n+qBDn7hOHE65OMWFAlSnbWkTHJrV9dn5+Hl7OGg9lQ1Gjq6
IPmIRWbnVPeMl9RjiZsqiCHVyT9iaAog61mDQH1sf98xf1t2JwSmChfThIJixcgrflQhjs1hGffw
Uf32hxSj/lVTpzv4zJT2OjxPEp+ZWJAFJFEqb6gxrVgg3qZbs0xbsoKtOGcQKkM/TxdK/xFrCIby
i92yvf3lUhNfL4mgOg0+LEiuqmg68BMBoVyrCaJWVbHyiv0AsofmdHU7PbG06jIyVV43cQIxVSyD
j772CNtQsSDwcVEIIPaCJWmFdDS5cHrh99jgQx+FrSSlfkEsrqo6KvALaYuPvckGR+gCtCwQ0oGB
seauW0Dw9ZtrChapkQ4BTA5IpZ1wChSLuYZOCFJRaFfZ8e60xI8mjOFZ1VBNxKOO/MtA/hVIuUs9
uM+EtXiBUBjCwG8Odvhiygh+TjugwSUjQT3DY5hMRoVheRwq26+UeDC/XLOlLNq6aedJm7LdJ3d3
lD+l0OQNLAhW7cy06FA6/wcI5QWm4RElh2VVixmxdb85vOpW6tA5Bt7EY4iG1aGxKgtOXou1ynKa
yyL+ZhHfhcHJZQOSoGKFcQoFgmzumSqJQKrm7Uvt8zoLTkFwabVTBLFBhCkccHbB5ZqllWFXJgW2
8b8BxSfx23rfgqctREGCJJ4sbJlndBUj5i4V6UvhWWJ05s+aCgITc+Yw4DG3i4OnYP7RYli8m3O+
FsaTuVynNdKNNNXZ5XiDwe52tV322BbCFBOzJpqQ4yItPvs39wtNkZE77mVGX3tgPLtiD3BmNuyi
qUwmbVD6OHm+yxMthrjragcseNMSYK/77F+erOcXmiHJKxNOzBMihLwdXu81++VkQfa/P3CsJhoX
oNZy+LjxaZ0lbfe5o8/ef37xrBMCiEQRD/fl4C5LixHkgpOccZvscZeU9Cv9crZ4O6gHEOyArJ6r
N/RXW3pzsv3v+IP0dihW4P725X1nRpciIjvzUgR3ITrVVZlV2FSH0WkLy/Rg2ptFat+KPnlRclLU
IAbWtrQYIj/fjJctEviAtOZALKDEh4cRA7WFqERMUs4aQMtG30CyoC5+sK+aS9gUs+SeG+tWK1lD
XGzivRhQ87T2CxPfYuO0lFyIFTCnbx85ZM/ul9Vt9ebx9vJuoxHvthm9o1gWPCHbSbIcZTEVlwJw
xLjk6LxKulhdTiMWO1zm++01nx/v9xhM9AbjqejxQjWvVfeG48G4V52/K7Ic7fsP9aYz/02iVyY9
QSQd/Y9xqS6o5QAIjmQYAYrnA7aRMvV33t8qna14iIpOHVxkqYwrVrjHxskwkH7UXgqkt+ThcCXp
dDANgUN6ymJA3oKIQz5TUxi6cKyYPnrMrX4dbnCqxeW4YwvmLPzrJqBAc691unFDwt9XL25utR0j
MgLo2+pARub0oMgtHUxydwqJJ5g82vMUrYN0LqSSClWR9m4QgVKpYPn6RXC1W63REXjIH87xpf6j
J+WItGUghvwFeiSPLT5TaSXXpHaKnYLEr5AvM4xMNvk3cMbFpZzdLy4f36a5NBfUQxKXtVWMXEKX
mgJE++piqUync5IID7oBiLs2WCJwlifgYvRSLRkYUGKV4f8zdqbNbdxIGP5FrOIxJIdfqcORjyT2
OlnbX1iON0uJlDiSeIq/fp+3XwAcyS5nXXCrAWJwdjcajQsEZ84viHgtFtUJYXhxOAiONQa8XleP
TffEZUjyL+CwpqOzNdPj4lqHXWKwAsImxEaGr7SYQARImbAyYNlLCjB64n5LnTIKhyRoiSvv4gzF
3WgWaRYSLgOlpoQ6klPKABLxLVESjJZwY6gN8ooP37qO8aSREyZAxYz7EttfuAHip9TQ/tWt4nDi
HHXfMekCmepiS9Jcw34gEYA/F2u96vt7Oqoht7z2uXKl4o61gV4KaG00XexXi7vRYrX6QKO4I0rT
0+7kidcdAETo2GtcgkfrxPy1Qwyxs/BrlRcziW/FgVU2x7PY8uclhEC7MgtNxiT8ZUJrZD6/mr+H
16wJWF4UuJidT341PxXeSyyFIIBFDEHsqm4orGaZm/W5DemhgJqTDGEgHOa4dejCmNwLz8VwbB/8
aDYD4bvQV1FJ8Z34TtwXDjIujj4WBWRI57cdPYAXwgL+Q9+/uP5au0orur0/HvcmvWrA48Mv+n45
6Tab+zXLitHNUAAMULEwv4Y9yY++9pYbgoliNiGQzjYUAcTI4w7F6/6l3wgxbDZcScbuYvrP45gG
HM5D00+aHmWhXzrRIrv0n6TgEmXTp/aRhjSoJrTqSpaM6EgC8ACNswGeCS5eO7oCpA2rLepz3h6H
zgHuqQOwiMeTOAyZQ2MQAnRPxU4qfO4ctdT/s+s3eO+FykH/8JDmuK7rXh3vobZ4c8DVAcf9skYB
L6900KxkCqQD8hYy+4BaZOePXeE0vOBho1WcUOSBCo79AkC1dph3DPG6a3QOV5zpl8JjOeXUjTG3
1bAXzmYIqbbZaXwOTbeM0vQlvS576upyWS/P6DaPrgWaLz3AAnH0jqG6kKmnmREPSGKsokrSe9rB
sz/rVMFPsJRGhtCLwdSnEWRIt6lDdxLjIJKwmCro4FNPh+jPe3bi7//DiNX4+S3JZsQxD4BXA/p6
wibHF4z4dOxeP3Zuqven6zvoHnOl+ixd9EOf4zP3uXvVOaFY8hN9RzX4iJqAnHb18VuhGXAc3wCd
FrCtPfITCaGz9/MmI/aVsK8KgiC89/jqo34OxgUa4RurmyDFEQ28kJtlwwvdNBkfrZs6h1hYIJoW
+B0CzGqrxwAECLEUCqF6LBANBg59FUfIWvoZAdBizVa4N6CJYh07/Uw0q7hZs5UNz18aFqF0sraF
ZgmBE8G/CoYZ0AXgJyGRQ5jo+F2JSaHG5cLHNuRUm2Ck0MjZqNN/4zIVxkrJRirOlCY2O7pdCKRV
DOM+nxIAgiMBI45lPLVciRANaa0/KkYsFxzR6zRcDqA53SpsWvraPF7uHiWb4WjLX3AQ8zVcC1Kg
ODpEM4gdEhhEa1PwoNkafrSCasaMaSbUzY/OBZlCXpIpeXi3/h7jvbMtkLTBydMSBdzZYnoCQaCQ
UxIr+NPVE0m6WIVlXCQCRjG2o41XF8RH5pQYkj8hY+LokFBr1Hlojyv8Ulio2MJjaQCWbQslKojj
15PswUNQaIhZRVWQVk1C+wXqCKm+9NbXvFWbkEhFV4MxgiPAskTxeB7qq7Z8WkxYQBTRU8QEIZaL
rqFLq6xb5vFcWuKSKzm50FQudPPyvSoSo6lKG/U8fjmcsUeBVqdr2kRBa4cmZdVK2x34Un/c1oYK
wsXmTRUstCmn3YaUgzIBf65HDXp6S+fFOD3u9nrdwWiCLs21Q8/F97g/6y524/Xx/Xx385ubsWhM
yL3n4pvWjw6IS5PscSMjLe3NOjUBlszaECiPdG3xvDd/9t89u3PGYhnWLg7WFqeHVDGsr/Y7XYJh
J9YOIcXUK6SZ+RtZaaZXrCHHg/I0ul5wRVCyT/FX/EeLsooTa0nKtnVyg+KQSlswEYGkBNO5jRDP
UTqXJ0nMmBVLtuhcWDSWW8bNAWw7jy8yn7QloW0azfa8GaVbmlx/5+NqXvGbqx3SDpTwZxYNKTB5
8g9ClSFO4Gkl9mnHOqNs3pYjhpCsEdPs82ONp0NMJlrIlZwtIfPSKz4784LZAZhN4LGyQhZklO6K
JCcnZwQGwGtOABGLsTkwhckXPGIxklQc5qz+AQj7kgJ8UhiGWQDf8JPVH/M33mD4hptqoWALligj
ZfO6AZD8DYuBMDWBShhCMJUwCkKIipGhS+IiGVIk6UjaWsmPlmcKQ/Q5ctSqpBEFtCAC5Sa7rOr9
XATwtP0PRECvzwNvFZMqzoW9mEY/jpa7+Xi7QGlCh6Q1uEOyp9y8KZJySg7kXdSmZNiYBu3IwC5U
L08GY6NtE8FjO5oR+z3Tq0GiWzQtNqjw7Bv3baXt4MgIBfeJeb7ch3gHI8jMQ0Igbbiuhm9gQ4LE
s9nNe8uP5OD3MLMmQYByDcVhiPVorYV2e80wghjDCbI/FKd6l144IQzmgHTFNXDJdnEBU6159dkH
ruByWe+5mMq8ljguFoHhOOjfi1nV8m33RrNuSL64dEIQ8oHqIZnCBOAmrtXthL0HLBnGwjvBC1rN
rAWJEt+s5Vn6s+Ge73HX09uHtx6gj7ri4kov8pSpeiZSiA2Xxz5TmEkuSL4UK3zlc5fQhApvQbwK
8fQkUsZbyBiECPYa+Tn9Diodono+hGHZ5j31GkPQpD8O+m5NNVfH+XaNpYDF/+/MQFCzByhyhopF
ZTF3MIVx7dBX/MjF02GOEoUftNE9dhKD+wtgcfNj3CKJ34Jct8lBYSbNph+7DAqF7p+yX9I8FPju
4dWVyHH/Lt3Wjce0CJTNAHNUuhDK3/j3FKvFAPwq+3ckWmA7skoVAx6QcJklhljoGM1ipYkgYvjq
UxfYQx+4kg6oOPt3/d7lnY7t4+t2tR4lTIQfY6kHHCAhZh3yM8nizbsKxUsT8VUh5qz0EpDj+XMH
AMsHRlixjsPZw5gxuDxRR5nWceOn8814LCsNJQGmfTLrYVz1Y8YmBztnslwgS2KQxA+zklHbwQh4
gRq3YkeQoRkEaL41Y5j6jUP39ooBdu+Gnw/BIPiKE/uw29lvUZhDzIiMXOPH3rQntaxshQ+FTLSp
DSVO1ClRAhAyC32VIummpf1s8JqCa32NX1o83S6vi++qEMuII4ipQyIpJwuNCMEYzk8MXpTXcPTr
fHWFb/F4NfzNljdKSUVcViCu6XLDQxhcEfz16/3xAtHzYjfRrt69z+OtSra7QAGgWKVAMoq4XK54
u/pjxDF+t9/P5Qwvp/xQzvCURz3iUQ8MW89V5UGvuW0e6+Pq17QwTW2pU+4QVzV8reMlxPFQBnTN
d4OzyZNOAvknUmhHcDQLG4974GH/ClAO6sGVN+PpbMBK9uHVZKCz0TQQSbo1Tncpu+GBepuMPxTC
0Ke1SJ2Q8tJLGsWRcpjN+nFeoezizxN2K6iSOFk71zQ/74GEu2BFMV3ImtMyMdxlrs2DKoxm3jMC
mYIYgrzQHx0OPYDkSRWxTgvHbKVuZVvy98yfslhWgSxZYk1PDCEdSIOwXDZ8oM4dxOZYl6TIBCTA
fLQ5oyjEMxwcRm/FOHnnn3CWp/lDb4h0g2fAQdw/QPeV4T9Q6ot3CGWT04g4xig34t2Z4ejFVotO
Z3LoDFdVhW5JBvS3xQc49IXXzripDyJYH0cf8EARifwOMb456MckGLYtSd6YMIFosAi1yzjdYC9I
25k2DG3+oJ9ocJwGkXA0OK57G9uSwXTCoHQCVEA/AHEyp3CcAExqEJ1Ap5SuoMXB3QGCIbQsydwT
MA6I19N+3g2DUf38LULs3t1Bvz8ZDqqBngPoTV7cs9DZ9zbj+v44yhLDMsK2CzOiW1891Jotuslb
DU+HoGMQIB2jPVl0w9PqOBo4N7/GQYeA0APb5nKWeDLpGh4Y3dEFkho4DgTuZ3emRn8rA3EhOqcA
Z43O+9mJtg5xFsyURQH5wcmBI+NFVre/xC4a0JZxIFeO5vf4YcQyrEgyy/HBsnpdpib1Og7juQ3J
TS+68EerDHE82/TepnSXCkgJlO0w7hVxAYA4qmvvcyqn4mqI7zbVS+5Z2QpNSIQtI6iaOtQlJj4m
f752jwBXnbPb3UGP8M2XmGfjwu/QvhBMds2cxSu23zC9oLPV/n0sdjFjKr2AlzwMu9dYtmVdL21B
BXFqDWr6+M2TK/eoBTuQpIsIKnwA+RPoUbtoGiT7ohlpJBJ3Uxl3X7v94piv8yGAXxR8P37rF7wp
EkF8DjT+IireZFKniFQYp/aLHR7gp0bP8sWkHa1v1PLElJ22TVBKO3LFgU8YNP5jX/Q2ai8+5RSm
+tPzCZTHLroh1JzEvnHLJs1EA5XGSk9Can7P5LkQIfV94cjMjUBZ3A4ujGFpOLzP7gvnB2hqtr/i
+Qa1Rha1bZwxOARy/ZXOpAjM/tzV9DOCjxB7URdwpc/dz/P7bzr+6QqVavFNt4l3lYlFcSm6C526
kNsFKKk9dBs4BaXZtALygnTdkxRcB4ldW2CoSqWXQAizl4TsjW4icXzJaIiHdNwkBUnpBwdCDzRM
tZ5or54wCrXjYoLbX9KOsjQ+hNXVJnCN2a2pODghWQ+lATWMZ2i+cQhNet/5e7iNbSR4+M0NDTSu
K5ksyEw/iYq8d4RrEcKIjfgjHAgTolyDyBQe9ukxt/3l/5vldHS8mW6vOcOuyxSjjLrwOVXii+oH
Ts7UIG05JlLaoUywS62rADwcGjL5AFGusZgIcnoVTSfmoSsgvU+tgOqY3se2fUiBj98e69n0nqvZ
l49xCwNxIJt6F4pnJOCLMKSle67edPfvySwMX1EX2SpcRE9W8tVXXH2d1ScKSsO4rCCUSKfz3Xqk
Sh3bUykqpFsHKUfSiSkU5E0iqG/oDFbiQGgvKRPXow/k7+b05YgqVzi+UdFCiwAuXg24sjJP5NS0
YapRlLhI1xFLBBc4FZXQH1zfQSHNYGWPHA1NSOEJkOAGgiHp7JOAApck42ZKsx0wjRLeIsf7QHnI
6k/+nNUPUgcsNvWBpWw2ItDbM0is27/hFr7exyPGAlfG1zyKMqMzFMik0Gs20RBUkv4QtCmxTeuu
i6nHkELr9gL+IEH8M0hxhPun9GCOolvG6JGcz93d8M3T3fnDen/ZuVufDVeNDj4jfAzTxVXOqZCt
W7Nkby9Zp7zudYR5+HpehVmYX12Y+vbpj+p2/m8MRbjIR4oPH/EpdaQVyIFGOa1F8YMzJRE1EhMB
3clnlIZTCy7O/8uCv7H0vab0JAhsG7NimCeG2yheonMVlMtw8kvsW3ZpCDGSCqd1F3/+8K2k4HSA
OGq439OeeVwC8aemMMPTnqYy4IAU3PLW5GS60sMip6V30Zd3bcQAMe82r6S3aUpK9pIjw9tbiRfK
48znN2PdB2i/itRdXugPQTIrU/CDBkRK53JItRxqoV9UHw/1kJo/IAcjmWX4xWGkA+5WATp/ml5z
iHz2afUwXXEHZMgh6FokH4Jyx7FJviFIqqd+iUE2uD9NP3R6ZHt/Xv37+WASgo3YRCUvID87R+RN
ihpihp9KHFlJEE/FWVplu06k4eiCabu006K4hKXScZ5KNcCazN5qmYQogZ3qwi5p0x6eeJ4ybenA
a9FEC9nRcjThYXd/wfkODRWb/fR6956kzA1uPjcWkHBD2qnkCCIp0X0aXumgjuZ261pzOi9pA5ni
UQeb3Ag/1dbi+b+dRtNu1S56hQRl8ObYJmdbqGNpyxQpD36KnY1lFMitML7a7XRxihLJzeJYi13c
n8Fv+A01gJA++hLf0zQxfvETvhVa/LPtK+02M77YbF/fbzvvSYV25LMC+V3qlgdWGtjNbGIF1lsu
U7deHXxigoYhlpW4Y/8J4cfvhlIF95/iziBKiCOBkvBkymTf6fKBEctWvPnSlNX5PRfZ97Q6ueeE
E4s5YBotrn+5rV+vQg8NE1DIAQ7MchUn8cSTMZ6IFYuJKCZHyIZkhwnLMVN/IkhgeJOJZ0K21bCJ
RaaYbBYI63Gs9XocU5YxDdPXcWZBe589CQs7EOFsU2GulF/0oj0eR1fFq8Jm3ZAk8SYXJ35pC3k9
LEZW+YEeJ54lk58Vo5sgh7yKAgVJwYEWcNqiS6/CFepbdKhEGyUMhOYHlr4GYeYWO1HLYOYupWVB
+J3opdvmm+s0adl3JgrWR80CG6yYFuoicskEpBqfM4CQJ+k4EZ617iTSMUVZVoem4SyJp2VqKEBU
pVEYaPHrtlOn5CmJcdo/LljFJ9TNFvuHBJiqKYhO1tlwC/E86yML7ldRlmUWmUvqZlDxbjjGcKHd
f60R378C6wqtOrR+MlF50y4sU4zDKAS0IDzyJS9wjy1uLVK2oyRlJu02a8P6K/fycDsPCeiRrNRS
3S/vHw5v6f9jp072qE6zTVq6pNfhY6jvsYGmYxuVblcLBUF3uksMfdETGjEPAUreBA4ieSYZTyT7
gMYffbuP9WOy1806481MOoYluw6AJFXeNEldLIFAqDiwjdhLpUAMs/7pphJV6IVV+gyxO+/Elksn
Q/S4wCvOeDRTaK7IINqVX9vQXUcbgqglY3gBdxwi4wgHRv7p4SZfkfaNovBDMh4Upn44TB/m2kEB
F/MpveuOBza30fFBGA40iYpmbiDxRCdZvpBlUDBRQdZl3114ALJxczZiP+Oml5FOmEPdTCvS6jAC
L16EG/2VnsqpZ5MzLRub8BJ5clWsxSWldVtLrVBPJdHxhdYzSneB08h2NFF6jpLvStODOxkeLL16
fLyf3jbdWHppZtMkQUhE1BOTltiLFcRH6oSaoEKiMRs19Wx/2fcuNIkaDe+nD73da4KJLcguig53
t2vphS+dhH+1V/KQwkseaq+nrolzFZhduMgstc6PkpQ4OpNKUXzdfmUi2F/HMbzqhuu8vNHAwxQv
LtNsopuYxDjRMsoVCgMRLZIwzgnwDfFWj+eHT2rBIDXYPDXaV0d1K65uLw8ad+0rv7To0SjiKMwZ
pHe62LkokvArjI6DOQ1pIWmRh+vu+83m9hXeaHCUieHdt8Wq1Zz1h5vjOReVapq+OJcxgH1Ieb8Z
ihOPCqMlQXPg3e2r+puUqZaJ3LbytFhCQdqnTPGuN29G1RUp4+LxCySU5r46sJ6UrqJL6VJjPrEj
vhY6qA5+dX6oeiB2muwaM53IEgImvZgSkYlg2TCZWgpd9vDufn52z5G9EI+k8H3q5MzHlIoipl1K
LqKrBq66WDl0vcDjyQtSx6nIWfimDqHUYVYwoVJOyBVahaZsDiPEtLrv7N+D8QM9LceskT/VeMJ+
/OPXPddDmpCBi+vz3jfdCbjcxlmd7g0bCkazs+vtq0/83B1zzVWkSwLQlzj59EKcaW45ixvZiE0E
Mk1EQrNIPY+r0lo3xjpnUtMEFQpX+cKRGIiJHyieCc1T1hE+sgeI7aGUiHClxK9MMsEoAJBjfJy+
tbdkF5uG1MHpnaD9Xe+/YvtdFUqyN1Fi3BH90DV0Ppd8oKc/brpXx6VsVu4YoLot940ehDAB8BFI
gZTRXjoHRLsX1w/JIC45KUtTxZZ7aI1S89lyVulaWNdtvRzKoy7kvkTig7kqQMsPt5fN6NSVJisO
yQ0eu55a5vkkvz2qeJ1GEUNl1hOClvSMLUK0dSF0Y1Tf030IaYRCa73NTyGUVBliOX7M8ObOIxHJ
GzSb/Og898Xd6t4YhiuZgUK5iRUXasI3NEFQDn9pA2gbFgDi0uWWYNgcjjqwEhfkxmaabDpwy9GS
eTcsnSQeiuduMpspLJgtHtCAmwhwJxF1t+dxHOIH42Ehc+R2l4LbuYjgmlnSMzLlUAB1axAkHURJ
wIEFMbPgBQklATSLaND6a7zQzI9ujiSyy+mA0G3TK8FJ0ah4UyBpGsSmqf2Nez+MbgOIbHV+9+Gu
ZqzSM29Jl3V0+sIIn/JAd0Dt+Q89gmclv665wcgk4qj7h8VvsrRIkYwqBEi38BFRvZ3OvIImx5Te
lJToCfVEWVllMWIcWKMK8sfrTSyU6HSSJmG/729YD9icMd0iy6yeez1l3mdVID96hXITi/gEaHaW
N/FwpZe9SGMH5v2ezRGliLc3yg9GkM/EA182mGx+n09kcUWgS5Qvb9CFYq8c4qFsb9d3bFPYN5gk
da5VpW9t4aEBdVDLbUJLgOhN9DInybpcaYol42t0RJqLuLLaEYw26X4hDXUA1wiEcpGuxkhZpIkF
z9GUDljv6c5o+XIDBtm5OYFxfBatEIHESbAanZEqzKorNXpN3zwM3tAxWr7qXO15NsW95HIRp7oZ
vXWBDeteTMHw2B81TmouH3VX/fP14f6s299gyVVNTHlaNUyUAn/t3+2OHzb7P3XvCB7pqvkwiWbV
632Vj52E7ltNZn9KYEFhniYHFaJOc+aj0cTfpQGW0qwbujf6o34aftj27qf9p8G//HOO5KdgQhyq
0nGhHQ22ZydQ7G/W04xuhzgRyWYp2kM3i9wvP42pHr3WMPIQhc8VZX5XvSYBbfpWWdhLR6lpWd3Z
g/o//zbBZN65/tit411FUlNsncaoXqcD0GoKbQ79bCMAVVDL5BVbEPVo7HxLd+ZAk8PFL4s/KYW4
gzyhT3VEplIj/IZy1oaQOM7sEGcy8+Vp7XjsJSUtNrlwT+EP05XmFzvryldwDGxkaH5KZw+0kxTp
ax2Jy+m5cKfW5jeKsJpeD3VjpraJL6vHa92n2M5uOdj9sZxwJc9oFs2dL0bq3vYv19XN9HY5m+56
OuKUBQWPbabIBEUoDUUOwKingq6RSp8JU1nWnyNfN5xKkhIS/yOFJrPpYDg82yyu8PlnI0BHaSNF
zCCO5kxBeKPbV8+ROwkDfbEQbaZm29Q6UAn2cHf5pOTyrnYiEkpcEo+6UTwnQSo4fjTcVHdnu9u5
hCq/Q1fKhY1QHPqcj2qJmqZzu5jerVd/bgc8lHzdelUVmoLo9ByovtBEE1B1I0ra27/+vO0tX20P
i3h2dXlTfSCqsoit/lwPojOl3AO4Zucf5/X1HhLHPQmYxJOn6Z5Stbf6RIlW9yirI15vQMDUNxxX
vZt+W98d0Gd375/RME3hK3LIgVYwLIjohYu1dK0ht35xNDnd26TiNLuz5e3wTx7hfV1N+p/2s/0b
TYE13mhsQSw+LaYP291UbL7cYUq5+VOtoCkO7PlZd6NRTcRCCId4esctRKGbJ6YUXH4KTeq/W3z9
+fr+T/ZUuq/UDHTdaLU76/MITdrKHZdB6t2K9DLUqSp5f6rJqb6n/PPB4PV82GHr62TKy6zv6+ag
F4Kr/ttmfIi2oHIENOv6l+Ud9uynwRsu2aw+dedISI76rtc+7psJQqXA8JWpsNAPCNnyax7j1LMt
KqUeRPGg6J/UMpFM0GWM5Hzu2pT77ojxIot9/7yep+UESwkPwOnWO6vjyUSV5mukCT9RvPDfMKb7
dl1CqofVq6Y7+/x0+bRZvZk/3epqqbvr84e9JOh6GfejoSS4WBQFB55aOO3owxdaAztrQU9b2tEG
LaoMkVzWOr/sm+Fbp0h8HM1SbT4tt9rx6tShxYkytRwgYXAJQZLE44RJz4c82iFWTtsQvZX47BhH
jpARFXAuJK2nB/Ecv4TmgueWy0UHHaZ1vRtIEqm16yC5/tDDw/i6QyjRPbK8X/1eP1QfUnOMdn+4
7+wf91bTzdfu8q2uX8ykGvLaZ/+JGxIzxCcevlJHKIubuG6QAFyhAnAlzzVb/oEy407vKvMh/tJW
nFFID2ObGoCavNFMtAseIHH5guaY8cL29vH9cqHO6TZDXcVFcsCUA3/kaDznrVxNxooQ2h6JdV5v
eldofZoK5kUxZeMdfGE9kXHUE48wOtAnpRuJKXfQ+8H+XA8keFrJJ4HwMXZY7ZLYH9/sx3+fLhZT
Pt70gb3wzU21bG2fWCzZP+0HM10I7tHSzCXMHfXodn7WHN7cjrrTVb17nZiNLqAFcOtD8P58czyK
TNwmIKIW/hCDfEGoN5DmBbLDvR/vRvLTfsnMwxdwEtdfGPo7pUN30Igr2eFkwuFnadKDzc1v7q5U
s5ifpWbKOPUgxBOv1ehsxauRTNMXh+Z3Goxfou53KMHse+VNXRchsohyAki8qqqLet6ZXg9G78br
+98JtWtxtEti6MZ+vOU5yBYj+RNikEnDXYNiVcc05CU+HmZcptVYwkQI2fCk1Usqr24JmmCSC2LI
zJFw2b6Z5Hr2a8sOuCwqDdaI/iGRJiWirhCnydLQTe3KApc3TJz6lRoFH5BCa8jODl0SPBl8i4iG
+3B4gcSwt8D153hsiewJKpDkwdXq1xd7ibtShmhalytZwCgEVa63nSZUHafMJyAIgf7d4/7s5gry
xO3vkdiPdzvm1TU6ByN3lCoGEb7IfzWUO0/SALFbM2fR5V8UBZjLAUppgLvbq/unR3ncMGI8b8lt
znYP7Fya/6ee9FJdnEapFBF1AzMfWgxY9Kj7kQGQ9vzjZqV38oKZ3x0Xu0984Z/j8ZIxL62nO8QU
aobOhFJohZTGGyYO/DW9AFvGkcn5ponnZneL3fS6wR4SIRAL8bJF6YErvtMriySD+evNE6vh35Ge
CVDG/GinFj+kES5Wck4FzYMdZVViQeDGS4gz4ScQClRqkMoXpfz5VuZeVzuV22estJOZe8PqYT0e
drvDl286rprRvu7Mjve/af0Scwp5FYghpnXigWC5R156iA25NtMA0ztK3f7rdUdLEbLTsM6Z7Wq2
vWiHH1M0r+KAFEsKc0VmYszBmvqiqZLJw9MwYJqJwX4sKULe+CHYpIRC2lClCdgQclt/RjkIxck6
FUxmB+lV1UbXHReiJCiZqU/EhnRhSPEuf3pm+PuhEh0SmLokI+4VAv+hS+ru9zdv6EY3zm2OhiM2
+keftc697VbX16O7Y3fIPTazs8Vwd3Hf40HLTvWGLGnvAukOe7Gb2baJl9anD9wNQAyF3MWYniqR
SMQw3V3fXVRjnwh1Ak4JXD3MuxvzERfCximkoPvW+VXXGgI1AjSxFugQQ52nYf8pHnK2IwMQQigb
CPDpjF1O/FVh49QoiImHqmglkD9YJURVQ4RzvmX4hDCENbLPyOoQs/lEZwwy1MjGRbICd4a96/pf
7LMMpULSx/pGHnEIL4znHjekyCBplb+dKMUl6QLd/lQApOncT28erqcjnh8I++SpHvsVFtBsfIyz
tDaauB7GVRtv7pPxt/xSIurH1uqncYYnkJhj8hcWkS8fmBMXwSlhMdFvsA8QBZf7msMmiemZkqqT
8ho93tgozZXqoO4h167+qsO+opiXa8h8zOZwdyIXN8ugvuxPtEXdveYedpPcNK8eZGwlNr9DRmY2
MSF35DQa2MGBtD6Q4R3ofqU76QiOesZFR+rfWIHUc7r0VqzuEYijgCfkKTbIUIR1J9ZoSFdSnAh5
N15G46+/dS0JcOvgZb+guhgMSGptxI1HuNY19Scas7VtLix87Q6lh9St16/nr9WNYau74iAp4XZ0
GYhsYBrns/XppdUohnc6+HpyttNEFoewo5dx9VM97W5Gf2DMzqsH9I07KXGWO2iJUgwduEIvoGvC
d9TKxJyW5/Fs/+B6VCJQAVfNiOqT7YZUAfwFNI0CT+ZAHeykyDICMPNXxeMulWQFYM7NJNseN0Vp
EBF0CH9XHu1IdLVCcY0zK/TT944hTa+VUdNY64IEoaqbOXaWnrYB4wFahkGJ/GxZl+WjBcMRi6Ox
ZztkW6S0v28YOk3IxCSRNvTOM31rqgZaWiHYKQE4SfGBESqhlI+Z/Qr9le4yoxbae0mBvc7Z4D4t
fdBZDeMdROeBOMQO+/eYLbjvSveZLvEueXqerF6ulJGSdmuapkwhZmv9wKYsJLLLDxw8Xukcmtda
2V9CfUjRjk+NUGwQvCGcAsiMH7RHmlAphSkkFzLSRdYlYURQVWzgDT4Cl6nJzkemK8/h9EoMXFJu
cst6cv6LCgGNmbQMCYHGrFpAoMm8R+54iAoiWyEmb5SeIGEVJ/OBym6O/44byufKLwYI60xROQeU
ZNaHs2apC7kJiTEEjUn1bSVKKv59zT3DYC4LkMLrN45OGzPDFEhryCYriZD3HqorWam0X8LMwrz8
7risT1I7XQXhfnGRc9fwk+zu+Yypy0uHuGcw47u8OuWTRzx+UtPlbgTZX7MjOO9pb1eW+tkR6IQ0
UyPIkzJkKGZviYgY+YhEiDJnxaGpuZl/fGSimzYF8ZWTtrmWHr1bJnVU9lMTQXzPgg/7IZwfkK+U
a2lV54e3aT7KhSRrRk9HfUJwkNi8F+8YEZcQYBs5SfAQ5XjTjANbIqdLvtINNJCh2jcay1BV5z7Y
4qFsdq5dXL1DgMseFaV4/BZl0roJ7ypR00L3YoMwOYJQDtvL0KKLs73CtgBmc4zlGE/W9WlniUb3
PP1BrBrPx0TkW5xrxl5SJpeSOAnSLqjqRNLMmD/2kGhesHYSSYeI5BT5ue0AbwjvAMhUZDLiF/vW
anZG0cnSFUh3xISiSCrKJeN407lVSqf+CoZKkxS6EMIAuuksIzwbIW3MpctFPvxKJP9MGm5TN6ur
7dbUFIX8bARwhQ2rv7ads+cVL5UlBoX1bJpRSwX3hSPoUjdqRmfrfPCa7CAEVaZFfypwDgEPyiMg
2bjIhUC3mXMEV6Zlfh7NplNJlIBy3P1r3lV34IsH7DWghqMaMbYqWumwmGpx1BkLFTQh82PVYdmp
LMHRvlr6obGXvHspyvauY8Qc+68KYReZJ2m3vmPtkOWJNh+I4r1hoHmIwwYwjKUXiJgn5DaxwAsk
EPzD7iHkaEgeCkJQW1cREQSXN8fBawtyvYtC4oVfvdvDYtL5tjMNKZilp8vk0jh7oB35JjzLf5eV
cDvzuGFqQdqlx/05tRqQpjQUwpokShRLPxCJKZQuL+RJj+vZG3oFDEdnE91RiWdKIlx0k58EO828
yzd8D7FgjH562E1HfbS99bvldnUyMZq4YHoZjmwvMkxrGYXIBqvhhR6NctLEAcHQKmOWg4BkRfp8
Mj4c/oCxk53pS6dhd27ZwWvSxRwJAiXK6GS6NVly2c5cuyPxAeEjR3NBRLaT7SeCZIW27NBLEmQu
Ph4zxmBYFCETolYdN5/mx8Pl/vb4XzVVmN2wXYziZg8Ki/MqR6kEGRGNqjwOPw7/lBW1esMpi9IQ
jzww5R1WidkX2I0zh1HizsPyI8WMrYB8pNrG/NeQmKvD8mOpn76c3cUVXMGRvEu8+a1TT1CT3ShE
QHQC1RgxQXvYf1v+G1+ZkfmwEzKWQDtHBGoPUH09PBk10PQ6y8v69vx6NrrUgSvtkh2wjukE+RlF
GDWx2nBWnhS5sUn6ctjZuBMpT+ndOamEMdT4/RZlHyfayNtCX+YV0ivqtbaM4bdDyQQBWrfujj81
I+0CbzuxMUoRpq0245p9zatmQmBh1KIu+ePC/dKYSirLRQdqeadriglDVFhaIN5A2qqQDWWoATC5
9h7zpy2EYHceLT1/aK7Zya3Z3sPwNekuqUlHx67AtSeJosjDDiVyy3oXKI5y82t3cLmf9aYubJFc
jqFIWTkDl7SJTRRSPMhSX1v7D5mavukjhLkfKe/Jo42ZsMgbO9TyjN1NX7phec2acHc1na957QNy
4AfcsHfe+RfFdzSQOLI9REA9Nq9EJJp2mJ2OVfM7AkeMIx6F7EUsSA7+xMhWOA0EBjEU62rBDM7x
xn19xz5GG71bAyt8EdvgYqSDLbpfZhyyyXRJANkE7xR+I0zsExuHTZbkGhwq+i22kNBjHAIVt6xx
+hi2tn1k/zFfHBQpUHiLQosi8KglwPLCyT8fdwlTei2I19H1cThy08yA5IvUMg7EVUvdhzzUbdY4
3ajCH4teoBduvVKpn0ONBGHIWd6d1ZqEEVYSBuHHIgVdH0LSMyIU6LRkEIVzy+7uRm8pJvUokHrY
dWbDt/xgkQTUuS6a/udG3H71/csc2HBHvf6kHvb6/XqsO4daNtzOsV5te/P1KO0xTpIrWz6hVbbj
Ak3hQOjW0JQcN5hxxEgbb3eT5dl485nikwpFfXb0SJZaz6ltASaRk2M3L+wHp+DEGGHWM+yerR+0
R5FgZmxsktTr3XhwfIJcqHtcyMfeeomhfuwqJsznbxAAiau5x45NYtqg5wBDZIbZXMKD7ZN4+MGS
pEACwXFG/EEbSqhYo0vHwMqELBBrMof+fDNdVHn6xV1yUlhi+sJ0hqPl+HDoJ5CSNrKYtICEmrqA
8P481myhUKgLZ0rTIrI2VWlbC0nYQZ+YlZyO8nqrx2tN0U6Qz++2r2+q3tl+iNKXVSDTuhQhUzjf
ek4AQr7+mXnPsh/7BigBoUC2U582b0DxEK+FhJbcGs0McJ5rJU7V8Owojm6YWCHegQAvDGEETkgn
X/EzG1qwd4jBW1uvIVMIj2CzDd8SOeGIKLaa+ud/YKHvLjvqD+oxC1Pj/mgMGL+8gHw8XvS7h4fh
5reXFjUKZLuRGQiSNcmbfKHWQsTS6kVi+QhaGbogLmiNsQqkQA1dLT0eAoqdW1CaY60/81fblTBV
ZisB18bq+y/sB0rT8Yglys02YZVmjenv0Pv9kfmHjFknOwqllf5QWKqUkOJtH6b9vvZpgpOzMs+W
EgLBcZ6vQ0LS6aE/0Wi2Dis0XGw6AjW9QWm4MsOWVL6YcOWn9xkgQVEwIZnQqwwY7HwFgpaE+Em0
sFMifAO1A428PFOiVLITnWaRzPfpYFKMZb4KTqOg1lvbtOm7o0O7RPDxS0zZ26ToUZNt56ZJrpOQ
oHw2vcfvswQ/J9BBV1cot9dO4zYulk11wep4NBhqDGjJ+PG46gxYTLr99QcEGpdj5OMb6RIZyNUO
0gCBEoBNj+U2L5rqcFJbRoMzZQTKPM9vqF8il1hFsSoGYZwIJoicDyxTLXGJIOJpCVqTEzCeJPxM
6i4KiLMHQtO5JCAeJWTnJx2nX+R8ycWZAknZG7SdaXiTCVKM9NzYxHKGyDJv+SYCJEoIVBz3vvkL
0oDMw1hl2k7WlrgrMibYEL7PRbhZfjLaUAAfIFTxWrxv5iInq8+G8Doh5KlwNlWqZM+Zi4K6xGYq
mAGkv5s+3encu6wkFA1ZfP/rqtYwkywo/DXf8BNI2tiQxHdW0OA5xwOSSt49TCHwkTqQX1SmyV8g
hJgLPXZpFwKhcZ6MmLPO5b/xapzzd0AcWdobZUNTxJdMaySTpQB8SUQgAeLjcAkPnhZHPh9SYEcC
03IppwHFIgRojLG6iye58f4PuBhn9SbdCU8CZpbqMLwIOeAM+QiEM/3jK39PaUCcn+HP+bzX/eE9
tC0+13NFLT4/9rurm/1meffrGqMjfEIuBbK8bW5OKxntpfd8BzI8VFSotGQChSbGbR9F1xsSDA4R
BEESwyRazOSiRh8lMEHikZU2ZD7wqXfOOX0ooji60/QCpPvtFR0EbuoD9xZHEw6qxJilV2iBlk0k
GRP+TAQEt+mAxjdBuCMKpJXAgSueW52q6XTf2z/0zfjl/hXL4Loa14OamxH7L+7uPM4OT73DU/f4
HuKhU8hRloPSPaWruGIglprQktVfUbm07FvimN5aU1BikhLOiIUiEBciUgEhoGOF/PmRsTRmZ/3W
0hCopbZnItlCiB+qadwzXGISi/7GW5SN8DkMWFwSVhgBWN5X6OeSRoociksYCQiwUIVuwC16waGM
ItqgJLzIE4jGcgYIlRiCFKkBDtEQuanOlv/Bt/7Mb0kZ6Ep8JeN1oiaZazxPKwZi774I5YCfzNIi
qZArpjNTmH81DC0BicEvQDtLj3+grx/coc48rq7H9WjQZTL38g7qx80tFq/59eRXSAYKanYsb2bJ
ZATyMOG06eTZmOozzpv+9hfrf2J+DC9sbYkb05/dvJBNvYVE3JX25r5NvaqejiCAHiaQHMiOvnqh
7dEr6HxAegzoPnQPE5mf6K355oLH391/RDt7vCkbpMJWuNtfLPR+J72jrqGPwvQAdE8Y/n89ofeG
vtO2Jn39G3MleP/Fbfar0fJpfFzU9a/e5UEmNHLpi3S41uwNu9rRzOLVgW4pAsGLmiDBixezD23b
VhXcyO2Wb+M0MqdkLi2d0w+aouqqkyKmEci96tXqL0WOtUXBlmmd9sYr0zpY6SA3Ps1ORwDdQbZs
gNPe6XD2XbW9rP8yU4RmjrjDOaCzsNEjm4TGHLLgR7pEvbKYcscXNAz+cxbp/+ARUlik1TEvLkNd
LTZ1cxwtobw4VE3HwCjrFdfdyJgHV9BJx+3h7/u3ssZRAGIA0yOH7kdpyMkcW3pVjIUZz+kRSqqG
7tvrW5YV7xay4NK1QC7r4MqO9WPc7E6e2OfbIiJd7kyT8JtLIeMyfmYHSri/1yACxu/kNdr2z0bb
UbKuLFez//ATZVKxiLM4vE80hk2VAuAB4jS304UZ/tW/bPud6SwiiASDKMX+0J+1ecgJ5/FepMXs
lLvZICI8QBxRjQB14DAmf8htnY8zpelQnO5Afur8fbMZnuk5O1OmP00kGolZo/UIAC6hwcJf3cHS
UbHFP2vGtuNqcZtF5r+bJ91t6mSAd2dcGk9hKImKFCtf2o7kxKrx9VVzeNBtbllBt+4RAXOulNJx
G53s4UzPb53jTKv0TtsJuohKFpqJ7UAcK1La2c0n89+cZIEgMBAQhzAzzHZdLI9YJpF6aVAad7ia
qvNXfVxc3N7/ulgvk15Mef3t+L+9Y1pSquYddpUSbKGpaS5kgwfOCz5c9ZdaUUIOGjIf3XUep+Mn
thJn7lRkyI4P5YrazAH23tlorsVsx4TjQZw4qRnhQwIVIT60wCUwubgt0Yn/P1Pd4eBHW1LrcX9Y
DbuT0bD78uLpx9umc9wNt1zjFRyCIDFfA6sb7tYL3crQdO/9R91NXGxlxvCwBxRPsCWQ8qYdQTAc
LIUzi4MQBWieAurCEEQ7ueEp0MkCvaAVIxQtlta+YnBSQ8XlD9YRyJJrT6T34V+jkpKhud1FcO2G
9+9UHrIyJMPYB83XFkaG/MjnrrQj8gX1BlImuPzuOL3ZXDZDyh7Dj1gehn4x5MSja2L6mKQDzfPF
CyeAiz2A0uwSmmUCIWYWM454NFJyjfKeRupAGXER4HoSA6pTN7AtLfZMguMI5CcQBLopDeiYBNJy
QEeQyHYbtHLLmcjAnKQzubsANAwIUK+48yer0bY4sEVMV17h3GCxT9Hxq81bzKxhwI7XpmlkWtiQ
+BarWjYTZfkTgv0BkDK5hMbdFMaJhteRgcXloj27IpG+wSGoddXQ/p3vUVPnqdU5x20BGWZDcHrE
sjltDDkJr9CtQxYib+JwLn8lv5IEzXsYURHqa8YAzpl2L3lClFjxlYWcv7G4cohxYIgrCOEkmOtO
dZVey7L9hK8hHCCOL9pISTLOOeb5JKHIV8cGwWtNEQQpBY7KIvu2YxCKwzbBD0WpSepMKDXHGavV
SYC2drFIyFlGZklpkoxzQGF7VjuFDVPWDOlStKsFfwpuTVXy8fhljepG53luHUobfOQRLvbueXb0
Oe420y95TNPYo37Lu/+onLMDoSDgDgGSu6GLoa/yr3plyB/wTUFon1KX0pQEgrtBOTb+VF30jqvp
aseG/bCTufOcDKWqB2cXzpggp2ake8tabh4FQUgRaIRFUE3MPLxIZGrA+abOiBHGUM1uo44vHwuj
qmUDEBFCBAkA9MrV/WUsJCIb+KRA4oAb/lzr5G2O7x+JHlYcWplwGT9PA/G+1QurTDV/WHSGTz1d
tyh+jmtNEEbm7cLhIe8I9szA0rrLoebt2/7Z3ejS45RnCAgR2eIlEDB2ShtDlsBDhCc7bLo+yjLC
I5nhyQBQc5TSEt6ywpBUJCVCeBv5e/cLT0M7xNCTuZZGpU1M9HaSInr8vWiIICTjvJGVWi70sEPR
QLxB+1kxWYfjI77wp6dpzJ4thE4LiFMeUVpwZJjunCnG5iyQad3/MXauS3HlyNq+oU1EAVVQ/MUY
t91He7r31+0/xOzeMxiwKaAwp6v/njcfSbWgOzw7QpWVSkmplJRKHZaWlsYTaL4DIVPqC9gqZvv+
2HxlbR6yduRzA8wToVU/niClxiNpbXYrUmTntOtDe9dDTopa5jcDY22V8E+gndihEZyzpWwiE50a
pYO0LQ8+FFZPTercG/2yLgYguP7pVnYloZ1JgwrD9D2uXUnb+RAIGp5UWZkPREBipaQAlgFvk7iP
80oaLiYvRFw+sTzM9msWMNImo3IjlRySpPYEuL2cyyDy4fG6N4PceD5E7SRw1JZpCjIaW2uc3ajz
oikWi9uqUGKwArg+XGX6jweZ+z5FuzwFonSRZKKEvTaghF/W297SZ90kVj2KSzVk77PqRxJhIRH9
+hW34xsVaJxNFjQpL5GUMqXzGSPsr2hbHod8PP2Yv/7sguT1xPsoA7tUSKOpTA4F16qkN2fKUN0T
+ajIGuUhxCBXV1FsiuksoOrAE+DEgq+6CKIOoYI07HL+j7fJKveR3PM8PZ+QuOA2NbYp6gg75PLU
GV/OUSofEJ6EJS9wbqhxLBtSmQeyES/PLnhjIhnGipSeA1BrRAKKA1FxoCcx+nNrB40a1x/rMHW0
sT94JH2STfYPZTo4yt2uAy4iJE4y4/INPqP3i2PmSC1jowAJ7Xd2yHHAF6zP1kdMmWrYY8AbOYLA
Anrv2KDlm0YS5+knsfuy0VGzHf/p3yJSNaj3tG5/p4B6tuv9cXqTSy5S76eLD9Q4TQEkf2Erzvq7
iwiqWIqTUtaNMYMIQnSln/8+/71kRgynP3UCm0AdRavrmohDGqDJ5OX0YjOx+Oob2H19mQlArZ9E
cryJyUA/MewEbLoIgNJWADXEt510RnpGhoPTo63rzPenM24vULz6c6wWDBfyJpnLyrpSfUwZsjqE
n2EwIzLegehlpBlIfSGc8QjHGFQTeMJqvcBxGwNcoFWYSYFLtiFWeU8/hz2eTYpcTbo0rz3PMSlC
SqvFqnB5JERCkJou5aa83NWKX2p7IlYvAkGhPE5cKCSiSmn0Wq5BJIOD2dHW7Afqjmg8TAOaaz0X
YzOcZ31+0wB1TcN1R7bi9QxmNCDkuL6oAx9FAXeeV8tnC8kKuj+WTxoneMWCZAoir8F3sDMCEAaV
YmefI3zt/ew+oTR2z7mokNys7Dv9pjamZ9ZKEgjShNYxOMjmkkqE49gd46FSGhWGVM3kKOs4hUB4
K3dtuhhxCle3hzvn7eANLIn/wtk+VWRC8MGvDEoerdIxUTGszLMO59QbmdD5OkiSlSA228PkGA66
tIZDZLXDrCDbU3b1YTDGMoKVFqFkAyX6QW7uLNVecrvez1LV4gtB48t2leUDsXBVfbGAUJp+fYSb
+9MQwBPSzQfRNRwEwZFMufGTez+LdWVFVCIZTIyRPin74RJwJXqBhNhbvjhWC5IsJquVKr7i8/yx
MVnJTB5dI7uva5X+66vX9+d5Yo2j9aq/stAAzZNs+FS+hr+AtPfWyXe7v+SA8+zd/WMOUE27NHYo
83WXIoTRxbVEA8GbtUj2QqCNq97fn57nRk9y1jDbuQtHBGSi1DaQ0HpY7Bxf1Sn23uNTf/25AF1b
6VOwjdkChUx5icgm0H9dcvXPbHF1MXvvnP3Ld7zq+fU3Jk0ZBC/LmvSz8Xldg/xRvm8v+XZ2/u5M
5cHBwd4+5yqXnIN/8QRo6/xu+/7L7mz//bPzNhl7tIwxphNH1eGltoWpTC7RwdS32s2U72Pqt28s
ls9UQB1pRWwLcJIB9YLTUEC8wmeXOmZl1vccgji57RNjqi5TN6YN9dZekFpVDCTxa3IMlNiQzC2Y
IKXua2WAt30XC6q2AiSzAlaP3XTg1XT002CG9LkDnGq9yZt3REtCphtgfbspxD5TNM0wPmtmPJkz
EQWaOAguH3QlAGwkGV50BFxN0VhNDypDR/e0GbxEdnu4vojF5RBMLFRc7HkfhESA6QdtBFOvgSrz
y8P+NCwND7fOr++tdytiNwmsAU92dBMQoLbg2xq+XUcaXzzjXGzvzw/Y0jjgQ4+7Lx6l7e6tdp8u
t25XeZQWzatvkYFMHaqGF7VWC0Fuvy5fnTOqEqKr2Y36yNKdeGx07GRfA5oaDL7ZjUbP1p9/Wa5O
2pcfsu4u1UOv0LgoXe6MLA9qArJa12V2ah/Lk9lq59Vy3t5fuL88+5n0csk+A+uwZNFX5eJ4w7E6
AMoK7lolD7KjLCjgp/OsRWvcU53FCQVRj1Q5ceAY/URQKFQP5fLc/uPFq/n1a0fBXIHm4KjW1fsA
NXlC81Cv3XW9vdh0Dbv6afXmnD1ECVPdQB/w5lrvy1fcVxBvn+w1zWM8KEUFklzcaMA+S9D6buDJ
bVi1Y1M1J5Lbf1C53b/ZRkPllrtzzOr+wX5ts00ON93dXO7dzE9OZ+8z2y7liObhHtavL38QhYwD
H3CoHxTxpm41YomzylblAj0Gnm0ymr++MlKLfSxkrFjtkwgJhgIUAdcrosqAoxBAvKvfVv8SExog
rFtFWWJOzheiMBgoDnADm6U6Zc+g1obarKFDmqaatz19POEI3e9SclqPRkRvmLmoPerMZgpkQ/eJ
UNo6EwYS2ey2MnifKII63f126y7qUMTUoHB5zMFiZ2c2m+3Mdw926hPrk9a9PD+fX18d7D2+n/Mp
WxvT9QYi4OX0ms+D7niVrG+dGmRTT9scig5ifV8dH02Lr6xJcFwtvAhxY5X2hTYgNgGDlOarFhcB
4tLcD69O2/aNNHq/2lDjqFOPUozKviQnpxLH2VRb3NXBO/d0CSevCLUoK/RXVYOikSOvNnqPSMpF
APtP13mc3jdAYV6Xn9zXLeS5iCEHUG7Of3vIhZmMXTV9dbSgcaEAMefANWuAVCvbDFRowdyDbQFY
3FkiIBVHPHqXpcILDsRNDDyyQmj9q004sj2Xm8kRP6VrW2bZ/KQo9JnA7Fnmxt+jva3Dx9Pcqkvx
tO4x62Xm6UXQ89AotvU0rw3XvgYzB7Z86ErQwHX0oRxoqaV3n7qSuwVpYlNrz44Wt3DvEkA5yib0
XUCkRLzyKR0+XHCR7Cfi7OsgbnkRvk5I/oMCLI1bMnVQgSS5a4BHOxTC7ZkaaYreRhdCKC8QR9nW
uz/kCY42QntRpkGbIGyLJEcYlzUogjafecbDr99dLvNlq2hHnXavseBPlAJiVCOj3fLxmDdKzJfc
zFNJkjmPe/CAAUsA7ZWwrhk2DIhQRnV6FenGWitITjTkDdVx/Ai/jpQwbEXz0B4ehMSJGM96GFEh
tlcAtq5WWeUSF7jO/JByVPGQCBdNoU5HU3bEthyQCNm3ThOOtoIR4UAcbERgCSLvFzhezrT1m8ot
qyemrTNkzAvGyJ61Ny3CtMBiglvkDVJLp7ZTUAM9TTl6OS0InofmXGLA4i+GqQ5DaVqZbkJJ1y+b
VevNxr+xrSXvZEPBfKMe7cWLPoZAiutfyySX7a3D7fvD/3q63v08f/zy+MhCzcVNVjh0SkSggqhz
qowaWf/x7ZGmvnj9cqDZ2+NFNyYTvPB28OJ9t7uLq4O72/OD/f5FbAcRoaWelh2BFGtqHbQRMWZl
0p69VgsJc6Cjb8/2Xt3/K1a7DMCA6hNw3Q3AZqXUHn2jOq57qI3H38/qAS61EiWpCUHdEA2qfgvt
Ps9ewoqC1LYHSHqzO0XVrWmV8/qCaH/ZmNZBLb5d3zvLl4vhbQ7h7OzucRJyOdv+68HUc8iL2+vd
g5+aplG9qlkU7KbN4ahMvEArPDXM9xYlcV8fXbKGEx4X2hCzbd6X4i1oohNJBz5G2tmvlITyEMLI
BQQnJc08+7L9Zp7XskcikZE3bKYOOoOysMaEjIF9pyOM/TQEkxX5A6F2QfTBDwQewBeILP+5zcUA
b519+FSR2QfDjA79AYkWdecjlIwWPNupx24ZG9gZWde186VYecSUkakvzDffj3PMIaziBej+uPvu
YZvdpHlukoZh7qDp9+/k7u1hzTRcdtMopDeX4lcNZzx+ASMEkwXMvayasGfvj2ifMR0+8UnyuiwL
aXIpuA+BsspSGmDZ5f4PYxw+oO82xlro73GQQgIdBUShIlFJB6yhhX97TgaDGLqstJFOq/YC4s0n
YfLXDWC6Vq2bWhqWkZLCqw9FZPJs1CXFyGKs5F19aWQLH9temlDU9j/30MXLA8vVQ/e3eT1sMeeA
wsvF/NbN7eX67OD66f2aGR990x6z6aTtVBlqjQqXsQZFp/EJ1Wn1W5tYaq0+F9rmT5kQ+rU6kvSY
yxkvq+REFf1sTMDDst4ig6jLvLjPvOo/6chzOd71bTGuLn9sT/JPtzksVnsEKHuyaI+DyZk+IARJ
L+kQBIcKAsk3LAl2ugpJJvAkMdDONZCREmTg8qo5HTT6EBDdBrY3IZ2hErBR56ixKjsUF/0Z1l4N
Rn08tJTNevoXqoYaY+2FqCfxTDMgCM6MJNotxKHL2mhkiYMzxLu9Y87AkiXevG0MyU0LJyFRbTR6
LDLHmAPStq7AECmO2Qp7wX2NaTdC5tZV+iY9dClbqx/+Hawe9TmAAUnPxr4xJltjEEy4iVjd1Oxq
WkInMj16DvLt8W77b3vT7vaC/sRqlr3hlxOMm9ttdin2n967NcbAw1opA4WjUQ1CaDeu3p2vnlTL
EPtXFL8PFNV1IKBsws+/7H/KGU00sx3kUQ+BaGn0sKu1lGj2sP9l7/E+V0h8k6VHBhMyu+YOo5xe
gV1Lb58YiWvAIJTUJAGOG9HazZ1j4EC/dGhMmWf1T4UTqmdCDXGzlBpIYGvmsqU2r1oDnSbtDYxp
pD1rC8o0MDvdOvry80iuWpIgTHweUcsb9QE4dEPEKfK3NWR3JxrwfAq6N9vd3dvd2ZvNd3fmO/vP
D4Rt3X65Pb1dPn7+ITtZs72jJe9hYm1x5OrkG9xJSL6MTdvruX279TVH+HFoQJrey06jC+vz5V77
AA5GanVdX8NFVXJUIxasXIzOWFhnuXnRzmWYhdAMhOSRV8JL45iYzFf9MlhIeSfIyQqx2A95SPaf
51/+vb/KQREcumOOah2UOcd3c1BE09lOheTd1What7t6tZSnp3WyLcyex3huUFXCrKtvOEHCaSdT
Y1phBhkVRCPzbikBaCLQuxGm6qlmEprjmnkesMhZo7jMzkkPbDfmDVnNp8fB178FXEWCTsxQC5FF
Hphunb97WOR9CPKvXkEcMo6Y/awL/UEvFBzrQRwiYoB1RKjpCxZ4nYWrS1W7FAksDR3BNMQmGSYT
SDfQbA+re3N9cry1z9uPWY8gC3NJ6y5bJrUS6VJSbYolhDkO3O4LLkK+eal4tfqUlx/wQSZPIK9w
8vWJs1yUFR8vQdI98Wz9snWeAQbfHS+H2mcfro4/5SvhT21OlZ5b9yy1l4josue7MfkSWeOeMZOu
RacW334MxKu9b0f5Mcf2Oczu19c7N/nmNdG0IXn0TAIyFp5fPPwWTw1e2puYDCeA56tfzAUSXFeL
h/er2dX325ert3B7ul3+7+XD58u8HkSEb9uS7fnfzd2Ysm0f7B8czA62914+arw5uD/lUxHzvpxl
rEEYyjR1u8d8ek6C3RpzQl8fXTw4dwzjz2KciLCAlhQPzM2+HJ3hcm4TFGi6xL5+/E0P5ij+zMi8
ny4mocYiey5Q5Pz63dWX93YHIuiG9/7T/17sH9Q2SvUZAuw89hzUzGMGKmOOiKGf9KLce0KgC2Zg
ukydniT1oIO0bZiH75ftUwt0BpTQHqJCtpMPUFXatiawp0BSIVCGXL1OPi1cxZ2GE4X2VoVETs9/
PvnJGX1eL1fVvq0QOwcvH5NkMs+N7Mv59s7uzvbyL5P5h/35anG1f/ZDXk+3zYdCtDateTxBtNi0
QcFtTCDNJ5wtGZtu/pv2xWH0oWLzsd/gqMIYp8B1kyNSm+y2XnOTl3mZy1SLRl7wzkFmmENCXYRD
dZyJfH2YHX65yH4AzVlMO0p0mE+hubArHalLQy1BvqkISSoJCNtkTPZteEJn+xvuKKJyRItZjj++
4xVoZ0MFw4pTmiSsbWAlR7kTfQJVdIgiwBzp58+N38AY4Ma5xkMCE17dgffpMsQxTam7WV04oNba
ZBC0Fog6o5jgUzi8qvUTU4+8PX/w6f3O/qfDxapegCbB5aJm1djqy4vDm4d2IAM1Zq2xSYoJv1/x
nkvPhhBwVwQKcfn08dPiMk9I9QOHCCCy2jAcnIwnv2mkza6WPZCwjmQbE1ucrlYW2Z5HnxuOHkBv
A0LBDtvT4VCvCTsU4iMd7kWx7bowTiZ9zVLriGTWNzbhjvt2X/7rNy+4WGi5ZC2x4C3iBR37xX0O
d8wTd6+eTvmUF1vbjlb5UgwYvbcbanx2cE8OJoT925/Ws9ySRQ9A/Q9Wh+d3uSBLjU9P9ipAuxpU
+sWmE6CfBAyINkbl79/WqWq0D9/Q16k+gmN7UdWx2728vf09X4hCKdVLVNMpgpAZjRaY2s+8pKCL
SPQgq4Dl+tU1L5VUY48msuHT3tXwo1loK3BepxX5P63veBj5bPq+t+CCp+3lbL7keeXubHdvJ0Py
5FHl+e7dbDU/uf7CKei0gxDEVsAE4UIXVhyDINp0ILQRbSOk/rVRQFohzZM3JVK4PgdR/1Ji1y6q
er+OL5rolSWbd5Wv94/23kcToinZpMyvaU5RyX44slQ1hGqDRkzR6TQwGsUo3YNAGeFhkUU4Lua3
DTAIvCo9yitCHHIwWxEgTrNstu0qrOT+cc7I/pqkZEyilMC8zLrV8N/vqRKoZYc9SNLVDRgSN2dK
1PSm7O2lqzLbVa4hdi/x7P7ofjv3IGVmxJ/ykIfCiIAbRP2PoHoUXK0BgAq0GMVaLSp05AmbNVs7
fnfk7uxn2piKAOowODQLsFa8fXe93i6yoWBUG9X4Bk9DImxFDH/ZwgekvScJX1MUa4OMBkRUKISP
lrYcQLjDOty7/lt8meXVjFrNwp44EocosIV5ZegRg35Wmze36Ae5LYUUym9WQ6I21ZGhMgwB4L/6
fLh8zCpaZ90rGBRbCu9o4p1f4YSj9Txpx7NvdNlM7VLBrz2SYK67t28+n+WBOiFSYC0eZenzcXDi
AItxjBU1yTENItjFTGV88am44MoN7N/GUK2zC4oq45g/pO/0BTgIJlvIflKtQ4kykLya0XcFMvVw
9sHXeOf7P1z8y2jpHfVavVOZGg+gDTb91JUTlpyFqFlQrFhNl4AiIwOTyh3YXJbZeVLPqbX+3OFZ
xD8yMQr750nwOT/K3hM537+an7eDXAQlTUVI5jVyiYA3oXp51uGf6DlyQA2QjCIQu03tRrUOmyGD
PFlJNZLYCgS6bdHv0GmvrjmdDNuaWpoguSXT3jLwyHmHJnVe20AuvgV4/uqKw4UVC9i+SZrI2Z/g
35E4nyYpCoCqzIxxm9vIWRL1E5YiVFjG6n7mkqiyoO6zLY3HOWbfzuOhUKZo9f5MrnWocR5jXycw
nA1kC7BaLt40Jc52IUtxUvLdGJ4k0T68jVnfQyYEhBCns6TguVMFJTumDZFntnV8cZb9EoQgBtT6
2GrfK2mk2k4RB46otUq0qINs4AbWmrFHZP5C9JwJTfZLtixMXWdEi0jC8gx+RoCMjOAKYRW2LaNW
k1Uzec+JcrePPhA5lXD3q/VEqa0TIFWJ1/oV5uZQAohKG+ESybVyq/KR/Pa7u1Udl+nxUKV8Wxoz
zOfOebrCA9bP32s01MxmC/qip59jIosoemcDDiVZp5/8Ya/Aa2cAiRGyo3W1Jr5JELVrdh0JRl+W
yxSAwrUDFFZQLXPW1eHtwrzu13tFWFVfk62cgdaDqgxOY4CPUBHyieRdniCt3i7ezPfzEUJIrb7P
jj7cPPwAD/xpMRJuHs6jFugp8UFoDDUJnLukcz+wqmswsOkSmuGJvqSurTIgSYF6uccot64yF3aN
AiS4tvkKMDfG70ZaTrCwk4dzzSQH8KecbCcl0JgguDbHZgiefZQud+gkaudhIDmvdrKdEeryz7os
izjQzARuz0/wIJRCGKsSQJsmMBuzbAWoU6+Z5VsMMiYYDgTnxe/CSTbFCR108JJCzsIqOwkIw01D
zNnEVZe9EETKViXr280t+L3SLQMxLaDeChy1bU4jMzIguo+mKAdlGoWlMkmqBEYAt+gEgQOJj0Mk
5vQgoT/+Cg7FoH6FSD3zItcqCmybJnaLWNYJGVU0EOUdUsMPMUn/bP/qfskHDmq/tcSIACUGMy0k
YbWLF7zmaZUxDLibplBKFF/lVCa7jj+h8VhEpNAhqAidZM33RPs29ZALFjikGzAbcghiXbY6+It0
D/NDXK2ZiBJxS1Dq1BSb6uu7ci1aLSAt0oB5IYt5Ge6OIY3ZmdNBJmU1RXSS12eLTNLGjNO5GfEg
jnnaSPOwdbi3iGursloBMhXEGXmaSrweAGJg8THNIxZWGzPLVBFhM5l2rTv7mFf3IOVvM3mmydQo
QkZxwSHWUzMKeLR30RYRTOYz5f24d/P58HsyMDGx+3sMsoIPyGA4HvhCHHVszAG5YyhJ8m5eHXSw
aYYmwQtnkdrVV2uanFq0Xgkk7kiE0FD4POpB5s6b9a5TZut+NEjqzaaoN4QiRis+/8Ox8kix+g5S
y6p6JPThIoX7DYWEU+8N4C5fyBmpvr0PVEfSNs8L+4bDcnd3e2fGBWYHud53uuFwfzLf3/26tzO5
X7qtrVXMLCfq1SDKSgUsbw4vfmrFHuXvG6PokPqEJoE7RRdCZ4Qbw3lN4Rln27DOUF7jb8ZGxuKa
tAVnyr39+IpvJWfWQ2fnW/f08DI//NvfgTo69V8R9AaikF4O3rq8FnGoFZbSZrp5s7t8ndaw+idv
htEO/7H6t3eeX59c9b+7x/Ud23vc3Dmfb794xrL/eH72uPVw/7U+Paue0c4gQmudRhChVgkC4q1j
XaA4w22W6tbQ6l/gIRYawsmTK4ya5WQFkGZgkUGtj8mLC4A/aQtagfAxbckEtE3A22sFfVrbLG8d
RcXg4qU9QKhxENsGaEuAOHCNkYrKty1Gpx9dYyCbTl/Nk/5il8E8/Hh5/3a02mg72osoNFyt/KlR
UOG3e9H29vODiHtsoh7s7c32dxczTiHytdoXu6m7W2c3D+ePF5cfmpWx9YZ57tsxNJ4LeBAaTUdj
9aPiNGHrQdMG3Dz2sunoNXacySSatrP5GqxGs90YvXN9nW3njD9jqKOnPQuYUfKUp9OZhdl6f21D
2o1+YzMGMkjQOi8GQpsJ+rSBqHgofGp6/zWOkBpOoepspf97Ay35lPOLnVWuxj3ggvKdfe4xpdtt
v9hZ3T34sth5vNo7/7B2AGBQsCmqkQrQHLQLbRCECbDhNuXqn/PJPgtxpo4W1AtSrQkbOYlAG154
u7cVOVBQPF8u3j3yimzLnKesJQ0cR6KRGbZ4mhl0s+yDeXKvB2maWgZ2JZAZuGXE/n6Up6Wz/h0n
R6MwqhKKiFBSHbwn45iAyOdvF+t3sBvabDZy7yeOzAFaV28iKT00Re/PEiAjMVvF9UqwQsnSNFUj
oKQyrWSSsa/dLv5Z3dSlZ0RJ8YhGqNC8BoRYe5dmQBEggPc0sia24VMEwfSaAtiyIuo0nikHkXiE
Ai193bkkDfJIR6ApzKVEJJa8nALQQrRH20h9UUsl/kRzBi8al9RA27dtfVYHTLMSLzFYKSVFaSGI
zHOewaf+SGmPidpSZS38YyYLCBk9OKkPSZGWWaKKDRWGJFWnIJIs2lRXsIYTsWGbNJVlLrqh9fRb
McC4mz+Xe9/P2karzW44OM66rV5APczqEawpCWGmDVtyJ19Y2/3McOTUFcwKH6zxgnus1DzIDE2N
BBGTf8JDW+c9v06GRmwdSj1SgpsY+GV59OVDXlkyMrI/1ruHz5uwWpUY5AUX8wKpkuJr6meQOQER
gzsXuXmx2QKvvWLwqAGDvBkkCLLwcn7B34zgAzdd+0AHGf7dEzznEWGb/dlMKfoYlRDGJraH7l4v
3zIitYlGPYuuAMJqnyT/FcyARZJiU2F4TLRcvDrNtjGlb5tEjoNF8hJiiqWApKzSVtzClO4Z5ERA
BK00VItCh2eNpptT7uhl1SoT25oBezQN62qKOd/eqxZJc5KWyOXl//Trn/NdD7ZxJW6+JaSanD5x
FdlOGtSqHhUuZXF5/ur8l6E3NkRpHDTaCoLfLzPKiJicZ2xUYxRrCTj4YyM7bX7Acyb607KurSQp
jgcO2sH13cXrPAsjD9LO7ss+jBVAe0qW3l5dduvg55vdT69OFoenX7/mmkv40tXMtXdlUpdOkyoG
oUpMmBzI2KyAimIEvHYE7AsUjAQQogmV1SS9505PJxHr9KfZl4zg5A4kalvWVHSGsguWzHBd71EL
62xbBSMdkVMZ9aBRezGyhAmhPBvhadLVj4vHvdfDXCZoPGo5fTpI32KIvaFSyuYAy7bN59T95LGt
GcYS5jt/+LCO7S6HJkvVZh7ApV4+ff51OlTHPGPWKAbUZsvxpAiVTGg99q0E9QLx+Pgdb7/AlWoH
olHieIkT1fUCobo3HG9GWSMRr1B8nUSWUHEisJerEK1I3Lz4CCEdrd1w2jlM/jVZQrsZOH0qlo5S
pshb96/+7YgyICWlIloTWGwrnupAGByCAW8+vV5gcR85k3PMYhJmt0c3j8ekiOCOgSapCVJG2uWX
w7Ot78lp+/LD53wljXBgdkhgSErg7GOx0U8t1HqDJGsaNtKS4epw9YSWVb54CVRAcaGcpROBXBLN
mSgZpfdZts6fGDgSACmAkgPTQgUVD2+XbyIcYX8nzd3x7ck7wk4W75avU6PIgJssoUKkKYjT6WSW
tsmH3XGpVkKKwr/xhNBG4RN0Z09Rj3upiGqpiLGmBvkrHYbOxcXAkXlmojzcqdyBFZGk/AMhPH00
AQQcBLwlpQQisfN+l+YHVTCQfi+VG2BEzQfo2lZBXZQRgAw4EN8d2Kr9glrjQCYNBCWF5uYmnEEI
AkFwkPR0GoSMR+ORGDHff71+ozjwQKvASTTVaOhqNAh9ijg4kfQUO5oWSRZwNVK3l5t/GBFHQ7mh
bi/fJGu6JjBS9gmxbPCarq9XFEcRenMRlQLB/CmqQYmRAmjpwWFCOEFESQFRdfylBxKz6Wgj6ycx
UeUJTo0A4QIRxNBBj3z0UsWESjIjgfRsJPfVKC1ewo7IL/iWZDTGEIAygCObiOyBI906FoCXV7gZ
o/eglriOd0HrLwmMVIRDPDs5Wv4EDd4QELAUrHhAtR5LUa8Oto4e5ilZeV2Nj+0t0qKA415bcChx
bjgWTlIpILqejcWwbOojeNp/chKEOFAQ03qBwSi8Se6X83fZ9s6vyksUM6jewM7t7O4YAcyaxHYd
vBDllUro7xjXnjEhFEVHRBCjpxzTMp1T+W8MAuJGS6ebw7P8JDk4YtuXf7MnP+IC0/NNSFyRUTq8
4CwuiJclhgMCZWZ2QRg1RYC2uXV0/Kd3Zz+rr2TWM5cTBJMFMvCgt/CwW5FRrH9GzxppqXED4AUO
vbpc/5eahuodWAS6rqaSMRTQme6cfuBKqFgNmW6MAMHYBWzAYP/8yUJYwJEIQhFGeJCkqr2Ifl/E
CBxxCe+bBYiOIwowXPVQm4igVEK8BFWuES6580/9iID3hSLRoI1UiT0Rnqf8exTZVP2fOEogAq6X
AhFRhmRFqNDUI8hUeE0oArTTUBZwExIz+HXmRaZ6kVYOfSm8+vyOMxIlQTXEBsgRiJMpCImlCPUa
KqQk1ItJoIyEIpO5gkWu1qj5K/7BYWQhpbo0JUV71xo9DDdBFr4k/vLfeUWnfRDFVMhGAlUfhNoB
ajfSB4g0KgykjVH1QEK+EC2G0uCtOpNmMYEWwxwtApCsDQKxitRbINNdiU2TJ88zXPQ9X0szPX2c
H+L6OpPFZ1aRzw8qEMsHHOzEsmJdZwXcDwi4AK5VJwlhA4M6KpFjE55HGO8+9DUniUEjIWat1qxA
F8ZwRsISMrHp2KOxQCzsFE6JMGTrqW1xELCZ6lMr+CdBWRVUDx8PfKAYLnxxbh2BEEeIiLhINzlE
lhqhZuoZUMPx9tMXOdIydq09R9M+IsRmNNvWcX5ZXv948oPX5xD1tKIO2cBn9fhwmPelyCjnmNqX
w7P5ME5yTU5zpOlKFluvtSFPqNgmJ00Ov1wwyING3jwkoeJO60ZpMsgTFQsKc/nUASeCzp+ODj7k
I4t1VqRS9RpADuheO5YLxJIWH4lwaEa+OQw2KpQcbm/eXO6n+7cX6/I6QukBzd1abvfql96stN6S
92rutxfvSEv4gLBdLiorqHgMS7Zu7BRCQfBCjGD3rO7qvJlx8hk/A+vfqMDErmrlxBnnzjaUfgIH
Xo1jO41ndCJOHfWc7F6oSqKW8tAAOmp5coIpVUwc5GKIKcktnTiwiVNtZL6BrVEmEsA8GmBeZlDn
ppIelSLY40Gla6BRv80ByU1GVRNkMfICQeC7pw8PvC+XAge028sLtzhkrsyttjofIp/9tndLZsQb
fHtCmW8qmHnGJF5yqid/7Qlfq7gqdcv17tfEqR6ixPWyCqWFJ5DAuBK5TkcRlXsXlEMWQOsO2K6z
gUQfwrXOGBZU7B+NYcwkUZIfvY0/j6dBulz+yvedmkQVKXiJkdgRw+gg4/hbaU0VwoScLASp3GAp
LbIxP7yrr0+tLx7/aR8fMK1ZxwdJAT7oOTeI537x9O/iWUpGO6Wp+oiARDZAYiBgrzhadOv1p7Nj
GBNF89IqKNdaQosvj+v6a2cgPrcjS6whgiiLCPUOHRflIaP8xeKZvA4J0uNKbwgNr2ftByGB1HjZ
KeUhokg7g9P+Ssk34OL87vjwatu880InDtM8n2Fq+7NFEO7pBmKadTnFZnGApjC2kaCMqBRwPEee
HNLizNHkMBmxiQRkKbTiCEGOgmW9wFYDs40W5PHvvrSHTuRWfTVkDAH7gaTB9ZKdC2K2a/Agt4sS
eKING55unzISEcHiC+vjtf020NWvtoSlfbo53P7UXmWpaKPUiR9esIAdGYGEBrbme1ySDakmICE+
oI5oBopUFLI0bxKLoCzKIUSbkvqX0+V3/JuSuIMXHEcDQPSwl1WaaiB4qo+Lm8O7nXZ5CuyUTqGA
IrIwCJxoQBxM13n/ON/+Wa9r+M8T7DoOgtDcSVPfTj75ekwHR0TUM5DhnD/KZnnAdWQAYq7C3AZT
5nV5ycuI9Puzo4PT3aOb75OYZX0OJTM0p/uVdWizBLsMVLurHaOSEzlP243gAAEOBzo6kwD+4i1X
T+WJay/MyWe6IGfDV2xb+LZ0i5rsjQTDWI8+PkFkKB+zWHZYM05nc9W5LpDAEYVnF7PFMZTaioXs
OiL78/RyrwW4eMsFwUSRAWR3wifzcEImc+wxPYc8cBddcMkqg4MqMnPGCRUHnue1YM61N1NJ5rn5
LCUFGdPF5WPKlcIy4UkJy6T+1bDGztboLkTZ+/QyldanLCDUa2AbIfTZvsAK4bkNk6N2DUFNoCCz
BKoZbPKpx0vDqNf8J62VgSvNE9YTtZFtk9gJEqKNF+UIuP8X93mFsQUozvCAAuxzB1Cl60XA1xJM
KC1WxbVUJY7jJhA1y0VMKDaefDsxSt0uQyL+LEesOEoMSjfGJ42uRJcRT4+MtQ6hrLV2pZ+L/wuZ
08zyySAACyL0I+7Quw+jtn9SlyNEhuBvru//QZcmj4sbvx3FVVGVc97KrkxjuhyF904aa/yru8NV
3kxIrmTZZg6wSi+jI/eJ2+z88OK8DAVzGCZuyff21y83Ryf/MDUEHV4SNpZ92M8AmML2ghM1hVmc
hBHOgDZMapugirQD+uuvKALJ6hWKwSjVf/WJ7nrHfZzclnUzz/FxdtJez/aX24ezC9Yda+Y+NUmi
JXh4/4im/PHl/tX1we77fC8SLSiDpD7HV6qdpO1FjqCLXT72sLPzLqanTwOIeLD+6eaRr0H2lyuS
GeT5fPFDtMuashxUCQjF1luNUi2q8oAallu+qlmMkYZkdhH129wKFnt+gTGvecf93XE09dOfMCbT
k8+XRyf37/51NpulbBQ9a6b5WT1xza3d6eN0G64l6Vs1bXcKvw5rA4LpaQao1rNQMD7DCoG0hQ8r
ffoWpgtnSqBub338mC/3lamtgxrsTBCtSCM7fGYnhU78+bu7k8ODPCyGBKuyv8NYmg+wjDH/2FMi
CUegEuQVQUhwPL2u18dGTmXboce88hesdjNiUFmvz7cONxe8Uj7NaW55gcOPq+1c2Dj2yeAFFQo1
mZvy8JM9LNsTBgJ1pLhf1ude2dOCRCwTAokuJPXsoxVloEUZcdk3dQTJs1BqZVoxmwQ8M1l96W/M
1Y4Sicg1cm+2lmA6SpG6MluoRMMpE1tItasFgbyUw4yAxh3CQwEfXqoNXLh5vx9rnWquQSKjQJ2o
RiMbJSMIqcYlB0RvA0opLQpHaLgRYCpXEH0nqL1Dk46usgPtuJa8NhgpDBViMap0oGm+tBzOEozS
jEJEbtTDIQlPRGjL5OlOFJ23RiRFiRQXzF/6fQU1dmlnYiZqTMKb7trtTyZb2sBYVGzH2/t1zurj
IDOwxBh2b33ICN+YeYLomBsyVwdvr3gwtXcaz0neLU5b++2eekSA1y3G8ZQA793d6/23/OOoLTbm
cbWDyey97iMs4RDn/vrH2e/848itDSQpjQaz9gFiSBlSINkgIDGWxKiZW5+tWQ1TaCxgjcBVURg7
EjIIpR5uebDw6pZzDI5kbeW3/I5gSauDu4w+9WlMam/vfxwc665DGBAEXH7CklZ5aD0ed37Z/nS4
d3OdMao+Psz8gtfCuNyo5gKZ4+iaurkDWcaV4iG+cFMHDEyY3/UfTXPR+mFXQOBVWgyK6qDjK74V
nUkhOqiWUu/z1w8HsWc6u576CuT4AHBocHT3avF9ArqhQYsJlttgMbs5POXjy32DnVDcxFjDgLg1
lV3P9t5OU0Mf6ZL1R8yDFoRY2qic1iIaHU9LTHB1wuUDrPJG7+zXJ9QC5UOj0DIKWY+7ntiyUFmh
o7JAHJQXCEmkiJApXvnQXrXN3k7yKY9wI95kCTCKQii4Dlzrlb6+WTGMWiUWUbgSjo8ixGjhZk+v
5mxwlK0aadt4qcYYD6tTA+qSncbZTp6w1zZlPqJYTxKozBoAreUwXhyzNFE6kkKRffbasxUdw+Sp
Vs9XtRv0h2Elc7UrRisvzJaJQk2DxFRGaTG+bzmDNu1+4M4t0oVoImdzbdJT/ZtgEmZz13R4jJvp
azaOYs4wUBBfQDrXMGMDqfU6Ic2x2fMO+crm9bca+pIeY0MyrU5/D8t1OZDeHJ7MofhjBoyYsiSA
3cZRGWmVfC7PdUrfecJLjFagGkFisMqSpXxYsV5KEPcxtUdmo1EhJ4Qr6RXLG8QsDJQI9k8ixbRQ
tf12JVhAxBuTJRZSGUzigdcKm5khccwPCDO8OnFgX7EUuxdhimEdEkRsHF7oIPXObStGWciRep3W
MJII4wzJdNxIzmWwfZAiHPJ6dTj/nE9QmQiEPs3W1sU9mxV5NzNZn9wd5UFF/iMG+xZ10Rms1p9q
Xr1ezT8QO0uV2qPDWH+dvz5/eru4WR5drHe/X299PZ4/3b3PlkGfGdjlUPHRvMGrYemxNfL0lSZU
w0bTGw9v1CCLVY9nBmOJVOsK6p1wH2mVxgwWRDKlkNbLFjnxg51+93h/+GV1DDKalb7S3lQetZ56
qTXPycXx3te0tl4g1xbtv4cwdVQv3mk91wcAIbhLBLto5N7/1EOivRoVSTD/zNeOamdos7pL1El3
pS1c7Ca7U2owWm3WxBRBn0eTKQlBaqcFItqILH9anm3bqsvTrducCq1KrU3cqqXbT8fnt7+kvrfe
ZOClsoi93GbTGSWcv6tdpNYeZJImzDSjz6OIWzwBFBCYDy4SL91n6+HD7d32cRrkgF3f2orPbjZS
jo6slKWL7A+7Ys3yK/Vn4bKyxs5gZKyu7KqRfXItqFDADdHpaC2uSzjKxD9RRNgac/ldSmbKlGPn
8s3s4ODVEIkQ631A9GuFVqJHpio09jqMSR5B+ydtW80wt/t/26vUW1xNXyIoGq98Gr4uPWyVFEi9
EZOaSqpuCqFUPyHDtj83KMWD6AQ1kWyRtgkEWYfQX3/F4dMqVsFpE59rUgYcRaYemrbCJ7loDRGR
SiCcWKWh/GcneHH2dvcqe8fcbPi4Xd2A3fYyz+gqTiNUJlBTTQbJo1s6exUQZ5BCrNvQpMZzt2IZ
YtQpMtCm3fAaDsyGtFQ8appRgTrYgxAqYpsZR4rRFNOYjiuKBoVKzcjRNSTtVqUNk9THZhAf8oEs
Fnzo6DBfwU19Vh/qzddspXSDNjrAVz9k02Blq6TrVjv4KIYZpJNRBexa3P54NTvc3a89jv3PR5+W
tX3SGg5Z0zervWWchPH3YlX7wlkCJSTJ8IoPr6ESRxAIaYkzQqlBiMBRoVEeMrX+gPGTQicnq70r
kLyaJY9WproYlZJZV165mTE4LUl+5oqlxhFUpUtIG23TZql/9RwFY+ZQ05H0mzE1G62SzlHDUtJk
nOPffgqk5hORKxUiVVVBlZIKhyC0zi06MpZElrpmX+u397f5nDykKvm6faUWPyz64FB1ZfsYQBiI
6VIi8w+cNCwxKLhRgbjiQ4E1QDU0WHhKhbioZ2lsg9nww8ClfLAikXuVfTyTcTIp/SLRqEhNTnEE
JKRybN/MS+joV4TAYgg5cJChReJVPxQZpf9LGmKMBCCz4/VOTtFKA/bJMGhcTQaQrBWhBu2q694X
unKOMraEJZS46momQmTDQRfuvlqsj53TNW2X2zqa2J6n0T7GV3GN/exZG5kNIUq5LHw1IvVN3X64
u85Q2yq/dkjtITY+kPzgQUaqmM/zSKl5pR7IBLbE2eiSikRAeoD8CAeRXwKYJZgCavj3p8Ch5sGh
Vll5reyuxxbKZGkMO2Df3O3P6kuVLQT8LIRVC7SqKBMuCWoqnykM+Q0o76ybyEKl7HMzpx6WupU9
/QOZmiLUxTz9QR9dIdf81LiELFRcaqL03tJaPhg1g8BfpOg2pY2+xLXQINQBjnStMqr+ewbS0qo9
GxCIMVswtVxtmkWmg6l8Q0E1mtHsJX9WBQmvkwp1JKhVioXYdISIS9UqpgJYVbWV09hXdadnj2jG
sQbIpFVFVY15pmb8vBAFIZOqdv4LhU1rKeZaeIzSQ2n5NP70Ppw0ek1/EJ+8Uml1JAZ9bOVKTeAj
nEKkHH5z07pPoXmcc3rJxJDy0mJ+qoNSlKUJsfS72wYIiHW4uN5rY2juCnDKThr0tZ5opYkqM2uj
lTeZwa/sFzEQF5jqqNZHdEOBlZuP6g002x6ir/VNucIJueQtrMhwbwXFjiuS+Ziq8iEi9UMgdVt9
lDALnQQ0lUzSkhkD4T4gBGfiaQapQTLN7gWd9HoEhNzETn7Op3sMwnBGqo/U61P+UQ0W7vTrm2zu
qhBCEuLAsQkEqUYpypgsI1paeHSOaAZJsqQsFbI1MuJd7R9ttfY1v0nzw7umn9VoRZ8ErjdztSpW
10F6G2pH1uRByYGwESIigrHgSI/mE0mPv1v5lQ/F4T9xq3FNCpxGQeuxZ4NfSoUnPaGZM3KAYCr4
gEtRwjQrAihGm86kKekIrbZYorhw2DSd+Scr4mTcCPeqkdFQ61SFPjPFe3FAX+tzctqJALzacfDp
eMr5Fijc0kAo4yODaM3u8r7Bv2/5wo1TyGRNNAqb5WNKNn2Q3Ccrbf+KYOLaoCA4KeLC5Ja5KWIN
h1dZzz69+SdYDaQmrabPTsqkurFPpLCK68RH7+epvtUpN/HUiEedrxeXv4yoVimQfHuXSJz0ufoH
mLJO7YZU68sg2tlM2XTthi8VDEm7hlJ2uCs6ENyyVRTLK7mKaBhkhluaps1MiGAc41eFWT0QxhTc
pqzKYjEeswg3CscntD791A7T5lJdqLVjVbNVGMAaUnLm0UJvIIjUrw8dsO4Z0UvdiECJwP8/Y+fW
FFeObOE/NBVR98srGNx2e7rbfeyetl8Ij6cHqIIqoIACfv351lqSakM77IlQaKduqZQylbpr82CW
O2VcpHNe1H+dSJIcF9EAmgEhMAmaT+DYiV94aH42/9X63XzxnwRtxZwypQKPnaUxEl9EqglW9vDF
V/wqDU7NDP1aBhtSwkgscnw7/ZkHjOhVksvfbaN1hsJJHmnzZjPepCy6NVQ7pqc6ypz9o1DhpQcE
Ro1IpFRf8iOefIW9qntgCTCfoiRCFuGwIfqTsx5kFX8Qeq88fUGLSzgpIDlAWBwcsSOztSSEJ2nY
VRSQCABF2hzJhKtyV0JYlDDSlxe68Ktt1qCWP5NzBJdlVFAQhHP+tX+npb64svVn4VdYafu8suaV
crQTMV18LExoASB1VSNx4ZEoDUjWwdrsDGxnHBdkowb0em2KQHmwK8NpPy6QWCsmGD9oyy4PNtRi
589f+uMkwexP8jtm+Trg4QPx5V2iMTX6rI3M1aOeJ5ttp2/4tCdzqJTZexZJUyxcOipDAVJZADEQ
CIAd6gGitoWVqBBc2YkiaKkACPHGa5v/4EHm2Po7E5SkcHm8BxhKzw4urt+5hES8WR3MVq8Bln9M
llr6D2HYISlUtRzbQu4IfV1Yabmg3iCdDPAtb80kz1RG3mzCDjnqglzve39qEO7k4CdP3Yly/8EK
rDqnSP0hn60W64i3eTTKm1KiCuK5lSwXlUJozjcR1ORdsJsgAKmGszfnb1qJASyGBFC0xEhlxwf6
NqkMCnWxPbg5P6SMPIaX4Nj4AKR2wh0QgZlWkAh116hFxJuIqkxXacjB2VJEUBJaTrbioNqqBKtq
kdy/nqaHyFKqHnv7qeB9+SBQfVULFGUXPnvx9S5d3XSn+WScAImpjtIX4YbMlKdrQzUm9Oo3L5f9
V6uh91VblvrVrHZfyYuN13rx1jkiFXwx7KNil5t72gz27cacBcGZzVB2dnXj2b8fZQNWJ4hblaR6
Ury032z4ltJ6xxb/um/rEwbQpT3d+ogVBMiZq4eOijMGcuKPzqjRyYtMcbY6NWHE673p7eplRVyd
BGBbf1z/JUL0Uh4cI9TXH5WMiKFTftZOuMFOqtjyxeGIOt2cxHyrUSBJpBLLP3dIiMyQEUx79mNG
AjBRRJHaNGlgYpe6jaq0YlH89nO28mx9yxcgdGH7LqW/WLlApnvos4NF71gb5eKzb+6xMU8Fog6w
laVvdJuq4O14kHlqp9itvPVx/CZWESRfwA0/41FeFCBLZCqGsxCQJRErvx1v2/edv5sge5xo8mGp
kpAfa7M/DiKCmqAmaWLs3yPAreNZqekUocPVFFLV5tJQbXlNodRlvXELauKkLMC9a34lgvLXZW8O
Z5XIlhyFmg+zNxyqaYnaxXtwwI4Z21LUSfI1r5JDbHtQycQNWalwYqsnlMOGYIwLE0RdohtNBBU5
TiRVQQTF5/vhOQaEsYPZDSwR4xGKajIQCZfL25o80ZWP8/KJI8LvN4frM/1REFj6BwQPh/z1g0im
Ag9M/mSscuFbAqwSgZMVdm1zyUNtvp4XCZx0ySRwSHRRlE9qrcpsMjPeDjFKUgcrDZjx13TaI0hT
1pZ3solnycGaArhQ0wrZYZkamYsZW3SFOl2A5snZj+udq9aKupY6ZQnRptdcbyWn2F0Kn+FX/RaP
z+2HK3iESmXZCGFVyANFtBSosTsTLJQZHvSN6WVQZ/hoMAEeB/jXI2UM4WEuwygC0gtPf50O1HWR
JjZAM+QFHBv1B8L9SDK0tYKWystxtocPJ7/woydqBcUTgtCkJMcu6Szc0ZiqPIsgEVTpOK3GLRFh
PCEBsDHunmiRjseXxlZaKR076ocGjO6ppywJkkqq3SRATvDExpnTQHECs5zjY0Q526NTDEOdLqhn
chPYbPSkqI0pVOTBEdQnyPFC0YWiOH2SC7XZjjAl5zhzcpUcceaIUU4UxeZEJjgIInuAel0WMB4J
AR9ZJrMoXWw8UW+jxe/3J3oWAbWn1y2uHr/wJEBfz49Qie5yYZkY0anxBlOWwAE66rFTB+BJt1Zu
ZNQ+JefSoITEENNslaO++RE68cGI4Bd3xf0cTSKDvKFSKh8pBWfSBnnDE2xUTnzON6+v3Ut1WE+9
U4XPWa/3LEkRVkNLAOxnB9qoEbKD/9AgOCLoLhYi9TADNbJlGA8qaA/VIsQtAh8SNRyj5cHTTs87
ga+8adPCiFrVP42ICNhJK10BlF5eQLqBCpAT6136Ya1lgLxTUdi1L09N4xGAMhJL0V3q2H5RLHWA
ZLZsQqzLqxFDF3twUGIMtY9Nco8Wmpj73FzLhYN0wLqNzRmetD9wkBSTNgGC+OMsAL9iq08dMFaB
LuobY5HERbWFOdjA4BOZREgANnB5lKoxByqIGPrrowv4+YBl0pGn0vGwy+5DcOCTSjEzAmKjz2on
3fwgZXL76uxj1wNseMcnyHG6EIhRvBOuiH6UpRUA/zQ5AEITOfiwMcEHGRz0LNKKF8teFrSgxY7B
czU4nJ7qDSdQQf8Nl70UiYGP/yuVBMkGz0hjEvsBHevlWv9JmJxcEftOwHO2SDF20HTt5INd1Uuw
pNxF2HDAtTALihKD2qDUYctWN/0s+BItSzjBYq1t9xKV0fnGVhonwBnjQ6GoMbzJCdbLu/7zHhjk
2IRi54xtuaxmPT09O5yu3iLI6jEQY+KlMSHGgSPPaHoIl8BXbaZsjLdDq7NIVmlceMy/hAexSR4O
AeCj122IgyOpjAALF36pwt3R6fkhIFOR2b4hEykJ519SwVRt+dOSVBTxGwLi4QRlp80kO+yUGaBk
5n4aysQgEupDyPnu1bT/OpULXgKM62+deViMfXrHvT3zgmojOqYg/SZlBDdyfRYaAZZgu/VNfzld
vwENCPSvJT5gxi4KnxBwxoCHTrPEtfZ1+wE38SFLKPbeuDAJJE3qEZuIkX9+8MZv3hItTaAlcWvC
1RKBJnBQQnoQQytwiAwFidBs9QGqFLqoykuKocKt7w4Hp+WxNHAIJZFSgUQBJzYmzMQfOB16fOAt
PpHnRMO/yDrupIemxG50qw3jEAXgJPzy4OTydWInExKDxtwnYkuYKkAx4iNOgRcvkYAUUTmgSNxm
dysVT0qYICJbu9hKMuoR30QiXvnrVqgiCwzZqXyQjYOMG63d4MSD+m7lpIrCvq5NblVhVrEBr2Zt
hIQa+7c0eMekJMCpE3fECDRjOYsJ5fbvMvRlvFC19WR4fHWIK9gbVnzAhzNZEloqJ24c7nmIA7Na
qiDBxoScVGRZVqB2XlSQWFov+nhoTV0RhcpxY09sari2esD1u4ftUUtHzIzYGAZgHI9UxOtywBik
bj1I99IahKmAZZqRglIvtW7j0crD35h7+rFxK2ng8q+1aB28kmdsSHS2WAlp4bUwjUKiNkNpKAfF
ig1AbwC8t1mj8ivZwddKSqmTJWiDjbQYImz/6P8XyPlS7tRqpQI0sCCpVUGN+oZkPHvFU5AgaIT5
wkQ86KVCQsscp5kHYsCSmZnskIYfAI8aO97xaCGNBPICxvbA3FYmQnrANkNEbJ+xo6J07rtzgwAn
u02b6eEbnTLwPhS7Snh5t0nfuqGmzXW2z9gq4qy6EJVXvXJt0h1+5mulunyHEppZZcKHakyZXSYK
EU1RK+Ns9tPs/+r1PSKSItEDE5l0SBxOJDPzmm36whYbpBlgo+pGXKItjTItLsKZpkdykITZjiRv
j9nwSyZ1DuFJg9vBXuhxVsUX3MZBUpBK2yWTBOGl9p0EUNoAgkvDl3pP4ZQZCaJeAP4zWb/bx0OX
9OeH6lPAQ4IIAjacj1MNmAz25TZEbJAEKQB48flpPT0MLQpzcfD1WLduD0QXSh16QYh4wM0G6Jpk
UrKq6EiID7ZqBQJIkKxaykog3kVdkIAipWEkvuMkXSnZ+v7onsvGLtcWIVBN5Gm5588bpFZaPaUR
1qZCIIYsujSAjIFE3V5InYWxc7btIKIJCAlDQOyuv546A3UJZoTwbKTfUoENONWSLMEZ7gBQIOwI
elRoVfpqTLoaa4tvt3yQIWcdQlQ1lqzAB0AgmXSz2r81DNXB4IRQh0dyoNZo57Rk17Dm63Sd/1xf
Fy6Uv5TX3YiyGNuRGzImywhQ6MDuEqHHYykZ2dMjE69r48SAomvjDFJqEHM3P/Z+ibzTPds2c5Wz
lgkLztfrsfZ80vMrdUXcCAtisy3sosY6YgKRyiZF0tADbNhKbiFPmkRxsoDidm0RNNS0B6jkIZGq
bkRNbSfBj5N0ZeE8+eBVk8OTxfH0RHhbiQDiFGFl3yx+wk5D+1R2orPmik/qhTgtKUArFhEwnXIQ
YpcttQtEBBqRlQie6y3FIGqT6ABtboyTOOv5O5ABkCPqz6STG+mSbYDYVm77QBdGzvqzMTBaf/I1
aXmm1n+TctHG/7q7knAIsysZtDEeQbrV4zYa5ViWJASaIucfJpby16jQ7fekVQ7Jg0tkR1IGhdPb
wl29UuS4mjcA+YAdgC7N79iCKXlTyWWBOZq6cE+aH2SR6mDt2iEkPovRAaYgtMQBv6gS8iJzJB37
H8vJ1fbxqXe++j0DCAYNGGCGChlAxGerozq5Z8OwAdhzeuK5i3p4NRsePcwPyvCBm8ieviebrsqA
Gn44v95o6C2yvNZKbYhKasE/zWPJXWKMm1V6HNmv1KYlNeCjENmx/8fN9nzaezq7Wv0OjSYpPUDG
a9CG3GojIIv9pP/B34Smf/9XzWw0nI2Ho8mwPxgM5/3nP+Vaz1YnvfuHs6tfpLjp6/lQubSZs7vX
fzbtCsAQKSt+EHhz9vrs6mC3Ze40+QCFqcNnF/rxWvW5GLF//q7+RNZMaZwAyDAu44TYQdnsjBd1
tVeP5JSXDs5+mjy9Q+MXjpLR3evrJ70tCAexy+Vc8bveJA+gIaNPPzNWlBzkfHvOGNVTKu08RU4I
5FwAPAgAGzA5RQE/w2IAPMsJkMh5Gau4eUe28V9uvacfiSpyFSm/9+GDJZeYvZcTtMkryIWf1939
O0xSAs+ueVLF+zCy0VYIJFA67AgkAgyAXRUE4M3T/TEf2ir2DyRq8A2JWszG/KBqtpgOFvPpi/9T
PS0m29P72/Pe+zKCpJUiVBEl99wIEK5mw/LIPEDEPvwu4oQDGRFDa7MGgJOymyhZiOLjVn4yOsBI
sHzUjVmH2v6zc3hF6jx/4JYLzr08wHUcOWCDKODEwJUAsCHw1S/ruZge0/buYFw5QgSHqHtYj4lI
wJ9IQjzb7pkUiZW6lbY1NO7oWIDJm0VPT0iUxZYfsKw/fflrOP5YNewPJ/xXbDIdjScL/XOs82u+
3nLcGzwOT9e/lNFWVEBseKU/dexXSmiXhIw5JtD4CgPDzzCT2VzWVczvOs6TEvlM4jC/LE5p+REP
ECakAXFiC7j7fb5YHpJF3HRwGQU/73vK/ggC158xyM3vgpIb2gvSUGD6ZQlQM5K4qcIkbmgzQfWd
WUlc/ceLYBu0i7RGLvzTB+kNC7RQlA7kiUitwGqhA+S7of/IkvyKYK9mb5IotCFdw7eJkAURoRv+
c7Xs8RMHolAebEytSFUdzoxnwiRVUmewjROE+GwfOdhZX2Ip3IhiifpCkJFbZBMbdVV/eItES4qt
0vAG3t3yFIh9m8AHD07+U1swMLeQIvIYORIegZfMd4Y20kx1jAP9fiDlab48SodeHmNuPZFKzj/L
VKGpX4D16ZcrrsPXRUx8Tnv+q1QKq5JXbQJAhcrJnpS4x5ZguBW2wUoAmBu7MToAaoMIzY7W+Otu
+Xq5+LDgDGrtSXTqOndayAkywwFs/tYk0kJ5800k5civehQLluuvHeVxJPV1IpWfW1/8XMmFDvw2
D7x95E4tNhoOopQ9iwanm9/4qC/j/jbLJpvr2ZFe89XvhU6vz3+lTPP8orFs0LXSlvd99QxGlXSA
aNj6zsWnFtqtKshITNF+cvbT9WdhAKBYiHEzeurK9Ev7W+bDq5f15TEPGZA87UWVASFkjk1AiGI5
wfThikcAvxKrmnGXEFtM03lrX/Oo0qDXisl6n0XaXt0+rgtVaoWhcP7l4jfeKMFBkZottbG7WewV
xVnv1frXPGMUBoXMVmONWPyhKc4AzabPgY2i2N2TAN2z6BwgTU8UW1cqaIs40kCBadbYtMOt+j2o
Eeo8wACuevxbEuMnM8a/ns70bG16vP09CtDkvC6I0Rd5RhXPGF3AACLfuBMJG7PawH9T4E4SSoiD
B0EA2AmUzx3vYdcTKuVIX1Eg9fAM28HrRZly7SaLP/Sw0P4xFPLnOO3s9FeQAWMCxOYVjc3BPIOq
qDzs8oPs0mPnqPUTr8egpr6tu5Y6AB1hopoKP5STb/FkiPDN7FPS8d38J07kz2+uDnej87cacpKY
ZsqK5Wbr09Xg7F8/ftlfTYMX1L2OW7dCnXJV2KxudUmeemBPr32KKKsCjVyYY7Zb3hIb7gfc3P4Z
RCI7R19fga2LCpjiQ3KoRvEHiA92QhnVgCMJj7Yj7kKo0lskVS41Qh6dg/zx2GcdAnLNQ/dt9uUk
TrB17SBXaU0cdKTXwllOynf5VsZWdZVAXU1m4XXpjHEVhv4zI+MMs7DZDWxdUzqoBF1sjh92ZTFJ
5apy/IXrQPMNjyRux5NP/ZvSBKkZ6NqenBxEwHB8g2Bql7wIaLbILvNkUcHAEc0dMmJn0MMwkH5S
fzjJ+H0/zEavqq/UKi37RRdfv4VcaOs6RsHtvJjGEwTuGHplDTe1XFCGcmQm/KdXv51O3dNCBCra
GWKx67zTQA6dHl/smLqlDUoIK2MXHG3wmFQl7U150i99A2dbaJ2s7JEZ8YuZTd8RG5OcJreTgx4P
i3gegRdJKVmEAPqBIzX9c0+tYA9m0n+zPtdjOvCo6IHuqbuIU+xU2V3vcPxvwN7y516pQiF3dQag
TK0KXXMZzvROfMcJXMgNbQdbQ6r57WH5PzQhDJpCbznA3M4NVgmhEMqKs3k+ad4kIRQmbWiJTT4Z
iAVzw39/fv5riWeMqR98AGLC+dj/6A0Wk/X9zdPlLyi/+fXdwW4xPN5x+Kr1vQ0gAmZ8vqCbbazx
LgzY19x56+ZwPf682vFqjH716n6BSgnQLgjAGjwpH4CXTwCjEsJN7O9PgyYDrXV0f1DOLGjWX4xm
w8FixppI/8VayP1iMr7ZDO8m72Hc/e7nW60YdqWUYjGP8BwmktdEDoCICB5RJH6uz25NSoyJAWJi
AIAHIHBwRXCxG2pCwYszIxOA4vyy+aW/zl8g6zCFIQkjGYZXjJKwgYOJFJr06DikEOnLSCQ2sx0O
IwatwlnOyWBtzn8aMgBLXD0i6WmScPJwJHMKkFJO5ZrnnFMSFenBEw4F1k3VOm0hNX6hxIJBJFxl
3OV//8mpF93K+DfDRUSsDvYibdgaz1jgMtTjfVZHISRRJK4MdFMVeGX4hS8wnqQC0Hgw0VvdbF1S
V1L1ywhRu5VQh4MUqeqGPGRiF4RxK55XKpIZtojOICx/eYAc9dqaRGa4Jw8PVF06+swUE4CQcKQy
/OzTze1PqqYxb1iL68mOSKu3u90RC1l1IaybPZ7JMbbzIwlRAAu1GTjXwaKiQKOoCj2xX174zciR
9plW3IC01bTbtGV8AqCiBD/8k8NkTVcRJF2Vaxja74Lgmw8gjY7GRndiS3WCdbsfgCZLxRwfrv7D
F1S6r0oeVX1E85KaoCgcohEOjJ0iYGtcCzZ8MQ1QjD/HfyZuwlIO4IaPSKAMVs53t3cGgpvxXNB1
7SDEx3fTkjQDVZCBOAXXbTgUjwlNtoSmBlv1UVcJIknv9cPTkSpJpfVFtFRx4qS/iI2uUm/JKZXW
94gDnUVLYCLFli5n9YFP+BACZ2fT38kopiyB5q4NsYKq4VRP1l0K8DoAAwNQYmO2UE1fgaoo+3bk
UXC8GCyZRtKJ/rrHBSBkdXUBROmF2aXcHbAN9/0+Y9B/sdo5H8wGg8lgPpqMh4tpfzB58a/32dXJ
9vzxbnX9rhynIzfUO2azPGdI5AESRQFA22HHBzt6sNnWfFgyXo8qTbr+LzjtU23VDbW11TTdqBVP
A+pyAA32lFERswEgze28QpDJwe5k+aGIO++Xz/79OPk6nKw07sYgWJLPEQ/JWZThaqQSgLDwXaPu
k1teoj3GDW+pcK45wQvqXxyxafANPyfCC2aEMXCIOhkuDze3YnUOa2lkiOP7DBpNF887dTFoNJmN
+tPpdNIfDwcvlqPXT/ezbe+EswplnEzG6qbop1mihA+44Va8YjcW4XTfxRe2dPr9wr46Ogh/c0Qp
GDtncUgZzpfertxMmH85277q/Ulo9LpHfKk/5D1As6mW1GVqUALu2gTAIHLY2ftuA4xWILJ1OSgk
gfWweIJdJECIjgEmfujFJ0AdPUBrBRFOgvePeyOOEU2f4wlyErsaglkV+N/tH3xwY2tAUcsONmCt
D4HHXTLIALtm83HzF6K/F3fLuXqlulDCIgC14JUTngKQCPuBFTxJ1O279FAAE2QutycDggGEXFuC
TKLVreLTJaKOLpI/geQcm0TAGAHeZSjdZZZW2n1e2htE0AWk4aHKW1ujVTFycD+UzsTvJRCPdpfe
D/Vcu9Y8o+BNibPF4T07G6SpV3yDVcn2r6vh18WNMz7uFWm9BBaV7dVfWnl6kXojvM5TI4GeoW4/
od19oYnEGF9lSiZJ25B0My+vR0zotzTqF4egRYsQfKNi5NEhNyiTB3awEoGTQHXRutvNpKNIq4Ha
mLQdNRwdE0D/DAbH/rdyvGi7BGDjDPx9BTQcqgfozCqsgKbzUX/A3xJGg8XiRQ/R66+vrk9m2/W7
suMRbRGdg00z8Rm1NEM3mtZi0lSwEcW0GW+KMeQmHh6EeA/bVmtOHkG7pWqRF1liXRZZTYcSodbQ
1WNT2RlH225SXeS5iLIE3D84qX8IdDO3BT4QgMYuvpjN+CAzRIaV/CvhLckhpzUSIUurSavM4DKL
5/jAX6Q3d7SJuJflhF38sURbKQ5BGMDYABiPomwhIuWJGHtL+ohoqbdHtRAsBAdXbAZV20+MqUj+
jRbQ1LQWaoqkaZnSp0PcNiRvErP0dImFnyPwxaCs9ydBNPDKIEnn6ySyBbOQN8xBYy8QyFVO2SQg
xza8uoUH+ImUXuH7wjwYDL4tzYv5fDGb9uezoXYSOzuFT7vJ3eV6erl+V+4NuINEjGtHiRgjiJ7e
RYzdx6RbIixiH1l/FqmeriQopjYKJB0TXBF57CbrAYIv/sRkcrz5BZebR2LQ3ewuH8rsL9Lv+VoT
X0twxNe6vkzl6FTKWVLyqN2ZvxV/KMPGo7Ze0uDhlAGZQRMMesZ22AopPZ1na89qAiQ5tguQTLAj
NuFpOcGXOkWbtCoDoH4rlbiCIRwov+VsGAGsI6AFMJNcaQr7pziACS0LAOmjqbcO/aky1SUyPj3c
/aUeMlPdbsfoxp+xaBuRavXANzPV3+4n/ZliJwvwgsyqJWqK7AIUJuEWp/DrRFIMz2gTFVtxUBiN
LusfzWkdxhfdosh53SaO/Ss+fU00GSanR0aJuHflm/4J1ZEuyhoF8HnnKyVU7/oWhVSdJPimIUOM
O32ormrOqXAlPysyMrNvunFN4BiLa2zOB0UmheHHXHBimvLKhM5rzV1tYzVi/VMPu0XZ2B9c6dtL
XuuvZF4GDsmKYCIBkxVABmGpSyn//RICAzM8VL/uuMq+bDgeeYJT4XScsZVGnMbggSswNnAb5mUt
RWNBGoInP3o0hTjsoBEPL6o2toZkep2JCk3fQgiw2FVXABwoj0QItxItNj5+q50vrKmM7eBsCbup
qDolrDt21BwU4UNkCAdO0baR0+pIkV2RKbTDSSNXi9rC4+Mq24e6HbQGkU5fEY1CgcRXiyOvVHZt
SEaRiCW6YlSS5KUXj53nvlkZ69+tkIytDEFRmqcfoCI2AfYEzBg+dvXjmxgJn/72OHbLrfwuz1Zt
hpN3VCnch8kZhlOxXJWf/hrG98v6EUS7iflLClGDgFVZIxfXib/ogdcMb4DjnVUzXBFYV5bodN2U
yqiVAmddBCwIgVresAIuO5mhEJowFC/CYGoso/KVrPK1p60qlt340IUzqi6yJGLyPCDZSrQ7xQed
ZTZojRTZxIW9+g9LaVSGh/gMhwCiAWjixNxvvOHIMJwA9I00TR1974c00Q7YxK7NJMoMG9R49ybH
Z3PpUjLz6E25+PQJiPfjsVw+BRO5APc/J1tnha+vRWVIlTjWaIAaYEkj7reV7bKuq2F1SUkF0HMb
aMq2XuVRFz5lBNZZzwAPhXZ0q9mWCyjIWM4ysHtJS8uvPiCU7MiimcxN6O1Bow0TArSUoXEHK6hf
NKsIjE2fT3SPAADr9B7xLZMMorDcrpUKoFJw0DajMocCf8kqg0nvKRKr9gRkYlcilDNcGZBkhEeG
EPDw5/om1GQkYjLwb0MXqMgAJvshhMes+j9t/8gSQf9z+fpUVsYpjEfUA2h9WOSKedQ7BocZkQKJ
e22U7gpmvYlVp+wG15IRJVWsYkBQvRlWFn9CH/4xkD65OOzd6YUZSpIdIuDUxO3u8Grs9wPOZ6+G
jzm/BQbSmhkVbNs/yCkER1pjS1Ia3ZbXKnE5ue4CkRtky/ZCZ+D+5tX1vygVmWDvt4XJrDEFmBpO
URjemS60nY7lNWO5CBmipC6uAqg268oquTRnPC0cocykxqplsUB5W5QozVBz+mnP8Q/mKePJNybd
Cw41jyYLJuCzicI705Tlw8NmdLYerN+Jm5S+Gc8zcEE+7GuGwoubHsUHcBOhrqilmAyFsYmlaXgb
ByOK+JbuAej6cDo8ttO9CBZGI9kySLUvDgwg2jmdB4BMXddCV+PMUAlYCro8lgxIN6S/TmaIRSiK
EqWPXidMMT22yNGdzqgkWjY2agkAk6luVGhHkbphIZrWlkUyrQ49DKwiggQgInYV8bBURgjMbGJY
LiIu2IT1P59wS/1HPP/m1HQx6nP0eDFcjMeLFyu9o9PT2XK0fmRqytj0C4vKXPgjQ9gFv+FkVYew
ExZbSVozph3UNRSGJF6djKbZX1IMu8MzmCzOfbqfvl78u9v1N36Wvr6OUbdtKFC4vB8Ma1wKv2Cu
HyvNHlFjoweSBPjVRLpAuIk9vj3anegBw3Bx3xOn1cKuMEbOwjS21Kh5u/yFXe0owfnTq/nvOVKA
4qhHFwB/0Cp99Pv5UthkOOkPWYgfDgejqVttp1U+bbYn1zdPk8t35aYBrZ+fq6qnCJ/S8mKnReoF
MNwxRAII++Qz9uUeftmWuNjRbWEo9ulisT+sB9PwwpjDtvAikRYG4GuYOt4d7U7VtmGl2qxns82G
reFsAI8066/NaYBi7ici89UfQ819Dcb4ScT9B5y0VCWH4zA4DVyjPxzEwvbwzl9jUINOo8cPo5/r
8Unrjo0MxGe8un+PV9o0wMnB3dNxJAQXcpLAOmvczHgyv8pPWee6uZ6+UYv3CC6AGrUNnq3XxAfZ
wMA+y8tsULsoOITkYSNjhN6P1z84pMGK6d80OzI0HfSnqPXpZNEfPdfso7N572GzGl9asyMFEQpJ
wB0HZf1vTnhMQHR3hCKMxy6tOqLgfTavqFqD65AsLMd4/I8ARCTS5nECSBKa2vbEM1wOvxShmuZf
52MRBPhJlPJ+Lg7/kxIWEgqHABqDw1rsjJIJzUA5KgD/mO1+geCb4SgDIpY1AeQg7I0tJeAePkyG
aeEtAIylZs3ecBo/VOr88dVJ/5BRD2xGzeL5fR0xMv9e6IjRgNsj88F0MJ2Ohy8O4Twtbi9X26fZ
xTuUNiIEI2NHh+PM2AleprGHzcuz14tyrh/KIJTo3dM7p3d3hzP+dwXBkU6A/UAvMhSZqUOUUvru
lSgiYEJIPe9GJYRQ7BgIIpYEsuoq4AigUlv04lNgzjXzB/AyBOv8/5GCYoiKSVkFPx3N38aP5ABg
DtBszvVoL40/mUeakVxOAOvnfJLhjkJDR6GOdnneF3mNEK8e7zV6Qa4i36WrwhUJBpBxQwC4PBwO
9AM2QKHwdJ7Gn1/xcQg10RMBODjiDJyoDGWUHNXo57uFrXWMiH6aR+zWQmg+y/7B5Ey/M5JqtZ1Q
Yu6jeZUtTpoC2DAB0oRwpiO1dix3d6Iy06TcC4Ng23M5yRda2/oWAckOgFVCsAl4GB+d7vhh48P/
ld8U4KlzyPqwROin7P30Mf05HurVx+MjRmA43E1nMJYWq+Zax9tqsRqE+URda7iD3sGgPsmKbKf5
Auyv7cy3qyMLdx28labvMT0YQbVc+8ApiYMC+39p5Ivh7O9KfDSYDxfsy48HffblXyjx5XZwdfq0
vnxXnzTiL8vIctrh+PX8REdJ8cDGPIzH/5zN1N5jEPn55mQ/Mse96fPUzZqfvXbG8WkczQZRkgMI
g1+LA1Dq+kiHFsBpNLpmyBtnuQfELIkfkfAY+1A50spa7BzUEIrph+JJ9+G5aes81PhYS+r3yjWc
ZAhRoQWA9Qt+78lcFrqoAJRIqmF+X4c+RCUsZAODInBwJWdgSBtwN3D7Sq2fBqRt9YY2CMLNqEds
PMkOOzk0G8CPC8F/BAM5kTj4CYqIGZ46W8QYAankoHHmB+N/c0aWyIm/l66sfhSp9dmhSFuT3eZs
16/JDxMVjBoXnDtP6QuoNcKwIb1rJxkDFYs4LmP2Axc8Pdsba3CSOABgANYZIz5xeIf2YVF6HG9p
2XqRH05M2JCDkHHiAwAbwpjITz1MsOSoXq6JXXzdcDRstS43WWHT7HH8c6hVrWViX+2nxfb16Gym
ozEhEiBVoqYN+6iSdDxq4ORPrG61wEs8VyesNdYuE6B/9fgxAh1ad1NeAbNob25n75BYbkJzH3r8
xFFv2kSkSep7v927u+Q61TU3X9y9FDm/XmjgjEFBYq9G1SHljtf9gsPydf22vzscL/U0Op2Jh1xk
gCE8QLPBVMODuoXYu4adrrQslBj7ePUkI/mEiABlCBbNHRvVHIMKBkCRo/5j64308uuS+GWeDh3B
NrucHyz0u1SqMwKgRrh94EpdXT9oIdqIH9dbiJmHXJyIbBKG/gYLvz0BEgSgevRgVBV1cPqgReR4
t7kJPvUfGfnPgs+SUCaIV5dGP1R+igv5lJA+mN4ToyiPo7cKLDdI0rHiX0JdIz48Y6+7V5cXmpSA
lQjdG0JUIqYdZeSSIGqCbk6zDTQHDuuPr5lpZDKqP1brrg9nyepSN9Rh9I/bQKn+IBfljI+nt4fg
DXbs/mL8u/RSzYM2lTywe8uvbYYNJggXAkoMBLbY4979fqyd/MIIuoZwgSHPpUZT4oMHQlUEw5i6
X0CqmHAoTMLenHJK3q0gHCuySFVDAKZVdegJYZFRYP27ov6aiggQaMnMVkQd3oF+9dd49o6vcvLW
A3YmneUCUjDGTsbJLxWDTd2QH0aV1Jn2UL7kVqWSLBDktFvam4aOGA8GM8iUFJE7Ox5kQfEwfraY
L/lgSMPSRv3fpyLVkyAU2HLZaoGIhGOSErsRCYATatugKsQ3Kezpz0GEIybY+6FeEUJ3XshL6bzq
7JcepXVNqNumigOvTsY/o3ExtbM4/aV/qRFMOtooZJwAUe5R5HRSn8GAV7rl0sURiMIuc3KPBDX0
88K2KPPRaJyZjkMKRj1p7S9Y3G9TQ25itbIynFRDOT2bvEt9UsGpyVSsKvN2+SG1SapUXGxVldcL
sfHZV5sIKtspqjL39M3uUqXf85GhRLGsdHifNmKxXxCBshCXBa80VXJsVIWw6w+MnLdX98ciZn9D
ZMnuCLln4Dyi62qkdInDM/6quFprjTUeIcflq0e8v0Zv27pVDagY8PQ2d/pNBsmxQR5YtcF2O9dj
wiU/Nx4+UReMqjHL68nvoI/j+3Pn4fjFBRZWuicjjiGPOIjM4gi3+Z8Pq2+GF3fr6+3k4l2mvl3C
M85DCD1x1YjAo2AACdvdAZsaXgxlUIBHXQxN55VuDZtAVCD9F8Vss4j9CYJUa6tcIrUqDkDBATD7
AQxk0AZQHhmp0hLwcTtqFHvJPoRmMBMY2rSRxQd3bPpK4EYunnXwkiV7tDNRosUBihLzARPrTeu1
osY8xQVORx8F2tmsVkiZ66oh1Z3qolmzmesujFCkFG1VJ5HI8lbKDt8YeXAn1TNCn2zE2zPR0qNx
nEOSpXrWqLtQXdU9hFAskYP6PTo9LaOB1tishyFflxHSvLC9B0y+kIXLB00aLQGaBqgrhv5mepoN
WKhDa0b+TR8WJIb9NID+54v3txMxHOHH9nYQX4TA4Ath+H5bGMxfTDG17zOaT2bz/mTOrS6et3je
Fp7Gj1e9+c3D+L0kC1kiu0gUdiY62Qt7Gh9dvEFS8IsQAbQpFT7zXCNCaGLo7wGwEQxdjFe1d4at
OCMPAPu1PsWoR1pOV3q9gaH6aPwWTMvlMQMoLzZP+r8vN6tTDyxYsHkYvw2vSxYeyIqddO3c/oSn
MrkqzlpJFGdYDF+jQeGxxIu7qLC18RSYGLHjKU3LPelHadRuzJYEPuMf/pdTP39XfZGAIgf0WHqC
TfzvPegpJCA56swLGB3Cqw/3jzskInKDqESXEvr0MP45v1Kq4tUwK/Lk/pgPCbCDF9tI7898kwA4
HbQmSkGPFziwT1+NRv93/cjboJ3EKGWCYqKhfiCU3nbsLG5KKNme6s9H0+F0vJhOX7yz8vS0GY9P
7i52Fsrl7M3D8Pwg83DEE9WFjfoD6NpRb1KUWUVAOiOsqDD1UQrxXdyWOsiCoyGLdAcZdoBozGYT
h9Hl++hJRI2A8dIPmEQS44XdDDGANaWhS+DRhzQSOXJWuDMepcFEjabXr+fr6PI9JEAiMVFKiF1g
gBhpyJXfFIhINiGNYK7OeTN4fHz19HC42x6t3jTxBh9RsYVG054bnezF3WYMOrpyOtWMAVlAwO/P
mZ/UK7mSRx8riNj0lqxfWJshKwGWS35EpLvh+FzenR/Mh29+IDWzF926pYY9j9FsPp8MBxPfQeps
m81WD8Pt6vahb6mBq+FzmDy/8iYMQssINVQAeyGjLiS1jpSkCA4mmi8rYBElKTp1pbYiDjn0WThb
ryGJsTY5t1rn+VKH9EC8MY8wFHVloPSY+EZQkjjSA9yigiApnQBwx5qY+7R0ZGUxWHg8lQmGxEjC
+OOTBLEzoUAPR7jwRBgkOv71I3KIv+e6deafeMgKADZyUjfSJD/VIB7jCX/ybJPZ24+DO004MbPr
3kFeZq6j4aioCFCE6f6yLoNJo2UTxj3niOvTuCNcUUfYDIr0YuwPxGr04oyExIp9NHTRfDbpD+Z+
Gq4jVsvVanB2PXp4fC/9OL9nG7oz0EU9RMCiRZouwR8YScEgOtEilho8cMFmBfLGDuwNz7GB4VJj
PsDmr83HcB9HgNW934uTw9JQhMpSgCcmTNUsUn/KVOfH/Qb3vwnvxiqXL0myOqGnORm/yYpC5y/J
8BhZiFAEjqqQPfQPAoEw/Md9pIkUIJwHwF59mH9Fc+BAa5TJGt7wMzbA6hVnT/hiaJKxIwvpYnrX
qw9wNwavsinev1kdnZxNxwfj++XB93k+nH1jVDQdMCYasrHWn01mLxbee+fbi+Hq6az/Pr0OHIeb
KIjoCPQCzuiIMBcnYkAoPczJ5rfhW0A2WVtEnSbz01rX54fnT1rCjmhkDA4sEfCACjhzi3g2UUlM
1AwCEmXjtZQITVduWGTXjfUsT5KK+JEvIrHXFflCZnRTTOmqRiGgSUfgiFEbvufxFJRBomU/alu3
vyyNpMiGvn5oWgZfJEBJMTlhUchX78l0c/G10BFpZxTcVGQlo9Awe7f6SxmWSUT2lKTm8CwvSeGH
yCGZZB/5lNhbh8VHqgsVRRgGgNjYyGRsgGbQVT51iQex6ogfV0HsqIQkATIMjI0zV4/bAc8MpDzr
B7y6+Xj7EdEuSkyDsa/MeOuiQOQ+gcBqKp3xVnyQLwBsgnS+cfbo+Q4uQXxA76d712fumJVbHfeV
RiW02ouOP4Anp0lKlMmnB2fs1xJBghdmtP18cy04CQFIEBj7Jv9LAaJ9hsQMJr/fIn3768WIcMoh
tcFiPB/3hzMfd+go4fX65mY+uTlhzMVOM80nLVKAFS1Ag6NrcaaJ0awK8OSnCWgMxKAJyTf6F7lE
/iSXdeESmIaBff5xeqs5CdIW2+rUCzQ5oaKJROdIWZMx/74Z4cAD4YigRW7Kggy+CFtkRysyVGxT
icBlASudowfvjQXUf8QgXAicuocJ36/4wcuDBu7+RjNGVWMe/RhPZi+Oi92fXZxfz1fbwV4V3u1e
Xf5B/ZJl6j11jU3FprrFA56/SMXHRqsJmH64frg9uOwflQ1AK6jTCy7CAbnKYQJAMygUVEG0gexP
YUldSdDyO/Wa5k5ld9bD02QJLCZXtdNyYUiqPs4sIZQFOxxcbF1o2gQYgSeyFtzFmNpN0VxhQJy0
ZTUGG3gA8L+0Ak7vPN8QNjPmAx4MnYxG4zH3tJ/P1m+mk8uT8dX1w/vUfVoBMPVN9bfeCSY0Q6XT
+3joAQswNADxgr1Y78JSp+kfsCX2WTBxjcfZfNQGOv44EwFAhhOZ9VJ9OomylAIbMufOMiU1D0C1
N8Y0mErGE2dd1gHUn5YZDVLNsvkrM8+2utajtoC76gjYB2gbJ7RvuRu9uf4ZrsCSH7eP+beGh+il
4YRVlMl0Nnpx0Oqp//g43J0t798z/MwAAFvyz6gGnsCcy/8Op1tNP2PwgSeBxbeb3XEajWIPOVeY
0JzXK7BX7v4+fPTJLO2gtc5VzI0Sc5/aWpF4x/Xuur+x4aEhMc/tDCDBYSQ8nt1ND26H/BGjw2K8
Fcu2unYcNDpsmO0FwYxKiAC+yFJLnhxiBwmUEJP3If8qUx958wd0+J+m/K+T3nFty92G3OBIDSq0
deJRp9jMTscXZ+sDOmPEJQtwtFZg7Bl7r7PH1+qKkRbsJkIAyAc+oI4oZh0nSqBdp4jg1Z4dwQya
F8hwBjHs1iNk/6P8jfzm7IuecdZnJXs04rjoYjZ/oRKWl+ez8eXgZPReAre+OH44JkdEyYvDkTLs
yFGzWb5//shb2kaTX5zIZHkaVlA9iAGGF0YSh9TmpHdjPUAkASDw6Y6fedg3EtBsgO0IEfbrSRFk
4nUe9BxzJqD4a7nPSyheNUHfaJVQO+zJJmRGx0HmnAea+OhwMsnSNFIXRMQQhu1mxZdwpfG55vZb
PgqBf4qC3YDiWef7LVoidDb+Uky23Glrz4pspZkWpD1o0WkCVJONvEYtYY3gxNOSveN9LYv3eFML
on/6BrhLbSP79NRvhKrdpzA+WgAcQhrgRrm/DdVaJdFobq0N4r+9HfPosIbH3Buf35cBeNpw4gVm
yxsniUnTWiwJMU/ro8XbNhYqJ2ZoejStND1p/s7Y+elq4eO2tfVG2cd+2p7oCAgGdUxTptkBYweQ
P9dXoiPIOrmgJ2iuNHn1MroAFTIJh1jZtwwWDs6uueVFGTAUKWXDJjxwgCTKLgUwOWHUiQV3ywdA
ZfKAOwC0AWCTzB1gthK4w/Qi6YylE7ySqr63l6SyN4Tq4YcYLUJTfymcUpXXkcgkOg5bGTKsJjTR
sEMe1R+C42z+dnrICkQtY0N37PzXMzCeKKP/5RbD/MX5Zo2EGI/qCgNLfYP5+MUM/Wm8ub2az04H
77W0G70ldZUzaLib0qKNpHuNTTtLU0NLZBKAagDAdtNP+89YtUzFH9Sl0qKwo2bUlDN5GP38cO0D
QTUoEbBpSuweZUjlYW0WegmpUwpi4BJe5lrBDWKAoincXQtNHVUhdeo2c/l6v27TtjIQQwQ3NgAG
xmI3YcSJUMDF2BFuSxkhcQFgiNIFaB8Xv9886J/GeGeKm15VktUZnCFBMF5i8v+UndlyW7mSrl+o
GcFhcbrV5JKHtl3D3rZvHFXVuymSEilxlp7+fH/+AAhRPnJ1BCKZANfCAnJCYq4G65zorWd5vDj1
bpCcCH6kiBB5IDaOKiemj0iySJVH+Tu3YjxcXmHABvyfeN9I1Uvve0QfqMeK6+5w1I/j4atO6NP9
8mbUTG72cvW044KvIGkEzDTQw8USvJVmZy1pJ1JHIjXAGN2ec8AKdXBwdXHn48ord3HJgg8AHXgT
RLlngV5ODtFixQpNxHl+0IGDMdERjT+Z8iwvGTZvm7jETzGWufHjLL8tdjrh2XEQKf0ydsjDyOns
ap4G50T57DMZEYfCfwIxxakYXwVCIT5MopTSFTBc7rY6oJ6Ivw4kOr65mP0PKD0VKqKQR9MKgaFu
a37FujgeJ/CkIW+lV1Dapv/OOlVWdVufyizL4PB22pyh5NH8WtPA7RiD4MyC1+Pe7rsYoiOo15ox
r7/le4SG8jg6DPWAlIV+leqBT05B7BLbChB1sN6D8zlDFYZxFP3kLlayNdXkkD9IC5S9a/Jxzs7w
vn3WG6ZZb2dT4H68UK2U/1dVORuUPROArjDwbDjXsqf7zpszpd1/YI02CFV2PlgfZaA8mEJ6I+dA
z7opbI0/MTgObRxqM0QKchQOBWXIZos16BOGp5lfGHxXHrbApleqe6GXnZU8BgMrIQHVMO3MBNUq
c5FCq8SYyclANSj2Mc1gmImqVxpTTNWKyvnlvG4vBnZcQ6hBTcq7NU4iQZUI8fBftQjpw91rRlFE
bf72fyDOevj93+Pe7jfiflVP5JkVsgSHnsUkE8VrmSxa2nFuK4xdthVGRYtlTeqaXaBZa+Zl7eiq
rY0hKloMOq/wGb0YzklBHAXKWDWxO8R6v373eH9pz8pqn8bmiaDgqC5ZRKb9y2Q6wowfrUc1ksU7
fMGFAup2srRyl3woJdoOQrZa/EimNj684qKEk0Ha8DbuWQWjIx3LRWjsoJS9Iehlqs1u380uTT0V
MNqwinSDa62L8j/kD8Kf/pAKn4nqqouEPx13i3G1k37dqNPtd0f9Hjt0X2zgevp+2A/ueoPtZ9nr
9u/TP6d5qgnqkMZXbVGBpEAeED1bWVaiMkkRwGWLIRiFdZFFX70Usxvtb7Obi46sdsnHuelFNzk+
0BbLKwsXB9FieTWoH66U9DEGlUDqgG7W2lq0zTq7+qsT01nYhjDVWprD237JNk8PZpPFY9Kh8YxD
Fb2Ywzoke7VcYJrJvp7N1AFZJ5pZlEwHXTcsLNilzSbWNeSjIFY6jwIAd+vpR8sMEIGQ2Hid4Ux9
jSQWcW2sxp0gssQzeS64y1oCGCrDL8lACXHlOxOFlU6BK+v5h7ulGP1T8Rr9yJUZDZo2RzgzZtU+
3R7YWo9309Fw+hS3D1mv+LIR+G9pAtLquqU1y0tLq82g8MtB3I6eOcQ350HEQXZyL84nD6llM+fh
Bsi809fig8I88Gnr7XSneZp6SQ5qa/e12D9zgyjUB4eItlkghawFKcQlxbSmloXosYgROnOe/c9G
zX8wgThmBYsOsxszbXx6u1Nr9HTbbm9GmxiVicvG+TCEzUtfax2zmkFmJ0JpUgztWYAboX0MbQza
e9YiNZZuFKsBCmgvJkSK8dANodHshaJ4Uy0K5ZYrlt6VrVknzRCMsV4UThgBrmd3Z7askJnGCKon
nhy3wpNmrkhRnss+/HAwtyBU3HTzOkuaOMH0xKCOm3avGQzZDzsYjsWyyntfdLqH+5vvy21eHoJe
rZrLw1ir3hBzS33x4ZF0xL/Iu7fB+yyLbIdf8jCYk1hXBK26k1rWwmc254sWoIYuiEXBi1WmXJTI
sCikpQdBOH60NXhf5KSWGfD2I3mEO2qozTXarOXnnWahEvQFw4jTtn9x99kClcTqeCW3q0NDBKvA
yckuPiUshYR4g/4ZAco5LDtxewxfqYMLkHYUW4wll/0ttnpxsWWz5Dd+6zYEfMQsJzZFnnwItZuE
0jCsN620USjPi/OY1g/y45yMANELUua75p1alrBUwHV3E02F0HygBAM/Dw/Di+noIzpCE2O4/747
envWHCsHSwn+R/HVSJ1v6w/NCQaMVDQCaITEMrizov2rtKUaV2YBNadS7n6XK8t7aveO81tu1KY3
F486a9uBv424DQOPD3W7F3efiLgEhgwD+U6WvO+FdykzQZskmi07MlNfx7/8QV5+yLlHBfgzjmPg
D5tyEAdn5hfAbcRrV4xcMBVkgBFH8dWi5vE+opTSVgJYI7Ld1ZB9WHD+x4IjlCAW0zRJXPWCSU+a
wzdZ5UwXu87WRokU5R+5aKUcRSzB9o0S9zbTj/aYXcYaPssyG7zxxWYZSzCjJi4mn4mic2DQ7Oxp
f45eUYX/at1uuSjw4R4bFbYbCFkRWaDk8itFdzVAVI3jsUn6NOMkrxtNDpt4OeQxZg3MoBniiY4G
p8dCt+Y3U9YUb/fVvLs13tDloUixXF7+gmavXDgQl9Uptqbgxaam2fesr+ikahoj10cjFHcynVgD
mYEyZ1X1wxlw44KDcoYXsmUtyfNIJEQTxy+CWWDWD3gdx3jlFejEeYZgJEZOrT0kFAScgHjwoE4W
hBH8hyx7cUc+VyT3IJA0r7qoZo9DQobXtHrIRYgGmfBbZMVS7ehPONx56al0O3Q02vQzmMUcNpKA
qlmcHYaH3ezwOPqsgXEYFkqjiwGN6GY987Mghb01Mu9if8PMw6z5+qx5YKNxNIWdvm4bjQir3Vj7
WrgJl2tWTibLN7LI+Pqz+S1u+0Dbssxpzq4bfLIuWCmAGksYfr/c6PB2+Mm/wNguhcEBJRQrZBbW
sDAQhPTZ0+EPPMoZrSQJYImJNNfftMCGaNHu4fTwhyLL890DYyFcq7N/+M0sAxbEzHyiAknXSXid
e2ONcj/3abpDlsOMxuxl0SlOJ6v3SR2O94+zJi3OwGmAS8iJeVUaZqLr1uV8kBpm+IQ2mltWSFiC
Wo7SnXfZr4cZhNHD8pOZYAjl9Ue0o1C+sEP9se3oz+pK0Ny2mAvohxG3BUA3B6iONj0ycInSmMym
vUic1AjKLTiYQRaOJFnrCEpuzhYj6Q3+07r3y0P3T3BrCp49+OsU59aCH5G8x0aJjg7paU6Xg/aa
h+F2dDvqfNbiYTSAbxlC5Ozdk2AOGDGxwQnQu4YQ3k+epPNMaExy/J8dIR8GE17AghqaI06RIY2G
w4nZ9Te7Ut+rqAzIw+h6wL7cajsEKgG3gOJTt7m06sAYEHfBtJoTFrkPFsau1hGxKbeAcCGN4YOR
SgBpf+Mkhk60w9CQBDnkP+NXt/cD+zZsjwa9dr/THw1fHKa0GD2sn/rf1718z27lFFQcK+yCVw4e
5hj3L3dcUBZj0rAInkxYRlafpcSb0qF2Xxdvgvm9/XbybyLUh/9p3YG1oMBef9GQ6OQhjnYQFkP8
vFxkoCD4yvrWTiui6Av2/9px21aenobzIRkoZBGC0NXmrcZM8xo3dFd/l0EZ+RQKMWcB4g/XsBbE
ZCLIgVSgA8Vxtv62vsoikuHZzY6N12EoSCIgkwXWozQSxdjSCETqPNlajAUIQoj5sPQVxC6Z5osR
NiIajnk+GgD5bS6A0bTzIZshizO4EWD4s3zB2WOaNHPq/Mj4YXjHldRXqxZDXa3Jx2a7W2vUqB6q
oJg2aBSWfMAJZWzVLYqLSK4OWDEQSglSIAgBc8Z5F5OLu2V/km63c6rh61Zt9NLN6w67g1HTYUNk
t+PTpConoLfmLKEXSiLJlU1z59g9Yw8Gqa2IUUCLRsyZWjYtZowDIhghjakjWSSldt20D2L/4en2
w+YvT08ACfLgSmcLIt923z7F5EJNbWgLneGb6Qz7QTSLLULnUPrbqcWIYTooa3KDQMxom22AXidq
Jw55P2mdR02vh/s8ViM9Op2j7jwytTvZPH1uDnEVnwdag6amLeoGgq4BrXqKeuEkBIbMUvc8xuoV
k6attQ/d0mlcRQ+hPkmZ9EnTnw8K1epoHOi2Ani/OevNNEuBmjJLgS6gpqO/J58u+RNW5AUQ/CFV
uo8FW0RSvPKWzZyiXfsmNgoQt2qIU7s7nYhCY0BSgVKMvMktWgq3F4K5yQcx6yoGwkjCP2FjjAud
cpH9kWwj7uJktV+sNGhNHp56bAD5rKuL3O15XL+PQ2esE/lYevMxlMHMtI6YkZhr/j8uRYLqtWok
XoVVLmyx0QQ+Dc/uO9rCAWdQEHiCfsAfIJQnEc0o1ggEMmONCgQJ64aGQOq4vsSMAKY9GakVzw5Y
Mk8mejTjUBcemMwFN73/CdVRkpd+1hjN4UKQdgc3tn2yB3A2HPdXN83tQyzwQC3ibN3SksIHPkuy
A20miCFkBjHtwR1QIlTGcPS0v7IW2Vrpj1i/UZiABkFsooUD6zRLUTW2fqizeqOJYD/rpONLz1s8
T/sZWp1gVQlJi/KKMmXFN5GFMKNS0vg2CH/5CJfy3eMoWEyCJgOKdGR99VespTCdKPiktfGKJjfF
8SxyxmpOaDb6k2UB39RF/50qRhlcgBGrjyiBA6Xx0jYVN3riVB4JpWQWVepJVHheJw/C50v9kVMX
ywiFs+SCOCCxKvH693Rsf2pCv5FCuoz+rGr6+fe39uoNJgIRNpS05lUKtelAfjAgWjCBtobZ0Su2
Rn49iz9vkR4NhXXA6lGgv0AUpDN525nplCIHnq+VJC3PsOjm3gIxNwQFQv8TPDgCQLL9Z4H5HysC
5+Nln8aEC8UPgCsCwY7uEuW14QWhmAVq/whxKEm9DUUASOhF7rTaQQoqmNtO17Kz/eW2vf/ZEFSs
aT+xv2Ma0CFLq+nsvtiAMFx39s1gsdx/Ts1ndqZdYZPSZrm2AiaUDMHxRo8k2JliyDMolgCIJYDi
pBiS4n+1kEMqFzuXSHom+XEiQm5eZTACrxFrA1BIqIJ6ycg/GmGdBObhKVBknwCi8+fhFsws/LTV
jzvIeQA14klDv1XcoaQWWgOYz7P0Mq3jESTwLrE8OAtz4/Rhp/lP8P7m4kYDHcFpfgmQG+ie2hrP
m7/+SbdtdHIdHcv7WMvcaUbdfqdhzXNs0KscUi7Uae8eVvvNZytJzFBbT7jlGM7DcDe+cNih4Sim
p/MTsw/fxFyW1MI4sy9MGbFsVieT68nnbFVZbBezDOJYnnI2D/MBtHlMwy0ujIDaNTTTgCVYD1v3
S13iSQRFqwO0Jyqah5Xpsc1OuhY9AEMaPQzVT5zT0xsZg8IjjhUcMIbRGwyb030Lu01v9v3usM3j
frPuWWesDdpqSJ9iKNAaBnlRigJPKFw0CD3imeKykg7+bJo4DfdVa5rcUgAdlqz5gNoww+rCeiZW
NaEqRI9LcqB2btbclpBgpbEeQHgQk98eT4GYQNTJDOEBI4vdWF3H0oH0DB2QzXI2imJOSL8RwV3a
7AYOyYCvs+dHA3vj0bjdhk3tMfveTkZlh+PZ+H652t1/1lY/W7ci9SAegIAtJUBv4yDZBbU5k+2i
C1HrgDXhqXvZiaGCGM1TCx4jB+JA7fmE8TITni25SEsroH4J0BS8QJAxTeu/+C3BND+O9j1TBbdC
6AEnYVSk59RXKCyy52HxnxK8G2dpPm9mWAbBrHHTHfTpCPdOh1Jv95tRb9FZxYw9FPdYKojpjmyD
tPdxdqApbZUAN50hvEsJRF8RC0Gfx0g21iz3pcmJlx3QJxBrFXwiTOaHNPgnpt09vJ/qxDz4c+ww
hA6RkhgVpko6E7tqxvv12eyw0Kko8hBfjL/Exlx20Jc/eYTGifcVvvrvmHXisrnRPZ1xnwcQE4bo
j6Na1EYEfgMLAp/X3bO2tuSBFgjXwYExEsnUI1+qHWFnCbQo8az7+n7GU5X8Zb1vMTcQZtj6zsMg
6LiinRipfBqc9TkAuGg4TECc+HxtgdHh5OpY1Ihbvoxo23ktb/CPqMeU7YkkGEPAx5dzJynLLE/x
nhw/56bNQJaTf9JwDrqy26/I8elNu7vHdWvwOB2sn6/sscQhhohre3Se1opZjgssNsQCbcnW3pw0
OJntSjYxEXcTq907TBvEueJ8i1f9RX0L8eaNdB26sGgaEHQQSTgv2iAZLuccCBkdH5/sSl7k4ExB
HHU2QKJA3iQ/IKtKjwrL0+HWFLW0qbbXasW0VgJddKs77/mLwA7nB1+XNs8fAWrPDeqtk4BpVOAs
wiVTFtN9CFYIC8mk8XUQgo6zsKjpyfjDUYTHD50U1FG/XB4gCh51sADpBhPKbXsFmdL+bzdp9+cc
sgHqL0pKdx+29xfNv41SBX/cBit9MJ7C2+cv0h3IXrfehHsSJXA5nhdljUdICSDn5F6nrIA7CoSW
RSrMQ7OucNIIPASxULmTzsgJawIn2maBxZPRw6Jl/5w/0yGhfvF0R7cfT++FMTxavWjksDk2fEZi
fXIeRdPLuW0sr/npE6s6YtVpmniWPW/6l9s/v+f5nlJY6jNqs87bqyTzYQhe0Kx1LXwrgj6Rvc/5
pMHdfpeWvURp+JuSuRxAF5wC2azaUepf6wgG/qJJSK22D0XAihavCRwbKZN7u7vaPs6utrs+6zlO
9LEmXpu1t6YKH6awpRAqh85Ij/HbODWGb8/Ht2d0YzScQKjZDbOGN5e3nzipIg2MBXPFzeyn+7P1
x6mio8V1jwSVJDpe5kkNvdQths14SpShsaCQQIrX759pXRTr0EWCCDQhIEDoYmgEfQaxHwmyH23O
WQqCUhk+fbv7OGkdDUCoe+i2PMjok6tximzLwGjxSpMzhAPKw+iqWr+88N6OsUjrc+liuXwMpZBb
3QpSKppMlxZYgku+7s4uwfgkA32Hw3mnn+bt1CBGQNdFm2jQyRrEsGRkxNl5AtBjhqYA6RgEyl+t
X7LhEhl2H3TCQY99nDynh6Keemd32YqNZ36Wr/oDBdGgj54+Wle9rg168ImnKBUI0Hh5j5Q86CFm
mbZ28ZVXLMKj4pSM/AxlYVmNt5m9sRn0UaZYMcoGJPF1H/8Ha3DxODlmhp3jbXq5L86r2q1vntoP
q7XXiFYzybaTeXjIttMKZB0CFgRNArfxs9WcfOfuPcYzs8u43F8vY2012pKNjM0L0PKFuIF4gEF4
eFfWCEPLgild5OI716d8qcUCyurClOOgQ+Jz0BnalkCTAjnLWbGm8evU7fxgvafGjnvtMYc2cXjF
6RW8q/3udnvbHq2ig1sccDdJdsNLIw9xwYG07CBQE4SovBPtPpZRKue9Ecn73UXmcMsxheC23no4
RkBtEwtMXagwlCTi2vKYSBrj+Cy73X55yEaoyHchdhHxE4ITbW2nH4uOpFlLC3xagvRcM61qkvmD
xhVApq13o3BKxaDKZ7EekGLknyhB3DZ14q7S5eqPWH/UZrFF+6TbNXu8m/Wb1nqtFSxp2V5xGRBs
s6v4DvCEoAeCUUCHxCtI7yYEpA5qH6LpBEJ6ojpEC6wObj41zoMVoXk4gXCKFEJBHDVjwAuHjkOu
cAGTm/TBymAo6ofdAUnDqmxd4X4gqwL0/ifE5n6Yl50DLVoZ9fqj8bg3Pu0czDb9h+l+stik80M8
nVLobX0gasTEBjcCLJbG9kaOTObAcWGADY8dFjPhhPwaYxPh2UYn3wsItcWTGOiRt7Ie0FrnQdLo
9AUw8V8sz3vJhyMHMEn8PePoacS4bkWO6/KsD2IHzXar9VVKEA45XACxk20nGHqR+DND9XLyvcfc
O4uD232u/Bo2Ggutxjp38+axtXjaP+SF6e5XWvJ1u0UxVl9utm9gB8Edkklz+7tZApQK5EHs+Xb/
Jd3jDacgLXwoiKPtvn1pFCLP23BDDPfEYJRgynIS1+DARTcVKI6NGtCthVYl01AQ0UCQ1kQXxQAp
DUZhTt54TgJ8aG/616gGOoP/8Nj+7e629ycRmmS6U/ZI4AgWajYfXMMYs8dQfKm6IMafKc5wpmWY
RbHc3JiR/2fmjdvNsNdtGhZPdtlLc2K/nh7uxlt2FSykUXAhjffkRUZmIpC/DGGemUXUGmXtShqF
fYv5CKLwrPaH8xScVSqPYsMqEsxS6xLQiA9OsmrVMJ0ujxptmnpa35yCd6FrxawVBtaIOHjFQA+/
PIiZ4880s2SvkD841Pj2s5h488v5fKDz/xyBfSDAwkcQBjyDZdnw/RNN44jvF6cGwC2uzBoPu4yp
Nt04TKVStdbdatI93B3uTw/rgRml64+62eaZVaeDHnAGBqJqKj5m/LhFwvWx4QZH3hA8dkm4cw4k
8CqQnA0tCsCCIA1FREqiv8lflhJDrsDyBBZ2ORYXaJcH37W0G6EwLgMQkupDHo6KsmlQinLwECP/
jP8XOY1bttbuzPMCr/FX5Y86QbnliQGQwfrqMS6GzcM7bhs0g+YeJXGEGzkowRQ7gURNQ74MDgHJ
HImB2A7Wa2pE4AGCisrNNf9LKamlqyQ8cxUE4gHhLZoTt4VBZYLJDVThMn1hrnE/AJnLvyD8S328
GMcOIFbSSignIwfbTcyl7CYNnVo7ngrdPGPGyZ3ntAWZZ/gDyDEL73mQf4kgetlDJ6bAgCw2F20u
LjrKGvrvl/Sh3B02Et8lO/LyH+m7evJryj5GCcjUTxhxY5y6zESwC/xhiLKrFFpeEBdsFG+VHmg+
MjG63qVHQc4szo8BApgZq2DCXBKB1zAGpARH4YBTxJx4BoUSC7UiPcuibXrax1rk2I87m1icA+oY
ohFvw1ingfgrZrVOyveTyKjHCaPnh6Qdz/NyJn7fL/uVUoFS9DJuOGNpFVcxhJi5ldZAFTTC3oNI
nnJXIm6UogasgsoCb4Qy+HYmEILNy27E/Wnexltqzf4CTV7FgqkMrSfAmU6Plc3SzWhJEcPrN64/
/rP4gx/i5GhINN7Jk8QqULTAkQo6YJ3n6re6YCd2z9QC2pmh3hDcNL8bXdz9CopqWdMMeZZEU9YP
+iWobLvn50XBgfoxlNHSsMYY2ATUjALn0TjFnhxkTuxC5JrkKvJLtQUZIGau2ebPtA2pU00O+cox
sqJsBaow1UCXy3mE7Zg84oloUyjAcTmI10/HOK2JSwlxg4Aeq1AiPPlKwTQwa4fInYjMYh7hX1dL
j0VwXTSJSLldC1Ugh1Jyk9oEcwPYfmLcP3gEhNY8mkgWBpzsk0iAaU7D8pi27BMhL17Je11UuHxG
oplFYZyfi2h4JAjvlhJTAHJzEV0kyqMoe054DgL/AHZwYD37j9HFp3rTjDSEjN0DFp+JKLjc3HCk
CvQzeozRFH74AHzjswQjatfaXRrQyO0kZ0frr9i28jlCXpJC/aFLIo2pExBaHHssPIQzVaAl15DE
p5u4y4X4vHOOFirL7BsXCh8ZpbkCqsI/EPeZJSXOH4Qk3FQSChcIQqBa1B+oaB7FDmfB3DaLyAQE
WL8dIu8sgHJsWQHKR5s1h7PFznPETh0cSx8ZEGw/a6ondmAtKYU5ZyrbBXKr7L/SA3kkwJxW8wwP
mF/qq5FVu4Sqby+WA3VJ1cRGY+iBbFo7D86AdPuzs3/zW3VE8XxJoDGcTG8+EqEZHE0H1y6PvhLf
MuMNd72LzaL7XhU6yBfKsiDPTZWpFv+5uM4r5Vg8Cxry/YfV/eVhlgpN7nnNHz3pxSJa6zxFShkp
mYNL6Y6XHXdwOe5ECB7XpUa8Q9RwfZhpKpXAH0BGX+n6cSG11gkvV9ft/TsQr4fBJ5BzYG8mHAr1
NpaPMRVBdkE9SOxPkGDEDkT5wrqzSeOK/i5ldEcjLfWr+4cqvM9mKbm52IZNsznnGxMu9jgO0JAZ
ac6S7qdxVIgU7f8KT6XIgTlHFMQwTfQQ4RsOzXj3ed57/HOyb7NJ+evddEejNjmfr7ERIYDRX9uv
7haRVkRTArDnjKS/tH3ZjqWeP/w+H1lu84CtZDVPCfESimPlspYhUKQQ0BnS/S+IA/+C8E39xbxl
s1y+4T0nxGJrLZl8MXCPXS9mBhyzYoNi++K2FlM+4mw7PmiT4lIUaDNgyEVWeS2FVXz5dN4MZSkI
KDqlBBENPKQUE8podfGNoAo4hAABSshi5CLOGo8BbMRw27TeT6fv7XjCG/upyJfXE1gLkCcQoIMF
oYbpOzH9J+ULQ2GYZDsk3EO4zKtJIfSxLNjz+eLT4by3SteQ64A363ANkSeiFq8CLWGx7Zu0pNRk
vb4dyTRZXYjjZkezBizCpMwZh7792whi4iKL10F66AuCFJjiRiwdwIbbFUly3EhavsUXoAi5poyL
teITHCRyZRbxMXNGXzVnbuLeAUjGpgK2Frhy+1nz1vUgTlXgzL4z+Uh1VWOvPebzOhcXsRitztp9
IZTZwg5EwApuhCIacTuDad3+7TUJ1qoiOQzdZztq6gDN03Xqofl/cSS3DyraV75vsgGh0f4mDl+z
Ehmq8cEhoHVfP2qSl0pAsNROik8eUrNiB6+gn0gaToHOR3Vcn45+XPSh9G9rlAqj/IJOQB/4BQ2b
5k4XVCP9w/HhfHz4VeK4nbbPtr1fSZRN3sXNjaI/p0Py7rJ7tYxjWXgvLmlc+sTTMFMJ1IRdXR+2
X6ybqb+ymt+f3cxbsiKUEKiifb172H25e0xzTzxPIsHCAzn3j3NRhZzhoBGTrv4WOk803KtYpand
INgfGx/ccRuizf7tobV4V7r7xbiQM/YFCJ/8FRC+ZQiSBDz4A3Pat+/207dFSiiu6yMehyPDiy5e
yYFMEse9rk71y7P5SdCodzLd3E6V/QDyZlDOWrDehUtOzhTS0ATRihljBfIxngA2Ey5AVecNMsj0
RocYEpBFwnO1XX8XvZS7Wf9Nng9n37fv+SU/6hjHyK44EjXqoN0MwmJAI9WgPjL20LnciT4hIvya
WkDLbCD0a7MA8wS4gsY5TIeaGv4zESQ3r+lCVSwDklsgyxLi1svl9AyPkeQSdM+n7TpJIBqS+Juc
Ee2UMzMK+0dGTmxu8srrYkuX3Y0yJO4k+yHgIBwOxRFR6aKJujxsPO/cTWIFXL2yUsTLdjKRJcyN
a1ogZatdTL6OopYarW8Xn9J6V1eaf1z4UmYQqlrgoPX2/uzQ3H3EFUrH3LmwvFnThhoRpdmrHSui
cWBs0I7jLZ95f37QxKCJzIykJpQ4UZlRKZUwBqaMkJUdQl7cT97spyIUieRmxK0tUT5urzPdgYA/
hoLzNxD3I3sljrXoLbW4J+1Xog52TAoM5bClYACCR5JbEiqSB41Iq9UOXGGlYUaCtS5GYSiFPSDB
qrO9mtCRz/V5ScxnaxakLOxn5HFzMDxgiJT7EetF/9rU8iPr1lZegx9+eLwaqNUkgcBjPAMC2QyJ
mj9eVELUdDXsseuQ0tk75j/e5zUjZoRfLrC8rAOdNJEMAU2Dp286zT7xhFSThazgHZ843nQq15y5
gYfdFbkyLwDUnyvcW97hLw9qLLdP/0vk8HTZUqej3ZtdPtEfnPRmv5MdMsB7csXTnEIuxJEbuQiS
Anehq1kFxMEBo8h0kj8cK3RSRjEpQTJPOUvlEa2MJYmoBymAmFcgMkMLU0OsavKq2LnthsawmFsk
6eb2PeucbIbLUMjX53OMfNIfA/HHbM51tQof1HK+VEjXterhk+U3EzSJJwtt8LV02CKZ6SRoftLV
7XwjrRQke0pOcBWAuFckloITpewEt/iMQC0e9jGVk5Y3DqeMOgTZ/aX0vahIWt/q/kEaDjLd/F1/
yLB82krnj+aRgvVhfxWjtyrmY5wjxVt+0kVFW90O77qzq8MhOhPO4wTuGQyiyfSiCOTtCTcNIbNg
CI4u7v8bkYt5Y/2ypUzJed0kOPegHJ/3ugpGhUZ/oVQEG4EC+dB8SqOTtbX1BkknJm2IGTPgerH/
IykIGxD8KskgWrBUHqMMKnDojiH52CRYn20YwEkHVvewlTz5rHY+bGLow12V3BG3QXB+pbhOdHlr
SD4ijm5OJr/J3c1KDa9TgS6z66TxK4qrJV9HI3I051GTGH9GQIlY+YoK6rBS/kBsJMYZSeJbbXHj
oy4fnwYxtPUwbrLwGDW0M+JVHql1JcJrVJe/Qco4QqIml5uN79681+uj6+U1v7Kzf0oeozPd+nKz
vviw78bxyTEFJ38yXH47AePx1W6RRgD4PEEvasbGQc5iOFHulcQT/OOS+gWaWCOuQamHW9+4OSBv
C15v8Ze5+SqmZpKvgm9E9RRYNU8FwIBxSM6yx7R9CDC1ovamRKr6Ku2u56+sFFA0SRQGHbF0iLV4
vLTWXb1kDXSQIOfmiXS/nRXrxUp8yUDYYAs7QoQwZDXjT8sIUPKSZkZAMWpJaDyGRfsPQpLZrxYw
xEW7r3iZVGVbIY46D+eul/9Y/IfMwQgIoSEp4V48G0zPPgU583r2VipUmYSlJA2kFHixv17ISJOQ
nRZQ7H+8mxZXwG0YBishqXiYx8sKnUHME5Djohcmhd6SDWVKFkxm2/MIQpC+1GqE25f0BabyD4TX
/I+5kOmfcslOEI9RcGCqW9VwwnFz30VV1z70i0RKSKJLDiRQcooIkkxG1B2cnCtyEkufCq7yuDyF
eff8rq1D4+oaqqeoKckienX2aRUWtc2v+BemOH9KyvO86+K4IECOKXBxEqRRkAXkQV35RiYpHwtW
XuuYSazsVS5CqkZIQ8ykOUHtvCfsYjA/iiPp2324fdPpf7L8KeFFNzgVPTIsgkUiuE2nG+H/2g33
+/vW4e7+szsgti/hygdAzPhDK4zpnHmYkXjMhNLilqaa5ra0uzSwqR+dO5L9/ZdFay1jh43j+PVo
xuVSh2FUN5O/iNjyxRSI5oGpFUIPTB3YWKRA6XnTkM+D19DlUNbZW6c0omXWM0unJyvzpJjJwj+F
OCCag5D8lbOnyAUut3957F7C1fY3C8HxpCPKaSlYfpzeX4v+EoWw6DbUkDLGU+jgQWXF9mfMUulq
o8X+ovMY563nbq3Vu+i21aOG5M2/SBrBIsfXQeRSv76Q6eU1VicrY06uEWo1h11v3Fqu8rYh+7bF
TzyZlTHvgQonl+WYwao9bV2McboBI52oU4x4fye4BdAwbZAmQlsGMW5G50Oc77CBEMMI9LBJoX0y
bXBIQLBbUsgwxkBrpkUDaLmAayCEgjiKuCESr5N1PHq+4JJLSoYs7+5xeCI7bVnmqv+rBUdDbrJ+
XDTr+Xu6o8g59OQzpm09SlVEulaw4sTa2zjS2RQ2lAtRDWgaL9JnOkNLpeD5QT0iUNUQhAAlX11T
icDZNhZoCwmxJYtBbDcYxqG0SB4GT1Tfq00jCr2BInxuMcBz4wf6Oum7p3tog/bjTod1rrGV/HSH
86q57XBRcG/2XrPKTOXbwhT6264Zmv4Q3PQ35SG7JkNtZXiOVOP+OxxBP0/OILD18e3d/C0ogQEF
nvPAdVIUjSjG0c3kDPcMCzPRkjbn2+Vxw1ionMemYZ9YWR3aHA58gCgHn5o/MfIW3TZrp6VGhpdU
km7H16u7c+N+ArjndEY+bLvswSugJixUnPBT+XCbWeaXBSYl/vslhiVj4oZvKhMPhnoDgqcjcmbO
lddA/LJx5BFE4avmc0CYXAFKdBm/Zl/R/2dPwp6b9+xjWEyb8V9aixqUYcWRBqb4A8hDIMg6oZgP
EGSWdCRagx5yLYhll9dyDtQABRam2BaLeLWklZfIqCiIMz0OiyDx1g0jwKQSgVglrBU2Soa2SPxr
JDdo0qNYToG54k8goX7b6fyFXHLAHsfsPc2jN7qc0sSvPkxv3mixrQ0nEJ+ovR9JmVPqEqE/l3fj
ehYzSlTLhsjZxafj/N4fJgmkbJkh+ro2906PKJM2D9pj9ssooNGnDdRot17ubltoc4x6051HGSEM
igkEBzmByDqLJPOsIwhqWRoyNJPHGcjWeHpaQuWsycgv8Tg4EOdbl9aQ3+zpavz9Iy+CO1jNDDXO
kDbaF12q9TuNfYfLpDx8XQ2dRrSBHAocPb65tqYAHcjm6ebrpq0T0zy7ZpsAJKAgHBSNfYg5YvqG
Sks7xqID4WbTEAlAUCf3jImwtTK+TO4xpM8v5XK9qZ7rbARjIe2OuWQdR1kqaCSZrdBz9JaMpMxZ
z41byd0D98IKcLdBpT1CAp1ixDJJcdXzzvKJKsUhVlZpmh4qDF7yALfCA+t5XzJwNsi8NR9Y1FrK
Ld++dJR2+8vZ26Rs4S0g3qgKoj+/ZZov91soDd+fDOP2iWcXCufbCnW+SJ4AZgOlGFpNCZlIpg04
iHgS9vDYZMM5V8/D6lTMloyqgpSKrUYXm92vRKmYjZd8V6olFxcFrY2QVdiwaLQNC1Fa7WJG0C9S
oDM5AJVddLx4mAzZFBxjrJs/Otv0AWfK3wmBel8rO6E7qPnHwXiBKkD2EEI1icUvugmKDyU9r5Qf
eX2p/xZiIAHxBcaAvjP3QjSNU+pMWdJcNIpztz5vYviALxF2m/3zAahHle11w9aJ8+OqHVBh2Iby
Unqjbo9zJ05OCey1F7fj1v4+XETsDpUBUmLbIBsjFNG6CIyD0MyS09MleLjTO38aqs92f3fV0wW0
5VWyFK7jS4Mox6l22mvZsjBDHsFKU8BoMbJoWCOS4Gi/DZfny6VWIhGz9IJ7fCpNnBFBYqNNLrq5
1oARsZIAguBqwY6FHxPGewnms/fJ5sSUkQtK7ZeBCKTxaMMdS+0wQiuRSzt/+Au+Pw3Od//hV2g4
qTDYUclKrMZz+wqE5sCfsL9/cl6D2c9hR9wV0jSDpntyLcWs053efV/N5u8TM/kKXMtLTWEVsQJh
ILhdS3BxLYKbH/B0ULCvP4Nxnsl96n/s6LIDB1wsKcYhtTfO/3hTA3+SUcnRwpFWqJFKpoZwWx+o
RSRbNf5SMyVvDv5ZSCwZGHy9x05sOGmx4A8GXuGqUuIcQ5u25fy9jsCSQxeSUbE1eKtpNl1W4KeB
2DygjV8x78n+ybLf/LJ5c+h+kQzE/l84rHGXasAF5ktWeBjp0HMReGJ+YWdI0hH2AgiOOIBYFy0g
JP5EQE73sYaAjNSP0VlY+D0nBzWtJjfNvrOHGmm7BvyyjIAQMBOWCik3IsHpoaRaLMxKJflPIA34
uHuxa44dgcJpI0Ce8UJKGwNz+fZqNrsyt5d/LPeJ8WYzyWK2Gq+0vMEqnLYaZfXXVnu4CJ+BPGEc
himF29nB7lYX33/j14w0L6XEy+//ouUh/mxG8BmXQoPhGMc2FQ0GgSPiWkYgHbhZ9hNOnd7OLk5x
FXN3POY4/QFn6p9yare4v+ktR7Pnqlwzy5wBwhkxK5omI+B2rgRjY6UNsrtmYZBhjZWuQJDH5owA
IuV+bpeJWutCEwHuU5kd4DUXnhtnc8Z21awgBeo7rK/3G92hm8Y/n76Fp+TR4mRdoXGwQsQ+wa00
Bbpdf50V7KN/Oe7C9bCcHIfGdHpNT6e41+Mui85tr71twwoPt4TboNb14W/ITSfArn7hDfyAK2aM
hQNPY7TTwhH1Afzcq0bZvIxHyL4M7oi51r+kjM9NtnUuLXYiUgw3uJUNtoLs95d7Voh+m71d7HTj
HsNJQEpGPagWUA5OEnwoX0S+/S3fP+JqhS9VrnqAHHkGw3UHUhFDCuwyAznMZKuDFPkzFVkL9TSA
G08dVHB3++kOECi1YZHKEkUOlfh8cV3EaCtkQ6LdB9Hal+MIRLxU2pWwNjyj52N0S6uGMCO2KkAb
GWBBLMFAJr2KNBcEU4JwR4+etGhg+JXpyVDjA8czSN2gAGkAJOnRJ9e5ZUnacythF6aZcutpXrNa
6qi2kUE54kdq5A5c3BKMjqLDfp466cHDzUdqZBWmaK6v66hoDJOCWGlJL0oLQm3cLoLLjg4XbD3K
q2A1yrH+Pa36IAc79faZeixdpJInQXWWdsc921NB21oLmi5iRIdIel23ORbgB7rdGQ0GXIUzaNDx
ky23i81hdejfrmIkYPTI7gF9B5HluwgjSHvJYpVoGQ87Tpk+B0cNbWYNrdXFBsSMomZfxNXZm16j
VoP60OErtULd+ADwuN3KhxzxTX+5f3ve2qKjfM7lCNVQmbzU2VHUhqEHgvRsHFe1g+m/WPe43g5+
9YOU1AjQT4zaLN6MZ9FBp2ZlbDYsOSXnft5sieY8dO6uHm4/WfFkTKSTrO4KrEhcQRAlhE0alxed
p8Wi5QkJIspW7tgpgmj5Q+ZALHPgyFAtfOBF+JAqR2lhTo1FDG/wpTIPJZzZqTgzTury7KtOZQUO
raZpKucFHEK0V2zGiKFIvkG9BL1Ts3jCoW1tqjXTCDlnbHPSNrqVV9+H9eFNvm8IAjVMEFsrUnhB
DwxGqrI1s2pNY2idP3TbpNrneF0DvdZsJUUw+clou7scrPfptG/i1JxPiaz5XCVwu8umdZxZlW0C
SYTiR/NhWGFr0NzefDRTgNiCySfW5dnCeQ7Yyg5EDfC2ZNaqIYOIajEVAfUw5AErfYHW/jXmJV5Q
6++njcQgJgnE6hz8Z36E/8mGmBfx8aDJ6lqXulvIJi22seeNO5o9Up1tVqEpxPAgk3Egf5tIeg6R
ZWFEyig6D82XZfZzDtPz4eJy0vrLcpxWKEIxClQHCnq3OJtM3qcaRVtQCILJAAdq/Yqsk6aDTaXY
Y/gwv7QhysMdfpMn/Oaz9QYeFLi9ZiPj+pGq5sE6GYt97tnbbCSrEsaDc7aK4QDRGCUmkPxjURof
NOVdKhcvr2KMjtOQWwaoHP9QeyCz214vUIjhdJ6xEMWc9/qrh8uAvDN8/J2/ywvODvPKX+v5+WCj
tWrgxeCCFxrw1z9pS14ciBIue7fNaPMAL7HTfXG/2XTYak17U88RyT+M3jdcAoGmxZSDQLcaEq1J
Co4ths7yiWKzIaYHzSYR02HEiq4oRiBMLeptHKQOiCnR5NO8MCmWYGBBEFAJeu4nZ/eFZOhNMkzh
gprV2f2Z+sPsRhlfmU9mW2Ge6F88dx/CmrgSWsx/tayYQ6S83sJ34xiakyExXUrbHva4obbfPz0Z
a3a4244Pg8fZ+zVmxO6tWSIYZ0yaN0BN4SPvsMuQp0F4LrfDVgYSjADNtoJ8bz1MzwfrG2kILUdq
UduMUEhRXV+yT+sawUiS4tL6150D8uMj+nD396fvHzpfKJzDfNN/54/zhVj4EL8ARIQ/YmyFFYnV
0BuFsIAUmBCNJIMqltfoW566y6vuLlbelzlD+uJ5CbwGXMgTJ73M9DlDXnaQuEVDdyKPyiLccqQQ
RDDG4hA3EJvi0tpgR/Uvx/6Vh27+uzf+bx6WpfUS5s3oFyKIpiFOgc0rAgkiyV9zVXlu4lLevPOJ
5wmxbC0Lul6IkXFrwol19+o2/8WTVo8aQe6JPrPrJNkyAQtiIQhbpbFrVqVGBfBeVKDwoCm93Btb
ReuWcxCUICV9w5wefl91+r+Smx9Q5tl1LojFjHaBf1/XLozaD/znHnfSNP1eo0NrTvznp/16u9kN
t7P3qRuY3OB8disijNxKLmOAgiiSSiBFDqhlGkWREMe2PQRLTtft4SLNfSFIpN20LhYfLVzIlIUr
iZjdoLI5JNxKBNBWL2+2iLabQWrSQwaBeEDCnw8GIyoICYwAgeMwFNwMAt90rltv+YX8NEfdD53u
cd6TNP6pJ4DgCL7PYnlOz8h9OzgC80iHEeaUW2Vw6Ob08oDtBX/lphwDQdpPGDg8uYIuGi1mCvjl
iJsR4fngxmz7cFjs7g4xuCGbk3s/wnPfwzikiUv/CjeRq83ql90Xfu1K+Lk0XIEfXbPeTDf3l49x
oZkiWpcds/3eYIdbDbcxR/bkS+8BpvdGV/ff1ZLhD4dMJCuW+S9LFk0hiJ6iNSxTX3nsCp6Tbh8O
HCU+ankeHSATv26IjCifSl4kOD+yVpaUMsSMNDjYMADHh4vW45+OWoPtGMdgl3qLITAICYhEpbh+
eepAMoP86FoOcgFqicHkLnYjp7P6nFf2Ki1Myi4P55Cpbjl8o95oNEjkSfg/mIgfDp/1Ggka10p2
cY6eS9iqN9n0ut8XHsl0Awy0xCArCEkZ4EIibCgeDheP/wJFGEgrLanGMmOzu7pfeS/g9o8ue+7f
LB+1OY5ULpER86NvBN/ApefR3DCvLYugv+vOX+5hFWGAtDYD5imwc/+upzFlG+j/x9i5dqeVK2n4
Dx3W4s7mqx079+5Od/qcSb549WSmwYDBBhtsfv08b72SENjjdKJVLmkL3eqi0h2YtoBKwr34U6n4
aHAZPyJh7vZNPDd3tgbwpRMVIeT/REX3X9q6NOKOvn7T544+tpCdbHaY7TcPg9njbPbpaGNC58eM
SoaQA0WQkaYWaHMcIm76iASxJgBi4qR5A0iiSnAa53hK3NWFnWAwFBZf090MBCX1oDkNnLO5vW99
GT3cKTsCSNUZefiNZuCYIVBZc1A4aYdMeGgtl+/bkOAyBueWo2Ca1H+EQaQsSbiGzofVL/J016Mq
hSoSzFxGWuK1sI9AzFWCYTeJkaq1Syuc2f7N+Pd6exVsRXdy4uAlQgq0qoDR1PGHJQGieTUbSU4C
tVNSIap/D8KPDYUM45IC6wenCjcbgc89V1AKbSQKCyoXYtO6mF5fUrniJEExjEgd6mT43+Re5KUk
ELqTZOLef5t67Bmj4dSImITR+dPQOHCRSA9TMdI5IQ3UgSjN8GP7vMTWb4Zf6/VKQuJ4dAyX8Ci9
+W1MgyXeyBapvXpeqgyVgm4qU9gKhBspMK03pZb34D/6i0I22tU4CO2vX9q48M1a8+lA93fULjFO
Yh+Z1IQA/VNIPZ+9bc/ONAlz9QfLV86cTDRVSy74dSjzGyG4On8V5CYOytWGJGSno4GT0lkJ+hsE
FPUkFxv58+y++wjEFZVVoK0Ta6Vk3yHGusgoxicWaZS3FhPdf7lbIw2lZ4i1upmdLQaPh10u6rYo
Bzyay2Edun3acbG9dshbrfJV99xTC6pqFo7RKCg10fXAspFJyfVyIobvlkPNMsemjDwIxa+qVQo5
jGmCCZMLbV1/N049jdASB6PcRVS1H79ezy7nl/wcH1Cb8OlwycuL/ttpFJJkCLKi9w4act4Ptvph
cfGZ3Dqdy4V0a/j9S0PCjBDJCvYnFuHpva62CIfNaNxtRk23GZ8sd225Bnm5psP45BEplUY4gSY6
kPwLDiIXB16RaGJaxg2tiYWzlwkRa/5qNBb2IWddaGK1IJjnia2A0oRt3FjnwWLayo3HzG/EWhBY
umt4AwkwhBt1hAMPTAELAcGx0ZsVDBvcVzgnmOUwXKN1RZPMOrR6YhPzSEAC7YhWyPLPaHLyhFXQ
ZARJmg4rFb3R6NSGerwfdHq3d9efyrwfLZ1nJUyPE5KYGCYPeD5BkVF3qgWWu/PRVh7VQzrmKbDO
Kw1WlKeolfu9gqDEoh/gL8QB5meujnVnrbiMQ5O0Yl96sdHf0+Uf67Np85GPVmEeWlnBdCef2nEG
OIxmUSaLkM6p4kl0Od5PMdt+fV1Wus0LG2545Z6bptud/mDUGZ1ct7vcb+6fWFiCLk+fxx0mxC4R
FJtOQFu37trozoppo54Mi+bhB40MhaLb0u0++commpQvbu2G47EySOjqOO9y2IFKqk6YVOX85DPJ
FpIbcRaGdJ9ESOJXcrMMQmdEr1nm3tOh7rD8TXZ1XMVS+qx0Ww5WtcxpTdVYKm0XGEJiXSJg+TRs
JnEvki2ryNZMZtEHOpvSO5IouHkq9YhMQbk7dB+YDXjzE2FycRwRBA4iPB/LtQ7AkvIv+UKPagXi
npPbcLyjKN00pfJEzy5YlodJwEdKik1WVJGYmBqal62L6IFxcDCronHIEV///mJ3dQY/Uz51iPQd
28l5bxdPFJivY0MR3Lxnoycb+6LXzn3YbDllArbqywru7gE+RAg05wmb8M1T3lbjjCBjwp4VEbgU
t1+c3270NFha7TTjmrPMuPBfGAykRAsCkzqMjrPGSzFAGANYEH1cPf+IMP8CpPfQ/+Cf4AFx4cFB
9ht2xv6TWauXtkGNBh02fvMC5IhN4Cdiu+91rvfNVZu7nTguTfuEJiVHC5XlyhAhcjOE4sRnCQuf
ZCnGJjr4AAsjZEgNYmrJLSKM1yFGahyewisLMFYPQWAxQgg3u+lrGN5SpvBaErBYmscLk5nvEs/n
uUyzPZx19/V6Iwkw2xumI2pWpSLT8ge7be91ghy61C5RKvd5eOV8FQDGoaaxaTWTDfgT7Xr6/FT0
eoMxL9f1Ol3OPZ0uqOxZldo8TbfXn2BemNMEAoKbUpAGBDqYWCDC2+82/97cxNtN/sTXOPx/GIpC
SKfW3yyUNAkVnofhN3fn8+UFPF9cOmwjmwVq62pi84Iy5oUePC4CCGkBYwaD7B3NJYMjVCA2vJtb
gHmnfGEKwoyLNbgux4xRVK514eEuL/NAGW2KDY7PoVslFsUIt+yeuOaV4Uq2kuAO1BGsAZQiggHg
BBm22M9fWpO4Ml2DBQu+xkWUkBIlm23+lnUEK2uzrWHS1+k+lzh6QylUEI7UsFg8+e2kaHgpijnX
MBv78TdvpykRqjgpAj8/8Db86AJT8oKDhFdbMcDTbD33bi+8XyPYf/Fhep326hNZHB8TcPykHhCh
mZb339at969zfafzkk0x7HR5ZqTd5R7/07dGZk/d3WJ2u7uOBSu4CkZlyGUEiIOnwhJori76uuMS
hwXuD+b4E8YL68/cp5N/aCnrKpjNUxsQtJgBKcRD+TyLVhiw9MS+Fk/8GJOhhu7gtT0B6kBQ/IYn
VCteSFYZ6Jrw6A/ivUbWeRMLVjaeSQnhMh1ldy/PmWPnbx460V58BhIGhGZAHVp6nVDdnjbTn64s
stm+O+x22+Nhv3NilPeulzet4V0vjD9IUqbOhR+sc/uAclYdaAgrBCNJLcyYDEGBhY3W/KVa3L0Z
TyKpuIOsKCgrGJIrCHhNcU2daEsdwe6gRHRITEYFhu7BZ30DUuPSPbkTAle35MmcsMSgvESc3RGS
4P9f3ehrdEibbzELF/N2lEFcF45UCgKD8bJQ3CNXcqcM7g7zjlVi+/cuLF4Qflk7lxeY5qBssxVu
pVBmVfebZlhwGNEQLQhuiB4EMSuiTGBI8yR8qG3fTKaJFz32CASLB34jMM4UZeZmkAmqqQN+bt2q
vparcGK+QJCZVBKN+yXIiNi4dGgOv/ILR8rH70w6+xAI2J3PwCwLYqEsCHprz2qsHETwts+fCMWL
C4KYVbytPe52mv6zkep0uestBtfz1GejJelecXCv+1lEw1KZemNiEGRXr8fDv1et/1w93b5pnzMR
uFk9/UkbuHonkPSWvDFSdqI6sTw8xifRC6G0UNTiYrxSkNwtOlKHzgok7LW95s4VHz6N2V/xa0xV
iEnpAmEBRfOMXlaZFpaT/evqs2E+XJ6/Y+ChtaQ8DiKdx/uPvfucYLA12cQBWq9s5CDyK2xu/j7A
WMKOZfOqz3XGZnmgOR0WKwhMNu/M0g5OqeHdw/Lt7P7ydnNGtFoaxLn0qCvmtIZPHxa8F3k8vU2S
SH2BZuUatu8we05WyguDK+nomk1rcGg9ub680v3y7n6hNmGG1rmMZkZ3YbgQv6Tg3xqaYfybfzSk
6D17DUlvtwy0h3TUGw97vdPOoFnMBu3p3V16WZ6sNn+vGl1HXbg7GNI6W28D+NPqjFUXUPMnkAhh
rJZxF4jNUPhQCDeDwoSxRgFCtw03AOEqM2IwCSxIsBnxVEdmzW71evXmYXUJiiIHJi7lrE1e4oS8
0BMHDxUknmpwmIOB0LREAeerqW4EBgOxbjsYaSJWnggGsRfEOFQTHvxgCkYfDxugOxW8O2/l7bX+
bmg+8Rj3df3W6ZwcBtBwhCU2ntNusND6eI5XM7f9m/Zd725y+wU2ShQMEoOj36xrihpD6aFxoCgO
RCOLGDNCRnfMiYw37zSw0Claa4OiE0xaYFq4kdaJrhpoHJjGjjFMxAshgdrwHis0BYLQ29XkJAQ5
LRBy4TXRgBZ6U6wYylDICwfpbMYRxdLWFCiTusk8gQFZetdx1ptvUMcEogVBXidQr6sNC5VVJgIN
MKp5loy3+oaDZxsa9o+z69bjYvMlxA0FgUxZvjbzwccijCAWRZMGL6SpHTSCDEzSae7aglagCJKF
TWT4PmEdafd1xXn2NChyV6AZbyg1nz/+qfhBs4LgjStQRcG46iuPBYmRXLXDuMzK8jO+qmjY7Jw5
dXqGBMlFb9TtfHy6154ZQuKUHsxILa1WqDT1s2ah0ukMNlqkuYsOLYrCD1OyUV1VNNI3omJ/IwCG
MowAgDZZRFNGp5ou2ae8pIUDaXXOb6c6e16nTm9JSB8zZcPyCahyqbu5h89JN5UpELj5RRUE7xbl
U3D4eLC57GnaPyWQp6Xh/+TYvWth4OcvdmAWhgSvrtcxBx3mGWFJFFbDT6VU5D56Or//28VxkoTZ
5XEPPmZgkDZ61tbV/Kv3uVqCDCVQUHrWjnvwip5EqpwnyHC05xr9ia5TKK43mP6KB+YHYu0BkYW2
rrQiT4+ZGe+z4oaBSkrUwWkXXDo2a2V+bWUMcuLIAUF+wZ6D32z01WMXGM/8ocKX/pqcoq8nIeV6
1Xg8FwofISbHf+07o8W0vWxxr1C8HwLnva48unHxw6ny6HeZ0NcqC8/o6Xm96qjX8mp+f3O7errT
C2yUnEajCji8RoBkHs0oNA50+UuJInmKHxlhzStP/VNzfokE8CVuxLLuwVcQvuN150BEtVXWDdrE
4C6mIPxMpXm6aH+47Z/3uBk3T1cqOLICkqChczaUVosPYecSZtlElD0RAFIS4Ct4iDPWB6i7LYKl
Mf4CpN/oaSgU4P38fHTP0wckKSlO+0yFll6rusP5WKcQBQdpiY4zklaSwnCOMxAEW2YtqeBFxJCy
ImiEz1Zvf+GbeZ45L4QMPPVniJp/l+WBv0QAygSGP708GNNraA0VPwoeBcS4kn3FMBhbyfMgUUBy
d9mMAEmPbEpOeHFFlxCeVpWrzVtxRa4EJMQPBIcMhNBSC6rA7/mlq4P+IKLMqvb3sqJJSJFoJwNM
SIgaeBFkZA7Jg4cJuV9djtVlOroRf4Hf+f660HViA9JzoRuPObLe6Qx7p/da9R4W97vtbW/9JR1K
Jq8iUmEmw3EExNsw/IXprVQsNEhXvPpk4YKlg0/5K64N+cTOkCznZwuchGFEdzo7TLS/xNKhntIF
WWLt+dnm8RyE3ih688LrCnvWpTsEaKTiFwJsYx/O2EDAwsnmYViJQOMgMI9nKCA4OLCwsDbfE88/
CMYjvh3BZV5DP9HR99GHRfvXYB+z32FOAs6CT8xi+++LL7y1qCB2CTYXtrOhuXRysIg5Jjaw0a6w
iDnjJzzRe8HMHrBnkE1r3c6Y/yebEHrTYXO7Xm3u9JQvpKoVbXjRePzFQUFDqCiFFdfSE2gHMSEp
uB6ksIYDZkMLiuDDmVYgGHHg9tZIkDGrAdQS4m79dIBSDNZWaW8hxDYdV2MmvKutpuD+ACV2m4v5
ewKEZmjJhnCEJG2EOqCpLc61UBMIrSyord9aM+ks+6BTnhBlUioFR3fOdz4SIrIG/Ubvt7ydnklp
gs6GcW3uT+ja753sZLB5PuIKgmbQ5TjG6ez2urnrjje7zVqvZkI4eAiYp2rI2rJeIMjRegt+qFmg
iRsS356Nfrckmx+e80Ba+N4O3o1njMyrLaRlyrvYnWh2cKn4WPLNyt+cYaKD07d7ub/91VP0ZF07
yoPXnFnK7PLjlYKquvs0zgjm5BPJmzOzLU6uGlzQQe/erf50SQk7FEkc6MGf1mhgHkoNo4Vu4G9x
i3/PaFWUxY36ctfAOtd61UWm1HZuSNRskqTlm+Wm/6H3wJXuoREM6T1IyZBkTFeg5/2cZLECYz1Y
PGmGdG+0/czC0vZyO16+zczLX3Njve2FkP//qPlJK7utS8H5mi81+cuSryM0zPbFVaJEI7BSDvqU
yJAHK6XB3eyp8SvZn79ZdM972y5Gz8GkMiFTUvHikkqSTUnWbkwEQooz66Q5Y5oqjaiF7JLMFxHW
56zBEWO8cYmCpdziblkHFkQzpr39antQGaYGEf5mYsXx3PrgFBCYTHy0scvP51IRV8csQyAI0LxT
EBPC1i2W5Jxb+fGIEgF3690XG5jl1+WnpBRiDqlAPQlm09hkMzlLE7vFgSaYpeUg1GG6qR9mIyu/
4XOCu8+8LcQLQ7LswgBNqwiWK4a2SBFipWeqLV34URE29cDR47pHhoxdLJIFOSrW7eUkzumfFM7Z
Nbxd7F7EKifZCsnyTc9xkA/iewKZksvbgyFqf6EbDCiWXelejNC3HL0j5UYqBcK7fPp43+2JfraH
INC8w3Y6Rg0oTjviq9W8MbsOPcyB8Dq7YzkHagZBSUuJxrhm+2Yw/Z1cIDiwMBbM5OmbuTibMxXu
B8GpgBap0yMQBBfZgH3BxcQZEQ+HbgFBMwHZAgb0WJg8XhzfQeCh3kmnpGZD82Bhycq+pMhQl+9N
H02Xaa52hFsHrI9lzi7f4DQFBl8C8T7svsSxFlB1N9lJhUNQO0iJQQfTi52u47EocqAF5332VZYn
tJTgMb8VxhOhXjRsNIsj1hOA5ZodtfBOb8+PhBFDCEWwM+eBC1mdbTTboYdeYlxWRyHccYFmu4Lg
xbV3S87hDXQnPi7bptCYeMD8cIi1G2qsFjLn718Svb95t7uaa6kCB3cDGRMBxSAch4zNA/yGEGKT
ECwFbkfDqAUqVyRws+aqu9/H19wZ2Fv9Zkl2Z0Fb23v3eH6zbidDkkT4gANxspDVuNMER5VIEb1E
DeL4V0aIiTdtucdDBfjgNlZlNLfIqKhcio234bCZSpCXrMApAcKZyhGLA9t3TDxawxlO1tCPErOL
rz/cphVVAmrn8h/t6VR5ss5RUXLNXX8leNyyTuLoJHKpj8lCikYMoc/+uwsBb1LWsoxLvkgEULSk
DEzd4ffP60RIB0c6BJqzTPPgNhgl6RUftSRC6WatSgpMqiSfxGKToCa7vdP7MIpWrGxGS8/oVrGD
JqO3dCdpiNrAFTxpwON5m6JgILLOCWNZqUt+urz3DpC8J49yBuoCUIbWbJx1X1y+SJCahW6LPyYa
7TVffG/SlGfpJ0B2n5qpnunc9XmbM8+I0Dh6hyRtVaSd7FCwW7ba75Lilb7NjYTKZZsK2zkQRQpI
U5efgLBDfv/98entdLT4leP8noL02kLMdqhKyBhX+JGziQYljRNZZeGPiVti5IsGsjXkRPZeqPcd
nDEHEi2UJjhKm9GyhOONgRMWDz41uvT70TBl045nKiHGbvl2x5UPdF7jW70taJpCtRqx3ZL3YiCa
fATyK4xqekKcu0Qgp6q1DNQ8Dt/buDLTwCWFdVacvsdDJqRghATxghMCzoDPFTF0vYBUbdlguPCC
M2Uf/TqeKCHNuvCnzgjc6RFOek4VRE21TQtG8AlUAc6v48lXU4KgQqL+cPZV82ixmAjbWUD1izhi
i/TFr2GrND1neTS8Xn2eX+lWzTBn87kVvNz++Y0/cbWGZ8LIk9/gEvVzT0KIyxI82+W14tAE5iU+
6qjmVf8TKmg31Ys2KBpKaRuvPbw6PJZFaPvhbfOj2zq7ai8+Yd5It4ViB2HlQl71zG86qzfr/+S+
dNK6P0dhsU9YyisUpWQu1BQlp/I4V2E5Pl8w9RS1oHxHp8jNw5AyMXPYOFACr+krquSpPF0zKimr
Nqu4DZA+kgf22yzsx+YqPNvhL9v5WltPsuSREj8AQmjByNY5gIPgBt8Go+mvtqiAcAvQtpRNq0Og
NeAJe5lvCTQPw1j9xxCz/AIVNVDt8oEaEGW8+9r8cn2VdgE4d+QSk+5wixJJFT7OBqQ5mS+H3Vd4
CAW6SaWNwmw0dF6uKtlQ7cRYNBg/oHlUuEwPI0C5PJ7Vz2JwDNJcXA0+UFDQn8ymvLzWyTmdYZcX
AcZskz1ertivRrc3g9mK5QrUVN3IbgSGyW5qIC7pKLBSf1rBDlummcYGNJsTts7TpdI2dAzp2213
2PjPVozsDGYmtIMLMQDFTTnadB7CYOHY8NQdUoOT/RMQwXHHLlnZ0Kz8mI/J5OGTRC9rDhDLDBLC
7v7ubffy5iY2Gl4293oGlnDbdeBQCagerPA/n1Mvg0UILc1lwFmz1e3kELA3v+DRR0+1Z/Ei2LwA
NE7rgkuVLp+mS901A3k1nn6dvr3hyeH8mCzj+sdhe8gO6G7/2Vr2eNG7WnbHqy+oayTr8b+WnAmM
eWzGJ9DbpAQRd2eeLgiUzWOV+Ev30v5OIPFxIMQszEBXRIgHe1Ba3ZLf4sB2tGEnynMYBcItf+U+
Bv5qtrRaooXKZEEquPY+Dh6Qg0tnyIeSM7hLSm7gLqGKR2gpWIlhhK/OQVN5ZGdTXNyVx9jmQ0Io
WNozQZA/dxgKyDjWV0fwTq7Yek9828JA+I5dYMGjMGio+Nijj673dubCmGj1ZsRwP2+kgMWMg+DS
/SLpQMnNsnd+tdYufqX9v83gXCvau955+wcJTjr5VdFYMj5JksTgfadaIJytl99gaoKknODrtHoc
Oorv92wy0G7Em+/Db1Ta1QFBzlwvYFpXp58ilHxrhwyRL9BVPongr8Qnf0OXjfA4b0OP4wAKB6Il
C4SrqFGkCa/FsAidEbQnYhXnMy12RQoL4rG8FOyzeUeJS2zqN4TJcXC4uRAc9jbnw1eFI81jhqeC
A+fpMia4xzxnpgJSHDuKGWMCpjC1DBdewMZT99QnHo10vTR5up8O3+fzp9QZRzqGisQmiO01D97d
j1OHA5UdgTgQ1jgZpJ/kzic2eoaZRsvgiOE++XXd9NIbP2O2eXbHvTYXC/AszXHXM+vdj6YPk+Wd
5vFpZS/QuN1p0KKe3O5AGvCheTNkr5vX17B556P3h1mjfAPRQa3E4U8xaUyJ6NUj2MoMmKe0q2ME
cCkcSAzzIQgMV6D7ALyWFc8NSPOHIWQORFQW6cJ+CGBCGW63n0ff1JzXP6z6gbT/6y3KhTnPdy6x
5aDdHnBve2cwjK219eaD9vVysx1sVl8O51RoSrswZmhGfEAjZuLMqTRwUY+ae6Jp0xQUmBUgEI4t
TioypgesEPP6KlkgA7EH0bmRT/QbJM+HQj8bCoa5f1GUmI5IixnqcpLBYFIrz9C6IMvt5eA2rtsL
7W3BSmXMv4u5i7qUlJXMsvntkluTgYN4Nsu7kALCD0n/xjgEHth8i0P0YHzrDOjEdR4Gr53ZqPAT
1g59nPYypF301Ml1oRw8RUux8fJZMTKiskRfRWsxbTdqNxedu/Eh7qp9s5QywU0W17/SJMIyPUrX
s2MtZDIPtcN31Zp+a8Ltr9Wz2M3ju8nst/bt6jd9jIlsR1RjxC9Wk4HiR8t4mOMxjmeUsix5gELl
XXMgAmRoHW6ISkeGBHkYECGwWkK+0rV+qCO70fXwvU7v20dMZGl7s2SvEYtH3AHLD/3JF/aRgpXZ
unM/jW31WaPtRq3fH54+8dXSqNEcVc3rNNRMDcmYLPpxwW/BIbTiRn2e9QeQ+qqJfPOLK091rVHy
hlYzBdDag+/5vCZNQa1jIpE5KR8rd5NYuViz2KxsPVz/ilLBQ73RMUAiGVJpITHkQP973FGNslxP
a5i8ght/+YCWBR7d44KI5tVTC64hggoCD6IqatOOkBgelykZV9i1LdU24kAKjpeqUxugBvQUnlAq
Unpy8LqCJqzU6tE20ZI+KU+uzhipxswOwSQEdFZ58JtHsWowZvS/j3tnuNxl0oY0hb4FYkiIuzyr
6TTRoRbJ12WC801qjKzTFmy3GA1VGo2QaFT6M6FxSREfD8tf69nFsqMledU01VGkzD24iwYs5QJx
oQgEoZiYLeD/Wo/X/fFiMEHtT991pr/MWm+lYrnp5Cbt7un3/1tSRKPRQP9qrW8e5t1Ba/lFE//K
X0UwrV7vkbovbXZuun32Ofc6gxG7MU7OybZ2s/H8/uF2GeNLykORc9Pgc0O69fDiwGE2d1BA6mFY
+gzpzu7n7vj8adawzlVWMqLvciw6ABDG6jpSKxddweZ+9RseFKxUHO72+ttkeq0VFim5PBcjNReu
4cboZsg13mWlpVKOisIhVv4g/EApCZ4IfL/bXqAW+v3Bp3T1q41eOJPPQLRBgSB2DnT7ZzrgCxS2
BuXSV93OBQdIRlYD3QaHa3/np+XXBSFVVE2RDH5vHP2yecj3kqOsPY/kqTR+YFdPiCV5xf5sn3Fh
gmXVh47EMtwciPwEtBKy5BSYNmPZpAvL1rwMNC/be7B0MQQJknLiN/AGzABkDqLmk/b3m39j/Jpd
gCQclr7hHnJZPgxJ73WWhm2fG1njwXjE5s6G4xpN+4Sle/dPu6eb9sPNl9NJIwpTF9TcDISDzeKy
bRCBdLAOX6Cwq6Jyy5GFwxWf3+wurayjfZQXV3wSg7iOkZW281QSx6N4lI4zBBZEsqHzIvwlTIPg
+qp8Gs+GhDtDQRjdvWIIhXrEmHBZLfvMl3C3bFjXQC3rsBSuoWk+NQRDwZMFrt6zqgwzEgaESQtj
gteHDYhQHL/mq38Czk8mu0YiYbeYXC7ZtlxWGJjEQi5sGMD0SbdN380aa7l8nMDM4nUGGAUXrewG
/wnDdF44TzAeDrnjss+O4MFoKKu9sspHrfnqZvbUW8RjphApCJcAQ1Br8cP8m3j/7ocvUyM2zupw
02JLTt4QAfFY303K0QpP+1Kkhw57UOwDQtcCoRU4ToiOh4cfiLMyM9Q6bto7QPP39/d6vBAHOWpd
Rts/XTUX3duNqGRHGEgi1/GcgzWRtRoWBOJZphvAoyMCGAUm11rqvWyoJP/u/G/Ra/Xm7j94QREA
ECD467Qb62a7k42lXGjZQ8q77DV79szfdt++fRivN4vovtyXkw+IZVrEjK7dFKLXAQG6H3JXZWPf
sDU/HzysjzYLSeQqJ9KEBV46JD3WILGrbjIqa5jr5cfHwxo/DV6UuVcHsLaK06PjNBME6H7c3V0c
pIMH00JqaGHZW5WgqMH1hgT6dfc1tlbx13YH8PWm9ns0x23daXexEdq94XjQQ1iOxWS2XF8v9tvr
my8bDESaWLpuGVeApvb266eIAI52tk4Dh+MtF6FOs05djIY8Gqmbb3bLu9lZBPMTnHWfobcBWWYM
oYaOsND+B1MhDAYJSt5hAU7PDlkYB6HyNq2Hy6L2PAyCGCBAXZaAQCA2+/VZZ6q7yKpOnlsmzjdL
rnkLpajo0XkTyQ7yJZFhjY1FTvfBppMsgPXbPyAPztQjbvnmQH81hJ7QrTs7X7FDKSZ2evP5138i
OJ3YXntCTa5G4RJz/g1ZWTi9M7L1uN/u759mFTUZRX4gM4TG0MrN+s3QhDUxTV5T7EWiedjch3mt
20w+49Cn6DzRrZq3xAupJGdWgfmTA4HNAvaDsrP+Ryg4XzbvJrdfCS/qzYgJZbpBq4KAQwXoBgJM
Y5FWO8w3UenZ4o+IE6oO+hABiONdvXz3jQnkIyzYAKYigT+VwX5cZX5CNWyaLgqvy7wcl7cdy+C2
txnedXeryZ8ntptVn+fkIE90XiZioKYkHwoSkVyrwnsg3vMQFXStaoj5N9h8mL1H8JUfa8xKkT+k
6tnBo3yLzqcdnMzkbkVHlXaOuij6aRQLhWFk/73Ed3fv6cfasiKiK1d+RAjGdh7Fxa3ppJz/8tVp
f95134KZdSuNQ0D4NN4CRyeRGraXZntiLgjFEqdg+GsXK2Tm3AOfxibRvL0rttqweMCjPNFhJDb/
Zh/cv0koAXxj6gqTLyahqpO+YRr4lxQwBKWzfiurzwJSi8mhHJVAKeUwARn2gKAUFVLvB8PvmZJU
YEuPIYVHjPgcD63FPBKCFjMpjsBXEMUJRNMmYKhJTE1+/HhOD6h0J4/nk7xsGE0o6c+TYQckhJ56
eEO0v2ct8EL1ohoxBchijtdt0rCuVgfgpYAg1gUKicmidOsShaUiuYZ8zT6jil79lDTsjckifDj0
BmG2nDBw/QsCHdcItpRjokZST1FNGmniBaHhx0BixLRD3vFQKSb/kmh0JTirJy+sc+FE8ynNmSTp
Ds2Vp6GwD0LKi2UdZjUx2a/9HZkCC90GQJ/hs+BGLOs1oIeB/oJYFnEFiYg/MTz6z408rjTuN+Me
714O+p3+6Rr4oN/f3S3Gw6+HG0qtPCiC5RovqoCibWhC2NN7EvjMB0P/AMgPiApiJQCetQFGIVMb
yDsBcXZOD1+mCXZC4T8kFCgDRPvyuJP64U/7zcHu0QjBC0SwDD1AA4cT9TUQiaGdHr3Epe2gtdkC
h8JG5l9DSx1wtX2ruyb4jLCZxYIXsSvx0a+tbz4Ey5gPHYkvdnyP2OZKsViySqohWWZAsxE+GCfY
iGYGhdjAx93ZYnVJCHxAxNcp/2x1nMNi44ZnbrvY96PhiJsXjru75aQ7mE8fWrrwWUtQqeOZq/81
+7VnMV9V0zgWOaIjcu9QQ1E2XLd1gQudL7XLJOrDDy9rmNLeHBFqyLqoIj70i10QhdyJ0NFvkJRN
Vq91ECerdTFP8IV+F2skor+qJo4yBCE7LZGXGd0oI/wWfOrCuwfjF+LPk8mKFB1eVsdlGJ0YSdOb
KRuvw0UhKAc/gE9DJwNVJM2ta1a9sGpEgUMJMHfqS1HeMLrvjMyGmtIIlzubaMG6jpEtAWlfs5uK
RHNEfYqmAqaTppEgUVRYZ6Tec9X9uEob+V0+pIQYhs7eip0QbEVg1XdV25mRpGLaW2B0qNRCwzcL
TZl5Q/8iQIyOpX+LQZ/NRqtvwiVAWWtbvBzCjJykKVYIjNTdgpPVD71+wDO0d2ed7kdfsOi1hAyt
vPMVqAgFzspZ6tz5xGFwSkxy7jeUdC6c8PNl96Nl3NqA8juKlAhTi3jqnxCVFsr9HqgbB2R+c96c
Pe4v2FoR3WOMopxmSsdJO0Hg9OLxNnbl5PqQdlTTNQES4B4LbaMNuQ6y6IP/s+mg51tymh6X8HJ6
jXERpvaJ0hnN191+qzV6YjN4UjqlF0Hgksaxwe1eZb36ddEZancW361uSv9iiQXyCeFLAtz73LSZ
TmQNF2a26AfvByBIAhACmG4GkieEEyTJ1mc2luguBfN6WHT1GWqC2zcNy2Ox29sLYnkdEI4uDrod
PWlWCArzm3YQ00i60wVP4WboY2rSFYAbikgx46udikGzJcuThJpu2BVQ8/Weon96pTX7qJrhiPmf
fqfNqGk8OjnW32tt+sNJb/X4W7rv08MFqIQrwyJTCBqA5JeVoIupU9PIRsBBPXHWHT0EoUwbyFOc
Q0SgoJERa6kUUhkDhPCpUNfRSuSNtG7zV2m/PCWvlg1LDFg+0oZuUpCj/b2lL4x55OgIqaNd1Ntd
iaEP09JP2CVrpz+Llxg0+oleI04SVds3KOaqf7ZqLia3nyaaibHypSLBh/AeMRJjcnhetU6mOlEI
JzpqGRw2ZK4MnhO7BldmHjUfEma9DBOCd/bno79B8/xMIcLd96vcn1Ea8rOLjotIauGKCvJivnUu
b/Irq897lwhxFYBE92ghLS3TtVCcarQgMQprrEDrQMJx6lKdyiZt0XL53Fp5yp5i5bMXzFh92z5d
DJxFSdypOQtwZ+EGQir9lcAit9FUvXNuRXGX5X7GE7pFzUuAtb5ph2hbuoFIMX2IZJlRg1Sz5Dvc
kqertDAJBxqaM/GKP/Okr72hATw5YqEEhw+DMTN32lPN1CKMtoCsNoHwq+VBVmip5PFl/bnIlEnP
4URR40c8QBhjG4oW3yRPOgJpT1V9fkOYI4NUS9GtN618/5gSDmWXKhunIcCt3wosEupPeP9Zf6X+
qJoTijt0m1GbRcs2b8AMT++r6rFy8bi5nZeb4ykA7QVE9YHQ1jgjBVoH4h2fzaZva9Wn5zaKPtCG
OPF+HJ7lyei41sdqgWCLX2d8udciheUsX+3jNalqTlzjc3HoS0MawgtTF6QwuNnc0GwOjJt+sJUw
UvBBKrga24GNI5DG9KuhCS2qwQE+K0JQol9mWb6ZeIQH177eSXVYVX9OKsjFigXPqHHH/ympZuve
9Kl9x8MLRyNUU8hbuSGJLQjr5/kvzTqufPl9Mn+/KfPulP1p+1tbolaYEZxy2xkvnKj60DLkgwQC
s9iZU2ruIPvCGgzqWodrkNGlMXLy37jC1AMdhkqUlUT4DuJyO+6c4xRlSA1Tpe4lul7ydsbmyUZH
Mh3gRAjGITQ4NAbrcJhjiuAX1uP5Of/UWfu3LnyuH99JTCldTK7T2px8ucunQwfX9T1xPsaN44SQ
HX56snjkNT9LB79NNUIeOGdvK87zXDGis4AAo0eHBJR8O/2RzniRCy3w3Dhx7qWEBXGD4nWZFS0a
wppTFwfxrao3Pod9nk81w4GrKWMDx2nVtxIgxMUGzTvW1HVG70l0JcMcaSkWaUJgnDgxO+pqBjQ8
NtvTfLHbmnSe8+CcdSQ9Tx+bcYgBs8MD8DnpggD5MchhkxTNSGVx0MsVB6eoNXQbAF0LENi3f/9p
dahMiUIajqX9gDrCDokJEEU1NjcDgIQRHwNw9rJYLRLNapEmK8hBO37T0tWwe3mX1kRIsvCJzRJ+
lBo8xuZlUqH7Oe1OJgdn5eQZzisF3tPzsibvp4HkIb8sOT6nwseoosYPWYZh6tLcrC6fdulWcuyV
oH6SXGfJTPiUeXLk/mjwcpIPcZ28U/WbbQ6hfZNchiRaCgjBQTK+0raOUEgCQsHl9a1Wc17PDQmk
tpqyefiRDXr49zs/dhIF6pfRlryDYtVjSH52zps4Zpr6h2TsMtEPgmRN6AbnI4h2h5hJUAXTwbv1
H2qqeOQQK/GJBZNIgwRUEGYyocvudvRJ7crvdsuVrp4iEj8rAhjkIsNSUnAX043zOL1ojWZxNhFe
1EtaJE5hgJZvMlJIXCfqtFXabNUvLmezS7MpZCFj8HlrpylNHEEmVjJcw3Dnt/q5t/eGAYDXSUSp
+eL5GnMNUGkAYz4pm+Axe1rI9bC7pJBUTe5J4zXX10Lt6gPNGCCuuyJnNe6fu4XRC0nDoiRIgthA
oq5XZ/dxAk0JxVXqfMLxY1uaailvXPepGHGVBH40fpsKSA5EUm5BRnvVoqVn4ze0I21CKG0hHqjE
ObUFLRkmP15Pp3miymMK7CMsINoc88fQxlHzwDmSZ2aSjaJiKWHxGM8WMtaR7KIYWTFOAOEXIAUS
weQ2xRPd0yAFqnlGMK8bUSAKfXS622kztxZEVW2DLQos6QYXqAWCtcxUtIMclqEm58I5z5hQVG5x
gwSNya/UpG7PnANJEi6XOcuJk0tKP8qbDr84KPFuZsy4n6QazTdDpmJ3FzvtwCbxH0BKaGiqAdOS
kY5a05aUG2jHFOHV2cP+Uq/D5EGqiWLIoAsCFXrlKIzOdMR2/300OVt0tGfLLJF2tZszKL8bG0hu
htVwmQAS5gsQ3KwBLAhFEO7zckTSjkUdbXL8+of+efkhiH+bIJu46JPxFAhCfw3E0T8Dzcel5ORB
+Z3TCVRbOUNix3EPqJh4rK4zcRwNWL/8Q8EpoB1lilndUvTcwvEBZi9u/z2V7fbz3dMlt4FEi9V5
eCXFqfMzkoRMQJLCGxOgORH/TOUKAhghKghwuj/bDtXK4HYkAQIzGNJcFgzzcWFiEDMtX2OqwJMm
Lni1YEnSzxvX+QGNUBRXgixBCLQXiBMrMOD3BLHH/2mWOsbQGjF5xRArTCYY53TDBIPWZZIUNWuH
UkXHGlI1KlsgCM6sQlKb5mzYTo954SU1OyLgNSTECL2CT7375wqPnxhK78cGsxjvUxFqyPCQ2pKh
ZzxcEH7d/8/DbRojzriU2eExCbBdTjTJobmPKIIKmzNhXSlfTqBhJp8OG+X5kg8RwDbOPTikpgtH
UtwbWAcZt3YRgaNbID4hWSOGxMAFEojMI+YUQ2skcFhi/Mvs6o32A6KPIDauIBZtKegfJ4nVHFZw
ykCSSWtWc1wkST1dIxBkMIlQ1Vk5Dl8LopgVE27/mo65qwW6OJTGBwESEhPMHHAErYOXvOBEaxME
UQw9eUWgli5X+9lXp+dfWckenUT0k5NOpECQ4kTucHlhIxcx/qpswVEqIcWlcs4QHOToN/EDx1YR
ymOXylanJeLJOyhSKxYkkKJLDkMlHK3HihdjUoryubggMD94Eo24Nb+WgmBlEqRoaovLdl+mQ3Eu
utsqSp8Bpb5p/3H3P4m9iaEM89zg8RmIR3G5UrK9knnOZAdqUeEkRzeWA/mlC2Coek+47QM1RCsg
rtSa9NVgKoEWu/0LIBEs2Hzld0QgjRQzdEtqrtBcdUOB21lR5Pc7SNJVOeIY5ZvdcpHmEkkZx9Tn
sqs1b3ApwzweTXYnqdeqENyGJtCGJuZiMjQxNxnNrDk0b5rWMEbNAUiQD2n/scfN6Nc81rddvPpr
9ZcxGca7fFUAc0qEUgRCk1pucQ9QNcixQVugapVnwdxMZFgTCzztSEnskRuJ1qI9gCRh6BYCOoR0
Ta687goniF3um3e71gfuaQuZgLrueKEJOK/ppQvyyM5iZ0g5cCRBuHHxEPdqtL+KbtLV+MpHI4mx
D5xlmYwqmKouORWpC68HvE0ak+JfvUV39rRbMo9nPYzqNBK9dFGkqEeCY0dSHsRBB5OphuRFKwM3
TPBxcEEvrvHdK76V1KfC5UUgiuQcpPWpL5qZtgmFvfn2+tTl+OROT80xsyjKS1XjUVuHgrWFvtoi
37u6Xe36D9ezT5pHFIuhV6IqLC8vzponTa6VuoH0xxA0xlfmeaDZHiteL5H67RXGUTLpY9DEBw0t
Y7hUQzUsRnjcwEJ/d3POus3/DpefUDx4i5k5vnmra15oADu4SYi1EJh5pCB4M4/4i1XAgU1QKHiA
OvTIR5tDtVFUDCIIZzVgOoK/3vid9slVuan1R51uZ6g9u6c7r0er0exxcssbpJ4ChVkQaTMJfFK7
Ito0PmQocg2iBg7NkybwdG0/rAoNuDOho3EZMYBq/AoWDrdxqkv8wywVZ8fOQWAap7j9DS3ctLcR
Q5oaBDg8w+jWkMfe1lu2DYAe3UalPQOiQnbSLqxGzX7kS55o7oOiyWtOmIiWpddpcHrQwCTgPZAu
3M+xorinpRKA5X13tLqdXfFkG8VyixcClFlHCUGaaSaKfOFo/Jgzso9WBjE1RC5OhcD4dpKGss76
0tCWtnfDe+kwLLV0FaxFgVasCYAXSQBCCVsc1q7QAO1qaKbHm0YBNKobHSQ1Ov2eHt1Nbw8QaIY3
/ElLnxzfipbuD/vNkBsHtDdd3+uW7k2eZqttk5+EhJq0pXtUECuVGpa+VBeSeN6LxjXDq8VjrgaY
3l7hQ7olmLi++TtNrJbJG6sfKALL09pi/IzY4gbiZCF70sKQ9k3HO+4vOPtKQ7cXyNJaAyy3NIiM
jFbDuxK0uhq6gnjV4lnhF/YmsMe1z7vzdPGDFQ/cR/Mbvk4B1PoLy1SDYafNK1/jsVTOMQl6zW7J
jsvRNLQ91x7XNOivnrROY/4W4lMf4uQ8dQtOwwPtzPCmg+ZJaV48VvZi+OykSEL9q81jUsetbYZX
mxd2V4NXyn4z5T6OStXorWmp+t65tAptX8P59rx/7dkZc/7Bniltb6RAPTUP0+OHKMCC4IUC9v4j
tfOi6ucgY3844Ib0cfv0fqD1zWS1bXdmvGPLrIu1PtAEQArArektETS4+9v5jtOJQQO4WggXiQZ5
gCZPvguCj/pyWCDDdzu4mK0fFZFkTUQggmbBYkIZr8UFSkI0hY+3l5P7mZ6j8ZeYECR1/0Y9vpeP
8de0n3MzE+Jlyu92F/MPWDDVbluiixly7wSiqBGS+ASVyP4KShcmMS1CphAmfC/sNYBgqc7UvD98
X9b4SMFmiutKzfDSGm5vfkNjyDt6w/lM4pQmBy8u1TaUjjra0hwgrnapbFEq1MZVOTYfUeiqdtrX
jo3IZvymf8GGmc0gLiSqRQB2t2NYDoLWwVnXF3tagmBysazvwhzgyWpfnviNLWYx8+qWP8xqh4Tq
kLXp0e798T5W7hqGyA3juG3nb1rrqLWz2lgNxmJKPtNublig2zCvrrgh4waZPF6CLVa/TxbvYebJ
9D2n6eNohhuWxjzM21J4riU25xjGibFgHZeW9i7Iboo6bp4458VgjFC5MElJk/axrioNBZIoOH/T
u7sYjL/kvv2U9FTP4iNGGY8PPEJFHVfrM3NO+A5ijxRNkCuvDxGJsoAD+QEQGiz/mMZVtCaH4UEQ
8vy6Q6ww0Zx15IKDEC2OtbhSqiMzfVTPTolkPrjrv3nYcdXb/3F2ps1t3Moa/kOHVdw5/KrNm47t
JE7Osb+wYieXEkmREiku4q+/z9svAA4pXyl1q6BWAwNiMOgFjcbmyaksrxRRcpC7BDsqny+WisGJ
rZECQcytsCeIe8oCw0onSz07uFg5e5UKgjoHt1I3TAO+KERX1sYZj+Sx4wqEFgIiMI1/3w+EKq3V
eU9Kka6oNAnOaNczUVeXRBAH9/PhAGKZcTe2FR4WKNGNaxxBJx/rf9XVhzvBK5XUsRybVc27s7vq
Smq/1biaL7TjktM8B5+sjmAugoUI/rL4WKAsU5Ym8xns3F1F9zGZXM/u6fxmZ5NuXybgYUhMhdaN
8+53Wo6aqJ61Ef0SecqLofRIzqDSFzbY/rt5Oj6zXj8ufircxbENszTpiWvyhP7j/uN52SjLM6pp
6AZOq35qHiKcbH6fqpZNKKpXKuGquMJAAutJIN102dPVHCaiYZ2JPCg01XgrxSUKhoXsVhLVnibc
lLnQYSHU0CHZ0oetu6lqduUF4VXBI6earoilOIpJLk+/jRqVH7sWIlE2E/2NhizL2+oubxdC+VoG
bt60d6R8Co4lDjY65uyn/3IINo1g3jZ0mxQOj9LqCqmugq0iywSbVFesAkNJJLMvqdXoy63N6tD6
yCnGDWu9ovRVLBwFSiLD+QgCY8m7HkIJNEKt9SiOAS+KhaaDQIeRDi1iOh7cTAx+3N4IanLxFz+j
23nAVaSLm7NR69xkUJMHPYBiL052o1Db6WWuBGsdr4mJ2el235cxFohOTPI7XZlMt3XvndnJ1San
GUBspfyJfQItNXAlgA5USCmxSFEDaByY3DTn+gmO3w7fPU4+Uz0P5zTARccQsIzSN4TIYOAyuv7X
vvPQG67X/ZtrGIGSaUG45OUhSLv6yaLGquq0ezieOu0Bp58eD0EG4/F02lpUN7pkWIou/E0YE3g0
bdjlBT5oPgIqEGPNeNF/vjAt+tQZUwhdrdCnCGBdh6p3jlBKAqGM3K2DokX10CNJDFlxetgeFYzA
Q/gUtj3wsqejMY3cjwI9klFP3Hjb/Uz3M9184a3UA8j50pwyTbXAeZshCEfpcaAeCIH36VHdotSF
orxz2hylwVTpxfXaKc6d9H6/XFuN6O3wZRIHA1oruzNU353FVV8iG0qGR10SwflhTSr5Kb/7yTR1
UfAWQsTPEnj/kVMjSSteCHDzdj4TKis7eLrFwfuPu0q+V2IwmYvJZfDTEmBCcCDiYimxeInbcSA9
veeACi9lhpXzHkj8dvm4v3R6lBkMWGiTKBQjCtIl3XwwTlD+IS8e9K2+0l3xya4f0ArIH0m9CfJE
Fs1U9JMbBfOk+u7f1tvFH5fc2uyypg34QMm6w5Qr7y82twvNcBIk5NkjVnCLtOsK/CdjVPbk/cRd
wALkTgu11WVx68lNXvvlajLZVQ0WID/hZYmbbt5Uo0uaC8cw7mE4ux4QJbM4iWZu4HTPieV5nZWt
lnSPDzxIHGhmNLTEAR1gwjqee4yVFrLUf+Z8m8Z577tR2NkI0Mw8fdroqAji7l2QEchHSoFQTwSN
bsZmiqkGBa2sgdAu9THmQ5MI3ISCLQngk0bvHfyvSLAnyBK9oX/5jP0NM9SbS/Ma8GVF22qe7HbC
3Ubgxr7hEKTiYutjRdvpdZbDRyyY6+cHqOl0D2slkw+qmXBA68hCPlPMGvJkvRkk4GkhhPESdesT
JRRcSooIvuZCiYiGaRI9/wk9auMKWh7qIFBAKAK0HNW0Bg2e6MOBHURMonHj4u4TDU8MmELIFNJk
gTKMSbl/Kkw/8b1BBqRpWHUHHbY0nQjTpGruNus+wnS0YtsdlqG6oqO1vlDHacDxQ5xgYMIQLxRy
B5KGuEWg5usPzKuFbNHCEhUP/o4Fi0dZpEwQhAJ6FQGRPuNo4VjABY5QAK3QLBSCdL9/ISi0NzSx
oEAFEGl+S0aBtL4EJawTt36dAODolgLROuD/H7lAJrgKvM9ZN71KczI1N3TjdlVNG93xIpbq0/C8
0VJQSEHrkkIDG3FjP4cWjXBQIR96HgN628IxnK6LR/Xn4Gl89ri/ObORAUncrRfagNAzq3+OFSMF
HvaP0/jujOq04EqJ7pUVVXd284mmNyVA3HkSTTd5QAaSTAzUkhDcApaIwNgCerauNN5RYqYGImH8
n8pG6/nUQFX1Ofak3+4zCTaoTo3C++XtzfJ+N5dRCBnozSBAmIPZmxn/TSGUlMljaM2Fkbi/eNxf
edIASkA+6yvTg7a2bIB4Retx+9PaYVxJV8mgiomAlboZBMNQdpVnBkSH2HfM1tUgCZAA+4e3wdoJ
CAkIRqCCo0aOhuckQQvaWL2JLqdxZ+KRiFufFO5PqD7ysDw3jXjOQ2BWX6A2aICv9ivt0+s91a9U
g1Zz2MWG7/SenRa1vxtOR8vZ4/x65V0rlh9IZmkhCgJRYrG2fbCd6XVvkZYzW29Bi+J1TrM2Jg8Q
nZ/dxJKN2qDSFMJ+t/8K70Mc9Y4pEEfquwLuw6ICMAhphHwismOGzgfOK50SK5cdq8N0mD5JVCct
cXbF7DPLYwRqpeQYI1iKDdmq62XBiZvIF+vAOFQD9Rr+k8JFsBA4HGNIVCevcOfj7I+E888husbV
ocy0eBXGLKXViyqMaAQ9gM/v9mx1k4xrnVIGH5kVjQDZX+dlSro0ybrbw89QD963Z44U2zoej8yn
MIMReNJsCUOmMbAmzCjclq9UUVzZnORApTmNt97Nz8bja3N7WaNDceRxucH5xOgwSHi5w6gGP1FO
Q/QSRnCn2WpXp5Nm897kaTlaD2fXqB/m6VmM/4DxK54xhMsIoa1gbsfgDG3duVm/+S/5cg7/hFhJ
gwnNh85C+pF1QCrvoIuJPirzNDFrQv+o1ILEUl6+LYIES1wd2pyT3BXpMnfDv8HjzoyEHmaEtD+G
UP35OLvGSZKnjPgdqRYXV8fwuCLE+LRSqhEraWDRzaciRlx9pHZauaJxlhJSlaQQEcgVxn8d+cgf
X+AHgebf87/3nSEC/yMpZAdlwk+joJwvSiLCj8kSm3XsHXd1UsmsXdMNLXwKkObg+xz8rYZuF39u
uB1IIJbmBcCcISsertzKawh4lhYQ6H3oQ1wNeaYg1bnmUOBRoYhcCRh10ayuq36Y9yyQ4sxkgFKu
MgjvM4Wcokpyvao+iewRA+gzw1cSJ+SkV3g3RdGMuX8N3XgAqkPaAaP3521XaXsNH1gjnAlE9kxp
J1R/jjpnBGJBl/gfPUDSr8mYVQ9udkiYi87lcYQ8qzKqSza6k5Qp71eoSPct+QQqcZVCWM+8R3RI
tgE5f+ImiUVwVsKoX1Q1eJxNAkpCPF7h9J/Fptl04IZzopnJZGgr4fbr3UgmBIvfeOIlcPgNUHV2
XMqKKDoUi45M/iFIPbhMvjwGsDFr4oPQSfAP0kEeRNDDDrxFiFyRsTKH/04CKmQ9X3oGhlgY/Av5
TqWdw8j3jyi2/lMSYw2cc+UF1h461Puv6OKou9otmsym1PFOAH5GMt0IHxxubF4Gmj6In+aZJh38
vvrabl/cfXbbULIbBpgmd8BoZYp0t0Qr07ypUdQQpQ0Op8jzlF9prYGzRpeprOHDpc9UX3Zorzz0
4ZjBfM4MmW+5bqyRmp68+TujYlQWiQ9HyErdfQD40Jwq3ofbaTYeAc2V8+qqxYKMKZN+NQs2ZyMP
gcyR4F9kracXaPIwXpQ0IwlOBhrJYiOhirSCOFqgK6tKqyz/WDDZLaBRDUacfEg69ZaUZpIUUD4/
x2gWYvw2ex3dTqQFjTMZTT5iWtVNa7qhoWWcFhCkITX/h37BjPArSbBkECzRk5RE/RrtSRQ9cyBK
F6wSfbNktkYoivQ4fU2MHm+sW0yJRfi5XUR3v42b4emL03AOfMIv42cUUsL67bYl1xHjJR57qwbW
D4qcV4a9gOYuhoG75ENKeN75EQ3nttpyY97jpacgkkGWFYGaRRxc7DS3h4w4Nw6UrcmRSLWUHgqi
EOOhIcmSP+K805AXko0CkRwrNxC1Bw2pfznw2efT/htrFOri5izQrQ8k5Z+YgCyJPXaE6hAa7ssZ
dHuy/4b9OMiu5jOYj7t3s2re2n5O2/s16Uqj2gobji8aDxrxlFA1mSGIiQt6TPrN5gpPPstY6OUw
qbwLEWrwpISjZ+FTUNb2v7XyJv0UywaLDUGjDwZqp6l/7u4bXEc8OCl12lxtrM4vumi/0A/a53f9
q+Zk8CvlrFpMn8dgmAPJFzO22zqmrcBE1XHjJIhUlA7P1BeGdURaWlVAFExqQs9+2I0Bvjl7HH0o
2sMdpxRW6qlZFRW7A28vnloX3DeCc0PXZIeuCJWTvjRshy0ZUEvr3vvyiWqf+qZ1NQFsn5f7UPVB
+2x3x4Ippnaqz6vh0QXY2/n3amszhx9Cr9XT3dnkryEaJhOGooTjTZgM3oHRmFSp2BMgD/2Hs3Zz
+UHtEo0CHO07f62nH2PQiV+C3xkmOrKpuJdOI6S2sWhab4RKepeXqkRzax7IhfIlpfTU/CwrO+vd
XM871c2ZmCcsqnrNyCcSTqex9sX0yzV0YSLDbHrpuQNrD8M8EQdjqYZ5RQJ4YfHJ3dUjV9OETWhI
JbQ/gQhfWy1Gh3GHec5Qpi9ZiNBidfJWvoY7TyiHmTr+RVNdMv/9Yf4VsHwnhfAVwOYuuNi8xk8c
gtFAtWpocbN4Yyq5BZU1L4KxQ1oZs02nEbq0WJxqIj4lUjqjgihHdE/TScxjodaIW+Wh1owbEiVd
0860zTkq0C47EKtgw3QNHDrOajYp2R/NBySUrHO28x3t0owjZdVZomRVFc9GgRHcXfr1dVizklSr
q1U3Vq1SvaSEQ/fzaLPc/jLudN6Xz3IpRJ3CJg4QMlK15NCaP+QjJxfjxVl/MUzHtqDL+SiCX5E7
DxJ4MmC2lT5Q+t6TJZx9bu3u31jBkxL9oOocvs1t9Zjugix9Fq1gbzXfblcpCEF9UswcuL58h1eL
uiw3CO3K6/TZseoERBWqGb3g81lP03X1ys5ni4k+klDqbMQwdWnp8zBIsJvxaTAZda9l1w89FOdM
9ubqKyuVGsnz4z7TlQcS9acZdzrfAgKk+QukT3VOlwB0HkfJVgK/8ucfbNdUVyjy9IZv5XR6M5vb
183R3Veaku3s+tfOLpiJt79njou2iLGBvj8j4O6gQdxHE5V+YWcY3SgRd6b2YfCg+7TQic5WOGgM
6eesltEH3v/EkuVo+R9ApnzjhGleGTs606l2haXJEgQ8gvPp2XJXVlzw3IZHmO5BUpLiDSKvSgij
J3YuuDAYy8SgNYVUSMt97x0oPEabA43QZCAFmgpuf0MqSiLw4bcx50ygKGhYHpVG5sN4Z9Qg0SNV
k0z+OOdwmytrnnlUumw4peXvMQI1CuIvzF7k8rG58HhxeY9fYhjGKE8ojHDb+FCxqzi75yy7hfYv
O+dasUOmdkZWWGYcct/DHd1hMXX3ZFZtObndDW9m690XLyfx/AFMFF0Yb4WF7JoGn73bdy/jARlW
T7HfqXRu8Fd02PygBBjOOAjDl4i5G6PnItqdjaLviUWl6oTyjDY9iaMYLNlmIiFGTe6i1DPlaQbb
RfV9uTCO+xhYpnQ2JJ7ssMscZq4ib+kGUlazIQ+MACkEWNiwdEKkwFTAQ/cCReEss0dhscxHiRFO
dB6DlrinAuozOCEU24KUV0h/eoNyv9XmwooOodXtcu7WKem5pG472E0Xs88/meCuDX4KNX04yDFN
eSg6rmTmGj9Q1iaV6VggXj8ZH9lfhV+NqAyKLUdiejAc5vGByjHQhiHOGl2ta9MDn9ppwgKhiQOE
AjGEFOAiVJ7x9qNCTD0KhQJCyJ06KMRaTRBBVAhksr/IlKzLcFZvRUFCaXJZ3UhjoCkylDTHgNSE
NZRMDyaXL5MV+j0baw0H3FrRYW8E15Z1Tt3tg2Wrs7ztaLWhr6NCQuEiIN7RcHCHBCOu0ItUI4l2
QU2nkxckpg39c3Os2RnIN7Bnu9ZD8bwwbyjBAPyWBzp7lNL44lIb434XiUaARmAqd1hEzXGOZi3i
oQBPNKSbVe/nVydWLTUrQRWIwW0afVInvk4t0v7iCTYKdztUabMwJWPxf+PtpLuVQHhrqU9ByGrm
t2YjGj+OvLEijnRZxnm1Ojgp5nWLhVXcSi6dJALZ/oa5x9/G35Iw1C8nQOdpv0Oe6QaxL/UgG7C7
k1RIdmK5JFVHbzskK8azeug/Xtz+HtliiQOl6J1cluWCgfVQV5AWqBOIdqSLtyvJwpRcsMlTAZFI
Bpq3QOq4GM0pWErftHPYZipVYE7DC8zQCmD1SsXTog5AHKhZKHqcXrjN4jo5/5CPOGq/oltcBsWV
zySFYkp54T8L50x4Y/3tQ45o+8O2JZ8mc7EMPawl+FTJk7VEPpeTKCF7rEKI6AhoAPpmFme/rC5a
3ZPZOU6Sr4btFgcE0x20q+HpPYfzm6dhr70YsuoSdQGnIymwtqUzSYnEAJkpyZIczc4RSDMCz/Mb
/6D+Y1IIyE5tCjmLGj8m8EvDIj8h5Eezxuoy8j6c0kvIzSEmjv4CuPoqUOyC4HoIbCaX10Tyo8Ug
0BHJGDWu/mMCQ3ymkXmIRPEM3DmADlA9LAf+s4QnyCxWYe1ODBxAzN2wg42AtHIHKtM7wLikQmjD
6ENE9mQNZ/LL6IfKPAEG2cmRUZqUGESAFV7hgOpklWLcJTDss6WR06H5658s6Jnfcdx3ez5/+Jx2
8PIuCALk5SCJL6L3KNQUC+RTaaFCjC3QeAQxAq461DL/sjeiZuBBvjDqcrcf3nd+BPUPP7CTKHwu
Jveif/7OelS/SxOaJ8qS5JJSV2Sielx5ZRVmmkNkqAUODGWgX1itkDkn+jlMQEId1kWfR472Jm8n
fxSeuVx1ronwCOjJIvjEmZ0fiFoA6qk5CUgwM5lbzD9WmHBAQcxA5hfzCZAQekMPY+BoliJ5P3nT
6cYAI1ZPQlwYCZhc7uSLgRuJ/kkUY9TKB0h4mfU6p4vZxXps3Rzoqq3WsNXvnOynHXRvWcze7j1k
E7SwnpUK0MoDBOsTZiSAF5VBFDwbBTY90+pY97EwRAk4Y+ssQrqnw6PnC87Rc7/EHF3eY+bcj85m
m/Ce4mRUUd4MF/25Sy5KSkopgvrMp/eLN9N5+HdDB7EqmkNbS3/KCkGrHBil9EPiI3xRVjPwCAiw
DDfgA1jJiWSFacDNPXwJMuLPNwIkMXswqVd8rBQnCHwPUuSFe2Crd7HihpoTbHGXx641kBQeYc37
Fk4+3wYOsOAW2Nqr03tDTvVemznxdtchDrHIqjr/J6dQXshxHnws77U4Ug01U/Wm37rof9o9/so6
lzxCc9MA3S6WNSdaBt2CQD8CInDA2IeeBY3HEp4w7I0UnwCiRwoiAsxa2mnMkv09/90PSXGwFOG5
OUyUYv/43XQTvNuQ8kEoFhgiWd5gaXRpiGdYCS41vzbcN1rEX1t4eLDEtWGOJ/Qh5D9smmYXOzJ2
3znftyRaNoklb2H6/h/yVpM7ua3vpJdYMkzxpcXAraOKMjpYPySpTWOuinzJEIxE/4avS0gotVIW
SB3PH+7/PEF/FOipPaaJawPpV/RX7+T8kdBfrQ4LLwfciMGq5JOucz/Y7Xfd1hT95WNfDge40yZh
I7kBgQTWPTXPpyP208YyJ2CXvQ+xZRq8BHWaRCSbsQglBPdUls7GujNbohZyVMeLZKkEdtGqO/Z4
O+axPJfCC0i3XtML49zVvGWdH7pAaREmpvxzqRGG68yJ6LmPOkV2Y8mtFqaP75r/k7vsUl2XE1Bn
RjrwGws1ci3RZhS8+H3xN2mEorz08jwrZGR7O/4mLL9VP8hFbfcNDWKsr4CoBTpyYNESyD241Sal
uCDrHWDj8ub2yrVSmWErxiaevM9cMwT+PUiYDKgTUAq0RjGOSIeIO40YWtlaJq2oEOdn1ziMaz4H
siIiX7NZSuINpRwQl2OoXRT1ompmZZEeycWG6xvDsEQOQOYrxbvv2VxrVUaxfh2wvA6cmvdms7eD
eep6iBOsI6kBX2XHh80UaqLKePa5Zn341dTDwfrK1gfy+dB8c7cda9khCgfFBKwHeJSoRwulQ86H
hu+bmysXVIpDj4FPdwwOWU0iXRFKUhpx82/c26jlfqUZD6p65NWh8skVzJP0O2uaNDh1MrAgatoY
sUUb/xvzapAOgeEbqUWjt/mF7+Lpyzontp3UHLZWOdUA306n2en22ieX8Mx3s9H93WCw+JxUOM2G
zubTaSobS/j2rXVoP2mdrGzAdRIMLYnkF+HXhCKigO3UenjfCTM8zIUiISdyYiG1oCAOIMnxatMF
znGAlywfQBgHNnNKMmHGH7aPOoOksDTbUd0hptPmeAAlgG710vAg0fZKBzFuBBjdHc0P+nK7c7fa
sV+tz2LtLnZqs8fekw7bH050/WS1mnUXs+Ht52rVf0db0vC09wnvklInBTQhpzkY3AQJtxJ15Alp
EXM+6Eha+YEREvU0DmY2KR92F09/+CFUTBPkabGhyMoYXr52j6LzgCxiVvfkkcanBOL83AgvoZ4E
UgSPLlajOIJ/Tmeg0s02SoJd+ufbvxPDeBBWTMsYnxclbTsOmBdb13bGiEMwpekO1ijnrGvFYixp
kEJafAHmsRpDdRiOp6RZz4MQrM7Ec4/vm1ckmAnjdE1icCIw+2hCUVuxAQsr6rQtjckoq9vEqaS/
vI7K5QPN0yBayWbWLiUVZNz4LvVfzumEZ3mLDLxg7flMW+cJ6CchWQnh42LqyQZUPBGXe0AXSq02
OiOXHmrgZ+WaJYCklyWg1XnmKur0OWpHMtDH1unGzcm1VTyD3v1ksG/Ohp8OqgeuOeF3MfvyBxzC
I7MNKWaedf+MkBfZxHn8Rw4CmEkcAEvNfsBVdMq2MrQ2gQcEtI1g7L+VXqp5f9yRwz46mIV8w+WH
hg6MJiX5fPxjKMnPxFY88xEy5p/VaiLXJly1aOcr48084qY8AvOu+UJg84wmgE3aTEXRtG4AJypp
npVgihVE3UV2UaNVwHXvRrVpnO26CuIOTUXGVvif/pZEF8LP47rz10h/susc5ddnxzmzhK1OJTUo
H1KN9PPefr0cPbS7n05vqciOQKhdAtSG5kSzHkGloHSIAWVL0v2wiEuUZGVQWmqt5eAxpJY+iSGs
iB/axCkQmKiDaW+Cghvh0QliKpMOhXkkpSOZDlmuKw3I7q15icyd8+ZSAm7CZ3POtPb4jds1C8FJ
l5DnIwhkBMV0PnQEf7ucvEGyHSFObugpaAvDBkfgpJxQNwQ9JJoHhcivEfeZA7CD86/T5Wa/YcWy
p7hCrkbc5Xyxb+xZwJeJCytBvKDs8RjGJKW/cICgBKjtPgiyggOjr3E3YWqnzoIIxMLSABKyQ8Ix
qAQi8mY6Ey30FG21WcEPlVzzWZjMJIIg7nITEEFLSBtY0DOS5i9Ilagn7x9kLn4X8CLuUBUmKDBt
xPdQXVTGAPFRjGKFvKZBtNciDpueobfHF6PBL1DPChoRBUmTczQ1+rNQvXBA0JxYUQ3gL5O9Gxs1
jyxJkZ25/y5bcrptjjE9lun9tDlvPe33T6HOoSgGORD+Dg+BBJ2qEQHaCAGa5OHLh9CmvsQ5SI80
qxhsC8hlMqPMoZoVO8i6d3HHmjR9Ft+cturU2M2oexQKpzQgXGeNAqyH4LRsTJFJ7w5YR4zzMxCC
6pN24qifcbXT6VYxOnZVKYdKnNRgu/iw1Yo9iom9HQaxPpGCxNzfsifS1aQsEENyEMC9dhE8dX00
mhjdW19zU+n4DFJT92c58AkXrp9h58Pugat6ySixiXDALUWXYy5syHoxBrWO2Q8ZEiNR0cjZZYLk
ElWBCORI5UahRMllAUTC9PuScpBRflGegHiqRnUMN0D+fZFnF0FFslxbdjuT8/tHdecOSKwqyJ4/
lkbkk5Msu0DN3fEvTET+O7225ANhRurpAYr5RopxkFDs6GUGKBnl2WFbH0IeBlpaF5XWxnsc6b7A
usMwdrbaWM1LC/OrKfWkGqUOrg/REnTdriNUrZ6PqHqd0xnFbEKm5Uq/NZdvUB3SRrmLAbG+ke9f
2wHTI7yN+rGdcVZyZC3aDpxaE6hjtGluZn8LkA8HHu4Hth4le25c/lOcIOaNm8xvyE0bFchWMI/U
S4YnND4DbPsWx2poViBf4UDOgkePScxKDEjZ9Y8hr95Ws7qP2ibaiZ+TTW+IyRKdcm3V/a/Oej19
7D3snj7Bj4drp+BJ2B0BsrxIWJhMpZj1w5tfKAq63Z/N+1e2HXTwlNthz/ajl7V6q/XMJckucAan
XeZV6NSruGmv1pk3Hua3o/F6+vQJdW79bWVWVPh2dqNroDyiRJfdVRd3v/Lfms2ay5pSKbFOy4t2
Sset74sv9ucWZUC0SCqJaiI7CGJy1T45Q/hkcdu7Hve/uw8Gmo0KQrT6Mf1CU/kBiLm/QJiDRAJ+
KCAtClUtjsD2PWt5E5O5r+apSW1k/vv878JEhYOgs/smWg/6vUKc5/5i7c1vck5yv99pDjuVRlg1
4gx6s97jZru2pQV1HNyvilhafVJ6ncHNJWuznhGmdClpfyNdB41t5gvVnfW3FXrEIEUhGnihmH4Y
JDLdII7oxjSocygSuQu0X5TZKztuM4WtrMmVx/Wxux/KUbrVMGQjSrCWAJJSoAlpKK3mFcpoCRvM
FtcCLcMS0bpmqxlcUE4CyzBRK5QOYDrqfsjqRVzwtfFV/2qlkJ0UWIBEKcRUUtYnr/BDrMU6McF0
bkOTY7x6Q+YRTs6YGXTu++3Z4wZ+wGmDKudfWNzorYzaJNLz8BjBD+AOxs0hYQfBOvbn1GUZU4Ms
QCyU28eru32480nM3n6GV5l7IHjhk+ixLdIlOfGBzAWjBSFKELnDIjCi/XOkevRFf61yNht52f2W
1NnL184jAj8Dmg0PKzXgmuhs4BgCecw6JBceAoF76pBo7sZBWXdkvoKh7LcuSkEcELxzPz6/5z6D
6FiAVvkwgPnDHhnljB5k173ofXZeCiCvn+TuJ/GOfw3lMieButwViwt5+jJDdU8PyWGcXjWbTWz6
ZrdTMZ47Wc47eNyMRzfr5S5sergEpWIGCrZqMcs3SJYtD2EXAlZrePzgGZDsNYQjxDIs4xBZshUP
2UowFUVIrMKw2sBXYcAFfwiQbpKC80iAF8gaPOFgV4UqgPBeEMOoTn1Pj5Uab7Je017k9P58mkU+
U47XWC0B4SiiaEqa3CRIwxvah5ogH0bycJc8pBH80LiFCtwI0IGaurVim5Sd54wlwgXq6i3bl8OY
XFJrBaNTG7VGwHKFA1FEhU+WQFBrVgloLIsC1Y1qIQLwvPn/hPmtSc3/1c3l9hpUWlSXeOraoBCF
ZHbZwtMc9f7b44f9/aVbxw4Rr0SINXWx1Ily/KryQl517PD0q4DxEl7GC4hlp1i4PJARO0UkRtbU
YVuho5GH0ND8l9UU+pmq84siolBNBWjSezz5NNIhLq4tbeHuhdo58GIzo5uXhnRbGvKl5gZTAfhT
ivi35Cw//8m1a34xn+sXg/DuxbtupYNTiZXg3ixBlHzp04TkOXB9Lqfr3V6N5Em0jpH2yGYuKUQd
UofmfM7qNgUnSPf4d44D+V38CBTWzjFQEjxLJXkgEqu8POaXPRJzSxZVNFvUJTQcOUtRJ0j1kXN2
KJNkKEoJgvTkvPRlZXd680ToOvySHNLWHbDY+dkBbfvHTbs37WyzruNzqKohSH1i5RtSaxVjiKKL
LZyIrvWMBbi+OB3JlfDuzse9i6RkQp+Jc/IY1ewh1rKXKWBapeLhUZ42sPQYikVjqATi2bAThoFz
bNN6tawtWzMLNLAciRhIkKc2Y4UD7cy3A19u5tbp3dx9UrBRWj2Wh/YqPEWtY6N1M+pOVovucvrp
9IaPdOOB2tZrR0N9UgnrSyN1DUrj84gUECDq0ylAk4EUKAHEVpFy7X+pOBKB5hd9AtL8IEit4fzm
7GZ/De5OAHhwNEi2oY0JputZcs+AYCuErVJf8mlBLtBEAkIPIESyK9D0IwWBRQlUnxZ7DdELcclO
1CHcANYE48/jSoPfsoaL0jwMNJmtlguxRWkUQeNt43MIumaKkCFLng7SJVICTQ1uGBNBr/BARweI
HRmq3S4jl2qosQvLQeOMn9rApbNq3dxVMMKnFXYLNORVPtDS9Mz9Zv5vBjDpoSPRQnHTnUQjmpEW
vflHLjDTH0mM3/2ABe5vrgfrqZZ/QtDo9vnvIG7wehRReRwrUyydghgcP8wDQHZpL7+bHU7EVobm
YjLXzE/qVWJJOPSExuoER6NYh9fenRXSmqTQGAQ2aD5srqzgtadSaV5sRVpnvz3s/U9ENWmlTuPw
UivyAguVJeNBcVobupvaJjJiTrB2dcprFH823c1mfVYZ4ELgpGG2kZx6h7v7aW8w2gw/HjZNQDEH
E91EPsFNRGBYbvyHbAVCTNE6HK3gUCXIKZJ/ZR2hKWwYy45qZDZVTc1CPyNF+SLU6cRdcUOYVzyr
I+rGIRqU5gEE9pwyKeChsCEdqBKG07PqRxF+09vyD9TiG3fjAfMsbm3GL5YAxmDBJDTxTEUIBvFI
MSKRol3VZwbBnbVAZyX6CoWbz+b0em3ON2X9P8OIPidznVK4t6zuZ6Pe4KMvz6Iy1AI4fjgffJq9
O6E2hCOlQBCCKWtcnScjhjzBk8iYFXVdRUsKiyd5++/N213rUsZWTNggguDjdsgjtBCtYlcHkgg5
SkCNFnKgNBNREKIjJyICaI1p6TJuKhinXQsSJhINQAKSlZ7cnw3mOq6MKD4hiPEKGWLW/Ei1Bhm6
fZZCc0xGr3nSvc5n2+GsW02WH9P54m53j0fQmiD4h2hoAo+MAN36nmo3AYD3kz8bC+lTgrtQXWYG
TYgAoQnSAFxwF7gmGEL8LCyCMZAzItGKpXUg7ikNPT6wnjSERklksn8H8YFM2ndXfS8CBUI6IenJ
QEo09tqtrz9CRoiJUCkBmhGBGqZipm1SosdeG4tOsoyhVWCvkCokokaqOLqx0lZJ9sr0NMQ+toT2
D91ZZ37fustH0JotkvFDBLLUockFZEVW6f9AII4hSLF7cMeMb0dxkLkpbSqa0saB0A6YbgksIiYC
R4B2IEW4wK0iBTWoFDHzVKhxj4hE29gEs+BEw7U2yFjmQKCkyPvUvbToQccienFlq0kGTPslV0/d
X8lEbtKgHJCoOkTImkgaTn2LpGDoSUNJXdaCbl5SjLxCzbia8YSaw24HvxtHPHda7Rhf1GyaSaOz
Xdw0p7PrREAv5RK5EiV77+0036+fzh+3D1ei4Wwkn4nJV2hTJyK46eIODhI4ClESjUL1EYUAhokw
2RGLSQod3UFBHhEjOisQUSI6K916786LZ07ajjalGyNFi1hod35RIIjDjJuGu1/AoQ0h7VYqpqdJ
kggTtoqoEkM+I4amSk1pvkagk52siBv2Zp+tITiyWHhyujtk2eqOq8fG7fQ6OWsgTVGL4+5Q/ZFp
USiCbBRaoPLANctK34N10Wt834zHF2ktAmmmS5zxsmKNcwhQESmTS7owHZ+SEqwiA7q/khhxHLe9
nqwnUn8V0uR7N2j/u/bZ07r1H6lE0y4PJwo9QKwVDeWnQVasCMeN8fXDujGWNqz7roMcpG0WvavB
5IOo9TMKkQi13J29TJ/hyXKwIE/Va/VYD4TbEVKdaMPtaDC5afQnOnSYF0ANwxgEmFCkETy/AW2e
08nSAtQ5RIUm7q2giBvdiGXFUBLjhd+11VyH5T00evaWJdmInsfSQ2OTSDBiyLKuoq2ssywNpgEp
tC8kQTWpocOBZYfwc8lALGj0mnC83Ox0NcdjsWj3YafbZD0Wy3UGpwtR9/ftm95uu57mg+mzupJ5
YIUFQlMDMQ/c5iCL5dPREcLQgwDDA6umF/mzdudJRyv176/WO9GDpgdq51SoL/cvVlzgQrKlTU6n
iza5p7Expwkl2l6RZ/tzSYcChTIFIVFL7cZYAToj2r2JM59v2jHLbIKR0VJjt74hRNp/uzmbPVwL
OyadKOaBVUCb1xYQE40MBPBXjb1282QcLdr1271+p8t9A0MGVqfG3qjfnezGm9trucSmk94Hi0yR
FlPL9AMXaWKBCQhCgo0w2Py265ce6mBxiPbyconoz2xFkZ7v8VuKCgXx6yjcXdkJhDdUVpzNLj06
bQ/lEysdGyS3aG7vhklUYRNxhNz+R5vTJZt8gB1sVXPxeTK5mmnPPrkPOnd6cdO4mOumRDOXEblu
yKVlnXmzBxp2tecEIAYKWvPRWv8CZxX+YqRA1OaKYd3nAsOoz2N2PC5AMv+09ueD/9F0fLMRg/2i
DFAA4LAQiG6GSqqgtizdHKZV65PBxw0H4iT/unVGKAOycEoOj1AMwvOuDyOwWapT/S4TFJTqwy8o
D+gXG3ExQO3isOL/P4aavMH+3VeUUFeMemQ8cdcvS0KZZOo12ZPQOZlo6jztZ7OHftW9Hj8s3sBJ
8DEQJlsMtmJCIuKd2BZFarBnBqQ6Lwl+BkKQP1EnA9by+wElgTS37LqsOQ7hJzjXkuETSEiJjcfZ
XwgfWoeJLXPo3nLIWpheqdMOP2By8KNhio4Sk8WMTLM//wxGXOqpZpF1191LmI1U/S4MMR5DuZQ1
+RVu/pxXOgwNKquA3Pmsdthw2SQriJWZ2c7KDPcgpDZXmdqFF9QTZacDpAYHdjq9s+UkTU7W1dsr
PNB7pswYC7UHHGPfbLJtHOzYANhsd/PtstnqXZtg2yUHDGY7AAKbVkDxQu6IrM4gFIgtNDIQBebV
D1AUagNJM4GB5OVgwclfoGndjeevoe9Bf7iPCmgKF2jymeDoCaWjOKrRMJaI924+WWvV8+snYdU5
f1orbsrW6WvqS4KxuFE3YAWa6EAykV6i4KYzKUYk68vO9rLD1oOYCsLaMJnTvFkxO+wGzmMk0Xvt
06lMfbPEZBMzLjx1hka4MUoOp+cpHWdx2j/xcXSfXdbbrtpNdASjrEFn2OPWg2NOmSwnneZ6eHMf
JgvsUHo92ys2EMUIs/+Md0wfhXuDOAjUNRMYgepigfAFg49b24tq1/zTrCRhZ+IAV68zAKHrlhsY
3VV5hGdurSsevwmmM8LNUQ/JVGr2Vhtt1yTApJQHVFdIY1FAbkb+H+7JohiXPV6vz625SAIhUD52
EHsgUGij2/szhIAkS8Ntp3HWzjYZGZo380eNSsqn+Bua7d6vfJS7RkPzLjAundXiLhqUGoPoSE69
en9ZpWM/ibkBgQc/Ai03XT39TtrhrNXVjgvY7+/n5+N94w9XZLznrL797fRtazP6Q3Ko62PrFUw1
Cyvgac+G1/UM2a6NdY0zR7q5RMCqmXfFl73dSbzCTNyuLqfvrDARqO5yohErAlNCiVa7OF+SeExB
bzvdy0DQmbq5xWpUpjyHK1q6gIFw5N36S3800eQrP5fa5YhIT8gggbpOcLVmo2GYAJTTaLLrsrv4
3Hja/kIB5Hd5Sy55HjBV5eoWaafeP5V5KsbbZDP4MRFXADgbX833MiJuemeDh1+H94Pz8gEIMDka
i/61NFU4CUAIdDtAeb/VOtFFHU9AklzqpixMPXY6H/jHq4FU1BVwymIQzgNXk7fL8iGiVvu2759v
/lYtouMhlcZxIS7BMG12TT8KG2Vzy2mDi7ifkWR+PuF81jhiO8+nQn2+wjAt/yFSOmTqxjcQ3KxA
3lua2G3oylD+eMGurE9QkkqXWkjLFrLpa7ho7H74lyqS9tPuv7FT4gPfwCN/4UN1Nu3PNCBHtSpV
qpfJcmtgDkaVFojFDChiJB/4ckfbD/VYN7akPjus7On0WkPuOj/taPdcF7Mb33e5R66c9rjd9i7R
1YPfbgZoiB9oGNRq0aYa7oXRZWWEzEvNPGhOjTxWATwi6kAKUmzcU2/SLF5xjka1VHvFzePiM88c
EOb5oPdj9viBleosO4iuab79MsBWp1Vov6IkjQAHEnmcu/VegKpQP8PB2bAhT5sqHAZesRioHilp
kY2VTrHuVB+dYPvNv/GXqC/gC1ne747Bub2ofsHhnPwIdnvYnT3UF8mHYG2Hc47Mz1Odblqg61Wg
X+PmNE61iNY7KZqT97i6ktjouZKajLEzT4lSEWBBPNIhamHgqa2QNJQO2QbE6Bwq8GXFAKcZS6Cm
MSqsT8w/XTbfU0fyqKYRwKm+cSOx/ZNf+6tMAvexbtSqh+jmz+KbqClRf4rhYhe7cPzAX+eBHHiR
c55qpsdSDbSoI+dkilNSQgtkdlPBNeMuWmd97h5FP4igInNz8h7mORZyyEVmwUW7p3N5snaMu32J
804cdtZjqk4QhewgqnB1uWJhluNAAqlCmHM2rRbbd7wIg9Er3JwjZcrdNVGXV546Q2kPoumKLFoi
r2QodSmlJe6orWdgWoZ3e3KmPkLRp1Rv4lxcvs3fWdeeVvdAa20QdCUwuYQ9lxb2KMIcbZYvQ6aU
UpybzfrYahhYkMOG7mLTWrOiL6wypFUbN/O89vJrw2br7Q8rWVgbbdL8pg7Ev9EPPO7J7umHOzoD
66CSRbny1MKA84c4I5ltlRgJpRdQhfIKLCarmCOJ0yymT+v/mkSLMYd0ixcVjWewGy29GHNtvdIB
lsxDf0XzQdAC3UpEC0IViDoYd68FbuSwdM7fkurIt3CwMx9ews1kdHV/2/99s22elT4IZD6ffsE2
OXyrOzTD543HOdQ8okL8wIxgmBrKPwMmsulOK0p/mKCndcgujZz2oQS/cPxzylioVNweHCaSCo2s
lFnaP31qOiA6e0kgPCc3UJ562RzUfxChN4kjaev+BKs+HvKT0vmozymdM6locvpOsoL7tWqTzEpm
OlwrtxyH8CtF8VPDf206owVztdvba/ihKB4r/ZO5R788RIaGRTZWX182C54d3Ve1WZEzaGremCmS
/vB0Ar+x2g7my8VjpQl8PsmjG/p3d1dob6t5q/GizFHpGnAcDm1LCb7rQP1TnMmK1lFPGZ8JJFrU
t/UQ0HrLtqd1rPJHsNJKLeNVxBquuaDcXziqNxXN/rOrlf0+v8zTmOmEgOxNRlkivUUdub0tWcB6
wJYlantaJiqRtIcTPjQrlvV1cBDB/D397XbzcQ/3wgjmFZDJvCG2ImiLkHhJJlAJ+n3mKS/Us4gC
+QlKDfgKS7RO1nRUbVmHnKnG/Zwc68sV4ccD7cFy2X0c361HH3Q7CX17zf9GlCqaJQoEgTEc4Aox
SXOqTY6EWMEDBcUfbNe2DQWlhPg6rN2X9bY6u+t9JBUiGequgOZNXJpQ0iA0eKZjurzWBFV/J1WY
/Wbg3X3sv3cPA1UXq4pzG7X6Az8uECVJ2N2eD+aXxum0oCQtn5YNFBoUJNEt9IgJC+ystxfLxeIz
DxOxtuedydkc5U7cqZbjEG7alLRXSHZ6rggkY31lv8WeoF4HiY57iGvT0J1lb3fb3g+HH462w6Kc
pKWyLQcNwC3DIIq2G0cr5kiy2bmdjrRwEipBO9EqL8ER0fIyEBKhiYQ9EE2CWhhNI6caF8Q+vjS5
9CtPVOtWxvqZ2yRDO8jF7sCL8egMc8pxUTePM09wEU3b4Uh2j2Prw+QkhXRZIhDDvY9hZ87Yp//m
HOLyxCQe4IgI8RMhc3Y/RZOfUN+UBUJc8tRI/ApxT9fOQlwMC0Cf/XitPsf2nMhjv7nf9juL2+u0
djYvkPypJGJmQ1tEkiByZmgZJGpES3qg6wlp6Y3qv3RWSrG9fhjL+WekxgyMGSIvAypcAZUpTzBC
MIImYVZhB4XlC7lJMDwamxCBbMEHAFAzBoiTjZjo4EYKDzjFtstE27Wy8QnpRemkYU1lEkxKEP+w
aAcKpBC0g8wNdDgRa3hUslW6dPNOmhgEWLQyJb7MBZ32qaM8uKDDnj8mRIYdtmUec8Hydt8Yj9r3
k9q6obpwW7It1og4ZLSgl7EsCPQEavA7G72Z/1Ux/jIPJDaYaZRptSzKaVgCmbJjBZzeG4E1hUnn
Z8WeDfKGOaMTdWvOuv+l7My227i1df1Cm2OwKZLFW8qWLdlO4sRZO/aNRuKssJNISexEPv35/vkD
YInysbOH4alZKBQAYrbo+YB3x+Xb+/+NHNwtA02dHH8IfSOqwR/BJ443k0QCZ1fcBbgj7k9TtPhK
JeclZ8orDIYZzFmlvWN2ulm0yweT8eReY2EE5eBM8iOR+tV5UMl5+tEc60+Kskull2sF/KHPiOEz
6qvV4ovW2P0sIEwXHp7rHwo1VeMkN1oJ6xplapxVwQ1CbvqUWQm1S2RNJcEJHA+blWnMhlMsAV43
0xeIjBRBAhHr8y5vy/FbDy+mJSZIggQsoNYz2F2JwSxwjF64KkgHwboS6cjTBsThxCCJeQlQvNsx
F0yeVr3EWEZBiOkMD//ttyb1xa4Vgnuz+0gx5DN/qN7xhyA9KeFmdA1euHm3TVuvyYCA1+4P9D4c
86YGt31ee3CJF0gUoSBFzKwngRTEW2ftTmY62eiwHl6tjqOLkqD9ZXgL3aMj+n3t8I0d2yPWfupK
+16bwKrr59qBZWjTx852ccP0fkydUkq9iwEyaow7jzJoPQ3/3sx/B7NmAC72zLh24woptLzNRefm
7tXjDXeN8YjC4Bc+u2ED/iLW7C4YYyliulD1RYTErWlLpjk1nrhDQqdyJXbfr8IlE6sOb8aLUZzQ
ZRkhDqYDGtHpWXAqD0CYEohWBhE+YJh5wo1Osabw9Wqn/q/DkEPWaH08AXFDNuiJsfJdLP3dJVxi
XjCrmingo2X99IOt9bF3sjEKC5EGI5lw7jFGl3Nq8XM67ZbdUau9mw8+aDkabQvrFGhEZIFkuuB4
8RT7GnjklalTyGQkWehYEu8lFQwVFhJBH82t8OdEKcgUKmS1uljhpIdSsU4VXk5Nc9MbuuWhhxuf
SLd1IQGIja1mmRmcp8GlEXK/2AitSqQbn9aGHMSILlkKLUI0CC3/ffE4X2VGq9edbpcr09tVX5tQ
zmxnbztczm8P6+VPSTownKcFtzSvqQBC0J00/DEZaGVFPZ9G5tGWNK+LzmOYbmjaUc1tkdDZKURI
OqLZ3dQ1eoBYHlZPNzruu3A9SGF8WplXbnd8YYZCH9XxNBVAaHaaVpB1sTQsNFCz57Goo4ZY3N6C
oZZLexPj9i6tDrKb/pu+yVl30o3fY6FSzVlBo3p01vi7ff/huLxtDz/SyjQ8mokmBQcS+rcXra0a
3CHfnQHDF543Eifl0PQNxQTHE0GPhfY2zFtBRInoppgkEKOJiCARAyKc/Xnh6TTsrZNYaXn7Ryx9
Pg3V+exArCvjBgSv4ADmlWZFXLwqMNtP90osIIwgFKUEIcGhioNxUcuKq0FIEsQsid40xAjyEWNI
44IDefzXnc5u92xprQjLNi6OcutVo26bh+e67Njt3Ty1b2Za2idiMk5wM7++uUXj7DbLucYyREXO
ZR2N/uY9Z0NzQrR91uFNddE/VJcmeiL2pP3nfjL94qf0dWOOYT3Z/0F6sQDnTdZh5kY/P65+RlQJ
fOYpBnBW8tjvtX509wVuYWGi+cQmDPiSM2AUE98WjZGFhRxYBJO0IPa0ko9luTULABFXpLNEwgPV
PWIrrkHWcciEMM4UN4aUZNavhlrPQy5hIe8eX9385lREEZB5H+9LWvIgptFPktrw1C2fqOSsSRqH
FxGtZJFZM5Uj8zijUzW1j53IUpVny1jILT6kTttXd7faGuWqTtjrxoObhSgSrPs4FnEzhpqMFqWx
cquBF+Vm3PbFlkXj/6gzxCQ5mqHoWletyTUCIUGQLEh9gQAJmBEgfATSG7F08F9YFg7LhcmfG/RR
3esxTlZ3OxV3UJ4JQat3s5mvl23mTXGUYU9KMVOXzhmMSQxcCeeaf8HjBGLSUkMkxJAvJC2hCqOP
78/43pk2EV7xSDDng0gTNqA4XKs4iAaWXqBFQQvcmipSHTnSefk0EgKnW0IanfqMwsIWGuBiVzFI
SFqtt3vSXQa3m5vlxfL2T40skSXlEohPJ5bF2hpKnmy/pjq4HOB6t/+DL+zFSFbRIzcP4+3i8VW7
FxfH+KcoTQ76jEbtf0r3Nbgfq/ztlmZInaMDRZVL8O/g0Qgw5DRA3uIX/bXM3eJq/NSmXCRebuys
UCK2VVjCecAiFEnl0SFyVMps4BETWB5IDMF2XrhlJcszn1i6CixfOYfJPq8lZCvENXFOSE4ghtVs
zK2bxpEmEMOjT6NEmHi2EUqClefIYFJZGCa09YLtbY+7S10v4TJcWClGiJ3ys6J44QK9qsI+y+6u
8w9yXRwYZJjHR9Zglfrw0by/mao0UKsGsnCBPPItkJiiJYTk9Rbul0o1xH53/ZToM6IarBbo9oFL
hhGix8ngiiSUDfTP5oqj9LP94/mcJlAgT2+kdnKyUyvFd84ayOP3PdrOQHrlTO+w0Y99lzXDgiM0
0Jnx7dWPh+Gm3fvYhnB2q3wfp/UHMg8SWgSHi99ktysPHea/vCiaBJyAPBVYECIRNSWIddynQ8sQ
NQuwtEk4vUYKjlgZl9yFE6zHcIWXP7NQW+NHeZjGQycYSoUYN8HJynLpaJ7kcvG+nLorS5L9Lx2b
AEfYUBVzVcQGBIEhVH+sQtBIyxMcan4KJw3uIlpH9sE9nmBMfyFwIb6JbRaIszLsjYXtMW84hT6I
i7jMemGV+Mp8B1swGIHHqCOizCaQiWvAwiJ8n2PYdP1NjmHrPbsGhoN2HOXZmCM49p46T+1qdftT
4hgIXz8NrlbtwXtxf3/5hlpQvmsFS1EjQ1KCmKUMpYGPg1/5Y58LxCbG2h71LtXcH1ypN7XbLHTI
BPkS+OXHev6aPzf3b6pDLOXp3SzjXnmnoTM+iLqQmpYgpa0ilcwsndmXGsKUxFIrI4Vl8yEkGgVR
gWSm1OMtVy0zuMM3+nnT+VKLiPwDnY8hGU4eYq8LOUaXg7/OvP7z6a799rh5bZHAuLVvoinS+Ljt
p/qGj93+VSqsNKSy97YzNyktp7LCUNN4IGQLQpCYDarx4XhtGTMMO2wpw7NrCCyvRQ+N25zb92y7
i1ha5vyITBUR3E+x5DvN+lERqkBero6qyS9ikRNLnRQVc0K5Gml51OQ+1kPxzlU9v+ZD+/EpTePO
4pBo90F/TKBVXCYIRQm2WGaRV7ZSk+X6wyV/9p3+NflnilBOJoqrylO7CtcjjrCQQqccB3JlJAzI
bwMhNxDzL3isceJz3gNLIFvlqavqSA1M1QuygZfgdgIqgTcMKirPsaipYsKTSJqbxwZRGAqnTVQJ
n4svGvIEJEJITMWJ0/I8HPkWH2fW3b++YyHfjfrBylh5RblAf1Ef8unnPFM8obxTTFMzY82soCEV
mhZoBMWrL2PpiuOtk1HSdq7y0PRNb0xwkt5wfN/WyfcLFpPzuXMTVKcI12g//VpvuM0meliK8v1M
q+Hd17qz/YMYvuJ67uVan9ssxLdUh5f2kIDobNQ7740AjaPcrfaJsSsS51IVq6GhxfIJiA2EU/Jo
a8CjESB4VW10eTwYkGDfA4jFKGNfaHlS22CA8AiOZ8co/GTaf9+r/ug8zi75FfvHm88a/FzvH1nx
WN9+uN1eVmjjuhM90eSVTrhEhd9LD0TmjqBfGxAXU15mOHtUifiC53lRogMNYK8pLaii0m42fzb9
s/11+NG4YV1jpPLoDBIgkXkct4d9nTOIZIhH/1n/hz9+AJkct1o7D1YgX/Ha0sO6Ul4ZBwlRdtpq
cuNHTVGJ2jHQnOWkCA5vCLCtmQM8Ib7l1A0mDuPss/nx1ehX2IwU9sOD5ZKHwC/0j6Tj0+9z91Bf
R54R5WYE8mi42C5/qbkv3i/LGxAC5F3fsd02mCOtATbtIbk5wIhurscdICw5h/aKv8UoyjTOvmJ+
sXdYOlcNuoIUlgTROTKU6B6CuY+SQOSwaMV1c4DJvEjRZ5VRFfKmL8qVF/OqxdaR7OwaySNHvIZY
QFWRZSp3bMKHn7Vea/9RQ4/1IxqkN/+kKy8qbvc+rFpXA1igtXs16c+X2rVUmpUlNvwKHoFuPDcx
OaoJg0HTsm9P0355PCxutV5NZborYr87cNbzxVhz+aVuZ0Fsjd1/vnKjaF0HZVKgn48YB1IiAkB3
RyhE67j5I+ePXOIKjRv27m/vH/+eHO7mmoeALM7HPwLtDQ/UFxv2aphu/omLEYO28dv9e4FZIEEp
A8iXlA/kOLzWX6COcwX9q4C9+vWjuIwauSVUNX6g/kQnxbDwkwloiIf58FebjaJxGG1MOyxjJyev
0yD4vN3/9chqm5IdhTgvEOcilskurH05WCFxKxdX6KQaInCpjq3lL/zhq+/7ry9vDum2OV+GUfw2
m/nbded8EH85vOtNO4+HfkydwJGp8lRCPp68uXAoiom3srK2sW4qGgpVAm7tJF/JG5aLRTyZ7+Gi
//a2/7tVDxClo2PVnbIYYJtLQaYb8/ZS3WYWp+AO/rLmgU12vXdAFhJKZ0VCpXo8/NrvzS6wV0Sr
e6MxQ293jpGCYtTiCQYhwGcx0tzkN3XGUQwwX1M92D7d3g3G88d90lbw20lNJU4PVkrcVM5XPOsI
DztMloUjvWRNq8kMX236j9eb9eNPZhX4AAS4nGwvfsAEnfMxZ5iADdHMn3HkRmfQPz8vYP44qxeP
/UGVmYA6QElDeCJ3DIjjyfQWq4TnZobA1IDYuwJ3OLECFDadTXMeF3W4TGAEKKSAv5R8mZhDyw/h
KeWlAmyCurCTgp3WpH8YbHBrdR5NRysLSFIQcAdEHgTI4lojfOLI0CTPJn4svYWaiGtTK1ieC4UK
7UQqtmPtL/zKlPsR1c67nkE17Vvn3iukeHi2dW83WN1tqsWxOnUpkVUEFwgtDHuz6dvbtWgGwaCK
oclDZJ7+KbRLbjHOsfdmQC+LpQklWjWG/yyieAHZq7JXGyKnYfPk0MY23tgOHuPTlq4zmG51glq8
gCqGJliBJhKqG/FzpBE0PIjWZkMoHoAEiJNg95LT9LE60CFRr2jgQEy3BLkSinTfJ1a3V5+NE4hY
XEbZ1XkpHCYVy0Mb4wTz3XZ009pvKmZR+rq9gwAtTC0K9iMxBIjRfIXqxXUhAcmId7edD504y6be
ZPGsr9lV6AgobXkFQkvjRuhR89bdH8ebLXgLIsLTX85bZGACYoq0Jl2u5zhP1+kKjzxLN5lerT7y
vQMsAwKct96Nok8ELj7JR4xFr8dq3A4oyZ2fvyO5dYU2ASlFYwaYfOi0rIa17gtHJ6DjzWYg9BDa
XDJ0unissBqIDxxADZirPLuYuGr5NfeqKDc2xQ3+0h9yRhH5qB/wPPxsxgXaKSNz8jR05jCxfDoY
VtaiMCyMiV+QoNbSyV0I7oSPE1JitLJnt5z9fNr9R2X5xkH55HuOnNEZ45PAzE58GSbjqk8Zf6Ka
YY17R/JI1Uz9IwnpcDrNN0QE21NjaLr94TDWGzRE5HE3q9uTdbcXh9Ledt//YekQ/4dGs1wEw2Me
YVl+g2FaXcCDuX7/tHrDgz+AmUHM20DiY4V9GaKw0dJcx/Lytr6G18RxMaoQt1AXZgYRB2RzhfyA
S04YOfHgAA+kQBiq3uoNhZK1hxrU9cId0tgT5asWryczoXzhCBBmXPgARHXNB2LT5lpeAQmw/QR+
MzApERrIjpnUB7fXNpVAKicGXcpwIjn751ItcA0+qbAIFKx3MfvPD2PNQKM+/CZe1t6JYJ3hJoqt
UHzqlsm9ymY7gSeZjZEGHt1ylCo1QlF+3rOHyLJOEnJ0QwMRcuExmkL3M3Rk0oWMIdUXnrTm99Li
Gl5s/nIKKe1LK+z3cZI/USU4BY8U6aTRdw6Q7kLzz3v5I7GE3oehMc3t7Sc+hzGROAsQyG4axsTy
BhyO5q8Pgw/t/7UfIcnOvVUj9FZNZ0gLYgkwjH2ljalQczdlgqj6TJZqPM0hUL9QrcL2g5TmACHU
7bxS3e9u9sPxcLUbs1JNI4VmFdKBLPb7S32976fd6jSH30tyRO/GAnbIlXgkIk3PApUYIXtg+59R
IMHa3shaq07tPRCN9hYP+ITQcOXT5IRdPelaDzDgSE8WI3HLKTNy8oV22VTIbuxmD3+N2nG5Cu3m
FiqtBaJfyhXvGop3yOMpsGrdxmx5Ay5toJ+anVuQwebV7HfHqcq8meUd4TZU9FS0WZHASyMFYvWI
5DvXHuhfDpJvR2OChuROUsNMYDSIC1SG4ZyRT5yssH+7H2hGmrtRYYvBVXf7avu7ktDJbXerd+tb
LhJbjziLilX70+GvHhD1j7Ik6mOsNZXVPaISwSLMJ2c91dh1jZGgr6mjRRSUKdAWl5g4j2PBYAYn
8ErLZC+D4ij94WLQvSzl+yfxhp/qCqwmnWNaWaS4rFXUKJ919tCaPeDJgYjeoDgm5r6AKpwfBPmm
HY5i0TlHpST/2Ho2uEKsV4OLKxUX3oVhZJLOk3Oe60eEZKLpUkM40T+2sCQ/OQ1YOMougFoxU1HV
zm6zf0IMEDPKpqf4Abv6kjEg2pJurX6Dbx6QfxMnQ7pUYBOhIMeAUD/qATxNHhNr11m1IyHvCcRW
TFV0kxvkFCdHZc5hfHgvdikK4kdrPeOoP3Sd4W7aT7cvo7IV+7SJO5s0ZNLbvLmdpZmiVbvzD67t
/MBpDYjxbjT9uZkNH1uparmvxq2r68Ooe7G6vz7sNq8nx+k4/TbRYvdG+5b4Me4vADWGR9TJ4aKi
aSTMVSYNlXu7HGhhsaNAVF8mzrLbVSoU3pCWHZPSjlfaF8qZFcP/3rUvGfdKR1LZvyOdRviiSBVw
8u+UefRTigPHF6pA6WiysXR5q/22rpaOwdKOVnV5YxU6HV9wqCep4kcSIKjJ7mYA4tHu33P9hKPd
LtHZPY1YLDacprGa/lza7fSKkt1AIIThLDb+uD7A0i78GFavjQ/vqtb9TxoI5LcQVtX802odm7up
prmNUiYsZfID0FXmtas8fXrVWi/GkykbloI1ifYbJnKnr27G22Pjzq74Jccvi6r+oOXzaou1WoRK
+yMalwK1YUm/4Pl2ZcU02zsMMs1tfjPj2RQTgyneDS6ZVyBHk5Y9tc7BBOTD6Ano9+XBWA8cqTKt
xfi1K1Xq8nZ4EJ+KK6Ii9tzBKU31Cv4oLexKAV0vz+TKbceMnQ7owt7zvJ4ydyWXgLSGGDrfd5qF
WEWKF51/Ki6LriOZwcuy1NRt0/7l8jQOazI6YWl3EAfawvQwGVaHpVSSxtZ540FZWgB1Z4b2wB6F
mS1gbhC4vOQHwoeEGCNurMQjHRkb8hrcVTL0Ih1wqhFflnycm2sHL8Uls9SYQL2AWbobY/4imxtO
begWzP00NdxN/31DypstC85hGJE15abtHh6UdlYFmvY8kiEBBEpSIycoiBMAnb58pZiiRaJu5mqY
2RmSG/j/9FiEN5+t72OFGqYO6xfjQthGnB8gqc1uvmEksnIdjl9MpkKs7w+bcPTiN/qEgza3cHEg
I3e7n9+Zt5xs7tv7UacXPZ7CyiAOTc8tuW14wk+llxVePT8i3Dd8N9LjbGB73eWI7gpm390WbaXk
wcb5ZPvDUKerq7HH/NRW/3qkY9HTkJa5lnhYy7DJh8Z5ZSYEEgPhWS8GQ5rzICWI4WlNJk1clEvm
JVMZaH6A1iBN2CQur75Pj6p9fiExw1i9WqTgyBvuJB5pmKvRR9/Np/3Hm9sRSwbKjpiHajeOpR+o
nEIY2hwckhAJdDwIARoA6TsA7Vy7M2qY+p+sbaTP0vmEuR8yN5u3TBMpEnogLPf2HUl8bO8o4xl0
nGOdy8uelHRlLHvZM2fjqqkbXTrQrpir6hoCqXASCHfieV2xt+Z44dSp9vQX4vZ0+av54lhe7TH+
Ws+ZeS0zHryWu8yov8J84LzJxyHCgJ/r9UIjeuWXpwte/NNdU9dDzcOZolRYFVy+2tavBkedk+YK
aqCCYsz+vAYnVFwNCsPLMw6XN93X4WoUaMSOKTzPo9aLoZ6tsGHrogbM5ejX6iF0PdxtCShCUBC4
HtwQDXz/uB7PZx3PWfIMq7Oin4ndhzFl2hbc3z6Md+t30UTRF9KqBwb+FgOGsGLsAFgakx/uX+xX
/sVy+mOIJ/3g7Onb4Ua2yVHlWcj5aUnIw+dW3bUb06W4Waazy5Z6YyrE19zzQHsUeOoSNRvq2UIJ
XpC1g1usCd1ERU8km2SjlaYsSDI8fKLJmqHYA6sM4FmwGUBxcOlsGBdDeftQsMx9rWYc6KcpVf18
zO+2f+XKyJY92yuDrx5nqpZaUAVwrI+RUr4VFzJ++CQ7mC05pZamoAiX14SepgnGyaY5edSu+pDZ
xFIgxep0GTeDSyyQn/6Rm2B5BqNa31eXnW+py0GXjWldtpkPuMrjXF1Wm8feTb+FumMK/PGq/zN/
0T6GCC8yav0DYvk1LFpHpwTykOdpwo7B0Cz00gTNiZdDjBPXewwg95ZhQLOlkSZLSnxp1km9k92i
yc+C6QAFiC90ACk4rQ1ePDjRu8z+06a8LlDkiH5UQfS4i5FNv6D5QUJ985cmKtCT7N+nTXfwcvqs
2x62Ob+NrQa6ZeBsc+fw6anffnyqmUmC9UwU04LjiFoLbaKpJk8fYbUYiVOvkxoms8fL9vr2VsZD
Bu7I+EnDJWkfWzqk0oFRx9V8+D5WTpLW47VA4k8JYmUiFgbSPoxvtu/5i4aq/9RYE+SP6RZuqvBd
XjRNKU2T9KpMXoFHlh7sBdEgdPAOGRNAhXBeiNjmDu4JxcgDRaWRWFuEYhfMUKQomg5c3BSjImmM
JRSlmYtREBAgDGOOAtZThmTSTds8SqWEmtQnUtwBZE8YuklHNRGLOkf5ko+crEkLO+O1yVgA50x3
L7q/jXkXeJkPcvfLT0VtGAnNAYrOgnPNv+qI8AMpdPfwRid4UkCuF6aNCBs42YNcOkmcPwUWxHJB
DIhx4IpzY12OY7UOhy9ohiZ89kXuG0RlpRiRGbIwRCpA0JglxhIFTMjTJ3qm1UPrswxn7O6xGwmu
RJ4ZQhc7xPaesvgEFscQwGHA7wscZ+C/8OXxHjknkZOpe4OK/T3PfcfetFdNj4veWs7Xeje48rC2
dWFZZR8dVslU1ox2F4GwOSxMAAd+2HfT3AXsyrOY9ovflk94tMY80P/vfXLC8tb5OFvjx+q9jil0
QDyIteBIHmNuBFGhA0G+8u64GY0sSWSYN642xEqiE+rYEtOEiyVfx0w5vAaDARGc+86bcdOdgkfE
JvC/pGo0SsM+4kOFWusMvfIBhnKAtUHqO7o1wYalqyndvNq26tTpIF/zJS7ET8fl6+pyMmA/Vyy8
LGxTvTv0r8w4wDCln8w47S8+q8lsWLhPSV6YengWxmoGXHMev89h/UrmtLl9o8syFs7rweDqOM5+
HI3e6J0se4PdZnccrXWGmDU6kACNYTMIBUIwAiQ05kx4I62ZJ9pBChOCQPMm5BGOgPBllkybs/R9
nkYK5tsPOH+fjx+087zS1AlP7R23C2jqZTj7Gc1NjI1B1b39RApljQuf+iM8UTFgNWSkPk5GWDMn
C0YDxl0FuVvQ/IlaPdr8pc6Fj0AMOesYJZ0r674xkJqY/UkIonVcCxzBdY8l3/SrJ/f9a+pbMlqt
nj6yGIyi3KNyY/PoQFIQILkBD/95eFLnjycCQgWkCpRT/7lqzeIKQ9KjGIDNn0N5xACNyCsiGwfy
IINmliRNS9TBXKOmgSQpX/KNoQmoR2YFlM1/2v9Qqdjn5xJsUV0IMF46E7cDES7eyGkjj1rO9hW9
gfATjKhfsfiqHqHMTXTDQGxojeyquzf9AT8zolEOIDJKDcRmqmmhrDmIRysQsmlED/BUzA2PzPFV
tzpiDU3RNIWogsfZxe2aA5tihIzP/DGwhPamf5WmDfz+ZRJ1dqyj1psnGI39vlHz2HgU/kNcb8xs
LutC+dnNQCOpITzxEtNNfEqDCYZhlh3msRThgjT6zXsrTP9ccFcNhBgHfvF6U/36NN+8HS47b3R/
sz8zLF/qMZ9cR7uSRUnAoS/z5U+VxhPn2beJjcNO5HLQyosJjmUQYzb8a7B8+rPUAERHp00OvevJ
kvv0sjdREHKiou1V/2py2P+1r7pj7ZLUSR/6tfnkZXByUkIWKRrjQb+5/3d71X692NMhDrvAMrK/
jZncpDECxTU5Eud9jN7015e9i8ms9dmux+xtd85+0bvo+HmIsgxU6lgvnauNbk8mQF0whRhQXrzp
zacnU2DLgcYCadoB6bDo5DtB6qiRi5Lmwa3Rq81KKyR1qh9/UAyG+CjWOrsNJ4PH8ggg+clZZy22
yyrG57hY/dLbsmsqZw1SApkul9U1z6ctx6gO+dfRLfbPBMq6ZQjSxPl4ubpYctYxmAt3XXn8Nwav
0zu/64MDrdocXcW51Fz60WcZ73OXqjVdT9qHu1HnXeqXUNz/T3MSj5KSCkVd/8RuA6ssazDwpLvC
IGi5yqIfu5DrJY7an5bPmLl2ryGi+KRoLYns82ntpKo4c3DRc6+haDCd3wETF4k+jY08DA/jwW9I
uEXWq6uKgwOLi7lX4/rwTHkR6XGQ1nb2MwSCIU0X3GStPHeUoMaRmhRcchayWC+7LOA61DSYFITt
TlokLnLOtzGEkHmS/GlsIO/ykCNP3/do2Ov+3KOpReCqP9Q5oiNuo6w1HtvwaIZsgu+ut1XnneZL
IaFNIwih2DST1hCLZcIaFhvLo+wbZDLF84iCk5n4ab83aXjWiuze/dvpzVCGGrN1OvSmZv6PRPXA
qwPQ1I3zd8HRzt/S0aG1kokKxQU5HUTU0GMgVmBCbpfjxWqr81lQVdJTcTcQb6xv0ETT2fXttZ90
8iBUHE3f3qcJLTo6JIEm5obCE6GfjvceIQoBJo15Iugc3avnl1sqwZdTx0kDF8q4sAnfESzrP+CA
FyfUiQPqEcvhOKFuQNfpTMTn1XrT7S1G7XwIJUrJAUqDaJnK3W/Q3mSVfEeAriCTqq/zkAqRwU3q
Z+PAomUS8aa7QXSS4ex0JB+EJTVxuLessBdhkq4EC7bdkujb8xVxQMdplJbEaQmlbNntxXolI1z4
ASQZwDzwZK4gEvI7QE+QNI0aKxNirll9FR+Xlpfbt4bc1N2/kGTHxJcNRZZnJJ2f0PqlNT+tfETw
TUukjdQ/oGispm/0UiTTXFHKocDtisXA7fMbux9vD5NF73CHTOdeCuSDlJQpj/RB3rQdT0OoZ99z
+TcnDPop7UXdL4fj6iHd8zFtv1r+FsLLgqdwonhoEtTkM1k99BKENcGkcytckTTMkqmRfUgIkFQy
sjq70bghzQ80kkeFkVEiJJLL16NreogkQnQRL/cWLY7uSrpbKVGKIOHbfYjrceJsO55pfBOCzyxg
Os4X7N8Q5vw8K9GlRtQ4qLddD3CIziWtNxtODreH/TuddIekWNeCUAegZcyQR2gDblI5khjioQ+P
ljhgXjhmsTt1DYJOyeMHd4BAHCDW1cyGaIXphI6SslgGBEJIK8GKiWwKzfH1qKWDbmh0w4f67WA7
07PJZKEBRzMSqWH7QhFoZIqcFJ3pEhvIhzsJ0b9seg6semnnakSCG+zb/Oufjw3Nt53OoV5XTzod
+ebuDVvKog8YvfMAhQAFcSuXRi8tnpBYx+p5LrssmRiouu5pRbH73+r9oU7X2qNtSpGaj4F8bKoC
SZNyz/6S+sW2sdKoEtOY/iNVWhYpikNLMoXETcSPxBhJmfTuf1FUDCGFTubJXxmJxLHC0R0kKWgP
xkbvSN9qBMu/ASRqFWv3seB8XEJSEKxfDU1xVj8lfvqkFbm8dpc1VTNMPvjtJafU8tfZ+vOSOYg0
PD84JskSns0AlSQmKyAYmYi0oslGoJgCGBU+bqoe48SnTHLPUD88xugEqXxAEAf9xvilIPZPQFSK
T+xp1l4tF1VX7XPvU4hFEtUjS+kiQEypFBO/V99FT58hjVy+kj9ve9UIN2sWmrop3kg4LaJJ1s/0
7kANaQZ7wUDawAEJBkHlEsCByDfwtAsZmSYg7Ei2g2KyfUSarXqlr/NKNuN2kqKrgzJcnPwj0lkZ
G5IF6j3pjciaBCVf0pRAZJ7biQ4V9SSprQJIyuILFeLJXiK/nt8NOUQtDwAE9NyAvIlgL0ijNCeu
Ai02TZzGSAEcQ3qgecsIkPwLpAkL59HqNK1L1/mN+wNTZfwnvhlIY4Jo9SEPZGGiAK1rQWwF3a7+
vT3WvRaK6BcHRbTUEHekcbCrzRwQ72CyjUkmMJ5RRPkoDvcCYjlltpbrchTH5P4rBHD2zruM9Nu2
JiruP9nOOhKIGg5VKIiifWkBbfJ4SwhmIad0TlBMOdiIQEqKLcGMQfYgm87laLbRIk8XraFMMUty
yNwnC/7RVw1kMp2/3d5+0DwK0XAfBHw+/xzzHGYoFd3w7qkPfOeQFoOSDvnghTsLIFAqFr2ZMaAq
iGlbXbb7aQnl2WbQdCB2OuT+uQyRJYFfAaQyRoDphCM3hyGk5cUPHM44Le3M4ax15QDnnFfs8zw/
x37e2sxaT/3V0zuIhs9pepYZF1MYaFNqG8ejLGDuOoCHIyPtCIqpQ3thH5E0qbE8DgDuGMsjuCVU
QphOVcn+EIoz5USqlBPauCjWpk5WtlnS03dSwphavnXhhg2LyXslCVVeoOqRNYU1hGG6n9r6higI
TjBiDeEYDbMh0EQVKYeXiqzDi+DiAQl36FSxk6fdgglgRzGBzi46bqMHuv6cGLmkz9JEQjOMebiw
jVkISFmUzndAijZOaeAu1iXzOQjpFWJgQ4om+BCmo69DznAF+Pf5Lnqm52zHduL2oOqxhK96cQnK
vD3Z1ofe/h0CjtpCpQBhvuJ+6SRec1/hNV6DQ80SYzwNTdiiQlgQsURYUcwnCITFRoAATVUUPpE2
JYYQjlemKFCBrgyy7YBMN8XabQp0mwIdaLtCG1EoVEwhDwjBOq0gVuTfb9/R+dn16q/0qsGo5hhe
xojO23e4vt2xd7+zf6d1AeuOVLiaOc94Ici0piGtabk2QpvKVc2TL2niktj55mK0uteFIm7g0syl
jVMDhx2Wd8J4KzP12VNRA+cxaQzjnlMG9yMZRssPHAvCI0wLwiMBHKiT8mhYHgpM3J8jiaepU8sH
suy+W2pu3FxtaD1Kw/8bVdp9OeDKQhFu1e0Negy3csP72a0Ru8WkP5jeP7D1D/GleSkFSMsDCXCz
GRqc5o3Tj/jraCMF0tyK/+bZb9ai8HkTgZmt0og0GQzXjMfkXkQeskl+aZ6Kdk6UqE9z4jih33kB
OY9fujHkh0dwe+hpbZ2i4rykcGvFQCGBQOUdokiSWBYXhb3La2mbtVYB5KP65pEhR1lgIy4tAbHA
xuhDEdk8FmEWa3rCsBTqz7DoxOQU2K7DWGadAi3Gkt79xT+JudLhzsh5k8+UxuozIMzFIzD7s5Cf
CEb4gWv7XvCFMmGtRVqYRn4xY160iApoOOI8kiMnBnBugAqL0SohoWzsGorDs3dIYgLF+EOSlRgQ
q5/v6xt26J530nsdxqy6I8515aw7Nuo+H4ye7+vW3eFpMmECLZ/1Bp8/n0E3+5vhLQQonhhsdhwQ
CXAIXyAA7IpC8soKTT7AQkTFfjUzrRn4BM1w6sR9de8JXcRyqTgLWCOLjEfFjFywTAD0TfwtbGNl
ZB10Uk+b1+urGMwiCp6JWVA4KqLgJGLTin1bWVExPEbTyY8iW2YZiGEKmTzA4dVup5P6oB3w+zTq
xXktz4wuFrer0ytrJg1YC3F2cu7wOF32NsOnfQwXYwtsFKCEKMXdw7t8U7vtQbEKUETnO+PfEnUi
3LAeV92ni/3tVMfeOrVOquprMyiPxYzwiT58jJEzMFPbdDbN27fz+7FuiueRBATebmdPrx9uVh/S
DfJ+5fT+1tC+w4abHI/drvSuvdd0XjXpiQKu6u7x3KMomT33PDUuU+1f7ycXVpVWZGlNMB6pFHnw
YeI/TenJzuoF50886FApCl3Wyzc0MYTkfZqE4+E0HUd6V9dIgmxDLk3AL2QD5rVWiuzv+tek5tVh
sVpebLvX64f9T9VTDOJTTMkDxDhJQQzdVDzmNlMaqq8CNKE3x71Ot4WFA7XmZuQiUSDW1Kv/rn4H
y4OPYRV0zBxaWGo7HCpW9HHUMftxsfcIHkLB22pbaezRAVWsSX/3lVm65CS8SwK5X+/Hq5r5qOh/
87Ygxut5DDHzQCiSCo5M7mfjyS+6I5lvLL5S/Cyz47VOech18GtgdR97z0hb3S3i5KzoyDlnZRjZ
8poDYULQnWuJJgkxknskmwdmFe36pGP12gP2S3+eXE1uMK1RejFZ1Mwxca4QzeEIoINLWtxq8TMJ
KdKwiZCSfTZ5FxTvy6d4q3fVxWxQc/3w5uJ+sP3vcMWekuPs+fnBk17ver3YpWWHZECpFEA2Rrr3
6+l4wM/freNGEBqRF6Rz0qo7uFhs1unpVGMwNKPDYlK9UwOVmydpJszb8qH1n6QTc88HOWm1uE80
7Qql/4G8WIS+rws5xuqlveJiJxb4crhV1WYN9nN71aqHq7qPSniHxCJWHtOQNDbcNR6RD2BTjCxD
wNAZliLDJEtIi/VCEyIeFqcmgmtkF0cylfuesfglCdRnpjhXd39pIs3yZUhaJwCCJ6/IfGUIBSFU
YRRTDEhM2ekGcQqVQNKQhyxWdGZAMFR2Q0BEmvAjmpDI2Pbll6RyQh4J1nu2ZOEN/YCEL+fKMGdV
VfX7HE016HTi5KrG/HevHswW1ePDMfUhTTlGtYoyLIhJyOIGK1bg2bItTJXGe1H0hE+dR+2aN/me
0avpIJ/cVBPFg5CFNLgY4EkJoBEsMUiqiZIl2k+mDDjBuGHRP6y6Yu1VLLx5NpyVh2JFLJzBtMqG
xrdgmRDg0MKkMVGIh+GBPyDJ8GwLGOt2uS6voh/EqpNOh31gz6Vq2J88dVY33UOsOdHqoDc2hY1p
mowiM0W+QnJO3foiVMTbRtUcLgJJYgyHmNXt1+O4MzpZqBOV6PUv68l4pYkVCGC4aMW0cpNE4MlI
xUEup5I8fkUhZgGgg/oxWYiJcd7NQhxjkQTyyjzgmGdCGtSHI0x9FtytrnhC51qpWvnCAg4WVA0F
IZkecpD6jC6EZS7Bq9Ze/QPYvghpwaEDkacDpsKW2XgBKSLJv1xXZ275j54InFIKEk/FrB+sRECy
NUc+H53Ugwv/Vgfo++z2clJW3NbnYifWtnUHo/MdNL3V9K7Vuhsc3q3pc9gN5PfCVWeCT4w1AFQ2
z8Fh5jkQdS5iwKN0NOTvRe/Y+gDKg7gfG65PqIFnpC97FaKbevJ+itSbtgVCWJrcdDZ5Cyl4lUaK
PfRsSU4CDmWCuIW+jufRhC7xfgTOdz8evfvG2jK1PCeVtbmCg/OYOmc9id5it10eWsvDuwWXPUqS
88ixcEY+vPPEDzwnDx696+Z324MnVz0+sm72K/De5f2dzp8mwjogjURlHUD7+y7MPBBigrwUTcen
MYXx5KNl87RccvPP8JBOEYVcaw1AWFGgtSccM/BRczw3nfEDJ4TlaSILbt6TZsXNx0YMD60Pd7t9
Oh7SNAYSzkezYnVSGgmAfomikmWRnuNYkvRFx1HSl3v3iCEERgZ/IFbfUuIj1p8MWYjCUS/nm592
u/ZythyixHWtnqiXzgmQrDzvZ/CSSJO5GFWQb4qU9HbYV0gkeYqBKnAQEw0FCpJ2SCaqhWNkDao+
w81vXNHDYzlZDZzmtlyBiICPnwolkCUi874envLSVWKl72hud9VBLFhJzmxOQwPKbnryLVwaa71F
53b8sFJzQI3vN/+Lfe1hRFFmLP9heJwzz87W9fV2t7vJdjrkpIwYFacQ2lmbfG1LaV/67kBiEQ4Q
ghEoUcSlIKd1JbR6SE+eCsl/RYps2tzuwfdC0e2QRSFUXDiePNHsyEiamKe59RydkESDz/4LJEx+
mSxX6TwIKEWM6WKVx6ORoE2ycmUkjNZPLqjHup57oRYFiGdC/Kt1tO0X62jRdVr40+1zSzc0OfNp
5r3Z8WHeRhw0C8lQujsMeWQruzPxF7pIXhob7kQaNiQUd3N3d/GEuQ+TkzrcUIWh9ftWGjVFBBhp
sCwkYoTnYTJoZxCxtLepAJx0l/Iu7WPSmhYJy0CRBJD1gpwbvWKIQHDbcxIyX2JwiLFEpMn35FE2
RippbfkChRyBe6YI2YAihj8Qim+NLzKLgZnX4HrFpMZzz3K52Cy2N90HbH1zAVZufbW6tNRJG7W4
lySkAQoYQSBA0EKnRHmAhFd+awQIhbzEBwiBPLwtrdXwBUwmYpprNFidASUgCwMbJhn0EMViVoSY
5BSylA6JSURjn4FVWBmATK7B4r1OuiZgN3S4D7QxzRgRvrtOfkJrM3gvUxFjjUbuL/rdS+kyDzVm
KOrEnJ4OE+YBsSnC8wOCtV/MQPU6Qwg1GLE2edCtzu/d7N2waWd9xEWQ2HASn+4UoeUblAJtkkxt
f/PbojuRDitUSwcW2BHwILD8tEwS46ZKWcbD9pkiObT4gq0BIsVnBoQZBR63qtg46uYHQiDkwqSg
1wwN9JjX0iAXVlogpgUIUoOdsexAGtmSsusy98LU/CElusmoSA3I8uH3ZfVbMSogJoqVmOEPqBEO
2dnQL5sAqt6Qe9P6vdH5VTStTn96V/XujkENWp1SrKxAeKS5TQ2a3o9SXEEGjISGdx1LFNoNYvg1
jyYMZBAeB0HaztuBFnz6tKnHw3Zs5SlLymI2VkSJFeFAml8WJeCJMnlFDRQoBKHhb6rpxXbx/nRJ
LSSxaktE+treyvJbVkw1K7e0/AnKFXExkXi8fxrfT7SM0ZRDdsANi+CQ+P9ApjDtL8g0rKtuNRp0
u/04BrUxpPE4n08eB8PdMY/Q0+omkxFaPdQcVbAoGXkYvhp8JMKGB0JYwxmWR5AXQ1ZQL2/65tjt
p9Uv6wdOuLt722ld9O6Tu1ZU3nJ22e9wiMZXO21Ik6UsKbhQc+YUSqY06uzCgcwfAIXEmLOhipZq
zH1tcLLOXgkoDOKyThIdrkpIM0AfW7sGPC1/hRkI8BHQmhUmACGYG0B0+wGyyzNQR0XI6QiFaO4o
fAFCgJ3MgiAOfFkQ43xIDDjWc7Ll0rddLKM1qzm/Zt6OMcO1O/WHtGDdBpiPHFR8DJCKGznw7Ywv
iYULZHQ5pPdfjLONzg6AlzvKbWcsDuIu2W7NTVbPLW9rzY2jnWn9FN2Bp82bXUciAHFxRyE0SPAk
zOcnIuCCdNgqmJnB1Dfe5AFtPNnffU3qIqb2ILmoHus3dBwlVOYBKIpPWM4QazrQFqfgW66h92Tw
l2CMpICwS6+QqyCmFWoExMFsoI6ZeUBjKzHwIXjaDRJmVFTIXbE53pjUd0zY8YLO9o8U94vFz7R+
H+vZ48zj9pDzwc9af9TfbafT6VOMqKEL3PS0sdo9HE23Ny1LW9PKhm7uIm80L3gcFVEO687z/4vr
/f51ujiqNDVIQw6LKFogLfmJIEEW9w7URUCDKxHTrLS3bSoiCm6IPJoOBeFReK1pBb8qUsQjOPGN
bttp/SpU4C0wrZjUsBVnIYawQjcjiVqMXLNg3g+GtCMIkHQwMvgPKPet4enRgHsTGJhifoH1dWeU
mz7OOqPWLJatF8KZfEVQTDugDh8mlvBludP51JDLsElJYk6aEx8IsgKFhGGVVxSyYfGBDoTieDYP
Z0rj0tCEtjeksd2rtvAQT8MbEqO3QZ9CHI6zPF7eMJm+mN2NvYy12XPAHcpOqNWYSLL7MNiM14uw
sWlgI69NgAzQwCSRWCFTtBXwB2R5sZuAroP217C7ZtBjuWN09xomtreYVdNt73AfCxVMFzp1TBu4
d00MoQiXNNm9FrqacIpP/QwRDZN7ZP1wHgIxzXg0AqmM/z/Gzmy5jWNZ1y9kRDTmxi1IiiJFjZZs
UTcILdnG0CAa8/T0+/vz7y5A8j57nYhGImvKmrKysmYjboPaH0nL8a5GHMBVW5eeT1W2uJ3Myofz
6nRX7dGvOmkc8BwNMwVKBEBqFxzFFDXd5MU2NhIPCJ/ZpJofux0dH1ezls6W8Il3UNAG3Sd5ev7E
HSj4o58peSxMCa23eh3yji69EzNd7bDDyGhHlvUZZnBZRpMXwsokzMX3Mhq+DHRn1LjZuUM0I5H5
YChDBDJ4mzPxv3SObujisG70lzCQ+8dZe/9qNXv5vtm/3PbPbTaT81zUi5+YrPddQrXqckNntzRJ
FOFI0a1354ry1QKYmRVo4aEtX4vNQTz8/yNN/rWfT7v4MkZSzbhhr9X9ZRKicdqeTt11/vLzKyz/
YkczJVz3013n17Kk3unAiBZrd7uJGeGPX1gysU7FLu5+MWTt3x9U10ln/+VsmIWKK9sSxSIEG2pZ
Fc26fK19gVR3dan/vep8dRIv1UASEQmhUVLgQGz+bznxL62HAuchjlaPvdGI8G7v1/1Mo1F7ttmu
irrALR0o3/QhGsB/6XTd4ClZytHlC6wO10brdBOmoF30lK9tUkGrjYbq46ZZw0tzo/Ddyf6k7j4N
Xn5SeSlhippC/qW0b9ZTlbv4noJec8s3bG8+v4YUq8v9GuE2tI8Uts7ZIZj/u2zu/arsNFs5Urmn
V2uYM0Dr/LnLbDc2zWy/OHWekCePls2Wx5TyS/F40vUi1cZgMLF5qDwU8fXnopfkRLGEtxNXgy/2
j/NWX1VjX9DAFiNj13zS0GWIHiSFZbWzmJ2LzYNGQ6qbOa++BeY+tzlv3zKq1p7zVJFGsFE7QRR/
Kavr0d2IgAmhmYBXMDUhC0jZjjjCG8psGv66Sq29ugFZSvo5NU/bWZIleRbS7dDu6HiCe2rNHGFw
kwTRFdDWw+p+PrlCBScgNqGHSQPLFvH4Hg5nXVcLUSD8RFIqyAptLWZBkMlmJ5D21O8egMV8YfWw
FU2YGaL/2pBhIZjmekzdbHMDAisZrEpzSD5r/zJ+6TcPx/2kP2o/Vfe+0JLLPnfLX+nPKNLmJPHX
mYn2q2dQaae+hr56a5XKTY3WuKp4MhkeOpri8EhFde8rPmstGxu7snbttm4ekM+rnpg6d4s3YsbQ
+2XVNQjXGjXt2/LVEA6hPjZPXIGAhevPiN2TLJCvGPyozrx9yVdgZ5+5DOxiybyd6lCdZrzO1+fU
P5jrkopSvYa2nSDCwvjqz6wM1TzEBNZUNeXeP0z+m5rd+nW1iurtMzztt7niQheH/aJmL/bjzWna
XbWerKF5dt44VQzS6feeLLRVuwxbe2+ym/7kbv7Bde7KBveHBADxtBaQKgZKgtPqw9B5jNZuXavV
/XSp2TieG4qTqvTw9jBY8H7v+mZ3iNkvLP0duPfelQ6kiksUBzDPDDNDqcNkrujYKFCBzSl2taXh
LTVMlRabh80TqD8qD4RWCNQhkrGvZ7ncE9coQgWikVJ7jJj0EKGr0oJ+smx+mv9NFTOsxQZYaTVU
IGWJVUwxyKme6ceF5V+M/3cPnHMN5r9abq/Zz9hLj7bOpH/nl6pt5y/nPfcgnauqhYF2jfbrHTth
sOYOiLjZnBq1wg5EmuMJBIj9eHD4mM27b+w+epl/OJ2r/tt1nU2y75uX5QfqHO9Ad9+Gy85Neyrl
Hr/JHqRsxgNC2bihERtP4YROYIJA9SBt6VawTbhbuOiGLlz7i+ObwVDvdGOwPxBzW3Q8sBihsIOs
F4ucMr25Mu6zhdWpxAPejNdTgnhUhF57T6kCwTM+RRPZplu68BYNIJHAmc9bsXkyJwquRE6iGgxm
22F1wcimN7p5+WN30BG4l9v9pLoJwY2NxUrFeeRypxhCEV1n8Hs0uPo2y/Fg8FNHvRn1HiCk9oVn
3UipTEZiy+1qr728OGMhWG6Gm/5XrGaT+8Gw0+Qd8bxcfigPXHxnjy4N/EZWADqz3aSpeUJ0PHtv
t2nv1Wp5uBffLh5W/Z0W2BEbwJ8u0YxiVZb8cR7JvCWR4r3T/cNHHMVda45d9tynVMNDfBFbfrop
2W/JsP0E0zTCvxNLrrJV983hPFtX59ldjPIbJWmjoYPwlu39YrL/MFr8jS/bAZXRkqZQh3Lx45A+
4rI/lYZtIeAPI4iLSJe4xSPe3s6hlbbWt9WqXnh2o8pWvU+mwZTHg7HNhlvzT3HoBQtlrfU529IG
KRdZTG/GZ23ttm8QZ6t/Wt415/vhJp2LsFOC+AevjFe794hB9+EpClKOKdokmds1x4+9bl5dAFdl
V9lfLT9wBOCnCUvIomTGJd/laTkbdgZRgUrjudkbjs6t21PWfqf0R/kBkfmqXtV42JZ7FRh4qibw
9GGp1Mf+UnvAiCvBoRXhKCcsLCGws3uFLO64FtC4yNRfxc0vtwgnRBTB8YNl9i3/bsqYUzBHgFGy
htZVkfGzWITVa2j6i4RBRZv0qw5zfOYuAW1t13QMvcXL+zGPFrvbj5lQ7HDla9QTo+TSNkYobxqZ
P58ixDU5Qcph8QAFoP2L7ciIS8xF7UwCq9oedrZPoHwkXNkfH77qD6vy9MXYy7E/3OVTHjKSJ8Qq
iGHcZxsanwtetSo63NTrcgDyZcXpiwNX5i2Hik/d20GLS9cc7fz1tLznipVNiFROP0WNuzyN4xFj
tuDqhqheNjyBYOXMZOxqHV5epKvIrm6ySgxigXS8um7QVLAmZSYBjD5IZHs8zSVxl++iYeDNPtVX
YY0Xd0rs6ZI3PrsfGjpfYLnJpo4oSOjvlx9SufFqZP5ok0NCiQ9c+0t0Y6VZDTJOo1Mnd2TTI+zH
9lsck3u5ql8LczJ0Y+qv6R5tux9bC5QbQhf9Jydxsz19KSfFWjfbEBQ30nEe5J+WKw4dcIwlMgp0
90lqwKvJt+8m4YQDnRoQ26hDSp4hX9n6udPoHckVYficPZOzTTzb57xXFrVcxaghpFqlU3vtri2Z
bgpuGTJD/EqsNEbsFQjpTgOh1/UwyQ2NhqNGNMpjsegbhKoWGoicaj19UQy5ed0xocVbeb+GDgvB
n24EjhkweaONc1j4f5srUMCQAIZOmOF+stNkLzkb8ajhK9KfKFgFNVlLEuNOs4O7RMDdPVuUGkb5
UE7+KFAj1B64awHcXzEIPQMf9meozl4XFTrfVUnE7Xw/D2r6i5vGUr5IR+x2lzwkZdg4fRu6L6QX
zjZftAislKx6cyS45JmfBed+p85BfT1W/uBdarexillEO1BgdiOonuwRtToXZTn+U9a1IHDWneOM
S43B4F9zcScv77kfavEXgxjN/J0G6Czn756DwgtjGI4Tv+GvmtuoR6uMYjRSOcQAhbngxf5Vd6nB
Sz6vNlU4QqkOqRlBlnNJj3S/j9WgKd0QV5GvL1ypyDMJ/exUeGgM1BeLfodOd1iWG10qR7T+cOTF
zN159O693qc7vix4r41jh5xiOgzoyt3a56ts2Fhubi6Fof0jBdv862deoEO0QDgCpDM96g9DPu5r
GRwMViKHbrZdjmOsZ4O7y81p9j0exPuO+A5JjWdCURqHFkofCztSj1zxeIFHqLVg3+np22h6uPS/
uPpzHVc32RJ9Bw3jO/+HzWwgrRi08vJz5au+0WKI3Z5AJOr544M0UFRCLoEYJynnuHDbDaFqoNr4
NeMdbu++q/bg1cNC9dg8YmR2N9/rcTasM9ZQ/72b5f95FbFzYehkXecLm+TBab3OAzjFb3vXg43q
jzZblFHebBnv2MGqCy1rcXpNEtxGaFyXDJbRoya/CcEjlQskWUDHl5BDk4jZ7EctYMcHct4+DOah
q/hJhrL9qpjfETC1M7hcze6+POl52c2h86Zuc2qpWF3PYHa4yRAr8y0xpLnLqp3V7R3epYFoP05M
VQLJgxNlpCoql18/3gKwb8dGBM4Fvh1HSovjJhGQAM9P7KKIfXFKVyUtLDPiAMzLj8tsCd7xFDeF
zvovw+WZ5wU9Y+ZJE56mrGdrsd802TcWcsiQ0C4rZEBrsD0PX1ZfriMsTruv+JGE0EJ0OeYQJ6ct
rx9E1HQqo+yYlRW5+DBekOn01aGQHEyUlZJ6pUvkn+1iO1nEVA8x2SYtiDCBo4m2mODJCkbFnt31
vA4zcszjAPnyjFuQ+ce34XK4Xt2wfbHxiBWfji8ynwPmSR4gjdQQS88MY2RST3sEWZ3Xo54pAyRB
51/MCcpZJVnFG+fO3fyBZkzXQ02DqL7rVif+gms2POEa0sP8k6CYOIPjUa44OtWZMSsck53YOxYg
3687C7AiRXykQ68YZZO4MFQWwT3t+dt5Tmcy4QU43yWKfcYmDNM1hIgYTxtH6nl3EH/QBVEgIt9r
UqISuf/KozNY5VGCmnz6W25uZ8zE1jMzZEwdGv4vWyiq8uSpVMVWdyTGiVylzOOyKVtY9U7ZfUuX
67IVAX8uBRfEav1l9+W6GSnDONkbYe3NQTQ17AiwLwdxMkWMaT9ELG8yeQ7ZB9+ZXNR+mFiOTTwI
v52/bbPhnucyU7Ep5UGeBQ5dwU3LdwGijLgwzSG7xd+c7wrBav7QQXCcMFg8zl7y4bz7N2YKzuJk
fKbC4zx/Zz5S7lKlKvpdySDdHvNMJ3oksqrFMwynXffVan5RUlQDvNN0pUso6dCh4+Z2OqhXPswN
4Y/mOR98bmeDG5dlgpSVpAXlg78gg5MRYIWvO482XBUv+3y1KbvY8jQM3qATzz2Znh5moGXHWUAK
1VLCcVIJ8o5UoF7wjb8kEorGywebi+PPk77z7xyHqg6L0d6ZAO4cZp9p/JYOsUCDcMAE7HTizYa4
dKjFDlXfOxHLMstieFx9p4+nZ5fqG9vs9Qwpank1ORyz+9YGDOU7LBPCdLNjAnrSWfv32ctTnYAi
D4n7wKssh6jUaQ5CibU7epmZfi2kh6rsas2k7MX8BDxkNjKELfR5tAYGc+xHwwEDpxZXciMIWqOb
mE2tLvGTOpCYTe7xUZUg2lFGpKrh6IU0OZ9qXFV1aUmb56r2Q35Rma5kbXZSVXopT2KeR5jgGS8A
RVSL7Z/MHijaa24l77FdJ577uNrOFlEqQcF4+ZZjB2FwDLtVZ9jb7n43V8Ez1QEA89B126bI+Shl
vlhEwGRfyUUMdLU5A4/5jqP5V/uCFkOe84wLBx2ICOuXHWuahErxaE8u7Ghz4ksjm+VeV3OnFSYd
ZWWw6TVLmAoW0o4QJSIoBDdjskVia4xexbQNUXHl/n0x77xZznp360EbxhpIzQjBY16BQxAsliiS
D6ENJSN+sLTkAcFIx0FtoY4gyizTJPQmby96VMz/M6XhbsOxOMYUkVeSr5R6d7OQ9KCuuqICMwEN
TeE65aYGJEnXeXE6a4aPJqObHGBlNaHgNBBYKLGcmUjZOnWka5rfQz1zEPmPNmC44a3sjNfRoCEy
0WOZJQ21r77dHy4z766HvBYq5bV6KMeFXq2dZelVqYjRFGsUk+IMCJ1ijxYcscKJIFgZMYzdayOy
GNvfCOjkg5BX/LpVWdiqldYNVWuo59HdkjnfuDvTlKuM0RjVvF0uEIEaMDug2UTrZnqShkgCIFcf
6+atX7ivbgag4w9cQMG/mBYpGBswaGJw/OZZGTRNur2QgUoqOdu9XfyZjSbD7ZIRTeynke3yLZ0H
kE/UuNBStFUA5QuT1bX2SBxe+CUaxcRDfMbc0AxpWCSBz2mh3TTPN/1/sNDJBYl8uox82GvFE8iI
eS3qS5QT/LJjHn9Y4xVYh8cDxDvdaPSdxp6Eckyy3u0JUhVGIHpyImsfdIUI+RBEWOY5unpO+O1n
/GK/7N82qg4RC85YQlEunJb5+WQG/Z9Khsjqfd5kD5+X28NliK+6f8TuSpVvqcYxJZGcgOfDjK22
IYCAFjC4gBiOupPh9LiSiPNXuewH6hurnjO61B068X/O31r74YlzrFH66ogP2/y1Hr4kKY4aMo7P
iOmBG6k2alwMioVJuBFPobs7j8PaDN03TIBsNvHuolPmugKvVn+rkKkT/1Zs6ztWRVG1XmXBJEMl
4P3FuEYKSBz4A+JLbLbhpZRsjFR4vi5G8gLnO3fOUYJsFf2r7Nxw1swJFO+1GTYccrhgcO8NLBzT
UETBkkrTzwqHbI7dT0w5gAH5UF2MoKSWi/3HuAEGciTB0QBdfOQhH8c4AtZL7ZxummaPpAcisCwC
ruSSPIYo0sX2Dgi8/ipeDo6ueE+aDiN55JL6mMOItnysZl8swxeT+8nqvaR6fJKR+Tl/LFejIUnB
Mpv1P0mshYgr2LxIOiJVVXpCWsbW7U0Zyg0pIp0JGpG4ULLrSR/3eBjde+S+VqHKdgddH60q1Bas
nHii0wuw/KXPgkyFcqCID18KtloeTqwKX0qqluZRcFdJUfqs3cA03Mkg3YpP70nURQ6Vh7JXD0fI
kS4/qXslxKNFp+VkBUN/Rgj4U4s/t99ggAXSR2sAB2q43Nx/JNYyf9IWxsNEe+usm6qHSAZJ+cIi
nnJ0a7U4McMH4+OCydCOagFZ+xElSV2GhJpGFSGGBt8amSTStcBKKWQPFhLNksI8CyVcbWkIC+PB
d+mCq5kwiA95oyk6nQ6pVwBoFPGUOP7xuZs/fSfY4by43+xzOrDu07g8n4flaPw+XhmqpSsRFrPO
8LCZbKJv40YtlsVCIJIoCWp3S5RXCGZ0XzJU7tqPqfRBmKvWkXoVRXytr6dmDGRshFJ2PH7HUA7o
MihnPFdqbF2qOGJpIgmC5Es6kRhLNE83iwi5OfWbSgUfyTcEIRZDkOORXcCSMhQH0gBY9Wu+ZIFS
tGCzpMCfhAWX4nCdV9xF7SLH1TIpwT2qFAaEkAo+YCWWOJcw1R44SbMQm45Axi+LvyW4qC39Rbio
rTWXbuVrXo1CTy433ad8k7/NRgvOESEdy+7Heby89V0tjwOjj2oVavHS0mLWEAuYF+0n796M/waF
A2WhDdtxGrVo9Gk/k/XwUHYeR53BcNT4Me4vuB2PVkeTr4bNV02RCNyspQhadF1gbCFO6t1rToxx
bgzvaGEIj9RokzqGjRQvEiVNy4kD6uNIv+bl/GGyIw0n54nvY/v1YnYI3afWBYvt7qtuCogCkOAj
zIF9qRBwS1ZEuJuObbXNKsu7D45keS6Gi93ive4vI4VY4ldheWp0PaAJLE8cNSJJIaOeD2Xv3aH9
btyIvfAqk9A2nUnJKOU4xB1uBDOekmeboEVKnV5gxfrB8xdg1lex7Df/2Rwf61QQUijXURTbk4or
ZZVjT9IQt3UrtIBB1Ell2t3nP2gIGlpVT7M5AqA0Mt3+RZvBJE91i4XlZHPIdYU2Bn+rz9ON2BkT
TSO5xEANC6zFotiTVGjyRa5EifY4kY5ha0P8gwBxlUrRedkPx93zrZKkp2Hti9DXSAqUoscGXMmi
e8cAdnjKJ3dqwyuUlCuxIDapUwdS76mrxTvlNlndLOoH01LinETxVH1m2yVsqDx3zkzk/NwXQJ98
icZoIGnIh5XgaH/bb01/TJY/Oj2pzCpJVe60+1AOdpub1GGo+7HbYvV7d324oUMx80CG5GR9pLyx
6FXkd8kIgHdxHQxHidiiCWXYn0jEVrs4vVFdSQQZ/OKxrirlkU7S44mHTv5A36MKCh02P8+qW85d
6kC+YABuyFPOlNvp0675R5mN37u8iWLcPZ2H7cE6G85XWzXllOyyjPsLMPOREiWccUFKP9ds6pVg
pu6L0e6VpvVVDyw10fUoM5ElZZB0ywDs7T7+NAhwdJBPl6KBk+xr6OwUe2qx4iFszOpndlKmEsGW
wgg+NgpMH/4pJgoidR/tstSea3XTobkP9t/Xhy8uXCAhy12LNviFcJSzzNFhmwbBPDsCvdTnmBad
DW8lMINiuntmPCkyx5u1Z3dFMybY3EylauMvzbSYBDb0O0BoGVd/xFac2ZDLZtGnMXphm6lfEFau
mbjAXouZV9ugPHXBBIlniDubuDbGBqYyNM1hAiaZ1sNNjND2mn8nPkXZv5vp4kxQLRwmX74sCO86
dBUr8e1d9g/p9V5Vp1S5ZNmSiiCP+lqdx35j/woLnPTVV1pEtqs33tQrnx4X98o8vcagf8eXyDrx
1b2dTmtMe6NfrX7ofUF8EhIiribiAqewqUqzBuoDCLErXUzFVsmLRGJLYMP+qvwgSvGRf714BCmX
ixJJG+7zXtVfFE/cFctmCGrdlSyNJsZTkttvx9w5KS2Xj1ZyQZ5xs8kutA0Q5EreX3xQh7tqv4nH
ntS7/o0mgau7MfuUbGos99xJaQdsL90ZE92cFwsbXGmngqvQBSVmeuP3NDm+zfN0cnv6StIxAPnU
NfFHm0jQZecmsfw0a0ojU0mWIx0D22yL+bB8y72v0RV3P+WrwVvN0sEg8YQ6isp4cfyY9BVGVRXe
+9zpjv/UjiMsWvPXdKa9z8Wk/0nKDP03qlCC6urraSEj5EkqTXT2wOtikJPKhUICevafonU3YUgG
yfO1ACBXGOGVUO+iL9uolqxIiKTVk6goCrfo8NwfE91pgIZHviLXe6NkyHOX5GjSZFvEq1hv9RAP
iDSVske6UbjA9XO2nKGLLWmIzDl8KGj2Kwa6OtxAMkSQsWBFiBRjQW8SipDSX3OQoqiUVgUwfcHg
JchGguQrYk7hlKhjf3q73zCtD9kA9T9+QVfdP1eH58s7hLZNEESbWCSjtAcMmYJg8keJeVHf/AGk
mIAuRg/ApRhbpTXMe/tXL5PDU6uYPVaiALaDsPmvQtgyDHEMEoL1+js2fKoJnOKUEZAMGGIPbghC
sjfN7ifCe1MJYZSyYGTg5c5KV0KstVYPnYs8jaHFIYBYxnQgbX8JF2aKI6NVbN+cIMNq1cSpqMv6
5eOuq3pxqoCunetqtIBQhVtnpki0K9i9RRSTC+kaptJxAQFjS6XaJrjTA0LpAHPOdJEEDMD9un/f
3e00NVGxYHHb2neGrTxeuItlPGoPZ0PV3FXywZMRpMpNjSgTiK7950tuhDE9QONFlAF/0teRWVgB
05eMyHpb0s6tkafGT5t3ywfhPp/l5CPIJH+zHu45ADcZHgtpIO42gP7oBhKijqIeP6p70Os016qC
k0UcpAZoSQPky9b5Q7G/z+Y0p8F9q3X78sEOEAExhFanE2d07WYoSqwSQROzKWtwYfnmKIH4Svk2
kooEIyHr65Qxhf4YQDF6NjkmoUkGRUJX6iDyqnfsmFwZ/AcHfIsQ+pl7e06dp3LChiJJcWZjxhTl
Z8ywKdAOwNXpFXtwqT8ecAldOWaZcbhW+VDNrJ25BIAqaz35Uippidg1jjjf5H+NGywIlru7IpZ7
Q1mVeg7LmY3oHgjEAA4aLkEhrKJRfnz7u2XjA//aBMJfip7Mu4roEB1YwZqDP/gLzuT/OEB72Ggy
lqzAvugBxBliGhMpUINl6MqfWwCuIKQouB4KVeKUXpZJ3egPk5IddkwHFEVxt2z+OA/6TOQXn0NQ
WGZUq1Jup9p7SKWIT+u9qAmXYsP0JWxsFQdYny9Cw0Gju+ylRGhwEh9YCxJLEYtWcMs7jEYqSYYY
Qc5JVMb6nmA9qUpOMXLvGrevgViMIM4kMGKVVmVEJxXqklUoQfWw1x8RQV4zqRAk0Xm3/HCVDdRF
cqvMMC4Dwyl/Nx3JBtTwciO886RL5mI3DrmxDcaURUnD6EzoFUPGkwJb0CvLI6oBSXHhK2PalEHo
1Oe1Ws+7xp9YOlSCRqAZhE01FCLUbfeQFayOPCnZhCEPHYa42jsPCrxOsh6Urk8ouG5cdu58wEkg
UIUYO1NdCxhVC/G5RliEYylOW8K00UhXgboe8ROTVtULBO4lIQ5NIB9nNxWjd99dlAdj9OKQKfO7
ssOO3tgzpUpcoVa68iHv+A3lObQdGKS6mUY+oicBulEBD5PeE2b3hwlxM8tn9OfhV+Ye++M+lIus
CntgMEH4xfY8HR5bL+S04j7G9IHhyGfCtFZwDXRbq+L1VMtqLjKg8QRBpJjHOADIp/0XxTqEONSQ
QEAa/LX8SjhCB5xP0mcMd7VCFmFxLZEsE5FL9mvpFDJdi1jQlhx6udlMdL8DnoF4nj6/jDTZynhX
IZg70M2scQKyydJCvasmxvnwZeyXKIu7sryZZcPu5FVxOn3PckbUsbsmpgCRaC6BqpjJbFO1dLWv
Qy7P2mJGMBcssMeIZ6qboiEgBa+q2pAIJgXUe+Xtxpvmbv1e2hbBLCxAigaTLMeCTVOD0IilcgoJ
euxWIzQmUl4KLY/ZP4XmreNJ12uOT/UIotu2XnZHZQhieY+Ryvz4xVGKA6X045ad7g+7WyUaXwo2
eYz5YXOrkwH0Z2YgCZUxyhSWwGje0HtsjT8q/wX9y5WqpITUnC6EsjpNlk+942Nn3kL2sJWn6kxA
tO8wyn2sXTzHLw6pMpKv8fS9La6hEgcfs8inbEQaA/lx/HOcfV3MurEYVKfAvh3+ulEw8qJjxpWB
GK5qI8GtXkn2NN3VCjqcqb7cDA1k7vDwxP/L4vuqo34aSu4bFeFz444tXrYCjnvdJ01YjfN91Yjc
lFZF92G3/Jxm1aKVQZRPjYE2RCNQH3s1f1Thnsa0cqPXA1FraCo4eo4VBzpUmst+Ud43Fse75bR4
VCPDX8YhGAfc5J1P+Al9CZtW+z/jH+tPk0H+Blq6bkOH+Psb7nvjH9r9Se9T55xLoaI88OMogZo9
qpQy+dciUn5cSF2EblYevjhCIkPn2s/Gw/VL9z12SmQs5O7bxUUvo7PvT3sPs6L3ILUgNNhFebMo
7s5d3g6pp3NA6P/56EHpKSe9ye2EF5DCPGPniftSw5gMIgBrYHgA2W87j3Evea1YYLcYD5j8IYDk
DEVJpkgdyQQ6pbo+vayvzYQa7QvvTqQM7XMs9nRWd6dCb4bL8QhKsaugawVdFzpX4X5WeJSIWrmm
WDVfg4IFC5hhkhpnDrHEBKc2DEn19Qet7bvGaernQfDuz37B8WsIAg0HdQLAxQHK9lXCUw5wJn04
CXqKUVNMO+od8V8+cGM9Cb9oq2wJWw+bE93lo6l7/vw5YoiYIDIenBI3JDqXvpgk6kBrmBRrfJ59
w09dlLrai1SkNBMEG6ff0B6ICyMQz1Wv4rfgq3NN/1uGG7Mfrs/G+LHxAB04zhBE3MYfn9U13SOR
HG0F11Xntjw9KNWoPea0dkpthcBFJI7QzhhIwlF8p8GMiSX7unDhp4JhFpeOb/+eAhysbva5su/i
pdb5YkjFP7kPk//xZDuM0SEThE8tgNiJ7pJKLyWrlcRDvDxFac092hEDmvJ2x60QrHecH5svd8hE
81xiBYznb5K4obsdXtCpQobbqjMNvQhHyc0rBQnjtfj2sCMGKg4oIkGHDm3zXA0v6DNFo9YVNbFT
n45wL6UezAGv+gtsiC1mKIiSDg9TyHY9FkaIvLn7Cob6DJGLwhiG86I43yyL6Uf8lXPtXY/saS4t
R35hTAOJ6JiL/kNKYbE8fpnmH3rTifbJV2okLWA3udmOzo95zkbyerYCV22JgB7qNBnsbKfvmY7q
l1+71fhFCWA+o1l8dhpyJCp2h5fmmX3TbJ+vNVVF1Fz8Z7NUx5zSm5Ao+HiFnNCUR1U6UR2j9pBP
ZxfkS/taGVp2ObMRksYyK1/kmlvYPPf2s0+77SMLLBjhtkMj5nrhuGy+fzVpfWwUu/fjZr1Ihg/8
FbNY4zMpW22eER2gcNShzF8nehEJIH0MacHxbEgQcHfV2HjqVYhWv5iBhp6qO2AKp30aaAjJVg5m
j9BCCKBjbtVk7mYR2+6IQmmjjX13us1KoaCalYoeS2T1xg9lhXgZmHf30zf97JmmE7LS00cNDRZ+
0r3dZEmJplRsAF4jNOfxcaFCtkNyts0v9rgSAFitAe3bncfV8TDcbVQDiidKTlmv+4hNc/uVACYU
AgOTxbatk0AxglMxhV0H7Te48yF5tR0NGdOfDzuH7nCyXFepOMwoxsNy8r6z3H9EVNRxSortug/L
9nN7wFNwsFQsOpIG1lZZ7NvXnELhO92GsAF+wIH+iB9jJFsVG941//GswYHuzLItkMgNQQhir8aB
/qCmGTBHlmLCqAVJzGY0glL3NCGgGktM1YPABv3Ww2TVi5XKWDvGq1koMTAIcV0PiigMSEMlQSK8
RI6qSgDMhiSRHVrvMIP5c41rXox5sl9spXbg116k1qnoIyD1CIKDbYDYME6q3UG0qmg/QKmc6/n8
41KaLF+UuYkokqKM7d4pXZ7v4/E2TR56Ku6nbNVZzI7br+M1iihDVDxQYG5oqcCwPJ7vmKuKSgqy
HXggtBydgHKMkZoA5tLLWmnKQJ1gAnhpFEjXh39txWmUsbhKhugE9VWdYXn857y7Xe3nUlbVP1pl
mf24VhqsMCSdQdoBshziycp6rQ92e0mUmZL0pakUEFumySAjcdsAegeO//BKKZgpg1TvdqSFUwJ4
Dh6Ej3QYgrh/MVJTrE5rOggwZuRCcyazREImGs8ILmcGSJTazESxuaDkYU9Hen7zu+5mvSo6vMgx
1B9mqjly3KffRMexYmcHE6FOXPmuZSDVBlztb0atW7VJMx0k38H+/BHiUsfZ+v73lCBHayimxafp
3W3aujxJb+zxB3/z4a0SXiSKpioerXdoOFHulLCXU90KIQjefrndLlo6uAc9wxByuFZbs7H3zAcI
rEWEbjGb1mU/pERIKCbaEweVJAkcITA22dgEHRBHZyTYOiWB/OAIZxtSuub1ulr4d7mnmjFS1XSt
C2OJTfACLImJpWfghuJ0hWkboh+tjWGfLEObrJpHaJAEUHRJx4/tBpD1V9GpdyVgtL1DVZrwL8Fp
db6pqt6q0F08/UVzWrBT0TcFSEO/nQyOLBqcV8PZaPdmzSXnlIoJgijeb5tu/rZTxCkpF5S2JfdW
2evTcfpYTum1sNbwt9jwIiKhxHVml+V6M9yzl3Jy2t1r17yyWNajq3Zxt46RYsgQskLuz5x5XORP
yl7KJDgbBl1r5TF/3cxPpLD/jlhtSZSHbfepWBD9aHcYjjr77DbL+n/l7KtSBxcdpvmaEPIO7L1a
ckcvfGFmSQhuZpZd0RwPuWyJeAgr1Z4/PsjVaDFDzw32tiegP+KQvE06k/s9INw7Pk7ew8cZrAyX
1H2i3STZEeuHETc9nsObQxKhRwvuSOtdeW4Lk8nyfl1Io09X6KHGKgpr4aHsxz0Cms3VsiBeBVm5
iC3MzNli8iyYzpt5etkRephgEjE0gS4fFFKewqitwh4nOFEdbsPCk30TOXfi64pUJ+rb+JsjKY+6
WsgDhCpW3pUiKTiLLNllHs0YdE1aWoJ3JNYJckSGJCslTvptpZhjTbUaVu6pFAnReN35oEVMel/8
pJ6VIHxmCR1OsIE6BgHi4Poux2825z+TjVlMC1Bs6Ud5w8GyTKomBtxpIONJGFIoELspPs/64jVt
ZJqvX4bdNQd1OMMHXTnQUCHl5qozirPW4G2+zP9yz/zlZb/6OO517hDXao8EgH6sHvLvFgoiuS8S
37RJ0DlSp1PuH+blXedlsR8eZlzyqYMNMT3NhfiP442ygWfnFIjRWbQMdQpEmuIUE1C2qp8o84oL
ggkTrkoWUzHmqrmtClo3EXRGeWLNjdKHCYje9anyqiQ/aKjFMAjeIWhmuRy7pGrxmz6STQPGCGJc
IkYGHmZ6YUCvAzF2vvZk34apFDBe6U32jiPWCbq4LDLwYPvNMTak2R9WkhwmDVTRsvMZTKdV1h/X
m0U1OYSAdM2nyaF6B1fVmdClSDFLnRqkcAGabaSBQNbprJecHa+TqajTMSdYosEj6x+CJPN6CGvH
7j7L0hq8XqUkJgR39k1siWPIdsGFZge+OSnY19qTxH+t/zgoMGjx32eVoiIQVB2Zu0DDKlMxJbQ+
3M1Oh5jCO90vdGWjw0oZi75Wd++4B04l19gzLWoFLmJow4amXOeHLhMLderole4/0QB9GU3SRHFa
n15tK73U6qQ1SpbaQJg1YeSBr2przHgfh3jJIonT9V6Ks+61Hb+hVeJISwBpoqv1+b488P7plcJp
BQQbBwBRJ49RvMN0TqZpYCBJxwcJueiyceEaSVb2Qv1NCdfFic6iYZ5zswVz7JMf/Q+zRvcLhPWN
xtzPwBb72BEJZKdG9VwxnskisEpJXQAm1x099iedYbWgfWj2nnRXitLAzGqkJ0orJS0lcMmrPsPF
eTdV6pwRPJWH8r6zYoYRf84jyLxXPJxnTyXX7pXN6Xs8s/rCBqU4aHpkhP7t0B9/O2x0tcLr7vLt
7aZ1/n5Yc1FGfXlgnxOcFNym0XnDHySh4fRTTuA80PWw6HzqckCEu21I+aSri5r18RI5/v2xAU9v
PrJBsvT9hnjA5fBPNn5blFx7GFuwShY4SQhuKWd73v5e5l9006QyWY99KoasUgI7DY7FU3/CriUt
L0OAhcOqFBUNO4WWXCLHPtQsm28v5YbbJGveNrqzoS/8v47aScSLPq7Hvry4ZxdtZdLGwliOqBjc
LYRkKcrICWv3Vap753qdPGpXjeA6S+BEVC/OY7IFxaxLa1KFzKaDt9M9L1bNV9UlU7A233qU669u
t7IJDVgJA6Py4EWzVqyOkDoxJ51j8gqieWoYHExN57yJ5iOvXDnWL7ufZtMJ3F7r5yB4BkJXlq38
L0mQ1jRf33QOfyB2iKI/H+BY3FkI4Q2kVSzvs8H2Y6SW4sFbY9S5I9rqZlGizL8r+vCBs8jXHwFE
hnux8KabXzeIpw3XUio3sx56R1RJnQMngxB12VzFmmgaifdb2H9iyT3prIbdwfEyrsWTE+sUeJUp
xLeChwArt8PWjOtoG8/2bKicKDli42jVEIjKBriagUf2JL9KJiRn9s/mD8x81H5j3Rm2R/OdKp3Q
595sPrwsezlZaqzT86cOy1S9yXulqR4EnReMrA+n7wTGbtGevJ9uu79vJLpqWQmiWt7PiouwVKH+
cv8cqTn395+a8837onnWDYfkoZyVP7JxXKxL2WNBCzm3e8N5c/Gw6bI+Xd2JSeDZvPuJQCQEP6o4
+UZj5LZUxdQfD5Q9EnPZ6UPTdDQmnH/fT+KleCpWFUUFBKOletYmaQikz9HpZdpxFkIQCzZqr7sU
Yb5GHkDXycaBJEqUYkXbBtL+dPEjmLaNuDsb7Y/D/fbuqHucSs6fDYtDSG6MsVUm3yFsYkMnNrEq
cdSsvfe4aC6/vnbw03j+4A0pES72WX7LH3W34nddKuZYScJm2T9U99Z6M0vW7X1ymLi8AO+x0ckb
crjnltdys75iVApeZu+dEOIifxE9fTIXhGK6WARW2ZLcTHtAsTO0fwhWvq7dvGdHqceRQSuVy1j/
XrcQUgkU7ezE0kk0SszWPmguVNiMDQGqp/Puq/bZU51UgZu72mJSy0CsljG44Lm0N6hlm9+np+Os
mmSyIkRwt1xgKFtExZbJydBRSgcTk3jmgVXnefkhngGp56kINio6r7I3JqS01nMPSqQG5LV+hIGU
AmO7P00nOnqg5LOYqfNttNWpvsterjMLJ5RMnzvPHbSSmjUleT5JhletAk80ESBc4I/SXXDcBY8h
ejqfVvNz6E5BgpCmGPKNNJAa0n+dY0LiC9hYdR5V4KDp67O0ca7uO3S+dTO/SuvwubnhMvtG413R
3jwo+M9tDqMtTau9LD73B/lfLmhHGJI1LZ2SqTitEClVdmEafJPm/mCmtXIHrch1G88EwPYa4nfR
XtzPuBniOp554zWbH+I0SBQUi7es4P6r/yBRXuJ1FFCQ0Kg7COLBvs/1Dtm3Gft7KO16tgp7XFV0
kLA/pRrBK3mltsEMeVOKJlUmn539x3W/q0LDxXCxyP6p6AyiheBP3ZjJUYcQsLKFDSShFAKUf0y2
MCKBQzkwtaUWRooiB9fZDTss8AbKpw6W1GEGInj12gLu8QAoPR/pwnRFJjjtp/4bdug3969mizMv
3GxfHffF2+2oPHJKLriFouo3z73LiriT48xBXmXlosCq5rfs2HyYHv/S8y6Ef73oickJKPmArv2w
5vC8edLUpFQovvMOfQQHu1U+ojcgfNUPbN5wrbSjV+tRGx4d91wv1NWg0IGhem4VW208xaJa/a9F
hWq7z9Vj8hoTmponiJ0S9Wx29EKmBCRqIES03iJbDUeJikgMFVsEAcna03e90xMR87VHTKQHtuep
AOi4FIDtZYzUwOCPxpzWu3v723rZW69OncNBzzF56N/ps7FY0wMIG53D1+RDzFwJwoeUg/lgMS0+
NzYvN+1t608sGQ57arveKxwTyr8ttv1VtzniZIOmIJhpG7NgH9vCMBMgp7v2/IRDg0Opc2g/Znva
Ddusqu5Ke0751IvQr0qpja+6TA5hXck1SoxCcbZdZ+aVUOYknM6To0ZeeGrvis+/9dfTzqKT9/dP
5J/n9jbPv83mx9750MGquvLP8ykszDFPSALqecDYTmATWZo1DhVdqDN+59an36DNquR0vdPmTc/h
6DYo08NKlxzwlyiC64t5nB3vPKzKjBxj3n1p7ardddXVqS5EoMsRqPo7sKgZa/56epMeFmqG2ej0
HQxvjqycM1zkOrboGa4lAjglC6R1G1nr/PLupLu9YK39qfisM26zDUK3FWqU7g7R1AizCPXFAYvD
wyJeOZ/dM/uhRijmjJ7D3KPqoJwwUEli52+e0/l3h62JuN/W3Xar2JESNsaxOY45UnKizNUbDIxo
ugo6rK5k0+1kGHuN68Mv2rdAzW273zb35aqr6wv9qSQXg9fb9od+Phl22tyIqpKKncSE0FaJM3cD
qQke3xb/w9jZLbdxI234hpZVHHLIGZ5Kshw7jmM7Tjb2CStR7ZISJVIixR/p6r/n7ReARpQ/ZVVQ
s4HBABigu9Fo/J0PBnfvhyvCIsiwYZ2kMT5F/Hd1Mdh/qrOdKZiX5+sxa7uQWCy4xKfKvJzFFCB1
c7n//K/l9q4d7YerncgF56ZqP+3rj3xukFuQH+GZDCkp53Jq/QpNZkcQiCS7lnOjom0wV1uZfEAP
Jepijnp5zwakOJOKaxDuV5/JjqgVVsT5YhkLSga/9JvBLZbNu9N2FGtHSIVonaPwwvrdjm2BDqql
MmM5vwmznvS5XyKLD5O9oVpqdWAn5f3J/SJ2BO69hjPIn1fixC1WzrSXeyygpB0OHrrk4tCHOgsl
7QvSkgpShf7719s/JT6Y5+YGbCQRq6P0Yk6UyOAu0KqZ/nE5Pq3mozNOR6BKHewoeLW81KHp2Wr1
qX/L4YjZ/KqU9l/zmt08EaDD5wgWM8buNQ569OoZUln/Nh/JNj/dsOR8cLiVxZbgVDzthdvqRC6Y
cthrOVXqN9oRHkQCAk2QQLx9TlZRaHdz4WL+rl023VNdLpcP5zej30JJvzucPZSxYKIPmjN2RelQ
4fUFUjV6bXf0Fp1WIugwKAghz/WIok1YTJjmjqDpDqjw2EzAB9hptcvhbHT+OMMwNP2lP46T0vkq
hiDIsPYRkxODBVZNaeyHS9cpkFLvt1ElAicQ6Cx1Ti4eXjEUfYNpTNGyW9dS0TJAa+1zc21nq9Ob
+XtVKOzi0aS/NME7HadNRs86HdiKQvoMfLL38MXfqo2M390DoeeEXVs7bcqsAR04Mk4Gfn4s8xwp
1kT4abtGOrDegZeIBPQMAUMXiVl0vZuLx++jzfkwnWynCzPZ6RjzwIZ+gTc1ccIP4qboHBZUsi9L
7hbtYvzB3izBJJXdT1ITCuyoz4S7V5XOGt0d+vdq1ZzdVWk1IqV0PkZ4+Woz4ZyZ0Ru+oh3VXyjn
kjOuDtv7z1fT1cXT4lE+MU3hey5E3UoISxCJVizO+C8fz9ov/JK5RmGH2XtEFB4NHR772z9d+MfF
BFkcVmsCXCAigZDY1S2Wx0jccMdiv5DdaQHj/e/V9uxyuXxXVwdpuLxVIEjCe/Nf7SHdggQFSCN2
Z8cjqgtLF/qFysgYDh22ma0+SReLpCgCkwOecnCVLU+1hpnGRkegWFYcowJiABqXBIfSjazkXopz
Wom0ZcGKpmW6eMdJ5rQ6C3aCwiA2ktvXMQ1E9eNYSbCc/6qmYKi4ZSqYZQtQi9zurU67qDnwM01G
EWvDAV38eOaDY83aE89sEZac15nzPl+iNQ/+FAqhbeTtlEOULk84EYHgtOd6dTmbnGiGhgSIJlLF
iO0Gurz5Wrei7H+tm8ntGptfaJEoighpBKyWX+GR+GSKVOI4xHuSqNGDcs5DT3sj/HBxh4ZOlcPO
zar+edgbnfV6N99iLkXNkMf1bko1CWsm42zK12+iqsYv7xgbD4bjajSuJ3VLN3p0GeRu9livV4+D
/gcGUHXT+wPysJgBbhpM6Lbw1qx2DTWXEhOl39+93xx+deT9km49dLQkmqaXuo5ov/p5r4VByD6c
kSSZkjRkfQwB1JLhivMM7KGShDwuvvIEj/pnVaY738XZNadoba8WJ/PLUapqd5k0hRok5iuf9uZD
Jfvrq6/Du+br5Oo9T9UxxyTi/pahyebLfLz/1L88aNFjvZnqzDc7ReK4rdAQNiyu60xAG4eQibka
3J9uBqN3+yEH6DBLquS5+az524+dFrgnDYGbaV7IxZloD7E+oRAu5ApeqBX6s/ABES1yvhI/cf2w
JUQiledmAchmxzFINI+spbvVQsx+dY0iutz91IzWn63tEiixmUwA+Ajmnd2Qgb5GDvPx+gIl9x9I
Lm4lfH5rYVON+zU32424QHpc97kbrXNNcbMbjnub+Qqbo3s5soSqRDEQkq7mKd28bjhTj6d+VwS0
W4igcCl+VjQVMrk57fd0HwDEpq3hJjugaQ5Ij6xOmK5XnryKuNsHm8BESzHLLXJKRx5AhLQpkChi
7hg4LsY+8DGWNcD/xIdkGJ2psSNq//D2XSRR3vcQE0ic7torUje55E019kELihgOykEqGRIOXeCF
UlYcFeYemSBkRYhJFj9K8i2H76eNem3C7SCYIsEhJdFPSHA3PxRgIrhipe8/NHz7Uta0g+GwQlS3
bTMaHd9n2Lvu313fj+vHzvQgDWlnoeN2BaoR3eaIjn0c80eQaCBrbW5WqUsEddr1+gLFx+qVoAba
fFFv/7Y57E6hLPxKP5EeE6PZok+oXT07fC7CDqS/3LNMjlXmQVtQkRHrWkBM0WlYkjamhkCjxSWy
MtRut/BSbpDiHAGvqQqvyC+ccZ2gjD/1NSxVt+jCj2CBGCxeQHDr2fxzNb/VelmCgVBH3UylkJmQ
gOrxMvQ5qOfbZbY9x76TTPPk6iXAGsVmmeh0gV6ySh7kCyzpg2+qw1+QJg4P0JSaTEh4JMg81u4g
1j4s1IhAM+FKX2jNjxAQmhPkdeKcqJ97LpRabkLuj7iftxpO+gNd2NgVSlyusnl4eKg+yMoNMapD
iz3ZsQFYE+h0btCHCcN7f48o0qRpunyaBEkj5G6zJ6LIQ8kiUqjw1INh3PxPza1QrHNwIOJBCM3v
9U00QAgKwkuLUNkF7zYHOG0EpCkMh4fxBzVC6Jw2lXADn3TOJBGo+VBBXNWyeP8vlV43EvVPtd62
VX/cH1VtzW3U1P5kcHSB7dWUGl9VvelHTZhR5bSuBQHVTGVb0qcqD2Eft5cUGQDiYRa1K75kFMor
sCSwZdu6RT3MVWqfumZDC3aKymeWx3HmRGCBcBzrByq2Q4Iw/PvLE1rkojuAKMZq/XBy0//+MI67
11AcNURMhTjEvFm9m/27FE9XAlhkAXmdB4bplRBlQSmONd+c9f4sNEak/ik3uvIrWyPh8fH8EuIE
/Zq9QFwZAFJ+VUr0dUSjjwVSvQWSzvMZep6UtMFLquCkZK8RZyKZR13ZdGPIwqStL4zmgeo8xreu
U0OJQUwhUeMBEi+EYkxA9w0/8nsBL2g9O7FJnFO0a8/ZsN3pnP3c/TfhMA3OEYSrO4dn4lqDvAjR
3TZdMpIVBxuVzhi8eDn7F9zSzvwEMxVn3rJwBQ8ron0aExONHppwguA698e6oQt+w5MYLzYBsm6Q
qGyl0cpW8imONMi/ZGjEJeLkwjupjX4OJBtDAsE3WvjKCIkwEiXMcsJJE8in8RTv0QgtH7qGJkEs
oItryHcgnsEZLUmSyG7KFxILSBhPImvyolZJ3D2Guy9JsXzeIDg9DNDbYbC0q5G8KcvyjSRw7Mp7
fO+SO8BVAG4ESBGAZGtIQahLF8TVDk6hieCiA0sERwOWOMK/k5KWRustRrQElTw620doQ8Vj9EgE
fzsI2QBTTrLFypvtBXd/c/IxQe7ogJawINi6wImajNiBWB4D/YpmGeNdWJpXGLzpxVh/AMQRTodl
1ZqY2AFksUjnyaHx6ab717vQqn7ehyZpTudZt/VkMq7i0uNuH3rXu7+8ru7bj7KpU4ai2FvuEJI1
eWSKRMyt7q9azXbvYkHajwxckuohOC3eLH/AV9M48sAKF6GWFQU+IRqPh9SAy0EkA57EACgajiKj
p/ODHwjNFcgxSTprVQ/yyzyWxIgOWUND6LhLpSZNE6UhpA9xFGf6KV6oBfzJ6qR2/94cbY99vC2T
SczvZj6kXbuU3MWhBp4uzi+vNKsOijNiSIsQUiCBrxPDZPiDnn3SVJO2GvSHUMTRIO+xN5pNDsPm
+oNooaxIgwTo39N9ulKxwqaANmVEnW7ceQmCe7r0gX6s2z+rxdxRR4PhxUW75t/wANxYaV24dWbE
kM7lpFXcVLPxlxnHcoRod6sgNoxQo83yzeHy9Iqp5mgYQLea8bpuM8L62qOaLrUeQxHX+Ot1XfWr
l5Vdtf3xZDBo69FwUul5h/GWTFxvF4OHaxlx4CvzXfBah+HMhOY82qH07wUvzKU4cXyb7puj3qlr
IDdSud47PbKawbxh9jBkq0CpejdA6lzhnNtfbtZn09/cC9AANEPXmTmylZBWsAAO8apxLZWLwAbS
CmoQMYt/Iyy2uoegK7Juu3q/kWy1o2pAXq//YfUDNbZquVmpqcfjweAFsV8teo+Lbe9h/FHmFC39
pB1M6qZxcJvGqHQIHGKHuiXFTObMdelBmdqiUqlsVzw4rsYA3N9LO4q5HKlWeQwZ+qObLs3CaKYi
Wqw0Hc3SddKeYI0wW4DAFjr83DqTH3i0qYX6er77ip/otKI0UQlrvghnrp314rAkUxYfQqg+J45w
ijOS8PEQaGfcRX4qOIUVyw+hM/UNfvBM0yzCntGbrsrC8VWGRqLweUYWD/QK/RniPXDK8PALH5J3
TYe+BxFaMzEdWhFCBBSLMqQGIRoirbt6IOS6X4Td2gLDkJcdO1uQg1ZjHb1uH7F+kLQEFtJfEBly
5Q4JDrV2f8PnUN7i+AhwbfClsHgsuF4e50w4JeA7uqUBJy/UyiTEpKsF50iBixGfRJS1g9lP970v
88ulxt7wCRAXq6liRM57lm4gmhOIifPLCw/pFVb0qtBTCOF1Q7/nBAXZFMQP2QKdExDNR0vLCnuD
8HaBeoHrUuMUC6cHLEi3MwtZCxPy0MG8CgK0pmT8dTEwGf9ICjdY0gfDwaAahImhI4Wv7ljBcz/Z
XoYJARLOYlir0c0vhnABCBFgFGCXKYyb9o87wHRsQiF8yNpkQkji3ZjthVLMrur1NPssBcV7Zv7c
30naimrzSAbqsMwFmmgLolkxqt8CFpUkpC9xuk2iBoi2dkuM7s/mv5cWUXtFA4BEi7xe4YPquUER
hZO/YTVqx5N2NGnr+rjfa9aLRbO9XnJ8fRhtoB8y3NBPUK+eMnYj2KhgiQUcjPsn08/bv6adIW+3
GTRwn92hOXplTwhtP6dRbF4AIYRsaCxDReD03c0Fj/wUGOsYupPjEZ1F8Is3GMi8EITzLnRcF+sZ
6AhInfYk1mLONAtCzgdnWNqF2kOgmj5aH0hzF0iCvMmhfxz9B0JM1gkpkXhFkI6g+6KN2SElLWyg
nKY5nw8tNXVcGeOEWMxiQkLC3AxOOA0DMkJcWWQi00CAuPbyZDN/y+42hAKj7c5xaH5OMAjQ4zEg
DpJzuGyEJkfo0uSo40KhuCJaCkJLEw5pmR4xZgQFk7oEHakSTqp6qpNvCOCNJzGY9Yb86+SSol1o
2iRsyIkxsUYmNOklu/EkqHB++mxBLbLsfxExVV8GsWcGMyi+HjNhN2YHeTsYSQZ1ZMzw5mFW3/V6
vZ9N16bxrOSRpeg+ZEtBipAhBGeiBUb/nH+frqyEPBKJmmjy8h7C+6vT/Z2MLVr4pZ9wpj/tDn3e
2VqFkCTK131BO+5oC+GYfHSBiygnDJR3uobBxMA4h0YDbxbsjpWpZHnXWRvgZjc0FbghSovgDalD
ADUDpLYIe10IVdXgB00yYrEXc1pMoLJA73mTrDdNb97ejG4+pg0f5EUT4KJZ3Bo0QtyfbXWwtIHb
A68dFQ9inUerN4L7Va3Byrkl4teN4xYAdyM8NQh8HecUZx1COk/MT8usQoOkbsEtAt+AAO1oh4c/
OcPc7FSC4Ttws6UfCbdJxGwWs9dEc5NQ3yAOG5ybWQhIbaRthjAZfOLmcgMB/7GBRv0XQ9FqMGzG
TSvLRF0zFn3eQMPNene73fUXH541EHmJI2IO3jjQDUe4m80Qr5lo8XHTf4dQx1cEPEiafLKkRgQj
ZKXMItPR1yVxaY2YTwTSEBK033SzlZFoIvMOASh3ummwtFdXKe/vtn9aE6Qt91NMZF/QyF0S0w14
rKpjRSTKsomK0puuDNNxodCMpttNWeSeict01Z9zdF5QlaHJS+VVCS9cOqAGBFgqiGTH4/avr9eX
rc8yJ1Aflq0zPI1lcFlyuDNSqqJVEy9hYYpXBUbvWKowKpJ9Un/FAZBKujOocbXKqhtHF/3gFK3n
H0hmpKDiPjBB68yjL/R3uOCGKlf0mjRF7COhWj3m8jW/kTDfqIpwFcs2pcK7584m8PIhyi6vO1a5
93l0lc6ECQrZ796079zY6n3Fn2czXYCddH840DxriCA1cxrCmUbgRnMs8lV9Kx6/YATYcmiNhS99
NdGNJ3MUHlgbIUxEEnRqWsgFI+OBdYFmdyAxtFYMzPLAXbAWMylKDDAc1+nQFZN+6qudDo8dtQuT
xMj9rL3wKstXWQLy36dRjUuUjLB4nD+FTMXJRXU8svDGmsgz9+zKOFTa8f3JhiWyFlhZw2Uc5R6J
cKWeDwEBwaQ6GpzfxmL/kGuU046eWkm6ZrrfSSJOH+hM/W15bJRVZ57xuTwDgpeEQVBJ8o2GruAC
MRB3Ps/JOx/Mznd/93b5yGZLYSdKBkhklocpfqfCtUIEv0vBsnel4MKkPUH979XFFeb/rIBkjcSS
FI4BsUN22jIQJwa5ROn7I0/j7Xz5ZvrFReC+Fm5tAdfKvqiHWNR2tGphdsdR3Jvp6T/17uocnitc
gxrbWjUaya6Nced55/E4and3N9XsJtu0KYE7iYL4G8uX8pRv5JMNQZDK1/fvlp/4zaIB6buTgcfT
ZlmEWCplSWWB+CSEQg4lb9bbLboMLS3SEa5IZkIJkhzwToZspkZWIANw1r5gbRBJguzC5AahEiCT
Gynoh4aJgyeeW6oV2G3E2AWjgI5hIU5aLFTrRrUX1gB5vckG/Yna5KjNRqOaLn9YT6q2CXNpV0l+
WIwWQ1Y1x7CQ9rCuTAsV+jQtlu7dj8ogEUq+fVx+LY/dpPZqda8nfa0FuPtF1g8fz6udbpTfzw+a
jHbDeyaZVpNWdx89BO3qLrEL3fRu8i6u84oVHUjtB/W70mRpLBuyCfIXdT+ww4OmRkcBzwwYvwFU
Oma5Mfei4aPnx0pthTyt4OdtvhjX57pvbXZpTia9c+LYzSaTn+rrw2d2o2pr8GwbWz5dHprcsth0
ZwhZudcyfDqdxD0QECcTBK8mqUkHBmm9FKGkTziUZPh0VyRRJRCzFYkY4GyJEBLhrlG8uBgrJHnG
hIWpwXD+cN5skzWAGmj7zHzHvSV8u4hhGIuQaHTqC0hVQSw3XEZ4M9CZ+qYfVz84DmvwZhPL3uwn
EgkSI1UmG2btAZImobQQuJY7CVtfmAaBIjWvi/tRg8+3b//kPXIBFoT0lJg4N3+41niYlWWJZAUw
dfe0mDHZj7TohObC9221+KCG853mEjJZ5Sg4CRAYwiSdHFVaTkjpt2iREBZANwRHvvVqdXOmdJAV
ZMAnmJq6NO7vKl9XluX4A12Zhq5FzSjplH23e2pscw9BOufBIzRSpD0MQUhi3vt1p03SuMTc980H
MPRNzP3viVreoWq7JDefnO60ZalMNPvhc7mpMM3xxQwtnqvR6AvvRCR+S3ogxs1QetSpvKcq3Mn+
QF9O5ckoNmplZOXb+FagqRoiBFlNxx/ixI3YXOCvrjnKUlvJ+ViTTUGoxraJ/REmdVerzAfWeK20
Lyi9pjN4jQgk4WjpbgPiLDadUYOkYx5soBlvOGEBpRjsMPqlt62ln8dVTp0tKukkKslL6+ZpaBKT
gGH/5KXu4jVGTF3hY3x1ufsMBsWaaMFNxtDnERljiyBE5iwtFFIv3Jl5iEIjVeOOIs528kQFfGrz
DC1h8iiQGjG1gJi8qKmCuNaAlsrWEZI9II+03Ee4HK4FKwGqq+ysEAA1gZPOiQ07sLkZ9sXxzUDb
6UCCXYNtbz8uWzpMJgCvLygCmdCIhso2BlDVw+Tn5W/FS84xcoSQtTXLVbRoucUgt7CKqssK9nVc
8Wo1BviNJVkdLUgHilHNVAEV5OpgrBrbaKjbkLAHDeDilQDZ43LprixK65Zy5uAufIGEO/bsZHY4
BbXP9QgOslhCw3kpsEe9aTKMQ1E5dJVZZF1BzX4pZ2W4Xfw8ns24v6DTWNSFd2FFpoG27MN1FWl5
OxnqKDXlHuNan1CsYrCNy0E8owxajrDnDHiu3lahS3FVVscroe9Y1qAb1VSDdO18MLUHLA25Z+uN
q0eVEUUk87RkgosNSAn51nCgnJafISzS4TV4IGraBhePOl0PzwhNe7M9D2oGKGwQL9FqaVW3U6qn
/97sb8UWiCinUbKw16LJmfJFSkAZhaQG4bE5iMpNE5AOtbj2e0ATlRHjQCPEpGp4ZMZLawQJch2Z
oqgTOwKjHaOSdC5fXM6lZxB0LE5LeMe2QYgbDBhWDxsukuoeCnuJYgogIrIrortshhKlFMAExysU
HZxnfIk1Ot2Vlj2qKz8rafBIVhJ+CDpv0P3/0lkdsgipqsJ6FFogBBCT2VjKWDkZiiaJcXRqXg4b
hk3XPqXop3ydMBCH+CDNNDv9ZJtxreZq5Ff1JYpjZWvmTWo4BC1Lw0L66FPzQk1ClASSKIQR4azI
ioeRitNQatFMeENSOBNxSrYBlZDUNMlySnAxoiqINWp+y9FkB4tZEhtW99z0jVwtMpdICbfFFY87
HcO8yr9IYGRu7FPP2495QJDuA3u6otwdVZLYuoqYSA5z3xTyGzTS0HGXaNBaSBiinNRwmEKA2DGA
VtCIT6CiOSkegDh78KcOAQ+9oCF6h9OIShIIIi/1FZKKioG8u71wqQRyAI8ljhtplHyTMwWSA15g
cRoL7LibwZ/ruPl8bX1m0U49sUAEJ0D8WBlpH6mQojMA0YvQBAU3zMdUxrcQKvftujptZrK64Usb
isZ3Z9t1X9uIyJYcgJerb3fc4TJnP3jcL9y/rb+AkRU5W/Nw3P4srGSEqhj5fgxwV4w2EhGRx64S
SgmC81GGurG61AmNp/FRGaXTIngKBFmc3XAEg63woSYu9+wfIkBaNp0KP+iLqIVWE2FtECCvEi5F
MxTy9EK2ZunlrJmnw5gtsBHECGQOXLPYtrR/6hxWu7g5Fzmw/HDYPG3jQTwQVldSOMcnq4fFUHO3
TqMUPg9M/IUUsDiVdPfL4oyT90pBIzZRCTDUF+UxIBMS/rj4PuOqibREsjMrQRl4AAxzF+KPOJ4u
AHE1lFSVTyRLVjwyVLJ5TOOUiE9lgRvqvEA+tpgneVwK/Hx44DR5jsPwBdSBFHGFNvOzokUUAwsa
qCculP7R/hAoTcTGxdziTeblNm827E/az0+R/bSEd32rL2Fgg/6ONKUrlAIYOq8hQvBq8ev1r/zC
FQmaa5LkDDGwZwOaRCZ6Y1nKWyi9i5gboHICgWYFIF4e+akhosTs0eWp2z92/SQ/SkogZhwnRjEQ
F3GSqPg4Pj0zvz4hCk9UcENeUHg5p5T0yDjlHTfPkzwb/OBG5wlCcQtzuujE4c6z5rO/C7jicO84
wRXcGrffoNFBDLP5OubFoSPGeRCRIQgsuvzP8iEOVIltW/3vBJlUISoRIa4X1z2b7HVUVGAXDLl5
CCmJgjqc77dlQIUYw8rko/CgMui9P1ifbU/E6r+sKh2u+HizPbk69VwqzyVWOaXZ9eAPrx/rN1ec
UDg5MOdoKklVnNYFqqKRNUx00Rj66XYS0TWSnFPsQlZeUaeuOWC946Ahi0yCkf2E9bdvNxtJSXBH
pHwwGFDzH9qIXGG9ae7/ZifC40k1ScfKQAMmA0GRMb+mBUoIni5hpzSmgu7lHeTG5W+t9n2CUgXK
Hsnh5VrxOSRF+LI9nUu5CerE79oywjt8BOvvu5PjBKp6oysEYVUFkWWApWkgF5o1t3GahcG2xeqB
91Tn6iEfskt2dqTvrHUiLh1qfa3rjJxxyUNejiaO3sUWC2rPxgZ6f5dGNEoQTncsJOMwrxyVymUr
0HKLOKFulCLxRZTClQAkf8NQPEBJF4i2IXhT/Zdcrw7aTJ9qAKQjK5cMpchxdf7Q3AnBqaJiogak
c9ZArjuSxZEtJXJerovIv5RM1RJ1lfWzeMyX8K4gB6pTPeSGR3nG6pNYfp1u1oLhMv/5AEkfEhsQ
pnLXq+OvvFI/JL1YuXQ1XOD1Tov2U+U7E+ejz5PxyN1DdGZdHI7HC5c7MXIjhM25H9JJZuSdSn19
li/mJSo54IwAS2Gcyprhp0SJ0r5YY9mmhqg+IE2Fyp2bsSB+aJiFXFZYjnIjUeccqaecVUNf2DzB
r/Plgyj2oT7BpXrI4lJvW3nJ8s6v+NN1NiSpyIKO0kIYUAOa1f4cDCcxqC8vZ+xFKzljIO7up81h
cXXqanHazhDc4tQi9B+mNuqXy3/qatCwxrBiC3UzjN38nZmNdbtcXm+aXf2BTFTWOMcWnBKr3G2s
gmMspjNig5BK2VKrR1+hMx82TOnwir8eJCUYH08CSs22KSz9SjD2uQmup78MFx9uB/MPfp3aUE1S
gU5rzQ0mWs7P0zJERLXgVTtUC7xEtyMOUwbOi1d4ZAhCILA4hnu8q+FjeRAjXU25sHBOD1BQPCi0
pqIRIKcA7d8sZG1CJCdN34sxnnf87vIRnC3nsRG7yH8tgOPVzbfcM6TDHiThZxeH9+vHd7oe0VoF
MoL+ARHeb+jiYjioW5os7AxX03J7VPQXhG7e7e/TKE/TIIgU+gvHBi9INfvligtB1clYLhXesgDD
m6USKGxILAtsoIW3+IRukMcw4mLCggJuYyZJZwNUf+oMgbxfIK9guNsM9O6RU4dEwqQI1xQHP5gN
gVDh8DJ6LTDLj5htMbc4oMgXRQ4ehyRBUDEIeZ2RWDT3YopwXLNBadQO63rIov2jNUHLXn192Wuv
Hj+ZhYoQeOKlPAiBHKG3roO47TWNii5PVo9pp6fD8vyZ2cYK9XOdGoXaK0NiiZAWh9x+wBAZ1iN0
I9MrCGQGaQGljZqigKgfJpFCH7SJ25EQUwfepysvCHKr8Rgk92IOs1DWJA3N6K5gun7LXRzuN9Uy
yNFQGkFoE7cPIg7ErfR6+wz6L6dw62YwHte0UlUP2kprujqCbng4rHrru1n/s41Pbp/SOG6T0jJG
Us3HBAcxFZgXd4Hb0XSIncUhZIjb0fD25nyosRiJuLWMaLUUssTiRPDw1QZoJAlWrZv3l5fvNack
aZHtzY5GCHFwhNN6IGF9cpihpEzH2dAsKSNpQ9OHoLHdnraECsyMoUC6lQmgBY0nxObHMF+oUDGo
IUEjhumKEhFTOGijq3R2kzN9AJ8LFgUgRu4PJ6NbHTdnmknUkvQxd8lSDontCEWfTP295h8lI/LY
vCAwfCwkgOZAcTzxjscQG7GoUFRpLUlDd5IB5LF91psch/fjNRMuBAXyOr3+YAdQxXqDcVs3w/5o
WE2GRyvRr27W9w/tbMfBRaw91hkm0FsiwuiaTX4QGOutfrmerz+t2YJGIN1ffzf+st+P4vDgLPoo
svnK0g8viD63o8/wFbAFj4CuxR13UpY6LN9OCJEMQXCe6UaurqdShLoikCKJQbYLHdgMaxiC4GAJ
HAgcApJmp1jsZioHmk+eqDuIEa8oGgkWffDm24zDlzhAn5MMgyWyVTbM7cyeLebNF5jMc7nOtkDn
LFYbpLl2SqEMYrUs2fOIbFwCYOGvZyXIInXxwAl5xbBXBGpBYC+YgeFgZ/Wm+vliazH/EA3+MQvZ
8E8KmY9J3z5tsZKRWLHDAgHb8b7Z+rD58IEH+KUeUK7f5ctKwOQwe9d8Xv+7Wp3V9fSPFcd5IQQO
7JfmE/lovhK4engfl3679yjwqcDOGRgSxBnzfWSaRQrPCDCUGPD1NmCwMKHz/vjtupm9x2eHXvF0
r1QaB2oskORB4u/O8MwkLJiJctmGkbJLoUGekL8oFSkDCeKBKpft/FdZM6Yc07hZpmuuls1Cwy66
sJtfZ708aCm6x4E91t2RQNA/NE/a0oL5eV0SsO3vhWZRt2wErOqhdqc07ZFm8dgs6/vp5a6vE9Uo
OjAMnnwC3O9vyec4QNaKgfkT5Vk3KoBef2rm4j1QeMwQDtGsCp7kD2WcEKhdgTFZoxk+iA6/2UOr
kvNkDBk5ahfSf4mLM/OYkYiQmKfsQ3mPAh0TnCYzsVfoLKawROfB4BCsyZ1HyVouiod+TGw8BzeE
nHD5+i5rLBhsUMMJhiSBYdjnCSjM9fjdG09s1QFGl1T0W61KhShFtaH1QhB+9my5Ko+7cximU/dU
QaXuWYI8LVJNqsZNozGs2l7/shlJDTId8wRHE+M14dLLmO5Ma0HSNpm9Tm+D+uUeKOhtwiRsOxlx
cVPskepoSmuOfe9dPdRcN0YNaH6WApjMIAVwbmI4SLMxTQHpLjwwMzzafE2vfq11Lbh2hAV4N9Y4
j/ehITutgBNBzeMofkjIQlnHZOJBEouqslSWDhIkZQRBky8IRmK1DxxL7lXSnb5DMtsdR5BZEr5p
tEbnagUpCE5nOF9Pztl5Fxpy1n0cJVGjVljnmXKok2eaKWfkmFLMndPiLM4SIVinuPJTRoTQHzik
I8oMmQy+PJmPMJ+1T4ZPAqH13nv9ZjtW0Kh9gUrT5i4ofgjUuMlyFI+ehOkNHArGFUKHjk3NkYTf
APoNbTF1BsmvAyuuuCDCQhHYEb+FpguiMx15EboFPo9s0vdD4+WtgpgleArCGuDq/Fo2EajOa3X3
1ZvtTzraR7yQdTlzBFDRdM67XwfGGrTQB1O6WY+L1AE4XgK+zkTV6AdMNJkMJ+NR1YxQ3sbHe3h2
m+l4ftfUH5JRyLLbbLS6jnuA4JbCAjwQqb9wkLqIX5I3FH/1yjZJfOddJTeaJDEOR+GILdYcnyDt
nqcGU1mup4U/WRxbOidRHGMMM4vgC/onBEI2IyCCeQuvJ2ll4+YBMYBShHT++ew/7ehUwluKEbtH
JYd3u9/5sUQGLm5G7+ADk6ih6DaGl/3FFTcShcEasgHZ7f++PrCQfvqufxdUT1gaZhIhyd0w2i0X
J+uDumq50HO74lNXKXS0gj1bAp8kXZpjpB6hDUFmGp0EhPLYxoUFhXAildepZ9C83AE26nNy2KTq
c5LVaNIcUc9wNFzOmpuKyS4bwmjoWc2qutzl55UuhFM+NTjnKp8z5LTPRKCSb+ff+TEVJdII5cev
FNh/zOtPoSripfN/wcIg5vc9Tu2mIvqLIsXKXRemC0mMLPyGUlVZeEGHMN5u3/YqqSnEKYyg/IZf
tdyZUOiVfIE4rfSIVZZB+3CAiPbw1Yj0hxgYQ3oghv1RBEGT+N0BGBe9WlCnSRkFCIWc9QCjCHJ4
qYvMoUoJ6FAdjEOVIIU8C0K3Dx66h6aqEJ9mkQJ1zXla/GrNhWR0ZggxhTV/y3R2c7U9m17+vpjR
iXU6BnBHIwvjIJbQhvZC/yBeROGZA3DIlnDf8yKd9sKCtkARdFjTiMgsTZjZyYOE+NSsS7kGCOOJ
+dInFjj33CORDwGGrg9KwXHOHqNbGVLf4SIdQQoRT1wwHtrF0UZGNT0AVvgOHFKydzip3zwsf1r9
+3U+HLYvNuCzS4N1/9VYx8pNxsdnzjCl8XC92Ip8bNonR+gbtcudzezqXf3ZliSNcZHhVTogKYl7
rpHzK+Y0vdtRfZbLuLdCabc7ZGO+0EaveLzsF4DNyerkejxRh0FSQFjFOAhOwp2FEIwIZS4A7a+x
Mx2LCwdInIXUovKukMv86CVdgse3UAr48YgxbXUEko9zA5F9fPa4/3x/s+QahL9DUiisRIB9mf9P
CwWLWpaWCJprgavr/efFgu2Ba/5Dl3MnV7hc1Z+ddTc6lPXhwxfYFSyvkwo2hVTNo2aUwq8mVfic
UyKUpzfUOSMEicWJ1inW3ID5JESyWFH+HTEikZGVvcLihMgORsbD9fnhlHBQOxcDiKMkOLOUS+tw
w6erumE3+rZ01Jt5W5Nc62p6+myQAeOw8P10OZB+ljZhJY6RBkUB8licEjlzwkA0Z9sZtzvQcSyi
VMy8aAI8FpM5FmUjwB9jHGjEJX0qr26mpWAElM5ZvB6OYpIMcx7UA06LTEg/lS6Q091AfiV9ebKf
PZN6vEp4SB8EFYtXiOjyAttmGv4gCgrKM1cwr6AG05h8o4jnYfqHJb2/OSokVxgvlY9u/67/XIVU
JB0nArRq4rMJ8MpgwWf6Y9nxoA+PeVtUD3Bgb/Xhv74PnjvgYbyOrho+ADwIlI675h18yBrN/TWh
d8DCOeLrwq6qfiDsmiHn0/ebPucBMPp7biHfPWzXHFFxzzwaeSNzQsmQLMpSC8RyDA43jkTAubNG
IiRnA56FFFEtDwTZoTZQXy0kr/8RN3qJJTzWPeucNjKT0ZzGjXgjmhvNK95ye7n1aTVIwxCE1l68
2280LioEC46jmWg/k6qMzyJKjXVw+dc+96llt4VaNc9MxfR/NG5qXyub2l2Yriii9WgwHMjrLcZZ
AC8sQ+O2HVUDDTIa9MWjrYRX2/m8Wt4/9LkOR6dDudOxkKehStOV5nKPQYvxFEc40KXrKMM1Z7ki
/0nQXZvTcYJAwnFOqkAnxVPsOpq6ciGU8TRfTupXgXakwWMSKASE1wSkruK7xiqwE6Uj5v/3fdyD
2R3dhZrPG/ExVhbyd+FTJ8d3lWpxGf05Lg2QAuH8OcGcZO0yuHZdJUT05/htfWfnVb6ofItSwvR8
fTL7wrjr0J40gzdSpK3ChraaOsjUdfKC1W0rv9GrTrjsYKorbSgaVUT6rijiUldAkuZRqVtlmutZ
yjVn7ct/YD0W/y68JvSZJ8fhpyrCqqPMH5/ScSKlSpy1MwWXUq7vyPYX96OwqvtP95mln+wiMCpe
WBhoFk7sHGd4SuyWrgDVmISQ1DB51Fae9CIfnFSMQLQmm5Ny3B6qi/XFqs++kKiVBdNzOiIQnz42
VgfcjtgFvP8NjY2v9GtA44Kobg61ugQ+Hx/OdrdfHeqkwEFwVAowJCZhJjFspdxVR5ocQq8j3Eg1
btnVLoU8gDMN8iTGRlni4k8PuOKiQ7FsIiQeyT3Ofx+N6OGQWv0tqxRCSGvzJtnYUzf7zymYD1ck
EsJFPrkA2Wzs0hMKcuRo3duvwwFjtrhsQqwZSlGnGVJzZ/2I9kht/Y2WA8XR4C03BmYBHhhtajro
j9vo/r/Fga1agqr/h8H+FKs3+1+DRnS+iLvolosvIJFZFUubN98WV5yYyaVqvE0wcfS2sdvmrBcD
NrQBKRha160Id19BiIKLviOeiZo6PQ2lhiilIgSZ5u1OodXpfNnnyhEpEbL42nLOrrsZMnE35Efg
hIc6MfuEMgNdE+TNCMy7oE2GiqvZHiotDU3bJYdGaTEuZYNPgMkInvq9FSvu0vpu55XUHntyfhSA
3FwMKX1+qtzpEges1uhx1evk7eEUvVVBYSikZ4zCEkD+ri4jvKgaxkOSuFKV9vICVawlmHxUKq4b
jjectavPBSJEK0ZcZ8DF/uoNP7cnw/1UNab8J3+nXaHzj8PJx3YWO8j1DExUJOFA3ZjaQDRIiAm2
xdXb/pWipFNVp79xVGS3yCRCqUSgmRiTkcqfStTOlAGRVeZYMgoeVZcHxPitC1JeI7G1XWoFGiAK
e9IDQ+MtFcHHu0YMnYGfOoT8lGWoMyAkDh6DdOKWrIyQye3JcnyucyHo7dIgIS+IK0rLsUIaBjJ6
OJQc4nDyUFzPxFEa6Dsk7GD0nYabpvghZSs/2BLkzboPgxCpt3iZICO5PJrPKzuzwhTluCAVEByI
XsuQF+0IKTiKk3XidAgwYg1BFjLMFetiRcoqH1XkGuEjQHBEA0o753GpGPDyJni2aoOSNbA4e4FZ
r6AEPLQZ4HWdrvrBCXQNi4fGY4x/wwnXBsg02Jl94crcyeC6v9mFycEdwT23taJVxWg+fzmfj+M5
3Q6wIIhvcAvx0B2KPC/BhGSrHqsE3mtFyqyKUa+7cvjIGvlqe8a1OIj3JJWCTRKzdPmFCj/i8KyR
80Trv/iZ3Lz9QBuAFWcvTUAIeBrJgTkICG4vME3HRawni6+p6ImmocJMS0ZK24G42UBQ5YCvt9zg
5VLKAVO0Y8z9TdUMKy4heN5yzUPvul1ORoPPMujYEkSde44OqOaKCdysJbgJaT8jNIsVCRDeQ8Fy
09EoEXKQXoXqCETrMUTYgdhZAtJ46GGIM5qYL16drhbMtWbliZiSj2G7OEIcmKRhyEQ6Gcph9ZwS
UCC8ZK1A3eKUl6SVUJ4RT2ohQdLfQzHtqohW11z8KBNqBNaXmJaj5HLW5rJ1xaXq1W+jF6Sf0A4Q
At0BAlfvWHeujjpMCHS6FpmlU0JORj8GjVmSEgDeWU9s6gPioDm9ECfXI8YJCRuo34EIHQtoPIgR
HyLFYaZZvLxsGyw41Em4hR04dPn4Xb/c6Ryi6X71tvdfYuNLBgS/ZNpO74XESaIyhGchbNF5FlkE
hozSS0WsBsITnAejjh6jG2I5GAT24DkunphHJHKJ/jqrcB3H8cD1Oasc39Kxm19v2rvbR+Z8MTVA
LJZthnBDVlJFRuHEO4EEJ0B5/iXM9GjIKOhpWEKQB1mSZUFUhAxY2a3/rqDTjnTdqNiOMNbG9Jre
CBkoxgqFN2u78Utq5iMlm4nWhEq4kFB7nWkJAdGRhvGoHs1/Jd60926sI7myAuN5tGfTEc/mDIhq
6oYe7980U9kaQaEbECB0azIEBzExJpKkHSEK06GMihCoJCp0CLFpnd13TPU8FrGGgyBMpEFIsZgs
MHWOZ4PqmrM9RHnR/xOUSNCryaL7T9qA1AKep6spiGaCNrR3vR99IYpSCVr1VC+E+D8teW9erNQd
cDkdNpOxZtbqqjk68XI5rjbD4e3tw6d0WocHRhCfqaxQoSkOmWyx3CVAC2dDUUjazE4CFufEjfE0
Pr221roYkC6EGvGacC0rwUUkS9WwbBWkZmsDb7pQIAS6mMaPEg3GOfoSR/RnBGfznHoHkg8ZgKeK
cG4vhqb+KifjLyCkfIq/oHwKXvAn+zrnxnJ6rE0DSc6bawLCBHY6g0BsECqGtHU2U5lXrMmnWB27
wbO9dB7F5fEFtL/5NpicTLc6agpmoFvoivDCJ4VJQFB04Ym0+RdOW1wyMIqBZrYem9tICOeyUioU
H/C0U1K8nBfAghDP75A8OAUxdLZAQmA53iLcXZcCh6eaQDRLg+CIZIQXos9xAJAAHVdHG+IpDA6C
I1G+iBg4mBwovUmRXjI4zL4942Z5mA4eBEIbwHR29uvi/+jWNg5ZhgG5zaNtJ32u7BscX9fX6zXN
dfvY3n2kj4H5TK+GJu8uxUG4D39wxa8JzqY18COCg+ziVtx8xqlFP+xkJIlpD7GzgC7iNpui0hhf
TZpb0ZRjCNlQh0BqFUeVarMaGH23qjRPcYBTyVSj5Wd9c3KzSQsRVKuXsie6hkGsHr5ewYP6hSmf
48I5PRa7MDfjjTCgPFdFH7d348nNoBmx4iM28DxdqEl9P16fX1/VMobB04au0C40H6tPnN3G6gfL
Cx2IB7HlgRAo3xC+ABYnGwZai1EMA/1W2pbsJg75koUMLW3BAsRRAmDb+7Ro/lRXHoa1ImytCWMG
pV3dg7uBZ9ykhxkj5hX8CMgH0AMDWRV8p726OILzyQ0OAMLDL3FYOhYoJjIqE4S5Y4/5ytClSdIJ
Oym8ThAovo70QRSYldvFrv7ZDwjd/XSo3vDr+EJk+ynOcgY9FyRJvKTsZqMMcsIOdm8mH+9HklnQ
qSHIkfNkhpXTtMCWIBpSgiGrqXilFuQQEFF0xAnkgtQtozojPQogOw0/dhY+BW648LV/6QN+mRQk
/d7D6irfExh9kvMpWZEhXCSYEYgt0xu/0JP56B/Yp32x/GbYr9qx7pKb9Cvm/Y9mwob1fnDTG02H
nfN968vRe0iTLIGiWhnTjWUI8fIAeHn36WFZaw7E3OXQwm/EmNX3bxkrvoW0bcyHnJkqD64gtqM+
W5RD0Iwz3HgXR8bmzwJX10jIuKWSoNXN6q1+OAZ9dlrvtZq+c5V7sIHM5QSLemP1jPtaqBIENbW9
m9/+H2Nn2pxGsrTtX0QEO81XSZZHtmY99jNjf1HMzJkDAgQIJED8+ve6864qmrZfaSJKqazq6oXc
KmvLIt7R8HYynH/SxAQVeaKhlmjrmTeEuuUOvSn6qlZPLbqXdC9wYKbsGfSAcR425jZSeWd6baiV
ZR5daR/iMA7y/p5yQcjd8abf+ymUBDtNiXRjXqU9+IfLzfLjmvHxu3caCtXDsqC6AZWM4h3M+YbA
UA7yk5eZTLuqzBgIYTyU26hgqGFGrpJ3C4BEkxgeY3ypbvqtPZLh2BycRDfcYMutTT+4pRb5kEpF
2Domi+WOa9evRsz0/zTs6U8DFoRX6bDrbYp0oq+7u5g8aeTU1UAmQw4RVgX3hVVS80F0YrCeEk7I
aehFK0h3nfuNRi03sPD0mxgbJB4xP0rq6R+1p9eQcucK6p9boLuSbun808H77c4vD6Mvy3FrKq/j
dRXud79x8lHh8bgajojRPaxAzlvA2V17OVpPDtVP2974x6K4kFy6mzW2IGgX5aXFQcWKSINIAdQS
hBCDSCxjkONvD8cg0Z8GnEEbTcFJts89XAlvDO5TQWIfuFzHSKsJa3IYOdWjI1EdpECQ9nr1i8wE
+hsfkvui6J9vSe/PT+Al/lbKdXtoHiUkblkM31+rKB5Vvjkewap/92pj3g1cnxi9VOlTVmB9Wk1v
yT79MFt24nRRqq1xHIpl8W6XIABKq1/AiE/YoQLL4xSzLKZF/KMMdbVGFr6DbIFaXq2DTSkzQ2yq
+G0pljh5GTN+eRlquv/wQkS18lZ+IniBKcAIH4sJQH9QkzRLmx4dVCi0APGT4qviQ4KSopY/HVhw
vpuskpp65/rr/dXzeHC1G12MBrs/U6QHv989g+PsZvGodYFFkYs1QuUxSHbxgaiuG2/jVln7ohHI
1E1q7qljgqyoR4LBo4jy8LRs+rH756/aAFe0mIqz3SeyVEom0bbGL8ZS6COmQ0WZJEN14Iy4e6mD
4pkEmccwGidnIqxgLELcEKhR68e79xsC0V8cH+bvequVDrrUM8OtNtRv0hiaf5UhUQMo5uMMQZw0
ScrEKarvsXMUvbu5fj7F5az+TA89nw+Qbear9p/8Y8BdAnQ6ssSUy6rEqjLeSpjR/81aM61N59WM
5CfK2tBXnPkoI5M9iKfx8f3sppoTLeAJovCV/kFnvwkuxS5Zr3VXtAbGRPQPTxtWpDCm7rjDq1rd
8vu5yD2v29dOTEOcRUTu9Tusbh/TlRsNWSPZmKY4Yl2fOuPt4VeNEJqwNq7gtqYcNNvWFuYYk5D7
kmfJQWxdgVy3S4Ne1RFnPS6i7bAojzXPbks45LIvMXIMpKHLvjk6tdxeDmJq0Pol09GNtbZWKGlz
bazA+s28HsrFJSByTRaoFpPW362kL+SNzvk/0s9lZASo1hNxoAgJKTpASU3kk+yENIHDRJcYt7bB
OyOQFBz4JgeJOd4cg+13B+3uqMPu0vaIobCGkzt6eH7ctxc9Hy5lDhYIi1g3AnNI4EYEFdCP/7Aq
j8EmxhEygcs9tY34oWYXOEhup0Bh1AmGGyjWwDja24joh36A+wUWB3C/IUFHnbQsGPot0/bV8j9+
mgs02BoN6H46lrG1bUcAwNWTSnXdEkdFLpTkWQbVicRX+2HO6hG+JVlwcrbjk9bTZZr0psAC5dpk
qeX3n0Z1EZrc1rAvm/okajKtv13JCZVpz1GhJI9M1yOTGFpdCD8UBHmz/ZcBiVGI1c/36xvkzrZk
RFxQxEuGytIWLQD40+z9f2XBZOR91dDVDCnh+UDsd3m+PVwgpo5LTn6FpDk/X/acp5THgSDLwIgx
ZYeQgnR7GUre/Tj7sNvrzh28K4qRb/VTRp9mq88yPpIZBhxom6hps/i6sfv25FE0hXNHOZBnxKws
M3jnvuRx8XzYjSfDVkR/98QemoKC8GqpCZGEwqP8/w9qUNFCTcDL2uIwDKCSA/fnqYe6l4JuMBAq
qfRBL/lkD/kH49atOjhaKuXhKvsJaQEFsiPjZRNWGwRAPiwxQLU50N4iU9gIAoWdBRE/z1jq4R4z
Afg6rWlDmmaJc9uJRcP5a20OcB82Bwc3m956P188rfIJbHC02tEB1RA7EmBKAo0U42Sk2Aw8SJ8h
aXMC8e9eLjrD36YMc5oTrlpsC4UTltmRV6tEUC/MlrZYlQFHI77OvSnytPJ5KR9IOUmG0evcM/Yt
aQuX/W2KuCxTeDKPMFlWBoZPbia/cllcP082SqelzpPhX+Y8EGZ7lBLEqbiHxVqohyl+h98kBruf
etPaq4WTZDDju+t9wEgdv9p8gfJYnp92abEEuv+Hn5/W5CBH3EySQCniZ/wH0DUmlyaZeKesSLww
vTYMEi9FuviWImPGF5870//a3Ph6tb18XKrHeqpId4l2Na87kdEJv8uu0ojlZjSdSA/wDRntfLPu
djjsEZih3x33mUIajhvbszYc6nG4Hx32abMHhgxpjBi2vA8U64A8uTXNYzoMYb/8H9eQKWARVMsn
MNpTBIMbaUYlo3ksG7GwwBSxOR/E5DqCgsSQ2B2w+cs5Q1mIkCJ4C4IIYRngqtsZcS7vj6Ym2RjP
4yIp54pEwVRwIBLVv2Z1pbkM1EBi+6sHFSVhHkeMZiAvBIJvyZqcWgcZmmJI3By8xapvZpphlTzU
NkMBnKTWDKPRqtadl+5qNviIlSbaoARCizDNJMN2m3Vva/GGJPKHMS+MESvyqBsITDCc3N+p+7zv
T35PowHksAEpdT+y9iImkuWeKuR2qLTZJN4oRjg0d7H9Ak18mTHmgHUQmsMKSoxAbvBVL3sCseiL
wu2aYb68sbe15vCac0900umnzcFUJsEtIKxCzdw3M85t0kEzLxDxLTONMSwUihLo+evj4fYtfjVV
q9sdcqSaDuDEJVW4g/O2dja437wMh4vhx7TzEX7BABv+rEpuC9jFZGaZX2ZTKbEmmYnGzTjxKJrc
uY80g/xcMJT9bR5cRsHq8WIV61j7YZ/FO8ZERu/mmvkjZ96xjQXcHEs6lfsYqTB3LcTbBfLAyJyU
iP+20HCjmOrUk7AimSN1vsAOsuJLtM5GxDWfRJIL8zQN1/P0DOhbLIsAFPW+YLdLT5AORpexcuIG
RECB+pK1qrPddekiBs/QIXOLN6VZbI32YRFZt8xFHCYytKYc+/ynTCRrs6WUzAPGUnQQTKSa8zjD
fb58t30Uoye/sYi+xcaKX+wHGtpoIIsQgqf07ohTmn+9EeqBFMhXpbikdtu4wMP1HaH+QF6dPs3f
wafu6TyyRjZ7btyQ1z5RxdaAsmQWnjXZXw1YTNKNgAeKbmA5BJL0cP28uAFIKsLKpFMMpVtW3Q64
Yqxu14O19AUhBsrqIJ5kEFwXrTbsYIs2hB9CFRK3z7sRniDPG+iBOaYC97ud0cP0mFqSXtS67TzL
HwfkbTyF5B8SWz78rvNuYeR4wXzwqUzb8QrsoqHcnTJKaL06H4hLkaVQGXwQKU5YQcMJnSFtmyWH
fUSNUCBwoJONZvUce/KcATYSVV1iBIUji/cz/dPxy6XTTAZDCgaRbiGXP9kIF3U9PtnKD0wheaz0
fE9JuWld/+/4kH4O7xI1u59G/fuLKQFUQw6hpOUQpEhKGD0xM8upa5kN7otQl6vgXMrVuW4Rd0Wu
G6GKEaAlxiXcx9ZTCv0e12Eb4ShGeaycRUV5IUpxvaQt4m5y/BgeBmT6aDN9r2UgOtvdP4vr/kLf
Vu4AsfTKRyaTxnv8DUCqA+OCYEkxsORavlhqoSwrbeVMlgQDghnhS3kS30ZlYEreieYtLMwUu/G2
THpwCVxsjiFsOF1MPojcqIjhoJk66OWvKJ/rD5XlofHMw62nUcGwyFyVcaYjxv1kDHXGkjo9hQdG
eCAIUCYp1M+vKL8b2qsklFsiy3hDmbqwzpURGItx+WXuXyKzs/bFYHrdn/wxeVhep+cFzfP2JIIx
nU0I2mKsWzjnx1viH7d/s25QbtIBdbKB9TqmEdSDUchwdTfyUNypjQwLxIfxgAL1nTlRE9yQRlfa
n7fqg1OOJVDh9Oq+e0EiC456g5yFL6SUIje5m8PV4jfq0EkBpjgqGIPiUHkMBJhXk/JSfQaRyCcP
lWYh+dkM6Idshdmz7auxgxNpbAQhq6lmuPwPg1eFaP6d/vFbbWswqqdjIAPmJQJ2PE4hwPjVYWNi
6pMuWyyG5SeS6Awajj+M1v/jJzrxC0Fi5hFG5EUvosohnEWeyHWTz9BZ32eoRUW0sGTkoaQIXRSE
O5K7dtEm566AroQDoyH71TXdTzXVdN5iaQz64GTd0BAPYy5hz04Akedy9SdPwHftf3wZaLhL6Xkc
M5SN92f3lRf54SC8zq9IborVL96BmvEGYH8c62e45LwVERwtV6XwUcDhu35D/AxeALKb1gLw+T3h
eIQXCC2dUnRUMgguMLPQV1+ePpAKE1wIhAmSZDB4BreA6u3H8Q8ySqEGXAVRnfxkbnNJ3Di45Z+m
gSkj9d4vXlZ/IWxIZ2qfY/E4JWhwEsLGmUOz2fVC8e4kvCGoNfk8R/k26knxeSmqUz6r/9zXMlZ/
V4H+UiC/hqqUI9ielgfnF6uk/w+Bqq53k6dfO209kGI9PCfuBkcsgeCnOW7NRyEp6DJsksic5qMU
DM6FQPi4PcxOfabtNG2YL6/gK/yWpIP+Yf7a+E00Otr80H/MkT5cnS8FMY6FsQnie0ByzA0u8pw8
DGMWGvI8rpAKAs4TiVI//wTKneX5fouNGDivmAz772TeuFn3fHl8uR6mWCc8XtzgH08xBHGiru/w
C+rvgMKyHHFXudHf5rt8CyX+GiD4dr279k8H8l3VitEcIk/BD1sSeqXCXz4s1ZFVE1qUS0d9U4kC
VzUCVEWgBoZKXyhm0GAlvVbSiKlilFFd2O7gRmcQ2JKM+oer8WT5C5aGDb/yHJ5jkCCsAVXoW2gD
Pk9PLXkO4O3H+pHuxgBPXZ37+e8PRPUKYwEkURXDQSVDXmXbbGJAHBANzEIjExHyQUfDfrW/bEcY
BK6ZutwRos3/yWEp7kMUIGZRl/IpgdkwU6Dkkb+wWEGqPDajsUB+JPSq9R35WNtKfuzrncdut90Y
7u321NFv9yoNsLeJeHre398cJ/3ldDx5+RjTtO37n00fw7rNlSU2HbG1ot2ffI2+DD+MODPXT3cf
oCUFuGTJd7Jzxk12ifGacPqAPACHE/zkHWHfbPpk7vLQLMjq8fPqs3wlN7+BIOrYMh0Nvlg9vdtR
f/9rm6nqNqva9vMYFJIBzd0ycB4ArO7jDPRiTUfj5cViFKv/eDzFPLUY0/LO/nM+w23+8vzHsbv4
PN5tv7o2MPlVkAILO6Krg4lFVoqJFV5rApJUlV2giAhFwAZiGdJhqYiHtcySYy2TzGSNtLjENJJ2
D4agcYcrGgHfvcQxCuWu3j1r/yinANmaEUCvd5x/0uVIHEiy/Kd3H/HyEUan5XZ/9TS4ms42l/t2
T+0iiQ8vigDinwJEjR7vLl52GjMGX6LqmJT14WI9ibWHeeKK91HOC/QxTv5leYk8hVkdEDTF+Hxd
B5ht/Y4OsOGv3x73NEI5GpzrwHI52O6Gj8NDjFHWzENdCcDtdQCtFkhxvR9AISVA2u8C610B9/O5
irAZIut5cpYyckn6irhHs+5ChN46kJBnFCa3EhQhRGaHEehP1pIFU0iwoExIuKVjVQeEB7elt0lK
w/k1w5TJ7//AMEwnAE8ofJ0l30xCdYm12u1XLGxgdToBURrBwked42NvONl3PvJ0WxUgRgcuYEtA
SDbnhjYq0N+9SrlQ3YiPAFFtCKolW32WV6c1k8XQQF/jDerj5XsTc0xZo+dpk4HInmMdgZu8co5M
7u1te6Xlis5JHdhPoGB5QvOor8d7m+P1oY1WbWn9/maZplTQEVQAS3ts766L2X2D5s0wt6L5YDCq
xl1imowcBrc2irhsb3bLyXbY/pgmdS3xhpA7t8SgFnWzAJrDAmBJUB5Cixf1QNJiRN20E2lGeRK2
NFtY+qkwwQnPU+vK3MfCuNrHMUwdLMWmyC2z2dD68NS5MaEReJIobncTKU+CHs0vMitKB8kFw8gY
HrexHUrknl3MIo4MzRoMeJ3g7Eht2h1RfEiY8X7V6/Wq0IIaxXvrw6TfO45ePjq8Ci+BshA8+T5k
gu7+X4jOYFA+qNFNK1cmrEzbMAN0YIv4WWhYru334WRRVxkNncIb/hvCKvA0/kOT2W8ML7grQtfZ
FqpAt49hkjiONHdBNn8xAWY7FZ3karBep9X1w/v3w+7zJpb83S/7F0RN/czwwfJ+yzLA7Yen5fC3
olkg1bKSzwW/zdn94/EoDSNXNAuExsXsNpI22GDUYK5drtS5gLWlLTTj1eREWwdCihaP/9AfzoOM
+oObNLDNyrHRnvP3CMI6uuMUBe2aXL60vmiOZHbYvJtOVtdbpuB66wgox/1yiar+uzck5psQUdJR
5tI4RoGlEL32uLGvZDZbzTuj7b79MXnO9TF0K2bR18JhEJbffbvF7FyhfTd1nSwc5Rlks9jkQfGD
GiykB2gZAZFGR+MF1NXYb2kPib7sKq1NRVqs1VpFsX3qfWwTsfGaIh2sAk/dnIHA/+hkDwYXWu4b
gR8oQwTguXrOKDgZq7kbtTzdnfcCidUe6igzNmFLbVHbbA2qFH+vNhb4Osu+PfciWMZiChxttjqO
mjGijk/r1nEynDAdGZ4FggFVzSWXkC3ENzL5bTLrSI2tsxDf7DBi4woblI05aiAscDIXKn6ZXOwc
rpN7zKTEmOXVw+anh97706JalFYnPHM7FWMJhIcqaQO5B5aZmbbNcEjtYUA8XZTUEOY4wTwPj4Rn
AmuL9YZf4OaiePcShx0WA8JnzFuDG78GOP+RkH68CNTwtPqCZ1BUXmkEwfCz+QJwiwpI3U60l+x+
YVTLJgEJ4aJNgi0EuOxBdkp9iZLSRuAwl1t89QQJK0c9J99jHF77/vbXwS+Hvr0oLD4LC8Ny3P/N
ZSr5nuWCdVf2xaOFopSXCsbyWq8zBXcJCMmBsl4XX8/3ns0tYnEIbTbssc6C7TiDxnxw7+Fpsdg9
L9sft9i34opV2wjlpfZHJwc7uTVyp6/0+DT7lvcPWn6Bbm4ktnm+IubrcqfNoio5zHNTIEkKawfp
WCCQPITDY2/gcJ9TciPcjsQyNxgUFxxxmP+yav9k4dBmbIIYxVitV/AALT3AgkQfn5wFKXJpjvis
mTkJgv2L3JWBUVwCksxo+In1JvsGx9rqrTQ41u9UXfjFqQXtXrfRo2dd8OiwOlYvHye7+58xKAgZ
/GF5nl+XjM43B+nY9ADhTzJDed6n8M2ITU+ahCAjkxOd7cIxm47JnB1n0W+nhjVaExFYjXDzzD4Y
5zpuEthOqX5NOuuwWAozFIaJH39zJCR1YKOTNuowjxfOntmj1Rd29masMoDwJaXGAGdAHVy3AkAr
F8xAjyAQ8C2ufMe75jCZQTXgaKo23Rr5gjVfb3S4m29mi8Ex9MhcUfQ3twl5SjHC1HFRdn/zd6MB
SMSntWAyt6v5M231guYYd/wzW27xIhrhArcrlt9HR7K62e8UbJ8E7RPVdxoXDl8NBlCWormSgcST
5VL/qA2ExoZmg3UFDhQbC5487ljZYifMfRy2V4kfZfnZ2uv10Q7Zy1AS64YGIryADB4guYqo+zY3
IhTMuY4MsWaD3oi90Cx1aXKjNWbp9WE7f7iVH4V2NPhgFtw/XN3LVyZn2sMWI1Ac5hxud09asEjZ
2RL5+bbVnMqHxjBk+OWFVRLa92cugHDBeAOxcnAJhKbWRs7mzdwwgwpbQEhwwMZLahJd0IKQzSaM
zifF8pSwRG7IwoY5B7QRE8LeuH+Wn2ENFcy8ep8p800KlLd9UBe2AV9XoFjSV+cYTOoTYbNH2J8h
m9Z7Dat2bM+Orf1hyX4yprvgSOEYWgRfKLG6wAxpDy5WDDWufmqzgCXGBbBRFCedgfRuZYyUhkZs
yG0NuH1X+TpMn2qtedoDbB4YHjcXnamWjltBjOCskk0G61xHbKLgB3xAX8wAcBssZQ+feqzbPi3s
Fv094FcoXuuxQglY9S/pzgl6jeZkOB6yQWHAuBjrwkZozLnhak0nw81x/sRQSJ3wvFQ0ztNy4GiR
IPP+1h7ROitOQaw+XDICjIU8cAx2uVgPCfVyR0Me6viv3fC93VlaFvMNXhQ9Spz03rxQLl+iy6JD
lcRQLStTtbwBwt5EndWJ2zqmTSnUrsntwuHC7TqTrYAwlgTn83n2NpQUkOpTDdwKsw2zdsotXV8O
utehkFyWEsaUrpf6Ixl0PSm0cQVJdayWNdXlEgmpMIKKgpNQVAsMWsql6Pj8W9npNF0RyU6/W406
XZaTcxhHs9Fbb/vH+Xh+f6sOM0JQ5MVId3r57FhVuQtUNJnKFiCg5cIlSIwFxAgQwUk2OHpE4DDf
um5HpT7nn666kczTDAiFNLs2AitZyNtXkASyXl2YA1jil6i1jK4M7IXxeaLQOV3pxAC5GT7nTPZb
t41AEhGrYXkaE4eF1n2UHGTZvV4+ymkxz4C76fCWf539RSdaR6gHG+Ha6za2027uu1dkkCHbdtm6
2x9yKoZsQc1Jab08zobj7WLx0yn8jbmQxwryf3MFbjnBAxCgU6J790c8fHHoIMRcEawlFJDsZB5b
NtUQhqqaGxCekhhRCn6Ex1If9o7Dt6E9CYJb+wzJWg2BKJjxaP7Qm/k9q/FiIBYaW48MfToDHIDW
Srgm4kLWIuhdx2ECJaE/r7NhfK41hD0YDdgNhuvORoweowaNpm50f9juF7PWw61nQu2/MzGKBkiH
cnsHxaUE4SeC1FPRidNKIZiA8ENQEJIIjymNAIO2gsD5jgn2GH9Vcxc9bpAUlQWZLwn6StA9i8UU
DxM9kNm0LwbNhLeJcyxLmSIHx5Sk5063aWxIjUDU1YUFwNLthd5LbdLWXqnXCd7s5AbF8QcH3TZ2
ik15/Ybcz6qnQ2803T/caujb0R6hOsSmUYPMojqrnY1BZ/JWAKBYcBpThcTkDLFBVesdpqMMg0N3
C7+obxsUQytiQF5eZISrZgRZ60FRAdsjuekQmAxUzwsbzQNgHbEKUAKCNTISumDWALkiUwTlo60h
u3nfq97Zdec6XHmFW2JVrbFx1hCeccmDqG/wrBFiJ/GsN+x02VeArow0sV2zVb1WxTgoYW5vtwxM
wBEYFsfywTJyJDskscYZzpGYJGp/RTWKpiSc+JvihueLwy/cfln+PG0ll8FrE6lg3yFqSo8iDE6O
UmPWrhbadkTiedaq1T+rF3WrYB8F5qmgFpbRhIDatYeRcOY0w2T33nyEw0ZgTNExmzjKzb/Y+WMU
Y0YLg8ZBes8z2YMINyJAGDW4jalzhTQR9TWWdagtipgYKCArxsLllGhEaE9pp4rF3zyiGrvUfRZY
wFDRAPCEim9wvvcd+zgcocQdLCVO6VDX65xfd3adSbe1iPPxUDekzFDLDqy3hpYDIMy3WLg8WrEA
vpUaPMAQJK5Yr7nR0kIxSOweRFBAgfMlB8+dln8jAnIvQkpsYS0ClogkAyEdIQBnQNujYS3JgoBQ
2MdwCRCBoCTVqYU2cwnQk2GlIewvrgnMicQgIkArfHW1/ik3g9JyNAeGuvULIbGmA8Xn2VXn+erp
M/9J8NFl7umRtQsCJL3B4sYYlpWbQK5Vt1MRRGvYXJWyfBi2DsvFenbLcHmKqb5dftzqRB3YZF7C
G7MWBPaYVWUiGFbYGUFPYRdZwcbuZZiS7HBGVgw9fRDHskkWm8IbNGI/0KONQIibNPfbGWG646wd
TNO+8AWlpHr0CkAhPwnSiw8OC5f4EHpp5TLpgSZ94QRI6Bf/bWKNwBTo9abGdbvng1fBjhHLg8bt
dl8rJJqd783L/mXQmy8Wt2nrhtmQnUErUV2D6ssy4QjnAiQWME3pFebJqY9JpQBuMxOD6i67GVTY
BGPAYYaZJN7EkLA9FpvU7LHQh1v/WBYhg8MFK3IDJunI3U4+NkZp5D2tlz9qGbbt+5xoGs+Lm+fd
LVXS9g+cXT6FKgXyfeDYCtYbh7MlT4umn0EvXQrJKtBiZYgo0e1IsUeSXOWhN7IouZXZCLi2gLoh
QIp8DQTpcktwmvmWz4upf5lf9h8VUwgbvxo9XbqaVhlRQAYxK0kBQ4sUSv7y2APytWFM0RaAUmwq
FgAhAIKjnOBAaynQitpfEsArhkT4vtU9U/4Rzk9RkngzV04fM73gwDQ1Q/4cBp7Kcrn4CF6qj8j+
uHFeCvKGIeqd94hC8qt2u8eeOAad2lW7arQ104fj0/ZhNM8DhVgcXsTsRvVCfLELnPHQAorrybrQ
3jMz/s3wIdcsbpgnd5TIIheSICL9lQxFFiQjxotZKojWqDBFly2WhDCP7RqXaGnkalvvOiXhIvC/
MUuU1CM7j3WBiiaDgnAySiXLm28otaPqCdjvL47kt1JmCYNx8Fp8tGBR2ptdHDkgJLq5li1BovS8
weHwFk4Di4nDnOzc67LiaDSKaLU1b2L2OOgO9pP7hXpb8BBn1ZzkdbAKBpM1F2003NpQ4gS/XK6B
RbEqvINY2NgNJ9/u4/n8iLiXkxgId4gvEAMN4EY00Wm2Mmpf3bgaVs4JQ6cjHs4GqGAitwJJ5hII
nCklfR/0wDWS+wKMW2A+8T6wjuVm33B6yvP76m8/kKcVVheVDXbXJ8PQZBok2YxzSHY7vxw+yXaA
i992G7MzQQkNGEzf2qeHBzYnRblOviXX9Dwq8s92xxB28BweUmyTRjMo0h2/sIPx3/RHxt8zFJ1B
vyKgC3Nv7XajO9IatbabQa89D6eUz03ik+d3+CgKDYs00TR+K00WqyRNtgbFAtgICNYaEc+mSYYi
JelJO5k5fj7mQmFf4WdDZa3HWcftkaSWgyYD4soMn/oNLgBC0QZOyblbAhEoe0NjG7v/rbGdQdVl
XHow5MS0xpT0qLt63u4m3Xkc7Yt8FOZDYS+NApKgtp1CylM0CfIuMjStdQ2M6sC8zMV6DaRMXsn+
QcHmZFI9wBhtvBlDoRkDA0CAYXlTV1BcCftroEBzZhGuJErnOZ2icSDwg9DiEUuwaCoIrabW7LsI
JSTfbt3Jw3fDCZLb+/OG3I2n7athvf1ET6wad+8m99eoBgWvM6wxdZP4NWZ8pSKm55jzdM/b0NZw
t27v28v5LYwSi1hcD9dKMk/gF5QODn5gRCOb14JAdhpMLROAxMGcFOHDLCk8iI47uZIKa7b0udPy
QjuLiQ0sQoLqsMJMSEf4FIVhoAvSki0QypvqIJpFg6hu2JKuhNeSVCM7TYnwsekJekMJzqc5jSCS
/xeKooHCZtPW7fc7BFtvdzlQsGGTdoen6WK1fp5HGFUdQQV5pQvBBhArCMjL/eKHbocjndTbXR+f
f5gNpopPDMUN3ZXSLKc9WrvD+LUYIgjs1OCE9cBBFS8mvzpLnawfYhE4XAChLwWeFve4exWjWigD
FYBWjBOC50vGCW4YsSNJ9uSB4HtsZ6zw4A921VMOxp3HIbkZLhUewo/CtIJQWLNwOfe6vrDO+Xt8
G3TaPQIxEKE7umN1l2Tff9mPW4/zPLSFeRreXSbtURweGOf2BYSUV306V4fURc+AJFgLMxNyRNvV
E3OCvbZ0mDhud6FLdBeL7ywAqrdgg0Ve+GcE9hUBSA1TuKO1GLdRQwzO5lGLvKg7vb9uvbtp9/4j
QaATgUlkwLnDziDm/a2lPN0iUgbKPMRCuV9sxJDHgBga8b3z3SeeBq7Hx0iKobyenycjbTG39tu8
glvhEStViZ4jhsBXgcjR/fhm2PpA64q4pXu3scvM0tiAIZAWTxpVLmrAlRMfimuMiDlJACO0osUx
BtmS/GFMaosXwbHVyAGQpLWoMNdSYqbDyqLrXGLh8If9i+bhYGp0WwLg4lLRpXpA7xOfUBIyDl4g
gcNipRpl0OZsw1j5BUa4pXx2za2P5obP5cOo8brmdCLq4TcWjxXVo4qjoYej5tESs8Xi7v5ptZjf
pkaGt4gUkzsOmpXoQ60CQWTwXtjqFVpE3rLv7Hh6NftvKYBitWGKyfxA/567bR2tLyiHnf+qzyao
bBRlKUsXIMYG05yMDSn1ZEJzGMUJ63M+UoCYIr5FWygpkg3ihDQLmcXyHos5+TQCwuwkkfDsXNic
IqNUWh17HyzOhpNpzCM8dy8e27PfkGy4inSS2i+zd4g5mI2mLOjZ6trWHTsbEGnkEEZLYIyUznlG
3M7Bbbih9TwcgrH7cTi+mmx1UJmlF/i6LHTH56vr7Xb0OuMRE89dTtSNM3BqVrTVHW0Oy81wFpM6
MNeqkAetzG34W5BTuG/ZPCzlQB6keRsOh4b8KZE55BrM8TAVCJeBISClPojF4fuRx2Avd5nJtlQ8
AT6L1blHqJi6Ks1Op2s/fTyutYyLK/AbhGSJMFJEwVlgkpQv1eBy8o/O+OUNFikZRSebRiwvcoIM
2aLlJpgccgFEGljZ4rcZcjuIGu79VP4swgakqiESNf51s/6vn6fba6tiyLoEiCABtfEy/Yp4Lo/W
Cxi68Pv5JeVbClIe6cl2P7VAPzh3T/O8oyXWlgrRLZYqIXnI+zuNfZtNskiBLUmWJnJ1UZKUhC+F
cCEHZC0WRpB1y72hAmRTr5imYo8p9P31p/Dc+CikuTWLzdLSvGyhC8LTwA2pauWjxKNq6B+LJuGN
qYSCQyVgdonK0BuTAy+xmdd0AXIrD0vvyWdWUcKrgG/ocNjrpj3Hb60qdjtwJl8z8mOrv6j6bNuc
3Zo6jcXzJnnmATkXaMlxBL+FViTsMtQvDow4EQuP0U5UCFit/qo2R8mdTADXzbuC2BFaDQnqf3hO
ThNvcnFpFTroKvFT/Eg962xzX8wT4l1RamOx3L1Xp1NtQ+nW1DuYFcOvfCfv0QfnZIuiEwPLg/w4
vTZ3SWVFsnlAgfzW9GujGk0PdVb9i9V71Y1EYONKoQRSiuEom4YUTpW1L/cEcq2FTaeqvCj0kzYI
JbTZQEXBDa2iVl2gEWSOciDZAkGsqEDKY5nA6vkyT0wieEo68Sr1uCKbimutj2UzVpXKjyoVeCz3
krzrkSyX5scKkb9cbDU2nt6qmNfVoZIFqx521/7GoinlM0H4NiB3olNAnmfl8jv1tjxB6jenT8uq
+vz4XgcEc82qs2UkK+tffJ2/ketG/At4OCV1yFso8cMFwysEIVnxefzbrWsjvr9bVw48ZwwGV6vN
wYvnnfrd/WSxX4xGs1vZQwxUdiV5G9JKQdLFwPEpG4LsrFUoifOWrWOpX5mdJ0RTUo2sfl7tT02d
WwjELyGaTCdH1VLmEqTQiPsOdC/4MNo3Ii6EsciWFFol9xkLQxV+hD+//A4jLuT3+fMNS9a/Jo3c
xQQSJbzfuhkF5UNBjNdh1dlJBfnq9DsGy1+QQxUR5gaMVNpmZNIlFk6gEUssklmSS5AfSoBk86hF
iB9rsy2yBSJPlioJE+5+mHyJUQ7YImLxGBKdIiAfwrNB+ASg38xx0K2T+4i2uJk5aUtNyv1qvzR9
Ro5tXIRbX5UFPVxIf5db0+nkh86XIvKvN0O9OK7pm2aoJuyN9UG9Q7VfPj7RDJ06WfC+SEkDJ0ty
42PLLanL0a9KQxSC8pWa1hdg/0Mf3yxLlwryciJVUSSpR4XG4GmGfoVbK2AQhRF1KOKkFbvUJDG6
xl3Acku7uqz2GlKjJI4h59dQhUQB7wH6R/BqcCCJ6kA3QhoURV35RDUnKGBurPb3rKg/rbnmHrc9
eMulvvQ8+jy6Nzo3VhVeedoJpEpYgsOn0ykSsgZZoeoIKsKl3uhi3U7+IyUkBYmgnjUqhmGTJqFG
dN2/8W8RXicLsmU5+u4qjhNf8Gt5XPFuQagrBZgwvRt6wM637B2ISHp/DF4m94AM32rItafqYtRO
+wX8Myg0TTqj6nr28Id/CqUg6Zfwc+uhSvk424I6ghYWvbRG6qqPZGZLui1BilNK+4V2pu6d1iEc
Pmn+F11FyaSQoY2eraGkSJiMAv2HiNiiAUbyFk3rxmBx2XrWQCJiJdbmBQ9p3IAHu1WDM/nI12l1
1Rqw/Jlv3b28G6T1MPwQqOzEldhb6F8M3L/ECC7l3/5k/0rKQYBa8WLWkiH5Hl8Dsu6LajASYjhB
CxAgpABuNtsPs9OhPNQmmiQPT3E68hbzRLSY0uRHYpcosfHyekbIQ6Hh68bqe6tH8ZR7vUFH5wr0
m93e0XS6Ge9HM2zV4+o9dDcn6gicMD+s49sHRkfCZKHbRhBOELLh3QY4rWKsCy846+SWOkwV1IIr
QY1JacltdGXtJWpdA9rC4fPwzPpjthqKLdVf/T+IcG3eQPeCIJ/mFu5bSIaEEn5YgoA1V8/EF8GD
5kBIDdkRVBDS6wRnWPY7w7XEoGZJWrtPyNzm6tHdotfabQ9zFisxzwhlPdAAYqsLlf8goKCNKNBG
VHb0yI7KWBpDxqUQHjxMvVeThaFIhjA8IZG5LIGxexSGweYhTBwoZsIQHjTXlkFuElQEbm9Zml5X
HPSQBK2/FX8XyjMvTbgIn5OaZzu8HIKC0zq8/IFl7CxmJ4MMWvqNW/TB3+BE73ucGLGhq9evOqzZ
+ObYxR1haar9w+w27VUJpzT3D4siWMaBqbvnPHS3zBsxJzykQ3frqfph1k9Ll6hAKh0/tImp//4y
1m5AdThE4n7jcCshmU827oU/xaor1io8gXeJRXe7Zj/KXAM6WSfMvzTl0bhGjdMF9/nNXw4Q3ow+
okJmtAZeYIhXjWLWwLfVxbCdI77X+hxwD6YDqWPlAieFM42SUWZVM3yDx93vrP6sCFPV77Fem+2U
7aYv1ptPdr3n4f1txVFHNDaw1U2OtQ2125bFA2S4DCwJFtvqGeKV6YYTQ+vMV79EUapRv5LgWtrr
RxE8BlodC0zcrUWGkh3U5K87IZ7pcjtecDGcITT+UQkWgmy/DC8IDqeiYHdB3H6lSJqUplaxLAUr
+muFhcVtRWeEwT1k1EYTBqLE1l1rrYK2iaHZwzZ/zVkKIWNm8esM/V57NW6z6p5OJCfS9iK4dW2Y
lvAnzy+9ztSTXebnd9lGIcwDrh+ue9oBaK4VnSVrncWSnlZPwB/rY7GbZpTsov3OGGmXDub5obQI
u3S0tNMhqAyEtsah7UPnl25a3UkOugLlPjTW1VJUbGQcqwK9IShlrZvW5MO3BC/UBmHWArK/TvHv
NlhjSon2o1OAB80FFL3lfrvtjydeQAEl3WBZkdALmFDvKaAjKYT2qeWKRU6nYSjZsrwsQoTOo0/g
InT0dQtUCbHztcoW1NeTWystSc2VraBVAZKD3P3nYSO75xxklt+nf7VhJIjtrBmh7XQS9bBnJ0Zo
WAjinhhRE3rJfZ64sAGz6FPfwymvM+O74s+GHxagEb+dAy0am31mq6fxuDW5K7MUvA2RBhZ5j/bL
dsll4HXx3z1cHnbqNlr8DSOU8xdNVRTxtyqIDTHgR7n2uIUS4KZZ/KE/SIqmiY9W2iKMzPPVw+La
k6DQ2FYI8hfEJKfEzlqive2NOVBYkeifWZB4wVLSzcc4tbi0H5CcwAWvk7y5zS3GrojFUrFvhEFl
9o80aN5azzq740NnFtsSkXYSEXKgKQiQhBaYxGom4vR4EEhMqisB00BpxbLFvygBVJYe1Jv+PHAq
2V9fZ0fNGiCyx6APRoepao24QmIT/3ube+7+M7z/POc02oiubCYAS3IvLxr+7wwpQv3sLiPtRReI
ybR8L/GPRSp1JbAGvMGFwXca8jHWh/2GBL8i+F5jdcpyezftdI+9WOOvviO8tuQ3IIygpBTCAvBJ
e/U+GgL4IgMVhbE9gwJYRBmjDiDCPR/r0XWJfZiqxCIzyhYq2GWzZCjuxLKtPK+qtoFCKQg1nHgi
RemGVDvugn+UnpZzY7jM0kknFq/YkMHogth2AQsCS8GtWsHPtMYrGGitYttiUa+GVWt/Rf0oqyuh
61Joxp9UMYUehfG73buRwjkjDE62fB50C1tJsc6o5ClgFo9/1VR9bxJXca7YfM4sLnGvGkLSQoEf
Nq1n9kKygzgtYSomEjnIzr32nZMtsgI+m151NF9r2QCB786mXi2Z2H3uQtbD7DVqVfPrGdKiwOIC
DjPBDaXdNdFxlhKShGHw++RDNWS1Xq2rpnJbWyEIUGSAWFw9i8kjTDSpPk3ECx++PsdzecfZW0Na
LXkcjp1isJFXkhgWi6JvYoYGKcO8IE0WQiPAIn0g1d/zTxRZ6gpCNmSP/0hS9+pxo9DXdUmMmRlL
ls4PlRiGgC0/L/85DnbXFiZDrmhQOXzK0w5oruGRLqcvsaKRxTHKeWO0YojOT1FcLMxpVWOMS6kh
T738Zy0pcPo33Y/qfFEB85CDQY+k9SVEzCWc1/m0x6YzXY3mL0/shNEQ+Mu79gfPSSJ4Tp69VbOR
exp08YtNQpxsls5GOZEB2A7UyiaGRWsdRePZCJFzJ+JsMT988yJfmEJrLDZGW6DyiPrpLt6powdp
IaI6ADkgiynoE1zLmmzIaBr+q1YY/+Zs3ES0HA8JU8SeW1x/XKDGFFKrux4/PQ7Hh1+kgPTZCLT7
8H+h0P1DhAvIyg1loaBpamVtwPl+f52UGgonvzQmXOpAgpen3kG01ze9mXbfHpdh9TBQtDa/0Gzl
sSBAGhaeE9MNkAVUXw6lUtDM+GQ/JX89OV7D3QX6xwD9vN79xTrGFvTtYW9otDQGxA2nKWV0X0KC
DfLAu80BkJ8Y64pkT8LJsEmxZTBcVZPfFTUotqx6NN5WzQ/JU1PkeH4dWibTozhkVxgG6/7v59X1
XZ6lClNjQcWU2YWhYhqhJo8juT+yni8PlSOnyCYLYOP0CMwR4mujpMMUuaqNChSAuapnmYpVQsjt
dXI1egUcxMcDdWMZO8l2zRX9Jn0E9ZjJfv7RK1aYv4pTP8t9fKMWIdZWsIT/xfWn/41eLvkxPIDL
JHCmJf/ZfuGnR2Km4f1qQWj3e3YR1lZUTp7/htowEyj+wj/RPZYfpMVgGmZQW/Q3F9wIqEZOerp9
k+xQShJg1ldZizAbup7Tad1l/Qng5SHiTvC63ONL/NYo9nWgkZCPckORHCPcWSQwHd7FXZkm0cp9
qf4c/L5bJ5eYb7acrrrXHO0FL1zfEEqD5AbMF6G0yrITlk6PdU3TRvfmhtT3iAgJy02hb0guHNW3
X55Xv3XZyFUsCzu6yMIpKSbsSL6DuUcZPDspqINvmSzU4EMSiWoI6/kmmgAi6ROToDDPMNnrin+V
L+pjs/eYNSr9cBpviVyW7YIgik7SjO27+Y2FnT09dlN5ML6E5QkI4SU3NTMhPAhreNM+BKFP3gO6
wCXaHB7Fay0IEWen/ovrONX9MyGG8fhVqSwaN+OGrKJUJGC2RvItgUaVVCCC5jFuf/fNqv0cpIwv
5xnlfXWE+9ZPF72ZCKw6kDsJmd9avs3lpZYZ5eV3QRd+s4UIhFs9XqclbjFYBPHBgYUjNhyYq9JP
tgGL+aywJLCI2pSS6gZty3FXXENsCdPwBawkxpxyKCGH2qAAz8jNeXKgvP5EPlRttEmNenhhye+K
rH0jLml33UwTdi6x+44zQ+V0Vxom4brLXCy3IXw1P55Cv7O8yojvEkwhBPi9ZRaHO/zzQfi9Xhtg
vy45JvGG06fUxmv82ujZcN038ZjG650FppR/O1n/3gJNAf98teX4AmQIt+J2myzJ0VfKCLMbcEyB
LYftQzYbthDJ3Jez56o/NYeavydGW1vTpRo7qAJNEwe/tlj1JPourhZfn+bqpM3aPk5jfv8z98/m
Q3XNxECUJvxuxTiEhDyqJIhq+ak7gMevinWpDbfp+EOqzH4br39ybQsU+L56uuSfmASmSWFyJE39
8AaVZ5iKeBDXDXkMOHwBpi4Cd1iRsGduONGZutqAczNPjYldbqz/EHCXlBeX56dVnRaCPKYBdUQg
d0EUto77uMPCB+QDRwR0pgIXCtRdWl5m2hohsMWaaZHoXQBxjHdPEeB5RqAcPEhqIUbISe/ucLHB
PRJXDp9C6HNnmTo8JvrSXp+Rl2WRyxNjFkHN11ra8BVBgIiXIdIEboEDOuFjuDPx/zg70yY3bmRd
/xWHP1/OKZJFsnjjzEQc9iK3FkuyW76WvjDaGpv7Wtx//X0yXwAsUlb3xIlAZyeWAgHkgsR+Hjqi
2LCDP8vY5CMhJAeXI2N+TtnD1bFM1MbqgV30BaBajUfdd/Pd3a5mUzOWgFEZGeJJUAXEa3WOjQ5O
1dzZ3iFzUeoSQpr0O+DhdmqKQF44EJUePFUDXDURHJa3td9Bad6mvwxDPjhvV6OmqxAkS0Sx4kRC
qkTy6iPnHZLoO8KECwGqbgY9DxCLivPElrc7ig2ir4QDGeyyQaLT+W03v7mg8WLH63zxLBaVy0bL
D+GH4gy1+DFmn/KGE/lxGlDQfoTxjBPphVk6fzv0vPWpKApOjnEzPdvoG1xG1bk+AH8q6qt9a3qa
xefAxaHa2KFVAnsYhpvcRvXjK0ph4+IrHqNqV2SEpBDO5vBESvmBQipTMLK4ypwBGbeIRQtMW4mM
+X15R1aNID06jv6ZN7wHDzobG7rwuMBDn02H6qYDhiidP/HMuhIieyscqsaDXio/d2ev3pqyig+6
qWv3C9+KTee22JpSJAEw9ezSXwpM6sznUIgxDcw/wj1EqtI0adJSIHJBjXLvPIyMulLnq2F7pz38
iddYph+N91zGEkPCgcnBHOAvscXlcWdniw73hNjRikaH/SZXN/vtxqP1/jiYzX4O9A7D38TOcfAr
wkNWD8AnjUEAiKgtxSZGAOLoTxO0iRK0mgWxPxQMV+/en87rGgQYDbX+FC9xgphKK0gCJSM82Xyi
vJly0J9x4G7d26zv7VF3t7RFTGgoMgr6DYDETPrkGM3vhKgTG/AuqpHZO0XoiL0GhHqndq91st1D
eI3eCLu6rnXXp8jwB/mPiNFVN4pLqSQNUDmYQBjNTjxmS4oX1QkEIRDIReMvMIHfJH2hG+o8RtDl
yWFeI8i4g+tqAuc0WuT5qd8oP1p34htnRX9/GJSflOBD39lvzO3gg6r4cDY9/0VkvhR5UoRTpsSa
dB8eRVku0voEZvSrjK8gKl4IqXAhGjyiEH0AaIN9TZoBoRTSD3Ek3CCiNYjoC9FKs76hmUho6+xu
veOVTILgPAxSgoqgQVT9NRysMaNl0OLEQwJRNiFX9LRnvx686xIJiZYTaUsMU5TrCwTMLg8II8V+
PKrTsVt9uEKtebWXYl5OJ0V3dhi9t9l12QSiGdAvdodUiYiJflCscmurU4wA/stFsh5MAkU8wUA4
FLRTsCqT4FUHpVjLGedvCIRS1vSVcdaVYErojLJuN+J12ohYskZFoYulMMhBqFFJsiYFWulpCReN
EkwyBSVwLoLPU4QF36s5USjS5fwil+4XWbvOUuXl/PJ8cRxtS+7o/GgK1fpRbC5rbz/HSH8b1aj/
Zzhut+9DGOi0Wf+0+13SBcQ2FGESWWKnSoB2HvMZVVuwdREM3QH0XD1PfoqcyYgfFyQ65UiI8o1k
9/+D/uJVIjmIhFOwy1m/uY/xo/RC2iS01YmPyjSIH0IhkbgACBfglciC26SIz8MZMrodPnEjaJU5
LGGchbBixNmOb35XfQDJQcRpJDnvsIX/ojEAm8VhfESJBQXGXamgChNDggsRRwrW/tosuPfLzp7A
hnyfuBiEJIJKCw9HDRT/E61ehRRicf3KBaOjkcxqcGdcXlkrQcnQtcDEQGMCJMGu9MOuHJ1ui18s
wsYtAmxSedh1/R52tDxxYhZwfQokBFg5TvG8XNSvbiAzTcXThdwkXDSKZqPIr7dJ1Ea78aC27p8+
XN8kDJfCojCnnHBxLCyaEK4dW9ndSsQTLAQI7qyr4IgqQpAJNH1gfOi32PokmGbCNEEbZ9/FXwnC
S2Jc4y5NyCUtJoaFZmJhEJwzFP8TK4gPRGhBaG1bmElEnIgNQncjCJVlUBAF7fCekcXN/AZqB7VW
GcZAONKmVR/oK0X3PAnzq/V+kZAtmWw34rmrbst3wlQ2enWmk/axPSrqtrRSW/Hap2s1xADlRvsT
KuK59cDdsqaQCFHgYNl6XWsffh02bHQhdUi8tB/KChxaD2puZrga03fQTggw7RNQIBDnNC9ObJLz
7QJ7jvGx44Q2CZt5+QVKJuZSgfgdEDKTt5oZP4K3yj62A4fQcEjKOvNFjwtmld9+1O4Viw/KJ+WW
EOUGDJwYES9ypfQxOna4cKr3z2ocIM4ap+IoPT0EIWkOIVhd7HicvsHoQl0C4WWfiU3z1ppOjdBU
uE/P+rqBfeKOYBBFmtRU+nZUrF/ozH+7koHHPlL1aH9w22bON1RJeQkhBC+/JcSytm7Akyp7/DH0
3F3YQA5RsafOkS2pcBA5pMwCu307EIBDgvwFX0RMsoYk2XyZzTGlwReCkrKx3sUzU078kP0W88Qc
vA+bOfEh4OEnN2N79FcefgwErxBX6ylG5cna/jK08lRifQ60wOJhYTu3ceQhOHnkbZQNF2vERWA+
U81IIrdosgTW333Cl2LUgaApQOyiwMmyiEctOOv9OT+x56XVPy9BGPFWjzS3aTXqt7njviL+D1dc
B2ALbPpZQf2KPdaVysAvUV5+LE3JoZTC/GfFKkNZSYchjEFrea+FFycdJcSNZ9KaGotzT6ZkOCyq
bgudhugBfbrrKiWfeMd1BurZCPcvylHzdXt3+kQZcFKhVjbvOQVJp5KA8MPA/7PuD9fFcd6uvzHO
vRQgecWvxr6+7CNgfUU6ZCwZRwT8LgpbKvRdBzNT7NLzy+XN5mbMrZRhplWhVJBmLz8/r8HrdRsO
XI73ME67tgOC3Thswr6+yOkwONSH874G/cebUcvui0Jo0VjUWoh0MRCvVCNaRkiqDlHSWZrdCWug
ms5hasdk2+XfO1n51GShKW3FkXaTSrAGdD1kouftLCRBYsMeLA0A4UviDPp6dHm92ELTwZs4l0qY
Fca1SfDU6CCEGi+oi9WF8eC20gEfKAac+DgbSXCVVfDKiS1fIlSruKJUh53UGWdR2o1Gg52O15uq
x/3lpjns9rs/X8zL0O7WA2m6FY+oB+nU5SQaElXthKoEJAoyQh4Q0XA/mT1qGg4CoqKFS1eLjFBF
hBM0atFDcbws0pdw1gErI3slUQg4JCKSOfY9jM22R8tcC3o+00cKlLKnU29uY1GxFtbb9ENnGO68
sYqwIKMK0xJUEufWgu89SfUmIXio66DzVpj4ly9Si9nXe96VdYsEDwgbAF4XTJmHZAdmr750y/Xb
+Xb1gGEhJqgaW5ADfSM2C5Ax33i2+z2YcjLhpxwkrN3ObAko8FdceMMrR5SYDq9x154d/el5JSIp
tiVxJQlOEnkVwkdKoPDVsnZTTIydceIau1OnUrWK0PPh37adAieNeKtC8aTMlWu1JMjJii1xTB6n
6gTEtyjxAV4VV1kssl6jEzYgEuLKm/+U9DThpENlkAIlRBpgtAzJyboGPojfagQDJUgl1qBS4FQh
IXjhgVRT4QmCRMtMzHex0QMONnmp5zz2anpKm/wUCkQEcGSRsuNnJGCBp91vm5QpjoxIihleiq22
/wSWww8rklaWHxc/sb9W4/p299+T0+GTbFyaCUc+0oZJJ4Kc9rdTf83eZjOr1kK1Gwe3cyUyjyAQ
/GvXBvE5MTJO0KYyTuLsNzEkI8yWLE/zVzpypO6fCFvtrA5Zjeze2QpSXBCgaK1bhIxt8AeL3art
B1LVVsgyiBy4RBuotgayP0+zJWpuo5rRxxUdEUYu7GTefyAPfVeFZEAipb6CIT/Xldmk8wCBCXJl
J1R0T1A6E6+rv7g1P1rPWAaaxtQgUpCWxukTvlKf59vHXbur1hTrjIyOn4p897trqsAkdm2+y4+N
rQ/l3fytPe+IiKixaVkxiYmKLnuQgIi5BNU2tERqWbWpte/81pfqgjioCUKPURkyFMfNkB2V+eus
0fqFpqCJcEnPm3q3CaD8zeYw6g0Wk/t1a31T5jtewMtf28MLjLRoCGUPVLNWuhi1Enna/qw9u1SV
NI3kt91wUP3Qmd6cjhTGr2uhZqoWEEdHxVBUzKO6FvvWG1GeDIkoGtzOogMy/i4roam2qXNMVVu0
b3iFRdVUHQXVoxkpMVNkr4jYMAFDp6Is35bjD6TlUsvBlLtcQC1TWUB931qQNY2VPI0h7fHdsbm4
b49v+yPO7k/bXHmMoPDHV4uhT95ZLnZPOeve1kTWSy9WrbvWHzu6A3u5LjaoWnjBfl37ybRJxy6X
cmss/CqL4mJK/EKA4OVnGyYBB34HjcXSBVuEYTZxInjxHKG1hNtswOoDaxpjSM2gXjjmKA0jSDdK
oK23wNLqU2cNTlaOD/cdHoXnM5vjl8K6ykm66gzpmNFHoV/23pSfIFcCzX3ZL4fvZTt2OJzo17OO
eVLHTHuaKG1Jwivynk98UiPIu7cTn15DLTJSnDT7wy9ZNgxpSaFBqJLanslFo2VrlPAG1RG3gNg5
A0LJyzw+ysVLdcAppqpM1FVrlRcWcTX5zXrk2yeYm046n+/DPbRxj7iGdacv2Sh/g3b3liEXj45p
/D8J8/34MV993M6685tjt/0mp9OhjFZFP3bnO0GjABBKHI7yG1LzzaJ4VL1Je87FaO5TMmDtXbP+
sZ1vURm7419ZyevkNR6ddgLAuOGgIJKOp8LdkqQkT0Ra27tsCRGMvIzPdmSrfCw7xV1jRl/WE+0n
8+XkUYzge7jJywT5kN0t+s3fw3TBpOvDZ/s8bpVVZakUTpQAinYgcCK4zVDAhFBRfLgY9vp1O8yJ
V3DOrlS0tzxCgELmA4+TH8OhVi+emsvhxDbSu8U3bL2xX2iO3TZLfTPHTtYbdscgV4kXQFSEY+Mu
Y0g/MbuWkCpUAjpxS5wvbMcD0Sr/tnaT/6FSEiwEaAXVKqgZAe5X2c0U8t4pfZNyJ4TEluxz7bMk
Vr9EuZkJHw/394Sea+Ob4S17pkhb3bqZoeGXK79HdvpJzRWYPfzzqG8GIj1kycQsCTAk7UO/2JzM
iMApBWZJLdvfbpe3+f/TbqWwQpi2Lplfv1yFqp3VRW0RoR3BuSzS8wNJf5u8OuC3YaRNvBc8xdJu
Zh1brapM2TY7jX65704WvxRsmLKO0O18ILisigSF0COqKwTi3HRVgMwB+kUQG/DTE+LUN2ojMNJG
CHrSOkM2snu3Iskz+UL+7NSoRE4SFnvHeKmEr8wgMaaSHEovSHqkSAf/Lppvk+Sch/UwglEeXowI
XhzNG0gZx0/UHjIIPt/c1wdz7Za7erfI2VbBOWje4Lu+KXu8Pi12HIko4j1D1famyePoRa2vJgYO
Vn5rEKEySwStaeMmdLONaN7qmEO6DWumMqlKmPSa2jtsnvH+Ws1uegrVJNvTWxsfTr2VP3cDikqK
/SktjXBDBpDQLSA01sxSVoHf40o5ETS478OjjeevOJJIkCbtotUvMVD7a9D2AhWu3pcyKjS4d7ne
qhddlpx4hOiS63ftSWfF8uwIGyN/rbbm57z9aW0FCIrdRQhaXfYgrT4rbme/qPWBLBuZ3edbU/SU
qXO6KACDJwTczCrNofjsOyHIkFsPkgSg35nMf7lAMJshEdUM8blElxkMBQwpIHabLhiQ6eDEi/Ki
TkZQIvM0GoZtKxBT3Y0WmaSqtb+hQkNpKGglxGQn2loEJleNNUJrniLqNRpZt+OY0FUGHc/T9+o6
eubC2NGWsbTAKa6sXuT+4G1FqXH6d5gN+4fqjra4jA5VoSGQxcLJ/M5ky/eqgEDeROfKMJ8w26FU
0hNKumQXC0YZOxPYhU2EW9wsFn4AwK1DUc9Q6AO0GUtIgdhBFhwIXuFCkCjRCksYXPYBpML6ldSB
h7WL1P4g0nK2dzgRIKg5b3QCfQcofdbzzf7tQ8LX7X41e3zKW53BdL2bVR4XpaXlsi8cwIb+1WEp
TY9XJJFwJfmShtuX6D2bz0PEfOJEiPqYcEuHiCLK8bkIKVpCI31WPG3bPZydE1afBMFMYuPo1BG/
ctNI5zRM0UIINCLHSUkTSseRPWlOqKpvLUrWpJ2jMpk1+eTMtwtqMO9Ps1fLv4zqbvBKu6oXA4rG
0B4yy0mz1raj9xDYzKoociK26JugP/KHJOLENGRCbvvV6a9onSPZBMYM07bDy2xhFfK0jLyb3HFZ
cT7rzUqzPImDmsAXmMgPhVctkmsmujq6v+7v6nMudZbwwhv8Stbxu/G18KDZCCgtB0eAiC92+U23
Yc/1QXUjNQQTdyRaQhgf3ibpNZpG/Qyl8J7JF/VtVLY6KuMqVafNoJ+0LOMzGlqyS7OCpHZPCLYo
UWr3dbn7ffOJt/eiWUiDSu+a/HrjChEOTAgtjnPrlJYh+KX2v15Y0HbgDNOFByU6dd9RVlGe49mg
PV6PpvOf6Xr5BROs884h6OEmCv8laELAIQKtjlcSF+WO/7Q18ZLFcMdYpAHNnZxa/yxCbiVqigAz
BUEiSuLENdTnnTtq9CqkxYPajAKUaCACmNqcfwXX0BXZohkvu7oqMYIInGlgJ5sjDfiPT5IgW8WG
AC9T5fIqBdtaUe/k9sBHt9Xp8DLO1Sn59XY32LJVM3sTdsc4Fc7AqBQNFyMG9qLEQzsitBlAgmH7
H4w6lfeaoQ1kiPM+oDR1+SovbBkm+KJoJOkAqdIkHFeO9kb8b1rHOzVa24iifbPZoleaia5YENdK
+CCFQYwyU3NxzGiboeMwysWD9sUlCQEXGUAkE/RtChRhXhCRqwuqAjE67Jqvc0EVV1Rd7Yptnrgn
rpjaPhemi2huiUkVSiyiNW+k6TNLJPvRDQ8UltEpajFFSYsBIQjQbHo0l3kO72yeDiwpK9FF0E/V
obl8q/u5W/JJNntmwxVY6qiCiQ/1JDUg9D/gNH3Ryw5vZD8K0j8hPUQmmIRJwy2ECULpOpIw2Aqi
FIcAUAIRMmpV9iZBsPnkbr44H+bvTP0gDkG+iykRtSphBP4nAwJey7laTTXxYlMmL3HXu1m30b2i
6Hg7HQ2z6bjB0s1X6MKPJLJCSlt94F9YNOKGVq6ioFg48RcR4CWzA6QiSFCmDTjEBeal80riSxB9
bTfZ8Ws0EGyroSgIeQIpzqTVv9Gi1YW4E2NF8EkIEp7Xuiy7svAL51MJ+Hkc3AbUc+Lg/CYl2y3K
gp1a2zDBrUAYDQRIAjtrb6qXyaFBl0soWA2pHDKPSqPKmolHTY24McRVUHBhtIviJBkcJi0CF6uo
/Kj3bNSXOq3+YKWos1rwolsQdmoMLgfeZJKbdIbFZS4QWo7cbBlTmLV9tDJBrOZ+3w/hVAavVckN
zFDh+KQ9toMJ3pNRjsS41mF+c2oMApkpLWFqMSF5h+c37LCxMlauIXvPVUPEKrQ28oGHYGp5tb/B
cBmAH4WhPDjaS1u3kHU5RD90lfCMjwbLNQpHx4qRXmQcSS624ztiwzCR2UkpAPtYU/Y+oBRO7KC+
+yhD55wUS0cfSR+oxVKvPm2/sqdUEwNUlRSklveSD/A5P9jELfh5vjxdeMHvGb4uwqwERTJNFbeL
g1NiIOnueK9EGBAnuxpFRWlRVFUnc8wux4WdUnfPN3RHQcUNuT8+vghEaJqnB+cDkpJOHwgqkFi6
sfHi1c9hH2c1CZHygqg0Wbd7Y3Xpdm6zPYt08AyuGDJP6kJIPw1nqFHTzhkamJDQujoj5fB+On3M
+WmLoevWBIMPU9Q3fDvfY8MRGo4WFKR03t5+3y4CKr9356DyGWRinnTUQtwiaMQjUpkRDV5MWhzR
CpkT5NfiXM1sBA6gUtII4X44mdaflQ95pB8Xwm8bS7H4gRqxzWsju71sG3794jaKKhWNb3lUjzys
dNU1C26rYO+tHmrWEMvvCW5wlItFm8Vk/Gg/5j2lVcQn7MUpjM/5FBxIlsHSN9uALeOVu1YHtT+I
IxGzK8sv3bTOxGUt1auYrZ/059npEpIj0PSewzVronhMG2r+Mu7fIGQ+545xJvNRSIO275UFk2kC
IjVV1u64IJ+7YNQpWyYcfB12LbuqPo3bQawXIhN7Cde0J7eK7za+W8qK485UcN/vFmN+h1/7yNsH
hNGPcijJslEhgPySdHSAL7/3mtnrkBcjyDpHLHg4slV0G7z52rx6PbLWKiab8XaPeaaTD5THXlfj
x1H/1EJ7K6gJIaZ16+w3it2h7GVJHHKIlIFrek/dganfeMsCuFlbfiWLQe/uFpM7m/aJxw7hUSnk
AH2lC10sByOFJ1sTS8FA4iogGgWGE6MmjpWXZCAkEMOtHkflrSkcSAqPBbY5W81G6arVLD6K3Smk
8n6XJDSWIGEv2M1X1yib3cwOf+7zyrO8zXmk66MvtWw02B82y3ocxCS25Iptf2yZ7g4HWYSIKoFK
cYIOehRPbPiafgDTkCZdU8m1Kz4HG60SdUS+8wyVCCkISA4S5eNetrduB+IkGMaWrn6S2vlGA9pQ
hqaHbIk8VZIk2tgEHY0PodK0DXe15rzwpMPkmg9345gWlzO7BozmSfAFUvgtVpcy0qhzvW63ze2I
PKF1TYrOZlAsG4dl/50Jp5lLvleuaifRuokQ4KIISNV1uq90K5N6KU22VEjgdADE3eYiQtwJaJSo
TJdCAKZdP5tE2Vy3HIE4cEPCPKp6CU+kDJXIOj3/DG+idvzM/1v2SguEtEC6XmCyciAb4SJqoj2B
hIi6V7i6fBEbKFkEsc26iFGaWgCXBPKBcCgLIqfJdhKb2IYFk/TFzaRtJor8vlCCCpWidplFj8Io
QLQ0iSAkUFLsW1PlE2MJiq/AMbOBL7CWv9h0zVqtRrPNaxq2unh9CmTXP+xO82Zj81E8pbELvwk3
AW/rSIzLuLiLST3EHMYjUCrZn+pVTxN1wZUiwCuOFC9KSaOtpQ3O54lhh/POY1ii6sw+cisprr6I
MaQIjD18XheI7evHTC0AH/dCorplEMOIMAZeVLWg2AMoJ565guIZIOFsoXAFQgZ8IUiwHCFC4AxL
i6SiQ/jQ9InOfF0zi5gMoiYE8uON/AAqR7CvAvh/JQDCQtte2X/zPEs0/Kz4NUtw1pEJLC6Dy5vN
qzndXT9v7luraf0tzCBlI00DDDR3LoCceHHQEhxoCF23GTQYFjA5hYStVFQb846bKFA3KQgjvjad
PIq/w75oMZ44Tjg52wC+WMbtwTCiSmG/zxVLv/B/N3l7WC/DI0IwGBkQqkM3WN7box1VpnRFc/nB
2Mq7Hfht35w8JjbDz1zDzap1261PwtFIwoifsHOC517bD2JD+A0kH+39Dd24rkCfo6k49VuuKlFK
5GD8yZyocyS6i8WFXac3bS4fCIIpBW1kAZ/CReLT2IXF/0SI+UBw5XT+IZ/kr+0TrDt+4pf14a1d
sgUqNylsL14YclK2cuBLJkTymEjZ+rRocTWaNxRttd8ePtJAk3HtpmweP1mjzH5aLh+a7cNb88QF
mHzeDn7T/FSVDWZUEY/52eFMbQi+gHaqKGpqr06skyqUqhXmG8vmWxuXIEOCksBFwy+X9rlHNDBR
OxbssdzYyzMr6g+13eR+d9reTfvNt7xFmveKw+FNMLFa5eGmNfx1vN79biG1zf6jCWXcnwPOxfpc
r2/WcbTaweFRnEQSZjUGxiN+XWT7j0Vr8aEzZdv8dv/Tajv5TBq4Hfi8QLau3rJ3S6zR4v3hFhs/
WCptXR1CHo/bh3ptPNFlHvA/vwLhKEiCBPoxPWlpguUkZSpUuNLFp6U8OSA5OAA8QWOIyBngya4W
DlPJdogGQ9TVgRFkDbjGNoa0UIQgrIgbKhMh2tzq2gmUxcA2RNLYXK10TyojXjZOD97t/1KQlE98
Kl4VpkQ26KmW35RS1E4XW14TT/NzYnGxNDjiSmC0REHl83Mu1EipgeVnCVispFJSFQIkHjKFXCRD
Pa0dhIbUn+3WQjK7zMR/0eVZTYjNRpA0Fz8ayxbNNYtz9eO/bOJoW6YPHqiNuOmOFqUDQlYgLlCJ
bJHMFBIiCGWvafmqfrEEq58RpYHSdj6XpFxj+ZQdheHcWlzftUp8gYMgGWFALmQsm34mAUr58j3s
yHV+9rHmS0LrkJyszDAURgL8OP0MbaRPgDGpklShkgPFh0Isz0QyCzIyWWbcAqzcBBXqLCBUVTfo
BDc2rjq77YIAEdzGKlgeKDx0PGf0NnZKz+Z07BPdCExConFKh5qTF2MDhRiv40q6UUiYwvBZLluO
QUvJSE1aztQaGwPJjrSCfCpLJShJvmCuAydbhzhwWbkaolb1pRksUpaYym7W2Nl0C3WIqauZmTC4
jSPb+N+/Vn52YR4f4cFICsnjRErIsqKV0y9IPasY3ieo1I6qWip6eE9L2ftKO98oF3KnDayg+9Vd
w55eIRzIMxB7uwQAn6CSA3FoVCBXXGHeWYjqDqY6AEOhI2LjSE/kc0QU2/IE9/yzL5RSxuH19fyD
7Hb2q2Uatw9QMgjn/VfaymMZxyFrtDXt92M7239+SUVSMbzpVd5AQe/oSEKlvtCngKVeT4h6PA0/
tNZSWi/q5xHo7bL81ewP+hgCsEgRZxDl8x+NWIpvV38a9jpDq5UxadRgLehyO9ipz7tv20aRveU3
8y47wrAG6A25vMsOnICGAHWPHWbVohlLv0Ensp9jsugtLgIoad7kwpX4xoZ1Ok+6XpBYy827SRST
vMWBBZZKDzPoLMc9RNpXaX28nW98+59pjrzsBmMTdTSvrW+7k/fokar68G7GZn/ZCe0aR+qDVEJQ
CDkn7ZIO0RBYamKPRbI49H8bbpqfmtkTtiXaphhyrZFfiJ8P3kuRKPWq2fipvYsKxVYXFItqGXQH
7xer/meUTnLZoLnvDeyoXhFWHqSJwof2lbvh4PfavLQdFUgTEK1hx7Tx4GBaoMm4ODFxM15jQuZO
qzf64YehZLWAjDfHp9X4cVHYwFeh4kXjv8Gp/bbTmX/ocARFfAr0MbYDrTwmVtiUvH01XNzbl4xA
lI0nhIv48HmTrZl/O6tJmF2SXzCFxpTNNZMOm9PlrLXLPoRL+vhB+EdTs/xiwQFtu1xQweIsN+CM
P21ZDSBhIoWYMEbL7EkwbBmwI5akg3XFg97XwnR4tQAYZnvOHSPcRjx8hhNODyYvzCb+IzvvzJxh
L7lWX/lGPVUCyB1BPkpTgSU4qaAg2thgRdKyCcYaSYlgRtGf4wRV+YG80OyWW2VZfte8WY7CKI/c
ScTn+gBEuLeAA2pMnJ/STjMLsgoou5DQhUfbSXWiyn/blyN5lp4+HD1MBw48r8dEe8iykOUXzQEZ
AFgsGAI2n2WiqQyQJ+/QyYt+Sytk8UQFcSSyn4jr+VqakIAhY5IvJcDrHR9hnHnxhUJEnjhJLIiP
uPhW6YWkHPxbYugpCFM/A/RcB92fWNFl3U3yi2pPnYv3eSbEseMHQZIIMXHc6T6mJM5wBvEhiR3M
Jgaf6glUgVVmoBzhlMgbierLl2JAvMKeAkDxCVIlUlUIvziKT+mSo5ikw4tWoiggFIu+2cuuklpN
vNQ+OYcPp5q47lA1CKMyBAOf1yMN39t8OReDHuEJPVYU2X7evH4ap9NorZbjdVZ+LFFc8LwEzGVC
YqdtdggOkUA5JAdpYNWItSNJEfwOIigzWQqBEFg2jEAwtn0/tD+Ojt2Pk06QnJDQxwdJPSQxIb70
8Z0vf7r0pVVmvjoPuyg+fStKTsoBJQ0Sa2MC/NeiuAkrUKQlYdpGSKwqp4qqiovynid6A+5KBZxq
SBcg/uBAahlUgVXWN0S4NrOy/d0CuFQAtUo1JEQOPgURPD+NBeNVJc74mSvzCQXDgQgHSqB9KhHm
rEbiJVJO0q7khOPA/QIEyT5Qu+ICB7NoFgYQvmSln13sevnUXqwjzzIcImOFSvkRLAQocQFhECAI
16dAQo63qxmPwKa9zAQFpYCikOyQ3D6yDUEmSdH+RUSEKztpl4utR0RIJIUoN/smfmlIxJNAShaR
gSpis4gkJegqQt4XhLNhj4tcCifvhGVZo8sRETuacNXJN1ftfau9m+5/tbmV1JvzWyZ8cfkWRF5e
dZ6/2neMi40xvxCRklY/0Bw7Id65klo50Ec+KVNlAA6ini52fuRLR8qnckou6D+pnzFRiDthlJdn
BEB4zv2nS9XhFiXgspIEJdoBx7yHQxiQotDnVcfUrg98pgfJQJQEL2QHltZk5353VzzIsoUtzY51
Q9RuelQC4pTYItS16fQEHr4IQS5reCvzi6TvdWtv+TiGK60gwQkhXqmAsDcQqQHaYVSkDQ+hw1Nv
x8b0isQghSSCreHhMOgOoy8TCM66VYXBb54OovGFXsdGc3FQWuV++8a33wUxSHORi7d/JQnQMRzv
cwnz/oj/aE3g85yeF3/D6Zw56xSsFHU67Lm7OiuwXszn7W57uGSUUJmXK+/K+RvxoU+7gcIcX2Dg
xIIgMLnYTQhshrdi1RGQksOa4EC57Mvxt9XBuJlEBEVjN6WJDCsFb5NFjXd27SEJguaf9qN1W7F3
naf9WxKGnoosYOTYLaQez5g7TnOBw7/yCimNy3H4HLX/huo/vEucH/+PnB5ZE7ZDOy8evB+A9cRr
YjJBt8qYmavwmrEiackWlgPa61BkBI8Tmpyy0m9b6XxuTsUE0tXvw95T7XpAy8QFExBepaGd1Xay
EDTxSBQfC3oz2UlztU1qISotHKTacQYLOB6lCQawBE9ruaUri/NqLxlIGyiauqiOQGpHTak/UDWl
hcCBOMKLke+AtIdfQtXj3BzlCMVCvooHlA4Z81N27Rk54AGqWEBw20mkLUT8UnKhax7vzz0ksjuY
sQqz3N3bfRvF5vBUDHf3fhFXpDhXgW1DuSll3p5+3Y93H1WFbAqXuYKhDurgQVAqwIuLiTV+tle5
pFakKNRlIvY4cCGCyBxI2GIkAUT6JI/A+ldeZYPgFjBoTe/yYvTeTv4g5dmYN5x8OMdndgGFrDag
r7oVg+MnE8pl641kkyzISDiiBT7dPOw6tjwH29jb2lY678qxk92eZvgXxzggsw+NRtC8VBvnW7zU
DrQJbUztpWKlK4GqOa2g5jBvnPvSwMSmJYPzn9ZqvCtLSmFLOl4ScFJRQLWXlTQOCITEbPXLyvH0
pb3plRObvjRtHa/z9I/ZBOAHuvwWTyeM8vRfPgMzHL555oD8lNh+Og6V4oCJMG8+UlBWfNjQfleo
Si74vPpvdO28wqWh0+VxzkbezpptkOunIU/FftyfzxrcZ+c2ubEHl/1w5Q/zK8Y6lQ3YFACdaoEV
CFfgxCGE4+CKaLr4QN+1EIE4KR+PhXFIKyg+App+R6h8DRd9g/PBt1SPrzt0Nr3NxKbTTI/Y+pMD
/uO0u8U0g9SCr0KZwiJWG8epASUV5Ne9pyJAFQCqAglRoa1cZo2l4lJowkLfosISFMtisbZ2ZIX2
clDdOOmicgLL2Lm4doym1Gl5t3njPYypflSa1g+k2fB3Ju98PSGq2zTpQJxdEIikSdOZFoqzBOBR
T8WRCb++uRv4NYFnO0xqmNSmHSujG7zoLyDiKpUmdeadGMJrPReiwydxogKfrCqgFF2YyEbCfVpc
Ql2VcRcH+F6y6CMCm7OOdhDRLlj8JxFu39sW9ybZmnR3+8yzzr7wI0GV+qID5bL5d4Ik3/pt0ymy
whySI14gWVbUDT8nZ/GOCzkLuWNIDt89L5i6ZvdCMIsWR1rYGcbV1DkTjtd22ag/54rezuK9RtJX
M93iWtPY2jCJtZlGKcTJwbFCYFcQMfJi7dek4iEaiBNDSzjTlOJ+xOsScQSdEHg3Cib/U3CUwqzv
UpvCJbmCJiDZrIfRgXSQwvJJkn54tDhbICQZkSzrLyY9e6tNc33hUqcFF+SET33bwmDJngXf1Law
W9vsOLde+4xbQWUYAG03hc8aFjqPqDIkObVbjVATw9eD15TLlMbFVN/E7jEhYlIb35ULL6QUC2Jm
36Ux0Gl3bxENXa3iMsieeZ6J8d2jkiVYEoeSsCK7JlMDKUdXAgomc8Ik5f4uGJVwbWKFoxnpimNj
UhHcenw/rFsLKsMqJNCuL/KyKnfhqoAtNyhUv3lxJhpLtdPn7BKFTrpBdQAGhRNnJgcf9qNwMEHJ
0xeoD0I6izf17OIyVekOYkHKGedM3DRi7IUxlgwn0z085VGcxncoFXzFmhdfa3b82uYA7VkmPieK
PXo3SQOYrJsdQk5AOb4ASZBRqFPG2CNWjyZQqTWhIlwfgetTfq2KyGs1YFxLoqrGJB2OEKKB5K6S
uAmZyqKwlKeS47UFFzXJnE3UVJna6SPlS6ZU+3x+mDoTJCVm9U/2kytV9BchQDm/zVV2BQHXpqR3
j6ZVOGgV19BQN5MDQhzNQQ3bZBQiX0SnKHBEVXYm2ocspIyAprTWX61aa9Zlg3rWaqitn/p2eDfS
KJUUr0rtg2yzxsasUb6SwcfFdvej/IGUpEGLW/o4qFYt3Qy0nKKKB0dhU2/gesYaE1ILOtiN3vOP
EpMHiC7uS83DV4TEy9vJjCRy6gD2w+kjfjv2Zc1l5qG+5fAUJ6iCtadQ0unnn+816t9uJ7Zeg3dC
Wt1mnjfzxtWW+/WsM1psFtnifalJZXUe/Jb6AiA4FKDIIggQp9jh9tXv9sSQkYeEh/YtpgADdA6x
8g8HbYHZoBaOVuHH2Wjb3wU3ve0p2PVBoIXbSg/Opolt8dQUfoO3ZXzrB8nRWX7vmc9Gzyfvp4O4
Bc11WMmdZqh32yDOQmlQya4xFwMOz0KQrNca3qPeGVMCw45xCTBiGA0flJSpsBSOAEmSgeAIW1Wk
hCNFq91N38ctiBpCJgfXkkBppKIUrgx1Q0RKYAdXJKcEkSO4W0kIMV+RFTyrw8+yWWA8UoELIdbc
F1heKMHcN8WtU3jhJLzGh7QNZ0jwKxREXCbEORFZwQfVgTDfC2znp54vjRXW63k7PGOjMVvZrw/i
jteb+j7jwWafRBJ7SdiZ8y//EqeZPnB7BR4Bx4l3EpQBIt7wvV/EiKVA1HnbSVx6NTxAOVLQcxmO
DeE70uKGYvhFLGNsZB1p3JbGNk28qHwL1NG8NEMAGRObdD6y//J7jCIOEHGBIi7IxZoUBBLhobbt
K5EZahBt50SFfhpeGrH2ehOCr0QmIkNw1suH9wp8mXzZN3OAPBSQQ0BOtNcBxdXjNM1RvWQPeW3+
PhxCkI4QBROECO1WD6eVGbxGFj/BiVIQoQYn5LwysstyDjWk9SmkXPQjCIIJJkL6ZYhORqjWHfTG
x7dVohUcS0bEzXXzu0m9ZVZEIht46liFSLQJN9f0wREYBBJMCIQjROSLh860Y0lHwZApe2dd8geE
JhI7qGH0gbegCJ5+2ehlY58yWOWvCVO38IKofXPfNAeq2KucFRx7z3jWu3VFq9q8OR/mi/b20VZE
TC37QhsUo5uGVhYSzX4hQCl0v9pc8SlMUnger+NPXbqHuhInufQ4UFIqcTS1jvAZhZNJ73Lpgpgo
CxlJRRhbq11a8ZlwfmOMKiH0s0zPxq8dZwyzhHEPHdSV1k4QxI09CAuaIAgO8pplJk8wp5jpkB/o
X+ozhYXUiTlgkTCI9SEq4XFyH2YwrkAT27tSZn9Kai0kzvYYq8TtxeA42AOSgbzAHn6mrqqJu3mR
FzwvxT7oNqe8/J65yq0h62M727aH7fmj7ZiS4hWEPSCjb8uIC1Qhgm7pKUk8Mt1Y32/DhUz+hYl5
pfuXF5gcsdBVXk35+Gx90OTe18MfUtFQFsSoLwZgJBPnQsJQR7QHSkEj4qYGfGGWZTL3hfOtkn5Y
4TtjE6kACAr1JOPAOG8BSoxmfNUXx0ifmY+8JMWgTj9ocDxJfdMdZb9AcCkG0VkUFoTOuJeIfPk6
QLduR8ZaWcbEQMH1aa1v7tUaHLadzbDMPpWy8qAetJSLVju6QAvsop1UADRyDhCtiHEZt9C4mI6E
274aC2KXm6VrP4q+tkqZ5N9O+iWZT4o8bpoWhU2atVUmdrwo7zRnBXEQ8WP9dsaEdGWNAyrgRDoh
yCUOvLSFbmn37yyuyBQTjOMK7QPRErY6XqYV43q4aIk5Jv0OtSXMQaRdtsGNsOh92/kCgKISZyA4
Gph4p/F/fT3838Gfiw+S2PJf/43/62J5XI8Gw82V91//sy0366fp6Gn+Q2+7/vNp+8Pirx9+3Txt
RuVm9LX8b8ssffyvSy95hd+6fdo8XXju5pvR5vhx++f6+Muf5Xa68VJQKkv5n0b+8Kfn8nhc/vnP
H78utvON5TYYLeY/hqiHf//zR9vA+V/V7EPcz08zPvuf9cBymT9df/LnU7n554+1VvMfXKSTd4om
F2I2uQEJs2X/p0d1mv9oteD+drdZ5LyO0ebiwPlivRnyWaP+j06XE8fdRp15s06ryWflYutxrdY/
eOstZ9MNM92Yqa3uj7F4FzQ50+iH+Xb2YTGab8p//ni5XZUf4vW4TqvwxzsqOvZUlKN81cmmd022
HvYHp7eL/aB3GDRuKq0Rfu4/yf7qDpRjp7Y99JtTpjpqx9eTRflpvs//mJWnx+ezv3yR8Fz6qzsX
F7vOcLrjmqC7stMa9qb1/bvmMb8dTo/zm9Fssuw9/yuXqur8K1cbKPJBsd+thu3hXXvVYDd2Pdvc
1Ger4dvnc/9eHa5uYZpOjstlN0cHlYOy8XPZmnPMYH44PtTHw8HNeHOYNF6oxnd+yC3nCqkPs/Vg
0jnQWId69/W4Vfa4/WK7fRwWo1+fr8l32un60d/9bjRrNAbT4V1n0+qNW68arB0/n/PlftVEAT+d
Xyn6eHyojY+1xvBu31rcbUeHz9l+ML5p1OejXnfOlQij+v6FX/qOPFzfVDY/NBHI+Yo7Jxr78d06
a33dNDuvs/Whc/98Vb7XSFdz4Zv1flDb1ppQYfC0OjUnvf52Mnyh8JdjoHMz2W9Wmqk5yeb73bE9
ezi+xiz7afNmf799WL8av3q+6N9rmyth7h+z9ubQJPt89G7efrcs1zebTfZC2b+XeeOy7LXharLu
7Oazh3b9db057Z0Wg95u9svzJa9bEc8m5bllrkR4N5iW0+JE7vubw+3plhFG3pvc5D0mQ+6X77of
ipvnf+h7jHolzIfJKjsOimL2MJhOnta8mrU6jT/lq0Gzlw+4z69Yfnz+d/6eizpd44AKpWuDVWPA
dWHLh0Wrcbdevu3sdy/U4Hs5F5c5D4/703pRmy0fGvXXrfHmbrvZ3T5fZsvhWxp0/IbVSpmnx2a2
P+QtblnIyPbQnd3sJrMju7Pa3Zths/y0qq2HDMHK7IXf+15NTA9Wfq/daazGwxHvp5XbvOy1tvm/
m/2XFNL38r6S4tZut90dChQSJyx/nk72f65OtfYLkvC9vC28Uu7t8rRsNvbZ8C6vP7Y6Za/O5OXz
FPheztcC3G73D51xY3o3Hc977WUx7eW12fR/WewrAe6uNvNiONwN75qn9uuZ9cSjF858/71q4EK1
ywap91sdNCU6ud5o573RuvxpOVr+VQ7z3/53zXIltK1NJ9+uj/TAw8bX1XJw0x60XmiT75T8/3N2
ZbuV8kD6iZDYl1uzn+xJJ53uG5T0YhsMGDDr00+R0Uin/ceHUZS7o8jGtblc9VXVB2DtjJUFr/TK
FyDypOzeGSla5GtDgNq6v/vSp8sTu8wej1hfaxL7Gg83fu/y18sLf5TRf6KtvhR9X2zLE70N95SZ
BkiPm4SEBrqrYjCd4YYoMsMmKqMuJAl0sg8n1MdGiOFPhCyuojriKSQgE5xUSXX39/I3qagpKfRa
Wg4FjCtIWONnVbN1KW/A7euaL97+ACT8V9KYbwrdagSUE/nDPRdlkRSryF2yegcaKEWZ/+8i+k94
0mZ2tbTTwICsHerQN+jngUAN4U+gBnH0BHAA9JKNaPyaPZfD2bZpN+WmrSym5nRTFwwAPw3/ovRJ
Kr8M9tDXBijmyuaQmHaPXK80vqg7ktZ7K/Fm24U6Nt6Kn3yu9Ag34m0GhYovi9MuNp9JuKT20ASQ
assC4lSOp7rU0qLdXs3R+7lp9MBhUuzwkeE6U/+qrsrBtXoSY89vu6TiK3lx2SiWUBsInkMaGO0X
yeVJ9zadhmqwW6+KKe/uNk08NJOwIocvenKZXJ87l54nGQTX2ogebBC+JNXw3XKNe5MUXlgNjn3y
NtN8WBs/6VyITdj6gXgp9F1OAK6V4wxuHZS5o1mQFYKu/raVmtPBeVSr70w7Y84KiPllILC65z5z
MCP9xCNaHWidoaDWR3PQs9U3rcPmYi1aNj+IaInENyMT7/WpToOQIatHBSozPbNiGhUh/X6ZQ4rr
Xa7CgUOU4+RtIND1/K5p43Xh8O7gQIrzeJJl3Op6m/GwsRhA1qmtdWOizzAUymwT6rtIp9qLSYIA
bSPhBzuqTrP/fkbBAlDeKy3BUs4Db1APZgZaLRgHur8L7Se671n/Ll6Dez7oCxj6ttX62BsDDcxi
lVZrxVOrH7/7MFPmMlMUYiYPQ6nYSux+ABtpv63Vu+NEvX3/tZUlA9nr9Wo4BKxLgLUup/pio64O
9JDbmnFgwFQfL5lIrOuAEsKcxIC1T5ptDSsD2uP4a3b5BIbiSeBKzxjov7ktfgBsgLgpPMxebr49
YoThQvz1naO/Onr72nPJlYxjX/ubwBgavFkU8BblHEwP0+z7r5ePoRAmd//9TFK9bu5mlzUsdrUV
p2PrJM42vZR46dDmzlVa+Nrt5Z0UOuFKNosFbj+VQQP06jYfTWRJBdasA0lVHUNS8caex4EMIE/U
X/J5blHH2utlegrK01bSg032L/1E8eRwfyO2UmMQcop9Dq0DFv6znPWs61lSVFv0NSJJut2Werms
vlHF29JMp63RxwiCbMHT5dVVB5B8Hrsb26ItCDhwbE66wUoo1mMSrKdifLm8g4rJkl6PjgnGdoVH
w1yK0Amgg+voVuUB/RUa7coa3c7NXHUt3BEd4C/GO924Zdv2NZcNItL/KELRdJRawUih9QC5aTSx
XfO9sadtYHGwg4I2Hxnlc1XzWsGJgHgygfHivvad9FbyJao7khIPJYBJdZfAI7PT7HAguh27wfp8
eXEF1Z1dmM4+22C21vcDREYN2/i1GhvC5c++tPEBVVTL77+fLc8crAt7BJl0YLK6t4YlXdDW+19c
fefF+eo+RFfHGj5eZ2Yb+1i80KqqIxe82S/uIGksG63CZHZD8m176Zurtj+t/ddiBx+NBc8+nsyB
P6++Q3JXGxgkycmftvNvFuhjcZmzhglU+MSg/afrFXVsTOqa5P2rd9fnTeLnjITg4acsxonxtbve
kdS24IPYXOHCLvNTiSPNSjTvaxSyJaUly1DDvHlGcgjd6PTegGDckl4mjkJbbena9buy4tS3SW71
M3L9v5p7oKy73nxC9I++FmdcbS277NqN0zzoTsVaZdD/7Ue3mSUqpiOZVH27pLKux2xu2R3NWzvI
iKN9G8rt4OtVS0vq6pQVW5jlTKnuwON/+bk10WV6q8iyb3hGFuITSjYNhN2sSOoTt0JQ/5R6pki7
lb1f3kMl8LakrIIagei8mkIofYrMkIRwj+RevCZWTB6O3uYfbXI+4/CubmdHqTpT71qX0dx+ENdO
pt3yuP7mhDyk0dFVqPB3bOmedbRp5lMx0JyyAc2bhph3CswJmdUY8fXAN9xF/bNzSIrbmsvm+a4G
1NIfyDBEEGdg44a40UFcI66N9sAOKVi/J4rP6aUbK+3djpQ5gTzusjzpbSjMNRqDA5nd1/nkHJak
yjZ4VD38Y5m7rX9a4BUwz3E/3E/Q6YTVRhwsz659YDWMnTaf7SVdxVvjGaIv970GgajRRMImobtA
d0TWZpAuj72tQbb4XvtHQTIV9fbfz6RtoPpgrD3sSGEsA9hztNR/oNixKQ78doWoyRManYEFA+9g
/V5jIfMfx+ZtgMrLYXwu3e+X9VK1haT7W1+azjDiOXV6P+yW2DQAW9rnnU9QVffx5U0UlsuSdL9u
cWNsjlvm5gzj4p0VsioHpku1sqTvkHIqzGKDlev2t9W8UHGgF6p1JSVv/AryBdQDzlqnbnoqy5fL
lFDotSXptW/u+UThlzkflxs+3rrak7e8k1pEjs/Dtjsg+H4lfKIKH70dzgSzoO5qNyMv85Gxm16H
7lCtkY38iOqq5SWtbswNt3SGU2hgNWh9cvs1dOmByVAtvrPk7Nt9H/uNoW1aVmjXVZdsfJ8DfZn6
qkvIlARxR9jMFW6GVERz7IYAP9wiegPVCkmfDkZo/bi8j8IumJJUargVTdlDFE/wb9r82+1etTZ1
rZ+XV1fIkCnJpjf1whs6Tcvs6vts3WIoPubUBAhubGBo/fr78i6qM0iSKog19oOOce7XUUNvh/rd
NV+4+TXv8SP+ecbk0rE03WGw+kKitnkn7lWpH+FuFCbtI2p0tnazje7o6gTnnfnN2q4d/suxYk1c
b+3XJNTYNz7bYG09d4Sh1Tg34dq3jFsMwUvHjy7T/WOVT3TX2Blytno/eKVTFiD/zbX+MoQ4thJA
DMdaSHMtrRMa9bcm4ukR9OBj3c/22/XwbD/hTUU3eBPOZwdVt8VPi6IBDaGfjz+2cLi2A7RG+jVP
j3JZCtMqQ8eWLrCMio44hw7Nvv6nmig6oJxqZUm7PVsTxbAMOB9OcBYd2ghEO+WCuAHEPkyRAVez
STvvaLtdmz8jnKTlrG1dY9CBcNudiPp8SIvIepyTJW4TwDIdicP+8Z/tImm7U0zBqhUdzqekSOu4
TYM+tG6HCGqUwiry9rzcwZ33UVf72VaSypd+4fVcAGfmsL/eoiHsQi30rxnqrnvUh03qx87RsRTE
k1FlmxG4ejPBXgPI9/BQRnUoEGMIgKap9q3NDkRCcZnI2LLaHKe1MYBHNoRZUy+hJxItGBlQLJkZ
D3qAzISBUGjD0bkUZlOGnFV9VXWrDefy7gDOsCEjsmMaFxEN16QtkHtlJ7v2flU8ZOCZ1/imv7QB
XAbp/FbHJHn8VeVdPjzhwwePioaSgQCoyjjo8wpioV33TbJNMNkFnw4YpNBZff/9zPpwKO8wG3/B
gHxCI0NFamVtWIXsb/kCgLGkTnDUHtw5qsfhx0yYs72azRYWdUAYzBR6v0f4NCQuMkITZNvLL59H
RSvJJkCPCQ2yQrBFMW9osXLbpsjv0suLq7KDumQLdlmm9QTEqhgy/2otsuqwjnG8Q9L8X82tn8B2
w6ue+EkZF7F3ADVVEk4yDLbPMOW7BEwJfazjJeOxlxYIBDkcjzT1c4PgytC0vuuqsXHgbMbdFInc
yOqQfLfSLa4TLdIOTvI5e9xAcly1VqvIXFKcc/6Nrm8Ng3zqcuBcfq75roxTC9jMOMc6ztv6b0Nj
rzORAzW/UAx+mfuqb5f8gqIzPANwBji3fC3UNJpUc4dYsXyVAZKa65Q3rd0WOK//riGUm6Qkcn+3
r2ME5UwZPcJrKlxwmMzyr8JjOk56Z8A25gqBIJHzJy2EdgJWaifWH54OR8f5/N4ElPy/+zTC45Qy
H/zXmy1xki7VwrFEY7KFdqJnRbwc+PoK/8n9mG9wblU460uxC65joOBuMsHkQ5oqH34EN0ZIrraT
mZSIRv5BTEBhBFwZ1jZ2gTCC0mvTfVqmxbScaN+WsYj1zY5b2l7h/rpq5jSwehSsdVqzNSrwGOnB
FBNiQHhnQoI9uD5UuCx9cXDvqYRTshBbN0MaxOlJTqw/hhl664jMryVvXBkNB/EoImoPOLlAKbEH
/a2XQ8P2eXjKlXFwpTAXF6gA8fEAwfMJeNciNzSuAgDHhsHPLbTCOgpmVNzx3dodXtuf33qujJLT
V1L4tAQloLyFnIsJZrsSPL5sKBSGyJcMxdS2zYoXoNcAsS9ApzCGswknXbEcOIoKZstwtz5w3Go1
ME/N5q8jbldISFV+cvnjFZBrqO/6V28LD2CbrjlB8N+AOucQHAJw4V3oAhI7DwEkR5rUOrirP4KQ
//V3/1Oy7dSdobWQTssBzTWmXBRXAWdJ4/1p2PJWFz3y14qFDm9Cppevxg4v1zQzhAvkO8NatPRL
GswE4aZekIu7rPKM39QmV6um3/STj5gz/V0w3MiN6UeQQb3rYFAb76yMEzs1fBLDywtcz+qxxNBW
dOlvafDukTVdrd+FvR6mmhTyIKcorbby+rIBisL77q3Pq7hzQxIV195PNwJEdW6imkdBBGDnAxbu
Sv8JXeW0peUzgAIAKCDfxMDRuOoh8ad4sGooqaxGpDf4ZgXpKTaYOzQYBxZIdUrp+pr6jpgrFPbk
DpRI0r/MhgaeIqyPlEoh8/+pOZ7MuiXtSHNhP+rQZMf8W5UHeLWPl+9n9JKuqkF42jySFnJGczSe
8K0ZOon3XqXeDR6yNRLw8joSBoXBk/OaTasxw5jgGEFVh15xIlXiix8u8ZHBctw+YOPtshAo6PXR
+vnsVhQW6fmygtCRBpJVTroaPQI43uXFVeZT8oNhQmlZTuVM8sX57Wo/W+/gNaL6aOkWo1BWLmhf
kZzp95jd2sGz6xz47opP/g+ms+lMfzLhprH8Z53e6sMX15U8WjwuxOAEjL1XLpkxaK+c8K85yzJy
s4R1B1+0JF8FDXGbtFD71dgHLFTZeRl1ONXeBNWMAfhnXdLkZlxGYJPc2FniMYL+HglLNRpfFheF
aZBBiGxsfbp0gBMg4rRaqT4+cPOb4fdHR1Hxdv/9TNZXX+9pCdXIeR8JilaGnMTI+quGhP7TBi5g
lWg/jsCaqrNItqIw1rkj3CV5V203NeZJV0IXEb1CjqcfXO+q45j/Hgc6mZSihUKSvNA6RCxoDxVd
5oOS55Lels3QYLFZgKpY4urWSyAFHFXXG0btK3Qfvvp/eP+qM0iabGMtoBWA0oDlToY3GtbjfE2b
8iQo+zN7ToKrGmB2K43LAKe41KATS3UFA2FfXe4e0FFhTWSU4kJwPfAdxlBaEGaoboBvYRA8HtBS
cUIZmyiKoDAAtrkbFPJW+y/CgRsV2oIQyGNMhv3c0OExsJYCaa34sQTO3VzzxPDYVWuXBwZitzGf
3FsygLHD8wB+fwByb/UxdsNez00/bgg8fP0rz/r+xZPuqnCmXjoFRPfidSTXHwoe+ilP2pS/8yvB
wH3Zr0fAZq5H2X3V+9TduXm2m+nDzBNr8gkEJg0IvO9POfsbhFeQC89G/2uQN1fGM0LTCtudlwXQ
M6uBXOu+aWAoo3EgeCrRkGyEhhvbdzYMlzx5ZPqDdhSs8xT8lgzDOFJu0J4TQD4UqO4Sy3ptrUhs
ORkPXCGVREkGAsZ1Ek3TAT3jLW4CKPR05UOsrSISBLDv7RCZU/3ti2IlmQjhEdPRKjARAfEN5PWP
Qudxa6+h1nQdOPn1yXRmaH4E/cSSsqkeNIqhsTFBnC1lyNzt4eA7dq58okUy+tF1S9Fj/uGe0y6E
YDjkEWD4z08X7bEv/HQYKlbYIxkEKVp7oOYAG1l3TQ43RpfqJaqccE7ecPgE7VZrtOroMC6i2k7i
JZ24G3S4ofDsEC3UfdkQqqSx+WN7r0LaIr2PrBhGSx7CPxTSKWPd5oKB0IOAQpDSPTVJd2O+uJA9
82E2HJojB7CZSItG1D8f1TUrYOiuDIGzRwaZQCBqPnshhfKMb+bJSQCSHLWvMM27i8oX83dNkZaa
GQvrA3OoOKYMjnP26hDOBc2LOuUQGd1+kCmagpv6qCJItcH++5kBFKbdbYvoKTjXEC9rx3AkdlRv
A4DSvVhftviy3CtK2mAg77/7zFvLmtGDp0iZBxDJjoysiIyr6WoKodf460oR5LeSJizDOVsf1+ww
36mwjrZk4IeAF+VklDTv/jb53COej+mUzfcmC5s3A4oQm9A4iDCYCm/N3r/hjJajMJZ5aHWaV9Ya
OaMW8cWCIbJ3vnUzWqnfscjQ4D0OzcE1jIaeRS5+XDyoL2dPU72mm7FAKO3HTHPixtyckVEUaHUg
/9I8LS0k5A++U/WZ0oUR4K0bhQXYvCF4EuW3gT/0AcyUfbnMadXq0rXBpgbXjQcCpUFqGTswofZZ
1+9LI7m8vEpeJTvTj0aF9bkrc+GO6TLANDnjaWCQmOcDMo2jMmWFNbOl28KqFr9vzILCI5kgtz8F
et4d3deKW08G4YG2jYEJVVi5CcC1qvjruQOq6ZXneHFtQ+cByzngswIi58pwPEcLWgKRQRgsvZgv
7cIjwCKFelCF3lSmhQ29UDorZrRHnnsQrlZw56NZ15kG4AbrjclEkdIl8tmUVTRy25+cmSHjc3RZ
AhS8kUd62yu4wLMLsZKphNkBBpuvGseC+Z/1AdkUAizD8CpHgyF4Zjlk1fBuaWHDnzZyQ4ejtOSu
B584AJZkJESvl2PnuDgzH3ZQ0l7xF4Tr6xqZaM3MI7B/oNhF0vHZoLMDXXQAKdeV0KQv6vndupy6
9pbr74O/RcH04zI3TJU4S/pOp3K1Nb2tcrJYOIDyO3hOOpGndwws11pBt9podCkE2+GR1gYVsrt+
qLPGo9D+eqbEcymapsppc4f7kFOZg3pxvmt2ZfQ3br0YOJxn04OaeL1rnCINAr6FVFQ2Tyauj+Ud
LqGqKiOEWyScOu7oMOnbnp9svRnurUVvx9i1xEiup6qtxoPLTPWylVuVQ9qf1jbp9Gz5xb5BCxIr
I0kQVteaF7mALSvi+kBaFLIuo2e2bW17h+IJilv36ubIWyH8paHLrFNw7uN0Z8rKSixqDPC7bNTT
yRIRXods9OFm6iCXxDFYC3FgtBXS+PH6Ottp0+0R0vHOlOtz8UgbKw98yEVBN7+83OzTxspnS5iR
4zYHyVkV2aRLwiyKqaabNeVi1jFyFpBB16MUCXNYw8vEU1iJD5t7diSjHo3WD/YjjXY0iauih057
/HahL5fXV8BzXBkys7qE2A3UIObtivoSNbmXbDCGBAmM/N9TyF/cpDy5NQoOnvcKR0nGzgyaN7Tb
4k55AJWc5pJaxdfwo9DE81+3aK2gab02AamGMi8dI3U7B5mec6AiCkZYEq8LFixEGGDpGPgbVn9T
ab8rL7Pq+wM+KB5sMoa3oivGtgvrdzy0gA1mTE9BDNoOSLkEHMjk6IGhYICM4q3qjbKSFADO74Jk
qsIOgKuXz6BQhw/TfSarlutAmzNqdOlWTchlGyrbP5b59LXFJe7W/uoNg1276VTpqPZuZ3tLOm88
sFGqbMmHr3327Zs51k1ZepDTTOa/5B766EAjEQjSRPprcApejsmvItL++9lGI1i/3hXQyNHwcxef
SnxjWAckUjlipnTnl1AVtPq11edQFB1Qjrbldl6igQpw8Z9aJ53EY7etByRTKISMesYW7UWz1DRb
9SYLNBxhC3K38JJYtgPbpyKVdOX7ejX7a1vQDNoC0aCMGTTa9Y7wvCo1kPS52bSFLG5dZXyFAfMN
MufflwVVcd19vEzPGOxD3n1azXWE/G93uwkj9C3t2vGhTW3JUEXAw2im+PJWChbIeGdormF1phhG
mBmVFydD3I8iXsro8uKqm0FGPI+l0wykWEYAbuohzQBvWCLzfr5nEPjYkZv0TkDdxYF5VQCU3Y/f
z8jmwhVaG2wbIY7krjEUvYbsrk7te/e6zptHEfvIjNx3lnbZwfF2KfrEQZYR0U0viqpyzDEfdjwA
hwALTYtk/mUmLXQKOtxG8VSRoZRru0DtsQn369qj4ba/hjjzjeWh4dcUL28jhChCoOTedwPeGAe+
sopzumRjeIfHkjBtynsWuukS2dAtCcf8vdCjFuQvaSBEVr1PR6qk0FMZbTlAGUg3BHjOt/61mcCH
2JBpHrFJRb/9vjyTix4Co9rgkjnHfxlF292whfDKi9q0uaqNSIALCfANC+CWTUoO3DqFWumS3elM
l9mMA/mAcRUKyjWcW2gv0m566PSsOrCfqpyAjLvEUO3iEwZk08wyWRiAo/X5umcmjIgst6eyWn5a
s43MFb+U1vrmEOJF0GQhvyz+CvMnjyfTeQA5LPBf825+dsQb5QfJ7s/XdWTApd3PlGmUzbnvs9de
X56r9eXyF38uZY6MsqwLtyRGX8557YzxyBnEeheChGgfL6//Oddhcue/gsY2TIKpqeZ8gaZoxmig
cfPDvodhSUe0UZ1g3/lMlKdqGcbVAFEul/GWLcv1TKHBvVY+XD6AsV9d/7VogHH+d/2BjEG5sWbO
2bWR7Ejk9c5LBeD5cXSEsP9cGx0ZZ9nrfTlgDOxdiQYVKm7WTRhBXRiC1ixAqANHRiVEks7bG6lI
YwMrKgrx/dGKyuVAPFXfL6k2rhpOaAck0gcz5NB4kI0D8oclKXpAPh5Ep1R8llyLbWB0NqC1Re6I
DvGqCZfmyS0PjJPqBFLIcGqEI/C68qwrXQSR7miCMjOYWCACjrzDu3+n9CeiJKMjJ52Wc2fUoMbP
InJPY7rD5/W8vl5iEdLkCDikoJSMlHQN1yDQZHjOuzo156wvAUfLjgKgCoWW4ZDGujQ+azmoAzwE
e3cOWYUzh7Nwa9YDH0khqDIostk2MjLSAqfxo+byiGw4vKzMKspIuqxZ/tAQHVaeSUlOpdjGH/XK
/mxux5LLOyggv9D1+19zMc8dq6ENfpftOWnjyU31eH22oi71YvayZ8ChWtdL1+vyVITjUcBQdS5J
tUFSGccwciQ16PBn1qwqg477Gqo3+yiuqtpBUvGqdeEhWnhdZrG6QMtgbqHhYjtpPeuomFTx0IJO
5f+SrlmZ3Te91mV9U0YOgNB6ePHq8EzBw33jPfBGZF57TchyIGeqM0lK34qldxrD76DvPwQ7rQ55
BrQMhtzSgSgobg4ZR8btUtNEBetD5OQ3VLAmQWw/ib87Rr84AicodEXuCahT3VstaNaWMeOlMDpk
H12rCkfKkSFl67ZCGHiGrxfg7kKStn3WwFYBRHZ3DXGDjpJ8qhNI97dmcMOcdyp5gMeft6d2+n1A
/102PzG3MpasmzqD14UYsvnkngjQv07x9RZusYmg0fvBtfR5dNTx9mOduR9LByzQZtjETAXUFVbp
Xh1hZkddMhTmVu5it5VVwXBg9Fk7vAw1hHebNxuwfR707voilSTNdt2ZQmMuOEAPTQw/+mZDhAai
4VC/ipOj4j7VMSTVbjU6r9AVvcsm5neRabSPlgOg8davroJKP/C+VZtI+hy03UzWehwyu2DpVjqR
qObIr6bbxW7fLlNLsYWME1vHqrImfRgy3wdwIkQ6oto2Y2LUYenALM/Lmyg0QoaLYei9spVboaVC
vNrWd7N9vbyuovzFkUFgQz3iwdY16IN6s1376RbhK++qC/+34tGsQ/1aB83wDo6hMK9yJ7sNfM2R
Wy2MTO/70PXAYcMP+lE8SEWjfdMztWNWoEHpHumzouyRbvb3mvCeLpNJ9d37lmdLV2ZrAuoavnuF
uQwWuSuG16I/WFv1mnClm3riDQu80dLSfhizwSq+UexC2s3www3CTNRer/sZEP4VfmwEDDJcC/xF
bkhq3tmru1AXDAkU7yFKK7RVTx05io2o2CHpN6knvpHeBgfkzvoF1RgGNI7W4uVhAczGy46NmrPD
mJbCrMv97XSYMdSMBEg4JfuDrEzmBmoqof4nhqKf30d4EIWmy1Avplu06o2tz3rrV9cl2vI40kdS
fY0bMr6rNJvZ5NyE1cGYlx0kWd8b/eA1puCFXEOCTci/9oXeZ6YXQaNrBPX7B3eFQjPkYhFPg8Sp
3vMhG6CrlTHDuBwvFPYXHQFHUukZpsjZ7VqCSvtatlLncVr15YtfvtPqTKehXL53IAzRZ3Uwx8UC
XVZKm6PFMb5dthkqmktqXRalp22TMWRQUpx6kAkKg00/ajGvEkVJdX3PWWnBoSf+XMR2cL2wV997
7oKjAT4qmyT3txNQoTF2zTJkNQA3IWZLEp45P/c36XHrCpXoSHezoUPbMtovMJZ6rKFJTBHiws6H
Ynm4TH/F8jK8rxX1UHtcBxIRaiDWiLhpzAZZ0OfpaxvseYkzATJKHKwAqR0yJ2BQJQ4NqoI19lj1
tfiD3O1uKZd6ZlsNKXzMc+jZuWpVFLAOucKO6/UIx6fitIzjg0HfTjcSnef6ktPyyTUjr49n3IaF
e90XOAS4v9/cB6P/RapJKj0IsRqs3Y+1PM8wi4IBSHv8c5kjCpWT8XpD6xd17wGSaCz7nwDR/uW5
R/AARd7SkRvgmd1AoR5qGzKR4Drq8zquU/2ex4Bhb6HFyl5M3x2kaFSSKym3WzY1rzhs1Q3XpfHe
brfueH+ZQorsjyO3v6sHs9ENCmuPpxLwExTZMNFhuYJn0A2+BrRr8ABXc0TBzz9CvKpOI6m57rGe
DV2DM7ihI11vE6/9Y/RHhUiKt5YMvvOCoda6bcRZVQgY0NVS+9U0NyhmGF3nTz2NdWIVTpNAG2gA
qng6P3jiKeCvjgzF87fNLHwGdKR/+RjS2y3SoOvO3suhyLwH6ITBkQ31DV1uX/cpZLkOREMh4TIe
r69rzdFm2LacvGjWvatq3A4SQIp4pwzDE8JlPIAiMbiv8op04SL+Wv79DDEXAdmzy+Kn2kNSfqjr
2XoO7ceytY5Iy9PNHsPWmlNruenMg/eYIinnyIA8H/cG9CReYZj0L+0Vwl4LakPvMdigwXgNb1g/
83VUeKh6v3wmhXzL3fEqjQ1jUXKRcee6FZBHKk61huPLi6vMjiXZAs9utqIrxQ6X6HOeBO8jNHrM
vHCKdbA504L096PWBCrZkhx22mnML1s4iFE8t9xGrX6EL1CxXTIBDgwEhGlMPkxAZfMtLiGisAwd
amEGFHIK/g1rXniZXApeyJAbg7f62LrwTB74Au9LeI6/FNBn5fLiCp9LRt0wbdmswBjHrKUcGnu+
saUD0PIcN4J9u7yDAofoyLMvmsArpwogytmS7G3D2rT43Xnx9riEPmpiLR/EwT2g4LWMwoESRLzZ
NjSLNKj2a9HNG0DV1wdMUHBbHoIxrwIMhm1CI03PRAIA8q7wk2WGacWU4rSoRHWgHCpu74c7c8A8
jg2/Eh2gkqe3ZXrlBYs87cAaKu4VGXTD9pUtr5+yAvepZRqhx54hIYQK4lz71Y3t/DLqo55xKoJJ
Or74ldfWrQ1ct9+CwEXAcq3jyezGJuXpZdFSMVxSbjKWlTND4WlW2hAcGb2oq4+mnqg+X9Ju3Fmc
agCAz8a5jd1avLHqBBMvYPLkDe0PHrAKVssAHLNo4SUISBKQ1+vNzsTahrZ21BBDUQnkyAAca5mg
hbLZCUjQ7B2s1rchhEa6V/oPCCNAbmZvcrxmi4a0H+Vzf4TWVUXTZSAODBwJNA4d2zLoFZhDm7HT
hLbUSzH0LNEOu38pmCODb0Rd1bOxaTirBxouYNgNKzSIi8zmobZ/fkm2Pi7iMz0MmpWC012CL9Rg
1JFnhyeXF1ZFJ2W4dAFNq/S9YSbcfu3L+GZllRvWYZPZ0IYiB7aEIq2eAOlMD+5yhZbICOqK29aI
zUnA6Oj7xbyrnKNugyo2SCr+P5xdyZKdPLN8IkWAkARsGc7Yo91uDxvC9meDmCcJxNPfPF758jdN
hLcdtnSQVKVSVVamzJg0TokmAQudkC6YAMfqYJM75rBwSqedC2rLSFY2roquRJiLC8ro/rAkNKr4
h263FLf1CSszrzWRRDoqw16o1xropm/cOtALjbujF3n0oQWu6rd114f76eItE1ljpi0j0t6ZbHVG
p96JWFkEH3YP1d/QspKQ+YBXqeokyuKuGX6geyBsCYl2jt7GYq7h0yYdVEXL1gIzH7pf0CEYZx81
ugJFoF/d3+YMKNmHeY8RY2Nt14hq4uRDW7BkOeXOf03FD0tzreY7y/4wJzv32S0p8Ubha42OK9Ep
ZKF3zjrlPYA93md3sA8WLcJ6/MrYXbaXdNm4NteAuFTZYuJgPz16oxWV/RR3I/3QWO5lxt0TtAks
1kErYm927oWNmGyNiOu7pZmrhJNj296j0bdjX2b9iqzSjkVt+IM15SDpJc+ML5EjzMVrPj2CZ38n
ANtaqJVDuIlVj9NQ9ier80EArFHZttEJMIq5Cf1mfFnQNx8sIJUeU7Z3pG9jv3UGVv7ByTVLGGjv
TzdOtRvsPUVlErTJAC7V4R7SZGtHVm5CZAPRYFKCWif3Yh+NjwXYsXrAr/YAdW8bJlsD36TynN5a
oFdPbf/EvPlER3nM5Z5U0dbwNwP66zIzjulG5A7hqZPiMzSzj0SXL0TqnQO74dLYGv0mMivx/Hro
4VeahyqG/Ci4UwdwpuiH6rDHY7k5y213/vqKrFxa1xk1XlzH9DTdZ4cqdL5NB7BlQqITmmo7TvLt
E8XWQLhinmbq9eKWYw39nzfmvPEkush6GmMwwd57/c5EW5tys8+/Pme2XI5HBObhrD7bhj4mYB2p
8j3s69tmztZkg5krVdfOuJ3z+r5q6mBq93TgNtKrbE0vKHsJHvpUdyCXsQ/5VwV2AB73JrhRllu7
+7D1ASvLZnOZjsxCliA7F985OAi8qI35sTrfCPButr3jQt42buavjNsAj6OIjRrVwsi9VbpW0KFd
wNFFHoHTcGezN/BSbI2Ja9AQnPJhcY9D7B1rGtALeSwZGAhuTLw/OQ9YE9gGgO4F9Gf7DSMbuRb2
PyC5rGX9AiT+0br4X8RreUC+EiBrEwgIN2bX+tkmgbWTQNx46rM1aG5yk3QiZY7iSvIoyy9mMJFf
nbSOBq0DSf+rs89yQZgrOYTADk76+32TfTsOYGsgXVpCT1fwzDuW9sPcgEkuZ2EiPyh2KrUTib3q
75938v/eNSAs+f8Wy9nipJ0tkyMSlA+V+p3RJPYg5MiyJUx0QgPYReAu03EwnQwUaPfEkgRJbQfG
QFHh83gphlsTijnO2j4wz3pgQxFP5RBChGJPbPLtsIutgXnplIzeXHbe0ZF3rXhEF3WQW6e0QH1/
55rfcFxrHV5V9yotmz452u2zyK8Wgp/E/fr+Vm6NvQoh8hm8NKbD2E7bBnl1L7IKiMvv7w++aQwr
l2KNztQ1pEuOswIvKg3R2fyDfUWblh0kH8WhPea/zF4ReeMBjt38/6dlaRxpOyNOS/kF3CaxfWIx
e71pDBW/Uij0vIJR7Emc6iZEf6SI3//CDZ+5huINoqS66AQMsPuaYl+Yvcd4unGs1gA8g5tEdATN
zWxw1f3YdJ88vaRHv3WSUz3m7Yep6/c4UP9k1d4wtDUmz12WdihzPCnd5n7y45LPUQMlo6Y8esOr
Qua+pM/2BB+WXZwkLsspKPGhRfficxU07uPUI/ww18T8GMhL4j8K3kepBsF68vr+Om8c0zVTXGoc
Px0m4R+ZO0XoDLfPHu9QaEef7c6FsbXet5n/ig6aJWejS1NyzBFqqmRGZ9wJqKyTWlDhSqbz+9+x
4TnXqL7c613lFSlgd3aWRgl68D2oHPp9dZeQCqDU7lHs2cPWVM7//yCfQdJLGUzVz1e3xJFH7kYv
cJwd3GP9je8pYWyZwMqDDKoZ0h6UiSfavo7LGFh655bZKDMyd+U96q7orJQMeAfeg1T5rjiVNxrY
KWiv0wFZg6j6CU0voNv3wIRb7spdeZCKF5kgpSZHHuhInprn7CNIfAio4VEqEYfsoslpt+1rY93W
kL+CibEwyQRmoGd2kafuWAKqEwAHe8ve9WH6kT/tpgY2Qq418i/nOdRru44cFV3s0HjobRSt8oM8
b8JMTDvMXRtAa7bGAVbNUqTKtaFT1gQzUT+XOSLqfvIQzn+kHDS6og6p2HkEbbiENQxQq5plpW/h
dMwvDaF450as+TcIN1szwOWF9AlrKDnCBSbyRwqaqvHX+y5ga99vf//L0RjeS2X7gFF5QId7iQxq
suMkNyx+jQHsqKUz0eJHi/JC0RppPfrzdBmrLvZAb7Rn71uzrOx9lNMg1A2S5w1u0HmvS3tuoEWQ
pWjNma/JHnJla5lWxj/RXCzLZHcnoR8h+xukYg/avnVwVlZeF0WroQLVo4qhP7kpxEB6/znZg49s
pJvZGuA3uGB5HgesT53GyHCa30uUhc2xvboF1C3C8juBfbdhCh6y9w/Ulp9cg/66bC6spsS+j5EV
Fgt4tPKDiEoTUA6ZGIYGYBqBPEsduh/+y/tzbuzOGguoyxq0eRam1CIPvAkkzu3n90fe2J01FhBy
ekMPnWS4RXD0y18JeuJ2mzi3xr79/S/TA5DOz+R0wxm6+iIz+Ujl8sTncudy3xp+Zdke5caQ1LTn
msyxXXzJmA6Y92/ujq+vc6obISe8mpm4Tt2nznmt2T8u+cqiTT6NxAXD0bFGCDK36sim+tNckb1Q
dmtdVqZsFdVgZVYxnISI1FiF0/y5JNlO3LZxta0p/+qkNACmVv0p00cKfVtqvzZoORZ5/P553HpW
rCGA2VDSbBgBAczPyRH19OQs5HXiyKkGc2iiGxs9l0dNguxI/tuj+NmwrzXD31hUJfdlg0tC+ch8
2uWzbpadk7SxYmtMYA2UoXESdNctftDWAJ/1d3XFIrPnuTdX7DbxX2Y2L6k31iDOwIqlJ2h7JEH9
ld91Rz+eQyQPddBE9UU9jd/o5z2alK0U2ZrRz+0LUEgptCAw3Kp19ZKOkd991e5XlCgG2w/65TQ2
KsjyHQzVVuplDROs0LA/cgNZBSggPlKkYMVTe7WPxVmdy0v2adjZrA3bWSMGU9U3M0GEfSrT5aw8
EqHXIhwG8fz+6d4afmX6vilzlI1A8YTESDDNX9Lh2a0+vD/2xotqjRJMHVBE5Ab5xJayMuoIetPM
2Kknr06co6z6JiLS3plrK/T8H24+e+ajO7W3jHj1oI7VEbxm5xxdJ3viRBsrtcYIdlRBo0r0ONRN
dRqWJqgykG4jlfD+Ym0l29dYQCerykly+Hc5C3Xgs/woFoBcg6myv7BRP+l5Kq9llReBi7ZCkBFP
vbgIQrPQBcfazq/YcA1rZGBTZUUyQNbj5Dv+ZaqjqU2PNOVh4u7EDX/kL9/INKwBgvWUVLJZ0vE0
gcUZ4boL1RNUL3wgHu2LunOPc+jc+0ce3gjT6P0U6Ps9OaANn7qm8ANtKXNbaMjgPAZMWWEld3G9
W+u2uvkdBpp0is7SE0gvIOSOJhX66Ub+Zj3aYRKoGjym0P857HU0bJ3FVSwgLOolhe0DRgzmMr0M
gYYmdJrs7NFWBLuGC06TKJCMgOHOjyQL+GNZIW0+hLcPghLk9LP8reMmyuJ/60Vka7Ku3MoEzVkx
nmRl3UH5MpqBHHWbJWZ7yIkNOCdb83U1PC2VrADOSV/pJbkMR5MHLQfd9qG4687NQV2RPc8Oyff3
rXljg9YQwrZGgy4beHoaqR3VBIzD/QdvqaL3R99wrGsModTK7YoWAD/csWE+HVJvOJbThwRqlwJR
yfuTbL0q1jDCkdR9LkkDUcvYxOOTuLgnGvd1UByLcLnw3znu2ef26J/3hNm2PmsVNrR2mfSJl8vT
OIG0eUSdZoZyjDfHc/3bb3YI7TZer2tcYZOrIU+bWZ7axWYhZcghtfKlK1woAUhqhbNcfnrdXnC6
NdvaL1RFr9vRyBOfKJItaFToVZRW08H47KhmwOfrf+vDY2us4VzxSvouCL5IX16sWpwEgBmAYO/F
OxTB2xuO+49D/yuoA35GtwRSR6esNfFNuypEreVLbXmfu8aPB+pc0qn9ie0LslLF6dA9+6TfKYDc
luutuVcPCJN7dGxvl4Z0h6cqzVJQCFt7lcKtwVfpAJn4c0tbQJI8EzcDStx6r6K6MfIab4jWnpJ4
RGenZfrid/ynNnIvXNhwMGuwYcssGzSouAHqvr9LLN0GfpaVB54XL++b/9ZvvxnpX9vtpa3T+qDs
OYHBsq26sNR7yN6Nu3INJlw86ZdODUo9Vj/1VuRV/h2DjqRMd07q1tLc/v7XLy9dNH+7Ce3PafYi
mIoJY59V4n98f102LHoNJpxyTpaS1Po0j1OQWklUdT9zlCRb6z5BlWlK/ej9ibaKn2sYoT37KqlT
AJPLybnW5L4voHyXTlELsV9KwPgxy6Dx56Aw1WF0IWPeATfpXht+qfgYKauM6YA6DWhiHfWT+VOU
0DYcyjYgfE9ifivq/hPM/rXWmXJUwXv8RjMt97wiZ+OQ+9I1UV9cbSXDCfQzyVM21DuX0tuAJ/bn
9ffXfGmmGe8roIT14UaKgCgSsu2Aox3fX/OtIPzPd/41futAwWdwgTpnxz+K25fivvx86wG+zaKa
na3dCrDWiMTazksfiS5sLfLkhymeR8gsZ1ERigA0QakO0qc6RmUjTn/sfNjNmb3hQddAxAqFlMKm
BcoM9jPexUryS5K/dr6OXORVq/TnwNFQ4ezhEjZscA1FtO3OBhgG091ih8oK0RoOZacXsLwCBKGf
Z/CJoNSxi0/eyjisgYn2xAaL+AUo/MMp7mVgxdZ99w2SfPrUnqDt99sO81P3sUIaGanK+P1F3frI
laNJPSIYRfP7yZ0xuOSxMzkPee/vDL9VjfofWKIwasltBA/OI3z8xTklX6ubfil7vHUKlt/yLtiT
Qdzw9muI4iSZJlXjy5MYGjya2Xy2UrEnJrG1TreI4i+jcua5xhNVyFPh5lABBPU4zXTgev1ODmPr
x6+iA1Em3EMcIk8+u2PyE5N75ayNkGfNuqdE4dGG2CDT/K3i+sl8kp/U19EE7QM9uU/8v/eP0dth
r7OGIuJqml2rcBEjojTmgkC4H/xIO0vYUn5w6un0/jRvX7vOmpDPNo3IPYZdcKzXYb4vJ6iTaGhX
vrw//Nub7KwRiRXY95krsvzkmwermcPK/zQ1e80hG883x189Dbomd/oZmdCT+CYfrLh2guE4X8sf
y/Gm/mTqYPwAOdsd77W1Uiu7lrLJp0am41mqT+N4Kp0qSIq7eY/Ujr99rJw1K1/TDoutejOctedV
yZMlZeI4EdEEHO5+s4AaKWh7r2dRyYSaprDt+gYi8v1S1C5IFzqwlo3EhzJeq5wRTR5+KiHi6C1I
GeXFgj7V3Aa4oAwBNcjb9jBo0hF1Z6HRE+kkjFuDey4nSavMI6OJbz2VygNRbw/8jHoced9Wdthy
45FAJH2nvgxWqRYH15JfZNchsdVIY1JVQoDbyunqDjICnoKkiYU4+kvu1WkDaIhjm5IEtU7IBL1T
L4egEwuqgkzuEmpowHX3We3o8iqJ8ADvdZjIZeipWjVxrwuIXwwNVfid0p8FiJ0de0kfia1H61OX
ooYdcG0tE73rOj9pk+D9M7xhiWs0nSh5ghfvggdo9+hVDx5q8SnIhLyuhh7Uzvtzw07W0Dntel0z
a7AkL6U6SVKdemJFdtrsnN2t4Vdnd249s1gjPoHyLzXU7UAaF6hxryq+cSU5a6zbbIGRCA+xHEnv
/uVWZkw/4UIaIvJ8I0mhFQiGs71YbMMM16g3Lhs7mRuZ4/rLX2hcXYCVgWrFFGS/+TM7jGH+LD/i
3I75zvZvrd3NXv+6p2B4LK10np9GVyCREgnyXSw72/72HeWswcGmM67WCfalgmya5Yz42SXdU4V/
+03irOHBY6paUDvhBhHpdMw69wBs1I9B6m9zax+VJgdhpr3X28Yi+avL1nKc0oCKXp7KRUeLGxL/
rld7UMqNLV8jg4EBn2Wb4kPSZQ47UoW2KoPFOVn5FL1v4psn+Pay+GuTM99z8pncrsGP9GJeQZIT
VUf7QV+cS34CzPm4J+my8S1rHLB2vMXrb1HJlHxeahHL/K6dy2Bc9E7hc8tbrXZCORWkXkccV1Yj
QmlDk7QxGmYDKzmYvXT9xkvFWWMqXdHaXev7+Ylcx4j8pOHwXDxz5F/uRFC9DC99aF3LT3v02xuH
a42m1LJNJreq8pM7xE21BFN5Z1nf39/5rbFvxvPXxi8MN4n2E7iTqn9qmuaqRP1B2tWOu9rY7jWC
EtT0DilyUO2m3fAw0Ivbex9zeuT1p3/7+bd5//r5AnVz3NtKn0v/e9vO0dw9iPrfOpScNaGh61q4
rLsyi4upt6PM8DpUc7VDQbO18DeX+NcvB1ZzbDvZl7FGf2dQzuDoaTINMO4Coab3F2fDu67JDF3a
qFEvKovHxty1ZXm/7HH2b428uhOcynVMA9nguEnr9rvrtfZdxheyJ5P+pyDwv+9yoI7+/+IAXCCq
jHSQgT90MQ+WQ/mSQAGqCdxDAaXEJIJ0YSgihu6Bz4BuBl+XeHzoH5bYAoN6E7+/fFtnd5UBFa2c
vTZX4NLutBVwJ6/D3hQQVDXlne+i3e79abai+DXiMXcF6aZpnqBxnmVFkPcFRS27qs3nxOXpS85K
/o12Ek0MiPXLsO1FftLIyVcFxaur7LrkoagzBZ1jOgQQ5BKHf/tha/oie5YVBDhtiJg2geBQAwRX
FRqqqBMPh/y1Odc3jMd/5sP7072dxHLWUIVx8HW++A5mG0uIjmb+GEPNJMpbepd6n8zIHpKpR4l5
T1t+Y3vZygAR0rCRlpjPoHjcDyRinvy++P0Z2sF7B3nDyNcwBelzx7UyukA9EJecp20XghoJyIe8
zN1Zto0p1hhWkdpmERyntEMaYXYgp4j+jz3o79bgt0v2Lyc1GQb3UQFiAQRwALbEMJk+5gCBv7/j
W6OvnLc9zKPbJi0/jWMW1TLypwJ6qHuVuq3Rb3//67dniRDO4hBztgw6ZaHeCs0FsZdx3cC5OGuV
Yn5jMlY1Vqb+MkbJ8QatwKlh0RwOZ3r1I7rzctk4pWvwKoBISzKKbjlDqOZnbc9PXoEmEQ3GuMqK
3t+GrWhGrLz56JCy1Ln8Y+fLwQ+y0A70tbgkkQ6NDwLiEX3n3Y9/K9M7YuXciWuRwvfwSc0SWs5n
MsUgl3z/UzbupTVXZddQky0tZJeLEvQ9di6aMLW6ncfK1jqtIaxa6FqNEj/c7uObxFh64Q8JZNJ/
TCoQjzfJFfDXgKwxsPeAJxvfs4awVnNd5beHK0Q8jr36jzef3l+njcywswaqgh+K90OLTxH34tN4
6O+6MjDxjRVH/Id6zc23J8EYg7t5v4pw2983LvU1hLXiWiOgwpy5f1/+UWhj58m+G2MHwmB72eeN
8H/Naml3pbFQe1nOZftcuJ9VWgQtoG8LKnbwAe+v3oZN8tXNMSFX5OlEL2cN9fplQedUcvHNkfj/
5tLXmFaRaHfU9bScGQ6W5XYhh0yM+fH+j988xStrLyxqRrfCCpkL+hAC++Q/tG08REhAxQg/I3K+
ord4/Pr+dFsneGXs9UwzZLfwLVVWH7wSPaf9nrLk1tCr+MyawRFXdPNy7iQwUVbycXT3KHE2dngN
bm3QgWSgbwZLT8ffvO3jys2RvVu8O2JBI+SflmYNZrWXuR/7BUsziGurl9i4Mv63kVfXtp36fdnn
CDsyIO0ZLosJVODvD71RC3TY6vgsSLF6S2HjcD57IC+VMWjSziKww/5CoAD1/iwbVrzGSPZ9Tsok
51gaVQW6egaGLEqIg47dCM/Vw/uTbG3y6vz4y43Nrl/wJYATevWx676k7LvX7MXPG+dzDY1sROvn
0KbA+ELFRrNPo9E7V9HGT1+jIstCEccdcD4VLw4TLIr1EJK3uRVVNN/L+24lhdawx8FvmGVRbDU9
5i/m0t+lp+FIYvLKbu3hUCU47BXaNmK1NfxRAcjiGDRhnWV5HNvjiOeden5/l90/+b437p01wDGv
3aHGC7g9M6Z5+wht3HwszpW/ACtyAe+cztvQTf3JetK1VvzJy2czPfCk5N6zmTRlQZfXDLlJFKjt
9LtvgVEsAGMCc78bb1z4g5WVGZp5vbaoaGxbTd94QVXSXtzxVM4NcKKDO7NDmxQUVT48cqo5D5Up
lPbuoVmfW8h9JrL0TTAsoAzHP0FDw/KbIx0j+tMM0rfhwamGBSkCJ817zw7rjFhVE7sJ7tSvPqmK
DpGUhIa0Uy2e91EQ4C2cmqY6ctrZc0MmKmiJ9Gkxs5BMNCmeUiNaK8yoNThh1gyu++S61KVXXZOp
bWKr4cp9tOs6lejNWfrOuU9bpbIh5kmV9S+u3fAs7JkLya+AFGZZLtmEmgWUzAjgand0yoW4CluR
8qDnNOmfnEYNvAk0HQg/L2PVWPcN75hjgknNHV6vZvKpA8FbJOs+DJXV2X4EVJo3/6c9uxm9YJZe
Qf2nOuUZE9HM1Kw/jfOU6S4sHHBA5YF+gmb9bIfojw+ahn8pa0teMyiz8DhJPaYmiJ6jFfqXl8zU
/Um8BkQnZUqT4eL5VlI/oRnDk0U8akEdP6QVHm0JFqcd9X3htWl+5zNQKANtwhL01udVltiRQJeP
c88EWZCR9dl/eZPFg5NJ60NmS/ebKyrfgwuzE7Lc+XKIMtdMn5pEYPGmJu3g3BxSXfmgxTQGaUtS
VCcspytQkzLOUDTXltLEBBZ4MEGXZMkGkoITMfRoEZc3l3IovQnN/5DBgURISgf6MXWHXIe2cRPv
4OQVaY6F43lLoFvqlCG45JL+s0dQ0gnpTAiEzR1AxOsJqbPZ1yFKbz3nwWR53WyuTd9DyQg6fKz7
2FRlO0JGvhwHcSeSytWPhaqc+gdMS/kmdKpuUArJSStPr4NPdRtxvxqLDxSnuTjMZrbZQ9/1aSVj
1iFzh/ZoRyffpmLW/OIOM35vNfk2fdE11fIw5UPFXr2mrPnz6BIwF0i7NfxLDpSPmx9In3ZzHRi7
8UUXjvVNEj7X0vef+jKthq+wW8f6rmkr2EsqtRRuULo1M8CUTEt6S2eMuaIfmEUzPDvp0nbd9xwN
P/poMU+P3wRbNIE+W8eyOkNDX2axH+Dpqvq4GHTNvqqKT4BqDNoeQwXA8RwuUrTYWjKhuGQRk87h
rOTQxHoc8i9gpqkedDuMD1rjmXLsq9a5Gi/hUwy137pZonbsIQ4SWarWzmM3FwRJEM+9YVFopxaq
rqNPOmMOk7whUOPGy6hdRJ7SyfgwpAY9001HEzv2ckjxAcLbFFkW1mDes68FpKsXQJZLuxlUiNub
ko/uOGT90Uf/wfTaZrSZ0KvoD/kHl84COtClTHr1SvyF1lGmSN4/l70rEmCpehdD9VKQOaoKfxoP
6DiX3RU4iVzeg5CocK6O7OT8IeFDU34R0MV4GEzldzB0ZsC1KWrbPveAAer7xE4RToFHL0sfbBfp
zwuKsxnYrHrjNCjOgFdRuZd0GWx9kEictPJelTjTbhoYNhF3+lJZzWibh1Fq4tFT6RZGZQGpB54f
wZQJqeNAuJ7FnIgbpTwW5g4I+8pwblxrJocCBAI6PfhLD833zsLOS3RrNsyDbC5LuETo3ajUeq5G
u2/uS9FTog5DCfbKoKgdb+7CWjKXydj3OfCzp1RDpksGVFSeRFG6w6uaB7ioczRcqLpIH/pGonVW
c7fSUceXgoeE5V0S9pmnAdNhjl7uUuaLKY0Z8UcXiSlVOJ+9wndEE+SD146/WNI7IFJEFziVEeU9
IfVF9BPFb7fY2PuPNR2X8hvPUBr/YqV9bn13q9mjgFuPHreB8PaNVyChYJKOBpboHP9nOfZO85zP
2jjHzuS5AIN1bRddUAzIvB07164gp+3POcmboGhs4UUWcZacxobwwf3FF+5JGfDWZiS7zHwZ6QVx
s2198XS90HsHmj35T7/kYO/1p1zJHxNY++ejoUWZosfKr7Iuanph+KGyKoYiwQB5uANkybo5rKfZ
Gn8XfsIQfDhdO74KBmG3x9wC4cMTgXUXhwxcxdP9IgrFwwq0SeYxH1XnBkKiuYEAaM6LIWY6rcWH
Fh2aFYaua+uDGFWqXrRr2iQ0pBP1yXEzlR0szfP5nLYj1eEsSlDCzyJZrKuileXGnU669srbgg4h
H3UrItNACuzqCUdBqtAd+XLoDXes0M+Z26O8pVGkD5JhaJcI/7dyn3s6zu3JngTaSATw5HUE/d6s
itGW3FoXKmf0Vmd5BbXOoplbOK3SDHNkV4ZkB7hNDubovFXtqbJ08p9OkxFYMpPQgsP1t4oYiI4A
sMA/JEnre9Ewzm5xSnRfWD+Z9IAwCLKZFlUMIAOUQTXVnfcwuzBkEFwkIz27LSorz4xR4BKSaXbS
Z7nUEkB6j5AqYKad64cqG6CVanTu0nCmai5iSxRShElR1t69tGpXfVso9CviFEVd8PjDb0/sMgO7
BZJBVCY4ZktgMmFj11l/yGRa5U+4gJbx1AMHwA8zktnWk3Lr2o5dz7OBaGlxeNUvM6dVCZhgPff3
8FB8fmY+goQT8ezUuVotLbw0rmTbsilQfd1lgCokyO3SQJmOkG9tR4rlAonUDIROYiHuVUPFr/8m
qjLtGPhbJ6ZePYCSoA7Q1oP4kbjS8s9WlyXtOeWTRburzkbGv1mJTjVUCizSoLOuS0koM+TsQsRd
kxU4lj/SIwBrsP3Ay5wKfUMkdduDXsBCcZZ+2/mhM5fNHCwo7KYfE9fjRUi4l+iD2w+gqKVs5u5h
pvkI5MswFDIqPJypewLrTqpQ+pCZjDuvKbojeDBrN2oJ5zP0ySgoHa1MmfEOwWLvQj278FVkqsSr
QRVSNRmQ6n3xoMDjDoL9pivKb9A8bd2Yo38i/VTWqaHPXJqmRfbfV05CAlkWVH7QVpbOHx0pbfZr
YI2ei5AP3mD5p6SU3M1j16EeHg1NbQ3m0S8zLV6hCOsBw5L7osQ5SC2ViHiRpCB+4LiMaOtoGY1L
ORXulP+qCDDhD7Mh9ZhEZWfryQ0qmfKiDT07MUls+nSyQUSN8AqKNyjIwK3UaeHfOLvzou/th3Sy
TA8kINGVyo/20HXy62JVqQJkrekIwLF+JYdwwS+1o1Q0bjcGCG3yAiHKDLFrYJucjpe/S7+gpjug
/SbJXtAo5SAY8ORihD6UlNfAIIoWFF1BXWfU/DDd0vZXmKGxLjlkpaYXZUqu7ls+OjBlGKnkDu6H
xtSIeOecp6r55I51OjiRTtsEhPC6T/UCENqENwVo1VNqYKyeRXj9RXcyrY8tHRTaWRAE0xoe33UG
z4p5znliA46edd5dRSC1yEPfdlNrDOsSt+xV486qQIOl7brVQT1nnH+cXd5PDxPvluKlyGbOznTi
vXWpHbuZPxrlgEkiEEaaAqiSVLposVQ4Mz+qFu8onLbcg/5oNpcTOtGTktn5d6rQrAcSdd0Ny33p
WaP5nbf5tECZnDpjage9nvvmV5a3iKZ4Vv4fZ9fVXCnObX8RVYjMK+kEZ7uD3S9UBzdZBCEE/Pq7
8NwHj8Y6fOWqqZoZP6CjsKWtrRXodF4mJmBQzAc+ua8FTiNXBDA1QEYTZGOZm0iRHdxnfqyU19UY
uB0l7bUNy/DqCRrfMxQc87zrCJS8Ml0wLVyBw6i+WWNRIYvxcH1N54QVTZO2QVd3bPgJVKSWXxlG
TfGzB6P1+dcJOBT7fvG8TZq2cGsNiQQhuNlULLPMB33O2ownjpPbsOro89UYr0zHX8Rmx8PSaQxw
lkxabKxpsxhBCnyY+9wIh2hfRp145ExK0/K+QcnFcZPU97O5DUSvl+Zrxpr5zvB1X/zQiNOXV5jh
snhGH+Cw4Ljjoj2ug0bNG0Jcg74IPpn2q1b4Yr4q9DYjV4u+XWzLycm1K9AH6PDFL3DhubZHbDx4
S1x1KCyuva+XX52icMY/lTtx/9h5KdGeKWy3BgC5FhdZVDAxnrVRSXE3yRKapj7E3VOLWQV+bN6m
C41HkuHJOuDmipw4aLGwvd9M48Q8G72X8VvRWlkV+7Pd2D+aQSfiGdg3Pj4Ns6n5N3nbmNMtE5rt
nxxKgZ8IBJks/Vx3vB9ehfA4sjXfL5r6VFNIy3/FeBXl141gmn8n02TUx2ZESxExvMZ+ynPH134I
x2xHM6jqIVseamSZSL86Q/A1jVbD7Eao2jZbGdWpUAO462BkTl9w8HEfm1pRzqYfVNxlUx+zuhfm
NfM5jjXslR23XwfXE/RnZ3Vu8cVoLJp5wUTBMGwCZmTVAik5YiEvp4U2lT9wrR2uanD2kPDjjGzs
sCBwPYWlmbOQ4baq9B5Sjl6H3x6kBHlibLcjn1+QcxnTGlXbZeybP3MO2WWXuJZ1nNZuwWtkb6XN
oz0P+fLXgdWo/8sybNEmUOw2pvtaL6b1r9atZnnbEnsgMJX2BfvbalPbhLiWZFjXPn7GgVq623zJ
naKDGRnljlE8Q4XM9a4K6s16UuYDtq2Qe046H1s9T401wkFd1fdYVEhwcV6XECC2gMv9hogvabSO
GRUB8+hMz3O16V7P1OL1aV5s4d8bntXwc15nNf29am2XHduuYvbBKAjU6gPNa7wROVWPx7nUMV3/
keblxB98XG7GuFxFXSdzOjbdU9O4RP/RQInL+bKwzkEaxdnkPhmDK+pHwQqS3QAb41u/db1accKZ
djHO9743DeXV2EKStw81PlIe9UVe0oPWrjRPmq6cbRZBg4GTeKjAc7pqR8TGGRQcaMMjjWjS6zw1
6XiV5pPtXbeC9+Opn+ohtwOgYMvi0fMcY4Ks7MhEejOnNmGRQSda3yKz6diJY5/wEytlRn27lMXU
9yFKQpp9rRWOCZGrtVr6g2211Yx6z+qZwFzZcy6uJq9qrF8+brfuM1SDkOeaxYBNOui7xiJ3+sj4
dBiwCOw/pdV3P9dW13SM+uQt17B7NL0DS7Va3DjIGPwfiwm6VYwdwwCqa9hStRx3H+/Q6AY1rzQN
Z9BJtwAgHcNx6NzxdSaQa78183lZb0e4MI20DrkGG4PyZC+ZpSGBddKCFqHm2ASf7sueGNHlWp2q
DLhVUt892a4onsxdPmtHSLu+ZNSv7lhhumGXpunOc4SqfC07iqR6vaZLZeonwgFo4Ic8Ao65F4F5
cJLxxn4xHi93RfXMIrOFzSrlNuMGauNu6KIsEmtBd1dG0MF/2cDZbRsYyXyAhd7O2CmUPU2ZLtyy
seEz7hynfxSI1+PQxfp98bX/3V+nwRBspoBerD/kcEK2zZ1WFRhLmUDcrDPLG13XT9hZX3NLJPNI
H43Ce3An7woVyDPP9mzZVCMqs4cza6J2w7DW+dk6d0mPuaO/8Hh1BdfDOd7AKO335XHPemZbcx9U
jWU2MaoW2Vhlvn7yoVXqfun8b5cXhqJ0/x/+8ModvzAt/dSbhRca3CpCuxJ3ReMjv27raedxSaEo
YMouJMtsrZWL3fHEztNzs2Go9JiHeIiIUUF8Wl4EAWOGnCHldW0km0MvdMh2FoVq6LbwfhfGbYFD
hDnDeDJJFwstWPU9mW3FBmFsLb77sk4tMfLBGU9WdlM5kYsLYSV2Jkb1q81/f5v7I6o/fUlOBYQK
/Pt0T7lJ9V3pwcwtsnUwBkwEGQ+mXge++f3ySlI94hvS2+qCO1/Tzfl6EuEU+ccxam67RHvkeNR9
1L5VJxLrx02Tug7F57zizTfLrncTgPx2hW0SHp6Y6ONu+jN07c6Tn2KYZFawT0lhjzVe41Z2Ljad
6D2wrmLNyJzg0k/TSpT4sJE+VRqs+J6Gz0m5mLLLyDwTuLCaeLbiTvGnz+14hDUZ7hJXjWaFzbT3
kKg6tN52xHejrpUQ3cuncTxBPPm3FaOiH8ILq4V8Rhd+Vl3efMMnvmtlbqoU3oT2eGKgCnJckW3z
kGVX/dzsYJkUCL+3d8Z3DZi0XRiyhvFEsyvRjQcU3+LV/+6Wt7CNOVj6d3C1P7mapGDOUS61OoGN
AgGn++tpcO3TTtRtcfvBwfA2Se96QdIhY5NAPPex9pQdyRGPlXNgI3/oDigi7uUPqsGSgtuy3CWt
B8z5CJ9wbEn6zTLD0DHwTm4MjfY7My6i+hXVcxTW2X0e75J9FUe6TPbVh546k89GqKp3J9ym2KPB
oe6ln4oTh5T+dlSALTo8WNdA7exMl2qFy9TfBYwsVk9oFFkmIAvxfEQ5JsRNDHfwaF8TUIErkPm+
7UpaQ3eQQrgust7bpnn1rDymTiR2HZsUwydzfI3aElPKZ8xbe7cuzZGTK7sZI2J/HwkNtHLntFKk
ETK11yubDFQzMZ5sdoZ0H9hMfUCBgC6jy8tcsWvKZiOtAGB/7hFA1XrKyjOZeGC5e1KTqjHazoB3
IZSWWqWjujSeJvhztGUVQ1tCTLcAhIapeS12xVoUZ8p/+LvWYuoptGSPGh4+szZugda7PDyqL8uH
eosXFQcFzKOFFISYkPCy9ui1qpmVAn/EOWg126fhONyAYQufibCKs3P6ZcgC98eIp/5oCLVovr/c
FRWUVebzrtVQaQOx8lPJQ/O5fayftHgK6c/6W3GPpg570LyPx8yQGb0m3tc6rqNjePk7WBp58dly
uNyHj1erIbN4OzysdNgw25NerOeSFNBVI96x8Zq980Rx+TBkIq9TmDAxy+ruRJ6g/HSqHvNNmyBx
UegPJx0KBSLabiD+Hrjt41VgyNReSPmvW2Ue7dlT9s0lKwqcZOgSDrmC29pGve7yyH28Ixqyy4jP
UFBj4JedwOYI8q6N9FaLPMBHMv9I9H6nFQXHwZDJvbWxmms/9jlOMz10Ezjw2b+ys/NShXO43YMd
1FCrg7WH/VaNnnT8o3Ttlb2Wa/Afh54ZO1vlD69rIuEW0eVhUxxYhkwudJusMpmF9bDZ2m1+xfYt
wnMTctyWAbV3DkZVzEibAVSL9aEu0QwwatyjYZ3znS8rpCFRZP73JsxoylEqf+sBSZo4i/FyOoUi
anFjaPaAfAoMmSH7jXSFCejKilaWh20ro4kWe/4ji2ZIpWmndAiXBtqqO8tMMe3/IRc2wDo2sNo9
5eL7zMXNSMSBTMZ1Sz9HfDJkLnRaVC3CMLOPFrJl+CLX5YPf+uuORo9itmUWtM0Bt6kaah+F0L4u
dLjhtpVcXrCKHVL2DIHI1jJlorePlC7Xm1HhuixHm++V1bbA+m9SjOLuvxdTDbOVVCsncVrqKP0x
QJQ+i73IGGLvSU820RZ757RSTbEc2WJGTRT7y3FZmAgENUJbg14DbX5olbEXGtsp/lFvtr+/y09g
dkqB+POsI1CnB3MDxd+nx03tZsBd+nMFJsOTQrufBx01Js0COBcANU/vgGPz2p0sQjVMUnA3s+2D
OJJax3a2WGJ1xs0oYE8xGrobuK6/E2+Kw0Mmprp664l5QBfcyfgJgYanSa+QJ+IlMk5zdm17fy8v
XlU7Wx75bj6AHhjM3EQ7VNjH1X20Bjeq8fqWu/fGnk+VYsRkpmqdArTUjWijLZwfvj2ZwTTDTa+p
usj3l+RyRxRRKPt15HNjscYArtnvRADhKhs0vnJPw0+118p81dqoud6lkw68LknMaD1W8xmCjvXV
Zp0AJvR3CGD5n7N4MWTLjmq0mqnajtguhx07UITZn8+NkRThJbqAf/DhnkaZ5wcFTVa6d/NQTYAc
2XQafJ2iyNc2T/lwNYzJvKeIrdi8Zc5q2zuTOwiwbdvm4FrL3TJ3O1Rh1ZelYO56z6zbluHLHMJm
ExQGJt8zdmJY8XGZfZoDHrBmwqtwLNegsHkFvL1hY3x5LhVBJZMT10YHEhAaJnHKAOh04PHb4F1x
JvwvisR7mYyqkW3XeLc7GClIFNRtIezWQhCm9LIvRo18srBghu5oe2rwqnHaWn/XSooXeFYDghwD
igh0dJgVQ3x5kFS5pOyq0UINcQbPHJi0IlgjM1q66+rgPPmHNtHHKxruCS8qG9r69q4PrKmo8BY0
xOLhtEbQrgWd18IJ3SZaZO6c0KrEUqYsenoOR7Y021pZYngvxzkLxzexuOEgdsXiFBmHTFpsNQhN
j1laJ1t9LAUQM5lQM/Iw7dAURonqbu9h7eNCnCHTFYHTYCvwx3ViHVANOfuxSEAmO+zJLyuu34bM
WSw7mzhg4jXJ9CxiN1mPU4B+3K3hZnezb1b99kbyQVIjsxcrjYOA0Jt1Is7eYTr9o6w3h/qLfRDR
9n9zFtgPG69DHIFyt4M52uw44Nu2s8wVMyaTGV0KzFHN8ANYPF438Xr0vgBMS8MRtDO4DR/1PT92
xduXIbMb0xLPEmmLlrbbJrAVcXvzuw66hKIAF/aRF/jn6ZBFOZiPGGT8195aUa19W9olSnP0aryI
UwzyePJ/tWEVblqM/KnYVfVTbEQyw7EWwwKDYcePTbxeA38AssHODKm+LG0PtdebOSx+0tiHOXNA
a5ECObFHWVKcvP8hNbZmbmdLncZsfPSgfClykGj2nNoUCeKbpti7jW2EzJoJ6Ewat1U6BPo035Vz
933ItZuup0+8KvbMUlVDJCXtsxjzeRzLNCaoVUBWOCjbx8vhoeqCdMi3NrN5QSo/9rLx2hrYV0Yd
IK3bZ8uGyviU/bzcjKIDMrNx4VOZAfjmg+FTREUPCtCe2rtigmU645y7K5s7iB4P/Y2tGaFWnpd2
b7tXjI4lnfF9x+fa7lp2MMv1L+sZ6YLagt5IZVnar1RzfgN5uLtRKXZ8WffC9X3eO4PtJM03OuFE
Hu/np+YM4bfiUIRLUt9CaPWwAF51WH6VN+3O5V/xnGvIAhjgqblu7/XsQDdZy6vi3FTB1EOFiSfA
E+PhpftKRJCCXPId956dNznVepBiPs3R5FRSdijd8QynHjitTTsrWrUgpETeKvMWGHj0h6ydHTIb
+gheM39PawAmP7eYjX/nMx43HL8vOnZozYGEK6SA4gz0uk95jBgyCRVAMJ9P+TY0DT2IdYgEs2+5
PkWXf7wqG5O9ORYLmHNoeAPv9w3lsdv2axE2VrxRabfTcPfJXpVgyDxUMC9IDvAvO7hj6N2U24oG
wgGuBSu9dQ9GpB/Znv62IhWXeanpnFpdatXskLf2dQ2j6i6COciXYrJOnxs0mZNaLqi7eRo6U/PQ
/u2dm7MWF2FtJ5v4a3fYe5BUrF2ZkAqoPuSlBzRDiyaccz9kPLb3MmTFZiYTUj0CUnDJKgYPkerM
8yfU+kO9L06oJ4MPuHfVVc67FNrVNIP+MKEPLdPvs3LGs+14Xc/6DZ+gM1v/BbU1Trn7p0SOVLa3
MDQ5zmxMdiZqO7c+SDdloF3VT1ZXtmi9X5ozzX75bXXqF8sKB1KEhP41gC2fi+XKBX0qvNymavVJ
28HKmt624V92aqrj4J1Ffk/ceyvf6ZHiVJDxdXnjAxNh1OWpJ2cbhkMQqgEFNOjASneXwN1u5nRn
a1A1JeUCk8NZoXl2msxZyW54Y41Bs3T2o95S+stt3BzGweN88hwUiwNXT8lOFxUDKCPsbNFZZWqV
WqLNdtDmA54cXs0RMPJmz3FEEVcyqs7o2WSaFVoYjKaO8nqMypowMFHWnTWwLe4Plp0Mr9OdIStz
UCDRBWQHww2uPDuHjcL5w5ARdX3FQeKHg2EyJwtgXM9wFO8iDSSDE6Qhruk3MxQnbwSsPPGjPbkF
1Xhtf3+X2K4cmlcDcpwkM86zKFBlu/HT18vhovq2tD+M1NeRNGXZoTFSvp6LcuEsaDyedbHPa/Lj
c61IWQC3oFTgw4Ux6cqv/vJaQdudunsa2qoFK0W8WTBqaJRoiU5eXOyeVV6GRdvDmfjP5V+vWk5S
vm/0oDR4WwNZ/jw1r8J/ufxd1Q+XInyoiF2VE+Z17cvIXP1w1M2rdXBufLpnkaY4ZWRAnQOmQW3q
+OlpSo+080NtbHGbZ4GjDUBCeNHlnrzhgj6IOBlfN8HGIPOMbYKhtunR72T+mUJqx15EyMX3fnLA
uykDd3m+3N7H2BFDxtxZTjuRnKG51n322RAMFol89zwy7zxZV+NU7/RLER0y5q7VBs6LetESYfM1
Zp1t4nk8bW4NATDJ57oiBTeIjm2Gh34tGbMVa9ayYmrbPt4dRA7TOXYQOky2wX/YKSOrerSt8Xd7
Cd7naDuuaM4Bi5y2PwaAkMf5eLkvikB5S0LefXzwKDfB7NQScyU0cUwwwxjv97DfqkmX4nycndEs
KhC2GUgvFfjCVIvG1BweTdoDQmTqbQ0W/qy7G9Fs5Ds3MkWQvhV53vXJ64uFFavA7kJvNZNETX1r
r/7RtfT4c4Mm7QIQA8/ANtexlnP366yZX6wsPXzq0zKgLu9AACONSBNjLcEdqYvsb4oKf75zGCqm
WwbS9T53cLMb0mQE8S1C5WIKnXzvrVqxc8kQOi2zirE1ujTJdSesBo0k45D/zVYHqphLfx7GPXSF
KkWWUXR5VQ5ZOqMbEJhEoZDpIZ6vI+PLG9DR2FzUPzfTMpxOn/vCIaRJE9FX5u8OfltIHDsoqX9u
tqXQzkC2TjnItEltNa9tDRLeAljo5W8rokAG0a20HvTUxbcXKFJYeno9j9ZGRiKQq4Hs5OcakQK8
dKjT2Ivvg8cvwgIQJ32prk17uQXcNrnchGpVSUf5DGjFZG5jNKQPRgliyqmrcK9Lkwa08MtNKLYp
GUkH7nIDmrTtJ2BbXfmMrUHasrPZrofMcn5yDgcB5u49e30cgkSG0/XGUmwSDn5iTN4Q51YTZktV
7wyW6uNbD99tfVbLukVo+DjXwNPuIz0dostj9PEpRGQgHUQHEdqT6ycesZ4Hn0LJw+5/uhb7c/n7
ql++LeN3v7yrxGS5dYZDta6c2HWmTa4AIKPPfX3r1buvQ9slbcGP1RJwS72gdauXtqh2YkD1y7e/
v/s2ABs6rphpmji8yyJR6mbU9QvfKfR9HMZEltr32pQN3ayliZmnIYj6CSurB8eyDqtjfeq8JDIm
LhUE4H7oNifGmENLi98Tv7gDwz1Kocz9ufGXglifPKeAS3OapDZd4glvCoHnZsVOhvTxFkFkSFzR
tI6uFYWWuC7q7uP41VghoNfbaZBP8OugVNtZRoogkFFxU1GXjt91WsL7VzolPP/JzZ0Cv+rTUuSW
k6e7uMijD7CgN9lVtnyH1d7l0Vd9exu3dyuUwA97zit822ZQJJ2Dwvs1is+5HBAZ/LbUnsE6r91C
yz+C1n1tl1ofZMCQ9SuEdi73QDHDMgwugw/LSHBSJpAJuq0KE/et/NuSNizs2y4E+f5z+6eMh/N7
X4NQSYNaAWpDmlnGzDV3ouzjQ4bIBiApRAhsx6yRlYL33ja/tPLoaH9L80sH/QyyZ8ii2Iw86UDO
HD91SUlx/SFdRBsa89zbWUWqDkgxnEOYaugXTDRwPlEJovygXeNVKkj1e4h9BaT6dnmuVatVyq4N
rgsNRHUtKfCcBpK3DRYuPGauM+ru2RsoIFdERsBBIbEdxm0ytsd7OyFHmx6nULvxAj2Cjl8VQMqD
/PlUf9xtPN9F35TZEyS70Ba1yyOH8MU4ZskA9/bLn1fMuAyAIxrVy6HFjYG2dX002ZBf2Tp9vfxx
xVzIwLfMEVBSJRb2beiMUdhIBSLNrpwMun6fa2Br+N3gmIO1ukaKrYkJhpJcUSQrlOyCahdlpOrB
NmzvGrD93hg4fM+SMf/pNZtGEI8Ksle2/LjiS2SrhtplzaQ7WKuVZgdGl8MHByUnFuSOHhWmGWqg
+OwWnxTXHkiH/LsvYrWqDOoTcER5mJM1smJ28CLQ/aH3PB+KZA8NoQh0GREHxCl0qjgybEM4N94y
hczLgxUieVZR/IYe4EtRWDv1NMW+7kqxruWQ3ix79EjXj6Sd4rQC4d2CE6jlhxSv3JcXmYLGAJDF
vwfON/IGcuy4mZYnmMsU5yLWQgawR2LizQ7ud5GFYnl3vcfFU4SkDJ/zJl41eNRIk8q0Q7fmB1Fk
O11RzI0jHeUuBMkIJKiQbOIdQ5hTYDQp5iY2oTlHgPkZ+iraGTQTg/PfAiFxpIzcd6H24puYm/nO
ORjhttrSaH4QiR71yf5qUyS4MopuHOig+S5WG18Bp+b+wRyHJ9SgQpp1n+2KtAm0rQtqFsWEzHdb
4OC+naTRcmcezNA55vFe4KgCVIbQaUU/pFWFvpCnfwKUHKFsdCuSNf5f2lFEjYyhm7O6wDUG5Q/R
kgeguUMK9dSq6WOjz5OpbHbUihVbp4yg8zOImPgzRs0oxWHpqkdc9yOnozvv9KqlLMW+6xHhEigU
JS657mjS9Dxu/KvahbCeDkUUN95Zx9vu+ME6lgF0EERbc52iHVolE0CH/tUW/k2VtCeYTCD4L7ej
mBQZJmebtbGQHs343o9WnNvxK+NHUKeCge95qComRMbHdSRfDGjpYELM6qdb5FFhFd/Tdi/JVn1e
CnjDWhn1WhS7+PSTwrfH+i30XXDONqsfzcLW6LtzeNX1soVUIkp2EGIUmt4F7SgiP62ghW3eaTqP
i1b8hOjCdVrv+jAoHjmILPkP+HKmQRgsTbI+GSCBCRXfq6E5VVD4KuFEfUONNCrLnau6agVsG+m7
LmZtAYl+C+OH2nBIiRFMyys0fRMG958h24maN5WIjwZSSgIq3SmAQ8AJYAyQraa4RofEm37CcxKX
I2B1spb60dh23/tq/T5ASDaAA7QR1tAyCj3bq88ApqV426nbSOQsizRn7EK9sliQzhCCgVZe+ztF
Cen35bBQZEi2dGuYDVqZg8Ap4gz5o0VZJHrzxavdwB7LU8ehnwlg9pi7p8vNKU4TW9pUMmKK1XGw
A0PG8rhA4xcXoqRf3TsI6T1dbkIBACIyFo/iWiv4jKW8FakMH6rbDH5Ow9XIDoNx57eHdfxq5g9G
hlcNkVxuVBGbMkqPLH2WNT7abEcgYt081L1vNGXx5a8rtmIZptdVoNGsLfauok3BiZ71yOSoFsyw
WG/b6VGM7LUYivvLjSnHT9pnJmIxm6SYI3lDts/1sUr2sjDVaSwD86hVCUikYemtTxBjDvFKsFF/
/3klgHrq/6DhtC3mD2JS9qTKvYw2E5TYAFzeGDwlEr8nF5zM/Co/+8beulO1Iu0vWrNOkJhEK0sH
qffF8F5Mu0ZkOxTOVG4H7jcENaFjskxJvqTawVvgN1mA1fVJaBJU8v69w7m9tThlhVUoHraT9P/f
XdiLE5jh/zSiW2L20YBKuwYOIr/It3cXlhl3GhsPkFD73A4hw/fwOgyz+gFHgpffuNDmmEEUJGtU
Ot8vL2/FT5dhezADLtj6dtD1yWh91fZgmaqw+Q9IT/OZqLQSCcbROcwncnSi6npDmDbRPt1AsV3L
OL2MDq4+LVUK14MH3fBCbYU75gAh+8EOdI5Dm+PmpGU7OdMbqOGDeZbxenzo7Lwdi+1G6xyQmLPt
JgacTuwnG8tFC+c5howqlpcNw/XdrUE1R1IyIrjP7Vbvs4NnDonOqrt62LPbVn16+/u7JMCq+nyY
5yE7FNkctRo/wjN6Z+UqzgAZmmfDrJpMLcOvrhYUHNIT1V7X1NspoivXlxTcfCx8WHgDV9Tyn3Z7
wr0MWLIisoZ7LxWRCc/iEXJkxRxZBThb3R7XTNmuFOtiXKBibKBby5kkm4SMeeMEaWBAQaYO90Qs
VIeBrHjXQUHchGRCdtCO0G9jP623w6AI0/EwxyMOgz0Iqqo/MhovL2Yn6zlaEiE9zdGb4ESk3y+J
k1RPe/1RLDMZkGebSJk0lMwOI3QyGX/p9F2LPMUWIEPxOPNzyzfxaXrdM9yYcOkzDvOzDgG68q67
glx8QaIV8hlxFvogqB52JZq2g+yD3UBG6tXQUhVVNWUHFkMzPSrigYUZ4NV41o+Hw2YUEX5qjzak
+AfNevQnkHAOTh0MGXjuYt7JpJSzL8W/neHhbM7w6eEtFShihgW3WXShB04ZmnSnC8qGpGzAGkqH
OKXIDn0sYiOukzYDkY5Hm56VgIVIcHmoFKnhG1fr/X5WpJBprtHMBEWTwG5fS/ZjSsEvK/5A3zOu
ubtzbqqWnbwNdASsQB8AsWr4BQTSn3kdkEtrZ61CWVV0/KCTPnRhgbbTMcVuKkvi2a5HmWYAZ9fn
/BFGP7HvLMcK4smXx01xEZFhfKBNQe1g7oERasShWS1YVaXB7Awg9e/cBBXXTRnAV8CmIncW+KFn
Xd5CHlZ78CZxDWOLJvA8M486Z9lZ1Io1IGP3DCgZ9/2AltYKhjFW6V9Nhfss9Pyb7Q+40U0acPDW
zi1adWeXEXy4QM8a/Le0pB7HH1UhIJ1eL3ZYZUZ1dmz9K5S1S7wee2OYOfU3RnV9p96lGlBpV0jr
Uei97WrwFUmdqFt0M9Agt1kyQKnHQRz54n27vDgUa+/tWepdUMEpZKrxHo7nTNhSNpFd2et3i+Xj
jzmHenJ0uRHVCpQ2CNigQO4eOF681+XPbe1cr0YVL+ka9i57+lwTUspQzquxZK2DJpoSEDh3GIo7
nzpLF9i6hUuxWdCK73RHceLJqD6IHTWjyHwEFBZ2AMOMe4uwL5/rh1Q1sLvcTRsP/SjLNoEjSmDO
jxAJTxg7fKoBGdYHTkc19Ro2t75pThmvl8Af9OeOda+0APjxciOK9SuD++A70YwOB5aznQorsPu+
i2BdoQeaD8yLaXH0J6s+CYWQwX7lBEsufQNZOnN+7/Hqi101j30hdvqiWLwywo+svrBph770ltEf
mrmd4ZYFLlfNjCpiwil2Yl4RiTLAD14I1rLZxSe2Nt5QMfxpmG6BFbJ7zCj2Tn1bzu9CnZrF6luw
LkCxY3JCHZrBweJkfrjkhhaLanj0RWoH1gxs3uVVoIgTGfeXitHI4V2DXWyZpqjOrF9lSv987ttS
vJtZ3kFzHPCIcqlJnAkHhljTVOwgJFS/XMoAypTBLIJgqKAQwL8Ro2CPYzm2OyGommkpxvOS9wy2
vMgvMpJo1Ve/+ePYe6oqHy9XXQb1GXoJ1jW8vxBhTRNyOK0Eg1cvIVS2E5PVx88Mvy7L5RWaYcER
DFPbDekZlfojM/d28o+zL12G9xk+ruG6j9GhuR5T1h7NAXLdnXm0a7gXWt3jVKxhq5GdnqjGa/v7
u6jA1qHVHfQkk7qifHPC9Dd6QwT27peudHZiW9WIdJ5bJd/cyDAphv4y2jlgT9B5q7rbYU/W+uMF
q8vqeH7RQxKcoYGBkd9dqf1c689+Wjq8y1YfPHhTYXuFV0rowSwAKcheHe/jg0KXAX9TC6M8uBwC
1dF73eMCf7647j07MriX3eJNzomspdq7a30cd7ovRTWBBRKgNgYew6s5cnp+1EpY2s17WHyFwqMu
g//gxcMAowbAQz/3c2Q+V04AmpcZQRcRnoxWxK599+onmyAYsVdZVnRJhgFyQNoLw8Q2aBoFnNiE
89vy2zO8pnZKMYp1Jevh9YUGjkmBLnX4V1Cz0U3GfqE7saf69duqeBd7pSnGiZj4OpBhc0cPtbue
tcXeuZUooFW6jAd0zA5qlT528Y71p1HgVuK2jz7kXXiuRdnsJxPzvgxrduwhCwBU39nL+Q28+/4W
dvOpg0SX0YJ00esadyKg+IgDcWr/vqz2pl4ROjJAUIeB+FBb+DTJeIQX08CemiivbgifrsT07fI+
r2pECn4Eh95pPcPuOOSRBZNHTH8JV7WcQEbAFDBe3CPHqtaCdKBPflkPnKAluAflVSCcrjrUNR/i
CUTgv5d7o9iGZcE8IprM0Q3sksSkX3TI+c6geBYe+WWTPZES1YDJZ3u/wMNGx5obO0jcE+i6pmZE
ViP0kAhrrZ1c7omi5qLLsEGIHxdOu63ttDRfVjEdtC4bAk/TE1i3xK63/OjB0a5bXFBKnWUx9NEB
Y9kzdlYMpAwkzPGqAHdfDCT8wcJihTXs9LXH88U8P1zu38e5qi5DCTWY/sEoddt3vPmJog5TsQr3
IFj3FEaK0j9emqFAebktxR4nIwtriyK7sLHyOCuhKjMxkJ3Mz6lgAzj97y2OaXBmZf4INjFgPwG1
miMQIBGBh9CnkmxdVtFzpoGuYgTTuwLUK6BCqwKv3mPHqqZBCv98XMgywvYwIZqYYOvnPnDWfoUw
7nkxedg2/IanmrazplWNSTuAl3Jqj/PiJxBSjM20OU3CQK6Rrjd9Rb+AjmSFRttElyddsd3IyMKu
gupk7Y1+QnUnthkcveHk1gT5SqD3f7kJVZBIWwGl6zp5No6ZlFiB5Tdh7pytGqIse5vzW8Hhv1Vq
XQYTmn7B2WZZlWRNl2TOElLr/zi7kuW4dSD5RYzgDvLKpdnd2i3Jtnxh2Ho2CXAB9+3rJ+mZQz88
oTGhKw8AsVShUMjK9FG1wqMuBxUo7Q7NlMXlNmLz0djr9F/XByaZOxFUqLcmn2wXA8tGSIV0wQbx
s3ZQEXTIWheCAq2ySkiLYRu4KQgzfvH5maNQ7Pqfy9ymiCQsNlRY2QYaz/EIcq4PeLlao//jTOGQ
NyKqa5jkHBCxhNTppqqe0BGv/xkpCh38m235Mue/NFcl0CNJT+ru7tAuwifDqW3i6lj+KmdegOy4
9loSD5KEqL0KUbnN74YcepadR4JhgUKvEugtsVQRXEih2Jl6xYS9xv0D3YFlKT1o5dep+zKMX1iR
XF8tiWMWwYXt3PueDiWJw0anRwgwni0r/Xm9aYltioDCOs+AAdtGjCDDseJGVQtit2GGqur36x3I
1l8w/sVcnZJb6IC03yuyRmvKbiZeBub4s+i+Xe9DMggRTqj5RbetDeanNOw7PvSPtTYd9aoNIT6o
iKFlXew74GKLOS3SwrmFLibEf7qeRVSbjx15ziGtfX0QEnMXkYQjYyYIVXv/4Fd6aOdr4lrLHW1a
xQAke0ik01upWfMa6vLA9Gpg8zACI/tz/cclKyyy6NUtaJEIyGAPE45caEOEA/nH9fMTX/F2DKbk
673I/l+w8bWyPL0eMD1t+4+NuNiBv73esmxphbMdykwU046WSQmUKAvT5bn3n4j2/rnmzX/vnJmD
LLIvMT2WlqL+qjhqYLfvhvqBz52Colq2dYT7fO6PtEPSBv6hvVvNQwbgIF0Uvy9xcSJ6j1sFKa0e
ba8Ff1997bQxDdorOh4C61vbAEk1ND8Ve1R2URVhfHoBpTiv9zFXZnNTNXboDmayS5+NefnMcwNy
ztWJgi8O1h76LWiZh+52NJo3DFnFSy8ZsAjrA6c0mARq/EO/X/LH1QAq2dG2ozl7XjBsbRVo0GYO
mo4uCsuXbG0R6jdPHW86UOUd1hS84t4L6xRrJ7FMkX0vK0FPwVyUHvdmdduBYtEz6YPlGMkGNQzI
jR6u73BZ+CWi+tai8bsuQz24XoH0FGU3vmUGFVlQfmM9b3yMNqsJyaZFbjHd2luropCURTEiyK9s
ygk69RigdtPc7pIIObjYIIu9RgMYB1TwEUki1rb+bcGLgWvZVCHMa9qTaYK1cP2TOV9X+siRWG77
s1E8Xp9IiR2LWD4G4eu08mdEfPxr690Q90xcW+HlZNta8BGuay5IAmEQa/1opEPAwVSHlQiaNF5y
gLqM79fHIJss4bwn1rRy1iDeI3n1Xm7V/aqzGO9sAafzLWnK+0Zzf2zgdlWMS7LHRWzf0C+znfuI
/dKcDlroQo/326iny1utQQ08wK2GpWGnO0RxIZeskQj5y/2+7cwN/fUFOfYpIgCr+TLWoGC7Pn+y
9vdxXgQaU05YvlAdgTnF74+m9WytSxdOFj1d70DibUR8Hyh+K6ctsUBmw4LBrYNVpQgr2WIiGZ/T
WCtbB7iBcSq+uSW3Qwhn/y6WIazc7h1U8Y+2s71cH4XsqLCEeADkO2y2ITp9WB3dTVprtSIyj1a8
gDQ4BptVcVqtBTLsJuHhSOufc9VkB2/13Qcysy7KoOQOleVi+1x+WAQC0kG3wZuLWWVW9sxTByhN
X0VJItsSQgRBHWbVpMOW6FykZLplvZk39mUA1Pf6XMp2hOAaQB+YORAix5aetBe3mh5Jq/JosqYF
b7CZW2lOHBQVqF5IUQdhaT/nrp/frv+4xPZFWN+01CATr52dAKO6HZ36ru/5E2o8bwDNfySbrsLi
S0YhIvssOjUmLjGIrzwvfdGXUn9OLdz2ro9CEn+K4L6cGpZGLYxiNPv7eizOJune3Dx9KfRCeUXe
1/KDDImI43O1zFs5hOIP2zQ7Ly7ty4dia5H9n5wlqim0LUCI2IdmMcIpEG1ACbnWHzsf4hHXRymb
w31zX/g1CPIMoGDGD0Dq+q2nc2T329fPNb13edE09OON1h/QNOv1uK2XMzcyxXulxPRM4ei3K2+2
ihxN+x7wIVOSt7909+f135a1LZj1ohedOxkVhM2twQ2AHaSnKV+2LxCzURWiy7oQLJt0nEDnBb+f
rihERdn1F11Pn43U//G5IQjmrZPcssCwuZMl2a/2bLxtBaofu88xKusiYM/qcjOHDM6eX3N+1pn+
c22H+PqfS1yHiNSD+jrozzr8edqUoZbr4PKrrGezyW5ArBoDdfbnej+SFRBxeoNdV9na9QQOEMJ6
YeGmkB4jteMiZmiaQhGBS1yIiM9ryzQF50dHDnobulk33bhV+o3PGo23TYU4lI1k/35hZbrmVyg9
bslhqiFqD2jFeWJUC8uKq9BxEhfx96i/6KGeGegsKszV7IFZ2apWSHECpXl9IWSNC5bMbbzVaTUa
t8gQDYANTpquwvdIAp+/15OLHy9zMjWriTIQVpVjwDeWZKyagrbKYxBlHXOb3/UjFuP6SGSLLRj1
NtTeAswaat2yFjRipR7ZOnDGK8K5ctWT653IVluw7L7vFpvbe5WmZQcudBFA1JThXeV665IhiNg7
vNABBUdQ3LasmQVWIFAyaI6TBWMG2WJgRFTE4JKFEeF37pqZIwdc5pDvMlcWCUx3jep5vkmJbQZO
WYY8G1RhmmxQQuRum7QYJopKLHPuIs3iqJvQnXkXIaChOUwv16dOdtkWYXiaM28anjlQGFgdV3au
1qeGGoFuHcY5cb0vJYsK7ZWaKpphiaMU0XhaWhekbTdUb1YzHu9rXKy9Nd4AxAWrVjyveR5dH5hk
x4movGJumePMmL66th6aakNZ5RQ6JH+/3rzE/kUM3kJ4AxPEtNW1uwSt361P1K1VBZSynxfOcjKa
tcN7bOi8Tm80qkNgtvvD+SdTlLpg8qbLaG7aOX4eF4Ats1AcxZPZGU6z3X8OoCES7i2u0Y4acimH
AtXByOmZLJhtFQXSh9Nj+yIWr3FnHe9ksMNqqs6TTn43WXPSXP7t+trKmt/N/8L/2n0J+bzdWdn9
EPS+HUOMLGs0xfXoQyeCnxfsmjAvNxtouRyqtMDRVNDAyPNXktIz0uh36dp+61YvuT6SD3cp+tp9
y8VIZt0zlgFkKYeVDMC8T79NopJBl03S/v2i6bbRMqPTcBXzK+dridRVoDcNDZq1/3r932Ud7GO6
6GBwvKVYO/z7Muk3a+1PgVVWSadz1SXmQ1eEyRGOcE+z3d70MIJuABeNvZbF3eZMFpLp6xJvVTYG
OnLDily0bCUEi+7JZkIeE6s+gYvZL7z7jmoKU5ONQ7TmDmy4aWHgAE+zsLX70Dd/lv0vr02sUsXu
9zfA/M+FD5MlHOB1RvyhM1fUBYfrGhc0RH36Em6gvw/32qc6O+hjuCs90MgHvZbCViSzJsLwJg78
vMbgRdqi8MKydaHqQ/knGxfMnK8TGXvPQJ5i8dMu1r16aYGL6alqg314gtu++I4MZ8q5W2IHO1nc
62usmd7BB3rA4iotaomNiA/GdgWq+Ix6SL6BM6A2y3DUykBnviKukuys/zwUrzw1rRHN0z1Ws2l9
LCrnNHrrM/DDsea00XVTlyyz+GrcjL01Ty4mysr1EAytPwEW+n69ackMibLAUDUHlq9CMiqzx58T
15agAbl26SuD9Y/RArYvoiG3rdD63tRxaU13sSM8tq5ZPPDqZczwstVXYeGjzJLRJM3tz6QR0KXg
e/lSufM6oUvfnZyD1S72ecntKcgyV4VQ+jDvji72pbrwvg0K5sGphxyVZ1WH1i3P+bhBMWZegyor
A7ty+4BBVaMzvJ/XF0qyB0TyRH+y7bpd4I3bdOfzX51PRZwYieB52xTc6igqBGLEhKSLH1jtE4Uf
1s2vq/ICIttlggvW+K4sV+/n7NiCdGb7uuX5S2nMmcIQZe2L3hdIvW4YkdMj21YFvseeR7d8q8f2
c3GCiHqcu8bqSgtW0q3+KyuHr5atUk+T/LoIaaQpvGpb7knVbQz6ojsV043H+sP1XSNxsSKeEaU9
w9CYaL0y7CBf++/ZtuGF1z/SYlTMjWwAe9cXlpDprWf7DdYWqeevpKu+FF15NvACdX0Esub37xfN
+9WCiIZie/b9F7sgARtwpk6qZLCsdcGMrW4CaJHi51Hr/6o1RahvuA01ZnT952XTL4RQM98yT2vR
fO2sdTBZ7Q233Ldinb9pVMVRJnEM/6FELAD9N/7ms1F2iCdg+o0j7XL9/yWxuIhW9AqnNfHUglRv
ymkwod0sdW7MZfozVih0c6oGpZuQFLrem2wxBCvOUtB3+hl86jgBvMyXNNl4/YUPSujJxxQIiDh2
b36xmXKHp5qxI9fMu51sw453djrrbif0Q7JZyYInWRIRqEh1yKLC9OBSnTeg4ge8LF6foY9pHDGA
PRK5GACU3Y0FCQEsyK6CG0zZLQ/xmvzFDowwDXQTwqvZoVRB/WXjEEybDAMlwA8jawvD05ou8jKl
dPBuAh8EzCJQkfBsHFGKe7kUXlTeOP9fQsL9iPmoH2FTbZXXLaML/1EM/1Ra+QPPYTe13T15uXs3
EvqPu4GdgKd5WLBGD+bC/Vz0LILk6JAtq1fCdMa0f1qgzN77RXx9F0iWReTZY27WbNyDU2fsdt76
CMzQip+WBWsiKm61Zm0ZVsxWRk0eEzreG7nzRyP9nVEtU+DbWh608/RrYc3jnDaKN3JJHC2C5Zi3
Wm67X2X5Bgpi/Z0Xv4bh1ziDXmxW3C8lvkVEzfV6nRv9fpnt2fiNFQ1wVCONiVW/Xl8T6czti3Vh
mRtvl7HjPtbbrsywqsxvpUshBmHccprfuQ5ShZt7bw9WE2y5pdgJH2cnbV/UptVzUm51l2anzQ+y
Y59osXPnP61RF37am4kStXU1Qnubo4/Bv4M0BEC3XxRzZn5smyIzXlEUfOh6z020OvCSnfgmvWUk
AJ9CVMfrsf4UmBGzJPiAxvZmPMwUdmJ5JwcjyD1VpvBjXITtixC6GeiGMs0akmwP63mnbIG0cURi
82GIzQOP1KQ6EqMXcXKZ785ztRI3gZperX1nKsiA7EgR4XDVZDODdHmaGA9DZPFgZ+uhr+mtHYHn
xoCWd3mGzLSKTOXjYkVMmHCmsM2ohrRISeI8b4fpZN142Xn7pUEq1vdCM2Jx9gz6jtwNlWwaspnb
XcKFZeJZiIGzqyXgo4HwwmP1lEfvdrBgfcyoeJhvVMkYSbAnouMMq6S8dieSpEUesDFGyUrQDLeL
ciCSI1MExlXgkKy7HHstP2kP5NAmRTiF9vMUYxyHNORHhVnK+tnN9WLCUJqcuk02l6f5nD/CKm+K
kN86sb7PF/rxFf1IXLItXAqhIzdybpRgVjbOqOLu2WulkgyRLblg8BOQnWtl0iFhTR02IFllpuqE
lITEIgBuq2anMuvNSWorbE4VfJbmPvUH65zf6EfrzXr2wj9lXIfjUUXXJ/MxIgbO8gs+oszaBSlU
9mUnhaqS9LY/LKF9cODnx+P2eH3lJeewSH23oqjLMUDelWz5q8VsiGj6kQblrcr5SUYVLZB0OIIH
MLPZAjiSk+R/Y1hkmtKIhPXXnfAsj9NYe1QREkuSNCJCDuW1frGsXZo03Rx0ehHm23sLEbzOfOPT
QUPGMft9feZkbk3Ex+FNlVGkmf0EGM8OVyUa2FDkys7um9sE1XfryQjZMfuuzYGtOD0l5iNC4Ijn
b2br6GlCyyKw3de5eupH1eOq7FSwBB/AGSnBX4OpS394rxQZrbMVbUdQIdYkmM7ZoxlNv7NI5Tql
0yf4gnIw2hacQz5cG+gP6df8ZYuMoAU7YdC+A+Hcn6CIENVhqjBjmRULDsJqs3nsB89PDBQvcxw4
3Vy9AAxxh/rPgJrb/Z6HVmwNyUKJsDkXwkJub9MUbHh6qOF83Y7LEOT8WB+9ByuunsmSGE2QK/Ix
f2EQH9x4RPhcuczjNCwYW/unO4GxLrLfjKQ98QOL1SyZEg8rougM6rVNXhdp0jH2MjL6zexVbymy
+RL8A8p6kV0dsfVc2z9xoj3D94Spv36mesP2ReY7v62LeQBLfbL5QK6Xp95EIqBTvDXJ/n2frouj
098KUBuBHjYpaXozs9+ebT72ILy5vpX+BqwfLe1+Yl803/MuZU1joHnj29AdtO3dgLaCviyBvVGk
n2+17Cddz9A1ReFfF/RcP6Mg5rRsZaiXiccffYMirDuuGjtUzQOfnnVUHI/+2Qbbj5510FP/QYcZ
SjaQ3AaRngml68xKBmuKG3Drr37IunBLz6n5Omk/cpwJ2/Tqb99bfl81RtiUGTgOflngs26M37Me
+XyOrw9dElyZgj8aOjpv49jwUzH/2Eo9GKeXzPViPv653r5s4QQHpOfGsvYdjFQvzwN78NIzV+la
/TX0j1ZNcDZDRYxmW1xE2CgEYG20DvetF4GJMxj7Ay0XpHy/ca2+pxWQtaibt44kXYIeH8f7cnuw
mzIG51MwkZPOT7PxovGTDZdV+PfOfBoyEqC19lP6vrYvggB9kCeT2bX8pKkfKEh8dP5K85+zUvxP
spAiErDOwepgIWOcYCsG2FCm65w6MCJUenR9JWVJPhEDWEItVitM3DD6uDmh5v2Gh+7JfNivMuyJ
3anKxj9m7sVMCX4Kiqcp81eGZV3bMEOSkrXvfDnRGYbj3znlk9V8NfJzkX7LTdB73DLvlFtJj6Ij
IOgz73lWBdISX/z3DL/wCpuzDHS1cy8ZhqO5PhabIsKQRWp/v180zAnpIE5CvaSJ1nCNjah53it+
bMwlOJcPeay9XF8z2QgEv4ZNB8RKPmTHDNw1esnCRcWDIGtZ8BulTlzU8vYZeC1B4tC+aEyp5yDJ
LP7NyVzMjuNpqaNZTnekrHzynDrMq4oFqek8+VuV+P0QdR17GzInIkg9hflc54roRbrFBY+ygP2t
A4d8doSf0M/1ixEh1oxpyEEbCypfde5HYq0ichAJmsrlDR+TwcadliJ3VYNv2zRiJ/cVpRyywYio
QXPUfN2r0EdNAz0uYvbc/fJe+sjkQRYW0Xxjf6rywvZFxr621LzeonZ2zKsfqXNr99+ub19Z8k8E
Ceosr2a7avpjaeZ+tLjmo+nTs6Nl39nkWkGV68lAaQgiv7D2SsWRKEv+iVhB3dAhWzBiOPrZBN6k
+FGFeBs72bfrsVXEM7L1383qYo+TbrGcsUcXtHKDdutD0DxF7fY1JaYiMSvrQTD9YQRdhWF3/bE2
eR43TRcvhvV1tEkXFZ4KbSe5COqCF1iXBjKwtpsdG++XkZ3Z8GI7O60pCTy/CMosC8z+z/W9IBuP
EEiYzFgMe0BXfW3ETfZY+XaYmgveLA/XO5Dai2D8lj2YrLbWMQHescrBsG3GbUITBxECCAVOJpKO
kLC43tnHYZEnIglRqLJlEG/pknypQ0ae9iNOdVB/PFOeyOWXAZbR9Kwa8R5tHrO5eei6+rtrN1lA
Snv45AD2VMfFBi43MCku+TYmoO+NijWZUwCAjMfrsyMbwf79onF9xtOSPsBzMc2LN789msWPfryZ
GxXHuWz69+8XHeDpDfI8PqaoXBEo6lE9bgGZdUUC7uOz0RPJ+9Ji0htnRut6Sw+QbmlKQ3EHlf23
YNRzwYhGKrTcOwdvedHsOVonlSK55ILrieR9zOZuV7Q11hS5FqTg8qgCZDCwgy3mUXZQXaQ/zhF4
Im1f7blTvdZYXZBaNSmQeysBr6xz1EE/Oc0Pi69SnZJtI8GgC1ZXfWFhthbdCL3yhmpg0YF6rJ56
0fWNuu/2/95AvP/gBFtn6FMImSUNOYH77giDG6rnPO2j3vh5vQvJkouMfdaC8pTOWlsYGg8t7cb3
ykhTvRRJlkJEqXlMK63M1vH/MOag6wGDK9MuIRV4qUnTHka9HKKyNeLrY5EsiAhZ4w6zh4Xy4sTL
LHA7FjRVYkNJCVJZ1zuQRNaeiFCDwmfbOLXR/uX5Z03QIymU/kPCt/7WipvX/QFBYYqS48ITkWpl
YbndOjttAkHoJXIO44/pVxs1X8E/9DaEdaJ6NpBNmmDzZlsRi6MgJymM89JOwUgf16mMXdzxFJP2
ccDtiUi1BeWRQ9bDIPGQd6ji6Vg65z5CwJuUCVNR8Mr2sXB+E6jHZmy3+tbQI6cdAk1HOfj4KdoZ
2/MEW1+ZD17GiUzJwt/w1g6s2rfF7lXbao9nPrBzEaeWu1ru6SuUAtp4jHUoIqSR9cVI7EN18CPV
qSeZIRGxVppb2o65ZSS8MmILaOZ6zuCrVCe25F7tiZi10e0skvUYBP26RORU+VF5wmsXxHAgmYco
BwRtx26NlhCU3nglLrhi9iROUuTjy3sy5jzHsWIV8Isu6oPxMrF2wQDmTqZkDZfZo8jM55N8hQYf
hrc/RxoRi5AQAM8gJD7sQ5dob+ALum4vsvHY/w4e6sG2cm/CI9hY36wuP3R43CXktsufFq9Q2aRs
MwhWr9mOzTobwcMczvFyW8VZvM54OIp1LcAD1fuuzVTmRz9VxCySk0BEu22l1pV9OfYJS9+pP8br
wkLDpTF4FoIxX6NRmYb++M7gidg3vVvyClw8Bp6phlOfDMf5kEOAaVQMRDZxgiPoudPQbtTYiXmv
oDc16StXnS6SORJRbpVhucbq4bScma2FmjU+5YUxBMSlNerMt5d+nYDt8Zssvr7RJEMR4W6+OQwo
SwVJvW/g0v6FZ2bYbiq2m323fuDSRMQbd4peGxvEFeAdud+G/h619Yr/lgWSIiuf33neirx1mzjB
FJGD8y2PBuxaIzTumsRSgJtkA9hn7SKGH7q1ZtZiYXYGsPTY7yCbVjgs2bwLBu43lrnmhd0mEzdP
9vik6XpEkLK9vqqy/xYse538SR8yt03YDC0vuKw5Nif/cL1xWQAklk7gygem8xn/jiKJKRpOINqL
pzS0h7CPnD+glL7RokFFJS7xhGL9RK4v+pYRdAYqy1Pq3ZL1h7k8At4YFLmi5OBv/vqjfSrYs+aC
Bt3oUuxTvPLtyJb6+TR8a42o8IMNlT8o5Iz8F+sEhL0S9i5ZIhFjOLZaXrslxqVl1EUtBTmOjqfg
GpCdU/9BGXo5gIaV1iYpe/YSctiOI4ty+2C/67eoAwrVz/SSfSyCDgnlfNenbxOb9JFlogC6QNF+
rxiIbJL2ePXC/vzaIiPrSJuYGVSUzNvaVD3HSV6tPRFUCGnNyiuBkU60MfB+YNmjPizOBYi45mAK
gS8K+POCauSjKh8g81iOYPKQ1XVrbcVg0ruNB84BRZGhHWQV8vFFhBdA1bG+79oPdrOIK5xdoyce
ybrE0NKghQD2wIfQWHnQ98c8/V1n31rAKdR0xaaswz2ivViloqlnSDmjJm8Op6i9d8M2cYeIn7cJ
QAp6JrH/VDzCt9nfcSWj0Yi4/LNRswhDnJqi2lobpstOu3apcbTf9NMS9qfyPN5sbwqPJ7kfiSBE
M2UmiOwwpQ5SnNB3zMN8CLV4CpkbZFNQI3vRgUUtUpGRSCAceFL795QSf3WMJt07xOm2J4gbM3ZP
WxeWcEjuYT2aLGz1YFM9iEgMTUQojqC7gSwjptFGqdU49GFDP9v07tgvdsfsA6XdG3mXTDaPXI2c
gLdRHM8S5yPiEQt74fVS4K85sU6mld11qXtsh+rl+rJLjh6Rq49aGtgjOvz54mdHu3/NBzAia+EK
OixdlRGWxHsi8FCDvAVrwOWRFPoULEt9dEHYufF/WPtKp/VmYIUiJJBUuXoiAtFySUcWn+GaYoZD
hNeM4dYOiziN4OTetSejCV1Adcq4fFUBdSRWI3L0tQWWnlqme9BmH6DKg+ve5DPEz2imcHWy9Rfu
+75t292qoQO8DwS0eNeGPkAtcnR9+WU2IUQFBiTHISjruIcZHLxcS6y1V/y3ZNFFHKJOuM5Y4boH
fy4elqF6WzbQGi3cKw7EHsdHgiL6Y2922+fuKyIIscrr1k1x/AA3Ut5vZXECa+fTyEqViUsMRcQe
thABy7m5ugeUyTcBxIRep0qrgnSqT2We5VGraV8+tSYiI9/YTe1aWMRFnXEb4n7X0FGxJpK9JOIN
SWl0nad52Es+8Q50qbNQT/v6WBNXxX0j2VAiztBg45ySPHUPbOiaoB2005pmn0vhiohCzzFKx1mQ
+fAdN71ZF5LfemZTHug4qSqZJeYswgpdbhqDUWCVUY5RPLFlGKM+W7T7tZqaU1e4yyfXWLBq0MeV
IOnFbgXH3vZO+sU4T8uSHa7vINk6C1bduyQ3MndzD7kFoMICtoqws/XHwvSZQgJSsswiZnBIc8+b
IF6IOpw0gOrbFOi68fv630ssTcQHzqjBzTsHbQ+FdWPoXRpp24qkAAi2R/+3VgKCcb0j2SCEU5vo
IKhYTcc5ELc7doYRb5zH15uWjWHfXxcBQd+ZIGgxTQf64i4qeap73xnDcrOOg07DJv/nei+Sd31P
xAoOWbX2dYsRGKQI/OHoMjOi5j/QoA5qywtIdrLrLtInxarLRrVP5MWoCttx0sK1nUO1wJfrPOvv
abdskUu1MWwntsbpXHufc+gi1565cXCYja5zmKxbyobA9k6epwo+JRYiwvXWFkVDTuE5hwb4GLBl
PDfGkKymCsMp21mCeRuceMZU4t+dbrnJF/PV2lR8rRIP9feCcrEG/app/dajaW8B6ok+s9KLIewY
u+3z9U0lmRoRYGf2tKfGQpwDFLQCMPW/4f0vgkibCl8va38PGC4GYFeQMEs7wznwsQTL3tfe2aLp
k2eniK0bMossILZxUOz9a+xjXVeFlpJpF8F0dZ2uYBOCQc9QRAHjHXU16EYDRc8sBdBEdlsXYXI+
8VvCS/w7ee5u80dyML4tBpTD8XpMwxXFLdNv8IchWFY9vcnGJJgz2JixkXwdk9W88PKk2QloyoLM
VQCnJN7ib+LmYqE3tlSTrsHG+s44Nub2pzNYsqXmIZ+c77wdFN3IRmH+ez8ZBHyZJrTxDvOSf+Fj
HvuoAsiWIkwbpnBF+430g2yDiKSbRto2doYuakguOpv7pHFIG7TafZr3v91tubVGGrlOlVy3QIn3
+OvtLyaO0Z7MWeZjXfJ+CxjQuQFooKPrjUvGIiLmWjaY67TCvMdxfgJzzsNA3FvIBCdFUUNR2Yr1
DjGzP6tK9CXmLqLnusxYtNXF3BXMDNryF+HvWapy45K1FwFzWjrj9TvVMBhu4pGasbPB2blr3R+m
XigmTJanEMFzq9OmRmemWI4a6awGiRDavbrm/vrmQ/CRrmPkWO2JTg6IrQGF0cF0lI+/FnuMyo6G
kDRV7HSJQYl4usZouqad8CNm7v42izQqHCsBYPnAdDChzG2mOOZlSyb4BRSkNyYbM/fg5BTaMns9
kn9MP6WSZHsi8x7F6qdLjQPMXlC1r4NwR7cwjQZAbtd3uOz3BYeQMWPoWx8dVDN/9zYHJUH5nW1v
8eeaF872diLUsWYEQeue0+bVE9lAtVm7tWL2JdYvMu/RxlnZDPrLQ0shUjRl7k1dQI/z+s9/bDAQ
kfi3s+xzDeR0A6zfGNs7G8wYOlhdqpGFrFk+NT9EhM31bjpPVYsudFSxBHbT3a2tAXYrZTpJNobd
PC7cY2drnecuWF8DDNJJ72dN0FUVmP7y7Z4SoijD+XgZiEi9t276SMYJy1CR4T21+BlsiIoVlg1g
37gXAzC2XocqEZrGBed72tgntqUPOTGAf6FU4bU+9hVExM5tG0dVx34zwAF/Qj/PtN/Cudq+s2Z8
0U1fcVR9bGsglPr3UCCyqDVVDpdkdzM9Wh5pT/422GeCgvZPdiGYM8BB9pZv6GLtf6VFFxiTHa0u
URiEbJ4Ea2ZA01hVgc1ENx6vpvdrW9bDsBaPI1+j3pk/FVQTkX5vMx3b8Qm6YVl+YzhGrLVITQ6/
r1u1ZBVE+BxbLKM2K7Te5E3YsPl3P+WxYWtvn2teiNh9rbO2ysdemgjKq3jev9YVqiy78eVz7e9r
c2EPYzsuJQhp0H7JHidvC52t+dKmqpJ+ibmJaLk6s62FpHDYG6SdAlD3v87DEtRF9aN0ckWEKFuB
/fvFEHRkKRZwc2J9IQgSjEWOCxm1aEjJJ0n2iIiTo6O7LB7FIhPHqQJ3sm9qU1ksIpsjwY7dYnQg
D4QltnvnZrX0pKLaQ21D9pND3/j6Msv6EAx5WyfaWw51D/ZWVV/mYi3SoHIH/r4Z3ggNGNafrnck
cd2inO00WrrXz6V7mNxfqQkYbGX3NPxc20JqrZgafeMWvFEKXW5nnb7bRft4vWmJKxLBcZM7s3X1
dkc3s1/61t2klhfXtQbEanHjIE663o1kdkR43DTlAzehynQgen4yteVgE+3n9aZlIxAMmfeb17gc
TZe4iTUVbmFl5EPetc908PCq9LEktibi4MCnnpHGRC8ZIPO84k846GKe24ooW4LvIyIAjlmt1tQM
4S/nWfk1m7p/VrMBNepWTyGEMvOQNksapStbQo1Z5W3lkqcMRN/RyPiSeLmhg1aDtcE6tSzQVlaE
jr70Yefo2YG6VEWPLzEn8TnTYo7bjRWmwUPRfq3Ro56jgK+giaUEg0q2iki9MrW5ZvX/w9l1LMet
Q8svYhVJgAS5ZZoZ5WzZG5Zl2cxgBsPXv6bfW8i4wvCVrututCAG6eCEPt01bmzSX/UU1IvJ+/mD
oviwLM4LodSJ6CU+PDLqkQog5mXnywrgDmOSJUO5LKXopLEj+0f7QiLrmAbJ8/jduulAqIIcn+5p
O0MpNkCG+mVDFltuiw1Il0ebmjfCbbbt9kXFwvPLtD2w/807MBniN4MEcbUpRgCFLgAn8G4fGtsJ
6ryFeq3wzPxrhKSMSVatzmtAqRYMpGMvWvDqMAE24PL1/DQUZkHG+y1m2zALIU00WbpnNK+JeYWg
VVjQz+MP54dQ7IUM8YuTGnXfAruerkBocfC0tYln6V3U5nvwW9UQknHrOj3Lp22N0sms/UJLA7SF
QV26PFWL9fS1aWxjf3AjjAZy5BB1tqOVZNcQGL3Kium0ihqqXHa+gwRTmE+Z2C4elmGattdxonlg
jyBNgwlZxc7bq8CZQZDu3ylUZp/EDXyJqA/b1ncuxuv2N/uWXRpefIf2/JfhpXugV/YbehW+lsdk
MouyRkWeTHNhR6zWQrOMD0OSRtkyw18dd0BaiuQsk/GAlNE4YQPGmHxugsqsCLXch4JE5tu3W0tr
Fo2X7W36Y0/r5i9RxSd3X8YENtXs5BXL8Qo1fXVpCcI3Fv731tHexDj3ges4jS86VHlAS1KjZdu6
bwk0wFqapf6E4vsh1rtXvW6ggOys4D2A3p83DGK8HN1hCJZiNoPFpG4ISaPkxNxqiDJzIf5EpuJ+
jJ0WoXu8l/PfNv+Tycgglt4oyyRvYe8bpzvmdfmy6nuCwqpPS573MrdZnhXbGzXTN2FNwkPX29fs
rwxcKZq0cAvADCOn+AbxA0ISEOck/tw9rnoG7fd0ZxzVHKQ3K1sXPRlXzKGoyamcHLDh7gU/iifE
lix73MCJpwWuo23crwYMi/OYOeDSMCBPPp/qPcl1hVGRkZ6AO1GzyivsgkG9qi8PZf3bmejXXFYZ
6on2P8rnGvswNexPbGjHuDV2vD3F0svYznmg4FdxYHE7lz/Bk7rMCvNw3pir1kQ25lWrVYnAmrCs
u9dpeeBt+oNke9yKql++DfvhrUC8yZN2WxS7aZ6X1Hwvh/5r0ayM4kyXGIxA23ns7TEUS/WwuP2f
0VjjnUhQ9dOl864TwnJDR7RZz8UzdBUuV2dPqEjxSstkkK2W8L6Csmk06+JhbVvPtTtvHOObvi6s
nZ+vegxkQGbZNmQUFRIWg3MwojWAhv3bfHTDMTBNT/xxDyaEFLRgjyZMNSfpDhc9WFCKEYHhEAMY
mSYXDquCBZjeZg/OsaV/P7PP298/nKVxaheibaXHzjVSkCn3EB7OReHF6bp4dt49W2Jt/Xku8utF
rEZ0/oIoKivQWPp3WJZpeTunOGfxM3lNfnYnNOdd63fLrXs9BbE3PerHvSOtWEOZzM90IbfNtoij
MEg0GJrH80cXxGSueDo/GdUA0iZRSFL3DDy6UZVM8QWI8EtvyhIN5F1J6zd8GHasimrRZGCd1heD
lguks4TNIHBrJmhQmNwHBzSrJ2KnL3zUX8diJn5Z9GlAc8fyp5S03ly1yxG08w6m3sf+JJJ5x+dT
nB4ZejdPa6qvwIZAHZv5NTE9cEsfBo3fDlPz7k76b1aDhnsEZ/b5pVZA/5mMxSOL1opZQyrMKQRA
L61oPBA1ktBOpzoAIs/xSgD0vHiaOj9fJve6BgNqmCbziBzgkvogPk7fzv8WxbbLYD10ZXfFnABA
qTdivmKamQ6nJJnW7wJkqIe8Sse9xk/FSy6D9yaexcO0trgsprPekNlKr+ym6i44SuoHUms/O4Cm
njqL79WKVANu1vuDUUiYZaQF2OEjty7J4FMwdR0Z0dfrEq7nQ2XH5p0FFfFTOvcN3/GEFJwhzJTy
8XNTUzdrNn8Fx/uuIQ0PBn3Jo55xE8j0AlHdLB5twG6Dzu1LD8ywJBgpz3fOsuLRluE1ZV6nWiVc
uN20ftM7+lqx7iEd7Zfzx0V1dGV0DYr5HAyWuCtde1p8+wKPUu9Xhwx39GEOLcQRe6+G4lbKRFbz
FNc13SpA9LAxLxeHKdoaOPeCLlWaTIbaJKLVoKmNOp9rld/TQbsysxd0c/oAJ8OPNU8CAn49yS+4
nj0U1lL5NpgTy5IddB0ULV21CTVhS1vwdkzTcynojvOiep3//v3DuW0tMRuGjUDd6rX4UHUm8c2s
1k7OYuJdzuvFW40YCUkDkl2ZDd4Y040vHf6d1Y7jue4MVmE6QnRdF8Q3srz5s7P126v2ySMrw1eF
hpyNS+FqtuEagREpQhq/CYeQRuax9Isdg6S6tdKbKoqO2aMBkOysQQCw7r0ezF8mP1RWH1ScXFql
tvcSKdw4It1VZlgjpIIxVIcWOerzIOWe8aaB9NcZQWYGtvpjtYezV40lPa/uhC7OeYa3C/JLr+ky
KLXQnXkoPi1jWeuiB9m/u3khAx6NIZ8GX+ft+/ldV9mTbZs+HMZ+zgS3KD6uM7BTVXy9Gqz8LTFE
cP77SoPJ/h2AQJAC/ETbABfxgUcwJVfsovM5/u3BxhVHShaLHteBVaPYhuhfNKPw5mIFAfafnoHn
mfRQT70/PxfVRkgRTQnCZbcfETDpaBYCFX2lX2t6sceMrPr69vcPO5EPfWebGk5QP/+EAq9njr+/
9rOlaGYiVtuvW6Ymbn2z/iHivQdY9Yulq8xyy516MM5FyUTf46zpPZKXO8RZik493NV/l2PoU+bG
FTY1J8jSoZ/Nh+qV5yTB1gr6VYI29jdN/2HVjUpjY1Jv9bIxpWGczcUptixI87GJeNBy2Ktqqe6B
jDZsHFI4lYnnSEQkgqSncUwOehJu5OPNYVdxROV9/13OD/NJ9VHUYkzhHzDtN7WAA8QxfSpJkUSi
p0bgzqhb85iNns3GKcyGufSXaXU8h7AuHEtLRG45d0eU4HY5/jcb+MnDIsMTm7WoXdYj+Z3XyS8k
Sx4hD/q77prXIp9eXIbEgwmy/Fm898ue9p7CJMgQxWTUknzOsAwGzw685Kc6AXcLb77jUD2lfXmn
JW14/nopmrqYjFhMmwJaldo2Pad8MzWGvKvmHsqWR2WZeTFnV0uevMIND5AxDzJ9PuYgAByn6gYF
/6t4HK60WU89i4Ne4PxPUjj9MqbR7mgBPgfcHTrGAf6/AJnUgdPZL7V4x1FU3H0Z2TiD/UDMaDiB
ynJ9vdL8oOd7glgqB0kGNFoVWEPyzZ6PZIbQeZEF6dJeQ0Qj9yr2xyraINfGqOurIC70h7kYLgxj
Drtk/WY7pc81fpHP3U7+TeVGyqDGxGmtTu9rOPzoa+So1ugNMic29GZz8AF3qQiTPEG7YL8ctTU+
JiN9SOnwc8mci6xrfyco6BkGOLJjmgCskB3tYtnJOm6W8JNrJSsQ17Romj6Be2PS9Xpx+LNL2tsi
m1+/doikZyPuOGApSWdHpTX/1A1j9EwnDWHvseyLu2PmVXOQn5BqKYfGhc/p1O1x6d1jKeJXexA7
d1N1SiUPUCN8RG8yPj8bTemXCfmOoGznBqgquTIQsi/xPFGCULDrJsCtc7fwDa1405zuckrBmVt1
92Y2n9YS3o4z3SVdHjlJ6ZuLGXK33qmWfR5F2TJgUjNp1fcDZljn8btZ4bTN/URC1lvMHwiUOjWn
tDyNl6WnJcnO0dh8t/+ePFuGUK5mQurEwskDcnoJaG18a00HImCEk3vR9iwwu/FrMAJbljNGYn0a
sxpjQXQoQd4E9M9x97Ly5uTY7Es3yZaxlEVquF1mb5kEXQvssoaSwtAccooixPm7pAirbXc7/x+e
ZWPUF9cF7jsCWRXAuPmSg0rIuqPCuikL/YCS18lKmmuXTK92WkMprj1BRCTkRv92/heotkzyLgFD
4dRmDZaxnH/yOU0Ba+CLR2bNCGq3vU6G6Xh+pM+vtC1DLkEvU9CR4untXP2CdSLgmni12/L5/Oc/
v9K2TF64snLWxhmv7Yog2MtjMfkDS6PzH1f9dslezA53qmrzVBJ3vbEoO0H/sfIqknzxtkpRYo1E
VMEhchPFeXtLnOZSzMwHczqIhxu/rjQP3QiQv2l2IkeF02nLwEv03lHDaTAffYZglwuN3c7x9PVy
Gq+T6WIcqIeWhGx+7/S92sPnroct0xhOWTm2lbYlN/Txqi+LCAy4vplkFyW07M9vksI/sGU2Q+it
Wm1ZYVYiGk6GhTyV6VMECGlQ+Mi79XD2giKAukayc6QVZ05GaBZFPtp49pFAtpK7fkwvicN3TI8i
zkGjyb+WIdXqHPJ5cHaYidwwyOxbVgb2kv8kensL+szTmA0RtdNwnYoHV8zXiUt2fBvVtCSbgJrD
qNEUN9VJl2eaT++dwR539uhzn9+W5XYFMMT1YGJaEMF9ndFPn+YG/AYW2PX6mJoEEi8DHP9Cu8jo
fHd+UNXZk5wJs3UHeyAY00h6v3bLk0v7sIb+zlI3OydBYSBk6KZh5ILpW1HTGiavNLObYs2PkK75
fn4Gqs9L9qFrrUx3N0Bbq5nPLm8O+srDlq4vX/q8jOBkZNDiRgggE7U7Ub+iW8xHH3Zw/uOK1Zdx
m6moWVwP+Li9jGDRyLyuu6XW4A/azq9XOFy2TGxodHpal0PHkM8zItsvQd3w7vpbgjIPwdgxigjd
5HtqYarpbH//8GILRkSSrAVYzRw789au6+9BmRt7XWmbB3Bh7VEFOZ/7UjKa0ym5W1joZ406HTST
jWH5GO9l7sYggRb6XNrofZnqPcV1xZWXgY3EGas11w0WlcUPZz3kjr7j4Sj8CxnWaJopGIsb7M00
Q31OTw+W+DWMjjdOf+qvtRHYMqAxHpNi4DW2JMtpHlms516hO22Q1dn6pfKKLSMaN7xkPiQYQu/e
Wueqa39NWfS1+yHd7YXbmgNoGzBGfWP59VK89iMwyIWDNuOYiz3FasV5ksGMaGhNuWYJPI7Diocx
NsEHV49I92i5HkGbxvZq1jteYTbazhOm2HoZ20jHaR4mAI+jrtGn0EV7mzelf5WuOu5Za7ZcmWBq
3RlMcS1lOkPcwEKLF9DN0II2l/as/9BjvfG5yItLd6n18EubJTMbxknWGq5tICKYDG/iUJ1awO5w
aqYdd1zlmckoR5ZBF9rKCTzNltJDZ4Ddu+7chyqJjWDIu9izwF5wFF0JFuhlY0jnRuqxoqx2HjLV
Okpvf9NQwZO0ZVGKUKMo/kCdPfFm5AEHu9tpGFc8ZjLs0SBr27QLhqDrcllZ/F5DC1aGUvv5LVJ9
XnrtnSItir7G5+GaXaxZebXW+ZtrJju+s2qBpFCAle06WTE+31m5t+TkVK/fxDDCoL1/7fdL9qBZ
V4FuBEiCl1Aay37NQyT4TpihWBoZ7UbytFnLmWNzi+XRofMNIe6JtMXD+V+uimZlvFvRk0E3tIpB
RXs4FWH2w5z8jYDX8MHxjUZH3bN37qHivZLhbyKv68maMJO4a6CjqMXfGF92dli1StvOf3jhiW01
ZIgxi9IewFBe+664XV1r53iqHHuZ3LCe9BTIVfz0OULhK0gjoDPdZ3bgIT8Ub/pOr6Zqgba/f5gE
t1w+NADiRkbdvTXO8sa0PTl55TaTf7/dAa2jFRTfXh+zF4gYRfGJZocmXCHFaF62b8vOeVI8IDIm
ziYLnWYD49DisZ0eOlARi5756A72LCTVzh9a1UJJ99kUFuqEaH2IDOsY26dp+fW170rXeKIZyxwN
26wLxG4FNNuy9vX8p1Ub8B8Gwrmu8TrgNyM8T5+6E4+cu/mhGH1+Y4GvEmC3nR1QZBHlXh3HqkmL
LBvOatn7gCf4TovuKKsKTDfsUUHR9FtKup2boRpsOwYfjmxTtkk2ahgsseuwdaoQ7fuX41AA2r1G
6F7zVms5GtaeSocqXSCDuyswjJp4bsFXNi4/xp+ogpI3zl2PDy7Dk2pedWwKW9MONGpdkDS9YMv6
ypv+5LT2dVvOOzdVuZubHfow76Sr64atcADbzmMQ3thqmnHwC7x8/7+SpnIgySaUKwTcFo6BoGYF
Re0tMZI8D57tgXz2mER7areKGyWTGRoEahWiwTAzzUAM+83co5RUHRDpZaeT0YKkYoTz1cyPcdlF
bAU5FdPaUCQjxBWXHP0EDooRcy66r5kHGX/JaSLioYbbvMzlXZLX0RrvHsDtd3+SLqeSiShJU/HO
wHyWA4TrLo0jC4urKUh88JXuUs4q/BUZdjlMnIygkocX7gw/kli7MDT3pyBG7ulk3LF1ilKnLSMp
0c+bznW1lZwSE5LzBd5MuwpZ1sNaiPmIHnL4raafrLYP3jhvqqB8q9X987SYATGqcLXcl9gdrrJ1
l0NYsbgy1nJkTuLMoFuIbIe/QGGzP1QuRjOyqsPQqB+ataVDXhD6nRCCfgJF0q+VtDQA8/Ae44bi
IsgYywQ6v26S4yKYWkaOJGlS8FG17U5IqgjoZFwl72mvgWIVmfvOCtBJEiwIq6vyweAvFgvBvOud
f20Ur7DMjFitXc4Yxw2IK+23JuKIMH4J+BlUNkvDH8X0+/w4CrdLhpkZeW7ECbg2Iz4PFnQr0c1H
GwY1RHdedy6zagjJgLRs6MdkRbEDkPEgyZK7buDY8HYndlJ9XnIlXF6V1mQhi2+Z2m2bjadqcIBX
Jg/nF0h1kyVzMZfxNLcuYEYumusSLQ/JWiOT1t737RJ+aQgZUiaIVQxrhhk0AIZ4w0j9usmjtHSi
mTnlzoFSmHGZJxGK6yBAnzCIWYgTyl45CFznp7wn3gjtoXQtkGRhb3G216WkuCiypPJqJeZKY1Tq
heizQB+cH2vSfbdTG5XltqAo3KOwt3TTGJ1fRNX8pPiBGakNYPX2TJVx7omYRsMIjpS8XG6ATYaY
wxLNYnplo7kT1v0FGX/ykMh0iuWq90lCUUU07SXs+uxG6zNPY92fWJTXZVccp3y+07rhYiVGQNzq
CUyhfpvqx0Tvf2Rjd2W5wFsWZpglxs2Ije5YeTJFv8cqqfI8TMnzWBerB/0GLh7X/1BLAK4RNe3J
ik+D+y2BxJ5deWXzy50isz06pRuc3wjFhZGZGDOAdQ1iYuMrg900eXzlNJBYT0vw4ZfVzmFWTk2y
KSBT0ot+RZarz05D4FzkyP8jqGuDsb3/3wbLPWC0AsNlyxjzqe5T2x0XbPO1ffjxw/aNI7rm78Fo
ibYdsNR/DbNqy1jyhaearacYx8qXwDHXH7HJ91SIFDZSxpFbzpTZS4vlinszsJZCQHlofoZa9uOX
9lxGj3eWlpaWjvwZXfP+3tbpHAEWT49xrieHtsqgc3R+IFWmTsaRp6YD2vkaI6EmUx0Gg4aDgCnj
FrDxo+3nSfYE+iXkcGcRkEz3ofi4Y6WVQ0sWpq+1ks4xkp2NQ8tHsZpveoYUp+tkbdBp/IkAOXOa
6yaFargF3QxbQGetKfe6Yj/fQ0vGlgAHWOVjB7/GrvrrtTWeFssNWNXuwdRUd0rGeEK4AlgvpgNH
cmkfNob9TSaI3G9yH52v7Z5zhaGWMZ52UqOXiOMsTgayuWOKLq554l6il++V5Q5gbILsRKY/JMAS
nD80Co/w74Q/hHqiQXw5tJjYUts/UuNRNMkeS41qMpIdsjo+LiRDZlqgKNTGejQXGuh1IYxOmtMY
G4fMbsJ24DtJXNVwkq8DUF1VGhVmUlfmE8iIjWOnAT2PLgXjmOpVcaho0x7pOgGb2wx7k1QQB9sy
flMrudm7aLGJyrmPxta5LNM4cDv6sHTFg2Flj1lKQieLL8zReT6/Z6ryoozjLIfUqXroDUeiMU/A
lBysNP2excVrO7kXcVNFgz2djGI66Hzxq8K66vMuGiBZXU/OHomDwoeRkZt4YNwCIGSU5Gez8sAr
7Sdg63DS+AKcbA+IIQ+N6Hfcic+vty1DOCezIEIXmK/Zgr241Q52F/sg4NvJd6imIhmvgRo8zgbE
ijmMf9ItKHLoHOQjbdBySLYtpIwml+1AGVRv5n9gmixumrhD+Cui5MiD1oaid+0Lr28hdLflVyi7
KA/G+85Z2XzxTzwxGXtpp2Qyh633rLLG6iJrTCDTeuEvaRZa8RiwjvgjEy+o11xnJdtjjlTF3zI3
JXRb17YosaYp1GOE0K6A+gOPrPm9LvllE2cg+3QjJpyQLkYgVuoJQ9w73XpvV8wvRH9An8qTIPoO
B6EiZJRlodc8z1qgyJBzWPhJZMHA05Oo/1DX9CB3fH6pFaZUlwyQi5eeTduNGKv8Sre1I0WR+fyn
VRdACrQsULnlwsX7VjXWq20STMOKPScddsCtn9tOS4ZJghxX6PaMd2doSzgKAgmfxX0p7TQDpWV8
QOLCF0k3+zXTd6z15zMCY9+/KcaxysYkLxE6knT9U/IpoHH6Mml7qQjFg23JQMlaGNy2N/IUYVSu
B+jp4ImaXpJkRglLD82xOfXcar1hqvy+g2gxOD3mkVIPgo2H85v2uVmxZCQlYbpGDPyMaEnWC2BE
Lpx5RDBJ7xBhfp8giO2Rbvh5fizVcm5n8sMzPgOJx5oM0zUMNwljq1zQE7hqR9Iae1kXRZnIkuGS
c6YlddfCknAjaCBFXh9YfGmFesRDMYXJvpzR51GSJQMn9T6m2qJh4QqO7qIWzR+NrSceFCpuq6p7
js30VzqCMKbSrnEnAmLnt63DjnE93ui6i4eBnqZmLyf6ueWwZG1oY1lrY80QKOYjudPz0g6hA/4y
mnHmg/at8eKY8NP5TVQNJd1yqjuLUREssJhm7btpTbkPSezV67OG3OejDrXldNmjM1G47JaMuORT
SZdiA7TX3CS3ujvqJ44+iaisJ+5DHqSGwsLs+gQ6IV6xsYstSz96NCbu7/PTVR0oWSFXmGPZDRsp
TGrHj7ZYLhLdiBLd+om+3kAMxU90ngQbeHvI7UPW56Fr7qEmlGNvl/bDhYnjxXbrLQUz5s1bbxvs
lHMnGpPkNAgWZBp9iSFk4E39XHruuJqe3ZtoUql3gkKF22jJyFDauQ63RsxtWe1rpGeuWcIu0j65
tLsZTVflCZ1eRyNZfOSDns+v9+fvE8Bg/07ZnUoC2gmcZFuAUcoa7y17ejn/aYX5+S80tMnzWuDk
xq72Z7WbgAn76MzOzueVZ1Uyby3hJfSoYN4GhpiRm0s4act1I7KbxCpuyVic+qx8tLP23WUTdi8J
zs9LYYlkbGhOjAztsnil8rYNUt25Kal7TC3Q39V7jDyKV8KRoqSFZsO4GLgEdprnELefOcp9qe51
WZEc19nOwLlJ6NFc14fzc1JYGRkYSgHkMHiDOVmA6GgjaFb4TREf+qnw7WXHYVdMSoZvmlD40xH7
wYK7ECotXV9DMqA12SGd+GGcrKdszXc8O8XRk8GcIl2roR9wNDCxd8PVhjAhXP8RZ6O+s2CqEbaF
/GAq0qnt4xRV10iDTUTneYhS95+ZF8fz+6HwvWQSTnfUOsg8wffKEy2kRkTNpxGaC4K9g5PDQ5rS
1/cIOVUz2f7+YSZzVYgODCOIVVe7B6V++Qh6zrc0JdaOC6waQLqn6KghRbnl6VjyIJbemwXw7vPi
nV8phQGTkZvZSuucT7CZFILt6QIaN/J0/suKoMySAZsQ7gNKn+PTOWo8F2tAQ+OIDKP2E9kQ65D4
aKY7GijoNjtTUZT6LRm+6Qi91MsaUeD6uJa+A5l7Dh6DGerg7uytF91PyxfP7inf2RhFysCSeSkZ
W/XZIBhvCLor54JAvzQNmjeK2WkXugctFLbjxSh2SYZ1ai1Euq0MIzXDNeMXGrCv5zdJcbhk9KY5
J5oGsn1UMZCc9RfLDFOjum01shMEqX64dM9d4FsrUuKHE9cIW/tnp81f/OXSy5uhoQnqLXA2Vsjq
eEnZdB5xUopsszh8bW2km+3GzO7bBm97ry+Xy1peFcUSatle25nKXZK5KJ02bVrjb4Wsg6K80/eg
JtLoPXAiRti5YKtgORSl1phMAUlt8IJUsRmkRvMilnmPjkTxcMkoTZG1rTONmKOVGt+nmt5r2hRM
OiIEQqO1K/YK9YrH6z8ElaNmu1TfijRTchI2RwhsB2jPvGi7JeLNAnlHe4q+tm9SzqAv1tHJY5y5
ma5oLA+d5r6EjvD5j6sOtBRPMPhFTWni43x+JOPvMt1xXhXflUGbmmunla3huyK5KehdjA6K8z9Y
ccNltGYLFITTMYQkerHkl/1ItC0mTy5jbtOdIRQenQzT7JppnJet4A7apzlMl0y/EqJwQ9JliafR
uno+PxWVwbWkOw9jq5Gsh7Uit1O4BikgVOwhAZiGAHoKgfBd066otVoyfFPLQJmfMYyUn7pT/qq3
Xlv7AEJs8MeNO6aIYOFfdRQqysN6B2plNnl7ZHCqo7D9/YNH0VK00Fj6NnZ8SyE5kO9kSVXfJf9+
d+60sqULeAGd1XTQgtDpJ4Jm9a9ZSxnGiU7oaXRsyHWx1TpmpI6cITsU0x7ZqcpayqyGVd1TLhaC
1kJv2aTCPTD+gdSwOplBceuE50+YwkzJKtO87iqEJumGgqlOQ5cfp7IavZKt71Nb+c24BK7l7pD2
KsaS4Z00b7lVdxiLFn8YWQOz0k9tnAVJf93Gc8iKl/NzUmy7jO6sKytdBjR6IdIu/bmcOgCz4r0E
lsK6yBzsqyhWqI0h0oKey60eLymofiE5axnfz/94BWGzJcM311RMOUH5PUJX6bcyWV/EpPkpg1uX
0Lsptq/S3LxvZx4tMZZPuL/XqvMdcwjR7RyOdX1l6mVgtM1dWVVpcP5HqXZuW4wPF7TgJIOgF1g8
86T0GgsNvHHbvkLxEDYgob5VNL1fzu3OxVKlXWWe39J0BbjScG/7sDltzFxOMN1RADph00HNtcfu
rXAFZEBn1Wk9qPNAUZMZySmJUeDiMUid19ITc3zNmdnvPBcqMy4Ta1qL2+kM2TBc5TG5RsEmSgP2
gHKa7Tle4leG1xx24RQmNuW/tRpLhnYOmePwvPk/ojntWxJC8OAwXSV+EU2Xu6GAavEkt6DIQGyY
UxCiQPGt8eMyjoAP8kuT/iRa+23VTcgls1/OWAAluPzQ0/m2aNwH1uU/+3R4XJvielrKsC26HUOm
yu7IgFBhUoJy1MbQ0kIdAqyTyLgNL9ocewVfbhzANHGJACZMfZNP72R13s/fDcVCyBjRUUv7XoxI
HbTg6ObsF1sfOqMJ2vFyNndcJVWeTwZ9NmiZBMP1lm3Jk19VbT/pZhvmJrjGjSacBJ6fqg5yw7mk
9p5glSKhIIM86coXpm8Zpdqxh9/c6h7QWA8SGCv5tbqjuDZiiG8Sm1zrdsPuzi+lwrbK0M88dfsB
0AFUaHv6Bl7VJ1vXX5DfPH7t89t78cGKoaTdmsNGb9uiphOaVOOA83Z26MwgPzw/hOLpkcGetBhI
P2xlWc6X4mpue7S3us5elk/19e3Gf5jAss48y43taSCFCFhqLWGZ8Tk4/9tVB1mKIlp9TmrK8XUM
kXm1WHWvmsCYMAw5utrjC2HvNeOp5iHZjqWck6HjcATQwB5O9RMVe6rzii/LQM+2QgaXZfAktSJz
rlJnEJcuTcXO7qrsuAzxBDMLdYYBfj+IrtxXGmZg0Iwv7QayA1NghPrRBF88yuE7O6K4DzLCEyxM
c1pujEfc5dqpd7XJt2IrDVEldHampBpCCjAS6oDSNQc6Gfjh9uA0Ob1AG9cTAmRj59YpjpUM4rSK
BP+5MCSLpd+7a/aa5/oV/JS7gpShZmt7NnI7pp88ezIWsypGnY0dwj56mP8GStCcOLADduUyPZy/
IarTJcUTqTYxR99ql8TqQoaOTJjDaQ8+rIgpZQlsAwUzLrbkS4GERFc6CLSK6Truq2vq9DsBkWq3
pSsOjaSEAFmNzOqU34DHK7QT44mW7hcPk3SvqzipoMa54F6P2WGOQfXSOBf1uIfNUiy/jLHkkGMG
Og857nqaIjAK6Z0Wfmlj/4OutDum6zm+XKGe5rW0Xk5WRsXODVBFcjKkkqSJs+odPp/8FP1pC+JT
B1SzOgFSx3D95uB8CYNk/c0Tf3ggWDriGmwAyixfHprMCqy8/1N1HKrVS0gr1D7L+Pf5Jft7Lj+5
bzKYcdKAgkDT8JYLdg4ZiOH7UAQ98NYgrrSDIdSFB7ktnwYUPu6WN5guv2gX/5rnD9MU3KAgjMDQ
sfbNma816L0u/bfz81JcQxnKSEdnmVfg3KMFLEU22K5ZfG266UEDicD5ERSX8O8p+fDra5ipeU5J
Ggoy2w+5Pj8XI1LRBWn31kcRrv11kT+M0CQDaCJqioei6NpviaWZp5iuaA0qmmoIHVJad0uxgF4M
XMxZ739tWtLlF+BhqEyrzcMcDeSgRnt2VuqTde+KKvblP2jFehmNRKc5BIXKOmBN24clr24Em59E
uQeAUVgYGY7INd0F1hQvbJN9d9MmTFN9p56h2HQZfJgbVB94XsVB18FbKEoISGWeKd7Pr71iw2UG
yf9h7ruW60aybH9lot5RA2Qm3I3pfoA7hk60ovSCoEgKJuEzYb/+LqjUpUMIIqZ0X25HtKLVR+Q+
6bdZe62qNUkR8pBD4qk7qwyGTFHcT0HDgdthVHsELcFlOGZb1De/mqZ5kCf7qw0z0jOGHUxiAGVo
KFzDzreYVX610LPRk18+FZbUq1aL/dIozfTTINIQVBAqldJ6jFMVwuutDdGA38wWLyGG0jYiKXMZ
+9yGjJvsQ/CRjWiZ7e0tFOOvlp68HRCQIHJsGivxeR8dc4rTkZBo32rm790nS8Qg1IokqwfK/dE2
P6hU+RCmFf430JHvb65fff/FwdaIxmTcYbXRUYYaX45IukjsGeOabZECrZtgS+R9baAWNPQUd4dh
8M+I31nksql6SVlLNw7g+p5lS3AiiZiWjnUW+2piDR4twC8/ghXwd6aILXGIWQiFSg7Apm+kGYSF
KkVyeRh4LWvfLPuy2njefzWG+cicHI1mDO2+tkushFLGTky/DG26VRddP3ZsiTMsqGXUZqFzPxrS
HS+ZVwzqS2QlN1lYB+/P0q9MLE62ogLfA/8z9sH6Zzmsq7jXTNLJSQEqHbxRv2dl4aSjmV0jYdGa
fqIDg6U3keqWGatcAHcbD2rxW90qvxrN4lir1IISHGhWfV7GWQAVvAQYb6peTwABHERK7N8cz8Jn
R10v7Eicxz4aEZijma1Hu+aa0/Kx16zH9+fsFwkmttTDNkgLoqxyyvyBB+ldFQC1oJkBaR1xyNBz
sLEBfrF/l2DBUogo54zjmCOKPqsn9bUyNe3m2xj++3n4P9Fr+eEv11P8+3/w9+eyGlFRi+Xir/++
ql6LW9m8vsqLp+p/5h/9+5++/cF/XyTPTSnKr3L5r978EH7/d/vek3x68xe/kAkY9dvXZrx5FW0m
vxnAN53/5f/2w/96/fZb7sbq9V9/PCMikvNvi5Ky+OP7R4eXf/0xE/3/9+mv//7Z5VOOH3PKLOmS
p+UPvD4J+a8/FN38k+nEtm1Nw/WqkrndGbrj80eG/afBNECHLd1gTKezQ4q6j4zxGT4CiyZFjUdl
yCSrc0QhyvbbZ4T8idwVAX2sTilR55/7z5d7s0o/Vu2/ijb/UCaFFP/6A2yiuL1+BBJQZNU1GAe7
roqvaVrL5IrVdw3pgXf2u7YZIh9PPXTg3DAOjfaiiBLS3ymEj+BYzRB7OODGMyavKTU2ftHxAn6J
oio0P0tNIqxFqkSRLjXAK+lIMMYYg6uOJf0siZF/CQHHlIFaVbyNIS9hQxdFVVQNWhl2OiiXdWZJ
251Q25gcvYGYwDlA1o1ZuzqSJc11i7+8VLHZlvuwa9Ao59dxwszGhVRrlwdqOEXm59jMQ3tfMbBi
Rw5TRdL5BlVpdGZNCsuDUVEMkOPkUKLwBNydAq1sYV/tu0x09R7iPjZNnT5Cf8d5TJH/uQ9NrhXQ
wjBiyO44IH3S1ReWSQXd3jLXFVe2Q1iQy7Eyeu1CylZJLgq1z/mhEySv3SZVSh0shV1spjbD/aFZ
Y3thSbDWfjBHaVulnwqCbK8TtfWQiOek7CCLsY/MVtjkQ8wipY9A5w0WpOQoGh0iQKXIMsSt1JhS
X9JG2B+sEiKGHuct2E2ADys7p9Sh1uJqKRbb0dJEEJdL7D+XJlOruVBe7kAvBfI5AdbKKswU8UD5
2AmPtGEknJK2RnLkYcqhlZVNojwUGoeaqSOKKZKKL2plmPZqXxPdsWwoyLMQv7uvoyagI9CwSViL
8x5k2yAJj5E/n5ySj/YXO67DvdZp8bRrRkCDP0B3oYEzYyIR5pq9JkdHsNyCNo5AgSO9w1S3NoIz
Aslyq+9D21EHMCn5Fu+tXdRSbf7ZMbzirYXPespTjTtca/Bh0zWlw0ZSogTTyRKNUzYUondRXAx3
oubVuAuHniugi+1ay22pxZBgH2tq1x8hjgYlJyVW8HoVBn4n2h4nqrgDyDHzXa90RJTI/ufWmNQ+
DQnrdcC6gRTIjggqqzR2mT6lnKL2ofLkU1SxhHt5W9N4R2w1He+6siaAnfdxFe/zquX8bCrD+GOZ
tGiMEiMICvyhHFntG4XRfKrzfoidCt01n4EntyfHGKDp4wgjYRedPhYtEIah8qliEUl8e3bPvR6g
8BshSRxBZaUwrbNGlwN1OkZJ541DIg+1zbNhl/XdmH0qmm6Kd4i+yhiFVVsYLopzZQXi+2H8EmuU
pW6SFQhh8Y8HbZdBQfDzFIIp7to0Q+t+rNqoeYqnpFHO7Vxpn6DU3MldNZohNMIpMMQ78GrHr2mV
8JuwqqvcM0NDqk7XDAT9ZiHCs10KUeQntJwXaebUho71Rrf7SBxzyrWvwGGEvTsOOa6SPMcauX0I
do+gIjo4P9H7a+EuCROQt7RixPIWasZ2pi5b4irdOHXnaWgXT4LVcNjQaAomHlUfDNMrENf2DnQ3
Rgc5IvNKbeAg4e9jY3uZYQIr31dc7c+7PIssJ86HiLphblty1yLCywLWxdmLHqWQQY2YMTN3Gk0H
N0EdpL0fFRHf5mrFFWdSNfFkVagk3RoxMYZDNlptBJk2XSZe1zEt3A1TmzZf4d+jfGZAX5D7kPyy
FLewB266uVkIy8sj8KDf17VMoUNYxBDVU1QlGV0bAD3obBRmHbp2H+nmDhIPbe7QBFfosctZPfk2
q3WynyK1iPxYhLg4CA5v6MS8N4kDFRJb8SYSKvBAunwwfDNFhXuvABiSuApV7cKtijisAKCNx3hf
NlkYOWHJlFtREOOj3YeR5lihGCzIFYwGdEm5RGEy6aCwh2Ea0RVHhBwf+nAsImeEPLVyGCYm2M6G
cLh0q35EQbZJjbE6hjopJh/JDGkHVEEtwRVApg8uoX3ReBGKi19aEuEEdjwXzCHJCAmeHNws4RG1
v670+iHlhpOIrERXY5PnyfmkqFZ8FvU9qy8NmeW1Dzhn9lKPoOm6qFlFlCMmvU/Qp1Ebw7HPLaM9
ypHHIHHIFWy8s2joIggM6gQ6DP0EVbadqIamOTC1gMKeZmi16WfQ9v6mFk5GD7JtoeKUbdR/jewI
tMAdkV3ma+bYh/40gfvEk1WsJb5WGZhKnlKz24XgEpG4WAq7cepYdIPHw3q4GpKJ3EWGKL2uacqr
vNS6Gx37HRnFVsnPEwFmSr9C30nrdmHDICVTDJ36XBLwebhWE5ngbShGkb4OegRNgIRV0UvZqW3q
gIAj7/dTBUnkzI4SjicEnYYOafByglHR1LwR6hjxRZLn6FpJNSB275RCq0C0OzZZ4Y55PRBXrXoa
O5PZNIrbViHv8DyUpLmQlUrQMl4BSw5hmDAX54O0QqDY8I34fVUQtTqDqo8m3IYOMr9Vqja3zplJ
8/xJYHpHxxxwKzkhAErDHU/6rHkaMXXJWYpruvKaeIjB8dCR/ppo4Ba4pGDkyLyoqjooH4B9OPIj
plfST82clVejJKo89lquvTZGjr6UcjQi2x/iQtQ7aWsgLvUtNRTTBVGZHfe3jPPKyi4nsK6pH5LU
VFuXlQM6LhEYS3ld1Anen6pPxgLdTWYP7na7tZszBcqElotbiuUHpcGj5JtxZZpemrdFcZvUtjKB
SxZq1Y1XxCp9Spski12170AtmoNzVr0eSrOtHEIaGoLCQke/9Yg3YLjAQ5oMx4R2Bb9Q0kZNz6LO
yr9KNqG3J8z14VYCdsXOrKxEDNGQAgX5pgTk1mdNjZq8KIsxE06LaxtJqrKgSOKOJo4o9E5roHVi
eDA+FMBU656XuS0vZFtUBErilcxu6i4yP8a8LMLbQRcIVZKMTDFQamBYewS9pw09yYinQFwXLWAp
aLEq6jstSpV4l8piiCawWWZVJvykGbl5ntp5HrkxC4dATQwJLtCI9BjuiB5X1ZFqb/U3UT7CXxBw
58izVdWpCJIOTTypE08hWn1MvGbDRYVu3OjW6oiZuwno2mPQzcKlhksIzl6co7LDNZfBGRRXkWJV
lmsOXTs9sKS1rK8ckmFd7kjwTFlBPdGieWx6NnzV+rCLXbCy4soTU90Yl2U1pfGN6JnaeyKrVNvv
9Cw2XYY/wGhTo/Ds9yLU0rN+EqyFypJIHrG7J0cNaZc5aa1lphtrKIiCsGTg2TOTal756D0rQg9Z
L4bkcFmpIYG8i9pqj8S0Oy0oMm3QPlhjOQ++LTIBZZEGLZ6XFRsG3Q8rE83w9TBybS+sMONuU1Gs
dxE2few2kCnWHfS0pvUNhZtqvehpWAiXWCbEWFkPJmCHsV6mkLpi1H6wtYGADc8q9dAXPRKlncuU
XrcPkxxa+Wg2Vqt6WFwQTxEttlofYoVWAh6/yMozT+WRWT/0Ta9aGEOBnuwZcKOaxkOZmzne1arP
pvMoy9T2VhU1frBqE34WY2WnvdR0AHHSEKQzB25IQ/PHsEbzhBgpQd9nDw0cSM8Q+rFX8AOuMSgS
JwTXF9llqkQdB43PUelKMdH8e1HwHwW1vwxV34S374a+/x8GtRTR5jtBbfMEKtvTmHb+999jWmL9
aTETmguGiRZrw5yRvt9jWpP+aVtUJWBgMxHa2nP/wPeYVv9zjlUpgg7N1jXEtUgQ/SekpfRPqKji
B4htArtC0Nb0D0Lab+W2HxGtbmg2oyZTdYNYqmqwZWa2DdtqnBLtund7H0TUc+FPnuF1dVkgzlmg
OpWbXbTOyQR9D6xPA+m3NQBw1CGMNzAbhqFRSzeXvGahTasolBCna4uvRL2PxJMmBZzLBk2m18ZW
E9CiNR/mkEzQNYZ7CJOGpNciqddHuaWg2CQcdjGCltqBP+Lqe/GqXA54wHVHPox3xTG5oh/+GWxv
tqxZJoZr6JqFycVavcmGjhAnGFALErjtrzR6CBHBj9AWZVBhhraM9/6sLtbSYIZGqEWYpVmaamLb
LNOKVkJY12Bawwv9Ud7NJYmH8jMqudIZXBAiXUP2SIWW8yaO7xst0Y9dNFvGFibE0FWQgNraEhiQ
FmAbQLPCdXre+qYH+ZfzaB+7qWeB8iG/MD4kB/vYX1GgtJMg9N8f9tuE/F+2LXiUhooDYyNF9HaO
I6ZQoB4wx5kE8V6qK8BGatERIlObmJq5jLAYJg4mwz6CuBaOHs75aXLb5lNW8Nh8VEIjd6dJVV1E
0VBxGWx4kDw7iEp9GOGK1RM549bWQBewQQNoUrTPopNeo0iTUbaEaJochOPVgJFKD53in/Jjt1cu
lGP4RfE2MZNvU8YGetGxmTCr+MM2EZUt9lJPIIgU9wbEsEkDjs/XUAGrdzw4LbcdQ0M8wREPQQw9
jEF4yIcDa4pdIbif1/uqeG3puHFlvM3H/uf74JLUdTaf5Tkzd1JXmHIoirLYblyNDo5ZvjTdRlvl
8pb4PuIfFhb7aEBisO14iCOym7lDSid/0EsHVNQev9A/t8Jnz/mdFfCg3USo4qY/3Vc/mZ4/Pxlc
Q7QaXg4GZxjQHAdTZ9HYl1zGXlNbfgQgBny1oO/kxslZXhhLu0u2sZJnLZQgMWTtlj/Zz+GE2z+7
Mi/JbWO5IxoEoRiCByAC1bf7/qFdJFK/WbaRykVqlqkQPFpMtgJ/p9bjBr15ShZwcB4MNIOG8uMc
tKtIB75vbXlyfjK3mGBu5/pYJbVwBRFnKHZ94qLWnLh3lH4Au8Hg6lV0biiQf1Rm2Uel3b//BTaG
u6xdFFYlTKPEcKHJ5jcWmA7U2J3AxpeGrzTaYBpZQP/+Oiu2bZkWtgv+1BdnN+NU6HltYHIPTRaM
fgJ+W8W3zofeC5+/aZtuvuhrx/PU5OKJNcYej6AKk4AQuRr7nMRbPsOi7vNtVFRVCf6D/AEem4WJ
OWrKxtESSJN3lSeZ1R0bHRSyVsXaoC37+AmJWUijTx2ok4zM14dJvX5/GRdPzbyNqG7Ymm5Ris7S
JfBGGqLSOjXFKNmDlV4Kfs/aD79hwoKbQgjVVLbEkBRdnItwwFUgO4YmudGblNCVJWoqf3uoKw7Y
ov33r8kEMhkxhjbP6XJDAuefWui7F65+G9+lL0riUPD0OZbXfhJefegi6Pe0e/5xw+x8rE8e0G8T
iG1g6zj05lyZeXvR8UYjijrFwgUznts/aF4aKC4/A+7g3vA6n3+gPoeDYKCGv3vf9MoGpeAsozaG
q5l02alkZwaO3SxChWTJPRmzyolqsdE09G39fxqeBVYhjcElQp3g7fCmKDIq1QJcie2i/SyBNl4M
++lyckMnelT3Ww1Ra9sR6mR/m1ucCBGXUDDssB3jmp/B5f6E2tEubcd/hMT8vldsgnuE2hQRyQJc
kZWZWgHVBP2uHCG8AMVddp+Oj++vz9pY4DzahoGqGx7h2R85eQJ7DfggJplAeoXcqgieod5ZlM6o
NRtbf20jqBCSgGdjo4q3DHiqXqnQEiKFm9jhjdZ0Z2CyCt4fy5aJxS6PU6GJkcAErpHkOIyRduCj
3JLbWXRffb8QmapqKGExiyw7PG1DSgDthXClB3WGzgmvmdvuoMgLkLRnX4wB/9BcImnsJtz9neOE
sBQFVwrUBS7kt8sVx0qrCNHiQeWDhg3RPCikOfzGNJ7YWJym0qAQ3JmJIKsYUcX0GenBDadyddOd
WFgcIK4NFCUAWEAxEzIHldNPoMRBGen9gay5H1TVKSSIiQElr2WzmJm3iE/bEToOoRaYNbsSXXjk
4wDnqktDJ4zUu1CzP6KahE4ZOwAE8h+hcb5vFVO1Gbx6m+rLOBQU4sgTozaFJPQHRXnMza2bb+1i
p6qFbAYleLSWGlBikpMxhHicrc+o/sJvhsbBjvVOysCTmx+oPzxMF6gtoCD3MbzJNvy7tXWkGrNs
g5iaaS4DXwtIAUj96tgp+ktoRKDZU5y0VTaWcd0Kzix8Dx3cjLOTd3JFWdzm+H8xRlzzgRIDfTk4
Omu939gsFGf6P2bmqT4xA57oSucZzEhPxROCa/c+2qWXhT/u/5mQ3l/bApAJhLM6A+RiiQlDjR3M
WDme45YeTbBfJcmDknMniTbZP1YcYHpqaTEo2wTSqYrx/A7PxV3V+gVxETMbnvoon4ZdKd34sxVU
u+qYBFuh7NqyzTGjOidhLLokIOn52M+MDnglUdZSCnRF6MlVVGzJIS1zIH85h8jWmRbCZWRB5u9x
sm6UFQoyyeVfjz/dQxbGY1i9uYuy8ouPyXl9Tt3MzwY3vhiBVNjwTRdd8d8XE9ExfA+GJMXyjIPw
2BZ5jnEimHvoPMXJfS10Co8fI598mlN6qOvvytKJb8i5EXq96myBuVeSBhRt+X9/hcWrMBoDtfoK
X4GhgzQenTBtD3HzVGnhRoizZWjxNGjCUsd2NkSnyz6+benHpLkSm/QMv1jTHwNaPBCkrPSsmu2k
B+tIjuymQzjVXnJfuUygcplepSjC+AQ3tgPXBfK2Gxfb+hfAs2HNSVN4rotNlU59PtioarhkN0FZ
l/g4QfviLL+33cGtnogDBAHSeQ0SQmS/RWzzjaV96c9aTEWgQJDC/oasOt3SOaTu9D4cGlf4zbl5
BXpJ0EGzT/p+9JHdQ8tzfq75+hFtu954aHZ10O+bDV9qbaVPv8Li0o2MRsIZHBvXTAonMe9q1ad2
5yZbArUzUO2n0OTU0OKGSnoe6xN6NtzsoKI7C54ud6ClAvJH4xtdre4ON9KfWS0yfzxr3SGYl7s6
/1/wW6z5j+A7RAHAAiYTgLO3N0nBEeZKFIoRvytB95jc1DfI93nVuSECdp9cy8NMpGv65bmB9hyx
VywglRyyB8BpY/+tfRMbZXn816aIm+ZJO7nThkrSnNtTg/wIaDBRDtVRM37/vfvWIbjcZKc2Fits
RZUBFiW1QdCUfjAP3SM7Ejf3AQawHvD4udYnEGjv9GuGjNxL5sd+6NMDhIb8zE822xhXXbXTb7PY
BkU5DR0ATGgFQoQqLrOg27Or5lJ1Eq/coF/6ecehMGFqhJnAFep06TMNmT6ojWZIF011jqkfjfBS
Hz/n7ceNCZ6/8tsJnu1YIESlqPUiBn67iADChEaCaMFtAms3nBtPF+2+9tXa1TzuQ3jiaHnsFi/D
IbydO/1Vh6iOljlqoLvNzt6+0+bt+/b7zElcDRURzQDKc9kAi4pTXNIwQtV01xzar8Wddt7uareE
Ih/fV0Hih14bFJNLC78MpIFrdTOX9PPUv/kKdBHSxrUaM2v+CkWLuhdz48f5xGdeeJhdkmzw1AAu
iV9uLcU81e8MfXmyS63GP0/izjWuzYN5ld3FLveNo3VfHMA1cg86G0Run3twY4vcBbKjQK7fhfrZ
BlvhSobw7fgXD7WlZk06Whg/gIlQdwPdg9iFnnRiSEVDkiwPbE/biObWp9xSEXyoJvbj4pjnFpzn
SUmAdbOB1UE6xrfNylNUwC9p2W2GXD/fXPMIf5hbnOMcCZ+QRbzDOZ5b//SP4KVx8wOAG1Ch73bb
e2prfIsUc8qapi+stHM72R/MPg4Y5bvMpgdLbqQI55labiIDCEXEWToqmssyUBfHeQ9sJGYy6g6l
nXox0k2cQRNX3fX6RvJnbR5Rupyx18gW/lRTHDKIr+noUXc1gzt0vC1l7b1/P61uRnsuZVMo0DNj
eSgGZCd7BM3zUsnGGx75U3MQu9hLgE4K+J24k7tNz2Y+4Ms5tHVUvE2VGZa2pI6QDTIqbaF3LmgQ
xxtJXfPZflb9wot8G1Qkxi2APuKRPOYvBDd/5m45dmvTemp/cRqAMGw6I21hv60DPjW+ZQfvT+vP
YQ/gOycjXByAvudFWCVW5zZcvRpb8VzKqAH3/ibX30rh7K2lxc4nFk9qzjGX6LLNfeOruYcKj2cc
OuAIDIc8Ao52K26TYCva2BjhUsMP0EmaCw37pi5AAg4STpl/rfLn35lGeD+WbTNmsYUDTnpcMlPV
4caeANIem7NuMLwwtu/+38zMt8uJo9WnzZiKEnMIIl4HwvZeRqN7tdsK+FcqflgrUzXQuoD0O6oY
b+2Iocs4C+FAozmRPjeHKijdAcxpzOHucG3GrnIkjvoRxGlDupE+Wd3yJ6YXQ9QmwMSSyehcXZpR
EPVc87RWblwmq3vCmuuKqHtpKDG8Hd9gh3oBCnwYiYuPlmrsAAAEaA6w1t9Yrx92ljnxccyQcUD2
2GVjVaAQnvhZ1H9Oin9eOLQRfekqBoRavLrsye0YeALHGjIWTCIQiQqX2S8pwAeKhvBvs8F0JYcA
c0RHdpzBMSXLRGWfgCKQUJiDFuvoDp7y2O5mcqY+MM4Vt99F16R3op3wJrSfvuqKI86arX2yUpt6
+yUWexQOLCDZOr6EgIj8gfn1BVDw4Ut3JM8U/LTxMXSjqy3hwJXnGyNHRQDZE13Vl5EOa4yugpvc
uVGp7bjyMiq2a4hDp3x9f+OsZO0xOkYsatG58r30xiF6VOR1ite7dzsPcE/oc3ag3g20vTyLP4pn
7Qj69cAK7IfySt/wHFYKVDA+t0uh1GIC8bV4FCLCzbipYBztLAXcogzlt9oTrRtegerbrS627uiV
6A4WkZElgHppqLcsLIIdOzbRZNO5yq0WxG51pQWqn12xT9aLeZ/cs6tkFin3o8fiorkwD3ORbDzq
XhdYl1tLvPZQvfkui8thLM24rhVcDumhO+/dpHbtxOEIfzo3Q3rVQ8d7MHo55Ny2pmHlWpoTxhoa
x+aKvLG4+0IocURFXeCJrJV9OlZfuhEqUeVWpW7lijWQhDews1Aix4S/vf1sZvXTVAKPWoWHyEA5
t7p9f/eujuPEwCJuSJkOtdkix/6ZQnSgVMVXvRwfcrOaNh6LLUOLmHXiXUjNEhOWGfZDX0KMjBDu
9GBKe39AK6gC7E/kfeDdEuBRlny/E9IwvIsr3Hggiy6P4UHbKbvponC3FP3Wd9+JpcW1lk2VnU0x
Yj9IQJeO0jrRDahIqtvUG3JHoC3MAwQm+hS59VXibb6+6xP6Y5yLHdgjFGrrDtYr9UPeX6fmmalt
vIkrcQmm0tTnfKE6X3Bvd1+npQ3oQsrZBKiw0aYW1CnaPRr9PBmtzzSBwMT7i7eSn8TizShZimVC
1XgRxidAdjZ9TbFLzpH/3NlXoFCdkxqhRy+nS+06OeRofTuQx8IvLqDs8/hS7eJ/HiC9+Q6LMzdI
IoZJwgvth2RfCf5Ecr6R7V471miJRSZwxv39VL0TIhm4SnGsI7U9qFF2hLrzp/encm6gXQZEQCz8
sDF/fuKARpaZDtZ84Hrkuc2g3jX76To/QNM+MA9bSNW1zXhqbHG6i7K1FApp77nBckfnU8BzP4Tk
7cag5h23iPKMb5gCYDFUACAWa6MNwK1ODfbH2DjpXe23PkgtkOgoziBAAEJ4fXSoC6paT/G2Mqer
Q0QdiAI0AeTEUvys0xMc9xHhVwg9WKPJXTI9jGJLzHB+sX4aoGViLgn6BPQlJqqy1bJNM4SRBVw6
tyt7xcu5Evto4snOgJ1oPEMvtWtLGvKmFYly/f4Erw7yxPz8+emmQRQLZl4ER6H2KetjJ4setc2Q
ZXX328gb6Sh/AIGyuLlqvZr6LoQ72Dx2AfkqD4Y7fWz23QgZcSxf6kdXW9H52rhgiQKFiHqybi7G
NYLsnUEjuHWbgr4Kqj0URnWs2BYKa/7my9WDB8hwZyKXgwV8O30yQ6tllk6ty8vLurms8sTp7X1f
blwfqw41ELNA8jKg8NBS8NYO12OOPm/YUa87b9b0VL6kXgdCwMltLvtzAojnVoJlbWOemlwsGhEZ
l32koRUMSCix4zsKlrs82KLJXH1UT+0s8ihGXJiDqWNosx15ValecpRnJkYGivkz7mU7yE5XXvE7
CRxkxX7M6eKxoxKNG1OPXjcbpRd0kjl5tbVsa1fyqYmFu9pYAhJJ89jM2ymYAwR2iA6tp3p5sO2h
roYGP6wh1Hy7SeQoGlqhpQqOEOI+p30dkBJgTvMAtj/Mn3n3/tWx5iwYzASaEnMISOVicAM6yurZ
KXHNVPVTO3UYmG7UAZ1eyuhk8df3ra1GXSfmlkhnyctW06F66YJpGzVjBqAzMn2++FzubF/6+QeW
Bah5EK/hzrbK7dp9cmp98Q6BtmkQ3YjcMEhSQJEAQIJLWfklS4vR2xjo/KuWd8qpqcU7rgL/QMoW
8ZZ6zG+qAOrIyMGFj6nDva3DtzWqxSvO2wkqceCNcO0mtAJK6iOz4UBwK9rM5q895IaO0MnEn2hZ
Wpw2dDPSDMCq1q19LbCelMKZggmOXhw0uUPuIx/8EijDD3XQ7LagbqvDPLG92KmNpJQhO96is35y
IsN2RHY/pQ/vr9uqK3sywiXJvez7vgTmuEV0oAWGm/gyyJ/mMjva/a4G3NUjNO2dORltuvqco3O2
0QZrL+3ckoV0+Iw9XtK6K6PZczYquNMINBxm2SG5Rd20OpknJhb3tWnJqE4YCk95x/2sNZxRByP8
sFXfWntZT0ey2C9UzUD9DZIFVz5mh2jyi5e5G8k4JAd6tBqv+zqTPcb+ltO3+tKe2l3sFbtPQK/Q
wy67RkDiA4GzjwPD65HRaXZzauE375YfM7rcOE3aKwoBHNMFottJYUnWzmRvTOj8vX+6VU6MLC4w
qUCBlaYwkh3AqL2Xex3PeXrcOmqrj9DJ/C1hpRUkng2oXeLJQ56IehDe9Ked4WhQEol9KBduBAgb
G36J1y4IiM8mDeZ4C4AJJLySLV249f2OCj+CU/h5S7Ltqkx7EKuGrYucJpggQHLRPYHf23n/9tiy
Mo/zxA+vkOO2xwxWmEwSN6Wk2edmZ14aBms2TK1OGSBuiBQR5GtLmvfajDgk4vCUxfrLmOFGmrYu
+9WzC5g5sTFtyGMtzhDaVRsUqZCpAC0HFuRiFEgH1l/NqN1Y/bXCI3Khf1taogDSkkokQ2EpPSCq
2NlO9gkQAK+LnNZDP/9rc7+1wVcX6sTi4hxBCrhAVz0syuJTMhOXtze/U7F6M6qFB1BLxIp6jmcZ
SYM90S8LUQU0/+fQaUD1T0ayePxZXDCtUWYERdx74HBBDaQAU9Xu/Y29uttOrCw2Nio82NoF5ssQ
3DEgGym7u/ctrJY8TgcyL9nJ2SFNHwrNhon4QEZ0VmpB7ot7BuG44so6VD6DoFB/Jb8OPoEPBUd1
69HY2hPzeTj5AmrKpSY0zCQ4HXy1yJyiL/1R22qgXM3woFsErQ9s7r0xF3M5dFItaTNfEjvzEazd
hwzye53fAEJYXGxlO1cfjBNji1kVhZzsRoOx7DCcz/HfcFR2ZL9FIr3+4J7YWUyekaTFEM7bcHab
ZOIXM14LXI1wBtOzvHLy4Gt2YW2K6a7fUT/mcuHGCKPSItA/4Fq/tZ9ntBr9UgA8pO3YcwgnrT5I
Vz2rv2xs1fVJnYGYwPGja34RonUqrsU2wd07N+srjh0oV8k+Mr4Vj9gu3M1w4+GMH2NPPTBHhUBC
oPnaPfjDLqsbcdXvf2+Vf3yhxXUWG3JMydDPcU0RgMnqurNaT/aJbzavBPVdVZl2qnb//jSsxvyA
o/49DYsLLs1KPVX6OXS8LZ3PzOVH4nPf+mQjBhAH/T493kae7m1YnY/HTy7QidXlhVeD1bRN5xhu
B3KwJ7Sbfw+u4r1+HC4igEQ2LM6/8SeLNvoATZAb6rij3l4MumQk1ud8uvDhyHryUAQKCNmdNvi/
pJ3XctzIsq6fCBHw5hZoR1IURVL+BiEL7z2e/nzg7L2mu4jT2NKauRhFKGKys5CVmZXm/53bjOlT
OduI7aue6EygcLAtDL0BbLaU0yPoWmpfd3sToBi/0zY+4aohnwkSzjKX27qHmqD35vIxab8W5ftu
vAnzd071bhzutGgrWK2NPZjmmUDB96U6LNg0X5aRw+xtIXsZRSJl8syHYcc+7OOSWyo30s1Wb2Bl
qHjBClBZP9AUi1lPwU/QGEhNM3V4O95qBxCLPg97uKIY3k2OL386MCa2047Bu+hN+LTU2okxh//T
XOuaMfH0x1WCEUELQfglca2qTaYu2EzH7GkHhBdz5OZz+kRh4OB7WwX+1bbauTjhARYnVj5NwBIi
Ln3Hrt2+PQ2H4n18u3XEq5+WkoDFBpVtctLCLdFDf2plCVAv+16/BaQtO1VH/8ZpXOPeOkIT+pA+
5h+6TX6N5bzEy2kxsWYCxSLLbEdeXs6+tAG3CokASVQfQ+kYViMpEL287scEpNl1V7B2Mc+FCSmx
OZIe1DHC6lj7XCX5lz4pPwCF9hevvDMxYj5MixUIUwNrzd9oB/okN92B6vBpa6ZlNRNZ2oQsbBn0
w8VqTki+I5sqpSLD5ZXs5Tvlbpn2mw7aPn3cqlKtZvlLgZ03i8p0oUgIHI5llcPlRZPiPn1v306/
ig+JZ90Pu+mN8i2h2Z98v/61XmqXr2zjTKJgkv7sDEOwdMkZaNylmacdgMdK3HiXQTUBNrInvy+p
ArrqoThEwPltWMuqaZ6JF9y4r8dGCIIY8dH6PoKrmKUATQ3ZcZyyfUaR87q2a3Hx/HgFX64GA+iK
HdLyrnKl/qsUnq4LWHeiZ/oIzrtQmxD4RB406qPyeTnL+iZ4Ylr7AI/Ac/JB+dTfRZ52rG6Gm55T
PnUvPHL+U/y12ehwr8UtywTjS2XHixaQoGvTZ9M09vwSqY8/twmFkImxxqia3aRgvth0dmoiH2p1
6wjWb8yZYOEI2roe41amA8we0lHfjyfQKuh9AafDNPPfPEjOtVy80dmDJFYMUOcdvmjftL+zUdXh
2MrvIZ/ZQFxZtRzm9BhFVNg9fFnFOJMjDXVUWR3jOEUR/6DbdszjLUKnLRHCVWiULs6AJeWDJV9V
6WbWN3o0q1fNphJiM1MFQKeQkSeB4kxlhQp5FUsAsMWazSo2SB9fmrnIfxpmm5s3g+RkW6+5VcXO
BAsuJmF3oXEUBIfzXQiCdF79Rcyx6J1Tf2FnkoKwEHNCw/cHMwsZk+r0kxQp+7abvTyz9tdv98rC
DZ9+yeXJcMHmMgVrS0xQOEcrGryaddfiSbmL7pfiIjCEm5snm7KE16LTWMmoy+ikswdT8lRM3lQ3
2S7cbw94v7TehSBwoZeQcGlBqylQhDDld2jBwz70pO/ZsTxlR+M+fXb20a8FlUvxwlPLko3z3imI
BuVfLOpfHq+QpxSdngZdxvE6kfyBluXens3n659wJTtBU+BQ2G9n4UKEbpCNbB6rGIzRcfQHt5+j
O2uWapBl43R3XdJal+RClHCoYdYNhaWjTfzGvM0BBoW9KT85Gf0RKO1izz/1e7aWvO47e+cH88ln
h+/u/8BbuhIILn6HcKrg0CYSL3He4Z7/GJx4TnxPd9HTcAR2enCVzGW75dg/9ZXbPEvxfusxunbi
gNADdragAALCcOmhy8EE7lyfBy/rNNCUS7cIQcU9XD/sLSHCxZR7C2hscJ09OwufZnn8qjTlrzyY
NsSslFKsc12EO2mVBbF9bDJ3sBvlSxCnysnE2z6rLAV992UwQa+rteI5GcRkLMgCOIUisxDD21gt
wqjQ8Gvjd7vxPRbHj9clrB3cuQTh63TKVCm0S5AQn6TihqFwN0mVDTVWIg8fH/hIsHTY/XaEANAk
BmmRgpAZAC1/tj4ZQ9e65WwcEhOyI22Ovv+FVoxImowZgfzxaojEzuK0lhG4wIsDZOpCxOmBu7eh
19rNss7ECObQRVkQSpqxuOh/Bkf+6Z1tFZbXrO5cjOBImHzvk9BBm55nSBN8ypXC7RlQjKSNlHFL
kOAp2qmKI6bqF/DcgI1irdYAN2pLQJ1BOjazp4ysL/T+u08lhO45C+xiLlHOB92sDe+UzHh2tGAD
U2TVzP/zpcChuXRCs92VvTQhRaups9YfiunZN779hSZsxlLsBL7zFeNP0FR+44c6Vyk5FcGz2cku
uLgbUWVVkTMhgskpcybHaoYQOS8YVx13pg+omLwxJ7p6Yc+kCBYHF0IFSApS2lq/h/gALgi4Obv4
1tEOgb6RWq9a3ZkwweriQJkTmpFwsQ5O/xDJSrrPuqDyIo0VH1mvm5v/7jsJFhfArq6rKXFvtL77
heX1UXkXZvnGh1qr9mMK/2sOpN2XJheN8JFA6zZ4QbZP3tKuvQNf49ACs+yasBAwGtUfp1O1cYXX
vpzDHr5O3Fh2igT7mMqik3tggrxcD+DDo82lf53Lwpv8aKdtDuKuWeO5NMFOBlkrimlaMvubwmUR
+b7yGG6hI2l+XqY/tvexVwWyBgk8LvkbewOXh6qXWgu4t0RtNJthQpk8Ywxu0nYrd3slhloZiNmk
h9TpALhb/v7stadqfdHgk3I3ntraDUPVZaTnOW5+XrfEVx8LMaxLUT8yqHOyAHwpBkqLwih8LNFO
Gue+rqPbOB7yH1FvJfdVNulfEwe+rY2gtaYbOnGjMA9WCYQjDJIxm9OiJQ0tq5EBTmXedeZcu4lt
Rhtu5PUkGwqeyxLsw2+Zusozk7Tsvn6je8qNSQJa3C41EP3HvGfc68E5GhC2bu2wvL59L5IZZDAU
wMZeAelIUIpYSo/k8IYm6bfkpLBS3ezqOxqJHtwuHyijb934xVFdvKIEmerl5zTGriqmEZnDLVtS
6n5Z0zeYqbE87bZmZYe5kLcBM8DDaasKom9IFvLErkjangycwD1MxiGvfYrKhd9/vm6urys7KEgi
x0YmlHxLp/tSQTWAIyALtcwNskoxQJHRi4Mk9YObK43q6pU17xurpoiXQV8CW8os55/HuKhAnira
Q983WbuRPawpTlEGtDJcAuPrwg0q5zxPYPXOmMgcAb6PokMQgqt5Xe+1a+qA/WDAiwO4sDhhnZfL
TZKynBnupPwYWSPoA7D48HTq4vdaZMLLAquB/eG61JV7yqw8o/BAzwIXLS+qn/mgpm5LwDACpgcD
5ymJoOrpbQhMtoA9VpQjUqAY9RPqzeIaVttORhRWARuaBljqyrtRaV2/BbUnAVtL/+OVV46K9XjW
y3RCoyrOTLG0rMiTglKxHQPUUtnJXd+k0c43nK1V/dXzsxlVZx2aJ4AIpD615mAGOghWY224RXFX
xEclczbsb02ISj2BlQ0iEqhdlx9JniRjZLMMpHQpO6jh+KFJ87e9Uz/+uS2cixF8NgQjlan0HBtw
QixfZcCzD2ml7uu29w/XRb2uO/GJzmUJPruJaRQ5ZjZ6uT9/MILxZ29NT9B9PNZ5+0Ue1cM8q4fA
mQ+lZt0q5R9XQQXxQjZo6bUz1UqCeADShzLwOnsLUWXrowkJYFL2cE21i2XovyzjPrF+xNNGrVUQ
AVIt9H2yTbuI/3CagkPux1IZO4n0q66KEvr2nIlYTf2ol9lGiBUc4D+CwDGkNcXSCchblwYIlVK5
eH/WuvOEJnv62dl8TAse4n9EMH7HFvDCxyEYhKlPECJlTNiqiq9/hRLEP9V9V+7IoKYvajyqj8yM
M76yYYeL6z6Lpq/ECoYgdaqdtS3LeaB6Kr9YVGWBJpgzUCgNeW9EinNsgjHZjapWhYCsq/lNMsM9
tvErVs+XXTZKMHBOvBpEasdcieJMU2hm6LeskHvWXbDPPNplu/atvEtvt1qAy1V+pTZLBiTvLwtE
Qoyd1dQxmLvLXTOop6Omj+ou8q3gQfK77sGwGmdLw6X4ck2gYEF20VBe0Go+b5dAG+S3vwstje/j
Uvrt+1b6o27b4rcvm5GXB4p8AvkBZilb3xpwXNWbOMfYvEqpUFw1h3wOXmQLvQczsU8t6ySZqxTj
DJjLWOgQnwXDxh1drvkrxcl/Aaah20oqzN+fBVinbuKm6wZeZl3Y3GlZCClAGJReOxb2zugU8+CE
KmE3tprHLG3Vd9dN6/W10uH7YfOUTQFCorjvFzvToBudA29UbjxaKe6o7aZTPGrPlYGnh8huQ9+X
sYlXChNg5QUP3IK59FJhdGOzJA9Vr6rdbh9+GT5m+2gf3Bef+73mZcx9N3Qjtxef1j7twidCkiGr
lvGydn920P1UGbmvsXakS439JW1G0+dZalFKkkZYKnbsVzpbYWzNAQPbhaLAI5BDLX9/JjMMw3qJ
2ao3A8wMYaDn03yF8u76N1zzDuB36PDSIAwnfCnFTKwuhfItd1NJZlmmMpQwYqnRb7Utb7h2S6lm
sjXJ/AjDzMItlXw2d+shox1/C0DU94xXdvh22XZy3m29Y9aU4v7hvlnhXVYKL5VKmqzL0kyjdAD1
EjRS8M5Ypb6VuYvj8y/+HTNksgK8BeCvBI0oxGWa3yWaZzzkAFZmp+AxAicyW2YSF9yrP5yfX+Qt
SPXwjqoLOODL6MWZRXS9Pk5SmoLKYeY7rSoPgf3lj62BEj1Ju8q7k/ElwRrsSmKeuSs1LwTXujDe
6VvoeOKr9h8deA6w7MmOMMNRl58m7ieVpZdRY1Sj26upOxzjnbS3gDzRbuGBBWVwOIXHP9aKx8cC
Qs7m7uItL2Wacz9ZZoifsptgX3Xxc6bhnq7LWLmtPN5U/CFxj6KycHKx38Kst/hCo6lvA7t/kxf5
M1Kfr4sRx2s4P4b06UEsxCmsDYk2l1qjJGXQjzLM0+/M1F3aqksRYulsvhSsbramTlec7kJYRbt9
wSNzWGm9PD41TwnkTqMw0ZO8ldmyiWDCSe8URkCAh9n73iIXhLcNz/T6RCkr8bBjNxJiDe7XpVin
7cNZDW3Fs4vnqrtv9VvZ+Hr9NJePchlO8HnE5IUjgVed6NZ1LcX19qy3+Z0h6bsp6rpvZtZATxdI
JTNtFS+m/tDLMMNuKPfaQyFZo8bOyYLzJoJRTsXUSMGo5m43m/6bUlbHnRZr2umP9YNsAqdBU3op
6gtfLjPltJDgzHbHyi7ju1pO/exYB10XemGf5x+cfpT2AxWIZkO9lW9Hs4wqJyQQ4JSLi/JNoHKq
kk4qZPd3fVKHuznW4L0OaJpdV1EcfVwuBNB81OgYtieGiZc7V1PJnPS44D1eOJIH0uUwuUkYUpOc
qlx5N/fy8DsMZp+i9ZDEusel6rJjpNvRlg9Y+aigRoHJ7iwMdK8iXNhkzZRNSeE6bee7thE8GTUQ
exsKLx5SMFqkOBBTmUQ4SN0u70WeqIUiaRYFCOgP78JY1t5qqV4fUhDuXSdKxmMdjh18WdNni9k/
1kWd9mg4C9OPMUFjbtb6btRmoGyr1Lwd9Ol3FAb2XeSU5saA45oV6JgBYyZcLuZxL3+pWjVD2Ohm
7vaS8h1+dMuNc7ClJtnasPPX6Rk2QAUN0HEwx1/lwarvNHYvEVTmOn7v+A2c2Wr9tpqZ1EkhMt0w
uVW1wK2CAwLECf65VGuCFt13wgDQfWgr4VQdIdxuUpt25pgEWw5/S5jwtaVKDrLUIq6EFNrJOZ1D
JrfPslp/uG5WW3KE+JU3VhznDnL0fgFIgJrQhC94GDfObu2KANVGdwfsySVaXp6d1GRSKNdZ4Q5Z
J1lwwztdcQwtreo3rsmqPiQxS6YE6MPC9niePdMei63IDwvXSBUdxs8YeMtmHt3WcsoNZ7cSRcif
/yNKnHiFczEwpYgLWUDIpkXDl6qMv0n8ubRw8DRANhpka2dI8sRQJOkTZVXhWo04sDJfolaSOUfH
Mh7tMXv/59ZwLkK9PD277XSqj4uI1rwHK7EA4M+5m+d0o3G6dnQUCSjIqwtAsfiVNLkqal9FjhG8
gyTahfbOtRgzCrRvTasc/kap/wgTv1Op2Yk+2Ji42rfjcZjKdtfkw/gYdra2YRJr1geQCTmTAuEm
KACX51dUSptFE6LqOtyT4riWOt5E9cZzeEuKkEtP+qwYIHflrqzA9myVsuE6ZBa7uovz4/WzW/Ow
1uJZSW8JbGLambVjCSsrH6qUI//YtaFyX2tyfKxSK7+bjbS/uS5vTTWeORa5mQL5o5iZBaOjMPyL
j61smHamz6oK+UeyNZy0phUrGoxbLhsjr+A5dT1N+rYECClo6C3bjTuXz9QAYFncmrMR+4gvaQqQ
SJzfQsIHN8ylRdixIWctFGe8FZWDug++WT8COnrSXjumdwUT4yCsg0XGKtVWrXjNXZxJfkmgzl6N
oKY0PhQnhSvXTX+jF1l3nBszfr7+wcTFzn8UBOKQbiVl1leefaITHWnmrLN7k300K4+wO+7U/XxK
7ls3ulnATeK31kJ0C3v9If4/4Cms2owDvy/xhXTeEPyiRN0GylJZ95whNT4HVea4klx38G8P4dN1
bVc/pyOD6MqTSDdYGrv8nLpWtfbY97rX/1g2i5b9Ve3Ew5KihumO+47kgCV681Ow0zZuxrponCVv
QN4OoGFcip5o6MvShGj9UfagZ1B2NPKSJ8mN9s6TGcKnTvq7V7zyqfWkmy1M9bUrw2YXOT3DfMsU
6qV0WSZ/7GA0d/Wpf07K8jG1pN41pwIwPbvdCq1rn/RcmhCHks7QY3vC7ZhDtTf86naoOVkj3Chk
ripF/VJjBZ6enshp69DjL6qBrKQx7dGr/dbfO3MX3jW6Hu76Tg//uOXBcAspA6CRS3VPhAX269Cv
himktx7IXpR1qLcxLbZy6S3QfnTI6hSeX2LqrVVWmfUq7DN0RKDdTNXftR9tWOLKx4H+d8Fb4ya8
xtNigzKaHQcZRdQd7Ch8aw/j0QnDv1AF70K33iRJoHJ0aXFsfUltKOU6tIxKckpLtd5hmvLu+o1e
U4aAgyIGDhpHfSnFV+xwtCyekXas32iJ/Em3q5sul3/8uRiKnzR1Zbr9PP8vxWhmLOtGxfXRaumk
18FnvZBBk68e/zsxwi11bF+pGyabXAXwiMMYpe8L2VJ3EtDyh7+QBAk2VQxeo0zvXiqU6V3hZ0yN
uHUOnOeUwkI0684uMbbWvNYsGhQMxWSoCVyil2LsWRjT6saPk4brP4fT51HLiCBTsmUFK/modS5E
8K2hZNWTOnNuZcrSj/05gFNNjt4Y/nhTbtFJrjgdZHFw9AmYXBBrrXoEyJJVcXKjlLk5EEAGL+V2
2ez2f/3FNzqTJOSJ6axlBTt5hUv/f9z5erXrG/vQysybXBe0pZKQ5FCcKWLTIACFnXxXj/n9qM+3
lIlUTw/nv3iGW0BTQX8O7KNCQLq0PKcMk9FQMYhac35HlvShsusfOUBnG0qtGB5OlKjAO4Vqodhz
gvXBN7KCiG7lzpwCG+Hk0sGGu2hrZG/F+CiIU8pSWdNksmRxUWcW7nd26oBRBljtbOxk3sXxfBdo
0r2sQ8Fdfbj+qVaFAUyxdMMpfopxnCZdo6YNNlHEt52l/9T98ona/6FX1Arr/0McmyU7XMLQf8SJ
H6uLVZ0JDD7WJE3NLkxjENXVqe3+cDT2H0HkoAQmTvFVtFBK0GP1uC8Y6GrHvZR3gUu0BXquqzaS
hjW7YAGaZgkzBQtF8eXnSnoMYTa5v0PRt0xMh1+MOvp5/SutymDAEhZmOo/E2EsZfaoG5jiijWxn
D11RPDbG/Pu6iJU7a3OD/iNC+DK55SSgimLeVVaSn+dvyqA62G30zSqy5+uiVmIsoiB14Cs5C8HV
pTZDKgV0nTCCRrO8OJMOs8N8gOUfr4tZ1+hfMYJGswOygqqhEQidRwnI/JrKnKUefNPyrkta/zz/
ShJMwDCipTjXFm4wNppr1Miy1afrMrYObfkNZ14hatKwlzIWP4qm/kz51PfSDFjWLlX/RhkeitSU
cKokW5eCwrqz+4Ao7pIf7ayeke9c2V3XZfW8zkQI59UYnQy9wpKWMOFY+oeCqZT/ToJwWmZc5bmv
L0r4SrGPm+atkVfBhpA1A9MIBqQhNICYp7w8qeUjOJWBgTmz4gWj/RAw9sAe0MeukLaizwutsFDu
h7oA7gKGKJkTcoSYSkfTHPsJGwsnKRrd1Jk+N63+eZljdUs1drzAHKRPTUbvQyqzp6UE7Ubp6DBg
lFZubUJ4q2ahvPM1e7yto145dJ3T72l48Uy1C/sADYrtBUYKRGfnAyIOvcvOqqyv86yoblMCle4X
LNF08fBZ6aPQzeTgVh8Vw0tZrnFzLS8OMFYHHoXWG95LdCbl8I59vVPQaL9Kx7+LAvu+q53fjErK
u45x97tSzey71C8/l33yJQ1gBgjDxNqBhgLtn6xm93nbGsdGT26dqQJxUq7hSZsNxasaeWu1d+1+
aTzGFoAfmzkWwSnZ2WjTg8PFxuzg3oSDJdsu3e/yYxXFxRb+/aowG55X5rFegKEuLcdOqQUqqc5b
xgRmrwvdSsk9Tfpx/RKsSdHhBgYsg3Ldq85pZvgaM25kRlDopiC+js8wlu8ragnudUFrSQQtPphS
GBpgeHn5IWe+iQSirecK32THeX+QZT1/jgG12VWZ6jwAXTd6jiSrf171pNjOXOLCkMmEh/DiYEVR
i8cyNbxOx+iykD3YG7NWN1R7fYbsu9DjocXDg8AwhGtX67kVxbHBZH93awbTMc1ODOQcrp/fmhAK
VeRgEIzRExEciRRAg6n6vsGganJUG2nXNY9R//vPhbBAgG3TgaNLJnykQanMqjUSw1OscTfmoztY
jZt3GyWNF5zASz9lUOcmHYIgfWnCLbZyZguFVTlO1Dcmm4TD3r9dsLKKJ+mQ31RvYd17DHcJywtM
53mma95Uu+T9vC8ol71dtrCdXbnbKlS9bpMueykkGtYCVsNS/eXvyXI6Z/2Ak56LLNjVpvUzBfjU
loPnoCklr06znRIGfxzgLoUKL60piPVWLXEmk2wkrp7Y96YcbaQ3a0YDfjktLYe2CdWjS8WcKTL0
ticg9C2khvF9GUDHNfd/YZrnUoRAqlRDTdVHxWq0xlWC6ljm9iHstrzv64yAA4NvlybZgucg3oAI
agWSQJSZ55+h9ljXGxMeL+5bNEtKBpS5cBcYqGD9QcMsTUsphNJeWHg9OxJshSq2c1qmeW7aqI1O
AzRd7qRo7ZHVEALcrKph6HVdvLU6sKasyalhkxbopKKy1ayN05xz3SvWUQMz25XZ9z+/63QXlmkW
lbeJOKoz95Zdki6yHaSbbt2a8J7UEO88/7kU9vGXES6CC2NBlxaopLNRw+7DY0523lP+Tb0xLTrX
D6zP1wWtHRjklcu0GCvk2MmloCBKrDYMHPLFsANN2Cwad5BDf3ddysoICU/FhXJu+Ze1IOFGlYmc
9VodmrQuzNsOqMYfs5e82yZ4fq0OJXt8MOFrqQCK6kiJETiTbRSuOuQ7Vl5vc715uq7La+dwKUJU
Ra+bOiwR0VlmC9lqxfG5JPtt7IEIYm6UZrekLQqf+Xy7q6u58X2ep+XPYYSXOv2qSeYfR2JUIqQw
e/YylSgIoWsFXYmDELv+HmvflZqtmy038TpYkMlTNGCchkc2c1mXitQO2wBdi0UXdsPWaVXp/m7K
+pKk0MpuCtjPDxlO5KHu5q3V+DWjYJDHsmhbydif4KCMwmhVgzVKtw3eynPpdnXiXbeJ11kayi2h
EIdAFUZ8rqhT4nB8EkVN2x54PeaPaTE/OFpcH5o2uSujLWaiNbOgokC7jcEsuqtC6I1b0LACmW2H
oR4Ok6O4gf5kln8ImEENAbVYMGDpC9f+qokSSVEdMrBKrK3U6JAylL2jNJzvYksqT9dP8PWDbxG1
4EKSpNGOFr6RUjb8kMHkGykf9ax529XDgzU8ZNOP63JWbeFMzvI7zu6T0rdTUiaLqTNPxbb6AAHh
0G7kz4Ktc1xLcGCjB2LgBVlCePCUembEeVKBKlGP5i/4y5Id7OfaGz0rIs0d4nm6kUZZ8XofUtbr
+gmG8Y9oqmWQYUJB8Wpyaq6CpvU1RA/F5Hbtx7r7pgXVn/mLV0KEQ2SifWhUsxm9WI/ctruLYE6c
/ywHeyVDsPCw6foh8NuRB+kbxXqS4md73pjyEWzulYjlM57ZQuTkWZj5qBFKfeu2mnVi4/lDE6bH
Wtqa7ngN9LPYxNmHEfxfEU+TTowdYfaijuUqB2W3xEHIID0qGubOODKZ/dZ/Vpj1Bb7pGLTuNsfL
a2zJl19hgBu43DZs5FLlQa0DpxpGTnVvPdhH01NO0X10Gx3Db7bLfdh3d/VxC2ROnKj+n4P+X6k0
5y6lJlmQjbIJdMd0O/2e9hqAoUnlwlf1KD1W75ltPmhbm2H/n/P+V6ZwB62mMCpLQubCSlk1Ls/X
6JTss2P6AFXWQ/GeEcbk6Da7ZcQaNs6nmKJ84f3hnsQr1YX8KslNVQ+i5cDbQGJZNhrUZ0WX6r+6
Lf9qKyQliVMPkzlhXa0FrLj8VTNuu0T+K98CXxW1CDrrYnJt27HadG3N1iXVLSt7zBTTa+w/S6/+
58D+FSLkImls+gOYDXw3kMay6fOg/xqHjWCz7iT/lSEEG0ac1dIA+NBTy/i51mfXqbKvij1ufJRV
/7Lsb/FYWNaaBDGd3YZF0OOL69n6xjb8myz38pZZ8VCvNkStanQmSvDItV/koWziLVOlPsmRQtkr
yz/FerUxTbgux8SRUX5g6F2wM5gunFlavHLS2XfUBbzC7t5V5rz/iyim/ytGMIJMigc5SrC0wpbd
OC1dZnTccDQ2DFrcu/jH2HCFyzA5ywJidW0GcaAsZm5nZyxA+TVYDIuL+JGxqfBu9Prfw5vhId47
X+hxXddw1TaWpqpO6fn1sNo4jY6V6hzkUE4MNX+Rih+y9aSEv66LEUeZ/tHwXzni8IANSEkaDbjB
FBIs4NSPyncbguxP6V31RvHS03g/3VnvUrY1NwnFVm1lqcHyEqOSKL6Ua7WJHUktcjfolc5t7eJh
rKhd92mwUYHYEiSkChYVBSMoWUYvVJZt53Y3Dy0vsr/JFhhj5A3D1A/6XAax2I8CqV7U4a3HApp0
tAbpoGTJr0T/sPHRlqBwVlFZPhp1H4Dwli00nSVMQZTdm12nYpbNftoHd9Ut+PNP/olgeVA/OVuh
ciVbBbGUtzmgdTQHxaXaymbqNB0g/e58xelcxxjNaFdRACvctGrGr0D0GyZrJn75aWDOYmul4zW4
MNpSCYJiFe8BhJmgrR+olu/MxeQ5p/gmaw7BSbtLwJTU3/f7/Amuc9l1AEMMT+Ujuy3Gz+uHvWQ8
4lmfSxcCtGXlcl3q5cTudgSvX3QcDuFpIW2+LmbFRpeLzht7Sc2ZpRA+aWy3utZKeJrinTzp7hRT
md0kGRZeNy+Gcy5FSO9SM5z9rMgmj+mHPSzAey3Z8FsbEkR/YqqlZEYKH0urWZTVlOJjEtgbQeal
S/3qm1CUUpbNgmXJ/fKwpkFt5cnnm/SH+F3zCRyLF1DKhiJ3VLmsmkqgAhU38SkqXfn0+y8QpBaT
PPsBwtdyAtno/CICTz+nB9jhp9289O+LXnu6bhZr1seaGpsGvK+pKgrW15VyZrdLALKqG2uGBG0p
vZS3Ufw9Zbq3SmMvb7YY9dbu+7lMIYYDmaE00hJ6NBBOzfCXpCcnY2CJl2Zm63xTtfLmupLL5xI/
57lAIZqb6mzlIGqTNJSzZwbvQS5wbfWbJsMY3W/Uy9bs81zWcg/P3nSFZERzUc3AdszVjTxO993o
bLzuxQXbl1umK7DJ0Spe3viCdehj4xROykdjWr74Vr+b7qHra8C+Td+Wd2BLv89p7LORtXH1NuUK
t7su8jqsZd6r7ecpdfv3EOntHIa+4UWJbuQDW/nsiPobjmslUbHPlBUvvBE7Rd0H5Mrm1AQQAjQf
c1DXGUz1rHRrDnX9NizPUl6npi6OZ4W+YaejZI1elBq2FO0VdZR8zzRyp/iZmqUm3wel5Oe7ySj6
8UQCL4W7LCzBjrpusGvOWmcDELwUykCQzF4aUdbmVZFmfODM6N0yfOuoBXBHj9eFrFrqmRDBUqcC
4Aid5NOLeRcG4ZOdbQhYe3YzDfavGsKjYO7glMkyefSCj9KDcZjuiw/tXXo33jpH7WPtSV+ST9dV
Wj03RvWNZQcAAGzhnR9YSjrl03IxBov+56+6+z6HW2QAq+dGT4S2O7PRhjhN0FqN3KYpBtmm/aGT
qXAVG8+CdTX+lSA45aLEUY+yzedvo12cHLrB2mXx4fpZrTpFpkHB2eAZxZ75pY2p8lTa4eKFO+aa
Enl2i/59aw87ZuLN4Mt1WWsKseTNe4z8Y1k6u5TVNXpTpp3Gg0ZXj7FKxSekCqXLG3F77fqCPQHt
M3Vwg2b4pZiYiWQnSSoAqGynXYZjeG+Yfn3UumwgjnXyvhmz+CTXpu2lhpQ+XddyzTAoeGr83xWm
q0Qsr4jWgxVI6eSpMGQWH7Rha/Z27RjJ/JdwzSPg1Zhq79dpSxeFlb3ug6S/UZoGfrif15VYe5IC
Gc9WAcV3gG50Ifep+VhtbQNa2R+GvXbID3CvtDfNMfgw3pX72ZN3dIFC1pC/mPvrotfODwAHnZCm
0Qh8ycrOQqekQ31LxYLBLpLYExufxn6QR33DFrekCLboj7YVD+o4eVIX7/W62lXGzV/oATqZSe+e
ZqA4d1vo2lzbLasmsz/lrpQX7zvfGHfXhaxVUtm5ZmoFxCeuihirgiySm8hsJt5o+U32pH5jwurw
I1yQI4c3xS7Z+W+Tw1Y18QW6VEyl2MKHPH4p4RKaLq+YrUwjoKNkxgMMR+oxv7Ge6ze21wEjGXra
3XhTwUyXvNFux9vqRvo677Ndv4cD+rj1nln9jM4CwkQd6DV0TtYb9WA51URtK/Em+VdXna4f8JoA
1jrZdmMEnRsnBC+1n+Q0BTjWGyApLisQ8LfWvNau87kE4aZV7aRUccJN8xngU1Lj1EjquyrQNxy9
iGHzki6eyxHSRSkf/HK0w8lrD/RkaH8fC8+8Me7j1HWOxSE4bCn2wmQhWgn7jxg/i9ksKYl3bOaW
h+UM8C0My5PxviBji5q3S+EilptdGnW7ihaY0bc3XbHXm+wg9e9USWbILD1VzYfOCg9aNR8qXXtg
2IZMK3CN+YGtiXGMvLr+TvX0rjAVN+ve2yxjD+ZzCAUsFMU7p34Iu8Sd8nd58mliNbBrnuf2x9/Y
xr/6CS8YP0yZNpCTyaNQ+MFKyw+dk24kT6vGQUVwgephxVgsiqiRljNHyPX2dVAvx69B+i3LNxzV
2kOMbVWAJqh8UKNbfsOZw9WHEjouu0WGpFWwDBanWilCkoGaNR/todTUH029FcRW79WZUOFeWVPD
AnPE5GLv5A3M3z4TLKXUHK9/odXjO5Mi3C0pocmvdqgGwOFuYOfLKX/O0oaLWBNic3Q0whn1oKRx
eX70o82GpsfkRVbplubPcPyh+8NGMrh2XudChNvbl02XzxaaSHnvZiYtnGlrzWbNDs5FCE69bQe7
rcF18ya+SNSXXmFNbgQyfKS8M/T8GDcbBdMNnV5DSitd1RYIZGL34Df50+Bs9vyWZE/0QWdK2UJ+
a1WqA28Ei0qB0afJ3upTnqkljfFvZWiFA+gUsZx6Rg4jh0sWlH4Dbzp83/BNt0DEVrUFtZa3HBjP
7Lddmomv64FpS/XkldrvLHs7d1s99+XKvFKVFTP6CLALMdB6KUBS1byyFY5ztr7n8i9APb2h3jcb
ZYdVa/9/pF3Xrty4sv0iAcqiXpU67OQd3faL4KicM7/+Lu57ZraaLTSPfQaYMQYNuFRksVissNZK
CndwQ6vNskmGITZt5ljhl6o/yaWgxXTzrsJq/6sKd6SSRpmSrBlZVAPKgMYpMif2GK0PsGyewYm8
/FVidC2RO1+52htLNEOtqrk39U9zcqe2gsz9ZuJkLYM7YBRd+3SKIAOo235mo8aTPgNfyykOyuPi
pXt6F/uyCEpu81R/LKXNvYYQONlKtEBoHH8bjc6x59822vCTpQGs0KM2vfy5xwVyGN4lYDUEfBmn
41IQqVRKdqbrF3X+otRvmnK6LmLrIK1EGJxGTa/95yCR4rmGr+1EI2ybG4VrHT3UiNsxqMdJsNEo
MBo6bt3WG720RoOzsh8dsMC8taWvAV7JQ6+lJ4qqt07WWirnIHI7WarQYCdLfRnwalTmV2IJ4okt
H7GWwYVkZC5bKQ+hWYFR8drtmtqx7FuBkEtF3se30REG2HXgTLMNXAcU9iKFhLkIuUVOae7SQNMA
L2wpopHkDZB3Jgmw2TZuXwxacy4PLGAA5SQq7neqkJ0Rxynq9XNyKBvg5lXtoOxsyYxvol6SPJlm
8kOqKc3LOJr63Zgaopcr80rnDhgFaeTPYfYI1gy+XkbAH0DGOgYImzbMrZ/ncZIBkKhmR03Hb45i
VoCqGLul/vPGC1UDMDoWGw2nwJfnlhxF3Eat2IhsNNVUkdxJ67PxVMYoa6jeQADE9OX6IbykYYOq
jHMCM9oAqCD8wzNRik7RKJgt4tvBD1tHi/3xU+7Fnn7AExSso+nbggHXxVXc0q/dyIvBxkZ/DUKu
7C1rQ4oCw9VolUMWizs2VTlOUoLkvjtqSEDP8SeZRA+qLupf3xSjyegLxPQD++PcqM06xOxQquFZ
DVySnRQXxZeklJBQiqpFVArdlGUQuB6G0YnK67kssOY0sdXM1O1G6oxK5qgaSHQqUbvoe9KcM1iQ
JACIG40hAF7kJzkiqvWjYZW1g+yCrXkLZuGLXWmHBUghlIjGAcl1czg2fUJqHxleWn0yrGbB4DXA
9wwRdcGlX8d4ACgrgZcAxg9M2p5rnWtyUtgNoa5kpHdz0t2U1Bbg1G2cUABGMAxjhtqM2axzEVXe
0qg3a9k126fFGpFBW3Ah9jsLRd7qj1m/wQiNSV4VxglONPzPubBcreNIitPSSUrrdQ6VfWXkXxZj
EaQ7N5btTAx39M0kaQEvoMluN+meGqKJrxCBPG4ZCusRwQQA2ogwxsHFY3HUIbTEGLabtP2jWuV3
1mSiQ7/DmGIbU+QRiuQxbbXCncIiAOSqwNlsngfUq3VgqLAv4MSXZZ51fdqBDCWO93GePVuz5neR
iI/o8nJEtm4lhosBab3YZpnDk8jS5CyR6eZ40KUSqJDSP68eQBQepgiQoA6ghc5tw+iNzrSnBlDP
Xfp97IunulwO1z301uWIcRuG1IFUO04470WkssRsItrv0M4AzImg2xGP7tQf5T1jsREV6Db2aC2N
L7r0WtvPUUIB+1TUh3Y6ZdkYWBJxBEqJxHDe3mwT8JrkuGPTgaqNN0RmrXvxOCyTl+YGPaC1tTv2
kYwQB4QM4WfMD9I7kExV1MtKe3hKNXVOnUZfluMwFMVjGIJmVvBWvwy5kTBZnRbOjopxAasw+F9c
I1n83Gx30QgvMHeVN1ZyBn5ECUQR5OX6ymwYL4QiC6yjZQc47Vxkl0/y2JapKbshBiWXqETCsnFt
oOEblmAPNiWxlgiALBM2fHRuu1qaYdExeOqS3kIP4ews82OKaYl61AWSNnpysJIq6OeRWUF8xx8T
QBvl+RhD1HQs7t9xxtCE1+1Kr9pl6MWJjqaXv8lBHDn2r/5V+/QXS7qSzika1phASRp4vVxRvJ4k
DiWYTu5qJzFE+HQbZq0xrEzEy+zRwaeZY70yo5IpOvYns/g+DackE9wT6oYMnFDMUOBqhR/lUyFq
Q5a8VE3qVr/72/wAfBjDCe9Mf/ALDG6yGs+4J7GD5dxX7QFQCpjbDGywYCeB6FEq+hTOWOeuHFJj
Nqhb2MSx1YPd450wCZ4hG3Z6pi/nYxOAnEpKL1PXGm1cU/dR2Xk9bmHRm2qjT4jNNX4sLGcnKaGK
JTW5jOci+uS+ZYmbf7FuUs9MQZ/btF4xOvNbFcT+5GiOepx/iZscmQgukgNKKNAaEW5YQKxlC756
ciUYuMyzIgdqI4kwdbi00aGoVMO/fiBEUtiKr6RkmhGbI0NT7pYxQSU/S/IowNgoFYIobkpCkAbc
LJgqZkbPJcURHk9Ri2hbQyqBSIBRVKNDncYsievmcbtr6ZEUn+rwrZrlm3zp3DAZnApgzNc13qiv
YW9XH8JdoouKUcQ0xaFhKOzU61z02PhEAnIPBgcAvXff7xJvBBPxy3XBmyfkQy5/nVKJatOiw6ak
xfBoceqn2ksa4QtAsM46d512cQy8pgLqgQmUustb50Qg2YgY1I3TOiRI/fSuEOTBNmYizgN97vRX
tdKV4QyESPuZ7NLDqDr1TwWghtmr/JwATHJv+aAL8EofNM9qkPuJ1+3rV1G6ZdM9rJ4bnHuYx6gB
+qGOryhSr1UwhiFrLqh60Oj9/fpebi7yShL7fXVsNDMGQAIwXIH71Q/3YDYhfiTTMrguZaNkj+cv
QHeAvoRA+QLoCUxmGLKOsY2xZaGZw1rMJAQzj5SCEVJnEA1KAaw4FLwxUOdMcWvm7pRmS+rGarZQ
xwjVJXFlvdCym7xSSbSLpSE7yfFQL7eS1UhgAW/M6On6V2/FSuucCWcLE0qqiVmj6zcNu8EfW4LO
19GyHWPqshsAuhhBIyfG02yM9et1yRv7f5at4fafTvOilqEtu7pc3U2FfI+X8kkbp69Z2/xxzhwv
eYAeI2SygUzKe7M5D2VlArSKG+UdmK9i7bnTmi9AzNhfV2mj1epcEOetpipNmwRcVI4Uo/ecapKy
V8P+OwFtHmurJr6Sz1/bRL0J9WlXdzq4krO03eca6qmxYaMyItne9W/aeHKvdecdmWFJsd20+KTY
cGPz62K1zqQVnk6+l+MoeN5vOE0NSwzsV/yBLlb2++qgNWpYxpU1Le6gVruovgP3HMgWflxXaEsI
3lRA8EV7D0bIOZe5IJlIiYaWgypsgNX+FdN7TmGIBjM2fMY7ow0ryoKuj+8ikgdjKrUaFRD0lrhy
/p3UIsTVLftnnDn/SOAWy8JrV5oWSFAkzHI/aMkL7H8SXaCbUgDGgAAececFYH+3KHE+NKh6mX3i
j/2dpQ14Er2EouLK5nqt5HABA0g2FDonC+qjTfs9CovPiyUil9nc+JUI7nB1ylwWJSvB1mMchPmb
opSeQifBeRFI4RtdQ0WTCqPCgoFjwgHJQRk+I5i7bsJbqQE234yGP7QvouLPeV2CRZoai72RMZWI
9ji3+jU6jcf6QMpX0brxyBzoPMHFtJLGedqqKhC0lrA0FkOpb5gSx6RndRvv86+WQLNNM1iJYr+v
PICSZVE9aTCDsPuedve6aD5cY6UfLtCGLgDXYe0S6C/kVs5GZajuc/S0tJ0/NC716AsBwxEABVqP
BqTBWqZe+BOs2cjtIP99Byrdp/LY32i78r58QkVdRVOW7VX+9S3dVvzju7g1Bn1YqYwljHPKlaBU
VHTWCJ5Tm4a50pxbWiDCFOYgQQLCi1090Z3dMcCE+X9UhH3GageNpKkIuFxZF8Iz0X62pSDg2HRI
KzXY76u/XyfSaKgNNnCOiWPOr9hkB2AqCJEEIwDqtqmAivE/bEqcJkU8NRJwklDPW/z6Fnw0ipf4
sfejA463Zz6ogdS6uKTdCgAkjeIve1GEux0R6h9fwOm66OESh3hHuNoDmHE+ge8j/xnDPgs3cUeE
96f2BmNGpdfvOkEksrnKANyB8gDyRSn4fJXDSOqGrIHksZc82mY3jWUf81bxQ1GX2fYyM/xr1leB
4XbOLevaFNdNBe8SHyzdpwBExzJnd/WN+lD9QFfR4uvge97nLmbKnlMkM0TLvHkwPj7g3WWsLKrp
6YLQDx9gSWj0BPj/Y9+jRILBnbfrZ3wrlFoH+NyiljHpzZnAoCozddGb6an2W9a8yBOoYkRcrdtX
BLB/QHAGrGyApZ/voDQBPZgi24qB1MnX3dzTJSdzZ1fa9TtJc0QZoW1bXcnjLvBUr1NjkFDK1XfJ
k4Qq6S3awtz8IfZst/yd3yssg3Ij70UdQpuWupLLmU+aq1mkTrDUWo1dBA6ualBvGW90US/apodG
EyRrz8HB4MtByWzZGCZDx7Gd13sAJN4AsWN33UA2Nw04LGgyQluuDaij800baNKgFQTObTqSneYl
xxAgD374APLFILwXzSxu2eNKGt+/pZKuQQETS5erigetHDDU9EkLCkvN6XqBO906ZeAzx7wTOBjA
Yc1dP0Dtqeql0NBU0NgPBeZ+1Fa9pZbIcbEV4u93Ew9odFXiX0z/nK9gYsV6V45YQXsAqfhczU9T
qY8MLOXQGGGAmP333Kq1E4aS4GLaso+1ZO660KMm1lSUB1G3CIEWCRYUU5DP3pQALkakIsDLCail
c93CaFSjKCGIXfSfLXlKBuIK7I+9fS5WbyWBsz/D7pWC2hYivYfRi/alN363X61d6Ze//hBN6T2o
RLfDP8qY7PZded3aaIw61LFRFfhYURy8U7NZYHKbz+m1DO6pN+O1XMQGbG5ylZMSGLd0H3vRLT0u
HuBLX5PA8K4v4KaRr5TiPLxalL2dJrCBgrYBmZRjrsgeEET+Ih+BthzU2NGwiuicMzVgJ0noRJzR
LWLKXhoRF23ubpWX/nVttlzrWgz7fb1FwEA150VGQ6JuPbRF+GiQLJhBRGh2rUDU5htjLYu7riZC
KIDnTdYxOLzVQbGju+gTQ5L5Y3LW/1jex+pxx2gay7o0CCyv7+7y9FTXIh6fjf4z4ISu9oc7Rn1h
0Eqv3+9Ce9+8zS/5c73XHeJYPnnoPmFmziMiW982PQAd/z8JJz8C3E2KuaSUuR8XlaEcdy8KGIfa
j14Ut3Vad3GATCO69TctBDkUC8U9wPHxgGVWNg/gK8euRTSxnSHODkWYH+MalamBPl+3xk0FAbAB
iAGU2pCP4Kxx1GJdb2CNcvi5al+lIXcSXRD2bhYsGYrHf4Twr3dzSDWdVni96LvxtsaLMKMOgMoQ
w3SetEvBws7Y2FunCSRPRN8qUPD9iKyOG4CAy3YwkJjSjF9l/blS7/NZ4Di2PeJKP85BjYtN46mF
fuFd1DnGbfuSeyGeM50HLuT4Jrz5L4aNtt5R6zXlnrYLHnNR3UOmugMzrKu/Zd/GQ7RnpZho13na
EdXYMLB2hht+L3ei6H7z0lxpzH5frWoxUCVBnwtWtUCpsqcORbHpumW+v4Yurk0brYzos2Jsidw9
ExIkh9MaGnZ+/IkhpMhv8YEGSC4cMFwdELQ+U7e8t17DB5BeoZ/gbwqyLBeEf1hDMEYUz7XU0RNl
FS182pJ9VuN9CWa+UBcUoDfDxZUMzm8uWbe0TYrMVj4qTp4DGRggUUOEykMUmLGom4z9bfyaonkX
vUqopgO8lFvTQbO73qbIBClN+1qa2Q1g1IOO0Mc+678MvXrAwIHgdGwdwLVI7nAYVZgQOuIqlfTK
a0AZX2t3dinIcW+5zLUQ7jQAyLqopRxurF7glsEfMoW526Dla/7z8QwE2ixAAGmxjmQ3t1/yYDV1
B8JBd67Txwwdc2QSrdjW4VqL4HxyFMtTt8Qwu7kd3bBHP4Il2JPrEtBHcm7YWqrHY0RYOjWcHsOl
+UosSTSoLZLBmRrqEU3YYxbNzXrqZ2p2SO1YcHY2HS/6WzE3wkZ/DT5jazXKCG4abLvh5AdAYWr7
6NfoFofusBxat0Q7l4iVe1MrBQi2uJyBqv3+YF85vint58li4yRDjqztgrf/IhoC27TllQjOwqra
oCk60mHLtj6gGbPfpw251+ImBhLW/Pu6l92MqlDu+FchztjUukmk2mSMEbtob+zHfamlt1NA/f6R
XcYRhPpon8pigQmKBL9nsFYrWSSAzs0JohzjObuf7ptdeEBTEVpttB3QY24yT/KMAxFlhDe90Ye6
/KXSYjA4k2JcKjP2btQ1z8wAfj2p/t8sKzpd0bcE7FTwP5+fMFVv5RQoomyuVN+ZR+pZ++QYe8a9
tqPucCBB8WD8xUMWKJb/iuQcbZwZTVqrUG0Bmu5CX8wu9a5rtWn8Kwmclw1rOSSpBldeV2nijHnv
6pny8r/JYN+wMoshCxVDAv6fW6St03c5GndP1yVsnq+VFsxEVhKkfg4LnaCbw9YxEjBFO6n6pQ0Y
RhdRtm3amorsBTj10AbMp3slMnY1GN9x2Q6To6LY3MmmK6OT9m/0wbAHrnOUePkopaJ61tAK18XQ
9E4LOlxg14Ob+za0vvxvgjjHJKMpZkxYfcyOdSdJTwNyg4yxQZhl3d6hD404n2SP6HiWDWhE7qwH
5Fm/BZkfHW3X+koGx0Vo68r7UWTcAqF8wrrWZ5KAuB4Z8zw5EqQ8C+V5MutdCSd8fR237eJf9fha
+ayM5tzIkESKX3pyGsBNK1Xf/zcZnDPoyrrAUBOOahQ9UP2GJndxInocs+N+EUyCJwDBOSA9MGhy
fpC6uLT11mLspLnXHsogDpJxz4oLuyJg3Rap8GW8FSxbK4mcVqEN1H0QosICi85rCfWU/pehL16Y
vY6SaOBNZfZ8qR8aXMCjZgAxh3MUw6DgUWch4RB9qw+Vz5o+x0A/zl5DnemVTfMox/HG9PRnYwfW
aRfZZF87aphaREPsvhHs6KbzxUDKP1/D7HfltoD2oVRRiWltybDBBfrDmvLddZsR6cs/d/Kyl5IQ
+zmCAw3TNXXnFOk0YQK4CaqwvqsH415OZoE73jwNgGdX0adJCFoizvXqWpz0nD2epRwZZfVrg2ow
kPWd67pth4orMZyxTgYpehRSkIN4xHvZ73ahNx6N+8YzHftYBNYnKriOt2bBkJL/UIwz1qY0pMVk
ElvPPFoPwzf6Y/ltnFi7ZBo7BBSHThs56Rv6fYGh+jr7lQes5QNGygUXBHOXF3YMSBwdNSsA8PCY
K0AfBjELe0gvxxEYJNEdg7OW98KOhi05GM8CugPeRhit4Oyntwp5GDpE/J0v5S459g+Ax3QrlxZO
f8OqZGAL07zZR2cjJt8GkZpbhrQWz11PSlNM1pSwWgilmjPr7a7oMGqRyKKewq2TuBbEXU+N0dPI
ZMUxczE9pdGA4tELzHVbFwzVMT6Gy1m3UOpkOYuhSziGoMr4RjvL6dpSYBjbimCCCIMwAMvhBwmM
VO1xo+P5ZKEZ29BPdN4LTt22Hh8SuGjOaCPTKlhjyOTGLxmuhtxN9nkQeiBAfFOt/XKbA05d1Esr
ksp+X7nK2tAj0ozsaZFErTNo+W1apF9KIS/CtsF/aMe5ZINUkTpXuCD0HUOBYmT23UEVHiyROty5
CgfFBMAljMEEEn46mA5RZ+CI2wJrYH8N7yZYW8Y/1sCfHzCzjJVuo1jf0Z96CjdcN/PvOgOsBklq
r5ZaEcSzyP64g1R0DQhEFTySMIAMBlG8WkTtOVtB3UonPvOczMZUIJ+CoK5rMImQyYFRVoMr20A6
mzLBk3ZznzBtC2BCtorvF8LK7ErdpGM+wf/JNPzZyMptPddBVIgGqjd1UtD/D34jDXOU3JkKq0mu
8pyZgyo7/RjuKlkNygmzxUg+C84v2/MLm1jJ4k5SK0lmAXIMXM57E/mB5GZ6y26QffWyu3BP3fpb
/rTcmvvY10Vzopu2gZlX1P1Yvo3Hj2lijLC3JapxgEkyMCsdy8N8CPVuMr8IdBRJ4ux+AaMSuE1w
iju/+ja9WQHd2+4UmD/iJwMxXeT93QZ+qMaZfUyGBmSWSJ53reW00gPSPO5kfy9rQVJ00x4B2ayC
DVhnzD7nbnCOZaNGMR+bR9VvnabsQ3XUnDAT1Wc3FxAdt0AVNNAZ807hubJ7Yx4mczFwyLRchodP
HDsTDEdsSkDXBGZdUZ5FL/+5JlIN5zPafekUE7ATxlq/R0fc35xeDSjbJvqzgFDImXo/DA2pM5ze
Wvmkpr0Tt7/m8eUvbA3lDCB/IeGGqSTuxojyFAguUojut/cBM9XPvfEzRUoo+sKYRdgTQyBxywjW
ErnLowTJwTJHQBzQHuZhp7qqr6BcjymdY3JLHtDb/9buRF0Imx03a6HckUr7ok/7KcIAjRJGXhSO
hiO1IDfNp3yP0yz7jTTvYqM4NpJ1N0vJEWPusaOCoPC69lt2YwM0ETBrmPm9aLjLaW3JZQfUxBaI
Tf2nKtXyzh2VRZZ31wVtrDJmsjCriB4Z0GbyuA86tc24jYE/n8Smo/XAnkTg0YY/r0vZ8PyQgulS
JM+hD/9UqoxpjgtalGi8ISbrH9grZXpYhnABZWtpikxnUxxw50DuhAwxAkTu1A2ZqlR1St30Vhlc
/XfsJn7ohcFyAoyIR4/Zp36HOF5w52wuJVBKsZo64AU17qyTRamXikJqSGuvLx8TtfabRbCSG4YB
DNwPIdxhl3oNfirESirTkLgalV5McxDkR7aXj2DxUCYChR938nr0YFZ1u1A81pOD1U43qRLfp0a0
a4xUYOciUdx5G2UzrIHSXzpozfHk5FM+WAgQF2fKRbNxG0EiFu5DKc4mMrXOU1nC4HYP7ucSeCKA
cPES2jp5ASQqwxYYw+Y+gZ0F8/qA+cN/z00wHXSlaloF42g6co095uFEQMzsg7kIB+TSHxLUcwkZ
ZnuGooMl1GNfenUsYZBZzkxQZ0Gr+3aS7CO4SE0/prq2Swoh//Lm1q3ka+fywXOlFnnaYj5tHI5j
2sPWJU+bH3tFBJy9KQlT8MB/xrmyeSrQepBHVcqBF1GVu0X7DApqqbjpqr94VAJxFR2QmsyA+nms
KynPKmWxAVgSS3fV9GL2z9ed4FYmZy2AR7qS0BWDU4UJ5j4gj8AAR+IRyXs3/z14mmu8qftOdkT9
Dptrh/YVNP1ith+zr+e7RFIqd3JYUZdWxAUHhxPKbySR3T4RYWBsuj8G24oUCngR+Q5j0lRoeBxx
lKOq9TTwpWD0kFHVeddXcfNgrcTwHgPPO4BsQEzYaZ0/A7rp0ISqiFhNpAznLahSoSw/AA6pmV7p
/CNJvsnWy18ogiQJ9oSxxPM5jFmtND3TdCQtQyQx9DH8Msm6wL1uqrGSwRZzFeCSajYAao76cj/P
33o9fl0ys3FKSzSuJZLDfl/J6aOyNI0aumjppHl1qcS+UcUoQUyqCN50y+0BJBsQvqYCIhs+VzdM
6BApE4w4zx2QYvPGdvQiBtdWVnyS0vxzwoB/SmL5+lTsr2/YlpJryZzlVfCoBXA5gCcz5o40/qLF
sx3Ff3FvsIQnQjFAnYOr6nwlJyT0rRAou66UYawDRIiVLLCJrQO0lsDZBKZXC0XKgVVDrFOm3Mym
yM2xi4e/mNYCeGPAg4d2CwSUt/2t5tF9vVeOyKC6NWtscP9mUz7Wi/m/leVpBE84dFmUDjBavcZO
H40m3lVaL9j7bav7EMO5URQqgSAa4TovpD6wo3uD9I4d7qY29krzJZlsr8121zXbClhAVcOAaDW8
HvlZfntsmgooPMC7KJoM78d0dJDB/tbY5R2egokTDZLAMjYNfCWRiyg6lSImKtH4P5qT5lZK/SlS
JN0151bg+rb6KkHoAHQbvFcRlF0UEqfWKBMy4ibENIqFXJBrg3rHxZW4Jw/AKUGMDpDxYMEie/ZB
lG/feuWB4xZ4kCZGYYBPxnl3JCWzcNYApZS96UeWNsnccG/tGECKuI9z4wZmhLq4shC9AHecO9HV
rKs1GYD+VlUYWpKGw1L3GLSr/TkW0ShtmMyZKO5ox5Zk9HEGK82N0LH6CRxDmPKZj8UU39rCMuOG
uUAa2MTB8MwofTlzGfQE1MotMC2a+kc97CsVQEVEkNvYXrwPGdziKWQCsj94LNwqKjzFeFUtGhjK
IZVEflekDLd0JtWoEVHsUmfJh1KTHaXKgO8UXD/TInU41zg0M2gHG6kAqT0yTn2d3eYjmqOn0Nqb
czQJ7hKRNPb7yjcqQ4wjaOEdV5gnDWRTcaw6qnI/0kjghDe845klcN6x7UtZazTAu1ShuQcUra/a
tzYtHTU+Fhm6pVsSYGbwL5ZSR+MIHgQYfOZr+ENI5dgYEK2HdhGo7Tc9TXZE/50XkXdd0La3ANGJ
wYAMQR/GeYtlMLpS74H30Z+0U39Q9ravPeo/NBAjJYEo7bVphx/C+OayJqG2DjQRCMu1X6XUOBUA
Y8xcxMH9Xj/gLmnMQ/2rFN9OppEiCSnDd6tp79az4ZUK2sqUz03R3sTSp8zMHULBUSn9vL6am/oR
kBCiu0wxkJ05t8k8BU3wKAOntqNy6qiAQf/c2Rm5jZFLFlgIO7IXKhJk0SwgYgJFhfMdSwamolqC
VRb26MjzZ814vq6LSAD7fXW+cJinRAXQl9OFbTD240thayLopM2jtVKC8xiKVQ5oZwC4jr6bbz8q
daLEp0gVzlXMZYOmfHYjjmAQxBQHqFEFu/HezXWxHZhOIhoCd7xGue2IjVK12xQgYXMwJ47+hFHG
B+lhPiWzp4C6udjJz4NnHcGRGoQBSM4d9KKcigJxY+aVQgblrS5ONrzJ8oMEpsjjzOItrma5nTKU
r/Ql1t3iyXTrh/i5Pw7egieMp/w3+WWW9jlbBLgrpFpBDqsi7kBh4Nxk8nlZ0KG9gPjiocUwQHYc
9z2wkdjMuGhLLzU8l8X3hc0t7maVQBbAZl0UX8P4Mf8BXnC38SaPqB7mIG1lLyZxufQtnGAu90XT
OgUnXxM5yxFDg4ChU3YYlkGVQKTiuze8WE7giZmoKaIT2OROhzrqlhHamG5gcaStejExAbIx+fmL
FXQO3Ut+uB99xbXfSprfqSDH3P0X9OcXDx7oC5JRxdTwJsUwJmfZihX2I5nBsTEGix8md1LhZkfJ
b3016JPTf7GzW1a0Fsg5Hn02c9OSIZDh6eeaN+zG/ejOflr54tn/y1k8VJUQKjPwNsYbS7hFNhS1
q5vJOum77EnbmweAeQV6oO7FYysXXoiTxHkhvTW7vh+sU6WUGUgrk88A4xFxEVxcQOcybE6b2E7r
yOzzHms3+UDIMlFR6twCbw927oEGqcvOEjuJcJ7rwpNzgjnlKh0NhwW4vpww1TJvKYvhkKD8kgIb
CzURlPb6vZJEykOo0fCuLqUxuH5bXcYx7AN0Cw8u1ilBeM3lCLz17ZL174clPKKZK0h2+Y1xrI9R
UH0WSLuwUU4ap64VUwO5EkiLbxGyB8qevGQHvCrxwvrz9xwni4s/w6lr0PEBWYyJISI3dTDvk9sl
yMJddEoAVX5dN/bpZ16HiYMXBwaSCVfO05WHJQ3NxbJOhtbuiXQ/ypYfTrFHVc29LmjTVleCuHMO
3kNF6zr7lDW/QWJRGi8ke7wuQaQKdxoAoTtRDNScCNq01GQPekJHNp+0SIR/JZLDWYNhNHOZUutU
KpU3W5Xb9qjHxZUTSyJJV9cMza+cpLDThyW0UNNp6SfbhLFbshP1AusWCeEMDoPYRpwrEJIsg5tp
yN9bna+TxLu+O5dwlWtLgzJcypF2FWr7KitQBcMbgN3TMEAHpn4Awbs33lvEzb6g2gKMlMmJBCpu
+uJ/bA+iuUhFtyVajCNE6/3bnINBKBGN9F0GKEw71J1R2NFwhWvcvWl0NkoFMVDKcGpVIC0NOqoh
vYNIxdFAMZc9h77QVWx64ZVM7khJi23kc0ZO6a1+jN0cUcJ4UALF63bFDig6fnzTHIYXegfKW8Fh
3lzQD8k6ZzPzuGDiS8OCSkrr0HJx6PhFYC4Xgcj5guqcuUwR0KJGINa8+0GGA0a/m5+Aqn1bBcuN
Kmp04i8U8JdhkAzPK9wmjFrX5o5anKeNNOXhKb+dgNKTs7noe/srgh4U10X3Cfv0lc+9kMWtnibJ
RInk8AR6VqcOA5IYfim/9JbhNMmL0b4KVpLbrAtx3EpirF5pqiI8ycfuvnpM/Kn36t+TF2JyvgRi
TrkbRPzZIoncedMkM01bNTwZme7M5hfpT9N1nErABTh/elSS1VVSGZ4YhUEU7vUHIbkid7YuJHBx
f9eFkT0a4Sk9ILoAY6S2i/fi6Jfzve9SUHbWNNZOJYMs81wPba40M5ulk0R6fxjuZLNzsuX39f1n
lstb21oGZ9l9lZtVPEinTKtdqz/kdevoBBPxolnCbV2QGWZQOBagRM91KZSStpMcfYmbMh2DWVXI
Ex46aC/qalOEpsmzcL0vHKAniQF2F7xW+LenMmhS2cXKY3inBMW+QcyLINhLn8AP7/wxrMb/SwOb
DMb68OSFlzhXbbAbqSsS+1RTw5HtV7kQZTffv5ffJOT+0ObDyiMoBZ5LkNQhtmXo0/hkp/rdNwPt
YdY9eDDv7CeANASjg4naO2VnYOyqf513xUMBWkz6BfjnO1mIzraxlaDSQActxmvRoMNvJdqBAVYK
B2UnT7b+UOVfcxEX14aHOJPAfl+lmya0ybQdDU+ARetGUIdTUQX/wsdq78w/msk6FRmD9LmABlOS
qpYgU1AnYxDSnWZ8T3XNIYt5nEjrjqag3vS+Q2c7+C6QWKzTDeVOvgxkIliradWZzgC4GocGKCUc
u9fvPSgR/Rj7pz6MvzFMmb+xEZP8kWVJ4rulFVzMfDUK6Sim98dncIWMzqpQbJvwGWr13CAIyYfx
UOUJCBNbp8pUN0qJU5r5DnRQRzqNQEq0g4TITqYBc6TWD0X32Zq/pXXtFE35h5Pi//9x4K0HwY0J
qEqL+zi1IkOZFL3p6HdR7sixW9zbAUkdvXYmxUO94qB6Oaj7Dn/oAdmarMRyhyuixJqmGLaQAzxm
TL7Ylu5V6ncaWc51QZtGtxLEWXULl9SqGvRLuwMgjXdmzkbHMWLYSa6MfkQ1EzmOC+eO1h5WikOl
E/hj6Fc5N3O7I43U22g0S8fGQVOOUymtP9Gb3H67rhpzcZx546WNPWMURcj4cWtYLo1iDRVWTKdt
9DSCD8lt0tQzlChxrDxPn+VOhPtz4SOgm2Ga7w2IqFbwoDGJtIxVgnwCKFgRtqT3/WwKlLrcL1QN
VIwVAskYzGR87RTptshStMLEhB1YScrU2A9oXalMeuzM8RVo1fsxy/bXF/JSK8hkST68uFHs4bF+
jEEbknnKTadEpZjahVuLLuLLrTqTwI9bjAwWPYqhVWeor2mDsbc4uUsl+ZiQ5l4m2c/rCl1cFmB3
AxA0PN77Rcz3Slk9jMZsGsNJa3JnWijtE9StykHKveuCNlYO/ZvoQMScKyv2cbdwNBukxAidgRKF
+lrpyMBoot4fkQhmMKtrKTPHlgXLhgP/NTmZSYMhzn9cV+PyyILImI0DAAORENTSz2WgZQVtCWpu
OCSOZC/RQg8s6begkEMKm2Ic8Q+lYUbbBP8ZeK7RxoZTdC4tkk0yDemgOmYz3Q9hFYPCrNpJ49T4
rP9WIE1jHvzMTaCIqcK0AVDICLFkLqBNJk2rGpQzkS43d/VBd7U9Q3TFv34ZgPE6yB7t++pI9+RW
eyR4HLePS6C5qOXelK/qfeQlEkCERLn1i23lvorzkuC+jlU7luX/I+26luTGleUXMYLevNK2Gytp
NJoXhjSS6L3n199En7M7bDROY1f3eSImG0ChUCyTaQ8DSjbNS2EqnIVfXQINnR8Yu1BN9HEZuk5t
s1GPwzC1kmhX62pnWf4sFT/xlff99mFerwOqDxhZNxAggqyfFkwtskKw9BwIevteNYUt6zNnHVce
UQOFC8SMMAEMx4sBjEtzaYy5MdWiaiG7pz/OQ+en0VBDvlA/YOr7My71sWvkmRO0XG8eCqhQT0ML
LxmPpfuLhS5TrMRMQM+wvs3hNx0Ek8nIy6VdXTvwR6FICxIpzDGR5/JyZctgCnWso1N1ivKdAnnl
CuK9RvcDolzu7VOic0FQKodMEsJmUHNB7BgZhUsoUQXpRL0ogHLCJ/Mw75PD+LXf1WDIC23Zbu/S
2eaRgzL2cItJF8iaprUylWAm0h5X0ImW45AsnIM6V9IvrzdWhukH0qxtYYqZut5RG8dRnZaTjWEE
zMC/y98LTLJUd9md/tN4OymH4bSclv34Rf6aB1Cw5h3i1Vc52VlASzJmdxCm0eYZKYQ/lODvk512
7HfZXvflI89fXN8CJAsxgUQyemgsoJNBpaCU0kQq7WtdJndDGBkvkGKM7/SsXx5bVUgDqP6pj6ba
8sY/ab61s+3gExDxqm5hiptW21KFBekhAWa6BIOnEeEr0R4hIaTYyZsFpr7z0Ic3nIRD/yTu0juU
t7XE5Vkwieboc4YiAobJ8DEPuQrqssRyNUAZRh9t/W71ybDSaBtO60HzCI0i/6DoQfI1t/Cocy0m
JSsyHXiaDV5u3JcoKPAtUAe8cgedhT7vL8YYoA6HCqB6FUQoUZgjKsf+9q4ZVCu4JDOv+NL5ooWs
sK0FxsH0p2P9XvBSpiz/swWmljjnhj4aDYBbNbZXdcWwECTqxM8QxuGcHssVYI4cvPpoSryml4u0
TsNuogML1KnrmxWGBli/hM4Vw7HifFldp01xIZEfwHuPAIMQkFy6um5ROmlAJ7HdLNNwMvXI6G2z
Cjuwc+jasxyit73JzdFTOrHxUVeWPAPfgPdJWZvOaibc38PaZR0MzJiNwZgAopDL35OOglGsJUKp
1tc+mU8o9DqQ/PUND6oHSHyh9cQHR6E7f+O4fNaF2eKSv28CRylbqkoA0/o5W72e88emC1TbCnIv
8v9ld+vZirdwJFDYwBl6vYpiAbhMfBO0h27+CpE1TihAj3hcgVDOXl6qFjR7AClP8+CA1RIinaUB
R4A+NTS0NKXNp7Rkg4oQ/CVc5Bg6pt5OxYirtZkQC5iguH6fXc0fguhgeOmCyxk9prv4UO04h0d2
i/Y++ID5C5MmCy/VrJBUCZhEBMSqbB3VhhD8slMFjS/SGIe23eA2Jush09GAjy/2czsCZS9jL/dF
GiIKMWXzEOalGxrZZ6EoAik1fptC/6SB2W6G0jLnUJlL3eBShtMOTV6bHQm1LPAdg+ptiXldf7yl
UWajrsKwFg2WVnaqbkP09ICJNNOehfrUDTVhtq1eWzXC/HrO+7Ymz9LVQW5WR8X5uTRNahoBWtEW
O9d+jaFqa+OrBVlVsefyOjPvPIrn6GqH1Dg6Zi4vYdf0gpRgSOS/d77wUldwSD2T3Hlhr3MmGVlu
HfHx33DU0S1DEXedjqOz5tIzU1DbalhWGXu3LZNtIR8w1PGVhWh1dYpVzVF2XOP+TUYHJ8cK2bd8
sxbqoFRQ1469BpDRL/fJs+pFnhQ6mieC99tpnQnJ/B1PjYO3MCqmaRJI5oygUrLT9WumPHfSj9sb
d12TwFu4PSDqhVeSpcgUdGzZvT95ip+78zG5w/CO3ewLaBfx3gDuJlKusrGGtFsMGETrmk+zq7iR
1x/rY+NWCJ3Air2TOGRKPESDKruFlYmrpGOFqFQif0tUYw4aeIXs3Jac7rN8FCCHeHtX2VaPpjSE
GchtG9SmjlWeQgUeixSW1F+Sp07WPa38dBvk/Fl75Tg2YQNlj8NcLbFEwoYBUxySrzpyY1to7ETS
ogrM/eQvCBADIlWR3028yJD5vbh9zSnLNNTMGppz8NDa2X2IKY5z/RlENnnjNPjCaQPLXTgvEBeV
2tkpbNBERZ735YnIh06BCBJ1l2htzb+VAxSwIPvzL2U5/htSQGkQQ/pE5pcyWXEskqQsEJqmoR65
Zph7VjsFmlJ/g058bOe1xpuFYN56om34H0S6B71u9cywBmG0JUHHrMUwmycrQSrjtgExrXSDQoXB
RVOtJmiW8PDUT0YkgsapskXp/Q9AMJuAOiR6ziEHf/neRFM4zWsSohQYFQ0KO8XojKOqe405T5xH
gPmGb6CocwrbItXNDlC1hkoSul/jPrZ1/R0kdHY6/ajqT0LNyx0y9/ADk3YumdppUtYAE7OkdhO2
doQ80PpvhxL/Y4I64d1GoglzW+RnbELnVKszsUGCxl6UxV+77GQN9csfHNQGgvIm+tqOdbcCopuN
ey01DxmaIhNddm7DsN3xBofyG40Y5XE3ACc/tX50rx8I+6P+c3R0PDniiV8X/h+IqIdj50CLplKb
NyZNXmYoHaLhtN2LX9Zd5SRBdEKpYd8+Ee24gZfx4UJSmzmsXT232RlS8RUXvCk+8VG9R4r9tYM0
0xNnW5mGiBTuX4uktlWUJ7SKVedtlV5lPG2FY2GuTscg3wChdczMnsagDkzv/4lL3e8l1oy2Kwhu
AiluEW8P8uiWN0A/oNsrmOcjG8xLiDAWa6qIvxE1k95zhbrpSrwYi9JIhO0xDnRd2NW5uqvU6Pft
xTHcMJjtMC0Bp0/qA5ThpBjPmROzXjCvXUiyp1r1WntqFC0WpyeamAP1kkOvA7J2mIlEEpuurkAw
upgNiAZDLlYvmsfG0hYpmFalV+8WIUqjdykpEh5JC2MTkfrAACaaWlBGpMl/hUTQJj3qIaDY5U4r
vedi6ygp75uRiYJmZ7CNgcwY6f9LzxVmayhD2HWxjWExHUFuNE9dasEzLHn1bx8XMXF6FyVURNFJ
gKG0K7Euol9rIFO2oEbfZAAQxddqjYfARKuonWhht5vlUedEJKyjOxshhOSQpKc7KBJjhmxpXQB0
XoK1UZw5KvaRiFqE+Hp7eay0lbWFki+3UkMOzrIy9C0aAgZy5PiXNmSHsGu/4CvhkKTDXdKkX0f0
YduiMXqZFJeO2rcNZ8GsS7H9FdQHZK2KgimSXdbn9JDphlvMEudLiwmBtiJklEEyINKWuVTJkOUa
7l26/BrRFSL1PcdU2AimBrolFBoRpV9upZJEQjXPQFARJkTIoQr4krt9XCzDx3QfGKRQqScdSZcQ
SZ7PlSjhtJrwa1rdGZFs9w2vUMoDoUwiG0LBXARYH2ZnbUP+IlQR2Hs434ise0Xq5GAMtMABQ7MG
inIzlEatzHYOthRJus8NyNEJP40Vmqyr5f37bUNtHvcYOfxrKa18qJtVnGBekJ62E9MCmdrPZPp9
G4R1/FsQcqk34VSHkqhiEpA1LNzBLNyp5oxNsw4GDxMKg1BGQjWNuiVDpRipqABhjjtHQ79xrw57
GZ+df7AQC8KGGL1SUVqijAwiGasyZSioSkl4kMzeL0VeAwNrJVDQMVEpxl3BENLlXoGwtk3FFmMJ
Spw9mMlyqEKQRYLFVndvr+UaCASAADE0iP7hUlJAOXRk4lHFlsmT9lCKw5e06O7yVvn0BzCkAAD+
A/ixM3X35uzNNQo7jCcsdh/nB2mZd42JT+Qi57TWMVezgaFWYyS6YDQWYNqm/WmqiIjM4UlPDU53
GgmvLt88bBqSDHjJ0Xak0k2PsQiyWpE8P10fvyZG+qIr8c9oaHwty0AGYyEOU/91v4l2iUlu12YH
lygeZ2g2E5LXBV1xcb7aUaZzLtD1uwoQHWZNWCIIzcwliBm33ZLmiBvCHsErOqcPc9v5rTQ/Q3eJ
J93OPCwMKaNPB2owCv3glEgPaUUKX61ryPnmmhtC9jYcOJmoa6+DJVkg3CCTkmRs/nJJNSEHG1bU
BGbkER+sui+OKwgwOe8zI6OHz0USrWqWal67Hnwd9qMwKxM+d8A6pfkJ5A9mR38fTgoGeQUu6x5j
WcCDD0IMiTYSOkqWozUSGki+2nKb2+Uy+KRV9fadZRRAyZo+MCiHbUZRZ5U1MBQUO/qT5GIUhzAK
YrrIm3MbUdd960R+s7uNyzBCwKJREU8RCh+0wKdQ9wrm11UkR7O30vyV9GZQSw/6HO7/AEcGzSS6
cdCrTQeR2rCsUgNPbmfd7GgWhOCaT1EdOlbJ41JgHtYGiQoYRrnUoj4FUqzGpxwsR9HMK6Vchws4
KxWLQESMbgR6qEicE0tctGi25aUP5Fl7zgvNa5LW76TGNcrMv7139HQswC7xKHcEnsTWbKN4thcw
86D9YZgSCVK9+Ribd3U1Q7xCH9cvEdqpbFXvXqysT3PbCMdJdbNcKE3OWTJ2GO8KaHNxFdBFc+5G
2XjHAepEVUmuQ4mIKdIluyp5HS2M9IIuQz8M34roDgKfPHWK9ZoKlSGKE5SXFL9swPDUf02cwRVd
5RcK9STBUHHYA5iYGJlHcwUpOeIr69J76UsHLQBzIW4F0wuYwoEmqIradIe8yl7EuO7ylUedR8+x
k6OVt5iUx4Suija3GjAJS3pxqJzMISMtxQPvK5W3OjrjKhWdCn2QlazubfJILRzCtLZ237mkLpb/
4o3Bnc2Aeri3S6PNJFNSJcGgMSkmSe+ovRzFQD4ku5TgntZj6C4Pmeq2nhCAH6Cw0zduXYS8oFe/
ABMvpKkEGQCVqoukAgitxOl8oIQAghQNChTLc1s7jEHyiTv3TYzyCk+VTfQcgnsEn+iXBjRZVVEW
wgQnl9v1Z8ltnORtjuwZqjzxbqwcXgM96yLKYJciXYHn5sNLPDVW1XHNsb6mlLt9ViQTWgKtgROA
sSznwt2R2GJz33NjMQh3x4yCquSLHsS6nrKA6EtKTniUj9ae17XJMp0LROoxlDMQ0acyEOd34V1I
bCm25/JuzpxJI9U0G/P0jnVId+Xsmf0OpFCYUBWPzVeB4xIYG3zxO6gDLZuo1BOyctWEft4AYI2T
F2PEZUAANzhGjEhkRu1tg+ajsF6AAJJaO28axwDbqVXzvqLZ4cUGh9rRBG+DKA3AUQbEF5B4cZov
1WwTTofm1H9Pd5Xf3sGncsKLs8lTV+JifdQOzrUAWm+yPvBouoJd+7rpxYNdBbo7uKu37Oc7TLnk
IO7jyrAysklwrwZa0vGRihQFPR7WJaquLAuaOnEt3HmfoREArBlQQMQ0y9PAWSlx1FcLRWMpmgQB
iebEy0siF80aIktCvB2Ru8gCQmDBb5lmX8YPHLqhdFy6om474JzpSF7Tb+23xBOcwR/hSEUIP/ET
4Ay3Rh7Fv5ZGx25lOM8h2p8J5Hjm0el/GIi30YMDogXp2+1gh3khTAs9RpgOQkcp9b3fzYIWyikB
M9+19X0cMsQ0b7cx2AHVBoSKLkQ1rAozB4gaJLvlLnbhWXxo2D79A+YW8oOvDeNjQdRn3qxG8zRW
Idk90al/KiCMQQH5uX3ij38zjQNTt1CskfH8YGD60gjLchzTqTLRvnSXfwa91ipjyi31IYnlZdZe
8hDEcHWAGQVrdNpsQKkr3pulaKAS9J9+Gw1ND7/BY1a6KHm55oPePkEnwk2/cD0ayyoxoovZCSj2
YnKHunDFiGnIujUIrOjITuwQKp7eNgLZFXfanmMxZOfoU9yg0VVQNe/zQu2AFt6ZQQqioW+yp+yq
IPysgwREwjOE/IST+LwcK9Nxb4Gp+xDlNQbzGgArDyZCYSRzSQAFqZsX8IoTuSgyalp+4dWfyKFd
rRfD95hqAHXCVVt+BkLJsokFdDWtj8L8noNhXCzLoDIPOUYnOZvLiNPQq/UBRgXeVSuNIbqr8cm2
11CogfsMXeleftAwV9s74pHXvMJ61rd4lOnkcp8piYQrWZurPVpfa+kPZg1I+9nfS7qyF0FY1DAE
xDx+0jE6nHnhXins9bl5R8srKAUWFx2MLu97guU9t7CUtShmBgYgiexkHDp9hHbqRLfHiUcCynSg
WxzKgWqFIRRQ38LHhGbX+8KrAuk5fhkxQouskscxDxKm37BFmmSvlpu8HSZ463Q/7vNPhfOuoeen
/sLbPGbAsF0VsZtNoJuAjxMJP6xqUf16X/uVAx31ZTc7Feq8iV/yWis4dmhQwZ9l1uuapsCLlMir
obVQ5SVv88jdubV51JMwi39tXu+6s5t+w3vwKYWUXoEmd3uR8HEyewpaiqLOia0Xnvvi2SP1Nqhr
PWTgJMBDW9Sf9br6Hg3rU9kkvC8GrkFSLkRbDHWaMxj+cFh9w4dg8im+J1Qa/AeP+RRsrjblPeJZ
aNImx6m1ItptJHeC3OYQml4/R5zWUrZ9gLaddLFqiFYv7bFR52rIE+R9ZO1VlxK7VDkA7LebaOiB
Uc4gCpOXCFK7yKNE3BSG8YPs2D5Ix3EXgVVD9GVXP8q76avFKRuwt+8DkjLIcMGkXJrii6AFR+0I
+ZkOXLFTXjhxxHm02dv3gUQZnxIXotrH5NtqCf266j0o+bkc38R+Jz8wKLuLumkQawN2VyuOfuhs
UF7ojvAc/QKX1mIvr6Et2vFBSd0Vz3bw/wSnLHHJ5CGfLIBLD6helZGX3JMexejNwO3u7ea1q0Aq
YKs+iUy43pJzkPTUIwbctWpJsL2jv6I/E6S1yRfoRWcg/Bg9ER8ika/tlyMXlxn4fdgszaqZCCpG
68mWd94CTqDU1dFvvR891Yeu7FduVpAdnPx9whb11JV6WoQxSfYSCinxezWC9sN0O3y8Vgr6vG0+
mzc75tuskLr3VgybWmWs0HxL0NdxT4Zl0O/62XLem1e0vPqll33ihrisDxWkkf7yBbQiWj0Y0Riv
QCXPbOmnbui+L77uVw+8+Iu9QFlEBwuZCkDt4dLt6HrRrgr5ZGi8fN+itfC5gxQquvTt5V18j+9l
N/NFgxdmMuOIDSp1XSI4mqaJ8RjF+xG5CHyJQXD+rG/LcTxst/qBRE+uiLMl1AZZH6bm0MPbQb/R
zh9MV8XcUWp/KWK75EYvTG+3waRCP6uyjFiLgSlYKDBLgpNFNWcHeRDUVahGq8gysoHT9BylP6yR
V6Vkf8BuFkFZ/jo2EVKoWERLSPsTfL0SyrTBnU7pLsVrDnZ7zpqumVnI5MYGkix6E/SBRNjCyANZ
FO63Jd6XsqucCF1/7YnpKcxOc5C4uSMH00vY/wMSI+YLssGnnuARxDBR1gMfbU0p6tnRe5V3yGgW
eiB0406reQ8wd5OpF7g39EiViHWKB9nRHZCN3+ul3/mzRz7V4wYvs52/ct4qphvdLJN6jNtEXuc8
JebZHcIAeUCQlDzrpyqxp1P/1sTwo7wKBM/NmJSbyesZfZsqMGfLblFSjd8TcP5YqLB0nUe86HLs
fnS7wbm9VuJHrkLuzVIpPzMLpmDlI2BHn3zLjrvJJzUObkWHXLcbOPQDXNYS1GIE4IC3W7YxZ4Iy
eIFh78iZ7/iZCJkZy8sqlMhFKJFrFnWC8pyXU5UArsMUTfc078j7K3bwo+E5f9a/KL81TAlZOEg5
GKCyMezbu3+g2she98cPoY4VbcCYlSvP+6v4UD77EnmFo36S/crvRPuPPmE2y6ZOs18KxapJTi3U
jw3oMJPuW5r8vG0x/+NK/rWkK+K8Weh6USBXkmR1y2/GMfcjjyQlNdMRXdLTAKUNDubtbUS/xqXj
y9a/znNylnMCLUe9s4VGieJlD9xYlRld/L2NaHmk0NpxnsAmMdn5Ptq1n2YbLRuHYZ8erD3vxJiB
KZhV0P+KYRZMQV9CScKYK9VCwuJYcXuou4x3kuHVGW9cjoWDMjhaXjC3DpY4Ckdo2k5QqxzTEEpn
F+oTKix+OEaOITzfPirWu4tmUSJviR4NsL9dLmhQ096QExQySmOnFKvbqryOBg6CTlVKw3zUen3K
gNDVAfr63XjgZvlY27VZBc3FEqWzmiQLMEgpiBRHY9OWBXsd/PyIhmLiOeAyEXYiJ8fLtLDyA5Cn
g5oXaDXRfXduKdq88q2VtOpUoZ+AMFSMnyKUTLK96odf/0EWnvgfyi8Di0hCaKAORFvh5XGtZWo0
irGQcbwBpLOxo8aH5Al8ahI+y35IASE2Nw1b6N1M9gp+dM242Bf4VESjDYbS1AMK7znWmpDvFd3F
l6DkyPYkOJFrfb5tnoyDxewAGL9Bl4nKN903kaipmSKHDLwxetfM0FuEZ/DV/6zGglMtZb3ogMKw
Avrs0cKqUUurUr0eWgWtJ+PYuK1oPFslCH3EUbJFJduXsrIzrfxbK+XfwN66A93p5zzLXzsIxAho
kx9M9X5Sx1+3l8+4OzL5ioFRYTQeEoiXxx0PodQ2A5ZfL7M/TeFbWDfvtyFYHW9oaUI2Hn2j6Oqk
v83muBGFITk3b+Cb9ySh1GGI+FxCDd6Tj2Lo8KZyWS8SEHGm0GwHARBNUAXlG0sZze4/w/frKQSx
AFontKfk8/oig+y3DOY/+LzAOKBsgg8LyCL9VTho8VrUKyBFubaN6YuMIR/OPjLPagNBedI0HeLE
WAAxOeW+3fePCUKH2ivAGi950BX6k4Q8KIfQIA2CPlxKug4gWY0SW1qLoGn8nk3G17aq3Tacd5x1
MT4iwJ2ERCGgMFJAD3CCCQeduP2I04LmMMKyZJejZQo+DnTTizsNaCJcvdSbfvCyMYygcAtMdxVZ
WSasywzguqkeRqtrbL0GO0I4KgknquYhUeGKKOaxYQxASuvuIRdBq53KP3NL9m9vJav35GJF1HWe
x9qUln4gJtKehJMcoCMSyRDjPsNwZ2+DLQrNmK2DKb5D5U47ad9wmk6Y7vTjLOm+YD3p8zrVsdBB
E91xQvNCmYH4/zXmhRVsr7JBorypuEaFGjVAIg1vsdMFeCkedXd2jEPhx6rN/SBjvUwbMz1/Ymxe
YbNrBrlBLQdfLIjcJTv2zZ81DBRfLBjsdi2eR2F93F8cJtnrDSAIzKxirbHC8RXJO28gsOC8ywIy
ya1/nnzlsLiy3ckev/LP9DWb3aW+l1IpD/t4wmLn9dFoZDBt8Iao2U56A0F9CcVKExbguCO2Smrg
nZN/QsXKFn1b34GkifP6shcE7hcwtRl47OmboUigFYJBQu6vriFepz83bfv59vX7HzYJJj1Qz0mY
W6KuuTGFop4Sm4z3RNMDnPnOouGlI2nsNghBq8VDZPvOD0RqWeJkrHWIdeEWhEFxiI7T26Da9a4I
Rkf0i2/LaX6p3GW3xBxXw6o3wjo/kKlAsVOTSZir/yJDKfyQSyBlHFzJawOj57axnz0HHZhu8cgB
b26DMjRhNo3AWx9AH+YUETrMx50AIcLjvCMsZs2ptjUnPQxH5Vd7pzniP8nKkFXd+hXE0W9+hWqO
cVis+BUtRvzs4R75JwdE0AE6tdHkzk9csB+Oj12mfMCwiGunkSdqFUsn63+afRKAqZRjt0wrIj2m
+pngimb8FYc5qWJBwYwAeBmR841f69genjCa4KEn/Ek5SF7/pEQoxPAGlHnIlJ8xK7DClAuQo0q8
h/Sj31XywxCWmtsuvZ8JVcBZKusAIb6NeBdzK2Cjo4IoUxj6tuzB3TCtWudDcW0BtXGsB7EqRn5h
xYWnj1H42FRzZ6fmoLsIXfvBLqch3A1VWzqW3pW8u8Q65c2Por9g01xfrTDCjyJNatUz+KsrBzrU
kQeHiBcGQs6TgOaEP4l/EPZbKpSrDCj1UO5KsSq9tZYYiRtIyy25W6HlauTqnrM87xaFclEaZAaz
qAKKKtTom+6N7m5MyuiZc7DsPfxYDOWPyji2BCkGjH7XvES76W7QnfTTjDIttGBwOX8Zv5Yfxs/b
qMy1QZyFUMOB2JHOYirhqJnVEMEdzOXRlOMYFOk5j3ae+axAR5awY6I9DomhS6ej9GK8RF2BS/Jd
eI8i8AtGXnscndKu9t34D7htiVehvdwWkPI6ldmDK3ME4Jjii816G7uXPofca805NOaZYT2ENwNs
2XQ/aD6kmdnE6WQbUWDooKBtPmOiwr59RmwQ5J/wmatq4nl3Ny6708A5ArUKJO8F0xWmdifNhmB3
gyJzgJjGgKv0FxD5+wZI6iZpLQgLbFbHwdoLp06vPt1eC9sUNhiUKcAz1oo+AqPzIB2IrLnxbIIq
Y/GHfXzQ9i3P9piWsMGjLKGYer2DV8TmyZEt9/O+mQ85Qt085KmRspAw1ovxFRBYY7iYur9DWwip
asz4ChwUN1NFN0/CkzH8aOqWc04sg0BLMCQVCM0kZtgvz2kZRg0qLMhH6FNh17XuRFnlh43uc86K
9bahJq1gvFxWTMzfXeKoellFbabBObwWL5DlQRNMhyYLqOXo7vTetC5h/nixXjKobvAq/yxbRGEQ
reOYO4b6B/Wu1gNUOMwGo3GFXOxB3n4HeSVORM1MS24xqH3Mw3bI5gwYpPioomuWUKxqgenHT7yX
irccaitzo+ms+DwX1+mO0r1I0Pf4k9P62DGNyiKXpqbXc4NIhHw6L+JOCu26hwBW6BooTKXfFzfd
6V3Q3/d3vPZ73k7S3w1RpBfwr9hJBUnXxYNgz0F9JH2CoHXmBUDkVGjfvjk1ms10lQQoeGvIQqpP
GbgbXvUDugncBk3/utsfhKf8OfucP+deGfByA5xD1KgbvsRlLmUyWWXZ2M14TCVO8oF1sbdLoxxw
M/RJnVpYWrQ00Avvdgkq4KNqcGCYnz5bHMoJ4yFbB2nGQqJ79Teh8UlQ7IIeFalAR67m3rZM3rZR
LnhUk6ivUqCpdWSvbWZXKWdIirdvlLNokqQu9QKmj0FrO1QhQglz51EZskAwXgJaIHjc6/FqjCaW
S9zBv+udYpeC7KiJ6IQZj5yECYNpD0x4wu9dcQ+ZWia0io7v/Hlq7sq0CRShea0i2bt9KMxkPpgZ
ofMBNm9RoTmBqiyZu9VC4lwN2r3la8ehsU23Bp11ifboOViOGPDntwUwM3xbXMrptkWtZqJwxi3u
FYwEFXYB6YNxZ0BPl9BIlffQhd5Nu8wdHvXjnyWFtz+AcsX6HBcWaha4xUqzL1XD1YXRizJemxXL
6g3sLsjCUZdAxuby8YxhR2tVAAaE7V90pf4kazXvgSb/g3aFYOhFTYJMYoCh4RJjHIpaKmb4C4w8
Zt+JFLO+T/YxGABA6awep13B8xzsVX0gUndZ1sE6IxVA1B6QrnkenlFIdC2v9woi6UjYEXkvJ9NZ
bRdJX26z0DWlBGR5IjqO2jH2M6SkJrd7/AdayLwFUua5tG2vJDLQhF34FH+r0cxMFjh9Q2LIWTu0
kxZfOTeR9aBtF0gZ5DiPgzwQ8gFhRxJD2XEs7WJ20oeytEM3AXOu9gLPiQkXXMc7s+MEDuePlP9t
RTKtG6hKRT2qE/BHP/+cfAqd2sW7cJhP84kMYdeekTr6HgR6750778Dg7VS4pETuO/Jh3ymyt+oz
Z0/km5aNGe1LyxYSYxXVBr+J5FZJD5/W20QzxcKAEejTebO8TKf790WCwsAlnBiiYXAmF0lTIuih
IKDVQeOKCOr2soip3tppyicMshXmAimgWn2TBVpRpnZS5WCYywe3OH81yD9vIzJH3D+MC+zvlysD
8UQ/FSMgIXQJXQqMfp6q/fgkcGtt0u2bA2qqS6QlLLupBE+gLQfhXYiB+uG5CyJ8KqyH/ntR2xm3
CZp3apQz6gswa4zEGQla7mtaej/24z7qJU7PPA+GckClVmaKSBxQH/1YZYQvhYnBLG615LYzR7ny
cv9KeAG0HeNCkc6u6a0nl7+HZrnsm8cWVA/82UEeIuV4sqHPGtwFhBqv8oEIWrTHNQC1KWZnUw/5
uuC2LZLjuLJ+8kqZGC4FPRJl/WoHuc+CvIjr9HUAL6BkfdWEQJUb5zYO+8XYAFE2L+WFpVQVgKQH
5b3dD0HsQ1Y5tzFj6v1ZEtLYoFF2Pxbi3IoT0FT0o8/TI3rj3FXlhYXM27VBoWzdhAabkMZAiSLL
jlJoGHK5ZnkQlJ3XZToMJTRe7LytbRnttqqy45wMD4Ky8Syu4tQiJ4OmSbe7J+zwxR2KPftpr35N
8O3BK3rybI4y8SaKZK2PADjL6GeWIYwrQ+Q3i3eRyCNlZT7jHydE5wJRmsgabUGTk5KIwVI8tlJv
V+Z+TCO7LDtbLyzOa/I/7BzNOKqCGVxkniiPUafCPChodWr92Vf8zMNMT3scfCuo/OkHb0SB6QZB
nvYXGmUelqb2aavi+6dsCtVWq7n9XCeGaZemwlUO4WFRdiKLkBgSZawM8/ynHvpQKB5Luxl8CeaD
9Xu8bx4g88NxTyzbNAkfmIn2MQtKVZe7GablgEaiGruJPi19qO2KW6ZiOVwT9VsNrCFgnaB5wNas
MLOK9KOoIIGBoPaDKNhSZBevSBEaQQl9BHPiPF6s1IwBJUL03eng67pShxomoVjxqUlUhEZXdiS7
+0LaTEGG/4VXC2MYJESOkaFG5x1YX0WdCqOEOJO7qgVHEgbangx/PUJS9ESKF6SHlne1r88LYGhD
gy45um6uhqQNs526QgZYL6R3kYDPEeNfqzhCHQ06TwqyuSiHgz730iR0eU1Va9QBYb6H9VtZH3O1
4dzia7cBDAOJThDlAIQeApytqU7VFedTrpKrTokHFQrfXEG095BJp0nfc1ww+c2Xr/AlHuU0kmke
lrkDHsQID7Uf7iNMb5HuRITzLm8ylNyZW2CUz2i6qYnCFmAp+o6VHeHlACk2txn/2l1crolyF9Vc
a0NL1pT1xn3YNh5YZGNMR/NEpJgmB/UzXGGwKYNN7dIexiEVMnSeIhMeJS+jJP4UQunL7fNhQ6CY
Ce0okKecr/OmBqNMiF/1BQW5sPsZm7VTZa//PwDKpsG+HuurAYBB0l29qOy6fL+NwDwN8GfDrPG9
ge263CUhkWsRSvHwcn3irKHfthB7Tmv3NsrVRqHRDmUBHWVnNEmK5zzTZqMgxtbnc6KlTqplQTan
Tqxq3m2Iq4VQENRCEqv/L8Qi3kXJb6X+GSrfb0OQC3BxQQgE3KUKQruzTN/lXpngNu/XxUqdxeoc
Q0zs3niqZ90ts59T/3gbi7kcC3sF6jhQyNHx91D0mRhFEuZDxtXurcQVUdNZ6pITfl+FXGRJGxhy
cJuDKXMd1IILYPR1dsYJetbqvZVhGlzkcfnykMiCN0j9KPWDUQFJQTwsCy+rojkSugTnjpNfZtra
ZkmUz2wEdV5RjkudLOyeMrl4imMeBSXvcChPOfaNqUiWmDpdl7iTZRyRAt7PpebftgHWSlQ8Zcio
SBBEpmvJiSAMTWpgJQUySnL61mucofbr/C6Of4tAHb+kiNksVUrqiEEHZnvNi2NX/B07uVsEEUpT
v5NH63d6TwZQkkcRY+6Jy6vTsPYSlMjQsUBgQIZcL+1CBK+rJZZYZNMmrlRK9lKZTtNJHEO/lqXE
UnFtUQsA2w8kx6nnIA0VU03CJHUmp/ienubH9UENREfxCzCORId21x8gDTfkTvhJBV2TiY6vB95a
r+M76kdQYesE8p81jlN4kEP6CNaMwHL0B4gd2ZmrP982nuuawSXWOdm0uXBxOK5JJmDB5UnYaW7n
Td+rQ/TLQp/zdBLeVq93Sq46Jes00VmtIMwD4SeCscvTbNo4Q/N9D7elv/blqzrrzpIoLmdpxJfT
jniLQpntIiQaavZAwTR/YPjVXRSAsiAggzF/ELpiAgsilOCIltC0ZNHF7WTQksWomswZ1M7Dl4Zo
zrz1MHzjBQRlm1NtCqDBbjNnCXq3/Kw61Zuc2msM2kCyJjJ4g8mzI5cuhpwGtY8XuJQ5Yopi0aq0
A9EbCLD87NjcjSAMTL//H2nXteS4jiy/iBH05pVOptVWbWb6hTHmNL13IL/+JjS7ZySQV5ieXROx
EWejSwALhUJVViZ9BXSY5eW2B+iHuWKQbXuHVqibnYSFwqApbShoNd0Y7+QDgiTQfKmeOkxDXneW
FY9En51yiIuYMEK39NIjY6WO1KwHIaKgojTd/AN2T7vWPq2fQZ0EDxygiuAqIsufKadGWRrBlDqd
/DMfOruJOjfLeBn6clr+ZAbhC68ovOFPb7qzMy2TQBHGGYspPzAvldPZsI3gDA54e3sf9Ku7k7Yt
5629toNYlozTDJgxlC0udxD4+sEStDxzLDK+aVV304Xit1hRORF6+SDF4vB4AysoEkUAJpmLu1Xk
BAyvcupYRyA8vHmrohr96wQUDs8V164+cJ2CLR3VTfDGsH7RKX0lSp2eOiKYVvM7OmVH+TKNR+Mm
3KvPxBE28y30anbl1njgQ23XjrwKAomTjC8GeJgQFldzLSUYZHWGSd5E2mshf6uCYW+F/1x3/1U7
mEHGtiLRg27D5ccz5VIS5Qx28s505VBy8iRzoPa1n/WQ8wHX/ISywUNMwQAfIYvr7QsIsw+9gKgc
K1/mPNhW8rQp25wXLXl2GH+ELFuVCXqQOORL8ix66U3UnRjtaJtRHOz8B3mJXW65hG4UG7rOV8fE
aNNMYjKheuEku+g53s43kBZDE5yGytLnUyct5zFwGqDhDeJoPADAW8uchimNMjxGMnrULcntduNt
6WB2+7lBWdQrR6ezBy/4ggFkKGOkTvHO67Kthepz+8wutzmimUFgPwpfQ+VQW4/XHXMtP7lYILOh
ed8kM1FgQA08cOah5HBj7oz3QKDzzs5U2gTxzSseQ1/ldVGXwEa6uVCMQg1HwrwlC4HSNaI0YxiB
Qfpe3QOB7rQvwpNqm/c49C8jl4hndS/xyDZRccbgGWuubSwrk9MkhXRBvNHAdtTHPHKO1UNhQZAU
/z1NWF6ec43EAMI0aP4K1VdifpXlh8bgVCdXV3FmgnlhK4k2xOkIE10vuHOsOoTw6l1r0Yqu4L+r
YKJVoo9NMUC5Ajlrs5Nc9O8oY6uKRoCt7IW9eYNKstP4PKQE9eXF2T4zS1d+dq2GkqDFRaAnThY/
Wa0bmbI9Bfdp+p5m3M7hui1wttLhXDoLf2lLAcXp1CsoIqgVgIzIgBC70r0GZojY6UCgB5WGV7VA
A5Y3uE7/MLtIPAlQIj3d5SzjqY68AUNlJn17UPAJyMt2wgagDA7q5KSZsrCjQrIHejeyDrzS5QKT
CiURSS/BCuOCl+VG3icbxdY36iPyFeITt36ybtK94AXb4ltw7KgiXQzyVUBSHJA1/QGkbe20KxoK
gIoFSNgSPSU3OdBfigbcHJ5+EybqwT0W/1P/6N2kgzq24HJhGitH5cIiE9saUItrcaSDprB9jfSb
fuA83FdO+8XfZ5xojqcuSjSsyGxfAXO0R6B9m4EHuV3xGNTq6bQ6tm3ZAYlSNKzmaIaVlx4jgZRb
K0jsAZP5VuCImH+6G/BCURz0n1VX69yS1zVYcmJjYu+kuAcFCWQwOnMwp7aR+7ATY6fInNNLb4MG
uPxsywXuPyriLtvlfexWCbdhsZwAg2nwRyjIRDGLjMz00o0jYDuLUjRiR8Uzpd5TQmwCSvfWKY6C
Yx7y2+bGeMkA1M3dXHCiW+hG5keFUwVciYdoFSLptlSEb+Rvlz9i1poyHHMhdoAq2wpZ5UFh0ZNa
SJTFPzjX8ZpL4XlEVcpwckWRcSklHELwZmC9xj1uYzXD3AflNZvv5J1s2ZQfkqh/wOC2dlLOzLJV
ikqXVQjUmLEzib1dV7dVw7m1OOti60uSPqokFGGgNo8KsAX1QwJ6kOubt/6Z/t079llm5mGmZyls
ZCqoJ5PJIeLXJHru6oJjiLcYxinxjNXTWIEhaOw6iQREUmu5NQDO19cj874Kc+6KZk6lroUdQ7LF
pzzHlJ62jZ6bBzAb7Ip7ykmvbJTXUbaz79bt6GrgUZJu+cT0vPXSf352Mc9VLSmNjN+RGK09iIE9
BpOtzbw4w1suk2sPVSTMQQ8znabbfYgMW3ri7KiMX8rcirTp/9/jdYp0ZytBpm2qE/1yyr116Pwe
xC66o+GtCzJZv9gKmp0/k00B0aS7HBO07VZ9TF54dD/r66SCLSqIqSDQdLmdlYJCyZzgWhILxYa/
ohvLWSfPAuOgQkaCXJxxMeXl91R6aKqX6/u4ViTAPv5eAuOZ+lRIUpxhCfqjZauO0dlAfKJ0RLz5
tnj8NC6YXgJn1hj/MxWtqmu6YaT6WsST0zShe31B6x7+ez2M68lzNzS4h2JnSA5KELulBWa7kTdv
svpZDHxe2rimwuWXH16pGqJIjYrzPEt22Is26FD96wtZjYFnJpj7w7RIqY3gLXKkATkBxLa7/ofQ
fQ1F3pDYugv8tsTOrw61Zo6yAUvqJtxW9/MNSogvFV7iuj/d6BPnA63HwjNzzB0cmno2NOgdgKmt
2on7/En1KOWY4GneuKkxdB87DXry+QOS2Miu/QraY/xIuPJsAOz/3y/IojXywUqCIYafEKRgSnDA
jKhTlB+hkTldyyOXXHXKM2PMKR6lCeUHC0vuu0Ob3WWQ6+rerrvLWm55vh7mHE9tW2kixvqRVIVb
WgXWQPbUcPsRqxmkCcIxqCFS8c1TFeIs7haoFcV9d3IWxb8tXMii5na4IXuaPRb7+F5/onpVvNL6
ic1lEe/P7NLveWa3s6RcqwJEjtbrDopb3DcH0RNfyk3qSI/JU3AvgkwDmiAP/fEPilXrh/H3qpnz
Trqp6wAkwoX2gyJH+o1wV9xo79PX5kTmWG3yknNM6F+8tl7m+E+d2lgCPZRalN6UpXhorXqrdIlb
RdBUr2V8aK5S9vrHxVMazn6C1DFHU1cTMWx6pMe903vmJv9m7mnWSivieFVCCs0B9TCKc7yn9Or5
QN0I6iEW1Tlk7EZ5M4V1hMu8jfPN2PZ2OKieVMjO9TOyuj4oU2NiGYOdtIlx6URTWxClqGhe8mXc
T4DWi/vJw0jijeBNDwDlktfQGW7BY2RfN7zmPud2GeftK6h6DgLeAoNpemWCpsxcO6QYARD5uG5p
bSfPLTGOqvRpPqc082o10Jq3z5gLc3KLI2KzagTlFuyhBZFndroHNEsK1NNBs2RkhzbBcOyBzF+u
r2P1UkIFCRbQ+ERvhvlUgNNns0lfqrSztRk34btF6UkyvFD/iBpkLX5aAO1gxlzFpLnIfKIZIqXS
oGFNBPoLzSF+6u/Gpxl1HcFD28TRPuiQtuxOhV3d8mrha9nEuW3mo7VFN2sDpa2aypt5/q7PPzib
Sadf2WByboAJJsGoVkMQIZhM+26nbPVdujNtOmjGy+9WS0NnltjnJ6h2q6YuaNi6HxCmZwy2UVuU
6YiWongPjXVP/PersY9RSKWLQyJg59Qyspvpn0oFpAsjYNf3b9UKtMYtDMmAgYhNkDJJCALML8dO
NGkYpb/X5B6Dln9zqFQ8aUzgcAEeY77RULUCUF00IWlA3R2+6/FgW2nMWcr6ufpthgVqg3k1q0oU
0/DaFRzZMp2grnFxd+NLWev2XMxP85REtpFMj5Gu+SlEkG1dJ5wwterxZ7+CCfha2xlJI+FXVG15
0IRkBwwqp9rGMyFfxvpILkYroEXKJH0xlPusfrruFLy/z+R0MSRufj002iS2Q/FYJZzC76rXaUAS
qwZlumHbxHLV66APwkXf6vMBuNhNH8lHIRC8v1iHhsI52KCgxctyoxYCGZWYJo6h1X8LYvE1683H
6yZWr78zE8ynUFqpAOgc5yesPnICurDkVUxxUMOJs2Xr4efMEvNR+qRrwnTEYoJCeU2DyeuEeR+q
qM73EVj7ohJUPMMNJCWfLFwvdqwkd3kTOE0UdpxtXf96v7eVus9ZvlrWk9RP2Fmn0j+wAY6eAe0u
8GRaeFboPz+zErS9LkDPAImFjDpOVtva9G2cUvf696N33+L6ONtV5i7GQ7TWExFWtCmyxxClY6Bp
9Ow2UQ8DCG3+wpgJTKsJnWOw8jAbN8p1rRllgGCrI7nWVFfCi7eRn5NMvu8qXma2uoFn1pgNzHWl
kuYO1rL0IJbIaHTVNorv15e0nENE2QOygv+uidnA2Sq7GXLI9MlLCejzzbypd92GT/zHWw6TxYBN
pCNEw3LkKgS6ytDHInAMkNrFdlBM8bC7vrCVtzx6i4gZCtiusUJ2piPsAgAeI7NGJ0j6Enz0m7p0
CmCeXmvnOcBLAQN1klP/nFwDamqpO0qOBj0RPzxaP6//EuoVly56+UOYFCpt+7jOQ/wQS/9eW5Y9
kI7jlysv0EsTzAVdpnVNyVax1n2MWdyjuae898399/wW8eY47J2E6tJq35LH7DZ+u76+ZQilxi2M
ZJiaQVV+Lw96Nwxxn1o6GkZjD6VdzANnrSMYD2XyfN3QCiRKQm9E0WWgR1UwyjHBOplINWuWUAPH
Y33Rv023MXjMKN3veOifh1t9+zeqM1QtVRUt9HBhXNMZt53jFuyqpGzwuJ88AyA2cxdugh21SuUL
8OB1Rr4A9vKw4HKVEWVMEO0AtcQkIVNWDZ00DRlyVfgslDegbwhUom+g/Amq1SL8g6ndlfyLGkWj
GpENRRSD2d4QpEJFWYjQGoQmZ7cLp9vMx4Q9dBwb9SbZ8xLy5bmAOV3BKtF1o3zxl36TzZpB8z2I
lwiVPYN2cYq/XneY1V08s8DEtkqd0dUj2EW8FH0S3chCuY0FXqNmOWANDnras9SAObSAaGP2jQSC
VapmbGEmvtgZGvqGKIW8DY1dvEIxb98XdnLL02BeGEV3AWZx8FDhReOdnTGc5rE35hSam/lH+03I
/f4x882HqrGlyY6/aq/ze1Pb3FlK9rqlVlFdA4yGQltAPnX5zVIAUgyrxThE2vf3pDHRobVkh4zF
MZPme6mbNp/7goCsWiJkBNCcxbnH6+PSXg+CKYXMcW5neusXhvGO0Y8HtQm3182sV18gfYsoiS8I
t7y0k0ogSZyBoHbM2+mVsuAVvrmjGvAzZFFQrATWWPCphMd1u0sHBXwUQq0UDSlJaD5cms1HIx2M
AsUXcdbpWM6r2UOoTFREzgWxcrRhSEEmDo54WceQ1KWhdlYwX6Aj+Rz30EvF27e6oXg2NBYxXMbj
FVrrp19YY64jSaqsLo7wvvnF39U6jX4LZZvYq44h8crUxt0E+KXX+9BKtzPDgbJPkdoBiW2Qtlt/
cW1Q7BckWzHNA5Qdc0FNI35QJkcF+nHpU9ffjP+kt5ZjvZfg6jzk7tg6g+5AT5A3uLr8uiDAP7NL
A+BZBlxYxRApIpg9GxlihXnh5vlL2fHIAVceFpRnH3hkgD7pLcU4UVWYwVSrWF7r1bUDAANgwqqd
H4THaEuFcHlw2mXcliSM9QFQS2uVSyIk5PR9Yoa5I06iPYp3QpFz3HXFgqoCBa+LKK7h7cfcuWE/
SOnUIh2DIpruDUEf+Gadqu5nDx9A/oieeF1CExpgvcvPEwTCKHYV8haxRrOnLaCF0j+OFrhkrttZ
SbFhCAVJrAUVlAWXp54SKH5KCr5NZO7SbNwnMroQZPK1BOTzRv1zFMd9iGm5Kg45z1t6rtnc89w0
k0cMWmnEwG1Bf1GYPGG8s9qPCmwI0MO2g+ClsHgMiCvXErixAL0yocqCKUmTuQvzwALxZkAyu/rS
f4zfKK24Ceqj7G30jX38JYUs8/XdZX0FUHwFlVGKtURvABfw5Vfsy0GbMP6SgZqtnG1xmN4b0u+u
22AP8i8bFr32JIj1sEQ8YJZTkiqDDRWjrGN0rHq01PnNzuXlSpfy2wzzsZJKaUgzw0y779zkYZDt
+i76Mt4BrQ6UejLZ5rG4C0wbww0aB3zEWyHz2ZpM6OSQmo7bQf859mG4s6QM+nw5Si+cS2/9i/1e
JhuOZW2QIxW2OuVg1G+S/va/fS1q/yzsmuPU1kGMvz8DlKDslOg2zT5ZwGMdggkddVBJ0VjDhEEF
pSPZNua/cuvfm8QEdW1AZU1pqAUD7S1B7+/rNua4Nc/f6D8/26g6K3vS0g8hFF+HRD4opLB7FdLi
OVAx0WcbaeyesSkIOmkJ8CI4qGbqq9VBA09p2HA5ZtiIx5ph4gFa2bMoChNIZQ7yXvRAigrQfmoT
O4aS5gDIreia33HZm99D6Bde9zyOZ7MdhqAUIe4zwLZazV6amnYE7M11E5zlsV2FoazNQQuxizoJ
YCcM38oINAHz8NYM3YYoITTUi4Zzohb4fWZTT+nlmadUmMDLZxULGwHNjFsbsrbA1VohKLBnJwOH
CjLkZB+6/6PPnFKfM7tdkDdlNGG1YtfeSlVqp1bupiXnklwNfhrQh6A/AhiSfUoNpDeEzIAVSYL+
8ji4RCts0Dxc/3LrViwkG8DYWgudCCWQS6NsKdgyehzIoUwTJ1B5sZWGhfP7/vShtN9GmNga1HPU
Y+Aqs7Uh6e7I1Gy6pNxiXr/dSa20v76iVV8EL4uEoSroyqnMiR71TG5DghVJIcjQo3mwxR69O7mx
1bjwRCu+bVLeg3AxVnta4ZlR5nzXjVVmzUCNWom1i/pOrBzSmZmnVZVmSzNwpWMh616li+EOjBEC
xvTEeGeKZNheX/6p9b/Y7N8/hZ1wLIaxVIUeP0XcYI652s0HywdcCA8Jf3wRIHBQfQufExOFt5Pk
uhuNO+GTiFdmN9g6UQi9ATwr8b0hHXETJ5sqVx2k7pygs37+z1bKpAcTSSezarDSzg2fxg/rB8AX
tnJTOtqdeUzuEAGMVz7xz9qJAV0N3gGg9BCBSr+8n8AkYRpJhlwyTaubIQb5VZvqW5NUPPDFqiFg
PFC7BBEPmEEvDdVin0CfAeEt6QvPDHIHdFubrOE1ONcOJ7ou/5ph7ltDQsNSV7AeEdJTShJ5Qxba
dfCSoe903TXXLqJzS8zJRDFK6ntIk4LnSn+fBPlBMrO/CGfnJphzqIxmoKGThIyxakArLSl+1Qya
3RaZd30ti9oM9fEzS6wUQgGQIQlKWOrcaLCzB1jzMEom3eSO5U1fLM0vHxLPctPGlp+u2+bsI4vJ
N6TMGIeU3nuW8RaD+CEiyctnTeA+MC0Z08pQKVtUuMp8VlDszQBhiirxCWopj21nRl+vG1k5wLBi
oUJgymBtB4vxpYeXViCFig4rjeuDt1MIvqqgnASnJoGGRTLJT0Q4ak7kCXjYcILHcg8vTTO+OHRx
X9YBXaA1zJ441JWHV7fhc1ZIH0eXwRh4H9MEfaGpyAgXjJlO1ku5FzQUkg7mHiAjCaRGjUc8eXDk
LW/QfOUWurTGeL+OrvSI/0cEvjxz30iI+FAB3EieRkDXxCu4LKp34DWiY3KgK4Z/qCDyuvx64Nyv
jdqCNaieueQwgy0Mq1M20TYPXUiuuX+zl2f2mIeoFhShGRmwR2VByUkWtAXL7vAkc8ndljER4y5U
oUZXcQJQj7lcWqrnJjq4IIWKDSHAzH5p2YpUV9sO/9oUfVLx2vAs3ojuJQrnoiVDlQikaNRdz1LK
2OzF2aphEHyvjyUBTLLsJLcyokMpQAwQ6A/cpYE3SPEWDzvOu3EllkG/CzVyVcV4ANJNxm+qaJhn
QoCYjnZtujXmO+AAwm3mExuyxj/qZ7W8r8qbyaWUwryJAJ5xVnVRMGoSSB2MQ+Y7Aqm89iQF93Vw
BJTG6yDHnWMioh5qO4puhwxjQCofg7W8aen60SgBagTbwOpnNkCnj1FIgBiHorNJXigvigGWEvKa
t4CyFXcQR8I4JOcKOc0hMsHhwiyTvzSzbMyDNdKVExyg0gIOOB++0RiouyD4y9U3TPPkkL4td6gD
3uV++jC/FtI2jt0XPk/FomQLJ8TvgWwx/B5VMpbSsBzVwNSHIbIBp3LpoFniRkfKx2GAIVJ8481p
rgWQc3ssSmyeUnSIe9jrXHNjYW4JfX5U592qBWaxcnidPd76WOCOqraFnEiwp99qXzBXm7mRO9jl
F/OHfFC3sc8l26H31/ID/7uhC8h804tGE8IgXPujO8RbYxvvc7BjB1s8UO+SbX3MjwIXPLt2D1xs
LPPeMq1ZygBQiyAqnD/RQdsfs1PdDZvPwwkZl2HHIwdhHk21hqUyIoUjFMlDEEq3WYOhouvRn16U
i60EBRWUk1QJU+zMZQPm4S7KSxzRGQ8CPwjSZxDz/xByRKygaNwubSBMl5mfLkDiRJxZZa6cXpbL
IoGOgz2SBPU0S4bEkT1B9MEJh5QHGlJWkoULa0w8aKM+1YYcawQ2xJ9nH0ymkpb4qgcmU5zC7Jvi
gQtrK/uEfCt34M9/EkHeqsq2uR0P8VcU43a1H1f2H/Dcr/80JIToioP2hW1WZVYxNTkkMnH3Nrsc
QoS1CxUEJ/cLhwcwWvdegKf+a4u5C8GXEg9F1Ed2muwo+CfyAa83N6LfOfypllPXZulYv60xV/04
g0CxNLCy2ktrR03fpN5Ryq9t9WCB+FRx0jurrmwgPSHT69NJr84G5zUAjEBAlJE3YfI3rQaHXo78
ptZ6iASKBY1LQBLQS2DyAisDA7ZUU5cYvZ64OXyh8oJ7pD0zriTe0MhK3oPm2W9zTCJgptFUZ0ZD
/b35QgbJs0AT0CrftIw3sLoejH+bYvmKjGJsrTGFKXWT46nuVj7ZUv5yMjvlQ+mC74Zz3Z6IJBdf
+swic5iVputLdYJFet0Ywj0Bstv8YeZvIZ6ks/FkGBGwh8Cw5HjKUTKEya/usu0g3wpocmx1iI/E
Lupx05EM36sZvIH2oNsG1MhA1oDHLHG1j/iL0AL88DA8qiruFP5gxHq6dLYKJkigj9X2UYJVUB3g
ZhSf1Ff6a9GtPnTqVyPb5rrqD9IOEEDQdv3d4Twzz1wtSR90kwxGK3y27CH3gl3vgyGbzjFxYQgL
YNXpcqFPQ8ppheIkY2sagfKPCWw1SMsqjCVGCop4Xn7Kzar8TVIe08TOpG3HpYhdP3hntpkg1Gpz
MVjN6eBJvi4c/+ueLZ73yp7/4lhpUeKqOTPIxKF41qMsn2GQ5qCC+vorB4XOausqH92Tott8Ilxp
9VY9M0rjwdmzo8CLF1pLpx3uDkR18kmxs1bwzG9AlEFOoLCzpyrb6cJLKZNNe89PILgfmakBNFYy
tWi4QElyM75mkExI+pu2RS4YehZYeBod06LaIZr+JOFdzc+oMh7lfoQqDrPnpZj1emBiEGLwy7sC
7ixBEtUxtsEO2Be/KFyIhrvCh8p9X66f4jPLzMbPeU8U5BL0aw8uKpgj/QbZQdSxcILLVfTFarDl
+UiHd/gtof/HvX+vnNl1sa67ohBgP9n10PmgoVe3tY/kNHPCq7UsoAa/DvJva8wtBoLN0gij6les
7zf5pveLO5ri89ru695kKTLAZzLEStiaqRBShYoSlogfbN6n5vXXYwqjSDP9zy/MFK8ysXZrwhwI
Z9ClwQQIEyuaDirFBnocdm9G9ZtJpMada6Lte6tWPXNuE85NtpohQQ1dBUQLHFILZhBNT1QlCOLI
VrLnikDkKH8uJchRD/0xLDFmORoPetE5qvKqGTy+3rUzc26bWew8ShlYzmE7Sw6zKXmjcC+Vh0R8
nGaLk/PTbOPiwsbEnEKB0pCuVIDqYdxGTqsxnQrtQ910u3xPawGADm25NGOLFWFoDsMiGl6+cBuT
9ZmA1G0tDagw6EPj60V9X8rmUczkPcCGGF8rtmosfy0m9S7un8NcBHfjrhZBsBg+6Gpuq6PhBgBF
FMVRAhGclXhdE9hafojSp8zYysgcSwmTeNZ7Poogt45AA7IJRAkZh+ZQkdtBgABdpAK6cYwNshEj
wbOU+64F5VqrOHr0YAIRRnLTzRViW9NjJmucWugyGgAJBFwvCl3wYBWwxstrIEwbcJSZfX16eIB7
15+SGyS6nuKAWiZ1iMFzYHpzX37ZC4Psy18wh8CMDRgk0JAC1omeUsyYeijF/uG04uIBc7lE9u0/
tKlQpXSJcCZAl4FDrzxAGEy0iPkso4uAwBhjcrQgL+W2TuFRygyavBw6DcLrFA2HrBPd68/iZRrN
mGJypLExq4BoWFfnEjdR3E7zaOagujpKlkDXW3gz8QpXXKNMDCgy4Fgq62R0xDQw6ii1Z0A1lOoC
pEcJrD2cSLBsamKZ6EdoGJ0AJhWaQJceWslKlebaAO7b/Thj2Hpy8icIeDt64sE/0e6nWpSkwJMU
WS+mrQe3fru+0ycYP+uz5z+BOSQ1GSJRD/ATRke4H0sAwx3iqk4LLktbdyffAoZEdQSvdbUJ4nbT
VgJC6g/EqmlScuV3sGcHaD5gE6MR5FfjUcYFkGgvsqV+XF/t6ic+Wy17XtQ2q8kknFZL3FjQUIWY
t3SZ+Wz5VKEDAN0dx+YiEMugdsX9DJ5c8JGiDH75kVtRBWJuSjt0rseP/kZ5GPejRw4tvnR+iwUD
lB89/UlLl/rrxZail6tgjoL2vCTUPhl/nrSp1EICw8AaOUEp2MnIA+EsYywg57hhLBEEjDBkMB4s
TPVgQn7sY3SazK8e2k3R2XhLgtcCIY9f7Fx4CSQe0cAA5+ovHRcmBA1RkpskNT8GLbb1wLI18p4U
BudYLht4CkVYYDoD4qOAqljMxo1WNBBipKGN1NWp0133DKKJY/xSbfGWxug5ytfT8/AC4T9OYW7x
xWAYnwooWQgQYlSMWR5ImHIptmC4wayqep91LxxfpH/gwiVU0M4BeA++TAj8GCyEoU6bkFJYwADi
qpnZyrZDjow4g4bvxtp9/l19eoRoAC8DkmuC5vvS96upV8VJh70EJVsNGAYwrYJNtvqD5tYyHWds
MZsXg0ZT0KBzhbuw2WnQUlU2lOT4Dx61Cy9kLDG3U9ROYoKyJtQo8bSyum0PmhU6o9TdibI9bJrb
/p5PXLuM1IxVxisHpQAS0sL6iC/5KhrKSFbxFdFhsLpd5qcbCFN6XXifeMEPxcm2XWpj2IEPAl6+
6ekPwbEHGzHGsRHXLj8qUncj6YL/LJ+qKVo5xjdQqHmi8bP05i8JDz6+fBvApiLpKNMikQPomYkz
CNqBDog//bj5Xb0vgS/sbNOun2V+v3nt8yqyAoJE3M6U0/NyfWUkNmSKxtDWH0dKz+jFXuQDz7jH
85WyEt7zexuL1ApHEWPXmOkD64SEZsClSZEkeE+1QYzkRgC/+QCC3tyPeKX4RXiBcBkwz3i30gfW
QrlHUftESwiw1Ghr2DquHoU74Upd/yLAGDR64bSj8Qh1IJVJJ1oypGKRRgAP4vX/irDpVsd8A9oY
N0Hdwf+D0t3ia11aZPv1emtNjVnAonUEYcdO9hS3v6Udt8GDyQYcRPzx2uWDnDHKxLV+1sBdBZ5j
O/xmItrIyE6Le1rR/4/RysGNy7uWeCtlAtxsjHInQAjCTl9Hj9L4Vr4EHWBqFNOojSPamcO74E/8
Klc+qMbEujaV5rgxw9RuSkgZNLvwBvWkLaqabrKbfbe803xKnDPOvRM8Bpt4O95KYBEtdmBHutO2
Wo6twP/WfMWtsEMGKlBBkENiG/p8bnWbBcKGigpTWhBBfIdUGkq888uLfKgA6/1VJuLeSivn4NxJ
2dM26VEgZSM2MtnpqPdafronW7qNM3ogNvRaHN7sGXX7xS5CxgDlXhMcgSwkKGkVvY507CKlVus3
He4mYcOf8lyGSeqXZ3aYMCkmujnnCuyMjmHPh8xN3GZbHqJtteFNMSwGz2TGFnPUjQn4kbCGregw
g2tM2g4z+ns31bY+6L64Df3eAcIpB02U4XY+weRXsxmhtaF7n01qLn8IGwEEdZowd4MfotlIrHe0
/02HsqS94lUbnvzLYtSdWTabQklWgGnhEtZojVOCKHOCcnLgjrczcqlga4JIV0cXkdoGKgPtCnpb
jE6sbeIjr0S3cCvQxECKEsga6DLRxPHy2hh1aUYSW09g7MvvKnTEez9+6Da8WtLidoIZJI6Y+gFp
vmVZzIUIlaRgDAwwdYghyDQDMcIYRv+MQbtXOr7KCXOLKMcYY9YkFUMqKD2ZwDQGIrdua2AcPEt+
XvcZ+kcuzuPJCIbaaZ6v48Bcbtw8lmjAkLK0424QPFlRRWcg0w/8v7+HoxQ4EwisSZe5160uXoKM
VebWyOvKElSwH9sgWix0O+968n22Wmg0JaVQfc+DKjp2Ywoenut2F/GOsctcHGNVW32uYRY7ic3D
IEteFvScl/XqV8McGtisdbCBa4yLaGUjjm2EO2IAsLLsAt8oU0iRhZwH0oJ8QaZLObPDeMccFVlg
jC0YQ5H6xqDl6r/RNtrsomyyGXKoiMr30ZPi1H55jH3Cq1GvL1PRMASKmUm8oi79popzWa4MmG/L
n1G1KwzAEnoO2HfttGmSiHMG0BrmhxnfhJZPOUFkdnLS4mcKYEZt/UxQl0lrzkTB0ivoZDkeZXQQ
A5+N8QoMnJGyVlPoyI/aYaqFHZDMnz7LmF3VQIlrIXiA8JVJHspC1TtDMGZHJ71TBxDLah87Qfj0
sYIVQLsUOlGODJqxMpqd3o1FBm5/RZzdMmpe57CAUhYhRynKHtVI41GlLt0Ac7L6SWYGaTtU1i7d
QEs0sRaaDvNN6ldpfNXK1m54xOHLEAXuLyhF6VApNLQFR6EZWNOECXNQLQ7asz7gSldqV+3jzVS8
tEbnGkH6+a+FfgSKRejgQdyT7RsaY6GYU6mmdpXl/xTRXLrD1AxOKKi8htaK6+HxSEdz8NXw9GEC
YT0LY0pkK7WHIq/ua1EZH/t0snjzW8vPBLlACRQmKsDYlD3w8jNZ4gTuoBDF6kTL3aB6GltIePDm
NVaNyEjs0GnQKKf/pZGaiC3uF4QetJybvVjpeW5rRYP5WAAPeQSyyxsEsvGUR572xzB9zoTZeCzi
YFKj3CaG3jlKXr9EmfzU6eOxj6oRqA2Auq7fHasWqfAcZWtAnY/ZwyqQxzhE3LPj8uc84+lYhE7Q
bENtU8g8enSOLRYNl2t5AR+ELRIAEtVmr2msv00ArrSBdGPU5vfrS1v7clgR+mNUCBSZ1OWX6zVl
NKYyyW1LSvySbI06dgUMVv2NFZpnAIBqocd4aaVOZqE3hRYbaHWTIzYgY5iF4RgGSbK9bml5qkw6
nW2iMIMZeyRrl5YGLDGXhBL8HWYZfs/FEJpNSDGerltZ27VzK8wNHOhaVGgDrIxqdmOC9OW9NEfr
BrJGn1UDRT0ESS3WgjAIHAOr6NLg4RkIIL92QpIDMC7sjIw8ArbPuT7WFmRikAFFUfx7UXS1wqJM
xgFmDO2JxM9iu0t4Cj8LE7Q+jlkQBKHTgA2zZ0XaFxjWlxEjNNWB9s2+UEYvjOTNJz8NY4ZxtVka
YzERYUZtNI/0H0lYO0kY+/+TFXZEyAzGJB5lWJlj8x7EDpgLrHaRJL182gyK4GC/wIfHrc7eRsSq
6zKJm9yepvCxy9LdJJNjOnHxczgUFy8BCJojtEEFBCmEKrHJQzl2Blxaye2myI5o1dxJgsktOND7
bGnEFJExUFJZFolfx7h0dbPCmWlyIJ76GpV3Sw33nRK6bZH4uSDEdmk4QVUQ31QJumxiqH82PGCl
IJGUAfxFARCdjcvwEFSWibzfyO3KxKB2Tn6U4cRJz1f8HCawkSC9wWWoyZcmiCZHEEa1cOF29W2R
vgzj9Dzy+AAWtwRdh0bZ9k8ZBCtniJdwE6oYHLRLpcXTTdiUPZ7+SbWrTLKzQk6WvLakE+MUQgMU
a1g6inaa+oBE4DbPp+ofuYoHsMPn4H4TY164W+T9WBdSScNCtge4AntRdLEYg/IQ1QRdsoS3PK2y
5xgt4xZTxU33rg6GpHNO8tpOUhlsoFFww6Oqfvm5qlkXIrNICZihRVftAi+eoRUj/xOJ1qbWao61
/yPtTHfjtpaufUUEOA9/yR4kWbJkW5Zs/yFs2eY8z7z676HOwYl6N9H8lDdBAiQBUr0HVtWuWrXW
ea9wWaDGN2bo5H28cE7NtbNGT20yM2is4vm+q/XqaUpz69BnOR3+rJc/RHo4HeTaiJ9nIvPdLN+N
Kp+KL9fv95Rvf4qYadSp6fSpwk+xpx9TiALQ38z//n7/RSQG18/3btMjPV2tVav1iKRG7kqynBg7
tTL02fWnqAanOzXFvJG8r57lG3PCWRpqJCV15yxheVbgQZb86DtjtokCq0hf2q7TFGbozTyhtih3
ztKO5VjhaoEsHp1pR/zo9VAy8kj2B8+xqg96Y1yRuF5f3st1ExS4lr4CnlKIn5bWNL4+B6OX29qP
we/vJ22rRrL69UE/uKDs0KUSK7RZb1hTnI+j11q/Zv966PYtOMLC2nAn552DZbfow8BvY8Pq9Kry
9gabqk5y3igB3muQpP6rLKfllam1KG0omX0EGkal0PRhZK7BcefGwGtsNKfAy6vUhPNRN72+6P09
OIPgoA3tlpj8qrdzKFJzD4ArOEKMCNvarvI5Q7IeGJzz0vFyttJN4OSSWIvhkIzOVuE9JCKKiXfa
GRA/OFgZFbf7O9MkGq/Ua61xu2/qoWWeZ4uVbG1ZKH0uHFc6vEWa8HHYUZ/pqZ2PHihKkGn3w0zH
YfNol8LM+bL+sSLcUiUsMhre8Ll0tlN/7+Ve36lQBux6eaz3fo0E+5grzXUoEemdafwaJ9Gwcb3W
vIBBdOdP8gxVfFi3gxLXipRTCpnrL+0omW6YyBkS8Lm/r4b6xag6/8vlb3PVrb+1KQR9owg62+7K
0Quvy+sFggaIkO5O4CHYsonUX/MEb42JbzZVS2pNLii5F214zxCv/rmOa/Xr5TWt3hdFU/AF1F/O
eEirrAmZKS1h5ilUvrNoKPdVq4c7M03jjai4tiDcJjUejozmrPjFJa3eKqU+eKGmgFVvb2t1a1x7
3cQyBbqQWJJhnEaivIuSsJ7JpO3aH3aRyRPXHI0N5cRzVACOjb78/6wItz9hzhMCZZ5R5l1+LT8x
pv3ahQkei+sFvgYJ20bEO+/ELBYBQy8Y12WaWVgXJaykVDqT9+FP5Rvk6+MufaAFjAbYonyj7heZ
PctTEKF9MTUveoiv9A/hfnuiY+22EPgQLWEYfqGtPd1fbR6VotSoAClRr1w1nfPEF54eLa3YICBZ
O0jekOQThFlSRMFQIrUSBWFiPCLX6CaGRuOZev/8/rvPKxis2ivGSpx9tKK+6gPT4HlXdIoHa1Vy
6CqU0f2xSzdeJOfzApwgEt2LSJsKfkws0GllpKN0wHuh2Qe0YdpfGYAVBtKcPVHRnTovnX+E4069
Xbpo6saNXT22hTcPIgiNN5FwfUgpsiTpxsz1NYqcoXOlwOmSx+ruX+wnCiY6T65FJHU51DcB39eG
wdQkINVpGalel5nZn1hXnKuw9LckGc+Ba+wnX6CCVgpZPQnZqS2a2nZSTDIVLaeG51chcd5PYekw
+1xJ8l1gzBZT947xEI7yYLhmFbUgTR1f3YfSFP9exuilG8tq9acmSqsPNTNR9wwBRFvMSWsX+e3v
FPakhVZak5KJre9+msPdRBPi3ZsOBSRS1CAuaTuIjdFULsxCmhAcrJmMY/68CMLrtB2dwc2n6d1t
PRo1b40J75qxCjStqMIcdpbuc9ON10Wiu2Mw7xqn3CfdvHGhVjYPVBLjYzI4m3MK8BLi2b7L2DIc
YP6p62PzYwm33YZ3XbNCrs32QaW5EGGcXqVcjy3Ld0hmTN2/jUapdWN/NDeMnOMV2DqSMpUWkUGJ
TBzAzUzV7xMN6XUJaQiqI/PHqgN4NaeFV2ZMINjTR8Bmh8BnWFXuzeegizZYIlbyfoBe+G3dQO1H
E8FeWTYiRdg60HRaRBBj3Ic6s1ILIYXdvz/U04uAHZ95BA0Eq7ClU8gQpeWjXdqEg0f51pX6YmND
V3zaomYHipRmBLaEbAIuSTnIVZvVlNFTEPmKm+vJk1M2Wzn8qiH6UmSZSDOB+Dq9HoEUt7Efc3DV
BDWeVrYf6saHhLuZ3x/zKIXxLKNXhP8RW23DOASB0WaFy0ceXE32cjOUeKvzsHbbKVnRcSOhgGBN
aEgFWhs4zgyQgqeh18ZfZvvbZYe0ZD/C24AGAAzFhDqHKqOwX3rD5dcj+uNWxOhx9afOnJ1aBNj6
24fZrquOl+0td0m0RynbpNiCpMpZ57UqQBIXps6kYV0w4N1Kd8X8MSp4Cwz1wLBInE5bwXxlDwly
FLiX+iJKXYIbdEZTasq8x+fuJm/a57vuKw+RJQVbJAHLG7PxtoApa7u6UPSQr9D3NcXrnjqtWflq
k7u8/Do3HBZ8aNzfaJZ/G1qyuiuK7LlNlPdSJqvQpNOC4x0CUzqxVgizlh3HeYHzdRPU6nZ2VPwN
zfLv5QNc8Us6RUCwoLQNeBkIzsJKqYBKWjl58fAhYvja0H7I+lM9bLi/1R18Y2b572+yk4yvu/Br
vuNsGRiVjeqKVvNPBDGviKH07DP5e5qgHXd5cWtWqYYvDx5Iwik9nlrlay+6bAEUtWZteVal5gd+
h7TX7PRPasv+56CopH0RzluUyStui4eWif4BXQXqnssdfrNcyR6gN4sAF8EWcy21+T10Zx5P5o1n
+Mr6wPLSteKVuJTBhcPLfLspaimcvSyY97k97obsquVywne9zxxGl/DQl3d0+biE752ylaaomKRn
JtJDlvTQ4yQxQU3lv1vrBSZvK/nGp6Bo8s7qf7XRRvK84l9O7Akfe1dQN3bA9nta3xSuNI/XZSf9
mrLpo1GX97acbdzTtcceyS3XUQMGzncnXBlgCZUiSSondxc+pr913njWobipgN4Ph2PBHCXlpL1+
G1/VXvWQHdpPyFPuL2/y+fgQJbG3P0K4PkrtyAGa6gDhbuLf+bX9Mz7II1NpTECOu+oQHHLpasPk
SutoeSQtPoBWNU3K0xurFHkYwBdQgByVXrpjsM88/wrRoE/bnFUrDvzElOALFOKTlg3z5BXlXy6a
azLV+X9cjXBtSm1IymZZzcIN5T9VXriTr4vr4XG60j9v2Fr51h2iH319GYoRECCnO5el8pRJNqi3
Ytr7xwyChfx5UTOuXfNePfxnJnyz07f8T4Xv8MSocEOaWvcbJeOajofqSfWmu/6DsacK91k/ZLto
p2003NZefAQg1gc+g2/DEPKKogwGio44tMErb5khDK60HcpKngMAtnyyX+an8ThdSRuZ7OrWvrG6
BK83bjQB41w3clC4Xf1UxS9j8EnHu10+P3UlAp4s7ezm1z4Pw2nyFqAtZEhm6dmfpC/6je4hf3RN
Pav8NX7On5wjU5JgjLvbKmIIxwfCzT9eX/41a98G02A249ow5wHPO11x2vZjFWvBgsayQTz7xYNf
y1vuZW3FDJyBEyEuMu4iZKGpofDg6bXlMGWvY8L6ZqFsyK4lLyKH0jxtn913v7aw6eeHSVfYhljY
hCsCbUvhynZJlEN+Qt+R4ebrHI28LBt+q0b6/qwJOxRCgBLr6Arbwuo0acp6KQ5lzwp+6sNjnD9f
PqLVdbz5/6unR6TacYd8MGzSmgZ6qG521mg/681G4NuyIngV3SiifnJ0HvtR+9Al880E/7Hqx98u
L+Y8vp5ulnAoU1FpWhLIs9f4z60FPxjNw8he0sCD4m9hvM4vt6ICfaHxjIAKvkQwNqalafe5M9Fe
S6g/w8rlbMkgnucnmACljogvyINzlFwQzLocIYwWX9PXAqle75GC20Sqr67EsWTG/mGxJa89vQON
b+pSabW5O/cVzBjagxpvZSJrJkBXgZQkGMOvIoQwJ/eTtLcojBi5fFXb8m2YVe8/fB6i/zMharP2
fmmn+sgqujE+0qK/m/lqmjE+zL6605pqA3C8cteWqsQis0gT4kzVQ4XCpAUHzIcjq1dOr7hR/lmy
/Y+TzjS4JW349SWLOI2QyHv/Y02EN/sGjEBOOs3gc6ODpH+tAd+l0+8qDO7SsPVao9m9+1PSFu1U
oOPAUvjb6Z2o0wrmbqh/PdUO0d7srIdSdp4Aaj5WShAfrXDrJbxy108MCnlU0aapYrTO7Olp/CJT
4wnoQRAmYWtwnTH1EvCTivT3/7ZK4VqqjaH3fpDCjZA0nt7+MLvHKI49K3e8MEwOl42tOEGSKhtQ
rSkjhCQ+9SE+7w0pgtPMsuvHsgufitG+NY366bKZleyGJtwCVqLywzChvfyON3lGSGkSdwVWQj9S
ly9+Ot9eZej3o2d2nvpSPsm7eL/NAXweh0/NLv/9jVlAeo2jTdWyvPaD3MYuT6FdolYHfRM8sWoK
a1SGUM1k4PzUVDAZfaA38+w5SzEIrbewifa9djQYI7q8mWtnxgwtLPwLCAxWrlNLzdDIxTyVYPFl
ydVT1ZPG4ihP+eGymRX3SN8UtwipJTUtWTBjddkYpCpmBs1KD2ZrtV7W1J8uGznnlCTO4yEXEDRz
7GArTxdT8GVJIARlxkCoqY270BtR30JjRIO/wj/21yEsr4sqwLBzbpQPjLxqt8FN+mH4VjzOP0pP
ug5aRjT/RSrFz6L2StGcRqCoWdv7WtpGaV66Tl3aL0o5dpTP2+Jr2U5bkygr+wx6gv62QfWVWrKw
z1qudaUzwIXSyrWb9c9m//5Eh5I8jTHGXMjXxO5qJelDV+o2T4rqqQivZ7/3MlTmLh/kyipOjAiu
UhuLMNJU0HVBNXyDM/1nZIBZ+Bc2KO2i3sjNpOZ0elf6oCFl1wnY0mz9VJp+NwXyRgRdiWnUeihA
8gyjJC7WIZN5aOuhXEZpJiv/q7Y6Q69OEj7FRZF7BIPcixS5vjLy2NgIbiv+A8uLbCn9i6Usebq4
epyVrHNAmTUEFzsJbpPhgxKMu9rf4uRZ8R8nlgRfPGaRY84SljrVOIS2tpuS+rdqBfvLp7VqBvAK
ZR4yRiBfwoL6xFTihmQkd8LuOqkBYvnO4H/KuizYqCmtnho5ogw0iMEh0SP2pcnEfciK/NafTJiq
Uvlqnob0EI2qcpQjyByUVmUu2TLijQuzdmw4L8CBy4wX7O+nq5SkQUmkDtNymRie35h/rFg/NOp8
KLN4yyWv5HdLLRKxVMpXZOHLj3kTznwbLd82Y0t1uVK+tWFpPQ1KVrb7dqoZYBtTW6o9eHDpCF8+
y5VE6MSw8OUhVgzpKp+Aq2gWb1cKlAfoo/qrZErg4a6G7ChJYen2momCTdbNGx5s7XxfWXeARS4f
peAiuzpqh5F+mCtZvgUCMmbkyMtmVf2h+NP4Qw2d/G9kK9WnSjXCrXC7bpyWPxqui+Kh8GEiKJ4E
qklTWKsM8zAzZtIiEGKkUDG2ZeoVcoAaaBdlh0auHi9v+6ppm3c2MOJlykqoVfQBkocNYEYejHr4
lJbBeDXHUKj2EhNrjTTEj6U5QsgyTMXny5bXrjW3mcBvwNJxRrXOyFja1K9+MP5qRn+k8HmWvkyJ
s3Gv1swYRCb6nJBYnH09mZI1gdo5RP8cmuJCdVWFmrofu/7wcnlBr8FBeK2AM+c1RhUfGr3XROTN
t5M7ZRHFOQFK7aOr2ax0zwQamWjqY6ghkGKlfez1Tiy7oRxeNX3x27cBMWYQG+SMbqa28qts6pci
U59KZ87RVIklKgdT6zmdbOy1wrcQK+XlzdArvLuzouwmyaRuOPX3WbglYLTmCIDQAppaWkugvk8d
QcGQpFJN3Mm2TMZbtaUwOoIY/JRoBYV8iQ1t7XGrqrVc9LMdhCmGjIjy0tl0Jt1JYAQSsdFUrMKj
JzTsmRBIry8f1FrYMBdEKUB2khaxTRzFVToyoEfZrIzdafhshM+VlW7cu1Ujy/Av6Av0i0X2MCKI
MaQBH1acFQeiFyCP1pu2WrdrG8azhnNiPp2hseXzfnPlzBDSS9IgEMJWZ35QQSB+LplSv/oXG0a/
G+gDf52hn0KG+mhMGbKXqqanjC+98t1sN+mw1ZXDZ4CHoSzGDCjJCDcuHrO26UpEuROpl72M0Y07
Qw+7hzSugMdk0jdgbjDiNhNAhVmGKUFpYGOzY/WQV/bw/fKSzzeWKIgMxkJFxRSM6BdhiRnM2GAA
BkR+H3r1opSyt2InDTcu47l/whDqMTSLDPRW5OWHvDnBvp+GJilsnEbl75y0+xAO2WMKs34xmr//
xZremBI22DKGzq4ZcvSiKnge0+L7ZCr795vgtcV1BLUOJFy4j0pWJDLDIbIndf4xziZXL+yND+vc
MS1tUh75FKJfx4dON6whpBTlvPTxrczy7HDUD3HudwN8SF1uF1/bLhhLj50urI0ccO2ooEmmcQJV
HqnYcoHfHNWcpvTwe1xiGIaaGyXAFwISW68LiuupHjcyEmGdpLOkIXRp4H8FLEoz4dRaqTJoSMLe
uIyedLeG4Zs/Ur+AXpGm0TGzLfRYorjdXT4/kThswQIBswcgAb0U6l7igEant45Wjr7htYfJ6yWE
OheyBP/Bf4xhiIdjMvvSes/qAzJ/nnOTHaTvW704YZdff8HS15Bfm+546NN1z+2QaoXlFO6QzLKz
k51uVlyrqsPMhXWzGly7NOatuc6V6hG3iqkt4J2EO+QdTq12QaYYXZAqnnzs9vkjeoG78Tn4+pJd
Fw8wpXnJvbNzNuBK57nXqU3hY8nVWc87DeedpJMKB42hBR/9Koy+aPY87mEqMFHKdQs/eL9WI1Oy
AD8B6y0y6GfDXGHatlqSwYIwTDL6DnBw/EASPfyM+nRsJv2+8WP/uYlRwQN75EDOKJf6ThmDd7/o
ca0qyEHwWjhQcewp1+ZCsjVipFb62c9w0RzfGWkSb1V1hVj830+JugSPNx2kgbDRrWoE+mwk6S6y
IcPqg795rVBVzX9e/njWv9j/mXkdfnjjHxwbZ94bXbazJvVnaw9XWiAxRjJr95EPr5XeFBveVsRE
UwMECM0AEhDeZcJRrCENvBHKevbjnXa/yBXlByu/bs0bO/uV3GnHaYf45nBdJ8d0OmbG3VYDW4iR
/7UOTI1kl09G1K8wkijV6y7NdoZzV9p3Ki7pnRu6LG9JnwD+QHorL67izYZmowrq2JTQYEq4lLYD
w6xhDS6NbMXVE+RujWDakCE7uyqvJiExp8EJgNAWWnZxmjsVOi/Zjt4kLZXHxvqVBD8uL2vNxtLe
InxxI7n6p8tqEu6F2YzpTp+jQ5l+lwZt3yd/3m+E4TcG1BiHp9wjGMk7XW0Vx0x2WhQPV60k/6xU
JTzWprmRKa2t5q0hIYGBV2KkWeGUOx+JUzN7qRMUQeqtDv+aleVZwNSIw+i9WJgz9EzRM1+td3b5
pOjXfvlYtP/i6IFsgiBdQODk06fHYs1TmyeZk+yaFuXt+VeMFNuoPV8+FnGm7/WjeWtFOBe9TcAW
VxJjbAfnxTrkO0r4H+qr5kDr/li76b786mzkfera5gH4AhFEmrnktKcrS4Iui2Pw2TtGJz6Pt6FX
fMphe7Oes2NwTCJIVmv3VctoJ4NMWire6V0N/2KxscNnDpKP6+3vEK5KroazlVFg3SVKD+REm26M
1PacWlGh8c9f7BT26MvbvbZyKp1M/ZDWnA/Th8kwjnU1ZrtKvW/zp1a9LsOXyyZEoNfriTqMyoOq
gQznDMAXVLByZUOUsrsa/IbxIfnjfFyEOzjPo225W6xyQtqAPfpY8HOA++D1yuv89DSlLJ6L0rZr
2j+UMZxaGw6FAtBkdIKjojSJl0/j51nacsbnW/nW7NnkkhUasl9oEPDzgoujX8qkd+WfdEDA9ovK
8LD55/K2npnjAU5OwPe+cGGDgj9dZZAOpjwXoL+00foJczxzaJ10HXX+xvtL5FVf8k0mbXjdsq1A
DsQ5GCOtjG7set3rD+hLed3evom/c4xMpEVe5D5K+3pP4XM/Rl5+M11tKamfBVHBvPBNUPHJcdOG
5vU2smfBlD2h0bfxFYhjl/9ZI1Nar6MnEH8sm/0mkLaB2Sj6VBbMKNeTtAsKnqR3jGmXijd3VaO7
tVSVAKdMq6kZLJ7RuurNsem90I+izi2pmOR7PTflX5cP+ewq0/1ahsHxCyCjoWY8/V3jmGe9NUuq
59sQPZspBbMv6S8bBEMwQ9q9VaFbuVPgXSGFg4cL3LkIzKp5GMajn2ieL0+R9BiNlhN+qG3okH4N
ge5MG1f4/Gq9fqmwpi2MIQp52unylMSSwBiRnvk/pPvuJ6SLtKRtt/+Qyu58HHaGVyau/4vwjLCT
O91mu/y4yXgpTBr/11388yOEs0fV1DJHp892+hFqVaiuFw7v7jo7bGnvnt9kugZ0YihtwYNMIed0
tUVPa3rIOUxHa72wsVztnUUZrjHpjMpU44LtXV6IpxbiJJAK0+T8shaFcwZj1GYjQp0/Pk8tCGtI
qj6JoqBWvUFnEOJRgbjajH5qwZbi+OtVe1PpPFuK4N5wbVQ3dI1aQh/AO8yAzCetDZ+qMTSPha6h
TB90KYXk+jeRezgiBOZfXf72zuPW6W6KX4M+qWpf5alGX9y/8z9FsLLau94bJ1fewaa5OYMrSm39
Z8060LHlDJWzdp0at3VXTpkGZHFRSy4P9a3jDsdFzq9COAOZZm9BZDvft6Z/124mcIn/GRbeEToj
R7gDDEO7RgX+izNstOjOEptlK98YEC+mEk5BMOBf4yqJJrdV0j7YN/LI+RZJUbdMcekVbMFZU8Qb
RYRzn3ZqWrixg9OUoaQtm0pi7D82TD/Z3RZyeKm5nN5Wvrdlzhc+OaA8Yn8/KFrgktMIU/ztIkcJ
AfKtc4xdulKbQ/vnX+CpKWE9hj7WZWSEBX2aJC3cpDHBKNEWV9oDKYfyJ88WpbTLn8L5HpICQI1L
ZIB56+zRZ0ZzPcqJonuML2rJj5CybwBM+rKR80tI9GW0l0SRqTGU0E+dl+/T9mgkcNCjrU7X7QCB
e+Wk7+y8L5Ge2A1RD3hDOg/iO8mnwyUTp9Gx0x/r6rlpru1NtPXKSk5sCEcEDkObDHPWPS25dXJU
Fouv796qEwOCc9TNhS2aQiTNbni3/YfO3pi5OS+cnG6TWN630ogWQr+c+NHqjqGX7JsCJHx9JX2V
fpY4XpRWZcVr/+ixtwXDWMvG3i5PrHCOfiPXWYvxAfmcpcAqfW7dFhoM6EwOW2+ule8JY/TSFuZi
Kg5iOTUtZ0Z9MDYqT1lafpgAi4VBv0PSdXf51F77ZoKXWKi2AADxgAY/IJjSh94suphj6w/mTb/r
rjrPSb3pabyujk7gGj86AFbxz4k35l49LMj7K2vjN6xdzbc/QXjDp50kydPE1dSnbF/7gReU3y6v
cmU/yW4c9AoYXySZFFx9I+tlpyS94dnxl7C7SrrGi/CK0RYmYMUn0UoGG8exLa9mYTNrfQj8CGlK
17aiezoEV7UZ34R2uLFh55ELcqGl3I7XXerBwnIgKutiG9ypm6NlNXcM94fFTtUbdxi+TXm14QNX
cg7MLQk4U58Lu6FgjsmIuvbD0WAyy7rvrF39iu+ObmV939zKu219z5VtPDEo+CoG6RqlbVoTVuHs
NrDRJXDaz2r6ePlSbFkRHBZD9mEJR7gB4ZLzQ6m65zxE08FQN7Zv5XazGMIwTTpoksV66BSk5IhB
TRMGsKCvap4U/b28kOWHCp/wiQXhfFS/mUwTcA9+sb1umJfTjuFVfdzSoV9zFXBagYvHJTG2Kvat
Gzk0ZzltDG98UQ7oJL204U71Qq/745fuMgQsHct9SMmSXDTZ4bkOw1W52YB5xd+fLffNzxDOLR8g
L+lSlhs9xUf1GNL76W+lKwAOB+cQfXS+5TvtStr7BxkpQle/993aRbvmY7/33UXaeFNBY2X74djm
zfb6LBap5p1BjcwqgXcqD0kjQazMLoPZ+zHIs43vfsWNUT/6x5LgXsq+TQLUwAwvZfilC9rPVqt9
iuOq8Bq92CIAEPl+lqzkxJrglls7knKqVXwfh+bGuY8fsqsUwp3IK+qddFxEzbfKKqs3DH5bEnN6
mUy6CsAm3ZiHEJAbnuZT9TN8nPbDsfm6CJIUd4sKSYxIz8vwLf1YPAz3oeXl+/hmi7l6zSu87aUK
ewwHDnTjg8Ycf8o42jQcLEe7HuUt0uA1r0D5BLAeveLzZ5WVyxFI0wBlFeenav9J+o3sf20ZEJVR
d4dhHiCVcHjjpAxJYVkMstpWfFvZFCsGJYoORjJqh8vuZ+1WmtDdLX9RkxM7IwlCWWqYJiwlIOmX
5p3T69cAeDwzcp4um1pd1RtTy66+KYlB7+JYU4mpunyk4gpX9b05bREFLtFF9C+Q69DjAe7LooSc
v4bjCWLxBV03FxATFclD4Kv+A9CCwc3K2P/hpKVxb5dVcXV5dWsb+dawsLpGmgtlKEPVU/x4PJRT
Ee0amDE8BPHGXW916btfocC1GJGXTcBviMkKcSMw/F5qokGhgGcezR6xrXjaK+FWF0hZPpmzDX1j
Rwjno1EnUqKN2BnQDkt+FYWyn1T4si3to2MDoKnnO7/XD6VcHPNyaxxp7c7w+uUwEctVz55welBn
UtNbitelz+kCOInu2uHx8smtLhFAJr5g0fkybOFzC6pRDxxqwK5MAciZs11tqpT65ZtxkJ79snOL
KPNk4JOu0cgfO4rGl3/AWgoA5SrDnRRpeBULR2lMbRoNYC5IAeyb/6QAaEYf318tZH70jRnhJPU6
mYxxVhVvlLMrwLa0KPPj5ZWsPbSY+MCRMETI016cIgVimYEVMhXYBqOP1kG5Co7+l2U4Nt47u62I
sxbkbFoVwGdoWNOjFCLO0KYxHdYxp/6S7ZGNOoyRCbRBgSdItpoP1tj8kMBsZjlYcbNzdiO67xQD
RulaCvsPit18vrz8ldu6BD7UNJj2JgQLPqDXFH9oCxRk1MyEnbSPyw9ObJnP0K+2Gx3t1bUvQACW
Do8M3alTb1rkfjDHUqlyaRZl2vFWo68ZfJ0/AhlCWkl6kDY+k+UWCo6ADi3RlaADaEcUJJFyvTUj
v1K9JmnRGxv9Lxoj4G5VjK0bGlK304OtG7t6nWBjWsSNHIWjFjaUKVs91jOcqnk37uadgqSi9fFl
9sqP/x+6kWsLfGtsOd038amK1KyaNV95LZa216YX7BHWhQMhOS4FfN9FN/I+vduaSlrWIO4rBHv6
wjzEu1DkCMgM0GVjTBG/g0dmsL+m1kY2sW5gef2h9IIUhpAUxXGTzJNMDb+xAUKXvytjI/StlNYX
3BrUGwtmhKgkfIcJUwQRrz54rca5Paa1XX9S7crZB3FaHPq0YeA7AiJbto1xyCI1/2DTUd14qa3E
35PfIKwyl2u21+F6ZsHgoSxyVJnfSFImzNItoPHaRYEXx6aoR7eUi3l6UdLK1+YWfQDEZqVrOf6U
V7JbdMW9boIQNDYgkGunB9IHjDtwn6UOcmqM+nkw2yPjIall98chTbu7zinTjdxsLQaCP3wFFr0i
tAUzZp5RLAX9iDtxvi0dAirou+j3ohIcbqxozUu+MSXelmiQJmdoCLddkiUf8iBHkdjqy+tgsrYK
ZCLIcHkGsSyb3jlLAxMuHFXj5Ik9Nq3iTTftIb9V/0KHltw4e/PL/FE5zl5SLnwU98bGJ7e+xH/M
CrsJO5QtVS1L9GsDUcbEaG8hGNOPUWNOny7HnLXCKjdxKT+DoiTmCNmLLDVJQJVbZXafDq4f3AHd
hirAdfbTQT3Un7PeDbJX9ex3c6u+bi8AF0qPcAaAwxCz7VBxgrrAdtM6n2Z5Ptqqib59l28ku2sf
AeiLhdyDtOIsDazTcjDyJdB3KjyYtnLLZm70IdeODOgDAnrM4KoosJ5+Z5PvmFojjaonS84+Mjvm
yvqbpix2l49ry4xwM4JC9vMA3L/X9SUqaGVf3GiJE+3hx9jyiGumyPeAySPTQSNJ8IiaZKRhgFaw
lwxcDak86BXyVFOyUdlf84ZvzQj3D7WZGl9J2Ewi322Ua0kqd7nhe5WBC9nCEyynIAbLt8aEC+eb
Q2ImOhcOtMoB0nXXyu4y6zaZyr1dwyKcPF4+rrWvi6u9KD4wy8TE9LLJb5KCdJKbcUho2S6kL3xZ
bnTT/yoP8UH/rj62+0VxeFI8i6mWrZfXyr4CkOGDgT95YSYUlsphMSC2kEUWWq7ezNr4Ta2Lz6Zd
qXvH7vaWqvjHjcWu7C6awFQ2iJSg7cVKe1jnM+ModDan2i137S3rPSq7+N7cWXfTobttdr5rH2qI
w80N6P0rI6VwsABa5VeVZeYYROCGnVVJUC+kfYo5NLuarsKhlKhMRozBuH04oC+DEGOuV8muKo3e
tXNqvdZIeSfV++QQWmV88KvC8aRAf7JRbXmYLT9wy6Fg3Fsx4ptODnZoCVk8Xqds10aAQU3YqZk+
tO7tJkPcovsKi/gXqazh1sqD0Z1V/yBZwV+K8smRDiUj6YkU7CyAsXNhP2WR+Z2hmNlVkly5anMd
tH4U9DelHlO4yY3O5en/K+7KL3Ex/OIL7XZDQ22lzgpYQrK7dNS+9mPoDZZ5l8XtQ6Rlf5oUtds8
gWqfREY1Zq5bLH/qwvohaYzntuwRjNX+xasFDw6tEe8ICkBiOhNW+jjYow9ZqPwpm82jEjBUG7cb
+dm5NwIABMkH3YgFgSQ2Y3WYB3ojXEip0tDtlcHzoweneKde0PLm4u7QMIdkhjxUnGjqHD+KzYYD
mDSUPD0E7Hi662GhdRt+fCWzoJa7zHTzpYCjF/OyWR7VYBhzWrL34bF9ya91GM3pubU3A5OOimsc
F41Z7bu24ZFW9lGHbo52HwVC7axg1w921DoJb0ynH8s/FHkZ1zKl4oEskYLhZYewBKPTj5I1ktND
FwH2h2Fhwfk5MhpPva15eoESs5m+NJUWuZkP1xV5vlQaX+bZN9ws6Tc80ZZh4XEL5lPP05q+plLa
13MgP5ZhfKUM2schLm7zDCFtG/6dNpGvLy94dXPxgIRMGzIa8b1Jqqg6qUYzcxy+JNahi25n+915
BnvK5AWjkAalC5GcpQh4qM3TwrFn2/5hbts9YzDXSIDm+/evZambITRhURwRU9/cH8c06GDxNOQB
nvA5U567tgXDCjht406+DsQLF4WUFiUGajCvowmnF4UhvaodqQBS85ijxJulMQpc2R/bPW8icx9q
avZxHAprZ4VxSAd3LB9AmVSPc5+3x7IwJOijI2Zv/dmMP8WBln5OHEawfP6wXMpN2kNalMy2Xd4h
/fx6M7jLLAxxnRqSGO6ggPBHZYShJMsma9870niVNo28sTnnQZWU9Y0VIbGkzt8GJfA5N5SWppv9
g5ruUxmgFjopz05W+u44bwlRrq+M3IF2y0KWI+QO7STNdipntC271Ovaijmul8t7t5IY0fxgaovK
E3RKZ/68ro28M6zI9gy331lfpHvm5J6Dm8Sr9/nH8OOwC69UN7/bghucP/MxSxMTcR7mqc7mqDo/
0tSuI6j7GYFKPVbF16Y13CjdmsZeKbAx37O06Kl5Mfgo4npCtdG01qBdsZBhOr1bfWq+hofkFWXe
0ED7sU1Qs1LvOrUp3JWqjqpGSpnEG6t+mtyi6X7pRqjtZGB8KEXxb3CMLjla6JqQJDzGFq3prjdi
SKzmLaKCla0+2QDhqULoS+t02YA2+aryINJ4nlc9JKfWvPEhrgTTk3WLJYGp5gAsczG1i3tX9eZH
51cs7ZRf0TG7bj+mhqt8ZQJp+zqdfyinhoU30v8j7cqW48aV5Rcxgvvyyq0XqbVbtvXCkGSbO8F9
+/qb6HPumEQzGmOfefHDRKi6QKBQqMrKnLt0VOMEhhFAkWin3+Qg4JwUngnmfdT3dSRFQYK2V5J5
yF0OXRnzisGXMWbtBnPehamKykaBG+ou3JNj/4AXuRN7pqtpduMPLpV4KU/qU3viJe6X0zUYg8Ms
HKi2UfmDphGTI5ixFk+I5SVgHnZ9S+4oBVj8M9ypyIDQBtj3j+Kex/S7saTIfrDNUf6G9OQ5Ni0e
ZaGQA8IvthAdqH4MY21DRZOzIy8fXzS/+m2BOYhSPaVtWGNUJk8gf5LdTdpDqWiOVbR2KvGEkFnZ
dGSt0BREgQ8TbpQm/VycW/ijT5YIsOdkYhSWZDaYttMny9bBo3rob/pj/FLeIVf2Br997Q7ynltl
3zjolPkByblGp/5Yduomq2QlTCWE8ufJI3elT065I78Yj3QMF/xtB1c4/DlAGNPOVAcFk3JnMpR1
xhAoJJkTFZ+w6iFIpYu2qHIQwhvg57UJ5hu2hhbMNSaInBqD1RT2N3jjIfYit9gnr6Yd7IXHwit2
1Q0vRd9Ih9aWmcjZFUWoDDkWtHVFRz2pj+rT4NAXQpra4Rvkc7wK5OqZHTrdc+zyrsitvbtYWo2p
xudBnyl9AuupDJmzF0180MO9ad63Jo/p5TJdhp8ShltMqgAMgN76I8rK0NW9gqupI5nspWObPIIj
N/HlOuAJcW3g2Fa2WF3bKi9qcZZxRlpf301ehPDW73UQ8Bo79bbc8a7/zTNB2040W8e/NAQtjiT0
jiWgz4fSLpRfmoZMtIXa0UuStJxAs2kHFR68vSElD0KitZ0RYqmZ1ammM6eCp2lfUsnYde0+S/5Q
1OccYwBjA+oeOQ0q4YyhdCwiYUwQ0SrwjwWol2U8jsstV0BhBYwTRDqQlDNLplTS2EHXAppe012c
7YIoxqDhu9xyausbrQrUmxGcEajw2pfZqdFJgw0pROjofcUHc1R8DG7zgwwKSMhQ8bpzG4eJjvOa
UITB2DyS6fX3UdrBGGOzKe1SAP0jqM7wVElIBY6Z9gvYh2obVa3Rv55bXx4rbAYV01IgxQNLE1tz
lPthFhSiB45JPqXiW6cJLkqdf/w8pEbAmQ2nQDvGsgqD13UQi8oIwNuBot5AoPQE6vVC+OPsB2bw
2gX/Oa0jsDAVjQSQjwVdrTPOXQxiS/G7CJ6h6+t1mQ6sbTCBnvSKlY3QQ0JRGDDGCIV0c+SS4/OM
MLEObLuYNCBwpGpKt5+HZ7mY99f9uDxA8ANkaGcYEYoQTDJaysCN63FRgZBNF9+gPt3t6zjBjL80
g7LBqaZe4uEEN71amGSSU3kIjUHKrMDJJj8zdLdoePJb2xbOkEDEhAssW48OnKik6AekOXY0CYmx
k/pO+uMwSpfutxXmmBZZI6t9pgaQf7ZkR5laxU6wdk6r1eBNmQWeVMLWEcUdizlRoE8oqeg6LBhi
pOWTiC1XdMlDOgrAQdRQf9X1XuBs7k1LVJgcbGoiuplM3O7qJhM7LRacelLeoLX02RbJBwox79f3
3tZnotAO1GcVyJ2rdG8u7jtDjCUJwQ3nNBNQzK58CM58/99MMJ5A5EvUBgsmDDF5EuYEyuAKZ7F4
XjCfZYZAtzHIkYBIgIFPkiYvJIsP/5sbbCAAwGJuxlBwCqxUKg1+UYr/28dgMzghbJVIJTARR7Vl
F7n1KMQqr+OCD7ou2aHa//uDs2RHcRVFYCGFjamqMQic+Arg+tAwmofH/2m9WH6jPKxNFSJ8ghPI
0UktGsXO0QZyrxu5vKapN0BJgNMYQyIs7FMrW8ip6YngqElZYYCd3EsKuTME6Wio0Skp/+KGXpqj
+3BxWiKi5TlkpnAoa/JNl0IX2lrvVfWHbD3I2dZe0diwMJMrKsjy87ECc2L7miSz3zYlZzdvhhfI
ooLXC4MvwHetTRR5aOkkEyu7HYlL5i+WWe0Vnaett2UFxToAWJBHUcJGxsrc9Bm6GQJEyAM7LTDr
qqDMo6ac47/xSEBI/m2HrSNh7kRvGqmBN+6ITtMIJIQm2mWL0UY3AnmNk7o52qcl5/bZSElhFwhS
4LUxJ40m5to/fRCIGHX4UKVeGuCVsuRCsYU8EB/UIK+etFpqPwiE8RInD3K9tklWpDdpW0LiPtas
hPcu2wBkUdg48EkgcELuys4YWUi7oLQgCI54PD+Vjuph8nVfvOEB7jcqlmtLjOcjuodtN4Zoiz6X
sU2VffOdfjt8s45g8PK55jYC/MoxZiOR3prlUoRj4bv8a3pvgNHTXXKLt7RxDB11L3BBppdJGaWt
BCgXw+GoQbJc5nEJghrJSkFOASANkT4i6zOWGzuZ/zjmL+2gfbneQkrXJrU4KbFbzPCuCB/ysPl1
PUheLt7ahLQ2ERCtTapcjd0plvxKbF6joPnyFyYgUI9aIAboLsrzxliLVlCJiasOsd8LwamrdU4D
baPiiB2tKZRUA9UjPCvWboi5mFeGOMQuhHN1DE0Z++lndh/5ja/bVuTkD/o+8nKRc8YvQ9jaKpNh
Bir2XiTDqjiVrhF8q8AIW/HIRTeaDmsrTDg2G6ttRgNWogM6RuR8oEIbw6oNQL5u68Q+rxBHT8w6
D4BFcDzo6MmjNsCOxqLKqaN+q8GvY7xXbtp9fgCxt8+jedjYe+B9pcx3EowBX7L+aCi1jkYrg4Rp
QuXPy/D4dUZF8f509yEMU/USgP4oVpLZ4OD9neayjgBPMYcHYNZOyeRet7BRVFybYDbfbJVzGVRx
6CrFfYGd54HF5l77ah7Uex0F8DvrFN2ZkZ3fqpHXcqf4LoPR2jqzCTWhQXsomSq7k/TYlau5d5Iu
emqy5imsU176sX2dLtaT2Y2pOen9PGE9e+NQ/epeAW/1yC52AEEZXNmNPG58p8u33o1rB+kpXGQ8
E54mWke/4ODEdxWaCeON/vJJDsTN3ng41Mudj6uLMvjCQ8AK2c6FWqRF0mpYzEZ6CfsKgtpxZbkN
/rOHphjd3JQmGwRalQvIYMnZqpfhhBoH4Q9qWRR0yGzVWsyA3KiRMQzd8AjFnXdxFD4L0nKK4JfH
bm2G2a6A+s4YE5iREhM4OkzmqZrn79fPxCXpDuWGlUApBGwPRj5E5qOlVUQp3gMBGLnBE2I7ccPH
9rl8jvzWvr0lvY3xD7tV7cDr9gS7hqf+tnEjrH8APTbLXZMOZm0UyAqGo/WcvIShTQVGLE/aJe/t
K4YFbCDQOZFg8wMunGZes2oK8mS9hdOor0vz4CjKi8qtbG2Fm9XSMulVA2pNPalhJUWXvX6ZAzt4
zY9R4g+j05zq/eSLUN7bp62TQBvb4zXatp2EKhMo8pFWs7MJvYjqk5Fi+wwI6nbRVp0zluEtlLGf
ru+hy/cbKqxIWKEWQ5kAWZW7QgQDbWSZsVvNna3Wz5r5YZqV0/e5rZu8dvOlV9QYLVSjEo43DxNF
p6wa62bCJZt3H2kENNoMLmjz8bpHl9EFRoDPNOETxL7ZyXG0gDJiDX0MEqj6v3Pds8efWrk84Gsz
zDYUcgrlbGCmAsLnNQabtw9pH8LBX2+uGEgaKQoM4DNWT7yagO8uKwPOtDNmf6ZhP7W437qAMxqw
sd+pO78NMSc5CoJR7Hu4g4fLa9nbWuQq3zQ/Bq6kADvyrwBvOIwBmhCD/5L9rDip5eX1CutQRqAf
DVzk7LNJaVOra+k3C7vaDdFUlutjkT0n8c/re2PjoyFvhZegAga4hL15ijgWyrzWY3ewniHIAClX
jiMbHWX0lNGTN5FuYa5RZNOtMZmSRIcnVHg0DO562ZW94UvmjzeWk95KtQ2wVtVhUGy60aG2ys8r
N7bM8hecn6iLmCwoqRgrHX4BmdGjKWfjxWorlxjj+5+vJeB6UFsyQNKFm2gd+yujioZywNac9cGB
qI/C04bf+lhLA0y0aMciSS0CR7SmkLyIRKE3JuGfV5RQ7Fm4QX/FYrmsXE8HpYUVs/gxhfdEiRyL
F803+tJrI/SbLYwQvNqiClIZ7nBsMrupoP1lZx2eUNCgdz8hLWzaw20eedKvWrd1sC3w+Iu33jeA
iwAui6YqRIRYgCWYxkfcafgFmP8evKACTAUCA8BURbrdvieAjAncfvhGegC30fIEoRZgkBhyWrs9
1AV0NMq4BF2oGVHt1hlzhBTKlWFq1Dbt9il3m5nbOtzcOAuzzN09ZHMm1rEcu131WaShrXIRDnTr
rbNlDDfhLQxqcWBHQJ68dizOcCTaAG+32pV88304lZEduKnTuZLTw8nR4W2hLZ/QdaXKF5g2Agf1
2iIJJ1nrLFydfTq4FXlqs9G9fp7pqrA+LS0wNwBkpRCfQY/jzvlL0Z/C5NgkJkbpdScoC6ePd9fN
bZTuTAAKkQigvWvALcYeCEnaRlFjciZrzPdUwbvzkycMgPPz1MvXDSYwFVxwwEuh1c8qvOQt+Fcq
yIUjKp+HSZziebwxgGCo/AS0WxzXtr4V7U8peA6jocPKM85plQArrxKg0skL1vRbFPNABVtBfmmC
WbwqNQZBVesMFaV6Z2BkvUQBrpGc699owxEDtEzI2Sh7P+LGetMVKTT72kZNXaiu2kGgoD8qeH9h
QgGhh4WSEiWtX5swU7CGJ6mG4RLMnNTjp4nRi+sWNpaKYqz+scAEoZ4Kx8Ro7rqynB/DmByj+jbJ
OWn0VnxF2oJuIfjB8SBjyyyNZoqBlNSlq4Ge3jwOO7CuPOkPsVO+gnXSARJY+HHdr82Pg9FamAW3
AAgU1iuXDnMTjXNUugRbYMjKWzwQDtdNbAVwFBOBUkDGjm4rC2cWQDIGGRjM4jVeKxxBdwpiAf1B
vzfB4BrNdAjLD30eadzWB0PyhBELiv4F3HjtWGmGSggC6sQVRQgWGyco/djd9JPj2kYIx6MZzx6K
ZAGOmi7v4koOjS6yrAlWJmjEgPz3XPGLwNMT6TfRvj1ljvHCMbnp2MIk41hsmVA6TGESZI+Sr7gU
lKa55gtqSbETOiKUOtFIbz7+5vLHVBqmOMGaY1pAIq19HaZEUuI6qtzWxdQIZT/NncCvPRMFAhEP
2YjLB0SPLXOZLC2ySWgJjT+r18Lc7YqfhRCD9Pg1qWenn3gwoc2DB5FYcLphuIlumrVvuLWGLolV
FL53DaXfA20A6KtscmgOdEn5wKStcwdcEqWXx6gecPhrg31ijlWO6SY3aaVTOaFGV0/+9Z2y8YQF
FAW7korTYK6DOdojiPIA/8Pq/ecJK3idL+z4T9jN4w1KMNyImFSgMKG1K1IB0t24V0Da/GX2J68/
lPfWXaw50IjPbPA0exkgnC2P7m+jukn5jn6bZVaw1cgMKg+YHZzoZQS9ww6/4BDuIK1xF2n2tI84
F/K2ozjoUOCFrxfArk6IMrWaEZ0pTDsYD+Gx3Qd+f4QstJOC1dMxMReMaVL3z78jTRQtMK6fp1jX
6zsGVoNSsZS4Uh3czEBGNXXvtmAsxWd3uqDYl7OQ2lrAU9reaENihQ2wdwAARqV+mBWulGFs6hmT
ltlhdFVH2tM2pPQveL82jx9sodZCqWBwCNcuRkhzxD7Bt2z9/lt7K3vkMQT8fXQUE+QzqQtuQOf6
om5FUSqMgalJ8BBfyJNaUTuIUa0lUA3bhxCnKvU7Chf934wwJwOcfW1eZxJxk+BkSIlNQBOppcZf
WTEBqER7Hrz/zGeaUrOaJKGp3KbsUQ0DMtsmA9RlkrrmLNp5YpANyGBSBGIKmQhCF3P3pFCXSURz
yHHmzJ0OepVf3dHcqe9DheHqygn33Sn4bjnxwTiOOzRcVQ2cU4igJWaOeffRVgRd/hYm5yv0FCIO
IfZM2DSfipT7hUE4s/Fb9SwQhKCyCW4SxDcWExvkKUDS8TnGyMdwXwguuCjKvfakQSV96G3MEWE+
C+Xp5gZDcBrnqqc55cVqL6wzqx33iSb2goxLKamdJP8hx4ZNdUAa5a00eGzLG20AlJpAYXUuq1Lc
6voMGia45PC8AToSPD2H2dUdcppRWpAfcvSMINd+xAiD6Dcgwh++Jg6PDep8TVx4u7DPxIBpGE1E
m750QSv5QjVXICi2Lw/dHQZhDq0tnEZPqe0ZbbnuvnSyHfmLuRRUDtETAKwWlV9Mea5XAA9UYR6G
AMU1bCjjJZB5cM0NuAUsYOROpvUTEbTWawtzmQVtHwCNoO4UKNnMN0qFtW0wbFfvZIVL7rsR5Fbm
mA1k1VUWynKWuCBdcKxKcgdcwxOeSdfD3Mb8F9wCegt6YdA9RY1m7RZmFQuoQCGYJocQPJUhZF1A
UfpVV2z1WbdVP/ezHeo3+cd1uxsRgJJKIXyjfoL1ZMz2oF0iYDVKXLl40EnjaTmPP3brYoIJxAD8
BzQOG/D0HALLIs0LtcjOZDuMTuSu20Fk+TZrfDE4yj7B20XgZG6b+wQWMdADtD/mMxnPyjZPO0vG
kCkmKU9kCk7i8F01gCGmnMPzZBtVdhcHrVeE014cP5Ky8f58aZEOoxt4luJgYTNylxe6VWR47iK8
EeyaSObUuDeWFiOI9HmGvAaCcyx1pVlFKVROEFvP1a8K2GIbDDHBQXCUnXGUg91Z3IMDm9zIaWAV
ZRxoRaLcjNR7vVUhh4GJgBavJ3lHifmh53SgxPzQsNr/6QquDTG38hyPEqTicfZSMnyTGuijQW/g
uomNbUJtgMEAzzEQxp7//+L1Gafq3GPYFr3S1jHs2VW90Ku/giTP2o27cvfnFSmYs6jOG5UAwrlb
rx0RRyMHlzfE82LUv2rFzrjjiPRNsr4E1iaYS6AIpVJpc5gITvVB2gtPRLDHMyPetE95ZD6b64dV
Q8DCK4mqXa8dAgGBUJEe34jOCEM8Mn9Md7U3uQFu9hM/Y7kMx+gXoYaN6jl0CLH91uYKMygTi8iZ
C7nKnSFXrtSMv/K+yTkJIb2nmEVc2WHuMTmfwQphgKckLymoheSfUhJKXl0Nu1QdOLHq8pUJp0xZ
AYk9aM4gALh2qkwiCc4CVEUfRdI+3Q1+tOfvPbq3LnxCrRJ0iYqFOUfm3KZlD33tDlKRsSHashW5
MxQvav1Iimgv6DwizK0vBeIeVKvOMEwW9FxqQ62orVa6gvJqAopqNZ+z9O366d2yQeeDQF+DzhEw
XOuFy6Yya60Ml2ZTozTaDZ4iiAjwPGLbcwmKXTl8b5hRKAvd+R29DBItQd44o2wTvEkEZRuoKECw
5hi9hHtQdTsG0g9Pvs+ha3eYvcR20By4izwes8vG4xmvrcXPYFIfwRokTJLgZ1DCgeFVctM3qqzU
OwMIrRUv82KffL2+whslAuADcOCQ1CFmgcdhvcRib3XEFGc88iY7fIr35X3ix6feKTAs/pD8C1TJ
xsmDUhaubAOqqQgrTIksTk2tBzohcxPts59loGZE6G6+d9b3655t7B2QeOLEQQgW1Ti2FNeSWpqt
CZ2IdHpM0wx8Raeu45W8t8Lj0gpbftNQetMMoUbyc1++gFR9T9kTJrTVcV3y2RMuszmUwn77dO70
LPZpLo9WigJ17Aaj6Ubt/NKIFW9DbNtAkQGZBSa02JyjCHIzJbkeu9J986rihRE9G4AZUfb80IGY
iMutGdG4xJw+ePXbIrMFyxn4NSMB9cIk9Ls5ulPTb6oiu4XxMQJnGOSCbSTPGojewVf3PJT7v9kn
v60zN05eRbrQRljTrppsJTRcM1VtE/5fN7PxdqTf7rcd5sbJVTlMh/C/nTHgZWwN1VMNhPXmrZo5
o0d5KEM3fZHd2snvzdA23+I/H8WFzgOwEijfotWAys76sKukNOZOTSJXStIbdZbv6lK0JSM/ymHm
Xfd362QANY62o44GHfCwjK1oiKrAEHALZbFN3lWM+pOf0pNuAxXboOD5F4kXeA3R6ASEHZVcti2k
Z2nTg2MT4PLUBDc+etHx33i0MHFGpCxOX1eOma4IMNG6YNGO9/Ned5XH+EUD9TOGJjn7cuMcLh06
76eFNcNq9akLYE1vzSNJOpDC8QDfl98IcDQKi8aqUZQY2+s2wgokg2YDZImFG0etHG0PpVGn9AxK
KgstHd5XuuxFny0CAofcmLa5mIK7WCDVnBoRF6g/vHaYpKAiRXjKQPaL97rY9g5Nb3A6Y8gII+7r
3S6gjpCGkPt0MyjCvEhg+st38ss0+doRYzJ83y5uNurbwh4bx/S8HTQJ9uJX8orBnLvCx0zFnYQJ
mEMHgpJx17+VJ94+uaQpOpvFHBUyTOCR2IJJKAQDKcAcf84acNGFr+UBrzYVxJG29KTaeAvrKC8U
o51wmZ23XAY6g/JzY5AbLZT1EkNHBK+rCLa7GMrWGFPPJ9cQQZAy8sqMFzk0vARHAdUuQmMPUptr
SzNJiFSQ4j/AgtP8OfuyJ9njB71v4xMNK9orpFTtX7zWAo1Tq9uJGj6HFDpBhgbw2nBSSo1RjDnu
w07bG2rtpvrsW8HIeZBcJn+wQymfAEOFevdFl7lKqkhLpwS79VtxkFzjBt1DO/RS5J4wGp4r/Lye
3pZvqgRouASGP8rzt/Zt0oMxjWT4pmQNeqWj3QZf0eO+fhPwjDDHwspiLQV2GUnLAJL6TtduUVs4
kLmxOKX3zeCiAgwKrniM4cOttTvzlIMUrC2xhIf5NvWi+3gnvM2O7kfH4I8RtvRzLWxRrxfhWbP0
XilNLB1KNy9taLptPdx31pRznNpevd8+MWkDCPYLMwKfkju1H5L1JgetHZq89sj25jvXXUFZA3JJ
JinPk7TS8wZJD1XRVJ3CzSs7/KnctbYuuRXK2aglG3bKK6hvOvfbLMt40mMagRARZrXgVGqGbfRv
wMd41/ffVowCEyHYLXTgelGCXX+pRiIm6QOE5SI07RFFSoCwsYaC31Y/r1uioYANFQtL7GxmW2XB
MAXY6UQhgJHrxl5sa2Sw0ehUPbAcUvJ03eBFjoBNSAecATjACYYW6dq1QLcSTSvgWkm+q8VTPXD+
/uXrkDHAPMDNOq3BqojdBzbOHvIEzW4GPslVdjoUIOz8PuRCCre2BGZG8BTVgEwBWm3tUjGHE6Sz
kfZI5QsoViTyo4w4mdXmhliYoO+RxdEFrW7boMUBTGEnFLmHWT7Tqh2SQzyns2cCBJs/ykPF4zzZ
/FiARyFugEkMJARrs9gdEeSycVdGUvE1zutTXo0J5xbZXL2FDSYCqr3ZmFNYY0Mov4bxcdKewoFT
Ht42gf2GWWe0vNkKpw6CA3mwKphIvrT1cY6gXmbwbvuLGifddxik+38jzL4jfVuRBG1FPKvTJ8hr
7bIb3S4BY/0X2FmaOVyc2oUtJj4IgWA2YdqCOv4Q7xu8U/QDeN08mTtJvLVyCEF0PBzj0SY7RATi
1SYBD3HiVtqNGO9NDHdG4Hi9HhIuewZYuqUV5sKIozlpKzMh555BYwN9fNOgGzM64HR+z13B5c09
8txiglA1QqYJ0G6cWGN2ZfKhT4WnBzwc5tbpwfA58i8cH0D/mPyvLAx9UCocWiV8KEFf286W9xcr
BywVSFZQcMTwAhN6BAzMVJOIF7rxPLpoBFZ2v1d2AQIduYVakVPsxofrJjedWlhkIhFg21ZciXAK
AkneEEItthZ48yY0rLDbe+kVE3YSiA4UFkXk0qIiJU1UvuZOa4NTDIoJ0ZFHurG1G5bmmAhEoDAZ
VQRX+iSIftACUViU05Os8ziytu7apR36OxZBPEhSRSpluJWgxafu1PS5y2W31cEDyZsw3HJpeSUx
K4gHySiYyYhHTvacCsaxG4PdqBn+9b3As8IsHEYYpUAdYUWURgkyT93jOFkChg1NzqbjGWJWLlfG
SMgtJA2C+jPLvsXyg5Vw7oitfb1cMSYGiYC79V2HkKrVsyuIb7NVONdXazszWVziTNQhRheaNb3p
9EdzF95kLnFSR7UxOUXFPflgxM1qwtIn5krSkYVbcYEwh0HIz8kr3PA4YeYTBwnbDmxpu+sObn8l
E+wWKGGjascEowgty3AasIRkzO1pMG2p+yDjr+tGNvN+SgT+/1aYAJTVCR6GtURDnvmo+LmH5nm/
V+3eg+DyrnqhRUmeZ5s3FHgNcBMid8VYPrOSfUjkpiJYyfmzd4VvEeZjcuez/kUFqOojhhLc615u
7kbUuMDCCWsXUwKq1ZKuyVFzUqTRztJTJT5fN7C9GRcWmP2uaG066CMs1G73qzxMb/MN5eAENg99
h+hfQGMve/Q0QVpYZLZ/MKSlAdwvTVqAkvH7vbQT0KOHIiMnWd6quywNMR9r7pJJnyK4Jh4BNzj2
+9r7V9JkvI/EZGGS1kI0V0f4kydHUr3ykKOZIj1pmFT/hAiKeFuj60Y+rn84jlH2/Zl0QTi2Aeqf
af0e0HQsUTl7b/MY//5O7BB8EjbQVwlxwOqoxvyLGt+jCnNj1SEnqNMdxt7yi89kMQc5b8UUT3g8
m8qof1TmG3A8Z2V2QgrPCbw8Q+xlGEdjUjUxktg28JViflXzxJPLwG1lizOSy/s69P8vrnhVEIau
qrH1SmW06+qz5RmQeUkEc25JOKs5KTPi9p/hO43qUCPxggO6XrR+iikz3/DmG8Mz78MHjDajbRHc
AQbzLH+1XOJd34v0ILFfcJnQMCda0DRMnslD4kZlkNgmsfqbeGpTDGbgsD/mhdQdOsg4Y1Ad3SqD
81W3tik4nYClQvVRBD3eeqllY4oNvYD2ylD3md92kJ0Ik64ARLzJouAvzgTQg4Bqm5SIjy2TTEKc
YvOMiWuEmjMNAPZjaDK0q5Y7K7QVvJaWmEu0MKVW6Wm/lGIJZwxYPwte7kECWPDA3LojblXY9ZcM
YtEAZ4Rc4plL0B+iNNrcoAdFBwx0LeyjZYZWRAWOPgRPxR9vJTdzBcnrsxOdB51c4gblsdDxsAB6
7Ppu2vygC8uM5wIxJzPuYFmu/RiM25Ok2cKQ+9etXIJ/GQeZsCPOeRdCPD5zi1uMRbmksQ2fEqiU
nnLMntpddCdh3obKKfEu9a04tFxaZseCNHKEygRwC+jJuCXIMAXROAStdFtHhPumpn/s4mwuVpOJ
RFU9l0qVtpnbC603W52jK6XfBoHbTI+gUHboCjcZeN+GfmcEvaM2qCB0JQ+0tBmuFj+DfvRFQGzN
UJUaGR81qPQD+p13pJsf0XlxiIpFj9QvnK/Lc5sJjyG0idVQhNvAfgHS4M17SjgyOiVovfUbPq33
Zma4/KhMDMQNBnWj+nxe+oOcgkPcSX+WX2tP9qWT9FOEDCtxJB45Pe+sMCmOPmtDiMJD4o56ekCx
1RHaj8L4iwt66RqT34RBJwdJg7UsZsudLCSiXegNqWaHIk+8czMdXdhiA6ySWFKcznCo99MZurlU
sMDCZdbnUDejJSBeH2nzcbS0yIQbM04NnWD6zR0x3aQ7iZ/3Xg9APBWI0r43vH7F5hfDWAqADNBK
wTTf+iD0QmmARQMOgsnCwVya3VcxOhWc7HB7Oy7MMPsfIiyxNFa4PuSdAZC/J9H9/zh99l5tV35x
LE68kZutlIfO2/y/Y+wBmOaiVHREtSQHUYFIxzF5kKXNwLkwwez2VkjVYqKzkXj52XGcerP00lmA
owyNcz1+8L4Ss+XNoRblgZZo6unZLEB4ZaVuLM+cWjFnydgcfrQsYkY5/JkJWuzG97B5ue4GzwCz
t/tMksws0wFPqn+Q4vsofrv+93nbjM3dK1kZwyQX8B6+J6/Nu7FHDur24Ji3xU+MkkFWnMeMznOJ
uTyBK586o8GXUcg9NLydXOCp2m9eVb93GcuCUcZdkpgEi2bWT2L20OsfRLHstv7R9pwCJ2c/sxiW
Pm+7Uh8bHBli3qILeBtm2pvVDm8k4E6489aNCQjNGEPNKsXxbMtvZRqALkr8qzOji2DBpmS17JiI
NgW6Gaj4Mnn+c5ZrwJMPSsS5ira9AN8niHkgssd2/YF4G4FhwInJ8LoALM02S86Z3KwrgQfgHxP0
JywyFaPTm2jAINwZNT48Gf7gze6wq5z6o3Enty5c8hx9+atz9NsocyvEQmNmrYqvE3wZPOTaPoi4
W9uUbIx+UoAI8YXDVO6uW918ti08ZbaEZmRZrQ0FLthCccrsfjIb/DP4pvqjrW4yyb9ubnu3//aR
uSAiSHKG52F6Us5eFCj7Qo0fzVr8rlnD63VT2+H7tynmomisShhUgWA58/rNVIuPLEDaQkTj6bqd
y4lJ+ohYLCFzTxjg5x/VAkuo2cqn/sU81air/mfHAMpEWxZk19+Ipa3a6mf02kD6snZR5fUtl8eI
cMkftPotGOBcb1wxVMtQ6fFb5Hw3ftOP3S5C6kRugwhNIAMAsp1qd7f6ftorNm+87/qCY8xubXtq
O+g2NyWg2Agtlvk59PJu6H9eX+3tVO2f1Ybyx9pKgcZXrlk4JY0n+TRV6/fiYMcOHVsW9wGXTnQr
2oD7AWKQqL9CKoS5a+TJCKK+BduNupNiu71P3Nyp3OQuu0O1F7OhA38IfevywWAWLEK5B2QFzM4V
4sDqhRnFsN63Pmc3+ja+xJ4AWCPkmyHFnr/QHFj6ER153EGbcQ/IBWDbgaYCGpUJQaGJaeaeNgnS
1/hudA1/AickhK1UO3vP7vq73Be+51+vf9GtbQNL0AQHM/ylALwuEqFXI3CbN8YNAdOmcjTTx78w
oYM2Bsz/YLZid2ZWlkKlJxNuJXEebAsiCr6VBLKnqT1P6WRzf2JQ+x9bzP7sRsUcJZmyFT0OnnHm
xQNb0R2tIvyLh8tWPAVbB4SdMDUDUhwm9kTSVAtVjw+m7vSj/J57BURXQSBHSbPGdzRIvRBTjUeu
IBn9u2xFYWHXYOKMmlSm0YSwm8S2EXrQPRQk2/oMdVvzKWFY6kSDO0mulnsqUOEPhRf6PJqUzZOJ
HAPIUconwH7VvInCthhFggmJPLaVOgVHpKFw0rNL3DsiKphQ0MSCiqYJuq51vCnnRG8TWoNroE6m
+fWzQmwBTBTkBG0BT8AslAZe836XPyTeZCdfeLnu1vGwZBHj+GAQQaeLiap6Ef8319VVsqvy+c7s
0/u+H3lVhM2zD15wSCihqgkoLN1qi5wnjCM5TCQ4eh78h3hXO7sZZUiZHaqhjiHR+Dlzeh7kZ+sr
Ls0yGYHYxiC0pAxpEuR8jSJ/sATj+frxv5w7p99w4RoTUA2NjFPfo04+OOS1xdBhsBuOFGWcuAVo
yYEStBFao7vJle3s0bzhc9RvfkVozGJACySt+IzrxQ2CwaizCtXxOO7dvPgwFagl5+/X/dw0gsAD
wT4JmHFWyck0srAcCgOFLdI7GsgoVK0GFH5/3cpm1wHzef+YYVYTXQcz6GmO37ogKTnQJ6ULr6od
CPseo2cofLio2njybXEHhQEXwyEP3UPy1nR2d5+94Wdxfs9WDMRbA8hFStKEQdn12vZNHauhiYyg
uG0Pwetwqn6C89cL7kV3thUITJAv+cnwrMcJ2zijKSB0yerDUHmC+zcFkMVvYV/ziSXOqXVem7p7
kCFvFKvp9+v+bmUHSxNMQBDDMulBa4Ln9lw4U/FeZLdV8hqnoiORkfOc2+wALI0xt1mj1FOQFlhb
S4J2aIj+ElDd8RuGZ3MbrDFaCVgWGEr3obbrQs6H3dzONLEGXzUkKBXmu+pTbsxGANuyfiOmd5La
27rBq41vhh+8IYEbBvc9qOXWm6ee+jIeFBjpDMlO5FMOfpXr32szIwDI5h8TTGDN1UKVoHJPWYwm
cKg09nwDuLU9+efq4uG6NXr42It5aYwJp8MQNman0FBXNQoK+3hthG12Mwzjz5B0N7Ekv/ZE5lyS
m32UpVUmJKDv3I1SjD4KBWlRFymhR/KMCY54pz5TNAbkQz8kwa689OO6w5vHAdgIjOTgCwIlsf6A
YjG2UGBDNUAcZjuCfvd06BXfjG80mcf1s7lXFqaYVEBKBS0JaakulUpnLjGkQjL/ujcbJkB0SRnh
waaHkRRmzweCLEilgKnkQRLeIBpwHMj447oJ+ieYHbI0wTb1ijKYRSIWpWvpkWMOMkZlCfQCelDN
djaJ3rsmPMl6wXFsK48CzZQCTlITFJEQTlp/J0VsA2KacY2xf+ie2uHd4MU39AVHq4Xj3nJaj/ba
zPv0oXmIfd7jdCu9Ac8OOBCRJVP8JXMw/o+069qRXEeWXyRA3rzKlGvvZ+ZFGEtJlPfS199gH+yM
is1bPAZY7C4wQGeRSiaTmZER1aq0ed2DoZBR4PcoT4IE37qdcVG1vnnojs3fAIO/Y/P5vWYoIUCU
wKnwgexxctaFuHUC8tpIDZzdYPuk9edd93V9l7nV7409y43Zw6AI9bsZRIl0B1ql+xEUBUCMSHNm
wWnBuNzvH8R//MSGcGUzMRI8Oul7xVy7p8EtIdEa92XqWzVkgqwR03OXXU7k1Vur3JVFVT3XlgLb
QJz+1VlwXXgy/xLEPSzMxH9Ag69CNvPcvRoH4p9mloG/WvWOemK8pPl0O6vZM64WiLKs9YTqrYxB
XrguMNRBJRlMux/mDzWztEEbDHIJE4JV2vBLt2W9MOH32ljg7o5YS7TKWsY8VKvvBuRN+574Xg2Y
1nhbLjI1EcGFC2bEP8vh9rBtjUSxJlZYzYvArr96VeaP4KW67AyinOLMDHdZ1FlLkne9JnM/Xnfq
jRoYMDeDfM6JktvKDFr1MBSBcip2Mh0K2Qq58Kqo0wBKOLf1y+wxxzhQFy9+ryQSdxeNNG5WiIuJ
c0YttrJWA8XJsgQ5GN0/9eALPaDH3eA+nANyjxOW9dcsH5V3oS87Jeguz41DhK5XvQpfcUiJn3W3
UyyjTBLdIOBkAn8teE7YbOq5hc7VmrQh70yaxg4EEyANU/atlItGlDhhApsRJIHbQcd46LkdQ8E9
psygD0qO3aseNXv9PsdrdLn+V2ohoJBApsvENW0HzxvONZzOLgqvB5GfWn9X3dGfRztsyD+HhGEk
CBTWqEPhv98vqc0bu9aTVl1WBYR2Wa9em4vnHEbotUj8T+ABsIIwaIEQBGpL3L4RRNsq1mIKKoAn
4PYiG9MUl88wCzvcvca4zaCDi7yLyRecfxlPS0rUELCOun+r1Tyi43Pe5QHtVknaIAoWZ5bYWjc7
psQm2IjcogyNu+J1xCnCUOkXJ5pPU2ig5gu2gT0Y+SUhSriBm+VxuQr48c3CMLA8oEcRbn+mshxM
ENbPVsWH9XisR6dxaZgpc1SnaaBDmi9Z9Su1/9TOn//bx+KOq7Va2Rq7RhO61atVMVn75zaZo0V2
G4oawWer4gI7WJ2UZVUtxh4M/pfb6SUB0338BMbkoNgVd3Ega3e8R4APfmiDG45JwIMyiPNDty3c
tiUO5j0Xf/iV//B2K1gFCYrlxs0A0pl0b2EABoPrwKtVz38huWQPENHjB+C4Pz+Cc9E1zssWKjM0
BF3RvEsfu9vOHyFdoAO2ogTfVyhK+uRz/6jTYLmS4cgEsfjMOOeqkOuOW88c3pUTTt3exewXZn2k
smbCE7FZI+ewxgJd7cpDP7xKwQ9g/1ilaAux9wDdjtQcfPgoeZ6f9GFp7XrugbFQAGdEjp4E7RNg
ucDF+PHTEubIkmX6YsJjuDHJXZWJQWPQJkLyjgC/qXjfHPWldNGn8/ZLLOHCE0bMjSnumVqRMs56
Gxs45nXgtoM/tt+GvER+JZs0E2UfcIk/G8kdCntuTcxx0xaPjvRxBUNrUDyU34wrDClAswREA0EC
hSACUGMlWaToxj4zzR0FzJETM8mxoep+iBZgVQFE3mdvTB2ufZEN7gl98l0QAn0jvK4416+9WbXV
ElFaMX6qy+zHy+PlwCnIFsE4aZnAgbCkmB94zKyEZF3p0NCBVuU0KP46tLu6WSVJgdAMKChQUMVY
icmvo58Te7EbcMA6zreyvZvQsp6918tLEbmfhkc3lDmQT2C+8vxwpWAW1u1Eg7ju/MUgVxOxj2uM
g9UnkqtT6H2g1LAhIYzcE//v3BKhrtFrHaZEbcu3Fz8f/e42K947tXDAEXF69Et6tH4hGstTRubb
/IWwtc7HqYSRPxm0AFk/ZnN8O2j2cWiH35vjuC/3svghQirqW3Pc1UpmK4tHMMlh/ii9tXbMmOnP
JwMdoR7nS1ZdFnnK1hx3wTIQr9eVCQ3bPtMeVNAKQgRooe11nrWywRmRx4B1TEVjUWW8A9x3TBLX
XcEM3oblclsyVt52Dq159T2psocoCm8tcd8sK7U+qaokDwENeXC1Qz38wkzuXidxYCiyovJHrjyA
Ew0NVCgYzjfQOOQCse5VC0SIACUdd8bO9oI621Uv9AvDmKJz4aNTAKUDaHF9atHez+fn8YWlDckX
GVuecH83v4OL0k5lttqY4Jy0cfaYLa8O9nbs2z1YQCRHUmwJqmmglgIRzHs/Z5NCWynTLV6bMrSs
b5Z57bUAfNvAmzoyum7xcUAZ5n+WOP9UJqUB30yWoxs9vdoOsvVm74b6k7Vv0Rh+1Q+y9/w7FOLD
ed9Y5OLamqLd7yXsRIQThF5pRG+9neeXmMxLH60dsIgncJWnfv4GKjZwUB09cDXV+zwi4fozf5HN
BoquJANMxRjABgOopXIfNQdDsmNl+KiL00QDvuSYpYfLkVwYAzYmuCs2Neeka90YeEENqkTlEDVa
H6nrGv03M9zxn5ZkVkgxoWFG8mM+lafM8I4AptxfNvP/uMyfHeMOf2fHTMHWQYNp8Jvc9z5p1wzU
owS9T3XM1ESYSDhetik+D2A/B8etBhYIzmfmbE4Sy4PP2LkZ3FV019tXpSaRdRXVmxFnflvhmRUd
jDrRssBN1FYg5fARaxgQLIBLBNUxRykUUSW9kz0HRK3uM7NcSksTtQVNA8zqDypU7G/bnY7ZHTaQ
iNTP197ag3JTshoKeyBpUfxNPq8q9tA/K+ciLLFynRAtK8K6fl6t3HeTx9x5u/wNhTag+g46BZw1
uM95loGxThZAcQqs3PJNtfuRd+t12pWS1Ex4nhmXOyInzrXDLwX99Km3YYbS0zJlgQbm+MsLEfsJ
KtbAe2maBUam85XYVtxXDrUZnq24rbxg2s+HlJFdRMlVeTsdCybHG142KrxxNza5GNJryay3McJU
1xpKAGwkmoSrvgPz2VXrDPBOWVyUrpILJ8SeDWvK4ZY94rRLMR1LTuZz7tdF6A7+HJUnQJiqUEoo
w/zgw/2wWSkXXgyrXQBnM1vMGTPcR3+YABP8GwI57Gb7aMfEtBxQc3i+cnb6wkyVtVYoHj7Z6Bdp
4P7S1xcaKVGPa8epMerk29+81wYiNvdy7j7hcUAo+595Lg+dQMzf0IRATmE0Tmtc+fZUR5qMeEj4
RIccD6iMTdCrgwyU81XSxU23IFNzXyDABm71+bBCsixGTHsffg/qGzvZXfZVYbQGgaqHBxgyNp5v
V02XPOlGHMF4upmVq6YPPbpfLNlsmvCkM55mHcINYMTnjmFdzNqidUhdsg5MYXrZlb4+/mOZPPxl
9KhM1g90QB3AnYJMLVbVyNMmTLXlNTaK12w2JOmB6KRBDYrJ+dgQavqQggD/W4wTTjD6nECEpL4W
GgcD2hqBDhLH/rX6rKt+HhSyl78gpICCD9zdjCVc+6AwPixzTAFKY7IXoZGEY3VHDt1eiZrvjsWe
fPYnYqLywKgtZK8i4ZKxs2DNwyOWiUWcu+WolXE6roSl9HoAzaQ71mtdQWUcH5SH+hHU/zsZUlZw
4Bjj4G+TXKZbJFDIyUcwe+sUhYcerDTFbSutiYmtsEzSBMT8Axy31AsI9Rgr9CFN97ok6fPaKVd1
KxvaEJ1rUFm/63qAnw5kfecbOFn1qFWKmoeQ9i6+pgfrjUJja/g8Rs4DqyZa91IVAEFgPjPJ3awt
3nxrXKPd0ofZs5kEsw5P9d7oifGgpEH+tQkn5EhTHyHAvMhSQFHaCfN4G+gOyEnAZ8ateI2Txis1
4CwCCxBrqDCGSTgT8KF012UECl6Zwwjiy5lB7srVp7g3zQbCYihY+Zl1GqXPPJkFLrjUChTECo12
vpI+Ntl3E5nX5Ugs3TTukhtzspjpwOjsAb0nBEDfZKeBqdifQpwyy09OskRFeAA2n4k72QsE7sDg
B2WNTgWDfBs/FEb7mPbd0+WVCc14kHdEmgc8scV5g1s1I60LiOaMGblN5vyrFk+vHbAQ/80M5wPD
PMV5pVKo5+Ccpc5tU7tBXa2SzyRIRcDBjzEITC8B685Pz2aYI1u6xsCkLiiQm/xo1gPUI9+M+C3p
fhHry+U1Cb1uY40LHZnV0dx1qiZUarvwURR8LYxYdqcJL5eNES5YKGWap3YJYQEMBN/218b7ebU/
U8Dcx8hDJdE+gMg0XPaX1yZ2iz87yblF0ylZ0uo91BXH7Dh1BfVVConKrEx/XjYkyHFMRj9smuhi
Ia3iXjNTX5KZLOggtUjhsv5hndbAVFAqVWXyVKIlbSzxNHRZmek5HVWoXmjXY/8A8Wt/oc//aTUu
5xJDOiVl7nhIBdY5KJsysJPvRjYFyiS7+WWr4fyihWu3MaAk4dDmQV/HhyynPm2kNW3WeuKy++33
4RvqQ91qQ74gb8tBEqH49GQfjT0T9JLNVYhOE1gCGbkiMkT0NM6vJdMqrKSw0NIoFuOzXXfXyMJl
FVDxpv2xwUchszbyfoSNFhO0je8s03BKi7zea0smy6pFvVHsHKQ0bcuGbBjfDYhRgqkHpWfSMZjj
73z3a5b5DfFBTsh0eNaI4Q+Jn9a++owq60l60TNn+/jp/vwA7s6qoSoW1zZgh9kR/E/gZFohBdGC
E7EOpLZEYWq7WO62KpQRei/xXKL20uv+iPemDtQZhgrMMP4xnsbI3tV7REnX3HuZv8pmloX3Myh4
gJbBBBdq9pz9uszrxBnYlPqrBnW2ckci59F5R0lkfwNMJUjhAM0xMKQGxmqoRfHOOts9YHV40+eQ
hOv2/YHRjsp7OoLgeGaG89fJNYa0HVjpYM5uYu2uGZKwyQCmHCSsf6L9O7PETs6mUO4ZGeQgHNbN
AY/urj/S0ztO+1NzzZS5052MdkJwEs/scb45L2ax0AzP6a66N9fnOJ6jfPwXLAZnRjinyFbdXNQO
2+dONYB9n7Oi82ki8z1B4IIV5Bw2cqiPAsF2Yueo1VU4ZgDvzapx7DVLBjJn0Zw7yhBuBAExo1Bl
Ar3nn8dy9LUgLVB1404NitVnpxnVlU/GLygLPcleKOyvXbLGvfBovSyTl4PLZVEVf2pf0lLxyQx2
XfPVSObj5StT5AnbpXEJAPBaSNfZUKuSTz6YE0NHf169VjLWLvpIGyt8STobihzPLqAfFx3VqJj4
bSkj4hK9xbcf6Z3jfnOGHD1plnTCR7KWW2sI9CAJzOqv3tqztTeMz38pxcqOkmjwGY16dJwxpwcV
KL5+05cmmSsLO5gbAZ6TbFTvf/GvOBY/DNcvwOoEBC2gfazwLq1wCjcXg5gusH2owPP90sztRq9k
QpxAtYasjjv7SdheMcBisvrWz5L6ckEl0csdy/5jlQshtlrk9pTCKqur2kztyHum2fflvjiqYXPn
Gocuv7FSSddG5K6olEFeCTBXpht9fhIRBCYjJkUdWk0J9TkXXUsHuBldyv4reMtgMviPIS72K15r
1eBVhLCZp4xTQBvPGUBjF+MZ+r1vnHSvj2WckCAjlll/QXVtkc18yJbK/n3jz+6IQeGWKNB3Hjw/
U/auOQWljANGZoT7ijn421MF9WM476vSQ15IuyPZw+UQI4pn263komeO+rStMzVsa/b8GE/DLs4C
MtypxItcVabUJIKBnH05LnwOSeEuDqpKOA7l6Gcoe88heD6v7LC6zh+bXXUc0eTAnGJxJ0uiZbvJ
BVObamOD+hxUhkGrtpinZC19Yr9c3k6hERD8s0l5JljIPT3WYgarsgMMdJ09krk7xE7nY8Bsf9mK
KKhYmFxl492ah1vv3Puol9SuWSNXL61fXTkEnTWG/9wCCpmAPgPJiwDK1rnxbw3qHAARI17jqPkZ
lCUA+9hdNiFChSH71wBJY5ZAAHduYy7yslIL1IbLa/dUv5O9stpeC425PMiDy9ZEH2ZrjPswBBPx
7WzAWGtGdmEegPA7VrJKjgiWfLYkLgIO5gi1LgufnyEVFcZSH+lQG/wGIiptbwFjkEXkbi6DQkYd
JvII1isEjgDEx/r7mNXmeyWZo6HAgnsOXX8lxsiEskpyERZs+MRna4HbwEwlZTIvKbjWmjwAZhH1
jp96D/GCRPYSFa2FydyA+8GDHvd7LrFZi1qhe5EzTrna0oJGT4LGlNUs2VnnF+OwNjE7qA5uknPX
60pQBSXs5c6kS7s9ky5lBW3p7S/KTTd2+KJbDI6tEfAb+j5dZqLTT/HADVB/O5oHJTQ+X/Zx4bXv
oNMIQgINfYj3l8xm5/S2pb3JsLLqaUCpKEpPM8SBASwdUItlXZbypnmbPEmsEB2trVX2PTdW+z7p
ujRFk9O1OzdQrfXecjIrSOf6u2R9Ih/E18Igu43+PsTazy21wMe3poGygXrKisDS/S/A6EZ2OITZ
Y/8V+pQWHmT/SrwFrbM/ZrlLS3VJDVFYsDs1NL9ZYutl7tyd3c2SfRTNQqK+w0hC8D9sHvJ8eb25
lFSl6EoPS1AdBigTM42QMgv0U3VbRCxTVR5ivw+yFDhCcHiErSQmiz7l9hdwhxxyFMRzNFQbieFE
VU4fFd30STlL8BPC58DWDhcn2yItLN0gNPSe6O0agjfrJr0ZAJOsD+6ThuT4pfvWSxkB2F/lTj1u
Gkg1gO8DY0P8CNRIBws8nAAv6Q/abg3pgxEa6FbMb/GxCNRjdf1Z302Mjwm09BHdYS556fEYCi57
sSC8oeDFOEOgUQbVZG7t9pKrzZyjeWGmN3QsghmloMsWRNsLE4idKK55UGbhTPRurTV1AagNKhZ/
CV8lic/o1J1gCOev8RU7JTLUqyApPzPKhQGntgdlseG9Dk2+WShRl7USobfxteuyoLavSPx8eZkC
Zz0zyP59E3fSnHpjmsFZraLca9aX1Bz2WSLzGpkVFpO2VjpdaWYnzkMa175r3bZQqx/6p8tLEQS2
s6VwgS0xhs62R/B/1bMV5okTTtNVb4BPxpMRG4juiDNTXDBLWlQjMdLGwJjjNbgy810VeCiZmGGP
efypD9SDIXkXsl//4dxt3JG7bXVnwJyMiQuirlErHyagivDcZyxvaunXlgwaIvxiAJpDFYERsPFQ
3kUp47Id0GioCLibAc1K1sJXBylES/jRNna4U5aOeJ7RDuGkvB4hrDPsXaxsDrqXdM/YAK3AsYPx
Z77HjPFlbxFVNQBe+rNC7qhpa51aeQGw8ryL9yX0tJUssB2wK1UvDqYuWbnVuUcvEcCpfW0H/6Jp
fWaeO3gtRF30iXVyMDH+Y1DS+5K0soRW6DPQpQQuBuwtOs/eYvflZNYz6pNlgXca7dw7lfYnxXKT
sFPqY1dqR8mmSizyHC3utBiNsgKCyWom67E+atdlmN3RfeJiOsZAMzGJlB/KvayZLbPL3fqm45Ki
BTQnbB03UrUDsT1fU0aAzL8upmxbmWd8OIp/tpUnZUVDscyaHr3LPO0scN2Yxa1axrP0bMgWxZ0N
q3AJURgkjNEqMIL4vD6By234XBwZwpUxKaW7djx4UBkOJB+S/W1+jYCiARkDZgUb8JXziF1Uneb0
Lms07nvwKazf8nQHnmgMhup+epfbAZUpDot2dWuRuyPmamjcZQZaeUqKK9roO7d4ubwoUUzbWmD7
vbmFrMVY0J4FLLL1MMRYaGHbf3Pj/nDZimwd3N0wGcNIix47185tfN8DmvloFV0v+UDvI3uXPhB3
H9iEUDDCwoyCJFeNyt2q+qm+a1W/N44W8VkJSMUEb6P6renXGIuGhsnPutr9p9WarL272VNNgcak
w6JoWz47Na6JXCaTIip3oTf02xVN/myvNrSETZhYALPeQXP0C8OfQdr3Po/W/RC6SOZbiM8rkqWJ
ChEwzASwPQAkPiSZVlUqreUAzN5Fyp0FqnSnjurDCLX7/jaL8r2FAZY8kE16iE791ip3L5XuvOqk
Qt451Ldli7nWFOS07n3RtEGcWJJbUHT9bo1xx3wC+rMzYoSypBhOZUcDo2pOfUVDox6iy54iM8X+
feMpeWZO/bTiuRKPLwY5lSjqkVUL1Fp2B4lD15/Pxh/ztKOkaXsMLgM79TzsCXDCzSfbn3+tEepI
8t60oEBx5ifcibcne8k65ifjrnwuIBLzPfer5xamSCjzDnEM+7M47tgXbVbPC2sMa+qtPn5elXvN
k1084gj22wZ/idfz3ExOh8tUSYqDYzWfZmv+cdkZJMvgy5aNXqxWkaV5OOh0Z9nJ3uv6754me92I
yqP4NFDUhOgyXnI8+ix3mm7SKviC/jDinVrukt1MfHJU9sUOEeNfreqPNe7oQkmt1YmFC3s2rhX9
pa0RHRxZG/DjOUIs0lDqZa9Sz+ALHEZcOXarWCRswIWsT9dNHtVQ3q0xCHP5G310AxgyYUNzwHYB
sovzA6smek37xWt82wAyrJ+jQqFSAreP8B/ouDLCDlTxNBdo3HMjWToqHV69jW+Zq2MGrjE90nJ8
MbM1eZxG270n9QIGVIyQgDzSdvM10OZ+rP/xnX3+K7jYNNj5TKdmJICTKH5vzg+ksb/+8900MReF
+jJWC4Wj84W2eGfVcbWi3GSmb0liBvqcS3rQgpIFlvHHxodKaeGuuC0s6EAhTqBIalv1zaKp1ZNn
0up6sgzlq1041SclqeYbYpbqo7l09d2AUe+IZjVCYzybB30ovJsm98rHyzvw8cwbYDlggGuTNXEN
Frc3F0Dnpt5c2RSk2QrAplV143kQv/biz5fNiNwWfVu8d1CzcQ2H8yignx2tHim4wFoA2B4WEC9h
bDGrh0YCmhAaAnsORqQALYQDn68HKpPDPLclZlljUyERJOqyR9AOjPn+8oKE+4bOt2cCcGqDue7c
TrKYeTosbgPIohP0bRuluoUqquwJJTPD3WJF5alNqTkNSk5uUC7zrkztKHPI8fJqROELwRiU1C77
PrwueZpleqOYCtiaBr1CNzZ5U0b6mhnWl95uwsu2PqZSAJgaGFpwLLxg0OM737mqpXWWKSCI0lEG
csmpLX52Xb4ftB9uMf74F7YgIqm/P7Q/NFzGbEKWqnoJ2N/qFwWMvk39o8FETWxMjM/w5bI1ke/h
MNkWWi86Jo+5aDLjV8wGKI/Cpd+p2g9Fk5VHRJ+J0UN5UCMHFIG/ZercBuGabSbozYPEDmlTTapk
31WTQW5HsGD0p6YCd7TEOUQ+aKNoz+41jPPwo4caxQR8rbFl1dlxKftdN1p+rUiivcQKz4ailWUT
55qdhJNTX9OseRya8irulqd/841+L4ZvJ2aKYmo1WmRhNdGvpT0vkeOllSTmC9cCzXCkNqCZ+DA2
hpGhzppNCy5uXRl2H+gmvdbzVXKQBE8hnCQX3TD0xJB78EygjtqCrqmtE+AR0UfMyh31wu6Gokbn
fgeQD4yK/WPXHEpLKjIqaOicm+YOsZV5ta32GQ4W2ozlLn4tUWxt7RN+wx4U2uhEA/mJ+dEMffbj
vO9v3EcZZ5VwkzerZ6dxc3NZWl5qSj0mYWI0wZBjyIvUfkJo9M8dBpwrOHCAqYNfjIvA3mR3AGAR
sITb7tvkuF+MWJF8SNGxBhEbEz5gIZG/s3TPLcu0iZNwGDzi6ymk30lyRSfy4qluI1mPKPyiOYyZ
PLCZYSyPuyB16k1jrCegd9fqRzL2ftkaFGzgQxKk1hhlwCxf3kBBqQAjlIiyGD1CpxECNucfqjEn
tN4WLM/+okCovXlsHkBScLsSH+WCZ8bxeJufmMy9KsltBA+Nc8vct8toR3SLwHKBQfvv1k47jAfU
6f/id/8blKvM68/LP+/DouA/RO0DM5XcSmtw3XRKB3rF+hPoWK6NQxJ+Xx+AAkRTU46mFTQ8zs1x
yxvawTa6GOYI9CKV+9qK9CiN6J5eG+RGo+B4ZWZlKYnQW/H0+N8iuVsuLYYyGStY1Yrq2rK7h1L/
2ai3RNpKZX/o425CBABXHRse5Q64k67A7Tvs5AXu3rmbQ0Z3UaCpSiMSpQgzFmCPILBHq0W+SlF0
cSxXA806nloaf0ycpnLWwcUq1aEAmKoChr/0QXAgOxzC3bQ1G3MBuNk/sDBqeDiZkwYX1R+WgL2F
48/pS33FODM/5wcaHuLH/JPkQIqedxh+dJD6IEn+oFkFuka9c8uihTKtDT7eblWO6ppgQr1PDCDU
ejBlTVQJxiQDxB30ka/FrNL95R/BPh7/cfEOAHEIkF7IPPXzoKC78exN2orrHiznlWb7PTn8Cwsm
eAaQ2BouiH3OLWRDlcdFmbd+N3f3azXjMZVJYqmAjcXA4PEfG1ww7TGHjsGVCp0baGUYDAbTQqD2
mBa+9oyCw1V5pwTxdfbVOfVB9TRD8tuIZhOK9/N+fqFPw7d/PiB0/oO4be1jtcvNFT9o7cubqXqs
tXSX1zIwhaBNd26Gu/7HcrZJA2KmMDMjiB1AWwlq46f8yc58Bcflp/pk++an1farsP4bkU90OLfb
zkUGqpuzqadIfEZkoiolIfEKMNx+v+xAwotra4b9jE2GkeXVNKpslfkxu4egatEE7A5ZevBoQ8Yy
NFBZn0M9XA5K7QMKcNm8bJEscmyst1W1APbb4ITU9cOACpbvmfEO0ramJAbJDHG3llqkJG9T+Mxs
FDfUAUte2960pXV/eT2iSLfdTe62KhNVaTH4l4T96oQWBqBoVe4N5xNdC0lskS2Iu6Ggyk1BscPc
I6Z+Qb/R9CudUsmuCQPY76Ov8ZTHXk76afCwa/aghopSBO4i8T/hhuGxB8ltxmPHl2YqSKZYcYkc
e57NqBmLnedOvd/PxmeVFK+XP45wNRtb3IkCx6HmJQs+Tjtm0Wyovk4fL1sQrgaSsyiVQOYLI5nn
7qwVakPTBReq1yfRrHxu88Wnc+N3RSP5MuLoBHAQEKMOBrX4CgMZWgOk6EUSGn5+1H/VO+OqvSNg
3V8+9yf6bIB6frlab5ACf5MSQoqSFsxDOIyjx4QCBhczBsaEvc74aH1Y6j6gGc0Vuxt6aO8U+2o8
uM813mVgI5ueIHs9HWSvInZY+Xt1a599hk3UGCfkGoqHx3pJ1H1sfi4t1V+WsHMxx5kfL39SYX69
NcZHjmRoLH3AYvMjwqOzq/YUUnHVCLQiAHBSlmKRC23NcRGkgFZEjHQMb3dIUnlz4pvd6JOhCe3y
nwNBDDbW8vszciGE0WZnw4KVefFLXvyslV+Xt04QolC/xylg3FUgweTcJF2LLvXGjoRprPrm4EWO
UfqDTXaXzQi84cwM5w2z0U8L7T0Sjm63K8uDoTyn+hsw6+HUy0CesiVxzlAnSDbVFksi+upn87Br
m8Qf41mS1gmc4GxJnBPoBcHIYK83Prgf3nqUtH2IzTwOZU0Dby5l0wLCRQFVBlQlmF4wmXB+nLyC
WNaUNCTsstZXQCuu2LdLJ5u3FkRfB2w/v61w0XfW8zSzRljB4E87/ACqTBISZQY4d6NGniV6gW+j
J08O6BAnfJ7LnibbKM7T9KXWM6fGEhTaBWDN8Yc0DnRLhvIRmwF0HgcHbRu+VBLX5jKXttGAq4jS
vZqZUIrNSeXXqZNG/2JFDgapXRR9rA+149jrDH0oUeGv45u+h9yTDuG9USZBIXRnqLOg0wTxUgwy
nzuYBf9awZOA7lA9Qmcv74KVWKEyID+aZtkRFbrBxhj3kcg4Foli9miAO0VQlNeDLWsdCr8PCPgN
8PcwbinuvBSTWSV9imbXMkGccEYpkLQvCfEkXR5RXEM0YZ8G3Rf9IwFSNc/Q7iQhoKQmhuKm2VHm
cO1WQyOB1pT9OARpN7Uabr2xx8PssmuILj4w6WCdaGCDqIhnVFzNbOzdJQMzeA4Ycg18AYiR7rOv
BZILORe5yEc21vjUqW06i84rCiHduPpkNPDUmXxURiNXXyXRVeQhW1Pcgxa1gMnsbFQHka/5g/5T
t/eXt062Fv3c34eYzhRKGmmYZ1BXIz4KD0FTPSQgDrhsSFQd234jHiqOaWanGzosRcV8avusAO/u
t2/QuQisU/U5i6Y3WdIgc4v3n7RJvlw7L21HgckEoEr9mZVzin1+pVQ/prD6G7SG4jWiCKihjgNQ
/IcnwthYeV1QpkzofC+v1YiVxpIuMJ9NH2KE+yEOZZM/wg+4McndVWVVO33s5GnY6OqRKsYRkj3f
By83/dFoZB9RdM6B8vq9Pi46EkNtHANcOGHnLdHa46kAVMDgt62t+qtdLGEpm2GQLY/9++YTFqaJ
+DXA4qyMoWP/tCkcp4rBICCL/KLyAqj/cbGwRBBtV86UY5I+M5s+BaIH5RNtV0Qp9Zsv/QG36BwA
NXhqH9RDHlhHlCAlh0OwsS6j32F4IpTl+WfKnFlz5noNOCgBwckAS7zznph6L8PM91cjWGwCaw0g
EiCnfBFQpKAct7HNrXuhTbMqCmwrV6ikfI/3qJtBx0GvAuuNCWj00XC99BhTQQ1S5r2C+HZmm+3L
5vMqw5AkWo097zqKO+oO7HCSu0HgQGcWuPzUcFJbbdQJQsFaswM5NHSCAbu20IPru53kKwpu2zNb
3CslMzqvcgzs5AQMphlg9v1nHI7vgOAW0w4VKlOV5IJ4D5vcA3Nr8wOhUgwqHcJsss4fdPvAUxmO
xK9Sn81vgY5o0SJZKUwU586McteSZi4JxnbZQk/2HgLhwXDzToURevvhCLrDUEZtI/6KaOGDoQq9
b37SopopELSg0QmnNNmv4KhYnSdD08N0/edTOOw0/LHEZUxNT6kHxXWQfLQoiSVt4FQL+JPV8LKv
iB3/jxkubDejDmXRFhLrABIdvb6467pE0vWWmeCCtaYMzjhMOFseBQN02d8anSMxwQ7PR+f7swou
dCjD5MSEmAgdXd/fdXGVBrSKu2BqFvWqGHXvVzUQcq04Q/btv+0fFzjcpHH6vIVDZHHuE43VrSQ5
7Xsad2lxXOTIJ3dIB+Zzbm7clGn6pNbkjcbxlUEAxYPG+gPE3I0g6dIkAOLs7fICBdj1c0fkgslk
UovkpYrU78m+UfLduFuQQ0P6+30MB4y3S38Cp/yyQ/GqCLMTJtMkFeL319uFHeATXaMvQAtRNRgy
x1josB8P46m+Zehg+eSrKFfbnjv+Jel1JmRwuwFydE/6ifH2o1Oz0z+x4uC/kq0/29z3X7O5dwZa
1rXq4WxMQYLxVkxmF5hNm+Zdjq7ffkE/qA7KILnJlf3lzypdJxdf4lQd+qaEV7EyJCNMKaaj/nnY
rRE+Yr1bZB0oESrlbGO5SKOSCUDAqcNJOYKYznnOj2uopaH1BubM3PGtPTjQnhgQfPfvLvff0eEd
ibnZZDvN9b7v8Un1zvB192aqJRz3ItjL2dq4+NM5cw5hCZwR+lofm9slaHcYZgb12fjOfmYf24je
97foCmguJhKgdriTSYCJ7/w/i+QCEVoaubegPgAM2HTUErLvmnhfpTI1FJkZLhgRCGANtgKHXZPl
STOnT6WF5rslmwuQ3BkfsGV2203qitVUjhqUceO7g4Some3HhZjC48pInLpxUsLC6C33MZiJlsaI
zL6/R5Hg07S2khgm2TceX0Zpa85Zt+JFhnvCjL2w1+dAI7I6mCQ/eVdF2Lj6WE+pRxNESq1wABE2
s0HF3PNYFFWQ6OOaAi+sFrJXg3BtHhpRKkO3oAJ3njzPXTEOmQ7vH83ELyx0e1+68uFyvBI6xMYG
Fz1SAl4pOrcZxN6HWwg7nCx1kV20rMbwwSU2Ntg6N5tnQpg38yhCYvVLDf5i8tOfhrCD9EC6s6P/
tiAuZJh2hYl1igCYmwTSbmCCVCQe/r7v/HrQrgDmCNyEgMpwN7dpK3NXqiPi3kMC3iHIO0OFVfeB
CbS/ptF4tQy+cQITOkAmO/Xa2+cNxj7J/5F2Xctx68r2i1hFghGvDBOkkWRbktMLSk4kGMCc8PV3
UbvO2TMQz7Dka/vFpSo1ATQajcbqtfBEA9Tt1sVyzUfOvkVFXfQdoUPD8S3grCtvIcZGuW+G5R6i
NEe9h/S2b//RHJ8ctgLW6h0BLJAoo0KXGMVH5Y4gkd165T9H7KKM0wb5Q2mBBn4IMOKoAEjo0T7+
xdr+m7urG8KzJ16NPTaETm4MvEc5cqueuhW91O1Q2E0+pXBVsyUvVk2CifLdbMenUiPHZhSP1we0
OolntxG1HJ1XOEHJcrq8FjZ7gQ7XdFcEECUUDxAgjcRee4q/XDe6NUZlhyzKsY43wWVkW56SAgpV
1IxGakQOu7GBIb1ubb3scrZoy+ec7f4kaXM9a2EOjD/5k7WIxPygQQv2dWdHP7qRu7cDcsj3W4Fg
bWecT61yoiKhd4d0KT0UkKOxpiEwzad6+H19dKvh82xwSigoeaUVlZyW4weKpyy2taMDF91dt7KV
VKo9LZ1e1m4Rwy27sDmNn93b6RYu4pt/xodtfef/UTD6b8qjkoI5DnoG9Bwzl/RB+WeByfV76wU6
zEF1cJ/HnfdVP3ml/5dthBeJu0p7BhQkZ930ms2ym7LweeSFi6+gEr+0t27Fz431Uwu6mv6f/UdA
VleVR7cvN/x/RTDpckRKSImTiSLrwmzinrfnhx6aA5ETCRA9WwHoalD+ixdJgvarvksKlFpfmWD5
Fl/e6m44O4MVOEg/sLmmTgx4eFEbzi2dsxZcqrGXmrejtGNn64xcfp96Rupn9pTToZ54TbIOHmsb
vrmoQ1W7JPTCmfrtELViNwWer5/AI4Vt6XvPxQ7xYWvMq4t79g1LXnIWeUxzzsAfuaQCVfsy5+kT
p1t54dq0AtiJJhRIeIJnSdn/6DArPaNF9bEDCgNoG1+Sp2HcEthbLQJCmYYu8p0wpD6LS7f1hmkx
k57KF5u/0sF5ofGRPbRH76AftrQD146Ic3uKz3pWNll6RnEMol5b1mAkbw4z+1Z2X9O52tggqxdY
9KgBdUXQy0NUFDeUEdKx05HCN6HcOZ/rgH3g0esZ+MB84nd7/hBv6pit+ca5UeV0ANlmEqPZEe8O
06M+wCY0ja4H7VXXOBuW4hpzkTpO5mIHxEmy0Nz5df2xBer/upXV8GKi6ZOAYlEHMbJ56eSaRLca
CCmxfT53pe8Ze9oHxk/3J433DY8W1Um+Z49FETTZcUY1K/5ocehld3fj7V8d9XiIBt0e4NWLCsDl
t0jDSeu0GxZOTnM3/+Y34F5HhNMC/WGhG2sg35TuQQW69RC4djs7t6tMdVWLqZPLG4A7O0Gs6TtB
7EM9OY96I/bX53ttZ5yZUktm5ZyMJUDsyCrGofdpns973G4mQM1m525K7J9EGluw59Xjf7kB4p9N
7Tfcw0h6LVbm3lLNGqP20yJ7ZOH4lxFkRG/fz266qJaCU0zXTdMEx9nlIuayTuQ0Q7vNoR/c6piZ
Px3+7fokrm2+cxPK4dDJ1qon5okwnwFE9/QgoX/xrngxCiX2z0JUcjax+2au3fQALvpc5CenLh6M
YvPWsLbVz8ej7EFRJFUMmluB51GkRcO9nT3Gc7wRT/6HF/y7MEpQ1qdS8+oGjLeL8BZqfH4dFHs7
0ndmNB/qw/Ul2hrS8vOzs5PSlNC0gJ+7zieNP3X1bSaO101seYFyD3HTmf+j0FSSPPe1MT+YzbRR
3tgahnL56AtWFbm0sHPo9GAYyVFMfeLnDft+fSxbdpTIp6UeGio5pktW3/S0AdinCMj4+7qRtdb2
C6dW4lxD51pkKV9EpVBvQAdEaB/iiEY/nZ/98ZXxdpt4dD3g/dfr1HpeLas2K10g8bqw/jxH9skA
7Tj7ZT2YN/m9HloHenTDOtryvw3nUOt6JhpWGi3GUG1DoMOBjL9QWdw4O5dFUXPUs22rFvWsZKh1
RnBcSecXchA0M36KxU2ui52na2HXb/Wwb41JCROx9GqAKBCTWJv6zM189y9grtDlAzIFrZNgjXaV
wIomsgmas1isPh1T0AuMaaS7nXOohop//RtnPLOlRFhL76sxNU08nwkowJYjxN0mB1fEYYTkGeEx
yMzj/hbVDfcD1dzxZDUjRFE624w8zWORW1bNx54bMgDJpLtxYV59XDufCGWqU97FM+c9XuRvQMGG
qtiO36AXcV/cFclhebOnHxfsmD1G+i0rfLCjbck7rOYkZ9OjROuOxVZsZYgIpfUUt31UzYfGFr6h
p+H1hdgypETqGPR+pmhhyBZ4yBOgVBY7Jy4jstkyvmVp+fnZmYDjoE3yGplBVv1Ev7zP6zYaXDdq
uLcxJrJlSonbMdy46gTWr40yiQIE3cUHtHcK3wO0DJ2zN1o0oKiq7csnAlCCHeQ3IpruygctrDeu
squh3YP6DCQXXJeaStAtZYWiBORXw25MD1bs3RDe/bGE/HR9GVeDw79mVA6xFKTYw+zhyiW6eNi1
INWDKKOwN17UtqwoAaIY+TS0FQbTi/bWoSyiwtzIU1ZNgDHBpLhBojys+GNZTcYkgSILJ2aEIHh8
plLfEk1YjdxnNhRPBJDLybqRgdHIlr+gbYJwWs0B89wvdttWoNMiP7tNFctVnzwzqvgkaxN3qhoO
BZCmyV3ULfL5bp4y7UT6Lj5WfOi2ep7WU74zk0pawcrEavUBThHXwfJmvtyKE/BqQXtj4V4ro7/w
wTNziquPczm6De1Bp0e4v6jL03zcOHNX04l/Tbx5r6hirTUyOODgxr5rfqrb3ndjsTPrUwFE2v9r
PGpTMYU+A5TuYKzxjFDPCTrut0A4q9HhbDzKKUghCd4nJUzAHaLemCM6/uxs4/n6QFaL6NaZGeU8
q3qi5eCiRh7LoulrdbQiJGGhUe1rUF0D+bq3dtZhNgJ39LcABlsjXPb7WdQvdNbIxINpyR5SPfWn
7pmbXXh9gMreWlhw8JIGEj5i4UEJTWSXRlK7zsVYESNIuiQDZkMb+cOgkflUQBjvVMRkq9lPiVIw
CKEnCv6wRSkZtA5KBLGGUm+khk6GOC4eXE2gMhn/ee+YFhOeiecBiLaBRf9yTNDvsCoxaMIXyT0E
hL9bbvkgNRJ1kH6+bklZoqVuBu4TKLKB7QE95q/ec7ZENMuhLt2haV7a+uBDp/Ch6ItvQtsizli1
46ACiWc/qG2oR+FCfzJQSdEMVhuQMv1izi+eQzY2rRr0XkeDnkV0ecMRoEyi+LpN8lkvl3qcNbFf
Ip1+MscwIt0zP1FNe7QneZq94s6E4LufJ8azLMW95TQbxPJKnHrzEYrXW87sySHOK0jp6iNqaISB
7zwZkiPTqWveM6jGGp/rkdrP15fyrV860GXEgCzkAgvt+qXTjCmZ7HHSSh9qZIcq9sC6IPppw1/e
7jYYgbQ0hG9dzyKvK3DmL1nfUMAgMbi4M7/MjcP8KkZnt12YTzLdyuVWR3RmTBkR6GYLQ+dJ5UM2
fDolgo+hQQdvQ1vv7ZDQGAKhD0c3qYsCpHI4l2iD6rIKXTyDmx2F1z8nXix9MDgdIS3y671rBFvg
zAYkw4FYvcpil+Kpr6gYRiRMemvP7iEd6y1dkbf+Bxso6C5Knbh8qzc5OpOmsOas8qsWGkaSdx7o
/9xd7dZhRfiO65AEvz4qtY0XLu/q6KteCBzw9gf9l0vXG9I25vYyLBs9NvxgZWEq7ubxLhV41QeJ
wo6cksZ3ssDowyaLZr4bf2yRnbyNMPgGBxQgEBw3QNGhLGM+cpnHCYZdjpW3czVnDGboe/p1u/VC
9dYtYQl7DKy29iux7uVoeZJPBDDgypfS7P3JTr4mk/h8fUpN9dx+nVO82ZgmNCxd3VOrJyOwBCxt
sJ1b+5bjgdjazxq0fKoAxWP833ODsvgiqq+FWUdj94tV3J9AsaTFoE5zQwtk05T6mgS+JHvIAfvW
GhL00KH3bnKApKGW4qPFtIHbS9nhgT2o4+9xo/teqgd9XO+y/FMvP3ilvmumIdRFFjEvKt0otyJA
y0xcjEELGuTDA0EDAu+N3djudH7IJhYUzn1ngBW+4AF0XE9ey6OYnlBbN+nL4NmhAHR6dCbw1KO7
O04i8BJn8sYDgjUxUOov6qhyOj+fks5nXn4a+7S+KZLpm+ZCLEv77tFjzpvAYGnUe9/j0gOB4HTg
sjzEvf3FLp/Hbucmh3IOPTMwXrvMTll3nI0Hr7f8nFmhJOjrTklQ4t0QvJjW/MS8Oz19ToxDonv+
bH82+jGKi2drcHynO7TFx3F6yvVditaSinzq+yow3ZsxGwBnNv1aPjj6A+uF7xr3WfnHKlNIij03
WlgmzU0HbkNhkdBNGBTw4p3HfkoUcUznT+PtpXmf6QfZkF3SA1M+QlMFqMvqpz1BLLh7yfpPjoe8
kIEbofYHsOh0eh2U4ktH6xsLVWOZZQ81574BdR2Z3Q1V5vfFDj3WpA8Gy42GScJBbzLIUtNvre35
WNrjBLlIr9UCrYf6GTkQk9302t7Kd1lvBF56qt3AAdMru09Yez/l+3FM8Ip3N9ahnma+CXbjMn62
sfjswZAPo/441reWCHT6A6SUoJ8hZRrwob9JMjxRD7ek+hh3h37Arbv8NFle4Awf2LCPaRfF0Evt
tA9WT3Zl0vuW9o3InaSfSeMGevbIx5fJgZTUNz0/GO6+GH/H8rnsToSGEn2L037sbpzsU5xGdv4R
RLiDcNFeOvktKJ/b+vuUgOgs/dGgm6yGVpTkPALIYgCTgXCPRXNAfdJ36a1oJTA0KH4M95V1dPMs
SOwu9NDjKcDTnjYzSk/f7f4+G/1CJAdOiT/N3yT9XQ6PKX+EDqefocI9pZHBHrz8u53bUSX4jedU
gW1rz6jsR1rm+o1NfXQH3oC49FCZUY53PZbmPtx7Vzk3A/2Y1JiCge20tvSd2QokIJBa3h+4XkSd
ZUcN6Cvyegg750OGp7Ch8O6mKsWP6iAR1i4dsEpORNkD2l9LDf161CfaD8KmD3U/REZzEAb2J7BP
6RbV91pEhGIQQeUQMfhNDm5BFnpBmVS+CcaI3HYxa+9ENP4TDh0kHCAoA0OwKrtUzrndF5rAySnL
rzqilyu/ta7+7XrYVaoD/1hBdwiAaZ6FZEBJvLUxJukYI4HEZTbUZzr4njnfD45znIoWquQSRdFq
I/9YnTz0loFnGakB0oLL40RrGElzKFb6JeHzKdZADVgCL7pRi1odGTJDdMfbqK+obMR2JVMOFr7S
L/KyOjZ0Sg9uNxlhlYvmBSIJYOxq0oH548i3bmgqBuGfWcV1yViI7FxXHeFkp3ELMtnSNyb7ZCXo
k7OghGq1d6VlLmlXlwFAZmW/PAa4HIS8XH9kyZPE1c0fsnrYyFbWEgVy5klKZcSUdEyzxVmxHj7P
CDpUpiDPf1z3pNVVBU+Yg549OJR64dEybzCHhecw5neG9212/25DgJELqq74q0oOtyZ0/vSyrEAI
OCKA20w7VIXA6zJr8/D6WNZmDFBiD+KpaH5HTnLpoYnNJmlOSHhYR4RfWiXOJA5VIJLpWyUDFbf/
6ivntpZ5PbtgUK+QU5ZlHgQm+J8iBSxGeyFZHsxzjz7WX537fSQV6Hs90JFVoUAyNKdAUk88MBAU
HOshbaofY0NvDKYHoxC+zbYyzbWlPf9EJdttkaw1OSjeA649kvzHsBnr1vYqSN8WPgNQ6r0RS2/K
vEQehXQ6me17XJNz355q8IgzCX3sPr2pm/Km7sbD9VVeSnRnb1r/zDxISoEGQZRA/eFy5ttOAJyQ
IMLadXIA1cFPXLT3Vm0eqFYczLH3E6LNfqtbG/fltfuXtUDVwcjuGbhEXNqNOfcms0H8a3vtHreV
fTFURzmnv1jRf7g+xDXvWpjYLZAeQBnVUccoCy0d7Rk80DlofdBjkxy9PR4KoWEkQ/zP8NMdMC8H
Adqr2a9/QY350dj4BhW4u8zzQnmNYxL6em9JejubzwB/mm6wQDLSbyb3qx3y18Des689QEsQ1cs2
gtHKFKNohVsurizkLcut3liJyzJMsdVzB6mmNT7K1HQ+TFM1o9s1E7vr87xmD+UkLOlyJXsT8LMB
8DnTqyt/5hby0FMq84CmVgCaxnfXI1wDpwXuuZSCDEet/uGGxkS5FFsmYn22u/LkyDmayfAJoXnj
nF6JgiAAgsgk/mBMr6fcWWQy+Sz0iVSIgpzXPthhrXAAF5uv51kVXZ+/lQBwYUoJgvVg9KXsMKqB
fCBgBqgI3XnWo+zzO/T+4bViA+uwtl4QKUL9FLdN3OWVLejxiloka7EFnQpwinqnLdTyU310G/v9
py9cYolqi3YvVZv5JjPXvd5BlCnGIhrb8pazHEF+6P9cn8JX9JoSzjAS1KkQQ/H8piY8OUd/2SS4
F7RzZOycoH1eGgy6o3EA9WH64Dz1YX+y7wCVD9yXas8C2xfPc7lxdK7MLBiJobRIiUUXJbjL4KZB
zYBwE/3C9tx1u8IR8143+NdUm2hQWgPd2A4rPkpQy0IhC2O3PTWW1pZb0cGYvaA3LX9M/3gzgB7J
1uPSygEIKx4Qiob1KkZwOSiPs3aSZYfzCRoBIKGfJ3qacoCE3+8rqOUuGrL4hwyHXNqpmdE1JbwW
l+L0MMVuqGfaUSb68bqrrBTMYAb945CyRiBRUzUgIy27kbJC6cE4ySS3M+A5KhlOvM0PpTOJU5mj
FnHd6FpSTCD7axJwxINI+k3NjFvCGqARimMAdYCwDYrffG/5xZOI5ttm906g43LqEANTiC55kLhC
7/dyLoui0Mc2JTgCnAFEnOZOs1Hv53g2cbaoQNbcA4LdKBPD5c03yuCTTBMkNxNMxXcEb6opajAb
k7e2ZBBA8EyQ4gLZqOqXSrspRhFjycpmjm94X8vj5Ipqj340HoDCgaIi0LZ7WmfNEXKs1T7XWfYJ
/B7Y+5LGqAs5FgK5DUprOaAMUM92FjiTZu2uf+ja9kc6hW2CXQk6RSVVdDyc80WCR+wu631cb/Y8
+wFZsx2kYDaOjLWdf25p+ZKz0ylL5j5pBCy1BXIIT+D6/4XQraaH1Xk/G4/iRbgeQ3LYgRcJs3Tt
QE6T/m2EjsGzjragwp/isnT8okmSd9Ki/eO+Z4aVSxuBskZmWFhwPsTP/dgfaN1uMBasr9VCIaEv
WiGucggCoU8nGhsQWBX3Q1sud4xjMjxYQ/YXZ8KiOPAfQ8v+OVuqAWEhZfqMB6I2iVLCorZIUW9q
/GLrEFx3in8tKe5nSqTVeotZm8gpI15YgyygmP5c9/GVVzeElrPxKK5nlg4p0DMPJx/EnnpobYTy
EK5jzq3rZHtcXW5oJn/IumaRXRb7GtXX2non/d/iIHi6IVg4CCwQxJ3LSeUpig8Dx1CHGZD8uA88
l/se2bgjrUzoIi4A/n9zUclWOxcNTausKUHRgrriKXefyrK/E3TjQrRlRDn2WDtkrcPtysdl3M+q
l5ndaADFXV+1LSPKfPXjTClDlzjmywmgnh72UP0FwuJvzOCAQx0EaTqm7XJZ5hi0SckSMJzmHmxl
B1FXIR222gdWTpylteW/VpQdJRpJtZrBik27xxFm7N78/BfzdWZC2UpMdqzBnQLpcc+/8LGGWp0n
DkmLou51Q2tjgfsu93AXyaEKX8VVLeNZtyxM1UDj4UMKofXrFtaW/tyC4l+pJ1gF/SMMZYKWFRff
62Y6GI21UXFcOStAzIpRIMNxTZMoM5aAOLqBU6HOpt/lBdTkkz/SeTKzct+MT9dHtDpnZ6aUCFRC
tkKgmwvbcnB/yTY5eD3ZapdRm41eIwyKbSYouACS1VUmw2kUA41LpA0t7hO69DM8k7zkOye0fCOQ
nxnCTRZ4eKLbbDVcWTA86YK9EHkE5lFtFRscdGobApanGjLA7RQK1hzr8p00/MsAl9dpVEdMCs0/
W1kw0TKkVTkWzEigyiV5eiLZFsfDylAwhUjALIgJICFSCuwjA0ihRXnb7934I+I5Gu2lDIUJdtDr
LrFyhb4wpMAVh5LTvu0qkM/SvHtO8oTcDbYBDVLm0D0uhuMusZNkZwuU2a5bXhsiqgQ46PBYgXdi
xXKcg3XWM0aUCNq099NMA9HW0L6IWTbhdUsrbu8BRAD9Pzy+I2lRLpeuTDNLowVe8jKWR7SvQOI5
yK0lW5lJtPIAGrGgMuH2ynjsIedW1Zh4yGdsxPO9sD57Q35vNPD1vsnKaO7nLmBgcY/ePTzUB1Ak
ADYJRSv1XmbReO4Y7Wuw+c8PUwLGKJAobizWSpACeTQu6NjWuPnZSizUMgHQYmficbU1vEd0/lgf
CqjSBdAHnm5rtzXQ8pEwe2NkSzxSahOUQJdhKVlh6VSckrQMXYPON3aa6XaBNMavXDhfcBuJstHb
OLi2bC1OdJZtThoxWxukv/4QO3hPtEsdWpEjih12QQIN3ATXF23F+1HqQGPrkiGht1A58B2XSL0X
OIpRpn/invkr1g08s+r9+30f4lyQ9DCAXoPmjOKVJkqMkCFDyIcU6q+MITgCYbZxUK7srwsbinPY
djaMQ4aAOHmJOBisMSK3ieONGduyosxYZvQIiMsArBSkS6RpTrybH6+vypaN5ednTgAeZmMqetiI
uzwYgXGIHbK/bmJt4U0bOjHYrIYFktNLE/0oumauMFnx5AZE+9zOIsq3gJFbRpRr4GD32qjFMFJl
4l4zPjRUngp0Al4fyupsnQ1FjaujicxlhhXe/PHYy1B+uv7717bk2VSp0J6COplILPx+KIrekZ4H
ZsI6IDCbNpQgML1ubC1vQeRG4gB6VtS41OwhQ1tNWy9zJnuffdQj/XcOhpUayCz9oQdEyPbn1256
Ag24LfHxtbPjzLY60myu8SjMYNsZzSIYO+NBH81wBirHNye8waTZfGu1fKNSv7p+/45YTaGnkvHC
K1HKzs3+mXbmvTYUW0DINRsO4jckOPEmADnOS3eH7j1QdhVslPOLYZW+zjbS5y0DSvABT1gC0DOm
rvFeahfKYXhwve4Za5vpfAhK4NGSsdAcbXGMovS5dWs3AJXUL9eNrB2w50aWYZ5FHvTIZaAgXp4V
dGTHvAvM5ofXxOBOf+LpRovK+oCAmgbeHTVjNfMCjpkOosaAWAKoYVY+drodWN2We62VbqESvGBs
F/6WN89bndbPpFzGlLRR/ac5aWBVSHc0GOxbui9DsU82YuuaL4BZWV/wNSi8qylYLARl6RzXfgPI
3ghAUlxE15dp1QLBvQZoApRTLSXkJX079dkECzECUCOMoB2L8LqJtdVB/fk/Jmwl9e9riJJqCcWJ
3VS3rdR3bOb7aug3jtNVM4CB4m3VxJunpWzMHkJp3ZxicXjHIzEYO4PRaOr1jSXZMqNsT1dSZlk1
zHiN+9Sa4o6bMrSHreeytaMCmfd/R6PsUcuQptsUmLQ4YceRMOybOGiK+ahlfCPgLEusJqVI8IFe
MPAOYqoTl8rKoRXwgb5rF89TX4BZtP0C2RgRNroJ5Jz7rR5LN6wsa2Pbro7xzLAylXGceWkpcCek
coaqhp7dkN445EX9gBNt60Fu7UQCCgkAsuVSAx6Py3hkmJqZOjHuhaZdt/ummJL7mqXGLQOV1SFN
HO0+Fdw9sPYvaue4plmQ8gNiA31/Kj9RoWmeo0mNQdMeQj+tDGRp+723z70igDjk7vpuezupsAZM
GRAGdOm3ULZBARk9xlKTBWavub6X0CLs5gESGZyd8rneyjLWzCE4QYbRJA4uUkr2l+YkzmKBu1pp
0mNmoVt1bv0x0fdCeyc/MtzTQ4vDv6aUHDCRVW4NOUyNZYGeNmJ+qeP23bt7sYGGGLSrQCBafbZN
Ys3hCbKz5WZ9C5w1r4Wf684WveHbqAtZDJQIUHdZCn7WEmTODscyT2dapliVNrJunPzAwTUB8SsH
FIcAsjvEzwGn321hrFbg+pdml8U8M2s3g4FAgBm09ukHa/KtusC63cYAUmX0VOwtkNobwYS06WGU
p9bu/NHJQXq79SGrwycoYKBYghuI+gQK5eVJ1zMdyCbAlAET91ldbmyDt2EaQ3Ww53TcPNGeoGwD
q0tBVTfNyHYZa4K0xHN1xpPUR91hizdkJdFebFEKbA/uP0AzXU4rMURWdiXTgjYyd2W1L/PI/lKA
oMvej4Pv5j67tfuwy8LkZut1d9lel7EbpkGniJdqNOa8wVChClM3vMZM5jQbQ53VedTVOiRVoLia
TuQp7jfF4VdnFg+wEEPCHRw4gMvRFnIoqjgDDttpPDRhavXtmORlUKT5Fk//+uD+taTskrjtbKsY
bdSBRvsGVwcQvyT5B/ScfAJc7ZOn5RvXh7dHBCYTEFkUF9BIhuLT5cg8EDxpvIbQTyeZfut1c3Nk
zb2nGcm9Y+j9w9T2TlCYbh5dD9krD2ke0NOL0gOkcoANUILoWEjoVrkdVjFzyT0AR3FAjTq5aZu2
DacqKaPRzvl3sxjArAeyryCNLSTUk9tCI70TW5+zjPPCqfBkg5c9QGewOYFLVvy5o05Xey1E3OoI
1Mmn9n7+Pd02hwKFbtBAWQfygz++G1u52ER92EIVAV02qoa3IfsKp3PW+N4k+5usy4rA4LzaeGFb
CzznE60cIQA2xonhtLVvVGYatLoWCZStNq5XW0aU6bO9PkVJxNMCu4QgMRlvzAxTd91l3iwRzsKz
gbhKTl1IM5N9Ao/Rs0NKv8XOz6zbeilUud5fD9xzI0oMTezKThMXs9VG7k8rKvfF1+ZzF2S7PNjS
rFDZG/6xBVwHQcMTIItEyQXRsusCvBtDbe+z/RNCqnMwLZQ1x2bwF/7POMLF7l7idGo/TKA8hEAj
7hDRFNE/zSaBzVpOg7cK4CYNAFkAmrmMA5km0tTAyyv6hUqIRznJKRb2Nyuj32XONmLOlq1loc+O
ZNmk2jiLArpyyNaalD3qo/sBorI08ILrLrMWTaGy7CzQGZSE1HKQnA2tdZiBEzGm34fMfWgaejvj
FS/sS34P4OzhL+zhhF8gMK9oscuR9bKQHH0B8B7eoUemnnTAcrhP57jb67wo2jCdOvvd6HjEEbgP
brNA3XngMbm0Og5AXA0amg691G4+lJ7FA0lYDglYsqWP/WZCX01RyAN5UAWHzuylqZxkVmqWExSW
UVebk18Q2jw6/DmxIMvg8Y185u1mXAIkUkasn+3icUnZjDR1QH5l4X2uNtrR74U5BrwRaRTLyToU
U42WLj5YAWuN+KMt5TSi3crWQGVNto7lN7GHILHCwww6yAEWB4/z5bhRI9Vz062gVFj/bnIRZMb9
XG4ZeXMWK0aUeDBmtM1BIo1LqQ76U0uY9/UkvjjO+If1fARltfdku5X33rD6ahWQBQBJwNKtJqb5
YHLA/mC1HaB5bnjjTWuLIw7uTRTg8v3KGYtJ/NeS4jxWx3DuztiNnl6FSSs+t5a8s0t6nzM0xczD
oWxyEpYT2Y3MDo1eP0IjfOPiv76Q/36DknaIRIvT3MIbWGOJXVX0e5q3N7axxTa0agaZBNJ9i+JW
qpyHVi150xEoW7pVioY15MfobzMQBa7HmzfH7rJ22PZomwAKFjDsS7c0RsK1wsFo8Fh/ol73SNL6
3Q8Eiw2USPBoCEXBN3hps8nyKa8g1uo2RnanuYa217jx5y8GgrshIgpe1HAfVQZiC7PKBujJ2KUX
5AZqQDLtfl+3scz5G/dD6EKVAKVMNL1d2pindqgnqGCBPNiJ97WxL7TP2a1AtG56Wt3HHUUbhGdp
7+O8A6oF83dmVnEFNnImkcpCFDKr8BKQGI+8RE/s5NKtcLnE+f89QFzmLwdYV30vGcF4GCOf7XpK
T21F2k/NbV/N41HkIRIoErgZaaIKIdKnI6jvAaYEB59Zx0/XZ3ttB6BuTAl4TpdLorLRKrNsUq5j
tktgNKu6i4wW/AnpVlBZN4MMGjh728al8HLMWjl4ZuLi/iIT+3m0oaI4ZhGZ3I/XR/O2kQWriIIu
SCfwAAt+YeWMLdq+57YNjVL9Jvm11MDbZ3rfhuIlObSPVUBD43jd4hIM1cV0TcBJsfFwwVbL4KPR
VFltGZC9T6wgNesgLqe9tSjHyx/XLa1O4ZklZQoZkB2a10hY8kAxn/wpnR+SbWVi6xN4ZkWZQNCD
GYOxiLyCwt8qwu/Oizw4R34citDa0RvgeJ+3tBdWp9BxUBfXHdQKVEwFxEiE1DwXeIdsqfRCA8yf
AZ0CcKr8PWkoF16fx3VzSJ1R71xIL5Ttl9RQTsQ7DQRPcv02M6sDmxu/15ivmxtp5lrYd9FV8h9L
SjZSjJTPZJzjsO5OcTEFKE9sjEXl0HyNWi4Kgi46EuDtalaQthono2Bx2PzMCkjJurcxiBg/OSfn
Ycp980X3i0cRvBvbuOwyqgOOBZADGFcWVz27GSS1rAsqoWk9DE4XuJNx7Iy+jv5inVBNh4LD0sat
VsW5qfeo6cbgWa9YOhzN0hTTd3QTEGiCDLNmEnQEEVSWrlt9JQRWNvRCbYHHOiSzNiiVLscWx6Xh
OWPZ+KnO2l07l82xcYfsZ+mY6W3mpEPY21wExdL82TlEHEaR0ufrH7HYePsNy8BRycKyqkfgUDcd
B7t22NbjrmrSYOpa37K7jdi1ZUY58irIngNKgmIKYWDHMP1qOvbGy/WhrOw29AOjsWop++N4UfZA
PzqNcAVoInM8GflxqkOmWrO/IzUJei3fKF6vbDgYw2Ph0miExnJlQLkAlahZw9gw0jDjM+iOyo1U
bjkPlaXBs5AJ+SK8lqBRRjkvSxcUb0k7VSF0qoGkq70XYrCdmMpDMZRf0RskNhzy7SKhrc8EgcwC
qjPBnXPpj2USN7LXSQpNjude++V4Pxg4R64v0krUB24cPWGvLaiWqy8Te7ahK0gMQVaZpVBd4wfD
85Ho19MTXqwzUOWA2IX4qbzh8ucWG+XbBVvsouluSb4WBOul3dKUmYaeuCKsKfkWy6Hz07zZ8PIV
G6gt2CifLpn3GzidYOlouaDQCCGiB/qp+KC5JLo+f+smnIUfconE6hoBcU3MpM6y0HK65zTVv+gC
Rf3rNlb8APBrPGQtmTfugMoSsbYSfdpjqmJe6IFjNOyJmgk58o7JX9dNrcRArAaAvQhAgIxiR10u
S20b5qyD6gdZFD90CUpcNCiO3X2R+O9U3cMBBlOI2YARIN8HY9OlKQrajH5oYIrPLP8/zq5syVJb
y34REYAYxCvDGXPOyqHyhcgqZ0qABBIIIfj6XsfRHddOV7ji9pvDLhccENLea6+hILV70nHz7Te/
55+b0OUiAI6x2i567i+lUxKOHdviP5f3VkZVtEfEU+UOiCkRxYbojr5q3+bz74DDX+Aif7/sl1pK
2UWJxhMCX5U5jreXdOILL3s9tqffRVz8c352eY4ZhZ0+MGqo6r5ci8KjAAwjhYlqCQU3XE94vmw5
dsKpyN7lke7Qy+sS5rNFiLEWIt9+WxT88hZi7I1A54Fz4UH//VVS5yCIujzlMcuTk6yQt61UCQsn
tIvwdY8LtZ8On9NdcvDr8veZnL96yX+9/JdFG8ss65pAynKxiC5DRCS8P0sH93Jq/2thDx42PsQL
VHkRy4df9uQUII0fsBDUOIvEz+VeAcVDv1b+P5btn2PCC0MO/i9flm27BksyR5Ms+9fwFBW8GD4i
+eDDVqnYqr6Sj2yHQGFWF/DX+vdLXzaTv59ylx+IAeX/XvnLauJ9IlZUB1PZZO2JSSgZdfKb4vhX
+xnsJOFahgE9FsvlFv5y5KxQZMacoPROGjgQzp4XldHqR1XLnNn997/mr5e6rJy/XCrs58mD4xLS
aMUC8JpsAVRYsfzdOXN5KF8f2sWi58/CGJXBlwVIkJ2T1gTrH6RGg/CXoOyqy3BgRAya2P0fJSt9
mK4vxg76PaqayoPhQwP30wSxUOKG7kR1icCRt2EZwfQrF/v2gAil69+X8L/cnP5yt1+TuNc06Fcj
sTl1zz5uAkHcbd7syQlOm3vy/d9fwC/e9UX2DlgqxdzOD7/sDCLlsHDxuClBj+28h4ycMvL475cI
Lh/Dl6f/12t8DRWz86AxpINh25DOR5PCU4oDg90GeQ8BTt4uceEC8a1Zt+MI2zeaPLS/06r8c1AE
945LRhvkKsDf4Nj093VmaMcj42MB2N14TA/xLv1R33UnWoJDj5UQHl2x4gxwMPoe7zu41pQoSqK8
LcyO3P374/j1E//PrXwpuzOLycfG8HZ7nu6SiZQd94s6/Z0b5i8vc2lwkY+TgmfzZckrj6NUJskI
PHqfxbc45PPQ/6/NIy+P9T8X+UoCyxaYfpolcAjPDvNJuYKIi3Hjm6efNqDU//7gflUK42r4VGFA
Czk3+bLpIqehbv0NLzG5hwI+T00un5Iy3ZPKP5j9eP37g+sXm+3frvhls516C8sCCoAFlD3s5reB
+M1iuLyF/3wa6NCBOaOVjFECXeTpX4mUwmu7YZ6StwhZ54ST+5XstZ/uhiDMQTbKI8xl8pT+jo38
907pH1f9yq3sIbajvUveODsnYtjHdMt5h5hs+H8H2fO/v7W/n/0UZT2aMtR3kOVcNDP0ywaDEM3J
N2k25tNINloA9oGtb7uOVKAF7CHudRvnvxmP/v21/eOaX3uXLOFjnHINa7+gNXed8YNvWabsb47J
X18FLmwAaVGRf0VB7OzNshNYjh04+UuNo6UPQUv898cX/u4ql//+lxOSSObN84DtwpTBTrN8ftp+
kBd1h6gviAkdwgouuVdRbpHRZK9D2Pjin9XOQ1jKv9/J1xuB4W0ApgmsDkDyQGXw5UbSNQ4Ui2oA
cla0r4KDkgtH8t9B8H/ftvAJfLnKl4IAgkkfUkWNOYLqkniPeCjtn5JwZd0pNlaZ37zDL5Xx/10P
VggQaAM9Sr8uz9aoCcEz0OeiDEBxPk85i/Psh37jJUgEqOdgvAiIJ3te+9x9/J7C8uW0/+cdfNmo
wznBTFhdzoOU7317jvz7lvEcM568t3eiyXKcFzuc4IVT/1359ee1MZOCZQl84Sio4l/eqZM9SyjD
O12duqub7hue0u803QHKiC8bzuWt/u06X95qNo5G8aXTVSqn0S5Fm05JP9/GQw3rBJB3WOovxbwS
qeadHVnczcXUzRHd9yJEyDHGug2YaRlVg63quQ4mflP3iST9jV61kdPTyOuNpmDNrYHkN16YMemh
plRZYk948YMihR37Hm7iq4exMN/PC4wU7/okmmyO3mxUc7FutLO5YAicYXmot8mgPzG6fmhQm37b
IGND87TGxlV+PAZoFSkSfEq4dluvRIAGLFcRFRx8b6JxbF4GQAJLmS4+6JrSwP6iIsIb8ffGBiQ7
YB1wK2yWATtuuHpiK+zWIskJYahKHNVijcnXtbPvC9QLcLMb6naPg4K+kXUesCDItH5komveQKpb
/erisTweXGfj+hxFs/7pL0FPTiwkm38f8E6/gwMGsLvu+9Q/YE7sAr9opyFi2LOoDPCrHUGsue7X
KC37TZiXrF7tcEjUSvVV4snmeU1SneXDxNQ3VTM6PrWgw025mMSG8iUT2uxmpUa+h1PMRB6DIRk0
wJZsTg5IskvjstZKplXUBlZd6TWZAFiMWxvJQlIbsmoZKVvyLl6jBeECIgx3a7RN8EBF6AEtadam
6jbicJ0rXRL3MUxUiQ0LxgGBF4EXNEMxTFwtx8gJ95nJWAcQqWxsLhdEPhI4TNcBOXnaLnPZKk7c
cTBwqIPV+rDVhYX1OaamWTc+KKOCFy91mO6pSU+8qOPholr16ebKUfYB2+kayEzJa+jL8hANmcEe
MSZ+CXejbchrb9JPSa18DxZ8GHMUG0zQBdICQ55WTBFBbx0Me5E4O/FtqOZtYnDCXT1vn5p5y0oZ
mwz2rG7zxL3nIk8f8bsa11UbwXTkHNXeOD8lbh59Vy0ZUz9mEPy9CggOkhtyD2oXakuGXKTxhrjY
XK1t2+uylVMa5h3sNGHRjCCl5tiCCSZKvQiA2CH8o+1HMzOGIVZqFM7yfJq4b8BJqSXm7xpBK3A6
vkwiBweLkEcCR7LsB/LiCQ4iQWCPHIeLGot1AS8o58PoNUU09zQBXbjTEAQky/yCLxyHf9PZ7jk0
sxlL3vvDnOu68z6iGIr/em27bi9kbw94vVKNe/ADljHJ51CL4GXF01832DynfHnapuAWXnTxKdVN
x68zj3Ww0BVB3HUu77giHKkt3NnsCtSTzoOBdTCEihVCCS7ORBDfvGe+B3j8CTz+Fp9CLHox6tz3
pBUvupd+9C452dy0i6LNGH305gFCvzJovXU7QZ4CLceWjQn+n2aAVNKDbVfW2Zc0lST+RGUcO78w
nRcELqeboetJu452953BBnVqsyXK8tHWcb+D36ebr+bRE7zLRdMhTBZ00qzxaKk6oYnNL8mC4nug
MMT9YJElyY/BY6n7AxzQEAEnZMhW0NuTxfk9MGJip4ZVGy4cvQuXxeraTttY6zKI3aTafKXG2+6a
IZJwvkwg1JDwwhicevE7ECrrHFODEBlSJspGBv7muLRwDtV9lLm0RORTLb930bS0LG+I5vOHl0pM
RSA68Sf/jxER0sjJwfLELeUqbYz+Pgvdz/dJZF129KI2Gl9qbOJw5k5ZWH+m8AFeb7HJufUVQPhE
Tm0y1KaYTMoQ1YplhPS53o5JscK3HJFCEET6z0OW2fWcRLwZKkwcQLaZ1ikad2BwrboiYMQN3+NJ
Y3wvUutUtRoXsUrOfo9YDJek7NAbSFNvJq1HGF7DDE1UmOzU5NRrytJ9yFbvO5Rb9LvC8TGDbk5a
1cCBB44RrvQ5xs5pIVmQSf8IzoPSFM9r6KdlXyuPCjiMIo58/sRP1khh1hIm4zFavc/Zn2f7MbrM
g1UHoh/s+F0i4wHmwZFLfUnzCe4hzZPnz3bFrqgUXoevVPJKs1o4UNSaZtNHY5wPHWGbxBv5NpCB
/zHR0Omz6yP3gD1gJvtVJaa9RSZ0CMBvqHsFATch3rgWCsRKmeZ9swY4hkCysdt4sSgEqsQG+Bl/
hy/Amq+gQ+RYqkuuvWHJB5j2CBgc+wOD11mKKVE0s3Q91wML00fWAbYpcbj7H2ZoV/MwrmHY7I3O
iIb1eUfk59oNa1ZsrdBDoZPYk3U+pXZyOfyNRHPT6tAi1Y3NAdlF6dQG+DbCtT3TVQXgqUXz4Okf
StK+2Q0+NIFnT8djXI5uG8NPbYfUlWSs/fg5Y2gSf4J1Y6/TcRtBpm+ahcDfJ2L4bfsVzt5RqUdp
+4e4C9UAxnIjlPdBY07pc+I7h/KLeXENh3KjNv+RLXaDvblvZ34lMJDhh4C1s1eRrUH/Mm/CmvcN
/9V7Tft26/EFbxbyAW/2Jc4mijDFzxrOL90jqp2tOdBkZi4sVpR0MKavN6F6zPQXAa74JGJf5q1M
DfnWLXKM3yCPdrD6rA1JryhQAvstHtZEVbwzc5TgCG21egsa2MvC4Yw7eOsbPRUOr+QPEfCJwcps
RkewLl3blrBkmD/BUnc/QUvlBwTMBq/9NGbLbgp5eHCCL9ExGyk9b/BgPoVEoDRsmK4lqgWQA+9E
PTiccHVPb7hj4gZ7ZPzgBh2+Zk0jXhHwPdao3Cx/RuNs9gnTYifoHIOKPq3dmgeTRnS14J7XFnSG
o2He2YbeLBSS0ikDfR4k74HukUfRyFvYLqsf7UTJ6zh0hObelKYfCt71uz729X3cRt0Dod3wxpEw
chi90ZEcPsodqTxbZyXs8qaDUX5U3wTOrtNxYHypy3Wm7lH5mRcVA6X1lK9Z40Qx897BGJ+D51D0
DZt+AteAhTuhA6wXE1kjmt4hEqGp1+lG67nJ9l4n6H1ilN2+GTEOD+3C+w8kW8EQ29iojfOGDhsS
5VfUHdJNHHkCvb7lgTfCo75+Re31nej2WYEqXUwT6QqYHbG8j1BCBMtyxbZpHyTzcyy3JUelgQFF
kk0VaklayNh78aHQh+9E8oKs8flq7Fe5YyHq18Gmd0hwQvMwuP7EEvOOkrvf+cOWPtWxGX+SVTK8
SLFUTTK8L2l26/UoeL1s2e7SdODnbm03uOqK/iquyfhWc3wOFAkCtYhApG6VV8ZtXRfO6g0csyHa
szpARI0Zp8OoFu8O3YvvF37rL+Im7ergWiUD2ZloHs+GKP/OWXsEPVbcx5alP1ZPLs9ar1I/EL+L
oFmobXCkiFm2BXEaOYqklgw+5DBUKuEOlj2s8Kg4mWQmyJ9OWvC6SQ8pPGdkemn6xeRqMB+NGZJy
mxSC4GFxssedf9peebs2y7Y8oYgcGJJLfdB3065XfVhMeKZHl0zYGeh4xWl8TOTYwUKHiL2HNAG2
zt0pMiMyQsmkSR7AQbsYFMR40Mll8PKPXuJxHKu0J/E1ZuAcJUvc30GF0RcL0c+h9sLcT4ftPIY1
ezCgNx59uG8CMyDXRoRnPxMZkgZIWCgJ8bvjSQTSV3YPHO0KpUyUd3WKzStz2/M806XEJgsj/zrY
DfOIms2l8AduB3ycUSbRiERJAVOju21rUCrbOCoyOd5GYxfnA5JBc+yLY+4EoUjukEnRpam+ZjHS
NtSchmc7x3eoQd49gaqIZWuKFSm3Yp2ZqeIOVV6YSnu2mMHkcbwBIvUDPNUW5RpZkj1ViPYxfc9O
2pLTfIncSKauL0a0sLUVstoo37f4pgFNdmmZ9b5/csOW7GI1bvgTSCHSnpsLnfWYFOHUKBAmKG7g
GpUerOh4IXH2TMS/d9km8Izw3UJ3h2cTb/bom6bbJc6fchmS89CgPA23oMbJJ7dKAeyDEVfzmhmD
VGOUoBWl/VAIrn8ugXpXfequvC76Fk0QyXTt9DwnG4Hig8fFGkbQDQR+B+vIVpc4ZEzZMYXQ+G6N
z17de3vq2+UpRRYXEklNVPkuPWPQiGKjR3CD7rB9cvhbjjiJC6UXVNIE1O8sHPbziBRxPpaZG+Jq
a2V3x3hzMo2Zy4ZhyGtsi/fsWVJtSfA2TugjIYnQOe/xgGH5sxVdJMSxFRifRMNFBMNQjQCc2q9R
x+BAbK/gS7DBMhv1Ow/HK8CNcC2F6/IRq8orhERl1PH2JbSI9YoupzTbvnHXqTISBopG7xFm3+Wq
0teWwAfGLMkhqUfgJCm/UzHYD9Gmi21RD/UQvXJU7Dt0YOjOIm3v2QATNzx+e9dm7bITc0hKfwzK
2oF3tWT9C/ZZUg0N9uami3sERbaqWOMehhMMcYdsDfsqwL/L6xVxNk3TRYWcY9gfDumYi7X7mOES
XnYAJaCoT0nJTfqzDufboFm/g6/9qpT+Ps7jbTjSm4bPtypLdz3q4NyMzSlBdtlzw4JbmWIItdB+
rchET86fnzHGf+DQMu/SLbgNLGJnbDO5z2GRdE/gVmZyJ/0Wfw0KFNiDd8KvUHa3x2hEbNIcJhvs
coREEoRchnxAqMF1GnWAFBYfy4J6WzUbEu9W0/qV8WS/H8zUPPRJN8GTn4hzy9h6V4vVPvhqqJ/7
bNqexiiyDy30AzsL64JrRTOzh+Nse+Xspbkc+mFFNoEnY1r1S6vXex/g1rhPlqBxZZb0+hCr9CmI
m8jkdEXuNmJ+EjOU9dYHF+9AyZtC+9P1FJM9AzsWbqddXSFCzNx0TnvPxk/WHW18DB/5/JP5Mfr/
dEyrddk4klLgTzzzZTsZX69F16R1PgzWVAN6gDKJZwQKxVi0ydrwImhHjnwACpZyVoeHLGNnVw+v
C+26oskC9yIxIq4WSI+PGSK9qtlPxnMnZVh2HS+R3iN2zSzvIjLedLGLyths4y6dyXqXRnFU1V6w
7FqghWxT644F5tjU7ICyC7wjCjUEGupmvwIMgTOpNAdvgXg2zuR7AHuxm3lm2NfUVIhhs4W/IUFo
Tb3s5MuOXU8dHgueanCcYBtRYqOJn9iIkJe+9cECDvkt7+abXkXQVXotvjs7khz6sftoc7C7ZEBz
aq3xFyZXFvOoovcpLZxegE/BKrBolSNlj9f1IeZJ7oE5PG4ZmfcDSccS/l3jMRCclcr4VbpCVzgE
DQwYBoVAXtvdoPreRWZB1xWDiV0v6hC7IHe1OXa+3fKso2+TsT/VBMIyEjb8fevRuaScfZiGXze6
PSqBtA8xQqDZd1eQw95uEkpUhCZGRYqtPvcHmuUpUtVy4ztWmeWyey4Iot8WZP1kWTGS7gHo2wl7
dDnz8Gc7qRdhl7IW03Y3w5SsUPGM+l8P31Opol03xB+Ba5DylUY/kUybwXdG+0howAYdz/oYCrID
rb2Ft7m+auvlG6t5BnqyhgUcUDhkaXP+EhtYHbCLk32uevGs4uAxoEhhQpV760/regWW4Eu3TAcZ
ohVfZ//n4ncVHYTdZYlmz+DTiFx60DDELIOQ04iDceKcBtI7+RYbA/cGly+RGK9oC16jU+IeR+zZ
sGUt+s5cCeqdeoICt1+VzDOktqKrqk+i2UrYw79hRRc2Fdfhuharo7d+Wz8H63I3C3cIow2kWh68
I+XVII0Mzr+T4M2uaxYO7QMIIW0LvmjE2yTny4j7HHrgkPHcIk6LY+X3zCubABaqaHLa3E94mnfC
zEWcmvTJpQxzuBl5KSeU1EsOIBiZT6O+hl0tJmh8aMqu73AWhOmVTIO9g5a1HBXx0L/jThCt8Twt
dMwzOsFySG5Rzq3KymRo2mLDuR20Eh3Tdg7jCfb9wcV4zX424YZzfEiCvGuFLYD88CvE5t7WKFcB
NQX3m6BAhERQaoVIwDFy7yMTwOUmE4E+NX/UmUpvV1/OeVbb97U3b50MWRHGgwdCBbrQUYf3kN3c
MzHueY20Zn/JHhu/BYwR04/Fpi1sEwC6NYkErjwvLd6pQdnSTK8OXWQztX8kPCIl4MP+qBEIhqMx
vPjYA8OZpxBuIEJXNlXxbsnkqUtmc6IeLDBJHSDTJ9SIG1eYzI0i+hy44nlEwyeFeBr8Ol34vP/s
w3YftPG16igUVxPdyprxw7zyE1rQW+XY7QRTlm0iILOmyxvl9cOITrHadPNHjwodHoD9cdwsEq5E
nW8afgwxiLx5MDKAgskf1OtvJpteYVbz6RgsrcTsvS+aHrEPnpomjnai9a8d72BmgkgTYOvgKnC1
Z3r8wWj90FuFSnAj40O6ISqOZj8Jb7LCjEgSo0P0ouP2joju2mWWnSHF+940juUQs7+2gMeKqUEP
nwzb9+HiC05qeoDhjLy36+J2MyJBC59OJyObKxB++vs2Gck1Redrfcz6w8SdzdCvJdZxKZHc3mZM
5BBW7TbX7MeZiBJbE55LT/7ww6HqfOHtOYPRZZEka3QWzv8D8wNwEnuvwpmF5B9+N5D11e/jYvb9
sYy4Z+49/LnCn5t9G4pj6tqz2frz0JkJbmOJf8dkduw9A0g0RCBab1FzqCVD1pCNWe4D8Kos/OJw
JrandjHHCBPZUkgliilNHng94PQP6UfdLY98SPfYGm/rwIOCPnKfsxZwVoSrxwFeCO8jfk+ywFAK
Z1VFOvuBY/imN1lTIfO4z+FFegPOfyki7yFhCDwUQ3+fmt6g+ll2+Hk7beu3FAUC5m5Yga03YAdd
joGtPxNPtwcIjxBWxofDdsnjq2NJC+3VYSk388E15KiB02/GQ3yJjp55Ix+aMbz16vkZdc51qpMf
c6vQCi/AuEcvSXPgY95Vv1yy6jXfm1qm+1bRZk/xO2qNAB0Ld7uq0Wa6XibA1dy0151PTjFDPnq3
/AwceWU9+uV6qutzgntBrFhbMECs+Vx7YTGiIcfGCezKDqZMgQDlYODDIHUFhKjC7lvLo3tbB/dh
raZcRWAWiADLFwPIahxaknMUZonwC9nHzZG31OzphN0nkmj7mHnmUXrwZoCcjIljIOlT5g1nb4wQ
YOVddWN4jOu67CRF6cvjPTQiCGSTIPYgBi0Uhh7olnxfLXvN1mmPtDZ8kvy4Nhn25lnafPK2HTCQ
pBxN9kiTlpfuT47/iHrDXw7NEIZFm3lnhlKgGIg353MGGGyMrzC2KB2ACECH7c9hCICMe+2xH+WY
+876R6P6fTcv8Pdvu/aaCkDiycxhIDx9A5qjczeFmC0k5ynp4LtFMDYbvCOZEA23XOETqGLiV2Py
A0FA96GBbbJxPwXRZ48afHLhzRTKBwtMNzN2r8LttckwcyFp5fpty+NpfexnryQCu1obzm8xIisx
hmlOSzSXmYz8PRrqe/iz7QFI7fXQVmNWFwpzG68L841s1aJZ0YDWo5O0vORIMNKcxJ9TKpC7asy2
cPR+G6h7DerFFNbFjyae9xPiGkSjd3Z7maf1ejD6Rm/QNA8Zlp2WVZi6TzDYLQTAlhes3Z76dn1Z
afgYqxbZtUi7jILM2y9D/7BiFRVz4x0GXwNugPORTeJbcNjuPS6vMbhqCsqR9GiiN9qnP2ITv65g
ExZxhMWiY1NlUXIIScQx5dIaeLEvD6aRx1ECAzfjuAtV8on5Ij7p6SQX7FBQP/dbmuvRPlHRI501
OgNLv26A4/BR3iD0qpQm2U8NTF0nlpw0h5NOEHgHjglaEXv9XTBHfQX/8Ys2dbnN1vpsgv7Y1vEV
0YMF0rZiTJiMb3G9FDKzp54B3RfuBsjclJNt2rVYsZ6ZCbKfh4e+H58VQV5iAFn/IrvTttWq0guC
VWfS7uXs7tg8oGyhTxBiVSq8STd7EDSuHNxHcFgD0Me8KSHN1ejbY92kZ7zyaz6m98SAB5x51ezY
HQpniUdJ77ma916oCkZZi8Mhg+zdIQjR6+NnzwlWxA1yr0EQQfaou0FM9W519Q7YrcBeNsDUDZLJ
Ehv/bce84+RnEtBH+zOdsKiEy0M4DGaT2/eo9BBSdr30ARQ09g/V+W/Jyq5IJJ893z7Em1srS1Ov
DNhw3NLlkcTzbrLYICL56nW6BJBfrcShRjeIjSQBOuqAkIM0thgVq2xiqzWJyhogTu7T+o5ojF83
hXhSZJPaenlHBtw3wLjoiOVZhfKEuc5pNF6xrPTTRxeXh1sUgeBSI8ve3hh4rhS9TG/8FPQ9kmDb
ZG9eGH06ax6TQQ05sckLgMq4IH7zuTXYIpEb35+AJouSUTBjem2rYSLncZIoduL0REysK0mio4a2
V6Xdbt3il1V1BQxkkELqboClfmdxDc55c+LYZKQGVhinQK2BWtCV5svo3n1FkCdZF1gfu8bbPgPI
6dHpXwWoKEaQZJeG3LIQ/cOS2J1t7Kn1108PimRwkNrrhmKkShjs5H4sTZtPcph2jTHHWi4Pa/iY
CPECuRXKalom3Bxsgmn34N/F0xbDH65+U9rHnGo5I8JrhxRRhn10+gYC6j1wOoTUtvMp2kTFJfCc
xQGUqplC3Mmo0mLU61Ko2jr0NPNU2loeAX/9aKGFgBKVF3BFeoxCiCO9adml9XYHA+xn+MssiH9U
B+a8P4K2d2jD+ofMr6+oD5G00ewp7tABylXsDFdlsiUo5GxyTdftfU3iu6wDSAKAYiexBgpMwtPc
LZvJMc8DGNFHpzSwxw6Nczz3+7BHOKyr0aYICZwP0ESfKIDkoBIiCRWl4QMyyqBrQ0Yh7OBzF1/z
LXxXLPjBBluumdmBXHtZwfsmERO2G2RgzX607zCPmmhQUZftRYzvXQ63IgGtDx/nFbQTFK6pU2la
+5Mr+TCY+KZVqF/nBcGtYV3CIKac3PQ8hBJRODNkYY5DojDDwgkTpIOb9Y9xgPaTIbhtnBMf0ipW
uXC68ef+iurmipgHOxmggFt45Ml6ztr4HnSAt2VNKp1hMtrS25i9OjlCBaPO0tCKXH5oEu3YAuM+
GR0GTcsgRaB6I06egne8ZdfOISU2AVlQ2egBtPmSR8jFW6l3RDmsi2XJTAF6NT5U6Xe7ibQ7sz0b
zEEDWZ8ppujVIsVn09FvCbhZoGpKEAFtu+5CWg8F2oK+GAYgYrH6aHjT5UaFGPP0qN8SzFuA3o6F
Q8xYHtbrI3gWRSLarmr6Dom/EcYImEh/UEVvtgyjki29jwz2GNEF90udndNNfcwpotj67uTDxQkJ
uzQnlONUfoEwrly1vdPztUU3sir2tDTh93aeMLWwyCcUVlYp5u8Y1U4YFIYVR6+YoR1Y8ey97dEL
prspGEpYLYuczfWnv/CDQCiGr/SOU8A4NH7Ch19J/qKYvxchPTQRVhNFN9UseyCShU6zSmwiQGCs
AWCGRla2P0LiHWYVgslIEdyQLJhJ1Mi1BxulZEtkStIv/Gba0nin4V+8n/sgwbwSDVsQWSzaoHa3
loNXD5sf1GF9Olxr1oDzAYLOWa+G7GkyTTs99O39pAaGUYr9CQ9pVU5zz4oAusRC+H7/nsqG75k0
IF6PkE75cTtf+0hIrDwf6FM9YNrDWV8EklV+JD+FN5xQ6B2wOVfp8sOp5W38H47OY8lRJAjDT0QE
3lwFyKtb7c2FaDf4whZQPP1+2tvG7uy0WhRZmb/L3N1NYv3rCyP0QDPSegdRzJJSVDgoBaoE5FVg
M6B+Gx4LsBc28RbmUbGJWHTw3SB5YOYX1A+8nKz+GBZzP7XeoWUlTYnbikW+A510P+ycqt0Gxnin
8olt2UzJBmLJqYkdT3Fg9avQnTjhfU/q9nLT5biWFxE5HFu+vOr/j5/TZSS2YLBFlJUiKrX2JMol
9Ix5iLSiOpBuvyks9g2l41erJwR/tX+3hVJrIsCvXRRM+bOYGQfHrDg7xfAeCPfCy7GFpt4k8t30
mk2L/KC20mM65qc0aUOfgUv7mWadomuHWmpc+LLOeW3u29s2ZUaDwir2Pnueydt+q1P7JzC6iyg6
1m53tPlug03EKssfMTcyhHEu2Ok9xCVL5YrJ3NtLz/MyItdztwy2IebBY2fm5wUOxrTLB5Fe+VTY
7uAv1Gz/0wrj4NV2iJfsYusUzpQPpiWvXQqbBtzjDWU0tw+Vs+zKCvwI8Cdwk9dCc6+iemnm52b+
CQpREMVv7ocKNSeIVlc/W/nyXrpTKMXfkHvPKS4I2Xj3xjK+uMW4JTHgLx2nrYXC3JnyeJKtze2T
fS5JDg87bTVghon6VuePbiN20mBr5ViRO4suVRglTR2HuJUfeXoRer6T3CyEnv64zXhxAECRiW10
OOywdxo2Gwl9h9brEtyW0/kMFIF3hCc5yFLuJv+F3ztqSvU4WTBK7FdT8kt6Kh45yJ3MT37f3nlN
fWpSJrQ6fxJregnkchxn6xTo/rlZ1cUpEeZntIpA3aCY4y0J2dPPddrwOGfrSMd3r6d5vPh+pLdQ
Hdny5JRuWKni2Abcl6TzZbY6lYASKG+MTdV7l8UG6tbWE9q57yp1NynWuEDL91pAzNWiP5MpfEqM
f/paHczVPUn66hYQsFSI5jpvATVpKYHe9MlL8BeQGyMytlOb9X2lDtK9QmM+ZWZ9SbrhgtY3bIW6
KquHXD4GACf+SmDTjVtMzF0OR6ACULi5tSBqUeF7w9XqrRfTY066AaX+7H2LMf9pq8QB6HcFaIA4
1I5xLmX9XfntM4UpWiq5bYIUqdKwNUHdKqDwIde/bhypTKqTUWRPKlcVyXe3Ely9u031ZpY+ltci
v1RJTlnQnoKchKGcB6PWbSu5wYgZ2N54lUaiD6UjQdKXnvKFCNfVvYNGZfZodgZUSVk2pyZJDk5b
Rv4gAevgkTK+TZGfeTxXjs+5WtS/yq1sWC4dIFR/FVn26Bn9vxQBxEZbyQNss0+TRiev5NMMPo+2
cj/eRLGztz4nDvdWZrYKedlbd4PznOHZQLRTTjIuu2Gfm4gPbGnuWkdXmzq3iO9WIRKZRzloD1a3
XKuljgvbePCIdLLxKzVNqI/Oq5v71LkAGQwrKjvLobr64H3gIXyzAVP/OI/RUKhmMw/ZK8PMofbn
bd0/JrL8aosk9NqHWbd4N6qjAYIyWMCnvYq0hLgMZUQ1+xJrWFc3mbdum50sqzhK/ygLg/GlS+6W
Dl3WNOw9S7yUhXVUXhKqnEslkFutbW5LI+41thKgiaYpfumS+b73NDbGDaO/mRJ9C0HaGdqvoCwA
i4R+n/8ttn1divmsd28T5jNiR3mI+VUfquPcww8U652mr3v8/3eTaj8CZaHrZAM82gqGDpQyEDwM
DUFlhWVK81sABE8DsHNZ/UxO0wKLdwcJhyCt4Yc271jb9BeIl09ebr+R2LDrzfFY9tqDbq6HLhOv
7rhsiBFhUL63NREvyJrMznvw2KqTiRn110EmV4dKmVJPJjPu139rVSMQXbc92tNWuLtspZmtTs3y
ykVx5JL4l8yYWFqNXKCX3A/2+VSfe8UM0Q/boAtefC4uBueoCNQYu4X5Wi7TLmPBe2GNB1eWLJEn
KW3hloDP9uk+jOkZsc4ly52onPwHG/hjsWHh+6+CVYd5EnCi/Qv9y8EhlCRNptiu8y96MSwLWmiV
wcYeg00LaNbRCZZCiwQKRqc1tpkR7PSqiAzFmNcS/p/owcuo6X+IQlD+0SC7LTQmWbwnswq2WQp0
3s1XBG1n9joizkZfM2gM3pYdU/iinhRUb5l60Ezt3NjB29gEF5k17yAsv0uTnm25RsDTh0ITiEwK
DoDZafHqHMsSnrHX4yy4arP9buXFSfpyZ1nVJve0rWeiZqz7sEmDLVxH1BiElsg/pgLub7EzBuvf
JJNTD+SpaS++IPnYbOerXasj4UWbBqhNmA6akqK4m73pPLrtQ1/YcTaW56JBcdFYvzcqJF/M62wb
b4sh9sLIdmZj7dZBQtYXIfvMY3cZDgiQ47LGC0vu2uqkRyOvj0PylSzlHRccNB9iy1bQNDoPgWFs
LVfE/Npvlp0/Alp+aDOBECn6z2pJqEfCjivG/26pt146hMn8omouJseaqGcoMObie4G/blR7Mrs8
uq0IHJLJpuHoU4R1DRGF+aZERZeuNqSwDAWICkxoDR2TF9brUrOfABIY8phjl3y0wg4r1N5Im/ps
PCqTV9h9NjO24aa6GbqtF5O+tDHrnXD6XUBHis6yjhL/YsIKDOPFUpe8/OoGKlEnQsv/Z3ljbFOY
rKT5MheGoHkwotUojtY6f2ZzcKgB0Wl/5/t6sN4bzaWnQ9JQgX/lujo3hR967qnWzK0zXKXJrKH/
Vsq7Gyo7npT3r6m7O7f0tjnCyLZcQ9GP59n+tgt8s+USFytLepIEJ+8/goFizRghQ/8xxG38rv/J
i2yrEu/sLmWoDWNUD7c82exS0Y37wUVn7s+ERetbOUA445mtn3tAXkIfqXljORwT5ivf63dlcUj0
jDiDkgrOm+WYJzW8s0kg0nq2IVSmfIbXs4lTWO6myvp2e+7lVTZ39MEfacVmUGrBLSqMuFybFtbt
5FdFvp2tIelru5Cwhqg0km9XoFNzso6+yG1COckwcFD6EdJm6VkdprKIZ0M+LGP5UhdOJPsbXF1u
bZybsZGnRzYYvXX8aLJC7lXdnlO+0Nk0I10WN0ULmAbVrMfh1g+PafLd5h/cTKF9Y/AcHHgMXQhU
cLasfK5Vqh25F7cvVb0tufGZAb1viPf5czoduaw3Qc645j5LaafG9kvo6g0n+7Vzuo/c8D8d+Qpu
rcemSna4xba1k72Bun1mqK5F+W9U6kXUu4GLvexx6ecfdrpsTSahNn/KpfzQZ3EOjCFKGuNrzIPf
IWF7iHESFIK+Sv40kmiEm387Xm/u9DGlWqUoUoI0qKKG1Y9uUv8lTXlOE9oxoam7ZMjyR39RyWd/
O5LFWvsx8YnDNnWLR+kkcudXfvMwthrxASusiKNYItSvph63aN9OTuvbB7MlBhjZLIRraZ1QNCUm
b0HGqytQYghcB1Fnjy2zM3O90s0q0i3sCKU3ssKn6tKT0kmnC8TY4bQkCAnxm0Kt63/NCyFCqoS+
CdpPz+S51cYtscZsHuuuKbeJp75mst3Qf0ECaosForJ49oas2RfZsQpWaHK6UbOXdXHlrrNBP4di
ZHeHtZwyDFIHh51JIehCs9U8ru6xE7gf1uU6G1DenqwQxgu4CZdmcnLyLaIB/poaEgvZ4/2k/EfW
NHogqDU+J6+LExNdfiYNdoEoYe78bD27gIYU2Y70l2baTYP7RcjpQLM5XhsvrRnoUcwNXgosKL7J
IYgkq0HxBrDbsm33NVzTxkyNq1kGD5MDbu24+7KF3iIIOduMLoy6L598Ifetzo8AT21zc+v6fbSM
4jC76ZcPRuIBhRRDctU0WFPVd4/I085BL2+clfZc0UuuHWH4Du2j7o3fSBfhj6Ywq0wQnXnj2eKO
vxrZOt9pmrDkXbZOf1Dj+l0uvCv9mi3xWjPWzgZxjZlP5MPK3ikn0a8YCw88nl/LbNxdXmgHHOIP
c9HuJk89AJGJuPeyIrIcUkkReACslu3WMauz14CJwWg+z2ganXJ5ywewhmXMEQhrIwo5Xx7qfA0g
YVt6wcD97qfVvdb1bSdU0jfbafLScCxKEk8ly5vKQ2A1J1+nYR2y4TcpqOkZ43O42tWzMZZ/+bpc
ioqj74yP0tSfdL/5tVd1u4GAxFgOiJ1ian9cS0MvL7ID5oCo7e3PxHeT0Ha0o40LZCMJW0YaXP8Z
uWsgEZy9zdDQFDQCNNlGRih69yuxcS24wXowM4V2oBqXw5J3962bXZCy/67EeRyZSL/5Xn8Mtp6G
a+Xt+JdXJHKfN1yruXUkorhBTz32hwE5t+3mId7sMJDQHNhVEhxJ0NtzNmdhVsyfxri+DXV+Wdb1
q7RXExRJbjsS0aIgSe6apryQNThvGGBISarzakvYXImWMt0OSYeXVQsYr4yl2JrFoFDqZ11o82pt
irH5GhPziWSnjeDF5imueTiavIwZO7cP0gIHnhHqQwOiexN2ItG36381OvVY4WElu6N5DdrB2yAh
QyFYNNuAWTceTVDrcu3vDBX44Pc4QAQKm272ulAb83vD66poqtFWFJWzH+rlj+F/3veDqW2sYnoo
fXcPyc1kVB5YAb+GWTtHww3etCsNXB5JSN1pRzivr8r245Z/2BQzqpV5ofO0NTiKSl0yr9Y32GTR
iEw6XfeNzp9N4+zg0olWMc0UBVPuDYZmr6DWWqW2hdjZZpPOxVw5p8IhFTJR7XOzVF9+0ACHtMbu
5qQizJzeckrvrI7hzWId3Cz56lKjZtwrp62bJC+rcu9H4f4IGXA/NVFVievUt5/diOyxYcNpWyND
zAvGG9N8alGTRQFHLZoHh1jtLNGQ7Tenrk7uEN2f+8U8Fb2xt2zpgSp/kFGhbyvlPvn28jL5aC5Q
/TwKJX9Kmd0rOR5E4V2KAnSnRuROx7K3M+N6S2fnx1W7vJX3o2F/DnX6ts7Tq9GZb0D6tKC6dYIk
3eqjBrwc/Jpqsg7ZzLZHZYLwsuBW7lcfBXy17qxM/4PNwm+77gLhHHq34pWZ2eSE0zKykhGJ4pBe
Ea/T0lAsE1sehpY4caSCHwxgVqQ53gC61X21JbyTXlAnIcTulrl+LIpbZ7iiPNVN/ebp4nAUTn8v
Sr/eEqgZ5qbQo9LjxtEQF+h+cVcyhW28umbxF1lazOp2cLsF3jNk0xtyJz7M1M8oKv6jMw71xvPG
lAI+edu072rMcFYX99l84JyS6zePT53po3kAR3UwCMVsYes2TaJ4pW9J1z1KAZVeKURHFpp/+0N5
XkoMAAMCXoQyAYbCTiTbrEXurJvodszllJvWveG3/1YdXF559KiTRv/ETuT0kKTqMvDfpwHKY7AO
SeuqvTaNfE6MbxyybqNuRNpaFIBIBZC6JsaTqoI2yp3hfnbHo5Uuh5U3Hh3OLgnmHPJxOtWWW8eL
0eDRKfo7pgpYWc1/LBrz17AGYihkwO1daHSgyQ12gibYjy53dDNRZ1U5UpwwIYZgrnksHe8xy6gz
3ZqS9M2ZHGB7EsQ+yKVoC5cpzobgY9CcN89g00CeXPAs7b1cfwjq/OhoEAyNVsHkNqhxGesehyQ/
zQMChEkxpLZuFVVj8+DVJmjOzWiNrQiBVP7ZIb1YGba1NP3WpzwPF5OKBbKNBtM80IBDwi4yfxp9
Us4rT7yLGkBUpUFMSkRU3/S5Sk7gNBUQLJNh4Sptk6mp2OpsIg0z4v33Q5DhiTSb/pxirzzIFlHO
5KERc+bEu6IL9/Z90p5JFH1gBQIrfYT7EhS+flj0VkXr6A4baeJiaXJ2DbICSo/G2i4QfjPXe/ra
7mBX/wXSjHXacqLz/XKLa/Fm60Bs13TgH8huuMypNHOvUcnGx76dGZzT1wIEpy3cz3YB67dLPWZj
5BZzKEvbqvoiqvIVDRWPpt+zSnSTIRuTBpORhUQgo+YjAV/VuB897Xn1zevk2a+46zcOlL+/6u+K
1NOyybu4Nb2LrlRMC7Kde6yBk4xUzR4Vt7gp170SjrHkN2ral8Gqj21vQMZm+ueIQVKiZ7Q6772b
1YdHts3GtSWEvGa/1IT0sFbQNPY5C/NQoqQ0crWCDjGsKfZncw77oD1Plvnspt4tBbb5gGe4m8CF
NykUXzxN+lOZ0SC2rvOyNsPTQFdgi+GgefkFBev+NncWTf6sZdrdJNKXLHMvSaAx2o8nvIRns7/3
FOATAw6LnxD4t83J0CwYU2dX9dW6aQFsw8HOt/rQb+1+ubgCr1xeL19p8xQU/Uub1HtI3KOs1kfR
DAw5BuJcI5pcDbAXJK4egSxps2TmvXCm+nBGhWpiOAPqSq6ro979QRAi3zr/nK7DYsH4pYO3QkmM
Ec+W6d4OOdrpCX1jdxNov0xVeq9Y/ZJBEUodhaFiGEoRt0jzxXeq31Jl20SvSfLTNqP8Kkd1sQsc
uKX/Bhp0P1YBilXolnHYS/kF+bvJW50+jkHRXs9J1Uzh5I+4RLUp0kztHowOqWzxhuQjrMSn8sp4
VMYLEblhrs/nphuPvYefp4Fkw6MPRiViPGHnZtC/Ex2JjM8lbFvjs2zcM1KEeBo9WCAa0mD4BwDd
T84BceUmCZyt6bEuYkV6tlTeSaOYtgo1RCPu0qk6qTk/1wEbzHQr7JvBpdzaBj1l/Zq08s3S3GOF
tCabtDdbmZHpO/czDQtQrs+76tMe1BK5khiKCIt4FiU23ugZi+VudJhkxbjLLMCAvnhLUDgMQhyz
gBAtfgS2uFBL2t06+xt//uwM5xFb2d7s1GdykxshkT8UjP+e5uwDbXm2UffZ4ksHSDNaBMSIcwZj
XWOinzE4oGCu0301cVJUyp+fI8IKIw0vrLOKd6+5Bty4KWsGbNuhHftpMKPSAreI2Nf8bRrtL8AZ
QOFl/KZreMI4Gg0B6lrXeRw8P24879pV3i/Gi73q1bGdtD/a1lgmIGqG/zgXy26S47Z2Ax44lvJk
CWvK8ACVHburfXCBDpkq6ZuQOaXlP7Ns8HDm6EpBMNZyPnpuB3cm5peOOYq7fGu4087wCTOzcWp5
2tVGNFxp8MHlhF5Tf5qEdUODqRCmz/CEYr0AitikkzPv2mQ+jzbNZqP8ywibPzX6w9qXeFntEsp4
PXtUenjzMuoKTjwfYjdVHR24JSvqV/u8DvPn2Lk7mwVWG0tb33GDgNKae63Xzm2QPcyIIFJ8YxCx
KiM1ly9/nk6K7baq6N/SBeGYXjN8TP8s+oHQXZAOdF29z9rkYiAkwxl2aoLm1Ads1k7qkTHccDw4
C0kYI3Ec/AFDbDyTpJ/E2PsWG32IKRk3nT6GRl+F+Kqx1I79UXg9p1ngKW1NLU4ncVo8DSJLje9p
079llaTkLHQ4jid2WsW16NbynJnFoaMzbxsJvmmFuc+17Fmo3A0wRpHJMgZXf61zvdy4nhPOwZLt
61KZMYulzRNT67Nj2Gtooj3j5sHMVIaZi/yblWZh2Uyftmius8fmPnwO0jfvkKgOG1MI8qi6/qHN
g09VB0s4Fclz7nrHpGUUCLJLK/HR2XLaU75fAKSjxHPIkVHHYbIfaRsY3jXKqrYJ6vmuMYC0m0/S
g3gU+W7W5hOp7idm9aiBK5tbLW7cb8fCUFVP3FVLTWhd3yDpK0dSA570+qXEiFoUfqw5/Un0DPtQ
lzrqrqx8w3hDmh1gtmb6InYbpqVab/bTOpx8d3wKUMJtCIoFx1b9FVSn2KBhY2KrwmChnwKHdQNu
26BuHgE7m82I/FNlxUlkCg0mjwjEAEtg67wl2lzhehvOo+Gd+y57oVkNjdGKJ0N9GPS6qC6pbFaA
a2fqNHVAdrjLEblvajfDJePMDZhs8JDiLnFL7a0t6kdDsShBNeZDbuh7LXN/lJEfph6uzUvSEJJ7
phVD+ZGx6Wrn+30sW0l9A5FoF2M3l5jfa+/PhcjGHrrGNrdpW5ZHKegWzE94yXjoC4DBX6M2SI0s
w6TSz0sn4kY2nJ0eBq3yLolTAF332v3asR4tQJsSJdnSRLop3xzPul8lypzEs69BGzCIuxrdWZEc
HchliVQ3Gg1/G8wd9XdlKnSfdDN7ql2QtrYnfcFzjTPhES0d2mJ/uws3M3rkKE14WXC90gnbfU6v
2DzqvoUa2/jpQegtf47xosKMYllacJz3Hbbs0r5rC+HvtMR/rJRIY1rRa1b5O10iu4Iy+E07rGd5
0j/3WskmIrcnfK3O0g1+ivt5yh8Sx2FDb7ErspzuAQ0YwNqws2+74eTI3Ja3RijGCWCkVi+NGfy1
qmEWAHQa0Bk1Gext6vDJmtgOEKk7KR7i/mQ2zoMLYhs2JdiJZ0skF9kzHrGfrCL3rWjjsbWfzNp7
CRgyNkSFvlp2v3cn+967kbWMmFTn6iPQjGflWd9S9++UttBaJqcVRxmoCOb2GYOG2y5XMwHRHp2B
zWFmBwQ6zddcOs9QfBAHGU6B2v1zlztMFyUeATwbrZeBLyfFu7s4D11jXZK8OGC3jISLwhCOyJ5m
JPt8Bt14m3K2HFKo0/FGaAw9gxtfjkmznLALrXS0uPLtrT67BBnUVqjUSl1ChSKitTae2xWrgZcM
O6z49PdJlDmME9Llf+g/UIEsHK0Pw05Cf/D3cJ72zvx/jU2anrPV4EJMQbMhYt4EV2FuZMe5U8cq
qUHuzUfPbjhAOkNPT++y+Osla9rj4rr3gz2eZYfKKkjWXQMbXsnlr+ddFmuBpsrQuT31t8HiKgj8
QoDD60ZYVusN/Yc1qAeFkzgLtXmKZq6wAkVwkk0XP7fO9hzs0TxEhs12E/O2/kbjPXYpxCU8Ofj6
NIHQICTMgblzUADGCGOfoC7LGrn1rUeWHB7TiZBs06RzTTzrFc/tPaBYccY31pyCIfh1FmuPZf6I
2w+XYVJijkBr5/5YndotiSt44azD3BU0AOU1KbM/JB5c6lryPtloIjGfECCU928yGR7X5L3L1aUs
lre0mh+NvhBbD//51tfqazEssZmiqCstumT47lnXT26/1KBn5UWngIZ2Z8ZmjSYd10CUKLFGasUj
pQcP/SpiLDHxYns8qTmPazU9kfqTR63oYY7sDJH+UP+zXPk4pEay65KFvgHZK6arGnE0AnxALdYe
aCtpR9J9TBUhMjm1H1SOmTzIXPJAgA0tcU794Ts10Y4FfhMOqVczdPD7Q3IH0/jRSaM6YgiPGdP3
umHUGzJX4rauPzF70Rp2dI+cxwew7ke+idDP26O89RoWDJk/7j0jON30trMwt7aLLiVwYjMQnxpC
WH2Uh3nozsGYf4GRHfKmB/+A1mLlXBZZ2rxTA1sozPTAsjYgAucRoaUR6lh94dqJFgRp+OsQXWi+
1dCvtjtpGXsbpeTotHeTa3/589AQFzJ8yeUgTAwqxsobmqZLnM7nxZkOrtO8VSp7W7UV0bwiVqiE
2QchRohicNy8ftt1/l5vt3aKj9b8MRKEgfxCzh4EyA+13jnprgl9NGsIFbKwl/bTMiMKH+u7NJn3
MHXPUHqI6LyNjoXWSKqHaVEPq+U8IandaV558FJgfUTTkqMSVOqsSAnaOLn1h28XZfB8LxOmT8r6
tuCk6j0SwFs7VzgyCE3FFcsDxyrhaA2taRbrYqXyZwjKe5KM9KLgA7FlAvzbxcLo4yRfu6/AMOtQ
y4QPfD5wm7WCLw422qSVJallE8CQQgGwjaqmdudi+HMownAO5odpkIIxJI/BmL4wrO3H1blfM+ui
YUvaVBULEG9wg4YpJzTE9N7fplCkNW+uQOqDn+ojn8BUjOqJNCdEgw1cjTdtUIvRmPxZjChDkTq7
PMXitBBiV+M7sjTvrVEVvEXZfQ/NGM/5HFVJwkU75XU8aw3ednQ6xgJ1uAQxYeuHJevQYWXftYme
sGAHUgfbN3LxGp4epp5Bg9fGnlXETg7nodYRHhp5nzMG6T7pYbtKbla9Lc5ziiOoLRSLU6t4tRNG
MK7bvuQhz+aF2IaDTQiMmVVYHUsJHtuVp1FDEqhs+kCrAymzlP/VYQeS9nRCS9QiE5EdxoGbpFsI
ucnyduvPzlM9BY9GS81NM7S/Qd9o1yAoApqC/qx6fkmMfs3cHyV5PoneIbH5BbgONR04uzQ+mcoR
YGn4dVi0/LiY4w/h2D3uYeIknFR79xf3qW5n+pzBidVUbbH2opETKNULdxfQYW4wmDM1Td4vVt8X
opRea2P4IS86ZRHMcDTlT2+B+tpltluh4hPMkOaEniLP3TRMzPmfEB/aigPB958E44YIyl29Oidr
fqo9LiUDmfiUM/+yn/fMH3hkkXpOglB7dfX5U1b+KwZPpEMEjOycfOEc5vp7URr30+Jd/GH6l800
j1PhN0cncZ5bv/1ZdJzn7Y3rsvh2U/Z01Fl2qmcclW6w95ksJJtNux4iphmtbSbM10pv/7DTHkvr
zsHPL4ITeUDvAhDBHL3fJNfuBF9yvyxHt7Dflpai3ZeHxOQBeOBBa477QL965FtJrb7kM8QqPevq
D5GVThxA0Ky8j/T1xYVB1w1rZ49g9dpJZfeswY4MpI0FDVMwY7lI9iQb3SoehkePTcDwTg25au5d
lYp7BcXYoD6tkb+u1R5fDt6xZTvgq5+z6TBrWpQOjGQImCeDkrV2MaGgz2zNOs4UOYMxbcUCV4Eg
i6FRGyjf0OrHUKb2gw5eL6oiRpg1p1/TzaHVvJj0Ij0adWDlx24qj6PJqppZf9WX4rjeFINavStd
BPfWkp5l/uUUMMC8Vt2KRXphrY6295aaC8/fNY642Kt98e1fXBc8+WJT4WJVFuMKsfq991pAFLgO
+rj011+D0CnnZ1W5X1DuPnmqSIjY1JpAiE6Dtx177OT+CP5mfsM237bG7UogDT39FpIiFsxRVkNn
j88TUJPiAmw0b1/mDqhMyRyS7EqL8y5oonTzy+WSkdWJj5ZhLYS1AEJ6JajiIkS7VdmXGpqt43nb
xSINAz03inbiBep4AOSrbWhLLzggvdgsAN+knYWmxMPb1UcNNqLq+0MHnd+A+FKXAZO0w0RQXQ+e
Jv1zgTzdQMg3BkAjOj8cUh3CDmkKgwCtUSu+BQs3nBTbJehQmmyR3eE6TXe9Jo+m/uEIhACrtWnI
RsotRJDDh2adXQNT4IrZf3pWOF4miiFOcXrNQ8P2jJsVVELYo1sCea83gzHsOhf5RqDuZPNaa5ij
/YQVZNl56G0ktNZvp7j2uFbaGvRdY7qGtVVPpjxX85OY9zoGtmDer/JQLF3kaKRViATohmvHI0p5
KuMm/fEBI0qiRZz1UeNg6xpDArrf0j2SM3Lns2/MRZQQZOmnr6dnJax/dsX0EbR0iIYIpSmjVKb7
sTKenboBMu4D9ux5SJvk9GtTN1OER/pUxWxzoK6Palt3oPSLiQW3H4o9E2eKDbA9EkxyJsr06tSK
aanEOdr89r26H5aLRpqOMyUn09XiJddCk0ixHMJ2Uf1u4O615yeGg8L69sk5ngHhAOLa2aYJM+KZ
BfAM1OTJ0M7OHb5LEO2aFxvmdr2BPoMTApyxtM2B6/BjUHCsJe1ZR4tgE46X9pteMyIfX1Gz1rQV
3n4dv8YAlNMJDvP8kI+vDtKNvMSFTr8EmL52W4O3yB/q84AX1L5LM6JYOwZ6Y/QecFZHVns/dsdJ
fzZ5F408srUtBQdI/qtI+71m/MfReSw5ikRR9IuIwJutBMi7UkllNkSXw3uTwNfPYXYTMT3TVRJk
PnPvuW9NuZOiEkLRTVBehNexfRTpudNVT7eWJcU3SqVVxe7HVrxw2RDYuqd0KNmMZ8IqBuujMWZb
VbCTJ2cELowb90RXWEuHmW+isvPbUPfmlN8VuXiOEF4GZRayrQBAxOvyrQ+QwlIsycx/m2jaaL38
ohfhSreOsHJpidKZBPHoa27eKrqfcGYuRwk5Rny6CctsHGoSmqp6Z3NBaIj1heYvw04l/0RFl9XH
avpXoJeu8HLN4Z/9GVRYOuNzQSvK3Be48krhEgQNAB9obQChMD1r/IzlQx9cWKWYo88qmjEZjrmN
aMiY2ob1yTJ5tGF+JSDJGibzdIRG5ef2a5u9mo07IDQ2W2nxedMmHI3wV8fgBwB93c7uICF1cc62
OntdOO4NlC+Sjhk+LfYlN0WXO+7UEmFqjl7j5IdGczgnsOtgPgw1vDxsXpleenXEXU/9WTmADniz
Vc8JfkwjWs/pGYL+ZiRuNmdgYbOsnoxFzjtwW+VHnVB2c8+UGZd/zdQPE4BqvjmRfpDVdIucd9/G
cQno+bdMpHVXNr+9ZJxClQSZaKw7xHoYxfNceVkG1KWGSXIYogggwyy+9DBLtyWozZU8jz5kpr3t
hA9HRWhkWMmV5T3sAHA18DJi/B7laG2DqnFzZgOUfa4W07oBY3e20XTrArErtVe9Qn6H42AoVrN6
zwpEeTLRoWaCu9/yKDP3Uaut5aa7WlSSrBzeSoOigAVoEcW7XL7Y8ipUXjvjGg4nRlArlR5YIujN
mD9H1k+9Lp3S8mNQsDygAcR9lRvxWztxtlfw2MzqYAx3KZE8G70jPEG3i629iXYRJBldkyuMdxnH
AKoTeEWrnB6NwYpOLI357gC7JFzDaNyCsWZRfnTSW4s4RIlJz5VmlDP4BC2iGupbKS9vGfdFeK+i
pyG/y+ahCc6DCBlOniel33fY8ypWXm4CmU+Z9tSrpsWyjlGw/p2iyV72GaXCcT6+5tXEBiDdtYPj
qynvbsFEF3+r0emIu177eaM7L2XrMGVACYKxTsWpPejfSj1icj0TUqFamylDqD5/CJyr6I084GBu
bPJ50X8z3SyM84SkMX5Y9i5T7nb5rnHym6YnYDia9pbYWnPJO052s+KjzWHmgILDVt5hwTKoQEzC
EnW/6AwXMa8It8N40ekQxSN2zibbc1wrTp+5Y+8zYzMSX0O4q7HfjDHtdi8kU6Evw5eYHaP6pKce
yNkNT6jAJxsIy8dndKy4UGFDLHf1KgOrUGU1AzrDV5LpxSl7ae2kkMRMjcvLDu13pgiCCEDeH2aP
QYxFGf0tDlrnMWvDTS5zTxmYyEndvm/SfS0wplSXMi9p2++s5feZOV9zYDVRKa/HeF4D7WGeUK2A
cq4UgoJzlJcWFTBkxyXZ19WnE1u/Xtsp4gCjgq2GuYob3+iqFZMCrXnWgKnaXdtScEpXoR/D+lW0
lxHbYwY6t/BtNfuOIx5UqSsPo4T3Cpofa9y1hsgyyLRNgJlyEqYX97bpp3K6KRDSW+jjnQFRYqIc
uzz9s7FDtAZZGkLeSzLyMGzqXPOsnpRtwVJMMAoPs2NTif3QDshQmcKpNgbyqVulPeFx9bjm/7Pr
5B+CLVw5NkFfUQRV08+syS9DMTxnOz4p7bwxJaZnQ82pW2pfoYXlF6DXnBsrXVKaZaeOF6Vf9wHn
i9XOe6jbaNESou+a31Cqrv3kKUwpuo+Rxa7prGIVv3+HoE4Pp11WYxp5BBX10uR2U33RxhHW221p
lgHVEDaXeKUE0G/czrn4l0gU/4yQwrbwJGvYpwU7oC5/s+VpLRTfIUK7HThexaop+mub5FTktX0C
6ocNNpcZ88lui6qT7eh7LiHs14xNL8M81X+H6jBTZVv5aZ7VjclMx56OklJ5Q30JgcMIyU1nTAws
qodERrLanjNcTBVaBXXvxHsp8EuawnTSjihWt6K64IfnRAG11qGEmtECxIa4Ixl3h2j26o65Wypf
FVNsABo/4JkdDSRfCoMPYT0wQmZJtha0uCpyC0OTbpUjPfWeDRYFWaBG2xTuVyGuOFB+dMm5ltVI
iZgDIInX5RiuNQta18TDCqOFigmKCIq1wKU4fmFpiv9/Qf9EGy2GJ9XoOwb2XkstU6Z/PRPIqH2X
qSBGvEwIw5xor0vvBYuaRvoWY7FT5R9Tc6DMJGuJiUQDy7R6llbMy02Zrwd7EZtHla0wHtrNJJrd
yHh9sDkzGVbGYu1Yql/IQBiKzCv4Y9GcgMKY/FpH2dZ323zEWt1EuyxsXhMd2nN36qvZV8MfTiCk
3ngrBJq/ma7KpPLOuGeko6HruxxOTj/cOi4J+V401o53X7a/ZYrBvHtvm2dp8N1lu7R5RGnLTIRQ
sgDLDkGhASrfDK0teggvNQQi8f6vWBgIIqKEqnECHSfUTRkZLE2mAzz1HPpys6oYrgJrrky31rBU
iQ+cmpG6b0KFq0gCaXwaSViG3Ygc/G2KnnNoUtHQi0T0hfm1woeeAtuq+Zphal76DunBjHze3rd0
MDH2tVjDwJi+YJDj68m8AKPkMPBJiTG4aFL5qjgvo+FOyaNTd0Mx0ajfpJL2lExbSKYewilL6k55
hGY3p3U3tLeAjxrRZ1F82dbNBtpXI1goysvIDtDJnm390arEOZg82eO7SPYt8qlqxEPcsFzXpl/k
4hgIDE4Qa7vcuXbSbOGGLz0XVYvC3d2OjTsJJMxCrAzYaOxf1/ISgIvtKp5avwIn3E2s9nCKplqE
FW8+y7G6zem6Aqn0E9TktPq0UgAH7PKQ2tWmasxNgC1f1uQTqsdXbgkwcRJL4QmRV7wTvealabDu
gWIHUbMu8F0teyrMIy59KOLdk9Ubt5jYJwWpj22M25wXvOQEmiHazZLqpaO+H/pqC2LliJpwJweU
XVX6xGh0j3PCoZhdjvPg1pMD94W5L0SsKMch3XSrwbG9OMN1wdtWqa0HN8zD+r0uhx+ZcpfLBTFR
G+zAQLsdSp9kxkSQKlvwxOSFOjfZ+TSS+BLNwSUU0rYyzN2CD5k1+ATc8JOe03vKYGNlN8dFqCUx
CKkA2+Hk1qF9TyzOxhj8ClxyrOFHXKg7E1f12kJrdZkDVr9KgYSFssuMk/fBtBhxWHQLNQToBSMT
rjo7A0OYpb81bNmiB2g4xKdUHR8zKqrUKtY49y8qpsq8zzZ6r/2TEow9xbMx5tcs+22KEGWWeBuF
yn2knUNs4DUxkHIUXoRod53h/IWj8xaxkG0qme9kuT6ucNO8MH1pc45LQ/5hWfLbKYNrm4rXT2ID
vmmvsIFf1PFUNOz8n0WJltBZpqM2RVs7y0wi5k2T9h5yC9fW88Mw9Oeyq5/N1DB2OqY65GL0AQ5o
LMP06+QgSQN0lmJvM1eKyukeMUnTdGVjWfKtT4D+ULi28sDcV3vBPrOBtcYE+73Kr4PJjt/Zc2Aj
bpoUb8I1bwoi0iibOU++0pifkYMXRNwv0IILKTdMJjNP13jSmT0k/Bw2JUo2FNve1k+pstgHT4pw
BuxMKjUyQDvpK8L+xHtlfcxI1zv1HxVQZlpbK/+ZUNdmieRGY/boOEwiJfmAxMkhiHlEDq0VKVT0
Aeh61Te0QQw4fjuD/bCV0UjG9GKGue/nJ+C8/xueacRkqKTnKPAQ9/6GfPSil9cGlxg2dkAh1NaW
kWwaDFUlvJSyUNZJ/j1kr6NOy2TWvop1TQQm+sRqp+isr2zzNE7lpSnJcqtNPIM4a8tmP7ctUEwd
IGXoZWP3HPCJFXJwFnPlKcxSuZOOcIVdq2G+VkVXlZGGnUu/jDKfRvpInJ+4fiQSBNPA2Ccc6aEi
qHVbV58vU2VgWOtAE0Ge0+V/MN29NkWYbii4BHjbZ3ieBuODAiWGNTVuaRV+bSXbzkm23CCumIU/
pMMxjtV92mGhEzeUCzs9ehjMO4up5qONqc/IdA/jS5yhHu8LAIbvsQw6oB+fZdTBZ1iGP+FRinuv
Th1EO+otTOutymh+4Q0FA53RBJYCM7Aq7YW9RCdoeyNm65pFAK0cOmoqND1uXzSNUoCmH3qvoVA2
FbZvctNJ07jR2vQvo8hrOL2yzIwZSMRYxPdpj57dDFCQhJ4RYoYBiHbqMwNLfOo5lQZnkww02qTe
gG7BzNYg5im/Mfl6SYMOc4D1ambLIcSCk7+xRq3WGnuDuZ7qmBtllj/kYKHJGCALgLFIHV1+gnAv
5UfoJITLea/cZCPby33/m84tHKPhK8W/RzUNsyga0TCMOdjgVEvN1dBP31ADb87YnwU/5TqfM5Qa
GDwXOTwFvTQvfAigN3lu+I3VTHwIafaK/K29FNMUXKK6fNh67ecK+YQWAQRyXt8ziFfrVu0+exIe
uDdbjogiQJeXaq9TFP5gcHtKUfoL9ePJGOKXrBtqb4XTsxagYGITLZ9VU78mlfIl+pG2QGM5VE6i
97Ra4FIWcwunPDU2QNQOE7zrgK+6anr0z0ZT0bmXGfFOeA3i8WJGSYsRRPrRtPRqYhHazPHoFVXw
ktO9uC0f7FroZYWbI4SrkuoPVXD4TgKTKgBPZeNMFmPVRSKtFeTmzfzOLyLUGH84PUYiDoi6Vf+q
FPNamGlIVQZxtrDPM7e08G/IprQeSsVBjF7dZSbWy1ToqkJiW0OU5FExjI8wnjZ2Glz7IvPDudx3
jbyNVE7fQn21KSnJrdgQPn7Gvm+5igKwxkwRhusvjcb4vuAq1EX9V8oQx0P1GcJyxTcfAY/GH2rI
0j5qiteWoneVa/AhMOZpQrzJSQqlJ50emhw/8kY33aI3ucphEMZQGlKFhMk+hmLaIVq0NoWEwTS1
wothIyVyLCC27EtLmZ2gkUsMxS3sHelxkNprPImj2Qx7FjZbeNXlJsnnt7jEBg7THoub5Q6htEZc
6Nv28CIyRo9BhdjYYNVYXzGOeVriXOWRodGI+gNWepCOH8hPjlXZMoFBuctIknz2nV41T3IPTlnX
3AyFhhRzJWZz2Tqq48zSUfVHp/OahR/FEcc85CEYuWNzeSl1Imx6WdnWjbkV5GOsmVFwn9UVn3Cf
3+0wvA0xupJGtQ9lm31FMYPjtoD3ywggmv/YhXzq9bQtyc6A4Pw2GB3kPI1ZWmrcCYq9TyOrMsAa
wUoy06MUcOJo84O8OYX6K3hzQP5pysRQOr2Yef4csugkuvDfwlDSxHhsGH8Go7QLy7nytb73A5VR
QM2yt5C9du7XWqycKzX8Y+4Kd2vcGbK+a9GJ4vkkU3LUqlXbUVLkFDpRLzEKlM+pYnMKqVsgMvgU
EJpV3K8KfLnG3iVsanNp3IOu2jZR6wJKQQXYUaOyRUCvdJQkfP+Z+ahtlg9qioNpaWMqmrh8si6T
SvjuFG9aKALRhN8bmSNr3l0wKfuIsY9dZaDUISQ5cBtZ/rD1kdOXWSWLuAJ9MXzXsfZMxRZJgjdW
ePu4/VRWhpmdrcE7DA21L9JD5hcndOWbPMe9b6sX0+hegTztxiG/JVCNDKrMsM/9XpGuWf0boyUj
/4WD1k43C0c4CoqbPWUXTqatGveHUQatwTpGKq1nn0rbprxb87uBM0TuX2VZ8kka+LQlsDyIx4V6
hUx8DjXIA0NyEGz6RIKLkpYAxf16nqxbraVeZOZQ9Kp9aaJ6mJEDJXa1t6YJnW+5dpzjgqtStNnF
5ON2Fs4C6sDCiTeqZFEYkvNQ99zvOpo98xjGX+oyppPqvYZTDMVN63wVU7aBxL4F5MjgTvOsiQKL
l7GAaZg47Mwcfh6GJfrLHNInsdkrnTeZ9XDDzIAhNM/z5Meyvu+C4FTYJKoVIFC4RXuz2sgqXobg
N+8df8x0v9akTY7bn6wKr7BwZesqQyP86A5zcOLFgR8hjeOWpN7nS/vTqvJfJiG66icbve1JtogL
wQsIGCqY020YMJtOJ17s6o/acdcoDzUvtgRSrFoT7UPk1Vl6bKC4y+m/tHhWrbKWJv1DG48TjssQ
l5ORkJWNxD9CGVMISuiaQSRCIq4WH0Qd9pnXGDJ4gTg2li1XZfXStXgQEuAgJZk3IWNjsIuVCpQr
a/oXFSWVrMA5z8a9M0VYJUayc3K6tgYhAepmSE22drTzD5uJeluyBUZZAmIhzG7KnG1k2jptwZIt
qSCZYE5SUqNBOyxhYIxUuUWr+ovSphEc4BgmyMwqu29zeCjMenvzvoyaertZGXKPC8w5kp2x1WRp
PTvRoaHuL/GMhAUHfv9dK4dUGG6LTs+Yvy32PKGs/Kg9EvhkZmTIdq0O2Cx34ETM3J2U8EtJoxfF
EF4RJ0cyMk75DBVv5K5vgl3h5J4d4uiO/9BXJaK6mUPzLYWEUhI8mhPWqiIAsxhNEQVxsO2eNzd1
MQXu7ErbDMj0RuuugxUCVEAEh4X+fPQD5FmOku/QzPsWb7GVwheq/vXRW26PO9wFnPYzvvwUHhJV
y7SgAxiDD5SoOmY88DeoAI6SLu/DCGP3wLE6TZ8cYS43+BG/81FmRd3Pl1B7d2RPEm+QTVn1wamV
Q39srWedjP8K04qoYTFWa09lMv84HffgkiE1yCeRQ05iY6XmN0X8mehVQloZaJj4qBdtg9OeHFwK
1nSXqbTK5Wsty20xBR56Ty8zXgOW1eKllsL1WJzIGWIWO6y6CpAtpDgUc6ryGKXiGTTyl9LVGKYx
vCCc5DftMYXKyhtpUki6HUAefFjAcbaj2vwJSf2GljElI6upiGEqyQwcFkzVknRtFfO+xRvNPCaT
LpbNMAtFssgAGzF8bCWsJ5zXuYyiqs22M7l74TweCrD0kwbxg814hxM70fKTjMbMRiM11A1+o8ZN
geOi+x4ePTwZiPl/ie4gAa/3NrsQnvSORzAvnWePm4nUGh71Zzrj/+WrjVlyizpeLD9Pcmp4LZlu
Y9FbFcEm5H7J4mwzQCFw9EebvSBdE+JEbWgjT5YOVbiNu2OCuBdQxexsU7ocBK8Zuo7pVKGwCxOv
k7eMLttux0Ut4HFcTBgrzrtaP8z5PR9Q0CHUnfX3XPs1WI3Ye9O4WqXiMS3h/IqzNWHjrGsYb18h
P84SdC5AXv8UDHamj2eUJSHIEQDZCje7hd8/4/VDAoCihnKuFTCeRr/hVNQwDBpf+fSeMT1pf+HP
zMmGOQD5sP1RG8gi8XiXFtx8+60j0QN8yepuoic0pwe8AAIG7rMByApabXYIdLxr1JqbnG1dbEYb
ET7HgRIkOlmAugzI3ndb+xrJt29cxTmj9Nu21idKB9y2KiS03Ol3oTobnpW928Wj48KUisGLwY6x
QTPQ/I+bMDxo+aaX9gzPV5nplUlFM7jRYQAO9kRK1CuV11qPUMxJaGNYcX9Kzc2M/8rxVhvgLIGu
AYM71/1Kz1d1Bmt0VbU/Etb19s3MN5Z8oizM5287W0STMJagggybTDuKgsFl9Wog/cpvKAQSCc+K
eIoKBbJXGD9xTE90NEC3xFKBci/dxG+QTmwbbtMiF6oP0PMbY0eaTGa7+uCr9QfdqwyxMaghKYLv
iGewp09IClb5YkkJoGz6lh20UpAHiLNyVGrAwiC5ewVuxvHPUrzxWtFTWfU5g4ij3Av736Jct6zT
1LD/fc+QfsrCU0u/ty+Z+uzGjdQ8YLjMOHcQ4cziBGuxyv/JSxzG5MVs+FUo2/gjQpoEeNgy1vxN
FtunfAh3pnQdcr9UcK2E+pUxKnfNOgDUvWpgwTjXfoTGHGy5PFmzazGV1aYwP0ddbMoQMlu5j5hS
ZPyhjtmQxEIn6Yy1o4VrYbCfuCnjO+Kgrt310Z3wDl4tHHjNVyHcAdfksOlrDGwwLwCrDxezfGDM
57oskSnjmAhZ8Ue7HNk1b0/HyP69eisI4jE4Wb9pcvBKnSfUJQHqO20bIOPXmbq8tumVJ8XCPuNo
F4bOSQXobIk98TMaHYO6TcDrwxdbEjHEAD3y1OYg528qP10a3dLytwduQLUhXVEWFrB6pij3I3WX
iF3X3sR4xYy3x8BV6xsWKQOXeDSg1v+B6BlbWw0kMXR+ZtBH7F6vUOjVxd04ioPGl+5Q/KftYqXF
vBmTPYCUKgeuAi1P5rNKMEy52jf4ICncQ9JR5vNoP6SBlAcXhVF0kVCAZVDMeXGwyNapp/VQaLZC
sldWcWqnm8b0S6FnaNL5OUpesBxreJyr/ITpERXmxsAgQoL78C+cfwhEiaM/Vie2NHgyRgqH6eO4
CgkDuk7tNmfKCyl9ebJQC7hiOfeqp4O2rVGoC9W/Vg3daELchmYkpNaXR7YOrxgKhulTk94ESppS
/9XmHVKOJvYLyyv6Bbzp2lRhbXhS+h0kmBQ1YMTHwQOS2lclPCjlPcf51IFnmr6T4tioR4B3NAsn
oIqV9T0xbbd4oaN7Jnwsq/ztkXmxnWeY+RJuS8ak4i/l/ScOrL87cE4JTmSh3R9z5FAUWo52RjHd
WmJBdkDfn9DFeQaC2ek0Wc9YbKmVStMvBrASsEP2hfEvaz+syh/CS5p8GJofBzTcsOTuuMUwGzb5
v4knU9/wr0piyNPgFmCpt3dRwaIld1N9n0THAaudpG9H5Aqz8g5uoXNY5IJeIunG3oFzt3rc1MzU
ZHXypUX4OrSeilsIfdT8LKAUdvK3jPOvPUzGyXDYil6m6UdEXx35BdydYApKZzOpa4RnEUmdOaZM
ogoW6/kn83AzW+MQLumVKCU5/4yLja+CXBSa/vsQH+p+S6KfntAVMcZgWjVAbub4m7MrI61hPvY6
yYmslL+TrmOUup4/xhp92ZaXMxzWueYxsoKbisbaDFmUIw3spUsePvPqvYqYK7OtGfL5jIe9brHQ
MjPkgHbCz0j9kp3XIoNksNxGh5Q9qfNwtNcZEqXlLVAnKYKBGftZ/tLM7yFLKUsajmocuWFyWzKG
4pLrZvhqac1CN812U3Iyw62dbUDu+0P/jm8WwfRHBmFe/om1f3mNnoNOrQ3fuuoDMzIuEijpWcFk
F92PN4Y7td2M4bvcvklqvLdVeY3Nj8fOYeE/ao8UGWej81sMfCDla/TDgrx9SUaxtweMndOqHY55
+UUJ5BrGvzl911msIi7Kv5MocBmVAPG8NCAMVfDfNdhWiOqBcRlN1WeTaEIJRyravUaQbJRxMbd9
hMOHMQzeSJZll2EHixidoPI28BqAT+rm14KDCwMmEEVOZeKSatRX7AYFqWoWBYTqhaD7S7ScFk1U
U6BPNICwn6F5zehWsnIrXjJTvbC2KKVLYfiSgvpKe5jxtLL0ExsL7d2SvxOewwzrXaEBDkJ9C2z5
EdkeHtiVLX1ZSIDAvKjJq5lv23TXZ1cneejBBeMQyowMzI/yMFvX7g4IzR1WQgPHJYci+30Z4ZIX
cvLGUJYawy+cl74HaKP9KXw1DHSAgx7U9i4jdSyMO5BG9LabeXRWtRj1VWf88eFFyUUn20g3PWID
qKg++HvjY0+GJOIfJzgH+S1wHrJ264ydopyFeW2qt1zA7vXD/F2fTw0EfNUj/WHEFIHjICXUa6ZB
r8qjBKehISggZN3O5bxVJ7eyHkX1oVB0ho7s2kAsJeaNbI/VCvsQcTvcweCyVpG1H7qzDVcw6f6k
4d8Y3iBXIK5ywXbD5O9h6niD4aH2SfFFYsZKE7bEsjtlNz32ZOcYG296T/JRH/kxpRIRmujS/lqW
wUC+eJzQX9V8i81OopIuW+ucTgxzIeWRMb3EUw0PWbqx/3GKyyJyDRhrLwuHWwHTLJaNk2brYJVx
/WwShRLsV0a8l332FqAn9nLzlyL+OWy+I0PbmN3Brt5MRiiyR/5djYuMBoyCEDMeIxgdrGYygoaU
NgXemxILDr6TBuF1cgkSDb8e4mD8kyHHecStMTNrvnfRu/oGYEQ32VSQamGoEDXxPL5WLTv57nfO
77AoumzfII1j3hORxpLA36+w/f5MyUZ0J9v8MriU2quYvlior6PpXZ92duBlDmUo9wQrVGl6xhGr
HBrOtZCgdDBWsqGKERq4tdRdPx5kFPqJdkCF4Ix/BfgChPUtkRKs0QJJPsWkZzCpRkRG2O4e/Ozk
gBfZ1sz9Y7bqCrp79JgEuEoImicZD9i07rUnarI42i45FCPz6TJlRbvseJqK3gA/q9hOih+Yj1D5
yOlf0VD06G9E+pc3XzNeT8WCOwM3hCUvc+ReAlg8MGk66dVVAZUcmVQLPBYzcxO3U39GYJBGDp8m
+RTMVWp1U3M6wUs2gO8m26R+tXv8X9VBqbg1BRWMvrM4n8QbDoKJ+Kv5jbEADNU9zx4rz0K7RUzr
6q1Zf5pQ9xzmvPCDPhQF78ryT5BO0m2X7GOZF6NgWFRtmvpfmpDkdJ50fxZ414cP/AmLtAzTqgcj
OCT1qe2ORFsw2R7XNYCvgCq+K2CU/pTo9Pvk2DP9bHxEGquJx6AFDpim5zL4S6j7lDTzLd23qquG
LgpENseGyX9seCLkbIeWjeePHfpbl4AXfRCqOvXIabWnXXyoNLXI9aL61VL+1OraOhDfq1XnmH5Z
Y2xZt8jI1beAeQc2BDZ8pLjkN5PcFod/YqFb8L+pzgLU8ALiQp88Y8rkDP3QpaMely6ry1iGIYmh
oeKwzADzZKDFST1orG1hP9UFMn0y+ejj5qGN3zkYSesLPQFuq5v9AbfMJKw4Ozfzb1hTCTQsXddx
8ZkhaK26ZxhxffNT0PQ7s6B+DF2JK9xVons7MN/A8OIPLxVPQOPWCEB6A+fjPjSQMcRQ6Fyz/dNb
8rx2ivreYh42HBSE7XlJaD7jQVwv6k0F3j6UzJCrHkBYbxxGjsaAFoGRRZgfYlgKs/hR5t2sutJ0
TMgwosOBbwkfX8S/ScQj+1cW3xUSFnK4dqn+a8+f0beBOkKVdpn2iYvLN/KEsKKN4Gtrlsf6Dbmn
Lb1IFUZeixuFJXJ3T4bPATGR7qDuwht9mqYLqVim6RtYkqyAHDdfRuoMQ5ljRZH/WJ1k0imQ9rVE
1uGdNmRgS93M5z7BcJYdawt2rxFt+7raOAnBsCBHTHwddAeK8msS98WfwZ/G7hrV7sXEmYaD2Z42
Zogd7KkxhC4s3TM57vmrOEdBqjnzZ4Yrq6l+9OgwKEfRB65MVRJnbowJOY+GU1RtZX6hND2kYPPm
EyS9Xhyc6iqHh4BlRvA0XlDOdeLdlJi3PTLoc8bkFxFNF1vafzqKKBtpnEnQVJfe6x9C5gBWRMNP
iWmQeQ+sv1OIwBUkqvqkH+khJJhbO2AuuoZrmA8LCGU1yp+K+ZtUNMKsaNbG8LSqn8Z41ZIdlMC1
2e8rXksV/N/dmM/g4J2ECe9JYSUQ6JQhy1escffereFfEv8jUCPCA6wNvlH6SM5gDvHKs0S2xqfI
gBHs5Ihj3VPsdWX5Ij8Z45pdcsugz9hxic8mfhPQIggBUw5Tno6p3NGvYv+bHLdvXwx7WtXj58z9
xKcnc1CnJ4DQLerYlGWseafFI1IlZbCuDozV9kSu+rAcUc6tnIgglhvCVCa6Zn6Y43MgvUXlhzT4
TNL09B7lmKSKzyFj/XCXZXSOGyIIAENaKFcb3Q/0q62fB8UDwRRnt3Z6YSU2xJjHu98Ucd0Ammta
fE0ckMkQE52ypRI31HPaHqfuV6nSbcPtDsfLnUkNLf8tB2Ca45yPGejVz3LxoTPC1Opl6Eljm39a
0VelpHuz+rIZsQIuZf1EKVFa14LmBRMYwYls1LmgkGI0vmQf65553zYXp6T3q5nIBvLZiF9EZdz/
A7WAqmyX5L//F20PxX6NsAzqjK/dHE9my5nrcDSZqKfhbfVc3ENJr548dQ0j03khywu+nijCPruK
lhCMb1K+URWdiPPV8q1TXlvpMnBME50ycNBMR5VkYJICbIPjfq+a5MPtY2NP8qX4AdPTV7+zCkEG
MB6EDTSNsMBRIqAATomqz3fRzzz9WIgCeorJvD6qGoLUkQQm9p09i1ReWZ7KTVteLTrMxPgJmVXL
CW7B55Re0/Yuim2rIIfcBtqtcFBB4BAvtZWUgE3iFkzRucJsQP9TusOI0pTgxA5hA1azBp/lbx++
G/PdCAd+ergDS4vHVEMCaSW3MgEM4Qm4Ssz4HReYMw8n5cl2KeXl6/cLZhYFC50P5lQTxS5LhSL3
9d9lX6HZsb+AM4cZLRDck9fUxB+51tMDiwQBjpzTuX832hPU+mjekVhX2c+s3wOzRr0EkaqmU85H
aOnaSr7i/OK5sK/sKfvuCG9qIgpL68+D9Gdp5/gpBThqsDk1yGJYhSZQEzJW5lXLXXMGxkUggof7
jMbKbrnuVgsm0daIR16Vr6TOAoeL16nCLmfp8MgyRWFAsBEQlGxvN6DmLMyZCFSWP9Cqzyq/l/Li
6sPd4HXShzmSEbSJbPoMwPATD83sEvxVIC7gngTlJoUIt39rwwvHQ9hGKHFH7hlPMcnzwOl9D1Ib
BxLs7H+6dq/GzcSeAFOgzuAauxLKKVSCMoEUJe8FqqTVdErsV6JJqCFc0lX1+oF6hwCPNvsssUQB
D2oB8qf+nNGBACPfaA6qbo0O4dzTsp7D1O+GGzwQqpkTebEVL1Dxwp5OGg2g2rQh7KQVP452Fa/P
fxydx46kyBaGnwgJgsBt05DeV2WZDSrXeO95+vkY6S6uRj3TVZkQcc5vg/EYWJ+R/hXIt3r6GZS7
03+LYguO26LGhtV0WkLGpQXPyhlRfWriETQeANMSGgDAD+GtW5cH0zBwYRBLd5GwZEa4zzDyYvQx
aAO2sS1b4uHAf4fFDgCDdlXiYPgHP4xX6lwAgGYZ3/4mDvfqpD9a1JGaNse1VwsMNguhHVLCa5Lf
HD+u6jJqa2jH99bDQvjTy3Eb/KjdqWzOOQygV/7pOH87AFKWcBX2WEckvPHls/cWjK2p/OXj2rS8
Tqb9Q8BENOEA7guU4zcuEXz6k3bo29eoxQLPF4Cuj1iR5qP+iqtrmJ6H+JJN3xJxgw7TVWBX2QeA
K9bBKG+jg1mU2ziCE0Lp0h1qNCpAHzoWw2sh77bNaFZthbEv6rVHYEgDm9tt/eLaBd8dqcDlRJJl
262JytrYxKxn/a8Rb3FtdDbN2+oxQo9F+BeNXSAY5F5n4UtDUW+S/pPDoVSPQcKn5XyU464JbfT0
GPgvavFe58WatA0U9KrNjbELeefyfktbOzEq1zjaDIhGEo0sC0o++RGc5KyQIcjmI3c2RcmsY8l9
1DDPGBf5G2k56s2b2u27iZbE9JBS2eUVvHHHGIZC3aUTfTdcR4O49dqVfa6IryEuLmD0pckGJc46
WoR4bcU6FVH9UnFe8HJj0yICL2cK506e1gpHYoGxgypCJqaARJC0eeacMsgy0/Kf6NcI0wQb+Mgh
39b1mnbpRYP7J6LCRwZLFNQN1VopvxsbAuXmBZrg+I2hSYW39f6/5de8f60O06dxXXCL1TP6X0CT
1cYtNVaNah+C4Ssl3KEjYThnlmxR+dUou1+74YV8DtehxUWqy9hYk4xKxuGv2n0bxktq3UxUq8je
mJfAxqo3Uir18gpF0s1BaEv46Jb2UTo1JjNcUei+SWOACrQWtUfgZHDCz7SNqQQ2w/TLq45G8kjI
mQJmrjj/mBY/0K7gJA+JncFCZlNJxzxUb0G7O9KkuS78fybOSyfADe0Dn51opKE+xZq+a8CKxDto
3T/5a40XzXRNsa5T/At8Kn9k3I6kVibxJkJxPN4Y/nTAFvliVsc65mnfmB00/sWstpre45heN5nY
kTrCyun6EYY+JNx5FW8dAiHrqXpBk0RiwRjqK27Egca/qOb6q0LctJzl4zLKvproMA8iQcq83muL
TOz76DPKNhFrIKcPLTejfFKaacxKtz0/Xs3YZsidigpuR9dmTQiAbh+Hd4qADH3pGEf4Ia/7tpMr
aTWGRcZT9Ijti1Y8Ie8Qykrz0qskdaEXY8fgKzg46bXq7iKn086FPioSfW13VwBu3T7wEXvh3Tbu
FaLXAOPr1Owt9aqo545bH+EP3I0NWifin17DTIFSDOW4X5x6n+TsiITV9mLW5xiQXasvYXsaSfPq
ABoomlLnM4mCVkC0+Y5dNOEOmNm0mWYQfBBUp9E2ZnwIowB0I7ED3qOK3zTyTmPzB6ISvRglhDuK
DV3sFBCH1FPRfXvIbUI1nk17wm9PaBUkzHtBYDYxUwtp8NXeFP3qWPjSgKByeTW7m5HcfKYEIR7y
vTRep/6LMiNBAyU7TH4PkpeZmPWwZcpf6W+8Zh3k36HmbTODoOPirRyeQXbvacWjztBkgdw15WP0
eMLXhUMBXY8deTEFGBso9GUZhqRWUA+jgOqvHoB2tp5aiEy0BcnOA321b7F2UMZT73CgvdZSunMK
ZUUCZMLQ/xvZwC6am2R/iaqfGgPcC/gfNfwx0ud+mn6tTYTy47D0JKuznaOBzN2a8bCURD7+m2EV
MW7hhbE8JXwOnB3J1ervkbYa1WsoL4V2JBeMYS6iqxdyJdWRM1IB0Swj/QNVtKevyo40n7/UdlNA
X0aaFmW4BNIpePS14o0eTuJXd3VwzJitA2ILqjpcSO/FNNb2tKzRQNbhu8OpM443I/vFn2707oTU
DXYURb0oLtD+ZR4gLH+mObVCG48ZifO55tqYnTvnTPsmnwHfpd8SO3TqfidtXDjmtJcFDeSz7/fJ
P9nWpCDUJD+Y6CYy1BL4vfG/2yDZ4Qf6FJ5/Ujlt7zVwDipfELdFQARH9K+Yjyje8ir6S/NPPlR4
4cz/bIDhiFGxZy1BQRphehR/Yw4jy02EdlRH16lCNr+abKOegO2CYsC1BPKwt3jDJGjajbhQa+S4
wgulfPFkxsOGNhILn3G5dcy7AmBZiUNZblReuhrPai62ePhizI8RxRjxDIUeJ++PQYTcaECipZ5v
yxhN4wol9qhw+wE8+wQktF251XvWp1er+NFrk+aAXxV8YwCK6L9420i00OU/OIcyPdgZUgdEGryp
B4ArJyLD9QPdCPsaobgZuF9OJcTegQ7BlxYLlNqAq3TEUNGt3i1+EdKBNefStoDTHV1b3ITdGu5B
PIO6OTjOp5a8zjFmiUaurx0tx3MQXAr2bSV1wMpKcpXbdaVewqpdDcVfi2BAW+nWLiLweELJgKqQ
KuOlMj0j8xkNVwJdnMrNSJGpn03E+JjfggYQNt6HkrTV4lOFnsjo3jCb5thgN4yMY2XtiyKEVnpU
MY25OguL+rDgjqOnHrzgo7ZVSPZzrcQrS70UE/qpO9IAp8LxevUMt533DHElQpSJ96iGLwNHk22y
fwxrWYwbOEGbMLGcrQjZLSvvW2g9BWjcSEoijQJjv7aiN9U/O1huyvKvov2FTwCcwDuQLcC/Zdoc
PARWtsyfgHD5kqT7bRjdAzxyafduwc94yF3Mp41OEQkxVkou2JhhJ/5U/Jsoz7J82sMtHt3C3vXn
KD2xwBAP0ofuxP2U/8vQUuXxDi8jKGefrsR0SxvG8nat4t4hNzneQ28l9Va8ojvTze1kbpr8Lod1
qrHsrwcdqqAGeEZmmXdfKYoUP3tQhoqj/ZaZF2gqoMoOimOfDSTfrvzhRpqCGHayfenbT0EiefAl
4rOXbHWQa7987Q0HtHhaclGsDVnvTHkdzBeVEAjV+cpjTAn3OGWYGNbGCHyN32UpaQhlXKv+jQy3
hf2aFOeYdodhpw+/qbedjSnGaK60cDsOfw6+uxQxKH8DXhvjnA1km3E2058j8EnH/jfKC3oWBhOB
0YbxV3EQffd3PUHuTrMkzh+93mXBNyrY0LrH83qzIazAk+eBwZoPOIr+Vd03+qo42804p5+eBsJF
QI0Cyy0G9m/8pXhFu+SS2S9qf/P4bFNE/BIp/hodK+wODE+3o3YW/4tHP61xaqDmIjDlioR7TPCf
DatpgO2ho59WIQokSK4hKn9iVGX+bhNZnK7J87P7DWr7Nrpb/gHbX1h8K9aPAYmNYBCqX3Jc1+Em
oGs+XMpoK+RjnBgcG/QDLzLE7uu2HwUVDeI6oCFuUJao883W0n7k9v6tJDAbk5z+q8f4q1CyAoCj
H2FBbJNHHZy6liPEWaneAwxDWiVFqfcUdU6B9ctNwy1Ox6G+do23crLzaOrY9v+hhdrUfYGKq162
0tkSuL7qgPqn+G7PEvX6U85eqU+9nGFbWuJi4GtPcof/Vu2zsEmBtvn5WWUhaxYjA7jOABMzRaX8
NI2qPiinHY5ZRZkgYNmHH3/0jBxleFUsWFRKHXPSAQEeA3bnQvuo7sKHFH7WjyRCj0xHBC8pOyeX
n2xdRT22w6ei5FuuAIZ5lUOl2bA0kzBSeX8CFMlaNvrZnHi+t5VJHoU7fofTVgSM+NMneSoKvH0/
fEvzNSBZiXoCeroWtnVRlKM9POdWlHETdmvFcEcCuHGKyMeUH8BIR7mt+UX0n7D/6Ygrmbu+k/7Q
y4802mnju0f2SC1Pvkad95VFSMEj1WMJQjlmP3OElOVlNmGn/+qPMhuWFQowCCzRPnTUIQWPIEtX
Eq4n8yTN86jvY+s9pcA536LnRq6gv4LRehmR3SucGwyxdGEsLDTlE++lPZeqPjNYUovbfrLXE8+r
mRF+BWdF/oliYSwAFXiLqxdpAcJ9TQnxD94/PT2qxkEiTMAO3aEiDF7xhOnDU+iHLGEW5REI1/My
XVUEdJ8MXozYdO356/zV82M943H1ARdlEtx1bGCCwWVgwokhFkf/PpSPIjYYYL/s9KLl1NXOMOsm
bvdITDD/poQht/5+0D+1nvDCdGV+q4iayVhpxkuEeTFP3oPsO3JuRr6X736zdAinBEEmjE3ipAUO
0FKk5IgMBZ8ng2U1BAsiE3zzrjZzaBY6rYQLms3YE4e+C/YduXERZy0NNBqCxFlZP/sVG79dtep2
1F2FQLP8maO3HOXNwBMQofgX2TrNDgruLFIb5FJ8C7HVWOMS7xIj/82UC3tjikpbmXPKfsp2Bec9
ZswFiPigGi4OCWQ9vaa0pFL8/U7+kvXZBLdkUqn8Il0THRcRS/RMtX3q2mO39KfDpB617rdU7tQO
h+LIx4oCux03OD4W1Zcy8x8d2lmAP6DNlgfBxrJmhCu7/Em9tdkz4fh/yrDu5S/gceK5BgEOusbO
xYYTaD9F6SxMJDctAIR8j8WyDMAVXhOuCKTnLgYC7SQzAsFeRx0NTfG0lLeOiIXEv9v1FZsYQKTR
vRBGXPvP2LIAOFkg2u2AskHrSWnABec7K5//MjLB+QxcKzi5O/3Lqh9Zy4+enLr4RDRYj3M88fZ6
+Q9Hp6l+2+NKUpmLw0u0rqbQtj15fJO/Q3shl7Hrnh0ZtIPzMjCWKeIzFMXGTG4jRrsGVW7Aj0Ir
xDIG2tLmuL1ZrgiP6US4eVaqv8mjbK2K18bbztlQ1lpO7yNYZo1usWV6zY/Z4DoG9o70IsiUsbay
2tNuxgl+sOJDIM/wRnj4vkv6wiYdmpg6l0m7sgGa8pS3p5527HQfFyvFXPt4f9UDXkOZf9YAmbH9
GhgPu/1HqENhXYf8gTyRw6BMj1zJVcRrvB4rxudrW/LvwLSS7kOxLUGvq7rcZsGx5D2v03QViLtE
W06g4HwRFcF2bB5Z80CvTiLnsSx3zRfXKueQon/mzc0P2GoWiUbc8gptSGrdu+EGiG9PpNTfU3Hi
iuo/TIFq740IqmX5gGKG0oDCDLnD8iWuMps2y9lu3mwRPUnaV8S9yx/aZxrfm7ZbNm8ZTKfKp0rt
x4dmc7e21Buq8Vqjm4vjGJV9GD5QEOX8vkA58OPoe+2HwW42lzvUCLVj3KwCdXlC6lHm6AesdzzY
H+ZRdTZZeWmRzYf+w2t3nrbKrEPSNFciy1YhiFHoE4dIgDBlXy06bgExvMGqXUoAqcmddfnjs7J8
pNZ3vMxqwtjjxtWaC6lo1+FrZ3cPQlJXQDPZBLsWncm7JXfO6/7IfagralBCdIMUaeknZboZLeFi
6V1tbwMhm97BSL5jAk+S4S83rnHBHQ2UVLk2AhrSd2kurSBEu2scfHjje4OEnQPpPQz+KonI1D4Q
bFdQS+wMq7JwNgqjn/LBiGDPVyUWX+JRUwYXFWKHURA/fY7EBjMsjHfavfj9LnkGIZpYKQkou6E+
YjlWkMyiDxsIeEVtUxlvI7kdHcpex/kbsv0Ei2F7v736LsS49omCN9sPFuWxIE/TRl5COlSAFkMC
QiUh52q0V4x192oSQIqPO9jjEAK0LZIVl3tBgh2KXw0036Zbd91P38D1RveroagYKNkGaT3G2j4z
jyXj4WC89vFhVLYDX5AYSQbTYEByY8cxMxnxLc6AwbUl7x658Dq/XdC89dT6NQ0DrUUK1EPqpwK6
qrop04k4oyVLNcYSTsEscE2iW8hTotPbU9cdn8EslpbriFziujjxyGXwhsA+ufWXMmaBIpBsVJtc
If13bV2G5Cxp5GqjgqObqhzSjMXXaJGBAvzeoJhLT6JYWExeI2pYpAnlhgdcRmdD3fns/hRQspST
nlAuwHxq81N7DaMfdN2Kuo6Mpeq/69VHGf1Jko9VymenmQAUzbMo9w7hrcWL4EbG3N8c5HDlSyZR
QTrnOemkh6+nVpyFvwSCS0GHq99CJ6rzIBCMkFrubM0aPSdiwW1HFBaZh+rBMyjUQ42GFwU1FKc9
+MIsuUD3z/lS8B4kA9KD7olFZVXFj9icXLOjFmRoXoX5jZHNnQzcSGTA+ktF3iU6aJk3i1EhfX9A
ysafzYSE/eevAy8PU/qgh/zdQsxAUdK1tItlTmB1Rwk6FTetoW6keKTVe6RUO6N54s2uwg8vM7iz
UJtat876aEMcnGBSevcYwWMTxujW0zYTcgEtOrf1PxoM1zWiOsFggEpw8MetHkm02MG1pKW84uN3
AA5JJg3qpUJIRYEwUTKexcZnnO7a/FpVJx/rQUgMsR5lrwnWfwfzXam5indN0D/q6TpkAHfI2Bmp
5E6ECa40y5uBWuRzIEudOstlT6AcvfaroBELSa5K21F36JbwbiqtsOhIO5KQsIS5k/dvpEMt+HJI
g4MqhLGtjw3lWUn9SOmS8DkVbcMdfDcCsyX5d9FDN+J4IC+Jvhz0KzY89BSZ8FgQQxj/empvyfRk
f9jSH7XrJuqovLVNa0IJghE1nGHsOHiblrJHRwHMolN85ZTxZpS/oWkydgj0L+gWR7caoUrMCecL
iMsKZ2UGyyfHENUiDn+sU0CoAxkKJh5Yh+lHEERKyjqP0Akb2TpC3pUNbzTEbKfoPoTwqlwcMfof
DAaIq7GOCWMpNGz59J5Jq30hG/SCzGwvdQcBZoK+tf7WPPIOqjpeQFdE0S6l7WR03Ho25b/6419r
3zBY4a68eRXnIMwt2WQyuznKh+J9pfaRnMXlML523i3RPmT5URGax3YwnbPsHESfQtwKWip9XriK
W28coCAhVxhHSCgYyccKOH/ADEuRcuW+4ZleRtqLmjxk8zlF75pzqqHRRvupotaB8oyguo3SW/pE
fC4EOLXgfAy4tyiGhD8Ecpkm+5wO5SYA9Qrr0+y/L1RUXNVfHNmPcVbJBtQvpuGPUzAzkk+YsVWT
lrCotItK04x965N20ffzDUasB/GccXMJ7OJAt6gTvEeI5YWO7lChiyngv8Bs0KXRNgEz7PCJ0fu2
TAEaBeo+E/tFYegEi8xfaP9U8fQ7HfeMyNeDoqzhFcjjhoo2GxBM9pZSbmlv4MLQkIv/dBUUWd34
nNj6Me9LiNvyX0PInMVTQUwZFzXp6XpIfFW5LttqS1z3OkSoOHQMNaGHNHNrVKc+kjS0xQ+t+omo
b0yoHqqqt7Lx6fy50wtiNNt+2HtZcQlljFfHXqiQU6XO8tqNaxqngXM+8/lHnz+Mul2PjsldkMGF
mw6K1XmtIrQlBMAQ+0IYfBENgbBN9y/Vo3NtaH8Kaqag/1+gsmzBLhX7RTcvFBUQRcMFQ16IoTcI
Twd81O0qQY0Aamo62Ohcrr2gwX0H8RERGiXCX5wRhGoyMwXo03fSOAiYAySpnrx51rvdHWXEcdtv
ZJ0cynfBbDNBJOeYXhvLWPrxp9X9b9ais1shtudEN3eJhLCrdTKMqWWJIzdkcuuVYOGx9EwEAzg1
psT+kcZcENsUNM204Qsn+o4kwx+05rHW5t3wJs1r2DtwxgTjkaLXbxw0NF26TOVPnv9OaozzfyJ/
0K1gluviGzXjWYneA9TnyofNSMd8Vtlui8YX/WfoIyyCFN1pFY/ZoWiIA9L3akNJkjip/pcKX12g
UlGXgHTXQjcuo5E+M6g6FhGZ7Vty7hPkeJNGYWh8NAI5FyAsVTSBNrYdK/+xitFth39EzMSYIyoE
asAx8Ppzorx+VuSmU/e2qR/izMJw1TO563zZczIYoQHMZHZFWuVw18wf+tgm5D2E1+N/qZtvHd0N
DbZQ9XtCW3Sgw6F/RGKOYF00OuCbQXnv1oe4C/D+rHgJaPMJfqzxyoAslLfIxkgEBGKjikm616Ik
6UF9zeOIoDFmLXJy5yonEAAvPab9iyNijHmM5ghRxCrnaar5ErTwvbS5Tqg17zOEsjZJoW6UfCN+
9tt7V9xkSXAfv3OytJEDYJFbNBZWeLTaEsYcPHKla2Tqr3rnHTlBlOkrHUZ043uvtkJgoFipnN+K
3bnEbC8iwC0yVALICo6s2F5lpFAFu1jbBYZJ5PFz8BCfkdAJawUd8yt51kv8CLlVuwYWSZo4+ZtG
0vpB/ob44Zhsnz2f1gP1a8X/K72tVK/qeEir/fAvJa7PHpVliVxk3mVh2bT6Sk8l6g96ro55hgb9
Ok1IOuDVPCQ1Z5amqNtqGIY6gL8hBDVoznH/K42SIGKMAwdLUBat8dP+5AW89JxZljCx9m4FqCXT
gYi4FfGRmKEsw1r4mKcSdVpbdreJNeYp+oJTMgZRU9brkRx9D3vAnCLSGVvkbynSQF/Nd5Z4DZHu
D0m+mv8rKWBK3uBjih4NCYH+pmxOY7tXbPCkXfqaKW+t/z17DPhfiaBLX1fePiUvqyYWZnpRQhcp
pw/3o/MI3PDp2MXdCtFOEmle0d+ozRQgkVo6IVcCK8eIHInSvRvmzpOHWiWH/xiBo2M23swvz1M8
E7pkmdaj6qKGcgMs9wneA7rrvkaWgKZrd42T4FIHa9IAY4NkxztFB6cBUlle/bzdILpMeDR8uvQO
oLij3MxlBITHUUHVE6BzwbQU6G5GUYfq0uTlxLtkWJvJNaEu0T+yQNDoMAuRMYr79hblBDxT31K2
aqPJBMMcVgbAfUOo5ktbbMh7MeINaU3YRkYImGI7Clfo6DaeCi73hygvuVgWeHsy6mO8KCaz58EV
2k6oIr75e7o6+lBhX33VHSBa4IDxvaDMcKh6rvXvHBdp0VzMdldljwZNwPBXM2tXJZdR/UZz24Jt
kZ6BxJirMn46EPahmrgtqOho8lMCkV9zYKvW/9Gio/4xqZe6hqcQG+E7R7ZpEDrJWTEFGynDVVlN
G/TquBv0QUEh8xSsQHH0Nkadm1c3P4FF8ncFhVox7CxJvanqbQaDyeHiCyz7PVfJAKqD17W5q9DO
km5iPkDBByYp6YQZT4GLX4vu30S8bU0+OI53+nDO3bBujEeJyL+xn7ZaMX5fY//YhCeLOVAoDgP2
MdAvTnM1LOgV9eBkz8FKViObtFl86BoJqyrN2phbcUKWOdGKie/OoStDckr1W6X/C6AlFO1ZzEn2
/d7B8mikX7JNweAyBNwnupnpuY50NjH+RE3lVfGVFjS0kcnAuHS21VtCHRv27fAtj7fUFoHCIOTd
jlGxB6XTvGuOHiLBTqVYvw6HxMgyWdWPqnV1YoVxgBBkjuKGVDHiG18iy21rf5UF8SOntE27DuEp
mD4QDYTOjKg3RkURmVz5FhWlzns73nzjXDKFkyHvTtmWLBbMTLqBQw+p6qzQ8/CtpxTIv01gHC0v
Hpg6XmqfItV4rZiNi3qzI4kgBAX3MoZjvFuozDSB5IMca/FPI5om6m3cmxut2IUB7Lzv79XwGvQ/
Map/UQhGimhjGzAIylvDQa5haTX92cuJFGDOn4b5aKOLmjD4ujjNdl14nry7XT2sGIlKhuqHWND8
AmBGajIKT9bZBor725czjkRmOhKPv1CsEjqRvDezP3UZ0iEEQYZDoBhK9UjelXfHMVeO/xHR2Vny
rkhliU6LLjZTYttclhB+GSxFsE2tvUXqbq6Jg69AYBssFrzb0c3WXmIiG0jRcRtlotC5cZOa0K5K
A0MmYBIBngUwq+nVpowqKLZfm0UIl/7CQrTAdx03eFD5wCtcJZgZuJPQ3K4J2jHRqJofkviecNh5
5r703obhIEvlD/78kdUZVLSJz55LhNYHlRJUn6OAJrWtaXucL6R/5cjgFX5pgV9b3QXxrxZ+tFBo
gzXu2n6fVT1LaOfSrLnpBLwEs3yI76IHGCwonMhTErnbtP6MlBDzk7NKwmvh2KQNGhbSdBAqzey2
tnB289NbfNZgA9STo1UuQMemV9Vm8VY7qqnTtwluWMRfLcKaAgtPigpGZswbSDESD8Vb4fzZ3Ska
WlhCTGxaAIXjrBF3foXAcJ4WHBsdXZkPwOeR/Ft1p6kZUZYQyA8i3mKs8A3Kygim8RxuKn2oD735
/7ZK8R+7mO+ZK4t9sKVAS8kqxPX4aOqh3pToT0yBT52bt4PnZeyKZf2ekZmEP2DY2XSgCU0SS4Cj
Y+DHmMxFIqtNMT1NcF7GZf9lQhbjUAWkCXKuGRGRN0bg+LrABceTluj1HgHMyqrNbTiRh0SyXdlY
6KVnbOQ1nIjpDqy1b9Adiv9bdKtKfRhDsKaNkFX+OfD4C9DBjk44ms8a848EBsI6wlMWU3wewdak
Wf8PExxwWu09Ai9dFYPpjnmC/cQaKZHWPw0crQlMlP1QcjDZZNNjNU05PGIU955PNiZOn2YAfyTe
WEfwH9q82taOdYzpHNoV44rHx4wZbmk1HEV19a6gSauwhrfe3mq/ubd8xC85BoYko6rNUp8h/Beh
aLgqrPVE2ztac4/SWkUWt2zSaZEu33DWpmPzU5ok+w85aQY59iQKBRFFxqG3UpqvUSVoQ+pHn7cz
s2f1sE/TPb5BI2UzxPTAI1uWvRs04PNwFRHXecdDk1d4xP1dA4beN19pe6Ul6EJ7+JL+64WF6dtB
ZmVU4zkzn3PIguocE3QE/eRh2m2XdoLQrYnJenIol5BIPXwnOJuwG1b5wx+8tbm+U6fPLsfQCT5V
pW5DDZ2Tj68YDaB1sjnJeB0iNPI0IEucyHHlHOz0oBJfZpbOpk3CS9mBtaXKp12NYtERWGt9BdCj
Pl7MFAAr0pc6kbVKhKg+y90YU7rTbc3s2KGoGNKdHrUrm1dZnbY+uu0xPylIRxzAO0GMc9b/FGzu
IxobrcPpTTg4lzm/u1y34kL2njtVGHxpYbBIe64Soq/zR0POuzd/vAN/RYwy3RgRcIwt8vFzgSCd
uvJF5Kj7SE0pkYmWmUj3yQS6glYU/VTevvIx7Ci2I+OKywR1ga75GyU90nkDvEaOeVFOWGLmRM52
FSbasayCSzXi/sEm05LSaZrNVutBf42Mkbe60ga5FbOdVyT31Bq2BQYRiagxh7gVzd3kenQ0lt2O
7b4MCrrFFNro/6VjMi6qtruEAdWXZMg5qsMKtyGzaOXU6YrNYqPoTElsoh58EbNV10KPBUySxquH
tdCrOUVDu1tppX5k/3+JA9B6m2SHU0syNUPUykH8kLXFUmdNVbAUpFTfjC3JtWS6mTqRsI29UnQy
2zFcEbrUkm+t68pOYfNtOUCeer9phfPds6R6PMuR1P5NcGPcHbCtcmkLYwVnjvlmqWLhznXWAz1+
j4ziGbBkahC7TSrALDq3wYqD8nLRdX8W+X1TyeAclKRFgOv75kXro9WA7DtBqEOCszs7s8HxXN3v
4T6ZH7RNk+7b3Fwb0YsFrK9Qt5iMv0ZIMq/+M5boPr4MmzialsRrPTo5qJoVK3kdzOFjVE4I+waB
9tFOqHEjQbLbZGrxpFEEWXvf42SU/k8+xofOd2Z97CorihfTemlyg2ScmmDs3CcJg4yf5uZUr5Z9
svQc+danU9F9NeA59Mnpbuxb0fQ3A7G3x5Vdcw/raO3aZ43GijKUmKzr9LW3rEPoO9tUr5EFcKql
4yVQnN+xDEnOQ5o8IImpApyLj9bBrJkz9xLuRAuwMJBLitlK9cg7BWzb2IeNte0jDyYdZUNJdBwt
D5h3UeY3OPVC1h75S1brMo9YXWdRA9cjOdTSiNhw34X+HoNOifi7tYDaI+OPIlm2J41gG8hOH1Nf
WG/jkeK8JqB7NWJ/uGg8921L+ALujtz/mhDzen47wtBU+MuJRgqKu8iw3CjGCsUIfv4s+wErH0qK
IdPfyrF/nHCWcFHYovUrCZkIVQBf66xzwLURC1tfo6jGgWa2CiUjl9aq+K63CmpfnZdHB6bI++ye
zMWeHuMapXpd/yw4KsuOM/gCjalCvwX6g0j50jkWBpNL9ergDorYXoKD3iKMoQwgl+DPHxH2cN33
qB9hD4b9DlsfOuzkWDOrPeuLelTPf2P5XUkiVf1rGiMG7rECc17PtRj5SEx1SzwIRUAaSN1gueTc
s+5HbL6EaJShve6F/lDIx5gQUJHRvepga1P8aib3spcS6emF2wk2O5jJXx6Mmu+sItJPDdVXD1NA
K1RS1XuEvXIbZURjl9ZxCqM9eYV0is0vN0XexL5e0priD4+jMkJTL3Hs+Q4RZ1wljt+52iyxRZQD
z67/1Xq7wDFaOtV6yu2PLh5S4Cxrw+RH61sMyUpyJ31nJjnTaFQd4zYEgAUAv5OFKoiHUWCUHYJ7
DbvOv8hz+e0M2i5syAHnuQaRxTC/t0kgqhoCztV3yV5Yi1WP2tsoKcrOyM55VPSQ1FgNC4xIZdOR
e2ktiux7MnC1Au/WuoPbjVK0onZNvAtWSrq+vY9wIGrQQ0NauhWeaDWtdqMRsbKGawViuxCHZLx5
fnOo6U5OK/WkY8+QebJMjZOXpNuQPnSS+T71rtmntk4IRksP6j6eS+eMe6EKqEB0qQA0okv/KbCK
sapw85CGns41woea96w0EHkhRxI4YnpgxzCW297PdlWHfl4fNymSSTpj1jHznomkUdjhpqhJ1qrK
z7Gz3hJzRKT1k4NAagTXWp5YRs1HSodeZEA/c1glTnOnm3ylw3q3lYD2nM4Eui1CAIpSJQuhz8+z
Kj4mYC8HcCCu7k7iByU4L7bBktzAJjbaisuUhmD9IOzWJVagyq+DaOfOkd+5KHlgnq3U+xC1V42Z
J5sshrpmUznmjurthUzK1ybo2Sve8O4RvZqsLaaWvCzXmux2I8OJ03gkpz1nqZnCVGjTrSiY7jps
a3Hh73pzPEjV3hRdtinnrYfMOsZ5GmLoD7B5O+DIqSKOiFjPYvWdbQtViupGCAvVPnwJ/aefahfD
QQYMpteMNCzdErQAJfNhOt49lZocPFT4XHeOQtwZZ9fIgRbh+ss88RTYbOEnwpaiT/gyQe8rTX5u
9h9H57EkKbIF0S/CLNCwrdS6UpTcYKUaLQMI4OvnMLsZm/eqqzMh4gr342m5Dv7nhdoril5e9H5j
VSgsArJyp/KSMNiympXHK1ZpX13+bDkJ0Gi2VISZqhgwCM7AUZxryTiwyf8N6bSuaJZaPTj4Ubzx
suKimmJfA2fw+LhDDogKzFHRvKM4pRtob3z4CRopC9Fc3003qzz2FiWIF7O7pqjSoJB5klqx8M9t
GJwCN724nbfMBvo24g9rzK5se5K02Qy1uU6IJ8yMZG0hWvVTsTZ0dx/GYNRogwUDAZ2bBBO8K4wT
sNlSPiwKCf8libGPBg4SInIcKpqehl/zl2WOZ8QLhQ9fIttihbgY6vKicGqGAHmKgLQGtoaBxWqA
othlu7FzWB5U1YBWEP8+7bpwBXEl5aaQew89a4bJqoKZZeN2B/IB5XgTwKVxXHgsxVtEgxo3KVc9
oyLup6JKDx6pVG4TnigkUdQF5xizi9UXqyhmX6WFW310t7KtVhV1OaB95Lry1gbaS4P7tmUrMGCA
nhiVjDlncdCtWPSrnlmIiODM6asAfoooFO8wW9mVyX8hEmzhmtk2spirqGBfkXXkOJCa+KUcCyvZ
q9OS34D0k88g1XlH8N1V6Mg9zKjWT1B/Eh8YJG86E4ciFEsfFEMBXMovt1RGmziY3nyHbKtIcXfm
yxCrt21+N4DCIrb5SjzyYpkKdH7wCXurXqiJ4jBwnidbY0RALI0N/AcFx6wVcUeGXAU4LhMQsa/W
HYPXoA8/WmI10xxdY97wKiB1hg0RAP9oEFYgN9haE0L2jFIMv46VZAfb8X9N6zstqapD7e6bzknp
w0aZA+Z0fTVS+g+R9tB8Qina9tQG/7rxN4+XLZdjEs71kX5wfQ0G2qe0X5LJX4XiTzl/mh3cBP3F
PK+X9T/TUYsQmcSQCeax5r726HOyZgWCb2niNBHMCXL+qoZ5NeCSDzmbY9rJlCMCG6/GDheqG5C9
Dl2chD7Mvg/rj1UD1USa1ExbmqGHE/kYwrDuMiWWfkYnHyxTCbTCU9O7i9ypxzTa6fFpxAlTRcMm
0hhs1tZeN9tdlUUHm73q0LxY8twNbH4EY8AgsHBks0bF7uBAGsJjdcaBt9WFhnTDv8IKhLGNuZJS
HEXDNrf6Y8ju2EvxLMQYZw0PM1FBPkqwc9F66ALJaFfwf8rkqsmar2kcdi6TFa+vN86EJs3tuC74
tEdyFQAhAEM/jn396nrZPvGma2gwQ3PjnYUNvITA3AvmlVN86NFNi5FcVQckg5Nu4DBvhuEt9MYH
RR8TUrFKfWi1JlIIq4QDEdsF+oUMB7q392HNCMzvIRbMLiA7o2zALA4MgkJUqSxnESQbqQ70Xt5G
59zRM2dE8oqg+Cehpj+ViXkNWfJ1BJdIJp3ZVG+KSjynSBw631gM6U8cvrAl37gadgnIjrJuUP/O
uwdYM70DTc48NPyvNYl1FJwYa85Dy8rF4oxQiHzVAGUl0pGUp2dZxQ9e+vM4RW+enXJPGE6xGPRX
nam8Ub8ybNq6JeBVBFEVO6ocsZZW/5YE/pDcvAXc+zdWG/jb6wiRX9R+0AlSvYZPFPoYi5CZXlRE
qW06KGIKUEZ4anEZZdDuE/dQ6j91uGu4G3nmDvboPXSi1xvg0PnAJzBHGdIlBNN06P3ht00Z2GNv
S8lmicik1ENOSfC9I3WLZ3+2Vbwp2QyPJc7WgcWS/jTH4UiX2wg9X5TUv8VAdqdD05XJbD3iOxAM
qfuIeoTjxwMmpzv/FOMjbQxPAVyEBtJBFet3oc8UT1pqoHG2dUeWi6c0XRhg5tuO7hQtgY0+OBG/
NoKvUAisljXWDvirlvk8iGYzT2ELw+k2hNvObiywdSHsi8fQvgm8tTE8oGDc6zX1ruCyr2C3sNk8
RrypdW2/kgzygojzGrR4c5x8PrRjaHrxkUbn2U1g4bH4a82lS6GqEdrDiuxJF8ytDEYGBcPNIDI3
QtNPA+dxPIKJVO6/uJhXuPwwGwuExdoZWMZHyExgQNjX2OjbIe+M2nrIy1vtM1+Kxl3C+tXHxJsn
xT602My1DbvmfNESDSZxHGhOvct1kvnwmI6K3jpyf4xCvTYcN7lmUHBZ6N9M9zWrEThSX5dpOLNe
WIDVBzO8FXBOirB/ziZr5cnoPQTq6JXZYcjlrWdjIMZspzU8bXP+Q41exkxf+DF36X7V03CKGpeB
ULUAsL8qFa9qS+QUPD5jGFeK7b8xG4Rc782KaFyHal8Aiqgz5Cmm/9dmdoxmtQO2496IIIzxtOlB
/tpw3BBFgKA8no5WCtaPz7AMBcFfxapS/qnDKyam/hFReE8jvqkU/E8FJK9c88rs3CHEt9BOG3Lq
KdiZfuuOWAvztbWo4PQQ/0HGA+FI9HJGI96S5orRzE+dXaVK9OqUhJmeXUhxeLbUd5W9qn461Bbn
Y20ffVNw93zPYS42UL7KWuoDlj+wzqL1D9Mw7tyqBibn6yvVMlaKsOyHvU9WADpF0UIlys8tlAU/
87E9UDbX9d0oELQU8UYQsSdTpBEe89O2O5iuwxUSkmTSUajRNNgoVoO+eFSjs3UEgl8HAFFt76P8
VQRIUeYUEaIQOte/l+CSajXiIZgXfQ0WRCZSKLhC016nxklNzmvYtFtpmuc+9jYmO0e7iBa6qPa1
O6ytpj3kbYkMCIkZI8t/dZAfVM1zOF+CSuIdztYWoVbmyELEddaqal5V+hXm31ML3KQu1wC+OYbY
MhX92pzCfS7ULk6n56CqVj66Z7ZATL7ThTVh+8LZbE5HkxlY0LkrLmb0TTlsI2Iu9c/WJ0jdX3rQ
SWvhng3JniQV2w65Sp6d4oDLJOzJ7/3locDQQ3oeFONhooWCzkiUO3ewfQ4TMJWQ3PvQ3ikfliJL
mBJiSK27aHMYG46pwRmrbh47f0U2SxTHG4OsJcwSljt3DbPLFdZ0ccmjipUIC8CINFtRKtxl/gkk
TduX1wDxIHftfZTdUhXYCeyQ3QilbwMwaNK+c7pSAxmmFdbHLPI2SeL8hArNhpBb3Zo4EFdecp97
kETId/ot1ggZy7YOJclnhTJuQOw9CbWv4gaJ8V/Yosh38WrOUoQW7Yte9ZdcYE/RxcV0vY3dVDi5
hv1gg9xPI5Ig2H5rrn5q/GAXmO7K7uVN0x2Mc5A7mKi6Y4gh7exoZzF5m04Ha/dR6P0qqzhMUSpm
TAx7HUttuQ0lSlhKbrtuvnP12SCRLvwvm9F2V04Pf2K97ZYbwuNIcc6yz5QbOYpHTDlDdIgUA9qk
/Xac6F6xfl9mTofFJ2ABb+lqtiGlGKCF/er2F68qTqGfLob87s6WekyJXnwUdbbPcQj3bICAIDBh
411TivPRuc+kkwLOX5psy/o9m5KD214tCDJxOp4we2xqPA2+M1yyZMLSiRMA0bhpKUzfcpEMlH8z
WEB5HxWSAbNTj3HMD64y7gYxWyKsXq2IGdngrFr0QE+jgCcI1NVRqCEpLAM7nx3/0y2KJmAa+U13
a7SM1Z9WByz7FHOi5EeXJeWf4qHrOhtsTjK8o7IjDSlkLiRjj2GH1QTEUAWbJCZIiTRLF3hFWaUb
gRZlqs/1WFxNnYwr1CdFkj/7BhwC95SGMfgqmRN/l2oUI9axin/DwqWbRdQXsaWp7WzNBG8/4JDs
S0Autf4W5UwxRzmrjYFgQLy1UmLgWW3Yw29nMU2HVrcSQbcXo8P0p9qkY4ghHhB4a5xqiV/IL5eB
Cg10NFRpk3+Kiv5mIQFOONo00Z5Dz7lWaXx2xbg2Unurio77s8Nh4RJfc7HLlyl41kbKmcG9tJ6O
9R8XQV5dk9I8jJHcebi3JjTG0tCeNc/FKslgmKhLs+8uKcTpJoLJ70/+bgyRNZqAreeZM9kLqYYF
k25Ka7pTCFk5nmmBQPIgRnNR54d0EIumf/ezdhPaXJHQ45TbLFpSEWOOIf48lkyIuKPsMBvR60pA
9jU21Ocz4lvn6Ao3aZfvbM0+a1zWKgx56kk6ByMV5wAlyQiyBzrDWa/OJZ+Y6HkFg0m0EsNEgRfZ
C5nPWnK0c2bCeLHFzM4Broe7WvyOhEYY7NWyROx8KCgpwGL4M6R3m7vOGLe1xo/MDUwW6M9s+BeB
C7B3jEB/qWvkeuG1lN0/RHhbGdsvUR1Lpgv0Yphy0acqFI5QezujfPXmWO8EsWaHjCqZ+2DcS62v
LlR+aC0wl9k+Zxcf61dGnyZnt4vGXiPTrU9Da499EDy0Uv5xlFzGxj6PSfnPclEFFWgzBb2iM0GQ
StmblkTE955vMOgxGFZ29I05NwQoVdC27sS97cUmL3T3Xc4CbJljfzQC59ClFYBdD+diVEcvDJKX
YRnizQIW/MSd9tRVGIfiz15/b8Z7XU2bPkjZ0xGUqsrdHN1ET/lkmtHadce/Nmw49ShV66Ym0hMq
ul5QHXOf9JDQIZGjgZH0gFNM2EyS7/QqezTum2HyxDQUD6blAlSGjxRAZXKRiAyShFpF56p5bMPj
xrulGqA8I9n3nFUjbAdXhQcrM885gTtgmizU7PzmMSC+Pqw/xsp4tXzisGn3tdzdZa0FggR2ZaDb
m9zTtgwwF9TYWxsqVeKJjUYhzHhvrQz1SApjXu/hYMDQxYmrZXIfJyMLDIdhU7FsQ/aZWXuXLPjW
EW9+odR65CgNkR6M0jpLgPitW351rdrrDq12bi+nrDrlcPNMlr+F9i8oHylReIxn8Wlj0jEKYn4n
BD7EHtF8MTDEzW+h9tRasI24OYsER2eVPDpyfOyyJKy12KeR2nr1t6LO7+S06Pu7Q21Dt4KzHOFb
m94q/Ft4UgHRvHrl8F5OaIEUkef2na73o8TTF+vGxsSarGUV0x4J9xh3TwhXkvtam4EKdFh9fAxb
pGTJLPxYKkCdgUUemNMeZVjd0kTdnUK/aQXU4ckESgLuUTiPIVNfdthtq3HrYY+sG21ZddSANukb
WvBRSWcxsZv1GDgIhdmTMVUy6sgSRr7pVmfakP3Gmkcs0uwTEPEvQeS3fsR/3unei6r6Twm37CmS
MyBdP8DipFUK4RpNhXlDOHtzEyTx2oCjz6ZE0dGrVaYDvsrDvSU+axzSGR9gjh+21AeYbxMenLp6
lk6610k3MtzgBwL8kUU83N/w5mMO6Sy+zUJda9N9rk3iVsg0MhBVoxC5cjEMTLKYaGkoX+P8ktvl
TWeul4xSY1IebKymPNgFaZ8V7WGJNBqZia35n42JtlqIh9bqJ8/EwabCloCjeGOiiZlM62wV3iaM
ko30kRIh17EVlVZiPID4QzKCTcbE5jwIJpuFw+HQRew+REwNAfPGkM09qa21LryXsqaxadNh3XQh
NaKFqoysldz+9FEE4O36iylPiB+5Ol3kYKIdcT/DXM8T3aZWQMISaoS9BwCqwzl3qIvFnLwNbYTa
iPavbF90GT5bfn9XNKEMNEEvGoDhhhIZO+Q0PvuNBNLUMrijF77kCEFEGjHFlEefr7rS8ulp8AnE
88KS7jDb6G27cqhpZaJdmVoQEdjDFsYKOKq3UtIzYwzvafBjoweyRNmX2hyKbRLRs6g3es0/OlR8
QijM6orhWA0xH4U8k0dm9K71WrOuyPBdZoP8NXp2nwY5KvW0GDKU5OFwNNh1avCL+XBolvPdGA1r
p/BXwrLxGLqryPcIpgZWAWVWp11BJL2cIABonbF08P64UF4tpCoO464udu+qz/pl7s2xYGhVKv+9
NMEFUnY4UrJ/ar64YZ1FHnm7Tq/pL3CKx4Of4F+fkdS0xTNIW4bi3mdodivnjBOP8NsAP1kJGOOf
7GBkFe9FW1GymcfGGg+ycg6VnM5Vnl3zPt0EOdwxo7F2sfmIYAGZLUJYh8EFEnSLbexibAwECq7h
bJmMPMvIXJTznNGvTiy8/7IKDK4LdquMSYbLp+6EkhONfZ6c6wiEekEAQKZ57KkQvpacnatJWneX
czYKSmSVFZ5RLMkY7vIEQlWJGjpxm4PWtNe+lGeC7tYVpQTQKPO9ypBLVEnHhl5LF2Xj4cd14GsY
q7Kv6VPN4u4opq2qujAVO+N3wSigvzZGJ9Bkcay7Hb1TmTj0kvlXazoVGRce+1pR722tfyvH4ttP
1HIqnENrxjdG3MyUwLOQMAncN1zjfv/pfdb2bU0Yo+Q1xKzNP7gQEWy3fDeqaR926V8R5oSZaYcU
bbpdOTwK8dXqkf7zH1leMJFqZbDWXUZFeXiwKYkSD1lirbGAiBi+S3yJHJDEjBhQ3SaygmXKwklg
SQsjSlqPUqzEla3XwXeXF0f0/duGHIPQRA5rRH8iVc+VAfi31KaNnqJg9kfrEXnGV2+Dz0yQc42U
aVHvolKkkgY1PjbMY8iRcifHfxo6Jp0FrJjC7pKlJ6adMhUR1JjKbMmiwYdPjJ8nwKpWt8XZCKqT
M+T/Urcn6xt8bBlWq9RoCfaz63WhiBfTkn1OLDHXTbmnTsXVgPRD93YFPY3TfGRoA+UUXhoB39qF
hMV8S89Irc/8heUmjzoVG4J+KfChPVukddeyebA6XBkwvAlXwpUUieecXeJkdUtNRx6kO2dDUF+W
I5YSo97x4SEi01ZqdkalnVwzXjqoyTgHMXIZCtam6E+GMO9lzIGfF6co9dd5If6lGrqeGjWQ5xCy
bsgQV3i19qEZIrnBK6qzW6NGUR46IheNKtMsAxFbdrURlj2N7ENzl0Ub0zwEiHjvp+kxuJADZahh
xBfeeqK6HhBK6Ul8cF3WUSmbP6HXCIqHe9y058S/60a2C0V/iGPrh7ywVekkh0pwIdfiZLSsvk2C
rFz0ccApwypYDF71EfnRow5HVGn2MfXZ048s1Im9RXMCoABxuFW85+70mD+qUgF/E+Wa1wB7LNYe
1lYpo8swHDDahv+aANBCpZWXTusvESZLzeeKSMyTDcU56adNEvl0MAaml+hfX4LbNizTxOA3ULOh
xYnK86DZD8keS+tYlhg4CwcP8ggaiqcyy5h1e/RJvYEegUIL9JpxGHWxMTsUQyMBcBY3SdTa125M
uaaApQziRkjvU9HbS/bmWycjpY06+akgqrPQO4DpVDEoyPtOfwt8BPrsk4mo9vHa4VaCNJw7zVnY
DDZKzG6BTX87UKdjuiZKsbWXUYUZZYzzoxQYoVsbdV7bY4QsZgGsjPaT577kCYF2WDRnjxMilZ3E
4dMI/b3Wh0fnzMqVMtgIf1r1qv90HY0/O9q4bnTO4O2iW9SXDa4ueD03rWP5Lh3rXgT1tp3gb+nh
3unkdeJzL21UKTkw6MiKkGj8eDboq3i826ZH3WUULPayl65i5Or4lGzqkvmSE7C4dvRqDmA4Myju
XZg8hBPtx256ySeNRRT+myq952ATSgv4BatrtjCMlMHWCYD3xM1h5wTAgHVEhTuCCWlwYcmgz+pv
NnZ/uq61F85U93LrJfbKVNnJJjTa8IHmic7/9OhBNA75qLN9CHCoNAf1I703zox3PejuuseAmIAQ
W79bk7OIS7pwpd06oEgjpantNFcPB5NTGO/O6D9HjNxyQsFruhQUADujuYKZxT7RrEzrJQWfwtUD
p4p1EdpAY9TO04CYoueJqXL3JWZ55GBNcaz6D4nWW+Qm+DZfbGVccen8mZzEZXxnW32uE3tnD3D9
4w874/1EDlLa3Lw15GBLHfUc/UtcyINuDidCDHGXvlh6xoYzRl+WOt0xceeYF1TiYUyeAOllvmDY
biECLcfvOmADhLfVhNaiYQpkA/w8jDxUrrMYylfNlrjuMnppcHG1seuNYBdqvyV8wLYtt6MDFN3o
JMUqFIhJ8u22sNp676Uu34eUjygcX+MedTRTUh0QS5mRoIy5dLAYbJUROSMEN43c4t2Eo87PoRPB
C0kLQBigouddw/QRJ8g9AufP1jkrCwBWKahAAgUBo3sWbjDx1dANKzzuqRqJne6OZQpqvPVPGB7P
gXI+Ta6FShnvXl08NXAclJe8jLpFWvuPasoXNwRwrVpYmciB2RXpRb/R8Dm58VGfehxIWMlMHwVE
mpXMTLN9qWuMqPyZLraqCMbyMgJBHMJhhuSUCJARWiO2mtOBWmSVERMUOgSQoCYqVbjUl6RBjWZ7
8VWF8myHSEj1ziYduSOakx08OxhULRsjlocYd61r/UzzssVxLvg2qM++68H5Tb32MpXzmBqFQRbZ
Ph0RXqeaeYpSPyPi5skl4jzWrGvlNWzTx2UAGcJkTQJjWrJ7NfEGtXX8K6sCqSRfud+NZ1I31gNy
Nab9uxHpdRuTnMAjIlrvDVT8u9aQi4UvrETemdv+wu9BqhaS+yIfnePUo7VtC/aKjAtSBsbLKIEA
Z3UVEQCKiL9qADGd5jFnYQHuBm67pn1n4Yjs0A+27thtRdwefMGhbGgkR+fTcNGGDNSRpErLfzTP
EceiYlvmKIzAZYFWNA35wb0vyRussG0IOb23wrw1mdxVHe5Zg+K2kf8wbNyiihUr83ZCnnx0PFnT
E8FQ+khZ+g12UPxSmfFnjZjVRlf7bFDDU/45+dP8YHj0OKgdkCwMgESKnsGmbjI74Ii8TYUkMtA9
IijBexDFl2bGiek12y+hzlZf3cyOMTsjAbAO7UENUENUbuy5aehRRgTUymHHoIz0DHDMBR4Btn3K
p2+trC5G4d2qhKF8XfM7o/y7Jnl1NMJia1UEW7vyatnRXiNH3W7TVwmOQWEjyolZQxbgf9hMwhrK
dak0YF8xPbJnQQXOHAebGa57cv3mmAYd3pvZ8rknNWSAUVS7KUOArrklknzzFIv87of1l49CXrkC
Q4SJnw4ElwO8iygtxyQ3OItpMPTsFwTxckr/eZKvVPP2wMlugyq+mBw8EwKxTTIu5j75gYdkrjvX
QmoG1I/9EWNt7hKfJUWc2buEi/tJ+V8WgGYbSkGDQcu1q1/H0t+7dNozhbzaQ7UJ2+hRedPaNwbS
VDVmXWHvYU0L92kmqIY0XOrgqQgSWQRJ+7BreTft/FKXACipVFGkEFiMaiyZiGHHEDCg9fC5OlPD
+kz6cFln9j1pUD2PVAkjSKgkVajqUKUOOrl5HrmHOvZQz6gfRuy/ZAZkaq/yH5YwX4h3+FOMOQbp
QU2FFOFGOwAeR2fsYZh53b6xxW7gxQ+z/BhWzYm11MoTeFxd7awCb+HpOM9Fuw1imHcJZzdFNXZU
WmjHes8sQCftSDAaB3wV5AyfbUzc6O10J4aGl2CZNqEfBhVZ7FqwTcvoYIj0Mhr6W1oQDSf1NdEH
0KhmFCIIV9NlAuwgMaj65ux3mFRBB8Z6slTuRYeFODD7sY05hEE0184vN1z362hwdo25V7atAxnJ
rJOjQ2sromdio8dFT05VW3RrY8jI02KiiSpVH9Gf2ahv1dCQJzEm69G0CZ+RqyGrj2bKypu/Jums
0XOXwbEMTLHC+JkS3wXf0hjmrqFgjVBp3dx9ZQCwusukQMDM6oCi6d6c2v4aVftmou4Z9eTYSJDF
vhMhPBJUTeQi23R/S2OE3Jdq075v9JudTLtCJ3Vn1FHayLQhItP+6Tvv3DbdY9DBr8pCfIxFYEPS
A0akUJQ6JV4vX6YcpRVK7yEut7KY1k3JotaI8y19GHO7xpmWeRS9tJ6By42j3YDNEAwvyZi9mJIM
EfbzHD6eNhNmOJ10iZhPJTRhMH4vMWX4Wlf+euL0cTSLax+EE4OIclViKHiSevpdhs7P/2N9Y3qP
TUJiw0n7F/rOoxK+XJUaXlJyL3deNhzI5Tul8fTliQBVy+S9eDnm9LaJ9gSqbobReuWqw/U0gDUr
I/et88bPagqvDPXw/yH6jOjMkFF2d7hGAdDSYNkVxQB5HsKRwKJcmtXNcvIXLe+5v8fhU2/dbDvn
yjs1ssaw4ehU3txFJ4g42oHpFYxidiwMbfM0x44oKtRxM6eumBaVEaxaSz3KPMEmnkCF6Fs2TFaB
dTDKzRvV75woV91zx2ZDi3BJmodYeW/9iJkxSFM1h6hxkrX6vZEtX1kENawKi5OTemcrU/aC0oFQ
jkGxlhhxxADRzOsaTBN/LPNXBtu1qd8iv2iOygMnzp/8o0y2uLXnvDo9m0hdUam29PRPml++5tAm
fAU7QA58AELTmrVODqufZsQeq/ZXyzFeK7wuoHhA1nhd/Y0e5BGL0Vpq9QCv0bhpvfoskgq1l05n
bYXRNlQpY6Pi0EQILGL07BNphPmlC+ofy6JYSQ083n6pTlK3P3g0v6lnJSueGggSvxrNA9/n4I14
DWxwglXMnA/mwSO2OvdsI3rHKZVpXPQZ4DM3CdCPxeCbjMyF1dyJXqhLrkdU6UMQsSVkYB7ngFGK
YlMw143j9F8PVE4juSvnrSxcEoJAYoqKVZIL29kjdfsUlq9kPK5sz9/L/rthThEwosU4Gwc8Kckn
uHr2SgnryE9gMteQBG6/oFOdOGg1+vSuk6xrCh6TMFwXFWblrDyJbvxyyTpL3QqUfMdG7uLr4jxI
tRZdedESfCoojUK+MH7O3Zfts6jtJ5j4lRwXstev49gfHFfBk/6CkbUUs0iDdfVkuF9WmB8JCt5U
2N97UgQUEtulTa7EXkZ6vqlRzZEv2n43sv6j/MXLZ5K+0uMcW3UxVEoZyWI/1A6LUNBLnt/VhwHf
5nOvIyWxJCAypkdIHcCIN5Uz7t02S261U1dYhUvUVxlJpeFzOgHCBdzfVsxliR9wiIntZkzHwLHS
4k9xaC0j4d9EEeD2LY1/+cR2K4Xi0cBAAWeFu2i8mYjL0GSxROUjPQ70Ld65msX1n5w5It/koGWa
d0ctu/rcTme9nYUmtAv2NiHiPEWPtACg1ycbN9NWMEsXSX8H3h+xMzfYm9Qvk7uz5bvp7eqSgIW8
XHlNsQzKrxIwfaKtDVDZA5lPbrgFK7nU03wVSEgA/hKJsML0S5ZP5z576tqhR5Cf+C/ZirDfearU
K/ZTRo1xu4aEVnUn4FVmCcx9O7F4m0MyZso/zxDS1q2BG4AlaVTczZFVKXrUOQ/hnPcb2nPcvSn6
jyJ8C+FeBw7K69sgV14H8QxKzwRSAXJPmeGORbAZnykPMzp70z6N1VeMiyoKfBrLfxqYSaIDGPz8
hbiG+j5fJCjpHDO+MMTklaW/5xh12ej5PL5mmCyShoW4xsXQ8u5q7TlD4OfgLYz5M2MMAcBP0K0x
3gWw+dWzxSKHsD2aDVziclf7fB5wpj8jc99qb+zkCf/SgoN5xSK6ZE/NpJ2UVZb0C8Pd5LBNrQj+
L/a/cFcCL4d2E7+NjrMdGiRnT8YnX49eE3XsrUqklTRrqN4PAzNwiyuTZR49VRlf5jV/Xb9WZARE
7KDZJ5aE85ZUg8RigHRnq7bLilVsoUOiOqHFxsfCbdPPI+ZFgZ5X5K/Qm3XeBcLJvOYjivY8xl27
YUZCxpnd74d+jbrnqWFXFj1pVEZF9Td/tvJQFUdbn7FZZfVRJDuzfZbwQDqMGjGzrEU9sAipFm5x
6rPnSB8WqK30v4bRLZADw7wQZyG672FC3XGW6pqaa8vY2KEgi2xDS/Gk/7q06w7jX93dls26R7GT
zPscxMjp2S1uONp80IE0rxGE14JoC8mPfktRLrTxft7IY1NFKFvYr3V7G+u/KsU2MvxV5Bt4tBE+
kx1CxBq+wrTatcmZHqzBgBD4SAyA5gO5LIoni0kL3Q0Ck/yQjOqmQ1wsY23v0ALgheEaxIZw8PiN
pnudHQof0SgNApigmr8HJAIXZ7Dzhm1+sm6NB83gVWJ41FaVv9O6XdP+dNllkrfJPGD0QAjKWxFS
q93AOhGckDNd0+qlPnIGB1BGJ+iI2cMgagKoB6tC5kRYfFwwFl/YGGT0Sv07T7ynrbJWcbgcSqTd
26ndDCH1S48O+0lV4gk7Cv0oyvbNLMFiv5E53A08fUXMBBmhorE0JFP7G7QHE055/xUkd8c95LqB
M9HaFjMcwyrwu3Qrjx2lPPfJh5Zlm2nG7+vdE5EcqGIM+b+BdQ7gpc/OtVMF8an2T838+DE5cZZ6
+c8U17i8ieEDN2SONxXNAdi1DYc6cR5p9JXW29p8YQJoc5AMFs8SMID0mX9bOi5OlxJJI+0aJo70
JGJYsM0xD0haXwoWSBU9sdN7a1+iO1npaEm1L7sP7rmx6Wx+AGa+0QJlTdWBv44V01M8nkfWTzRd
Kxkhl+sBo1d3nLXLWuC1sFgXxaRKuaQ1buzhA+bIGjTAwsPnFtoUMA6d43NjX8t4FfqbBNzCZFzN
Ydcz35jmTDb5EqCHbaeG+3PraPN644OLN0q/Im9dD5AEq1dpvZZIubRHns7cCNwMi9yrnurQoen9
hnsW9+sExKfTHhzumJldRoAsygZzC8uDpBpDWxmQwAxwEHSKYwxQBRK/t23Lc2y8xUwODCgyaXZm
AYaWZK9NUEvFpeNCHjoyraxl3/4ABrXawxCdWFWnJXqkVaeQusesYRYtT2h+jVBYcz0a/m8zHKPx
V5pfwFFrVLglM5V0OGblTSkDDe02mT2vw74ewepF56FrrmF1rNS0ILttkyZg86EuBqc2fgujXx/3
wpB8hLxWHFs9WAlRHTvjP9LObDlyJLu2v9JWz0ILszuuqfuBMTI4j8nkC4xTYp7cHePX34VSS6pM
tZWu7L6UWVaQRATC4cM5e699ACswpE8od/ybPLglzybik4P7iZq9g5Mw4f4o75vn/LDZySzbyHvh
wOrDx3Yv7OkGhiTqgmrazyVumNsR7d/IdMQjRojlXHxzEwqDZLxNt6JmT8sdKc47DlHkh5QaVs03
tS4Y1Hipgp4VjO8m3rPHOw8IFUqPLWKc+bobnxwK78G7hRUr7UkofYB1f+apFVNQgmZoo7tE39bz
PuiPaQyiDlKw96IJaqIVrlw0ncjFgxN+lkpdKrR+Fqg/sKO9OZaYkKslYlo/pc6FCT6U9Sqs84Hg
i5wku8Cnx7JzXjUeGBsdoz53sk8HYExf3Vn6WVge51sQNQGLB74Wuqw1T4VPRGZqzjVJsJYVfStm
YjXAYubLUYQAoinHsnVOk63jP+cNxIGTkno3es+l5SIjO6/DF6NvW1JJ7JcaMU3MYVwRs4b6bCA0
Z17JD5cTckd88bVLVst9kBVbD45lGJ8sHl6oQBzNth4LTNlfxy7qJ8paTC3V3o3UQdcg6xlx2f0q
omB4uomHBeG4UqN6iI0U/DCityPiZVwNII2rU8cJ3E2/E6TWlCcBejPP7/PoqXXQa9lP7rAWqKjT
phHhKnc2MAca5pAKjnSMmHhfA7sEm+Wh179S2eNUvYjouVc0gI4e7TfJRBaMrLvja0DNvAKyj4mD
007LpvIqLFukRv2W+Le9kWqD7JCZAX7lfNnPA32X9mAK+p57O0rOtTfvZ2q0Mfv1sH9pGIdqOgJn
Pyy6Ooz1te9jE/auZR0ctQXu2zsaH4kOWPn86IuXlayfw6lDKabEi1NkO4SKG43uFd/tQmyibOhO
9h+OvA4wuyBEp7yEPh4zL+sfXigF3gDgWS8frOTNuHizsFxGGayNCa+vAkWIx3qVPYXjs4DYNKbi
6DbdfeOkrzHZOLJzGTyrpQwVE4oBB3G4lMQd0fWNmwYnvHum++iKfiZBFtPJ6qwHM1ASj/BtlKsz
IwuzcwgXh5SMOSdDQwwOBfbud7S5HP0qSKB2Dci2iQPm7mAb0MWwCXxPWXrKsdypcLWfEXI1hXZ7
1ajGhUMZo1yJikeUICB3wT5VtrvJRHQ0q5CoTtMH1Ml0SFF1eBle10gcZogMOMz1hR2An5tWwoFF
a3jTxd4hiMWhlDHRZXH+hZLrvm0YQNKUyXkfdI9zh6gtov572wc6PndTCMBzEhFd307V1sr69ltu
OqxZMxx2ZKwze62oz96nCGMJkilQLHN0OUbifPLalXS4YKUOeAI8nye6JSlCB0sK970PzpPauhUi
KY5x1XenXiBPm3WNZDSwr5ou/CYdZwJOxJAbq5aCWhI6zOKQymEL6GvJ2z0rxvAboci0E8Xo78Mp
iJ8RNNBC8Ayw1InuK6xDqjXitFTw+1FEsp9bpuvIwppTtR6nb9u9HRu/v7CtpNsIn6ApMWKYD13n
mpIu56nlqsTVEHmK3cY4X2Rs9MrKxRYjb7yIsmHK1mrjKpzTtBCPLaZhk9tvnodfsmf9QCLACbXd
2MoNt1VHS6ahz1H5PLJu1o+U7OGI9OD9QmJSAAoUzXyqJUDOOfiQFop0sJgsswZXuO68w+QG3lEl
6jhlawhRfgoCAXIomjBR+HyerhquJ6/4llE4wdUrzxcOOzNS/Nnp6NbhAZtXviFLraYX3kgQk6pf
UwsK2lEtPEY7DEmsIIEAK5TEnjKDh4/T/Ae6W/J/yWvtg3uXzE0rh7mcGWBlNXlqM9LxoKd40nzP
fHk/oPJLMRts9TAcTCu+6qX4SDo6Ibw3ejcTnBNtvU0pRj6fdkBt7DdjViO49enmyVfqWU9NAPgk
YmvvWVclCV89qgDtKtB2zVXuZ+cm5Ru3qutKpkA0UnInmeMW79ywsS99+YxMB5FjVF/RyXLppePd
MdU53sL9IDiWy+SYAwLOcpzTZLD5oca+qU+e0AfPtp+rEVUkQh9kZtk2VyAcDVaJJcRFEtbXHI5h
v4X5XaXIKi/MY6Y5L+kImgpsQUtzgHFfy9gyQFAcfOcmFh7ZwI6AS+AeBjmP9hf0mQkrRqDrYHy3
vcwP35ICAeqnM/RdTxcNyL9nk4FV2kQ8jlgXYHZ6VlnQeKiboWbT1YRNXbj7RPkNK4mxugWgEssz
TdjUa0taWToCmkQxg0gVkhEF20dcfUnaWu5N2sgA/K+pYiCFG6+uI58kSQ1Dg/VUqBbVK8nyinIW
S1pTUvxaqlVurVy+tjPQdopwY4yxyqd5udCFfp8zDjo/bDSWxDWIRbtERfnWEA8vMb+7lgYiJ+nF
fTeICipXlZd0p1D5xj2bBquaW/k9jUMkCxTBRNrdcNYdIIY2UhfMDQLc1NrS6fmq/G3hW4YDPxhR
Dg2GDgQ1kWVxKAdRVXJZV5qBVuTFWFRDXW47UQUjW4+Ejf6V9gj5BsomBq/d6DAhj2JMI/8UFGNe
sQqNdCS2WnoV1Dm8cinpxMhoa46kBcLF8lVHFJTnTW2nDeWxAqFS/B4HdB+qHbY5n8p9RqowK1PV
Z2Uvtkk5xZrYoSBGiAvWIyEWoEnjJeiQBA6jdwQw2XAeEHFLksZGSPp/FQMPISf0BBOBfG3nqfmx
dK7jvnooq4DrSEY3x3vlIsAFK9elQUNmaqDH+LkHdCIfk1omLfTHOKS+toRTXnHsiq2AzZVfNmH/
Az5/Q+CG7t0BcnZlZAGOpa5b58E0SlEPtouuHJ8KgzQJXVzq4NfvEeR/RgUAUZI8dWrcr8RxuwlQ
8ZD3/TeH6pN7cBhXi7VqGDuAXXIoajffgQCdSWRUftFzkPenypbvSx66fc6ew2ngzVZWXNvOqYxt
Wf0o69GW/tYeBLsEX3aTW9CocRWVXJtBHq6Sfqslrs13nFpeFf1o5COq+0SgGjVLKKNDOhdl5FE4
MQFE78CXTQSqN/Lm6WZklUPhXBuWszHz4mlfdqlLBD3tsymgwjgK7Y2PYxLSzTpLg0nGL2bIM8x1
0qg5+8yEzLGdatbW/iNEPYmpjNnDnM+DNa++VR0phwaaTtgd7kSKdSMdCbanGSnwRlIldIeh0Egz
6Ixm7tHUWMfHk3CthsSsOc0FnePeCjNgixXklcKFFO9FHhkwtnYda99HbTM9B1g3sM3mfl6EZod4
tKHaWgw6pBvrmJhukztPS6HQfNdlPMAYSsyARFrTjUGEGLZOuuO9KXl0u6Wjr2JCaxXsVDhNkwFu
ycrcT1BRQd/pa8V5FHdPw47RGDWAz1MI7mkACTeanyupE21d1LrP62mnrTGR+sr2grIKt32aKI0n
p/RW9mc8l377Nsg+WTKoTrrzv7u8afSsjm1XNsVhOIKFv+VhS6iBoCAwg9y5mcrcB+3GcQl+1Sn8
tryLdGvrYGfhAeh/OBT2++rBIY0wbb7mEC830RtuXNEnTe2sppxg0kyWb37sF85VUqR+R4m3CWpE
YGOH1RnQjdP4+PlnS1TRGturw/45LsbCnQ+FGt1oQhPSpUiM2TEM5nJU8YCemhENCCGfXPTwPEf5
skezQDifdPkmHydvaDjTYjPjowtUtrQOE50wFqosT7oXBEF+zeYMLeBwFSN0QWpmij1UF/GY2AFp
SJNP2/MutVMyK+ZF1DTgBhcgMpMoIqVojtY9ZtpTAEQoVl3UvUTgjqJODl+uXwbEegqCZadvs55a
QnkjM7uckvqlU84PHutkueITMiDyJSmyO4COjX/pBc5aNgA0wgqe2/lSHNIyc7zLYFKs6x3zOJbC
PORA1BkOWTsKjDK/sny5lgKViqzLgSbscg7N2AAu5Jfnh8Vk5T1fdJZfZJEKhnfhuNNybjdZCYwr
dfAmATUP47uZyoJA+mCc+ugtfRXBEDF11B/8pLQBpJUWJ1yxVBlwxdakIQXXKZfdPTIAC6ChbGo7
oxq2qG44ooGMDBjaHI8Qrng6Hc/a1BoLqdWC1NhRMfXTrW/UIm1WEpxwr9HSUj5lIHsUGVwPYTcl
iXnJf4igqkbMTlmSqQckwBWlxDm2CIpK3EJ2L6P2M7bTfEcWxRCVLCPWyDKOEawkdTJmNI6QJRyr
iShz3OLN4iEXTtxVSidMw46G5LagzLlCvDTlcCoA0cQO8a0DJTI4zomOacmXdjhdiYhi9olHow1p
XgwKwy57bCR8bK/mYP6wuoHA9ySynhUiPfR4ed4v4sLy64JWkyzqMoeSFE0J8uVpmmHag18A1bZL
srijIdqC+/Esa9759O4AVybQ/GS5cGxsornNUgQiMonginQkUDST8GNNiLpvwWetVNZn6EGaoYQ8
VNIKPUyOpN1dBcxle4/QLXGQODes94lnhzLcSKf8YGoCAS+ttMF171WsFluZZIg1Zd3CrBTwKuJL
K/Jpk9u27NOPCEN4T/8lHeJDZyXufIH+atBPpIYU+LhUUQPRw7U4IYny3JgpxGJ9vp2Lyoey5JD5
SfWqKWrmutYtyLVOzafHgL5yddc4n2mtFVstFbgV1Rsv6O0ePpNsqn3n2/i+rBxRCX05zmFXSwRh
4FYPWjoX7WiNzBqM2e689rrOv+iSJW4pcySOmb/iWNGh9PIuNHQBpMXDpGKj592ELq26SAdX8FDz
aDb5ZtSs1yAwnH68Zp6e8xM6idi7ELUQ5t6ZRJtstRGYWTGf9I9KNkP1VggJYGySYUagIH0ecm77
tOEQzbay4+CxcJNpffYG418DhRz1ISKbsAiy8eQF7APPpsAX6ZVddzRhRgqSw04NdOj3fmzbn3nh
ec6ZInjZv3XiuIjuHKqoTGZLB4dOtKVB3195jUdU0sKEC4LJJ6TkUPlCoEPljTPdqEKiSVtsMwPm
5P1CxkTIIbZjkKvsmNi4v/DrucoFWD8XBN/LyLgfaaiGz0Asjbl25iEaL4dMW1SOXT/tSG9iut5a
ZqT5MQukcSSmKStHUjEWVMQLUEEU/RaLGptvQAbP6OxJ90kjwnZdRFZnYlxwtJa2QLs3U+ecz6Kw
CVBcGK/DEda0o1yrnGF+7YtqCjYtDGeSN01o3gvt+6S2UU8YttOcLMl32fWIxyx62s69m7kTooKw
iPz7JVtokjoOGqebAlrKjdvG+fdUlLS5/a6aEV64JL0EyLtfu1DNdyKW+KLidAG+OyOLBJW8BCxN
nIhAjjD2AeN0DbDsGOfre6PdotxMblPz33mYPxGuC5rDCOOLfY5t7rvtxsFb5EzY6mkGk4ZbdGOG
8SNhbgEa4PbvIMO4+VOVIvecKf68zLRC72EXdh9Z2RKBE7R1iuNNZQ0iMByA4O/9vId6gx6TOF0/
TMEPWNOUwdIfA0X0mXAhQcI5eFBQMwmWM3jeYBbBg1v32cAtrcDzSyqKElyipUZr3s5MDPxhPVaA
bLzCVMdaRw3FQabeeVdXJQgvNlGkwGQdZ5GzRNnushtHDmOUvx34AuAoAwDwmBxs/r+EfTqnGV0U
PeYExYeQGnAgCrseqLop8zhZyJl2VSUqdJ6OE1h7pt5QXuZDZI+bPEjq6DxNAvO5LGqoiePGA4ZV
Wvj9TZJmQ7EvEsD45H8k7PnO2Fr42LE9L88v1vk4J6M3Bf+HIZDdRmBTsNzPQ2l3T2CNarM3nImK
FwZWrW+aeQizS4gclTpKa7TUW9iMhJbKWY/pq+p7nKoO5O7ss0wg7O0dwyQSngbAWMVtBKKM4bqg
kPUlu4UBz4hThJ08Qjedy+cIyVPBstGGw6WhdTSeT7Hd5B+sXiVf+DIDhEFoNqRsnliQrZiHLKST
D5BFNANOJYTtw5Ed9bzcTj75tltGbL3gH5lnurwRKwoajVkkJQZnUEL0P1SV2uxiBYBmBmaqj2zC
huyzjWNO/rnf+9XqPFv6k4hzi6zckKCEzRwGcQGLV1EmKwO7927auQymQyv98t5R0Rze+55BZJrA
iInPB9oF/rEc/DB5oui/ov7rwknEmcgUCzsgkmbMDgPCNIiKvQq/6Yijx00LAbmGWpw21TWKUMqM
GebCc1VOTsujJyhBtyD7w4duVMIcMsQd49Ge6iJFJptUGLmSdepY+qYGAraINV6gnIom2pTKG+Nd
y1KRfhOo6SKMb35Fn7OworZ/6hOZAIFWLCEsiG2Czdr4Hs3Bf4mzDFtii8oRj9OWeYvO6EcnHny9
chb7DQctdjGSN41rqcCEpNY9coCwIS3p8xtDJVx1nAxpKdvNdBHVFD2W4rnjcepRO5Up6jLUApE/
bX77y7/+/d8+pv+TfDW3TTknTf2Xuq9uMbQY/bffgt/+0v77/z3//Ntv0gttzxXcEtsJQ9cORMTr
H2/3WZ3ww86/IDsEVZiSlLR0pBwBpNHWzeKNZ/9fV5H2z1ehcFwFCd1LTqzlvRJyBgk1Ha3eiP/h
QuK/fxzP89iBRiETlAzcny9U5AlyrzDHFonlL4X4O0cv3MzLZf6+WJ//6w/FtWRkO79f0Pd+vpaQ
LjMdCx2GMHPNdpSTNg7gM8w9X39+IeeffEk/Xcn/+UojGIlOgOnflpf9CQrVssXFc9BXdF+pc2+K
2/k8PcnrP7/q+kd/GRk/XXR9U38YGTW0Tm5kWVIzONq4JmcIz79f4V9/Gnz698H40bSzIhvC/PLP
v9+0X1DR1deXuXpr/2391f/80Z9/8e9X2YdqdPPD/PpTP/0Sf/8f19++mbef/rGrESPPd/2Xmu+/
dF+a/3hM1p/8f33xL1+//5XHuf36228fTV9TOrj/Slg2f/vHS+tzFYZ/uNfrn//Ha9dvFb+2++jf
Phv16y98vWnzt98sEfzViVyf4cv66QgG8m9/Gb9+fyly/8oumTqIROIpHDviO6sbZVIe1b+G0vGi
KPId3yelhgdDN/36ihX81XaCaH0iZOT7duTI3/7jk/9jgvj3L+WfTxg/D4vAkULYgv+w/Nuhb9u/
jHqwtRj6lworxMp9qelvOdPbH+7GP5mTuFl/GHnrJSLb8wKbkJrQi4Jgff0PI4/jD1OpR6GSndGT
QpolBtprJi2fwqw//Pm11vntv0b579dyqI5LGQWR40T+LzNTK2bD/W2JbqjoEZghUJTpOjO/oQ5k
jWszPz/Py5Sg24i9grtDqWE9//lb+OXx5j1Im8v7cMo8SeXflz9/Xkdry8uDANQ96rBNfFC35ZYs
lvvuA/D/ByCJiuBQr/0fpsr/dpd/v6q07cALGDXuL598mVrAqxGfvBakPHhUls/yUdHpT67bRsj/
9dVgbUjB2HUCN3C8X2aTuWyojHVm2Sl9qmbwnqTiYhGtzv/8Xq636g9fJ20TtIyBzVkncGwOJ7/c
yqgkBTac1JrEES3QzGx5n/p5c9HV9L8tWvJJHm8cS3bHP79u6LnOr5cOvNAJI7SJbugF4a9Lj5EV
MBGCZneTV07npPb47J8LU0Q7NfX4VeZy+QycTh6aKcfTLtrgRvlkKtIDaSAA2dmIkKhB8P9oZ8ME
MR/nCbKwhgwFEhww06P819+0oi4bcib+5CQgaGT1WFsxGnDCpnFbRTHAZQ+bcK487z00SfFY+2X8
keklOAjPuPeyE8tTXifORd3EWY3qshGonhtNfNucjN8oi2Unrye6QsWkj41idZmVzth8WO0IR7XP
fB/xb+d50YaKIhsTTm/pcAbMSuG1bOsHGbUjsXOdV3760wogHBJnAezvYAfKx/iacojz7mtAl7P2
8jfJ7vDJzYP53rQehA8yfEF6dSq6n2nHPYUQ2nZd4tkHmGMOR4mMYK+u8C/nGFysdvz20Mdpgn6k
kz+6GRYIlZs6h4vIfQaXUscEe2XNCwa5+kpV5AvgM2m2bDTZ3juyvTN+1Phnlk6JS8SSye52ARJj
son0MNHXxSVscayKC1e3N71K5UPSTPahamkSEYPE6borPWVf+MGqT3ftcg/JvLyLXa2uez/t33UQ
VJd+TyR0W1fiSlgF9hkr9p76cmIb2Ao970ePjTafP8Mq18omvbNGV2/Yrjm1OaetspCI7Pq6pW/f
K2dZfec4+a9LWJ3T98IjCAHD0DwZE18SgBbSwAwT78VNAsdHniiMsAldjuKR4gbEDNDwjfWZEoOH
7BlyLAHrbZZ8RE5PXLplIxnPKKUjR2rD4MtQc3xTQ0jbSdGrvW7UlD17pT+RWyZRWtHbWuUb0UDa
H+Nm6zJj740NVDEuIdgpjvLHsiLOdtGee2VVrUWtVGhUzAvRV66fnEBHQhiNVfEY+q5+c1IEWK22
1Ek4KjsEXV8dh9lLdjFnx1Mchv1dNIAGGToBibR3nYtURBlsIQuXcsBB+84TRKIP84cfWBBqJyew
XwO0UYjLOhziYqBWQvvfgySURXzMPivI+HMxOyRikBeTSJpT2JFlR8UUnYgV4hys3dLF2CE1oZaT
geVGJcMrAd+2ggQjemE1DmBYjEsWVa9eqppDZsLkk7bT/KA5bNEJsQyuLjk2kNr6sd0uoKn2IoPV
EKcNSHNV9Y/51Iy3GcVa7moWP1cFOcGkqnkozEZ1WbuyK5CW9ctjP0bt+2Qlkv6g8OkIzaza9K4X
b76Y+4QBbrc21ZBZz9VesDM4dpRp9sXsVvdlxTgDkUKvw1jCf7IHx4OToteUPNm+60Ig8ls4n6L+
z1pxQWHYeRxoP0iKn0MDP1U6h0qE/ZMXGpDayhWnkofjvhlsfU9rnH6GRwzNLa0NAl6XTlxTsdEJ
2eZyevD5oi+roSsuKclXJ54qBrCftGs4x2Ae2tloYk0RvokUS0uGlgF1b1oQ5tDHLZJDIoms10G5
5c2wXh1dXbntBdGJo4uXLk40TeyMtq1fWf63kQPB944MhqsaeTgSWAOIxB0501PRqb6rQShKfF4w
DpeQ+sILO+6qI1/tcGhqkyItStJ92VTVpqdjmJzRUCwvRmGBlXSSGH28ths80raMm/uiWA2AUTDZ
34PF8y5TW9aXaYWLuIxzEMKNtaaUK7YXkYRxht+uum90ldOqgFZC468sttAYMZ1Djqvfy6Ci0gl0
QOwVMQKAjCf/Epp2cEkeH8pUQ1njHWRE9jgGM2vOpNsrtlT6VvnGOWGIJHtuqBfrUfEgXFTDlFwW
Qzg85RXqoFojCKdUt8wny89iGOEyKwkI4kdZh2rvEPlV+M3Pk1sA0s62ooKyHcrKPPTILPZumkUY
KKzR8PktyKdzhU4yU4G/8ZyqOjWeNZmjVMmESyaqWQAc0yN/KycW/NGFEC7nVCCCRgMKRnQ9fbvQ
IY6zlCOEXWWJV7xS8YMz6ewdBAKSEeyqzqlt5fhMc2G6cbRC8KPwecCGxIp1HWoJf6ukwvoRyLK6
zRWNgyvZW413qPKgQvU749PMYy32E1/MQ6Yltidabte4MNM7KUZsSJj/KIjFcYhmgoo7aQcSq4hp
LesAd2a4StOk42a42TkJpMlurGW08fze2cd1rpHEjhE6YS9trxyivDZhj1wxyqCpswoTSC694eSN
AntFhL5yCsLhK8L5/TA7Qb4bctKR04KYBhHi5BPdSCQo+oPHIW+Su8RUJNbQrbjpcMI9Z5gszyO8
9HiNGUXVBFAlz7S+G6SpHgcb6GI41/N2QeaESwGZ/jfXdbK3JQ0p9Y1hjxkkI8xHGuKPKDusZVAL
mRDVF/qMpRphK4321aStyzoo38JK3iTEMo1dfevDjHVoR0EjOgvD+wEZgabPNxI4G7l7mdckelGu
WNNdWISKV41z00Kv6wcOqxkl8gzB9VXb3CxkMdUGys3ebp9d2hRkIHskEnnntX+JLXxyn200xvYO
IeQYbu35s+geJnsfZtu6vyCPoAWXjAZpkxBm7X9vvadEf+HgKwHDJfNN3N/65cmq70OcwMJBJP57
NCDy3+Awhu9N/taJ8zwFR7FQsJ/O+85FVYAbEAdCCUu/CG518KPPyXA8BDULiYuYtD4TILITnx3E
zegZQBQhuci0clHtutOxruARs8wDvxN6VzMzXY/au7Myn3JnvkthLNggeFO8wJl9XSSvBZbKHHWb
wBNTetaZj2O35NGOK2AdmyQ/6WTYUaTa2hNiaGdH9ZDJytm4Lg+nosJYvOCkL0HHlaG91bDbo+s+
x7w7FESeMbtPoNyADMWj9bHEAI5aB5HOdMZiSo8x3zLmzvo5Jg7lbkzf4+KR6XtgC8efkzvPqvfC
Cp4jyk/9SE69cW6zkIDPMmHYvbToqUHzXXlGXU14EuhzQIRYk2Uo1YHpiamN0Y4YceyDb0tBb7l8
Wcquvs0xpH+nvJwJA66Uug50eR8hKjWjviP5hAdwvGEGuSh0zBq/gDbiToNfpSeJ44+UtOq1yvQj
JiqSEKOzwa8PPhDMJX5WOf1q8LKXyTJvpvQHCN/rmoRkm02dmPKDbcP+WCkW3kNJWzIiY4peAug1
EEDI/OcoP7i2SwOA8OvqPVe3cFEc9gelzvZ1/85ulDjbT2rcV9SoNbT+xozkds1fmN1nG21ODjWR
IBiaBX6pTn08wZdGtzpic3LC8zhYKNckCMDKQ9mxhBAyoeAI+4PZO/l05437mMGenRxW2iDFQpeA
18/TFc4LX4+n0cu627kF9l+vVEb4YMN2sap9DV+uCQIcntZhKoPxymdpKqH0+rr4SLtq31tmj7Lq
XHEbO8jZMX1U1yCZjG6dSB9i5IMagMfkvIj2DjXfwUa8HqBOkw2wNnJWchu5UNFtfCWul95Gjg+J
PWBuRLrTtm+rUrpAJ2NjAuB0tCEVpgHiVmTDLW8Z78C3LP8U9ueUwURaaFom3X6UOJgnjE6sEuU0
4riId0vU3ngtSgs9J6hnb1Ifd1JK1mY2tVcVkhr3d7273vgJNm1MEEh1zjzk017yZMds2okpTBpE
97Q0sGwfR+tBzSNWTXvDRuBos+FEyssGCjhKsx2bo2UMJfZDCXtKLemxiZeNQ7yex9KWLT73PNoK
kt0XC1rZ1+JcGzjopFdm6Y8+exbiVGEY7fk23Ys2v0wSoo2Ll2p+1rg2x3ivQ7gzzJHfM0MeNY4v
To+YOez7KBm3UkKKNHbPkzRfCsvel6j74SY+GoHo2InOkon4VvIIBm5x3O1W8EUdThu1TiEwCLzu
ORrvMKhCWEaH42EzUXfd8FiZ54ng6DKgSY5rC6DldvTLyxRUf6cgQhd64wL8Bum4H9n4c9rY6YFI
RtdSV2hIMATYBvfPJPdtiAIAbVqnbxNUWyVvJHe+kuQmREHetHDIq2A/c9Rie4ni8Mca7SvtC1C6
jryLKuhZKKjHgdH6Ke3LuH8LvH3YXI3JhYXeEpiWyHEkqwGgwS52Mz40TeIBYRV2JnsXQWOoAN5z
rKVfnzfOfhK37GGPffVCziUGu3h6puWBgftuyl675rzGBGB1GXrNXda/EHYNbmrAJXvTRRdFRIMS
6/10XgQXea6v3W4r8+ymkTd5+Oia+bKz7+3yO2CrMzu9SOqHNX0sATc7muKQsIcpxLiZSAJchLvz
NIM6Nr+TphWTckP5fmWztIoGXRafCSShGQqWNQuXTKOlB66ff68RG0ekeEQ5g7uC8Z5cl2WDdyID
pd1uKtMTX7DCmjpsTmITZw8ifUzKe7qRpU1Z7UsTtKk5AQTcngmPDGjsTRNdC+vZQgIQOorU48cR
+KNV2zdd+jl6X+xWNuWawIBnB2+7g267Tp664YeqLgUmCtVEMOLbM+zofZBdGKYs4b2U6jnGp5BH
aIGsE4za7dCtUmgY1Km7rxa5MYl33mLw8UkfjNTd7KeEz6YPCGz2bRbQtJfEZH2Qt0uD/DymwDCV
j2X/1efjDqX7Q5VdTjy2E3YsqesDIqTTMBLQoD+6BCPoOO8AZGyCiHbE9Jm2I8evt0UxyaeXvntt
YwEe54/KPiZxj9WM5jfqPFL/Nr39tnAca7GVNLbYiDjaBNmy84OnUgVnEfGWqLIPXoyEHoqRJW8J
x8Eq5IDFIwuDjW8FTqrOILjhiq8QlrLmFyNATpdsKXY8JBpL8TVF28x5sUd5KpkTG/d88hE8LsAD
5Y9MkULQPJn2xZdfaAybEduWoHtc0BJbrigsdpN8GpzX1KAztS/GYf0evWOWizOrwnX+zSNqNyQp
Jsgx5jZY6HNqrRwtsomEF84V42cf/jABfi0yW+O3iVSwkFqh+6ONX6jV0EenUVRVdz3dXZTaN+4a
CNoWzHUoypHbDok8pdlzLt8VGVO6JxMTVZyzMv2Bgzm460buKFPO3uKelZj5CBe6VNMP6DD7AXFz
hdaOXZZvffrNa5zfV8Ndgdi5skIii8CGu5DYIPbYDhEl6nMi8Cd1Dt0SENN4tLrvHTbAfHoykLkN
J5dQs3ntwwMKiQEqH+ed3reRqzBVBR+2eAW2vmCv1BjlpgiyJAlFJW8n3fTTlUtGLBsoQkUJhf6Q
mOj6iMTKFaHPtJTBAm76+3J5trSFy3X1ain2oxNSu7O8j9S6YVkBB/Mm6e6xk6N0rEIkW5yHOBl1
4S0cMDTGkNiTVf71WBJt5koCU9C35C0Jg2RoOa719H8pOo/lxJkwij6RqpTD1oAQGRsn2KicRjm1
Qkt6+jna/cHjsQF1f+Hec41s5AORb/Tq7rR/bPmfc1zuM0LHVBG7mbKl8HY2mtzajP0oOsbiBZdi
wVwr775rHdqpKQP8IR4IMQeYUqY5H2P+iCxykuebRZjc4HVYLCipGHOw2/arglQUu9rkrM898pBs
h4ji/BMA4Sla/ILyvW8uXqL5qmpvapX0od+yMT7iSnxCV0druS2tbjW3Hsv6AiJNT+rvcYxvY48A
Nt7I6dWo9hEVRkWQAkkVFsKPiEsnRb/MrvIQJcMpSm59PvGSO97R8n6scFyP5owXCQJkffaw+6AL
sKp5F6dX0e5MUn1TAm9yXX33xvQ8wDsBU3Ru8uqqjfpK2M6bTCF8tLj9ivBJhXnGuP9JF7ANJkhy
BeKQMvRzUlcKsE5y6p6p5v0IdqKECZNP5sbDxk5n8xit0U+AHC703Hc7C39IBSowoHC4hzjKyr0s
f5053EoXxhVJj7ymzkPLdsCzv1Ae7isJhw62Sz3bJzJHd+msHZZtPsSGcNsTRciIAHyPfVwMmhII
nJdjgUkGe41zd89sat/Ew86LiHoivzpzEeZVKz2pzjnqLqpxqm73lSCKLavKAMfE3qhCrIzTThbq
Ogf5r7RVoGpHpyUAlKkGIdLIupCd1z3ql3QtTJjpXJWt+G4yCDU83ZFxAn2zGdSzmHmPMp5qRaxU
mKwOp2lNgk3TZoT4UaBpc2DFOf6uYz4x8qICrohRecq8Q168UHKOlbfPTfDrJlcYyj2PK5m8NK0H
G10SXVBxDUmPsPK5v3fgVhSaFa9CGml1OFpDYhQ6BJyrSNgrtTKDGUF+ol8V7afttu3cAKgigJrh
f4ltAy4Ex8/CYwPixr1icqHrhbXKDAfvPH03oygMb1iV8BeNNGFLlo0DSJq86EnjRu77C5ffucBH
GXaGH+OkaXR71+Fc6Y0MUIH8MKP52rjo4WJNO6rT+D5pf2YOqo/ESpzleMUdtzkzy1w5kKCIaywK
rpDBvQxd9NtX4CGk+jJgruC5p/Lt/Tr9sHPXWkUyfe0p3zgO26+irTHMTMrf4sn1eIOQjL0NBY2j
FuH5gTQGxNtxP6IqflXmX+G8p4BZyu4CPmUrO2ejhz/kfL3p2uA+5ag5V72J44c6EqaOZ13cEs6Q
A5Q/yKb5X6rYrxZwoa69KyZbKfsnp0nUJzJRGwG/aQLSAAp1m1fOc42tDwKJH2XGLlNhuNJr1fDJ
+IiGI7+G6PC2tNijpjJ5ZbC59dA4e4nDpCqHWgECWIp0NRf6HdXtNzR7frIOwl0HC5YRURFbe3DQ
8Ky0h2E5V4U6YpyxVNl4dkWXbGA2Xpt4vmZwY/LIRrbkYQbF+qfV+3BIP+06uZvkdiSYM2ePnX1m
VRhpqg9NMmOGGrIiDOqpSYK2N34JNuD1jjo+Xkj2Be67WZ6sWiEhYP5NKJssBJZlW/2meF+rDHDB
yIfIDhrCjEoRns2xOQk2fVJe29J4TrF6NcZx5MAThxFiY8zTDXDVt11CtRub2Kpvl9hKvfnt8RDa
zrDSKyzQbr9JLTdQ5RewmU1JrThzcHOpPMfU0Y5yAT+yrzquZ+LEGGTu0N7+FiHpfbRI+igOoHpO
SWMHiBuJqneP3lgJqvgOs28FN9MdkKmJCqxDLm3yWBOfgsUPeTKzRh12BdJQj2jpzFEQzhE8JRzt
4gHh8y2SFI8Vmsyt48pjmTo7zpkn3Ro2JTRVl4WDr0T2Z6yWQdcxFcK3nTDPKeOOD3VRfqt4qG5G
4eErNcx9kw0wdyuBNaTuookaS5AmkFW/2oizJom9Lx1A83kmC/e3Z3AWoHDqcIWwu7Cz7reyFK7c
WDy3drcrdLLpsjGp5RtUXcO36oHHrDBMJpqcBqoxEV0dJRBrFxKOHNI3MFLyb7QS/FpQX6rjrIHM
NtO0upVR6F37THERodfVVp1T0PkY2L4a4tJ6SFNOXVxCMurDXuMpAX4smXoQDFpTuCBlrRgSWcv5
6Ohn6LrlhxPVHVJM0zrXTpIdtNoNV6rXXPVknAiiNkG4lBVMvCXItcO74czJWUThnYEZD7epZsY2
EjjmCs35GtjSM7Eg9R4pLGJs5jNdpo7w1HC9YKJBpw2deWWbJc69ciNNBEZaNh9iCDg+x2f5MqGk
f0rScW8Z8pLZ7qFNeixLLH6+a28ZOIHDSgbn3R5KnpaobtlRucMtjzzjTUZUJnoMCCVssKFhbDwP
Elp9wsyk1vP2mCyAoT5NmGkQk267/c0YxaMs5t92XrRiKbprJzpFaQVYyIab3TXPgP8nJnEx+QMz
rk2LeLFVbac7KB3FupnT6XOoU7bXUVw9iSyEs6GxKx8gbvq2B1F2BCW6yWg0fC03165B7ofBSRba
s59qwgZ4Juj1JhvMWz68NFZ8yrg5hcQjb9ofsrJJMY4xRZo7kep3zQBzWETcpU2L5aKDJ5J74ZsN
Zi6oaeUV0pEGNcMY07FiEVBLV6o9vfWKbm3iiZz7safFFu0ByR5HFzJuCDe1W19VU8k3U60kAG5r
lFvKQh4ZR20rZT+v8XD9Zh3c1CQRqPnT4rdr1DfXgTw8Rk29rnn1izRyArch3qbyzE9ChY9ezBd7
Se74dZQ8O7F7yjmKEpVRTJdBgcdcgDQ9NyB7pPLQw+9+Anil3lyRjofCVSELiEHfzVNRX9BF4D2k
y8SE6iDZKkGpy3L56GSshBmdt0FEJ8jqgmCTusEONGec/GzzJnA1qT5BsG9MV/UzU8MlUpdM9cAo
TobagI8pux8DuiJCR4NgMzrBMU9/R6mjtY4n1Xy3PJjIstZ057mKpUdmMqaAhygb+Jk4OXUcsKj2
Jt8g24iplx0xgtYGmy6tMNM/oY4WQ404b24Ows7yqNWAAkypoUUW8QCko444a8rcle6XV9MlUGl5
QKrzvrQZDzPhv4BE6tcl6c2b1BjKO2VR/5NFlcRWDKVaZ1it+o5YMDwogjH5z1yBTLm6zjyixOf5
HaCvHNx0ufWWxWH6GKzCZGXOWiwY3aWnlnLxHQmHBjI0cnCsVEpsxA6ZmfeUZM27ADU/oW9syuym
WQRGCmw8hzrzeBDCDG5dT2IecUCT5RdkCc3NuBkzLjUCO8+mKI80toRDjNcM8KZiNV+1rK9WxB5i
rA7s0yAI9eCTCLRPKmjMrvMPYPQrnrRlMBB9wueCPbT4BjzBMKLwhnvkzsGg5B+kqC0fVt8iZcJU
ERGXv7YVH8yCoDQlinedA8EXJ2PhqxlcaY5ab20zzwYRRsNJKCynYbmv2/xKsh8dDLkLkcAoIX1t
GA7u9E+zEGMr2hWLGy0Y0RkkBrynvYWkuyF+wiAYN+2sr6SLP/Qa0geE840n9AProyegEKs4ae9d
Zn4tOLuxzc5kPhG5jjnvGk3eqD258JhpH4rhqaRPIlrh09IdQQag4/LdFEtMfLo7N0iZGO+VaSA1
QodDP07WwZgmP5nRT6Ng5ONeabephX1ej+UPQOUV0gO+qe3MOPk8xPNRf2EF1jyNfWeePY6pc1M0
OjBGc65vKeMHZsapp+xbzz1huAlGE1ghSWJgXHVfCcmcSVv7xhwE4kPTY5UKKV1yy+ZQZ0jl2ma/
4bDIuYHKZ4pICov6lWC7rXD1h4MwEX03EawztsiI7sylhIr5YXv121vM71kI4RkIVeo6kKczjSyp
xj135rgV018qGClVII7Q+B9L4Z3Najh3U7wzPWKpHbUG0I4POQzZimfh2ZN8vLvJuTVKekGJ7I96
/XBRf16J47GyXRwKNjBq+6XYapMyaq+BQZTRre40gqHgo00znKIKmT4r6Bbmbx6Nyx+asWVPrcV7
yvAyjfuPMqsDtNLVDuuS2IRFaBHrA1JZeNlFGQY/qor8gtty9HUbi6DLhJq9kL32QjO9q0nLbB2n
XWseDFwZcqVn4hKHcn43Cr3/FUYN9iSGtUBfvwOZexodrfU9Z1xHgxOEJK/1c/4mqX+KcT6AyNX6
JbNtZSjqiyTwAg0UePr0yuAxaBz3pjaEBA4XEi6Dcm65zfsDiaAcGxqycEauSxPAZse3pEnYhMoV
kaEu4PJD7jJWdryWrK03qK+ZSCU3BXnDCrohCg6ileWkfLll77xlJK4MVvlSJxihUe76vRaysOmx
vOPkj43NAAnJwQWgyv7SKdWDzpJjuNjFLInL8aEzIZvpcYADYqROd0pVPJvlGyfkCjX8ORqQrcRW
4u1U6DqeWZIal2QXUTeHxCRhE+qiB62JwvO5ZNo4ge6XxXhMVGW/dFKSSB6FQIYkYZSSiksbesyv
qnds3n7MSrgQB5JU932nv/RxTRDcTMlZh1jp8yd1gXu087Ed4ROpY2APOcWOde9DkHH10SqYLwBT
KMiatUiG1z12TTjmVYLXpjryZbVV7IfqZp8cyn5qszJSx5VDolzWnk123eVbVx2KvqIWdv20xq6V
YrXRg5I22kJGrUnghPfUI0btIxf3TsfpH5AfGOZ7jytbTguxEn1I0FMemzViEFIDuyJdtZBzNMw5
Kfs58V0BimOzt2pK4nnGS1a9DZx4hfdn2tY2o9nzFDzTcidbBDE0qukyAfEeQ637KgWQ4V1c5+yY
x15s4/5F03cK60/ODpkf69Fde8aBVZbH2C4Wn417F/Mz6S6rbmAMBrV7ij9bb9NZYmtQa6BqA2Xx
q5O9iIa1Ut9G+koVvHiVWnuzEnuiQJ5E21Ml3bz51U2aNTtu7rZdRqqXJb5M79WShFcxQgHyvNJi
HtaCspUIgyxeNcXNMt5UTEAeeBKmNPnNghXZn8AJuj3h583V9rQ1brennFU9PVZejCtliUgvkaUb
MeUqT9StTcJVhcFKVTd99iH1S1dJn2jTBa0kXFqd9DPMlHXe/eZUBQZrf7U91UmgMJQvWD9U5BSD
XQym+ctTr+xpSHmimd4thF833tus/sx/lbfzmKS3wz98/YgzcUSRgsWrQiZwQ1mZrzIGIoWqrqWE
r8xExz2n0bB8c9xnO8w0rmwwsTPZYnRGocWbW8nfakSAhls9/R5sKnsWwyTdFPlhUSDoIHfc5pV8
DmbSALCYeLNzM8HC9HDfSqmtEwRIi80EWPnGYR1GcNYTQ4WnooF7cRcjz6qHtYBxr5EwNGIIN9AU
Lv1CmR87m49j9tAHd5+U2SbCTopPjT8xr7BKC/ucWO+GEjQpW2qWwB6AlOy1td+N7JwjG7PfXTLa
Zz5iVDMksfYmL12xqjGnmrPADZ78a5jsdzzuXbyT2Wc5fc8cIsBKV1azNdJ9720r+ytR7L2tgvMw
wb0tGVNvsXnoQS90MWTK/orNwWdEzBSV+HMCl8fpEhvZVyq2hKzDsX63mhO1j68VKkHXEDsGlXFz
SsnsZ63BMaA9NfB1wR1qpJBMONrQfK0g1/t5fgqnbNe7765nXNFEhOoNPcEqtc29Z93r6NWotWcg
KVYJeGzWzzAoNlrhMF3/USGfOU4J+SHddvAQQQ3gp1rr6CHXZTeeLJtyKJ44VEv4kOjvh5Pa6Ptu
xiRkL1PZdmdQqCODPNHYABOXQU78LuWtuDdzdRjMbm/KUu4K0dx0hTwuTpymWh5y6KMxkVYUiMYu
JqPZZWmpZ1t9Ygzg/KSQHJk4KguVmgz5LGwAjDPQiTVYsinknZo5yFKk+J5N6cVqf8rEtWiqfc4h
ig0baqTCYmHa8ChvZk1sMkQqrYUrxP1eJuBa++Fyiov2FDm7yFUDWX0xl9yb7l7nJAOTQGd/zZNt
GaMyUb+c8aFJoIbOtGbw5ItFBiairZk4vhZOa4VKXivuHh9O1GarPIFA6HVY/3EzZgwMeHGFB10F
Lxu3qdV+eN54rTkWeHEuGZIs3DfrsUApwZqhrVlHmNXGkYIl47QKGSaHCmug3Lr20zd2oHU1AtNv
2wC4KZtt9oQjCSn1hZ2GkHDjnq38Dmoa2hUcNyizzg1n4wpn0JNgzK2NHl5E3k5ZAhxv4TOXq4ok
pFo/6h1tybtUn7PQfaIpfVLMXdaicDRRTxNJDP8rRWoyIdKUXIrqT9sHSna3QVqyQCtvPIlFN+yq
goCl6aPP3jubhIxWId6ZdOgebBBEV7LEve9B+faW55vVdPWhlK5vkSo1p8+S/fdovTnjxpyKJ8NI
r23z0HTQfp7ls9VZmC/MwzuDrLyFLui8mFH/tGC8xK5BflPmflVFTDIfUvvAw3VOOWVDToLpOheo
yJSHCvlTaq+x8muIfwJ1HPmTzvwMms/PBzsoR+YTOjyvplrXVb8nc2Wo3D0ij7Xq/FrEl0Vrtv3b
hq16xSa0Q/wHdlqQdGF55zjx1ealYfBtjT8JQhjxUQIdwogOD/Q3nN2DYIprOd0aYQ59GcEsPhZs
Vv2s4Gd2MKSMYVTCCehw3i1Z4UYIYdElSW9ZglbwRrMdZK/rRHqb3pgrgbTZ7O8NiwZbsfaletD4
oULrxY5ZvrPr/VfGiCWKQG8/suwZ93TcMcvqvl31g0COTTh716JgdFVEYVDYcl/Qa1cqKFGZXQlr
ogEPVznlAVq0nGQGzKCZE2iGfbNdqbG7pVZkhVdlL2UMTJpNkJsrW2KY1jJU1hnpAv1NlGfXeI9b
YgXIDB6uQ7IvCO60m3s7vznGS269d/k3KgYTFt1y6naPMR/PEVk7DmjU6g68GBHLOtUR7BigeOhy
uKFldqw68ucYUkKEHt9kiYiniOE9kVACiXbGHZOtRH+uG/3J1rxXIyIJ0EZx0JXoHEi4BWjsrGIu
aLFJeC9afJmV3gQFJth0OGfkmhEAQOwPrmPLACDPWzLHoK5Vm9EIN3O1sVII466+XmqKGkua4TK/
lRzqv6X6PnTXwj4P/WVQfooMHd+f6YHOFpfBcTfq8JjNU0Uk2PyCi9xkIGyyh2L8vkp/aPJW2AwD
5po0VpxMRJJbHD3detY01s3PtrMnI5hkCII3TZEs0WFXPCX4R0mPnc4UCgAMgB67ml/mzSotTiRA
jPbzQMoPyfG0M36f/Tr1W6PudcmwkBzHWrwX0yNXIIbrz0uUHMu8tjmQc7LuKwaZ4a8CtFR14Cju
21C51eJQ9UBOLZ1otYDYTJ8cnKeOq6q1sHSbLEz7r1aH4Z90HzNrhAJcQo2Cx7sIY1wNWUhqjbce
mU20KdGW5oEEnm1ZoFGEcWssoozuSaNgbj2woTR7laPyGUj9cE42uv26qIW0bash0cWRUFDI5pBg
pApCPwPOy6hyaEnuTWggrrAYSG5o25xbdcHTFpui1+kQBSXCL/h6oBJiM0DeF8STNbeGIXoPcZnp
+wrVIK+hgQQPi+W76TCpsmEknVH4cwwkDbthY1sjypFuvO1UOuaPBPxbuuQ/hgeH3UVZ75nGriLz
Uo7TmkuHPoQStCG1rFkB6CI3ggcZl6eDThsfcwxEfK7PJHmS0BMMdhnoeOBNa2uQ3RqCQ4gkl2V3
bhm22t6uV/aR/hHmmO+PCX9cqA/Pate9/tbQXc0P6nCBNtJ944RNaTJt8kZjf/CiII72XW8yUrw5
zg6FDrLPlY7CR8x3BwrsiMxZqTa4PPzCPens2aOBelrP2HQTB98EdgojDMUzjzaJCCOzo5ti02KG
60ptVkn92edLflh4sYX+mVWnWS02nUbyQOORY2f7gJI78SCzlXWadbAGvouCHNIihAfhBhJwRMps
+AaYvSXSDiHKA+YAiI1tECuUF3n/lRbjoWlnUNgqcNoSvExhqpuOUauF+BBg3z43jJ3qyt8mROAx
peEWPs1zXqM1nG2gw11IHl6SLmGT1V2Wpk5NSqqCwzR4k3qWpBZs36wQ3BH9864RUxiuTVFQVSTN
j6sSdOqN80uBvRRzwb/U1M6jXVbPSN9IkyxJVnHyFxt8g1/Ahx7RBYyA+1WbMEYke8RXKCfsf1xb
1YvMNGMH1orYXNCCWh4kPANYcdft7L1LOHIMX0kQ304JYisy7V1WXEpMrPcA7coaW2RXaCjHYq+g
VGRfxo5QbkdJrF5Y7svOfVKLQ56TAN1ooe+UgIa72PtzBH5Hr/DDvDsJKE2ibc6QkAJmUbuW5ySp
zA/LtV8sWHtTSwauRmnmCSCvzmayonPYIsAkuGIVjSQXhXNNtwX/sbec1yLhnNR51RG/ILXy/oy2
2nfYx8t6fnQZtN1BIV4MpdkM/ShMVh3bZZenEM/WyqvXMdefNWyLkmv60mV3q0DYCfqa9yHse6Sf
cKAJgusHgyUgADQfCOEEbBme1VbG9tqszC81LVA0JZvOPpg69Pall3eQxK6wYmQ4vD2TaIonkQYp
NEaXwDzmfLnuA+ZE6QzggKX9E6Fe1eJHaF/nJcFmZGWWCaaYGBi6f9yM7GmU8VrpWB8Ep/+Sy/ZA
DT8gzuPWmjqLLf+qrq8Cz021JUwrTA/0AgrEi3gBUZBkxIlc7bX5GLUPtI7qdEaWYrlfRLXE0b+2
2RfyPek4T8+tdRoo12ICxndINpvstWbSOW09MJFx22zJ6KxRWYj+kndwxvysW/ZNPlOwrtzHoC/l
S8nxFb30oGDC9wF9Y3Gxw5P6WyBXm54lCWpAhG1c6ce2PcToaBxO/HRFyi/nS2s9Y9td8aO5E6Cf
p4gFC4LUeToiD2HBN9t7hgvkYUT5MzFDsjkAWZ2GF1V+Nw0R4aRQ+TSF3k++BORQA8C+TubfWkNu
nL0MxjMfWbanuv7q9BsgY0DnuPqrtU7AxYP/RDZz3y2laJY+RvlWGns1RnYMjogrHsImvzvugtZ6
Fd5OZ5TWrw2qV/GhDDej/zKKnz4+zxXfgEan25DpY8agBf9J61Xz3uZhC7iNxwNNKsiHamcjfvK8
f7oZVFVQGjda9KKgifIL8n87rofo3uoEKP6JliHavfRQAKsK/Ae0Nbsy/IIGpae/2D9y8zY9h3m4
UeGe9vKqoFgk3t37Mspt5sYrfqRBBYGM0hNgPp3oPxcKRVuiDYBoBOcqQWJnGC8mra1GFhTsFKrH
jW5wVW9SicwF+RxhaAmCavgYVn7SLMSuxxBK4juaLG9EYPBVDb4JeskmbokWlQDXNJiVnQXRELMR
ShveSAJWyCw4eL22miIfKS89acaeDvVH+UsLJWHBaSIgrSAeNmrzMVNB5reYuYGkMavWbBvU7OGQ
kdGdZaWvh+KxRIlp6TOAQU09wWLI6t+Y0BZrDFr3l19LT5/hktT5zgZt0TyM9tyrZ7VdWzl/Vbpp
66tTnwhTWuv2gymN231iyCDOhLTe1DoJLlRWB7j6Yo6CsmUocECAMMwuyrwj+n8GM0p/sctnLgzW
Muh1DRcupHcKKcD/2GYcDDavfbkhlv5pVj3mzq9NzP6UusKdd2ax71OOTP3BHAJTxOwEqEnm5Zau
ny1tvSQMsui2LwrjYCPcw4UkieKtte8GcwNh7UfsDD2aGeANT65AryOAc5xTedSLz4ijb3L3Lvtn
eZjVx2y9zt0lRczBUC4LumKbo9DElPDU5afcu+UAEAXVHP/OjCTVTxmhV/Qq8DTZdUV94LVM+zQ/
t0FS+Gxl1fyoZXuqHCc8FujygOKFTGZcYMTreNyW4b+aFWmNEB5Fqmf/DC4qcVr08F5NxRau5qrL
V3BkcC6u0+4TFHyKqm4Oj9rwrRDY10/HDGGTNdwLjWQK38FFtxw13sqe/s2RH5cnOIvS+AXSxDG6
q1R3nQui8nzsNWHSwVUh56J5VqdbPPHRTqoVRk9m1H889tAEc/FrUpjHgqRE9nMY9NP4kDFeTu6A
T4BvBm3+aJzNknC7NKsb66iWDOzeK7fGvIAtibkO+X8GIj3AzjoC7cUk09RbG+wdS7IwQNehlRuB
qJ9hkUg+6+HiPCp5SruXPrw4Gcjp+pDYWyS4GZdHJW6ZsUnZ1ALTKE6o3Cq5WfSCJI0YiGLOdXvC
9QWpAmJPEXTyH2nPT81poPnM8Bq6rbOpp58J3i5xeetCqdYimlZmT3QClcmpxbqTgwtvH2ZurRm/
WDhL1IlziueSK+HDS2E58oofCzJbIntrmVd6YRMT67x1UZBIFGrWrrIW4PQp1oKRQSqdtGN9gD4p
pzqwUhTHSJ1ld82m7xB1UUv4XNb3vhy9bQbYPy4G8IOQhJTq2rpy3RTWs3Dlx8yArE7BRxL5IZAT
DaRUeAOr0JIcHRP8YuwZGzc0Lzago1UImdXNG0hV+VaO/SYa87Uhyv3kMQPDYvODFeeQW/UJmOLa
gjjbn2QNT4kBGMRyLK+IV9AUveJvC1qm/yYb+YrPnNEEua3sMs8JgbYVm7bo/TgKX1sEVLqGeo+L
fAHejL0ICkzBam6wzaZeZVteJyrje8KmeoKfhf2uG9bfEhmRTscYvA6SGg+NF6yiG9SxzWxGwO8M
prmpXHc59yNg2tTb6wz2a4sBRGT7nVWyGflwSCxOOP8yTm/Xzk6OI/fsH/2y1LZl1r9M6T1UP9F9
XVImLRlCfJnWlCxtUMbqyWZoreU7Q0p0Ccze4eWHLVl7rMZCwEpyRS2LXP5zCRKc94rKOUwIQZKc
I3tal+QdRi3rExsD4Go2/mgDs7Y4QCdaFzzntgVKSH2oxe+suhuL4eKEHHdUXmUin5J+RvM3HwRP
U++gDE2zrargd7HT7xg6vVkfIvVnpnj0HJv7Rl3XSXi1C4VgUgvVpYOUdS+J3WN2uNOdvyGt3wTT
mGm2dxQ+G71T14a860LbzIzNFImSkXXoEhuXQKtkyjTrVVCbKHtUtkq5kdysVP7gZQ1mk9JaZezo
Nfla0RHpRU33ZguA37H1UoPVdcf6o3Xb/WiBgO3VUxvN68FJgLceZYsExTSO0Jx8DwtEJgmfiAKc
yv5UF6uRBMcGY6nalOfWyP5GdkhpR3Eq1W1Fb6poL1ad+0l4bJrnpH4B0MyYHOrPUF7iuF9naItm
G6I/OYPJw2ztY0b0XobvAK/5tikB6nN3FHQjHjl4gzdsQhg5IVZdo4beFXrbEWlFlhmHXAoanxxH
r3bMdI+LHiaxiXvIJJawWXwiDP7IkFPo/TEQktLMezyHZ2OgMwMm/q0kAyrsYssXXDLSJ2Ir6Fs2
hp3cIM9AGApTndSnGn4nRM36D62hzYTapaHRRIYaSyVu7MXVf7QqRCRAa+3FIXnWPECWBguMSKww
WqH9JthKAQxsEGVU8n5XpGDk/Uqleh4d3BOxpn/HaNeB+wSZcJ6mkg0XY0qHhrBUYD/RfI1iK1Uu
UPUVTsDZQwTpYZqC1rq2NXIf289yGM9JunVdNguO508E3SkhspChPirkAOT8YhGcZhYupjhMVjBy
spVmE5QmPmKVPcVI0lun/JWe9k8i3orYDWEIblM1UFU2qQxuavfTbMJrXOQBbnrUugxetc43e7Y/
9gD2CGU8gAzPY9uJKWuI1HersskgbBlDfyng0fN3pxe+Hlb7VDMh2/MJr8VGt5pNQ1cWm8a9LJ2b
7rHbkpxmkfNFRitaSyr6yGS2mG0lR3CGkj4eClCb0RaeL5Es8ck0WImkNMlZE7/Xqrlf2lE7Pxn6
qzEzZeaKMMmLc8Ph3ZruydytCQFn/HcBDIwk/0js6a4fwBEs/AKSigMD0b0T2+MTNDvCVhgEZvV6
oFjtem07629uwv+zLes1A7womS6Qz76DnRIgGGegwci6wuYwNQZQcONTNRk4oMXZjt0Q5DEnCD4H
BYm7aB6wPfc1h59DpcC4nko1CpwYAFhpvUZRtTZK7xSnie8SLcIUH8CxDLBaU/lCia7YTkhERSg9
AGVM/L+J/QXp6r22mfi7ilxl8s2WziaVC3ugPUy+WXTMEOL7nDmI1pybZjvEbXBWO97IFwxP48h4
b+xxomursqqfpRUizFGQPPMThBm9V3w3c/UzkuEbxJgVBLcdQObr7NLTz030EZntpbX6Y86awmUJ
FjXFSdT2UeOYATMM4RudJO/qFEcnRU13RJtiipxPmtHdYmaLmHe2ug3jPoy3eqxdiGzbgoNdma2+
SyO5aub4MNRsOGNqhza55y6PUvETAvGUscsvK05gWs+hIxYB76vqLpRx8tsiioL+Duf0CQVgYGms
+YgkBy7GBsEhFI6sxv6a4o2siuk0pWJv2/FbUiZHAYRVa+WW+RlLqJzgJfaSCjaWbD4W3JxFH4iO
SzF5MaZmG4pi3eN/t6btzDp3Ejxestu4uLdCOW2Jyl1zj12tEsBh1x1BJW7G8h7NMcP5ggKm2Kk6
KgsvXg+sP0r2MkTInfnyY2fC73f1c284TxVJAJS1vhZDyZ0xzZYZw8xo75RnQSQmLFMfBvM+mVu6
RhM1qCnZIXRJujMz51uJupNEo85qqns1tX47N8qL2TA3kVb7qVsKsVlLfLllJhppKfwT8y7ECDWZ
T+00/NRdM6wVgGeLB/Vfn8Gtm/OeATwMycJ1SXtwUDc7pZn8GdVQ7xkaanuvtJSbmk3ac+ssFxp8
Owtp48kxGI5VCE91h2QrZd4oA1tNJZm+SgPZDA16bfy06mJJVa33fIkXVAWKYY9QU0jHOLp6mr0K
a2WuNEvCraGsgbPdwRad+8kbGP9RXHj1j1dNSF0HDzXTrP5zQkVdYW3BjTaxyFJGpgFKnDn7juVQ
Xg3mqhyYxRI9wE2gUIB36eCyxQq/LRiGrWv/p+w8d1u31nV9RQQ4OFj/WqK6ZFuW6x/Clb13Xv1+
uA5wduzMPY2FBFlBkiVKLIPfeCvpm8pNwqRUBe1urBzzyqebOYriE9DdglTrlW2Fz34i1gGEeG0q
F9sD1fUsEbvk8J/HgkIYBcekVSeHXq4t76FpCtfLPiT1ZLJeqvjmpU+ztEL6oepw35EPgTTAKBkj
xujYWxPGhOBlvn3HAU96bs7mhGVJKiOR0tsgo50g+uwGmmaGauOMF60ob0Tc3tbla2BdYkHfRIXW
Ae+iZYYUGLPMUwPl2Tuj3I0RUIv5JbSNihiWjjLdeEmVksLR9qKh5hXGpRYjQ6wbDF/hxAKMcbcp
1lrU8awOQbloa+bAaSIzhln0Jg6rTVH0btrlBXPe+IXYHejllYLCu1Qc9bnDA0knE1uOZnOSzX7q
IIaTyBWOSfrInePgCKY+CNvKaFsY8B7bCklydZ9Xt17njuWTEuj4O9BsJ3vC2/GFUBqoLsJxF6ND
8FiLVia1uIolEQp+OOlrEl5UHobY3yrRzCGW504E11BER42QWNnUj8OwT9iAGk2y1gWNi/x+xbgm
spOmaZpU9afAKt2hrtaWCuie9RedAaANHVgGXrfgGERGH/FN4WS9LYboVWP5SLD1zHW6GiMY7vvb
gY47Zj9GDuNqxCM2DXcmsxTKZox5sJIQd+vafEKLuhy6Oaj5hfr4Ubv3zVe73BsaldmVckXxBGqT
hymb4Da2YmLCYtfrefkyaKwHJalIRMTiDHrZUtGDXpZ/ztLWmVhPK4le8c4nfhxAZkOFJRs879Ji
8bdYr9NE2RsOCDRel4IWQwLCD1No7kK8MFWHSooVbJyU65SNgsCm3e0VpuJAu0uUJ09/7GYj0G04
aaC+IB7hIknxSFt8D5z784IthoJZl8tVUoCaPVUIIMh+hxB+pv31GdB679dQ+GQZrm0lHnkMzLvB
6N0GHxUpRK9NPHwNtM5Vg9yyWXL5kBsPkfUqHSvgscJ7HDvzLeZdf9XK5qtnl0ZQKm/ETMZuMZPg
9Kg+BhqX9dS0GuEeY7WY9RJ0mh47Irf6qL4e0UtUlbJzJqg6BXMs1ZF4SxHe47TDPUwwM1sKYv3i
9NjkOqVBEFzOnEKTrvquPDZZTptffYi8btEywo/KM8Wb4JBQdjdzjQOrc9d9xhjW0+mBTggu09GI
jdvGIJxXUzj9AJ5XgR6ydYqPNXUSog7Ajt41VER09KRXZpDAMVfpRYIxZjb28W7YqniEePooBIfX
YXjpGPBb8JwI2HLMh53FVsTxNV6wSIByLJ98TnhjGcM1OXN3mZTwlGC4tjl3v3MCG6JwhXGocuBy
hqQRWIHbVq/aHSKknd85qKioGW2QI/CM0ue+l7r6RHjSkw9v3WG00IKCSAlrT8LHuscFYAUkvET+
2qNfscx50pFx0UPBU7Pp2crkqbr2U3WrAiTkGkBfEfe3je6D3yoXbMxPgwl4qU3wWyhnO2Ispqfc
ih5zp7z1Kn5SSfh6afEWgU0IYN3sCxJaCr7mrYhsvRVJpNG6Zk86bylPhubgSHfi92FKn1pPYzib
LtTSLOppbpms43wxxq080nimnvq0OpuN/TAp8tRbpb9piSJy67h/xs0wK29WdpZ9+lkNzDyBLSqM
uQnFDmrQwyqQTXQtSO9aixIUSQ7FW9wy2ncVm3UxxWfVGR7TXj8P5pxVUMm1UlXrNo1dqWjDiSKd
G6/B9xpI56EVqnNjZea9HqfvcQT8kcZ9DXsMpS/J4VuI/j4H4WaFEwP+F3D29o0k7FNT4xVrEmuD
RhKDcbDzdCx6yPGJtIXgp0lzukfSehCwT40KgK9zx4/7nB+DijuturOuDAsfsgxkVTVINYHHqBsa
WOCdxMTiRmcxRgXaffJn8tJPfvLaA6Q2hFAPDh2O4jaNohGc3luHNgZY2JFSMenDKINNSFcQjUfr
SgcctKkppB6KRb1eEFU/p8JQ/w51oPnboojdUgvXonD2daWeMzCxIuifPIe+L+c1JiRdeA1u13xb
ZVDrYFBSG/gIxhb+vhrIn+q9r6ka30N1PU7pMcNa0rEbk+VXMdA+DRYbtRn9L93gThCcBv5QNOrk
erfhpqs/0CeXCUtyGi97q1qFdPl0CuJepb8WKYb/wFMOtu4cpvqSkJdBjwLDf7TqIu8hrsNNGOiL
HhuFxV3SZHNGhs1+RqWCNSK2o98RRIPTKlgQrgp8kQMI+PtOvRaw530BvN4uai7HnBdmwhahO4yH
kR0263cHrasXmIvvIzCfNNeg3sOrTI25sWHnSaaq5SXNgSrFZ64mS9hzcrffS6Nd517zUjlPpCus
2uaYQP8MMx/jPUwmSQoAlymED+Usiwbo05C3ReTvUtSCYTXgnw6uY6tddUDcjo8mK0PxR3F4naPt
pF2rDRrmrHfalICbi2UTVEhduNqFegTPLztv0+EEyjGKapJ2ywh3u8Obo3AWilyFCH4ibjIhjBvK
XFZCQf7NmS8Gb5ul6g6c4EzU4HVFUpCBYSsuRqR+xpb3fFwQSDwxZzcoW2sfVirtr2E4UUnyzYLm
2lCPpNMC1TqfDjBpJnkyeVgjEneaJrqJcDLH+VPPi3fQ9nqbXvsqFLfU9tShYsXVoL3nHN3GHdOL
X5yVmqiRobkqqa1R0SfZrbULNHtpj96GoiN4YcJdxv0AQBSBCgyjtRhtOs2oCxMJmXkAFA4TPgMx
PQj23mq+xPAZsH3Je96l1AMjsU+p+bYDn3c2VETW0dMaHVQJnZzSvViJHfagRy1kxtMtDMZsSZK4
Yn9xrkIIEN/CmlzC3tjToGI3VLZDVW774aOmzIzQslzv7mruPrWp70iyXZX896Z2mnsMvQSCvO4e
g/njcPVF2EooyFlGE1sOX1wPjnrtZwg/22IR0wNP+LrbOVAPRkxtGDVGBI3ZSEf8zCOOnJo1xSQ7
CbBRocsLf4IJNu+I3u1awEkIT2UOu0b0oHv9XWU75DeEqI0eLf81QCGptA8xrvZGXUwxDDRKqoqT
qc27L+xpcUIuE7eqTRofBUBLjTAMw9ZcC2i84rQkTPqKnDAieCsoYE4vo3lwrrWSQRzwIRgXDfEP
dbnySKTS1M8BRYJQhCssMtMRHydAEhr6i6nXWAGgHCE/pvBMnwGkIkVhPl91XFN8sOsx5pjwLplZ
wVQcsDi++VV98MnHL3VJ+WiyLe3gCdeev9CQBU+2w64lhNPrwegN9hCu9B4SJlpDLTYNsVn+hNCt
FguJbCcA3BjIa5hiBTwMI49vfym6+tlQcWUa2oV415Pah2fK2+4VzIkSfIrY4oXQxb0SZs+JaJdN
5S1GqtdV5b3AWYt3h+0HhGOlDwcDjQhJVaRMhcu+aJGKR+OK1puF4YMAR5FxO5HAgrOdBJmagQWT
Aik/de/6+nA2QeyJ8mcLEG97dZadm7SizUlpTnkJJefGwN8LEenFoJVhs6MR5GjMbtj7WTcpEQ7a
j2k7YEZ8aTLkWorlBt3Gw/PdF18U9lX9BTIXqVyNXwjdMvE5oTgAEfqzDAJYlSoaL9/0dNojqK2R
MEYt/uBnJ88X5KSzZwc9v1Yd6h2BmgmLY6jiZcxegkYuDJ8P/L+a7k2n28wOFw7wXSeeha0gBGKL
iSYuaFfYGNBBUjFRQMK+EGmxLDVkxjnJ+Wl47EkOGKIHIpnRIjBL2zZheyBBCJB1blFn4Sf3gX1r
tSyG6AtR15QIqRyA32GAWEOVY5Idjlq4AOwMbd4ge5WQBJYXBglKwl1ThyM1H5PktTZPOlcQmZTf
nD0ewpLkDMaS8T3oV2OLUtNX7zHSnqfyPUOWbpCmbyqYc+P1OEZw6wm/blorPCU2uajn0ObZLMwr
1Q7cogpvtPQVLEUmW9Vnos6TvcLubDQlWtERCd5Ow7+qfobpl8fJkXMORMz9CcI0SfhjK933vbJg
D+rq4mJ43lUXnBuT8s/PrHvG1TKxqxf6iYWGXHjKs+KautxnYQFcpFdNczGrh7J0vfBs9Ge8GB3l
AtNVQ6xCUt3jvXJ0XtkIIXjTdWxI068yX0NrhyTY0/03AEOBTY/FJQ0eog5hK4gNEg/deJ1qVoBN
ax2AmArShInDmmOSxHRUNX01VPcE5/lXXYIIu6PHmJlbYdFReZNhGyjQ51X1NbZNKho1Pg43vn8x
kzvFP2veKSRgpX4zMMen99QiXXVUm1ntvbSWkutDvx7lf8wi7BtifS3g1nzmEKm6JapRx7ykOEd1
FK2QTstBucEEs4kZi8QYrSs+bWwQVzyzXNI+++RXUIaEIxTdI+OcGeFaYIxvT2axkDAjdXuOhxd9
fPfGbSfRdG/G8N4JkBo3qxS1cTqeZxdWoGwj75hg8O+PMWvgsEknbOxzQzeJU5PDfvcch3vZvxKc
Iee+9secB7I42Cy+qXJOSNpUr23gN4fU4nCrotPwYTnJvEqW/QSaMLC9KV7C1jmY6P8iBHAShMNW
1ipCbfz+sEUE3mHYj1ameVvmSFV5lU0w8fWsuFJoRdwIg4SncVsa64GsmQQyfWT4zU/qSBgS8TYm
8sCHxhGoE7HZTTVA1tnyP/E9VSieY55wNGosW7QHLDC5chftlHkJRx7Z3Inu7OF3xWREqFrf0irf
bSFxCM7pl0H86LUuIhpretf7IyUtE2ovrQBwkYvMX3mRulJbMB9gnbl+FbE8UU8jKlaLhFt107K9
tnt9O44bQ3swxGEs7pLkpOMRjFK2A6sx/USB74QUCd4U1cm3qT5vd3Jk1GXEJ59xOrf2yyDXk8WQ
om3TcpfJfEWjMAXqnfNkjXMmKvlp3VkCkbQfbfeFBGwlQYltJHYpLlIuFYLJWf1Ak4wW3cnaWMqy
vu8oJTQD6zCAtMhe7mYNCfdDnk5PlWlcZ8RfQEU/VtJYkO7wQqYrDod4P9pzoktzM4QEGXk8PmcS
AtGeLjUNnztBZqj7YYDxgS0UReGpP5T0I40hy/jTGGCFaRkBbyfQQR+1XNXcJgBwEzNsymOXx/sp
m+eUW+n02EpvhviiMDiHMRJfNvhBGvGIXsnpXgf06wLCYIXr9z3JZQcFmiibnprirRM4i6K7HG9j
TLt791or27C1XKOEDTTmCJrrqXtSbDwRtKoKqnyYxUhZReQ8uKpVL+v80OUfGYofZzKXVfDoJCVb
+8duuhq14pQTTE94EQkONziBLKhpNSbj4ZDxcg6mzZD0i4TrNZoPabYdAozR6TYaLo18MluFYiYs
P8gdWv0lm3i787jFmr8KGUuVmEypnUR0qn+a/bP09CUAGXlWMVrtQ9a8+j4nFwMX9VFHzSQWTTm2
A9zPRlKlWYTEyd6EvkDOBSBsXwcoWqmT4UX35Gu8TkKNbQDbKwUDmgoCYTR3pV64OqyvZl/nDVqJ
cNzLGVZOeKG/d820yEAHgmJthMOi9p5t+6WK1mF8J8l9zoGdVeNcIv3NuBIgZkuqq2cculP2GLXZ
aLI/Q8JkOfdybjSVuxbCca7pKhlrdK+50ssUw0X7BF25rH3cGZzLnF6MUb+VqF9SvERaPu60GL0i
LgUr+azSYhuU3iEZ6l2snRTlS5WnGobRZHci8hXIhuX5/BMH49IuQ4raz9nMUPnqSO2ONlfwYd9/
LJ2VV/huZd0MDSKZZmUP20Qib4pW8H9I+u9956mvid+kPcnilzqautAGWs5MZxXM0XgZglmteY6o
UxUhq2HfL0xM9/SYugG5CzUraYUyOjGpiQ2vC7vdd0zvBFetp4jZhTLZscgh00jpYMYaqNYSxR0x
V3u/WUubq16hJXfwhGPJwpjnJCMpXXJLLNR+IMxPCRoXeoW1dtZ1I5/AP+o2TXwzoZwdw1chCLhw
AIDsRYDXyVFuaVaFuCyPA/hR0d4WRPUBLkrFoGvWdMnKzGI+BUFbETrUlRoLBWq3RIrcT3uIgmVr
V+t57EkBNyeWbB0rgIAnMWcvjbMyjC+GPlKkSkybyZ0XEGNPak4U7UZ644UWHII2WUmh7Gxpurod
U05C6FQplpisN5hgofQmsrqRiMVI5lttVVfKkZgot0RnELTe0lOQDiHc1AOKuUJEvSibWvWgNk8Z
SIEa3Ydiq9DdPSQsM4AptfHW48XT69JV4mNuccIk/miSraC/xUSTAD7Onk/qrWidl/m+LXmfj9pH
WfbXRHAjLGRUDofbdLRJj8Gj5pVcnkRxrbkTlJxDv79OuLV0X9kyGe1Cck1YrjaesHe6dyCBdzP6
W9y1kAKCVMdmoSvjrUakLTV1i4oLV6bs0lQ/zl3PtNamxzznvGnx8DlF4FhIdCjfIplBWsQ7UV37
EdI2fhbxAKciTQ2tr+cxyvlFuO0zeAdfOspeaUNM7MUImhn71XPCzm9f5bZ36iyZnQmJjbZYJLwH
MuC6NzUvLZJSVSuAA+ApLtRILHQiEK/poU6YuHQuTDpVA7W6szFSxGJV6PljJUrGYbJcbtAhMWD5
3QRkG91TO0BJX9ZA8Yeko1qzVx9764nkow/bmkhvtfVtF/MEKF1NDlIwE/sRpZlXQlHSeBEqjnnC
X4aAzgipmg1or2GBTBk2KNcz0OQi62kmpOlRWPWomDvvYmdqum7aOYYriyJWj77Kj5aQNE83gbdo
5ZCg+PfC3diUDRM0UT+mytvVweqwkvQrXvs0DNJwp9ikyeVRdAN2jSYqLBVvdqw7y8DydVoF+/BZ
afUMpcrc/9kPUXkOFXuVl8mpECW54uSS4GUtixuSz/dCDTZOgOjIN3FuxF9WxHK3qu3GZESbJQqJ
6ssF08Rwsouigx3Iknojaf4ACdGxYhf+6BOUw0aCcNGJqGBDegaKfulvIBhS4qeaejzz8qIZqoaX
siLeXT3AEk9Qi/g2FTMHVzAPRHWpnhissFlYiP+UJqOVCrBmV5VJeBTmSHIDLuOMqGVOWBbZNN9b
U3FXZpILZVQoijPPuOVnEwAYEzKFicyZCdhO7288Srx4U+ZoLvF8GMnV2OXQmhQJmu/ArVZ3Zdk6
AHNHLLUOhBC38FsdTCFv/yHcRYpK1Gzu5/4lMkBmuTdgIf9fgloh2YqWNnXimhYsC99sNznbt3UV
OurJp39uMY16eg6UxobnqAuH90JnHGWgKERIdmCxyRjxnmy9hoTWxqkbMm9sP+iQ1QbWIx1MeFjq
QqYrSZH5nRKouluSWYXQJHcI/XPU2mpWo+oones7KYBpbunmQQ80nE5dFq8rqTs31DVnu7/XO/wo
PXEM05S2TUGSpkL58tfvDR3dMBX5WEaaG5sYwLOHOp+Wfz/C94of419HmL/BPzpPqHIr8VtlFFc0
Apw0T8lbrKTm5jlZvP/toSxd2qYhbUBvnT+/H0o1ppRQljn2xHmb1c0GLxGcfr8Ufvz7lEErCFNo
wHG6LaT2/Sjk1tJKPZGLNsTVofHLQ6bkv1wVMX/GP9o+OGkcw1Qtulu4ZXnlfz+GRROh3aLLwOeZ
9Su9q2u3NYW9D0CSNu1o1OvI6L66SBXbtDBQCiPQYsmKBzClup9++cV/+jq24MfSp+VQYSN+fJ0x
KdVgqKhAQJ9SrbpQw61NWNcGZMY8jMQLU5Y36KRJ1O1jSK/bivu/2PW5E7xqUQhP+PfrrP3hEth8
HcPSTMNUNXNuLPnHPZX5qVa1aWctI3yrGGgGGBnaUKrD2Hv9RYS4vfLEdI5xZkVHiuiYQWNiPzmF
yjKztX6hpxb6KWzGqzoW+CDp50VRj5yzGb3oWh9VBOgaRbKM2aOB4GWkyRPRJ/bUguf+l9v2D7+G
H6LR7yLQCPLn919DIIdaqaphLUvJFKFofYEhMm9/OcqPVpz5lrJM4VhzVZKkyuXHNZSNXWsTxmP0
4xH67fDUzR6nAtXW1NrJb1foR13Nf45mqZpmaDYVTQx/33+TPpHxEOiJQOdeMoB2jbHTZrw4jUCZ
i7E8ENnOw9kH50GAL7emBUFiP2NIza8is784SbKHisZ84PUmb29UzooDwePI+iUM43evHkhLS9kt
YNP1bgMbnUPgkClyRaUkXbqp+hmJpD3//cYT6h9/l8YPUk3VNE3nx1nUg4zmPkVYxNXm5PE5kH3p
x1hr+4kwn6VRzGiY8hFp6t7KjCvhYEljcwUvQ880qZjai0+MWAjnZBFLamAl0Qc0aN1ZwV/n5cEq
7C5N+5hLb9WTfB52uL19IOzmPXL2poM8izyOuT8qOHjDIQYCLZkkLMutyr2tH02LOb17qUbeM2q5
VypoUh1BJkJIE31K8eANm1wDQy7qbcc+3IC56loHKp40nmEH+3nvw0Fnoa3vQ8/I19YYF65qp59j
L97jmSca7PbSGcG7n5ezKmaZ588Bjd4toBdlpMsqY3OF5Siy2+sYCFVg9Kr6hDGbrAoLpjoR1VEW
OKaIxT5MdDlYQbuOsFsnlGIk9AumKE/suj+U8148jswPCsVALgGCh/6xxfXbRwMJAUG2yfz8aA7M
U4GNXhFdbNhot6WafLJ52AyR8kuh1h9XwX+uOtr3e1rmWlLF4Vwb0cc2IXNZT/wkgxOGTje0y1tm
KcIk+nNMeouUNklEuo7rIoPz/OU2/MOK8W39m//9P9a/UQ/Hsaf20AU6CRbaAlJsMee9o1xbgSxg
21l55+iXQkXmAj72x1vJZsW16LniD+af74eFy7Vbm5Rd7h/g2ZQYLtJhqewgvIvnOTs24AohimM7
VEi9LZ7yun7vPevOk9E9/ceKGyjedc5G8Co3AKl7wKKi8G5J2pt1mCrogET9rphrkemXgPaFRLUT
t61TYJx8PSX9upUd7ECinbUeflidSD5Xzw6GMm6gsbwwuKGMncNDjgL2u6yWE259AhS4NwURAM2C
uO2r1N4XBKYScLuw9JIMol0g5dozoKUx0xSiOUflp7SuqQWFidgUDYocBzA+uamsFR6TCOzNaG4n
85EOETArmNPRfMoBqC1/S/zNwbMrnuJwMxqIOIRyxNBMRiWJ0Ox7sxR9RxcsHJQXDoxMFpHiNOu5
TbICxnbJyb8xM5C9ycdWyvTfGeYubqeFOni0IhHEL5tT6NQ8gP1RI45NBTlMpvBR8ccnLfM3FMSv
8hpKLw02cd6cw67ajv7MKXjeOx/EdxcYMNvkrOMLXLHvUa96R7z1jXGok+DQdvGd02CaUHX9jEbG
nQaipEnVA6MxemLodf9OGeMHc9or0aZxYmXhZdNX0CgvsfEh+m2QPjoAs3U6HuY4p6k5NO2IFIff
Q1CzZHdboQsMtWpjqtGNEZcvjgSmdzz8jEAwXn2ovG0+PLD7NjiX8h6j5SmLYvb4IU7zUXnQPDdS
HqLUOPWaBYtlPhYUlM+OA+rehuZpwoc080UGOYxdgb+rnIyzAe4VJcamirr1oEcbwbpXe/UmTImC
GZapSfmDsvL19qEiLgXt+ugPRNkklxDjaI2nlWBqRzmNQLYByVU10iKvMAHh4BOw2nnJa5zZVyGg
2+TtlPY2qGjl/dKSiyeCtQ4aY/YpLwhzY+JR96HBfJBi5GlbPdRPfVg+ZbJdlAwApnmyHCjliUab
q8n/MuDfG5Uvrdwb7bCsCOYg5HU2gSJKkgRMEGM7MQRBWVjQU8noYXz2t3lFXkCt4Gp8FKq+9uqP
KH3inBFk0q+EeMnQ4GsAlewLz0aZ3bajOCY0IwQzxILK3SedoDUvBuJ3KksgTa9ySOtW19a+c04x
JRENCMuk7iNhuMNsVSHtwhHewYix6rPDHoS58APkg4Z5U89IvXLsAKRb61kxPyirXpF14/amW/fO
FTEyS9Gqy0CTi6klhcpnA5gk9Wc+PacQ2q1/qcZjzVqDsOaqYrM4Y4a9YTwzyIFrnwwaktGsXc0d
C54OGo+K1zb9u9mJ3ROYlzjTyYzthYT1663XlL1akJgLPYEbIYlwGD4mET/67KRD32DxIPA4jU+S
yHs76F1v5EYapEvL0Qar+dlT2X0i0XJHlDF40ox1ibrf9NInxRhPHgxgRClC14LKj+FyGDFIlICh
DET44aiUULTiU4/qjR4R7R52ZB2O9C0kDsKo2l5penuKAvMzm7rDvBGOxqPR1RujCbCnFPeRwAWS
Qir1yMMHKMQa99sYfxJojrfcR6VPpHA/F2jXhfHSFxGGTZPCG65tJIj+aaGtrPbOw06Ahnq4jCHh
aaBYhm49dAR6Cd6o9pTuSTQOllmP8y82UTkkpfPLRPrHt9j/f50I9ccsRb1FlbcW7ZCaih4demNs
ftsR/uEQ1HJoAk2MtGw2uN/fWJOSTyjjaU2sMGi7+YTDtfXb9O7v7+M/jNaOxtZIs20pNYL2vh8l
zbzJyju2R14Dle71DnEpQGwMoYynBLNu/vvD2cyedIhKKTB/fz8cCJMtA5s5hHyZ9aiKten4Oey9
tlY1MNm/H8zgw36886le1QDmLF78AMHfD0aS4aCWkm0DgcsoaUGu8UOiLB4ufz/On87hP47zc7CO
mq5ujRqYQFGi9LYvkxYHFTFfFTWJi7zN219mqO99yjMsYf3zdzk/tpC51k9VVs4JCMhUUGhRaY+k
+t6Z83B/uT1+OYWO/H4KYys1s0jhp8US3S8zFPl0gaaxjy9+20r+dqgfg+HQI3MiKM5E4Rug2i14
5BtSagpBhdnfr9dvR/pxE2IFIvOz5vyl/m1ExvxwT9HP3w/x2y3x49bLk77FAchuh32ePEZj09A/
Q89MZ+fpUURwzX8/3n9gjP/7Xifr7PuFMhXoyU5Y1rLQ6+omyjJUxlI3GoL0Oo2Mgp5UfPL/5Ves
qPWwsxOf7B3HTOi6/Ps30dR/L1w27dtUi7GcaDobzu9fBZYm0okatojz8Qj4nIgvjbdqYNyZlr0X
o0Wyo7GhSfG9SQJyQMYH0791EjJTyYG9MhRxYv+31P05nqojysv/kJoB7YkGKcutm75tCHC0z0XI
y2hE+6Xr48Z2ILhlZcFkl281Sa9xnR8H4jb8loBL3SKEUXfrIjw4fuFmyqxjSRkJm/cwICXHb9cB
jhWSPRdKNl2HpAV26BqlgtRQIGNgxr0E5BpUPf9b9fBKOJ99xpyqPjf5eN93T00LBZV65ltG+Uhf
ldvJDDdI27ibNXz40xC+BxjwOROEmAVgYcmGnMYHGUbskHE+JzeoQtbaNGudrJusaK7T5jSIT+Ks
d7EdbSmqA7Hqt20t0KOxLxZjvLJMUmeixIQb1UmwOnXacIdi5rGu4R8nZx2NI9JiAikbojQtM3LV
Ov6grTJYdB0PMnPFmi3nKQ2tDY0FSxLeiR1jdsEA7sG91NWnR35wAkCugVV3eIcJ+I5Qr2hYkSwV
vKd+MGaFGfWqTbaKy4egtN48MtclvYlmMAc/IaPwNoVQXnQRbfDYXYJywtFIsggyNgKLD9VcF/pm
6f7zPN2q/jFXjgktGl5Dj1ZsEgmcuCYee7xYKzOO74gNsqNVS5FYapJiy5kgq6gP3lV7TfXfBv/c
gU7VKzqiF0r+OEXxO3PtFn4/V8o9SICHEMOr1Y2WhbcKbEhhdS6JDw3Xuq0/R0JCeh0mEf6vsu6F
GDYTHao17w6NmbDzn1IEXzIDyiju/YYuS3wnMc2kJsQaQ4nDiNha43Zg04I4HwGVVjxRKLUn8XPt
NFRIpzBkytPfnzluOp6p74//92fux3oDAJHHk5gL53oCDkV2yPOohrfs133HvjTH1FzVcElSuwsz
bYc3CNnnSEXgNbRYNj4Qeyfip6JQTynadTODmByJqHeU4KnByYCe1c3qnti8krRh1bXq6UsHvQyL
1yG5a9llBkSKJuKVlhh0jfT80MUmIrQ46btJDG+JhS93/HUoL5lK3QpaLTLs8wUSqI0SdEsfX4pO
7gm2sl1YJVv2xAtlqs9mbrol34220L0qcEHo+XugziW3wfgQF96rJGszyJIONZZGMEQVXMt8+kAn
BhWvolmL9MbgnJBjkU82VRvqiCZlZDNl7zHGxeTEfKVYycYp4mkJ142Ob9+y1sTZ70Sab1UUK30p
1npyG5EYTziyC4LjThDBQ5eiRyD70mGLEzy2pJIaguYJSu5AgbIOB1yHSCfrVgYUS02grVfm1yDU
izSPD1WSLsNCcYtcO3s+woIoOXRMC0QXkadBGWFOoKZGkotWxQEdF2y+83qhsEpRIrqpYosHvHUB
XpFQEOFA3MJDL8WN6XkvfvWeDffS/5xrHqvRv21jeW00ZLbxH/DDnoFByItKUpoY2ucWQWvSkjVq
+ngPDOUX1HG+7/73voTGMAAbhXSkCnYrpPjxqm0UvettJxJk1o39DXtDiagNQbDvOFu9q5S3OCu7
t7YGo2iqSX34+3PxhzeRhuBYV+lSV3kT/UC9tK7pOhB/9mbFMw6QOQr/l7fd9983j2K2JlUJ+2bZ
84/9MbQEpe2jq7WJTI7a4pqGAFw6xuxZ9XWVpmQtuRWlpAMoGmp0mEXx35MtNpM7PK0lpYHB6sco
GGJa9KOixTC4KbbxvlzgENiaV96Vt1eW3i9zk/jDKqM5KoJMMk0F8cw/zqekv51IN6G5vB1bFzvE
9bSJpqWzwKsIjHDFgL1Cdf0bevfvedf+dtgfJ1kVc49BWrAT8soJSTswVYrQkf6cOQIgfePCx6u/
3zni33ghFJmFrY7oO0OnQOr7EGNqxRhSXixcWs1c56pG4nAVu9NSp/zsyt/py+yhX+YfzUtBSeIv
aO0fblsSjh3OL7/bdMz5MvwTIrVjSSFAMuFyuYzkavH8/v3X/eE6/vMA1o/raHZ1H44Gu9cweQxR
w/hHL3z++yH+sz399uQLOgfUmXezdCmpAvr+I3QBvRVP7Bz0wXvKLLKu6qj+GNt26zuD6yTVypLc
Q6Tj1k26SuuAFhZSLClUpJv0yIhIoDUKSJi6ZijuaEN8GEgu+fuX/DE1szwJodvQrsLSoSuhmL5/
SdmyOow+O0REKzUDnC4HmqZHbadaavlhSt9ZGwP2VKOyDfJi2IfXSRHf//1bfL+9//Ulfm70xwDO
T0hGIrDEfM0BZiuL/UGge/8/pJ3XbuRKlkW/iAAZ9K+ZTJ/yUkmqF0Ku6L3n189idWNaohJK3O6H
wQz69twQycgw5+y9NmQ9F5O3cH4e8esE+9eItsySYUDY5H+myf9pgvWDEIrIMFykMpk9HMRq5cx9
5OvP598jKKZBY5CbsWzN7o2J5NI/yIhejwN4h4Wlt78RBVBBI19+MaJv2ecj6VLtqHdPPz/byW9q
fxp6tlr0qLNUSRkRWjRwL90Eu74q2q3UUcj25BX6EGdAVETugOq/nxl7+uHMJj3VBt3gusH7/d5s
joKMRj6fUpKV4EPTB2Wf6GlITVVr30DXWQhSk+LQdBS2y07EB1PQHi+w8t+Pqmdc/Pzn/F2k5n+O
QDjC59SImhezhSTxJKkzrIjczhHxuBGspBzvFWRGD7eGaex14W6JY9mhH7yKS5ilNNtQBV4P1Wvg
F6gB66u+qNYNfTUlh8rITUU1XacEBlO7ysb1M6z+lxCw1lG6d313bSSwTYJlX3mQyFHkusbRynss
x6Ez+uNj1WprO0BcrksHW6pWkjLA93kPg5tMovEeCG6ow84mY1FW7csBrF9CXXqERgZ7YBWosO9a
aRGm5dpX/xDGu3Rr+1AT2cZte+nrypqWW5hBkylgeKlRQIOhRqu/LgPQ8SFR7cXRKFFHB8k+Kpuj
CerX6DVQLspjIOBK6kAdqefVjXn385f49hNnVsgGayE9cpQq84NIJ6Kg6XHQO6VqKjvRVa0j60Bs
i6DM9o3CJRXV9rk97Osq//c3CGPl/7/+fLe2vKwxrIrkXZhkNJzr/GjWpFBEMpWPnx/vxEimTLFy
quqxU4vZehKbqMfUOsTH0SS4mnMqyjvOS9h0ytTq/TOr19fayt/nMsktYQeR4fCY89VrSIzQcqPC
dBpPj7GaYj1kRwHnSOKdW9RnVrLvz6bqlm6gZNF0FEfm9M8/rZVtVrqIjCq2iD5qjyqE4HUuk6XQ
tfizfn6N3/dMHkvnlqarmmqQAjkbS9QmPPawkFd4nsjE6t+UJ2WNAn0DqWVJ7s0WPy5ZTsmGWEVp
L+DFL+Tbn/+GWaeYt6vJitBRD7ArsoDNC0la6TbQK+xxhSUJJhrNWUfekcC8tA7DNjvzck+Mxldk
1siWDovQELP7gYgMcPg5J3Ticfbil3moD6QH3UOEW8UXyeOZZ/v2LdmKdIG8isKzbCry9DP99C2b
uui7KOZbwrForwgJF7CGe/+qUEmeloux2LQhDfFOURB1Zmz5bCWEY+p1T6nQJm+WWGDjKppk/sBA
zpUlv81rXdfQTPHhbQ0ljTp7F0RWVdQQOOYy9K2w8lstyOBGWRgCCr3Xz0y2v2ebL5vD7GXMfrRD
541FonLKRFy7jG61fXAo7c2rehy34rkfllTIOgfCyh7rYwSaYfPzx/j2tBqtDVu2uTZpU31+dj40
U+hTljfNdcKc5BzQKciXv6xc8mp+Hmp2mJ/mNDsg6iSTA71p8n9+/e4xMYlA2HVBy64T5Lui0eXl
ROsuL1wCnEs0ki5+YChDodi4XhMCwJXQba70KsmeZPSw3kVpYvJvkvGWHw9NtxL5OyEWP/+h3+en
avPlZdsQKj+KebXdHRNvtBAX03i2/JsYifUulSc0Ddim9c9DKdMJ7OvnVzn4YZxUWLUZdHZzLEct
Rm4IFnv6/AoZmrKjHOwVvdEVKc9wSYK1eWbhnk5eX4fU2Fum5Y0lFVTm7FBolGWb+A0q+bGmziOp
ZgywtQ9XZ55MnBpGmxROCEM1ef5khl7UXhigMKlWcKqX8V27HTdY1DZo0e+U659HO/VMoP6muYUM
ThWz15j7Zd8gOAfkJSXmLRkcxr5Ozt6mpgn69c1RZDBZmoWl80Dza74VBAAVG86V42DBlhUAphUQ
1PtWsouNUVN64YBGEVQFJnRu0fz+hIzNjR8MBpsuE4a/7dOi2ceW1bYRy1JuxRyjzeDVJgFoqSZk
4HaZC/M+h+wK4OMy0Tqa3Drt4MKTYIBi14E4DUMxjkPvzM7xfa/U+LNsWojCFOxS8uzF97qqB2Yb
cmvyKK82VaWtUQiMK+GVKnxruNUkAPRLNavV20YIla6DGqypKn/4vlxeDGNsrE1dwv8aRAkiBk/s
x1E0m6iLieWjStzdVUk9njmSf60XsRKxxk9iRgS4LHvqt/1utMnNa7EzIqve6yT8KTaOy5BsVnsL
sNAJMLCLYTizrnybPlMVTlUUdjyWFUWfnSuSth0LLrSmkxmRtKUcZ11XXlzt5SwNj0E5wmr1lGyb
5ZJ6pkA1TY4vE3c28mxPG7opBdTv6QUZnfExlkp9zLSsoDkwoG0nhxVYWWz5Z+712ulhma+UcNhi
5p1fdbSszoxtXKMlHl5cZnWFJ4danYGtrCnTXRC31tHLLahxI0jDETXNMddi65rea+3g3dN/Z5Ke
PLYIcg9GESgvudm3GB7DkjM8EGnZqpJVmI/Jc6ZUnNUAquCvRxIgWgghoqMMKE95q1y+1IIsMjI0
e2UyE/vbdCirfT3QYNcbeJxY6MV9LANoaLg6JVpELo8BMdUyEB93oJeuuVCQrirpbrgl7B6TURz0
WxPr+nqS9X0gb4KKBZYEutvPi9u3PXp2bZn9xiQS2TyrpIbj6RjYJGKik4HcjKikni5LVMT+0XCE
elKkZZnj12wjIZ8v3E2E1lZrctAQso7TO6BTtqirGDaUpCLhyls1/Ie74Lchp73k0+KGhoPgui60
HcV3x9dk6vL5vvlKHkp1F2qRtSCtMF2KqtY2YQ/zO1IQjKtpQZp3RUIv1Lfi188vYfZb/ddfxEGQ
Fj8+S32+oSgQBUgWI7ZFkiYwhC0eos664jb15ineW98Zl5OG9OcxZ+eOf49JB4lD+N9Dwde34Ma5
aZTB4Dod6GFiyJGjgYWKzTPDKLOf5XyceU1QQAVrke24nPatfZQ4XG641uBrsi/NpUkkEkl7i3qJ
ouZs7frc0LOpXHRl6etDagHZzz2sxdxW12EYlo8FKWcXIvPL27yqz5145vebfz2xqU8MIzogppgV
GNt8RPZkW/S8FZ2eWxFi4gzLAUKaGgT0uyI4ClKBR5hUFG0/GDIhh7Xv+U8gnD24H3WmnPkIp16E
SkVbqIKKkDI/YzZDKseyG0gkBehgBqW3WKa55XnHKCgOo6H9/nlqzU4Pf1/A5+Gmf/7pB6YoqZlr
MsPl2Pt/WSqMe9I5sjPb6vw0+69huLDaOnIQHAKz9+zbQ1eYemA76O1W0S2nPif70C+JbTxYj83h
n3UkkC+xUnEmmjYXTCV0X74+ldYX2tAG2D5pHHQXKfzYB72Lu4OKfHjJXtPfApvRbn9+laZ16neq
Tqday1Yoq2qz1UoarJA2r0+UX6jvGhcOeasejd6JpF9MNIzYi1C9EQ3RUZDkNejpiA4lNSfSjohE
+AExsFEYq3DIC2XLyrerqISOKl63YpEhwxW/ZLFzcxzbw9Iud35QbQXE9rTERfsqKxTxhleb1FVY
SUqabEi8ISwE8Cf2xsFdlJ4Nmx3Hndii3VSTnYdfUj32kHWIr9TTywx+OoyJiv/dtruWLn0Ky7xO
5bXHv4ksYSiXr1J9qVWxU7ccz0oV+1u30KsrbAtrNXh1Yff9ZTtR65kM6bQeVkEj7+NhV/foEgC5
piSz6PJ6gj7nQ79x8Y5OQNqCxTTTm2Xna2ueC9Jef236wGpfSxdoZ586bYkjoLke0PUTdQK29cYa
jmpLtvGI/Zb/Ujzh1EHUhEhbsvygYFbum3Xe+3sTSWxHzllXwbyYGKPuM9xknwa6pQIPJCXG3VHq
JGNO1W/xRi618Q69dYkRIPGe895eFcVdYV5VxAsE3R8DOmwG7EZ1f1tJjlQZrbmvPYSaeZtBReoM
dduo1r5PLyB6+ep4CW2cg8NrKIhaosieZvZBDkNEwUsvZF40XGDjC4G2ur+RenObN78sIIGeTp9a
3oLbTxprZSrQUcwdnL6yIiAm18lKQhPsQ8wYIRM7nnGQdBKY0Bf4qmONzoBUS1XefXsicXvXKeDd
rHnwU2+RG9pCLwaStmBPABHNRXDjF7+jEsiQeZlJByXaNv5vDTKEmamQnn5XNbZfDGGVbt766W0+
ULj3U8wK7i6vrvK8fOCLTBLVeJVaN51dHyx7XfLGLTbh2rh24c8QiYf2w/6gjooYArqNvyJCFW43
IW4yD4vFcoS81d9O+Zn5owKeYtQAKtfAq9jo64w8ckhUZEzdhgL623Bl43OpemllGQ81uZrqijC4
EABOXuxzA4RZ1xcrD3xyk/WErUmRjgIAOH7PNzb8Q0OmY115OyPgHNjBdlKLFSywP4gqSV+8jY2N
Bk2wLyE+KWyEEgCj+FmYO02QxU7a5Rb5/ZJKI8QzepA9v5fwigMi822RqHdELsneHyta6369VFvC
watbe3wesUQpdNng1luyM7lcyV9R9XdVeycAdke/BmLnDqTzAt/+IoDcpHgZscfuk11VjsYNKUR0
QNyr1+gXWQ1wpGQNQAlvHKoYpQXS767cIRgKCOaVK0TCBXEaFtk73sZmb5Nd1pTHtvZREfOLUa7y
9L3WUXt723JYee5Ghirlhz15g4B4rukuADqJFumku7anPG4wNfl9X9wlcbvsxXOTEPqJg2BQ3KsS
Bm8K/1xntupAfMA5eoh79ehllK81wnZcFS5w84TKnmy5qnuRB7h0V0oLXxPnBHmKwLizHGhNdW9S
4CjSp4zzjoLaXiL4hVxLA7yYe9VVt1P+sNL3JL345NQgB2rXXQNJNjBQSckbkb+WVkRil+JUQJFs
jCxc6h785DmKroVNyE5kEr5Wb30a5XqJiBmQNBQ/UvbkhJAO9dg1FJC5RItnM32DkkJYIkR6hB+O
R6pzAcN+EopjBS67NQEHnoimZGbcBy9aXkHrO1DyhowULFsZcJX/oJJDJylLP4HRuvHqywGIRGbC
spNfBuVVAY5hNxdRcEzTvdLfjCmOKsHEVfaxFG/LpHg2NIzYo7bz+/7JLYZ1pJgPQV9exsp9D4kV
ENyKYAHgLwS7Dbj4NWg6QCqEBwtalFBq/lSCl9QWXJ3XeXSpT3Y2hYmLW8aVLboOqNVZReRLFbdu
Vd77EDwhUlIDSruDMKDOjNvCWPvS8+CZCzOLlkMbr8LmfQiRy3EZ2INVJCCk9w4FKfQ1cVXWxk83
JD8vNM0gEmuXSDvNu5TGhxxSTqDdksrlYqeoivEa/dzOb8DIDPI6zY4I9EqoK4PhX8QCSEpAgnju
bQzvOezjbRgvqmZBuiewRG+4JNd5rQtvX+RiRdb8CCfK0B5yMqn9dGfhC6kCUPLdxUgYixdvzY5o
HGVp5JfNmHDjA/0LML9oiXxCyiYsKHDhW0IeRmD3AD4wgYNRjcN32T+Q8Y7L0GSxguTnBY7SIY1C
ZlWHVy7ucwnIoPDe2rZGJPUUTnkR2MsM916bsC/xm+WLrQZCKCZKMlRgBY5ESkJjijRQ7qbGb/bW
q7Y9TvXMeHOTnJLrDRr2JeD0dU/7e9TsTToIfrYa29DSozQxZOxqgOeUkN2VlHPZXBdEzGZ7r7mt
8ETKWoXJ6KMoHnxyswv/Q3j21hpLOBXPSvIIo1SS/3T5dWdc19ETAKmuaYh5gpDY3sVQiLyJMwf2
GwOdBBa2dS99f6fUOl3pPVuc678jt2qrO7O6R0ML/OUi4HtpMlp4G6up+kYi/SJRhMP8oM9K1W9R
5lCyo8cWdYHvEkbFDKDy+DBQrkqLx7Z9UHnfo2oDUscdiyXZ+6NZWAb/QCJP4hcfddmIybFR2OjC
Bw/3Zo0fi13EBD8Q4Vccmg7C2Y2PrcStbrNMve9jVKQJIXt2uUmIkqF0wOb7ogTlYiCkN3avldZd
YAFx4vyy4ovAPQZLR2jhdNY4+hkBIgG2woD+I1yPVg12ZINuAbQuJDnelVOmSD7Fx696QKd4pBHd
ruqeFN+EuAitQOaGZCFLFpF8qDj/+MlK65W9H0LANO5tsggm2rg6QEESTGI96Z1Rekzk5nKQyiUp
tEyIbpXle4Ms70iDIsDd3k5/UdSAvA4hb7htGpnbyrHR3+yQGEXzyoa2rkSvICCrigSF7DAO94YJ
iqG+lGMEmll9gKBAGoQF4waMvhLsikh6dduAtbp76bL2XXTH1IIQo72XMGRGMmmwcFjedalcBGwI
/bCDeoJhKMXIUhJ0alqvHZ7OBCHf+P7z2fpfLdhPlaq/R3qNEqslBFVFxBFfj/RZJfVN0ciu00ik
jDCuDGmzQbKtSc1uyIJt6qIASm969jTwOEN958Em0Uw+pAXnu3ijj7FxIQlJKXfY+iLCGqzi7Vak
V0zmhBXsrPJKBnoYEWeZ+/aqyaaSBtY+472L2QwvQzdaWggfFeyXKlVTmzgutPYvXBx/qQOWNXBR
CKthTfzRkaYOx1K76MIPyfNXVgVt3e3YGMDLSbeFfhh1tq+8q5cJ2Tm9D44DPWg6ELGeHgphYLlc
W8OL3T6quJZLctUkwmsD9VoljI1cNBOgSIZWsQT2mka3rmhhYTQoVPiPAXctawILBfDLKuTvRFiQ
MrVSa2WxO5PVAtJNgY7sDUeaLLV7zCXpYEJsT6roqI2tk42gNVq6bcFHVN9rcCmKyXiM0nnN3TyO
bmTpovcfg6I5jrqNbxfNr+AfuFjo8qvY39VNeaAhA1pcW9Ir3pg2Nz7lrZeepjR6iQOqm0r3nH0d
rX4zQ2CYZbuKSV5uwF5NWbiBaDd+TKIRk6vFmQf3D7Ph+1iJ2ywJrgcbjFNJYmu3dRtjWaseDkz/
kMBiBGnjqG3KzU8s0+rBVH4X9XvObaU1mC/iLuXgTiY6gbgPFdyTMdNRsD4hncOcBCaDXDadzCxL
3BhWsEqqOxrKS7+6zOwHjrRxcR1OR+oRuP2FRbqPv29EAYytdAQ079btLqrhsjL/SKhRVZmspm0g
PzVyATbi95D+ScQAlpFtFvmyZCkrGwG6CiM74Z7nwhy3sl92Ados9QgBfFFVbdMSKUlet9PqoMvw
pRmRuyrgZAJCs+HJYcq5pH3EkhvdDBUREUCASKkKNy3Al+wG5P7SKn7rDbGSo+TgtL6Y4vLK3+WE
IbI2fbuSjLXe3cnFPmDRDwhDfi67y8F84+bX0bYQ47UrbWVNwUnpXyhlvq5QTePlcqj7A3tkZWw2
ZfxgjiQMtfXCDAoIumyGSEkvYLDsm9G+1IY/Kde/Lk+vGu1pKO+kkW2r11eKHF4YWruvzGfdI2ku
3bZsq5GLuRYQNWkeXAQaHLw13FUjV5bexH/AtIrqpIUADwxasJtUZnzRBGLD6X1NiXLiJp2pfJ66
2KMznPoCKHWQc35dfIJIxL2aEgTVxITaVIdK/1UMZ5a4WTH3XwvcpzFmlZhYIwRcHg3LsSlVQJEI
w2WtqQgoggqA7HD4eUGd/m3fltNPo81aDgbuSr/Uchs3z5NeQVHkLvjzCKcKpRzscELpSFKVecmn
N7vKLXNy9FImKft/+BtaRvdIgm/uBKrlrmKz0Z2aov9/82joBzgzIhlE3vz1Y0mRNHoVwiQn5Sx+
MEoZ9Iabchz8+flOzIlJB0Jl1zBpX5uzGlPRqQOGfUpapLRIHPBqGmz6ubrZVDGafSadijviMBQn
qJNmdbO0M83W9RS4AIakOEWs2dwWi+e4jG8RVXNEiu4qjLHg9w9N03hLLYcW27fG5c/PeqIoCflG
50JAZ1hQhf76SgOvbU3moevUU6iUQgXiWpYL41eLc5XIdVsjM5nuwLD6eVjtVEVa1/6WvRUhEN/P
pmnYC1/TCDQhYCRb0nBYlpyeipti4KynZMSBgQHs2FP7p7ixAQVek7ay6EkHDFLinUtpHWrXMq79
hFt4WgEVraPwRs6UGy1XqxVZOAerROfYWLjn2sxdqjW6f/HekBsYJNC0tEuUxpyu70XwGgK0c/GQ
9OYeXoDT9Td6Uy3CSiZv4w4d+qKNWBVSHNM55TxutHKKH1hbaDArZICu8HLVmv//gD3SK+Ubwdk8
HPgvx3m+qeGY6ZPTQvUpLzy0RbeOqCF4YmVAAWTywh5fyCU1+NfO/+BWu4rUR62/7sp7T3r2QGTE
HA6sTePdZcRopRwAq+dIvUC76mRkjMOUdy0wirh2TFjMnCl30rThTOB/u9/11R8poS7okztbjEdT
L+45xqEwLN/KJLxIUpCrcXatdSXpUOClVbN6BqKxk4hk1IkDyvRDX/nHiF4NuffyIeOIW5t3Ue6v
YfbcylGyaDHDV71YtZ6yCnpBjhKZrzUguyh7jqjSmHazd7MaQl7jKCO3557ybWZtxqrG16TvRW09
lI3ynLbxrobxaKrVsuUMOLTQu4zb3KjWsR/irX40c2sZRJg7st/DMIWYPBri3bVctpCd3eiwKGF1
dRspe9GrX3FRHZqeZFHdJdap2wwlgToR7ioKB0MVXJcy1ZUWmRWxfEUgFlV7m9T9rtPIHqvXrQKK
ddyXOpeCrURWpZ9yrMuGA2rLpeI9DVxP8rjfxIrOnYSuFHlkAZDDOLrXGwkqJShsohOstjygBaVI
1VHsaTZQrHuqIxRAgVpa/Bc6jTqTCJ3AvJJdfVGbE8yEIhsQm9pY2MEuMz46jPlU0OL60RxeFT6u
XD6EcbEYuj3IlJWtENG68QEgWwqU0eQtb3eA4gAYEGK/4+7CjmaDHMlIcTbHF7MwriUFqjQAzEG/
4u+W9ENCmDm1CmJ8Je1xiI728FZhbxs2ucxvjPhyl8tOADrZRv1/p1LLUf0b4qCXcUiNiSjJLgGs
T85pRhyoSZ5fbK2nM3bl/xlcfh4dX/zelJNjBHd/2QVUDBdpsTcgBytVuqmUe1X7CKTL0bodqajY
U2KaLJZAvKHwStWB9Drf29WAMqPS0YPnJoQB6i0qccR5xNFdpvAPu1dLH438T679GXTlKuhUCsLG
Va11G09a9ejGhng3SqBkOejn8lvH1kib+hVcK2u9u6JH9hRQgxi5hJQuqao+0X/ggQsnsytSguv7
MQ43Zkgt0L9uC5WC1zFyD6V8nysbbtF3cX30TSRcZCaUS8N4ATO0TEiqEd2bMPeJuSmGQwEhwb7B
FlZkN6URLz2yUfi3jyTwEdowsIxoJMw2pb40woJYDDLHYotaA5HaT2a/aeJxPWgkUI+3Y+Y5lsWJ
wn0etNKpK+RiUNd9g2iW2sWER2opWXYVl0z3uQKhoRfBAnpHWt1JHwM3xkh1lIQcruB1JNGrhzkN
LYxf3TRZ6uAJkK+PWI/jdHEz5JchVytCurQaMFa/G8tHAiu3bjjeSPZ4DE1iyp2y5voO47LjjU4X
8E2i7SL/TOv4xPHjy84xHbc+NbakaDT0OqEVAJhjWMcKoVRB7UYrTQ2HDfvGJDOWM0dXMd/+vGvN
bDh/u0+oSCZHE1JznUPW16EDTbUHMMG2UzuSt4JxKpbRlrjW7RvdgcDeBO8kiW2UM0qnU+cRzqYm
9n1dsfCnfB2VGnGol2pkO1ZzG+aP3HjU4Ezv+8wQ6kwTOJSSVjaFcNGppMqh9YoGyCEgFa2M5N3P
L/Hk5/vP06izQ1xdVHWBIwRhCkIKqFHlAZDktevXH3lIOnMtLky//0e2m39/t09jToexT1NmiKRs
sLrYdgalKZZaZvIiJzuhHNbN//h4swMVcad17wd8LA44hN9lcDz9tZw/SPmlX/+Wi/bmf3uds8uF
QN4z2BXj2eS2K1LdAouXL0Y1fqnZktCPgM8Kw/Hl51H/2gfnx1fNQjCJXgI3izp7zFirRCd0LAlI
/UCUL2MQycvmAru4trDuCGQDvQUxaWnvzimXp9n+bWQKRSrusEmANps/pqcrYw2uwFHMF3IkD15Z
bHqI/1ZIKKUOgnjUjkKBEnXmiacn+mnc2RxKVdHVMSFJTk++JMetDLh88Esdqx0Bx2u7+GWQBGG6
+e8mr17ISm8pVcQttcyf/45TB3bN1rDHoVCR8RF9nco2llEVdBAdU1HGThoMnAu6zilaayuToZZL
7F8/j3jiQqlrCBBlwbhoR2eLngwpVzGy1HYSOgku9plUPTPCydXn0wjTkvHp59lD0E4HAgOdHqET
grqVT1149HPn5wc5cQ//8iCzV1f2ihxJFGOcEK8boXdLxSTQjG4ZNOUze9Qp+cnnsbTZgqp7obAl
E52C6U7BvTKWmSQnTtDt/HglaUW60roiPLQmem/Uj8SAVj1BxKpN+KKq1Wdkecr0o/g6efGN2iou
ClNnk1Jnb9g0vLG0ylxyWgNE/ropUmqtpZQ0EVgrxb/lKp3dmIPqHg3gwmQ9c5aSk9h7tc1AnNlF
v38GwQ4KpAJDgI3+fPYDJmSiJtFWsh0jDraqDsEdmn7SSxdhHm9+/uLfJxZSDR3XLOJu+K5/L6Gf
JlbNNh7b029W4MCX8SADtVhC7P3ndQk8m1h+NPTurEqzxXAYuQwqNR+7bO64S7X0A35+jpPL7ecR
Zqu813tKnGC+cUhYNiFVaO26BMFBFEY3vpZxIK2QOsG9aTpOhiW4DcW6oTqevCd5qKxK1PUUeu16
o4F1XjS+6a5+/gNPvGhVEYqOPRnJMpS/r79gt02CQUojtE1lcUWYzG1Ar788i7j9vvgxjf8zzF8H
4qfv6RcxafVmKDkiiLhQNMC0PfQyr670ytV/+T8909/f1KfBLNLBbavmmQLQTJX3EeOkLapzBcgT
vwYeCVE+M0fRUFF9fXPooBHSj4nkSGq5raqcHh3uO1BNBy2V3/+LJ9LwkU9GF/Ra01f89ERkhIOl
i1kF8gYLco1TedukqBpCtcrPLIDfNw2+1Kehpsf+NFTQtZk5xJnk2KRJ9p7ObbM+86M4+eY+DTHb
lwoi4oRrMUSSuO9KJh1lwzvUbrIP4+GMmPrc08yWTznoMjFaqeQYRb7m3ZIue6YeePJhKL/JrFLA
ifXZCAQGknCaMLP9muamOaUxJeSDugi4zr035eTTGFivEbpygJjX/LTEU4e8jmkDLNG8pxjeHDAy
W9yjtDAO5IxfeM453d65Mad//mk+jN1QlDG5YE6nI+sZ1zrr/8+T+8SWy5T79Fiz2W3pUKv09u9j
KWvxUl1Em3ZpLJRfxqO7av755Puys8y+F925ASYFO4tU+axGiE1o47Ryu9P88EyJ9vuBl03MYLvU
+WQGxdqvr64W6ejrFQdeeR9so329pcW9pqJ3Zls+oeT8Os7sJwu6xZfBKtuO90smVB5S5SZft4/2
Q4jWA1tg4PhnJj0eMP72b+eST99sNiZYpH+vsUrPbqa0CB8kGpGd6HcR/UMiNsImucRB7C+zuv6o
hvLAEenYxsbKQD3k4hTTPHpdDYIos0SD2GqXsQ4DWKRI2JtQrpy2o1WZehqiqtjRPX1vJR6eaMzw
RMknbwqxkqPe3Gbxm2FAlHX1TZKBQbSj9s0YlWVQBxu4IhvDB1SZlOtOzgiThzdED0uBvSGp96FM
D1NclnRkO+D9VUMbkHTswKuBxK3tTtBUJi/UKNaGdR/pxbJCKtIqKA1Q4RA6EZZPZC6uiH9ZRTEV
roS4b5/oaPqOVQtA1TY2qbhoS7iA0aM8iQ5wj/tVsO6TpwkYrfXVMiog6rraYtRXoRovzJx2cfim
wYqj9esoSniQEgI6y8FR++vA9ulxDmtlErHYhYwyzV6STrkg7cYhBZiYtpByqLuxNGkdWNKqcT9U
pHx9Qi2wY3yL7LneQKNCOqFLBifrVk/hMi9/a36/NgnRw06zk8aDTv9W6JnT1le4Q5WVXJFP4IKE
N3ECsiCsBYGiyRSgreNsskOc7GVUbEN3Ym+oK8+oln2QvMuEZgrzKNN7lcfyVxbKJDKiGADQsogo
xKpEtnl0dUFwXpZDTcGtTm7Sor8SysAnivAkpQnRQ5bZ3o80mYOXFLaUjsTL1pJjxQ09g/4D9oHH
NK8T2bqr4/olbmhPp4FTtuGKPCS/IUCQbyxAidVJcynXl3VX72wDBTIHa8xXQfpEWoiD2n5FOXSt
8Ko4LK3DQXFiQKvE3AJfLReBchuX0JcmfRCfCfy3PkUEyef6dKd+0ayItMrYWEydyJWvK4cvDY0c
u3wcK5RQE4ihJoOFzHA/UsEQgLgkcLDSnkypCP7EvR/eI8sHQyqqvNoSfAWuSa0hb59Zp79fpFmn
8dBMynwabPMLvIrNM0AZIDkZ99edudYfrW7xVhH4tzIQsC1ggZ85yZ1+EZ+GnL0ICoVCry0OWaD3
qlXvGEsZuciSYL1yPa4SR3KqM1eCs0PO7gSZrqu95DFk7aA3XZKCvLV2b9HOWJdLdMu7n1/qye31
0/1udhbSBt2LCL6RHC+wOqLxaumCS3V3xlJw6pRPxUXn2iYLvt3smQbQuVnTMp+UVCf3rCFTcpkS
7gJmopQff36iUzsDQgNj8hUISq6zc3FYEwVTh5xVB398172evOxJ6y30o9BI6bDy8kyN8NQJTBB2
gFuP8cx5YQVW4xDVsI8dmATH3Hh3zdbBebSATPPPzw4AhlQZehX3Qq51X3+Wo5f3mhiYGoX820VA
3voUJhuyYsv+6b94iZ9Gmm2vakJ0ajBNi2QotkrQ/irlYVcp9SGEBW4a45n5cfIVfhpuNgsTmLll
p/DLblNXW4Zx8mh0+n07CZsJY8j+x9c4O4Llk5HN/3vFGO806YOYW0IE1nZ9dvU49eP6/L1ml1vb
lbsBx/70U5ZRbhLLuvf2IeB3HNvZNayNwNGzf+rZRjWCUeg/L3N+19UiPwQux7cTLTlPmvrSJvKZ
73XqwZiGZPjYkKKwyH6diIVNxAQqdu6eo7KQg5dBe/h5/p1aMD4PMJt/oy7ySksYQO6cgKy3wtpX
GEl+HuTUrPs8yGzWNWZkCVee/CxWhQP0kpCNVaH06Mb/GRh6aiMIgBn/eV+zGedWemVnAyNFTUa2
EwhLTD0/P8ypTwKEQtG4BELL0GbLXl6MSiGmS4wHimxJJtmtlSr3P49xYmn9cqGYvTDPljK71rlQ
BPWLZq8g/BA6se87VFv5689Dnbprfhlr9soqzWj1vp4uL5sJtn80lgQnLjleDtdgoJb1TflxTtJy
4hV+GXL2cxUt9h+6TJR5rds4/pMCeP9vHsoUuqGyFcIxm42As8bufY8avLYZvY32K3UAUhD5e6T2
HnDjAL0aLc/dz74/Fl1HFdCgZtuTB272W+oGkbqRFlhOAm9jCnkkIdCs9fXPz3ZqFJstSTFxq1Ma
mM0NkuRs9KLAKaTMKu98bAWormtz9fMouB1P/Gq/VIFnBXLMtkOCL9x15Cl1MxjXo/8Ql2IVcuWg
JCVF6AaaXTym943RJEvDxFyk6c8Cp0jZNfugO/bjbRbSbaJgEhjqleu2jp1/xONvvJ7EKauOLqd0
EiQU3gKxGIc95EQWM0+7U9ALxRGw/QjPOMa4Nk8Xg3clEbwoXXSVTa8dRjNBqmb2yFkVkUB+yEhf
s8jDjBJzVRiIgdHeaOLJx7QbjSHXgD8RrYTBwzRthld+cO8mXKxQ7NgxbTj3tgus61Eel//H2Xks
R45sW/aHGmbQYhoQoYMiqCcwMpMJrTW+/i2kWdvLDNIyunpwR3WrnEA43I8f33svEhOjACJijT0D
PW+xpIsmToXawk+AG2nDAT5zVbSuBI3ZkPYdab5m+thVrlJwsJnRB4y0dV8yzgtSea+oDzlcAl0L
0dFuewlpD0zXCKUNVl9sVLNmq82ZPOy2ekXnuFKM+1Se7VZ/H5KWLOXnVH6vBoJ/K4DvCs4oXH/K
o94Q1KbzjqV7a/gRq1tTc7oCnq7l9RVWpOYlDe6iDPR2tlVJ4o31Fuzgg49KJaoe2vJnBE+phFyn
JrBEXkYJH4b6cyrf5FGEAdM7BEQURJVxrjfAD6XFj6LBwTCAtca62O9T41C1od0ahasWGzHeGUiT
goXUkatumC9g65VOdH370ZJQXHdsxkG3EXE6Dr6jand0xaXiXWnfBPVU6YYbDcJKbD99QHUGKigM
LAY+mlqh2aXco7tfd3q2jwhzJh0Icu/dPAynWQSdC4B7ZnKMeB9CAymgaG6G5cmRkiA0MGnSoW5t
+e9pM3oRfjHfeKEXIYeTbYqA/PyPqvUhNGNg8Lv3Wfo1VskRwS0TBeWRCb7ANI9yqyJIA+OCJ1kK
k70yQ5GU6GpUsM8BRggQOAnnfZDGbDNoDXFph6InbxR7AcZ8scdnAVsxkJ8a1joDVZXcHrtFb/Tu
Jw7AXjXnjF5s5fmxEJuVqsd4eXbTQrMNvcTin9Mx4E8LQ9S5FlEn9LsrtlNhPWcfRo9hL1n1DQpw
0OB6YivDL2U8BNqPaNzlxZ3kc/7fknVna+HsEuOjhBtNBfINwbqoST0zELXrwyrIDiItBXROarYd
mshWUT+Nbexawo+8fZH4jNHmEd7AWKCg+l/iqDh43laLFQyBTopgTv+wyOBVbgWEf+ZE3jJeJxOX
3yT8FKR1J3+o+n3SQF2hl6ndTZI3zxu9fEqkG3balaIjQt4Ly+pSPYzis4GUug9O2oR4MJ1v/OCn
T+dI0Rp3oP0i+M2twrwVFOTyPvZSrIrgX7YAO/kKf5Z+vUoGcRvM94H6PgkQcqKX1OctjEw1JcGR
qNxOChnlEondb1Pw0EjNc6m3twbum1Ked0H8JpXltgx3aA6jwTV6nCaR+CuUyLI1a26wSzXZy35y
5EIpx/AzfzJfU4R1Av7RAqBxJh/lKXVmVbk3jZeOvsfgnxP/kLT3OvoqMNtScaC7y82C1T1MxTpI
jtKc20lz0IvBzgVy0YPbDnefFJG71bKm2PQ6BpSD/kZWPwDQtqm4rosBO8RhTNZGt6mBIBlo/ZTf
OORW/RDbH1Z5Z1i0PxCMBhDkodnE/CtJ/z7HvMe6X6VkwM8R6xyuqH05nlWkZoVwHuWCLOYfaXQf
SaVD1JOBVU7aSuFtS/5W2t+QxmR3vhtpMm0pHdwC7ujIaeqfNfc+fQAb4WgmP6ZkZ0mnIj1JsJ75
0nprXTUZbYzFoZrYBG46gnm0+l0aota/KzIZhtypI7SjV6eV5B/laGMNn+O4q42tkryrxXsyHY3q
2HMvW9LsV5+pj03dJvPXTnAZh5O6VrA0t9oL5sYuv29TdURjr7lawxKFlrCNZTi1H33LK4kfQ/is
eqKTbbpRhJcB+ExIq07iiZICwLJaYjp2Wy6lS9h1sHB3GAo4FLrqVAFOfiPMGI/uJptpy8N89afJ
YC+7ixdZYc/OE82ulu4tWm0VTZ3V2KuOBN9JwZqd8YKpE6bKifsOL9Ktav5Y6uIIiqmMfZmO/0Af
Ly9QUKJJ64EjvwbRayT8Erjsj7PnybrJq1uNpbN+jJgry1cK+0lqsFu5Bs4QcZcMP3pr21gnZUah
CqjZKOAlThzRF3v3IY5+YTKqpG1RgZ+r+ErJhKflNZ0ygqGjiYbahMJvPcUh4PqtH/tuL/NmOu0d
/O4qiT4VUPSpM0DbknOAAwrJlcIqH4ONMn1iENlHnUKLMx6eJGadBKgow6rPnl0BWNXRp9QbKQTa
Co0ew9NcbvRkAG7VHmQMI4tbuwlwSS5RuHJy8AWnzjB74z8Of3bpYwaKKfzplz4/7200YvvRnpDc
7PMqfUrmFFsj31AfuIr+HEznuHrMqZrauyR5m4iUlYMZHFm4SjTfQ/c7E4qJgcwuwXjVePok8S2b
5jVuLfZc2SXDxm1l/lvFe5mZeC9Et2QBs2quyDF0lkSk+E2Pk6yLYb9GL2ilcecEUKcjQAT478CY
axyze7gBUTgcpLTZp81W7Dd5dFCsO3/4KVTzFpSjrWFQE+Frc8pYNZiIm7S5ScKcx70fe4LSsbqK
44/UPMnRexsyx7qHWeM54vdefG/C0qu6ZAPqzFH08N5nWccaSUQLMvXoXjPfEDkQxMpPjeT6XtLs
TvAS+TYukSo6BdrDUx06MJvNxuO7F6w1ZO5a20vgoLBVGw4t+Xp4T8oHxbSFkigDp0xcA7l2HGzL
CW1qyOrqkqM+6Hb6EVZPjfFzEuwILLRmJ/KerzsQTpXPOuMEkjfGLSr7Q9Te5FjpUZyW8wYeOhul
raVYuF9E/SAjQfbfAVPlCWGdHjrjkDLebJ47YsWAgxn3RLdjFcM0tIohfg2PJTZus38spK1Fj3nK
z2lyo4U486gMvEZ4ikgUbldIhYrsVlYfdAn7zY7PgpoP06ufrJcmO2G5cnEwq41qbkUgyBkXLepr
yPchPsCLH3qe346K+8j4qOnc4BgnGFnOvAnFq7JrBTtg0cVRVmBaLwj0C1dGYAspofi7VHtJyYeo
jbuJRATS9biNkJ0qziBYGEDbk1U5ac7QPCm1U0XbsgIvKZ8G/1np1n51wlWtDLcJ4uD5tuEiItPt
TrQHaZ3rn7LymqYYcFcj9Y72ycxW0Lco+F9Zw1q63nLu6Pqzomeruj+T3oQERuZsPh8Fc41cM1dv
ppNWPDAkSRola/BA1D6iZfMsluWKeBQVPlflqrknZV6rHc3xAcYOnx/4b6xoaM7n9kS2hE95sJiV
SKuYN0m4HtSNoj538oaOe44neCCc4lcYuZRe3FmsaoI0TOsVlQwWq9fW3wXZXmvuqhT8wCaK17DU
WCSa5Elvj/WtUR75kKby0FAf1DtBZgQnbCh79kmzoymjCK/6vGVlFp7jBHm18NMnuHM++fWbOL1i
PdaxBigH1NX6eMb66munPtkYqNmTXYPffL5rRIweHyj1KRLGt2E+S8qDEu0Kkfm0L9O3uXVSvI2f
HTOpCI966kL3rec7qX8lSGAyt7hZy/6uiXemJACHtxt1O9MGaz0fS1v4kiw+we1EFaNoYCTWSeWS
UTCD+3sOmLppa1viXiZXvU+fwIqyPw7iBkDJpEHzO5Ut0QGHuXuql/wEzyyIQPitEOeXGnbT4LCl
hwMVE8hw+cUyD6l/UJUteXCVyXWKNujYSpIwc9Rk5iYkAenQWs983APRIkmwD3Rb79YgqHBC3PmZ
N452BsshPOjSi5FBSXHkZB2bD0F1NiOPO1ZR2pTTfhhcAdN6vhPlux7wu0E4ZLOa5DXNffDubbnq
HtXlCs6dIgh8yUaWKQII0hxar9bvsqFfWYUbprbhy7aZsoscrLRcQYVNKP/68kSmiSZu+2zvc0WW
uiRLUCFO9TbOV5p5Il5lYhfMyMOXljPbsxltojaBBncW5zWpHSV/Bj92ZdKtJjJ2BQ+nuSsrLlv8
u3Z2KPb0uXTS9k7O15GGG/EQgGQVdvnAGSrYN+pPtFhS/y5gu26tj1Z5isnXbfaUwYX1OhZ3QRWv
5BSf8zrs+MG2S3SR2h/Y8wGa7nKOJvmTET/WPWexlQz6YmmLxSREGOQbrPpxz0reUMczLUThDhO4
qR/L6rHIjwpn4PTk46e1kp8ZwEnuBq3ymEVe19xWyW4Qb5TqzjRvQzK2/bWVnogXjPmOhIdc5EwZ
O9LAvUBwiE03xsjYDs/4UPBLAmf1MH2HOaRIT++ilWDMCGuURnAr7bnvPBxGWuhiPA9U1oBVwY0q
527Q1MKwRxLP6T2rtxmfMD9vHH6K1Zn72CZ7kmvctEsoStPe6YjNE28iflJlqVwN3Gfp/I8JUrU7
swNJ5IBoDyn94HNgx1kV/aaiJLOIIFiX+kYz3YC04WxT+c9awHRy4RehSTPR0ouHQForMhBTom8I
3FjJvRv+qJVTIZLwLNld8rN+HTjYrtrmFtfxaBCTQIjcfjQ32Gxq+g6Y9tPdwPVT/ZSnP61hBb9k
GO+J+Q6tHXs5d6b26K/16U4FZOp7+fRCNIlk2nn0QiyFkHOVvBGVbWQ9jqIrywdteNfUlY7wSSKR
AA8zvxaLVpYcB4v5DBtHftAt6v7bGQhg7PbCm6QetOhRLc7sHlm0iXkg9o+a4vhDmZVV2DljtymF
mya60ao7uh70EqbJG7FiUqvVdk1hZHR22J0jculMfRfjuW/szDga9a40jqbF9aGxz7MXLfHINhWV
0yBR9K5bc2PGkArFm3pcU5ipyU5jG5/JSFmaWaldqKvRulX1H23M6n1rop42CdggBEJ9MFR3hBIU
ZR+19TRgsZ7XWUYIuuerL/14xgUuj3dT6mb9xiyW9aGQPIkpU+dv9C2aYQfxlB9frU5CQiDT8KOA
UUjhPX6k2SGdXqX8vYx+RtMbZTgW3GKZvBiod3WKGaf7xN5Vqhtf3ErNjc6/p2neVO/U6nmYHFH+
yLjSjXGvNk+4bHGOFPo2NvfEpfRcWvubmSR6w1oFsJkk3FUIT7GSWJQub37wanA+n1806ez7Lga4
dthEaWWT2xRKHz6+V84cgIQERxtJHN2Owpticq3u8RdZ5Uuj73v93iC3I/yBv1tRkY7aYbuupZMh
ewOvBwgsEdLYaYSdxj/tTrPiyOOac0j9UYeHIF6r4FDJOjlP842YO+H4q8MfEoa2OJxb7T4zPD3l
mEagTOFZxXtPwpW1nbKTpb2RpEb50xqnWnop9KPcnMSZ7gUO7+CBqZ5DlWedybHL5fl9pnk48OlL
tHTjSjIbN0X1pNAjapgLUvBGLyUMT4PmSGnhtBmZoep6CcawMskRJHULm1mAdZsTyVHUHEgxkYH/
YO6B45xQ+fjEqNwM4m5gEAMkNGkA1vCK9TsbHxPLU/unQNvnxkcnPirj3ijehzYBhTNwoU9Qw7of
b1QkB2L0WOi/WA8o3ZXeM+TMLqZzx3ndEG90nfLiReyrnTYC95Qm7MI3wEGH8VEWDjJKILm1hedg
oCrZBtJj035kwTmk+pf9pyo7k3WqyU+tCpLM04qb3pJXk/LakBuUaYqd+EzM5sT6bwbOWNt++dh0
n/F0FvQNyQuBumnn/QC3iU2hGe5VBJ/DXo2P4/wyD/yZqtfJnT3jFiz1tWBtWo2KIqULw1wivAzA
8Vrud5V038uvRbyec8kJYuKrPJ9jbk770a44ci8U9Erb9pjHaR81oT2TFWoaP1nug3zfoLCAFNa1
n2l8jwsTZwECkq49+jNWqk2pb2VxHadbv92P4+Oc3I7xUzqRKhifgvKHOm8ycUZ8+tGNvySUNWIF
YvBQVg8hepzcbloCqbD2sRdoW/BgqXlQon0G4AdHurzOgBlgq69onlHA+xytb0QNIoE9aKcW6ZW/
qsrDkN7hOW8RsQBnxEUlUgDL9b2JAS32hgInozMmN0JGb5fmjSdEiV0WN220Cwsv5t4cSQZtdcAE
BeeUZh0RMubzF5NAcex1IvXxNIqPQbYzulOgsAMRWb3RycQJHvzm0QiQB/6sm5dY+xllbB9OR7Jz
vzel1ya4G+iGTKSDcMJPO6+o7rLMg72wGstf6J45mq8DEgqGajePuyJ+5dzAIXjGvBbum+LW7G6D
YFcQ9SRydFYds3cqern5U6FUS2fIMTpH6wvyeBLQHsoqea6Y+ETG6PvaJLjthqI+htVlbOYGgl6y
KzmBUgFlO7GE3oaVCdvrtBm7tR7HK/Gt0mDU77L6wWIeEjO2vKmWXDGCc3DltSFpMs9DMJ5n0jUg
jin0fCmB0gwT2NMSnEGzUHlo9R3bZTqtx8SLO1fnJAO4rPLMch1Ga+yx/BCBuJ0q9me6KPt22tfy
rdZBC1kF6Q62a1LuxdIz6d/G256OMfk/wq0WAI05UCTQncmVgh2MZmC7sXrqHj6UD0NomRR3AsBt
tfoYejyvxzbxgupQVZwevLDeqMW+VbZ5yGrClBzKRbK0Mmvy70gdqWnsmUcswWqFuzZ9JF0pASDe
6L9IhadI5eywEYSDqlY2QDfZPNbSRqOTOHhifkN/pmSrxITiTsGhi7ZZ85JkNTmPiwD9RfJJKCvZ
0R+z7pAVm0CBpzzj/b2Jgruwv22HHTlyu5i/Yeh+idROwbzm+xdZkq3yxmwOqeyNuBVxpzak2nKc
Km99ylC0Ct0uZQMO6J0au0o/qaOyCrRzl7TgZEm/csv4dxtmiM8paUcDjdbSPIqIX8TPvuP/92oq
pNi1j3nXsZ4Eq0rcZz6rBnsN1LVgalY5Pesa3LgV/hKlR38+qeJLMkjk85DfZoZOIJhOEYWuFHTb
QTx30VnqDDZOzizxZ1eBEA6KU9r1p0UMAKBiHbfunEAF7Gva8o4sHZXkzq9+UXBxBxK2r3jSVnp1
pK8w5z9lsn600qOTL4lbo/2REboX6KxtXUndzY2OwIblPwfNrSjfj9qLIt91bWCXdFdyDn5CwzI5
3+BLGjovj94CWm8+iXhK/+hDCh2il7Y6xmTgtOdEIunqV2vct/kxp+8nD++j/jmZp9/bG6IXFTWX
NfhuqIt2XtauWDwE9TFtflbWOwsDYCFP8mlPsr6awSOdI2VmsBx+xbFRHsDOz/E+mjC8fQjSIa6j
NbtZTFZpl2ps9TSEQGFSehLhKH1SXgBnQrn0K/Y3A2ccQUG7SKRL+NZzNxDGt5K/VG7ZZtQ+i95/
rxqCI9kRi2kr6uEpKdR12e4GmQ5ryu4hBg0ZddQwyNr7x1GRgOQNfWO9htPE+SeTuNMW2+5DjxC7
ObVsZQeJy07aRaCjCcsz7WAeS/bcUrM4Z5qacex8oOwrldiaxtWsebod1ICzUdLlM3FYw5uMe9wT
kc+Z1gzpfXajuV6c9CS0tL22U/tnsUlpsxi0HwM8o/H8KUfpuGkMwSTayrjxO/9sAFIlYMsg9rIO
xzWVaGirvXCW5WHfltbowNxmTL305EqW7IQbLXSMAf0gLHF9t7fqmMRKzlbauUFWGCacXQxbzD9D
6seslcmdqkkTMjnWs7X5NUqFnqh8Uh+H6lkh8Q+Pqf1/Yt3nYQxulyUN9qLuxprb383Nu0W89zVX
hfxVKgc7Dx0LrADwJBgY/xZojKRLmVYyAwGGqrkqS01bp+os4PjqlSOIHTicGUu8WHGUNpBncW0j
ymvqJ2PdLVePeT7EbI3kIJSlSU5C2XCcrYVuQ/ynjGdPbJ04ktpt4dfFYVRq4alSZ+nKlfJXEYiK
CpEoWp4D9oC2XDn/If1e2CM6jV+TVob4KiXRposnt8bRcuVa/uuNMsH0BI/rqgTdgkSXi3FGfejY
D9AvT+WuXkqZtig/i1Y9kuV0xVD17TOR5ItWXyQn5PKafGoIH8l7+JqqIa4Uq7MrVJz+eA3pe22Y
C/WEj8XFFLrZdwTduDHK7D5tOUZY13JVvntzoGeWtGQQB8alIK33u6rKIjKYp3qg4yIS/ajxzlZa
baWbIlb0KzPiGzsTU4KpjQ5UA0BzKTwqiFttkx4eWOMaK9kWn7huJwGksaU3/cV6olsEKfRx4Kr1
/2OOYB1djGeGrOjqhXJDDhu+7BCnVjcZ9bFWSo1wxCQn+ycKrcTj9ihz/i11+MaWwLP+75DahdBB
jyJYuYuGi8i43PXx+9hBS5+CWHqVW96kGFejaEk3Uixi86/MRnElrSK1pA25oa1itb+ihv321/7j
e7xQcc4+OU9FCZ0qNUJWPsHYxU0lcaAEmVwo538//neDyYBOuO1cYPeXU6tpOi6v9cJ0JLLbHN0Q
drOhaOyMyMelIb3G1ll+v7/9BJBAMBVqizoVltLyQf2x1nTx2BKSicCcbSuI4avG6asKId7uU+Jk
+8BgA0SbWO3jWK1vwp5e57+f96u2SoVyZAHhVnQidS7/gMjXQwh1oLaHQSQibIKPJQJ3pShbLMnt
LLSfWnMVu/DdW9Zkw9BhgZFKcEkpkRLA7a0BKSQryMoVW3hsUnufpIFgd12vXXnG71YlQoPAqmFa
E81LWNbUFbEskmzn4MYhsDNM6VaCFJ7R3f37ZX43EFncqmaiFcdlfiGGi3ToL3ECBSEOslclVR9S
Gjlykt39e5jv3t6fw1xsUHWhKoE5EI6vkRcbEyo5kM6p0iqNcJb8e6hv5FU4/UTmCMoxA0P13/Nz
0LO86lQSrEqV0MB4IthaKvNrS4743Sw0TZMfCR3XwhX7e5h4znBDBRQpsyzYM+WhTjZtRSax5kPZ
VKlbqq2mDx8CHyC0ra3vT4coM+/mYL7Ba/oidZEHOG9ntZ1X5ZyNhHijcSc4ZHeBaT6YYu6p/ryr
yu5VG88SFXYUo6/SvEbGSKIS/UJat0qPmdR03Na0eFAc9VTo4cDl1+Qxk1e9Ua8XVKEE8ksfcQNY
HC/7zUDi56Cvm+LMvSfnsnNrGFy6o0iRS1cbEEXot4soJ5hu+vSh1nQX15WjpsqdkB0VaS8RIif6
OCmJF+SIGVo3o0R2HLiRyaljJGLxvqlTRA9cNy7h1K9NehuFtT0WpTtyftHLbqv4+5ietT+FjkKT
VuRQXYjcwW2zONlEVQ/2GdtO1Am20KRryCJ7pT+x2a1HbmJlehJRXZ8hkDzW6FYsTTj3Sn8ogKz+
ezJ9E0eCDtBCuiJiipW+hOFrYaeEUB8tjHzkS23iFxKAHGWt7biH3cNccq653r5xNehs2SaEEIU8
SsIB/55YvjnlitRyM6PelQe0HasOSOoqWSfb7HY4I6+4NpW/zuS/B7wo6gzBj6tGZEAMz1vVbs/m
tBMQuXHcy+zRrrbY2NfC8KqV78PztdG/LgwMDslmIfdQhV/Sy3oSUZB/Gia5nIm+9keOwEMrfcSi
om2jsP/x75/z62r392gXa4NE7M/YyhZ1cnCa1IaEGfobrfWfK9dlFNLzgCcQJGdeHCnCsagJdOCZ
uki0NsI4z05bo/tJWUauFFvfiH9hbi4IONAJYCp/z6Y/dmOO9b0ZlZ3p1KVv0vGNSZmFVcAlYk1q
aTtLMHDFEdmKNon3SR4Mm74lR1hTyXQjHSHxrInY5NJQk6f//KrxqKOvJ8YHx+3lDgZaIjetkT+s
bwjk6vnIydzPyzWrv3blfX8zgRmKPRmtMNFBl0EpwRAKDQ0gvst00bvpzbnWfW5tk4ykpXHx8hWv
/3647167qZF6gBVfZgtWlb8/0lwotMEiLxm/Qu90pwTIgbpCvbBqXQ0bJU1dFzndlaJA/rq16X+N
uvzzP35srZrUTIwZdcHaNTsT5sq99UHfxSbotHUblLbVijtZr7gtnPSNRL5V8V7ccHhvrywa8lJS
/10FQnxFKg0RVaIGu1yl4mZIhd7Qda4OVpL31tAdWVW2YPc0hVdc33oEcfurx528SdfDXRlfm/fL
ovRlfJ3iiIAa+IqX+vAobPC1msPyAwyu5EQu8kfVAXbltmv/3nq48nt/s0yZeF3+73CXcB8cX42g
xKC+4oN1LtF3OLlXPJYbrlnrzWibRL2v0IHdyFeMyd9ONAOUJAGqvHDq7r9/8sqqh0wjpprFeXJ1
7tDo46+IsjvW7uCwpxa+Rx76lYn2za7HYH+MenEojg1UmFMJki/c+utkQ1eUKL8Vd+UuSLOV/yyQ
NHhlzO9n1B9jXqzNSPSmUTd4UnltonVa5c5EneL628Vhzm3kY8ngii09Fq+ZE3jzNbTiN3vDH8+M
B+XvNz0oelNoSgRReH7zU2PV427OAI5cmUnLq7uYuL8pVExZTZO/WM3DSjbnsUKUL8c7+B7WOfCQ
xJASoBykjZ/bxDtFdiw/TE5rX6dUfpNSQxqBqXJOVHVCaoyLJWRsa0KAMCuxhACK2xAmaMvbwdM9
cX8NgvrNsfzvsZY3/sdy5bemmfVkrfGN1gf4sr99KeqDtS6c6flaIfHNl2LQKMKDKxJ4w3/1Yv74
meGL/qwvHv70FjHsOlvDC1mPu2qbefExOl8bUf667yxly4J6pTLEa3vxLoO+s7KUDdAJ83LT6iHp
svAOOYOLcbafu/FNG3Mv9Hs7Bm2CQmhbl9yzmYPdocVqdS6JwK8pBJ3SJFhN8UMt9I4wPHR1YY81
EAskPGP1yy+ew/yaoeubP50/2qBi4ARNN+/iA1cUMRMSuk5YGAJ7IkkwI6bfAt4SDbdN42+uTPpv
hqM0oT/BqzIIurpYxYI0taogIbG8gvcsecFmWC+/j+XyXn6YK3+VOciv07X237cpk04URhuRj00l
B/jvKWgGZWqRnK070w45lQ3j2qmO5paOImCJlbFW3MQhdQuvwGGxKF9dSJcp8PfX/vf4F1OkU3JI
LgnjL77G2VGc5ii4eEIeJBvh0pFbwfWVV7080eWIlIMcTCUSnKGG/f3EqlgpKSULqVjnzoXpsQEl
QYe6chbeMY8d20T+/3vMr5ujqfwx5O8W+x/fuSgmftBwHeyoIfHUJYsoVwDlEolQcyFf6coVT+XX
3iZhzjI/J5FT9LtEcykO/hiw7yvC4hWuNhohHajiw0o7ymUs3g5TmLwqta+aKEjI2UAwKARebipj
h39G1XcKMcbOlCrEcjIxzNcyEqEgSFpacUoH5fRf38zyhzIDlsgZ6I/KxZpUiGNXWiIXlbqIPyLP
jkLj4wc4Dv6w+/dv8HX5Y6ilOQ8hDkScdNnIiaNZFWJCstzgaXxRvAVuHrgqWl3bvAn30mf4dm39
+/KzX4x48SukcC4zhc/dHZBIxtp7idhNat5FoCX/frYvH9HFz33xEfucpfIu1FXXKMZNEotuk7z+
e4SvlfXvIeAsyDQ3TfVL0yibuQMgPgNdPOgj4a7NXjNkdlAz4EXd6AEa2OY5XUTY6euAHjPP4n3G
jXUhEiBMUq0icpdNx6elJvcVw+3NDE0GkLrkXUGC+++/9usmvvy1OvZVAvWpvS+LwlEts6LpNdXt
sszVVWEXzjB/xAJhHrK4EnuHFO0JxlynFlihLP3PwQsX41/sHkEYD73WWSDEV73TnHKv3/ww7mBQ
OxF1oX6tB7N0PP5a0pbhCF0jyEIFi3wZG5DM9NPKVmai7cotwpFjcCi2zGyqwKsL9vJF/mMs42L5
FEchb5gJXBs45RaNuPGieQTj2MmnT7crXYlO5uWf8kfLWopI4koR/LX5szzqHwvGxUZpWUFcm8uj
9l71LrvBDqTK1lxNDpeszvVm05ea92K4ix/S78RWTVlpXb8v1n3brYtR9fTpGs9a+u6t/rk4XXzB
gpokxkD7g8eaiLU+o5vAHLCi3eQGrr6Fx0TsTeUkD6KDgP36Nvw7NfjiZ+XCUmQ/pJdOv+liHybq
YpCAmuju2NcRUgkVQUHVmKdS0XLXyOPWrmIrwsWT1NRDaZHsLbGWt02c6uVKD5LqPVgOu2rf9Bbk
FIT/UmIqCY61Tnicy6Z8mnR9/OlrrXjoDEXwjHFg/Si5wjhVWUWsHcmPaJEtAwROlNY37WQoe6nt
ZRRrSYiRcTlsIVr2og5rBbeI3StKIItGbcFBP0AgoyaxtKkELv2zRE52k2bGnjGnyDCFGd0qO0yJ
vJPc92QS6+0w0VENsqZ1K7kW3gJWM7cMautoJQWZwx3miF4cm2099vKLJGT+duqT5lEdg+TJyMfk
0SoN35ONqCR+x/fT4mQEPThbrny2RpH6O4KsEooLiygP19DqUURp5pu4Cyff8KZumm71qmo33IO1
waZVzbryooHEcp8nfx7UsDuWbQeFIA/M+dAOWodbSjBRs0Vte0rFCcV3ZCDKkIxB6NfJCFBgbjpF
JfonEY2tOs3BMfVDTAH1XCf4i2PtpR5/KKFcb1PCkSjF5RohV7qfahkBzZDjozUbuZa5gJCLp26y
AGGJhhy7eSWhWc5ktL1aMZKmP3bA1u3WnyqcU0UonoreErF5ZCl7nY/AchhrcC2NyEpsBwr37Ij2
gjlGD10l+ypWMtyO0eS1kITcLEiGDbHs3baSQ/O+TuV+XQRQ/TRz1HaNOZHG31oDwpRgsSAIOvCe
2jBdUFrZzzLtCDCR4+FmEIy8x8UbD6A2Q21tjCMEthBtiQOHGw1hObfdjdBEyRrnHgHmU15jR+mB
b6y4mNOftKLyH6nERZy90yS3CFykooUgoJrPchLUhh3PoVStBe5vn7M4ks/RWBjXTgLLivL1Q1QR
DwAYMchLvSjdooh0m1jUXKVZhLy44vAJe0sLC8F4OdkJAmYoEbvRrVfF/0Nr45tagoXgf8e/WAj0
pvbN2Gf8YTBc33gfs/8cvs0B588RLk69RtVyuu8w2NRV3G0GP8DLPaXcwmd4CqQxlbj4x7PYaNE1
4sfXAzdDS4glQIHQkyO++O+XCzBPDQqWNHf02oPqRq7gijlNydkmoHQ9lFc25u/e5Z/DLQXiH2V4
1bdEcfsMBzXmNtCxyaHOH64VO8uMuJwxf45ysSXmYzk0QaTyi9nzy+igsd5gtHgd7cGJ98VNd22G
XhvvYk+MsPShmuKpBlvetVtYy6QcLj3NcFOv8+O1iuN3d/pfz3dxRhBQIzT/Q9p5LTmOJGv6Vcb6
HmehAa6dmQuq1EkNihsaqAGC0Prp90PNnO5MFDc5O2vdXV2ZBBHKw93Dw/3/s6Y99en26b2487rf
aXJi9SdqwaaVnTR+fP/2En9SIfCSvGMiX6k//iBFrgupU+/WD6Cy3Ytvj/z7e1b7qzi1fSFVCUWV
4lGOWQO4/IqBd2j6Up677uj8XH0GnN/jAdeGJhv2eCYG2n/g5z5YCqN1FXZTFS6Ofy1F3OV2j8hY
2eVCoRdDHfgkd6l2+Td8hQdSbbSONZci0m9bT27Ww3ytPiln63c2BQ4Ymcl9CqUf+5yPhtl8/mUf
hZ3z1nCVRgImJEj3o4k7hJUSEsQBft9KhMHlwca9d4D+trItLZjXVXyVqwJf+uSTU/pMmGoIWhuR
iXTQeQ1P9QBrPXzo3TZT94OoGy39JPhmpJEaqQ1q+CRLCD/DZJ/nKnQaaTdSll4K/OKFMoJT6W4E
ABt+FqdGUfzUektdcWiuPa9pvcOt9JZMw1syUaRV5QBM+QiA77frke+auJ1VCN+QeYuutOULBOpD
aZDh0FzJova5EYNHOHU/VLGEYvPhYamZw59G2VJf9a3eGlFMy9psFcJ3/ub3g6dgzx1F9uQNtOtg
VnQf3lk/WtiWDtveOO9GjeHJhwq5oZB9DqsxgZmnhp9AOz9HD06gD/ao2Tql5WZknjlIkdt6W5SX
UWw8SnS824AK+hB444b8G2ddLYOwoHEHPaioJlWpjONi7WdpvBew4Wb7ryZae7DskLtXXXQWquu/
6K/ZE5nzfbUbD5xx2iOXvm/2HrR4V898abG1/YJIvMXiDUvqr8gTfr29BlChc2tZ94SnePJvXDbc
lcUvDbZ2XG5ek7DY0mC+N7p1Xz+eB8Znc0eK9n7GnPYeZzPcCUp9m9WWt9BRAmBATbyvc6T2y9sJ
hioKc6Za5/D/OZmtfcaBp5TjraYNrlbjlGQfzgRC5G5zFxhP88Uj9Ml7kQHSW7gFJPVWUsEa/W4k
JCVVHC9JZdwSsReQJfG0fdnrQMh24Y4cPQb0vLd2XG6AY05mIfkZrfG5eazXbkbQLTo7HwbwI5VY
rVRVexS3vKc6vrbTUh2pUVUOVBxc2AykYTZ1BvmzsaAm9ek2VITuoyv0e+LxpbU2Z0RpAACxhV9g
4Acp7OoapTzB9SAE2Sjc5sP/QES+NtZyX+KtR3tiM7ST+dQZ1m/+W9kLCSFJvWaHP4LOu+v+f22v
meovfoSReWacgFxGCJjzn00KwsAAm3ggDuV+RRnuIw12z8h9ba/lt4iJKQD2xWQqV/PJqcy3SLoe
ijp9AimQyl9d+pDS7UqNqlmkmvP/ZHJ1IF6buCCqviWfYgEVHlmeyoAiyaJHQtoH3Li9swA5TufJ
hCLqkTeqNm9sW1YyTv9ssSWpfh7Aalg4ykAjpDERPZjSzk6QvDil7o6czC/6uRuExAYAjdl2KAlV
1NiHjtzL5KfMz8Dgqi5CDlNyCJfMVVGfO6UZrGon094COXUtA6rPpeZ4+tEPAk8cnlURQsWqCErC
CaROTUOTWgtCpOVbqRTpVLhRJx9kvhb2giwFAEbIAALwjKvXza5q/haGWf1mBlG4uFyC7MPLUrIT
Qy0ep1J0PjqXkKR3GQxhLI0fYeKUm/hsCqlz7cIDG04Sri6A7fD8w7aKbw8cpN/3oQbKrWHCrqMp
iqy1RCcMI4OioVoaqGnwFG0957XQnZJrEjHs55Iw+FlY5N+XjuZ+XdNqRDwVveUvOBB55Bo3NIPt
BymaSTIsoae0KOar+7dB9ASC1UtMdgG1YOnAmDYmOHm5roqsRywiPyk9KOaownz+uVd35+BLp1rq
oaBSILvmuUxpn/lRA1JTVsHuenMJHHQeTMCvW7/vsvt9AlqqQTKy/MwtmTIws/05V8CqAG+sdHux
a/ZuxW2oVR81OD6a7r38PMjfHanvDbcWOk9Etwo8mDjBau6qnVf1/OAy8O4syhKlL9x8gXXdmkWz
1iO9rEE1rBX3OYihtNwWI9koP0wj/E/G8qWp1iS6mXstUykDjPYyicWFCPbKz5P1+wmFyfrSQGuy
AIW4dmIFGx8B0gGURZlbbrp0JVSalzwwvL9viSZ/3mzYgVRd15XWljBUX82CgC2R5p2u4x2IV1Km
TQ5wPg/1tdJxnn4e211/4kt7rXUKQn0bV5cG8KE0SN4lb9p7Sw3r50buOtXgvRNY1MmbF9tJIBWF
oYUeJIgbN1NR1Zdflffzq7c0AA+Zgvb3chs9Ag2975n92abUThxS/Ov2am5pkwDVsO5fekI+3PaB
hSQBrmPFWf9hYs3vm4q1+9Jiay7Jjk62lZIS4bOCbtAVugpgAyRLvTR+NfB5D8TyVzZIS3tI5J6B
woqtpVag1Z54u6UulwUKNKgN2pLz6Zy5FAPzh/OKVA1K7hx7TepdPiUoMwQY4+dVVe7sCyKacodM
P7KWYMT77th4xu2a6S6oI52izDdRGgMCm0hGvNLMIHjLiwTAvFtQku7vyAJa3SjTAty0qs4zbiV8
+cV3O/Fe6/iY7U6VJV2C7KDD+VHo4DGIxlAJL51prAMY3pWySzqqFNhj4/jGPUMOIokOHSYAhVtx
eJVuMHnGBuN3C+8zEoAlhTndHyRaVg/kMwD4pAK6md+9BDcFit6a+s8i7VjgraXX3s/z8rsYfFcX
zedf/L1YcYsEA6IMsks5KBOTmHYy/LmJR9q12dVfmiA+UZZ6B9l2AQTNwqyb6y/UefRukv+gpXtC
9k35NV350pQH+7Pg5qUycN/j90jvigNs0lu0yWHNAU5QHioDdan1zqvHrt0dzxkAfO4Hybc3qKFs
X/9TSiImaeEpBM6p66EQ/YkaPaNbDCkufr4AEvpAGd4R6K/ttQvWBD1KHMkMQWXawrACt2NFQX0o
i31Pn0Vp+cD6/656v42uvX1D6DtCNWIRJQA+kyAYcBHa7Wyr/s+ycn8WKXJs8oFN7hubUX9ZwasZ
QBSvuMpAeA5flPcGhdp/a7Tg9u1x1PTuoMhzosTREEENbxnjKk25w0rgYsmL23Pog5ZwGbhi+B9s
MXiB/mylZZF94yIEEfetg6ukSkCjgQvh1mn9SPabzv6mYP9ScO2kLQIlwGgUaRNpJ5igd5uMivqp
SXe9wGXyEPf+3kqRmENmXENXaML0+X2lgovHP7qLmRzFL9nmMhR+3RJF45Lb94fm4/dzIoXVjZOB
UcaOtNmVMgCbgzhQZOTCfGrssUn+BjLRf3RE+7+M66+WWjrELJUqr7Ksyd4oBlAS9QnbUcpNol/Q
13f69IHA35FBids2tSlDJJm27UNlnqDFFUA4A/GJ5vQu+tEdpm/1pOzVVjytFw3Nl7T+udVmDL/J
ypdGW8aYvLeMElpin4pxqFOQKYaJdIzhwPm5mUdja+0vxZWSRC4ZG4enrhSDebtI3AdDuWPAmD+j
KSFoKivb3looBVTKB+BMGvDPQ1kJeFMFQt3PA/m5EXKEv8u6n/pJITXESLVrDB0ZTncutx8VPd+X
vD+Hgkb63kodVbpwPfvywN830Qjj+TwALKzTLQf/Thr33cUhTZsCG1g+TbFl+ZULnCOlDC1GdKlG
pQwEDwb5KVDqB4eExrH6Tda+tNPSE7drlKL3BGzyS/SpvKXPAPo8/Rt3rnfsIQnUf42ntW+FzIuj
Ehnmzi34JI/6rZxfB+Wb89SEU0unJ0LF5g3AhXv5WTYeja9lsQxJjqgUYh7dFxhbn/LneACH/PBR
M3cS9tCAX8bXHMa+WMbMVHLFw6P/dSxRe4AFLpoyHbKPZ4+igPdEoyE4hFkS7AQSfb83VYShl5ck
Qw8MkI8q4Lmu2rEoDj/P24NGfrsZFp1EIcguD0LunhUH5HXKFspQ7P/czN15+zKY9gVwEGVk3+jB
P4PD6hGgjbftc/ASDV2ovh7IwsPGWhpP0m5kThcMyn93nr1+k54OrXAXrLzn6EHo5845lRQuDnHU
koMHQZD9+yq5nUoREpHTdzmkwjbviR/cCXb1rucQGhZey4/H4eHfD/zfm2xpqA75z9m5pEntqoJ9
atXac5meRA9Ysg7AgfMHS9d4Rm3V8XWErdksE9CKUgoXB+nQ+QQli2IMUEmHjU8T9x6b/t9xXBpo
jS8z2vLUEl2/XD33rAN8c4OJLY1qk/odpVIOhXlOJlLRIdcoqqBriG8aEIqgSpNdloAe30kqLoko
6Nv2q8657Om5HN6A4PainZo3AG+BGzRQVRQZBl3oar3XcyDdJlKohFCQpBdVfjGZmtuDO847e4wI
hqpQFWtw9DZbOqOWFM8pla008KvErg1hGhXiwoj8B1v5jjvxrZmWvsjz8/YcZEi9HNY9z7PNDIBl
4bOWzw/s8J04CcfVvwbUrqFDeErTCxNtkL02zpl5HnnD6xOAS+RW1MYnAGZPD2SwkbGWDH5rsSXy
CWHwUGwSWNzq0yfX1B9d+tn6Gr8EL+XTdfgoreKOFfvWXEvkFb+j5AArKYNku71NNUGSp9tzVU01
PVTHndi8fgilIDxYvzuNfpN79bsm0S9FpsvNPjPUk3o5OsXIE4DYrZJeDOnAzxMq37OXHY3rFlNs
cvfa+D/VtiZ6okKkGff1AeiSsxBMp5M0VHvBK8mhC5Ia0ZnbrvQRcw9jcAHVeN85B8+u3A9G1fOj
O23lzhJLX3vU2vZKbajlpZQaRVpYl543vA2u17FuDm4LKC4k3DB/BzlIr/MBGmI/6JOvOYw32bL8
gEwyfgU64cM0hwEQ6QfhQVnyfSX/ZbZaS7P1QYnPE/pmfpynzps/bLADpI06Nj4aHkb5Ge6Rnxfo
Xpz/23S0HDZohyInBbKCxIjL9lOJr8I+8G8JWagYImgMLjHAmwIMAeSZghwhb/fKWZMeFK3ekZJv
+6C1JrerEYfXuMC7OcsB3HS3POxqZX5Wex7XHK+llp5H0M36n4RAiJcl3hYQ7Z8n4o6xowt/3S+1
7WtlCnqtVTj98YvgQM3gA3IOKuoVNOROFA0E4GJ/bvHOPvzWYkvXmCIQNGeqHcFRTD7ieC1G7kA0
fWDPLkPH8x+M71FrLVUTimjtsODkpHU7RgolDOUKbs9Pgx5Yxf2fR3bPEH2NgbTEOAy3aRLHkTzw
IgAhiy2MTeRUYEJ/bub3AmCqNglHAClEVTmRuNYhwBAULybHmTj6qzaHuWEo9eOh99Jc0bkz3e0a
iw7KRBy6bxRbx08PrcU9maHylYQHsh6o2WqtYHIGIkUTyyaOXwwSjiEy9YpE1Xt7qHAwUuCngtJC
0CJdOaNHoYt7C/q18daCGtdOVau1jBlOzySZS69FDaB/5fZ9I6RG9Dz4ebLvWf2vzbW2qHDT0iQI
ucuW9a3wEZMPDlCkMM1T9TKqokB6pAqb7v9liYlWgGOkahopyboKQEM77VsrYqHaCoCCpf16mL4k
T/kbaKcDYF8nj6taWp787621JNYwQ1fuVIAa6eZNGzX1oYsSR+654wSdbnRTzIVipN4gSlUgEjoh
n7pxNo6UWJv8PM3fReqfHdGoIRAhv5WIs7WmuSziW0B5gtkvzh9b0RmqtxCQnG4C94XrUR8Qbx9s
ou979V8NsnkMnWsaFUDD797AJQ51iuUAP8ouhgkWcRW960q4Vv2H+HLNHLZXlFg5EG9ctKm/EdX6
YmXcchVAu9jJwF5IHL8cBjUUIb6jAbJ+ATA3V4MrjC9h1kv8/PwSQ0j/ll4cEHrhYepKAO/1dGDV
n3+e83tTQDZE0yVJo0CupUZcgKYi9XwlzV4+u0BZJzowvClQnxmISD839X0X/XO2m9sCtIXZafDX
vs+2dJbEIIpywCC2TrbQvasL5GZAGMszAnhoUqFj/D/lTfxqUVO5owB3hOoJIsbfW4TAyKWgFBwt
2HO1LO6Sxku94a7jPDh83FldDeAjECWpJAXfpCVHmpJ0HKgLof/OLmNRJe09fMhMf0cnIKTk01DU
J5p4jd/H4ppyCE+XKQFFIA3FD8jdcpzG4EXq1Uf/qR7/vFa/am1bAgvHOqcpzZCAVWsXTXqCI0GU
6neA/jbjmXzBK8i3pfAe6Geo27ZaZ7SNOinlm0FYDBxKGno1Z+b3PNrKk2sEB7xPffAT5R3Gy8V3
DbKAymrIjVVD8GGCtp/E1VOuKtGLeC6z4eUKaqkumMXIv8jnd8FUk7ekyAsKoq7QsaeGAJAH7FTc
PEJhZ+Tw2RW1MC98NdqEjmG8B0l0TIhOARjf7J2qqjih3bwHirnlP5soCRDtVELY3H1pCiAG3xeh
cAXNOUdCZ+BvzUFNgobgILmCEEOicZuqvjipr5yVqgyWHKLoHWDBouStIW4GC/Qpl4JBx4F3AQfH
hIwhdP2+2rnuzfIK3YLzutX1txASRcpVKXGLuh0K//LgU9du3Syoe0YcweUQvPy80m2l2wzJ1Jsa
HBZaln75GV+CbSbMkQYRUhU0ZhMYpEtfc8FqTfNupkGCtlQfpm20gr/NJBKCBWSVFCKyjEDF+T6J
WnTJUsOvBDwX+VUbNsfa6gDu8kB+Nj+F4c/DayuddmONJ/FleJdzXSPlFyi84msvjjk/S1E/TS/9
hEz6n5tqq9J/NtVpkH5AcfpNx1/UWOxkMsJRXt+T/AaW+SxVtAdKtBUXaGaPCwAIkomEUb/+201e
aWzPsdMRmT38rvMzjCiktkKy05N66rszUh6Ix8P2Wt6BRJldkHrNatEevIIfzSkViJme+2wcH0em
vp+Gfh9ea4eB3yNdwecTiG2fn5MP50l7kvuwCQ1+XqtWTcfv7bSEMEtk8FZl2iGuNVQjHex1ioNA
0d5WZTeQw+ckij68GE1V+j2fMEjtv9aS+4SlfoprkPkebsTWafT3LrVEFW26Dcvo19Cd59vrpZ93
ry/q8HEOzq+btq/KvS1DjU74simybecWnhPWlAIEpae9xP3y0ic8PYxhnf2A3cbrX/rFGLKhnjk0
d+GnCHDTW0ImrthvwDiKF8jlho/Qm1q1Xb9PQMtci+olcNRGMYiv5TgZ1EOUQx/SrCOgWX1Uotud
5+/wmw6cJ70L9+VAey3mkE9SAQ1KTJcz62f59Djf4Y6G1Egf6oABRHwR1f99tvKMaGhYxNTvQ9nk
XGdFRCl7NcugOVEASYHd5YFsNqb8+/J8tzKtLedkVe5rBeQSIkR+4OEURkVOq+Bq4Wtz771Sva0O
PyI3CqdC3apWqKuG3z2XXvIcGNti9qs7/2tf/u/zEWgzrzoHfvKP/+bnfRBWIEBe0taP/xiFR3+W
xsdj+mGH/9189c9Hv3/xHx/OPg6S4JS2n/r2Jd7/r/b7dmp/+2Hgp05aTbJjXE2PSealvxqgp82T
/+6Hfzv+esu8Co9//2NPVm/avI38Yv+Pf330cvj7H0CxfVmZ5v3/+vDTvvE9sgWcJL3Zyd9eEs9u
IsX/fOufXz3aScpbRO2/uPoCtg/UbVXEw//jb8Xxfz5p8nVNgwwPjnEmn/hBnF7+/ocgif+lQt6O
BWzwhNSmBD8h7/hfH4HRBmYvxeAyoQTAVP9nDr6t1l+r9zc/u40Dx0+Tv//RuIff5IksQnxt3gMw
JLi1wK+2FEssAO+sxTL153Kv3vtOd7upJv7qvFQO0izdb+3kpG7OtrrxVuVKnMCKJH+UY+7Lx525
CLPduFxJY74mjRwrO91OxkybgUxbH5qnhXm+dyxtJmXdEA4Fr1dNr8t6dbYNXpavhHXnYMzFibG/
8LgxO9vipBx5JOLtbtZ1CfehNvNX5Vjb1zNjX0zIR0tX1SRcwVvWmZcrZ3leilN1I0+zE/jxkE2X
ezz5zroZQXUy9pkt2+dPDsrw7Kx0S1h5B/2kWol9AW59lkwc+2q+6RZEN7PKvp274Tqblodyns8h
9QjX+byJ/86FVcl/+glk2XzXWcoL8ZjCQNGtFtouOWpLLeWv0IcqMOJayUZapjNvb9olhFHzZMOD
ybFYXFa3V+3NEHrRpDhmm3xU2XBKlrNik21MW7aSaQ4xyCmfJ1PV8tbau7v21/W8+hR24iKfe0q/
nEMvU88v12E2FT/yuWgVdni4rOmqbplHSEQvK8DeAPcPuskU3hk63/BQ0It8RlvVZ7VgaOP0UAPq
/XZ+c9fxWrVMKx/nMw9Ijtllz+sJML4HG2GZTNKZvIjX7l6+djvoFXp3Wev6kCdgzIYL2nYPpjDQ
T3X+lNxevbVse4fwUM/dNUkBNf07g6DAZSaDyEcxg6GZNaCa0ly/UmnfFZgohj0v7Gph7JoZVprp
LmcyK8IX0xFzZ55YW/tyoLMz49xNJtnJWF2tKu7KFr2y4N6RT+LJPJGHfltqM2YRuYHuuPFS6ZAE
rZft510XAAPSGVegHPAVRsPsMFEdjBczkk0uTp/vqSc4+vIdVKvQ/tKysGoeSAdX29jzNc3pXg6d
1c02ULFeV9p3ZrCuGHNtVu/hB5mT+3uAjtfW+WI8U69902KwVDz7UBJ2pWVmq5a260DzM1LnKiAH
x2wiWqJd6F33ENkS/Zmn0KFaMDWV43q/PW3B+HCgth0yNbfmKcZXnW52ZosnR+zBNBnQDZFO7N29
ssvTLm8vQfkHMIdDwi7YBBsFep3udaNxBF0r0w5ENZsOR+pRtjGW4iKeQVSO9Bq72waMnmJhLDtA
BS+Ze3GhLZOjCJvpsoM8FFN5kSGd5dxYKjtzXc4TyBc/m61yiKb1XF4kk2SawgmJ3EGZ+S4u2DLc
CjrIYz5ONi7kx43Ik0m0zKbZpBG+K/DEfve2STYXVjM9QPZikpIKlQy8NBN14a4SbkSyI5ttCf65
knfTOUgy+3KVnM5QU7N0sgVUUC03jVrsdDRBZDs265vZ0AteWBFh31m5B/nUWXVWgFgzXY2kyV3x
JJ/q89MFUWGbjJT91eIv8Lvk++tO31ytWIZhh7SJLvgXCBi6bJ6cHNuhaGzadNOug0as8tFlnUyE
Xbbo7ModWmFS0aaH6Hldd51T9tEtTmUje4Q1LmsmSLSly4DdKq2QU6SVZYVeRjwJnLVgfJwhBbwa
gaCjbGHG1DRvSyuIHNnZb2LFnQPEg2g8uDG0GSLDHVI9Fg7Kut7L06vNy4UVOwk1SP8r21vrVnzQ
LdWqOj3T8vZ+2C0+wwNLM4JKmY6pFtzBVGpvT1XZp1EdR5sVIUSd2AkZECfewwZhNdn5N/iJKcCi
QMbjlwxCi/vCHoZqY+XcXjM7sPUNzyO/rGg9V08yrptlnqiBOUEMzhQkWIHOniFmUY+p8rjWqgdM
eIxPn7zcbG0vx80MSNgL8SSdB0wIiFw5ay6f4NycYz7gcVlyCL1anf1lzWpOi506dTAj2ixesZ/l
abryURcsmWW8l/uzFZy0mTI7WzEvhtF274IXOBXm8oc2F+b1nt/B5Bgez5Y8Vfbp/LK+2rddugqW
8oe0v9nSXuO3upWOGYFjNUANO0oU19L4unRs6NF0CzujDoS3aImtNPaIZmAjQyyHcRkIe6ZLhBu0
sWX1yjgPot12Ea46iFV0wmTNq0m9V6fi5Lw0N9q64NvLcoVw5yNhqS3jWYGVdZ+2AzoDxdGhEZ09
xhkDPCtO2p62LH8t7Fklpk62CHufF/UuuHaVpbZT5xAuyXPqkvI5hE2f9Uz8NNZV0GcQ+w7TCg1J
vNyuo6Pvd9MlDys70lG26xvcdEd+PC9QLNInOkTZEWJ6CXf6+npUlubaOeKCm+vgyPVCcKw0Trhd
wHIW8U4S+QXkhdselKR8CpVTueT95jq6dvU1v5F2xdFI0UDV+HqssanXDTjd+SweYwW8dbgGPSqb
ohBudjlLNt6uGskj12r0DZo6HGrPbtJ3tT7scixYZ2agSbYWlJn5yLTKQ7LJx1sLprAMBdbZxbPk
eIn6ySTYlMsMy6PtUC/HdJyPxMXtitbJDxlWPJ+pNmXmotlPL080ns/9Q2Kz+9h1bFtSIJr/w8nM
z9vNzarNF3atXrGL2cLsGkzGql47dnyQdnIjA3qjsdSFaSNV/MW6btC72TFHoblrd1VZmW3iikC/
e8rsDJV5WaPPVAZN5+s5xht64kZVZHZDZTCVLWEZbVA2nzdQ5yHBtrfz4BjOKBvPJvEMaiguZmGf
XnJ/q+ygNTaY6OKIUr5tWIvr5rbRGlvnbOodi2uu+YOFQR/zhWJTLPgMS95IT4JHwNwgObwT76eE
07h5lt8py6v3WeAHkSHqbKKjFA34glD3+ZMnymjwywo0q3A2et5+a+EeSPMUzZNN/LXcGWh5L5/h
GsFJu/APKCkdOhEWvjGWAZYBJ0rt54hadISxrFpc9h5FkTC4wZK7wNlaY+TTMUZq18znougMJIwR
9mKTjtRF8ze4gxU+rmxE/JSO9aOEjyee6sYe4AqgHy3v4GJLxIVjo6QUvJZsU84yzJmw+uXu5HPd
TuG1wwOQT82XVsnU3TcWVLXyOctwlHbhjC2Pg4gTUc7SMQbhyBQmERvgurjIg3yHXOvv2wMbyNuy
MwGnEBbssGLsLbdzP+h3Fq4dLrezcqJsxFF6infKh3NMVsKis5EmMsI3lyxxtJX64kp/r09n6LCD
rjguT8XYtYpVfkpP2Z5aO2lyscV9/UlS47Q+1dOEnm14K/94tpP1lGmyd5EXejOvp7FVjdOdOZOm
5v5iiXt13pnkA3FWVt2LXe2FhbhSZ9VKnMXWuzapp1nQvSz1WbEXV/VU2Mh7dS8Q751fbLjJVspE
X5+Prj015xDszdUZHGB4O8ZGnsnj0OuGS9fSpu5S2bg786C/Xyhof68nOoQWh5JlVibF+PxerZQp
U8O/4ZJv88G7uxPXxlSCcO+Ieql32pKJfOlMvZ2xMENUV71DPK8Lda3O4Vvjq/Fsu5bH9YmZkz71
9S3qXo/wSFUrnxEXq2qcraRPz0rt2q5mHeu2PvdAlzro+9A+r4Okz/dCS19BseD3y89007FAZ7Q7
1nYFeUI6PR+u6yt+3DwZh1MnGzj8nMw7lrLIRr4dzc2VtsjmFZ79nvJdbN443AhuV9+BN53M00k2
A9rMw9MK+5p9PsS8m/lxsPAL30pW5Wm7Umzpo17ouzDs5XYyBr7K7253RJblZTSjlrJeEBiHztg2
V8rJOBmki6y2exk0KHzUfYqOiruhrZzMPWHA1/yk7sWg61qpJc9QoXvlo56W0Ez39EM1lsfKDR0f
4h3C7gxbL9yN0NZt5LG+xjSw+xFYaXnd1ASHzGF5gz+iq0wclP4gQkJEpk1fI40Wd9rV2JzJK3NW
TqtVbue2s9aXJYkkdrJK7QCSb+t60BbVzNx5G6p8asvk/LapP9JJAbXQsj6Wdja+7vMNBKbBLI26
IQ7t2oF7He8cNT2Hdei2jm2WSLGKQ73QcLbIB50TRVeO6bGY5ZN0Uto6S/9BCnkNdWmTPsNqaKft
Pp6mIHkmY89SPqRJeGI9zb3eLFJpc9tFxfVHNq6RDJ4PLehGLxYQcOrKO7n2bc4qySsYiifiqoS5
zBZX5nuy0lkxdc+GdG3WoVl2Rn5e+3bzAFuh2ZhUOOkrPr3Ugxqn82SuPJvVouaihvjzlKHgrfPB
wJGqurdGdPgOf6r4/6AioPbxDOGbIsoKRqTcl1e8XRgItwHP0RV1Vax4HaLN6c/WZwHX/41IxCce
4eu59avXM3kUn6QJw+LdwNZZkmWcfAuu0wmbdFVP1BVIya6VrWiPq162rF1/XmzvUxzSlYvNdGUy
AuaiZRS2/qz+ZIi2a3HD79vlVFwlDIqTKLdqKzo1Fja8UJnSsVFEn2GEW5n70GqaqD9JloOAkY9p
TVh4p2oEiiEyZM6u5EdJfRM5VVfXnAm92NuVdNJX54O6kleOxp6LQDzkoz013gE+N/pwH5/Kkz7z
iEteXzQs7yxiU0Bhj9Vu1lnY0Bo97WzSqredMeRZeuIT0r89K1vLK3HtWepcnwlWsUalrcEtWsv7
Yq/POpvw15NsKHXWzLD+zixY9USeh7a7bJrNVuhNaSIs5AMzsqxWZ0ZlIV1zlnoeMmLfNjbRinlL
T6FlPOWDzkI6oXZnIg7HKEeRKx8VK8kiSlMZNXU5wWK5N+fSpGNn62Ll76RmMDJTDh20VU5ZenHG
+uozcN/Qt80yLBP2pM4GFBFBvZHPWY5WqfblScQsmAd5f1N69Sc1h+EuWF3oYrVuFKM6h4u90Y44
ZByozv3bCqTWBq7KFhbFWJq4NpLjNKIqbMSVOFL37m47M+eo3VkZdzPEjQnh9DKRJo0NEhbmrJ7k
vLo++cv6s1ip6wTNi8KZQsboc5rczrnKagzFGrUtF82//AU1b0zPR8JdoKzjZm7n6VJeu7vLDnpb
mHXKXflcvlXQrDYWRh4zW+vze2hvD9cjyr4GWvSIp3JeYF3JCn5PYUe/YaiMc7dab8OmwfqTvLZ5
uhNRcvKejR0vMYSANLIS+vuvBzCla/PQWWwPKj3QGSifBqvzQp6RK+QcXeuylA+KQQPiOOYIGB3T
HVsGc8U6jhrzLY58tpA5F6xG4WznFVLPgPWZC7/ETtzzLn4jTbJ9uMSU1RNxjNk7iCNzjguNQa1G
W6A1pb48z1m9ao3r/Y57vfR2dB+T8m4e0h3ONMNTPsIdHYyX+ho9zrzkHOPDJZGBrdrHCDY+Ono9
zoeggEnLF/woxxykTfRgu+bxbeMIZufnaZx2w8ZBrEYuxNBNk7Th46mQzLOdx9s+vxa1nrlmJFhl
LMoyZB59lsg5ZvlLzllCxSU1D9L0Cjnqe7mUZ8ERZcDKLpxNZyGP6QiWeeYc/ZO43h74kRleo032
1ShQes5GnfPVcHleSIwYtxUZanpwrJAbYJKn1Ouyf26wKzfeKEMWu2ZBxLtLx+MlPSyA7av70i5v
DjQ8EkSNSwYlwnlDX64DjiuYurWzwavkoBNsoJdfeib+MT4m/gSAledNjE3K+umMMBuBPaI5KSek
GQ6jjTebzgkGEM2wjWU02V772UJZ4ooiLPyTNk7K9cggbsd0qUwZobmWm27mOyyqMmWpWBoR2c13
5rxEcLZrRLv53VqYcuvErTAcQswTG7nye/Xy11pKYk+bspLlEhHhPxrwd+cjXvxCmTLwpf5ejGXU
03mhH5RJesIXQFsQTOBYviotfpT3sZXIfRS683+o+7LtxpEk2V/pH0DfCATWx0uABElt3LcXHFKi
sO87vn4MqupKJVog7uTbPV091aNUAojFPTzczc0+KI7j9OplOoKZD+cDvgw7KMMfiJ/ZzjlB/f2T
HqCdBTKHbbxRD9nOOttEkw/pOjiLEFqwcAyTHdkh9tmFqhYjpDK7GCklWrmRD5WgucHcOaM4smsR
yJBdvoFUewPV9Qv+0qF+rXbppd1bp2oXITWxbS/xpdwQrN9bdM4v6YXevZN0S9f1ndYTtk+2MRJW
0/zuIEay3qU5puIe1wgd8j1/DO/hnRz5G/dhYY8e+SM0KJRWj3EnwcXB64KI/I6AZN+eo63SXeOb
Y3yXd9UNGQEBOs24SRyRDaiO9Zuyb1fICgi36Bbey7N795ANQJb5xkF6fBd0GQiyce8JXopf48F9
2qUQ8juiM/+CMA3/wsYEy2k44W/baJteJMRuLf7IPJo3fBJGdzePwi17Ay6uvqfYFfd6n17Ynb4o
uHCjsxVfiv9VoBNqi2CpUz3YmDd2r3bVNgwmyZnt231ba+axejNPgOW++RdoXJeIf6xz9lG8Zdts
1V6DD2iug9f9QD8L3B9KxEGI2LYpYhrlHTt+h0MSQYB0yjqHH1/LA8O5svNVrZuqGDEmoqlWRSRa
IbKDaHB4RRBjnkBTj+hDmhRd/LuyztZHuQaTLN0HZyeHKsKkwemCgzmGutImW5Vrts+2ZAf0ofeB
+M05W+/hxTyWB+k9OFdvOT463VjvYGHtInfxAJ3sHci/rQ9yQtQh3FBsY/v6Cm13GAmOma9gK0WI
KRyrI2JjcmwRgRerYocwAR3t4B45ILJCdBEfcB4hMt7GV9xY8Jpwml7TTRdLdP9pmhmuVNJWfMne
q5Wyi48pbBI25er1Wr6Qd/5kfoUgIDhJ13Rf7tm13FTY0wXoDfFnEh7SBSeQ5syv9Koi/sbjnRPm
795sMRhMDUwQqehLilixO8BxI7vlx/QYXAQcF+buKxSqD+HV3Hp3EZcoHP1neW/CEt79T9zxmkmL
tA/WDJFNeEAkg3EJ/gxr0YXUuEPk12TlozyNdARir/KAZUNk+hU+oTgITJv5jjUx3xFt+BmCuPSK
SVSN4ln9tD4QIoPU1TlXpWaecFwjGq0wdbv0igAbH25fXcQcX0uEV8GZiJ9+O1UQCZ7Nt27t6gOe
J2j1tVzjBc5H+YkRp1fV1vD/skO2ahzdOwnPxTatpvVrtvOw2LglbeUD3eOaU2wbosNKyRHLnO9B
gu8RPb03Nxc1l5tdTcXzJzuzapLcYG7qmaMz7oOePRiKO0mOWZeqO0fIgYPE4EZenRtKSSd+46BW
JCEfWJ4LCIqvvVtyRL4QBafyFBzbbXI098KlfkNp643tnEN4opZev7fv3DuPsgx7Rz4OVSvk6Kju
HYIr/ov8gY2tjdrBRNknSCzS90TWs0/2nuCPUkROqEwgR4wFwqW3q5wpF4LyRbYxD9EVmUHkkdtT
ck0RtDZI6lSf3a9ekZjmupytjDscN42u2bXmdZRZeOTz2hNSUIh1kdVFZhj/iMhN44KDf8B/NKG2
XotTBb1I3Y8kpK6RnO7+LLniR/ZHbk8xGIS+KFIgP4j/RT6r7hNPEVKbCQYFyqO6S7xaV/NiHbwb
fqV8Ny8FRod07dxDypR/CU9ITa65Ag9OYdSnZqPsUZA7tyvku25wh/UKuuj7bh3as4SwkZvk5+zW
bgWIir2pu26uyQYC7mybHds36RKe5HN1a1fmha6EYCJskH7H5XJj7uUP/H3UF0t8IdJe2Pcn80Je
1V2EUmOXFscOu7YrsiavSOqeqjWaRM7w5xT3SO7s32NfU7+OAOQXzxCY/+wSsDK0tnR+HX22qCp+
rR+/kfbBp70na4FoZM0wSPkd5F/bZsNvuv+bnjBczLRyYbsCz9qFCbK4+Um6SJfkk20xcwecGe0Z
ZwdZ44ObdXD4Svofs1sqTNx7cDQvJdKBJ3H3NcQA/P5dJrj4tA7VOgfTHbdDQrtdCZvklr4HB/4F
yvCrZlORCT1zH/IHXk826s45isjyY1qiWwK5I5yxPDYdt4O14IqcbYsVvYOQO73Xd3RmyB/WLegM
xb/LZ+imIwNyRBXjlt7xufgrctHZ2pdpZThgbg2qmccKGQAY3Nd1m9zcC84besVxht9378VNhWUh
SXjEU/GPC702ZaLgEDwWN9zP7Tv3ER2DY3SULsHROgTH5Ih3wTizI9ul73Tr36ObBdrsLZL4NpKn
9TuGxrb0g39B2h5p/mvuIKnfZf6tg/hBXqs1v4FpIeOK/dal8KPPLgu7LVEdxgoh9Ew1FD2O/CXC
WnT7LsBuU14QYKewQjTWbFET2GFsJpJHxwLFGKyBvcfZjnJ35wD4Db4vvmeoH2DL7WV4gGYNhH6E
tY4nWBfs7zduV6+sI+rdJ6wSbhwbF+u8wcgDHDmv6jk4yjuGj8rf6zfxzO2US/6O3+ve0r5RuBj+
pUEN941svswCwlvVUT2Lu877dKXx+B2TsE2x+cwr/p59b8+oBMASKX6Mwdcn/ubfbWyl8pyfvWMe
apgtZMVXxQ1xxo2dsTewtlxnbO60RjCC7QvVoztGK+7kHabJ65aIv2FBUmwIbgdNUUwViNk/zX1w
s/fWrTqy8xM8qKlBbh6BJypy8IxkQ0+wN+5d+pQRjiF4O9qw1mbT7ar8Dvy3e6/fyRqe9QBU+La4
mTermHDn+C512w/7ldzEXbf/sEW8iX1BRNYcMXkYqXwubjBaCLmK5xrEEBecAdt8g+AwviMy674W
JBvcGZV+YHqqv/6yusOOLBFIFNt6n+8hewS3c0O0hX+QX8Jr5GdEYvi2W/GGxN2d8k/uBb+GPRDf
8W98gL+Otb/PmRInzq6+QOVQuElH51ReEExiriC3rZ5DKFBpiEdhU9Z7uoaQCacrx+ScIIpFeIbX
0UO+yTfSrT2gWxgWpZ7Le7pOVoqth5v46nwE5/pVPpRrca8c6R5DK97qV3plSMsdeHz73To5CO73
yFtdhCMBjfu2wtOjj2KFWOeu3BDw3hEEYXQIJ27ppTmW92TL3xSEkfE6r7tBIZruImB8dnrvcmzo
/b7DeBGTb2vc9dDM9TV8grizeEvO5lG5sVpzEDHitySUstKLGev4sj2mA7nLrQd9ibcs1wI2ETXx
ilByJaFW2UU/whEx5oUe3Kv0Ln6ygypNkAst3kRLg/fdKIgIX70Cs4mQflu9xZdsm68RfzgIEREn
rIMCv5xvnHflWO4RIbdI2Sk3xMlYF+GGkcIp+Xe++8S9ecNyYofgj2p8VYnQK19nWHfp2F0IMCeI
xDzdPKqFjpF475i8t/qOnmoBTgk/yTdIEu7w1917eReOeHd7TdfSTblhztq7XerpxTqZtwqj7wIN
HpMrH5IzonMBt2DU4vB7zQ1bB/+2L+Ed3xMdkcu1ul2Mn/GtDjcPi7lEt+qWY+3LtfNuX7ADyQY2
xG/gRJJuW1/wV+lZgfyseZE7lx9qxVN39yA35xjd5DN5xWmDMMRCVrg7/tQP1AhDnGPdEUkFHcbc
1XqVfb0imwwetsGp5yBvfFABRcDp1J7xnX+zZfyNtfoNPfQPgKuP9fq/RZanV9+5hv+aFOn9Wvwr
+vzXNoc7znLnPfv/ANclA6H3f/4DmfovWNfs6nsdnOtvVFf2HdbV/c2/UF2cKP+7Q/JC/gQoLAL1
NwDy/4J1cRL9NxTAKVC+gN8SmTAA+P6D6xLJv9FPAlQXOrJAAwvNoV/ALpH/t0qBtAaFB2H4c178
3wC7ejhqrsNzoQ1A6nMWUN4Xs5Lj/LmL8rkir/CtuS5l1jxWnHnTJEtOEZ8xLKPB4eBRwFRk/y9M
4G+QwO+gssF395CjoRDURU5y2ajBowFfYyMtm8Z3M+f2ecOSCSXIKkqtrNcy0BO191RndN54nvFt
xf7epr+9n/0Gafs19h6UzQb7BNemtWTkM6I1U7urN6N4CzhyPY2XscFG+iA6qOUvKOav9/TgwQKI
13k1jhXDJMKk5sHaX/yvgOm/ntwHONOIScxxVSMIrYkH6TH1iTO3nDDSVTr04d3Pv0F765DKbc1R
0aDhm5wfaLl4PPNDz+0W5Ntzi5bIaevlipE16yxb+tEYm2Ov//fXhHSNL9+eHMURsZrEg7AJiaih
xkjP0Sp8imoXFN/RKVPtKXpOmqewlNhSVKt9LXS1W0HRwszXaMxlY/jb33sGfn1Jr8WGeow4HVTT
AJPptAkNcUbn0F/XhTdCJ9bC2jENskBGRkde2GsU//XCXt9tYVHqimrrzUO7fK6zWAttddd6ru67
0Bdv4O6tBnR7ZrKKFW/KhQhTZATHjscZoge9tAiwvMJhEFfP6ye1lXCmZmght+lCtOWznCNEyYG5
od2JmgTIa/rzqDWnmQ+5NfP+RxtD7KGjWYkGtlYggMZx0lORBp5OaF1pjx8+tDn6vMVpmiVOo4ay
kS2FpTor9uWxOVM0BTR6NCM3/4XtHr+p+9wfDF7sOZY6Bw8xJFEVQzCgYvLmGM3MnpOnMcHJzrp/
enzPn7TEaWPbKmTD8+cCUqDhq5TaI5M09Ozu598MiEubUAxymDyzkPl10lsWqRsr5tSR5w+Yfl+4
NXEqR7FDPF8AGNVZEGWENqnXgPrP9hd7PkVOhbyysVMNavHPkOlZepWMClQ8VW2mQfVoDm7iW9by
14gXV5WT/eEhIvY9jhU7ZpR6klGiqa3QCBofrI6OXoaehtbpCcSatHm8rYbmrudSCiYIGR9VEPF1
Bc1Dk3sZXh8/uduYP+2onu8gslqAfoVXjZAvz63b6Ijqnko/n7NYmteuNdL6NrRIfbJHERJJoLHg
ZSOUuVmtRuC/IaVWQObLstlr6iWfPq0C5CeQxVeF8jWJ3JHuyoF9/cUw/m1f87ZF2rpVJMQaMzEz
zHhdjsURA8si9KzdImLmOyZkVQpqAK8/8fiRVen1F/2zp/v9tGnB1TRFx75RLTt622SZvJQZZEU7
fsJol05QOMo083VUF2nAbwk94/ca6sepIGIbgHKgAW4k9OKtVYWQcMv5F0Ltz9SX5pEJGK1Qn6kT
zioJ2IuM+eiSTMgsJdyT6BcrS62emkquJymOV80EVwJtTD2EbNakUVB6DgRdFeUps5UXP6DLkGXz
Vk2XVGx1x02njS9qUdkk06plCyKmIL8Fg3XG22u/5jXwyE0e7/qBI1roFvT7nnD9Nq0aDFcJgVUB
Ui4s2kmmrmN2fPyCAbMSej6JDyzQInaOOkTGSWnVaSN7mmQB8CgA0OOMWNXQ/ut5ID4sClvNAtOo
wy8CGi7eP/78XjPZr/3XcziVXUfoQ2xFNKECoSj5dF+kqN/V4OXN4VXD1lp4aLvFcLowSx5z5d2H
/+CN+koRYp0VdW6XigEoCsiOfb2cg55TF2b+1DcaY2RwA6vfFwjO3DyAxFYlG5yAVLcJHqqSeYAp
oiUZh+ubyZit5QWjKHUj5xwgnSRVyLQzmcy9CulOs3gBNfPBJ+HY2TuwkH3dD8giNqWZpAgbUP9Q
Y2eWMGs2Mtrf23f+Wcovnudve51aLE2pVauIrJas3iYxxD+FXYPaM6Q0C9RdW9Qb1GY38roBT8J6
IYobZopSOjV2vuLPLFfaJKiGZcGGcPmCRxAu+uGJoRUhq8VJoirTQqlmtvJZUVQ8XT2GUHuVgLvA
ru6qP8Z2MnAEsJ53E3DdFLCMsmGZQCY54DeUrHvQ0MXImAe2bde69d2d+CXifUm0QVc9Q/+IPGvn
qmYt2KcF1rX/B7G0Aafy1fj4bSVlQbJTnJI4yRh7c9V6XZvspbaTFPQP9az2E3MdtpLuQmR11qrm
oWx5jUt8wzYDzWG8vWjkmJ8VTjj1UyGZPh78z3Mr9jv8RfDZg8mXk40m48VJS0G4LXiiYTF1xFx/
foHEek6u4iQrCBUH2mU0QQVBLddJl3RLx1ZvyPZ6rk5qA1qrJa6klYMmgrTdRam/fzw3Q3mOr5a6
bysmQBWMqqCNNbJpqVO94zeM5xAWMHKD06ORAGdgW/wXPUUGwgKbpKaRoVhVzqquaMx5egwl6mDs
ej3gMr+0Pr4NhNac6+RmpBiWlAK7rrOYvVJ3YbbRyO3g9y7Zf7wU3w3u2wsgjyHmLpqpDYcalNNc
lc5DumioDOjWxEQ26PGKDL2m551MFgdCgNyaIbEzmLNRFkVHA0E9nk+NPN6UBRkZz8CuRY7ut/FQ
B4yIWcZEoxJzMJ3JS6FE760zMoyhC21fWpnPpBTa3SYutFNhGWyCecdk6S2S506i0Zupi7HIcGjh
e4FM6gucGKgIcYn66oKQWLlK4KQKRuLcAdvje7atBtBv9imGkdRzlV7NeoyaZ+ize0bNxWEhyHmq
ot1w6tTzFsA+oT7E2dvjbdSjNfi1XXvXJhCGpI4I5g5DnYtvpgENb03SM5QtdX5WGtX8D237Sy30
m1koHBE9rjAlQ8qgwWmi0ALAgxp98DbY5Mairm4tf4i6vkQCvr0kizI7aBoOwV4F/fVgWs9LV1Oe
a62cCrMEBILC5vG0DSw37Rm5wCmBmftUNdBUmdEK5eAxCcEhg/i6SH0bAy/WsVm5mKiOVLhG6sXW
wYv4ArqTJbigdf8FV5fHgxha+z6Pu2g6acz8TDE63YKONxnQvGCv6LXW+XW3mo6RpA1NV/fzb2Mi
vOQKso8sdWoZtVuBHTUfGcOAeXwN7duTrUiBSlbFkJe2jySA6GmI/QukYuqOEYEP+L+vE/HbG1Ja
5bJpIiSSUVHLkkAzkWQLGv3xGgzNTM+8xcKHeq8VioYCvLQYzD1+7Bwa+u6+YVsmyFYgZ28IzkIq
5wz3QguXhMefPRQP9DkgQNgf8HkbS3DbdMZ0d1ZO7JswoZrUKb+O7dCB2SG96grHHI+vQDNllA7w
qEKiK8l2ZAADroL0LJiQyq8ySBsYlWauIQCaLsIZOhMrDdRfUJhc8k9+NHv8roE92uf38UpPNmO7
wF3QvpVtCP0nIEcpN4Gk0cguGnIapHdIW2pelH4QSYaNVD0wrFAuApXkFCQm4YxlOE/tef5ScmOr
PzSibr2+2UQtovbB5biJ5eA1NKopmRYGN5WnxYx7scyJuESb8cTSx+QXh7ZB7+hWBUg81l/BJ79M
UYav8jEC/qGB8L8PREwIJyYuKhwNKN44spSFhQnEgjX2/AEj7JNCcrafB45PZaNC8wq1uXeK4oaT
jJHWDU1Mz8ZVFP9M0aaSwXigGqF6w8ZyjT1dnf/EBWJfXEEMwspljYQ8mkWPluou3Ra9UrzwVJYZ
+rkVa+4n3EfcEXmmWepskRXVI9s2zAZ97AFSLYHSon4D55On6C13vPVjY/p5RkW15xJsBtFU7AYA
NwEerstZTRvdyZ0RoryfbyCi2u2Tbxs7QS23BQGtajBTWEjUqFp7XqL/vo1fA3/3eARfQcJ/Ryli
nzTNUVKv4VyUVuSc02M1eEIMvGMy9bRayNFDjNRoXhtuCWmOGFLtEVyFCbw8B7xqjXbxMI+R5yFl
Oc0qHNiPP+rnnSSq3c+/DdwmvBqQANciF23pZUddrj1+8NB69WyXxm7EyS2PGEPeZ43hWGCP906P
nz2QXBbVnvm6PslYQrH/s2k1pboz7Vo/zuYCGcoOtUu1SOcWRNXHmJm+sp4/LV3vuCZly0mc3CAF
peRPYoWMrlJGWsq16qTgyNxXuRkTOkCjiCYQPr4VQrA0G++iJMWC1LgQJvaM8vFM8oonaMnqVEZD
kR/H55bjxInMslaLRaDeBWUGqri5lckvcWS/hw3dc3LVTPKgXmRSMuM9NZ/UTbuT5Eov3FgPCscg
kvBKWLxWAOeyJfuJA//8LKnkZ0lhI/bxs78U1Z7DIS1K0rA+0eCQe7PnEPfVWIIU45jW+8BuUbpc
3LdtWNeVVZaOpRgc20ec4Ye6C0zU490y9Oye54CyeY70fYuKPVHnrE0N5OynXD52Tx6wIKUXUERi
rDqeq8iGZGerJMs0bPqPx18+MOtKzyv5DFmRtsIpEoLIo0L5xLfbmSDIE54VI2b6c7JT7Iss8dDe
srygVgyeOOrEs9QXFOeATUQbZFaQc4assZ+pJugXnZFkz9B89TyOILlWYaOgaeDYCux8kqL57fF0
DQSnotLzOW5tN21ufyWrqqmE5Lu0CucFku/83NTa1eO3DG2nnu8xkTyHBcNjBs6xiZ7clE1Gt+rQ
3PTcTIGo1yzCBnGvAM4EkJYAaPf4qwfKl6LSs2ARUvRNypDX7CQunbmz5DSgfcEp6M3EsSzywH7t
QGTfrVhpc5W2MQg/O2pWzP/Mj5e2MvHByDgpdKK7U5+fWaKhrkZJ87ul/cExyz3jTjst0jZNTIOs
Gy1deBgW2hO30A6Y2ssCSPzH0zew6HLPyImt0kaEILFhyQFqAqgBtiW6daTr48cPRV1yz9LzJvBa
C17KSGfmC/gejeQlfUKPZXvsyG3VtfxS6WyKPEYwSens8UuHVqsb6zef20SFK+cSKnygm+nYtoAt
oGgx8urk+PgFA3kGqHD+/gYpzBwwHWM/dLpq8UcnT4er4pKfQQlSB35oxKMM2b3cs3srK5QmS0DX
KhieBEqv9snRoKWWaJbm6SjijvhKvjPDnzZbz/TtNDDDsJUlvEdZlit2M5fhAqiJbTcutrQ3wYp/
rqcMb+2a4F6T+eOJHHALcs8tZIh8LcY1SHaEHJocrPStBWvQ42cP7eyeX5D5GsS3CdJOCeWeUESM
JxF1jh5RR9zlwC7rgzSDNLDA7418dRmgnSqgWpCeUDDj4RQeD2BoVaSeCzBNt4yTSMbsSMWilXPd
V61tEQOGzCrAjhl/NimY+Sv22uSiRiX6lDiiq/mJLGuc4C45Cdx+PqVzlE0nbdKJ2Lhb3G/WjR2N
nEwDCyj13EdTStCjUhPJ4KPXoOvrMT8fD35odruff7PhSBArVbVxpbB4ZVWLhSarPtA877w14viG
vrznJAA6izlwQKuG7KHJnVYMxxIlfzgtPf9Q05iESYu6T5zTCW+928z4s2npOQTeZgHh/Ba1GH+b
Nwe+SnHyGK4rzv7s+T1HEJt+4kGUBDk2ss64bSPtW+kU+X8WbEs9c2c2ayqSiogCUp5NMq55Njky
C8P4WiRjuakBs+9L2wsyj7oFKOMNMSg1FtZ6Ey9Me6S4MLBp+lDIxg8UiS+RjmfiTfQ8zWfbx/M+
dKL0YZCiDz3plgMUqoq15ABJPC164Ve+rVUqJD7CKbdw/qxuJPaBkKXv8TxltmkEsTonuQ+lC+uZ
QIiGFfl9ZDjdfvnhQBF75kuKso5kHwdkhxbhr9VLOS8hXQiml+V41X1oNXomLIMKN0XKEec8WQXK
W8ONHLsDW6gPh8ySxvJCG5BUJKKmxJ+mnG/44h/Bt8U+JLKqzCS0YtTVXGUhe/k0tQT98aQPTUfP
dlFydO3cRiKJS06eZ+mJPSY8Prg7e4abyU0YQAumi3/jVO+kIU0dyVEfwQhDSsK+jNVVBtx+Xwga
iiGxHUGsxFCRDsjUD694idu3Wvn8oynqQx05B+LJjlVKRoS+Bs22JUdLxDEE8EDOGmTxv59ZBBoK
odiVTHOdaC34rP0366LoXRGBoeMfWRR5ZKmHAsM+vFGoqtjJbKQVyJLXbC0OIeuLlk84CunoG2OK
xd315gcr7kMdkeVqLN9F5b8LCwtogDODQx1N/rMIrY9stE01iUgsIDdCP6GSTZCo+8Mil9iHEQaC
7IhgizYRWTq6BMRNinx4VjsjVjx0r+mjCAWv9h2OoojGtt31DOBV3Y+niW5NVQ3xIODAejWXpgHY
OpJJ6f5ZXCH0TNwN0AogkAR3XeXmodE6HQkrBjye0LdvTqxKkmcAw6REp/ZLEp4LV5o+NrqhXdQL
xENLFRORxwW9I/wPZ51orjAb16sa+PY+ZBAlA1tJGFBOkru1wo2dP2fxyJcPmVkf/KdKFilY/pV3
EVB/cqELjhYMLPqUzBVtrDNhyL32cYDQKXYpX+E16NvvchiJkT+F8sREc+KCTas5gKrx2BYa8LB9
ECBHWtz0cpTIRTvQKvG1abxFlUNi3ZL/bJP2IX1B1HCWX6E6mHDTAvwTjMtHbkTdreIHf9QH86HA
GVdAWohAdC8Fd4rMZ0dhlz2n8ebxVu089U8v6IXXXt7IuVA2kuFTEHG2AlI8Zq2XIOr3BAdcDiKZ
BhVVZ4/fxn9NyU/v69mzVYmu25ihabDGWUeJtyoEiPJJIbp884i+RCr4a0X/Wnl5MFHVSNFZBf6v
svyMSsZpjKGAX2b5SS1r3Y3NRdHYzxE002rHRxs8+spxHN2yQH3KQl4LSOrqcgEaOZLOCmY/xW6X
f+e8LU3KFZEbMI2AQD4HTWujlLwGvWTUvUJZy4LmWfJbI/BjsNZQ0BghdcrK55yp+MwCZX4aSwtW
V0Dlckz3BHFqFv5cScCVFoSG5TW6KKv1NCjITA3qeSSlJ5IywDFCwxP5GyuUqQNce1LIM1uo9YoP
DxQURrwoTihfPLlKoc6LSr6oVoElyOdlIOtUye4RpyJ9iy6xNAfiXiEoJpRvERAgE2JzRpFURqNU
EGzn5GWqhlvVBAAySXjNd9J9HMVvAh+tGUWfmwMRefCHKmRahyKZZLJ1rjLhiTK0RUfmJOalJ9+p
pk2hKLocgFrJJPNIqZ+AfTy2Zb6oIiQDGUqViW1+lIE3y0R2QHV/ZrYu6O8gHZsRD8A5y/A49cKF
6D6J8DJbJaCmcvOlq3DgeZa4eSlIh6LgdKFxtkEKbqfYhgyLeoqCZhK6zjRAjlEO0VzNJxnRTHA0
W6EDpQyxeoqECqULGfwWIVeB05kHS21dpph7K9S5AlPGBcpKimt04RXPpqDYUwt0mF7aPmWxPy15
YZVH+VS1qmmZw81VvlZxvKyhVO1OgMt7TeX6DMT5O2d681qKb07kBrptBS8ZB9bXICpeeC4JZibI
++IwVF+rjF5bzrnxVj7jBDRcNTaWN3rNhDoH86H6Esb2JbfsV69KFmqQzmimKlAVFjg9LcuzVTkv
KXZ8CNT5pPUEI7BBsO7E9lZUYkmDPI+uOg3EvkCT2bCFzQHxzdXoHcxAkptIOpeLO9dyV6Sy5mni
a0pU+pplm2AuKKOl5bZ75G700IL8XBSn68hRn5DNOQC0X6L9jiLHIobCrEyaK0Rz37EntUwNn0uL
14rMVyfY0S+yb754XHbnVF/Pi3zJsXovY8FMCTS8garHJCGThmugF8Q3n2kDrq/HjmMo0uzak79n
R5S4E/zoDgwQo3RCvpEhLMCgBooLyLpCvetu6fLH43cNnRe909uVytgXQyCdymyaJXsCbJiv6GIY
joWynW/9wQf2MbJhJYUpekIBY1w2h3hmz/gVCjUpFCAQQzVz70ZGp23oVb0AXWZxTYMWtwu6ldZ/
4WMs5H8mtcbPIj00xpL3AyFJHzFbSGqJwjuWx2Jrz9zE0dQR/ixm5rtl+pYX8z0utvME7TGWBwIv
khqBJy6U0Jw/Xu2BWK2PjU1zZBxxfCM6CLi3hDvkQqrJZThLGk8LcbWMpWjmivbIRXvguO1DZZU0
yhXZQpDuQ0jOXLZZOuHBC6TMC7Dz5WOpxKFYne+d6jyaJq2C4TXZ1N+Vs2gubQDgeOaO7paaWnGu
l53ktluiYjSmQjU0st7B7hRu6So0M420LF4dFk/CpBR1Af4ACe6PiIKL1R7LHQ1Y6Ff6+NuWUEsm
2bRF/55HlyIUVoCYUkHyKI1gUIce33MAgpK4Lp9VpuEJrsGZyJP64byy4TKlP70597G0cZHarCSO
ifwC0fyPEMXgaTsHX5mOfldQvuXtJHrLRvb4gHV+bZNv88Uy5iSp55tGTk3EdekaDRHqRJBdd/bY
iIauDX0wrc0VAiByGXq4t+LJmtM5xJ0moq01etd0Mla1GXxNzxd4vMJCh1acwd68V3HG5soinNvA
7y68GcS7xiBfA3kl2s3jt/nime0UFSFYHPKCiEkeIxwYWofufd+eq+aeAyRQAFBEwb15Yrswc1d3
pHbkGjL0+J7Vp6YQybVUcIAviE8Sk2d1Ae7kvNUeL/LQrPQsXIUYlK0gUpwHMTgEfHEmIZx4/OgB
i/uqdH+bGCVVMlcufKyreHNR5QM+ogBMV27IyHV/4B711Vr4/QWFkEienVtz2W80BzTWfvxeKFC1
aA0yVpcfmP4+npaQOGayQGFlijINq3pKOoFzRxox4oE56gNpM870ywBypYYdhmBIaBZCKx1UImxF
0RvJ8XydDz9EJn1EretbNMlDHp5PLKZizWmeKYOXKEMoK6GaaHuANqlLRfIuVVHPyqqaF0xMNVzU
QEcZWjOJa3diJE1UiikOa8D6fB/YKjl0MOn05CblWUGr2ONNMwQd64NyFSEWeL/AjKQmSBpdzLRZ
ims5cle83SAULnY0thcusQ3BA+l0otS5rubik+KgluilllaW8bOcAHc58kED0VYfwouiXZ27FZgs
Ol3JDrwbaY6RzaQJPtGw9D+ErZCeG0GoELVFq5hGi6SAkmiltOLj7eMxDBg56fmQBAk+ETcba84s
QD8D4Tmnf2iDpOc/cIHnZSWDDbLUiIpnJimzCuzLEmKgrA1GDH1wU/QuClldRyGrFTjBl/KUPosz
/h7tpVVzLvRoYZ46JmDd0uMxoNJA2EN6sYKlAOwWEaAJI2FmW69cBvrv9knMZK0G1WoBWeDH6/I/
nF1db5y+0/1ESLwauAV2l93sJmmaJmlvUF9SDMa8g4FP/xzy1yOl/sWLFFW9yYVZ2+PxeObMOYqQ
zpbBvDXPKst2AKjD2/Kuvq9OwEkuN7YI+7jeGaET9uD1CeoLauVDbG3E3h+7TVtG6uItbheeQzVE
wX9KSE47YKHW4rafA4hhb8zsY7dpyz2bni58DdBH7ZBD0aoBZTCeleAn3Fi2ddv/69Gg/vzvlVuS
avZRXQHvSZ1FWrl2XxW7gXm/S6SoXeEfraqOqh5EcRCtmbKNdfvYV9syPFhbHB+gBTiCTrjgGwcz
bzOdltyKLJ5tFGbfIsWPZiZ5gSLJGTc9QePOAyLHaY5Tmj3lVnuekl9d/oe6mC8SCbpu79053dEJ
jBZDxfemkX7VK3NfWPrRq2Kt9u7wa7dwAKqZS/5DTJkGQDpCHBc6X6Owu6gYVuDhUh2bhVVbp/zj
V5sto4Y9o08XKhosMHpXkMt7KiGqWv5iFzvSLjpobiCdEWr3qR74UFK9bkuqb0qexbYordum1IDo
A3WCKCLTm4KiMJC9vMsyJ6jRgiL0z3VFQSD5X8MFL4MroNGqHezq3s5iX/xI9f0mLkExFxmk69Ky
QhrVpTHj9X5pLm5yXNjjWIL7jHs80pw5tAqyEVaoPrb6znfBl2lmdkIsRHcrDxHbeUexR2dovPW6
+fjKsv+D2mWQju4ohs/T2yE9Cf54fb9V40quQ+8SaFa3cH5szvZ1gyyZ3ZFxyzGpRl/d4btFQXYd
eqoZ9nfa45kesi/NJbn/f1/eeUF5cTfmoTiS3voL3n2pL9qM9XqSHMBEO5BnHywjHvZ6szC4Hu0P
HJEM1bXTAvwiPRx4t5uRiN+5vyBe4O9W9XNKIsd+EzO+viWKupHtmf/OZfZ5k1Udzr19WEB5DnQl
jbIwgZjyif0BRHC/VZZX3Eor5eH7RZumsSiSBtvjIz+f6/mN703hMHkbR8J4w558tGrS+bYWOhpw
4TSuDSCDdMvRAtMYICGYv5C2tG+oN/4u9GaPSPzB7fL7zmZIpRjNwVoRUOCOs/MlbD1vX2vDFwB1
v+pmfRoKN0gb4+CNIDc2Fieee7Kf+xGifR40L7PODaiDPpRhHG9Ybx81s3WC1BxCYvDTYsxfuzb5
opXJ93GBMhEXUW60rwXxQ9O2bsnkBZkJGdfBOOYU9COj9ysf0Z8AEM9p1MGyXhKwM2aUH5yah7OR
7LvR9aOZer88MMJF7qztDYe/1hZFl1ZKoEwx/Ows9N2W9oQAxnfmaOir2wz+IqDZqnJrfLcL9xtL
CbRo3IAtA6Qo0UDYlvxQCEiJ9c4xK8p7fTaPNh++CBRdprH7bnf6zVy3lyn3vzRs1SCym9/pCBaK
mZ9t3b7jc3O0m/Eutaw0MgbgcQXY1X1TP7h+k4fW0P2qO5DJDuh9mvUpdCv/LjNoHrEcfHXjFHK0
J/s+eEISAZ5wk83Ij6NQOvj2rvFKEpqTHiceKk3pdDsZ5NL3/NTr4xGpzHsgeHZ4Kx4og8CwJ0Dh
KiYjSHyoizj1YgXcrURggYfW83jcdkY0m9rfwSIRAKtnZ/AiaLn/Tq0S8nNleSLJAnaC8TCDkgMk
MfNXnYLIRIPKvAPqAjYd9Mb6lRn2fr3A0LBYocblY0mcWoDr36APSY3wcQEfy1i2O1uD2HjTnfU+
28imKWJIV3J0nY3oDsYB8FX/xyQQG/TAszs9WtVj4egbwZDitMro5EKIpRtWaKPVn1DKaXKI7PRb
iE/V4FJIwwYyamLU1hAfeo71EjT2cF+TecMVKNyzK7m0zJ/0zjPSBF16+jdjzZP2+Z3lZHd5N34y
XJJRx8jbuAsFr+ph8ado6fyI5As4+6y9nv81AJX1nHEPaOiPNhmCRjvaw3BKwdsyQZ0pNcnJq4+d
86MhXajj7XbdlatWVfJ/giOKEt067cZJozRBZRM3SRV23bLVeqz4hIxXnruJUGpi48bW37PMjgzG
0HZHIZh1fQ6qR5ncJWGmg1m5Ro9bInbvyscehanuMMVGHpY3Q2RBZcaOzXi+AeJwIwhVWYsUS6F3
i4ESMfMPWXbx87vG3hX6qdnKfCtWTO6NmF3aMqsckoM9x4Lcj+ByzvbX1+qNZuaDC0/ui2A8M7Me
0OmD7mjgny3FtxnsT8ZM0h0DbX6iQSW5SqPMAeEVyqD7Iq9wiRRZ6HoM/x+ImyWwSO9c2AvuKkDx
aF+IYE6qPORv94fjVAd0ZkaeBYeWlN9oI/JdC7GKQSN7UpCdMW1SvCq8moxUp1xMwprA8DqZfxb2
bWFNuED0EorK88v1BXvLNn+wYDLS3BQZ1wSHU2v3/QtexD7U6GFgdO+HfbKDkNm0M6Nsv4WwU1gW
Wf/+LkycMttNXRB8AGHixDRpwwwXaN6me5GnG25aEfOS1ezefULXB170+gSIGvtrQIBn3mocULww
iBTidgUjZjcg9Zr4kG102q+DaYWkBJGf0ObvfHEinw/hDAWa63ujOCdEuhKqMSNjAcbNg4DESQmf
SI30x9S4WwxHCpiMTaRLIenGvJlyvGlGvRvCKl8fnfTMiv5bntonmrbnRAw3LoPEpMl+JCOBo06T
13qYXiq7P/Rj9gw80hdtRqXcMvIIPZNhn7ZhPhs/atvfUX14JqY4TbYDdI37qi3DpSzNaFgMEO72
/GL0/pmz5MT18qHs5ge/739eX7s3Pp2P7FoKrUerBgcmmsAPLokRANmHeeeFOLUHd18d/N3Kg+vv
KjSnfjUoENQrb9l244/KZcto+RZcFLScQZZT/x73/XklmClvEHkhCF++LCEAEKfqWIG0CECDectr
q94tMox+as0cdw8s319pKqyYXViIvMtu7WjMd2m0RZX9VjH5YHFlVD0H02NjiASRULpb6/1Q9fuC
5sxH7fRZ/CHIo/89xmlmdMy10Kjn8DtzrqGFFnXzBovkx/lUW4bRe6YzLMTGne01JiTk2vLVW5yw
NZdTbZEHAYV3Duz+dUtUuCNHckdJYqYrlRiK8fSn5xcQ2PtcbPMfOL2pVYOpMYS8XQ+oWBlOHTII
yRbZr8JT/wdQr89GWo4wpnmaDwbkK+yBnOjsovnc2wgzFJVW+z98wiNoZwB7WBEExh7igQvEJG7s
YIUNLK+FvY3rVrhSR/IGulmRoTBqfAgZtDe+J/uxAAVANE/7BfXj/lAcDCtCM9v1TVdc3DLeXjTj
4tBJ1w76/IMXN/Zw0QCFmzXcEBsOTmFWMuTe45YzdiUuIwtijKRD4YyswMLrP181uBT/5YkQWkLn
5GB2D87YR5yVW1uuGlo61n2nDdrgoertm+EaaKQ76HS6gf4V8sH78pRFfgRemuvTUDlEGWiv+V7u
mYC2gkjVPlh7jrCmfHZ3b7ikvX+/ibNQbLeMuG8m9EoX6YLLxhM39QAldqFFmZ93odGXaVigGR6c
Snj211WK2xywC71Cl9OURR0Bq7Ghtb91D9Acc46Yn/y+PnvVSq9/fxcHzVa/UpnDQiiiuLJHkd6e
N3ZRNbT179BDbduAomJdfbpAEShp72jdx9d/tsLvyFj8LquF5TQ9op7ydupjc0GMRXc2epuvj69w
BTImP8nqxWsWvD5mQR/6lt9xm4UZ36rPK64Wmc/XZJ5nUrD6HeYGQrsCAiNsEVEPtcEJQPpx6C7e
7My763NRrJWM0bd0Qiue4jDl5Xedn9qyDy3/JckePze85Aay3DHsyoBZZ5l206doJQYTxsnyk51X
b5LwK2xJBuln42BrWYKPjH3clre1+OSPl14a7UCErs1YG9c/VYkWEZDgts15sI2N+1e1+NLFbrSF
ZjMOQ3Wyc2ufFxDUal8LsbG1CpciY/LdrhDGKEB0vdRAvLKHbpkCmpOw0W/NrXZC1QykY5xMhHBi
+1gi9gMNKno2xhmNjNrYSMqpttb8103knUAmfbATNBt/70wR5oCcXbdMxSGWgbrpwm17WFBtMIp9
Pf4lOliP+BZ0VrX0UtLIKDxQs6azdsh0547XZdwAalNAxQ6NaMdWbIXritWRAbpL4rDS9ycNgcef
Vv+WN/vra6PYVZm4VlvKbMHDJzlUCwV3HKumsCvzR0KhujmRLTCVYgdkLC4f/cHK2YJfn/KwHQIf
YITE25iCamnWqb27utKkcKCNoiFcM7+M5pFsdYaofvT693fj1oalDyyBwfuQJixZrLEdqcgnf/Q6
mXeDa25hjh4oIA/uaN2AoAPdLn6xtakKm5Sxtm2SGjbX8MtzHwn7CO9lXyujYXoyBxZdtxvV4kin
VczDmNRLqoGZDcLRDK9z0cSOvzUD1Z5KIbjDan92K5illyVRV3ZxueTPn/vl0oHNVu2BfsQvbwE6
L8TeAoGhPb5eH1yx8jKG1l5Gw0dPegrwNCRWJyOuE3C5p8J4Zp579EnzueWX4bPc03MIECAH01Q3
DvgZdfSeZvfX56BwCTJw1hZ51zc58EPtTEKkqYUGDqLuuIy7z40vnde5nISpZVgjzoYBL9zhWJq9
HjRzdmJutvERhX3KeNnSZpVmCSAjGjTtQXvkNLZgoHW0jTVS2OdbT8i749uKuatrhvUXXujbP2b6
/fraqH62dMmOhefpusXTeKnLQ1eYYWU3N/ZW2V31q6VD2/c1cLL6CksYb/Vp34k/n/vV0mkF6WBl
jgbGdSAYTqw55ODIab5eH1xljtJ5HZE70hx0vh8yGrp9bJQtGq+g9uJtRAeKGFzGyKboKsoHF7p+
BbrvtNx/7HJIry5+JKzs4ukFhAO2EHMK7yDjZatlpQdoAZgzk+VctE0I+hMRkKw+oEfvWJnZhndQ
TWn9/jvr1KoWuiNLnca05iACzFJA8rQssusmWni6qzp2Kv1kI25T7I8MebWQeRvnEuSjfPw5ild9
TkOHHsEvGV7ff8WRkBGspAXiZeoBe0g9/rUf+z4aqvmCHHS3sVqqCayn5d1qtZrZ2Ryv30MxikDv
UFKkfYain7bnOkzi+izWwT5Igv4HxIrHNQAQ+Igxg8W2rx5sSv5cH1q1QNKpdl0rI10Hq3LHZgnG
waxDczEuhQZWyOtfUP146XzjVT3UdALEZXbQV4ieQL3fYoRV/XjpdHtFC4JhC+VKdH4GBJJXPvp9
x/JzNNtoIfl3b62cmEvF0ARiDehXTqHiG9Xjl+ur8vFpRqvBv2PngOM0vFjS2PbFF5GJ0PHAQdB2
h7QONiGV6yb+124sGYpqOpbnJrSFy84CALhDhpac7HXNeho/28MQX5/KxxtsyZDUyvXLys+xwa3L
oQqtoSGhnv5eH/vjHbZk4GnC/GlyCvgHQl4y+zm3Hjvz2/WhFS2YlswvC6r8YYJwbBqv6PbZPIjD
+DyejB8rMf/aNz6BLvpzLzDLl65mktmkYiUiCmAHY2PWHipv2XChqiWSTzDzgFLSMDRZjl7uho0F
fgOuR9dXSbW58umtPdJX3jr69K1OtGCwtiQLlesvnV4ooml63WLocd/8XPVb0p33HQD6docsVjh4
QXLLN9oUP/bSlgwPZciYDokGB0q0e4J29366YwLddlvgVsUeeNJp1qlep6WNqTi9CKrst5t+mebP
7a8MB+2MMeNdihCjdWN9fimrXb5Fs6iorlkyi2ujDw0EdOH9JzxnjITtTLfaiZo+AKn33PNVEUi/
L5PuPBbmo5mbP64blWq51r+/uzQXuyoKtnqMoQcAv7MDnYFPdOtJ/3EAY8n4UO76YnQGuG27qL7P
Qnshfvmb5fUJ7TFDVBjk2OE1fn0mKsOSzrW3jBCoRvfbIRl/2hmJWAcY3WCf6ulThGsQq/53qapG
gwhUjcks3slxxIGYZpDP0MHyp8P1KShKY5YMDfUSCK6UiZ3GjW11+75PQ1AqhMICQnBqjHBJyNeE
etCsNea7tNBZPBogFai7DRdvruf9g1tKpn+FiF+mzx5u8SGM7C8zSLNbVMlP67+169I9/HTC5GVG
S6T3sNUTr7L8/yCdRq6V6bAinUgfGov3xAlsw66feg0idHUfatX84E56EzQV/TanfnB9tRX3vkwK
6+acNUNR0dhDR1oLfq+CpYFoQF8/3k3mp1491n9gT6gLrDVzBBdjfmB6drb64SeoSIKkmjaOsELE
0JLhT+NkW8ti4gyDUOy4kvZaD8YJrDo3Wyh7hZOQcZZmT/iy1Hglu2WOlrtLBXYSlzxf3wbFtSYD
LNumyhygVNIYWoMHv1ouFAf3+tAKlyAzvo6pTQzdAXxcEzcU8Ecne6RDsbdcbwN1pDIhySX4s0/w
yseb1qysXWMWYOlB5y1oWXTI4zjC/dyd+R+MpVXQqtUpjYmP+jVA17cjkl1N3/7ptM8lWqDx+K93
I3VGUTJ0sA30RmQHYYdzu3EGFKskgyWrxcnqxMMZyGkE5p+ocp8m8zuypGXqbDh/1SekW79uEmGC
bB/BaQeodJXwE53IC7gBj3WSHwbKN94KipMgA+ca2nG3YCuSDeVV37/x8yMBSvu6uaoGX8343V3s
TIvBjbakcVU/LUtUmN+Rsfvc0Osn3w29LGAeGUb87pG8JvxX49JAWN8+N/Z6sN+NXTXg3ylKJGKb
PE5oLOrLJDbeM6ptle50MvpoHPRwHyY0DVKqhWN6BghpV8x66Jb7679f4SVkQFzWDDwfGT7CwdbE
srig+xZERWX5cH181QUnM7VCoyjR8gmyIflx5RdsIIbzP1J1etqiyFCZjnR6W2LXOfoMkFzp7oV4
dLxbpm+VCBTrIwPMLK2CAiywIdAXyAOrOC/NV4vo4YRnwcYCKa4AGVlWF0Y+VuOahcXzb3kcLgb4
HvEEifixumdDMMefQ6JaMr6MFNyB8jPu/JHawUiOfgMJ3K4KteyTJ01GmWmO6Rb9mmPJdEBoM+u4
GO4OgNsNY1JstAwsW4yR9nmHjTYKEbULOgdIE7rC/dxZkOFlws1aH08c3PR9SIo/PO0DTo69uxVz
qWxJOtCeblk+7SvA12wnnPw9KKTivnkwwMqwYUsmvM4HIayMLiOM+WM1GGk8vRj7eo/GtwCcXi+g
cAvTaIvLU9EKbsnQMtHTosstMGrnR/YgiqA/rhzDQgR24AUUWmphcfIjdvdZu5XOt1kv2ZwSRDJ6
W1xGNodN7Z1FMe7Nyt8oWSgOoYwtA5/0JPoC5aLJMEJdWBFpN8IX1bNG5nIFHfMwFA4Yj0gdriKS
STS6wRv5/q6K2tetxjoFrN2SiVxbzUI5Z23hM+7Y01AE7gugE+hiL/6mZtCcG4Bvy0OzNSvFUZRx
ZladlH69FiC73RSRMNsJDXrIq4IFB3bee9Bj67txf92sFedGxpoVZc2y0cD9neqHuZ3R/kwDrh07
sKp97gPSJW5naPHuHYC7mNYcmuR1TpLY4L8Wbyu4UZmXdPJdH1yZWgoLNsEOXywaSOTQvr1x6lVb
sTqDdyEIqY1WdwcklVrI2XmmAbpJnIzo+tIozVdKvBU1iEsKDS8U++Cg3w+w7iw0TsUDFGihG7GV
l1TkSmQMWepnek0bpKEHX3/JneTSsGRv6XwvmvYEuowbXChbF65ivWQIWUsdjUwZLtxxz29XfvTh
J3CwmBY7tlAfDMbL9rxUz1OZ91X4CS3m9YGXXFpgPyeQSvRPqwTg56iPLRlMRkrNYGa7Hg42771s
ZzlWuNAt7TNV+CaTvKbMMSy3wfDW3RTR0AjSnX4/78lev9kK31QmJtO8ptrQ+LoArMw+2H/XNQIm
+m/zgnYBSJS1W7GJKs8r48v6uSOATLRIYOJ1EUxnCOHswNlIzvZXMACAIND4vo3DVdzEsoz7rPUu
KwUKBpYBlvMSZISzFYDoPAJ7aQQxpK3tVy6edPrHpR04LWoaW3c49rvmkDySYAmXXRui43TDCyg8
sAw+s8EuY88rwKqE/Pi07BdUofwWaPJ04z5ROMi35rZ3PiwpIH1Lc3xgIUYSCIEe3Kyatk786mY/
CItk3FmZMddLdCtDhUUP9yxe4iT6/WbE8abAjuob0iM8zQmFPhguRHR8/h1um7AKWdihNxvhEIuy
zQqOwnvJKLQFJ5KkrAO181LGiQCporXc6iPf2GnFRsiskA6u2WK09Sx2nbjrTvoWJkRhQTIdZFNh
fZrGAOHG+GyCmVcj4QAPP2zEb6rh1+m8s5+lm2yDzlke07kB4+yjVTMQ3sTG57RALBmMtmSuT/wB
bjwd+Q6VqBs25w99v9lIrHjryxrpRLg0RYt4FnsXHSTw7n45QsHopo+biNyZL9ppeUVv/3GrDqUy
IulSn9Kh1cCrlsXUhhCkAfhPuQNQf8OGVKNL8bpVgEo3RWYo7o0ynKdT771Qe8NRKBZKxqZlOhdJ
Ow0w/46bgelru7Flv1lanRqt+O0l80ZyUzEHGZtm6xOqNrUDWijduIzQG+0pefCXdCNmU7ltGZ/G
SUOrrkfydG4DciIhP1VoXUObRhWIO7r7pON+e8K9Oxe0KVjRGH0Wt/Nt4fxNga3oZj/Qho30u+Lc
yQi1sUBHjkbw4Gz9NqSgRLKF9TMBX7XbTY/XI1DVJ6SjXQ3W0nCRgdDD/JNDZtG1LwZYmPV5w6JU
O7069HdLVDloKUu4ncfaPF1K2w+dyXvm0N+6/vNVYcebBbwbX8y1J6wRGTYtd87MFU0wm5YR5J33
5PhtNI90XyT+n1TvjvnC91nnHVNfxIvu3VTGz40fsR7sD27At/Du3Y9I4BpLoxRIUOIG1HdFlBz7
E/InYPesNtKVqnWUTn1KTO4ZosrjeTLu9MrZG7T6XlXL4foUFAdfRriVWm53KCrQmDeApXtNYBk/
K/S20QEAWLrVKrMa1QfrJIPbBqspEE31NPYpiLh54KS/r//8t4P90cjrvN7tQGknNqG5hRK3EXRP
I9w7tBmenYfxtDbHQmLth3YAQVRkbTXkvXEff/TF9UC9+2IF6dk018c8NklnR2Tgdxl8ZJDYaD1M
szSwJ+sxS0gTcJOBvcEbAjppLXCJ6HM20vNgabdzO4DLXX/Mod4S9K6N1nILDDiMiu/OzMOJmeiP
ZqhcAeB8fZ0UViQD5RKDQyGozvM49/QL6g146C/fuGbtrg+v2l/JmbSmM/IyGbO4rMRvzVrQYyse
Pje05Ef0cqLmoheAYJbzS9WaP6vi5frIqjWRQvzC7Vwy5ADvO4CXudZFAFnTuhsr8sZD8JGZSLEA
J1aXad7EYos2kNhuFtxA+nhOuz+zax310Xk18i6eNO5Eoy5+jb3THkiLF2Zmr7QSkACYplQEI6tA
ZmJ+8+a2CMzOPxMDIgCjZt2OpGWhxb3vntvdgJXEDFwPEhgeyV58s3hsTfNCBv/smEURWFqbBkj2
FMAw2ndAou8W3lphMbvnglph4szPfofeC+JU6GMY0j3uGmRpi/aJe+UdmtAjMVsP5WjyALCqL31t
74BbiItu6qA24YJSiOfHwZr2VZ18n1CzhPZSv5/s7jl1yr2v1zFr+IvtFX91cF8EJurVk/A3LESR
ojNl9FWBer7u8AXMZ0/uy3LeZwGN/NAF0353zuOV0Xnr3v/YZMz/8PjRfrFTE/c+t1HMpLRoA+C+
Du1UbOTkPnbHpi9ZjTHqg8a0JI8d3fiVe/2JNRq4yY0a3AiLCNxmE/mlaGm1ZCpQkMO5w1gDeARm
3DMhQf813Y2BdXBOaTj34TZTx1sm4L9HwZSBlg4M2q5reMxu5ifd8lO0DPA+9CfytWiNDDx1HmBC
KQt4y/yYlfMpQfrb5PqPvDFAG+OFdHKfOBhXaNrDcc4PjTbnkecZv+g878ToPcxmf+x5/4q6Yehz
BANNAZ7qqSvu58S62Dl7gfTzN2saUYPT9KjUt6icPg6jTBnoyWF4o2cQoAwRCgRjyv8ObruzSu3F
mG269dJW2Z10yzmjWdaDNiFb6JQtkpz2ve7ku56Qu6VnkKAvvnEB7q2yvHFAmLGA93j0zzNw6oyL
320+bsQiirSVKWNBfRNtDZ2BZ8IoKm23gOPDnPInoruPjolrzXXQkOOl0w7SRa92q6OqsJlsWOOd
j4xoXZp3164rTGhSdinuAd08zIAsaHl+D6jNMx2Tm7qrdr5Zg3zBPRq1vbHsqsMo3WqFO8xQCRG4
NAcQ86xSdLyLqHE0GPrws42PKPBRpsycyYZZs/0SgPys5i8G9D0Dc6yOeQ9dqQlyOB0PB7h1ltOT
7b9SaKRMuYkW/Sq0lh9LVgS0nSNi/gI3RdgSekn0LabEFQf9wYrLqMpW2PZiNR0D8OR5ER0inDoq
UCOwoF1ktb+rog568BNfv4wV1S9TxljOuW9ZujPjdRtN0ZQEJGSnVcMwO4v9yhdc7IovWRlsZUc/
jljAJfavOTGHCdvochYL8zTMRbTkWw0WijeoKaMuHYu4eSkKGi93fbQKqiXRAsIW8BKQPT0ln6NW
MD3pQFA3Wew5BYAnh5ATiM0F8hiltvG8Urg1GWQJkat88sWUx1mfH+3eB3d3dzsMzqFhRnR9x1U7
IAV2A9OTEiAtLBAtgzT74W2V/t+KZR8Zrvnv3laap6OcqeH1nI+BAL876+bLQNCX3PV7twHvLaJ2
5MmG3dTRP+nIHoVX/QUSV9s7fnVik36HyPunPZlBDTXNvBE3HUufXaP70roIs3QnDaEMeugXP57T
8qYSHnpCRB0BYQmV5zwAUeq5pNMN7aC1xMd5z5EQp1BfTsCt7HEjFlP3VGv8FhSXf4ca0C6WH12z
DqY5j+tmix9f5a5l6OdYpEXT91Yeg2zz3HTVxeHtGXpmO0MnXxri7YxOs5BfMKPEsG+dPvl2fWsV
jlOGfKJOgr4ixuE5Uu3WIfne7MgPlyXHlJMidBGQXv+O4lqUUZ4ZFVZuGjjENWHA8HytrTr0oYt1
fXTFLGQsp1bmuYv2cBq7LlhJmRYUCCTRKQhDrf3X699QnDMZymnnLavaDm+QKYUO2K+p/m2CqWKr
N0dlADKKE13KuePaeRFrMUDLe3qnH53TWmLc1vhV7cH693f3Mu4nEArkyPMsSX+ja+Bwtc3YrKcN
0iPVAkl38FgWblXXM1DJ5rkADK/NkmBKn3VnA36vqCSaMp6zHDLLzxqGFu7KT4FRqL9M5t/F1+cA
kgJDAMrZLCh6fBVxBQ4x1ba6vlQzk7yUPfpZPfYmi03jNNRpwDMW9MalAzHtddtSRPimDPH00QO8
AAuP4+/6P9mS7rJk+k27+mKibSjg3S9ISz6MLh/PUyMQ+s81KOf17KclRn/Dyb9l8j/wxTIE1KVO
y5nXZHHusmM3IMGUtOOyq4b5b2JaP3VEVx6HhLaZ8J+21r1UyG0zrQSHT7JA9oR5frBor9Bi+Mbm
5nulGeWBC7IXRcXjstOAl0RJohb0z/U1U8Q8Mqw0S/FkSAmyii1zzhkovLSyeErc9ibvuh79yG4R
TC7k8YjmfarEAkbZf8+Picpp13comzccNtY9T8sUlkWkZU/XZ6QKR2R4aQkVH0fXUQZmT6vKB5CC
YeYH7Py/4uzcbnjL9fd+sNEyH2Mv3KGy07WiPYPzEixSHHdsXt2X5HYwJrSANBtmrTg3MisjOnBB
ywkljnjBsMK8aOndBJJgs/hyfcEUbl8mZ2QohRiN29FYm276/qYi4UQhiUKCERiQ659Q7okU+/hj
bQ1ugU33u+K1s/wu6NI/XRf32HwkuyKrIreN04cUmeu0rmI2uRtPOIW7loGplM62lpr4sibQYjwf
ZuimeFukqaqtkbIXCZA9be2gT8qAttWYPPbsL9G+VVssQqrfLqXCVwSehfoRjYu8vK3KPiZ9yQNT
27Bg1W0pg1LrwTDB4OeB1MO/AOQNescs1LQznrPIhiS7jb1f9/iDg/IfYGrbWwb1AShLazQjZjOY
u7I8rLkVDU3ah2h5jYjOX1luQpUJTyw9jRKvCC273fA4qnyZDFhtRt8Q04yUahvVZjD/dfbdwYuY
CJaTvedfkauOtktligy9KYNXp1Lz7Xp6QwmY7MRvf+2bEBqSf/gLeMpPzR//01SP0J/915kyCLOM
/nrbJIV3mnrroRfFg8/8T3VrmTKSddZGD7naMkO8frKQ2E+8O2ybSTYhoCrbkPxCyxO7nWZO4+xp
gNx6QIEA5GEW9t4b8mRbmk5xz8mIVpqDIFVwmIB+WnXpssNKmmfGW6hJ1fCSI6CTZdsdpygnW8sc
Wd1w73vFC09xrij9AVTBba+bYaJtlTdUDlWmSZxY3iZ0xMKVyIAfVoFuGPS5fdLfBP224HSqiErG
s+YsR5U8BRpFhGNU3/MvKxpF7KddGpLnbSiwwtHJ2FZ90TjXfexODhlMNLA5y8VBv/J1B6S4qGVA
Kxd2Aa0BIF3sSvsBHOAL8k87MZTRmCVO4ODyg4Bksb/+McUjX8az0rxLoDiFxGWJasPkBID9b3hr
8j8VjQ88qQxg7XLPSseW5jHLUityc+eJcpYFeMjfUO5/K9HqmM/tEmR9GehTenRIXwdJnqehpttL
UBbtr0x096tchbvkQL47IqogQBggBLynOoVesTnWYIhpeCDS9JZZy5Of4ilQU/tccGIEGhQXwsUr
vviWfm/0SdwQcp+N5RM3SmgZmQwUesBzgVdljxzx4/9xdF3LsaNa9IuoAmW9KnQOdrt9HF4oR6GE
QBHx9bM8z1Pn3na3BHuvuBKusN/DEcucVv+fhmIIEqsjNp9QcZ00bfhj5wZtEmDo6gKsYaOD+1j6
KlHtX3FPX2SIpH60FHeDEPeQVPuxdo8a8LihfpSCF9pMRE+JUyDcw635jK7jRmBtUe2uJPq5Cedt
E9kLR4g9+jy/RDtxePqrfcX8aeMD1URtV6I6fLppaOVOWfCRHW3Rw9E8rgu9LF78qUS/n+V6mZ15
L0P9NjGY3oFB2Yid2xLfj7uSvR052ZgQqY6rsU9rVYOFolKm4KcOlqNfzpP4g3lzrqP1vNjuZiZ1
7119awf5M9v64PQjUqNFmTaifxinCQAR7Kpd47xXg39nhZi2xqN3tNJsfVmhuk7KF4LmnsQdq8Rj
IAjGxd0Mk5sVVScTi0C9yG/abILGKLG0zV1B9x1+38mBH7SQ4YYKswughXjG3Rti1ffemXHstg6q
dxUVW1q2NO3qYN+W6hGFtVnhzalkDMUYyLVGLYGu7Ne62jvxlnO/9mFat+gr4UW/KYIV1RtTc/dn
endtVOOhkr/1HxXhT3JJUER9njt7owE4yDWes0nMVdpN4dPs/+Nz88bEcuhJ+wJQ9hi07uuoLUtL
HT4WhHwtQYvyTJR8Z5G3Hlz30w/oXXhiMzA5JaBHNuiL1yhYGbLYqqehmXhK4znxB4dt4NHetMyt
k6rQCTHlteHQolZwyDpQ05NpzwMU70Zjd228ENOIKlIN0I4Hjk6JD9sUuuUTjjSiYe14anWVETqP
yRy51wmKhS4avy2U0+2CBcDMAt3ddsjHchKpU4Wn/33cfwUntD9LAv82bFM7E4bnsg/uyl/LZPLi
28oJWsFLeLXwZKWx8O6kBRkWm2dnLZK1klBQ92i5QhnAtv17iNEjkhPlZhw0akzREkVIfUZC/yGe
cUCEYd+BSqNJ50QJRVEJn1x0mXTeuYHnKS2n8IDW4zQe1/MYk18d0o9hxf9I1Nk68fzqkwfmqhb/
JKbWT9up8JPVTo91IY5T3aVeNO86iNlStGzlFe2yqf1oe/xTW6wnLRcohsbNECPdR87qLGPnaJCT
FjXqQQ0wkpJ2Ry0agija6AcBHZOO+h0zwb+oCH/0wtvMN/TPtr2TNdrXHdtmTb/gUHL1d4d5zqmD
KfXr7jUe7Gs5eN9Sy61q4UEexvrBt+rUDoykfVmdXaftkq6b/vaoKMXzmXp9u5F9jajs5smWSzKF
y6ly5UY2PI0IlBsqUNvVU58I8bw7MVppmCuhdNAbi5cwQaxMkKogrhPI+qoktsHGCVQWds2urCqb
9Nz+Au5aQYXXt7ifod3t0GWHt5K13YZMzZNZo9xlaq+ZujezQd5sCcMWE+eAqEPD2j3uJ9TCINIV
PODWggRKJhps/Gp47jr37vTVtlU6LYv51E7NTxHMt2aebi0FcSEGb6dXeV0ceFHniaJ7qCzTiQW3
WaIEunTddG69Kechn7PKFQhE6lfYiZA0p6N3UNp8wxXArQJdrxop4gS9BiqQOzMUpzVuOsTu4uNU
qnxrqjkPA3J0esjgLTp7ZFgfa0rePb6G+dCXGgeq/Wt8+C74+NjSn9oTC+r24jUnbHqHfAQFpesr
we1Ao+XJZe4FQMFWFRUQeAo8NXz02fBsGEkWKa82jH7iFT+PS/yT+xcnMLITpcGDbdUDbsc3MvCU
rPU9MOZD6BpZyW61qZblwavFYR2RdEeHWznajK/9p8UtpTtC8rhxjrRFro/jQzvuuHPCW31shjiZ
hzkdOA5n6E83OnZ/BysPsokep6I8Q97yUcDpu+jqH+U0HTWF9N9zf0YTbECW7tvZHiaC/9MFql57
9/rxS3P8Kb74LMb+EHn+Awy+a+KVaNpwB5OuGsIaA6xIUi9fa+9pnRvkUEYXxwkeZ8su7ugdkZL9
PunwzDt+MDMW527usnJe91MZ7lYuHvgiD1WEnAFGXptibJPOLmkkZZitPR5Z2aOYsMdv23ThwyzI
E6nbne+vc9r5A0qbSaRSFfqn1h0zPsdJHDk6Kch4rol/MLq6NMO0Q0rIpjNxomVfgTED3iWR45WG
il+mxvxGtnyt6nKDOpktmnpuGv814RrR99zmNZNnl0S/pT+xRES8TRF0ePtjehdP7qdiwV1o400k
Ub7112olYKRZDKXHpe3yLtTPA7PLnjEwWmAo3JqliwkuTuM4WUd5yrQ9hqs+IKoVSJMH+o6tM81C
gkvAL8+LDG9zEL52a4Mfwrwu0aqTZQjuIZXHAFDbAE9rWjsEEZ3VcmTS2cWoakPLVb9r4exp+36/
+uy7nu0vLcljOAxuSjn5xOucL33xICWcWn5RJKMOZDLUGoyngH4E8kYESL0wweBDJx64Ve+rbtne
KYTFV4/TtVLsC1TsfR3hHbQNxISN+CKzBIcjrk5Pkbgvg2MXAeOmXZhUTX3zFDIfkPv/d4IhmD+u
Un8cL4gvHZLQX15oNJgtwh5znzjHpfjyuExMPealX7IE4v/dEDt5E8GztGCQqyO7C6ia8WQ4OxLh
6vWlfEU43JDEMj6urt7F8bytQjyUnH1GQXVz4vpUEJVP0NEtE8pcp2hA3dV4RkoxjpMyKfvuKv3h
MqjiuxrXvVtUY27UkBLplkeyiFQ4Y5+IInj0PAbqCDB1Urf8p+hQ/elP3qaQ1aOEriYZyzZz3QFF
XWbCD8svKJh6KDh/oON4IpPNWg6C8M+J3OKrC+JoN0ZBSiPIuIUmOeIkdqweN6PL3xYtr0HL31fP
PNWoq5et2tMVVfJ6PTl9+7kEXiqRY4WA/Y7u3aa5UVYCP1gClBZPe79ih6iJOnzazmQKg1E2O2gh
879h1/lQC01j7k9ZbKo7YonfkWx9YePwISwqytAhch1i1KwMsLpCSUEgaKfFppbiXczuQTMGDYe3
A5V2iP342Clcc7SjJ8mLf2REkmNF1SPi306R8dBH5oRwgDKVxD7p8447ENStJxlMXzWb25QRCEli
9QFB5YUQvNCBCRGuAC+k7BQONRWklvVn/VdI4vfHYpK5of1h9ME+4HJeiwh7hvJSWlSHwS8GHLxF
buMRcEqBEDfu/N0ObSbZcrceHmstcb44+qNBUY0/oQeIo+IwQ1ltTkL5bGMEFwol/axdit/Aa94n
yIqSaMAZCHgek144Pnq+/xMQA2lTOJ/+/igI7lQeRVXWkGi7jo5MPXeF2HlhccoifRZt8B0ydYjW
aI+kl2PlFI9e2z121fCwEk3w+ofbaZgQZVDZvCLIA5pW76gKe2Nj9eN0MKb1Yj4uqNQqeZUTWT/j
e7s5zbwlxLyRotj3tH2tVpJEfDjabrm4mH+4dg+eHbfTYi+M/aA48u6ozk16zdCh10KyQOtyD04l
ksnig3tUbSzRcK5SUZo1DQgZEtHMVyaghpvZuOMhpmiLerEOUv5E6OHYlsshDqerKCV0ELHvbqxj
MBgDL1nEJTbOhTYUA1LobEmln6doPqzBmo6TPFvHv3javwFiFYjaWQ6VDo914G5rZfZS+nUCScsL
EYhqE+7DRCuLHjuaGMHzqoNOiaPzC3H7UozJYqd9OY0b3F1P8QoQwCs+J79B30148kZ7agPyFIGO
9KZoq+r55EaFTcboPPt+nIyjSGsWHdQ47z1hXmIdvIvOyZRkrx4n54LCEKjC3xIdIgh4Pqmohj6Q
ocm43jvld9zhdZ5K/1rEcdpDvOA76Lwws/oommbNe0PnjHQlT+VSPXBrH3pJcXygdxZyrETQodmX
pLrLODhwZl7UipGnlo2fMD0HEJzNZ0fxk+BWpkUTXZaoQdVqWdpcTgUst9Tdi3bYqQbk0qSGxAMh
h/k9m7vhuXVlXvC6SmfP7okBRFs01Z5z9qpWLJorLRMtPOhjw7HJ1kW/tFgERo3anwHHUEpE8SqV
pakz6y6hMREJCyExhEmdJMpDQDdy3X7X2TkIPWNsD5ZzxUkKfv8Wxt17S5tr49C9tdNlQtx5QNHx
aNAO1DffGpQ/ql0fVlfBkxil+ORnBrUABtiI5orNyFWd/24CZ92tfXvGHX6RCyn3EP1dLMVsFuEB
7BfMrY6utrzt0dDuNodA1O/ah+Of0jDxWjQGQjr4i2fnUC0+oFuEei0D/y0as2HQ30qoeBIVoRur
9fPVW+oU9qzfOIxPsEbwfOXehaH1J3ENelLI+Orq7kAIP3sdlhA7rSz3aChSdB2hZQvFdwnGF/wL
+7HChadGMJftL8bbVHj/h4e+/+XW9zXHmTrmrYKPEcdiwdhvpPsZGjmNRY7WR9/xoY4v3hgTT2Qa
90vV7XSBATkoLTQREu3nuMG8YVOPOCJdBdUR1y9O33/YOW7hfehuJY+cXKCxeibOtuoNkj6JSVpa
Pw5d+Cz8+hkw3WtT27M05Zh5Ac+lOz3F7fyE6ePqtBIqCWfDrZ/XRb1nXZ2jw/QUoy6ScQYhxkvc
mS1DdECKEVIiB68UCfwF9846j03pXL1ePC/EPI34F5EzfVDXngOp7uMob0qqq9DFWXY65VQ80Ni5
AZ7ahKW7JEiLeBiIeSmF3U7eiiMVYkg24IAq4idSxM+VUveBQsjLxiuLv03A4GVX50lAEabavTIY
kosll1Tspmm4dvF4aKWTr8y/NbhSEhh3FL6j+o5cE7GdZnkIDWaRqBU/vpzbZG7n1MMhCcTj1tZQ
4crgJ6yGH4YNMx4MKrld8dUG3cXU/i/yXDa8pS91r3uoxtnf3XdvO5b7UOWmilabDkvBENkc9Rd1
Smvnq4O7LVdl4aTjX9ZlvzDsaDT+MlwD0+mAlPX190jts9bjNUQjoFPTvFIhUlKGvAF2whoGg+Vv
J/iG9s4hivm/wh+9pK3qHtZodop0cxETee0JR8OPuzOLfUaLSYHLMEq8aNgHOuKomS+fMEDlddO+
FvNXUNX/tHFQqMBoyheGztgYuHdnOyfBdPhKeX3xC+fshuDg6qLFfdgVrzjDMM3GlwIQEgyhJzPP
OeJQ/ljhf+ix3yzIG5cmymesSUpwQPQxTmoxPcYzext6F9cQtTu0it7j1smNHlKfSNSTrTsntiVe
Xj/t0PaCY8G8cafFG2wCaK2XYUwrq6+hX3aJmsS9wBudWLf6rWOWktF9QtQxymiW9VTp4sgiLOOu
H2R/9Psc6yJBjATkQ9iM8BFGBN2j668l+mVdUXOMMt3Rd/ZRwdKK1VcboR5A079dV4b7gE0LJuZl
r0R8tAv/Nkt0VNamlKnMi+SlwqgsI79CoG+zcarhI27diwYiWhn5JCW/RCP6qSrpZsIDFGUC1eQL
fHfGgkIX6N5qoQsxy5HQYOuYCHccKrYHDOTKD1A4Esp0xlbtVes+GNZPNsWZXaIlQVftm2yXK0YK
uxmjcG9qCBTFqk620l+aDsA44vY2OeyXFj4iHzsv66LqMRzVUz07dyPwd1mKSDi6pqbDzDsszzFG
Xj8GnGORU1cszdEMHA3mMdR/eN6hvuQIBPeCH6gxT6KJTt3qZaXWuahqgJqlBJYQfBSz+cYEN+O8
9NIQ/G3vyxTQdzKx8Irc7+dZ49vUJC38MJUd2RW0z+LaPvP5HmPRLdM5IpvBjBvVkO9lDHFfSXxY
oqv3Et2+TEBFjLbJxXH8xILVwPIvId3k/KeG7wOr4IWv5E5mKG1w0vMaez+l4rGfAIQi1/yDxutW
2pkC66UZdrbUNlgEJDuPbfhR++PW6cMXJI0mboDOn5WJY4m6yzySIIt98E9euMQpadoNx2hmoxko
jFrztgtO8ORigCo91FH13qHt2XPEo6eKmVuso1sz9EdvsZmlkLdxLQ+obDxj49/7bbuBzuKBogWb
Sb2zNXYt0W7FCIRHFWZbCvpTjhhznBrXmfQTY9Rbi7cfi8hHVGP2GoInWXa5dKakXtZ348yA0WkS
hfRelOsOgpo9Ahrgx1II4Yu6bNDOKST157oUm5ipLam7Y1m3GTXoOqq5PC016vT4kiMb6IOUy67C
2NC44Z06GrN1/1t2YlsJko3FdDSz+6z94IJqgK2O8AqHfr/njr0HE32GcPlXKdj0gJltCLEP0SiP
hdMHSUfio1nqSxWXTysFsuGa/erVWc/CI/oAnh3TbJBgfWWclzBIYaH33fYfXt3D2kY7XsT5glZT
SIg2vqlyNUbvnQzTtetTZF+fKwPYs5Q8sUGFMyPwXlioI3DWImu98SwHDCTNAKogqq4eBVhgig2C
o/5GZHkeI7mXOvyJQpW4c0ETd+F5bCwARdhxF5/sQz2cx8Z/byW8vxMWel+dHK2umhfXpqWfTRSA
WFC7Lp739aD/OkhQOG9vfodTYfU/Q4GTPyTeplzdoxgXNElr+MSJMjgho481wjNixu4RKU0nJBnj
7YKBPGqvKIzDcEWSmQDlG2cfL0db5sL5VUWM93amB1qoNumd8qux9Dt2dTrF6pVM2HBqoBj442pS
XzAYX+YI25iOPptgSHQQHuQaZrqNd13L6aZ2ih+XhjeHx8eI9C8aSeWh1x3tWL35nko8Tz36rv5d
bfWGzf9jiCbYAOQezVj/HGBoniW5Xw67wUUxK7rHXrAbISvZIFgHmcwGOt2swX8pRJ2h40QnsYcM
ETRWJKU/Y0eqn3g3xrlnogPKsx/Zyq4aM2lg2qODrqeoLaCm8f0r0LBLH6t/gEx+Hb4CCCTde6/w
YcHMbADXnP2J3hAeiyrUQB8g3VUpTvSThg4gFRE7LPH8KILmt+XdAaE5yDFZgBAIWH/EP13wnduP
eA/cHZs1VnbzCll/SlsYfBbnuZTo+iqhKzXowoSn6bsDLKwH8TrRMAOA2CEZxX91emTXWBRIldjk
22A0F6zzV4eNGzTU4LZBOsRYZoXBBeUqI7AE+Rs9wF/QQM9aS3pWYYBAS+we3N2uFllvDjzOHmcp
86pfHdsdK+kvtEYZhBmAZ4I0mCCf43G/9x3xDT3uMZy8G5x6L0zGu1ngAuyAKG68tv4XuevP2gXZ
WALx8AOB14fvIkwnpWVDihQLDDj4CBLjRF4L+hj6wbOuMF7GC88K9wySZzyVhOYxrnYvXt2sArS+
JeuwFa4357UeAeJMGN+IjA+4VfOhMFd/UfeyEM+6BSm3TjevdlJWWy91IIuzRXPw9WhSzPcvDPOt
WoKrj5hU1QENQzJdEpOxRIFr8NIJFGapqEoA5Z6NWz2ZVj8XJYB7Fm47J3xghqRkwUejloqkLMA8
GOM8N3ZBoLA7pyoeNrAQIe0fTYxJF8jj2EFrCJXTPyBEZz1jIluwvTouQFgQU4s6C8jkYF/Leq7x
hgY4r1RVuqmLXYYubB/zIZ2NwlMOxbax8z7qgod2LT87+XfYxPWcr3CRJMBCMBW0S1b3AFOiEa32
brGJFAfhM57QUV4kUVFeDLxpHgt2ZfFrJtjEKIYVH/RqVigPr8nyAwIlHRXo4wm2kE6huJaq9QPS
lX0fNylek6dSeZkb1r904YeitD9+Vb11Xv+IA/paddOWldBTuJ16m2Mu8xXyy4mE+2isMjOXPqaN
Ya8BtYIF+Jr5fDBhtFHO8iGi6jTOluw0is4RRbHkM/AvqDT3xbAeHHgy49BPfexZIgA3ZMWlHPVP
gL1NhsWx40OOEudtO73rukXvqFh2BV+AzSMlYJmAM7WXoOpfWT1tx77/9CrzD8aiJzU6j+6Ka9fO
d4i3cKM54MhmjcC3UugLEOVv3Moo8B7Mc92QB10C/FtHvrcrjsoG12+6YFBvaAdTXneWvDwAf9oX
BvBSjeuM0XrIh9DfdFy9zy67VH6PSaNF41/cJz3FhRf2+OEKBKugtGFI66i8eQ1Azjn0bSLwsJAV
BBQPZWa7/opr4hPW+LOtPMDCFG0/AgOuEqkH6xB4efWGS/Wbsf42kx7mqunMxwltGiFuAWzrsjEP
iwOKcJHs4U97ZVsz59pG955TkEgKOoU3XrRt1hseA7D/E236wLA9Hu9I2MPpuLzNQQu6AkuoVmeo
ekFtu2CPmgnzY7wTkfx1Gu8pCGoAfusBeVsZr/w8jnGEVfJB9CrXnLxVU5QGvEZVxbC+oUgLcAXo
xAQp0I+67Xcoe9rHUXfp5l/YvdAa/8sj2KQc+oEkbB9hquFjX8agk8ZtD5F6amBHr6Ppaj2bewKx
YWF0qnqWzTE5CTl6mTM4TupTEBDD+hBJOqWKgRES7tOA1mlg/49jJ6++GXbEE5fJuO0GdAXu97jG
vizMvwinbl0vY6r6EJoX8eUt09fAJ3qP5ZBpPXvJEOHcrpd+E4T1HSfiuQr/CsIMEFrX+zEaXBFj
NBe63QMDByIf7bqmdfPRuofBGxj28/VexvaBuuNGNE2G4eJu4bdG9ISIgH8DgRYTnJtGar531HCE
9Q+vVRnnPZ4fHrR7a8YtLea0rqeMYwzJ8PSi8KuHUaDXzjbycO62f6FkZMlki3uCMgfHNyA2kLa4
MRsZbOoOFIU734ai/5nYcpBhALIzaLfGJRWapvwP0r9pS7DmSu2lLam+iV66VBdBjhtrT8NuSGN/
vUmAkaPQa1ItJTgd8eUwrM4UZBLeYbqN6LjnA9hMSXnOTZk7AkdhNWHQ51fFvPdCDOkoOIgJwpGY
3/S7NQaloU0PmHpOpB8cEL20MTWH8wEm6BBfzTwK5EXgXvCF12L2ivLWBxDQ4BwMya723LNsXZKE
jKcO7TkSpDGslMhqQt0awMTmotvgBv6CpzrkF6Ocr6apNraKcB7IkyODf0pi0+K9DRKAunorF0w3
GOPE1m+ifcgAEMnpTWsgR+N8d7CdgsY+zZ1wDs7Af5xZUhwX2IxN3wW5NRwbUnDUrq6SAZAycJdH
6sQbIxi8ccWV+HQPi9reL0W+xu1b4GLiDwL5W3lTUgn5NDUTuCv8eIhsDT90M+CLiYGDKWOTyndK
ENggqVoNMGYK8T4F+3meLyVAPV6tj5YAIy+9r5A6J0sx3Srs0glaACWQbv/A/Ri2dl6dZmsAfJYn
sAGZagTosxa4Hu7LVw5VPbwnOwyr+EASr16A4ZPXR9xgGQSq+3kqHoYe+FK1PgtvBla6xjbx7XIo
MTiVDU7akES5bvh7PMO7PXsljJ/hu4ZyxnenCUqB59LrA+x+kA4YTrMytBe9+Hprp+ZbNs0r09i8
CERCGJw+pnHG1Qwys2kjTNuxQzO8Qs+qrT86aRiWf2lxukI2ZAMCpQgOam73FkoYCAGScZm/q261
eTBUyGZBuxp0SZnfYgfTAwIdSbCLgghgW4OZHSQohJ24baBT6ZDCvAMr8eA1mIUG3EtrHNe5PyNR
wHfI0zp6c0LnDsS2UQc5eJhaW6zlfcgygRCIHgOYsCvIZicbCrVVLp75eDkjdX8f+PYjiP0PyOzA
ExbVJ3WqbeiQPTqFr4MBVt3zx8Bnu9nQTV/hJVtgLfcdzFTOIDbrAE3VOByJpdcKvEwWOv0DRBKv
CmciqlMOGu4qdFL/RgSEWEdjxIfyIK8dehoFShiwrGxrHyuyRlUgXjLczBb3tfkOPP7YMffVYIXu
3XjXuxB2BLFpkwhvRVZ3E5QZY7mBwRBk25oXwFMWIh6KaNk22s39Vp8X5mKbX6HOtvLWwWBfV4Gb
VO56nAcUik7y3QfpjDALkgAAJ/gK4ztKAz49EAyASC5NPZ3IPFw4gGXelPxWTeVLVGLrBsWyL9wR
2s4IwD23T5wsU2oXi5sheG/KztsVpiOpV7Tneixz+LIjCKlxow4xfYo7fgsjvKvjYDZ9GH9riGJG
xq54S98d4ux8hvUUgyWAKw9orT/LEY9djegvxN+WfFGnqqwMTpr4r6gzUz0IicZA4BIX690Loa0K
627DYvIgiqndVNIbN0sLy6uRIFAqjEJJAJBlBijDFWyU7l+uB2VAR/w6Y6uut7gK69xjznJoowBP
7KiajPL53LMxD505xS31O9n1Xgv7TNH7OIYjdt5ywTDPgvMgnczX0wFf6nbB09Er+l3aNnUYZscA
0AYouzL+dHq8qH1/NOB+nTI8Uz1lsxpQQOqFYAsWfF2W6TcLGpz3QZFQrbfuspxQt/Ak/+QCHuQB
qho/AqwHnZlAhrnkofUrdJObxI9RrcZ7/TCJNl3KNZVOD90UNFIWvyt+Ayx7vdiGoXxwKBrAFzB2
Xdft3ekPBHLtG4EHD+FGKeL6c/bn7GgUjOFcHIbmzecAX/qoOsSR97FM9WfgFr9h4UEvGeSwOucC
Lj38nQt00i3PhOsCGnTwQTznFYEIh5qTw8LM3/3VfwOcOCvVqHSskMAXjmHiRuotDgqZxJ0kpxiU
ekOwHziSn0avOPfzZEDcdBmWxCmNasithPhsJwtbUFiJNcNJy1MPDKlTDnnPNAq16Asivm/BwtO5
GVKJxXqJWmi2OkjIRu/N9aDOKqj8IRMqLOaabeoJJIGMUMcy8FNTxMBb19xT2FlbttFRewQQ+29s
vNfl76eJ5IlzwDil62fhoACaiz5lxfQS+eWDqUzqtdUD0yzha/VY++G2VM23Es0mNOK7d7t/roTP
YDA7Av1iSmJ4hgM5ghKLwyTmHZ5FZCYP4Rmh94jShxqDYVoOPNMnYKUQugcBLCLCntw13GBGhJ6i
ecaOmWGN2mtZ3bzOPwXj39Jdqy5tW9B6w+o/9E7/Q0PkWHF9tT2ps2bgyFVfTMZMFeWQJ+VNDLVa
3Df9H1wD5+DaYcRdqMiiQc1JUQ174gRFzmf9zlV4mMPoP47OY7lxZAuiX4SIgge2hKEVRXm1Ngip
NY2CK3j79e/wraenDUWgbmWezHtFlPg79c0YD3yWSGYiavvilmgEhDT3oHO5ShOeJxqIuA/nD3Nr
nnuzluTwi1cwIX754p+LZCWuMrUhZ+hjPy8/m1Yct9Ll/0u61yUxDm1infiyPndLS78R4TDJ1LKC
BBIDjsv7mZl56EHT4L/3NR/nXGDsNHbkFjCVK4hFnkisx/EvuNmO+6Ox66aVO0fhnoQoIi2r94M5
IBjVtRvw3d27y/IhHD1I3VYctG69TGKaDjn8FT/141SVkDEyTn1viDxLL8JWZ1ob+NE8cjfa4aTH
elr/WpnX0X/TDIeZv/Sp9PI8NNMu6ApLO5UuP/h5ADQb8tIM+0Inyp5RxAbGEi5G3nBuN/bOMs1L
mpoy3rLtbUZe6iuszNz7LymVxtOGr2VvU8iChGGn3DymF+U3EbkRVDQAlfMQmVO/BT5VAZFbtYFu
TG+alT/g7NJtVHALBY11A5kPj1X9Z5ETD2uOiLZifSqWU5ezHkkzq3bbDNeAsfW37KaTlq7vMkdL
YzxvPYKUfS0jURPaY8KWi3cVCRg98TV/bP5YbbX3x8wLh7pkeyixX0qQ17gx/bcE4EkN494x6l/2
RKJD1K0XzH55zVf3QRV9mOUy0jTtyTTsB+Ftl5E7OTzl+zBgNplJPEw9tlw2INnmWtAb2TXbim3n
Kg/Gyyt3lQcAk/Q9CTKaMdtCFUfLQ7AKG9HrRBpLXvC6+TYvN1bPFEEhkMdpsNq5m2Trizd7O1uV
vC5HqK/8PnC6bvWbZEpE48YFwWoP44rwV7hi448x91NefK89MB9/ROrKaOu8PmCX9bUv7Qv3FhwE
weo8c/udfe11aN0XQ7ps90S0XpS0EfxTXncNp1n3lWoYVtXKIMgMEpQ2N05vWuZg9LD52pTuGfC2
MLe/DM7OXdplPMV0iRgUL3FutWN+smCmMmgObsD1LdteFe8T3uurtVvvzTbKdo++QG42s11SFGyr
LkJXt4xdzVlQ9sLeTQsqAVDNLufA0vwBvrE6j9wtY55gTikzwmkgCaZhePK2ptEYTgI5y6V82uVL
6LjeLrdIfhdsWko23XhyfD9MkFgjt23+ulOWHVs5d2Af8z4ZgaZzewkmqY/Qw/l+lQZNO8Y+S7L5
2ZQVaoDxqjyyIJr+UlrepQNjtPv2QePyyNeGlsqi51cp9DjQOIkkYN99/3z76br1ak0rIjf/Pa9e
aCOqT7VjmtHkuWs45PNB5RVtz/dxfnMeMDuD3NevjnEfxKCDvWHh1oT7bnbGi5Dr3nOKD2PFkeKf
g/bGGxx8AtbbmsNZ4H2M0rrOiucubRCqPP9jcTjrW6+ASVf2WaWexenn7EfaBROUW5S77aK06cmV
iKlWU70WYmP2XCGp5hYoGRJPSqiFqQa/KICiq5tRdQ2f0PReYjFHS26fPMO8LbLbV6ICe0GETSbj
Y3TvI/s2PfR4ZJZM967Jl7YqKpa+yf4PgF1kTe6pVN6uV/K3Ghdnx7Sxh+gKxhyFy3NYaqv75sUx
ElxlxGLfm5+7MgPm1xcdJKTeN6N32frtJO90JGuV9WhVH4utd+g90/gjZ5F9Gskyw8S/bMXc/mq9
Oo/M+ftamvIr4VlDQBpjmXtX6aavlpgf3cxwd6sHIeuk1WnaONaMaXAvTDxWZILORh51H75D6bFo
eRYAKQvDikD7HpZC/3bleG1T/YbSPESjt55bjHhHif0ImDdUG56HNV88rvzL9OmzAGbXcYkatvqf
ayQ8+vq9mw3dxeotpJVefvn8g2tL/9iMjjMkuXOGQxebifPHZ4I8To515B50reFdW3MmjMc21l2P
r9/71TV1KX03mVnV4gY5eyF3rHQEx99KwW/ePiAEX5h/qbe3HSfqJ2+3WCkQ8d3ics1F4c1woPpZ
GfZ+HQOQPia5BypsdNdqGg89+Olkutl5ytKbV/tPHfaeGF3cWizLynvIeujpYhi48SInjXfexx7/
mkn1Xta14H71PPv5O//EczrBzrRNwdxef8vexN4WnKqDEU8luSj8zDs6Q6VX1K55FUwUqWUGt93E
bEJvwwqS23WgrcXFK5zoelC8uRHmwtTbYs2ZIN+SvfQTvn2t+6cbZ9IRzIR9yU9PCvKGXcN6daVo
kSsMnqM2e7CsFRfArmNbz9RzmWevouJUsuskvd/O/q4bdyZvXKKspyGmga4J/FS/gBefEwsukS5H
jP9qPFYQK2XXKISbkYLsZmIV35yy7H7p+pfex5+EHjHCZRm8WGJOsAvs39J2h84wPLqY1MGw5b8J
nHdnu81rWyH0r+aHUDBBxYYZu8DCJJt50Z3fxVZvLW0PbeVhFL41rlJH6Ro/np7+4SxBqhQvanPP
bs3kJ1BM/EIcKGbcjfyrMx0gvi7tzzF3fDQCGjUb/7lZ2mvhyUfajw6Fw1bczFDHaoV3nD1n5y/F
oxrUaTQBDGcDlCNLTr2WGzh1OH4UJAlG1tQOy5ZbopNlEW3Id9ql63DTp3Q/shGtuwuIjWxCc/XD
KdlY3gE811fr+5JXJvRb62N/eis4E59Bue0V/pCdNDev8LkKOg8oZ4d8M7+8sei5XUxhQkCjzpGr
mvFf1jVxmjehNNxuN2ysmrHsQ9NwsNjIfOz2gm5C5EZhMXfeijHV9NPRkGPcW8WnAH9mu3yE7vK9
QZnykbivGeh8OWCQljil3jQ9pDqvfERxDNpyNxeADG0lw7zQ33wCqfC5KXDzXDhnTeFS+qLD3mKH
SCtdd6/r9ovjmVeospwKUPmRFcyTFJA9lr5PdkSveAyI54tFYrA2+xGaZj9wQvl+aYWkGsLcUega
Up4bl3O4dscoYxQwcnnoHA5wDWje9JKXed5eZ/1vs+Qi6mpxsGk6YVb4bSiWC1KDY81qhiTkKhEs
a+GHomOlQ16L/TBvn/nwq8+2Sz6KHE99f0Wg1gQuRINdgmeXmXOP9aC2VYPPpkMCmU285Kk6TgOb
PvVt2el3A63uf2ofXCpZF3RfLBKt9yNzeN02RgCzNLtY9Pazhs2A6UM53g1O/2po23VJ1Wvj8CLb
hqZhc0lxKEuWZHUOAq8NR66pKdbkXfDOu/ToEQng8tB+dYxqXodr08788d7inrKyw/spaHIT/PBc
p7zLiEydKmkErGX/MfvGq4M+WM1MY3wb7C3Ro8qXN4PWhJ3WTFfFTRylbHoAL6sjnMs15I1zRr72
4yFdZgQk1jvzTUGwQYsceUyGxX9tTP2PRLlEeTr08Bxxqm/6U1fNv9lSPAjW1d60TXNjt0xNPniH
i7oB6K185ISJXoz7kdS6aMS10f9y8qF2ALEtDbKAzUDJqdEfKlO/by9ML2nF3W3yg5UZYlclOhTJ
uAdZO2ypfJwKeVRiwS5xtd2GD+bY7s2yp2ByignIPPmyXYN9W6P1ww7XuGmI5GhpRyqR+UHosGuD
Ls6K7JkF7arN3ogl3fNwmVuUVe1L17nWXqMSAg+zQlxsxT5PnNhKxnPS0f/jlueu8K6au502rsvZ
UAXb1kVktXZbprm3uxg+t1S9GxacVLLcnKHERF6D3EbStfJLV/0V7HNCd+A0JTw1dwVW3/q0iu5g
amNUWGtwD47tcmZ2lXUXNWVntX47MHNcFhBnjHQ/LPOVVTvEp5zjsnA+GSlo9nQ/lloV8xy99+bG
UZmooFHZK3HI57UZXqbU0QKkYZ/he/7OFgN9FUMdQeFLzO6HtdlACzVzqcdWqLG82sn4mHf5z8jW
ZG/jd6+FDpSkHQavOVUpSyA8rE0wv53PRaMpcMcnsXy5WwESkAVebeJOIlVS6zkb21Pr87NssTrZ
gPdUTONnSTOLudLTpVyeFBJAqUv5LsjMJXPKWM5N0Krtnyy4G26wFdbw5Lva3hG0nBWY5srPSQK6
W9j6MNQZziwg9egdHTFFJTkeTgYegmooONTKn27LdsKYH7XVwaMj6TNYze/kSMISFdSWbsd+r53Z
13l0pvlI8hRwa8CbbfXYsdPIqHy8eDpbR3340p0GPmUVcCg61KGp6TDM8+eQdgeNk6lbtbAUnPk2
VICROkD2vhF3iqky02NDJm9kwX6JKH7nxXzduFykDaOSJY0om/lXy4mLh89O9ftsOOfdY2NVgadn
z0XP2KAKeWa6yqCh1UF12Licjukg18CnAw64+XVVYmDUsl9rizjopIFNsQjI67KHsa5udkXwYBw/
/eGvA2hC/+yO1cAPRmk/Cf6qspJ7vSZgbfvjQcL/0wR4M2iPXtL2H5JRhZhYxI3FiaHsksMR3cuG
dUxU8T0iSo4Y2aTrktfSMj9kKR66xgh44YerGvJgKGdumIb10VLeQtKuIpHE+0TgE4OqX9MMWbjM
WFRss1qt6DGf6m7feOpNeAVLSIvy4LUV5u16zASDGjeSQ28N+6LqmZ+JQabpS2WV3+udwTen+x1Q
L96AWI6WsxxGHE2LH8vciP/AvSGJ71BW78/FbvGNv4YpHrgDnLSs8kLo309tYZhl2uCwdQAK7Y9c
84/KTl7FZGF/T2y0dozO5JrOh7H6gef6Rx1rVSnqUbASVoO14/RABYMPO9H1w8UvnDAbV1p9Mdx3
7ZhGPf2+uw2qjS6nx0KroR43nXzHt0jh3/r2H3cibmori/cqvYhy/X7GaenVtqeHGZrHyLoTkPzF
y4iGwSJs7GwJOks9daYX+np9HRo/MDr/3s+cnO8D15oxuZtmpSJT0LTCaz/sOl7ui9MiJyoDi1kT
O1Xj8TTV+oEBZxBD8wji2y++TSyhq4/KGc5rDzeZdrci751AkV/cwY3e7k5qRmJm12/0O6L6M15W
F+4+9j7NXahdiwhl15KXKJbyfc3S3zblujWn818SvswkUoKtDkBQ1kxX/fw8bEOMVFMh05bhbJNs
MCSzRNsrlB70Ppi4YWc3zX0Ue1mz7G2st1M/LQVHy/gql+KesNkNnb3r5fxkWsV/ler+MtxYh74z
Iq0yiQ22311TMNBNh2JQvKUyLnGlw/Q6ybD0p1MyoeD2RLxSxexEvXVgjM7ek+ABfr+qQKXTcevS
z6JTUau33zAv7+jUP8UkoxGfLHXGfpeuLutUYNvhdcUx87bQNJ2LrdLXwVwCO6+vWprf8rq8FTpK
/OQhWrSp5h21akkDz2si0SHvclWEB96pUXvuOkA6diSRT+DshCUgZdo30bpt0aIJBB67YjIaPzd3
DdyiOYvO/+C3vTZT+aDy+SjGL63jn6i2Nm4EdLPMT1Wh/ddpLT/u9tw2zJA974DJYN4c7aQO3ful
Mzc3cnm5DMz6Lgwa1m5APsAVukK2B/7Ij09QVbgN7V4Y8JkJr4TVy68bXpJBwxe7KiMjGSgt8UQa
FSp7hNKJV80P65LvET2hlxT+qGKQKsjk5FlxgroM7by6DrYM2DsV+v1w5PRGZ6q1Y6lnTx2iyG6x
5TcGoLM31RxyaH/Bx51NkhdWKz+nDqKT3sCHwR6fWC6OMCyOg8NeI8WWHqvfm03NDJ/zmfUp52R/
yAWt6bL9abbh3TGrQ9rfPwanifoRy1fNxU3z7Xtp6Z9RJY+Oqz0A2T+tOf+GUZCb1Vq5NysI1a0v
Ttk2BEszfqwJl7NF1lSrdo8jFNkxx+IXgm+shGjmCHeWXVHm/wafWZIwhz2w5Wdb4nVgBMgh1Egz
N5e1rc4dMTw/y07QNBDBBiFSc50PQhDbKfpbkxsxFulRb0nOTyOjnKWdMQGf9Y0A/5pyH6r9v1Ox
XWQ//KOx4KGfkPnKevptRfHNFEJAsSkRrHgSKRQnl/rq3euldXfjupH86dP5uUlXoh3ONekRWwjr
BXXuHWvJWC80izf3eHGlOm+OrQhSbGwjm7Sd2bL6DhkZFwL3t6svBdcBx2Wzu7fdFtN/7+zxH5GA
eae7ziPMAAencE6E0h40GDaSw1FNiCrQKb0q9e2VxWe0l67/RpgKFBYnogP1ubSyb6fP/MBymaaG
tjiaixtmBvcRoyFGxLO2E6sV+wrTsyq/1gldb2BHJT5X7Ch93XMdOScjQdPS/FMq60raIOwG/aDo
VTIdXhWd9q+oUtT8ZdcbCCuM2buSeXdyzTep1KncDEYEKtQqHR67qFyOdtNlWGzDoSJ7Tgx6300e
tQnDwm6X8nMdfbAbKhc0s+ZN0f5MIzMTPwS0RXNedxu6oL/y0ywN+1fLZazhejWmG+eGOuTTFFqN
82HXXmT4PWSOf1rn8nlNtTMXpuuq2RsEuvnB2BTYnfUr+z7CwE/R6Mi4b4T8jVJ/lvnyXbR4itOQ
8EeDJyXj74bgCGNmBghLHI3zzSSeaYqNNDKIz5KWH+k9VVCssHEmWem6pciiiauMT2cab5stjwba
OCoPP6nR/evPzjEXObabm9x0AjJArQZTwHZyebaTmkIR07F+8fE/Zx0KBpgwGpLytILyZK73BX/2
1HtAw8ilgb3eBRBknQXqYip+xdI+1LnGYmg0SHqisTvyoB+55rW4MtwA96JFP3TXJ4WUzF+2idKs
+sl44EuwxJ4i/pDY9UvSG4zbznqr3UUF9HHcwWhuyZrWfReTHeiJ8VnRLhDmNS+byXsywJi1ZAVk
a92A+nYuET7LgNSynRv4cx2qo/PQ3Vva2CX1+R5dyNDtRJy6TAZLp72xMvjgNeo5ITFgVbpPEOlX
aiWL1jPtr1Vi95Zr9jZNy1Wq7kYP1HdLJUE6V5eJ0xl38LSo7dwPAzfK7ql0xjihkzQz8/2cj+gI
65zHKGh1MHb60SZ0f8pdjzQ/mj2Z1qhxvb1Wbh+isELNJsM+VdWNcYjPdyqPpFn/saU0nrg6K3c6
YogEadqFEgBntYGMujUJikH8YffZo7Nqj75az6YOX09wAmTvYuXqrUyBh1PrqLgxqMp47nv9Hcbp
wZrSZ3ZyhGq2T/NMqsmsDPzGJf0cdE67xenLIBPqQ3KVpHvmzArbPYXO7127nMaJHqyM0q2mWILa
WWMXqaTR/IfeZIFY5v/Be0bw4y3qwHMsWvLigU4N+fhgjp0CX2T4EVgWeunie8JEpiOp5pGt9on5
URPfpGrEOsyYwnY6UQ8yLvOONTERAbcmmD2qLpxh/kcl42FQ/YFLloisjBIzpu17TQRImDQTkGs2
P4rl3FRyhbupwUe3hxU4ql3X/2YHfyPh0pw61pvVkN+SVnOkMPQXhzX2Fo8rj0jIhXpD2MzYMO12
v8w/EWjlnCUbndbkDP3szqMY+c7xiifdopdCr+sXeyWFYaTe0dNKJEOjjrq0gK5wfxt7flq65cJD
jA7gSeIV6ttnXil6+yAcm3tdOYR62x/ExHd2cojkDX2DOT2fIZWjdLVOhca3c0mTWBObS8Jh+VSJ
soJ8+SH2gmw3q/gun68Z7YdmviL/qgvhlmtp8f9PyR8CxGfXZ+wcBhSM+6YxSjX31vgzUOFicDXH
Lfxchvwk6jLi1Diw7eKTkP3OtobfnntJnfpHGGA0iYqhF9AgtfWjmvJja3BIa+7CLCOpqqCEeInc
nlNNNjJ0/fJhxoJSHmm6O3g8VGer7SN31kJn5ChodetlKjyy/3oketReNqfMtfuJ87Xu7HEOMksU
JMmmB4vihVO+OHB0daQtzJS9RZbLj4tspUJYws35+qu7So713PzFa3jPB/fgmdMQErsIRakrFIZm
vVEL9tsn3JXEjMPhkOkmKlseyjlL3qbqnqvKqrj0hw8r73llu+nB4W2TVONr7aAU+lx6khVORYjX
tSF67gzmrz9vya4zsYFHe6uDzSr+JdQTIZj4nHkJi0LNHh/MqZZIzCsvsG3+Hdb81ukpJBizP4mZ
K6L7teuISYupDAlPI3BlVYYyU+8JQB80DU3By0n7F9Y1JXRLw/u3tXASLNI7tzVaDXvGwkHm4LzN
j88aqnzTyzjF9AuAn1nxbj27Y8aVW1tfBnTjdczel7YlrKV8GG4HtNDNntdeZIeGtyUVIEilXjn7
UTqY3nvp5gOJ5/p3HBwgjbk/gL4cWwcHsVtbghYj12tbmIGmW/GYLUeBLeasIpoXO9DcMmL1FstX
JnihBBsVPBwTfHgeaLKBucfvs+xjNcAOljZ56/FLdmRv9JYCHvUrnfGjMDGIB3xa3xjPqgGv8vUf
5sGdIk/RWJyk7DD+oq6h2bmZ9pI3KsLCPuNoBF4HJ91W5tF3gW5rqjdmZqwx6wlUwz7KyY5UkURj
g4A/Tf1+I8ouiiVE/NrnvJ5ruINs1PdGW5ywTKmksJIoXbx3gp8l5kmPEVAgHTXbEzzuftaJLGQN
KelRDa9NwUOukyDjXn/wqGafuKjtloRFxVWO+6CWl2ZJgcA8Jij1Wc3Lacohhbd0/iR4d0o3tstW
Larp5PJeyp5ls1hBTcQzLZJQ5OTGR+201lswjkDJTfGrZdtN1TDeYPfEqLNT71BbqaHabyTKebVb
AI2kxdxSPGsdsJvD7z6ZjF7mADKcgTjkkELS97mFZ4/4kh/twOV67l4qx8KexO2dKdHZaYX3xmP2
32brVzinMB8U6x6rvWYMz0yin4rkYzCmiDh1h+ZG/eheubx77bFCoGDmYG/GUQ5l7Dcc4Xr1jw9t
ryotLu3karj5B22PXEztW+7/lgMEyAJk03m2Tzo2v7pNe0oJJFqWy/lcIJfZ261xlmNlE5Ali8x2
yGc7z44YjoeCwqG+5nmFOAsFvRyWFBeBXZbJ5mrV6w9UK9I7y9qJKdJUFigBF8/9jX0iNJtwoczN
5rlczAcznb9bv+CHZL669CupHGFQ9Ugt2Au3iXurT2A7MPP2iNAbVVr/o2zxaRAO3LaijXDg9lKj
ExecesHJ7Mbht7aNq9V0cZZXY0AVjdjNvnhWtXFqsxKdiqi524g7SZitF3YVDnHRozAg9NyygRQO
eNvOAQUaHM0I2qKNBcD1mGS0D9gHNxuPY9silVWN3E119yJWh6G++GzvdWs2FSGty7eHqq+hHj5r
tb6lpXlZDcWKEcf6WhrvKLGmPIYQDnHWzSR9rAoL4ni+Ve7ynGn20ba6SKJpDLr1WBFrljZdclX5
PIgZqMd9nWabgcjB+k4+p1w+OY0k/Unqox2bva+mR81kb7epjlrjHEoTTGaEyt4npkUlGh8McAO8
M+wvXWEfdt4BfXbnwYTEqSFL8Mutuv3S+hFXlXTyrmOLmEbnmNWw80Py3tEMmDBX648wcQ1pve2R
jpQ5sGt4CTKLOG6oTgteoH4SSbbuNHrwFtlQaUTfM5ZzA1+T0x1RQsRWFhMJr4rEWwR3bfNUEFxy
ZlKAIKxxZS5nv/H3TdJN/P7i17OZrUzbi8CxjlMBoarnzD4tdqteqosyejvObJ8blf/ZbG0VJq2v
EEYHsj3WyRj6LyL59y8sfHKdxpMDlzR2dEl0vMpMBMX5bgPmoVFQs+I6b44L0QI/8yeX1h9jhT5q
sk+zpehto10km/KfUhr/+RZIEIs7d7ObxE3n/5A0uLL6BUCKLENS+88kJy9bjV+61qHoRax5/X/l
uFA41J1tKIN81W8eoM1+zQVHWs5UgZN1h8zeMj3HaEeGGg2MW5KhJ5kV77aYX5BGLltrQ1g6wZrP
QU8JvSZ4PbvjcOrGRIW8A/6Z0xYLC9NVL1e4+NF+lK6JaSuehMTw3IYXNDogolX85GDGCKPJVUiM
q1YfI9LcEVEtkXjHZGzebZsIGm4N9Wsl7XD3V2b9XVQVPSiOHlvF+jGZ6WtWty/2RMkmUUl1t7cc
+y01EjKCUKpYfh9IyK9rhR+x5vU9jKIFC81nu3Xq/3Pk/LxAbjCZYYqOc3GotgIMpJovtlAT3gT3
pEK1tKewPHMs3jV3/Ff53nPd8XefaLobVkY5iHrP1P8zsvmxX11esdkEO1ec8nI92LzCIbrnoJLm
HAqbMGMp6Q7UrC5Mfbn3c7nsC1+2uCItKuwAn1VuMqXrg/9xS2nRI6wP0gTwlIMjEWN4l1rz7d2/
WRLxwWDVJ0orKCpPGS1bpNoJAVYx96eBZBYvTmlkka6ncO1rSF2sjLrJeUPBeqzG/MHu9WhZ3Zdi
xDvyMoI7XkvwNXXxlLeT0JdbVpRkC7uqPZkt0Pxk0HGXpMuDQZcTcWWyEJ0XeKPYq3SMK1V199vJ
FNJaFpO1em398eTSJEDUefhMjT5MCj6MthuiIinKUK8NOzIW8kskcRwEkipabS7YSmIcGuY9bPQf
GHS9y6m4beQYts6wl6McWTwpmbGKP8lG/4dvPuj2/Gl6y3thDkf0VYw11n6t1cEc8vvnvTApVW8i
KT80lroiBz2W4x1Ig82w12BcKe5O7qz+jJwo6uTfat2TqduvrrR3zYdwmLTtxdWag51BrWHW8ohY
GALMgIX9aXVcgAfLjcp8eF2A0rVW5z26tM/k2HJaOaqvrq74s6rxs9W9UJ8dKptUEy1W9eGinh50
B3HEAyDz/v90ApAT9lIHD21poSllEaZG4UJCnR3JDDoRA6nr16Qt9f2Uqj8Lt9tCW2jKmw9zmXzP
vvvWz3VFhYv/oxLAZue+G40w/dQ0j6Q0aDuQjP0NSmStEZWxvL9umj6YWwcpNrPPIs2OAyqvy7V9
G5b6qGPMiZZyMqnbFSf0TISw2lslawCdITQkXBMS9TnLm6OhO/9NNZdBN+Pa3OR1WNXYSCXDGPuW
3rOcBWY2tVZmGU/8im4Zfmaz/hpTZHyMmb5U8cCpHpiuf/MdO67KKczM5Qfq5GSzxYsikApxfy3/
awbjba3v1z8+zk3maPDlzVhwXGSTRC01GruNV7ZHoI/z07yIoXxeRpdqz2wvIRqSYX1Niexyp5PP
hpifukF+E3HGMnb/jgIS08mmeC3bsJhwl8ifY+clhHp11jrKWz+77EY0+LORo7Fdt9irVKyN8iSo
FAjw205a4oY1ZTnIexxofReSHLrDSG7zSJiRRMxGNcW4ggMW0ryVZv1W9Xhbvjo6afmTVDk5i8b5
amuTQpfqXMJ1uG4eqUa92OPymHF4oSbBk5Nz3mWiXXbIRw+KUQeV7m9r1eSapH0YOuPZSuhnNcrt
fbaWh01gmyk+fY3s+86UJOuTxA7WcXslwP3plVR95AbkxgTSmYiD7OYrVv8j6vRxdMy3oVsWQMI1
MkkYL20Sz8xeUWJm+GdJ9gspc6xNIwaOPpu0OJPgvgmETK70oTMB3Xdc1nS32vdbeUkndG4DZDHt
bLYnpBToQPzkc3ViBUm0aZQiYUW55XL1rJE1fdlbXvjM8+NJjesnKfqwXihXAMBLMV+Rs+shHPP5
kS1L+7wvji4ozpRUr5mb/dVGd1/CNZeiua5GCr6IeNPJ9iy17qc000s7pG/V1hvXqijvhTiie8i2
9kpWrov9ZT2lRXsjYU3lpEV1h5Zi4y5NaItBBLnLXZ4lWixgM62XuerealyB42S0044WI/tkFdwV
bMd/0B1Yx6ah5a6eSEWmYnv3XOTzotVflknLw5ULLfUNLjLuBqgl19jwrCe7p1x4nOYLDyI/oswI
Mzk2gbWl59ypzz5QMd0ne2omD86G5IHpcMkbYHfIMigXIo1TFtKnlR58pIRKmXFKNQ09XseNJgLL
usccscNp1jl1zvhCRA8EopI4+0j19l1+T7cb1WQgTHBFdHXE093ipc2shlAUrU7unBuZ7b/RhLpP
q98WWH+ZM668mGn56nOYuc0JwMVizTJpkh5kgTqZ9dVu+qPg7C8Mv97Za/dcDOXfos7/geH4e/9/
nJ3Hctzq1mTfpceNCHgz6AkLphxN0ZMTBElJ8N7j6XtBI/1oFqvjDK/i3AJhPrd35koteUXpu6jo
DkkHbYVOOok+loPMk90fCO9O30ktZ5ZECx2rHwSOLCoKZ7yv+s4P2atr5btGuVg16vKhTtXYbWll
cPhu3L5GbTAP8MXGeUOhGSX0qNtZZGD/NQyaC/MhVuHZhUZxg3au2QQK3BJz1G+TXr3vfeu+AHRR
CYgFRmysV3UsvgwI57xMBmZplCdO24j1ACKA6LtNwWhdIf5/iOLkS+ScZzd+ChEiPlotIxjp4mYy
AlfJ59CGqInQSLJpCV9reYEEoDZfe112jKmvr5bCSlGGHLuabbcYk+Bh1YWy7RMZTdAi5xHsPE5O
fhfvBARabOo5eQEMkgXXpPiZyskuEP0DH7QztegWVGA5pV8Bm0SOHMairWfFQVFiylUL5JfCYFDp
1KsWFDi147K4HhepfNgZz4ZaeV1WkFPXeX2BdW6U0YYA75WH+ZBO830MdESRrNYVUSzwvXPElycQ
JEguLDa+cPFkjKuEzoWbmEot0zeDD8/qrVIrdJkMN6SCtcWkdj9YM4Ys5MUDNLVAUembgcrheSQc
sxZjbVZBww6Z8xKR9UR+Zb59iuvoJc5nza468VSnzZ2ZISdWZIliVfdiqRgF8pxuFBm6qvWMf/et
jLvHFoaZpAntxm/bzdyHrwIwvVBF+CrXmg2Fh9rEiMKsazdD7h84NLcUpn14jnFjbSfSslFzzPs8
CvF6QOyoe+k3R9sr1Fn1FeJG/Fep28QSxz9JPwZjCiBG/soSmZ3ZZGfU1UQh3/91YGrGsgOqD3oi
U9MbPXPMaYx2V/1QYi3pXctiNjY+805+kY3kTajpYQrzJ1HjeM+G/qkvX7sRxYssoeCDuFbacTmw
jZ3eTT2wEyv3Znl8ShuOosyYd1R/7DSRHoOuRMFEWR/cr6Olwz3NsN5pM1rYipHfykH1HvmpbU09
gvH6l2lRW2g1fLU+DTSrDe+FtjhSnXkZE3Si8GG6ii5OpdHc9BO+fEzlerVRAu0Zs4grotoMKFrm
suhIRn/LRtkTII0aOu8FQ2uiMr+WlGh96n4KFHdbDIOjMUe/5mTg9ES5BeZeLI7XVpg81mJzh6HG
nmUSEZroOuYQh4vVo/eF88W8LhL5uq/9PabxfSoXtmXO+4mTWFOIB6mPrivR/BrKzK2CwBOC8LUo
pHsjmh6wQh/9xHiiW77MgaBz1MzLpu6x7spfeQG0mt5/Jk5/9J6DYpj5R5zN72KDkKOZj2VHvxCa
d5mOt4ofY1YeX1PNeO3N8EsEcTSBEUSli+AyUylxICNGZIn18k4cOSVF4Uc/dvdGInt1TqHbiq6F
kbqcKD9pJo5QhdqRP8GQ4rlfYWqA0D6Zt4MAkLiXD30w7v26hKk0fU2YToktRk2mdRsdC1Vs3Rpl
zNRS2/y3thRwwhHU5BNW6clU5viqZE1L25YZqXWy2tySebyP4+GhDUrqpDoQpgJPM7CCxCtly0Yf
vYPvjIO41a7lmF1OtBD7Ylk+RLpgXGHudKl13eg9io8hM7yajMsrWQoDV7DQDCVJ8ouCyXWIKboQ
ovd5YI+U96aHZ2FfKLTp8A1gaOIDD4fRq2vF7YOULZB2PZTGbQv71JTptYeCHNN4Y6uOUMVBSpTg
n9Tvhzh5NwMKCrF87MYZx3lIOcb8M6vaDVoMJzKrQ0JTWoy7g+xPVIUgsZeSdcAp51mijyu6D+nB
RvMzJTZW5+AdfSfZvb8zqwMzQG6OGqofRmPVV+zjayfm37cScqZ5JqWNyNFroqn4BDQOkmyjyNXD
eG0SlAWh41T41Q5P2qvUJL8VLflgU9JvBmI5y7B1cW0DQWS7wVHR71HTzIzmVHNnv9g2YoOnRPxj
wCjtOm3D2fQYlDhw0jq9s/z6j9qFxSav8QpJJq2jIKQar6LokWp4piQ/Cam1F0KN5Z5alm5296EJ
CS3K+4Oq9y/4WuVNGotPaar8Rq7mxWWPRBvAuyxYGwxeqHsh403NR1767yN08sYc/6COhWyhkuSg
N5nNOnSUi65eyD5olGqXN0Qr2f+I25HVsOKgkE+bWpiwWeLY0wP6kVJoYvpBHzQLZkIxDXkS9fi9
VGogGgfJLWTMwX2S/THYEJYaFZNBo84T4mS3Uy1+EvHO8wGkXk9BT+1xfAj5SbCKX5I2bjUlwnY1
ddCFEY/J1t6qmeHF4Kh16V09CPe6KPyZGTuzIlJEqHR+twIGV8rQLasPca6OakDYrqVRY4VWfVMn
ymPXWnvflO6kObIz2bpve/MFQNRTNpZbUfWPTUkDQNaEzk5lSjKtFSM+6lIvbVS6N0W+iegq9JWo
g88Sb8VA9KKgtBMTsaFySqZTI3I8Sn9hd4pcYK+LDc5tDdUV6vxo0CAdo/m+HeMYBlEI/Cu03vj+
Kf7HbEWspzksYodKTnooEmQG4jA7IptUk+YwT/BRLwV/E5TvcRZ4ulD9kZeimRgPCIpkinDS0AS3
ooBDSO+kY12qiQOp9TNLhkfcOjcN6o4hn46JQpysbP6J5c5r08mrwZDZPvZpU5Owxmm1k2LxZTdm
7RCJYdkIu52RwwXXGxFyGyCe0RQgRk17sk5QO8Z3w4KynpFxG0G8FaYAIhFtbjOLAZkaqPRNJ4oS
3Pdix4l+DPf0Qyv8n7UDU+K3QDdcgbmA+ATwBlVMJvrtoj+pwuKkS8J1knGONQq3CRa23bhhpBwN
OaVrXZC5FcHzFINuk/KcBhWRAubkqu3x9/n9lSEOXjMpWx2ETUEmtzgnThJPEKImx2L5bMP8wy+Q
0qkiVOCBPGPwFe8i58GN3AYPZlg4cZeEaJ4oP0HUv0v51U2/GDoRd9hSyVITEF+EphVAluiyir7R
5fyqNdPrpeYmrUNQ26X+K5Y4/yYRfY3afChn6MYpSGBsTKhltIH6CnIRaldPRkyXqlC7TWVOTxTf
0CqgtfUzqjddILrSQPEsnhTX9FVg2NZd0CPdo0b3mkasAmpOWIZy0PGFLtK/Y5U1n2VHgy1K1FMd
B96Y50fcH3S1RuOTF9BdGVPJfzswE5H45ymF4JYdraqYE4pcKjvOPGx8kCE3Zn83ZNK8MPy8QJcp
JmHN86llzaX4mWUZiz9ycOrdiDjClopat59n1rEhnih1jdEtuEKnGeH3UsDOZ1hZjc+upuukB2aJ
RzyW7ORFGs6dOwT5aTJooRRleyO02j1EfAZBxNBgq2bjLqYyN1EnUu8wfO8nM3Cr2nwplLayaW/f
j2NxL+gUlkb1Bl8V3Vgs4xDPtpLEShdImMTNoqWmYn6kKv0rkxEjGxU7DJ9trmrdmoLpTtL0GYn+
dsjNk5kC+wGBa8iUe43eCQt9PyhcjP/NUZ66u07da4J+JaLaTjTrXmrqvWoSNGG08rsUtW96gpoV
lsCvOcdukIrTFyTPLQiC63phkuCxwyg9F0eEK89iH6NvGWd2kuYt6BynLSjYt9U1f9ONlbf7xkwc
mZQ0nj0tHYptjiTm11U03WU+25kk/F2kKmhV40YX0RHKeO87EmnmSRVhH1EW9SPl3jQkpwxFzGK5
E7GvxLj1VBryjTD/7f5ou0AtMXQobpoAq4hCMBsVa3u5bSdjq5AOgpCq7uo/Spo7ZFZyRkonV9K1
gwZnJBcNxEHiQ6QHn6UBCEnM/lRhaV5RnnhXiLV0pKn9jGd+0gwDpDWjrcyWN5JnlCE3S3TBKXMT
7SCnTWbntgEKEPg0VrIi5QxILIiobJfMC1ZtDSExZ+hmOXiCDPvoE6AO7DCtq3yOT4EFUNA0HxCA
nOgGO1MXI64fOIHYM3vAagy9gn50pQvUnvHEY5jahCTYID085bm6bwh1qXtAqrOy6J5eFNzksA53
aQjkvtMqFCXijlg2txjiQxyHB6vvHiItecG87F8VFevpIOHh/8rjbqe0yPsnf48k/z4W0Y7Fw6sp
0k/GN3iKDaXboBX7GPyGCQBiNHVk7K3iC3k9u7plWHbVuIFPuStp/IwNDqzBOOZUq2R8qE2h4yED
77jItmTomG1nkL7Q3+qi6TuZnF83MVjpCG2wMUjvA8Z/DFGL22HcqSKxDZHYHJVcedORChnVeMzy
8r72EblRgMdhhnJZCJo34MEHtSDwXWebIpCqtYlN/1UKMUtjfGSST0yvSafQjYP5SykzO8LhbVQA
cDjIXgM+qRB1azE7Smui96S+mnV5oIg3LKzO37NQe7mPJXJEzC0H8R9pUBuENEzuiVSdKvR+rHeP
pE7sZV97KaN62kQZC4YC508MJYiDAT5bEy9+HLOlpD6vOiVLGh8wH2d7whB56AJMYvH4PBtptSsm
ek5hYe4xeb9BMN+pI2g8pFuBoKROjr1ErufHRiqQKPI3WdOE5yfik4hucyguliwdprl4gFdzl8LS
BczTfKVG+GuC4eIqffhhDPKwkWTSuRr5vWZb2Vk6lpgUGKBq7OhTlRiW0F76xIQlKdD1jrII5McU
XSvA9Z0SvVr0UoZJvWuNUEBTq14LOobTiEPjlaT7uwI5VInIWRVKIPg84D5pT1pRkL/Q4rOMT1Im
HKKmiJx5YqHMsQ2FSvxbH4vHQpgJhaBEh8tFfZmXLHZ6QPTDxvxeHVIWpm56V0xqLpHQ9Zyt1ddm
8O+lqfnsAxilsa7rG5XL+DI6giH4nNmRpIg8KPSVmLQa+cOi01kH7J4wKh10kgHAI8Pj1sPtpKPS
LSolgjGlNnQ1Iy/q/VM3q/cU445aWXB/nGwSId6mDdyutgYAWuhPdOgeUt2iB1rc66Q3bIbZYD82
f1iW4HuBpjhjoPDZULBOCeO66mq08DXVNmekcEkdw7D9AH2iorYMfHQzVkzM1BwCtR/MW2GgRIdB
j/ZuB4WEzLgrTdBf5IF+IW2Y90WwAMvqK2smndBWlvG2wf/UZI/kGKAvIZNvM5JOsBF1kq5qH5Vq
wv8TX4eN7JGlTQ2eSSWxC0u/qwbG/ojBtRroacUjtZS+fcjF4CanaHVFfYiptkX8EOh7EyvxlUEB
B63QpsoSfN9Yj/O0xWxM8I8wObE/vE26AJi5JjmGarqXmZIHzcENa/O+AccGuN31R3E/jPGBG8q4
T86bfccSPahf6JQ5eArqMREMRPZ99NlXPk9bYz7lfE/VjFZBXIsnSwDKAKjZCUx5X/rxvvBn/p5E
fldy8Y4p9q6Ni98FhZ6fQ9XOxcOtMpGzCVonR6oAtpoOTJIVsTFuEkna/fzz0pkYT3WVQhjHiiXk
2AG2+WvyjO/CAauxsT60a8nrbN2tPX/DTvBCjpuy/Op3KW7y/8xstEolIuQDHWU2F3RPe/0d89YT
6hv6FJUGTnmkm1zWnzUHZo5ly8m4ibE5Qa1I8xIaT0S7QxL036YM1BgTbbthgqxcpViMnU36MLTy
hzK2QFrZIqox03cn61+d4N8JrfVVR/NHbHXX6QTMZ8yOZY9iKIetcuFhLrfx3e2tohDlibmtTpIl
MtD0VAfF1HXpSHvdFbdE8hx+vsq5mL1VMqrBmdaUTZA8epjZY27dZtjOf/5p6czXpiwZj18f91Ee
NP/nf0n/Gzj/iJiD3+72naO4yQHswn17wDC9aZ/xQQMkvbr0MZy71ioMuSshC+oIZT0O+zBcKukZ
wOWFD+1M7qGy5P3+cx8hjDPcDGhOkZXuA5inAYX2yI2ot44VU0F8YXRK5y60DKt/LpTUCoZ6OiYe
kSpHlRPX3xdPLtqGzIjsdd5jnLQ8amYb9tCPF97Smc9MWZ7oPxc1/bGYoFIIXp+N3mxUx4yVtDFp
rC0Og7SLXrUipvaECsL0H41mcLGZ+BcerXRmDCurGWli/zmJAx+5/hTczDZxxr+tG3ZHT5Mr2uJW
au2fb/PMzPR3DvnnLquM6pyvKcHW1DBt4UkF5ad+0DrnUDBdSIQ/9/pW85EMKFDNxFTwUt+47yr1
lMiyq2NCgiPpCHLmqoJy6a2d+95XkwMCtymqygYCQCk4BmmGba5eBYp411uKRb5Iu4WucNfkgOoC
taDSIbxP8vQw0/rxTeAbWj9ceLLLm/pmmhJXo0OnDl30Gl2TCOQEmYbF2FwYD2eyYJXV3NShz85G
sSA0Vzfviqb4wvtDZaO7TYBIR6HPTttFqXrhUzxzH/JqtjL7IBEb3HXApgo+ddGds/bCjZxbF+XV
7NSWel6FgSZ45jtODtrD+h7JrpNspNQGswzsRPN0F+7wr8G4cM0zH6O8ei1dXIOEyphLfLa4vXVt
BXdK+5sATrr8Timffh5W58avvJqyMOdhwqnMcOs/dY65bzy+RnHTKczxNKCcaTuo3oVLnXtBq4mq
DWnBBAOXyl9JYax3mRPblKaeEPiNGziCtrATL2XEnrvW8u//TBfKUKJkDkbfk9pTpf72k0tr4rkf
XubBf3649qPYsgYCerVbisBEhWcBnvxN6aDG2uTv8+/o4dLMfu5Sq+ko4Tij1gKXmqB+9akXyg//
8U2sJh+IH36ARoAlw5VJgU6c0FVukPh44VY+GG+cmy98xOciwOXVFEDBLimHoOeMc6Ini8dp012j
37/xd9PduEfYaHnLR6bf9G8/39uZeVVazQKqKobdmKD2NWYq6n601eIXTOfbn3/93Jbo78r/z+vP
G2GOmq5f9nSouO3UhjFDYq5xP4Ffu+qdZW0X7kCM/Xy9M5PA38f67+WyORBNTP/MacrGqB+XEnCL
bKwm8BXAjF9dGptnlvG/E98/F0p0q01mQmK2oxvci88QC7fRhpLzneKkzv9HJPy517OaAwJ9aidF
CZfhI0NH45T4KDtIMRzLadzg1/yHvIDauxRGfmbTIK1mATkspqSb63ALIQqcYCRc9/7kWVP7ZGbD
pU/83EVWM8IsxxWnSmr8yq3uJZyRb31P38SusMm30qnVXMqLHvri4sI3eGZakFbTglBHJlUhNDLG
nBN1S3XY+P3z13ZmvZZW04LUwK5WI/Y/8S7aSlt9Rx3Tqb3mP/7hq7lAMgY9LSrmgrrIPcFE42ju
fv7D5b9Hku82MathP9HCxqtbC56cTqgBzOxLSupHClTDHYxfp82posNHpwggV3Y0p15V+QR9KZU7
UTsxJpxyQGPy9D2r8iOFht+p0HlZAZOc5lCHZ7WtJlx1rU1Ja4d3WLiejeZJGJtfcRkQM8rrTjmM
Dn12E1qs0YEBXaMbs3t+52FMKNsr8PbTFH0ykBgEt4yzub5pYghykr6pauwTszGidBPotnGmPfSS
/G707efUgj4tcMFaZG03sLZx4+iLBeahQjc7ZvoJ6ICTkvs8EShQmBDyZdOV5/LWSuTR7oLiqe6m
rU8rW4rCu7KiXB7FaPyBbPBAdLxfGfWzptS3OXiGhzTLdlqJiKfJxS3BkPdxgWUwSWsVtkBylxTI
QUQDBSMlygQafSKfmrEx7KTiNJgF5Kyq4K+qOXhc4mWMyXqSReUxMcYDPiMvRvg6WzMwadF6VxPx
Lgi1z3BKvzJDdPpMdwVZpcGV/oYOZksL7mHubjNNxJrsmx9ShBZaDVpkG8FmaEucJmH3y8gbyZ4K
5ReFzicJ5ARpSrln5NK7ic64j6STKaiPVV3sTZH2DpZNRUMWVsTqqVHod6kGo1YclS3aq+twVr0w
xR3PR2KXWe31dXSwuubdkPP7JCjfCNz47LgaFbnCS2tCQRogyqDhrvTQ2ma6cgMf5zRM3PuQbevE
uCb2AaL+QzjUf4KhfYgHOtEqUulcyCq4NQrehmnwsPT/UZtZcBEtPSKXpbPbbKehQeA2U1Gy3G7O
nrvlTzXAsxS5sh3G7inoyMUJY9TXShI5UyFiEquTu0bD3Njp1WMSx5ByCAi4Lujs4jvqnGaG98xA
f2zjqbJNFVt/q1ivbUSTFsZRZqS7Zph/6TN+VS24yyrzCR26TW6UK0Bza5aG7Fx0tyP09VZF5aGa
LH7C3JkYTQFsCgJxZOOMgFqrkH3jla0OQijcSiWuKDpPT8B7mm0WtA+hEB/EMtnFQnGdgoUk8wBX
ovmEGPzV8GE8Y5VRYoqOECdAeAG9hXiDj6p9D2YVFZ4E7tkIKEzr04sWQBpPfYB/P08pZ2ZZcVmR
/1kQWxDbnAU5Fc1Fc9ua49tIL/Xnnz53mhBXe+5S5zNW2ybcpvDFKLJFJ9yqdGOQOhdX/TMQoq2y
o112q12YH88sUeJq1WW+VfFmVvG2kUdSVlGrK0Py0lUihNthc+GulvXnuyl4tdjmljIRZbFU855N
z3BJWdsonnAixmlDstGFq5x7LavFVjPMVpoGNdouHO0ke8uiSy/l3C+vltUUNgbEYsyNPR7pq/JN
ORSbHoPWRtv3Nyr7YuHOsH9+VOcutVpnu1CkiOyz2UpN5KfSJmPy+PmXz73o1RJLJwK4Za3jZTZ7
h5hEsbWQlbwG9aWntDzn//clS9Zqnc17goQQF3KklwDJDQmCmha5rSLvha6mn4qJpjYqr6m142jN
7zlwL62bE0R35oUv4PsdpGStBqYW12lIBZjtT4TaBdN6JQvwcse7n5/g323Ud3do/M+BL/i5noJU
YXDu2l12yjbJJn8mme+qpGgn3/98leXHvrvIagbww7gi1jKPtilPa5PJ7VEz0uyKjhQyGP/JGsun
ny/0d6v73ZVWQx8qSk8pvQ1wt4f4xJt2T7/y2HfCaxOiC41T7CpQHh6FwvhF22YnJ8IuomrXt1ir
p0tbv+Xz+O6vWEbCP7MpKMDUUlVOY21r3oel7uShwvg11F/M9/DVguT3OBSf6lRdeMBnX+NqoqgU
WaUjzmdCSh2LmhO7kSfugh2rhU0OvPPz41WXIfvdja1mjdYiYnnS4dvBIThixXlQSNKknleBdQ5v
G5mgLVV5hvX0ISiUiFS2U+b8RwgLYNL4myua34jWm3uzrI6K3N50MbxyygtsaEjXtk0dzWHTAoxT
egvGN2Fs1dC/qT7I5lnxX4VIfBBL2LZi2+zarlrUewXUWeJxVIHrsYoepESEblUOsO+qbYKWGCc/
oNKfH8D3E45kraayWTJGOYL7s0WwRvqHiQoz2qhYk4zo+ecrfD9ZStZqSrNMQc8aPO3sfQcSXoAR
G+3Dzz8tL2/pm7dnrmazVBHUpmcvue0FiCNpJu+wM9n+bP2aCoxTEfICx+8i/P3W70w1TcdAP99C
siUVSHocsE3HFrZ0LdsPxpucJrtGUWz6+ACII8foL42eM1OeuZryyH+HfdIPfGSQYTQFXkcD5fTC
J3xupJirCU/PaiUYkbNvtSDbgFi4ygNys6zyoGVw78roDiIO/ujoIZ6S604qQDMNNz+/gHM3tpoG
iXmdjDykGgAwvyVGojLpqMoXPs1zP778+z9zjlhFhDyKebgNGwCNz1qwKy6VMs/99Go6kzqR/KiI
BdwgDpU0JVLqHeHt52dy9n2sZq5YnnJfVuJoq3rtDlqBC6gCBIj7dyNlw0v7j9dZBsU/z0fDDT4S
LBRuzafW9j2Ou9f1oXTie9EuL1Zg/tYOvhtiqwmCHv8A9H+KtnFKUOuEYwgp6TMydDIMpJnUECNS
wZ7o9y2Z72hH4fMigtr9fI9n5g5zNXcMU1AMRI+QaSQjt5AJlW8yKIk///iZqc9YTR4wj3RVWzAe
c9M6U1p8aInmBgvRV9BOP1/izHdmrAa+gUdYT1o94Ph4Qse4Cap9KzX2f/vx1bgPOs6pjcbgk4yv
EllKZX2Mfuj8/ONnnryxGtlgA0S20xwGcknaGC3sgUsl5XPPZPn3fz5bRZ9HEaFItLXk2c1bR4L7
N7z8/Fef+1qN1cDWNLMNMjJ+vNrubUweV+MhOIouwj5PcH++xrknsxreLeT5klByJMGqaDc6QT/i
68+/vHx43ww1YzWg1SxCYR+H4ZZILBj2WYM4V0Y1ppaWHbYI2/qoe8nRCkbsPH6+5LnJylgNb4Mk
AmITqYdDgHapY4Gc37T73tHdaQtEN7nwYs6NtdVALo3RjDBq0zqCyVgkilOiUZnz2ZHN8sJYO/Ne
9NVwTsc0gGrKcPBHjHfyb8izF57RMqC+eS/6ahSnvpZP4LfirbiHyiXV2+JG3TSb+RDa4Sc0HsxN
1p9gs5wvLh2TpeXBfHfN1eDW80QCoNouiwiplG7mde5Ig6q9WMw99+b11QjPWfoCcgXD7fLmo0Pi
6LvmlQxWREKBPb9deHbLt/vdfaxGO+a2PFY1LdziEiUofNnJF55yA3gy/yDKwjN2P1/or1riuwut
Rr4xDymi/YruMcFvdtqbj4DMXHUiRhPy1l2hE8+qFum7j3sALpYC4mJR3S/Y7awZjjPi3yHRHQXy
5KYZpo9UyLIrilNXFXAKBM8yAjo8BGZEDC0JSRSh81p8ytEvZMy9EhkG7HN/JU1bbRVdeg6U8UYd
olslluEFi5eG6zIsv7vL1eQDBaOmjseCiBKT4QrGhXqq3dkqmiQyoH9+lmd6ypK+moiUzJKzueLT
qIk/93LX3wXHlpv0BpvP/CTYyn/9PFbTT9WIqjHHM43MV30/7uatci9cL0c8amiHS4PpzOSjryaf
qKJS32u+gGvgNgtUu4KtMA9bnwCrCw/szAyhreaeAPKsX6CZ3LJdjd18JNZegLdTFkGC27a2XDoP
CsGZg00PBTr0IOzqKnmm2HNMVIhmRWHeVKLRgwqzMHJVl5rdywz1zeeirWauPMklISenhzEe3Ecf
0ut4TPbtJ1xrl2PBnpwcb9oREOUpF4bhuQuupi2/ClQ5g9+/DUvcg3lny8hXA+woASlrJjmDF3c/
ZzrTkraav9RENQcaRhyq2lg6BhMuGY2uyTW0o80gWAQHJNJ2zCP1qtBN64iXIyB909pGojXggmxc
fKyehEdTIhtWr6cLT+BcwUZbzXgluJdJp1TOthyyg8Oj2JBb4fhbMkKY8TaRe0m7pS+j/rvXu5rz
tIr851xkJZXN6ctqrXuKem7ZlG+l2L7idH/ISObW58kLA/OG+FxHkRo3LrKXWQlv9DA5pBT55bG7
1VQcO6IiOUC6F9cYNsveNF1itkHclLg8swSBOUoSgwqFGhUN71U+ZlAb+yBGmQ1Eps/VnWXpr2wn
QDm3X0oyPiqm+liO2m8cIkAsMXqisNZgCpDdt/FnTgrjkInvGjuev5xHi+IGTD/IBdWMUEq8LUx8
lKRxKcMIAkIg+WZ80YDB5LX/Owxzd6yGV4ToEA3764lgl59H85npYq2axOUwA9UoAMdOOXXPX77s
osx38fj8/PvS30/hm/emrIYloAQCeCNUwHLaPfqEMEtRRk8px6yjCE6naq9jYeDqoC5UZE8NmbFX
s2wS40fcITlc+gFh6v0IjvVGncCv59FdS1o8yvY62oSjcataJLV1BS6eas62ho6pCQwZXCK8j3Pw
HKjKfC1MwwOQ24BlDQhtl8ancfTdvhAyu5mh0URRfyAlww1F682MksfQwDI0jq4m1++FVB3p+S2+
WNgEs9thZqdcAoDMjx8MmIfgEEhcGafW1clrCNPW05v+0dKLU5DmO78e35shP4aafO2H8muOgp0c
j08w5EBP8ld5wkzYcdg0yadiZt1IoXFT5pAEBXiRQ9DWGFyQNwXTTa9L2zqLvwAaHabucxaBHmk6
WfEgQWBxooMiKoxwoGkM0DP2KeHZC8ws9d24K8arsCGsNc51bE4moaU9JnzD7ZV2A87LyfuPfBCc
mpPPnKQER0hk8BRkl9QYUWHT10oMJ6ByRFJtaTDZKiXyQSpPTfqFt+S66pI3U0nwvo9vitx9pRIx
CUZCjo1y1YimPUhMwoT8atq8bZeWs4g63VIlokk11pHcSYJ+N+YdhBnFrLYZYTlmxmQm46VRBAhu
hSXQU3RxxQEK9SDYbXvYuUQJuXPzpY9OJ2Cf7VuMBuibCnW+CStwM1rwMcYwpHphOMWJ8vDzN71M
bt980dpqXxKnQSWmOpqGBLd+OoacozN6GOqFIXNmSGqrDUktl6UwJwgRCcx5NYLRLQPrFJLg5Ieh
/fMdnNH+StpqK2LlhqmARY+2CYGhs6SV1BsgUZUkvkQd7rRqPg41hgxDPoD0e5W09Jia2nGAvF1N
C+wxBOXfkJScG+KhkqEF//yHnXu0q93LAESihynKeTNot3M1v+WoGTTS5n7++XPrlbrau0D56IAa
UT6s7fwobuajdFVsIk94h4+0SSglXeqandkkqatZr0C2jzaCC1nlteHb8/QgMAQNpqDMuHAGPPOs
1PX2I2eAKdpS11PgTZNHbbUlpjPL+flZnbuD9ZZjqFEqqNxBAUFEzaAzmCCIi9MYEmhz6X2cWdTV
5d7+qY9ozEtKuDym9MhItuvb0M02X50dvLF3sC+dl85tn9TV3oFYrFq3Ioi+etxgzpu1TRRqd4Rr
e2PXw2uRPyZVeDEEbU9kOMjC7CEKZcJKUpicElpToBWKvyw6uXThzpcrfzOHrL0rGO8DARB6tB21
DOugFG3A59z//ObOtOwJhvyfT7VjgeMzp51EZ4xM12rDntjzbTap05XD4W581jaJ+x8L/n+7Tf+8
Q+xzfW4GRQCCDG9r/zXJNgyVn2/l3De+mg+qHsmMCGl9K0gAKxReliwFn3XRbX7+/XOlh7XqexHP
mLLE7gQMsK1KcIV0MsSuBrKrho0cg11TYO8KVbelDXphZJ2bhdbib1z/EaxtuFKqV2ebJbx2O28j
z7g2TvOfZtd75dMlUeG5G1yLwS2h1aeOZBeUAlgLPRhhbrWDqHexenPmS15Lv7NAFwQTZcuW7QAs
B8AlsXVhNTh3Nl/rvas6s1C2EPVjCe95ne4tmCSFQXI9OI1ES2597TouG69Sdjo+gHaAW5xeeEln
vjx5+fd/vmq5XHr3QIm2TfkFyq7vnmTzwsR95twor2YjC2+0b0a8kg5NnExyiYrWCAakpex9trCq
VF44Ep97NauNCmcYn3jBRb/KxqozsFd//Txs/q4x30xff3uU/zwdXcrLwZhlFLiZ5iXqeNLjLraj
wHSBHWWkvUDnBNpSDsMTWrVjJsckyGWRreek43Qm8sY8fe4bGA6SNt+bEsiv/8vZme1IqjNb+ImQ
wMy3DDlnzVPXjVXV3YWNmcwMT38WdW5q8yeJ1DdbW6UWJMaE7YhY3zLMZ3jj/cpSGE7qgMH0zcQS
7r9azh8yqLQJMPitBbWQjAB66LLuWSbozc+sUxEpvhzK0EHXYAoTLdlV2BADdeGxoUTCDzxoZUQ/
peuAlQKXE/QlPuZqdkpLJVSH6vH6mHzvzy6MyfcX+GNMEDsGMU7pqjQFGTLutT86pcDtWOqb3UIr
ABeN184ubqMReN9S/ZRU9UkFHxGdq5+1tB5grfmLlPKYm/oOCBmIZRvzRq2HAvuyr0rPzqAY3VRd
dGMN3R/0zMEXRkOvodGazyVMedVIv4uM/gD2Hc5a7ZPR4hAea/E+KiFKjWzz2dX5LbC22wxQw1jV
wbvR9lXUT5TiZ6dU3lOF/jVHAtOPpHloUv0BAPmgzJW/RmatzH3tOx1zYZjm+jY09gEmB6nhDtvH
IRj05qniJZzs3I9Y1++HDsJ40+K+riRbi9KXtOjeRNWXvoryvUdj/aAY5gmdPTAqyaoP14KHCZUG
NHIWmljB9QToT5x0ydFCPbIDUftXV4Gid4CEsjADlBxwOofonjswNwGS55NhO4A2TbSqUt6+AxG/
7xrtNS1l58EmaJdzA4j1/q9LUFthMJEBqdWD1cWmNe2PGu4jpKtfIPcHi0X/ZKb2Chy+V/H2kafV
SxYji55zOCymN30OiD8n5E4MSDtgMuS+q1TnzC23XBse4V8uvSQGe0Mh5EWz9OOoKjBYr0KhQIhJ
YETjsoOi2U8SVgEFCCVklL/HHGsuA3xXNZU7NkCtOQ47xYB6PqnhRTeCIAQOnRUPAIurA7483fay
yU6uKctny62+zFb5K/PsWTXIX+BPDa91zLND0zeUu9/QAXJW1GbiM+8Ubr+DnPHQcyCDNIApJRLQ
HsDa00EPR/WSC7DZK7gc5kDiRJHzLmsaJhlc2QG57MzuXPEBRxjrlcf2bQRKUdbYhzppUeDBkhe3
5zYrXsDu/cqifEdM58sxkhBOjirYHxKHTHrQnSoEZAu4QK0E66kJsTycdPCNlWLY4Uh4pERhIQVK
ucnyZ5hlPWVNFBQ021YTDVagO1OFoWMnEXaoyP4KOF2PTnlOVZR2IdTD/pwNBxhSVyu7i8triDrP
jom+KZpRi8VOtMBZoBUCt8BHfz3efK/g//shqeZsGckGzoTaYoWymgGcxAxN4XaL/g7NT0rA9NxS
62Cghz6tSqqbuDSeNOkGOoQTG3BQb/qxykNROjKoTOVNwuoGfy6P2AxtJxyYXWghlXIHAj4u1x90
Qj7NcXwzIgBI1FRvVpb4y0Ok6bNThp4qUW4Dy7CLEtdvzT1FqHKdt+tDtLD+zcWmYPYNmpH10a6w
AI9hdmhE5j/+7tngI0mEEjdhMUgzCQw3NMjsJNBwbXD9ly8cvuYCUjWhXanxBgUe83ebOn6iOxuO
jhfDvlUgR7t+k6XhIf/d4qgaM5CFirBgwfHG5K89Wdl3LLUq6bP0gupYJej/Go6mEMVLxK6scemZ
QAPyWIMR6adDezMi++f0JEhq86QMnyRKt3BQBDy+MveCtxUg5Ui94hB6bPiATFKndIc6H4dAi4eX
Roy764OwMAHJ7Kc6qtrUAvStXT6WkzVbAAvpUC/07fXLL4zxXFLmQNmHgFJMU5D5CdCR6cv1Cy/8
7rl0zJ7SJC60zDvYusFT0vZF02/qwln53UuXn+Uv4jpWG1Dr4l3Rqi+s4DdCLcKszlcKB0uXn+b9
z71S3KqKBqAahiW6rVgLFAVc/XIjvD44S/Xe75Pxj+vD56ipbIosoQOn4nsGDit6/8GPtIEjaXtI
4Hh9YkCYAynVHIErh3oA+iuf5fnKJ7D0gNPff/yAKFGsBiYskBKiaOr0rR+BcAaB8Urw/46P/xv8
te+j5Y/rJw58120XR3yXIWImav+lKmyfgHqmwUML9QweSLirKQW83LsUHXjApzIOkmRelEFtlT4V
6HhXWzh6wz4X5QfTiT7GtPgVJ3ArEvYxouWBAylqNQYg6sU5Ben4OLgwlDI59B8aiCutoYAZl+3g
puOVefRWd6TexmANrsSnKSl36Rn1/45hEXe0r4AlAYcRBm2wKoRC+yuJYQLcMhoocIhWDQZ7P7Ey
a5be2SweVqrWF/Y4oFdDs0AkgvGl+5prH9en5EIgmMvVkirtmVVjLcpK/VD3Akc9drp+6WmtvDBO
6iypCf8IJYelAGIM+aLFSZBXGA9PRP+VybYwLnN1iVMrGgq3uL5dtKB2wfgnB01ukCs/f+nys1hQ
ZEUrtBRahsR8MPvPqVGqWQkzCzNorl1p1XrkyGNPDb/Glo7yEcazWyGGh5QTGFwaHIi1RA0bOMle
fxULb3muXTG7PB4AG8Rq0tINTOT+msz6x2GabvnjiwcTHU5NOuqfDJRcBVZqjez2kF09XP/lS5No
9rG5ljQVXiSoq7B+R6HGGBVxrp0jMHLXb7CgRtbU2ecloIbRxx71z6H0zLdJs0kDJD4Mz/GUQ3aD
nGyQ+ePdyt2W3sRsXTcADUf9AM/T+ZOQW/PGXfFZuoHxaB7qrbvnMGDVVgLVtChe+gBnWcqauJTE
rhC7sQCghymofqOJDZIwaikwozb3RRc/X3+uy4+lziUtXV8gF1nnEAkz+PDiCCSMla/8+xL/+xTq
XKsCnVIh4KQiUKDTHmMoueF47hwLy8hxWpXbcToJEkt5SkjTbkYzfYRdB/IcEjj+rAfHNFZROqZd
0GYwS2V5tAU67FaNU+qjHe5QKxk6ZuM+oJkDA7bspGTlSwpfzkTLgnagYQZ4AEBtphYY3LrXpvIl
c8sdvJZfTaCpKsJ/1wODvQ/Kuk5+11ZodsApDkY9koYaNTtAs5vxwUKCGOC2P+MIbKGE4deYgCBc
Zk/EyiALbPYGnlDpo/s6z2AwLiobdlHojU9pucOG/tykZNfT6tCogLhl2mTkBTO46I9SA18Lg+28
+WBWHHYjAWcWLkz4DzSNTX52cGpqAbocIv0TABQBc3Gxp8Xow3P07LR5clZwZDVN/gcma9Ah1umn
7caJZ6f4wTplqB43Z9ctBtDvJ5M/4xZODmdCyEfEy78UB3UgL5Ue6Y3m7FT/1neumrPgCwABVJY2
AI4VaXd5ZcCt5lBoK82El8OvOu9aSTUmi57hPD4k5Inp8ldeqEEG53GYk3wWog4GqZ1aDTTm6x/H
9KMvzeDZw+S1BUzm1GGh0hdwaI8KDQ2oiwGm7sS4vX6Py6uV6s4OrF0lx1gii7QjReTh0HquYyuA
eUN4/fJL3/d02x9RXlH7SMJ1It4N6vvgODejylboDAvxV3WnW/64dF4ppjSKJN5lpzy0tvUTsKmA
PSXH+AWWdxA+lqtVh8sBUXVni4kZgYTdOSPbSce32NfYQT3rt24HEPgN2LgrYXfpVcwWlKIETjzN
DLar2yPsChOCRqyVt7xQeYCVz38Hq+jL1B5xQt6Zj7DL2SUbFsCR4gATqVAEPFjralp6hNnKAcfW
Omt7yBq0HLx9RKc4Nu/tkf25PpuW3vlcM1T0mpO5BY5xSCIbhxSgjCYOjcZjX5aHPBFgJvmO/h1W
u32m4bnwBc7FP1o72vCEQTtR58Nt9iHbwP31pGzlLQwL/u0jnyuAeOGYJHUTvrNJd1bt5NAYuqc6
tt/xwU9gkn596C7vh5Cx+O8E0NLBgT49RWJqhOl19gajaL8Y0HyqxCub06U7zD510cGrl9cMqgOw
u/sjYtdW2IcGAN3rT7BQZlSd2Qfft5kYh4lCRs/GITpKHxphD+7t945HApBfVl/Jwix2Zp87Qzy0
Br2MdxFWOAQwuEXqp5qtwaW+czGXZtXsQ+9dGGbAcRYHsy6+0XkRuiVO7G2t7R04ZvK4AqUb6QMH
Dn6923iV9lvPs5OEhbKHOn7vEzk+wJQJ7V0CSEwTAPcGSQf0SMf1Px33VWcWLirOwZaTLo5IzrbT
6AsIzyiy/Fp5kdNzXnr+eZSA2xX8NsyphguLqABGBU/jtgzhVQ+ph7UGQFuYj3OJkN01sVu58Bcy
YJjrF40TdrB9imAGgy9sbRGapsSFR5mLhJhgmmqmeJQizd8sK8FBW3Sek9Yn20SVxh53TZ0GNsi+
ZCA3TlwZvpPqQR1Z/3RCU+3ZHsFQ6xoFFswlvSRbO6YEBx378/qLWvgO5joiPqCY2xAbCYtIgTkx
yntt8ht9J2uL0kJ0tWcRwxp4nqMFhe84rG61rgnqSoA5HSUyhPEi7OThRi9RvXPBTUA+Z5sACr0S
TKaYcem9zWIJLfomG3BNLLGwzrE90xUr8XzpyrPgAVhy6o46csUuYR86id5HuVZcWNh/zjVGKWVm
5Br40Zy/lh06Bd8kXOCcsyNOrIBJ4z9qCNS5sGiwC4MAdDi1MRX78g8QZYHw4chleRBnwZXS09eO
tdMnf+k9zEKBHsNLoTUxWvmQ3lYtGr9gL2Oora9qRtBV5clFyycvYxQ81zRsC5u5/9EasTKq6tTA
LfUnNMN4EexfTLj0TT2iRn0S4E5c/3wWZsJceuRqYEm3HY7sWvEUwRxCFWsH9KV9kDX76tUYEDKu
tOhTfzfgYvNEIGmKAxpoVoAiueb/v1w1WZnSC5F0rjYCrN3FsQqrQTY8WvCnsXOQ6fv7BEWN6yO1
tLRb80gA/kDRJd20z9KdbbkHWRiNjNDeou3/EL8YG7Jr4+D6zZZey/T3H+eGvm06p0sF21kOqqpo
a6ircmXZXJpas28/GczezKaUkG6igycFpXoiY/sldqht+ssR9//2BLP9Q1cbMYcFE9ZP8pWTV8P6
x4BszZb9gWei0AckfnSO9t8mS74U09lImR5EB5MRN+62tSxe4rY6jfBzpdpai9/CSjNX+VCU/A2L
ZWLHNHRNKkec4z2hPF8frqWvZa7w0dpYdvUE7m7Av9rAxSQJch/eBQMC2gC9Uv83CdGduTK/FibB
XLfTND16vgm+FiWHZ2mf2hsYVJxYbN/oUtkYMDZBZ0+8kpJYmMzz3m0N6z8MsRSQeS1HetAmhRzK
tuvjtnTt2TQz+5ba2fc2Ta82lgpzatVorZXguPDG5x3bNUPSyLIRHGkJ9P2ouC9NIUlo5PbKt7hQ
M1PN2dLCU4byB0SlO+sd/f3ImEYhDDogK9zIWzgDrDzHFHEvLGDzDmw9V4cc+kQcrGFh04snBYAx
ETVBATQYHNM311/Fd3310m2myfYjaKHFO4XHJhrJ6wDGokGyIV9agJryljxPJNwqaE70Lf1V3he+
sldWUvQLjbeQ8/33rkxHw0cGl+idjB8tuDj2QOh1o3yzChStQHg4OiNMNGLbuMt7ODJnxV7j9kva
R0iDa5NhpXguHPF2fQwWmvxVY1qefowBqjVA8OtoENFIfCxlAstpvFjVeYDL3b6kxRa4zg+7taCp
1LNtliEriSLoYWz7Dl2W+tnsiW/QlCDZSTeJDseN6z9s4TuZN33HeS8GilL/zik3qWUHpuxWQsn3
zu7Sa59u+eORCyVxKgYLMJRd6RDguHiuzfIPuIGPSqXAPgSs7yby4xr+7mpNqT9oPd+IvNsoNfRa
0kF3VBx/6YXC4YyUwqpNUY+DgMfbZME09kez0lE1LQH8M2GEbNQHhp5DxTWQQ+aPmV7WIJ4oG4Ii
aJAW6ofdWCNGL3uBQdKxIuJlSJKj2kDl5UBR1LIBthu0OHKbondK6wPWwU2LwZUnIp2LrwMc0EjT
4D3YTP8affgZXKJh+PXMKGxqxhSkRHu4Fz3UNhFr7jKiw6gmgne1C49eB288grprKxP+xA1A6FQ9
j28iOB/7dgufTxseVo8wNoavbxZZZ13LP8aSrB0nF97yvMvV6E349RpIb5RQCXH3rcvbp3+aP2S2
a0izisjaAnOkyMc915v7jqbh9UsvrEXzvlaupgyNKOA1mLkDU6lTZh8SjD2BFEtFp3a3siFZCILz
phMYcUSqxdADKVjnw3lToAmPwxX7lWDFvf4kS1vEeedJ2ZXNiFZLoMEgrZgQuXER2iOsu0CJg3FM
EG1SGKZnKwF3Ycs7b0dxdINmTT5J361d1e85Pmt3QPueXHkxCyM210uUAzC8tollo0VpW7gisFxH
DXtlvMuKr1ZD49u/DdtcO5ENreLaI3a7jYlXHvaB4pnHdsdRRvQt3adeDUn4Wi5zKc08106UPGPJ
ALt07ONbEJoB8gxpUO9wwDrkm2zLVtb2pdGbLe05cxNLcoxeCuzdCE9dXTs06cnlOJnqa7EXIfZC
6J0rSVvKElW0WPtszSohqx0ebKva6LE4jcJmmyqxVqbCAvdEnStKNVSTSGmDMDUlmcfA8if674S0
r8/N7vo0WAhe8ybl1sR5cczAYs5i7czdftsaxco4LWzk5h2PgkXwm54wz7qU+ORv6xKummsuKEu/
e7rpj/UPcFfKZQpqMSP2FrY/tSJWRmQhl6JPd/xxZW1MjVEfMOhWHW9p1EHySbGM5KcI5DAnJsxX
evfWNK1/rEzOWyDHGihZcyJLmerf2NrG7l0drQSrpVcw26i7Mk04muORp7NuLIn8O4hzr/82cWYn
QteKeqMcUJ2g49kCCqMHsPb6lZd+9OwbVvgwGE6C0oolDkZ3bqsHqn5ev/RCeJjrkWLLUSO4BOPd
pschnizJIIlG2TxiyJasJLEXfv5ch9RzVJlHq0J3AWyonac+PQx8Lam8dO3puX7MTbumZl7mudjJ
0jNMEBT1IArtB7hzuj401LBvGL34AJrhyiKx8JXNZUnIwOou6MPQbzG0FSH7WnTtiqvLgl5LneuO
MO0LxSzxmqOb9KbYoGC3sd6wFvhra87Cj5+bApSDmkC2IDk0Ism5Uspnlq61Wy39+G/95Y8XYcl+
aDMJdC+nr2V2Nvid3gMBTU6x9pumtxBghDXs26/P2qUHmR9vRNFXrQMsaZEOJ1NV79BMvnLppXX5
OzPy40Gq2kk0RlD9q8IhZL5+xJYZVIsmwAYHq7K7cmBcmLjzLs4SgIgon1Sgtot5mgBfrftGthKx
l06j3w/34yFS+IPaFrpsd7rmQbMNC8SguBXbrgFRwMs+9e0QpEEW+eavVaOghUjynVv4ccvEAkut
78C/hKd0g6Hr99ktv6eBGbboNriBU7EHYuiru18l4E6b/gvbjnlfJc5c+QjCLnpM/MFXQ6gAgdsI
4HOxz8Iaza/BWjmVLIje1LnAq0htWXPNAI+ol05o1ewdPcVnU9qPrgphfKZAbBE1ygP8Am9LWPAp
efaHNPlpSMY90Op+jCZEZqksTHLngWpwiWbonaLJm5Z1rc+EEZqc7LmiPKBsBVkNung9C17QAIkQ
ZUdVuzkqVmjSX5oQW12DaTMPYfTjKQz6e6124JBqPFUJRL5pBa9qpcM5ODLd89ikRWBq7Fc7mJ+6
BrfIroLEBqxZo44Bypex9PvMGsIUh9hkVD7g9OznSmIFZctOtWUeqqGEjzSUN67aHFiS/jVE2e0Y
JbAkZOdafShUuwoyIg+8Gc9DBXKEA4+vHhbabRalB4fnmt925iOBXwGL/Q4aBgCsNhWL/miwEIBr
532N5mJgIUy8ujF5NrvhC/UmHqbd8MSdPKROA7+BttP2mS4+mQqAq412MDTBC6+oiw/BWbuPUqU9
lRxFvagz+jAaeXGujcKE3Wt6NpX0rR5y4o8amhrzKKvOKmdnTmWIsqR8dyqkY3RYT9tNKFJJNzhj
b3T43WvS+CXpeKtx9gbezwOcoHMvK+UrwMgwU2wUuG8WT1lkZx6HwsdU+p2w4R3lDudmUGEHCn/J
0WHajeNyC+7mk3bVfRxYr3Cvl9Cec/fQK8q2VtHvxlSUWNIhskAnSxmEOFUU6HGTTdbCt1aRIxDV
xaOtA79UJx9V27zKsn5m2qTXcRQ/d1MzqNo+FGOP2oBuv8muQDJSf21iCUMmF2yN4d6A8zLgGSnH
nFSCpq0KbzBghDuKL9qCxlJqJppi872CPZIWK8A8MP5uJF0SKn2zzzXjmeQIHG6s+J1r/05Ud0+t
7Dxm1IOD6LYcOmQPE7DHYtachxZNX8hGeFqRvCSRAhFocgPNz0vp5gUs6pPndITuwwa/309zqO0i
Babm4l1p5D2pmmNsyJPr0FvKtK0ymdW3sK/tB342rfy51dNnmugeSogwf09Lcgciyy+woE4Sztu0
43uaoRjG1NDM0eZSJwqsXDXABhmscXwjzw7cSvOTUOFRE4vaU3oYKAAgJIsIQ16CrFRzlaFLnsgz
FIM3EG9+EQr5m5MKY2u6HLavDE/bK11z02flCS16wAzF0WPidi+mS5F9a0Tzb9nread3D9pSzd1E
7EjGfdgN9+g5vL6YLpzf5z3eY6+Vdm9aYocIvmng0OAgh+1EjTeu+g0uROq5dVsvR9kKNEaCvdGF
bR0aIUTvfg8cVdCBy7Xu27OwMZh3fVOzLI2oakB6t/5asD9bldwtDdK0jP9Y3Ybc0ItKVjiSyKBL
IYmJoJM7wmd65SUs/fDp7z+vD0yviAsH4HH5FDcvZf5w/eUuZYLV6ZX8uHDmlFBdqbpAA0m2NwN5
7PwIDWBIiIM/xTZkbzwqzK8/iMdC5en6TRe2AvN277IoMwJmdbyDYPZF7/iTlPk+JeWuZ8VZIfnK
bRbOperswAX99wC8MWTzkw1QdebbdK/DBohtrz/F0iuZnboMzbRdBTLoXV9B5/4QkY9/uC7auKfH
+fFGmpjgHB2hFTlnwwsdlB0xVhvtp0f/ny0Rrj0lN39cu2/oCKGJlu6Y/qKSXV0eLD2oEJtJC0vs
mzL7UsoXVCeuP8nluhFuN02AH7drZd1zh7rxzjg34UQaqY/aTXrSwjhUgnwl8n3jJC491Gy3Lyph
c3AsxA4ug0FfR1sJjHVdwfVYKnQXoQ+8beltPlmod20GOh4iMzbxEHJrZ4CDP1yVu34NfDNLAXOu
sI0otPth7Hw1a59AMfIGqpa7toDbPWqRg1eMMESFem+NJ3H5G8QwzYIHa0UMPRVmUoWkovpSbGgd
ZI+u32wccEitoxqIQAnUyMueafiPr2YWUCDKciqUpxNkylQfYQWG0ZvaM+FiV7zzVZuTy/ViPNos
vAzS6gpW6fjU78eNWwbOloRya4ckCqFZpZ789mKOVrIV3znlS1OB/HfCDY6tSEWiDUp7rIOpVIlC
NZrUwm9vQGz9kdLBZvRmPPOJY7dWuLx8nMJTziIN6H11NRqgRBvbyTo2FV70DjwZJAqRN2zICdlV
CFhqI6DuynpwMYTijrPgM9paXGg2AyoBaBVHlPsIDbVVH9iYJcVqYmnpA/6fJmE02Vn1ZLgDXBDS
3VNbeL+Ltvk+D/jjWpV/8S6zqOSQGMcdDUfqMhjCb5rrfnxIvNEncN6la1Wnpc9s3h4M2+xhIBHS
G3qR/EY1sAI+gAdFMrxFsbhJmwEn7FyDrMl+ztwuGECH9CNinDVp3iYxJPOQlMBuyxGs8bp6fFYK
61/8AyCvmUWwTB9rkRvoki3j9hY5chi+g1bqgym/duCfvrcLH4YzCzHw3WqUtMQd2g1OKJOrUbFD
1cLrQ9iKHNZZnNP1Lt1nFlaQ5E3zrsV9gLDyKfublbbnJmsMuMVXOAsnNDGMxDag+1QP9CAsj8CN
HNjG6KABktS8RXcaevCxj4et2zrGaOmZZkEF1D3U42yV79r8trTORvnWxr//LQzPu4Mz4oCuOZYI
wNj5GuimaVUPgEpf7tuz+0uuvP6FaDH3D+jt1E4Ns0dYFCebfA7DeDvab2Peb00sl9cfZWGU5j3C
qFij9bq10L0xYCXlVtiab3mcP16/+sXNlurOm4MHZEO7skP/bNe4t3bM7mih+dcvvfTDZ5sUMLBd
7hI0TFU6jt+c+XZ8bsUYXr/60go47/yN295EwqNKsDbkN+CcdMBtoo5XBZrf7MuDLQKoqTdrsXTp
Yaa//9hxqQoZLZBfkl2LliwB3XpPhm0LkNT1p1l6DfPPOxFGmUsDG7rhXe9ORrVy3aUlwJ592BB6
CYcKExi+d9OFpzLSqttxSzVUOxEVV208ln7/7FNWIkqMQoPTlwoGtdbavpGu1FEv54UxQ2d7AGWU
g0OmJ+DadtrldJHff9q+fZ+m/vhBj2KzBm6blsULMdaerf1a3OhUN6eDhwWnnl7bVISc2iLeW+gr
jnBaU6Clu/6+l55q3uFrOl1ZRo6LtMJ99BDt5HYSOynndD8liNer3QvvZd7fGzeFkwllMkeyYz/K
ddgIrjzBwgcxb+/lca0nqWKKndrnn6Mbn4qaPYzUXbn8xXM/JH+zlRsqoMoZByqQ+H0fh2M3eSZl
j8XwtjL+SwMz+565tEeajUi+RB+N9Ke9M9RyfnWirke9FHKztcCx9CDTD/gROETEK/ghAdtW8hOg
jfsKmWkje0+0zcqTLMzab3j3jxu0Wp6NroOOe7NkEnth+rusyF4ZYDyqOckfArjLru2i0Mp0SJFS
3ctV85esjD21kzcl+d03+bZFdk3Rqycg5r3rP2tpfOcBIdYbUB1rTLzWCHhJDsSu3//t0rOAANNN
0hUSnRUk/WoqzdPpymq+9Jtn3z+J474fNFh6whe38sCpxAknz1ZWw4V5MG/wNVsjLxVlYDuD5nfd
oL2gSzCwY+zMAUm5PjALn+S8q7cWXT1IAmWj0qRoe9MOPe/va7Abr1/+cqlRdefCZVjMDXajjkiD
54oGT1ggBVkNnDHKER3xRZYHagOhuZHBxWLNDWdpmZ8LmonRtwWou2LXl/adoVWghULHHZZw4oDW
2c/z6E/fVEdRgpbLsltFi7YObf9mgxYw6fxWmmZteJdi9pwtNoIL2GkwrEfea8QR2H7VjtPZftig
DSbyYdq8MtAL83BOGWtcYMFJh8N2igQSWIE5lO3XX+G09bqwws1bsbNKtwsuUUWPzPYsEkASUJiE
xZAiuQfv6us3WdpzzGnahqxLuCcgPwjiwG/jr0RxEJ36QfqnuVvPOC99T7MoQB03t0WOEzRktqTe
MHT9AuXYfF1/hqWrz0JB11JX8KmqntFDI4/tgGofOVfd7+uXX3jD845s2tp5NOQNUv/FS9uflHSl
lWHputMa8WMtcFVROI6eJTslux2LnaN8/NvvnW3l1bEqHberxS4ZN4b13MjHletOy8GFCTnvl+5j
jDSvx2RXAaRdMuPW1aLEF72IQbDocp9aZjjyCPXU7JYCnzlkVofqqbMfhbxLK+qpJXhERR0d8K9Q
I2CjZzX8lKsGjMJBHZnqgG7pPLW02+RkCJpGuRGcBzokXV7WG15nKPCESMzzIJW3WNa3kSH9ss4f
zJT+hU84AMX2bkwAgqDap2XaD4pGNtcf/nK7KOAAsz1IYfSFYycYVXA1g+FlStC0u+To3FIP3Kww
+bu2B7ncmo87TfPlx7yg2XRSnd7fkI8gZphwOS+z18wRMG63xXOe8ZOjJoHZ2zsYKmV+lKXSiwYG
VE/5PCAEqWPxW0Qq8vHNbdM6vlqiKopuuvD6UCzEpXmrqeW0MVdykuzcejuwR1eKY4M0ZhSDF+/o
K2H1MpIcozDbk/Cxo3WUfCvSBHj6e+IrXvZIQQzxjKf0lO+jX86OHez9GhHHsNWlL3IWphKW94pp
osGklc7JcpNjy1rgZ2M7RsuXGjQ9OUVNfMtdjLfl3sSjc6NF403k6ttEd4+5Atl4UsVBApQKNpJn
2U/l0xq4PHtvCHsLRmVIMmWCsp7YKI6jCZR2MpR3bjWO3uCixo7CbCvKPzJDL4D+AMvXz5FbgSxG
b5TKfTaicp/BuKNuWj+uzAeVQhSftXuSFJDoGdmDGZnbPCcAjVPzdbSA6kvoryJjKgjAyU0vpd8N
YNVnqvKLRemm4sUhIsWdVYgyFG4dpvFw6oFpVCOgKQq9um/65mA6+ksOIVUt7N9SRBRAWecBkje4
3eGr72xf10BWFc19qeaxP8QOQJJNhJ+QO17iNKcozwO7SmG0WkQbXXRPgE4FcJQ+GDA+NWhfezRp
jDM3q9BKQN1MoteorPZCJa/5mN6yFHZcKKwHdEhjzzFhOeWkf3mfv2Yaa4MaXdxeHtHDmNjeYLro
CVCSPynjpo+1OQ6KjBPgG8sYBl/1x9A0Ty0xH0vHAPam/QOhxYm37D2v5KNt6NvWzPfJCJUPeGSe
UlDTUySUOBE2TBUXG5N1NpxUChYYJL5Hv8JBOGB6S9O0QZDlb5Y2llsb1fLKLr1cDp5T1aYnLUPb
tIUbwR4YNZ+afjgyP+cow2/j2Bh9pzbBjcvVI6lsoGbVTYH/N6vuzhhG6bu9uDOdLDCR1fCdkqFL
iKGpQg51BZKPua3jdAs61Z+q7aRfxVo4iB761nRAd4zi+mjOv2lbdIFL47avsmOaNr8Vu3tLm/gZ
8jzgfmP6p6874ffQZ7DE2hH0XQdUNUGU1/mj3hXP5aj/rln1rAr2Qopxa0m6Z12J2WuxYwForcZ4
uqml9kFGdpwCUekOL0bkjDBcEk/4YsRZR+/4M+nsF6ST74i0z1GPoSwEKtyWEZYRjI0tu3wWVvqU
5uPWBqAoMfmh6UGzr0fU2UuH9B7cAx8J1x55aW0jh3z1rXrIRPzMIxudeuUvF4i/tNW2IorBIe6a
97wFyaCqswoI2/ykdXRvSrIRJLqHUOSMOLbtdZjIlCatfKLDQafPnrEh/ahkF/YDyidus2OZFaqE
PTitijWLdh+d7nyOTosGJ/kXpLez1kEuoufnAgaZhYUPY0y0bWmldlDE+Z0AmthzCKQjbqWQbdSW
Z4MC8wmjOB9z73Gs6xZCF0gc/o+j81iS1Qii6BcRUXjY4tqP6fGzIcY9oPDefL1OayFFSArNG6BM
5s1r6tQiCrpSAqPB4zl1DLwKu+47zxIoju56Hrc0D6HE+YOahHGhRH01fGwKDj5mzz5vq1ASLexj
8hQKoxq9ohJkO3H8I1ncu3Gjsynda2Ipr6hPDkqffjuiP2aF5rdC3avYMJu2fcjs6SltceHOs4fY
0nET5zLFJzd/StxYCfI8PuhDVTz1ohQPmynCZMIRQTT6tdatMC2MY9aPnu64aqgCe5sxTJPF8hy3
w3R78tVKKvveMV+K6lNN2pdRXx/cwTjPWjmFja1icVochS0fZoyu5kY8VYoRttnkraT7eE1v31Ki
dm3dT3BXs0MC1Iq99gMxMGg3FoZ4hbvdr07xok/1ruhEoLvaq6EWOKwT1Og2ezs2742m33yJHfZq
uE+thkmoVN1nu83OQ7KEVq3eyWq4V2LNOqWNc100BKxFAiKXDrmnN+QSdHr8AXcpNIr10FtJSIYG
miPHgBo2I9U1OeIcwr64mDubpNxbb2M76aFbpTfL8bdvtRNkdG747qPWiChdUSnlMcMyIp58pahY
RUv2mtel16TjaU7dU1vkTTRNf0W/tEdCnAVKqvLeta1ve42LcMLPzQPd+1WKjjNC08kr1ErQQxF/
pake48+VtwFUYJYt6jUd3T3Z5beGP/ZnLLm9VcVvzEwyvy7aCLw0UIfRuK33gxEPUTGoymVzi2CD
FuarDamD8/pgJc2xLau3aXCicSQyPJtDxdiE77bOu1zt/c3iS0ncaHCtp9xQwmLTHoWqEVTA4b9U
5WV00/d+df2tiU/2SNjDGn8pbHc8l3djDUd8TLPvUiO/yVkW/xZ9Kto6qPLZpSUXlZ8V8rckRbSd
y+d27HSc2MqwGbNdWmsBe40LstxV+WDs7am7m6rqcRhhGraY0JsppdNmiVdpOiAwLeKfeUDZFDtv
eVGcx9I8S5vvlrbj2zyvvNxaEPGEMh7vsrKlsbYc5S4uP7Hgvm/cqr3aPd70YtwTM9hifWYo0eyI
T6NMsOJZVy/bpA+p72VtS4zvb3S07LyUY+3XlutxM+IT3uObhr3HVCQhQd7DbpHG1b1xxIQ9RHXT
vDS1fJu7acMZLmPfO+UT7j6Bu8Xn2mDkU9tqUGK55/Wx5hd2alA5xIU3YnVhjNWzaoFk5DyCZpNt
n3aE1xeDnfkU62FadS48Squ5Unp5Fo6WOQgxJ8rLosCO0M2VDC2M1iUUyqUXr50pg20oKMx1+2z1
ehKNi8rXRh8p5v6gpCvoTHHqFC0L+nJ4UQZCtbAwqZJip1cMGlZNHtXB+FQplDoNOueNZ9jL9FFT
x9TT5wWmT/omLPVeE9oRgwLkTZmC0PrmC6dYp8TQoW8Y5wKVjp4Z503HxlWjhIht56E0q18zkf+c
1qEr58ivmrtsM86amV7taoi0MX/fEP14Hc5CcsUssuh3Rqfslf6jtdSDok/XSeDdimb1OXfk0R6H
QOpz7Gdjs5sdfZ/pw2mrxLfsHc0TCCiznou/dr6seT5mi1L6uUEf4yzJQUty2HD6oazGsyP5w5d8
pthKj0MpQSfIcCN/DBGVVGQoM3nfmM2+azmvJX/VDM3bpYgcdmAwz1MbDdBAF9J3WoqxqQJvHWQW
YUBIiXmTyXbao42PbYFRlrqWoWlsTy2vlQ2b+UVrPWUaZZOWnZpmiIa+2scIQLvG8LWV99ds65sz
zL+1VB5oRjAls7FnUNN/42RdClF+JBlG+mpXD19GNvLk8AEPW5F0kZst98Z8GyCZTL827S5Nl9Nc
TIFuWj+JYQRDVU4eOXQkWAg0dlMXGAX1sZJP0QKlP+3tgpA9yL5bkgRTOe6mSnsoV8pZ6aiHgahV
3zDjs4its6Zu5yEX20VYMbee7OZTDXsq0LImkhjwY4nT15e2cJ/iGMeEKjG/8YQ+WAXpK2u6naZJ
KqSTa31HMHt3/03oWvemmvUeQ4r3WG1/182oQqVQ+TfJEoxOfaKIgJ+vzH1g1OW9CXl34BpIO/us
KhbVt9jLeh18K19fh7jcawvsSHiPh8k2zIAg2svWKHtV0AcsrnIRuSLeOtdxP0fkF10rbgeDGrZ2
Glh9cYnt9h2PNQpa8y9LlF06Oft+u50Pv05XhkapXhIywPre0ne1mxyVrI/91FbrqBz733FKPhvZ
lyims7fUyrBhJEkjUivVz0tu30XkpDzUv6OwzyalWmjopB+kxCys9bG0xW+h9zt7QosyFJgyN7q5
j7XtmZDJs6HlkUitd2XKSr9NmZuzr1xdfPSGduxK4tJkTEYuTGxZOcdtnkK3FoCzfXU/ElGSOOSA
tvI3K+W/uBaH4mZcbCq4LU/JdLRy7Vvv5ue65Yw0RzId2iJQEv2yKuOe/QEO5nws+PXD3A97pX8w
Z+3JNRANO8TMLRhWJyiNAwskAgv6ICutR54EG+sik9HY6rtsxbazGfu7prTSkMMISnxndWcqanol
Xk+m9pdkLZ4L0RHsAFDJ6nsdC/JCHd4t0b/XuJ/uXFNPPUQiaKNdajgxQRPs1MCJrZ0rpg89m664
YJoeZ+KhJeZ6F5vy2G7622xtMOHnPODmeh7UNkjz5WRLTC1NDHElxiQJKYKytr7rUrLi5f2gxrBA
M7QbRVJ7Vt7WPizXh0wdTF+YxMXY6/hlQ9s2jPVHkW6DdfWCHF1MAJ32sKtMLDwR7K07kt3Ockxp
x4o10het4W8KJgNjRchBGYdukoj96rTSl82yEvu1Rotl/3bTNJyG1XpYGzmRQ0NQVkNHRBC5p1hu
sLnud5cQbkwWRajrwJ/w0/son7ddQ+n+OeTGQ1dkxanKxjVIF8SPtkriLrtR3RmV8jlrYxVxpe82
vfjdev3YTePR6fVgLTEKsi0qzOpa1rRzKUVcNDdcXm1iXRGz1zQGNxVZZRr5bq1E0KQiMvNlQ5E8
e3GPhqDr897TRRaKWbzm1uLnm0tmyKjgi2aHQ5eX0OBfiY31KzYDwSE4hGv6Z67Uyusm3SlEuhcN
0xqp/DBry2eMa2MyGDIeLxNil3TDYezzayydyzDlr9O0HZYl/6exKb0U7660dv7Mbnwf8Q8LeOY7
2tGwk/2PkcfR2DcneBW7UgVOWZqHWp2PiWBYOmwyEGX83KzpSbUL7b5bEL+O8YtupAuHQByaq/KT
q6rnKplfqgo5t0MhWMe3sJvx1Kp9c+xHqte2NEY2LYh3J/3FVpv7wiWPBNJmoJTV0ySWS6LbEbS/
a66Oj/pY7i2VAGlhEf+S33XNdlLSNNTIQJxGDHW5ZOYpf08bdN8CgIJEo8ng5jbFgxGbvp0WUMWb
anpi+OCL0vhY3FUP6xLSmWGfNatRPcbPOK6vc+L1Gn2CSAwyOWtWfXyP9HtfjkPUmSB7tcA2dyrJ
NDN4p+UPlI2dvjbvZZvuMs5it5SX2MoSz4HV5A1bG2iq/dFXpt+b7s4C+hpyMyxVXQuVgXSZUifK
xrz5Q2epcZZ0PcPIqyU1KYHmqCRBK3Nrx5KArZPhU0eSbV7nf25SFSR1mr+dse0Ua3o1UvdRNTj+
bXYOL27fDBvwRWtq/iJsB85qpwUqzb1tOBdSi0qP0znzesvJ3lOXbDnwTM4+8pvcmw1Dp6InKVQa
OySjBh2gnulQYFINKOVmdzBWYZbEUUuZHpdNZCwk8lqZJAK2wJaiBfjBMrSN60OF+7w2ttK77Rhk
cq/19qGaEyAsfIs1N47uWhIA06gXXU7PC21hMSCNGbPaN8fbtThc6yKJ8lUqeMnPgbIlfmvlD5VV
3q2ITkqRv7W9+5VV7b8mSxs/lyVKChXIZkl3WtkcNgtUyHKcwAKTWAg+NboEt/U0jdpcm8JEs5+n
jl/QTchOHbJgIriqQqUzgyerCBcenHzzWKzXjSBmfvJns7nf+dLeV7DAeBSTm7xkp84ngM6gbJMg
rqvnBlh5tMazaQ8zAAHMv67uL/EI+tAK9I46r8exvzZEFV6JpkjXm0hRu8iIt4e4p0tqmqMsyodR
NLspSV/qQj7bmvYv27o7nt/2V3zqpNie+2o+oKkPKhIencVAHqIOrAR5z2cPyXpOI7PQub4pSIrp
amHYnCqSttV+klnnqUp7XRTDc3U8PSrwwmr240TfpWu/W43lOR3qUK3KB5lmz1MvnibNOtOJhXG9
XCaWjbVUlScq91Jy867GQFtiHuO8pIFO+edbQ0C89IK6p9jmaFSzd6HSKGnDw7pK9CrV+zInrtcu
5k4m6w43grCbEPBBgYU9uah+lROBZzvvfdnKSPbQRhWX7Cdc8vyx66mw1ZDosZ91LBcCiRtglWkA
OABoSlygB7VZgVx6uXk0vhSbNZ1yZa/P6ooype3ckJzVPFC35qvr+mPyfzTwMrSHPi0cv1ucbq9Z
BGrlWj7fybX+Slv7baq1yZNTiUJo033NtglQMGrOz0Z6i6DPziVGqrWCXUkzeA1Nd96Ka4q+4XbW
guiQVrLUceRs8l0OQ0iVfu/EMd2+NuxT0yUcb8Mrs+zNkzuRhiuUc60lf6pBA9RVxK2JXvVrVdvH
eRtJV7AUKlAVYDWrKp+UavtItuQv44708pkmSTTu17ZIIkCV3NfwRgU7cZ8avT5YbjwebH6VIee/
5MOukcYUTcBYut5iizLm3jy5gbY6Xqym34nQCdr61Mf6vRsJJkYCV3lqxooaCWJRpzzsTGKCdSYr
9YwlpdX61boiaVpKNslsvdld0fpYj4JiFdN+UYTHsEB5tDFMHuQ2HyyyssgLc6SvWdle2gTFIcb7
mQEcuKUxby63UoRGhQiW06wz9ONoycDSy69+kXd2k4ai42YkZF2nCbd1VdB6ri+Fzu0I9zyyW/Fj
0+dGi2b+OU4XTk18tgfaqGK4MwZ6q3rYj9Tmko5UOBWW3yWERV2IKC9zQFxmbo+VVV8g97T3mjG0
6Ngc3cO4mrp9MdhCS+j0nJB2nl6mOH/UbWq71Gq9RdM/8APlUEiUj9ZWNgLHTMdbsRqz2q3x1XUy
dyAKIVjybhW8AS39yEWL5cBwF1fdd7tBhFdGE3P0Zue69RKoKudIWUV6l/yz8+G4GfVpnN3zZsiz
Isk5nsq28cS6fG21c1IqNGqUxjIbHkq3dTF+3UJYRHeplMctbU65wVGhf2/FwMiruJVVbn2umuKs
4/0JZnQDm6T2oPRQGtK6uCti8ei6OBQ3zr3KsdZobtQQC60ZJGdNuLgTLfgY9+Oxz35JCSTZmUYx
JgMN46KsdwNeRqiK3hMjzMrsTZITbWriTlhTUMVAWcwFyB44pNWn3p10obAnmd3ntrekm+eC5Zdj
FiZdcpjMn87ognIZvVa5dlT6XGq7jDTmJQstqe+WXKcSIQ9WNh9CsaIE7Z7Fn4AN41xNkTvEfkJg
UzN/ra28ZmBtRZn41IfByKck0H1fAqVnhhnmknrJ+oyL4sdIk59csrCGuYLwdUjihexDk+K8ynb6
0O7n0t3NSZujZDd+b3krqCgn39WYKDqWILfsAyXnv1TbAslDxep07FRwiyVVas+x84dCyx6xkfeK
4r42sy/G7Hi7/a1lfy7M5WkxF8LVrUNp9h9JutZBq6ooVTm9612ZgcRQYRDD/aJkWuarhvUwSfWK
TulA4utnRh1QZsp+GkQEKd8v5786zt60KX7Uqr+6NljAoKcEWnGvOfukXkIhV5SP0n3pMJvPn2f9
Yg1V1C/Om4PVraeJ9SIUqu2Vps0UfAqbS42QpkOlbeQ0zR9TzvFYuO7DLNJn9B8gV8S36nH/Eadl
OCXjRSrQLU0FOE2eEEH7RFw9TyNejM1Kba82GdW3jKgdPQmAUJWc/MOtVgTc+WUWEw3jdpw05TrW
6BX76to3xa5aviBcRkrl+msbqes3dTGLZ/Bt2wgNlfNrsipwGwWk7TZHp1GfUlyaztLCwm4x8d6y
kBNiipJsL65qPiylcSjsLJB4OZh7PWlO6pZHm+4epD17ozaElu4cqvofADEKx3OvEX+eoAw2rpxL
P42l86zpTtXXXWwst0EpX+q7LojJU976hrALtkXf5BfEoB4zCr+JddI3jobo3lydQQx4kEZwkAAP
qx4NdJcYhxoUR0zuT+Z60tLmgT+6ApN2bqF/jwyUXnTXuSS1dYk55sti35ilfsrT/tiqrL82HAtn
HyMsVbT4bXPz+yxRR86K9t4x+EHlTNiHmt13k3W1xuEThW/DQKD9tA3xlEy3jlLOP4lT70c3Zw+n
1hj1rTgto3Z1SWM0GyOomcIsBtXhUtyThnmtuoqq0tyZjnbZyJHi/6JJStVnwIfwlrCYsfFG/b4y
0d2YwNVuL3cqJCHDsE7K+K/sYtL5uvoWj9gdau7ACu2nqWHwxXflqvUGwdK/nbYLWo/zmn1WDuO5
96qq728qanwUhiT2xzl9rMsXJEO+lKuHYxEFy8YHB8rqpxcUxGeDRnMyooKfqdnqUck/cxyS2kx9
i9MfWwNFIE7d0CMgSk9uRag500NaP8ckWLTji1jsaLB2ltUE9tZ5wwLpyemyUzKfy0S/Mm07icp8
p2j3ZgyVE6ew/eI2vZP2p5F/ahomm+qlM9QwVR5cvgbEKA0J76Zuz7i279dN7OLpZM09UzIwdAOc
lVbjZvsY137b1QfU2Xi+zGR3mFQt40tvZG/OWPpjT84G+Fox6edYfUvcs1gWr0Ilr7qPo2jvQErH
/jqkHOaG7ie95dsjBD9yKjE7G3m+OGUGaquML+KQM1N3j86wVF5eXJuxDFtMe0eFcY9DjHoBEOge
9LnyKtbZXPBI9bYvnSLE34yy7uoYKV5s61GfUP+YHwBZbwX6MLvhIAHeN2au7Pgo4kc9UU9NQsgh
pp3SmAMnuZsHwZb+2uQzlRXTP+o5xQmEvpxw1Am0tPRNiRdH/a1JZkpF+pQIAmcd4HZpAsrbry4V
aHarZzpqlVWcbAwwRsvxpCsPeK1FfdmwPH5WzixrXFAlN/RHyADia9P+6Uze87EIHc7ZjdF8Pi3H
SmZkOZFSX7xMSU5f+69KWxwcUn9xRTDlj7OGuwmkYEVXI634sDdcq8R1Kf5p5XFTX5y0ihgfeG77
EVNVGMZTBTw0OmmQxC+ghF5Hlbm6jyaIdMKySs2neX5SqQlsWznNNWVP3u1n0r+2UfijfEcZ7btZ
5k+K6uMTSqPOEhZK1OXuoSPLBKZbOI02/gMujbJ2WbPc2xLmsB0pL9lS4Zay+JP1biB/j7c3s7T8
WOXHNIc4XW8NRu2txa40nb0C7GSZNWCy7ml4JFb2/Zq+qsa/LP4b89jrLPWdhj9UpupAvoznqp1v
TW6YKSuHCuBkPPInVRpxn5O1g58fdiSTl64Mm0EJ2s0KXK7SdX3FNM9Xx5bAl+6oNd1hqPG+nB9y
qXFFcP3Ns2fEtuFpEs6ENn1IGsdEcUDwe9xNmpOjckkxvdu7tXVvxB0zZ3V7SPXic3TWlqlI/emu
g/TqPt9to86crDsmihnq023olvmJmXtT86oAusjU/EK0RyOnx3hGLjJYU9N3mdxbS3ahlDrif3XC
jCkqDeBPe/VmcAb63X2xUk/IwRviPGrQ3hukHVlLTDYymPaW8bWSvFc5fLhbmuTdEs3PbKI/rLMx
yBNn7+rPU9M9IeC/17PBnzAS1PDJNIsg7anMLDfCc+9glv/apHLQ+d9Dw4rIlKv9JnMOeUkAc7zt
jBanD26TwhIBmXdflsYkSE2DosuI3eupHyD8zNk4YwAxPa2t89W0hrbj5txVKPK3Nb3va+lZxWQG
oAph25dMK5cAHuKvVhfPeT7zCdKPdh5vJKp7nbywDhxXZmVYTzNpEO3ZZp84ffbcJPUDxrx3hKN+
2236u1X6rlPc3pOETeamyjjSONiE3A14WjGC2vO1yDEC2Io39TmDBOI49qPss8gc/7aMux8hNZ8z
HkjGmi72QoU1QPcrXzV8IVvovw0kSae2yWEuzpC5zqUSbPUb/tmerCA6zMX+1je1hWSKY7Jj7JOV
G4FLp1KrzpXf7ZKlvd+VW5BtghZXCdf4B2klm6zuaGTGXdGUVPubZy7vM0OwbO53qbCf520lvlnm
Xs0Qa0nfBdG+6W/VQNAAITD5xKWJCBQJHMOBlJ7Xjiou9Y2rzzQU3MPfO9HcNQpzI6ckxDcWyckx
nPMgxq/ZtY51OX1Vq7uFtqMzOjNTEhWF/NcVzuc8zXeoEcuINUbb7DBsNRlyD+BNi9VASNE7aiad
YWDD4D+G2gVo4EaZ6maRY23mo2UnGRO1eM7LANOacBNYghj6Nu7cVgE6tZPAFQM6ctrgxFwAYPvh
WVWbX0tJ792BgdAy5kk41sbs9Wb/uy4GlIbR/VVGiuFibQ/SZVYMs+Uz7S0zKrfl2xmAj+Hvbsp6
0Ht+8ap+NBTN+FDaYqXpHu4cewVCrQlGwsjXUJMnMVY7p20vjds+di2vPquedAe+w7hpfxi8joEp
J7o2KyKacLu1EINvANSLZOux5MBTFaMKcLYZQWyruI+kc3SnWYNQkSiXRcbvm4YbS2PqnP/qSCKr
BYAEJtL6W6od1qa29sIcX/LtZnGFXYiOS9dIj+rlA79hZhYNfsZTlOgGNjEgbIPpPCOQ1nyh0Xjq
ahywokEfSJi2x08GmZEq6p1bgHORVsnAS43GOAnroSDCufaVnLlPLg70/wx/NO2HidQjpIuTS1Jv
2ymRM2k7PUEBY86SkGfGyI1r3dnW9taa6z9L/9aYitmWdXAWQK+GkE3fgtnhxGAGSkvVWgWt6GIv
15ST1Xw7zvZWTPlzbneH+Xbg1gkHjrbLV1qluaWNVHHgbEjgwvVzNOIcgA1+EGeEt+n9kUrwS19H
yhIcdAGI9MTvp5olH5vtrpZgBRoFmbrML2Lqh0OyKHlQpkp8EL3tIE4QGrVPbwazrCivzIHZj4iR
UFId+sjDW47Y6tjiQ+LbrnY32bYMa7V6E4YbJKb6R/rKkUQzViu8N6TQ3tAs95nkttk4bjosCdwM
MEdFKkx7Kypnn+NLsgxd0Bq9Bocpf1KcNH0xyudl7WOa8ncdjvvOkTQvwi61qDCns5PMoTZDSpXj
AMmt3pJd2pmPcRc/EKPgT8wEAcosH5n5lWiZcHJ4O2WbvSxyu8wIPmIuQ79zMlZXLz7RUQ9e64ov
Q5qCOETzw0m2SCrWX7WNd9moMw92Ur9zRVj3FlfVYq9BNV8HI633TUFWLnvTn+P8OTV7sG4udKny
mIbztYA0e+SI6MdWcU7MXTEGBeXT8sNGXqclG7LDMwnqvRwTCxGbw8UaI6sx1ruk2uhE5R1l+qfa
zhQX85+MzdizJisClbx2NmlSucij3PnNpuLLqctLSmid1/aree26GFAQ2gbXNi45eTccBdOjeIrP
1Hj3ZCV8tjoMw0W8FJ28a7M5mpztR92WS68CQFoM2Hy56K/uBhAOIZFM83OnV1fX2M560t2Jtnot
qjFgkknlW4+XCdpaWxl7Y6mvivOrakjRjc5b7P7UgYWo1pfpcKz2a5A4wz3jumBrx32SFqe2ixms
zWCQDkXbiCeAK8ARoBVran8bTXxIhQvdac/baNwZgF63gVhZImvbTEgl9idd9CEz/rRFwWR6euw5
oLyNJmGulWM8cWu58U5d1lcrzXd19Tmp+U7J63Cxtv3KRbiMxr2IRzxol8dmKHbdqH73DuBlVxxh
TN2Na35cJnlisPppVMZ5WJRdvao/CEHB+/XtmtbDXUlRhYtlVDXypdn044xLVKiX1cNoJS/OOHgw
cJgA5/gKyVs5iTIv7uQhbZkEuMaLSKgXewn1hs7WrHynN/dz2+zhSzAysX21sF86F4oq3kzxRACO
dHdL0n/mLnYlbgKxtMmOzqydx35cglaZgYfm4WDY+sVuqWmGIizs+nmulDC32rO6yiNUrod5HI4U
5J+ZBbCVOd+91f7FNnW0pQwQ7Lv8uS81Rh9tPYRj/uFY+ubFa5UcuiT+aWsCMDhOD2vPtS31f7Ms
FG9pKKcRc4WTNAAiyy6w2uqsqnrIpZmG7tB+6FP/W8/lQy9I6C2af+XmvhXM+Zx6pAZoqA1zs9QO
8MY99sMFG27uv/4px79Kp1WoeFT8F1IctEycIm4WXkJHSBVT5tqTZxD8olOVEAyCK551VtvikBcd
1Vc9jb4i59e2oxapZX7IoGmJ8bzN+Xk08tYb211fvbrTRw+gzUDBZrKTZqEy6kdFXcFRch/jaD4l
HI+BX6SfdrbihK5cj6mswFe7/bZhtpOb6ZHlTmGShFqp+XOT84E2X8VPKC5OmnGZhurBUktPbMap
YLnq1Uc7rbRnWbBlwzWeZeB2zSFr6jNL4CoM69ilLkURxX1XPlOZTN401DQruekXaw/thhHhss2P
K/C5QxBkPMOfzN1ro4+Hrp5+EfvzaqbXpUihl5Q/ejfcu2vGmZyCrPGwxpbdKb28VjMCjkJzn+eV
HKcM+pFmCNrVhIG/VQZLrZoBSZ9+KSuK3XoHszR0e223Ls2uj7MFRX96jzeFTtIlwKWlL5d8TmwA
fggpjmIfbAULxFsCnj0SacxI2Vda5p2N6e6H2b6mjlLRN6Ej0cV3NReXPAYuH1Q9RlhWHJwpD2pt
3Bda3SOeVPxUn84ii/fSAZAuquVIKEjgAshGLujsrGEWRjWgTSRG4bZWLKpXGwn9kqoY+ziWfw64
GpStawqZJmkbJ1hM/SHhkvB0I6d6KUdcu+LGZOAhG+iFq3bWe+t+xGhsiGUk8BdhRl8GhUK9EVtc
8CahTZv1Uxm4rKSN4oZpqz3YWHLV0r4dc1PUtFyCyS3mTJaMUtReS469tNeoIskqLa0rVl7AhGW1
01tawUZuPZTTKj1ImhVDUS8FdmMMvMRs7PsxZxg7MMzsRyN7cqjy9A3zOYUOGSAW8cWUx7AdVweB
3mbuBK4W8OsK19n1s3VXOKCN5apgvhg33YvAq88W03EY3A+tICAYO+PA4s4CGCK8HeTOnx1w49Vs
zYeEYdjEAqcHzH7QMpWgcxv7w+YtxC6xisAiFIfeNouftVMVr17G/WY5RxO7N29u6mucO6R5Vmhh
G2bxrYPfVrtcAUVeRZ9pwLbV3TLcrr1cu7hcKJRv/+AvxYFkGBnr1MlxHXJkHDa1uZMp0yN9gUNt
5EH1H2fnsRw3tqThJ0IEcOC3BZSnF524QZAiBe/twdPPB8UsdGtUrIm76IhudXcZFJAn88/faIQM
BNO8zqrgPoEuv+pDd21n6bou5N1iNyfK4anU3G3R2U9tN2/6yN0PrXujNN22G6yjQ3z5ahbmL7Hs
ExukqckiAMidBc6fr2F83SlmcNPk1lEzpyfLAaoZAcvdpL22uKESG3VvkMBmtyvQk2IdCEAGm4EW
Hn6mNQBxEwQ+XlalEKTEK7qshUyVINRiV5qN144cUm3mNX3r4Xq3Moxul6UN3y/dBiX9dKhcSaF4
blY/WMqnTWZUMcido9XY9uX7TneOkFu20NEBr6J728WkNXSB71IvnqaroAw/zJ7JSGjRFhZKDvLu
3HZueIz5YH0jI0hW0y4KW9MjigguV/icxeWxBACbdHHTZ0rh25X96YrpWJtxdJgV5x0my16NnGQL
pPrEZumrzczfdUbb5QrPxk6QdamsfIjLumcZEjgAHy5zqFkvy59Zqb+VSzxEGLLXyrpjpTTXxBMw
+apvlk7onc6dHVtDtkJH/xB2xn1jO+SAzZ9tNL+UcMvYtkKOh37Maq8kmiC86+z+ziiQ1gvSHnLY
ZYa6bxbzxbR7USKVDhhuaf0unNBLTXmt0w9n2nCbWwLAgv8nrt3bskIvXACUaOZYbzIeBYDCq6F3
PlKVh6TREwI81FsdHf9gF9wt0D3TuAWryD8SOFYYYzqfcwS9QwOOtvqKYUSm/SrojWydliTX5M18
aEYT8xlLvoVRWPt9Wb1ICVmuwxkwkdavvpw7kn7dn4qt7iIb+H/BLlS3s3zBOana82OfqPGGaImb
YDB2inAe2wW7NzXodM3zaBp+krebiok8bJMnu4MeTkdSO9gnMGYSmNYF92PEKZjDcRtVoimogLVa
w7GV2hYW0LOOyKFsMsiTtDNRxPY7idC19JV9bWMlM1fCKzLDgXnLZFMOaFT0dIGJBE/p5K4nmBNZ
lXHKTcVnXINfTexfCqV5d8JY87GPnFdh5WYH6brIr8SIDWImY98pwFIDiJY39pgnXukkmufMAD+z
6UDBiXMQX/CryJoWfqm6cQcymEN17QzZpnfGD0VH2hcp16Q97BQNhHGAYOZ3EumHZL8AXtHpWP4p
BCE7iPUkSw1Sclah2nxGLCtkWrUb1Yiv0t5Aj97Ux9jNn4wZQ4vBeLLs6Kiay/jRPQdz81DGPy0R
/DSKbu/UxTtqBZIGOuU4hRUOXcgNGoNRrwp9WDvGOheBP5btTR7SNITsCqduvs7r8tZabKgHxbyP
TVX1y8rcVLp6V8fxTezMNBl1mvi6LaBjJ4avu0hZTBQbAX3eqwjyj6K1As8sTAfNj3LbmcV1kU7Q
L8q7esSo1FLn56Eo9w7UGlJDn+gNtlqPU2ULTV42xDB09VMUUy5q662bu2pF4bvVJ6xGWb+uAdd/
mfw0PIwpIZJR/NssYK2B7sQ8DZRCRH5L9dS32DflWHyWJrsD/SBU5uB2iF9Nd7QWVqlvzCDgRsCj
WHoZaSsYYa7gYTC/NjByJOWtja/m1vaNXvMIV70WutynGnFvQjLhueFLEnTwexa2Y5Y8TCXva1uL
rbP1o4cRUs7zV9QFWAujSaSlRsCyl5l7U6tfbGFAP5PPHlKVFQDH2PmV4k5eriZYg5rNqxqOT4DV
sd9rwVbGM0GoZGyGOs9z3nuFg5027Z1jUBg6XTyPE6VgmnUweuseDyavTEBx7FHbFXl5bKZmP4Ti
sZ3UDtYP/62KD0QvM2jz9QiLs96HHTqpTIXTbWa308TyVoZbNsV3Keih2QNCjIW9ndsQP+NyuNe5
/rNJzzswJkyM90PAwGkwHg02Q3XU3XNusqwQW01LX3WjZMZmNVu3B5Cj66G2n0SIRKZAaBHJj4Un
x2/HTQPLomYlwMLUc0inlIvTHFCmUbqbMkIBPfBhDGvbuw46jtG6mpCeQZc9liP9pAJt2QzicZvq
i22svm3V7jjqxqZyGs/t5M4uDCZX16tS5U1GKS18OH8YAyuyyNB9RYiDtoQBaYTUxExsnahvylje
Qpx/r6psbbkdMpD4eVxo9pV4qKtiZzSdvWTxreeR0TtoaFpzsNEmDH/FbsSa1OQIDRR5zMiZVWb3
UWryuTWGXciiLxQxpx71urLpmKoIgnvvT8bsj5LYJMu5ah02s40xbcB1bzIZ3edF/Cuj4vFQHftc
bvPGOGJtpLAArX6WAyvEOUjWbSRUqiPGrdW8iePxN8sXWih6TxmgrEre85S+tjAr8DBrHY/mTTrC
jW5GeVu36VEBPyu6Eg1JyjMwlhuLZHlETupemUXkiaT08s5dm1OzLufkZxYrb51TbScr+1ANaOng
QK995rIER5A/IxFrg+smdo4wHbYqXmOG7J+hau8Tfelfisc4Rx4xRHR7ZpMRZ9++yADOiko/yZ0B
MRDwoNPHm8iJlFVuwBbUs9uwMj/ZK/AsjOlbM2cHtn1rEEPYqDqTUm/SG4fM/AP63azyWpXZ14aU
G1vBXkQw/NsCOcMwJ3d1GK6TdGEVpwyQqoIPQ5YdBqXYCTLgCY6CvqCU7ZZmEfgHxV9FFJDGxcym
yMONHvYUoCwKrw+DtsCf4DPUA7iGldjPTag9Ij6C5+Y+OlHzEZA4TJvfdXj6mi+5oHR2M/1i3LWA
VrLElsMu7gczv00MAu2TbC/y5liNyUeQ55u6nDdVUvRrzjlEgRAg7yfJbk1HPhqAUUNNyaiYcscU
ejS65jkZnXttyn5qdn9ksIdS2UkvGkeM31CtiNy5mezmUZXd75CutneT28idfgRud9MPiyUF9G2S
IGsHYkMPLl/o46ZRAzDb3EGWU8OdTKMXqYtrI6NslnZ13zn5e9oWb41B6HFYKeveKY5NK0tvbibo
TeWtnNlfiD5+EgtZl/PH6/T2bsieerbEYQ2Jg7Omc2D6ptqHkrTvdWIUXm5LiF+uewt1a19I1EMO
3QIZWWC76SFmB7GKnPiYuzx7c3pIOwV1FaAoQt99XAsmCyDwpLN3g5kcw4mymXelb4JHB5rznur6
jtR0L23ZRlDwVB0y9KhAsdRA+nIzplucGXVT55DL/hXvrHplJsz9OBBfZaoEo0xo62b12oWKwr/q
r7CppiIjsIVtn8thbWlavQZFvG/RQ1p5/5S3C/efjpPAr3UTsBlvweTRtTE9J6x5wEB8hQSh1QDF
o4JY4hFxHK9UIz+iavxS0vRRtNGTk6ofbiE812JdZ4Pg4KYM74zW9cUS7o9Zage9HfVdbmi/m7zf
Ufm3oi38NNfu+16gHk0fYGR+9Z2FLZ6+mTv9qlJgNSeG5q6NhrZwNgcsPZIfuVFumDle3E5coQIf
ILhQVhSTrcso9Rsy8p7IlKxgMimbPAp8KRuatGz85dRQY6o6YKs32H6oMIG3RN3dp7bWe5UsUna2
2how7SXXRowds+pZOP0jI+d1xby5mkai8Ep7eFpcozuj90Hag3WbY/M1u7RtnGqJ9WSnje7PUr3K
defN7eFHiGpXus2LnIeHcsg8qUR+YFTbqmjXtlk9lvKrHo1b0fc3w8R2lXt3lXUQeiJcsQ1T9yqA
8rGATexW0w1hZGDdmnkdEBcGavhbwNWNVdCZHndTH/wPlkbXeOyTi61b1teqLo41I5uVAGB09uhX
gkSbyeZ8mhbTc3tXQ+CelORKVNmtKtxjD6fcNztO+hkFz8ruPkJbX0dT/UMLy1+2EiJlFvk9FMa1
xo4U+PcgWT9dkcjzZCrmtlHDG6OwjsWsWQAZxocbFB+KUn5aUSYwNK+v2llsuk6p1rpZfSZa9CPR
8vs6LDkBA0g5LPrH/iO14RRV+o/Idt/7+R0RhL7JM75Jr6Q/dKv/oY48uJP5PDc97GnY3sp8becw
UthTw6dwNsZYAlqJ9LWqwsfZjYpV6xpen7ogVkO+KmLjh5JmX4Op7XpT7sxGMocithbKzOFV3tu2
/CXz6hqvr3aV5drWHOwnAM6PIk9+xOznumXhkdjZixKwJU/l1qmA8Zpk9DOU8UM2IRgdxSEQkEST
GS6JqTBWlFAos1T5sNv5tbWh/rTjeFUl2dL556iQiuYxG5RtMAvix2LUxoH+rkDxobXchxkctbFq
Sqba9KnvtJXSKFdQNG5Q1nMJiomEenu4mrPG76P5LjfEHhPbleIAy1W1cgUJ8aatuy1RAO/FRM1I
4njrVv0B5v6tFfF9OgJ4sb913+xkfpmBnVX4702ZUlkVPqMFyKemoc7qC71AkXAEcEeKFElNRUer
qjA2nDRmlgOajXsy2bU5ui6G6c5kK4/5E2c5GrrGyNkJJTtXg3kFpp/luDwUkXvXavoDO7RD0NPL
dbLAVt003RWElHcgjcpntF3LefpNdMBeTqDthswe0sDdp6bDvY2kg/C9fJYeAMpLJ5NwDTADGshe
sOBZ2XXyvcGryZsoD7HNrsRKcd3VR3ttCftQ2ek6rYKvlLZW72uoFVq6aptgnQcschOgLAMer1nT
IQLDbFWhftYlg2ibGTf5wtjB8/NOICyBPfArycOtEwY3sqSzSCoXlaet3cqxZO8R9R50Q1pK7UBP
T3dFkRqonV0gVYQdUFOlor0S8Oz3YdCtRFE/taZ66KzotlIJ/4TJ+ECj0PpYIt8rlfMbdmy4zcvi
aHcQyozpduT4RhR8n+U5kxE27rtoHvZFEQ4bB/sC6JXlVZ6JQ60jYs+6x0TVeDoD+CIu2Dfejp8o
F78Kiz1WwtpoFcQG+l1jMzesVRI5QOLKbeOqHGhgyGfFStzMfxhpceeYceCVnf1ZK/PspXUMciV2
ug6NRkveYKbho1GMH4ZFn64qk+L1ueUrTth5YQOtzsraT2QjsISoKUoTwNR+dnMR7o3J2Dh99QrA
7buK0PykHl5SA7cUTJ4k0WI9EYasCbubIkLfreaPhQZea8WbOE33odHEXtBO8EZKYJzg19S2vyLJ
kTDHxW25OLup/BBxANO7C5MrF1ydrI/nhBxis0RwDYGB3T5VsYt/hmr8CyT05yzkXTHmrc9DO8P/
dLZdzq4ubtOn0YW+s/TLLvbUnM+iEvVGmZpdXAhINqp+TJr5I2pGPy+mH1PjrMJGvCp53Pi2mJ7D
0QEqtbUfadCTJwBck0qxLhqyZFvcp9ZomWmhIftwlKCRsA9DC6qlKtc2PcPcAIiFsAGL7FMDkILL
B5vNMeGh01PcpPRmdc4KUmvkbpaEP9jKz8Kg8iHA7Ffx0m+OfXlQZwwaFeiMTdDti7S/1qeUyK/p
OjMSDDg0f0zd41AWO7fAUwGiH97a+lqPyqMTO6t2sjEy6ZbPG/2sMmCKIYMAZIzN1SxafCUZWNMZ
dHfMpt9lTuRzNsMASGjV+ZBwxOMHwwbfjgP4WpSHVU0ydC7AoGXOEStqZ1g3U3rfOC0cmo6yh3ps
NJWVqApoBj0vU88oqf5osdwHXQeZwaAJ04rhOSSvBUMFezWX85qpf0SPTvTsYuWg9XLnZubeoYGD
gJFutaHbGA1KwdwgdbBLWaawMSAINTP6fcsyVFawUkheKRmSV+o0oF2LyDIBg97lYcgsiqzUtObb
wcYtRV8Yd90Iwx2FyBRIHYqneu0QjudWFiu3irh43JhWU1wt7BgiZYbBAn6ENKIPd9ok3tX4EwMA
QmMb7BjckRl7eDTK7gqF++2QK3vXmg5l1Qo2Se17HrS3jhk80UvdjXW/rutgiwvzY+kUcAMHMC6k
t5qub+spppfPPmZ434BGTxqAcepqj07X3CVK8RoHwdE0zC/G3HtZtLcdXPlsGB5ZcF5rqbHBdUVu
bQn2ICCzFG55NBwGoIETeGiDPZ0Ic6kF5zou7uJIpovvw2ZCHdR0Glor+9hyfGYhN5smtLsxt/gX
JmYNpa8F5UrUE8p9vd5CO9JWMoSxJHu/QQVQCXEbplCPpuTFhvEPSeEYDOG8HWvA1bEP6E2GpQrZ
0yq0G/YgFI9eun6ZF89MM1c6cv2wQSIpeggQZmfd1E31ZssRWDawMZWHBJBj6R3A9OqogoBrZdlu
irS9iSuj2cC0euoQYAyUbJ4heOHKzuhtiDomvycMvdLQ/NrtodmAYrFWMVfEuZYIUccjwA2kCGV6
XBSg/fiqpwJRhZZsO2W6smRLszVs5R+fgDJ5IpUF/wmOh6xlvMjr+1aypRaF5U2k1khYSd4smp+q
O5L2muOz4BY/mwRYO0lBkItielYQL9+pfdAQ9WNs+whWoLmI0do0QlcSWEikqvkri0II1goKXgys
AINxIbgPZ9OHmoXVUn7sup4VknUoJqIvwE7aeLrpSvk2dTBiW5Fvs4jnKK+0L33Ay6JpflttfjQx
zVvnKGx6qzvYRvIq8xGVXGdsk7RkY4fSLoG01kixBOKwgptKpGZO7eKloUxHTqiVlvcFEmSINjLf
QKNLuLVQ5JDvEtHi5NOCSgM6ZbLCGWMoIU5zbJkpGislux+N+VELxdNcz+ExM7TrKGBBatc2PJ7M
h5boaTCQvJ4HunHgoSUFTKj5ro+jB6Z+1n1SbtORe8pOxVqV7eBXEnZyXLnsL3BEMeA0zcoAbCfQ
2kAFqJBx18diMNfmInh0lCPwBJVpLn9ZpfSHuta8NtUeDN0+wH7lFabIgb2TfonCmXxnhMIrVfgu
Q43sJMM9M3Gqzret4TBz43fquDMd+rVMHcnuNTalDrmwKysPDjJU0856bZqsAXiPtpZTumBkGvHF
OITE4wsaKSaYZlrRpKHdipMr230Thf2SkUCBTHZPEfeKPkZt5651jZupHh343I0VrpDLvtYGGF+r
fIkWd5nuXcdvRFPSEZbIAmch48EwpJ0exhnefxy+gGlp/M1kbgN+Cm4e/YWEbLhk0a1aw6LCsfE+
q/P7ICmPMSZAMgRRURSdw7eB6ZXbnefaymKRUq30HniE08RP8ZHFCqUiS0wQhBxVA7zVOHgDeSe9
MDEXMEfDtSt8gZn+4MCdMJX0kKvcJSoMggn8F5YD4yMhh11v8URBuNTdbpMLG1aJxjPWOJTfiO45
0B5SJz90Lrh4CuO6mIff3EioMOpNm0zQWsnx1GsXgvwI9BaUmVeX2WfNanTotSt7cO9LRV/Tib91
kzxgs7ONcvdpMvJfo12th7L6ajXWyIvINGgyc2eXGmYLJkhEjANd8qDPCqaCkV9ZcKlHDOAsHEKK
zLdyzZ8Hd5tZ8EV6rXmSHFBUkxu8BJ7akOZVdUMGVJbpu8ECetZKpIBK8EYk3EQyQmszDY/+2MA1
gAJXbJIUs5fctFY2NHn0Geyi+yT40dUj2kll/kgzdZPM3bEwg12Zlj+tP9tf0TKBcf8XncHaCVNk
aT9aWnQ/2yy+8zKbVkas3Zi1wbIzbhu/NZM16YkHJjXuAJUi71QPGNFu5TgdTMP57MKl3A7eYBbb
krNVlPmNm7ZeD7F0Zr7dqUX3q82tdaomr00CC7bJoaqyNfRjps5h1p+SQTkkI91h+ytL7YfaBf7N
E8zbWv6aQn3wKpAld1GBVOM1QmMTOTVUWcZebF4g1O7c3PA6c0JQkUt3FcbDtpqdWwMWn4WQUss7
Xx8rbib9Bk5btrgA4m9AnYFtpcpDCBwXzYUv8vLHYAi/Jnh9QnUQdrA+mqI9drlzm8CKmGuQVbZq
o5sudzYNxci8YWl+P6CXk9LcMT96ut0+WgbWaJVz05rVshjnuY4Em8TuZyYF527y046b7IIZ4BnD
SePEcJI0CBXCpoDVwWW3ygcNDm7rHEQ0XrD+PGMTfJoVHGY1QRop+de9i9ZgaNbRgMcQSoUmzq5B
iR8NxbpkOr6Y2/3D1fE0LRjRqrDLPiz+pAlkfrmNt+YWH4JVdKj/O69e/cSRUnHsRsunFksMmXwB
/aMyaoMLqRHnDExP84JZRcFLVPkxRs9eOb/lU+TDfttPz8FH6P+XLq/6iftjFjjSxFMn282QJ9ky
rMZLZvJ/PIX/df1P7B4TUQQTWjLc5IXcIap+rOfkyhJMoTIqXk10EGYTZocyMQt/xHDlPpzYQAmz
+FIDA55TknlF0zHXW4PHKoM6a6C0isJw2gzlAvHHdLNImOcagE5/HuLZg/9LPwRfSx/xbGzA8SSe
ss5A+pVoP5rOOVbJ4lplHtHOh/tJ2C+aPY0+++zrscJ0rBz9yUGjvkDbFXjv2pXOVWzL66w2fxZW
UO1ipv+2sz5diYSkcjazCuNPNHyQPnmPYw6/1im95Upi43DBoPTMY6md2De2acoUR13YzTaYEv2f
RYVteILExafljPflacTlmGtdMFVxuWv0z9R4IS4Fsz1v0HWP9eD39ppnvoV6knwVdzhPiQqdY9uy
A6pxX8mq5k1VcdlUswsP5Ln3OLGezTAZIZSqoIAZzjp0oXyz8dbs9l7L8gsuodoZM01d/08b02KK
ynauSNmaNiRnrsttT3TOS7txt+ziVy6OSCsWbN9fs3ORKPqJW6ha6+0UUFl2GoZek/sVDip2MBHR
dvEesuGqH1QPY7ODTfMkB8NrNYWTSmXNYU03bFdxZGP1bNmg9DXWZBc+1XIe/OvRPrkhIWrZrhnj
4DxsSrKK8y1mMPvicNl8eik//3qDk4MoT7MuiiSGpVn72DVHF9WZZCS88PHP3CWnsdciJHxTN+0C
S12vuVLXRH8iv7q29tGzcq15GIU+pbegEQ/fv58483CdRmAnA8Cn4cJ+NbBkyjb5EwdG6bXvup8f
4Dyu7TU0SZzxVtOTGq8wrvNDf74rrsWqus4854Lz7Jlr+ufT/WW/G/dtN8pJK3a1eWwczGjes0sR
uecu6PLnf730JOooqwNeGvScPulZaY4dQqR6+v39FTxn+n4ajo1AXSpKx2MQLouqGvNTReaPmGN5
WtpvHQ3LvpBteVEeo9J9/f5Nz32pk/PLsclsKky+VDyvQzgb0XRv411cTxduw3Ovf1JHnCjIJ9lx
vne4SIn6qcMNLEoOevn0/ec/Z1ovxH/+Kjo+Vq3xx9Z6rW+E6yEY2mDHudIOATeZ/VXco8O5cHOd
/YVOSkKgTno5C+7xaRM+GGuonZvh+f8TX26du39PasIg2N6S20eQ/FzfaHV8qG2oIFZlbG3icy2L
pQEUgXEEFhiRsM0Q1aVakHhRrUBTdjVRutKyAfZHe5sOv4gH3tsJfi8GO97ElreWahwc3F1EGexk
q+0aZMQLrcJGQ/wRYzdRFPbBnlll1x2IXRjHR+nmuzpT1wHymckM38yk2TmQxqZZ/QynHl5cYXuD
lhzGrFrHOTtMBU5gKn7YMr5Sy/SzwrcuaC1l21fJl4nWz6hRybfmfijkiyoSEgy1tQWBtJf6E4vL
tyGRt5mC8d+cly/f3ydnrutpPGsyFxDh6zrdOcFzNvruuFfFheP4zFGpntSFQFoOEFWS7ir1TqXG
5t3d95/53Asv3+WvglOOLVYnBVbikfXedXeRKy/dx+de+eSphwiZ1eRZpzuUbNiuxu/BFnXGXv2E
AxcKEtXKDQrSC+GWZ0rAaTyrw1anU0Mz2+EfekS/89CA8qHLwebBqS7MEed+3pMqEJe6M7o6WzfV
PFby0ynxWWD/+P3vcK4ZUk8e+3QQRTEXRrbrXqU3PmPTQ84C/JRndbNkCF1OsDn3NU6efk1XrCoa
BPWlbUn2VSDE5AAPYggv/BZn3uBP6ORftxQ8MztE1JVChIQJzyoONEKCAf53F+pPg/fXy6O2k7WF
KxdhqWw282xlHGY/81luspm+nln5IWvethcevHPDo3YymcaGpSkBUjdaDrkmm+AWDYvfHdwt3UWx
upgzuvzM/+jT/kRm/vWthDT/96K162BrecmGLca4mT2oAwe0299fu3OT5J8D7u93mSuzLach2+lN
vHV0Rrq+xUEpjt+aZt4UybhdXPHioSTV8a3N4ScHyqbQ8I7Ngh0uouvZHP0GY8VCrdeqUq06rGmA
1fDcUVmrDdCBywGX/xiru6wRbOeQ2rA51/DLNLaYZuQs6MWqg1NYsBms8/huBndtKrbCufXMBh8f
GYanlQ4lYwrZPOjTXc8KIA4w5XGWqHA3v1MdBAKqPJqglGEHrQTPJFqkem02+g8L7L1DaD4Skd70
mH4EfIKMCJ0L1/BciOmfB/iva2jVvaVDLSYbbSvLG6i0Gnefc4ckg0CzW5FtmnfgUO9yruK50UU7
6W8AG50OBkG5e46uKsZipHekIOo+gi64bpyNXreG4ILgAZ9D72Ja65lm+88T8dcXxde0EgpH5w5w
2V2ZFfUadztTN3/qjbX881UCBzOF9JRm5oNl6bdRg5qjLWwcYl0TwRAUY4e1iG3M99/fwGcuheOe
jL7STgx3SGn1hg3Gp+vCD9fuuiZuNfWyVfqI3dUKw3xv3F1qx/59sDinSdCILcD4TRwPMyznphLu
YdP/SDKXWdW5UPr/mb+tOqfpz0E0uuE4A0po/aFLoBu94OgTFXeC60igD97V31+8f/+ejnvaQ1hG
ZroJmYcFDUSbpIewJ0tznnftEK0TbCe+f5szFdM5jWlmNEJ0bCxt0JOxbfb9VllXiRfvxSbnxHcv
fJt/nzKOa/xn41KUdjuBwieogLFsHbzSXBf9JTDvzEPuuCeP3GT2Za7OvDr32auxQBOjZ8S+9jB5
oy9WjRc8UAXHj/zCmXnuNjvpLQiYtgdVRQXYIbnp1OSODdDVoJq3ZTHcfv+7nLtgJw3GPAOy4bOf
7Oy+hKFrZzdGKTD9uPB7/KlG//cEc9yTvmKQePZOWK+gc/KsJd/ZIwgcPZyXoV0ig+//URCXX+Ef
b+WcVAHTCuHUjKTRxeo2I7Q+PlgFTpPrqVmJDTocv9hCRvv+sp0Z/hznBAlzpwHT4JLvpW5ZUMPD
3QivpeI0u+hmUNa6h3PAxXjB5e791zc76TaG2gmJsacWBE5zU0zQnER8IXnzzC12Gp4c5wMhKw7f
I+xxKNIc1hK21439l5Gpv76/VmL5rf/18Zd7768jw5jYDNlWC8g2YNeEd6xrzw+VwMBMhrEvumSv
msmeoMlNY3dH9G4/eojZadvvulLfFHr2iCPKVxSVmFkLb07zrQnq9v2HO/f9TwoGDD8TL0El3+U1
TkDYZIvdoO0nptLvX/9c3XNOakau50HfRLxBOsHOk+G+yInXkq1X5Op25El4iSpr0yrNZ86iTdid
//0bn6nrzkntcONWy/XRQa/cTtcCHlvhwAwJk3lvIa1nVyYufMNzN+dJBSkicP++YVYU4wM+NotH
5vff4OylO6kdlSWMxkGpRpOtb9CIPsFE8+Kreo9Rog+1/sLbnLkFTrOXGzMuM4TtyU68jWt1jc9w
knruuvWnNW49XzCbvGYbbi6eImcu2Gkas+7qRZmaGVWdfq1eaxvzKjxg7Xlrg3BP15fjxM99sZOy
oWXmrFsB1y/lCxms5Xu8BJxnEVx6eM4cHvbyxn892DVNNEA92wVRkDSsBusIqEVDhPb9L3Pu5U/q
BgzhVtcnLlSaggs4yr5bVD75pdDhc7/D8ud/ffo51XFWjRZRuMESo9J/G84cXripzr32yVOvNZoI
yIFJd7k4xNGnYr58f0mW4+UfpdQW//mZQxNT08bgdbPkCtWQZ4vbGH2PUhwysVfEhXc59+SdxjEn
ZYrLgQ6wZL2p+JTs83WwhwuGcfOjvi622t333+bs+5w84YEdBFWyoEHY6+wKP/lhwhbfd2ttjbT2
C8HB9+9z5tc4zWGu46jPy4a+bTQ3mcZYmmgXXvlMlT2NXs7UNuLXWE5m68ZyxweSqQI+vNn6VZle
ABvEmefYOnmOUxal8K3BQqvGvEqxCSRmCjtbG98z8qsNO8T1sGalm5gMv1i1ZbXU4L/gNJ2m674A
+RDuPMLI+6zn8ncYy2Mu54WTKte1qIhu6H8KFTMFad1EU/KzDlAjfH/h/+Ah/7hfTxOeYXOVbS8x
qZ9+pWSMHSRrGdolP/KH1XyfRuvofamyl2ve2Xc8KRqjUImrInllZz2Nh8FP7iyvuJ1euiMG+r+j
G+ljYjOtAm+6cA+fuwNOqghqqAJHa9YY0K4fStz1fMPBFDBprmEKAZdXP7+/lGeKoXVSUeIyTPIY
ItfOia6F4Yf6Fe6G37/0ubnGOqkqQuRhNti8tnovD1CJ2ZuZm/gQXrNlZ4CGwrVWd/a+vDDWnBsK
rJOWIbTDIqgF7zfed36wLTbRpjrKu8mr93+GwQsb8bPvc1JemlBFQ7WAMg6UInSBq2U5OKkeHgwo
Tr3svnjSL6Fof3Zl/7jVT7OfXdgT6tQtYe8hOqC2XNs5NDdsOTW/LfBFlwWZTPr4WibobXK4wkrH
7gFrS5wp01utygC5RhsJv4EswDkoOfkgxfBSDHDenellwk2nnCHQIWgIiEpbf//bn6ktp3HSlTXP
GeaKKCIbyCkO8F2LM8nNiGnl929wpvaaJ8WLaRUraM1l1RwOV3K2t7E5e9+/9LnPftJ+KAVkUiBS
9szEklS7pYm3Hozq5ftX/zPV/+sHPakktZHEg/gfzs5jOVJt26JfRATedJMkrVLed4gqlYT3nq9/
A71OHZ7IfFGd2zhRlxSw2WatOcectBOCXlekuuEdxnoDXBgKZaeemkbHQxm8W6b3XOXkQ1eomEke
6SkqpnH9UJnCm6vV2zEKqXa73smSCluqvCPYwQ6RjPdrHDG4kCMl+ePGanC1GjQOiW+T8f7nPhK5
jPhPg0ZvVpG+QF3VULr1EBi3IiajVRVlVx2BkaYiYpVB+5cQJRAg1df1naRXjhrGm1iH8FEYe9gi
jhG5cMWo5bIOern87snhO1Qr2w1Eu8MTSufiBb4Lgsnm0WpfCsIGkGbeK9Gnm8gk3TXXdRiytoy2
WuZrrVM2voRXkrqjNkBPwCSVmtaqglmVRi2CwN8j9RdVUU8lh52hAehgKM0LFoBd3qlOgzeHmClo
eP06V5BgZcopscT3ftDX3qVX+B21/MMrVGcTTUimgy+ORDHV+rjpLTB7pySrIGWp68EAkTTg7wJN
tRGSezQEa1F4EGNqOZa6DXCLy+NTLxmOJ1DLJbongvoDTbc2Ylg7N0SZdNKdVuF6MtDMDhX9S28z
du8EPa1b7RiqB5+0BxaBfTA++wCrPejEqu6YhOE15rFDcBLBS6uyfd/lCGpYxIHGa8OIsv1SEXGh
f2Rqs9VJN9og1tB87frXFunDV7kHTY06+U+1rkdbs5N1aisXVqiFvak2W6F6ww8g4DKV6A1YOCJY
RiDpiXpfqc+DdmM17YUZ5VuX9cNb1WbLFXiRNO89bsqo63dFbDZeQPfQzLEjjIH0UDDJ6F1xayHl
QioUHCD2+BemnKXZbDagMlOyDEnkp8PE2MD3uirgP52fb5ZWYW22Wpmin6KOhdMjfVivzfW0SbLI
7CRUnRhZyldY6iAps3U5/3sLG4p5PPk4UKM1dC0kuGxVivTly22JSfr8xReq1+qsPEZer9BX0Rjt
AkAyIBFpThD1K1fATFsiZcL+SArdK7Dm8sLdLKwF6myZkfEZhBUC+B1bb2ryHvnavjMQM3z+fhZ2
eepsqdEL1cRFkGW7cfpOo+Hk+3uvghA+gsUQ1v/2I7MFJ/Oxt7QtIhjaYnw4CNLIng0eOy1YSXDZ
zv/IwghWZzMCYC+BTiw/ElBXwSFnkPb6b1dW/ns2pfYuwj6LWI6jwamko2+KFx7M0qehzr74kAdC
foJG80AcsO576qcybSlQO79AOgxOklAbB70sbjh4kw1cK42tg/SJMy997IretKUEpKfOfMskyEHk
/A3L01f/w0Q0V3VmCKT0ZKTvhE37M5BiLG9l8hv4Ku7AKr5OSh/TtIfQATeBjOdQjgM8kN5LFxFV
mFvhg1oSIapL1ExGUp1pFiZR+0I08nviX9rgLb3v2azSNyqWpqHmYfnuKe6sfeO9n7/9hSvPxeat
CHkf5Fa0ywzXHljDFf3Cg134mOfScjmrWxLCkZn6ibZHWIRoRvstgJgBLnThDLIw+82l5XHmi3Ea
VsgRVI7HxUdSFht81eefzNLfP5stSpU0moD5bydJWA+xB/nKFAnzpg3b8z+wML3OZeV9l0X60CEn
1l3IlGSubHBinJqquipEdpt6SeBOqX12Yb0//4NLlRplNm2MLBaVOU2AhpnjWrem/jozRzUwy3rt
Y9gJqLKBSANwoCk2sEHeVqNpF1Jy4ZaXXthsdjGEEGmYPrCTGZLnFEIf2VSn0b90fFsQ2JlzJbBV
i6BU6jrDDkAXfaPszH23EbaE/154hEvnCWW2d8AznlvUBakJ4kgqI2XdNNXJx0gIz1DZEqZ2qg38
u0hL2Nw3MZYjE+h5Ja9Nk3gcEpHBVLw38WdSlp0zqvGb7pZPyBzBSRTNFbbeu6AUbTMa7j3RB2E9
GHZB4AhQL0QVHulUpAW0V10i3vmp99WOJBKK0qspdJs6Dfd46ROw2voxGa0tLBCcAIglLXZxXqGs
+okLZoVgBOnrt9JKzGDt4Poio+/aSP8QHP8axu6fUXGvgKxvXIGmq9C7jiFIyEFMb1917i26gYei
9G8nIs3I6Wns45OkahtFguISZ1gOoHW5DKEALhzwfd/HVm/AGPDrl65WQNaHR4XcWKGVVZzsuqMD
BCdQJCc0UfCPLUbBuo/e40QkmMlwAApsAYt+DGrxnubZtW7+Gszu0jq6tAv97nb9VT4Oiy5PC9CB
DBgAI4+EQWybTXSbH/4fLc2FQT8XTdEnGOsSruBOyJNPRcH5CUTIIXmJkm87vqmlT/C0AL8KFyNn
LON3mpf7sQBCKtZ3lqh8FE11YU5bmO3nAqvKSDzyhYtsp0rhb1FRbpASXLj00l3O9m6uUHTaYE6b
q1hw/PFZlrTdJUHAwsbte0fx11uSeimxBs7QyBkAB4YQ9wkM3uiZ+Cxl4q8k0dbnJ8ile5j++1+/
Eyhq3oQK00euPkfEtJC0pxr/uLOai4vyABciuSjU5yp4iu5rcKnDsnBkm2uIVPqvucqWaheBwISp
1QfvBFzm9ec4TTnqhWeztHh8//e/Hg6BaAJYW/5+5aYQ98SpHpDnSOv2K/gDAeTBevy3dzCbYDUj
F33RoBTrB08ibO3sGcL2hUsvbUGV2T6KLCOxjkkm2omGeAvpCnc+0hU9/VBMdFDioL60LMWhawZP
qgh6D9wQ8EMUdXu1Ck4yIGRLJpkziVySc4OSCNmoQxs35eLEhLV5XkKwABgfq94rUvQ7V8lZEYIY
hhudHk0+qFVmS3X/gu1rNbTdbvD8q6ItSPbwgPX5xbAO+uilEYed3re/RqO4T1vltUmT16YmLELR
/mDbfZJct3LIbKSjPkEV9QogAnlagaYchTDYNYlE0Faq7k1tcg77N6MGX1bBYS5Lbg+itiBg1qJg
Y7ACwOAN42dV6O5KCwKt2oVbTU03VqG8F1FyC8ULVBEasCKkF1HB57Qkt3BK1qogLj8aSmhuWN3m
BXnjXuw0jXGdSu5+0LxntxgaJ1BhPNbwR/WyfY0KyGxQxh0v1PdCqF3jf31LkB8qpviWgupIdQiH
XVU91RkpMZ2alSQUQKbIR+i8igQaRtGVowY4tJebu8Eyj208vCbt+AEydd32Pg55Mz34Q3/lm56/
CntY4r0O8LN59d3wCoTGb1H3H1pljEiJBdBX+r2Ts4j2HtiEqq3IeI5v1abfUcY6pUMhOnU8uDDE
u5NmIsQLmvZeKfTnKXpGrjsWaEMiXUlyxBo2gK/eeGbeO75Z74cBir8gt0dzJNFX7pKjUkr3hExD
dM37X1XhautxhBQgA4KrB9AEPjVJXhvCzRzWSQ8Y0mqKV62Cv5VI4lF06ys3bN+gBGlAc4YHH34E
4WFVvgJ4ameF9hp09a0yGKeyMjdpqW85UV2lmftYK/1XDxg1zgZKD6BZOq28D+vmdyh18LWAs+VB
i9G6eadjeJBUcsL14gGY7FUluDSfXM+2QNhntXgs9czRTBP9gSHaORnYRLyxdxHbkzhqR3fIyAtH
LWSrZgECwg+P4LVuxVB+JJlyW9b5zuqsHa2waxJjnn0Zt7o+KFBiMC9pY7214Jgnub+v8vAaTFu3
kgqc/TxYZKpQnGToPTpf6lgS7mSpazEOVRsexlb3O4RcTeUUWrLPZaJhEnfCV0jPadf9gddt910N
9iUZCJIucoStbJuA7Ez+h7B+c+VgFw9ERwR9Bjuh36oQNUEA82SJYgt13wbpCrBe8T22V91V6w41
PDhypGXCPsg4Cxy2nYduMkmTgnfK3NaGMLIO2pdadW849ayj3vxyoX9YSuit9bC+bYPhJI0EU0AV
Ip6leGjDcpWExiZmliIPPXc0Jb2J1OzQmkQWJGmOoo9/mejk/AZUo1UeDeQlsAEd7I9wNB0DxsYq
VoDQiggoJWQPXaivq5AonBSfL6wC7YSfhtgXI++RlA6khKUdO0zMn4NQ7AKdNVuiSkqqYyP1W3gE
ui33H0lYXleNtxOC1glagkuT2LsPuoYuSTXR7i2ynAsdjkkKOqSQPjoxdkarxzWu64+9iF9LH2GB
ldlbL/DFi/qm7UkDyRLOPjXtCgDF62CInIEnzcBHKpTkhGp4G8Fsf0UkhGoZtfImMD50V7dVOb4t
CsBDApI3208lRxWtdQJYMy4bNHBVdx0L42epdONuFK1jLYXEhXT3Q2EiJZWjD8JU4bU35RUj+3ls
lT2qxq2WxreGxevIWsJRJAsMuZnvlIA5qFYBaMcN2UJekREJNAjboiW0Nk9uejh1I5lphAhTMSGd
QtNhYIBzKKj6tARhwZjaKk2zZQ5+y3NjFQzCLzNEWCsp4Rdmrc9IdHc+iVeDoqyjWNjEufTiUVEb
3eI30h8772Vwj1BRTZ43PCGaeVLNAPK2BogkfXBHQmgSRzKrEjai9DwI1a0Bp9TKcIzDL2LnLoDr
Igd04pyT3aQSt5SQD89AEteyVQJ/EyLEWBqpVNiJu6550yxZXOUNsIOsV201JeRFgc5SZa3tuxJt
8cJ8MzPti6bTddmrT8CHJJhJH75BjoPo2uKQH4WeqNWivOrkHLJ/ndtpgYbPrMSjWVZT3lwW2JZA
7mWSqwTnthsXzFJeWTsDgmgL+JwQqXUWEQobqK+SxBSlURSiGFwa406o6eOwmIJPUCo7UQc7gadb
SON1HQMV7K2XqAtuNbivpqiTmE5CpCm0j1lCoogRZFtviH6L4Llg3/fbMB6UCRmPhclKttBPiPb0
4xj6HJmjcqc5Pjk8tKNTzl/vQm2tQ/zQuKcJ5Pb9hyKSdlLZ7IPI70hfTLfQyFZCFGw6EH5VGFYH
yc+frB6KV4HIvSoxTZEjFVnuSrVGeLJp+kbW3THsWF78pCYyRoMqpGTTIXK4qskmuFCQWag3zB2d
Zq4EJm+Wsvfe21XbaDsdjZFoXDjbLzVq5w5OAXZsmoucpdIAFNjK27Ey2oFN89m6U+xJH3BJub34
U7PDhgT6VrWaaZMIVPVDPRAmujb35Q4IhnDHYry7BC9YemazIhAxxHUotHhsVb16a/3G8QFaY+R8
IhS1XrepuS4E/beJte38FnVphzo3cfbQTgRr4IQmc7q26dP972OsV3Q/2BF+YYBZRVhfL51Klrb1
8nRU/GtbL2bxaBB2k+18qSbaal+wEofZW1xvml1OjhdbWlKvbYRhRGTIF4bidPEfaq7yrA6UDm7X
CVab7Uh7WWmS7VOiuPAAp0v8dGn5v/cjqJmiZxINrFoW3+K8gH0rXgHZSq+AM2+hcp9AXMKOt4gg
eiiN/iWSrTeD8NDzv79whPyuMv/1OOsxDdqSLOJd64qHEONM4HtUYqT785dfel1zQEBiJnUixIz8
yUuGrhbVRW2sSC3ZJpvh96XC6sKRUpx1froKlfzo0iFD0jrFVmWvhTk4YoOl0wom+CWhJzWY4vM3
tVBpnZsr02J0fUGTJp1de2oNSMfquCtKOO4cxc//xOJzm33IcqmAYyUnfJdg9NpzWLobYOrlK1qo
z/mde61cGoALQ1uc1RAs4k3xp/I9ySAbDRmSb3BhaC1VN8XZp0oCu8WhSqYRDjUUErxq9+RsSwnN
OCOEO0o88mB8yKoEGv0iyWGhPTK3X1pjItRDrSDzGdvXRkVTbmVkkeL+bzR639iFRPrvhdjc9ZZc
0JhxL01NC5+SOPuS67BV4f/SSnUbfd2PH3kyEof++/yAWLr4rMxQkDClSJqOA6qrxp2hk3XTZu47
pLVLpeKltr04KzZovTlAxUb5iurnQU6CVyktn9NQOqZMpOCwh9uiav6QOknCmOZdGVnSOBCBV0rm
v9aB/HX+Rn/+uIy5rUrLSzaQsAFQT+wsMFNV+R4Wf6CPX/h4f36QxtxFpbqmXmvWpO/NvqIcCuah
DZ1/+9Nnq7xIBoGrA1ffZcKV72rHTu+3QkJIhnxhEPxcVzTmtqkSZNo46hHNr+BVrus/5EzG2y6q
foVa/opZv7jwjH6eTsF+/HdN6v3SyxK9AlWJn02QD3KxqxNgacV17f+J4dScf14LfhZOK//9ndjs
uyqNQY6E8P+2kllswnoEyak5QIRCUrKGN5DBH2ERXHeDRsUmcEYi9eg+2L4mr+HKXrLWLI2K2QIv
6okiWCF/CZFJvrcuxTe1vuDVXhCHEij537uMGilU46ZOdsReO8am2Op7zwm27c5MV7Rh0Dn6h4BD
zkm88ItLNzObKzqxlsNBBYooxg8o+cB1btv23xYmY+6tShpBjaMUUs7kDiYah9g0h8A2299F9E1W
VO4uDI6fN0bG3FnlS0YYB7Bod/4+uYbEvqtX6gpStf3tqrIvnTIWWirG3FRFbpVPQipGZDdeowff
RCdqbYotbGNE58KFtXDhlZizqcGzirDrFDIgXPVOa/5I2TZvL0mTFmaFuZsq9nUPBSg3kPjyoRH7
Y9BRYAUt7dIvDcgnu/BCfl5ZDXM2KwgeMA1dJixU6zayjO5Aqi1j7UtUYfsSLWTNPEE+toviUIvD
J9HS1+d/+edDjWHOpgmZfPJcDJFemEF+W3o6sHeQXINm0qAUr+S6Id1FEV9GLF8XXtfCWkgM8n+/
2dpTzUAlqI7BVze2tNFtaUc0MRG03qPkxE6BWWf/z0NwNkPII6xUsnd4sqr4JpN0k7UU3HW458BH
MKGEZAIKL17ZbdI0PLmN9nD+wS6steZsomitvIitGvpKk6x9dIC9/4jDmDOUcuHNLQ3N2Zaic3O0
slEPYcfzHwOFDkVtGA5kbtssw21Isvs/3cjcTUXKuVnq+Pl2fn9EDkT2w85ob6wqv3D9b3nJ/z2l
GXP7VJsY8KU8Vl6haFdTJp2qQQmLlX3TxMRlMSSG+o8SspfUE/+PLCsGhTAR1a1xryDAMHX3KAYo
FD3A7iu/iumbZL+8DoCMZW5EhbZyalbETIHSJAd07+PX2khAX7vW2vsNsWmSIH4RRgS3PHEIicB2
g8i2RzxSRL8aBTqdnCcvmSxeNFEsjA1j9tFJoq5Tq2JFrDedA3F7Pdlow7V36jbqJvz2mpL/feH5
LkyPhvLfzy1U6TKHLn5wAjyyuLE948s0Hs+PjekP/unVzT6uFEe7WfoxoD0LCI606sB0nb/yt27n
p0vPvh8woZqpVRP5sq3hehmBDfBWIQ+zJUhOr9ZCUm1rkSKmQBpcTC49iYndO3yVezF1r2udiILQ
t8ksvWvkKQM0vQrjHIQxiXR9VdyXkPYDXX02E5x0HNGoPJAtYPAaSNFpGU2CXqzyIfsztsmmV4a1
SO9JGPV1U+QWB3ndOX+fC0UeY15z8VVvbAUtj3FMIcC2402/r+x+l6IB33Rrz0ZOnm0A111Cj1kL
S40xWy7jxNKKOOYQJ4SQJWT5vkuI9Brr/ppl6V2lGxQZANcjuje6pELM6yQnhHxW6BpkvPojTfy3
ZiTMkQAVPRXI1mgeDGG4yzQ+kEnfZWk60rGe12OVj0XFNxwVR2n0roYEErs1mmg99GoPr3On9cot
cwvM32rjK/nGKqvXGA7LyrI+/H6KEA86Ujg08Ot+yxFTc2+IGgXJm7y5encSeso5mnFduSR3FUnO
DkB91QT9SRmxRMq+sE6meJHQikiwJXXdHO673NvDsDgGkc6wCXLHQ5i2VgkHtDsaOoLYUnmlhaMI
xJxaNICp5RJuYSV72iT3ljbcupp1ixrqvnKTLXTlL80bH+q4/6Q8vm17+dYoqm0Sdbuubq4AAj8o
2tMoktqqt+HBpKdKmwWg+YXRs7B8zw2bZqT2YxFwdJVBMIDJOIT1qtkQukg+y57QqU2NzrgSV3Tq
aOvseJDnf/gbqvrT5znbsFi+ogixQgxiP0ZXllw6akCwDP4Ba+jBiya2rhxS7b01OocdxRpK/HoE
JgZveF36x2hU1yZf4kj4Lam2apfctfiXJ7555mlOTb7TxPittI8QcJFrjAeJDB65fijFmyoF/34j
orRv6n1F6+fCHS2sp8ZsPe3bBvVEKuB9JW5Br1AFC/VjXWi7BDuA7DU3hImuxPIqxq+jkKc1wL0g
F7UrX/vcdLKJUj+R6PNJYZVKn7pckjU7Ap9sV7h98vwhlCsGUWlrckp+TIlHXsIEIttRVNyaIdEK
aCpQVUOJtraBAOcoqC5MMgtLwNwuKXcEp4wh8kuSATYSchmNmI8YC/n5R7d0+VmFUI5ypYkrBiH5
2Yj2nbQj2NsdHs5ffaFcZ8zdkirMlDJOuDzh6cyNxSd9256hPSEZut/FpXVyYS2bOxvhucpFMTlx
kTkWK8/t9BWBIxce0cJ3+s3o+6sUHJOBlCCrxLkd1GshsjW32OW+SrAQfBvpYHWnTDucf15LPzXb
XGQ1+U0FTZGdHHWbTCDqsNV/15G16X1r2/XEm7WE07rp5/mfW3r5s+0FMcu1Xgd0RcLWv1KQkBEi
8VBDxj9/+cW3P9tiNBqfjVTRSdLv6ivVGXfqXr4R7jQ7oikh7S/8ytLLn+826tTILZVyKoeQ6+xX
fyXtAAZ8jAdjK65DJz1dItgtPa75LCMBpB9aSsKWQLcjr15IQ3gycXudv5GFy889iz1+xN4zgniX
j8ekidd1DL5ZGC88poV969xbiKygttxJ11eg8Un9cOMG+mdnEssgF2SYnL+FhdK2MTcYkjwtNGXE
PcRidJMmltPgWmsCz8HzdS3KxT40mwMgM1sTs/vzv/kt+vphOdOmO/7r+6z81tPMHl9ZpdAfrqr3
1Ewrqq9E3PUqpYpCWEWqdmgsHBw5dleCHaQX2US6RJRH6RErFOfZNqtINpOgYHY54IlO/NUVwlHt
u3fSXFd9WjDpshA6+D9eKkXXCJ+RTp1iTOlf5tYbL30zCyuZNg2Ov25Ghx1eEFQPm9ownS4bSY4j
GlgHbSOR70Jm+PmHtjTWZhONZLo9TnnaMsYE7y68XRhLwED7C2bfbxn1T+9kNrNIvUBAbNLTjbTI
JCbY7VXvQOWIQrap8/JEQuSvtOp/de5AZMdxlL86P7YTLX0adUlBHqCufSX9ikROeO1IjIKpPWR0
29lNbFKDBBsN8ZCaizjKhAfKy6ccSd84cUwT884tzE8BfPS/PanZHFZl6HxqnzuJ6nuteMi7pzq9
8JSW3vVs4jKDKeLJpLyRd94JgKGDOQZ4m3iLtxPZCYHO/3YLs3krk9CgmHXMLQTkCiHJcAkj0JJL
+8mFsTT3rrmSXLV9z5D1Y8zpHCRy8uL05sLzX5jd5+a1UhuFDolUtotbMiI0F3mg9W/Pf25TI3sx
zYgDZj7v1E0t/hHNG6DqBAndWt3j+Ue/8IrnVjXqIyVKVJYMReJI2IkkacvDQxFoNtrSXRtd7L1+
nxp++OLU6e38NXHETa+NAyzxXQCoH40NdUDXDhPO9ZDSJc3ciZAplJSEvYL6iSlrthiEz315Axe8
kjeCn3ekK1VMkWQ+yxKQBlfdFf1o13r3ULnKq0jmkVCV7Ups8TEM2FxKE9+w5BUbjAWrwQC53rvF
o+aXN+bw5TUEvrGlGBoEQpqhJBuz+2P4Axk2aX2TNTpJIjn54EQ243XIzHqXa6SU8nL7or+yaloC
xsPoqcJklOAPrsfHFCVmr/Y7hJPy2nVJTxE68hE6EhfJqFylbv5quu4qJaVOx0Acu1++0tvVmO1M
LznV+mdbTJoeSSxslfOlzlkBEZ60KYxLMpOlHc/c0FeMgFvVIIm/jSswMR3h3nB6iubJJrWlt/OD
aumTmE2uVuGK3LhrbYv8WBhPgnthJV2q7s6dfUmfiCQqxazeENvEfKMl0KRXaFZsdVNulWzDcRqq
3vr8bSzsSOZ+8FbxCC6QEI8IY0S8e/ESVdXvOql3rlVeWk4XNtTzkJeKznAzThUadevtlGO907ZU
RA6XtFILn/fcdeejd9DHiqkvlp679qoPp3CpN4pqq/6yw3paaX74sucGPGFEwErOfLyzdo0zKb4E
G5HiQcEv/v9wt0yD56dfmW7xr/kji4nna8Ys3pXrqawfOFZ8ch+VLfvDlfqieYfg5fxrX3pms+2a
2uqh5uusej4QE/jlTU8BbyS8WcJj9HX+N74rcD/dzWw2NAxVk0WP1kiqXsGJXKniqbKKXThOibq/
kL6uB3Ky1XhYGwkswnpcGwUfa4qjYzgZ2BVwy3tRspPSrZlaK0UO15LmqBVYgrq98CAkbaGcN/fx
yX2bJlrSIZ/yhnjlDmjKpQQUQaa0Tu4Vz245HLpUeYs86wC4FR3XEK6mpME1WTG/ijr+aBMQ/XJp
7YfEeK6k8eSp0aYK8kdppOSpqSOEVwvAQxfbcmIdzS44krQD3dfDWRfghq2D9kl0mZ+yCFFrGH8Z
bqLYNKC3BucFfkdiwlbaxvaDfiDqTvllmiQ3B5m+Qrd520fGJ3mf4drVq7vKCHQb5cOwcjO/gY3j
KraXt2tCbB+IMCX4RrlqA5rlVnvqs+ihj8iFRR2cNuqdzyIwJjggFA3fUSxptyRl+UDsKdMYhXyr
BOK9kBaHXBq3mfmM4nkkKrp593QqO11EAXZoN7hgHaSmjusVT0pFCJKu7mqhtQOy4v2IWOmAbn2p
cxYIUqfSEOoKFB+JxNoJGXEVKf9vKdgnQyjb1JO2XdzaMaoOI09vBpgRlkFhZ4pdkMsvs8neMwK2
zUK9kQylXXG6eNAU5T4sSFATqHLQlXA8sV27QeEYmbjuivRoVSXxqqZ2Uov4MBTthzgMx7zXt24g
o5YiDSus5RPeloNoWA9mLZ2SRLiqzdesiJBtRYRiptyl98LoeNU6ce/r4YtkmofKdE8cIEkOKdWn
NsCGmGtTGIx31H334BmpvmoLKJgtqYgIpiyJtLMMosn5z23pk54tSIYnaKNccrasmMoxvDas00L9
J4a/FBSCI7npJVf+0gI7d4aqCelr7jRNTbw+AHSO+eZt2Qhs6234dOmgv6BLNb6PNX9Nhn4FgD0K
hmwn3US/WDh2QEQJWnofNvJaPOKGNC9IEpae3GxrTp57TDsT4meA2BZHEu2y9ZhdqSpz0SXFwMJv
zPXCBAuKgeKxBuKx6GljeiWNAYGNdOVY2YWt9MKWZK4Z1hF2D1o8PTA2YL4u3TJdXNiVLCzh8nRb
f72LrjU7zwp5ROG+v4oO9W5qtMWH5oJw49si+sNS8Q16++v6I5vCtO4ZURX0R90utv2RfY93UJIV
sfTbwEnsGobQSlwnZGbtjNvxUsFn6c5mi5QlDr7rjjh8vzcnFK1YbSfW3vb8Vyl948h+urXZd1mr
KSlUpZrtsDslTqT6Rz+PD2pCZHjZf0oAEJCSPKW1v6dm85SimLIjk5ZcaPpQywdl39UDBHVx7Xfx
gfzaZ5LJHLMRbkKXXkjVM092anhjkreKkyewE685eXrulKI1Yo2EMl+0OFCyii0eTDxAm6WDVsLO
JeQwUuuSSA7aSlF8GtN+sB4jaeX58akt+us0yjZQJq81q3gyRYv+gqi+l/qIh4xsUEkUr4RweBPT
TLAJrCeFc9DvfI2QR1UVnSKRmlVYGHey566JDbzKRqRRZlBfiR2MW7H9JYQeDSMtx9wdDG8Qy58K
YhVXVe5uapYXHUakJQxPaZ+8pLH51Onymsf3IAnkkVnWKcCx1dVaSC54+KCoFZ6W4VjyL+0oqxk3
8EvVIXvPO84brU5e7uDdKHkj2mHfXytyEE1r6mc9RE995+Ol62hYD2ly0lTLSdWUSrz+luPkqNWJ
5qR4OnUUhA+C7OhDe2W23m07yjej6K99rKhbUQ22QT7cGGN9HcXhPR8jHAUZLezYyvpJiIUnU0jv
UsU/uLzBJlO5+VS/l2thrw8kkKp18EJ63T4Y8A5anmSPdXDtysl6xK2VdyW2EvmxolkWa+0rlfUH
VbI4s8kPgclRrruvGlZmT2vXidZIjjb2H7WKY8jtfwM7dCCAUO2XSgfjLDsOlh7FDIN1oAjPWYPD
oIjVFTmJhzZqwSVobm4zw3+LPfwLC9R3LeKHL+G7g/vXR06IZ0+mt0Yleug2lRKc+sZic9FBwcey
M7RTFs1VpzSrIdYmgBe2EAJkS7T6BFfTDhpWYUpKfVYaj+RUenedq23cJrdDzCzekGq4ZpQ7RgRd
MqF77Sp5P/jivSVgEc5zj+TL5D422Q6l9MPpTbmrOJW/mgRSADutLo83hL7u1LQ/6nJ3anLzpsXH
qOKGoytr7EI/Amg1rMxGpkenb+s6vnAGWyrYSrM5aDCqpi1kjsie5TFea8hU/mNTFA+uZrzGRL2H
zIMskOBp4qfz89J06Z/exbSG/PUuGl5FosjU62vBc5LqgCDArHvn/MUXDpXfK/pfFydLfMgK6iwg
zj+Bsw3dQTTvkvDCWrR0Qv7elvx1+Szr/UIlqninPYi26Ij9asqAIcGZMJh9fyLl177Em/9+BT89
p1l5UCfySYsmkz+hzY57EJ+AU8hv6ZH/fZ20VsEaXWGXXRgJC7uE7wHy152lYqA3Zk2vJqutaQYT
12ns3sS6sPUid1tll3Y8C29/bnwAN6FBCvuu1leHnsxgcMV8eZc2O9+n4h+e2tzyoGY+aemTQi0M
36U4PSn+UZbvhkwHMqd+lp2+8fQCJcjjFLYuJHZjPUcV//jRrV697mYQajtUMYQrB4NEd8+i7IFZ
Qon3ggI7qNfWNT0CP+73Zn7yvS+JlcYTR3w1+5gznCgck/ipJ5+rDbTN+SG9NOjkqTDw16vBfCy6
0LOmHUr4KDqRI3eP5rpaE+S9wjOABkJE+3Jh17C0k5uNunwck6aS2MuXwZqIIKKrLzWHFt78nNEh
COWQ9Aa7ETPBWFZfj+2TEl4Yvd8Qjh9e+xzOEYzkWeSRlxEe1tiyVH9is1zrETndpnvNVuNYJuWN
EPl3bcLRtwDvPtn9V6JY3FckzdNYB+fBawOO3289lIWjzGR+/gUubTHnuA69R2mlCqhcw6Y5SBWW
/B5JghV95Yl4zBKENb5GrPTw7AWhTe1/44rJw9jpN24W2mCLrs3U+1A0f5d4vd2XOewMeDDn/7iF
t/Ktzv5rcFmtGxiiQgkLcpef7CP1qtPvzl96YS6e+4EqSbPEUWAubvV7l/wqVX+KW2J/pKfz119a
vOaRa6LphZnekMPHWC04xKf/w9x5LFdyZVn2V8pyXM5yLdoqc+DqaQEtJm4AAnCttX99rxdkJwkw
k+iuUZPGQRCBJ1xcv+ecvddGnCEvDDTdtPGU9KrFVjgr/6NwDtLBP9+Fk57yfgolTjGfo7TYJHIF
usT85rv8u2P15aFYGTSD8hiixVSYTiiGq0g3t7lOkKH1bUj0Zb34F/fIVwuQYaWRAT6Vw8U+i5LH
Z9NCm6tVVnM82im0mlYbTwJAXkFQiV0NcbkQJf7XJ+vffcEvi1hj9XqqJTxflqnyeis6GlF/G5BY
ZIii9z97iy9LF4vzWMgFZ4jIdqsQ/NicoPh+ZO3wzdr47x7JX61A6piCaAl0Hsklj44w6ZEXyrso
Klymk+95qX8MZX9S0cOO+XLXspTE1fiCvt3Ds05OvPmd4uly0f35VFJyfL4YB9STYp4EXC4q5uRV
1b0OvwFi/utt+l/he3n+9VXaf/w3f34rq7mJw6j78sd/nKr34qZr3t+7w0v135df/edf/fyL/zjE
b03Zlh/d17/16Zd4/d/e333pXj79wSu6uJuv+vdmvn6HqNX9fAM+6eVv/t/+8D/ef77K7Vy9//1v
b2VfdJdXC+Oy+NtvP9r8+PvfpEty33/98fV/++HxJef36IC9FC9/+oX3l7b7+98ETf9F1ckyMhXC
6DXDvGwBx/efP9KlXyBeGaooQmjXJEuj3i7Kpov+/jfzF00TJcniZ6KsqqA3/vYfLcUNP5J+kaCU
Xv5RTEnVLUS+/+ejfTpJv5+0/yj6/FzGRddevstPv8Hv14Smi7ohSbIka7KF80386uRK1KSuDauP
HAVH3wFAKhQPrZC3VjmPhyEfUr/rqmzf6JSVcIvVymnqttv1WZyjJZ2jekf6y+wNi6TeNbOpr0ur
TvfwhJPYUQalcLIRCDF99G64Uc253SZjU7h9JKheWlF0N2FfHNvIjM99ImV3cqrkVLfpovyo0AS7
WtVZ51AeiUGbZwAKsRrIN2MWJgDDhGkc7JKMolMDP6/haTwAqGin+lCLWnpPAYf7nkgzpxYV6Wgt
s+oiIU6vhFxLaRnM6ZbTEyJgHYQEIQcdz4g79myF4XC2dItEINUYT9VSlKNtZpTnBJ/NamZnqdQW
TApD8Sac44C7N22PhEaEj63Yd8c4imMF6yIrV0DO+4/W1JJT1Vi1r6ZmfqxlfXg1WiN6VAMCMSTQ
0UTwhYV0J5V9c5Z12Vw3C+JUeRKNl0btwyuzGmU22TLkmbycwg0ZbKXdjlp4LtQ6WbcaStkyomsg
lymE8lqQOlrNinaWEinfByQrrYBsWKu5RqiJxmp2BbNOWMxNMdhhwrWegHk0R6tk+GUrxMnuML5b
23AyWt9MomEvgYV45oFp7JJ05vFsaK3Hi033RmqO91kR6CDlFOm6Qr3XgWYeMa03fXmHPLLfhMSb
P9SGKW7kYKrX5lDgBaHPuNZHKXzqWtpAoxGVM5TlBTqOUmXXTBwkp2h76y0jls2jQ9GqtqHXuj9r
Y+4tRdavKXfbrdYu80rX++y66A3xRNChdZyFsl7lfZ3usIwZbk1iLdm2RgddUa6tgq53Jgwby0yE
8xDo8Vtb1ZYbNtBNbAKLpoD2jGC8hQBu7aaeQy9sR5xMFZ65dV4C24KBQaWfI4cplGU4zwE0TXcM
I8YntIZEx1JKGZddqh47oCeeqk24qSWGMQcrr0lBVKQciH2bWtEm6FPjbJq9suKiiG6p3lVuKnGq
Hkd1mJ+bbokaICugM5BYa9ZazuVa3kyB0rpRU/aKo/aC4siDlWf01FTZTjRzXllp0/hapWcbcxKs
61Q1u6M410S0Mv4IbVETlutZnLQ7bRHTeyq4lN31RFVAMrUFXSfSbjIjJQRb6CEdqpLsJkmsbPJW
6Ta9klqnRDZmJ9SLCk1wF5yCzpAcBVTNJmkX8gcCKXoABt45XMugOSvIUhOX2raxgm430192jSpX
vSLm+a7F2nQoZcEkjVIC5FDL03TKRdzM6kWtU+PC22VGWW37oVxcAn/61yqch3WQV2A+mku+JJCV
2FdUq96GRZz69MhaTzPGdAsTx3iIBhA1RZksfi+1HV2RhPFC1GrxetIV8jIr1tvzkI8atRqX7LpK
lOFpquTgZQmTbqvLksmYr2gS8Hb9AEwKTNQSJElhi2kkpfbQGfFHyPiQGF8h3OSGHG0RQkikVSR9
uy0Wvf3IRYHAqNiCmmN0/WkYm/w60GaJYZK6vI11kLpKMTCqFU3dtWalu10kJYI9KggZsd0BXKcq
aNHcTzmdN1m3jlPT1Cjau7n0zCLBVtIn4W2D5yByUssEB02sxQtHOjgwaAl9PZk6uO8TGiglaerN
SPymS4hIcphGuRCcsK2Nd9lM9GMTx3XoxM2oMchVy+Aeud9IUqe1E8TeYqGW2/2YWf1DXFvpPjfS
1A9LOpRjEqPll+YcapWCXrBe8gawVVI0J3QCI+ifpNrqfRBoDjDmxcsiIT5zSueeWJdeW0+xsKBC
gS+vPUlw3c8hLF3NGyDvbyyxKu+qutNXmSggFjcgS75KgUJvrmGUnqVKsLOMehG8Uoykl6hviqMV
xJO/RF2EPEVU+luuh9BwjLRChht12nyzFCkdGK3EwZASdVKtVKmvz7myhIILpqIqnKppqutaTIfV
1IvjRjW1QXcaSVzeBqWfrvnq9VWaW92tOavNtpn7aivnQrxOYikhuUScwpE6Y8pesrItdpJCM8iO
BbnaFFk+Ei8aEY/dsta8VDJ0TBLClRsuNtbralbOE1V86hpJqG7mrGGYjPafNIE+gTUFC6K/s/QA
M51csGqNcBEf5XRJnpHAkdJQWNWe6mPwzFZrNmx6rI2A8+SKxUA4StPUXs/5oAMPqzr1OC4KUpxM
ittNlmIRJJ4yNj+suc/9vqyYAWmqDqlTSghIlmNJwkpej6eskfLAttqpudeESENF3bXmqZVxeNnj
Ei1QswpTQQvStQOBJ1bvxq0ivfMcbke3NdLlpCAfMF0u8KrayJpZmL6hNNadaY2dSSmua4TOoqPE
mjNY4nYu5TjaWXGXv0fE0RXOFFW5wJZhLhaHnZ3a+2LQL/1bVVKz+MUo0YwQiwGMzjKoc79Z8vql
hbvr9MZl76DXTc2QezEGxRZgoVzm220LsUoe43pvIKU0WXjnrK3OOq5WdEBtzFJuFuieOj0Uyh3A
S0lwQE+lqDujBf8mU7NkLwljbWdL0UrXrVCCgmqKVI6RoZnBeEiMydJOoSSXt9LcJSYUJHPItkNr
zqUT52NmuJPaWRJZ6nlmfphS2oueMWXNill7v6klwF/XpRpJCuaJi0gqMibBuFGziROlhyPcpL6e
tJmkkUybzsYwFRKuzooKTvEFRTEf0FkFt1ZsDJvK4inqtXMv3tEFM8l/BVK1zpdCaNxG0vXMGcxA
0p40NdBs2QROdW/g+8neW4umNbTEhKtSN+WhIkVBLDPWnbFP7GQMldouYqN+6WulPsdkxpauMooJ
NSPTIicMovakhSY5u0YxyT8WUsV/MJRBMlsKQi47um72N1HTEibR1fU6TEJyuCSmQ4pKIWPjP7i4
hsy2nWxdYf9mZ9ZYPQoDZ8suszJ77XEG+rlVN2dlkpZ7aWKY1JsLi5ReJoIf5Zm47gax5aJtR26S
ui7OYSsIO6W+BGkmhZhsrDHX17KGAQwRG1AmKQkapGVJ9VzjT/KHwUwPi5ZLx05Ma6h/Q71JYag/
FUNTHydBTqAalso6kZrhSQub4K5IsoGnfmN13pjmwWOlzbUryeP0I9Ks8s7QFWroSY7EVW5087kq
uuKRVjvehzYQ7pWhgweYmrMOhGNsNwPgr7umDUwCMS5uV9WokGirk3GbYRqeGZ3E8SkqgHSRj8dI
R50Ff0zVYZsOBDlrE+4s4BemD+eHCHdAV5ZRHLVK3CrsmR9CZCU87ULi9DJ5ZLakxsVGngNjlQUW
s6xFMvJHMR/7XS4s8Socq2ZtzoV80nUj2ohGbDhp3SkRLs66WVt61W2CrrKgW7bGbEup2dvS2FdP
od4i1xhKFZpIOUyPUZRoAs3xrrlJREycNrHMZQI9zAygxDVVFDmXZw36PwpahBC93G0NQ1xa/LBl
zvnRe7Gnp9OXN4smDQS6Fvlrg5rbVwelug0LMXuXswLjWVNNT20rwt7ql3ACMdhN2o98EKTXdJq1
q0WbtUMqC8OWB+XgJ8QCeTBiq/3cKv01M2DrahrG6pjlZXAV0ppghjkt3iginEwiQkZiJY18Oel0
P+8sZZXTInTTVotcGJj8ZYCM3qjQD9CXwXQDxbqA7JA0h4VGmC+cSjtNFRHRomSckslgjK2Ni6PH
AgPfSFpujFwQ19ps9H5PRghAqrzAiJZ0a7EflDUJz7IjAtj3SksUncDq6P3P8YdCWeeKSx+5QQ/K
h/+1bNsk55JfwNw5JftJ2yQKwC4MuX2tZxI/JSmbfBwmmUuXwrzKFlN/ELRA34GnlA9F2xkrs9cx
bFYoKMeGVrkaZdKVMbaWBOwtqA4mjt9djH5+XymEBk+ZwEw4D7JzXAnJWzxU2V0fLNGxTSXhSeFl
9oKcWscmAcWY16lOjIsUHlDYRysiNqqnfIQ10i9pfJSZO1+JqTx206qdxToTd8R5BfeBLOb3paSU
XlUU5iqLw2WtpFq+k8x+WS2dYH2kZT5/aBeLVNPmzUXRKivrQWrEOzOvik02ysGxUQBxz8E0+xV8
y0Oraz+EQizv6zBLGbIygBMHRQZsqk7PydjpTGz1VkLTai2vlz3zBssc0Gc9o6PZBS32t6ALrbdG
wd6Qg6rcFCTC7g01yABCC9JQ42CsR8kd5D48KFx2ZDoFdLwH9l/vUiPJ5xaB7I0+xMKpjhDwqBKN
d1tRk3C0+S5jsGoGHclwYKSTn0ORc5RQkHddpQKwj+JqFwwac3glkeVb2YqG26EU63JF7dYynTfb
8UaqeFghq6vak6r14YqVuaG4wg0+zJXAwjhz7yXy2G/6VhDPo2g1ftJIBmlCWroRM6W58PBMf8pZ
ZucyGpiL6M2DUC8DceOqvGyapKbAYe9g3AxT3uaoe7NpO6edynh9ktZFQHI1GL3aI3Sou5LqMjkj
F8+9WmbrkophsgpFWHoT0L8HMpZYSOYx3cVVlhylXokgFjbZKkqyDiukVbpRTE90YDb/YrJwrIza
Yved6nB7ZVz1MKUD3SsbkQDAtJI2QRurR6Nu2Lfk2iwy7CkKnz2CcjsGIP5Snrk+tVfnyUtXj2Qg
VWRDdF3Ds1TNfEsRZteMUNG5ah5rma1bTfWDXc6k+GZEnWpLLE9kTM3W0cyQCJRjFrmo73Q/5WmI
Vi0O/EqoNZedHKK7UH+I8dZu81GRDyaBoDZ14LSV5sjcdhOOn3xsB3vKQUAv1qw+JoZZ+Qvn0FMR
8G0k3TR8/tO3FPzpjSoH0mYY4L701LwbgVpsz2VkAN4NyfswcCc2hVV4VHW9q0W5sg670vL0hnq5
1UmNahmPORGNh3stD3k8dHJ5EIALnpOQmbNG3hQsIHV+pVVTeVVktmsEFv06TuJ5y6un3jIFeFPS
yxpcjToM3TwQj2WVIdnmyBKBOIkPZTeNN1VKmFZjkgBdJWbzrqfc56RgVI4BONJbKrXdTFpycebk
dfgGSFZ0oqiZXlkeUk9VZelRrMjynkVcdzl5755JnkNOAhspbrXQtbc0RcZtmcXxSokkAcvnlA73
dMfyc4XHlgw3XetPUl9lhEFZ1XXU5rGfIallOz6p10Xaxzv5AhuYhlJaI7eAPxCEXE6putSXBg1y
s6ApV6oV9TtFMowVvAnNCZsQczNEZF8SiY8LrDjfxZMRukIlKYfZFPB/46lpXoQ5yW/ViL20zdJd
e1Av4TYFk4xoJNYEr2sU9doK2pYpfJW+qMY03HRkBzDrkdqdUhZIZLHdNv6IHPBy9pT5FT1jelXX
GOzsKkUJuJA86bQ4b5/D3kJgbwDqmeKoKJFwZ+GmjxUFNK8phW6E7dczVaVCcF2Xm9y8uH61NtxO
OlAUzrinj3FPqacuxl5mCr0qMllXHJF91Q7awzh6gTb2Z+JV2hNbdLASJGLu2a2Na1RzytPCjeOX
sRLf1vEA2yI1sWHl1aKfxylPMfKgJMGJ1aA4DQhpdIqMxlZfZABJM0NC56JLfBeZIDwvIJz5pLBX
PcYLc1i9reTUVqwGzUrRLNY1xQIo5DJsg9NAMoOjUDh8QBeNVbsesMWjXC22ZSFHD4XAqmvCzsHg
UXfFVqwtGp9RCztEIs/RS7Fb7lI1j67opNF8aoTk3EiZuYmlGetiMM/XchaER4mN622E8X89MdHz
9CobfnSYtFadgZdhaGOUqXOMcqxCcSPU4vg+Dr2wM6vIOirWFD1Ad688o5ebx/RyY/XDxYAdsLpQ
lMSLMyyTCFbVjBkwNPM0Y8evQuUpKQW05SptLogezSPlyOjTZ4x3P78X1OpkNzbzzD5D6eqbQh2j
ByOf65uxQE3PUq0MZ72QGB0Xk/5hkpVja2OEc5Xr6caqDOtXoc1vzftPfel/TgS+Dg/+7Ujg0xjh
L0cM/x8OD+SLjf7fDw9ue7po/R+HBz9/4dfhgWSi7/x1WCAZ+i+iZtGo11TTlH+OEX6bFQjaL4wW
ZCIbFJMpgmxeEn9/GxZgTvnFsFD4WYpsMkogz+T/YVjw0475+6hAx0sma6Ip6RZyYl7sK09CqCzz
wrCY7zrYzNK+yAdUXWB/vaDxBcrtbFuLJzndsBekZyY73Tl5iwK/p6lLP/pyaXqiRoKnp2Wrdtxi
pnKk6/ItIn0jxMW3bqYTNUYyupqwv1COm80sbFU63bc4g5qr0p/usqtuPETmPlc3anIbxn6qULPS
szyY0ot0Djvs3N+MID8PzS7fWqGlxuxG02WLr3+RwPw+8v7D2f3tOv80b7loKD8fQoVZsKVaGkwT
xj+XN/v9xf5THbBRMtls7pQT3qg4h75hBxvmEof2kVS/5RB5yneC0S/ilp/f4NObXoasf3hTMs8o
DVW1uYtHl3itUeIxyAq2QktKRCZ1Gllr2ni0EO7BPnfDfVU7xnBnDW6mrnAGaEiXTmhaI9VPW1i4
DnU+2xHdJjQSRrKM5B7ABk0OYZ0EaPLY4s3Vd0PUz2PoP3+Jz6fhP9vFKtUELf2drNmKX/kG4kXg
AMZWc/BmgMb97rx/cYP8+R2/wg4mySoFUWzuRie5td7y49BuzHRL24mBTX+8ZF7jPE35KB59ZKDf
b4H6vtQ/eMzjqVsJt3997chf5Ih//kBfxrjss5ZW0Lh4QnSCAFpVekbbabFsPW1sxqV28iS06FlB
vZvqbddeJTXa203a+dMsezFUoJweiVVjZMN6MaXEeE4Rxj5a6EHsoGzlYkzr2luEp7xebKJ/Ag5t
wQOoS6W9ppXEDQhMR0wXVPE5Tu8JaNik+etSeXrsIoehsCfy4uIBiR2is6z73I0Z2b0qypkduYnu
l7nLOViupWRFDwkZqzZuCkgisGWoTMRHi6coCQ7kPiTTbQxAhHvdq97hcAj0GJWUutPmAyILAW0B
A6oDlEa9CrYlsivF5wXJ41VKh8hs4YmfpyQPmbb5aqL7fZZfjfSsVi62b73e5orXHaLnal4FktOl
Z/kBFFB+k5rkDfi87nJXrYLcrg587em9u8uegf8Xz3p3gz3lpmZ1m+y42kijx/swmONVm8munvVg
1WenIT/q9PPxUUzrQHBQRE5H6X2+AWQynoiFzRS/V7wEsWRxQw6rnUNL1K5m+SyRoRQe+2CVNCG7
RYDx23Kjn6qj4g13oBBuB+7N7dy6+Q+QL94FDJ1tx011BEoSkR9+3TjNXYaBHlqPXd6258oZd7U/
+pO3PEv3Cl3NjbAlXMOpDkwvFGfZTl57Lq57diIeqNWjtmKNXjNValzBcCXhbFDldfs+A5UFEH8n
XAMccHpfWPU307uRHbm2aEKMgUtKbSXt8te52bW77NC+Iik2vrEM/FQ//cUK+jXMhV0l2yeTxWyZ
QGpZpR1pjqqSGOFlN+X7YHPYMpVsRL5Ff5O6QfZYfqsgutxof/oMPA0UCXCmLP2MCfvDgppaqRBl
5tLcASrKXW3Tevq2OyW+aexThxBVe3YJ6n1s99MxeSYY+puF4LLUfX17NACGzL+SKn+1Qk6SWcqW
2l4WJr0BXcBwk1z2YS3epBrJo43lKmuNu2RtHOCb0dy7x72deBKWXSJjqURSBy49dO9vnpRfhC6/
LlASszldkXHMISb4/KAZYyIjZK1p7maI7KB1HGTRBFMzHUVbTtawnTI2h/k3koT6nUHwpzHl61FR
NBOZhSJakvn1qCCoSMFOzQ291DVjMMnvLugwMljlW4sCA12s9sh80clXCYWV8BiIvirZOVWUuWl5
foR0AlzmmNhXa4ByV0ly/+0B+im+/NOHtCxdQ4SjyShCPh+hUCrlJg/K5q71SHmoWz9unNZp5NfC
8qsRddO4bquXOCj9JbuNWslNyF02z5F5aNVdEx316hXBvxCsJD0lrmWmWVLZM4usNpyNNPHj6KMf
cAU0uRskr8p8bY1vg3rQ+vt8qhAKENrCFEzzR9WR6QPyENFYojaCa4E+UV30Fwd9hecutuXqLUqe
AxmvGuor9azGT4J6TpVT0FyDmNVouhm3U3KW5sc6O8ACKokuy20RoWl+MK2nOb1drP2yrAx2Dm3H
k9ORetfgMmAhR62O+s5c/LjbdIWL8MJTQuxqj3kACdWX5NWQk8X1rJjgurWTjsa4cERkzM+R7hal
I4pkx/mlctekK7lyuxToIicdvzfpfCu6ZqpB8/kxAoI3i2/fE/Z+bnW/nkdV1DX23Sr/fV0BRBOv
h1XGrEJvnbIfDbq7dIo8+UXIb+VwUzWrcMs4ZTAJhHCG3SV128TEkpKqdOryvTpSkb8oy42abhbG
KBdTxtMgnhGLXGEhOrDp6rbWnXZlPGMvcHoQpJO8HZtDlj9k7TsHmWyZ6Ugm0/AO5iySK1u0/OB1
eM8xHZY+N1mK9qXxdGWv0o22wYEI9Ca6nYmNwyYeZGSS0jqS6vIA7ByJA2mT+kIk+XdrwmcF369r
gipyyasUIoaiU538cfPZ4Mm0AtKj7rSb2alfFlpWom/RgYPvVNrVC9krGcvXc3uqDuXDX6+UP/19
fzpNdLoU3dSx8lhfbjepU9tCUjAFMeR9mTVqYK6eE1KhiM236aoOPa2CUCFhl3AQyM9qnUJd0zBF
8ohM37qRnAEZkwRK8qDx6Bu8lN3x9hLF8B2l76dL8K8+65ftZpDh7Q1RMVwWzzimZesFy3pAtHFz
aTLZgsEl4PV07S44Q2ecV0biWJhV0WM5qsWMwZ0t30C0JPuXgHYNwdBlH5S+za+B981x/VdlDMv8
P4/rl4VeNUdSUjJOqvxMMq1ssyGuqttiU50h4ql2fAhowD4zQsUK3Mgw6u3WCdLVcKM8RK6Iz2I3
eNOLlrkl8UkuEwKD6yL2v2MF/MvNwu+fk2fm54svERJ00gHHlMwkINwq7i+MaLjDoLM6gtd4xjZN
GNeCjfHmGzhTD03yzdNa/RdrhQr6VpINRWMgqX2VAhfKHLdDHoR38OOohfO2d6DGjUVi53ifzaPW
aLYuPUnNplE+DE41cLXeqBza6YLxKkPYq+/N8GByi1rKR8j6HxSMJoSHRWBwH5ykzB+6bQ7FqK5+
gIhhow2+zroRpVUpX+Xdq1EmjN99ITgM4WpWbsseJ99dr/sM3up8TeCbzBBIjzCqRttF28wID+Yf
lvE8aJto+VHyYKiZl823MZtEYzjG2uCI/G2V6qCcDu0qKF4TgxoyPXEPpTqMHYeeupy6TbsS56uQ
DbqhvahkilfzxySwqXT7eAtuVUudOfMQOiSTL/U3WXlVMzOZBp5p6jbW7MX4CHQmelA9bWnfkWoU
+Pl80BK/0eDTbOuIhttlfdwJ5WZY9n0004Yg4W5eCeZVkid+Beqx0NCkvWfmti5VJnDvfdgy8eu8
SErAAvlxErg08C/CFZDw7xXxholGBhdPFPJlSF1i03StrIRtW62pJmIoKR1uAfHavFREtOKIMGre
s+GkinCe1sq80nKSy8x9J9yn+goTSAz5la4p8p9n7kiRYuQqqn1zcfvU6a7kNTpHIuGM9wYBhzvz
aesAwQx5Xz6/GYpoCYFKMfSOthggw5AMOhvaYnCh20AvPYfJkzSvUjZWAnQmeqWOPO/l1/Qm6100
J9qm70iAcqv3jKSnHhGlwYyh2mi9WwxuknkosJpos3C64i0VE8/RsqEA88YbmbzNatOe5s6pzIfy
JO+J6suuZLv/ET9Vz+S5foBrbcwH6YWtXYiA3ly3ndOTh5vtwh6/nFfFa5lsOuNBsvZTT8LrfS7c
1voK7ZmTIUCQ6WHa+joX3Fr2zIfprv0hI3FZ8QijqLMYvE5rqq3yZHFVTk+mH3nGZiDNL3VFe57f
u2k9cS0qxEmZkKXRvflmZ8dkpy17q34xZN8Kb5AVaBzg7IeQunlH6bahpJQlh9PJL05HkeGZ5RCB
LOZoJ655YIaULrM99iyxzSsanHO6QQa3JeYq8nJi6exhpW0hcLqwCbfagllk3bOJceYblR24QfP8
oxQIeyLZbHrp9y1cCbu7Lx7Kvansa43gOE+6761N+ANdHpY2W/JS4DROtsqJ8nS2EhKpa7ZoZbYf
tfe23cydV/+QY2pOe9wnx8rYtc2VzmHBlIrdVNlLyEloxWxF1JUezW1hJSxr3jXKtubN7GMG9Cz+
B7IuX1acQdzMfgJG4tRbK16j7lf6Y85XBKegEDEJPJvqeQ+fea5hh7SPaeSO7hIeJixl22YdyzZc
2UO4Kh8ZThirdB+ucjxu8JxXgRuuald8mxW7+JB74Iq2eVt9SFcjQyrbPNWP+R6zpLEatsYV4xZ8
lI/att7nmV8wpbaBic52+Zh9zI/pnlOAUMJRvHlNJfUt3P+zcemyPbkszqohor82NBM59aftiaKW
ZhzlVnhXPBqS3c+emmMv3k+mfhbgYtQHrT5M8IO2IxcHmC1f5Z5fDbbqEuJVO8sL0IWzMT+L0XVa
VXZfPsnBoajO0mp0ja1Rxng3V/opWRzDE+741sqWo65mvIhwXbuDp3jZFmtwi3UHnMV3PaM/Ny/5
eqZOL0lSNXY6X77elIeot/GU3k0+xNXitr6fXKakly4KGgMbyj03hMPy6Gvw5rey26wizaXLMj8k
29j9rgD6GQPweZPz+fN8Ma40Vdx2lVmGd8l+vJ+35BW6UvvAJ4GDMVf7aH7PWc/DbKe1Tj7ZE/vY
1NZeu13jcTUqTrauN83HdFXcRK5wLxL+d+pXkQ+neZNLPvsiZTfsqJ5UV9rWLteyH92C3LbjK9IK
ySHFvPKIxdhhh0RBYr4mq3Fb3GXJSnwglJIZ/d2lhhEpYwiMhPK6ZjEdF5eOc+TRovE5U1L5UqTI
g2+jam/0WACd5qiuQ/87KpT8Ezf09WBZBp1iVdVVGvxfts6pUYh9ZMXRnbgifwJBpnRbRPs5Xmuv
nD4Ul6z2Ww6R0NnQzgZ1rZTrnCdCzNzXm/JDJr5Z2koMeSZqx6GuVjmFojgewnhbXCDqZ2BcOcw8
bdjO+ZrYcoG9m0BN2B6g7SVaSIvxfoqvpQZV9l6vjo1wCvPtQFQTZDiAiUpF9XbbYXOPpNbO5nSF
8qQ+xGTMWdteeqgkchn9bryWypsw9fX5QzSf23alW340bzrk4qvhmP9oWTj2SCnYVdNrzK6Gq/y2
Gt3k2KsOc2T9MToOnsgkE5qYD6g5oSMYHcT0rhcOZvXEsh0/XVZdk829BystoB24Gm+HF3Hfn9U1
V/NwzUOmvR3uuxd9sDOPRuH/puy8dhxHmiz8RATozS2tKG/L3Qhl6SWREo349PuxdoGtVvW2/h0M
ejDdMyWKTGZGnDhGnRCD90r42SYdXV6Py/4THNAgSQS3FEzInfOSw2GvhRxMuFyDsjiEXqZ9UH1y
E3Vq1U/Twpj2Qs+0dyC9wxgJdPIMH8UpkRfOfk3Se4aRPYr4eATigiOFl64ICJwAvHkyedCT4wLU
80DlZhc4NnN6tE7cB/kOSq3LXTiDy8PscAawDx6C7F7EUQSaA/VpAtWNowkZ4OtlXjmHHaYCiekY
T5cpBLfMFrbMOa9ruKL7JMR1EssFEg8K+zwSj560bEeHFZ440k4bn7zD21AGH7yTUyc+SfO43xxS
j4zNf/cMf8FnVOPnah4A/h+g2TE/Gw0mcvGueYcPLzvnufGUrA/TDk/83C13eLcd8Hxbc8HBHgQ9
89MdOXGyYedz44vulcTZU3C9B/MzQ+ODf71mlmzgxK+oojnIff64MESmTF5jLsyyo3mnWVsF9wG5
+Gq4qzRjdSfQG48up9UgRd2v9mPqWDKkx82EF8+78Ovh4Rxm4WnCJlN2Tg/gKzhZHsCkxpVVYhTr
F6FkOGxtpVuGA/aG03QGOHCh0jF5trYieEkPFXpmXsaX46d2BWufKevLF4y2/Qb98fj8rNuk3Hrn
qeT1q6svuuIiC7XxALfzktE0Vu75MsYP6RgPA4ljKL8bultO41EfFKHiSLPqFTpd/d5/YfBjVq61
ui7U9wMM0XcqB/39UNlY4SIUlu3LZ7SRlv9eAdrvrpEV8ONG36wAIYtkq5SjGPBrH2h7u9kQ3yuN
LqOz5ZCRJDyBpATs2H7pyu9KbivrIjwnbuFSC7au7GpByswnO6F6cKnMEdKD9cyqkUTFkTjwAV6t
MS7ofgukFajaTJTJBCoWjLUn92Bo7W8H68/vcnOw4ohzgcjId6l8OTiiZZiWlX1RPTl9ZEBkyF9d
q83Vy7o06Nbt+tWiEV5Ww6nF0KrlV6zxvctc+Ur7UMHkXJ7q5Uo1yC98ri7r9LTENhzKwRmWbDbO
6kAd/kYK4rbPxdR4Ie70vXPQyKwLNovyLb4njf4LHDE8LF1GaMa4l6Hvn2+FHjfG+XA2o91+VrwW
vQ1JVKzszjXH6meDFRuSdbt3Lx9g76kLiR7cPatccl1Mh9r1/KG/6cKErkfyyqkQyKPzPQee3yD8
Hxd46+KunAwzryB7wIP19iv2ElKHctm7vgqPBTfuZajSYIX7/avsm5vkM32MpvEDpbf2kDx1gGEm
hJ0Q6c+/V/m3Sfnv7YRxPEItyaCq/PPG9WIfG71Ou9+OU2Kej3a7PrHWt8fXuHEA62NOO2RV0CdR
wY10xQZr4oU/b8qXbivyUEfdVpkUdGYN6rXKhll+WBqjhAkDBSh5tM3FHiymVHadJLEFqjdzUen2
IZ71WUg2qebIpo23mRwTjEG1HzVBLi1AeU9soDuaKi3yT6V/PsyEbEknqx1A4u7chW+fpZu7AOOA
pQPIzZDkFvSIK6uqpRN1tUgw+0QZamJbnIHBMA+cXT8ANY2XYtvMmxkv5/I6wQksedY8CaNCeco1
3q89v0M4by9JknVs5RVJMaTv7enHAYRf3OGoQd5n+2Ht5mFOOrmTLvGxWUtu7gMH2tJX41yQA5uO
8HUJOMXvHILfCTf/uoab+jeJsCPLDK5Bn8XbZlp+8ZbjJDVQkRz1OAGfwcEO/Of80LuFF42BdsIq
lIeJqn0Nyy2dqezTfh9slvgoD+EaegklycUnqUqJg2bKGrHeUh8LstjOVoZnBGQmj6q1Wo/ziRHI
rvqIZxOBeldzpNeB+URHuLds1GZt7guqL6ypdR/i0mGEcNKZHpV+M6M5p9neA5E693bS79TXX7cE
aokIR4Vi9/ux/Xgser83rxo8uN1+l8xTthDc+BmoSWN9XHjNZAiAcKoe6Z1dfSHNGNMuoiIgEeA+
rK8PeOC/ruXmhEIJJxZJzePJp+Z4MET6oBU8zfQi6KmrLPtc79T9dG848nldMkUhtmUOg2+/ArBl
4FV2bhPGtHa6ixlKbhszUeW8LsqZvNHEoVU2fLXyujHbOgrOrKU/puBr3fyLRr0fJ2FDelpIlcGm
L0iB5IBKhXv76Cb+vXrM+ssJZko/7vvtCVZqp6RTuO9nL5tHI/WBUBGP0TNj41E6NkJlA05u1bax
4LewCKyllUkVBvdTq+1ECgxYmmW+UbpNFXs5Ogz9ODnOh0DBxmExgTtNjs5wzoFtPJDwLhY40cAX
qB1hhmsBEMN5T0yKh9dYqzg0xVfF4dmypWH10TvZx0Xzi6kUmB9R2E0Mj7X4LqGJhEc7bgzHjsKM
tCB5jElnAV02G/cEj0AVJ9sOtMq5js5ortx8ClC+sBbdJyM++99b/d+X7kCJsriRmnHrlSelp+5k
1WK0I4qrZeT5rvnlmFBPdXdeJ17sXuzOyQCB3pWvRvNjXrtx5Zw013Kle8Gz/8e1MP3UmMD+HnXk
V1XKS8TCjDrMQH0oSFeDZYVVljbvTuMyXfaTgS8zBA1pumM2SxXI85J5J90xnovHa3Dn3vylqjZl
rNYgwpoaAaHD8vvxWl9rNEcKvOKtJiNlvjp4qHo6nml22XrSyevgh3SVA1lSqQaUSXFiY0DLWAme
KjlndXaR77gmftsK3r7dKN11/tI4n28PgNRIMlXpNGGL2j3rvSKZnXHJOaJYKyNmAu6ekaLliaaX
tV6rLusuuLQfe8VNgHv8vpxU+UcVhUftNc2XfT9Or6xa6M93zXT+MiVWTeAASVNVjW3xdmzVHVAD
R9Ih2l2ejg+Ic6faqNw1ixRxnl8El7G2yrgkGvddszNxN0QcPzreqa++65Rfd4sdwsRDn7nFrTeW
UupKppa6sBUxLqNZyJnfOlnnlpFvUGqxIwdG5UhQje3W0zm+eaCS236dtvW8DHo8cmkkqYm/itiL
NaQuc0JRDMNF/V9KNEUgO46w7e/NW5Tf+5qpqZio8k7q3L7bEbshRKek3efRLg5P07Z0JH19Xle4
Mb0hppjsP6LZ8SmJRlbsG07jQcMPs6WY+/uRuRgSONtpvRBHMbaD/OHeOfB64ACEIkC8s3vow0Dv
zxvMi4HQXTNEVMTYPPz5hoia3GkXkxt8eoJ3jfcbuU5Lxh0ROS5LcRc/p8tmoXeO8oZU7dyumomy
jpBhPNAIpK+lywEj1+CJHB1CoFWMC2yq2yIKZMGv33Wo2xlpnHScmcOjUNbdWPUBqg62mpKwZg/B
718C/OYzBHlbwszorUYzQmM+rlzNPb0nj/w++/oJA1CyE2bCHSqP/LcnZfA6QqvEdwIi/J83AJku
5oo97+PhSQ2uHvlfTD525/7p9NicHd3wxGdse6cA5MlHGwJYlOgb33h9lVGXcjbX8R2znr+UiDwS
FZk0Yl4MC243rbawDFnLZZZlO+npmGO3Lxy2LMcMLyQ6hqcHfZPP28Y+zI+hcLVlW7TBau5Uif/9
OX8uDVavKokSjFuQ29vUVkuojeood/K2SMc1NCJrIR94m7oYYq0bXxGGjBvsGxBt4jIarXJsVC+y
e83wHhMp0eSjexVD7Wg3e9s42ky9JSMkbgoWCFEn7CbnXcKUNkBvL28Iz3BT04aygDC+tDxLmuMr
KUTTvTI5M1jLS3tQxBxhBArOe2Qt4KmkrkVfFyV2l8P7jZSQo2XcUThr/Bz7LNiXiRLsa57hOymY
VEOjo4y5jtM2o0PiH4RJL0wk6AcYIILptxtFCqgQ9PI5Y7LYOM1Mi0aC5uyPbtPOoNWBn7V7J6v8
iotOJgYcpr0fdwMRkFhe6eQfohDT8TgeaVD8pLV+GQEcVtEqY8rXOxW1c3WiZQX8Kw/PYvPYx4uG
vgvHn2pXvugEwUCaOawky0dxrMCPIkZSgbCoMo4HE93jT2ofXzhOD+Y4e5HTiQm/o3WKT+iAzmWi
vZkRGlNXYw4veEzDc2EsV764Kkf1KH0B1asf9851XflXR/0SzjOzMxy9d/bwDC9oux3BPgfEGTs6
sA3udrgLXD/bl24EbogoxEYY9FZpQVnuilUfdqy8HMJlxnTWj8/0vqpTLSzJIRa+sYW3iBGjfZFw
ULXpDkbIcansLK+Cngfod50OLIcMWMvGOwLAy7X84wudqpNN+3G2tZjI60wygCe0oLgGab1M04Xc
RUGkKU5bMsfAifEaj5QqQNwdG7OWBD4S6CCPjvkOrXNloDOoewP2IBmfB8gBBqJ1dI+T9upHyZrZ
EmNTiMPpJHOFcO/0tV1rdp06Mm7hxbwCzWS+loYHcdZ/UTimlovruIFdBHlNjW8Wb6bs8+Ek3dDm
XJsFOu/MnBwUV+nnpfKcax5wzH7vRV+1Baspe1fjgM+7Jhjz4ht7TXx++7QyzEWk+bw69XFSvx4+
rAlDh2IHTqeCg+/3H0eBSDf/JGFLu8iqlag84Hxvm0Co5sepFmyMR60rXNILOOUYs0f8ILTW7lLT
7a4NsSbRxBCfGibSR8vvD93iEn8ZaeGpkBCE9rlPdZTGJBgkzqUfm5dNwQQVG9kRw2NsONyuHUmA
AbUrwurBJZvWDuav6DBZ7Rjttl7uDFQeJhudbVTeVQ7rbHbBIC5xK30EYZM/LdXwco9RfhNhOUzN
hv2Jv3SZ8oQ988+du0+uvYqyU97278YTSOZEmpjPjd0HMYgWtinjzLeW3R388C9A7Z+fesOQwTm1
L4jPk7diEC9JIh0dJkko+0OSdeTew5fuftoNACaYRz2Lmlbe1mNGfwyahoIBPzqXKJMgvhO285dq
64/v9t2Z/iiX1eYqSPiLyFtoihacVs/atKtsrjrl+IKNwha/ZCgy2oQtbXi/SsvGvgYccQzTzBe2
mS+40VuDy7m8Sj72krt/ukAFxhBAXf+7sL8J7/2fZ88sUTIRqFBI3xb2Z3mvRtVZ3u5fTjLGI44S
MnCP/MHLVCc3Qz0G4sGTP3PFFpVxJsKFdvJ3oqapCEcgGm/pFwRZ9jSUCFaIBjC++PgpJIyhW/f4
kY+xJHrR79T+f3+aP676RgNRqB1HrVTJW8WGkjEFLfeKAAi1f7gEd83Bf/c+PEwTuQ6/IG2+rewk
tYtFdZ/JW20zPMJmWX8mL/Hi8IbHQXiZw3ixVUAMEaA920TIRe3m+d9PCS7WbXWJcZTBPAP3MAUy
rnTzig66VNKiUnUrv5Rf+6sjfhWUt92kOHjkVEMYMoyRSVh7b6FAER7Fdpclzp5pA86RdqeUoaR+
Wec+TLF74m6JYWvArzj7VvZyYVhwCAycmQ+hZoYk7mJGD6tKeSgesA4KzfHh+Ww66ljM7VJ8Eaxd
Gz1JFXN08tb8DuXwQxpNZNNpNO/U+5feBxBNP+LlkbPoHWLOgVDRytYNt24gWjCwe48YcoW1V3rX
FUTvkIzRXP1KYI5+4LcPUZ3Rx0M3HSBgOpNJElz93os7t+pcVXH0JxwgIL0m5gg2Aa7f+ZXhQb2W
+gXy1XKuKKuOQImYPrUOxOOz8iVLS+yy1Gxq1k6PAG6aLPXENp/Sq+H0+oQfdJBmkuG2R3t6LRm2
Bb0UXOsgNyZgaQJMDOROXfta1i2vahDDLlPgYzKjPHipRc66E31Ez8LYYm50wcAGIKN6v1i1ZzVE
6agXsnMXhvCYwDmaohPESi3lvahBEiTvFADYKuG/18vvlvNmudzsrVcLf7fTkeUCH5gE5LA+xAie
J7Af5EOwP/tnp94hcW0qPLJWEVUGMJcOEAnbcECn0NDfcRiFsf7XFUw5jkeeCbP7ZqMhbEmochIq
tgww62ycyCtCgQ0rOEKdwLmd8fx5lkiLIxYHuq/omFQuurMLKtXtAwVRVbmua9FN0q+4fsyaFx3V
0llbHfvXA7Sz+rBROR2FansmpFXLX7RuUunv5XkAug52ik5V2ipsv6ZL4dt9NMKbAoGeoXmhu53i
FRDuFfeiP8QHP7VGJ2NdHDad/qGdni9Fjc45H2UM4fAfg6RNJV4yStyfxyYL6CwHff7CMtf2uw7p
Rz0VpRCT76yci+ICSncU5MzEjoFSP0mUeko9Fj0Q3lqHXsUkMQ+jcmKVz+3ZzgCZVEgkbcgAQMcl
iFiIHMsUaIV2uz0SomqA7mZToKeKsbZczYyI8BSnmA5HRwtTCy+uoYZidMCLc/qUUr5jXLNzP9Ta
Z7QnwQbzB50MaH5ysalgOdOD8PeEVN6WD6ydfTe5tleYlZO97LaJnT2fRQabJIi94WUOvxxqG+YE
EMdi/itqW1K9qU8wxKYY5QvAM0O4cHbVdyjN3jVMV/0OdXx14A2OC1cmHxuP21Z2WXWtG0/OG2EZ
zwgEWmkPF0BBnNmRo8hD+1tvQe5jOmIWJpQqDNQhbKEc7DB8KZdQ2aveRuOOLMeUqUwdqVyWCXxp
SJFed/ExGYZcQHMhHo9jJqLayenhpUBfMqRxx2j9i2PrOCXZhlCJsBLtTwmKxGMyNYLOg005KjYp
EiBCxBZMYCfa4vDeL2igBQFpkNN3NtQ1l8WcvSWP0cVW9w409cvRUUzvvKhD2a4+uSGMK130tpbX
feqTfJXm7mlNu3+BvbVAQlHhd/Sxf4SckL5c7Ss0GYLukEE9FimGKkFxfiSjWD4Ra42OimCgFHH6
nf5U/gWTD5uFriJjkCxGO7e4J+Y4Ldz3RN1KCwFJ0LabtnM8AKDPLIckatGtXkS3/xo2VFse/QdC
k98F6J9XcKsC0nodl7ecK0jDbN37ak9E0EAzziaGOpXOK1xXKfKd+uEKo+vqyI2rrpK5+nX0IK/g
T7ArFQ8OxCQNpLBfkKbSuJIr48816pP1TDh7h7AriUsgsjdQzLDq5535VgmzBoZcNBGZxB+9wX/L
WKbXz75lfi9dbc3AvA9UVVF2bZxM4N6YSLIull98ysjbXloCn9Op+tS8ln5sLpN3HmLL9A4t62VQ
sLWItLdX2TY1Lx8VvjiCod8icU28A4wSyzWmUu5cGCiO9+sT9EfZKwV3IFCe3rpkDG2zxF6COa3V
vCWnGgcMw93HbtHF/sF80oUZ/yIV7tGvWC7ePa79dyTsH5jF9yMxgS0lQzbNW9CysbDqFNFKbc+e
8a5/RagK8TixLbq85emj3w7D0Gn/XvT406P6oLMVHGAerHX2z8knQcmz5otxFQTxATZPttHHnhHJ
E68NDNDD3CT0YNg7oO+/Xd29P0DZRxde0SL9ZmYVr3QFulvt7hHzf48yb77YzdFYKWItacf98MXQ
3UwvWChQ0236x2x3nsWt3QYMwJ/hbRdP+402jhH16lRHhPQwhsid60pd320XBmzwXzf7pjnJG/QW
FXbLtAstdgM25RZ6IkoloM5nYLRcHSGdUTnxnuMvc6O/8y5KX6eHwxodNUHBYAJDOJ/I5vTRyX47
ujde+g3uDXcNJz6shS3mEbesmoNmEOmS4Z0Ctbx9lQWv2zaL3IXXp+jj/DCqrgNJdSg+F/HkuNmn
C/XNCnOn8hmoYSNoKXb2eKfI+WtF8eOahrr9R5Ol14XZnzNd2bI30ik5PMpyDnRRYXMXXnfSo+CI
G3XB7l65gHzVWHloVubZwamRk+zOLvpbnDDcIRN6HwMbLIC/W8IfV9NmfZ/j9K5sB9p0oLjHbgXW
lENPXiRjKkqHuSeuZztIzdVuD8nsTid3435PJ3dzATcL+xxFanWik2FhS75M4TOvX6MJQ9dR5dXT
DMbjsg4P42GS1j7em/ve/fo3S7g1orOWC3x9YLTSyfcAk+hBAv1D6KBpdh6nCKUI50dNi3Tv5v8e
l/HdaV8lSzdNjRV6U1xiugbEir8p2PPwWp/Yo/UQ+6/ZoQqyz2QlQITqvfISpuw4ySINuuXl4jb3
phXa347Sn9dx05emTZ8WpMYpW31WvjI/IfTnA4IuRCE5PDzLHTCdc3TKNjxnbo2L4r6yy+sYA/5Y
C87JO5ZdFhaXpL2oVz+BEPVczfS5sSxxonPhe9SyRzkQpQuj5Zt0DYVbgkOqc+0WMRMPfGcMu4AD
mL9ZH/9+2X6LQYc7rIqaBsCvABTd3GH9LAlGYygs71BHZe6hOB+lbzi3si9BJYdOdIBl7/7/NT83
n3tzR8u8F41IF5WttsBjsCdJPvXjjTFndJLsWvpCc9TNTs4h6FLX2N750n99nD++9E3XfcS1KD/0
fLga7MfnIAtAjO06BCkd3fmk4eW8PQF+3t6bl7dMcaVuGd1t5YAOA3qZND072mP3KJxtY5dNRV8j
H/dbmV5+F553Pn94Pf/1+Tevr6KSd5TBANrm06EANCZRRygFcVBEdNr9JPaB8XmHkZdQE6O6t5a6
9+9LUH/BLH8+6dsiEHvenCAvmf1rbJ4cnQFNPDu/SlvA1TNuBCcVgyEH50v1GtTz0xanQ9casneI
eoSDALRAkCUWA+lIkQMyxFZApuTX6pA97aR0FVQlwnNDA4/O7iNhvH9n/qX97Tj68Qi/KXg/DgCt
hvitNhp70DvaA7AYef/INC7fj4+xg9F6CfujhfsbiDrodLfp31ToP4MjkWNUNsTtdnnaO/uPsgta
0gDxVjGTB2WdCOvTW5o6AzZ68HICS4mqb2ETTvffuHv1WuMLIMKOYxqCa9V7vFJavnHQXIJMuvOQ
vrv0f6yTb4nmjy9pNnpyMTLWafVUvOqgpzNr0buyJ6LN1x7TqPOPV3RT0D6i45vwSHzVgunTvPBI
CXXFUMca5brI+vmR+pFxJw6v1lwizFZWR4Cf0gz6KsbeEsYp8a6XfEZGEu/cWGUiY+t7zLUwh/Qs
I4DJwryM7bN3aesRODNA6zfHx/38NK4+jVAMkgsGxpMEY+cCbYQziKwSvBaYSBGjyvBo3DsoczD5
pWQ/jtXrOm5CsPd/L2pJHHg3/7phw5//uGHEHFuWOmwhJbOi64AGQyvKxfmFBaygAWiYWTnmpzQC
JHOx55hrr9GJLZX804Ps7ek1+QZdeGj9/VJ85lqZKrh0xMJ+k/MAnAyl90Y5uepngZV4jErIv77U
O/73PSSRR3HGJ0TrRkJIimDEijys79DTG0/6g+Wn/uUxfqse5Y0enjCL2aYig2T4iDFPNBpF0CoZ
ZQ0xISGoSkH8X4A8tSDhsZwfm+DQIUtft8ZaLnw8CZieNCi2VToW0RFSQJVZz/SkC/pobDReFREQ
+SnQt1X4e91ZmH+tP/Atg8SrMdX9JeFWBbk94p2mbC++sVDH0Qh3LL8MYvcwSR8YpxvjfBSP80AY
xcG/n/Ff+2fTGATR6KFN5ZYceSzMPS6MLYf+dUR+nSqPj6eJaroG7hEIKJ3LmF2q0nwZYpOc+wga
TB8G/0svALy6/76Y713m13r7cTE356WWal0rpb3CnMkuYMWIMG+GlwSiaeqfISvp414NZWEknnbM
5PvINl6QIeBv/gwjX9mxZwI4MQLAJ64+4RcPVS8UhBHackm7VzP/9dRBsKXJikJhcSvXukZ1FAti
NZw6+9W1cKMOPS1GE5GHuKeJfVg582Kp7dD3KLtycZ8i+I2b/75d/3sFw6b+4/W05DzFB5IraJ2D
bGNNd5kePihcHUZ+YB/Gqmzs5lWdVsG9RtT43fQhUNAJE9GgKMBfvSkuLkqZZXleZNtLsxGDVuDA
6/GRuODbcATybDfCJcjr4LjfZGibjRGUHeUJHTkpZjrZusbGOj6pn/UgAjqtEb5G3bPahkfo0Uc/
x0QrQ8oK2PZ2fOrFgAF1T1dby66evMn1qgI31+MHtR0rx8ZLzIcIN4hmI13DIlorJlz3EgXm7lwH
3XFSXLxKDiLdK8sRxOMjw6nWL7Hp64AFkmaO0aYvl4JProSNKgPXahrmMVkR2j3SlzKYpt3sp0j7
JENEAMcg5NddO4tKfjjqoPQa3Lhi0pch/pcWAcDqB05YOZBhgJIqKx2WPXgFU5KDMGYm0X4ZZjg0
+kfSSZnHTcQHHLyX2SR93j+Ua3ptAGDoIRpjBwDew7JZHp4TiGScK5B1X9E4bfWvNudFcDh5zCsv
Vfp+/UzGezd/fNQ30rp5y+A2TAYUl+gmFEZRiKpK3WUWpGzCKmzUXPqzNgfAeRSf2ilWG2E8usBt
xPZ/EnuA8bY16wkTpNDyYHXbODHZg8AE159RObr4amCFbPEAqwcvW7SPyjD+MExMD7DL8E4PmLgr
Y5TjMiUi4Kb0APx0XArFmEhQAwLr1zUkXfqxeamXZ5rlJcGoiVtPKn+PTsscXRk8Wi5cjudkofoa
9JOxyMk6zmbD0WTaEfKq0j8+HcMuyFfJhp/lXgxXDRNMYbAQG2Axw4YJYrDhjGIXVhsYbw6uuWAe
DiE7f2XsTytmfJ1JuBinb+1MT2HH2hVr9RHaNkIQC44EHI+1FRwmtf/NIVeDilTSbepC3F3j4OuB
zBmjgU4BLpzCYzk+GSvhFY7fpwHiPohW+zVxS4cHcwlJZo1McyTM691xLrnn2fDHDA/Ep/5RgANN
OvgjrucR4OCiRS0jzAYngc6DdONra5JqOBMNJdTKwDxOjyCSGG4IDsrGfJL0geSrRHWMiczVyZWo
wCWPPEbCiokbhNUNJlZ6MYbv4/OqZsTxSN9XBueSwsbJN6yelXia8iIJjvyhrHC87b8gwOKdCQz+
lOCGSbh7Y1O6NiTr+OVzka0hvvCEGbeWsZfE3qUPTQkuNb8A6keqsydQl5lPvi0XseVWAN6lrU6F
gabpy9N0LA2S8rC1tuIhFMU3jJ5kyYERptFGZqv92gKSxH2t3MPqAXhyddJWFEgH7hFix1J7NuRN
hqwv9Rq8Xg/7j0x4+vcRZv4umXjF8VeQZXUINFJvSiZVPYunpq/LbUtZ3LnZvJlW6BUd7UPfGSHe
tcDm/mBJpW2ZdGxKLyVOZ5TOOPNS0HiCasOGUWzvJCNsdYNr5CazIxXBSxys2tWMIjzdqk7sdJPT
qJrUGYypJNBKv4Jj4pNoHMohK9maiR9w8nB/GZ3QAwLHQsBYMVIwcc4CnX5+xQOBIcUgBvepJXtv
YC78B+j4vdtxc0RVSaweNYPbQW0hOoP8Nd3Iz8PE2RpXa3R1d+oZYygR/jwT/7z/N62+Kl/Fokk6
tlgKqW6KpQItH/GWUtBZuPzYMt76hgfhkNYG2nzETO2hfKAx4zXLds2EyRmSXHMtPMFxyIjUBbjo
6Bv9Fsjg7EYjVrAb2RHytEj1SGPg5+ukmpheJTjnAX4NM6ATXAmv71URXpl/jbQxiPHm0rjnfnI5
BsxPzijEUNWkT7E4bsEc4ZrHAWjt1RwL2URwlaVgeF17p6CX792cm/rqLGlRdyKEYNuYC4r5HNOZ
7ct5flz5FqFFD3I5qthUwGAmxgoVYGQh7TgE5lxcy8DZbH5MAB7//cL8ZkIPcWOIcwa7LCY4v4y6
9lc11g7nclsPe0+2jpEKzVOmuj5RG1/YpOAmBmnJmqGifkd5obwkKFP4J7ILMLnzCIbpRLyDR/6l
LP7jqr6DG3+UVoJ86WAcs24r3As2x1euyzEmxe7wqE8LeCYz8UkYi5PIVULaBsu9BygYvxvyPy/g
hpGLkf8hYYpRbvtvsjMneTu/KLbyLM/RslVuOsUSc1mO6120uoxwmdgiu9Tm2UqcnRbZpHgQV6hn
1ZWwUPzuQ//kBAjpbMraSXF62SgrMVSXxcr8Or4qi6tDZKPXjcSP/celsC/j+FVYnV613sFLInlm
cCoRxAO7bYpmgH3iE0Jk6pgzawuAf367J2Yw7335AW35cfeNvdxmpFyU4HWHsISG/IildFW5zAik
zQl50tUeFDnnz/3ysNiPi3kBTDJqPkiwqO3Dgn5eOQdDzYKFPEpF8unbuZjPz0gQ8OZoIfg51qs1
TxdZiYE0lbvNoq8m6PGuDpzaqTBORw0WiF6lu1glAjobYYsYf1SN22051X0mZJFP6eK1I4wQXa1j
dspRCXJBDs7afMMIGQsQeYKOG0tGueS/u6fJ1/66tf7vi3NLiidGkRwEkxUST7PX6OH8oH6dzqN2
xf1RNscHU5xFD9ZmH5ifLfXP8oqECMMup9jRNm8q1ki+aR6JZc12h8kJu8V8Xq0107ms4Zte1tJD
x3B8W6ioSVzzSZp1u2Z92YlvjLnc4+Tfm8D3tf7atX98l5tjwqpLrTUOfJd6fAElRXgLU/zs6k+w
Uf4Td8C/FuI/Pu/mlFD29UHKJTYdqrOwDprRt/2FgzT0zjeTxWGt/uur3ey5WSqfIzEqOQFfWi8+
2dWziLgPbin2PJZfoo2hiDvZMaTQioXpU5xTxKi6m2CvjmTLdBT/4BaZu0XH1Glh2mHZbytXnOls
TXAviWd+MqthDQObxIPSoUgDHRBNX+YswTaUJIdxuBiPrBNIxlIs7RQlVcNhtZcIZ7AhXKfweaEv
tzYsaP7XGJ/SE3b+w9tyJP22tSHhts/wPbHPq2Zxbksvp+adBAdo1xQX8RsmKWzNuOt1Xr1F6Xnd
NC8sfPyB2CCg+Reyl0LifYVZgiaa34IjibHNK0dcHAW8WoLqYgtUf8BhFxx8vyOI14OxWfLA/E05
+SoXBvFb/j6C6O832ZuyjYRHdYjC8ZDdFl/9Jr243XOPEyiSlMMcMYwn4Db1VBSDmGu/EAJSGLx6
Ioyqz6jwlSFLDUWiAOthl0h2UnmUlw3+rkcfMwQRCI6W4MK8Z/+C6vGERX8+IJ3JEVaPxzfn+3P7
GGwC4Q4wBEp26wtOB94Q0qu2u7xQvGZPaeNeXrTdeQG4cp6U0BNplE6k3HjQhPKn7O3fr9Jvb4M/
z9Nbsl1+lPumubC0EXJcpqcosBZCOdSUKFBWROWt4ZrY3UhD+ldOZcGOgm6sjUF48jkPNgFHaAJ2
efQw/76wvwxh/jzRbqYExbUmbOPKiyBQ7QOXYFyA2dkEph+naOwUS+pf5Gj36Ifm34oenF6Q32Cw
g5X+TUWeGxezME+HoSL3s9duik8x8jNxU/KkKQRta028yfvhjXcyyTxJ8lqJ7AquyjkxCD0GJrHG
pzmc82OJ/4rX00qW01Ik+XFW97tG/9JhasBuxYskUchGpGCMfP6lj19r3abEokRXz4sUYz99Rnx8
24aFDpAb9I0vm9MEds22U6Y1tjyyaz7wPi873RUlHx+V2GkL5wTTUQwgUUjHRftf7J1Hc+XIma7/
ikLrQQdsJrC4i8vjSR7y0FdxgyDLwHuPX38fsFrRRbCHGN3ZajRRCqnVnQeJxJefeU1FL9qFV1dc
W/1+SN2nrFW2SiU38a4Ozwqoqs6m0x/k8CX801f3na3uO8Xwj3Meh3bPXzs5i9Kx3ZSWEWTFfb1W
B7oM43bi/CbnPmVHe440JyXPd3ExvEIqPHx+et68X9+FUbpM4HsMbGaFCdR39hZtbAA101XdOybU
YgSS9rM2H2P7W163SBQe2y7YVS5+fM2OTa8ENic3owbDpC03bRcitfYFRUL30CRXmvccBPs6OwTW
msufCU1G417gElTC56EBoCLPVV8UyWtl3o3jbY3VAbMOjcb1umrRDlxF+iq4Vu7rb+qVe7R3wa17
rq6GVUORV10kW/R2L+XNhB9zqXNc1BwBnkHQsa+d9GIIHzwCee0fle6FcSVGEsoGdyJqjuBiHDeh
gcJdsI6dFfpfvrpJvWtBN8CvXmLvqR7um4y0xmJy2AKo8sNzQU0TFg/+FI/iL2p2Xtbrz7de/yja
jtffpEiFcSWpujZHP5ZWXBhj11h39tE8by/HS74NyCdmf8OtwUbq3p3hysug/xrahHJwbiH5JPli
EQMOBHIIM4+rowACWcXuusoA66XBnd0M5ya47SYk3tT1yqA7FWwmbW/fs/YGirRNhGRNvrbRUkLt
79WlmLr/Ju7kuFex7YgfQOXol3QJ6PWGmB2O99K6I9nCXdoVR1k926/cNcVXhznaJnEPRn7BUjF0
baQNIB1hDVlsHKRRvf0IER0VBpLbMtq0GaKbK6ifbfYizAMsWQPijYlA744cL6O1lU+6BnF/xuNC
xnOYYJ2Q27NfK/uWKq6gJQ3JGCkztDT0eJUnG+2qolNJ/smV1h2r7pgmN6b7qCCbAWptTV7WIimi
3vpofxGStnijTkkQSPuV9lPbodTxmngHE433Z4kDYPjVUc867m50/O6sC/ul2DnyRq4QKUGMxEc3
/TW9Q7AR7NiwqdjV+ilaYW32BQjZrY3Iwg/jCSSYPBn22SSgRCdnS7vfZ7c6vO9oxWxMXHi4em/r
JzfckUAM8SPpNNnFjgv7m3x2q/WulJgRopE2HfdHrkz4AEoKN2yVwgcBL+Bs0Q0MI3xD230YfUtt
tOYuvHCb0Pbo9mP+IJ3H3qzWYXTCWHUrOnkssNICeNJscOLZYMeJmm0JqwapsDHZRs54nu8cyj6L
pKRyv8biVIhn1djL/IHxmvZV2X5++K0PXf7p7INgslAeEcZH1bLMcyRejdad+cxF+qW56h5og3X4
dQr0JHdVtwcAUWkXqvuzz9aKdeTqKNJVgCmNfW+7t31wzYeNwES5xrGKKOI/GvEa9TuGKd739sq/
DVFjGvY4CwO5Vii2y3AXWbvRvCq7g03bKlzH2tYOv+TNMVb2RntMwwtdXWE+ark/kelLoWksUbg/
ghp5bESF+eilBnTCmfX3Fa8NG8yOrDsyK3EWfrcf823MFBQc45qvzmDoeTaJPf37Gr3TwrTIIUaz
2WKO1eoDNY8cxTXvuhXyRju+lSuPumqjbNI9h8Gld2W/Ii65BCTVpstrdsG8W3hWc+a2YtO7Y2Gj
3E/donaFDm8EGJDynsRcfDco9NBXWP1/HDBT51lt9lo1jNlOi87IQQcZ5p0otig8IQfCBcac4hxq
XHMDjSxK18PzUNwOD3SmIxSWUVcun3WQ1vW1Zyt72E4S/gpyHEX8WqcjLocNGhq3OWjczv9WqRd5
902t106zNdBeon1b7xz1KLWj6ezdlHT+JCyktMszpd0LGGlYja05hG3NKAlXrqh0D5oBx8296GBR
ROaz6W9L5bsQN1pz8/luzCehEEzFZCRvmgaa7cjlzt5CJc28tnKLQrOzTr1lJedjW9Jj//Xn23/x
1x8FnkXnSSFgfP/tX6fIifTaQnHs7Vf+xyPon1C/f3th65f65R8/0hq/jquX5Mf/+efpJU6G8uUf
/7fO4vh3q6C3v++XVZCiCfUPSxpk2ipjUYII7/CXdRB/yfgDjwLbtAUKKzgI/fMff1oHiT80XUW5
YqKfIzMgp+rhT+cg8w/L5F8O7AsyACZn2r/jHDT7zm0Tirum2QJA6CRCaZuzetzSrWhgcOuBPZ36
SOYq2kQPjJIghV1NqP94U1IhL7SlZ5yvj6vOvvKq0m3PqhwYD6jKQA3yt/neusG7EwHI/4HY9Pua
5+Nys1pLFC5fElKiN4a3Vu5aWirJrtpOcpa7llmYC5TReFkeC89qvI/rzpBYptrVRpT4/g1PedU9
InWgXbjrYi2+ed/1M/213i2LKS0t+oZr/K1bmJhpbzUj/meYSqDbgs4DalU33rmzmkxJqlOcbnpM
m3aLL3Vhl61Zj9avucL82vNvKrxQN1Oi1VBAQti9azf+vroL1ugcQoiId0sd0vdZyYd9tmZhMmyr
Ljb7ANPR8wA5LoFOobZRL5bG/ItbO6u6rEDi+xmzDpXr1qdxgJUgBS15wM7aKefjD2URDrv0qbxB
1X57ndJpFFVXbI/X2W3KUwNysUWg1wR2okKS+C1+nX7d7+9q2qWdnHUCcd1E7zQlHPAOD81tf5md
6/qWChsdH+a/kimV9kN/6n+UP0BxWQu11VI0smbRKDbDoAlIaG/6rX9KT9N4d0qxgpO/n1qfy4IO
2nvkxsejM4tEg22VuhGzoszL05i11DGJ/aDVArGk51IosCoRBce4xa4Y+XtiqZxc+mhmoUkv7QJX
1di/cex+LSsN+4cfcScwPVnANL51uv7K6D4+6SwYBWocm/l0eAGmbEBO0PZs9/D0dtGBFgbC58k9
StfkdN6Snsr7XPLDynMGdRL1cSzy3L/JemCCOiN8cfr83C6tMAs9onK11u1ZAYvzTS1VOG8LX8Z0
8D/ZvXkmVobVWJeSUG6M7WYY7mOEaAcoVp8/x9JxFLMIE4usykv8jW/iQ33oaRlvHJRvKL1vkrsl
MvT7/tXH1zJt6m+Rpa/qys3jyL9JmmHtp+6hK8iGsZ4a0nw7GPHKzd3958+3EF7ELLxEmZIOvsz8
m7BGBOUyQ/vXdvAd6YtjVVxmMmHoGddLmzp9w5+9u1lUiczQ6PF5nqIKjsDI2hprDUgLKcdO26lv
KgXKQd0vBtOldWexJe/yqJHTmZlIa8PGAC4yfXGTqndx6ZyDa1h3T91+8RBNh+Sz553FFBSqsJ0J
+dKh1Z/pkMcZ/ezxGD8znQeVVgUzhIaOSmBDCYR3pq7T7vXz97z0Pc5iTWW5FeJV7Hjhu1Bf4ekU
C4JAS/fiXGQ07+pM6cEc3vSa8kUrNlz/O78StAecvD1zNe3RbayrJi03VtFrGyfMMYhAs+bzB134
ht6Agb9/Q4VsI2vkvhyaYVsr+ETl6oNskmOlhfd2AmYsyNKFSL6wuXOkpVXYkYeGG1dWiNJ9FazQ
oP78qRY3dxYatKTKbVFwciHWrPNTum337flE2y0Ydy7V/EtBT86iQpj2uhwzzmu3kshPo2nwpo4Z
AvJdAhIsrjWLBaEpW6NL3hIc5RujTnBp2f3UvFlmMi2uNfv+IeOmtW3yXAiZ7ptjD34YYaB9Tomz
FGsWQs2buulv57A2gthMQiqcUUeWPxSAb/Tv4YiJVJrflMaX/+X5mH3fSWOGI8JhU1KKlMPJ2Dub
iU6DgAaKd0uMsIUU6Q1G+tuz+Y1ReEbDYdS1ZzXCRgmQJ11u6T4uPNXCJtqzLCLBft0KpsrJszR3
0/fwX025cV/EsEOOeVXow7ZSY4KnOqKZpSYvMOHDVRkBKtUTqO7ZiC6hB30jVVNtvfDjFr56e1bj
9EYO/mZKjTsM9JDlRjBq5BJDKMU+w20IrzVO1a/Ozn8/4lq4Sd7gfb9tvfTRGNPHt/fcIgavAYvE
00FOWim3U3t7nzx9/phLTzkLPKqfC5iX5CRjnl50ORqEIjBuP19jBq/4lfhMgMQJlgjKf67hVvQy
jKqCRWpUeazxqfJvphaEBCQeGdALxs1ydTwD8/9a1Lal1ASW0YzPZk+WdEZdRqYvTqNsldy+nn4B
/xHTgN4fT6o9CgnvSWuEKU8O4jWIbmrI32OjFNORP3dVJ+h2kR7hzuq2GtypQFXHcmOIFovPoG1K
BYsGo3XWqZ8guAaxAnze6GWIk6maF3n7eBjAxg6OjR2tjy0baN5eyH5VVqrW7NLREkC4hOzM7D5W
K8fGsUzXkeVqKFEwP/KrcKyDPx0z/9M7/OfbXPC/9xc/vZQvXvMyvGsbTqPEP9uGlvkHHpQOhCIa
gYLGP1Hxz7ah0PEVnyYC+I7whzMpxvzLclxz/kCz0dAgduswR9SJXfsvy3Fd/gEEF+Ej/o8/KeT/
nc7h+4KICRDSo0gxws/lxzEGnV2kQ5TZeie8CHvI+C7VMBMSRmKsctdb4o0urPQGmfwtCCEJ2dR6
zUqqD1spJuFRNOu2KN2FlNIU7y8AgZg+G6diyE5XVpUEiPcVkZtUheJUho/OLV9hj9VKHyVgvbW6
11ZmkXt3eoftDJdRiBouWwBqQonG82zUASu0SZB3eDwXKMDFsVGLuz52/X0Z5fUaQ9DmIVDcggJn
aLseF0Cj95HdjbN6rQQhkt5RV4Ek9/LcgmcPeGHw6+A+t9v61BRRJq+0wZMHs4qAIBlOUsMdaMch
3oZB5tDyypwM3kGYWdXGswrLOvM6vwAJqclQQ8g8Z+hfpNCLw1BYP402axnblip6ijYynz4SjVqB
nvUIbygq/BBpkirJipNiVx4TkCrVq20r0xR/C6PPG0xYqx7ojoyNKyWsUFCORK7V+7apMmbwsgNn
n+Apoe+DSo4YDCY1Re2ZUJXyS1QqwrgYtCGwVvh7tOZ5Jzth79qMPviaoTgEtUGx5cZI6gL6e1ng
Qt8Xlf+EaftEuR7G/lmJ4tQ+jiKafIVyBWabYlXVF5vhUX1j1jk4Mt+V14VAqvNFlnaZbfI8Q86Y
/iSe2emgZtsubWtKHzuvqzMa5ALh1ZiLu8eBLkuCnUwUPdvaveiTm1bVQ5/fhhnJd7trSXFC2hkb
o22xg07HwkaIybJhmDDXyrJjH9fRIajSPj6UNc4S9RAzeon4iM68IVa/Vy0U9+2gdt4AcEpT4ZPa
WeQd+eaYOideglZOGwfey1goNJx6fZRym3ISOSpuBM9HVkwh+66LvtuxfhxiHPsUxHO60cdQQDe9
+qx0chNTMGdQwr3bO86wswsjfG3qrgy2lpeNl0GbmUA1HUTvN7mMhic7y5NnxKqT7tySUsHooJB9
fYhsvQzOnChFE70wK1xvCr3qvylV9dTjeQ7VMQ91dIQa18GyUfqoCufVcDc23jfPGtMQfYS0pw8d
VQIySaKP/qFUlMhcV66b3ITGOKT3YYXi67ZtAVIEGJ4D5699S9yo0yEBgCKddlJ28oNuk6SNegc+
JAADFxtVs81zQ6oXrSgz/+Qn+J9X0kaFpTeyS1Harbofgc+WqywgFQC0kCIWWwSBceXrVRUfIq93
0p3vyf5ZF9ngXYYtyor7RKtQTktlkKloPlkQBSSaiiU9QCsSG1sRFeCoPHbFuWVH2i6NEdtU+gAz
qiwWBz9wO0yqzMQtdmlp4QgqdC/cVTKO77U0za/TkbnnWeCEoANgTwDh6Y0E0gePmModcbdF662V
BDo3x6xh5QYqOmUijNJdxqrmZqxsQIkouwfDRvZx6SOMqkNv8Rwvundj1zHYwTYJD205tPRs6x4P
glpTe/fgpLkZPiAwr2eXSqNH9U4ps6q44npHDQSX5mitsZl4lbeGikSNrw2Qfe2hU/CNj9HxcdtE
L7EUboIbz4na/HIUoa2v9DAHSV2nSgQsMe63Ouae5bruwxHsalCXzqVaBpayFXUZV2unVCq0Z1UV
FWhLFHClfQQh5KYr+dnYwHPHrXqjDLpTEqUVgDG2EU2qOCdODlW3aw1nstZTe6zQfTXPhgvLG5vb
0koI3vrg2+1aEcFVG6foW/eI3wTngekpHRw32bVKWKz6Ji9L5LzUKhyGSzVBKMH+mVaDYUPgskzF
OklfH4YGn4Ai0Lp1IUZKD5nUqkqDSs30FJpl0Yt8HXeuAC0eyzjbmGPnXFeF3pUnEdnak5oVEnx1
5Cv4xcdde2+PXX3SrFCXiAdJgJNK0TjfWqdznlSDeIwmXWciluTHTrXTeJyDX7Y1CnYKsqzSIi7F
1jCckGeO6nvNqzCTHdQyvdRTV37Vde9b6tZ+fJ+OPSSpZKMbSRm9tmFU/6y8zkHgKlVifVc3SoPH
iSrylrBudBhA1w7wMN/1MDrwPEO7wV+mROZHavBiYrzq8mtTT63XoPdQNDU0P+PUFkUXJy+BlGV6
XpUW5He9bXp7HzgCtk3h13287xg5+leuoUXfM+HE8RffLXv4ykzW8Up23JR/LHCnDKj4NCQdD0lS
uhCUtACif++7zO5AlsIUBg4pMg93my7xOsTxmwRsr9l3NtVWMoQI0eIouy8izzcf3TwHECTDTpW3
YwsWMcGHpcg3quZa2a1lFo5/66UqgLessfAMFZUYcA91ibt1nGCN03n6GB6sVtUA46bUhRB0dDMn
aPk9BaCwiI/3tpE0ysbHxhjmvGJHx0H19PO+GqELmiaK2Pmo+zhkSgUFKOvYtAkz1jFx7XTdc301
aw++rDyL6ioG62A0E9s68uRjMmIQHhl6eBrMUCnxDxlSuR40L6R/KEGiYPnhv3p61vU0LmoHTo5i
6D0S7nnQMvt3M/U5qqooWGOEVGGH6JWm3LpRi3iWFbuILVi2226TOkZtz21UfOrws8O9oapUGPl8
cPpq1Hu2IXTyAjjU6AfNwVDbKEfuOcDR2rabdt04sscFTYviSSW4FXDO49wKr0ajgFOl5clANYyZ
XJoDArb64Ipms3fdW/R8fT/NEdFpE+OWz0o/VwhH+L45qoIhVxopzb52Q4hrchyrl0g1AQy2eQ/x
OuuNcIO3U4roMwc2hQ+jdG2BJJ1NjDpz6ohu8kjTMT/Eo4OuXgPB1NrYgCiMxywc4/RYAJBoHtNM
zZVj76kF8te4IaTWWvGynPawrWlX/zWm09/SaP6mdQgnoJxDVYbgbWRrf3FEKPwvBnckMtW+kYm1
FL1qHP4rSqKwEgbDz9DRQPmNuvBg4ukpaUuYD/6j5xppsf2v2FXyNGqScNPlromxbx4jzU1B+mOM
/fAhU+qoPgQlhObd55XvLJMGN4NuOWgiffJ7UzEyeJ/fmm0kNMUMGfHLYbjKG9U6dWNkbrIeYYDP
l5ql0tNSWExgemHgkwDOeNaDbkPPDJjmRRsrLeNrktPnsAvLowKqchv5IJYsv6oW2hXvG0Xi15ow
iYVmYqtJYfT+8RzHKqoscsJN1OuQUqsepk6q+9pFzts8s0LvT7bWf6pXqlde6CfV64+yeV+58j//
s3IV9h+T+qBtoXw7wUumTsiflaut/UEMp6DVHYPCEeftvypX9Q/VwIGO1wbeyQZWzeH8V+Wq2X9w
jCacCskc8Dvx72Fe3ne1BP940zEwhbFwZEGA943t9ltBGdRk0b1rtBvoLtYm2nvnk5i7BJa6slb1
MV2JJY3j91PmaUULvDYQG2KV0GgBvT+ZtpYbAw8H54OOU3soHmyk9NQtUpdPS53gWXcL3QqcQfjG
aQvg72Kwke/XKmLf9ry4np6uebS2KghF2EMNmlnyjdW6qH7wpubz17xpWtHgc9eFLemm4eAyxYLf
9rNrdDfO1Qr/7N2wwktmFW6RuR/PKEthueowBcFJrI1zH+uB4TI5wIGuV93FsAPUCSUYgbyLxc7l
FMo+/CbOmWNZJiFvTnNItaCxUOEDFng+/aZ0bbxmK/UEg+eAPM3pfwD2mUWfX7vw14rzd5yHdedE
Dt6i1pm6Sq7aQ7p1D+3ka7tWblAuxTgNL5jNb5/d6dcDfQLY+HPvNYjVGmeZT2QW83S/Ggn303Ou
yksDG1Z8Io8RNq/pFQPqrX8R1ttJgAAYzjG4XmrNzEYcv5a3HJNeCR+0JA17/+obi3s50Hn1Ezql
v6+O9X5iUEdf/XPz9vNH5eh+fKdMKnUuLkKHRoh/v1jdWJ5qDUm7iRTFlfFGNZpsOPpmZ+h3eqg6
KFzpihImF26fFh323Z2IvglXpHoKcUuzE6SBqjiCGm6lvYqHLV0LCE81YQjX9XFAMV3zNcU7FIFo
oY1bg/SUjV1anfjuj4oJt7k1zKpkl0evhwThDy26A5mD61nqd5QiA/+UKy0as0i5kIESQ0LVgsqY
eGFlr0EESEKUdxu9HDqVsrCK5feuUpHscMoMV9FEC2L0djONtPS2K7PQeezMJIKb7HhpEb0kae4P
PxMLmZov9mAKaABGnifQK01PmBV4ey5bGjthnhXqWQs7JroBUEvKeupDEj3j0daDXO1xEvGV/EsW
por/zQ+oyrszR/HtAmGl2HexWegYtNx6vhfCdLTzLBMris3Sksex8mVzRQ7RuXcVarxjyTaoWnIw
O0Uo9lndhQm2v1IZG/vJUlRzePDizhBPqW9qSXYcuiLOf2ZVW6enJna16k5rDG/AB6dP9Ics0THG
vo5Jvydfsjig6D0bfV830BkSTo/lHNUOJhQ55WJ3aZvRWD6LQKM7fmZFTh9+GeoobLZOHqTqgyVi
w/oa9H4GX9B3s1JehIUfOFdjlJvVbhg1yMp+IU2m83ZXNT81GRnZrdkFmXUhhkGfDNZsHxkdRbU8
CBgxP08cQzt0gdXp0WhlgpK3H63biJ4CbPC0UHtIAIrxIxV2blNRKV7nPgX9QCp91iD87l2SsPvw
JjQyTX1nBXUeFluryYKo2Hlub2nQmWtX+Zr63lBuRjO3/Msw4iOjm1PZzbGFDBSj1gy2AP2CNMZ9
OE5D/SZXCsqBiAKP/LxOA5p0hp4Bp0x7z39UaYf126jRQiTtE7fM9ONoJnF+XkO0GQ6iVhIg0Sgj
DevCcRBPV0ERDOfeaEAGqhzfQGid3ol1rzStr+0poRrnpUraKniy9bzvHkKvy7G0pVSwTq0X1ZY4
p0fWoThnUJs0l6PZ5t1R8+JeBQbZ+IGnIUgSGvaFnTTqwLcsOzSn3LDGSWEcg/JAbR3Hh8yIFYXa
U5E4Q8ehhTGKqtaiXSUhbc5NNmhYeDa2TIeVFlk9iPg8FJ133WndKLcVKvzmdd0OCMYbfez7J45H
rV8bYarJ54I8EbNJl3T7fOwIo9/srPaNnRHKyD2kRUipZ/aDUiDTIOzGvOEejyd0dZ6GFgZWsrQe
wjiqtX2B6HJ/kHJkh8rSV5E6oiGC3HRKF2FtF5mEPuI4pf6sW7lmnKqc58G0ONLdWzfXBvlqOIVV
XTD1CSlL+NHJJXWkEm5LLwoRu3bq2j9vOUsosCSe4rbXQ6a1GMEPetudmsBGQ7EoxhHnkrIv0fko
BqAnSPsXePvQi0mrXTmkJvSFyq0m79HcHlHNofwBFZ9L5NmU0HKNY2A6Q3L07NYv9NUwZjVdUdGa
TvmIFFX3IrugQhKrS1qYO9RcOaPPpq5Dhp/SFAOBBcf7fEfhwzcPtdwoaK2aHgpv1LOps+5EFkZf
7azU3O+ic1Prx9AZZugjbGWGtXspPCpjPDb9XhXRyRR9WWKhHoylLJu10mRVDBNTy2V+8NVCIFwU
OZV1K526C9ZVUltotwy+6vg/9TLiKkAvcGyR/xWiLbkDdEk/YVUKjyHv2diOkYqnUB1kx7wCtnGr
hY2tXpZ5IqKNCDpip6LJESXaVoNmZhGHoMNlK+mmAvQMsz4iy1kkHdrFW64NJR1XViFkcjnGY2VM
CynSvspzNzEerKQv7Wu31xIYLXjKwyAWlmH690k9CKdd8fU2xTkNtsC1j7YJGPGuC4u2qo5py5VR
bmJmvxXGSQF3wFEGaZOdkjEZOli6eW+jqa3XQ5o8u3biK3tXaaV/Z8eBFSJ0YtjdeOF0lqxqRNSr
BjTUmsOYxNrOy/XBGtdOagw1vqJda6HxbMaRVG8oTUuMQhpPxcwh6tO411ddP3rYM9UpjwdBeByV
r8RCH0v7qVGw6RtrdFd5b6bZfmjLJPkR93nMCNEqlEal+xubk3RjlQQp1nRpIXI217BDZWQ30rYT
1qpJiHvGWdmFrIitTh5WO+rIvd95FUa6sdGHqOwpTu2RZbZxB/HSH9QAC4iOKcWIJVKtew9qo2aS
9pyFJMAasHlhXbBvnnyKO6f0MQ5q+9x77ds2GeK1rQ6dn6LqGFXN85gxNgOAYvltzi0Crpjrrc7F
beTbg75XpBnCYxxSG7x4SMN9VdBj6S6NuG+6+zJp/GGdTD10pA40G5Px3g3b/DGw0o4PafAVTQMs
7KuR+YMrOGjviR6qWGf8PRjy2X0iVTDhmV80CGgLP6ogVcnRljtLb4ZKg8CdyTbZRbIRkATVvjlq
XeQO8WGow85Q1mnj9CjXeWQTVDaDsGoTi2tDH2r1LHZlGn4nY3ZQKy/yUWWaL0To1RvVQesW93nN
LjV9oSafSxmTFjMnpNVgTXJ+EjbD+6Rt8A16Lc6AZiCpfnGLJvYaB1WUPtFTgs7n78Mrdd3v8iNq
VdvPM8YZXnvKTqe1Ldvh/+HqzoGnvpdWodTITqeyq7nNvBVxajxDhcbE+3TcpDhF7iSR4+zzhWfN
D8ihUDMEhA6dSpjEclbuFUUNc8rHp0vgdOKlGEt43CT4kBraeWwVC6vN0FrUxO+Wgxn8fostvbNL
DAun6jI/MIvbIBk38RuVHU7JVDxPnz/dfD2oLDDhwE2omk01/4ENFyae3igB602OJCYufNWDw8tU
0TSFxrpQ4cwKuQ+LzRpJgTdWXWLyDmPJXeP+RK57Yf/m6jYflpjVFWEgmlqItyIGrQl1JR7hW67F
yt+GT9YuuLRu+1W/MVbts/4a77qbz7fzbx9QdzQVSg9sbnVWPStRX2elyW4G6tGKr8u8Wni+v39f
1GcAT6Smy7moZdrqsWOnNUUaigc5dSltuTw5s3ZiG22tcLMIQJ2d/18b+tuCM2xAQQ/dqn0WNHfk
pCp2Iavo3F/7OGt4a4FGDs2IZB1iFPAmA/u/Xn+2pbbSF0o1PfCbfPpDsWIG3V58Sy7ty3qjbyEy
XisnKqRySVJq1gP48OCzw6oGnelrdksPgOe20U11QZ0aFbfk0krTmfytv/FhpdmZddMid3LGuZv0
Ep+lvTh020nMerGbNMWOD+sQX4TGZQB0abaVFZKS/sDlxqusL9UNd4a2GjD12YMt2Hg4R0GH3ahw
sJuF734evH89oSNtnU7W5GgyC6JJ7Zm16ndvrQV7ZW2RMILwbqzRxzuDnj65jIMXQL98KXrPWCjI
zk/x7beV9ffxlFLfGHuXt9jDwQYgDSfOv55ahDjaSKQ6YL4qp8VWyt/Ggd9WnV2UPjP4vFfY6Smq
juvD6/g06Sca59n6HJ3fpZbk3y2HSivwIoHK/gczXrX03Lgv2F51B2UiwOJ2EkXXrvDnSV+MVb2T
h8/j3JxE/batU0dSx5VQh8w6e6ERv4QQyLaaOxi6Lv6/Z+E6f9X20Y7R89pmXBxMW7ssTjtXVXtb
WnIxMpBg3qjPVdVMKxZ+a7F0uy1wd9tMup7lReKcibPbGn0akI3x3RsCELFG9KvW9c69DVfVxj/Z
SFk4AJPXn+/G32w/MCMQiNj0CfXj6TZMr7AE36+DUlBTfBmShWvl77b73QqzU5zrad04NCUxBF2l
92jto6+5Hl/xUtghbRCsPMyQEDDXNou9178J/+9Wnp3kOG2EHCUr04EuVi5+cyv+7SuY1WSTd+vm
Mtt61y3ap+NXsXTZLe3r9Nd/60WPZgQ8A/19nOqYBKLkGFbDv/vqyH1w/jUtUktglPM2ZAXMBKAH
S5QdSnB0uh1tIXH98BDTCmKCoDGr+4hDG+xMLSwc6jbJNJXlQdA++Pz4zZnl/PT3S8xuKsRjpN3m
LBFCNFLRL1hF+5Zy9gJlvHVOLbBD8O5neV4+0LjynhZW//iAAG8Z2OmaRDT5QyjgnpSlY7/FOrSk
puH7vqAgmJjtu5ZMq7uLb6r954t+uMnIxjXwCoCXqAtQP3p/Mvoc6IJXT69Ne8z8Q5TyXNrr52t8
vLRsnVtSABKCtg2ne3Zdqno2Gm03Tke/e3Rp0AEevLDXU0uZisNbjUjFPAdra+l1fkg8ZuvOXqcC
MMlVI7Xb2PJOHR9G5XmoqfW+lm21HuJo21a3mneZ6l9789m1nG2XHKPoPAy9hVtbn4L4u3xh+iF0
1bjIUFH/IBAyejFd6Ywfgn7uufNFPXY/wu+k0uh9r41bjrN9ttLXDEMw00Hf6ke3X7InnA/AmDVP
P0FO2kh4yDCRef+iS192OBzxDmxEofG9P07qeSbMSpxNzAvEmJasYj6GWuogB8worhCk2Hyw71cE
XuI11bT71Jly3VMTIWMzTRVNwOT7duPsim1OoQnxauG8ffiQppWnw4ZVO8Cwt9fxW7ijmZr4I7Sm
zXjtn3A83gbU1u3Ka9lnRCnx31oSWvyYHc2WnN0rQ527qWKLfuP2ZwWifIfmZtKM9i4FxHYHjlC8
iRGb2y086fSPnR2sd086u1SoQ3XDq4bprbo7sHxc4dt0j6AUmt6r5cT3Q7SYPeW08b9tbJpEplGP
LOclMI/rCxfE0OgvvL6Pb48+AXNTXI5U5NHn0aLQFWAzqew3Y9sxofoe2AtWnX/zLeBjoIPAcCbi
9ofST6mbpGekMrzN58wVvM4f7T5gMGhsGtLoRa7O35wOA/fhSZiMZ8LQa/Yp+JWXlnrDgtWmn5hj
a1QX/x9p17XsNrIkvwgR8OYVnuThMTxWekEcOXjv8fWbTe29IhtYtmb2RRGjiVCxG9XV1VVZmcpp
gCQc+MVTWARHFGuAbP2tYBOvBFRadKR39DYKGKfAKGCJJkLyQwbIrVqgNx9bDAdch9hrK1SIldGb
SYQU4miDazQY6Go9MshZtg4IvidgwkzB0t3Zh7ICWoMM28S5r50fkRTPIA3JM4/ri0qddaMW+j4L
l9+7Gtv5PvckD2uULOFIZrZZzdaNiwywfuAxdFFSFRLJr/2/bloj1fKMWKzfIFfQ7YjuSwPeLGlG
2a58hHwimxhk/SWvrVKnzpBRW5orWOXktzj8OXdPoc7Ii8lnut7KaxOUg3JoQRVaCBPAYtm6MR34
poIcJ8Sv7oXqTdOZiuzrwKUpvCzxOIc68kb67VHpcxlkaCI6YKAc7NhP96nXFlbjyC7At4XFqn6s
/fTKHs3VXEgc2qp9tThCegIiwbx/HhsGjes6e8TB5tGmQPpLcLl0VaDvlX4K0P2Bd0SP4BPvwJMJ
sY/aInofGkTLMGprqd850MP9KMBRxryEtjf1zw+gDuOklkodaOLiyE+Sy5n9EaSLtuL1u+kI4RbW
0V+7JZYLrj/VwNMRJV3qMFRLOTdNLsEaeGOQ1O3ByWun3gLWS8WscOV1T9XT6E9fGMd+81Ne2KWO
Q4RmpTQNsDtkmLMEhlt/ImT35c+mtPueFPAgZ1GYsWv8q0iuARulI7fAxwZsi4o5oHPhs0YB5+Lw
HTLgTvdcKyDTC+90gxDmmCVngQGE+XZcX4lEeZEovhs4L6hNXMcdvJjRuxE6Hu8S6QOiAZLbex0o
AK1wh4t4tnU/fe4Z7rxpExN5kI4xcIHQK80rrLUxVKxxee6jx3EMGfGbZYB480UyURfCPKqxxkPf
HSP36qkbWRQbdJsFFx8uBkgm8aAFBebpTI99YSLSgpCbiQmhN7FtIWYHZHeCdK7yTjgk2taRoD7X
uB2orfHyfw5C5jW89tbrn0B56wRUAdgqI8GZMZ0yShhBUjFVgbGfhDGotU4yDHSSAAcmx1GUBJok
DqP8xtxgZAnhZ3xDLjjfQ0/Equ3kPhws0VS/gUCQFQMojmxMiV7bpCKOgMlgtCaxOtnT9z3o4zNc
+ZCGZtNGkGhydUNRlqj3C4j2A6kPAt6Zvo9vFRSMiAZNb5NWEspjhcUMbwyDMvUyTppSF8qS4xFM
kxeQbxewqNtni0RW4C9IjVaX8PUSZSq2GMskClGBzYx2GPS4Q6M+BQ4LdEoVqsokuiRIp5wIEnl/
MYq7fq5R1qnjmHCqPEg63KcqzWonQ1UGtGd748TvkBeDagXK7oRtKHq9Hc7Jd7vxXWXqFsE8jpCn
5HwMbugjqvlQs3XZL5dNM+BtI9ETVXu625OHrTBpEVaXyI0Tc4UtTh+1+pknX7URIvPQKBrfbi9s
HXzQYMWMKo6jovOwSFU9ogSV+rA04ECe8R285V7w2O0iMGOBvPyTJMbBofsUbW6nnlgD4+tEFZ1d
FMmQG5OpakOlTksxDFWcLnBerXGCJ0jcWSh07qJnzsoSQjXc7nKXI7Tlt9dMhmyprwm7kowSB6lk
rV5WocQpE6aNwI9toYQFka8UhifkPQ5uqwBlR/hQ7oboUWQadOoSVLUAxsJ/3v4dq9SELP/iZ5Cg
fBH3jYBXpyErEZYw+RAVqGhDfUHHEONtM+seImWH+sRIihIxnbHc7A46Sc5y4AnJGpZEWLlYPGAb
i1JFUQRYSEEpDSyg14tKFAGsljP8CeM9x6yPv9ZyDzjZwiBSWb+ODfA2XNihbiwMHyXQJ8Lmcf7i
6nvFX/zmm3o32ogCryBsZl0im+tCgiHhFQC9OPqcdPJQjMmIdQ157mvc9EuZZLvsa8YTZ93QxrqQ
n6MEJmOQedXu6DldnFPM0OF+RG2VYGQWhBzBr76NQGLtakj5xCYXWSpaoRxI5qM9WF2YLrMO8le/
gn6I9Hk2QUMbv4I0tMZPXcEpaU8cJEWt4ZtwP1mQNctO3WJOrzHmkB2Gx25tNsYP8IolpTkMHVw7
URB0vBQr8uJIz+jn7Pg9zgZUHgwHrMrAlhJZNrv0GUbXVynWjAe6ASC8ASQmdUyabEzEafgPNALd
O5tIm8kP0Dc1+wduF7BWuU5Lrg1S4S+qumKUJzCgK9BN19z4KfYgG+dUHku6Y3s7/7uyVZKgtNpU
idhOxYAA1KIfU7X5qYzljrGDm3ZAswwYEsbxQXp7/dkkpRfkQYCdzhbc5LvkJ7hFanvZS3uSGFSe
AvwWK5hv7qIBcgR8OxmFK2oX5ShEvVgC8QfG4u5nYNsO5dOAun2KaQXeBYJtvEt8kgkNX1DD8pgZ
2MZloiJx/499+qhospxNCIV4YHrGR+FOUDDqnPTxNy8Ra7Ub1zV85sIatcWY7JP0rNPPr3eoDGr+
cif50PSza9Ec9sKMSnn/IQChEZwih3kuV48hEpwwC8ODCwXVA7pYPrZVGgxLt+DiHOz61B/JeIr6
QLojqGQBkfLPS8ewCPpkCe0AFewOq/ddo2XDXJ8tFrvyBArNI4DsVmM2X9m57flyuk7ziBlNB2AC
9/KqPThpOSYq+RYkMuDOImxWuodA7KHh4gm27gnPqqe4givYpILNPwfPeNcGrgE1lsYbvMiX/RH0
58VP1mdfPc/Ou/Df30XzwlYhISmOZbysobmQPCyGzwFMrM2MkvPW+b1YPs0CO/OFok0cBudD47kJ
yOAFphOUr4wosRVnL61QKTzfj2mZNwkEIe7SE7RxNbf25B+CFzzoHYIfmXe5bXHrMrs0SH7QRZ4V
gyNHjzr4kBYObplJbwIXoZpXDY/JAtVNI32JMJh/2+ZWbosUXkZ6qaCViJG6a6O5rIQxWHfIUUHS
BYHK4WGBuPQCPJpgcb8IVzJLgG7jcQT3vbBJJZRy0kx1OMJmcSeUZurnpxY1PcNSnyGM6LSPIlGv
95gNTBJzVqcGLWlRQvECcZDa37nLjLgWYZYkC/W9cEY0ya58YFe2tgIQ6RFiBlAWMCNHBft+DmYR
P2NB4X74qIzuQZRZ17JI7nl6ORc2DOpJ3XMCRKxbLKdxlw9o1y4fFRRUAYNALav2cvTL3Ni6U6EK
u1jFKbVjG6+FdleiTVhjMO62H20cSYBfRIjV8ODrWbWZMJzXK1kEsZ5QSJ0lftdmDYIlDeuJwDJD
jtDFERESMOT2BcygJhqbgiuBbfpo3NecKXhJboPAQH9P8QASmHSFG7tN0D0G5hDRdgct0bVlSc2C
qcMgFfJd2QOYoYasCWoYEMQGsojoeWKus/g6INozb27iLNSHvjJNHZcuGjEdRp6+Uao9CuVwkvIQ
YHzMRHlG0EGuJNHifSIYLgawdjpXgSBJBfV42qL+lmiAz2aN6FeQO7dHIRwOVTr7cVY9To3G6guI
G0fs6qdSuSmv1KWQIS9AZqWDtxojkY8Z+liFDTkJqMtxT4BqmrEn7IFhBwqL9VLdekJe2af8Q6rk
LFdAnYIOru5pEKyH2KgdPPxlUYv1YahT3o0zhprmACHLye8ngNsgN8MhfzWXAyhYAXKBVo9T3Zd2
6vYZZB7aATq0t88da8V0FCBjHConYcWyl4JACT+CFNaMr+IHRJwrjxV1tu6Lyx02qMRuSQIJBDUN
8G1vupeHZvPSWmDYtaeTdA9GDox1RT7kpaXd7XVuH/z/Hj967l7LMQgzBBWO39BYaaH6uhDZRTi7
t81sPdevlkfdEVIygnuqPj9rBVe1AKzhQKmpPAWAOnReCXTxiWFx46qARSCndTS5IMpKWRRlfD8w
eZFMOXhCP/sHQTp0JkjzFtSZgV/ZsU7p/+Ezf0xSNYm2mlQDowOIoni2io4EtWuivQ3x8EfZZ2Ey
twPnH2NU4ATHVCClLYxpWsmjUA9OmUl8zQXjNHL5TzwRWLQQ/8c3/GORipeFhPnSpMCOkpRm2tUo
mnEW/1DviHBo4WmMEg/rA1IxD0PBtdBw8uLMYN4yh4n/wJwlwy83Iw06ZWiTA0krnOPuxb3XxlUj
GgFsACKNI975rR35ncfCr9FLgRiwgNIqub8V9OXpN+I05xpmHnG9Aicwmh3Iz0yVwxXHcHmSOV9e
aGczAMyCHQFj86vVgN4c7CQZgJO/YcikZJJ6+R3RG0BRgVUvoe8k2hr5NRd7N6dh1UozCR2Aiyh3
xXPsTZayH3fIg74xVkY7O7EFNJgC9DFKigpdm0F+Akq6FhtYcO7iolayz4/JAwFxJJ/GXjm2d6Qo
ZDCrmSufPxuWMFkFXgYUNuiK/BhjhnPCUKtj+JqAIpgBOuX5S4JM0K53yxH6Xcy7ln6unE3KEJLG
WAmK03RBA1OkfQy+G1JFAUkPdAlf21/Zy7CL94ajPmef6NCPdvhlOc7QQ3dub/SZRoZ2oTP4RwBZ
hwBCluuPOmA6yABShiQaAEJiDglSxbGVPRPpk+BBtBNE7OyT25e75NCYAxo+HbQsMoulo7t1Yi5/
BxVrlEYbM64s8DuQivJGa6Y5g/6bvvnINl9aoMLLoHRTKGHU3FG4h7b3JRGADkYEIz/y1mZSWZOh
do0sg3jQiUO+PQh6gZaCEGRfuDBTUJdS8vDp9ufbXBP4LQFZgbghyBauv17aCXrEdcLkqMJLLB+q
6SQuP26bWF1y5327sEHdqyAy4+aohIdwfrETnRhQydoW9iFhyXCZV+qmH1xYI///IsgooGIrFWKt
BA8/h0ctxjky6KhjvP7X8tZY0Z4NCSUrWH02Eb0wdONB7Eg/SYRUD1U+HCZcCsljsDcO/VE7pTvD
420MAM4H1qFbFfXOW3phkHL2NhNKrpzgiothhgCnha8yjngM9YjSIskuBlkcHoWlZMftWOFG2vSZ
C+PUOcAcgxiqgP2ifso9qPvqR+7nezCeH+QvMcRqMh9puK29xi/4yqdyVzj5A5SYXHEP5UMv2WME
0yGDKKEr+6wrZv3xUYjjCV7JACMR0LLXH3+RlBZ0jv3kaNVLXXyL2ti87cybBnBPouCPJ/aqqTMu
sw5pFcy+Ay9nYdQYRBSMWZ317mIJFxaoENAtpWY0U4uyO058Hz3HMVhCuS//fBkaOkZAx6M9Dqe9
3qe2ALdFDVpXRwu+RSmgolP1LzbKIGUsjE2o6yI7JpSzqsq6yYnnz3J6VnoGLITOwwweJQCRcH+h
7QNMGuWEbQmiEDWtyZHrdoIfgwRHAHyA5VBbXwPMZgBGKYD5g3bneqN68FQ0goSNqvnK5kEEAp4x
Zwgz6/b3OKNWryMIliOdWbRQkMPs9LUdEZI5U6EuE85Ueg8SJbf9OiBs5RaEtsG9skNz4DXvrNA1
WEnZlkdfWqb8TR0GY+5zfCgAiXgM72Bu+T145FACJFppw2TOPiuCbORIUMMDFBqOARjWqlsX80nC
gcMXDBK13Tuh3z3gYeCA7+V79zZjsJH1FWnmIh3ecmWQuuZKpIOB2GGRGI8i8bI7aK+EJGvCXBLL
2MaGXtmizpZWqDNIVRrYkqGzK7xxGavSsGUB4C8wq8loLosicdqLK47PtHSoSJRTUVtpT7VFZh4E
b9mPtmKBt8BmCmmsLzgy/S0QoU4UjFcK1Ggwy5jzUsiM7exkial9Iya543nKhUzxsSrwK9QXvtiV
RbIHF2tMR65ZGrLGZamPgRY7ZRQ6ola+KRzqOTneDHnhlH3yssTG07xoxxixQOEMZ+l5xpNvIwZc
/RRqu8NG4mSAbCaHS0uznACPrkc3S37cDgEsK9SVriptmdUdrDTSY8Af5s6PJ4aJFVSA3lQqyjSo
Xar5ABvgaGl2MsBBDmZXJj+4623UAQEydYS9LKLziubcw/jUvrNKqJurxBAkYRIQeZ7uzo15Pwid
gsMB8lFTGX/OmAlkq59tuSsmvyCkCuCFCnjptfN0dV9JQiuOjvSwuOi/+fqu8atfvS05qRtY8fvt
T7dxF2HK9Y85KrrIICLqCxCG4S4i49kE60VKb8zWJssOFVnidgF+V8CsU4dxKy4EzoEoWch28ZZ7
BUhITAIyDxzdyv5CV3PTeYD40jHVKwIOTr8yazDHS7yuj44AfHJCqv68tdiKX3/tHvMnMMWY06lz
svv6R8b7oMDz+388AEX8F5cwyi/AnpGZnevvCgKOOOskfFdMD0tWed+jxCrb6pcOFTPBWv5G6HLL
Yc9Eh0AmYdKMvpjrtEmHZOHAKFJrr1LdfPZGmZng3v687UNbV5SOpiyBuGIaVDkL0V8EPD3mklif
st8zmuUTia/qg4TCIzj2GSnmuXpEZRtXtqh9jEZw3mUc4gDpyqc+eCj8fHeeWtv9m1UhRUOxDDxH
AHRffzEeoKsyr3A0Opu3JCAPOh+dIZQ32XKWW6eDjM/+xxR1Y4Dxq8R1iQ0U0WOP5XcteOKjtygX
rYDbSbE/y6xJnfVrHTNICtA/YN/EXXwenLj4ZFJk9AmM4kSMkcM1iVU3uS9IFeimmKVUEkPoT3Zp
i/pk/JAEKpjPCEECb4UHMtNOQNDSXnKqI3PiglwEK2sANqBnKgPepFBXHtijlz5oIHCBWYQBfTQt
Moud7MRoDcsvC6YOawlcBZPHHyLvtsewLFPXYFMoY6eBScfpkuVpqgzwWnPiEWDEb4oKee/RYFRc
tnJRneBZ/7NU8oMuPqIRLkA7Zurg9PvFjf3MhcjBS7ef8ZzgfQTS99vr2/SZC3NUut3XYrBEo4rJ
xuRdSp7UBUUQPOLleWY8wDYP+eXCKI+JQRNUtRFyNhkQlBGREuRv7nwn+kxvIdfpDW+hmZc4dQQj
ZQQFLcLAArioLzQgJFqszJ/9prBub6DI2EGaWSIZ0o6rg/Q3C2nrq08V3hAYhUCvT/InfzmEP0kH
BdMjbm0PTnaq9hGKDgMbarSVZlzs8EomNIr5QtIjssMgmvhd2cIM1mIlp8xHv8hm8niwLFLhNO2G
FKoR8J7hQ/qu71sPBGPWsm8yLJe0cVnp2mYafrlEKqgGOfg6tQSXPqnZKKLZmhmIbmXUcfMfRNTy
L6bbyT95y5uo2FMlYVtkBS557OrbYlcA+4CUBWOIGDALCQIZGdxtl9qOAVgm5liBKscQ7XUMgOrF
lCU8rg4MzhCp54NxEu5nAPZ5PzqGLqtUvVERJcOrf+xRCWMORra4ChDksl19r9yFaMnLcJv6sdr/
y6fUpTXKabS4aaRQxOqGDx50KOU+duJjeKxtzSvd+CF7YiaqW0kTNKfQRsUsKeom1CecwbKbRhJu
fdJW0lzl3XAzl+CKQDdzr7oy1KUPrKICyyZ1ceS8kM3ID1F7NJ7F4YGXvxv5N4afrG2IUL9Clovp
QEkD6f+1nzQZtFmG7nwJCx/iL+DQ8PTmE1O/00D8nJgdRKNtZkV7ffVfW6WujKRuuSmJkWaoTzgU
UMmGbMMODZ0zfQ7r4b0CjgBCfrVG6toA77MMMDesKaFd7Ja7+V4GqFEEgoR8QOUr1CkQ4A7aHuIs
eOJU3r/8BYRWHso46IHSu6y34F3UsMutM9jFD+WjxE8o3BJ8RaRmQ2Zp1cOXxhnt0uYPJesjb243
umlkJBEcQqsn6lL1YdAj95FCyKKD1xsXZxybxZtglZBdZAafdbzDhgP2h7EW4HFApHHtVDnEbUWk
/oSAirQsljvFT9yUjEDuihPBQLO6B2T/rgPslUEaGypDqTQbEnzhuJPMDmTKoPCszSYcdkHd/gpj
xWQcm/WtdW2QCq9ZB4mkPoRB0UO7wC0eOKAajSO0IdzkmLyyHGidIMAc5vdQTsU7cVXcFjusEDT1
eLK1ielqhiPpH3nt3V4UOXSrTcSTHzNXGIzWDCqozuOC2ZsKIlVR9AqaTlPuv/Phz6l9bPna4uLA
vm1u48rAoi7sURdxrhp9BGDfb8Kw4aX1QMZh6g9gfcScEYv0cdMlUVOHhAEYAVaMPRi/kkFIhBSr
DAYARe6k+Nft5WwUE8hy/lggh/Ai60aEkcYow/blv2ZLFJ/y/JmgpyuM4djcT6hYgrtT8AwsUgfp
BxlM/Asp4k2/vPgR1Dcs+BLCSuTFGL/F9wT6mtgxVGysweFt0Qd5IePdzdpW6htqShekUJTCe9F4
VYX3OPjC2NXNk32xIOreLQNVWtoSeYXsFS+R1R9rM9sZ6LrqPwWTPABAUn3X2pODMXJQXfIugRbX
bg5E4L+o9F1/Yeo+DkGRzMcBFhstz2r52qd38vDz9npJZFydQULxJhqYLgBq69qJsgnU0q3637ob
EUJo/0baffO7XdihLmBjDhpxjEKUnVLCEbjYEQEyOaEHyXHO5d3lszn+8y4Ctu/CJnUrjMbY530F
m7wGivckMeuSpaCz5S2o46GJJqEiC8DK9fZFrViMapug5zQJxk5oRkwDjwZXhBYyAMPLq6W7j4NK
Uln3wdYNi7CJCh4P/Df89dqwOqiZ2gh4xfB7rrdIRmNY5R0GbzCG4kYOKzPcchOg+TG6CTpU0KlQ
5rRFbeVgTnEqSjwidExnjYeheMrGH3mCgWRACceAY6xxM426NEr5jMiPTdGqMLp8155LX8bNl59A
myEDrDz4pFIq7pbGNDwgpZtT541MdoXV0CrJ5C5/AuVC0jgnXajjJ2R3g93sDFfdgyHAJ6NOw158
rO3ok8zL6thyw+a9FveJc/uAbjwfr37C+Rq4CPNVCa29IoeLkeejhCEY4Z3ggCEHZhVO4hSe9Miw
uK5FXFukco04mcY8KbkBFjVAoSKrPha+5klOzEb80oNk1AafP8DF6nKjQbG8gK1kF/oFcF6EJYDz
2CwBmx4sYPoYBIQyshoqrk9DIwfQT8BFJR6VsYIaeo/Z48yqw1+TnEPVVTCLtrBvb+U6PGDaGWSh
Zw0nDFxT7lPrY6YEYYljI8mmnB3K4Ks2v9RI/dPvty2txlAgYnxpSqMGKHJJyYoigancRDZAGCSf
gGnBcwNjo3b+JX8YTWZPcx3UCeYJ8knAy/FQE6MuYxFTjWAMzyanFx6S/jMeGCnORlGB8AABAIim
KVBBNDCOU+uWT1JcgK2DZ3dslSBFHkxCjoWIOhz/4qG4TnyvLVJXbjaNctfpSNsAwbNiUPRYBvhA
MmB9XwZc9Iolv4e6WT6zoO8su1SAHcV6bJsYK812YVibJf8xtT+LhTFrtmkFiTbhJYbYGP1OKtDU
g3YpnKRsI7MG/o5/CWtfUmbrtjeuxnkMQuD0xxD9PopB8KdCbIgELTxX7jrU2U/KQTA1P3ZQHI5Q
qdE/Yk8Gee6nkzncDmRnVvVzOhYex6pOk5N9neJc/xYqnI3jCDm7BF6K0moPWqD2HvoMKSG1b5zw
RScIITPzZmY1ZePyuDZMJeihUlXlNGMTjGf1GD326PvnTriXIbeA+4tUqyQUHH/1D7E9km4fBmX/
BeoA76sz3wEZrgZNEJUnhMoIWWj4s/gUAhL/KbkCxldir/0O0uLayl1W0rVxX11bpE4Qn0O1aGwQ
aAnOYfjRVSCUDGyirQX96t5WXucDa4p86wtfLpI6PHEezc1gwORQ4vmBQsO0yPaksxxpdYWooEwE
aMTALBySIPr0yFUkqRXo55FzLV9ys8OwKvr/P08c5v1yS3E6R5qRf6EbwXxNriMhbKtn6gxo+cI8
dZPkUV7PVQonJr2r5MfoBbuOlDt33L7z2HFwtaPEHCHSQscW+S2NaVWlODaiEjtqTCCdRonK0MxS
Yg0CrMIRyCpAvELGf0FcAe6Fa+fsMB8f8BAlcealssYW4lzzTh8nG4qojFxy7ZUgOMUQNWhPQFWu
qSuGjGSCkMkMU82ZbrS1WhHjVATlCcq1h+Zn8RoxoM6ryxEWNQJHU0A1ivFI6mkgL5qeC+Slind5
WH4W6Y/bMXZzSRpyf3DkaQAw0RV3LVj4WdZyUs5Y3Pq+fiqh1kHaNoZX3ZOSBmu6Z5XNkBVdGKTi
WZlovYxZFFB8ctDO7uvAyiQJGlnNXR00jsrF7u0VbjjhlT16ByF6OQ4GdnDJW4sLXtpZsYk03G0r
m9/pYlVUEpOm5ZhNIbZR7b7VkLMo0CO5bWE1ZmZg44CAFOQzu8gK+sUHeiWlCkw07ozjG+xRpXmY
Dtwr7wZmgYCRPv/zZ4MK+mYR8xs8NGVBsEwFDEnEpEhPbJL+gYAaKGAuKaYWjSfRTZA7/cW84urd
QBSYiFWEJ+Bi6bENJQ+4sc/gH9pz8TI9h/vKB7ztO2h19xzL+de+AcpUGS9gHhBlyC1QvmG0wigs
EnyDOH+zk/z2RKYyZVPYk/YIwajrp9ufccskSH2AiwZRCWjvqB1FawSCfwH4ikpOfq60wM5H454f
4v+fGTp1GiYDquIRBCqHGK+7/KfW9ObSswq8G4vBYBTwo7jMwGxBw4DAkd61CQ/34KEAx0Meouga
qw4YMEuGFXqeswqqRoLq1uhU3T5RH1r9oUPmdfuzrIH8KsK5gdqVDnwRiBep72Isc5BKbYZ26i/C
mJM76ZM5vRfQEblP7wgAF6p0hIpEPf0N/6JIZ5ewjqvlnFIjBtNRWA+ipg5VLDG7U5WzKARhn4vQ
2UE3mV2IWUcrmIP/IX8HjgsEm9dXpgBBvYYTG3y3MjDTBUlzyaq7rD8aGnPINQArRlEeJInXJiAT
rojFUCNZhY7fbPzSxUcBw7C3vxrLCBV1lwwKdHwNCSFeP6i1bFbKs2L8um1jI+5er4T8iIviQiAM
VdqNWImIrp8OeAHUK23lnmhZ5bKFSaonUhNnzrJsfaPLDaQy4EHh+WUJ8I1KiKHGYKbBAAtjZVte
B8IUBUg3jFGubhShjJU+IpIKeV960H4z5zx0eQ2Q3go6b9rLGCzmED4piWQmYwq98u+MH0Cc4OpR
BRwfAD/4E3rBAIlSqVs9YYh/qvADGlv6qEFou4MegSMdk8/8pQBC9J8/K84GofoE7CLybzpg5UJ5
bsDjcomQeSsfhBsidFLLmMz2Q3RJr0H48m8WiaECqL4gecQ9eu0/fBaIYZaRRYa2gTGy7wY68JwV
BDv1ObkHaRTo6u3bNjfOhYLWEOodgKGCJ4/a1y5ENb4Vhd7hIHNSJ7GZFaEJdBDDgTbNAJSGvAAM
EAr9+ZLYaKWgDDG8MkMTKD7M4mTm89vttaxrUuSbAUsIkLJGuMapYKVriyHHdd0DuYjH53CH16/T
+eFTfOzM6ldxXz/w39TcZHb7yQFbOSeuA+jZydDMoAGn3FDHcVsXxK7wgRmrxxyN/qNh5WCqI6ce
cNB3UIAzWlMrkmcC61cvzFL1aqlpZKMQYHa05MYU3yJrfC1fI8FMPe4t+RSs6qS9VV/TFIykweft
vV7PkMI48NOk1IgK5+q5UQHxJ/c9jBe91b5lP+YjRu9HUxCs+FXdySCj6e9EM0O92PiRfAWeyye8
r2yymHWXFT8EU0WkL4mZyJUAlgQN515a8EP0rxOEHTJ3+ibvVDN8JHhuJtKAuBD9qS+tUXuujIpQ
plnan9Pc+bN7xHafqa0zewSaRHklZO/qiT/J/l8QwW4do0vrlINjAqyQhSZBZUcxDZP7MNxyAltf
/NravAuu6eG+JRx21u1vzdpinar1ipPR1/2MLW5sIg9Z2NOB1NIIJVbs6iy33lwkBOHxOTGxD0TS
dRTkkiGSI6JWTxjzyNuFCNVDzczUPNG8V7+xuaPWuEviQxcmqa9a6GU+5pqIgsqD/Gs8pq9A6Flh
ZbKnHdeYccoU9QnrpcpDdYx6ZwBNt0fQ8PqP+ftsZ078wEKNbBlTUY7DqwVT7dAupKK7KOVxompz
h25H4MlOsKsc8gT8mwrORgxEWkzqKpjdB5MZta5+mZSqMHhQtjQfsbCYmDxCVvoucd4/d0bQT6Ev
KOig/FiddyOJo0yXpw4Nc6zJqj23OSieo4Opl5UErCEPwPtd2qL8QhKgLAu+SCiw7vvPxOrs+F6H
QxJu+eDx+4DhLdmt9vWuu2885ot6I9Rg2k4QwA6A9x9I16/PQTtEYiom+HgANQ2tT/jomm98j5QS
AI8HwrVY73DPuOkjt2f3r6SNDwpiAhxCDISirU2TxkRDlguhgbW3TvJoPEzoy43H8V7zCYAugW5P
ZuPNU7wTrcjaTXyShQXW8iY4HRoXIeAfJADCCQ6EmIJFlreevlTBuobNAcAed9CqE65qPSrNEn5e
cteDrsurADbL3gc/9EgsbHfjB2HE+Av+tXVV6tow9ZLIuDQd6nHozuMRw4v2rd4rh8QlQEn0Ob5w
vxoyiWUjD2c4Pjms1NUDjweKUULBG51xKi6qeqxLYQvDKK2fRo87yXbwPJ8xhSwm7K3AAYoRBdkM
DEFYnbIFJqrUSPX/jcFEalV4Dz3Sks2fWRQ3W8H3yhZ1yCLQicZa23cgtJPc3IGCg0tSh8piHect
j9bhyZjVkch4MBWi1ARUJrGKDTSMb0KMsjkgGvNc2ktfsL7VxnsJFRtUYVHswCGm4RIxcINS2WFN
sje/oc18gNqGSU5FQZh8Wffzxo15ZY3awdHQRqRIWNi4750ESutmnZrBrv4evhT38h0k2R+T1GRC
hjcWiekuXkNaD3jZisMkDZRCCGIskt+HB0ib2997W4B4WHccfVb9aCMYoscHTlJUPjCXRKf2zYTh
KK45bygRwhz8ZS+7yZ4ZdKl3Jr4W8CaI+ahIYNoRT93roAskilaqI+yMFmb2dpkNoIszIRtQ3QrR
hLWHNBnpb3uEPhIiYSqqp9QNPSSDsKjEURpMRGRf+oP2fO7aOYZTq5aamNO3ojCDO6hE7wKUlWJX
2Zeu8SgeCcAutkFkbkkP1WKKB9Zvo44L+WlAFeOBAUgtKnd0XUaVo2bQ5KZzegOZ3/ItriuT5x56
Vtedbt6uDFERVZNzfZK4ujuD3ReQspYLaP9H71gcdUt/6u4WIv9ZmMKphfRpBI4Vq32JHyXMK7Kp
filH+/1joI8H1Ab4KFb0xpnR5Wkhl2enPk+dQ8TlL0QA6Ai7skMO10WtSAqgAlRM+PDRTvcke/Gz
g+b9HT6czt9XtojTX9hqK61K5RBfMn8jwz6TL9sEjZ7gefYXswtUWFhZoz5nFEXzovAdSRxIglsf
Y6/5Zex5RHTg0J8ZtyL51y5uxZU16sAuZdI1goLv1Tr60wwh68wOHsdH7jiTDj/KbcxWAHUPryyS
c3Oxm1mclVKA6A6LRL+FDNdoR96FZqrLwhKca8mr1eEGJhz74F6lewBR3v6vN0oP2W7Y5ffF4/DY
PAd78bV4Lr8GO8kz9iVe/HaFgDB4sYV0EQOo2i/1kLuga7MZ203hp34v/s8PorsFLZdpi1ik5LIG
sgEPM3GneNCLhIICwxKVZ/22hOCDnjBqU4CLXm8zMoJICduYREZxT5j2wP2vmVlkhj9VwZxdkmGC
ZyXgrexDebxtnLpQV7apC3XOG0UdmgqfuD0Vy0GAhhMnMnoV67CHRATRFdengCx7dX0u+Hsu5GAk
OArIe2LgVto9If5UfHXPmRmGN8hIwQQFbbdwYuSUhAuTd6MD5gtYKcTq0F7/mHOSduHUsihO4NHC
j9GeVbxwatQUMKUN+v8c1Lc1Y+l05QpvUSRGZPpWEzV0+yUqE1sqIVg6CSz8BPSs412Vn0DDDeoN
4BoGYLnD2F4+SQrIrhetbrVr0zQGIBszjQ8qBbFJwEdVj7Ucm122S4Yvt12IRlDQa5SpAD+VU9zI
qdbCfwHlBF+POx06E2CR7o1/IUTq4olhcXU2qaVRYV5MAyNvClgs7pC5nPuvigdBkP0/zgwoQ1TM
HbRujpW0BkiuhHxF2828OcXoAPC99CguOWtd5LRdBUHKHBVwi2YZh7iv8MmOeo40CTqSby0eoRyw
huHj6Gr75pS/8KBnZ70Y6ALA6iNSQWhuhEaQ6xQUtW/QxsCxEDFfJAHRpO8InqqHxoqGkcrmmPzN
TboKQ9TCqTCkJtMQKlPfOFXvCPXXJHYGVb7P0xxDHqGZSbLF1dAOxwRGi5M71qnXN1DvaFQrVhtG
5F/ds9RvoY7svMi9GKYh1Cb13Kpk3qyDl9v+y1gtfbWoZLqkE8TGaaFCHMWJO40gh44V5/9nhvqk
ihG2VdByEDcXQc4EEe3ix9KyWgKMKKNQX67VmqhNh4Gzc4X7KWdLZskTr1tcKComF7QGY01054P2
U4X6OnlRlQtITjmbr6xsp3Q7tTFnh8z/EYyCtOwEKwvdKURbmnl1bHoGyEiJGAhENOkn01gX1WKQ
iEqeTDlSd7e0OKvDvHEXIxUB2NBk6Q+R5awiwoVJKiLMQGOA+ggRQfSaHdF6kzzOy11WaWLzK16Y
oVxFHTUgUAy9cSY1fdBTaRdU3FOXNXY4596/8Mo/pmjn71QNDFtiC2qrKYPaaWiG/LPeMJFBm98K
iqAAYRAyFrrdV8AnoTguIVeG9Db0TgkGPvfUl/4j33Fe/8CWE9ncwwuL1DWoBnyyyIMA78C8fZ5z
5qxCFdMROZGRwmzH6gtL1PVXFxhcUIml4u78DoAwJeinvoDc4Jv82Dj9HQC4VoQrIzJ7n71QuiL5
+wxe2Cd7f5FC5QAOjZEktygMYjDUluwuNnMoVqlQ6utQFiXFYqIIwczJWR+VBNYLwzP08lJRwWkY
rVYH4BiEJu+lZViSV4vn8mD4wLS5egSR6+BisdQJLP+HtC9bjhxJkvyVln5HDxw3VqZbZHHGyTPI
TPIFwmSSuG/H+fWrHllVDDpDAtlbIjMP1UzS4Je5uZmpalLLsaHiYmSHnpWEwg1LEJLfqGLwfc1f
JpY7hl3cBe2gwxY2LPEKvJVNm6wiR78jK+beTJ+FxwkyT8L615tvkS7jbAhyMlzOn0tVPpCqwycg
GX7okF+DzyErumXJbxAc+CDHWYFf6Tfc69Licp69UWgQ11kFBHUSWrJZQbrg5bLr4dtW+Pnlu6am
tjDjkEwNUhHku7Y5yt9gehULLQGz3R4YMdTiBloYF0+Fr0ZqIUeaAEg4S7Qd+usODXWpj9t/Z4CW
6uE3yphnA4yPReQrGnBFVV2XCKekisHjXSo4ZBs48l39yuCj41sEOsVvS2X6yw4QCVPudAot7eQq
gIxbRSwxhb9VWqsMfgxq6lxeyLO34l/jQ1nksyVw/0hlnYah26bNfUYKP2uaPUnLDQi3t4U4hlaa
RaItCP1/2dPK7SBAgz5blvEg0KO6Exw17Q1LgiyxpZVLLDLsmH+59E+Gx3bUiZtr0QtZFSMCtyzo
HQ3V2VLA/1evk55fkcVuZ/bJX62BYQikGEh/8pmXlkKIHL2uzJvrKNRqdvoMxDj4NyTgjAu/W11e
u/PPRSi5/2GPDwBKlWagZoW9wZ5ss7RYmk4HNW/6k6l+LHfcf01AHj34h0FuXxazqNRRhrAtgcZI
c/0LamxYw1raLj2jzr/3TwbH7cxM1idzLLPWTd8JiN1LDS+o1A/RHsNy2tlt/4jqoZOs0uXL8fzx
+xgmtzXDQUy7JIfpwTavBQjHIaW/Zxx8DFkteeZjjYzSIgHIee/2YZXbq7Qd5UoYYdUsVUfoZEsN
6oXTvjQw7tYXdHUyhL5EYJO2VlGD3k/Nu23b1E+yUmcLD4yl8XDXfVNora5IMAaAuDW1t3V2e3n/
S+dv2I8Z4y75iapSKaW459DUii60GD3INpokdsJ9iMQC8rqJo2/JVnBBd24C9YJNcyfd63hOQYMc
/YC4hBM7X0hUnXc5f32Uxi1jKDTtNOYxXlGFfpsWlT9VjV+K1fNY6g8GVdaXJ+H8BfVhjlvSTO6k
MUxhTpdBoqS+RHLqKcZs/T0r3FoObVl0DQE1q5gotlY/Dwr6tIa/6c/49C3E/gaSTnjNMzyAZLe2
+kM4UkIRu7ueVkv6ZGenzgC2Bwlj4EP5+qBa1WkxMfcJ/QhL1q4lch8h/r48c+ef2R9W+EipbHVS
iAl8puLjzoFEkAe/yVKWg7NJCke0mt/ARp096CdGeUedZg2dFOaoG9Ufxm2t3Ofd95LW9t8cHeel
hxLdNoZRMleJlyEaKBHisvha9J7UW4b/Ttzf0G1nn//loj0ZHuegadVOWQluZDS0s4pCugnQz/4r
b7l0D531MSemuOOcC2CYndgAWyoSe6iqxBaj4h1tjI8kKPdlXqxFfXpYmNazvvPEKneq06hPQTnX
NNC5zXMwUbRo3kjQQUQnu8ODxh339G0pnFg4DiZ3xuu2DaoqanE5COkDieleL4fvQHAtee0lO5zX
Tuqs7lqKe4HV+qiGjBOqNFuw6SD/0zmvOV6h5h5I2BsIeE0r1g6k+dk+W25GuDzJyER9Dg6jag6U
WofrRNuQRZTvcb9wFVw+hRD6+WxAiuCY8ykJXdKgpbXCkz4Ib6XxhgR3l/fL0ki4pcsAl5ZLGSOp
C3Sz5jEyQUt+bMEEX37pEujh1a3auI2Kfn2sS/Xt8hgubwsosHyeLLxZEypUMFBq215d0+S2gqDN
ZRtn7+a/jhXhCzkViaYurGFDiGcrlbYmWZtgQzHD74UQeZdtfa2gm7iVoddtMkgsWq45H2x0/UBy
Y25d9RoVuiP7SYzcP6vXh4t6KGfc1CdjnB+ekWonEZjU3QyRjkZGW1bWEwmtRL+vpucpXcqm8r3c
7Pn2ySDngvshaJtMPDp+9CKAz0FGlqVDCumqF638mGFpgS8aroGa9xlwHH0n9rRZjEx4iOmXD+FO
cawNlIosplWv1VfJVnfpBsEQSOvNCRJy6CjcL2WvzxyFT0PnHFiMJTf0DMdaBEygO+jh2+Wdc+Yk
nP59PjEvVUE9okGhdgW4e0HuvE5Prb6g/mUzPCiNzRxawJhqPaRRReTmPp+4rFV7WQPXKF5z8pqx
V8iq2x+AzQHqOHkcb+M1ejXv+j3QHcliPfDcup1al/nzXoGDXG0RokRrZYOg0o7d0WIdkfSRdUMu
N5mcywl+ssgdSJ00tI+pyKqrht+BYSG5zxFk1j52rOFI1wME5LPn8D78BtoO7JzlTzj3qP30Cdwx
haQcaG2LnmUIRHS2MF7uGVnfeMOQSWALuwZKyIpcVOoWk2fsT3Mx0yfT3IGFsMGYmj3zELvZA4/u
Sg/BDjZCgl3zxC0qsZd315lD8skcdywzZLXBtQpzkZjc6LS+nvPavWziXPb+kw12kE6yO8Aezqoa
FK0bgjMiZVCS9NnLO8hxtmgq1AD7tkLg5g0X/naxM3RxO3GXbhyoQgqMCYtjRkcE7VH3gnr9LvnO
QL6M+ECM3PoGPEFwfaGTsoLv0gk+E2B8mgDOEwmlFOpmC9+XyHa1zqE9jr523XoV9oKdWebtUZ7g
Lfxxed4XdzG7jE7mvSgKLC+kvlx0Uacvii3OVm2Xfuyrt1BEh+8HrvUFhEUjENxLTZ3nclCnY1a4
fZxNQia0DbyvUJrvE+hb7aDNG2segHTrTYp3fhO+JJV6NcnkppWUq1hqZufyDCzMOw/eqjW1MdtJ
blxTf51xpRn15PcJscSE/Lxs6Yjfu3Bsec4kI5xrIBulmjVP7ZRNAqUzUGpAEgEZDwIS49jVKqv1
CsOOb+h7AwW+4BrvAx9OxNYPlz+GbadL38I5UGTEokJRZeh7yVFzm0OyCiyOgalcl3Uk3NRJmCsW
shxlZF+2K7E1/WIY+A0FJHYKlMS5NZd0E4zYZGSlFIKj3IG+WV1NNl6drumhlYFl5oTUAo7spwSq
DGLnzm/QHZ/1oCdfwbm0SKUdJJzRwqL4yDFZIB1x4v0A+ujf2udn99iJNc656VmjVRWFNdxXuw5P
aXQNhm7yg3E5NkAZQeQODbxLj8BzcR2adz+mmvNq0B6BTx3gUxuv2oHVEb2R3QTivhYM5NEVuZKu
Wd0Dsq52Z1XgdG032b5cLVEwnwmBPn0F59iy0YA224gQqIZ+TBaCqhCNxAMomBc2FtuxFzaWwnky
VSt6lFiUXxknJorVj2/jtxoK5/EuAxPwsC5SNCtZSmjRB+NbbFg6qCIWtvfCYHkVBnCvC3o0YbBo
l7Al0LBAX718vjzS824T/XPQHgHiCmS2mIkTn51IaPlJkJtE+wOTeCj9aiVDm5GByxdVzs7O6oet
L3WJEi5LVClePsjjxav4WXcZksFADWSpynouBwzQ7l/j4jWAdL1DZ2mFrPkI3sPKk9waMgipm5ZA
dUbgeVWuZ8Ys+8aCu8kpveYhwAImaKBugAVYupHPesiTr2Eu5GSWS2PuVQOMkG6Yb8noFf3NWIbW
rGyB4F7Yu2f9w4kpzieaXZHoOcGuwSvTTZPYbgLZb9LHaV5CETG/9uWQfFjiM9pmMAtiWGtQ1gxv
SJFYoMtYGMvCtOncxZKZKpXFbqxdSm5A6nwbxaho9evQiPxabPyFo3B+PMCAmYaogO+Gcy69Gsyt
xB7m0wat7TZEjUCZm4Mml8Ej4NeWC9ds2b/O4IdFzs3oyixLSYGXB0VfJ10PD79UOgASuF2G9px1
J6Df+HN43EmvlETu0hHG9Bikyi2eNyDHCuPIuTyN52+KDzvH6PxkrwdlNxY9e8s0juZXaLhmzM71
3nDinXZj3KN0jP7CXY/cHUNB1ltQwCLTveQ8zxVB4QD+Gi6Phhm1LJbyDo7tz6IBWeX+rxR04Ua3
S0UDNnsXlvL4KjgZdZIYpkAk+JtkzVjj+1WMJqhlKOW57NGnYXHHOy6VjKgthpWghx+VzwepsjIr
uZKRTyc3dOkm5BF1v5IBJ9PIBTdNogZdI+M1o/jGRt6mwGobVrJq/CUXef71cGKJC2xoo4e9GaAr
VPHjqya350PisNYj6ta7do2rGM2xQOmAyXXpDXz+wXhimgtuShIpYiXBPbM4kt40hYXQIgUtHjKN
+kYH6wqxmbxo3nsqw1b58uHyoTmf9Tj5As735LRSs35uauDfcDG6+UPcUk8KN5qj+rJbPBearfRA
KS+EGAsu73iLnuxagrxqarKcO616u8YjqdSXAozzPvzjHHJuJx1bUahYHk7xu0fRJg69P7bmb9hW
Yi0QY20x0colVO/C0I6Y5JOhteWk6UaUhe40FKatqfWmTqbFJsjzt+1fo+Nl2xQhNgIxhxXmZaIc
DJXgtQ6GNWOvHTzNi9qHEQQSqCgvbdpzBcRTT6Bym7aWRn3IK1y/rOtJsHJXkbxU8sjVaAs+2aeO
OtjEAJ32uKC9e/7Z9bFZdf6kQkYyTbWuxpKar0yiR9Qsfdu+BU4DyC3uzHWyKr1oE2yLF+JWfrRf
jqiOM3vB4erc8MWZRv2k4iO0PWRR8BxpH5ofSLy6ml+6nSu51XW8Ma9ogedYghZzx4BIUrGRsSzE
LVE2jvaq09jpmim3AN9kuMbddHf5WC/OFHesxak3QqrgI6FlsuuuxLdQRRZKs7NruiW+5IH04l5e
i7vcafbBlQGUeffjvz0IeB2AWgXwIPAsnuk+qjQxitsYj+SgfIzmySrTp8uj5E8aZ4AP61HIHsKG
GeiFDQSqHL0OncsW+MuVt8DFgSlK1iMBoTIuvQApUW0NqONqGbHLuyreDAvXTl1GXbTqzDptBJ3Y
tLiBOoSVE9OS+2+BsERV9iVA4a1xNzmomoUkUnDpiD5LvLZMzLLCPp1tsA3gzCxRYPKuirfHnVqp
U3tI26AtXIV+vNsVU3NTG2S+EUcJ2rZzv9SGw8ebnD2N2/uGGtV01OEakyK3y+xHEkGjU1wopX7x
gpwVPg+Wp1krGDNSboxclkWaM1Igyjp+aFxc2rJLfUgIxj8Xo5WFvcIjmvsxpoo8swwBVf1EjbxA
Bh1KZFxVujhZojh53ZzeUTkorEqSX9M4uk6GeCebdCePEOJri82IB1qVhofLZ2Vh2nnnHFYG0DUU
E6JVd6PoVxAV6hdMfOny5SadJ/HJi1AbTVD5ueQ6+hlv1R+F6TXfoM/klYfuvkYicLSQdP/2t0Zm
cMfTBGdsigcTRga4nRJEblUgnS68X7byJeLlB8cFLEafB7kU6YUrNeGDFhMkdlqy0gq7j+5FWbzS
Rrqu6mLVlOb3BdNnjygUr1hhWEUJjhvhqOYJRCrgSZtXsAtC01BkQp8sc17vkrthnbhRamX2YtGW
/d3Tu/Q45BO7nCtKlNQMjAiPisEO/OYmdfsV8cPRUuBoGfaZcTGw+nQGAi7ZynZgaloIRM+f45NP
YJfMie+lZhAnRIWLp061IxLuyNo372K73nXoEmT4a9/YLqu1f8kT8UPnvKLagbiBFPDC8nWEAlh7
l0SWlDidD16qPd1oa+1JXKOCAeQ+RYoIPQ62sqfo2U1WuSf3i+QUZ4/vyTxwYY000G6QJrSTTwnY
aKR0pUj1bUXCu8tbbcEMn+sg6kTBlADnLES5Nae1PabrVqgW7u2F/cynAupSaGotQohKjTb2SDbj
dTWq0FUcI7CNh2nhXh7V+Tv1Y/b40nXYDWbW1X2BrJ8pQ1qG5fpMMG7oBnLjvyMi9XUeJaiMA3wN
mmQRknFcZEJVURhnKQHFQ7wqKxD6RptZaK2FYX09n5+tsJ+fHI5UgFpdMGXUTR+NjUBB0ybY8q2B
d0XYWQUKxgv2vsZbn+1x/mCMzRwIUNASMPiR8QiZODCPR3Zz31OLrGJfQ/I0hybRfV9bA1qxFsyz
s/7ZHTHzoEZGc4yholz7ebgRGpCV3mwB+nPozoTqqF3aylMNVjwBajl28rwM5WaZtksmOfeTkEbQ
QfkLAH33QqbHdv7eKo+ZWVg5nm/D9GNhhGwEX8xp4GlBueIo+P15hJU4SKY6YkHh73YRtEESJ3Ky
bb4e/RjAucVoZcEeHyUFmpQqCoW98HFGLrxFHXi+Mu7R3nZUORaXePd4+DjYZ2TA8UEvhQZaEPGy
Y3OyYUkVGnoQHTdQgXxYihyK7IsQH16CVR7bQfiZBI2rBnopQpjq32dLZUV60ZxyEL54yY2EdpHM
iVOr3DAkWbeXHtj/VD+YLoK0FWPzCr8nK23brefaCpCh7N+WG/a/JHPY6PEpYLM0DLAM8Y06g0RK
SejQQEOd2StumLBcs83QxNhc5U5lm4vJznPn9cQgf2DMLjO0oBRY5prxiferzhsw2Uvb6JyzOzXD
HRKzzI2g6bCqIQ09GTLZ02wJYWkvHI7zZkDGDhcAfmDep/ZC1UpVfdw80It46lKLgrwCCRVWLMqf
mtQyGIpl0e0s2eW87CRJZRVNwa/K6rjLV6FrDFa/AovEOysdCwgLtktFsTMBCNssIPYCkBY0X3y3
OQocQlyjWwOuALGlL3sZ+l4h1LVFdy9arrCaW0bYhObNYYdgaI3ECkr40IDBe4e+LSk/fL2xP30N
35UeatB7ozXmQJ9qT9Wu8aCJ88DukqfLi3zOxZ+MmofskTyPwAiIUcdTZrXxi5kuuaBzd+apBW41
zaSIiliDBW3PHobQBt/i0vTzm9/pqz+/df5aRF5Lr87zIiYguXM7o7IRB9gFfdRoaF2etC/J/1+O
5cMMdwBHtW/LRMGYWMrvWFbx0fttsRRxdLsUBSyNif38xIfHnRKrcgMKEIO+NvQqUN/S7L9/8Hze
bly0m2dp0U0Z5o31fLNWP0DVtoyftVwjNeaYjJTSWbozzrw1PlvlMhMTmSsIZqtIWEF+QXkkK9NN
YxCjTeAzBVPM3sDnhN6S/Ofi6nHVviAyhSnJNbZ6s0fXbXrU5GQtafVT4y8VpBZHyb1j5VYsSzn/
5c4kp7+eV4FDrXGjvbJRpqh7g0wTY13Yo18TI6eTC3m1z9smheogLWosabLObqZNuOqeGctn8S1d
a5523a0bX79Z5pE582z/bJeLxAMlSZMwhF1wVng5SH7TdbSq/N/oNDsXTH14Fpl/pU9RU2kSezKy
ftGZcZcKNuMwBteQDfpHqBouOMuFpYRu3ec5FbWMhJBwZ7XMCqQ/u9YEBVDpM9mmtrcMsP9agJJu
wfR+uLyaS4vJOZwsGQppyDDUDtwjpQlOTS0qrdFoZHtshG0/k8fLBi87HXQffx5pkiTF3FITNDXy
+5RuE6239HFBSW7JBud0omkUoBEBAH41NbtS1fzZLG+FPvX+3lA4L0MbMxdmpJTdeMytLHjKggqC
Buu/Z4T3KakymngrAR1RQOjqUOT3pF0o9yyeLM6RlH0/5yVJsAnm/rmLhtgOkvBeT9SdmaWQiDI8
gH/9kuSbWUxXf2t8x287uYSAzFDaIkNRuChngOOiMbmbOlLvKrM2/MumziQPoHYNInqQ0B+ltrhx
xmo2tWmJCy99LF/+1IMGydbg6BvVzq+X7iG2z/iny4k9jfOURTDVglJhXjMZooK4iRTZAzL2YRin
pcCBffoXU+AE1dBgJaKLj3OOUpMLSqgQ1lTfgBm3gBps6et2fJu+EehTAXVo+voLCKhxJ4X2kC/Y
XzLPxWKyXgzI22JmWf0GudT1hO7I5Zrgl2Y2Fh8x6tM/h8n5ybGUi6pNjivI8hXtnm4Z/g/VyPsl
/N+X0h5vi3ON7RgJoFGWWINZ0FjEkbeyU95lzrjK7cAzXUbhzKIXtA+5/Z5duNGzvL68Zb/02vAf
wbnLFPyzWlYja8qqH2MOII1o94fkZnbE2hqtcB/fGijKToBAF2hy646XfjYiZ7TYb8PGe2mLcV51
krIwmtLyV2yqAD+RXTORuuC6QbRxZBxcKv2cu4dPV5tzsHVb4/FdYvD6df3CGvwEG5JTgOLP7pha
6fXS8/dsAHdqkHO2ZtynWiMDXqrdEq/ywg21wJmJRn6IXS1P6Llr6tQa546EuCRGLsG1G6k1qBYQ
yMEGmbCH4Sl6T96VV8bdmL0treOCVR5+I+oZGidmWG2jvTgYVlO1VtstvmQW1k7mHdIkt2jQDABk
nbvUjrt2DekBR5/at0kbD3LT2eo82XqBV/eQgvA66n+UBvS35klfeoEvjZhzTkKRobWQ9fqWQoa2
dfT+jIWrJUt9cedCqZPl5GF/81iZgqEisS/QSLrTJlTiJb1F26QJbcdd1VJsqW4S/z/uz1Or3ODC
aiJaO6Poa7a6E6V0T4XeCrQ/GjX/53X8P+FbefPrnLf/+V/892uJsCgOI8r953/28WtTtuU7/V/2
a3/9s8+/9J/r6q24p83bG92/VPy//PSL+Pt/2Hde6Mun/3ALGtPptntrpru3tsvo0Qi+lP3L3/3h
P96Of+UwVW///udr2UElDn8tjMvin3/8aP3z3/9kEcf/nP75P3529ZLj1/5v/tbEry/FP+5f8vKF
/723l5b++58CpJD+RaAzZYgimEpNzYDfGN5+/Ugn/wLBgIlbWZFNYCRwDoqyoRH7NfxI0RlrPjSI
8I7S8Wtt2f36mfIvEOpDaIRJnCJHBlD2n9/4abE+Fu8fRZfflHFB23//kw9EkKFVoLALaQY8LRgV
1+egOywKUQ3DVLjXxtIXKGRgwJSYUdOflW8ns/OH5VNL/Fk7WlLAPkwkCRlbjbskqrQu+jmIhfuu
ChFpoH7RrqHr7Fy28iUBCzPIuuqqJAICgvFwN4ORNnE/iAQYzKPWRPysgpsJznrTX+EmguDW4tXA
RzjMooYlOqqlQ9OUc9Zioo8S1Be7Q+NMdhyDOU3DPbRFGOA1L7/yCtK2htIGY21bLJ7yd+/ROmIB
yNCC1P5LeJdXRT6kmdgfFNUyNv2Bqerktz0S3rrfozdL+Z10KXMdpxc+b5RzLUSBVADR2/7AikOK
DdgkU4Z2WOZm+raUVjhGqF+sAaUAQVBJ1skXClyBKiKVSX9AiDNZ+nW5rfbdygBQsrxKtyaUM/JN
ug9W3XxVXPXQUFla4jNb9yg5xmhBjvpQnw9JUscqmpwwx8WwrZsrZUZc03uXN+7ZdYSs2Z82uABj
GKtETGoMUpcAwoxvdLIQMH554xwX7cQCt08DCLH0JdRVsU+JJzuJNyQ4GAwKgY15HT1Id5dHdMa1
nM4a3xtWm11VCypGFKnv4ihCr/wxLXu7VOjCRfcVtcxO4MfIeMBHXhtZRdjcsV76HkLtAHoAhvbc
r9FD4cUAfre7wDJWSWgHV4vk6mcPw4l17jD02VgpOfDmB8mvH8fYMq//0Jvadnv0dTni93TNejgM
D3Ep6P1i6NtcnumzTu90ArjHT2cCshQX+ARGEh09EZSHQfo9ooNC8eS3ZBM7SxliSPic8wEqGM1Q
pSVQN+IcrayEhtQWXX/o8OgK0DrRxDn60bUMLAq3Ehq+mhi1+OGqlFRXmX5kYW6lJuhkJURZaJTv
IGpZGTY6AVwt9wszcdT+m9r3VireS2Xqt9p3mslW172HRmBXYr7SMjcybtrCb8zYLkCK2+ubUBMd
BXqAMXnQp3Eft2B+IbdxKNhR3dqx+JSaWwHq6nmPMnIBNs3sOQvfe/1HBAbPdKgcXX6Y5h9GqVvF
+BOVfmdIYJ8qTtgMXi5i74KWOX3R5P5eLTugOd/qQC2dhLzO2kuF7I4ZNYI1pJLTKr0/AaXdFag4
VHSvxi8kUB1csGgkvAvEwxQ8zvmzOq1b/UaY19BCs4Zisma6pfpDUPpkWA96YiXNndrlXl9/15XI
ktXnWDzoPUj3StkTDHSmT5Od9DdK+RNx2qqk9yTfEUTroL3axjLedyMI0BvTEZMKQ94rUegZkw4t
W8xPhah7omRVBT+bHEC95L4QI683wPiZD55s1nYn37bxfTIQi0rgc6KGnwXIiYfCnTonFnoxf6j5
Td9Cp5bs5kh0AznwRgpUM33VoISOEqIPAa+NMIj7Bn82H/dRGdoGWSmz6E7GS9ZXG70PnEjTG1tq
RDuFmSZXrXxuHUpyRwJhVxtG61Y0b6beL0ZMXBbsZ62/S+p1LO6S9C4huywO0EJeqiuAeVw1Dtch
PlmGfqD6qmjTOjPA7B/KttEjLysPKyrnXpsKrkDuAxkScEK3CyU4BpI4tZh6cdSupe5npdUWMDlW
1RDLbNUr1HJ3ZQnhzuohDwvbrA4T8jSDiTrugKmixUYRR9sMYzsB2Fboaqc3jV1rpLfq9BZpmhWE
pp/p/TUZAh8xgqVMg5/mhduXsZ+EsVtXwO6OxCNltTNK1aoVeRP1hjOAmRhX91ulv8jNUyVuJV3Y
KuIPQb0boyulJ9fg5UEVIV9nULjX4+ZGMFMHmiN2EX3rDRnTC02J+TEV5Ssy6DezLB7GNgVtbSY6
YCd5CNp2A2o5l3SAC5vRfqjuu+xKkJ+DEgoJYmd1IVhIs/VQi5tSKTdA03nD1FsxuDyF9EAr7I0p
30UCEN06aoREcINgAxSMPU0KoBOy1xfmaugjD3IAPjLHTlXWVqmSVarNXjIEljJvAu1BCs3VND90
wUtabwQQagZ95qfVU2I8TXJoTzlUc9rMNpvcGoBzNkA3VgSvtJEsU7qb28YpUtVSG91qyxe8mf1e
fWvG6Hsix3Yfz27UGB7pJKeSyHVtqkgdKqs+7H3NGG67KUCg1vtRHdtl+Egw7RrFyqrzNoWpcpTc
LvvRTJD+SEzsGHDSouNmmKN1iYnTSqjYUNFW2ue2aC1l+FGasS9J8FEj+mbSwemlyTNr2Rqn2U4D
zRXQBhWCvq8JckuT1G2UhFdFcdsCox7k4KKPwT43vKhIWQWT084jNCoUty/GfYae+qbGD0FOC92K
BhrAZX8vZo/6DIyMoe3qKttIkQE97HSVl8OmT4q9KSdXkBdbmVq/KgIk9tIedxF21SjN9jgDVyLP
Fq118MBW+AdQ5jEHK6xNSxoBGleAKCaZHYW3eIDcpSEErsz9jIr4pEIDPiROWEdelBa2qn0nJLCV
GN2mYm6Lw21L90p+nQ2FJYHqUgUp64S90gw2mGGsEH5S0K8qcWNkL5Ep+nWS2Ho3WUkLcYOmteZW
tkqNWhraZdufYYZwQfwZgaQTa23P9G0E+7iAjJa0L+bGi5kKKxR9lLaxOrlBww7cLxOgnSN3kvTd
FMk2GRtbBZoGOHLIWXU28xtDEFlplNkh0gsAMV5Nw+gp8ZM0fRNNsG9om4b+HECqlWmK1ZnvY49q
T19hJeFEwgnv6dhG6g0UTjeyCqpLobTn9CCT60n36wE4F3ldT1vKfPSThCaG/E6fNKceDo1SWJOc
eImSWxERv6WV6czRYOuK4SXkrqLgOCo2MXitWnAUGxJb9OthjFwFvZ/leB8FnT22iSVhd8z5flCI
PaJPCbkaW5m+U/oWILboEqg3gxzGiKwsuc4Ucx31yMLpikfq2ImSya56ui3D0p90rEh5wLCsXnoR
ptKiaN6dqeaI3WAZggZFi6cYpsWiB8ITjqaX7FL4OUqbdLzV6Z2MREYOkcZRvO7L1OpEdGmNULys
DyMAahMUOQRAiQ1ADukmwyFNwDkE+Lo19FDUie+i7HuujJbQvactvipD/m7Q7ayD/h14xbXSM5Sd
okC3BBcvGo7WYpvY6ahaLfJAIkVarAusNpGehKy16GxYUXIribtJS9gYrAqTPUorFZkjiFJd0yF3
5+5nC8jRNNZ2ngZ2o6o2odJ2Jso9NcmmbCJPSMJVWppWFUk2xVpORQS/36xJfQjgVEKiu0WkW3EN
CWc/EV28CKoRLEaS6SF9PylQV+kFaw7N/SAYzpRmnt5OjpaZNoTgrSmStlMS2V2U+8lMnGpI7CaT
bElNtgrSTijy2/1UuUqGPx9XTpc9iZG+E8nk9P0ed62FOozTlF6fVXY3TNAfx64WsDLz9wJzaIaV
E2FKu+kdbynsoAgUweukQJmZfpdldV+okw/dMkeRH6Npo+DOnAETViPZkyNo5ik40SEkIYx8l1Sh
M4eSY5Qoc+JvFUmQ4n4KnJp+M+h7bhWALyfz4EgkhpMv3TlLHA0d+AYaskqj8KhYOWOJS157l2Pq
J6gXgR4Dp2UXZbpl5K1ljkir/JWAOZNiOB8Hn8Sk3CMK56tNKiPsD+EjEO1o/CAOK0CTqxkMCRne
Vd6SNupXMg729jgxyb2qiBTkwZT39CD3xk4RhG2eA5OpvZf5VjNuzBQ9cJUAjXPo8QSVJyA7HXXD
bqigpVBGfjBehRqc9y6uBbcwd3qRvFTmz1SgXofwOQjlhfzIV7mgz9/L9+XG5iQIXSd2B+25WBeg
c2AvQSC49tlNZIMwx6lAqdujcoJwAOlt6gtPw9r0qR1tlt4QS8t1fPifVPjKoM1a3BTIXYA9g6Iw
xXp26TbwGDaQlEflz7+3Q46lnROTIhFQMxmxQwY7vioCS/eAFMNo2115+MWrv/g44/Pdx3f3xw45
FnJOTKbBHFShkHYwidvwJr/V1uVuOjLqi6tlicPz7/wTeyybcWKvn8J2SNL2mI8COq6AYBBa2R0G
Dcw9YW3+vDylx1X6kp45sccl9jSj1mqtSrqDuCkOuoeePQPkXfKqfsg3DMHQOpKXO8mmiG3zMXVS
w1oUglp4ix43/cmQZaXTe0HDW1TxAaXHq5sCGD3b9EpcLbFLLG5azsf0TW7mWoflzHYCUoys0bzf
ylfUnV0w26EFZPGYsL/4ZYIh+yAiTysZ6Bv+vKBN3tSBpgf0ADp0CJUobn1VPkee+KQcRlDGqrYC
XfpNse+25VJm5Qvc57h5T2xzyY10jkYzG4v80LSyPaPjhGo3QiYiEDwo5KDPr1QuXL0vnS59LLT3
Qiq/Tx0426uIHGiBB1jSIFxpN2JcXQ2hUVmN/hgLhyYWbVUsbvtYuQ3UeUNrZWNW5RZPSSdT8JYq
E3eu4l0uKqt0hkOooq0sl5VdT9lzQNrt2M3vea96sVjcz3jP0Ahxc/Ou59IqS5vVgP8j34Xup5E9
691Nq66nuLRk+LloBWYiLwXmxeoM/dXArvl/7H1JU+RIuu1fefb2KpPko7YaYoQgiCCBZCPLJElJ
rnkefv07orqrQPCIrl7dxe0uq26rLHDJ5cM3nME2mthtcgrGnxV8j+iwB5jhdsiKZ7+1XMOUdmPU
24CegpjYafAzNLR1Roz9lIbHIC49ab6gM7gKi7NKTuVINn2r293sC1YFbpp3dlAlLlg/dpUdiuKn
ZcJOI9X3VfuCnldMoIKCGKuBJ4OFLDWWwUp09BjUeeMktLTTON5KvbJlE53aEADxVjmTahGVBE9x
1dQ2n/oXyHEAYMI3veqRuoHMPUi4WhfGhULTfJl9tRIXdSYWKqTECYrr8z7DwenNPOd4dbHB/mlJ
jXOToJDPYW63uFQTrmTRx2Vz1zzO2MB8BMOaOhNED6SyG/hpdptqk14hUDzC4iEBify/8SaZb8q/
H2KJhxVRNk0WwUOg+gBEAWJGR4dYJ1Kn9UWXwk8rzG/GWmxxfyjiyOdFczc8zioDcM/AeMNenKZ1
dj8fn9XLpaL2h5b2n1v7r0le+lgAjWgNcsraO+jFeOpXvgtD23iCP+w+ujH3l8qkny+dv0dbLB29
mKpOKsym2gL/COwq2szb/6Ab82kd/c1Mzn/+5iqIx6RKDc18vW1h+8pevYmAlN3B69yyU7iQ/HOP
dWs5lYsrl+nB2IPr0dzNIhKwNj+N1+gnO9oL8HnDfe6GXgKmTrgFSusiWODz2+HviV1cvxNlBksU
bgfzegQ8mIkcVajsZizLQ8JLb0B6/vWFv+xmL192UfiNizFPiGk2d7iwtrQd3Tg9tQJsQSQepLv9
erDPo5k333Nx3Vq9H/g8tOZ1E59mbEnwZHna9SyKiUV6vPRyn+4KdENRN+HgdsklCtGU5STqMEpx
xOEeEqvZJajxIhSsXl2XLvbv5nW/PFLfjrf4fNrImlgrZYPoUHdeHYpvZum653wLL4ubS0Bk8tnH
AzlFzOKuAi3SxTZsDWSxLRHpnU+R6KV1cif05lz3dHRkxH4I6p+tgXuVn3mBbrporbh+1rigmOwS
HcBamV6jXrMXvBhslQpzxQQc5LVCt9no231xy9kNTzob+PtVrM7oANmhheqL0Rx4Qq+DfCcHWGiU
1BkLukpqvHfnb3k4XOAAfCAHzav07YsuzgEjgK16nQ3pXSZ+xhqkEIumsUOmrqG16jRJ7w6JLFxF
lTeMpRtGFuqb7a+m1K/b5nvH+VWGr2hHY7P1zfiK9LAz6sZ1HhnXEWvvVRk8cqtDfZTf1grVJiN6
tEwggMsI5XyU1v6LXfD2bRYHjClTwaYInw04uiPc1mZHvgPfFl6+Tbwmdy5dDq9N6w/L8s06WSzL
1NKKtlIyvUu2weaJx26e2umOPFj74pxJW3OeyY54/iPfiDUOnNLWjhTB70vstjfnGRN1MQr+dKPg
EOUwbtcl2t3vD/ZWSzuzmFduY32Txl4OJ1beZbJx/Mm68iXENerrWu/h7lvaQU+cunu58BGWewee
hPC6M9HsIhYcCsXi4JNdgy88duI8MPNoJbx1C1Lux8Bw6mTcAC7tmhU5cwGSTjyWjm+Zj4Xf7Qye
eoOW3FQJqe3REJtQRuvXR/tfDM7/nesTf5WAZojPOwyO/VKl7a8fb8E38w/8C3zD6R+g5hJugUwK
i0UU1f8C3+CP0MoHGoXLV+jN/Ef/At8Q8w9QanUumE5nc8P5hvgX9gZ/BFVBAHMo5DBRsjHNfwS9
eb+eGAM9ElYYnIMHyg3UkBa5VdmmGo7RploNBggLLF4XEg0GH+X0DER0nFDsBKKl28XjIZDxxkih
E4LyZzMBshsa10rE61yDPsB4302xY9Slkw2WE8aWk6Iz6NfSlZq2K4LEtcgv2jxZIrGHEsiJMHgo
4uobDCtWfslXQag2BlpxGSrRKl8NxeQ2HM0xX0OntlmHTfgQ0NodYAY7oYsTqtT20a3QOFmrgVzF
W0WsTcUBHZYcZ3s0BjZLg8g2M3WHe+jRt7rTFIbrPtI8SE7tOUhLyKSaFIcFfo/RXzKZnQ+nvw+v
jxO7uOQAPuo42C/VqinRuhqBoeRHirp4V7LVm+V2/PN3vgU1vY82P460uGWKsojDocAntMyjZn7v
jAtAV/rxVSD0hMPGMASFRKdcDFAKLatN1VcrCUCvDmsieZ7iVYygDr2JWL8LTPSAClTry/gw58g5
MkiTu0rdgHfvVE3qEQC7qyTc1RpzeffQElBhjfsBCyfMUT9vfDvAzytcIvPvasrxymKBPTPYBLnV
4Mnc5hDHhJaSP+beCE2RWtV2SwOvIhkkOOJNhtI/gSZqFu1JfTEe+zjDmAADPqPzPp7R+e+Pfd1A
5aPou2pVccDG0DcdnlWgO1b70ObdJjYyp0ltKga8o29nmJTE9FcIbryvP/Sn3+HNYyzO/lTnhI8B
voOyfBuETvRxICstOpsx88KawtGzWL3v33gR8eYFSB1hMOBYgH2Taei2z5Td6Zfe6LXS+36XzOPg
IrU4DjsgDd/PLIALRdLEmNnavAsLtlW6DwMnZWspqFPhQ2VdcQM1NLqr9PY0aYc877x6ejCBvpgo
5hoxX+6j7fvT7y6pHrxPFudt9f7RFnc9rduhq1VboW7O0LQWbhwC2IGqSlYGXjDrV3L08rvg9N98
5L9nZHEgW9ow+kWHj1zyxGU5msAmQBJFt0r82vl6qM+X9d9DLY6ojEVRAcmKajUOmV3PqoPpBfW9
SyMsTo4QHt7A22CEfnyqxF3dXjiaPt8RlmSAXiFfWmrQcZ3IAnyLatUaN834jAosYCLMtvznr2fq
0+2A3pRlMcJx5y62QyQaa0hrjFOi+W116wJSgtP56zHoq9bxh80AfWnA+wykY0s0U80CXdehGbpK
qxgnXL8qRtx0kdyaE9xKYt3NJBBk04T+co++874GmmMKVIRD8n4AtCkoxG+TRTdR39qyKpTdasO3
rmlRnovQ1zYi/KsSErax3220hF2lwzcV6xuawEPQiAHbCG/QxnTTNvaSgq314lfQ9Cu9hXSANR0a
8ayXvzSKnxfFDtnWzggPnUxsCXQKa3qHJkAmeBr5VdNvaJyAUdSw2oa4j1tO1rbL8PwCuxtNJk2z
HGCFVwGqqn2qcIQXW38YnFAXrh81bjXdl5qxI53aJHq7afp1UeheXicHM3uBQqWR/4wq8ZvR7p6z
6Sz94dSIdWMe+mi4bRPxW6FmGmqwsTAqwML0c9hh4lS4bzBxdSj2U165FKWmqLVsmuqeLASEE48V
2nNa/1QBz6FRsmY9W+cFXMDT2ImDg1laHpbIMW3iQ1ybV3H5q0UIMW3EbVM+x9Ma/tCvr9BnbOWj
JT1qpxay2fw5mJ5a+gCpy12Z/2BRevThjM3H1gV7zo37yZ2Kys175TWW5Y0DX/W1up4GuW8Hc92H
3/qyXEEPZcdB9kiBsWhLeBuoazX2K7PJr+blokW/ymiu3MZraWq3+DzomiqnxU2RjswNcgYkgvlL
tkAZSP/cD0ECaJqo7cBAZmma1yg9c6gp9AfS9UiZ+00r6vVQnv0Qjg3jPjVrtygjrzV7x9T5PpWB
TaFtL/lGB3Kqn6+HCF97qGZElAMcrd36lTvoGtbGTy1V7hjiHAdTtfw14F+K0gyl6NGVPxsLSJag
9yK4HpXwIRTBPscuYyLcKvWDEIXgTF9hzqH65XZAduh/RgQJHGE0iCIHaF/HhWNGKCUUxEvz1G06
6y7tbmqGzjB3rbF2a4R9TfvTDL0KzQDLPOSQqNCPOtBtU6lBYSs85VBXhaCIOxQgfZDuUQVQ0CfQ
PgBsdIpTNwcLpQqylanAYGjRJ/TNayvs3DJBASJPDpWgP2JdPUV0usl4fsin/lT38ipFKKvTZ8MP
dtDqsAWC0KZ9bikKgVl1T0D68MU38EHtPAQiIf/ZjC/9DDiAIiodoHQrMgRCMNyp6jNBiztodSex
Kjc8tlEF6MEvA2ASAnv6yQA6CI8vGgeB05r2HPNQrA2OSNqKDnCbdWCga5ujwydoTgItlYTTVZHE
m8ps9mmZO6FZXA9B9lTgt7Wm6cn8BkIieAJbGcqGkuRNHteYB2CLAE7ivFtFWgihqPuEIXco0w3y
YyxI6JwXT/5YHP0WugCcrvJ+dCtguZpGXUt5hrWv5+vM0YDK6gYfbRwowsD6cg4mzdrhQXILMN62
7wGUGck2nqGVVbZKuIZ2jX9PaLXhirsSq3+CmVIWeukI5n45XFmjuEk0HyEaSkEFkKAF8IJdWm8t
AaWQEQ7mOQfWYXLmN4xlc+b1sO7Mp66fVQLPDLBRfJyiP8BX8hil0TbM0idZabdRU+2G2r8yR8NR
Qb8etCuNm04JxGk9PSkzdgm+AsNx3YyVB8SRgz3WFPnKwEBGUaxo2m+pn6yqmm6I324hcYQt3K1o
a3ldPQMrLU/qRwSaLikn5AqTHcFWfkzVJtCAgeiviESTh0KCNxb7sAoeLBxQWtxcpSaAzZZd68fQ
avdjFzoaEIRjcAVA4q0wuwMpn4A9OlXtsAV+o5C1S0ZUL+NkhsGuqiQBtGabQcY5T+I1wXHXq+Gg
KXWP+pujjHBfcYAHRXo9xfGmZabjs9nzPtlG9bkKus3Xt+BChhlhF5Jagb+4zqShG3IRa9c4/1PV
5ggZpmKngEPnEQ4DoPJy1LF1M1mlGVJCSKQNIwVsJ3a5bnlUhvu4068HxEqV7I5aeF8pfuHRPgSE
iydbhN8illmCgKxa8VS6pPJvdB8cKjXZrL5P8C2tOl01TeJ+PSEfQo/FqIvQg7QKvKG6qGbYhmPR
+6ZVa2pecqB7VQh5F3vMwxgUzFXUl7j1Cm9/07IIRW1I3YzxcqKwecs3TEO03TbHVp+ZacLNB8sz
+v5mDgBUCKkfE271U7vvSvkY4FMkxCvMEsihGGC6vQkUI2Pha46uY2MrGDnRln6jJUHSCOMKpBV5
IAB8/QX7dOwavu35fXNqorvGAF7RAliwBpjWgBQgQUo4w4N9gOhmIFgee3BFLHyPUEQnAXjhgC+a
IENYhACyPR4q0hypmFaSvERxcAy1+jjvOW509yxIH7Ua2sTwDEhqy0us9NrvspUV9PchNzxpAT1Y
mE9ZMAEwfOLBlNpDNazScTrXmu6GXbvJAKIee/6YNMFpQmqim9VaM00nQTZWCPV7KBEwtRL91dJp
8titUwQauEiIwoYGGvDr9bFoTvxrw/z95ZZgGhyBfjXqybwsDzrOxLA6U201l3HkJK86zPF03+7a
Ol/j7PWtC5Hxh/rRzPp5LUZxhtokn5fvm3VTl3JgFcXoeb6uo3ZVbEMo9rCrJmvt1xf9R/XFuzzF
X0va3ju6339GA1y/5DODrl7+qv+BDMC5q/D/rz6e8yRP8+z/bOvkR/arfluFnH/wzyqkIfQ/DOxp
3YIWmj4Xjv9dhDQY+wMoPKqjnMwYCGTIcv9NAGR/QLaZUOQcAv8c8lDI3v4iAKJAOZ/TFgoiFirh
EFD6BwTAJXkGHn+WCYAHQ20FZU/xAV3SNswXPBXnLjgyOEqxq7J66gzwSDQfbAigagN0wHApxvyX
NcC1jHxLmx21fFeXILtFx8pM1lFceG+m8pPK2hJn8+dzEQkZNTAG0cpZrG5ipKHK+1ic/63ua0zw
SC7g/QNkD3g0T6y3i3+qzIzKA+iJqO2bHMRIRpcSugrKR2NVauZ56jOnLJqNYTUgqYA4VP2eGCg8
IdTGLXAy2MacUrdHw0F2/9R5YX4KJKIStWEBdTv2eu682dlTNfY0sIh+JtBGdRtd8UMPIXpkAOOP
utZL2+oNtimlrla8zLaE4R99Pf1LVBejYNtZqJ6DvIqWC13qzpR9mRDiF/E5S2Vy1/AeYiao7Dpa
avFNTuD11SePeMh1ZOHMBV79pSlxAfcDYsAWjqOe1UdQjS2IjzjU79yWGw/RGHUeDKzAAuqmlcGC
4sJTv6bpf1+l/M+nZij2GwaRBlt2bwceIDoK4/gMEKbpdNtilZ1zWFU1UPIwHG2XAq9SOZftp9/H
Jx/HXUROxqRSU48xbreSu2wVr401+sXrS8CYV+DLh/cDZdjQsTjmFfL+yA9Zycc6LeNzqYWGzYY4
cVVKZwnvU6f6ADYEU2uXQw4UVSYejBLVfR9Xg63XqdgPQrCNb7bcbUMJ6Deb+gcIpcUebQhwLX5O
9+g+gIg1jrdm2fzWVN+sMq0IkKPlSF06COzX1XWjhwdeAh7fQJ/FLuqSu9QablrRA9IbRCki/4Z5
wudw4B6B6+ck7NYRLW5QeIEdm6lviiqPt4FWyWuUYlA8FuERAIYDG61qlVhkW4D4vO5aE8p7gzrQ
qgeTrQT8agRNy+/bfdRpW7ONuG2VUPIHfWXI+QqKZf1Mz1j3Mz8syKYN0jBiSx/sBXRyBqez0l9Z
GGyikpzKoUicXLTaqtUCpB6W9a2JIwBhaFu5JGAvfiFexriBnDefpu3UsnKT902yC1UD+/J8uhlb
0GzaVG40vRm2ARN4olitvt6F87JZfG5c8dDwtyyAEcRrN//NORAYDShktFTnvg22Gaa2iyfXYqkT
j/zS1lkqTc17B81NCvY0xX85WR64JBhL8Ai1kxHXD1oNDoilkgqZI/suU26gbCB3eW1AB6o79wUy
4mrKDyKhoI7k17LI9V1BTL7mWhrYQRvc1kMBhVqIK2h5fDZUccYx873IyDmrjStRNhq4JtO9EkFo
92X0WDKBQn5Hz6ARegE3WjuW8mbMueG0IDaxKYP2Y6utBSIesIfY3soAfM9DEu1S3ES2JXwdBYRg
z0Ygp1Ud1U6mjffUB9nIl9WuCySaIUSuqA6GAJMo6VZGBXe1MVgrWYJpUtNHHk8IwVW2KWutc8Zq
uK9FFdqiRgJXlZsMbwgEe4cSWgyeidJ7j081mGF1egqZPI9h9hIm6jma1H4CLayOtykxr2sr8nIL
8JigVdTpUubkGQOsrSGJa/rJNdLb3war7tLa75ykAOmsrmFUEUMDL4XZHW/ZDUX23EFjYB317BsM
YwfHbKurWs+vBrQ5wd8Yr/0Gz66jem+jSASaVtUWbilHEFAzv1yTBmqWATlrBF0fLTOe0Qks0EGC
8CSsoJ0qrHesbbai0OoLWRS6JMtljGAFVypOZNyqc6vz/amlFTQeJQRTb6MBCFCWwrd4kFS7mowU
5i+xmosaKJrhR0en60vgNMI0+t0FAIPSDkQb6Wvo+Iwk/ZH4vuYh9yNQWwvlOc9kv25JDkxEBVHR
VdMb4S310Q2C/cArH6ItrkVa6GsTwmV7Q4W50+pD4EUpmH9D3k3E7UIJ8hbvCuWYPWQyXL2Y0T8l
9DiEaSl0xSbpqDh5CXsjf6BdCGV0ptguQGb2mMP20iMZgSZqMJE7XbXAxtZlE3mZDNFdy/XuW6an
cLEfxE0280WTqms2KgdeddRAqbHC+taQVn4DIxnNGUifX1d6pq1Au/C3+dS0rt/mYHK0w5VGBziE
DKA6UlQMSmUSLxkmBTpFUu1KRDQrQ/FHqUAZig1Iw+kZvihqPTXolOtK8Mzu2oFc+0jcHVGK2KWI
C52q0HEgd6Fn8npGogJQaiod3RZS/jCSxDxMUEm5S9tcwtwDCoLzDMq+OqusRo1HL7tdDT+EjeFX
5qEe5Xg1pBkoUEVlumVdBVtjKMW1Ud6iv62D3GnJ1BbtgJEkyjAqD1CDGQ1zpRk60M0c3Lg8SajL
iwjADnwaL8so9C4TBp5gRgfX8jm0x6jfrXTdt86+RtWaCVBpdRUlD10ror3sjQY7HpJI8HEcHsGl
KC7kfXPe/+5YnuEnJpoIRFiIz5der4PVBC2sjMmpTlJyU7AOtdymiIZvfWicOpjLftfNPv4+Tp1+
/PpC+LiTpCAwsAU2AXIiYik2amVxPkIngNxSAMFnGCxZh/+BIdeiN4h4RmAcvBkuBKQtpj4/x5uL
ZzA60H0DYt6CUR+him3zXbvugDF22UO6rldRZ5fb4gTFzLXhKU/bandfv+iH8H9+ArS8IbCOSWZs
GenoOc1Ij0jotooIwqkRLysp3wmaE4QuXTruGtr129YYQ3vm39hUx7ouVYqKNsnZrdXiFPezbryg
IIjEa/HtASSRAlh8YErgFbiYGc4Qgqk4FKesZRVQGsa1Hxnnr1/+szGg7iIJMYBAgZjG+9nPRqkM
fRT8hNgL9cTCOCFRYRcu/EuDLIpbZZCkQFhb/JSP7IWNg4eQ4KLW06eDII+CPAK0ScQyHq+T2JRB
yvipkGsG3Ymr2eomWhepBzpBfGyAGnD6i+aK833yfn/CEJihl8ctoBwRVb6fvy6d0DZXLT9BA9jp
qsFOmx44+ksz+DFHkgCII4VH8g4oJV2eA1GPzH3SGn4KSYIGKEGUMoCd3+CGjaeqsUuGMLucSqdg
k3aC0HPjtpm8RrB4BVemOyvMW8Tpxbaa6u9dFNzRroImVI3UOkxHAZeECdCnv+oTxz+n4C1c5bOJ
efvAi28OGQClgUuMBx72cQHoTf5rQBr99SBLCC3UiTAt0EDH3GBO8Pf3058TKFPmRsBPM+FpBMEM
HLybaD2uZje7S+7EH8PWxWiL1Etk0xDWA0ZjN+lBfa9t0dga7CX3z8Fd86NxpI7qn61uLw38cS45
ROeBRYTmDuAKr/oYb49IM1GAnUh60jJti/x5E5fpC026nxdmc4ZhvF/MczkCy0vqsyHCsg4S0b7q
Y+7TU9pXMCpT+ZryPrZpU+6HfvoOBeWD349bOnQ3pA7WX4/+2UsicjBgSMNQb1reN3mjrL4p8ZIZ
+x1o94rcMXSLvh7j4xkxv6DFIYSFNj+gcO+XS1yHrI/g735KBuJoyOqa6RLa4n2lFMsQEiVvhzDf
D5G0+jT1DYYYymhN+mM41Fvp/wDxxNXNCx/s8yn7+3XI+7FCStpxiDg9dcOwCkthMzDiUnn79aQt
Ss8fX2me1TfLLykjXBBIHk8ggId344/01j/Ku+kWIbR8Vhs48OXehSE/nUUBkVQIbQqUh+Y3fzNk
SfqOJzJkp6iszD1YcOw0wYHd9aHZ4fnh+AwmIKoPk57fB+2AvlzFhNNC6HRf9un3WkKuYMiml8GE
i0DcbCeCyfn6ET+be9zNr/mrjo7c4nKWzPfhbivoqYZcxzCz7E20iPzhvxgGLC2doOguCfbF+4kY
/alA9BJSIB+qTTI9M+qvzPiC9u4n72JaOFykAPgPy38xSD2m5piidoxAAxDvSsXwGWd7DieGC9Hs
J58V2nSoUMN35FXG6P3bhL3Ct+tHcsKJDoCoEscOcj92pVubODXupi56+forGZ8caVSXKAaYr7hG
utgicD2oAx405AS1D1RYCAoGow9QKECi6KC2K+Rho9237SoTJUzWhktCl5+cOO/GX+wd6hcmsnWU
gdIsdv0JSIcxe/76Heevszi13w2x2Cs8SfzYYC050RFaP2XXwH64z/JNpTEkv2ZR2EZnfgu7XEMw
lF6IUZeszfm8w+gzcw53BoOO4PtP2jYDNao0wwQ/pZMDNzH4SSDpXSsE8jf1Vfor8fpN8PD1K38s
vr4f9fWzvzkfzIKyWHWYVm3sxVY1rL+rFYNdRQqVnCYc7vyJpt6ImsRBDyXZqqKbvAZaBbi3CHSN
UMTRU0h0aF219ZvC4/SSGPIrpPrjZ/lrYpaRYWym/SBlShCadC7UG+4IHDe467vxvnxJncgR6zmr
gdxKCl5t7AYuP309S5+vvb+fwHz/aaCOn7IOdaQTL0FlBGYanc+vR/jk4Hj78T80D9oUBJQJ7xh3
5e9ShMCsRRD70PzhQnXyszWOQ5BhF0OoEn2C968iqd/0He3Nk0StLB+/ST2+rsJqI5riKp7OGgp7
QXgxupx/6/IT4i435/4E0T/EQ6FR1oE/TebJApItFJVdxNlvMyXPVq0/ixlTjqqbHqgNlMtf8sK8
QCz67OKdSQXo56Eui/+zeOs8bkszyTrzdQkNW/ITZW645Pl2BZm1fn+R9/LZYYlMRryCjwUEtN7P
sqhRJTNFjPGawg1CsYFZFQjAxpWmZ3YL3RHdKg9ZBHPXSxa2ny0k3DsAnc9EoA/NlGkgPqBD3Dj1
xlaX2mYAgVJ1FxHen7wganOAOKBnA+wJn++nN8cGH9qhD6ZSPw00dzNDbDvF9xnTHzuIaZIOtntA
fVkGSA+VuHRQfjI21yVaoOgzIp9fQi8ilfQFaojsBM7fKi+hjWXaJhV7wu/8hK21QLq5hDjMJYz3
UoZjPqFRCIVIKYoJEHiViyswNXsigyFHLMV1Wx9GWCvqkESFoqld8efauA8i6VV5CFrHBFEdZpvh
6KXhdICmUJJILxSgmCtxTcx4VaTTirVPbXwdVR0w2dTpQdFIpvqeDToqhQirvz5hPtsDc0ANSJ6p
g1+6LM4waOA1mYrYCeXNIAbYbTj1GY3tSN+n/paOajWgcawifVup34XWbJtRXDh8PqnB4REg2Y9W
qUSyv5hAqHj0YTenRYI1DglmPvw2lRVkaXpI8OB//ZevX/qzuwOrFCE1+tFc/+DWhPISq+PJoidi
httgOkoI9NAMHamwBl4l/yFT6YT+cx9Fqy6qvBCoPoNM+9ZEn1oPThm0DZupuk5H6hQ8cLg1+eDs
X1VqunBEfXLFvH3QJXFd9llhiITQ0yj2gXGfWfcXZoJ+OBkssDFQzZnR0pj+pd5GEIuGgaRPT5TQ
X2nf9+jPleRbG5vHOG6bXd4ZmyAoIHw2QWwQvaSN3gcm+E39nncQRZB5JJ24KX6jG7WKgxrqbj05
jDp/kqY+QtFxIjal3QG51GPiDyEqw1lkG2GNIry8yQLrpdCGVdBZu9oSKYC/NHuJLJCg8kmDPYke
h44cCHMiJewpnzhaBinEI9ut1ZQMuFQNGkcsu0fL9BHiFqsor/pDNKIlbWQF6BbtCwwyj1oPYbes
hHITJaUNMuSxKVtAp0jZOpClMiDSZa1lAwSulsDtzciOePgNhJuved5tAx0onKyobvvRuDFz4fCs
eWaQvLE1KKDxnqwikXyvyxyldt/fCzqu4V8J0FZ+N6rS6ywN1hpqV5LhR5ymP/KwPEoyAREKuNGe
jrFx00Y6EBF+N215O/7UWf2QVNrBaq2TCsw93OGvSdFDqpIFv4NWu4HJqmfprTqWzAKBB2RWKjLX
qmJAylCvmiX6jBI2axZpbTNpG0dvp3uR+h7TIDqfa1cA4B5F2Kz0lO9QFMDZrNAsCAzu5rF2lRn8
3EdN42C+t7mIHpu8MfDbejTO8HMWSZxkMKF+lHXXeSEfagqtS4R8HhnNHxE2AyRDQIMoxmxdWvEx
kKpz/IBB6VOV5ZYjwXcR7d7CZPwbJDZC7JxY3xpZHqxKiK+il6ZRt+14tOrBjSoJQOcBijdOFiVo
CEtIQAPmVvUWUkIi79ggt3GL5nnaAEZH0ZAbdJpvOwGwdajd6/pg2pofjIhOiyON8iOkTHamCnW7
H4C0Dq0QwP842vT6sGt06/sYwGY+K6afTTsNjojFVdzJdSnaFWHD1o8zqPkVpLBDTbvTZvSqXlnS
U74BZrU0z6j1GraehGc5+XdMFOrU+MrrOxOs89TadWm6HqLkrh5HdZWpZkNHuKblgK/LgB7rTh36
ZBIHlYYw5Kzb6kRmtDuQsC64qLfoIR+NkCebAbJw34aSnlEqQkGZHIeh+GGZ08+qARdQTHd0Mr0Y
ZD8DTSm36qDFxoWE5yYLgUlljYfGTL/RRUPsqk7pNa9LdQUbcaA89AQY6FqUTh/KZC2mrnUB7y89
c7DWugqax6FrwRLuULzKCUDt5jyBamx/f30wfchAUO1FzgNmN/IeHf+Zz603oURfVVMYoOBwC709
6BdaN+JxuEq92UCwhi6NzUu3zu16C5T59qJT0zKWWA7O3w+eKLSiYUNCbxM4nfyJAdHWlRN6l8xj
lnH3cqBFwNRrlMbTxOitiSYQuMWbAAJd9KK/5qVhFsXiok+LISkCditM6vl97sHoztUsVHiEdYiT
7FpU4KiO+j8trsx3i4WUQkc5AhISi4tdZKWaAFRDgkQhs6NFnoUWX3FJjf7DUpmbdybgDqiwzEjn
pcSMroysU9VontoKIrd+WGluKvJ9FPUw1Uu6bd0Kj2uDpxBm2KY23Lc5ne7B5Zm24AHynRa0DzWI
BR7zI5BaInGp1ffpE+IZZzNwpsM5YBH4D5lV6mNOkF5dZ9tu2920uZNuYu//UXYmy5Hy0LZ+IkWA
6KdA9s600709IdyCBAKBaCSe/q6scyNuVfoP5z2DmhZOULv3Wt+CgPxBXKkreHoWI/DukOZvLsyj
H3csKAvRs7fQfwNLH9T1f4fymI/9BPGMddvb9gFQyCoJBz+KOzqBPgit7jbztFryvGaLGfYLHIiQ
yO6p/ys7hWb0v8MJfh4zcJFFjCrCCTCjYYL9988wp1tYNrbmti5ufcssfGx4ap4uXAJ+nCQj6GvA
FQBa3sLPPf+x+aQ72yFE30LNuyOCrjxlNnMuYGra+IyuCbuITDstBX/fYU8z2MG1Ax12D+2L83XK
nVwLJhwsFWD2r8pHJAYguxZqlmjRbbw16J3gK/iIPrfuzTq4L9YeuqzlMkLO2yXQw6W/5GzR4jmv
u7wN/OMYPhC4thSdU088dt7NhSF1qmv89pPPFi01AVOpeBMep63c9Nf5dljm9/OCxic2zsVS9X89
7a+N4HzkECu3SR5o64iEoGcnzbc22k9/mHvL/4/Q39Pffv7b/n7aeU0nwEsMhtk65nRLBgsBqqF8
IPq1mpqEaQBqp7L49mf2aOwWepK3EFsRpBhIgjlJWNvEzDsv5Ivf3/h/fdm//6izOQzKYY1bZmMd
M3uAQQmCpPETmIy7DPLL3590PoHO9qM/rfy/dt157BuWT8w/gmcwJJmct6YBClzJGxyuU1nLB8++
VMJ1zi855w892+pzoomcC+UfZ5zkYz+0g1eG8bUiovjKQv+xRQWKu/PDGPoPFLKJlKH4jeNbcY/M
nWoJvom9H5GvkuTOtKHEXeEMk4IbJU4qIMit0LUdQjiiy5DN6xl3tDmEEMwi0wwxpScSge5tihPa
QxeWJmndLlhYI7QIRJrtmE0X5+kp8uXHIPt7zTjbji0cw6whqIpbSiDvHPqpufIpWNOy0V+GhykU
ZdtCIMzUq6FthETymc9lj7a32jkUXqy6G65aprq40M1z1CuxGEJ27XDnvQOZK54rOGpmK2pS3PmG
BbYkFtdm2lmzBiR6nD4UYGEgLTfXFkJbatPdQRR4r0v7xs3yfcQADMoqjb/Gvgt0dydKHz3YOnit
fPsrqhHEK4xMUGZCqb92914GFDxpGfj2euO3/coB5du47nNvI7OgDYFsGJobVoBYwbUNf0oH+nbn
Lnxj1naFwAFwho+N321hUFnkxrZBy67BRGDukYV8zaT7bQbXTSUnC+ysR/D+wGdwd6GF74eWzoBu
rTqYvjpmjiVg6KVk1Y4mjL0SLXg/d455Fa2jmj0yQfA2M7Yte0i7Gl6AEqjDbWnV76e9eegA5rC8
DQRB4AGYERDvpt2OEVjBtraBHGTjNdSxPkgJk0l0kw2x60GY0tZQOuFEHo/EfOLqOqykHrotYAcz
0DbMXcJftnDGeQJN2SUx6/UReblbW+WHzrO3AVDhyiFAX7veA8s8uqosATjhONqroAm+5tJmcPQB
WF1JgKxkfmwZ3bCuy0E2DrZSQ3nIKblFeuNwK3L1Asaxt8izfE3H8WDL6FURgCAm+w7toSLxomnb
9/Mux4Jmmq5KplKrmME8OBFcicMajp4CDrwcSVOTLefl4BkPQCkNhrOgEM+PTRijkqNSMgRFUjEH
+myXlcW+dzp2tIgDGPX8agbYhaPxaYQv0Ao7ayUinYE7gsnZW99DkU2oAXDklfjszjRihj9tTscM
V8sZxORVZme4lDLy3JC8XDYKCQ6wiB0ldriE0OC1LN0t4I/2AcIm57qFlG9NtT5auttRE5VxVOsx
1sDmu8BMEFvthe5mwCFdmo4+yNh1nl/nUUtjrYt9JBDLXUea4mfaeVIoOBht+L2RdQE9vOWau4BW
UTyGVB4obdfM1w8SiMY49Cqos32MNSPIkOB0BVwHkjQRtQa1SOboIZ6j/kgy2Hf1TLJnZ0K5IvKz
MAXWHgxjx8eBlNltKses3c7OgCGFyqhsMhDLveFdFVWUthiL6RTkAn6twmy6tmrTvsLYFhVroMxz
+ys6wkYm5+g9CuCismRQJhUICBtFBn+btzAZW5O/gHoHAiu4oDtIr/WcZqV6t+0OY6If/Ec0srwk
8/UXxjiCkxUu+CJS4zsT6k1wwJlUx2DfrXW7mgflgR0vozisqpVF8K14Bg3jGDVbmwIJPZpqQzr3
AxYLSNtL7KAMqwUnbpM4RX9geYiaQjesC1kOgNCYPs24mBcIPqFLngVIzPDuZz8Ux9YRcHoOcxc7
ugedfC5p7CJmIbb9povbqn9swhHhDEzuRE7e/apxT0axDspPoOe5ClfBgL6kaPvHUdn7XFvf8JY9
Axn+VBeenUzT+F6XwyM6FEh2NOh569ar034KCkwZd6t7d+82Ub9BppsLyyaAYxp6/rhxyb5DNovk
+jgXEghtDmEv0YehCx8Kn72TkpYLVqK64fLOWmflcJ0hTxmu7mnjVzDKMm7BR+3fUFFtAr+Ev8yo
dxfGWeKwZ6ahRO47cTeckGfS+yra8kl2YDvK8dt3+gJYAHbrk/C1D+wXn8J/79XmM5fOmCDgyEkB
QPCgTgbjuyg7Aj10u+i5eR6VAqRdtCsWyn3rMwHFrYcfPttXjaiQmCH0a+T3b1kOPqs3sg0te0Rs
WAiLxenyCwTYR0d6y8IPdz6o6sLPHGyhhKLZl+21F35mDPZlBYXv7KBoHKhPL5JfskLREGb+LsuP
pQJ+xso47gFZmEyGNGlIQZCczX7KdNr5sChnEb5vAwsEtyu8NVhLJiP3WWkBbc7F3kJzGY2EclgE
KFafigRxK+w7kztOGhZka2kY+4eQ7oLMfWBdcRS1ggJLD7DAo21bk+wB7uZnsAFvm86HNUjP364F
N+NgDx8Qm+KMZ6qXvDYwxcLYTAr2wj0Qa7yRQw1v5ipuI7ofsdJSGR2cEslVIQpCloi+gpCtwQa7
VnnwVJXydsxlcWQ2Mm9lBMd4NZgHqBDQ62G0SkYn240UPhurf2AEyD1d0c8AyFrHgvo76loE3jcn
DW8A52M/kmNYo94CF9sRiFoAdCx4E2XGv/tIoPU5QSfs8f5UqKzeLASFCNjHpdSPpNXHEP20Ppfr
SZzQtHZu4qIdX4XFHiyHvVqzuS9z8AMsTpAq2MIMHvZ14rRujtE0bXhbAqnQZnFjywNx4eX0RHlj
tVa0srMBZMVgBLQBAQ+zD5TB7EVVUtstRIJNFeeR986otwW9ZDsZfAvqvtTjhKuv/2fJql9sG6iR
wKuuGlPfoB6IFz2MuJCCOW95WHAJ48h+qbcKkyN1M1QZEVOydoFHQrAkpMlDGD3ksGA3uISlFiMw
mIxYgv2cwb3uyANvixwRC43Gy/JiK1I3xYBejeevndm508p5rrm983WJyrWjbsZA3wcRVm5fzHVi
29a1mNxXAMiQoTLubd8+DJF49qPch48hd9GksNLZ85eKnTDEHf3uZiA6CD5ojL0JcIVebNqu/YQy
/N73BVsWBT2YWlxlaNchYqVFYgCc9XN/RcLs0e31Lhf6UI7Dno/+var7dY4lN0af+QrtLZJOzoDl
B0VP4AkXIeW7EZ9v11MLpCSwfXh732u1BoFlRApmsVBdjxiFYIrHIF9ZxTzFLIvqBJHfIu6ZtZ5D
3WOLI1A9wxQ+K7jEnaDaDliNp8hedQorWOcRuIfxE1vUwaupvCqz/F7X5SLnED9Al4t0ojJ7qwRi
YmZ8v6mcr0MqkJ3EwwrYD/ndetMbfCrDqqjGZ9oi+ByHyjuIMZ3YzyRK1654gXL5CHrUcmxA66kw
L63W/oboPgVWIGn78a6RQZOEkoKnn0m8a2p9TPgKOZsoFn8LzT4X39GvEi2zHYX7WGUhosMGmO0i
9BfiiJv3puUbwsXHUNQLY6r7gjHwXXK+b2m9xmH8O3Ky70CWC0/KHW8BJR0kCvbmaPooj9H9u+5V
BLgn11+wD324Fsr7s7Qeu95UKeOIc6iw8l/VFv7b329mPxSq57eks+u9rvs5qHMrPBZX/oqtgU3k
Bwk3wgMK4e0KQUPLsEjnh1NG79gDMhLjleDgfiln9Yck9PzvOLv9Y0Pg7WBP4bG+at9OUFXotbFa
xXmCmKH0Ut3o0t3w7KrEat3bRRPgVwNO4nfFIteX3uzFX3Sqnv516S17YuAO9qNj3SBQBnYdWaxl
fmB2eVv4u5y8zJ3cZbA0NcU1neiFD/tDQnX2Qs+d5wy3MuZmM0JUAiw7PSte8sxBZInGCVHz5tM2
ZbfXfAAdGxRt6rP17yPrwis+13643IEPEdFJtwOfbhxrnXfdBf3bDxHT+U88q6qU3UTHkzTgj4xY
HUoUukHYA/DeSv01SVv8u1RVuPRVz2uBlnK6YKrxs5DtndopIr2RnXDKlUYlf0UvyRUvVNhPJu+/
xxB3hC6dDk9zV2C6LsPN/7g5LrlG/yCy/q1PhWhcU6TNUjgdbfds9oEld0rARbmRrNvv/O1/0h/B
4EbgGNJRSvCNhVhaS/RMYvterUhyioUE1fRmuOu+pvdL3o4f7WMPVM2//56z+anlSOyWo3ZD/XGv
WieOXERKTWvU3W8Ucnpa0zw0pU5L+Etxpf0GdgY5UPyhDXBSpbCOsmhdO1FSo1csO+xmCj5PucnB
oUMxaikcuZw86zCj06xskJQIoPgBeqXNFaLNkhmxf9K7drz50BUndXjmbXsHwT3ITONFtetKtrBm
JAK4PY/bDmkoLQoV/vi/7NLD5O3YLnxxJ+UJxY3z34+vihG9RM3NsagRa2CdeEIvv8/R8/L5nyeA
DwBnAjyd6KqcPcGB4CXLhTn2U7WAlxF9YWyMWfbw+2N+LAWnH/L/HhOc+mJ/rYRwStICGcj62BFz
HDzxgXLDpbXgv4uZ1MWP8W1syWcj2A4KSwAmxG5pxuo4KikHb9eRGxL4aKgrZ0ydhpm07kFecoex
SgfpjwmC0LJFOdR7h4nnWVuA6ucwsto9ji+/v4MfFIXzIX32rsdq1iVc+N6xYf1NgYA4uM4WdVm8
VMCbzYONAdr6V3nQHVq3+OAzsCXKTVGEQmnD20Qj2bESVPNseLAKH7OSOJcK8Oc9nbO/8DyOVUEy
AsmrJLCOicOpa4js9U274TGILBee9WNEUPjGIMmBCBrZ1uE5qhmaiA6VOOoei+Z1MofBsAuv+9ID
zraGbpaOU3UOXF7dPnSeTmWHC9/zx9w5+wlns7OQVmF5LAqOJ6Go2ybR8vTCwPDyFqgcxPXC6uNo
c3Gl/o+P9M+bO9sRfDj2Zeg35FhsrK1ZBEu47Jf+SqLig5Tl6g4UvBXYXMMVEIGp9yZXl+SGP7ck
GM5s8EVOqMXTTPt3MpdCdqQTYj62rkEluE1ONTW7G5+4fc3LINZGLg1qbb+/7p/T+9+nnn1PYmqN
O0c1H72ofp0UuTctWOp11SOL04aw4/enXfqNZ9/WJ+BWCmVOjXqEvW3ZqtzYC2t96WP+aOBixv3z
Ls8+Jquk3yDlzUUTyl4qFYsFewWqvY/1Nlo1y9PxJb/L4Fa6eAD+03I52/H/efRZd8TOC91TNp0e
3T52G9y4gLpLgwSpqGNC43FP0os6ztNH+u2ZZ3eNWXkWglM9D1MGepxb+SfHAEGSyXjbXSRh/Ong
/fa0sx2Bm5LjQ+IX5m+n9qmzzhczkMWneBbEJ1447V58n2cnlsKUYy/DDAvO3ZhGTSzW7arcW58K
5tgbiiW0/hLvv4/SMxobjKRnw+dsS5Gz6pFp7QVH+TGdFPyr/BWBdk/NFnXARGxQ5YCtKHYe2PLi
MfjCfDzfK5qC1k1o57hAbcCnu7fTclEeo4ObiitYtbcaz8yX3oVp+V9L7l9Lj3e29Hh68l0c98Oj
gh8k7KNkCuXKQUrF7+/10m87W2sKVpqs6K3gGM4czL3nGgHCyFlaq+D4+4MuDZpziWrpdi06OXaG
yzccWov+RiUcp20XUE3cYbpVtfrfpomcjxnvbMmx0ElSHjUZhAVIFN521xo37SGNvk/bPNhNF97l
f1xD/1nivPN1ZnaocmwcKujKh+ZJr+2VHztJv7qkefohOT6bDee4YcdY1HhRSf4sphnykfhyfAoW
p6RAnOEvN/VPb+p8fYG1N7ChDXdcSNP/3Qhb2kyuI0b3yKMi4fPaUZdYU5eecPatMj4aU9PBPepS
rQerToBPWFwYgqfB/NuvOPs+bAw7h7euh0NfvwG5qo2Bcdj7H87C7NSuf/n9cf81g/9+Z2c7gJij
wQVfyDuODkSB/sE0R6VE+vtD/hhef/tNZyv/BKAyylqYwO4KF4C42QbrYR9u5qdwE9Yx2zgJTbtT
XemmeHBitUCi8HW3vxy89J+D/++fe7YpKL+vfTniD+lAVtSI8C1VHF5nn/oJ1mroz6tLmvdL7/ds
R2iFVUdTDnljh6aQY71DZLTxQQS98IJPF7ZfXvB5bUm0VVdkdkRO6qSjpmm2nVbQrSxiBvLDk07E
/fzmJe7OX7P00gpG/ywZZ0+H7AJ3BxsXV1QrzoasPedFJLCoHCVT131DB+CZnACAE7HtbGu4HscJ
4GA56rgo9bLi6hW6C8R9o9VWNf2ztOmdRNd9b8n81sBx33vy01P5EDs9ZvLQZ8/9WOeJ47TNSgdo
mg/EjkcIZMHYd5fWPFFAcNicBFH5QtBzcKLyOsra6yKsb1UDKCoSVNEFGPZeOFyHjO2qIXvQFXlH
nMYOUJqrfjavzgmYpcv6aEn+xuoRrUByE5jqzuvtjZjt7RiOCz3rK8gWAC41QUoZEhmG3tkZMR2F
KA+B6yJEXRUpOkhPVZ8dy6jcq5OkA9DwjzmzIEau+TY0xQpFhk0e6he4XK60adAhQ/PXFk2iJgfs
y7B5wM4KHEFPXthU3ocUnVhSRllCQqBSqO4ORc+OtODDt8qtV9KVL8wmSOemFFrfaVy4dbvO7Ry0
BgTzLTIRmA0AtvCvNXKnuurDtcMxZZPeeYO59yBsP3h9heIL448StBqoutkcj22fL6CmvK69fIZs
soZRrH8rtIkSw8mhtf1rU85736qvykmuuZPfDAVdamtaonHXx8oLluWATltoj6uKdLdypE8gjQOG
PaOUBZnxxjTqVhN7PTnBpuiyYyCjuyF3/GWRk1i4q9nSBzt8hVPFHer1WBQsMdC8w2a662TNkZ1s
bRW3EY7eLtGMyPdEQVxUDPxzbnNoTOYMiZboL6JFtJUA9GCnBey5eimb1gP5mCRV6z/As/LtGoX0
Sf7sAQiwCFSDSGqNOOxawbBgUjtD302g6JUUHcDTtZ/dyDJaw1bGUYCHjNqu59Rh07NhwzYzNXpr
fgljUFlsHP+UZw700QxgdN7AZzKq8qtyQrgQsvkZIYLwW3K+EKw7OFWIdFDk/SZB4/sbDGQNDS9k
Qk4UjXGJbv6aD0Bc86H4gIQDeZUlBiU6vzanSBLpn0RDoeFGYnMZ+tfQSJUJcZEyU9nh58yKNYJQ
ecy4V4GPZuprhgw6EAlf7BblOBppK+nBzNZw/2CsgXrthu2NM/To0xjEYZs+hC9ioPlCcAvX6QzF
NjY7T+UUoIvo1CvfRfet1BK+D4ZkV251V4HJHqwOAt2WVGwtIN9KR7tC+5Hj3G8A/CJzs2sFuxd1
dV31dn3vhdHOrosvCBgAgg3Cg3BMtiQyuHhDOJ0H/lm2UAWDXhakNnB84do+P1ZKUIFUhGIbWbtb
hutBv86Wp9uPlfIFpsKFG8mPw8PpcaETIhTBdR3nD3Lrr6KbikLWQ11njiX/IhQDv05+3wV+7DWn
qh6woFD5WqgEnJ9/qnC0wavuzDHAnLAjfsfGYAUi1yXxrf8f53FAJiH59iPUKaGV+vegFY1VNKjW
m49OJqqF7EessF69EqFngY6FVraqRbBoqmElKljNFHhxoK/BGqxdWFwFMCsZHEQrhNGtvLC84lZR
JRlWhTVmxymovgG+XUB61gcIFyhJ3OcGlEqpUvDg1p0udmPgQsGR0bQPRhMre/iu86ZD9xDqqY4p
4Pbba0g3lgEs/iClAu3Fi00vsC8W9pNF6xdSZFddr7dUoxHqeu3BeNX9TEvkHbc8RT8TOQCOXJkC
2JcWqQsc/k3b3jeDu7QVT4kH8Z7VXI++t9U6W01OGQCzKY9C5bid0Ds9D8/9XCzczGoTHKiaZU+b
r0h1Dx2nz3oa9kPUfUjXvafaT9xuRvl6huJMjC8BKRDFFhpy5RXttz2SNtYhOcjAnuKgcxZ6CDcT
zZBhEMJGh+4H9DuDxbGzEAHkaf7knQhrVd8/acIe26i4cmX5QPJo4wf8xioN/MuhuFPIz4CUqEjh
DgGpf2RvAYA3HGB1As8AhG0o5sy2WufSdleYRmuRo33D8w8TlkitcuYl0uOXrkfXTpgViD4H/abI
UME19vCcWzQZEAhAFVIuMvTw08jyHjLB7zK3/9TMu+6G6q61VLgcfAvA/KbZRkJ/DrXG8a/kW2nL
nT9Zu7ojz1lVXXkjeuOTbj7mfN5Kq4RXJnqAJWjh+vMhz1gHXv2wZl71hpkeAJ+nto0/L8fImlbz
bEFHIv2E9eYKxtQPZk47C6DgEAisTjrTtvfe+tnD+DR2lBCCUaDZNanNLdZalOKzxygot+hGIxaj
BBiwApsQbPArz7UPiNl4APd335A6Sqgrk1KKJSwY31RNNRD0MHwgeDilNhojDh/DRFN/rzuE9kAo
xpeFVamkyPsglcSfk2YM76IK/K52onIXjRZ2MJtuXFa/GG3vAHbFociMHjRotEkh8DhQ7ixbXmL5
rvqnqKHL0JsRoe2qQxXYz3Dub6egmZOxhgKlAfqtGoGw70izrHX9TJz2MacKEQicgO1YkxfqD6/o
ET7OI4VCwMJbR87TDW/Vo1vkJ89f8xjkkxWXCPDopumLTEG7cUZ3fxLM2RSdf03tmBR0o71SHwD3
eIH161hbel/P2B8Sic48a5qDU+fFVeMqaOYtyLH8uX7J+5ysYYwr0VhpfZAz6xDqGUgjYgHxYiLm
6qPW5tH4mAlUDNNN2dJEjQPMWHa2GqETxBcV67ztb3XtvcyoaSfIu0RCp+vC9ggULpQf7SftyyMo
ITeakudipitsGYhQwWkkkzdTwNce6/cVjMWNNdzxeV6RwEoGuJRgojHLrpgfyGyBwQeqXsbzJGra
NbwKVuL3DWRD2gQJlFVQCc3FVefSJwKWHhPZIfTYESoeyFj4YgjkApeQje9wlraDXuUtThmheAGC
6bOM/HvYpu/DPF8HYx8uxq7MUyufV7KvFtQzKq6yGkcLyzm4Q+fjqF2ECbbQL9MU9jWDKwOkPjUi
sy1YmNqDybhauzxDwgaDnswzd5kZP/uG33mdd1pNN6EX3ZlBklSFxE9q6DuSwIKgzxcWMslyDSal
rjHK8rpc5i3P1raa1iCIfeYYzsjS2AzIko+FCDZTxOSjZ+BvMdC+bYVnodgfNc3dnOkFzjkABeUd
dAyB175lplQbzAqMdaKfCaN6QXm2K7wMKhgrhyt6Lp8cOqUCK0psey4OjW4QLEZ7EolhNmpOngOB
Z5kGc7f1ck7jGlM0tp380Z+rCWpHyJyICYtE2J1MjUJMSO/XBqZxnKBQqkODp2lxliuhx4XdsKzl
J82b8koX3d5iYD1MJ6eo9vCyI3hMpqa5hfkFhyE6vJRqfm+Z7abGLqDFKnW/ygZRbqOhNxC1eXyV
B5CWa5c+YjI8Wx5H5npgbbFMjIuytQ6RPQRA4SHGh1eIGjdhG+MAnyeWAU5JONACE3tYdmXbLboI
ZiJ7uuYw+02sgnJ19jrARB22sBXzVt1YP2d5pVaIbn0MK4dBl6p3CIOQa2SXvHoVjnRIyqFZhqwj
yNogMg+h76lrsFUBWoTkB/bmbM4elemKJQ+gHo6A1gx05segngJVWonNqICGhfoaqFLYhLeFbA+Q
PHXXTa74gUoPlU3RiQW3GV1kyPDYtojgSXIYMtmY1ylDTjv4qrVeYqXZQez7AaWbSloCRiydkK4Z
5qeQlKrftbm1hImq2kBu+cUk5LmDsd+sQmKHHVW/0IHUifYnxFv42fsEni9O4wJIb1Msa4vc1BWQ
KXY0GvyAAtht2dwCTYnY+ggCLn+6Hql0UoUIXwCHDYoPxnvJPN/daPh69yFHKvswRWYRdY23biDT
SyPe6ZvCqlNV1VBDi+kG0y9f1TbOKbIBwR+K5zV+vLWECvCxGjw3DmriIe8OyYt1FLTvY1OdroBi
b8JpTAoHutYB+StscOsYgGSodsnEt10G5oorWn9ddMDXt6VCPgnZuaJnOC6jCeATsAIkEKiLBvkz
G0jT8EHAPXHgAMj8jq9CzTctLhmulx3zElcV24OspSoTk9OrjID93nnjboQMVwx67XlDB056sAwG
96sfoFSkit3DHXowkdjMLNoVbT0jJUgWq8AKV/4p9aeDelsN8DvnuyGHu6JzSxiEXXupG3PVBeQF
1tvvmiLuCbFGJCj3ZejGI8SdcMzk29Gxt103XQkxQAPGX6xovkFinQuXPQzp1CUHfLIrMeL6ZEFX
GTcKROqQTqteIb2GzltkU6K/1A8vnFqn2zwS3n3kyyNLYt4OZQHRcN7QBA2oLW/UotH1ra0QeiKj
clmhQBKXtQtWPoSsvk1XqulwgWvvMxwS8rneaeSlgEPX49JCssUEV1BDfEgWbEjyIskO1NYufjB0
xtHYW3vsHc1iRjuzAfs6Lg0ipGQ/I6fHW9CmwBW19c0mr/Qr/miYTCaveMutronBsWbLEtd03BVi
P+iXpBgSmMvWbS7UFyxvDFFPWfQ2+OKuQ+UiGaLqHoYPgCXcCjJHB/xqIrHH8l1ehwpbTVnfdh3u
h71n+7gIy2usCiKty2ypbHmXjSBpUxhC5TQhcgoXtde+qT4DZt9kEYRt0LN8Zy1GoUZ4WixHB27p
3C32IytvACh+4DicWBjZ4+w2O0tXN3OEXkKtythH/w+zUA/Xkw2FxkSiTz8s5qToBTQbyt9kIf7Q
qiL3faXq7SyyHbBNB4BDwI8GkAUX5gr/SzOPsa8DmBrANqTys8VGFQdRd+DcgvnbQ7RqFPTQpJv2
hgc+5g15d32Sdi5bKEseBj4uhwgSQHQHLD6vqAuCr9t9ZV6xKuDET3QW3DYDbilF7RaLsiZ6a5F2
XJZ+3y65A/2sYk9RVgMfNIIY7WcHxAekHeE7GGYwLAAVcGfs7naOwzocDwvZYTGcvOlJNTpts+ox
CvUdqBEi6bM6DYqTkLfs3yNtAwsZYmcJHgY9twjkiZ6waeLa7tSHOqNrVXfXgyXgdCoQWedupqa9
MzU8uhIRUqgZpLPoblDnaE7CUJ7A4bOs4AoJh75CcUwuK2igY+4b3EoCHPSgU5Wcvc8qRO7QbGMz
nIIIsAIOVQzBvipBssomuZsYaCOmBAV7ilDf4XtXNluFzCTYM9yt34VXljedpA1ofAACYfxuLZA8
60B1LVwwMByi77uh3dUl1ClFi1M4uyGO/SIZf287z0kLK3svmiKCsK3cjSNQ3a3LN64CEhUejgWS
oB5RSEcoqvMocWhRpbnLKe4htd8/dIj0cyBFjx2c5mIKqcp61u424sirl+Sx7WqokAuR8rZ/hvdi
m1dtEkLijAvKDR9pKlE1Mr43xnhfsTicSJKh+OB+nXqkFrvI158OK61EF9lDJsVeITGrNgaXuum6
zNwbXhRbwp07t0X4H8rikL5XCi5+wKlxlNpIisIZSptCxPCXIZtNukpcqMpfumCfVeVJ5qDfP+f+
EYxr3HzzFQJtrkaNACxxKTXiR1WColfy113+rDSfW630B1eit5Y/8WEp+kvkvT/s0H/KLGdPOKu5
N5JZxoXl7whxVxdTZ7hHNemTtG2fwDj+rNvulsNau5x9NWErxz0p46TDtak6rRiIEmyxVHZyqUN6
TYWBLN8NFw5BRkDloH9cVq0dz8WQ1gXMZk2bpVVZI4RPEHQUxnHVFPr/kHaeO3IjWbd9IgL05m8y
bXmqSqoq/SGkkkTvPZ/+LmqA6UwWbxI9HzANDFpoRUYw7Dn7rP2V3MNtHGML4vvZSRXch6Abvvpq
9iAKmrDRq0pgjZqHvBM9nJx8CScxqPVh8m4Sr1SSFPIEe4muCNRMJ8o4uYwGvJw5KlWz/4N12Df+
ZWCbSvNglHWDgB71qpbGr0bJZQX49hui5bshV5yoaNj0xdJWjNLEGkUCMqdNXqLYYKwosBbCQVCS
eMmIojxBXWfJWa/sLRQFGEPobvBchka+ZbWDQLHG3fW406cpNAW2RPBI+K+AZprDY+NO14ZQLgbH
LIdN4X3Jgz/XG1joiUKdN3RlA/tb0Zgl9rK+6LW6zAdHMalk8Q3bNbsbKU5WUqOLzYCLkg0dECUg
3MuwlqgpZqnrNKNVTKSD4b8oq/LuxTbOYo6zj1KNCTQSHKgcVb1ts3tPuiuMle++tHngDyyxqCUd
PNdsRRNI8iy96AZKm63HYRS/y251UOBd8uLyVkKOSwlzQLmSClRKsmCOzfoThxnR4jwayPHyKH7R
bfw9vwQ2UBrbPMZOd1wVOkwZs9l2cpFsmk2GOkmy0TPrAc1KtyuQxU0J+uK+PmaHKVFPDWy5KW3r
SXwo79dKehcEzgATzzJd01I4i+G2fQQqlanjKODr2618I+8mPW4b2tJDYqFliY/t/Xpme/pkF32e
IruwHQi1EjgG837ZbCb6CIM0c3JrfRaER53USmncpsJx6NdgfX9FrPO2ZNHAm0j9u2/M2tK0JNAJ
O/R/ZXQZ4wu9+Eb8Ie/ivbttwebBhwFjUR+GY7oxbsRttF8b5k8zmO4SvxZlpq8OcmG2EOOq8Ft4
iL3jUbWdej1hMd535G2y0/WNZWn6XnzP2UGrRU1LvdygOySNtE3gt6eslb19L4sfIs6qEvwbko3d
z+lNiYGOv8UDYVOOlHAPwk5qxP313/Op45gJoi8m3QQdCdLEbDW1lWAVgp6jYAi+wObARfA17yhN
LfWVdbu4iM4amqU+8lYKQ6u0LBLy5s1/TAmqE9fRlZTH37zzxWSauPvWJGcWNdSl1uxLhmKUNI1e
qI6B0aHm/TQ98a6T4kOFo4au/MIj87lz86NpfFX1bJsk+JlK1Tdf89/qYNhjUHPCyPlEqg6GiWEH
ycpW+VeuP/99igqtRJMMZN1zWHbRtqVcUsPlUPTHu2YKIf2OJOrsw4LUWn40cLfodPGxsCBgERmI
PmSNUJJLTW8o2rnynTL0DR4lEIvhKaeOqxHdoWqcrXfTVeTTrs+PheIgTB7Ofu9s/2HJGqIY66pT
7ykn/YiO1T0Qg9j27qPfls3V6K6g0htsRrbHCJoYpmsbd9d/w6cTjE96/hNmnxTDjxhnGEt3VP3W
pCJWRc0XKitH8ZJQ46KV2cKkiMzVxMw3nJQS+k7UbpNQodqTQtR9PRXklhTaZnpE5BYnj0Pjas/X
e7lQ8GDpBqJa7EKgnJvWbBsk0+t6vqwPTm5Ve3nMfhGzsJPiw5WCOyH6GsdvMoGAMpO3hvm1k4rj
EGItkxzS0t+6nbeX3fQwkqIvhbvCwjLZCPFyrh+jIt/0evKoleEp1X/E7R8qyrDRUnE+am8wtXpS
Sm6kpGZFbv1Rv8Hl/F6pS2qSh1Mn3oxwu71spO4refZ6ARYBth480a73/vM3vuz87MpuRFahaG6l
OUKfIYW/lX1K34Wv1xuRPu92l61Mm9TZYcon7IlvRIajfycf7U8iTeM23Jrbydl4azjivv/WH/JD
sbYrTVeEy1V/3jAej5cNx3GBlUepGE4jZVAqgkC39VyjLnaipTW5gVil9o5F44HRiCkvhQbXOlkc
nHKEEtt6VPdNaABOK5ONKWQnPMF/xa5FqgRVnSKIlPOH90mp4GCn1Gtc/M8SZQ5HjT1V0yVwaaSu
L3+80SsyRbM9t+37dmveNA/C60jl931+jE7dtjkNz8pv82d3W9xe/1yfjgzCVDrbOAC5Kb08T19H
hVKIdUvxS4gE+z9Hhn8sD2tn/1IzE0CKVlQMFMxZ9yBzFkQcawQ1ivEiNXK6A5/odC0+RrF6LxbB
1zQpvps5gIjr/fs05+mfyV1DxkORF+tcFxkRg+i7WuoczH3BHBYgIcyQsGm+Woi48F7idiUpFloA
4pVzjpkAQY2AeTY4FLtsMiJJbrp2i1vqDBc4eFXcI2Dez3YvGd2EJnoxu1dobngumzoK7zX5+HI/
/mlktkvESYveOKUfuckETFqI8M71b7LYgmJRMw29lVN61o3Eb/wsEqvB6YuXoHxL1NP1v//zFsRH
562kQ7Gx8G6dz7YC86kGqiWfYq/fjHfZDV5er6T87vudtFNvvb37gMX4SqsLvaI7eKrJXIw4Kacl
cLbvpSnoZ2ugUQoxbUGpKUAav6x0bBqZiy1OEc/bmFd4iVJQtDoAYoTM/R7W8D597MP99FSKb6NT
c6fvzVsK5rxH/98eHVPDEJJxdiIWoJizTyaXhgaczeodN33tyjcpvq2rlVvb4vidNTGbd0pdy4EX
0cRAYDbSf8bKyla3tMdOnndsriYPIVwWL7+Q6QkBnA1mdvBNeiPpQkpNczfabbBLcCattiI1PsWD
sqNMeavvrn+6haV70fbs5tP7VtCKFVGIAKeDAsRJYCbbONa315tZGkSelKKk6ZbMjj57anhlo/pC
I/QOkawHEIo7Sw5W5vn0HeZz8LyJ2SMjdcUB41j0VUGj38d9zyNODZQjcvcj1dffBDmsNphl1t+u
9+zz3ZEpiMGPrkiaopmfnNDCVImoFmB+VA3omsqMb/JGuNfbCOu8vhR3sGD7u1CB5wvXClW/342/
rv+EpdV39gv+/sKzFa6mZHyS3OidWKgQJL17xKpqlZQC0Fiv+X29sc8V0Jf9/Vt3c9ZaLSWKlglu
y8nMRFXupogELi5b86111itNlibOed9mXxXhq2wlOaPrR5Oi5U3z/ZXL/2e5+KxDsztAJvi6lUwf
0P3a7FQb0uJeuS1u6mAb74VduUN0RSFkZVHyXG70Y+ggrB02JK9+re1mnwM+f38K2GGF6COkjtlO
0HvAeVuStY72WN/1d8Y+fAt2LjfUZhuOm+6FdMNqQd//ZwL/0+hsC0CQ1QkS1bNI8S0n14WfGo6M
d6ObP/KqMLa6YOy11HsT9fpWbpNo5SL06VpOlxWZy5AMmFez5jt424ujkBWEcztfsMXqi5HcZzwD
qlBY2YIWGuLYlTkuWKc6t57LXVYdRqMJwrx39EpBM/DW6hPMDdkR4a2VJTL9VbOtiKYw/4M1YpEF
nR25ejfiDBaXvVNoyqHW5e+alFlvKJK2Ic62CkQ7NfHumjZ9qSvetLmhCLBySel6hrry+vjcayqv
KdYENcX9DzHoZa9B2uWFnsKTykndEQuGwIacSf7ajdZKrz+vVFoijMY/yEKJqF22BBAqF1o/7R01
fG6su0Bfq+n9HD6bqsinmjcRv3sRKM5lC1lR94qYGx2ek8mPCEL7Nnw2X5BkSrZnZ/uAjMNm7R2y
2KvJWhmnQEis83dI45dBaVRW56hw0ySwp6/X58rC+ctUwUfdZMVjbjabKqKVJ7A33M5xqRQsum4b
gxNq/7WhEZX+yHBlC+0ZBiG8Ay6Hzsd3Bw6+B7PJjW9dMXqTMIq/3pPP5y83ZsXkpo+6Wf7kSQlx
pxUFtS2dvn1LzOpm7MedBRgYiIVdAvOZqgOut7iwXdIkNybufhS2YTdw2auAsE2QoUpzajg8H+DU
DuMGs5Vqk5fsmJT53MU7wqv//rlDs0SKRdw5FhJEUwFdUyVj6WTCU546lSptEq1e2a4+T4ypEX3i
GtPKpzrrUjRQDI4yjagpieHQ/D5g45KXKImuj+LCDL9oSL4cRMJOqplJKQ15CE5FeFuhvnI1W/pQ
mGYTnFUIGLLVzz4UiuQGx4m8/Fub9/NvsTF6xrtu3+/wn7/NKcZao60vbHzs80wPg8Az2bXZwkrc
SFANFP6O2JpgTwEXoZ8I3BtcHFYGcOFLnbekz+I71Gv4bpn0qaMG5OeNHAWoJqOT8pPd9S+1NIwa
jxyZ9CRcaMKil59KzZDZ+6GW/E2WmDcwyEmAuSdExPcKd5P/rcyRzY9oNV5KEMahNcw+nQC8NY8b
iWd3Cd0UGosXrsz0pW7pAOp4nGIlPL2BLrvlC3rhp/Ao2dfbbf6rfYq33k6wWzt8SL/oR/k1PawB
oBZusdJFm9P0ObvFmizgNm5k3vpmcq8HwBro43fY4bumUnem7BnHegyUH7hxfzRIG1MlwJJVyayV
ybMQE+BwIZJOhA23nE8xATUy5b4Btkbny7voS/OQ3DQ4uVOVS+XObtgiMpN3yeNarmRp0AkGcD/h
JsTXnR88Fa6hQh5zXHd2gwersKls6TixfoCM7DUbYNN+rXRvYacx2TPJqKN3m9wEL8ccj6esRf4B
qLZLUjsQkvuy6tcGdKURZbYaqXaL0QpxzdOAs2X6U2uaK8fOwno3pYnLTuAQ31NlNl1Nak7CVKSy
RhTvG2zhNMSz+kraY6kX523MpmeMarxIRkICmXjU8naXiGsyioX98aIXs73E8CUvFUaeyzG5MnSQ
W8vqAQd29ghd/vq+tThgaDbwxcKnjEG7/O6Y0Rdu3XuoELJyK3vqj0I376hOWYmjLPZIwahBh5Y0
bf2XzVAT2lURimsH7T2QT9XOXIpVBP8QFYfrHfpMXuAmiuLhv03NYkJFPLh1MdAjUy0q6C8ZiyjG
WKiMrQDEWrXz41TfWkWJMLGuf6p+SxlMMHa20kT6CdOM7tiOlJnFQQM6OnS3hVCWzFb99/Uf+smS
SpuuzBrhc9mgtvNTKr9U4IdlQl05gaijsxZ75SDoxmMqI7O3KjlEHD6k1DA0BGW8N4Cx1TYi3LVv
fWnHpUBC0k1MKDWl57pyxccxGCrbkuL7uvNOqSckWyNqtU2sokq//suX5sz5D5+NMM4i7diHde2Y
TfqsYs29kywE/WGBUu96S0tLjeCbpJMAwDV3Lvdpg64i1a5XjtFxaLffUsymrrfwmf00fQW8dtn6
sEP8hDtSEzNowl5snPFZeey3+EAdpC2+SsQysG9Pj8Epesl/SDsqSMXb6jV6XWl/cTCpnjNkzjyR
fP/lytBN1G2BpHeOjurgi2zLv4tok9kAsY+ALRW7+FXa8XdxVTwz/b2X72D6TYAGlRYFvp/CGZGJ
TBheB48bw84KO/piNLa0JaxptxvEW4O6Az/7lj2JEG7Wwt5LuwGXiinwrXOuzt1xIxVyQhHRdlfu
5fqbp34UFKnUT9eHdnFkiWvy7OHpS5rjcmQ5QzuE01rntBKC6dAF2FN1X7QsXHlcLe44+llDswPB
Ui0hCru2duK7+Enbo5P53jTbfpI/3flflF2BM5aj/6Sq5rZ/v97HxQVy1vRs9gwUsOQUGpEj6zgq
hKDcSuig19bI4vc6a2W24FOvkKinYY6GJyh7T5Aqg11xsB5IexfZpjgFbxU1FNvVYM1a72aXkszX
6mqA9upI4mtXOJ77cn30PnOIpsVP2oVwkMbddh4XqaDKRmUUlly0RFsA+H/Eno1YYvYLBcz/cATy
wiL2pCr4As1zfZ1JGYnYuKWjtOqezOImH36jpHyK1qRMS/P+rKG5g2AZ+JWRiTQUa8ihFY2SCrhK
5r+vMZZ4c7Bt8epBnzV/NzZ548YmSG3HcPeJ/tyJ2O4q2coVfGkGYNWK0xNiN7ylZteTuPaUOpVJ
+8kZUnD1ZYj+NbiIKTCJkvBcBrCpzx84eViFIxxpBHVKcJvU3ZOUYbpbNPL363NtsSdn7cw2CUFE
vWzBGnfAUVAsI+VPkp4e/m9tzHYDv+4LJYu4+pRZ8K2pYBV4zbfrTSxOrrNuzLaCwU8m0IGXO1b+
GFsvufRdXrsrrjUxW/WUmWmKa9a5o7YGH+LdiF9da2XlL51+Z1/dnL1EajVWaq0mr+DpvbvpDKGF
aSE3W8DAW9nwFEpDYPFeH7rlGUAMThSJHSHhvDyPTIO0U1fK2AfE6VeibjdKsgZnXR66f5qQL5vw
pQ7/ioGvI6i/Feu9rX7yRvo/dkO5bEPptFSkbjRzUtgUdfqmlGsGUGu9mAby7P3fKWkNMKrKHEL1
21I5Vg2EHvX5//Y1ph9x1kgIuVeh1pPgu1ljjHcbZu7+f2hhAmkSD8eRzZjN4ySSRkF268zpNO8k
U+4lKMlKE9Nqm1/ijH+amE9jYyRwp0bQWwugb4DVU3erESu3UfzHW57JYA5Cpd5DM1i5W0271eeG
J3UOWSFTmkeeJH2QCbzTN1EwSbdV2wSbxhYbDWqhr4/i4krlnmhYloLuf26kp7RJ45sVkyFU+o1E
VYbcvir9Vy3n1Infrrf1WaQ6HQZnjc3Xj+WXpg7+h1ho9GDCKQNYA53iWcBcHtrAj3wz7pRd9niE
bddt/n2+n4s43UTty73YEmfbd9u1WSrKk4qmym7G/EYSyAf0/z56MSmOJnUoSldlPivj2lDwLEBy
UnUB/id3FoWK10dxYfkiOCJxopiYZH8yZ1Ss1q2yrsgcS/7T6vD+rceRur7rjSy9ni0ObZgtPBB5
xsx205CDjhd6T4wsGppdXFP8G5pQIApUoda9qZWUyg75NumkfkOB4w2UjXtvLEMbOfl7bggSAVPR
4JmXUqan6y+ySqlHG//O/bAEo5H98XxvzR1zYdWQkyBHxqYAPXq+akq3EkzcGdnYRHVX9LgGYTjR
CHhWiWtxnb+R7dkKvWhr+i1n+9tAXWBiNE3mFIZwm2XiViyF2xT3XHDSRvOcqL9VQriyeNOpw32B
lDlKu7e2zHeD5T8inKCSYegpxvTLvSYo3h4XuGcX3+Z4SG/kVvkeGuJm1OXkYLjikw5OHmMnGZaD
+qXAasxKXzqxfc2EfguIZgvoazfoOVWqlGo1KXLpjmpOHLSD/lQCXTDcOsegEiugEFI8gCsvw/cv
jaSNCwxA8YJdVAY2gInXzKIMDn6MnLRfTPO91IsHNqK9XkWnyly5JCwc2AzhVMtCyYXEPfdyCBWv
B4AWkJhLgujVS4yb0bC216fx0lo5b2J21GVyWRtdjahAQkKBKLjxf5irc2GtH7OjDgCbKLZtwCnh
8p6X/A8cMo7X+/FZjj4N0dlYzaYbzKaqSRJC1uV2sKV9+iTeV9/7k/H2n2oR8Rf1nv03D5zfU7Id
jsXrsBbRWOzlxHyEpzQVoc2O22wci9y1ZLQvcvxLNpqX2gu8lc+12IYyEZuIMFKHNmtDhpEI9IsZ
YahfLOlH3t9fH8bF6fDP3z9PV5UWsy2mSNCpVZ8Kdcx0ylMjjCt751LMiw78txvzV1UR40vlyn7v
KNImPYn9drj3HPlXcA+Jb9ecCHfdmLh76Lf+znoCrXG9k4u74Fnrs0O2TeQxgeGBJCprG8fzlTfZ
b7oNUsjeroeoWzmO1pqbreKqqzH3MZj90Z+eXUZVP4bwfU2rvDIx9OnPz3ZbuSRGMvRIBYIy2uuW
sgn6j+ujtjg1kAmIEnkogFuzRRwX6SBlAy14QDkK8FRN0G0V8d9rn1nHZ83M1nEPw6pPWjQVeGal
enmQvPtmWOOGLY7WWSOzi04S9ep/4n9G/cz5EgKOuD5Yi9+cWmZ2Ns3QPoUN8gb7kaZhsPrGtzuO
CCXcuvgziU20gkBb6goRTModRYos2RguP7yn9lKp51XlTD5KI8Fi3Vjpy0I2EFCVio8zIRCTirDZ
BMZ2afTC8u/WOgIq2BiP2l45BvfuPvxmOdVLtg9v1kykPw8gbSL5oqyA6A4Jm8tuGaPWAmlkhzCF
u6yLD65+SkUcRGVpd/1Lfb7eY22CCGoy0kCXMp/WpY7LHC/+0tHH7D4SAXPEvX/TasGzmbnbsK8L
+3qDn9fRZYOzCd4Q/5WqaYITDdy6wW9JrnakjFZa+TwtZEphlUlyxehxJl2O35gL1aDEk/olNW15
kDCMSJ+vd2StienPz7acRjSjnudM6vQxLo5gJZp6pRMLQ0UnyLvAh0KhNH96CeVoZW1FCzUmb2X3
IXmPzdodayF4Po0UnGbuUhK177MF1KmlKHjKUDqqEG9HVcAoLEhuUc3eBnJ1G/g6+JzYNTeyWO19
NXkYVKw3Wlh2xiA9+nExbkVwS1tZqJ3QNZ8bs/VWpujSQE9F4AB58Zv/zDjU8CnxmrJ0xlp7rcPu
xvKyFTuZhRNZBgX5TxuzWVkrLqauTcF82Up78/eIjf1d5Pj7wDYO3TZH3P5U2zjJ/TbuWBkr3/kz
nhsDm/PWZ/txU4RdJHi0HmI01r6gTN5pu+wuOyGJptW19hYHVNOQ1clU2KMvvZy5MnQjzc1QHKVa
4e9atTuEcJv+l6921shsRAEIS9hi0kgfvnf5uzd8+ffLj6Qd0XyYbtN797IToZB1VlYFRNl7i8iL
v10X3yxswghvaICAocYJMHviktXt1LoTCgdUq52OyJ6TP5HSHY3g2/W+LFR6MwFIB/4N50xy1MvO
4LITD2poRg7gTioJkxz8q1nZ3qDVd2bWDHaQg8MRywjdi+U+8BZ81xL/oRtbXHnS6Fkvsr0PlOwo
xM0th/u9nBvkUaTi0fLMDZXVAe60MRSOCnbR9d++OEg8/wk4UAb3KT4USejrI5xHnKb/Ho0vEcm2
lvVirt2/1tqZ3Vo1WHj1GPmlE2lvTaEcsuSxwTRZC4uVibsgf+JjWBgqc/wSjfpbknK2sde9lUmF
3DUkpbrd8K18DrftZrJOw4y0XvXimBbbZZxAVtBnWgyfMb2cZp8+1xRwg4BQHYqdTy2QGdfC3ihZ
WS1rrcwOK6MClx12fgb40N20sIEL/ZulrgQlF+4S3FRUUyLsRFhoTh8Jh6QW4tRNHDHMcYts3MIO
B7wmG+xyNl7sK7uxBWt3ff4tbWbnjU7z5uxreZmWeGPhFo5PGXhjZHs5KVaaWJwR523M9mcRUEtY
i0lP/pU8ParCZj/tzf/xX1x7Ry+eyOetzVI8+gj9pHWbxsl8aFEoDwvYf6bduJgcxNlXTxCeTNHa
+xViJAWzTNEzbGMUt32v2cWo2qpXfC1N/x2Td9B210d7aRWe/7bZbUHudAtS6dA4lSu/1J1iG+Vz
LyTPQ9yvDPrKd52XzbVCLARGUjSO5ub7TP+iqt5KC2iSltbePxN2jkwZUp+3lsvNHtvCkyAkni0H
Mgl1PfGxJ/cLbM1x4rXwQ3OB5+p1t/H80jrAC3IGy3QKYtUPmdKcSC0+1JUY7/M0PcGlfecahZe9
YaEYy8jK45+t4v8rvJpScQc8JPkou8bbtKpG3YGauRsBRLxCjWhlqvXGq6VXyqG9bT7CQBp0UGgD
t6wOtmHjNdlGDuM/WYtBdFDWjmyU71bS3Mjm8Cz0uCLFPedG0h3H0ZUIYps4JKUdqFot2jcCiMI0
Ee/joLx1R4p5AlPb1iVUjyG8x1N8h+n6wVXHatsE2R2ApENaRD8TS7v3c9CHStl+M8v4Se3aoxYC
Le4sD8Ra8dAUcmBnqtrYajjI275LYcHIXfbDUAkz1bULDsaMkhtJyzAY9PpTUcn6CdZyu6063/xW
hpm888saHBsZ53eB5IIddY1qw1GPoRxi8xQRg4wj8oVKipojFqBjRrX3QzPDyu401BebaGIsNgFR
XS0PIzu3RtZnbFS7MJHh32fqb1htxX2TDgD0AleNt+CSw72CQfft4OlYVWdafkOkdjymkj7ukt41
H8dI0jdF4urbqM2GnVnWk6ILpCS+zmBo1e49EWp8pEsD0mxe9e4eot6wr2hlJ1hqfhPJQmfnVDDy
K9vertLeYxYleW2bgzFsfc0kczMI+DH2AP0fzK6BK+e36W2Q0UDj49+lDfG3OAwdHtr7mGC+1BXJ
niiVeRsHbQYLi5zjplHy3C5htfF/9fGoVoK4t/QGuyyfMFYuD/XOVcunwc0VO+irhv9Ahd/fYTid
S+ZLoUWnGM9ktdCaoyB0tR1hvwpiPr5TG4iPopZI25Y4/q7XVe9dwe1gn/JAgcPmH2uRorqYyNwx
6SseqZkv2kUWihvf8GJYgP2Tmuvazq9y3AcbXJ+FLP3eC9a4SQWD/SxwD6lyCKg8Gv5E9SkZ8mTX
CVxtkqr6UarGTTgYyiaMcB6QxnyfB/mTkpgAGTrKJqAyiAfLF24bAADbLPS26RAjkDEoW1e+JkHh
HbHfjjaiWY4bSejIKYXjbQTWfB940PzSBuMRmL5Y+rZgOdFuTCrFJsfKnquY4Fp3YoQJuA+WZKMW
5WOniuONNjavWgmgW2yeuiz+Br5Q4nLFY8hXq6PagZMMR43gXuJWR1fq7zQvuS2Z67YbVb+Dv8bV
Y/ukueYhAy5j5nCUoeU2O99rQS5T1rFl2wM3E4+Hvu5PYtfdqKLr1LUIR1EFqqSOr3XrH1W3fBma
4k7ElnkMc28jmHpklxFoYnnsfhiy8CyDAt9VpLPgk5n7oAhKu8v88kHvJLwC3MHfaubwCjA02hhC
lR2Q6qBEM/DqUCPxFTYO2HSBmFeTBEclpKxRMqyfgxuF+2aiYXimEu86ytg2iZQCDUW80WlluR+C
mIyBVAT7huzDUVXb2DaAmm9kbOg3fqW9pAbyysQa3hqrwnFD13fwF9HdWclLjSrE1or+ne3kI4uF
+waQ404NyZVpUfDAjpZsW1HbYJSRbUjrvPZi+SXCeaHehEZaoNNMYAYkzVPRtcPNGBiRbRSA2rPa
OPZp+gWbBPXUFNiMjAm6vzDl7gCRjZ2x6CiVQaxIrYJbAjBkIphZ/dFU6V2cxsrWAmW5VRUvfRGS
sEen16TFO0FHpbLFTEwqaHeBd8gas3gvFEV8Vrpm/NWPWXLrWZnxJBhpf5+JWdxvYkHXv8ruoD7g
yDr+Sti1DmZuZfAZq9tKGY17LQepXIxievIGpdjU7oj1cxYWN2qRDLhxB19G1wtWAmoLN0XARwQu
kL/zJv1baHZ2nxKHLoEZGqeOl5h7RXePYdj8MtpVeMZ0X5/dey/amX7HWTu+52v8T02cMtchfYYl
X1UebZIHcEGD/n70rYc0CKDj4/3ihXdyPQIX7NfirQvXjIufMV14zn5GQaFh1YpK4gxK+4a/DaDo
MV+pkl9631NNQMKXYgYKwOYxlrHosnSE/flX5sYeYWee/TeljcNF9DEc5ZXb/lKnztrTZuoakNzo
/MMmBD2MjY3xReCecf0euHQlPu/S3G+uVhI/z6oocpi2LyJIww2GAdD6NVPfUbJ1qlPlPR+4TPlt
jj26Jf/ErvnZj6UVVd/abdmY5tnZB4ypRciCzmy56wYfXtBviHbZrXTX9e9FnMHebnatEd8m6m3Z
FTeGq303p3MEkq1G4RNk1E0u+b/I+/+8PkIrN+V51FjpuqGqiJ860Lc3mZJvkuCO0j+OsZVX18KC
PX91GdNkOBsAuVctrGLM2nHN0C7L1B6EGpDmWtx2oRhHJpBPNQ7SKfLn86SV6w5jaNY8tGCf/lH2
HPTCa3TjOZMTrvjc7jy774/pV38lJbc0jhMFcgpXTWLR2fvYD3LPqvO4dSKMDav4Ixad3ucutDaK
C49XqjMnbKaMdAJt2uUwVrkRBmkSoXMZ4bprkdgfR924K9P0W+xjKZtHz+Mg6Lu8NR9VIxJsKuOf
OPLljee6ewnfhRpTDRC5v2q3/pZp9TEtkkesfG891XVC33htB+uecO/LKDUHuSoPiR/VO97Lz71c
3EpF9afxhkcrEq1dSDoem5bMRxPL05nP/xXgebwtuWNtu7w3Nonn/gmSRALe3CbgzrjYu2Wq2pae
P7YFFXZlBo4qkYsPL2k/dLN4iOP8RZBqdDPGsev61ha6IANUjGFQnY35yjtxcctDTm8i651StXN5
SNMLulS31IGGp+4H5mJ7nEfCGGmvZJeABG1rW4Zre9K0rc2PlPM2Z1tBLkfRpJUlUEwyvwElVbTR
xq3kO+g1UPZvwu6l4TxX+sP1pb4wdaasN7BSGX4HYbDLqTPUnlYlYVs4WU57zU/N+J5IHCSwyK1y
Rca6IJkmxa7JuNGLBtXk8zerWHuhOFhW4WibcV+fukN7/IC4+2U9MrXYFBEp1DekBz4zEBV18GWM
IAq+obavH70dyBq+oHATO2v526UhPG9q9uk6NR0K+kyolYeYInU2AbhNFAwb3gEw45vn619s6dQA
KQejD8YjQql5qEpWG4s4m1k49Yf3AMbzT/VQvktHy8536odxA82m/yNuiadu1zyil0YV0hS+U9T6
sjTmpVh+YcRxhHklGoYm2ruqeTC1el+mza0l90D8QuwzsopYY5EYeHh19c+qs96v938h8HHxG2Yh
plRqATsbeuIUjbuvyclt3CzD0aDL3rkYDhvCSXakaNXKCl3Yy7lVTuI3g3oNNFiXC0UwmyAfWyMB
WOId5Mk8wW4D9ZA2p/+he2ftzGcTH9f1aoY46gTg6qFm++bAU3jKoiq8xwvC5US5Vq55C7cujZuz
MtWswl+eC/JTtwdlUXqp46veowAzEcYNaP7rXVs47TUQKDpS+QnHOs9360JmNVJEmTOFbQcp138l
lXg7jln579sBxypNDmlMVmm+f8sD5gpSoIe4kUp2GgjbIHJtXIa317uzMCN0Eh9A1Dn5ACRP+8LZ
5aWVMSgc2K4dv+yxbfmAn7DJgxIvqGYlT7F4IqnQI1nxZLw/SWaNvuNA9c3ciQmzb/Df2bgnCvpt
Ld7gsUj5zFqZ3sIiu3hazG4uCVO7gy6XgCLNcd7o6l2WGu1G4hUp4dIjCb+A579eH8+le/nFxjYN
+NmAKgE+FEKRFY5+z7PxKB2xVbwdb8ZdaQun1b1soYsXrc0+n2oGvpUmtNZyFPkn91BRwhNCBtK3
0mG05T2H/u6vWfthpZ/T4M3Oelo2sLwDFWuQB7zsZ5vgn6MEHBh5bOcnbA6QX2MP8JzdSXZt1/fV
T2vlSrOgeIX3/E+T8+rpLK9ME29XMg0nOCTDTtmG21rcxHvO+uareSpvtV1wshwJC92kOqQH6VQR
A1vp+dSxTx0n22bKLEtVnfNzlKTAwCeuSmfA2wcuontXe2jV5EdRkl60Qv9SNN1JltaQG8sT6592
5/F4OQ51arUGLjm+9qPHtyX3TwXEIzY94P46Sjn1ty/VN3nrv8hNfszi1TfnwmaBEhQNDllGbkDz
snxRBYDoh3xzLsE7bR9AKPX30m2COBz/nW3zVH/tblfTMYsz7Z9W1dljOot63DNxIXNU4sFlCoHV
qSX8hvof6vjkUuYrmXuJaHw+DLtO1my5j/79Jnne73nhSmwamL7KKXM9TQ9RO9op7m1uF3wd18oK
oMUvTq//jvHfPz/bP1oN+xhZTArHbcKftUL2OFap/sqxiqutdyDdb0NWR7vWlQC8G2W8qfo+xlHJ
+1oL1S06h5OnxMAwTOFJcWMs0Up9CpIN+aYaMHnI/JOUKf+PtCvrjVRH278ICQzYcAvUXkmqsic3
KJ10g212jFl+/ffQ0jeTVEopnTOjczHqbsWx8fIuz2LC0NDog6lTVgBPrF8C5oxhPEKHd0KRLk6s
Zlkgeoug/fBojfiX8N5qI7vHH3ke3TB/OpLRhu1ps4Wz4pXh9DKoYOcaZqq4Ij38G5w+35rwyQus
GtVG37OWCem6oIZlYMdqGBelNoxGDcMN7DpFLV42ENdN3t2x+gXjATsy4aaYWVqFM/sR9odwIGtU
Au9XG9Yjany24IZUsjpD1wL2E5ZwboDnIoiiPDvMXIdvRgWzxsFt3QjmqShoiWvYZj1YcR3DU6Mi
QRfDc6frn1XmHGLm3Y6i27ZjptewKsoWRcV3LShwJtMfUld3qWs9eFLedzZK6yhu7mBidle54o/v
o1A6WeShGdSSDjAsU3XfBPAdgK8a/O1aP/7jsWyvLXcpUUKl3N2zZHySsl9ks+RVwfLbMi4XtgSZ
LLUfB6k/IGu7gBXaYaKo4fOa3o0x4LAo9qICbtSvuqM7uHbxyKn6m7xhzzGikkBl7p2wjbeOgDad
NLiT/MKa5ZqUWEwFO4gKkHTofgcGH9Bik8UQUhe0bol/7g8VXbDRqZY/vxJnIrIvB+fkBU5gHDrZ
pmqOedkvs8ZD7nwh0rw0wvz3n45L6beQoyniEm4ij0L/od6FdI+cSxe+zOGkLlH2nMOa0a8QRaBh
AleVNEReUcLTle6d1IEVsZzWPTxc4zyBTSUsN/PReZr0dESbR4UwQoZnS4t4Q1ds4eYFVN9n4FYD
Y688LZKAeQaEA8mTqBzUzBLrZrBGciVrr4ss4M/gElnDIiVFGc33rRQibfqjrqHCkqHhGUzae+Gj
lyzSWh1yaj3Cyg4KzrF75Vg66nkOAzwbsvl17UcQ8fbRsunffGaP11T0MOiEl6cWvFm3db0pdArD
ZVk0a6PPr3DlQoCBZu+JUndWNY2BPVrjGovAoxJuyx5FLc0a1aPHYWYW51u3aB8LZ1x5tXtbJ37k
dNWCTs6udMeoKtGWteALIfiNlfCNMPgSnqIDaiYucORIMbtxeqjz9Bl4oJ2h556rsDdQiAhL4Im5
jcZKSrwHtGBQkpmgc9jAcYJWd3xIoX6DLltXsl+q6B/wUNwJGPLpoXs0a5lHdekdzcHc+k3OwHNU
aahZfMUsTVdZS+/wo98HeF2HBZxbi6E0YWPGDkUJi/pYyveUpXQFAtYWFrevpYMqj44JC3EtPCcJ
Ov4+LJU817mG9ffaH0C3UU1zRbM2C7g00AHpxpeqNBKgZND8yot6W3Le4qsJvuBGhqvSR//TeR4q
RG8Q/wU+l6/dBH7eCa3RP3GbAGa+W9gyLSEZAK/rFPkMmMK3TSxytP4GGGKljzGc3KigEtT3OHRk
hkNvKRY6VnmFncpWIJn4yMK8rQmJRHSJ5KpRaOL2wvwNWxz4vMHjL4tzGGap8tYriIzcfnh1lX2E
DQBdQtbiJmFzqmi0C3gVRbRIYPCdJFNQVQnKnV765Br9S1sYT/5Ef6cuR/PO8aYo6Unkdfl1mTTH
Jql0AH+iQ9fDMyqHqUBfZL8tWh/rDN1By4VvSatvTI1cGG2A37nlLszO2Vau2ULiPr9JEHmgxWY/
yCT7Bf4lMga0tayhvaKJ9dTaub/4+fI6V3D9cvJPQnm/rnI+wbYNDgPlI/1j7dkawc6KbMRj8+hv
xzuy7tfWhTroHLF/Cy9dKJojtzwj+t1ZaQ/Ds0werdpAZCNuqga6k1Lt2ABQZGLCu+jnaZ69QT8N
eHKDwhU27jhL6mNb1IsRLE0/Ly/1CM4UBhlkxP8zqZM7lFoQ9GF45eCxUV4XS1TM3JWxIv9CYgAZ
wqdxTr7YYKMGUMFl9Qjo9l3RNdu6n0ikKzcNi7y5JLV3aeVOk69coasOM6Yj42aY93hlnfDnb3P+
8fk0oW91IuXISsfVsRrVJoYEwDS8+8K5AuygTcft6MCWtG9Xw2zKMqX/nIc8L+cszO6CMfmtbSZM
Cy7QlFdHD+1Oa8xvldWFqR4vHbSzEf5/xzltl1UpkYDAZ9WxnrKrdLS7qEbAi4ul31lljhq9GzdA
B9QoHWepCEviLZLJhvusilceeJD/vPTyedqnrTUP4klw5HTF0XGfUYcJIBgWTI35r87dfxbXnROB
T5ELZkgaiAhVR8v3FmiFH1ObPVzYPmfLA58W9iT+ilH46VEcFzBIiI/5tVzLxbQWFhpGyZW7EI9m
BL9FLzB/wSHl5cLY58/8f+d3cq8gKc67WKLc4wb9ItnZa7myV831vz30/x3o5HIZ+67npoVjWKhp
2XjojGUGHKvHKNd/fp7T2QMPYTokICgff7MSGGBXq1hdVkdNy5taJ4fOgjX4z2PMv+23+//TGCcn
Hkql+TClOAsO2ToeyjreGLWt/ldH7tMwJ+UbznqqUSousTP8m+JgBSICeogHiABDpD+ri1n8fPV+
mxfY3Qx9DHSlTns0AOAp2Jx6IMyPYbyarbSyX/wI7AtKNl5gh9WreI0Xl5D2515TNEwZFNFwSvF/
vh6yvhxznbqsOZqOEXA/Xfbpm2W1IcOR9qb3nz/due0B6Di6NUizIV14sqbjCDmwRtgQuDEcVIL4
WxvDqel/GuNUTh3AIm+CEBrGsAEIhBftGLSNvEQuP7dsSP5Q2wP393uRmxGmNAG06ZhT4LoyePa2
se2FsOje+9o1lixBG+/nic2Lc7I/oFpH5ooaKtHf2KuZV0CMIgMFQy+9rb3OV3zjLJ2LNlzOmY8E
PayZQDjvh298NSCBgFdo0SRQydQFbaG3FktNhPXGhz20v/H57kciuoA5FVBSwDmGSGbs0Gh9/BkB
2mniBfTO2ba2QRmHO3RfuSvk1u9eQj8mQe5QIlMPgGyivKLYsU2keB9NJGWpLl0gW+nS8ZODFYuV
7QCyWOTsdya9Dd54P0qqeJfncJy1zZuUxzcUvkChixAjshX+rUnUVckHJBJDTy4s/5ll8VG9w39Y
E3QCTl4KO2O0IMBrQEgD+PTRi0j38fMH/n6xoWKErinUYfG/bxLMXmtncdwLckTbr9x24Fgs4qEt
A1Nkly6b73cNvExmlAR6fFBu/9uJ+PS0JrUJ5IcxWGhm+jugDR/bIrliU3fMWXUBHfF93WbbFIje
zjVRAEBPzrzr6C7NsK2PfMSVksTJjvbO7c8rd3Y6PniPICS682v+9RKrcmRxMcV0vNnRDDbrPnut
E+NQGsefB/p+7GfpDwghQ9XqLwLt60C5gDG6W+XNsVMycNpt7z1nEiA/aPf68lLeccZZ5Oto87Q/
fSWYxmf4XUAgMtbTEl5mH+VWLPUuXnKYN1mL6dVZw+UgLNc/T/JM6xlkIuIBC2YDkf5NmBsABsqm
NkNKGlWb/DG9Z8viLl8ZoftK792j/ScJJZ7ccFxd0jf5vlm+jnwy4ypJOOrVGDnTIiot95aK5PeF
2X0/ZhgDngWz5wc0Tk4PsgJCr9UTVrVpNgMJWkj2am8Zr513suw3/AOlAphxBd7i53G/79Gvw85T
//QxR9NCT9cQzTHlb3TMQ4dfW/y54NmF9+/s9NBBhJo/lHegnv11nFqyShcF6gmtbUbwiIy61EHp
s1n+PJ0znGPM59M4J59KJKIyi3lzQlBw2WzgdQ6AT9QuZzfXajssVFityqefBz27PT6NeRKsOEZv
2LRCfytrjXdpG5GZGBeuK/I9Kse8cCkSYs3CTKeUVqvovQwJQXOsF83eXXYrAEs1CkuI/tpncynW
MurX5j5fJssSlu8XJX7OL+ynX4B8/YCkdVG1nvALNJGztZcAtcPxeStDNABmp4TiaETplbywsmdK
OQg6gfZwYANsOhD8/DqqyXjeQTa7RHShIxyMjbt2n2Y8zf5pWHjQYdn60cfPX/MMpRVjwgoY+wj+
jdDg/Drm6ArNS2+qj+ZKPlplMNJg2IwPQEiya7XVj/FdtxfrbN3e1Hfp8dKjcXahPw9/stBgwPgd
rIrn/EtHc7O0XU1/NbQpgnxvXd4l0T9/dzFjCCGyGYOBosHJY2jncnTNHqsMKruAK105xWGTdEt+
MVw5cw0AhAWyNHRjIddATo5KLHo1ogVdHP1khExwD35wP6wI6y9h2s6cSWRJIHxBUgWIj1N8BGqf
MqYEikU0dw6IAQ5t2j7/vFG+zcVBcQXxKCIVOAF880CbfMgYZxpIj0I4qNJz/WpzuwlIQi6cAvxI
bLkvQTaGwtuH6AviE3j8TrekajSol1xCLz9HLwliEDmqqusyaVFBV86vzAF7NHbptXZZB6TsXwyY
OHD4WgcqN1DE7XiQ6+qjb4GUhGEl7MDYb9NvF4TbBWAqngBRaLphRnktTPODuxn+hr/72giyvIa4
r42R0qo+OGKIIz446zrr7nuHrkxZ/ypGsaA9bG/SskgWiSZbu0qdbWM2TQBhMlxTeX6gTbtVmWpW
adJuZZa8TiqrQhfhXQTRxFc752rBBwLrzIzfGRoOti5IDz5Ysqt6dKeF4vw1LcWSZZYIalgYN7vp
VoPue4cr3h6szWA4FborPZAFAm12ZRZrSCOFWYugSAgE/fFYR7awd3ns7Sl0vYOKgolSAoUAA4w3
wtXSsOW11bq/WwudRqPR7aJ1UbPK+0MhCASFGR2CcixemrG5hXztoYuTK9Rq8AMYraJOV5ve7nKQ
3cwboZst2jhsASOJNWXy6CsVojkIeNqA7i+oFZFvjqjaSn7X9faTT4wqQt5yb3ZeGtK03XkjzEtj
5z6FxW8E7R5oR/llGWYCKL+mBSaUppa1BSXqXRR9uVQpgycKAbUwrqFszSZW3ACXNu6HmOh3gacJ
2YdY+GZnwJOtgK7W5Fx5deFthJ4ckFPIXWUUeeiJroaUlbFQ6HmhmQLbGOR4EkoNGnwt114BZmQF
rEyrByrFtrA6B+whHllOe2ibZAiKyuBAjYIJSHv8GKCYcnCEarZtPFKFoq0geEVIOI39doAjQtYK
sWaeXLOmf6vamG1g3o3mhoef6ySQ1kmnTi/ENF5LowNDDPR1/BpjExRO9eEP3nYEWjYwc2xqeOvC
EkYOH3VrLQ2kgF5DXnTStGhCQ77SrccxMBzwhqw++93n6PI1VjEuG3TaVooAOqyTpIiyCnxQndEr
k0Dxiwlnn0415M5EZR3hrtoDCucCEju4gUlrAwKPfbxO+/oNVnybeAAtIQOBJ67zdWL4KgIdHRQ/
I34aJ3dDnXckU+AZoQE+9s0Gbt1LQbtx0Wbtx0ALY9di40djmtTh5LgyqPvuzkgYxO6sj5H5oLhp
kYMENPd6DP5i1M5LM6BPhWrqrUIVY6EQIoMxCW/Xye6rIKvM+0F4RgCWkBuB89isdAdtQLArb6aO
jXuu2C9d+M2SFcUdQsEnxxiGyCklCLQVul2qhhQnGDOweQKObUrorzEzs9uUJhm2hTa2Uvd0PfXV
h0Sza6Di1whQ+hrKDGsA/fQiVaqbD3EaiIzdwhsiC0a/ubVz+w/4T6BzAusLH6Nfbom+fuOiO0i8
ODKKChw9pC+yIo8iiSs0ncAkHSu6iZlPIjoNW4m0LgTA6Ubb/qbM5cJK+W07QWKNUxtIJjJA1xls
hWnwFf6IPDUNtUPRwIF1NJI15GYPKu+RzFbjE82T57EFKLhoWDDo2RunB0stBVghppCvR2GlCKy2
fK/QoqSO3EkFL6IyXcUkDkt7gNfMAHlFWv6p/PFJuQR3UnUjYz8J8EJBu6kmLxaLXzxnANA5EZsm
BjLCzvJXJ/PdxdSqnQHKJrp0iQy1Svd955KQ8+HOp/lad8Y7qs7TcqLJPjbdhdfDN8T0oZJr4At5
5saY4o1rNV0wACfawRVANqFXigcXvWOggvWvhvcry2/qVQfLU+DiSbfKYieH77fdBdr1nkpnUBGU
awBOAatqyc38lZiVXCNsIGFlpnkkQMsKWYHLu5+GR9l2FvZ/ohYDhyvr5Ip9HafJri+qexvtT5mS
YZt48YOy3bBNLCcCwi5yneyptvtIoaYRWmm9Uk71aKb92p81w8BV241lvgUII3B7uutrJD8SnmaJ
ecQ7DLdqItZTUnh39QB1Rp4DYFlRMxjqXkTVwO27UdbWMZ6MdYdtAsec1I6KxuoCwwRYQse1CJCU
L93BN0F+g7+Ci57BYmynqHMpAAFWdVf1aDdpZh4lTj/Ep9m9JuO73Y4vKtYfdJDwMBEzgc4EgClT
pRnChX4JKixSbT4WgCOjW+3Q925yAe36S+9xmidfQW0Ug/1uIV0fmPVcuFJeGcmRbHSRbtISjRIN
uVV0hUChA2IuD2OdLaFZDLf2YdGybu81fRzQqVvn8AAyrHLFysqdEQp7rwdMvyih+wvR1AUcit7g
A5EHWgx3eIKnVTPUcpl29T2FX2XQEe/DHeMPTnFTaBMsCOqzoDOylWnyWwloSqlBGedlicc7G29I
yfDeFP19g5obFeyxkQRRxZDf9jR/NDtyTWjvRj53l4OjV5Uo98pwl22e/TZbc8SyeEPUTU4TWF3v
BKwh9xCx3KjGXWpnWvamfBEyhWHdlD2DyLK0zXIFw5VVXCTXnonIw9gWWfLM3eq2lQhYYsgvJlRC
/BiKimXm9RB3SnGgiutOG2sgcwFpMqZ6pZm7bUbcXD1vr3RGDu1UPxNtxthn9hRNqfo10nRvU9QG
fapWmHkdJQA2CcPPQ1/6EIE05Hbk4hZH88aIq6c45lde4j2nVh8BkZMFYoDysuLroq+qFVHWCp/+
XhoTPmHvryYg2YMu74uQVmMOWA8yeNrZ/pLoYtqmRXVNx/oBTm4qAkV+mztOOjPQi4BP/DFnORBf
JXjnLCvCfmDgrnDVBl1BVoNnHjqo30ED42mscIIdsK2XTaZWCIXRk2eIiKqphJldQkK4Pz8YIw4C
INYBT419a/k7g6OQkbXPhuvHQZmI23IifjjK4mpy422cm+s6GR+m1N4wka6rhH/EsDxwTXYUtfmC
KSc70gCryYbujnliNUxNtycJdNtRo0STr3+rmX715+s0q6qlKkuoCCfpmlDxMLUITxpIC2eKXqPV
ZQYmnhw1GkAf+O4aO6sIidEcoEE8RpjU9ZQWcHFM9EG7FL91sfPz+tFyUCDRrAQuAu+Zmkof8DYy
W5zDxBmaqOB/oiKVCRLVDt1RTSx803pTTvglzBHkbUQDALm5YFb3xi9bDmDagoub+nbktcOaEvxU
PDFHPdk3HPsSNur6OinUH15aeGaAaWlpBGJTGmh/WiOK/eBi2hSDtUiLMYmAeXxC6PDHadWLNyaP
qYDJSdrGoNk5NI/i1ucwvs8eLWn+aTzAw7PRK8NxsvAWGeE4q0elY3bT+vSgHKKDYmx/kYk8Whk0
pbly3027ugL9FcSpNr22GgdaPjq/qsEeXjlSxXtS6WR+eF8NJLkhGOc1aCHVi4RP7lz+fuOF9dYn
UDb1mhXqF3v4Lz5RZm04gdu2W1Vg91lQLnDg36ZrZ12Y2gmGAo9V04H8zaCmEwnHeRyp8QC16Hfq
oh4AEQNv1c58U6RlN1khH+DM+9uS3qIq4t3giSdBnYcOgq2BxwhENcsduD4PZlo/phltQCzk49Lo
HG8rZ+CTkSa4LHEIlqmZbkxjwuWVtBvPhm2qlxdL22u21Sj23iD37lAdCo/XweS3V36e5UuzBLvH
zMa1M4uq1FV/J8tpZ7h9GhWDXED14Fr2zkta0CHEgxixLrmWKTOWA7jkQQMuM0K+mcnu5Q+QYOlx
/Jo3WJ5ve9Mo8PTh6k9kWgcZ695gM8GgKg+NIHsyNeJ0+C7SnkJUsb2r6v6QpP2qFPLOURXgQayJ
Mj2+9E72aJuDCuLe2Nt+85baBIjQWK5bwIDbYnSWnBdiZSTWbcbJjrR6pWN3UzXmdZ50V60gzy4p
+8VQwrSyV29igEpwbJjvMVfOSo5wdyWiPlBRjKHJ8ycTptPgrGMQMdZ4UHx2ZQC5OBbey2DMuByr
f3VkvG/bbtWk5bI00wfo3B1hAfRc10SF0yzVMYDTMOphU7pkC1mN+6aT63RUK9ZlK7exDgC2T+Ew
tTdel2zyONkXIH5PTn1nTe4Nwg0vrMe0guiKfHPtdOl7k1pqr6G4H3USQtDizvCafQorZ17QHmmc
+tPAqQT2iwjf/KHbNVodpwTpm8rG9y6vfyvfhDkSQn5vxHvTZwyeY1Wytbi7TRpsYjdFQUw39Uvq
jE6UKFtFCCX8pVcOKrRI/hstADNKBSQdYPx4HY+5G5bav8szU68SkovIcZDSgCr6BIWOF5bg0kC4
6kYx0lHPrNfGxN7oNAGuN4CnUNnDfWUacgM4LhwCU4m5+v5SCXfTds78HplXomiA6DLd3yiR7AcA
DgFQ9F/iQunILSzQKFs88sIQu56OCwEgMVKCO8bKetWX7lNhCygO+8Z69IabpuL6TyWqbstUZ62Z
2Q8RkNe3EoJCga0be5/OoPpYiNXYGh9/7zJ3cLDy84HyGL/tayiLSIrFNtzxt+82cQhi7G/mp8kS
dk1AGkK9PB6UjWtW5ptEDTuj6bJAxvX9AOQHFEf2VVGvGLrfSF/em8EkQa9tFua6O6TcWpY9fRO8
WksISS9BW1HLzNU7xC7+Eh6iXiAZ16F24r2YqwVMen7k+c2fpjLrAEQXHgxO+1SzYh13w0vOuxur
wHUkeQNdc2CbjQTyiwkbtl46GYvaQKFgamSQyfZ6tFi77AAsRvCs+pBnoHgOKCBfUsj+Vm+aKzSz
ArpLQPJFgftr0TCRIK3UQ4Ji0GC9NwUCf4Vw+Z8XnP6qMqJKB3XyU8lJDWy2UXkeP9bWS+tpMAj8
tYeg8OdRvvN9MJWZrwwWE8Bs3xgiNFVceXEiUelFJhi24cxL4SsHfjmQ/lhesn6YS36nta1Pw52y
Q/gI/ZEUuJ2jWVlrCfreHO8ATRfKdADmc/Hz7M4V7SDJb4GjNfPcTlnRuF5qiLIbHNjScWd6xmJw
jUfssNv/bZh5u3xqq5R+2aEo6XPkLfaTjONVUmZzoHRhNud2HUWEBB4m9hya/ifDdMxOGpRbjmaL
E2B22YuPUsyFQb4zWOYNMUvVw04YZQJ60mMWvQGxB4fPaCSy5esaLTe6d1dmpFY8utSQOrMdsDDE
gV4wMAXfHJ8ru6ri0s3EUbZ8UQjDDiogmxUkE8KU06u6yC61jOajebIB0ThFxw30dWinnraC8ziV
maG5AQMdgYf5GrIvQPoWe7sBwN+46pEm0YHsoL/skgsAy284L2BcYNEMmB46xOAlntwaqW11lpKt
QJWax3gPVLwz0mpB8hwMJZZCGcl1b3INQ5x/vD1tlJKh8DpbHQM68HXf6LIxxEghQjHU7Ij30tpY
snsndUcuLe6ZyrUNLiRMRMC+/u6mXHEgBImBkdJN/+gskq0KUMfhf5mDRXipkXHmPGA0hh4ZbmG0
UU/m1ZiibYQECLcqX/l03Y0fP6/bubsRnsMM9y8o0LM/29eFc4gwJFMAx/Vhcp3CM23mCbqLHnCI
v6TnSxOa25UnexMDmbO2AmAKAH1/Ha8R+ISAwfIjWEvImaDSI0AEUbddP11or18aad6qn24sr2EN
oFGCH5nfRLRGQRhi9KBrGfYFoPSZbwRarONTCLrA484/mZInqFeUrsWP1eA/kBqyU537duEzndl1
X8Y4mczYW7ZIiMOPMPv66OuugKQX5+hbPOcktoOx9V95O/wuwYoLXEe8eWW5R9pxafOfW1MLe5FB
1d/6ruXgD8U0ZnZTHGMoLsPOG2FUKwsZpJMaFlY88RXc/fQN1xNF7oRkp6skgXCh5V+5ZlEsKqq9
lV1C9IZqk9+5KZTUfl6pM88h1MZxQGd5YJec2s7WCNWSXmQA9DVq03Bn5yTFkxtfYnifHQaRBIwi
ZzM089u5bPE2JUZ6rKxHy31znBY4rbufp/JXYOn0rKA1/p9B5o33aQf3sWlWmWVzyPMH3ootwf5a
0mg2PM4PFmi8/LIkwZn72/k85DzvT0O2Bc1IATumo4Yagv3cXlMYS6EtzsIuAsMIAdOm3sywFH6x
Z3vuGMEEx8Mtjv1lnyIki7aEOYCEpGVJ7EXFXB10bleFP6/pN3AfFOJt+F0ybF5Iup4imKbebcxM
pPyYT7pf9p7xq0dJqNbi2gPYW/vtIVfNm6LehXv27H6ZtXEhBwAazmnbP/N9NBEdszwiFQggdBil
lhEMUHb8eXrnzifeCTz70MGnuNe/fr68iCWBtZ1xQN9vS/pUB36VHWKtf7UJv0BIOxPXACKJFjtY
12R+Eb+OlaD6XJPYMQ5Qlmun5spGq3h28EUitNKiuHCb/438Tg8DJAjgDunhqsVSfh1usjhagco2
Do0jV1RCt1Z36EM0aRArkYW0AT9UAZIfG1DUiu+hNQiEGrsBannbOfbNRHToC/rsT842r+I1kdaK
SLVGKnmIabEkXXnXl+0rIfLF53MX07ogCmHNv+G3GUCygYGqjdjhdO/VvihwNdH4IDZQ0ptDBx7a
K/Vm3vPlpWf27LvuunjP4XA3+/WeHGSIFcE7wuagI4IZGgzgqKEPEqZ3/YuAJNHCT8K8CMiFJOHc
7eEiF0HSODu1eye3omX4hsXKPjnm9Vz6i6NJVauGtWGFHukkfkvKL5zn73ia2fLBnKEeroOHyT9B
eoylg6KdZuksmH4cV25At2wXb9iVvKoW6s0K44CsL2nUnDvNiK4BSAZGlSAy+7oXUf9Jnc6qIdJt
2QtFHjyFCpKnLmz5s9/w8zDzaf90GUuImfV5WhoHF94w8cqOoKgQGeH/26Kyzc+Xx/lZzQh1G/EZ
/bt/Pw2X66ZHQR/DcesKhacAan+ztuO/GAQRJ2K/GTZ3CvyIWV1N4DImR7elaJ2D/mxaqIi0Fy7C
s3P5NMwcT32ai1UUFYjOOW6LBM3F9qEyzaXTDBdGOXcFMscBxJfg/gMP4+so0FYQmYU28gFJUZDw
Z05BAh2mRQWdXM+6hDh08NNO7w+Gg0VcpJLQYjkZTcWlWaislUediyLSMdsbzL0k5HFpkJM9N7bE
RtGukUciTXQ0DS/Uln2pInPuFf48k5OnI01cI3VUL4/CQuWZ2cXOafw7JdkfrqajP4g9zOKuGz+5
hO0/G1JBxx/MCKhzwa/xZGRNKz5AyNk4JAVCttjtr6WABktYsCiD5DAayog60n47Qdw4BqIlS/oh
8NN+WEiFRts/PgvIVeFdBcEwH5/q5LpsTdDlx7jwDyOL0M9YdbEAIiC/sEnPfNEvo8x//+kodNIT
xMqRQpamHkPo7CwGxPH/fBBc97aFc4CYAMpOXwdxOLO59FJ5nBxbhKmiUe7jgfl5vc5sm/nhh2IW
yAFzPvx1kLgwhGoIxDNRed6XfkaXcHpIQ7/wyULUFlolw/QON4sPAonin4c+s4gYGgp2MyodoN+T
fVObLENrdBJHoUsdjlB2DsH3vxBRnYnevgwyP6+fvpRTpEqg04HrBEIXfWnDCXFYQ8Z3TSp6oU5z
dj4AanmYEsyFTu22+8HwFIJhcUzHul54Ql+he/gvSpPgPPiwWUTA43wrBpVU++hWNPGhtu6z/pCD
h95eBNHPN/nJrfhlkJOb3pBqymJU+A+6LnZl4a/9woikoAHP3GVStmFuDIvEsPYuetwZ7ktW5Bf2
5ZnHZs447VnKDekgO9mXRcoN/Hkjjg3zH6D/aAGXhOQc0dDTz7vw0kAnc21zCEumoymOlpO9UOJt
PavwAqQyF3b72XFmVz0KpgfCq5OXJm8EWprY8cdpaqGOSuULyJs6YEV8Ycd/xwbPxSDUTpD7IC0D
K+frlufKmNVE0WVgVmCswYJYlA9q3YoAAul7NK0ic5dEl7h454JG8OnBLQH1AkXm02wspiY0WVGp
OKRDA8l1L2xScwX9k8CEqErqop4CK6rOf3YytRx1soqHGq4vyYJKCLj4cpGbl3zYzhx9/EYoXcLz
Fs2aU3SvM9oCQRDqpnFSrqnBt8KxNwjhr5z80ntw5uOClmHNnBOIrX0LWmqAS9KROwKl0gzaD+Lo
8vFxGs0L6c6ZG2b2tJ2bLh5K7KcVEjnFqrB6yo/CoFPggmsVoCdyYaOeeRG+DDL/Ep9uTHPoNfM0
DsQgRhf92GHhNlkXEFbNJb/+KesSuqhHzSHCrr0Lg1+a4ckp6evWU6RHKVMUQAM2yl4URcYv3C3n
skYGii/aBwxtHpAyTqaYijqHFQFGoWRdTDzwkkc53o/aXCXGG/E6CLxWKCV0AYDCF2Z4bleiVkHm
dBXV/NNujCcdktUJKpv9qJ+dtIR6K/DMUBgAI7GtxSW6+7kFdRxYOXloBqKddRIPFco0h6kexNFQ
zYdhWTNB8ePnG/RcTvV/pJ3XktxI0qyfCGbQ4rZQsiVasskbGCW01nj6/wN3d1iNhhXO8OzFrNnQ
hlGZyIwM4eEOhBII/XT38Tqz7VQrs+PCd9Sfy++9hq6EGtujAN9nBybcSoAuvLoi8WDx3GrFVoiy
XWFaa0nrtJDZm0V5hk44vwI3/Xtg4+zYyn479tQpwPDv+q20DXbMBENKaYMJP1hOeLvq8BZ2lg4h
lNuEvIiUz9sjUl1JvR6nfEhbtNtTER2SnznszSf93mXkWT62wq+1TOLj4aEobqJbKNEMMj9MusSu
NZp63ehOpZOyCBBDEah1O7kBkQwucyVZ/ujVKKiQuE4ZOf2SeUDD/ZGEuqkURzOPQdHsKpEQf9xf
Pj0ft3EyAk0lvUPE2+dRIAxjxtgpmeIE2cg4AXitSFnRn1syMdHawR9KIPEhlmg9YUDssVEdL0r3
oVAgi1CdLq/i9168P37U8Jk/0gAuT0XCmeNKJB+hnkI2HPdlGshRdxll3q7YZD9Bpf2A6au34zso
rPZTO1R/1OHmWkMXTPHypZ8wHZ6zG6D5egpInzK9WvgbUShPkJjS0pAOhZAdQ9jILi/5d1vpkr15
/O6XDTooCaV0qDCFT6Co+2/WXX50j8ph2Gbb9AF1iuteZeTrsuWPJbFpr5HTpKNtIU438zdtmg2l
2o8UnCnE5hFeWn4BxX3g3S1HZE9A1142+Hvw/sNSKXIzdMyLQaHl/daWgh77TUrfK75BsvjWPHkn
JhWYEqxWrtzHx5elUc6UcGNEvtrsGHVIurSCFLGQonvOu+Cg+SK4fLCVsOuRuluteJfG1i2zX/+a
kxYJPm0q+NHiBiTwW0Xv7Ph0qpqGoRYEMJslm1EJj3R6r8a1EGbBg/HsTTwASGobH8AIfWNUzA7l
HNJOOko5oXA+VKcgSr5Tez9c/myL50QHY0stHXL9+dsne4AdSw9IQhYa9S43g09BVFQblgnNlVy8
JKMabgJlVfRz6SLqDBpPQt0g5ebiiS7weQmM5X9ehvhHZWvfxqP+WbnzTsKB12ibHRsflO1m7XlY
AGFIkCww/czoMwQI83JW26cNvd+G0B+VlrvukBzACFqbbm8dMoY+i5XTurBQDgpLpF6s06qdXUQ/
lLsY1wqyxAhz6LvSbVGKJ6BrE9Y2bDduAMj/8jddOD/QFjFNR/JL+jsX+2gzqyusSjcdSLSZFNM2
lvWpHZE4YYbhsqWF1+/ckjYN257dh0IBiuxrLK5Q65teZJJHAu9WWPlK+LSyonkFRlOFIUC0R4ft
rdq3YnKwqoRRHW/frFY7l5dEF4F+pEQLdBYMumafl5Cf077XdRsM0HUm7D3FfLm8cQvPLRv3x8r0
52cbpzbl4JqDGzworbEdInGnNvvLFpb8MYEe14siMAQF81MwIKaulRRiHEOr9n3xWWNKSy6BAEZW
sx+Z4OA/Ya6r/WEUxYpTWdxDhoynTA951HlQ1AZtKKu/L3cy7kC2d3A8RuA1Vwu6a4bk99sYo04s
CxB0PXhW9FB4wGVT6Tj00cp6FqJ3IDc4fehgYAbB/b+3Yw2xPAqBF0CE1+2UPYhSkHyW3eyrG/04
HFfp4qbfPXtLUfpWqTaK6CCB9H9vL3J7NaKXiXxOXjH5lGSxHeUJPPV+IG4zwQflUAu/vBqsdK4C
7fbq/Tj0HT3JNjb/5o6f/ZbpBTk7qk0cuAZyduxxxwyCXm/bobEFtV1JThavOGKnIBt4Fsw5gKKp
jKozI8l0crWzsxSSWiNkEq3f5cqnyzdj0RJ53oRSUxSeoPcLchuz9MSMuwcXC1pL1SaolW1efo3E
NcrqxeP5x9KcsboWKw8uK5Oty9BuE5Xuc2wMzx6EbpdXhLzpwoHhjlM0M+FM/BBaD+owkTXKAZzc
sEy6egKxAGQ69xZDhNe843YpKGDjJPQzhCaA18SFqxhSZHTWLKu9CvIMotAofyUjv2koONttFeVX
o2Lc6G48PoC5Q6gsb09VIjF6I1jp/RD0X8NBEk+jku9LwYKvIdMPUPUYm8KfqlgIuSGH8iuyqoOE
PrcdoKLIoDCqebLljTudOVZVbDy78PsXUFs3sONvozaRbeDtie0ZpXvQrArWZrOFoznqrnU9ejRb
foyZxYAIzbe6iMIj/byHxrN66JVrkF1WchVVBjFLoRbPvpf3tpiMyOhWCbMWrjzYmpscG515fEGs
x2OSlLdWzsDqMFhvUSpf6WYEgF5OmYptpvWUJTo4cfSWC60TpYF+7Rkg0/28efLc5jZwq/HabNzM
bprxNc8kbz9W3SN+8a7Mzaeslp88oWSeQ1b30qh+qfT42Onpc6IEX8vUt0kf4x3tRHmjFXJsx15+
mGIC3VONfZHDqKsoaCoauruJZcahI6vvdnXJoLlGTrEx6qw71Wot3Yyh/qlRFP+UZJCzhmH/uQrr
L2JbrjjCye/M/RJZIohf2hFEUdOBP/cFiRDKWab5D/KYyhvD7yzbE/1fmpYDnQniL0qh/WtpG+pA
TDGDzfnd8ZzXLDIT2GMLpZLDoMwGKPzWZUJfhaxTCg5luAKp+0iN897ab/aQswXWaooKVKP7qC0Z
2kYeunSbaWlh60mGmp7xpba867ZV+p0VM3se9aVMuzo8QdQ4bERX+dEkxjdPrrLtEMAZWw4ohUK5
tOKRl4KHsy2ZP6+S0TDUUxi6E7gcB7W7ZdZ7JWpd9CeyplKIh3iessD7D62jZMQoHDizEX6/SH0Y
9S+1G9pJs9IP+sgR8nvD/xiafsjZhodlbnQihAtOvYVXfNz4P1q4ZsB+hdvErtH6SaD5PdWH9gWR
w/1aMrBUkpB5awwabOCJrHllRa9NXzXyTHekJ/85dpJjdQjvg9v0k4H45LbeFTfx4wRIDe67Y/RJ
OAkrkg5LLwRvK6ESVR0aA7PAQpWFivJmqTheDbVpKX7PFf3QlxBWX34hFr8nMBVtKoqRjMwCClwj
xEFGYDpDbWzI8m7LFvb05qkR3O1lS4srQmwThVBiTwpW7z9oIY2lKTFC7CStsWnbu0gDo5y9/Y0R
uuka/ZupKPbeSFtoSZ8rqeLE8G1oGnqig7RpwaBeNrPQJsL5AGT6jx3WM7PTgiRX/URxip31JNrB
kfmwrbAz7GrLrI3j2eJx7Ugu7h/sq8SZ1MpAJb83ScoPBkZxZadRkLLvbUDfzCN4f7Uyuj4S9VkC
zDlVo9vzujGNoHDvDGmb3PWn+j7dZ4cpqI1fi1OgcOrX8EuLp/CP0Tl3I2ItWY82sOKE1gjfyBWT
bkdfvvVRgLv84ZY20aIlCqBzYtz8/V3PvEqc1XrVN4XuxJp4HQjNFfWWE0/or8tmltZjSZOEFmRj
pjgHFTWoJgdKzyZKamST+dqGyOQ8QMvEuvobS6A4J9GqSRbp/amQxTTMUdflwGefhyQ8VJ65RdWX
aXPh8bKlxa2b8KL/tSS/t5QkTesNUac4vTLRV4woOURbK1LWDuBCFY/+DrgGOqEaSc7MI9UjS4jQ
RwBkhv4tI6CP4i7a9debSc3xkdHTnXZQ91B8+Dt39xdLJDOl6iXq5gd8ALWKLhXdRnFc1TtRDRrR
REYNrIJF57KhxbwRHsF/LM02Ezx6/R/UWcVYoQ1jE6LIhdLstSY9EnwHV+JgHgkgYtv3VN22xOAA
SH1X9zRmyiDar/ycyV3NwzdLoX6pmuaEz5y9Np6UNfhnfLN/0q+62+RALI8bY+T0dNnSUoRybmhW
3mjLplDSAUO9/ygx4Nz28V88M+cWZm4STYX/+i8zPRSutc2VN6VeY4FdAP/ShDzbsMkBnPkRvl6U
jgS3jlshny4iaxrW8p6MbtyEemdbnnKFNihUfAqUEbL5RSq1QzwO0lMk+fdl6HVHow2/SWrghDID
yzntt/u8KZ68Qr0t6uoJ0YZNpVTk9IlwhR6EUwOasjsTfZvLH0RevNYKgRzPv4p828yBGH0LJCaS
ZcgAAD4meC5CVPNTCrWm7QJE3qSa+pQn0hEY2p3cVTetqNmJJkE1wvSr5mavmle+lj7kQASN91qB
hG08RKfATd8UI961dQEBjLRL45aQWWi/Xv79az9/dpG8rsxA8EuqM1jwG8nJp0yskw3sBE+X7Sx6
9LNtmt0QKyATjlJFdaJQRvMh3+Zae4rIM2iQrbj0hSXRNpzeeUpkH3HsaRgpSS5EupPHwSmqJYGi
ispE+aj9urympYr3O0uzCo5Z16Uueh4p1D67C66la2uXdIQw7j1Z24Fx5sv2Fi4/7yHJA2kiPIvz
Nl/X1W03NqrmyFL1QyikvRuoK2HzUr3jnY3ZxdQyRQ2VuFcc8Ds1U/Hb9DNFgnELQ6WyUTcmlF5b
tCtLW+vsv4jQJnY/VkhRcKoGvncKzGIxg1MoMtLuXyd+qD67M9M14N/iCkE+gErAFG282fuIW1L8
LMtpyL4q31sGiBO0Nx4foS61pqzIkTfi9dqXm/7O2fswicj+Y3N2UFw9j706rVTHRHemlZHKLV/F
/qZS0akJVnA6CzcNLCWtGJ1xKYm+2vtdFIM2RmaL9aVJdZ8W7ilHrUJNmqssd9ey+qWrBrMzcAC6
2ybBzXtbdSCIEB2NfLFf3S5KNpVdg9zcRnaqbdz7cadNc0Vjtl/FPyw8uPRhJAZ/qPVLH3qinmUA
tFUq2XFvvWP3EjH7TWntrjysfTn546X7jT+gdko2S7wx206vZzhN4Mww5CHGG6oR4TPZyr4+tsRX
zw1D4IRVlDSyE9i2I+Izpi3f6jv/1nDW7sfHLwsWV4TkWjMBK3B83++2C0GzmDM7AdWfaKvF1ypq
bcXj9fPXpjCWLIESZB4CpnaC8Nl3lZIithqr1JwMwiCkemuqrG155zfiSiD38QBBXMJN/D11R+Vr
lm8GCOyIPSfZicdi74L08uEzaaX9Zce5YGVKmuVJoFYHKzRbzthwWHxcqtN1xt3YmHdgauxYr17/
rRlG3WC2nzC4NGnmyXOYjW2gV3yfCMqZodPvkFl6jb3s4bKZjx9nmoueiDYJ72nXz46BEXG/OyPW
HYOxy8iQtxpdDI8Cnra2bx/P/mTJJDGCchXI2uzRzgvd6nxSPicvKQE0SXTtorWwkrAs3LD3VqZf
cRYL5rJWxT7siE44SttJd1JLW7sQ4afPtRP0jxu/zrdUcxCUY4hZVO+TBhG7rIdPI9kaXn2TKNk+
Av2PfuQmSyVbFDQHsqBNXT2rhbcDrrQGXF/cGCiVJJl8jv+bOQUtNahAh65G9AJDoJvsrC5e482f
3oT3bwbbgkICvQcY5yVjdjW8Mc0EiQPlyB6kPQV8cE16MDx/C4t6rtF71vQVaMvHV+qdRXNWlPFh
M+2SxtKcunmr3WJjiRAeMgA4dt2299ZY2j9eyvfWZntYJYCVY7HTnHLwt6rwk4loJlJXruTih+I2
T8Bn9nLedIYBKBn0VMO/tNmVF8D3oq8hfZfPLy4ZlgKYEuC5eH9+pYrKUlu0cK0aiMdqicKnEqCa
7SfBsSpWELPTkpd2QBsRbUY4vwsEhvDb/bbKkFqMDCiBQC3E23qg95DrYDFLn0C5l0+6LqDTBsvl
JvOLt0lsTtYaY6M3cv+vHTFf42wRs0uYJoWpBD6hbBYItuLexOpEO7biuZa/xp+dmnmu1IdqKEFC
0BEkEBO5pkAWxkz5Zfe4ZmRyn2fuxEelNq+9FEhDE7wGkvu5GsaV4vri0Z0IqQGBUEmcl1hELUug
t8UvBrSs5PxRw2kF3Rrtx7KVCccD4gSg5+xcGVKYiMzg4MsgvPbTyAY5uBndn5e3a/E1YXZv0h2n
J/Gh51H3pW81qeYYhWJr9bjtTWSbfFh23TV89bIpdgyArAQ+aObR6AbmCSMq0xnrDiTKtuB1YI9D
2DfTw+VVLboy6LX/a0qfuTIt7OCxIpBy1CLa1AYibR3USnWHziHCr223cnsWVwZLCthq6JWYAHt/
5syk9zRzSgSTGKUharCx3EK2Gu+rsPx6eWWLp+LM1Ox4t/QZoqgeNMdCuDVWavShS3hav/2NFYCx
EIgjCzJHr3l1Lmod9MsOpIZbd1TsAvhDKHy/bGX64B+eOG7R/6zMnE5rqkNNSUZ3VCnfuPmd4f+I
oMK2vM+QKe9F90AXaXfZ5PKXQqKHcVjZBID6/kv1cszMh+jTFqPIK8rxNpaurIKuebzymC4aIi9g
thPYwAc1oE4rkkQZGm6vhZBSHm/K4pNsfovhob68osUDwezjVHmccH+zW0XXuq/UVled3H8M6096
qW05IfvLRha/1D9GmPB5v22hLrVEZHhuWIVzWAgS44U7tul1oi0p3dUV3J9avgKdXtpCCe83zRIx
lDvPd/SG7l4i862YfLkOY/9Ja91jDSBJSMwVj75mavrzs0dDG4O2Ry5Xg7TU3fcaUAo3BZeRn4zg
5+WdXLaElBfVjAmeOctFBtp4bZdTcGvgfyv0ENbi72350zDXwIpL7yBDQf8YmtUczFKo0sYjLKkT
aCZZD3lCvgbEWTQCXphmIR21DwJCAXDBAaiG6iRFfvKS4B7ev5fLG7bQK2Sq48zG7NvoMszytYdI
Qv9de6ufLWhTenGjflafy1+eg0K7umlgy/182ezStTq3OvtOUQR/X1EnHL4y/Zq02qMZWz+bMFu5
vYvHARcxtciBXc+jfNjGa8HyOuqvJYymQtoEdi8G+laAalCN16ZEV6zNI3yl6GqIQomNBiN/7ALz
oeza63wU8bXZygu8ZmrmaOE2SovcaHlBYopsZWFnerWBzmibxMVKxLf4qf7soSm/v7x9K5ulpGdc
KSlF0FcCgPmIesrKG7941M+szMKxcACWTkVRdZQ+ve6j7JiG+unymVuKWlCS0ci4icigFXm/EGnw
UiMa9d5RRu0oedFBSqKNXrwWxpOXuCvrkRe/0Jm12QmnnQEnJJmEI9R29Bon/EO+Mq+kbbz194EN
l6l4gk1aoHHY25Itb9W9D9Hc7yESa7sG5/6dM8+DAcqVKjP8QLrBkb9fvEvDQ85kKs8Itt4CQNWO
JhzvGx6er14nPxih+RCaABL6EaLbofeB3ha7y/uvqB/rivgatl6STKrQuJ33PyJ0B1GtZN4BVAXu
g7S8bxIVWs/mEXYhg+JDd6cE42MqlT+AVH7tQvXItOJDI7T+pBOubDo5o3QtQgtIXa6L86vGj05t
zfxrigZyIfTJtuzLYAd/6IMwULIsgoOb9Y+Nhh/TGhgMJONq0sHNIuUTyohH2evMLUWX1w6NBV8H
6Btm+taMlX2mjsomy5QbNQ+fmDVgHCtsH4rWtd2uR6i9vdEL+AlV99DWBuA/P7iKRxjGRuNmlNVT
YhDyZ+6zj9ig3CNO7gJLEOobFJSu6oiNbgKQfTksOmbFqNfY090aVPQlAkW3hTa2Bzj/mG+AaB36
9elWXw14xzwa8s3QCQe3Fp+qQYbBGuE5wHdiRLPLd6/b3PrlVmjEZIr+YBg1PPMyag1afopNEWL9
4jVv6+umZ/Sz1PRvgmscFFd6DiMVCnjVuCH8JvRNUXXqjsMwQDeu5dfi0O39pLcoh2XXniW/aDr9
wi4/FDqRSTwJbQid51RDe63nyV6TYMI1muCXlNGulcOfkNzcIOvQsP3VMRTzXWvFX10feKelwkwU
1khzmcJ1KwHwLvVH0e2f5T78IVreLmnGW0kL3sR4fBu06nvtQ4qYWYLddNaN4Gb34CUgAnYDi58Q
MxRYNg+GPEabvmMyw/d/RW5SMvLtBvtaya+yON8muhzs+ii5bQLzplQm7VlP2Qtwxm9dDV76qrGr
tg3sXAZfGSfxMRrlz+lgTRzSQbgRxvhq9AX6NwbiMgwKonQ3Fsom1YWNUkWeXVnWKdT7B98L5E1U
Ig7fMligyANMbgxGByjSQ3iu/9A9tzzEYfvTR3zGb2XUllKb0QR9IwvjsdbUT2Us3QNNfKsb+QFR
htsi8o9FrR7dsDr4gbkdNPmrKqS3MRINQ9oc+74gBYOcwPebu1Iw70kBfERrVIf6Bl2l3oipABdP
GVFYnoRPMDWnm8oDWRrVqm2obmvrWfwzEorvWs+QQqXugNLaaotQiZd8pwD4CSL53E6C+FhH/X1f
jae2FG68MvkijuU1Q413fuAd2lLfF01rq6jUo2XQ7uneMKFtvhSaWEIN3u4hHL8vzQ6Sy0B8E31E
MdKuiOyqFLZ9mz0aMWvwIv5FHDxHJZNEbmcEG8mM77qusRUj/F6G4bXh0QXWzHGwyxrH6Rkcn6nt
M2lqt+OVWxrXkiU8yzLbMljpm9umn3oDWoVeTDW7if3k1pVrcdup/Luw7Ph2ArClsDBpi2eo5GR4
SHjst1kv32h1flTr5EUZwxu/Ta/Mtj7FQn5k5t9D2UCtd9kkxFIZnGorRO6k91xY5Mdt3QnPaaFv
fVN7gznizouap8zkM1dSV22bUu5vTMqRttZYrKY0joIaX2lmJW4MYTwNrXUl+b6F7FD5fYzFUy8W
CQ0gHcYGvf+i6vVbZ+mHtCILdyXxm6R7rV2W0r00KNe67x7SRDjJemXZidjeikn/1BUUe4NYGDeG
0sG2q/S3uj780IHk+EWC4lLa3kSB/ignSHKEQXud6BBKK9VNIGdcEVFYSbkXH8qzR2EWX+im2zWe
TJArJPD1+R5iLSM1WNjRNylKtpffoN/IxA/v4Jm1WZwhqEkvqX6tOnrK4B2jIJhLkIvxSuXU6bGx
6xWEi8hZFXDC7lNcam9pXuyoC96lBuoZbtU+mmPzqyq7l8TsTgAfv3YwAEH7oHS7oLJ++Zki27pR
O5d/+XIY9uftnAKosxzKq3w/GQyzd2B/rxBq9KRXV073f2HkLGiZRQmdWo3x2NOOayPzpvabo5bk
140p/rhsZjHYOwtGZpFYnqq5j44GsDAxG6jJIgGRCsJKuLdmZBaApRZiC3WlK46Si7emyf1Mw5W8
dgEoRUBDNDVNi6sybdr3H0Wpk0Dy0MRyOj23o7TaZWp7Y7TNT1O0GUZOk89987zdKt5Loed/UUQ6
sz0fYhOKXk4HSeudIEXowwrv8/FYlu7fVAkovEMBCe+oPMexR1INkaBi9E5cof7TpFfMBR9UiJKt
HCjN5WOxeMSp+zIbS+2I5vP73TSE2u9SD1SzIPlbaUA1De7+biXzXDwWZ0amPz+7R2iIZRL/Ux3Y
Ek66dgPL4MrBW06pz0zMbpHo+6nh6krvyAffUe3iobD9+8jOd/0vAsyNTz9rs9ZJX1yWDusFkFD6
2HPeCy2tCJtHEuqx/xR4T2HwdvnbLCZPZ3//zEvHhRiOicbfHwrQq7pjfi+I4U/LHZ2JXa0f1lrX
y5t4ZnB2GEKTCd4woC5RvyE1gNjQnfbJYmYs36Sv5iZ/ZMxH3bh32srHW9vH2fHgByXCWJe0S919
3UbbMFmjeVqzMDsdqN9UsdeL5NMZUqoRyhaaQpx0+XMttTcniAr9a5j2xHkhNuzCVuzKiKoOgwje
FKcMiDQeUuhed12bGTs6ZAgFqp21UphdPid/DM/OSWa4leKhITdlA1dWp6KLmclbt8NxZNX31EWm
5/JKF53G2Upn5ySWswpZwFh1tBp1x/ZupCcNwZX9N1agWQHdjnOYDyLo0H4z/zZgRbxjlH4TV1+t
4G9e+InK5b82ZiVFuR5GJDpZiSh/DgzHLB4kY8XEYqzFuMZEqwtt0px721VAJKqZ1Ds+Ta8iftWA
nY3+QxWveIvl23tmaLaWFBEnL9biwSlbubI7HY273iNvRyQPKgcqzKhZRy+IFX5JErI1aK10WzEn
oSrtodCDO6BX8vYvPuHZT7LeO/7MDDOtKOn4h01zZ8reXdrkezS/DpfNLG+xZqJyy5QyjZD3Zjzd
b+IYUhRCApFpvnQD3bndkYe1nrK7bGrx6DMtoEnoJNAZm60oz+pOVBoOJd2DzZDdqFJqoxi34kqW
rDDIRgxA2YYwZxZHxcRQ9PkZSgjdfhuGD7Lrwp20FpcvlYbOrcwOjBE0qSID3nWQXtxWdwKilJuQ
VqkjPWQnSGk3OSWy0iaXOcYvWrdZnV1e/AGQxsOyCuCNssn772aJcR0lyKg5gocqKxoo+kbwR1vX
vE95XiHblas7Q42hPALmfhhaaa1/u+Q55bMfMAuKR1SwmhTpUSqghY3A2rfWcOmsNiqirnK20y1/
Zc8XP+yZwdmHdV2xDuuAcMuzhl2sjoi/h8UOqdO1HtrSiwflCRgnQOlA62YumoGJUmkZUHXSdHwg
FX4svXrl1i3gTlFGBi7EXAaiLuacGU8ukn7oKhxOeGpPgmQnh86JXixqq/lXHRFQ290Ue+FkNX+1
if/YtaZjdRZODmVaQ5SBVzHT6pZR7Jui8HfNqKw41CWvMt1zBj+IxZlSe29GzrwkCupscLyhfu2K
8tb10EfuvmVZ8jcL+mNp3tvvRz/rAwQdnTJEg9IYbEP5nMtrs6DL6+ERkmE0mVDX79fTN0NW565E
n93PfolxeYjG+DSo6m2n9CtbN3mOecYPqvsfU7N7lSiCErdarjt6dqfig31X3njRnSJfVajESU23
u+yVF0/7mb3ZtZJDaKGZaeceA7nKIE9J1hoZixf3zMLMVwqBJpfClCclZrqlI5ioyG35a9pCy5+I
mUtO3DSONru1Ul+mjCkWg2PICCnn+jGoum3YZNfDqlj74oImrwtWQQUrI70/Deg8lq6ZgFEk9LYD
s843TeXvGYVfm4xcMzSLTgu5k4cEKR4nbop9m+pXjYVkEpKQl4/AsplpaNUwON/zqRU/zoxBV3B4
Wvnm+sJBFlArVdbc6sIUMD5P/2Nmtpq2FJsw6gBKmS/11j00B5B+GtM9HO+N+4OuiHIwJ7q6Tbjz
9om0ayrbOKl/USCYcFoAABEx+cDYpWRCmtFfYBS5NrZif6tk7a5KRHu0fl3e1MUWFjBjawL/srFz
0k8zhvEFiSbd8TWWZn0fEY2Vk3vXc5Ln/hsED7DYDqa+Ev4svixkUApwApiwP6Dwoa3Quipgl6ud
flU6wy30C4f0utkjpOzZhCRb/Q5g+pokwZIboQTCvAb8g3C/z9xIkqPDU8Y9wJNWfa7ljAGtNVWW
37QAc9c4ES5Z3HBjKru8v3dZYdVuohNATkEXQuo7hpSukcbctZ/MZ+tLcYOm5LG005fB2/g/18YM
lm7JufWZY+58w+yKCZ+UDdpOgtoiKPqjuaaEseTGzq3M9tHPu74wXV5OAmO32isS7OFRFTEl3+4u
H9DF9YBSU3jUOCZzrF8XUD7OrHZK7MdbM2fkTK77K8mqv/7/2ZldeyIsQ82LQnXC8rPM8KCQXxv1
v6fPAXXyu3QgM2mKDOD7o4EafGRlBuWXMf5SRa9ITln+z79YB/6R0w3nHxDM9yY0Ky3V2qK0qHgN
oCpozbqnSlp7xha4MVgJUwNT45+R+LnbcIWcYD4PB0e8Yl78prtrn6Kr/ph+U25HW7tSdsiJ3GqZ
Hd2v1eQWDwRgOFY4EanNh1ukxJJHKUvpbITDzu1vzbI7Fcy0/PttJC4UJ4bWKeOcfSliDah1goAm
nxDaSoPwLO8nrO+XrSxdo3Mrs5jDA7+VAq5QnBHdU8CYu4BenaVXSKOuVJCWHJ8q4uUZsmYGfu74
ypb4AIkWxREi0a4IQgfx8fJalr7LxN8xsUdPCck8sgFppXYoFDtVyGwRjDY/JNNaeTYWV3FmY/rz
s7yAWSIhKysuadv0X2uzc3yI/i8vY/qwc+8NBwddVWJBaONnOQECuj0jYpLiaNIGPTjjKs+UVz9x
r+UgcvdKd7hsbnHX/pib63T2KHHHZUqvQ7TuxKQ7WlJyk9T+yqLWrMxCQSWnwRsbzNe16b1MI7dO
om1brvGoTy7yw9ZNbgFtKUiF57TGYmKZueZRHjUipJ6LbE/2v9HUxC7K+2pE3Td5a1JxV1ivQ/yl
D75f3smlu0R7A64CSnCMgM1uLK36EIwSO6mFg+27+T4Nbi3UfAPp5bKhpc0kZuGyQK+FD58ZihrL
SOJUkp0udjeREO4s+D91eIEum1k66zrOh5kYkOcfSieFEYuea4UMVSjNJlezTdH9+hsLQLaIUlDB
mecisjWWidzTyxvHXzoIJXH89+QKeLcJFPZfC7P7WtOHL7uMy2QgpDwE2UHS4ut8WKsOLt3ZczPT
FztzC02thn5p8CTU7rhV0uamtO6E8HvlVhszTE+Xd20xvju3Nh3EM2uyiJBqnLBt4lV1BwZIOiYQ
VNRXzL876p5Uaxu+BHv16L21t97TGuZs8fSdbens9FnspAJPOM1RRdiownfx/2XAYtEIwpSTGoIM
cc/MCbpxJxu9Tyu5SYOnwk1vPC05DVqy8mQsXVlIWRRCIZC4cA2838lxDAyvnbpRbfGclOOmbH4V
2s8RKOnlT7Z0lSg+yjrQdgla29lychPQTQzg3TGG5iDkh3q1X7KYz/CsEvUzeisyYf9+KTJ1MlVI
8H3hTfPLeIuOTbTJbutrd5+c8sBW9/1Bvu6u/cPllS3uIETj7J4Fv/lcvQesdpKIiYvT67wfVlFu
hD449mN9yNdEdac9mjv3idL8f5ZmVzkPhnF0R/ooSV1v6sa2sq1eH4bgZ4r3q/Uncw2a8ZsP/qNF
SxQNckR4SmanY4iS2JdRNHCsCR7lteb3oFRLGzSYcBQMUOijEDFGknc/K2l0BEvsDr4uJNtUAfeT
CtFONLOtajRMo/UStBW6dfJyqTsUQf3UaSgtVgVTkIzVH+PQuzas8IHh7U/BpEwvetpj69bZphXj
b34hB5vKDP2nYkCsz9LylYdz6XhSotEsPiCSdfOzEyXI1vcSLE9V+RroN7nwevmQrP39M4cl1EZV
5nGkOMgAbOMRLotGXHl810zMvBI0GV7YFB7cKMJw7UnmvZIMKyaWfNL5Ls1i5dTSkxpaJcXJeqQ8
lHsrH6Bt3F/eqmUjJrMbUG5Dnzm7xkHku11k5pDra8CTtGbjmd8zz1t52teszD8IQ119nIWKM+hQ
Wga3MEfZLjCoy2tZ/iZ/1jL7JqNZhLlOX8VRzXqvlY09Jk+XLSxmgbwS/2zX7Jv4REAeRWceI3vc
m1f9c+gI9wAGj7iIeKs9+I/mvrwdkPG7LdZQQkutJegnqQsAy5M/ZKBQO0itOZDRhGp6LbdeD72A
Ym4zqd56UnFUm+hqkPOrThdstxE/XV759IUu+aYpFD6LAVRljLz2d8Qx3IUAnPVglykF098vl+0s
YqEMROL/5wSV94ZkxCuqxuPpkg/mITp2t9lLeV3uYOPYSS/DtbryIi+dmXNz05+frQvGgcKQGp6x
ekjt2EB1V1o5M4vhEzQ3RLSQzU1yGe9N6DAsqlHIsLDxFJ/yU3GnbAu7v5Yd8xS85MdyJxJDtb3N
NLJrC/vtyoYufrkz87MVtl6TJEFGaJO/FTummMvn2qns+ElJNnRFq/8j7cua3MaRbn8RI0hwA1+5
SSrVIlW57Gq/MNxeuG8gwe3X30N/020JxRCu3TMvE56ISiWYSOR6Doq9qRsd4ycMqd6WvHXpEQkj
9QZtgI2207XeceUwtR9QUUiszF0aYMRVPyyHS6RsfkDs3iPbRrTzrsBpl1Zsz2BWOlHykDsPTvz9
thbbfx+1YgQ5aPuLWb465UbUNbh1apO4c/zMTIl9bAtAGLVuMsDqBa9V5MYINHTEt0j0MVJceIhJ
/sDJ2yDC+EeE4LX0UaHApMSdMuYn3QFWQ/ToJN9un9P6N945iAsZQsiZtRUhZQ81bO2b3u+X8lAS
5S4C7VtllncOhl9vy9s061/yxDrCwlNHYTxG0Vnr/x714oVFo4fmwT4ryIfbojYN+UKUYMgTLg8d
FSTaevdW88mjfevO2Ga7LeVn//rdCa6TuQAnQRnOEvyEVmAImM6Yms1/WGe6G+6nw7LPAYnnmsFz
8rUDV0O0Qq4DUdS3jmxXPZgnWU1r0xjhpAwLNQ10wAVV+eyYit4i1aPt7EZoCCLbv63m5mFeSBAf
khxwaz26Faesv4vKfs1XXZL+9SdCVpYSNB6BkCrcqbxuDd4uBUpz/GuUfBzIA0GqcFvGZiMJyxn/
ChFuFdF7LCXE8AwEznOZ95pDPVplbk/jeyVmAKkfsGNig6L2ucQ27m3p28f4S7hw3fpyaVN9LaPx
FqXaXPWH/MALJvlY6zm9M8l/VQTIwbULzxqgKmmA1j5FkFKZn42CA+Sg91vUh2ksMw3JiQJP5Vpc
t3S9TitYX1TuzAhU7WCHBQkaEP4/R/r3cTiTaXTT5mupywbztu3+n+NEe/Bacosp1FnLIdkpTE/j
vStdKZZJEG93mzskXqO3ReEuxdbW3Ez/ySbQQrpWgjrpUvMEy3k2QOtbBQjrM7hnedvJqqsyXVbj
vAiaCFfHYUK/4hSr2DXRzvby5b9YN9qm1wJqLCpnDcAnTnr6WQfhZqS7WPiSHNe2FjYQggBtgLl0
QQutniLCMfp2AgD3Qx2zM6NEcn82BxhXUoJ/ZAiKVHasJCOHIl2ghZZnHouXpd5TnwXJc3IkewD0
Ffjnw+3j23yLL6QK7q8BvbFJMTp+UpQlTB3qL+rjAiymjPfezObHrpYI3KBbMbAoD1z89dlAA0eQ
GClZg70lQFLT6UnViQ90CNZg1QooegUY4luwMti2OwKh7Lam2wnZhWDBCSd6bBqkRGiTf+w+ahj0
D8eHpQ3iYHABNHs3feQH8Ad0T7k/7qUsuFvu8VJrwQlHpW6NDcLSU3FPgR9huYPhqa/ta/w5fzAO
ne+g9OLbHzNsbd3JvvFqnaJrxvorJliRUaDBJZz4lNsqrjj8Saz/VaaxS9lbNcvat1tB1qUQ4XQr
xh29dyDE5urHxJ6OqWn4czZ9z2rZztAGSfhqQr8UEg6zxiJV14LIGpjcg294GKoF9v4u9bi/BHTP
XvmeereNZ8sBXEgU6Q5awHzwwWI4Ql4eIj7s2KhJkvZtC/lXKbGZ36Yj2D4GeEqbKGGuOsGIFe4B
qFJD91VtNIlCsjMkwjM2jUM35FhAPrG3PnX5l3G3HBUPm3y2nz3qgXrElqlEQ4kdilOZpakr9lAi
/5qLxDXSxOPJR+7I6HM3h5Quv5XwtgE90QH9DyKR5Yk+OC90hzXZe/Zy0I6AOvXs8jh5mM7UAgJO
UddpXBnSxM/79O6+gZEISDhoHBvijhbj5bIoMxzNeGc/ge4LEwD1nXYcgHHsxx+S57XgjRH4T2yU
uLhNK0W7yqQ/A3Jx5b7UsSuJVXys3NMnnu7tWkZ2u/kFLwSIb1RCu6xdY/7WKYD4u59BegEOPoka
m1LW4Qk0PtA0ENvMPNNtFJN1ctJ4i/o09pnTKNvzEkyUt2/1ps/6JUhMDE0FQXnRclQBO6x+VkqQ
NsTryLRzQDR5W5REJzFbQoeiREbfTSc7fiQEDPXjsexlCGMyfYQ7rbbJAkRprJrm5uxrrebG8ewa
YAUaKxnu0raRX5ydEKTSomtRsYdC4AwoPLpbK1WJ+jwcbU8HMIGrB/NLcq7/xuy8LIKQnaVwwfUI
XDdKiuJtF8zBys7Lay++owdtp3mxp4AqdZ9Ipw4379aFvuuPughkAaRMwCpEjJOa8292YXxFMVUC
dC37fMLtGsqSZk1ukVNvfoMUr3IeR+sLnb7+N1MUwgErNutonpDxMkQiaha75hAHNpUhT6/G9s4L
XhyYEBDYxZy1C8VXIufuR7yvwgQ4wjX3pqD0k0CGpSv7PEJIYDhZN01Y8j/xCHTwQ3pQ4h//6dh+
Qo1cGEBXGDkK+u10ilsaWnOxVvETJ5W8kRI9DCGvrfmQNgW2P5CYPakgMI5STTI+K7k9huAkkmou
ejOCd63tzOunxNXVCXB6kpkqmRTBPSBewi4LYVhfA/FMWRZuyj6klowcQyZF8ASpQfqkUdAsirXx
HvG1P1raY2V0/u1PvwEMj4Dzly2LdF5pqy9NwRrsJOueUa4hJ96kO3Iy3CnfD507tK4t8XIyQxCc
gaqWrZb0PeiB4uz7vIL4Z3r1J0hLl3oJriBCW7JL0g61DA6Ul3YMqn7xbKsIbp+fxLEZgitIaWwv
4Fsjp4Xu0M8JOB+Azk7cuqP/UZLgBmjpKEuUDyj1lumDwasAtdhnDCO/dHYjsXCJUuI2fJ0PE2rK
mLfjY3zQwI7Isw5Y8MRX4v3t49uOaH+Zn9geSVUSa/HarVTvzND8pFWoUaKSF3SfteNK/jWHxB8e
yid7DIoi6Cq3RPL+STawJLFIU3AcZhsrGWoF5DRQ/ZhS0486Lnk0ZCIEr0GcWgXyLtIspmt/N2l/
VPPo4+3D3EyzLs5y/QkXbhykWzzFrCQ5lV3vDt1xcYAlhDKABgQVNf2jiPxC2urALqQpdaVMJm0x
XsB1txwMd2Sdd1sh2ZmJjmKwFQVtBryzTaZ7VI2Yp3WVf1vIem9uPObicHbd5ZRWaGhg2S3aNeGw
XysmxZ1sfnlbFwcznz8pZMWdulzpCNdN6DLOn4slCZvelMRY2y/GvxLE7bmSwrJagO6cOvpWD1j3
tH6Avc+9fVoSNURohDaerTpJ8Sw1yYIMswlNmku++nYZzfiliHAbqzoHBBfB4IqBZLoFaAqbTgDs
crWk9YbxxKxzSqpg+JMeJxa5//lC4lwk0zCzNk9QzbG/V8AhaoAa9t8Obz3ciyszNKw1tBY+oEJJ
n6efaSqr5m5w/OA5x/AoABqxG4qS2LUIJW0tE2Bwxin6Pt9hK+/L7GEj/APAEe6aELx1XqqFZHQt
ZBR9sATq/fRYPs1Hvrckz9Vm0ffylwgvY72AWqBlmFHrgoGB2JFXQOuLgxWhD34JOAbY9/kc+9bz
7TPevAXggdAAxootOHH9rUwAdz1HEFvo5bHXP5sj+DZmVfJubb6QF1IEE13qmHBLRUw+osVFWeJa
YwtmbcBiclVy42QKCQ+HEYMoquUwGrVM8Pp9dXgekE4Sm28+HYDuXuu4+sqQcm02XZWM/ZSvMW2h
usVC96BAAi+yHkTKrlpkeI7bKv0jzRQbaovWzVYK1upTgamLpD+naYYCuSwC3GykYTTzf0q9G0wH
yXHOaImEIzam5yQzDyanubuY4+A6NaCqtNO8zKcIy/hV4mJeWeLHZFoKNkJYtFQACVwHsV5yICF2
mhH0sjd/2xB/6ShYR4c9lozGq4Oc98NI93ORuYQlYVw7f+K8Lk5TcF4OXfpxKdcKzFR8SmwO3MZF
VoRb/8a7t/hCxnqkFw4Ss3G5MlS4vJFS7AyiABkpLf5gxwfgC4CYwjg1xtTFarQxdFihdprxFKmA
I6DFqzEuByMGT+9tT7ShjIaFX8zAY6EIa2zCnUqrhJl1XI2nrlnQDn+MmSKxsE0JuLIrTyOWV8RF
dqvIgX0DWmzAmDHXHgC1JoNw35KA7QrAVYEtAkShwnPCLV7Xi7YMp3WRgxqF6TaNMUsOaqvghqYZ
OPaAPY7/itQXRbIoNuCQ1FNyH3+plyfliR1IoO+jgwWGS99SQsAvfuQnckwkmc7GHQW3MVZXgMaF
6rG4H1VSAAgCpnAAs/SBKdhjzA+UpsHvG4KNLVsCyjACLHfhjgIsKKmbCoaQkzN6O3A8sru5fYIO
ppuABAvmJzGI5ZNT5IVewxL8MTC8xLPil9IJktD2hkD3ShZ0uWdzXz3aJ1nvY6vfshLLINpQ18E+
sQCcYKMXAwMJQltAbbjJX9MLMEE/kW8TCs4rCG/sOdIRna0PdylTcK5xOReqliJFNTM1LNNjouuB
I+vGbThXKGbAT+BMHaw7XrsjbhcpG6rZOK0Ta4+FM4Mrc9HA/DuYj9hT/P34HdJwnTEMToCQLzg/
3mYRuKdQhl35mbFK7OZoxjm1fvh9a7wUIyZVymQsdV9pp7hCYo9wJQNEyx+IIOgPWWs0bfwc8b9w
48C3LOYlBdeaDUomzxrak8KMt9syNr/NhYzVc13IqLJeKbV+DXQbAPRmoOZUvhMU5LT0T64vvsq/
2gjfpZ6mdcxuHIGpaf899P0jHRMJEd6mNV+IEL8JlrW7zGbklHf9CUtsj7bFPwy9DAdOJkaw57zr
WptiXQbMlm9z/aXTPk2yJEr2WcSoP22bPuNo9eYWdTt8li4qgqKEH5i1PzHki0MT3tcpU+cOrzvY
ESegOc+m+rVOZXgnG3HxeiP/+fZiZdwhc2FlQKA56YWn68vRARB0c0K1PCyb/g9ec4zqYXsbQyt4
KgR95twB3BsUAhHMqY7rAKlEePvObL3mYLqHn/6/oEH4/tgZyyczScZTvLxadHIVeTlZJkL8/npp
21OP4GoKox1AgKd96U3nzkfMTcPcx/jC5/Lv21ptDctjIeCXWsLBxfM4NBqBTOZrYWEFFYo4gzf6
1TNALfgLFvMkX2rTyLEGT7BUjWV0cf1K7Ulnx1qEqMHGUi1ZfQ9W3nXf6WQUx1sLZhrK2IiJYRPI
lATdSs3iJhi3sPJcu1M4+fk+qr3CLz1yAMWc5Wre/BJzNw0Via1sNQY0aq6L8FhEBaeF4Pb0WK0R
0fwMKSb/J9J+4sa7yVN2xR2NpRAdmzftQtx65hf+nKnTHGcVG0/pkL8CnMnLBuMFayCKWw/W49RR
GXTktkBLXUmwkRuKCwm8tNtuNIvxZFnZJ6vr78BZ9c2wBt8qrK89nSQZ9qbvNX+JE96ryFg0psYw
0pGaT8bgPCysmN2WThLb3FQLG102tUATCW9yfY7RvKhNPtkDUqhHNiV3aYWlnOXvWHVcxWkkj/Dm
bUdchOU1kIuZ4lQGUs+Z5kY5nozqo0U+t71sOGnr1IAsgNwGMRjBjve1Nn06ZPWQIiFMM+IW/UPN
z1X0B1PEyGz+JwTjveJ8b9WB3WvEbkjkPOYYKwAVZj9+uO2kbioCGcJnAUEBMacKkzvgdDr3xhhq
anbQul5ya7e+/qUqQljcUqfR2yIB8l9bHhT1mU/RnanGvs6wTC4deJRJExKbBlFLAWxxdKYH6jsA
43Ci1C/nGdS6nafpL7ePcNMjXSonXCFjSrkxrmAWVhGHLeiJGyzytDwBXtDi+Hqr+gZTgS2PHSme
Hce5eKk4+a/GIrjFhPOltoBfeDLt56Judl1TYQfs91dDryxScIZT0rX/h+nd41Rdp7CAQE8kDan1
bwi1lisZ68e9cLi21SElHQ3tBFouz+n7O737CGRBl8vHUzd29iDKsTFgjBz4HSQZG+DqDBPwS3NF
7wozfyJ4xPKMezyvQ9J8LsBDUKljwNKvt01myz+hBaqBFnZN38REpJuNfKR1NZ0AKv/K6smvCZdk
bTIRglEmU9MMLNXHdanzDj3mYzeNkqdjq5CJtYlfagg2R1SuG3PSaEiwx0C/R3a9t4M51APjU7e/
fWKbAcelLMH0AHrezzOgdk6jyhov4eMTJSR0LHCMxebeTM27slN9pXG8ZQVKGvNpbzTgSbIzbZd2
2V5nrV/b/PX2z5KdsmCsqYpKLoAutROm2L0kdzyiSqJImQQhcM0zRnJek/FEh1erYA9KmUou3OYT
cPEVxbdMoaUxRMgjVW7txiE/j3b56ujsD0paFx9QTFkKA7QPraohkGowNWbRcFSTkMsqTpuu/5cy
4jDPyv7UswZEE5Gp7/rsy8QAE2raO25gHZZLVPo5sfvOV11IE561xpmwfMhxAbpg8tWgwMBV9AGA
BC3HnL07HFdK9RXXtgNBkN/s6DO6hXPnlbrkdmz6zIvfITx4XdPXaPYgSM1HBoybEW32mPpp6fiJ
Ihv72jAXomLbEqhKOgIfEb1iShwU2Ecka1W8S5bZtbEKLJuX2zD6SxmirYBUKxvgskfQFvZBH5Pc
qzLU7G7f3a364JUUIfZpmDIy9NhRCA/GwPLSgCp7cJPtVJ/dZWesiTv+JGuEbnwpPDWAVoDXxOab
2MzN8nRu2zhTT0yjj7kFejA6hCYoJtxiMp9vK7h1ikBEBVoP+ALQPxP0q21bAXKjlp4j8CSq012X
fbktAOXE94/1GpgiIUNtEPmK4P86msaoQOnpWbGGr4muRDuag4640CcgK/dmdUA/eIdtuNqNrZId
2ixv8KLqldvOCq5JnKDMpztPBUE2QC1sptTRX01k7zuQb7lNMZq+DlhKl2XqQ0pBTBNrz2allECG
NOJ1Rwu4URnYviLjPDoQmXVa7upm0yMmV54IWM3dPkmBv5SuHXtQsYOQedktZQaKp2nx87SrwsxW
LIAGOm+ZWT0T1RzcflC8Ku9B0IadimVKW18Dc1PtVH/NC+ip7RgwCUmVgny6nLUzdaK7OK+Q8ta8
jF2nM5S7idPiE7UTc9cvYP+O+j4/mpn5BiqzB2VyUrePjTBTojdqLk9Rnaa+kehHPZ6p32vG20za
Bf1ArnjTYoHMvYeyU6+95kkDJAva7TFL+iVpwF3GwDHeMiPUlR58Xi0BwLqBSa+ZGB8ow6xAUech
6bTGG2Kcd8xBojqzElxKXZ14I8eHAEjqsK+tqXXLuP3IyXhIWFI+A9DkTR+qv5cmiUO97v92auXJ
Kow6uG1CGzZ6ZUDC85bWKcvbKocBpapH7CSIEtnc9MaVA/4XyGpNAM454AW8Dij1dCqbkarZuVyI
P+anlhBXm0s37X9/zNMA8I2GlRtNBUiq8JAu3ZTTZAJ6uk6aoB4xBF7F/bEAmLV/+9C2JlGAtG2h
RIA6CKCEBJVGvVGc3NSB09729zYKFP4AXkq/YhVSDJizPbbPTaIMbtubQ9ggkZT9gvVlE16+q18g
frcFEFeLHmfn0QMMrN95cUD9LlTDOkxD2SrXxpNzJUw82LqOomGeszOdF6AGq34DhnWsEUsehC0x
eETXYgiQUtHTuDaUZrIUa7aM7Fyr89co7b22eR71fJGIWY9GPLpLMcLR0WIANCH4DM+qqXBfY/1X
Sy3e6pECeb/pzlZRJKj1EFsidusaOIARBLWFDXQf8RoA59PhupXTk1E63pg9TNoXHs9+mYa3jXPj
RhtgntChItpGeOauT7GIlSlG3xmvDtbrFjP/a1ZkQF1bbUXAgenGSnaJh0dsgJk96Z2yV2y83Ovi
Zrtr/o5pEO0Nl7rJHox84byPAqwjc9kpbooGPwIQM1QTXXoRTlevyr6u04SegKIf4kXLXfqxeOo/
VceS70BbzgC4RgPL9uiz7BpsFRqcS9nrJ75IjRlAhPWUWekZG427FdfGDup7zQP3oR9Li8mrtQtm
6jjgt0CCirAdx3wtbFIwHlBxJz2jovyc2AOeIGee9hYDLxmlJmBflEiSUG5cQMdZgZ8NONE1pLgW
ObOlNyoSU8yidi+GsmDUQnXVspT46fcXEAVr4JAD4W0Fc1AFC43SOF34zNJzZ4RqguVM7aGYnyNU
2Nra9hNZsv/TG1+fJOq4QPBcceUIsF4EvzJq1mLHWQtAL7OZ9tyI/gbGAmBdxikNtA7EhxPSf2zm
pXvsIoCUNV0Qfxhc8ZvY+mAk6RPt5x8ZVVRfU8gUmq0y+szkzb2z6NHBHBLbaxPj0E8maAmRI7og
dkMZvuFfB7W/65IIwaVKPX1KDgQMk1XGn0ad/6UzAkCpkuQIlvIXqiT0jinJ5GGITPH7om13CziH
SWw+YJrD05SyC5S8f7ApQjM9LuIP2qymhyjXnF1SDdXKgViHWC/bg3PC9mZqjmHrZKU/FrHqInhs
gsKsZNhVG/cRwD2m5qz+Gl0ocVJimQ02E54iXj9X94Nvvkxg3gw6NHjYfpo95Uv2sTtgbPa7DPHp
vT+9Fiy4cX0283ZwkvQM9g3wPjKXmSl6AtWhyCRp5vtrcS1JeP5onxdACerTM1f1R8T5z5hr2BfL
IAPr2ZSDpgoYNgyEMeI8CHhRxiQqEItVKTgjY+wmRI0auyxuJNHD1tHZNnCy8DqsvRxBoWjsI6tX
a+s064avkiKse+ehU5cDK6yPt1+jjSaciRmef2WJC4c9TQd0FzX7ZFrLDjHEPcir6oAU2d1gRR44
IB9VmjA30drMyxxerqAgxKtK8zCkmayVujF8ijYqqJksQJCaJsj2RA8X5RgN1VCZbkFYkijNRw1g
f2lSucbw0Ix+oXmgSldIwPX+yFh8tMrhqRrIozFqskH5jfwXP2adLiIWZnPf0alY1WhN1IlXuLQx
AByKEczfMx8pGcoHQfrNBI7O3v79/SEItRBkgcgF/xG//ThUZa7rBhChGPMS+tDSHxFWe25/9Y3C
jKmuvaZ1HxizP2IDiHQt+M/okp7h8oAI3oMvZnjSge8QHZwA2Sgz3dZfPH4wjk7lkd6tdubpD8z8
6kcIz7XVW45ZRKVzqjHHaZRfy+q1UV7KQvYhN+4tgKFRTwC+JpqxIgiWNppzaavcOYG1lnevLYhu
y9/H7AHC1gpyjvltzKSJtQSWd61DlSY9Z9wJMeS0G0bn4DS9ZOBkI8RBVGVhmxpdO6AsicNGRTV0
OuGI7JS9tTPDdkf9FbNU/8nBIOvibTkHBAIwEI0YIC96tzYeN0s2Njg5013CtZespSHSGH8Ksn0N
tDlfGoVvpG6QZq6Q5xTw5O+mLzGOluT5mvCCigIs3xH6DVFYZJWnxkeefaDUp7O9H0Hwe/tKvA/L
gXOwosdbBAOm77Ng8NqxDIOO4Gcqv7G5/bA4hoyQcMOvEyiGshZWyNHkFfx6TawaywkdOVnly9xq
z87wqrdd0JFyd1uZDYsHi5ZhAz0EUKzvwBbVAUQySzFa6O9+NyhA8siP5U9eKQLiD1BN2RqoT0Qc
VANfqeIDOEHS5YuiRk8OC+N4euBUNpC70UcxCaJecPLizDCQKQSkVsL0FJQ1ybko4nqfE+uRN7Hu
6nYJkuuCGyCJTsACncJTsZh4LdXfijGSlWI2D/XiV6wWdJFdNAXhiW3gVa7y12is3aLt3EUGubFl
Ipeqrj/iQkiMxi+1I90+6WrroY4cRN3oKnHlsUqWZ289tgRVaiDeIH15P3w6WOBLRXSKqwa6yK6d
P7KMu/PK/MzuE6P25qL2bKYGJTXw7/ng1XMbJiV2QdIsAICdJO3YClXJik1hARQGvk3s+tWxpsRt
CgQo3VYwj5rrox9TDJJYnX7nJPy5MrP7tiffrTE7Oqw5N0l9glpPPGG7Ou4PTsYfQDH/xQSe3u/f
JwznIrkExwBA5IWwpNOrRFPmFs4BtHQNiDWT6SmfZQX3rW9/KYVcf/sur9JYsyFlLHvUTukPc7Ie
yjk6G0lxuK3QlrcD5Op6nQyKKSUh5arzvu6qGp4IfGqTa1nsS1yOkih2Wwb+Oob2Ec2In3OyZx1U
65Dh6AX1eL/4GuYYJZHMphBkw7BfWwW0rfBlaKdgt6HAOGnPq3MxWM9Ftkg+/oYIlGAdRMnAQYWB
CiJy4HP26xrgiZC/1Owrk9Habf59FEVxUnCj7wa26qWydUBXwLiKwlf73nTHopCNvm095YAZVVdS
EVx6VSyJWl3mxJYJLZjP7stnLIsHyzH3DISy3Teyl61NbgUq+oqObWP7bg2jhVMbqrq10V+GMSN4
Vj/mx9qL/MFDAahz+520/b3hnK/ECXdnrRUMac/JKZtDBprDcxIaWG/FqN23/DU+TEHs0TZQEDz4
v32TrgQLbxMbys7oeU9OCmHBPFQeVT7clrCBEoYPdnGUqwFdvAl6aVkcjVRymu/AAm2GlV9iGWFy
eR1isN0d/dpPK1f9ZFteHNaBjNxsyz4RPFOAu2IU430aVBYKaycMOfdp4df14KHlclvDrY+3woAB
w9tAePtzOfJCwcweGy0H0M2p1ArfNh5aDbM5VEYr8L5gB5wxBBLoc2jYeBBzy4KUMcKlkpygC9hG
DDQzG6qhF0fPQOd9AQKcbJNsI3BBIIvnYm1nIon8+eJdKKbGadZQAsWSpQlM61NXfeU6gOWM1x5j
1oud+qn9aTQMr0vM37ZLNIDRgEaKgB/wbgC1KlWtwnYQkErZg6PUboN09Xe/2pWEn5H8hXIO0yM2
pbD8Bk1LkBp4CB/CrJZR7743v2sxgiNJrF5X2DAD4KltwtZcVtq75NttVd6/vJBhAfsP61IaRoOF
qIvh/21sC5vL5dz4s60Bqf4vA+XxPPrrtqCNmOta0vpLLg5ttoqujDosK8+Euky3SheUt4+IWlNf
6SlBETI/L5mC57J+S2PrTsvzNpiX6mjQFoPfU7kgQpskY2sbIN/4VXDUiG5VB3tjwhmjC7roy4AV
9BkceNEPjaBEmAf1wzx6HWjxMJPN3PHJ2MN/BgMmAUBL/NsZCzZkcP4oAQNv8l3spxMM1YCgDJsU
Bf3Qx/ysqdH9pKQyWO+tL41Na4uCK2z92kIKhorOmHIKTVuzRlyNXeb8ZWl/8FxWYln/0HVRGwpR
NB+x4Qdn8y76WbQGaMhMOxWHeK8f+/0cGiE5ys5tUx8HcA5od6KMZwtfDvT2jAHdHmNf02vLqVsu
1CXzOsuT/3aVFQpdSBJe2CGNTdLkcJ9U7y0XHYLSdXIepkO0v31HZCoJL6oxWuipOxAUNfRuMN6W
4nUe+b4pTrflbN7FS41Wz3NxF6O5wp4AXgtUNwaffUCiAZQujOg76Fm54Ir6yjwn28me003DuDhH
wdcAoMWoo9LGusgu3vNdDwh9545JI6L3b+r15xIczaBPi13bCgyjbkIdcMRR8saS+SA5wy3vfHmG
QiIxaKrSNjVWQOc7eqclLgDGHS1IPUwJodU9tkE1BvLem0yq0FvIOek1YNNqpyj/1qgP8BySt00m
QHATaPZMwEvEtap5lbtJTZENk0zWnJFYOhUG2CcnQ1aP1xvD5VXkWUm1YJGVvY218yHh6o/bn+pn
e+KdR/pleGL8My5za7U5tudHT3lSjtZODSru6sf4bMZu+db5api/kU9AzvN+oPaONjGKfb8d6V1Z
JRWcCJ7eQq1RbzxF1Uk3700UcDLMQ93WdPNiYyUF8yxr0RfUzdcXuzJYEeGd1QAN0z2ax3Y3HeMH
G7f63sLN1oNmhw8rYzXTNvoF6HqDrpZiDgyBlzjfoqeZFiUtrLJKbKxP9o2H9RdwEVfxE5R8BHYW
Zi2xRe1NGqormV7u56r/3nFnVxqZ4pKRhk5pfeiy6Um3MNFtY9IafUY/np1n8EZ7iTZxd4oU5qJC
qqIXMr92qXpaTPMtjhIWguux8PpczcH21AY1GzQ/WpZXpaW2F+dslzQ9xhFpBpCI9I2kEzrX0+xy
BbAzrDx16YIpzMzMQzZrKoK5OPFUc3rpy+QVq3RfeBIDtTQp9qqWqS6P0+Zgp9UDzSJ0SbX80zzr
wym1+iByWpDTTfHTXEUHgG1/GjOr8xyWmm7VAYm9b/ldO9P5ZbGtJcgz56Ar8feGAK5iGLuDro0o
fDV3lBVvwJgKl7nhbqnYO41ErwnPEi/lOZgdaz2MK/YlN7KHymgc17Si52UpnsxeD2defZ7LyDO0
LvNyNr1wJ85c2ke511jFB5ZVecAG5WxVZArmGsy+SL8aN7Vm5i2JynesVKcQgQJFCJhWIOeNEp+n
7YM+60uo2+hJsyJXw6IfvJw0H7Fw9mAb9uT/viEjJ0Jk9pMxB/Ok14bsKIqaZ1YNaKDAAl7J7BYD
oIXbHQZUQvSes+fmEc1rsv99zDLkYhjTAlkH4rF3JYl46VRnjivEg0XqjwCxswvLtZzjog6/H/ch
5QPLG4Iy9NpEp6SMbYYBwwKpn/1S96WX9+eEy7bxNt7CKyGC1ymI2XdmhAUUuyZBwboQCBKuM/Pg
9ufacOdXYgS3g44GpklnBxvayqcoz1xjtkOMJQSr7d2WtJHKQpIBhApYxrp6em0XEeXVpCYIkRbr
h02Gg5Hfp/NXA9ffjmTedPvwfskSDg+Tjypl4Ec5FT37u2PpfZ/3O5Y1kuqvTCXh8AyWZDFbTc4a
S7c1PvHo1emUcMjAvDPLHt6N5x3PKkI7hOYY4hHzPawZOTk2eZHv9eaxLvWXrCnebn8imQgh/qpQ
i8rUSUNdKDW9hgG+Psok7kEmQoi9OjWxWUpiclJZcyi5CqStVjckpraGUkLUgKNa50Ix5YS1WeG7
4MnJhgb/jPV2XJpo+dyUO6e0H0vymLadXzeSvZzNS3Qhb1X6IigvMCVTsfXTOMnrMujgD1xfJe6D
rFaSZ2xa3IWk1fAvJDlaTpxKwY5ij//pLsqguk0UaZ6txB+XpYW/1fXX20axdZdslGTgCoDWpInN
/cRULHWY16Dc0e6sYdinafS5WVKZf9iyDCBRwLRX4iTUga5V06s8MvMIOUbStLHLCWCxWSRJn7Z0
QaSDWV7sZ9lYI72W0WoNbZXVqabxhzjJg6zO3I6MEnOQSRHMgU+kUMqVvSgav2CgyHP0YylvMG4Z
3aUu66+4NAXd6LMigS7F/f92pkHrc+Bh8XH0gRq9zzzr4f+DgWEjFcSLZwNUHJMuaJAIF7jXazgh
TC0iIp98wHx7+Tk6FW0AKM3uoXy1g84nYbGfvlcNBhc8GTfttta/xAtZlMGWEXUXnO1g6HdZOo/B
zBK/ajCrVlmqbHJBpqwQy9hVmWo1RltOAxAGim+64aGWtXyoP5c7w08P+p3uZbOfNyg0Dd9jXza8
tXXbsflvgs8NwxPYLbn+xBwNzXZSe4TL2iOqxE9YIxjt70tjuLlmSzzLltE6BMzaGF8Au7o4StyU
4/8j7ct65NShdX8RkgEzvTLUXCl6TDovqDudZjAGM2N+/flqX92bbjan0M7Nw9aWImWVjb1sr/UN
MiZ1pIZkoL5Q7+uuDFSoZ99OJkub3IFELYzPgd//FxFepCIpSpKpqJrToxXlx67671IdoG8bqMpD
XARd6XnTaNJBvuZthyLWNHTulLYhJGiMlRNmcbauzS8T5WoKI7evX0ZVp66FsboWxnGDHu6YuUQH
F0yJ1mp/y+9CAGcA8MZXAYL2a6QmcrrSqUcV2OQuQJGTejacVUYv25j+gJaA1/FN7WWjS/67ch5u
8RAIukJqYRxLZ2O0bUBPKNCCod7TkzP8iqudFHwlIy/s5y9BZrlSmGXa82oA2bLecFaeSwoLWRok
dr6SlBdX3qcvNgvkjK0hErVE3uL6I60dyHu2Kl9Z3mvLYvaxcCsjun4V3cwrw3R10b9Zo8I9Iqvf
t/fRwrRBOBEvd6C4r/51s0AQ0i40OenohevKEVYxFxI5+kaQsfBE1Ed/s9odA80u2HEArD5bCVbe
TEnKbTzpcuo58jkpc7CY1l48i1/oU5TZF7ISNJRSsGPCOO/9qam9ylopBy9HAGEC0DpY785lRsZ8
QB9CgWQ/RMF3g108GYazQrxdAIQg/SAn/N8Y1y/36VimYppooaMpUAXjhgTwc/g9bHPf3pc4MvD+
xYmBGlXS+cpK5KWGiHF9W4EjDeAbkB9fI6OC0SQx1OJxWI2b4Tn6aMPhlQVwyoXzqXapn6MfQ+Nn
aCg7p+649vxeOKs+R5/XBQVOZd51WJF657h2kqaHOLd23IbUplTA6O7bfFo5shY2wZeQsxdlqrDr
CZNicCXs3SEBhTdrDwQq9OH+PyPN3pPR6JjVAAhvqJqjqzLuDf0+rsuNk6zs6wVKPARO/nzEeRnQ
yTKa0Rgf0Xhou62KFcSC+DCM2xi3jTGYXtXfKIr9XGvJLOyML2Fnew8X8i4F3wHFExr7hhN7ZbR2
9C+gK74ObZazesbBJR0xNM0WlUvt+I73DuhsMqr9qkVFTG9e6GRteWInbqlGr32WMteC8PNalr7W
qGfvwy+jne9R9NKMBpjUEO918RINL2izMt9SxTZpop/NqPmEMl8S+V6P7KedOG9OXprbyNI9qFZ4
TeNa3+Vkx2CM9sFUt3utL16ymEVYflL1+igyUUgBq6OIhDvGw0/oB/ZeA02D1sgSP626xi/68WQ6
7VGJhjOPhv0kOfFy0cGSeBjv2Tg+AiL5HIOyCsxE8WG37etgtmdot3XnlNY/MjJkQW5HhqeLofRQ
Jl0Tql/cXlDvs3Rcc+AbP8v6MXV6NROAp/AuOmmkAmW2rDdadu2PsDVldBTPVj7K7GEBscoqgjfD
VZcuj7xOyT8Y0wKGSrRr53Jvd6hugiFz6DrzWz/CBbw1Ao7i7LkURuJCPQ1s3ilkdXvKCP9IGEi/
DsrNLkGNAVotP/t0Sn10lNGMtpN3taY7dCGf8LcvdWubQMhNWGxa4/OY+2lDznXCtnnTHCMZaS7X
tK3TTLHbCvCMqVUV36tGO7LS8Ow8+6VmuZcIa8Px167F9HtO4JnAEx/KhIfCFnBGUh4gs/KWDBHo
uf2VLF01B5SMfypdcnGshB/MhIVZnAJyZCXbsWoPVtceWQ8CtcgkbKLIcGJSFzsxlb+UKjnocriz
GkUBA7i9G3L1jUjtkjnThvK4x0jU34oa2X5m6VtHB/uACh7oBPVeo64PWglmohiSbTpk8TbLMq8X
1YFUGmiKNFfczFYBlyyK0Y8LeoD4PnONLtqnorwQUFc2zFHgcVj3e0KGB5Q/7lISo26oH9qh7904
mnZKX+4Kuz/I3qC7UjdU18iVnT6wXxDK2ZeyAyGhU787NnpVVsmCIQNWAL4Tqk8idpaqGW8hyU88
3iXtHvvnMe/R/XZy/POyyBw3LvufmKlvUo0uRao+DlZk4Tc2zz1lr9ZAI7e16hennPBPaOVr5uh3
pakJyMDoqpdP9b1Sy49SV5Lf6VDIg66SRzEoMawneOZWCe+9qqfveQFVe1G2e9BosDSK6XnkZeHB
PvqpVzvVrZP4l2ZlodNP4KBDnshlxLBdsy0Gt6RYumk1HMwaDPdBC2Cuw72pNo9OYh1Za70UUD2D
qkN+moTYKkmys7XqtXScR9L3b5DN3I1wcXCjOIPHYsTfx1LXPKUt1a3s8zcOXQxfNbOLoVh7Gw9g
aDETBRDU3rOM6SyVxuUDfdFKVvu3L5+rmXz2CFeU0oKXywB0FYwDFbeBzELpgZV2KoL1isP1WLiV
rGfXmgnYh8FJcTT16ROg2qX1FikrHMWVu8vczUBLC0VXepwHKvAzeMRtmxaqAuOd2VJvAlT79vSt
DGhua2A20CowuIUbooBcIFrBFU64QVvDIK2Fmd1ZhK4malY5uEn01ptVOS86KzaUNWsiVYvHxJ8b
y1z9YpQwIpWGxLWdnJNO9Rzjx0DfZP1we9bWvtHshhKLvCf9dRlYvfMEpsngYtcP22Yo4iDpDSUw
EnNauSgsHkmfTsBZTDwZK9IrWOcZVC3cpq1Nl0xw/vyLkX2KMrsXTaOqZHJE5UWrwmQAal7CSBK9
1WszUGRvt4MtADNxCwPyBpgptMmgaPD1lQBGAkjADdpztah/VTDtdjNa+pNsck+p0E01tbY7MKPI
D0Ipfhs9t1yuctUFMEh4OovvmazwyGx1L47VzCvTwfAUzu5v/8zFxesA7aSCw4Zi1OwygLOdZlFh
kRAuM79Kh+EgLD2zKl5vh1lcu5/CzBLZVBidlnCFQPcm3UMUEgfQc4P/neq1+83SUlKhEoMiDriR
QK19nXY76nCvt9H9MmFzNHCIZkfxyg5ZenqCGAf5MTCSQZ+d02Zh/zuVuEARVITzx+Fbe6moa75E
p2hHNu23cavttLf4ofy+Bttc+Fhf4s5mMaXSxvMvV0NFv+/NyW1weML4YGUzrkWZzWAprFZXe0QZ
psm1G+GV2SuorCtRFr7T57HMjwJ9kEWu2IhSMxJY4JiMbHt7zS2OA3QRyLOjnYJGx9eVYEgWQ58T
JdC2y3y92E9275rKGv9ocRyfosxSVwlCeB2jsIcjrQhqM3uA3stKdXxtINe//1TpsApBE0hpqOGk
OW6DCx41mK/WKzjPtSizt5pddGrPARYOp5rArEt3h8QJZLQGtF6CPUN75c9nmWWckVWOURqMhBCu
/kn7uvFzQJrgeXFMNVizDq31Xalzy02E4FBLV/zRGldy8/I3AwznmvVQopqtjJZOcV7m2L+a9d1y
ArJKKv0HlD67S2GQfyLMV8U0mXVcXvcQFF7AiIZHjsFdlbjVT7119Z1+asB4YJ78MQDz8qq+Vg9y
R++L8mTs15QvFj8seoowrLi2aOej1SdNlwUjJKxkV3k5V6CoWfRerKFqf3vHLc7rp0izURtE6TpS
SSwh4mQed9TNlAPTczvIwlGCgfwZzmw3tLI2eNsWOErSp9H51aVhpKLGbKzUyxdnDeAJCwsEb7h5
S8gQStPTHlpjqcM3igDYOWsif4zyYiURLo7nT6A5x37gRMGZZZPQlHjTphSma0WuAa2kP+aOsdb8
XRnWnIo8AnKF7B4Bktlx+AAlOzMd7ut0tQa1UPkBLx5cdQqBM0iSzA6RQZ+yeoqRTfK6EL4yZpuy
pkcc2rBvpfWeA/lS2NmzJZLzGA3Jf+9BfIqOEtTXjNkovCyB6iHhGEX7fqq+Z4Xc3F6GS4A+89qz
wdgsipHO1iGcExVTNBXyGNrAGx4w5sLWt9xUfobbq197ih/R7V/0ikxUvHXj6l0BVszsVimUmKRK
DYr3qEy+YkZnBR0pacbPt0e3tJNxhYLEHphzGrSCvk4ggyG5rPIaLSlorYwZQHEftwMsULmh1QAb
6Stt17piMb9GSEkJ6VGtRw4G29Ovixr1Fc5M19CHF6ivHdAheRsm+5yq/buejM7KrlvaB5/Dz1LV
NI4RbRi+Xqk/yrLbQ8sCgMBk5QqyQKzDKEFdAAAfvAKwCr6OEvZ9hkyqaApz1m+G0ipg250dTQDk
/VoUhsuj/rma6sx1CueYFBSlGJiuD2MOBJq1xrlcalxAPALQMPwewOrmNyKTUSSyjE5ADIp9obnF
owoXbH5m8JQRQf2cXKjfB3STHIu7FCj34PY3X8p0n8PP5nxk3Oy6FJ+8HNotFQCjqT0Kz2qk/oSk
3n9/cUC2EWBb9FahlDLP31AKyJmqD1Oosv5ODpZ0I0OVnt0Oe4eXf/Wd/0SbJ/GybY2RRYiW7UUE
LZBx17sAu99Ve8zyAZlgZfkuPkFAOr1q8mlgts6zz9An9Rhx9RqwgH06kNqZnz61B3pxtnmQgQK4
GbfZQdmvRV5QB8GShjbZVXqGwgdmnveimCtmMpAQBTvwubJHUHexiuJguleC5JIVrhOMnupV4ZTD
HqLeOqEV/t3GukI2ABnHa29O1WGmGMxUgAo/ikxBQ5sTN5JlibZBLQFKTRyfmVAByIv0m5HEP3W9
3MIL9rkyKtAQpOKsLO1/NvL8wodbAl77aOHDWGF2q52ybIohiD2FdelGW9MrHuhv5b4+Up/tU8/C
jIwBDIQf0ofiLvYZlDtXVsQ1wK0fMHsbNrSrJ2mNVgg3yuM45BuiwX45Ma1Ab+tjkpYrLd6lzaxB
lQvIKGLa/8LmFqSgMh5tGRrsPrfaQMnvIgIre3i6/vesoWGpgVsK+Pu/4ZiiK1PLxtaSg+alE5Tb
kh8KOdXWGmVxcUSwjrOxqqH0McfFKYhdKno7han24gjuKfk5yaGQB5ne2yNaOlw1C65PBGfD9X70
9VBIzaEfhaNIED83PXNcoa09rsEjW1oOIMsZkIO5aibNdqlqoGxvDliPNIE3qHR+AF+SuFA/e6eR
7VVF/siZamz4xArXKtQ3WTmnhsKfT9eeuG4cbDM+8QF0D60cUEqnm2jUn+HdF8AO5TDJ7qNIIPCi
2iEe+QMaDPqxslQZtLIJ4goNu76b7uhY+CllXjWae70Z0CiIxTNN0IfgClgCVwBuMCnEcoXeHHOz
F26cmaGp6j5j6n3fiA5mM3w3guw7mnkoKN4TvLu0GTfcJoqeofS6bzJq+aNablmmSFf0wyVTCoDf
G6IeDYt/06rmmdEmB8V1Oua2uakLGmi82vVVBToEiBRVaj9XY7zPFLoZzT6QGt8bUQ4FEdkGulXs
ukI9QLXwggvtOR1VaJXZytaRaHupxYFliek2FMJzY5t5gCu9QoZrO6XsaTAbOKJW9DE3xZvV8G7f
EigqFnXtO8xu8ZB3XmgH6bMc7XtLb1+1hhTuUAGw39r3VwS3ryhW6tp9TNGEMR+h31t5ZsbO9UR+
01qIkyl/N9Y9zpvd9HPUjQ3gZr/xRS8T2mq+QZMqYLVQXEXTgpZMDO3EAgAJqAe6dVM9TEr7Gg3O
typFoqZ1d5oAr/KA3zll7dqpsYSuMrVP6/G6+T7VMExLVdKhxZqvgrZ07TOeAAE/K4H92Gycn82+
usjvxv5v9tmfPTDLyaASARCBe2Zod8MJHZ7HNFozk1vq0Ji4I8OgAgcRXnGzfWZXfdGUkT6FY9V8
H5shD8ZJfc8i/UnPnCeHg5HMatmBNzxBTy8XrW9adpCbyn+3LLCgPoHchccIbu1zmrwtocQ2Qkcj
zDIQ8Uni2Uj/t+dTW0oqFEkfYjtXHvC8kpBl0LsseDyFAIS0YJKy3IV0NYwYClPso6Y+TWVWubXT
nwxIobQZCKely6EDbWSj1/PSJ7XpI+P0gRLJ9FDZaN8XKirjttbrm3SMw0xQtLnU6Jdoabt2RusL
OfHzz5/dP1WLTbRXBb7VRt+QV3aoj/LF8jq/2aYo4PptQHx7px0tf7ijW+bnT2DHv9+ew+UpBPXX
AHAJJ9rsXZw3Y0p0Bb8hh/eTTWGw83Q7wHXBze8BSNJXQI5NoRA3W/StDToWSQwsejt9GEjeuWah
QCqnWTn/F2+gnwPNLhysUsfeZhgJvJ24Wxjo2XdWlaGVmuB279RvMXMyF80PiHSlnQvT987rGwKF
Eae/1zR2MBwQuKsON/OmQuGPF/nm9lQszTWuxpZ+Jd4BKDY7ZyM08dk0NWZYsmFraJCj75pyrRy1
NN+4A0EtB+IUV1G+r4mNyKwuy2oyQjTNdrESQ5BIC9TBXtl7i2FwY4CYFu4hdA6ot7O04pXTYSy5
CFWDbp0q+dETutKgXXwioqMBpCOg31CTna3PLGuKSIWwV0ircnIZrniAWcTfoskSXlrH1I8q60mK
HH6ZZiI3ipWHiiLuE0Z/Ua3/hRbbC2Fir5YotjsknoJJdyAs2kDO1KjqH7c/8BKIC0qQGkV7Dc0Y
dY7EQxnT6JwOl9DuYFyKveKKTXeOD8yLdiMO1m/Vhhyb3Zo36tJFEYBFcPchRgDJz2ue+XSWNRJU
+wK85lAa/DAZ04vG5DYm/UuqamsqIUvX+s+xZjmr6RKo+xeODAVYfgkc2nId7rknp3ywJ3VlvyyW
tK5CVlf1QJSW5tWKBBqGiqJQGcbPygUY/G6bbMgevFDIaj4WYMYmv9cI74vtgM8xta+TSbKBWw1u
iGHCk6NuZJdWFp4B2otravpGq9uHsjH2qVZc4l7fQ89kVelsKU18/gWzz5mVkQVQSWuGPRtbAIii
X6oc4oDnNr9kFgHGpxfQG7U0+VDSVGxLbVIClZM+EF2T3juDWrlDhovY7cW9tOM//6zZl+dtlVtc
RfaiFEgjPLTr547d3Y6xuLrAVILskw6n5jlCIlF0NeYWPjiX2jOL+IE5yaVSK19X0jcABz9uh1sc
Epqm5rWAoGnaLFcCQ2YWqsBM41q6oWrvdoQcdH0lhy3eNY1PYWYnU1mZOu7chhEaceHyBuzqYnRY
BbxfrOxyClwZNPRQvIiK9qFQqZ/hqNwJAbyd0VU7JS2f7WEY4Og8jn+RxSHfjoo4NPKhJzk7kbQi
dsw2xWGB449KCWCXHkT1Glx3ser4OcxsT5l2m0x9PJkoDtHDFdiKK1b624K+FvEHwJfe1uScrzM6
v3Sg2wURI9Ta/23MkqZ6lEyVaoa6M3yv+vihbrptT4Cx7HU49pTGD3hrPt9eTNeTaB7zWvxBAkZt
FTvla+KAhEWKekFuhpOTb1J+IOYGvHdqZ8EkUpfqzG3l2im8OLOQuYIq4lULFFoEX4MqRq5r2XSt
elzwrtwBfYejhp+gRegxP72sVUwXL1l4NYFvDfEdgsvr13jFqHZWTHUZlgF7Fid1k+7ah6tTUr2L
kSEvcaidtN1wVF9uT+4/7LJ/ze6nwLMlZBE06JMUV33otHW+BlMwVsN/iVfoUUFSeZtP4+toab/V
pm6/0Upyf6L2Rpbqhgpc6/KBnsq+ucdzAQrthi1cMzKAyi8PJdiAduZshwYAQ4uUT3WrowbdD8cp
cWCdeVWYlCgjjuPvqXU0txsgYavDcYSmclMp1V2tdz+U1PxmanJYOQCX8hO47RDgJ+BnocPydbYz
Z0jbjCA/JVr9BGmBU5RpJ6vPVwgESwfOpzBz6APJtSkdM02GOvmWti8gmq6kmf9l2fy/gfwrr4NJ
h8ox8jrd6r8UYDgbtwjb9z68qvqNnj0+JLtqo6M+eFjjDS6+iD+PbrZymgr2sn2RmoBqOh+SyYtZ
lhLI2CnxHKXfxUQB3bkwUBVytoSM8CTRbcXNUaS9vYRXJ2F2rseOzYwoqs1wOJTPzWv2IjaJ5o3f
43N/aLDKDk1YH9rRLX6rf9E7hrkFMCf/MIfm6wgEMwKlZ2mGBlTtAffN6hZSEWtfeXEZ/YkyX0Zi
jEYAQXQjNGkMT7+T1pkr62hxPyDNmdCqwmtg/lgFZayOMiuC8WgTnab2o4EnlW2u9GqXv9OfKPPe
ydgbXKQtLjraXXvq98ZO36m7JHFV7o4Ha+sciqA910/O/i/k1C1IyaNcYtoa3jvzJkpj6TSNbW6G
FrQgmcy8Onro9fViLNLGv3LpVUNNQ78GDYtZWrGjuCTiemiYZ7EfttU2AfJj9NrXzMWjyl8TiV+6
1CF5wXAcpHwD0olfs1hl0WzUzBblZc08lKbqagLCy+jLMICfDFv3/2KfXWvMcOcwLB2inl/jKVKz
oR86GqFybH9o0h396p48TW/pk/OKTc8fq7C6QDroaY2AungaI1lfaexXv5x5kTsVTYYyaSeBskmU
Q7yrDjkUyE3UjwG1BzM69tU1tMbSTQedCOgAotFDwP76OlgCH+moj1UZpsTZsWm802n8ISvi4aR+
JTA2xiu53t2e4aWNjm4/ygvouUGOdzbBdemIxMykgWY8dkW1UbuVVPkPw2S+Qj9HmN2YY7VOEk0I
K+Sp/gIiULRpsfPdFhcEl9uw6obeywZQqgrah/n7iOo9NOTa0iNlJf1qMDQvLiSc5oytPnlq/Ub6
R2Ex+7lXmY1i+jQFeWbKM8uV41Ta8iyMlrpt3ufuBASoa6L+7nY1Z4eBN2A16AOEYMlHbk0JfkP5
mBRdc2ktWL+JwrZ8LtSj1ctHYCQCquUnFSJJMHM543URRDw7K32zLRV+1iH36gzZVozFCdorA9oL
Vhk4IzD7Y7+pqk7sHXsctqxpTa/U7aCR2SOwONJPqLmvLKhyNs4p72Ct0bYgBKPkvnNE7tfZCL2f
+lImPN2NZnSUA/8oFfL63z87UIsGrC7ASYcm/NellqBfrRQKnjFyjH8CGbwtK0hR3I6xeFo7ug4N
UkTBm2m2thpNGjavOILI9pmw1ny0OjPzW1qlh17DOsjFuEfF4EpXKZ1vo5rtpaps7Fj9m9F++iGz
JdihYVQ3xWCEGeSxuvy+gx7W7bEunWafhzrLi7notR6mTEbYSLoTXZiOxRatluB2lKUZhXQk/lAU
I9AYnV07cIG1UrUw9JDgGTLVl8I+E8vwsITdzrjT7W8GmeCT8tLEnV+yYiX8Qq4AjBvuopCL1mBa
MBskvL1qOYGKFBr2Wxx9UBgU3R6fiVU3SxU2Lo8qqm7UgIXAbMFUTdInTNZjCOEmr0x+tDnbtlbv
Ns1avX4t0mxFSEi+O1rc0pAa6RHJ0e9auMRGl274uD2kpTm7vsk1CnCkBvmYrxutm0Z96qpqDAdb
HOJS2edrtNa1CNe//1QxJFyjmYPeRpjgQLKHbRGv9WYWFjeqwn/GcP37TxEmoUU48wn0drsWa+1Z
I+8U1+rbE7VUIPwS5frJPkWBcoU2kdyBKo5v/EI6buDY6aFU8qsNeAjrxHRjwghoZd9eV9R8xX0e
2mzF9ZbdNZGBFRelOdiD8OXsnktI0ml5UI/yL/bP52CzRSfiNCpHk4/hlL5GyrucmpU5XFsKsw2a
wm0prVtQXVoee3HnvGpE3q18puuP/PeMUbj3QPcVmMpZ1QDMN0spQPNDoystAl330GW2P8CL26QH
JbC8OiA/qmafvqumyzfWfiX8db/cCq99XSWajOEZGuODNYH14+r0h4bILnpv/AE0OtgLrqXcJfAN
luWf8c42sNoMpCeyxZzK0XBNeyI7gH+GnyPwZds0t98EKR9qCzcFHj8AkgdYQ5ScohwSL0V+rzC0
vVO9t57UaCBb2jUvBVodrmKX5yrv+beIg118e47+ndvgwKjaaM/hSYCi2WwVwJZPJh13SEg4XsH5
i8lSSNDHXsaL3e1IC0BLhNL+jw4TXgRzdnGGx+ck2qgLWZTjclyzzNcmtqsLiEeOcfqQNg5cr23Y
SFl18lh25gp7YWHB44n15/Y6GyqVitVWbWyGav5k90d7TTV7IfOh9wMoP1BXNqHzklwkyrHTAN4J
SXvPhrNg38tuRX5usSv2OcZsRbe5UScC5+0/2jD2YXwsVFeF6bLfSg+GWNEl2RUBcVMf8pRTmASF
F7/d/ozXWZrtKfMqEAOvPhhf4c/XPcUS0guWYpRCJsTD/TU/GaaI91E89Jckjo4QqRtxy0aLSNf/
hhH0Ofgs7QPQ06Rdg0oKOMAnrdV9vU22AKqvJPrFL/npwjtLWyjsaUpdWkZYZKfMPgMxM669dP6X
E+xPqpidxDZgIFGU9xBHHIytMtJDo9sjtKrpM2vBtXdY800dzdLVJv1DNib3R6Y9tpBhUWwT3PVY
2d7+rgtjxqvZAdzsH4rSXHUogu6rwuGsgMd6mOitG5n3erZWEfh3tkEEG3sfODEoqM9xG1LVkw6W
rxRnJts1+duQI0GyC94wwe3RrAWazS4w1TakUSCVZsM1uxYTwEajq6dxoOnpymJZCzXbELbDeggU
5Li0KfU+06D30hyZqJ+KbKWYt5C/vkzebPHXPJap5rAxTHLhZbbwcnNlKKCT/Ht3o6CgQxVAVyHX
bs6uODUeO4VR29AglWn+oMXJuM21Aa7rYnhQ4JPjsqn5Zlkg7pMy2Vh1F/aD0u9hhugL7pxVKu/V
gTW7uoSRTmvHQQplHySKzO1SNnrCvh6IQImN9rdSoNzcy8jyYIjxWymN82BW3tRYvlYm44G0cFfq
owYveknecnXYlFC8cIdaOhuW5z8U29nAunqXcvyYwekC0mXP4OM8OS3AjEbynKnl7yYrg4qRrdFa
D6z1GD+lKKQ3meESBkP4Ggg+0PdJ78LQ7b6t1V99Jw+M5MDOydPA8sJvcGz5g2qD+zqeSGdYFwpH
Kg8TE2gC7uvAKMArOFd+opP3MZbSj0Xvm0N51gvnsTNgTxDpe9Gr90Vev9GK3qVNzdyITOcWVX6P
qSP3s3Ti3phZu6pMd3RyIJUSwbSSMvtXo9l+LwGNbCEB3KXTfZeJo9pNistpedFrNAZllTZ+H6UB
EBNbtSebhNK9XadbXlU/8kqeqACiiLW7SIhDOpjbEUzfgdGwbSu/7OrMr2tH8bVoeBpa3JpT3YGz
BCWRq0zRRqABGwwpmHhwKQgyJX5V4uaHTkdYvBevVWYEYkxfc005Kmb2zRY5LEd5Gm1o1T620DV2
NU3HYqHdQ5aNB9Q+2i0X5KhIfjYUB4hLbXqIemG7sockg21HUEQBbaWA25xbCB2Qxqza5/kI9y8L
ahU1ZJ+HNwY3Cnfk9RvwdD9ZMUGruhW5KyfnPuEl84ZcmVzwIc8xHON9CNs+pNr4WFvdi5EZT+DJ
w5Ambwp31CDarPfluYuyHVdjSKu1CdYf0GMuvFB+kaaGOIshhefgJVZo4pyn8TfR1LYLtB3MxZoP
Z8T50EoBx3b5PknzXuvo765Puy2NtY1M8neIaL5Bz+21Y8Cpm5K0AfhI24Rd2c26hyZFkOvmruAw
KazrYT8Q593JIN9cRWfIEZ80x/xVgclZj5PjdXqf+zHRNrY5VG6O/2wKbbowAZ+dXsLFGnifbcnl
U10mT84gdfAnzac6H6DsFxGgSxvNNdMe7dcJCjJ9Zv/sVft5KvGCkiJ+GmwgaRjeoMEkSeULor4p
HdyX2PTOaQySiA5HQMfaG6Q4SocHRmuc4LEKjRRLmyBODc0WIj1sQLhMJ86FtdCehk5OHjleBrRp
mZSBojTvkK9AG8KElARvzoNm3FmGuKd551mQDnFb1X60LEZ8sDQ2Pdp3Y8+8xlGgLzJ8r2kPYxrD
CbUWtBGIeWAn4tiEnPn7yKinlbxzbUafoICN/7lSanDYpCN7jcdpCxRQ75O49M2if+1LX7xmKZRb
AZRyXiEQBGO56ZJ0MHHOleKhnNhjp+MNO3UQ3gN9FzCQfA+/j9gFB/moJ8iKwp7Aoylrb0yMD42V
d2lFHpijPtOS3MPyr4QNdRIwnlxMO0+82pqCDGy31q5RJnQi14RGEEA110xyjmussNa8jBX+zU5J
X52CcxeqWj9babhOhKHEk5/n/HmqB2vXEmdTa+CxAzIS+dnYhcJxoLFYdBdV6IGj82+mQGMTfXAK
Kiv/cETKfFPRnG3XocFQaKD5Ay72GMeYPxBP95mhlQeA1FCdjNHL5aZ+7Jvr5AklyFh5b+T5R5vZ
BzAe/RIAUlet09LNkHwcuL/AUoE1G8tsY9dK03vaQT6BcIN5dW28WznmSOswQq5XH1XHt2ZZOG6B
TrOvpeIMvxyoxat8fEBVzD4PlvkGUNC3Ji4g6Q2xl56Lg56mLaq0HMo/k1NfBmHsi1LHT9GLR54h
L0wl96HQU7l9it9V0upc2O2jQ7tjzYfieZTAd49KfTUByvEpEudM45p4gFsAXU2duxF2cy6p+zuj
r4+mJh4ZmR7HotjYdflD4aBrODWLIYZH/E6JNhUv/C4z3gdjJO7/kPZly3HryLZfxAgO4PTKqQap
JGqyJb8wbNnmPBMEya+/i7pxtqsgnsLZ3k/d0Y5WFsBEIpG5ci3SGtBTHZYF/X8phbTjGO+ArpcD
mWLeb0Dx6Njr2nedgldGr5nu6EBquZHa/gS0ozoWSZJ7Ei4LktfPeY8xDZRbnVquIds8D7sm68HQ
lTZems+nqkB9uZ/uFLDFQN+kN51Ftvysze9mZuBZBY6kIiUhy/VDXto3EpveJuQ8XZPdlzLB2Wm+
qtn4zog+uZh+3tuYJIEYRvUzH8dsF5Xjo5n3zwvVT2quBHFevxg5/cKy5QSM+p2hzV6GJpJPzKFx
wDXiSXn1Xenl2Z8GZRdTGnR9oTp4Bn0DoddKxZx8HZfhrab4fy5lE0IL7/sIxKjXU5yLWobrdFJn
eeUyti7AbN+TIkP2mSm+AlVujVRfFhbFbqVhjAUkFUf0fyRPi6vTQtNnCRyS9cxeapn+GhPjXVPT
1yo1fwyDtaMWsj4KJJEBhcYlyzs37kH/2Jn5HrrnO6LEkTPRBWCAISnBtT76E2TVNZxWx4ybU2ox
w0/yHqF+NL9irsHYJQYUgGlHIRVQHcd+eEU16JAp7V0UAX2B3++TJdoht/Ij3YKaSYUMw9aDnNHA
Sq3HJVt+52n9EOXWEZIG7Wuklo03jPSuiInsFCQlQKiCqa8zHpS2fBmpbfkYnaDuovcPkq3fQdSh
RPRpgygxoOJW+MwoLKdOIMgn60+aPt7Mqfwu190PZGU3cQ8Xk5afnTIe0jyF40X7aKi+ZjFCUD9/
weagYlosh6nQjtW4UKxUBy9Nke1Jp9/bi+pjjPqpKYsnvDq/Fk16jDr7u9xbnl3be6sHW1E6Injp
0Lc2/CotJjfK8ltLXU4gFX9eSR3rqL2NxuSWmpC7KyLq10PW+FU8vSnTQDyNdXem1AfpqtZtdTMa
8gWTfV0qcmDdLBMcJPSW9AZQA3kCvbysqpx+UfRHHYzLDlGiQJFAHd0X1lufj49ZAW0XAMkONknA
qmUse2RuaOnn890AIUknjctXDK1CK2rRvhaG/a1Vy0eNVpordTIeX6bxGCP9dZgGGDaNsMF5rPYO
KLS+9VO5r+35VzOV1U5KUT4CD0rjSOXkdQsAvXEso/7Y/CKT8mhNdesNZfms25BTAtfJy5yYD5q8
vHVavzhqnUrujNHye02NMYJiLc+FQnJnSusWkym55c1W+mIwGu1y2iveUFHzxh67k5nFow/6wzJM
owj1wGiR7ypUcLxYwkUGjDFuYgllcAfHkSLLaFNvZPQ1yqpsl5mV33eL5iRm81PS7Bu5mX53PW5T
yoaj3NNDPRW4u7P0HtOyq3xxB/ly7CCdMXyTA6vZOA1cYDeCjcpVkfEeuh7SwxNoxZyxTUGepZHf
aaTeg6HcPk4ZFCgMOj70Ez5AamupH9MYvaw27pwhEY09flQduKrExbuFq5amVLGSWJVYqEJPhTYq
+IIwy8KG1mmk3NcVuiegJ4narFccauFZXcMpLZtUQWwkIVFj/M/6dByG9DCnjYs7/avdjbnDFEN1
FjVDOxGqHLYR2y7a62ERLV8MKGk4c0xLp4uK+1jrfMWg4AgjuIW0XWfZ91WSKU6rjkETzTujGQJt
YbJjLbPfJH0wUL0PZmI3R70E0E+Xa4xlmLctkMsOsKiVG6XSPsUvCbJO6R+HSZL2C1Urt28RDpYc
Y2eD0tYCSNDH6O21neSqZFI2lsnUlmh2QPhJnaD5t8eMFvtV7lqM5A6uhgHC3Mvvs4fsBQJAPjj0
6vv0KTuJJnU2n7t/nqImNzo/LKgVsC6ZwrJ/txhUoUSAeZEBrsqjtLk0j4tMQvDn+qkEnN4MKJ+g
vrpRLjt3TJMr2C0tmP6AgiShpuU7q6prZ6CIi8CaNW7eWKdIxhMu7Rvmm1XUCt7zmzWdsy3ULmt1
4LWRspXtMZzGG12/NdZsXVCU2EK+XyyQq7Qwc6gNtsBfBm8lGOkxcDpJbhIgidlpfv1En5IHeiNy
ju2VYcQIip8W+QTgXfUkdD1BnaLNiFuMxwqFMXN5uF5E2nIQA1ORJvR0MfzPjyCU7dirGCdRwnz8
IWvVrunqw3ULW7WjPxbw3y4/UD4pS1PgIg27njlkeSgl2x0A5U/fr9vZ2q5zO5yr61NlFQj+LFRY
9zLq+a+ms3fQxRTANz4mU/ngARFRRdaArTahgX65HtDIFkk06gp0I+XX1MQzukznlz7Lvw7p+KBU
mtM1eeKpatvgem5eC3Wd20TmMRi/a4vh/a1UuIfZShNPisSbUtXN9Gp2l1zzUzr9VifqKRZE4iuo
xAXDoCx7mxn2MZqXl3aGphLu6LtUlmq3xB1qRvWz3c3fr2/muojLRUKSGiOEK3P+Op3AnSotAwqf
oRQUqqPplvobSgG4J1CDYI8JUtfrxj5/uUtj3PGqZXXJ6nwFMWqJ26cW5lhVx0qJ/9/MrD/jrJ/a
TEreJmNrhOVoOrH+hJK+A9S0IB6Jdo6rYLadnrCyWzsk5EYrMaQvPS/tymXTOBnGQ68v6fPpxc5h
NAYzMEDUfWrHoJaW5+li6KD+Dvv2xcx+Xf/7nxcDnDlCgwyEBRBYvOoAuLxQpBhTFg6qmjlLn+31
tL6tTP0GM2cvpoTU6rrBzwu6NMjlOPEylajNlCzUje62QAW1YUTg2ltANhsYRONDSmHdvEs/qGwI
LA8pbCBH9siXCqKIgQTOAAzqPg6m2+xM7/qiPvs3FnVmkFvUkkQV5rcKJG7du54ATp48YNJF4Hdb
FIgXVrikJi6nwsKLgYWlc8N8VLsmFtxrP0p3JcdQ3PSNpp6xz4PoDupB1xe4uaUmBpnQ8YCsB5Aw
l1tqRpNE0wlb2vsg4G2cGkqNUMSGAp3TUyf3kqNQZnzrWlnpHywZlz+wo9xp1qicongNk/bTVAQY
fbXRR3rBl4RIbo+akI5G4TB5xo3kiTASW06KOQjcytY6D8cLMUVkVjDamLPQpE+19c5sgb9sLu3s
76/2zwLVFCd1UzYVC6M+9RIGiTkzzPKDwpgv+G6bljC4qqjQSDRNHowTSUqhNHGG4wbd1RxIYDZB
fsmtd+v4ygLKKlc5pU/9D9EOiuxyKyw7ptAixg6uNUdteFGzoDTfpFiQenz+UBgeAeURGEFRNsCU
7uVGavlEOrD/oIEDKmiprW6Lct4JtnA9vNxNeWFDvbShlMaC2upMV+bRl7lcdl2t7uchDYCkeaID
Ov2jnIXoawWFQfVdn2I0o1yIy/TiBzDCj02LJ2nVJHgzS8mOlrouCAyiTeCu8pF2UENpFRqienCy
u/6OrEXG67vw+Z7ARgP8AmwFWEogZn65Ceok1d0QaSjQzgBoytO3sjLvOpTd5Wi+jVkueMBtNJZB
FKdCtUMGRncd1L20Z+bA9ZhEp/Db9Hv2E0woupcartw4xJl83VXyXW05RBjntvYSKn82xFqQlkOJ
7dJuR6VlqIpMDe0psLv9+EqOTYA3rQtiEVN5yJ9jVywBKTLKXR95k69CZQnFBKwKrg+pDmmMztX1
L/j5Dbfu6J+VcbeHRNJqhsI5SIEPKeKA7bPACPJApMiw8ZSCHSgZgVNQMYFo5ux0klHnORg2oVJs
OpYFHI4LtYTKw+xrCOEfy9Or3eCqN+1XTRAMPt/CsAzcLYDkBriCeX3LWrJaMIWAPCLKD1Y9QYf1
sVBEt/DnwLYascFQh4CzzqNcOggkVJRqmaoRBKXqjqT00DAQwJjlflCF3Ixbh+7c1uo3Z9cEKvsl
kW22hKoMdd2sDRq1/GXEqyQkGD1TU0QzuLWBGgiwMIeNqhEwQJf2SiUyosbGIbf6EtXrZnqxs8Ez
7X4W+OLGmDJQVGeWuJgadW2WsH4ZEbKWkwImeQu12FHufcDvTlIOjQMFahVNNChoTxDZt+Lk5fpx
2F4rRg80A0JOprL++9neZpiCjFodrae53MFZDh18Riaiu2PdMf7uAAr7HyurN51ZUaB2NC31OOLQ
LR7qv0+S+14e2iC/F6WgW36JVBc9HsAUZJkP0Is+NCnT4JcF047zsLbzTcceo1ddVFzbilYQI4Pa
GtGJjIhyuaZuzqpuNG0aRkZ2jLX+q95a7//+4yB04D0CTidoiHGOKCfQ1GAQOwaveOL15Y92Udy5
tAVeuOUCmAgAY60Cd1d5KJ9RVUxSUhPUa3rvKFPiMJTom0FQTti2YoNPQYGjYdT1crvSdlbjLpdw
qHR0g+f1BrPMXbVUIhDk5qHCjNw/lrhw0ebABtpAR4azJMWgaMYrQJUa9tDkrel3ZDK8uq98bC1k
ITKLHBpMnIKxvSOiy3s9vbzXI2dH1g5XXNVML5ccqQtgCyQGw7LZ3hQaOIpyiLLmHXpVObqIvlyV
w8GEXoYLPmnIbKvW6JmJ0h7qxrJ/XHelD4g+92Ow6/jOuBjAKsKP++RxjNZB2YDyAWp6Rl4+yaDZ
MzqkEXHyZU6qvSUdU6ty0Yt3mPqrb0Ak0xqYpUWrBXxS3oiZyjGu/WzuoCtbPVz/eRvecfHruKtf
Y8Ug0dXTGSvQjEnALlV5siGSvtiIDhdmuC8C3bVl1C2wRJP52ziMjjrOnoxDVeCTXF/QRraMb04s
FSNzeHTwQ2R9BvbuWEqU0EYbEiPHDsx5kErCdFcb5pN5SlFr//cmcRujjoGBLgUzepfuJsdTF6F5
r4fEGB4T81ibYEQC+K+mrWfYpROLeB42IiAeb38Mrv5/FtW7vgX6QAGAc6LaA1G6x5JWgjO05Rfn
dR/OBAXhQtbIqJgxWfUyGazW9RcmSe71ndtIMBQw7mPyBLUSwKe52CSnyjCjaaeHQNAHrIjuzOW+
I3VQ12jcA2by36xx8Unue7KoCTjp7BJ6NmBJs9F6U5jkrEctkXvB4ra+kqmAr8jGAsFDyC2OQvI1
mWZJCxW1u5UT65AKZ2q20OArFBxvIhmZ7icKWJMCUjBPjQHWpjK6BVRJcTD18l2dZUA5mmkvNw2w
rlRpEE/ovarLAjfZ+oArIyvIRjCg+gmKarQ6S2Q8NkOwHPk5SQMLgMZkBkvzbB1JbguGi0XmuC84
NE1pzGqO5WY16Key+rbUm31OKr/KKrSyrUGUbm/Mf0FCFJqrmNREBP/UI6nThY19nq1DqZO3eLkP
qIWNcV9pVwb227/nuMPoMrhU0JABiBiX6eXJLrTYxOhlTMJ80HGN/h4IEQT8jfh4boEfz9ajstM7
qSChWb0lFIW0OA0GkE639gHBsqtb//qh2wgkINaQkaetNO+fpl1LqG2OCaiQQyOrAllHMxZfazRa
wdneuGBgBpMDKBHoOhLqy41rI9Me6xzL6nXQib73C3Cq/UOtiLDXG4f6wg53X+pN3PZthZaZAgkA
MEJmiehtsuHjFxY4F4htwN6yGq3ArGWOjsiEnrajxyDENaSgAjL1+vf5eGhw+Qmm5U0dZX6o5GLy
+nLnxnaADglYSUKMky+B4kGkDAx+hrtOtQ9+GnaPKoQN9iKmqE2/ODPLXTBMA6iignhUCPz0TY1R
FoUOGKTLDteXJzLDBeFCkXC2SzRvh+51qF9nZjuKtL9uY6vkcLGFXFhiSpqxVIIReScf7df+bnxS
biKPPMuvmKcOe7T57YOowrnB3IxYcbaD69LPsgBiV7mWZysEGT3jfE9rd6oc7SvAMOZjfBsfoLt2
qO7ogezze7Y3D8ZjOgb6z+tr39xf0BNg2BJh5dPAcVenesYGQOUaFaiu6c0EdFnrXq4b2TwSZ0b4
Q2cvSx4vuoYjIb9YufSFAK7bR8XegPCSmSSC+aCtM74y7QLdgn4HmLEvN1aTi1rvcsz0KfEdzcIY
mIZ/v55zA2swO/tyCqDowKBgfpRh3hIgNlcFbHfBLEKU234z+tetbX2ic2tcaFQ7KyE2g0A01uSp
3bdCARB+EWEJtgLwuRXuG0Hwu5X7AQMcivYjyapDPbxUSbmTleb9+nJEX4eLj0mZx60RVxNUkwwH
kC+A3wWMY4Kl8EwstarHprIKAmfNM25KZ7LJXjNboK4T7/pathz7bNN4Yh98mrisOgzgqkBXlkr2
BYNZDYYSgJJN+zupwtjidYOCzbO5qAs1RtC8IlUN6fidIFIs8ut1A6K94+JtVTVAcIKwJGzy7C4j
uksa7aQ0TTBr6b8Xk0fHBSryICpBnR7/eXmMwIJAqknC8Fen3BLCnE45LflfxAIVqbW+6o+BOYe7
HQf0WjSQXhkhuLtSVA+GJ/Bn/Ly+Z1sfBQyveLKieIJsmjugRYTOB3RDkdV27Kj09kNfxQKXXk8f
f8mDXI0QDCShl8+HtCzKetaNzMBIrbIyRO9tghFVO9UlT5+X95jV3myAIeP6wrYiD0rx4Jn8+D48
iXFn6eUcQdI9tOpfZAY/mFW6qvw30VSDGagmgMoUc3eXboDssjO0khJUe8yHaMIND7J2EkgoJPvR
uAoGRMpfHCMN7QVooRsqWKI5z1MxbwKuOjwK0jH6OY7knZL9v986eByoGUBNB/oHzu9WVem8avF4
JI2yU3RQsKVVUEFC6y/MAIaz9rpMmfCUSZjPbJESRkiPUukAepJTFgH2P8+9IA37yL95BwSJhYIm
KYrD4Ki8/EjtAPIuOpjAIQ5jCXyyHhDZui/k9oeeglULGKG9pkrfra70mUV/x8TeJ3aSeSzPDl2a
Gf6YYfDd7NgumSVhBWfDUdENQDSRgS34zDwEOgcSpzkSDA3NL8caML5WQmtQrXL3+n5vnMMLQ9zN
X+hsqhslm8KUfZdQ8dVt5mTDV5O9TCiXN0MpsLe5MOhpEGg6gA6GcNtel9YQVXM6hbn2JjWY6pgt
T4oery9q4xZDrfWPkTW+naUzmT7XE6O4VMA46xbqUzHSHa2lfZT8KNjzdVuiBa3/fmYL/MzWnE2I
+VEz76UqcRv1vps7ARu2yAr3mYZyJbhXMPg6k8mlcXxYMuDG5EpQztgI/BcbxwX+vMCQwWRpeIs3
86vdAdz/MR3633ZsdcmzHVP7yFBihhvZHG1HUx41ffby7ut1I2uM5Y73xUq4GGyOOUUmvU7VSvEe
cuRO0YA5TNHduHmk9smKv3VUxO0h+Eg6B/s07UnS0mzRwjzXv9s2BQ3PyvFIaHB9bRspzfna+PIu
jOTo02CIqwXEMm0LiDrIrqm/IRnw/pslLjvDSxU0qJOKd44a7ZiMB5z2s4cqBYbOBHFftCYuLpSZ
tOiVhnJJnMb7sZ50r69a5lZpedNjlOr6srZaINhByCmAww58B3w/Rq4awCwSAxp/yhTopFSCKp27
B0xHym4bRXKQdlnnll33zOzklPcjwJkSoN1FheksamKYrmXRt3pZOel1+14fuuqIQ18EBsbsBb91
9ZrPnvzPb7U4r2KGanS9nCgho8rOpqo3tT2YC2l504JdyzVB3e4yuU59apv7kbFYcPFvx4Q/9rmL
H9MoEM8yOyXUkwwIuxTwpQEmr69SZIRzNPBz92RKZyXsG9XR2hmK56KXxvbp/LMOzsMKM62sapVr
LdQEQ+f5qSLFY6fkr9dXsgFKRDIBalS0epBByzxmoNMXZjILoMQxiPfEn3+tFRDPOvRBfysdu2MZ
JA9z5EJAKhC1vLdKZ+DZRnMd+hmAMPPCwUtWGr1W1ivOc0XtJ64k3WRQyHKJowaQx/ihzTu9DkSV
n82tPTPLRfSkjnscD5mFEusx65UUJ6VrXmRVlLRtesmZHS6oK3JsL2ndsLCdvKwfXEv59xQh+HiG
jcCmYx4KffDLuwmerg0NpqgBPlROANZXU7ZLJFEStLUOyHNgzgGgKqS5636e3YBWWuvqMAILGFXL
M5mG3+CgEuS32yagAgKUI5h4+Wdioyiz3aaAMTPrlZbfzVhUFd70c1C0AbWCKi00arhFMFrnIP+E
nxsnKFQyf/Hozlbc6SY9KY/2KbrPw+HOuBl+SaFIIGEzfp/b5tIhaDnlcWcrEIKd4/2kQqoaA9F7
jOCGVU1Aw5BD0InemVBXZVl7TDp5NzbRIQXzXw5lRKOPbsBB5xeoVzpWI+tOXiPlvx4HNj8AXn8G
yAttYvIvMgChllpmLcIAxDtuMp26hAyK4CLbIA5CNobnGB6Zsrk23C49qTVVQ7JXtDrDdLILsYCg
8JInSDjtB2fsHD1zc+jPmL/nQ+ab0I4LRBCzbTcAAhpPT+CSUa/nfkHOGlpW+AXqLkrc9m48yKfs
PsJE4lfjaXHb0tX8zgXVxy/7pxCJul4L/N2IBy963Ba4ED/1wrpIp2pHPpbPfAj7OPkDPjNGlMCW
9ENIlr4u5bM1G2TwH4A+/gmMijoGJiMcW/0e2ATy0B2qoNyR58jTZac8GT+zL2oAgo/Fa3InvVcf
r3vUBuQcHxtktIBsgPwQjnW51ZI8M2bb8XqzdAcMp7zQVVWo87XZ0dzuwQ5xDq6bVNdL8dOS/zFp
8pNMMUlVlhtAS2exj8kH6JxpQeW1J/mAof3ZGY82ZsLqGPDpFYQu444pvpXDKk0rSBAEizd5/Oss
zRjZYqufrQBYLQD//x4MTv+fG7/05h+6iHh46wSD3hhHFy6mAVt7ud0tgupsZvjc8rg4CtmPoGe5
vr1b3fKVQfkfE1wcU7uOykMDaKicg0TlN+mgYnPbF08S4HDVz1gHBY4mSOc2N/LcJvfG6+dRUqQZ
cZu50LtD/zjxTHfc00ANyqB4kQLBGrfO6Lk9Ljmgc5dppY1tXHMSYP7c5avuG07kWPt5L9Ii33r5
nxvjjshYUlBhfCwOUnhKA9qRydyrYPdfbEj+lqLqicBF+BefYTMT06z4flJ/GLNXW/gsEhng4rte
mkauGTjyVWt7y1KVfkGj3Lv+iURG1i94lo50aRWZha6M4ViiX8feE2EvRmSBy72rvsr6fp1cmfX5
eybVX2RoPwgOk8jG+u9nq2hGajZ6j1BVRnd62roWJq+v79MWBv/8uPIkeXOfm6k8w5Wt0/wl3cOV
96WbutHTKsM7vojHbgTurHPxIR4mUA1pSHitbC6eMyUGbnyq7lOz+ta20ADTKzUSVJrWP8lH/LMT
xM+/YdjdTiBsiYjP5m8AmN0lcu21JT0WwGVc389tU3imoKZsYFSFC7BNlciE9TBVS+iVFDUIuSAr
qFMnm/5qUX8scfvYgESgmddrDEzyB5VaP+ZuebFIfVTnQZCSrT/68/79McWHVxByxlCfYxBGnaCo
Vb2DJOpxicqff7F3mFZFewbpAOg3L72dqmmcSRn2rtN+m+BhY1ESYOjdob32eN3SFuAIhf8/prgA
boJ8iZprkpUdDMstYyf1I8/+PrmzBwHW+Uao8LGVdJwb5IL41HadGoOJCXkOOU635YN+B5r4g7QD
m9D/wd6mG/5Z30eOfRY4krmc9RzU4GEh3+HdumvK8qDVxp70iSBEbVkykaajQYP5czCvX360uhl1
YOCwsMw0/FR/z4fKU1p7N+l/geRG2+6PJc7hM8xF1hWGVUMz1V05V1xTK59NIxKg7ba6KBd2ODeM
QE4CoWZ7xOVeHYzfeCn3u9iX3yDrF922t/SW/lTxQMMEpiiv2Dpn5yvkvNICUzQKeEwOUaQbbOKV
UwBSNFHEF1nhXNHo1bTuNOxj688u3oj0MUW+NOJNNX6Xb2O3cWOPCrxkC71zvqkGV/GrppRkoLlk
YfM6Bfld8rYcCg+wXetWva9vFRccrOyJ7cc3wUHfum3OtpR/39B5MMxiTbGnd+m+vbPA3vQANkhf
WTVMQcbuNd+63INIsScqXK0fiw+a55bVy4NRWE1TgQNXDi0zeykA0POkxOj9prPRU0niFyQQ+bfB
aq2dYMnrH75mmEtMQI5TqFmJre59KEtZHkQXMNrWe8iFqa/uhbNgAn8yuCTFZBC0tG1EAFRumQ8h
kQezdNIXsj6nXDA1P2NvJUe0vZs5Px7okFAhxLQ+1SRlpMSJhUmwkCUYAI/3wxMOKTDhX9rD+MDA
rHgjC2AKm6XIc5PcJyXQblebUaPhpKEGoHbzLteqvSI1EMvrdCfRogdMmOwSkrlUpqnbzHaoGMP7
kKOYY9QU8yfNq+Brb6WIoKi2IXaBV/ynQZ2EoHFSV5Ec6k/VYTrIL6nfmrf0fcFVppzGX/UCOJIg
hGzZtDAirgALjYGWT5ADVaKtTtsx7NTueSLqvApnj6KQsdUkQPllLSfCDvAnlwfI1uoYMyPwYxBg
OjbYapPC9qh2C+4CNxuxu3Zgy9SR2Ze/2NJzw9xFU0Z9MaNPjuUF1NeC5aDfgJCwPJluHLJb/UWS
HExwXje6Bl3+0J7b5C6dccYRGiNj/OAy0vbjngXJ/v9wWLeCw7kd7oohdlSlffERHJhfvKUPFl7K
5WE+jC+xZwn8ZPNxcW6Nu2p6s+wqq4e15d7Yya71BSJVnunXt/pv3e1QUhFFhW3P/B+fIXxtB6yc
KIAPBNuYYczGUNJdpsaCMLBZQPqzKigfXDom2F+GqV5XBW7eztEcSB48dLdmkHnlLvtqSEgT6pMB
YKjlJPtxVz9VxzhovOsOI1opF4u6frYbmeFHxJXp5sQAgE4SmNhK7c7XyV0kcMlEja0Zb2gL8p+0
BgvmQyXtpPn5vy1lXepZstoPuRHrDM+LIoZ8cg/y1klUud6sSp2vhQsmYJyDAMsSy2HSU8XFY1EJ
lIwOXyqzxSdUCdtPfZP5UgNaY6kkeLplIhWLzUfH+W/g4gqlimaDGBt+Y71rfeu0LRBHaN8PxZeR
vfcmqDOz2FFy081I6oAWUxBjtjKSc/tcjOlLNZPBIIlnXOGVEItDQ9hho+yOlemMkJtMOxGLzuaN
eW6SCzexApE6KHGtuUi0m0H3l3vs28q4xQKqOupt9gAa5Sp3hEmJyHe5yLMuMx/laASviAWqaSe/
ae6L++Q+fch35aF/liY04x16I0rhRSv+cMQLZzZ7JU1weYyBdVxulWe8LMP0NBztHeQ9n7pfTMgw
Jgizn0TbdQiaSDPB5TEFWlC86/v8IT2lruHM3vCwGG7liuKscJlc+AH1pFFb9cc9Ej8SdwjLY3K/
ZpnM659Bbwk5B0nwMNvKM8986SMhPNvZGGz90bBekZoC9Q1jqZDZjBp4oyE4IjgpAu/52PAzU+Ws
xVbV46QqKVTq8EyZph/poPoENv9T7PvY5zNLiHqkgpbyEjL526z/SMBFfN2A8EtxUQd9JpK0Db6U
+g0iLs1B81o3Omh31pNlo2K91h/+D++9rXfX+cfiY83SME2SPw5+DN4ztPCye5p50fN0VFMHuuiu
pLtJDsJTp4coiCDxWG+M/z2bIh8NvrNd7VU9hZgOvp8J0tkpfVay39d3VeQgXHip40aiZWHixKXf
ypLsJKsCD6nm2aPgbryeFxK+kKPQCTJbai+HGe7gUj/qcXrQpg7MrLuO5t5AyVPFaoHPCE4azwOV
1JWVqVB+C6XiW9dgPsmCpiAVIQZEnsmL9cV41izlGkOSW4LsUPYx6fXU7VHw85JH6Pr4sTA/3Czu
nPnlR2535hlo7tfSsBKXdN4E1jALnMogZidO8jQ663t1bTouyT4C0CUQMW8IzoTK5TmtlFXRsube
ur2PrRFEbIZnRk8TXm2KCHwkuhP4NxoZDLttAdzHPVTf9Y9FMO4lECDsINR4Q25iD6w6okaV4FCo
XKQB+6FNerpGTTtzpqh19KPxI9NFuHCRd3KhJU+IUmoWCt+yCkr7GJRBK4l/KhpCFKVrKpe7mAtp
M3XRxxBcds8gzjOAdh/m3WjY763dNh54uJ/NTruJFu1tUBMMFkFvsqDNv9aCwnTUP89gwk+rErkp
lU5FFp6y9j7S6z2EuQ7Xo5noVPDzqka/tHrXWDjwlVMcJm98xqNXduqd7rfe3PtQcQiaY+LTr5og
vgk+Jj8YOdNGL9oFxdYxn30qG8+45h+NLn0UrHB9k125ETT18o1RmaAVrwyc+zGYfSSi8RFqJe4c
aH5rCbPPzesHvAggR7IMxeSLjnEzZAYUaEEflH0f7Ds7D6+vRvT3ucUoQJy33dpBHfD+tIZvyyIK
Vdux+WwJ3Nuv0WVqqxlMkN1wYGCXbp0saAYHOiy3E7iVF+Lk9/ab/BezEtpKKfE/W8fFyKxDUzU1
wRlkNiD1BjgT0plOS9Xg+g5uQnxAugltMGVlm+VPlbFC3EdaLqFVRo5qBfWU3UKS53ach9PQSO90
AJjSMm+jlYx8aV0A6JzcAhpMqoMRcymulUpeP9MH1i07wW9bP98nX/3z2/jTaLfQe68iuoQo7T3J
6msbg+A6T29Ya+z1ZTzYEDca7AGjoEZ0GFSIolie4CdshvKzn8CVOCIQ+1d5Fi2hfLSO3UH1s8DB
PZk6xtPoa36zA6FLaAkKK5v345lRzq11pqiVWRAaLqw4piW5YVDQccpcf1Pb5MVKlv31VW4fo398
gB+XmYkF3KWMYpECMZtGa491qwlO6mZ4O1sS586GNqoz2u9jGGFkl46PyxAf5OLfq/Tiijizsv6K
s6QmruWxhB78ElaNvmvSe8Xs/XoUfJ3/JST82S7ueh9kiPB2Ce5Dddcc2jv5pO1R5oLYjEc92csg
XvZS7PT/6oncbT/MFoSu9W4J2xxJ4kCOmBg7kaj5PqSZV2fNEYNXIdVatzYLV2Pxo9VWD0utvkGW
1EsVlIqFnCPbmcHZfnOZgU5Sw+oYaLjIboWOQfuj8aEv4PaHPNCyvyCevfy83GMjtWZM3+UZYpUG
ChVj2PfSiSqKICQKjjzhOnTrg62PJnkEhbjx2JD5IJXZ06AlD5Fmf/1PB48H8mryvFhjgv2LFFy+
eFOnlgAcITjahAslZmknCSlw7mhTHoyp8a3++b+tgbsg7dRawLaljeAPbx7HhZ3G0RZcBKJFrP9+
dqwlA0j+MUN80mbJs1Ggo4rgQ2yCjs8iB48HrFQlAepCXUKItX1B8p45tl03/iiPB0tadnXf/qAL
mMK7BYI72Up+MN5oHfVizFNFZQ4VNUDRLCko4yQYybifdEM0KC7aBS7sGHoaS/U04SpCJdGtJPCs
yqNweuYDA3Tl0iVcnJkXTLrPoKGB+kEKNT+zfgXP+EMtpfsmYnvJTA9VGb+rtFgcyYBcCd46i1tL
0Y1e96+l2gbGlN+ZsnZkMu5L+f+R9mbNleJMtOgvIkKAEPDKsCdP20O77Hoh7BqYBAgkBvHrz9r9
3bi9jXeYU3X6oR46ypWWlKRSmSvXot+HiccGL/b4YKOumvcWd8OmLcEf3kPTiPjf6jy/ZcBBR5XU
d70zTEHWgbia8QFiLbaVhZRAWqPwUgVJGe/AsvaXgIwMK9sXA6ylXlPtJt7fS5LCOdoe4DAxXfuz
/ZBg4jRojWrbj8O8tZNcxUCRzSHFWH+QSr43xmZjJmqEZleDAQ50yGPHTVhgZpUbKzAwA4RxmObu
EcwoN4xlsdd5ZtBULAugBboZ82ID3ZZrlmCwciiqB9N3jlmKxofdy91siIPJ2S2g7Dsofu1bV98Z
GPwMDMEe5Vi/Nh7y79FiN05bPCvooAWVP/ZhL6BDDKKoyJLpTtvJq0zmb0qNL470Qt0ZN7QYD56X
fQeL9HVjQjaPZeUzlxOK2dwog87t4sGcds7gVtBZ0PusQqPf0TckgfrsaB68yrzywVkTtKn5Ns5J
HlkpjUkBGFiZx6SUB8uHiN5M9WNLJhY4Mn2bu+rGRC4Wu3Lcei19rMgYQuF9b9Pm2ceArT+M974/
gSjbZFUA4PZLQa1fld8/MMhFJtV4N3b2Zsrm0CkmOxCi3SgLCma5PEqj3IPY+GGm9V3mjFAZoFdD
50foYMWzJSNP2m0gLWTaQ2qCHWZke5G1D1+HsZUEhS6uMtabvQEZL+SaMyQNnG/MLDZFttasWrtb
FjdY2QNvrYcTaetIIz5WR+h//WzL/K1vEVS+XtFKvFjiVxXxaJU4uMeaFOLqTXHoG3dl0H9lOcth
RWgIWaBsxf1lJAl6+iirQC5itJ7VtHIDXK7i/JdpOIt7jFWlZ+QSrM8joBUt8PHbZA+RvI33Qjck
AFLnbm3u6WLB8czi4l5jzlBBLgjlBsecAit/7mbAoPrnpKvD1j9k9ND0a5RxFyc+MOkAVl2TuMxb
DshzXfPS7FBNJYd851txZoXtTXKkrxUg+DLKn0A5EDjgZNZXlf/Utatgkn/FYj9F/7PfYHHJOG42
1aYDJoDKh7hiX9mQiMTkgZ94v4uaQrguMxHAHBTQewiL7mvo2HVtfdeKqjtgpB3ioeBG+y5rcopM
GpTVM4MqF4S68kR5UVqp+mVgo4jMDqARLlod9ZACyVw7uVEWvZ2hg9iKUQVj7sbeiLdCkrrAJQI8
spt96OOBFu6JySKL8ppSREP9qOb2tmwSqGCk1yPndkgk1MhSTkNBMckxgHUizmv7ymqZCiDB228K
S15RQ7zPij5IR/uhWxmQwSs7VLJU9eTZBJiKwkLfaBLDtgQ5cmTNyXxX5a61KXxrwwz7Jp0a97aa
xC0DQ3Lg6mKNKuvit+UQQHogvnwqfH1MehCgUezyJxQARtB3Ul7dUahLglySofPcrvKpXjR3Ik1j
ngkUzb+PnrMca/AbN20Uh7kOJAEkid0TTVt1Reu/yUjPDC08TChuIVKU8PEh4RAsGd/nmv9NXDqz
schhAKwWdK4qcqLldMpq01q/cq1B4VcEfxFjzwwtbo0GTFxeoxEAMexhh7TjMdHKiv7CiEfhBMzG
WOGnOTA2+oTXghyn6tqmN3W3Bkq8ePYYanUxUAg00zLsTCybhOaaHFPSQiHXiAn3flj2/EzMdPP1
Wk47/1V8WZyMqjFYWJ7GrAoH6ZJjXqkseyc+yhwpe028mq0c0MVr/SyeLQ6ItVVa2zkKurlFwqbi
Qcf6yKffvl7V5ZLASYLFBf4ORCqLywL6hd4s01NHI4Aq2KZPw0xuT7ITfST3zvP42NQBmaO17v7l
1f1ndvkw6jARXk54tTBXRxIJpGdAnKRac8DLZny437/sMEucT6251zh+D6Ask4cGApi6cp5MRVe+
2osJi/WfmcUd7zcOVAATdNsmhixP3SGbXfmSLpFG2xgCxg174sH22SKoqrxRRuviDWXTH57dQvCZ
7SEr+2waSWRCYnBq6Vuhhlt0ogOIXMVfu8nFBeITtoEQtzFbu3B+p6ih9JgMiLE9+5Yb6euI1Phr
ExeP6szEwt9NZaQzhl77o8HYD6sB5WxC7Ks24Ssev2ZnsZFE6wEas7idTG/Hx+FbrdxYmGL39WpW
NmxZikGb0Gk9cDmBc+vBab7ZZPib7cKACmFg9QJR02mZZ7deM2ozrzw5HKUJjcTOA89CFhLv9S+W
cWZlceUZfTY6EFwGLz7ooqrscfbXRFEuHseZhYVnlWmv28ZsyLGE3godaUDM38pYazhezsLPzCy8
iyeT6kjmglj7Pic7zBdeYSJga3OoTOprgcZApFdh1Rd94MzmwtMsnQo6TQg+lPt7H+wRUFJYcbOL
999/JpYsHDlTUzXNBeJb/55LsinpL5eIgHt/M1LonRladBOgCl57/Qiq+Ckrd+OwT/JqZSkXd+vs
Kl+4WqYyMeUZ4H25TK5dBUBGzleu8Iu+dmZi4WuJB6IUz4IJA2UQjBQEk/iJi/tvvswzKwtXU35O
R6OBFUp11MlHOWRx+1f9gjMjC98ytJeWbeH1x74bb920ve+IRu7fez+/DgAX7x2g0j0QB4JeDdxx
H+MMmwxHgIiTHPle7cv7JlSBs0WvJQSHdfy1rdPGLDOsc1MLD2BKZuVE0Dxytf/kF6YfpMZ4pzvn
iRR2NKTd766s37+2efHhem504RNeqisyGVCN8r6PMYndK7REtuS1u4JmeBR7QRryA99BznuDRula
j/aSz590mvBMAp8a1E0+bi66kqZE/orNVX6UCbxI5V8Nc5/bWOQmmDxmmd/AU1SKmSt1k6IaZZD3
qc4jnz3qAm2XfAhG/y9uDiiZ4mqyQYAA3qKPS7MhoDEnRkaOSJoh1OAFSqyACS/FvnMLC3cpPXM2
PMNAVZmUsUUBDU2qF1fMsT/mfOWbvmgL1L0gOMBeusvSMpD90OpisFWn360euJ/px9QDh2O2K1n/
ZUMMFRQQ/mM6w/64bdSS4OUwUS3CzpXFEIM3PpicZgs10q8d/1IsROYANhlAlhld8qRQ7hq5M/X9
MfdIKEBrJCC/jPr311ZOX8+nT/rMyuKMeqh0qI6qk2IWCeb0mRMf8t4TdNdk0BRr44X/Ky18ZW/x
NeuWC8eQWJXHM+i8TvzZoMkzyAxj1MrzoMvdLpg9cKBS0lypBOjpYs63KFNA9A2SyUIMN6AwqyEQ
mt2JxshibF402u7DII270egfu97b+SWmhhQ9ThQFmN7eCB13pDvousa8gtWcRJAeUASJrCT9Pg78
QHv2MHRmlM7q2R5UnOIBWeVj4BooUZuzw4Ks7Xe6TOMagTYyJQcgidk345jcYaDwUOph3Jf5ECdZ
G1smeOjrOUyNYQdepVunJjtHNJsMEPAoy8Qv06yeeeJvy0TEheVG3WCMofSz45jyJigGvPEydWAl
UOueW11PtfFDa3HvjcYQeEVrhyC+s4Kx8tXGKKYtr/ULFWDb5ZUdDn16Q7QBPUlh7FsoaAZG2w5b
v8imiHsQ+fW7p0x7t5VX7LKugsqu3s+z2eCHTTR+OojISNt9q5y2DyBrddcMthtMntinrTsEKOyb
AfNZGxpulsYFGY9lrZ4GmiahKvOHdJrnLZeuDsDDWsZUFDeqVNvRZ4CjjulLoeebwcl2uVc96tq6
5QaRe5E797POb2XBD5B+/Tk7pQpJmn8rmH/T1jkQ5GMaT7I+jIJlYdbmBMC66l365UOuChQqvfRa
53MMuuMiPM3Zo0wMQBn3dDSYOY+HJCtDwSeQwXfuxgPuP3K4+avIeYYSoH/A2xAiwxQcBmNlvcqs
LYPEM4pQ+eJo+fN0peW4cVT/lqv0aOf0ysvVDqDibjsKGaVNgdHOItvawt1qh71qS4KKDLowaPUY
V62YXrO54PAgJ9+kjhVzw/lldwzYnqa5s2pxsKV8q0a2E9ZAAu3PRWDJcgwmdKaCYSzuajq/DiO/
KaCJUfgaODySTUHltvcyddDuUAWPM5DS1lLToPG8d6Wx1jr1QUJn6Hju7bi06T7HNF+ge35dD3kX
+rx+dGV611XjQyK7q0Rxjfl5MF5IzJ7YJS/CzuMPljV8sxLtBDRzjVAl6PCUhYTqjRFXbXYziunJ
NvI+qOrh14jepMXnN4PNWxDs1KHKzW43ds3d6BgY3NPjxqocL4J0Hs6T19hUbuMjKww3YjkhOzGk
NyCgP+rOwxcnoCEFdrd+o/28ixp0qTZeOWdhZ4GiozSrPURJgCblZr/hgtSRb7ZvKKpuRM3uRS7D
UZqHIrP2dUHvktz+gVc7KJ7S5peZAnzX8WfPaN5E5lbbwYUikWVlXmC19e9ZKRlCDNsPNC/+8Qj5
bRT5Xk50Uxesep4Sa2tSdFTcDk0820ckmac+zPR44/SyCR1pA+otcIAWEemmbuZsW3Z+aBXjvpP5
Y20TFfiTF871eKuawgMPrL+H3ti2yq0BK+avU8vuDReUJ/X4jkmHyJjrqO5RmzcGGXWe1cVzqWXQ
SqD4vKm8mkZ9lbSpDEleH52k5LFNPJSYoUGQMgW5jzm/mlV5GPqiDPCC50Gtip3L3XqX5vSumea7
Xk4aBXiP7ctGXCMylCF3kjzwXedHPkC/oQdVE9T5ujKABNFzUiQymDL/QQ2UxawlbVARD5vo5Ftl
QcKesdRHTCHOwUDbIcj0/AasSBdCRvVdNuy5EXKfkDEJMDTfR21D7tNyfqGFEbZ2DUKmgdXXySDm
MKHTj6SgCbyb8nDyjNuStCKe84RvUM8pY9GK18En8xUAellAaL3JTd8IID05BcC13DfJBL3i1k9j
V6W7uYcW+ARSqofBd9s9N7p9P5PviaOSkNB0r6GMFLQ22g+u0co4V8kRzRQgQhz/OkuaX2DQpmjQ
57+rxIhKWVaBrXi9AfttHZh27cRlBjcySnWTeJYKeq8h+6lnaEx7RkTQJDPypsVVru3huqsMhGcQ
jiF/YBEOZ4NMrT9g1v+F0CIN2zbtoK0lXkltTGHXCchKu519aBBTI5dWfdhgQCS08vZgzt69YblP
KZgxQmtMqoCCKPWqLD2NiSO0cTHF29ziOn2zHLmflbgCBPAfO+8h09bm71neP/e0HEJ3lM86gUyG
XbfbsvLzqDmRAKgZUqjCKENWk22Oci4I5aUfYfjACWue3+a56rdMdxvMAw371lAHZ0BzBnSt1UEZ
3k9s8zenPWkTzcaw9eaJf/cnJjZ4BZcbc6h/OtJ/qCHYFbitnT45AnJqvATeyJjsu8SwDoJW/5iG
kQRpSzcph5hxmCkT06oT+eXY7lXRWBvXMOByJb7btsdtR4nxbrL8AN0bEx0iApZTz4AsDMu2rIG6
uNeOOkDCWIbdmNCAO2RTjeqgU4XEh2Qby+f3cL6b0VVlXNPkV+VYIix1cdRZT9C188xrdBmSSFj1
T1d2t3wk9y6GdX8NplfFCYS/TT1thQ93tnu6GXX9fRAmCQs14W5xATuwK28KOlltBUPGylvz4APX
cPKg2PS6W2plryP6uJqrXVHg76PN9Ww13mYq/DYcuDdGPQCE4VgVMu51MoVQGpf7scMkSEXR7Hf9
LO6sCXTlRf4ghEX3Vuke8pFCUykx0gAcMZsmmXeuOf5EIxyMI9WhVeiADtLesX5qw5QTUCE5OugN
6H/n5Xe3EFvapXd9nh4Kb7hBJ+fVmhKgHEaIS0DCNmJ9HWcmUgjL+UFb4w582Tth02jKMTCVChFo
J+mQQnVX4J//PjjFa56OY2hI/1pngwuyBH7NOTs2udjjG4qopW4H2URJL6JGO9GJTsZA1MLs9wms
0xnAeqQb08hVKEvzWs4kstDh+4bbobypTFMHjdJhO9FrCdkUe1JgXXWuwYhzOznDFaHJi1TzwzyV
Ipoq/Jpd/djwud6ktYow/omrbXLjks/vXaHwQQ92Gsy9uuuR5bmi3ZK6BifnLMMuy63QNox9XiWA
rxigo+khSYRgUm5GB4MlEnlsPgyY8Jyap6Y3rol0EuTY2X1ZFLvShJCfSg6pP0WJ74POVoVDh2dS
CZRV4CT1vu2dF60ga+TX2RUpu0e/Yv/UXnWcW+8f2qnI6O07eNohSekBshIkNLr+R54MW1SLv4ns
NDzflFslAP9ghnPFIQqOvZnv8MqByzOxw60BIYXE5IEhjafUhhCWaYsAM5wskC2/Up3eC4MiBTSK
SKI0V5T5FqiRb1qUKJ9VaTjm7IqXmRkQ6Gc0ICyInS69rezhpjblY+q3d6bMecQpgb+7YJi0p/dm
SF8gPTYGde2EpVMStIUboJwm50r45nNr+qDIqjpE2+bnkLfbGcCcUDl875mqhMavfkSa8Sia6RkN
vycvQW42lnd2SW51Jjd5xjpAa/rrlkFN2kjYu10iP+NgT9Eiv84J3hL5ZMW12zzNzNnUdfkgZLlp
fP4OVtKbkkof9x67TkWCHwPEZfaLXZWzN6YRmyABJdz+hpX4wZ03Ifq6rL6fun6IVWHEGXHERvnT
L1Cu8AgvAiAYU7xJLKBUcavgBYBctuhfh656FE7yra7qvZuooEpLbGwTg53nnpm9v2WIA0lTRJnM
nvIMmBbpbv0Mc6Utb+ErYwySQRKJudm5bXMYkbEEhHlI+W07IKIZgPD178qSXJtqfGttjVYLfG0C
M4mJLMAg07dSFk8pkb+KscAMfg+B4RFZUd5iSpbX9JUkgEClTvoDKUtUtt7PXnDoLGJwCt9Eu2Nc
xCmvVKA7ZFmDTWLqdA8iK64AU4Ioux05Ch1SZpEq+voBe7k+dPaCXVTz5pLj4uid+ViJptkN0ASJ
OoszYKxs5AOu4R4M05axPSP5sUHuHgy1vLIM+x9hQ7C21C+cN0jbrHpfQTcCHRYa4pKGeEkHqjGr
mYyVWZOLBQSIcPxbPADR56IwiPa4J5Kh648FXjNFIjZDjZBS6IDIcaUocvqnPj+2/39TS5iOaGmP
wAalarqtHhDS9+NGX/ODXCkMX8Tq+qByZYxANhcSIx9rIlaaWSU9tQi4sqOsMABBE3dFXsctIf9M
bXrU6jYvrlWLF7RKq8gZQDr6tRtcrJbgcMj/VBmWM2f10E8+Cq6Y4XNqoPT8ayFp6OtupY+4ZuZU
Lzxr6pCustMsxY4KjF8NKMpk9hBgWHjz9WouF3XPlrPYUYoUx5NuYx5NE1RMHbyR+z9N9lT07ynJ
9h1HwpiLQ0F12Jf9St0OItWXHOfM/KIqNA+skd1sgDucJM41FMpzhN9qigzt7r3askJiWN/muvFu
wM6GcKXI/YAqlZenGYoIGom62d0BAzMFYpBPhY1EUovOjismJN6K3iMCehG0Iq/vtLZFJAhk4axk
6mJhk2fTqa+zws7jJkFCUKfej8xwt3MiHxJv/NHO47vh2Y8eQnPkNJl9qNJhDLlAdwUCZlcuBO9v
004O0MTFBBmkMW9bkGUFpeXMO0Xo3su631mtH5JxbkJST48Ayr16FWhOKviOWZKDMcyveJf8I+ry
kBrizRZgTs9ktStVuqUq15sJ5I14kmQ8sMpkOxFryzJZRENJwh6Vw1AzPxRMP7qduZFugpwp2zpU
bQYJHhcAklhT/EAp/bWoMC5fNG/u3O1R/t1ZRVPuTq+SdnKPVj2/a1e/Oc4IJ/PwVs59PxxGCGzr
GTjOWUWN1W+crPxhGIAAtJKEacGvE6S9xUDfjBZCGQ3xXtqRHEY6P4N3/DVx6AP06yEOAi7kgKOC
NlpV5M5k4/btCaf66PTAggg3rmowB3j9oQMfxWirR0Lpr7LC6CZIMKbGjGuPXudmHfvoDwZ5T++h
wP6P2agnd/Yg0iao8TD6WpUhRKib42z2zSMQXhAEHsWRaEFQoqFN3A/WrqbOg+7LGuz4rNmbxpCF
4zS9KGapbWHKZ8a6a6XlTuJpF9pto6LMHq/VmKHMgfdvX2WHqZ32Mym/4xR42CotriYLnPqd645R
5mTOHRJ7cYM0cNjUdEDdILV4zC1wIX795V5oGKANA30Dl6EOjZbMxwDhTie4lY3asJjrrVuZu8Kx
Vkq2Fy4QmHDxeTLmuHRZgdaTSaYyYSjZdhAnT9zNCCJdUDjFepWl5wI90AdTi3A3oJcIwQJvhvJr
GZJkBwRAoGQHZ7zxQPfVNWGbeSEK1Su7eHGJCJsEt8qJtnhRJZZVikpkC2V0C9y5TZbH4M0Hb8gU
2vzt6/OyL5oCCTRuZNxdUF/6eGCWDWkE9GhxcQBh37VmpOvk3cs4eLDnPEclp9kwfLwcZfIAgGwn
5o2L3lqOJ/ngpKCE6VCOkpl9C/VkGuGhmWzwfJURxF2eBRg/rl2NgSGK9LREDblw22u8alCiLGeA
PSeOHE9TlHSn2QaHFKWonOa7LOlLNEnsiHU62wCSARS8LdaoSj6tnJ0mJxm0tFwLqyeLTQZb2jzr
AuOa2m/23EF5D1HBtAf+fTRl+e3rff50cZ4Uk0AhZjMPcYIs8Sk+HWa0mwQKxqbeTrW1y/kkw7bL
9Eo++OkDPBnyoTMG3AWqU8u21qBIX1m0Ay1B4V7Jqo5Y5azlO58+i4WN086eZQFcJdxvOthAiQ+p
VeGiomzr8tr05mdJyR0ePt3NzFiOll4W4UmxMvF24eQ+rHFxcsSVBrc17HvcuSd4Dll1uplM76nx
1ePX5/aZ1Gex1kV6XYnZG7NK4uCsJy9tcQXVYZn/ztJhb2XH0n8FjX4ApH/8td1Lx4iur8+ghQvi
tWU/b0I1K80nmC2G8YGmzW+P5X9ughLHtvD2AkE5uNY+nqLXe0NOSvi/O1k/WTuLUI5z9v9oZOEq
aqww0A6qfWi6WSj2/Sj4H3c+mYllMCCMKIV+9qcWde1ARBJzQUdbIU9sB1DgGQAFBPns7nurFyuJ
9oWD+WBu0a1WdjWxfADqEdjhKsaAYBmYgvKVT+y09x9eLqdFMQJlKgpxOtx2H8+moK03SoY2DinL
SKbf8qwOJGrOXzvZpzT3ZAUqPtg2wPY+iQmOqWG4biqGI3p4KJIfjLKJqqIOdNPFbZ3F89qswZrB
hTfwOk81tJ0wiW9eqwpsZv53idxOo9UhbLDgpSukwhcChceQb0AsxEXCsMQkUupLAdDOKeo+sfxR
oSTdmL9Zp/7cy8/tuIu5xsFzlTJOwiQ56UPkCj89AxK+Xx/W5zm6032F++PfkGC7Sxi5zVTitgLc
RCIaIlxV7DA85VftPcThjyj7O/GJfhNI6SvV3/U79jdLPLO+OLpCY0ZE57BOp7cGuqbDmvjyBZf/
sLyFy7d9X7hixOjvCMUxjfpd4JfbebDWnP7CBww9UUjdQ++RnTBDHz8tYfBKqwFDlbWXyJDNHIUb
ZHcrh3UCxiw+4A9WTr/F2RXpm6ny5hIfcHKjY7GZdsmu3aOZD86qtWmatQWdNvbMlD06xO4wTXlM
kI8SYEs2aFOtcY5fMuKaPtJon2LTlvcRRdtGWj7wtT2qNQbmzjZ9VdLN17t2yQUgncr+pbTwoQL6
cSWGxSvLSgEZzTp9neXDe4tMB7rQrloJrxdXc2ZoEcTLuet8llWY33LoVcOcXZb9MVoYXyvKtoit
4I/9rGMz43XdtSXGF1wUlf3qhjdF0Ou1h8LFhSAgOJh5ZRQ793HHeu0rNXPAXwFOde9JM5eRPU6r
Zi4eDFSXcElA3pYuMfheKbnLgUs+2uwHn1BWLAWgOO9/fvoeSO1P+l/mZ2p2AB/t3umAA5trkFrW
PmQHrdAbfv+FFaQLDDS24LNdwgXniuaoYuH1mAEO4PhPqOcGOR4kX1u5cC6QsbV8YJcsvFCXn4uN
ma28A3/tMU1RXHWddDtjdnfFyIVTgREGInsLl7j7L+PO2YcvjZHPXgdkIK0fZT0cGGAPAzowf7OU
/6yc7vQzK26pUbJPSX8EfeZdVUAdCQ3Yx69tfK6gQm6LICRjx6jDcC9/NFLl5WTqbvrfDOIc1RG/
UztnyzbFiQdk5eu/uG//GVuWhfFI6HoL48AQB7mvij4s8psJadzXS7qQevjIrSwPemUW+IsXK7Jm
N0u4izJ3hU6MNZkRI+O/FR4jmk+/wYq5S2uyiGthCy3Hwjvz4wY2px557trqKFzztsvA/d+a97Ts
/mLr4NDQkkOsAShvEaHTkth9jUFw8HDvBjcLPIoypv719dZd+ngsBn/A+xUJ8JJWjI2jAAY6gxHv
xUOhb6rS6GsLF3cLea+HpBBp7/JwJlxdtZauOtbub/dhLERoVmssQ5dWYZvENs3Tex9y1h9PRGKe
Hc1UpY4l4FeDI8LG+WOObHw1iC+nySEEAahzfzRRF76TViY2qpuA9qgNGeP/rMTLU9q1SGROM7MA
VqNY4n0SHk6GMeuGxJdH5aB0mSK/VCSEjjWAn491qf7CjRE0fTxJ0ZqDRNvHFZG59AXtXXl0bSOs
s+8t5jNzwVeO/9LR+P+r+TgIm8t9y2paKTZTeWSji55tHgLzsbKQNROn8HAWNesu8T2lTHns+zJQ
bX9NWLLSSFszsUiY7cqWs66wCuAdN1aeX+FbWemEXPpOTukYhe40XlHL9GJqfDESlCGONeAGga7y
G84FNF2RC8R//kWeWzot9my/hgHFbl4TuNnw0pAX1K4g4LNyJhdXg1IHMhgTGun+YsN8d1IOeC0l
Bqv+IeWvQoCztl5LlC9+L2iSInKdUPvLJyc44Kqp4Y1EdV9hZkcNEPGb5wfaOFChzYunukxW6uGf
/cACSto8/QFENsruH7euAKWOURSFRE+u3dNWgpEACcPKg+ayEcij4orxoby52Dtdl8RIi6Q7TvrX
oNx9gRL/1x7weeOwAsQw4p8SZwTnj8vQwp8bPXjdMTU5AK40mNjvZnzyO0g7JObT18Y+uwKMgbMV
Hz8OyVu6Qjlq7WPwsjtypwx6ku0YRrNJma+YubhrZ2YWuZMQJpsRvDsU18k1Abo5t4s/jgIfV7LI
M4C2Vbp2LaxEzhsHwJTaLe6/3qxLq4BSEoWA47/znYuTyXJmd5Ka3dEQw8/c4GiymWuB/6INiyJz
oWgQwT8/nj5Y8oAft3rslEXDXBhRrqaVYPY5I7MIJj1c6Nuj3wEjH01QjXmkIlXdsbfK2AXn4OAG
RlMGVrvGrndpMRCtgCnUGNCSP3nfWTAD5oL33JjVEdBJqGo2qGekeb3yRV5y4dO9Dye28JhZpsyN
Bopc0x5GrBs08g4NskvLTFc27dJSHOQvPkF6/rlEqEAImmJEQgHxyGKRPPqDH/+5dyFYQvcZhAyu
v6zHVBypsqtrBU3aaYN+G+77NRHMi1t1ZuK0yPPzkBjl7tDSOko0mGTSHCS5zWyykhtf8q/T2wXf
OyI/6E0+WhFt0xo6LRWotG5Rto3ZdFsCBWrUb19v2MXVnNmxPtpJVVkZHU/V0WJXGXOvB/92rv0V
Kok1I4tvXs+AuYL+U2F26U4ADT3QA/enlQv54o65CPoYHAcJw1KYtcuyqlA8kUcAGkEKO0j048FT
or6NVrf9etMu3S5AHEEuz2UE/y0Oh+ZtMZqJLY94vAal8G9Mbf8eDO+u79QNwuafOzUGlyAtfKoy
fH7PcuTMDsYe5BF4WJeJkLlr5eALB2RScJhi+04COcuAObLeVgUeeEcrBdy4eqmcDhwtL1/v2uKA
GLFw46MPwVCOwa28nMHKxTR04OEAtmzG/JGrQxB1hb6LaYA1CvlFnPlk6fSbnH2iyWiOlfDAP9hp
+8AK9QSYy59hlz6ZWMR/XGJ8lD6iMp5l91qXT1ndPxljucY5vjiZT3YWl77F+5ZCZQRPceUE6QnN
Dx5s5qy9L5cT4/+fHYzIoVyKZ8wyJWNGVk99Q0B49QuaW6H1BuFO9AIei7cpxgQODcTNqiTD6Ro+
ew3+axMqfAx9cxQBLPu09rNjKlpAE0hG1DF/rrtoBs8xlB/ugCvakb29xQCbSjF9C4LzkKehXFW+
uLS1DvJPVNTQt/SW0A/qdowkOTgmJruLzca+SuX4rhrx+2u3v7jKMzOL+4LkXdVNlpiBG1T7fltu
7e3/lVDSpc8LEuDIQlHG+1y9pYk7TLY7z0et7zAHE5oBaNuyiEa+Di0L0wJBg7JRYKxK5V362tBU
9hxCUT4wl/XcnLR+0Zvu/yHty5bjxplmn4gR3Jdbbr1paS2WbN8wLFviCu4kQD79SeqP8w0bYjRi
PHMxN4pwNcBCoVBVmTmBXMwMMaQI7sXxL04bCiwqejqogGMq8tJTSDZV9cJeeVb67zTTdqwPS2UM
r3+ozXXgMadi3ghTfHwxN46dTuuAcz1nBETbfQX8xJ9/a8HGBhnQaAdQGLUiLmg46ZwkcWEjaCiR
7MZLaXpSRS1svrWHYwUrOMOKguk8mOJuW9Vp8ikxdSh0eC1UeQrXCLufmCeHTA+QGD+i2J/86an8
iYEvgHys9/RedLK5+/H/fgE+FXDemE/BVNXl51L0EeCsFnQ3dpXsSMJelLR5n3t2rxfJ90j4MPo8
qZeBBCte2eOSmCmOZijxwp6+m7zowwnjY+rJv52dEuR++U20vK+BYzGHZaG7ANpvftZHzjrNqRIb
T38rfp9boOMoZEJsU/AU3zQDniK0Y9AoQdfnchctOnSprGEWm2XfxnjEFD5gh1SQmn2NGljLysjy
91UMnoxB63oGokNJKtw+eq46wE+mvaI+XXf9TwmOL99oZYjzfaCvjbHuEAZNAHP9fmrTgFTo/BE5
0jyjrDVwEtqSl5da58aVvW/n5NBrsjelSeiokexbyvQ8xLgJsrRVngBjHb2uyXeGCS4qnaoPZSY1
/vUfLfoC3OWbDgAO6gRfoDBuwDHnRskOEryCvFVkhIttGTqHFbEyvCeMKBwb5udy6ZG6E0Q3gRmb
nyoYVcA0gfw+2zKYyRKvrgFPAXvq9R3bdif09pAcGw6ae5fupFczjXKHzpg1nNNDLKeW26eYHpba
6X52LEGV57O2+tWp/jG3hPSV9yKbTRn013DnHYEFAvzwoSjdJKz3mH2+s0dXdskTWPK864tcPvsX
q46OngIKmbLMd5aNSbOpFSNXsp27eNTPyZwmQayQ8wCvdnuT/HAAbL9ucyNBQ6HR0Q2MFiqyisLZ
5VIHtemNjlZLVFdbVwnzEyggfPMZzImN10LqAjysggC07B6/ThD/2qgDgqMctHOXJoHDLofKQBqt
Vu8OSra6MFHnB+I+bwo0mdDSANWWgxHcSxNdpvZyvnRn4im5HWk6+kPd3OaDPbuDpe6jGIiqCUgY
aJ/fd2AIFuzqZ/GEX6JuqKoOPkr0ufiHj4yJ3IosPK8xSAas/BFoxNACLt+YrVtm34FAx01ioLZy
AH/z1CO4NftzhanowYn+ON0Y2EoSFEMagEnT07XmGE1PzlDsR5l4GCrcQ7N7f90Rts7x6hdr3DnG
TIvUUoJsC4PLYMjMXdv+APPx4bqVrU+/tsLd4MYAXoJJlZDTEciBKDHG4LJccPWIVsLd2nam4O7U
8B6U9NnXk6MJ+ChlghCxbQQjaQtzGErNXHQdKPBKCilhBAwZJo6Nxly7FHyTzd0yDQcTABhn+FJt
zjSrL5oWBwWj+RJ7aSdBkWYrn9JX//5ifxXmxhLze3C47hzNCxu0VbLQsSlE3qRM9mg5166NUtd1
D1g25svJWNnkTuZADBIpk7IwIGs3rfaYzZih0HpXAimsDaAC6utuPn1cN7r5tVZGuWwkG6XGoBRG
2XgycOcaNyUROMTWDbXeSy6oxQBMGLXhTGeMMwLIB0IOQHEsnG0IQQm2cNPUguNCOcqEtCsXsh0i
9WUUU5iySVi1YAVq4+JWSfLM7SWwWPzF3q2scU5CZqcrjRhZaWlkp5mVJzbi2DYV+E7/myHOM2jS
6UQdsIMJmQLNvB2aKpTow38zwnmC2ecyQwm0Ozul/A2zdUGad79i1gvWsnlyV5vGeUNhlt1MgEQ4
A7LsDcA255Lg6bppYXkey5g+WMrel2e3oBODGEaDV6X+AbUKN5pF3eFNN/vHgs7dCDUQV502g0cg
bf+YGUSKy7NSW26Uf7/+SbbtoCUIX7ZAhs9997TtAQACa8gZLM/+WAdR4dEm8+VCFHo2cx3kAxoI
WlHOQCH/cs/Q1tMBCU+nM3DfcuEWGAt5KDHDYyeYJnbpDX3unhL0Wh6vL3Ar+qzNLnnfKszG+Qjg
vYMFGtY7Lv+kPMrN638zwXmDbDJnsBn6E/lQeVQtv6FUuZ9oGV43s/kiXi2Fz/aZRZBHaW1/Hpm9
N2k7upiGBYEJRvqYZZ5nJ3lq++JoVqiyJWVxaxtRguxmumkZugzXf8z2tmrgxwZ41vgyu9JmkTTD
R6dzOyRhVP0EKs83qGA4e3EJ/rpCaoxMDkkcVCe5jXUGDW/jJprOWpn5TLkrUTt0rMIH6jxL/mXv
/zNrNTCKBYQuckZ0Ai4dpUmjeTIhVXFuR8AIwSSkKPcS+Ef+Yt9WVtRLK2VqZKkC7o9zbX9L61+W
+tyaf3EZrhfC3VCgVTVjE+XlMyG5L8mZW1UofeWPuvrt+lqWo/Pl86zWwl1ORmlZbalX/TnKm+c+
kR8lHG9QabC7FshOEMyYHlRTSv+61a3Ya2iKauEuN1Hi5SKWRfReNYg6nRuLeTXRIJhmCWKGshUV
1zaWv6+ChtoP6swy5OMgVXgZb+ITCFR89hrfaqg+TXiN7jO33omakCKrXITM+hREXQ2sAnS2L/Ag
rId+t3BS5USQpW/uoWlgZNO2l8kdbg/7pjYqW6mmMxKZwaMjC/W0FEX8zeUAOAdaezSg8By83MSx
lKcBuI3pbOVho2WeDeXPKWYgadIFh2pzOStLy99Xn6sY7TnSJCzHIOlLbyevxFYjgQ3RargtU0kf
TUNEkPdlxuRBF/BJLdMbyF1TX5Xo7rqPbxszHHSkZbRR+BEhY1Aag2EqAD11DViy7zgNbsJI0Dmi
IXQeR/8Z9j5H9yy8pEybD3sx2ExqkJcvrj760ne6Y/t5178M95Iv8u+teAEhSlSwASMFYSjn31HD
hppWcIgWkNE6a6C/4oxuphuhXiVPhc2eJ7MRvLK2dnJtk7v+0QSfI+jWTFCo+NWxH3ZigQHrXSlF
pZwtF0Q0AsYcw9yoiHJXVaW3somxpOk8da0/xcRr2Y/rPrE4GB9tTXS1MA20AA6/jIyMjlGyBj5R
229V9cjAcCfZL39jAzMWaPigPO1wTp4TTS5jLUNsLRyPVk+SnnqtJWK030xkTB3tb7BRgFaVHxps
SRHLdonNakhQHirZS4PxBDg9SOyIh56GTxJXRMHBs6D8n6OvjHJBIpPmsdQbjZ3VXbzH5KBVuVHq
5YEUoJI5eeBqKV3NI2FxW+9AyKae6lvRb9isjKHXj4l8FX0vh69MxQNRIDSLaclUbfaFBamptpVs
lzrRS11Hf1pHzr1S1b8nZXdP0RAUxLBNJ/3HPF9mIqSAzvWAzzub6l429zMi81840MoCl0QVmRbn
KM8w6ItYrtaq3pDcFNLv/2ZEvQz3iZljOhtZ93lMHnulv4vM96Q199eNbO8VhsAwBrzwfHC3V2LV
ViHPjJ1nTRvcOIMmF7D+f/VB/jHC+WQFiEENQAtDt/pNyV9b6f36IjYTGQzh/28V3IHOtMQaSgVO
n77kd+VZu6ke8iPZRXv93narZ/nZfJ1OyuG61c2YuzK6/H11HbM51/uSUWiLNb8Zi08a3lxqfxiF
jQnh8rgbBWRTkpqCIgutAnChHeNTHqAD5S2SyuZ36Vj5OS4xkRjoEsq/BOLV8rgrBXR1qjUMJj2T
NAocibhWbp3l5DxSLVSVP6Ss92n5/BdbirGK5fWMgGlyC62VsYmHBo9ni76CNNWfJbC6wlzH/OuG
Nm+ZlSFucUVc9CCmndiZKj/GofdqqCX0+tN1I5+4oy9biCwA00+fXAecW4KAAFWT5bZkoXls/2g3
3UP5BJ6X3RBWB/WmPY63LZhxxAF4iT/XDHOuOUOXrRtklUEqZvTTffWTeGgAHKZDdkwEOfb2Tv6z
Ru6TRQprkM137EyaGTxLutfHvQddM+/6Xm4ettVWch+sTNvCIdRhZ6d+rqoaDM2KZwCpXwnnybZP
28oUl+MwGawOpYyvtqiXo35Th+TnUjwOdN/E1akFRVCZO5DqC5Yo2Em+FhbjITZ2OuJ9ajw31o0h
Pcn5w/VdFJng7i0rwsAx6DI71KjHMG2NULOhCRuPAsffvFT+2UGdu7nIBPjlPEnNuZUcT6Lah0bU
l+sr2YxOKxPaZfCNrTZpGoaVEEN5LFl/UHsMF5Z0oWsD43LTaY/xqCx8aua365a39hD1IFDLAz6x
NP8uLVeTnipEwUsiBTX0AD7A5QU7Ck7VlrtjBBivVrR4ED64D4UCmN4qBPM8o9kHUHmVCjtQjR4c
gX/hEZ+PL4zdfELmLlcz0QyPhLkHzog1t1OuvQ5NczBpMQpSgK1dw/1soOesLq0s7nvl5ihDQgHn
10xrxQV7+yNE4AdMSMgiGQWRJS7ZAOlmT5IBuRnwuT6bqEsHyy9lEf2FyAznBjrIdFtdQpKpqwQE
il3vxdQGewPpfl/3t63DtN45Lpaja9cw6H5N6NCrXpk2YOCOvesmNteyKPJZDjrmoMu5dIJZi5yq
UGEir2koz9ZrHMd3LBLps2859afw36cZ4I8uzRA1S/tGwiO1ncGXxyKIXt/1GoPMMH38iwVBIU0D
sBlzfXzhJ8/ykjTEYmcNcskti/cgQA8lOd5dN7PxaQxUlYAHBKwV6BnOqZvYpjVoMnFKpaFw66kh
LthCr9vY+DbLuLaG1NxUgDjl7leWU1XPLeR+Fpkat5ed1LU1ujfJ+HrdENCx2H8ua7gwxd2xA9im
JCl1wCZE+z+1DTZdOzNxRRhtQFJF8ZgKPd4hy97wvDpGdvarYmCVN/PEV4pW8yZZPyqD19hh3VtH
tWn2YFS5HUg1e03XxS6tsjBmzk6tLYxGzfHDDGVk6K0Dt6E+OnJZBCa172xj4cqNs2OT9seoGANF
gaZAorwoZDQhbNUPnlPG6An0JebjkvqVYHzTXdj4JZRSj4PcBnJi+HMj38yldk9BCg3JlhdVsrv9
YCenIh7DzIxVb4RYpyv1UHq1tEMy6ynIndXj3HQGesOK7amdDhVSBfynQ3Equ2rf1+2DGmf7ToVy
dx+3QdwaAaYlA4jjfauJ1IE1m+3yvE6QA82qp1tlYBf1LbrOi9D08GvS1AOthxsTMb0ZwH1PCxCf
k0K5jUv5rujjKJDBmejT1m73LNN+Amc2n0H7C1G/oYVyAXltirIDg9DQB2VCrfehQ3NxNAq/StCT
zSD87Jt6dYOZMxaUFZjgulw/kr54AjP8gULswM/k6lZO6l05MBtUzN0tdMK+pzaUnIcGzOVJG5Iq
fTGkYm/VjQzW75oGDl40k00yEJO2ng5q2Rate/DOhQmk5TAx9abqw4symjtAo05Wpn4z0qjFGIr8
K2+acKr1F2c2La+n408n6k8YOTgRvTY8Kc6DaeFalyPUmo38J5mHB8rkzoWQ/KuiRU+lCjlqp593
oAxj4Pwuf6rgjHasMZAg9KyktocWwA+oVUB4GFw92HL6buCTOXHzXKnZKbKkI1J7v+/BeVPSk0aa
72rO7oiJOghmegIwU6ZuJVma2xj5jd3qQKbFYIM1Z581FOPjTnwErcifmia306g30KnObidHOmQ9
iCTBpNwM00GOmztmFbuyop4FpeLAKvrndIx2WTXdTvHsR5qBTGSui51slPsSlM9JzE7ONBWY01VO
kFfEySElKBnBza4M36sMIxF6l5ZhNM1QGyg++gG0/BECnd935E0ex8aNjexNK6cTVQow8yYg5JsK
DEoX8wi2/rE5ORRdHWBvwUw3MVBvxic5Ld5jlj2Dlfce9A8JOKLS91nv4c3Am4EN8V5TkkMzWy9Q
VbBdowFHrNMEPe3iQK/aX/jU5xoM677UGW80b0qvk6yfcj48GmkVJLp2qKCI4jWRIxIP3Qq0uDks
VJQWfjq+7NiPNWEQP+jOqNuBsvnNzJ+vB7+Nqwmh738GHO5qorTsI2bL7GyDc2fOy6AcIXkO1kyV
6YLLdgnYX6Ls0ijAE3fRwOUSB1yArETrGLUjp0YipLhgIJ2MPx3cXhe1bDeXpWLXUIZTLTyqL29c
iGXVEtihUd1x2kcph3pHm+6iOQmLKry+gZ9d2S/L0hDuQFOAK5EH39oyjeOe4nIvyxnYS3tsD9Aq
BTfqnN7KTD62i65MkeXfdBCMJyn95rQQ/qgHaE6p0rzXipHcFUUZuX2GkQxDiw+jDM6yjsDVIVcR
DmaU49PTd9TEfIYpHjz/2tPAokeIVTB3rnTTHSsVk4Q9/WggEA2toAyHTQNzO4jKviNYUKjmpCGi
xcusxhQSjOPo1ZYKRdMSdPx1qqh32dzSA+j1QesUld/GGpEe/dJ+n2st7p1oetcjNd5XVhb7PThL
J3AzukSTBjfRQebPZmXyqNHHN3PO/KwyvIgNR9aB6xakpi/2UE03JDI/7BZaUY5V/QYPGHor0Qc4
UTIv7gfM1NvOU9+mug/5zudUqp/jKa13tc12mjJBAAwh1x2LqPFAYPoXaaBha6aDfiPgECjzX3pL
Xha91CqoGrABErOQC6D2t9wWcTVs+uTKCpdloEfvUDLgqHUQZEr0t1jJ9lH+GA3xv39yXCyHy2qH
RAPFfDOjCBLpXhyphyn91Qj5CTfzs3+WwxebpSgdM6CE2DnCHYQCuw4hhlFK/OvHazMArqxw78Ee
zDcq7VCvMqMnkHZ4qSMSuBOtY0kOV9VMbe7MoS0RKox2b6eJC6mb0RIxjW4aWR7NQB8u1Vou9vU2
JFztZMDbTLbuR3M8EMPaGW0nGKgQmVlccLWWSiUatStAbgYQ/Ko4WpDlQoKhCBxs05NXq+HOCwJN
Iw89tiyJjkiZgT24KdPE05W36x9fZIc7MRQEi62MS/ys0VNOzjHCopS/JokpcLLNm2m1Hu7ASIMK
LRxmwAVA5l9VIL6FBlzZay6t60Aiv66vatOl/781BUhU7iP1UGgYU3wkR81Ck6l3eSual7zqBzDB
nZpBliCTQxFqkqz8VljZoW/6B9tI9/9tJdzRKWeVlkUHP1Cj+h5v9cCsxt/XTfC8UEtbD/w8AEUh
NFuQLuBOTmxCuiXrsFvZQUv88TCfoCH6wT6Ai3uNfZG+5xbi5cIcd4J0FHMzOS/QwYP+sqvlUlgW
xVszZa82jTSQ3SthGTkgkTRa3O7GAdzzHvLlfdv/YHqrua2BSpxGUT1lNP4ppfLZqqvYrxdFumgs
RCyDmx96tTvcSczVVAfNVc3OoAFwUZMb9WezEJTktrBpeOojatkyQMBfBj1oUsdSXwPKvIAhx3tH
hiWv0V2TuvFt50NH5GZp6tqP9BWPpkgJRNitrX7CxS9YjtQqrmHExZqgUcvO8cv0gbm47m66bW4N
y51+KA8N4Bsv/d18K782vSuLbtPN47paPeeA0D1MsozqeCdQw0UD13d6UVdVZIJzOiWNCJiXpPZc
KT+nMcjs1+uHaNNLVkvgvERGy9mEAFl9VgEslOPeteWbHEOE162IVsFFax0CAlaTIxpI5vtgZS4R
EZ0s/8CXTHu1DC5MKwmGENtUpWd5QvM5+l7RH1NqBaP8aNQvphWJvvzmtbDK7LnwVmidXk8xQk9a
t56WvJVG65sN5vbJN8d5ub55m59o4fJYXkd4SXBrA+Y9N9MC1a6hAqwG0kOYhKy/XbexhbxCYvg/
IyZ38zRK22R9hGvBUtzmBXUE9IihCOjrEL7zFA9qd8TPfg5vosGgzXt8ZZe7jqrRiStUYZEqakY4
wfhQl+7cKQGdH68vcdMHV5a4T1biLS9JdoIehZoim9MfNAI1zP9mg3tbJhmrk8labiR72DFHugOL
nWD+XOAN5rLMdbxLGU1rDNNjOtwbpzkYrJ/wRMF7fNPIP8fpc5hlZcShSlW0g16jXyAfIQWU+aoB
4ULIEIbXN2zLEKrEYJhGqwW8KFz4yWQydmbeIzA0z5bx05zvtEyQJmx997UJLvY4kVTKaQQTpVJD
s6hHnU7t8HK9vhCRFe6Q5ip46eQZLV9mfGgg87QmEUpRYEHlTij0VSvoN1koN1nq94S0k69Muixw
4I3vAQYUgOdAuIIKPo/9l3tnqOocoy+EIo5CQJU6uWtqs2C3Nk79hRnOiVGnhdZLBnAY5C5dxTya
1r6A5Fcv/bn+VUR2luWu/NiS08EolSU5sEYAOStPiUy/Vnd01AVUSCJLy99XluIJWKepRLaloiPV
tsQvnCcr+5iTVLB1G25wsXXciWmdYU4iVKpR8TaDuVUOdTELcKIiJ+BODESoiaZUBC9SYMjLJvfm
KPPIKLpDRSvhjszY9SnopPGEs6M7KYMOJWRZr39+gQV+eqBJojYxOyRPdTwFEP+bUxEV/1YCvP4c
PDXCjNg4WEbFMEPL/OkXe5q+5Q/Ne/9anoyHBuUiDJjkfnacMCzxZxYBF0QL5O40azIrs6/gDHGX
uKT+Ycjfr++gwBV4/Hc/Ocao9tArpBK6+hkE4wmUV8rcEVVBRCtZ/r46PyNV0wKCbBR6K9MJfHtB
UmeCCojgiPL0oVBuRfuVYLNkcC715W3HYq/u/ijRx/U921wKxhNsGXyLC8X35VJaLYP6M4PXWVLu
GuoPyRbEmo3kE+oP/xjgzmeeDGqkFbjRctt5ay3tvYRwNKYuj7Haf2QtsBHXF7TpBCt73EFVMOiU
RnGL3FCafg59/gyF3udMF1GkXTcDfOXlvjVspDQxl9NqZuiUvQ8D+gDQary+mOubB/qWSyuxFA8O
Y7h69Aw8SPQ7UMteTk80YRB1FlXDNl1hQaPbmKsGcTW3c5o8awA9xogO5ntfJtAYfby+muUf4N49
KIOARWxBIipfKJeMtEYH3FLo2ZHKI65UKHkqd3qld0cdT/Co0ptgdkbzKYZ4t2Ajt9f2j2nuxiu6
SI9tSaYY6bdABGM+pbbIxKZHrFbHnSQ1n1qzBYv5eZrBmNcrJzkrfKbmgvtOtBLuPHUQ/c2dkdFz
Muy1Jv4wILwr2KzNlWgmWlwgIlro2C+9rlUUrdJq1N3t8VuvL0KnzGWVaMxnM8Jh+ALTHbKtgZHo
0orMlFqbS2RvEIgJhr54UGZMlRhWtpMG4Vtnc0krY9z315opdiD7itQdTah6QQsg3am+XffvTSPg
/Ad1IsgyUe+7XJHTKHXhRHjXG0q9Qz4a5vqNNgiqWCIj3EomEDDkbd1AlHdMPYeglFguM/nh9aUo
ixt9OaurtXDeXKmd08Rz2oHQyzMflFAOjL3xprwBMHIyfs5ecUdHD+gYr9jpf+Phy4gZSFQhbMIz
nJSg5J5qc4Aml+lmABTFSiW4IzbPkKWjJAtZC8yzcQ6OXjvF3CTOkKnsJ1l14fACC1soYoS5f0yo
l75Q6Wo79FHVYgbV+l7/KXzQpfhjoIbkT+ti7kWonSK0qF1apHoZJ72EbTOe4kegKL3SJ9/s5/xg
HKWjfZJPye66j2x64mqJyy6vsqBm7LJcJciCarAmJfKNLf2Wnd/XbWx/KVDdQOYGX+vLkZKiYqJQ
Xz83yUPWPtmSKGqLDHDHCQojyBPzEseJ/SrzWzP78RcLWHRGAKUBWQ/vanFrzwrpRnrWIZyJwaIG
8+J/YQEl7aWojZI/P5gZYVrTYbNBz8XY+NAPAy5ekIt+vta/BIOVCe5LR1Wk6ZIGE4oU5r8my7d3
xY01ePonLKnxB3sHeGFp+YqneZnbPuShqKGx+Z1WP4GLra0z05pB6BxH9l43D0YquvS2psZNBbpU
i1AdRgF5IE0pwQMhiY7zg5F7tQs1Ei5qR7j+oHkQ6oNXg8/XLQLgDUVKh5tnd22b2+DaMTsZ5NcU
0aKRAiVyQev2Dr4GUJJBHcvVVd+pw9ITVRy2NhXoNtxVQJKDdpDL+PIUah6NnLSY52T7jtZPdiTE
0C0HiPedlQ1eUCwvZj0zaoySL9taA8aw7zAi5mWh43U+pgx1Lzqx2/r2bxxmbZeL8TI4CJO2QMaX
NpFrQeiTimDlW92cBdutLJS/4Pfh32hqL5lSPkLZsAvqQx4F9k4HrCfycftXDj5bsi8eMM5yq+8z
QejdAujBNKpeDrSEIK/KXc+gBxtHIjc49Afwet5Gfg+yUtWv7kVQwE0XWRni0s22g+o7NGrpeZZu
MeHpRqaIL30z1VivhfPC1pgxYdjh4pL2XUADLew8bY/5uWoMkrfutwUS1iyQMlBW+vOP9O169Nys
iays85VKogz5zHQMxpkPtkc9Guje+KRDqhAjSaWbhbYPBVjfgrJGtzNfU19UKd26Rdf2OT+lYKcY
JBv2SfWCYSqvtZ+JY4rSkSXd+HIK//mMKpeO0NyyQS6LjCe6jXb2SxpAI9YdfDN1zX38n9fEpSJ1
AY3YIqlbcFRi2Dl7S4ARaIV1/63n5JJrQykTrHQ4gpf5RyYbRSEXNoRFazMGMVUiuT0a+K4BWrxQ
KaP7bojuopYdx0RTRRu6Gdb+Mc4rL81OZgGxiAPY+859FrnVHQkyH89Y5w5H8Wd10H6pECoPRCd/
012W9S60EqDB4Q4+qRaZhA5XMcoaJ7lHXING90mbLBFxyvIPffEYSKkCyI16ADLxy93NwQnaDC1k
/9r6Ho2+mxxT3QXGTqf0pkbX6/op3IwyKORjmFIzFkbmS2M0Qz+a1BoOQU8O2qDf5Yb1+O9NgCIY
5Z8FJAs7lyZ0e0zytECUoRmQHrLht8OP6xa24OJo4IOXxVp42FDkuDSRAacyRnWOoKzjQqhDEM7c
mIrLHpinhyTEVSBYk9AilzdMaWZOVgaL4CRF4Bx2iS//gHyaOwPj5pz/AuAGkC7aXw4etxi35T5T
09o6sQsJoqd1vrOyKnYja5c0kkgQYssd1na4aDUWZRYrswWJRrycSnRz/z3bMjjRVgvhvtQwGhXA
q5C+jfXMl1oA7EXzflvnFMRrUM9BDxygD+6coj8OLWIGkVEaP8ut4Q0Nc6f5z3WP24qAOnSzQBst
I8v/dI/VC6yq0P9KI3x+DEYd8od+P4VKoJ9EOcBWrENBAx132ZAxOMOFgiSdOzo1UMwk/Q1Oz04h
7T0Y/V9TR1QT2tq1tSXuNVaWmRwbMdQZWR3tWqJhGEuB2GQi+jqbB2dtiPs8rJ46KG7TEambEvaK
G4GO7xgfHc/YSUeFHaA86l//Vls+vbbIJVJWpFt5kTJo3o6OKznUy2vjcN3E1ozZMrm9hDlko3CL
ywCklhV0hyx8KOjzVAUoaYE/8M2Dqfgs6L1EOM+0uaaVPW5NU+PMqs5gD5rbGMQ2PL0ULWkJKfw1
BG5LDH9peJjh/5dLAkJ/qpyywjn6TM0K1DTmnbOrwvJWCq9v39ZpWptaVrs6TXU5jX0LtjKMh8X7
Dlz5NNTDdie6wbcqa2sz3Gla5mPifmzGc5ZW4ZROioerFdifUTNB0ZjuWRmTg2Mn++ur2/xWq43k
jlaUZMRsFZgd9d7Lyru4+PXvDYCgB9o3IH9ZyneX26fkIAIkGQRcoa55UNXiR8qk79dNbL6TVzb4
wZ9pAnKX6bDhJO4QTAHtXJCPpEHfu9OfPsgeU83FVL0hupA2iwNrw9zNJ+VD25EZGrjZAQiHGsJx
H+SYgdB+oXqvZ+g8uT0o7NzCm3bX17z13TDcIGPQdiEk4mf6WW6qpV0mI3r1VmBGje1JA2uD60Y2
4+HaCneSrXZU+kqFFdy28q9hlwbtm+4biYc+nYdpZb+n3nWTW6HehCLLku4t1DpcrGLmZPZlZQ9n
CD/+HiMM3c+2/mROZBLklp9XLR9CcBEjaYHYBjp13IEDIMOZbeIM58pSOl+Hrnnf2o7bl91TF+uv
ltL+VqvBt030vNqp/jWVC3CDjkCVWPvJ1v2qnva1Wh2zqfspJ9benJsfDtR33aLtd83Q/Yr6Y5Hd
Sx1G4YnkpY12MIr4lLXlucvNoFC7ylXryAeU/U032tcqjt6nWXlIE4yRZNoMZGAiMXdMyE+AS6oT
K4nsJl0tofStDMi6u9GNtGH27Mztqt2ctw99FrdYAdBuHcx5kN8oXWqSQJnKQ54njU80A2mNbT/a
Nvlj0HnX9fTQm70MzVvpEE2k9JgJzr2ymU6Q7rgr1Io9V1HbHOUmlkLqUNvXoGJ4mDTa+NmovDRa
8ZyW7ROgnCJ6+M1HOFzAWDRmUdDgC1GSyUgzAZD4GXpp7ion+zz8jgMbI31LMqu608nw8lB6JidI
0Fz3xC3rS/aEJxW6UUDPcK7YahM19B6BX9qbD+VB8Qt/3svv5T3I3E80VAdUNVW/eUoeupMwhV8a
xZx3LuJqOgrEDo4Df74rR1aiIZeGc8qqoJSVcGAUailt91CT+KZoi1BvM0wpF51nyKI8eKuEhbof
rlUVb0kV/EGXQbuQ29SuU2x8H3bBHMb74QEPllfbjw+Dr4bJHmoJt3Qvyig3ghrM4j/7k8yVH0SR
MXFuyIkC6erEVwHrQnlZ9FE3rllIPdlIjNHEXKLM5crSGaSiFLUVZHiT7dV6wPzEM17Jrvux0LeQ
s9W67S96AGWtL8r1PjNi/qOujXMPmL6n8kRQIEDWQn45+2FyiwO7d57sXR1Wu+KUfVijn0N26GT6
g0+el7Hz6FF7VnciHY+t6hqgRcBcQpN0oSflnNvosygbR2x1ccO+t4fqF0Up6za5V+6k2+q5nV3L
k0P1hvjlrvn3KQdM24vK0qIix4P4zahok6EY8QkqQKxBCkxEda0tP1pb4JMapVFYS6B/rdaFC2Uv
3+hErrq5gRieRi8UfQEMLnBHpB8zdW77HtLEvvxh3bcHNZgP6YMUROEUQj3kl/ahurXnCKWNttJ5
1Cpw6S/mQdfHuTCGcyu7p7Bc3JTPTshOuaftssfWJaEkrNlt5VYX1jifVdVU7tIZ1qJvwwd9SbzM
T0L5DBjnxxw0YXIUJcIbGcCFQW5j1WVeq5lgkEZ9WKtnSA66TZEIVEU3snrwBKKhY0FTFpvJWTHn
aQK+1IL0izoSYFO71IsZ+a1GxPIlFVe+VfYQtGZB0oj0ILdMo4JmoZMN4kvUKS9DEKsHUy5rEMqP
9iG3Mo8Wv0dAhiddcSvnjZhHvXi4fpVtnYe1Re4bAm87RFOczCCDe6mhs6JpfzFsvQD/QLmIVtnS
brxcEwGXAnBfTn+Gdo9fELTJDHSoROtYzi0fP1dW+Dyf5mYvMSmSzziSbib/TorJTck3hp27vmFb
UAKoliG1t5AcolTDhcda0fM6wysTkbrEiBVafmSn/8mZl3s1uvXqjVZ5cZiKRpc3P9TKLJdvU0L6
UUkLiEbNyL3KJrQyYV6zhQGzbBUjSQ7CL8pE3LeS6tYup3yYQXKYHf8fZ1/WHKeydPuLiGAu6pWh
u9VqSWi2/ELYsg1FQTEV46+/C3/3fkdNc5vwOS/77NCOTmrMrMyVa6FJ76XXwHIDcerJl4CyQ7xD
fteY8toQHIOomt5V3vhqL2qX5OQjSuVvkqbUS2kDuvPRuhmLTgtqNv0Yo3Yf6SzaqDOvXkFQT0Ug
CCF4Ajzi+eaKOwjyoaEeHOhuFAXQ5Qhwz6JMyDp3ysDcVXtst1V/Wd1qIH/RZgqYeR+c27REnpk8
wpGxaHtykt/KRG/QfVYlH9d32uqKQ3TYBG4Tz5Bl/5/ZckZSsGqFak1BxddXf1g2etdtrN2owBpY
oNXSUZFcvqkI1k7Nc4wlLbJj3XQvZmI+dKW6u25mdShfzCw272jVI1FBVRE6lXVMRXLDDLrROLJl
YrETTDKlY82xE+KpdRv6BL6a62NYP/j/GcQSbu0UBdcTSEaFvCsCvSrqm4mg5mco6l0ni53KwABd
F85zDJ6QZNCg9zVqYAfJlNGPe9CXoG/YraXxcv2z1lYQQi4QdkekhkLCwmWoQqZDpqmgXc9TL4pf
Te2+f/8vTMzUrqY2P4bJYmrLTOEVJM/mq+dB4FmvN4fI2OIIWI1dwEPw/6wsNQBSZqPm3sPK8M38
Y51iFBzVZ/tbG87JhK0YbXXWUDmakYQo7/xd66+ZuzyfNBs0RWFOVN+gfZCrn5m9AWRe2ZIOwLEU
7aMG7qblg8JujKjIUlzZoKx6jId+V/Oy3HBHWzYW/jttI1P0KS6JxqgCQXvflhsHa77OFp71bBSL
cMjqHL2s8wHbPgoS2XmZ4DedfWt0xt6xvv/zTgP9M0QR5lIRyOkWOy0dxihCmh0MSDmkGG2jdQvW
1Hs0Wm9M28r6gx0FDLiAFkPQa1lsUQyBHHFsAd1JH5yiBWXyvYJ/XB/NiqMAtwZEQWwwB14KL+KG
KPV2AFdY2Vp+llCf0bu6GV17eLtuaG00CBkRi8zQHNR5zz2SUgo82hLcARV6odVS+OVA3LzYarle
Y1SfWfURw+GNpgP8f24nYW3pOGUEArw9rf12n7+qz4NnVR70WgOytbXXRoU4G0qSUJK+ZNnXFRt8
YA7ajwfyCkKbwKpOU7wF4lo7Pw7OJ+L9eVDLiyC2Hd5lAwS3MuCmSJH5jVndXF+d1WmD/h4UYaFx
gqzsPNAvlw1PAL4lidmEZgKSsWrqCp/ojQ3/kP5KK+l4rNF8tD3d9YCZebFln4wYAMnrX0Hmm2B5
jikUVjXw0iKJsnQUuSw7xMdg6zGMPPMzIx73o2M/OW2KbLiSJt9qhrSq0Qe93kW7SMvwtsLePmZl
1wWgI8a/U1sAgzUqT0aa9cC4OfRVdDY7lqC9/0Pg42yS3BDgsXkUR7fm2LQH6KdH4Ih1tFurTlT0
ITg/DcZA/e80woOCO74EgsOuRulNnnUHPti3dFICKBCwXdN2PyHAXeylje6FlEFLt9dd4DcUlzTy
PVHywIzNBxElOyVS7rqs+w6wwYH3NTorGsr9SjPfMsCSXU0vnlKOuDmL9uOAYrtiEbBKORmi2JLA
1cRE+umg3GWl+FWVxUuhxruMFF6RgwDMsaPfpAbRi+T9XUTRRX59aS43OlJ2NvY4HpwmkBOLzhBL
sSq9HnEZWTSCyGXl8kFzpbXhxS9vo3Mri0sihRpBUukg1Ery3EugXarzn5juQI5bDQeXHuPc0rwT
v+z3PlHwgG4itAl35h+nbR+ixGlRiZieCiInb7LKb9cncN0gwp/52Wzay8YAI7b0JIbzCyO9c7l8
SzkFP+sEwsBX5b9gNsfoHOhJzG8kYM0Xp9lUsU8nc4a2Io1udPQwDGQjXF5dKjpr9eBVg+6axVKB
zjaLS4oOqAkSX312X4rB5bRBxW8jeLy8/TCWL4YWK4WOeBDbzR2EXdw3XpNNNyLXtoSBtkaz8BpW
V7XW5Bi4x3MFEjM/7fLRUX+3lR1c3wVbg5n//mXbRXo0mU2N1idHPqkgEmi3HNK6AQLOODzIcGAX
y8KgEp0nBgBBctq1iXS5+e8Nj/N6/MfCYj3UUe9bvQUE1bCeKm492U3+dH2SVu+aLxYWi2FrKCGh
8Qi4KVSCLOUDnIBe3zxfN3I5UTNZMmjhbCjrqqCYPV+JKiE2ZOrAlyyTp3r4bSc/r//+5SDw+w50
dFH5Qfi+RC3E7Yi6EAfXgZ6+mzHznQLtz8lWaDA/Si8c5hcri0fr0Oc9GqxLEOLQ+w7M9FVi7ntQ
TvcgP+DKAN5HthEprI8L7xET9xheJvPfv+xgaJZqVpMA+UxE/aRn5QOUBJ+nvv73dhkgIIHfRqsW
FmeZ4ITbgx9twHbOJlCaF91hKuONx/L6jfy/Lm0pIxhnzBRAGoGGidieGfVvQ96yfT127OZ2KrYc
zuV+Oz82i5NvjWpapDM9SjbVB1L3p27Y8DCXK0NVFIag5Ic8iX0hZ8wgCNaAbxOgZvAb8vIVmn/u
FG2BjLasLMZh5q0ibQ2HM+0LH8llZ0gfo2arOWMlkYErH095HdCsmWF4cTyVxM6qKC4AdB9dINA9
NKePQDPt1XDwZOY6LopL0oNO4laVa/7h8xM1+xpQYOrQftIR25/v76mwmrI2erS27LtTs+8Oxr65
kfutx/2awzEMDTEjLghUsRbj42UEEhFAzkJc4t6QfkCXHhTxHwMK9NfvobV998XQslMBjJfFkNkl
mjDYj1yCn7V/+y8MgP8JlxwuhQu4XiKbpqiVvA9BLQrtpaOuF/51C6tLQgFthOQnaMCXgkWj5MUE
Cc0h1Oroj+zFraDWnWL0P3kvNLfr2LcJfeXYH9Avum55bbMDofW/lhebXQC+heQLqHFqtVPdTJlr
2Jp+yFS+4fJWoDiA1iJvBQovvMIRtZ1vu2pQqzaKWYXaAAiFvcE3dvnBeK9sj9zLY3KfNW7+MXzn
z1vwurUholYAST8oSV5COofGjETJaBkOzZHQT5aVXrqlfLS22R3LwKscqTn0Ji7OFMr8cizzqAyR
JPTIMO0gqPJURpZHnGnLI/7Fzi0PMIoDBsr+lnapqarrfQS6tb4Mk1OOymb1o63uIYUYsD15BFU3
mLv35ou2L07NqXrRT/YBauN7Lby+cVbqq8ATf/mKeUq+uEmGToGsAkEwhuw5d8lLGrKD2GnvylPy
U4999ZPu08P0yp6bQ76RDFs5Loj5TbgBfAK96DSFrF0tUL9qQ16QP6WWDm7UMs2rKvtVVTKIoAgd
nOkQKRmabOOk/i3eLib/zLZ+PmxTExYFd0mLdnHjPs3S15g2n9Dn9cfMfrVSWbrKIF5MUZkuaZPR
A3f0uK864xPsq09lXH2oBZYnR6NaU0INe4yUArzHkMXt7DoDVXe5Y9X02hHjFE8WA8wI3A7mEChR
RW6YLL4JVX5IA/QLvBu3qmr6ylWKej/qrtAFnPUpF2e0mxKHxQ6qhOp+rpibgfq7C6eDEyaffefP
TTXWHkq6v+z3wmcf9s/21/CqfGw5KP0y5sNl9+UzFnOc8gxXLuiU4KHQiML4Dfj27oHB8IedwVzN
12Mv2yU+90xX31UnCj4Kz249ULr7re628KXHbL9VcFqpcp1/1SJo52XjsELiq2YWFtNrvCicGtQb
G3/21dUz7V3l5foh+1s5W+42ZC2Rs0I9cM4rnu82UHy31MktGdotxJLw/x854Bm+xgbogpsgJC/I
XaSxW6czfqbgww3LqLmJCUFKZsh924m+caWqfAPMrH5Zt4BAFs53o9dUROoM6CxL3ZeNCNVsAoNk
B+KA0tUsEPEkRYP/lo3orK3y1lV64puTdTcZSMS0vb0HuzVxmYX8WN92qdvLWHNR/d0XWfye99qr
01WHSMw86Ea5w/WL3JJWH4pBLd0it36ZwjyyRD7xuN2VpuSBWY0H0DSZd1ZRf4/V7KYai4/Bzvdl
TsDN3GknbiWfoNmvAsuawOoslWCIs9odag26AMUBnZhHMSosUNuaeCQGVyKxJeKnmdUhNXPLnaT8
wQ1NvhNYdbllCRdocu4lVFYBkYD1dYK4WmUWN3jws6AUdf9gthqkpKsRXSAKCMpjJ5U+ntIAc5bt
4Oqt/TmoAOYUhfazz+pA7yzlUNsQ6kKxo/QTi56yXt1f3xQr/gx5UqjzzbIx1Fhmzau2zwYwByD1
0SW+Uhl/yl6enNzZeJ9cmAF6BWQHFI09yIddAFjHQh0mNc2L0Oq0xiVlHjqi+SHzaqPasFJywjto
xpJaKpRQLlqjAIbMQeLvSCC+mrcZwa3cc0is9f74om8i2C5GhbcwgRa5CtggsB3LnoixtnQVcAQZ
pir1zQT+grvR8Ov6Cq1EAxr0T5A2QtEBfCmLaCCLNTKA0bsNAY7coSbw2ukTA2mp4pXFJnHO2p0N
kABwiHPvkrk0xjWe0BHE3mGukF3HvzWpseFutywsnuANAKeiiGGhK1PoaThuVdxcn7AtC4u3Ql1X
MuojWIi0gxG9s3+X3wLyZRbFJAgB8eJe/H5baO2YDQRbjMZe0rH7Gj1QE2EbJ3N1GP8xs3yJNPo4
VdyE+xRGu2uqCPLU7eP1mVrbvxS+EbsKOxllpnOHwEdl5E2Cw1Lqbxp8XgeZkfTluo0V9wstdPgc
E/BLPLcXswW5IJuUDHrzOfSh68ExAqoTgCvsm1SLf/AS0BqhFO/XjSIrgU9f+LqvZi/AQ0VMkqzM
AVFqEp8yIo7Y2b8SEFS3CeWe3tIbkiY3gx7d6twQni2tI+NwRqpAP0HSO2BFVkf16MQjACdOckf7
LDvKid6WQtwn6FXZ6U72kEDAzNMULUCnee+SrPJZPzlux5yTlYPBT0mtpzpvXpQO2Z+G7ondPppx
+wmS3GemgX4IxBPHGgD4phdtQGh8UhRx0iYHzWJ1o7px1Mmgt1LVZbNyAvTsYsi7CPBnVaaHDLlP
uhwvED78MRrlLRcNEDvJUViRz83mxDJUeHKon4AHHnSveV+hu2Sy8IiuQjDvPIKZ85fS5C9NpcwU
0S9Cjx7TYTjygR+mmg4vecx2xmTedVxBbaVUX9DNhnAg0R7BX5y4aqoLDx73xehUqOwMw6Ev7IPR
tfd9xT50pztUavUUD/INbazQFYxpNfuYgGeQDYqnt9hQjk0ud0Cq/KRohHF4Obh2FN/bFhRZVXhJ
t23M2z5uLA9E6ZmfRv2epc6dWYMnmWvyu4jFk0aZcBV9+EZt5dWJ4y6otf6UVSKwpzKw0iwoe2q6
1YB+kR48vjrEZrSB3PGpCvhY3GN6d0mRvMVZXLlUoh5lcE2cRibrgI564ioZoPip5tz2wAlBGIXt
Mz0/OSVBxEhIhhoassbQS3mLIM4RJE0ChaNY/7Qme8cVBEFZIhHPTXDzs5ZO7xtt8jsbBoQ7NQDd
dZnflFPd7ahM9mZq58C62Y2LegR3W43dp4MR6PHwQYvxra27B5XiWVBOyX2vglCGVwnEe5iFCZju
CxNZ0zSrn0nWPJoDUnTd8CYb+aEQ56dVV20QRzaYJQ0vS5R7kcfCM2ZxDGjFonVFw34jXfkIlo1n
iFCrd1nRKCDdd37SGFrbKdTkkqG8s+lkuQbaRNyipFogS/UPdcoXW4vvyIxmLuM916ELpHbVA8D+
O3Ds/Ih6/tpGyX5KtUDPUuwlXtheAhzAWDj3oCO07kWcNu4ATXk3i7LbhBl70ZVvgHLGbltDM8+J
1UM1Wt+aqYcUiCnVI3DrflIVkZulFRQbyPisahXiN/1FE6VXasZPXSsKV+MKog7jyHPkjIrGVoMu
Nz6d0mq8uMKWSEr1MVdRWkryuHApnwD6S9ETL/ThCNWqV8Yg/4NEjTk6b7TDVZFq7GaQ8inXjaNZ
TrvcMT9GjfcPwPD/YXjveVpBJahR5idc9g6awF9KXGpebzaNi4gbzMFoQw6cOn1sGsXcJZNW+bLV
oGiecoj1RIN9HHvxLQeSyzchxHmXafkHsh2qDw7SyRMoJLlGP/2WGd3IiV74nBlkDGp6iJCjSAXR
53OHQNM0n/RBFyEezK5hI74mGwHaJSoe/aNAg4BWDC1i1oX2uCjhmU2ei5A8DJlHkXAo7qFuXQOY
bh6tXR5UHt/zU6k/Rt/c/MX+jPAemvFCW1COy1ARX4KiAqAIc1EDmkTng7UtoNakaWTIfJAH1JiP
cEkj+BDmfr/ImzZSHCtTC9r/GfZgITi1lk0WZmkXLW0hjiAd8h3cYfexpv57kH1mYv6EL0kUKYu+
jZomD6kAAMGuHiYpdqAO3ABTXwSkmDcUa7A7UClFNnaOKr6YKYohz8eoyULVAR0Ai2ju2Zzt9b7T
d7z9dd2TrxiDBjkgV9rfhv3lm7XX1aJDdwcPjbj3c47mLMvyKkt6km1RYV9EQ+i8MdGNhlIaSOLI
MofODGixoX2Ahzj08OueoM8APQTXx7OyDb4aWQrNDGPWtKJWeejUf2j1i1v/vjj4feSxkMzCtC3b
LQqjKyitRx626nd4vKA3fjLlV2zWG9Hp6rp8sTP//csmiJHCVhOGcaiQfnJa4XMW5kYWpFstq1uG
FjGqEQ80jQBoCBP9LcvQNa0/TkZY/rsMOCoYSIrgyThn5Zf7TKEj7VQb8aJojwZcMzGPanzPrC2C
34vh6AA0QF9r7kMA18XyhuWjJQZDMBnG/Dipz0X0m/5l2dxqfZqnZRn/gtcOPU9o60If1eKQQk2u
k+hFbPDMKt0O2Muh8WzEMkP+JuRWwnqFiQhQNfT7/m0IAPpuYa0iypCbOYgC0eF00g5K8GntgRK/
2+oWWWlRPTe02Hay6MCuSBIYOvGnQg3yI9/Pr3tVBuNL7Y23W+1La+uF3hs6twagJXGJw7PaDHkm
JarDpszAxc3dOE7ccU4cZslG9eTiasDWsJAcUWdc4SVSMmvLiVsxrUOnAM+XpB9NufXgWxsN3ns2
HBGd2+KW/r3thTX1XR1Ozk9dWEFFjzz9wQZ7d/2W27Dzd798uR2cSaG8yPoabeBoVNK+6xq0lZwb
ZK3/9RrCnM1NWYDuY6tf4JhzodUWHeo6rHKb+UD/vpSoj7soHfdua6GT4fq41pbIdkwgCFDtBPBv
MX8M0jlZjdxcWBf6DeK+E8vLjREZazYICrlYIgOopCUi08gb5F+nAdgacCmmrQ0GUQ7RPfjcvT7k
tmvlJXpj8+Q4FfLWLPWnBO8WT5Ty6Ew9ddMpfRhB/WCRZD8i15a2P5xW7iam7eJuPNEc7hOarA5z
ODQyZOvqUe9RCKNSM47xrtCQkxS2dkdjpGn1wgyoDWnIoqj0DTzBmru1dXMmFgLpnLq8M3LwyFS5
aaehjH5o4BTNVLeGyt/1BbvYiGidg8A3qjo2dBNRHD93U7ga46hwYh6CQdK1y9e4Zm5SaUFmKhuO
fd0SGBiJrdtIpSz8FJJF3CoimsLxlr5uloehKbwuwfs7Ef+NKaBPLfDNQWNyiZVp8hyKKoaThl1d
v0EnACyfnLz2+fCexRBA+C9m8IuxRb6u40L0FFn8UHbOt4gqf+iQP1TpcKfmcCfXba1sCQClgNxF
aRV51aUSM+85al94jodOmt84QEp5BQJlWf67GDdyTEiqqhrQMoBoLo6xIbmitxWuJx2M2jiJLo1/
Xx/JWn0HGWH0Nv8VS7/AL6aE5nJIQf3aH8WNtZMPxm13sG/w0AuUffdUv2ofGxbXMl5As8yFaXSR
q8t2auT360gpAZEw985eDcpdd/gcvCEYfXGMN19Pq7cUasYzNxhkUJYFeNRoEkGkDUZHzccjzy2i
aWMzrFjA5QAELTqH7bl78vzoal1tGNwEkDE3j7F9ws67PmFbv6+f/z5OCuNNit+PWORb9T3P6cYI
LrazTs9GsHhgFirJplLMI1Bbtx3ivcO/y9LYcBhr2B9ABRxVmzHgK9yvCR/Q5gWHkZTTTa4ibZRo
H/34o+lVLzfNV915qidUksUfrYvdrjF9XiItw0TQ2WLjY9Ym9eu3zH//4viNwSwQHuJkteJnB43s
8enfF+3r789T/uX3QSZAhriXdQgSN1ciu0nKjQ6f+ewvAuez2Zzv+S8WNDTm9RqFBZtG92gL3jkR
+1St6nPM6Gk0Es+2UCiEeOP1ga2QMIBzwqQO4nXEmRe0TcnIao2VDBcGOI5kKB+a1wmMnrckiE+D
p+zrfcF243uFVtiNNVtpZoBpC4fZ1B0TTmWxT01rorrMY0wqGMTo5PM7K7Dd5iY7Kqb/31ibMdCo
AwK3g8B6cfm2bUmhfqdXYYwqa6oHgu/wbzcTilpzOtScQFLVODskxgON1Lvr07yyP9H/DYINirzP
JXwn5pVqG6KswqyfdqXTBDSL/esmVk79mYmFw8wd3saiEjBBDl3+aE5hMmzUbdbgT6hvzs4FTCXm
BSN2LJq8oDwH/Okob5LerR/a1/SB3TVgIxhP+ql/1qULCMEW2/faXXNmeHE6SJ2icdjKMLhTEqpv
5MAG14KsqAeZ0aC96aWHdP277P/9Jj0zuwiuFNWSqlXwKmwb3XdyFI6noC+mjYOwujm+zOpi5UQl
6yYz0wqJDHrI0RNi5+3G5pjnZ3G7WBCpAkzXBiD4Is0ArYVCiVPg1qL6yVRKKEzf1dx6NNRu4z5Z
G4sGQChS5zYa1pbRtWZGtdFATCMszfRQyTRgxcYmnOf8Yih4CqGsD4A78ibnF2WDusVg4V2Afsvu
bhrS20wrfdMCO3CJPtktDfTV8YBuADQ5ZE46Lu4otbOg6TPiVKnkXdE+VCvf2GKrKzOzNCABiGVY
Pu1k1uh9IuIqFIqDCtefUbPd+WGVKL+v3w+rhmYQK5DHwERcIMIrW1XUWgGC0AGrUfRiGd/j6DFj
bGOrXea3dbwP0HKJtAy61OzlFiBVU6ZdPBXAX+X3/T57pk9qaDwaR2enHky6YW5lgSjePpArxHYA
wGOxHfQqYUnZmH1Y9NofWoCHt4iVDd98mf6ZmVB09K4CdGzhzb+ICaGEx7gtqjTkbEKznawVP9Nb
BBvI0xXmiBYh0e1JND6AxKr3Cptrvhl3Hw1N+E5wHlxfyXlIZycAXwNKFpwvcG/Cby6GTFQhMgOt
uqGQyqMxZjtegUthZhC7budix/y1gzWE6qCq28uMgC5nIIAiU7C/FZ9aqR90Uh8Vrf9jld1GCeFi
FRem5r9/iX6G0clsK6nTEGR3B0WxgkGIjYfK6qzZs/TPXxDFkmzD6gWPhZPDRPq91D/NCByVm5pJ
W0YWV3lu5OqgQJArNMzGjY08qNXxQLKtksFl4nOeLyw+YLp4qGBtzucLlf8iNUeehugy3Bs5dDoH
8G/6FenAlsELE+Tave3qxpig6lsDiS2Gfz13f78A9q25L8dedqLqNbEHBWXtMHfsexW6l6lM367v
v7VNgVS1BuZSG/fJMgeaTUpciDFjc83CsDuXjZ/XDVxGoBjEVwv6+TQyHbc7r2EhTXx2mOGY0c5G
kRNdyAK1uA1rq+PBQwksHMQgIM4/tzZ0sVJxqeMW6fpdxIfHikJCFjndCcJxwOF9MvQ2Jnp/h4rA
DdXz3mXMQXtrHJCa/quSzzzyL9+yGHlhxNTqSzUNm/iO5o9t+ZKLb9fHu3IWwNqLTgPg/P5Wts6H
C/FYTWYySkIpci+dop1IBMCa/54o0tDUAIZFApYlnIrFUeiUSenoaMyJosQ3ibIvgeUc9fQu2WLD
vIg80OSBjBTCX5Rtwa+8uHdLhWnTCM2WsB8UcHU8aBU6d9rYFYB+VM3GdXW5WWAMqWV0t5i469XF
ZiEWiNYNhktezQNcBS60Czeu9/kuOncjs/sAwA8IdBPpm0VoIyFNWIgBd1WfplNQjMz0DSNKglop
yIOeNnujQWZ2av8d7AcyUR2VKLRk4PLCy+98Y9SWMyqpgcsrkYbh8o7cmlH38/rmW5k+5NcAlptp
/mYc9rmNyU4EVTAwcJnEHyrh+8raghRcPp3ncaBCgzo+cPyIDM5toME90gEfQerVbNB6ZJm3SlR4
tJJ3TPQ7IYbXlma3o9Y9VD2DLmjG+4CDMRtwemHuoL+duaUypQEvIukmXGzcbpfnD2xG6K+wEbDg
eW/OU/TFp8bQwU15g6BlpJEn5btVfBYAi12f58sYAUbm/i/UQFD2Xd5pRAeQbkwbpE6NFilGaQEB
YI7ov4n7j5Y3W+XFy+ASAI6v9hb3FgeWCbg2xCQNOBVn/Hoc0KcyqG4GMEVuFWcvN9FsDLc1nIQK
iq7FRu20PFdTTeAMSvYMxOLD1G05hctFQvskgLwA2erEQWB+vkhpShhLuoiFRkZHbBH5c9SzMYhp
vLu+UCsxLCyBsQFJTdC2X1RmM8qTvkgoA/Jf3JRh42qH4VCBnHv4kSFRu9VpcNngg9NhAGoDhRrU
/XDUz0fGlNZMap3B21nyl27XjcsIEmel0H7YjrJLZ0Fjie3pdaDk2oEjNGghQewmDg9HaI5qaj26
epqdZN48l6lZefCpudsVIvFYoXOPp8gomu1ggnCn+3F9slZXBWRgqIXhf8iMLb6dx0UEHBELNYDP
Mg3lMOL25ut1I7jp8DPLGxgKhMiAoYw4M9udm1FB4qMC7cnCxqYDoNXdPd6zyamX2V2RNjuF6ZD0
qNiLyvmr3delC8HUX7Zo91mqP3RON3hFX7yBHv+ALpzvcdnGPoQLHnqz/JSkDOoO+EDDlI2n0vo7
iBSCkaonOxodF4UQEWS5/hnn3T13xtzjNmjNFf7YGWAvUSJ2FAROQZB9K4rPoUAHgYR2BWl7A9A8
81vbE+6lfVT6tla+VgbAiwp7ahQn8klj1R512Htr0crLJYixiXNbV+ZeK8ltlslHmgKwzlW81yHJ
e0LmLTnwlB8zp/tRR9lbO6YQuHdiYFrtj9IAJJZH+S/B871G0MfR9NgLdX8bsfFbJLXv4CABG5Zm
HUAz81QC5+3GuT0eO6T5CsWy3KwvflGlgipFGx9qCxjgk2x87V0lAH3W2l7Xx1tzsl/KKdZdK5Gp
hzSaGvBE3JbZIH9YMlH9th2OJkmrk2KmN4U+lH7U6J6VsEMi2Id00JtmGDvwjSDaKQHpNF9TEB67
k5IVu1Zkz2DgZy7eH+37OBQnQ8Y3EIcZj7xOoZSXOo9trO4LtXkuavY26BX3p6H9tDUFHxOVbwzI
QJeJ6tso47tat3cWQd0DyEXTHVsj9puYDl4+ssmtev7DspPatcxkei31aPQoivu3imI8xRAG9KcI
xCscBf8NR7B23hGqgxAVNyXa+pZxmEQLZsYaPAja3GhOsTaguQUyFC4wpLpnFJPfKKT2Uf/93fRp
81ITyByUSLrSrNwn1pAByToh8dsdRdfexYVzyOrqU0zFr7qxqDs48b2q9MK1Sb1FK3kZ151d89aC
NKVV+KD1TpGGUPEJQFzmc8V2qVYETQw48j9fLefGFnFdI0o7aXoYgxjsJxCVd+isl65TbvFxXN4t
53YWjrJrIx27Ai/qDFG3gn6HFpLU4P73rl9iq3MHZ4LKM5YdaZ/zK4zrJvg4aQZ/bMKHFGhmqkkE
ZG+fHxPJU7fs1S29nvUY4IvNOSb5EtjocWoJOseP/yPL0HhIBiPA82dlBgWEPv71Ia7a+xviAD2K
Hb6M81qnb5RCaAxyS+IGTQvCHQ7UayE4mKeuejD+PfLHQaKwhKI+cnWLKTUGRTfrHMNzdLYzabUz
0m7j9ff/Oaz/sbGYwozFk4nsThpG/cTd3B4+ckGr2yZSfdnYz7gyxp+cU5REjMT0zEFLTzZP4Rjg
rzyCbtCwT6bxqPTVGDhR7bwhCmhOqWECXUYb3R1S/UedESUsFZXfg+jon0+RBpepo077f2n3zrfA
pPRJoUkEF0n5YMn7UbkbtH9tGDLOTSzCZ1qJUuEkTsNhrCdQoCGJow7/jL1aGFmsdaeQpFA4nhAZ
z90IQYCtR8HG9r2MYs8Hsljr1swSs+uS+biAbOYHOQy3BK1pdG/ujCDfxf6W+uFfQbdFXHO2OovH
l17zGg9oWARgfDyWN+09D9hx5D4/FnfkyfgO7uqA++07iA6KHXrmgc7fbJK7rBkt5naRiwPaKGZ2
ga+ogmGXvUAQzo0D84af/odcPgv6260i4zyV1wa+COgk7xylSrEta976ivqz5s9TZrtkS4f5sm/9
fGxLhkuuG60uwVMDmIdpueLbAEmJk+bzYLjVP5zEdZ5RLRbounFnivmt2H5jRy1BGHXDRdW22LXQ
Mn6wQcdkky2A3bzxlzOJ1ysyLkDkzPWX8wMuTTAFi2RKwlE3buyhOagDeZBEOVw/HGtmZtAbsvpA
PqJX7NxMRatIqeoxCWvSuOp4pNVnWW3cVZcuEp+PLMuM/EFNZOkiDTRvNMhUJGFPuyPSBY2rQ03W
U2T5QOr23qHVy/VBrWSH/xasQLmPxNg8feejsrsq0a0Ck5dYqQESPgVoAmb8RMM+R3dZ/xHHuQLA
XoTsjhU5Xt2m79e/YO0cIBaYuc+RJ0OZ7vwDcpXXk2zaBKA0XQCIKeE5ai0QpDkVUfl63djqGoLg
E5yVkDpzlr2jPXGY1qMtLJRyz5rXTJ5k9s/lCUwomlPnujfczlInozYrQ+R5mYRwCJqrokxnqdFW
WefyVOHBOaOz0QiDjXIBpOprRMgR0sPDIG7rubWrZRvYx8utOJtANkMHkhRYweWpslkXM+Q0QstK
3lA3U3BH0HdM4MM45bFnluT39bVBlRRLfX6QYRJ5IQLMBUrPS30TkqMNz6RdGmpJ17hGR3aT7Jgr
K8NxnbHbj/r4Ulnts9NFFQSq2VPd01e1UvZkavdjMnVoOXJyNG7pT+3/Ye67lls3tm1/xeV3+CCH
U2efh+4GmClSFJVeUJKWhJwzvv4OQLZJQbzi9r4v1+VaJSZ0ArpnGHOMSmCurRwTSTZFjQMbVNrd
cQkOEV/qng0edIdVngOAULcHm6/fs6C676XoPbIdY83x8OGTBsQHtWrBW4RRzPMeUbouZqg3gb6N
WN7XvQBtRk/tkRpqDQpXeaWDB3LpF0J1SIF+IG4OsYckkOG/qk5HCkHeaLm36+GcEaDUfZrz1dLJ
oJxTI1u5sN04JTyI+Ikrpreop3xDwZZG1aapl0kkbeLU/eAdMILlMmfVYXKbppU49yP+ri49xypb
MFCDHB3SOhlPg9h94NT+hnMVmoM1FWWDpZNi++88A7hb+1VvY+85C4Ib8GLWYP0qV2IIlG1ZBBEN
c3GW8cGikTTEAXR/7RSdQvAM78AjWVMedXW+VK27lIMPlASrtLTflYJPiabrN24sfPCJKFiRF5Us
KQrU/dXCfVJ4reknzV1UCi8p37mUK+qtGzUJhoucb1PPFQk6pBFqzHItfutB6IlAdipYsu++dDk3
b3VPM6EUFJNEDzUie/aDmgXPXC+Dp6DNruVxv28VKP8agpV/WvITU4hv6wg5cBkBl8TpLUmNt3zq
bsvIWPVZcge1V4eg0vQ19zvwT0QvmV+tgKd4FxLtqeuE97hzAvbzA3LpoZcRQB72FVlBpP/rThk0
vqhkKkJAonMnJxsFE/5zAxeHfNbAxA9UOhx9Tt17u4x/7lvg8BIZNUz/uMgM84owlqQiR47hDJ04
88iEUIOKuNPAQxLfdRDmd+2Vlbs4Cg1Z70Fb8LuaQNqrfWw4mKZA3OfhnhOffP+Kvf9diQmhZTzp
UOkCehJZq8lSqKni+2mIeiJk3jKE+0qg/Aa5eWxcBIfMhtc9z0SkE3pawMSDKBnCZHq/lu3sveDt
Wdn0komolUQ4Tl9wtb8OSn2VpVw4+3lFv6Owho6KIqht4BwCjDCJTtpxD1atjnOBuHXmGeQbXosN
8pfwSNMtgN/9Jm+JsQsO1zwJ8fuxjoaR6sUUoYwDD9HXZebDUoZTF3k71LJnqyrQmB2B6y2K1r1R
H6EXvnNaXUNBtjM3pFqgoF1mkVYqTM8iWBnJMhyKrsUcXrPTQpYo91Nsu8GtI9VQna+MwqxkqcOu
5xVUR8THVEswwSSVd6UY9NJDd34mTTwDw0HRtFK3ALI30JmRFlJbmT+v0cUWAKsEuckAlvsGlccw
+gjESjvQ482kUNiKbnX4uYlLiwGjR8GNCssVwJ6vi4GIbOVpgwucacEDmJUhxFbwFjikPrxEEq6E
eS49f0P5pQyKEyz+SCh19oDrnY1D10EmJNPTjz4Kt3VXzz1ev/t5TBf8GkStYEQIoCADxck0xeo2
PiBpCuatoepMuWlMkcaWe9BlEiyHW9wNCYK02gfKyjXzGnvDpUU7b3xyOqR60PA1aPZ3GYfzUmpp
l115dC9OI+RrQOQvA0A5TeqqmWs7IMvydh5Ys1o7RhyeJymyrD9P48Vmhh0ZZTwa9oeJ+a25WhRz
go7KSB1k9KFxB0wxj7i5faWdixN2akeeBE5bWUudqNRwtnSA37mg3vOT/+BBgm2PccAuBnRtGOrZ
jQdBXjWsYtHbGf5R8Pdxt/95qi4OAX4m2KlwtsDI/3r91vPETILMFgp1vCVKRBYhSGB/buLiapw1
MXThbAhyrjixCHd5l5atBY50qvO5GcHG/E+aOaV7JyPph2xRLCCdb9tZBOQI+KBs6aHJhP9g31GA
+B9wVAOkdHJM9loJ+ggemJmSS6E2b4sfvi+ulDTYO4n78M/HBHAHmhIAUoA7+XXqyrTL26KsvF3N
569KpptZrT5w8bVShu9IiMEAAyBnYBgebICvzRSJIVZiwXs7vhIDK9eFvVMp3EL2u71YCykBOUZP
Qu+KwXHpvsBGB38SowPMeDKRccWXYNmqvZ2b1JYK2jpS6uWvMocc9D+fRTBWAriI/5CRncxi3yKX
KknwUkQ1UUjTCvfAmkJtpr5Gj3npSIJ9hhJjxDuGoMrXeVTKqmo5FfZBX/MrsGMs6qRLGC/Ei873
yit76cXGYAtC6AV0ld92hl6RfAAMAC8S+dwC3qJ0oEAfDMWy/xwHCazKQKoPkMMQUpk8WVpSiSAg
Ud1doacQaRWJr6RUFn3i1fc/r9Sl3Qj0rDA+UWWHPW+yUnJQCKUKZmMg3lBrKYLgQLtWmXiliWnk
UDHAWFM08ADixjvKKb9suGtu1sUb+zSKqSFtg62mr8UCqDptYYTrDjTwbXb8f5opXfx6q2W+C+lO
G8NQImcbpf6d3WtXYoMX7eyz1ZgiGAy5twOuw+4jVaS3vJjFzGf2wqOpxmIBBKU9Va10Jpfba4t0
8d4eTCAIbIB5bWo+guWLjyEuCfwBvFA3NxIUikmbsuosw1euaUYMhuI0QgPwwd+NTaxh1ymVTJEz
bOhqbdZ2/QsV3C3zVSNiPN9v81zLrmxIl4cHITKgmIGsmU5sDnUoVehxhFSdGRnIp9VOeB+L+r5p
r/HMXrwXsen91dTk8G2qOPYTHltSG/tUMjxTykGzKRpXNqNLzeigQ4Qqi4LyiunOV7Yp1rGWsEVw
wqqodLAJxe3ezq8dvhfWClXniDkAxo/U1ze0O4AZdixo7q4OCxbFS7nvTIHvmFuBnCji2c8P2YVA
Mkzxs+aGhTwzXSK9QliwUBBaBZyZC8HO1ce04/mZZHuAmgCQovMsw3tRfiVSeWFCB9zeYGIMJCxT
7LleeGmhdQjqGilkprlbHTSykRzSnwd44Ub80srk7kBMR4EeNlqJIoM6/odR2Kxydrr+9HM7FzZd
fcgyoOoMlXZwob/Oo623ju94Bc6qWmU1l94n0TVD9uKEGUCEIwADt3NqTYCm19PyAkMp1Gjp5P0B
QjAPpa4rV57di0OB+wIuJYzmW/l8A7m9NtciDCVOV1HvLeK2vMIlc2koqDhA6huGH9BXw0NwdtcV
doVK6T5wgdTXXypcn8SyeJsWOBN/XpZLy4+HFSmSUetq6o7ZXeICo+a6EEnQaVTc9/lDEbuW211D
+X0vywYSdYDpo/IKFflwyr4OSYn8ShBzz0UusoK2ZLMtwYIAsLkysNZT0J2B3us/uLch7A3DGYpX
xjfCqzzL3barOmfnd9u2uANrA41RHWDELz9P4gUQPco3IROM2lEQLn8LREBru5ZbhEZ39gaBXbOd
23NtJrKUen8lHv/rrf1v5z3ZfZ5Kxf/+D16/Qdg+9xzw0n99+b8b7y1PiuSj/J/hZ39/bfKtm/Q9
PpT5+3u5eUmn3/zyQ1z/z/bZS/ny5YUZl17Z7av3vLt9LyAuOzaCng7f/Hc//O19vMpdl77/6/e3
pIrL4WqOl8S///nR4te/fpdwb/7X+eX//Gz7EuFnCIrX7+VviyJ8iX9Nf/b+UpT/+l35Y3jyofiC
UlrEL5F4+/235n34RPgDdPxDpQhidhLAn4NVGSd56f7rd06R/0C0k0cBx8BzNRCa/P5bkVSfn6l/
AHmJS6rAT+M5RMD0rw5+WanTyv0WV9EuAalmgf6M9PEnOwNQb3hyiBmikANBMSSCJo9170LGQyhs
GzX7Tksio+PAbZdxMRBDGrcc/xnf7JTAWY1/je99fuf0enwz/fsnvAhomQdWR3J2sdN1TpedXuzs
66dLtsAz/dmhUxOnto3M71mbAQ/y+cVTO6fvnN77/M5kOKePx7/UcQbGtqZtZ5zRfTZ2+s1kOBd/
N37n9MWx/c9rXxrSpHtV0ncsMaoelRoXlmFy2bFjF4d5Nrvjl8YfTtofW4A4Vcc8yJx/3hGXvje+
N70NJt07TdGl5i51e9LweD0p9xWkXQNlUZZ5us6Hf8DVmK5tCZziecotx/fHt+DXByUBojZdf/45
vlvgSCFKqQbm+GNdTcOSjJ+M/3y+Hj/qGtW2EGt9OfvOqcHxuuNPTu+lGQTkSgfPyt/9On3t9N3P
60mNAfDv3x059btOtD6EJAxGNV5HKF1u7MfnKBrUuPDWWT+HVsNGApHSaSzjDydTNF4xBvL1s9VT
A+Nfnz/+bGL84Th8JXZePz/hVR+zOSRieWv8gaj/Odjx1Vmnx9encY8TPo7z9IHqg0ktC4N6Dk5m
haYdABCQWHP24z+JEqqmUEI60YGE1ed7Jcfl87wHdnj8yvgBtsx61Rv94fRTVRWCm8jTP791eh8l
SCCKlbVt4RR/ttIE/NER5Xh1+pag495onC6ch7EXONTDvcHyoufN8Tv90EMUmPaWW2cCPf2O56oc
tDRdfNYs7yr8upCC9elrUdLWu6gwT6MaP8v0fuZrfbc5vc811bvo++Fy/ML4vpzzMS07I5mNQxjf
sxsR/lLRGezUSJVDftsT4uCsf1XGF0tJ8d7GX33+vpI11JU1n9N+arkt1kWghbvTO2ncb3RklNef
c9LZEAtS2zxYnNqMFVFBErv7txZRjhHqHqdyvMDXRRybRbVacAPv4mw2x/eHRfSaUtuOPxyH8eMi
nsZwWsjTexIW9mwhxw/GhUzF+t9ZyBhFIMPtqRhQg6bDIka60W1Os/L3Ip7ahPoPlDBxZ8/Gr42z
8I8WsavCt6rLfYc6wwIWbm2drj5e84cFHD8fvz4uos/30Lz4+3k4LeJnA+NTCI675OzmGp/CcQHH
y4w//rqAsRj7pup7iRlCOGDO50rBAJWLjzVwDQuvSzI6vuwSRVtJPaoFxpdBmPlQuteexlfgom12
pWEvx1eI8IYHRIU/v9nZdXyM0nmBQoo7r0yToyzHlpr38n78CDGhvSJ28c3426wMfSL7ERhaht8p
GbYGRAuVzysXWa/RKEj1+fgp0PquKcrIB4+/FfSsstzWE83x0yaU3DlEi/8cj+PXf45n/LQzcv1s
PK3BeeN4gJyLj+N47NpZjdfVyvRzPONn41t/jWd8MYxHH8YzvuJafS99HY86jGf8cByP0Q0U5cNM
FMAHATvQ6vPxU1voXJMfxgPIUfAZHP9Hlv5dEuH/qfH+xej/95yB2Xsy2NHF9FL/H/oBCqJv/3c/
ABocwZ9eQHHuBgy/+nQDOCB2/hhg6ijY11HFA9Kiv/wADlx0f6BID5hpVATKMrRxTo6A/gcAKKC7
AkswiAUQ50ZA9S9HQBT+ALgOrI2AdiA0jYLHf+IIjHWHJz8AMQPkrIFuQw4UCXJ4BRNfGJcPUrcp
xH1Di4jp/XPh0SKnirIIesRWfauuUT5/DLUbR97bDtW0DUoYoLhLyo8+X8sAD4Ni4d7jji5ytEm7
UnwwCYZzsIrnMy6xAn8pcPNOXoSQRQEQCYzaxPglVayrVtjZNMZJV+AvU62fYUgIZYKLYaAWEhEz
/ureZ7WXtuAOUXdBSNR+rhaWaEJ8pbbk1GprK01Njzbod7KSTFS7vIcNEdc5dZjy1AsAYdHsELYM
gkDLan52f/zphn1xu7Dc59HdsWuKyg/kTvDN8cfXrg11IGqAsuldH92E+SLLLb5f6MZWzN9K/dV1
IFiuLSS9Q4wFjPPBs5xuo+4IQoGy2aH3Ve6SrJYguSOjfm9XA2MHr/2Gl5iQ7NI57xMlYZXFzSIG
IgLRKt0Ew9LlWZ4fi+S5AiO64iILcB+UG8WxVBkyV+mToK2ymDNDnUcs1iUeCrh6OlTdu/2yFCzF
N69F1Kc4xG/zMMS1zoJKnKfGuZ3I6q62kpchBuNSYD8OSBz13bpr7lwxJI1m6s5SMfOQuHM/nLmm
w7jKbCBJUi+ScC+iiAlKaNri5zWaJhq+9W0IiJ31TUoMro9d9C1GmUV279KMesqDyzJQYnokWUQC
CSwxnicOS2fXylvG2PTkeURI8nSHTIK8Ti4nwDqh9QxoHIWoHckcAHQWjW6G6iZp9z5wCrWF4kuZ
9cJMCJbg3etYxAwsvseqZBdA3UhkpUcdKr0DVSz8UhwWVjQ/lsImdUiSmcXVkBoiE5Mbe8DIYh8Z
BOtE3N5fJ41LEfrKQ5S1eTlgn5CoIOUuMNUGJXBUAdRTM12XKrNg59AWtjaTExbLLLxakTwJyWPx
0A/E44fnG7Q6UwSf3RoFeJWH8jrISzUsfHJpUTEAi2xxi3JhFFrs4caj+pVjBTRSeapfw0iMkixf
VxBd0BHkA/GfPJBJf50KRWmVSs1t6RZYT+hTdFBUQYGsU7zl+itXCVCsTIYPpCCFXQeCEEj6qdVr
Hhc0ql9lnekt9Yy13NwZ5daof/HuM9SlWABgLZfkEBjSF5Lnr/M+R9UuSaWlyAr1Jn/2HJ85/a8e
+M9uHkUeESExDR0K5mikjYn+3r1Ib0kTEfWZv9UHiY3nNNt7D454FNylms5VFApxprRMlF8xt+3c
Gchf9GrFGesgvgvdpSZYfHIlsTBiEaeThaICTBeIHIaata+TZXOF6qAyCZNlm7pL+d6MIqI8OKbi
WiCp1ZB4hTCvVSwiKytJ9Co+iG/xByQXLNTzQ8nh1S3Zz8//yLTwpUsqsv8g5EDV5KChOu2SkbaV
UCFydtvmph2tRGWV9HNJP9rGVssXYrqzDah5cDeqOJPrtSDSIJw1HuY7XZcGaj6D+xQ0ffraASLZ
65ZKaxOXW4kALWgo/xAXCoTkjAc5Y45x03TbzF+L8Q3S5WV5q4lPSjwz4tkWZ2/w6MNg5fCoQMAI
dqnULJVMuNXDjRLf5vFtew0CMVgVXx/iARkO22Kg5QP+dQplVBy9rwu/FW7jx76iIr+I1/aqg2ob
DhEICTJ7zz0CCsybybMGqRdRMwOK21DIKAQrUpqXVrj0mLuBiolE4zvgrJMXvmHuLsGEvRQ1UT7i
gpSDkMPdlUUbDoyvi/a1698OFLmyVUhKHEor6KkATRCZOoZOSnnNQ3OF38rQ9+PM3Iy3wSYEHwRH
23SeP4UCqRyaALu9Kon8ZoskeGzv1Tto7ZQlsRtA3WkgE9UnJWms8BbEN7LaEt1ZpfkvFPaCgAra
dlBvDf1ZVRIUGW3rTdOzUqXXypmmkFiDH5ZnoCEBqAPqt+IE4CV7SP+lRiPcwoZZ5FBe0amsUztg
OBtcC49KwVrF6lWInRDU5sYBaHO4xbUTakpd8K0bw110dj4WidBxvY5uiLMihMFBgjkAosBfUGmm
V7Ta5ZurZ/K342Uy9IndhOi01jieK976i3Cnv0gPA5B+VSL8C+0Z0lJsG8xOWHlsXJIGzGBubf58
hw0pgO932NnsT+6wtMLtKCq9gC6kNinThVRRQNYBXAcVABwy4lJbfXDlELo0IYlBoEllVN6iLtXn
TRk6bbrlQe8l2NnMoEpu1e5e1ebCUEAQMSlbu2bSfIiId2v2bVVcAyFq3yzPyQxOrBqlRSl91uLZ
ziuqhXCEH7hgXeDOpe4N6tpFbZ2VN0F5YwD9L6hL9L8Crc4GU/vR1aQFnnnnL9WtrVFkZeOYqS7j
gcTGdEMWUyE40GBrhqBpKszG1N5Sn7j76hesakunkr+2VIjvoVYDGpO3utX3pnQ/7AMD0wXYK/MN
isrjOzyzxo2x83siQkEphwUaoFgdwtVA047bRvZwZVGvzcrE2pIBFKgySDjeNrIViLOgJ1ZbMC+F
zedzlHeWA7VAYEoPOkeiRwlVfMKiQv07ZyauqdCAKc4yE4iI3ncEAgSWuxoGBY2hOqQocQkRu7E4
0O5dY3oZH/ZvG97Z7Tg5ONtYTj0JfOwQgGXgsJnVNZVBNc5V6CKyBRkp2poYZgJ1HRRix4GpubA5
HMmClhfKzejPE/ndoJ/cXsNEn20KZR63Ng484RaQNrONaNHToGX5r7Ckyb0KAIaJg2HWWmkJGgsW
maj9bGcgpJFmSriUsGPD8gBt/+zapjmtfv22W02sMa/m4oTzJJR+CkSOTN8mOYR1WzgcpWElSPsi
Lz8snqO+RoucqBBjM8WCwnO1s6vW/bVVmwq/1FJdBrHO45iC0Z5DIQ48I9g8UN9AfJbizNGgIErg
nPLgLKxgwQdMgy69QKuEoT7s50WbMp5M52aKI+9SAYwOqYLeSLSE78u6ufGroj4MQQ+nPJRo91B8
6xBUey9SS+xnSUu8iMSoGBAt55ibg/evDzBw/a6yqnWrIl1DyvcwgR4cKbA3OER6SV8MF+4kPJSn
7MHG+X+Nc2xK/fRtHJMTyYC0mqFFQnAABUFHopcKIQwKjWHWhiyFOYn8d8D8YxBQfn6tDOPaqTwt
wyh7uVE7RFEO9VvqEXVpWBIYm1MGNhCwva8Us6f5i7uKkRLVCXxWCQqBV+pxhGt3+Sgncfb4ebwr
2U2BGYA+SVasZY1CckN/RodEGKEQQG38RZETfFq81k/aoTEFhjdrs1+0YB2ybBTPufsYHi1kC+7x
qoNImRm0ENoBMpUYFckXzXPxzm0llnVEn6FAvr6R5skL5OXAiINoBHVCj2QpNHxrTPrah+5ZMdNk
mtTgoGElCvZIEZD8SQlvKsmKlbmRzxxtp8gLxCwKPyDpg6RbojMHp7f/0Ty2Jr/2DRN82wi8Qz9h
l4f3ivMgAjSbF4LVgVs0cFe+dkC1T+08avFH1q5040bO52U/D52cSPy+YXjen/0tStpRXp51CxXy
ctKDiC4aRPPg0VP36O7Bp53kZpsRe6vftk9ifmV7VC6ap6fdeopIkysgm2LwJB2MGL4xS3Irh0Y3
6nDfYD/BqL5vWpzD6Rw1ghBA9HZqQ/MHfuduFeoj7KHePiEI7jPBYJw84+SNK5jJRopI8YhziMO5
ypAsc/fIaJVwrm2qrWsDMocEfGZ9O5NTM01oJUNHmMaIHF2rRxm96h8Oo9F2Orv9ek13DTvFJptb
lZm0LLSxtd0iWlJEJsxxqB5qiukZq6In1caFqbiE+U31GwgVJjV1ZIoaRTWkkkIC6JM/KLNy2wYE
q9KqtLlBFVUJwbueom4Jstzx/rqQweWNWQP3FypqoAcx5eOts1h0QhfmUWGqOfFc2mJLXHiGGbUQ
qYRlbQtMovqKA9j0FtKF/TGeaQsutn7ekr8Hn4Zz9KwfU4PE6yQwwKMfUFRIIypTbYUQng5HC05I
SP3Y7E19BRbTJ5m/cpNOYVGf2+hZ2xOTovLdsHcG/0Lc14OfV9yCxFa61TaQ2bQfqx0cjfm183lE
83+7dc4anRgOaZxkKC4bnZoOunsZ7ZlsBkuU/KygYG/gYKbp/jppwtWJntgFqu4WcljVIhacax8E
dwZdUQZhyoizlOS+wmL7qDTYuqZNpfIK4ct4sP4waGPiySlSK4AlNhQRIuoaFsBzKEjOEF95GZxR
6N9wRUtkbo4CKBI0G19CGbVZZY+FvZFoGy5clBk6B5t2JeTQoSji3wn9Y+ssI8SZoo0szq/clcPK
/9TfSZIAARo75DgsEhQ4O4SySM/EY0YLFH37BFESKH94hJvZOpFfw1l61dgd3Luf2p8c8BXgiT5q
GIf5UmSzrGY8Le+EbiuIa002FcQqXpSVh80PyXFocEOai9r5vm+OIVjTJCavimszMrT4U4+GHp/t
eG3k6Lpn18Gh+CgXyd57F38hwIk9jcRmN1euhWauPSbGxPvMQ1Dr6UYQHvoc5KBEsFTqQapSO7qg
NdtyGzhUZnlVaW3IXP04zInX6CNl5IOmMjg499E9+JmFm4ABX7wq3wqXCgdxG68R6tEsgbhMZekr
/MLn/jFc5wskx+f+Qd3ZlrBq18rcZ/WcP/RLaRnfAwCCgsUCaqpMrKj9lgFUvG7vtc7s1sUvf9+B
m1wjCmr1ferdVA/O68/3s37tfp7ssnXC+3lqYPWce0cFAm5bV7OK35SPwYswCFBYZQUCNxKB75dn
7tKmnMUv8UnLWxXW+MkQmWzAzbGAXWn0HTyuHuIHEGFoLdV7V8qVat+X3CoRVyVHOZo94lSPH7KG
yKAegOeBeGzuzwFzHc69RzshfD0L3rKn+pjSgie6YdkCNXCm0yI1k2qbFQdXfYhEyisLA6SmLXYG
KtpWwFsF/yAbi6S3+vvusXBYJBKBDvYuAoeVpa3FfaaRSCM/z+D3NMXXc2oaJM2A43WMOgoPAZjy
IjzyMUUwKO8OcbfSjJkKc4YJNk2xR/1KoaLZsDRkpfYUlKzlzT6lbTzHhxV+9pZVNIG+tTsD3S2v
kwauQ8r4ZJ55lp2vGv74c9+nENnpOWdMjhwJpSp6rWL1/YW9jFm/gtflrOHKIBsYCVfiRmPZ5U87
xeSgSfNM53QJTy5YgRS45rRLt4rbgPrvyEGYOLQXBXJfpboU4/XgiZpyuayFWQgBRX7hBwt16Fj9
7gS0tQ8VZByJsJWJTqAHvcoMq5RJ5Vm5TKDyNuQwbfeKSTJKLE0HoAv8EHEciXUnZgFgpDlfdSKi
wgapGU9zd+aI89pj2mOP5MJWkObiU/iRLBA87aJjVrD6WeHuOSY9/bxwF420855MFg4c1lVdxQgy
NBQ2ZmT1/noQuSogNEEK0RJcC9OFh0mistXoyxju8+G6rXjR4zvvxmRFa7d07WQIRsozb+4LRBet
0LD4elGSQderhygaleeOZeN2SpHmInZ0nQbv0pF41olptW+B6E8c9JGII9megUB2psJVl3cNkr/i
SpK3cXc1liIP2+IPd4I8PfQcUAdVRQUz30CEjlQf0QtsAXlfhQT5RdsExPFNhEYhiZnUrfVFNUOY
56l7s61kEyLYApT9HOKEMdglH/OGNRBZbpc8AAQGgOPcArslLW9zbB0BQ5Lj1893z0Un5XzGJkco
RNECF/SIwSGAgf8SyhSOLUhSEeobatm9cKZm8GkjZFsz0KxY6TxAYobWr51uNv4s8mfijX7wfjkN
UnckfE44qvizDiFUHjSYS+xaCHyYgYXy0e41uloWNpiEP8395CTOHFeowhZzD8c+Az+9S7sPwKyH
UlhkOpC5b6Ftv1DA2yta2lZ/4sHBuNEBBgg23iw7OkdEMNOVf9MvQGeavM88ii2Xwd49+Ab+DF/5
mxZ+lmwVLk5hf9Wtm7vmAP8rkIhakjGmiUIqB5zA++JGSi0PTHXOIVOXZQISIQYuGfVWzxHoGY6e
a/HFCxazCFoFkFehcAeZj2mRWuRUns+7Nn8oYSaDJChrQXwDRB/on6w6Z53Jh1t7VxfU1k3RnbtW
jnxO/uFIaxW7gcugT4z/Hd7qPAacit9Svli5wfVnZHj4v67T145O7jIlsGs9TdBRZMGHKAtXEpgB
rmT29cyvZ8nWLRZOskqdWQfi3JrY3SyG/dDWYLvt3jp/24Cey7YRSilC1iKN21NIqEn9MhsoV1kb
mHEowgdAZHftgo8oVayGd6n+JtGcJoixzMFWTVWcqYCzRvECYhOU75BGje+i+sojdSHw9nWwk5sy
rwtRqWoMFuAhf9ECMUJDFr0HtMkWpbYfSFA6Jmz4uZvH5CqIZPA6fprqiRWXKUqG2wKtB50ZBIsE
O4pZqJYXskYdLIuach0tIyZm+1BjYP6TaKiQ+jjcual6LQb3beFRzmEoIEeAqC4vQdIUvT3zCAyd
U+Oo4t2DPEMeo0Tgy5vr954JYA0B9d/WLpceYj54QNJlkzKtNqUryzEiC75MyKQLk5NazXyt8HJ0
YeBYRiDjA6EW7sFn3nsTWyX/Wss3HM2FpafPXeRl3rSe+G/OspMIkNCMZ4K8dE1PXsiuJXhbRX//
eQfWL9pC51vwZMU0j5fyKkOW1k/uQmPTC+sO9lCVIo1iMk0uzb5c2s9d/aIHy7aaGQcPaXD74Evr
KJjbyb1QYrchyCN5L0BMAfiMlDoTFUC6bkqRgTwPaQfhUeRMFSfSXUFwAM2hKCcjNA1ZoBLPBiJR
d76/LS0QwbBk5jlLXrCQCNimSHaDUcsEvCZmmDehWAjFBmJWeRZTHfK7Ecm27SJaJj0paHgoX4Er
CZY2q2l8w732i/AGvFUFM1bCg7PXd+kKvMkOtRRLeG226U278MwwJo00418E/zZJV4ikbqqZPfPX
bUOQL2st3nTBoC9yUCIlPTjOfaIvuud67a3CRUVdHJH2Kp0hefcqb0Xoewoso87eO2YI64EGF+Bd
YEFpd0wQRKDOMVimyjreSXNvZj/1D9qDaFD/TV+6T+pLDXQJkRB4g3Lbutr0D0WyTnfNpkoo2Mdp
MjNey0PW0uboLaV5tykcynkkvQvmurbyCp9gWh1xw4HCukZUmwoJKl5pNLwDBQ5Wbby5glKLY+rf
YNSowt1rAjql7hRE5l8j6tEsmGmv/FGzwEUKX1Fag80rflKXcGxNuFT1Y6KzLFhwhxjnm2qFoIoj
wQtiYjj1insktxKkEizGrUu2gUgMAzROWvOUw+r0RIeoFlBsCVjgTD6jbY+Q72t1K4JTzkpuq+2g
VFDdZluQl3ex2WyVVb/qzMHLQ0omxkFRWsVL07Ja2IVPhrT2ZZrD9BVA00qLPXIgbXeoXXC2W24O
selFHFlBClMoWPAlApddhKBuyBwTaAECMm17AfoykNolK1WxRB4qy5Q/VkfE2fu7eBct+5Wxxa6O
goOlmlDJJfEvBEs9hP8EAtu2O/qHyERH4XOD7ThjWU2cJYcjbQlOenvdrviFdAvCBUvjAUcgsrDC
tD5E8dy7V0pW0dby5oFZvLcPzsbZy0/aswrPEdk3JObw5EvgwEuJUVpiQwNtzUsESeByLTEfpkS9
bpDlf2PyvnwTBAJ0Z/nGrYH7nqcbBZizuxIAD/llky7CRV0RYeG9wM3xohnMrOKBW4rz49E1DVY6
jEcHK9LtkaQE+/VcNX0TOaKNcN/diXdIMwn9YBuqjwNPKjaF+CivkqfAsk3IS7gMkZ/sI3dMd922
S+4pQ4ZagJ3NLRD6TqGVnq5BYjv3A4BxrKBc9RvYKnF6+39IO6/lxrUsTT8RIgjC38LTSqRs6oYh
KSWA8N49fX9Qx0Qpmepkz0xEmVOpShEEsPde63cr8QeeAULHDZKvjZoeRn/5hFiuaO1gVCHaLEq3
ULHPN81HC9HwntUfkuirxADqCzNrXhR1prkVKh7q22Sd1qtOYZ6IJwjbeiVvxqexc+scyyj4aHcr
p7T2Zj760C1QFafXnDNxaQqjS6k8xj5O8fq1K2+a/jn7hTprsesfe8PirPBUq9ylB713eJUXUO2j
160oH6Kb2HBKYIQiLu3+GKmefqv43Uo0K5plFg0x7EtXKtbDtEXTQrpik5nBgT8LXvp+rgdzCBjy
j7wRAYKbDibilzOZ9sgU+v5XV99J0U3H3hAXrxULo2A75XfZZ2FA9JJ98ooJewYvmMDA04EJ4q3E
+HG0AcLLyRV2Xb+NTrfoFtLgqA+uomyqT5Dq8xIfIIMk1hAU2iG/P2lvJxLFlja8frfHPJzf1hKh
ibmZCg/L0Akn8wwBQ76+uajB3hsu43R3njKnrcAO7kTSHRrRYzRTFw7meHolzlqDbH5WjqKX3upP
zEQAh5zQ/E2OEq1axk/KrKQOHuxZWDO1yAzIqUodWKKyG61w6QnFfkrWCWVTvjMUG7qh0h115qDM
9o0ehCmGGNDmB3+T5E/zcDkiXE1cOOUsaGLny73FVNpjvWsOTMR+1EM7gnJRTf5BKNiOoHbbbafU
+1541T6Ng+RJvR0UZmz46nut+8Ze8k4mgA0LbOZQg4N2HG/l3wZWhJvCMbzI5J0SrQZipCJ2Es0n
BQQN3vzHfny28+3p5M9kSrfuHPZXF9dDb/EKpnfhAzmdy7eELtjUUCFMmwVWgewRwycJGls+NLZF
VoVoJYMZ1owmXjoyZQFaxNBC1SSnu7iwk5ci9BEn0l/fRetl7uudC21n1/4yKZyaHR6+HD1nbEH8
ygv4s0yNbKIPog3zMACsqrPf8fPQVMmEWazP74gu94yEUk8WowLN9raeh5SGBySZE2rw1/N7foNt
Aw1PIB6HZFMzpOpNGr0JH5LiMfO+LB25sHWQZiIXpk1MtKdqCT1PrOeCZK8HAr6WH/cV0ftHYQXa
hUh/yfjsr7kwF7VdqOQacxSRiSzWUujIbMy5VSt2TQq5RENknwnxjPaZ4uW9E7mD4lMwpN1WyHsz
l9w8jk2lugMUoCMZHPE11MxmPGSdjZE+TrZT/ajnPFrRqkxkMwP9pVN9ZLHdLJ6Xi2OmcrrSVn5O
4iZWfNjR1p6ucehfOv9/fcWL0mwMjOKcEiNzBPQsVqOBFNNUiJPwuloFP2R9HkfBS8zRFTNHjjfl
xOkjQdkM0/EML6StxegmjfeN6Bi1aexSJMiVGa90k5fBrHietva7QjZkcZwAGIh3DPGB+6sYFBBY
aKobtD5FzpnU39eSv0jwoTmRbKfCRgxsKiTxIXbL2iqyo5xdUaH+KGn7/nwvCmcpxYmRZrJ4NEJT
uylW7MRW6FI6JIxOJ3bfuSai+4rO+8ft/rJlfOsWqjRSk2ks4jvtTkVxa4aJ20LnokJCPH2Yr0D0
Q9VhuK5LveEbG2lTHroGiZkVr2F9+o/zywy7x4fTr+qNXVx2T+TG/jr9PrnJyRIP5Wm9bGHIAaSA
Dz+bR5GngWCLBhi3w2JTCL6KVwCYRti0zKMggffX6ahb6k5aMQr92vv1I5Pw7RZftkcKfWJYMnHv
rnZ0b4LIzaxJttoD9rtppZ1MY2kuHvoPZbIr3IxMjXkhnt4CushZF7hGCU5nBNHiNtiKbIaRn/Ro
3c3oUR1cjch6mH4R+DZYmNjKgEQZh4OigAod5bNPEbCuPkr0nAi/Iduqbb+wzpSlgR8//bvH+VmK
8f2LXiwkZksbTPcla/5MGMxKKVenbC8GTvzJfwx2/6q96bNOy05wWpTmFFtCYaO4kddfxXgZWO1R
hu0maVi1kmmbHnkZMejLzHM3Zd7L1NOoEwghgioUGmee7hWzw5v1x6Q89NyKTfIuPZUPZFoQ2WmH
j41DvJQTwGv0zJdC/OTDCGirsTWT0aptBtzuk2N8Pw5uui/ohSZfQFNJfOnr4hmR8r3+PEN0sUt9
Y9zmt5HZM667veGs5BZLuRVhUb/Nl2b3OLyGHHEAUdlugZOjxbrujkvHkE1Gc+hLs53cSnVLfsUs
khPcnnFTipUuTGl15Sn8xFvp9OCEOkJR/aVklhZ1J0gNYs3GLgUmOcO3BMgoUskcNgGFolfX69YO
deCZxFrYWSHNCezYXx7+nwju75dyAQjJ4YmgO64T0LpVKNggOp6NITRzTw5ywp0PhpcikMvdCAxV
ywbrmjdj+SNU/O1mXJxei0WzqKoeAD/41HcCIP7KiH7JuIOyXeoJk2k8oAN61FR3OPuqYOkIvsGs
LVSF4ANgofaVh/MXUjKfpt+u52KFtExLzZsT1yPvotGt3hekdnl0YlJqDeVaQgLnVJ8GUpKljdVa
dim6oOGdf1/Fj5Kp71dxseeHulYGapah20LBa2e3xubsTAtT2ZTe+SG2tAPC3a86a/lUwSwzv9Wu
rsKF4k888veruKA0xDKT+1PEVai7bBsg1AK2fZ++9MwCgsl/f+efN+Fvd35+Mt9OnXKhCHI75vFd
u1YQGWRm/HienGziYOVMXk2SnZQ04YvH7lf8iAJkfJzuaSaiu5iNYnBQHRyEg0KpBhiibrPsVunt
NHkRg10aHmUmZNnKtCNUPn8eI7tyRlvdBHfhsKYf1qGGKysO3TreTYUpbDnL8VEYJ1/UnAAS+xoY
Nr/Vf52w//muX2TSt+9a00FM7cSdrdwJFCZxF7LN7LKV5BsaJFq3PoOBt7ayngn7OLLyp2hVIZ7K
oeOsf9/3Lw3gn9cCTsq4P8xROD7/ys+qhaQYm34h3i3Y+FK71UEm3erkKUZjjy85Oruwu5OTx8g9
0W3J0fsZZP0lH7lCoBXaIEhhNm+QVJPhlPpi2yAYTSb2VaaenUfsVcSoMf0tuqZ6/0Em8+eVX+xe
kRIqPQH64p14l6wampXajToL6MrTHAnUxAr4XyjXkRVf27fUv9fGn599sW/FS6FUimYU7+rzqjxR
PEdbCcXYQoFeMnzGwNXBLNo+gRE6hcG44DRvsXa2IJlCYFFCACmOlpq6msopBzCW3TPOt0YbF5qR
KytIE3eGVdVbfYnVzib1Og9Xo76t6EjK5RNB1+d2V7M3Js9jsG5zd3YaFHR3HKIFdYumb4sUuX8Z
3y6X4BbisVxsQ4LmrmxV/8NDIBF3QWoo7sAL+Q23X2dISMmNcIBawIDGEECC3XnwZTTnfBH1phn8
GgKHTu3aAKEfdGHzc/jPx8/P6dtKSoUs6rqhF2d5raPlprI08/XgjwVFgmhh9KUJ/F+MrJw34L8X
zX8+9oJtTMNooZ2zQYTyQa55Xx51FVyyKhzliQGMq3lm0rBvRlN60bzJAXYcGABhBW8nakWfui95
kK8MHvmZ7/h2Jy5WQ5fIZV4r3AnlLrlXX9PaVF8py84EeVkZZk1eMtKIytKmFSZ6/do+8oNB688n
cbEi9CCrT8ySEVEu4EFhZjo4t8DerNjJ0uH2LKh8O7AH+/wSIN/liBfo520R1TEtJz7AwRGoHlci
EDcqfNLO8s1SdvLaWbh037zdXnzaqNpBNu67DvfbKlc4KXZt6V0jK35g0f/8LhdVQGZMo5BWE4+3
WXqqp7kA0qHbjXZJu2dhai3qLb4KUdurppy4shs5tAzZla356tq6KAPOwkIu2hOPFHc6KDsYHWjh
CSWg1UZObYd71DQzNDGLCbAb9f+/n39RAGRlnIhpxVuuxyaUB7h2vy89UG68VGZ0skrNZ0DoY7Su
2H9+/ftcuvo+X9QDchiNQicXIpwV81/niVVnLmAwWssw7NlHPu0GyEucB6ezW+YrsJVrEzF+EHX8
8R582Wm/7S5Vk5/O7Zn3QNOI4rDlzjbO3nhcRj5o3rY9zPR8jih65InYk/7libiez3cZrokoiMtg
s2Fk0XIeUX2xtOJRPjG3JmJpU6IzIm1d+EAdTn5z1cs2bxJ/7WvfPunixdeGTM3zMBTvGDs14lLI
vOxX7c3exLN61CqXVWsxjdO+8qz/bon+/IIXL3o3xaU86DOD/tzZklt7Uw/JLD3F3UHiXnvd8QxG
kwW/A+1XnoOwude2rx9K7j8v4eJdF9uz3ilVMO/omoGjIEYrDt1UBBzdNPNjZrUdredgDZjDYlfU
tkxmDewGRUmsrifh/d+35OdX79uTuHj9VWb+KKkkLGgBmJEBhmnp6VvZrQasK1Xy3HaHZgGLDLAq
A5iGThvf17k/v6Gh6v/7Wn5wCPxxby6XgdROCvMvKHY09WFoPANFpYSDzGW2EUYhALPxEQIuNuwl
A5BiVws99YMezhg+c1hJjHfM0WOnz32khkO2Ot3L9/GWUKmT/C68hG8FBoAAU25uR8ASloqWcZ8k
nnxiYAi9Tvpbbu+A3wFFuqiwG/lJL70mWCPowEWQXpu88ENL+ue3vahoFqlUDqd6vvPGejECOGIK
m/Ock9xfCF6fbWPBV1r3JDmkLE/gP4hKsLe3+2T06sgCJOuV/3sQ8M9ruihzEiM4K0PJDsAkFeBb
p1f2MRNdbGpcJOjLZhMIVz29P3Rkf37oRZFT5SfxZPTciDJe15Absg5mlYxmHPvpY9eu2/NhmW8W
TuaelX0K0pMODkr17jZQbhmJ0zjS54l5tav+bCOiMizpUxwdDKWiZsNwRLDQ94yQqn8BuPKtkMnY
iFa9dl26zDUfKrev1w3vQ2DdUbE03ggO68hurq7Ae650n//DctOXpN0Y8oKIiz/ryElriWwW2YGi
5baz+wFekqA21rlf+YwpittnKV4ZsS/3GzhJHnn0grbqWgaL/mNbQUDD/7mMiyKOCfJSfKq45Upj
EZFQklZjaeNsU+UjM+AXrXJQueclsDXqAisszFoDIVVcmcgFWGWbub0wuLQM4tIhEsfoPyOa9fRw
1ly2NBAxhu1IXsXiNTvNbuCf/RHVFLjC2Tq1Jl9xAOu1p5JBX7ay/7KbhnbwgMW8srthZjf0wIvz
l7R1muVOT7ZAIYNiDpqrNWZyp9sJjWy5qm8mZrIkB2YxmZ1wrJSnZMKAr1+pUf4Oafg6G/9zxy7P
xkSaBqADNE0KWoqzlaq4A8V7ZAZTZsLW29loJfPI6Bu1tSjg2J3YUyZH3qQIklAmPAj2NfWP+mN7
8O0xXhyj41AKXdVwUYt1+6p/lDRy1mLVfaKFmFy9uNW7bZ34AnThG9Ir2bBg5IKHYDVYqgHXdlph
qbkDaB3sUX2HgFQWvlS708IfXoP7eJci2DKJwkNB8Jtv8zT4+m+psCbpXqvdIf9Um7VkdTiVWTYm
fajojJrZWgv8K/BnCHo/SgY/nbIVfYCMLO7+3+fF1cV0cZwneRlry1lnNjdlEwrwxQoZRHVaQQpD
s1udEyQPPAcSmXqbqJqFr9ljd62ouPYQLk70rIpjiiauAguhsRfM4ffUOBnCBzbvY2M6Ty0NuwTA
ct0pNb90f5VR3xSBF0dIn0Tpmfzaxd04OGFZoApinCdIQOpVjgQzyQwU+lPVjV192F4rZX7wY7Bv
f/v0i8OCoK8x0SY+PU4dIUAV0hC/TgNjG5VV2iJMheEplgREb2Ni+PezF/+OKLkQel3c9l6pRone
KbzLo7UOkcDDL+J54+qsJIPG/sp5YiR9/IkjoVJXSl350mLWPDSWGI8QCrkpnXSXAWlucS5MNIum
iu2oHQ4JVgLGkyIwxQKhkbkUeVAHZ9npycAIie8YymZ7FksrbvyK3l8+4asdncy4nU42mExQmrEF
lzC62eRoE7Zfcifzs2sIZn+yRXZLHG05aJZi1TfZR0XvnCeEaLRuMG2l5kYnU6m3cpoPyC6JMLv1
WdktMj+jYlyeb7RbKbOUmAnNA4BsGP/u4fWhJLdj/HKqicu02+K+WmCQPOTRZiHt9WF9ivaC4qlQ
29ZpdCIPwPc5PVbAKMicdAxUBIN0AG10eMZaDRzSQOTH2upJpwIHru0edfBoy7pTs9LwZSCXFT5L
ZatWu4KWsbGqYbVUbjJUtjctTv+Eu5tOx6pfmALMvVC+jAR19fRVj7p6EKNNFf7uoveipfJqMAwh
aSvCGEr4WY93Xfj477dlOZ9nfyyUi5flospNqGoKPUcVmJy3aWrjlpKQjQY2DtQRdQk4P8K4ZOFm
TNPoma9tEvxwCh4n1RbgotPbuRuBkb1yVX8fKn9e1hfn/q3vy/IEYkLWwrulvOnl56S/k1EGTLdB
cpdhCh34d8Sp13pMtTLl0Kq2zYqEis2gbBv6cjQ22XtLmOqz2HlaapGSFZfHs7Spe785u8z+xPk9
p0ePpnBIU1d35Y1xixoquIEfXG7TW2ldvWbHFNQfGghElv2RThOqTN4EcNalWXCWQhoW5CcYk9Xo
9rgq1qenQdq0OIc5Os6WEPIxc+pKm+I7qB1OwerkaIt7cSDnwEIpk2DWxaibR4601/ilie6OmqMB
DkFrRlbA4kqG36IMAdXdlnTfOlz/6CVMMK1ONGJs4JYqmzmuoxn0Azz360OPwm1yOmR0e+1mEm1s
goOtYdvX0VNpXjr+qk5uTQZMTCdznh4gCTN9RxAU/KDUOFFwm6c93DtpcB6CvdBAftd70pPctA4i
NDLUTTYM0qVCN8C3XeLTQgQEiL8i+G9jgFSMxOUHLQ5APxY8docufyRflGRmS0bOn9hSZZ5aS5hW
8RL1lA1PUKHPQb2mECKFMDfYldL2JKxpRAIJv4+phl5lPCMJOgnWMj00H0hABmIscnXXn5bWSBUm
t0ve289o6S4UL2XI9VSPthKqSP8+iIauAibbxMjw52poOIQD3Y6VQPZN74tNfsdq7EP0wM1NlbxV
A1kGkdmivMmlmyl8rNfxtYZi+dfhePGGX5wRp4UeZZUshsC2Z4bTxKu4uq3ldY0OcgKC1pwO6sXU
9XW/fNQbIoiEASXLowHO0Xdmg/zBEXnPFzFiAHEbRvurxs6vXIB/7A1fB823RVhIJUPDYzmEEBre
48zJETkdNbffcZblH6q+PSt2AW9+r2+Vl3CvETamDObwJU7ZhXSGmGSP1eOsPR9Nw44Uqz1Z+ZW9
4ksb8K+rvCj15LN0NkKhXR5TamACAwebUu8DUb+ndzuAzon1XjhLRoPFCFVXUm0vaeDkO1p5Eem7
3t4ELxDoI7ME+7XkRei2sKsqrpI+GfomCldneyk60lnclLLXJa/ka6mpD0jxvjgS7XStdP0bB9FJ
eyVmiyx/ZUlA3EXtpsWG2ggdBrRudlQhQlgbOBFHixHuM8H/AL0mjlb7PtCqOwu/gUubialrE88u
KyjmnDGyUmbQAP/Sl5fDpwJtUk9DXsjkSWktWlP5QSMakPiW3+TvEs1HflTiKs+IuFQHzQJn6Jh5
Y/ewOO1V/KYLO1FWVbFGCMagr77yschn5Hmmv/Nq1Ylrsd4awU6IfWCHxM6whw6rGl+UwdF+E/NJ
ki/dswvh5BAcpKFiZPekjZxdGBv57apjd+4uv79El9/2ol7UsA8PfVjKx2Q7+zLGHaFr2OqVXb7S
/VQ3r7W7l9Mz5zFyf9zei+WfjENktEkuH+NPPfHw7GBaPpmAOKolbbBM0ilyQN1IhKPMAQ79ZnnF
Zv6XrOnyCi4a7kUYGfEy5woIZHteDDbDO+Gwik9lHRckGBReeeWVEv+C0y8/8qK5VutzHyCKlI95
cybz7nd4fpmmyTYKeOUmJKPrsRZuJ/lDlw5x6ld4x0M/L45YMpmJXZliqjqNAldxHi0R8mJQNL8p
QebSt6D38dJ+qLLdK8yptRAziU60jlQLce9/Z0mRBto9nDbGQYAGJCtxeQM9VAMwMjsLZT5CGnXX
Ys6V/LCw8oWtjOsOvxk1gqc3myR5T8b1At3uWbkZdOZkW5gu9Q7hoXM63cTCTgejH7W3XPPj2hn1
m3ix6UK3hCjpHAOZbnxLyJeUOIJ4X2Wb5bDPZE+UPerPKF8JZ5ejVGo349kPFtQItvYWurKdPRps
SeK6m27O00YhQ2+6l5LHkijBliKgCz6buLWaPrFVMbGW3fu/C7Hrj+yiux+kiak7Z96SBv/MLCCa
3AjOdNyoJJeTv6WvB/WGaY9ibcXj+rTcpMNKSg9C8ryQ7vKY24FnxBYXhL24Yb4hSykuHkqMcNG2
kL2y240BOZI3Tb7qo01BXlvldvG6PO3yahfmDk9PILEkWfULX51WsrGvQqd6V7qVNK55IIL0NGar
WPLFxpNUH/05ytJxaeVg5t1OitikCBjxe6eQbEOeJzCPgqOn3hm9m+6eEMTLHpPp9NZdlF6AYnly
BOlAwC+6/w16t8JaRP4ChybuD0odnMey3xA5kiVeHHoyCn/DCk+WQoZKsCUNUEAlAgBp88dFgTSw
zP2e+BWJee4mtjK44xER2rVGez7i/rV7XRyBRi7pzfL8tVcntxQFsVNyAC5/L0UUAV65okS9zUdb
hCK7Eqf8l0SFJc2QadGYhycTrPr18281QjgxLpJhE//9fhCjiJGfMBq8m6lL57W68jpediuXn3ax
Z4mCIQBsZPLx9JEBENqCWd2FbgK8QmtHmk/ip26Ru1c+dW6YL27vH9/xYtuKS7HsY7Q4x7awJM1n
XLiirQDgeye5LXCuBhx/gxNhr9Aq0na7HbW9eeUafnjEf1zDxTo89eqknOKlfBytDtixtsQ3+mm0
+vpi0z5P1vkXvHvpKKfj6Vo+0Zdz91/f/+L1knJZa8aMZ0zmaYMsea0uVrnkGTVCB09W6Q2Hbr8Y
dsvzIUP9d7IWRE6P1gLXi5naBSmnFLhAmFjcsfwt7W50pk/Jmo2yo4f+r6P6KmxDco01xgD1WbHE
j4KEg1C88iS1y6L78v25qK3yYYpE+gb5KL+QR9V/5tn8CG8lFv7TOXFImNYYvlyaCCinTXJTlOta
d4zyadQrUyApoXB1AQWOufytwkHpHhpJPTmOmodgiGCaxBWHl4I0A3GtFdYp6ThcQvNU+mx7y7su
3RT4Dci92qWrlvDU2cUCrIDdT3OG7FVPV2O6atKj2FhsObiEKTh1CcJjXUYz21MuvDOtUmad38To
LZV3RrvSaxSXq3R8E5dP0fmapOGHsuiPt+4CSir6WMqUNJaPQuyeU7vZFm63EV9ITtNeomOHW0Y+
/vtFl649ogtAYkrzfsrFlBqBSOjikGf7wW39kMgrDFN2pPsKp+vpVo5W2DRaT3Rx6kETCq/Ci34X
LlbnZg3JcT4fdZxQOJA8OgEr0B6r8aZ4pQHdXKNslblU+8fy+AJjv22BpWQoUSuxPXBhQHtWLvo9
oEGCl8sLidhSCHVwJto6Be8zLkRHdBsS5zWf6NvXyVb8yafShFLnnEwOEsWeYnWJLSw8MbH1flPU
lvbA+fglQJNPVvagDWSC0DDbZejAS+AOBNe2GIUXRc6/H8dfQoyLFfOV//Dty43JskhFLZKPEmpf
YlTnKEkBlwVdKKonxerfw2NgLSMX8C+a46azl943Tlc2/r+aosvLuCiXg76N4cLYgiIDyMyO0H0/
CxiKI1ewcg48vHzlpiED2sqfAc3IhUptzG+BKVy18jLX9ccHzrmn68x7JVOcn3+7J105qf1g5OEd
ou0MW88SXNM6KRgglw/0K0TDPFZb6YYQ6HW/rlO7e85WxUqYFd4diR3gLq58wCDi0Fglv5fCbf7Y
bU8HPXU0EfYOtCY/kuGD+zOZ/+8DJ43gpK8SQgzC//EtDrjvEm710tSgGdxacbWb/JWLwHUoezSm
ojd6wl21+qIGneZZfM9WvSVi9DsfqaXWeWprgSMJEG0j/h5/zH+Pmj0Frwl5IjdZs46xApJk5lWr
k8PE67WOzaD34W9gY1PRW+5Gq1o1bmOzDDGKHfJPw28/datxh3d5T0zgOrrFvctPD/1aNEzVeEo3
3JIVW94qP54Rxt20n70jH8oNl7OJVtp2eM5ACNba4BoMI0Y3+Eh4smJXdvr63LnijQ6oe9C2xbu8
ZuYZBj+HklfExvAabskgLMpdiEd4Wz9iXWO/7hXekayy+8wjcL7en4+Ti6rcmoiemKk9R3F1b7nG
PUggwcjAxdKMGN2Em5YMgTVZPetwNf8n/ornWMUE6PA01ksPfGEf76NViKN1nz7qa4k2HcMrWYoL
rNwdHpEGBWlln4/aOyMtmlVyF1rdNrqXPcyjkIn542SP+4gcVMRLa34J+trH6L6anQ7YY6d7xQe2
j54Nw29+RxCMZmKHNun5hbUkJHHajupdmsAEe5Bs/Qd5QUjY43Wrz0SwnzqzDSQ688EzYBDdieU6
Poo22USTbp43JdvoTEMp4hzRpaB6xfWpbYQ96uptvpbmwBnake4OEYgfe8E6f8FxnJIa7VW/iaH3
cgj3Hf5UiRNS7nE7C0cDxUiEPfKlPUR3/OhXcpO9wUamnrhREeY94LlnNhmQpt4554f8Q75dfCEz
TNw4O7Oh5mSTHUxcyxy01uFq5MdaR0cKGrpPD4of51iXg9hUV+kuuyMZX+eTBchGhghZuIfTD355
cVd+DDWP0q34k5waqVy66u3srpYii9hE/swQLSAzdBASclkBYxF0gl2TUoG6+01qb7M7HQ/eofzQ
RBY3Yb6AgmbN7yqc8UGXbfB/gVgPukrDHZ7Sl9Q/OxV/Fy4v8KWjcbKmJ9HEQBwRG7Qg95uNH4co
w4dKK3gJNvV848GkCuVmhCNWdnpj57GdrlEwPOjk9PLfg3WM6GEfCr97y4lkxH8TzjZ4pPcrRV6R
bF1Gj2FXY+5AFCA5CS4rq/gsJJ85aktxoyS7rLsldICY74MePuKIyfXHibXOQ1jAer5xMmIgD4L1
LHoOAuf0C++/Q+Nc91b4xqMcfwPqGsENnTFgrTutVSyLs39xTmjSsr1WY591yufocbxNXsPHHmYD
b2cgmLmAeNlSFo6S+nLrqMiauRPo5j4BM9pflEKLW+IKyVuobwymrXiaJ3wWwq1ud1a+WpAUNlfy
qi2TGYdxegd255YuHmePkCMcV0Aj21mTQBrmCk0LAmNmNtBJAtt3a8NB+qxywdC4+W03o5CMc0Ev
wAPu7eZxca+sZ1Nz5KdkMLjjFgU1Er7YTR74W2ZzxOl0JE3PZlo57Vv8qwkIDXkT4eKdvvEFcZU1
rrKOzhbW0YVLqPgH9mTSOfjbikOGq9RrJJkea3VVo1siJLLzmKtxRDuA98UmrtMtVwFfubGGByyg
Ksk3v3LZOrFj7JKHbglvXKW+2nkd0R4s/LVyq6eW8hncjqvz7yJ3mM0AsazFq8Gwyt+wbusuc6RX
gG4ynmodsOP0Xt/H7/0qe5RGQvW7fbGXsTdrNpvoLtxoIMjzSJAlcSiEtS1M4yV51daJUyh2fodl
UncrRNPg37I1N3H4ePr7pLSKfeWdjgZxudF6ekBCqxa2SsdbQbXJm3Ilk8FAA1ZZxFqjyCPheosi
HC84IW13w+scPZp4maPgOKMzHkw/x6EabPG8zimmrvoUvDdHckqd8IPOoNwyr93KdlLLXSTg2GTI
AwnuSD6CO4YOIIIA/u8+yNwnUxu/N07Qp3HFTAT9qdirGwzCZBxprd0lzvIpdwVSUnkbKAtcQoQo
3U3oHgtnsJ/f1fepO2sGTzv1gWzu03HhByIb8RwxenLC1XLP1HVOMPr/txzT927Yzewx/3QQH6qd
YSv3SuAvee4nm2TobI8edB0i9GYWT/iR3gS8SATv+uebcD3fBf6C3T+db4Y9/KwzrjE6NJyK8rF8
6x7aVbZuPoxVvQZHdYpdAS3JhJQ7Q4KPmFOTyzej4xbNhtzAJKNGZ9ANRF3Mdc/0xmwHtepNu+YO
T4+JEx16Aimswg7egTGzQ+IFj9qq2CVsesQQ37c3y027iZ9gKx8Uwvl7X3poHkqGsZSO0Pv8ZfFX
egOy4uRvZDhhNGOUwwOFVb1OdsUu2uuuQUgNH6G+nO+qdX2T8078Aiwh6qDYyZsFXEHGKGOrvu84
wE82n/eEAvpcrJbCJoS8CrHarVqSPUULpl5/E24FP2J/pT38GMnHI0HpiZV1Zifm9IsdoLqqdzKU
kNiPIhzAvLhzDfxakP2qW+J7sc7vMpIw5oO5vKl2mBghMg9dvp0Wm6m9AqRKPyDl6pI5XEtV0pkX
fVkODqXYlOpyQW2CHGyeJsVFxI8GkSKrOeWB08NOsRLMOw3bREQ7kj60O4286Y/AEZhfghOGVhrL
rC2s8pv/hXz1B/Dgjyu8QLdrrY7CIZWXh7nYKTNbJH7PTtyTzLUMR9RfzLfEZ76fobYr/cO1m3NR
uHO7plzup+VhTsigVAQfwNP5xuNFyTnarHT9yVhdhUuWP3Suf3zlC6Qo1Ue96EZleZiXFksEc4Au
mT3Kd8JSmxHg0ieKuMAwApnPmAMbeca+YRgYc0jOqzF3RiTPhgcmPwddGJw8cuvFHSZAc5qwItsU
JZRYWCw5yciKmU8tMqQaeM5flEvd/VwDqPZEwx/Zqnwf4syd/4Dqr30uyjkKCSSX6T8VcsKm2bVk
4K9n8UBGntOcpbBeRhyBigeoSKJIQAiEtIPDZmIZnwRlrcQ+QhJFf1aitVRtYgL1Z2mNvp1PT3mZ
OOUJmTS4ukWqTGZ3m67CpsW+V7vpwuUU0cQNEv6hCjBx134r37TNPioekrGF0yIWqny6Kk2Ze/eL
TvmPh3IBpPXNsl/qOQ8lX/yahqdE/UjS+8iNrYLIQKtR3FD6NZTWctrPifBq7gukiF1l2H7CLP+4
jAssLRKWaSfUX8vhRAv5a66usXPL+Bwy5+ziN7uyCH5oGP/4wAsALUrTMorP6vKQrOgAhHcJdGkm
cjXd0tZfx9/VhadrPyx6sJv/dKkXi16Uc5yDiWIc/4u0M1tuk0vb9hFRxQzaFaMma/Ag2zuU7Tgg
BIh50NH/F+6/+nWUdOj6euft6sQxsFg86xnuobSFe6V3DZjeKG8gD8txgAZrwolj3nV7/m/BYu+D
jbivnnRPfUX11Hws3ow5peBD70YLRK+rwYGa35HBjcUasp5vAI+x8DRfezdb0FQXfGA9TruAoGkP
lvEceZ2VRQ4y39pHskZrHpNUoKqaYhU/jR3N2wvVnEw91ZAXP8WLzjGXtOPRpn9qnPOTvtS2TBch
u4NhGNwThQy1JEl24KD2VJRzFVuR5xZk5uzIXwrSPKmcvERWwI9LOy4X1U9uuUg9bau+qh4Q6WYZ
3mUXUHj8R7kH5SI9t8+6h2WHM3ghfjVQ2+8om8iShbUOFgCzAtoKPmDr4C16COkguXRAotKPFtdn
1opC/g1nE8pu47IFL8MYnwL/gUaAMoOUQhdAtMKVuTTmzDRsIBiubNVrDaSShc7eHA9QYZkXLzXi
5+FcXjZ3wMmfORUzp2WshNBRwU/y1M41gP3eu709ygsJ8+FntgOOdT4oAVT2efkgvqETr6PCcdc9
iSEK1YhU5ZCJEaAUEfg/aG5/jwynldXODGg3w2Ig8+HcXNKuQmzfxsAK1RNbo7PTjhU/1hOLzuvI
Wz7AOGV2/QMmkQaQJphX+wxARnmHMCk/3r2O9LorP35dXJb5rmzmoW5TbaOHRUUMhV8pNxjAIgFF
SZztomfKIM1vNllu4y5Ir1XcMAikXP+prKtXza3XqpUFbvYjpZJhwU4mkbvYbAUgpbrimqYNrQkY
gvgY/xA3Jf0WeFZ7hGEWDIR8nS9Z9wZHfjQox8/z92jHan3W6CUAuTyCRX3KZau5U/z3ek1AfkVE
jFhp0XKpEcy5WDnWYjEs8HsJHUGaLZ7snAHwYdWQLvl9kjk33rG6wHKQWlVxVeu6QpXfJ61x1OVo
I1m/B8tRnoF/sNH8mBceP9Co8MxFbHNNFQQi9fg82o0lb+Tm7wWIihn0U4BuNAHekHB6b/p58kFZ
3vPPUZd5zbanfpN8ENptinATDVMqw6qHIl5DStbWKOe+X/bScZY8p6DQZDciE29HewZ4nyL5KL9q
lKQ6aKet3vqG9Jic3B7adEcWdwk+r+eNGhzy/Jg3bhV7mQQLzC0RmWnQhilXWbVCfEk4zw+6bS4u
rcOsqz+WhUdNLNyB/QClDetuAA/mBj8GiksGtCBn8uKYr4TMvkgd3f1XTh8q4lPvXS92pC+Dbjl7
CyL0y+fmGjvrcH1eU2Uir7mNTSsIURrq7lttJeGBmW2BRcsKIpzinDpEVLAQWVHaZN2jKCzDcpOc
F4nuog98epEoqTKqDuEnwpXlHUl8csUteAu3PzeAI86Vx2Kn/cTWG7PLJ+yn+V/FITWdITNKXaX6
7aeue0W5zJHrTPM5OiwD1aTekw0wRNyIwWKoFyLIWkTFCKF8M/mKvOCCld75kPONag7uiufAO6Vr
fNpg/NWGNSNQMt/GPUWnNan70UrFyuCQPCEO65Sfw0KlvA61tao9CfKm6J6V66PMr0b2ZZMxBWWy
rOPVgLIR1kEOcilbOCh37WcNiMpJHPN99iT74hEtqw5JavS04j1NWRf8jZNQRDfrCwpWejoqK7xk
zMWFh2yDx+IdQwxOnvN9vlffpQ1FlLlCd0dGHutEr5pxrQV89IFk5948oNCwiJfZUiHBnS2o4ucl
lRQpo/OTfbbm5bpo/wKlO92b/vjHuYXXCmU+QEds30qOmHIpw0dl4oM88AIEP15SeP+gq0U9gChH
aMt3+8cMW4uznYOJ9C8PI9Mn86SXwQ+OkT/SbIzFY++d7sn7+fe4PewAei4FEHsyBWXkxJtySckF
WYkCeNkhMQbEXJzLbkkVpgjzZqsCkodCuIpeZ0+4YXCbVxDoOtKaJODq+uzqB6y8X8pNcAzvIfVv
ZL/2+EejAcgxOFDMUEYaYy+/QMY3csaqI/buFYf8SpxTae8QqQWGyhJdNyy4e93Sw/VwjSo9MGfB
kRqy/DKdaVYSAC4UbHhIennv+aPQbBNPeOj5tPideIAh7W/HawPF7mYr4p7L7l4wUprt9AOAJ4rh
LZrfa237VGy7FTJlnDrb+JHPB1Fv4UG+E3bIaFvB68zXFsHhFFvCQrP/nt1gV/x7WvdLpnGTTxUk
GXFyymcH/ZXLSvdh5mnArQjaS071T/Mx/6TDOooz6hsE4SP5Mz6/ZsE2JoMOwg38UzQ5V6joXWeo
dN1d5JdCgxnwE65uFND2BZ/YWLmwjALCmEu+UqqfHPjmT05cBlP0Tf2cUTtbElsX11hlmhOvGydm
WHbR3RYVdmmjlfss8vLL61W2xXzV9T5jGi7OYdJ4CcfRxSpfOKf6kdTRBu5QuUT6R2in6HDU7VKR
bRwoifnQ6iEcd17THZDQ/JDDLZ5gIl2ifBXWJbIdX0oVDxzpvAQYOZk9PJbqqMAL17b/EX1o7/UP
Bf1rKlrgFLb2jqjkaU9Ab4hYBDqd0tiLCs5kDuLTioQfBU4CQcupk4NVQ/QtKPB9tXrUbgCMXC0Z
YXRHfeRqw9k2dS6siHM6o/lL9cnJgJrXA2KN5T0o2LiZLwYQTvDTV7R5Lc3JtsNPxH8R4keC6iG2
q8dE8/ucA6u82kl9TGb7WvdmWCEG6OkIjDNPCLgv6VehfgZ7YZ486S8Z7zf2gh8IRF3GURb/1dFa
hCMDjJyDrbGT1i1wC67mJgHgOs85+nFNjK30+foe9J78Ulf08+ojt52g97Av3+mCcvAor+fX86O8
OKvz/tD6I8z0odY2IS6LlPyE9/uentG79jpc1hHKUHhAbOJjfo+upMyPv8VUd8/Nc9o5I3UvW0h3
g+TKgE2cbsdhhWoa4yN+BUNd41F9SOyBW3+hMYzjan78kMCAu9GRCX8SrJTAQrl804V+dNQNx/xB
0BbAvF8I/bwQv0J9i2/bdDXGEwEDyzlgEPkjgZaHRZI22mBkpNYSWqQLih36a5HuVq1VIkAEjATW
D6p97AlC3wlJHqcuXAQdVIDgbLrorhIe+1cT5E3sAoQSxNchWGD0+TqDzYVKZGbPaOrRgjtkhwt+
aqKVPqT2ycUO9E0QNxJTJZq5oF/pq7REc/1YiltuyZy/DWjx1S6nzeXkxPkObs7ZSl71enHVLePJ
/CDvQ5kRAXc+0cLF+RWEe+HXGnxcJLdwmFxeXiC65KmfDHbOybO+PIDlp9f8rmGSIwKrsQwORVDl
VskufTee6rfQ4kERfgPAddad5HWWu1yTQ6+n186E1CKJoJMYu3R9NJZnBm7HKtw2AQK0KBNPbPmF
p/sODypLzO0zvGCfVpoav2AsVm/45Sf3wsEoPRGPRSBBgmV0fnK2lXaboBdBaLr4QYUWIZKK5Pz9
npZUJTs02zP0Hrg9/Feq+8t94GDZOWIrgLkOHgeGZp0K++xq7Ge0pz7D8qhHL4rgl90iMteBBiMA
izQ9IIOHRZtWYJJQd+b7ZcEYKoRL5SGKd9fN4KNxJLPO8hzIMXBlgbD+9+As/Xmc/k8VeDPBF+Oz
Ig+XOLof+y8InYDiqpFeJ+ejfT02KsfmuDzp3DObOhNuxvhGoBpylwshAuJzHKYLqj/NDZFVTF4D
kl5kBdt6kwd4aawK7V4TD8MZX7bON4ByoR/Zk3yG/TI5by7wPbJ1tiqdMLVmj8aGif5B3QL4uZI/
Ka1N4pXSO6BY+6HtS3TB6B0syASXktdAu/HIEOR5kuKHvcyyFf+uHiAYW+IWUL56eoyupIVvg7Ie
QV+I17y1+1ODigXTe6Bq9gxoO07D2Tq5rNvYqzr4vTXRzAlKeR6fdjXRAxx/t0QGg2OK7JyXvjaw
AoncMqUMErxQ9SZe6sTimjelfXxJG0lKwxFxwEaTnatPN8Ftn0KQ1pg8TPTwfmOT/Wv4/u899MWZ
/Dbv1vO0Odcyl2sh2jPhtAyEW7moQEOpYf4dbcz7zsZWBJWX5Lknd5zqHP2hcfQ9wzBvunldG8/y
+ByB2/HqUaPH6dzI/z8ILt0+6U2DSsyV3jQinhQlcIakFdzMcaI09oVgqU2gkX5TFbi92k3epFWJ
dD2nPFW8aNeNl3qNy4aimT61fH/qeP2yfrcNqFMhnxQVI+1RLaV70y10vV8+LovLqEUyhW3Wb90I
bp/rBmWlCqVcpCbPhY3eYNHxYb9cTf9cuyGHD7P7THyKGx/vv5AG/SsJQD4vNIsTMpe8av0l5rE5
3/ev5xf9GaVTpwcgg5+kq9CtgO6D3LKFf+x9Mp69zmV32gXb3mkWw4NA8oQQnhuTGC7h9mE2scQ1
aDdKg4Izbia4B1PR1byNrufL7KSPBuXRgi9j3DCo8WkKX8bX4qIACkOgfzPdkWD59yAg/6G/p0tg
LhVRNxRD/+r/ffsqm6gsjTSlmUoQQGQ0uHeVC8xgi5VV81UfeEG6rO8R/nHjy6oNN8bAGR45NVnZ
6LdaIwXoJ+gR4zffPkzc2x92wC/3drMDmqbvTwK84b36Wq7xxoNAaK6rR2bnND4PhmV4hUvB12M2
wRyxnkufmTfFYPjTpv/lJm5eThdBDFEV2rzjx5yrVu72/ihdmNI221KBTryQPyHXfrnezZEXqELX
FSIPLWYrM7Hlcp7+hOsARFTD7alzApvGFWfu6DCh20j6HUgj59dkDk8tdudS7OYYtAC/APZwYomw
De83Q+eWCTWlPAHtk8cz4rYX/2373PI78LdqxDpTGMzUXgRYhTICccnKqo2lxnQOfhXOcXYE09Ht
1tImGXwaKJS94f0Ug1yd2C2/HWeJJJ4rgRfVk0Sm1fpUrat4mWiHkwpvjj5fxNgKwIq+LVX/0vlF
71FI1IGTXZaAIoTcieym80XEaGyxsJnfKJiLXV7SmYeYsohPJiy51MpeA9lJCz/ZMwm9YuE7dU7+
Idf6vgFuz8lzAhctDfkiR9Z1zp2ZHq30xvjyajTtrHEM3auRAPYNK3tKgbkgis7Gby0tWRgFQKx5
Vj6BGPIip51C8pmz8ZC8fePf5pTqmFV8CxjKrCzTTBMrRGzkJWKn0bpbavVoZYYee4GZCExdfRO+
g1rEr5s52MMVBhIDzLMrU7xo89NP1Dgq9BbBHr5RkuuPkkA+bg3w2/MK7wM647PCL5in9JJtUqWq
udWBHSsZjTkz0T6b9yJ25zAEdbqpzCMAhjGfp+jan4+nek5R3ywzIMbnufqq7+N1ovvYxUGCXF8R
0sI+/OdwCJ/GzVH6IMSKwaLG51eMYN49BI+GhjZTtg1gNJVmvUcfYaDoXfNAykf+bMbgCeYJRImM
eslCjR5egu5AHGu+0PHgz0IkxEHyzqtV/KgtJORGkGJ2Csb0YME2yEC8mBtguO9lTAtLEObFim2b
uAJA2OYdxqx+kHYG4rGF3cQMxUFMrsYmk9I4CjpylgTU4V1T7BQ2i2KbOLa6Z9VFacOXPhm9c6tl
tr6+MPOuMv+M6kY6n1HXWjlB++KCgj3HywLUCeMzbKV4aB3R2ifhHj8ZdYNOISDZ+jlbgy0rIVZh
YLaId+FhFr418UJdzrbxA00H0ysxOakc1bCxSwj2jQNkj6HBgmQymS344yvU7nzVjhrHvslDy/NZ
aQeyl1cbdJhfxl64PLYvELpQkJ2t5m3jFLV7fVCvj1eUhtV9Tg6NKmTlZXB2zB9mj2GGl0S7mIVY
t4CbhkVFq+sMC/5pBoozmF8ZfRhH5MlyWpi2vqM98Z6XTvcZ7rWDbjpX43VmwrmlUcK8Fsv4uZEv
czADsttsrotyG9u9gqHHqGEf2OoOxBc4JuUdENfow3H2wISdwMuZmOMC6aLgbyurNFE4fZ/d0S3H
kE64O+35/eGy6h7ibfzBkOM92aYbXQM8hrjKKG1otSsAY/2RMSndflBdKNpuIvrYEUHlvSnmoyHG
OFHMjgEQovszsWdhrpGkW2UFmUzmDnfjX6OKicUJrXxQWvw2eph35kN5LBBpIxIIVrCj3R3YzOhh
11yPLMM4iQAGFm/ze4B856XYLXp1wZ3rGvNE+L8wiE7AOgAKozWOQDiUHIYAUE5MJ4G4FMSrmHLb
o7dwQUvVOe311qmvHykC8O3XPBsTA5pnWwS8s+BBFp8NjMtQ+AQN2IQMA8RD8nXds92+R1szXJz2
ybYHWhICAuQXGidX8fPdl79XxwMZOL1BK7sez6MIvYW4rlPsR/xD5PKu6GBnc048BWGTR5rpD8wK
rJPKg6XL8/6yEe4idL1HvASAv2zm4uG5H5WukTjepExYqrtiHxSPLVUIfYTWwQVA9c3YKbzzCmwD
YNfzLt2UR7Q8Xmnad/OaLo9E18WWe1gHXiB44j37C7hhhRVZdDx/5sfqpXa0ZboIfOMAaOMuBNZo
6TaCZyckkt9okCNuOdoTF+uQsIA88McZ0WSox87pE5zHIn5HbTkEtcpAu3yCtJaX8355Yui3xTEh
w3Zcuws3IAQw5kiddpkyfY3n6TP/kfbJ3XWZO8kxiX0caWSsHeYUtllJ3kzUgnBtIQI028iEtfNs
k1Trhq9MQzIGl0+gpM/gBvplFux0oHx0gO7ooPDRqC5ieXrI/Ma4Y60vc0x+oChVhi9JSyVepgrR
MbfgLVyzHwbBuPTP4VtWMckNdhqMHrxGLswrtOqgVmi5DK81BG2OLybmnBqJ4MDkTJjwVsOxzD/l
00Fp3uXZe5v4F+NHDBJqnkBoK2o/V/cZvSxUVfqf0VsBXOIOaCSN+vBBEbdBfDjViw6Xg/Aulvws
w+BntK8uRo8YfNJlr7u6M/HVBPkMOOzitbJXgRQM8X3wL2DCIrtjTmVqnyfxmLTrcniEQN7WCEzQ
HWJF5vnd+TlBCkCxe9MG5GZ86ri81YsRUIYBly+71TbxM4SSdFe/unU1Fx8GnARfuweaUBWSlouY
tpoNLeGlW18fmQ/J8yUNo3oPqs8CKyj75fK85U9A2r3qTJM2iR8y76UQkCkhaechovhxjkZ0E/Oa
R5yiX/VVAdr3tWbosZePTGC2iFUyFADeRBNrWOFwvOju68fBN48AnBA6FFEuuIzCmie7OkZzzFas
eKOdneBO9rNH+V09lI/ZI3MCjYGHue/jp1bb5cIhphfIn/gxY4jML0HVcQrqMaywkCFKs4J1MsSW
OhyaY7THIKU777UfyBLgv0dJL/h0QmqQbrmjEls9KLpRvBprrA1zGBShzseURpm+jD8BbqNyU+VL
I7N69c5UFh0khoXgxhvsDmmnpelz280LzEuxZ9mEmncFKQs+qveMi9uslJ15YNjBmOOYP86M9SVj
xB/8VF5wlGOAvz5vDbtA0Z0Jpmm1H6Un2LO1nM7pAtGFQL0CHwl1M6xOx+jxms81hmvi/O81zm/C
p1S530Ed+k15kZzbXJBFkE31x9grEB/ZpgLNAqR479KdugIA+b9e8qbCyC/5NVFSKgyZoZWL1lK9
5QuxPogk+AfRCQIEOakvO/Y8/pI2Gje1XHGWIzno+rGWg/vJiP0yAnEPV/CdI7P/vJ2SlP1Tv+n7
yho3K4vMeZiEJXm06pWaA8m3ReRDSdwc1MiaTQdWq4QF0B17A9N4KirQtRj7jKnexDueQq/dLLge
GMYJ8utYY1flBxI0AOIBir3hvIrcRP80atVPt2uUP9Vm3zL129pMEOXuFEuSvE/jxUxihL7/VzdK
eW/9j8ZGGGOrqcy85kxOatkyrogdfERvM0/FyIVkaomNA5y7Mx9G6KbHvy/K1Ov5rVxrgjpO5WFc
FMltF4nbjvzLZXZ6uJKYC06xvjoAVUN3H+u+CUUMUVnTTS9TknwTG/O23DrlcaDkBhsTyweeF62t
JwpWu98zk2LYYdN9+S+8JqeuetOKvKhXU6tnDe/mJwNNAPN3nMrR/GrME+XxinL0T43p7Q6DltCW
FtgxJSM+kIEdsz3jssyEFxouVH5fTcWmvrq6ushOPsE88yiBJt7VHxqn3z8lc3yabzXfSVKavNIK
ec9U9tC061dgp2Re8psMtvylhDowJtJK40rH4CF+A0lfAMLbaOJ23lT0KEZnjdNlCXQgEybu7U/U
sl/u7ab9KV5nkdrV7XhvcmShZmFX/YLcHmEb7Mjo0+xH61WDUXlII5Gm8udUy+aPLaLvH9pNX7Qp
dL3pyrFP5Y3Ns6s1jlh7X3nNaSRmlsBQ0P77G5EmqnDzJpy2p4J8Zvy2W3cUW2rnzQaWi0UihcBQ
fZe6M6bJE0stq1NXvQmpiiYoYasb1KojK9LvlQMKWmDlSjwGOzs6OTg2F6IVl05Pph1bPY1B3kni
Gj/FNQPHyMeREmDKHJ/KhZCg9Gtlfr0aSS4ouplvgLeYZ7N96sU5dJviDvmg/OHky4/amtEbVhHp
aKSAnK2AW8PFYkxe40H+JpCkQpB5Q4MOiI50Hn1YQe5UunOhj2tCdfDwCMHcCUfMsl/OWjxZZvfB
5ROLV/WpvS8258chBrtpN+e7Aggc54BmB/GPM0ADpua4LwdUftsC2wHDupCa+8SKcjFz83tljU2R
KG07aWFCpUsJlaWV7eS3k7YXYaMwnhW/+F9d4VZAg5YAFejsImjgFAirzeH4oegY3Ws+d7IgiX6+
HDEwB81Q8RwrnAl1fO9CmMMf8XOwrKTF7BnzT36QjYaTcIM0XbpGZMkQtuWJt+6muQXGzoz20fMF
d/dDRqOAlExDDWM1Mw8YhipeXfutdHfO7BP5sWnLeFLSTnTMHvDHogOE0L53JMPZzqAHMr8y36Q6
2qk/OuNRjtcDtULOwVHznXXJo9K+V+ZHjlgBw8HPtse06wHVn7kwe77U+747tDjiDtEqMZh/I9+W
PoaXxJ4l8+yCQ+22CdF1M+eSSJ0avCen57z8DGWDTgGdfIb8s2d+r/hwKXyxWamYiQQ5vu5r+Rjh
TGMb3b4auz4Qmie+sanz8+bYVuouUGO0Cvised/b0Vt6HBiNxPzJ0crEtWY3ZNCr1BZBOoKJQWo+
EVXHhIxa1xlauCaNP/FkE6fPbLybb/HcyOtLfxa68WrpQe4O52HTbSJK2A4NdBWumApma/IZ/zRq
+BYmv4a936+K23AixeCXc8mGcZo/SPbJ+TKgaB1xHWLUYaDYB/5ucvAn/amn+v3St8dtInezfjzk
zz9HYeoER7cFaoonEk/EHFuULEtpEYkIITX+ZL49ETVnN6dnX/VSO8thdqheUjsIa4xy44BOUrx4
vAvdOnhLlDF/f8e/SfLdFBazm3OxFYJer2vS35igcshAKAb66ozUDKjakasgWEj7q5C99EOMGQ6C
C3ctUiXIJgZbBS5VXzyKs4epOkD5U5f++5u4OSsvVSqoocib6GfzKwrkg0ENIjqXV0ZML2JjnR77
seN2R/AD8htiRbtrNjVaIAKgqLvuh2CshvNaOnGHM7vQ939ftalsYnZzrtZMe07ZiWyiQ2Z1RAND
oS1pyZGuo3mqLUYJ9d6prXa2xpCQiQBlcD1xuMtTweDmmK0HDcR9OdZKwIOh6Ib+8DjqSAFegqOH
6u8KTWZrWGuW6PvVUdGmIt9EwTK7iXxm1J7b5Ezkg4U+1gwIRp+WZ2e8BxDwNohNw0JDc+K5J2ph
U7wJgml/bWZaRh71/+fmIzxtTN7g0FjNDi2Pl6ntKP09JpniTSSsqrK4JjWXPMNJcFqSxFW5wxYP
cwaKcPBGmGk/MW6eLgEmn1b+NQiLSparafiVwiHPBh53gI0Pg1l/GNz8LiyoeBCHnIzCf4/9pngT
Co1W77M6YYePi4zy9GjPPPovkT0OruIYOSzHqZnWRLpqijchUDwllyGcEQIrp41sXOlVp9oguAFk
MLXpvgEsdvt4Yj9NhEBTvAmBs0HXL0pOCKwc6v448Dpxr+yUeZA6Xw7bSrvD/3DUhB9py9qyHweF
MpMB+HdY2OHFMXUWyH8/iEzxJvwFat32bcqnLYIYj6BiDK8DnHO3OSiwu68/icxEO8RfPQ2FBgBv
IZowNPTBl2I5lLqC4MORfJyIen//3k3xJuoZWpRGUUUTCkHeK+R/1ZF8s4MbIBBzaOhCft6eUC//
+2XlMY79556QKd7Euasm6HkxErmqpT76NSKSriSvKioOghtJPUgI9QmQ2Xg+S14c3KWAxz/EeB1m
WyzswGSXKERJ1Rw2LlzPqbub+lBugmBQS6dapomyV4wFxB9SQMYWuZu+mp+4r/YY2TKDoOXoyABb
8RrfnuGgPUMIxxcKHvHqfw2PX0Cgb/nT9domTdV8tZH00o2u7si+ROhlhJ7SbnWDZ0D5mm1OzPgn
yltTuomRel2SB9fsjnikQM6D0X92BjoOF9aOZG3yOSd249f9fHvOWQagwFBZeFyCe04fYMYjotUy
bRX5aICGtNBHNsBJmnjlvylu/5ozmV9h7NuVhbNwRauSkFwDcwS3bFebGB7yF+MR+9BPco5F8Pb3
r2DyojexMZAi0VC0St4Hj+U6WM6O6T7YzZzKPj+Uh247YvGU3cQ1J/b21z19e1DjElyvxvCveIwx
YYUxmdvmY7Jj2uKH7AqYBceOwIT47xf+I9zon/TP/DqPv11Y47iNJPMrvzIS1BVd2GafzAORVA2k
5xxZbyingMeFPRHIviY201IrY6J/kXEq9Sogt2rrzWS84MT/Mfkzv6qIbzeXhU18FceO8QU6QfHQ
iYtieNQi/LrR2whBkKXP2FdBJgozcA1koNiVloxT/+cv4CYwdrE8tHHGPkQtYMyO424uFjixJe+S
NkJ9qKE/4N8hWTJxZE4UStgI/pqUyLVcZ9J4ZAKRBJ+R382es9aD+ebmq8FNdyfYD+V/iRCVvtKA
vxwItxpYwqWJ+6b5OrA7SKBnR5shFORVTq1S6vsRvJpk2SP9xsTqy81IvWxTfV2NFFiY7yRrXbgS
1C0AOqv2Qff3C+M4vNVo7OCtiW4JUL/KHz2oxrRyeDY0Ny8s3VyopNMvGjqMOyTgOXjLl2oz9mji
t+70Vg9rCZWE04yAwI9CnL46w33cJtC+bD24G5Dzpo5Ee8ZhFiZZNEKuMAM7UClLfaTrsXleaZha
aWqJqCSFntC49fgb8VVX7TByUuFNgo+Vo2B30S3TMF0zhkysRv5UwqtOBNev2uPbHu8CJeuKhi8f
MIu0U/dIHCkfwBdqt3MoNtJ584m0y7AZ0RGIqIzs+usG8hM4ZqibENRZmJHvttA/q/HU8aLtzMJG
jIbbih9hrviKfEahL/pHwFLTgMX/kDbPpLHpOzOl21ylO5VBkiv0LpDNQhcG+aVPiI8eUqmIpyhW
MCdkeuGUm9B/iNL/XPbmk7yEhZCLKoEr+wBu1Xp9AJHmyxCkcVGkuTr1DCHw0cLY+3vInHzgm0+y
Sduma/Ia2vfAO5ItiVWmX0ruAQqWgoW5FToZ/+tlb7ONM57Cly5v5P0JsXnSQja/gPASUEsLD1b8
/Tb4Nvnh1KxhaqFvsw2jP6VhGPF+QeybXJZuKxUwicbn+An1Dn41aIcQkf7Hdb5NO6qkTpNLTWpu
3MsQtHm5/fuYdmvLoR2V4Nz/czH27111m3AwA4o0pEDkvU4bRLHM5RWxD/Xi0s4EIp85CA4yGZSn
OvlTe+rr779FgXYmdOqQMHwTl8IzQudIfXmILtWO+Tyi/8X3/2pU8+di+5+nHWPTt6tmeSb2qsZV
1U2N45oV4wKtw40eE2k0MK8Wgkjo3epoME+XoH8OfP9c/Kby6sIR/j8O2lH8grE9lxjD9iuslgzk
MiICIP7vWJNNbqs/V3z/XPemtsoGuaqznG2F6vIi8K6IX56WkQuMxRE20Kz9iwvUA9bl38PGf6g0
/7nuTcBKVUHWm6QYX/F1neRzKl6djArFI2xLt+biCiRI8rKrBYAmphnJoNF4GKwUEbVNGtjhM6zn
8Pm/iGdjX+P3Q/6fG7uJZ4J+7iojZc/Xz1e3uxv1SiKMHbgxoqcykXBO7fTblEIWdek0K9lzyXNN
uyNczVAS8vIU6TBgc1ALrcybQkVPxbDbQ7YM65kaJDyi4LcYeDHG+dJx2SH8AiDLTdBBAvAy2WUZ
X+lfVla+6SiFZ6VpioQtDs7gCQk1HLSZoc+7zYhYPy2k1BZSGocq3GOapxz6f99y/6FQ/PeblW9a
S0FRnYeuIW0N0DJYRo1TkUMIVjQgQBNfnP+CaTPxUX91gL5FlDAX0rCXqJ3ixIpGncl2B9JM4piq
r+wo3G/GHunsZap18R8aWv886k0ou8Rh22pDSY2KNA9I55Gz8YjGDj2b0XYI0rc7uav+3Bb+55o3
EeycFFGexHzRI32p2/yrG4sc3Z0ILXviVf6+sJw6hqQbM02EG/Jl6vFtYSWhaJvh3Bg70bxvnJGS
Il3XF2C6AFdMY0GSOxeSu8xrJ+f5v8fLX698s7KgDDodRoqxG+HvA2hVT69cA7S7cvchXX3JShDx
OKbon015gPwhVvx66ZsFLuosrfWBh1ZFrxI38mVkVICzwE6n9jBSSfzrBQV6QATKVM//DyHj12vf
HBOGWBhaFfLYozI3glCjDgiUhNQaBMwpUb1Hap6hfpP5E2/696Dx64VvzgkN/JloGly4vO5MT5df
5OZwEfl0Z/BaL+4J1XcU5eQHJKOlLbiO4fxwP5y2E3fxe0Pi17u4ORTCoEm7S18auzD2wWtJO8wZ
Enfol1emLQ5M54w2rdNC/5l6/t+Po1+u/EUr+bbTZ0F3GXFixu4UL4JkSYWIOZC0MlosEhfo4ia7
xBvEqU7TxKqrNz01o2uEU1BlbDVPvG5N5cE8I/JIji21Lga1+eVJGbYijAnnnLlQpAtto456pO7E
uk9857dsjvIyK0QpLMavjfwTTrujouZKdw2/BUDN5Wg0PqpOysNEfvKHycuv635zWKSDXmlVWhu7
2tY4rzApplh0pcIJdSuC0Y968AjKy2aY7thICE7mwFOPPm7Jby9+UOtToZ24gTK0q3AD0vu0wfge
Ys3FjxsXkTnl6RxgFoqg3VRzeepz/yrTv128NyuE5TrWvcb7aHmp30PDxfwmdFSyIEvIdvV1a+BE
b53PWHZMrf3U7rsJdMLMCLIkToxdhQupc8pXVbE7Q9Gwh26B1k8kPDfaoW/WzQ5qfuRcymMGRySa
2HzaF+H2bwnLTdATh9ToryEnWrwo9HmBfpea4Ajvr6LlqDNaQjGXoPXZ4WGU9C02ZDTI5CI58Ypi
1tVG2/iISpIrMDdARkmRDrBSfspOjj4mrYtF9NLfy6aNphUQnQBBgDnGZq/FJlVGOA+gngzkT3UC
fTR4OujmI5q9CDZo4jtsCrP3sIMhgXBKH0yu1uB9kSyimeRdcYvI0PibPSXD2jAfrsnFLkZBD+YD
qBMDY9TQEZs9ZCewFG7WgKkXDmro86R2A3xfvbzVGm3d/O0cPPUomSpv5gURCf2VfhLWilJzp4vo
T+m7QQTq86Z1n6PwBJbh3eKEIKTZ43fZuqr4nFRHk94MJBIwG41my/ArhssBBNPlUd9B4rmPt2Vu
S4yOMZ3mJEPjWWLgZ0mQLRRywv0pWuLq3JbegPWN5tHPKfFOYhgHLlp2CAQSFG3odMxbrrElSe9q
9xJodz1C8vyGo/Qenj3pPdBxvVuF+hHaX1i/GvpGUpidolSkIT2IwKD+wgINBTByR8CTgAlCbgfl
qxTOZ8oC48JDvkL3CVOEH/UKjebyCMqnHqnv8+LjItnX2THsj/A8rgusHWRxJ6PzVC8ZAZ0rO0kW
BdqnPb7DrZd7isrUFHEXm4ISSz4PhVEvLZz6U9UWqApto9Y+o/JzVhco4XSjGzV9PUTgS9v4GJyc
V/Qa/Rh7dun/I+28duPGtjT8RASYw20xVJRUypZuCEu2mYo58+nnowaYltmCeHDmptEtt8y099or
/GH7INuzXhpaIjQGZ61FpNQOwfFywkTuEF2nd2hSPyHOi7cAbcqfMvknFQ1qrDOkNd2hEjdz0wqn
hJx5AwsOBQO4VZITbsWDfjUY2+Ba3k6eeg14Ht4NOkpD6xRX2p5hMM7o1q4CNI90ELKsc3Vq7TM+
w7WEax9C/bfQxNLgNIvSYiy4B6bKSjC94bG7HR6LA8R2BFSRTUWKfIdIUr+jWd1XWyVxoFLYUNHm
dp0b2PV9igMlzbsd7+ERWB0H/0no7eY3LmtueSM48hv00UACR18dPkRtZ80iWvB95DV4ByK8QWfm
d06a+AhDmh9p/VxLSxsZo3MP9COMhiqw4YibRLhZWYouvhb+7i1EOZyYnRjfmOhIbTvYCEjO3Fws
V8/3wyuCEuFB9Z2xOIzH+GD7PujCDcLAeMhjanQFGaLfyyi0sHRoGSg9gpNRjKblFiXdJn3jvelv
AiRK27+D8T0zIIw9ChvRzcRq3I0MsDD5dErhY8SCNX1jq0SV35iIop1EHxFtYHhX5iwuwr/3qLJ8
KPaKaHHkXjAP/HTzNsV3CXaAjrqzcLRip61BFjrzO0ncAqWPCY2nmj+ENKNtTc5xfQbC9p0nTrOS
idbvEMAdt5As0ATu99ZeyE7BDX+YdJixEBS0awGt3sFumMVCKASPh9+vPJwutvaC02eW3wkMpoKD
ms36tz2jyesOGV4GE3nnDcVj2D8IqHDv4QmGr0iH4E01dW56uY3SHyliDMOJH9bYPgh33CQ/ydU9
TuhStxNNr+nRkfKAgUCO4F8Y0sPF2CIkxfChn1kfmurw//B3xoWXEPEAMLRntHJbwS5eff1m8E9q
5KYe8ikoYhgox7Yb0TwIl2PcMfVfLYL/nUlCqMD8m+yCAZ60RFsJSuVrk0lJOGpHE903TOdwkA5U
vE8RlbkaXJl+ByhpRFdWcql/Vy5/X3lRuYyXNGqSjBZx4800yfyu30o7tNF3lDA3cKfQH0/v+2O5
lsGuPfHiNJelQI4mlSduHD11LSQhkwMEsSsZhc6fuhcfLMc4rTzr2jUXJ3ciCoFQ1Txra2C06eqH
atY/9ST0Q1IX/1rEbbft2+rHXXvFc2LzKW1KTDEWk4SmdLgnhKIVmR+mnb+PcLpTEHSJd/Cvbttj
uF153H8XCX9/2kV5IityW8oJTbzZhngPGRXFzByHx21Sw9iSzXnXrM3ivu7g/d9KlpdwKFnIzaSd
L4rOMBIYrj+hX4ZelcpAfGzfSB83ljcZh3I2anCJ9PJToLoX4TnL3Gpyp+J8QaVBDc6R/phosDzv
feh5a6t+ztP/lcN9ustFJaOV49D6IXcpUr7sMW1kal4yRg4kuk1b0WleC1QLV1LHr+eUn666aHVl
YiRmY8xCwFYE954IQqx0TBhPVS6Eyr2CrykAtf1a3+crlW6sLGVN0jQNvQxjed28CKRcEMXbqYF2
7CFF3ZwjxDogjWVP2O1SvlnajZi+S9UB/KKB2nh3zrurFHHT+DbuYSDh9XRCgmRAJ9/yco40tEkU
lBMcfzylDenh5VbUD0K7vwgry/grYOFfd7+oudReaIwmGUUixexPeXFgOBeb7tlCxJ8R84sq29pr
esJXGNw601K7iR1xdKzIXdlPX4SPv25k/vNP+ziMwgbPyEEE8yD/Kc7JQX7B/656htWJ7kqFD4On
ppuVi341Xv7rqosAXRpifklyPh6sdsp70lKE1IVth1sEUl1nhp942+fVdWp4CGnjonl5GH4oHq2Q
ZqOcrNSW1FMbkJWe9N/9qya+B8WMwNfxTSNRDdhqdg6ZObOpNcLMRiUXxdvxp+KIv1sO27khm6A5
84N5FkzOCAK3TPfdDa4BeF6ZhxphhA3T7Thyk+Y9fuHYAnIkP0byK8MSzGNE6Pl4Zr3LT6gT4pMC
JKDcInWF/C3OJD2m6HF4g/E0asaM6zTEg4tJ2QwVnkrjDuW0rn6SCAzpfGPaU6BgIbTVI6/Xrsrk
tsLww98hm/D9W/9AdS/iw18vfXE6XXy/CURFFm/ly0hVdCVgVhaAKw354KP0Il7uc/8eaLLf3pkS
Xot3keiaPW35gGNUtPiVd8QPEYGAyNkwC6yPCZlN0DitsVOyLfi4LP4D56CM8LraKf51MN4X8ktR
PHW464i7qLjJhcNQQSdxyoq8b9hm2rbs90q26+BvR8jP3ZsYJI3jGTGQIr+OjDclf2olqL84hXny
LwsFPcqZY7f7gIT+iY/SAZjeER9d2wI1KTZuEd6aMBlaN2/xtPzR4AsUY+yIIttBC42NGSXbWmas
r7cb9IOGaGVnf9V6/+stzwfnpw2Vx2Wa5AYbau6azmgEAA5X1Kgeeaqn3n3/TZX5m333TRfHsCWJ
qWSqbKTBC3bibxGxQ1CTP4ebEVdh0EMO6s5usGNviMgQOziM9y9oG2h3eO0Iz0LjJsf20XyBIX2L
ZYh1TKtDhTcMqWOKWfz3N7sa9BZnd9zpYhNcFKS2qcqmxtb/jD/bO/iNECzia2uLKXucOcxGZkuN
h9BdHT1q88v/5nUtiZgXjaO6zPk4VovgONZYQ7+p0Sk5hg+D4yNUEMz2RI/9Ff5dV+iEwv6ZPTBn
IjqjuvpWwbF9K/6Zxbyl7glBTQkD47OCFpMtA/vDL5ADfwaLxiy4GotBp56uayojpNTcCvmDlmaC
E4CR+REHu+Dt+xeszGfed4+3yABMfRCt3uTxzMeGQ6XF0nanvg6obg6H5BmfWwQrz8Ov9tG6Q9V5
KmBpg6KiOt+EfxAKQMkS3D87Xb0X0fVVdxQhI2KYK7cp/7vfp33eIkuiZzs1YmWGBCJUYwyGnehy
Uxtrrmk42S/oBhZgK1o2yHkOSG2Wjh64NBtErL/gxdAGM2bfFJqwcQLZzBtWBx/KF5mUgUO2TPmi
AG5ZyoD1tSIWfgJGOZr2UBlJq3PNm96Vh0TbWrsYgXY8HtBQCR1VKNAiRHKZsr6oOzto3zXxPhAP
mvSuIJkedejdIuuLSgNaPZ7c3Fj8ojL4bl7TezEfRGrBwP9joSgx5o+x9GjK12V7m4aPcv+sAF+1
wiuZSh1dicrqPDlHdm3jt17WvcTqNVY2zuimrohmSo9YxjYGpvGIi/LDhBACeDicrimlOXAa/p+D
IVx19d4gNcVlECNvdV/ikiscq+gJP26RloiMswDgbFyI0DwIS9CdAP6RtsaHNcL4yRW5W9Pue0f6
hVULpepAoMWizordCjIg9riZimfSxnrYCYjCvI3ldvTRxXlo6UfR0amhmdwV0g1stCb8YaJS01KL
Dsk+VB80iUmp/ygpt2pwpNsd0PC43CK4Jq42/b+KA58/8CISVRH4tsnsxNvc5Wg6l3fFDTLoBjqV
KODi6TF7SGW32W9aFOHj95v0K2LL58W1JJj5g1D5+sjiarzkJxLjngZe7S1D2S3a+rvKrU8jXqLq
M62y7FF4WLn6v0eXlOO6ycJG/1HVP0TPPh1PyiB3WRXTa5duELgsfs1SLjlU+9bu9+hCrcX8L572
7+stDqhhGM3cDCfjnPxpTRsl5x6lDgU1+72l7ovu7P/y76VZzWui7Ryce4V5/JXWuavjTOULGcO/
b2Xx0RWpy7Ou4Fb6Q/ATkWQcHo7wz7Ji19O5NqGbK6QPe/weJic6qr9zcsebeosEn07Td9b1SZi9
8o8OPbX8lJKX67YlHMsYrRcG7DnUefF3+ajCX5kN+XCEOQ6kf7BgtWdZRWiZXuaN9DyNp3zYRK/W
nVVvgkc0h/Cq68ct9nEj1yo30FaRrwYCrD+QBdPP5uiWoHniAEHCOusTVeC+n6d9ii7x3kyOHd1z
ZGqGt7a/ShLUYwxGNrSQHyropOoOE18xe9OIHqaLvE92g47SjBeEZqjekMLRYb1L4RTJ5+QRchVF
Y/pqHMGqeL6Dq1z3HIQ7fS/e4GT5pjz3j/G74rV/5kc0TVRvrmYhvMnOrsWbalZQKozDVN/DoVfp
cyK2acIo9Mq5g99s5PfxZv4rj8kjHfpyRi4GB2COerSNvfoKKyMHM4HX3LyOrhWvv4uy2XngQAec
PrmEoAgirrdh7InJGYklK70y8H+fnA7VQV6w5jS+V16R05OmVjf13WxdccfMHH3c/DVz6nqjCES+
2Zs9zG7RKyo1EsvXHCeeDS+le1be0tsC38LeTW4B2U27qPzpszPwSs9tmXMfqdLfIDITRF/QoMTh
qTtPzbEnzUORyaxfa/GH1V5f8n3EbMAqGxu7oCTcCTjTMc/QD6J0HJAECl9YRLgPhvWzz8gAhvOG
eQNSSK74flFeBI4bnVazZmsYpz1Xj0b83sTvwgs93BKjPOEo5D/p3eraa9JR9+AxC+xBvKuSa0tF
sip+igHWVMH9ZUjt4WJsQgDccgC2tuCSs0y2sTHCP2Ws7crek/AXF99JF0XjoBIOdHrTx6nwqDwD
tgUisICt6RwzNcDCEV6D8rOSsdVMECphIO2ZZJRT+obWsiXCHcUzPn5RY8MRjWpLY7xNr2jiproy
94fT+zgCUIdbzOXyhFUYSNs6+6Erj/R7k/QqpnDTcUX2YtroE44B4t2ABRKWGggYFqwTbdvnuWPI
R35Aa9QfTmhNQ5W8rdYE9qR/ZwF/xYvlPDq0RqWL22GezY3u7BCCBtjbO1BbvND7t7VG3hd44L8v
t0jexOwSVVo1MojWHc1H0ekJci5AFpC1doHolPIzMc7ISbI2lQTHSRTIma30bvjib6kzkl95cTcj
UdBPtE2VGQyEVk050u3NW3SBnHGeXBSmy2QgezUu+6Q6xAjTu7l+tTrK/3dZ8vezzInqp1PGSDRB
7mpeXSZjqErwCtEkQAP8Jn6rf3RP87LedK9Sy6ihGlYqMG3t4sveilmaaVODI0BjkEFPcD3eVqhb
yX/8cRP/ukRuZs1GunOwbW4YdLNDUF1z68HldRtvibpBfdmJJ3wh6BVgenTVYK97q902GL2a97KE
A8hGu5KqTXBOzzmeg+bxEu7bPZkWe/wFU4jMDd0KUyIQo3cdupUrpfzXQ+t/TnF10bVJVcMSNI1T
HEGZYt8oBMBXQhBkoM6Ny19De5e5PdvRQRZyJYFYe7uL1o3Ydn7QDPOn5cA4qBTj0uQUz+MZY3Ok
cWcd+gS/jtVE4t8p299Lar6vz0vKiNLMzLku2pJP2juRnefD09DYBN1eFWjtz/2W3FMv+EQT3dZe
+fxK/66t/r7+fH+frh8XQqkrFddvD+KH/64BNLi27xC3QG7tJ7FSv1vjCHzRXP37oovsSVPpOic5
4AR1W8+CrqEtavfDAzQG6G/2Oxpyk52jOzmdImLnykb6epX9Az1bohi7photKS6IOsYWUy23mGi0
oOcy/sDhTcPmcCiPsyzOZViTAvp3Ictzf7ryYgtfUuNidQagHFk6YPbRVK4f7DJtE8f7uD0xYZY4
7d2y9VYW95eL7NN1l/vKKMLIymvjrPTPYf5i4FYi7S5O1LyG+W5UzhPZi5NYb4F8DeZ+/IUvrr9b
uYd/V8d/P/tig1nJhDxDz95GNbXBoN38OUNWNQaZoO5RUEF0eDM7Ze5Xrrv27IsNJqtTGSptPgOQ
YuHgQ+0iMdRJ27Z45cS72YaQmWFlN8UJXwx75epfbq9Pb36xvfQmiadG5eq12zYnLIlBX8wum5ht
4H2lnrgZ0RmPlrD22Guve7HFysYyMkEBdTcwsDB2iXmsRBwifdQgSFfLXah5omPgwkZ8RXxm7bm/
DKefnntRlAS1BKcT2atzXnn55TC6QFtIVMnOya9pQgdXwlbBKQwuwt6I15n+K9f/UIn4FNZCoajC
qeGw5Ks3BxNfEScrEbwB72jgQJIdKfUvO6x1MRyO16P62uUXSU83NUI9Xj4+eyLuq31GKYWD7AHV
sWaLwbmLcwrKtE6YXK9G9PnV/iui//PqP7ppnx69GcSYLBPsVTvbzImuVfzgTGWaOGRQelwKoXrf
D/cQXZy0fs6CXyo6uZG6X10DK2v/ox316UaUrCkreEUzBA13sojCUXpudthZmJC5AEWBUPIkZe0g
n2PoN4+vLnac2omiIVcdwGLyTVA3DyKWOo60q8EeyicgPOPVf8A5WHlWdbHdrMnQK9lgvQMLMhCA
SVxs3Gn9d7ZkV9wFnl0Wdkz/z22mLraZcelHQ5JY5uo2pfXZBUeccCyPCkwTbcv/gQJwcV0C8Cwf
s+kQOJ3h/v8CnLaQ1KgCebJEhaPFHDa9tKWiyGzgH+W2bbYT3D7ksnCjWRf7+YLbb4iKCAxDk2VJ
E5cXHrsLz52b0/3lhHr0r+5BAFYLtBQ0DFrrT2Gz6d6CWzRwyV2vo/0AEkmjKGNeOn1Aft4uv6d+
A+pzWOM+f7UCP92ZsXglddGVUx+D8s59CISAPue+us4moFw5oicw7LCHc77/Dl/0dv96HcYi4oyK
IaCnQilF/1i4EuiUX+zGiQR6uG2zKeV9hXGdKzPjAjL3Y6y0jSk+TZerSXmUrIcAgRCAZIRJO8Co
BupxeQKGgyKw/1Loz/msggzmcDVEfHVKfX5Vi4Kq9C/C1IyBccZpmBkCFjq4UJaYWdql02Ol+L9R
ErTT2vv6Eor/+crzR/wUnKbycvGHOQnsbZTW/C0pKDUnvLhsdOu9GjLaQJ91bVj5Ze75+bJzHPl0
WSPqUsuXeeDeFm7iX/rPi4MbpvhSwxdD12F6rNECirdrsILVx11kX1MY52JdzzkvCt/BFmVb2niI
dMOeSf1dqhAYw9GmDbFaM3+Vf31+4kX+dQlVyxJn+PuQeGHIMOaglVeKtS8qN9VAeXkMQav8DE1M
vDbwB7Pclsbxyvb4Qgz07+2xOBVqWY7GbCJMcSg2mFsL7iw7xEgdaYD2d/OMs3OVIoJJC23mu2w6
XBTdGmn8tSnM6p0sToqwH8ok0KkB2pER9FbEJdi/jsMt0vKWuMlN15hN6tyI3OTCYOVwAQZUwzY6
jOqOhthqhroWrRZHSCgJWiOEnNLz9JKGlCO40l2FPkwDMNtykufvA9WXnfNP62E5q+zKi1ROFesh
q3/I0XOh/LmghG1c02TO7pL4jFIOPgfZS9M/ChXI6eqmQxqKcizr9iu38tWh/flWFjEz0HGoMs15
U9SHiVb5joYq9a6T+wegs7MZWwOmcP2Vr113EfW6polFbWQx+ta5bxAvPDI6UOaWuq37HlFYyI+5
BVya3NRd++AfzI9lgvT5qZeRL01S/RL28wefhQhOo4hoJGTkuW8eXDwN5/iWzhvHprJTwZ3SGkaa
AgwqxzoYj3Z4CNyAtuUGk5qLLdVePh5R1o8OgZe80XNt47vgctP2T1oAGZB+sLB++q/FUXMRR2P/
0idFFHLGzlYfOHq3pgNgHHeBGGMDWA741dt55XL1bvf/PbbMRTQtxKiLx4z0vgFOv/f9e8yZWaAF
zgClePT74+CqzT4sT9Z+ndeycmaai4CaysGlqbOYjKt6Uw9puuvSh+mIATajE9usbtHyxzgE4+5V
nMGXfZvPS2cRRUno68EXKS3MwY3EK7FrbWhFDBYuNEG9oTnX6nuleXFxzAGldscq2frAfu2Vfbv2
BhYhtAwMqU0tatsaMCIlPSmnyLQI8Ew1kehZGaWNBmVhHTK5do6ai2hptkpUSR1vAKlFEPvj79DB
/wJL3j2i/JiiYZo7vHz/uF/ANP86u5aT1UiIBbUZyBnGW44uEdFbGmYz1USgayHZjLYsN4ExyZDt
OEZecq/9gWFk0VaRbIQEr3wdxsD39/QFHOjve1qETiOLxkZrWISNE2NfhHsAgn3a3FJJt7p+h/cA
zsNr8MIvKV2f1t8HFOxT9iQIXVpqOrs+AY3ie3n+m/ShfqinQwPMPEw2p1K9q9J7xQ7CV4k52Foe
8eXw5PMdLILnRWmktpv4FgXMpq2KIDBZtS5/KAia8kZGqHddOGLliF4izg050+pIsnSSxgJ77m2B
DUkCfSSdebKjiScPFp3p2um4dtVFkJOCKA31gk88K1VKycnwkY4Q3AHqZvhzcJOKYUBe3q8srLWr
LqKbpEVdM2kf7brezTCgx6QkBUhl3fKoIbB6nB9WLrkSTpaSnFkStWKuQTGiV8To2O5f58EO9r5w
FWRaFWAmXuEhrEn1qR+Ttn+dxJJsSZJkaYr6EW4/LeeoKIxAIRfAJwc7Jxy3inLf+q4ENSM2kXUe
dbsP9Y1h6R5CnYhoXRoAWX2KVNF+YKTM1PxWLm2jxeX5Z1Xgt3znZzjy0rq32/CqxKxlJP5GZNX+
Wwh2S1FP1eVRitBVPij+TQkrVP8hKDqOuQ8mPsBGcOoVVIH7c4GxDd71Boa1u/IaLeig3hTDscaG
BnvsEV0t32S+JB2ReS62eczJZ3nyNlK38syE26A7/wT+dXRjDI8GT/0NUFUdHNm0JRBBwSb7gVDu
D5S8VRv0logE4Dss1ZoemS00V3BFvRFpc51HxHaajSxGtkkZXaCra5anMLtKyV1qqdhMWnMdZKhF
o/DRHi0QLsPG8rmWXYNRujw1yAOkD3VeOCKMlQeL9hdSeoMbK2+NyLwd3xBHMbDjULxo6mZBUFW9
n5gHy66pnS0TtI9ulxbSWNqr2j80sJFEBavIDAHxXQUTx0+QCDfsuP/jNzd1/jOY6X7Bvsp3xbP+
a3aiTnO0uMcClNxvVeAhEhAXUruV8xlTP2V4v4CJ6OypAustG24QQjfCvSk6lSyLNn5M4f0PtuzF
xzp0YAfaCgSZqXMGSvY69wztECe3yWx53d9iUVklV91B/CHucQ66wP4FKqnb+BlS64caAszClt95
MetbHUaRFj/4INnZZ12+h18ID0+4ucHRBRMA0jYHiNo8IX6YrdkRSZPrawxTLB0yFJ/fU7D6Qudk
3i4APtorMfOQ375M+/mxC/FtAlNWAR8ucxBZe6HYmhkm1rba7qxH7baqr7P+lHbPxBbRDf8oBej2
n1hPY3lT5Vvp8icK7rTo1pzhI9FWCLzAL9w2Yrld66cMPzjGmEVQbTomwx2eQ8ANwKNVOyneFdk2
ST05fcyRvYzE80tQ3Fiy78Vx5pVAvPzAnThER2SnSjsotb2SFo+o6Vv4fg+9giA5Lm1YldTaSbRe
4+ouMm4C5Q3TVRxyRuSrtby5U3H6K09F+iT2P/rE8gYlZsN2dq8w4rBmGSUJCRTw7/Kxq1/FkoJ3
wp6ZtHseFGsIZMEkG0yoV/vWMDbDxfcmHNBrDNOx9A3HA/bLQXQjJreRtm0j72JHIaesXWPMAOHN
YaLevAwv4NniQ7zt7RpYSLwTxKeqO8b1TZE/htE56J7i8BeV1KV4jTt3DG9yyFg4V8lINIfnTvIE
RQOpiFT8VaY+G2zx8XJlml5QVhur32o3cli5sqU6KnJFLR5qJrwvdduBQscyI2NuLEBG9I9tgw9R
i+9p6U34RwKHYTMb7SbwCUaeL++CWHJi1Ulj26C9gm0TbsUyrLf8YOIlhJNQOd0V0w+dRRJ0f6xz
jBpTfhoub6qsINp/l9MskMSjlD/21vH7M+DrouifUPwBSP4Uiicju0xho0/30v0IxAnbeNlRgx8a
YqUMXUHyJkiOASu3W3heKFQUm/olUDdC7tCvcHjLL8N2AE5SYkC4HZ/j1w5tuG3xUxP3LJnxPnhB
+BofJv8ZKS2TOXux0vf+AjJNRvbPE3w84acnaC+RHLW5Nt2r0GTCO18CAXlNwA8uv0LscIDAxNcp
rkgKWKn33imuEb+3QdLMLY7pYg9XUs9KQohiX1m28Cr+QgmwxGXMbhs7Fx2ToATMZqUboH153H+6
60UdN6ERH5WDynsvnTT/FaLObW3ozuhgZuvbNt9COL4Yf4zuUDKRJiAB8YVwMAuxWcYxlR2/dPLE
S61fxivl1p+L2+AButUxzmPKcGzP1V39IGK7iG2kuQdxG//Rb4Lz8FSezTfxTX3LfgMJR/8qeh7v
vl9TXwI2Pn+RRZmSJYmQW6jCn0FlJ/VGw9r1pttF+yCCBbxNX2lag5kFRw8XwcsgVuI0BU3HAwtM
5FF7m80Gmq94EX+DM0IssHWkP9NP7E4NgByEt77eatKhgUSMUydetbjcXzbCFlbr76zON8kbBMqL
DYCrU2wdIXYAu6uKpmsfcFEQtXlUyENCL0Mdd2q8M4ItFPncHju3hf5hPiazuAZc2FpaK0G+mrF9
er3LAYA0krgEKmkbh7VymvMhH+Urd9gU0X7WXpJ0D5q+Y8Jgcb7/sl93H/5Ztdqi+mnSoJG11tCp
fhrA8Y4B0J8sdUj38DfA36NwRowXQBBsV648v85vUkZt0TrqL5lidhprStjhrGViJenSw72TjqYz
U0empxgS6nUI9Vp+Hp9XH/zLztWnB59Xw6cgo8hmOjRzG7WITuhlkqOlLv1rdB0w20BL2q45DRxA
12vJ8hfg+r/Cm7YIFLngZ4Uxb6bLSSMDta5HV/85+1jb2RujNliLeA/+IZN12nPqBQgSgGaleaVB
9wreL+uePHOv47svsSiPAgANhhHQRmscaJNaxJuA5dYXp+ptVDbqpvsj2QJd5OIAAtFylF8rK2GO
Ht9df1EoWXWTNKXG9c3H8qfkqOoG0oYKtwBOTOYVhtOHCGuOO+uBbCChKgXhslI5fcF8+fujLPpB
g469oqqzHERwZsHVrBwtXUWQrKq9gn8oU6+XEF8p4dwJZzE6xZd7DfeoflPNbaHVxbn2RRbxtq0H
pc5YJecaWKCKrWBWXdX5FuRxyOxL2FXyTd8/R9o7BqthuqGrjiadF67hi77u13zaJIuQKHb9hLLV
ZJxDYz9JzjB62GfBWuh+1duKVtGtnt4bFzvYweKbmLxvwHhFqNOVx346I4lDMwUr+icdv+h+bxYr
IeTDlu6bhfOBJ/+0h6e6LTN9ApCJPt8+fgn3wq8etqIByFtBgABZCynY0tFgM9ukOjOPCejgVnnK
1EPhakc/3yrNDlalM3ipOc/rHoE1ODOk8Kk+BTZIE92zLgewr8aBoxeNDZDLvpPtstCeJ7KdLb83
qECQLL/kPwDUMrBVf8fhsX7Vf5b2hz9hMc5mLdPl2Qzd+gZgY2WbTLTbW6MZ1w6SL+v/f76Xvojm
lwSevx8xr+3oI6cB4r6MqZTNe+NKGFBDbWQQQjPV8L7fwfKHPcB3X2IRzOUo71OzZ6Ho4z7Mb6iF
VRvPYTFxfGKc0W1r+4L0O7jz6rmCPFSVB+IdqO5t9megaN60eL2IiFCECZ6fAR6jzeuQ/ogu72aj
eax8bKEvb2Z8jIYXUfHywfXRMa4Ii3FzP3ZXHdRuvFyLPdIvJXzzYE5ze8icwSw3MxquZT3kl/fK
9+TiNCbbAoMt6hJtnwb7HDPfcDP+pjxXXyxjg0a8xTA9IZkBbELfAG2rrYZqxCYJDyPayaifnkuT
4j9577rrRL+OFM86RhpoLI1f7HR+MfKEdnAE7Gitocay+CXpcBb2/K1yim4FeEWMhdPX7Jy4TW3X
V+VjNQHCt2VSw218U96aAQK22v0srT4/w9Z0hGe/tCUODFLKapNZGysgc3IuZ22HG9jTzIRLdsox
OEjHvvDCxvb3auZpV9o2PZkn80ImdlIqT3g1gI2chKtcpp5B7ccLuzucpUTtlATOQK5P4jltzeY4
4kuP9aql3sv+SxjsS4pEHfEpK/o19Ls6esmbYwcCyip+XngrcUnEZv0nEeRRQd1NYvIQBacs4jxR
m0MgDS5S6fBtcQuBxyNkFL4pLzekJEYAo5qSXdADckBGqVMQs3NEqFYGZZKX9f8NevFTwqUvDv+m
7srioihznwwfMrwAt/q+2dTypkLc8z+QsFpJNvTlkW8WoeSntD1nxTodGe3kg9uhDa6+ge41IDJZ
6Hbx383oP8WDxckey3laC5Kpn/FtZ7YkoRLnTPRbf//faIkmkQBkkNHS2iGmrwWjxbGe6ZJhVWS2
Z/EA0yJOT9ACLgHT6oDuGpjNEePZavydhrtCti19i1b2gH0BWttOjwst0v7ghF+qo5hxjx5yUzoo
3gAnql9EMhdNGmMDDdZH9i100uRRQoTc2mWXExvRBHfhGo9k7vhW2wZpXeOW1mtmeHDKh5dIvAtT
eOoDgkEhgGRIcj3W8tXmsv0vVPz/Siz0RWKhVnmRSD3ZXuMIJmiF9q4LuEVnznLjuwFyGyZF1QYt
/9lnCuEbh/Jahvhly+LGeqGcJSCGaxqC80HwXbxeJBhVHBWmL5FyydtiD91+JhLRt7N1edOgBfH9
8fD1iOXTMlykEZJfN1becSzF+yq12+30LODZgLM2RA0H0spa3iKtZJRL3NJFnVTJ9EMwbBcbO1d8
EKlaQS6SZec2fbGUsapitxocDCR2WP4Qrsm8V5LKr0cs/zz3EsmUjFadpJk+13XCO/v7ntW/UV4n
lNeN3/1OXCnT15LYpeJGP+ZToJg8towDefwamv5mws57Sh7l7k5VjoglmKe43NLoylXXuNAIh8yb
lU9D+yaGx6G70f+DEnOlujUWwVYqw17sJvBcZbpNNLQFbJ9mcOe0rQOU7L1GybhHmWynWW6BYTtn
s7Oy/tbuYBF+M1PsW1EGGJLKD6ryotoidgIoJ4AgUzG9VH+X8lMhuJk7MnveptHDyvVX0nljEYab
0NcLIwEo48Osl29hCbRIv0TIi+HR7oTZsYWG94d2My7zFFj1uPYC5gf8Zrsbi1BMmRunmkSDIRQ4
gK8lr5X2hux2tKGM297Yg6PFOsQ/TcLd2jGwugkWATCpQgGzCpL0WWkZ3ZDaTl7/1x+S3R8ga7V6
xbXXvQhuvVqFwVSy4ERxmzBIvhzmvpQjy56qgtHPL8Ap9iXmFjLIoLHYYRu8KnA1J7zfvfFFyDN9
U6+LkQA7i0zAAq155tk5CykwTMS3qxFv5bBdYpGqS9EU9Uy+odU9eRl5JhBxQHGQzG3Rw+AVmSlo
rv/B25637zdPujSnLnqmQGb7UXM01a1ujzNhNLJR1NLzm9mjEnWP1ci6sqCXAgWCHpalMb/e+KQf
rIbkwBl2+sNMgZhoNf6J+zt6h9uVffzlS0bASmLOqZvasjFd+VatFDqQibE6FT7kvBfcVRI3l71A
dUQTacqXycXfqrKtYLcKVPjymT9dfVFjlcZQKK0F3KwYEBUQm5NE2Y94iYQJ5AVzWwvfZgZg43+5
uD5deRHB1cafLAUleqAiRG/O0x3V9OxvOAGWIsFidyGLuFn7yh9ogH8trU/Xnd/Ip/o+nYQuEdDm
P+uPVbON0P5hZnPTjb+S5lXR6AJ16gZ51o15rnbTNgiBanixvtFug3wzvjTu6JDRo7+X4R+6ka7k
U/KOtrpJ6nE37uf1YT7iTRl5abavlA1Sk5JbvvVv+b3lVJ5xg2zlNUIKvF6K5vRY2cYhLm24J/wn
PzzJo328Vw4B7bqfeN3eBucMjy+m1PMfitXmz2wtXTjF6Rfe7DSvwXHN6Pn/AEM2R5PvXtTigPGt
SC2Slg9UQ7cbnBrJNSRzsUGf1J3lcsZhBdb/RCHYQNG03Sm2LH88VJKtpXpri3Rx0vSR0ZaCBR9u
ms5ReR23O388yMEhN56AWwBJNPcVVJ3wjzAcjNVk+8u879OCWZw1aT1VrZJq+rmQnyrxSW49MXrW
7v+HtPPakdzI2u0TEaA3t8kk05V3bW6IdqL3nk9/Fktzpgv8ayoE9Y0gSEAxGYzYsc1n4IoFC/nF
QafFPMS+403uaDxIMTWtV5fPsnmMyp8UqBa5uLd4tbZX8Q6cOxGe/t1E5M3v29xMNt5I1WQCCVEs
TLQ/VRnlyR60tlm4zBgaRo59Ir9azVrLLXu2OtT1pzhSdh8HMvXd2+nN79jcTlE3R3ItEbNbD9Su
ojY7k7HqkH6d9nL+SR+98gDEX79EMTJaflb8CG2Q1X/Fzf28kLLHxJxM9JtWLsEHe3g7BMm0cuiM
ArYLAsdIUakHOT8X8g2C1ys8hMaCiryCbzQ/zOliuFnmaf2V+k88iAWHaTsSKaQwkwcpBtZsoqZ7
m7RY+VkImpGfrQmE4yEznzcnuT+MEhdc2q3jkfXQCz6SaEE28V51srKWIVnS3Rz2knbVyHe0hZHn
vJ5d+iMoBa17GV3gmkE8XU0T4dmbVye6RPRtVMHGfR1+vonEslX0CSYd5l17hrCdyHfJneppF1W9
JPauguOA709jnbvaa0vIiWuuNXW7UEUlBq3FS61eHIyRpvFF6UzfHDzF2nWfguEIyrW+NnXoezsg
gNP3VXbDuIlQ8tFPGnp/wUs13E3BHqVlGeWCNjoq9Pxk21OS2zmC+neqUJJGcGM+4LGOnFx1C4AE
xCiCHLcou4GFMetnq1s94Rr7LBOA+n2r76rH+Rs17x14o2XnXKpHHNNuEYk0zMN43T+j0BASDezd
tOJIdsGdiYcDUkjPn/r+qONrZh3oUyJ2lD5ZX40ZNQDXctVb6zllro8Gnjf69Ynfet2fhq9V8itE
ZSLFcv6olUjd7iyESbAPVFbZW1gS1Vdcc83sqcjuYrxOZt5I88yjhRSYvUMktqKbgZTCoUb3MGO1
bpEcLiVXLk/0zfT8PtYANfjNSHuZaTEj+WJ8Slk8nCdMdx2VGtejjb72HvaJgjdDvYv7m0E6zq//
kTadAwDgVu7u6tbVAIwoPooShemay777hZCTwTzuOoh3UbvrHiacBR+Tr1nqJb/0G5zk1euVn4Oe
MNxHiM7pDkFXBkhoq74AoEo/rTplv+bvynhCIFj5VVdATtoL4Ua6QiuD2UaeIGW/K7mk7V1Wurp2
rNf//fFpekWgfRReNrnEbPX5krfha1FgjZeiPxu0+feT83dRMFUu1OW2PS5rUVBNFAWBSNTo/fr8
d9g1Ntd0pZNJpQ71+VSTYATtFc4Z3Nah76ACs4fADNJVOU+rAt9QHArlBIVjxTagXvyvSMxIZ/3/
XPZ15P/mRIexM9lqxkU9qFfBQQXwol1KLNZvVPXnZJPlpH41nw39JnOD5FrwMUQhdnNPm8VCS6h+
7b9O6JkxLKhuQwK639lH7MoYQNMH3+sZ/gL4zDuYCwqCqybIFIzNTWyMk6GmKiV5BvY1+TQAfU4W
NjPAowFeZ122oH9ervWq5TqeAHEl7hB8z1DJOWGYU5wLBpJ+E94b0qNtRa5hf3ZwX9Osz2XnORbm
dvRd5vpJRlV/+gRia/F05HOQ9hFjyN/t5b35kpvLPLEKvXbWlKvba59XL5RKxvt3cZE1P4zCQang
JtjO3KQ2r0c94dPpX2W3eurPik8LvTvNSHSikYM+B0DHv+zTGoSvzbseXcXMa64bTB+/ZwjfiNBC
7+PYf7/+duY1qYsWtegR3GkxbsdefERkiA77CVHKzitAk69mSnCR9h/v4dcd8kFAMTfXM1j2tIlD
cm5nxhdS5Tqe7+T5iEInppnDKx8txBpBAgRziaVTjk+zdDH3qnNdy3e6+ssur3sJ47zhrjb3iEEN
8qfYunQrbFd9zrCyQJMIiPI5bD5baOGO4PEl53OzqraDV3OV6j5AGFI71NV5MW/M9r7FafGmOax5
/y6V0BW/KoefTVciByo6v+/W/G/WfFMQNqMhV+BVzLuMxvwpxPJ17dXvm8anR+8qz6kvrH4FIWM7
Qkl6w67mjJQ10C/6mUoQJqpV7ivYA5cZom7p9Z/t14eHtcdN034XATdEV8jrwONNyOwb8HxjxFSe
2r/3ItxfdBfTVXzIXXNvT75iXroUEuYO7DwkIzHbSrTsm+JqUqxOTcJXglsAyxPjIWO9Mwp0rXhz
vMr+CULo3W7am2+9idVxmg29XvLQZq/4mbbP2mOzjndjL8bw0ULPxoYbhAsTQywmKaJVt0TP30Tq
PM7ktJAIbyZ8x/K2aU/JcNAo+MFi935P/YSGeZkDTczOgbU3kQlFCyz0Y5WRzrlMj9WpB8YyqQ9B
6HfBbdQeNT/RPDDcqUUnFnWcF0m6Da0dzcl5Zc5aN4Or28/x4BbgvIv7QPqi1c8tOVzmg+ZFCDFT
77+M4UFzJeBsDpg9vzEflwUJjpCKyq+UUwvtDnyPemjDB6e7Akuc19ezfbLre5RyS1arcvFOELao
3q+/TdPAi0w2HX2zRcI2tjRpIipRua0jYWx8W6AZKAIzZDJ3i4dVIWrfgmD4P4Lw78duNsliO0nS
BtwKHbbjaOtV5OocC7tgooXTMNpOEdvjjx+72Rs0ebXG6XXKEk/SYegdKl9R3GCfd4cVNydl58wD
PTVrp4+D//v0HfX3+27vXFkJ5Hwmk7NnBKE/afE3LbwhWbNRwaP5aZkB6APPUe4V62KBOIhv6/Sz
4DcIPvW2YFYb1Qi7mYNByJn9xW/XgBB6jOEToGxo7YNgw0VESIN+vwv633ff1scAtXLTrqgFAbqu
4qYw3TEc2yu2L6MfSpMrLOgIZuIr9/1Rwu9V30IGMWyEPbYyauJsh62HC+k58ePrGI6/6xxsP/VT
WVQ3iFZ5c9UprekYiskqR/QUqbuHn+ucGkdSI8Jht/zChRyJyVmiNV5/1ZurJrItq2/l141ttZ7h
F3jrUa5Yu7Xn6sw78hyfwkoUbN+Hg75Z4U2FMsrOYkvlK2dJLS7KHsBZv1up9QqYluUo72kbzrRD
/jB+bKuRcsRlNw1p3MX5HooOqp0yrECDucl+3JctVVC6h7gkymaF77uJW0U+GEpX874OHLBoP9tI
eOGpprrz6MbIjtwtXoexmA+v3f3D47uJXYOmlq0yUYFAr0C16Wl1UUaxNP+s/BXsyn2Hvr+4VhDt
5k3ckqw6LOSeKhhwnOdEHnQaOE6HEeSPKx0CVAr9dZkd0cu+XzX8N2Zsq4ZgMrR2LgHA1JWLWIB0
rdFVdJWjgpe7G7Vk6ouXYhGyDx2hK7j2ftr0++EbVFyYoiAd6QrZKuoqvXwqM4rMIn9SEFfnJuZU
GQW2AKDR1W+kldNOcn9g054B7DMJaMFuRtOguorDr6ufEh5V1lmrr+oYkIZ41rKWDf+3rPj9Y7dl
hVM3jZpyk7Ze8hQelVVZ7IF29R6FLeFM6X0s8u/zvgVCDe0Y90gx/j2cBZxy0L7H7IkruF0h2g03
znSFCC4YffhVw0PCHZ65qvKNxvqi7xXRrfp+qvf73TdRT3GaohlWQYWOVHOV+oV+Qxv64Ay7wm+g
AO+0w+p9XMWPod/GIlDMuvk/WvpN8BtiqMBaT6gPKhzfrs3yRWo/9/1DaaNFVKK1g7+nfkj7pzi4
HuunMLgd+7OJHvFEl9IThAfRpt0kcnljxh2gSmQBFjJYhA3IpiSGuWWL1DmmI5FHi08Y/0XndBMP
rTgMZbN/5aO30l2WYxWogHMEm+S4Kcq/wGS+rd7TOYanohghiE3mJiBiPFDWRc2zQ3pjyUmLPDmk
ykBKoozhjF40yKDewhDrUAi1n0SffhMX+6SNk1h5vfci5zAmpz4+xRK+DACbtW7nPCDzGpzr9Epd
8/cW3C9EECBkgo8uWP4tbklVRweT1YQZiO5BxwC2wDSd67c8Iy0zzzd9hCc1JP1Vy6Ok6G5vBD9A
kHf8H8RSqQdLlBEPenTu2PM7hdufLwBTiYi5DjBdMJr/urT979HfQpfSHmWdMiEByHCr9OEKIepz
NPc03fPTgJSjLGaACE7Y/8El5RnYyI4LGHmze6SS3OI22vdfVnTWcl38Ek2z3wel/Y611ia6dVVg
AgYkvCwltGBzwbcO5CO+NpRoIRx4+0kxPivFHW1PuJUhDQThERO98ibCkbcXWZiAjJmWu9nT0PpQ
OWEL7i5MhK8iXGS8LvUyYTATHO0t/sh05CizSjonecBU5TAxT/NNOKtXltvaByi1w9lJ/wkUaI0Z
H4T01+bCmzw6l5tWtqzXGkmiE+fJiCkzxsvTm+5IxtP4S3pe5Saa6cRd7s4iNqaoMH6lMLz5AfXK
4zAKDlTQXOnSJyzR/PArKOf5WJR3zsGk830wIPGKgqnoIG8Cmqrn/2GQdLhz0Jaz9hUCfmCCIDhL
6jFebmBXdbSs/slhFjx8C0ZSg9YemoJtBlsPaC8mG8BUiu/jF3MXMkgleOI1iSbuH4bPLRQpq/uh
UkqemzExoSSGy+WmZ4zYwYP0++5Fs1cZP3waT/3xzwLnFpDEfKDOFizDGNaivDB6nbID2t/fDZbb
EbNbbFRxjkQ8XezvJrg0Xp2D32yxIhoKGU7Fii482Pjf+doAiQDRehSXEuQ8cgmHU7V4lYETUj9E
FdRWvihopiSTBpLr0aA+Vt0xRtKFtjbdF7d0dom9T1AHpdX1pzWjvQlmrdwWmjm+3tmvQyRppx3z
1Bu7a0ZHn1Ewh9R8MhpRlija3JvEbIn07m+NjW6fG+RHPRK460jZmpkLXWYDdUa4R4Dg/EqoGiOI
3/YmPTMqq1SMGRxn1XrmeUbV3MfZDGUHGe2mXd1j5ZdBzNoLNrfosZvMLOj7SKNMJi3JXOjyVxHE
fjc+tBmFgbx3Xv5BQ1G0ypv4pdnsKt0gGbR0+qefh+Agkwn5GUQusCozHOEQ6F1/atxaP0396eM3
/h8Amf+mI85G+FKNpWKpLaqwMHnMlfsmuJVfku7ULp62r5z7Ahs4+8UhTWEO2HbnJbpWvnUWyflh
7G9Ak6cpiZMopgtuUWdTx+ZjvTgz8qx3kNzJkXZMjoBaopyAOMGh/rlSABcRYkn0zG05KndTZjc8
Ey6+YR3LEp3rI9Sq+pWYvGRHCTDFQRMLD78vKfM7XXLWTfkmrIWalE4SUrAUwhXLf48VMBtgtq4G
iHgjEi5npPMRk8n81TTkyLzRHp40TI12VQ88iP7rxaR/5KU3y36VBU4hNF1Z6ExxTg56g33eKU4e
MDJytEt2GEQI4FdQ9wepxyu48c3vl8chjtVAxnwMJGzr53AUG9SD+THNr2C6HpNfSnZbtF9Mi0lp
/jIpn2o3WW00bhHPgI3o9AfaUZXJQHfK7pW5uAJtM1cPVXUsM+hDEhXB5Gc780cPHwa9jwxWvYZM
lo21CSJ82LzTN8tJboAHxekX0L8TlJPpKJn8lBkLSRVpGCyNf+nZ9Vgd9Yps+2CTBoMD5y8Bkute
EPTfyTv5e0FWiLPO4BDbpP0iRGcI8jRnE8vzMWrTROe8NcmVBHXUMwwMPXLHs1D4SDwoa91yAjZU
ePygKvMKt7CvcmFbXxDonE1s12S70w2JPLUwj5oN7qvYG/rJ8bL8oKB5DvJzRjzC+zjYiHLErWpT
XEaS2mrUPgtSLr7qMjxJz5Htr6OTiQkUXRdnFPaYVdHLbqJ6aTDFXwzQzOhUKPV1gAGSAYA5uF1A
xRwDBMbTQ19eRQGk2b45ZfivS3dj/BC2T3p0CAx0eNGyFLYgBJHf2UT+wZobObRfWxAMOVdHBfVX
7FF0LvCcPTyp1yYUAibC4vvDB1uyvIn5eYD7Z62TR/XpIx8/D30JSbr9Ej/RfitvUWICIRwDfsxc
ofXnx6MNHr6J7cqgytM08vDVyqaBXi1Ph8GdP9N3+wZSGWMfERpJ+MhNaO8ryUnKVRUNAUAiyMhU
w3D2NWolr7IP2PtQ5ws7LaJV3oT11jKMQlkLImMnPWK7OvxEQITuEoKPP7pv86k7hGLwwIdbndVd
b7k3sRjgfjgXPVvd0by48LJqFyEy6ePlFJzbVRkGqgSNXldwsNet+j+vAB67rsWbxxayHJjZtCJJ
7ZuqPcXHdLhq0tvBOATFVa6gtvBNmqlD4/miFXtcwLXjMVe/zUIC0vopP/ohm7hmNJliLQMjOwRG
7rDEXrko0suqxGVfAkSMRAmj6CNv8tSwnudoWIX78xnsKlhzJMMoPNuVfpOf2gDjrOrQYpMoWvEP
0xVWfBPTkmIMtGYmgK+KXjq4UPYWFpVUAvfJMeY3MIOWWtHrfti35qmbkKU7fYycCNO6pjkZ/XHV
IFChW68qP75ZfJMcaD9m9QVTPfaYIkpWPy7BLFnZBK7UyPNoKfm6K9eofIBZi8qBhxkLcIQvIXtb
+hJ4aFUJdvd7a61bui6j12iY1rbaNmislMZabb/aoIzeECAcgoeaCn8ejqPDOGuf4rN8EDz3vc31
9rmbuNUOst4r7bROSNDo/zLcls+OB8aKJNj2zU8F8xsx9Oa9T/z2oWuEeXOU2zgo5TJcyINXCsya
GCTVcSHtRM8ubI/Jg7pvDtUvhmftsncG0Vqvf357gN8+fv0Wbx7fhFGUaA2XooFsIDlkfFGOktt/
MZrdmpUUz8IjLHriJnbVtR4h1soTl8fl89qjzL82Rxu0FdBQCLN3wu0k+qybGBVPk9NrtAlXRGbv
6ciaU+CdV9WFtdqoP497W913blNdCRENonfdhKtW7qtRs9f69qT4FFOX+hcekq9KqPJT+qiLuuyi
zbSJUiNsHWdJOTmM9uv7Ve8pQnXEGzDzreDAX+xdlB3VXUkqeICbXvh/eII28SqfhyadFKbAOvft
fgkPEOjoVmXXIXqMbiGfdJ9+UeW2/0B2WLDW28q6jipVUiuejYknjtjYeyZw4ccfDfQkOF57AOiC
txWs9rZsLvJAA5tEITbrvlHe6ukRG2PVsz6Fvyz84DxlORbKfR7sNC9oXSBswq29bt0PTq+ziVhq
OCppOHOWQngboYfucQAof1e7GHkiO5P6mYxQjo3MGwAecewSnKxtJW1o6mA02D0yfH9BCL47AQ9C
7GDp79riOcMpdWUtKseyxfgUiUdZoEj4bqL5JnhtK+GwN3uIRJzs9X7Shl1LmbkvZuB0xBJYTvKx
3wWFSONDcD1tS0pFThy5VOhcTH6+uNI6yGTpIaTm+1Xea+VaI/UhHtyKVnsTx7KiTKo65qaYfsjI
zsIZQk8WDsqNcw1kKM1XRTz7gtKsaJlF+3wTxYLRUZXK4oWbvYwLW/yQlojf44eKMStKML3+YzIv
NiFnRS2i8dm3F830BIdNtNU3oa2OAtIvQ3oFh01+ChizRlxiHDyHcNr2B4Yt2qvGimkJs793+RVv
N9omrhnTrFTtCsmmtXNUkfVJfENejXurAKffVfwpP5mfi86vsBOWdrW8swCGjjsJ6W/3jxbC3laT
jp7Zy7KqHhg7A+2d83CnIHHrSp6+iykqQQlXXG0U0EYheLT+Xrb/exnsbS1pdZodtvAM76KrFQLa
3tQv8wq7mfbTk4lQl7GSl2f5evSk9lrFYOCnqR7y2l+NEwA4tL7aejVU7oh2EiJ8rXY1Owevi109
RUXiymh9uILX4WPBaZ4PolGK9vEBwuR9k+vIhhMpJj9fvx/2MfyLF/2XXvnjt+mU1Ud4WX3mTY/t
smuUnXIcvnN7+GimBIxdIEN7CBaOxwF8kUPOi3XtTk3dBv57Dc9KErcrPj51trzed28yMyPQJrPQ
yf1tqEz2oVHvLPOA4WaOaTcI37WHE1WX+CfyqnDjsWV0S/uLYK99fKfa2/I26ZogmiLg+DrO8Cc1
P2coSyTFSdcfAPzinYZR+aEWyqqLXn39kG9ePZQzbYxVAk7r5dVdUN8V/kj5UXHWnXXaCQXwygBD
7U3pzaTdBJw7UeUlevNNsM1VLYqMARwuFmkcYmBk8PFrnVs1bY7SIQaJKoZoiR66CbRZm0fBBNOZ
myU4FJAtvOHYauheOxjOUm7NyMwI48nH15m9rWxbqYdgZJE3wbfbOw0FCM1/RHzR80ApsnPN7p+U
PaKzuImo4xBaajhxFlVjp5U7I6COL6+zC9qzO+zglp31rVrJ/1eCHS0IYduSVpuHIM/W6oMdLXmd
7qLo1igInx2D3YpS3DccpsYVPFXwYZVNE67PgmpqDHZTS3Iw7VcrmazaGzTOoYt73dolooMueqrg
y76qJ705RrqW5Yhk0/qrnbt6uZ2lG+7scpV5nKPnzusQB4bXe4aw+YdFnv2aub15tB3mmRYnpMZQ
nWFs4sPOK2NAwYANUMbPMWJPiXo073KJ31xPr+3wNw9N46GKpWlmiOnc1salROt1j9R91kNQiB6j
6lQ+0wp/GH+sDrb2bb+3ZtgtiG4TxdL9AENjwVksw7NBuB6iT7GJaECfi0wpOdmddeq9zjmUDaP0
cD6EaNAGKCjK0aGXXLykhGh+0d7bRLJQVfpet+y/mzg4u/KOw7GjVACX+5qrBp7YQH3Nxv53YWIr
m0jWOY6RBxFBJbBu8vTRCc6jp1uXpvCj+SVJbs3sIXVu++WuyB7xjq4uZndRhi+h/SQ4eYI484qd
erMnKluKk3EkW1La8wphAB+UYcQQqc+OS9MBsZ7oaEyIycT9v5lwvt2OmxBnKOM46QXVSYGWDLcn
XbuRvMyrdLzdbiT52KyxNTuIbUkE96e66dvpXd0nfcI036juUcyMgWKbbkMbqb+BRhk9FTIaJobt
mj7wJBsS9/LdCU6ClRds+dec+s3K16biIHhA/jLgmr7X5ROEeIgs0hGZotwbcAOiEdCMJ2Ebb13X
D/aeuknz6t5WpaBhw6f5Lw1rg177orp6fCzTi6RfW8UPx/isFT8tBVUfeaWXpfC1zlaMTmMX7v5w
FdbT+WYV8qlNmi6ibMnwzTtN8R7zzWCPZGx6XoWYG1fHivRfCv2+2Xzq+nXePNdpnG6ezXFNoYKD
Eu3Ms+7118FJcoOjdZ8+IR+KI85K/RTdsIJ484oMf/NkFcGYpenA7WipX5xUL8KE6DBAWwopTvCr
xDTSXxLvD9d5E+UkJD6cAtjO3YjPCIJF8AgVG3gYIG8btwvPvqg4xourMdHbbgLdXOhR0ElcdIV1
REwDcloy+ioQCuyVPGl12eKi+1eya2+/7qYYzsYmNOeOLObVjmdEXpGBQESPiaKgpAUE7PCfJG2i
l91EtLI0IqVQeGwy+/Yh+GvFYyU04hGAoLCj1UfVOQkNfAXRTNtEs1At50CNWOKUDmoDyJCOcfAC
dPwg42c2+fWpe8CNEovQmhmcWPNREMi0TfLmVNWQWDZdLmXykwUvGST2WuCNbi2tPtXkEiD/WO9T
Xe4Fu1qw4NomlBVBZoVKuKIXYNV0LRbN4S/8w9wWgo1PlynZYT4oeKboddff9Ob8ZmZeWHXD5aFA
ZS1vmlO6WgzV4RnYXfFl3pf7WHn4l8Z5b/a0tolYETCNYNYJ28YuLA5l5zMJsXcPD4Z6IpFzlwJW
LAh1gzm59a9EK94+fJOf1YndNijRrPQlc6aPirPU59grB6/zmtYP3eCC2olvikbl7zqSvH3uJmzV
s/6fMtOOj/ByqAIy6wdFiYFO823a/ZjmxwXWGuIRi58ZfykEcHhMvr1fcLPAEulu1H4589eloPk2
lqe0OzYwWbrPhn6ZsO2QIetfz9GNRLdCXr4Ldopod25in9lXkJ8ydgpJfp+d0cBN/NBLh1NAkrtH
M64m2xNTggUp3asCx5sN2nSxqUX6SpGdduYhDv0M53jmZeBJTFyc194Sqjxk8UKgveiFN/Fv7IIy
TXqAodCIEiBf10biS/UhRlKnepkBt7h6cwj35Z9msa+QtjevrC6GVeUBgTfTYU8UpHRHeEu0JIj4
2DRl5s700fVtXaHCrmCx9U3w6yKtXLS127hCzAL5mPS7/JkkApMq8NbFQsvVGI//klD45mS89iLf
vLLWqhFG0BSvg+SH1Q2luRdWV+ZeVq4miBTgZboILR0hSmg9cR9kj/o2/GGWhS7A69WKkaAM/9dP
Q7oER9ogiDFABnfH28TLB7/HmMwXHClB8NU3QXDuIqOO4d+TtjV0SdcYyBbz8J2Tlf2qOtjirVYz
uxM8V1Cv6Zv416e0Y9B65GbP/Gx6HEuCTnXHNNrXZ2zw3JT5AqONHqcKNyAUeWn7iISPMHdft9NH
q7+Jh7ElJ82yuleaGC8dtWNEqjzhIUofKvaF51m02tsABiFywiBtPc+l7VKiyJ5yJHnLgMh544pu
bw5gGP+0G6Bv0jfdmJdFliiN8MbpD8FhgYyGWiztzSjA3YLSsPQn9TLFB8FnFgQwfRPAqhXPn0Q0
VkdXTc/yggJe7CX6sdIPxXJbx167Jsl2fhQ8V7DQW0WBSc1yozXZ1hpUv/P0c52Y6SN7etWPdLMG
9lfsG6IB7btAxDcxZCsoMA3LfxD1o2s4u/VWpxy0sYxWfqTzcUC+Fss3H1+cfNzR4X3JJ78snowc
uTk/yK9DlORF2ZXgC2yVBsJq/A8YIend6tUSmSQHFjyAYqzMfXVwcebZN4PoC6xJ8gcHa6uzR2s5
NB0LKI96nyFON3xa5wfBZ27t0x9+600ImxbVqTuZVtfo5t9aE9hDjeCQqz/lJ3qdKyLOlC5CpIVo
h20CmDVnjimn0zqpCI/ysz0hBo2uwXFF/w1MdMBp7xcRFFswgLa36gL9uEiRar++q+zcpEe8QaJ9
E/mIvlmHoNzB6y2vhOHj/TvZsjXL0dCI2E5lTNNOM2kV3U5wKTW8OveAWeoYpDXyQ6d4MzYZ6m58
iutjkNyKQrT+2j/5v1vp9+M3S62EuWaEROm74XPJkN95ZAqOUlXQ7BTs0pujulxHV8qJeDJ7+IiU
NXaZ5qHEfwCRWtvV7oxbrd9FOKnLJ0ALfXEJv+XWPkRi52vF3ofbQxb+VZr8xj7F35bbjNM57kZr
V8d+lxyKXwbM1Sv7BkvT9nt0GLkqbLd3029Amr3xV+7ZL9ihMqwp+Kd20WDFwbK95wczGu69ubmt
qh+OdNUqL1gv6ebzoaYv3TvXgXXII1zk+ucK82QTuNvD0j8PFdw2xEqdTx02cfGnvv5ct8POqn3l
AQsJ1ENRdx3yXSRj4/RZ6f4qS19pLnFyg9elOnjV9/y5oHzAhMYscjSF5+SCwBQSNiljluSgD8Nu
9ebCSjf5YQd/JfZTWV7NCTKQR5TryuSQBPsM88n+uh+O3E0zf8WoH52yc3vMSJ18Ny374RLYLyY+
heGXQd7liDXzSKiQeEh2qPG74Xh0Hvpkb/Z4Yfc+8KdG+6agRoCipYOxprxTvg+X6JF/0UhpQ1fR
bwO0KvQd6Q8cCMkLTgkerHhHPHTfp+/ptZKjYMdzU15Bv2EyqSqXOdkvGgKbrlJwqdwq2kkZfqaW
10H3B5gJTDPZV9pJr3bhryK4TMm93V035r1cXkOlK2aI726rvSSxa1gX6AfWS/6ju9cv8S3tuZI0
oD070U5/KH6p1w6oy6ekOU31Sb2JsET87qDcdSVjAeNLRwZlyxclwZjyNMpuX3momiy31njACnQZ
8TSFO3Ezs5BP+fdAO9nmGd5zFx6HAbjUrSOdhufi2vZSa6czNvkCvIhm8QXZO6KI/aBZVyGikiiw
m6hW2ugHjKfxklw3g7d0e7xbpR3KHrC8Ky+0ff5rNpyMu+S61E/oaAfhbhk4nK7xZfni9J5yB2ui
RX7T8gb5c3/hJuyhJ+BNuIMfUWMFVh8g+aXdLhpdp7iqPznJDfLSxs/lDlOD8K+wvRhfSrYMcH5I
Qll0LpDQYkj9vfzE+7IMITOuGyiCo3acP/EXi19acuitXYsrAFuB3txP9N1QydS+GBIF+C6qfOzQ
8tZljdD2LItTWJ1V59IfJ/hw1a48rg3T6cfc3YSKq8GbueZJIcBFRj1H/bo/j80uuoL+Aqmj1I7A
r1JUQseD/tV4HD4H5r7OdsXVeB9/Yp2Y4F7p99JF8ufyrOKrvFvuWPoY+XGcOO9bHFlKr5no5bkp
3dLmzEKETG/GQyHsN71/Rf+Ob5scVKv7VAl7GhHZCVgCWiL5NUn3jwp9iL8VigU5wf9Al/x+4CYN
TbOpGowVRK4f6m94Kvf7HHUp3Ksi9hGy/n7kY+2MmUB6VEsS8NE8VNkltM4p9h+99/H9ra454Efh
fZOcdpXRdNNIjmg+d3tcXo32aNsujMQhuB6Uv/RGdZvgzCQFFbP2Uzuc0ux7nT0E1ZNsH2CMoV5i
Rg+NNTBP9eLVjcU7z9m96B56l9yiW79XbZPLzo2SZ0MJuYWdwMwY2reDMPA5T/YxoiZ4n9JL6fdC
ucD368P/PnY7QJ7tIlaqVcQZcdoq82XlkLMzv9AhQ9d2H8CSks4GhuSSJ+OqLCSnvqboH3ye7Sg5
tPDbCNehbht4IYQKXwpQ9fUj2ddtV3J2egwebcD+yrlSkZRz0+mIh9lkNIfWuFnKkzrcZvVZKe61
5WWeTqEH2nd0I/i8OHjg5G60z3JwKst7mXEk/qrBlwBwlYkImF+2tauPNzKudg0dbuNGSzXmV5pI
bV0RbMHt4DpL5VpP8AG/06prZ/briskVZRLusOjPE6K6m069nW2cXQ9h79Wr246BsIwfaKKC6f20
8vfXXmPFmy6EVE66MzTIC6FHpoC+8adH5QhX1CaNmP24A10ZBLT4NVnUCVgP/UffeZNG2wQFPVkt
ISpl33DqaQVg7oS/GSrRuynf1yU2tuCl91wWmbghIHrxTZJnGkmw6C05Zuv12Jjv6Xe3OEZRoibf
EMLDlvsZw9pKFHzeL1N+r/cm9gZ1PU32Kn/Xehmqj4Wn1Si075FQRFF5neeAfuJ6wnK9O8tM7/DF
8ywTBrqwjBHcAtsJdp3Paq3FfPnWU9NjsND0j3xymIHZpZfL+H2FfiEs09Zl/eirb4KvOmitoXVA
GPAFX3F10ZccAeelOEFSW220EIZkbr8fStF2E4W1TTRdkrAvJ4xKEQnZF9krx2UfoRBjao+SGy53
66MNjZnDRBrjCq4cwVpv59Xx0E71CBmEte6AMJo/FuZL5j6fsEScE1/GhH2Fe0KPMK7x0VVUXAof
x+C2waZ9UQ4jsgTNme1oi1ZF/fhzbGfYjT7Hkx5yCiZ/QFsCZffuKGFj6EVH81KhRSB6oODYbWfX
VZMWQVMCuFOwqy0vMUL033BoDP38lCYPr+4ElUt+KvoEotv0tZXyJtCFSVxMS8BtivjAt+7EJkCg
3l3VeeRy1zys5iJkzR9/978r1Q+2+3ZKPRr5klUrX6CLnuWI7iaS5L3bRV6CVZ9FeofqqxM+O9MN
vhb2crSXU0HLikj0YwBFZXL70RbEMiB7aNqrtVAr2odKugq0hzy+WvARt56n8keiH9RpdYO0Hs1+
eurRp0vDM94Blv3U9yOQSov0VI/TnY6vXzDcl/31bCK6ijly4XER6lNMndTu/lqClzJFsNA1SQyz
Sy7ti0PGpXsw/5Ix8fbGG+PWxl1yJ6mPjVHvjebroO/l9qKjtCQds+EpK5+V4bRouw45TcxdKr/P
P3f1c2Q5O0N9nHvsqf1CQm70Uy9/o4QuYVFKJ6rkiTw6uCB0o5X4zAs+hSDwbKf2smPLfbyqw8Vo
uhyk9ApTO+VIj67r/drZUQD0Z80DktcLOwqa6PivsenN3ivU1tLDjN5Ntx+BA2EoWx1wCQg8xiz2
ASyw8RJbn4wUJXcK2Tk+lAAapvm6AhgrzV/t4DCbt2qCSqcknWw3Mh7M8mZUPSXjB9My+FeqQ29S
z1d34zc/2DCMdkz/xqcGh3aALo+9PHfj/yPty5Yjx7Fkf2Ws39mDhSDIsel+YOwhhXYxUvlCk5Qp
ruC+f/11qupOKRhhYvdMl1lbqbScIAEcnMWPe3LlY7B6BeHHN0jRVHPk2HPOYXI5lFT5cTCq/lXQ
Qb3DBgxWI4tWVN4S/wEOeuVRRJw0cGb2xvh3vzulk7tB5dy0qtEpedXDskwR1ua/qmqbQA5sKQA6
EAvEoQWSxV0CweImOED8bBuUc2MIMx9jigOQUM5ymYbEpE5u8vixEyvUvLgdvrej6GUAGczy2k83
EjogFLPGGAUN1shVZ17GzEGZogEMj7om63BRpuP+hD6vGjtTqzx5UOAwsTFWDYpPiKfsZ1303POP
l9WXXZcUVSFjDa04cFOsiXdbQeGiWzQEF+amAidFu+HBLn7VR3R9nhyk9mCgvJN0f8y//Od791/e
7/Tuj4Uv//nf+Po9zXpQzfvV5Mt/HoL3Ii3Tj+q/x1/7nx87/aV/3ma/k8eq+P27Orxm0588+UX8
/T/tL1+r15MvVkkVVP19/bvoH36XdVx9GsEnHX/yX/3mf/z+/CtPffb7H397T+ukGv+aF6TJ3/78
1u7XP/42cmj959c//+f3bl4Vfm0Nor7pT/9+Lat//E2j0vw740TnJujMdUZN/KH29/gtKvW/G5wa
XAr5+S2cnSQF4mv8LfZ3HSA4aZmGQRhiXixomdaf32P07yCBkcQSlo6qvIAIwP//YCcr9NeK/UdS
q7s0SKryH3/7rEP/dYKFNHUKPQ7Lwvg/NzHIO/GwXdFEQ2Kk3hF02gWEcGPd99ZdW21pmHuLlstD
3xUuUgnzpxn1O6qnkJDMCVmYXWPYoZ7cdYlW2VT2nV358c6UAKvKXD+UZeK/iCS4sULdKQu1SWtx
G5vipQv4r3gwHknl/YjSELR7rqYv41EdpYzJktLid56aEMZVHCjARtuBMwJFXIISozm4FoqHXWx7
Wnhojf5nY/QPDC2SUGUvhRkjC9W168rAxBfr5H2lIBfvoW2n4T0stKqI7bSqy2fpFjW9SrQmvQ+T
TsVy7s6c+GPBKLcsPv7PMHRhfN5rXw6kpVu95rlKc7Jy1WJAIFkHe/92FBgREvRF8D//dvnhzObo
nr7YrOH+I5pn0hn7HNoxutdfzOvYpnt9jQz/jdzoV/NN8YnPOzM62T7Qc9Us3+s0h7cQVA82TY4t
1N5/OU1/btqTTTrp/Z5ZGf3fl0cbslZVHYnY0WwMt+3pymJmutGqGtxjqqVqr8myK64+/1UxdCCg
iOiqfUcxpr798l+/+dk/fipILP39j38d/6z662sTvRwQQ34a+8vuH8b++IW/7HqlaP78NJ+f44+v
//hIGN358890Q1dUj5c/6PRnv1j/w6TM56pm40r95QgMvGNpWjq1MDfE4ZP4pNRoZETLKTOF4/sK
qvNo/qZ3fEDU7c8y74zX0cSURRhBU5FwBtKTKXIkT9ugaivh1HtzQ6+DvQG6k5FkF6qp67nLcYr9
Hx/MopJRoZsYYaHTUVRGSk0MeiqcUdOseWIoUPrQCUDvo3xFJRsBgnbQnDGLrX7m1yOTWrCsr7xb
FK7nPss0nsVngd6eITmEPAnHlNzkJROjMVhSxeWxRQZPVtnOWJib/KHeVBAHhhy2rdv6jxwTTMUG
WgrbYZ9jbLVcdqNO8FYsu3Vy8DcYn57NtyY1pfGDMaKbxNAtkzGszekJy6swM/ohkU4IZaYAchHv
Kbbpc7RgjyXU0RfWbwX85KER/4Ka0LmzPLE9rZsOvKdNk1euY6FRMOAuid6+9x9zBib7zVIqrNuo
1RzDj160gj+VLpsLQc/39OlDjN//4qLSzEq0gA7lkexH/qDhqBbv/DMvsnZzbV5xcbVwZHXdFFQn
U7AGLkxhVbnWHGOjS2/cMDtUrRfaoFZaGEmEeWPBVlomIA4VpiCG82uHx/VdUnv7ptHeOiRsIi4f
ukBfmwF3uJFDNK0iG14DGG0OBrNpop7TtDoGenft08ppSxUt84Qs/Bic4NJdmRhs19ExCjKK+rpl
bPI4v6+QD6dKvRQkfmMRffS8+mfiojBZM743OGYhDQOiXyy4b9y8XQ7Iv9kg17wBl6JponCcpPRH
wcims8IfXZNvuMquwiJ8Jaw5EFNjq+/3xbSaLLDRqZS4qsEbgivDmhzHsAtcHAfFHDey8w8fTMdr
aMwBO5e/h8dile4UqlvI3jYjAZQxQ8lwtitH46bOLIRdBMO6k12ZF6pIeIxtn4MR3ko3AZmjwP+k
Ez5xtBMTk00ZWMKt9aFxHegoWqBwNtsrAgVfPZV44ZJBaLOBSAoXGEz2exFCnNt9LiuWbuNKy+yK
J+sECHbbMtGq5phmjhK60lGmyIL4OlI92CBr7yZs9YUnhjcNBPUNN3/EBvgFYvMK2grrpjTeQtrd
lUG013VAi3iKoSZ0mGlaPpaFBZLFUlsbVSpRRAFmmeTuR26S0hbZ8J6T7IdnQOArT/QraGtfWX7/
7mvNQRko5+h+/0j1cKnaCjJ+KroemsxdYWQREyVJyGyLDljLCN4Lt4K/sJpw1+ckWfbK3KJ5+FYP
3DEoYKlF+eHH2b1vmOWh6MlTV0HiVzTRuu4U6PYRy9nfb7sLC88R2MPTmrqwyLSHkZqll2q0E47R
b7mI7arwZyx8VscmCw8TCEF1XHiSTzmIx7GufBCV4YDO8MazrG2NuU1PMxcp4dsWU02tt+/Ri49b
+WAa6dYUxyQyFoiNb2qzexUyAzQnxsM3W8/FMK2LipRFFqm0NlbHbnKdJDNn8Tz8gP/8y6VNcWCe
kcc01zvDMTlmW638uVbBS1rWNwjV779//5+37MnbwWXHJZwn0y0DxYHJZYcQkla9G5hO8qPS1kMK
WZf6QRwhqbVLQ9Q1a8gm9zYS4vW/oF1+6UG/GJ/yrdMhKTJfWZbD7tUrXYY/GJo2b+aTuoZO+0fz
kC38aNlezaFXz68MSwcbGBMcm4KZ0ysj8lUuvLCXTg5h0AZ6nLy/Lf01q0ACMjvfNinbIZqwdEak
JQ0ORKowJq4t6oYhdVNdd9oFXesL1MabNXQmMVYIqrXELiF8OJdxXTKJdBhnGexQOFOTNQ1d6utl
XEfHcaoJHb9VAaJabWU9g8ERanyZvvx+E50nPhYuXyIIxzmmZyeMDKCn4hneJ/WeSf6D+Nci+/m9
iSlI8fM1frUxSXtEGCqmGZ3uSBVXm0yxGCyk4SHXudMKfx+JwUQXoKGLQAIzlUf9o8JklWvkV62v
62j8qnZBgLqDm+cQeHUBi2EcslyWZwIFUvyoeQuuTpocW+CFvv/sn07s9IxZBmfYAozp0jKmka45
RCrsewSUnNryHTJnuW6TX12PWJI8QdSjm5/GGXfVdyYnryu0kM/7KS2PyXW141fRBtIJGNAY4/k5
4pOplue4NCePN9luvDc8P9GE6wyY3kX1AxdYnZk1ULq6edN46r2O/L2p6b9JIZ9JGjwUARgAaYOJ
JLf7WYXQuWVe8DLU/vOYjdltDPASsvdnzQNRT4EUOmnNPVf5qjBBoRrocpNkQbSNeqCw8F+gA1jx
V0UAux4kMdZa2GzbOkAPtEfhk/ce2etaiKmoTNvqpZqFN55tf0aZQeFC4Ul1uJTJ81uyr6krSoYT
ThbNzqe22qMJCnLmUUgoWQ05xCrm4t5PBMPJCo9WhZAoWCFb4VOoKm1D0caitRyzSVdhhVaOFVyZ
mn9XKArhsRhiw4w0y3hAsV0MfgZJveH9+439mQeffIbTlZ92JBtokXZBXPtH9ESuiU/ClScLUJ1A
pHHXtTRfeaJFL4azFyZzhaCrUnbqQd6oibMIupoWAG99yDF/qPHkNlNaaSOD5VdNYbSLgXD50+vj
R7cqtX0zuMlKZsR/UjomWYyKymVZNvemKeC/I3JgjYaRbdQYoaQLll2zL9Kdh0BmlZTBW0gE3wdW
hJmIjnUz7u8shkFYYQiCXJFKAW87iZwTnSVNawndiQJtUWaZnUE25/s3PYXQjmfMklQgRNZHKOtU
+xLKyUQZZWo6fg5qxbi87dvQXASxPJhQJ8usK8Mr9iwHp00oYT1J7lpy9L3tzMc4e1SUKDiqIkwY
qNea09SY9mWYETBZOvIRp40hhFpBWHaJYVKFxNxrbchtb8Tue6vn5+vE6DQnLtw4iVveI0povDtZ
oCfoHfVqjhXuwqNRigwIiykN3Zg+mjdQlfUc+UHd9wAyBPfWQP7duA4pCNUFogFciFRMj2yZNV7J
al1zLAxZ014tWa22niKrqoln9uS0U/2Zzo1nxeBjWsem7JB6WRMtsqjpxLsR8WR3j0CF/B6Qfy6H
j5H6aI3NOlc3u/QOvxqd5Fh9HGa6F3TUERb6otVr1zUzB+EsYsQrZELgJEiGkH4a2mSRrAeWdZYj
AwALBnCue8A6udWqC+fIbcYr8sS5jaYME9U5bHd2RuM0+EVtDVZtOUVhrJhXP1ku1OWL5DYa4cSa
gEAX5/nM853HCp9pKhJxlMZQfZSTcLHr45hqfLCcCBU68Gsu6t/u8r1fo133NjsOcBYowhjoiixs
yrErM93zpSQyK/uAOfmKrqGBvqYAuD2JDcbkNgACi50140AuLR/CUo5gEdRvYpqLVUkGEfgARYYg
6T27isqrXMpHPRAHV58jsRmv3en6mRQHgcFdcv7pUr9UodB7Nqrcp9Sp1sY+WTdX9XqMuef2/AXv
RDHSgDdIBWLf6Y6kRa3rsaW5jhi6DQEANK+LfeSxmTd3yYyFDjKuGEQZZ2lE5dJENzLPO3oCmuyR
WKn+SkTBv126w474amZyguOmlUNdu4jlLFuB138ZP1oP+VICPWR3P5NZBN2lDfHV3rhDvywS77R8
kMqkTgnydVWAgiMgW2o80m5uYvuz8T3dD19Njc7ri6lKqyPDjdkYpg7WppMtgCtW2a1NVHTqXst+
oLwIpm9MlKUBK58zETxyJBw2EcNTV3Mw3w8gjWNJBlaKdB2ZOoD9Gegi/G4TAd1QCH1NY9SRtLgB
DxVPTZuB6NL3wt9B3l3rnDx0OcWUR2Q0z99fkJfcLsIDeEMChhpUOU6fLKjyPvNlS51YNiu/bBcm
GlDfm7h0nyDgpITpFC1GJLKnNtrSLf24YdRRGE8B9ClZcgzFAdTQ8sWwKu8K6MINL98bvbDnT2yO
m+fLisWV7EnjEuoMvv+iMXmN2suVTro5Lo4L748jkkYQj/BGmObk/fE41mvRE81BvjxS3peljTKU
v6YN5CfLHboPHRTdF3Pu98LjndS+Jq4epSoaFn7HnM6FxiUKbRTovUaX63/7LXILKrkSq0bBvT55
ujJRSFyiUjhNcYiRNrflfZXPpOcXjjEfW/SmQI0Yt/PkGLNMGlmc9cwZotSuTCjyxmwbDzstbGcW
a4rsHgObE1OTYyxlpbmRqVHHqqw1H4q3rk2vXRH+Uq330yDpsQM1c+vZiPKWgdlDCmhFyFVXhC+Z
yFdWFa50X9h6L5dVVts5A1NfNlxz/TrWNiR2fMyk5Pp9qSroqteYOCx2qf4xyHhX1Q++2GpUt8tQ
LvLKX2dpsWJ+aTedhEhftxJJtECxc5WL/oZgKNLUNn3agc4JrbSqXJtS+TO3wqVjqeMaleMFjuBy
KsLU1llD4qx0sXXpWm7jJW3W2Vu9xiDWFnRp7F9Qzr2wbZHsWJIggEX0MK1meGEamqmObRthwt4M
obgDza18ZpkvPZigFD1R3KkoTk6RdspqLMhjSNR7qE32oM7clRBd+aTAVju5bzbaTps5KBfcAPIs
PpYGTSTVUxeHtpF0AWOljswgtJjoTlF3D9+fxenYyLh7x94rcCwot6LZMXGj0ZD7IgUOxYkMT4IY
t14ZaJRB6Ba9B4OxlYhb8LQ2FPsWA7auxq6jvFmQtsNUaPuSy/xKhP0VrdVSJSByUBj0YRk2OhsW
Os22oqQbnoHJ2CB6sqReu4l7cs+RZ9vNkHyEwndnFurCycdErIHNAGAZChET79IDgmCUfSKwTuGK
uxiLuol0zOyRmTd3YXG+2pnWxKlKNdbnZXTU9Pcsh3yEP9co+Ny4kwBBMuRlOqIsE5XwSR6fIyIX
RZ4jkrPNe8TDWIiFv45AlyH34gaklu/VQt3KcL5ge+Elog+uY0djd4wwpNOLzvCgjlxBse9oovfm
BFfyqjvKm+RqVN8Wi2bDV6DfmkWUGhfCfzT80DqFQzWYNaUz6Flc0j7iBF03/ycnwVPoZwEUxw3M
qukAkmtknXvBFvHSxzDUns00KL7rOYV+RG9yoE6tGyvxb30XAgup8Rawfl1Ww6rp1C0Yp9eBAZwU
5EbsCjpV0Pk+GJWElBDuuRr05qafPXmYN2cYsjYVQJnRJk/Jjeu2L21tYGhIoddu5Y+9FUh7KMBq
5CbWdU6iQ8noTdCB8EWTqWMU5Fcayh9DUuFaKx1IfmCoMRxsLRr2QZZt2l48xZlfg4MZAyKuz0A6
Pc4K8lpfplRx2yvrW4s23qIJo+P3x/18XREyQZmBWmOhjk2pdPUh7tMMtcdjgmw1HhxWveQlKL6T
t+/tnB8O2EEHjUnsHmT8E68SmA2xIlOEx4hr+8QXmGz2ZjKD82yYor4lLCRUBvLu6Tn3CgOaaoy6
Dop0oNaFyAXCYwrcCIU6UjYA70RnQs6zLg1iPx0RrcWRKo6J+Omh6Gjhp3U4MMcPwX2IkehAaosY
XLpp49A5XZzzxyMnR2FcyS+hptcVFoiCOuLgll2YQ+fEAt3ILlRbSOMCRu0FDTyt9fj9up3vDwLQ
AqA4Ei0iNN0n576NcmPADGV4HEpzwcaWZApJmJzYvXz53tIndnHi3E5MsdMH7LMyCmpXhsd0hQHF
wI4APngVR38pHuKPYRE90Vf5qm6NGbd98QlRLcQqGqZxFizAa6DBF6Gxb+Yce+XW8v1laaGhmEeL
mSe8EJcgD+e6RHSCf6bXN8/asMhyGh7dA9vrUJEIQSFI0DH/ZPtuNuqx3/ozYPNxD5691dGWjtY3
oBOTg5ckA4k9zsOjvgm29CrYqB1bRuu5Cii9+GwWwK9jDxto2cnVxHQ36lDrt5x6Ebz2H94WeLxD
fjAhVwEkva4W+a37MNtHPD+B2J5frI6H5suh8BMvUXy0av4kIynodtg2d/nCXWar2Ilv4gdMDhy8
23zG1Zx7s1Ozk4Pfm1mldQnnmCHZGhSyucPsk40Ha7puBqXIieRYkJ3GsL7eilolGKHvR60gJ9h7
hwpccdn9PGPbpacxKNANxDBQxZ+mRlbdG3rjuuGxhV4nKzE9Hq9mdv7Fp0GJEo0BxK5nCFtcCaqx
ohydUAg8YOwc0t3F1ajGE93Otp0u7URAE/7H1vi4X/aEEfdF51UdIEFLEHU2C7lNbtNNBDRvt2oG
KHeDJmeezOxCpGKO8O6xIvrZ0z61SiStCwxehccGmiXRFpj+UUILuaa2Ma7cG7QK1zPv9OJzjgKk
ACXh1pue7NbHzZMHGpp6QAbtsye5Bmcl8JF0A+C0euKLdD3f1Lu4V74YndxCQzT4Ljpq3HGL31Ye
LCJc5TPPdelMG19MTDyJJYDfZ0IPj5+yHBVUV667R/6mMJUNjFy5DB9ita3QxfHW6UyyeslZAgig
o56OfuVZlBvHTYxIF4vYIWW107JD20iUYBwS5XvrIfSFBCJZ6ob3SFRRzBySi+sJAAZqIBQzR+a4
w77sW582tUiYyZxURYD03YjiOaruvn+5l20Ag8gI0vyzXKiVcshQaMJlpwe30mW3ArRgYev9+N7M
xV0CBMufZqapUIbGLyAlheu4eJS02Em0wb+3cCn7Ri0HCT5Azgj3ppmBpmiIBhLqORG0tEdK5oQB
ArtpX1DwWKu1D5iZt+Qzr4+LC44MGDDsDfQGsE8+MXxfFknUSRFlTRIeSaVtQobiYsNqu/bKuxg0
JCy1VqRRj2iUHi3XSFaZR+UikSVEdZIqBdlj9MoT45mSYJ/oyRPptAcNJDmaF/B1HaNMEWj0w2/9
xG7TFk2xBNWwxAUcRKA8tjXcEtjAvFq0eZjYmkhcpB2mssF+1q/KGkQGXQ8lV5kAvxNEcmHR8NXX
mwOzhtiuB7I0C/OnFGhTczfclFYUAQahp+uEFeZWN2u1p4Dz3dKS/Cpl914LDQwjxabqDJDHkKTH
XEkKfCXGQpbcjSB1mYHip6JQLCz3deZ9SGreVll0RRTgglH/4hnhThddvBzMClASP7zzEnZfq+IR
KJ2jYYWPRS1vvUIdTLSol2lAwHCTRYdBpq8k4szuClBjpnA3izbxrktpIVPLUfjso+hOwWBqpcz2
ovqYxfVWhYO7SkX20IKDHRB8ZTd+4JStWEeKIy+umqdQQVJelvJeb4qNFQ23QafUCoDasVgRvDSJ
fPT76kD9fp80xpaAQ4bXbBNj0W1ZDMB8lNA/ysB53aUpCng59VbCYp4dGHjbIT2EkFHRXP+xEf1H
WSe3JERFHsMOGySPzx7tlonyIS1ZA2oAOnPopdQcGodF8xaCRybw6KveGq5dysjHJZw9pAgBlkaA
qenYBTuQZ0B5S+Zg9qP8nVRAbQSZuklSFSyMQS2CHCEz9VK+kIRttbAMl71fHkKtBtNuRQ5mCwBm
AeeJbW+s6haXYYNhDdsHtxIN5ZVWg85nAD9NQKH2WheGabeqeKjb4CqIrHctRgUoqtqN2aavJgt/
5Xn6ouII2u2c3PQxyHwFpvlD0BthujGEoBIy1kCh0BiqYlslPgKLsLkv62ETMxTlAitdDKZ7FwNm
usiG7JcQ2q8qAkWR1LL7Snc36ATdDSgN2QGBRAv0mnZ4C485EizmuxnIa2pq95whaPH6Eo2PMF9I
kz12it1TkV37Jib5UDl/NkM01cDXtqeUx8tMr9b4Frf7ang1hgo8W/yt7TNHV+UzzcAylWfRtkuM
dzpUgBcK+kQ89t4l+GSYcF/KAohY0Mz+wguOkfLTl5ywN03vXzIN5VSruS1rel+Vyc8g87cEVLAV
eyjDcMNL4wA0NpQK8g7EQbH7kRU8tFnrPw0Q1S3c7NFLyYdZ8wWP+rs+7qulSwN3aRDXsks/W0ap
WIpGLSsriUERVHVrS09v/Yr1DyKsgAY3CPyCkfJV5ZZXEG9NVil+SMTQwi0ASFtCqSPciE4+0XAA
5bHSWtSYvWudJoHdVeB8FVpgK0nd66r3QB0p4cKC+MUHKmDh++WP0GXPhlSvQM7ch0EDPoUG0ONQ
ddqODyYcMZG/rBITaJqAh/JdT14ZvvEe+U2JqntCUbKxQDfkyuRV1BrUYGSWLyknzQb16xhIxyJe
xaDpwAx3C7WJhpnrmpBN2bc3Xdng/pXDh5vp2Ayqu8mx3WzXhGw1Z8UbJaZ6BCQdXDcDj64i2XSL
NC/kYigaqD9Kr4OCqzbsJCkFCEagXEFc3OjYPmCakm9G0Dz3mnrOPVTNB6AQpAayMbfwmQ2PDQBz
Et5FLLhjqr5tVLgKC+7uzJ4pG+oAENVMdL7IOKbewOcGJSsCrv7vb7zzqxuNVRMNNENHi+sseQzj
IYs4etDO4N14IJ4q5bDxMrr7v1mZxHcqzlGq6iviuMbwiDX4Ueo4f1YwR8hy/jQEISsaMjqwYeZZ
mz2sSpqDodp0aCQ2OoBzaAjirphp+lyqKVjMoriyx9sa80SnMVVWCSAgVKU5iOogs1XVS6uKnmu/
fmIN5YuozvYuSnw79FRfqYZZSCA6bmvi/04j84ZiyQfAhvy4XH3/li+NMqBohD7UiPZmmGU4/VwG
5b5XaZHmRACUgxSG2dDOXtMlCDs827iuQREbr4YPtaML9TIvY3Lp7XMEuWgnSibkFPEr0zTW86yJ
jz3DLGc61jXjlcjnUMwXzSDhA5QC5RX2OV/1JVjykL6Gom7jYwwJtbK6NSOwVzcf37/LC7GmxVG7
BPQW7UjUyE5fZUHSTqMBQ8yeyzflew+5ZHPb6ELt7cTG+Bm+PAgarwlkbEl09K+9V7JoX5PdCHxJ
78HTB8JA+MWb7rV9JEdgpecYHdiFfMjimCDGLkFVU0wj3Tro00QVVHNoDsUbL8Q1qkWO6RqgTSut
F88X8RroAHGdl9U6aNNFk9FNbFZPmdLzNWEtNGrqq2KInpUmt7yNV71P6zWug23rQq8J8xqY6uXm
A7i4Aapvm9Q2rWFZtM1M1WT0HacljVMPNknsCi13yx61Q2cIybYz2nxBOTq9NdtjTkmfK7Zdsmag
GIVGGaCT5HMq68ualc1QB24npAMejPtil6y5RB636O/UDrIKC4yvxBvyEB5mBQ7HOuX0Mb8antSk
VAosQBoN4K6EtF73VGJaECLmYJrJH7VlNHMrXEBjofb85TEnnsTKY9lFLh5znJeU6/jWusEQGcgk
N2zZb5NZfY7zM31izxiJn7681qKUsVWjl+A0kDarN2oTH8kvBeh2umy3/DHf9ht/8/0JP58JRfnr
yzOeuavIQy807U0AH7WNG4i9rzyQKQXmdZlFN0beh5hBK9XaHMxbqai/0Dv+GGrovHOP+e+xyx2A
J70Fz0iyKYys2NdS3qcaxw2g3PweLPQt1HxYeC0YxpBEooGOXgYgQTW1merG+esjOMw6xzwRQUNr
CvkaBAm6LEWFARC9XRu+FSUYk6thxsrnnzndgzBjogSGyj0AxdOme01alWReGx0rsL3za7WiV1Bu
RJ+QgvS8ev5fIMzAX2ui+zg2Cvh0REfTMh/lkUZzWsP0lywj4Lv02pswJNX6+71w6f2hRT3iYE1c
Xudzz6MD9KXmuCC/K3Nz4SEWw/afOVaf5erpC8T4DXqdEn3js+JaaHha4GVudAxSKTECU95hunyr
R+AmjQhgVapydCt6bi33xqsFhCW74Y1Z/AVDpY91Fi96vaALhhKu7eZpAqJSjLBZ9WGoQMLaidyw
U6t88+oGVGih6EFQW74XIQBZhi92QWk46IlCtWPo6ApJ2w1POQb1u2jduv7PxvcQI2BQaqkVbmen
DfDVKc3eOYue8wQkerUJvXXEwE+6h4jCF7cdNXxQgeZv36/Fxejq60saXfAXX5C1XlsrpmLUPLOd
+TtYRZvhAfPQe28BZq8N37mAXM1Vxi/dxajuWmBNxv/r0/veEMrkVhFER+kvg+hXkdAFpQct/enS
h7B5+f4RL2+3v4xNLn40vWnjZ150NGht2EMpF2mJ5a9Zu//e0PltBYoQlJUEGlGowk9xrlEfplGe
xJqTghA1MNUCs0rCc1dKzsQy4yeebmzMwozOB2Vq4EFP1ywtvM4ANV101AdoKtf3XM3UyC69MoOj
3TQiQU1zWsY0e94WZYZ+Wmk9MnRgMVBRinTmdr/0uuDWxolJWDnr9bYhJBFZUrtOxf2FYA8mzlhv
gdVR82csXbpgsTRUR0UWAEZgx05fWORphtvU0nK0fFlAGBuE97vg2nsCAyf6aLO0pOP7P12f04b8
JGPB7AZg+QQF9oLLDQV7JCizSbUphdz7lfnh5uI67MCckssWkxapWroR2SYkgWZVCymA73fllNF2
9LTITzh8LaCbsDzZLWDNC4pA1TX6NuNoYLACmqpGY6NZRwcUnex2VBF6rBbs2NNF/BOqTSmdVUc/
n6ybfIrJKSyiQA+CdBhjDv/Oe82YLRF8qFXrWFf5Rq5iFElfgfIcoSjVAdPf25G4Ssxs7POTQ0Ge
BtKNcRYVDaZJpEVDremKCFdPjLKT36lNGKSr79/3BY96YmNKjeU1WdHEdW45PrAj75iJ2CHowfDd
2nvWbQyFUwjj3A7PbWXPtc3Ojy0sj4whyJMZTtUkOI+lbGjk5mBST9Hk79giC38YRjYTyp2f29EK
xgzBWDIGJpP9VHSl4Yc5chmrKlYcZHxJwXCxvcVggfv+Vc5ZmuwZD8FRMwSW6VjDFasOTWzteQAy
LypmQoXLL+6vR5r4h9ZPjcLLYgxhlD5I23hwaAvJlpAKnPFEF5+IY9AIRxH59BSCZbas7GsrspzS
0xaBeEyp3BTp27yhC9EjVumLJXbq8kiXIAIWvoVTP6xHfgwwR0A1LFh0H1Aru50DUX+60InPO7E3
2RVZbTal2QHlNY4nesCWxY/BAcpE6tlajUp4EkRQd6MAn1xqW3PVIK8CEeRNezWXaYyb/OyDgOtl
ZNkCcnT6iqtqcJtcw4NH6W9PVbapauBAAIeK71B9Xn6/Q0d/cW4M9R/ULlCQn175gIGlA6q7mkP2
aFHsgw1EytcQZpo5cpfNgFEH7GUXKm1R2fVeYebRsRXskNXGe6BVi6Hid15B9nmur1VQJQCUVzN3
x4UOHXYRMAUY3sGo0Bl2rzNUXgUBtBmA9t/oi+au3KQb7zAiBimkknVilzMFhose+ovF8QR9iUcF
lI94aYI5JmHgWG01yLSar98v2iUTFvns0o4I3CkNCFolGH8yGBbNrdCH9h+YmNuEcyYmp08kpQJr
th8fldFBipB8JCY7fv8Ul3yWNWLX0GfHvPI0X6s5fL3qKNJDw3urPHLVt5C4iIU7swdm7EzZEzrS
0TwxET4zzIxdJ6YBmtSC76tCn2k4XzSEOirREUIztPBPV374f6SdSXOsuNa1fxER9M2ULhunezvd
TAgf+xwQAoQkQMCvfxfnG5SdJpxf1b2DG1U1sFIgpK29135WPwinNAR9osA6e3UP9VhQJbIF5u7n
J7e2CSPZgAS8s2guTncIizem0Ui8f39iCcvlvZFpG7TEXio/T38eanUdoCsMaWLdxS5xEm+Mc1e0
tF4YCVqwFd54p8zy+n8awj9J5jRui+oOOiGfsqEKJatByT13k/5+XYOoFJcN14FVNK7tJ0NUc9mT
3KHVk0G1bQPDk9y8REE35gqQLAPOEsXvfzunrwOeBNCD4JVuCfQbOKSFR9S2LM+QgL6vNQyABkGk
Fi3Exac3KDcY8sJwIG7wgdg2XQWzGL5R5uPP0/i+0L6OsqyOT3tZYdZ5QA0Gf1Qid/5c+GjYcuAn
YSRDfa5McuoEhDAfLSvIKEDZYCC2Pf18MtFpHswy9CXsFIcxBrznAjoU+IlcZ7vFhaF+6eZI7Mv9
FVxConu4IsU/T/dvI/7X03BhBOCaAb0b1vxpYqfTphKCahCCFfRuBmzm5+0OFBz2G1Y3E/LrxhuQ
5UDVw97ttkcTyTnM3drzdgPIt1ARsVFHWN76p+cdUBH4GR9AmXHvtKq+JPNTxbWwzf81igTP+vNA
yw/5NFAhjJ5CTOsf0cf2R7jdlVvXIOFb4ky4uLZM0VOF3IWLY/hbnoTUgTa5Wm8cGbsqvN85vG1q
79wg3/eoZTJgZ6LzwER/wMnH5jZm0JIGd6IepM5Q9PJ2VPr256WxPpF/xjg5D0stU4Ix4R875OwD
/4GDD+UUx/9tkJMDxO8Dt7dokT+JYSzQkeW9uqq7t9Q5jNjadohgzwPlA0vtW9AHc3JbDzQXbWhD
EWmG+pC+dTmMPhLRbh+iXHHVB8aZCPA7/gQD4fWglQ8XOyyrJez9tOSGQDldo/CWdH9ReHrZFBVd
GRuF5UXWNEV6Vn4ge+JGg+vdCiZEOKn5GUXmm4DDkkWz0RRhNLtZ1DBggywhxq0NRiIItEbPY+Ck
kBH+UmaQeEVVxuM4xUimJI0qUDaXQ6jNPk+crrp2GKrXbNgAeHXZucFtyYFAgTiHhV5QjjHl5qvT
DWc70JZ3d7q1fJ7+8k4+TR/C16IU3NWOg0zQZx2XKfywtGSxYQiglCzD89yo1e3s85gnh3fLPVEF
ZhkcIWIESn5JnoBxM21cbGqhA5PAdGmYL/a5jMwykk/l6znh90ou4ctbP0WfGHmR9UOHy0wXB9dS
wHmkTrChMlBmZ5EOcPDj19MWAoaAnNnM177YT5M/dVuwMkFcXV+uUdnT6CNPRNvIzV9+/mLXtp7P
g5xsC2ZvANjT9NqxaAyYv3XjJXILZ+LXtUPh8xgnu0LOhcqbChOxgyzi6hcpfiuL79r28X+byzLX
Tyu05AA2l8tcmAY7MTu2A3FmE125Yy86C/RSgYDlQIV9slNnLSKAWtd0tA6KA7HyHQksXKthT9KZ
KOTlwQvNcd5pUt9m1jg/myMFiUoDPBKCowfiws8UFNsY9RIRllmjp53PeKi6nB/Qf7LXeL2dOeqr
A9pPI23W23Cq1b8XFPwViyDxa7s+JJgnXxW2uMCCQCd/6gLt0iLmLQO8pwWG+t+/DhSN0e2GbnLo
905eezloHP/TsF8q7YL1aoeekH+dnsLejx7VpSHeBeHtZCbIrGmegiHRsZuRMC2nqG2t0CFj6OTn
KCFrH8qnoYKTCHwynSY3TOQUdQcaLO1ZTmf7Ele+E2SlAT5f4uHvuukJy3bWRnQJkQlWfsjOJHRf
XdNHEjV/NCc0ouJCRz52PJORXdlnvgx7sgXQXrZoKetLXGNhGlbea+qNwEXp58Xw93Q8OT6+jHKy
GlgZtFxxwzqS2bhuLO3NqMEDg4T3COGXSIKiTwdn3jFT3qOyiwaDPti1BP8wOHCyghIM3n+gutGM
3E++uj/z61be7pdfd7J11H6B8K9AQZkT1L3Vu1bMITq5hQ7dPHlvrF9N9dt25Z3Q+bVH+t1c2XHe
nNldlgDi5BHhwwQNBhXnBf908ojKuR8nrHHjyIce7HcThmMY3gHliblw+D4HylhJUJrABi2aGAtX
Magfvu6XNZd5Y0EG+NSlRmrFdO/gDE2RG3/QQ32rfcgz58BKLgtFEOyeaL1dKiGnVOqatL1FNF3/
f904c6Qhaw0bqT419lMsgqjank/crTxUG74CgD7omO03ug+10XMLp3rt6DSAXVMVeh2YN9axNjFw
/+8vtcibOCjeQyu3ZOy+PlG/HVxRl4N1NIgWQhOR9t2zT885n6zUkwAq+jTMyWolWo0+UNZZ2PbG
KiqG/qYt6M6R471LRB/bs7vrNfk+CKyZnjdQFTd2qI3Z9ezaeVhUPZxRUfvHv6SEwStl8nP8WrjX
Qlt9i3LDuTrj2s0YxWbUMwNUfYBOO1lpea5b0yixs/VEXUKreOdVMKMFC/4ACk7KNNaG9UwOnIhf
fGRP3IZvqEaq2DHVRS6FAzAHjthx7J9lAw+begzznl5PBHtwQSqIbltpntuwVu4YX37zybZosErM
o8ZQ4t3QhVuO8Z9MKDKe/lpFh90dkH+b6jbYkftz1/iVgwBaK6D+wJCEDOSbUkfodSEJEkpT92uW
qAvyLc8B9KDnWm9XyrKoIeEuA4nGgio7DQWgzB4LPDwLYFZw2X+DLIz+IDj5oW0HvtvnRAdrh4Bj
oeVj6cYzIXM5Oa9nMQWUiKl8Ml/9WxjaX3gpSTSY+N3I1LvNb6otmNcXzo21+3l/X9neUSpDhnZJ
a39vMdaMvmxaH9u7VahdJbHk2/zu5yGctfWyFLZhU4I+cEzv67evcq2zCcw6jp4c7TirHdhwse3k
+FdmQHhY5BWJ5qHb6WJeYA74T5S3F5MJI5EexGcASpsX0ApiMjcgOtriPmjqKWkb1l57VX+gY/VO
nPKq0Oc8pn3xK4C5puXB75UY9Lkfu4fBgxB7ao0LQGLiLuueO6BakmLp9ADXc2Pp9RQS9HuEkoyQ
lhNRRsYAi+XRo7HTojhO5VPXDMnI4KaKdEhqTPYUeorAqha3WHx+U510GsTurC92lIzwtzWLfWE3
j/XQPeaWf1VaxsPPj3XtkMJ3gHwW4kj0J53WiytfVUwL0CokE3lsU7YJIpX64RQjFojPe3sYK9EQ
xsM+hdAYSePT7uKJ6lAKCHREeff0jcGIIIIWFH57DzUEnc8ZzuF4QSDBfeznia4IVCGUWo5+tCGi
qnBaOrZ8wUa3YsExuxQHBp+G6oNezXEWIeF7gMPslm5gMXu0U0AYbm+ye37o3ozL9vX8Z7r2CFxk
77D1QKuBnvyvKxm9SIXB4H/21MrysjPyZTWkk8bPBO+rwyxUCh2ISejYTw7LqhudDrkQ8xgsfTLK
aBOhZVGrLJX8/GjXBkK2aCkBoA8YlbSv82kKrc91vTePoqB5qOuIdCe4o/vN75/HWd1NgX+ARN7R
kZ061XmUrMuQgrHIk/86xB1ANnQzXYPDCCeL88mR1VmZyLMCBwGJkHOy39iWNaixBKJTolGlzW4t
3Usc78zdYOUkciFbAasfkSKAlicH9zhZfZNnpXFsC1BoCIfJd4vElutq14NOyJkXtRbYIG+M3Lnt
Lyn004jUH5Qujcpd7HyQZ9nzy+DKvrHDPMkf5w26yCIQEy78ZLyGxWyJfzx7QK081C8/4GTpd2rs
Srsm7tFuQSaJ3I2XTuhXeoXt78G9b97YAMOUJjqnTl/b5ZbAHxJTC8qOb0ga28z5jJZrC0DNAYaj
PEUr08a0u0hy7PbZb9aM2wwelP6Yb211MQQH/Kn4zPJdrrAn948vP2I54T7lT+osqyU0v9YR1FS0
hVk3vgXl5USKq3604C3nX9gVQjFa35uAO58ZfGWlLQwQKDLQXrVkIL4OPs5MLpio/kiOc8ruoB8m
6bClEXsfIzPtNmh6yO7cX+fUl2vDWrgYIIOwfLGnkWlr1cRRvhyOvJ1CSuhCLE64y8AbPadUWLv+
LHJibO7AYrrOKb6v9UqClDjwME5YwW4kLTIYUsvLPHEPIxpvNxoawc9L4VbeKo53wGJQP0QLz6lA
wtCRh/GZqR87ETcuOuZATnbovY503yTbULa3AbpYrTM10bUVDZ0XWDIAgqAZ21u+tE+LKVO2Ty1S
6wtrbzN1qbXVEpEYESfxiF5+DQfbzytoJcZbmHRInsDpIEBT0NcB1Vya7TBm81Ez6TXzzMM4Fa8/
D2GsxHgYA9ErRHxQmJ6WADLDEqPm+vMR4DAwYpEDHy6W8MoL3dgN8xs35ejNeVr469p/ip6/jH76
fVoeIkzNm5ENN0ApmB5tN6wEaK5+7Gz6IaTwZ/2NbMFipfDfnu4/Mz85Q7lvFR5yxTOEYO69FWjP
zG7efn66Kzd16JeQAFsUAQAHnA5R+BC75EQ/1nYqy6Vd9VK3nhds8sinM3vd6mL5Z6zT/gtznhXz
cC09EkPfTWUT+9l0JqA7N8TJerRk5yOq1mYUuI3Qqv/Ujnlmxa8vx0+zODmtHL+vZuVhFgMcqqcr
RZFOGWVEwa/ow26PAzMp9vpV4yWtA93XudNyfYbgJjvAkSIQOZkhRVOgP1V4Yf7kgLplP8+9d5aT
vPyRk0MpWGjoQFpid0au9+tnbXGvKzqCx5iLtNmZSb63rrgRLw4X5/kjq0vwn8FOk7xOOU42RbB4
RI78ahqqnZwB4dXhpKPJK4Ud8+cVv3oifJpccPIEgZ1VzkQxOZmwt+LDjabf2Y5D2mW5YbAXURv1
2zNDLmvi9HniOgUCHSINOCCdDGl3de8pNMceuwEIqqlAQzLS5h6/QiPxO/KgW27Xb80wf3hsSksl
YmKfw2esng2ff8PJulWkaMxWjTo0ex204MgBwn6qCr0NXBsjRHWbn+e8EtRBZPbPlE9CC7MaJZzK
MOVihm+FOWZRTmwZcdqfGWj1g1wwZjhwIUdEhu7rYmU9KWvdzocFjzqFIHaOkLU0Oprqq0cxdPd0
nh4drxCR9Pgj9ebEqyhC6mz2QZmQeojO6j03cPESDrDtwQM6Vn79/Cy+f7NQpC7ia9xObBeXhK+/
sLFMh4DDMhwth0dutpdlfmZXWh/Bh5UrcJ5QS55+sCOkn4aTQ7Co9+Hk/mqrM0nWv/Dwr0sYc8Dp
i2q8B7HN3+X1KbTwZ8PUSq/FHKZeD6njQePqERojKkB4ow9T6Pjuk+EUb7MMDo3SIXmdvRdXgS2I
FgeIY8tJCxG6LOCPGtZgpn6rLDlEZK5UaLcKpprunPp0QB+6yF5y6FetZvywanTkiIlfVmXTpFqQ
9TFiykspJiu2vL9+Bf1hCECUlP4WGelUcwcYoXotICo0v0Hqsg5r0oPFUYAXoTm2jC2qXtqgQNYt
H2CP2juXXWaWv9yCmxHE+j4gCjIpy/Fm+QqzwGrR2kRIPOjjjd3JJ5UxqDM9mJvJa6dy7hstv5k1
J2ZybpBVMn8bZXdbud11DTjdtjDBeSzgd6sp+7rPkIFqob1HEuC9DNRLTcUBhUp65k63guP++raW
9fLpbRGvdnBIzQMK6NOfbF9cwoZtYyZ9UmxU1AwhmCuR8MM66kL73dgYUXvFD/0D4ASbLuE7sNbP
inlXGseX3wSrDuQ+3e+VD7OG627jYwOyNz4Qcg2s1GUE8gNRaL6SsZ6yVNlb+cs8iAjW5fHP3+DK
tv91+JP9DygRDxFIMB/VfumFKVKYRUHMC432FNcx2j+WfPzTmUG/74IYFPcrfJOQMOPO8/U9uAzU
6VlbBv0rD6d7iWhh2AbQbxgRWJr3ansuQFjJ934d8/Td6zpFfFItknQPXIribgH0F6n9kcGhEY0v
A4+64tLBOUf+Q3SCvQEEqCWRtwJLs2EYZPJs7o+dAtgVQBn4Pp15pN/PUgyB3BWuBM4KrSwjwAkx
4o3H4T3bLIoY7849oKy1YWgaNs6kYlaMgJbRUD4BVhg76+nGWtOGdTCtmpEgNNI2Hbcyra4Aaf//
yIKu7eGfhjpVHCtUVrS5xlBN+egMAOHKMzep1QFwPiw6QWhATxVvUCuVwH9MOJL1ces52BPRMHPm
CrqiHsIDAzRh0e79BW9+XfE5V6WOJuFl9QHbf8P2JGlTfllHPviX1+wB2dNNEPdRCbnmsyki5+PM
+lid5T8/4FS1a/RzYTVGoR81WEVdubjrm48LrNKOvdtShjOgW9t/r95fJo3iMbSES8LzJAQxy5rT
ti2H49Tf0eatPYtP/n4HxgDBEjsuqmrrW3GqbwWY3dhHmH5LyjFUM5wj4ZHQAnRU9nPkDr9/foxr
G9dSN8aQiFcg7Pv6Gi0dpq+wHeuPAXZpGM1Y1oOXnRlj7U0hZYCWFWRosGGcbI6Nb0tcCckEJ0aN
pBwk5Kgaau3MivyebEIW5tMoy6/4dBR2zPXmEjKGo20/62C6SQKqgoGYhbZnaN2rJ9znoZaH+mmo
CqRukU18wAkndsgV8FDcZLdmNN7niXdVwgUzDDZNUtE4UFstPicxWjviLMTA0LUiG+NAXvB1/Npo
ZyGV1x+te/ex3S0eEkBvTR/wKNubMdK4Zw/1lYeLERHTgl6MGvVpAlEFvGuEoWO/116pQZNaXttj
EGrIz/zr9bjgWQEVXepR3xQFio9QNYFSeexFdVUQet8N+U448kykjhLIypQWGgtwujryaN8AMyNm
Y8LMzju2zO6TJdDrBHkiyEKFMLB6HV1/548chi2jeyxbpIfdpniaBuvDp/gYtbF9btAMb+syLNzy
WevMQzOYF1btp2ZJbvts2DQz98LCM++VMF7dzMsiagW3vNA2TcZf/L6D7MbgF94Ab52+/lUy/cVv
5T6z6r2Sno2Qm276rr2cAj2Px5q8OXbWhY7D4n6ULBJTo1KjHVgqOvOpndo4Z9k1z+DHqzK/DDNH
YBXi408U+gyioHHMC4/4feLROp7EBPNc2HhsckcP4mws303DTtF1s3NapTa63z5QeHyGUgNkrgYj
l5ZDldSBvoUiZOdV9o2a+EEPAjcae9Ve1GXep6AUv+om/2MwIO1ErRIvCFLVLagxib9Q54e8tuEH
UZWpW6BR1HKn35ahwslA3sF1AdZ6Vbg8ZCU0vwyhdN8FsbsRZmSjcBpMgGXlm7ZtnszZasJquYyg
3RC3zkJ7nEvyONbWe5/zB6nnd8D17TsDFi60nx4Wqr8tuo3nkSoqs/mxCMaDmFwe2dV0q8n61bPR
MesFuMLOnXvj6MNemBBxkxq83qAfYqLAs2rKCj8eTmC9xCoZu/qyAW0sMg16R/35QUNqM64zEkH+
ZwHtDWtq+PJMkTO6cGoEhwGUNCniWU48soIpTyoftyS/mJ9RsYT/XPtk5fm1PbeXARA3iVGSXwUf
4OanO0NiKuuPVUxWVFbaA3h6LMxn/uz2MuYg+EWTbjxJZe/Gzo0zpSzonIkIs3w8ar2LOJvhLCEu
Ay4kezBNuBpkFfwOBHjtvbXPPdVcEGfRetACTdo+TfwWIaQFW3hVdJvZK5sIpr9tZEgndksWxGpu
yv3EQJfMsgbNH4DlKQhGrADK6lwvnbjzkDED3Eyi9q4NSZ6Pz4VsC6QbjcdK1+EkbuDmZ3uqDXkJ
tbEj2RQru3VCF2sUuDxHjzxTRa0mgxiywGRsxcUEg5fEb/IHqrMXrzDRQ+UPzxUpEROOw30+5m6i
Bf6iG2fXIndQTAs0J5Kth+J9QeEJzdlwM1MJ8sMATXGudAhMc2zjWXU7IR8VZeWM+rco21D1Kukb
y4lGF+q53NloBRp0IQ8CHFGiZTCog2uYViYoreOZjW4eZYO0UWIFFxyphTGqffoMLegv1RJ7a1fo
kl5ckNFhxnesQV86umfAgmxgFpzz+1J2F0Urr1F43HVjDrCcUyOuqSuxnzUQJHULAQ0sbmhEArTW
Oxp/LCYoXMf6Fzd1HvUDgJzTIG/60Qtip1Mpda2tz9W2YVYTy17F0wTIYutiC2lhMrOlubftQVeK
YOWnR7PvXuQmrviCBlhi9mslOrj4uGZstzOwNNhlPAEgXe3mT75t8ZTR9qb2M7RlwjI+FE2zp6P/
i1vtITPFFfaSD3vA+6kEnJ5hVklDPc+qhJI8yTiog3PCzM04H3y9jILMuaI6iUw/6YIOpMpBwWfX
fS+cOTLVFAMqR3GLpRttsg+Q1Gy5ZtyYxNv5Um61etzODI3ofI6n0jk6VZbHkPXfOqCjh1DKZVir
UxmqxtwzAx1xjsGvkNYAcbBBksYV94zxrUnbLMQV/lpn9RTBOe5P7iDdCjR5AVihPkVkMA0str7D
oy/iQrQJykIzHOvpsHeIA/plrcO1aqaH0sr1EIzCPnZmUFFL7GGhN1bOe5/195mSUzRTXh9465KQ
UF3EjjG/WHl3w5ws7aWfx3oD02gc/RGMSOjGoC74ftp0LVrt3YGNZ2Lo2RZ0oS7iI/4PasrL1sye
e4rONRAAstSbgl9BCeqmY7+0RUfDltc37VgAQjOWMGjQeGQ2KLlOcNOpoLLW813Xuh9Z2ZZxjuwI
tGNyr5s9utG1MtHH7GqCjYc1OA/1xB6cxoWiVMBRhrLhMuD+PutRsRnaEVHINMRBrwNRZ0YCbR6R
WQCUaKrsnrTIMC/uwHgFQCMr/nu0zB2Fohgq7lv0dRWhD2MV7ArKC2vRv1WO+4EP/NIEICzPA23P
Rv2a5vmRZXWiMQQeEINjycvgWpTmhiIH1NbdS8/y59aHDqe20ayiixq9IVTmETW01ynPd1rHSJxl
wR1Y+/nWax0/4cpUWzJNQC4R2V1W2fTCJ+sB9ibo5fHYRaH0g6z8q65zCLAD1YdD3D0vyseaop5s
a+LFFNaLAb0Z4M/OURt0HwVO7Y1Z+nPRzY9uVS0Gus0fGcxZ2DL1oFcW4I09KjHGfFcxdjG3hgH6
JbaWgd92MHCVjfcEGd/RKuUb/AWRdHP6lNTlO7ohtbgK2uGAfsaIlIObWt3wwSfkNEv3kSokOKTQ
tgAl7Ay3tZKsh+Jd2vib3QiFHRp3m9CzxxfZWjhZRLHRZfmLVWM8Q3ctZPUgg/7KnLD9lxCwhCMz
Dqj8bUqQKGPByJTaJlGhr0gfBdQ7DH5fJJXWHisDZNdMTH5U+iotDK9OBgdWsQREWV/1dgRrltQS
5rYAejMj83XD7I8+owfSmTc+zK9DUoAWK7sxzq3lMdHdwLNwoH3YaqwI7ZnmqWWSLb7GV2Ps9rM1
bdAjHA9ZHQWc3Q+B/m76/R9fYkudRvbsTiwIK06xd+j6oa3nYlcF+aOhmYDsUoRxdIoCVswpeKrY
W4f5nRv9zkKEADzxRjfoxYiD37NZUvhqU2oVAgCjuNRLaw8RKJRe1rQTVp9ks73PCQsHMR/1uo1k
BgtdTVxwoaVOIC4sbb4YpvyPhgSjCJCiU/Nl3wTPs4eoqiReHioLCPFqyq4YYCmcOVE+sx0Z8vti
ZG+e5ukh3Dueq14fQ9ODOKqw8gps4DHtzOYpIDDbQCNNCAX41ib0oS6NyHYLrEG5BZn2Sce2zTJv
02ntpq+VFSOnm2rwOHZgORQ1fFBRPcMMyh/+uGiRiwrVAxetAEdlTIs6YFPN5g6QyWPuyTsHsjuE
Ypsh8C4yImH2bWKL0y/cUQKoqh7gbxSTYriQPt9PdglFUC/igLJ9yyykiQoehAFeq9uChuPPTR71
PvbHdsS/2kLJKJuHx0avrmhtxLpyP2TPstBz4IsCqeUDmj1gzQfqwaiRRO+QXtZ7/x07LBQM3Vsx
j6/Mr/eMBDszy551pexwWLK1uVeP6dRB3cawHdIOrZmsh+i1d4w/ZLCzsLfsd+HWF/ZAsckgFU3F
DFRPRzeFV4pQV8NHBahcqMEMysnnS6NCcGij2yRCu7eRoo62hNQAcQ553odV4KdFO8MoTozRAEk+
Q4kvhgh3gFGVm7i5AK+0BQ+Y6mgssyvuxWicHpOiRPejznmewHPt1uthnmLBfioOHEBqaeDFTasf
xnK0owzMrAgvaw+F7pLmM3DkKMCd8XHC8DTHiQH0eRY3drtjGr6tweYyGpl2mA0dIhcX4ePAGnC4
WmjDpxbp+OwRxKJ6Dwe/qJUCohA+W6FvidsKk0SovR/6AWcHvLBrLbiSVNshHICbUd3cSLtt9oNA
dI9L074y7HsT39XOFG2XSJ1CM92VF1kvXkq0x6PxxqoPjq52FNt8SHCbMTO8XSGfsrkbwjZoccD7
LJVIFISIeFPiVz1qdm3cYZeySQOnyAkhR94MH+3k3xvCfYCm9+A19WEkzR63OgINBs6dFtW2MHBE
yib+zrVxW8/THVcwIsCdyO7QxVKa2q6u9H1r0heTeqkQuRFmiu0KxUikw/McnCo/1Ck64mwO7NWk
5RfEm/fg0yetUMv0cBwTmDY4l8gMo9RQm/a1HAszhY97jSVe3xVEpbYlN4DNp+3gg6ree3Hv4obR
UuisZllfZrK64Qabo9Yosjj3l78IFNvgFACv1oiEHaQmUwR8+ITg4oTCBfhCI9/OmZu0/vDmoNrV
0TEJcvFQj0UZNsp+l7Y+hS4PcF10sB2UsH6Et/bFaJdqM2jFvWHnrzmbr/QCetdA/0PbF+rrd8w2
bge6nK+B8UcOxU633Eddm2/E4Bsh71FdGbi4B9EwdiZ8UeaQ6iOKL30DxlHp22lZ8EhU/V7m5V4S
N+lQB5lxlBAIniKu1ziohgNzOLv0ih7AjcxpErdrYY7SeMUruMapxC1xB8jvbkBUOst+18yVi8jZ
p5Fdlpc28x4UDRLHryQaFWn+YDMx7CG4IaHtzInZuwBY28UNwOj3dtfPsXRxsbOGdqf8KZLjuFGs
RZjv5ncuYWglHfh9oKpbRxZ2HIz93dj5ewh+L1v4SCQc4BzcJl9LYjdhqVqEL5aVtvn0tFzy8Znc
orOoiTQLtH2ks+HrNL1nvoaLpjS2qnBebMsGT6Tw4xn3lAFXEzDNaVJASlK59pZ7aTEEkdnu9O7G
9XFY3VT0ShvFpaPsX4YLWX97kLWNxiU0R8GXHtdctLDSisELqPd+eROwwZxmD7MDMXGQgz+pdQBj
c2681XX52A4g8KEApkJ95rjFCCt/wpkCj/NZgD0+Zm9KuSlcCoeoxtYfQib7Mk4Z0BFz/QvQBRHC
C+sWJBhzZ3YNdt0ZvbBwS0S60KhjJvRnlQMszTPvusEVIJwDmDwN9VOJxtuNsKUT0kLLD4yWLGRV
Oe8gQxxTAUZhTLXmGqyCfWBbb342X0EfAOnPVDzleqNQjIMzlt3aiAw7YOY6c0D9sHJANhzVnDoT
kq+aXRz1Qk5AX/shczMceqzc+k3/hGoeaPMQvh5zHNF0rm4mb7LgpuYdwMYAGwspYhSZg1jYPUPr
sLPVc9yl82l44xMuuthxsWvq/Q4fI3TarfiALPyKy55GYzaKl0orYzX45RYKrR4XQgQHiI7qEGp4
goq0hoON+thybfZW9V0ZUqRuNmbnN0hWdJeZ38T4GRMEW7LeaLWJzUYF+a3B3XuRFyIFlRmhh3JC
C4T6TWGZNy3juDN6NcSDcn4qUcOmKn/HbeV2NqhIGk1/CHxc/Uy9hxHAKMxd0FagkReBHta43iSy
5C99DkYCarBbbp7tQVvLJCNz50BIAr0sOgK+JiUbp/Tq3HWWgoBKbLhdjCSF3Svqfbh87GnaX1TP
51B0azk8B2BlG5nyFVZXrkqpeo+hqavuYh8JIoVgQmDJujQ4k5hc0R9bIJpDsOvCAsz+Zg+njFpn
VTch91/uGKEJ6BeJnF14lkKqlpFYSb7LcdRmStt6FbqXjf4MO2hFAWFBKwzoBgovKxxpM5sC5KyA
7VX79mDv2R2/4/v2ftxCxok7QrDBlXK8Qs0q5eeULd+VQhaaQZElBZPxb9nn5O0aldBMAb5dF+vR
lDRxvofPw4bDv+fcWGsLCTJ9A9jOhUB7KkoyZrcRgQeZMBI5YTDd9fyhysR/eJ1QdiN1hhojUs2n
Ge2m8nOPERdVOGfelrKA0SwsecMShrcjc+xQeEBnm8XWarpt141W2Lld5NrnEFQrk/3yM06qFmjT
HHJpWRApAWXiD0iSjikZjj8n1f8WBE5EHWjRM2DKiSqP/m2yuHKLAmmq4VjU0seVFfepASHWpAmk
oKcAaWzThVqWtItJwJhy2/5wTG9vZwQuLehOyfocKIgOKVDq2Ne8z8pQy+SjMzHQFnqUG4qDxUae
VHNxpTUyzQ04BGfl6MRKwfgv78tzpLllN/k2IwgMoATSUb06ZaFUxlzMxmBAkAqdJqmPhvFYSi80
TSwZRJE/P7+VbQZ+jQAVW9AyQ0F+IusaaJlNfVHMxxlWyE11h0biqPZkyHwS/zzSUm47nRbc4iCc
WOz3UC/7+pkRwyUdpBXjUdk2Yg0T3es6jtZHK/vzf5ydx7Lb2LKmnwgR8GYK0G8vwy1pgpCF9x5P
3x90b58iQTTRpyIqqjSoUBLL5sr8ja5z1zzIlf7ffxyNvwlSBXd0Cnod0lSSvNZ7YFX8pqPeHyL/
Z5lRFkj+a0aKQhxuUg5rTVfnRBGUPMqhpgZ2rsKDpp0jlXKB9en+8C3spssYc1MnuYRQVeISdMZD
ZGtQ2ivx9st/3A+iLywHFgJoSVrsNDjm0MzUN4LWyoTmPOSdv0fp97cgyBSP/NY2qbSVFR33JEu+
xarxqJXCUzQqx1L2toOsHFuxfM5Tacdp+poPJeeMKR0LMzwOenISu+Y1idWvShQfR1+U7RGFv31f
ip6DbpXjDm5/UGLzi1hYxyr0oU9EvLbbCFnx2FBsV8fIRW154YaB9xAOTbtFLQjaceC9kRxCewrr
4xiEqIkkxkOK8q0UVMO2T8Z3RR62euPHDj3AT6PI/1Kn42fsW/a9qX8xh/BLk0gf2kh/GgRBdbJG
gc0eD/gLqeW3tsx1m7OktCkvbNKgC+xaLD7eH/XpIJztDAZ96lHLNAhv1AhMLfOksmXQNVK9lDe5
P+7vR1ie1v9EmONTlSoWzERkgTZF5kTpORKBtlCo18O3+4FWPmWOEo3SNMoqg0C+8EPU0aZYU4Bb
DHDRH56lYlJk1OKY0B+Wg2PXhgDBspVDY2mjXbZp5etDg4M3jLyADnjoVjvwA3ZJ0cuUvt8fqKUZ
0WREmyxxkt2aMwLyth2KUYbTUdMDMuUnZKhsHTxg1/25H2iBmKjACIYQDIwRwcF5zlGl/uBiA0ak
zWT+2O1HbW9uxKMGLZBm70k8VJLT15v7YZdGUaOprooTTI6K8/Uoksmx3CVGcbDqXRUEDokKkMM1
+dfFYbwIMy2XC7iCa1EDE9oSkGAfn5LsTyj/iDr5oyBYK9+zlKAiq/3PB00ffBGJHlVMFa8mEpr+
5SsaaO8Ue3fF5wmA2OxoDTr1U0HxS1j1IFlAzlyFngbhInSq9JknJ6F8LijRjT5lKN/JGzK7+KSH
Gv3X4Mv9yVsLONtkdMToKsqAfavmhxRYm9z8kLeo3qu+05kGCNRsdz/g8jTyiMMiHrLgXyPyiy+M
w6aXvASGilyUmzrBf88rHaNPqIyuEVIWQ/HWUScBm0lU/How6TN6kgj44WxIv63og4t8TTE+l/4a
J3FxA1zEmcb48pMSeSzGhjgdxoCl91npEHWWV7U4FsNABZgSD/FWAs7s1DIR8EQ/Sz+Fn82z9hDC
v0bm8dF6ah71A5ZfiW/rriN+uD9jSxBNDhVAakBCUayYc1YLalPpWJLPh8ep9mB3Z2qTEfrslhMd
/T9Ii1WvpYMGWbRZw+VL0+ExvzAvY892PUkG9WMDYL7pK58UqAmoVWifFKXcuGOw14fnajBecWl7
EJTiIcqMl1BRfgDJ+XV/DJaAgowBSS00QPOWBGi4khokwTCBlXrU6YsT2CzcRNTQbp6y3/Wh3Ap7
84G6Sjnssx3NOWdNg+f/MRT//ITZbQWXt7D8EdgevdMdynyH/sf45n/wgMZSCln1s146GSbhPGUi
EAOhmWHqeGKNtTdIDbAhExV6Q+rtNhC+AcosqO4Lm1IIf8Rg7J37Iz1N6M2E/xN2nr/UPN4zYWzH
c+C+RxIvvPZwP8DSqXDxXfO8pTUkAO5GxTNI/mOJP5A0QNrg0ajXkM2LHwKGGgUwuhQ3SjaWUFRh
Y8mQu/qRDv732hX/RfoClm0y7AHPhsfb9bkzjFrhA+JrzoJFI28Q3VMEECuK1yQbF55z5Kz/xJmd
b/CLdXxXNaQUA2omnfbRajr6gtqhjMzXJBkPuf+mjsn+/jwtHXeXUWfrz0uqyAiErjmj/2z2X2rp
gNfm/RCLU0TvQ0etDekZcTaAUVeC6ErIxvsiO+mD/grzY+W9uLxrL2LMB08wA0VPiRHi9IjGe3Bo
9qJg16VtAdE7c26e1ghci/OFxAj8SHQToPJcr4tM6PtSRQnn3HilPRofQvlXXupOUvwZa3M3tbr9
ZgW2uiBNwbsGmV4DCK4EcXmWBPpGqQWBy5uVShAvs0I+yQKupH0oV3abZ8Ym7igB66n+mtTRNi3K
Zxpw28FsMrsr8t4BdvVAxQDyjPItFunoRn3wXohdDfJN/qllzSevV8i+UB+sgRfakEM1AOHaE2V5
YXt/WUzTfnUEUVyC/ITzEWYkhjavymDu2kYWntTnOuvpeXcPetV8KEJespLpNRt6nGs0gZuFOEWk
UMITAcYJYjvXM1ZqrhAUxtCfPXM41NrwUpn5z/sfdVv5nWJYE0iUCbr1cfbEwSeDLvqz7yqnIBqw
Oi6HT+XInaUP4mgXfbXLLLnbhLm29dV410aZgDmnvMLNut3XCDxB3zXIABc0UvMqUyMzrtGsxHJY
EyOoVvD6klVbumnM5rNInXlyDpqEkuZZi6vKXZlMj6HpulRgXpipM7wMO2U7HOiYrIzuza3C6FJa
liGSGODe57dlVHR9AopqPBuoyh/DzPuNWI+3AU51VKLxZCopZD9F/aWnzasggomQzI+pNeCAbFDr
04oXvag+hfRSVn7X0ihQGbboLygGpe/ZvqwjLg4UnCZKj2EDGTtNHnmj4x/kVQ7l4gqTlKkAZ7B3
4Gdfr2KINEXQdVBCyo3/qpKgJE/xe7NDvWtX/pb/66yUEb+MNu2pi6y7by0EjJqkPSdKTqEHj9u4
M4+aEL9VVnpIVeNQFdV3ZFkfKld/qMetMryx1isXM6Z9pr+0vrlGv1k6OC5/0rT0L36SoRuVZ3jN
9P6OW7tsbSyoi2/ZXvz6k/OellrxOv6mBfribVYJYzfbajYc0wK9iN3rvTmOALWYaJFLJt6In3uY
WxpsORSEXyD829YKg2Dp1Lr83Nn1KfYhzY+JbWT2n63sp9v9ur941/7+2dXZFwm2ZzUvfkN+DfAj
EdcElZZXrAr9gLMIVYE5b6QrU7gWxvRyI0cbR5qVuhrtkGDG0bjqnoMkfvBd82Mfp4MjpXA9Izls
dqqnr8geLp0e1IbwicWlREWGaDZ5be6i6KwMZ7/q7BzIqiZ+jYuHXvj9348o3GM8yRQk9m6YPxgE
JNgPNYyo8D2qC3tYE7hf/BD05VFpgNJxY0WSCkMPJlsbznzrd2xpXzu3+o1jxG9JrpLtv/iYi1iz
FV+LWSzGqjWco0S2G+tFSlZuqqX1hyMXdzKnOg3L2awkYdIFhe/2Zykxn6iSvHpd9en+N/zld81v
qUnpkgIFjXpz7h9Zoc4AzD4dzlVvfJZBMu7SkNK3EXm6nQwacOdAs7saVKLq1TGG9v1aD2raRTe/
gDvSYMYQ2prTvQOvbwLeMOQF2fDYlpKKTVSf2r1RjPYwKC9tm7U7AKnKv5g+FRkzsgAImDcdG6kR
DEEaE0a3eBvV78Xak/1WlvtvwvNPgNl7GXyyKCi4r/w9EWMupHhj7XBm3wb76CiUtuaU+7Cw1959
S5fA5XfNb8Gk6X0ti3pkULSv2gB3Y6zFn6WqIttnfJG0JtjcX0NLe+4y4LSML07+sfCVttHj/uwm
5Te8+hCjUv3v6MUDJ85XWVtL0SBr6exxalA3DbAo03s/GoNpVLutBGcriIDr2GPo0L7vcclDFjIG
24b55kous7QdLyLP22J+m9OUS4mMZvdImyYGd3Z/JG8fa7wByV/QIiLzhxU8e3NqgsBFAY+EnBEo
8aduDyfC6R1x13yKT/F+rUC5cGdfhpvXOnqxjlzPIlyunNM0dUKgXwXw7PtftRhF19HvZMZureB4
01qtarTd2et7CXFC5Z129uDUbbEqVjJtqdlZQpLJ2wuMCYC6eRe2rBsvq8K0Q77qf/zMiqdoHzhT
0i2+r8Fm/tLR70WbbfA8kNtkzP5GA8P4rH2EALKp3vr36pu3jRzhm/sz/tNtSlu2A15t2CYKR2Nl
8y0syimtBk+DVdF0GV1vvqAOrEaWk+5cZq5r18HEdM2xU7k/hQtn9GWU+dIfNNeVK4EoitK9Q9I/
aUXyIgFMdqy83oxC+Yr6UrsSdPHTUESUUWYHcfG3LHxxriit11gwQ6j2lt0npIp+DaO6csPeVCrY
b1RUjakeh82TMhu9UktzacyZQSlP31B8+hU2oM80KWgOGtBWe2q0A7I1NiK20mubfeGgvgyuTqpo
F98XhVVR5lLQ/W/G3H1We8ffWex3ycGrIn6efL2TH/8fUn5rkWeJhT4KQmapRBZzmB2BaUJ79eNt
EfSPgeQFTlsEgd2YllPn8G+1fhM3yRPS3/U2jDTK7qBum1iifOICpAuD8M/91bYyK+psX2V1nlPq
4ecNp+AgHcqHeqvvyn11uB9mcRRQZ6EeIYMDmxc96g7A4OCSv/XyY6t+boqf4/jLVcaNl/gru3Th
0uJRzqMUqdIFQIqhCWI8tml7zgXvY4hYlGMOxdeunMwmVkXTb11gwLehREVBlvcPZ+F0IF8sLFMZ
9ZrqeXuOYFfbntWzkL1GYxGXLymWXHY2Bt2mz8MtNnoBKOPx2Az50YtckI6hOW7LqDmVSvChRLDc
aaSMbS5Gv8hF482ggdeOKwiEXlKUOzFROjsOS9poOiK0bhD+LiT/4Lb9xwjdZpsH6WfQ8Uc37cG7
Qv3bWnJU225UIiyQh5/aXP6jF128MrULR4dJywC+MlUAxNqU6xEofalkFYUiNhvRmxxkD0rTH++v
nqW7+irG9BsuRjn06KmXHnV846U8ghbN9uA0v5To5xxdO9ng1dvv74dc/Cr6Xyra9Jj1zm83Rfba
iqwVcb3U2Ez0BuDz9yMsXNX0d3g9wbOipD+/TZrOH+V66ljWPWQ/hKEVZ+B94gSR/HY/0q1NCYuU
c50voZ9Ifj/tzovhGyStHkYdso/kFftM7HGJTamyIzoD479r4FCHQAYKESgzHFmvDmI4bojQ1KEI
DS0+y0kCsdjNz5AGNr5peraQDB+DVN2JcXDqrL60S97XjmkGD0ouy87o06G8/xF/38WzDIBxmmAH
k/6sOH+hGVmDcovo1X+P8Oq52reH3mk2zTE+aSvrbeEKvgo1OxRds5PqznSrczW8KPmBnjkypxo4
2Y+yIGDGHK/cvrdgDqCql98230PF6FpqGtWcWUnodHkBG1pUH+kCf0TwCmGmkgKTmsFgSTBv7cpH
pQ9Mu84N41gPwU9I3j/NClLMypDfXg6qISLPPq0aHQe72eEWgtfuyn6wSJEnIoID4nJSj8CwWrEL
1TY39cm0FUeLNknrIMC9M1Ym4u/KvJ70618wHfYXK9f0M9cL6Igx6dB09/Gv9oiwDiYR3r4/8UY2
Tv0+PqX77P3+p99uTmrWALRBaqroo8/xk8Xgm/HY+1ih0/FORnj5GUzzX/eDLA0veF7QyYAMZdLo
64/LVUyjsaDQz74ZPZaBu9M7qaE8Hu7UZHg2fTnfgGU9wl1e06xYKIbxfRehZ+Oa6KVu5j0M7/gY
v6Yo69anKXmGy3VYFxC/vZGnYCgQS7g98GKYrW4JH4ymj/CVF2SOEgMDJMhsHS1m3pL3R3T1kJhd
FFqjwogpheocP+ona+edalu36zMs8nXpxNvPYtPqXPq03UyVdON6+iJVGs0oZ9PKe2mHms+++g2j
/VP0VG47YEOwVsnZU6dYw9QvXE1U3UnVKQTovF3nwxkbcoOHQM3c6X8Sqr+TTcPku+ZDbkON/l8o
e07HE48SdgJXPMnO9Zfi/Fq61mhWZ6CltgR5JY5WrtuFBXkVYq6NFFLiN6OMEJrdbvJX7dAelH12
9JxpSa5lo4vnO3ZXzBvzRzH2+nt004XP6LFKXL/e4OX86ieCtIm8/jlIy403Wrsw1D6sLM3FaUN3
EugcF/7Nezlp0to3g//9wuAQ7vC637lQW6nbK0626Q5ytr0fcy3k7B4T4a52asx31gZg+Hx02nbl
gF44J3UyE0hikBJ4PM72gAm1PS7S1DiLow8cvxD/yK4XO2PcrHzKLVAPBSsa99rUT6Tk8DfHubgJ
qhZgce8SqdoiVzEYeIWMh0axpTcfLzzLpsXpRBsdAuMBercTrVwICxXG6/izE3NQW3d0Ob3Ourpr
N22CpXq0LX4b26nZxz/aTtzkoC6xghxXTjVjmqfZLXj17bNRzsMeqNgQ1u9t5le258VbGal/0PZd
6PSx8TNP5d+JFuJKlR9833gXkrjduGlxMFSMqWRKQvvEUP9EqdjyW2GHIWvg293gfawGFDFz2vGJ
0D2PJqomYunChoO076iZ/yqHpWRXsaxs8rLOMEvoJbwu4p96r1Ny9Fxl44fhz1TM40PgDeOzG1kf
aJkDKhThpeoCBOYeaZq91ta/yt79FYsFsG2jfCvU8jMiKI9V2P6kn/pQo94BrKXfyW7pOy4pRY1s
jB3U+o+kSl+SWHnJ1e5raaWbrjW+GYki2mPmbWIP0cCiSt9H30PCpdU2rtj/KQqETKQMDezIwB8s
PHeh8PP+3prGfDYnk8vCpPQH94H/Xp8hlpbUvj4O2jnN8Wcz8+EpNdNTlhZPZiZZthyVjfMvInJu
0NBRaSDMC5a0QEc5zUbtjGeWU+g+0kauw910pL98Qupl7Z5ZWHX4Y3CzUQEGVGnNvlAthVbQIuKJ
p/aoPRQUSKfynr5rf68rhN1epjB90GWkPsCtBsDpejhzOVORzBCss4UyR21IG68y7UaaVHnWwMW3
YmTA8S9ize+aTIwQPYgi829ZW7DRrvjsbdENoFeuOPlbsFvzJVw6vK4izopAk3hYmwyei/yaN8IF
sCfZv+oLrPL9JO8sbtRD+rl6yLGQWmtRLJzQoHRABwEHmVAus7tOy81GDlRBO5f1qXcbp9LB2UG2
vb82F14wjCnoQV5ndLZuWgVZGitZUCTWWaidYbC778ZD8Tt/8VQbmyMEs/dq6zCj1L1XdsXtHUdg
uJtTjwLBt3mmzrvJ7GsK6+eopcwhwz/1vbW7ZykGLdTJiYK7G7vf68VZR35XVUKvnRtVfa36+Dk2
KbHIefvdyzG7rXX5LPVKu0lUeRvBdtHQtbI9HcBzmwbe3otxJ1kZ72naZscPJwEjzoaRb2WVZUEP
S3/kadY5425s7WYvPAeTp/hreEhP/2qYr66gKaW6uH69GOmcQMBMtYnDx0EbuArStWGedsHsm9j5
f3E1iFLfYBzxw/DLjM4p39RuvIfCwd1pS3K0rZ/WsMYLu4JQULssppOEbLYrUmmk0+n1LQpkOeof
1H3RcQ6FPyuztLBwgKSzJSBp8J6cXxJtp4VljEgAX6SRGDjyVjqo6d+TBlkip/+NY9XKfriVeuR2
uIw5S1QkKQdd5ouoQZ+wFRGdLnDqj+A2D+hS0Cdpt90RUeHXmmzJ+rrWIlk6B66iz1IVbBStRNVj
Fw8ChHW8g4BlS4YvdLXhIZ1+QEnNczjsnLVe5dpIz9bnqJSAx1PBPYeitik1dN/YoSuzOW3z+fqk
J0i7i6lUuaiu90DfqpIaRXH1Lp6678qjctAdlEze6V2Uh+DIdXVUH+J9eIJ0arzqH+5HX1qxtJ7+
gld5Zs1XrJ+UcRVFYffeYdyiBf7nJrJ2ZWSsbMKlMLzwcIYBIkCzfvaNmRUjvhP7rFhDfvJE9zEu
Aa2JVbGyTJfmC/s9A6gaIBUEOq/HMvKHWGpTUzurOfdRom+9elV+fylFA+PAGWlwcJO+X8fwwySV
0pHiUYG8eHlUnWib7d2jhdK0uEN+hLelv12HZy18GvH+CTvbgHFoCnIOIZ7eNZAwTPhU9Xh/LSzU
wyEUchJy8ANaVeePoSzmklMyVD5USg/jpkSwPHKUfb+l7PCRM2Vt5S9lZ5fxZp/UhmKhpyGW3SZ1
lK0MqvBY7KPPFXVraRM/TFZcpVNz16O//77yrQsr8upbZydKUZXoFk6KJqq77bbhrwnbgaWzt1cA
y2x8y6FGsHef1/r1CxWJ6zGenSjeBDfS3FQDzG0CINlJB3NTbNAuQtBy662qwC8OMT6RXObsPm2u
xy65vNWKLLLOMOs+xCZ2QjrIvs74LPrG/t8M6UWsaQVfXOZxUJueVQYWFaT8E3KwBV6mzc5V7Hxr
7ZtX+V353R3MamUVLU0kWtGgnsnVeMDPJjJM1BG2XWaerU532gjzBFlwRHVNJ2Fh+5mXYWbz1nOT
J6UmqOdB806xLp9Q3VsD+k8/dXYTXMWYnZJ63QtRETdT+XR8rHfmXiAB6x9o/pkfu0e0uCBHlYjY
ayuo05Vvm/sUDaiCJVqRm2eopZL6ZWAnriwNeenL4K1S0YFXenNmDokRW6MXmtzfI45WysE7ac8q
52W6TT4qK5/zl3d+M44X0WbnSiqZrlDgJEd+JLz0m2Qrv0k/pV2yjd5a0XYftWQfoGe8NQ85gBz5
G/4eaxnL4lRe/ITZqoxShIhkCRVEs6uRKi4xBYlG/bXJBZiYXWyjGrWGwlvcCJPz26ROwjqa3Uua
V4lxG+qMcaEh1KY9ofZlR8a/erbgufSfOLPRtfpqBAQom+f+pd+FraOexk/jD9LBLeT/qVoGRfm/
v9ZJpv8JORvNEVswMwpE84xoLKJCX8NmxSlgKcEE6K8BI8GpnJNk9pS2xHEIcoFzcvypf9b3mYfK
60Z3QpR7WiR6w2ODVYtor3cxFvce5gESKt8opf5tVV0cmp0AFKqpkbKp1XMqfiqDXytbbzEAAk7U
2IHw84nXp3KEhY4kNKPF1lNPEfrCjwVOs+ome6zPw7H5+C88QymEUAIHiMwHmTcJrS+huzz0XOu9
EKv4SeubXIoGJNHWdICWLjcNWgbCRzCVbh7QkZy5dZcyaan43FgKNJDa9qUnJV5zdl6s7VxEmsPs
KEJGqeYGbOenXrbTr5OZlOFIp3FvvYm82Tc+Mpwrh+bSxIEIYzdTZqHAP7sNvFhDwysuOMXc4CMK
1E9Wrx7uL47lEPCUMJTm5TFffIU8eLnkZuG7lSXQTlEY7dfImAu9M9YC7fWpRQEmcp5UYuOA+lyi
q3/9BP2fwWl6MuIlG1G1Wc2upvx+fvJfBpudTb0kpa4Wqyr8EXM/QUvdzfB1qsDh+bW3jmuE2qUj
l/oFQi6oH9LzmZ0aiLih7YYS0Fm04s2kqJZYjhn/m7TgMsp0uV4cEailNKaKEP5ZOEyXJ33VyskQ
FbXR5XvonfL7ZM9SWLtCWi2DyUsX92Xs2YMqV6SKxxaxu1O3TfGOC94gLPMuOHlvw+fgZG5asK3K
2X1PQA7s873pOmt3qbn2I6ZlfDEAvg+3TXLT+F0tRtFGeTz8JJfQEcdSQllPhy2YSxDqmI590bId
U7f5alneLxPkdpBWmzHzz+BQnKZEKADUeGAnafHdakMwupDWkbvvN3mjBXblqptW7Y64in6K49Z/
EAvsxaRWQ/VTDD+0IxYITR0hI26kygZBjvxJ6U1j18dWvY/18CxLWbCFnhFuxDConXjA9BTiLqLi
3yKkShGLEva50L6JpfSuRtVhsOI/ZUiDowjdbeNWiMSjuTJW9YuWahFqt9HXrG0x1HAVtGSSjjcD
+uCoGkJlMbaFBma6kwfMn3Mv2CSK9jusLW1bVYa0TQwUNOsGgcog+uDL8i7Iui+FHmDLkXwvYWY/
oPDOI88nXe7bqN3XOCfxB6TKi2D8UxtDufK+XDhtaPVayIsAFoIVPptGoAgIxUI3RcVEe9bz+KUJ
14p9SyFoLFjgAmBdEuZ6pWhJhqEdxQEy2RRN1QD2apz+uH9oTpn+7IyBAPlPjNl2NIfBl0sx1M9p
s7eE+OCh5tlEn0scIQTjKPe/7odbOkD5HorttOZ5yKmzvK7SkjThsWECCIAJuHGP3tHah4Aq/lUy
Mg0duDue5eJNuySKsg5mUmkiyHNC64hlvuYmunBi4vYuwtYA4zBZm8wmSPaqMktokjSaaqdigHeI
Z0uF9eX+oP39e24mSYVrJbLOkPOaxckLAJC5mnnvcq3FB0EQ/W02SHjCCOPoNHoOKCWLFAS72fVF
R+MiaIOHygA60sYqiraufqp8llBt+tFu7BGe8iWhRtfdOGgN5s2BGAOjEf3HTFdLGotCu+tTvN0G
16jQ8rUEOvBq+Ki77qtZtt6mHNUB0dyyt3nfuUij+tshd5sdziK73DW5fX3zoa5zcgn8QR+TLI+O
6NfmW3ToBzSeorD8okjR90KRdveHavmI5/LCYIyETZ7Xs7w+k4Uyr/6nb0XdZQMHJDoZh/yX72Sk
ihPWxaIX+TA5jsnvRnscMqQz7Ps/YymXg2Hwn18xu7klNRdEwRh4VZiT6Hm+l5rSSZFRdZOVpGcB
XDtlp/+EmmXEnqlhlCga4bsXSfuRvu9zoUYueDOPqTNC8ki1fUS071GjO+HoRmEehVaJdqqLNQrb
RnsCSIWdYNC86JGpOVCQeOKF8cM4am/cPbvGl77ISo6sSYSQvVQ9JAZc5QEZ576sfuiaD8JsGBln
6VMrR+962J+aYeSVT5n0hPo/krRheDSF/Feb6tHKW+r2+IKWMjV6mWtS2jmpuS4CzFVcMXqv/KLd
cI5+lMvgZSiqz3FSNJu4Rka+8aO1MvftxscNlDcjYFFEUaGPX2/8tlAQkzc76xxinI0cxJMgYR/M
Lb2yjhbjUM42LV7A1JtnGz/Q+lIyh5r3VI2YeD2c/Kj65lv12nq9jcMiAryEyiveSTcwrQJYdB9N
3V7sM/bcB0z0YDijJJ3v74uFG+0qzjSdF7lPonV1Q+qunlXUXINY3sa6sLIhblfE9afMpqYJNSEa
e8pOQx9sDAWt9TI4+CJKxMFhyPaw91bmaGmvI7hj4puAQSaP3utvqlmdeFGgoQqNgWSNfLLCi8H6
2Bb55v7oLbWtzMtQs8s6SsI+UkNC9Tv/Vfzu01qxnstPuqO8+x8jZ3zDWSVDhsdWJcdX7TWlgqWh
NWAFI1VJ5nPD/0QhHbHcjqe9G6vAl4QeWffgS9jrgdPkzabuzW+THfTKVy+tGc4hikBkWTpIwuvx
LfqgDuVWU85K7eEppbuIEkrGyiQudgsuo0y/4mJlhmBo1TIYjAl9cMh3U8MFe9OHYiPvhmM1eS06
6of70zmdzLNbHR7tPx8229xjFhbuBCw+h7jH1PrZyHsgQcCHddVG03vlpFy8GUGgwSviFcDNNNsY
mpYG+FXwdEX/IbN9Z/jceadp2fS4bwZf/M3E9HHt6jXaNIdyEwpYt6y+aRc4aio8iP/8inntYRiy
KQXkV6jfsrPspF+TrXkc37LnBP0sYDq7yLG+mRsEUICHhifcUDzsY37dH/mF4w4gBLcGmajI5Tm7
M33Rl6XCBBgQiWhfuPm3MKVF0ojv98MsDflVnNlxp6PEkPkl1arhlHzvd7hCBJWtfFGdbl/s013/
YDnVz1xHfNZ2f3bH8i085b/X2vhLS9tSYN6IZKqUsOYpkVDnYx7gpgHe19zrTveUFLb1jO3Dtjl2
H9MnXLvuf/cSDpCIE3+NG5I2zWzLelWbdDGPt7P2kh/HT2lqSzlWbyRfvQOdYtv8MD271nBhxfbk
fuxpFc821VXo2T5O+0ZqzYRO2KTNpoCQ7XbCXl51TlyqoV3FmW3eAuuRIR0oCwr4Up1VTuLsCU1O
qk66jXGLk3/Lf0c/7n/bwoFxFXOWVeqZ4OaV72tg4bHQEU4xyKiodYz0Y16slJAXLjVCWZhDwkhH
FXd2qfW5RF41xNrZJb8v6WynZb8VBNPx8Qa7/1VLTUTk9KEPgZ0myZknU4XbWNSN1enoDQ7y76lN
K52iXxMePXXGlXbK4vqYuKlI/tC/nwPSOwTaqn4kWHjUds0egZR9dVy3y16cqosws52PIpMVd3LE
VCVN5uRe9SsT5J8QU4+tW5+1qjBX1v3SkYZQxkROhbLAv6/vr1aqBcXoLPXstaS+ZPb+ZzFZVctf
+qzLKLMVGEd+FcQhUVTD0XMHJJm5V7fhBhNM77fhCO42fkiOwddkkxerXahbW3Qev2DracfAodN5
mlx/Y1joVZTkpHaNj6YL07d194DgYdt4p+gh+SZsqRY9eoi7oqpsmy/JK3bFTryf6E/eRjmuAweX
MjIofeQm8H8UuH2zk64cpMAdvQzUG3Asw9urAZ13f0fl/iwerSf4asaJCtwBxthO+KR9Wtk6S6sZ
vohsEBkC3nybikEVq4LiTq/dKrYFbpbqrfntfRNfo0c8SY8xDhSbcBuZNqxIp17DPCydEkSXVHYv
kkrzzVQq6M9LJu1/6iAbzKua9iiae6xQVxb3Yhz2LCgOkX7rvJ81uoqYBkGonTXMQgpRfRPzdqfj
OqZZ55URlRfuD31SC2ZYuTSt2cZN8nGU2kFhhZMHWrCJNxXylY74Rd/l+zx7XINmLuTUf7lTgPlk
Hg/6tOMu8s7eF+rQUHrIAapwqo3kICXh3hfrY1SrvwW2GypZwfH+Ry6dFRNf6//GnH1jo3i51jU9
hf7OcEQKfnlJiTH6F5PGK/k/RavZWeHGWWG1ehK+o0vh1IH/4DXuScqjjQkB4f4HTZf6/NLnGU5z
CdajcVMFCHChUfpYwPQX5LDWNhhbvt2PsDRk5oRps8ijQJTOjp6uGU2z72VkKXB43GA3hsYqWv5Z
Fq8IB95+igY2kaoy+xnE1/w16SoxMhQC9di2a55R7A3sMcdA8f7XrAWZNsHFokN5XjQCd+DlUY9H
Sxkfc3mtm3l7U0zfMH0EmijKjbW0QjXUMuNEObc5RAa9ox4k9I99iRfgGDmiEqwoJywUljWiAAoC
Xa1NDejrbyrkNoxMxZPPqVKitqG1OwseOf6ev7tR/yPF3QeF+4P3o1FtFB3hD0NPP98f1tu9jODK
X+0sHunAFmZ7eShcq2tYneck06PPLXKPrSi0hyBN2ofA40mupAdRqr7cj6pPs3W9+q/DzrazFqVI
dY4i/kpYjYoYHZr+O4NgC0q2qeIG85HceO8bDxPp91KVHzXDOxRquol865T2X6Os2aSjscu8H+Wg
H+L6MQ48dPj9Q5L0z14obfAWO7RumtPTSbHv695EksBS/Jqqwgcdj0HVC36FIhrrEoAzjxdsXXun
zhhx2o5eLBQs7SAz0Vfpz2JJTc56VvX8SRjirS+QPOBA4PYu1trFsQmH58H9ZelfFDPcj4FwErwa
50l5l7pIeoQxgCtvm/n4bfXRv1hAE+iKRJMXIfiyWcqrV6k2uHmjc/LrJ2kj2f5Ge56oHNnLGrfu
Lyl4NmXws3Qubnb7Qje8R4MmD0ThjG2X7buYDpbiJk5dapUD5fFD4so7wTwY0VPS9y9mEdjAde0h
qE5WVOwSuXWagvpcjku3xBxRjXf7bpP36VOH3Vyrf7eMXUP9yVPfezjnrfInQODJKNyjog7HfLRw
5NScUKrsdPwglt5J4k0o1BHs+myvatrREuPPaWc+R0NM6j8mG9XAsDERnMFNn7KotBPRP8QA6cPm
Z4p9Y+nhc6EbR7XPDUeplX0HU2CTK36JuRcNhqap8dsbNxouWJbq0bfElCKDpqw1m6HW33svdZJy
crCNJBtY8q5w5ZMgYXIVxtv7+2XhZLrapVNOdXH4FaaF9hQshnPvo0WVxFg894VQ2AVumk6nSCos
f/f3/ZjT4TObb2Lq/4e071qOHce2/CJEkADoXunSKVM+ZV4Yko4OPUED0H39XayeuS2lcpTRPVUR
VQ9VR1skYbZZBpk5QANQGVj++5eYdc1gcQ1PuaMtij3pOpjJt4+mfvEQPPdsS50PjgnuKX6qgDyY
5dxCrp6iQRhNsNQOkBrD281vp6C8mlGW9q+1lz3apVu8XuwznDuHvgY/OYeyvmqrOic6gpfaBspD
XgaTN795hgCFEVyuwc8g44AA+vK0J1+Slf042mPFjmAN8Rcs2w+ccknQk7LDRjIMv9PYOqvGTUog
7RSNMrqZhpTd4sMvNonKxVxtZeXyhZCZLy1MEcLDOXKNuI5WfQw5rSIv739fCWeq3eWXRhYL+VEb
c4uTpaBqWSSgKEI8Gqpd4NO6bO0EnX4FHd1/QW8IWf0e8sxtj4jQ0oXlN6TLT2uUyOhjUWsNg/wx
3dEx3ZB6Cn8PcW592yBoaWCvc8j2njwUFGsNAlN081jApdeO13MHe+ph/V8EwbRnqXDRuXNOPndZ
L/LXcA0/0r64LSu6mYt0b0eX1vG514VUD41Z6GAaOKS/79UEGCypDQU7Etu+Igoky66+IBS6/Kan
xwGo1ajYwEn9qRnnCJ0AWdo7R61zMHprDepOtITpltGP7mBC9ayHy7k5oRM95Bfeonn2+f4d/FQ7
S3AoUqIAco6iiv4YZb7uIJkVwY0U//aauYV5pL2H9uGB5zt4hx3aAQ28yMuzG4fLTVzdLHqc+lit
2vFg2z0kdWDLWML0XATD0O1L7U1x+KoCwmFZhYsXuUoiHs7qE060AehEK1wTvdDDDKmRlNyz2Oxl
LD/SSPpVNd1EuQiTVNsnVPq1ZG6bGZ9T1AboHm2r3vYHEGoZvBfrMlkJqCTkxewBNRM6OfwIHQab
8WgnIE1aNuYfjVmfLcA0sPRy0/aS4NqZVf81YzjlYzaxLEE/Q47bQbfbTZ16rSd8Debp0+8L/8xy
+RrnlIsZcysnrMQ5p/Q6vqIqeueK7/QKSk1Vppmw2MhLSK3ZuMMs6FX/HvzcQ8K+mC6mNXCzOSX0
1I6dmA686Y9lh51nQXbMNiIY0JPhQh+QnY/koMZaeCE/qG0Ni0zFG9wflpHz7aDNFrJl5zqHWXLY
laN50MElfmJp9AZXUrdts7vGlFujaDN/HPrPKI6e+pEkbuO0FIKxFlb2TdcHHX3S/w6zDh+7bLop
ariA8iiMyhiWeaJ7tChMPhNo+rgQ+w5JBzR3ZN5YjrjLqQZPGzu9NGs6+5ygMMBTE6PdH/BxFAha
QrScHgcMehz63jm52+nRhRrvTCpggAX9v1FOyu8mG9XUZHoEFNeYwGU3e9Vk9RFTE+VPCxkuMnB5
IeSZkwXgzkViHCNchi/4/eScZIriGEn0sUmc62gYV3AnuwQfXH7tk6Pza4zTvQCQmBbNVgfRGb98
m47A2xSgCVvLMONhfKPhv7rGl7o05z6ZA2awBTw1plfW8rK/5G/QoXJAZuBgdgJ1E5MjzSZIz12q
QM59MkgcUYzHsAms0xJWZiDJRgXMjjo0NqcDdETYekGslFfKcRfgyjLJiOGWbLmXOnnnH/DfoU9W
Cw5wUHcBfz6mDOZw9bwms3oj1Pn8/TA5+4TY3Lhf0ejHefL9PZZjqUE10rKOjdLwUMk6w+MkBiRg
UOdJaV64685Maf6ZQi1WHfgLXmPf4zkms1Uu2whvFAYMnhX2lYtn8who0GCUM5D0oRj4+zOeXaHY
w8hRFjWxU/uvKLFbQ3So7ej8oiWj62Qwb4hLN+ouiA9cCrRsxy+LsjGiJB8NLBfZPTugCBUc+CLt
T3tJv+TstgakmsMDAi3m05aU6gEYVyqlUIJ5ztNHGf/9/YX99BJii6YBtw1w9eCodNo3sZMo6slQ
6MeEefbjGAc1hIm04yJiBT6s5YoPy/LEVXIXIUPGVIhcpGScWf6o+BZ8AXI+oLpP9jdPnLozEjxi
C+ZcMfsqWaFkuHCTnvleGFos3irATmBdnATpIh0gJdOIYDuevcgk/hzaosScnXPPZuOFhuW5YGjw
ohkKwD2+2Umw0a6NsYdM3hHuzW7lrIGU3HK79AkK8N8/37l3t6hVIgp89n7k/j0tqgI0cVxn7dus
35rGOuEXhnZnViBqZ8xY4FwG353Tz9MxvZjTeMDnMYTPkDITaDb+/hRnpuS4Lr/EOKleK6wKbaTY
TSBlB+D7QUFxMfTKjss017GDxcLqUsh/PvmP2wxtUmCuoOvxw5HNKLAa9Szi8F6iwhtM3JmqaPLA
ojN141nb2JBgWsN85Q8w05+VQBlbtIbtE6PagWzhWtHdWJNrVJrhYBWaZ8cSsM4avSK7pakbo7II
xmnu3BbkULeYqA3RQqG8qkzQytHFpmD0jcf8naYzrpbZelAT9prTdL7J2uy1oWmAn1FuZ3Q0vbLi
etAPDPjAPpHwb4dNdtOFVhKbflfHZjC15sZS8hk6zr3X0PnecMo5HFRRuPZM6lD2dJGpHneqsH0z
UfifHFj7RgXaLzFLRp/3/bMVDxuoWJgeRHJnf6Kd4/W03ylt9oy+WqHlHEYREFb0oWYAA1Vl8Tpc
J/qGGLBEZZjG9/Njm+V5YBrdoY9s37KbR6MzNmWNsSRIo/k4b0fl/Kkgz+BqRuXXCftwzBQQdF08
4kzdSjG8iKLF/Ce/Eg2I+QZcEJZOm5ZaqSdSDWD2qgTqyRajm5Qz2m9TASuNHgNyu8qBxGK415y5
yDC9QecLEqRveVXcd8Cn438d+1Drl4qEMw++ql46SnQbdTvEdPNVFilx44RdD631Xra55nZ9O8It
WH7WdrVBpr6yOHzJZ5Zu2SB3CazHqqSCbGrJXpMyvzeJyACmd96JAr2/dYyjjqTJ07v4XhozvYoj
qK5RZMquEaElpNIHQYA8moiV+Kio//Zwjt12smrCOmNvZs/f01QHmmIcP6Td6W6bNysW9VAPGHRg
A2IIEzmkf5eiz9xSks9E7+Gb0wJ4KuHvjV5M5fGaFl5cxGvRAyiKbrjRUuJiWHMbqfFKQUV0HYOI
EBp2Zd2JVMQPpp6D1DXDoaZRL3ODylS12RpaN52boCM6zbpnN/mqa4rZTWwwpSAyYrqoIIRLEuOe
A9jjz4Y53+Z4k8VAxiDR6DFX1VNiVZ8jk/uW1M/DSB0XWp8HLtWztNkqq8muT9CIsZU+hDjYkOnh
98fuzZ8bMY9uWs1sm6m8DXRawHApYvoR3KbaH1h21c3SCAUxHBcLZ1dPkrhT52wjateuVrNVpOpH
Ymu7UQ63DKO3TPaAjU/Dh1CafdN2U5gb05aYcYgO371hOw/O1CaBXVaDK8mAHxs7JT4k/IbjHkia
SEMPWOYPVDhX05zezQlcuSELBUbIoAdxFwUtgfbtWO9mQ70Izd5GAiV7R3wz6++kYV+NQxW5DOs3
E3JjaAlwbjNIpfB2qr3WsVvPJNqfGvY81jS9FVAvxBnBV2OfXLVkQh1RyA3kEbDkisekZaE+SZTb
7eAxmmxJmh4xzw2p1WX4YfSD6RV+1SZgRhR/gKWLFwYZVJz68xZuaa9iKN9g9M1cdMd2NRyz3HiE
EkhvUZhbgXHXK30r62m8MybzHng96IC2T0UtnsqqEH4j87ClGRxBybgfIu1matKHsamgIozF3bTG
Z5JFn6JUAVrycLeztmNvoXnBgIDj0ZqlRRlyQtmbNrTlCtKBwLzL4gOnwV3d1LtYTtRrdPOKDQTS
fvXgCSce0VPslN/CyctF5Xwb58X7FDuvSZWEaQcYNU/SO0eqDbbLc5kRH+3w5zKhezpbf3g1wYLJ
Fge9ggt7TMhDm48bLSp9+NgVrq5Y4lbChLtk3973CRd+OYlt0/LZxX96zqZ4l9j9MbXpVdWNr6MZ
lYEW1x/MykSgFZDDbLHuXW7UW0KHR1o6n6xqNyatArMRplsY4FjlcAmJi80UgTcUjexDG4truACv
mCiZ3+tW7TMDnahOo3PIKqN088xqXDS6Uwyz0jWbtE1Msw0R/TUuMiipGKPuiQwK2Va/N0ycW7nF
e9co1H7WSewOle2JEkNabKZN2Zt62Fj9oZzMO3De31IrgXXjoEGOTSSaq80Nu4LpyHvG6Utjz8ol
ZvfW2aMVEDNK/QoB3NwBzh2gwpuyUn7D7mxLC/rWfE7E8ETnd9jXuEWsrYaOP8S6DRH8pPob2clB
GPXjpOWPFU83eda0bkb1F7tM7JU9laAOVvbBaPsOSTVdD6V5W5JlYKKqu4nbH/2Qj37TsLWIJoID
R+CCTbIbbepXsWRXSpbAulnVLilAyOgzUvt6L+8rc9g0k+Pc1Pnw2BXl4FaDsxXK2ENEFsoos/Va
6OXjQCwdKHy89igqFiFQ/mpnQ+vhBr+q9DbzzEJ+ppLcOkr/zIbpmqglV5Hs0zAiLJDW8jqGFmLU
K+ztFAwrg3dw0Ylz8lKqwblra7uDfm6bP9SNpULwFEpcxlq9n/kQ8HwA6KEtmw1UmSCVZNs4E/I+
Cc0sqQKtJWYQOaUeOF2PnqDEtAQasDfMHFpXtBlWq2JWUBTTJku6EI6FOziqv3QRC+24ykIrn3di
jP+0DeAVBTh4ihcBR/cltIC8WMNGE5IZVSM9cGGVVxdWv874dM0N6C4YOnQlcmjK+VqBFy7hHghj
qwPRqxzd02Ja0ciJgx4PEIJHE7sVAcZcxMBWYstui0iHAFQ04B+wH4S0KnsvQfZFfxKntJhhGyo0
oNzisYVwotns9KYYkOaAx1Bq9u0MH3e35/O6idL30m4gpUgaX3T0Tq/LR0ATAkt2njMqIxySWnmZ
04yuxLBxpUTPYaBEDw7UzVaxHeuYeZnadScwCp151nqKZ7Unq7j0NAEbV+h73ldsQGokrBXEBicf
iYdv0eStsvOXyrHvtNS4nYdiM1p8X0fFPXbG+5AI3SOk3kXtdB1l8+SmbLzLIyegFXmUFRDMZa+9
NlXynACi7WqNmFa1gmY3ST7lpF9lguPPDimoH/Z1CtJMJ6I1TybcuWgEMOsmVs4bMYrRrVh2GHTI
OABHt7fzrAIPsPSmvJtgt1l7aYmLGJOgu3Qgb9VkhwAy5GGcU4/Am6zhMPMpRmvFNfMVc8u9MoHj
ovlLVIw+sdunyTbeDGCV34vECGKaIxHX4yc59L4CocPLens9TY4VGLZVepZZjqshNU3fMswPM6HG
Wpb0ZsQk983oxqdCB0UJaB8WODg2C+bAANzAom7qI9VU0MVgc6dDs6LDpG3JwF5BNtH81KkeUVjf
UIHX2LIRw9YZTRED9Jk8HZsgs0aYEjaNAm43fp6H8gngmbfRwqJ00ulGJbz0WK4Aqu5nIIf4uJa8
ORBqr4H/mT1oR4pwoPUVkU0ZdMQpXYdPJjwg53fS25AV72bMJan9MopKhYXsbbeF1UE6NwAtFFh2
AkQcQZ33mHdrRttiE+mzdKsuX41WFjIbGV0uHkcnG31QSyBMIVR6SJK5CKpx+COofgOFpvWUR6us
bUtluLCmFkiy4+IqbYx2baXFG0eKA4+N66I3V6M+VK7T434ROpR6TAsc5BKphsUix03wJ4LZ1OAc
4aa6GsADpYwIv7ATqIFXEsujiH207F5GiZUxKX6IK+NB5dFrns83y9C5g3yE24Ck5mjDijPI9Guk
2WbCtjfwgugDaUS6Ow8dUk6tuVJ5/JGO5pMw5hY10viQzO225aTwzAmZa5ZkgehSlCeCfXZWDult
A/lH3W3bcryNU6oHSQt0Rlkeui7KPJ1Nq97RW2j2aqscjvSY366Y7P25ivbt4iyRxrdll7zqavxL
dLnRrOjetCscsKn9jMolKDPQLhotaOroFnKfu360YSja1641FIdklk9zRbcqbvzKQcc+KfLtJOPn
WFd/zFQcqMilR8wBTFvpvCwGLm5sU+kB8QYehzOuMK+eEQtOz7Dh3EeVjqRvwuLNusd0JFeJSJTL
bOj8Qy1qdJH03w5wkBqrYoeOXuaONnlsasXCguEyQcvBJxnKrVEgxaOmCnXUdBCd2SiZRB68rmu4
a9k3aHtLF6TUO17Mb5nV/rV6abp5T6Bo3lZhMkxkrVkwTQBZ6E7T0letAsSnRP1qTmxNONCI9hzt
THtcR1PSADbQCbeguEMrbmZ+o+cbOxKVq/oGG47Zq0Kr32JqXacOQ/kEVRBXdLFXlmw7AB/gKRQn
mjZf26KSQT43IPHZUMnORrxRoE0OtU6vc1Xcxm38bAyxhKw0FBWLWNxMKbkbNWv0nBY/1BqQW3UO
LGfhy+g1rQNhO3vX5eJ5lgmUkkye+cVIb1vIjLt8jKdQH7GYK7CxfW1i0CGexw2EUtGPMtWjoeq7
nLcfaGlGbmFZBzWpsDPYp9SwISdqlfAf520AspgITMzMlgX8kJbiOIpkyzok5km/zdLIAcY6BQt2
ROE90n7wpgRGsG1av5NifILTua+PDrJ43ElxLT/Nrj40pLxPIevowrUDMA3H8PPe2Nhmc5XHfN23
xXOuOxtlNXd6WkPrUAPFoWLzPpnZE2dWjx4K2xY63cuKgchT5wkSpboJ0LrS3dIab9IONyb0NtSq
4anhKWnL0Mnmp3nQd0ORQo+TJfM6x0XkJDBi6bvDDNlL0AaZszYre52V7GAQ/BkaC/C85J+kon+p
E71XtnMFBQLhOlENbHSeqyBu82dDw9mnHBRZmZifJI4rnDk6EheGPKYaI+p2ZnWlR9PWmUjAJdkX
MeBxHG966KIdcVBnNuxzghjNSgz1JlLFtdYJDPHjJF3Xqpdrjh+SRUhBq+66GvhqwF8uPG+QpOA0
11HXBDq2JZpN+3giKLJFMt/0IgZDRtowTVIlOCrd7NWgdh4qiorDYX2YieZd9I25nae4cLWCgsJj
c+gsA78khwTYnYKNIQwskEA2VbYa4xY3BfLUBPDZ+450z4D1fyxDqTprQkMrtSC3SB8YPL6D4x7u
ArRwlqSEbnKjcm0KaSgrTQk0nlMACOQ1Fmb23Axl6QpA7lxC6IOsUMSWDuCyMnP8BGR7LzVKj461
uo+GDJagyJDMNMm9Gjcm7FiKleisa1HKe7CsVqqFYHIGDH6uh4aEOIMTmc99eg2ZSL+rMqTtk6rc
jhubAR2mJOZQdrbqe71JD7MFZ5wY1Zuq0Y+aygnyBJarMeep0IC5j+Z9xrFpGwHkNk84eAx8rRfd
XR9XQVTiaZu8WPEMhP4uG1bYfA5aQ/0ejZA8UI2NOoUmWmCKgfhRKv6m43w9J7mzzpGcu4ZVtZ6F
rHuVOjks2QfIDogi6TZ0qu6WPrY/MXnXqvJZH6JDK4in9/QOpD3hNiN/tg3xnKh0M0qwBDlg9ECn
8QfejOtmLpCRqLUatOusS3Dygjdb8LuktHA76wthsovoqivN+6hOrusoy3cax/4YMIIOUoq6vZNW
7kET1fYK3J5hYvFnFeXpSo4MAPp0WKQZ8D7qzFg7KQMQ2DRz5O/OXTMiydHRf8OZFCSSwNEjVk2A
PtK9PiG8mcc3IHcFTOF4EI68x8J5xJX6mLHkoEr7lnLxJE3Z46REt6+x1soiMCKr0z8Sv7Rb9QoH
dKumY6SIttYdEmCgfFOkQ6g3FpAyAEvWJPloyvxZl/pWZ2MwWvlmyvjRrIaDU5T30owttxTjVVcL
rOvseeDJg04XEECuXVc5vY4UD6DtvgXne6/R/iNOoq0R94Y3U1yVaDEhrx7Ltdn1d3aX3oA1tY5N
qFpZ8W7qkO/xeDNxtQdD/r0YFfKvRTjQJLULhv+Hlhf34DjDP9mwgtlqiqDUzNivARh2qehv66HH
VZ0JD72mjZ3bIJs5yLX1SE4u0GzHeSJ3bWxIHGXR2rLmPIBMyRROupO5A0erwUGbcGzSzNOIQtdp
uqXxfEfJ8NRQ6IsbUJBHH7DM4SYHOlfeYhKpzQ9ymJHGp+UGLV4o+6Ycw6B52gMTylwlWr/V5CdY
aOjkVn9nIpEU47P2ioDJTzuo97HU9mpYbuNczb1Bk3/iqLQ8W5mhYXTFRuNwLs9yq0IR3Kxqp9m1
y6Ei4/sGKBnXyCcW6Gm6k9kuZldJ1MNA5y2JEwcQCealgmESHs+buan2Uxvd1hXoRErfcJSybsn4
urPGV60Zd4NFngZWBzpuW1Q28yaK0F1IkCrjceNy1ddT7FcxMDktfJdsSS13xtxeJuqt142wsqEI
qMR7NahoPaZxjAG9g0JltMJqgMOFqgvwDB2bhFGVvqZCTTCR6SEqZsdvCaw9VGlNyAgMXI9gocPi
ZlhBZBeChkT8Hdu58KBbM7lUUd1DpVH959MNSHzC1gX63gAXn6KBiFVPRh05Oia/qylD4QSdQ/RR
LkQ5M+AAKhD4ZQrhJ+jKLTOWL6M8O83lDCFx9BIhF9mN91l6wVD3zJAGAUAwsCG8ASuVE55KyXCj
yxqPYemFFTpwVwvrDgCAWh/KC2Ouf4CyP4YawAFoULg2Qdc5GbpWsSY5hl0Q4JM4Upp+D4+FxLNF
jH4f+StS7ng1K/bww0I7xLq1qtK+8DrPAGbABABdZHGRsDBU/P46RazIgNQT2IfkOe4fnRqOMalC
L+zGyOJwMj/mMr7w1Mt46PtDW4i2WNSAMEd/TJohiQcbdxrHT7HTWx4EEO6trMQzmnepnNDJwwCh
YZdsEM1zQYFTW6g/+PsU7gk7U5JhYzjHEvISZkX93MqvVLeKhnL1+6xqGReePJ4BXD1oeAtn9ocK
WhmNFY+jCIzOenFXQKfb5S3wVgQDUwbgVaL4JRbpmYdDSHB0NZsDJnP6cDPcdypChvwJZ4lqHS+K
1sZo+0b5/vuj/dx7i2QYZRrgDc5PeqxudtGcRVQ7ogYDUHY94wD6PcLPzbdEgEQKxdT3Jx02hRpf
lwNW+OQ417O55/wTLczfQ5xBOiAGh4Q2qEtQ/Tvd4ItoWZXNUfbE98519bBIA5Re7i2+if4idXJZ
GO/nksD7wqECKCH8n36I0pSYMsKxQtOOJJJZUPByzVqnDTvMg/BZDZfKvxee8ecesykFlBVa9kCj
/YCiiSJWtlZIdYT8pmuOFq5mzHZMN4JsSa3pUIqar7SBuXnJcA1d9bnhO8CZk0L6HSiRbIqAaUxv
Ba0vIDHOCC5++83+YS5+Ob/nIk+djGjq6NxzXF9/F9g18VDOpK61V1cG5LwvW62ewU0sUWEZBS9b
7MrTHWK16L/o6K0fk018pwK2odtF55hDQB3Wf/4kXH3Lw+YK8lk+xhkXTryf+8amDF49IB/icwC1
9v2QXSCko4nB2VGZfVjXfzT90qFzxhLie4jlV/jyWs24HcwRHaojxidvIxQs06BcOZ616t30lngf
1kqDl5MJoPmF4+4MSnuJvPjPc5zlzilwiOptbkgLH3RxdaaLKPajdDt/kXjF9OzuwsI+/yoXOTG0
PaGOeAKckwCfxJDZUXARoV4HkclAY6DKi00LvAt9QqlmvTT/OTZqARdoi2bJQkM5xSlBzIQhv/0/
j9g+yJvCF168h261R/7+I2h4CUX381r+HvHkc0YJPHt1HZ8zBSVozqug1l44Bn4wX9L5RnNanyOT
u/BuLwU9Sa1yoqF5NyBoFwC9fEjXS2d+U4XyaVwvihc0xEybrJow2xb7S+K9/8Bsvt+b3x95ueS+
rGCSznEXY+oIuCJEyDf2Fh6RATk4HvfJfgwWY84kcOCvcunr0h8X9vfAy+n9JXDd1UXZZQjc+qPf
3nSrfGVeEwguJ8GwvoQePCP4sCjaGtgzSEJ+6hRhtmdMlDvqGL/NoaxdnH/Yn/wPu4WMxwt1i1sY
X2IVP/z+cX9erEtYUDKR2uogvZwcQYmDnls/2+qYZ/Q6pdqKzga0LTi9JMt9Bh30PdLJ0gUbvexK
x1JHc29u+5vFmqYOirfJB3LfnXb/uUQwsE5gtqA5sCjPniJBK8dAG8CY1DFD7a2lHyZ4Ab+/ujNH
DiKYnAFnqsH05uTV9aJoZK/M+Yjm/lpoYZPy8PcIZ27rbxFOXlkVjY5MI0Mdmf2YVbpbaCsjulLt
ltiQSrp0hJ6PhnUA+dzFs+6k6KgB1xM0MdUxek32dDUFiZdtYKPldft+3Xz0oDcgDypBPvMvKXqe
uyzA4tOgAgB5IsM4Zb8Aa4cWZ4vYzj0o+MG8XnROOniPQdbwsizs2S/3JdrJkVKZTOlNjstCZgqn
6D3JLmmoLD/h5NACBxmNfwN3Hwqpk3cpWQPwgsRujuoYUKQYw6bPFD7kenzJiOXsV/sSaTnFvpxS
iRz0qbGxrQQFsRPsrVVCtUdp9GsxZI1nZIBbDcDn/L4yz77BL1FP1r4GUrqNfjpOKykglAfRhIsq
t2duHbzCJTcDxh/t9JNXaNEurcCqwFX3RtbimK7zLc7Dh2YFFVNk5NCw2uQP0A2G7OV0aSssv/7P
z/fv2CcvlQ1gUSQjYnfwghgOOnKl/h03juusCrSXILv/37zOf8c7eZ0CsEBtElwduYB81CygPvvy
e4Rz5zzMdSlqT0xrf8jTpUOuugzr/mjJxm+Kg6KAmmh//v+CLGv1y1o0qyrOACnBLq73YhjCZriH
5++FOu1czo6F8e9HWRbOlyh5QeDBlyIKpFMm5JZWWAOEGMgrnFc+CTLMjz5Y65oh+gW6R+FWCjjW
pXLl/Or831+Ca99/CQvQlWjidMlKAHdYlgkNZAKti9yj19YhvlrMSjRABkKYEK0vSfD8q531Y4Va
aFsA7c1gVX2SkwFjKmcezeo4L3MXFaf7qih7DGqiTwBTD7LB3ijtfW5DkH8C/mJd1/ZKZhm8zOkQ
2il7NIbuoHJ7BFwC9B2bw1EN8jdbpvWzB+FhpHWlgSEJ8LJ8gv0r1T9KAlRkTnpMXjg0xXRA8+Y/
vJdvkMy0oU/FMZUVh6rNIKHKSGgpcm9nTYy2PePQowbkc8Faw2A6ey9rfeHUZ/jZmCfFEPnpW93N
mAmpC22XIeXctX2EkQjDXIJl43up8qMq2z9xPQ0urfl7FdU3Qo9ewHT609qRCc6kg7yfG63bxTNm
Flo3+Gps9BDiDwBxEYgIWZIC9TrI9z6ObnKtgJ4/sd+tRlReWkNzUyTXvCwFmsGYFs2A4GIkUT5g
znMnO3IAggBmA2lOdqXBH8cU6KN4miTMzMF/rtMezPDJEl7K840Zi4caKtO+laSJn6Xdulx+b4wk
w6QE4QZzW/DHU+qTsdgDHFiH3cSDSg7Cj43+ou/32ePsy2I5ue/gqjYpjB2W42wK2hd9Z26Uj62B
1QkF3N2l0+xc0QkNAIjkoeqDl+9pUsmIIwHTHZbSr/ftLQoGL3+VaxAQw5fqsFhCVDi1b/ULGPez
KebXuCf5EmOtHvUmNoW2Gp9ZaKxtAJAWngpYP7ANJz69JJvy/wgJ2/tFW3Rhq3w/B5hVJuhXoYSX
/xiZDHtA9KQLOAf8e/p98XmpADybWMAG9P/GO7mZsDoB+7AQz4T3qiG7v87QN26fDhDJZZcUSM60
xJBEf4l2ci9BBE4Cvopo2sq+BTBrP+80ALK9cgMnpluYpRwupe3nXyiswXCogeH9wwRaY0blaIAz
Q0NiToJ0F29hpHUNEZ8xQIvqlVzMPc+mMouVCCJS6pwWCroCslU2WDQR4HiZfs2BjPj9WvzR5gNL
cdF30sGk4lCIPSkkq4TRjLedegRis01kyPuNWceeEsAQQqvh92A/G2n/REMb9h/Hrh/kqTkT1Fw0
vh6lnzxgVMQfwSheGfv4QffSF3PNnxzfucDG/rnjl6AYE1CGVhr/QXAapsGU9RjJxy7gW4N6i6bZ
vJ4MtNQ9lz+M3hi0d3IFGhd0xS4kBD+u4pPYJ1tCV8Rq6ezIx7QHOoUDKvykz+sWFDUgGN8sYL/+
izcM0RGU6cuABNvj+54fnT6qq6hUj+Zte5X0HiDTS7cSEOfUBS8APcM36FDekgsvefmx3658POfX
sCenuNAxQScVwiYUtjRahdETK27KQvd+fz7+Y0ecBDpZr1TZRT6MmXos2iQNwSe+IoXFfEsaeNCI
j6GARbXfTF26LuNuPWN6vlX5fF91Nvf0kbNgqkbua44atjZAroDAlnfwMQY4lNXcqzTyIXLtvh1z
NOhmoKSmCpD21H6xUu0jG8fWKzHO+x/Srms5blzbfhGrSILxlbGDcqLsF5YtW8wZjF9/FzW3jrvR
PI0zMy+yq1SlTQAbGzuu5YaJGT22ZXSjlJofzur3DGloOweoV1jGtxVKne5SS42Fbr3cHuIiBWxv
GmR9uz77zQFT5Q3opKsfnN3ZOgXA1aFQYGI0mE1rzhM6C9Q6wuagXbnTyYOk8N7PrYOG5UPZBrU3
cjEOBp9NSNFpSV8r6Rs1Y3+ZMwxe65xjvoy5cczAz8DDhfE2wEcyT9cw9FM6pEr3OvcFvCIEOZrh
lmNnVWhn0aDGevZUFE80RPQ/jXaGAZTrW3lpF9f0DEBkdVmVLvGm5FihTW6Y3WuEeS0jGp8nZdyl
mTpYjawCy1f5fV3epV5DHuYHVyYIjKKxOeJiWoawK1QMrKuf6GEvq6frf//y3M7+vsnEBGaGCl87
4O9LfeiLGKtpQ4LGyM/rUthMIR4QDRlu1EgVZJ9QKWXODRgeJdASFDlo8+QQoe8+ix474FyAwiwa
R6dtnsiEKLJtvmP8YBejv7zDFFA/y8/6hNK7YFacyjhbrv7rizBQBiQZQ0QRl4nIikrus4IaUiBE
QLEMO3cdXokx2DWpMUZdKjRha+gaUyxiVi+DXvqcHWEU6Us+NgJ6jLBwrQGcG2SAsZWJoeVLUE/9
ndiP7pyh8addmZFrQmOPALkcrVbZw4J2pj36N16BbEGdbImJZRYxdRq5rJ2FDNm+0Wa0uuaVe/0T
GdVjvhCFgfMvbBJjntJUmAO4U2gY06THTil5Y9Os7/SXFMAyoJIE//Ai5zlGLZGbMpwD4FN7mP31
lAn9zOCw1MFujLk/yZuoc31hTPrpQiTzKOEzSCMDliooK/RdZHS4TUIQH6gV8LHRzxJ26Y6EOUfh
mBf/QijzQA3qnBYFtjRI5+pzIc0LafLMEegou2IzUzcaFgGg9fNhWQROjCEzDvj/y15ndYkGbOav
MzjJPsx5HmZKMczB9D5+Kp/tfbLDTMNB98B97HnAY0Hx5y58r5zWh/9/p76Sg+zIOx5wyvYW/PmM
VeFOPkPIBrDW1fgM8RD6vT/sem+84QNEsd7kX8vV0IZiyvi//FWdOZGTK2WVy3o/B5hZu2nvm7u1
goje0XsM5d2L6GS0TKfgJVfW23Di6VwIZfJI+jyUeoHWlyDd1/t1cWvCT/aor++vay/rt15IYixH
BmORJRTLG+3wsdppPnD7kIcAhPp6jtkD+T57opN54dPfDORYyV9ZrpONVSchjEGyMAdqlT8Dsw4A
O/OPJewiS5w+rq9y0/j8OUP2weinOo0xrIJFirWJfgZMo5WxyHnMmcfvYj2MF47JBLokaNQJqITY
FwAABFNr8Bker6+F9Vou5JBzxY9aU8MQ9gg5jgiq885eQJgLGNF9CQsX816W9auvaKLMXLNMN6V+
ELpVEycHXDieoKB6PriSCzJgIDbxfG/efWNRUgsSJ2jphVrMtuYvDvqgBXtNeKOR1E530m3mhHe8
bCJPPxgbnmQY3dT79RLoqkWm0pOrglMv2H6aTnSQMdmkkPsqr6b12DCHdAfCOh+DVR+SjbFB9API
HFdswyXRRZT9UEtakZAumKvQSNQgziB1EBmY0R/ooB+ahVKLaupHJjd3WapK9jTFirNoUQ9QxRnj
FqL6fF1bWfoCaCs+AyEicB0U8Nywt3zOQZxTlJ3yRtCtinmh2rSWMkJOdVaUfmf0yuuMmv4hHMun
EgnZWz1F0CrkyzcpNVsXSMpW3eStayyl5uWxiVaKRs4fBICMitHwS5QxO4NRSHDJDkAouP7tbOHd
XHcN3AMovSCVgP8zR9ZqSKahBlIE0ZsMsj9MkNzq3soVqrraM+Z1wOqhHaN7nmH8ulNnd46Ry1h/
UWvrskRTZbCAZw+DBr3fa4psz2n/k+Y52sybV6wfGAGRq0bRjY5hfYtOyysaqj2lixyziG60FcEY
M+Vqlj4bXeu3i4p++fkm6VdqLUV5V2fKqwdfWEB8N4FTAOZHDDihgnpumaR8yMu0T8qgbF5GwAVk
cPBAbc85lgv/g5GyfsXJu9FFRROOclIExfx90O8XUBWWGAA0MGbJOf/VkrLncLoexizkdUJkgrg6
qHA1DmBX3BW35REMWTj6/j5+FHk2QuYIZBQuxdRUrMF9hE/T/6Agmx+sj94ZfnT3gsPTMhZ2/ku7
T1fHaFkcgoF6VnFao93nmHCwAM7n5c4AqAm/WNGNQjBZok3qx+Sjk8fQLS52yYXrzJwk43vIiSaU
gMwp4FqNLgiWXrK76gkkGDZmMb8nkN1a8zPm+H1utZ1zsiwCWE5pGE1lWnwZY3Kj7oAS5Cf2itRb
f+e3ObJpZHavv4z1ic6KqVnN9Yy9FtdawCM5rkw54jscVov6GEKxeTRLq6ZcUd0vJ+JE4NKrGaWi
kAfrBGAvYVi5v5fJZ4pJbpNHln7pkTD2ijlHAkIpWlPYyRGUCumvwsWsi6NZ0w8ALKL2x7mVW1YG
vZ8I7nQkINHEcH7/JeSeUowDFojxyPvimB5GJprGWjtV15oO/Lr4e3jHc4QuXIR1jSdS16t7sqFA
+URKuesg1UztqSPW3Lj/cmGMY4d556Ve85tY2OTQfe5NP8uf0SFBg9laqgpFy6wtbqixbherKacL
Y4z2MoJtNY/rIghvZRudZYfMpxY5GF580P7tChnTLWC8qgCPyV9Hp+7T/Soxf858AASgoeFDduad
wjGqX879tQUyVnxGwtKg68kB0f0d8ED2+EoD7a2zV54oDPY7+qN6aJ9ES3CqYzlx2+h4msMY9Skn
s5mq0Nc2/54kmByNa95DtfUknp4hY8obSvpFkCGCfsCUS3tgsfq1V/nlT4Le3X2Fzt3QTjzeE8K7
icy910vZpJjxxXHmB9n8xEDOLHOoDC7DgfN7x1pqRYMPJAJLAtkGgCVJzgwgFnhgcml/TLYKEk6v
ku3xZxZwLuPWC3GypazFHk0IHjrIHYFbZbWo+IE5uwzWqyi+NOi59Lih+EXQzyyVMTEJ+qDrMsEp
igfVyw50J9wq3qqWPPJ2jkayGZyybeZZFiHInBtLzlCxUf3r27ctAQYTcJfiyvR3bi0LsDqnKRx/
1KEUr5glpx851/q/KMZ/ROhMQjGTQqVb02BfYTCusy8Fa5g4e/0NvQMtgKvveWHi5jMuGX9kMk+P
AppeLRvyIhi8aAcOtMe4dhTQ5IBbwC01Wwkij0vPs33J/shktAK4/T1G3WCfFd849ODFtnIvfEjs
8Dm0AGT4SF4xdc1Lrm0/6ScrZd4iYzDHtDCz1VKvDZDSrg7CXe/Eu9rP/eTndW25jFW/NP/PGpk3
SKUR2FbBgvzlHpXPsfNR7NMdcEA8XmVpVbzLx+CPJOYF0uZmmfMJWoNqiy10qaO0P8K2sgCg4in6
Y47Jj4h33TY97VO1YV4gmpRyMtRYnjYrwD4zo0+9o+/hkDttKZhW06f7dBC8WdAOaFJzI6F3x0ox
HUqqH2afusU8PlWRmgFoTd4VWXI3NbppXz8Dnpoxr1Spx6NOJ6g20gkWqd7nMXba6eW6EG3bxP3Z
fuahijSxM2RUJYI6qxHjtIXhLPICgM5FuVPS5qgMoOVqM+KMGVBiQBB/MwB5rCQEEDKtq8cYch5n
L4nNn4s5O83S2Rrg/Ea5eolnYZ8p42uUNLtpWZxQCF87WTsOZdPcFT29TWgM6KkFIApjI9VWG2m7
qpXuW8FMnUUKy52Rt88ZBmijYnmTCcZ/mgZ5dUV560TARilJVVsyWAg7U66cpQcdMPCd90nSYUqp
HiUA98S3dQRMinQBeA/wZDAJi54uAHYAlnZc0vogmTUmMnL6gDuN5tS1Zev69m7axJOQjjXsvR6l
YyTHJXJn5APU6KVFftIjaBNd8ia+YFbC7o/cKG7rpTwVylxeUoYg45AQ27TO6BKvfhjRLa3eVi/z
vvUjh/tMbr0tp/KYK5x0U1HTCfK0x9Dv7C80XjRZIF19WFvpddTNXfrt+s7yZDI3uB2FWg3DCPGb
pL22xXxvZAIHlXrTTz1dF3MDpQloN6WBkE21xhmAYOC+iB1yF74lj4YzHKTD8NZaQLao7fCu37dA
sOUOfGxdz9NPYK5nNWEKOpXXT+gP3ShaCkaoFcCKJe0uEr6p4XMLH6zqeYkW3u4y3oJOKKodiw6j
rCuA6Dpw23J5F+MiC1k2kh4P0Bn5MX4pX+iL6a0JWGUPRGDDSXet/T8kGdYDY9+ak938OvCTkLHv
AM9QAZIiqGKkslGR1ndmZa2IxIkvSo4Bb2XNowOLoXzk3RKeNn3lZU+Epy2wKudOWGNyhAT5XvI0
O5dtoABB7GLnT/LzmvEQHoEN9r39rTvAh7x+Z7ibzvgQU9kPQ53DGiFQX0Na3QNOU+hMplN+Sgf1
oNo0WimmI14ZeOstO914xiKNqVEY+og0WjElQFFKbI2+d8o/cHFPhTBmaCGxnOtAXAtyUKsNFI1P
APDg7OCWBp06DszFEACmqULlCqjt4skIQYCE5JcO6o926GnPkt08lPB0gRLJEbwdUP7nnTYY5zoX
UA5ocwhe6X7RVf5R4KScBkhQtun3DwCcQ0HyKDzwEnNbJ3eyYHYCB8hReJujYvVCyGHlwiioM6kT
x9e5rMWc+5uGfB6eDItOx0KHd7tOZo53QIZdYZqnw+isJTsvMrgO9WUdhBHJXIZa7bUqHuB4rp0J
4tuyz/FaAioRo5rZY7hvXYQtj7GFM9XQPH4fObxeo69ImTVHp3vL3AqdFmicQI88AokWs4vglNsL
fmol3Gdky5yfCmJuRhmBOWXKsLsY97eK5G78m/yGf9Vl/gQnBvMaE2GeNEA2F0FCvoXtfZ4/XFd/
wlsB8xQLXSI1moEV9JjIBp9Nr3ukpdG+LrUPfSSjhdY6pMzjEGRjRfZiDJgYUMrolww+zJJIgHMt
Er/vjdJHkt1DXP8RavoDpTRQzcQbga8VCfoPTPq7WZd8LgMIj0odmOe0dKcFyNwYerBQ8nGlssAI
fpgdQHXmSzEv98dVSua9T4tWVuIQSgnMqQktb8j+5R7geEFdV94DrhMU6tNn+0O+Ke7LA9oP/odX
knfjGRMH3sFUnUDJGxSYMzeOBbxyyvGstut4f/SFbUvDkGSaG4hnAxl1BpA7ehkou56SGzQFIZmz
3AIHxh53RWrzksaXnWq49X8eiYv5aNHo27pd/Y7BGwD29/lFNdL0TuYW9gB24eQhQQMW9h2YN+51
Jd5c9als5r6PmbjMioo62YhmZGn1Jj1yp//8snRo7MCrj9x8d+AWntcTY+3MqVzm+s+GWZRxhqpO
52oAV/wEyiFGcJofmt34KxMJkKIX3wA8DcDZLeP4P1S2tq7v6Rcw9iFqhMhcqIqMK/KgSfXc+wAY
skcnjF0tdgpnRGc0v5629WaeSmWMBqUx5kdDrHu05UP2JAI+dQcQBRcYiD4AZA2rfEIljVvL2rpA
p2KZOyyOs9krGvyQLNvLA7wp4HkuvEzvZubrVApzTYEfU+sAw8mhyOv8uYqBFuQHdh8Ap1jTUMI3
3lj2Zgbqj0Sg7Z6/0XmsJBI4UPMg3/caGjit6lD4DdATJM1bCTx4wc91pVHYslImlRPpa1xVIxwO
NIdtaP4mCQpbBRQZt6Os8zLSZxN62SGOayr6DpB0Tmcgd98YRyPCNLjegwLoy7eJv60gLrGjvYT3
mgciGd7oAWfXvpoFT8IMvZNqFRQFUHqM+VaAG9eFp+t27Lp+A/7mXA/GtNd6UUYUNaNEXYt+qnsC
yAeuC+HoN+hUz6UAAE3IS9AHwOEF4YCy4ptbKphD/fGhd4id1z4m6lru5f36u//dWKKl/lyu3vVq
XYyIkVLAxqHMALhKK31p9yjEL4Gxl3y4pJ7sgbfVW3zxAYD9NvpgDjEG83zkR7l8IpzzZEFo5Jg2
0Wxit0lf3pJxPLRCGfM2m3OkhEmjg0lijhPwTQSohukfEsrvKPrfpoHkh8/FCyqdP5E2+nX9hHkL
Y+7ekmtDWOkwkwJenSSMLY3bmMK7eixJZpJ3mBtpcfXKm+JOQbBm3GgWutas8gAMQ+f6gnjh9ZcT
e3L1mkwupzjFUcU3w/voArXvA0M/Rwy7O+lT8Qtd8dzs+WbgdGKUv+j3TmTGZZPWlODkZJ+8Z0dA
t6I4XezHG5D5YqSROwvHOzXmJW8qAMujD2D1Jbq3+KVA8+34uuzQxHCrfgLSGAN47vVt5SVOWIal
JNbpUJpY4nhAl1raOkSyehfMFkGc253f7kZQjABqF+iLVuLnAGYFsDL2mue/8ZbOWCRMXomqkCMX
B+pQsAl7Gn28vlKOgwgUj3PbU1MFUQguYmDc1sj5x470gkaRHHxZX6f6guQfeWsPQ2Lz26o5q2On
x7W4GcJkwC5r3QfIcpb52/XFcUyMwpiYHNMGYpnCBawrimJtWf6iWfdtzOOCk0vgCWLsikpbXZvA
PB1k8aOOgY9w8fqUN9LI2y3mTR+alCQ1ICeCjjT3pj77i8KD39n0XhEJYeQUtIG6xqhbR8FIRPs1
X4h8WV8OTtipLzDSlpT/vH40m4s5kcSonZCj7KKMqAGFwGwEn5IV9ol/XcS2Jf4jgy0OY1i9T7Q1
X9+4s/2F4OJXtviA1PJNfOB1mKwffPGGnwhjdM0o8YobaHINJBCvUFCl92Cc1Yafel66hISeLKk3
4MHhvaI8sYzmAVG1o72JE2tcw8+O8QdITMoHJA1AOo/EAmqazqygb0g8rhl8Lt3dtvk4WTajlIC2
r4sBtA2wzc1i0z1w1RprAXWqPQWJD75uawYdxUuX2TuV8Ba/en3X9nxVstOHaJikegYxRzB58YNi
V4f62bxr1tGFCa9DsgdBQ2oJhht5vNPejulP1r1ahBPRdUWaMgcTSSA8y7bsqsf8Gej5la+h5W12
+vvMIRMSJbxcwqahORHLPIX1EErSMBM0Bcu1L8nCD/BO7TopeedcHZ4cxt+uKKCL5XB1zt7GHzK0
CcwFNrXQi/IeWhTIBV3wz0qIJ2tjjE+bAU0kSqHK+rPhp9/Wwpf0pD1PLqAznktf8DhrXG/kNe1h
TFA8ow9Lm7BG1Rqc6LgCm41et88PwLjnvA/bkcWftbGp9DYBIncaY231e7mfXoCHXzqRK+8bXFC8
ujZ6e7/x/CaOiWXT6LRcwY2JgkATePHKRJyQyrwbuJqXK3vI5tDzVOtaEmEP5wPdoxPGQWUQjTCA
mXCAIM4ZiJJXY3JNGmNs9JT24D2BsdFuUdv2kgQhmUXuFw+wd4DnqnzSApwIJOCY7k/ewdjwjhKp
z+se4dwNg7E6VIri1EAUj1j0Tkt+t8W+EBbexm4WYU8UhrEvZTlkndZBiCYdZP2G7mbNinbFwewf
quiNlE+cy8A7SMawTJgh0YUZB0lRkVDs3k/v6W5AnWe6K33z5bo0jpthMNZlzCIiUgnCCrnClOI3
SQZPVvdTSj6uy+HdAMaiDACjGMgC/6+sRyCqU9BCAKOXUyfYfIRUjFMDDVvC0ANzUrlIk3kAh0iQ
Av5Rk2ZvAohxLHlmjvr9yNm57djrRBpzToOUUUVpkT1aMWWmAZUV20QnWO2aKoJMIbEzjxdjfkXi
7LVTROBw44cGHDLGtVH0ToiijoCN2128/JtyWDAFlve++QEKKq+wVTRFYnodOU60nX6WoF/6BIPa
HgQkLrXTAwoGgLnh6dBm5Hv6VatGn7zAWdbmaULKAfldwy9W9u5ksnJQ0OCVmm8iO/2eGZ64493+
Ta/yVC5jhCaadHUaQq7eW6MbHdN73e1A/+VILoqG/HVueXin8hhzMyQTGYFbUAVSD38/FseXSgEN
pCFU6DPsJ3G3ZPJvQSifFqmSXTOG69nkPSLUEUBQZUd3y6InP8Qi7w4GLXKvMMNpp9cLBQ9WZez+
7o0D/rW2IuJhzgsKw7ypDSieO00icRBO+ZGM6HQI55pTybm0HgCeNzQRE1lAMbjI0YrKAPZDLU+C
KRcCUaie2mnay9nyCLQu5+8v51QUo2NTVecdkJ3Mtx7IO2X/M+x5DayXJup8Maw2TWbTFmWVBEM/
dg5QbdEFmDfprdwCeFLNMfilIL0xNvQAOJvBTSbABlRA0d4Vfaretv30FJUx9a8ve7WL1y48Y9K0
SJ2mHAAF8By6BtPs6c2SLYPVgtodvDqtG80LyJ2GiqM8Gx2gQKBfYS8VGcjjCmtKwdOEnmSh+Ctr
3d+pRxDt4GK1TyCC4fgSl/t+Loqxo2BFbsV2TPNgBjhWnOiOpvMKq5cPw7kI5pULJ4kWepihAaXN
7SIybeCE2SlaD5Pxucsi+/qZbbiY5+KYx64ViDLOUp4H1QgwNRPMbl0lHWNwZGVK9kSi7mi24bsU
5iAv6mJ7rJafSZc/y0uW4t2I3Oufw9tfxhDI0VTMeYSvCcEphZajoeQhfl6agXW96zy+LIoGQHXP
7b+YdQAKxsBuIM+VS+VXALSAKPiWCL+ur2RV9vPLcC5nXenJOyOlS1WjbSIPEjn92ZIVYVDySzpz
xGx0ZpzLYS6d2YMyVJqgLuke9MaHyhZs4se78sDrCtvwIc4lMbofgmB5kBRICm8NPzqupSFQ5zny
OzAIMYTMC34urcm5OOYegFJcm0HKmgU5TVJ3iPR4p+lSYdFIjPeDFi5gbgIZE6inrOsntxEvnEtm
rkRYjjU4mMM+iPfjmwJwJABTDj9BIoh4NrLXvG2xrx5AzFNa8RNxEw/cnFOGNIn4j/ZAW0kOVoII
k80ni22k1OirRh7XyGRPK4WdlpIbgyb7qjVFe6miR1GJOEhZG0kK8CNIIsBgwOmxDl6fq64wF6ba
tASRCniBd2DzcIQf6X3o9N/W8dUV8T5CD5ndcjf+MrQ+F8xsvDyDIQFEOGWg140TyiAWz4zkPs1V
bLQIOBpDbWd/wC/cZVgexellAVzVBAgv0La+xaF6lMC9utRoGCR59S1ux+lmGHBWNVFsUeKBt2y4
kuefyxgrI0/Uvo2wTyV8pNldnNKJPdOO34TY7gmItdGiiRa7A6/MsGUkAfgka6oO/oULGgq1KCXE
kQNMdvULvGh+0fDqB/9FBf4jgi3lJeDAbajR5sgPDo5sI7JD7qb2DKcH0RgIJpDMmTS7HlwQWPIy
Ol8NtazpPFkfW+IzI6OfaEbQL/AB9rd3UAkjNkDqA5xPjrY3b7/gDGUH4GUCuJDsXeryvPWvBMS1
T2A8uGRK4L6RDhfPBF3XZ93cNxKKNfGcvndd5MXDfomiW4XsUnntNbwxuuJYx/0xBWZQ1GcvVWEA
oXDqbGCs73oSgfl3vhGk5h2X/WapPgut2qVRtqeLDhKCzKHosw1N4hikcMCoaov9/F2ckn1tAvgU
CNn3wjQfxf4gJ8exkG7NIbNQbQWIBsYfJiSDqvndrEXHnFJvmckDCOFcA3SxOiwFDX3JLH9kIeh+
e9GK+++Z8i0DxXE7vs85AdzVXg/1wQ6LB1XonouGfMvFcm+OO6iZb4D7sMbMgVW1mWVKoZXGsh1m
rZ/IhoUzshvMOFTEAbHnrxFAWVr1oCU1xyu4jGXWi/ZHG5k3e5Zr3LNsWmujqkeOa8JNQSH7H0wH
n8th3uyqq5qsbeu1i55WAEVek21IbfxU3eSBvBWOuR8Pwsv112bzWT1dHPOAR7mYLAqFtiuFejDN
z1ZJrKhEPgBcpsDmcClwcxMKaBFBtHPjTQAIzQxy8utfwTEphHnbc9UY5TTt82Cp+sNiVCtn27+T
wDwqRkhykDvRPIji+tinR6Nped0r28/HHzVhno8ozamuLs3aZ6QdkLfcd556WNt9+JlZ3n4xpp9m
A+icZOxXnmIWANzjEZceZTUxV0wQW+WkAxC5FB1WfsK8YOZGh1pyB4DnAB9yJ6WutP9X58MWPQXQ
9pn9BHF9dL8AR6mAhbguYdNVPdF0hTGqFKZDGQqcj+LTfecLKBVTV/MQpe04krac/FNJjMEAobtM
we2ao9VgnV1ofAM3GbS+jwPkiTvdAdE0d6L5Eg4LnWynUhnz0ZBlSssFj0aM5htPsZvMqTEOvzjG
CwC2rekO2W3JXk13Z6l263NVhnMBFMaUhEmNnGIFrVxLE/SlA/bXmteuHuQdLxrYwJnBYkGGBTB8
kITAVzx3ErU4Jq0QwTWV7gcHCRv5M7bXAhq5A3gDXsp79S4Fnw9o2oA9PO7BOL7Tb8S/z5SExriz
D2FdFTrFgMsLETLSd2A6e50fvRK4qQo6jvlgHFuKtYK5odQNNDdAOpyvumjm0gzBDh/M0/JLbswf
4oTetSwFOnxpvnO0eMMCAMl5pUeSCDGBhsQIm+lQrATCX0lb6QZQFWsxbQbqODBVUCn++2/AmTjm
DWiTkU6mUKbBbCJRmAohGjRnlSNkK99wJoXZwbRM86Qyi3VRhr/cNCDqWSOq0QHz8Fr5/NtZP6B8
nOwh8yZIgLAHUyr2MIHb1oH7Nsu+zapX8cYKtp7xM0HMfUBiVCNlid0bbWCd3cy/02fd1f1x3/5W
jvwHaCv4OJX3ZWxP8gu9nIISdcTCqAO6U6ez2tGLPVCzA2Rg+G5QlO4jh6ciWyb8TCqT0xeKlCbA
yE6RbRjQ1bR2+6hAx1QCnge+ldQ7k8Q8FsLSELOVIGm1ZclulfU12J0+/mtRzGvRpulExAaiViIK
5XU5Cu4KIETclR+e8zStd5Z51bEsYHwjwIbV1Jk7rXStOSyrmvQqGJlT3SXNsaG/OZZjw0ydSWGu
sr5EOXLCIHwMa/G9GUB3DWjTY9ikH4po+AkF1q2qgfYX78K8ZHsFfMU19UJVclHAf1SmX2HL8y94
n8Tce0QpUV7FTRYkimHV/WQRlJVnpbN0vfKuL38rgJRB/qog0Q9TTdgStqwpphALeRoUYJR/qMNI
tvuQ2rHZAFUYXPZhiX4LhHLiPBSWWk43FfldTFHvdmKItA7N3mdB/z5QQJPL6OazsT+vQpjfL4Ty
cKQv9eE8kc/4DKIOpp5ISMI3QSBPhh573dS6A7rnrm/J1u6DCtcwgWtK0P7HqF0z6ok2FVMWNEod
SCaIjQEaLU/zg0xLTvpI3fBCZAPIgdqakUeCgpGVjrNW1hGNgxI02UjMvxYVsF6VALwWblEaniC8
DSipmpWw62Ok14qfdf7aExCHyIpTLUizFZ2bR0ezaO+1GoR8tR46iaTepnXi1IN6bCeyzwb43ENj
ReldIv0C5blHEKlSebYU8itcgozeScljUopu3gRzmmgWAJIc9B390DsYyuEDM5igq25eSSYdi+K7
MJGj2iouicodqXgND1vbD3Y6AxRda6mXpTqcMcUzod8hDnqAhbfRwxQe86j0wu7z+jGvjwxrXVY8
cLhlMqYe2EqIIXVSYzRiEcxU1W1hTFF00aePYhYnaxFmOKND+iGJGD0b0RThXBd+qcoAkZaIrusr
q+MFA1oid0jKCnEC4em3EiATRhQBer5S1X9gQ08FMU/DmnLTtQyVvKqqB2dcKtNKTLG1l27k3Zuv
i3G+o0i8SqASx8npgK9gnvU5L6QezChJoKVp/BT2WmiNYhM5Y1LZZWuqTgdyeEtCtiSPu5cQvSXt
WLo0NEtbiKXbbiIvZdg3VgWQUCsea91Gb+5BDov7bjZvIgOVMaK56Rj+jJEzsoype5BxR4gw7aKk
RDLHNI451WpkQqXaFeIw9wHiWu+nzjSfJqrHdgzchmM80/tsiLRjVtftbU9bsBCOxFNIea9pw7dK
zH+HrcaxsxtdfKvxAnWFqQPLQmeRenQQGVA4IgkeztAHQDmaTTDegxwTCgPkdnAjcDO7C4IADbQV
3LLf6rqxR6OJACglGjLVoBI9d4+VRAOeZdMY4OUR4XNBeO1NaD7J31zUJOD+Z056m9ujxfWCLq8Z
dAIsjhI4T0xoBfOWKeUIj8HIjLf2PbNmGzQSbuzVRwMQ3t/XtSuYxC2f6scKOXMuJNhGmAnaqpUL
RQEuqqayFSwNh0v0ZkoCBbzHjiRGk1sBY3qvNQYKnyMp7dow5l1qjiGmk+PoVm27xDdyIMSoUgrk
AKEGMkOePBZUfqKKFNuLLILPGPiq7t+1CPhSHA5yIai4myrzEnRdmg6DHAlvbdw5YNtZ+o8uLjlC
NpruoQIg9wTGKn4o7H5MeoNUqKzGSCs0d5VV7ahTYYJivJ0oAqZ1pIHYuEQ/Fle2lIDPh7ihDWfy
mSe8m2swFIMmKxgFcZ+3NYbM8IzcDuOeAOpPjw+5zgNL3egmOV8zs7NSMhSaAn6AL++4v8NUqg/0
C3++EVGG4lGnbMQa59LW5+0k1miKQSN1asRB8fnVEf3W+/CTYgBHiznCDRMFMfB7ww5eVx+uXOae
DYvWN6WpxEEnmLf6oAIVn8y2YpBnQuguGgAViYxCPEvfDaW6nZvBqyrD65PGVwH8PA9AIbn+Rbyj
ZqLJspmXHBRaMTKMQMjZrYlodC3ym4Uu/YXzDWdenQU8XInRQI7xnXxMjuw2B7AGT4G2BynLW3+j
eRrWt+OBTa1aw1rUk5vEphwHs6VGP4hxMMvoSDK+SSsOcM0zn+t9uCaFsdsUrGcjelHiQGtbW41A
aSdzTAJvHYyDMI/zAuO9xEEVCke5WW7mGlFqr/1tP2Q9JXB8wduSV+fu/FqQkIpDEs1YyGO8hFYr
vxsyR8R/uQJ/ZDBL6TVKo6we/7rodB9/SD/BH+CI9/BRm4f12vW7kIfntd6ryxP6I5QJiMUwTIUF
8N7BPCyW0on2mLQgAwLBfYPpHswaXr9V2wrxRxxjQEcQ99VLBHG1Kdk6bOaQas51Edsa8UfE+vsT
C1akUwd4Nmxja7zORuqQHu4i/QeToOcawRjKNm2lHmEWQh8UzN4IUs9ftKvW/B49CD4iUJfXZclV
EMZG1q1R9+KqIPpzqqIGvc7sDvgH+Muip3dwg/LDuONl2HlHxhhCbSBzW0tYaJwDHrh5THj5tI0D
Q5YE7bEgxJHgWjIqWPZgpIng/QJNjX7DAv2ZTN4gy5xgdct5AHWyAnOAtkAQ5zH3y0j7tDerLgRQ
m/EM3J9PVWvv6wQwqOEICO2xWBNrUeJI6YC0fYpXxwDcCrDxLapnfqmKD/UYPfZdL7qYC4DVBOm0
k0qo/KJLKvWQIB/d66q8kWmUweCqwvNDicnAxNW5LpdGPIlpXoTgh/zCgLF7xWrh96qHypNFK7dr
zuXZOGwwq4NifBWoXnRnmoOei5Xam286qH+QhU51hWMBNvoN1j9MsC4TyMzk6/cn93PSlLjFs2C8
aWb9exiqm6icHqN4uF0k3apHzREwn1MjctdmYzfl1c86+iSiitL4R18k1hLtr2+yuuoXYwIRr8Oy
A46erHSA55s8Fd04CmolvC3V5CeGtMuTDtR0khG6+VQhvCHGbWmgeo4oxKKx/J5BJeYp+S1L6bGp
da9QwFEa9Ug4kd8tvBQ5C7q5tTPjlZLR75LbSiqdNsrtFlR0XfWmCsBk6zyhBFXcDNbNaHptmtZr
csFXzNiLO3pAo/1trsR3+vx/pH1XV+RItvVf6dXvmisToZDuujMPculIIDEJxUssKEBeIe9+/bdF
u0TkoOn5HrpXURScVCjMiXO26e2O+usmi5xEYvcg8h4lLd0qUm71fl9aed/mDteNwSp7OPiaMYxr
tTyGmETbwVA7j5ZQhGdnyMlozbYD7o96Mai9coTL1Y+xNlFtYMrfruRjipzEmE37XFMGLfRb5diq
FQQQZCVcDfDesGHXnNi9Adm776fAmRzsNN5c+MWsTS3SIsSrO6hplocBFr+1f6WSeCHQR0Hsy1wz
Ddxk4TwFV7zZXue3qaQGjYozHgxTo6idypefhyQ/mLS890W0zcbe5aJ+gyusl6Vw1E7GfZ5rdz41
9mjZrArw5EjoX8UZrJLAootD2PjmvUWC4ElDTbFP2IXmL7TbzwgAqUBTo6BIUVhUkAV9XiKpBDff
MNKMI3gMo5X2/JEUL30SPg/ano8ETar+leRQCPbh98fNeN8r4073+TaS4jUnhWoJZm6ZkCiqIwzC
VXqdWr4BQZCqeMzapdz9zBzFLXRKb6eUDeLCnz9uUqpym4NxcSRy56bqdYIqzvcz5kza9CnCbBV0
ZgDYWYkBUZO3EMAo7Gl2PGk4qTdx+/Z9rHOnwKdgs+Uw0JaTweQGTgHZllB3KWBkO5nnHn0bdPpV
/+P7gGTh6eYyiHGY12WiReYx1zHD+GEUyr7k7zm4aDVUHbv4VUivfkGAV27us/G2IwakiUrPkCBe
GFwF0PEZ89eyu6yN+xyH+ZQyDzCa06T8Ekh1VHkhGZWADKqUXgU/DonfdBwyZ7yxeASLokB2Qg4j
RbHtlXWTBBYS0XWHkoescqsgpR02G90sbhS5cXzJdLXsvyCOYsb/NYXmjBYzNyuaVKpxhPbEAPsk
2F1VtiTWU80nf4ecjRFayj454OPClWFh/1uYvx/L8eSILFsYWQoamkcNdaZQ9u2hkeyFd/z10Pv0
fLONSC8qtYiFYhxTAqfv6kUsoZXPbXWfIkwPefIQnRKXQ6UF5tEcTHEIGMC7QzTcdEovo4BnWnKb
5pbedz/aLimtdjQMR+naBy3v112sH3S0Hq20Y1eFLNZjEdxrBtTORZXCBb3bUV/YpOR2rzSh20q6
ZwzZ0/cjdKZ9/XkKzDa9XunDMCjxAK0nP9VOqluao6zbdfWD/JRDq4Qlx2J/cspBZ+cDBk3XDaoC
bgF1vM+D1kRR0eTCN49QNL6YpEFyN71Q7MkJ3FymZk+/7Zto83MvUmNeqrCDP04CWAwMJSjn3FUw
h1+NO3+VHMWFuKuuZVR/vMjN98sglvMbzZ+Pa86u1XkusbHoMNGJpK0yDDasVbvoPU3KeEviaufX
hQSlXlO+ZKa8g6zexaiLi9oUNyLqVmGoWLFObpmZECAX1WeUG45tK3XXPGP3XUPQImd+bKk9vaFG
fqvyDJV8oiVOlYSRpWrBS1vqqg2ZgzszMPdJoW/6WNMticn3vRbK9qCw1ILMjUdgZOQws10PQQs2
bkyQkcH0rjE5CKbdxgjJW99Hb3rIGleU8ruI2Frk0joBCa5Q6toJdfkmpuUVyuh7PSkwk7iUOvnQ
r4MhftVL7SnRy71St64RBR7lGTjqgE44ikjeKU/sqEh2Mhv3pG0NODxVwEGnT0Lu3SAl62xAI0Av
1820iZqK44vxoQ2ZayiFp8btVURE5hYSniCqbRLXgHOyNnRGqX8pYrKqCs2rfZ+t40SRN705jA7N
yhXJ02NLKjeN/MFKON+xEZ7moR7fglnxgwQ+tYUebPxKt6MB0r9wgBY28tFbWW9aj/tKaXVS+yOM
c7Df065HoquY1tBAHmWQX4Hhlq0iH1cLq/ZMLveBElIJ0nk4A89WkGxKgsUs9B+q6qaEUFJUj15l
wK2nJ2+m1o9WREuo0FR3am16JYNeUp9sTLZTkqwD303biTJZ4lmfu7mffqg5gkOWK1MJwtw4jhiA
waKNPcIib1K5U2NvtP1X3+5uk9WSlueZ7riqg40JG1xDw1jMIQhSCnuvkgofIjWNC+QWbriBNe5Q
YJxiEwuucpfDhnjKO7Uj14fK+ULCe+629+kTzMokRqLCoSwpfUC2ykn4G6gtGzk9nG7vWlt9JKBm
euTBvF5Clp87Qk+ffNp5Tk4fnQVKyLrIfwj1wZWaGwOXre9n2rnN8zTCLAUkctpWoiv8By16Ug20
p9U7yht7IqlwJOaK+gN916WCwHTmzHfs06Cz2V1HfjOUPYJOYP3BxTZgozwfv/E7ti8uxHWwHaEd
v/QWFwZzrk3AtMmmPMr9B14+a82LoAv5zrlj4OSp5iCOMayCVAYS9cGko9PS6FJi2grOzfvU3+uL
NjjnCkGnh6w5HcInc6NVGhq1xpRe3ZpXtde5fGvu2o36Vqz8t8rLj9IKPKct7DlVaLmh27H+fuZM
M+PLSwRoxQBZ2qTqvIuFhu/QgdyI68mgb8IIpoR57AWSWEHlbV0EoGk37QKL9IyAHHYCGS6cIKNC
mWtewIb4tBADy9lRrnwXvt8/aH8ZptVGljtPSmHjoG6l8ibykYLLRgzm1SZRuVf0xU6rbkFuc3UW
PbWx8SPm/V7qhNWC9lClB6AIvSSEmsso9hC7PYzNhSLFC8nqGSza508/e2NJNqgVNGjpMQQyftTY
z7KRwG+VhJUHyMc7YgWSJ/XxXZ0vVcTOnicnAzdLlNsiUEgwNrixs9DRlcoZYE1Z0tjSo2Jhszy7
DE5CzTJmwrRGSYFveSAxEMWybNVRYVfiR0hA2CZL7MilaLP0lvsJ7JKgdAV1ZFS74OPHfNPz/cii
erQlpNp8P+nPjiOQFX+cy7NwQ5gMQ1klPhoNuhPIb3R40XPZLePj93HO3pYnmPAfgWYnjgAOToli
YAXSY+eW1x8yR1D6kQ6+Xa9CZzFlP7sln8SbnTQ+wDC9rOBsT0Kw/fX3blXYJrPqXfODUSj9tDcA
e3BXX7IdPb+kTwLPDiDcIQwO9pT/kOZNA3Xg7D1Doliw4h3YFJB36Luvsm2eQGWq9aFNaUJKN6iC
baxIDjoknmmYLs+K2xxZo9HpbjvSR72IUJSR4cmpwL2X0ft4xI8HQ45mjYB0BDe2ySjdfv/KFk7S
uURMBuQN9c1pBMfcZdVdJ3pbhYpnIEPeWoCQCWwR5GuXNpWzM/Kv5MiYreyx5GZZ+kgR5FUDWEl+
10BjHUIVtaVAliq71J4Fem5LjL7z8/Mk7GyVD/KgoZ6DBDW5yDcaUNFAvEEdkW4VgBb+Gxi7qiML
VhVgZ3DizDd+KhSli0Msh5A9cl085w3EV6P0qitG7/vXeG4hwGgRUVAR1+Hv+vlYbUjaEIlFxlFo
P+TgVqsuiLZUQD0juY7H+SvIXLEtYkoZDnnPjnmU2gwVhIDEV1Ek0Lskt6mcOUxbgxIC8ppoD9U4
OCjs2xAnsXtUHKk6rBRRr8NUtVqCrL+BfusPxX8u/cKO+0fmXw7mcyXlKxrx1y4GzMnwfJZpdh81
NozE7FzcZsES+OGDcjVPCE4fanYNThNK9TrLADLShU1p4WgpiH6ohYx8zVCELup0HRvvnA/gJqoe
SS/V+L5TzRsJ3/SHARDKbcLvFPOqym+EKXmMlk6ZXPdS5qaSaSfDXdJcBuWxqwlu0psOJbQkyZ0g
Uh1tvAsC2BUlwcKGvzAd2OzMzk1t9NWGIuNgpRfnqPyOrQtNsu8n3dkqzenYzVYxpopcFVwYR+hn
7fygRIG5tzIBSQy0r4RPHFrF95GsrYl/KTLFQV/QNSoIQf19vcLPM3O2rls1kzNfxS6GLiNuyaVl
dP9/C2x+m6sHXpKkBjGwziG5+FKVjz5ZQkGeH09VhRkfRg7t2Nl4BlkV0lrFeApX3Q6u5mhr3Oof
JnVyQFEestUS8f3sFRGoij8jzgau0Ggaiemx5JV+8NeZV+/6F0jiXmurycq9hoCxyhalws7uw6dh
ZwmJHA4DTk+EzS6qZ4p9WLJzN7lML4Cxc2CW8vL9RJ2e4ssaP3nKWVpS6X4l0xhrHFYGFjVgmrRk
pqidu1ecPtEsE1F7X1P7KfPR8wiof8kSMSz5Yn5XxzjJMtXKTGgeGtzrODprsd21+6HWUCPLrayr
UUE7likoZKj5wxXI6Uz0D4dDy/dUZ+thvJQMUL8Kxc7ry2GiGcRs7edPtTE4sWBeHGh2jP03Q66Q
FJVlosJGpHBhCSxOz1nSE1URYUk1bZW4/vZ3iQOZlHZnIsErNsNdBFi/Zb5+/+bOVlFOx3V2sFVp
PKZiihlt6g1HJbaGO9LPfptu6GU/2abZo8t32RMuBMprCO8i9/sPcC5TP4k/v35TLQvIOG1xIlmn
FL2f6qIIX/viiHvi0nY6HTXfTNP5VRyo8pzhuDGO/mW5oah2/xxhAjEZNC/RCqcJ/12k2fmg52kV
ljAzO1bjXocaZ9c4WXUdgwTw/eidA1BCeu3P/WWe53WBVCWQXMV1+zBRNQHTucTcB628usV1YCGr
XFjmc+k/PgS+XOqBcWzy9yFKrAwF7O+f5+y5evI4s30ryHIqoGyG2cCYW7a4r5XgTQxLE2EpzGy/
GpVQLVoImKLpWIZWcgfpgUkgRALKFsBMNMDMLVn/B95y0/ny3bSYbWIslJFntVhs9IqvICMH6XAd
4hrSykcPZJlctzQLZ/sJsN04sntNP9JAf4j8S8OnnlzKuzoIF97b+dT15MXNt5GykLVaYETJPrwc
HWhqAE+1EpfqStpNyhuSpa0VL7DTbeCJR/ln51Sb8Fo5VBeqE2yNy8Lt1uPklb5Iol6YtPM+ENot
gdQpPnIovhnzn72/sIMuzKV5mydqwDdNIxnNGTm2ow7mi/loN8rL9wtj6USf1/X8oOopRIuQH0EU
QLLk/SQxrF/InubmPqxcli4jSzvLnOtT5F2TmBrIAR8EV+DxJlY02Qwe6Pv3S1XDpTzJnN7iSdlS
jDKEMSrsY509egL133AdbyeacAqo8IgzCH3xRab7GYUkpLV/zVpztt2wQjYKv8KgRqEV3GkqpJPj
J/1HsYfWCHoYkIkBCttSjnxHn2ADBf53veKXQet+/3IX1qk5247iiErch1/fUS1yr0pWRQOTHuUV
fpALy3RpLcz2n6aJDWGGOGx1IV/XLXTZUv1v62NMQ6prJhCkmmnM2SxhLQjQ7pg2/dADAOSGSr8w
Wv8mTforhPp5ruRV00VKjhAqtdIbiHA6QtitJR0FzH+sqbrtOzg6vn9HZ1v+pw82uzskqgSx7WTE
Ovd6p6twC7L29aZzRWUJ9O0d7jBM19Ytrg3DYjYkQFsrfEWRfVLUWmy6nT1JdKIYDPQZBYTIz2PQ
K2ULVBS625MQapB66TrcTkElOtHPsR8sod3PztG/As630RC2hL8jHjh7NZRoHUDAJaohXyT9/H6k
z07Sk0izgkECX7uO81o6kuJopBeRvtAuOLthA+ilMwMYtS+yUyZmZJ+rJTuO9DXOfsYhsdJFH5Rp
JX056f8KMldzEKi/5ZKGIDXF1kLIpi1KR0elMpZeYOe8MDnpuTGDnIMChp8payCtfp4OJTPNXucc
q27sHlQC/UzDi6AQwMwrXEHdmCSJJZnDoai7Fckmt+/rrOHrKDccfdRvg9A88ATMN7OWPB7wp7AE
0jLNbEUp3CA8QDMKrMTaNqItyq9rU4aBI1h9iRpd5rKnZmKXmPF9rmq2lvUADKguHvmFZTdqq7t+
/NQlss213pWHcWfG8HoU404JudcGoy3ld/EYO8oARulwCDKx9TMU7dXs8e9Pq9Mhmp8wpq8WguON
RMFoKfKqTha3iHN3VCxH1SSUmhMG8vNbqIgfZZ0cqw8g3AX7lGPIbnvWl6P7/f9HWFn88S9Pf+r0
z7/9htO/Of3zv/sNY1QPpdUPZMKkFWQoFllr00Yzn+inzzwbVgo8el1MlYag0sctLudXVGF83Wol
Lt59Lzll3a4kpX+rI7gR1KG5prV0BXQO0gkBNddiiO8iVdlKvLuWyviHn4yHMSuvBojPQp8v2/uS
yJ0QVXtoKMZrCGmKXafmYifpcnIYYr5SJWVcwIR+gCi/e6pZYsDDZCRdXtBjQPoRuNQw26aFDpRf
T2m6/fj640+//eVfX3/85cf/pFHayAlwVhAi7cq1GjVLaJAv+xgYygqwxJoJUi8m2+wwb+vGkH0q
6LHDUhSjsHpgqhtlqWj24XryaSymOJo5QefxMqHF/HlW8xKVdQHn72OEXd8cwgY6o+lgUw1yaUUh
/YzC3Jlei12EMkye6+sqGq54Er1lvQIwTt8dWpI+w7Fctouc/OyC+BW181etLBhECwLMzDZyiRlD
OS5qchfYMchVCP1NUs27kqCiCSzsdaFJOlh6XbMCHmgFWv5GS+U3c8hzICqz67DWe3to6bPWyqGN
+901N9TOUkNQ60ni34tOhxCaVCtWpI+93YJZasV5E1k6pZeQO9oqSnzHaHoVNuBeyqbjF34B+GZy
4A1/RFvjisEFqaWNbKtB2zmsVcm6zuoLOvrcSnz92HBCLXQWnwTK0N/vXF+bYZ/fwBxhQ3Ilx5rK
+NGo2CU6W07fsdaLeL2RwJp2QujrWCm2eDvW9YuI+q+Ukw34Yi9NWQXeoBDZgpw+slpZXsWt4ZUG
SvEMZRaThZUFVPQLD8G0HsYBUhZjC/29wLwuo/4qKOlrWVULZJUvh9X0OAyCSwZoGNg7ZtskaUTg
d0PNj1DItbryKawK+/sR+6i/f5mzJyFmGbWvFQLW1ICit/60c4xc8aKqzY8GoAK22uU3LFKbm5KU
8UbuYB1NaYdreKOuY2yStiZ1vqOH+oFVwVpoqRu21bCpyg4QXiOzoviep76yqvvGR+uwWWutD3E2
EoQO1AlVW2h14UShGV5II98m2ogHJVc0YZewfAswW9SHPgpLVzSYhQZh0L2Bbt124PS+i7q7aGDK
Wu2Q/EdB0OHDg7IjQy41MyGGRRFSQmCvw4XJwqqBpjIPH/KIRivd4INdp2MNpHZkrjpQ7qCOnsk3
cD32d10N1aB6HFBSDEizYorhX4ByUFuZrgiX5sa1NKI6KjG688EIcYNebXaV0biQhrO6LozKhQP5
ax4/zQNIsyrAF5rsi4RxXIMLJWAMhByWH2TgfYSd2vodgcYYh12c5GgLXgUflKIv0+Ik4uywQiYt
R10doUKc2PVjsmk9dCnhCgtRtZWc2eFF7aIi+Kq5slMvFiIWn3d2qAxaDfn6AhopYN3eEdjwMm9c
m2DZ+9eGl20D9+/fEmYjPFsGZdZqWu+rFGCgxiXvIHO5Hz42mOIA1y8XCL8WDWYBZ2cSSPtVUo54
pWRvHKYrfHgf2/BmwP195TtLjihfco9ZtFl9q+FV2sQdoulgco2aacWK4QDYDh8E1elH7lC+l7KX
7/eWLxehKSgybbBc0Hc25xdck8d87CsUQcsoQQBtF4EjwqJ2I8VLvdOv0KBZrNlNl/htyWvAZo5a
RKHq00VH2gMOURvZS+bX16NWKlbKqDMSnJm9uSi3c3annrJZkOXgfGHOjv5+yNI6Dzk7Zry4JJBb
SFh9//1wfh9Ck2cWt0ULbFhGCD+yWL7SfHC9zB4Xj++DnJ+Xfz6INgcKhGqrpVzgQcLn3mGeWAE/
fNs5v0PP3YVoXy5/eG1gY4K4B1FBzJTZAYdUJWpaKvNj7ZBtciFf6iugjtdxb8HI5iq+ULbdHVmn
t0tVtHNTkyiKDHQQ0Y0vyjWm3lVyOvTG0YRwmz86ysSuHzJXreSFR5y2qvlGehppNjELqDCRrh2M
Y64EjoF+sOnfoWe2cK396Md+DUMIIL6QiDU+JJpOqoJyhdRQZW37QEP9gWntTV4jvyWSGB2GHAJG
uzo4o2oFRERjbAolAvy6BWEMPUHAXSBbEmeguoVyKtldQ105rle6kqByGgdiAsJv40J6lkP/ciyr
2o00/G09dk96rTzEKS4wTSuMlVTEo5MHRWpHvcHXXVVdFlxvIEukXOiaBJFiFA513j3xNqUWYErX
fRYekCBCSz5CysHqZ1TGZUsuwtuk4M9lgJpioZV3elq4pCMoemcD0ofmzcwJnE2GXrUqQ6tdfG7V
CUktWUbZMjDh1E1K+Nrv+q3UjtuWANJkgDTYlvKlQaULVRp3POiAgowaeO9MGAgw8JxCkOOQLNX5
zswAAG5UGbObgN08L3sXfUpyIQCIaYi5qeDFS5TMzbWFauLXqhtjn8LMJloFt9rGh4T3kTP/0JoH
KU7gvfOKLWOlZ6M7+OWTPMAIC2pouEGugprZYZ+shBbbfpq5PZyI9AxZBdD7qtS6Iw4HieiXPElt
rFK7kn/C3HdhcXwtK88+9Gz9dy01mjFEm6fX22NWmC64YysVGzdnyR0YfbcGzPKKSHhKnW0r1XRZ
P+4TQOz86qDGBxlYkjDurDAlLisyB/4AuPxuh5ZbGhi4C5vVmQ0YI0yB2NWwxhQyO0TRP9S1TgvR
qpTb25SarhntCYHoaEOdwtdWok+9noGpkiBVCaEDH8rWoBQ3SeAvLPfzL1uhDPAMENmBiv180wyL
jutcI+w4+HSbNZKj1MNllXNv4NjIoMrdGwL6PtTBzLOLYGrWtQ5pBktp07Wa9C7JO09Ib7okb+Gr
6vmdsdZ1cZvG6gEHqeV3rxpbmKHn1oGqIiHAKkDFey6s1aTlQAvTp0de4fOARM38zqbx6/dv6dxL
mmi1sL5Ckqqbs7wq1McxAyPWPOqDZhnZBYIuzIMvtSvM2dMIs2mALkmms0HWjhFAAIWqOnIV7AcN
xe2WHXhv2Fx5/v6ZvkpjYmlDXO9jE4G80jyTKsQgtbpZSgCpTN3QyJHsyis2fCctW3p/PRo/x5rt
I3AkDYOi0FEv1wfQQ+omsJPshxweBl1yJL3ekvAyFtHVaHSAIycr+BJZZZ9CLwFAuc5QN3EoVl3f
PJb1TcX5CrIREKZQ45Xe9c+lIa2aAXg9E6UqKQHSUcVPRclWJ9lVW17XrHDqtLUlZcdyYpdJd2iA
xksjL4CkWs2hjC1fwI3RHilkvkXys06vYfm8S5vE+37Ml4ZhtjM1fUAotNmko96FO00EgJe/G3Xg
9Li7fh/p7NsFS2lSF6ZgKn8s9pOzm6t6IOQ0V484RAFaAykpSyqn4LIlhQeN5mD6stgOsuHYt7Un
I4Fd+ABfbwdTfZ/AHIxQCPnN0R6l3sVKasK3LTwOq+BaXbXQ0ypu5H219++NC2JpsCGwTJjJQ2H2
d3bS//zs/9d/E9e/JSnVv/4PX/8U+VCGflDPvvzXVf6W3dbl21u9f87/b/rRP//pvz5/iZ/8/Tc7
z/Xzpy/crA7r4dC8lcPNW9Uk9UdMfIbpX/6n3/zl7eO33A352z9//SmarJ5+mx+K7Nffv7V5/eev
E/bmf05//e/fu3xO8WPe2+tb+Vy/vf5yi4TlrfpFvP+yD3+WInurQiz930L88Xvenqv6n78quvYP
tCNQEYe9B7K4qa3bvX18R2P/QIaMPQccdlCRp7eTibIO8EPyP+C2h8vGB8MWxT2s1Uo0H9/6h4yN
gsqQZYTKicbQRv7j8356JX+9ol+yJr0WYVZX//wV4kaf0lhQVPArFKZQ6GKgbAZK/ecDhycaNXuB
+choc2FQDeYcfYbWViStR/kW1EybVjKkwrroQgDVlgFZLD0UmljBMbwA/KW14+jRLMJnBcp1TopC
aJqOt7gzuiCYH5rgQvWfFTO3C8ot2ADZdehm4wtjCawP0ltF6C4YsZ5cvDfJdcJ3qnyl+41dmgDb
+689kWyR/dSSp6pSHT6MVtFSWyKpk8q5ow2SJwpu4RZgVZq+wRlv++CLtP0brKcsE/+hTx2Ez82I
LSaK4Fy2R+UVxXm7wufuKulWqyObDsntqBR7hdwknY9HLI1nk2dXuABvsg6K6KV+ldX4+EkGpaYB
jHA05yzoBr6FElQearSajOEd3js2+sFPMfdfhL6mkBmJOisBwA4eH8o9K4UdGC6pEhumPNA6vS/D
K4iQIY+4VvkFLtF2WQPV190ayVWXbcIxs+hwm5PrvFWssTO2BlNsjTaOXvBVjvSZlvyCVxIcnrFj
TlQLhRu2aUa2SCCKZDDXjK8r7W3i38PIfkVV3xZ9YUe67ERyDHm11h5Iv6eK2PdyY9dltJJz4KyV
xMtVKD00DOqtscO6G7WmaJE9VD25h7MAEjEYdbP26BujV44+envmY0s7zAVgu1RWbNsIGij1T1wQ
LBOkRK2Mbys1WvdcTx0Vzb9c4Dt1+iKI8liMwaFnyG3CklzGEq0hdhlf8arZmUb7jlql22lu2Wzi
SRuluNbCB8bbt15D8lPwNagNO9rmj4xDDxANuqotLmD3wSkaL0J4U6pI4Ptu5pWtc4KaMfLz5pEM
3Ca+DvW5xCmk3BrU5xyfjyXcjnLNDiDCk6uJR0W7NhRQ1wPfzfXObijkFy9V6OTVSbk105sQegkT
Xg89AV4Gu7rJrLiTHDWACi7quR3ORluu9UeaMXdotX3SLLnOf97ff1u8gPBieyfw5dTnTLOwh1Ff
MZDwABtqmdWe0XJ4zkArRh/Arc7cxr9GgXkhTfqc7n0NOiVqJ6caiWE3KKtaeKA+CsHtLi8SOyyW
2k/n9qXTR5s+xUmUPAqMTovwaLwevNaI0FkYUle69UlvVwBvBaMC167WYt0L5FRXgX6nZ7h+as4w
KJiKL9Hgb7Bo/5tnR/UUOSiEprB1fv5UJu3VtowhR9xUL219qwCIG7GlEu3nTPf3AT4JMkvU0IWq
hkxRwwMe0QjgW99dajvudJolPamPI4yo/gM1889p0degs7RIl3xTTyHCc9DTlRldEWM/hK7M7k7O
y9/Pn9PzZobh+i0MfL9QnoG6MKbtLEw5lk03akN0mLTgJ637Fnhax/zQaC8nENcSaGOmsfo14my6
DvGQjFWLiEakrNr8CoCAQw3SCJa8w9QMnHDqliEQxt3gqopkQ61sa6qlF8qmlaaGa8LkHWdCYYl6
UXX33Js+HY35JC+HQqvLMTrUXuPCIMvTfVvbtWv91gQav4In8t5Y6KTNuOpfx2OaCCcLS8pig7Uc
MfmbAJPtsbtJIDmadhbd65ZiwBQu9SJhLxbipyrmX4Wsr3Fn9zeKno8pTXF7oPeaVbpqPMWGzvdq
CXh8bn86HdTZNS7MWcrkHi88Vu9KE+cvXL1uFqbxudVyGmOWNVUMDrwBQ4zCFRazsh/sJbXJhuKt
RQccWPApspf0Ac/tiCcx6axMnERoUOl1Hx0CVL/aDtrA0Ioy4mwvgRI1HgZshgtPOW0037yyee0x
inFTFDAiO5AVVDEIjItqC3plk119bi8jus6dZqcPONv3ipLJKpQIp3AfNJH1BOL+u+7tXybiHCjU
kWJUC44wPphEavQa6ZOHwhJmYIaf+CMM8mrYLoKvOscMtD7U27kqw+Rik8Mh+zbbpGvo5EACBWxA
1Us3xqNybA/Lbt3/ZoX/GflLr7ye3MNbRJ4sk7Jr5Y62Ft1JN5INlV9PBjowcaQff4/F8PG8vxXP
4NQALet55cqvOx0CZjq0qHH717pHpr1BxQd1gNI1mkVa2JlFrsJ1Q0fxxFRgSz47iHNoagMYkUcH
KCe+K17sW9DFj5zUbiRrvNQGtC/9n8O67JfykjNb9qfAs0mqhQmq01REh6wdrjsdwGNkhFbfv8X+
uPV1Da1lCKSHXGzSSrGTPtpDQXLdSIehWmIIz7qpvw/5ySDMDlN5ILwjIQbBP2II4PXtjIDTlz4W
qWFV1/AefFnahM4dp5+ef3acRoHeDtBGiw6TUDzp4fnxYVRbeewew+By6grPh1yTA7XC4WEx/PRI
sy1JBdsVEByGC48xp69lNMqhII+0cAofQukn/mjnCrC6EmoZSCUceenEPLMvISYagJShO/6lSJer
I1KZdEBqBDxWJwH+HRq2JMeWhBosZHoSuBYEBfr3QtvI42Om4t5TgjSU5Fs/KV4ISHxB/KD5UOGJ
fn6/Rc/q7JgCaExC9EFX0ImlE9Ls82k+aEZZDkTVrwcAYFTR2WlBnNHErTrIII+k6bC31jawUHal
IX/B1XObJLhJh2AnkHwtRLGBmQSKzMo6HCJnjIkHfuUu9FHaKyW68hPJ+/4Tz4piv39iGDZPm6KJ
au485+ED9XGL169ryMX46wTOYr8dnPJuibv/5cScBuck1CzV0ZOyVGlF9OtuTK9kbd8BYMUwYwRc
c/QM3jUaXToyv+xLs5Cz95GBYB+G09OhTmrkKKqNgZuJ5yJIN6ytnyNdc9QkWnGVb7UuflHHGi4S
CvjHZNMx47gw1l8GQCdQG1MMFHcgwoXa9ufZwcoR2yQcH655/G6Y8SFUpac4UxKnid6z/rWTXitk
vGYDaGwJgS7zvW8pHAlHy4TeoalDf6tJjcpSArJa+GRf1vHsk81eDTMyuGX2mnYtS8aBpeW2MIZd
N7aXDMDXQi7+H2lXths7jiy/SAAlUdur1tpd3pcXwcftI2pfqe3rb8gzc09ZFko9PUAPGgM0nEUq
mUxmRkbYg34z6PpWTsRbVa82PTrvMYBHKz/jRzRHdRY1L4qp4AkYO88FBp/qeQpczlnUth0kDbT4
TqHV1B8DXAzAXB30YDQ1NR+tqBFTQynQ/EL4kofd2i/54TgqmFuAXMajCGCgH0IURR5lmRw33Zm1
1KVBj4oVIxZpf9UtpLnUCIQsQmAyJToUDPzxCagTuHKIIE7c9KPFYmqvbM3kqd8i7ewHzdJo0GwI
ktoX3XnKxpRnEEPvE7vdtNDIg1T4YAsYJXUTT7rTK+u66bWtmCXXFWNR5Ptld9aVF94rVlqgSNff
Xjfy8/L8vj46S6eBx6Z9LP1nfTFwQYKVNjaIiWwffW5MLPgOBJxWrE55yZVdnTd8INUdjQw9ujPZ
hZvhE+6E8TfoLjyx3Vqk/enb3zxqqiFfPvQymfMeWM7u3IEVrcLIdbqyhdMZvbaW6YxfvCQhS9Ya
BTSYzjyflLlQqQOYNL4RWbm2ayseQWdJBxGVENzA2LXaGRw19xIkehi85DboQkOH7QvLAjPK2qzn
4vogwYQauT5BjKdfdbG+rhHDPqYRTkBSmw1NMOci2GX3wgFXvO4Wi+u7sDSLhroaaA3JkunwK6YR
oeyj/DWVIa9b+Zm7TS5/YWZ2OWm5xvwYr7rzVG4Y7ebchuZ0qifSU2BKXoYX0eJbvPR+rb3JV03P
oknWjsmYtlgh9fwmtCkNdhH9TSEILjmYMjtjcD3wRqSNfo4pnvadjQ5tzdhdSwkWD8XFFsxiC6tB
Rsanbxr34Mgg77Tr1wLndK5+HAsNqF7opkkQdZ8dC5WpcZixr8AifBSuv50mXOXfk3ox4DArsVJe
dp0/1mZHA6jcFKMNaXduVczuATIDYJbHelwR4DAtKm5Gum/6fYjBlXyjsMjlSujKGrAzCsa1+sIe
utcspWicpA7t7xPQcIejj5vvFx0eE7QrCESs44HsRyN/Sjle/n3tCCiNE54OZq7CZ1N0FPjghuOq
1yxGy4utnJ3AofnPHTSNeDUP3Gs2DfRFi7u/IdSy9tlmZ7AEvSKmEPMpxnS6pbnh7fRerlI7sCpr
2K+9ZNa+2+wsZgJt0BzGgYB0kxVwFSQOiaWFq9f42rJmB6+aYP8jwS2QbMONDiI1jHSmoISMTJH+
nam8tXXNDhiAP40sxvBHg5uSVd7Vt/lbv5fvQLkvJyZ4eo6hHYA+8XUltq2sc06ikIwDgGV+Nn2+
BFOHm3EzUWijIzUxX+IuXzl3P58xX7H0/8/dvLUO2LkepDq+XwLSCH6c5FMbh22a4/oM+wy6iSfT
zNa09ouLKGmVEYNlsNW6Y/jvOpxqDgBL/a2Z+dW1zSKYTliiUv4VrEV3GltXtwnEp6PNejFucocr
wXLOpxAFbaeHPtwFgxJPreqVCCp4ZptgpIf8XvGsC4NZZ7V73VtWnFSfxZW0VLpcx2v5LMRgPueq
XagYQzBWrCynmH/Clz4LKVxA7ab/8hF8tZ1oGxIYnw0n3o4J3LJBjD4Ktu5cX9vPFsvMW2aRxWcZ
bbICW1r+Tk8p+PHd4EhN9YWfgVp71s7iWr9q8aVwscxZiJFVuar7HBfepGKSnA0G7oMSkwzNJqkx
DwyVa+aITuEZmEBZOYbTn567D2RQQXmJAghI0GZrLTBnyQvetOeYQVurgJBSCH7Uyk17kPAYWC+K
1de390t484dJWFRUQ9QorH4/jFnOdBaTvjsPHJEUWhWjYjxopDZ59tknhZlUAOlpklUD65xjNiWt
DqlxAjPXlqaiA/7HnYrCSttJrjZyd8iPegpdj3DYGTGgt8j/Gh+FO7B1l5lvqyKGt/Aixuixo471
PqwVi4jqDsNPqOEarhoeWjRDRwM4fPFFhQavpKIUSt+ZdJ/EG0V4KuX7YNgLPLN9CvgEhqGapANq
0AfhuWwSoFs2VSjtQl01ky62Ob8PUR5Wc8UW6sZNdXlSxLyhzUpRbekE4pGrQcHBEPG/2YdDSw7g
4kJrzzVQGnnwyYFQ1cCncv1jLWV7gHWqE2edbvzoj5NaYZxx0p4zUKD5iWa1WbfigYvH7dLGLAFL
+7rRygo2ODiYq217U1rMBuhi9CYVH3RqV0d4lq66S4uz6MWSBkx8IyxO+uTBRrbRl0FexE7VLrxZ
E5JbvHxQWUQyO1Waf7S81Sbk/aDh0VCjzk6t4mbqAnG7a80W8yxrB3o27/Gvu+7S3OyuM2LVBys8
7h62Bc4F2XOwNbzGW9d6lBad42Jhs1uuBDrPn7TEkDF86fId/V0aWkDNd564YffB0TjGD6PgqBBH
BPTGmvQYgbqP1NXO3uIvQY0OdVyUD1Fr/h5SaFmmtSFl7VmI8EYABGt14H95W/+YmPeEhthoMr+u
2rOmRGbVCodRaazM3wiBZudiA3gM+lMjdhskV9fP4OLTb4KX/Xt1X9nGRfaCjxmg7pzjqDvJQ5ls
msopIagWQ2i1dkHX4CkW9GVrO6M7aN6s3YZLlxNE/XA9AIKnKtos0DA+JCSq6/asHsHSf1edh0cQ
B0LjdUM+ysNgy07zFtrZo/FwfdmLAc5Qv8TL1cnLvn/TUvchXI7J33M7MrvoPjEMg6fWGunQYqoG
NPQkd6Zj3n7eddMrMc9Y0nbniPlAsil2lBUWB8hOFTkyRChujbmjhb1N0uQ+qFeQ3z9bjcg1sEYJ
+EZE1x9EEnpVjxwANVQUUMynVuZGbgnswCQnCrm6aJe8oWLyfH1np6xpfgFf2JzzSiS+AVHDaWeZ
aOAyM8xm0CywNpi1tvKoWPqGqFNDhhvydT/Hy8GK3oD5nXZTdVhUDpha8PvP64sxvmpX8+XgbGAG
GCpwOpljuFB8D4VsFHFHpTIQ/f6xKkbw9w+lJQ2gQW2ehUgFe8VdgVp0HNUQO5K2QSl7PuZo9Vxx
S2A2OohDjCO4BaInlt/4DONW5ADUCzBTwwasLQ/GIFqtQXIb/G92qbZWlGKGIavFI6cy8H7AZFRQ
KoirjVrdKaC3D1CZ0QFIZpXkRnhQTdQXPfrlnOsmhodNA4ITPcaKU4yqIsdqe80M+89auo/aX76w
VcLQE0J5L9IbH3R6XYuB7UR1KMgDK6mwukL0gg4q2gww/uCpU1QzqCAXARRhgSGjfMTMcTJ4qUEw
WPwUCCE4EsBPBihbggSIQj02H4jVqHd+C8xkCwxz1sQeOndmY3xC2BsJmGGnlD/y5reey8ewFh1B
eys4BlzJ8DCmymPOBjOOMbkescgR4s6TG0zXs7u2Z6ZaD2YQy1soMjqF4I1qe5AQG8WUTNpdZkUF
R0teKz875lx6gxqFRYxqo+PfscGg4SeDRKS2qjG7E0UFVtCFD2P88cjJUwMVRPU2S1SvhzRmolVm
CDx8X0CECEzM6Bw53aCheNNhngxc6Bzv5pqHNgkyCzhCm6hsg9FLlGsiYD/ehFTaBFLnjD5U4tJi
y9VXxnVLSmVHKO/HnjwHeXtM4jt0cFjko0TL7UEB763W2XHNTEMOzwgqcAUJjBQB3ZCBnYqQuH4H
IW5kMTX2VA90MxUhzlSadfqUVvVjXqaOZsRQDfkou9ueji71GdD8tTNiUloV45tSaY6gGXQjGAtH
CdPljcemxpf2Lg7cIrwyR6nxkhF/ZHjLtMGrQXwgJJ1XSR9cEU0N3MJJ9KAnhlcKZJNq7aEKRPDH
KI5RcivrAO/LwA0vv6ZCd5Np1EUXy0oVTPUasVW2IDVNVUCFa5OGL0Hqm9zXTVHroKhdeTn4C/r4
LuDiPlEqLxNQII8oM5Xe9/IktCepPk0O3K6vPqsq2wERDQb6x1i4UzE1lXICXF5oQrfOqWtuJVrh
ESZuVTmys9AwE725MTC4JNKX0k/cpqswD6/uCS1f+zTc+73yNMZ4Eco3VbQB10cvPnL9g4C+e0ji
I8aCPgIMSlWNsq1k0W3D3gNLuJXTXWq0BzETDr0I2giSvaThU5/xc0JEt8F0XJmA90itn5jGP6XB
MAthQOMR3yaNnESEjqEsbkct+yRV5jW0PnZDt5V6w6QQta4aCmKLzPOBaKwEDOcljqHsOuVZZ0dJ
bMyEvXfBp0g/WfRqQMJAF/g2ycGqrcmm35Ye4iS8Tnrw28CLS5SZwupZ6gaAFgGoRbrhhxBFTOF9
FJOSUSK/qMMvEOMY8odYB16eJ1buN3d9ENidpDmylpi1mjgCnnGR/A5RPcz4jm5PbxuALYost5Wk
tI1MRNUYCOxWt6sBlA1oWce3IwRGlWPEOrdTMqfx2R6/nbFdVGPgFYOnrLBHqO8E4Mkmyp2eb/Mi
x2MNVdIqZhh3rKG7d/IRGLQabyQwdkTZX4J6zoBAZXljQ8LiqNKb0u3St6B1OflsCrKtALEpoQ8n
YHCs3KuQL+vP6kTUCqU0I3VarQNSFmXvbifKvZf2qRPDiX09dqXuNi3OQfU40Q71utvIN6Q8qAZC
Lqa3QANqvPfBKYxOUfwm+sBnZ09Z8t4I0CXDpCSXXsKRY0F7BvkbctDEd1V/rPwHiHOZ9STjIGH2
M9+GgWwmZWNJXL/jiDl63VtBoeJYPfkqQJgZhIFLbmqoumACyyEhv49xANM0tzP5wQheqX+MhNKu
BzcbQaXRZOB5oFaktWiiyw6PAXsmHKGsAez5QEEDmOBCzmExhB6QmkMMUfTdTIo8Iye2JtyWwoOm
ozDe5RuRR4cIZzeLmU2Hez+SHCokJ7QythqkNkUJz1Zsb16qLsdNj/EAh6EV2hm7rGosIQG+O5ef
RlqaY/XYD8JOl9utxh+HGsCGQdoHg26NrDU7Da9jjW0k/T1Td37+5PcvKbQwhPGjAx+3kByS5pwM
zKwNqGGpjs+CNzmJLQXXH62f/Lh8qavBDgYM15a1J0avcflmpDUAPs2TWh6yQsZRE1HtCE2N36U9
8caueTKwRwSRNKwrM6BvnTxamHo4Yer1FQmdA3VcU45u8+F55I1ZomAvafw+hRBFyJQDNTA1kcfe
KBUmmN0tFbOQJG7Btw3psMHY+qK8I3oDho2toiaWX4JLuWPOoEHrp7wTSn3XxrHZJi/BeM8xAVCU
CBOA7LcIiEIWOiN2TyPJSUA3TY+OiYYWN5Ip4EiqUnflQXMNcgTJGujBShDsdJDN9O1cOsr9LgbE
PHthfgHFvq1R7zp6U+AiMSTMA4ESC4z3QN4LmHDojNs8mKRQRasGYVoqy9uxve0DtslCDhGAHWiF
sSV3VA+8SMxtOEiHZUMh+GhEcOk6MkufH3gM/4I6pZop3qCKVpZj4Ja7Mu5qtQGrJuZVxoe+Ijua
KbvY6BGapA1TMIzRWsVIt0TntozREgEQ/0HyQcRF7SQfTQZOJiN8FtPnIa4tmf8aR33iybH9WtlK
8U2ao4NTxk96geprnwNHs+vwSCrqAv8VtVFfP2I2ymHc99QAwy3sL4aOCUkqR9Qe+5w4sfErFu8k
Ti1fANqFY+BAS+FRaKQXg5kGe7F4VIXezoODggHTUNe2XMKQAX53n6S4gaH+2R5ZnVtBdkgpe4So
m0nScCdIL31P9xGnTo22TSEXm5hNdCy/KEs8oWV3FX9SZCClwvyxZuqGh8LWB7aCa6OT+/05kkZX
AfMQhFB3bfqLP8sfXMTp7wcrTlI3MDqPdC9jBmRRUZsC/GeQbmkT7DkEk/0k2XZt9SsAXESXIjcm
H7RLnBaJSu/nuwzER50xtTaKDSgcThDbQ+rnUYRRpQm8AhdgosRWro1mEn4WBlIMuomGewW0a0nK
0Vm68+ljmY0eEg2vGT+JcCCgLdMG8P9gXrjsRvyfAPyU+UfAuMs0dqilYSeq+K9VdurBqxZrv/IS
vOa8OWGw5zmVdbOp5A0p633Xo+GJhAxUSlYaxNsQvD850+wuEZ0QNQAly8yEgDdMSl3c52YOVJ2O
2CBlmTW2hZPFk7hG7TQ4wgV7G4feGWV/N0SNLQ0g6xIwX9Q1m6pQUIDdyJW+FeRfAgA1MqNuWyoI
k7KpIJFM2sDNphJe98YBK9MQBNKsgigxdLRAJIbUKx8+dfIuCvf6qLkRJlJBpYcgDcfMrBxywEjx
Q74npYz2EZ4EUmX5TDKZfC7HY0Cgg6e/9yDsFijZZKCu94P+1EH2TVCDo4LJrqzbJe2vrn1iXEGK
fe+zYx9BIUj/S5W9mtz7uWj3umAFpWEK4T4VMeWiiR4YuSyea5tIK44Yg3IxQGCRDtR6Dd+GsYAI
05k6AZUFpHRa9lFiQ1j7OLD3SjvlJXxmJOEWPWFcgvrvEKOQUouch/NNHI+u0ehWHATPeinh2aI7
AaebEJM2NQH5eBFbGQNXsJ86TaGjW9DYTJLNabpZSPBF+xx3U2HHwKDi79qi/FyPtenX9JAHraVj
KWBR91pUA3MoaWE60mwH6qSj7OjKPc96kwTPmA3Fmep2svQwJh+J8U6ahwwyeRVFSS/9RJhyiHwD
Pq/t6CsTxYKNce0ohfAc0EJDChG2BgV/0Os1muQim83Cf1J011QKbna8HRVRn96uF1UVyN6xTO8U
aCGGxpnkxjYHPVks10hsUHNmWxrkmKclm04s7bRCJgwu8UF4JvQAkahcrRAHO/v6W3ax33H5m2b9
DjER24DLGhoBxhk5gIsEeR8K9B0805giVkyuQ+i5HQqMuSF8GKciSzZal9iYA3Ku/5SlitqkNw+l
Kx14ZH1WUYsVg/VCruPlnhRWIb626dN1A4uFF1SvwRoACObEgjPb/xaqk7Tn6N8qe2Tmmwh9Vd/Y
lQfFWu+Szbil/1UV1QzYAvbVIHReLg/bdJDjjgC2IDbeOOhbhke3ATYsAfwmBG8QYXyS2ne53DCQ
nlBJQ+0Hr/LS33cEd1MGOdZoFxqgfMwDMnEFOGNqeAMqDkGOrkNW2YSRzRgEm0rF5BvuKZxxO+rT
rVpn2wiAqKzJ91FnrHynRZfRCbRrJEAUJ/aA79sIyjvQmZRYGH2LT5LTIOoyE0HhYcLIj++YcOj2
azXmmUDcv3bz0ujkPRdnpzY4mFPyAb3bMNy2cmOq6lZKdwJHlL2JYx8UspFbpy2Cw0Qop9kGQjlk
Px2/vovGHRuQr8eepvomga4qX6kcYoL3Z4Hr8ufNjnYt43GrhWN3nmakAB6mFuQr9+0ek607dprU
YsvMDDNzrVa6Znd2fBmBfipHkneuyocUs7TFEB7VWN7l+RpG5qcljaIei7IhsMtg7p0VZYtuFCJA
uVHwzm9kyMCqqVNQ0I0V6kp35md/cDIEMwgBBNTFs60My6oD1wYq6wSvL4ydmZVmjxgQ5JViVtI2
EQPvelz4GXi+G5ztYQSWG53UMOjz0aqA5Mppt7luYtqc7wVDmACE6aupRcl89KGkZKzSFCYg5IY/
D1qSFrqfFbfCOHEUoV+r30+R7Ic9fCNKAYEBCn4C6VycFinwY6kSDT4hOjonbFyUB7SP3hYPNTpd
kKs3MZstv8momVki6vruml9OH+nHDzCglkxUEOX9aI8ogqT7o86w4PK2jlF/E980ca2SveiSf4zM
GyTFCGUC9LpaYCyis4C50tw0UM0WACs0jccRk2oigNCxY9ji9vr3XOjN4IMC4/HVIAG35+w0iHKg
VYGi8rOsIVeSx7sgrx2tJLbYNhvwrpq5VmGOWTdljCyu2F7yV1kkUIxUMBWEm+X7x1WVQRWQ7LRn
jPebR8FUNgr0gCbkEwqEr+swqyXnvbA3H2IzuJCA0i1A77KITZ3/GiCNmRsTI2RsIbV0ry9vyXNk
DSeFgodMAZD+++qqEhPvhSDys56jpHMfCrt2bRRwyW8uTcz6lWqrC63gw4TQ7w2jODWpN3HRZv1K
w3wh4ZhOIBI9cGkBkUpnXsL9KMOsqN6eQcZgDe+Zm3qiByqwicSwXDkNS15xaWuG6FC50eWg5mzP
EoZD/BISfd3r9S+z0Db/vpyZ40GQSNf1DibI7QC15NoEYuQoWLiLzeQO8tsrQXP6c/MYQnW0ATE7
JEHNe7Z7TVLw2PeBUaFetZU3DWYL2d+AMy3c3VgW6F6g+yoipxFndkiKOrIxfqEIUSmeGvSGOz4b
QIA2gARY8u9hiwelhSi2sp9LfnhpePbJBK0eJKXF/EBjj2BzqLdtrVvBRtygL3KvmkDzm4H2MWEZ
/wYIdcLK/9zdP6uefcy4HJN/QV79IxQPoLKIMcdCnD6pRSwKzWR3YjaaoEDjM2C+CKbFDlXXEEN6
ruTmr3I/we1Pq5F1WvTP3wU6eFHEexTzRt/P/5CIFJwSaPGj3YBcGY9vFLeBSxo1C4xOZjd9C49t
dVQS3kN7DeL59bGvmJ8LBtCiijptCLtzBqIIwdF38l4JTOGuTc3uY3DBtOr0J1TsfhVHssYkNiN6
nZJceCK8fXoggrpamaU+xaiP3J+QdeiQDvBDrB66oF9Yb0k0E0AadNfwJklKFNbWfWL5JFzYnxz2
Im0osmBkTYGT0O0m0nK73crP2maasgB8RDq0zlT7NMFTt3LSlyPLheHZEdR6kgf5iKMOeo9qm06Q
OyTO2b63BK8//o152+kP/vjMFwZnR28kedNwDoP5b1m2hcykt8iObCzVQYsUcrjiXeOobnn/N9gN
pvfRNdszD2+KQKloiV2Wb9A1tKsz5iGP0qvidYfAQi1jjV9zoeP/za3U2dgM5rF80U+wWBS+UCP1
jL3xoWxSbxpse62g45QG9noKuIBC+m52dpMXTTdqfQuz0wSI5IQOXtvuuJvmw31LW2HnXjy4GPtQ
kfECWfhDxcAQMfuIgiVQFVvF5R5SoqPhpAf9YNyCGmmn2ckB5VF7uPsHQRz3O9FBAguGuzmaoyFI
DusYdscbVOBThE6NWupnqwOwMrx2rvwbnXJg9wtvlZ5hylPmjqQgTUKOD8PafNhFUfBheVy0Z53m
t4JCPU1Haz3LoKsJfm1wS9ZTq1/LXCXG5dmqroHO9Mryl9IOheJDSwBWghxk9pFRcKszTKgg7QAC
cdd56PJogclfxdsOKPzESW7RQ1y9OZeSxEur085cBKq445EEHrYWeFnRLe/yNwZPZs/saRqGGR9j
G/wfKNb/j2udFT6KuguolMMqqBIhOL7lFYi2rHbDfgNCQOxqN7HEQVLHuW53KU24XOz0CS4WO9Zi
DaUXvLy7BO0otI2o5nGAVwk6JNctrX3M2f3DlWZINECTzqJ8aPongb9d//sLpSN4yYW3zC6YfAzi
BmxxE66sOei/ZRscB2gLmOgsiBaC35vwGpOVz7a2qNndogexH3UZbKrGPVJ/kP+sDYIufiBULafx
djAbzLGAgRoIepqW7VlWDkKlArbwyIqDDBzpyvZNbv3jwCtUFjF1Cjbo+aszTUL07Ydu2j7MJ5+4
B57yfEpRrfEzsf4BaBVf68Lc7JL0QZ3UxhLM+UdwFWyCXXBIt6LVWGD4MtUVL1880hfGZrfiEHWF
oBbT2kLwMpe/QOla5/bKBi4lvRcrmk+c8M4HnW4LI62r72oQ2oCT2JvmRpWVk7SY0SgI/XihY4xb
obOj1DaiEBcUGMapINhui/up7NJbUM/F5GO4Wm9ZfGpe2pudLCEYuzovcBeo6VlGy6iSz1oDXbh8
r5aPBM2dTFVcgbxx5Dorm7r85f4sdXbAMkkRRNJ/LVX1QCXL38RN4ADZ4Qw2ORhPsV2sEgZJy2fu
j9GZb2pCUfJkADjWfysxo7QHBIxYshueWncSbEzs/tm4g0LycYDUILANuPmkl+KUOMVjYCtrfrW2
BTPnrdpUlYBKaoGAbm3iZHbpsZviubRbR7SqHVrsr/1aN2k5GPz/DszLMtBqrXnMMEcx4TjbbeyU
0KEg2+iE9e7p3fWPvBhEVTzHgMtHmvPl7hd3kFaLRkRJi6d/8buL0JP1VwwsH5gLC9MvuLCQE0YB
SsNyskN+AsPrvaGZ9Dxlp/4eKoq6Ob5eX9LSE2CaBwECl6IuOy9og91RQdmeNGdQDVKrbjAZyXZJ
kZzAgoF2l+ivnJOftJ143V0anLms2LAoQ/LanKUAXMU1EMwS8JQ4PEAWUQiPDk297wdACGLRcKIe
gAQ8tscSi6+H27HJNmLWHRMDdCBhD8HAHhTsgLQ9JeNOTvvbPOn3QVofQjR8eoDjFIF4BC3uyFjz
9iVnV41JBQejdHioztIgsSlpIZAO6+i5VdadPQiPBZVX2gDTkZnfdZdWZv7QqoI89krfnNUQVKR+
XAGRulUCv7XEkZyU4lQwYAehyHbdK5bMQp9KBlQJ4GxxnlOzWit8vP/5uYNufZrgwRvJJzXut6xk
VlwfK0WBTF2arjjH4tMfOTxIf4lGdGMuwmZwuWggHd+cG0TtCCg/kmsEwJmuRw1A/AXhHnME0oQF
7Xsn5rElBNKN0gWghg/dIURtKqVAOzBAkMQYZM6QIfa12+tbM/nn/ItoeGvoIkFV8wduveealCu0
bs6DxI5gI+nIb1WDojgUA3T/FwulFQ9YCvGX9qTvEUESGvDpprw5l8UHh9SpmGLmAThn2V/L7Jei
26WlmUfrPPQTvcDKDPUu7Z7JuBLclkINWtuYdYPmGSYbZtdDWcQRIExYiR6DZ8vvTbDCuRKvbDqp
y0lA7F3/UksnFLy/KJrifOqgkv6+c00xRCQxxuastEDY1fe6v4uKX9dtLLRAdFTp0aKbSO/hEbNF
sUKk4J+s+bkJ39QqMvuguS+BN+4T0RtT/6aBxkxTbzSjX8u3fzoiLGOIwSBfHZB5YbhI+gDUTy0/
B1pk+apkx6l4I4XAnqGMz6NqI+j6x/XV/vTF7yZnsVspBcyjtBxdiRE1hB5osxHp3PDerQ3ZLSRy
sKTJ0BGYMBAY0/j+7WqwdWm86DH5uTNeuBcfGyT45UMGddi1pvpPN/luapYzlgP3Q2WEqUo8N+DG
msQsc2Bsr2/dQh3ou5lZfthSvw31EmaE++ShNvFi3hsQe8+3/IxEeCVorK1p9qHqyif4p+PntnpJ
KhBfb0mzqlv6IxB+X9DM83tfCZNIhg0J/jYAj0iA6jBCfeUUL7yWv9mZT82QeqwKrcXGdbfVYaQH
1co99QGMSoDJoZY1DZJ3zhrbxuLh+uN/8qygQ4aWghcfi8sMzaNhYEqJ74YgOaA+UvtS8SRZ/Lzu
IcvfzICaGspYE2Hbd5c3AoNGOkBo577HKyn+1Pza4vpf1438jPHYTLQVCPjFQNQ7hxW0pJDzrv8y
8jsp9o3x9L/9/dlh0posioYIEcLniTkoz1K5xu25+GUuVjA7RyHpjTEUsIKwPFeAJBcQnGrDZ56/
GQKg2Gg+X1/RQt34+5bNzpI+ZtBHyLAkYB2hx9o5SHsAEE7s8QvXAuJEPrrF7d8QZFsMtxdLnZ2w
IAr8HuTY/FxXgHGavev/DvbtTeL6tvQAu2njgBLTCdaph6ek4nuS823N2qxWzgYuGmGINUfbWjUN
TI7sUo8+KF7te5OYe//6DzZZQ6tHN4ALMZAdfHf+1hDjyPALfs4bgMElTOmWBUC67SmU2EYcPgfU
MbMRbIUCGHYAEu0EwMtl9KS0PkZhma2xj8wOI8AaQMihmouKNkROfpyTWiICON005YQmmEXj0YzT
t2yNA3HNyOyw+JWeGmmgTyKmmcWSADiC+8FfY+5aszLbWhkDrhketFiKCM7o+gMselaC7vj1LzgL
LD82bHZKWEJ8hv1UThKwykJLMcr5/N9bECFxBMWJ6YPM07laFKGaXgzKCdKvAKMbdqzz/+7a/FrE
pYlpkRevb8iNDrlOR+XUyE8a3uDto979/t9WMX2tCxOhQTFWnMMECe+j5LnkawWRWdD4sYaZU2EO
r1OGkignvqO70e7vh9wSAQxE8xLB8h3QGLPXHRljPSubN0+Ff1ieOdqg5LluCKJy0hpjmlYDnT/x
/RexG0y5U3Z6ojwm0EAw/U7/rNs1OoMlN7/8djMHRGE6i8cB6w7EByk5qzKwXvEKlGXJyS9tzAJy
6GN4t8Vk5ImVNwwCx/ka7cO8f/e1h/BvCdIqwKtpcycffSLnNfC0J7z0lXvlBeQcHkQcfgWHKrL4
h7jD2KeZ3qOxw1cf37Og/8P2zPulhJaRAiHbE6KQVW0zl9nVnr8MdmozZw1isLSVlwudnYMOjB9R
E8JYGj/jdWWmGNW7ftLmtbQf65mdhDDIoLw7CMoJvFhOZWxQubhtNxAbtdLWA7+JcV6j7F9b1OwE
VAC9AweNgK5Cyg41BHOoveuLWrMw83IiGA0BpBDbFlQ4XaEpsBWe6KX4cflhZj6ep41aJD4+DB1u
AlaaSaM6LQO2STXWmtVLR/aPKX0uH6oDaMtlaTLlYTAaUCoLRL7ZVnMCyQyAsyDwOx66nLvXN3HN
7izTblNZyYgCxzBisAtDyStl1EyE/05ncwJ8GuAW+M9ZBi76e6hnQ96CXAhnWUHa6INbvMZMdRY1
K3F3bTXydzMtRLxonmMXI8if+Qk3A/DN9SvfatnvwKGCpEoHT89syxrV1zs/ZuqpbnIrlj5Z9X79
m0xudZFx/nuz/hiYbVbdZLgnjEA9aaBdB9eQNTTqBqtxapbYUt/aVRrtWmHlOC07+x+rs73zoeiW
dDWs1vkZTzJQDqbgfe/MNgg319c3Hf1r65s2+OLe72RFKowMG0ha5TYsblsSO2PQ2gFyey7dXDc2
fzP/2M1ZdK1JpiSFAWsV6IitLHUzO3LF1GzB0+BIlS3Z2Rv4xtca29N2zRepAeI5cZwDrTjP4svK
r6NUxnYKojk41IlcVOchdR54BP2nQLD/xlNlyf0vbc4iIoP4a1ZKsKngaabrFnViiD4JpmpLL+zO
NzGArWxBiLuyxUv+eml2FibDCoO5TQKzZfdOC2OTYWyd4VvGSXZiXWiHnNqhXm//wYdFe11F15sA
3TM/h2NflUIgfK02OFXVA7TBJmQctf2brHpCmNmvF5OWXPfS5uxoanlA0fZCuMzRDBDbSUbrlVWx
WQH5XIM99/oSf3xPAIQBKQe9Nap+kKCYHcn/I+27ehzXlW5/kQBJVHxVcmq3O06HF2E6KYuiRMVf
f5fmnPuNLRsm9j7YLxvwoEtFFovFCmvlUpalCqgVDxFqQ7QdvtgAjM9eFVQ4LooxZdk0kHEx4NJO
zyMwbqRY63R24LW8o9Yu75IHReUCK5mN7+RAzMocSVksHSYPcxMAC+yg1YnXk1dGCgcJBUfCRHTb
aT+dIgmWTyRxsXxcAplwnU8M1JXGI6XfijG55cQ9STEeWhvTdBJzr2/YMkGiaAslF64N40glUNFU
dpDKyI0VNGUWcb+WOuImCpCo5qn7GKPZWbzSwhrDR+pDqQxuGSkbxofVgOHc6x905tT/fA+4S1QA
xOuKsTia8YTxMoUZ+B52z/XaqUxMpJoHuxOloi7b0P8JWmZJ2qmwKGCo2GGK43U0bgAm4E/x63Vt
Lm/oXyELQx3aFBggPbRRKfy2LTsD4A1K/mP0qa/IB60znOsCRVotbJZpNGrTFFrZGLDWki1hVWCy
5+tClk22/zWav2ot7HQsG7MdbKglb61sDTKnyQFv9/PcRV9PLuqoGPDDQKLbr8nTddEi/RbmykbU
HKQE+hlI7VjZLTCM3EgThDPzHzk/+H/Vmz/i6LpPR70HxTbU0zprW7HQk0sRU/X5W/HUzs35HBzJ
iOouqpvZ/OBMNHD8jk75Vd+1q3n2J3eSziGFl6orAhjZ8EEEI3t2KSyEz78fCbd7BkRGbd4/AyRE
MXPHBqYZY7C7wgS8ILAQbdl8Ro6EsSgdVMwaYctSYHwn64qbThTeX7cLkUYLt6FWUWMAihHLSUCg
7Mv9PVHvDQLNRBxAAnWW/VdJqHVSNKvTVFFAu/cp19aAsROcY4EJLnF+07SVpFqed6iDNWDoXZI+
r6+YwNFaC08BxCVqstkGmF1tWc6dEPAHhqp4hHb/9FV6am7Wwl1QI011PcaSWT1QDaMGeV/qa9Ft
34u4ieZtvnJyl7i+DRu7RJvdg8YBsKDiTaAoXpy/heoX+htdGfBktWirlkiD//WGf7ot0FMAeNFT
A0cAWQFSp4dQMFV4/eQOm2YlAcjFUb+4D2bfLSBAXGAj3EtilObLhvJX+OJ0TXqZ1ZxA+JD+VgYA
KPSV4Ea+HCLY8zybiXoG+ilP9evRHZEBfouhOTwMAeCf7ZqV5aFLHbyrAHZAkD4wB8gmAr9xwUCR
VQB/NMI81OeX/VosMrLaiBB+1Qke+DWi8wi1XY8Nv64fhAuuA/USQO2h/g/m42UTFVCuJTtpcBAS
wvw+oW5fvEkAQoqlO13pBIt5wXucCFtsV65NTRSrEKbVOAblWgc0TQpLua7SZSlIQEInE6XOxYHT
snwARJ0Glzu+Z0A2MVMgWovyZZf2B2X+/xOyuIqtpAjNcr4lE8D8o4XeaYcXdfqOLIFrFymzML+4
QcEwixHsM54BlPujB2JaCX91fckunCNszF9tZm2PbimitBFgDSFFsx/7YR/904r77CVOBCy8RJr0
pkwTLBeXX8r2ttG/sEECJURLtbQui8bS0JH5XpeBd4P5O+Akkej7+lKdJygWqiwu2x5kHpYWQwz3
RhQ1i8aJFaAn6A/me+dXpQdwwMwVFfUFummLqib4UFMZkyrsUIInoc7va1iDIYs6HEVSFgG7omM+
lJk4OQkcOB1co36q0ex0fQFFQtRTW+M2LVQZfUaHhCorwC6AjTt2Mdfp/W9iFl6AhraV5D10kaxV
aZrAxgFQefXyvwlZeAGpK2ytZtgWG7BFeP07U1I7ZvI/mtzyDrLqVkHPO8TU4JCxfuzdzJPRBvlv
Najd7vtf3asoHmOkVsWzjJzNcOvTREfgILJDmmkO6x7pJLh2zsOGeR54npIEQrBMwL11agXELrJs
4Glz6CecVtoZD3lpfijSCJiB2M+1EGR6NcCF9PRrihk6KrWgn2xP5f2mL8abpADQegVurn6Tmsnq
+q6eeUN8G5ruwPGNAUN0c84WfOQNW4qcjRWx5iCjpxgvchS3J/+6iPOwYpahzZrPg19n/dgJlUhu
J5ABgOTb5jZbD+vwRnnRvNbTf4rP0o28QdT2dFEvjZgzhj4wbZZhtZ71PCtzyIxQopOqT0sUTIgE
LI42K9EUwGalVPbTo8KTZ6YgghBJWJgNbcA+TwxISCsKQMU3axL5QJGE+fejze/bKSytFhK68kkf
Dzz6ub7zor+/MK4hHLt06OZNwIM3+8hNReBfRQIWd3nTa2VRq/MmDIlfo3GiKUU37UURGFxExGio
GlniYLXWVDepDRE2mEKk/LtWRKa6hAtS0PmqA0XKhotQMEX+5/ejbTDkmhd9WjeHBiU8b7h5V3/0
FpM45R3wrj3ry3wGC0PhsTEAnbWLBhSAmJr/ZiWPvmFhzh1gicu+xjdMaNmRS2AIZkLuytlgT95s
Cz0XBj2OSVqYcTPrGa4wKp/53ZoXTu3nDynIq9gknGyaDexcItA5gCtD5ib5UwMP+4kRTIk3h2J6
t7Jdpn3pohTZRfuYAUD+I2I5gw9oa6yUBqVMBb0AxbdEH/7FIToSsAhUwNI46AaBgCmanAIN900u
OkZLltf/WKAFAtq5rwswOIuDWljRUKvhxA9Wlv3G++lObuO7sGt2UpYfKs4x6tF5oDbbRAr35bDz
ipTvwMvijib3KpZ9g4b0Fe1Lz0CV+iWrOaoOJdDaAYHdTDZgAztR8vjs+T+bEsYXgWCKOZWz8kMf
dmXYTQQfrIG8pI2AGzoErFS2yHP5avkOCpWNKsWCB8p57wzEojUAez27gjPqNTNnbFD0mh8wS2Ai
w8A3I5cDC3llQoZfUZaC1LTykO3LfA1gUNcNYXZmS2MGlwkmetCbP1deTo1ZnWhdkBDFj0nKASGO
Y2pYa62OdpUuCPUu2TTISsHlhxFRHZ1+p5Js2oaTNFF+UGTuRta00UbRnLBAxJ+VPvJ5kZFqg8EZ
P2jVTqpvi+Hr+mKJ/v5isUY0KNqNVvKD1ACqMHVGQEVel7BsFf9zaI5W6c/vRyqkjGtjXmKVUAaf
bvJgomuW+qDc8fpNjrGJFlVjQUhw2QT+b2OWmRIUG03MWsH+7K50WzLnPe96s8WUkchZi9Zv/v1I
OUnOE7UoKxwwlBBZ27iDZQsW8JJztrGAxAK7tH02vVSWNZhm0chy0Mddzvv1lP0itRAAUCRlESLQ
sLaNUIOUGmASyCuVgWK/2T7HrCNw7h5DcKhnPqasC0Hl8uICHmm3yAK0vULQW5fxQwkUZfBkMD0X
GIM6P4TPHMKRiEUSwB4iCZjTEKHds9/j73Y1fBSph1HEyGEYbXloPAXJSIw6AbZVmikVgOrviDrE
Lh+Do69YOAs9S9KxCvEV41Z1Y8B8O6E3NzGOXn2fHETiBMu69BtNqQ8g1cW5NsgToZixkkRh96Wr
xQbFOwwSlBlncHS6alEWGik/DNRu3WLIPVbQXyMDFrbx0oNRwtLYt0Yqwd1y4WhjSghZ5RlrFVnK
hb0Ydl/Sxub1gZmFq9r1m6S/UnPFQ/35ut8is+tbmM2JpIXZ9IWtcjvp6oPWR0C5retVUvShGzVp
7cRq/gkwPPCr6bp8R9TyJ1PVX2PxUsoJRfZC26uWrPmqafllUv0Cx/ZDWyIO6EcJWPBl9jsHJ0NY
F8NqJpYwutcp4WtZKbyy0HMHGO1IVKm+3oBIIIwF5+HSOxOgJpqqmgohKvLzpz5LDmmWRyAhOtQQ
vU0q9KlJ7ufgWq+gMgwdYwdmSI8KzvklqXOTB8Yv8cBXMBN5KhXzl0DwVhBj8tf2d/I7vaPb7L0C
XdaPYTtgDkHgDrR6MLD/c/d5Infh2HAtd3JrQi6xD4O+Ubrnnot0m1dsYSonMhZGadd9LtkNZKSb
4Sb3gFkdgwVBv5/xL6yXSDxgMNveUiAGD2UTlQCMAi6HD028QQytteuD9awBitkljrGaPNQrAfVF
3fAr/hmDnvv6t7qLfdE41gXfgs45IF+aiLGUs44EripZPoXQVjNf7WJtmPvrJ++iqRwJWHYiRI0Z
T1U7C1ipwN7RdzTzIr98ATHJCr2uAGLMXNsbVwKxFxf1r17mIhbiJCuZxSG28ZVAv8n85JuCAUhb
g0rJRsCiBrkfjjcYvywtv3UaQVHwwg18vKymenpAwraqCiJBfBLtByAA8BvSbwQqXpSBAW8VrMgW
ilfLQyinWm8V/1Hxtd5kIJ2OfPNWc0oMpuPsp379LIL8O+9cRs1FORK6OIGqxgDZPeJl1gV8Ixtu
eijc6XaGAau3mScrvqh3/7KWqM8BegRdt0vmZw60ERLpEGiFd4b+aBNw94h4xS4b6VwE/K+QReRX
hhjq1CRkAoz7aF34dJ/sN+qd+jUjdip+vKUW8AWvb9/Fg3ckcrF7rVQ1UpNDryq8t8c1AYHEdQHL
QdU5VsdW/VVqsVVZ39solEGC7uSbaN0AONC+BdIy+HRFCGYXLnJTVSz8hzkaYDUsTluSqBkuOySM
GCrTVJ/xgm7s6LWpSsGqnVdn5prfkaTFwaJRmpd6hZ3qY9BXA4Ib5Coox2BQ2wEfq4OmtQQ0TWLY
wUtmeCx3cc/StE05J5ALTODBy9aYsfsg68KtdxMiCCDEg5iN9O6/sf5jsQvDpAh3iW7OKapw2xZ3
bHgB67TATkSqLSwxn6aiMUfImIcRaOnFLognvocHc4UOE5SkUZB0Q5e/XRd7yf7neMXA1AqYRJcJ
wDDW6ynUSiThwxsi9U5oiEq4lzIXQD//K2JhK4nWtBxFNKRiWeaoDfONbFxVXQL6I+BiDPpTIT1p
Bt3JRiXyzfOfXt7px6IX5mJoQ9LlYTWn/zuvumv3HNMdvcdAF5wEouKhaCkXRlIkXaJOBoQNjKLR
hTq9qMvpvCduPnZHS7mwEY7IVotGHPAuALes5CSg031OPaDpAfYC0KO8cZJP9JG+iN4+F43zSPDC
iaV6Ust2A91kcNJQ+nvUFNcuhaZy0YEdiVkEfVpBtTKfSyfck13Fy3wMOuug0xwaV77rg1FFXO8M
iMbEuIgiDRdPEymVAHAO8iMESHGI3vQCnYX7aSe5ld+A5XiN16yXr/7N9XO8ofOL8CjXESa5HuUg
AT8wELOoyY0lwmkRqLWcjQfHeKunEm0OGSKgATi99CcXDb3Nu3LllP159R0poTHTKsL5gPfNR6Tf
yxnerupjExfoYubBdX8lsBCycCajwcEso8AQywgoYeOnlL5oCSiHSC244kQLt3AdVmGZhdVi4Wjy
Ypf7TntVBkFQrl6Ugf4j1cLL1TxLQyVGbiZ5pCLe6fmqz8ZnNZNlkAda+6bvtmB/edCM0bXBZMMT
so3b1jVDUA7FCogUUQQnuddkOPiM+tyaPro8uqnU/MHsi0PIQtcOs+/ULAYnKibvX+wCCsogTp65
DpZZ2pyGRtfJVnNQEGDwNb7QaY1PoxBVBy4u0F85y5SLHg2c6yXksEnFSDLxSb4lcid4pYikLMKm
KTZznqeQMpQWOIQ+9egVBJ/O9SUTCVkYblZrVpkDAvVQNhFYyMCN2byR8uG6kIsRtGqDfFzFS3aG
VD31JzXJWGOENuIjNAOmG3QWf8UuWxmoqqDI7xSqlzeOtZPXmmDw9bJ6fwUv3OfIwVxrpBA8IhNh
3aXsUxW9YUUilr5yalls1xBhAfEJwSdYLra1LUoNX3Qwf1dw2XqrNA3HiCukZJg4HMYedJHU18Fu
lYfD0/+2W8t4HYMPQ43iIcwb8A2/66+55gp+w+Qm/TX4HLglErifMCgtAgY6bwyf44gjJRfGyEDn
2fQWrp3kB5Sq5El3qk0BeirkTxug86K5ZqX8aMEI/Kx/iqbz5z1EUMZSMKGP4vYSD4mPLTGHUGkO
ba6tGHvvBhJgHO0f3hMGwRNIQyrFxkQtStsLDbkMPIgQ/c17xQzBxdvhKfTesa+iFLmos/fdfySZ
czlBMYBeNZvt0e2XJnWOTKks7dsuvo2AwUZNGkwyAKQ75paNEdSAk250OjPtYFK1EBjR8vL9Ix4s
3Eg8WljQZZPAkNmqhLBJ2o96tNX6D2UonZAyRwYNjKKIqkDLM7iUNp+eI2VbaoQFj1RpL3d01VbR
g1ZqThpKgvvlLLO/lLPwY0NpdHoVEmmfbzgoCm86EO25DQjV0xHDCrZn1YJ8o2gZF/5LkxNdbnoI
NEyQkWgzjaiNlqzYjdldkgqGvs7c9H/UQ+MFku5A81mmi5sI/OnSZEh7S6J31ACWFMTfSQyskG+A
j3Y1yoPMHHyzmPaESKsYmasoHT0zAX1t8w9d9/JjtNM97QcVyR2Ak+4z+ljVu1FFw4wg0rlwSOBx
ALImo4htzEXkUxkWELgJKJDGWz0tYZadl+Yg18xvFBVkxtJByRonpyrILOWgLCZH4GdnDY4DVAOA
26Y5NxjM+ONnVElGnyHJY0G6ei9vCUZdI994q9fZjb0Cs58zvsQCfc+tCaiP4L2BAwJPAR40p+pO
eUm0IWUM3Iy9S3o7iCe6jQYMvo0tsKm5KtBwvvpOFTyVt9hCrGISIbZgt6k+ebDe7TiBqCIFUnTJ
XAYsCN0cHqY+FFjOBTUJUBgB5Qx4UOSul7uKaDQpDIgNtSTo8tK3hsbjMgi04wj3Zf9wfR/PxcF2
0CoC2noABZ811oUjs4nU6mTP9d41GfUqsDUDbN2pBuJQWzRnKhK3uELsrk/InPjZo5ve5eG9FYar
Vs5uimbwpkL0iDr3rKfKLUwG0b9cSWhX3FfDrkC7pf2YSoL1O7v2QZaB4RrwxFjgVVTBUXZqlhLr
2yElE9m32/De2EZIVYPbD+X8N8wWmXhpAOM5A1lJC8pk0TjYmYmiWQZgmLgnDVSrzq7JKukY0sp0
2OeK7YGUOHVKUKOjPiytSpa7HZeoH1eA76wjgbc9O/0Lycs7Ky2BItJUw77IQT5aSgH4YgXJu2XQ
OCPWAiAXrlz7g1G1WNhIS/ucFBDB9W8wXaMdPl/bVe5xTXBNnSXTlpIWysDLTXqnQpKCZrmkknYD
y4NG+S7HV96zVdm0Gyv+PUnr60fvolxLtcGhANBVjEMv3kh5P6J2FubDvgfle8WmoLW+Cz1xSpAS
17+SpvMB9QemV8HeXVpYa54wUS1trsstPEza0x6kErPYCR1ovebwGJTByvOQ/vwbBWeWMA39TRjS
WZy/uq9VGwCnwx6VFaftEDSq02Ecb8gU5LQJzFxZh2njhlSUWz7rwUREAcgq4GbMXXA6QBFOT2VW
6WUClj9jX0VqkEl5gvFIA+hLLPmd1+rvKZYdUhIvizFvWBUbe6huZZPd51n1PJRbKQG8cSo9auiX
MtJ2l9JxPbag9pY0//oSzd9xcslg6h6eA8gNBO1dOMyn39lwVhRWL6t7GfPpcvKt248REbioizLA
Agp8Cgst4ctGs2xoFITMRN230T4un/vqqScf19U4NykbzRWqihVH3ytgzU7VQJZdQqN5pe7N8JkV
wEWQ8qDtbkmlOdcFzSHjyXpZMsSg9xN3szGDNZ0KokpGO3Qaafu+Ib5G6yDpNEfRNQft216Zxkha
iZIMZ1fWLBINHChgA0wf7JOnIuM2GtBh2Wp7JBVRn+vWg3zDGxPMwOpaEfmES/rhlQUQBuSugLq2
0C8DLbNlWLix+ukQ8tZRWv1xlPgGxFRBbFubGk3qgiU92zvodyxSPdWvKFrDKIpI28v5Y5N8F/bz
kL1mQlzgi2IImYkh0YV41hBjpWXGp87CXVw/cYUD+yW6U8wkCPUx8a4biUjU4t1h0jxNY3QQ76M+
2UXN6A30pWVqYBGBB1fntVmaI0HcBI49BAHW0s10lVaOM6LuvneVYHgKZgaCWzTXrZu9dhfnKIsg
XMwwQFoEGKt3aje9F1VIzuoXgNHALakiCsfSEmvpQmwQo9IOEyF7cHQfqifJGR777/iRPIB0e9U/
md+xb4P0U7DGZ9XyWSza6GGjgAvR8VI+NZte6uOSlIW2t3jit1PlxQr5Vp5SI14RLdyDl/IWK+dk
6oPVx1u7C2/tgj9d3+jzGxQfgaKsgklTtPOfVdBlucnkmOfa3ijAfcRBC8fYYzOyx3io9ilrA8mM
1wbtXhQjFtyil9wCAgdAuuIKl89SLikzjKQEh+xe4cQ1VB4MsbriBXByJ3Cgp6IyzpkTh6ZzJgQL
jtT22aUdjbiwKXqY9zShnRc2+Y3eJt+Yrirc62t6yQMhjyXPfEoz2M0iOmC0sIaipmSf2nnQMxS/
ACVihNxT1MHVoxLsfLXIli4dWIwsEQ2EzmDeW3r1EHwCUTTMj5DIT27B747pKBS+kTh70wufVO4M
KcRdeS30SudZA6yrCR4B9H2A/vvMLUkGkN2kCdsY0o+xrW7yNF/1EXvoavRXEmyjKldOP7W3qsJ2
dpf9yg3MLw5KvanpuG1E06xnTQDzsTr+noXvMuRImeoa3yNvyztznW0xxaa+Ma/3amcCG12JToev
6zt+ybRwfhCBKHi+ACjv9CTjzgGBShWTfTFGm4Y/27Xl1YkisKuLUjA2R1CWgWUtr9GupYy1rFX3
vfRYgWBiMjuEY6KZ/otSMJyG+R6Mip055BEUSENuNQhExtItxrfUgPGYoiGiS/ZqacDaQmSBmsDy
lpZZbHa0jHCX8d6x8i9KuM/K+yr8ub4zl+Ug/4hMgIw3+iL0sJvMKvIyI3tFBlRtFbuozPXlvhYW
ibUL9xgC5f8vaMnn0it12+UDTKC3bzl/5Ox/U0RfhDVlQoCeleVkr6YvgMhwtCbMnLyfbsOyFtzJ
l9cMtPdkfnacMaoWjGlJgqtp34PCdExrzw7R9SSnAeWd4Pq5uGro7UVrFTzX2SColbTwEkpB9kk0
OAPIu9tSIOGsJ3x2BzP0LoF7nGuaCwtQjFGJ5JJqewwlmI+tr9yM+2hN1skqw5u7d/S9HGiBvE5X
dZABArh0RV2UZ+Ou//kEYEigMongcwkvB2IsycwbxIeNb8AHhU7jgBjEVlzA6xBn/Ox88HhjPmJl
mA6VPckTZTkuRjiIa9CLC2JWxDqLUIMXZqNFbYVFiO9jq/bisPqqS7SNjsoGDQauEY+BWXUHEOps
U5m6WpWsKHq2XEVrFadPMWw+jcKvuhQA4K5SAS5qIum87FGUOdU6TAHgq95NTCN0nuoarvIRboDP
FhQb+qUATUleiyZtLt3Px2Jn+z+qFki0VMCynGl7pc4/a2IcutBY9SPx4r4KKkt22yTeXHdD5zku
WCG0hI6Ic/A/iw3IOnCU5DJMQHnsXk2wWgXyvtlbmxge6bn6lT7E6/agvfQ7KRBIvqztX8nzETzS
Nh1QoLSbkOBx4jXyylgla7aP7rPveg3y8/oneWpv5FfwH6KoJtrh+Wwtg3sbqe2Z1xO8d0tEM1vP
zS628IwYCVitEWxlaYB8mw+0fccY0/dx+k54LfCUly6wI6HLnmL0UFNJn2yyHywQIXfUSbvCL7OP
6+t6UQoojg3cYgp2dP79aFknMwZ2SaySPQVKm2X/JHnncF2QwLvgHg0UzJFjInghnI2dFRWv0eCE
zKiNCUM8ox0GrM/reghELHsZcqZkvWZ2ZG8ALi3DsR8UQXLwPJOE+Uk0sAM5Q7UVZAEWSxWqiRWT
uCH7uSuYbtvn+JDdx17iSu8yHnXo+A4A7ol5V9urvPCBCa6zCzt1In5x3LmkDnTqarIvyy6Imt4f
NOaX0j/k1YIhnGq5iPppMShpUUHLqWxcBe3kdfxqmaKi0QWXaQJeW4YTN8B4voS30YG10lsWwoAJ
g9HFZDmDrK0rQ3fDijnQVLB2F5wHOtXV+XmOtI+xRJvsRzlXWhlPGVrHDz3/lTZAfbW+1TjZ9Grp
yt33dWs8r8jN+KvQbK5PkfM0GKaZSrwfYr5n6MzvNmxVvdjvljNf0KEIMUs9t30VL5YZiGJm6znD
0qTpFFUl+g1gmGnn1J50o96zXzOec7HPVuGNiZkVj6+lZwD7JU71APTZe3k397te1/rcTZ5+xyJ/
1PeYBkgLfIcctYFRAw9v+EoH5Hp13QWIopuh4KtzIbOqfEl/RHgaNhZJVGSUTn1YbtEM+XNS73E1
+URjnpbnd4W21qY6wOXv11HzYeXFViXIfpibzL4JaeKo9MNin1r+maKZtODvPKpcRd9EaO7GO8Ht
9K8J1XeSo2s3f6yMQz3eMgsNK2Z5z4Z9h3i/iH9pUb9OqgGDlKB0ne7K6JdcKiuupmtggHpyBvcw
gLyiBZsXX5dqGoxxvwot2bGo4emg24umL97QQwTio7b7KHXMTNpBzVEhrz9a+4ZYP213qMznuGw9
Wj0kyMxlPgf27LRqAexBKn0zmvkqbe47epNG87eBznvKgwyRWE3ARjk+KMqnQfdFCvacEojl5Nlg
j5r6qYfooDDygJE+SMHZnJsEPzI3AflfPowuWklWhNprXoVOwYZHuZLXbUee5bpzaK+5FlXWXacD
KgYIw9OboRVupup+G+abTGkdM5ycUn+Iu10+4g/Islsj3u8RORLpQxvXJjhAJZ4EKkZDK34zyTdp
+GLHoytHr2VTgD7OmrmggsTYDdT0pQkICd3b1G5LO/asHiinCR7DUeWD9MYj1nPa34Wj5Fg8fZbK
Lyb7cYRuhhK4y6CH6/SXSflhTeOgNXolt5WjgbCztd4jFV+qai4FgIvZv9vtBNbm1mk5cOrHn8FK
9xWRb+OmfO95sqYGWoLtR6BzBaaE1r/s0bQ+U4S7BRxlplTBaKPOh+dZ0VVBZ/6e0sRlaGkvItWX
4juOQf9yHMEhJ6+yqsdK276sls6QAUDI+qm7zu/1ac3ZtjF4QKxqJRkbJY58ufstkTgIZeYDCs/O
C5dmmS83b+i+dgDDstLl6kZhL60NRJk69yw9umklfUvSOJDwGkDzzBMp4p2k54EN9TDfjNdqtNXz
zMVEyk2LbTTa3Nft0SMt9XMACjba5KHfwKkmNHNXbI38nzNIb3rUOzHhzsDzjU03eZV6qtWBk6l+
lJTSnfr42dS6tYyhp6bTvQFeJ2zBWfg5FPdWVDuGHnl2rLqh1bhRaHh5BnL72NjUEpg2oQ1BupKz
VbPrMenTTWiZ15yEKPc4DHopuaOSujQdA73X/QyQm10fO33ROdLU7aXqG2j5Tt4VTpPV97n6msxh
E3mL5flvJLnDkQSoiXmb2d1bb3Y4Pym/pxrxWvm5SgvfZpM7DYUf8h3XdDfuFX9sVV+295I8wbSY
Z5qt16bVeoyLQJlM4CAWDiOjU6nrrs1vic0DrhmrLi/8ysLwl145aSy5CVNuYkN3gA3sKNELiFod
ewRNamT4SfUWZr8ZrdcxnMhg/w57gM6EIRB6fyKZOVGSvSIj4GaEoTrlWcamUt5p/VrX+V0i66Ba
b570fNewZEWwVYn5PrA7u/u2o2DOeWipjr5WG6iCiSvrXyMsWCukmzxOdgo4Wict6LLPtt/p1XPG
I7cy7xjH0GECEPZsx4tNXX+r06fZfKvJWz3tDb1wZPtngpeh5VMxv/QA62YNXpfe9q3kUXNLEUJK
EcWzXr8brdBh4KGvBzfNQj+MOrjaFSttB3j2O1v66QkwpzRtFbJHU6fgjn+MM+4qEViOQhGa1oUH
rKqhQI7AAwly1KkWrxfJyquYy1K9B+HBq8pcYq1r7mfrZItBTgfLTp944o4x6ErdeJdvRYNl6p9A
4/QlgXoO+jgtdPcCZmKZYavjpMi1REZRQL63W7SMatWdTX41VkD0KZiGyo3IZmi3csqcVpc9Qzfw
tpocxHu3k/FhWpNPgIRTSACUem7BemrJoWtJsTM0+6H/lmGlOfyqFZme0U7PivEBKlnW/lK72svN
2q21wUmNNhhQ3x4H6iQ8cozZsTVApdGmDJXHZDWmuT9Rcz2fCJxFJ48/zG6v5BRdRKA61GdXGWr7
jJPAarmjJ6BjS2tMCb9X5j1aSJ1J2mVltzHIuNelyUWpUU5vOTrWmXHXU8B6olRXgbKLv5vaXZjv
aNq7nfJdSdmNSct91owHmpmOOj5L9U2JCq2ldUGnDfdS02EEquofWCyvG6b6tfycYBntmq/CVvMZ
AEPM7ncHWPbCtl1Sf0fDNzdei/E159wBeLtvx73TmIUXVs8seSoU9PMlg19OkRP16BBVw59Syzyu
jF6JOnwkr/gIqvHBdswWDKzKJkx1X1Gbd4vekoI5cqfsDCPfxvZjlqf4h4FaPWUmciLmVqLRi1Sn
N4UivyVc91qFuTAZV+LlY/8H6sP0AOLqGWW5j+tqZ9dwU2i8TyjGYtMbELB7hfaVI/GdhZ3PUtSQ
0tKrO+JN4KWRlZuWK24hfzDcq1a5UXDuSqI4agcwx/owFuEOAPluxtU7G90DERAkk9AHP5xX5+F2
jkvK/HnKBnfmiuuVJ1X/7EZgDAwvvcKCxlwrxm1mrTtLxgtbReOl5Wej7mTTQ89eS1PH9aX5JcIu
adolkpegvgS4BYWm/oj3AsaSBOOmf2A8zw4PQmpEueD7RN33NM5rMcFVVpMNSy/tQBnjIIm7TcrR
8IKuwnH8rBmwTNugpSE2667vVXeg71r8FBVbBBA5+cHz1LHWtvQSfTF+mw4vKE5nIAQpU+Yxq3sc
I77KCQweK6Zxv2E3ZXtQ8pdyeIrsH2V4qnm8UnvJGxt2F8fGijLuSp3tGHTwu9xt+/SrUe5RZF21
euvjsAdl2z+j6O6qZeZHUbY1w2JHKa5AucwdGin+NL2ZKfEkqfWM4f9x9l3LkePKtj90GUGC/pWu
jKrEku1WvzAktURvQYLm6++C9omzJZJRPDMx/TbRnQUQJpG5TGhrZfguIGelpXrqympPjdiKjbtp
esqyabRGLbKp9gcCCZciptbA4n0jiJ5GU1sGCJ3i3tIfovoGDpQ7CIrYLCyOchgeSEM9rU0uZg+J
JkmxmTDsmFZbDcuc/0fzLjHCMmnPaukGQmt3ZWQXWw1t/j5dfD0OxECtHO+weZZu1kM89nSk5wDq
0SYKh3qXuxGFcEf1dP0dsnwp45D9Fmn2DhlZnpBaRSR9Gqyu+dsxlEaNrfLb1nhml4lEjVJBQkfP
mqB6sSA4eXMuQygm4Ll1fTwrZU8+IGAPQD1Fb3dOAZKNqDbitKRnHMHGLtx3O+lXvmv2tRMfzB0w
Sftql+02BRD4CGZfTAHAWwckkKuXzbEczBxTwRiN5qz6k6d70x7JIqT9uL4Kr7JtQXVWGsm4nr/F
m1U41FhLa3NAPE5nh4MdRonMyS4Pkou0+22Lz7vSYfsZb1bqUOMwENG4bc5f/MVHelse2U1sd05x
C5vT/bbp1kqP8WdEXqf4Vm2rk0k2RxkRG2cA9U5F/T7zW3xHDVR27Mja6m+2pnX1dfxtVmeNA51k
PUDIPKZSe2J9Vtoto+etYc1LlSnU6ItJwIdTdpDnuBHP2YPg6ra66x12WxyTOwCnNmoNX1S0K4tz
rn0Q0iAWK744e7t35dN47F0JFQ/jKJ0wtXDXi4660zrGTnRTF2+L1J52GvJ3YJLHyOpQLU72qdfv
t3bNynTzqg+AiiZgQgscV1l3U1pPAT03XJOo/FVIv6+fBvJKmYVfgsDOGCaqqfMeuSpEXdIHWXuO
MvqYtYkzgK5WwfdaH94l9SSVkqP3sGdsXrNsdCet25sEyThAhFQw7Hiq/DxDfhQNUGVKXtRE8gw6
2p32mQFaNDbMyyQCy6cPqOUc2w6uAgqEdImyp6I3NKMTB+9M/hUy6mVJ6dUMHkpivIthTf3Pjz3A
2eGx/ZUww2h7tj/lEc+fQiMxALXFaQBrVfaQcDzgBTIco1sYkJZWswtc5/r8LkuTiAoMmwSLdB57
dq4LUl6HRTTFaE/XVgyjzl4cXYkC1YPbOuyU3fVwK6fez3h8QX07E1DBkY1awiind+04lVa4l9DU
y55hiyHC+i92tvp4y+uRB0RxkuuxAEQyK5fJMNQ1OqLG6KS0+x5MXNqLN1R7vj6uZRSIThK093Hd
Qxp2Tn1XJo2laiDH50jEox+ZbSq8jptaOStHz88ws7tezBStaXWEyQ71a3uQncyBPbXDbOaCrp07
lf3PhYVhQwF5BmQyugFW0gIYkzLWymLCUgBjqp0IBpQubplBLgvWCAFyGro83It6cfWit6dqdZGe
a4qiHKncTjZRY6ksOkgo+j314cZmm2czXEfjG29s3vcf0wrqjhKkjDMKzmsUuX1/I+Z4pukbTnbz
dfEVSBJR9Ad1jCzgS0LVNEJWghwHbA22133FWouSLSPP+SaeR5ldtEGrtNFEUlDwJPGA6pkmPItU
daYutqPy1z9b6V+xeFsLmDssxnlTuo6TTktTGepUDPcLSr5UxosRVmjXw8yXxH/CcH4GWE2Q7J9t
W7M1QrPOBSgoAZyUR9G5JCgEgGCY63hJtNmz3mx5b6+G5L12YArR2Z4fwKJAVREdlcanYE+HArPQ
SIFUroBnLu7UenLzasubZXUdfgs5+3BaEBMZfgeNH6FhH5AEmpv3Rf0J282NBb81tllaRNsaLsdo
GvhxSo6R3uzGGDPY41JLUIRDxWBLk3nRE/r6gNjV6ISir7u4t/u0A2dyjKg/Fs9lU+9bNkAwwHBN
rT3VYXYzofrZNyXqz8m+kqKN9uXavgMFRAQ6FfhI5Cc/rxmQ4jJQJiEOFxvJUWp0GIoOUEjc6PTO
cxM+xu9RZim8Vua1USYNF7v7reXZq04KL4uqZ0FLjmqp2wlIKXj/7a9vja2x8dPg2xUaZGhh19rQ
+JJguNF0auvWis0tNYm1MwUAHMU08HqFVu5sAwI9T1BzJYhSqac2PCkmqAwZ75pT1NS2kGWrY/oW
bXaxTSBKZEk0Nb4wDUfU9R3RaO1+q1G5NiaO2iUGnuSQ2JrN3GAKWoPiGbab8CcuIPkrK27Yl6jf
kmPJtjb3cky6pmLmsP40QJXnSOEwmgyzb8zkgl5MV58aA3ghVKauL4blkH4GmeVTkhFplTIl6UU0
KntIX5IOYOBQsVj2Lk+9ez3YPNvny/37iPiIv608SeD6yiWCqWgyxcmfPNy4LhfA5nmE2Y7KelOK
mBimF0WNH6QketD6zjUD1RrRtgQEdRdAxUUOTKDp463YW99rtjqkWG37QovTC+pBAGrKp/Kuqy2G
92oLo08/u23t4SNDhfHffEKsfYCqdR3EndnZjDaQILS5nFzELLRAa0O9O7U1FZ2mrtmLW966a6ME
cA+wHgnQPWmOcxZpg6oybvALizOnCZGBo1OUSP9mqfBcToSgJH+3zZZKJRtJxYY8vaTUtJWphw18
6V1fjcvTF6kip/1/Zd0LGGLTx90odBhJY45oScMMDHNW0vIQlLKN/+uACmWPm85ta2uUI2xBJSNA
9S4Ks8nUDZNSCPFFgqZBUeloA068/zMW+3bo7KDvdkGseFDy+2wD+ff1QS+eACBbcjiiAuylgomd
o7MaPD/6vlbjS3QSbY566AY7t+XOa63OMT9BqLPHeqf/vR52kT/wchxmWiQmdAGkORqo6E0R7dsg
unR5e0nLCpxr1IHRQ+1V8dgT02bJ2/WIy4EClA6BB4K0BOgjPK5+HjaMpLos6MjRQzwKVNZbpQzL
jbRwh/Yj00Jwg+F+1cr7HpIWtCKhJWBnBgLco4YIciiBubHcFhvn6/cAkgdAJuBj823aBlHahypS
ed53F7PnKB8tRdu6dheYQ5RyMez/DbMU4le7hMbQChp7jCSHeBSTLkYg7kkUOIbRnUPdOBs57+xi
3GjNTzJ1ylE/1LKyyyvFLbUKgnlP17/G6uBB+AEgG7UY0LR+fgzIC5jGUOcQrUNRNh3OevtqDi/X
YyxTRgxdwcsCyFIFKcccbhnCJr1msDbzs0TBR0QDe4JSXWpMFzrITiP6jYF+jybcTwI5kLLcyKtW
4hMApggeNSjMLt8cwjiMQkCDzi978wAXCccYU1dFEzfJSmcMBkerwTRq+lMTCztjzLbi88vte5EP
TR6clPAIRikBPJR5ejLmSh40aLn7VfTU6JElxbXb9ePNYMBHjD4VhQbMj+AZae2itQ+4yKOsHzL0
9KLxrEebequL257/HKieYOeDJbLgFEDmVSNDZHQQEcR1WE0emOuRFR41iL6OkIcPf8MTFiibDSGA
lY2PuNjwMviHOooPs3tYpUlJh4wxf4iFhONyvFCHGmk34HUk/imU2JkSchQZu6+EywS5G+wQgK+A
caLMnsrXjVUprn2Vbz+HH43fkp64SgeBpj3zdcDJxj6z69K0DajldeyXmmtWFMO2DHSkELCWjdD8
iFssCB0i3iC5o6o075/3VEwzSQMkqg0yq4Yblkg7GC01Du1GSxVTp89eZT3z5Vo89N3HRnSyEl0D
zQvnL5IFbc7CyCZNboUoZH74auxMYkFG0kvtATgWC4lK7G1S61YC4sHPhcMhe720pahKiclRnjK/
a7RdoUr2OPIFl4+D3SsjxLkjoEArR05UtOHT/i4do914f33Uy4OOE5IxaCx+cylDoVGFccpZ5w8D
LOwLSxE/GuBJ/kUQLHDwjiTY189v03QI5JpLKPux8qIImSsBXzKm2kYJZSF8g2UDbSQFIg1QE0cF
bZZYijFp9NKQqS/qZWQBgAERgcq8TeMJvdveDUW1sFjZ/Jkk+QCl3LMcVQc53uhjLw81RQTFDMcI
iohLsj/Wlt5rvdL5Ea7oWo73uAKOgwbFn6LfePSvnByIBSwqNHJVLig3SxlSUUExH81fn4loheq3
QxV5upKVtsoMmKKRxuv1C8lg95yMfkgyGJWDPxln1AlJe9CLt+ufedFyA0pThKIdUhiwNDlr9OfR
ARk4oYgnCRyBu/QWNkjOZKH+V75zeU39FcwRPKk3lpa0yIq/YoJv9nVPLzK1LukKMUQty0dX3a2Y
JdpwMPYh4iTYxin5bDOLeN0FhPF97JhOvNWpWvvcBAkbtCtkCVDC2ZAhXi+aOQ1huAFVDqNErW6S
7NQ85v+8GP41uwoYChDKMOUFf08aR8BSq5zfT+r76ApWClkcS3P0MycN9n6z6962hre8E/FFUcjF
3pX4n9nd1AxyrveyAueSOrR76a8mvm+smdUJ5NpbJipyWMazTKsN+jozS63FqIrHUHSpDSk1SFbZ
yjsQoq/AsSRu6NG3rULCojPzNZ3fAvMf9u2eU6VE7IF2aiCSXz0WL+gsnNVbwDZgWGgB85s9ae7G
UNcnE5Q11BREfcHgjnV1KoiKEmGBN+9zcyg848DAW3wG08YWreKc2eGv6zGXxzsKygqXrtGJiEbD
7PtJg8S6vKPwGslDYEIvUgDAM93yy+T/ys97+2eUWcqgGVlmRKPa+lWIExZZSQ7rnqH4mPA8lIKt
ZsZK3voz3GzPpR0qxwwsc9+opJ00DV5rkJ2KxmhJKMA6gQ2+CK9znfTpmImJc31KFzhDvnC+zanG
E6hvCyfu0imoa4wW8EzmTE7lSTDWdFCHsrPRCmS3cyaXM0ZQp4RKRaFu3HPr3xREQewXPB8Wb5MU
aDPdwJ5kmZdVQHm3z13yeH2Qa0sV0jH4dyC/AcGS2a5saDlmah1j3yuaVZB+P8jG7nqI1UUD3ia8
WmQC2clZiKFLGYFoXOejrHwYAO7KUs3t2tqLx8iGNcdGuLVzBnYfmC9Eg4ga/znfvpooxpUBRBl2
AhLsEQoi6hQCvt9bfbYxd6vXMi4/gvcNMvtFIknrqWnFASNjXv1KbGrhjHGCvymwJ4HVXbTWCp3N
e3BtVaDKhcYl3tNIJ2fTWfV5q0V5D+esvXEnNcCfyE790dxA9uezfe5P0U3xRz9c/4TrI0XygaQL
KxFX4M9JTZsW1twlJrU/Bh/RoTgobuJph+HOeFQs0RNP27zI1XHC8xXsIiAkFp3nrs7kWANIAqa5
b4qgATz6lyrdxhbjB9b8QEMlBn/wGfWFAWHTDZ0alWLnBxGxGrWFIMIlh5ZpRxQo0eDV1Wx4qa9t
BoARIJMkKuCazvd00dOpSGK8PWK8rlT9Q2M94Oqa1cqhE3ZbarCrw4OemMxTVUgBzD7bhHSwLKE3
5wtgFAFOcEOgNpMIN1mfHFtBd8vNLbF2nnCVZrTTUVlbCHi0HZsAwURqjudrcZhy1Ows0GWgYwgZ
+9iC4ZVTPoBSxNzrK3R1tUDYCzcfFzCcZ6Rdk2cVxJZbn1Sx1eLNnKZPtfKP+9G4EVBBQbUQBG4U
LGcXklj0nVkq8J4Kq9DTp08VwNHQTA9pdl/BM+n6kPg/Nlub0GSFKAueqLwtPQumlQKNuwqK4VNa
7Mwh3zOpdsyWWCyBxHv9GMqVGxntxvG5li7BKgnyBLAyJBBjmYdVISwBhjW2ug3y0LN+EwJW33nh
RbZzJ7rbgu+tLBioveAc+3ICXtbGQiHvo15v/Kp+0Zo/I6pS16dxfUAGaHwoNcDieH4hhKSq+opj
IlSf4xHFj+lNsMEXogduAwPE85b+6+qQYH3Jy30y/CBnu07PmiQcCK8vVZOdIR/T2VZLZ+UYwR4z
8ZrnZGaUF3+ex1FqNKKgtq3fHcfGyh6NY0ct86Z4aN5QLv+dP3bg8jy2f6qPLbzs6uC+RZ6lgJJc
YKMFePpxjYTeBCc/ira+2LIyBUGRbzFmS1AeMnOC3Wnjm4R6RZ04Yp3tSAkR5hJIb6paPXruJfvE
pz1cXywrxwge9NhrXFltKTcyCKQPsRshaE8NZyCcWTTZibilybNSDIfqKS/EGAAfAQM4WyLUgNRi
hvIbNhlpLHgD3uJZYpv38r1+7pz0MtyKFjwqTWeTgE9WThWsSfD/0f9Woe72c+X0Sqp18PtufT3k
1U/di8EcKLwycsEotSIX9iab6n0rBRtYP8F8DYJHKAQvHMZpkWedqsOt0nyYYks8Rw9IoTMreCeQ
0lQTwDz/+WeE9CnwGUhsMdGzeolRk7EZDSRmpgDfdtMTE8PKqo1NuJJows8KGQrka/Huml/lYGBX
qpriyulNQGpAUYsLvyJ/xE2XhbXsC+U03N8myl2QJpt9s1KJ2IQpROsk6m/TiL+7VHTCCTrGauh2
EWxilKC/KQ3x3szYo0SmY07qW1UX9p1SJ5ZYSRv7hEf8eTfx/YHnLVfQwwzM1m+t11UMWwXZLwq6
C8ZyhxKZl4zRMZXvwzJ7UOTBo8OWgu8ynfkZlZ9N31J7rSFxhZNV9pPmRVSSI6lRQM0HWwvOClDR
XZptZBUrhS7sEBGSCqjX4wMsZj5X83wqAhm+VAxOSuldAC7kjQb4vGxDZbuyBcHaFIBbGyZ3Mdaw
fnVoWvJD6tswB2FooViOoApIAqmbPAi5ZdrSvqmOpt26itfs6uqoOuK+l+zNYvVyWfMh/zf6rFwi
twNLAx3ROSLbr7kLeHVEwtrup6OwMz8C5onq2TxsBV5bUt/jzq60Eo1YNTD+Z9TSPt3xkZK9sfVJ
V8eH3AY6PJB/WLAH80mXCyMSZACRmaPY1FZFtOLc3KaFDV6RJbnivgmP3b+d2m+hZ+tXDRR1GvnU
Ng6wyE6Mji+QoLsC8Gfxhtm9o3ntGQ46hYAcb+tSXV5t+K7fgs9WVSQELAlGBEfXy5GczGvVcxC8
U2dwSwDo5WBfdOeydDbfjssbB4GhAwfEGtS1FhKfcOsKKgCUZD//HO1wX3j5TqcXHUJHhdvv4VJz
/exfKRT/jMd/z7fto2pJQowK8UbxCJYfY1CnukcDADLOph1XKKIGvxXkEfphsCeXk262FBRW7jvo
fQOZbSL/Q7lzrifG97SUSRPxDbX+E+TqTRdmNn7YSammwyQkwFFIN0NSuMXomGPlIcEbt773MlEz
UKEHUgVmqwq0c2ffe0o0FpgtlXzj3Luc9kOTHVEuui16sjvBS3IXywex8zZmf+Vr/wg7Oz6o0LGi
0xsJxwfPtjN0IqzqBm3OXe6BZrx106/sZoQDRwOwZ1hozmH+06iAihcRyU+I6tD8TZHQjBHe0mqz
6bTsWWI+v1CDQIujDzDLKcYmJLmiDeTrXOTnRn5Wz8QrvdDbbNivTiKUfQHGQA9gUVjqxFjsW60l
fkNdXj4ubWYRjhi39R0Wza7Y7MiuRURmQYCDW2tRivU49RChIv703hzoXfur8+JLYBVu+n8w9Fo5
itAf/G+w2TlYZWZN9cwgvtnGu67ULQF9d0gWbmyBtR2AHBdVMoVrGM+/WChoUxHWAfHpJFgkEY50
mO6uL/flOwwlxm8h+LR+O2tkCSpmghYiIyF/R/2mlhOH6b1DlKcRAgvXY62kgQiGMg56yYBWg37+
M5gQVqKALorsyyD4aE57Ygd9P+yZgvXgCJFt3k1u4sb+Vuv4K12eZXsIzPm6XOoXhY+fgUmaSzKI
EjJKjlnjNOahHaGd1DzAv9lt3PSiUbeDlsXJeK9G3KAj+C7J3b+5uH/8itnJoitDaEhhxhMTWNV0
tZ3k8MqNvMoN8QucgkIsH9J1/4YqAt3BH6FnMw/AqxaEE0JrEOYATUsEE2vj4/KM+docz97VQgrK
fGhgjltHGV1YoO4Eu7XSE/ssH0O72W1mmWsnpwSVcBSzoHmGvtzPj1okoVqmYkp8OXRNY1dEu8iO
XcMxTtyXPo4dGpx5ySf3N0PzXTEfK/jDqC5BBJNDln+GlpHGE63EHfGfrDrx2rdYd5kNgT1XOOTl
Rqd+CWzE54NQgwIFSTSrF04jYyiMgRDVkh9CCTUOkl065V4l0QOBgkwio4INFQnWdIfIiLzr33Xt
qJMBMkLtCZgf8I1+DjXWA9ayAKElMTiI9Z+waaB/WzjXo6wdQ9+jzI6h0KANRI0qycca8qIwckf2
KwG5g+Z3MVy5rgdbacsBiqChNMi1ZfH0nT1HYyHN8qoGbK0bBlSdGma3uNl7DSKNIZxZJ+p0muB+
KZYolT+NbGNOV7/ntx8wJ6pOPWFj1baiPxnpBB0T4REXiFW0wCsVjZ3WyaVNktMQ6ofK3OLvLIPD
Iuc/xiAqJOQWuZ1c9mluRnmHjdq7wbE8GofhOJ6Ku63EefEg4oGQtxmA9aOjOwd9REatMkkAajDU
oXOUQOGj0vaGIuynTLEDuXT6EYwFgz5e/7yLW3MWdraWWqNOFDND7SRoIisKHvrh43qABQ8eOq68
RY3tj0QYeO3ZaRr3eVJJgUJ92WcndHIzT3DDHWCRkPV8pYcMMIDEbp3pZSPuoqw4izs7YqVem+KC
orItt8njpJVHpdAslOFuqam4Y107EDJy1TxwpkjZ2KBkcbzPYs/2DICWFRkpunbME/weumBPwBkr
RxAdvQgtw+A0vqAkrbrI8lTUNyEz39jjPjuL48YvWe5e/kuwa4GbQiVzkUVkTAf7Renh3dflKIqJ
7kCGnTywN2UyYBvChp0KpaNOHv6IUw4HlfR+4zPwBfTj9McPgMgdHL14ErOwuQImTBob+N3jHtdQ
4NDfQhf1My/a9w//Qo2ALzYYPUL6HL4haAnPDuBiLEdoEst84oeQq43iXoUoWONxNdfEFZJtJf21
HfQ95GwH0bKqGB0Ad6XumO6JDZWTPeQ4LWCaDYu9lk7sbZEX184KvICgpavgwQlc689rJggAIegj
DYi4Y4ySkXHoPbQ3dltH0jIF5bMJcXWg7/DqQhH5ZxwoHwxkMlEf58UhDI+Dk9zhBho9u+E5tCM3
3NSTWB/a/4acozCycIQPCWR/AN/hWZFxSLmQxHY+tLosNbSAAQmFPOz8VhPYqFLSASZEIcy3Kx4L
B+mtrZ1UgK6olW46YS/7Unwu/xtwfotVvWbUrFMbzCWKx5OjezJ6N4lFfhf3od2eQ0f9e33rLZKR
WcTZXqBdkGtNGIA8CCnE4FE3bqP69XqI1eMFjRNIOIoywIHz/oLaZrqB2xndNqt3OY2DIzBc/myt
PraeBKsbDXBTjidDN2OeR2alVI9Bhz7R0P7WBclqyeabi0/J/LDiySPvUUJHYF7kVxmbMuRw1G9r
Yz9p076MqrsUKj+QZ9obUI1SKPQpiuxTClKUeOAduzGfa8vS4JBPUGNAs55XoHVTGAspEKlfyelp
qBKUuVXyq2vEz9yI3Lw+SD3oE7J0wrJ+Zi1a3lX8ef03LF4KWDZQktdQkABFAqfMz03PQDXqAB1G
Tx+yaloYemoaAKQPFgc4bNdDqavzjXsJYvyo5yzYtWZvjGartBhu4Ret+lxN8FkN/or1LZMa4F6J
N8YfjLbuKAE/YXQ2iwZb6cEaIeIpat6a4YkxdjYjyOqM50FqLZAIbSWMTAud5gl2QsQeARVj7Kmc
miPJ5d/VpDnwODrL0D8UzcaeJGmvZwQcleJhgqxjSPR9rBVgr2myZeTdRy89lW1tizlM4VLhnCQ4
HMZfsdJeIHuzA//D7qS36/OyrCiCqYBeLxd6gG8xmMc/v8GgEN2kKoAq4nFyuHgU1NrBCnoQdkCD
ita/uE+w1vBSglg9dvK8dNLotRxQQju/B5tUFfMn7pxBU+JIPYqGWvFZw6KxKMStzH5tR39xwP7n
88+uzrhrswJAPxD+p8AToOuljuVRSkU7qx4lCpUuybDCsvSAatlH8P+SAvMUQ7Fri6+58jsk9EgB
3wRgAL3g2UnJ2k7P1QiXgShB8nD4IzWX6x908WLD9wRkG8NUADNc1KamDNrUWRw1Ps7kB6IVztBX
f1kTe1EaO422pdq1Op5v4WbzmpKojao0gZycKDpmwYvRW59u5ZRAPwVpFjYu12acPeoZMWmF9Kvx
sxO0ZDQPvndIDfaQeYlaQNPYMzzYws4S31Av3cLHr84maHyGjswEuKPZCTVOZAiTBBcbfgFAxaH0
zmJ1b8aPkvJEo/dAOgf9bw2z2hqQV0uScqey+iHRDb9IiFOb8KfBItjoD/8HND27PND2/vI4ANdk
cXaPVdanddY1PhlVt46lO6Jkf+IJ61ZnOnT+/+aZZiWU7OJJPzGIqmclAMNwIrGoknxm2eCxRPTK
ELJHKvhyaZ5aaqN5aOmCDEe8RE28fjLeNLPeQ+XLVvXsQW0Fi8aFi8WLYnuTe0r1N4c2XgOJhxoP
uq56lZO9pgPJGihWJ6dn0n5AqTY0VVvDF5KED6G6k8fU6QRYNNLa0sz8WGcBulLpu8xVH5Uj1KDd
SWGHMT41AUQLzdRmlebqQryfEvMGLS4w3F6U+gkWcscOKJQKDzxQeUxxPIQsgVD3PR2ZpbfPjMqX
xqCHRIg9IxOtqShAiKqOEenuUQ07hXUdgjEX4Z0b4Xk2WVBmtYRgtKnZexI0aPWA7khR3xRt75S9
dhCVp0J+1MEd0tF4iGWAl2TTDsJXlf2ZWjDiTfmvgPlQKmFfDIpTi0Btljdt/17GlQ0V33utru2x
Uk7QUrkpB7hQGXuj5kKDPV5sumBakV44VSMesgYSzmbmDAzcVDOAZW0HVQTY1zJFdFQh96j8lmag
Z0TMrlSoNMBa1sybTZb12uKHyAz05NBh44SBn1eDPNUwsZPrxi+he0HiIywNnnp6mSCfb6WJvs+L
96ZkdqccCUDo0I0/xHlvp8LoJqO6z2XNgQeHXSWVDWVBsU/dUZP+FIZXgpo6wVk9UG/j4SaDIooA
seVAfY4hH1V2g5cZEyyZqcUVmiPEjiRchKFkh3Fgh8Mt7luI+J5ynbjALjisD10hh55ydm6TwTLA
zh6MCm6YWHQgnvZi+ptWLMRSj5xKMM+FQBzKjL2ei7+h3zzUpTfC5VmeAAPS+idCB1csLzqOy7Kv
j8EIyV+FWmIICeSq9OLE9PRIPQ1S8WhG8k5LikMAmZDrp/gXrH6xw8FCglM7Zh+opZ9z3whRUTGI
Ifh5AwGmqbQBqPY1LJQGEs1xxQ4AbHeoTMsRhK7zBICpX8oEejPFGKvXlsBvo1btQd+T+G+t3DXp
ACaweGRxtwtjVNLV5xEqkyrL8LfvzYpCHvI+iQ9iX0JXFt6myDfUyHiahvjWNAIoPoIVo2G3d92v
oBLu1Ck715AqnQYVac2nMt1kgEuUjXBCARZt0cSClK+T4MzQIVGc0p2uCjct0Y+q+XF9ptYuIJC2
uC0mktlFyVdgEbSQJTwcdfU+DEN87r/XA6w8E/EC+IIugP2/QMQpHYnCroPITaWN0EAfL0wrbuI0
2THsOKk2d6DIeiwcD9fDLpFcuMjxPDDQYwWkQJy/vEdRD1N4IbZ476Sv1YHYuZs40ERSvoo4bIdD
FJSPyN3CTS7b3D8Dz/nUgSYVZcwLG9Tt3eSF7qY31l1MGMB33RGi1273S+cKerz9bf1f0AziSj0N
Q0eWjlMH/W4yq+MJupH3UoQ63oAlVtbib7nPPwoz303dI+WJsw5tdfm3mOhWC6FiU++sVrnX07tQ
g4T5udGTcz1AqTyke9ZO93HwoHaaPdXhmSj0rxCGO6nWvXyo/STPPTGUPQ1+RAVBC7YGLTXQnVJ5
h2mYgwUBOvM5nI4amoiK+FuST5PxUKo159a7CUhicQ2B2+FPJrxI5BBDSFRB76Goj0WRvMQ5tfW+
dGMBMu+Qj466+7yt3KDuP9Qu/FMat934ERovKdSFNSG7S/WXYsocQHQcpKbwFYCRLDTDR92rqhsJ
F1EvKmDNGn/EBhs2B9NTTlxjvE9BQsiL6FOAGl3ZR85gotg3wiFPRIKk/O6Kuwl0xkCZcMu/MdNN
hsdBuVf6W9I/9RCoh3ry9cVLVh6XAOVBRQjWupAgnKe5MCnrkzpF2ahJi3NSFJYK94Sa3GtMt4cB
IIHGHF4TabzLiQGGvAR/KtF4xDPwlKsQT8dJ0+s6pGv1oxjWu1bs/qoyKLSKeA8/tcy5/mvXEkwZ
T2H03oFbBGD/51mr9VJqyo2JJxAgtbUe2nL0omnVLm+yjXlZK82AZ6hzcTgV2Pk5fsPowkpuKwnM
n6Pudb1bjjv2K901LvEylyr7CKD9jfNrCTXDfsZ/YAYgT1/KQhQag4RKbLZ+ltkT/kCqFb7jl7j0
DC4simbVjQRH941JXavoAb8IRoLKMd8LOokqBFLQNgTnV4h+BrH72+6cOMVbsU8gA/GOl76yL3aq
vBV3pSCOJYezAzAZFDfmhDVMhln00O3/qiRWoJBGD8Uv6uDOO2m/QEP6F+8t3Dp8jqEysmBCcFDl
RDTU31vVha2YU0SCwyJoYI+fNRE3wTdrRyNI/kBHQuUNhLzZg6ST6hpWBrgVKlF7UAJzP+mlk7cn
ERrGXS61rtz3jmlMXHp6o4QCgUtshHlSgsI+Vx1EtWDhcxU2OcliqcbqNUVbl06i6lMhRHGqOLNc
fYwk2cFxAEeO2h0CyKmHj5qAh0cpJ8ccRhmD5hkCmunY3SzSnTqmh7h+68t7Uv+NVWhbY030zWQP
MAWQE7pTDeYDfKrFNxGSk7H8nfReDUioKKqeWCkHTZseDHO4K4MLXLw/gdexEvNJNl/IWN6kQN8b
ySVHfjSAE99k0i6nYI3g9Zjk2n1Y+aYZOxKjD0H1WEEzPxSSRxrBMimFPwaMJRrxudEmJxXgylAb
yG3+1mli1TBFIUPqR85oEtR/hnPX3NDqZorgtQErm+il6xJH1V7SJLdC7Qjsxtge+vC9EF4ENXzW
IOrTyKdK8fsKbJkJg2ZOM9xnE7GJfsqalx66TSw07JaVu4hGdh/fpZIXS+cSIuuZ3J8G+Fe0MOJQ
kviZQsG6aE6lhtfLoCSOoeTHEdYaE7ltk9Kd5PRC08dWwt8QX4faM9qPrkrsOr8Pk2PE3hgMXxK8
16pUcAu8hgw6HZrwYUop1BOqvVZULsAbNxFhNtddliEC9jj1SDugmp0IIIFDTuKgDJ/68EqYYAsg
jTeBaJslO7Ty9LuC1M7UobjVXpLx5fqpvXqWQoIVpyl3uV1wxaO6l1WIQHGSXPH4/5n7rua6kfXa
vzI17xgjB5fnVF2knQNJiRT1gqIkqhEbQHcj9a+/C1tjDwnS3B4/+eGMS5bIBhodvrAC03xtbd0i
OKp9cWRbaPrsropgvnuUvhhyGZXbRt4CGowhhy0EHoDsDOqAPIPx+10LkD6vK9e/Go69d54hvEUe
APkiwMIXt5PBqI4co4XGy5AfwOkJKg8RRm9Bg6rOQlQttkWlx/Cfu+9dCMCXdM8KtnOwGD6e7/lk
WW5+PMZ8UaIz/0ZyVJdGh4IkZHb0+mcJO6KePefkCqDCvDLGfFO/QD0xLVPd3KjQBQLMj6R+CZ7X
P38LNIdnMSpw0t/wDe3Sbcuq0vipqp8rdVtk1GfTzcdjvLtM0O3Bx0Ds+hbWxA3aw8IGV192P0Rp
0N/BwCyN9U3pKzfpukK18fHqdftOEAO84gU+ASQVqouvp46LRM1YlSGIWclYeJsJpoeNX6+8Yxfz
biUj535ANYX8D+wP3+u7vxp7UUOuEyHcxAWjUoRq0B5bFPMD72HucvVIGz/NduZVHoOOcQ0P+856
wcAIMvAhQQxclgZ16N2ZKdiVpxKV3Bxn2XiN/v5eGvZqiPkRXixJr4IgYQk23KWpnKxaJyjPQJ/G
xQr+Xc7aq8Iy8sLxrJ2Ma8jqedoWOw5rFMIQ6Kar4OUuCp+pUSoNNyz451C4aYEVZQg7LIo90JpG
H8Fh+uNl+84G16ENYaBojD6bu6QFOkY6cXD32tNYP7bDozA+yfHKznhnCA20DvjQofNjedbijVhh
0ipxBPSahAZIjQfL1SrQsh//+EUwCn47QDQYbJk5l0APlUmBHkNPoJCN+lmhYSRThB8PA4bM2w/0
cqBlpoxKpdbVNShPPMUmM2EVM1E/VwXKMQg3ev1HXvwYYPCqBFJlKL2KmFTfq1SsiWf6U7Lr2abq
ERAh6/A+ae2NUjSrhh6keu7StTfrWRlwsBof4FqjusHEAksgHzp5zjpROlg87yrHp+p5+sbSm2ZY
lyTW8tpvqph0R1FtvR+a9aNCBFGcnS6w8tKX3jddhp3A7c6iXPHhSEaGbzn7UtDNSJ4YRMy7wbdz
M9D1esU1iFYN30o3C7uxQuzRwKZk16qBSUlgAnEAZa1vJfumsJ1u3yKyK9N9D1F07UmFQZd+X+vx
CHGB1hfNERfGNG5zumrqUE8OerkbS5jbbD3YYapfi+FTMsayWc8+LBZ61s26KmJ9OHD1bBQ3AzgF
aVyywKVhlQWyCKEc5TRH2YSSron+0wHdQVk1zpapLKRJOIitXdyad236ya1+atXjABta9HqKYw6P
rkTfaM0nXq+psrKbAmKmTwwy6uJzbe84IEJiq8G1rOnbYEQsxgXMl1CHGNwvip6unM7ZpwkEGqQZ
MrlTDBp2rIyYCbXNArpBeE9AVtOy8UEzD0zn6PKvmXLIXLjC2Ciz9/us+mZ4kWdUvkl/UvfGzVW/
U04wMKuU75Y86P3WJGjCodBrUUf1cwfyO/Vd0Rh4ngfwLIS6Tfobqj8ahhEXkHIc+6/N4MK78Ae8
6FEkgSQ4vOjVCbEcKhWUDIHBnUg1f0CuxOeJ7jvuFFTu7cf74Z0b6NVuWLS2RObCU9AEO5XpXpg6
KJJn8DRro8od4o9Heu8YQVJpAmgECBvMR16fyazTOSQSoJBkJDJwxmFN6t6X/f8mVnjZGl1cqawr
s9rUJF6ohykhvU/ljQbC+cfv8u4FM+s8OCoO+5mz+fplANTQvJo7Lep82ISIKW0fBk5rO0wIIN8X
N5WZSAIfRcU3rhUZ371iXgy+aN/1A3rUGsHg9eRLeIzBKaPfA6AS26Fur/uffE+AZeI7rgTk7h9T
LIApuiAdbaAAIA66iGzzjOcQusggYZxT+EK5R6u2fXXgOFjSK2Hf/KsWV+kMC5xzVgDDgNh6Pcna
2DrwMNImrM3UR2y8prgais67pSnIJE0XtmUTDZKtPv647w47B5sgoUOYYVnuMdKxKUUip1MF11BL
oXCTsnw9uWMdZF+AeOcqqLj888eDvhOO2dCRsmZNxpl2sXxZo/RSTykG+8gaPdKsfJ2gbjrqWRFz
ku844lIYoq5qWT2OOtliVd5lyaD7rYu6XNqV66KHHqurX/kEb8H+4DpqeCAHoFO40C53LXzpxiGD
KM0RGyuyiV77llnd12X5lFldKLoq7Dzrc65Dtl6DlZtnA41fYdaSrVSLiDaoGjRQmFTRmWDw+pD6
I0c25OXNlXv97Z7Ac86gPsRcCIWMxbaH+JKAup/uHeWs2azAnUKDCpl1Yo23yqpPonu88r3eHmev
B1yEz1M6uyuUpnecRvNbXXq7tEPEYOhbmxUQX0P5owQso9bpqpfQZtfKkLrerUygHqQbyg+D91eW
7fyGr3fL/ECovQOIrQKhtNgtRTLgd+c2ZgBd4k7AdY6pQTM+FRWwVyK9kvS9P99/jzbfKy8i7Jbz
Rss4RhtrEtSIcnQKS1x6alGI6eH/lTjXJvy995v5CahjzViyZcE3ScdeKqIkJ40agWeDrO44galY
D5k7Nx+Bl63z8ZRBeKPPxXqy7KiV98VEY1aPKzNhO6vrflr9eCVufXuBgsQIyxD4emAbAAT5eiKa
qWBKg9jq1OZ2bKc/ChfJBaLKrJZXlvg7WPN5KBeLHDLBbxlMZZq7su90cppMNDZE2qMyVM5mcpu6
Nw+sm4ifF/mm1D+ZSrW5st7fNgdm0QzULjUoHKFSu3hPaGlDTNFU5QldbW0709CSEPZLFSwWfCvQ
1+0VFIf5ZjlfRDpm/tmcjS8xRw4jplmyTp6KivtmY/mNciX0ebuDX4+wuEZzW22Yybg8Jda0tUtj
JeqzQGf+ysS9NwySwbmvAvWWN7Vm6tpU76xKPU3bgxr0myKCAwuBvAM0Rotzc1NnMcTZro36dlmi
imHiexlQDZzFjF8vy0IT06gNGBUem+A1o6Aeerf1lmyR3oNarIcd9acH/Zqo7bVhF3PqSaOHVDaG
1U72qjsCOkfXer6aHouNGuZRWvguNEB3ZhNpV/bhO5VFvLE917jRE3pr8TTkrjI6Ri3RAdW6QAdo
HvjgYjUbd2/1WATXlVzfW6Kz5CUUnCCV/QYWVg9iwuMk00kiFConAPb79ZXF896ueznEYj5HYyqF
VL0JUhl048Qt/AHTJxnM8Z0SWlcOmLcn7DyDf7+P8XrNqBUS8Iml8sTseq0mQAsp3Waszdjpi8+9
Zn35+OX0t20RjOeiK4I4C92f5YlucSkbk9sTNDzll+zBOQHVFEFHf+ZmuyEP8yPNAngr44SZqWf0
arvr3SeYOTXz/2bcxuKNSZoqZoKU6yQ9n9OVZn/XA6jQIbsMvqvfgSE6257vfRXpwTQCLTJ3XnhN
O+OdwA91mxfPMK+yFzeppnCsoUaTp7RGIdjXQv3ZgBBKlIZszb8A68HcoERxvIi7Jvr4C1wde3Go
2yoXKGCP8lSjbyGAVQqBWKhQgDTDPsqcdd24QSr2RqBDCPkad+qds8IAeRpQ6rnkCpDg6xe32lRP
8pHIU8ksP0PnNkfE1u0d60qz751kDYjnFwMtQrWmB08W4v0TOAOwcuW+M/fhwcDofxbnadOs0s/l
rYoXhE7sw8cT/M7Zj5Gh14XoAFHLklWZmUQp7DqTJxPtn8L61E1amFbXdMjegQPPL+h4UInFQnpT
H080reG2g5sMrJbMH1Y5TnuACCIdYuF+E1ztbryzcU0P8vjz/yCXt6TZcwIdDd1KhtMI+2dXUaKi
dIEbOgoVLhVImgoX2Dj3iya8awv2nQl9NfJis9iF2rlUKMMp3TjfHWi73dU3Ge606aQcnC35MgJj
cnf1Mp0vy9ehNQqrL953sU1SxXGEZmBUXbUitW+OXIF9smLETVqFhj3BfRci5TqA15OH4lux+ngV
LRNS+HFBNQKi0lhDqIwuE9Isty3kfaCGWDpU2ODrPCa2X5bwns7whe3MPdja+FUY9pWQ+03yNw/s
AfCNvBRNCnSyXu/QqjaUEb6/MwlGi9ttc+5734vhzXBTrLwogQSMsfW2+U5fW4/oUyibazO/vGEX
D7A0sBMJvArkgAfIEK7IaWNCYe/juX0TNlyGmBmsUHNA9LA8hcyJjinzwBoBDU+LAU7cEtCehQ8k
ziyNkcXimpLfMnXCiDPWG4k1YnhAHRbnXm8qam8nkO+e4L1AtOKc5FD2VzMJA+UqRrQBDK1xuPKa
y8P216Bg6CI/1qFZvbjp4GADlbECTArQi8Js18Bkws/vijoAxchYKauZ0uKXz4MMjR8fD73cssuR
F1u2zTkugISDuAq86DDcyPIh0eS1z7gMlJajLLYoiBhqwmq8nwcx+20TV3YAOzQWwcFi3QQkVP9p
HewyII65+eqetXIXAbYHeCOjGl6rlhFS7DiVh9oQaCRca+G+swegDff3QIsQcEgUvRXz/NWFE6TV
uUx+fvyB3jle0CXBkQ1SEepGyyakxWvPneb1WJWZ39nVdoBOTg0tP0PWN2mR+hV6CblKruQK8zJ/
eahiAg0Qe8D5hZolKnyLbaDClBY1eA+HS9p9k0BFlwakIrLprnN+ylLxP37JN8nzPNzMUkeuDogm
4Lmvz7K+7tsyE6BulZXc1BrZMpkC96P6vRQ3YFbvChg1j5WEvpV4/njsN8A6jI3S2WyRDn4HCC2L
sZOm5EKQCRym1D2o2bBmrgbce2YcoQoUZTW1VoYF0IZUQ4ImQICMGCaCwNfLAKYZd6M1OCu3U6H6
IrsjuHaBnUL3wjG+mHX1MP7zW3aOV2ZtPuQCczduSclOBot3HlHHI0xlI5AkMr+tu08itR9atwNK
aFO4zhkEqWfHTAI9MdFbYueMCRSE0zLWq2u2eW9XqIsyMCS65gTaemN4AEnQeiCkto6uVQUNIYE7
1js3WdcQg5RJj9AdCQO/pi/3ztUAKTsDNX4c1HAnWU5DXrXGkMJx65iX9DDJfM9Yd8YJG2UJwoyp
je0OUCMy23agPweEju00B2TAV5gjb+8LaAraIGHM5iRINBe3MI42d8qKsTvaLYENEmr+howgNhXq
lQU8M//cyWsuzW/3Joo8WGUgUuL6f+OuIGTRtd2UyGOX8KMwQk3cAjOK9uRZKZ3o492xvJns2WgA
1y+yoNl4a3n8jHrCpsTMuqObPUwTUDojhLo6CTeFq2LZy6P0MhTEf2ailfNW+5XVjLsF7qKjCuoi
MKqmz0tzPQw1JCumjcVv21pfAYxzI3X3oWdGNPTo5n7RzWtOwO89iDXzM3D+IWhfttSFItPKo4U4
lkofYvWsquRaQXy5Z+Z3xXEHfP0c1uD/vD7vWGmpWU6kONZAlzXdDPaztwMf8E5jXPTeEWpTZ1LT
zcdfc3nb/xoW8vCzm639BkOskg54IGh7ooMqH4gKgf4xCwvx8PEoyy2BURCOojQ4u+a+BVRmXqL0
xEsFoNhWTHoWon3iW7m34oQeu8y+Sfg1dvE7LwakMWR8AbVANresf6INQmCtbfHjCI4LIfaqzkSs
Fzcfv9ibigQkeFDaxXczoWD2luCbMjHWUM3OjgSaTmqBza7SL9Lq7qtG2dVafj8a455OUGDWkH6N
eqCqd4Vt3KfcvFEqsaJ2tW9wfXRe5tOsGwKIG/7D8+jyiIjZsI8sqE8t0ayib2tVgfHgkVDnKIs+
1tOjN4KwAn6mrPak+nJlTt5M/TwnLwacT5CXFRIJkGNeYkAR8tInJRwtQjCvZtU1Etkb7dY4cM/P
9u6ZrLp4FhKEXNFDHrWPdHUVsjXf1S/DFrw9qrnIh5D6Xhgmrx8mkyzt3a4gR6+1IC0OmGUKlLzJ
wWZoHywKzg/r78aqf/JKb6VCHerjyXizrV8P/wbMSNVhTBtKjilxYiZb9EDLucUWSQ/pqN0DWMrP
kG+LPx72TYnh12sj2IU8sYNazSJaQ0vH6p2qJsfCUsMxM9aGA5gIELwxotM4L5pN1jnfTTOFENck
dpkLyJVl/1Mt7fkp0B4Fcmy2SwSq+fXkN43aNrxzgczQgOBIgFFNVh+/6HvzC+AWxEDRRUQjbV6L
L9aaboxmCTs+cnRhx+XJ7KFMZeEPWutLaRxNtmpyvh/bIfx42DexxuXNXoy7WONe5oyZWmNc4flA
hDaxJYA+FCpq9Sn36xCIlwGKf1dW05tzdJ5PAw197GWQDZb1T600G3MYsJjbCUSlLnuwujRQ63aV
6zwi0FB0oTDw8ZvOn2i5f/DhcIbiMEXxaBkLa0PP6oyQ48RizxWhhopVxb5Q2AGQsbjSpXzn5Jid
wSA3DPl15Bnz137xNYsiHZ3cVJSDqz/aJsDqtRfmvXmlVTV/mzev9Pcoyz05tZhdMmKUQbuxe+q7
+s+hPSniCr3wTQpzWSMvxllMnZsO06gKjKP0ni8tOyBpttOT6jFr3f1oW5GtEqwaha965AqXz/Zv
38d/J8/1+dfr8H/9B/78vW4mlpFULP74r1PzTO8Ee34Wh6fmP+Yf/a9/+voH/3XIQCLl9U+x/Fev
fgi//6/xwyfx9OoPERWZmG66ZzbdPvOuFJcB8KTzv/yf/uVvz5ff8mlqnv/8/XvdUTH/NoJ86ve/
/mrz48/fXURG//by1//1d8enCj/mPxXP7LcNL5/oj+VPPT9x8efvCmSD/zABBAJHH+saCEZ8l+H5
779Ch8OZG5gQWpoFQ2jNRPrn7+of6GUjugbkeM5qDBQYf/+N192vv4NeLPIuD7gXEzwf5P+//+cT
vvpUf3+632hXnWu4efM/f7/cyC8WKPQzcJTNCrTA2wJR48zHwIttwFqlb8fKMG5N92H0DlKsXHVr
NYeOf1P4l5bHk3ZIHcB4ZJT0t428t+m3XLttwQ5HXtzsTWWEvngJb71nJWnXin3TdQfHOHgJvJYO
CRSb9C03wZpPQPWG5IaoA76pEpgynUi/EhUUSYK+ujNkIKTvyABicRzEm9tpw742KGMWMzARWtIP
+U1Pb/MOR3uYwhsVjGO6N4+KDeWket2V+a+N+48W9X+7VF8t7w+X/v/FRY2F9t8v6pg90+/pb3fz
antm9Des7d/+HxVP7LvIvv+2xx/5q7WOX/ZrrTvOHzZWLZYrgF+XBf2fS91S/wCAHXy1ubBp4KTC
GvtrpSuG88cs9AyvW/wIqjCO/l8rXTG9P+Y0E0kKwnnkKq75T1b6vJ9eHsWQm5g9i2cO2YwEQjtk
udITo8hUPq0L/dFqmulL35DAU+Rambi9rkDOXpUFyIqi66wdcZRkVzNmhSYZlAeZRMBARXWvj2eP
59/StGnAZlfHsKDQ2Usd7d7UGdpwaWtuBDRG89HZJobMH158i7+278vtemHKvtiuFuAtgFoYcIfF
i0B3ZfESghQQSmtJE09U+ep68i7vR2s3tIhqM7u8JyWw+dI7mrXnxGafT2eIBu5ghtPsVWnuhopA
AELrqjTMiQpBN/BNTz0D55nqYL9knUFWoPl0nyoENnltedFUqpAUVlH1G5NCW6dQM/j4jczFpQ/g
A3ryKKWA7zPbKptzPvziAEKFqUqJq/UxkDF0m7iFE1knIhwZtU5vPDikDPU82zFx53ZlfaYaWxlN
7cWjiV7soFbeqp6ot2KqkHBZd2fCOP5/RmuOZ6VyDimv0nXaG1DlISNC06T7JiSHFVbKDN/okMVD
eQM8YlXsrNwpzghMt7n4NlU5u/dKzVp1GqZi8ECExw0aZYJUAGoTaKC3LImtUhObuRwW8wyk21K3
x6CRrqYGdNS7uBLW9yvTNefmrxYADuwZyADW46wTYmC/vJwulqUt7RkbY+o1K+Imt0ZR0YcxFEnb
QRPMrc5TXtwXcKSL6sJr/BHsybDIB3s9OR5MbKyvpCPdVxAcn4zJMDaDeaZiTI5NzrQjA7ReQpnT
7aYBasF5eY/yrK8jWTz1g7JVKdba1LtBb7MYcn35GVnFXmFQyWh4RlZ8MI1IaHYPiozlAbMM7UuD
WpBoRGMjg9qIbsRdBvh0WbvXguTlMoIzO2SnQGcCRRTzcqGgv1hGQilHqaY1dC9tKx6UprtFgOd7
isI2Lf05DB5Z1clzwznZZ6QxwwJiVZFUkvoM/i6KA9LCqyUM4moKhT4JjT7+bsskCSp4ENtDjQ4B
J2pmuMFffzer1RnLTGmv1XJwQ4c3d72l0oBahjiCXQz4O6gUkcXAHKeVCyV2zUmQptMuv0nsa6JF
y7MQT4O2OgCsuPvnGMJebLqm57ZQBwts06wwt6gtloEuOIEcwqjHnpVWnwvHhMMw7f2sTOk2BWel
KuWxcPg91KyczTQRLU5aru50ddZpSYBqtEu0/3g/bFvqQs4gcyvYeSkiGlXQBDoN0PsO2mvXJnaR
p8yvglRshtfNrwQF79cT6/JhzFDqStYVqwZw6HKZh4PTWZ8F6ve9NEH0FMNqsIGcZWoFsmrBAk8U
2KKpWlJwB6SEM6TV++gRORD006cVB1oQ0ArNupIMLDO5X8/qwNBNm+M3Z7lI4ZcxGEZiJmsPOkuB
zMsuhAAe3Qqjqz6R59EoAbLvyK4vGqjHAFbjE6ySnVZA6Ke3rsnzvrlMoMyIrvScbM15HhbC66nj
HrE8lKvIBvUIuUqcKY8mpXvmfKggdzn2QLsAvJ6rckeaPIsANyq2k2NstLl2wdyyYr5e5IE2uTxA
dk+2lhT6564y//qjkVhgUbUm3xoZiOqNQvSopqhIK1lRwajSY/vRSr99vNOWnWlMMhTOgHSA2zIu
NxSQX78VRfX619oevcxbiWJAoUwpiwiOTTV0g3jzKOTkHp0R5ijVLSUp2+NSsXZ5b3xSu348eUyD
/cTQQGBIQKKd5TUOdXMaz43DP0E+Rt3rkL0NPn5sZJyLAGV+cIhSIVJCVoC4fHkTTmQyqEyEsv51
g7gJzbeQVgigWVXeay1cTVVzBLG/t/VwNBiE/BywqT1vPFvJ1KDjn2n7JEuBS/K8jZVb97bUtb1m
Z5nPxrTf8AL1sQklLFAS4ErX2mgj6ahE5TLdSmgqbSuBokLj3aRlMX2xJQ+6Hh2MzmGIJZJy31U0
2w7uXPUfvoOmZ0CkBjNsGgqCd1UaEVPuwRw0V6JVlNDoJggbpaz2bZk0aEYgyqhtiprcZGmb2uMG
CET5NzWfbhV7zO80V4lN2bixDkUhcFat3ajyn5nieJuqNCICvFHUUCdq9AJIB1MXcWcDwWtMFRbl
kMFWlkB6zxwSPdI7YoU4DMzzjKneedOzCbc4dA58W8ijAW7e7hIbKV3+0ExtHo8NEI+TbcAESWkh
1TRASYO7qQ+CN79RYUQlSKrssrGClY5mQfGqSvJD3osnrClfmiy7rXXzOyda6l+O9y6d7i0wh/Tc
cA+XpeNYqRezJIEZoCfgC2twezNoTRIoNac7fSTwVC3BSoFaF4PXh2LsJl7GdIBY/vyBxxIbhgCQ
sUnqZI3zdTiUWor8yyjvzRHdybpg7v4yturl+XrotKdGBU3+1/KYxTrUio/bJCkgHWRkiK3IdIAM
2A83mdwQFZZspSX0NNT1/WXOJMKelUlyY51avbEiQwHJ7DwpV13JP18CLpuj2ZZMK0cR1l0yaLhv
599UTWVIrHQKs8EZAp7aZjg5nXmeRrpVIKVCW1VCLVo3IM9iaxvEJCDZJ7j/ag7ACkndbEcKOsZN
niZ7JSFebBbZ2WsGa9coTuvrFjTpJny0FcdXC6Xe/UxkU8Z8yqt1KrygSe+EMFZOa2Y3NqSoqtxo
jhYw6SEr7kevH85ebxn+Zf1aeWcd7GFI8fXxHMwq+AbxSniJBv6O8pq8Ah0QdaSDVfY49HihZocO
Ov9b2pun1uU7uwNXDfDubJMR7YmoKT3rFVpDWt0ihrI7LCXW2I8lhGpGa41F2R7xjQGXHq2ERY45
lPcuJVkgSCNPWpE+jK2bH80JnW9ig9yXAUIa0p48gelMzxkczn3da+WuRbn/XlaKCyP1Eqd0n9wq
rrZySoFDQeuLtT2osMtOcr4GSInfDsQMG6DoGDpAB1JqxvHyw83ggWXvdHQPWrpF17bRpXeqADyM
OqDT0M6LaN/zuB+bLNRbY0Zdl6AwzZ+eUGNDKEcKMUGaX8kzuNSV2GCl0L/oWUzY8Dx61X2njNa2
rEE5HGzE2r3HN3WDf6u25hCxakxWZopyNaw41pdzexwhuFx4Jguh4BhZU6eDNUlV36ZU2V621CXE
H6thN0ryMyUwA2BTpd5NiQvhKlp8ohydpk6BbYGFidVl/aBA5HNMtHqP5oe24i1wDayofU8dsT/g
STY9tdZwZ7YV24wa6uRlAhkhn1VCOSqVCWpmlt2n+ii7UJ3TIrOi+aaWOoShRbnpvFFuiCnZvoK6
l5yjPMUEStUFmuYSYhaydcPLRQh4SA0VIF2smj6l+Gne/Xol5NXaho+1syEwWjAa297rGpT/qn7U
gnZk4hZqeNh1qgruTAlAm807GtYgJUVuZY6/vjspinxLCoXErJysXVEn+A9KgDs6VTAxx1ctpJOe
LLcILgdJqg6f87Zzw8sDVg6Rvj515pEkWCyuaEIi1D68JGNsxI3d6Zue68bn3tQeegv8ua6j3ddy
w7w+krJTb6au7e+cHERYrAY1AEoL9R7XZTdQ4RC7VFHsAISfqEmcbgWXyDzMNKs643IJ6JxfwxMz
qKRVHxmMknUo+OHugUG6buJ0BB5lm07l58uFDUPe1IeDbLUaB3zdJkPlbX7jS+ICQiGOwT4xQEQq
pniwRuM29Y5Ja7H9oPafvUyRmxHQlsjlKGxDSLPwRVcq66lzi9Cs+yIuZKYHbu0PeqmftMyGanXD
QAUmG1YVyk3TKc5KEy1slJuzgpp2zBnPN5fN3CQjDL9px2NtcD9ZxIL1JoQXv/apBTBkrwLUotox
wY2km/m0ookN9u2cb3Fjqo/AYwXJILJtBc2TNE/aR6dUny83aCLVfN8oDTZ138h902ri13e7zMio
1H1sKIp5uNzMCXLpRJV84xI9CRoH8J1EpN+GwomTxlh1kDMcpiR5HBy7880iXZcQtNKHNHk2lT7q
sKVbN7nxslzbdh3P1/BDQ0w9EGv3lQy1t5KXLzsmShEmWV0eOsvbUouzG6/jx6xJjF0lTRcy6iwC
7ZL5rXDpkRAVGTZ8BoGMwlnKGCLIDgrFoa6zDIxjQHDy3jPONlVAu4XC7bfc5MXO1fu7oXHSvQJf
v1WV8s82pBR3ZSKTXeckoFl702ZQJ/dXaMHsNkWsB2UGnENn2IhAI6VIvg6T0zwqCvB0mZo/U+t7
43TaJygza5+46Hf6ANHTBv3EyECO7dcO2saXC/JyoPKMKVuBuzJQxpKtuKr2ayOFjuLYsODyL0il
ZVg2tfHTVPOV2o80dNysvhsgMvjrLkBt6dtl+6PgkuyUAgkIL+vD5T+uwrrVr1S5RirgZ1XbTLF2
0s+NMNUdFyo65oUBArAgbjSQyQttUoR2Y0MtNSH1sDcP+hle6dg6sxqj5tJdSRsa9R0143oIMxMi
j4pQoKVYUHpWZPl4uewVN/1EHZMcrBaQLkNBGVfnbayYxXROmhSkbG5UYW2P5WGqhphCowYBl7cC
5W8FgxscgmpTR7SluyGp97Um0NZvxyxGyc+veA2RHyjbzZGYAAK5LLVDbthIcztUbBTrhLDcjWjV
IJwkmOA66ccbOuRm5jdgFo7qPitI7eeTQvd11yW4fcF9lqrz87IhVLOCo7leKuFQpQ5AGzgASumw
Y1UR66A4Xwcjte4midhqqMwnynszcrECwkp6eigt7dzKqj1Unl1C5q3UUU7O+w3smx9q3UEC66ZV
3FIQ4T2tSiMtmyCOqdZQ0tPJdM4dQnJcSeXZk/RW6Yf2MZHSiqafHSnSrTZ0zYZy7VDi3+0ZiOfh
ZZlcgs9yMKs4IyC+63ZW+UPP0TzEDGLC8DFL7QybljQSFUQKgZEHwUGv6mPrpONa7WBAKFTxucfX
vVMN8XXq8EN6MwEBmEuUacwqhEyjecjn+LBVGYWQHpzAMseqo8Sz7sp2WllT9cXhJtR+tOkL2FTa
ZrTkl7wUxl4X1ApZR5F+ojWxceEQt2HC1oDER3bUW+k5V90i0geNRwavhW+hN3igeXqvoHISt16u
rDLhMr8pJxFB2LZaqfXnX0uGFcMtTqEagY37KOBDGCO/d1FdFJDBrHrDL4nJY3NMvW2f4FlaDWSW
qXQPl5mjWuse2hL4WxRZdq55Q1SDQI/OAM5M0Rofgj7p1pWNDJU+IY95qiJao4MTtCSVQS+ld0oH
wz3qQExUaZ/fICDxx6avj7LbeU4ZNqz9meFsuL38R4pZlUFd14VJzuBOyj1rTtjkaqww3qzp4Fr3
lgmIs1Z+H0HBOzLwf38tCpMZCGZwwuJ2zsPchZYVKUi2STsybExmpb7Jhuaotzr9/9Sd13LcWJau
nwgd8OYWSKQnk0xKIsUbhCRK8N7j6c8HVk1UEuQwp+bcnBPRXdEdVaqNBLZZ+1+/wclwXhxB2rZ2
4U3+zetfBmVCDmW0vu15huZEfpT+yhpId2rt4dPQjeI5M8d9HMe4nY90yzgwDuU0Nkc1LR5MHREp
b9aq8HvSe7uu024zhFXNvUKO8X+Si3WJRrwSVGN0ujoMv1bjWsi8yNaELr0pG1E89N1IJdOW0JBS
eVuB+bBO62DvxfPG1ljhU5k23wUtM/EALkP3FTt8/QuHyHCTalrybaS5vOs17XfX6tEaZhxVbR5I
dmnhNKkOAr4Isl/tBRI9qWbYh3HCEJ1a5PfCc8QoGB/ZLFmV/RiB5QahHUpJtxPSsrOTSinvlarq
7LjRmm0R6T8qsUv246icqrDRVn1RC3YhpumGUs2wX2eQERdnVRP6G90g1nM+clOJK9eQ9OOTGkTs
3m1wCMxcOwhJ/pV9r7blQMG7kbrlEItoZy2v28dG2h4zaP8rRS1xY26qJ3yljVslSW4Hv39WZ/i5
aOXJFrJRuavJvh21lGo+jocDfNutH+GMHnTDXdSHRylu7JKB4ZlzSSZrRgKUDkdqy8GNvHRf93pq
15OhPjR9c9S6InAy3wgOs6/wK3rtI+KF/KhQbJmBihmbOLiUddyWwnbcFkYG9KZE+bHU62rbelZ1
L1rxYf5vmWByUlTBA1uXqgW4ZsSqel9Xxn0tFXDdRXDTRqgmNxBeBrgkVP/BdAiM6k6jKzDabV/h
TNtiQ6FmkkFNyAv9a9CbRBcMoucT6Se958KNVMu/QRSN+6aFgXKZq9aqfJ19fjRP5faPn6HlHycq
ejQP0zqtFfFs1CZWzUbC1b2V+20rg9v1otbafZt2217ICgfl7znJJ39PFH3s6kQsOGOJzNiPNX0v
9LlAHd6HjqGS4xlKk7j7noqsGb1XB6cZseZvatl31RQTYi33+nuf+Dz6B6b6tch4hRYgeqQX2rEO
mrm5Ak4cyXjad7WqHc35XhqHpyTCnjSL1NT15kPTr7K9IZSI20OlxS2U74wl27y0a6VNVlAZU8y6
VZJrEw/MUffE8+uFIZs7GfkMNXmoRXS6UU85HJNvY9HpTpHXNoyIaou0M956JsoouGLTKpndfq0q
o6djBKROCNF6jPW9kXvmRrX6eZYYx7QngsDjdsELyZ+EHDNkuCzmCpta4+DX2e2o+RR0FL9XgPm5
w/2mYYFv/cwUxtxDhpgDyPUWjsuZRnJe+fFOSZEMygOGmAVCvnFK2p3o57fmpBYPWoIXYOXdV1m+
rWZ0Q++Nw2sjpywtiCB9O2zLSXf1oat3fgsiM050q/u8uRGULr+Rp4gbAn7Q3tT4KyU22nNWzz7f
Y3Ufptb3JJn8w5Calfs/gHW1GVG87MnwE+FE44NEPDvYHX3KNz2ZVmkG1dfaZAfz0Fz1QtuANRdE
tBRxvAnZNM5GYhxe+4p1pVtO6sk5BL5hWg36wP9KBHX11yVnKB9LqfL2jYRZkDVW0R4LsDspLqgj
gkRav1b5fmv+jnU1vJ36/lh48Tb1BeUmM/3+oArVqRPa6ijD0tkEI94bo9bJxzKfOrsLR9svOa65
UiiHmHjh26427dAypu3QZpKdNnm1sQI9dv4pSj0sfe0Wku5KkMbxgMJp5Jc0OEr7k0SrAHNwxiJM
Eq3mKyL6rzrwX/KU/yyZIm/a7/+zJv3mdz6TNurlv+r/wf78zCX/7/vzm/ZHetmAn//pvxrwqDH/
AwaFD56Jcoj8dxhNf3FN5r9DWwwVB7HZBC7Mxix/N+Al5T8YitCxn/UW6JTn9uzfTBP+Fk7X1AjA
6QjFCRL5FzyTdybUgM608QkIAdsmIn1JEqSzHCn1ICQn8X42lRO/YTcd3cmWQ+Gzjn5KKKzwqLKn
P/F372eIufGVPtE7ItY8/mzLA1mePuFSyxUJAeyFzExOXf8gdg1I459MUlek1118jQ869H9F7l7s
BjjSvB1p0VUplKIx9NFiJFNfzxLpWEKg1pvHXpVXqoWBJohRJojfO5lA0ryy28pf8X22A8Vdnnzp
aOzmDdc/WAkCBsbSUO9KYAi5I6E5LXa+xrad++s2mxyxrVYWVi8DvbsUuG+gb5R6yUoF+bR9T7BV
rmAxSsS0rBzSJO+w5DgFsm/TTLVrGuikjxE3EKxDLXarCcRNEDaxKPKHDWtbc0IO2g9Zb2K71MQ1
eRO7epQ2maSvZcVwqrK90UIcqQSMtsJwAuRvXLZad1TOGJ75Btek+ikquAj4ay/PVmMqu6pYb+WM
a6blgb8E39HFuFjqrOIhcpISY7Qo2jCNXKJtbgY5A//u1jGOgKUFKVBm50coiwK9AwVXvsqd+V1J
74GNv4zKd6Q6uJpYOID8GMB0/eYplsyNn9ZuToGD3QAs1Z3VGPe+mYAmo6FWu02R92TXtOsyLO6m
1nQGhZ0XK1TZm3Yh5q5m6u8GBQG6ypWh91dy0DuRNtpi3j6OauLEebKWNHkniNWWZuRtQm2RRnlr
l3VwJ4AqqaBfo9dhQs3r1uQvVimvS0Oz03Kwm0RwJeMUKGfvtvzTN1x/Uu5HYrJqRwKJKvlsZdlN
1hir1CzpbdYbLiS67s5X8Eo452SUaEm6bcTCHTVuOJysaz2V7jBc2mWTem6zu6bUHxVp2DcFybf6
jLgowo0maNu4NPemWWCsFnwRh9Ax23bX1N2xLi2nHcntNTKc5tp1kuiDXSY7Lym3JvBs2OYboXsM
o57aunGAltaDXK9juVqzzWzVzjrFenLO1GGvtJJdGY0TNdkmaDr+WfqYSPYLCGFKLsHXlk+hpnPD
pD6jniElfVUXL/EIytxmD1VUEG+P73uFlVVZO54Hs9sgppQqcBV5u4iiZszV7ZhYDgIubIY0ER+0
Xrs3oufRwrqWcNNxPAoCGhwVb4uM/q+i3YVFfhoMWq+0uO+HaFqVuR1vhN+0YyJw+U38xf9a+q6i
jOcqIC1lSLa1nt5LGysXDdefg0Ty6YkbMawP3Drwf4CJiwrOseLpLBdtvIlrFUwx1zy3CtQvutfs
UnAIuw2rX0I04vlOiKRTWpLnYO++hhmDglVEZ441b64rdldCeGHeN6q01Sd0xHGxSgeTnybZUeDD
qkffXFMjk4/harV4zKn/gW9Xkl44Gsy75pD7lpsTrmY0/TpSHwvUURH2ej1AWD38npihGKyByPf6
Riiw3e+/B8MPk15UwG5UhuaLXyr3UhLZRV9uw0lYxYr0K6yA0bTmNurbM0U1+jh27/ynUVou3Guu
7uVjUEeMUMoPRd7NISzlFgOkbSolRzmVc0eIo19NNp66KX2oO3+Vtd2mN6RdlPdPajgVWCwbm2po
f+tmFNti8CvUvnlavRXJbqqkvaB4T2L+IxdOWWw8p2LxFOf9Y5RbjqoD1Jq/vZRGYIetifanKCe7
SYvIHgBtwwTlGTlde21uMpTyyszVgx7yWrvnSPpqlIQaj4ZbElgleeGRcPr7vjWPiQHUlIa2xJ9u
qmOpfQ39fSqU9yJBNWWeujIKqDKZVuaYrD3Nt8eCDI9QewjAyVJVuqEV5Tad4ab01q3iR0/Wd+xB
nklxh9aeEpwAWa6rmlwdOYte/KR7bGAJy2K6TcrhFCv825V+13jdhruJqwDiVDkhAuM3URjWkfHD
r/lZvNK8uY1lzMqTFy7n21z7JcrTWbH2uR9/U/vAaSTTkQvpdhi4lKCDjfUAKgQey5Z2E0SqG8Wm
UwF5JuOzqQ03KjxzrzKfPAGKOfbZFvJSBAQxLIog/4O+lUvjsyQ20qr3wpOm9g+eiarENNPt2B2x
/KJXojkK22RffvNUy02s1Tjh3fg8GnexkNBOYucidxhwQIhTR++36tA4g6CQUJ46plS5pVrudboj
nVfc1G36VLZQIhrpvp43wn7aid29Itd3lXAbA5H1BS6WbW772TOW2TexJyh2pALLyucyGxzT/FnX
1a7xbUsiL6i1VrL6WxnFVT5FB6nUj7FmfsE7QHdkSfgRGV995DF9rtqZicU9lgVVg1mfbO7HSXuo
0xdZPSrlc9arLjcDO+5Nd349VZBgiQEqKyl2PrS2MRqHepwOlUhWxCT4uyk7mO3gxv5zJtw13lZM
4f2k46qOT7Tt7BGVZChELkBvYazNzGtspSt2giViOUrvAF//ZuQ4N1931BUtjY3XV/va/Dpq1pqw
hQ2pV+uh628Niyw7QQNN9TUnq8WHPBNcxazvCy3/Qnb1T7rd9kjMFGcQKNKPbDCILujpDxi066uX
KUsOVkaXsYvCuWflypnm0NZ1/CZfKUAW1cieUd1UBcCEjOWn8CcO1FNGdJIMwp9uwy7aq0ZGnA2m
zzRU2i5ah226LYQSPMt0jZJbHcaeeUwyncKi4NgOeb2pfKR2OhSlSn9Y2Jt5ATjVPMKzO4dD+12I
xVU3fRninw0PECl07P2OmJjsOcXZasC4ezx6yn2YYDw/+CClZAzBMU714q7PaKSihSOqojV+JGDF
WSyvIYw6Br0c/XfRlNCVprUE7OZL2Rr4gpokpXKT7RHP+KnybTO/puBecD7eFYsLFYLYiRjg+3qC
T9BXI2SN6i9FNf1F0Oca9DHJ+51/9V8lqYVmF5suS1p6jeSSUoelR0k6ZzQxj0FH7fzZ2xlISOBc
K2Sa13ZxXRD1cdH9z7gLtmpXiVFQyBT9cwgsJZ4bmHa6md2tTBvFxbbY4Ly0u2qbs+BI/vVSUerg
dzcrdZYSSl/2SykmjQxvivhWIjg5zZ2+dxqbJKM1oLu1jh8/r/rfa/Pmov9iyAUEUJfkowi6xnfE
Mzs8h1uqFVxa1ZO56hyiKHcT6jRHtP21dawlJ3iGgvD5I3BRuwQhXn+0gVeDiX8/uhZ1nmkXBEip
MbnpK0F6oh+3LpNNNhz1SsZ/4CiF3z4f6qNJS4wR2D/jvRdykvocAdd7yUkWjkFBdPpjpj5cGWIB
G73+nMsxFjxXS8Yf2+iH9KTU8kMgjHQwrIHIm2En0L2xwYy3avlbrR5khTk1vnREZFTqtDPzhnPn
xZ+BZfPcmoi1AETT0M1xL46t6Ycoea4Rp/Qm4OHg0+8CnW0Kqbz1lLVppbj9mgeKNhdd/loUAkg7
91VH76QgkTDlMNCCbRVkOzhSGm3q9kZskxNsa9+uy86hjTViJpjCo7OQoqvdtyRQbtL4yiXzgw8w
a+9xzJUoad/JLDHmjSLNb7JTHlD0zkmXxg8okldm1LvEF7aNN8Msl+9YCVbaJelJ+hXfarPD2GNy
aA7JYdpPbuT2kuM51+JX3hkiLAed5/nFPG7iyE8bpc5YvMOK69TKWmc7VXkaHdGBEICsk/K6e/Bw
kGb38mxBtQlOijafz78FpDdPv/kFM7mx1zFp3r99CsojzcrLKTv5LWUo1VDyby0GGYGgXZaPDuFP
eqdXBGxXxVxo0lPM7QWZ02Zkwxi6v8VZ/+3e/8EPeTPMAo0ItaAyUiNjWxisVUMpq0T+lXlybYjF
GabIXQVOkacnL6JnXhaEj1zxA3lnzP7XyyJfCWktTaul9BLCQ55XIkNwJ9pZB+aAg2HMSj5CMdx+
/uXnp13AN+xrsGEtbpvvnee8sJjSZqqTU1maJJOZKZdCgJG0/9mGB1KTOSsDLpiedGVNLxni85Rj
RZsGXkMmditLl3vsBzoM5zi1SANZdTuzXQ3b0NE244rL/owdXPmh1wZcut2bXHpm7/6U03l0COC2
4QZu56M52Qb74MqC+qAUuPx1s6LtclmHuhbQ3TOZh/KA1++33PzT0X9szSuyzo8+H7IY4Cd0Eijy
59rgYvswOpn0JnyGTyZpfgSrTQJsY4IWI6co6M1WR2t6ep0w/wqn/p+B0P+/KcVwOLlYO7O88o3+
8RBW4c8fTXgJR7/+kf8SP87CLwsvDTrMKLukmV/+NyCtW/+ZPS7weMT8DtEhs+FvQBqkGnsIWv4k
cNFTUS6kj4Ik/QcIV8VNFweEmUMv/xtIGqHk5UrXIb0T+TdntmmYCFh4g76dKrra+tVQp+VDM8YO
pilrjI06El2J06xFDJXMJKOSauBEZ6kyrKIqeKw4Dhw9an6LrfIjHpKTSUVrkKgrg32sxWwkobfu
E7ckLXA1NmK2gjOfuVIdqLuLV/0BzryoOOenlzHAlSDvf2gcNFaeYtWJFD1UYkyOQnGDVZOjUYk8
1/7wPbdo9kSTeKvrcO/q6q7NVTfT0VoOwp+JLwCXk+tdFQwAxuF4Z7UqxAZ9bRVfP39OdS7U/tlP
5+dUDESq7KSoX0ScQ96+5RhVYA0iL5zNGHPSodzGEP2KqantqChfAln9nlm09dtWx48/16HEcO22
Mu0RFDRea3oy3ipi/iBp4S1SpsbJQ5Hbs/gQaX1zO6pqQSsQbg94hmdJrqcLZxnuybqjT/01TOo/
jZ4XmyoV4TPp4+8Cqtl6lFti4I3wJ5xUxS6RlguBhHtQsK/yh5DKUQ/SxzQfrpyTOLm9fxc45iG4
4EWwLpbxNv3Y+xPJXuaZVve5ntjUp1Hd1OZ80e6HY+JDSyEauS3jlhtyLMATJ4Rerki+0lTwwjx8
iSb9R5ajyyKivq1aSLhNu5EDvJd031u3ebbxhGyXcW0Pp2nHVT1e1SVMQi89VxEMN4tbV9h8GYtf
g57slX50cgCVUVwP0rMeHNIkOSRQTPsIW8/hJqgeIpkrd/XYtgH0fXEXpAMU9mklCo+NcSRaFM0Q
lJ/iLu/+yPIIzzk6EcI7NgKCXp+cWfkm8UVbs74GfeFk6jkbuXOSFpOaX4JyXOtRuRE03kQUkR8/
SAe/NXa6Xuw9cmylrIOK5n2jn370LPhXCVxOgjuMbRJ7XOwgF45VTLNeOlWGvALSZzJ8CaEbVZlD
K9oVxequ7kSBXsjvNCmf4/yr50Mdt6rb2jDxVy73av2MLAsgtN/rFjPUrMgzzO+sGJYiekMxGDZm
Pqw4cEAkgOugICYx/6KHUd4VzBqhmWhbZSJxIaMUHfUoveZRumihz0uIVAXUTXSoJEXEZuPtEgqV
TPf6sLTOMvRpo4KjI5UxjQrObaQididaaz8Z7aAAZW87vLfb5C42a6Ac2I8Ellr5WqfTQOCM+kPQ
hucxYlrFmB/YnZm6oi8+60YFmpbZJVCaqSoBNJjSsMPMIKK5sZP8uR8grnqUIhDweiFej4LqNF60
TiGKqi1KkXD43iPl1oXi2QtNuPZnrQNtCx5F/p+SSavY0G6S9FmP0YJXqDEjZZ2Zuy4ccCNNDYRQ
o3GrZ+OvqpEeSllwDWyWerK/m8bYRkn3xYLpXmrJUaizZ5h8RDaprdtXeF4p0rNoYGY64TFGG8vv
I8cwyrMYqAQpcu7reHL6PHnv6iERWo3kfVHC+o5m0G1bhSPINrCqRo+LWEAujaGrw5TnqnjfqalT
pekRaenJagiiC0uGawoYUYqY6jYOFpWTC4dRjNd+Gd5lk/ISSfUhUnvaWtEcyUIbPwmfDS0++WoL
o010u7oP0P6hR4jJkFknUv0rIscwMn/ioH4z4ZQz+LVso8I9wGU5AmPch0rqO2U4Adclq4kiGxO2
U6+Mu0QNdnU12IWi/fl825Y4mxfbNlbyf9EZRM14F7BR5oirAiUn4dUczpw1q1DsV0kaOYPEe/aK
M4eTbVDBqbOnmz5q34ss3IrQVvE7P6pF6VgJjLthJgoE7v/lwy0upiCOpq5YqXyG/2yjhr4Zk5ca
eq/hCQeYs47hFbblZ+u+echFle80EUMCmDq3iJJD2Xt2rlWbQDavFLmLknpeqVBuRNS54uydQmnx
dqVmWhuqRhHIRNJrPzzzttdLp4Ylxsx6Tgm7x2VzhbruRYaAqpECWWqtc+XdvK9qVMJZsR/S0ZLN
AbFvH8E0J0mGPmqeZ3f35KW7C10cqwfHeyJv97rR+Qc/GaNS3C1m4xYF7GlxvmsxNVSSmMa5dgln
2s8JitnPOZ61OcORvnJnmR/+bTHxZrClncocr47dpWWcczILG9nW5Bulev78DX5QF+JdhX+VCJhm
GO/8UNspr9RurJSzVvd25L+0nbIuCY+KcLMIRm9bZCTEi8FzrNz6SP01P/kVqZA4Y2EXJ3cgkptC
NyC1a/FeBcywoTbvW0HbK0noWl5ybTG8fydvH3cBPbaykkaRWCp88OxLe1ZK13ctp3E1Y6U4yTZ5
zpzod3//+UuS3t7nXmc6uRYajplY58gU42+nWZLmedobvKQeXCas7cDqnVbcaWtpCwVqLQ6HPP4K
dVY1t/K2vTYNroz+Whxf3PJSdtwmEArlPIFdp9Q1mpAQ2t4ZG6WtH6fyAT3Qk4jMHw73vimbH5qh
uxXdfdnPdFuq46dBvYnTDmgn2VuD+AuS6IMmenZRCm4h4eKmd+dO8X6J40OhKBAC4DpxxGrUO2JC
7GNI9E8frUnHGrZa+UWvA1LWwi8YWUAa+J5CZkY1v7XqGlYFx9Ig3IqZ9Yycaa1J7KNTucnjYzm9
qvQeE6VBCtbXG9Dye0tQ13rRX5MefzhL/vle8mJniouASKCkVs5wop00ruypbRyYgae2J3Kil11F
9Nb9WNqddAgtbU1Wlh3MWpRKPESkxVyZPtceZ66ULz4g+p86k7p5+qRumB1A+NxolTpK5ej6Vgqc
cpe5xcZaCevPB/5o4qAURymp4fOqLnerKE80ucSi5CwWL6XyZEnfpeDJyq/Y4H306y5GWW5Tvaam
oQEp5CwQhwgPIqhvQvGa3dwrc/LtZsgR/c9veQXNLt5hHHZySr9HPhOrgbGU6cQ0d2q1cITQIxa0
D/bQcR044+tk6lYmXmFTHbl+MpyDBj4OpJJelUgCrChpyhelVrYj4RuxJGzo/N36HeZ5Awwio+8Q
DDNB0+/BNLpJ/yDSc+Sv5NcDtOA2DkmWXFApqX91DXVwFJh3yDyfhTB3P/96CxbZX7vO5U9eTJtR
z8RxqFX5rEkvad7SlP7ZISWpZfgmcmNnftNwHUdAkRvHKDHWKOfXQW3SG59WlSx/TYPQCZtig5Lv
5HHJu/J41777AlGIqtgv1ZzvHu1U5CTcV+7wTlt1xCsfuNRucnRoJ38VX7tYvj/z55kwE/tma4l3
vR9LG4WwFVv5nJiQk2S4xnhcyu3Br54lGty6VbpqRH6G/C1EapKVOaKVUP7fHAk0F2XOTNKm5KUZ
baWobSpWPIX3FdEe+Oy53mCY/kU/dS6ZZQ/wcVeBi6Tt87f+4ZL+Z1htQTAmk97Imohh8xTK/VkV
YDon51wvriEuH5bEFwMttlANjreQWQyUxsNdlkgYmoQ3uYaRpMQxizI/7dpV6qMWlz24tN0GQb8j
dBAqYC5ATIri2Gn66WcBla4dgmNtclVLyb5E0YsAzwpfEKLAWYaWF6XIlfvx2vL5YH6+KU8Xy2cy
tayGdi6fq34TYijvq4YDWfpOSjK3yXAOqCCCI37RamGVGb89Q9x5ACxJE54aXbjyPj9azG+eZrFa
kozsAtGjWFZGrjQKF7C2R/J910q/6uon5j93Jjm5EwJpSTgixYWCFz1n5bqsj2YlbYqUnWvAJz/V
rkDxbxsaf1fx8hyOhBuDrC9th5XQ78omN6RzjidZJz63w5/Pp+zCCOT9CPNUu9i6m6lMhFDXpbO4
b3/059IRXNUWbqzNcCvbwsq80j+59oMWxVqsSjEYHD+oNJ6yWQQXXNuB5rm/OIt08Z9Xpi8Woa9j
7+q3mnSu/Not5cFRTGJUBvnBKGV0UNAOg3A7dAaaau3GujqVPtgD3gy/WJoeQtUiNz2JGtjcTKvx
dvgSunSAmR+0iSQXCshD8HztBL72GfXFesJuyJKmgfcqbMU/go0dwRb3qvt+FW0rhyz31ZVpc+0t
L1YMmm68ikqmTdAYv5LKjb3ETpWbwhBxuRG2KppJ2WydOH4QQE6uDP7h5nHxiZf3DCwojAwft3Oz
Sn8Ex2kdvLTnZC04pIOrLvQ7zRG32rVN4tqXnZ/qYqVM5SRUhHBI53FvbnDh5nopOIgmzYJsCuRX
LtFMhS1x+bjyez/Y7d9MqfnBLgZuzWDqUcVL51Qqjkpr7sZum06PVvwkyYI9lMmVGI5r4xlvx4sL
tqM0ZrxCO0NgxiAV0i3cudpuRq7wfnXl2PxwPAVDaVVDEoD749vxSHYipWYS2YJELipD8lAPKf4n
oy23I5iztKpCa/v5FPpwG7oYcjGD0KAEqMMl6UyDDlOXZN/14v/mq10MsZgumuWVqFxlhpj0M8ZZ
KyOO1lThGxIUigeYoVcQn/mrvN33kE/QQBKJ0yMhY5mBGpa1qTXdyPQkBL1pdTi3XyQpdRMTGrFw
LSdZfr8aOI1Qv9FHkebA5MVG3k09yQz4E50nI1+NleSOxuiqcGOZj+u+kB/qbNrNCLcyDpsBzemQ
5cdeJqXsZIyyYxTyeUxPQQVYrMeQPoevA6yaIOiRQ//KEa+mWvFtTKt/l9Iwn3dvnntZo4VTjKDJ
a9m4OuWpI006mbAUECmHUlwBuIxKrauk+r8+9t6OujgVaNtbA9p4qIMR9GhYnEMSXtmSP/r+Fx9E
W5wACJ8HQNBeOmviN0POScrByMDIn3IldsLiSm/7A1CWHyRLEsFoCM6Ydm/XLK5l8oCSl2POg/Ia
PFp553PNKNeF+K3CQgjTp9WgNnYB177WHoehJG1VwhS9Iw5VKW6sortRYb4HcXrlPbxf2m+fbLG0
szCK/TGJ+MCTdtt708Yy8itLe57by6V2+eMXSzsQfNpnUiid1aj4JnhQZfEz9HyCTRMMkvzcNfTb
BGzm8z1rQT35e+rSKaYOnPMjl80XtHntmBk+lU1PPwndTSfL2JagaVG++t5NXwluLQpOS0NkwgDr
89E/6PLyXjXy4QiKk0miWvxopaNeJ75IPEtj6ejYE40NnxLNJoR+W7C6G0EtndBX7XIMHcW4D/Sv
JDXaMV5PXd+sjfJniINKWZxyMfnWN8OVFfbhN7l4vMUh2Zi9MmSxKZ6jqXlqEpy0stvUBwuTwGbH
8k/cabiCRfdX3so8z99NhYthF2fliB9DEQLgnnu12I8JtVaK0FuHw6/+9KPS7QuUtrKCkWeH92V2
Z0jpJhXvpgxs1FO2+PIExqzaYZoOBh8UxWz7ZxQEJxOuHHnz93n/pCanA3RJCDCLLajL/KoBHBHP
5nBSdPVcltomIQjn8xeyIPj+PUnJqfyvYRbbkKEm3EsFSTzruG340ldlAj7DnyfPuIa3N9hvwj/H
xitq6Rn5K71HC1S8tCizPn+QD7eBi+dYbFBFBS4wyhNy5rK7y1T49fK15s+HRyD8HuSK9Fw57d7u
gXqsDooYMETXKr+b/k6po2MUEeAY+Vf2tA/fKmlH2O0i4aFSWiy+YRizHGcMkdYG10wUG2658eDz
Dhyf53HFtFtfS7X7aL5cDrlYUFKeiCKEOoTv0h8xlQ/1kLmYAbuff6YFs/Ov+XI5zGIBKTTU22ke
xhvcEN/cDc3YVbSycJXCOM9ObOy9sWq8yjn7aL+4HHcuSi+Kar3q0qzzavFcNYWdKydclm0TL64u
vc9zDqqy3yjJj89/7PtCl5374isuJkwSVWmbxfzWCGVSLpn7yAgfq0ld+VF9Vrt2q4KOfj7kB92R
N2Mai+twmAnVgAMH68Cy5T/VnfAzvwm4jsZHUFjfkX6jPLDj9dUL4keL4+K3Govtpm0STTF7xp2Z
7xrx9odoNdhwBRzpTH4s+kDbtxj4Gl32FdFe7nOXAy82IBFFeKqKg3iWsVFSJ7Q0AhyCnq7HOhiV
9eQ9ybXgTvl4/t+8afgRNKlJpHpXgJc0EoQabui5q7NHtagPoVqBWd8WqcnOp+0yQdsMnX+jJsmj
lGM4ZgCSAxeslVfoOsbu6Bog+fG+cfFMy5chGblpJAUzrsH243s8mKuEeeaN0Y5pQ+flqfVpe7TR
CheZtZcV21yMbrrkCnHko83YnFkjcMRRdi8vC2GAOtGUUyahFBwjadxm05WD+MoIy7JeNmJZxy5L
PKv9KUIrIxaPn3/eD7fDf36CtpjPmPYBW4Eqn/sgc9KwuI2b8YiUxfl8mA+3iIthFh8sa2JPbnNs
SLAhgikAoOHTQU1wWTciO29ip0VE9PmQH9byF19nWctbMky0bor5achi98jAc6YGIc+BAzeKkOUB
CXgWP/Tyyr/DbZecymsIx0d3l8snmL/uxWaM0CERM51fLZchDdttTjsVOqBR65teu9IRuzZTFkep
JKBITk0+ZEsAe1Hc+cU1N+MPwDgWz8VHXByduDz2A53dee+LviCD24abmSOOu7MTExB+LeTz1Uf4
3ZZ3Md7iDC0rU2kiKRTPTSFsrb67q318zwdUwBg+NfKLpB4TKMdyQGSPp+yz2LLsBBWzNPrZqmyV
1wmNvVRpK6F6o43TcUy7X4msnVOv/Y6noogHV/sv05r+PvpNHLENahq8vxePTSt/sPR6fmz4Ic0X
9qF7fWUYjrGRV+K2aa7N8w+PJItoNPh2hDgsG8+6MsYTFmzTWTqJsMyz1p4JKY09YYDteDY0w5Vy
R4958/n6+nDnuBh2saRxg+2CFkHQOcVaMQ/3RgotK7M/H4SG8Qf1PfoKogu4nKmSvCgusI1rpAHX
z3MZ7wgqdIQAy6c2WE0WnZyKy6mXDK5AMyz0YQLJyrYZPbeMNZTDquD6abJPYZNls3wbvbopRvtA
Q6wm3GIcYW3xT/v2f0g7rx27sWTbfhEBevNKs11a7TRS6oVIKSV67/n1Z1DVB6XkTiRv34NGoQFV
QWuTXCZWxIwxE6u2Ta2hHtviKf3DaJ/0Gtlh0T6HGVXbChcUf34a+vpoQXHHFPkG+eguyI5Q5fZJ
daU39GiWQbzTaYnFh+ZWDRA4w5t4iGbTldsKGwR9zO0uKa5mq+uden5Q1YdeQscTtuTPpi8yZM8m
Hh2tAaCKweVhUnoUfwPRTeOMqolYIH8To4dGm/ZhGjiR9Esd8vsOmvnSUyzP1SEV70Pxm1rPzgDm
18JSqol+GsavqUBdWomHRBph8Ko0gI52JyguzG1+6NHPfTuOqrcUhV6uT7MXlf0plaZjZgAEKrSn
Tv1R9MaXsZKvoiyF7qNCDVvAUAtIPd+rdXhXt+nekgTRSToqw1SkJrug+oIkNWmvU1LLaHxmeM8N
3c51Zit+NrpTNd72vc6yBvvcUz0IsfTQ8KGSZqnZCRlYdEkaH3tSz5TLgmqkTRSd99AnESC6+KHs
5a9B372YwijiSBocGrjvLv1gX9sBV2Vr7n709ZZ59GXUueSEcN0DI44gx1gzVgbQlNgAafXZSBon
NbiN1ynMAesgUs8rQGzm+vd2ALOgHVQarOUzxzdNagl+lyISJvG/XYLLz7EIPhD6WzoasffnyzwC
mRSFqT7XUoWjbQINWnP6csuL9eJOsRpmdYxpcaZHszjXZwBID4HSeFnVkMfUbCHVvvT9y1iUVxbA
1I2lv2wg77b/1bCrEw2QqFKGylBz3Pj7gTZqmYITjAkXD7zEnRrnv3OZZONeDbg635AMqn7e8Tpn
cJ8djeC5qtpdvrmnLQfAZw+2OiC6XMedolbqc6j9VvX+tpxSb65fYPjRoK4xh6Da1drXwO9v5NqH
KAFJYBptDgBPQSNbKtFhqvKNCO2D+EEX6dYg6SPpwI1Wb1tFqIsxXDyf9U5ZbO1pjN+ov3x0Jzbw
oUH6py6MoHUDbaNFMAznejrTf4XU9xwc6heQpSCGr+ADemSXsnv5sKVo/Oiy8G7Y1WeNUQZaIRn5
c+0OXnQoEdCl+GpTVevQ71mVHT0ox8/n7h8ngXefGAoTLBa4bJJI/WLd+VKkuhiPvt6do7DQaIrv
HJBFVzMOA+osPjQmmG3Zdyf9ui1oWx7EvZrw1mv9ti7iB23gz1N/F2E4I6rDk47xDQ5Kt5bqu6U/
HKYYwouP4c6QCPz+rwlMYqCeBxgIFZ6YeArug9mAmHGfRQjzy54tqjyMQ3JbBc0hNVtvAvFiWf6j
ZAkPHC93maBvRSWLr9T7Wf7nFeiUv7gbkd9Z3Sxoo0i0OdG6cyHcBl27r4ENliF21mLUe2M3Ew03
dMz0oqfnEg2+JgscLk5Mu6naop/hXtnbGX1BB/wRNUoo+bkx8gdotAtARPQoDH9RaqozAr4ODq3q
d60anQ1oBaES7OAcvCj6m+bfyzXvYEnZahqkh06wtayRbi3QEVAhxIQb4uTvrDY8ScqNGQDG4uoI
9WayzlN9VOUhoIXkeepx3wHG4qgwJhFJHWPlJw2Kw1zv6jADMN7uZiygdIMMJ2CLxDr2PgiUOPFK
Yld1/Dlpr7XwM09AffrNSbTemgINemRMD7QQ2OkQPItz4aZxdD/hCAlDZSeDI+myH0lE44B6aiwu
2D/62TyMRQ6VCseMMAchMlo0i3hRL4FTolWlU66wMXlMZvUYcQ4VEwCeFMFDU0BjNXeD9APW0IJA
vpEjVKN5bKt67pb4vdXxeJwVCCNi+VOT2tceDrMtlOaPWS8e8zx47NTZa4uO+lv2u9AogYyTZ4kx
CrHhiv6zx2oav0upUaLhF4H3qnbfm3tzhvpvQRsqMYsJgvqrqXeOQoDSScZBiawW5VzojGZxwmKG
+ZzdjmlxpD300CXSY8uiUAGsNtlvP+2uY/N1yvUriZ6cUTQdAP5OhZMPdtz4I8nQORy6ip+spAZW
BLvZ0zBi2EnR/KrifGX3FT0ZnN23VRUDSJBpgooC5UoYlcZWzOohQ0KW5/D6+/JKbmMvE42tVPVF
yLw6YFbJuXbCCGQupfo8wcdJQ+mx0ARbpsgIGnJXRJHg9HS/yWG7j3RuOh099eRaIom4Im3dVqIC
U/w0AwGME/YPfHNDCpx6utVjE+aQ6oT+UfZ/z9K8F3EFkfSbEDFaXH+vjMrLcGqo68YtO95afxYK
g8buysY01wZsh3Fl4UxtQrrePFa4PYA6OKaTsYsljC20qyLs97BidzG7jp4/pvkuSH7AR7qKlX73
+d55cZ3hJbF30jSINkilcfB9UDNgnRRCzKvPI2ApU+8doIknaLfgfDYOpI/O4aXznG4xakAXzWKi
RUGiGYlrBPMO9tuezuTbWesfyg72m/zj88f687vfHQlYJ4lLV5pMMZsOglWwZihJDRGhAH9qhVxA
6vaLTE8h/TInUZWeqtSc7XE2TTsmV5CkxUmp4tA2fBlsMB00ac+FIKhuBQV0KriXso+/9m1wjtTp
WAX6Rh109Q1wQeBnYqXF24d3KOurIzPLqLAmpUTOv/2mFN9q5pYxKHaJR8bnb2UVWl4MtAqFJIXK
X1+I010mjU4cD16vJLaJ/8OYdmexHhA14VCr+xvDfpCOYor9ezYtZ9dfiZlWBAojUlpGrqXBba8e
A4jXEkdSBEUOwzZ13nLevbw6cBwaIm7zaF6WXOrqSTPwGak+wUZqFae8nlHQpnbjzLbvqrb8DaVv
dw1L/1Tvt+7pHwR2Ju1F6FYXuR3MhffPWqoxtmih2iEE1zlofg+dvhE6XmbaWLKEdCYKDfplqeO+
HyJV8qxKlKY5R+kIpvg6iX9B2xm7l0J4XhJeavCQ6m/pYtIwjbdmRTan9m0f3b5S1MdANG7GYSvj
+CfN8m69LT+Kg4e5zIIDwPn+RyXAh0jElM2ZcPRhiqZdMz1l2BCLeGU7YQeKztAaLx9+5iidCsGg
3N+76LqfOmP87ROFVFL3JE4w+j6f8hffYzkEuGuIfBCcafXVRFAFgOJiQmXEtL4qWEGh6/p8gMuG
odUIq2PGquQkg1VO7WUPzVH1CpKdxbXkxAcAeJsFtT8ZmPWLpilr2UFljT1utWFbytgovRQ0Z2ue
7sUIaAgphgRoYUmmAilFqFAbVW+LJHcsGOP0lQAlCG/koaY9ovbCbnopxdegavcgVHcBYMeeuMCP
by1fP/o9QKFKca1k/JKFxakL3hrl9fMX9tE58PcDrHYDAkChnLAJOmsjKUNd8OLYeKATy03r4LkN
t1zkLwUPy/f564WtToKQqyVqJ4H7dC6fmGknmXSQGPlca79Z1RtFFTfMR7cKsmd9bPafP+xlIWkZ
nWVhLT7glw0aQmOR1hF0rtWSdawVzFXoBpFhcHdDYkeT9DyC0mR7fIqJhTfGXs19C/tIiUyeutCT
TP63mvvlWEFzRxh1T5hPJm8sPXgfz2WzuKhiXSGWXeQGynUiiE+DIH2tyNRNeuN/Sck4Kf2mWnuV
W/xz+gDvAa4HaUnin/dbxJTQwo5QSrgr6tSJrB7RobrTuIW0fenKeUG4U3iY2LqWNm7EgmvdyT8n
33Ix4nhd9qnVnlmksa7pYTjf5cHrZNG0oGmvZV476VTspeHnEERu0YiuNQEkzKUHieCP5kfXUL53
A5jy/ofVtlApF5ef5qzBOt/4VutP9ScE+Ov3rUKACdnJEOf+dKf6D3Ms2Um+ST/68PCnlXLRGWDc
vS7QqEOtzJKvMYSi3/TGbyuCyqrsjGYgo/cc+aGrT1+L+kEsvwwDuC96p9SxwZDoWOieP77Npujg
O74RFW79quXF/BUbKLS+ZnGlTndlHeLM9VVPrRu/gE4ZkYNsXw2Sva1luZ+vjK1BV7OhTMMpthJr
uguS0aslbqXWQOGU3ABVlmncFXBBs27YmITrk+I/k/DfL7D6yALaX1zXGLbxJi90Is8IbCq5doei
u95zz/r8KdcVpIvxVusfWy2zxZZ9AuEm7UIndXXB1t3RmVzZbn/5nryhnvp4Ev/7fKuTsMf+Qso7
Y7oD5n5M49/xuBXALn/DX4ffxROtogz8O4yamH+6U7CdE1Pdzay3gBw/YjpH1L04/G/bj9cjrhsB
aOlIlahj1YzNYAdx5KTWnQ5MJQ4LepAiuxBzHFLCL4oyOgYidU4iVxw2p85ySH3y4GvVXosRNBJc
9ofanTwJaQuYTroBKDgBQL5JyXhvbEjrg+viwVfHdFuhcMUob7rzM5nMhuy2VmNrlXqNd/hMq5ol
ToeAXUo0ha2hl7/6s4ddndi1nxO+Swy96HhwbNzpw75xl1kr2sY93oWfr5ONSbU2DyZtwZY5cP0K
oq8lQlRJg0CQWnalhA5mDI4Q/P58wGWdf/Z8q+1HEjtjMBqFWaxCEU2EK5zcqbt0rtBEG3XqrT1n
fbc0OykuCfenO43WET+mz4uEH7c8USbNtDRVh27nw/7wT/MYfk+DeuPlrvPBF/NotQmpAUG9OPMx
J3WHHACz1j8tD0CnyamdFS9ykXVvCYcWzP/lK/73Sq2tNoqqUpNsTKaJWKN7i7KkdVQjuS19aMGa
/l0ESapDCwO0KDoxNIUI3owkR49dVJAFUOTvBL+3Kb40ah27PqeB1sCI6UJ110qNawBAlkVI4gFm
K8Lvvv0pAorvyFkmOhgGQfAssLBZ3gA3+TV097qGzU//5mt3RqrfBYA0QpOCPhUkbsanufwdzT+t
pPfyRLdHsBSfz7YPd+V/X8V6BzOkMq90bKDvgvIZhy1HRmr8fxthFdjpWl+oEoj1u1ovnKT8gt2X
9/kIf+ohF0vmr4dY7UZFj+lKnBEmTO3PQVksFhG2lLdihRk83nDDfJcNx9C4BjfsmhWrCeywNFOB
Hr/6MVk5KtdS5UNmeavD35n/K5Jug/RLXf4U1XLjFPx45/zrt662rw5+tqaMZFkUuDJk1EIgvvip
eXNg7JMicGiGvBkN3KibYiPC2PrUy7//K5jyRSX2DRPnktmnpDY+BMlWFPnhXvnXs622rhZHVknp
mUxR+jtMx50CF94MA1fgVq+SNazKduPTf7yD/TXk8pP+eig9jUJDbJhdmLMRxeR30+DAQLGFfb1X
C9fciJqWJ/hspq12DgvPZsooPKE4PvrybdX/rqr957P5w/CTjn0uhMrSZrN6iRV4hERUeCJ//D7E
z0Ifu4JBW6HKAWdYTp5iozZsPNbHU+PfMZcz6a+3qMxCTPTfcw6kvd3AgsU10/38sdYKon+2+r+e
a7XVm43cIFliDAL4w5B8rflSpu9J8YtoPbT+y4jZQj8DEilsBJa7eTpHyU0eUdOXO5BTIBvNu0Qc
99DOWc6aXRowAIoeGtzGpePjb/zvy1hNqTIotTANR14GZl4glRrjxtLDjdfx0VLB1lvRqcbJ0GtW
20Cj1nIa6s10N3SSR8eoN9xHyfeJj81p48T6xkmvXMwqjU51CIDc+ck4XFxxjUCWMUqT9Dsrje9T
qe1ty4wPmpH3Tiv695PoN4dgtO5MMb1PzRSYU3ilJSF0OMNInUYsD7VBc3fefo+7xb4itLVIhzpF
Ammui0Pba9i1IcHJ9a94Q0GSyaPqoEtlvRtH1W1qEeqaz3Wxu+Kif5qigZOz0340fvlsDOG0iwY6
tqKOaL2t53Rjei/sxffLlsVEZQF4oCwr6JZWc69qAhKyEd6kRtw4SVg5ZlPcWpbw2iJCM/BOB4Cs
QD6Pqf52+J3jJ9dYTDxsLeg4FSPtNpA6iAu1SXdR7Uza0apP4iw7ogBtTEhdsUrtOhWPZqXjwyHu
qiz2ioy6G5R+a9AOvf8sYBcQ0TQCqcsxpGInFvNzAjhuATbQPixpFXQKJFSl/wWv4OdZpjI/J7ed
0J3NMvsKEY7XF11JMQQPPOgRL7lmgI+NPzrcPDzFAOWF+XuO2WyRyHBb25OPOmEcv1q5tK+7/luk
SU6ko8vTA9LAIV6R0R40IZZ2FpZ3E9Vq/nDWYQPGsyOpGOjKIXmwzKMIfuuXyRFa8V2VR9xLNXTz
ZqPvar1qbUEMEwdMQu1hibCxwV+EapQ8ZCCY9AEYUD3Wst6gM/Cy9C3lTHnkOsAlxJzlPb2jVIYf
wmTaAMcoF8H3++HWGt+gsQSxSFP1bPnzOc5nDW4jG1LdRNjzmnBqLVwowgzanz2FmYSJsr7vI/kq
lIBfiunByOervpkPaTdfWaCqxyT6jqnpr7YaSpRx/WOvmzeThOWQVE2Ibl8ovGHU0yAu0XS7s1ri
gJx3rzy0IuYDujCG3iCgzS0k8j6f78gXW8LyrBhh0WFnMf3XKR8KvlqQhwKQHGN2g2HaR/UvRfW9
yWpvNONKbV/kQdjYhy721tWYqxikU/DszMJQPU9NYpe80KB9Cdp+A2nwp+Pg3TG9GmZ1hprB1Jrp
oCjntoldKXrLy++4Lz1hSrjvzfos0SZpa2GL31Lg2zkwC70yTpS3HieRxepLv4dBPPS14Yxj/y0f
FeLDevoqtdINYBnWPm4kKlICQXE60wDa8GriKsMf4f0zuS18x0LnP8MdYurmlyR+qCLNFXwdbcKV
hhUHwqI4TnajAp5kYSVxQ48KEJayXWOsMcwhXU0wBHtuFu2PIVTxYHypKVPTEOVFMJvgErqaHBzj
8exH52wBSkSNh3zpWk3PPRXNSnkIq1tNCO2kVtxwSDdOr/erks5ATbSWMhZdQuRMmT/v4wW/yasW
0/WSjpoIp3XTkdp7je7WrPguJPX+83m6RmegOH0/UVfRCc4ZeiT6kQrvIMDRGfbhNZXuobz25R3I
zFd0FSe0dpobNQ8w8fSFOrMlgN6auKsTJIojv0qX32Aob0nRfKk5BdPE3Ghi+HD7+WtJrkIPsaQP
LJ4D9RxhzZ0Ht4boHymGHKkT/B8X4uoLCiaG6iUi2bMs0yCDm/gkBFd+nmwMs9aZrb/d+n6Zd4oU
Ax9FbB/MsIHEwdaT7lEwh6seuIlpeGN9W0fYs7TVVWx1xwwJSpAknTMb0j7rN/Giy23zk51hnSqD
kJ2mItzCs4BN9yi8DNDOI4yPcRi+mXx918/4uwT8K6102LwfPp/KG7NojdDok3CwppztT9WmmzE+
xTLWqIKxEe68X51QOP6sFwP2nkQL74Vqo4+EyBR7zkwSvG5t6rYc106rjHiJNjvdfPz8mdac34vh
VrdvIzMF4NCGci4xXRvazhO6vW7JJzI7npljQqpSZGwT7hSK23PD1Qjy1Eh3dYVjpxJRdb7m8rTL
JesAyszrFvPN0RPLbCOu/3hx/ftaViG30IdKjRJMOedsmgmbdJKyzlQsxKLj56/k8la6+gKrY67y
faEZMmb91ADixBZPCLGgU3TAgSC68KNJcCz08f7zdYiywrA3MBXb+A0fz/R/H3d1BrbpKDbqoCpn
I7/raMRLqpMS/K5z61bCqa0T3lS6gsegP3ZVubFjb73p1YaN7aqSWT5DL0L42boy6O6JgxSW+Fat
Zi13+GfyWZrKJYoi5oWyoJjnWtWRu0E9IKiqS3+P08HTaJRE9GX32Jf9jwKFfZcA55G1O3ma8ZEL
y9tKb49JYD2mPlawWpncK8Zwp/Xx1lpc90zwAy347iZSW27ntKWtDo4Kfkph6HJ9N6e4NdGv7baN
juYuD/emKKEExa8t040ntRL2RW5eGaJ4FYa9ddsKeeJGWn0jNdIx69UnxCzUHzOU7r4lXPdlcytO
2m+/Mu5GXpCHlz2e9ULzG/sjrHYFuJzxEb4d0loSyAjasN61Tp3Rml41NAMyNvjvARd/Zwhx0FPK
t96KAdvRGfH5TLyMM/GvWTrCaVhkp1dWb6DPIzlVlL48i5nxNFbGbqoK3Oz13NZgh2RT5goJkcqg
DhvT8IOBMWdD84tNLC2Bf1Qpf2U1MlzyxlxS2vOcaftQQps3Km/d1LhIVmnbeMtyIO1puxF8frD4
rXfDrg5xZkOCWH70z8SLtMc0e5N2jLCYcOpMwaoaXLfUUwe7DsL5rs+H+97aahtfC26WWYf8h9he
lxTMXdbkx6ZKZP40K85SZ9RujslqNdXubA6dLcty7KZsUNC/U8MWte4qboZDPSavkJufaqBINA7r
CE6tOvWENLpLQLd9PiVWv+9/A0hz0eAtZBdztRc3pRLSlxVU5x5Y9Dj+LvTpYJXh0zSEhxZupzqS
2Fn8syQTN1Y5uC5VGnD6O/2PpWB7CIaf8bwJNP4j/HofHdC6gXJG4YeJhr6eMbIaJDH2riVcvWpf
+XSzCNHVOGtfM1GPPAjpraP38y/JoD2gCnxrBzT6YWinN0hVeKDjZF4MFpt9SQs9p5ys+Vyo4Zij
v20zQlcae/hW+ZVBBlEbrANX38orR+1uSCCiDZLXmOjKKy2hdzl/CEXrW4KjnjaprlQh6flGn68z
4OQU16pbzo9U2u6CYnzQzfRJiCNWe2brwde5RjM6ozQ3rDuhwSQKj0VDs4eJv9/o7aVPjzxM01Ii
rOY9kGGutfGpkzRHnxGTIgAYox9DQeFjVpyYE5LYwesH4RBT8S9K8TadVM+i7wvS5nVSjBimis2p
N2q0sMiNB83zo/m5D2HuBOIXFXagnOeeNYUHE2yDI8q0c9T1a+pDM1F5S7p8krLCk3HQm6L+p5II
gO0ncO3CQdML5gUtGD5GBzvF7E5tO19Hyn08BrdxFj/rCXySMXPGGS1ANBXI6mjxj9rbIohxCYdT
P7wYNfu9BCU7QfI9xmJsd/5wKsUOQDZq5bIrd6noO0mU4Yk3XBVY9YovRcrtnV/m6/eh8qtJo12J
TWyISCqXcvKkXOjC7KaTqPYWDVX6Nrmv+rlx67R6mmpaz5ucq0qY/prBD/D/OGpptfysGs1+SbEI
uX+oqvGGt3Xwm35f59GMR+AJVuzNmMp7swn31AFJrL2G1XCjKMF9aizmGnpwq09B44oxvsSmnzZ2
yn3E60SwRn1tDjTj1LQ7pdWzoIaxqyc0f9EfsbWALzNq71fKapMbq04XrYiVIp5A3s/fMKuy051K
Vo8uOpo5uL6cqJTOT+qP/GbLXueybLgIRkVdxlCFHU5c6yg1o218+G/VuaSZA/nmnmnr6a5CUGmP
HruWqx6MjaDussr0ftC1g5Aw111j5mF1Tq/De8Ts18lZcsuH6Sa8A9xvJ0cgzC/pne9iEYwLHr8C
A8J+R93D2rhVXcRXaEiBkKvL7k5Dyzpzk/Z5P2P5UWEZgS2xhW3tYtw7d15QbTFOLs7Q1VCrSJaO
2kgkLVmhXwwOCl3GrafutoWxKwkWBwKREXgTlWw4zikXjulGK1sd7JzibBhvIsZdQ2kdm3L2aqW7
Rnvl1P70I1PnfScn3016H9NOefHZWbTRf/TT3yQ9bMF8Kovrnuhaz7cMaLT38/3y963mO5zQIVdN
DlQ5NW6zNrzXWvQdUT9KNu14KEfRQrUm0LGp3sU9DL1a8UxLcAafZDe9BNjkSOr85OP/rMaJu+Se
Uv9GqVD3SKqTm0wSTMqNQnB00jkkZbkasA9qtYFbg0gDSotJtAjo9akcNCctnzvMudPrefhSGV/y
9odgJAb8x45gz8TLRz37g3TLJdAegvuK1KFUnuUuuEFreKra5zKKHSxYkrpA5OXfCKJ1ipONsO/9
JF2O+OUfutjIvWNEr6zqvkkGI2EMJvFMVccusR2cIvHeTP0rLP62Qq6tsVZXUEULQ00bRPGsPJAY
QgKTnRYa7+K9WTwG94FTAqjcSgldTInlAWmFhgFMhzn2Ee+TYKGaK5CHGDTOdq0mOybW69OcfWlU
/xbXV9i21sbFfiVc/88spBtABo+lKDQZvh9Ss4Y0or+JWUhxIHOk0IYsk5n3pBaD3g2WVnNv9vwc
3cIp7DafeKUZuxx/dbHLDBmVg8X4i8Vpd8tVBMi/Rw8bgCXHIGR0t2RqF1922Rf+euLV5QEcfT/W
mLCftSg76LXoBurzuNxZ9Y3U2/vUzP8+mg5RkGZiCVnu+1fboP/MrKxnA8q/jfnJTx8x9vk86r2Y
MH+e5d8hVm+vl9vALHyepcR4JoMgUmZPWg4vPQaK0HpFs4Xd+HMQ/BvP/uehuHvS+gih5QKKIkoS
LRDLfBl6HGpeEPL86mpHFqy7tEdFicGKVGF/RJwB3gEFK4Kb6SYDozUGmA28hhGE/IlyT7aPfPTq
GW7iBG16ptgDHso53U9mPp0qMWDN9dKDFDxnYAGMvkxsSr0HBddQpR6OTd/iDy1n9MrdCcKjgQPZ
qEvOrGJaYt2UVnqYa31P4Y859CMZkdJZoX4VCFJ3Lfr1Htc1rIo6RXWk2Xr7/Jss59f6DUGNh+Jt
SECv1nXYsgZp19RWfp4B6Nuqf8KAedgotHy4bKCVYReim4Da1u2XAANGYawYREzNHVeiJWy8L6xX
q5EOQoTfdlx/s0Bpl+a5No51CKwn+v+4czH9LDQFwL0UBZLMain1U1z7VWLmZ/Vm/hZAC3kud9T3
fIevnH5t3NEzI9Ar3Bb4xlvl/1Ui+J+p+PfoqwN0FMcGqxZGb+n8Lc5AIhQsHxOnXsgYxqm6jz2G
FTfkNuZ7WfmfYQF/0EnNwtYv64dQLLQxGtXi3HYKpL7woc1g4RlvkvJL75/D8DFMCnsEepDQqh9q
tVu0NIBrCnM+c+PFCC8aHdwspt1EmQzDc8rEUdk+lrGR7Qc9oGjbFLIbS6fBaId9MiTiwYpT6SgY
MeBcsaK1hNZQyTxGDVDDPpW+VxBCsPSVZ09RGgfLFYGryygFHq2epZcJoC2S3Uw3YUuzn4bqS5io
lbU/1O4mTem6jwUS4+0NHmV2NUQoL5FHBE80eNwmddjZqjnUiE470HsVaHZzEjJHk8JXSpQ38aJN
nyt+sFIx38DHukY9H7F7guOJ41gYIfqPpaFtbFSB7cFvxdAp9HG2AxE3LiFKPA1pK8CIb58vw1US
+Z/vtOjOiQFlkjUXN29NmRdlOtMDkwM/wGqL9yxC90wRzYmt8eDrOctGxG9V7HCaME9tJNxGsnYI
OkKpGWtUbT5JevxlEsTXvul9fM0Tl1XnpWH8+/Nf+2dXeLdrwKck50jPkALq4bKfupUSucV46Jwh
RB+gFvk09qbpo1HOx5qmGRWWSDqY3kDbdC48R+WDpQhOTWDrdEn6RS/i5srCAveqmzkGxkDoUD/K
zU6efBXqBhymSI5tg6Jzq751s2+LdQJkHwszLbTFsbeN/MXoTQrGhl0VOlwdsASV7krl78W+LalM
6LfXkVhet0H5OGX9HmEIctVl9qjEpSVpL7wAzdqu5vhW8eNTVMrcNbHmk1v9S9R0XyiEPMsNV5sB
XfhI9uhAO+afqjfpRywODKD6lUaBEuFDqzznYkdL4o8p1Z5wWX3EdM3lBIDaMG3EQKveTWbKEnax
pvE7l5c2zlVcOWRtNVbCANLH7bCeZLF61B1oyZSDnXEITqUn7hJxJ4CZb3Zq6PWRs8R/wiZR6v3V
6PKHrIJOlMG6NpkE5bkZ2wkN/4Xy2EOokIXA1szplBMQpRgXfj73Lg6s1eOvok5f9xP0MkDvRv3n
pA62GG6xz7dGWP79X2nTrpj1Krd4wUL4QxO+zam88Qkvz4LVM6xirWhSrBEnLZHkwXIOBPjVUfuu
9ib9lziMnor7IeGbycCz9r73+fvbHHwVhYWVEuVKx+Ope20HoEkEFyi8ICN3p53s1vPJsK7bX+l+
K2lxEcmuHnp1/KpSrSlqwEPjX+IEwT7nZqdnPybjv2OdL/NysaBVqZXp6GUuXH/0Usmwm81wBZkF
258eST2etF62Adrvwyw/UP563nin72tNF0P+Eb3+NWWGKZEIbRlyuRfIz92+PyxwGOVZPmy10F6e
FMvj8VRLGLO0a60mTx22vdgL7L1Vof5gh2owuN8Z5nywpv4o6ENpC8ljklkHhdPADZFU5cgmsrZM
PbEipdwWkStN0VVdSntRqm7QVMM0TlirppXYsD+KjQbuVeLon7dDGYJeXNI1i3vc+wVFkXaMtGhM
z8TBtpbEjqwWe1F/keLOI9metrHdxKdUeKrk0h7k05jTC1vsota/DQx4RrQhaeZ32WrtSSvuogqE
VkNzh6i51JaorHXdRqpreYXr4+3vH7yK1bTJ9yUxHdKzhbg9En4pOlQ5/2Vj0iz74+UolsEtBDWJ
trY5B3CpBNo481q8BmTYYT6Yj407O7OXe+LmvLnc1YjyOTY0HcYAMcZq3xSMzOomegvPWmw6Bb1V
mfq68UBbQ6w2zqHIq8Ai+c7OouzM4C4U3NBNnOyayNq3OxyKKNBt9vx+VEt592SrBSEmsgB1oOLJ
bMp3WIOWaCygHh+yX4aH1ahLpc2Qr0aKgGQK91ukJuWD78gNk8sTHmMS1LvV9FbjUB1Ks0zOkTxd
jd23YSQdbqR42y52rYA27LFrgj2OQg6FYbxvoCdI5EaT7EX1aTnogvxF1L8CdHbxce1ss2r2jcLR
Zor3dWg5oCkIn2qcUyUxOkVy4s5ipNgSns+Zn+xN863vVLZxeSOBJS9TYjVBFWJOVdQAB+HytIo0
cmtp2p265GzON5MS04na3/UznA5Jeu3V/k2fjRKzsOzUxy95PYIaG8rctdSeXoPOEbMO/zEc84ZS
clvBSF0tU1tPNOmsFPNyr1ZGYk9JuLEXf7Q//unjxOWC2h8Q9/e7jTpocQXn7c+yelb3Heb2rVse
M4wSMQ8+V4M9g4ocvcJtn2Lv/wkWuXzx1Yt79xNWC0GNhSjzY7Rog/4t07BJLqYvhR86uEx/USPU
D2aJCvfrVOExONF1qCa2EYzYNyBpldqHORr2XUnruYD3bwduCD0xGtCjVvaHQulei0o91hnndflT
RTf3+Sq+PKZFfjtFQIr2CxNg9dGNSK7ELtPTc1Lhddu9xIbsJhPEwKzciEQuc96Qamm8ZulAIGAJ
rxauNYBGnH09O5PauKcObuusnFYcbqTB8kLrSi8UtFCRO3Qv0nzXZUcBhFA2hPREya4QT15vNvez
eT/1gV0k5tPnL+KDQOn9z1ve1F+HejLz9wqpmZ1Rgfba8X9IO6/dyJFlXT8RAXpzS7KsVDIl0926
IdSO3ns+/fmodbBHogrinr0uGt3QYJRkMjMyMuI35vCrTA6tQcZUXvky4hzoMqC5ixs8aUZ+G4U3
ivAAlmXlMS6El/lziGAosG5htj4+RicFVmr6anouLASrRsMC3lxhM+rDyY5uClQOU73aFAY1bu1+
pB7vD2uK85fWBOgKxUKJHX2aJSVD0AxtknM+1CTe8U+n9yO77/Ab7f51uZMl8X6kxZxb+AuoTWil
JDdXABu47xmbBkic0q/UIi9sURCc/zTgF1u0BtY5qQMtJEU9D/VsuBzZMvXkbjRsJDFWLi2XzqgP
wy2WepPHgyHPDTt1V75y2hvf48rBvXqDfeqddT9QjXocnsrf/wux7gtR3Hq7pQMjl2Rg5B/Xj9J6
Q5xYavGf3NSh3LQ3D6o9bmkucb9YQ7ssEElv2R7jmTplARFX3aWQQTAYCETJYGN1ozt6hfIjm3VM
k22scEAMESo6KuB8+a71QluhRpBa+VGXGyxbZFsKKAWpafqN6t2WnHS7spc+X1lFMEgqhUgTSSHD
XMxFJnq9ODV5Qcpl/QK5/h0/HacxaYy7wO2wmkIYlxowVq/VjqJPsFkrA87LanEyfHiARWaJCrOC
Ag4PIA+t04u+00lrW2htiHkO3oWtptBwDVGS4pzkIkwiYC71tHJGrAyx7ASLrRlOnZHxFpR/TLQR
gn5cGeJS9CXUzIIUukq9dqnjYxSekWetObdagsfBBU/gKA1KiW/y9g5SdVf+do0nc+GmIpkYsIC4
gA4AmG6xPrQ08kcBaatzqBXH0HjskcMV7lR5D37FzhCK1PVyM2XVHt1LN4kbEdLD01TnD1FaX7Wq
f0JJ01G5QqvKRhECV8jzb6onU12EZ2PJ+nOYrVxVFmirebvNj0yqo85Wqeoyr4/jXPObnEA2BJ4z
Sci1iMNL0P1uW6hjffaStKKtwtttRcX2+hg93WC/sqs+x1IegVPBwEFbNSleflxxcQgvPA+Ytdzr
yL5Tt1TpPcb1YPvgYRT0Ey3zh1wie0ga62Q6QMUgn04yFzhNKfagaHZ1rzypRvjvFxGKKmSuuixz
5zGtxV7gtp8jRc6Tgf7Z0DBUXAyk/1ivnekojnlFGdCJ8ZBdgSd8blPyTf4Z1hLnovy7LWjUuVp6
ESEwSn/0efQ7hq+jyjjV+I/zbhFkIBs1LVlL7AiBzU6YjmH2J0JPtaoPQdisnD7z4fIx6Hx8nMX3
GeUh1uOKWYgnpBmEx0j5kQr1yiALYu9/FuL7l57zmHcvneWKafSCV6AkFNpJx/3dgISaPQ50OMI0
uJIrUCJlv42EZKXA8DkcfXy/RcavDX1Q1TOYrq5/etKLLv/7nPjjAPMDvHu1uARglni8ml40exW2
dGqFtiDLbj6uLJ21V1nkCdHQWYKcsXKEsTxlSXLTqYqzsl0/tYQWq3ORYwmC0ExFzxjjkO88CS9a
veAiVrii9mtMrhoLBFi7a/x8rRe1sgwXwZW2qt5MgsWp4ZW2SR+2ygRcdBMg+kDNhh+TX6zt/3nN
fVr50B5n/6AZEbpYGU2GTxmmT8VZs06Viuh4UiNS++ABk+NBaDKWTqlLz7lwj7nFo9pMK1foC6cY
K4fOM/cbMnhxGRoVQZp6MP9gpixbN1yWjQrn6k3jwQxw3qEpMW3q3+m2XQvKF1fSu5EX21Fv41GP
MkZupWOVOuWxdDxgN3YWHYK/c1WkBMZUr93pVl94MeNzxyJLOxZXoGWPWXuDoCEVx2McCI+doLpK
4m+VYDqOsm/LZWfLXesMKWLaqb+P0ENdWeoXI9+7SVhs3KAvU8Pv58iwMaF5Jts5jQDYGLiz4HID
X5VQBVqOtbAy8vyen1Ye0nozBJnPvywKVVKu4oFDyCjAcj1PQJzcYBsCT9HEPTQ3DD7W4DgX3/Xd
iIvU0oxaX2pUZl6tfun9ycpq21yzLb1wj2E9vxtkcaDG3DDiqGJDYYY9mOa2Gq40j0zWP7bxU54H
bh+GTj/2bjlJO0uPd9x6bgLKHWEo/ujV6aoV107bN9LQF1P9xkB4F53btkGtXCGupAJgIDrE0ngX
5+I3q1UcYyDEIK0iZHTncEkzm/1kaVshnp60KDzOBGI/BG0Q97fC5CPtqmwSX4S+ah4s1Edi6Rbl
V9vPvtWwEvRXFOKANIYVmmewVWOWUI9+YxUyRuT68vcBNIk17IpcOGQIoerlAT6tU/rGFlqrnQc/
wIvZsb6PSMr0Md4Jyo8wVMCyeggWYRFglgwwts+edKPVr4GIm/hsc9faei/P1ZEDBYKnlZW6sm6W
BZ+0SuDBtqybCFNfyRUd3cS5A23d8snaGCdxgp/mVLZ8Za7tzovR+Z/FpC5CFFqNVaU0fLjoIFSu
4vrH0Bm3SA38xwFnbYMseJT/P0N5N94iNsVTGIuex3jUFVpUsY5RderoXWMqXLsgEVzdRUjJ2rGW
7K58VpzUDR/WboCXk8N3T7GISVBvY2WcI6T80juDS8E6Qi4AfW7bv+4weUYk3aaITYHQXitVz7vz
q50yL4V3OwVSUhwgBc/uxVHdl6zruvybjJNTh/nWQNnfRK3KF7Sf/+UKWyQcYD07Uw3f3hiw8rip
z8reSu3kaj6Gur/FDfOMsNDK4X+hUf4hVr2pIL17W7GxPC0w+NwB2M64jw4p1kvakG+b9sUyHmRw
8HJN28XPDoqfnCRq0oPxdxgKt+i9a70BGyS8olx+MxaDK/LAmndemZmVU0JdxmxUY8XC4INUbqtt
RUTDN7kzi9C1mMM/o9q2X5uVz1isOft7t/wWEbxJenS9c2bFV+sNfYSTYHQA9u/i+GkUEmcCc+wF
4q5LQnsQ/iZhsueev/Laly6M755hqTIwWn0Vxw2vPY5oWqpAE7wbUZqVPk+tjAMAuhP0+F3ReBiD
PyknaJf67pAep+bWFwLU5daw7W/H8XJnWKAesS4Bb/nJ99UfvLDyFZ5IGq5C2KKdPzhC70ODLa+a
dmsE7VYQvwWjdRVBgM9DAxpRvpOH27AS75Mwe5wADVC+8u4SoXO6TnUGQOID3sfhiE4/4GxcfBDd
OGo5Io6HoQQzmiNso980mffiK4CwxFF91KLJsK2yvmu0fGXSL4X5928of9z7gy7GSTyHnbbRdyGd
BisWH2J99/WnvdB9YQ7fTeQixlKhoPky5z3Jwats8S9iH4ETSHZ+BpqFAMgmwDZl3FL7I85T8UND
Ir0z9/+LuufC9+I/4R5xdlB/QFrFT+LGjZVPkTZRGYkLc5sWdKXG+Jduohtedt6fqVBuQzNE9CHe
hoVug15G+UfbdpHytxK9rVm+VLWwbWTARr667RD8BIoLzvcZO2ZXFP7qJj/RjgJy/nHdOAH4sEnd
5+g6IPBgTyES6gGH6HQvqKwWTHwTLf5VDehjgOAth61sTj/N3IB4FvCbW3vMBSSVzPvOCCEhtvsw
tZwaT5s6d9HNdropvQu42RYK3KHkp6b2rh8j06teF7JsK41351neVozU37ml3sZzgl126TZR461a
p1uRDENK+jsxEk91V+6m4UWAjiePTzLS12O+l+LCqdRvifQjyH+KUYMIKvid1M92ldpxILd/aBBc
y0WE8M1IAbc/FJFlK5m1iWN8Ip5ES9pSxnUDP7qqlRjldJkuwZRovwfAg1bkXaVjjQ98etIkMH2A
XjCoHLFH6kXtkMPpUvChcepyvLfa6LUkXfdjiRVynYa3fVYLfAVYTlVxKzCVJn+ptZ35yUEEBpcT
K9PAFoTBziO4a8WmLerXVmjugkF66rSMIqW5zQHWtrIBcPAYK7B0/PsIxcpRNA7WkPROJzZ/Kv/3
1/thDuAf4wq9NAS2Z0Qf9xBzUXpRrLBNPDWvziOoC6FOnrKqv4qLDhmrZ3EsTp6mbL4e8fM+V0wd
Ep0ENGz+e3HLtuKebC5pq9mjTM/jbe7/NDxh5WxdG2RxbqFkKmpd1lTnvmzsjs5vVvRQulaBUp8T
lo8vszis5CpPu8lgHP85u0YfEZeeOzLT4nZ2lZtg2dvFptvIWxhyuMiM+/Tb15N54b4zP4ABbVcC
7/jJKGHACC7VpLo6i/ftZrhGS0Q/JQ8zTmtyNDi0dsUeeUhOxW7toP58Rn4ceZEm9nGXC3B136wn
HFHqudnUUGmwt0P7KyYzWXnTOf4vVyrNGhl9LBnE/LJS4WcE7qpgvHrTbxR3NggWNsVeOQ677GkN
CzY//HIw8OYmRWuDyvWSnmsMiMSatOnPtC0dPwEYv4qumZPKL4ZYQrK0IA6VwivYB5vs0L82D3Lu
zO22dus9DM/RlX4VHQmrq5eMtXEXOz6c8mQIG17NeIjoWwyH4nYWF4bV6uIolz8GV81pvFrT5buQ
1lFe/WdG39oE75JdfM/rxjCr+fNhaHcz/vGgIXq3CkgilU7JGgrtUgB4P9zimK9LSaU3w+y27XkI
gSeIt0m41jVdG2SxBTBtyiaPVXkeqsc6wI6vgiKw5gS2shTfClrvJq4V6kIIZL6XlwscD3c4I63s
rPmLf7USF9efqSpRiRPfVoR+VPbRLXQ4x7QlwIFr/mIXIBXzMsDcY1ZdED+BA01fi7xa5rxRvNco
oUjRlHgSFeZVkKiPyG5CoBWnTS/XqNaNRC+luFKNBqWXDry2/K2HGp31/k1GBi774k+99yYHv8ry
8PWcvDWdP87JnJ/9DzlOXsyJF3sIVI1wx1IUMndYKsAfje+ss+HotrVrXTJmf1dem9uCSplxnf8N
duNeFe3gVN/GruVq7tcPdKFr/fGBlscmKW0U8kTcynEh6v+GZBd3gUO7aFfjrwnIw9Ef6l/dRtkA
XVqDrF5onnwcfnGg5rqexkqFz32VvITdH6EvKUSIm3RqHJQpNqZ2kFCm1Lghfv3eFzueuC/gAjPj
vGAfsHjfLX+/0eKhDuO5QqpPe2mr3PamM75K7Db4zPImBDSlvUgYFiPJ+uhZyL5tbp6OJFurVDfO
mk87hdOHYqmFRomKk/XiIzRKoTdVw+oVSunnoFlHIY0eAR4FtlUL2b7RIrtpUslJJIT6uJXfy70X
QI9igsJOcNoBSLEXekjuhMpR6UfWdXpfCLndljQhyyreD5VX7Lo8aY8aF74nocECBitG4DO6ClU0
f66jokJaU7gPwuRHncZbqQ0rrL2sV5BA8a7vsXzMMzcdb6gMnEux23omvWB00jZ5Xz+z2Z86q8r2
Qgu3IMtcQUlgYtaCsqHrPF8DxZssQmlRq24Lv3GSTP0beeTGZogmbcrlqEV/iWpIkXX7sFCAORkU
g+L+zsQcuOt6VxhOxWCkqOfI+yQrcVkNHlLJI/ntBO4R/ZMUWid9DM8IpEn27GZWD+OhEuvfUjho
G7mLJpQFNNHOFP05qYLIMRWsVlGT+NUPd02T/ValfO+r5Z+slHAByrJ9UKieY1pJ/Ih6U+5mIA+3
VTm9ymN3V2oGztVN+xMSo7JB7qrb+HE/7fySa7sAFsPukwyZt6o/SiqkK7XtdqJn/tZRobIbFbXV
on7MAXrpFsfkhNIB8tsIumu2AQhMKMJw8/WKv7DTsRsB/EFbVgfg9XaSvlvxg9pE8RBhh4gVt849
zZZfSzAxSE5szFtrpznptnjG6OV23UVa/3zYfBx7caKNFS0wVlp71k2qHQiBpa3+0vvNTaAo5xjP
1kpLd1bZClv8jX7F/bjhYO2a+s6T459iFh/KHGphK0HsRd9CngJm6LVvpDmiO1N6jpTq0GXwvLJT
Og22MZZ7gZZrgQ5WPQknKYh3MoymqkF8xYj3UB3w+RoOeFr/1r3prpO9n1EsveYy1ox5D7PFKrey
oG5Grz3pg/HNS/vrUmt1CF3JbQQqMO9qBykC/nhgWWrzDmWCH/Cef4h++Ciq7e8e0etIHO9MszEw
dsP1IFzLRS5UVD8Gz0UMy8pBiZQ5djf+hvMkHm30ZW76F/+Y7VGpj3iPaQ+H3A23a1n6BfjFh7GV
Ras/aCMVqhYHWZCrzx2qKUGbbQxwsb6abP36Jo3PgWc5Y3nbpZEr9+puZTl/zts/Lqk5iXq3nMs8
zAd5YDln1/lNtvUOvwYnOQN0dtbX74UsU0Jrej4pECQ1jbcA/m4wAe3TNpUwDsMEdKM74RFulP+U
XY1biUTTPCPy+fXrzZ/uY57wccBF1SrgoiDBL2zPaX2Oq99ZhDNP0qhXo6dtUOcJ9Z+Fv/96yAuw
549jLnJbah+l3OraHCBy+wUC485zFHvaAlu7w/uZAuGOzu34Xf0+bbp7D5fz9VvEpa/6fqIXgaL1
+8TwKp5B3WWPsDd2c+uwv549HvxVItelpu2Hz7pYQ0ippGXWMVpD+wclE8eSHGEzy4grTs6nhRl6
v3a1XvuyiwywT+LBHwIF2ztJsCvx6I0HI9agn2IHPr3odYTvZLyS7VzYrXxaBJ640Gss46XnkxVV
WYzjKpul/1bj5qCGLxWGrTqOxr4cPCijaEMhdcSy3yvTTVCuCZeYF78rSCkJHxht/rPYrUONdk1m
tee2CO5EjOfypCCT8nJEO5ocA2stffULnOG8JnolqbHlIbntNfBvOeesKaPUmGaQNyIj5yzX1WtD
DK/FTD/2Y/raC1aPjVn8B7TPXmo4QnHN8bTImWQUUpV023HmZuL3trS2of5gIfEcxb0boKYaKjuv
Cfd5/tyjRMUZdcxM8Snt00OgZNskPWSqvi0tYFQ6olQaaaAp7uQUxjLmQHtzxMpYVNxU57fRFS1y
Za/JMsK+dHjMfjtA7TRhOtSa/ELFVnLyHFxiUk+2lP+RR2UvZ7s8fm4B2bUBvE8DwP7w2xyH777g
X2sW+ZaGyzZqTXZRIlA58BM4yxtLUe6+3vyXDmhVR4cFnhLyYctmaJtojScgwoQ7MGVqjZpSsorY
u5Tlvh9jEdOiOAMWGDGGujOP5RFVUNRzJie/a3ZrfY3LAfvd+yxiWdu32ZhgckyLFcdFc7TpRO+N
zZzPy67mRBvLXZM4Xh1zEbus3kPtxmfMfLTbDTmK5CLNfYgRC3ZLSj1udBQev/5s87b5dEy8e83F
tsKm1Y/bMuioR9Yk+9Sbk1kRpF07bD+Xc4kfKHnPhuEWtdXFBaXMtKkwCmydjbx2I4sczK+9AxzD
cfIdgYZiSMJkys9GeFdLd4E+gElINgaFnzSSD7L5Q0MTq1PWIF2fVy2bhlKaqQABBUG/SIBizeJm
6EN5Eam7t00HZMBfadavDLGE/BplU8nSKCZAfveUl1Fg09aC85sW7sev+OE1lshxL6/SHuW0BD4I
6hyBmL+06FG7YV4jhpYEELbbMTsWVpjeJnFc3UuyVmDUDcFK9CtUJDIPESwkMDfTAKoasxpaIFXw
GBZlBhI1ezCa9LWhReEr9PdDr9lI3pjBCjcRf7/NM/xPU/mx0uSraej3YX6bauJt6QvPIzaZ2zz4
Ffv5UyU+iSL0am4XN7mV3eeGmDqJjB8O4luBqP5UE8Ol+eNGpe82XXyeNGMbdj89gO2+VZ2m8Kzm
gK+Gkzw8KHV7bUaDDf3KKS1ECQYwCKABUku0o+GxiGfKEAylxNhMGJUXza6mCD4239QUzntguprY
OhK8MpTgHLWt7Sard56SPKVUppModnqQfXo9vIiZ4ppmtq0j6aYvzFOAjr2s3wa0ncTxJKc5obs9
R/0YHgGDoOlQYYHejo3kDCpiHJHoncpAO+W9eeJUowCfTT8LrRpt9DmDl7KQ6yP4t+km9SrZiRNa
oYaIIlDVtRE0+HI32wBktbqVo2K2CYCR9zO07rK5jdoNdtd7r17Ru1KN7ERW3Zf8LAIbr/kneXwO
KC8m/W3mJVgfjnsD8CwGhA5uva44XY1Nirn8N33UweE8CCiAQyWY/xfw/3zaBOk9KHewqTMUCsxK
hWmKnksh3YeG+iS28T6oq30kfO+N8FDqzabzruXcBMRdG+evY9TaDlqEfW6yMOYDVreBx2WA7DKk
wJUt9Dk8fdxAi2gfjK2vi5mcnKuC+z0NIPS6UhqBWX+L4uMuStYA82vvNP/3d/cBKfeHNA2ICg1H
Sy89GMUKgPJzYP/4RovAbiRJK/sZA0DlcdLqz1jIWy1eCetz1P4q7ixSUTOI0Gidibh+aG7k6aD7
+z4Krkbhh88++noVXHwhDU1q9BtUBKwWJ4iOXqNeaoTqSCoBgGt23YQ7ffT+y2EW9US5Ql2Ta0xy
Dqa7AoBblU2ObKzgrud5+TRv795lcexIwTSUmcogSOluDSm9Sgi7tfTqxas508pQb0fHu4WG7Fbl
J6qSnAEu3xYUoSrExrzkuhYf4/anL7fUN1TbQ/QiVHpnqp/F8AU5bjsKhruaAP9ffcSliHqUwOk2
elZlL9xlWNb4lGtDPfnvvuFSLL1sJLNsxJnImqt7L07R68YzDWn4r19GFuewsPiOJjxflJkMVbZo
O37cxWFi+oIQiqiqBTDtfGrw1e8uf6SxjZiBPn1TZZjLxFyIhgB5h52UvAo1oFnz2GrHdiQuo3Be
iX/DyHA7hAARd0JRJZEHW8ueBLTGdbg7lA4p3nKTMY2aHCiWEjsJ5hqhCZNm+pmNuh3mfzAlf1Wk
4BZXdKfKo5OuDjrSvemt2VAG1VG37KKXEuV4v8eixYpsrzLsWvqZg0CV4uEx9VG+tjDQ1rrqWui/
y2FhN1H1rOepjxmJ+iejvmog+5vNPRDfoyGisGDyLsrstFUBYyCTnd4ZvWSjjbAr5hND60c7t+pz
Aj5hynN+D24MdjL410H9bfDBhenPgvzaexhr6G7Cbos1QH0yLjv6Q1D98srzCN5Or74L8Y9YzIA9
fDc1YzcjRwqWdOM/jDP0wcj2en9TaL9SP380BtHR9MHpwtwRC8ANU6wDmQOb2QjlNlPine9/6/R9
TU01nGK7zu9F/3spDt/lVnzUa8qLCHvLTXZKJJIH46gCvdP0eIvL+aZFVDgN/0iopZrjdRDe+uof
E1oD2OQga5xWzbeyn1/V8XAbeclNCTq2jn6BbriOE3k7tf5fLJJemLPr1B93tUVyEQob4HUA6eJD
AWTGFMP7qCpDJ+R6S3J6NYAyRd2M7g4OHxNnd0Ah00u7m1bWnnSEwGyjTm6USHfDQrZlcXA9K7OH
3LP18NkArlnE9SGmCO7qeX7d6M058MUHHxOZDuE/IX5o01fDuAoz39ERNUnGp16mz6ZGhTsm0TlT
+36TUlpuadj7xq9a954zqT+hJI6GWwAtsUKSBUWgR0R9HhT5u95mMOvXwBkXChCUC024ZbQ34Jgt
2y06ik6V1DTi2RDYDt45AR6PzyVKu41tgpfBF9asbyP5ZHjWRhnXuIGfw+iH4d98Y96F0drSpxyb
R/EM736XjLLt5/nRF+6z7n4lqHweSZ69lCm26Ci/obP3MaYAA8+BfE85fSXhVgYDhscOdI+8JYk7
hfod3RoUZ2qXQjvgoJ31I7JnXVVLOJO91gg67dbKxPKF7IhHmr2+ddTYP2FxZK4GqjbxSJJQAkM1
UVjQeyPbJMm+NBrDQfgwwXoGXqM9wQvoQn0zpuZrbf2p9GcluMnr0C6b4ei1WMmPEvLL+u8WDfk4
lK+TWNmmaE1tIs/P7Vgqvwljkm+LPF47FS7A2uaZhZ8PLfKCI5Rayp1UdiFAPmw5+6HclNjcVzG9
0c47AmPcpx79oyzO//ojHZuAHFjUK/q6SCzKaBn5YM4r0OQkVJOF2lktO3lYbuLUfBTg/YjxDT5I
uIW5U9Js0vLezL+HtbmJqUMp/kORI1nfC66ECBeOahtRNp2gA1w1+QDiK0QcgVTxd5OPW180XHM6
f72yLlT7eX++IFdwzit9KTvqN5VRms2Yn4ft4DaPqXRb4IJjOEgn/VIcyXSDyh5wP1xbPwvR5bnM
z8DGvHXn6pC6LPXnml6VdYV85Sxvgu9b5Ebp92B6o5Lo2/i2UL+pNbIXK2nAm8zGx+OZDiSdKtwQ
EYr57FOVSkkaGbRorQd/P/vDhqdqE+y73bqk14X4RC94Vs63YJLOej0fty2i4Z1SxEV5rrbTdnLj
q8hNnfaHciy3wX2wwsG/AMhnNNoIIjf1C3ULlQhEp4/RrBJq0kZJnTSFoBM96G58MH9hDLFtSlan
jWg6y83OH+qV+8XlRwDyC2Bufo7lalL1kMZ6WJWzjvc+M23xpFz5G/XO34H43TW7/htidNwo99Em
2a2pM14olTEB70Zf3J+GXOt8ktaSwnvnqqC/Z1cEIBDCbjzEbns1/FjZPJ+r7rRtFKIgKpho9y07
7GHYGhl1MdAup8ENEONzxcFG/x2lGkJzDKYOOJ1L41ingpEiXOKQu+lr5O7PlyAFVhz6RtBVqKIt
82dNL/NMSuP6rAUI04nBNhtfBik6fP2yl971/Sjyx7U8ssDL3IvqszV71/e5ExSlUwvJgxqcBy/f
4oOADYy8Ep8uQnDQHZu12WUOGXl+rHdnrOGlXloPIf2qxI5v4MIiqsndgMrHcLCupr1ApJIVR/4l
f29gJHGzRZRorS/5+axjhpHyZZJhWJn64t4M97iLyVBr1Df9HcxVRxL7PVRkSlN/ZCl22mzlwP9c
Cfg44OIOgeha3I1dUJ8HJB0SSXameE3570KbijEMnfWCPDHBfxGcWpNaRoFo43lSGy57nX7ytQ7r
BNzkpnIrcrZlPdq52U/kSjd9Fb6alWjHIQi4tvrVZ9r+6/V14ZVRzpVEY9Yo0LXlhx7z1NAg08Kw
hBUc6dleXFNdvxSOZ3Fe0DCarqL2tviMEOmaqq8BxNSbkjsGuE87+sZd9xojinhrggJxvn6nCzuT
zi7dKZE6Hro8iynuMm48WeBXZ1mGqzbZufDUVw9fj/E5NZztLP8ZYxH0armvwyRmjEYCrx1IDm48
GwklVzQXt18P9TkEmOKc8pm6QWHcWEZ3yvilH6XtRL+6OsxpQrstD+ttls9v9HGYxRv1jaelFvLN
Zz+fHDOXDkrdHOWMFsHwr9fcx5EWC8KqAm8Y1Y6RxGCvDC8tA309Zcbn9tTHIRY7OY2Czs9weTkX
41SAwsm9LX7xT0rfxxtcceEmNRNaYHkfXbepIu29sZRcoaAKn4wAWDAWmQIYlXlxjtX4xBLGvLgG
vU9frygep6F9tJKb1gBwfyd7NwE4KXNKIDF0exUt2Dq/RqVlx1249dsrq1b3oTS81kIVbkRFfxDE
mvK4EjtCR+LZjcJ0yFOpcvQ0pPQUWi8lsDlHFwdv16UDz5vaQStuolj4hnTxPUQ3IuC4aWooleah
1kkxYtGV+nOqyrZnnjV/OEejj0AZmCA5dHSvQMlOOst599iqfwa1pArx3YKrtDLrHAofc7yPk74o
C6phz6xmzXRuuBcOsrDF/MBpxfiQRe22Ldca4Z+3+cfh5uPj3RmlykYec6ufzirytXnZ4tf5SwFT
9/VLfQ6QH0dZnIRDqQtGLbD7JDSOvG9J9vr177+AzidO4QSCuZXOP5bd2iEqTQm5m5GrAFK+1Ebe
aNYu3spUmDZZvRVdVNtd7c7qV+mFqFRe+GYa10ldVKDvoC7ycRKbwmoxyk7Gs64Lj2OU3BuixXET
b1Fvv8O97DGgR5amN+o4U4IyyvB+iuZAJJ+TEkpKWZtXoST9VY8iVT6azciiDIL3TUeVeifWytYT
X4oeFd/00QpuZs/iCsLOFGZ4oN220BGt4Ekc/6S1ZnD9kzdBM41c7jR6yQMq0QZ+F7iNtbY/viaB
sOmRyfaT+ClRkUmMD6oCR7uScWsdKfokGBjrg35beuVeTKCgGr6ris+AbLrsuvbPSajtLfpCuR69
CggsV8JTqOTbNGsQ/a1sA/BXmLb3dU9AN1RqwdxKfRwPh9btZa5KipjYusZ92zxZYoavM6pe8CzV
PD6VdbyfzUI8X8aLA5dznGgn/96v2r1e0CVBa2rv4z078FQW+qTNiydkG01BK6VBVSUe9kXF3bxT
rgr1qOvJMczbm8HsaBLJpxIdRruxulPUPXPgPeiIoJqxsBEsyi4YUbtyd1UagdMMyrVOEdOMa6jc
liMVIUrRf7Suu9Isc1cMAM/9W6+4t0rlpq2aQ0VsyPLK7aRq29LPS4lnMnUnoTNdBEMpvtt9qe9b
AxbSa4nyVSTXmzRTEUL0YaHXeAlUjoZTU57R22tvogEeySQiQUYVTn2lirAt2t5p9EfLONdB4U5c
jrT0Gfe6+0lWb+HeHKbwwcQzwTYa/bpKhifFilzNi9Gwj5UNZpOqY6Eo8/WWu3TSvatfvR0e7wJH
G2oWHJRa5JkqO+ipx44tzYVjPP76eqALt96PpapF9l4rkYypTCmefTlBVj7c1v690t4l4r1Cm794
8jvNLiDNtpjg/B+GJnJxx1eBuH1ipxSROMVVHElnJQ6PFf0ZpdcOXoEqXGM9iuh2BEbzVEyp6Bj6
tyRZzXM/C7SYaIXMTXvyPkAGi8NACurGH4tcOnfDN3PEf+KtWq4pGhDhhOUzwccj8YxtXweVnXb9
ymF06SNTaqDWADJcNpdUoBEws9UM/XjOpVNtgloMXgT5NGb6ZmWiLx0QuoUcLdpMUI6WA6WK0Mua
2jFQceVVAJDFZNdGwbHSpJmeSgd6F5mvJVKHoSoj3+pPB9+0dvXArerrR7l0IL5/ksVq4yNAtWp5
5RQ2OrWGKFEdMV87dj83GoHtvnvf+UR5t3saJfZISBnF8m/k/j73X+Ox3aSiusn9ZqWycXluKeNo
wM1IjZankyJ1edRP47mGxjmmL0Hx9PWUXSidsENVUZ9xNxg+LuU7dezcraRDSBxwwI2pgpwjptpb
wGRUMDBjq23rmB6Q0wNh5uob5fD1+JdW6fvhF3kqV99+GnyG17vMlYsfBo2FWn4twn8NCZtfEzlx
tGtg1WiLjzYEY11GLSFvAjGCnI0rdivYmkuLz/h/pF3Hcuw4lv2VjtqzhyAImomuXpBMplM62Sdt
ELL0HgTN18+humZKojTKNot6UYqUEgQId+89ZrIxsyzo1bIvqNoGAbwJZcLLECFDiotyhJqa2Z3j
Zn8/YH82M5vjOdVLuN2j9sDguddp0s+MHk3dVeem3rn+zEaMMSiwQ7weEv0Q1CzYdQ6Tvqw5kzz8
Js8yvZc/uzMLusLaomzopXoJhdxmYhGZfuzbbgKW5EviNrtkaVxpPmJmLzgAzt65sI74eQZOS2h+
af/4BNM4fFjOaT0mQTQ9QZJ70AtU64mavVDlXZCpEBJdyvzy5wa/yYB87vNszo8lzNGVGjOlgkLC
W6g5vac43c2kLKTrC2jHAFoJlPu5rMA7LPWnns5OpCBTBk1Q9LTLX+CukpgeeeZLwy2WNu6nW209
sbbU58Y7Jjsk1fzwESq91K3hOvFvECw/j8EsdrFrksE8uMcY1A7usn3hyAvbT317Hyyf2bJRNsE/
1fA30gafG57tqDRoKKuaaRBc6WXbcK0vew+TzpOrKa9nLor1XbQEwkhzmFsvEU6dy+p9kw/69Ajz
EkRmjEoJJz6w1JbiwvQns49sbTn/nL/bN0wZtPaBpDeb37w2kqxEIfqyLBx4K4M40lhX4y/c0cGX
CZZp6kh108YXMHkdCkfzhpU8p6P13VYCEjswCTp8g7/wGSHGYkGKX5LL3HyxAIu23xlC5+h37xJR
8/kNFy1CEcmBGTQ/LFkH2HnKB3LZKsOqacQqS0Xt8akqK8uROXo1Xhj13kBWoEExGwqDN2VQe92A
mhiFWyE9qSK+0gCdMFO2KoZg0ee9KxCvVLF8qIyLkoplm8ee2tV7vcpuIdT/mjRp74R6CL+lGIbk
0nLfLTFM6GEDyqegYA1JkAuhpb/qtryFV7H3827y3fb1odPzYnDWDXCRkB25LCJ9GcfqkgOiWr2S
kR94C8xuaUJc+6wX2HeX24+tTumnD5um3pbpkFgYaumDT79C1sfJHWUD/6IzqbJvpg6BlR2KWJN+
LCz0Pjc0iiCUeo/sw2AU98kg4HJSecGorH8exW/uWR+bmS/JmEmKkB6ZGyMgq7E6Gna2PNPCNy/q
UxOzIcuNUdUatRmRW2cXdlqCbUhdmhsAZ1QEZD4arPSq0HZSRsexUZ8rIWvE+gMBJHK8BTCV+aVu
xy4UNLBX1A+sT03Xrm8BeXCAUcPUg1HvyFYaGxYZ33G4XHWw16zHfavAgBkeqyRST2qGQoY9wtAn
7qAfUqS/Qt7+qhsI2+QVQtA0tuKFwpRhEdaD36XEDwMBYyhwV6Rc2ObjYNjrwNZg+22cmcnfvQNY
rMMRaRJqQDLm86vuFNZ2YmTDZdRk60ZvfERvZ876b8rOqOV8aGN27LBQZJG0tAHzNli1sHxOvPhq
IgeDEOqxR3FKN8MqRQXiTDD2TY3QgmmdCbwIHFTIF5uQQu9J3sBE7RI5GQQLGo7d/CrCOecDTt94
eeL8E/yj76bcx0ZnFw01zLqRVXy4bJHfICfMN9CPg3HRaxCwBK10VS448MuoIDaLkR9VHyXSxbmK
+3ev9eNDzF4reLJ2lVfoecoa3+xUz0QK6ee19R3x+tPozl/rmOhtDFGgS5Ovm2TRt1AJDSPtCK9a
07zvUMyShrnl3DyH1f22c5NfCMT94VA/L2YVhQKWDQummkHk2ONNcK489d3+Rz80MD3Ah422ly0B
X1gZoMSp7MZ+WBIoGRZgCv88gueamT7/0EzMqsyK1XC8zGMYU9wMDVKc2s1/1sZsNuqqzqoUiKnL
GCJSRvUQW79i/ernNqbJNLsCkI/DNZtsNFXNLI3Qj0wZL1IIQinq4IzFbQl3oknb6+fWvl/VEMum
kyg/secxX0CqTGdhPMLoAMm9EYSqCviGVNukAbxyAhFALUQ+gCm/rLDkc9vqPWokQE6d08jGJvK5
5zqblMM1Al85DZpB9rwazwuI0kMrpT7A8+iJShuwRw0k1iHmFypRlmFj7eosPxFI6LmCdtGyLOWw
gsNW44AmcJsqGZyXIw3Rv8E2YLe9KlYTu0pdI41SgFquaTH+GDBPWiTPUYWkuK4Ae1UHynNvVHAI
avQtoOmvGnL8rlKA3MybDkcJz6qV0LQHA+RxeASaXm6V/pA1q5HiDKqTDZxe7to6CFe6bBdilIco
St46sPjdsNFLxy4q5NwpICWFaZ9kCPvRgO7DotqOATxolQHZ+ZGRhT1CqTwWOSyhbQn7urZYKLX5
EqvIL2stO0y2sGUyXFGinFSmbHTF2EFQYMcUIBJFDMFO0ltwoR9OcXGrjdpeSpC1r+B1AL2ZHGzs
nvW1M7ZQeGxCjeAendvAImCjMUszWIByD10YXfaLMm4Vr4fIvWFADqyO4EaQ1o9BUOyMctKO4bD5
6USpw9QrzYAeLGCnxDAeam/fNtx44tL2Ah4/wEYkc6QRXFom+Kp6PZKrphfS63Kk9tvoEObqAiDR
PumhjyqXaWaeYMfpGlTANdF2CF0LDWBT2r1WdYq/0hYChqBE6yAKDXycQrcJUGC1HMeFqQ3r3lBO
DVwda1n5PY1OKo8OtaHfdgQFw4TvmiTYqqrqoU7nwTbCb5mEhr7mNWXpqIbweojDZxKjFC3GItsN
bbmoShBQy2Zjq7U7oJpIksIFcfKtR7GuxEW5b9vV2Dc+jHWu4kQ6A49QQT6oXXRJOw5ev70AhddR
2ocuhvCqpT6lqQRtEGZEkbiwB8tBGntRpbmXFMZicpGEq6LXGsIt9fJ+1CerzwL16F1mgRKS0HUB
BJxKXgJxDbCtF7cYJQQJTQfTxxq+NRqyX5C3Rx1loZcg1YCO7gzAQgS2b1g4IWW6NNS7YawhiVDv
bA5Gbyl2Qrw0urkkRXSvVBCV7QAGbSTWUUFVty2j9dhAxUdiOqfbaQrR7ElUusdCubDwYkaLLzgk
zxgc2UEAAvpdOiA2OmSIN3W8Q54JtUpYQAQXdVn5dq67IFPAey3x6p64bOie7KJeC8xSLe23uMUu
7QHTSkHu1WJLJImg2BZDO4D5lv6GSxdsBDDvldFtofNbqE9lButkJFUC23YrdgiLzgVQecmDu15b
g/5mabBZQukX8ymX0NBQXosUr2hw0yxxJCS4kxFvsVS2XL0atesmhuDqhMbF6rbajZJvsMYUTtys
3WpNiBtluCsiOCVZ0dXAAfQnsEmL/NGAjytdQYdxxTFGpAy2qa55HUm9BrXi0IruOo7KYGM5VtRt
cgEzKjK6qekT6FKMKLMq9WWSbSsZeu14V9mXdXvI69Qt9MJr6FVewNme0SVISq5tix0053CS7it9
WJd5uQUOEp4/1qFLSwe2o+se8jqgIlxEdryK+CV2QZfA1B45i1PPLgIV6PQa5WWabmiLLVPIW0lN
d5RyX+j5Gsl+T0SIpCkqKnCFDtdFCLaWft+mJ71/GtpLxl8b3rkAiwCboaP33Fda/ak2xHJMTrS5
Fna3gfxwx/R1nkaHBiTqoZnM9GxHzW6GtoexCV/YgHgF0CIeKRz5aoD8upOES6Ce2EtB9zzakHat
9rBOi5DdSWGVVe2YPi6MdAS57igmIoKtuPmwigeoSSq1E4FoEVdXahq7w7DhBqRtu3tUlYliO1mm
rIxQ2cJjHABnYMYRwFQXAtjS2ObO0D70JvPjUl/WtFiCE+Dq0CIczTsikFDT4+VQPowtWIHyKhHG
rZ1RbwiPiWKtsxaxx6h5IWZ+Gb2AEggDMrcPOGqngBwIQAmx2tguIxs4QsNr65EzLFvrsbUbpxrW
QXTqw9uBdGtcleB4fIecK0+VRRjqyyhTFzWUl5v0gWXtXQ6qTjV5vcp71Ux9vag8RJ4OV4MrLYGA
u8yv7bHcRlGHGmX9kAPdXlvjVVsvYvuRxz4LzFWBDbAoyxUTD0N7DAvN51rkFRyn2Vh7SlCjsqts
IkveJrS/Qvnc0aJsEaXGamyBGlPBg4OJWA2CYKHQyzgtF3UVn2xsPDWs1MrksZP34SSmFgIq1JNd
kEIJppIHhgKlFfNDT9J1nF0WsQA5sltW0HLUxUmd2Kli3FvFJK/FeexIcKBBrICktdnutImeX2Om
MMOJ7du2nLYjCxKo5WmA9wkSP4UJCO5kRWW1S1MkW03AAVjLxcqQhtdaYP/VEqCGblyzCPrK6UsU
QuQ0aP26DnyOmQXY8SIQAxaJjlVN9hGpg51MYFGR2zUgvSOA4gaDje+wbwP9UKXKHclgIc8sUuBN
ENNlLAM8pNp0QufQ+KGQkMpVvE2OcrLcliHO9n6AHU5UWSOw5TGe4mCHz7LelZizFgSfWhw+beF1
gXQDGS8hEO5EqXayYUHjNT1FfrOO0YkybXdma+Nmkw8vAGzcGUGiwEoRd8XBonwlhgrMO0jPQU95
cjiIRsNhSjKsapk9Q5pAxQIw9gR22XGNSDroMV+TMCt9kgAKiTAbj5Iq0ULGIawwY7DeE2gZHQvD
hGW2yN6SDMbCmtamq7Jp6ZF06USkuMYlSF0yHlnez9fUKfr5cCl+vxpCKwGlD9RBgYeckjkfLve5
TVGCF3l7QFlr1xqDn0RHyYUfDOYmUcWWt83Dzy3OAs8vLc5yHTVEQMOCcXHQl8Eq21jrzrc36vZc
aDnPpP+jHWB+zenOr31RMgmNWkDnA+1I3zzYh9Er/RTG716wxiGt+fBKhVXCv6zr8aVZ7fOAIqrW
g9BUxCFe12vFaZZiC8s7oLkTpO3PdnIWY35pbVaIsbS6zCko54cJXgzYhrYINsJpAEd18z22zUX8
ei49PwsH/2iSIY5QYQv+hYpOisEKssEWB6q/iNpwE5q74lysNo+e5q3M2eijLYASHfD2hOigLZW7
Jq1Xk76XBYkIfXIvqeFajwKBCv0yrUKe+mAp/MzimGfjvzzFbK7iWj8SpBnbA+Iqz256X8ekqap9
wCuvhtxedCp6nLoENAVsrS0EKH9eK9+NNfYMG4aukxrB+yh9WJ3MjOykp1V7sCKEFvWKw+SjPBMW
n2tjlkXgFQ/BeQnbg4wuCATqS+Fa8Dz8uSPz5Nr7SH7syfQUH3pi6WFj9BwXrxjie6yKXaagroO2
vTFr1hL3CwEjdS6Fm6W6Y7J+bY2AYaTg4mm7lF0FQXCmfP7tFANBy0BuBsgyZGlmj6TSTCOlaA8J
rnD9UPmy3lgQSK+hYFwnIEcU5i5UD6oYIbE7qcC2Wx061z8PzHe7oQ0hPIrYHNwTNn3+YVy6OFds
OQztAZrky1B5KkW3CbJfQfLAqruIP4OCdCZr/t2W8aHFOdG2bKy6B0uqPUCoZtPUIcQS+nOd+tIr
QFUQ6KGmDpQ8M81Zrwb4EcZ1ESRHU2l+tSAeenrUBAsYLgcuXAmeEl3qe2GazNU0dqh1GiJmbp81
CntoEiIFOXJ5V/AX3eIbgdALDh6430JGcsDixz28Dl4zkkNN7rrOoV1oq6AEqesSoPSkyt0QNDQT
0GaS1cu02xoR8GrKXd4EXmC30LKL6G0h8q2eqxCIUFeo+Hkm/BmRRXQL4zZX742cLccKF1dFuHZG
FoIjJQzC6EjIsg+Chao8tRp1JjftsM/cxsaXjs9akTuRpMsoGPZxdJDtZTBkz4ORvsRDuTWIttJG
ci0JFLTLskXECz5VgEkugmzf19C6KRCc0RpLoSjFXZIGJ9MA5yq1EYOyTuy0oltJcziwPFmmqnyJ
R4jp2Nqi5nTfq5Yz9Pa4qiYhbSWNqa+FUQLN7+aYxOFNgts7WJr5mRL9l71jes+TPx1mL24Q+uw9
x12dQhKbx0dRncbxNQeNOGjPYCfmrCxQsT41Mr+iVC1ncgiV+KhA9m5p3DY7+Ic8hbfas+XEK3XV
rtpzjCzzTMfYbONXerj2YpEkx06LtrIXS1YUnpVD1lG7w00YWbIK0w2IVLVaJUI/juk10bSNFZab
2CTHrMWlMmSQMisgHjKW9mtckj3pCn+Ez2wWJ47KAiQFOeIBfgs9v9cIpQlXKv3eKMBlEab9lkP+
vE7yXWcWJ7vTDwgiePVkgBJYZVDRqMlmkPppNE9EvZMcsvHRLZJI7qQFwLr7iT5nJKEnmr1mP1UQ
4Vd04nVFc8r6/LUTBxVehiWyPF6WS3HEBQrbvmG98kRedNL6FanxXovxPYVcQwLkgAzaJTEFaPnm
mLoVTVG7LNLXQrdMl5xzzZgjP7688tklikQKzUyCecUGWMshccJC25Nh5YMwyUDVXg0d1DU01FTr
SRzkhdmvbECctLHDU61uRb7USeJJ5Gkycfp5wz43M2Y3LkZAeubIwR0ze88AzKMx/EX5ObVa80vK
djbpZ6dypjX6SGAPfTQYXSsa9RpN9RWhL9PmrsNmlammr6BkYbMat1n9mWWgc4EKPwS5GzErWI50
qN2ilsHaSg3TSVukY+hIHquG6BeWFd/p+bWGpESsJruGZktYAC/CChItWblV4l8UmDLB33KkAwb4
QmfBkyw2Y4UEYYo4BVqodTguuyp9SjBxJsRvppVujNqZucugL1tabCd0yys6c6cMhDlCa+HQEh1j
ncM0rLiTZrgoA/1ImuGxYMk9QG6LYehWqRZu6xig4R5K+oO2iqm1hu2BJy2xDawWDGPm5fqwT4Hv
bazR6XpAU1Nkq3p7+fOLnqNBvkzC2f1ASyJDxszG5uYbS3VRbLreBT0H+VEXIsGgPznKjoOzGHmB
122qrb6F0/uZk/Sb2QZzVDDNzHf3zzlQdOCmAAAOByknJxRjYSibuAFuaGe6Ok3aT1EgDFE+NjOr
kXW9xmq4UmC7cwlYc85kpW7vpTu6hgvI1b7yiMudfDOBfdRltzA4GG1nZcVmBZppwD89xew0sflY
du0IlejOraB5sEp9fl/1S5xyHjZKB2buugMVpGV8OockmGOR501bszCYJw1puBYnRxuS2etmGR6Q
e6FLoMtWSrw4F0J9uYJ97qg1O11Guxlla6M1wjfW0HgJFI9/fqNfI5f3JsCjA+BFw/12NnkBc0x7
COAlR+El+0nwsSncbAf0yhL8mNY7K0M3A338YwAhbIsSOu7SxvwmUHZ2gJPBSI6a1NwoRvKRD8GK
jcgXFl5vZl5nPpTViVT9mZ5+O5Z/Njy/Heh2h4RcbSXHon02YWmUsHPYoTkJZd63+WVg4OMY6jn6
BrBD7RM/9w6Bo3cnG/96I3xmNQsXAUdgZzpL8/yaxphe5If+zY5CtY6NURITA7tMrwGE5MvS7+8g
EAl4lhMczcpNN+fTGN/uOx9anTaMD2FJQPqBK9HUatgv0j7xSPUWp/Tf2d0+tDI75JRUD1BSmlqp
YidpT0awDQv/55XwzUH6afxmCyHt+76OQ8yPlL7UDUbwmOdvGbv5uZWvweTsNU2P8WHAkkTPh8xE
V/RlyB11ASoBKhkJwIJ0o0vo2kFO/V+ltn+ZmLOK9qBRMwN4ITk2i+QR9/vMHW4KF9MSFavopsLc
BHOnd/hh8JorsNwhU3ym2+fmyezg4EHeNhC8xuiuxVpHoLaI3N7t8S/Ee1ygFpfKfz45Z+cEg1Ip
3OnRaFTdhnIPyRs1uz7TsTPbyjxKblKVQp0W02aS8MzponHlqj9BDy/dY6p6KHAmqDoufm51evAv
x7BpT0IFxIJWwex9ylQPzR4pnyPfiTVZBbvON3zYMp5pZg6J+WPe/NnO7K2FJjSSAhPtmBBuQflu
pR0nfefkcC4/ea5DszcVItAtKhsNTbleshIrtkQzZ4GAcxzrvEPv8cSH1Zeidppp8D7EQiA+Ksr5
ekLtQteiuInc8jZFlGi58E1RnHJn/BvxKXaY/xvNOdAjERFpAxWNqxsgSSAFsDG3oS/LhXDqhb2M
t8gZ8nOv8Pv5+Wejs2MBZnNJD1kALLzULdeT6zliPfkCZzr4Vwyrim+7u3Mg8f/nLPqz0dmpMKDO
qZr5+35TPLKLFLjoxI1vuQ+5eECU84fAD+5+XhLn5qo2OyMCTKBG1TG62e2kZxFt8jsU1BfZ4dwV
hk63rs+rTzchOTDRyRnEK+coGWJmYS8LIY/EQm2xM8uLUJZXsVXt7Lh6NhoO/SZI3SvZugTblEbR
dTTIC7hLS0dVOxVaxagfM3ZEauhIFSiawsMpd0iVApFiu7LvfC2CPEMDoHEOQ63QCva6+lRHiGJS
WmDHhqzEYtCT7h9z5b+e+/8OXovjP7rQ/P1v+Pm5KIEaCUIx+/Hvu+i5LpriTfxt+rP/+7XPf/T3
Q/maX4n69VXsHsv5b376Q3z/H+17j+Lx0w+LXERiOLWv9XD52rSpeG8ETzr95j/74V9e37/leihf
f//tuWjBdsS3BVGR//bHR+uX338j07b8Xx+//48P948Z/m732NaRiNrmy9+8Pjbi998M+lcYh6sG
tPwMpGDZpL/XvU6fMOOvE+0X1lXgH5lQuMJxDrKnCH//Df4dfwXYGDo9zGCIyqCl89tfmqJ9/0xT
/woyFih94ApP+hW42f/v0316T3++t7/kbXYsolw0v//2bg76YUYipQYNc7BYGSBbENgyZnMfVCQ6
IXl7l3TVbSS6I2SELpEsLZy+gWcNRN8WoOZXbl5CJ09G1Zrm1cmoqnRZ1HAp1JT4zUbGrKW6U2pP
piV66L4nyLCGSGmOKL7CtVrNIf+qldYh4I8EbhJB1u8MEW2GGlZoSDBYVnZZNoAbl70GzEoSPsbh
CC5xWHlJFULiT3Lo2KDeRACe9VoBN8IyBMyygXIdsUAKq+AF2GrwHOW0grXZOXQine2E74MEVTW8
SFhAYvnOQrdUKVgfhzGsYHyI8GEnUhAFSGSH82rSlO3c0IivC7WF/2rrhWOwbQnqs2MCDbCOrOs2
3tIh2g0MCr/M4js1R/ynl6suq66isTegZFsuMdQBNGZ7+Mqj8J5yvokQ4zjczC/KyFi2PNpbY/IM
eOF1ETZnbrDzWE6b4ikw4CEOMpEXMBk+3y05i/qKIu0N6Jd1F9nNHjpHrhpBiRCJHaomXlq3Pvwh
n2gulmWYXXX984d188fM/DgT5/Hx9AgMRCjTmihyTJ1fh3K03IdQXvQKoEBCO1013Fqx0nh81YrG
7TRrRTUQVaE8qFlneWCzW8R746hYACSN7kPdaNb/nFRaEVGr9GJu+OFIUPODafWDlhqQVJzEi24y
rjthXnl2by2CACKOSgW5ytpvUn/MwusMOBGLKQ6qxD6DTCRkKnzWXZoV4LJ0clsprlTUCxJQjewF
PM7PCG68MwQ+ruNp9CAGC5EeLGMcL7PDOhiMGOh+sOvV5rkmgKslQ7cP9AjoPMlGNwkqiOlDub0e
l8NgQjb4GThILrUavjsWvDZ7RwNPhXOYk2o5IKvBJngumHWrdn6ndJu2GY+AaCROTDo4ffJlNmpX
sAK6rWzlTMQ2P4418KXhdg/BFZj6mVSzZltSzlkJ7mIrPATEO81UbuAMdKFE7E4E5HGgSJe06mNr
Bm+NoZ8pXH1dB0hmIA0Oqi7Ey8D9m80DbWwKQmQAgcE0YVCQpPdhgpINBcqlzkEPy9ZB6l+YIZKU
OdKDfQWj3p/Xgf6ex/j0KvEM+iToBXU6E6XD2RV9DJVex46G3SQisQNZ4Tds0gucFc82FMRNDY5S
9F5pZQfNa+NoVxBNadWodFvFrgFJhA8a14D/lBJ0qjLTcD0IIVF1ocAutmWAwtQZw4WOwuBqzLFZ
G88j5ZHXiPgpIFw6ST1EQC7iW0WTrfQRSKNQdUM76lxgaC/NDlBKmiZb0lTQZniII7hBWLtMm74Z
fkPgiJTuYEF9URsz+E2iRFW6zVBUjkH60ZW23zMYFdctWzCp3wskb4N+N2T0LuiSayKjLYof26zQ
UF/QVw2lK7XRn7BzhuNeSGunlOS+MZoLnZWHwhaXkbSfgSK4s4TxHNvRNczrNgO/shp613N5iaJu
6zZttaLgxHo9f6yk+daUYwMoFCZ8buVQ2VgagBbaWXdb4YvLGuhZPaH33GwuKFxjKo0+ml2yVYJ2
AS9RF/Bbf+TasplwQEgm40jKDU+0xLUH9hyUNnwugGjqCog2JCNAhel1R/Am9VpcwkZ2TU2xKDv8
Rsasq6p8CUHKyqvCG1hynWXRNlTtmxDXwwA0/aRmO6my574wjtN/Tazd92CHBQG9TzkUR7Fec8g9
ZAG9g85N6kI/9V4E1ROkd+IanxsJShvJNJqN21NIlEsghqQBzQgVbmYQVX2zxshCeh9iVzTZ15Z5
E7fsrknUtaYjn27WeE4Vf5PK7CUX1wYXl3AHYU5WCRzaEK7tI7oqaOskKvTZA1YmENsh9625aKGl
UVbwDatKaxkY8phOguV6FrxJQJJS+C1Bu1W9L3RyzyAc6Yy6Dj0Squ9RW40z7DVSGwtnDOkjUFev
DRgOcQfBiFGDcwIkeYwGKiZRiEbf+8hi4dVUgauvtmRGtIVYSui0wPchgrkue3bXdbjoGntM+Dtu
xOumVKGPQzZGq6IsJTAiomXPcdO5CdTInQpFgnSoYFHHsda1Dv/ThG/Y2d+sntyPBgKugEEKlnZA
e3eTg5WhhW8Ww3YfdQTWgwBp6fVVpOG75JhYUFLPD0WVbUEiuwAI/i5A6rItUWlTrfUAxUSvzovQ
4WO6UKgcIFsPw7qiLy6CEGjW2AZoW79gDVnpGRZiR4AuFiZkiYX62A+AeYUjgAWHVOUebco1r9Bs
q6So0xo8dSjvry31uTYDxARdH7kpTQSkXyJHL7VHq8XTN2W66eoWBWmrhbI8XQapWcEfpeRLTUVq
NQCUIg83QD0DplnAf1RFDZEH9g3AbhDrNFdYxaekNJ5hjXYBOymchB3S+K32aFhiV4TKCk/SemTo
gJEE0DDS7Q0NE4C/oRXl0DYzoZkCU/beM4h4CNW+dZVKf+R1pEF7Wd1Les8M86bR+lcbas40w5Dq
OpQraoDh6L2swKTMeJ+6TaLtC9CKU/MZZ0TtyMa8qTsLFZ3cC1h9weP4JB41kilOzsybvtEfizZZ
jlI9RVy/r1IstNB0YTSwReF9dEYl2ub1s+iNy2rEYPWhDxAK7kP6cxkGYDKxdpVGQNaBW4QJ3YpL
POcVEtjSjbxoF0eot8IjJ1CNYwjDvH6SSLa0DJUsoPNc0IYWVcdxa7X0NQ+x+6rws4WSTZ6IC6PF
uTcZp2WmZ9QKhGgst+j5GwkUV8RR4HEtbQD/jB8oAfCggt+lUSrrVtN31AqZk6Zh7XYRxJmgwZMT
PKeluFn/OOFvunSKES2XCbbpEWXg9q4/2zW83KDDXsEIOXuCVyHqwRwKjl1EhFNO6lzT0ZNl+n0g
KWCRafUisksm7juNrPGNB8tsOyfqUDkdFXYHYNeuINdG1l5oZn6oEusGqtc40oR2B1nq7UDCpezt
SzJgqdJMB6qs1keUloeFLgn1ghQFMKgv/rKnM8cs7Ju8wSNBwuRKj2PoV4eK29Wi95mNovGE+iHA
8XvmKC/6EXmSMo1vI9O+0sv0WHDIVCc2PPDyA1zKPQ3gdLO9+vnsnmcvcHWhuDtDzw+iJwYgBbOs
l1110FRKAb/owvS6ttvINUNQIxXNh8T9UoPY4BgYx1jFSrchi62Pe5CW14keX6fYTkOTPv78QPMq
9/RAhqbq7zEmHKjfMVMfslZD0kZlxoXwWq7dZ+3ghAldmTaudnvasAggGMDYp91xbPR7q7RgdQGo
tWU2ePE5dfmI9wny5kElcDaRBgGSGQjHrMLG+POTEmO61ny69iACRQACfjYxoM1rz26wBrMSPWx1
2+v0Dpjk6jYlkBGl8UboeO7I8hF55U7TRatsyK7Asd6ZcOQAsemQNeUdaWHQnFq4ocV7vbZHR0R0
wUrdgRrtIS7ChUkl9l1xyyy50AN1Fxb1RuvGRZ1YXidDyBypi8rK3FqINyMmmJjwW++Cx8DobzR6
DXAZ/GPa8MIs2o3aCfzQsPsxxqlmLxVJX1mPzSi8b/OOOYz2fkj7fUtB8QAZRloboTwN0DYZ+SlQ
rEPNMw9nBvRqIC2HWJuXCJtba1GgPFFr/ZtULT/Qct1JDOMe/pUPpZZlC2HpuGyFrt4HVxJYplTm
vgoXq8iK1lIA9jxd2gZfYg3YXbBW4ohPVBCvt8m2qzDH6mpli/KxRERDEuMAvi+w2/ZNkw6+0ltu
1z7bPD1phnJRkfCi7G5UnR4gd4XzBIZd4lqIyLfL/CVK8lNb5Zd6wqDzru9aglpcoHp0vMGevOLK
Y1NLl5u9XxUgXGYEvsDGOoOr5BucRfyQxxcG+IQqHd7snKMGTOlFC29c+AQLC0wcmNZdBzUO/1hC
QxveM/u4IydaTXpdeP9ImUSeaQU7ipO2Gia3omST1xMnZHD1/2HvPJbjVrJ1/UToSCT8tFCeRSdW
0WiCECUR3ns8/fnAfe5tscijOj27g7ujI3qgvZUFl7nWv37jGDs7/oXJZ7FI8ZWanLFcyLh9tbVi
XzZ40+bNXaa3SzGNGCC110MZHZyhual74yWepnuZUi6wS6noltx+RLLi9d3OKPv/js39j0CzY57y
v3Mc7AN+9r/D1Ta/8xmRqs//qv8XIbXZ8Ot/htRuwvb3BzRt/tf/QdMUvHP+RWumObYt3gEyesN/
4LT3P3J4uPAscZ02cHv4A0+z/+UAmnHeSFOjwBPsLf8HT1Odf+EDy1+pWSa6b2EY/wmeBm72YRub
fepxmtCw2tZNgL1PBvF4q2kOMtPilCbBXeUk62BogqVZICOqo+k6zTd6BZFXq4a1NEf8IJWFk/mx
KwqjWBaE2y1kkuExp40rK2hhd1vjRplIPcI6TsuQL8JNjIgyChhKL2rDvG6S6b5SVeOQCnNDPPDK
d/jEncRtVbhJsblRQO2cgJygdrzOlDmrGwg/Q46jHSzFcu2sdckWh9bzZFnHwop/Fuq4QyNTyegq
LPX7vIEcWB515W0QT0m4G8Zk3au4bBK8QbBVHaBw6/VtXHrrSht3IcIGRfcPeTGRQ3E7JYbrSXQv
jrXOkLJFOUhhJu8GCwf02RVA+S5i9S1KtdusHW766UgewGGq8dslASIMl2pUnpycllGJ+qvWxIm+
DowVKrRlZG2CZCIOWP62h/YKvO3FC16G6cWaXoWSPjn+c2ftkeCuo/qNKCZroEvJbht2SZp/AoJf
w6bk0u7q4hQkT4aPWo92L77K41PvNW5ETEdZnFDkZOLk0BANxVbx7pLwXnpvwv9h+nd2dOdZHgYd
5JeIe9Pb1F63jJVik09EUJavfl2dyqlY8fzdCvc9O0FB1t34+cEpblrvXnGe9KRnapogs9ukyjXk
pQ4FXLxw0rtBGSGYaevEE0vbOBjZAyBgVXxL7BtnOub1rTXtjf57KQ5OqNyk/qMRXXeSmBNDcYXM
Vop55Eh8bosXPby1tOexlStVi9yubQ6GFr54TbyBIrJA6OqSQaAts/xKFeWm5BE11iGQGDBrD03/
I1LMG8/cJfWjFfzSen9VieQuY3BBA+QNBrv7rU8aSDNso/5nP/4y29EtpLWwB30VN9g6Chs90WsT
PzvJU2Ydm5FwLhEHV0Px0AMu0Gupk3LS7O7anvRVNhDLo+TWqvZRQGltpa9okMZNGuMfQMDbjyCL
35Ky2wlrU46/CZIehns7I3HUuBm0cTlJzFVQ8cHNK7Lqu6cfYjPeJZgEJ75/zMz+m3SUxyCqSYqA
IauK9k0lBpbuOE+CcJM15k3dDP9/RMIM5n1EYrEL/8/7+eOPrP3RtB+3dP6Lf7Z01RL/gkPwjr0a
yBBm15x/dnQGJv/ClxVAGNtq3QCW+2ND1/41O2aTY6BTMGqOafx7Q2dAIg2p2Q42aDaWdZB9/4MB
yRnrAkdu8H6OB44bAldmc7WPyPioUDtUZTecZt6atkyWvr4gHVmum42yi66DzR/35gsY3Ga080cZ
/N/rmaC5HCImtpFn6F8hcLYp8H4/ZQrgShPLV10bdm3NBmg5wwoP4Z1Igl2okImixQe16x/JLTLd
opjexprhdFrfKijqK10pFmXXbwjJfSSM4XuijMAEHgRvIe/zLH3WAoICEKjW67Sdec/qAOm4RGI/
Ru2PLlc3hdl0DAGYp8RVfhPG4e9MsaAhMohGQNv8slWIwIWV6RuZxM3G6URBjEfKV4T1nC7wrlIb
WW4SRX/wHGDGMopc+g3DNepwO0VD7sq6QSs/omKfpgwI2hdEEU7+4OZx7cAzRqFuB2m27nW8yr2u
fRxj745Em4SQHXVFtDHi4A7QgixUFG1FtuO7X4rEXhkW9exYJM6iSZSW0Ka+hXus3vUpLWVu5Qie
pfPoqWhD1OFnoOV3SV1cQHLPgOz3R/mPNmy2dnfwD/r46rSRJoNuNPpT6MhHNdVQnBdubo1LpDhX
CUwB5rovDrQWUo3+/hbx+p+/RGSM6rz70OYplc5WNq0I8XuidCc0frkfLmz1bigviOzOLB/my9Md
m1X0mUkiKXc+Xp6O7tT0iRc+1bWJQNnwcjd3Yrnga4E2ZsiDVvUveA79hiK8xfL1TevjB+Jc8PHT
rft6zN5yh8MjShx7MTRF4Cr2gMIswkIXY4PXSNPQTheUPuUIZmIqw11sBtfGqD///Wadgf7zhTBr
lQY7iZw3m3kz+ZNYFfkhFWURlqfhZ7/SDuEeAuxuXI+HmVx0yTDri9v2PvIFH2B3ojk/21CywVcK
P7bz0xir/lr17KBfiDYg5crXg5VCTHJZeBC6plUr0awWOnpCO9rUPVq7vEiX5CV+I6d2pwTpfrDF
usNsg/vn3ztjle88JQCrgvnMVPe5U3T7vioQnVi9ZV7o2OcxzL/79X/uGrcLE37dgYx5botfUd9F
XTzmJ13dq8xGSj9bXXgw1N6f1uB5UJiTqSKFff4eO7mdQhZvSrJICQGtYvMuRVm0MPV6q9awpn1Y
8ToGwtZYoKCuQtcZKPM059g5bbqbrLRfKToTimGyfnsSr10xhfoibLxV0qn1Yir1lVc6d9JGahA0
3/xavWf6Wu1oNZ8zkYGYTeYaZ34kcdgtV2G1VsriKqjKN8m9rvGUJRPMX2opgXWjnb3qekueRMxu
irPwlfTCfBuORKgpmQECU4zsdeG9SSetRMlt1MYEUMja2HhR46waK8LZQdPBV6vyGm8LuD5Oi7zb
DvNdohe7ptcpz7PxepIpVhEDXDwB+BD45Sbv5EGZxLeh6H4y5j0xriYWJQHohV6ieUm1DAPujiyH
Rz23Tk0KUKq3HjKgzvyd91OzTMCmAZHxnPQKe2f4dbfIBvtO0c3nuDYKHD96Y1tFxn5UTEor8lcZ
IeWvlhV628BA4zHq0XrMw2GrFAbZJL1juUmTXM/KGhTKCkE4hMbhRO/KqLoyUn5ER2Bt48jsm6L1
N7JV7seivKkt8RKNFOMtE8uE56J6ysrJkLknjTlemZ5t/EZN9Rro4aPv2EvogUtHG34BdD0Ocvxh
Zgxvq7q6qSDB1IPFOaQ8T6JJ7voo2pZ58xhG3U8lIbfdaEnbLdUR1bcaXRndpC6rcjh6shAbu5xd
yWtBwHv6qHr6I+ey7lZqYOzM0ryvEmg3fRG2wEUBjt9R8juWSrzsTTx3vBBM5u9fwllTOe9QnCEG
cZ/41KN4O9vPyUAzREzs2imCA5nuu216qHdiG13QWn1R7Mw1h3TmI0NT4ad83AmNXp/AUsqMYsfe
pN/6Dc4yW3nkuN2l6yBemN/+fl1nwqv3TeTDgmfz1jBKBTEzLCg31WFcxSt1q6zkHUbvi3GZrZjw
XKS1zZSb841rnjCT6kODLkhR/XiRfZirTt2a8WlKLQEgCyiehXn02jWNyWmZNtgmdvGV3cA/sf12
l3nRs1cP0Yp4GgUnlBzzjwwO7OSnzIrs33mUfjcniQNj5YffhaZfj7lxhwsDxri23ayx91E2ne1z
7uNSpCFtUaqD0c8mFx1fWK/fkFf8jGjvqtXn3LoEgkewZzixDGX1IFK7xY2CIofpa7yWPU792qBY
+KvgTOQ79T0t4xyxoWb7rrCbE8beV4lfT+tYGt73Wg0enHB8MRPRHrVG+5YP+g+GljfNSEGbNwfe
A5rC5HHAEX9hmxR7bRdnq0oDvBZ9RIS2nOMdkItB/5kQQydCbLNQfgt9z2eME5hbJ0c05IjyaZzH
PgxmvKg74K66mQZnWYq0vTW7ctdnZBl1wrmr6+zYlikOHSU6XA3vz7xH3QMC+VB1ZnSLd+S6E9Yp
sbD8FWV+UGWxr9N03cdAHl6t2PhpmpuqRjXbW/aINLwG8Lf6baVLDknTN5ZFjmSctBFisaPhPpP6
PYHZcmElwTenITgAM9qH1FAwTYuUb0LJGV9Jw627QtwpArs6PUIG6lvj6JYiok6NsuNkVPWSTXfN
VAm0NtWfgjJcp7a+LjBWchMjybZZMhv5TNG0KC1N2RqRHrqaCuQZB3rzPM2x0bFg9tPY9rRsAqtk
JmS/RjInC7N49ufDpUyJ9U0q876d8mYH3WFaSj18KCN2pchTHzvMVBdjV5F1WYX1QgKKYtVCSrna
CCtdtL7iYxM1am5ZpzcSKe7675/sF0cyQnEDryUEe/DQzqo+aBGJr7ZOeGqi/BDhHtQwqWod9cIy
Z3Sg953BgYk0Z/NRwn4qL/KkRdZBoPZp3EtXWagk5en4OJhrtr0LPdfZ2GZeayb+mHR6bK6ITM9K
sq73/UiJFf80c4j77+0pPUH/ucM7acX0biu37RXazL/fxy/22g+Lnnt+pp7f9CU6vxNgxyZd5RvA
GPIsjY25Ljb4cV3iEH+Uz9BPzreTLpoWm5qNkurjtteYmJMZ8CyOtSAZQ4ptUqlo3jAm0p/N8Vdj
5q/pdFCaS0qk87PrfV1DdSiudVP91EArRj3EbR1qx17GTxkRuXb/zcEDN2cKPCmDW/jFtXQuefF/
ur3zshxmsLmgQwnIth8vd5r6XhFwC44xotelvQeIXTNiXaPHdg0seC5GOzJbOztYWBK6JpQloGkQ
6nOBksBfyKhtQx5zUCXijt4KNddc22Pal1bKeigMb5m2hbdSR7Zz3OD2ufRcQBEsc+rhEeH1xlaM
veHMxlVp4JqDSoCH7VaZlWHrpx00enjG/jEJNT7pr1pCj9wHe4+ZCLkdaBQSxvVmQHfbtXVJ1LPD
RtUlRBXpsCOTnOQLP98R07z2YizT0mRFPzx7fAWrjkNiZSjyOYqTPCFzOc/v0xjlcQ53s9MDZamn
jr9qW4gDXYnuJIsxDbUS/WVounUWelcKmvFak6diDPQ5Pje78axkx9APwVu6tYPgOvWBhk3df1A1
RXW1ycBWFtu6qk23ht6ZGBbqD4EJc8Fp4YZkzGR8C/ZKlQc/SujLyzCLNl0TZ3sTQsu6AWmfO+jr
pFfdqrBxW8JKzW1qp7kqxLgl1yPbBoXfXZeyoJiTkyCSRWbbqqbKFaAVi9aqfgagILuoAJCuWtex
wnpFvq3lSpE/pZFJgmVcI8NPCtxOVJ2UU03vN05t300WpgFTU3Z4BpG7XOMMRSyDa2Nc9wR3AqM1
BfIdpWm1CbU5dydtf0aBVX9jcPY4DAHGfRYRq6nhMdnUQ4fRoPidTmDTeZNex1Z5k3KSLWTQOksS
jMd9W9BDpPG4jAhiKHXc42SjHvVkWgvFMQ6NB1MjMB98Goo709euMlNEtCfQnwZeDaVph+XQqiH6
sizfFpYS/PKMqNtLUTcbvbdzV09VaADoGWRmfhuqRsIJFvWJPSPdxTFPJOp7fVO03YFX+lU1g2kV
1iAsfdZTHHr9M65mYjFiTRTp5o+iyMp9Fpoe/3bfubma/WhV+zjGobWBmPRDB8TqG6QFQeg/yyoU
i9Lsr8MBHzioiwe62m9qGCYPjgjz23FArpLQyPlRSEdXb6xpfodVpo92CUafFJCbanFDGpVBhIR3
6PRcZ8/291qXPRuD4WPYxCEvpXad6jzv0sSKTGGcLeeSDgKnW7Rh5zai3g5FuJGMzW9l6+yUHv6Z
AM9wgoivwgCzKM0fCgPotAhV1yyjF7CR26GGYNEA5CeFtktgK/dx/dZh/qUqJGaLEI9uXS8PGdSc
0tsL/SaAUKgpwX2UdkuMGsndNdFvFUM6uMSNFYwbbUzcnJroQWn7a9Hq2Bzqc05sbegXTqIvty1G
7rqlQ7tUz0UJuj9NUpgZ21aLiLujGpbOWqjOKWyeWihZF8698/L7fZeEiYBrKZYOnEgfN2an6iEt
KLk8ZofmoK+GrX9olwCbc8bC+qIpzBenD+YgpMwbOmE48Js/rpaq7HJVn8rjHN4Xb4H3x0fy9dob
lIZe+KBd2XfQ3O+8YCPSdQ7ZLb7ooDT3MH8CJf9c8L9/wlmPU8MOM2VdyONM9MNRA+K69VsO0bHO
84cLN/fSWmfVmZGBOcYDz7JZqmtvP/xqjWWwjgkKneXN5S3+If6sE7wEW5+DQfM1gp8KFZKJPYf+
fLzNsYhjKWtbPQrFoE1UFdBqSowLV/f1KgwDSOxQbXjCH1dRvSb14bzicLLW1t1dfdNimePiYLeK
j5obYZu0uiTbPi93uTBTkGNJ2WSR2/KOUP1BoElwhAjNmjLCy5Nt1r/JVu7CVl74KGZe0Nkr8mGV
s1fEp5VTKJ/Uoxw5hKpwY/j22oJxYnTXefNt0rMLC37xnpgCuxBkKbTCMO4/3smuLyJF4NVwLDP8
cKqgvILHCEnRULe4T1yAFb68h38sdvbYQEFVhQQG9VhjpLuws3GTheIgIvvb39+PL9cxNMBaaj77
U8nXVQLv3TBQjyMcaa3A0TNAS1VduHXv+MD5w8KVDB6C4agzVfzjvSvaNopr2uCj3ZOh1YzWq0mj
vsDBptuPsQNlFeyrHAeooJb3AIv5lvp3HcUjSpg0hWFpZFdsj8tSn9xRG6GIDemi7PO9N5VixZSj
vWRD9dWNoQ4mMRUnfn7z/Od/vMSD2cZEqzMzFnv8KNGSrdrf9tL/bi6NjbLX6PGvUC9eaDi+2HmR
cYg5bVwFuzq3B/AtLR+t3J6OUVWz6yRVs8Qs8qHHZnFBwFy2tNqC6iO6bgjw+/uL8MXSFjIIojhQ
SiHcOduNQr0b9SQfqY42FXAZRpMHfV1tLoqjv9iPLN402+F9m0PIz9aBYJ33iZaox6nyir099bN3
DabHRtweigSqeJslZOw4IljVMm2WSmTAlx0BJQIyOUwMfHy7+/33a//iWRNsjIqF1kfgdXH2rGOR
QPUTfASxclAVMh4p5S48WflFxcAagJGgaHPm2tnuEeqTkQ8ynvdhUS3avYE2O3gx3wNd/EXgCtcm
GRyyAfpiZIjTvnnDCz3diWW0EmJxydXjq0vG9RJQApwAes/ZY5g4/vM+66ZjUc1xEnBpZ/7ppcPn
i/7Z0kEK8Lrg+HHOG8oxsmVPVzAdfRsD8CyEaJpX8ydto9uqPHiSQaYtQoIvEHYmb7aDAdffH+0n
tJTDCKMzTj8onXOQxNl9t9Lc8I3JHo/6/bgi/nEFcVtx4V0fcFFZj1uSDbz60qLzX3q23X1YVH7c
POKAjses3hetdu0G35znCaeWdEnW8vHCBX5xLM1GoWzhcz3xSZ0+qSL2+hhaVBCmJZhm8lA7wwwD
Y+MqrDJbGDOL2Y9a1HfBuhboCeJOm1aB490wbXzjVfDWoJGPhlJcGHd+9c7/+dPmI/yPPRT32kaF
LjUe+3EAuMWEt3+SxS7pLNdXNn+/D1+upVKsgprgLXqOUJMPWthjNo7HJh+ubEu/ZY53iFrrule9
N9qxSzX5F+uB+BMhAXMZqep5BG6Qq51Z9t1I+aFK7NTNo1WO4PBF8z1hLr8UtSUvTKi/eNK2YJPi
GQOWfEpb8RO1wrZWjsdJ+BBw6zQjflmp10bh70nTiC+8xV9dIScCmjJT5/+1+c//eHrkB2c107jx
SEt1FdVYKdc2GbfKiPRmiF/7RJ8uvMtfnEE2+zAYnybnpPmzkY0wZInRvTJwBjW7bN1s+/V8BrWX
tqUvzqAP68x//seVJQ7hrwGzhqOHZ9QSxPgUrkh5rVzQCT7T/CUBptn9/f38BM7yeXIn5zcTAwAG
5me3c7IVPzQUazgai341rky3/B1u0h1OEq+X1vrqsCHISmhiPtEB1c52d2dUzbApjOGIC7S/DAID
Z/whwgo+wrbVC9RNZgabQhUn0AkowIN+HXnNm5eG+kplX6C7j16nFC2Vn+QbU9Mj/AMDKGMxrPgp
VGOo+e0xrLGsRv0wkNfV3iD4llddq8RPMqz1zd9v3ldvPqpGhMT/JJaebeK19CdfjQxx5MVfMf96
TCpxtCY0o5F50drgi82bqTk0EDhS/HNeoVidaMuolOKYVZ6AC5/81jKfcBW9Nva2BTdcsZxf9KHr
zMSZXR0DkwrGOP39ij/h6/PrApsJoTndxty8fXxHuw6ttNPU4jjaOR12ZN6qfu1fReoUEKIA+dQt
Www2WwC0heimdl0PnepGzIcWg6N1+BhkJcbWURHcFxJV8IWf99UnRDQSU09YOrRDZ29YH2pBncXG
dKxXGsF0EOq/p27/Mrj6M9q5pbKcLuYxXVjy3Hu4ylJ0UxFL9hRLmCrrq2n7E9al/W5pEy/F6yVH
ljMR+zv+j675/17lecsX5FiUx541HbvEbu98XphF5LXw2ZruSS/aJzkgGcrgfK3tRFtXolZurMKP
3LJQfrciUq8I5kYNbVYvQPr7sRiv86ongUV2+dLstDvFJkhKmTDtL2LxoOn+94xXDz2J1EiGF6eo
bAg4V1ZDOJF11SH4klpmrbs6uS8t51KD+/UNpvKTCNsRZJ29cpX0fF2p1ek4qtuxexqgZPz9rTmL
s3y/n3gw8E3NIyr5aUAFOduui3QajmlBlGUb9z05Vq31y8ck3q2nZmsZbbsKK3heU9l2aySlp2mC
WmxHzIMDi9lkVpkow0i334jIOZAhXhLi0ItrzWx/5Hq7zvqs3k1DUKyVMbSg2rYdkW3y6e9X8on/
pM++FKoqGObBgv8UIxQ5s/lXVpZHrUbD6/RboxbXRkNmAnJwvUXAqPuLESQwb5RDNszAWbD8+2/4
dDfffwPOmlD3ASGRsX/cIkyrL7tM8YpjPFWMiasOTqF2MHxx29nkvk9hv1Rg0BWZdW+N/a5Xqhv4
7W8J5OwRuWTr08lW/c3YgqCWbb/TSY4vzHYX1vliHJU18YS3QWWtkjF7/PtPn8+6P+vj+Zezw2Kh
IQQt4Dl82heVlJ1qF8eEhGKBDYtHAPXgFAd+o+vnFzar8/dan/dymFCAmXOO8HlpOKHhhEwUDccy
zF1PsRYB9sJ/v6Av3oePa5xV/GlUh3k+JANaavM06cx6JnWnMKUpatJSc/BELPbK8cl3Yrc0mpsq
6y/YGXy+p/wCZPgwC6kxPsUuYqHDn3RKf/S08HaCZaoS/aOZBUas0SoHWblwxe/2CB8fIti3sBCQ
SL6DTwSbXHatHvWyP9a2vG462E+IC1HCtdAberrplVZYr0WtkT9lMh6TVmzvg6kgeCMT6canZ9x7
c7JSMCqnobJVNGgevAonhUqQ5msjLO+MTqKFkr7GZzX1D4NN5ISqIqttLecmGUrVFbaF4qj0brLQ
AMx0wmInvDK7rqoqwg8Tx/TQcZgb+DJa9SYlUOG0P4UMdlHbXbW9+ZPz/RYumu4Geu2tilKxUGA0
Kg4U3DI4GMhL7WTHJ/JI+kSIotk+lVon8RZQTD7yNLu1QvWxMWEOI40m7HJKn2h5HrVolq4ZSrqM
uj51O7/BRLUTrldGb02dj9tM85RdYcfPetRCP7DK20KT6cKHf+PaZfVDVP4vwwjXxtg9jEZhLi0n
lXvH0F77AhWJUaUPcpqmxZg0HCvSMFaa5jxPYfQourF4zjPQPAcNBR6Iye9IU/aKpr6YGv9F5dSv
MoFT21XJpulDJLiKgftFx6uqMAQlCyRv1s6Ayi+0hre+Kl5SWa6sxkPuEIwPdI8mnB7zu6F7o6sp
CtKTkVrDbK4HAVpOeOmL1lNGVnFx8HNBam0RdG6vAaM3aTESvNEsycbJ3NyQez1Ghj0ZvzJHvKih
Fs5EnGJrOmm4Flnw1BjqTVK31S7CWgHu23itt+EzOrm3rI8EeUzRgMoF8U023VhEuaxNZWxIrLeM
HRJGTD30LDVc0dW7zob6bI0JqeyK/qZ1ze+/fxHzdnv2PTgQVKF42HMvft4vhUj1gzKwu6Pfmj5s
bHmNKxRxN3r86+8LfbGfUZliZYQqi8P6HKrDdSIYiN3sjjLYdzEe7eJSwMGZtyb1JgRVJFnslajC
gBXOjpYeyF6tHQ35YtlORFeRwdSn5nXg6XxkmsmkWVG613F+rNZEBhhK0WwBN7PHUXjOhjF6oukY
UGMRH/eYoREyQxjOcPv3G/GJsMA5wuBENSwkahzF73/+RyM3+IOTJV3XvpeE2pqeanZTXRH9srfX
wV5eAPHsT0/YAA22KQhxGXE+0UHQfdcew7n6qJjaVaqbuWu13W1HPiAqbOW+60FbgrC4sLF/eZXz
GG7u6ORcbnw852OrbXPp2zWdo7lRD9jgMp2aXYA5RjbO8iLb+hy1m+/qn+vNt+GPu1pXbCvY5dTH
zDZf9SJ+iUj+IYSidtNAtRbhUJjXatV3y0JVm1Vsha+NysjAj4ruyrNyzle7b/YFpgRLK0JX1Q16
cMo7VEZl1P8IDSu4AIyoZznS8/uKh4/gDmEwKTXOuo8/ebTwCSjHrDo6Ud9uBo2qsEoC2Mp6fiDW
Qiywj2FAmw/PemtF69qka7XLhuAz4e2o7atFpPfjQreHE+VpucD45UeI0um2wZuoNnqYryLulw0Q
qYjpOKagfcuRVOE+5aGR68alZ5iPRulfZ/N1FqVtLK3YLPa0jp5betNb7g1wPoIemZnaGqciC6Nt
bend1o+Lk9migE5MpBuWDN/GLMkgsofVSRn8EicCf48MyNzUdfKmeVmxFJ73jFcxEcSK+tz2NlYO
vX7d1ONOzQixNJzhXhvHKwXO42pqfdS/horPiGd2y2Qmcw+pSunsecUqniSNZFZZuCoM3IjiqfKz
XSDpOaIGtV6q3Hlx/FBlxpXdTW8GL+KibPU33PqINysDzFIieW3J4gmexo2Iih5OtziacM09cq9m
BwwqhCcHlzIXk4/bxG/sRTnHQumeiRFENZgLNa+fNfw+4Jd46caOqnAlHR/jMMcqV3pBxOSoDOqq
9wrIE5r5Ky6UpzDA2kRPcdwvdez8sQ0h8lCKkF5L0qMVGAVonIGca25metkmbEnUS5zU3kX26K+N
zIF/x0ZhVwr3XdEWmU/NFhKpuogsY9lDBltMRQW/puyndZmZ5FBM8w/mhg8OeZy17238mCDHlgN9
39qe/VPUAr2jpEe5sMvNtePHg4UB3bu5Eb5z4tN4QtMG3Zu0tmBADTd/Uayjtbkz8LDM1/3rpa//
HIPjS+JTQGTBHEQCmp9BLRGcUFHwzzHaeXt1W717g/4v+INfXRSbtyCiEeEWpn5nX+zg1baHe9r7
1i1d3sKNgjWntZFLnEgvTfPm7//8Fv6x2nnkehzIvoAmVbCFIvR/Jsk5wIr3n+W03J0N1C88tM+H
tKH9ueLZfSy6rI7bKCvAMvvHGSIJXIJBMm+pL7tVi/eZi4o0vdCWfvXw/lx0vul/7NwyslNPQWXC
0NLfatvmajZ2bTaX8MVPWOb8kvy5ztl2m7WhLVuLiyOhFqB2wm/U31l75H0XT6NPQNg/a/FOwjMV
s+T84zUZ6WAXbcWL4iCprpbTEd8CDqEjNMFuZbiV226x7krc4eXCE3w38Dt/aZBRwk5EV2ihdvq4
Mja5ga9MVXEMhaYsEy363qqd4fZm8YDK5DkaakYpoIJLJIOQDWXwrIq0WgRpjh1/KJxtasrGbVIy
VJ12uu+q/EFTyG514NUBqCpwvWWMbSFmQJXsd6Fnb3CH34jB3w2ZflQsBB/VSFZm6FnbTg4Pphor
m6ipfmI2WSNSQqTbWyfZejejMv5OSoYROTrkPrTmwIaT7nNEyMi5K0bo6FMXvJkyPo3OdNdkGP4o
8jAQKeHE3WMz6DcytL7BzL511PG5d+Ba6573KxzztaVgexHhaVh4+rVXRdo2CLJsHXTeva6b3/Ar
OvTBCN/d0Z/JKdlmitiXVdUsGlFAZLMe/WB4Qe/2rVCnHVqJN9McH4uyqYHuwoOekV4PlIJ5ROv3
XOv0hgfHZhgobHOYt1qvPiDHvG6n+oaUTrevR5gAyY+xR+FZGFddjcBJG17DKv85mOEW8yBjWadk
qvo0UpOUv+zCN1d2PyjbRiVwBatEzLALbXCbgoC/IDHxF0RSWQ148ecdZULscOrV+U3bkxdszb/a
rmF8iEw7JZH8VXlzjOKg3OqieLNq32SUiY1U38Q8xtpcJSpCf9XinFXyq6BBUhNZ1WqUFAkjpH8Q
LspnNbEWPjwAjIrMl2wkvd6p+/tqkFsv9LJFl3bfJX+0inUnQAFvnKLB+MYvfNQ6/mJqT4xT6uk6
0/V70ZVcQjS+Nk6hLHN0p3AeVdj1vkzXVeony9Jp64fOUlqSWWHPJl4ur2HLlItCsR7VwWlwaMSv
tKnwZuK8GxZDqzwOGpJVO89orzUPExHLSFaRGmQnfnqxSDhQXc/MRxdFY7DD5NlbFpWFTyO5r37Y
pL81A47noEt/lXHerMlszdxJTeytLqt4jUFJtLBK2/rZ4WrkZCbRY11S7fVBdheYDZ/7so9g09mm
2LWGmqShUxxHxVkF6pOukxwmLvRk5xMKdikgTVNgHcR28ek4y+H+ofdoOM6IUY3HlP6PWSvwprxk
7n5hpfOjrMxLchpLqgG/wlsq+YXJ4AIngkWJQ+GFHfCLU9MyDGg7BN0JFZ7jxw1wdNRAbRqfO9eH
qFtI060E4LW1q8j0c3D+9P+LtPPcbRzbuu0TEWAOfxkUbDlKjn8Il6uKOWc+/R3sG9qWBOs75wKN
bqAKaIrk5g5rzTlmYZEsq3D0a2S4AVc50aVzWXz8F78DyxPzP2l7Fie+778jlIUsl4a5ONQT3sVQ
xU9Wuj1UU38s2Rcma9I+nWESCFuKUBNUmziJbbG4lN5x5smjJKDLviQXcMw4WvUgVcFaHS3QhE2x
jqvGUbrnqJm3U7P9+YbPjFhahQuqGCPy4uT8fr+5L7VBKy4YnL7d5UrjLQG+A3PXz5c5cz8UsVlZ
OTwYgAGO7icumzBG+lwd1Da04BrOH6qVrSPLXMciOb0/X+xEiMEXskAJOKbxz+nGknLvYMJ4qQ6z
r26KGteOlO8icS03BnL2Yl+ppAf3voPA/FFpgGVVSXI3kCWgaM3jz7/l7I1/+SlHM4IPWGbGUUrx
Pkmuoy59mURKQzTWsLiqF7aeZ7Zk32776CHPYzn1kVFXh3J6SYfQ0eYKXHPuYnrAT78ZanWFYGj1
8w3+wyg72rp8u+qyO/2yEaxyoZKipT2RFOV9NSfMfd2H1iVbTX0PmAC9IhlGJ2IbMMfEF7WML6Kx
PbXN30tVeo8k49kwrd3Pv+rSYz/aT/VKHnemyI+yyCIPSngJFP4huCgXykJntt4aMjqLrAaNJu7x
jjHqotDUjLw6gBDfTALY/1l7+PlWTgSNy2hmCkAVsSioTvzvbV+IiTkkFf3PAbaxPW+HcFOj2Xvg
KO1Kz8pVdwBPuvFvC+JeKU1D6tMuTBPnhtbX37A87y8vuezZLxdSXB3wYXNM17e+aYL8Sayr0BJX
qqBBoui6B1WsLkzIp60Gbp6KCaJihZ788dktlAREiqJeHmrRei7VZpUY8S+aPdRde4Pd5v+hfoHs
Ok9cPzMffr3e8ZKXdrFJlZkVfGiQEbMb/y3W7dZS0kuaYuq0PLOjD8egwkfHCK8ryrGj0wb4ZETp
cVscxGEe7KGZORxq8nvgT9cwPQdnrshlm6Z9OKa7WOrfm0T6GMYJLFrafLSG9ZSOHeELJQ2CLNvP
utWyEAWzEwkDZN+oeJiK+jXvSNbs/Up3ZQlGSZ+NEjWZ4t6vhx1i9OhOy/rYw079obOlcuWE3nJf
NHbnq9jEFfSvUswLjkH3CQKGpOWpqFr0+Y9F0s9Ag0gRPvte6+7lOHzIJmrSrflXDoZ91gF/ktoh
vU4bc3BLA2iu1rUf81RdK2Ydrvk/G4CH9F+Vgrlj0Ii67Mb+MaEFucvLqsF1kVg0rys2jaSMwg+S
A0cVhL9+D31Vt8w7Tvx2Kg2JQ4l42ya1ftX3k+lYVUxgmIx/II/oY/sVvZgKgw3NS9EepvlX6Gfb
0Nc3oZbf1cMID0A2sw30lMmT0vJ1EELTqUQwKXoJZ9SMN/5QJF7BORvEpowKQlxgLGDCRUh8ntoM
/q5QhQ8hVCGaKpWwIonTEVFNrbpi4nAR4BvC7irSbg98cAdY+0t/RItZqpFXFsMfXQsw3kIeblNU
0W1P9KIFGKSTlFt/YRw3CGHENvplxED2lNB/yxMFRKxYA09BP74aFJU2f6P+aXvjoSK6xmnntNnI
CaHpSWY9+fqMZiKRXiJx6h3aWuGVokDfTYPybupC2H990QECkw6a2EdrH6CIbdbK+9AY5DtP6b02
gknrp8ryNAtyTJ3GdxUC7tUwGYEbWyGRqAiEwIECa8RkVKO3LBN5Qx3bdND6/MGh5GVaWHldJKbX
+SABcZaVN6MnzLmOaejNRgDCsjIHW+1i2FSzcRvFJTllUf0461OOlY58TABsrdM3yUZPk82cl/dB
S+EoK15UAz6/XNcveTu/6Tq9AxONHuqifif64eeYdU+FWmD3HaACVNVAC60yzE3cpriRyzJzlIrE
A2X0bYvyqj3MDD8rSlGqhsAG09y6j2uAaXnvdkW2R+rpqXWMYCKRHaMnVWH0SZOPgV4bxBMmPTVE
QRBsX4y3YaRXjqL2wNMaTolIFJOwIieEhXmU1T25prjPhNxcVZo62xiR13VhfgZkpy1wSLpJEvbk
+jZMzFtVY0Mq5tSYLYVvK1Oz+b4fNELIUvUKycJm7PViW2kmuNt5HO0ORQ4l7H7F+/4zU/vMGnJL
zDSZHDgRvT3m4memLRqS/n1k/aHnmKT+ivADTlhCe2+p8MnbotVWdRhN7qBB9i/0PHDGWbwHBe1p
Ib6zVh8oeJI3k1DIgUCP749yBYihJFK3meH/tpbQX8iqldOXierCet0OTeOGUIt3bSPUV31jvHPG
3yla4Cl+uEPM8EaqpbRJkqwBOj0qhAHOC1YOXPU4CtZN4gsqyvzpLRKmbSokD4LIN6XMYeoSXKZt
rCHrbGtuZJIZamFtxIQPdXjXYqvx8mi4B8LnUeT/Y3CoReh+LfYaKWdLRzFVagkdQxO/6vjD14NR
Ck46DSST1UjlW1SJGXk3EAzsjCrspm7r1CtElDZhq6Qvkak7Yq2s5tG6kjqE9VguZ6A5irJKQMcE
E/OVor7nVv6kcfdFM9dOLwtra2ZCyQUlX/lFIf8NFDNzE7WSXCpG16VmAYdlOihnIUSg0z90IAbp
M/TzWtW7uxxGw0eB5tzJ6WC5VM8NN/WF3kO21T+otfQnC8FtqtGwZw+47dOsICkstJxJJo8W9A98
aSlMnSgNgNcvp3DgCXYpBbLLqKYNbgXbUKX5LafSzsQM6EVz/tJ3xIzJVaa5Ubt0emvqjKXFaJp6
ee8L5W1lUHcRMi4mNeVVQZ6oA3vjilzPg1JjDSq7kPluMbj4ZnmvNNMvsVF/i1ImOFMGcVtlRbQT
SnLg14MnayYJ3Pd7ImzlxOLd0iOid1wwz1PEsFS0xlmk/zLFzssmzfd8clHRJcyKJ1Sh7sm1qXip
jNcXPyqRt0l9lc6I3Q2je4VSSKoPOGBXqKt3+NXSSjOzezVpfJh7EZ9+XN+3urYOtGwzJc0doMrW
TtoCAF/Zxl7W1XSzZePFJ+E5mIGtSMXNNDSvTUT4SKy3l8r0/0Qe/bR1OGqbDXywYqg0xUEJMVj5
zSotaewnCGjGSL0uW+MmBoPYRdkeAIrT1/+U/tZSxSig2rSaK0RPII3GYp2ZOj/3k7naSaL5MY85
nhmKekfP3/l5H3tGt8LOilYyMRj4r6Vjx0nVZXQsqqqgTC18cpCXfqlvlhPhOe7tWncYdhd2zufO
gQasOQKqEXPiuDjeYSXMGb1GpSTuQy+OUWcFlG+VZiWlcM964AgKsy10CMaJvWCBRpDVFNYczsnr
C3d/ghvDuimKKl1uGh4QudSj01lRZyDumTyYRTAOK42UIqYsvE68iuR8JdVw0Oog+0XQDrgfjS5Q
VChUnYWsZppI/2b5DBOzGh4JqWLYzqYJ1n+kBiHgJ5+yFiGx8Tl2hb/K/Vl9a6L4U81i1iId83If
5+a6D0fFmVrrXou00hGIhma2uEJac5fVhMoaCVEJ5oJKLwGiraKhYWpS+3UuzLdJyMNRxOhpLP2b
gNCJSJDpeMbaPpnqEWQm1VZUY2gfQGhkhvouD1ngihoSKz1pe1sbwReNbKLssQagaYrtvNfkhBwt
AZZmq1fQQok2JiEI/W9udMEnplygxj4l27ulCTeHgeUU2fCozGK6ldoYVaw63FFI1uypy0eEMt2V
nGm7oZUp05fzKpIog4fGblTHF0nyb9W+IlJD92tKlAQVK3HPVJzNGpFc4h86Uc+6NePpJr+sVcjz
xJhtU6B5D0vxcWRXvaQeJ445+JA6/WtL38XyrqJuHBEL2K4R30ybqGzeMXJB7S7GBxRDb5ma/Low
ik6PQ7oIqW4pkMkSyMOjEQ0yfqaCW6acw2D52cZneUD24SQ3PWcHu4psSSNuUvHKdeooh58vfipJ
4NoAxWQUJ0B0j88rBTbpOlzI6cQb2FbwK1AMnM8PakZB0HwM/OFSZeFUHPD9gkezXG4KcoAxLj0k
493U/7L09qoKAk9goaH/CgSBtTwg9HqevJ/v9PQQuFyY8zbuUnUxEn4/7fb+nNSJYCWHAC0S3gHG
7+jMdXPhMmekL9+vc3SqnrogqeCrJagFdVuPkO+qbyLZj5q2SjsaCX1CYyD8bVTa5GUhoxKQ1SRD
7Moq6xoJgp2OsPnExv359s8Osi+3fzTIgtioFKvj9q36YWklaCI5hv0HODdaPPWFh3DuWRsyVs1F
WKHgLf/+rOEMkkPG7vmARRlm1+RmZQFhor9UEzw3mFAqKhqILjyWxwVmDSFcSqJQciAhyWvnaat0
KZ2O0RHQYUBVRxQwxS9i2v/++WGekdToFFYNSYViuFx7KSF9KZ3M5ZxYbSElB20SYSvrbONYiaoY
YC6npHrsX+IsAbcSbnWp2iZRgF6xf0nFcvPzDzn3+RqI6GFf61jtj7vtwwRtRZcL6nOGVNpCKXpj
KVHOZy4EWZaG7x0ZCD9f8swCjIAJHBF0NLoVJwswO6+sV+lmHqSp9qQWkE4PMRoUfVD177OSvEkx
9L1x2I2tv4NY+TFb+UMwa6hAugvj7Ewjmd/CyW+RMCuo2peB+OU96FIvWLM0xAffL7aBRvySMmY3
wzB4Ra1xOig+ETuy1w03QqHYRvf2nz8LVn9iadHO0pDSjyrtfja0grGEKIXb3p084k6urMzGH+iY
NuzRp/TpkqfgtMCkf7viUe05DcQWZVmfsOFqSTTXt60XkoN6kc/0T27G9+0oF2KiNE1cp6QpHn3D
eaBIdbLkI2lTsDez8cGok8esN26H0thaAHptK01RX6ofZuSjmMMaTPe1Wuud79WtdZWiAdIaELKV
fD0q0fuYlCnJPv4nQDYnHMorXSPVAAUSKliwRJmRreKuCRE7FxuCYxxd7f7KSfI3iZTAsUL/vpHn
HfLlbSZUXqopd60EGg2vrHat9EPvTXr9QKLcW2bOsBZM8x2h2L4Xm7XaM/lUtFxySXvJenMdtrCC
ejm5K8r+bzI0N/Wcbnojeq+o3NiIxULQKvCKMiEaVnVBT0iAc7mCg7JvJvb9ap5vSC3jj8foEUjh
DHRb4CBvhORFLd000iYGtVv4QfmvUeawBdeutIe4JnrB8p0W5i67PpVyJBjReYDh40M6rLLqIMjZ
Qxl3r1raPVhy9tKP2eOoAL0D47PJkvA2qZvfeWK+q0L2VkWSQBurMB/MNNtD/NHcPk9TL6hGWqUT
xYSBk3AR0cWv9Pw33dYDdVBC6VKtoCAY3qqh9V5LzX6U+r9WWGKPfx0j7aPWyZgoCoSuc6EMTjU3
4iqzspVWweaa0908KfWrKoP81YeZXYMZXYshGTgduZHhwp4va7PZKMJ0TRBWvx4sebouELivfMHk
cJ3UvidY4WeeALOrcaUQkZrdigKVTLrQONpM6TUaoppSQKzClzNjx/DRE5Rq+jeJhT0nHyInQrUD
nx/f9rn0Ps/xjiSgmUec3Uwh5heYo7fUKz6bNtnq43ijtAayLkuKiabSP3DAmysxBgI7hRCYNP9J
NeuNqgx0MYbir6xEr2nYVswbJAZExnxdEHnpBrLyKuvUOnpNSFaKoN2FVnAbT+w0B/2ulq3P3Byz
VdSass2h6feYqtaFBe/cx0+yqYzFf8FjHEPT0gm+RNBG/378iz7nf/DxL9PW8bfPdEqzFBkvhsPl
d3yZVqMG7lKOTBfF2OJvxCKzsbyBLOni7pKZ8twtMXHSm13AkCdK4S7jlBcJYcwMukiBENWvmm17
kRS2LMhHd8QqKSOuVpFXy8fuyVRsGNW5Ze0x/9p6Ta3pkvvpjNDIEMH5oLNF33v6cmoRiScGkvDQ
ruaV7FXr+oUq4EI1VleLzihy4xsQRBdWoNPnZ8gGHBgwaOyAeGXfX1UC6rAtW9/ak2GjIRZCXZNO
zUpuZM7eeb9X04otJSEGoYy9uxLLuzgACGeMrek1S4qdWHIEUtm5pFGubNTFrFbBkMyXT+Ln33r6
UxcYBn0fbeEKn2xWtFwnzLaYrb2gw6NIYnYs6kSNYlD4EnM0RksJcq8FSH/E2jQvPanTzSIUYh0L
v47j1DhRAYxa2UxaWxn70O/fJqlcScwjI9QchQ65mWVYNJdyWNNe5ePh5zunyngy/hBB/G8VBACH
ky8qSxQYcamv7VU5jl1Gz3OiIKDJ06IE6hvcSUa4K9L4Om/GjS9F6a0Qq/1tNKsNNffZAktqqI5a
c2zJxkCjKlQvfMvUjhumcGMpvPv57cC+2w0sfzMN+nMxjKZbyuJ1HoGZS+cBsFZ2TcvxkUxbHRW2
hVVKCLaVUezamOi/QlXeCbv+HKvSK+VehmAuO60uk2/KhO/gsxDcqRJ7u1SUbGONcU/ZhdobSqzf
LQUFV0J66jb1RD9e9N+jjCZJL0+PY0LJU/D129Ior7KlXt6YwR8VSDS19UDyYrEk2CQ2PyQKDDbG
BYWIE5Il8Eko9qwbz3hGnkBB3FmcKNw4b1pHrMxXP2u9RmCrxS4UPOY68BcbmtbrThBVq7mU06cx
Dd4lMyN2aybHDwi6Eek7fe4/89hXvKaO37oBeOgUircLNEUty5fMEtdtbMEmFWUgbvohH4oPY1Lu
cTaia5YYMaynVHW10J3Elr5ZDiv2wmg5HSwLFWARt1pLfs6xfmPpMRWTpfn7OHVg1VQPzS19hU1L
m7h8zu3RK1z5+vdFuc7prM9lgarQkaamRSHi+1TSjF0QQlyAn2PxQZoqDUyTZAC3tJRkBf0O37Bc
/sFFShqtbG6y3IgxJ1mPF+7+/M8wWFLZfBKse7SnnnmRHTxAf5/v4vtyNV5TnnfGZwRCzqVd7tkH
jZuUoyMr0EnlxazbKQf95u+ToVxV5S8rnb1MUS+8z0tXOSp5iEadZqKc+ftGUrZdJV3PUfrQtZcM
zqcnfF7fl5s5Wgm0BWWkU8vb43QnaC96zEQR0SXWOHtIpTdm2gvz+ema+u2C/5gqvuwSSr2i5aHl
/r5qfs/Te6E8/TwSLjy349M9LIuhqOlB7ekLujKtIH3YS9hD/v+uIn8f9Vgt2JrGtb9PzV8lwloR
QjzJlBeucm7tY8KihYThlgPr0aCuQgMBWsv+Q5T7m0BT95HZA3Y2hXt6rb8SFaPZoLe3pnERw3Hm
vI7XSEM+YWFipcZ4VPlp4pKOm8553djrD/46d4V8W/2xPGU9uKJrJV7XXPywTqU6xhKmTHjLUqpH
CfH9oWZ1gedZjuLDSH/dMbVwI436FpNwS/NlCC483LO3iOKNKQPGh06k+PfL1d04RX0zRodhnlak
EVN60FxFFQ+9CWXSr0pbGoZNRl4hEdIPoxRsFYTWNATvAyKEfx5PyjJgvm81TRLNUICgb1FYrY6m
UXYYWYOVOACzIlCFDzyjKG51aWwfM0OptkbQ1KtwmB/LRuyvA93AjyX4FSBRJd+0tSrjw6zy9Ujl
xg0FvXkb0r790EziqrgbKuOtVuzMMoqvxqYsnFYps1tjrgqPwNfudezRNCRy3t0iKKluungJnyHy
97WUGu1VYxyWFx7+6atebpdjNgpL6VS5KghtKVdpGB4SY9yyuUlcyl+fRpGPXs/24MLTPZ0TuJou
MXpYp/AMHw1maTR80qt4uDJ6Chsf+GYMZURL7cU67ul28fuVjmZtpKgTN2wGB//GvNJezG20RWr3
EriXEFPnb0nDr4yUEubK8vdfplHipwm6ZSd2ENhDyb1mi+1BzC/M1ZcuclSVVihVjKRPBAfCod0C
sYeeCq4uf/w89s/URZeH9u+9HL2efJ4TaZiC8JBuTQQG9yCnHcODfP9ckg7xPwB9nmlAfr/i0WuS
/XhUspIBsfApydRNKCU5LZGckicknuD6/80ARLuI9m+xdhw3TKR+NMqJNvqhle+HYlcXhdOTiHLh
OZ4urZxWFYPjKsfiU6yiYMWhPA95cJBmJUJw0/IojfQwk5ngavSwEawQn96a43Mk5PNVP0WU0VhF
rk2asTjfstBVq/oSMeLcp04SJJEYoLY1lpLvIzVQhmI00jg4FHpE0FUTJHbikzWndeO2ly4iFJeJ
8ngihWAjLiVIwzjZButB0cdWbQj7gV0wNggnhicOVXo3uRwBrqsLSlvpdI3moX+53jKxf/kQtaHr
zBybw75fza+4AnO45W7koRfYdK51hZ2h9abV7Im7+mraXLr8PxDen273aN2o8yhhK2IK+5gvdSek
FpUmBQWL2tJIVwLwZ1IRG8iB+pe69u+LroMlabJjMbuhuJnJw22NOneyaSC7byIIM0TgrwaWspJJ
d9nIDLiAeikIhKnpitaupGzaxm1yozfmLegHd/C5t7rKXKuA/J3qdf0aFJFwaWyfHUVfHvMy9r88
5kkM/ZCuAo/501yrjnU9bzA6CLnbO/kz8eq3/ADBJrSm8H7+qi5d+GiiFfpWanGeMZ6gVOKuRyBC
OSRTlP98RaQAgLaXQsOy2zv6TCZLzKO69IV9kCUfTdc8R5qYQU0IN73QHH6+p9NNv8m1oIGx7UFI
e1yp05swq1IKkvuhiNGNqiTVFdXBnFqYp9m0L0brwldyZiGR2EYSuUoirGIetwXaySLr2BiFfUj6
JIlKKrXm0H/++a7ObOg4+VHMVDnRGBpQ0e9jpCvmLo0tAkMGJ/tQVog5YzdjJWk9FMpIGJ7QJ16Y
2M+tJNDOgFxwPZQsJ7MbKdJ4uwNhr93JjopawMbMsIixHQgX5Vq48ObOjEaJQu7SoFj+dYxIaLSG
QKRZ5+wZlbdSjup3LsKIepywmxCSXPjqlo/qaHL5drXl13z56HAgA5YRONsraQiRenqNCIL/+aWd
vwTMW4Jcl7d29M6CRg0auVJ8+B7jTi2NVZHol97R2YeG5pSUPYVUH/PoXDFFs6AO8uTvp4fmb7DJ
rqjCAJEz6NBg/Q2vp421Q219d2nVP3tv/173mB3mg3UZeJmcrXv1oLfiRsaJeWHaOPdlgYT6v/d2
DAvLJsXPrJm6B9ocf3yY2lfRfPj5FZ39rr5e42iJM4ZZS4KcYYDMAtGx7LCoupQLLB0cPDKfFitz
hvri0ntb3v3J8Ptyb0djQ0Q3K/s+720JuVos6GxS7Px6dkp7XJfrS86GS49yeZ1fRntfLueUhssJ
NPQC1N6kOEv+488P88xYJPJUNulZ0H1H6//9Ik3aWSNtIn+PGWmldNezUlIh9J2R2Kb/5kr6Ahhe
6P3H0pU5qIq8q7nSmOcoZ4FcEUTEYq6G4pUUXuLQnGlkmMiBQBTQVxcp1R+tX+UUM20RiLj3b8Kd
vha9xsbuLiCqoBAX3EtesiK/7wIb5czmi9meFhDUQjZ8x1UKCR2YYkw9X3YVvg5j8QcBcEADWb9T
ZiH2yLD804X0byNMvj8/3TODBaImR0mCawHBHE/EVaQGhtZG/r6c76PxzciR8MsXVs1zHx5SCRCU
MO1RjRwz7RNBzvsCDdZe2qehG2wsvoAW38Jb48bAkFxIkZchAqzKp9+dDOodnNciUgHN932MZnpp
zjNNvr3FWPUw7rKrTYq/cFQMV7CsF4rQqoNeT3KatgtXVZOO11UubVMoJfaCPQOQ1eW0vpPe0RIY
wKkUuNqUoMaXHuNZo2YeJ2uz1wcPtmy9omFfeSVhmzdjJrN2D1noJdZ0LerCUw0fHL1y6+VK8hg3
+d++U3xnysN3VuP7JkivdWV4NSf1d4mBegzzuwkIyRRX16mROFqE1aOZCFQowue+lXcZOsRsMj3V
J7JMyZs7NaJfALaqovuvXzfT+GrNlUwQNn7OpgANlz4MSuSwWVIdRqECuGMcr0yhFG6UCd6dOErv
rTjuAt/4G41iuNXAdkLIlRN3VoMbo+57t8ppyARDL7/Rdw5+Zcwya2Tl6D5gw3yUcUNgSah+TESA
j32OO6OCcUogmPZkFgOoMnn8aLVwsusGf75oleTJQJmJR+E33bvAS1P0zZpabIJCw4Cdh9s2Gjy9
Rr+bw8JbF2pPGnffCF4fhJ9iLT5FsXpf+pj8s8DY5a0A2Cc1gdeU+lWTx/9EFjcJlKUmYJHMLPpD
s1hdjVIZ2ONgrP205HiuA+aaJKZKYZZ/W1UVXnUkC93IZNFti9CiJ6vJ2T2Rsu91VV0JLWcO5jzi
JpQcAUJTvdEwwCQwNXjXtHF2JFKsb+SgK1yTjK/VXJsfc0vGkGQmFHLVicBLqQm9vEiHLcArZd2J
429+JiE21k0TFu1D2ke3aBbfxjpFMzuZ1NGyK0kM161RYtDpWppInGzepqJy6z7d90V0QKZPwhNe
RAcO/GQjGnetuv41jsi1B/Bl5vSUzHOwqqv5UQFiaIcjkoOmkj4xtABbHOW7WR+JEo3fpJq0z0rn
HWQFAfQD/O+VXhD1ZipU0/uqyLy04aGnHcZ/bZp2BrIvsvVoyOXVhCS+1iQ7EGPE6vPwJ0xq1TZ8
TcJyrXc2ydHZdZgvQxlG3SrMytsx5RtpKP2lTUtVJq5WHP/y1ShpiFFjP0BXEiu2ErUGufehmF0h
f0huhrH/7UPTsXMz72w16ft11iIgtCZzXFdarK1Cvnq77efQzVHRwMjP1qGW+B+BPtT3Ud2MnpVC
oQqrVFq1CoPciqd4gwZdt2W1sq6Q49IJxqdmZxJaDHWc4jU4ydbOejqRvk+KVj1qzWYIJU7Hxeib
Dqy+cZ1ZiOqxOnSbJpYrh37s4HW0OreFlc+uHnJNYeAiShVqr7Po5246kblL0nRz14lRvCJY9bcv
WFRyqP/DW6tlnqRM4ysirpi4zsb1J36aMQQy+pSih3YKrLNQTUa6Mir2IOpP1iD9icXoXZ6D3FGD
ieMKaF7HH2V8R1JvbmcMCyt8VSL2j4YUxTmkCG/KT12QRvYgPZMp+Bx1wVMqgb8YUYWsQDcQnpSZ
t6Lf7dMo+iiUdiVYSIFGywzdaGjfex80ECJqux78D7MiwJXH4giW/2fMiWyuoTxMNfZz3Q8PTdhB
55jFDtmM3mKri6/w6qG0gNcxZfUzJh168wkeG3NEvhYaRe+1Kk3SSaFzXxMDq8YCnXRfm1YRE4gr
o0C46duUdOCh/CPCib1JxG7exKZWvQVCO9lp1JhrCdTRU2hZ24CWxL2SjdaTPlgRtIvwPp7I2pSE
hHRIgzyJT8nSO1zGwbAld/opXiw4jYWSQMe9Zsc5j1aOu/s8FFa1Ft2JHcSmwBwOyCR64FZZsRaD
tHq2EIx5gxUD96iv2k7Q743JT26nLDEf1VIGxaEW9SptRpRTlYCAXQ2vGMoFPWHi1GvAeJ4pAI8W
hcm6Aasx9xiA+3Ez5FibpqRInaoPohc1NrJ1JSrEbqlN5jWDivXNmG2FEGd7Qv+LzAxkRsX7HFJC
wP0Y4UHYPndJpZJVjsw7TAbcIALTKZERozAMD9hRV40o3Fu12aHEZkxK1GdWNL90OsXidRuIiWvk
NWCuvLyEHj27F4PQugg8cBewK/u+gKeByaInC+Y+XXZijvgse806XmHzALvtBg4BTpd362eKCmxr
/73o0fa5svSiLScuqj4kH/pVt/bd+jrf9xsCw8l9s/ubfC3s1JdLwT9nbOfLfvrfCx9tVwgX1mbO
Wua+8ZIPcZFTenrujOCBeGFubc9P0zXRD5eYVWd3ZyZbP06uBGSdSFpp2URGj8iL48ngoQpY9xtm
7IfRq238wq5xf6nmf6bYABEDZSWMBnRWJ7k5pdCEftMUFPvMTluDKxBcK6jHN9KOWYaB0CDlmTCC
jBOh0EmL5xS76UqbJ51Nlf775x3wGRsLB2pZJmADnadyElYT1FZlCvhj92wgdkk1j47emm+m0IcY
bVPC7vKPxqg1WxURU0TTJUDh6Q6cy9MTZQtOk5KQpO+DXJxI69Kjztg3S3J9qL9KGJidSR2e67L7
Xfbk+8SWb60zaSp3UZhA3e+QnOYBvulEz629jIjsE2WscuncenruR8MuUepHCgcW8LimYWRmCA+k
N/bDQ77NKVC6xQ3WQSZg8ImFOz4xONyfX8alSy5//+XsasDEIdKyNfazMu0w7W0mNbpw1jr3vL/e
1dFnRqoHFb5gMhAjUUovdTqO/Qa97oWC0JnPanl6jCkY75CTj5UcA+EsQ4tceN+FDgLX0EG5y+bI
LV5R6rQesCDBRRV66aWddu6+X/aoyGFGXdcNUmPsW4WlE0rJ4oIEYDiVsISbYL5POY2RSD9+TKp0
r7T6089v8PTQxfVlYpDwJDCdHGsNJ7Vsa44hxl4bLPZ4dgbOddDnJVX+wlg5+yJ1YpAoxyILPS7G
ipVaVTJrx741f6WsZY3xOM6vP9/Nubcoc2SFUsFdUak8WoJ0waz1JkmNPceJTaCsijVZae/+3bDD
M/w0bZoX6FM/X/PMfcEO5Mmhk5WoQRwN0LRSxGmuFX1PyhDQNsFpsDFPl4VWZ761pdxAqYNAFES1
RyWccVZCc5ZaeZ+xuvwDohOIAy7RoPaeQryPfP2fo+8oE1LPpsaxVANOhKgQ6cWxyidpv5AEl/pb
8Qf39FbxotWlCvPpIiNL3BqUEf5rYpo8mlfNqFELTZuV/STVpdOPpFpikgR/ZM7s4gThRZq8WFCp
diO1uR47Y9qKTay6otHe//xCTz4JfgEEWsVCIUCF5bglgvYK9O+c4yH2zXsSQu7UVMYNYGkrZUYB
+t9czDT5HuQzPZGAxr05jrmyr/pdTKMyTRBaBivIBhcmuPN39f8upCwT0ZepeqoKeNh9puz9Mr0J
+vaQxACrhf5uNLNLosCT+tjyBA3KlkAxkJUcw/rNesxqZLzKfqGnEBk6rhtie0iXJoe+kho3CBHa
SAbm37Q//Pw8T74SLo3qnIG09HxOCp2qmgA0UQZ5r+o+vcRk0/aX0uOUc48SQQ7MHb4MRsrRlwhg
gBwNIZb3ej/D0zMduRzosxK9uhF9KhNtZrTgvpvW1pXIB3miGOsx/Oj/F3fntdy4dqbtW3H5nHsQ
CaBqPAeITBIpUaFbJyhJLQFEzunq50HvbVtNqZr/zJz9U54qtyVqEQsrfOENaTRay3r6MakDgH/t
ZSF0ozPREjOlU3tfJsN6kiPIpR0SE4Yf4lVcKi/90n8Yc39p+3363LUJPsQpCVuVIYwgAdEuskx1
aqEJVkvMaq4WSur4MkXXHj7276f200E3T+3skIRcKrIE52RmRBQiKe0S6Yim47Fv5NeT2CDAiHrj
78dhrbAWf6nAM5ICdYKTQATleX5VTEW7iMtSljgLEK5tYOVbgBt+9L08uFqASPdUlqpTdfrC1Op+
3c0NKfQYXir8SswuydZtLy9xrexuFnoxU6lk6n5jiFFBhguSkdV3Yi4lq7BvtmI8rKpQfAz97L7P
Rt0eumoy8zq4By8YW0UR+gBoA9yd6/JaC0UsfPtWtgShdntDWVrAxfiFYHmQ/BHdyvxeK0/rZRYj
EblYMlZh3MjUcKYs0dfUY2oTfUBMkEv1FVYaovuh0EPhXWyzeHhKJ2Tc0hjJaEDSg9UJ5U6LFQwA
lul3g0eslt2DmJwOfVTclHW3qVvpEYVu5GSl9kXLe9WqS2FXKIYXK8Vt1vZvU1fe1oGoYymrxG7V
jx5ZZ2GFiXwXKoUrTcV7lDU7X1us0zK/j5L6m+qfXqmf2JMsFatTJtKkz8bnQOi+64GBwpSgInOf
uk1pHEjPV82UkqLLD6XWHkZjppBjiBT14aFvsnW/LER3SlA/6E+U1KqqPAaVmkL51gLS08VK5Kgg
fNfswS++GeT3EzmP3S7QIWlQ8Y8U1CUnRbsOIQRcxWIeo95f5qsxKYTDhNyi2Z4idTMIlLwoHfe4
rJTUcLEfpBKhdHYm6lbTSJt2ajrn0iL9vEZhVy3xrAc3Ry/g7L7C/zzX0zGfSP+qtbFVXwa2+7q0
F16CCKQ5lObFjPOLbfHLkGex4lgusf0eGBILHk+0IU0iQuXJN4qrrMZH7ceFJ5yf4GwX/jLcWSwF
CxenSI3h+NBDUN0L5WuP2OPUHDJg82moWfFAYqOMrhxdcs/54hj/Zez55x9uq2WJQXfgM3YgXVXD
ftk//P7hPgNYJHzXFKS9oAyRSJ/3jRZxfGpQLJ6OY+vLlkxNGe8Mq1kEwa1/Ov2o66FCFkDbiWik
6gt5guxeF96wBLIZCG6RyiezMwJ0eoRlbjcVWNGk3wy6sljrp9NVNiy7XdsYnOMYMnp9NuGg2viV
hU/80pMa/x369+lBQLDmaogpTMthfiFv+mIGsdQiTMTUbil/8pfz8XnN8EMWj0LTWoV2k5wuiYB8
McKMvJ9TJtCsn/LNQFALoU8M4SimcBTlSAiQxUWH9vdv6qtRiKtl4Cka8LLzfZZHujGo/lI4xsWD
oFIU/F9EDOAA/j3A2a4qYYhoYscAxaSulTp09cm/AGi89AxnOwk5bsEvCOqPyQjxLxKgimRy9n+c
qPlLfNgyE8JdWrf0haN2elZPhoW7yYURvggAfpmps0wn76MGFT5matn3uzqWoPYM2fYUXJSX+ZnL
nB09jISjtgH7yfjk2Cr5aojJoypwuOredAzX0rtiJXZoF49ISxnPKMO5uRsOln/hWP8itPs48Ln6
3ilfQj2AHHccR0cY06cuSB4JAi1huqAP+UWIrNAUIpeTqKt9costI7054U8DhSy8rxvZTU9vQtCY
RIcZLcJx2jaN+/uN9MWkyiqISMiYoF5gtJ2FrVPWB6JS5+1xWfQ7Cf5QW5YdtKahQXkH6/kOa1Ui
CC2CL0XDZ8wHDHkoeO/8kp6rhggJgW7uomTWbjQ1atwqyBP7919S+vwCFAH5c0PEEpAa8jlGDPJJ
F/dUYo4Lrb3JNdRNYsjS6Lostm1nVADHYXyVXfEkVLkPAavxjFM5mFKmrsNAuhGT6CWvo1Uetrtx
Sl/Q4Qu4onx/hWDcRi+me8Dtm1PQHkrs2QAWI3ND8+kif+/zjlewAaaMBMAfSOw5Pqtpcn3Qp7Q5
nk7qSyXUKOAUgVOqJQpc6EaNES7QJzG9ocFzpJsg0qegN1pH+BG18i711R+/n9cvvw/rDHY8J+kn
JHAeIQLb4Ih59LPUGcpD26cX3txnRKrEI38Y4gzc7IfZss3JvtizSJrfRd8SO/fqp8AxLHwvrOk5
c/AQQfFuk3mXymg/ofS/HhgMDiAd7C2kWYzqfj38EgLesjOE+hiN2MUmtRZ5mHs8Fid6nqm4CDwd
uclALnAKOHUr2rdWJ0WNJ8ytXXFRz46X4oNaNDKVm/BBVesrOfGKVFlRdEFCqKjQyyPqsYZWEi18
EkM7LsrrIRfelLjYS3mDG7GovGFgnsNkDbxwWXRmXSyOxhin1hAIlS1J/rAqxktubJ8PZWUWFaE6
o5AzSecrbZkKIl3gsj6Wvr5FyRnNtdojy779/QL6XFnj9X4c5+yaXARxIk4Z48yOlNmdaJcW7qCW
74obbYMp8Mq4+/2IP7f6+Tv9OOLZram3YRQJYVGzoEYnXiX7PSR/V7Rjh3AztKGR0mdRnbnXM93E
nuphTrgpYid8SiHleouDfuH+++IE/XUO5l324YpNu6AT0pQ5mM1JFG+5EZ4zLiVc7uzFDagNGymC
feZdqrJ/visYFt6fgXoZjY9z8NY4+WFRTlF99E+R4UzT8nERIllGnxZY1ZAszLGXI0xt0KzJI1zl
f/8efvYNPr0HasTAhEE8fYJY5ei8jVOsV0QvYXEVIQNGSwPXuHoMTuvhFIDywAzIomPpjELxPfeB
HbAdj3qRbzok4eU42IVZ4hphlJiJLrxyNO65nh4Wca06fifLntr30lb1s8qD2HndVdXJpDePqRqV
EzUprpW0SexW0F0AGDegAE5WUPe3QidvxnxxFeftCmGzK7UN1sZk7BQxOohR86Ck2gsTGppqMu6T
ShzctKpepx6iT1FxFklpM62UMZPXwqldyYUfUv7Wggvz99XOoSyMAhy7T0c06+xsavRMaEpfrGC0
aVgZmTEo/RNnYngbH4RdB6Tw0oL5ckjUuTgSgD7PCgy/LlQF7bKO2L86Cl7tNDu8g2dyi2EpJuq5
7Zo+ofvXmP/xi3Bx/V//yb9fc8zcTkHYnP3zv65Or1Ve5+/Nf84f+9ev/fqh/9oXb9mxqd7emqvn
4vw3f/kgf/+v8e3n5vmXfzhZAzDnpn2rxtu3uk2an4MgsTz/5v/rD//29vOv3I3F2z/+/pq3WTP/
teCUZ3//60frH//4O0y9Dztm/vt//fD6OeVzh1Pz+nyqsr+t6+Q5+1F/+ujbc9384+8LAOJ/wAwB
NwcTVYaOw0nev/35I1n4AyazQnUWnjr/e5Yji8hnJPkPIiEYZMTA1ML0uRRJhPbnz9Q/Zu7zrBCG
VMHsZPv3f87B4c/t++fr+Vp2mnI+a+LDNgfGiKobTSAFdCF8x/MrNE4Mf9BPoXSNAVjv0D9Et3ks
TdXt38dwT2HnyTgs3FAyg+N0Tw0pdijbuMpGslLn9NTts924WjodvYn+PTFM0d+gfK7dZfehN1rC
e4BIXGXWzmBLjo+TTvgaOJxXszBQs5M0ey6xg5rXVyo7QrLbCZEcxIud/BqcWrFwF/muVTcYccQz
gNods41yC5GIppy8gm3iynZ6o35bTiMYohvJQ/MPuRc9NRt36Q0YEmVugfigZhPZhhh1OZMdbzS3
9LTr9Fu41yVPdmchu9CNHjnbSTbmwKVoXTRGw+/0BLM1zs9ucANCAyEdgP1rdO1LM78uIPpU23gF
8W41PAZvwQ5893TbrIYVmqvv5chHFSf31NvlTr7JVoq9cJC+elU2qgud0pawb/ghfaeFvY5cza3n
a9Wp9uJLC3bCX98urGxVvWjXuBQAH2cH29wBL8ivFwf/BnEdr1jLdoREjDlsxUfemOTEfKnghm8O
zUKzNA8J0nVwh1kHvEyhpWZqhg9IIQpM3/MiouRoIxmUoZjSm8Vj9Rig9G2K2/AI7Oh2Vm2JNvX+
e/VerXzcdEAXWd1d5pu0g26KH5jjAAblDqS+wA+DAeYzXQzLcDiYrZNZP8+w7WY7f3FeiJ3tY3SB
veCm95Qc3cDaReEj2cZXuHveRy6q1fsJrDdSLq5+0zuAOLb4xvEusmP7VHqx1R+MG8zR1gjtMi5A
Jos+giUy3bNR4OD069RNTG/BYUeh2AEF7Mkv9BuCKzQUV0DwtpgBHE6Wv9ZWTJJT7jpT5HXK9uQK
TuLm94qteVxb3pJel+hpnrIGnG2J3vgd9e54G2xg07nGvThr/djaNVGhQ5WfeVIAOTFo8lB63Tq9
SR34dtseRLLdrVpXX2cr//u0w70tt+a+nWYl78DoeN0aHA4R2gjThoDDFY/FnAHhm170dXmdYBk2
2RT78G9zFUtdY7XCEkpcEXGHxx7JltO3ajVVR93GYdj1q7W4Cq6nHbGJS09Smz3U7Dl7nj2ctidn
Yb1O8FNYSKwN9KYf0I+KgI70a51XFFupVzjNVrOivW43zuBot76LDvZmeORRLXoLwZNuB+t2Jxx9
eF8mdhKWbwZX8ku1TXfie0SzgqYkzlUR4do8MG/V35TfIt9K8RA4zTqRk1PuIbAfxc0SFNbOeKKq
do1RmBO4iyvFlVAJ81tL2oWbvnAkPvJtdAW73KfrE4GWYFdey1RodoTxM1tas1GKDuiJPJeo9/Fg
ooVQIw1S3j/oSYrP6KU7/S7mCcq1/2NpljvlYGDnJRza70CNCzOwKvBYZobzpDnamVO8qfcMPIAr
lS0fPJUlO8iQ2Mtr/5vvDhqOt2ZHddyq3nnnq/hY7pMV7GfrpG90BFBEU72ZXbtq3RxB2ucWD0p0
Fh8Ca7nNdVPLLJCX4d3iSBtneRtYJLZczcqjZA+a9RNFNGOmMu+mfCGLhQWHBiqRUZo5+kYhmbR9
b9wsnfQBDPTOf8bEzhI8TICfZ2tdO32c9uOt+uPkNl5wVG2sDtfS9fJa+66ujTVV9m3sasV9ELmB
fC9skcUrMLP3HckLd/gVkaBi7RXtOgVlVISz29XyVtpJq3otvhubzKlHd6GahsgCkngRwhrjWU7j
fNVzHC+94FmEGVJY2SsiJ80TPZXlN/omotVYCcfjfXGPsBYq2bhPWvpjc59Z5UuJgaM32X1mG6GD
ksnJXraIoOcuPG2xJDZbI0tUmoanWqGTEDWl790CjytrhhwBcOk3dYOGhAnYrwKzeYcwrBqu45kn
kqDKZmZee8zuc6dqrclOeNpr5P8R5u4QcIM4gHxp/iORrfi5YDW3ZlrYTewFuimK24skk0u37Vm2
TNvEqOTmJF1H6/GBlHwlenMbv0F7KeDbfghI/rrs/5a1wJpPWVMTscgX7vY5w/iQuOS+lCp6wt0e
rZt1dwycOWVJ1/rPNd8/Xny6s3LDX7EE8Qz4uFkD7Ozpet+X5CIzxOvaoQF0xy37grQAp01x/XM/
BPbF5sjXj/jvIc8ecYRWPBjxQrxWj4MNU/NxvhUIYjb5QTLDzSU1lnM1x/NHPO+n60u9b4KKF5is
B7s2TxufjJQcFOXbS46OPyEkn0Ozfz3bz2bGh9c3LQI5llqebc69y+toh03nrWzPk2pAM3xN75c2
1FqT9BcV63zVPNQH5eUiHOTrNfvvrzG/gg9fIxJUqpY0ga8lT/cGlNaoxzrNQ8WxkVmX1tBPlsnZ
Q1PNmIF+VEkZ9CyH0bpC75Syka5oYYwwI9ZjJCF/Zcnfsjijx24JSCdDv5XgJRBIYTZpLmByONKr
gEwWMVa861Rkrc3gh8bdzYG5y67rH+lau1rehSL5EED0Gahvgp8n+rrTnmSOFMo2a4M/JdLaNKer
yks86TYzTMJMsNq/35dfvdhfnnGe8Q8zWhtQOClG8owwVbj6ZYzhzPJp2FaPfUZwlOnmVNjD9nTV
ohOI1UZltpWtEXgTy6EILG2XRG0vzfcL3+uL/fvL9zp70yXW5lNR1NKVT8dVNYnNNea7cUPNiySL
vvjCIWkfzQly19Wue6eObLxLhBLyFrg4UXf01l36Tud1iHnH/fKlzqovBYIgKTreNATLNeycFtoE
s5Vi+7vY1PE6M9axuJbL70l901JzDNcTwLlh7S+tJda1b3nsTZ1kTpKDWX2IgjPaxoNgLjncO1fP
rITq+8Ls6utBcWXNCpTblCwmB9TrdgGNevTZ3U6z1HAfPopPCeJaFWAkyVIrFFry1wWy4gh1pVBI
xI1OQaizhYbWuNfqnly5iBy0XDuaHYzHYHJjEIboieNBUV0vFLO7Px3bx8Ud5tojkOED9yJO8lzN
af1YUObCwWGyFz+gAa27dWTrvSXiM2IZuikQWi2pyaNX6Yz169A4nWTn4dXEXfJ6grbho6FuB4/l
+1CvVMMEmDCqZtF4pDBEH9IV9zwGCg8lbAi2Q79TShcBcxa8eqz58tGKqmcYOcm6WCteiBWcWW+D
F5S2wDv02YEY/cH1r4yd2pvQLLIFlbfJMAXVDHdZhmjbLnjhkj69q2u9wADSJDUciquaGVU8SvkA
KnDYSc3wphXMk+5mV7rqcfNGYMaJZTo3fo58079pvhk7Yx06iACN4JzB8q11N7ltrHEl3WprhNBx
UaPzjkhgYXalNb5G7z01qlekN1syq8kabdyDVigeS+zrQ6Cs1R8ZkcRprcLq3wDbidf5tzraytfd
Jt0JLjaOgpVcGzcpBIvWSu98CedzJ8CGGT15NuJOdAbsgIjZWyD85uy2omERjRqpfbELKorn6Pp5
+c/JPthn4PVIP5yVkTChRFkU2MH1oHkEgrCGBE8j+1oTzuj3VWWfsvfRUR6q1ivshBJ7v+kn7Euf
R7I5ehQ4sGG8BDLhDlMZg9B4QOV6u+R93o/32CjpCgmYULhz7hc8RcuJ31jr2oE0E+2BeyG30uit
99BPpdbtxo648wcgKQ2VOg8zheFHn3htcoKS+x2TeCbl2CGgb4D0iKr9QFQ+ywcqHRorvlcIb025
qhNvoT0ZJ3JvefqOd5yjyYOzBM0u3lbgXdo4saojIinNj+4Y3xrb+qqOnQlUDhR79N7K3ckZtmgj
riZbtgVyxcSdc43WfptlyR8TdmFjEh6usQpAh/cuXZ3wL7NOjkAS0D7V1s/U2U6vEDO/r68msjsU
VvE4vD8l3rQtXsJ9B+wmJYUf3zVW8JvWucGwhudWYxsQZjdF5OZsV+zWBSZcO8jBLsluEsThDYlS
yHAIMA8Kt3laYZN02/cvaY5W4eRI1YMc3/fpoypcq9DvzKhZZ9A6NHvadZ2l8Uu5Jyq4+mDFCtLJ
1G9SOlWvVB1gIXP/J+vR660kdYtv2VreoTiAWFb7YKjORPrAz9GMn8s4u5FpkVfxNvxeSWa3DlbC
pv8pFTLZp1ufhC9zTiuqLYU7PWqrnARb2U8e8KU77Rlz3F26065A4aS7/lDvIJrZ6vWwaXfNbcch
YxXvkmgud7ijWP4+eqh3mMQIboh5y3VyjSCxI14b9/33wVI3wmuIOqKlBmbtzsTcZFWusUkBnc7a
KHWvfQ0Ylj95TXr3utyRJr7OmTHMAi7xhXjXPASpVTnCkTzO7p6ZSErPkjHnfpl0lxnX1F3018ES
MaU/ebjQcj7oJiS2dHRHCtc+id7CqV0INfCf9GMeOMhl42UMjOhbI25OoxtzMLRWqG4XJV07zyes
wNQYu9ZyC4tPq3Yn7UFprKxEAyT6tuh3FE2iwtHUDal/fnqYpJVYPA7jbah6IbIkDconN2G+6Uu7
q7iqmL4pfe8hwJnVXMLIvFkP6qZ6L3eL/p7Hk/HWu4t9U3Q43TZA20qrt7WnfB2NXKtWYY6jq25U
K0EtqN6yDUyWWiOsJ2vxVD3rbsN9vW1/BJb47p84J7Objj1mk2xrXv8jP/DfSYfBmYqOeIVWdX/X
p255mPpbbu/RJ+DRVwmd3Wd+a0A5gDn+LtQ3kr9Pi70G+U+zl9+Af5HdY61msdSs8rVW6JW74HN1
xJvR0Hejh+ZdvVp4eHcIq2ygjALrrHlOHqhXUE5LTRidZO9R7hUYI992Ht/5TtskJytc+T9T44fm
qfwRGZbOn7srHrjnuF1fF5zXndfu6FB7zTPvDtwzy2ftNyvtvaDACBGDYsKBWGQX3bKymgfxARa6
/GywZNPUym672kQ5Wcd0w6yEVXKrYCvyMNWm1JnNjdCZ3fXifbkqnqandN89YVO3lXbjrthQukTK
p7JoEexJ7md9KDs+Jht9yTPcB5rHB1ozG1bSiXtGxnRdgefnVTc8bXykPsPESjwcRbjMkV5IUedX
LKDM068F/p+0dSSyAgjwWt2LVJHufRicj9QOBFN20OeeekeAiSfYy+24VXCAo7j2bWZiMw6rXNsE
6V0VQzqzUhr8m355xdTDq8UbxS1is1/5jnZnEEfsYgPdZ4vA4sq/5dJcrLMNHmQY3d7SED25Cucm
D1fvu/tCtXGHvj0JZnKfPwbuODfh3YxCn1fumWJKJMtH9LkKqzptxJy7ePGdCXKjp6w02xdFA0Jl
FaM3mx6tIgc+LcTBNwjrkZdu28fmKuK9g4ZcJVfTsd8uXC7nx/6F1kz11m7lwcuuiqugZyd01/yN
9tBRqEC8IIcBbp74o5vOQ+8k3mvoaliKi8veVfhm4Ah2s+hXhceJuxVeMPT7kdpEac09ZVC3uhrR
9TbF+8X3/qhwfUV8+I26Cx8nCrzqAbu58rrsrvvo+8kuV4iKWtKquZneMHEho61yM1zL5ntOztV/
y9fLucCy17AbM+u99r25ye8ai6uvbKi/ggK8F74RpJebYF/dU5LgxsyIuODirhMdtCY0cDPYZzel
K2zvtU1un/bEUs3ViYKGGd4DhTwdpwVxqhMN5uJ7+hi/szQ4+Nk/1gLEeO6WL/JaWxe8QyKQQbGX
pReakh27uR3bxJJa5ESKKa87dy66pI+JFW18p+etmdk3EUanB7t/ne+JHI+lS2+Ix8MViKuDMNvk
25yOy2skniTBWqwTuIObxToivsDKceQOVSjF8EJg4ReNrRXmj+l75GG0l5pd59SOsV9e6U75SGzI
1x0QSkBcelm68IVVf1W8Bo8TJFiujMBWxrXWOuHOd3RLbaxpbxzylRjRcogIBWEVU6Z8bB+LhdnA
VlmFkqs7SOsF7+G62NXP1MJtdb3khlk130Nef7lSnmT4lk79KJuzQE8yeMGDbrUrTbnm7wJKNWx5
3Xzr8L9E4tLD3/4R1nzlLdZsUXidKGHrt9rOOFSyqdyy1jk9cLveUsNyIwsEEhvAhU9q06WA9epV
Fqr+dhRY2Vtzv7wlRYJ2JTe2slrYamYRELjFU7tDd9467fvHdstHQCjzGr3oSSq9TKHgF1NtDjfh
k5jdQv2OvF71qM9vEkKwx3AHRcmUD1UwV7tGkRXLrKA6EQumcu07yVu+r4BYlNvpNV8Rfu/D0tSd
7Fvu1KtgH+8r1UbFgKkZ9qeX8N7nKd4MbLkEK7wPjnlsZVeIEMwxpW/d0FR4llZE6JNJLEbNTixu
UIQ0lW+Zw966gFn8WTQ5y/lVpB8MtMnBZvJ/v+bDrSG2ethH03Vls9RwC7WRN/s+PkYbNiEVzFRq
ufR3yoNqrPTG/bO03NpLABflmxZe5Z3XKTfRdrq/LFAhinPV6nffbsYufcjW5UA9tWOdTdeCV/b2
VNrZTlOcaC3ciGuycnoI2j5ud5l0gMqFUyxg9MGVnho7TF0FJPIOD9dcvAnLGzKgQnyoKIMBA4qw
Q3hUiax9MlkXtGaTuCOVi8AzWq+nRv6Q/QBgubTGydS2iYhVw7Ua7KbF97Z56jkL1aMW7KT7scZu
jgiWe9BrNoq51L3THWFFkzwOBPXh7UCvhb4Hx9etXq/K6qpLzLiGs7ekcm5PoSVo68RsDVMRd03q
9PwLSpoTdOvJk0eH5tVzQHOK3L+3m3efUNAjVR7QId+lh6XrqytEDdDogKt2l7tEXEuLlJBy5nwK
Bi8/axR/9Xv/KmqeNZjP/vn/a795duj5j3/2cj/3m5+L9vlv12/937z2lL09/9Jvnj/6Z78Zdvcf
iLjIAhJhAqyqf3WbRUX4AxVpLHjQukUcUeEj/+w3z21onIBnODt4j5+f+3fDWRT/mDHZYDIlQL/w
6+T/ScNZOoeXY8eODMgS9W6gSwayRL/uJq2Wm66MpuLQbxTVrHFphWBFdDvvarfk8rPjyk6uC0d4
lRqK43+aR8iXJGE/YSX+/B6z4Ayqpqgen+1qCeBYlMp8jyruY3oDBIrC1FD2wu4xq0SKJQO+LyfN
ABJ5itkr2tAKt8qwhP5fw5+Kp9xwYD32F2hon4jO8xcD7wyBCmEbWJpnFe2+9yWhVtvioBmBo+Oa
qxk9ziwpUgzSalga9tBsAvTNcdu8oAA0H7MfDjre7i8jL8+4YqEk5A2SOMVBRQrBDoEuWkVE41wI
+ksu1HPV4ndDnVV5sxHsUqkPxSGH3osv7LVa3/mN+JiD/ISg9mGj/HVkfOyDzDP2eTAEATWcmln7
Z+VW1EtGUaOweRDjXaFSjjO41ojMjJYmF0BXjaa4VCne70c9vzf+nE7kEGTA+OB9hbPCZR5hHzxO
QXGY0Q80mqyuM4MtqAkHwAPN4yWFGW9u/YXOJceSL9/kh6HPLlR/IRZhmkTFoTSus2ThAm9apep4
+/snnB/g07x+GOVsCzW+HgRothQHmey+Iu7Nosb8/RBfbtPZ4P6fk3hW/orlMeo6IywOTeAQctJa
p70zM8It48nw5h4EDc3Q/f2oX00fkBiOUXGW3BfO6uCRcYphtOv5IW5ufaHbGfiWYjVt/99GOVsf
Yht0XRz5+WEQcxuv2NUQnGylv2S/Is3b9uw1yShVwiFeghelhsjPP8QvySLKxyGK53UoukVnVYf8
ZnEt7fsDWHCXhrlFkpXdx8fFbqAhe6mj88Uq+WX4szfoG1Ebn8oTltnZkjaGjsSP6vyPZ/KXIc7u
lB53DkkPWCTG8JhlN1iQA2hv/heDKNjmCD8ZKcD3f53GUI2W9GzU/NCSzrTBsVdTOxzbC4viq9n6
OMr5yzK6qcZJLD8EgWHKfWCjiX3hYDqLZ+dzSf44xNkL0f1eGBKB1S1VhwmLhzS6CpKFly0LEwi5
NfbNJVz8/KXPV+DHEc/ezygZeipni/yAhAkVDMXW8/sJYXjBEC4c9V9OH0EOtCQgl59Y+Yh3Yd+K
5cuhV2+GYcSz5ZLu9ZcjgLDEVRGtGwSJf10GRdwrmOQK+SHVjmPwIwPj8fvF/OUAGmSIJUEJBPz5
5x+2K87cfYniWH4QgMsMYmXF7WD/fogvjwTw8v8a42wtK1GJJEbZ5odorbrgsaBSaA3IuVX5RiEY
fLVkK/iezpgNgVIKFFuFfPT3X+LLRTEbXUEfQBf4POljN42qjI7XoZZvQgpGunoIFbzhx+pCWHNp
oLMtFbZl1S3aktXXNBQQnnxFXZ/y7yfduBC6fRFnwFv69xOdbayoDX19xHPzIIDxizezHZniRhcx
CF/u3w/DnO0mmLClrzQFt1MH4L3WnKhFiI6SjT+gSi1a0XTpUPrqFpZxreA/s2XEJzbeEOm9WiwT
3pVT7UKr2p9uZtwDuGsvc1KdIsGlW2Oeq/Mj4+OIZzGbgsO6YYRpfkBah8anb0Xa1ijup5qaESWa
3y/F8ybbzyNRlWizwQ3FRH15FnPDSY9PS5E9B0zNwQexXaL/6q/R1lvLm/KuX49HRGAuXCjS/Ayf
n/Ffo56zzpSKNEMZ+nlU34tXGfgVIIN3AC2bw/Kt9GZY3tzyUB+WqOkfu8G6jBmfd/qn7yBzkkG7
khjuLObXMrlBXYc1myhYAhLnTx3wO/lSHPflMGi1SpDQsMdSziZ4IS+zegzi/GDMBsrdQ7q4aZnn
C69xPns/PowBVXQ+9UFN41SBkR0//3B0xsUJmxdsmQ+St9jTbnRPzoxVAR/iUBq+KEJ2vkYZjhkT
WS76T6WUsyRGKAepMgql3Gct3n2rINBELCCnvkSduA+UxkOcsyrWld+31QU9qvP5PB/6bHtUzYTq
ZucXe1luKqtUQBWPynWnS7X7+zk9P2zmgWY/M7zoMFlUxLMzjTx0HBQov/uwUr18QrywXagVYn+N
akYLhDBO0uK17uFp/H7cT2nwz4HxT4E8sYQXqJ7ds/gElKpWdMVeGUswFVMFP3LoFYMjDwnBx8gf
y02bV8q9rgYl/ZBwUp1CUk+XNul5vYLvgSUjzjFURmbvqrM1pTWwx2KtGA9lmuqJWS8b8MGiXN5q
Akq0lHBjnEh1Iypo0k19lwLoScfKm1IF00Kcp+bumpZN3zDcyXW7liFecrwY/lXaLZYJ2OtWRqkv
qeCL6XVSq7S/iziz6iFsKu/3c3oeWfx8FET/OegwUl/KZ4/SifKkNmU2HGr0Uy0xH+ttHeXFhaV5
ft3Oo6AphXYcsQtM+7OlmeexIrQa1rXoTYICWJ6QnzGXRlZd69g+gLOUfBR3f/9kX2wH6jiwzOG3
gjuca1sfNz56703oC2hRdCrs+hehg4Tw+vshfoIXzw4X6mfkGSjcoDF1Tq6ZJDmsl3nXH4z0tACJ
I6ud7nWUcjb9LEXpZmmx+JbEYSPe4GhUa6iUV3Gk/tCTPCDdN0ShwXkQMVRikDb51shYebjZJMW1
tRh7wXDbLGkFKxVOUo2gaRM8YBWMCJLYlHQciywCuXrSk1mTl8wj6npW/WgUzR7Fz+AhVOuounCe
fjGrIDlJd1DZ1nCQPjvfcrXSIhVZ78MgAYoKzSZcK+r/VFKe5QIKBVMDVPXY7eJZdCb7mQTvK2nB
UPSSbCn4b71VctjdL5Mkry6cKl/sAN3AF4dyAqpvWLr+uk7GdsyrYKybQ1Mu9nkb3w26fCEDEb+4
hH4ZY57VD5eQn2Sj0GkIjkZr2e1oCXKPn+h+eYLN1q9ommmXDqkvthyqVQpEMwGf709UPWVCMGXA
VPNaatv/Ju28luNGgjX9RIiAN7ftm6QIkhLlbhAjB+89nn4/8OyJYVcjGqvZmAnF3Iyyq1CVlZX1
G+ds1cH0aWzbcDhkZaAGez0B8H17N8ypQtgMFxGFTd7mfirlJRM5C64pp+rU7M0DD2Sn22GuVyAG
iywQDdsuUIDiXSjRwrZLdd17zB11V45AUJsIwHr+5XaYt0V2ORyTFjAPUAgPYHbx1rR+9818Hy3t
POkKKvfsk/9P91A/vvXpjsbeTLazS/UZMvqPNaP0peFhUs/KR08GC3NhqYyBDWV5yrxH/JhPDqvd
qD77CDTfHt1iFI5xznHFIE0K94W4VWCW5bn3SK2Ho9zY342p8xhp1tosXh+VSDcgHw/+G7lk3gou
V35O6uuQlm6eanvi7bp97ovhWa3k8wAaR5ej77JdAN4oUEMqzf0geX99viHJQ9ecnjk4OVkcqIFE
qVlZKgP1qweFZ9N+7FYSyHU5RPGKDzS0O8Q2qQouhzhiOTw6Fr20adBfYyv7bMTyF0SYD1Pvf6oV
mEegZG5/vuuchUuhjtX1m/r/lVQjyltdWVip91g3PINX5yr+dTvA9foggIkRoGPMikaibBuayEqT
+bHvms0DNFx5QNDe/Q8hYMKTdek/Xp2dpalWVoYCJ6BX+k3OfZaNsNr+uR3kOgu+UV+xrnRY5Xyg
y2/DlxlD7AvTpwIKox7/jmXQ3vmzEa48V1/nvln9BmL2TOtFpcy6jFPZHnzpeIqegvpb5A8HtNZ3
0HEfKgT6teZzbklfh8lcCbowOFI7KYLHKodHDPGexhUCBTQleQqVsN51U3znS95TEdqftXIctn81
kzN5GPU+jcvNrJRkqMIqj8qkGBosht1A+RPIn4Ow3FQA/rvz7TDzRL3LuldhhPTXZZxnVYRyPtI4
d1GjZxuyCrhCB/eBMbHOgL7Dv8uFYkiRvhHgGJ6MeeG5owWocZL3owEbUVtD+Atb6iqMkAkpmpwa
dZAAPjrWGZIy3Q0YUO7od65drIXscBVJmMMJOWIzaTyqmRTo01R/VwN//A+TNpfyWD3Tj/wf3b53
p2MRxqVeT7Hl6umAn5a+94pi6/VrXcmlSXsfRhhKiDmokcYxqq2+98urHg3JPAbp+Hp70Qkb6W3C
cFKhVsKPjN0krG09l0dEP1QLO3NgGVr9OQGGrmb6qwem/v8vlJAo4iLLjSyPgqdE1Q99NZzNsLjL
Wjirfbl2yC8Ny8ESRCf34HIqJnHbM9MobkbLTcoPWJ71lXJXwpHJTGPlkF36Su8DCdVEqpZj4xQJ
Szse963v3yEndGDxrSTzhXUNHsGSqYpMXuHeKDTv1pwWtCoi4pbpZnH1G//jD2hBfLj9ecSu37wU
LmIIQ0EEZsyktHZc/Ri+KA7scHlvnMoPoIV3EMr9pxnueVjrewslxP9EVbju4OBGqS5WSYHm1SrO
7/7TJBOy/m7D7umLaFd3T5IzbdXkeWWYc7IR0iwXrH8DCiu+NYzBxuLYcWcWIAj++Kgd1QPYxrWR
LeRz6liEnPR5IWJVJByMeWCnU6nYbp7I2lnXPBV1vMT5lIYhGOZ0gq0yFcPflRZv0/kuqNhuCPu2
DGIMd59Cm0cL+tT7ych/hWrlH1bmcWGLvR+eJcyj1QQFm0yX3FkGpvjmqwXN0idNP3f3JfzrZD/m
59L6EELJd/Bz+ft9h8TR7Ds1e3RThF5OroMwYi17ie3q6njveOHOkOUnqTdebo9yYXtfhBEGmcsJ
7QYj9Vy/L+qt6Q/3ltfeV16yZi+wFmie7XcbvPQRfLbUEjcPvL65Sp6ktjh0crVSN4l9xHl9YJnq
yIho0x66ag2pTqaGuV5MLpYergSfOEzNfWOa207JN4VlPajma9EkT1JUraT/hRHauoU1LM0Ty8QI
+nKEUmc7QVD1qqsrw1ZraA0n6dGwxv8QhvqdLg1pkkuPsOsaOfHLcrANN4nlbQjlvYi/JOrae8x1
PkbMhlKQZiwmYVf+B5IRpUZZ+ZaLf/KhCjtXCaN0pc5YiyGsvVAOPTxXA8fl4N56GFtN8cpT4ELK
p6rlFWIWlTSvfeP8tgswK4omHNsKlKT6fC9JNGj9l8FX9yTln51PIz/7FnU/PGrsMpYPdYX4hPQT
kaa//nBzhQ0Kjh9kWVeOFl0wZUFlGqbrOFAoe+DHiP7ir7gyq9fL8K2QdyjcuBlfKYLqeq2GWT+M
b8tQNcdN75ybZiULiy+EbDOicFLPRm48iouLvbIDxPm1CBso66iMj9l5lp9AR6L/bhgb6Yhg9bb/
svZU/lbVXB5tl1GFJJINYx9nluk/0TuSvA9RkQ3VOQH/AQWhDQNkEWwdDeAkqF/TqI+9h0y3VBgt
iTX0+7TsiuyYSubYHJupHU0kV2Q9+lXKuvatMHsbFHhjIo7oSXKpbZzBg94wgF0M9pFS1OUXOx6G
/NinCta5UYKr1sHwIzs7DlWvo/YUqIWy0xzJaj7jaO650+DU5Y7Zg5fgVG24yasKCQiEfuTvea0n
7dnU9dC1BqOULay5FEvamkVkSnehU+b9IY2a4UurVA5USgc0xWYYFDhDwYS8YWBKue8iwNyjmWb0
4fQYYsmi3HMkR5xHPR1A7ayGgV2esraIhp9y0MMfKSdpcHap5k3pNvV0ZB7V3Mn/mJ7UNyhep6H3
oVXsWSGrbKQg+mzQWrRPQ8Ml/8Fp20nf/e3pw96krfJ2yPFfQi4Lg57btdXprjGh+JlgUgZtr/1L
64Z5rc4YVNRxKWRn15TLxBzldjCMhaq6pex68AwdeIxqvvIMsrDtQDbYtJlBXWlc9i6DZHMHoeAt
wY2mgboHhOH46JTJ6faELSW0eeeBoKAu4E9hLIHTq12R1hNHG3RZ5RCeYgCG6jdr2x8gRQWn4QOU
gpVa5LrQ41VgTqKI0hkKU3g5trArWA4JZ2oFIZtn3a1ftfscC7epSPBd+317jNd1F2mF5hDGlzT2
0L66jIaieIk3Sje6vlQdnFbZYHD72Kraiwyp+HaohY/2Jj8LhgMZeoqGy1BKmeSt35IrkfffIIS9
DWng++b321EWzjnejDlOWeHzDUSYPq9LEForeIEYZs4w9BJl2t+OMP8NQl7kERwRfRmJZu3q9uQM
Q2fFtjK4gfUjkX5MSrUv/HpX6l8MX91Idr1Psr8vUAEQkKFw+uap2BJ3lTxGmTV5meRqzrEscCEy
/7SVufKBlgbGpNHdY0thoifsqqRlhbR4e7sJnPnYgBqu4r3m5xu7+NQH426anlXeXW/PpqgaPieM
2XR7PuPQXKPBfLks2nAcSfVD6nJi7ALDM45NE0sdDgOja9bdXirD3RSjtI8/ZuHb0caO4SoHrfwU
OfLX0Ur3Uq8/W214oAP+lSZ4t0G+DylxPA2T2JqtKoNDUwR7zU9eRky0shp6bux9qmtYlFl4Bte2
lRrkgW4PbGG5W7DLNfqyrHZM2i/HZRp5xaNKOrkolVMPQwuBtgjr6HaUheVuUXzg2UAzkauLECUJ
jGbAizF1tWy4b6Lytajrb7dDLAxkhneb6mxqzxoUdlSTt6ZWt+HkIhMh6d/l/jFQVkrHxRA2S1wF
4iVTtF3OVR7asT92zuhm4J0A/tnWT3/6eXsYb10NYd/ydkJmZZ7MGXNxGSQ2u9njLEnpSDTn/C5E
qs6/sz/JLlpkO5C7JxxSte8NumOzRJT9gqBteZLvgV5L2eH2b7keLwt9vlVwnQefKTZgJi0u5c5s
JjcpPhnNx6Z7jZO1onExxlyJo3DIRxM79pSstd1PrD+ngsztl8dhiFGKKA6thrDCJJ0aXkxJKmyl
9hDH2VPapaey/lan2q4L5PPtEYuvgGxzlBbodtOa0Xk+EH/OWHqxOThyzaNmB8oNLcB4F9WIiXV7
ZAnP+pfogz0hJ7V2EXgD0Vx+dj4210TbAHQ+XwkuP7s1JkGVyEH0pAbog5ZQzhEwaPKv6ehvrRhB
wy7ufkoNBPfednadihwJHPOx/uLp+smZrXHt2SdWkv6SEcKMXP4wob52coR/SieOnooWwYgk2AYQ
xILI/uuybw4DEUdReJq/OjqUTE1Ly0iiJ8/8asnDrscaxE7VtVrpuvN2GUYoJOwm6Eanz6InO/qo
J8VrqyGCgjgoxm/Bfgqac6GHH1L1V9rYH4Jq+N7Yym896ri5BDoGrHp9BJp7bJR2W6/t/OuKip+G
2iekLeAJHN2XK6BOM+z0OlYAdl8Qd2lTVF25S+zsZ2GzHsO1qbjeeZfx1Mt4QaZqmCv40VOSbJvq
LP+Zdug6op7oeYcCDXw091QoHaug3+uz4DKuUK7WVlbnWDOx0gvy1zA/5msrx83C0NBKoVqU2Uwz
HvByaI7hJ540SOGTWYQnw2yQaejubN9YOTsXvthFGKFUtBpDHcuYGfSt5N7WIJebRwwNP0+Kv6/b
NWOUtUEJB0Ou1M7Y2VrsdkOUYZU8JtJ41PpRbVwE+7toZX0shLO5GlsyREGTJ3UhXBeOqm9PTfVU
KFqwS0dVPTgKACTcAsOVc3Whc8B1DyLgXBJTIYgAIB8wM/Kt8EM6hEvQjTzkv6UXhJxcdCY20Xcj
gvF9O9EvjY7s/oZr4groCFkNcxtNiX1IArKS7YbBO2VZs+tKa/8fwvC386YFvoN27OVCrO0hNTwr
Y2DNyWvsY5D9ynR/pb+5OBaOLax3mcWrvpw9ZL2Wx3n5FGgPdouUiio/YEDwH9YfzrP/hhHyhVSP
mmdYHWG6Y6DlWx//qk4JV07ghT3FgpvzoGpwFr9Bq971hGlZjEPbyuVTqI3Fa5kSBOoS0h/NpNxP
lS49ynWqrgRdSEngtYhqQn41AfddfibHU8sutuEhFIVXRru+8L2tVsto6N5eDvBkxUsZK1ynEUwh
DPhSvFyqUzUoZhzmT9Uu+GRDXXtR9+FdeJJ+yvt4/2aY8BGRdYSugvvq2J/wdkRZc7VntvAr0PSX
oYLRmKBBcTlcrwljOcA54CktlKdUCT4adX+I7eCYOfkKFG5hZvFCU2bSpSMD/haSfdd0VhGEZvlE
6Wz/0TrdQ7kg62rz7zfaRRzhXO8sXNFzHfSWxOJQbYzrH3sjW1kmC2vTsRjEDPvgX/FY8foxooSr
JLc2o99z92zjF8Vd4AXxbpSR9hmmdiXi0vTRF+bKqdL4uGrchjigB2EWVk+8YPwTdb6xSaTw8+1F
udA/Ai3zLogwd45eqkWR9+VTvw0ftQMtR0SMi33/NMACgNKPiiq6yLtwjWK5VPOy6aj4uGaApzKF
8xMr+J7XNHhUw08EE5AaVJBXOwUunESUPc7yAWfhT+FXNGx8d63gnre0UG9fxHYu90CIh1ECKJUt
T/8qYh9a7Lnq85itHDSiWuhcP3OJYbsptEQgegiB5DaUQi9SOGnU8eik+oOcMVinMqNdFHKj84vZ
yBR/QuMxshwUz6Tsy+0PPEe4GirPhtxYOSHIcZdDHTuj6LyQlDrEqbIPbcgI26H2NPyoKgmxotQ3
1V917v8jTSHXCjvqvt7+AYtzzREI/dRCXV48Be24U/TMjmDkoWYTK1+NYMLuKEPHeFpJsEs71MEu
A2qeApBTNFyQ0ywLjID8igX4Ju67TTX228Z8LtRjGXUvt4e1cO5y5s6YvPnixvF+Oa9B1EKYkaTi
SUmSu8JXHjNEIsc2XcMoXB0a8E3pd9EVACaqXcklSKOfmn2WDa7sS1a6s7S+Kb80EYS5TVIoA4pC
qO7559BwAlSwa6Uo9gl9M+m+HkJDPcV+nah72Qxz5adpFra5coW/+rqYHMl81dlKj/ub2H7OatVP
08jr8MJRjnrWbFKjuUe8NV5t2l9lQyKB7gekiA8y0y5WIFNXxXrktK4aAp5JVYOSLQmVlR179VmJ
Mlce3MEdPLPEYmBMw0gPMr11Ha81UC7OcrwA/KZqC2iYgEV2t1fR0vQxFoy5aMHhfioMKlR7K84b
uXVNyUu2bVHqESL6gX3qk1re+bI1HG4HvO5xWDN/gW6mRkwOZmHdxt4wjq2v9W5/lz92rnHCyvbE
PVhpDyF+8dM+3WXBnf3YrUHiliPzuoWSyOxoIR6ghd4A5vKG3pWfNfrPTy0mCB26VVv/CVfPu+Rl
OKIC7xqfVkY8z+FFBuRpFT4YkF18wec9dLlTo1TWq1QvexclqUPjArRBgByxyHmoCDm1xf52wKs0
JMSbv/m7IlaDYKOrlOWubIc8IiiSG/jZQZNoCztF7uwMtV27aVz3Dd+yhEnPiosvpoxCpTWaRdHE
hj3gxqFu20fAbYdgW+ObgESJst9Ie32T8Y+Kkl2CgN03vDa2/T1KaStjn+fycq7nbPXv7xCqiVgy
aCsEzuCqBQJ8XzX/a5evrGD1en4vYwjfE0BR4TOPAz3SDu2MrfRlOmGyscUL41X5MitCG3v1q/E5
2Qcv3iZHgndjvAZ3zi4eN+39Gozluo55m3qaNsDueHARXyQaWDsG1keDO/l7OgBv4lQD5w+H+Ym3
FjQ/N+ETvgVbZ1esPWReV29CcCF/WKPp4f9EcPR90x/NYYBCWn73dqO0qb+Zm2FvfEZx7v96/lxY
/rzXU1n6yuQqYDUcS7C8hJoi7jOlsCe5d70AGplXHHq8i8dCWTnPrzsDjI6qAWC6SmMUMZzLnVTA
EG/g/fV8aaRQ+8/ly/8qf9n+cW6A+6uUzoWEzM1sJq9RrOkca5ch+3SsYTpznilKh9B0o2rnwsmZ
XyXIeAo34vPtZDH/fcKGoUUFqpbXF3M+5y/jKS0STYFEsugHKcP+ZCxrxDSRmF/ZNdeV6HywQW3h
LgHahD8uA5UtV9xJL1vAa2AL7tujfZ7JxeO5Ov71Q6AQSphDlQcrJ1SK1lWc7xMyqWby0Cny8fbE
iTQrE2zoxYCENOAPXtzbUdW6/mf1zj9Z9/mr/YRLaPBSIt+YHMMftwMupB2dU5qmBM6OtEKErdam
Uz9FjtO4UtBWG6StbCSnc5RDW20PnkRFStRag0MsrMbZ3o+1ASAfHJkwkx1v7L7Tp1QjfvVE2buL
4uRDEOOEgaDr7eEt7GmwQTT7DKrDGed9uT7ilDBZk7VuZNoPJWT/fegn+iYA7bK5HWlhImdWAc1+
6kVINEJbLJl4+ioSJjK0yiO8+2NlWD9B+/7Oi/7c28rKwOY5EnYYSYpeMN0rVb9qZY62nGWOZDau
NT5Z9fMI1ur2eJZOgPcR3hCI7w58xS6rwXOIMNs0TDsMfQ7mOX+evnj44diuB3lM/+J8w1blduCl
TwZNA2UpA/CZ7swT/S5uYqSZHk/B6E4qmt7DZ4tsLGv//HUQCgpA5TNe5vrxdtTtsJ+8yXtURkxZ
amgom6SJfiTeqtTTwnAuIs2b4d1w1HzwA7XpS7eTDlF7b9jerudsuT2chcV3EUSYs6rpi9QzvfzR
SqoftYO+YmcW+smYwh9aVj9ARhlX1p8y7xxhAc4lGRRyh/x7RaaBx961klb1rjagrXKn7nHeQet8
b4Dd4oD+f9B0WFjycBsoSWaIE6AZYSYTeZCqeMz1Ga5g2eiO6wFS32m7sjSWUjAXCRrbrA6IwuId
2Pd42Heofh4LHYFbucFPlxvZPhvUneHbezts9n6vnCXVOflFu+095wCJ/jDGa0j+paWjsQV4Nte4
kot942lU0iIL8/JRqcxvqiY9F6lyLKI1kONiGHhfFvSrGTw6z/u7FVrKBQ43RaGDcDG6bY3Qxbaa
+mzjlGja3l6nS5+QCZ3Z5nDyuKhdhoqzVIYdWuI1i7ynETxb+tPtAEtjAevI2z79qWvSn07lqCtx
q4Hzfpnk58g6DGs8uaUQJrxdrC9n8oG4DLOptu06njTXDlOFlzhF3faslnsvs+qV6Vo4KOnN4otI
lxR4jnimVEY2JamWayCq5K1svzZgWSYbIXCQi7fnbS7IxN38PpJQ+9ZyVw39UGiuXPnTTlaD6ICc
oH3QIg85YNUev7ftaH8aJlxLb0demk4Lgi00eXrqV4tcDe1AyyK+2GCYm9jDhsfB7ND5czvK4qbG
ex0SrzZzDUQ4eaaCKaB+07gue0dzWz8P9+YZbSiMNMKf47208kaw9OWgGNKcnAWGeP++XOheWhne
5EeaG2LKJdkIt0Xf0/gl7dbk2xb6D9xXeGfkiYc3vyuLcbQHgsSIFdUdn9N/wlN/LD/QfkBwYzq2
O+k4HFWQNCisF9nKOb10AlBRIXFFhkJFQcSVRKPKq5UlKa7z0T7i1MwzO4YinzCeQ2Z6rZBbqvTf
RxMpjq3aIarVEC1OPyJOcjLbZlNWGCfbGPsNX0Ok7yuU+OJu2IW6tbI9RNHLuSy/iC7sj6yMHR02
seqGf+zn8Y/yUD7H350X6Z/4gUR5LF66l+b3n/a0VgwtfV5HoQeJ+ggoM1AklwsJ+MTUGibDLr7q
z46bPnbnxgWF5z/r5+lOlu7Gc3BnPSkrF7iFXXkRVrjA+cWUGfnkKa45Ig7TfhujFw0V7dubciHp
ULsizvR2IKAYcDm2CSCKpaedAh/3Cb2mbWd9kuqfY/nRxNlu9UF+/kRCiruIJsykXU2KmpWV4ibt
FuMREGg4CCfs/wb/vdXlunDSXUQTJrCIgCf20BXdWft7RqF0+Vnad/hf5PgtoO/vH9T271PpRUyh
sWAFGKWPcqu4tHNc7lSUJPLWrr7c/mrzPF3PIzAKWiSUYaKohCxXmubJmeL6U/IpR449DH8Znnwo
A4wxrL/FFLPvZgjA/wYTCgY5NfzUkXPFbfOf8mwQ7qws9OXv9G8AoYEQNCxPVS8VVyq+WQ4GwZqx
kjvW5ksor7JUSuzcYb4aDLIM70fuvGp1DbLXLfFEvf1tRBnqtzwFS4FjgI40t+t5X7+r5fTMB+Ai
h4qb6ejKpjy/S1sVs+B8Vx+MZ+/kv2anmSapn9CXxaET3X55k59u/4p5nV2tkHc/QtjXaV1pfoP8
AsxM/4Tf2Ck8SxxDayoqiwcQ/UmT10ikEa6ImbrkSQg9ObJLLXbE5JgtXeyLfxAD4QBay8SiUNLb
1KIzQv9sLvywqb6c2qYJDV4zdJlWk7zlVRezqo+IvuFgehp/+8/xEdDDsYXqBIh1bkF7j1q8wbfw
Dj8NzETDQ7qyERfHj+4z/D+TUuMK4qG3TR9llI1uZyJBO3sIIkGLsNc+83j+0EKamNG27r5U2Ucz
GZ8gbq9UOUubh9YDYPy39or4CgtIYKpbfZBdtfyTpPShgzUW4FIrGPjPvyHEBJA0UuPXhCj36p19
N7svp7T/0WvbVRjs4py6XZNCXTxz38cUcoJJvLTKiGl/GNCfNDErAMbyWJ2Se+ND/xMAQXno7/Ni
r60ko6VTl6vFDMOeEaNiRZXA840lv5ZdqTyHNSi1ZNOl4cqpu1QK0wU2qAxJe8jgCbUM+vC5L5m+
7M7Cydhp3U8nD58xhCPOPKC8rkl8LH5CZGs0MFDA/22xodOZuV23jgRV9eA9o4p/HxzCD5OPTXYH
4lvlZXB245BWUuFCwciFiYf5meDA2434eKTmTRTHdqE/hgbm29WrMQ7HSgp3XozRWw2zIfuYyOnB
kbytvsYNuC7/L2MLOV8f2t6bdYvcCmE/Jx+3kfycy+V9Ha6BhNYiCQm/KwcU22KLAzL6InsPKoOr
p89j9/cXxHlE6MDSFzEhpguLxogk+pCsJde2PhZmeR/pfDps2z3tJxffJzL+yjJdHNh8WeP1D0KW
2IXpB7XtIwgYrj8idzl99+PPddSCqFmBIizGAcdloNcGeU189UERTxtnhUgXksiusO4Q4NwkNfu9
rP86W6ITRBsHVB7ZRRfRp3A6rcZvLNnNsT5xgMSrf3+XvoggtmzbJPI8J/bwnB89oP6+jtlKkPqn
0h7z3e0z/jr1E0qHnEIX1YaiLay7pFeVqQ5V2Q3S73b82cFU778EmLl/LAHyoZCE4WJyuHeS7Kby
Hn3MjRas0YQWOtzzGP4NIexSaQDj1zSEKBJ8n4oDdmd42vVbTcYPtts3PMUlv61z/kWvsDr6/xue
MH8TiVmiZ8sZI2GCjEqmkb/cjnBddzK6WdHbAczDChbqld43oZ1SqbsAS57yMTzUafdBCuIjkp34
fabT6+148y++rPrmeOxIcDPUR2+z/a70rMPaDs1B41gJqk1UwCzQtGORy/9h4fGcQytnVnAEdnFZ
htVBM3Z6blP06b+dztt0Q7qSeRbqKkTlNG1e3OjtXrWk5EiWOy2T55qjRTslmGuOrfzROeaH7Cgd
/n7a6LyR46jYISUJ49Fb1FSkcZwpu82u9dWtZ/xytI+3gyy8OTOkf6MYwuvUME4FYP5J5sltF/4z
7s1tfGc/AY05DsE2fZrZtGugieVpfBdTODIGCD2xNxHTmJ2vzljG7bsNXoBbCrcPq3be19f7yxEK
hWICN70YZKKNd805vpO28Xa6M3HB83drPOGFigb4Kt8L5cZZFECk/mne4EeJZ05UUP4LhnDjVju0
x/iofgTsGJ9NHLv30d1aT1EU1uYGMoelU88LMfWhqB1c+5NDw8SawyqH5mykECy3Vbvp4XrjIPid
EvW+2qML8OJn2+l7UB4sWoBPSGeu7MG3g0TY6xi/zC4+aItfC9M2uVyXqcIEJE49hZuW2mqnoCn8
GuThtHdq29pnga/dD1EobfGk8e9S05ZWKBYLCefiRwgpdLBSOZESB9GLzPX9HIu9hw4Z2ts7Z+Gc
wzqKLgftfke33ywH3mW1MEiU1kAB0QWsH27joPioGcXa3XJxJNwsedZiTV01p4cJtD7P7xDPnR/K
FKMlicBw/PX2SJb249xtI8lQ6Wg0pYXMmWaeJ+M847Z3LS655XFeLe1O26YgTtbw+AvzRuLkVg7t
C1SBmNZ6ixc0P2sHt3SCcNvKlDy292NlRNcNRJR1/w0iZrUiiHvFK7uBm8V0kPfJARvj0N82X5wt
xuCQvaKNeipepR7Hz7X0tlA3Ao4CW8D7zJwLhPrEhjvSVuMINk196PvuOKjeoa/NHRraK0tw4cLG
toYZ/kYO5zyff8q7NThaRugNqtG7SdOcmxp6xfRahcGuxjRe8REX1uKPWpVvPSfcTEgrD4N+X8Vr
TOGlCxU/w3kjzMyEZCHDtmFaosLHbOtVvenG7KutvwyZcjC4+cMb2wLz3Pj+1zE2twrumSvfeqGc
mWWq0JWxVAfIrHBOwv1JYjWKoMg/eHRXMAqnhxsdnG2zL8/mudpzPO8w+1xJdQtb8z2wVFzHWVB2
VTKNvWvmj2H/rQLnXvrfbo9tYa9cQDnnob/7vk0ZGUHQAeVMbedrkRhofq0plS6FmCGqM8sbZrI4
DOymxjgvnM71c2dbBsl9pPylH8l8OvG4BlwQ/qCOJqqwPGK1cnR0OzqXd/l/4ih86LzyHMTSo92s
wceXRvM+lLD34slLTcQmOrfzuUnVL0W70nZe2Ny2zclG62lWUrGF7r2HnkFvT1bn1ppz8koMv6P6
u6b7x7YaVm6FC+uaUDx+wBqxkW+cx/ru4weg4OMxU/gyCdIcaDIF9kepVb9jV3RG/H2N33k9dTOu
BgDi28Xqiidl5ZXkeFmsu532qwwh3strG3We/MvaAHkOuGBodKCZfMUPlMa2kEtJUcANDbtpl+x6
SO/b/3lqLZ7lH2tt4OsdygGN6CBMlFlFVlR78HodNNloAqfMlb0EtKaFHMv/sb+9SReeAJFhQAUK
5RuU49HZvPxQ5lh3YCiU3m3MQg42U8WjKPpBLWA5yKuKfeglxYpeAtvKpZfSkJ2vTeX9IxXeeQr7
ID5Z2C8GWK0aeX4f4brYn+K4H5Fe6jztdUDAq9g5ePo83/7ZC99bUfkSsmHPwi/ixu/UNHMmffAe
wzHWYKiYIc7Ea4qgC58AQAQCKSxfcH2GWOknNZxGs/Me7Vo5BWP+YZwesrrY3h7KWhQhwdieP0EF
qr1Hqbd2XpdvEotDR1qzB7je++jXyDTnKFz41CKfUc5TM9CGqHXjzuo3Q6ynm8TQAOp67SczTrSV
US10m8EMck+f0bkUZWLTlwZvh4hX1LsBn+ahe7BO8R1y0lKxj9k1+VnepcZptumRX27P58LSeB9Y
fFGv9KSUPDvu3Uj/7Xf9zuOV6HaEpT1zEUJYGCjr9TBD57GdTXr3fbnpPjkH6aW6z079oX5Q9tVW
vQfKDpxbWzlVF8omlZkF0URvD3aNeF3qw67ieS9nwyJsiQfRofztzBKoW22bPf+XgpBweJAYXOJn
t455+b5L5ElqSF0s2Z3rOV9G2unaY6s/eN1Ker0ueWFn0ZSUkQpCr1sclDGM2OMOcucCDSXvOPuI
HkjZZPeycWodf+srP29/w4VdB2sZ57lZxYJnHqFzAHS8lSdV7dw09ebniOBPkJvSptDXoM9Ly/F9
IHGtyNA1w17v3DH5qY5fGvvz7YEs3H9mb975ujpj0ukWXH6gLsuqIZeogfptx8GU7pUNNkon48gq
XL0ezOWocApeBBNOCyvFw8QOQNx3B16tjg2vrsFJPq3dQhZaEaDraQfwmDOfTuJjjlJAgUvltiVO
v89f5vcxbzeb3c3IJlw63L92vqTQuwwp5GEl0uW+0wkpq9+l/Fc+rKmZrw5qLjHebaW4lgAZDF3r
ptUGyaAH45S+wm06+J/aHSZ+G3yRdmsX/aW0/34i5+X5LmYhZY4zxD1pfzq3yU+Qd5t+eHJsf2UD
Ly3z93GENOHHyTAaI2Pzmx9DpW7QiFmJsJQi3kcQ1nkSRsFktXyfQPpgefmuyryjZCj7elJ2raTv
a2ntSVFdmzxhtfdJFNECICTkpXBjHq2P5tG0tyEgl2Qjf4j3A9w0LJ+P0rHn3Sg9aHfxg3GsZyIR
VOxVtNhS0no/BUL9LplY+6kJv0dzko03Pvu6uhnN4+2E8nbhFff4+yjClVTpqsrqJqJ4H8IX4wHo
4g5Jlm/WHm3cr/rGAHxz/nkMUaaWzya4gPm52tmpH4oj+gfpxt4Pbm1ssrWXz6XUA3IZDPNsdnDF
zm5ynHqs8O1j+KeatuTs17jOh1lcyP+GEW3+xtSv00RrWjdr/G0NidePV2rXha41meZdCOFIqIs2
mh0bWhqec8uajpV9aDbdXtva9/LJ247P4WqfYXHpvIspZDek+OrKsogZ/9Gfcbk7a1xhZldIW9lk
n/+nybB2hVnop14OVEh4nqRj2p7yyaKzdzRO3anaD/Pb+KqW+eIh+H5KhTQXOlbmBzmRukP8OD95
cXuBqjrn1HXa2dpcCrlOak27zSPm0jFegvbR1n4N0q/bm3B56sAOI68qy9fXv6qALDJUcevadnfn
eMUvQyl/jzymbEwj/KI7ib2NgGinQ/pJCteIzssr9F10Idcaquw5Qwm/CLCTuvGO7XHGFUufx3KX
ng2UfrJXSdvdHvLixnsXU0i2dd31ZW0wYlNrNzPuVTHWjpCFD8f9XZ8N4XgTp2y6PAy9Vgmz1k8q
V2uCfR/bT0zjnSINP26PZOHYoBENm4MVCUtQBBXo4dAOHqhFGB3lHy33P9pe9apE3l5qAYHfjrU0
JJrevJ/wKHqt/dRgY2P3lVS6Shq4SHp+yhQPDcvyn9thlIXsO/tK8sxPY5jnfuHrtDHXVLmqC1c+
Ao04Oofcpyazi425q3fmRtl69+Eu+CCde3cdJb0wSC4F8PyhvPFAKoqVBqPvVE4WtLzLtJgeNfdq
Ft9r7Zqk4MJ3uwgjJBFPyRQnwrjHdcrg3rGGZxQ3N0MAxE1LXm/P58JivwglrEQ5rgPL9EIyoxFs
Lf1rNq0dMvMFRjjFLyIIWzgaAz/Xg6R1y1T7oPjxOSizT/jC7B25/z+cXVeP3Diz/UUClMOrQqeZ
DuMZ2+N9IRzWyqICFX/9PZwPuNvNFpqwsVg/7AKuplgssqpOnXOZ1RaCoGqxnxf3FYmPxCnX4gfK
yxA+AncAuETE53uWUmKMmcLO5ot5KC7NKX3Ko2RT7bRt/oaBCHbsJF0zjTvg3XqvTAoXHPSzG5dY
hJ31bQFCSA3Y5PwAAFj0P0VZ9RmScLt+124eb+Sqa16ZFa642YUMpKljI0l8TNRPHoi+USCWhEbZ
2gTHVGYln9sW/t82WZBRuulJurXbaWszN+o8WU1QtibBOZEzKGNHsXugRHtTO+dA02Q3V7JJC9mq
BA9l+aRNoNwBJ57lHY15iKAivW+WBkzY3Ub3ZGJw66tCnOSdNQAShAiWWWnV4cwx3NopYCm/6vSL
VkjC5KoNDt3FG1XHn4KNflK8ClQl4K1oXnqX+jp4Prtado2tBWOMxaCax9vU4P0TNmg21I42BWZY
zRfUop+pPx60jRmN/yYAPGrbBVOfp2QXB/S1PsrAnGuFPRSK+dgIEOQgABTSA16XNoZhhpJpOAfT
87g1dhyOPRys7RhamJJJDv3O2j8+Zmvx8sqo+CrvtS6NB2ViZw11aav5maQSAvjVb8qHjaAZjIF7
sArcvg1sgjo35qrZ2T4uP1GnfAYb0bN6pMfJ3ZBfyVfyOn0ZPtUv8w7qRjJZ1bXloXvBqQc56alY
zobe6mimIDc9J0UddOW3OZZ0fla6nFCt+M+C2FNudDbEIHhjHPwL2on0YO/xIbdAkhylxRseasVQ
fG1LyG+gfmsSwAmwmv0UoqZ2LgMPBPeYNT3E0gLHauC/tiYEflVFw3rhyrrsZ4E0I34yP6cRyAWe
k99dOIfDS/1PfO53Mlaye4JA9ErQQ0NhFCg+tB6Fs65qHcGgVgG7G3tb7SGvtc2Pzq4J7NH3IuWL
cuyfs122yzdeGP+wQvz5KvsRK/EGL0zQT2OMis+5CmdxIbPeKxhYO7ss8x33rYsvZioTal818iF6
ihczqn/CyYjnxh7BENRB+O/iDpAZSrYl6h+PD7jMiHAZ5FDcadAX7M4OIHZzBhpR8gNtMYmVFeod
TNB+0BZj0gFCyYJreiRX49QYO96VsLfuwQ7GI/207LWdcjLD6vcSID31IcJb+njOfpk3nBGmegEP
kORKXznxNz9E8Froxqp0GfFDNOdTOr0SU0L1pfOVCIeQiyIAUYD+FW4iwT3nZqEgEmMdMuJ6Hz+1
5/E32dabbpttyoDsnG38bTgZh2RXAdPlhbJhmbVi5419oVblmgNmC5euw/FwzvZh2JcvuYmDYWyb
Z+tgBVPjF1vz02MvWoviN1aFA9FolIyGB6vV8/RsTmAFJ9+WXYmOE9hTQudLFalP2XH2ixd5JFpx
YY9TPwIkCt6Au+wSlIDEHHq7PSuG7ZvL4GujEyyV7KSsdZ/QEgZ+0gYtBxoYws6C5LscvHRuzubI
tmWzBDEAMj1YjNgEAvIqC5ceiBXvSbFGPxstiHP+Hhd9E5ddqDJMBdD6taqfSukL/L5Aa6ABz2ch
0C2F7JkQJ+zBW7wMCp3n9n3GKGK/VWLf4jzV6OZ8WQL33d5k0bzrvzY/NAnseKX+A9vQh8F3dwCk
ETPEGLebUbgaRaXWgmhe87mkYEgbQy1Sd1YWqbJy90oX7tYgP99XdXUIQZtJpsEg78IZYRYW2scl
R3zwlL04e+vXY8/m8e/2OHN7IIpQwa50r4VeT2Nakxb2EvB8g+72ZYx/DbT5J5dG4pWTy9U6cK3B
kzlcWDhDtYb6ReeS+jxvnSbso3gHxhJe7k33ZFeU4fLFRstHRvO89kV1wN7QYwTIGsyBQibVm4vR
EUWn6GNpGztIo+mJhE7Qheam3MRnU0LFvLbMG3vCDmqZphI3M+jZOtOTGRi7hCtgAedqHTjZHGcl
koGipTaFI0KauSbg6uJrHKP2l577GC+PrJf8LdmZz+2WRONXGQpz5cEODimQ1XOWRD7YLtx5WeLQ
qi5VelYtiGa6h+obOxtP+WcM0m3pnr5lsY+W1LmRZeR8wwSX5dxVAE2hv4rrVohTJVMZ9AhGihvI
+elsmm0KgfY24oeSbautFL58f6Vyriwb2ByMmYGjVvi4uTVrREl7bg9O2/mcr5m316DdxZlbSrzA
pE9dfhbu1ggsPScLMO4pY9EwZGVKKT13ByXxi722Ufwyyg8JSIWmNrCOObhxOXVAHRijLxuVvL9x
sGKgNDE3gLQBRAn4dVdBKO1JUVmtXZ1b9l5l57l9YbpsF1ei+o0N4ZhA8l7N3Bg2wJpioCUEwMMJ
fCrW0/Rkneaz+8q+TN/nISg36SaRDDGt7Ch0FkCiARgZ/hEjkdNMS2pNenWeNSdgS+U3nqzHt5IY
gfMERSr8gS95R2nRmrHCuoJWuDninQcWqAEhINtVeCBITyJ/1AneAsg1EEuYtQWVssjWgbt51Efw
S6JGpf/Od/EBV9R7H2oB6PE2ytvjG2MtoEL2C8cBgD+MTIve4Q5mAl01qwS0FNLMFw6NZjsnMLZL
0PzKN9KzsHJF3dgTPIWBDb7MdadEWwvdUi8Jc0xJLzv70m2cbVn7TuHTUN/9DSgbTG+otkNRCJAB
yI/dHoNiKsaMOhBX8Ja6DCotLnZVktSSt+W9M8IKThuYFDlfnMi55oxI0t1kYOder7wR4mnJ8EaN
pJCpfdx/RhNOYoO9CxPgQMMImUHTZF5eWUZ3bmPXjiraney4Pxiteczm3gweO8ldBOFD5pxhVnf1
FeFmeD6CSznWF1xMfq08jZDDmGXlYJkRYX9ihwH5qccUbBjbtmp3OXSCMLcoWcrd/ghLEa6bxU0H
tSSw4uoHtfxuxf/+6adCwQusv8CzogMCAqNbL3NiNTG8dCJnfVL+KTCAq01p5Ayyccr7j3Vrhv//
q5gO8n3WKIBYnpPkUzVdsnHxY+3H3yyF05B8VOlFAqZ5Krt0HJf8bPblu7rMR6r2O8/LJSfm7nKE
iC84i22Ux03wC4iEiLFXLxpTy/xMyDSAud2rzpQM7lNsxqU/zXG2bxpD2aYOrsi4q2U3110HhJvH
M4BLkmv3PAJ1TPXRBFXhRcnTz9ASCse0POQGMqEOVAaW5bcaeNU9YIumPvqLD3xlWvDFSq2z3lFw
rCZDCfqu9/tC9Vn7+7GVe49H3QslS0QLAzUNEWM9L/kCOTiFXqqkRn3e/K5ZpaRueBeM8A0x9Yia
ORoowMkJwchKWDarzKOXeCCfzGJ8JXr5rbKc3yZAv49Xs+b4uIJRrDBNVLJEp8y0WEsR4+mlaNx/
4xH6NWAuxsxQM4Z/bshEKRTDypzpX9QycCi1hwTaRvhszmbGoBkp9A0ZpXS/dxUYfLtrO0Ie1SdG
OxC1ISegh/b9Z16EgG5CUOySF9ndu+YJyHwh34Eb8F5u3DUJKgWjW18MwIOewebabVxqyOgY13YI
1ywOFZjorDuROXD2TWk7ZfUFigBmgEEC6rd10oUKIe+Pt+ju0YlPh7uPE+rB7+7kO0amjKrWwxeS
3gv7vN9g6PawKN8WwNeasTi4yGYeW1xbGygfQaqA5BP8vsIdteTV3BjjRC+d0u3UCey+U1kC3Z9Y
fxF7rw0JoQGL4dlvlp0HELtuIHzRbmgyK6HnDDJR27XDixCIxAQpGKa6hBvLVKxWs2roWThoFfbJ
y1LWG4W80u7r4293X2vEdl0b4h/36s7SF+hWoNSIkdFCiwYjf2IxeUuWX5jb91k+h1SZIIo3bSxM
nJPsH72nm4QAGuFBlqjNt7VOA9X4hbMSumNyUFC3G0bXf/wj1zYYlSEXj2HIF+Kxc/sbSz0fdQXs
spc67p8GqBRWAC/UmuyMrJ3EazNCwHQTMNjTvKgu89KCc9gYnk05FHLVCIhUEABBYo7k73Yti5XV
/UIy68R6ZgbdrIAiOiv/QvARYwIQHQKK3zDRfRPWYkFlm4F6srx0mHYJKk7qbQeci3p5KbsIj6BT
FVVb7dufbxSftsfq8CYF4+Xt4lwVQgoz+mGnaRjyz0NZp5cptdMfetvZ+8em7lFWcFw+y4Pckk/b
iEMRDOOGjOv8nZCCGk9617p062Y6OPgMb3ZJZLaDwzY1KWywnSWJPWxHpWubSDHjZpY46MqmauAO
5YyRmARURcYOwOTq2quJeQI63gd7Q0X+/fPV3lgQ9hOaJ7hkk5Je8kHXw5mARlTLk/4JxRslSJIs
fyrbJg5raKNHceUVF8vLF8ktf1+pRbUE3TIuLwMCmztiAOxso3pkMk5Q0OkidYKaBXr9v0uKiX0A
pCsfzBlTZOc8JuTO6wQt6aB3VLKnYy9rB923C/iPwXQKnzpA6VhMyPXCNedx0MmJz/I74PDxfrDK
p5OvMZ9kIbragb5B0loe6wlyu77yTUa/7q4EaY3XyJBXoNCBROzW3U1wj6pKPeVn8GE6ajDjOnzR
mr6DiDu6/+C/Rt0iqUMaE0YiTAXT9NnuHL0N5snO2HYxqtTALJpLUWlnZuJkcNSc4lHTNgrG5NXG
m5+HaqLDNp3bwYB80Qi+9B8mtFz17VyOqbsx5wTDzLFF0tlvuiKnxAfH7cJiHz256Sd1WpULjrn6
EiajoX110xbow8pUyshmCnVDi+L9HtoQrs53mRJ76onUZo9iQ+U4xTFOl7kKjXLJi2jKoAIZ2VOj
dYGi1qzxR6dZis8YqG+GqJwV1QnrhPX9l1zH+3YTNxbxfDfNnSIyF2TnvmOzUfGNxk47f0J09MIl
cQZMThVsajaTobe5n9hx/SOjUE97IjWGw/aeOgzxcZzLvsC8DKbfh7OiaCnbaC4zq9KvexrGnVeN
byA8zykEVnT23fEGtjFzi8VHqB72P6CvWyiv5VzVwxgUA2Zw/AV/SfXu5bWr781kNtlbHg+NDvmZ
jFkNJuWG0ok6jVbjN2Pi9Dt16o2TTzrDANzFaBz9uas6S4asWbvrrsOa8PLU0nEwKNGriz1+7pKD
ph7nXPJeWolWiJwY8MTcNsDiYm432GWjOd1QXax0VP3OnHZa3P+UBCxev7ypl32E5/+MCO+K3tYz
qyQMd/a79TO7GLvyqGMkOn3TguZSb2VD0WtrgtIk2isgo0BVRPhsdmPElFqMXmzMI4EjOOkvShyX
EqQJ/1vEReGE4ZGAAUaouQkPwFHJS5IuZXXRQXBhm5ZfdqaP8x6lzataveOXgdrQ+/PLBenOf0aF
S3VIKkxnKA3yuFjBjJAyPeX9IENYrYSyGyPC9zN0pnTEqqtLg8vRamjYu2hwEB1iC5KrbHWnMAWA
qxI893c0TT0jvTmXeGWhyX9MJyMEFFdSe+bbcLdNqF2AYwg8fXdETZDKytVpqPHFMFqeOsU+099A
eOlD+8lXZtl48eqnu7LGF3z1gq6dKV8QyqtLOp0VZwxmGzpgehPQ4bfkTK1Ywv2Lyxf9PfAafVSN
rywpvakMIDh0z2XhM2AbLvOpOqfgeWRAzFsAj0XTkVPXHf8YKflx8f9nWFjiUKfoEGt43/TO/M1K
8sbPe+trEUMf7PESV5zj5kblUeVqhZACY5499vVlmDX2DOYwb993+h9TCWM51/e2sJy0nox6GbUS
O8b8LKl9E/MiOb7o48WsRAvM6yK5wr+cNU4IgRrghHoWV/m5cy2M6/cvmD31tcqAToDiV6T1G/tX
NbmSV9qK80N4DLkwxgmBaBArS2NZY7ibIvBa2vAFr43PTeU9qyN5MhS21cpOEhJX7iv4Il6FEKUD
QFOcFWYVgwSX15YXar+1Wbvr1Q1VmcTIiuNzh8eVAs4bDI8LIRDqG3QoYgfZzIjkPv2Wg1MwKTIf
giCSPVtdDqISF5EEjZJ4N87NCJrNeCgutvPaDM+zcWliCeBhpUDCowWez5BbAoGKsJgiXVJcGVVx
mWqr8ie9OWjV/CXWujlIRrvykzkBOZXiyYbDVs4WaBbQndDwHEW3VfD6ptCTwpmS8sJQQ4XYbzCm
slt4xeMRljilPS8G3nk8ce2iNSGZfTGWX8hWAqVPgjgmG3WpgsT9hqTxwNReEu3Xtgxvb04ihDRA
FQWX7I51bT0pJRTW8d7smB77WbGofqIYsjm2tQwIbghTyPEAQVOFb5jYia5WxLE/mCTUKI28LEi3
LMLM4NYYA2nXcc3xr+0JIWQYGhDNAod0MY/6AYRWzx1HHZxq8BdrIEmjIfgAjzKipPUPikYnNBBU
tDv12yCcLJ1LhxzhEURDQVKDx0aBHBiTlKdX4pTl4FkDUU/uMSJbUWGZKckbtbzkRfKSdO25Le2f
ZjLttbk4mY0uq+vfd4tRbweOFiq4PGDdJenQsJyTTsfDI6exX4FnfYgpJgVbRJE5BOuAP6sLKHSN
QzHXgZtJvPQe+gXzqI2otgsWByhbCUUsd14MtzHd/JLt2Z4jZNqz9lyFGpAymFbZWgcDtzd0DO0s
kA0Sr33qa9PChkIlwF20ZCwvuFA3WVxjLIxO6J3M2mGwrOdSZyx8fPXdT5F8rBaJDJ7jkOQRD6Xh
xqOVFjBpbo0N1cFw79OjG07BvBlDoNvrd/2p3z02unZYMLXy/zaFw5lrGkKrDWKRWInfvBQw0Mo8
QN0lSmbZTOaqKdRmQcuBojPYFW6PiIoWkVtZQ36h3qkzhs2s2r43ksBBWP3jReEdC0wX2nBo44g4
CsxFduA7yEFkorbAl8f6Lom7qEurHzrBq+WxsbWiGsppaOG4eJs4uCpu19V0iockIKsuXVe8Kcu0
aajymcbpkxKPhwpsNqDZQ3tWi/Kl2jy2vXItcoZrbCBmIzhjxa3pyaUVCJLd8oIpBfgH243xvqHZ
sS4zIDJR1rBfHhvkf6GQJXAWGjQ4AZm7x8plXUbYzNQCa/13dtyosmSzPyuB1IZCMleRAY3vXR6i
4RnmMNyJeIopz3UB5u60ygpcTIPs3bxywoFc1T40a0D+JkqvMs2tFjepyYmmpAirkUWVOiabOCMH
4oLORB/fH3+81aVdGeQH5OqhTpMaWOyKAtvnvkPKF3JUR4IC1WMja6sCOp2TiwC2cYeDNuZ5yAs7
Li9G/U1vPqdjt4u1C4SPfaW0JO638nQBZgMtBoikI7kXc6sOuvcmY8jiqo5ax1Rj7aFMSXruoaaz
V8tJ83sXlbsW5NaRXiS9jM167YPyIVCe16FrJkIUwJWPERNUVC8Ew6bAyAUO8BxelkoC85rTX5vh
P+Nq30o17QbkPqDfrb6O0Fqwauk9uxIb8TL6byWCa6COUGVk6YtL+tvy7SKEEELE67EeGklc3gSg
5w9+R+ljaf0TolSCNy4a+GIqQnHrexnQHwARKu/mIVZ3/8NNZb8B5AaS0DuAHiv/cz4+kP6CW47H
SxC53JHJ25WbVmo1lZe4+VK1W5u+NcbnxwfhHg8m2BByhhjm6wy0f/imderT7w7Ub8l+NlBSBXtQ
ty8xFi3xlNWvebUsoSK0MDtzdAqTqEWy5Skp/20HSSHysYk72EBOqypjBUJ+qY2lPzdMDcqlP1pL
YksWs+r2eBm4SIuNeyYk0xrT3tWwR5B239r2tDXZJHnPrj15EOUR5kFqhkk0sbOX592QDBApvoxB
8ta+tWcKogv7dfjS+lUECd2zjGh/fVH/GeTh8+oss8qqIOSCHQJfeZTOe6+T4dnW/e5qTYLfGZBc
rvOS5x94xmE0cqNfIDUbKAfOdwMJMRnF+lrEv/6GgtPF8TTnukFA/8z0aMFWhk3RPvXa+Ebc+Hff
oHDy+GStfUPsGFfng/IxgLi337CdLLOdGbHO5WLmvmUtpz52/8qIzgkI+YDDHSqfeqk3JK3hnY1C
DbIBCI/BMInkAls7TBZgF2BsNG3sOIdUXXlDn1n61KVw8QWMzy3w6PqXwZMwQ67a4M9dQKYxjCXC
Ur0sb+c286xzZqR+WuxL8i/aTJItWUuygRjGIAPwDxiYEAsk5TzpNFlwFRdNdir6aZtg8DGHiv2g
HHrTfkq07DXtzX2XKVB7B6/Z/Bf9XPwCjOdy8UkkwmIZUi9LZ7TQRR0oOkVdle9qanx57HlrDw7O
iIPLnsPsPuYNrvYrM2ZnrFENP9kGrdFKI5+yXHnGYOLLPJNDV9WBp8a2X0NyURIM13bx2rJwQXvl
VDiz3eUXJ5/jZ1pUXuzPA4Gsmmuy+uvjZfK/THhlY9iSs6hhmg2D1cIBcwhqAMyxistSYlhhTKCr
okEgB7p4PQOO77GxlfCBEwY1VuBJTYyjCMZmTzcWy0Fa5mUYlnKsLS0V3yQ0mFPnyZU+gtfSpRt7
wpc0cnU23H7JL0tFRr/Kyh3p892SxRtS9GGWMXCnJs+T16F5KmuAr+RLsA3UE+hQUD8RU9AYTIIA
wbX5hZHZJ2AZH2v7S+Og/B8Tvx3jrboUu8efd20voUUPmYOPsyl+Xi2ziYuHXX5Bj9JPS8hIdu5T
CtGuBCiTvzCFhzAvLPMqlJCIOoMXL8Oc5pe01aKy/4e5b4pmbzGy+9jOSvwH7BzhEu9Frh0nnPRx
Sp1pYZ55GvI+tGvt01jZknrvynFDQdnkopQc5S62JmMXOn/LMGQXp34Zx7OHJreVSHZmxfGvbYgz
9rjgyJTpsNGxnyVxAzb/GJevuecEk/SOXvGCG1vC1hhOSxAsYGvS2gjqPlFuZz4z06dMBo1ce37c
mNJv77Rs6ajeMpjK9pPu9ydOe2WGzrbjk76cHkpWKdNkH1LwB5Mk6DFPsNi+J29sX4VNMPyoSFDg
YV/7nDI42bk/xmY75ZFsTnDVUeCHDkKXp6NWebta0ruFOeGdf9GLaK47th2X6cl05iL6C5+/siM8
6rwYyduAWYVLBkYlzOak2R4A8lLikmvvYaA/AToFjRKERMRaUuvZNRn1PrtAy8beem2ovRUbJcDH
nI2gTgMdc3qe4st6EKs7yPV5eOURTxXhK6Y9bs1RhdmcAgxUQg3KI9bPzlOezWxUNqqatJKq2WoM
ubIofM+aIBuIiy67jOOPxX5yydvj/VpbEZ/BA44PSCMEklu/qEpTrcouSS+oUpW+SZdojJdT2qjf
2tx5dtVUVqpec0QMJ6N/42L+D3NGtwbNOVviPLeSC1cmzn42QUkDE1W4KgAnSvGda4W2/5rkyZZx
acgMC/fp0oOLMqF6crEBiQ9Mos3byuhOfcUWyZ6teuf1GgU3GYAXbIfGTC75F9UNyG80qiIvqn4P
sz//dH31GWx+qsTo+vJAfwjhDr6T3JGunnyK4o2AKM/JJekmP1G1JTBruhkaJqvyrIVoJKAwg9sT
tCRCFDNyZSK2kYFEr+z83nACC+LpBaof2jJsHzvnvSlUi4HCA/gGmDb0VW7XZE1tzdwETdKKzrWf
6H35DM7c+Zk45bIZ4u7nY3P3n5AL3CBVg845pC5MwVxMKmDbVNpeYkjaVPGzV80+ToHkHXl/osGT
hkCPLilQ3Ogr3i7KRoEPEy9lfcnzPGzNd2+RFQvuzzS3ANIYPt+LOCUkugUzFzXWM4IZdM7pkkfx
v8YnZofpiKlpPsOsgJFtjv0kjpgMYraSYAEXjEQR3Sg0Z+5gukDHxzNxK4K5yea7B41SPt0wp1AJ
zWFXVpdb2TLML4Pj/4OCGp5/+zGn2PH0mS71ZUyqEsL03QE4Rah/j1KQ7Iov3lgSts0ZGoqnMtbV
Bz3oORMAngHkxjAjFDnUTXlBGeZcHGXD0mtbyRUmOMcRZ3wU3kPlWPWoLzj1ZSEVZmlnrXwulrb0
CfDHIdr7GVLxCTQPjw/CCnAfm3hlVngbjWqiFW4ND+Lz6FpYbEDRMbPQ0feOc7I6f+T8J2Bs8Axf
/5RmgaH5S7PDa5BKOdXXjsv1TxF2OEehUG/RzoXqLUt9YwMhrxCJyKQGU6AFHGg+4UdIeRz4Cm9T
y9svIGw3aG5T10YXB2fof6wD9iXdAgUV2Jt6qxmSD/4xZXBnjuu8cEQZpwm59WOzobTrJ887D4qi
2k+AiWZQtgQ+NIlAq63sAIXJbL9KSALeJFSSILVrzfpXu/UycG3rQ5P5VeqxwbfH0WRRkmetGpWT
BUx63CF1jkBH1yeflApvgTAe28YIICdstd8GkBsOIUqbWROVndLEUZkYyxQ0aYrNTVhs/BjpUJvH
gnXmDPnkWXsZzTFO/cQACkPyOljbbBSyeIuOs12JZU6Fgl+Y1AWQluyn5bzEsww2tXaewPIG1iLA
Y/iE6+13RoeMQnEnKS+6ORba57KdK/U5n5tUPU+G3VZfFtdmP1pmDjOR7PFdqELtEQO14BkF/SdC
hWC69khKaJdj7NrAy7gzRpCymakCHPco42ldMYWkHY0eB3MgAJQIF8BUDoaulPlyduc4MgugxNFt
rXMaPQ4TH8NPN16LUSQ0OLFfEAiBNcFrKf5Tj9nuEhRb1d5hEe2gHUy3Zph9J77xhbZhhv+ymXd2
J/mY66a5EDO3jStbuKspBJsg8afPZyeO9EDhRDcBsN2V75x+2v4IbYkTxAiMHILJoMB6vO67q4Av
+8q2EJTHGjOXdV4sZ6t7qWL1UBmIQGkVxvYiwabdb+StJf3WXdWuHUwSYyPJ8o/Vvcb2J1smOb9q
An1qqFnin3uojKpmZe/R5Rybij+os68Ddj7nb48/2X1BEk1/vKl4lRpEByJXGBuSyXPTzD0ToIAL
2x9qEoAgA5xhnwmpt3OvBYsxSvbpbmlo7nJ9Fij5gonjTl86Bj0m2uRA9pWzHpb9sMUYd4jnQfh4
bSsxBTS7XCWAszLfTa64Wd/abqXkFwtUGC6lKI65Ph2+kenVVqSdIH7f3Zw5cBDqHPcJ4AavYwvO
ZysA3sdOQU7Z3nrvXzgLO7iffQxAGlAXkXPL3+8cWk4fXK0445xp6NYFoWxFcryryGnyEtQhBzVN
/QxyyJ6vuqTINxgwrdOIWSYOP4h60F2hREbAe/+o5CcO7Mx86BPLFxetTuk8KhgbPyut+6lRMDXS
o36SDXBUMAHZTqjrdpQX6pZ1eZSTJFByGb/l3XcQfoLwHUwl8QpNaZYzyELArAWsU1Ht64qGVf7u
MWNDYvD99dX7H/oWt8rZMzBox/1LiOSV2wL/mlnz2cMolu7g3nA0H9cLGLuysNX1P+zBANfLx+s4
LxwXQBGvx2QgpMLc93QEwX2KiSvldWbKa91L5Y7FEPphCNUohAROrClON42La6amok3Hute3NSte
Id6+QWf/NaON5BOKUeB/ppBG4ppA20WscBRzYtc1njTHhv2w1J9582bPsraSzIZwtydIiYtFmacj
yYawwVSra43BkpbRn3nDx1Jw6D1ENWSOhmCGLVmSV+BTOXp2avtlOo3hkJSYResT5pulc6GZzjZ/
Y5MjHgBSAYmbcMc3SL31fminI3RXtpi+fyZZfrSJtRtn5dPU0j+M2f9bIl5+GC79mPa8DTc1MKm0
HmGubMZ/6Ej+sbK5A0ar//Z4WWs7Bh/nQQXDYKaYWDFmjL3eV9PRdIunkbV7LSc+VEQkB0q8G/hy
QCsMHA/wqLiFhOylaIs0TSd7BNKMYuT5aKZFMA+vZd+FQIgFj9fEt+L6avgwhvCI+iT+vbuIUtVZ
hoV6I7ww9hX2PKs/HxtY+2hci4nPZ+LhJYYHvSuIo7QOVmO6x4K8OZ36bCu6ZBkyK/ybXlWyzCkD
g8Bgjce8enJbKFm5ZdCrshx3LQKhhAzEPxieMCspnCVNAflMTIrpqJZgFUVN5pcxl9uZ6i9/Cnnm
28IruECQQ18RNG6360GGlvYjTTE+YylHAlopX0kBw1qM73+8O/w9oHIpQlBy3FEVAKHcgSdvOsZZ
ZwSENXh+z30W6qkpe/KIW8S5HFH/c9BCBywJoLLbJZHObBJTz8tTk7eQnMmo63yjKDqN/kwd+98/
Wxc3hmI7Ovao9qOlLdyBTV2AXYLZxWlIjXjwnaFkTqDTevqMpIQ128fWeEH9+hDBGorSaJMg1nEJ
WsEvqDuPWqIn5akYrMUIcq3Psp1SV2r5w1maOvveu7MHmZSFdjhkhpFBh+PxL7j7uICsg7QNqgro
wPJ+8+3HrZhpEDyn8pPa2dtuXN7bmhN5glLkD2MtXyqedMih4JXAjwuO2VQJAOWkKE5Ko03gVIQ+
kxnOqTsChGMvUBt8vC7xBfVhDmVJPMX5yKEYcr3CjC3DnPJTl9cZ3pDgk3ITFWMqfQWa4oB0fXVe
Gif7jHHBhfqmLsumxCPPfwBOCNgDcDhwfQrrhYiXbZFFz0+0bk09Ku2YpEHGSk+JirEunQ1LmW1J
qrFr/oQcGf0VoC9xBwj+ZI+Yyq4xQ38aNNqaoVUkrPMXAISzr0nqNSTQCUnf8R5ytCdrUcda0oRe
++p4y8GVbLTJ7rRdda1V8XWb+ZS2GZJy3XubB6gveCygaK1mDl18K23PSClkoOu1z405HXBqoA7B
awS3fqyNQBbScpxOBboF50LzCubHfWN7OxSJTXYonKWU9VjFK5Bv8bVN4e5ImjT2OsB6TgOlvmP1
vqLLQPN3xxMmgMEzEBtwqcOZb5dl10bmVZM5nmbbRKE5CVOISbZuvH98Wta+3gfXG0ZnkVvaQoED
swHUrvNlPJUmvlICNIM/KvTVtgY3MNw6lxzOlQ9na7YKwUNX5QgsYbOGacF0eKaOJ20efuRLufg0
M6zo8ZpkRoTdmYoqBrOCPp6SwXqrmaGFhk1kekErH+5mJfxAXj0fkLnkCam18TTVENoxfSTnv8HH
+ZY2Ui7r1fWgRcUZw0EsKqalBTgacDe14wdNREVwkPxYRb8lAccwpPtYpE1huZHJZ604oIscjVOZ
8oEfkQgFU3YUn81lJ1p4WdRZGt0ni1e+jjq1d483bOVbujoSWrRqMTlxRxVZzHkLyQ+LnVgBcZE+
3qjJeIYP+VqSSy6jlTiJcwWObAAlES3FTBfvPQXhYmInBZwERm1/rZrlpfHUY0bzL54xPNm2rE8r
MfmBwLryFPRLrZp2Mzvpw7wbvPYrp8G2qbfp4vbFSY/Z8Pb4c67t3NUaP6bIrgx2iY7sZoTBpk83
xjj7NFEic5ata23Xrs0I9xy4NCqnMWEm6ZJNqXZBDCoLY2KfkYtLHGTlBKCwB2gralLwFBFW0gOy
qWUAuZ40xNtmSb6nbJF8tHUTuK/RAdbxThEKXhqNnThxGFbjAcc9vzfSydL77wWGcM5UBa/De1Y8
UEPuKEnrje1JT6f0uaNECTs2Kz7mPpPeLx1lijePHeEOIYBZK/6edZAQIAG9u0SWYRqKuijaE9dL
7Y/Lk30xAbiP5g3vL5FPmC51JN/xrogm2uQf+sr7UFVQwccFm13U7qsN2Q9P8XE6qDCJCr0Mj3B/
uPCwRL0XeGHQpunia8/Ra9LRIm1OlmJ+rnX1CLG6n0DPfFPaUxrHLOgnKbr33lVubQqOXza2oYDQ
pTm1pjv7KnKDcs5k6t//x9l17ciNa9svEqBISa8KlbpdarfdTi+Cw1g5kRIVvv4u9rn33C5KKKFn
gIM5gDHeRYrc3GHttcQjdZsgCCNISTCToQsRhdtt7BtQBNZt0V3jdFTOBkudIEXpJAnsxHxEWUv9
VjiJvosa3jikYFsEUbeoMovJ1luzGCADmQAmNa4anf6xTQhSgKcn16ygnJMTNxMP2rindpyDJesi
Q/8Jv30Am+dHFpcfnTk908aOiiwLSAIWHqN4pqTwS4AbFvJ7otm574xgNqfPeoE6tq79Lbl5jJke
Kk555I4JwYAyqNTEn+Lmaaxn/twwKDGXJf8Tgy9UZWCBb5YAwvTVBeRm/NpZ2XJw5h4t8g45m8We
79+gzU+NDBTgR9TCkKjdbgeGMcpab0l77bKq92mVI9SLezO4b2XtsEV29P9WpE23+znLm95qr9Vi
hM1snlBJulC6R4GxtRgcERiCmDxyPynWizntJ4cO7VVJ1WdQUM4eKB/+vH8poresgpMcQ4OGtJRJ
AyWTQcoWj10+e0qp1IeyS7sgnpz3FjzgaMBFBveGPg/KBDJgtFl4WWRJ014dZDle0RsfCiX+WtTx
l/tL2to2TCXYGJJFbRz/5/YMxGoCGYs+ba+qWf9S5zpFD1zbOwKbRkTxAZceLRc5xuM5K7lrOc2V
gqw4MLSOhfmgGDt1wq3bDWcpNKZwt6GOd7sUW58HI6EmrFTLmVR90MXxKbMU34m/39+0rSP91pJ0
DpRqQIkwhSW7dZ0DT9M4dJSYHaA+sKdHtrUoUbIBFQVq1lBEvl2UY7POAb9QA6Jq9BTRI7uWzDlU
VvwwtPz3/WVt2iI2tM/QIFoTNejLPBakm5prXICOK0wXDTT7bl22nxifMPGodb1Cdj7a6okThRoC
o1gjeLll8DXY6c3BzqriWhE3N3zdGDO04yBFDGgVikNc7cICNQc9aPAT9loO67webw8WKuIIG91o
+cTQiqfEcOsrirIuRsXT/KWZqPNP3uTsmpbzs9Jh6Ci2RifzCpqon96/3+h6At4uxGbgu26/rZEp
iSV4M6+pqb7QWc18CChd2li/Wo05+O82hgYYuH8dUXteqbhMvdKRyl7qqxVb2cGitLkkWW98iWNL
D/R+14GtPixe2bf2pDsypW7MG8xdXlmV/hgW52M34oE1i+nFUeuzAVSMl+nVe4nK4TZhFRo54ouu
pVziliOKYFN9zXKwu/haZQ/Iwvska8P727kVfd5YEj7iTSQI9tcYKfRQX9WPdkQf8yfrpIRdMFEv
/zkHZZgcrGDHpHjCpKgJkp+oLojzgtqbdF7KuAMSNa9qFHGBQ4EaB5BbDVMvuTlPJxs0JRdkEjXE
yxsdcclS8kvJSbGj7bLy5biwKJC/okkxDC1fWFsp24UASXXV9bwASoQipPJrSPa+OwN7JRZHhVzw
auIplB50XlRdh8e4viKaM/6UDLdfHZJfM6B8J7Wc9iQdNtYlpvNs/G2ISTEQdfs9UYMretrF5ZXa
ZMZ8RvHZId3X+19w9W4IyiewY4s+KnrRqzQsTyyVurBR6/o/hcnt+le8YG74eUEq+s5OBlrP6P+h
FQ2IAyptcp4M1kmH1+ZUXouFYCyi1j4Zvf3Ih3KPi3vlRGGI4KYDKAuYFBBhtxvHcn1qqZOXV1T5
MfBcjbol2M8saPsOiWHwoDFB4OLRVCsmT2lzovtdwYt3V0pvf4YhHZcOUxJN7FTY28pagparNsL5
ArJhXtIN9Y8lMbtpp9yyei81EIcBUAo6B40AyyTFThrJamC2aXGdFe1ZA+UgcBPW2M8H7nTgIyA6
dZ/uH6AVZAtfFXI0yLMNkEig8y+ZrOoEJR67yK/9BGVE+5BdKuUE0VrtulyUI4tAmPNBz6Gw+V4a
MdmwcPdv3N0y1BhuKNP8mqq8DExkn2EHzVefAia581Jt3ETQcSCC/89VlGnZHMjMmXaS5Nextp6m
Kj+1U7lzEdd5vPh0GM8DSgP9jFUfBYOIIOqblRyVMkPFE98O6SdN7dj3qkv0zHemOc09TS+cwSe9
WwKaQt3mW8GW+BsniUZ8w87qakdVYWPhgr8XKlIarhKItG/3WGk5+nKWg4/bpwEKHl9iIXl8/wRt
3Fbke0DJAtYFtVyZqrvOALAsU6W60omoiq9oYNPwp94pRzTTlaoKBzJpKRJOk/7p7ZYnXoWwaMc3
bV0ccEJjUkCA+FeTR8mYzW1T0eqagW+lCCtVmYcDY5RMXolpduTESakuwf2VrwiJ0cAB5AtLxkQr
cB/yvFNbJ7SDj8+uNMC8suE3nd+6RwuDmCE7Kr7tj2bIpgfNOtCfRpiHtb8r4yeu580LLv0E6QuX
xWAarYGfkJ7ZX5oGFfE6sIYBHN6fzChLw1IJVQw0n/tje3T/3N+A9fHC+nGPMTCN2vBq8Cpx0ipT
tSa7DiCi1uMJzIru+b6J9Ye9NSF5CdZSVwHHb3bNSt3LXHpQrBKIe3Y08Q7cN7V5kIX8JqCrNqag
JH+v9U0ag1a9uladSz2D5vw0th2I89KlPQ/9GB9dPQGrT20SAL1JpezEQfp6rRATQLKEzUR1jsiU
PkVWcKNWrAqc4k7zFc4m8yHmmryolap7JevGcIaqAiMp9Fj65ELrovEzHTRm+aReaU3+2jrNfYsk
z5gTmIJiSZHu0ELA8utL6dqonzaBEWNxWmpUZ0cUoFg+9X5qKqf7e/k62HR7LsVagAtAgwLsUqp0
LmuUV5uy04BFKNnsTaQEpFrNP4O0mnlWo9HDjBb7ZUiU+EKo0/lgZ2yDXkku8aKcxm45D7oduNT4
TReSepjO/6rENcijy8ukx+D8ttgBMFK/wAYF/axGaWG96FpxAJT7J9e1Cwg7jqrVpoFuxWe8qJfe
Tb12cK88zT6MynhwE+VQsuas5/zcMOWc1Nql7NSrWwwYYqimnXO8DtRwjjGfJWJtRJ/y7D/VQM2f
LmV2NeZC8cQkmjcxZBKLuewJOG24BA3VCg0EA2jxog4nOX0lIe0w4CXqGQQo+QQIqJK3Jj7zREBV
bAAuBM1jsjfgJK/wP54XAlWY0wLpngwIgayeEvOshaxEbHBo3LVQVIcEl5b7CRzwTqK7YQycoK6Q
ghN5tozg6vXRGEqSk6iALgQ4o5AGcq/cJafdMoPhAHgE5NRrqlNQRKFWrmhWZKTpgaEp2uVmaLjK
jufZNAMCJeQIwBCuhvfG3h0S2vdWxIwyyDrTm5pPel0c799J+VzgAyGgxvwB5IcsJAziz98EXNZE
MMrfGlY0uJ3XIn0mv6o2Gs0X0JPsBFxbptCBRRkE5xBHQkp9NLteunnGgnrlxyys5Y5n8OtAu8Nc
dIf769raPbB4wWcToX8hI3N4zVxrtmGsbBw/mefASpKIW+zlvplVfi72760d8Rq+2T9zsFIz5cwC
2dRCA9T660MziPF0AL1rEDGjqxwkh2FvMnEtQyrsIlvF0AgKt6ueDckSk1aMWtH0G4z6/aPu66F2
ioPlOv4egvo6QB5wL67Y3NM3NiX3DU7MBsT+sNl1X7r5u6qiCLFHBypHD2I/RViOogpmf1a4RWpX
cRrzEpcL9G6D9Y+5/Lr/xbZO4VsD0oFXM0fRIa9gRdSFWgVV7ce5pa3njNCGIHT6hpm9nSd8g74A
awJMDb4XjzQ4f2/PSGlnTKkW6IMLoWETsrjx2b2KSQDlWB3Kl2Ynvt+1J7dhjQKvYOKaUfyDB9lJ
O7khvxhHTDMHeZgEe6pfu/akc6GUg4bJEKzPPS2HBPbqr53lYyj3KGb+INxM9+Bwutiyt5HE6zF5
s6WSL1HjDuPViECj8TKGYNE+5KlXfUhVvOZX82yBfc0DVeRJecJkHLV82/DUX8pOTXnz7r/9rtLd
R8tkSDjFulnYnq3HIsT1e+5Pw0HzdS//GGPGcu/Tik93b93iir5xN0q/8LqGh41qywGOnGssyitW
q56hpOnPtlka30jUKKiWPP/HVGb3+2jybgentvIDAtKOkBQja+Cygo+9/RFzzKhCzHqJ5nnw1Mny
DaOBTtKesKVc2sUw3I0ZKcrnOahfnAXjTqXxx8m+0abwm+S51T7keeaBM9i77xj2ViUygTdbWzmA
sROaL1HX/LFASKGqTybfawW8NjvvfUAR7r+xMqDF7rqpInwBx8A384f5OP2KDc+EuiowBQY4EcsP
6gPObX/Ij/OpOqQhU71dre7VciHPjedDPMgoFIJb9vaHJAXRC1bP4vCioHuJj0zoZwf9qQ3xfoCW
w8sO+vP9Ld5w7oBzgjZIFen4iiLRygZjMHpQQjpzFSpl7KW7vnbPhHRoIBoAvcwUZHhp47mfQDpy
SAP6tQ3nASPI0IzE2NVeIWnrLb5ZlnRyaEedBYVYEhlJQB/VcAb5UhSf6Wn8Tb+Mj+wJYuEPe6Q4
G4PfiKn/u5kr1kSVqeMkuEKi/Nx+hpqN4okJ8ALzx8L6k/6kfyaf9G/Kpf+oPxSfoKCwc2G2thrj
kyqEe6F4tYI9IvSixVQ2gpKYnKDb+5AAO/tvbKCEBF4JnJmV0oqJS79ACQik7lMNfFmOkaBSMfcY
ozdXAmeD8vUr66B0KdU+SWwrtd1rWT0WGJRrlnEn9d26bUDn/deC5DKHHmKtI5TDrtCf9SuoZpHx
KdWyd+aTeBVRI0Y0+Ep/AMaK2ztNnEFLstIlkWYuQUL/qTtQ7qjuzjfZiKBQy0TlEPpuYMySc7o8
y5NSGymG/JVaPS+5qxxqp+h/dYVBHkazTS/II/V31vKwNPRoVRSlhYSpLldrm3iaIPM16xEQL/Vj
mvP0oYN2eljSOgsZQIfHd7sqQVWHxjDa/AANiA/6xk8XRFsaM3e0yOVNeohVC2F82e01NeTiDspj
mP4AzEOkKRgHkqyQOMFr3ZI5Im1/KtL0hGzig7ko/szA2HJ/RZu2sB6ROID9Vnb4ut4zAMfzMprY
R9KnhV/wh8FqH6rR/Xrf0uo6iVW9saTf7l2/dE09j3YRLWneBz2rbC83011xYPHX3Dylwgyw+piy
A6YRaf+tmakdJ1Y4OQTsqc0W9PQhmurlXSbaBVDv7f8WblK0o5frc+rm3thUVhWyxemXgxtXzRhO
gNcnzyW0V/Z6qKvrjp+GAgSwFKi0I9eVrjumQJ0sHlDx0Mw/WgLSDdoeTBSC7+/zphXAIdETEvqH
Mt7FIi14cMZyjKZqEUptruP1lcnDTq/J4b6p9RsHWDHgO6jrWgBeAnh+u9nccLJhGmsn6vX6XFvQ
9xxK1O+b5ZFp35fSPEAA9aDmXzFDoHTOtWFTRNQq9bt6HILC3IlAxYt6++nFrwEOC4+5ha6Y9OLm
bdc3lV04UTGRoCjZh5k/tPGxrwGgsKDXqTkhwoyd7V7H+wC2AhsjPi0aqxhxvt2DrmVFY1ilBqoV
QTRSBtOpOCYf+tABZQ79YH1X9nZ9Fe4Li2jAAT2C4hmu1K1FcEK0WVdzLcKffdM66zNpnYMudJFy
9VCAXEYA0BqHAotq6sfJtnd+wPqE4XSJmTt0sEB38hqDvPGCqq4o8BuVFhXkYSivbf+c7anQbZrA
/BbQp6DaWLUaUfZtEydGPp7Hv/rhCej/wf18//CuEwms4o0JKSacXFuxCyWHiTT2J306ZGYZUap7
eHGgHK1d1fi9g5EYXUKiDyYsYIZxc2SccmH0KFEXJqhKRJFkZF5Mnl312/11bRxIhBSQ7hN+Bk+J
3BM3hjZtVWVYor5TT5pRRDhMZ3MeAtXoHqy+Aq3M8NCVtqekureogw/Fw0NVpy/2rL43wAHdOpik
BGOKaFPIHi9F1Ryz4dA8bTGqNLSgZLSIr/dP91esr32+C05EQMdQIAIxiwyf0LvOLay4qiP0/41w
1hMoPUOf26uSzH3GCL511uLcCCA4qFfeAozF2V6mzxMomaCmOV66Tvne9cuXBITjx5oDRuc0qX6o
htS9GGUKRdUiNs9oF7qeRuiejsHqXQRqULBB4G1ESRfQIek2F0luFFqKhFZD8Fd4Cnt3SC4sICFH
rAx2VtymWwuLHY+xPrMlqhvuif7bXLvB/U+wuq/CBDoIJv6NI06kVxfKm0qrlMjKdQ7I01z5ttJ5
cbonQbJlBghdBGBi1GT1obXRqmxQI8/wPI3HOTilEOLF8bTn09d2UD9FhRi2wAcPH3S7Y9msj2Rp
9BIcaOD/09hpsUKQRoT0pHychuc88y2fH5VgD3i7CqLxcOHKwLei/o7WonQW6FhzCwKouLq6EtS0
+iDEQBy2nEZr8txi7+jtmZO+GpCFdVK5yxzlNH9GH+hL7/DOc9lvAuEja4l35mJXwAewq9wsT3oq
rUVr47xU5yg9k4t9mk69xwL9oEKoKttPwPdWJx37cnDG0k1wsWgQz/7wJb6kfvOxeXGfAUm66N9A
bdQ/mw9Z0Py6fxnE+3sTh7wuE/R9QPsjMDKl9zmzLT5qA5sjqy+OvP5mGd+J9ZIOe8wO6/BLMiQF
lFwFrUut4riM/hQEmDG2H/KAQ0jDuFTf68up3tUcW5dYJZPSzTB5XpaVNc6oVNVndh0TvyTHpTkZ
lWf7pgdR5YMDCNBTF1W/UYtMUg+qVeZO7Xzzegp+xP/dYCnQmxRKhwkrj/TsKwOdTUp/D8tOHXfH
hgzpryvu5MDBV5E2gwvXcRsP+nsvSk93irdr9y/uBNreCNlBmSHTqeaYQaQaVeZoUEDY7TU2m10M
GYOb7b1RG76cAMAL4UIo1Mq09WWnxFkO8tbINLrksRsnHqiJQ491Buqd918ADA5hQQhCACqS0gJU
gIxsUY0lKtrlg9qMl7iYP1hkPump9i8+E94cpMugTQI2VPKYcCldltMKLoVb3xMt/Q0VCIjYTzvv
29ZXgtoAxr/Rr8b/pJtmulmXj4k+RUs8jp4y5X/qrt4JlrZtIFzCuArCQ5n+ISuXKTVBnheVBTQY
e9J+waytsvNpto41yEVewbMYlJOzlcXQMrbYE4yoT20/QfkG7VY939muLQ/41or4FW8yhKbobFJZ
Gh6W7uNCugc6zqcaOmv2+Pn+SdtejnhUEHSgVy19freHnHkLKajIdkEerTAvm9zHvmv+uW9m09Ni
fgSAYFRlALeRXsrSFjQSc7JE7C80HwDSM6DMBycI8M9fE3xaXn8Erv27+i8cHWrE0OQEIBHDOPKx
cyw6syKtIkjI5p67mMd0ar9SjpGA+wvcPHtvDEluvRrB79aIgAfTYY6C3tz8/b6BzQ/1xoDkshUQ
cIx6RxG5LT33VQd0wM2IaBdyizsOVfxU+fV9s2dyX9VwWKphRLeKWr3/ETstCZuUXsauOcxVB1hn
fhoMsOTdX97m/iExRBUAjCN4mG4P/NiYTZ2PzRyNUIuZQQzktvPOujZ38I0J6RPRsSsHncZlZC/9
OYWE+WwNJyg37nihzSANHfb/LkX6UpCIi8FpUmMpPvRovkNx6Xn85ng6eL3bF/P5/r5tLgoTOJgx
QokWWPHbfQOURZuSXl2iRSmiWC0jK57OKOV/u29m0x/BcwPOIjB7cmUoHoeGV4Y7R4oGPWxufRmy
5VuDUcCJ8X9zZVFkx5pQh1rxWo5xRXnf8SkqzP43qxzds7Up81CLIztZytaZA5RSDByC2GtFTTXM
8WQC7j5Fbmkxn4IS5VdbqsaeeuDWJyKC0hXDAw7oOeTHvALcDfSTHOUE+qRz9rjQ8VAm/NP7PxHK
UYaGJxa5KpHMKDNTs8pReKSoqTfG35Y29Uv1x5i1/+KqggkBMGQCh4oNvD1yQ0rqOUFpOELd2+O2
fkm7eOcMbB03UXqBoIcglJSnR3AGM6WgzhzN7d+0bPDIXjDnGA75jlPdtINjBggfSoKWTIFV19aS
F4aGlrvLPQWcqbz/paTnie+p2G+dAXGe/8+Q5N4yJ1NiZ2znaMJM2lFxlvw0GySH9OJYh/fPwZ4p
ySMsmjOXdq7BE6g5lLBo7WXQqgTpzp/328EMFfo4or+3El6pdLhRp0xGUIwk57hPj7OSvvSptlOT
3loORs2hEgVqaIDOpdPmLNWoODMZo9ZtbM+prOmcDnbj81Sfj/dXtBYcQoQv+ueIvF/hZxKiKM0z
M2OAmUetkzzktvqgxF1znlPTG6e6DbKGf2wWcrCTKcqhKHXf+tZCMS2FZYJUzFmVTHKUf9QKEKoo
g5rAMvKgNoCfIjS4b0bsl/S6I43RsaHguBEyY7e31wGOfqzKEkXNYoCAJKn/WaCedrhvZONewQjK
tGAwtDHJpN8aWdBc4ImVwMhceRxjEE5OATumAKn2O8/txrYhXMDdBQIaw19yYAkqgqlDUoltK53v
czM8Q8qjDhSF7tReNvftjR3pHOrjEnf9YPOI8eUfBYxVHsGUS3h/3zaNAAKE2hWehFVjYKoSEK4P
Go8yF9ijwgq61vw3n+aNCenT6I1TgEy2BVV//tOEPCl3yTfFZH+UXA/uL0b4NPmkgVrSQqEe/1pl
SkliDYOe4hBkmDQ0Z9U3MZWTtr9H+h0gi39xDKAxiMQSsSOUC6Wra02jAhmTOY+qEse6d+rOz2Zj
DpQm++f+soT/XC1LKNeJXpWAVN6eba7EwGg1nQqZruxQzFkQG/Fl7NOwaGK/azQsdY9wY33G0S4S
HWbhBfHAS4sbRmNZksadYPKRWxB4AAXpx/ur2jCB6VsYgcwqqrZyo0EbmQlmS6eJWA6lFsM9chBp
JNPeZ1orQKEmi44KXA9IkkCOIL9OTm+4+UIawGusg974y4ORAdobgVi5AGMUmgYHJT8W1YdPbXra
A6RshOawDgpnIMyBr1n5JUxOLaxULACHgOkRMDHWeeaZht25vAyqtwdhWrtB1PTBniHcIODEsm9q
2AiGgYzPER+tYLS4X6K5q2XU66p057JtJNio4SC+RGkfeTbOp3QsUWxzlwn5YfqYXQGWug4vArzp
62fi2cf+Gbpo6Y9878UUh/32MsAqQieUxYT+ptzJ7DrI88ItltEAGmOfN4rukeG73RCMjTQna/k5
LL+K2km9BczNRkle7p/atb8EBB2DCcCKo+CPYcDbRU+dmhInqZYIALXPfd+/zG57vm9ifTGECfQc
0RdDP1D+hrld6nnGS0RuhmD8HYKmVcIx34vaNlcCbmFg+NDgXHn+sbWMxKCIRJP5pegBuOV7dERr
d4yFgNVaVEqBTpLzg3oqlGRo0avo4599IepjWmjPtg+vECbjn/u7trkcDJqDUA/kcGAsuP0wQ0NS
ratiRFKxnnsLi8+13e/BfDY/jY3PAtYtzHHJVdLFHDQH5KN1NKHpUiJH5Al0puw92azNjcOHF5Nq
YjZAWksD4p9JKdEGqY2/xjz69oAZBEAiRg3tTF0N7+/cGvYNDAbyKhAE4D82VsqTpG+sonWRlQ6+
eRTq3lmYBuSxOTsHIQv8L3wUgnjUtYGGABZMjgeZqiiLVlk8cqvvSoyxWTsOaPe3BdvR/YVtfa23
hqTAo87BGqQ4SINJ41zceTloRHnI2R7Dor71uQCkQUaCCjoSe/Hnb0qnbdzOeMhIjjkicNlZ5kPR
ps0hXnrtTMyBHHW1hY6Q3X2pGAuKGbIB3AXdUNX9Gqk7eIm7fNFZ+1tV3M9URfulT9mpYVl5nLPl
qVfp1XBAa1jXB6qaB52DjDLGVFNIjD2Jv43XA2/k/y9Eeip7yrQKZBI5XELmZ+PXwrz0PPOJ/V5y
ERXpBoQiwIyq4llckUIsKgNtamrn0aB/TOipG4sPtPq9ZO5OjLaxIDRPMLRhgeQJNSvx52++TAa+
qkpP2uWpGbNTmYIvJvthLMahHfaIdjfcDxSTgAZAKQQMvzI3C9ja5yln9fLkqp/4+HPJd+oTW68t
6kYYizMQ2IpJpdulsKUfh5kb85N+7B/VnwxxDD+hqf3RvqhBecmi8rh3UTfWhNKbEF4EWBMWpQe+
csCYBzBK/sRbDXJPZUDyPampjavzikZD0gbkC0inb1cF8hV9MayRPzHto7J8IkkWmOqX1HG8nO31
XtfuAOEsmJ5Aaihwdpb48zeHAY956oxJTp9m4Ewo/QTRDI/Xe757jWwBRZALITsxo4nBJ1lWSnM7
aB7mSOnnj2jXhcWD5iVj6P42gTNL0eolWfiqouUEQp5tOGm9XxfhnmrmxnnBz0CREWhUpEMgD7ld
LfRDqpQIXk8WHsZQZ14ZPAsB+z6cA1J7EIY778Vm6zwFJsXWIk3BPzKfLR0hUVVSFkdF7P5qMJnM
LQzr59lf3fhFYwz8Gux438NvhNe3JiXXm/ZoRvT26yrjY2cfGFY4oZduHigJ2pe9Fa5vBMwBH4U7
Dme/8lvEHeOEZlr15OL2jYvXQwTp/orWHstFbVigiHHfBH307WfLnQZs1fVYPSXdk2LTgECY3egU
AHT2EPl7lqQgY4R0RttMRRxNcRzamRtOffUwjYbnInG+v6iNbcNDLziIIPMo2GxuF8XrPnHB9d08
uQRa3rbalRd4nD2KpW0rCCjEhL2gwru1Yg3cVpmpQciMsEuj82PC+E7OujKB2jNGJKAugMgMLVlp
z6AHSGi5OCUEdyCvZdP5AhDbjh6b+DtuEpxbGzJDrrkU0EjmZf1E5vlI6/LSxexC7CQosz4YdGXA
1H8O0ktt5y7t2ZWqDHEO3YeZ1UlUV8kxz0BRlVqBBflUo/9tT+SKSuIhybrg/tHYsIqUHHkOJN5B
FCW/MWwoihK4bkgdTZlycEZwe8eO/qme50uXQjeTDCeFCYF5d97pXqxBlyD1fGtaWjBnk8Ewu269
puYT2FlzCEvaPvHgIA/tB3c38BXHXPqyaHsTYI5BzYfVSqcntZfUVulIoqReTCMEQUOd+4UKIOHB
ROgwnxyj7fjJoU7Kz/e3efX2Ya2QBhWNcAhZrbTAtNnKMd1JME3lMIjYZF5pYQ7dsna817qejbaT
YKA0wYgF/nt5WpskxeCkeuxczeP0aJz4yYTC9nimxz1PrK0eG8mSuKpvXnOzacYu0WCpfJyf+W/I
MCoe89OD+j17iQ/mAF1jvPJ+k3rDaXfmTmQO0pdE5cHGS49pJkHteWu8A96EWdBlB5VwcmJ+8TEO
smN/GYL01B4zbcd9rktYoCx2X4f7AQoVCra35oqUQb2WluwpBhPuGNJOt0JqxU7+oXULG0Oqhcs+
z8Ucn0eSQqizTOb8kzNpMbghst4bu6d0LjtP4Q0kQ7sPRluGbd93XXj/kL2mv7fb8r8YcwGiw5S0
5IGTuSoRhC/siRH7YtVzCOztyXKqn2ipREpMDhlnITzn1Z36bwPLPUS6j+jsgUqitkM1twhe1Olj
lSlh0i8PvaWelLn/PDWK59rskbTLX7tIDkmeBBaS7zGrfNb+SJnma+NjP1beUMRfEq4ELv9dty+j
kvltMz+ikP+EmlHoJtVjY+/5zY034c2tBqRZ+jhaXKiVGRdPhMZBP0JXnmR7B2DjvCE/FyIaQmth
JWhBqzrXaANBOFJ47bk9JGFuHV2/9LozOdVDsHu7tlzVW4PSiz24fJ7wIeOrgCkuAfMbTJYGan61
UTIVo61Z4de+2T9AS2NPzn7LV2EiGUUpkC4jUZQul2JykJbpWfGkKpmmBaOb0B/xslDiTSUodPYO
7foqAyOE0rqGOWgIpEufz5xbJ0+JVT71qfIdAwxP41y/F/AG5/vWhLQgUOg1uY07/NR2bg9MMIR9
gd+inh7PO63LVUwn3LwGkBgmrhE/yl0wVJRAoQf1wKuef9WKCNNRYaI/d/UejkF+tVFQh24uAn3B
DYZ+ubSiLulzpyiy/BrPKQQYp9lSL3FmLY9q5XahkhPMRSYYG8J11q0n1WyXncdbPiP/+QEoW4Kc
Wwz2Secz5dQGF4iSXQEvn31znEePKIhVoFy2hxPaNAWSSBSd4YVRKLu93+00aJ0xjBnotSd65DoI
gpeWTUcnceydey67EvBKIKxEPV3F/oJ1TMrxdWg/JHXfV1dUZkctwKGfzYNDe2evWiE/njDkQkgF
YELACoEsldZkQBcILFtzcS2KKSjjEXOfuUfz753+aRz1cKTLy/2nYb2JgG8I6l4Q92IOQI7Nc6b3
SpuAfau0Z5qG+qzNGXRiVJKGyAn0PVqJVXQgFohOCMi20HURUIvbj4bcJlfJItg5g+kQH60D+ljs
GAddkH02jmoEKnePd4cadZO9ISX5DsqmpSivMtGo7wqY5qNtg5ApHvlfjDLmx4Zq07Nlmf2X+3u7
NohGHQC1uPXwmSg93K61VnsQ9MWglXRAmMlG52gzvBL2V2zN4b6lVXgHvNeNKencVEWB9xN//TXj
ul9YPzguQ1v8bupjhWn11uY/DTL5U77X3V8VVV43VVAA4mFAJe81QnoT7cVo5NpFaZVQYO3PvXVC
Hw8iVlmoAMA+BsZVPSCezlCuph57bAIOwkXEO8Fe4Le+N0RF1gfHKkCl+D23W23amTnwuAdJakL1
A4S++CebOcCwWjUNqjHTMatT2RWKV0Wz85XXNwim4cBxJxBxrjSlWjcnMZtAz8uttDogL8rcwOxn
+owe1y6L+KYxTE2LUg4QRLJqVz02RQnF2wKsjw3XgAvo3b8DU9lxRizFgvunauP8ipa9sCNkl2zp
MYn1FPNeeZxfM60sPXN0FxJ0E2mMoOmrfvyAYvR7OwM4x3i1xEfUcaCBGLj9ji7jFugleH51Ovtv
7Y6oR1gKw3SzRsp+Z3lrp44Jew30Tuh3gClYLn5MPYe6SQ8K1hoM7DywCc+/aZTmexJFm3bAGoBi
LSjzV9U3czaN0SRgXK1V0p6Zk9IwqUtjpzqxaQUJnvAEFsjIRaT65iKCl2DQs8TOrpWVKhdHGfkz
AJl7pdotKyBZx11HhxXFeyko65fsNXPPrpxxFDxU2qhfwJ8KoeH3Hz04TGB5AEsCCliyw4tscIAp
za4Q/Pb1xY2vJqY4QnfKpodULePjfXNb1wpnDlINOvBI4FS93bzMgT58XptiWayuQgBLgAZorZGl
ns0blATumxPe6G06hm8E7i3M04tXHvVoyVvNVlun41gmV0ZyC+KURXrm6Gsee2eCboPNF9vTWlY/
3be6vs5AxeiCMh7VdsHgd7vIWqWkN3pX+bAs6ewbfLhYTR/2cTKcWrjIncLGpjXgAATvImr6MndA
3luKopam8qGs7RYljZjPD6Qy+h8g29OeWmaPO99wfTQRWKBngfgJzxCQP7fL65bBdeqWZNeyd0d0
K/Dez0cHaJY9JfX113uViARiDlgAjIBKcURJ59EA2Qi4XzHp5/LhqJnK4ukTSbzRnc/TMu1ZXB9P
WITMHp5wFBtWAtFdbFWd3fQgvAUjwwMCUSXQR6cJwUpgvDvShSkMzYgJoFesyu0u6l3OOtQ3s+vi
Duwj0P9F5lnuMr7bW4kKDbihMc8Mjy/H7v9D2pctN44r234RIzgPryQ12aYk21Wu4QVRU3MmwQGc
vv4ueN+zS4J4hHCf7n7qiqgUwEQikblyrb6vmpjVLD3OSfxWKwqoVT39131/X3MIlLZR2EAxEXAN
4ZQVNJmAZAJHLzVp/JArNYli160lG7bmDZdWhNARVyRGygsrS/pdp30C0df2kelvTG2oTyfZzNHa
opC+gC8XLy2kAMIhVpuJ0clwEi42SzGarVcuOTnzospG3FYNYdgcTxG0VjRXWFcGxYU5adXkqChd
d3RBhNFCeHjAxM7HvxISKD4ZzLWBxcJkXdvTWBtGcpyY3p1s6N5965ZSRut2G43AQQ6wmcG5bRB7
heAAbtYxHTIrOYLOHjUrxd2MarJvjbTxM6ZLnHvtuKKKDFAbXqYcKHR9hpABIjfLsXVxrFcnUMCi
46aUXRxOdcoktlYXhqAOVVVUSlDevbY1ABCjtGxJjlrGlsDqgLHM0KvezJahoP65TOmn+99rxSCU
mVBcQLGc3yPCzdxj4M3IZ5YcGbFN8NIBrWcyJQ6cZKDhNMWygLSymTyugxsDpWsQjfPfc5HXQIGX
zSrO8tGCmJlPy2zLpXoD7OpHhxmAG0PsAyCaQ6Nup03qdMxjxynhidUwh30bZ5igGT5Ke/RuBYNN
cHabQ0cFTwSwa2zcmcRHqDlkmxalClfP1fD+R1o5vJhM/WtE8AqalQ1VFi9GFcauhtOYjt2wBf3y
+GGlVOwZZ8hAIxu5kyPm6zkI51OzT5IjsMRuGbImzfWtN2SaRDh4zQs4/QVeWujC4hq89oLcTsaB
enZ8jOsjatZ+60B2c/l6f9dWjXC1TWCtQBsgIhjrIXNBJsLiI62WZ7fV3jBEvHW84cN5GPaMnx8E
CF55EcIDAUmABWGJ+Dj1OUPJqmVBRlS7CIuub4E66ufx7V8s7MKicIbAOr6AqLmNj0bGHnK3Cj2n
n3fIJcrtBw2h9sgljmELvV7M5lx/psqulsyuRyWyRss3Jw9QBnuO6mksdvcN8V98lUEjcUa7jPes
UcHFuNu1oa6tllgtRi9y1OIBsAB921vpq13ncbhYsUzlmN91gjU870FRj3VxJhhhWQPDsIGbjE40
MEsNh6T8Nnb0oTUwjG1hPgg6viBjVWVz0jfuiDIG4jqiBBc5uEW0DvFSdeoMq0vZRIC30e2oe822
rnPZJbxuChGdj4LcDhukICqHRuHkRHFXBAPZxgroBiYJUuomKL2v568RISihSqtmA4GRTO2DeQFV
pPXtvlfIliF8J5y3LmYxLCzdJ6/ap8vrYkkO75oJVIGRHvNJpJvh5TIGV9OwwISe9nvbQGOpc0OD
fXSUBRAGDsT8rxm+lxe3Xl+VLB0ZzHACWK2gvqF9qokuyb1ki+F/fmEFk8oOVJP5frHkyWX0rVan
IsADbX//u9x09P+zHNysQKtBIU08rkNnqz1L4cqQDvgxv2lPheY3URpZ0bBRw46AgVXG3rm+tr8m
BW8rwSJm1glM6pUXxOCz1VNA85YPF6zePxRoelAAxWy5+BhESuY0FAXlqPXAgAcaT2BatRdQBMk6
A6vrwZ2E1g5qyTfj60szgm3A7ZwIT+1Hpzhh6huUqzKygdv6PF7PmI/n8x/QdEXJ6tol5mQkmlXU
StSH2jYJyodBCQZwvFsYywgARXpI9s3rkG+68jmn4dj7LpPcIbdh4voXCA+PZTZ6vDXwC2jB/NQw
AnchEn9cNcEZDjAdiwtEFUwokHUfbVIoUanRP8xCP66SNWpXTCAbQkqugbvhVhKQkLlSUhcYpDof
j5mWfEkW68f9UyUxIbKqFJSamVfDROb8cjOwUX0UuQ8OUHDigQAXQxVo5YnNxKmnUwoKUBKxJN6P
rb7JylnysW+9GibwKuP3KtpqYrswRRECxJw2iYYKAMyq9ynr/azMJIHuBqjxvpQLO8IXX7ROMcza
JdEy9V4YU+sxhkIHuBOgRjJzmENbHHqNPJpO/9Uw6Se7Sp/suN/aih563qkHbVUyOW+9V/66/xHX
NgANbs70jZI3ZqGuz1s+1nqNSEUiFRrbng022fmYQevs/2aFu9JFoG8aVYs7opMIvJO+NfzulTG0
HJmMmmwt/M8vrKRellKMcJPI656J8WrFz17y+/5CbkYi+Ie83C+eGF7YSIxMb0wGp1ca/bfXdtuJ
qL5dW7sU/S29iA9jb+2axQ2cqXpI6nHf02TruMO/8NvLnyGGSYVCMk7BhmpLua9zsrXtJoLs1ub+
cvlqrhPP69WKbjvHA0YAsaNk+twwQHSGCJyHfp/Okoi4Fvev9lUoampT3tkGM0g0P7AfpPDHYxHW
O/ObdkwP04amQf+WPOZbL3Q/jzKpjbVAhmlnqPNg4gAlEyGZ53QmVbUoJCry5Ry78b5kneR7/S/r
+2tDSAcmgLf62YiVyNs7pxhqXSDTfqzCJpig3WCGwz9LtevQej66X5Tww2Km3GlB3gQOXcAVIHJ1
7bTQ/lUaZ4LTlos6Be6ghU0+yuAQ60cDVKa83IncVKwsLLo1Gt2iEiRZajAugRHGDyP1Wajs6rCC
ZGP4UTLE98N4YVHY1CUfzYbMsDj3v6F45c+g4bx/AG7Q8u8mMOeA1MrGv+L4BjGmfDIKRiLLHzfa
4Med722nvXU0/eLN+EeL6J9y60h6F/xY3Ry7v0bFm3WsB7oQd0AgIz9movkA7dke9buhghxLcm4V
XeKeq+f8wqBwAkCzbBa6ilXmDn1xGWTD9AZq18Zz3I0SJNJKLg5nvLAlfLSu7AeKEU3uJu+KdeH0
aB9yoGu1wAiKZy90JCgr2eKEK46k6BiPJQyqXhY0yQwuy8fUQzY5yvSPVgPJxdLEa64ci2zKJhL1
SIeMEte6IQ0kMhvCWZ6Jqcem15Oo/aXVgLYaT9reAQuiE3Wp3x/LUPkmGxmRmeQbfHHnZdqoxa4N
d5x6+8xs46Sm7MPPWu4UgDbhiCEvFjuSel4qy5TDhFbHgac+UUq3tvvh5/m1EeE2Y2jdxfEykihd
DH9ZOD1rCnoLGcHK+un9uxbhKuuLuWT4B9tlJL5Z/2ySOtCs5wrgO/d7n9rh/RC1bg79OXSq0XoX
GyUkpQp6tS2JzKL09m3aAZbRVU9NxR7A4bAHgTcU8OaxklRTVk8VR9zg4ckFIsRTpZWVlZMOq6zJ
YwIIlfVkzfEhzWXQcZ7K3ATDC0PCoSrbQiXdjPVxMVOopIWltoSa9Tr3o59aslzghhTzPeBfmBPO
16imYKQnDc5XCMkv8MP9M3VhHfuVAVQRfkAwb91ii96NEygPxj9qaO5l4V+2YuG8QQMBoJcFRzzu
3rScbrIc4qnkAAJmf8hNifu86zff218hlfQSM8UUMKwV+RMqe0Ge/0xK3N30mZav49D6lf0L6hYo
dze7+567Glcutlo4j5jeQBdlhAtlBGcxB7z7530D0rUJRxFITAhpAq38npLUL85jgkkOY9d9qk+y
j7ae4f1djQgZwVt7AuSC36Fvy1Z/K2NMHaQP7uhPX0An8Wus/fx3H7hfqj8uBKVlwMZ1n7HQysZj
H8w94g1uaJ1ZJRXeJU7q10dOSO4W3+vltSpkg4yrj1n0qf5rS7jBh0wf9N5BO1s7Ka/O1+lAT3lU
ju9X+HAsXvQQQu67bi+TNV5PHS4MCzGnXtpUqVosUt+xjRaWm/yBHPJdGoxhfq426asmuZbW078L
i0LwAQw1KTWtRAnioTjQAx/VzCrfPGNe4JBAuUndewcZ46rUqBCC8jjt0V3AMjVQVBKoCidcUS6k
++br/LU6Nttxv0gWyv/K2yDw95MKIWdBO0ijOsULgc5+rn/1ij+x9y9j618rQqgheJ3b1MNuNhu2
ifcmdHJ89C/USPnqbPMHZ4MIV+oYs+qDIvf78VDs6s39kLAec/7+BCHmZNmUp2oJ3+37rwp5KpYP
cjP95/r4+/cLEQdCbbpCdfz9Sg2uuA4syplsMu5Wux3POT65jpIYMFxAw13nY848OyqbsY3dxvpa
nL1ttrXPfMxoCeZw2umPNBr3siRw1Sv58CSINNCHukFOe12fVxjWxM5B12wJvS00S3OwunCZwzlk
r/qXWMqhvuaWlzaFlfYNbRcw5fAHXg96/2MZb1JL1kOWGBFfW2DqZQsdMry2dLozmPtj9NpP2YTx
hfuut5YxXSzGEkJ0rS6ukdkFiRKwe1cm2DvUBSK5g08sGUvT+sf6D54ALX5MsVy7SKaaGAjLTS8y
/CEsX9DW5ZBoY+c8xOdlY+/zbRzK1BJX13dhU4ghdADVcZPqXlToxzqN/dqACrv9qtmH+/u46v9g
1edgiffFCWFk6NRe4UwLCCP0MD2VewWhcedt4kOj45KdDxCNeqYslPXeViscl4aF4FEUBNQu4ICJ
GCocU9j54x+eUNhAmk9HdW9JFvoO+xSjMoCS+AcNLNzqwn1HQbmn2WzxIpXfd1sVzu+7b33yRJad
mwbm55ZsR+iAh0qgfxq39rYPRuhjfM6/ZqWfJt+pGnjQrdnJftjqibn4XcKtmBlk0hZ38qK0Zltj
TPx2wBMnI+H9D70Wqy+XLzixCzVxog8all+Anct+bKSN9fVzcrESwWdb25ua3sEOc+HW8oUd2XOz
Uzbtxnqofxd78AzvZXBsqU3Bfe08Ne1+mL0oORSHJWzPmBX4WX72Av4FQbgI3F66JZv7e8kjpehK
HIGBQUEDk0QiIblrgD0Zz120nKwlf8zNlLz0laM+qb3lfZ3c9qQVJlwqm1j9rWOYZpAEv9tvyYkL
QAgGtDFHUQnfEtRL+lixWotSiIrQ4W1o3u4vcN0Ab03yjtdNIyPuOhrHMQx4YNfWk8+zjAz4NsPm
3A5oFaF4hdEysTM5NBqp0eFXI7KooVZ8tzMngJyoj4prOMvqIbexFEQF6LIawHzwoq1w8qeYgU25
pmrkNHh9pu4jQGdbo4HwLkTtP/xprm3xnb0o76RsZpQ2tRpN5bRXnfa50zIJ3/Xt3kHkhVcJ0Nt1
MYkovBhA08umZY5xzADkXJ69ca6HgxEvTX6kmFLqXm1Tscon4Fg72UTirWlgltHcAmE0QHxAcF2v
jg8em3OiYydLxbN8j5XpAJx0YpOQYS4p3VDa65bvZFP5YUAfuDPh7GAD43Jq6M9fm05Bgdd5dcY3
1sQAUlEWvsNkyNLbgw0b8BQMKuBc36DqIXkHPKGrLlGhti9qDTJQavcPbg2Wi17P/RbNm0wDKtKu
zA/XVfnoOee6A5QQAyzCzg6ZN+fOYI8RVLDUx0lTl4fEbdAdyimLIE0kUwpZe3eCr0bHyBdWy4nJ
rvdzSaukj7Pa45Xj2u/+MbbGXtmwdKc5PqcTQPl4U56UMx02Mp22lRsPqFMHaHsbukjg+bs2nZsT
GsTj7Eam8W0A44ppveX28/0Iduup76OJ0FnFMwgwNmE/zXEywePZuVGV7nIzeSzndt+DmKGp/FGf
JMZWwiVmSYEO5jQFAAEKqQxrzSYFUYATGfnT4Fa+YsqGBm5DGKgYLyxwx70IK1Wip55FHSdShxj6
R5+G0f1k93ulMnb3923FL64sicQoqZaXCabtAE1Bshs/Ng9O79d/nBf6hb9NAM1DZy2kUV350qLP
7enjfJOczQnNNeBQhZx+NNPMnFvTicAMbp28U30Elejn5nv3mXNwsZAkm+pHW0CqvA7TbSwrNd+6
JW5VDDFgyABkrJgfut7jBXjrunFmLTLiz2ru27Tyu4+yTuqAa2OoGxNdXNXsRr4PQuypokPfIWqt
lxlpfZ+/GrbMWcSFYMIKMH8wDfM5P8CthX1kfdZ7DKwdx9hSvENiZ0MQs4Jsmrn2JIVr0fMB31XR
CkVM1AE0ujnKmPrTBjNdyLFJmi9OtTem+fN9h7xdzLUF4UI1jAms9LmOxQB24lcMTHkWdi6wrFaq
WMnP6WVe974azBCC1xhgTchWXntAmyPa1sVYnYdtRnxP9zU9cI1HME1oUDXxgnbjPCjpa9Mf2u9p
WAS6ZDfX1gq3dxww3IGxUcTosMRRvKGtstNUj29qX/0G1veTpmUf31L4honAz13w5hZnljsNfT5y
ApEs0Es1BILKt8qXD384DPuBNECDY+BWE6L81ORui1BJjqmbgUcxZaVmBMwkBfqGddbKarY3gQsf
D51lEO/8f1oU4eONRMkxTVaSY4fXnRaCi603914XKGDTGMP4d019aCwmmxrC5mAgCu+vVgzQ79aB
mdfxHADKV4QOtqConoiB1bZN5+2bTK1DksWQUyfJ4ieg2JAkgSuuwtf6P/bE2U2GN0jRWAY5UveA
scRNUtiAW8lk91YOhMYZnQFBsNC3EEcpG1K1Q4/J63MzZg9D9kIx3EjrZUuzJiBdH5itLA9aWZcB
6mFOYw/KajwNro/gbIBbDKR35bnUnE2VFk8owz+PMZU0zlfiFqfGBG8pxmtRARTMAL+qK27nlueG
pUGNUvAi+T4r/oAOLPd8HIDbsmJhJos+90l9TqrqT8m80o+VpUA0qc2tanXDx92PN3wh8ovsFQFE
WM+gQF5n7q3ybKhvjVk+0JaGDmGbUoaVWts43hgFvRzvWohcn/HkJVnSmuUZ8/GBjkNWxv9iKWiD
vhfa0EQWZUjQd8mXcbG9o2cbQIENqhL2ZsU+DRiKDnJbGV/vn9ybEgKOLubv/xrkLnmRW2Fevu5K
qybHRPfdXRJofvmHc5ZTyBT3b7pPAyWUPRNvKRUFo8Jzxs5JnswjjHLG8vTR2Ke7cavswA8CazL8
6soxvlqh4B1kqCrCgLs5Fllfbln1mgwq+zxg1nKr4iGwURzKnljdTpJDsHKYORUhZjrADwtSJSGj
ilt3KjFBQo6aVrm+7cVKwFL1wdPmP5JvyNN54ea+tCSGw5J0WVeYtXPSKtUfDOKr5Sk3ULUEamAs
35rmq51XPrOqD44ywXdw3PgbBkRpiCfCChVMPugu2PXONaV/ElJARbejnz2rkDwPV74gHhZ8RA/U
typkta99FMBBt9cG1T5VqvoSm+6XuiwfmEdBBcQSv0kX6isY39vc39aVww6NYjAVIxnGYJhYZypi
SHj3VV6e64E52xkMMN+pY5jf7lu5qQRjE0HZj1wAjRhORSUcQLbMTQWWexdu4tNf1UHfLJjG8Otf
0z/dATlfICu5rgRncLiAmQVwS4wH3rzXypqSKXYdzEVrw2crdspvSTq2TwPU2FBwb1TZClc2EgBy
HARMrUKOTyTKKbsiyxvWO0eVGdt4sYLCK1Ba+EfNIRqgKdpzoRj7JB2gb1KC23oB60vc+31r7PAD
t5Ltvv0xfLALVUNMBwCqLNbeiFbMmgfh5qPl12/1S76hebDU4RQoFgr+up9sVLphsaQwdhsLuFUH
rQTsN6cOvfZgjYzLANpg8zj0h0U/tem+HyXtwpteBmj74KVcJwTM/rfEsWo1esysUSupnvTADioo
lITTzzJYXpSIN/OKOCCxb5a+TI5w3TLX97GA++biVterQ/ELIoE4vcf2F/b0B0ejKo5vHUETWCeh
FmRob6eh9Y2V/2Jb8RWBVEKZFpMrQp1jtAgzqi43AFLQfG38h2GctoIM832f4RfEdXjVUagFnQvG
rlGeEoegqdVVtPcq7TgNng7pXsuj2ndvXJgdTK7X4WVUe6kX5INdyohdbs8qLCLnQ6MUYznAs13v
bGqSCWun6rGjb0vzkLEfqHk05u7+AlfOBKzgRKAUhnTQE7wTLBPzbMaVerT1Z8c6JcuP+3//DXgG
rsmFjFTMU4KCFYHuehm48iZQQTrLMQZDI+bxZpV9a/OKfrcqtfFnVSWKr7fZYB06szSejCZBHxNP
76YNWzX1ZANVt+tF1Q/PdpAdco8Vk6wsTWyjqo3luLRQvihZOGYyqNnth4MJ+CXfTYi3i1fWTAdr
doxsOSYVWzR/ICwB75BqAtOWulqSbIa0R+SR7DP/UNeeyhXsUIzgMo23BQngSVuvsKf5uPyCWIm+
ISw0FUjQLAkqmvU31fXBYymDhK98Xbyl8frkA9QrE6zekis6Tef52If0UJY+PfX7ces8jL/1vXW+
v8TbswixORCVaCCMAjuyyH7QKOAsqfUqO3vDlzx5dsrGd8evmvlcSsU7b2M2AOi6CmkdwNxR2hcK
SdaYgqKnrQGSBvNfE7dh4xK/m2UNjVtPQdEdQQzdYPAC4Fq+PhtlgpdRUczJ2eudsNfLgCjV1jGr
XfLhUw5DaNfhasDCcE1cGyLgwO/cvknOGXCHZf0FU5mf73+c23PFLeAWQAkfxW0xHzRqJ3aVvErO
uAmfzDnzUyajh1v5KB44eCC4ABpDOIIQEIGrVz1gLJLzMk77Ni6jSs1fqkx2X698lCsz/M8vXkWp
oysxLbBXZpP5g/3DoYmvzucefZf7WyZbD/f3C0PFVHVKz7CeJP+sDRh3MJ+sXFodki2HJ9gXVmpG
nMWwYcXyjV/dDyNsdvRn7/rkkAbuqfmEPnF9guaXjJR9dXXgCsVrGRcAMvhru1mZ00EnRXKGvJwR
kNaMxkl5poW5bO5v44rngerAA1syyA6g3CQsELQd+ZBrSoxSjRkW2fDTpean+yZWIg8IDlQQ56N6
jUAneN406QVXTovPCrXeQIT8wNAt9Ac8u4JeT2jYtggR902ururCpOCFWWkWFmTm4nOeJN9rd/ls
FTJ18RsgJNaDZYEOlE8ugkxbcMA8y4AJ1tT4bJyKr/nb/KZ8yT+3e/d1BqHDxgW8R3b73joFfAG5
KnTtQVJ+ky0OYKcs5lldjlNDzssARWYj3k2MSZ7ft5uH5j3nBuNxAoV6Idw1eAHEU2FUZ1LZs99b
06adKplY00ol43r7BMejVT8m5YTtM3dkN2/GaNjTDYqRxzZQP4zm5t8Kbyh08wEeQMYr+IOalzFF
eyM+k4KGw0j2MA9pqHibKoqfxL3kwljJ66/tCb5RowI2aT3jizO2GGFeKBrd22rYqofC93bkccIz
Q992NIwRSyRHei1mocgLF0HijVa/cC+2dlm2wFjCMZcqKKdvXZz51VAEiyHrGN16CpYJPAHvTYFX
SaRntlLgFmw9j88QCQBcNM2+2UsmyVtWVwO2JtSCUMG46Qd0TQtClLyIz3q2QH7AyPDgjZ9GWj+1
+uF+1FgzBb4SMJIBooMKrFAtsRZXxTDbopzSqdwYZAnLhPiNZoUgEZOcsdujjKCOUjVqvJwsUYQl
gId/ZvZQx2dw++bIkYYBDA/6S+XGEm6oNUMGyhVIpJFiAjhzfZGwGPKKBXR5zwt9zpzIg1CZaUse
0GsBHn0hPKKBvIUjCPs2J4vdpVkJb8/Zb9QJqqCOtfYhYTkYGy3olHlkkSTsa56HThSnKeFFAXH/
cmXqCOZV47NVjM1umDItIE0j41u4LZ+5KD7YJr4P6gM33ZlugP5FvriwUo+HuAC+z2n8uHrRHSj2
JHRrDrIQz99z1++QK4tiQXKCFitajLiOTUUNNDV/1eZ63yo01MlO0bMwVYcQzPn/3Hf82w8I0BQn
okQLChUeMWGnXmt5iWUpJ5cUj5D6gMQ6pm3iCt0HLUM7s65+3zd4w1WMZil4elEBBdyCGxbetW7s
OEU39bA4kW3ZzT5zGz8h7A0iJ4FNlC2YaMJiAS6dtpLE8faU4x2E6Miry/zdwF3rIqWbbTtRhpF6
pxR8VXvLWTZTbcS+By0/v3ZkNbw1azw6IuFGNQKkodfWCpVmlapY3omoFA/22I6oRiAWR9pD72WF
JKysfEgsCRpkeOaBWVSsnDu1oRUNX5vT4nlHO9+eVB+KmEHn/SR1IzmEa2vDBuKq4YxpNxJkGXDG
hCaFdxqXFi/YpC3DhEBNCw0s30pjGcviSqsWpWILKwMQgtchhFhWFDqx3cl2T2BJfRrORVgCbz+8
LvvicXiYQytQQQPwCI0+59N9d70NoteGhQA31ulc9h0Mt+avFLAnxSpCrR/D+1a44wlnH8tDpRNf
D1mySOtoK7WqTDPBs6Ko0nCeau/TAnZlSeth1QpoXQzUO8EXKIJQh1xvu8zKvZM79GxrFlQ/JLor
4whe2zEAJwEmQWMbWFP+Ky4OWT9Boz0pVfdUK90QDE1l/urmtA8IxEVkFaO1FUHUBh0AHYf6Rg65
rmvIczSzeyKD+sep2ZcyU8L7n2Z1OfyiRlFRU2+KJ2obF6O9NDBhVqFVeA8lq3ZMk3Ekra4EI+7o
ClmQXha/TaeTtqv6yj3FBqSrp4Qam6ak07d/sRjUG9BcA2zxhnk4YVlPQN7ontDXwoVSbr1F2wMC
8S/iLMqvoPVE3RJlTOHQYMg7plwm/cQa649pK4gQndWGtfLS6v2yvb+mlW4sZ8dFfMW3Bs5TJEVP
vWroTCOFvF3MtgNN3+rc+dyqWkRcFg3jE0u+Qz5ta+cYCtcwPpaM9cbLtFORuCFLPp4Y49dwLg00
+QC8FCltTDar9RzzX6O8mk7rW7kj2d01V7m0IDyfqiIprASipKc5VY9FQjYT0Cn393QtvMM9uBwW
8A43HXVNXxR7qGDC7NF1qbJNMliP5tT43rS7b2kl6wE6468lfvwuooWnxI1NUTo4Qd3usbV/6tah
Zj9LWm/ykSCq669NJZvgWjvSCLRwTvDo3j6m54mVbgbg1CmbX3NIQaT9c6r+vL+uda+8MCLc/lpG
vb7WYKT8B0oXD8mvJOxAQwxtoOQl/VZyRg639EdZEW4lDUB9Hu8lhHdExPe688V+uhSNnx5iEydr
QteqG+vPYFCN8FYMNKocB7vJ9vcXuuKNwCWCjhHC9A7iPf/zC4NTB3k6vUJ8BIUM83tCMBVEXNlc
34pDYk0ohqGThEasiFapUlOZtdRxTgQiLORnnICNuMtC05JckTdjxMhODYDV0XhBjqqiKHu9nM5O
Y4igEOfUbukTahNAWpTP4ObMg3Rn7ewtw1jhIQ+rP9DtkiHC1rby0jb/thdbOfS1V8/Y6NPMTM+n
o3Lscvrr458LcDcAVnE7YxxECB7WrNRVPGVIpFrAtpfSAlYd6tX3jax9LTw6MR8G9RO8C4UU3zRn
pfSACD7p7c8BSEFMhgAx4mwUQ0ZYt7Zl4AfG+wz/8XfF9ZZpSHT1yWmcUxFbUeUWUT/XP+4vZiVa
8CSeV/qAaMPQ27UJa0ycqetc62QmINFJ1C+95QZlbx7um1lZyZUZwfFMkDkoaa1Ypw7M7h7Q7WqF
VvB9G++tTyHP5ARLUBxEIYw/N6/XkjrGQKH5aZ3sZgRM1reLrpyCxVMT029GPal3nlvP9XOv09o+
MKL1JHDxsogypUrtKlDjeYJUD630ZG+bffdnrFAA2BYouH4CUL5UzwWtsyzCjmkNwDOsxHCaZqVz
WC8eB9KXHsH/aaxY28VVOnqD3zA7SyTX18onw6sWiSHqA+DLF3uzTa5CmmnAMilDe8geIVmpbnsq
m8Rf+WRwOWTsKopUnKP6ejcNIyuXTlGtU67aUVWar2MvQ7ivrgQ9euiTIFvDWMK1CXcZIMragIHR
y0izw42Wn/AaI6GpZ+rHHRD9T3Ql0QdFp1AsaqeYUqFLqnknS/2VzD819i8eOajaYLoCLU+gQ0VI
iwdWTLvTmXfSen3sfVaV7q+sz12Jk6+Ag1zkLGj9o0KJfFrsqBE4lDpZeAmbu3GzhMa+3LGts5tD
FerKAFRKnG2lnH1lTxxgBozYAD4G9kDBsBsO7HMC4Le10zbT51SqVaqtJEyXqxPHmBPgoPsy7zzo
R3u/usK32+2Q+u6DGViPy759BDlw8cOCqPPsVy/sJB8KXwnuVz9ADLkVEsMqbjBskXeYo86DzLN3
isZ805VNoK54P0Kujgo+VJ3wlBRe/XqdL4aZ48EKTefQSJ/bpPFHTG3fj4orxxjHiwts4A3JFW+v
z9iAx4rXd4WLjJ0gUsRh33pf75tYWciVCeEYgzBbb2rA20+WWUGlsXRb3yYL2taUSE7xSv4HS0jI
EOAxHyY29XSn1sslVZzTYC6h1Q4bw2p+YdaoDlBmw4iKSb/dX9qKO9igZwOInqebsHy9ezWNB1Z1
jCctP5TueVSqDXKoQDMkkw4rfo8GDmAhBrBg1o2KdA1NXrNFYog8czDCuc6jbpy/avn8aKnKa5az
rZagyUJlY2Fr3gHYPKpOqFWiiSncy3lpGAVA7CgA9fbwELtW8pyrg/J6fxdX8CCcaRVzs4jyuKHF
R6zblIrep0iZOC2bHoCreE8fnR2mILaJpC+w0r6ELU63iPDooN4knGA1K5IGchlIz3o0VgIuf9T4
ZGxMEnjpMD+kHgWzhFKZvpqP+WYYqwSoUc1Q9qZbxlWQJ4r+ZQYuXduZeTXJmljiYUFmCig3aotg
kIdgr1gKoQOfKCuKIcqYm2/yorZeKiCgzlQ1mw+eS24KbQQMV3F5rpteuwaVIkyPjUNk9aCZIhl2
oNMmI0QKVYf3v/DKqjA1CYEu5ApcO0hI7jGDS1g56UMETFBgtChxl7ZvLz//jRX01DGPBgCBCPWo
NJLYcaENkavtqgXA/n9i9eW+ifeO6WUSiU1DlMQ7EugEPujBV3rxTMFoTu2VDWwoyuztejD0nJdp
BrV3OmYb0GyCFahv28dqLuMDLYo29vmZBhdFTn2MeGN8UyvLdGP0i/3LVnMa9IZTbxOg2HaVojZb
u2kBfWwz6ucKuHDmdDK/VRiMD6EH+2mhTRG0IwybaUwOxFjAymXXqj8tLbDibtWFitHTh1QxYxDD
9upzR6n21OLwSbb65oX/vg8QkOOqTBjAErFByqg6A+vwRRXMb54Un27Lh+nRPcS7+ODtlAdMfG1l
T8Q1L4KD/NemcJHQlNRGP8ImHNv3hjdXawEClDH5ijHvfWXAcAHui7rnzVQbwM6W1XTDEE0Jmbb5
7ChPMev7D15V71YAokCdAgjum45Fg+hUgUYfVkYrBK/iU2zaX3sNrYTYpEWQ1p3kcb+6rL8GxQ5b
OhFN6dV2iLTSUwOnZX8U5kp61qsfCMUDNJJ5VdoSjrkb5/ZYNw0iij5FQ6cctFrL/NptJPB+8dp9
3zwwISBZB6wBV/71IfRaorXge4EjLAvaupav189Km2IGVaZyvrYi9AYRvDAuiSq4sKICRKia1Tos
WpTODNo80zZJ0hl+rsYyYby1D4SCIyzhhYALQMj3LJqmljnAVFonue+Vc+lbiSW5ateNAPiMWTFw
Yogt62EwFLuzDBaBljcPYstafnYFcF7+/TC5tm0OVzgDpA/TmWJ0cNx4GmqKtfTKsGGd+zPTje2k
ygZA1/zg0gxf7UUwZpMzu3MKMwCLWZulJJCQN4rmz1jP3UPhlZ1kDG51WcDjcxgppldEb9CqVsnQ
jMGysml61OL4savdemuZRJOEh5tGMXdxPmrxP6aEUpXHmmzEA59FMfRtd3a5RIQUUTlp1AcH1x9i
Z/nzAP3CME9nNUhcZJ73P+Gap6CIj6c3WECA/+R7cbG3RuxBz6afWfT/SPuy5kZxcO1fRBX7cgvY
jp24k86e3FCZTjcSIKEFkODXfw/zXZyOk4przqmam9laltDyLs8il/EtneSvyUu23w9xGtX+/zmC
tohwHR5Xp9FzqwSHJJo7Hvsok1fG9uzS14HKWZKghdtTB6Q2Duz6EA3qrUpwUX4//mm68O/4UCBA
FISu46duhW46t8PpHo/El8vGrPWSZploiZIvzl42LJu2IecKAV/uob8GPfmwg6u7XhqNG6WKnL2q
un43STmXqR7OZZCfYl3cJYAOIQ9KUlzGnxaY+ZMz+abCfi3jeeMX/psu6o07lJYUNXLmYnmg2+Ec
BeHTsp6MenIqAay0LtJk6HDMXa4gBmnsm8/rMiNeobQ6c1I+rSecvlZPkJV4C5e0U8SodureajoN
x6Ru+yvT62kndLZcTTLsfn2/X74YCnQcRMw4DSvA++TToZEDuTav08e5iVAb9zyxI44DM+/GiS++
H+pTHQefDp4QsEqFXzgyzFNoSmv7ZmLU0cfuatkGW7Zp7ljh3iU7ufX/qYqm+H68Tzfp6uy0so0Q
gyLxOG1aOrLhEkVTeUxpF05FxBxzNKomoqAJgUeEn03uuUbpF8uJUBpNKMQ60A8+LVSCqmrGAPCQ
46CHPaFpESm7kTXffT+1z0pmGAQlSoQJaPwiAlp/x1832ejAMEstQhxX0/WmLruSQEUwy9tLeYx+
pDe0mDbmqoeyJbnqfo/wNC1Y2Zb11rtDTrg/RxL/YqnhQLtWKBBQwOPjhII09ZXREJ0Vx0QlSNwJ
T+Yw51Ek3JIIX//0Q9P/Z9TpGlWgfA92CWxicaGfBBcirqvEs2GPNWhvxbbduXsAMPMBmNP6bJnu
yxmCAYkpgiIETdiPC546VSah59Efo0BKaJ0vDbJnp+1hp6pJ2vyqrE3s5vuv/MWlAyILNjD6CLAU
OT2bYhk6J3FMf6Rzs7dteBwsvV0a76IK6nc6OucCw89zRMcPgTuOJ/j3n8y6DXFZa3kEASLNNstg
irFvjuBl5JU8R1b/4hrHWNi6wOKh2v4p3KW1B/IRH2E6/qiuxtWcokjLMI8O4hHYn5ye9Wz44siA
KbGqRuHM4NgHwccvqKwDzYkOIzqXFrfPuKvKXb2r3hOI+i159gbammV5CKR0YUwu/pFltoPwoc0z
XsCxXDVgae4H8vj9N/Y/f+Q18AqBPIflPEokJxewEXxMh9Zhx4wm73war5ok3VSkR45BujfrwpW7
8VmV25kfewUDehs3tz1LD7GufgIKP5bK6h3uo0uG1lmetAkAY0jMp7q7GGN+zZPuloBB96Im1QOM
wmC0mASvxsz+mUvp3zrOhzoCynmASkC3BJ8VF+DJCss6iQc1YSriub4Ni+kGvjfBk7gM8+bN63Lv
Ta0ytOT3OS28z4n7ycAnhzPqRl5RDwMn0OvZhAeza0CZy81L8LpqSdYFJl4G5wgln+96TBc49BWR
i+N5WswWREeajTE7uhwav8ovu1QU0OM9k3esP/50VYGPQ8MSw0WfTiUVY6QJqdhx9pPHKYkObVWd
yQG+GgLPFepYK2T6k52bsZY32VTzY8h+8YAVMvTOXGVfjgAcw6ol6AEZt56Cv94r4w8ZmZKUHUHR
LxIjDtV4rsr4+fYCfBE5OiILoF4RfH8cwku1tzhLwo5wjYQYihE43FFyy+Kw2dWyPfdZPgX62HPg
2ARrsxqY4tNGdStdBExhyI5KkGFP67gvJ8/fMye5mSiFgARXJIe8Pt9Anvac/9VXc/178JOTlsAX
sTdNwI7eOOiit+6rYKLJg7nlG8hz/P7+jvrq4yFwAwQFzDmw1k5GQ7U86ECoZEcSu/dVNvjFWDnx
/2KbY3cjuUaxcwUZfPx8gdt41hk9hvqHsPvOCJDR5+mccdZXUwGWEYz3lcIMRM3HURTUEU2mNW5b
d/4DVakxt4ie/vty/TVGchIMicVQmVjFjrVcATtToUR7JpT+PI31pcDOS+AX8Vn9M45E4rayYUeq
h9UJqPf6PTe0vf1+Juvb8/Hq+TjMug3/PrXCVYkkFKd2hIJRNiGSlXlIgzz2SV5R94INT9+P+PlU
IeVBbWpt9SNPP5W/gmbSbHBe2uOcPQW+hbAkqsEQxF0lqvyB75vIvyLd/B9JD6v4IXyccW/8e9Ge
BndjM7fBgHzhCJrPcpU+8ikxBa/DF+BcqqKf/PTcU7nugY8rizsQ6jXAoABphS3/cWUzIYeohqX4
UfpVf9OkK+WGpOF2Wjy1W/BbIcgVZjvqJe5GkFYWy0zC/7yJwHdDqvJvsRsNsZNjPTamrsHspUfl
B9cEHs85NH/4mWO9XuwfJ/pxkHUn/7WF0rkTXeZhEL9yTTlQiEo40/jQpXPJwzkBFfuszMTnXYt8
CK8Awst/JUVOzjjAkzTuakqOUxjn4YpI0f4mrf60wZV0t9o/B9/8vGcxHr4lMj48P1C2+DjF2gun
PgR79WigPLO13ZBMOeUpVDxIGm9k0kWl9OZ4zROew+gc6XO9F08XGPcyurUo/YBvfDJbaetIZawl
x8SpL0jgopn35o1nAoQvBllhRugII0RFCfRkq2T+ZCLXpuTotaM4gAgRlSZsWenXzjn91c9XG4Ak
EEoBhRXCtkCSflzNGeicsAsjcgSC+wL2Z3nrzWdK7eeG8D8OkZAgqyqKIRoHnR7Qgg/g04/F9zfZ
FxsfOn4RwEoegqpPivGV0zUkqgJytC4vAAS7FwvZJ9B6cUQLsEDw9v1wX34hkOfxqCFWRDXv45wM
APnMdRZypD7b4NHZZdG81VT99zsDMlJoFSK+Ao/qFDsXZgt0SHWMWS3zv9TzZtsOwzl9gy9O8IdR
Tt4dmoXMCQQ+kKflHniEaz06COJcdyuqCLZjPd8Zsfl+AT+hftZeLrYb5PRwLaPbdrKCDtVz0gEy
hyyrKmc3KjR19zAZxtVxPcv5px0vltmDdOzD1MMBqjvTZ/pyv/w1/Mkt0jcIMucM+8VtDrPPc8Xb
vb/cRBIqlDQ6M9kvrqwPc11301+38iyt3wATRI6kt/8oyNIVccJ/VEMMc0HNtnMPxcJV7ylQkGP4
fp2/PHxAFWMLoQII1MLHob2Md3aJsFGh9HDT9hM0K85lAl+dBehaQhgdjFkA60+WEtK7kxP1A85C
nTx4ifiJ5v9jk/ZnooavZvL3MCeLyFSiYtqO5OjPWXabTAE/ODGZhjMv6LnZnByGyghCtavIUcf1
fdv3b8LxLuuzJ/urMwcFjpXc76MUfFqcdcJ5NEE2YTYoEZUgPZcifOi9rXDpBi4bcEKQzub7rfDV
lkc9GJU7AJvQh1z//V+70Ce1PxJp8HCKX0p1B0bvah7tfbFaBz9/P9aXq4hyMNwkAE6AzcvHsVq/
96ZmluQ4911RV3MxBkvJ3f8sUY5LBLq7CP9R/AWF6WR3N4gRZhkhFkAl5NVa+ThQVZ3ZEJ+Tv49j
nDxfkHtjtKPYEDyd88yX22YaNn7LH+Lg4ftF+3KHo8Lx77oBIHISWziBqSrH6chxEP6PQC4vWW3P
6UqdGeNUvYoPpE1axXFYk2EXQjUP6upnvv2X++x/pnGaVKBVRsNa9HhOKM8X8wxsYr6WNyvGtkOt
zjz8X0xohcmjM7Vi8hEYftxpjDcVINQEE7J1XLgT67fVspzzrTw3ysnZmQQzksZVfYSNwnuYkU1K
x/++bP8GtrDZRkn/E1t/pM0Kxs/I0YGSrWLsPfReUW8AZH5C2jzvvt9rX+zqld2C+BLxBWLpkwPq
QbGs0RoZEXfCwgi/HMhURnAQX6rb70f64irASHhqQ3QQ14L+xw80JpMepMXzMI90G0zLbhz4ZcrE
/2ZCKHiFSESAzz+FXwezbhxkc+QYGHi/jksxOizvFicfWHJmy31xd4M9jx4eihqQmTntBkmpKjOl
65s680LMcMrjS86B5l2GNtf1KxjaZ0b8cg1RzwN0E1i7T5zvqO6ZwPfCPUfiLZnZToRhGTns4vtP
9UVJGQhzdEAgzLZC8k+zm14PEWq7CFRGlQs/h55XDTLFJZDz5bzN/EPyB7DoqAB/pzhH3/9yUYHj
BesRFCXw/z5uk9hZqnGQuMore+2EXlkp8Y8Aw4ux8NXTej/P9MzF/tWZRiUZGC08iEh/Th4PGTGg
PAmuW2f5E8WvAMWV3y/nV1MC9w80EdQNPntbNDGF/96EzJijlpMt2aWpgm5rYkNXBN5TKJ0rFJu8
Mx/xq70CNDGICPhrRUV8XMgEDudak6w+muROqx+cvcfmTPD81eXhQ3pjNR1feQInT6LjutOks5n+
UBDwy6tgtcGbN7xyyiUmm+8X8YvXBGWFtXy47krAWT5Ox22bOXbW8kLlLW/aAQshhpIETfU9qnLw
KJAA7P/3EVcwK0QAsHw4Bh9H7Ewkk5RH9VEI4MJMFupcTOEPuMb3oGOr52Fk2+9H/AzVgZjDWutF
SR3p5GcYie/WI1R766Nj0ttMglcMGBpefxjOBBvbqp0PAZc5bouZB2c26SfkNBKxD2OfLLBMwnoM
bE2OLeSD5uhtzqat9vhjAHnJOhuKrIuASoW1U8pu2+Vcaf2LqSMWRVkVbwRaO0DyfFxtBuF2d4aQ
8ZUIaV4l8JSPwDWa+otOQhzaVRuBf1ZTfzfX6v77Zf+clgE3CVxSABme1U3h5EM7bI5rGYr+COXz
+4h2ya7laigAuJVAt8C4t0zBic87T59TlPt8gHCTr0R1FJGABzmFAHfaKLfVFVqM3hEKGsUMl1Ph
sXwcz3V+P98GkEj2gUaHxjuazKebWTjV0sIoiwH7VXv31QLL49zpWPAQAl58Tk7gi2mhYoVkBucU
GecpNDCTItbz3LMjHBjHCypStfUraXfzsriFiUh19/0H/Dw5ACBWQisuBuBfT2O/Tvv9iLAMb743
vajUdfJREdhE+N45yvPnmX0c6ST+04lIFKrL5KiCq479DMmjQw9O9fv/Np+To9ibtIVYIup+1t7x
AU/wDJrXcO6l/XIuKajbgOrgaTrd9ouN50jDmPKIbRNudJ3cc+PuV0PwAhCdM8W/LwZbgY7Y6ui4
Q0bs5IylzTyhp4F8oxqzGOlTx/Neza+QaqhzyzC/71dwXaEP5Vk4vawcEBfd/VXAa33z/8pxxQSa
c69EegWwvPfHpXH03EbpeI9ug/c0I6K7pH3SPAbMnlNyWv/k05GhCwIWI6oseDzWhfhrZNVGnux1
lVwJ4/VQ/+mY8ztU3D1TBfm05TFBJNWrfgH4Qp+kpJm1Da4TDNOKdKuVA6maYZs15AxbaLXw+DSh
VSgGAQhiMkCJs/WX/DUhplJjF5zx6zjs0tKXznuc6dsgQe+kivBE1RxvEizr3kM2PppKNaUY3Ufm
eo8ovV7FXcSKtB1fOleWOlhuXeXORZeSd0eY11CwP/5iwyKwfVQAg5pgr/sbCF9eyrTfOaN4pvF0
iRjjVsfjQ8yDKz/Ud2KpnkDbSArSDfVFBzWnIiSwpx8n4pV1xnaMD1ckS+A9BTPAUXb/hKZ5jcw8
lnSmjzRuwXPG39SJu008es+HvssnIYM868XeD4eLaoqe1Yh6Rd2YIzjFuJIJ3iDi25L0syhIGyFF
8tJDXVUWHLRRbdtEb1jtBKXh0e+U+dVGjHYuWZ0ePCQkRYTgISditScBxSInSdQhUdBL3opu33H2
NJvQHHjjXWkobQTBur5NrDcSKgv42Qt/TCsAuxJRkTqvpjYpXesgJu9J+uB0w3zVKtmW1HTDth/q
5Kk3LC2sXjpTRFRkd64mwQPp9bubGfIMRevqCGzetFwkEAKttmM7wJ69jZrbMUovIINUlXU8iWsV
iaqQ6fJzjMVcBCHb+sl0Kyo5Fn1r+gudNSYfTR0APW/rrWOnNzXRrpyGWBbQmRMFGChyYwm3RULN
fgi7l9SlLxbnsWhIij6R6B77ul/yhNp/kmasi5iFP5wGccjgOxcQdb5A5L6TDRVb4flzHk+dv5lp
6yBhFS/C7258Dz/SV47FH7akF3J0SRlLsTPNcgCF3pZDnapNUznpMYugmF0q0jTvsoU/pPaIuglS
qh8bO3hPmrTabGLjJI/MdOZOEe3dohMYekXn0fiHiyhsKRYRSOCzwlA/Dqb3oGyus/SCWIGNMmUc
MC7hLPtMR8PR0b2AaZZeljbHT3Zk7nFgYvyYutfR1BGI+zf9ZVYP9A3giWHrxQ5/wJH3f7QLD+G1
ZbrnoUJzpgT/5i1p/N/MIxckzH4xp/rpyaw7BFROG9oIXQZOR0sNLY6y5to9cNPqImmYXwTwt6Pr
9xlTC3X0BZ3OUYm7xaAVnwWjKsFE9Qo+DDTvUt49hq50iqiWNSzcADww2oXei3TrHD2KxxAYwBy6
rqt+/dTnIpr26CyNOZiFbenMFTzEmPsrVhm9QHWWXHd8Bo92IjdBR4OCNB3b0AFeqA0oxiWLAbNF
bxk6i637M/SUyYF1aHL4ML6Fs9/lbQjEamJvusAzObPpu+H1+ywRkcLguN4FAl896r13SsDc6KO6
GNlwb7nooQC8Zj7+W+w2wLWP2d60YZKzzNx7dXgXVM1dQsjOJSa5aF32plz+GjnxH5MkEBQB4Dn3
4iXJmw7Sy0syTMWMZsF2cNsK+jdY2EwH7jFTdLyAW48tOl+RQkKHOEd3iuV+HWV5xcALbCokyyGJ
fnkdM9uM8lfbtY/xJOFmSOL+ZoKOxO3iU6cMOugEuKMHe58JkC07LeAlRxC29+ce+pNBjC83/xpx
4aK8QC/0oCA+n0EOIOymrWeoh1qAPcLpac6beBzK0TK2WxI64J/zl86GMhfcRriLmSpH9JNgOKic
aSi0o9onn7JoHzD0yoAGiPIZQN6tV3OxAbUwOy5R1ZezR2zJ58bHlVy1RcUHdklqQgGOWqINav9L
KXngFDNitTIkVXYZNLTacM/2P1J38jageb1OI+k3FRiiv0Qmo12VuXqbUGxSJ1v6XYO7bMtrn5bJ
nDRlJy274kkz3M1Qwd06HiVb0VVPOkF6orThh7RDwFzF3tMA1/I89qYA0iJh6tzrYfL3IaXdRbYM
f1AHf/BU1R7HqGuvQb387ZHYKSy3Th7bpMtpwh8qqmAeO45PINlNuYteTBmN8jcQv32uJm/cwHV2
uIHZ7pJH3RJsU2BlCjrB3YBxGAwETfIoFHYwdBuWIokjaHaHSbPhLggHILez0l13dFZl9YPlS3IB
dadA53OYjZDvqwexR6/sJ+u1yDPHfZyyocb4vvkdG2+4j1mUllEdV3dLSN/QYAkvcegJRC5cVVgo
fJa96f1LYH3s3kC/t2RAgWJeTtX9yDrb7aj1vK1Pif/Tj6ZoK5n/rOYIDvVOCzEJUNFXNfx0S1vD
AIGo4h9+3NqNtwRk7yuF/8YFNraHANmoKW6Npr9euhY8wxTJDf4Q6l+FNS7HJDNvfkBwbbjgRTyZ
MUu2Kuvh6BnNUx62ye1IBz9HveQ9DEaeMzJE2ybEfs2M5x+WMNHQ1ALUBRWilxbUn8KbtXfpp2S8
8uYaz+JiqryONd75yT6MPtF3k+90d4sfyXxR0GkdI3cAeGXAfkij9JlN6rWe4nSD++1tDBJ5cCMI
7M0oFpZLV3kXwunwGfq4KihBDa+XzZOh4XJg6aTyIKOyVF4FgaNK9peU6Z8ywI1LcJ8eegmJmXAI
6E1Y01/paIaCdpJfdQMued5EeiOy2VwgXnyincaTD8RLf5RSy4faU3Gpq5BddEPc5h2XtsvHJN75
DPNwaj7l7ZApyCrVXj66c4otGk23yiFmy9A4LGXdIzdw3W4rlkZu6jmUhzDgXt5bmP5g0yuwcA1c
RHEJ7iuCW2119Ctw3w1l2+MSqVk8bMWYAbNZmUvQ3twHslT9c9hk8AZ2fPwPpu6vFpq+clQli8xX
j7Za7phc0YrIJzchbO13Rsd2Y8JAFxZcsXziGV5uBtfWKLLeG10A/W9Sit0V2ecOTsCFZ8Cjr2EF
VsK51s0Hw6adCocxB9whwMOELNEZk6gEDKvZLSkXFwQB115W83Cd9NnPiDMQq1X1EBt4US4CoglQ
eUFYmTisHNM+LLpGjRBUGPwdi1O8enP3Porql4hjAyRVu2wGy37g3/wD4wfYGlZpAMHOzC/6rJl2
MaRYN/AGzyArpVukyeQ1mtQbq3BKrbd6kjf6xe2pyQ0CjC0yjG4T+5W3kSSOLpyRytuUxXEuWwIr
mbrrinnUySMSYgMdM01JPtgGePmg/u1WWfKsbNDeR8OE4+26AJ7nNYVGrxrmrlwtkCCgCyXdVzUu
eFvQ45ACmk2VtoeuVvIykEAph2YIlpz6YBVezmF0K9VcTOb3EHignqOamhv0tX+A3sa2UdCT+yiA
lSj8UvmlDPFLOnQaL6c0gk8fXlAYKekOfiMkOgaMLwfaN5KVIXeQX08Z1Gtkm0ADegkb8WP0F+DS
pI0nxPKTnYqMw3VlZLHYTtCx36Ux6XOjPbaJrYJvmQ44nrJEWyC9YAUUHIy3ZEVlRlGEvRf/FtzI
S5807aOQcOvJW27m7Yy3DB9koPAGbSy8Ftpw6beDE7A3YYR+YG08vyYK9X6P+rgjQGjeBEtAC5pZ
HB81vQWsb/dj1IJa7M71FtdJd4x6RGSK+nA64wg+5RBGW8WHaidD0xacgLYbaXxxl7Y4nFYBTu1C
fjqaEeOFNprK1p/poZFjdhAqEIhGHACtF+hZ+RLVAeC/3uE4sieZX+/lMKkyWLz3sA9efSdD+A8o
WrlM6gEMyhDCxTEkHtsGV0nkBLka6/EGmgLz3mvMAlMLGgU3ve/bF+h6ErHpQ5KUnhIVgjKKN3NU
o/McG38E3Tth28Yu/U/YinjbOCTej7arYgDqKVjejWsO4Irxy5FDWU9nE9anaiIA8FHUpNe9IHMR
uRDpatlU3TSC0XIAoLZEf3cfTM11gnbenhESFMb3L2LPSYqJm5tGL7/iik+Fb/op5353F3TurRfB
SwImxkAmP+l+LptUFmrSbzJoruM2u6Muf2xH9eBH/YsIoB9b+Ykt0oXfiX6VsI0oYn9JczaGPwIa
vYisOtiw2i0xZFhbWx1tP14BTnGPzEBuaOZfaT07eReN15nBZxVAvOV6FJAPjF869LcOqTUSL7K6
pG39K57VQ1eH4Jy38y3MOIBhV7HNmZzRXXF31oMADQ1gTiDoS2xSHyJf7sXsWfhxROm1roi7Ycp9
hfxAtoW2ZX9sNEgD1M3QSmUXSxMtZTZGTYGnzOaICPcoib23QXU/xaaFZl2wTyp/R5DolSblHpLj
6I9NFmjQ1P5cSAclez95G3nq4KQMN7UDLM5KfyqXNsR9Q/y5TOpsw6XeYATICg59lZMJim6cAxAd
yySvLN69UJd21r/TNrDAdML2TqGU7LdvUNv54bvOs2JNLh16H4zd62qT40EiqdCAM3WxfzlE4VbE
4kdCul8ezhYJe1pw1R+I7GAZ5sQ3fdjeoLyBfKvy/aIKtF8MtLrxmmEbOeFu5D0caCx9HhGMVbZ7
52GCimB0bAXylbGtX/th/A0/o+vGz34Fdfe7Jf4/mSOnoootpubNMmexe+1MzpOGe4gFF7fo0+Zh
TmII9NL0ZuH9feupO2H1a2LmZjsNiwdx6RhAcO6USBkPoZzSfOm853DRm9mIG9v1N11SlTTpn1m4
pAV2TlDqCTRD4HPiG956v1MV8XxIUcnx/Ue4Y14tlbiyXaqQ0ZptaqCYMAt3ygGOOjDb/NIh2csm
e+v4cCDBEECPoXlP4umI3BCbvh9L6eOyaxoe4ZBJuCr3NTILVF4KJOk7SYgsYWLvFVErj8yBT6un
Ea6ghZ53zQw5HRsYPMiwzuDEHNNluSFM/Ex5+mvuyAVi21sKOeQcZ5Thhgyg/xgjzq327pBSvGTB
u2eXd9XzX2RprlrIEpRRk7woeD8XUyjSDVByr1IzJ1+4j8KcfFjC4Bl4tGU7ZrrFixz/hBceei6D
Sbd10t5wPl3HHoAdPTQncb/A8dUhP3tXXEOzHX9TNaZ0SOeVtJmyzZJ4rARC28drDCr3At57Djm0
Ea/H/Ai+3iFArSKfFb2WGXLRiU31JmBZyTOkTzWfL/qlu+fonpGeXWmpn2arEGykbbNNB/5Scfct
sdU18RBkDIigI4pcO2L8yExz3RoPAjA0CXPWq2Qj/GkvO3Pol/o6ZdlRD26cJzJ9HhdkL0Hbtldz
x37PE/0H7ydB6d8NCtvNP4ceCB0PTkB4JQnyeg7A08FPIT+JlBJrnzFv103Y4t40e+BVhaO3qUO8
gRWzwYVawGGLnSkphEEFUjebsTV10dT6qvcHWQbg15Kx3oIJdy919NwsLinAVGL54NZ+oWDhWJDQ
/sw4GsxNEzllaOp2h+KFvyWNRZQo7JAb4aRFKx1ToH3CiiRsw9LKBhjjoZ27g2iB9uj55B38UFXb
Kon0chsmbWMLBvPPHQq4VbFEVlzLGprNuQnqSW6YEA0s48cAWwkRBtu0cyiAsMTu3YsG/nrJlFqR
+1VoD7Od1xpyUnk3bRXZp2U2w34mYE9uGiOqawAB61+27vsjaU38BAJVM5WkmcwB/AF89W6kXZMn
fbMaR4L/jxZYhIWrER0WQ6JZEY16OLYyiF7amfHCF968CyLmXYxhWOV0ioffozdBfm+25CcHA0wW
jteQIJ95mB6gnUYUosYOgCeQHpIHW5n0Ss42BtLQjW/dmrJNzcGKh54fvTWhCMCMU45zCxhF8IRS
W42aNXHbHY9G8mQkgh+4Afl93g94ELIh8+xOj2AtXkjKHBTxuUnKzgL1velcv+0Kr6XdTomaIIMO
xw2agS4GtN1TBxuDqBDWQyFv0ONvohw/RubJJRJRUmNDB9L2t35Fh60C5RUo0Dr+kyoKlWNpnRYB
6aIP3HdmXYQAPQT5MKZBV2QyBqDRZxN/VX0wunkA1XF0a7Vy0dmMbXY3Mg7aWEslTpydff9a28n0
RWg99WIB62sKHDI3KyFpq68DMZYuI8Y9uKEdY8y7HiHWFofomgXJCOGfviFZkI8tipi6NVMJ18D5
KuFKbwbiEA0Cd+g+jF3mXJkkrB6dxUEGVPnx+Jxkg70hWUxe05GbaweV6Ycs5fEh1Q2/aFurDjK1
zpakY0PQbzaUIuAKFKiMY+LvVOUPF5w43TWPB3EVZo2Dt9I6M6q1k5MhIfJcVYosdnatB+c1FHxn
ePX23sb4Oi1wNlMkxmFTzhRUttbt+53y2mwfQRnrEgLWEYTAUgUCUN9t2sxmhyxppqM0dbxhM8mg
tUTQOeQQX6lE1JdA89Q3aoKqT9ejBgyVd4q6AkQenoaopbvUx7JfQS4peusapu+X1Ku7YkDKgwpP
w+R20J6+EHVHh7xZHA/mLtA+2k1RIC96yjWi+VkO+eT7k9q1AiAfFPLS9LX3e3qHUN0e+rFGQqFV
b0rdtE6aO2v4gETQ4fD1DZ1tKsZh57rj9Ngni/WB+07YfpCRt5PWizfI6JsmT+F79e6DFfIP7e3A
0QvGFbeA1JZHTQcWgwVSBDWaQiue5RZylciv3OWAokFyhZqLLWphw5ICKnBw4Ez3o7GdvKtDSxQS
/7mHoQxs1yBy5IFJ2HIguLDPB3PFuGyA33HSP8IbulKhzffTp2K5VwxK1LnXqGVT42Z6dv4fR+ex
3LgRRdEvQhVy2CIwUwzK2qCk0QzQiI0cvt6HXtqeGksk0P3ejUtv792ZffPDWMdEDQy1cY+ssoAI
TU1vYez4hiqBDVIkSF91stT7Okn0t2VwxyfGp2RbFnO6dSpHC0eAy4D/c1+xbQj5pMa6RVV1nLZb
SR/MsteV7FKY2ok7NQ9mz+YwVmJmYtYmd2NqZXO283721QI21ufH/UL0mN/mxeu3yeqJy5ojo3aM
RCcrdHL8nnU9iot5Rk1oTcGoOqu/ZKbYdPPDMVV5ybaroCEaK/1Aoj8pfqXE/5K8cHx3Md2tNZPw
7KXqSypbCnGshWQ8PeZf1aOGHIlfPZfMxWPBnq/O/GDZVGqbtEzXoysrkAZ3OQ4raAoH3RzYLcU6
c0siotcxggyV93cpxB8pWICSdXROtuNmfpebqW9K7uoyH6gvtb7Tlk7DnDou34kzHknXqTagTF2o
ijkLspLA4Vgbmzd+AZud3gD7Usw9hxiLT1E0UePoN2MQf0ZZ54zaDGIg/B6yql4PnQoNV9LppyYt
/1hqN/JjxZzm6/RUmsYazKkL1qpZ85Yu0O8mzu4uepFXfNvOFodq56OLXvhmYmrGWEt9vZgdEDtF
7IQB3GPM+bI17TYJzIY1IO6bLFpK5LjUzB1qrTPDLFmmk9IlONB1lwHQaV092VXao9N5baonqYi/
nqM8+oDTw+qsJ7UuX9HxWXs553EYF960tYDgdjXa5d0waOJmUnt5HBRL/ban1PhsCnBc6a1JwAWB
06+cu1NipNUenrH5jGcPd0s1mfOzXdhEhLnoEZrc3iu9k7KO1tP0ZCU4kgNvdq3M92ykifnimlGt
sGcu6eSG6Uj365RTo1QM+d5ZJQuPNigHKamgZfEzgyqvMbVVtobMMO0PS7/S3tiyhZfU8/qZN8mN
IXvqgcecI5rbIFq4z/gOScB9RLUHk82zN7Yk/XKxgXWJruiIxeOew7Kr3mrh6FHm9syn9kiFAiB2
nGw12KDIsltEm1mf3SqHSy+QTjJ0PsafpIrGrkT/NXTrZATY78pPQjVsbOJzn3V+nLTFd+sCTvua
mxnuzpvENDowUmPVbVEl5+Nvn046fFOV/kxxU6i+VQlhkL47lFmoZsnqPhP94aonyDFL2+d5rSDl
w2zTAdapdE7xi4+hYLPra98bxvxWTE4qbjEY3Gth6iI/ICyRPbi/2l0WaJIgk8LZcEFNp25ukigd
pvnY1qCDftYRjI2+w4RQMY0y+cMpnnx5WmIfTUX2TO6elV8mKfKncba0Q112YxHLjVpV4PUHqVVC
+qaiqyTdxPqudOL1Uhj18icj2y9YvEaNlLFovpZpZq0z9eSSz4PxURRTsScJyDrmCymMPmRJw1DY
pAQKV9XLqujWNTMWlcCc1Dp4QhujWudIaE2NaUFlpi99Ry3kiVq45OCtcX81qD67m/SoBbbeeYfa
tRemzoUBkY/BDdKE3hR7Zgt21dJq/d5cR+lnQ+amlH844gHkNUfwpPlJKZ31rDHPXuQ8m0/t8ohU
JtrG/atXXr1pVTvHmzGgQByzNVJQM4RpV7aH1SLc0G28ZcfoUYdWnXQ/I22vHQDdOpyo+kvuqcLK
hx1Nt97MJslf5sI2fqzaQb6Byno3JviUyZUphmSenH0zWtmTwTd6JwakAcCu1g4Inp66LEwhqz/T
WnP/eStPatRabmoHzDBA4kWqZ8+lgyXMR+QERE0sV/lnobhTCTtTQHglRBW+eKKzOa0I8M3xcMbK
chjrGtRUl8VtSeO8CF1XOPfMS5cH2Ozop15o0xeZRmVOpc+SXXmdzZsZF2YDzA7sBU+gVUFSq4UV
ZJgJ+tBRE/x3dZZki994WjxuBsWr682il9p8BcoVVpiM3WOfydL8CQ50jLdV2/Q7WS/ZcyzLNj+q
oN1hRzu4LxFQjOynNBkFqT7KasNMXdT7Yn4AyGOiOMxUtQPQORC6/rHGsf13SitCU9fGSIagtYoO
qLOrOEXXJVPPhdeMUF5qvy/WSQurhtnrhLIAuNwdQX2JLcRU/axYi1h9AmQUzkWjLjRIaMZAQiKq
3AFnyBoFrGgk4fRaxTNmRuGOCXhlqf7DsFEYQQZ3dwf3ZUSAkmqnsLAr+nSIqsj/5Mpkl35VCItX
JrFKYrW1Frh3tpN55w39AiXDPLCnK1i+O3rZPXedlNtm1J17AwvjBbzEkAsO4HIb5rNj3NzMkq9C
mm3J8VjMNgSXVd8ST3ER0JEEtbFkkSZHPR45Yeq51kMzl949dzM79gmzz+RhRcKQX2dWkOEv12oP
yFQO9DqKxTPbbcN3Djwom/JfDfcSZmOyVVeTqa0iOWRuxMV7KMh0odVRydd75McwX4w+HyNzbO4N
m+HNUXCPialywxjnWlTJQdk86LfpyRjtTAaWkw53mqzisKrgiqVFfum6FH9sIjDjnNl3zbp7ssRt
Q/YulpF4TKyDhgEuik1Y8xmKztfNmWvbyQ3JJWrk+hqYpJsFpdKXl2IEn7BTBA1+PvTTJjc6w89Y
+oCy3M7Lw4x4Wn/pxjJCWv1KJ9kQ9MV0G2XMbdX3vfbKVWpogdNkTVDIaY9QjzqxsspfpwnY3odc
hpBu0/lQyeYYx/xNucguvVtdantlNHCqqPFKayPb4kmqLA2ms0ktu4/mxt4xl79UqRZv1N7clav3
DOm5dZf1m31/DlJpQPwWv4nJAOCNX+x9gEqNiIEx2MdslSdSbcpodFUAP9yUftnpX7bJ0j7HYx1Y
NiEMapxq+4UFMJoVN4shdEVLX0fLj90raRkiNaKnvpPj1aJXJkqtpvm0jFQNexJhzl0jCsYAtX4Z
hpj1hJPWn8mPkxkLt7u6DYUsRhOBoyZ+ERfFri8TEukr69rMle0ruti3Xv7SlD15ZPpFXaAYVJyU
IeccjHAMQuOp01NCWNxa8HfHScNTjgjFRrx1NzLN/lkc+G8yO3eOIw7Eq7hBvMQO29P0BL3FXeF0
u1yIqNfKbcY8YVn9vUe+Edv6SWeIly3TuW4/WwL/Z55GE2HmgZLT2exAdEztllDTzUCKbDGSZFaA
KSSspErXc5A6v620T02tME86N5k0EblSZ1Dqo0pMF+PW0X00h67KaX0sDkOz04z4GtvxXWnpCMTN
fl1KSZR34/50a3dSV+zQuvdatwSaO/3TVLSbOI6RjtRoUGQAl3FWtCTShvbLTvSoMaqNOXOfpCP6
CQ9hjf2eJiwHy6BW4VARCqHYkNTDfHlAYtq4nimZ2ZBhpu81faImwHICkU1bZVkA3oXxZEr9OJWV
E3jKGtr6ci7TZW/E/XFsLb7BOkx7VtfcGoKyUIK8Q5NaWP33UhgHF9zSd9J5PxSKYLtJnzvR28gE
+oFfoMwPo1W8AS1FD/OQbZeBmOJNnus+znjiv9tun8fDtStSuPy7Wo67bpkODv8IVHmenTdo5M0c
u0GTFj/u5O7oQtoyCHwkqh0qWjGFbcyqu2RDE9oWv4FskR1Uos23Ta1mQUyidJwu23yxcTna11gM
D+bgrFgfuvNhZS1YMl9uP+XPbeNcVbNM/NQi1s0lwYtlah2mALjlajTOi+sw0nLMtTo5CHIny26/
imLfrs6L3pSBHLMBA3ixy5czBdT8wsmWLr6C6g+q/sxxmwPd+Y47vqwi3+dCR+WQnXgj3qXu7Zzu
b+2yzUDicGlNyrczGmOQolzx86K/gKvg+GqundfenCXd5Z24ujHMQsuwA/FW7rOab3etd6l8zzVe
Ss/xwU/iWt/N1fOQjZt8mncuQA23ckVdKZj7gylr1mVHeNWZHqIIwOCW6ptFkqY5s1QnxgeRURH1
H1Gq1nu0rWDAMAuaUoPajVw8XuTFkHvxIzp+9IsGO03W3dxS7BntwLkeKDXg4K5MeY6MFNyMPcGp
qvcqq4D45h+lJ3iAikJFzjRytEfX6zYpS6lviDGqlkcW3SKhyBNfbfUdCBvi72FTxsobS96BYrKd
XYLZwIYdsth9q7Xqo2+089B714pzO9RF47KmMbkjtEE0gBCm5SPNqjXIWxApt/OJEA11Jd1Z1KhM
ZXIr8+RfMc3IYlq34Ybo2IrFSesaf1zTHWPTiTpJWDht8d3WsyI1XRBSMdj4ugQLpaMTy1fxxB4Y
VrkCMbzWX15iRe3sFqhw9D9TBWwik01uD+9uvIxh0hHOrUjzDcr+s3TF7FOKyd6hulfdaLdzU+0s
pYHVMeLX2S6fAa8+haG+Sk+88GA8ccci54t7GphBogIlSa6WMSawO/qfwbQ/5toWfi/SIjCq/CN2
lOOaTjfwzSe9XhEwifXfaHvciTRtHOQytFtVzkNgTPiW8ka/c8VkKInksUro5BsopT1UZfmWC5g/
zx7vZYbwS3Rh2Yt31ZDnYZzak15oO+byd8DnrVjXZ7W231Jd/UBEFxmZHRZm+epVZDnH+rflZi+x
qobc/8AHXign75VqtYOloX8xWxJ0RJ+GZc693XizGi6WVwG0PfRNhJXB7m7XVo3Wogr56bcEnG+F
rtKJ7m4Q4kS6AcxezV+uEUeLat5TtbzkotpWsnzKQWk0Lz+n68M4pccUqs+XJZNvpTQhE506dPTu
o3f6IzNc2E/Nl9DjryzNThNkk9OhFWuzGUlEt8Is9n9zlQfH6Oq9tarHVU1+ZCo/mNV+42T9nmri
sFqX6i0QmbZDk2j/Ak7+aEgC/U7af7spvwK7BaydsO1fuqs+MRKGqtNvADVPrXvOUj7zbEVcpCEW
UqGYZbs8aYv6llf5Esj1eXCnKFnLZx00wZi+Us3aseaCrdVbOy4+MmXaGtm3bR5zhw43Fta8B+SQ
MtSG4rIocpdXz2lvv0KFvjn9vYHoXvTrrFobxxOR6rZbY34Fc3kvWm1rFMSVJd+JtKHw1fcp/7Jc
pr+OT0qp0Cfetdm+L7UaObMIkTyS6rOvSp2tomDHzMafFdymMa6DVKkV+k4MXkWdntLm+SGFkYiJ
sgGTl7ldzaNrIBVJn5CUHW3LCwYt3eSze3a979phHkmz+hXMZYfOfGcocvBZM1+czj7xiBt+N7Z/
FBMZi9ToY83r7Fn1EkAW1t69g237gA3myUnEr+GScjMkFNDHbfWsTspb3+gvup70oUjXaLSVU25n
J2dBpqDVqDtKzj6hXxYk4EEHPx90cCdbuOAkXMvppkm0RU7vuhGy4DZQdOPQ2frWUqx/KC9eLDUW
Wx1Q5smZh9w37PVFybRtLvodxWZ7YmrzwJ3TD6GAA9uyswImWzXqIXK94duTOyIZgtxMgmLQQnU8
C++bSqjnoTs41k2RSuB6b8WYBuVo7jt0OrH1gZzlJEQeztrIygaP5BIHvsKPd5zVkVj+Ku0uZYhV
18/VuhdyXxjI8PokQruhO4rfZPuxqwCWZz+Zv1u9ei888+wuUMLoOpRmY3QVnLR+r+UQWJySDtxb
bVdPelZHKjh5xpbYOCNWE16TNnmurF81+6iU+zr3m3LC3FcdhkQ9kBHfyunSI/BRWQESu7grxHml
kM9V8W+GxNT52OLlSC3aUpYHe3p/HHSFF4rq3q7gU9kfQ31x5+QiTHNfq3/Noj45iiSvrduIqtg0
zQ+qjQjOOECC72sa5c2VGTS6cexVIwIjMAWak/TQ8tvFdrfVin9t/W/U7O3iqAdXybeK0wW6iy6E
r6ZPzgvVJgkqD6XaTAWBPsldTu8tY3ergV0gafkkGuhXroVAQ2OssNrzk2H2/HBputEaO9ISHrAh
YXS0Nsrkpf5azwfbKDfUH7IqVZExiattNSGan8BF41PONSvPSwd1CN9ydmLnOBvLs1M3z9no3NBZ
RDV/akw2VmftQR8fIG2gO881ynVdZ8QpudkwcpU1UjHPCBSAP6g/Qi7K1S/FGlCJs3OmOUwAGoMJ
Nt2ELq1WM3hoitZG7my9QOpHVazT7GNNZSEWYaOMSBidQ1MjJKujxnX5aC9VIjm3S8RMI8oS8l+N
0Xdzzy9JVa/K1h+KM/KWwICDdhHDW/GPhf4scyMLVYFSPyeDGxluB6gIdbb8EcljBex91LVp+U8U
yvtQ//8qbODS8DiiHOPjbBjph8r+9Nz41VusY+8kR8dJQ7rOp1Ba6iU1nM2QgT/l46aysk2DSnD1
5g3fnir4q95NJ41M/XeW05b6xBMQ+nPLB2o/aIb5g4qsU9aqRw+ii5CBQE+am1OKAO1PpLgPhhV9
8Zxtqqy/zskcssBTzDxJunYcLWgq+rRivYi6x3XUGuo2Gwx8B8kdjp94jmlADDIecq/jEss5m1ZY
8AZ4YLfYpGQp94F+G9iVY7zMl14bNrGWhbZK1AyrhdudhfsTSyT/enNquu9FW3Y6Erk4uVHOcIbt
O8TdQjPAHJlMAIUtWHVJk11CYf8q49+keW6dB6ZYv4j1XBPcJNO7I5OrGt9aTeyaMjlTQrqhn+Gg
EcNaKZtJLYIxuS5rsh3Kt8L9Y+hvdcsYLLrD4vb3Rf61Ht9v6fi27RydBWdvg+u7A+Mc5rMEtctc
BSaqjYQJqt/u5OqgmRNni+Wnazzq2tyDUFdfa4etgu6sbwWSNTQ1wg6dHtWU/c/RN/qyt6vPzD3O
SPoGuHyFtylxMhSx+bbIiktpQ3rbbUDusV/n+aZ5DEXS2XeTF+ltwdi3KZVfz7nZ1XjGVcQFv/q9
veyTcQ1we+0y+EgBiVvDXbUw8p6Tn+rh78DFOncHrKLMlnOoVCT1OZ/gqFw+fx0v3TQ9pAQQgxjv
0wJ8rWdkbdgobpQ3rxh37TRuyMoK+kG9xeMUoNgL0jk7lGv7NC1PwtT+Knq3m4UOhGnuWje+S1Ue
UHOGcEgflc0kVifHvqzP7lwcMc5Ec+beOg9hr22djKzdaItFtbt1xoDgT24cJZ3xYVZfhFp+ual3
GkccAF78qkAEDKWxUUf7kpWEsVG89tAicoMFcyLCys3P5TrEcMMjcsI63WbGY1weouwhaaIXIFTc
CdIEm8g4o/wcynxvJ9bObBD0ZMkbmjfcITklIrmpvq1Dfa1I1vQrymGorEHbbXo8odbEdifyMt/p
YrhmiUcsj279JNqCaE8nbLjuyn9esQx+YtlpKOukuLax8YrEwOE5e1DirvHrGTE7W0WCt9OlgeqO
LDnITXqxHpwsjRrLikoe1RllqJn3D/0TUGP6VCVpuM7pvjIbhjpt71qYOQjmXkFn/Dmu9quTZH7r
9T4F4bsxTS+6NYTcMvu1VALFGTk7CZzNaj9d1D/59DPKH5Rx717xKRXzNW5ENCruXqmV7aJyZLsh
ne2RGD7jJA5LJDsTgbRmnwQzGktfadMPxcoODuLUJec/pNpt5fpZ6aXVc+kPYoqGSrlJDbdOTYdA
PDez3zWcPqbx1DszIhZHgWxyZQZEwUY72RrwB40vF3gTc+M5XISlqX8xv2d+RlAWVoxU22WV3UKv
WMpxGcfl0hbzs4JefKt6fFa6lX5lS/lDXsjn0CQYYaobxcRhM6hHq4IBmCgvd51DqZpHjykyjbWD
Ni1+16M6a6vdLG0mc++QiTQ0AReQxe4q63UY6ktXSb+DZqKnIGq4kCxvCVMUOmulHMvWO6voaQ3c
XnFCBXzDboSUoKqqqx5PfsdMv6z6c0ylWttaO/j5gOKe90eB+jrll3F4vOjKaQahZ2W7q70dDnqe
+fmIjdtyscLE28GGjOMVTZlXRYHIDWCp1DNOcRCkheusN7PAdKDVi1HbCVc5o7TZs8UfyPm79ils
4Gi+l3VPX/FkBmai/Xv0ZzsGd6UoNosmAxKZMIUQV1dqUVW+DsifePReGHQYJql1TH+zwnwtxpnp
rApGBWOYlvrz4IXG4ETZonFUPJaJh5hc/6zqAqMPJJP5kNTWG0UfPkd7ZnVP2kfXAl8vw5znZddY
mXyEfy4Ly3IqS+SnIis2hTH/ZcPd5CVkZQpfPjkXFfLcFG0AyhrkMfnC0g3q9NZMwzGeGAomLXLi
hOe6OJpM/3qa/2vWej8v9tZ65OOC85fuwqhBsFDBUCC7m21MqAZ/UImeS2cO1ckO2nnatWZ18Iru
TqTGOVtaUKzqkPbZbuyZxgYs9qVM33TbxKGBqC7jAI6z7VR4V3MYAtmrQdHKsKhcjHC6n7XK1iID
sF9KHnb3U5UyMuXK6dwFLs1DU62gHSYMHglXqg9BF+tfsTkcNNhSqWahlqe7REVZXLdRV5rSBxN3
9Hz/0OyaUxqMmAcxqAT0sN0UbvwBJD+HKaiKJbTt4W0sll0RZwfiaC+zHr/IzuNqznnW1aBLliOZ
RzRdA6oxkAhvY1nVy6CqO8NQwnFqQpks17qdtrZihbSiT+14FYK1Wxy19X2A5Se1LMw4GjDHn6al
2BP3HJQdN8b0D+tJmKrWWXH6T41q7MLuDl7LRhFbl2F4zbxu6xRvTK+RXqyIZNXQwsmWgwy6IIv5
6vmagRYig7F1cbJkIEqDutHkH52nWsg0RCzt47cB8ZIbr8XLIKguVLNjbt1lnz0j+AiXCYdWnoFt
AH7XVoZdg7cX59Ixy51zp3EyUZN26dVmywwFN4Gff0n0ncmU1/b9vkvxdM483oomdwSqoDMzoL4B
I+BL/xKrWG0wUl47QQr+CvxpN0dbrqiRKafHCKXXm06xnwdvJYXX7Z+QtoOvwdJcyrFMXxuOBMgU
9HGm21jcIc6mKTV03vBaO8FfFCQPt1w3A8WMiVwxOslIWQR+fE/JIjW3DjRRnMTaIXdxYZORn7d7
5L6jX+Md812qN9DFu2VkGYWzH/VE3YE1pRtXM95xqr6tFVYqhhIzcNkmgqUFoAKafVcaT/iNhmg0
aYcancf6Ip0633Ums31urcoF6fsHMK/xF3qay5eyWep1kt+kr6M6Nl66srnMdvHbG/E/UeYRbEQ4
2To/Ejab0tYjQxAelU4WTMV4cJxvK6+1kJzfXVUO/Hvz3nUGcySUsaFvuwXtpeFNR71JvvvY/kxW
wwgqD21/n7ys4xRaDZotTWHpTbb9PGzprbi5cfXacGgOFhef7PccEZsyi7kv+D8U8mLao1/q6NX1
cdvYYl+pb4jIb/OaPi/J7LcWDGWLGwRQI1OcrQvtYzmd5adkjfiJTM4wLb6hKNdS0khMaroxynOc
jFevZkBpgak5ScI+tm69OwRmNUdxTPKi5mJu4jBQPH8dhwa3jbgN7KNgWiG6nkOD/taw2mBEseTr
VdGgw08fH8UlH62nxCPQd86KW5Lnz5YFue5hTquakz5k22XqDtPqvY9tvpvb6nf2mos7DCduyWhq
660TW7zRXH6Ti8UV5j7ttTca3jDvUEVsqvnfkmfOzNQPSArcufZ9TXiC+RNhwsqA8o37uKZtTq/I
5i82bl2Hnoz9qiuCKmtEwMF9w8MBqoHeLdHhp5ZmB5e8r1wcEWWF6W+N4nL5dufqpRum99GWV8Vw
N+rsHNC7kDiYfbsK2trYtraD5FVokB2XyLxXZNyq7HZWEZ/khEbUml0RyQVwR5S/rTboOLdi2y+6
dtPQhuArqvIGzn5fV67/svQu6bAuSJOYBepzjGeei1nxdQF17OypNUQQ23/OyZdTv6YOi+C0Klvg
za1Oygk8ZZi2xbuEMLBrEdpG/dML2ASjObgSa8VSf1qzgW1HBLrK4SCc49CUaO2UN0FfdWu9L47Y
zeXVUPudJhkC1OIP3dy6v7ASGPl4XzX7/vj608XaiMQ6PV6NHrIt4cIiKyTK2uJouXAnonP+GYP2
4/Vi29rpk9VagbZGg8bmmOPg0ipkf/N1dN05GPqzBSTS9sp24OsmFXqPd3eTGeZP7LlXt9cPhphQ
rHtIM4otOQIHI814s956tPo6XJqOj8tLm4PMtjTWBU5fb6pG2a2iYxJufX1dNgmYogWgVIz71AV6
TBVwtjVasuRJ5MRqoGeB5xyNPOrj344w5TRn25meJxuG4uF8ScHq9aeFzbatmdiVLXLdTZa2l4r5
b5RdoKLnkcU/MWl+q/Ynl59rHb1LhZapRNDpa7lso3JV3ttGu3JCf6wsk3VZXV2pYLtTX+p5vRWW
+zMtcOVef69VPLB99TxxgyHy3MwOqz7RnL9pz1SB5KtytXOCK82cqjZqS5ULHJzCUwX1CFz6jbfR
1Go/lHLfq38x0IRmAURS7BwWW20kqbN1GD+vnonNivJ3B51hfJqQcRZevGmU4ambq6dBGR+B0gXb
dX5SVMkbIg6phfYlLWN22dduio/puP4Wg71svbzLAqseaYOYXecxscWbfipgaNSmCR3HXkHn8K4U
iVdeVE3WG6eKO6Y5ycGe9XNYlnHEbMnMaHgwC8t2iKs3RyTPqqhfUTJd2rJ+tdfuS2QI/Dz1MljK
IeFahiD6budLtvKwY/e1+jXQwAO6R887Oaagw508Q7CdB0LaSKlh4cHirs0YMLK6ChG1fI6W2GcE
uYddwRyXVbr2omfqC4jlXV0HEKCscZ8SR+7TUtTXqS+tAM0B2fX9oO+sFm+8MY5HdJO7aa3W1wL5
tjrW90Klcq9u50Cs7Z9J0NfqZfpdK2Pd7yzeQ3tEJJTb1Q5TP4e9qP8MXbG11OE0U3voj7l6X6y1
971GiYPBWP4UtYruofxXEi4A/IgBk3R9YBr7YNRib2QdRjXxa6V5Eiaotf20f7j7mo5iG205apZ9
cIBL28L5gvZaN+TaRRhuokKm1dbWuhtaCJSlS6xupQ3YjKA5dKcFnY6Wflejh/UQM2/p7tC6n4y+
C0eTVaBUos6yLyxed8I4XxWtTKK+c8/0dn83ks6HOVpqi8qkKua6KU8PdXynibvsjGi0mpNCTEvp
9oCz+S+5HygY4Gdz8wCD96mSzBCv3Xly0U2o6g+GhWDKR3TL7zoLdYtiB08gm/KySXP8ETToxY+1
MYaFTo+1wcWSFmGj/k0RK/gy/cC8HsHibDWvgbYToZfVT5BLpw6fpjc/zRpiFr76wOi9zf+x7pXK
S8+G3jnWnbdhKxdtG6OjQrHDZVOj8xcEBswNTw3GXsKZNoNmfmZJeZlM7TbwKtAditH6e2o035v2
lhUYqx2kZfEsUg2VTmi6J6vfOi0oOHuywoBsRX32MikbMaNWoy7Mn9i2qBidrTM8Cw2xGNL/JcwX
yXRLRXrVVxw2Vfvije5tnNenOMYQlDJViYOHy4u4UO4AYZK7wQaTjAMRCVywkP72GEf2cE2SJ9X9
j6PzWG4cWaLoFyEC3mxpANAbOUobhKTuhrcFFMzXz+FsJuJNvGm1yEIh8+a9J9OgaT6K7CGtR1X9
a8yso/sE6FsrG8ztlEXWfNajhMg7f7JX7Eyj2eZo7mrrBCUvFk8/1/yMuI/o88nPLsq2c9lDlskw
rcF79FhoVlaHtyIfYTLkAl/YG6tbTm78kll7OlVL3Cq0KaRy/TLxO4qTOiOAjMw9qx2p9DUeUgq9
/BAT40ubv5P9/N44vlOyx4S+GvQBU+t3QdEY4eseT47lBRMtLnmeVYmu2AEcF9Mpx64CS4k6q3C4
IuwrAxNXJf49GT6Oz5EtMmVpb7P6JyKfUuLjZEKn98wTKvYzute8s/fz+O7B7bA00zeRjxrrp3C6
ECML2UYKXW88eRHd3luatmfF7T5pso5TbzwwbIcmVNzV7MTXzpy/UgVPoLxpYt/Gj7ycVhp5qD5/
m9TML+r5LGJ58nJKD/oRlmkHY/JX1g/LICYg3m095gbAoahkMGltFLUX1bhYtRFo8mbPl7Z6wYdf
0f/hKzAJf2CzWMz8rlhDgNMiVHh2FfqgVuS7RMOVnxoH5junOkoJHZjrBtHSauMLQQ5ICw2Pa+k7
cx0IbPxmLfYpcmSFLhAP9qusYExIczzLcUwoEzHH4jvX8c3J2Lv0S62syqY4xbMS1NHN09NLlmlr
d8z0gJTXrbWMf0rcPzJ8ch1D4djV122r/ci28fHH0foSYE21FL1D3cq05qsw+r8ZPLD1kJkhjtZu
1Q7VD0t6r07064AlNA3lUbe2H5EZ2eaLuu9d7VUS+FKiecPkfG/gIEt5eY4dhg7nuZCEreizzF41
Zbq4EtRNZTS7dEp/qjS+qP2jEqSKl07zsxYUElYrP10y91WTklmWLj9nL/ajJHKPkWnIfZRbcqtm
bPctnfaDzLEDscFeAssa39h4+yXz/p6RdVxNCsEkOfdkPKz8T6oZGz6BQCi8zYp8+abJC3XNCWXX
h/whYV2qJFVdvySmXy/1q02WDjEOOYf5xYxh90hAY50zLh766GZ6zEKzIvs3xnq9Jy+UhAsz1xHL
eUM2okjEXXFTG+cG/rvVpHvRdUzyP7XuzCsiKBj/qUHNSKE36PsTS92fFWkaIMetYr7gxRyF3ztK
+29uppQAmIllz4jVu4n0o9ZPMw6qQMtIeJQfWtGiMJsumzLmrR4ZXxrpRl7S47ZX1TOZGkIVIrvo
Gd8Nx1nJs9MUu2dwFiEEUkzvEfWvfreq4ROHzG6u2iDK0z2Tcs5LtnkG8CP+rPzpVa9CN1FfakN/
zSb9vCRsWU3ZDtQkO6K651b31r2Zf9mUz/AM2WbcpbtxsA5V0RF5nstLhGuMGDTJE/UzVvPv6pm6
sCLWyCyjtR7ABeHn2Y79nwirxDTuZlNH7Tx2GBmcKmYA4byVenqwhE7CT4Y62xx0HasFqdqUK5iY
yC0q8psQ1WtBQC+HP5GB4oH5sa6dZpNCmyS6fpYa5s42fk1ni7pde+3ZNRK19pl5/B65/x/eNcwa
VbAk+kYY9IP47FMWPJIHXA3KL4vZto3SXrBDXxKCQux/bamwiiArNH+0yfZZZfankUMS8vRhaOYc
pOIPEBBcwnZEODJNXqy599g6ih2GrfOe6DFIZZvJSGg++guA+03kiX1tpS8Qf9ag6Xn0XZVpFHVk
1wbK+LdkwNBokz8D+i3zQ0+VZ+UZzVnMFpjqJGz5HFgFDpV8kpcvI6OCtHyGc9Gvm8aj8x/C3jJ2
nVkHvWbgfuXl5NADzA2DNDEzoR64WU5mXHxNRrdVYkQEekW16FetTc8/vw9mvnYcAtFLtY7YOdF1
se8Zh9xtPyL+Ogn5OqgCyrbUrC0Qhc2gzUGdJMwTcCIw9oQteWqzuy0U3AbgThdjM6XhzAxGsIQW
784SKGz0Hqo8mDyVfsY51VJ5fY6FLUBGuNA2berHMnv+ppBovmvlaay3Qterb+WkPCaMP9xW5B0T
ZECebLQKmoFrVhVftfc5PMfpE6NZNISn/XjTZf9S094q2d/SETu3HZ85B5+cFVaQetV2Fl5mEXT5
jHdAJ9rL0Df7K3qmO1HC4jH7s9XE7yLVP92T7fVhuQy5MubgC8FWe7gXKYK8YrFvm4iyD314HT/l
Vc9910bzux2slSKSfZ99JO3n1NU7U9wLJflo++grwSOs8gwWOF7mSPfp2UIoAcfI4Iol43CnKVqr
z+whY5J81fR/RITgUyf3SeRwasIicY52W/516u6BDf6pRL43ifF/E4j7HUvVxNX0Ppkay7rBg5HR
ja0ErQYkJeGn02J2+xkiQiFYZSeKzcwzsTx1IOtKyb+KcY56pIaGZSHrwGQat3pC6GbkaqvwYlnz
fMU0v85AC8W81NQSUsnUrCVznBIhxWqbw/M713vUnEo5Nwi4ujAPcdQ8EjXewY45mtMzZQUTsC3K
dZmUYW28qT1J/7E6emnNSC17bWJ3Q275f4bICnTVh7ZY2DyVV2JAF2GaYYaclabzVceXr4248Aqb
Xa56dhoj59GojBQoatSSaRZTc7gWcFve9MYMDFav9r2zXawyXSl8GPpzlshO+YPrjIGMWgbxNH4Y
kXK8mboSZ+se9VPQvMlZ+apNuNKGNfGhET5sq+YvCaOtnnRHsDvbwqoIPWb8UlaoatdY11PyiMfC
0f55CElGwcw+1o7wOjDx45wZ8WCMzgwwy/qEffRNt7gdx/7LQfIzougUp9xoJJzfobh+ldG4A0WF
zH7tCgKC82/EIWraS5oRkx/dY/cMCM3TMdfcdzyF1hqK9T5t25vor3bbXns93pYIz1pO/iqXkIbS
aPhV0E88BZaN5+FbZSrULPldl29q2h+GAd97LS+RNu7HQjmx//GYDB0heG/teUpYW+JFlNpLkmIO
Z4O2wjBUg4wfq97Var6Jh2mrfGTu3MExWbNCCT1FMW5IrNLPCC/xAYKZ6XLCKvo8fDuCgrzzpOeC
QVGjY4Vv7VhYpnNJrcnxF1d8lK7q86mjs2nZpao/eok/MJ5vacfbc1HV/dMR13XXPjYVfr3JWwmT
oS7QLExoaf7hNe5qLCFENNMdBMyRCcIOOZt1UTPSFQGNfeeKW6e6n14Ot4EsPBSaMfpSqv4PvuRg
MYZrMk8PGctjH8dHaYtf9GDW9pjKeztm+A9rX1u8y4BZV0CLmia60YauKZnSi6YmFAfyt1I5DW6+
1NtBUNa6ju1iR8m2ca+c8BADvxu+mMBjx+RJI8FG/PYZ86kfJEafRhTCfY58Ru7pmvO2giGI9qEu
zLNqVIMs8FLml0mC4S1iljE652j2GP+5yXfaVxfVTpogToEalmp9NvDg5Zr3scTzi5FPu9QhKS2j
TWIk99y4t8Uc9JS6NsFTfRYXK8ZSvZACs9293sg7w/m31GyeTt/Wx1P8jlkCMf3SUmyDLthychGS
uFGgwgRmbjAzHP5GzCiUEadx942HM0zj/IqeGdrFcPCgn0khgB/QtyqauS+x0WnMfSCKjDejxdyW
Ls+Bk63tbDLj08gg1Zymy+Qgk6pT/+6J6ieP843dAZgqvgVNaotbcxo9bZXYww1fzA2F69CJxK8r
9zpWxa0zcGWaZu5bBIxwK7ZXr9f2KtPblqSei8Li8e967nMb6j8i3KZQYeDU2XBo5vw6Y+crNabT
LoIl7sBr6aQOMuayMi1MjEu5xj4OIokzOhtRIO0OB5wwx12J3JwO2j61GLGbxatqFnjhUq5d/Hct
1ThCnYOrfxgbACZDqDq/hauF6gBBbO7AzUUHZBH+ouW7tOKzVqB+P4GD2eAGuVECFvNeEgvmDFHp
i+mkB26WkHD3u+3kfxN3CeKBYFuZXqT4rfBGPtU3HUc7gVdfkUZAQRM6A0MwdBKVfzyDeYnUmUbO
5j8wP69e2ZAyoM6Slvc+xfyfHEIdOrO5aKkfdkTO0ivlzjCMXRwPey+brO0ou3e2VKN5yjO5sLAR
U4Dla4c79pLNfeia4ujl5adRULCCyZlXvaRYLOqfXB/u44D/sS+YK8X9+N7p1onhb0mFbpBbm05M
58JC1W5N5Fx1Ed+Xp5eTRicVykHtzFOj1EiFMF+whDgRGk1tkqkoBmyzg/vO94aXyNKoC3pGFAs+
BLNVxZYqB5VmQEB14cjr+hfeUrzINs4yL3EBNXSUpYNo9OcmRZnh0KnGbJcpXlzw1wTS4aFe3ym+
H90y6+GYSm2iismoNWGCrwkgx18zc4ddK7tuSzjlJks+9WmwmNIXAgtvgmZDDL5koovivTXZp/S3
HJ1im8Qi+hEqDk5f0KCsE/abbSS3rGu6JBelQAJZHlObhJVdnnltQmfJm4MHeOaZ45DmgNF9HrYi
WtC3lmxHs7fpMNeSf2Uv9FSdyAL4Tk1X2ejtWz0hnjstj4vsXDbcLiT208H+ZWLvF5nGHER+NRrm
WjHqH3jCv1Ph+eYC9xDS695Y4p0wmI7AY//p8Ed1XJtGkb52SYRhJ8JrkQ6cJYQJNmB9DGm3R9cT
93mCaG12FKPsEfzIEvM8ARcI7agLDXWIzwAr042i5PtMYRoLW/NE43IyesL8idXh8H0a4GAp3uIh
bQKF5hTLm58NOUrX2Gkk+5rAK3DzRN5t7kDjtUqFQycho6Rpzoan5kOdvtSe76Dvvp9xuVJwEdYI
133fXA2etedu931c45x2HPGnagiOVUv7yqTpHSBhsQHX95qI5YdJDrFv2b2QkAuiunaZFClbxwNU
kKRHMdYOE6NZ5w04fhKgUvylZpOSxgp0tGBw1IywybLr3JKe8q7lxVsjkR5WxMM0AkT8IJtmdSUK
4sZo+c+aQ8J1mu9e3O3Uwdzh5SIVkkV+WSIGEbTT/RrIk69Y+kPrdeugL1htjYn2ZyHqu4I+AMoM
yvd25CAQp2HkaI3Rq91w7vFvPCoyolhLdHsTG7G5riEvMmKCN2X/HSz5AKhMtIVekfPsMrBahnjb
ezH5ju+a/t6232rTG/wx502rKVEX2FVLHg4yTEVIElnO2bazM+510HL+WPGmwU9Lulw1MQIhPjo6
n1xlfVJVh7GMH04h38pauZRTzLidkk7RtvOS+i4WtA5VLNWlr9fZvTKSmzVIPyJfxoK933KsL+zm
wWuSfUSwDwjXfAFp2BsOAXkdc0ylfDg97glDPS62/kgVnvh+2XR5tQdCweyAKw6BJplfQWjAcwGS
YUf05Q6rJ2q98nOeDreAwA/S8tj1XraetWij9t49NqyT3bEnk5JMjcpHVLy3U0daANbX2GFmrD9d
R75bdHtNbOxUiHdUEMCAUPOd5jpiOlJd4xQt6plzy0OcMFLhEnJVYydm41i30RY2yX1I5D2Olm1n
xC8APjaSd9lAb29E9DX6/K81USn6XLghN8R7PMrvRYvfKxdoVlXDh62DVrHW8mmIcYYdkIC1hsgp
RiqBmCIYqb1J6k2JopxbKztefkxKaRWE1qD0Ly2Z1sZGWxuLwGE0kc3pYVqiF0WxXjTQweM4kLCY
djqTfoEwKrj6PBieY+ec1GUBmTVsIX9ulAU0hHjxBvvNpstdxiRo1IEeQbzkeX8oyDQycKS2zkbv
htRkQv1hRIoPdeeqACSV5mmb/4yWmKF/Iq6TLPdW+WxPmXqocbZXo+LCLoW9AH7KzBt/hKS4qtG7
qkNPaDaPGW1r4yZr/ujFj/aMP7M3bwB46zL5bRH/8MV7xZ0KNlstg6utbF4qC5W8OtTHQf/n8TSY
jr6xGwWOBqMWFShnZJ4GrdqYw7Tt0zZk2+Oxco27lyTb1MEbCZRsSCcusuxDcYYvo9Wfhl7IX17L
4H3C9C2OejTwQdTUAOCkhxVfEA5XCBV7xyybTaPMfIDlQ7fqvV1PjBNFSGh1k8v00ynzYLQQhqWy
y1KyMfjlGKMi6qqRe00WfLS1VT3UQnvRkgHMKTOZmrnxppcUVBph1imtt52JV9+Rm1LBLpIpJ6w3
wdOaVM39IXMOcWvcbfrEhpzNjOw8joghTO+cRazj3F31Lc9Gmt68hbgmxjzDIQ2E5MA2FR9k6NaJ
i53t4LCl1CiyZ7Mq+kCLvcB28x3lInwXZ3lNCg6OneMDfLq4WIdAoQd9B0MPXru1RNXWqXwtNP1M
AS9r1ieP0N0okqPhdTyTUKjtrPwkhUvp1ckQXw0U8DSIXVzZsFqJkX/FZRq6swYp2j43k/SfOai4
LI95MT4IBW60jG9XH3mBF2KbNjRHZnkbQGQ0jftR1f8s662OHc6kR5retS5qob7aRvNOcKpfTUb/
mtDK1QosRUnIsmcSWsoXSE6bSdXW+FrvxJe3ORdRv8SP7vnitnl6RArNFX80WO4gx5i8sPrd/SnU
3m+qd8Bfvud9FHWH7QXKkk4Zj+N1Hmbiasq2gWDMYmCsMNqN+sxHtAx6/W1U5gBxdt2N7y6TCU+A
ZGiO+YK24tDuGiRxPAz2OZtTkgFzgxp0ZRcK+VUif1YE8qSBN5h7i3hLyHj9G1Pov9lNUDIq38BY
RR724SjRvQXr2jr2To2VTV3+7TnDOf4+kte7qHcDfUJWwmVb0ty43XwBiA1sVP6h5f3pXO3ASnp8
4Pr0T3rz2eZqmz08Naqq+ykya97g89XwzekIByX57GL6Gdzmj2m6V7BvjCZYvW5wcLO29mN9ec2T
MhAsrusnEXbss7DJO7qpFpRNy0yEVsQrmYZ0gS7ATHXJ7jkTyHM43xrQIRsMVzyHop1ebEW7zXkW
RrV5HkV5HhVl3w/WaSS0ZqVpsIzexuXpdnX4l3ziyYySooqDGwFq4n1Gs8xoYtzqJl07dEwChtsh
5Wxl06cZu3QYJkr6m5csvjVkftPZWzYEwAZh3Qjw0GRxdzE7sTznsyjAgfE/LQqwOtUOEUJzV8Xh
LJYjDq894ZMD2d1TTfuqT+ULfzJirruZ6ZVnvPcl5jSbOwfs2SnK41fQ3GHfCNwdAt8VvpEXwos3
rS4J7jrrxXS29RgfBnJbvszUg917l8VxCQpGvpDGY9AAijqdX6OpJk2z15khMB4Zjb9Dbfl2nPmT
vSv05sRNDpwD8KBnEfoiNFdO18xKAgw7e6Va/kSJ2GJNBB0NYkZyFquu8vul3DaFfSQbfmir7rw0
4y+IkFsGtLmxu0OCcbl6Wj1j4zqRhHcjJpEW8wF9Ip6cbc069zstDp1KW8cMibzFPViWS4VoUeP+
VbXhsMg8kAabPhExIhaC8eMORjJfei9/T+gKOvIJFqlma/DK69JY1pmCbN5QTJgMKJF+etcOVMHs
cvbUr1nwXzkMM9N4/IvktnYF4EhEmaRGHS+Xz0oZfnpJeQsTD57HUagCckHD/ExGj0VRtrnuvBaG
spfRvI0wWuT5/K5T1U0WwBN03aDWomxnkkaxy1iuOgOWkmgwGhIYWnnN+BqVxtaeCVS5eWmsJKPf
ArZN5JBFTgZrw5iN0iFiPqtsnPRLN5et19iEdtSzfCa4TTXxpRH5I5VdFWdBVTH/oTsZTHFWgVs7
7KAuFvVq5fLJItw5Wo7n4SYNXp14w6tePhxmi4uogqLMbm7RX1PxpS45ZKmqXxNn/ZezDs8a6vNk
cLhaxBk2D/zNovhBf3pE9cB5ZGjfet//gGL/1TT9zRDkH3DpQCvjq171xO5XOXW5mXA1ZxZrDsrn
SWrXTbm8uIpJtzP5WTEFHJIgduYr6IpNzK8PByn6qvk+BlnCGU30D8ebD5bm/dgL0rRaL3en04+8
/5h1Y9hVYMu67Y+IyeQrhZ/DHV60YdMXxidG2IfmsXhAsal9F7LkXaCwHojMOXdp9uosGNftygjL
tNnMfX8ZzOyza+1NZjmwt/NxCzfgPJrG3SJpUJfxRlAJZXr5TzaWy8OG2SXXk72h5w8TSzC7lgOc
9zvyAQF0LJKeS6grzk+ueqsYFwsCLjBGjfbHMXKojMkhZvjdLN5DFPNLUdcfCVnACcQ3ojzhiApT
mXGseJtQHVzt3N0+7X4QnIPZSLb9+DvAJnRn760oiq/SrMIFposj2XNA050pja+h/oJY3VuRwMxI
HgOjgLn8quVXLr4zSIyM7OBzsyG6hko73AfqNCSIbdKxro1TP2Ap05M7/ejGMpu9nLg6YVBSo+zZ
5fBL2vRQ4HzSae1cwwkS1mkYiRnUrF0ierFLWmMHnoaehwAR9gQp2vUwprtBc7iN+FECBy/gSNlF
R6jol3kqfaUbj46jEy0cWK9RPgcncEB8TBrhXFOnAxuFbLFdNG1n5XCpp//hW/W3l3Gfu1W0Ut3+
c86QVhLeej1Q6IU5LSC5KR3DglSsK3QsUc6VSvVYRP0WbPJeloh0zNh66mGtZ8bjOZvJY/DCpkMm
5KXf5+UzIXTuiRIogCf4LTjdOoAHSx4N3JTCfRYJ0QkK3JfdG9CT2HbgfWIcf1sStOYcEY+kf7W8
Tk2JoA6VPLZ/CyhN4K8PyjTfQYXhcMJmT7AoVhnrzgTzNXCFbLlH1rQlRxWQYGsTZI5+exZrZEV5
MI3Mz3rDV7AVam10aVpxVvrsramVQzQl29rIHgowxILHgIbvGaQc/Mwt3xhlUcg0Kxem27yY22ya
P1JTB1+Rr0ejxTVfXLC2bGyNJJs+kzydUxZ/Gvv4yXMDTE1Z6mLsqX27MTetdXWd3wmMc+ypviRS
WqbIpETO0rQ6ZihTTkSj41KBpceme+NBw9r5V7aSEAi+JOAJZswgrn03QPw9XZboeC5R1HlpMFHg
dXYSf+wmgtFg1/Qk3eYMPiBIhhLTDDu4rsukYgYs1/g0khXffbHWjW+GuCQyeEfWuA4lZrWysRm3
4HPPqM4YDY7tLhvBijl64Hk4yp4LORTUpsx6Y/cV5gFSbvovijb72otQ2NlFwQraN6s2+aKwAL3Y
n9kvznmYArUlHQiZTJJmEyqdn6wzbEsJGwvEAaHAfc2LAgv6rDxYZ3T0gB7gxDjNYEGHKMLhavHD
UUluXB3vqt1hlPX+ZIbhV1UPZUWDyq15h5nmhKIxdGX7VuReaKtLMDfjARRuuZqLArqIxafhcgMN
9nOSiNgmATXpZrEuFGfHDIp7csL01SyHscF4ATin3qhm/WKW3ErYLS5pXu0ans+8ZPadGT906qFe
JDutwGmaDNjjsAFpJI7cdq8UHt8QFYTBBhOwY2Qjl2O5ICssTeix2k8X1gcwxAw/U3WKeBsrhHnw
mN2U1mCB9+cTaZcbgy8E3uiUxHvEmVjKsK/TYJQgpZhOWWgCScf8FTPSsrAvgQNguTQkXgGII95o
yfKpAEa2mv6idQVow5JhvbO1ra9BjffjpF+8YthMsXbSDDinib5mhIT3ojiQLwuEJX3TqgND/a1c
ez8m3VYrlGtjjCfbdlezNG+D5x0Z5bHxpgrmzCG8wLMd+4a67PoKliVZhVmPNo5tC26RG3sbtrWW
XjVl9h3i/smM8NXaKB0ld4VBNNym/9FgrzAPPhLtYLArZ6Yj/abtDqhVGyudtz1dRZJwHRMFMaL5
jr/2kBm8+uq1KrJzFJN3znPQLCNLPLARWZbZgSif1stsnRO9uiXt8x1b+65dnHAmXzOQ6jGIp7kq
L3W27CpKkzz+HHtM5Xq31j3YvAZwfLL6o5nDuAGPVm1Ed+zKyLeml94C0qJIJsg84EW141DDm61e
aY18Lae1OmYtuyXaKMSKuVWrvYinl7pYDgqRxXlAVrShxmLMUPGCiHZ5x6C061IkFald2S/GR0fy
eBhPBs11Fu1tFPOFbJoYl5Ax/n3soRPN8lLSSZGmuQz6rs9sKElfPZP2YQCQO6LQp+2fgVpaNBon
0D167IZg9kw3MgYN3mENe1pN1HOs4ZEwjoqMMozM5QCgZMMMaqtjRc7sj0pLUBVBEcVDOBlnNRGB
1T2rOIoM85SoxbaknYhayZH7m/Znx0E/Ng8FwbW+YfU3jCkK6Zx+TTNYYMKJLOBxPp3ffdDjotKh
QS7xZ8F14cLDiudiO09mYA3jl4pRS/LObHHt/6skWolG7qGcQr26K+29r85e7K2LyjjFSxyyGcm3
SF81LR7fYdr/v3Fo4UQNNwvmbmP+g2OC0pt/Q1Tc60n7k6BDd6UOKIDbgeiPII4SYxqJwSTFCDwE
cTeagDrPu+hJ5DfGfMvqJX8Ur+Df+fZQLbpC9cda/dOq7Vcx2oTMEIDRM6Xf5PoFKRSwRqz8UbMC
kDRQGs3MaKXlO5BP0K2LxhqatLmnYvzivCD7Gn20nYxhqw8dDCbxEXv6r27PB2HnZ2ZY70wBXez5
Aj174ZVU0EaQ0mpMJxCET02n2BDB4mPunugX7IGlRq6X62ix3aAoSGg5U/5C2P/D6J47kfDXsmiQ
RJES76zEfkPa/+jnzKPfHDZKi6ldsl5jQSfCdokbtUuAg6a5fW8dBvuGRq9q3jArsL70HAPjajxa
oIF+eIGlPjPfh1jHE2NazSFtWZKAyThQzfRfTebUMNrPmWkmp6x5JboAwcWc+DyivCJHie9H7QXT
226xSVtWodFG0HhmolTcQp+5t0BiYOsU2gq3KcxJooDwT2xHfPDdnqIy+ZQsEGMMNQIYt5QiqJcl
+fQGGltZTvi3wPtuwVhHYLfQ3RqnKM91O1pHpNrywX4P/LGShHVZS3efybqHusZbJqsXB70jeoiI
3QBaJd4TBS8cLSfLFUhwQvEuzTBOs37PtiWYlhTNl8IRSoNi5cwnVic8bwGtGrD/DKoRQvY9iJ4d
FTWp/grlNrfQmdlPADl2L0c6GVlmb5lNgDHLvo0e6K4xeEfzeZc2DbpHxxPEAOiRpD05QTo8hsoo
xYvKAdFZc7ZkoCRzJ2UhZzr9MSposWNpvhhJXvtmrABLMEac8FPHrLmPxrOmqVM4d8Z8rjM3f6nB
Fm5tW8VmZyubqZwwQWCf8awFi45rxbex6fMQ2Maq7Xl5GPKTVeViVRrPMQ3DxSEZWPnReSzxILfo
8az1aUX8AskXE01ikrsHNz6CVyy16OCCPY2Vcp82kGErdJO2Ds2+gbLKehvSfbnq3pCFcabpmHNw
n+JGI8GvsIat1Vtae6uMNnXFJWqWwHIiu92RFuSUK5TQjD8r+k0nBXhJJNaRuGrNKLoV8MfUOT3B
JfEbXryDLZjytnukgN90KSkPk9YnVyg2k6lQQOhUjHLAg+dOLBdJ6ogF1q6148MeVmainsryqbM2
Hubg5hdr3EFLSoMJWVSGyTi8pClSZGEr2AfLO8v2rgliTJowzbcli4gYffXWXarGS1EihyqmfJvr
EQ9AdZ1196S25SlrmqsUKZnxHqpFPwWyo+GN0xdLl0eg56QDscNPxqVUyzcN+ExDcAx/MZGJeULh
rmPtrCKntY65dhbC0kS8Bsc86XPL21F5hjzKHoGeYCeUKF7Tkf2wWsoiuii9hTxcsnrBgQVRmd5f
TYE77hkWxEEtz7acdzuc2OKyAafLDrke56rXUU6Rf16xEjH3bYC4gZ5O3nunYXJcgKr9ac0CW/To
WnNo2Jp2q8rC53b3ttFo/OE+hY4D44OxzM3Ku3M00N/KGm2d5Dij2SheW11KZl+Odlil2LGNLCgj
lx3mBoShskD0iTWV3wtGtdpX4EpjXttGIObiAKBzu3i4pCocgCFBRKiH8xQfrZoBCW6pwOmFsykl
S3WG5ODkww0uM74ddno4qDuGi/VZJTMJM8xlEBTx/dnF1jKr17gWaE9QymGtFMC0OhU1D78M34Jl
vRoAn0WnWAHSY8rqOcBkLY3KqpnlT4lZDKSPA01IfDgwdkjV1sRlGkyr3tOiODT01dOPupQ3YxnY
HSYiddVZ8V7vPZsMkLFxLNAgaS6DkQyfgPTZlN2JjX7Xnt0jwlOYPDrUFQoaUKcqL4Nu/jha/Nnm
CrkxbI66YTBGxBHRxr5btNjzqvc4186lUCA4IZKW2nen9n9NAb5Lf8ZtMHXf0KkJ1cznrK02mdn7
osRjyMp6IGQhvC3cQ2p3QhRaAxEiRV/rDzS3UB35YNyk2veKw3+W1P4Us8gQyZhMUzrc2CJdb3om
ElslSs1QNoPmu4b5uXgkZFGvIOdmKowLsqUFZ2TPegX8PQaQLiK34w437rAvWq3Dc2zqB/ANM9Y0
bbDemZe61IfLV/rsKhe9BL9bdC4Dg3qP6eXEFqODYBXSWFRB5lakKKiiKvZ1QldGHIJN8zN3CeDr
gte5Us83qWoUPmkEHm72h6fVMPPOEKBTCr/yylSX7D25sf9IO7PduJFtTb/Kxr5uojkGyYM+fZGj
MiUlNdqybwjZkjnPM5++P7rQpyRmIhOuXahCAeWCliIYw4q1/qG02hvVKtuV6PDzzMj9mDBvWRbx
Y1vIQKOs6Ye2QJi6Qkw7Ua0caZLZ9vLgrZFQOxQAwdrRmpxMvgyi/lFQUVl2Jhg6msKNXb+FkbYs
q0psdL2+iQeaF7ypv8ZtCiAeEKgv0h1A0h34WesKfVzapb52Y3Is9k0HyWUCPcolZBpTrzb2UD0p
KnKqXJzPqTBfI7u7s1L7ZyubjygYbUw5u6mtyQ60/hFlLlh+G/6m0QKTpTy/aAPWTAY3NOep3yDc
uED94anXxDOGUbdK9StQ4Wv4Rvuo1mgdpMisAOjqaU9WVzama7aPpKTUxTtY1d2SutS+UMWLlPtP
LUzPRRYDZTRNH7h9AhwLSRLNRKWMIlUDBLniWdj1CHyJfczc2CLYwjvZ9rVOxaw91CUGAbEwpu05
vIhsuFU66wBzknLBGGCXo69zPc63MAgXI8oPuoaVimdCZxJR9jUSikQDE+g8PaYNScAdkOONGBC4
U5IdddttnAoOdem+bhV6FHAiQ3puSb1rQlzoOt5jbTHsvSJXAJPh+ylk9JX1VtDyNrHJy7zmzTL7
t8KmlmpUO4rVUP17sOhaQy8yCwx8f5DHpS2Bpgyt2JCketHo0nse0CLApGFcjFShUFAwr2VUplfA
OJG1yhHVZBaW+LhB1Ouabi0JxJUxl9o1DdJfTVotyqwEAeG9eLzYtDFAujtLcWS1sx964x8sTSBe
atCA472Jy5koO2rCobJ2FZFvOaBrfAFAKQBinBRVxlFdK31Sf5VwE38lSe2uR9w/dRepeRigIn1y
+f7vmVYZD1jVhddAJlsKBiZXOeSxZl/7rQDHlEHJLIL6vY46/SU3J+WYBtLRoot5k9aIh6zSgbdd
OWbV2jBa76ksGwN0O2wdMfG2+L6t393iEkp9MYHOpSjRNb6XO5SNtwUqDXKoczll+05BP2qInmU5
2MYysLe+oBhs7mhD7b2wKdHqsXcZEExeddfe2KibMopfgfA9mdiiogxO2T2BT4QNQjYMEEQ8rkll
SvvBbmxlRfoRa6aFA7Gybtv+SbNDGfQNuqiKrrDj6BmNnf5dsgCUatlUsUtVbGvGOxQy3gzLvLfq
9scwdT0MoHiWivGbMgZIIzXY0LT+nciyF+DHIO7qFHv2MF4WlVRAB3QlENV4rxUpLFgp5M0VQOYF
thsBncWRRtJ/xV629gvcpKrevKkrGzD3dF3mjmoNG8DoV5aHcFhdU2sUerGPhf4mq9kj/mZfepMk
tEBz1NTb9t4soMIoiYprgXgHlTWpiIND1A1KD0M/jBhN4QhrKKBJ1EFEyzpVUGCs63e2w52hlg96
Jt1wdyEGIWj6UNzY1DGyEQkGIQGN406Pn7XGlTAcTsRGyepdjiIRzIsko4RWPWWp9NMu+R0GtQS4
jBCLXpCaeZm3r0zvHoDAjSKpT7qUY2jjbSpDoCs3lLe9rd3HSQVM3je5zj0cF0YLKErWKZwM6QuN
3nHpKzx4wnRPZfYJNuT1MPYrVdau+zjfV7bdrBUxeNsuBx0SKnRsQEyouELEiVvewAR3F7FiOV4D
htUHHd5hJBZ2160iP43k2Vi32BRF1RyBbrTQewM4BAnuq7BD0MQW3XE0Q1O8IoIfkU1R2Wwp+hYD
iP9ABvk0JMgPlIOBDC5OECsee/m6GdFooDxzj8/xkxn1HWJA/rrq+iXOqpsQclYr6F1gCZypiLum
+1yX96Ocr3GEHwBHxqiNhe6drtPo7b0rP5Ju6sh7NCHV5eiDpfKkhY+qUYqwhGwu4WDC/dBXZV+u
dJPsipVWU24d/fYqq5OvBiWebvD3kQ+5q3lsuPkTw1sNZbpSTITgVCq9AOtDaVhVUJpd0KkLukVY
jKUPCICPqKBnL5L+HJT1yveZkKFS9xZtlhInAuajv+ctvZJJfjAV2upJtmKLrRqw9do2JVvJUAND
pYmz8AsmANc5voo0rG4mFmGHb1Q2tqjP5mgTunDPVBqiADAS46eVGKhRICTKM8qGFhqq8q3cUAMm
4xiNglJz6QQwAEnq1gp2z3WL2auSXA/ddaYPt4NSXOW6u1OVX9hfr9kOGywsuf2pg6EQYPqoSMNN
kZJXmmWbCtHpBnWvwHrC62PbC9ptINTNsP9Cs/dGtD2Jj0rmH38LMwqNjb5uPX1V4TAX+u0jmlQH
0XGrm/pOT38Wvg7fw73VG8dnaowAWq1YFTiZZWZynRf+RpAF17lx39Gv9WPAESL3vokMxx2/eG0K
98ayQMPKIVqJdnNXjK+1ah0U4LJl+OjLX7rG20V5j0EZ73ZrajrjdhvwCqsmI5Fo6bPoczhbudvf
oC23aQHWyd8Qkb+WKpwBUWYJLGvZpPpdND6j1M7JXhCt2dq0TgyadliIqKiWjRzbUNw3SncnF++q
Sm/F+OZiwFQWyVc1/xFK/k7tozUgp14FXuW/SfVOkcZNOdx1SBLIo7pSKOZQPNtM4Ge/+q7DLlCU
l4GVp2r6LRri911ZX3u40XjZNyi8izR7zFA5NvNi4wE2olAgdeYyG1GtNsKbXr4V1W0i+u8tzoRi
QKzFoqFpSbsAektuQXAc5UcAf1tS1g2iM2hDUvFluWq58RXm6JA9hc2PAnRTPqTffMyUdLwYUwMF
tfpXID0pmrWzuQbou/DcvfYi6PbxrbAeeWMvYgRrWn4WWqkYgIRXams9pT21L7l5xDQTz+1kR/YN
mTi/tXXIIgb12/Y9BOM8iWG0qnylKNWqVOJdZcE0qyIo8h4VRiNfKkCeufMpHPnoGKLCDde/RsoB
d0pr+ILN1ZXv+sgfJ0tXehbxiC01lP/0pUeTADJtSbNTAPvoIABl9O386NXr7nAMeYoyTLiSGE6q
iyBQ+KBUt3hhr/NQ7EoBJ8WOYnqK41LkdCp4LPhQzkbZQBxsXOCZDaiUVWuA6abJG4RIR/CmC0zj
ESmK7xQrx9Jp6O+6QNZEisInFLO8QkAe8URaxLzkIfHDge3JhLKqRFLMvOUNvsoavBMzSqal5kyS
f22KBKFG7moUUH7Qvasj9WvqJz+LUtTAxqIvllFsc4WeGXULODmyAfk2+VXV1l3Gp0brY6vga2Eb
4laV3+uh2QD9pk6BzkiIJJnpce5Gd8hO7fOWu8sakhdO64Vu1+uO0sNQWl8qBElK9zoKRvuuHdxD
UGHcnkj6WzXKu75S4YX32otd13u8Nonq3pW9u9cT2VF98BIKnF/PverrkJeduDNrG8xM6sR+8mrI
3PQ1CjXc42gtFHEBMpeHvhVRei7K9KW0s+/NyKYobOA1su0YUXywpkGqJa9fQAGgAio1XJshSDsJ
zHmqUxqHKtZcNVpwZ2DTbknJddPJu1EuVpIW3ncpJskpGupueK1VPYUrlMNxOAT1KFs7SwG5omSH
LgvvfVzd4xHBch/5Ta+6j/DOiW1q2YZ+B5r9pg+Max898l0yCb60EUDGbvilhciCT8L/Wz+sY8hk
JMJdZlHV93OQ2jCRM/fRC6InUK8FMbvHQdFvU7ApsVrs28i9QfjgOzTlZ6ufGIY9ItulcN+rjpwu
VcP02mwobvVZmaG+Ue4oU4I/rej354BcGzqEslW8ZSaGndJ4zfm98rF454a+JhdVqJK0tGOtmwHk
b1NLN3Kgauuq9X5lLeCBVLO2Zeq+uX35jIjZbabrIBpVyVETjyypGNk7/quZ03BOJo07szNeIf2B
ZJywrTIS5xQED0Yq38HGfTHt8aHFwQFAIFRWi2SDX9Ne4FzJ758Hex4Dr41KlCT7ERY4bMoZ5I5k
sHc+9kfg0mOMayzAPb75HEEyWQqwX+sSa9WlVxaHFHiKiainpUdvVm69BgiIUxQLNt1Aq8vlUYIo
kd2C4fDzJXiFrRkO7yUgjR5xHGzS6PNHunvlK9pr1Wlf0SnACq3298h4UraQ0KWrja98eIwCm/JL
0ogrelq7odJ3HpCQ3OeIAzDMtZkYr4qnfcUOvlxqXLPw1bwl2keb0UR4ncXrKFmxi3EB17PBXHr0
ObRB+9YUKdrZjZMn+b4cR7otXnnfx8mjJiFt4NPSNJN+Y+M+kXhjgswk1aZcH6+6vlmbQtqk6Nei
w4FxfGs/e63q1LmHUyny37rVfNP0nhqyYT/pEyokR09F1YJ7tZEfBGaxjTeuow68pJoDnA6EwXNd
y3/IfeoY4J+B31PXTJJXZtHx3QGlUvMJuNsamO9PxfffQTfc6Jn/jrzC1lUayI8Zz3YLRUCJ5g9w
SoQGaFj3ZXwDAkVaxhYahaH8Q+gi31kIUVG4RKeQau+rrKPxgOYPlFks13Mr7RZ4LQcLqHcGNg0Z
p6dlwTaUcZG091nsgnXyWzBq+lpV9V91k13LYw6IVqh7Cb+u1hv4FPpTi6wRwv2IorUo3wSTi8H3
IPvipUp9W7jFrzCnpKpgWA9FtAkoadTwkXgwFEgvpoW6EUrzMyBp94rgkEXeM34PXwuByrJMFoux
7YuomZBSA0McxLWg1ubvZPg0iASa8Er95LvV6XuiIdFBZyGskmhSdb7XY9hGgwEO4N//+t//9//8
7P/Le8/uMJHwsvRfGEfe4RJXV//9b+Pf/8r/+q+7t//+twUXTbeEatsKoijC0myTP//5+hCkHv+z
8r8QgkrwAc79O6OT0Ym3TW4MzVp1hX19PpByKZL1OVLq4qZZ2ESKvrSremded83K+hb+sG+NPbnN
+6RAcGffXIiqfRofNX5hCc3QbZ26Ft6d2mx8oQIdqRCa6dCbWSL2t8QVh94DUoKLbqWtBzbypYEq
F0LOBqrQlIo7wH1OvAuu0kfgm4tho61xetyE2/PD00+E0vl0hq0IoRr2NPoPXy8RIx5GuSScHHwS
hT8Ut5zzET5/tb/mT1cEkl+KLsu2mAb7IQJ2dLVbWLHpVNgalJRguzHcmMPzP4iiyYYGo8XQdU18
jkKASC+lznL62ENlp//iVsGXJG0uTNfJwXwIM1sMXLtW3IFi4GIiY6JU3k4mBRwr50ejnFoB6Cho
fBnZEqY6mzSv5bwqq8Z0UKncDd/DlbQkY10Xb+rVpRVwakimIUjFWOQ2e/jzzEW6gna/HpjkvfhI
9H4Q3tsKpWaP7unmwrBOxjJZb0JXbEWdf6USkEJco6jnjLkPNLUOgZbQ8VJ4KXup7b31YZR8NeU0
2CM/FvSrKDeCb27R9A3MrgE1h1aJkmR6emrXgE7catkgFZ9d+Min9gSvw//5LWcf2SQ1jZLWFE5Q
dt7OAiuwbtGFvb8wGdPE/n1w/rUxLEWxNVXhO6vW7BsLM+dlJMHhpEE9LCmacbZE7+W38RrhfIy3
tt4SmNIqXJ6Pe+obAOfXhKXIhiJ0+/P3TsO+LhGrFs6EHa/0+6yO1ylk4vNRFPnU6FQb/KcsE0ed
JvnDttejwczqoRQOWp2oCQ7+u1y9v9PRv3ELeRuEpbGoEv896BAdPx96Oh1n82oqHDdINGqKxTzP
Imuh3HuyYiKvWGxkkheWFgb09bXLy3xEQZT+0dP5kCdWjKlYGj+Us8GU1WnOPwzWDEPfM9PeBAZz
V5pPLj66/1mA2SadXAwBVw0m3EttU4JSczt3dz6Eop6aN8u2YLUZXHPzgxrHSDcXVC0cEJ1bbRVi
JLjUV9Q+N/mtfhgezoc7+ZU+RJt+mw9TNpSeB0mLaDTWl1M/QVXltVYjb2u8IqiNsc3b+YDTrp0v
C5UzzpKFaTJhs2WBnDnN7DI3nQiYGDom7iqKqbSNaHyO8hZMy4X9fWKfmR/jzba3abhRK0RYHVzE
BLxxX9FbsvXD+UGdCmLptmELFednXZkdVbWa0dxVCoG1BbqI8VWJrhTZyoUd9fvHzOeOEglENt02
4UzNNrPvVySOgyfIgUYkoRbKSwI2bBl8d9+8G+zOHjQsoxY+L8attf7zEX4MPdtaZajZOgdoeQDV
g3VFpNG5SRV5Y+iYBZ4PdeJA5tggy6PZwMqc7+KkFbKslKFwhP/iYYvNtyPJXSRwx84HOnU4foo0
2865DAG09QvpkNBKGevuqchffbXbQPPd2paOBgGZbWSsukDaXAg9LbujT/lhkLMVA+OAnt7Ipwx3
yUNwHa6m7LJZJW9ofWzPxzq1OFmaBoVuvG656D5v8dYq8kL1VAPtrv4gaqgEslFPHkPDhfk8cfzS
P9M5gC3b4CCe5csZ3IW+6iTDKQOZ8oOPVkz651ksLx0VL08Yzbqmz06PXI0sYVk6KAwuFB+Ncq0A
/95e2GgnB2LaHFG6aSqyOVsXBlRhzGsTw4GT+B0Nwmc7rB7/+KMwkL9DzL5/UfleW/YCaTK0DGiK
UpIL1a9/HoO3EpchDQKhzb+HSCItikRkOFGOuHs9vMV0jHBxvPBOOrFfyZ/+DjPLZIAOdpkvRcJB
g/paMrpH6N60Utyp8PfnS9lSVJ5/FuNR8ID9vJTHxugMITEibABuAIFRfc5Qe0lV8x+sgI+BZnsG
+WuZ1q1mOBmFmaRCuioaLhwBpxbZxxCzw7yQkZVtzaw62Kllf+8Q9PD2WYSF+4U5O5VQfJq02dEd
0dPsxmFk/y/aVXWgUrqWHWVJV/gqvbUunAGnzlSi6frvxN22jNnC1uqmsqQ4SA4iQhU8UDZpDhHX
6m5Bl181EuZT2nibY2yGGcaFGVVOT6lpKzLr0VLnN4dbilz2u8J0mr2+77a8UIIDItRrY+mvaV+E
t/7WDFbnN9mJBIoMVzctVTZIAebpGvUzra1A3h5CTf4W4XTfYjqkifwOBcEXuZce5Rp55fMxT+44
zVIVMgGgUNpsG0ih2re5MOuDQYMjqWpEeSGnrFoQXD8ozGoXwk2fbHZXUfi2DOoShmYdPepTpShH
JUZGMRwP1JvWZfNuDMHG7F3Yud/PD+3EZcWrSGEebRUdIHm2KxDDNUqRWfQOM+9GxxcSDA+N3SHJ
xIV9cXISedzz2UjaCPb5LNFRWvQYguGY6KZ34AH8EtBPiAQUiIR/MChTNUh4TdmUf+/QD0k2rS2B
AAdbvfVdembWG7rR10JAFTgfZ1aa+/2WtZQPgWbHVtfjeFu5Q3mIX/qNdwXxyF2FfCkesv2XEhD5
Gj4SjkYXNv2pPaBTUzJs/qEHP9vzPUqMbTtUmhPSd1M7C500WFUqKQ1SbELkC9ApF4Z6ak1+DDnL
Nexk1EGtkY82emAvBpH/kmLztui7py5svlvt+OX81J4cIh+QGiQ1VsOYzWxOQzSsJDwwJBXPUcS3
g9zD6NLbeWiQtN4IAKRanw95aivopME2yRSF3XnxqcjiDuhhoznqpJ5QfEcQHYWG+OqfRNEZl6EL
S51fqUqRBJ03dIYDO+9ZhNo9QHhAGek/2AI65f3/H2Y2f5nr1UA/UC1qFBjVwdIPbj1x6aCaMo35
QaWbikEtnLeKrM4WBaSZOrIqS3cUa9/3/U2DPKrkol8Bv16WAnyti/cRxdLzM3hyKX6IOst/7MqN
RCmCyummZl0vpQ+gsq+qLviqweCycTj683gGj2dlKoWDDZ6d/mo4WLyPvPLQ8ghr5RttAHA+cZVa
p9IuJUKnBsexr1JMMQCYmrPv5hfY0sP6LQ5GQkM5tiP1yQqiACB9EiALhp4u/c2x9h7Pj/HU2hc2
lWref9StrFmej25djOWtJRyrB8WTeo+M+MHy7F/nw0y3yXzBmJpKGdSQhUzZ9fMdMGSsoUoLTUca
jSs/C+5CbLXOhzh1zdCdIfsmaZU5nT+HwBdWTtIiE1wzmxoWipKOK2NEXwah+/ORTs0ZQzBNw1BM
YYtpsB9uGZTP9a7zyPOQ48QxNEPTRJTVFhDMpV7TqWmz0RDhhc5ZeLQCzQBkiym1htNYIBkqH8R2
jEPLhfNPmWZ/9nVslUxAJ00mij7bzliKI8YhagM1OpQfCj1EVqBqEsxtFf+hkycvGawkYfaN0LMr
g65b0rmr1h3drchk7KZgoV9oQ50YOYVijUabzIJRrdlerxqcF8cxJpcu8HAOoR2O1oXj5FQIfVqN
KhBM6razz2ganWlKndB5fKrviNe9dzquk3+8VGz2lqFaGrnW0TtKxbMZoy9dd3LTe0fo4knLaKGl
0rfzYU4OxVQ007BY+4oyS7EqA4Pdcox1Z0CquRuUQwrE6nyIE4ve1hHVwkHGkBXKRp8XPa2y3oIU
rDvUmp9rLbxTBzlGGTe58OGPrxa+OB1WZotgTN7nOLEwBey3THOQzn5LSujIaWRcZyriF4akfjNM
/yqyW6w1pJfzAzw+P2yZMhgXGtvAPqppW4rE6SK4OPPgRi6uAYXc4B8B0/3PT3p+uiDLV1h1pPuz
pV3bwEJBEUHNL+4Fdo+RcRgAcqRfS7jL58d0fKkQCpQ6+RRPpqMaMJAVHM9EoDka0KoxgUcX//CL
n36Dunp6Ib85XoOfY83qv65qj12lEUuvx7e+FJveH5/OD+dUCC4rRScB1mRznhvGhWuk8PA0xx5+
ycEPKqSr8wFOLT6Tw0bnocKelWdj8BIF7SfhVYeuJIkBG+PGP1MNzlezKvAw8t0v6qX21KkxkUWh
88JSoKMySzI0TZKjkvPXCWsJhOiD2vw6P6ZTATh9dLqZjEuVZ8utAX0aGGULTSwbQ2ht2buFQMH5
GMeHA6UASl+KYVOROMptscdMoP0UumOG2c5CK6nGHQjppgtX/OkwvEx/l6uPOl2415RBVHtcCjJU
ZjQZVAswU6te2DUnCjnTcP6OM1sGalcYdtiR3iKlsVJW1ba/QhBiYW+zlfTtUsH/xB4lmKVbYKip
uM1rKVbQ1QZssfJgDwmM4SC6rZH8GiK05kQWtysplx7Of63pOv983U/D+zvi7CjvBeWLXi/LQ4B+
LdWh5YAOEepraS9NmmqQxC/UGk4crYrMxpWREKU1qs2yvzSSIxC1TXmoSJoKq/opySZ0dQDDbW39
+PPBKRAhFEM1p/bNbD9l5oDbtFmXTia8lQrvetcjQIaIuL4FCwneES+clV4lF2qzJ3YZ55IOrAAL
QkNTZ7sMabpAqhoKAmMkshGXaXxBN5LkIXF8fnwn9oCm6oyPjMWkCDD9+YfkUwATjeyo1Z1Yfwvk
ZFEjo6ZdBAFNszRbIppq6BonEsfsUa++DwtXkSQInfZjudOu+qtk2Wzw2V22t96qWfzxkOghg5EA
VcThYc4y98iIihhzstHpcdq7jpsRkH6sKTddaIYXDvgTs0eGRL5nmbrGzTjb2U2uVMqQYUpd+mMr
AcyNlG1cUOReQAeOLpUPT0YjmC4bUKePZrGRByC2MgTFosep/re2EbKMSKGdn78TJwjlIBVAEzUT
FHpn82dnokEhDiWCMPeWyvCFLtQCHo8cfqv1Pz+BP4WajpYPq88NelyatVh1Yu0uqLf4m/nd0z8Y
jUWBi6eNwgKfhUCKqopyLkpHyhDngVSOWtFyzJX8rRd1jvqcNyiohyHOFFzYw0efixaUbMtTTABC
qNh/HpznBy3VNV1xfJZGoclXiVetk+zCBj46DFl14FCoYQOfsNV5jpHIhWTnsiQ7Udptm8x6NBHQ
yfR8kjTNL4zoKJZgHieUIrF4Ts0hN4Xvl/jq9oqDcuROzmNw3x74o1cTl5TzX+3E+WdzKFkUJ+Xp
u83OP1/4Rm6ZDZEaazfk6lqP9QvL/OjzMBiTGUMxjIKF8vsV+2HtJUrYdRhjKCj+yfatzVMHrmZY
FNeeKrU/zg/nxBWJkgRjMdg5NlnT56Xgt1rYhXGlOEho4yoGic6EgrdA6eQWU78v0FBf4hJRzfNR
T46QzJYHCCA43nKfow6ZpXllVypODn+ESiTKW62lwQyGe3E+knr85Lenig/NXRnoF0f851B2g9pH
r7myA8u0QINc9dCgkNo4hmAOu0faNGmWBVB1jGKEwtPh+WQFRerf4SprpvvBLFTshKLGQPZcwQth
G0l686gqSPFvTNQUx72omvCGt1YiX1ttmg2g3xS0bQLXy2DzlmhrNeuhSBGAPD+0ozVvsom5INXf
OJEjzB16SUowikxx2j6BuaJdZW75mmHB1ONb8p+Fmh28suXaHh0GBZbFa2qjoxlaOBJfGdav83GO
Ntc0pOnZLVgXgk32+WMhqFXlfhMoDmUvfWe6SbyDSH4JKnE0cewvpOtMQAU6V8l8C4PbRgHaZwub
4bPNWzHVvruo5w36n36gKQ77l5tKlWlfzrJBTS8K089qxUnTZu/5LjYhOGHaPbp77oWz9tSGsvQJ
yMOYEKif/vzDkdEZZJ2KyTa2Cg997H0hHuLo0q49AV6dBvR3lGliP0Sx+iLpa5coU98XS+T3CWJi
btN1+P0SxOToG7ESDFlXp8cCS2JeelQxDa2wcOfyMHI0hDBWXtZy9G3ogho6YV2szy+8o/fwFI7a
1YR0N6db5PPIBi9uSjdMZSdsEdc3U/N2qADIDa19VSTlfWB5r7LQsn0dew/nI58a6O8WHo1Xk67v
7D4Jg8GPAs0YHDfJfuqQPUI5xmFeRs0M7t/5WKe214dY8+0V0Wa33cYenKi0rgctfeeE/tOFyERS
n7PolbOPjx7hYR432FEpgyOPjuy/jfgImpvzozgGBBDDoj8+9Y+pkMzXhpy3Q+SHMjHyu2Yi/Ym3
Uv6pdVAzJzGiBPWo8j6Win9wCH4MO9tjsQYYoAzHwRndJPwxiAAAdxdJ6x53Z7KAIru/MM6jdHca
p+AspCQO1nb+mhxgimdFNyCKu5KX6R2segB6q3iDlvYuUlbdS14tcIZ34ncvuzDWUyvlY+jpzz/s
9CivitbtmeIMa3c3fDayf7AUbTY2i56j+AjZVQmjCiszGWhiRDFkydR+QUG//HphCo/ORQDDdLZA
NPBeYLnM93UgGi+Ntc6pf8p7a29PsLhb+J4t/Wts3hzeEfH2jyvIs6CztxfdlCGLo6FzXNwQBgir
jXgD37j4D8emfv5GBXZfepkQBtwmKvDuFnrmvYzM3Vf3Ct+K5fic9ot4eWl0x5iY2fBm11roQ8Mb
pLFzEGEZX9qb8k1fF9tg6x+wMuWYXl6Gtv/uaX16ps9iztYj8rh1VgRy55Sr7As8MPdXs1W+AuMI
f/hf0N89mF/a5/o5frafzs/y8QLiQWFbNo92nmrc5p8nOUfoyGpaoKOoJxNN2OuurnAL0S71fE/c
QH/1JYHDUO6Y1wbczJDrwG6kg0iuEzY2Foj7wBp33uSJmba7Gj12fAIvNCFOHDGfos4S8SwHl1C2
aXWIIK26IyRzZCkVqUZP/mDzKD0/mcf1RsofnGO04NSpUTTvRMW93rogKQwwqvlTvmmvJoSquac1
sKLXdiH9OvHpVPCWKt8PlCoCLp8/nR9EiCam6eDYVabdVHE5Xo9mOTz6plduzw/s5MfjUW3TzJGn
xtHnUPgchZILT9DBYMl4sArLvxnsWNp2chHs/ADjAsN03ztDTbdSKuov56OfOKxVEmKN9UktgdPu
c3QlR4phkPTeEVq4lFEEqUW8Ox/i5Fx+CHG0/4LGkiUDBarGuPI8BKtNGZHpcn0+zKWRzOZRhaya
UlfEIDfQvw5DtZHi7sKKP0Y0TWvww1BmyyKyyqySQmZrqnnDlt9jdZZtrVW/HFbg+nCQaTeXSt+n
x0Xbw+BvW9Zn06dHeYeDnNpjVdy/GIgpYsh5IfE6lRWRbinkd9yoBvK9n1eB3LkVbxELIzdZXbvC
d5rAv8V4/gVXmp9uapdoHugvDWIgqK78o0mdsJnc6IpKafhz8DrSLMl2WR/VWv4F8g3pRsrrT8a9
slQXib+gSfaOeObq/HI5fZ58CDubV8+rhV3HrJduaW0RoXr3V/Wi2/AEfr9cvZ0Wxuc7SJ5QAzSG
GaLQj4CEuRhsOwOM7vr4AMnJFZ4rCXJBxvCt89zy9vzYTu24CWItAAdMYJLZVhhcya3KTO4dvDUQ
t2qvwEuu0Bq/cCSfGpRNws66mb7evBJTRiXOByNIzMDszfdcFXK11yGBJxutlcJ4LfdGrPzxwfy5
MDhLXAx+izqOeOVHbXznRspzZfQ3bvDnh8nnMLM12VuknU1G5afFVehWQy/gqodvcmHfHU8g8FUK
nGw7yNiGNftOBV7WWqzRdbTUdlIwQzsILukLlowATY1Lb5DjVUE0mHeKAXIKdN3staj3gEUoLpUH
1aNwoZjJQ4uMPdpmeGyfX3/Hj30KFjyGBfBSyp28tj5vaaNEDRndONVplVW+yzcgUzDLXWGvBPb5
0k7+DT38vLkoRk9/ka+TZonZNOpe2ncYovsOxqZ3zdr67h38O+2mmSwVFijW7/THZBc9pQ/Rt2LD
RAebi3nt8SX++VeYXQy+W7pJ4fIrDPv2pllH0AsXYo0VyHW19dbBrbzTEVLaxWu8LTbV1YXpnhb9
uQmYMrUPLy47AoxZCKJ3S0wbl8oCnfkVdt9bVDk22oXr/EQOz1jBAynYUvOV509LFqyeu1bmk09b
23ElMKRa1I63Fitji0cfFuGbS/3/E4f155izw1r4bTNkGjG7ZbvKHppte6Vt1anVtpUuttqOt+UU
jExMY2cCNpzl7ViahJaelNyC9gEf7kWianci8JZqm184qH+XyOdfbgK6qBCtwT7NdQQKGi2R2U9f
bo+/1jbfReMC62R9425hRjxgZ6x897+4P6kvZvniEazF+vzamSbu3C8w26miL+RCmxZuXeULNcc+
2LhAkjrx/oJD/mGMs3NnyGqNrI8QmElsy6cC3dZlunFXwTK7kYdNv05We/xc3QfjwhV/fOBNgdFq
mMogMmCVz9uiGXAjixMWjY78hK9ly0w8TGof52fwN27seAr/DjPb+55ld4ZUMj59699518aV8SO4
Nw/GbbITCPVukpV0B5ddXPhyp+NSdUOnwRQm/ZDPw/OavpZwwpyOPfmXu+0OxdJfYXu2FC/5empD
R6vIuZSNntz9sPT/J+rsAg58TLTHwfdpentXNWZgKHhv0LXWF9jar6KNPyC3tOjvzk/yyWX6Iers
Ps4LXbITnbEWbXfjytImcn+cj/D7/Xj0GT+EmB0xhh55vp8HPmmou5Wfo6vxutgH6/xrjcaCtFc3
9Tp4qnbIX2+aq+yqvKlX3dfsnxzlNNXUKSmgszY/XBOza/RSjnwnvVHXt8Hap2KHRPTqkG+NCwf5
ye1hGVT9gb8Bk5jty7zMEOKlGuqYo72wS/QGhje8wS5tj2lBHM3r32HM2dsC7fE0L8fQdzQn3Zmb
YK+vkHpYIvG7DFaXLuILYzJneyJFLrZTkfJ0Wntf4ccdveTiArt6mpZz45ltgA5zu7wrCaFvrX21
ra+6jb65rMBxjDeekNM0megoTEoQv4/VD5d6bbtq56Fzh9qH7dgvIKyW/VWKeOXG3sZYM6/85/M7
4MQeg8dNswkRCP4974P7EkRnKyg9x5MQmZD8ZT48nY9w6hq3IUuingMH1Drq0Xl6HbYox3mOEtiH
GDfkMlfYXk32GCUjkKoA0d4fmLusWrk9YKqOIc0lwaATK4SeLnTdv3Cs89fm/yPtunYkx7XkFwmQ
N68y6apSWb67+kWoaiOJspSXvn6DtcBOJlNIbs883cFtoE6SOiSPiRMxYQP6qSbxyYDeQgX5Jgid
uLMqcvvr4hhCURVYHTw+KFrZ3G2ilkaFKTFHgqweRI5q4hkY7VLAYwm9SEWOBVnRSmEC5lBEAhhJ
1VDHYas+cxaHdk1qRTjL/xsBFgGY66qt6YMy5AGjlS74lTs3EVSuVt4CE2AQVAwApgarBl886vNB
zRvZkMI20JC8Lx6Y7wn4pz3pR5X4E7DxGLbaQiVZlGBcR2gwDHuWjaH168Fr5NkNpaBeA+rARniG
3a0b36y/G9HTbY+9PhNfk/9oKKPieA1OIoZdt5bVGpAPkDcqnUHkPAtiwGtPMYG1QgCIb4fslfcU
GSKq0M61aNhVkRKAmdd34mly58RQ3U7rXyLs798vSgfOEKkn67LxMLzKAQZP6jAiBBbro5xI38xx
ETjk9SlDSAt+J6SBmABBK/bSH0vMhCZDV9IQ9YG7BtzDKVWOIGRWBK/LyuaBl8RCYQxxuoF+/KWd
vs0VWVKBqYX8xLYtwdoLYQfdfFInKJHXiiBfXwm5GB0WsJkGBghgknteUlsaprTX9JO0o3+kn8p9
j+yuuwMHZP8+ec523tc/4swTNbxWdhMsBpib11DTwdQm24Wz0z3KJO5SMtSnLAH7tKT6WhltYtJu
/tov0P4HuBB7qcHhuSBrcZrOMfOyBv1yEWhmDK7w7vG2ibWVAJQJzwC8izEzXK6kIy0GVooY/NnK
9xEU7JLyYrZU8JlWjAC3iKkV8JeBw4qfo1IWCuL2TK9ONRikQGKklOAnTCZBXsNc+DIOwInF22wB
/2nhGHEfxTGTtkzkoTrN0OCWIc/QdwbEVTJ3LiEeV/ypIYh2e/Oubz2A7RXgNABidFDb49+UyZGK
0l5oqNVOGU6S9VvK9WonO5DXKipVEB6qInNsm8+8DnNb8TgibQ11R3qpQQCd1b3bUAzwNotfDfEr
yIv9FlqDpvWQRc4uyx6gz3i0419Mda6DflgMNTxo//mJUkMC5QXYIi+Of9jQptBj2aMDEvhm2d7e
pOuPzzaJjSvh81xXuYy4RjO/ASOnSfuXvCOZWw/RPWnSn7ftXN88sKPiGQKZCWA6PCI9zqcmrh3W
bpC1sJ/nPcTN7+1GB5EpmIyJoQtuupUaPQzCrxnwiOE9uLtHLsCWnuhxDdr1CLgFIoGLpgE/ZUWn
I3iTACgbZ8imxL/Tof6FRpkooll1hzP7fNxr61C6StLmlANZlca5V6YoxiQDk0cTZEHXry5bKhju
AK5mXCHcRWRAnaxVGlUHFT1GcrQ+vyMATNz+fishE4wwuBjmOm1AJLjzi2FEdQAfTxUqz7MXbYtg
yRNfh1q8FOAJhmSgC3LWXPchpicCKK35KPggGPwOpxgh1OXJWtIlQU4/RGFWqJDB0eedTC0DOqa5
oLeytpHnhjifAZ96nqKCNZ6kqJPcrDEGTx5FLDhrJ+HcCOcYpWVmiiq1Udg63bemKrykLkqINMQQ
udWid41Ogntw1SDmZIHwx4e7as4OxKrRJtaAjWv2lRVqSCFyB6VAS4HBVGBs9VudGePcZBwii2BW
d0TKAn2ADhytUBiqjMMC/qJA4JJspy6fFPbIg4YHs+mOiiG+S7+IJ7uPMa0ThcWobQgF2Us/ylBp
irdxbDzWKXkqK8OCmm+6r5dpr1LzUJJBcPhWFwysK95P1Hiv+o3UyGM0K4ootCfTr6omBms8CPfT
v0bJ4+OhJYQJDbBesL7j5WKnEf10DOJHIZWl32lrvmh6/pJKhqBytLqcMzPco1kbwD2XBcz0GnRJ
tVDvHgcosN3+ciIj7N/Pnko1k9Ki6BOspZiesibxx1w6tlq9uW1m9TgjMMPQJ6ZoFH6sxembtC8U
yQmr+NHOPxTpz+2/v/rGYFpGBcQVuAc8MpfroFmOLqWSRuHolLvO0EMAkO8gMJ+6eU+YVDQEVBIZ
GmfNAjVfqHz+i308t8+lDUsmybW94GPpyjtBmDCq3xYqgtauXR/nRrgYtEgbw44WAo/oxu/SpKKC
OQP11NI7HZrgRSuahL8OFG35zJ7G3/aOQip7yKOwdPTabTHehmez8K15eSPQloSC2zd9qrL/tpUa
d/U7cQwUWcmOV1l5kq1sl/FH0vbBbY9Zc/zztbEb7czxdcOQoKAKj6TqC4GeRTo+a8DI3zay+sGQ
bLFRNZMV9C+NUCp1loPkOWwg22JpYMGftAq0J9IrpsnA/bBMreDSXzto6NWjUIViCsatuPOc5a1l
9MgswsZ5VYpfi/Z8e0WrLnH297mLPoOIbwXlHLZtpT8ZyTZXIdcdJuOpNiARKeQWFK2HO9dSAqZT
GcK5oTyld4nUtq66KB+318R+M/94ne8Zf3bLbG6heuqEGgj5iQX1InUXGa/Tou1uG1pdzNfjjwFx
hIfs3899rpioiuTHCUHO/2jH2QM44QVrEZngvr+6OJKCtM4Jdfqzt2M3j97+2xo4B8jHskWSgs2S
mqNhPirJ79t/f6XphkvnbJO4L7709hCNaDGExR/zUX6rN9rnJLv5N6ZQ5NK9el8fulfJd14UQVy9
unWYiHQAGEK6YnE3QtWMKqknwwkns9mRzjo20yKIalcvnTMTXOSQFTpUBFsdpxM68suQuA793f71
GDXoLlCNQxaJOS0AAbl15P00ymZu22GkVvVdsUDUfh4S28/7tBPMGa2sB7PamDFCFUFG3MqtZ14Q
X9Jcs8N07D0FMpGQZ0OT1BJcaivVK/BtYuAHXD3o218Brcoh0gfb7O0wfvtCrz1mO7QMT1YwbpSg
eG7Czks3IiSlwp5T7l64sMod16bqEkkFOXeob9MdkLey6xQuyY/ZKwaBitd4qx2UoNrkj6hQa8Nj
a2xFfLhf1cZbP4E7zt0MeQdVxU+IjtFW/QE2vj/O8+SDkmmbbJSn9mg/QDLqGD8ogbxLtjRyow1D
QYN9zS23IrzK2ucGaxewuqCvA66c8yxMfEngX2vssEyah77WtuaI0CM2BNckekVrO8/aAowUB9+A
u5FjA12BiH1v/IyOHrKo7LOgVqIJLZ5sgjiZYUwyNNNjDaKtw2Ie61nKc2RupNcO+eRY+aaZlKF4
xiiSCrYv6MKAVrNQ5FPZQ7D3XsKAGwT3OlSTfStPkn4X95YEtcS5lWQfvwgwrdnJtNkdE1syg9Ye
lC53M9mcu/s0s+RoW+ZDX3uSlOpgvZukZlPqVCq9ssOU6UZRyagHpLbtfmNCeqXcgIA9aT2IwjTx
Y17pLeaSVQj4dXJbdlBdHbRE8yOrsxaoBtpS/McgC6RmIKlY7Folr8g+smIIaEF2iFS70Sha7Z5A
w4Ju2lqRxp8QJGigjdSVg/QAQee82Oi1ZhTHuomX7GjprTlBijDWFcjulArArEPa5x7o0kY1kGrV
hGTLVLfvwHUlpquCbnH2DLTCzN0IgXpnUxdG9p4moxxAZ5p+fs2Pe53dQ+dYnWJrwCQ+jcm2trM5
2yljPsiQZGuayB1A6qI+dAAZbU0zLa1nU4qj3/Ws9/HOxP+9bBUEe8+qGsvKsWi6wtlA2Ls5aRk0
Zje6rQyQky7AnOXNXdJ1UH6C1t+xcMpMdR0TM4w7CKJ1AN9LZTI8ltWQoLozQ8Bjv0B8NIeCNhIs
KBMOZV6pbxi1IIqXF7LWe6Srq8Hr2khfnia9XKpAr1EE8xeDWNDbnWM92WGGwsqBxZp0gwSgBmuq
wEEeY21kLc+XA9pk0OhuIN5iu3nrQL90zEEUv6nnfAGVv9xaLJ2y0jx0KgDbIQreOPpeQqD0OTqk
HjykXnkP5dFFGr26cSbIaHcqxTddaK0HyhzjD0fA1Jk7IJ0z50DArbP4dIxJdaiSmbZ35VBCBWjM
YtXwjQR6bd7UWw3uSOgLLC608Gwm/mroM6DYBSghDJDGK17SVATqx7lcPUHAsVNf5LRJ0UuEVICM
RkSuFBCMlyqDZnuqytEYlPBw1AsTzZYPJVp20hafaui3CyQ4i3tT6ZPPwq5V56EdWq36SOImNT1S
2g0NSJbRcjND5q7ZFR0yLzD+RYXqDnKVgu0vm1p01qGiFUOWqOl+6Kbaj95Em6I+aqXWQ7SwUOUm
gIBRDBGwKiFNQAA8NbaKEpVpUE3o2GwLeQBHvWrH+bghCu6GB0iHYoY9ssFTquVQctPLeVwehl7L
+8c2SuRqT3S7+YNXBXFssmA3N21KVMtPUjMVpQFrFTvkpHiOAS1UbcPmgqZhpJkmz6YVVsHwvR19
ZQNkIWX9l19y7Lf78lA5G8cXwYjYNcm9HjCLTiMG09ioM2c2Rqiplp1lhbZTj/4cO2CThLB9L8e7
sbbexqiS3bgfNrcjOPZXr6wi1Qd/Ja4ImVdkMJpFkgv0UcLY+F5a247NqyjHHtqft+2svEboZ7FA
B3kOQERcoGjX1iBVumqF1qT5tM8epHTcJVIS3DazuhzwswGeiQLG1fSGPkoqBEkXKwRrK81/9s6f
qPqe55+3raxAQbFXjIZQARYULwz3rbRYd1JwVNihtJs25h8I7d4BoUS30CneoV6+cbzWl7ZyF1Qv
qk+CfJuJoIpr+3n+C7j9zGN8UDBc2yEFKS0uwG0yxoFuiKZGRGa4t11JVSOpLCzUgC5jVzquAoUt
pt8u2NC173a+HK5YoqHgKfc6s+PKh/YjvmuPjv0oeeZ9emwC7bAEdAMlx4f0D/EcPw+Wj+HYHNPn
dlcJfspKNAPCKR1sghhnhLNyVYBhdrp2kogdNpDueGvjcvmt9+Dlub3gVSugTYDgBQJkYGFwLM+S
SyOppXlGgyUkFiRf0/IZb7+gIrkWh6OyCuoMFHkBj+aBe7hP8sQCxDyE/u+WvlVh61HP9gsJIDo8
VS5xBwqNF9E9trq0s+uT28CZ9kak9bhRHOVBkqGQNtaCzVNZ6Hp1aZ2Z4IpOiEgMBH0wYf4YviuY
79NfpW/V5NoPUFf1i3370v6CRPqBgVIqv97SOxGAbu1cnL8RXHC9oA9BrQG/wF7mXamYH10+PSxO
+3TbTb4qobdWyuVsmrGgzQs6sZAJgHUvqme5xZ2NYXbMjnjAoB/G0K689AD4uS+fjK39HZFv9QJ5
0JN4ukT0Zdm/nzltuswznn38GHts/FF9A5LLvb1ekQW27WcWekVNOivDtkb2HRnQEqipwHfWX/ez
F4IzIQGA2SHntsJkP1SIAd3lPjukx+I7+VA30gHQCq/0qCD1Xn3bz4xyxx1pzdBODZ4l3Zy3yuxs
l0ENOs1CaN8SVx/z9zaaRAkgewJ430F1BE1c9KlRxufu7sW0hjyb8Ll0q4Jm9XCvjc63LqUvhVEe
1Lp/u/3tVs1pyPcx48eUw7grvGhMicZ5Z4VSESUe0cofsTL/sCAhqfXOo6r/i44ZkCr/Z8/h7pkh
ygAkYfYKR36QoxIq45L5bBAiWNfaUcdgNnhuwAYDsB23jQWJF3VU0QDs4x6j2c6sBZhlsTzdzv5a
ggNMEkzgQUe7SgPkjHvUVbuzpx5MOKGTgv2t+mPVolmqlQPGCIEYmydGAa5kZpAnjbpW2GaoOf09
2Mv3SlkEt/1AZILz9ZJo8dSkhhnC5ZCXEHCji/o3a4cYMzhQXYEAxxfm9/KeMCLMH6Hxa4QAR2MS
hXrta4H5yCZg5RTVJUH5qv41mg2xK3ybkYWCK4WHgKmRZJd1rxnhAL0FKHnW9T2AkrnA2VYuCgv9
UKBDDUwS4H8uF0Z7OvZAWIDztyk+23Z6d3KIVUf5c+JkrygYHAtMQwmuxBUHt8BkgyFrzA6CMpI7
uLNRaT2SbSOs0w87fVD6p4EIYpE1nzAhbABSRUYVwZeIoPnTKLRujVCT+9RbTLR8CW1Fk2erVmym
hQOmlGs1wblW7MpKZCwkjzqXRtKfSNGyf7NboAgFIz507ICYvvxCI4mVsUAtLCxk+1sUTXeFTDDD
2m1vn6K1jwL+W0CIMbjHDF2aMSuSNyQu9FDCsGMKSoEs91OovP83K9xiJJssGilhRZFOzvCnbt5M
IUSZnXfuGWJ6Uyb7IMiVeBRKksjtkAInF5IOQglxD7wGwaMASRs8SKbo86z1li/McRtHEtIvixrr
YbXs9fFIjeS0TE92fr/Mx5y+4oABxVb+C6c4XyO3j3SZSmrUiR62ZK9Pjwv9THURmcaKR+DygQoD
0DyACPNoJbB5Qdaob9UvFagCvq2/WdVfN6TA9MzSBejqMk1B9hvO4q+5TCDnXSTdaSpGcFtND4ol
4um6DhMcRubqWABMIonm2dzktFMzao3Nac7qcMS8udOmL8Qg91GSviUUQKy/dXF8GABd0NQFXg8b
eLmkKjftEZ3IBkJgQLN2KEO5cqxZQY3po81tU9eezkgjMKUM4Qpw3/M4dSnPWluL+uZkZ+rBNmJr
m2gUCzOKzyqWX24bu+53AJuJyUE2eY1iEX9r2wad80aL6KnuIG/S/LKLBgur76Vk8PMUL6LT+KhP
/v1uYgtBDooEGXQjV+9TRGQ6NrQ5IRlI35ZJtp7iLHov5Uk0gb0yxIGvhRcJ/BhMqoBPxBUn6nIZ
w8SY5+v20mccOFA9dh6TnbzLX0UDPWuf7twY5yVahwiwYsasmYTIco5xC/II0OO6YPMSIPGvDzJ4
IJGYY5xOZf+hXXokEPG61lUqMjS99OPiZy/pnqYKRVBXzSCWYDwS+GI8uGBUegvTkJSCCa0P0hZI
Wd/aLLvBRUPmUe4BenF11FSgYX/bMUV22Vaf3SFEbYkKJkh6qlCl1qR3PApuqr/eNrJS3GBkmv+s
jguVCyVS4iqFleU0BnKg7BzL7e564hrBEMioENUYCIGUp6jv/PV1Lp+zS8NcOkBtmjbyAsMs9DQ2
+SYOMq/F1N4SdNt+JxqDvo5pLs1xwZlZo1fRRzU9sTGmuIcoVPMs2MrrmPPCBA8cYhit0UQnA5Nm
g+p3L+OWbrPjYrn2fReoG9VvHptX8qr8Lj1RFfPKNLCxIFNkGFxkV1dnPFMwcSlrpAKDRLoj5rBv
zHiDNCiIdOpVA7pbVKQneuWegAPiVkEKhBuaEZheuueiQ7lDrYCnl+NjGf9ooEFY9wLM/vWQJ2eE
c5Jcadq+L8YKQ55K5Rpgrn3rMGjZle7wDPEyT3la2KQnYynYEzeKjuAg8bvjeCdsi7PL5MJduV/C
+U9pagkt6dcvSR7acNpnwfIt27b+DJyBJ98lgsvtyl8v7EEX9nJ7Y4xg91YGe7nRuI76qKV/PwjN
TICcCRLlSJKvZlcX2kaj1ffVKbkne2Wje8au/43GWraN7ofGVTfRnS679FPEs3U9Rf9lGAkMyhvg
auMH9ikl0oSiewVGAvpGfmm+chfv6MfilxvMz3pdUJuYw553BUbh/GYrmqG/znqZfcyasMlJNFP4
gRPQn+SdHkvlqVH8PsA4dNj/GNGv+bI9KEem+CfuS13feJxZ9snPLnQtjjQlrZwSE6Kyp3qm53xG
D443ebY7vnSwL0h9riJE2EPoySBxrCnFDxmqRZFARnAuwS0cAXRVIvkptOceUipBpEVbkuXCegKL
z/lTwgyyjAsERbygCsTCYyda8GWdZwUgVOKmwXBXB/Vb9Uv7jfHh4G+vXCwR3MyIpFgUcAWRKSCa
BdU4QOT17RwAyVC6y2fU+dGLEgJBiRpG4ZPD/K3/5tSu6fi3ra8d0XPj3PesSkgEFd1Qnko8Ximu
eSIKAVYtoDpjMgYYNvl96TFmqi/oTtHyNOvmfQmRRgdX4O1FrHklsJj4+8CPQ5OIj+uNzDLGxdGK
U3Ts31hgY4Ixsb1fAjbx/f+g92MRIOciSIgwLI++EHTW+YS8tRNijrZSYPRV9rJdfso8HcSy+a7c
0t3ttV0Fo6DIxVwRXB9KvMj1uGDUAuVzOlh1cWpsKazrbfxLA3plskTCsteYKRgC6zOef7g9hK24
SDTNNCqB7aQ4xR/6oYzcZaNu1ePsZWA+SfyfzuA3tkf3yod+B7Vy7/Yqr8d6OeucHyrLpEdaCet9
dsje6n0RRHv9pZxd+5SbruYRN/OFHDYrrnmxZBYenF1mZZ1Cwq2D0fKeRK78Yf/OwRFSBwA5TIEW
AMNBDiKjIptcRByrpBslts1t/G1o7qs5EoTcaw5jYQ4RkRrjmuWhXnpj1F03mvlp6drtorWgi25c
yRieB/p0+6OtRE8gO/7HEucxeIG0pdFhaWznN6VF/8novMoQvABrL92FGc414qzNenCy5+AcyfKD
LAWqpwft0dxXjgsZSuOP3PrlYykkDl37UufL47xDGZwJ/EYWljeiTAlhw0oWgEqFS+OcwSJglVUk
7CCyo+m7eVD87rk9dsB2bKVjtmw0ZC5RIKpeX1Nl4bCBpRrBNupwKO7wYW+ZWmouGTleHIC5fseB
hOtr9LUP9a4VNLvWN/EfU1zwq2gtJgtzrLBqfxnRQ0zeb/vgWhx2sRbueZHNKQFoDgayPybeT/Vj
3JbP5BnQFTCENrve17z4p3onvRd+z6heRY211ZvrbDP5GpamFykxFriJ+qi0wdL4BS5MKaD+MvpZ
u1tANSQm/1o/ev+3rfyrEKNyli0aVo1iva+l/f1oNC/ZmH3e3t3rzPrSU76a72c3ZFeag50YX54C
+YDa100PMsGIMQE28z2Juuauey1sV3RLitbHXS0IJmrdpthUDdqRrlZMf+aR3C2OqLJ+XVhiCwTo
AuVABQgeng6v7eQxjxwssNvIjQvADshVpAksr/hum/FOxH+zehzOzHEHHkJ3Y4/nPD856E14iUNt
d+rHRPCaiqxw57udE6DHGngHWLBcslSAl4pGg0UmuHMNzOYAkDVMJIXlg+HcRZj01w8Z+gOMSBy5
HXhINW4VFvS9U5lo2alDb7W2evIzH7vNohZZCCiEqER27XGgV8AEIlPDgn46z0yUQOOD2nqXnYyy
ecUw+SuYkj5apXi7faK+Km2XoeOFHZ6aqI6p1Odxn6EaoG1o6y57Y6d8i5Bl/OhfnQ340v3/PV/O
tvj1OoQFuLxsxaP6TnQ1r/g++ykOnB8cwKB55R64uFa7GIMz2GB/YGpqXuU5TzrmkKvNfCeiMLp2
GFiB1hiIn9DMvlK8QRfAhNydTE6S1D1D/OahM1v/9t6ufUJAtTBJCJpAUJFy64midDbMqSPIZVpP
rZ9QTnY78vu/GeFO8KBaM2S+enKCGouXJAP4UuZNqom0K9bWwmhOkTeBUvWq5TflFl2cUklBGfQ5
J49Zg0BciMNciT/QgkWUCFiYDNU+vm+gLrYMSLIkhY0//ZROWesmXhrY/nBocjd5onvDy4Tkwtej
EaBjOrPKk9x3VlpgvgVWGaNx+V48xTvGePhITs6T27lm76rv9r7fjD64eMEnlxwcjOC50HkcJbzg
IpWzlQLd5e/hUqyiJ9BqiyIJ0yLR7BZBsf00C1AtW3fR3vKqfYMJJmerBSyWyIP0uTmCAej/EUms
fPOLfVEv0xGtrHKisK/BwrJ644A9yY9fv6V7adttk8yNCldYEmT3NHcdXdjkHlq9Uqoy7mET/Ao7
WFQ+YxCJJjvp6ScjmNaCBdyl3zM/erITzCEIrnhFZJ7dGmfxBQVUEWS3X0vu203egmfT/N08Q9YR
FTTQJiqz2+77X23tGr+brbD0woLDW6vnboyuddTYdL6+vLYBLy39QV8ROfavkjd42mG8T3b2Lj8U
J2mvDIFo81di10vH4+6SSC8rkK1h9bNnbgsTKcAPiD3i/jdLbx52RjBC9KF+BLJO3mFMOBan3ezz
Xm0AOC9AegHGJFBbXe6/PdTgYuqwAdFxBnYmDYqjE0jH2SeufNfvhGk+c+Fb9rgVG007oMgBe6D/
i3f5ptjWd6XhzhgGk3d2OAuLeSvPDhqGGgiG8OQYV21YI+kx8why6lAf27c2+mFOkMuuar8dID1p
P5L0U5O/60BLsmEMFRpsxsbos5fbb8b1j2B6lxr62wzMg59yucv5aJpZO3ZSqIItHhMv5p4ukSiA
WTUC4RAVwz3on1zB0A01StWolkKtzEHwgQJRUWNm41+s5MwIF5NpY9UrfYeVGPQdLCOQ4U38f2EB
s4J48sBCeKWZaLZp4xSQVg0RIB8K0gctVnPbBHOySyfUEImgYGiA7wKYMa4tAVTfUA+xDMYBhfzK
SukO+N29lmIIz65/3jZ1faUzU+hNKNgNACn48wWysroexyhU4rtmeCvrra4J+ktrq2EKHEA6MbQT
XyE3i6qPZAMEHhCrdUn0045nYGoyd7JFMT/7uPy+nVviDi+UaTrbLEAqUMSSNyWTl46OC2yABwhA
L1rWijujhAXdUSb5iOI/l2Bkalsk0oBlZSN9hrTkOybyRUHW2oJ0iKex5gIs8aD4ppUmCVNasGGp
9DE17ORQZcvwhKZDByZK2viLEk9/XREBcxzuJDb4go4jf04l4DEqVAFBzZBm8cZ0KrKJi0gU1KyU
c5kZ8HkyTn4EXFxQ04Ixtx5kjPszxmz7Y9nVO2UBRffkKZ7hocLJakvEw5RVC3S48KJf80qmP8P4
jnD98vCXtoy7LB8xL61uWT25249bplbLqIJ1ML9ux726k8QV3ev3DKs+M8u86iyeiOS6GEdlYatm
AtHUiw1fwvwN+qvbmrrOg6j8s+ZC5wa5A25aUzN2nYx1Th+xxt4P023BWeZQCTOpw99fvzgLECpD
mxwcYDwMplhoVjs6KMLNbFL3qj0Vu1pvl+D2pXV99ECBxRgHHXRrrklZc5Bu2W02meGQ6m5pla4S
f/s3Fhx0GXDu0Pliu3r+mZS+rtu0N0NMEXiT/Qw4vOCOv14Dw1yBYQtIApC/8gA5KS+NFtMDAKDn
0rOlE+jipoLS48rdfmGC87W4ghRFruRWmGumBzgDxi/vu2l7e6dWyotYiI4QjYmdAhLOPP5sq2yt
MJdmgBV9KwcNlJEpSIYxuaOjRWF4TryPwdaEwVCRXfYJuMseNy8S9i9CYLxel3Y7s8IMZxOzYRNl
I323IZ0NdjK0R+T9cjAOfeRqH9WmAUzhr+FXNlYMojLwNepocfPMk2U3krIikRmqUu/r5Ked/MBO
Q1b+l2Brr5MPGAL5KQgQGDsw35kc0qJ0UswJYGu7/fxa/FAk0MgWrvGkPneB4inBdDSqp1q9s5Ug
NbbVt9s/4NpH2eFChxmdX7BW2NynJYTqmSqpoAgALkRRPqRaAFO//oY6GthAtoCTEK0gPr3H9FXb
dQOG8UfZ+J70ptfVaWASCNg71YdRVvvb61lpw6KU9DWrwHjEHf7NWWY5oV2iWaFCrEcTgLYictxF
ob9ry/QACobyYeFZ7VsJTF06GpjEv4s00cjuyq6i0gQ0GGJIsCTyZCCmMmL+v8ZwqQ6JeTUfkEmJ
GGCvHzdWMvvHBPfhsjRR+oJinVCYVaFaT3TIOEpIVetSQCu6UoC/NMVdMuZUmDpibqzmuGzMg+bX
p/gR2cy+9ft79V7f1ccoFL3e1wcDRnHzA9yCx/uKBryQUlKOTWGFqjw0oZUO5d2YTBXunnZ0o9oq
txOZQdZlFo3ggVvbWVC4oG0Jaglkbdxz2mW6lNpzYmGwQk1/l6jIfiwwFYAJoPNKWoPpWeCza+6C
ewbLBAoMkxxc/6g2G2WJxsYK5UO6a5NnrfWGO+oPuFyzdps/ktirITUneGJXaq9oOfxjli8D24VE
IR0Gs2SfmS4j/jf9cVN/OAdGnC0sdLDb+vI2vzTH3ea0qjDwkcJc3hafTfmr6oFbKJuHTjJ9hTRu
CYYeZzwUUe53syVw4hV3QiaHp5j1GnERccarUkZhi+KjJmUFMQWAs8b3uSk8Wtax21aLn1tEsL8r
X/XCJJdxs0l2Z7FTK5wz3dchEG5n3287zvXrD//ErC57pJBI8tBBeyCklSs8HnUSe0l6UuJTquaC
47C+c/8YYf9+9vhL4MAw4ggzYEPzHdykXjS+9MV7pCduOz0U/eD/tzVxZ0EBBZkttWxNA/KfZHQt
81tCdIGVlVeJIcbRZgGcUzP5hLWaDG3QShNWtH7xhkz77TQAPSktxNxRAn0tovbHv1gXKOPAfmOB
8IgPBk1oUkY91ChQBPoB6pm9OQ4bpxVpMq/cXVgXFOXYrYlxLc7Nm5IUSQzm0JA636z2UbKNg9mU
XktF7b1Vr8AMJ7D+wFVdiWgMxAFADRrUYWNl6LuNbmZK7zGQHhJ9wMM+xdrn7f1b/WL/GOQvKz0r
izSxEJHl9fuUWH6hKA24ZvT7ql62QO9tb5tbPbxn5riNrIolkRwZoadqjEFEjScl+uvpDDAh4ZXB
wCiuffRZ2IrPDpah0x40I5hLlDP5OdMMt16krQFiHdLMAndfdQuM9svghzAM2Lo01bUkJRaFKa3p
d02EyVTqgIP6ENNvt7ftehIei4KGNYBiINlH3Mc9nrIZS7kaDfhM++ppDKq7GPfEjqlXqV7itUeQ
6rCGhrU1N/13a4tbBLzagtWufDt20NQvnmNkLNwVEk3tlMqDAs7TGAgM8oaoV3AnrjgjyEjRFGPC
BQY29nI/y5QOSm9QLWzywiMpchAzIFrjZZa1LbKP23u6ZgwTSojSkZGgVsi9I0gPBjWtci2s57Q4
dfU8Vm42d2o4jnYT5Cmpn7XJmEfBGld8BizfFtMDBCwdPnq5xqosJbNIbDXEgLpXpD8TU3cL8uxI
b7eXt/K1zu3waP8qUrMykgw1jEvNLfJ7qxAxeK+0GJnmOabIIDQLkiMemim3DkHhLkIOAqjksC+f
p2/mw/yQ7kmoBfMu7iCI4ooC2JWsGaqXOOBwFAiiXA169bNe56jEI45E0Dw+YWwWGCcLPaUypA/J
I/kttHjtKWiiwOERNaM8c6WXgDFD5CLVF5XAsmn2aoCC191y1+yUbXVPnsxNHsx30ZNwBGXVLop8
EA22MdpjsH8/u8maPMpRbUR9ABFWoBdv0fxZZN09Kc1jMjR/HAdSWYme78ZucPPxo8qo15cjNAqz
LnEXiOO4GFPzYrkTXATX8RHGPDW02DG5zJA1zMXPfpek5tViAlEcNpS6S0r9vNKgR/33t8GlGW75
UjHTTHUQW1Jq3g+GjZglW4yg6uunfpnyTQvSkdtn5vpsGqjGIKGGghWGjvj7BwW4hA6tooeZPriZ
tSkJ2TS65Nbpr9uGrp95NAxU4H5txp5o8l0jotdSX1atHhZz8qBQBTCoIkyi5you72RKvMaaBdcO
u1YuswSM12HGGH4M5V2AYC6/mV3NaTJlVA0Lqdnr+vJTgX94dh0/ta29A3Ud5KBAiucStXy9vdbr
SV2sE8cVWR/w2xaqj5emlzFPF3WWFDSWHOjyqcqu18rjUi2ffda+QxZ4003pzp7Tp7FeWsEnXV33
mXHuie4b1JuqiahhNUivqgIlozED5IBIqds1JSTNjffYVDYpY70TrJv96astR7j4P6Rd127suLL9
IgGisl4ldbStdg77RfBOVM756++icc+ZbkpoXs8FZp424OqiisWKa8FFAvYTED2XeidtPBnzbAGH
t7MV147rB0OaPjNs39OqeFTn+L5Iw6MVajsgeDxoCFmcIAGy3dhXT4KfsnwMEDlgiwZZPwKjBeSx
rneqEcYqQe18cqcNmwShR9ttHcTmrrUHcs5eIHFN+XOJnPLmEPfZnEIi0OvMU5bqf6pomJ0ejCbg
DKgBSZ8qXhmVmZP3cFRTH8nu2Kr9Js7qv3kiCT7G8mazLVZcbQ2pKtJVri8Ya5GVGqFOfIoKa5SZ
TmXsy65wK1vUnVk7arZbgoouxpUWKyaxLCdKr03EB3PcUe4x4jin5N9cKdYqANsSQZLAb18VWS8p
pNCgzqzdh+0U7Oa4mrxASuH4ifEHMJaoCMYzsGz19ADoQFE6uXaerJBrgXsHqAV82jUh9FXkbCa+
JEvwIiBak7X9HNy20p/rhsScPH+JzgWx4z57axqUyHK5HGG5Wfazl8HTGmFqJXmQ0x9h+2++nYkw
Hs88ejGoA14KkwZi5RM0Q8w0nUAsd0O78HBdH/YnFvqcieD8cBzBOc9dpPjR+KJYtVMbgasNZHtd
yuqpnUlh/352aqkG6N9kDBVfxVBCMvWwQfVWBXbmhHl6KqrsiXTiShl1YmrVnDKdJsVVqelZ+msn
iaDUVt8RjLGgno9NfwTu3B3OwhjYIqVBgKKd3SpK4mOwY1vh1XFndbJQ956Pg51uqnp6H2fM9V8/
0rV7jeFR/DmkexhkYQ7v7EhRz9PrVAqIP5fWJ+jOtijOv10XsXqpgDaCZTg0AnGtL0UkaaFPHVgc
faX/tBDuSPPoKtgN0+6vy1m1jjM5nG8GHCxmv5HO+o1RSk5RFy9Z1z1lIXnOaH3X5oGgV7GMdvD6
nMnjAgBS1xoq7vBWiKfukXZ1DvjHfhcR49KqzFdZGjO36L4NsYOwg7HIYyAVXRjYy+VpxpM5GCVQ
uX3a65tK029Q+zadpJKP6lz+ieIxd0pVEa19MF0W9/tMKp/etU2GFw/fUJ+sx65N7hV18NWx+yyI
Rh056I6JNVVuZLfHrKMDu5jbsdO/DcPJYktskbIkCVg/CmetQV3YAc0VxB7zcIiK8VBIyn2iWs/X
LWntUpyL4bxzBKASq57wyud5dbCq5DlC90EQwa3L+O/TzWMKBX2VJ1TCiUaAeR6s9JjP9P26GivT
ehfhAR/4T5ESZQXTI9Rqy6MBuVNpvxuBL+2YOe4IJumAvayP1DHVYhMqiTfq1Q+a9olLo+6jSJOf
8gzuT72guLXG0Za7Y5+Vo5uMqQj5Zs3bwqgx/WFin17/ghI8c0TmEHVSxV5EG/QpNC0MV06AGdCp
0u/rp7LmJs4FcRcIcBVyODWE+D3M0wZ9imyGm9b2yfCI7Xrv/yeMuzcz9iDLvkRAYfahZyW1qzaf
AJT2NPNungSfe1UxzASxKgEiGB4wzyR2SHpwWPhRnCHqtOPbOg83SGJnT0omOItMlAusSzQtZEAa
Vvf47Mu2S2OQFQSFjTl/1o15P4/JMR5aT6+DFIjQuaj3tfaU4BH5r0D2g86MZKJd28zqQLBWqrqj
pKDJ95ghsQzDQPDhmBXwDo85WYCcAM9ssZ8bhXKEdjAkaXV6h52EfQSYE2pFh6Grb6MONJql/XHd
VtZFsg9HUEdDVnupnJwjvA3R+vXn0QSOLICnHGUKHsFI8kmHNnBCBZQAgCB/vS529Uyh4H/Ecs9m
mOukkguINQP6CxN5t4mR/gokc19o3eN1Uav2guQBYK5o7S+g9uexnyc7bIkfY+bJkeJxm054LOoh
mZxEkk69aYjAVle1OxPJXcAmUVOt1WtcCmVWHVMKbuUxfg7AutICAv26eqsuDPBQqEcAIw5TBZcf
MGgys4nrhvhZNTnEfE7LP20uOMJ1ff6Rwd0AbMhK0mBDn4I1Qct+fq17+03K1Luhi0fBGyVSiHOV
49g0VQz+AD9r1Y1VgLy4eiZE9IlEUrhPBGqC2KpLqDRJeMtvDPuU9t+eOGU1KRA4YMYDE7T88mGl
DaVkgJPB78PJa8r22eyjXwWpsUOaxYJpyTUjZwkyG2Zc6R3nmjIXsZbDyDGLRtXU05TfHShYuhno
N1TgM9bO7lyYcmlyiTwBxnsoid9Gk4FZ2v6PNjbPoDUQmN26HJQYGM4NCnvcN7KwpJTbc0T8INHv
jSk9SUN7CwwjQZy5KgbVHAS4KFku2p6gLDCnVMbZjR32/5RuPIBkw5dLBALfv6q2ytiXAQK2bEhW
Rj32NQga/Alb0rb0gZUoj3FsXJeyclkxsG3rGJsF7gKaCpdfB/iE1YBLJPtRhM4qqd/tbrjtcvI8
BOXhuqiVk0PMxHhr4HrQtOMMYbDNsa3CUvY1QL0Slf6diL1FoLC/LmZVozMxXAA+dHIuDWEr+9jP
c8vB+FmPKkLIkehgfzJ/Xhcm0omF0OevfZkkfR/WMqY68VzURnTXTfVjWpbP1+WsTIEBxQsko8io
MCIF87sUFLRdFGptJSNDNe4sW9rYZnsf1bW5pUFxbLViFxEJNAaYL5Am4yMcTMOBmR50OxUMnqyq
fPZLOI8Lst+6kMdC9svgV5u+E0zFW5Foh2n1I54J4S6zUtlST+Rc9jvy0Jt3GvLHWX8fQxGUrkAZ
fvZX6zpoYkOZtn9Xp8kZp88OqYfg4wm04cc+mymdhjSBNspOAxwBQcfaS4bNuKd3NtaCgO8QOlN5
ZFA0m/+naO7SpZJdqAFaaADjHoHD9Zzts4foGHiaJ/+asdPwyKiiDFRlBU/MyhLahcFq3DWswqqT
1BA6A6BrO2B7P9spMWii6hMjb+i2OoTvs5NVbqA2EdRZ2LXjQuPz26Jx1zKyy/8VPuu3mfKWCPFA
Vnqhl+oxwzq7+HZTmBVGsGSMmtUHyTFlr7uzDu1miBwjcuqH7Cn/IxoD+EpWrqnF7OxMaAP8XX20
cabttsOW5+zVT5jda9/6wI0O4SOD4o8f4pfC2l63orXjxNg3XgfMW7CW/aXcXtGGAERLeCQCmzpT
SBonbXOBK109Ula9NwDNA4QVvqkdok9E0IeaATndWW4m7+me7MHk7BgSrGUjHdMNfRJZyooDMAnb
5QCdCR4NfrRCqbWW6NhP8ZFAuvGAPQMJkHyKyAWseIBzMV8V1rMvhxKtVSRRNvtE+12jA6bXALMw
AtBs5rvr32pVIcQNQHNAhIexkctvRYc4lMMsnP1ZVU8JKJoogUE2ARHIWftcJsIT7Ddjdc2AVVwK
Moahlu2cTj5JXfiyDDuWMVZhGi9TvNSXvdqNxLggzGtc3gATMErYoQA8FCOI4YTWGZnlpsbnUoPZ
I0OzLeXZnRUwj03BltDyNRpfrSk7FRXQxcLYafLBG+x/URC//BncG9h3EmjKEnzO0M68ILK8PFeP
iurbYNuVMVmrg9JaN7YWpmiuf90VF3ApmXsYU0rtJNdxAMrOdKJHcxvfD7vgUN4YTvs3960tqnR3
IojMFWd+IZXP+42kVWJtgFT9hFfE+pvtk8QxYif/ab+EfnukzxoQFRKgSrkkdszf15VemvSldC79
x0im3pU1TjtqWq+hmqeEAOILbUHguCYGRSmU9zBQay7B/6SysS0jmfyh/G2bnWOkL1QXgDeKZHAP
k4XmDApdkGEbLwXCNB1Uad8HhcD2DzaZAA0HZu4FHHhVqz3meMrJt4JyX0/gpO8jQV9hTY1zEdwX
GY0wnIM2n/xMhXtOa4e0kSdpD9e/+/LZuVSEi13wFOWa3kCKFOfYNiv7fdpj3e66EOYxeI9yrgoX
p5DBGK2qLya/R5dAi9VNm1WOVT0P9bQhnaikvnwHoBKgUQGBBXR7OLBLp5lk7RzmKr6/Hr607V1k
hftOMz09+XVdq9WjO5PDHR3gvdJZw5C/n5SJZ+qpa8XK5rqIFRvAYw0KJyDO473hG9GG3cdzhEwA
9Dih0ysvWdhh+fv520IUOHsUGzHNgX4K5+5qHVQAyVgMfle/BjbsLHqfNEHlZUWRr50MFPuA07fY
qkziGoCNktH7c/XRtIVjtG9jJAhIV767gkF9G+ksVs5s/lWeaytH41vu/Q702uZfLfijATpZvKG6
oouKK48xC3wWVga5tK9xriJtMq0e1Yljnzy3yl0kCSL7FdNSEQYC2wT45Bj95p7glihS1doNVGlC
J2vw9FIRgNSqCKS5QHnHKNgC3bJulcKI7aj3bf13OI5uq+jOt+1KhUH9RwLf8JXlSdKlMO59M89c
W1JvQ/XGLkSeeO1rAPPRQn1FxSQWH1xOU1POeUw6sM18Gt0pBaZtLOo3si/K+S/MQGMrE+1p7Bbx
n0PPjGJO6dD5efdOMAba/VDoZ9rWruw0hheS9+8fHGBmZB3A4IjReQeWoU+tBPLY+SGdHUYJVCr4
v7ME34cFUJxWbO5TAfA+AxHjF9U1sD3MYNXtfWYITgR+Vwfrs6dIlo46arHOLJMM3VtFxNSyck/R
sgWAAMM7wrYW+6JncbpiKh0cp935QZr6Q5d6swJUmuoXiSaBhivvDpwBm0RGwRIDglwI2dhBNpol
vht2Hk5BXgKfWsrAbKgXN0gtb7BFL6KNXrlVmHzE3KOCAW+YI6ebNFRanzZTBxCI7qaazXfkk4Jn
Z8Xg2eIO8D/ZaBJyg8vjC4oZMCBW0/kpFvfA4eJkVePJpij+XrWOMzGcJtiaUJK0qzufavERuzQ3
zdxPWymeN8TIRyzYRH+wfvZ43fK/couFTZ5JZbZzZhu5jFfVirvOz2a5tNxYztT4h6E21htVAuUn
gNUD7WgDXSM+dBgDIrtSygvdBeRUb3tzHMzyLlJDK8FWI2iO3H5MU2wbBwGA2NTEjK2HNCXCi7Rm
0GhWw1MDzxs721zAQdVMq9Uu6nyrrLem/JlW92NUuIBwca8fz9o30ZC3s+n6FWC53gQWDPpprY8J
CNeSMVfSnsrgbRp1J5wfquH3dXEru34QxuAFsWOM26NzinXZ3MWR1bRISZIZpKDpNtmRBykEvhKw
IYWZ51f/hfv6wCUHliAYa1UC2dzXT6opt6VY9VXQIUT7eS+TrRKBf3Ez++lrdRh38k3z06h26gF2
L5uu+pzJjrS9rvbK57z4FZwNagGAI3M9VEHJdl+8AvC20kJXENyveCYDzwk8BdB1ADbBXeJibNSo
rAMFq+K16aBIf9u126nAzBCAaU5lGQkCihXkVADLnQnkjjYy+j6yKltBLa09yHdsq2B0Z7d9rHci
5PMVBwXXp2PlH/PzGOLkRZFy7OYBugFnQHXSqbxTwO/sJJoI5HPlEC8EcR9KkutBzgIIGuUw91Kc
pNuBxqWR1FM9Fz/LXPl73TJW6jHmhUQuLgOBd4qFqK9TbD6BLNA/RTjI9G10By8AE0mJWyEC21rz
iRdCuVdMj0IrV0EJ7JNfc+SoHgBbPyTM6mDe2C0rYKKAKNx0SrDJqCf147rGKx4HwDwIRpB9IMji
15pnrbKTIMM+j4ytQxpiElZ6S0dgPloAmK8AySJpm+sSV63nTCL3UWe1y2ygQMNQdWkLvvajZuzq
UERDtaYXQISZj0G9Fc2eS0+Dlt+QJAQLA9SkkTOO+TGpU+qmkrQHsdOJBBP6B6LXjf10zr1dvNyc
9WQFpmdyqe18HQ+UlvyZzMpNC8DjCVs7q2HI2TPKmQwgCoxqVvrO75X8UEb0Jo1F+cPKd9JUgtUd
dLjhq/mY2FYrY8rHpPPLub0b1XybGcA41CtRi3bt0M7lcKokUZrLE80RLU4Hu31Isp+B9qcBbsF1
s1s7sXMxnEGMdoratZx2/pzqOzspniRKBDnwqiaICjH4gkdusboZFKqBbYG489vwkdYUPYzOHbPQ
lbS367qsfhp8GQTZmA1dIKBE9ghwVBmC8uKHVTAwi8iVukJwYitSgHby3yvEt/WQlVpAqMMVsoPo
GQw3e8vOfEu4UbiCB4WXBI8X2N0Jpmp4HBmSTxEtNar44S19bbDDc29us03sBZ5xyPfjMfT713CP
evhRjAa18skwEoVxB4aBBm3Zv5+Fo1mmh0bXY9LciECU0OWyR0bNi6XwsW8T0e7kmqbA/cAAHTMQ
LMSyEz+TNlI6VrTBHB0jZWJ4umbsZoXb/tSpoxzoIUIFmFX8A7B679X78dv8fwBcQb0BIHygRsNi
D+efyjrXkq6gmClWjqUxOu1UbXRJhHCwYjcXUrgLjbWhhLSKJPsjhgPN7Idm5ps5FhGgi6Rw9zmY
7CGbmZQyfJxASxbKnTMHr9cvGjsQzqHbKkALURRAfwYFiMsPVoJpQyprWfZphtUvSpGK+XIW+xb5
iTG7/XVhK7YIrkFMmuMyMLJs/utYUhGxLU5fmaWjNT3jZfYke9p25vP3BSEhxi42TABzMdzR2bWh
ZpHeyz4GcZ9Qo3Aa4POVgbmhhsAjrn0kJE0oOqIQgQYXFwVHdgzEJD2GJIpd2gSbI84QVI92VYv4
E1fcO2BZDNTTgC+J9ILTiZIIvYw+ZTqdlOaUaKLmI/sDvClgJh1/GXtYDBP60hRkjSZtm+oztgDy
uw5PrmMUdEsV9bfZKfdg/ZEw+WW9T5by7VERC1rBbQCKCcOG/AB5aod1XRqh7CfgWG1ks3T6UkUq
Qb/POQ5G2nNJ/BlqfUyyhsp+8Vc7ThvVSzYMz6vZKr/oPXqRIHwQpWLLzwaROlJd1L8tPGfK5an2
sponVTHNfj8Hjm7d6KIUQiSAu8F5buWzNCozLFDe1cU4OoALEhFiL80cWqBThMsJtPLF4lWfYm1i
sAb0vyvLs43XUiP35qQJUrxVKUCbZzGZBUJGzgJjszCBYVDNvtUWG5IZv6q6fqmqSlBlXykKQBvk
6JgwQz8fRcrLb6IqYWbNbQFLZwsCmplGm3mi9VZpOvkuLqxnU6mbO5KN47ap6bwLyChtqwmpfDGF
8bfbV7hzMvqI2DhGdPCFkH32ZFa2Pqp9IqFBPsSBhwALENyJ/ve6Q1w7WfhcgEGi9rsMdcs4CTtS
4mSn4rWtQbmXY8Xn2zEbGC4RYSK/BCM4cCIuTxW9hmbIB23ypzS4GybpLwBrPRKU79dVWb5YEMOg
YzG5wJiMmapn59WMfWJa4YT+az09G7WceuA136VVijl9aiGLBBLkdYkrN+xCImeWUZCCpyvqJz+v
KpYhk5ex7H5+XwbDDgGGDQAmFz5Qb7IgrijaZEM7EAd7Zn9AzvvruoyV4hTANL7mZli7YVG2jmos
M4FQePCrjbFrNr1nHTXdacAo4tLNNDjVnxbA19lhNBx9N2/S3pMOInBDZgWXrwwGMkDbjQdG05eA
VHFQJmkvSSBXwPD3+0jk3umHhGBQUf/Rkqm664wsxoCdLNowXvmKKDejUIWnmhEec76/KsB1Uegw
T5Kng1dp2bDPwiwQdO5XMDeQT2BmHqMB4PfBKuSleZqVaVdRJLV+emufRq/8iDYoNW/azfipH6mb
AElctBW7vNwYY0ZbkKUX2JfjwyoqZ/gvU1p/wnhNgwr39Gyar9dtZ10GoEnhqRBU8ZfbSOMCK8Vz
6yey5ah6ukcLxAG8iOAFWDs+QM/JKBEjj2Ct0Mvj04I8r7Gj1gA8ZNxGYCdoD/OB0TqCUZaB4ofF
BnjwggeB/dFLm8TWKMOkxsIDKLf50AoDsJUhN1EDHDo2TJbsVMD0iKuKS89layA3QeVbYbxy/PMW
0gzQslJa+4Bl3M7qJkITggJowABJZjAIYu2VDwZ70IDAosuYgeKHSQtlDrMi0yvMXcXuHP60q2GL
ps51q1jOG7MOMiqlgEBht4q/VGmAeTWSWBHI+MjWBAlv8lK+tQxoGOcnoa4ncMUL7wF5AB9CsA2g
BET3XAahYrQRBZsswtS+7uhVs80b385tl2q/1ADQiGnu/QsNEfRgzwdpNK4zJ1HLY6ms7DQ6jSO4
jBXtoNqBkw/mXZq2h7AP3SH/LIJ6X0S5J+mN4phh46jFi+BnsJDkwkShON48BGAqzhkLGZf3IkTR
zY7sPjwlFFktGqvDWB7MUUc5Myw3hWK89SFKtzlxQkQzAHA4tuHv67+BieB+AtvthkkpGHyS+W9N
0WktyCTTk40XqrNfWyAZdE7TCS7jmk0B+ZKV3bHeArfGtWwScGLMg1lTsPS0t9preypcxpHWb0Lq
zHeSsDq9uClAoEUvCjBJDLUIwTp3tJbNwF6AHjTP9Ysm5b5aDO91RESubXH98bIzUnpYL9KshSVl
wTD3nd0wWO7Er/z6NxY2ht3wAh6GTXEYX9EMi2/oe34nHLJe+XIoxyA4Ayg5JiJ5vlrStbo9prLh
R6/SU31Qb8E3+hA8zyA/jv3uENyEx+ZNFvmGxYPLRjKwraTg9qDEyge2VmcniJYLy28GVNmJ/JGP
aIfm2l1YAuEkHrZ6jkW2vP0Nc3aHMt6O1V9J7jGjKW+uW+7yC7PZIzZMhTovYg8uRbLzsCwU5K5+
q9wO08dofsyTaENmqe2lDPbvZ2EptlVHbaom8GiMLYD5H6VcVN9dpi1IvJD6g4f0a4+Tf6aMrKls
CzhLX8U1ZZNikDZz5YO5y/Em6qJruKIQOJDwJAIlEkD9/OBWju3cbFbx+XJQwWxlYNLMN9GOHuSt
sgWIPSPWE3ymdYlIyeBh2GYsd/H7QCktPQ6BySzZmyS/nUYRwcXy+UDgi3vOsCIxCMOvx8TlOJuG
JJnAA3wHDdIhAiCqhHabOrzp3a9K/TaNGoKYc3ns95wZxTTS2QKKgIWSfLmXwIwFagUnHtStLMRR
WrFxBNTgUGOMDdqizhsaRq9kRWv6wP4HXpIKKGhrB36fHoRiViXR7fUrtewjYgYfGHkG5hQZ7iYf
dCIV0vvQKi2/9NJDfZveEycG3L/m6OEXbbKY+XfpxYiiYJYcM4TwoCZfWx4CYyI1sDd9uf+c5oec
gF44OlqWaERh5SQxe4eWNmYhMLHOt/BlIHvaUQM5SpodQEjjRVh/bNSX6we4og0iafBcw0GuIK1T
2tjIdAbDz4MB6MqVm7d/McHgdHEsiAQX0S08P+JbNhoJKKAFNOU0Ar1KlhrDz7pHieS7oesObYgl
/ii4SYnhpTnmssNM5P6ZU70MF9CaxPGhmMPiBd7p9kohDU1RG9jsKQ+YKKGefqPu2z32JrZFt1fE
nHor/uNCIu+Cc0ludAuKxofgbx859jY4GJ4K2ubplvyfqEC/QnZeSeyDMJwnOKwFyjvVkiBRE0XH
y0rerWOyb17i3FHug21wSu6n2xYcbjFmnwWHu2Ki5plYnsUtjYYpakyi+1KC+ljmZC1xDJpurpvo
sm2PVJaNsjCcfuAb8slYX3daY1iV7msP5W33CZKybTM6xc6OXRvEHpOHjlnvKIg7hW/BMliCaAwO
I4DAqs8i3q2HQo3yNNH9Pu5BqHQjxym6Vz+BcbrvJioo4q8ZzrkwLsaPEDu0thzrfh1nTpn+nYdM
kLesvd0X+vAvgW7EFaky3dcxo65JlZtZDcJ1ep9hwGRIql2AfjD4kFyiYS8siZyeiLgdllx77HOe
nSmXWxeZ1BZUhZrqSXY1lyRuHToy0onSK9z4FNxrgF6vfV+nbpw43VP6w8qc8a500ztRHrd+4ojE
MLeAW8PDkht9ikkwNdT9oLwxsZsD1lTvuvF+IejwVxML5f8VwRV5B0nXmrqNdN+6s3bKhtwUlUPK
TbQb9wmMl3EDs2JMflRu0l3gDjfjRwpSnuu/Yl1PhMHAnkZhmw/Z0L2jIGtlP0J9UM2HaBKRrC0F
oK+ANAkr08iJF+P1VdPXTZPbxB9QRTDLtzp6/64GDDwVARlbE1vmDt0cTKFcy9gvB4icRv60xeN1
AUtfdimAaXgWI4ElJAUSI0Oqyz8CQPx2wV2DIaHrQlaSyksp7FecSWlkkO01EqQ0x8lV31GqsJw2
A9cw+B0fIo+eRMHsSoAE8GAGM4BwE3VdPlwpWi0PU3A8+liWP4Uf+Xbcyx/jg3JKnmMn3gzoFr4J
lGRO5NLk8dKCywO9XCTqC96pvBhmWrM15eCu+qQ32idNPYD+gvmJHpLDuAmc8oEULjDmpr0QUHJZ
oQByKUtwVdv8yjYvT3hGjqWTDF08+2nYaICvRGHXTZ6pW7viqYYVo1EAecBg3kC/tqCRy4OmSSId
u14jm0OqPhv1V2GLEOVWnPZXBAgMFOQKROfBNnpqKK0FrEgAYDj1IcqcNneynf5jdgMnoV65E67u
LoMmYIGhOoBuIUAVF7FaIhlFhtWTAeXP4EgBRaBs2GorYz+VNNR9XNsTFT8VeWk1zHVgDwT1OwbT
f/nhGrPt5ljK0BWogXa2bf4q6Afob/HW9LGmeOq88jF4B+g8SDgdrIF7WIAS2O0yQsX+Bvp9uC8g
41ms1Nl1q5Z6F/Q+fQ1+EPAwVzusC+g/pz+BZwMzPbunLuCter90xVuLy0AcwT5qFJg6RqkUVcVL
9TGUbUVKjp0bKzD2dJ7fKganFZbBY0uNl+uarsliAO0GYBIR9vODQAamLzVAzHV+VRiHekxLjIeX
fqfpH6lGUkHcv3JHWK2DGRIStMUdId2Y12OEmm/V2eZm6MsO2I+kejXyRoQ2unQ8cDiQgbYOCBfR
/bs8wyG3c71K0fTIs9mmW7VJgoMkTfq4oxImPg5xPun6c4sydXLfKPEs6tAto0U0i79+ALJDthp+
KT9rCppY4HQCfFfmlvYP1N9doxmctOkcLRgFj/pyygm2ymYwUIOGsaKYcCkO4ZlNB63UkWhUn5ob
Eqd4MR/lewAKpa/9RoF7JQcyoLHl0O20F47TLl3tpXxmZmePWVTE8pwrkM9InOk+30aVY7oTCjPt
rnsLBS2tZYhxKY3zD32dN4otQRpNTDfCCJv+bdoo7jy5z5cS9APbERJ61Nat2XIL7Llcv3lLcFJO
Bhf8xmFByyhgMoAQX25jr3e6rXlsd+bhuqTltUOpE3Tr8CTIXRb8esMIDJkhbgIfRql4craPZ2s8
WdVYCLKWpTNBYKHLNkMoRx2GL5dNZW3MjUwUH1hgDniEnUr5FYFYYipqgYNeUQkjChhwYg1qVBE4
F9kD10GPjUw/hQHIObN+Ip4KHgiXtInItleUwnwk5gexzQmWRZO7WqTM40ppqs4HMvebGui/1T47
BRWAu+paNNSy5rXwsjPfCIRmjLNdXiO10to+r2T9VOCMH0BZBDjmIbW0F1PRgpM1hHHqZDQhDAUV
4NSb63ayIv3i87FLfnaJbcyey3o3K8CrrTw5HL2ir++S8WkMI28uQoBb7q8LXHGSCCswZ4L1dPQU
+YKupIRRGJgtMO2pvZsBH1am7zU2yzPd2ATCiHvlQzIOMcBSoVUHFGoW6ZypZ1HaGToF5tWc6G6v
kU0T32ax6kWlLbBOkSTu8VHacNLipoGk5smkoadmTyBINlTB91q2ppmrP9OIM82yLHISFa0KD0L9
r2WiZpfsJupFAHRpDukxejI9EZID+6OXIT17X4CqgkKrhiSCc75joJjNgGKIb4elG+lwWxkqyFjN
um4bq2KQPWJfF5IWmQNW6KUCcKWqP1W/QrnCoFrsql0u+FIrORG0ORPD2fw0lb00lDjC0utBEmu4
xegGXov4Fqzn+3YXPogqZavGcSaRM8MeuEbtAORQbIYnjpp/lv3gFirKHsHz9RNceSUvVOOskASd
2nQlBGGZ1x21d0m0erEuAJiycEbogPN0OH08dX2mZqofp5+pBUoyQX9y/aT++fvcSXV9ZJQJlhVB
c3GKzOIjVuqt1iuOXc7fnfdkFwm7CP/RhDuqOgxaucuZJsahlQqnDZ/a7PP651hzducyuMs6j0Vs
xhVkkDiwNrYRT26nzPkmku3u1IK3+SfYpwtBWXb1EzG0G4J1XbYAdOnzMloC6G+AULMo9zktD7k0
Cpz46ldiE82YBQAwBP/oB7YO+PsJC2OYsevbpyz4bXXHVBUBq635AyQqKsYe8O5juvlSkxIEJOjQ
RaqvtJOTpw8VujpBLSJTW5Xy1ULCNgn23jnnZqZZn1uSiUWpTN91hulpI3GUXkQxssSlgcGhv8/W
IBhDKl9trFOlqME5p3wxUw9+fUhvrV3odjt6zG/0u/RT2sX78iG/C1+uW+GaQSCzBcEtqn/IcTkF
pXA021quFb8K3uXkpbe+izIJxcCgi31TA/HLwhpmW8V2VFQqftLZrt2k26x9wE6TQMqaFtjEQnGA
bfOD+e7SGPAHsdMRg3hLyu/SAXA+rS54flasGnaGISLUIFAB4CVIzWBYBfpIfqOXrgWgmIpg25IO
Xt+IRK3YHAvMYW3Yq0fczAV9LK1DvwbLeWr1PAcfofQUZQ/Xv/pKoR0XB2Ak6MYSsEPx8BpmV02t
pDYKGvUotFeu9lc51liIUTbVLnP7yZvdW/lW3WHj0gH+guVUT5EnnGtZqXle/AyeOlDJZB0fDj+j
2dSHwHDKp9HJ3OQQ7pvT8Pv/wHS6EtJCb5aMgG4M2xCcuc8D6WI6wBy13bSZAP1kON0Ohfed4Rkn
bEbQj9EvnqYbEwXQne5dP/W1rPxCOvt1ZxHnTNogHCjUZQV/7B5tpcf2OffoxvIwObjtDplX3lHX
usn/RZmfnTSYa1AiB9nqotZbm0ZlyxA9IrSItRjfuBTFTuuH+48MdofO1OuDWjIzDYdbbJTduC3R
41Q+/6Ne+xqDJPwRjZuNfRCWdlce0wv1uO9qx3DeagQHUHth7WFoZzgaDyx8YwMoaeDqWABVXHmb
Y2oDrIf/6rv+ozj3XQMyl21Y4XAHAMihbeUY1m1xpz82v8wHgqIgVnnRxxnvmxtCj8KKLPMHXAB+
oTtXN6CpMgBPBdK1nf2e7dksGgbf3P5T24sqB2vh8bksHv6PWIUkKQaeC/rJllNabKNu5h3QkB/D
m2QbnYJHUU9QKJJzh6GtdmE6Qr1+m/maC2SRE3gqN4Db3DEcxeQkZF9ec8AoYbNJYgQXC1/fjaQY
jLZgB0r39k+0ILOXaNdj/Vz2rH3xFP7o9tL3XzBMjPwjk71wZ3eH5GalqxNkpsBOQSXGsXNRCXRl
FIBxEv8jg+l9JgMB7VCAzAx4CLv0IP0ab+XI1ffjje2WG+0XyTcswaFPonl6oVzOL5AinFW5+t/z
DNAkCDHHn2CmMDukj+Zr9aS8pXfkXrSduBIUgKuLcR+ir4nJRi4oSLEAnpX9iKBArQ6mNL+V1P59
/eavisD8AeCjFEZiyZ2oMmhNMBGIsNRsqxihW5fUuy5ixalitoGVtQB+wiLEy49mS/lg9HqP7dhJ
v0lz05vz31UxOKpWbDQjdeRJBMS0phTGtFh9ECKBtnIpMbcqk+QjPtc4qn/CANwlZUYFs3srVwwJ
IqrpLBdB+MH563gai3aeQYVUBhMwwZ/lJHOJ/nT96FYVORPCKWJrBbCXgMXqo83ukQRMINH2uoSV
qPBCDc71RjQuaWBBwjBiSok8qp26ofHPNBcNea+dF7hYGf0humAo2l5+ExJo8thKECST+Pcc6pXb
Gs1LZ4OG7rpGIkGcRmrdYtwj/x/Srqy5bZzZ/iJWcV9eSWqxbFG2EzuJX1hxkiHBnSC4/vp74LuM
BLGE63xVk5mHVE2rwUZ3o5dzIMjyZj8uf42k8mdTtim6ZtRo5/EdFGyhoEtxqQ7w9mLgR4JYyVmq
XVm/a/PzZCR3uvnWtlVgUknhYM0QsLoJY0a17xqEawKXSTItaK0nnvnTota3KlVl79G14hsQRP4V
IpycDhA2bCaCxaQqguXXFMaH7s1V/OlJeQOYD3a/1G29Ve4UGRPGWhJ9LliMyUVio9OjQzvOoVs/
ozaWbHLgKAMw9jeAe0Lz+baJSE7zAwXnLIwUpk6HmNMTquVBbyvfmmUzKatGiBUC/pxDjV3saneg
asqwjAvijeZPVxf+xEhQKzIYsTUpmDXnK17YO8SrSjBCUPhgMwQEV12jAe6a+O1shVP/WXZ5XgfB
ToIFUZhRFh+OMe505xBQIGXd18l5s9Fxy4Yft7/IqiboECC2oxB79WKs+9EaMuDMR6A1BhkbVuRz
EFHTVuIbVk2cb3gD+ZH3/sXvYhMgCxYtOEpS/c/QbbpX7VfzCLTkU3PvLccWLwsd6LlKKJtUWbM4
4FmChg3cR9jsEq5W0maDMRG0WLrSBka/6afWt0+fIBos6EUDOdt08EAUbIFUJtg9Sy0CAaqfmi8m
OI+sTOZc13LZCzFCJhTPma24SgFFNvGuwrjptHfvkl0XakAYAvqod+d9Pq/EQxdWjmcf71cJnjbp
tLoDNxzMz3y1wfjuFrJn34ovR6KMegVH6USTXWi90UL1RtXGFJE2flPir6qinkwv3breXW7bJ33q
JTF3xdgv5AkJUU+UtjAG0LC0zWNKi62F0Rc51cGqFEx6YGAAC3FXEaq2uhi7Hzi3rviG9xUgGrFM
aGmSG7Vi2B7Q6AELi8fG9TiUY7ZZ08UAAzHoUzd1waiZwV8YNt8axNwxZp3F8b5RQzCnAKCIqPlA
gHJpFPe1Lt37WMmDAMkAI+CrX7ifgivVpob1FSa8o+xBOcWH6sT25m/ms8O85W8KEhbH8r7e/4Vq
KOSg3Ae8n6vBwmQgoMYdLTWqnF8FSrKgOPdb8/PuG34VTTWeegOYVHAMaJmMwLqGkHwZDl5MA20w
jgORte7WDAGzYriqFnzr1a5CW2Xdoi6TGrXz0TDekvrzwBI4fsDE8kVLbENe+W7COjI0xADlQuju
1FfvXrs3H91q22/rO/WhOcbmzniUVbyu1boUql+61bkpJ5NifBps6PeV+sO1F8kFur6mXAAiHnYh
XOwcCZEh1maljAuAw9iZ7rdYLja699n+fO8RUgDSyFdV0dgS01VdTQhTUFaLljmbQrNzvKBtG2wA
uQrZfNaouShOlwTfg204wbu1GmPGZC4AoMknf8mfmHqqbFkgXz21DwojgOegTyecmqaXSZrXsIXC
fHDab1NzH2dfb+uxMpkPRVClRkOagy6ILiGvjELvm5nzipB9Z9znh+nevRsC2zeC9kf7qAFn2y9e
vN9NeFvyunL/ChaeSgabMRlnQ7C7KP5SPWXTWwrgm9tCrh0etMOGNKB9sSpti7vLMVkKhhIRPlP3
3A1vZAENs3kobUkfcu3+IKdDYEXLG8RWXNezVJva+kw72DdAT6tt7E2htchy7TVN+LY89IBjQPfk
UoRCbJhcbYMRYfwOUlngtrbat1L/myuEMgxyEGyXXmOI9E01G4VrzVExp5vcMgJ1gTQmw7JZ+/jn
YgRtdEZYhn1vQCiklU+Hxs+Wed93tuTzr5S0sDWEHipvz+AV+zGXe/ZhvEIjPa2MAW+uKdRRlGzy
wM035c4B3uccWn+KJzMOx73sa60M/F4KFvI5xtjgJTkEVw/u7OubZe9s5u/DJgmaA9nKZp1WElb0
VvGmhZEDlAUItZfWYZUZVSbbGiPLn4PskWEurfiYTGvDMbQHn+1kxXTuey6r2ZcSBd/kNljLyitz
xDMaqFXA7nNLxc8w/KzvrbpbnrseCFC+yQqgPADtYSr9WG36fHP7fl8ntei9IfnjoHSOA0d2qTcx
7WqO834EU8e7hckj10pPVN23LTZiPN9Q4t1teSt2C1ZwPiiuGio2YIQESrdY2dRljfliL5kApIZk
yo9rAlKW3pyLL58XpgFc/2OmzLkKmi3mxgbVy8ETkPWhybJX4pnHLrMlVZcVzwIyPkCcAXkXS91i
BLCLyaKzmg6RSsZjCUKSgKggFwQAkBbENbizb2u18joFusiZPMFWY3OhmlcmwPM/JD+Vk3sYoy5Y
fG8TAzfuS/FMn9W9bPJ0XUcAxQA5C0gAooOOtbIv58LtI81mvlE2G0oMTkKpK46Mj3clFuDqo86M
TRdoKSYhal9aqC7o4BJoal/HDp8UK2PNCLFLjVIzNwoUnC+NHrdoHjFRAadm2SO69cwxfuusYVU4
d4zKZpTX9MHUGOAzQQqJWCpIswCTtBQekPHtCjgR6ryrFZlJrCiE1xuA/GDqAJcUu9xJoy1Jn04s
MrSiD8FhvITIFz2f1q3sVbrimDnXKSA4LAxq8jz+8vDybNTstos5LMwQAncjKFJfQWPFOKD/92RK
5nhWAhDE8RUMIAYAEEbME0mlguwSaB5oJQ8hMDamuwZoqr4bmqfqJ0aUt/a35iUJpQRKPL5cuudL
ufqlmrFrNXlT2R029Jo7c6N9Q/thetIORsACFOv2iaQwszIZcylQCHjj1C0lcGO7aGEecOP6yOhe
AbrmV2TY9m0HTgPTz+Y2WEyKnkj2BRVsEEc6fuIC1TjPj5mRhIWrHDBlJfsGPBe/dRbcws+SAKVr
bTDnOfjk3RPT6b5xlaCkP4nuBqYBYkuvvsejyzc70InZzZPE3V27Hn4wHDIeJSU8GYSQ0aoezdii
d1H1XU8DNvgjeu3ZF28z043tD5jp2Np7jPubfi1x7Cu5PUTzLQbcXNwt0etZWVIqWDbuos7Ov+Wl
se208sSotfe8HTgLQsqSh9JZtonyanp5MDMjHJLl0FcIaqMHqMs/Tttvbp/H9V2//E2COxnMbphi
DReit1MUhTS1DLt6BvlVKn1LX3uuS1HCyU+JxyjGibuIgjRs/u0177dVWb/cfFUFE7Xg1RDnoD2A
q5s6gBg4I13sfOSXycYc9oPqN99arMBWz8sUTH2YuL50nGDVrs6EC1adpFpqN8mEg6R+/ATuqIci
1O6dZ/SKd+3gVyDazMMikEHAXEO/AfoFT/n/U1pwoO2ozkM/ztyBLrWvGaHxhT6Ue0P1Y8NfAMWe
Y79r2WT3DdCIOdcowBWkQGXrn/bfHyFYkVv0IDLUoPyo7V3td0pkD0duG1c+40xLwXZsm8ZKV49d
xJY6NEAuYpfPTcy29XCw9Z+37WjlSuBtgqU1dB4Q/66K2iAbG5wGZlQYf4bsR9XmPslk5V+ZEOHE
jBbo9KUOIUBzb+nLxJ7/Ii/BbOKZHsKZ1XUC8IcY981TKVobJCjAtFolsifqiuFfiBHyxwWQJc3c
QozVNj6CzmYq8jAurECVAUitnhlmLrESg27DVeepK3tnSRITCi2PZvOzQeWfKc+3P/5KWxCndiZE
UCepErNvNAjJKPtHc0jojXqQYsaN5hYwlN+W1vNLD8h/OSaodXVr6M5Bx6zz7Z8hU1V4zpVtQd2c
+8puQIJctD6rvmSNrAy4cm0RbzDlhH0clBfEIobZ67ScMkgprGJTp953naSym7tmHgDjx+Q09v41
ZK6X0Z56Nu2wZ95Fc1U4vlWqX0k5qr7RLWDuKSQhdlUhpKy6Y6Nsj8nTS2Fzn1u5m7RIs3QLaKuA
dLUr+u32p1lViEMbgOGIv9CEVC4h9VSXZdZF5aztnTJD3470x1g3H6bCkW23yYQJadxEqrrq7KKL
Epr5hXXH8sTP66dSe7mt1Jq9oXyKJU/+SvLEFqVTa/HSWjGNFOWlcTHrZ/9Uh9f/TIZwcJZXgbuT
cl100pLANDnU3DB0pU9qDSnpbWmrJ3emkXByZmWZFUns6bQY3kE1ipAw+ytZyIuq0t1tUR+FXyE6
YdiIsyOjGIgCp3BbF2ylNp62WAC2szd4Zk6P1d3ytd8VIZ9UbYHBaofjFgXcLVhifVCzbdP9sLE2
+POBGypLRta+Jkf049DbKFSLb94mS9xhJDUSIYwJtezN7Z2wBhjHbbVXXeW5GOG2dV6JcgkBzTAN
2YO1tfbtUf9BAm+nh+TEXmRTlDxeiafMOe7Q0ebkPeLbTam1hfYlvmizGGXYkkzxvc7N96VeOV/j
JLYPXt3QL7eVXD3KM6GC0VaY40K8ALp8i8X1PHuL9ZeslJSrV8qFNsbvMVfOgfXwDBYitabkFE1o
k6G/bXz3wEAZqPhH8e2QFqj7I9D0oTMGsjLlmrc8FyuEupSMRTZ5DjvNXebPVuxPgK/5i+PjCCaY
xOPg84JmmWnkBlOA5anG37r0H0/76s4yCBD+M6/s4kyGoIY1EiNPtM462aBRC9ns1Ug9XDBh2H8a
Be/6uWl8tXYlHc5168eDAoDmWPm/monPFTzpEydHzhsoWujUfsr3xd0frAibapOWPt0Vf8y/Cdno
rZvoB0BlzRXC6RA7U0kxfXtahmanTRhko3lWh3/x1dBEQwhFjemqm0adusLQq0uj1tSPUx1/yWI7
nKn7F4k2ppVwelin4MCgl9EaoId9i+Iujaa2fHdIjU0uoJgtGLKUxIJVz3EmSLCQxBh7O6MQRKbu
qchLINpZ/Q9DA3tJpT0W0/L5GVrOv+4CHgYIU2CXFwJCnprQbIBt2FpnhotjDLs4KZzt5z8TaISB
l4JSO/I4Xmg5K6QUSqmNM7iwT1nu7pnehknhngYmq1us3S8IACo7n2u9IjpA9hg3XjZYJ69ETwEj
ruZLUZdGAGIHlYEfLut+sNpojk7qyYBv1oI41ow5SSbmPLAfeamhZTaVm5ReG8VuY2yMXnlMFeWA
tU8rtGImI4VdUxT5MObNMFwLgcJXW5RlNvp5ppFRJHCI1ZT4mt3daQBX95VivtNrN/XtRZes+6+F
GPThMQeCZQsLCcSlkhQApkajDBBLx+yQmSzexJxI3sEQ6d1ti1nz+IDh5BSgHGhfrLaSZDEST5+N
U6sU4VT99jpJjrf6wTBYAgJQHUvNYoxeJpDTp1NsntyqaZHX4fGS5z8zoKL4gM2WoX6uqgNYb742
CbpCcXO2BVKe3uTIu5zKCx2j+Jm27SzxHTIZQh5ZTZoy8jmKk9qyULe9ENiY+9tfZdUAHBNfHlhi
Klo+lwbQeDneR1pDoySpLd8B9YwaDL2ijL7TxlYnCcmrCqGfjAcM74maokJqaZsgidZPRZHqDykw
R35RbRwkvmn1LmGCAThw6ItYIoGvbUyD2niERvmUhKpOTN9Rh3cWD/9MlH7P+uk1aeO/sG6+sITX
LIAxYeSX56iRbrbVxW2jXM/ouz1T6xH1CFkEXvta51KE8xvawmN1qZunIjWP5eQ9G9RN/DmWxZC1
q/RR20MrBp5XHKHSpinvTKNvo66Lj/2gPdeevgFAwK9W8WQPho+LL+ZQHm4tgF/B+XnFAkCtbHAW
Rs0T25avmLFEsxqgttOwJX+cyAEdp/mr/lXfcZqD7E+uojjvt/v2vTwlYfl++zas2SeAN/G0tjDj
B4jTy6+oM7tyxtGC3q3zUhrJbq7mzzcFEZPPZPDfcBY5tVLRk2yBDAo6U58smLZLM0ktYtVO0JPG
fBWKK0ARvZTRzSWQMkad65G6R6TWpm80dntgelJKDH8FAwf6nMniv+VMH6NzW81V4jgq0Poe4jrs
NTT4l+9KNz92ah06SHMWx9nqo2ROdiWzwlQpANvQMMRQhxigi1qbkFNVqBtks+6TyX6Is+TZTZbH
xbSemlj5cds4uCsU7JQvIgDxlvPTOiJaflk5XmovdhwlGFABzm+gZ31gKm+V52LEoPaNydjNTSFx
ZitXEXjPLq8FY5kECl8eb0pAfINGWRs5WaoGep2a9wPfiXD1hG2pU2iZJOisCtSRe+vQAdVOIe9x
M7dV8UlbYI6rdKMvc/tk5kv5Ra3MN6u18k8DQfF7pmOmH/hGfDzrUj/UGMuhHEw4TtBobTGU32y1
0ukkz9yVi43ZHyQF2KbFBxSHYtKhqLPcgZQmzsM8g0/5fCDFawXTJ66GXXO+r3ypB2rqbTnVPcVY
Y003SWU95uP4G4zubXjbDK/NHrSP2IDgeRQQBEWD0IrZ6hpam6ek/mOQ0PB6ZIq93/bfwAAU/IUs
jJrxlAqZjtjVIgVNZqfI8XHiRwtsi2rzbGEFmzVYNCoMiWLXTguKocDOUxH+LhOeFINDAdiK4cQT
rY8qIHmp/gbok91tja4NAa73YzQPbhH1MuE6ZXhaakPsNRHwfssaYztERqG7pgaGCcDWwxeLriCq
baexzTizmshQ80Bbnm2qgdpDlXyZlboNOA/PxHBFz9wui/UOE1ZGg94bvXPrIA09UC4rb1qQBInm
e6H3IBsNlmkmmLhiZFnRUaeJxsUNF6UPKnOX2rJpsjX7BvwEoPSxSnRN1lMOia6WxdhEsZakW4Pa
bQgoVyCRdbFbzj7KRuoWVMuWxDBWxfLJEyy3adcrlGkOGN0sz+kJeB+hMlUPmFQ79BqWiEERDF55
Sd69EjY/WEX/Tx6PNmffr+xVEEg0uFrzbHzD3C3gTPv6V2o222pij31m3dldfFpK64Etn/e5F7IN
4dWnouZW1j2QDU1C9gTMGFZZfP/8PQOn0/+qZwiXebHMNmY51HOq6b5c7Hu7kYHBXweqSy3EyKHT
ecnJ2EbDbDo7womPeo/Y0dB0QIotiba5rdKqPERErC2AiO4KPXwk8YD8FVSmGUn3SppuyJwHelKF
LJM1rlZv2pkobqxnxpESjXY1K3i4yr5rXvGPmUzHXJfxLcg04g+pMzFFOZF8ThrYwVTtS3CM+TPB
LI5h5D9bIG5IXNa6Uthl56CJqOwJHqvGWl3begsco9Jbu3nO3FApnP5Oa5gn+VTrorDbhO0ZOEFx
Wt4wkgXTilUbGXhi7p2uBkl7rhWHofNSSRYqESXepcoAvgKWCeNIrWK/1PvQ60HVAuf4F8aH7Ag5
GS+NipHYUFhKsFcTA+Q1/k6X6r5KF9CMVOmuJbLSxvX7GRcLeDbAdQdIvyvW9lJqdFOfwfqmDBjI
X5QGNcvpYdY8jAT9qjNJWr0WkT0U2JBaI2sCNvKlEXYlmEVGI4WnUN5b+uROr7dPbmU0B+qcCRDs
zmtjcKTFyNtBJ/Z9KQPnnmyGffVuPI1bLTBemySogv8HCgb3P5fvBdTJdQuzVsC+A6ort5yz29UD
/Lyw+675WKdogw5I8ZiB8TGEDfhWDbD4koNcU/RCIL/uZwIT1cqYlrHmAyEoX/x8Q57KgBYhLTdL
0PgYOA+8xwRII7JJro8F4lu6Cg4r19WhbRXaoIukbQHhssWMobbjqLXNjsr2tlcsBk0PztoCJwII
QyG2YAxjdJKqaSIdfarFuLNyGTbpCuwP8jesnmNGGKkodvEuj9Jsiri0MFqBcY9itHV/MnVq+EVT
qsqBpImGudci1o1uPxXMMDdlBohgdezUoB9B/jrlZrKl9tS3iU9Lbf5H6wkv3wLJiCEXHF0gonSA
10BxitFyWyQkJ0+3rf7aLXGODaDhYQWOF84FBcZ6aebUVMvIdomzoaUFypCxsDYY/C63t0VdRxG8
SjH2ACwytO8xV315VrPmZgPN4jLqq8X1rW6mWFmtv8dTf+yLUVY+WVMMsNPY4rGxXXP18SdCy96r
rTJqu/dy+kFs0GGmshz+OhmESphvBjsB39MXuXx1+NTUtaESZuFVYD8vX624/7oo7mPRGL9sJhlL
XdMJrIq8aw4ux6tyWw1GrLIHFm7EukOefHVjgFfWd7e/0vWlQXcXM+Lo1aBajRfd5VfK2qwnMdPL
CEU4tAppfW8oqmxbes0UcFpokCNL0q52bCbLjQ27MsooS4G9V06wBHN4bMsu9Qk8/G2NVk8Ns9Tg
jkalF4uylxoRMtEcrZQycsl813bZjmEfqqe95Cat6nQmRohPA6YZWkI1iBmdcgOHvgcbEAp3nf3N
WGZJNWTN8PC6Rx0Br2DeD7rUKVZ7pR2UrowA8/yMIZ/qmVLrQcvQ0MjMGrs8VSbbT+IPjUvX7WGF
HqtqGAGAXJGEdajjXleYSiLDLTCGrTzVzes4vC/NodK/anX5priyCbMVkVAN+wpgleA48sKRNtnc
JO08kw+0JuwZ7vI7bYP20+62gay8kQF9oJoYoQDMwnWbPE2xJZO7FfmISmrua0vY7ZSABEMJ7gOK
96uvZVJ03ZXu/KVYIa1mupUkWlkTJBzjpvrRgzwdjAMApTWCdA8/fLRkE51SkfzEz0K/lfYLNoMg
koO3908e84e96ZOvqg52hXRTBNI13utr4aJ+AiNFgwAzAWLnUJn6Su/jKY4ocICy3Aq95Ukxvjqp
9Cvy+HFpoFwSyl3cSJHHCdZSTg64NM3FPAHnUfFp0+vbrjD2KmMHtWPHKUYiXBdlVAKUCDjXkg7p
td+EdL60gQuJ5FusMjNzGPS+p+MppcS7bzsjvktMWb1+7TAdDfU1BNGV6XFsjI49qsB1VLevCSkC
FFnCuk8DvGHC23fi2mm6LtYCwYGF0hTesIKhtEmTotvS15HdaDtt8AJFfUszWQ15VQq24jhRBOaY
xVLe3OZzXZlVHVUZubMatpmrLDQy7+62MtfeEsqgAYq2JZrXV6U2s1B7NphljTbH7I/2l0GJQ4d1
/tKAUd0x97elrSjFIVFdzniH0xMr1bU6qos1aFWUjQz9FFc/FKOHQGCQ578RBMoWLK9jFFxMqGxQ
K+qFF0NQObFwdqoitABFHlQuyyUuck0nTAgCRQU8tUBM4IZ55jcKd85onyZVpJsdp94FAuHQH/Rp
kTSkVnatUHVF2Rp1E54ciBaRzEgYvKqu+SNsmwZVOL1jzQYAS9WGvsgWE1bu7IUwITPQBy4qhvlN
8anRf2rV++0PtBJYLrURXNK4VHnrxNzwNhz3z2ePOSh17BDrHQPqr4gsgaxNuuLiuUyOaQF+R+wP
CTe3SUis4wFSf7zuYHfdLt1igwhYEBD4lsiRXvkpCX4XzWzOYoOhR153uLQNDeEEpAygLrb85qGO
mm1yKL/HJw1rY+lmkbmMVQs5Fyd8tHECStAwuBVwKqdQ8QvQx+k/rJ22mY5yqqeVHTU0YeFuDSCG
w/LEO5bUo+GUVsOlNTBEPM8jYDYkb+ye8ya3sW9+z57Vh+VIj9YPGbzitbu/eJyJTtg1Z7vv3aWM
xh5Yq3MX9M13QFYHQ/ty21Cvr/dFJiJqOVhl2/Z6QyJnTDcJORQzyg5Sb88t79JQIAX7KjhJGKfq
iJZpYdpCMUoS9d3SHj3QheUbq7bVd7UzwI/nuKzCQp9Oq9+lA8/gm1Vn2MFfaIpxDySUWKy76nhX
BnO8sVbSiLWL5ce5OfvzuDwldf/4eUFYtAXvM8hE0JcV3lFdrYH7p4mLyGL0t2vQ42ItdTDp8eeB
CnHP8f9HFQJj1Lr4FHDSmUxEg6ASE7K59QVI3CBjAWZBIuO6WLESPi+F/Aq7LZjEF26ealBTca2k
jCY7To6xVVSbNt5rizZK/OaqIIz+oCoLhDgMKV56FFcbU2akUGmq1HwPKpSfjts9mQaRMWN+lEMF
k+SFX6DZo1ePXpzwlXTKWNmqJInmoLjTAyPEyNl9DiLh/NA+dz5HOPYC4954b1ss4GJuHEj0tV9s
4Lex67Cz79ONVwXsF32SU8NfZy28Av7vb+OndBZzMfCUksLNQfdR5uA8HVvb9V0ts5/6nE17jKBq
qT80ZfbttuGuBJBLuWKsZ8xWLAdnYu7GVwugw3lgPLmoCgI+bZNsZe/KleX+S3n8HM701MpMJfME
PecDJb7+TzYEzbY9OgCyDlAZZBtkarrf7KQPhuvwfylYMLNapV61JFkS2U/xrj3UQRkwvwuVpzmk
CF1xIMOvkR6t4AEnO80HA/sxHw/Nck82dRB/NU/DKz/aYlf9knxKiQl5QskNfbVOM3No2M0+wEw2
sOeDGfCQyfbaHPCUABkwQxdYfZaI5od342Z5QlaAxMcaJ5OL3qgBB0QvN9VDF6UBUOh32m5CDaHw
7T0sKpT2TFfipmeCMwAuBIWsK1Y9NNbzbFjSJHLfhtA92D/BrVRO/nRP9+nP/OvwGuucBFMLRhmZ
2EqIu5AsaD2lRTZ6TpJEdc4UJ5zZlHZfR1pXA7hL+47s+5pag597Uxq/wPlhvVu3Ol2GcbJqaBhY
RwKIrAWDyYLvGNgymCzBHY6PLvV5lsTd2hQUHKMpw5nLJkBWUl0u61+JgteY7ar0RgdnvpymbYol
zpBs9CzUH3ny3j4mvT/vpcngSqC4ECq4DmarVQam0yRK010O2uC2PenN3/jDc80EN2EWGrP0Gmfp
vixb9bXbceD5Zs8Kv7/DPNlWlsGvMDhcHqXgJZK6sliF1xaqysESesinNdDB+wAPD9h9hQ0m4N77
oHcbXqsNCP5oYHzhhMJKaN1JLjGP6OIlRheRv5ox7YCx30vXnLJU0/s5Vo72k7a1Hlrgz/+aAusf
JBqhbHVq/Vv+K0v4loCTmefR9pQjQy97Ksc/U8x+dYMMOXrVNyDeozWKmv3VcsqUFQTAQ7pyrAvn
xR4JUCXiEJV0058XFt4+v1WVzmQJ3sDWYoOhLaQcG5LgCZYUb1qb/W7c7vdfyEFThQ/GYi3gwxuc
RdAZPr40Jnid2APK6allh1yT+fO1YGmeyeB/fyajZ5mqYWkvwStvCIcHfdPthvs2tHaxX+x1YBHL
HufrPuxMouDDrKnDPowKierTuNFCNJdD+q0A/UETFYcqkPVyVtqiuHZn8gRjnzD2N7coyUbzDmWi
FHgIj2mQJwE5Yj7LQj+2eK4O3aO6l134lRkfLhn5O+qWKv4IZztMi5k7OewkdfHwWio0Cd3UBUG0
PgMlEOMcRd08Yor1mM72jnrO58fFuXw+bazjCYH7fvlth4l61I1N5Tia89YZESasyp+IpLazakHY
pEJRDI3uKzi6Ia4cjVDcPI09sekXW2RbA+tf8EyC8AWVGhjeaWsoR/fF3unBctc/ZSF5qRx/Csqv
MbJI810JB8X/i+t3JlbwXI5btTWzNeWYt/dTnQdp9YqV9f9QiBCF4naMdSWBbhY7APFhaqLEfLmt
B/+dorfHxjh6ILBBgDILZkC83NHqAiKGyVruzcrIAixdDHdNajUHrcRIfWworiRHXfORGKQHASaa
BBj3EQ4vAWqyqrEZVmHNLACo8Uvpae9xvUjq86tyoBTMHGwOVx0zXL6kd7tBOcb5vqZv2fjTZH9u
n99aaMEECQaiMeh+Xfi1mTPNRstwfpjGw0oYUtwBE5dTlWwmAClvbktbu044GvQbgLOP1UTh4DJa
YhWrrhUUFtA00gHWLgW1XhcBlleAnKOzKS7IANQn7+OeIiTng0/VOqD05bYSa1/F5Tyy/yNBMLla
sXrL7TrlSEaki2PyyOriRe1RvvgbOZy4EFMaICYQPEOVslIfmgqHpWd7o7C+Nehb5ukgYz9Y1QcN
UptPRgGdTIj4ZDSyxetGmEDyM2PUL1gOgEGJKYufBRvrQHLDO4Ovx4EZTfjyccu0ecCSeVSlQ+AA
Grkhv28fl2jJHxLwybFLANI6dEYvAwIqum0yJNqEIYBfWvm1Gns/be8NGbebeFpcDJ8IQT0Q9aTr
TQlk1ktMuwnPU7JxwHiSL+NdacqyWEPwa/8tBrkeauLuNRR3SitQzNv1FJHCNw/g/XxLDuPjdADk
UbZXwZDNftw+vnW9/hXI0+qzXEkbLQWBtp0iW/0Bn+pX+g93kfjNq9EjaAVwb0Bh4N9oXYuboHbF
0AdIrSECbWH9j3ow+E5+ERYnND/dh/FX0wYO9QHisOPgoU2oSY51RUmO/otfgbVb/Aj+92dKDmxy
iiGvBgwmL343AFyWNb4jG1a7loJJfkzi87IjtjXFhQyH1nqb2JRFyZiXftZ4nu9RPCaB4fnzsx+N
D4cANJkbJJpcQoAtqwI7tCpAdVKD0T5gQ4FdNkXXAL9mJ8hEw9vixGCLhomF2UkLLBhY1zFFCqPc
pvloMgOrV8n3pHurf3XAfRyRNpBvtwVdnyBqw2hcoDfuYnFGbCKYFaOzDbxmbDkSSwnyaslLYDbo
cRp2GN6VocGsiYM5YjIfXhAVVcF1APtxTCZMXqHufVg6FqgUSL21LOW66gJhx4kX1oEPjk8GMxTF
pFM61rNRRebTsnW27c7ZeEdMaWL5j4TSEiX/v51nRqI04UI3bpwk1cil7exDsx32FLgoPJ+ErN3t
z8UjnigK2AgYyVNR+gZYy+W1qk1Kp4b06KY1hpYfZtOY9EfdNNPmBLhE2z5MqjpPvl7XtbuxWt2g
d6T3YmN7+2dcRwAcLLwLKv34D5hHLn9GPmfmlJqpdRy79jQPFQkrkiV+G5tdALKERhKfr7XGMgUa
82CzwIrgFZpDhVtJKmQ52EE8OfGARF0hh2ry0PFq/BlwNfWwgDbckBHFrMnFkvEHjRjqAeIt5MX3
nKSddiTsfVLGgJD4aOt2mBZfEuA75mlyzFQZpeGqUDRtYLh8VkX0nJ0JbBirGKCs/k+ukm05u2hC
dYHVN2EO3LimMO5S8nr7g2rXDocDgfP1LIevH4vJXMzcaajt2TmarbF1lf6uU7z9XJFNVVmhpqi/
9Vp7bopi6y71m661d8ywwxYOqTPzXzOxH/GT93362ckCRC5gnergMeFR5Kp9RVscu+ok9hEG4DdW
HZhAkRkGWafnOmfCKDCKIxgExoQXOmWX9jyTUgMURG0fzTrGYQOt0pA94689H5bRVMxM4mmLCXVx
RmICqtdo95p1NLv0u5Yae28qcWc7Sfa38h2RV+J5AaNduSqNm3mdVTvWcbBTvd/Y6lxmu5kkDmga
hzLp9kM799jwUi0qxUa/VhFEI7idgMIF6Qxea5enOMZqXPZThXnXw/izuLO2vChDjvUuD0bgRbku
yqEyBKBrfUHsBT+E7V2+1yAWRybGigwF7jwavW55rBZq7l07sXeLO6k/nHhxnxCLZHBZa7cFThWI
ItjNA6iHyISlt+ChIbi/xxmt6KCOUaIfcH+2k6fvc6s+1Cq+sQE0y8ayN5iReh37BNi88fDaK8NT
0ttLqFdIinI184Ixa0yJf76qt/N7g5VmVFMQCeGjhTjRmuXQ5mZrHfWmDpyUPhej6wT6nD2AjrkJ
wM4R+8z2pr3e0YM929t2WO5svWt3sw76KKVjZH/bw1x/KPwiXkfCJDR+kiOE5L4i1mI2mXV0CAWA
Z+r8A+qgxVe14QQuMRZUHZrt/5lIIS6PjQaHVBLr6LL4wa30YzVOe6NT0tBw3SJolEYG2XZ9Ay6V
FPwIG/6LtC/bkRSHtv0iJDPDKxBTZkbkVJk1vKCuCbDNZDDT19/lvEenIwgUKPtIrXqpVu2w2bb3
sPZaWum4FSxa2GQuq8B2vvUAXt1e10J4A9VuhNYI2DDKalx93RSkfg31rCOPf2oj/SFsY8t8aQS6
npsB0ApOaLT9n6IS3wy9e7NlTYLEqlaQ09dBAH6FCflwjF0r9q/ZYqcGPWZPgEGeMX3bUXDzu/Bx
+a1hnx0lgjdDFAVYX5xvTCx/HMezZELgGHa+LuwjbfjGIFNQIXkGMVFEZH1fTW4g2zWomYrnLwMt
ZRJqLIq1x8ZBurzLDKcEZ//Y28emwhvX/Bac7mnqbAaruhsBRwHt0tvtr7pwQNBHQssB43/IeOeh
cTVySN8BzX1spsdO+zkZ/T6DZjHVMXmT8pWIauHBQwCHKUQkaYjh5qfRc1NMmYPQ4ZiaE/hZilFz
nMD3KrLCMXblI6jbYSALFyUkYSzMMc23kbIeCEX76JQnnfwsHbrJmyHAZbmyoOsbT1lCvKRALnhn
5yE/T81idBJYYu9xvkmnreoqexUwvaHxTQ91Z6vicWflDFy1IXQk2gC9O6i2INOFb14uUBtbqSfG
aB3pg/s4RCkNJCbbpyjn4EjEHftDGht/rRlxFSIqo9hN4HwVuf0capMbQ8I60lhHXxufbT2NMt94
qOVRq7ztaPPvQ7aP+7XW2JV/KqMKCaOqiQam6y9X6rV6KbwWRofEfkup3Avu3Q1lv2NVGtWp8dn3
AubQoAckDLQc10BFokEptAelw3EavurQritqEcjiu8PqaLBW0FhXg2fqK54ZmytpxonTysxosbat
kuejkDGT39J9vvWj4fvtY77kqBe2Zh7TWSwpUTm1jm00RBMgRWlEKNa0Sx4UjjV7LLpN5q0EBEsf
Tw0i4QvqqNTOp1xM6BQRu4XRXmR7VFK3JWm2Y0c3ZZ+GclwTn7tC7XxsKOYygI9WJfX5jc2c3nAS
5aFK77C+w3hEt+nQZ2n3ikW0Pxj7JI7Kn7e39upSw1cEiSkKXzaubRQzLj3UHVxvLKTAIp0KkzXv
9bDGXXAF+FTrOjeh9vnsJUpqc8oysAwdJ+K/Cb34x+HlpupRVsjKBzcBXmPoWZDHzVawP9bgP0tJ
v7tDtXHNMQTdwIa2aNzZ1gbZ88vnV48oGJVl0Ppi52d+RUe/QvaCK51NrRpi2ib5GmnI0gafm5gF
VPVYxbJxK+uoV3E4FgCcjb9vL+Kq2ak22NHRa8QQEU79PJ7vMo2AErW3jl4noAecRwmmH8cGgaI/
hl3SbTSHhFPfBum4Ov6ifv7Fm69sY8AHEweK7ciePVYIFUuPEVw56mTKU7ZRcvMuuGD5jz5YS1wW
74FzazNvFdZEC2v8sEZCsgGKDXCvA9RXno2HbCvvu7c1TozrtGW2wJn3tjaZLDPH5uZ/vZ0VAvek
5wDR08gGg/Fh2JRPIJY0Ofh9q+Na5eq6Ij0zPq+gjlWPASMYpwPyQd0IPY3sZd7vMhQ1uuyhZmmo
Tc+9BlFUsKAaXQPtZH5kbhq6+ojGZn7A5E6E9CGqxNpAy4fO0q1vP8tdK1ZgsEb5XbPJT1YoXjM/
TMP8B+hqukOzwwD0ftxChGBTvNmh99PcTRsRlo/2P1UIArGVXvh1gH+5V/OxKC4oZnlKvEcGXoLU
EJuxfxwI+Btt7XWIwbRR/sOzZ62H/As7yGGteL9qf3aXtC6ADrb54ZvFIckD/2uC69vc9Q+NVEn8
5vapX7pXkL5DSFR1eq+4u/lgNaWnw1yuxyG1vxvmGhXGVTivNhRs6mhcY+b3it860WMJBDs+LwP5
S83ktoDTaZPYVRrfGf7PkWorM5jqspg7FKaW1EOE2+xqrrSKBWolFIFhZ/4Fe2REdQxjrc4xq0vi
lpVZDmYZcWMyD+96PFYveTEF1NX3QGxEZrbWvFwwhRoZOouqIIrm3+z8In/PECLBFOVu9ibxCr+L
hvi/QJxKn7Wx87e3nWJhA00T3wsm0QJx5kluCWlzIoGJOY5Jetfq2W9/gFQym1bisSUz0CVUKZ6J
t22edo2gLhMpamlArHfHTktwuXhbW1uJZhc8HGMiinFD9X0xm3sZN2BQg09SxuTY8vTP6DhbjdYr
5GQLLn5hYvaeTJlRkhw00sfM9p7aBhcXNQEFpHro2topiZsDk/Lt098I7Jhq8EX1kKCYd7mssmMM
KoE4Vhp98bTfDn+Iuz+3TSxErqrEgSlw1DVRUpstq4CaOcblEHE55W89fXAqEtnGIfWKqCyn6Lat
RRc/szVbDoo2nsV9RK0jee7s+pjIYqNnLpiJzZV0dcHrEGggc8S1ZCr648uNi9sKvUuRINRwd27C
HwpHf2rifCUkXFoP2FccdE8wrQ9WhUsryL0nXuNvjjEk78t9A/3IXzaQYuCBZxhURSshIWtM1Utu
aID5CsE/qOxQG7202bYobNboPB0hW3fnFV7kC1A5WJOuBSnKGG3nvhelO6x8uaXQBqUoDNQoyk0P
c4iXZtOppJrplsaR3GV7HuVvDcY16jCODKQCBzVt5oAOAQD+/ZrQ+sImwzIYK9SQ23UFwJ/6kvEG
llPeuvvezIHEFe4TrdsQlAO/b3voUnyM8WFFfYS5MwA6Z5j92kwlYXmM60pWUA9QdHrc1QLL0KLc
FHt/mkCC79h/3CkGHof1K367dI+B4heQLLRkMPE/22aMdMo6xl8eheGEZiyDWF9rlCyaQOEaM1zq
gMw5itBBaahELek4TE+t8+7wtW7ikgFQcqNMhHlstLtmd7HVm96U5oZ5bIkI9Phbkb7e/khLHoHs
E4Bo9NLAijw7AoyhNzL2kAsXsbexXExSoNruN7/8wt7etrToDmjW4YbUAcJGRXjm9q5eDG4zmMdC
16siyBHcP6Og52/1Kc/CzK5dDHA4GRrtaBsf/VE3QxT4kxWvWLjNkHQqwAk6MehNz37FMGlWwzCo
cOzrX3oHfRcwW+RrI3MLu3phRP39WepdC+a46JfBCFST4hLSYBmLdKpagl9u7+qCg1xYml3OfHBq
rSgFPDB+6+hd5a6Um5ZWgkgAWt+oxgC/MltJJnNi9MakH9ukem1N47lgA1jnRE4DL2NJdHs1i9Zs
JaSihnBRTrvcN9ODjHTh9PoRgdad3qJ/mjJD7Fqj7ALNyL0VJrOFzUP3D41O/AlCkLm8g95gYK5L
ff3IOIhhcl0MoAPhu9trWnA41WLE1AG8Hsyis1gUg8buBOiMfrQqPxzj9wFqwOWw1tBctOLqGAaw
FLnsPDR0TNkUTevpR26+61DGyGqQtqz4gvKlWQBvox+syjYgwLgCVzdpRS2wmOtHdyJ3E0g+2gIJ
ivxWZVpoi5Vq/MLbfG7Mnj0ek24kmBAEjiJPjqlDt/7QhxjcD0oHOmTgHV4lO1zaQfVOoN0HeNYV
3xwh3JcDkfC93ApNDeQl5Ckx12R8Fq0AKoVuhmKEn3t4WqTCADJUP1a9N4Zeh0GiYmT/pNxYOUpL
vo0oHmwUAAkAljVzu6StwT0rPXLM+1wc0D+VRWD1vbbyfiysx8EAMjg8gEm8Zs5zuaynPh7J0bCS
w1iQLUvkRpfj5tOHCBwKQHGCv0OpjanVnl2oLLG10tRKcnSa5ldnoy7cFT8qY21MaOH+wXUAO6oU
DBTNbNMsKUZNTBlBVXZ47Jo61DX6kGv5V5Q41oR0luqzYGZGpUblWWjczeKTSRtjj1Yp1nSsHuR7
tq/BIsd25R+x7+7Grf0XcrW7/NV5WSuZGAvFQzQLlVkHpB4YHb3cTWEQTvPGmJAeh/GRH8hOVRGt
cHwrHsud86S/9E/ZQ/zqg1vXDp2vKQv837c/6IJ74icoXnhcJUC9zT7o0Kdu3kAL5lgV9gNP0BdK
QbK18tavGVHOe+Y1jjl6XIAn6NhwBDWMb+XIok+vA44CxhekRhjy9me1OKvsyiL2kcnmmhmWZRXS
fqU4s+CT/1pAED27CLOpMSvuwUJN42OdtSePQjnYysq/nV2UKzu2ZmwWDtY1lII7XyPHND5O4zsB
ZHRyXqv47+1dW7g1LtY0K85DxaZDdpLpxzLtolHPNg4mJnq73t42s1THvbAzc/SSiaLMjFQ/2q9j
aG/R/2P33c+4Cn7xQNFGDyiQsog0oZUHSbEqU6s+/uzBhHkQpEM9CvMg894n8Ex2AzgrOep1DNV1
O6YB4tuXBlTHklrozTd/qpo1QZ+uDbEubjAQYuDLxilDlnnp+T1mfEDLqJxGq/5hPHs0MvYNm/F8
e4MX3UUVOtBVBnvkvO6V1VYsgfsgxybVQpKSDYRIoDnGt6Axf71t6mokCt0WpJH/2podZuoCOGFM
2Eyyc5HLhX1YHcxo2sdRDDX7YADz5vBHW0XMLtwhEFwF4xIaPMCpzTMwvzGEO3Q2lthWW3uwTnGX
r8RVSx9LVdvUy6MGIWYrsxsgaGXvkGNcl6E2pIGpxaHZH25v4NK3AloQHBRwSGR7M5fIpM41O2/I
EcqmT0Ov/wHUAWzLw92Qf1YYVH0qD4E1SuSgursC9LOuZR7klMhR+tpOdHRn1NPK0V76LKjaIBxV
CBQQY84cvBCof2n9dLRTcS8y69ekx2vEm0uACeD1P4p5iHqvKghJ6pNUb/l0dH6YoHDSzbcy9MNc
htqujFiU1m//obug2qGgCATnFirJswuL9pXnVbE9Hp0OY9LZH6Nby38X3ODCgtrYszcRchZg2iaw
EGPs240PdWaEekxDN19L5hY+0YWlmVunudZwJ4ElWvwo0IcFb9Rtj144NxcG1FLPlmLGvhHbFAaI
842DfteZvhrlSqV6zcYsv66n2vd72xmPNUIImmFkPJs2VTN8+t1F08dHLVKp2F0rQbSiJi3F3CDm
Yr9KM3vgVnOnF9ODTX9/ds+UIUzAQcMOwG13th4ro42mFSZ6lOS31lqhz8xAT9ZAPwslzo8KI8A3
QLyiFD4LiyZnZIkv4vHYZ1+5NQS4KXYOqIDLSR5KdH+6VxfJdm3SgNbjlvB+YyZAJJkogEqxFV4T
ienb7ZUvPCAXv2nOcKyRwXc65uE3hV0kDsbG+qvYMWk05eBla7KgfBKhoYdr3eSPMvJlGADDSMpR
XUPPEFxAl36qDfrERKOOnObojz5ppk2dtNNLOfUu2tfNKH+P0k6+53brxdFgkOShZKRGH9/lzi5G
tXg3yUY8ycTiT0Tz87tyGt1vWqKVWZDKvHo2/Lr0wmSU8jV3+uFvOpH8S62Bq1If0H3gNW2tHTRp
dcwclQM9TX7fby3SZmngtsyAfGdvNf5uEjprvrTNlH53fR8BUUFqO0rR9PpN2wbAybzTKABxdnZP
vaG/azW9vOtxPfcBh/rvc9UDV+zE1ArTbiBNoDnJ8NPG+r+AB1pu4zFn36zRx3yXBfBLualTafWR
53fyHXAY+761HGSpTuvl//QuoUOQAZdzavvY+j71pN8bAI29S+azx4ZokAHKucx9qJ/7bXY0vDy+
awBfue/1aQQJUptK/In6/gnj8JoTaHiS9mbq1uaTEJpt3E+0AY9mrBv542hXFt3GbpeUW0iokiTK
ktKVId7+wj5YXtu92NPk/sPtmLw4tGm/tZAFOWZOFveB3oGbucri1A1Kr+GrddPrexTug1YzBppR
OcWU5KX72FnjxljheGwxV2WJjTBefC2BOMipHO/a2tnm9t++37XDYTKayPZ3Rfpn5eio2ODKg//9
CXPM2TQCSoNyvjo6/mPtBMkL20/BsIe8PW8D0Lht5MHa813SBxCp1FbKdB+E+HPzSLIQYhI1KjCv
HNdx4zepD/PCDOWGbPx7fc8JBII3YlMf4gemCAHD9IcLdZuD6IJkaz0QsLSslfsXr5DzHzJ7cRyq
KFGhm3KUxjMYWRG4P2bDX9a+5/r3pDym7Z0jH1nnBu1YPndmE4quC1qfQr9+bYp+ySvOf8rsIu/0
2BZ+hz1JqXnfx01QyjUhrsVb/NzGLGSszCm1M+hxHTU9IO9WmG3SR5EGGjhjVP5kGJgbA/vQT2O/
dmcurQ4cjJj7RFqNF3GW9BLBuNE4+XBEL87ZyLHK7pM0piup9XVBE0wwaHAgVAXvKGZdLk9W33ea
L9p6OEIvuYYyutN/6aZHi1tBApTRyhlSP3nuxC7aLGqoRiV989TaL2JSEw5jd0bYBPxRoXTMTXVc
iyEXvfTc0uy9AaKEN8UIS4rgBE9c2HsPg73L2b2/AWAJeW/+KmTEmWoxrqxSreLWKmcBrDl2gLSY
/2O7O+hf4f+BWid7/U8+crahyofOwj/gijVLpzDVZX4kMXVGynbFQRZ6VvCQMxuzGBbOkQ92S4dj
kRQHYmZNUNU9ZPDok8dQ7yHZPU/EnaXZz6PDP51cI43S3Q9dKHCpzAELWgZcRNF7/dEYNLS/ixDp
9gbTk8FkfR4seWlqdtAZT0ZN5hZMJU5g5OauSkV02zOWTrSP5PYDVIJUd3bWWFaTtOnYdITyXehI
MI9iLuK2ietYHYknQFk4yGB8vhqB7GjnuyMZxqOXTSgK2OBl68NcaCup56IZgH0geYeSDpqzl37X
W9DN6lKkBF1LvzmFP33Nh+KQtWP15fZ6FrYMLTcE6pgNBgBjXiAeyyEta1vi+q2/JLEImmJNV+Q6
GQQ2H6UH1O/RJr8iGjdcKaaUsREgEjfEDFZAjBOYMTduk+xur+W6FAZLuMlRWsc40NW83cC0wihV
EEMPEOC6y3Y5CPCr3RrP7NK3gQdgNAVDqdesFaXe5smg2bj67Dhw3K81BO/oGknVAuQQjRv8h4sc
rX8Mol56gJ8RtymQ1iAc6jf5FMgdO7ZBftB2mDa4W4s6ltZ0bm0W/6VSOiBh0IejmeGq0TWgPlsz
bJi7Jle10JFQAiNoIqrJSKhzzCwlXs1yT32kbts90N/mg3uvIWcDotQ4mLscXHEnc2PtjTagb/nX
2w6y4IpIfwEAwmOPqbv5bZf1XDNHPxmPQH+FffpVih9ljVmDTKyk2uqiOX+hQC4GpglU6kHNjSM8
X6QNDTDb6WpIj0wNGqV2n7TF3WAlKVg6Hat5nUT2PrYx8sHPLfDDLkRWALNQQc3HGMLZc4Xustvn
I81PAMLITaf7lWpktgD7SD4EcQUBnhWLSyvFVirJejVcOQ+b88SdRpBX8pNRxxB91GRnTlFSJvSt
1P1CD6rGrt5akJb+ur3S+b2lpv19aBmq6UnUbOdzRgzXrrAyyU5aTl6A6/hNvGrlbbyaglG7CWJM
B1UywO3sOYwDatokaanJT36r/5qoZRz6SfoHVzb0rvSLfAvSPP9B82I3Bx1zyXcYT3e+IcVxV/x2
cZPRxwJ2BiQDzhyIL6jR53wgHPemCXATaqztt6p1vW924g0QZR+sLA5c6o315vYuLxpW/PIgnkG7
2ldf4cyfBsvPdLDMYAc6Rr7FvLXveNF4h07U472X9sNJgxP+vG10fkrVtmOqEdgMBaFBufrSqHAz
ghxf4yc+5uYDiLXkl6Ql3l1V5OLN97W18tvHYzo/rTbOKkonGAUCLPrSIOR7vMHP8Z3TzCv3dKrd
SBjWF8vV9mDgRpko8dsQpBF3LEtYMPlZHkBZUm4HCA8hM7eGkABBFXXAXzZCe8Swj9z5omkCAS2p
AGzhfyYgkAZTPzAfMORGz3s8hIBo2AmQr3Gp/ag4eRa1cMLczkr8a34CRI+e419xq03i2XUQg353
S8d6PPq2lKHudZu+EH99Pf9rinZXsfHB6fQ30G1FmH7+w3mhbQYysF1F4iEqHZ5EgulPiePfW0n3
nMbOk5naJ87Ec19lXqDXrA/QYdkOeNw2fsPKDXr6KKR52RcdQlsB9JygXt+J6otFpRU2UBMOaO/V
G8tO/qRe+542I9l1du8FeUkGHHyX7y2vLLbNVGLSnVT9FipWvybGv04a3zCCjRVWlEtnDJkjf9dF
IlV38y4HeRLSzsgeIfVqJeRd6DrftKP8bCynHO1DNQHnFJMnc64XFN5N2fkOP0mGIUWWa++SkLc0
HdaowNVbPXcwdKJRcv8YQp8D4LJG67gtJhyjDN9NNEm3SyBz9rvITS309Sy7qyrwFupZlxw+f5Yc
TLSiAe6isDG/wmqiM0BNsESbMu/Jzbh8LFO/OhSF3n1JcA5X4tarZEbtqWJxB9MMkgqIHFyepU44
RS1ryU+tWWRlkNqkhKqipZ4C102qd73LhzSC0PLE9lCFf4+FQHFNVu1KPWce0Hz8DsAA0fXH/Q22
8svfYcaQv4TH8BOkJPO3RDhGjaJfZ3ghxvOaFRzR0o2F7UV+gytE3VqXxkbOOkEGzk+iJ9YXtKvs
YzrI8rVNmvjQV2RtkH8e6H4sDk6LsBojvv58GLvVapKIknIIcaYSszCFtqVGF6vSoP9bR8SBS2Us
D6QUMdB63Sij2151/fjiI3uYmzRxa+Irz9Zrlm7PnQbrrfsJh6UEdvvNrYZhTX7gqsrwsdAzQ7Mg
2PH6FKwdMGTtsn0+bBL3NbtTok962HmRaFBDCb2vjETj/docxOIawcoEOR/FbzU/s/lo1z3tscda
hyFUDeT9KDbf3ka1TfNrAXR+UE9H99cFL9Ol23SNFiOSgwlSN4UIu9FxWRinbbxN43HqQ/DsFl9S
aIisMe1eGwY/GNrcpkrIAHWaxeBWbqYDQo30NIzAhBXCUSGqb31zJse/o7FBwsxNwfp9e7lLO3q+
XPX3Z8FEidq4oJXGToAXjhsqkmwH0LBYufGWDj56zwp3C4AnahuXViarAc2W67ITBQvZGGqZRJfT
rFn1Uuqi9lYCpKWTjzcV/IUuFDquiHI8i0F8t2C42T2PksAwJxE12PEdyeIa4WJDX29v4uLy8I4g
FlNwIHO2iTGKUb5fGexU+tmYh6nntt9lJUsbU1xNkUe3rS09XCAoQa6LxrSP+PNyMwGM5aU3IMou
Na2N0jx+ipvxJaXx17KOjdBJ8Ca3RvN+2+ripnpI4rFMF4VZtQdnjgJIi9HaWcxOhVbkLKzEaPgb
L/c4FAB6AIIBaWy8tVr3VcKt7hqI5yEQRGKP+YWZ1UJa6TB1Jjt5tY4RV8y5gGbT779z4Cn3qc/z
h5KXoOAvUz2Mfdbse43Io241MvRIu8ZpsrQHKBojgQSjCcFberkHqZFBwiLHzo9F4/MwB9exv8W3
aIso7/GSRr7RmuV/+NxAYYOhEAyTCq58adTggN5CBIGduoZn90B9OjuzzhDMgjYpbD0J1aDWxasu
cmdNPH3Jr1XHGKVQOBokDC9Nj/nQpKxg7DRU9XfexE9m2WpR32TdyhqvABfqO59Zmmu4akz3Mr/l
7ENVIk5C+kupljiPxjYJpRaR/dodsfRaA3mJ84orHjMqs0/JfZfr3kAZCDWL5H5AP3qwOzAM6aSP
rDStZCAnSe+ILuI9B+v19vOn6dz87KPWULeheVWw06Rn7QFCZH2QAW66RbU3uSfGIPe37ak7Yf6q
gYASIRdQQCgJzM4Rd5wsj62UnRhGnEr0b0S6VuZYupbOTajDc3ZBTKM9tELAhF9zPcrGFmkL4t+t
W1dFaGQWpLUwAhbqJe1WagKLxxKgI9SQVPVqfiHa2DkwF1Sg16pSIFazjudaAIi0/2SVQ7yzjXyt
Ery4nSghOVAsApJ2jrG2DTzM0NpmJ9Q9N0NzIqz4Dy8mrvb/tTA7enWC7M1nsCBSjd3Xfu9vDS8t
X/LJqza3feOKBwOHT3H4YTATxEUYOVKtnbMv54JiI80oYad2yw96GbAXf5vdxb/NJug2aLw+Ovfk
q/1J7NuHUQMQLhw/BHNzj4TsmytsZ2KnGtLUT34L6Qu/rZstKHLk7vYCF64xlIr+NTXzzAZUFqC7
wiOCVkfx1WC2txkFbtPAy8lacWbBF9U8CcCXav74CtKn17IbgD1APEXM+xhN4MK2tzl70dG4v72q
hRsMRNAI91V3HGjyWaA6jiYbdC2mkLLSI7sHe65b4lnmAZ6LUK+gEmn/7UoZ3ra64PmKdAKrw0gm
cEuzi0v3uCQlwfqomPTTlNv0gavRrttWroDqyjvOzczcH9ydZGSsZMgx2gMk1UCKFjh2NFoBfdQ2
SuKofrC2bYiSBd1yc+sUR3Pa+RC9Wp37X/IeFBzxVmBGFRXc2T5bozFQ6eJpKtNqqxO5TQe2ravP
4hrVipE7qrQGqHjwel0eQoz4p0abavTUWsWDrZm71so+f6eoOX8MddmgP3Tnb55XmnWapiq1cVFl
CEbDG4aIDX75vQUuMV5J9hfeA4RJoDxWNQ48PbNbRaKTiNsTAaOnpewlHgvD2rfF1FiA2wy5iPx+
Mr9rZezgljGp+3bbg9T7PXvwAIGGUipRyvZXo7Z+bIguzTucww5E+gH4BAcoYaBKRgMMHfZsK2sL
aGJw1WruCnJwYeFAJ2LOF38oKoLZl3RAv8PjFG/76CUop+l6w3d4BDM9GJNGZT9F0/y0ddo0oVP6
f2+ve9G4Ep3DcAmIsOYhqiELjfk53kJDMPplSjxhBCUd2/s6M6etU8Xxr6qYUBRJyxWWsYWbAXc2
UgOU1FTqPFu2BMMCtwHVOOU8RZmzMYfAilkW3l7f4ndVjSIHuDoAdNWvOHur0i73IZiEY0IzLwSZ
QNSN+b1j/SyK5mmi7QpR6eKazqypu+HMmjswJPoW1pQ6oOTQJH0UctSj20tauMh9RNg+ziWayleZ
VY/Pg6OCC0by2ETcCSq17y4c5tDWUgZdYqeP2kSmV1GQdOO6ubUSPi1ccCAsVsM4ePyBOJsvMs81
zIch1KhHHk/B5AEoHHmjx35L8DWsIQ6WQn2VSgCLDmp+/wrVRpqUjGbsUCRRxPqn7gW3MfOekPsY
9OV90HWp6wZkQmgAAliqMAMumIWDFLSRe1NjKO6PxsgjkrjGGiX30uExFGBTR3IHoYXZqxObTDhV
O9ITT4wO0lVO88qKvHoA5XD2YkFA+MHu4+yQY0byPxweVCxwWaBGgsGN2TeQTcXMzjPpSW9NbdNN
4nWCVOTmtqMtefO5kVkcJFBXamxK6MnFFG+6aXRmMdDVUdL9hxtQlbBsuLSPydfZarSS11ZmGghN
JkHlpoz5yDAo2jW/SjEZv7qYO09VQfsv4OHV1yhg1D8+v/kxkAKqAwi0KvW8yzPbON6g1xw3RFXm
invIr5PyQEuLvI0Fy+XKUpetoTWG3MXC2VUudXZD4AUyBA4XPXnTkEWlmUu0kmKgJftiWAn41j7f
LGUl7Zg3lY1d5XpBArNpn+i0Rt2wdL0awKlBcxn1s6uMv8aVYxOq01M8tu/tBOQ+QLdFZHIDPTNr
KjdDzob/4pYKg6KGlmw0/C63cCzHuvPbDm7ZGfQvjW1tIzOTr4QjC4E5ohH1YgBlj8momRUOIl0j
c2BF12S9LWnVRwBhxQ+ZlZN3YLrWyEuXmi6Ij20EykDBwxln72FjZC7BkCw9AfNUhikqu5HNEarr
ZptEZl21IW5X6BG5QxJJo/Yex9LW/4t3ogwK7g8dRBLzol1LayFGrwTu2zICh7kPQ6Xv+vazOj6I
XSEW9K+Z2cUyUsW50FcUCfiwgepEkDNt5ZFc3k4k+AQ1MACj5tgCq0xLzzFyemrQ/390xsQMyWhr
ATAVPs6d39w5lbBD4tYCsrZGA1mZavR+3r5BF4/H2Y8wLl1Vs0BSjLYhPfn+2ItDoffTqVakwIEB
4Lsf4U7U8yBNnFSuHP6lrouPBxq1KjVghe95aTqpO1BkmLi8wZWjA/EIyb+pqNwNQ6QZdbk+AiFO
Ac3OpXvSMFMWoq1JHnhlishAGBbxdoCQqTah7oOQAkGh4/65vTmLV+HZ5swc3tcEbr8MzlZqX932
eYhlpDX2Svy3eAmCc9FSSASkn7PbHUhI3QSpTHYaB91/bfMuvzPaQbzcXsrHSMjVI6IoAdCjRUQ7
75hWlcOl01IEfqKvDjy3+yehd/2pADDsUDjCClzZgYGftQ1UETHO3AaJm032prTGxA4Md9LuS0dP
spCiEAWV2C4D4zydyE/DLiQL0fpMTrjlyKkweLH2BC5t0rmvzNy0NJs4AT0P3NRFYbEt+leR5q+3
t2jpa5s4cVC2Ac0uxPdm/jgiDe7ZhKulQXEqMDMn93bU0MgUGlZRFrvb5ha/CPoduGlc8JEgp7y0
55OqVN065MeYWDcf0vxLNj6Dn8yOMbIRdiRwX0C6u0HpGM1I9kTt18TZ8f6QrpQmFtd99jtm53AE
DKamLl5h4H3uxBg/UmLdpXxYyTyWzIBC6X8dcBZX8CIrjNbPYCbjr4gbXxrHfSxzZ3N7W5cuNISc
ilYYIQyul8tdbd3KHHSe0BMpar6vCIQT/boro4KXw2PhGQPYmzLvv7gOYD1oooDqBY2NS6Oap08F
KVokyCCm/Z30mm1vzDau/1iNSNdEipY2UsmioPkIFnGQ9F0ao5AHyfTSoicbw0FFIHjmQkhakhqM
8Fmzlp6qf21+b6g4BlQpKKaC+OXS2phXlgYEIiLfdkw2qdP3d6LCpA5t43aH/398LvLM2riitWnQ
tlT+uP09l1aLGxDEtKpDjv8u7Ze9XSHMRtDBxPQTGN9gHIZt34wr6cqamdkyO59iN12Yib3pRGx+
8FjzJ9Xq8PZqlirTCJ3+XY76HWfRNcmMpBwH2JHZAUNdBWb3+Nb57k+B8Up5UAsMNfBNFn0WeasC
GhD3AE2OwA2p8XwbKyb//2Pbiw4Kxp6mVTxqegzpZWZhrfWilg6hikpRqXJhbt7hK3U2FrmB8Klq
ccA9JrNX14TvBOPYes+a3oOky+Brnf+lgBiKrYgWUE3xr/AGBVBIfdkJHIyyHTH7ZxgHh+Ly5Hwq
Iq+TRhrd/pqLToOqMRSZUH4k5uxjevkoGHMRPGWgoJ68AvrPaUC0tSR+zczsdhHC89BZQ6CYCRZo
BGq7fR50AO/931ajPuqZa8ocJI+kRrTDNMR9XRtJkNoV7mcJRj88EUk04BeQ1MJRuDQTx1mHxm5D
T0aZmCUGthPzIWu4cXKUuOHKeVuqf9hoxeC6xDgFvOLSWJJWuZFz5EgQ6Em3qONZqLhrGgbfO/5I
8kR/FjkYj1MNYJTP7yaasOgDgYQW1enZMs0G7LPWiINeSYvxII09NoZNNQGWCPZHb8UT1fX0/0j7
ru3IcWzZX5nV75xLb846Mw+gS0OlvH3hUsnQgB4E3dffoKa7lUXliKern3pVl9kCCGxsEzti6aVn
CpwZDocJiCVd54BCnlRWLDmADQHzv5gBLjd/fT3HFhbrGWqu6I3WJQc07+1kTG05RmMmWUsyT511
IAnRsgMPDVzHItDD9J+mw0Ulh1yuN3Uz2FyMvXS16XOyZofOB+iPAb4CpdTiYAxpOQ1m0ySH6qF1
FI/7sSM/dnbr8qB0xs1ae/X0sv40Zy1iPaaELbcgAoASTmT3o2xTCjVa4/IXvtHnopYkoGosxz3k
IpKDqMi34Bt0Rj13xDJaeStPHTb0IcDvMXNWoMD786XK63JAQQj+aBjz/srQ69SuK2WtwX9qy1A7
Aa8UBG1mEMjPVgZMOmNiAt68KRUn5XSnywVE79bQcSdf5GM7i4Pdl/KAHiMuKqQgNhLJB5Jd52cW
5nFNAgbVfW6SECKXK+7h5B4Cdj5T0c/p72IPh8RsxKnQkgPFZAOZarZPKvntrx8HzI/9aWNxl9hY
Ym9NI8FwtbQHH5xH09EJW/0XTt2xmUVoUU1g/hpSmIFzw1w9QORg+gA0xv2F1aA/PI9NA5e2BNQg
LaXIyJDAyqOOpaBtsLN4p2HcRKPbXzGFQQicOlSvl538NFMLXaBhcmDy+EIF6V03I4DxUQX43s7J
Q4AG5h92Fke8r0NBbAsLdqzhyuDN6zSka/RJp15AVFcwgSzNlcglS4ZJs6FuMxUHbRz3oaJg9q6z
7jKV3wl6oRG9bvclQNQrscSplWE2DlMt4O+H6ujiTDCMykD2Tk8OUlWaG5aH94oRr8W0a0bm3z8K
WCQhL4oOGpVAelKL6Mq0RxZx+9c/0fFCZi91ZKM24rETJzM5NBPGI/IQ0ou1+Cv14mMji3OAkmqG
Bg6+EQKZ1G5Z7Waima18kvkn/RIioKQP2gVE5ejl/rwSMat5A2I6hAhAEJVhR9QstTN5TaP0ZFkP
upF/2ll4NkNMWAleGAQKvmCRLLc14PMrMosSmg5zxtiNC5dtwz311tKOkwfiyPTC4aUqq4W6h+mo
kffo/+c468NfFa2c49fj9S2OtjBKoGKzYATZoi01LwWYR37hzKGROPO7Q1B3iS0u66kCOFpMMBBm
6Q6z9PsygmDv3zOyKMeozLASuR/wOOgpvc+oOrqJqK2l1ae/yOdSFmEWFwdoII1jAv3mHF+l2ZZ0
rFdWMj/QXw42ntGZshDCVcuWQN6XZdfTLD6L85qCkls/Gxu+Q8usRuMqezSUxFixeDJmOA6GF2eg
m+ImrTOE25gtFzIbRdEBKoAOdQW3djp5JzQQLZGJ4KzJ15y8xEdx/sLl1Qw9YrBlwK+m1Sbpd1Ns
qxi8+oWjcWRk4fM6IeYZmxCDT1b7LozqdZznf7mNg/lYlLAU6AsDw7ksENA0FrVEQa7J5SR8Zzm3
zAfoVnXgxlAbsfnLucsssYv5ZoCNgQdcZkftZLYzugRnvZvkxk7MJEQWVipXYycYk/v97n09jhhS
xUgQ8gqo536hpZKKsJW1Cdg8SzeTh9wy2VmqhZkfgycxyDtx3PeZWq4VyOeL9PMlwApliKrOVK8A
oco/e3fQdOidYALIXUzo3fTh1MtobyYtate9BkpI9C5qC4yeoyz6Vi8O3TYsOmAjvl/7/FAtfgq0
htAbkyHXBTe5uO6YWY8Ma0LdpyzjK8uC1GrcZ88GiCXsUBhXCspffQsg6zP118w2iPx+YSxtOUZD
I6QhYdyEr60ZaeJdSQ0tu/1Y1P97Gf4neisv/vPzs3//L379UlZjg2JNu/jlv8+rt+K6bd7e2rPn
6n/nv/rnH/35L/77LHlpSla+t8s/9dNfwr//u33nuX3+6Rdu0YJg4ZK/NePVG+NZ+2EAP+n8J/+v
v/mPt49/5Was3v7120vJZz35q7coKYvffv+t7eu/fsPY0dH3nf/933/z8Jzj7108Z8/8y59/e2Yt
/qqi/hNfeRa2QzSOyT/sfv/2n9+R/jkLbMwkYSCBQ+X4t3+Atr2N//Wb+c9ZVBqvGiZLdICbZ6k4
VvL5t+R/4rSY4BCGSD2ibkgZ//bHun/6Qp9f7B8Fzy/KpGgZfpo5yPg8iEDHoaeCCz+LX6Kphhvx
83XgvElMmXfTXkrDO7my/J5NoWMozyNYFDSaQJcVXD8V76DWot+1fI1ffDHmMf8AqAdCIgCXAdw/
8Ag//wC1JfWFNqTq3gDqR60b32rBocTQYpVCxe2yd7ks7tMqRMMtDko1eQpV8JUcfa3fd2VlF4D0
mtvLcEVQPFlC55heilHCK3Wvt9QFM51tyPGtSakHIJOnJ4YntsxR0WwqxsgPBekvud1ZigFzg/Dw
8IWoO3+B6EPBNg7bHFqxjfFqNUlCqmmDgeu1+dpFI322gygJeRpUWmUI4i4DADUSAPCy8mLf03sp
L5ijcBEjPKJt0OkVQzgu8hPPbNBQhkTvX93jmTIcvBkQIgU28SsL4dhNqG5rEMKV05ERQ22dAkKo
1b580CXBzpr+kCmZ05eNG05r/A/zITo+5XNtBKndHPrA/X3t6UZalal62gT4gwg7JK+eDCdfnQNd
M7MIFRMuZjGvYKa1fiSIp+NKJoOxgmb52ZvjIy7WsvDmFua7+sGkTSAITsQw1C6sCZAsan6/m5hr
VuAtBNhymZS2ylBisCisgpk1EbPlhF6aTmJPGPM0N+NmrWIKPMqp74OpJZwQtD2/EIEUIrI6Cqqs
oE6i2yK/ibPabkoR6lDRGQ6Tg1Keo2cgFTV+DMVDJzDo5WaOxFo3qXLkgMJ5WWUXTFAJVzSvCAu7
h7g1BIwsVF+LaxXQFw1ykFqeT3auKxEUcBtXKYZ9EqlIHqCDi5adKjNk+RGJax9P5IWlgqgysbya
ajtmRm6O/yZV/5QOpq1aDSlHfZdJIJwbo0DmEqlNmZgQSZDEyAf0ZlsywWmgJYBZ6g2I8u1EfNfk
cW/FddAxjkmjp0aU/IxJ73U0vYdpdRlK1fPQQIxAm0jUhA9TLtq0RwFZ5zYDRXAKueDCgGUKTpZI
dKyIkzGFNLl2x4THXm1IUQgg01SILAr7oa6IkPeuHJbBULy2o+GMfNhqGkb+I1+lildaGgr6WxRD
bGvQSchTr6v4jT6AWc/q3WRM7qX2HZQHu6GtQIxYSWfCQO8K0dyjJWGSocTqlDb1xUxwBaO6H3lt
A+BtK0PzMKb0vBxjncQU9Hj6G3oLV6hAABfqRsmt0VB7fmEw7TSUtcuVAKmk3zclRr62WD8wntYu
q0HJkFQ2qAlAmHIL2tH9iLIC+BkoxZBfCvn6aPILfXQrMdt+/yQo811dugxMOwKVibluAG/mI3tU
zxAzzLTqtVJhxiGKCbCgIpghKSjDUQ8qBAhDHhIZv5T5dBYm6VYdmR1pb71mEUGiL6x90IqatEjp
wRFyIdPSrsWKjDp+ZgxqalZJEgFT4jp3AbRobEsGVlKsCSTgIN0tUhdRmoPRzlyZtn0S/xiNficz
E7p5xrBJwGDx/WpP+RQQXgP+BzoTBImLKGBoqgrAIa0K8O45VCsddS0fO2EB0oaIL7CZM3/J4pmP
kZOOKpO6oFBcqYghtrE2LHnC+f5kYVEbstoGOre05IEU58Rs0O8Pr41VYfKfA/cP1zgPK348I3BU
X1ATgzq2PRQwgkKjfsPLjS6/pt1jW68SM51az7GleUePDuCoRqEpR7CkEeM89MO7zAHf+la4lPx6
29rAg1+skW6e+kjHJhcfyQLCmeVKwgNaVgB+utDxcr8/aKcXhUQEuSyi2+VB0yUI1qR9wYOpyBwq
7XnyzNQ1vZWvcY6Eiipa239YWeR4Rq+zulNzHsSiDEQ1fdStZ8zdkAEouai7BpQI2pqiPa7re5x4
yH6yvKh3jKxT+5xjfapvvch2BdUzX3OhGtoSiKQ6UB7w4N/wEqVOuSbKenJvkWQYGPUEnH8ZxDaC
oOmVhFVrpHdn4W5JhH4uqBiL0S3I6LR+5qepW/3FSe3f78SR4UXYU4ih1ibAVwed12xFTO2qJMeC
Z2XisvcEZw0QefIOHtlbREA6bU11LFMsVHkHg4Gf6oe8vgF5g/P9YV1ISSwXBgjRz1cwBJFWNHEs
rHwvIrfO3fJucmI7K0i7GWzQ8lyCmteobP1FdCi02NfkvOeFLN4gzGv98UVRMPjZfgL5UegvfWxs
tFE21O+9eEO9NVLNkwdnphkGUelcJFiYiWVjkPIc+ynJGB8U9hXiAlVZeVAXKL7fN/PIyuJSVjNW
cOqEFqckzW2woyia21ynjnAAnfAcXNY3aLqpdpk4jU3PQ3uzxlB+0r0d/QSLywmcW93nICkL4qYE
ThP0uWv0nV+yWQTnEA/43MqF09ZajvRroByRc+9mjxBm9lWCmPOiPk9WZSpO3oMjY/N3PXohELmw
eXyXB6zQcdMVZ5g2nA4e1VaAj/qHBsGXk3hkavG4GvVUxkqMx2joNfCdGYEctb5i/qimB6tO/Arx
TJZegRdqVwzCeyJVQdQrROWmQ2N1o7agh2gZ2Mqbymll1StLBvT2sxresKF0JwsioyixtSH6HhDj
ZOq1BOlqcQwAKna0eBuKj9P4ijvvpvSqKAwi9yPREaKC2I+MiY5JD8URlWmnD+CxlPOgF1/baTOW
oOik3Fdovy31iShVDjaxyZHC7mYa9hHy3MHYKtmPkD93FqDr5r4Aq5ckX8Vh74lqs6+b9rKt8pxQ
jTty3p0VMjuPDOExaXu/qwYiQbUzLn+oKFsKQncn9MzvLNlv0t6Bh9rJeuSE0ME0uOaXdXcWGuGr
OogE2EcM8bp9GpGqgxBuexOzBzGZOeApcHvPYiz7OmJD9B62OZ32SiaCpsoHT6NbDmeVacGnqx76
eGhWO1mW+DH4PC2pddrhXBbuKmimcf6qKyByZAE+l5Ob6c7IOxsDX2BIrT2ND86kaw2Ju9C3hD1g
PTtpLGxzlDZ1HyVgKWzcQqcB19SXIczIOCUe5ggftXR0x2H+IqOp2WF9z7vEAcx4G7aJA3WGW62/
Dyu+jcVnBkwbaNruzTB1x7zMoPlcOlaWkljNbWpZYIOVgOavzrmmO1lIf+iGadNU9zD27pfcJGM3
3nQDiKrixB/02yG3CGQyXDBUu6Lwo9cNYtWV3SgmYuzzSeR7q/TDfDigle+3iVbZXf8Yt1hsCSlD
Iz3L5es+bl8AyrS7AeBtrRJzIva5l/d82w/6QUflqR8QfKdlgDKT09HUiaLeK1VMF0f8lubYCAv/
D7wjclwD+T+4Q1eRXG89K1TP6mjbjIOfCnAtce6mfWJH1uhnnTo6ZhS6mPr3hihzuqTZl2W+K9IR
OVpae6bGS8Jotp/C4hxyODokfYedHmrbKNsWquTzSbPb1jrkWBWm5CFM85YrMnJifpvGvVOZiTsm
GyHcSDpuhHJF2ydqPfbZiBN9JenoYZZPmAA+E7vxShBjvxZzz8rpS1i+q90AjVZz2smhctnq0XOd
io4yyA7tij3UtEpiyA+Vvm9zSlpRc2Ou2QlYadNcuuzYuK9E9ayMNMfS5UOR6/7QsB3n4wbZuVeo
JZiLD6H8lqa7RFDtXiw3alpf6qmMw51t+Ey4H0lOnHWbJszORz7dCZLqNHGPR3asfdaBhSAV3ETT
nK7t/LGFJqrFN2p2b6TChsrpZuiv2uRigg+kGY1IV5UXgqL5oVmA4y/146KICMZ9iH5VBSj5lNf1
FKg0tE19so00oGqL+pcaQPNlh7Gds3DK36QhfIYilldM8RUPjde0YmeFpRzyChiraSIZ8iMjQXWE
PhRQ+yzw/RlSDbMDvL/CVDMt0ituYX4xHffgb9rlcncb5RfGBHX6km8kNQmiCkV/1ewcNOx2dXkr
dOplO1LSw00OIAdFU9YrQZlcVyZBN8sWdbo1hPpJyKXr0LDAFKg4hiCQsYhxMaeSKP1mMEQUPlIH
asobqS0vKlQrU8PEnoQcKXtlayx/kvL4wKLILtvSSRJOZCpsIvyvqiO0RqBq0PuxtJw8qm6YkG9U
sbaHZrJNpu/6qp0PfbwHp5yd5e0mM1JM4SIrjfStKXBC+WtWs9uExbZVeaWIYSvzUFQFRMuNKxGs
udn0XnbZNuXhRhvPFaGBFqt014dXJnrEqpw6SkPdhJYXoQn6NED7u8lwRSUoBNlpdcNtmUBa41nL
Eg+qs6Qp1IuhCB1RGNwkv1Wk6JBl0T5uMptBkQrTIq4h4cZkbKui8Zh1oY38x2bGdGOk1B3Ks5GZ
nsneWYncuzd2IapE0IokdLJsdXyq4eqKKHLNztgooB1Km9TVcX242Ts8hCJQ+Wq1mS8NlW0plSMk
sgvB4f00VF5hiqC2UwMj7u2ZQ3zAshOTPWlK4RR5702i9iAUYcBilINU0pvVGSDPXlKYMVGL8VUJ
VUcvFF/txF0W63bC9gKU33POD6wJbb1S7DqbSAyqa85RqC6igxxXt0OpOZIJpVYtupUVJD4QbJha
D1NJZ1mCh6zvpCBVK4c2zKvBrKChgmXFRaBzxUZ/+F7QDnr0PuBZ03Pmt/StQZEHkRuebsWmWnXN
kEJoRQEFt/ZA2TuXpG1rRZeMWYe+rfGRUj8de4dWkz/wwgFVJSrMcLFJQUwlOiuHyTH1dtPkIFEC
/HLSOj/pOmdoXnDlPUyqOykrXZqIG0PgWyOM9ya77hpbsGRnTCoIMIFbPkxslcteMU5uAjF5Ge8M
Rs8q1InGGsRtHV7OWiJDBlaTnl61xi00y5yx16+ksccpjx0ILF8bjHpVmNvgR3QUMXQwxXZVjNzV
YmtbFtEmrdJbTE7sFVPYWkniNoMcgHoTKjWho1sCgZQsghq/K4FMH+IXNHEDnXInyoZrU8n9vDPP
Sg07HBuBCq1DTGdBr6ODooKeXAymcd0poT3/gZH3G6gLuQPKe2PVBQnWXhijh17eRMq+wCyBYusd
dM/0e4tbRE4fI4iFFT0qnW0SKCMeJOneUsKdOIKs1GCXIUNkAgfJcASn9xrczX3Ukbp7y5J7VjxZ
6St4juzC3IH+1DOMVz2Bsm96zSfVNo0f7XApV3dpXxJTfy1Ara7Q1AaTor2SXc3Z03cx5aLCBkl5
4Cqaj1i5c6I9O9NBOM23+fWqQMFagrNIUBWGVqaSI4+akYvMpk9RTagbueIFFHG8xldKrzhbA11J
a+nGIk3VlDLprBHrK4Lmps5ItIGc2B5nvrMBLqOv3UAKe41b52TK+Bmof5RGjnICs+os4KiRZXHp
RgEBbjQYpKGGL+h7qEoSU7sy4mqlIwFetpOfEi2WmSIOJcTFUlNjNAah1tsgM6VgGDTS4HG0ZEry
2NhkHOyQgz8OuLhW7wy4anX+1tGXKoJuDCr6CShdirs6Oh/jCy0DmLQHd45+BywcBRmYCM5svdtM
2k2uHco28uApK/Y40XtRw1wdMFNsvBRbFFTHCRKZd1x7HyPJbi3xwArfDKU7BL4e9KzPokpyUX5H
1JTZ5VyyL7mGq4PatW54kVR7lXUji4CyVmDW1XP4ktDOJskrEd6CpBX7iPJ0H/qF3BHeq+BoDOp+
dIzWrxGWmnJh14PfZfp2QO4DqaRsVEiBIeCZ2gB/HdDQHeuhW8gsMqX5BdUFp9Jqt+5vEkS5FJdW
htqPTO8SWpAs+2GFh0G7UNJkK/TNPq8TooeSP+qta2iz69h0BiV6u0+TKybjaGu44/WsPS6e3Sp0
i0A1RgBvoV0apTVJxcEvinpbY3QmTNBrLRICRnQlS3ajmtqjsiuLGutDgiDm25idxwPzB1D+iv2l
Ee+H8SY10VcZwKBqXeTSoazi3YRhP1Sk95o5QekJgxA9ew919T03S0dE8JxF1OZGEKHsDdilm1i1
i8aNbWoBypt2Q9/Z2DlJU4IQ+RWfO1Eku+L7Bpi7FuSlU1/ZCYTEprglYHbcjgPGLqPRFcHegqIJ
5Os2sZDbTcbtPGNehAioNvYV5vDDroHzWqs7nXYjf57yJbC2Ewo17CetDbTBcETI2Wd9Zg+G+71f
PO02MJQ3U23PzBw/Z/UTEud2gPxU0IG1ecpGYvWX31uY0QMnPO+niYU/rDS9bKX5uo4ItStFQT76
hKBcFR+Y8CAJ52kokL69g64VCBxG5GIYD8o9kW/AnIx+lupJyo3AJi82HgCvIhD/Ihr6tkOb4N4m
CLEgLDFFfgzBsV6ZiYbv4+IqF3q3V5XbaVCcrDRssFLff7+uBdrsjxLT57oWbkiN9SlF46gNmKtw
hEgX7EB35mv/MnudTc0cmVR2tFqH+S+e/k+7S8JyyHqHVj0YOBhEhtBPbPPIDp1iM9nt3Rh/2Byv
vl/ryilRFzW7QWVVAl2INoCsM2m7O3VaI2Y8fdo/F7Wo1/W9qoK5OGyDth/tcHhM2x8GW8NBnWo1
o2D2aWVRkyuTZKwlHesIz6qt5IhvmCgAn3DvdIdZ2XXtCv+XAt2nvUWBTlUp5hcT3K7W+Wht2+HW
cDNi+Zlb+PXm+4+0toXz7x89xr0E+F4hYnEWlMvyZDMT2/B8pTi3uoWL2lw1xUUEfuH2o+YYRRje
cmMHdPI+1VwUiXo3NMgaWH5tZQsnJVAuIxnEysDIg+Gm7dBc6OMarfbqx1r4KUMvZ6lkWGGhOziy
ne/QpUeHwSm3SAfP1uLEtTu1cB9yMggWaLJgDuqQ0bgbkYr9rQOxhJZziSVlNMBBgcr/SurkKzrB
ZRbPv2AFqDEMhqGBDdL3n48dQHdmWGCONYhnSFUDqrMEOS9b8bYnj8CRlcWxM0MdpLsdrPDpKSqv
MuhSyt3ahp0+3EdWFgdtNEOqWyWsiLvERO9F2Qybys1l9LNA00Sa27VmyGlnfmRxcehopNaSBN6/
oHGawNxJaKRFl+p2QIeiO1SXmb/qk+Y1fEmEjiwuzh3Y8Vq1rGBxbhrIfhuoLsVJb0lGtF3r9o7s
NP7/wRfOb8Q3dpe5glhyWsAl8aB2R1u0QSW5N64QZgX5+equzq/Fd7YW71VbyGmWzsmeHNtVZ2cv
0ROkhRqCClDSE4imRM6a9137kh/u5cj9RtHUm5qMpoXq8zuMIXjTBoVQ0r6bpN/KJPF+LeX7/JIf
p/nIIo9AET6iCIAAJH8WCN1LJHayH3Q73SHc9dn96hTo/D5+t6+L9yweWSEB3suDvCztnKbbXH9I
uOnKxV5PX2n0oKOaIujsKkOZz0IAnxU3ar8LgdLJkRRIcrhBsL5jxWPC5aAW1QczEnZhuFGQxZlG
6VnS85wqCRo6GZpCWpSD0BJ1wk5CxwdMzZVpG2CXgQxnZSk2tDJRSVAcvY89LWmJyiDkoYm34HhT
UWZWs00T36TVLmoKALFalLB6UgGwNK6+imsHbuEEZaWB4MTsnpjL7ipv2Ijbzg1JBODE+rTB6lFb
OENVSccSCuhoSV9PHro0RWsnwMzhAZEfRgeJdwzYk6fdfO/oTz+QR+dt4R0xqSTxTPrAiEze5BRO
DHFfF1B2DxoJnvL4vbkVj/8hJXZ0uotGTtsyx1nrldLVuehozYteyf73Vr5Akj96qEeLWrhDZRK0
WO3ntiYefQFCa9l55Bu+6f19Z//RtD5aEgNomkf9/N0gm5leyC4HC8qV7sxbKLm0tcOrVSdxsu71
ub4lnVUWVl3N899tSgHdUZ9um0Pjr/HV/JfjgcIjuKdmvp5FCF+jozelEj5YuuXPlZf700HHw4lC
h93v1xBep0/Hp7FFJB9TNqqUwpg+An+lMifSgCuMV3FRp1/LTzsLj9eEcqmP86LCM6iH2yLdK+DD
4gfT6Wx6E9nUqW4T8QpI8uzJ2K6czZMhIhhO/9jRhVdpM83gsgLjnQfZnGQjoZuFaT1hBDQWpj1j
Cwjj2uO5ZnThXDpA6CnPcCHUFhCUsSMMzC5/c2ELTzJmfMxzKUKD/4U/axB6pm/UToL4oHr6hl4j
5F6BK823+MvDBTw4UGDWPLy3uOV0qgSIAiHoSbdTQN1ugyqXr+7XYvrTd+DTzjLIUWJTHXoKOxjh
9WcXifhx3wG8U7jjfg3k8jFxuFyVgbkMoNwxrPVFW8DKB1lF2sCCQo9+0CH05PowqKXdpHh6im6j
WS7YgB0mNWdVotjorykoRipji1YldQveHwSDrySIpy6mMRN1ASUNYNgyHYitTha0TG2CaKjuaXSe
D+Zbt4ZKX+hI/qf2cmxlcUhVsLaKKdcaBFtDQiZHK0g+19nbyhZudYIyO3xOe4ZR064mllO8rBzg
j+GFL1sPgUAFol4zs/ziBOtyp9Ooq1gQyo9W9ixRzU7NnFhFDP4gDnAuRxODB5m2AwS5gl59LV8M
o7HpOQdGGkWAqsIILtgunZzpWwmpTKW+1Y3mgqzaFdAwrSzTKc36OpmSgTBoD+tmc9vQu1EfHzJD
9ENl2CmFuE3z64mGG5CYb6Wh9UFEXSQ1KaJAKiagFdTHHg5LLnMyNdIFnSa/48Nlpyn3cnrXtwbp
Zd0JdewcveYi38m97A8dwAhSfiVGF2IpOY12mQ2qI9fahtcDsCOIOQxU56xDIw03VHxuJPWclX4b
yRedcMNrhXTq3dTp4INW0QMw3VjszyordMX0aZLuJ4z3dMAxiGgrJW1OwJ/tWa3qxiy9gEQ7KuzJ
syLdAvZEevVWmPQtkwwnhl52012hVU9q43WacT5TRHq02M3qsRaygFpophZXPSTFqll0MrfFCto/
GvV040pXD22V/oBsaxTuFBBjSd0T6+9kpTw3hBKonjcBSMWm4FueC/Y4vWTVZIcJCIMtIFOsakNB
ot0bIpqphc1ki/TJvixGO0ksQoW5yWg6aFZsunS0U4vZFWQBG4j5ZdWTWb6Df8jTgUGnrUWMJMHg
IfvR95yIbe7UjQGeREZQdEdsnJOao9sIjQKRm/tBOwiT6mbRdW1KAFX2sj1UCqQ8QtTtpcsYpIeY
et5BvNWhkbLrItCKCI/DgMEJM7EtSOxm+YU5gOopUj11mDCSgOufs53GuhXykTlP/XIf1I+LKYNo
7YtkMU0mU87hikxTI1GuEwV6mR1YyacrMw56zBis3MD5hn9ncBEAYPZfNsEixQLjunerC4mgb14E
YF2H2gIRndRtasJFAszNKgT11AsJKY55NuZjrcuYACEwHhnKghJ3p+guKtywldWtmVi8/JOCpmo0
ZiyQ/ckzPOaj1Wschp1kC7viqbhVD/nKC3kyqThe1cKlhmXNI6POGQJhyZNddMcxNg1ExwEK8jbf
AAH+dxe58KETtZAmarDYCgbcX0xmbzAWQZXGdqOVdgvMQqnbfVa4USXYis5cK3/MqjU2qpNlH+PI
mS+KMJiFVMcGPE0o005ecWHsI7cjL9yhr+U5OHPXju7Jj3tkbhGMmNmU6FINc9B534U7ZqNSsKeB
SRQ7d9LLwl5jtTkZloDtG1z5sgJeyyVPtiULvUkrWMQoiSu6lRc9KQeVlNvSS5+0lbD1ZARwZGxx
kFAC7CZxrFmQIuxgnWuqAfiWVw7PyT08MrI4O70iKAlklVmg5KmjViJy+5uVO7i2jsWp6ChtwRaP
TVP9/Ll1MLcIsRr5wjgb7OLAtrnXr86mra1qcTKy1JpaFFSBohz3ZXcfmo8ra5r/gS9e83PbliXh
sFbbuDfwbeZLzsHiG7QXiD0Sl992P8THfMtuSmfwmyeF7tfP4cqOaouy3ACKt3IssKNifytFMZq2
JdE5975f5JqVRR6aCm0t4FFnAdAAqI7Z+VDb+ar238n2H0TqcJmgKKZDIxpbfZTMIwxKQ5AXzndq
BAiI9D6GqVpCfUAuXOB7G6K8rRNGnj4hn1YXizOmkrZqO7EAaNKNEfZEaOnK/i2oYn4Pro9Wtnha
w9gUwsGQWKCdM8RxaE7YeAvsysVMPzH39fVUI/1s/F/JPI93dF770Y7K2aiWijniTocYmRE5aaIV
fov/4gg/t28+O0cmUgyLyU2Cj8Zcg5RX0IKHp0eEd+iv1+t0J78ViISheTWL+ixZDgF5MMBO1DLA
D3ZiBOG3eG3S+PTL9WlieZ+rMbNCIWfzU2L6ql14qIJg8zqCwpLf+gX11/jfVha1vMNmWkFRVsGi
sqRw0hhHXVyLROYH4ouTOlrU4ox3IgVWR4OJ1oP8E7C/HkbRUJXLt5Itua2fePFZdL72SJ50jUdW
F6den7SwMBi2UpEGEgJpY7HcyZscsMSKsFr2UgGYxG66/d5bfWh9fLfaxamP9RKE31k3H8nBqRIH
ecZb6jWbaKenpEDwN20gUCiRoHPjjRzIm+xsvCrO1I2+b8401Vlrtq594MUVscAl3lALT4Se+x3w
SzII8L9f8uqpXUQIkqwmWsGx5B6NIM0DggEM7nZi/3/SrmtJclxXfpEi5M2rbNmu9mZeFG3lKW+/
/qb6nJjSsjXFc2dftzcGRYoAQSCRCUo/k2Cmw2LWZeZ04NImU+kCn6laqwX9vMnK8+DylmQXp+gX
Z5F9dkivAqu5QaX+pWQcZUpe7L+hdHGoqBwiE/y4IwOOslodDIylCA2ECUltpSWBgjtxq/C2BlEV
V19HUQJd9mu+mwDsVbed3HhggAJ92q0uJHaNl3pb1ZaijBvf1xkRn/XJqbQjy8uhi+Rq/pUfovQk
9TIj5WUYUKnRti7GU3zqsA1RfleUj3LN2Of1x8t5n+lJz1DzBcz7ziEDeZpo1ZbY2uBQRhdVdH2I
CnIvrNcLI0ipVJCqIgGDI3PklUEyXBtovfW/Soxt5yKLIW4901gsjopMfAEgnqpjceF2crPb5ro4
xafoqB7S1+Kq2uFlxpkq4z3P+mLz3xcXZRsZWkR8uKiu7KOwNqFH8S/PBBVnqkjqjHI+dGl9r5Hd
1DAYylkroIJM0MgDVwVYQYfm4Tz3pMcZYwmsQKZSYcUAND0PVXyZeMs9Vy9zlgTZqB1ufLs8FQ+s
M8daEhVNuCTBZFzSYsuCtzD7EuSny4F53vILUZIG1o7x0IA+CJ+EKwro8ew7TXCk0mdEG5ERjGlk
YwtVgyCpsYzGxlBdbra3oNioHd/RgUgYHcDqwazxmQOUkECZt5mb2TtJxaOLvwfnRuH5zuVlr/YA
tbODaVQqH2Tgx2qBJsVLD2MnV//5jOAfeWyY6dN6BrqwRcUNIU4g6AphvkNht84M0p426nVkSTt9
M+c1l1fG+KC0VF7DC2B2kGAMAxdgyXwkeWCK5PmykfnU/Tw1YATGqAoKDN9dikWoSOqJl6IBTxIw
UTuAAYj+BwYLbySwKIVJdDJGg/G91kPv2SDlBjG+VVwZQ31okye9+hJQLe+iztHy18sLW3e3sx3q
WlSrRs+JCDtq9R6kotVhsv6yhe9+0IW9ozvCKd+VpNOwdwAcbYgdONVmdFVX3DBvyPWj8HsxdB+4
AkV5As4KxI5t/eoDsLwrdyXotTVH8UhtZvflS+iwmD/Xc+qzUeqwK0ofpzxE9eBYGIXw5pHyeQKC
9XBcb4RJZzvUDVmSFtKcI74UF5rBE8TEJnvaTjq4TQ0sr0DzY+cDLrLP7PCXeHv5GzJOiTj/fXH8
oZ7nc0aEV6uY92Dyq6yM/5cW5k+7sBBLObpFUNs4GBhrHaH7Xvd/hXzTFjtI35ZVJwJMjR2sHd7i
IX6hc2bggYbMnVHMPsA0jEUxnPj7klgsShHbYRhGbFs8+Ps2KK1CG7E4HsLzjORwlQsAHVIIOYFu
DW0jav8yHR0mY/iubAPB7CSTWVuxDeKgq9rln8E6h1Dv8Pvyqdz4zt8lUmfj9MZC86NNVDQLSoLp
dA0kTyyl5D/kh2cTVBYi5crUYNYSWceu2nbXg3kPMrDHDsmvZMVOeJNaLN78Pzjc2SQVgpvcz9M8
RH9CuRstcCLXVomuFWaNgnvQW11lNre1MHnBCpfzRfwzXJ7NUhF5zErBhzLrHE8U9zgHFIwsut9I
iMtO/YeH229LtDIARlgCHQOpiP1HTLR0wJkBao9RW0fAtT3ZqhW7gD7t5BZzjHO7+aq+/juqjMXB
pRn9CenzWp4bJFqOsXXRaUBOgJG+y0tdjV9QsQQlJAg5gCL4Z3Sp+kTUUh4HdKYhGMSTYaSMqtvq
1bOwQEVIteJyCAagooDxzN1U7fvRwDDH3x2OhRnKzcOMN2RuPpNaswuHzsGAqAehWTvgbrMCA1vQ
oNbFUyNitKpi6R+uO8TCOOXmMlrdZS2itB0epPdgMosPY19+Zp/qtvjykcPm18IDChuBrTLiKOvz
Uc4faF2nBBoMz7rTuhKYWf91+YCsp6yLtdHO3vmYVJ+wsROJ3WbULT7WrNh/G9JnReHMeGjNJjiV
1VucQ8KWLXA5n8AfXr+wT3l9pWpCy4VYYrwNboVD5AxmgqkNPge+MrEDpijTegH8bJAuVzStnBot
HvcH+abaSpxNTrkVffKSmRyaR84TzeYBY42+ZWwu7/TqnbiwS71DOoOPwUOCjZb0h2H4aqRfQQrW
uoh1ITLODF274CEtXcoy1jfuwmvp3U9M4T24la3CTW6yh2IDaoJj84oevicCiV5vKyB2AZlmwYnn
c3Phu37TwCxSgNiPgFyZ264ika1UTh/93ouBgizE3sxa1elTxnNovUy02GAqEuXRoOn1fJKG5/ZV
sLOb4Um3x5PfziHcA/qCe2F1Q1cfuwuTVFRSpcTo4vly1tXnvkBXvX8x8sek6dxgYnJjMTxFpaIQ
uHzrWp2TjXFXv5KP1A5dDVdy9CHavAnySPvyeV0/R7+BELRaj8DHeqs1MAfe30OXQpZY1xi30zcj
789D8tsGfRGD/2Ks0LyeE9PwurrX9lB617+U9wF38Pg5jx75ruaB8PIZw+ogD9hB7haimYP5PwAW
1i+y82+h/NMXQkEUUnzLmXpMOXRbwRQwxED2gDmheT885NxfwTG17xbjrHD9g0yWV7gp5QMUSwLA
2+J8k2QsyYFV4rGlCSq+p4FOaiLDKwx0MnWv2aaCibXNbWHfrhzeNW7SW+6r2kE/lLNlRqVx/Q28
WCEV3sM4CfgqR3ow127nyfwIz0TVBTJr+xfH9WyIDuv1lIA2Dtf0oZCBGuN2PdhdLltYLwguTFAn
xOBTkCJ/I0lc39Pc/lfkNE/TVXJfunJjxp+sptV6RFsYFP+ZvfF11AxSiTXFmNfGbWXsg5s29gwL
U3JOeV3eASE8vVxe5arbL2xSGSNmNcNMmfErQwAFprlBh/L3ZRPrV/DCBhWpe7nhYzLBRucazwQk
bS+Jk33+h5UOC/tQwe4Tmv0bK6StuvjCLhWuOTHwQQwFXEnb3IbqK7j7zZD8/6RC/9sVWhihwnTV
pHzd5KizBmJmSt2n0SUY3W9Ye7gG/V/4NV2dHpEzhWHwvYdAVm66jXSDOTMrsv+GyXNpiAogrcpr
QejjEEqgAwohnMW1iss4EKtX22LPqCjhV4OkQaETSahhCqBhsFK7aUzpKtr2trGLnnkmmJtxzOky
dSkkZc2XKJ4K010Afizx7fKSGEeNrjobE9/jGY1T0GjAmpIHkktmCZTrZSusCKGJ/4wQsSgOXRZj
GZLZOr4nOpiPd4G2t1o7u67hQyar6sfaOCo+QIOgb3pkIohJD0AcWY3KaiGw4qxGhQdpMpJM63Aa
yq/8Sn8UH0qMwEeW5qUBClag8WNcHUyDVFwAHBOSCwUMziTl83gLqCStZhddi7a4iWzWFrLin0aF
CIifKW0xu1S8re6Np3wyy1/DW/xWvis3JcYJ81PzGVWezFIbZRqm3pOVoPfh1KClBTqM+pF3AP4h
d1xmAllrHIcUHfruRpNNfh/Y0vXloyoxfPyb+GXxIFBI7MexAdsYjnZy8SkpU2tKJVMVWhNKwOBY
nuwsqc2gV24GebLRXQhDgLsA1Ch1323EQwR6MGRMntDj/wy/wnSf5eGLpH3GCngnQIKoyZgBbMbI
kaLETjTDrPkE6G1gs6XHTky9yytieQIVtCI/yQKdQwTWp00SqDbIY+zLFuZ/4Ud6fA6LOtVZRxO6
5Lj5/ufB/h/Ikd0nwJN3uqWEbj0a4FX2TWPoGVZZp4QGvylJ2mrpXHWo0bBTwIryUt1FO87S0LCL
roXX6ZjehJBIZ+wnyw11Kpj1XFPJZN5QcOw8AqKIjsnccp2x+kCOsLG6s5v93F5l1g3CuIlM64VE
BkSbiwihrOiGjQQgEGZoJq52poT1GP7Dlp5NUR6vNCnevhoOv+wJ80hL6oI4DPMr+YazashPN1fF
APpGp0QeaV0+RH+4I862aaev2kYnPq4iBWB6DoxwGEPnnAb7imEPEN8d+z3T5vr1d7ZJJQ2GWoVa
AskfRNTJTUDDcR+BSaIxGwend7T7O94ElyATfL0eY85mKZecItLl4LxB8vqeX8kWZloSB9Ud1JPA
mom5Ct5kHtr1KPDbpET5KPg9I31QcIgGV0w20zseWC44Jq0Q7ShQ6Vr9PVil/85ToDIKYgZIXNDU
8TX6RR0XIJGNt52N4rWTOOFJ3aqn8TA8sNFz62s8m5v/vgjdVROBrMsH6JYb840B/lq5eGIc0vUv
dzZBXcFp1vnGMJfk+10LSXbVnIvw1V5uzd4mV/E+vWFuImtVlE+KNRfl0EObfRKwHtHqPQ3sYm+a
lR96O3sZ70Cd2bCqOOuOcV4n5YwSykWtlOPLBZPqFdOnMYLMENTyl7dz/eI4W6HcrxyTRhl7WPF9
zJ810FzTvbRCI7hGwy/8ahvFzHBnXjbK2k/K+XzUify+xX5Cy9yMhV9q/3HZwFq81nlVw1SepuHk
U2eEz2stkLOyOSThUWsEe8xOGnqLs+TZZUOrTbelJepoGK1ocEJFwGq1wwQiyEar68wZNqDAr77A
1O6OdxUY97y/aZsuzVKHIxhlo4M4bXOowGcgx+91+wwZ9aF5vLy8tQ+1NEOdjtzwo45LYGbSf0X9
TSJNf3PlLC1QR6FOcqkKFViYb3L1m2lFiC0AfkzRxVRKMqs7sx73q0AfqJlhAEJBziR9pxeLKMVr
BRhYexwPaYTyjoDhzdZs0dwuu1ctf28SzB11xxiv8ShiqOKtVrmWpucdX5gW5Fis1L5uDnkTv6S9
ZOmg5gVLCcj5crMSOPCBE6tpA1fwPy9/S+aqKacAtLMEkQZW3YYAUkMT2vQBRa04zVWSeJd2D6px
04oe1ylWVTPWPf/bdAK1XDblJp2kQHPAz0FKFdx2yjbNvuqWUUBci2QYwVVn/SgFspVUza02jGFI
iwjLG0AlLjfqry4+NdGtNCVmnBieKPYJ3qCs62iturI0S6WiUdbwFV4TDe6G/rH1hs2cLqW38uZv
EPdLQ/O9uDg5edrqOtETHNpM2ZbVsAtGFqXm/Ft/fqXzFlKH0y/J1GUcTChQLuX810i/J8WLLAhe
MCgOJxd7KfgMteEl8FM3Khj94dWsHuqYPGTxDKjr/hiUKJOSJ5AUxFaODveWurmVeB0KFJLlv0V3
ocdwiPXl/rZHT02AVkQKM2GObsJwlEuykTFaHVUbsX1GY8YRpmTDtb4tyyWenGAcrFjP+3WvOP8A
6shqUdfLLZ81B61F1wlEDtU11Djty8tkGaEOqKAVDdSk4HocCLkm/yXvDLNRFfOylXXvOy+FOp1j
HRMFgnfgZhvIPiobSxEheCaCd98HJ6NgmFLkO/4wuZfNroJ6FmdGoY5sCREIDmrcM/ui4ELUp7iW
Isw3WxMx8wcQ37nkChzYI3hV3dFOnX7fblTn8m9gbfD894VjDqk+agRKoQe+k8ArJZsBd5RyJgUJ
ywwVQkcfehOhgdOaqBjZLPpdqKEaRH6VCcbbeWHTx5KpZe8SCOSRi5b1V9oEFocHapn/S0elZcoU
uZVzX8NPIf6rVGHa3csEiCmi6BDYTQEWVuGryDB5DspUw3iu9YSx4/NSf8ap82Gj0hIxwPhRxMFv
gEIFIWtz1NPUGQi6ELB6+eOygpJCJSh5BgFPsYetXlUchf8S1FMeyLYyftTGYErCRs32waSD+1MG
N8P7wOV/F5V/r5buV2mGPwy9gF8gF4mtRhLo1F+x/26WZTexEpvgQISCSf4kJHjhQci76XiGl81O
9GO/RV6BeDuQvT+UErshMdQ6kpFtlrlJ9NoiEXOfWTaobypFMVTbcxFhalMdunuw0TkYa2w288u4
/Oh1AA9YRYBVj1osi/q0UsMJOZRimoPqX6ndNopeFRbocLWkop9t0MhekD+oIUcEkC9C6mUE3xPv
QFKlc+QXcAdf97JVWfFNwkpKlNWrbWGWvllaIwmSgscXM5K7TChsEhZmCkBSlb3IYIfV0s5UyV01
bQVghfLuqyx5p1N3pAxc0gETGfr7LL3ROGPfiuCwgDBLpQBUG95VUbiBHjgWA8S+MYIbGYoEoLLO
OtDkJ6WdjicZ4o8GpDJLtTejOLPFznDAOLNVyGROwo2i92ZtAEY3AOccS7tWqlFqUtxSAN9WAgmM
aBemsmloQA6WglW3w14LQTwyd3xiqDRJ4D3CHBQvYCZOB7cGRHWCnSh/hVngtH7oZjw4bngkfbxo
kgiMF/FnnlQuaCPN3DhlfmwP6l5ogFRUwFGhviWkfsmgDdT63aGXdSS/iZX5iRVCC7eHvoQYBSel
q+ykfGqqyVFqMGtjWMtvug8ZGrKTyUsSuMSvMuk4Doc+UxBxIWnlY0O71wFwlunYkcIeZrZ9ENTw
IFLoI8fowVKHYPkgangwZskWojN3dVJBSgTpTkdAeKfuC/09hahg1N3H8WjyeeER5Y0DUEerSzMX
kNsSUymfCgG3ACBfUgrpiuEpR4Me8r6WrH/qRXZs/LtZDUfKC+g/6LbQvahd4nDxV6BlN3K3E6Av
IkzjpiHPOgF0M2aJJK4/khenkUpBCjUoijyAE1T2YDf3hZsCdht5shlfhZvGA7D4illXnF/AF2KW
SCUk1SRKWsHBA/oKDa/sVv8MBkt40nIbrwCk6FA3CL3Kao4BNEVZWApGMKPB4JE61bk/L7hQqpko
mRSiffleYsQuuiKd1klSgxoRFMZgaAeawdR7wZxq1sQe89NRWUdc5QBTp4iRtdOBTx2kWWUO0Xoc
QFRoyRVQWlYIllKZGZzXt1ACTzPUeXmNRmvzScIJTQ+68LKSvEBOTB1E8Zf3cP2InE1Qa+u4kveb
HNTq0AHGadimBC1rkljx+FqFOSNnWf9gZ2Pzj1lkiboSp+EoYz05T0xthL6mrjlGwuidsXaNukWR
7GehUsMKF7ZmTD614O7yns3/wE+3Oi+DujNHXZ8mvwbreEQ8wmkWN3KWYUSnAQxxeNhZsh8xNo6x
JBr5BVm3QOtLWISuwBh9ZAZjQHAV16qLv5dEw6vHMS1STAbMR3x05lZAsDPQ9NA84vBvrFf8ej65
sEbFwgQUUUoTz+famTlYZn6d5inw8m1goXOHo8EIFKzto+Jg0ExiI+rYvrK4LpAE9AprMJVlYf77
4mSPIa/rQPxh/3SoObUn1a8Zj0uG7xjz3xcWUL0mQVhgz4j63vuPugDGL4DTLp/sP4S68zmgwsFU
SIPW8bAS8UAz68QpDWJDtXA7aTHkKfeYO0L9SHMTEANE/m0OnCi0MjdqgFS8YI6EsXaVihdphzZj
ISAfbmzBHbbQb0uPjVnbqWoWV5COgRKgOYaMRJ+10VT4iBQ50HwRETHr3yQ5tVT1tgb12+WNZq2M
CiHVpFVGqcCIPKFPLEETqLi9bIHh0jqtodoKPGmbFp+Srxo7QWvPJ4nTYgCsln2vh9oK0cFOB7mt
UJI2Snsr9v/uyOq0vGldVKraECxyKod9yUXmKAKbQsK/2suZ91EWeQP8Iv/0jFIAUrwSexQ9p5cM
YnCT3jGOxPrXOluY/77wvaYLRH+IYKGoatvXwXEjBYwIvzoJDPng36ug/HsaWrCmjB3OujtaMkYg
B+jOh2YnQMvOlACsnak/MMW/k93YSb183x3r+8oz7NHTbB8ZHQszt+4H5x9EhYK6LmIlV4dZWuiz
j0AU2iZmNbBgIX94HJ7NUD6eS42fopGDq23L7wY72s/N/nmmoQTbDjIrtnrrer1MgkydLBmyBtXY
f37OdspzUYuQN1Z2nULU0OSt+HrYzuRj+ovmlO/aTf4cXk3OAB2lU+AGrHn/Vc5OffELqAvQ1zRt
ihv8AoN/Kjm3R+9DBclPm217AI2C4WHE6GakWnqbWS3QvzEUrYVjEHZmXqpu5L8bnfrIiBer33vx
myg3EgtuUOIAv6l2KjDs8g5kJ1XBTT5nXmsIBCdWb0AYEeztrOLhKt5juR2Uf+V5iJHLCaY7VwLf
HvgdwRuZHPlt46Dwcd1YOij5S9O/Zb2QWGumnK6Miyqt5oJLnL+oFcqnCYive+/yzrKMUI6UlBji
yI35FoseRuWGFxvcKYxypDj/Iz9y0sXXo9xoKKO2y3o89coxvU9QPWhOEoktvuIscYgsnos8or9n
/UHiUBWQPiKgOzgJuYoEBVU09EdwDoJNyxxEoPhyqIgPmaOPqjORB6lHbROUiCY/5dblrVnPBBc/
m7psg0io+KTE3vjHOt0lG2UP/kMAYFB1EM3sQ3gogPRnfA/mcaMuX6PVhT4pvo2OTmjdl54xv8aP
hTO65X3nPUBbi4VkWI9z55XSyJc+FMaqIDA6AuOjPsozKYvitDaPcZTs1H+MG1Z/nGmSinMquFOJ
McJk0VrFtj9CkCTaJccgNxMofisPLaCv7l+JPyycWaJiWynx6ogR9AaDRTYIfEwoou4zS3Oyre4O
D2w1DYZ7fSMpF5czIVOl5gNWieKRKXTXRqyaIKRjZcZz+LvgYBIVo1JZa2JjNiPdjV+owh0adFe8
KgO9mGCNosVvWJ0x5vejopPS6XoZzfdU6UjvkgtNzz13JVzhzHzPhAQn1jtpvT2OXubMjamKIK3+
5804cTxqVCBGxB0w2NJhngyHsvGudKFpwHilr69uYYt2/XQ0lJ7AlghYbWiPmi25UIbdyzY3bSqI
XduQcmArhcxL+PEdF2Yp51fLSGjlCkmp8N4d4PdA+alWssuPABQfJCexDdvnLI49STl72wXDdAAA
g2bTqTHWG0BCfQeRaqCmQxQ03WYe2rYvB1Z59T44L1OifD9v6lDU59oYESHsigpzLSlO3BkuplUs
IeAtQ+4fIjF3Ug3UM1N7NFARr0DVrSWvadCg/hNPIHD6LOTKFkhqJaWwS0bhZWwLr+0fJyjcVhU6
W698HKKCrW96BWKnwleQ4804pk6uXGvNGz81Ztmk+Ecz048qM1ZSj2gYEeMfxLL1oMy6CaBj1+Yf
pCQsj10NDIstoAKRL/MA/kHrBIc5uB0d6F57sU3eUpO78c35SxNPeWFsO+sjU0lUwUPe109wunoL
0JKdsu824zH3UHzd41dsVM//wvCOp22mDWdC38iZK8AaGvzQXbtVrPzUOUh6b5BjmWCu3hQepqSf
iMXq+nynuJcOIxXNIM2tN5WI46E/yDvhfjKzY2KBAuI9Puk2gtpsnjjkSKBHCC+sn1i/YDbw8wfg
VSqLqmSAP/qfkYYostiBEwVtfy0yO/KVKgwozDrKSD5boD5/wxfQ6uvxfom3IBb2uk2Kine7/R8o
V1brgQtL1EdXU6HXyhaWuD3JzW/Kle5e2SP1iu+gteSo70lsaqWlu+mO+zsRRH1hnvqWWq110VDA
PMZC7/VddypOoTvrZpUH5VV/+x+Gwtc967y11MXEcxB8VgdY1O6CyPJvZKtGZpF7ifXet0Bz4eEm
75lzJ6wjQ+XRMkFnaOpwZOLUSreT3VaWsEEvB+zNGi4Pq4PbsOLoekFssbnUjWj0SJKT6HtzswkE
jbXHOUZtijLg2YMFedUKN78vOC1rWGk9gJ/3mLoeIcMzin4Jw7HyoQpfA7gEfH2j6KzqyfpbdLFC
6kIcO75oG4wpzYnp84ixYTffbYu7YTPcaApEa5x4j25343Fb1uauX8W/l0hPlTVNihYr3yC/wduX
cK01gtvDvw+MhxhlqsuR+ZuM9UfAUQRZ5tH0AiiWWqZaKSqZRLSjeoHYpQGt96axy6KyhgSjvMM1
4R746L6GSO4AEWDQyDgkhjpQFn/qmPovwqcuHQWzkrqdLgsHsIRAIqHZTBL4MtutgvFZoertaXiF
HAcEWxUrQmujA7+OlndWGNzl+b4Qc7cp7qsBhQ3pKGYYtBlBe16OZuxPW70SLFm1Y+VBHW4nnC+B
+yKQAgOZdwD6MEMovcs7sv4MOu8InZC0ft/pyVw3q0d0B2Urg6gOUpIvsp8jZYD4H0OxC/piDLur
mfTCLhX6A9BEBVUPu+lW/ELouInvOOv7BqzNGiTzzDIyyyB1E2g6J/hdjk8/7nRv2JYWZit2OYgJ
RUzG44J1Li9w1XMX66Oug4rriMThXB90cmWUIOtLK0cmp6npWFfcahxeWKIi/6gORaVpqJ21u9FC
7Wyj4R0b280GN7lbmNojiBwYi1tP2xc2qdg/GWi9a8UchQ+I/24fAJwAi6ApRAhGW8/fd7KZPV3e
UtZCqdAvDDnfVg2+YNwKptqPTiEdU/RiL1tZf/4oMlSmREGAMhIV7IUwUNW0LOfsrYdD1JYBsi/b
8HKX26qMj7e+pLMtKr5XhqrHflsgQZeBXP9VDLcx6LcuL2j1xlysh4p5eSwJRKixninRPTVKvci/
/zcWBLrJoEjZGHHFtwUFWuKvCljnLltY3ScQKoJVHnpVOv28L3Qi93KBT68YxzZ9z42HPGEAs1cZ
i/SFDcqPVC0Nh8Kf5gwK3+NFOUS74BNM03gpxBsggF4IdD/YGgDz9v+4khZmKVcKQvC9EQ5m+Z3k
tshQK0fbNR6L62G9yKYqAi4mSRJEug8jR0Xphz1KFzPH9KySHe1ABeVJu8oUTW7LGoFfvdYX5qhw
62fG1Gsd3hZogqIv/kurB1tQn0UustKAWUFctaYpsgFsjaxKtMhWXCh5kkP1Dt+u2mIo6am+0jbp
XWgPN4oHBnjRnhUZ2w0Q/ZcP5qpzLQxTManOk1QOATRATx5jV3lqRrVkXzaxfkUvbFABSQOcv0ak
AB3J3QC5584qPmZ1n15zanu0MYOpb9CjaEFP4rJK4+uBfmGbClAx6cJJHsR5KLF3gKzSFVwtxvf8
JXrcwXuDWh7L6KqzL2xSASsYhCqOdOypCmCY4L/wBJaiF8auruYDZyvfL8dFxRD1rc7IFQkjnsAi
ihaxUcrLvAj+jom22+KBRT3LOCnf187Cnj9OSiVNWFUCUvNEtRuh+Hdn8bsXvLBQ9KEOuKAGfgaM
CgUixKeFV8amzV77I1gtNo3KagqRa2oyws/m4yBiyoNzOkvYcR4mN3d/hxBZWKMickbaTBZ4bJl4
M9hQjNvFtr+NvFmfXnmY1R7/5eqoUNzmYis2KTYw3uZX0R7UHXjfzapH0Ls2mdYYx/zb7RefS9Ji
ohUF3LqxOxvaEdEeI+OY3q4cw9Mjs7/398WRRe28mpZiEFDEgKQOgXLqAwpjOQTTpGP0tnuaeH4X
hpIlFu2mjHQGWvsbV/jzrJxNUV8v5nKhCkaYmsvIYNnY67v4vrsfP/PAyn+h6IU29ogRBUveaJ7g
pI6W7DmbpTjwhwh2/hnURwVgt2l0w5+JCFVPV+bO4sa/r2N8WGU0h0fipLnFetSud5eBpVJlyFFK
vEw9b4Z2ELQ8RHQZ3Piah54nBJkQo6/Gh9jV7d4FXnjahZsUUGMLiozQayrYWfrqCVv8COoOHjUt
IVGF4J08Vtv2Sv2cB8prd5q76pAZt6uHds8q6bFsUgeM94VWxZefKdCGIzJOS8yDo1KwmAEldbXe
tlgcdbxErKyWAiwuC3xn5DrM2CTAEgInQbpkX2TQeZQOpPD3OadYjQQq9TF3lNEwM37vD7xpZLyp
dgrED6PdqKiWOPqbRgNOG3qDXZ2bWocCwAhtW7/1ePEXCWXTR+M2K9uTOPYmpH1d3eiJJU6gWQkg
/4ixyYSAhmfg9yqRtrIRQ1n0tlE+/FywxDCxinCHZGjX6qkNrLildK1tNHh7ltyzIQKALR5ViMvl
GDuu44cyfFB5jFrc+7ErdXtNexe7zp7Sx7ju3VwHNrMCbS+SKsNHjAJSuY5vhwqVhM5TMZ7WVleZ
kFtDi9abHzptB6JzjdM3MYB1Refvk0nZGSg5i7GTAL8eZB4R4IF6vzHC2OkF0coD1YvbwdHCxlMw
CJrHLxV4sRUD6nSNmzWnJLoxovJBxUDsBEGYUQemiDOrsnK6WjXLCAMSEWDFsrwbx9FJZuHBZLTK
aVv5/Y4fOdRbbro0tgCsNdMqxb/cbBJZuRUiH+h3CcTAxK65GAOhpQE1PODBCbcVw9DThtRJwtPU
pfsRWix1u6+byOqb0cySuwQYNHS0B59/SQLA5GJTHsCi1j3nmBPigV2b2i0pn4LgOc3VnSioZp9d
c6G4GeVH0TBsUbjSO/XKQLjKiN2mXob/KAyfkhhZhX7ko8TNlN6s0ui+gLB4AIXMIFcP+jjcVkPs
TFXhFM0nUFd22aOojcbkXdOItj7527aaHiVusvSEQI9ScDSI3MVkKyaqE8mDM+UaqJgBi0eFySg4
r1B5e4wKq9KLp4BzVYKOyTTgfKGHGh5K4xSQRy6+lZTo2EXiVQWAf+P7lpKLdgrVeb3HRG8lW1NW
Hmoc82EEQZhqpoZxqsAEnirT29ilrpLvFSk4IDcx9XG0mhrcJTyoLUPF5DBtX6IXBPyHlmN2Wyld
dVItDSqidXIzKcptol8FJAfXjGiWQ96ju8NbA8c9hoWXQn0X9DJ6kzq6iMJYhm6DCUJPwIv1jQrB
LGPWxdQfYkH1wrL6pRdkPzPk82HuxfgxcXDiOdXuJM4jqYELuBFMwOMa4xaKMW1uKrzvltJbSEJT
KAVbBF5f5V4kEVQZ0yN+aYjpmciw5PHOIMIu8g3LT8QDen5W3kESXsqxBh0zCycRo1pjBYDRcD3C
C7twX5EPKXkXgmM3+iexzZ0wfs1yDiZB8VOBiASpNvGRKdY6hF3hMYqKT6PlnlD4p6rAOyOoXJDf
2lGaAi4JzddePyVqaEpBY8fJIeryfSY8SuFk98UTMja3Qq9N6UuLV199DiwxeuwEHbqtZNyVo4g6
85HPyLaUPjUEm06r7Zp/mQrBhmB0QATTzyNbhs/VreJ0cnfQVBmo3VJ8FMitzD1FuWHmIh55cPRc
L8zOL60x1a04y4D2kDYaFGKVmthjLFjTqNhalsXwZbKZNBWCPMURe+DGiBBG8qC2TIrA1QfwIpBT
F7SsjiqqVwjk2h3GTuBSmckfI0e/Fp4MB3tn10CAJKfsOoOmDFt0c76Jf6QpC/PUC44UaTwFPC6s
GY6udL1lkF+4w0wyzOj0T1V1lLDchJjvUyJWwjlfhpdsUy87eVRKQR6x9O90Gm9yYR+i217a35Dr
J1bZbpU7VF+slXrNqUUacK0Me/XXjHmBbA4S6snT3tJTBVVu7cr/P9K+a7lyHMv2VzrqnT0kQdDc
mO4HumN0jrx/Ycglvff8+ruoqi5REOegpqajIjoylKlNABsb266VWSDpNTBprLixDTCP/lXWXfm1
BloqF1lrNZjQqWYYBmyIwnKQU68JG2P6DNphYbaJ3ffWW2tn1xUKni0vqlxNEXxJY+O9vgHm2+jD
uR9wIcMczCYSeFSkJ0F5kseU19ewfrJ/ru1HtFePba0GWJt+NN5wzzehE9+1T94Fcbq77IOb3V6N
LherY1y9MpxGSYghT9zLqR1ids3GuBSiJVhFl+7hFE2b5oMXoZH1u/u1TMbb8+o6rQYPm5rEniW1
qCErv0oSWnIm2er4yxuvU1EEugKFS1UCRKLdNR25Hv3Q9jtAgvSilZB+R2DktbyZuxDMEUO8QIDY
DqG/m2LM1KAzQAp0cwRieVplVomCqjZ5tlrDWDUKOomRaA6uMe05xNTNysJWJ8kBea95Ojhc92u/
Vsq4m16eAhtmTkqURN2BvttTIrTNZc5pKev16sU5MsawA05HjrEViGkNC9RDloSJeFXCY6a86sJb
q7+OAcrYLVeBVtEbFoIZMxglqRjWzaxA6JwizZUuvPegHcqAv1i1qAf2aFBTZVMPe87GrvvxXxvL
2EACLvS4nVMKLWYBx0bcDVlmScKNiN4/XWr3cX1zeo9XCQbBuv0fu/NZC10E3oAdybNWxh4ncIYb
8InPaM2+IcI/pWaBvlNRvinrFz+5iUdcHA+FMQIOJg9pIvIgldOb3z70+b2S53aW33XTA4WO1oBg
krLQEbsPWr+W3keva4gHtqe/naeF831cfHqGuyWQAZ+uaRtQq5hifpvBjzotZD1k/tqgz+B2ISVq
RK2qVQSvygaLV63y2bPFJw2dwKawmY6AXUs2XBJxztLYfuwhCYgYD7hgetrYafQ+u2ilxhvR+Rw4
/Pnk/nn4nzwXi7UZCfGlBFfs0MNp6tWnGI24njda6GrKSWtS9KHp8gBy+PtOu+tldaNN464TAxeM
2+YkICIDOo5/3RoRAgcEkwXKldltrWW72JNczkFw7gY7ulnopBKLHh8bHSaXuvEW3el00zxoTmIO
DpodjtkzBUe2qpnC7WnZvONg7B0hchX4E3SADK4B/Kbi2PEm6DiPBzu5GSZ145P5jYx2c0tFvKlA
6MnvzOGthLFsUz1lw1hAzJCJjuLvjIli/Pjh/7ZdjBVLjVotkxQPoZIalpFcFHgEp6iy/44UQwZI
EIBh0MDw/foHmMAQUsHHmIR3kZHXwo+2sRpySAHWj+VLCOMkgsG59KIS8EGS4gyDsB3gDI80AKWY
b44GkliI1weNFwbM+vTzXn5JZSzbFAnCWKZCfciQizHaO4L0y/9p81hk0ESrCjRqQEISP7fS4zAe
G4zln5axXmVDsvGPE2KxlzLRyFRkjeaqwu9VNkypI4hRARNb7KM9r6jAlSd/14haKwKMkAUos0n7
Lh7cSpPNQXmRWuArYCZfK37VyWjKRmZKg27rUmxSteRo5f/wXnwtmvECA6lP5TLCR2SH3ukNq7qh
r3NtEfmtCvLAl9UoJh+Zd17bCZXRGRMVelHSZCL2unY+23eBNmc4w1yMcH2bZw85t4Kdwq57wCLV
A4R14XPvjZtieB/b0i4EuBDIPmngVxVIzdnZddP1tbGM6QpBo0EzCfe9K48G8jk6MkpR55zWWd7K
GKOSy53f5j1OD4w2Vo7wr56ex4w6apghCwOBY+EKqca5KfNvPXV4jJVpKAl6AuTYg4hsYthdKeg3
TePXFLe/CELOPq4KM2Tw4mAvdWza91uCjGsoeECTPRhjbo9l7A5iYjU6ASjwMdYnztJWX+2FNObU
dApw7LGDtKCRgcQEyu4a6dT4uo1URy1ACRnyJM6a/mMzFxKZIzQUqURDWYT2CD0w8+zCAwPkaSVZ
1cSFBOa4iBaIUxliTYDPGoEWImTntcElblvNxSykMI+A3vSiUI1QxZkeUcTQD4wINBBE32fiNos4
WrG+a6oETAUkIMA7x2iFB5JCacCbXXT7ULrX21+n92zdOBtfAuYPWPiaAzW6ts9RASMXc/0ysfON
f5z2EtrqYhuONaeZiLceRssT30hHAaBEB6/NLaWM7ETiECWtjxMvVsSoNqnzKI4KWEGDvIVpZRl5
bHb0IjZuSlo81sm5kb1nab0fiXYQPa5+zL/+p55/bSij5ySsjaRXIF7WLAr+ytpWP+Ze9bkiTO5j
gKr0trbPXQykcwPkdd38ks3cgEpVBM8D4sNnuRZsMFtlRzfARzbFLY+dnXeQ7DVI/YSOoC46dLQy
wV9kKpQD9fAZwp3YSTbEM8awD1oPIpJDZyN3rm+kG4UCTACgvhn4vVDJKbbk2DhIcQDy2jsL+bMw
6zblzx1lIz4tadVYlefT3ADTS3Ilm7xmDfja0FNd3SsuOIuyfezysqDrvc5fSsyGgFPqjwUQO+Cj
ic2uHJ68+lcrDQ7Y8symfIiR9fDUx665EJLgXAve6kE+dkmxqUfxvq8rpzWOlIsaqPE2gzVGRkXS
qMRmTEhICCiUyT5A/D3iRgXmbrP2rZcdpVLNViusXAstoczdSi42cjGZpALeWXWZtaXZCOB+qox3
OaodoStRvbqQ6sGM6nNaG1Y3oj4zSjZN73UKTkolAXwNcs/kIFWXXbgPZSu8Hf3rBKMKvXKf9TeG
sUsHTGaZeLOEybcCDQwIsexEpLKIV7uh/CEj0diO97V3EeXjlTpWFqqxdqpcAgRO8O/HKTrrw+th
at223nszpJZ/7ueAF1fdzFPttGosI32TUfDRC3kbpTeawfOjVl2cxYkzhhhNoxESpNhcZVPtMlff
zSyZkLXhGHzeITIWuA9qmXSzZg2Pg51XVnsnnKu75CzuTOl+OEcdFgwtl/mWI3bWjZ+X2aAK0TXw
VrJBR9fmKuC54EsV6CTBaNk23etPb/FOdsPHvzDDtmaeDFFVJKpLhoTWxe/PWi+VetDO6aESfnfT
WTPM83A1T0DGT+hPu+I3Fay+O0uRjPH1wWhRd9JnO0UiHOfubXg49LqzRDQ0tA6faXT17V5KZGzw
EA5hHHWQWGFPy2u83XfNVr/wMNXS3CVHXnVitesYm6lhLkEBXjdrDNVW0bOkQ2Zv5oBHpE3P4k3r
di/Vc2bx3rK1Z3Qpiwka5dhTlCKHLKO76fNXxc8dHx05osFxGnlyGJvmATOLRiPkhGTckOCsqC+J
qjn6wMMYmTWOvQDLBTH3W/GjUekD3Dtjxq+iEgi4zsU+ND2KPireyMRqCvEzJgO2sk4UFvQT7atK
loqook0U6HalvJXyaduo5T4oHya/BRuLf6uUGsrdsNcFGgdMpaxMT7v3UGfvQiuclNtcKM7FdASe
IDAko12mnmv1FqbwSITd/9o6oCMbuKeSqGPiRVcZoyTppE89tWwP+YiOEa3bgI3AAv2sDexbKwO6
fZOX53GEDooKLiNFrVXP3Kqt3//Od6gaLhUFEL3ButvoR6NjLYzdQdzA25gb61F9vK2c6NrrTDxG
/Navn3YRK19IZNSizeM07PMJVWW0PJfnATiZAxCgl3a+Uw7Cjjv0vipPl8BKqGAUj7A5Ai32AWVm
DN0BtYK9msFv0w55W7hlnrstSfai9NonnoWJSzNT8Gg2b2Ux2X9nmxcfwbjovQgm6lDqWhgSfTPv
cm51D52ZmPkut6Mr9Zoj76dfjE1eyGNeAznPCrQiVD0M5ZSbsgNwAavblwfpyHcZ5wP7fs+/y2Ke
gSIqpU7vsbao2QZdgM4gXvvaykszi6CiripUVzUWR0j2QDfRZTjDykajDOBgEIN+zHSW6D058hz9
n/7Cd2GMgsahJ3l93PVARzyASMcIj3XKu/7r5/O1IOb6D01cECONOnQiept0H7ikPu8s0EkBOSsJ
eXXvn5b4+4oY7QsDXx+0Ets3Q8hVfvLJSUKuS1t2xfgatEQYlQzt9p0/pLm2lxhuwEyfioaCH8xE
PjIgPmL89kDJfS1c+8ldn3H28ud7BohHuFcqReOs9oNCZor8Nkx12h5G8VYuz6QaiF3ZO3rVOXd4
Tc2Xchi1aFMviJsCcnLdmlAGzf2Ok6JaSdl+XwqjFX7Xg05SgYjskGGKdgQvJ+jbMPGX78rb4ZgB
TopjJ3iLYjQj11siNSEkziMa6UsgurWFer+3y99a2VRTN3WF3gruOGLX1eLrzBjzpA9pPuSVOost
OrBIfQqNbIWY82qzc+IA5PavUGusrVeWEAkSBUwM0JfvXrJQAS87HPH42IMrJmbhDtsOPccTImwT
qDv2Oyc3s6acsmwQQ0PtAUDLjMPa1Yk3gCC0O0SIGAfpetQVQO8eJv+ds6Ozd8ga4YUgtpFGoBHx
REnuD7k2jGYhl/ZIRCfoAQWOfgUxqT4y9NGJCmAwk/BKra/0vOE4lsrq5oJrTEG0g//9mAfzijKR
o6Y9DFpvRTUQsXRkkYdLWdBtdUCrno8nFjUrT56OpCL2ELh95QOlUAaxh+cmvb6tI9/RxMgZxFcC
f7vrwK0l3tQgApHjjeglpkiNfYUVpgrYtzNyUQA2WW3I2eRRzPaiSVamuxlMeu5alPrW1L07efLM
TP814G+mA/z28axsxVfO/q+tHR3lhq5rwLojIqNYvaiHXSJX7SdOVlh/0EME+koF2iy9hPXTcOTj
g6+0pUgiKN9EhCYi/Eg2wkwT2vuqF8OpyJ6jaFvRF0BUS4FmT+FVXl7RZHSLmjOQt7ZOBf4qHCks
k7IvcVkKwKX1ivZgTDcDfRyUh9MbOe8Tq8eKIiuyNhtzUWZMIHC+qZTncCZqophFDXwxSbA8ZbDr
dLIbbv/ZSkQpiaBk0VWiScAnZAnIRj1Sjb6HH97YvmoCZrvcS7B/NoJYtw82YJmyeOXB+c7/WCJF
hC6pZFYZRlUaNdFbmQTwl3b+9vcKO8bY+dxqq0eFiRKZKKhLi+xUSaln1Rj5A67jxeB2B3qI990r
WlQ3okucKoZvz/PT1sw64Ar+lDh/0SK1XoRSWAvZhCdSqZ268yy/QnIK1JindWT90BZyGCWZykip
iDhCCTMT7m1/ji7km+5BepZ0wIikboQiBce4rb7Ny7UxL2WRIL6kMtY2vfWOZHcXSODNtI4SthPM
uCroVSUestXKtA60E0zM6CyYUxDswEoYCn/4HNVjdCtb7dWE2BZZrIKY+b47Q3Ro54oFnGMdpewU
lWRLPgvfBC7n6aoDvvyQ+flZnCzGMYisJfATooO6L9z0GFpkA9IiXA+fP9+49pgtpc0h3UKajC7p
NhUhzXseHXQ6HY1rhC/wgoZN8cH1gVbv42KTGa3VhkiIwxjSdPBb7yRQWo7n0jbdII8Kkne1RXtV
g95X4z1D1ufv6BUsAQHKpkjB9cWGp3FPgRRQ+v2heZyQk3DSq8DN0Parm/E7RrJu/s4kp/RNIqPJ
bdb0RdCPI7oTngpDwGyAum0oL+ZYsQXfpDBWTg/iYaSFNoIWBF22tIqsVEdmu9IEtF10V34VbmoS
uDLmrEoMD2jp9FEH4j6W5atUBfiWFvBu04o9lDRZRGkD0EaGwSbztCJq/EiAL0bHmwlxapDycFlX
CjjY2oUI5proU99XspD0By12kYXdlb/mmW5pm4NxYgZPROXGSpzxbHjp34vB4vsEK8/ntw9gb84Q
iKRSp/GQdKUtjNFZ5Z/TarxvMljGIuYZxZUwFgR1QPbVUB+mP17rPqq0tmwBXZnswm1/N09mDtDc
+lLc5hxPelWfFqIYrS3Sps3RPDMehDi1hvohy89VPvorb0GM1hp1Pol1RKC14Avp8uzYCdGx1NSd
32dm5msb2bvQyyy0qjTZatkL52FbMXzYR0lDLk5SMBDChAs6jeVAjj9zY52N6UAADxSO6M7xeWzz
8hwr2ArSUhpLMDZlsZY0IaQ1doOOkk3nKiBM2WegfdVBwr5rXcmiqCYjt86TvaKnhMoI1mUg/aI6
wiw0G3VtKisJmKe5aMZRfxhJZeqyagZgNRtzXh/bivKgDEMgB7lWKrFXX8nyPhv0Esw9aM8dM9EO
Kwkg6Tyk6JVoD7jFRJsbFzBhyjqvYq93UVQ1FVA9wSGjgj0xwOAWoJp67sz3ijH7Joq9DhMKn11c
VQflKnonhxk/r9nOSD3AvYq2EcjlyweOcq68k4Bomme7qQZXmYVpSmrPiCJs4EEt3ivg2wdgWyr6
6kkRW1NKABnoIS7TQ+R5vEsqto6G/DqZgsdBjp1YBwYOWg88udt6NY66Dx85nzebNsatxudhMF2i
CiUq61YjvUq8Mhkr5BTm5Em78XbSRtrPUEIYbOBCCa0UrIFYJQGJRqNoYEL+/LuTouhDpQ9FNssb
7GZXuKqFqS5wM9Q2HAargl9YmXtw3dQcS7gCfDZLxn9EMRBAsHE2+j1GPxGL6hOeE+4fiDkBWIi5
Uh+zp87gpKGNaRM3rbk1qpUqy3fRjK8kYSIx0EcsuqgNux7eKky/NZrbtkVpoqPHKiLB1IXpMikC
EBMpTgfKUKEKXdGYnoNaP9fBNKSUnqWmr5N021XUbdVrv26OoRC/a37qnFaKVZVd7BRzRqkWDKFc
4N6HBXmKC+U1ycOdUryESfNoEEEyqYexTpTK/4ZYGVlPae4FpGyWyTCo0HVDi8uJyvaMb9i7woZf
2Z4T6z80fiGGSby3aR3BjnXVoZ/GTe6lVpfuJ3Ktx0gA5epz6PE62tY1byGRMdsiHQQkcSCx8j8B
DTN7znJ0SDC1nw+/6jYb43L4G77knBP4z34q85jMIh5oAs0IfB/72Vsz4ZXnFLhuuSVYRWIDYbAy
p5cc3aW8cHblkfomdnYWFmK7MPFCP4TYKBIcTTlXje4RBszKK6k2J51zrVd1dbFIxnf0VK3y2haP
R10Bf4GMV9VI9lKYgxFLvynVdqNQDHnzMJzWdQgATjPMPzF+YPQoU50UPqymaoy2mN2os1uKrpbO
v0rH2CwrTv5opaSO+0jgKxqEqHO/wvdNLSTSgHBtPkuyT7Nub9S7BtPKeug/V5Fv9TNSNKnvlEx4
LYyM47CuvZpL4cwe96XYEIQB1aGkIBslve1zE4ErLty39TEeOCqfvlBMENFXwHYvVUDvquNG7v3K
0lVwQGLKBYnK6t7oi3mQ/CICKsHoefZpC8TdZsZQR4YWIe1VV/MMIHj9pHCv6+j9qa4i0duG+Vmv
1ravv+ZR/5DFaswxgKtahQwh8uwiUk9s2ltUxiKeNL06SOOE1O/TVGvHFsVVcarR3Yu2yza85Sx4
/Wj/FMkmwI3GV4H7JEBkmj2UkfpYyLFNk4cwHiwSAw+5rHaG5lvhcCYEyEp12U3RhHYeX3E+ZM0J
xNtsINuuI6xnx0GiMovBt4IPCUcT0FPGBQZNMxt0g6CUE0BibfrvdLLAPOvwBj9Xt2AhmXkPBo+E
OUl9tA/2Z379Hhg8LKN1rVpIYOw/8ntATRSwtrIKNnUP4PPmYsquStVz/fhXG8D50e/bSH9pgQ7B
2dfVi0UNVLUlKiN6Z0IzYdRybdI8WOOd8mt4l8403wxBRgK0GtX1wS7HHRtZixqUhURmP1W5GiuA
1MzPzgSn0puH7qxYMTsTsyPVTjf7XeRgCJuXE1qVi5wfJUhVzP/33UT6vqB0oHKEBqGDV9x3mP0E
WAlnO3lCGAPhga/b9wwY/tZCXyBAglMzcUF7iClzwKIODjge8KTylraWulVgFv5cG+ORaX5YGkWI
tQ1u+SK+JK5nzyIxrIHJXfvv5de+CWQCJSH0a9lTIbB2vI380lyETmoFD3PRW5irftkGkDOn93b1
Hi7WyGhqDVgHHROpcJKncz3yTameOKe3KgGhrDw3tcgqGz6P8pgDjgN+WGmUJh2ICY7d02tY9Ua+
JLC0dnKiyIk6QkISZQjKB7vXAIbV1W85AvQklZxUzBxfMQLntFzOygzGPehiWo6BPAeZBrEUElsG
1+VZ1XzgiCIRKMuIZpnjGYMkkacJmh8AVoMGiJ0M4NzLvGTgurO8kMOYjwahqodnEGHalXQTYlzP
IQdEpTZ4FRNbsqKt/tjwqz6rZnIhlTHRQpOTodMgVbuBAdmWGwHg8dnLXB7gF3z+hzWiuQPtHXOR
grnOYR6mJUafsZehWckmBchtPJiyABvpY1LcnKG/qw3Kwbys/VqqFQX8L8nMvfYnX1bKRsO9Hq0a
EP2gM4ERw90G6vlTSG0keOcIwT+g2w/FimkPKC/OLVxXpK9PYBTJ7wDtlMbwclrx2e+AQnStGfen
r8Na2enbMhkl0poBjhyFDGVDHycbd/AK3XIvCXhifGvuWAC1+WmRvFUxCpTIlExpBokdwIyGbR7e
lSpnmHX9Ffg6PBbfOmiMKqU5ZExvGHS4HI8JUP1E3EK7u6d3wX56Or0m3jaynBtdCeJwGfOxKM/n
qomGgNoiQJTcDlZeHsEmVpuR4zmExy+1niRaLHS+rYsQUp6yMilrLBRhDbKssi1SAHqLzoRm6Q6j
HK2NRtQk3suufhY43Nb3dWPwp4aymSLgC4MZh0B8b2F24RNeFsRC1ogCcLEJNqc3ed10fwmbf75Y
axuTYhADuEvIk7tJojsdvP3TItYd0MV+MvYmjsdUApru7FxXrq8Ci4w2LkgWTI3421y4Dop8o9Sl
O9S6Gyg8FGrO1SCMzcnTRA9FyaiASnSlSp41aKmlNAPHfZh/y4+0zmKNjFkBsVCbqBGkhJOxa0Ca
rUN5arFze/Tnnt5PZf5dp2Qx5kWpldFDYx3eqBQ4xyC8HEXAhXvEIvOVIOAPz1wNIGv5+CLp8R4d
0br40orxNmz2UzN3Vc88ZQnI54DCHBp2DuKW6a3Nj3l7BQwplEsOrdZvvV62S8y0TP6w8TzBbVNg
cQH3rMuOiZA7xThYbRps/Zxu8+GtUEpXF4THgdyKAZAhp+BcLu5KDNIEJY98gKe0jLUrplBSvXw2
DP0AyvmD4vHgAThbzCaveiGi2YA594MS7fOp3ChI70zGhN1NnSIfdqdPlGda2fzKmALbDCC61UEE
tBwaFRJ7AkwUPEQ3v52ZddBVxzUznHuhMFaOAAjZ0EbcfGE7Wv5kAt9O2foOmAE/+59UNNNsdS5D
IOeeKOS7vekiQSrkCFLRX2fKgWdXle400q5X27vTm/pZHzpxTT473xamrZjkQe0VbGqy6yeYUSW3
ptQCVRyg+8AUpLzXaKUtXXSYBeaABsZ0K6LowK0v854xdmRamYI2DWdvABUyoKOIWwCGO17k6BWI
IOHmNBbBeL+NofTTG8C5JZ+UVov1S5PYdUSGmWgMyQWwnj1EnOwnTwJj9Lp+bKNkfigxCI7KfGjG
hX16DWs9LEtXSmFsnaELftuNEDEPZA022B9uijMAkTsKEG55gS5vPYxdoUDL6iYJt75Mb1rDMJMk
4djuFQRyZFK/3okf5duqoWk+QSnlI5pZnfE8ctUnr3cC13Nb23/v8eA7fmHz0Ip5rjdlY7RAnlMx
2MhoN4Pjt6g9ivpZCfTgzuzdctcHZ4kTgiNu3x2Fv8MZgnXrBEx48DV+NnxXNEYGQYd4ZUNcQHFq
pZNvZnS85Fx1RwBXxiZvyetxDqZ0EGorYMRSmSWHtGt8yaOzI9U7xa22TT+y185Kzom1rWIgL3E9
1lWbupDI2NRRxFBOrUGiV1i0sbKd4oBmuHXL3uweFHuyRFtFSwK4Kp3T92TVrC4EM2a1auES5DIE
C71mF9XDID3PsLdcqPd5y37Y1IWc+QYtbArgngitOwXX8TB7piD4td/oBo7pkTdbvHoXF5LmrV5I
QoIamB0+VpQ0cBLr3Rhqm9N7tu6XLkQwnmGoVBMaYz/1A3jAB8wJAlIAmLZX/IzW6vkgp44eJlBv
IBX6fTWRmmCaKYMt7pRXIW032giclfgmASYvZ1HzSf84oS9JbJRWN7WgKy0keUdUSwCXKImm8jQ3
GUwOgIXH7cQr9K2e1EIic81kQW1FGsNqgu/X9dAN0ljyE1BTN/Vt+RTaRm/ywdfXPaaFUOamGT56
xZoB9kS/k+pHf0sPiQ14oNtCfpqc/iJwePq4erUXApkb1qCVkuQRVpkj8TQMna3WmH7DUXLOjyeH
uWFT6w9pUOH8Kju69TZaBGxHdKz2T3oLvwxNMI/Ays21Pc8fXDtFUNsokoqSraqxLY2hWHZ9MPXI
i7QesGNlu/ZjDlTCqkFeymAunDqkkR6GkNHYkhsRM7OpZAWZqdrBfW9XJtiwE2qX/OT8aki/lMx4
Kr44KWkAmD88u9kBPenviU1Es9HN37nRw9soNeOnYg+9wWwDz71fO9OldMaJqage1YLaVYc03QC3
G9OM97HjgZW9g1f6CKQNzJAh0cdLt61ekqVcxurEfQ1w8ASr1o+9M75kyNdgq8/1xxk1hV96X1Uh
BPIUwyRoiGNLIJEAVJFMG+Dbq5INoCAglXJx/FZlqJQaKlEkXWVzl2obNWmZw2bLGH0VTOOMglwC
wwaufhFt1Qf/hreJPIGMzk4DlZD2wotHFPBZo0WMZg+nr/yadqhg2/mEVJJ/gOcQzPmIQTaCVoFe
N4DsqAnAJ8jonJayGoYsxcwLXTyocYmXcAogRi/dHj5efCtmvdN5w6VavHaY0ukb5IGN5yZFF1Ce
nqdZdeEnvHkjwlvt/PPFZ4ho1mzlUAQ6XXMpIMccI/TKZ4b6AECMKphSA7oRBclVqyMBR2MuGJYf
9Fcapr1G3dv63m6MrnK/trGGCsQvk7Ab22fwDNqK15qeOJlyVVmYLLKH8TYcZujwwgnoqw7UfE29
E2OA3QAOhbO5a6/ucnMZLdFKKsR1g81Ne9u7akCcFNkdGsKzbCPCp/4LDvX8wLHv/FIiY9HSXiiq
KcU+KlfiL80FPgma7bXAIrja/HHh1ThsKY4xYVniacNUQFzjBrf+WbhHlskE1QCAn//C6taVBLMT
gOEQDZltqTXgzaaGPIBuY1DtBO1KgKxXDN5ztObMgpP7P1LYWAxNeoreiJACtCNQqxdudFNtyV7f
xhe81tnVp28pi3GSsqKipTzLUjYganxr79DRAHTy/DBDWHXHoTR9l/vurGvl1wIZJ8lvkT6PfWhl
5wbvikW3ka0+ac8Gwmf0JgPu/4lzDTjnxr4A04x2m8+mTE43kivfZ27u734nNgJbgFvBNcvM5I6H
wrGa6lnuLmPbokaVDD/E7koFsQzvKo0PfpBtBQPsB+muLUU7N+xOvfCB26Bj1q6Y3Eip7VguN4mY
i5bXP4ZZYrddFZljmL74nfZ79eS/3ob/53/kl7/fzPrf/40/v+UFWA78oGH++O+L4iO7aaqPj+b4
Uvz3/E///Kvf/+G/j+Fbldf5r4b9W9/+EX7/H/Ltl+bl2x+cDIjv41X7UY3XHwBMbj4F4Evnv/lX
f/iPj8/fcjsWH//67S3HjMn82/wwz37740e793/9hrnJhZbMv/+PH56/pPh3t3n8kby0P/7Fx0vd
/Os3AeMm/5R0IGfoBrA+qTbPQ/Yff/xI/ifFu4iQEoOpM+Lgb//I8qoJ8M/0f1ICSiAAEYEXSFPA
LfnbP+q8/fyZ8U/caJgN9PHgR+gbl377z+q/ndPXuf0D9FeXeZg1NZbz3Uqo6OlXUZk1NDRRI3Xx
w6uZswtxRNvhZgT7ONxiJA8DZZvJgDMg9Kjb5JleSZUbgAz7gJBfPc89uyFm/SrxGuHk2ch+2fyf
n8KoudYaozKm/XDTW7TaCvU+oh9Rs5fcyQ6dvs5MAYXxqXKB8pdB48GJFKJUNUMMXobBexfhhZDw
QFSAft8oyaPYc4iqGDf75wcyj3s0GbnWxsPnB0p2q9lGYKNf94EmhqkK1xhbEvENgKgfMCrkm762
F/NtzzMHjLH9+RnMayzqQP0SCT4j2gWXkx07GRz96MKw+jeQydwCp2VA3/UWmPkLzf5Dd77pyuxQ
nzog5lE2JCHLvORz/a1xIwmugbQ6xtIskGRlYBbJzmZ41cSdsl0QbSXxdTgDfV2A4JxaQ+F2uSv6
l6S74D/gnxWLU5/GPOCemOjyqODT6gQcxBjXcvVpi7Q/BfBeb4uT1R8DG2w/Vp24hfcgCnuigJ8H
jd9mntqZYU4gb4IhjMGtmTpx72hOAY6g4giQM23Thug9CkHVYjVoXwCS619oWxDnYzu1hHn3F66j
QPu6L0CkdDOj1MblueGD6QccVZYMdhrVjcSbEi1Q8rMUX1eZO6kvyPTLABUPt0pwI+bom8T82DRt
WrC3xFe0Pgs1XOL0qBAQ9Ox1YmKuPa62iXcmRJZ3UHM4yfs8tXxwLgxWh3LvtZ+djwAyuZvyu+pO
g59+N2rPSWwX6kNLMYLcX4ZufSYf4tv8UgpvKPr7ARoD7mewx194Z2m3TworjVy0VU6ZLTZOtZdU
S5Ud74yKW98qhp3v9qk5HJvSijQ7ukZ1IHbSBgTwzR2wA2/F5liMTl6hGcW3Uje40sLLIN5QYdej
TTPiBq8MMcWPy6QyfdxZQlRPVqbhpjGOYvQQVLeSf0bTcN/VdtDcyPQSpJK1BPtzFlkxIJMdfUPs
FL0bgEhWg72QWtHgzsh5thgh5VuBAlY8Vj450tTpSzsIjkO+0fyLrjwzhl3mPwAxPtRvOVdz/swT
ysMmg2tVAVEPge0cBwezPU4b7wDpY5J8F9ny9Ej026gxS0TiiBjiCwGT1t49yhm8NAuTh/+5nYxP
NuhCbogD7mFjo6NXsQCpkNlC/6ttqFWIJnVmCw1aJLGzxuAgPOnCWdv/SqxMc07vCJMd+ONLQGCr
iJKGERwWEl+LprqX4m64MW5QfyAmICPB5WYlL7oJ9UTnTcQdnGWiv58ymRfMj6VUrzBmgRdMig5V
tY3AHBgCe11xBcGOK7doN4Q4jd3qcIfhK+8kMz922BcUKM3Uys7G7qxWR9PJybk+Xhra+ZDfTyCF
g/0Rz3jMkup3D/rn9zIP2iDqfqWjRQKZ2kPqWXFqz2w/M/hV9tBnbhxatNxSU3IF2W76jSGBlc0c
QL8e2pkKREwLDfpeFJqGfD2WZyq8BXQ3OYBJIZMru0Jw5WdWUB6MHeApi8BOkCltTKqf59EhAX2q
I241qOMN4mKxOmb5GX5bciGmjzLGKafd/GzowEHst3q+/f+kfVdzpMi67S8iAm9egcSUUxm13Ash
qSVIvHe//q7UmbNVm64WE/e8zfTENBSQn12mdIfx/edPRGT56o9Dc/WJLBJpC46zIbTVeOnA/sqI
Olk0+8D76QhQxNG2SrfKY2BDDR2OXLxLBXtKra6zxsSPUpi02cz8L8WKJyW5m9A1VsJ/t8B/vpxF
to24OOo4uOZcIoyea1/yuINwwBYS3Q0getpKcSOtXW6RQblxrvtZxbc78S6I0FJlDxzJCngMepVx
aPJtIrhR54bnIEU/CfctzNoc1W70X5gaQQk1fK0gvByFpzQgcMLD/27zdk693JVKc+XF3UyVVy9u
kSr5OgFlQEa0Y46ooeDX9MzHXu4j7Sc8yVU3JIZVTlbReMLslwUEBR0NZ99E9CGBtsmtPPRy6CZ6
Kze2cqCW6wmtippUZjcmsFujZwC0NckSJGvIPktwZ5mVdl2b6V1gx58QIx4jmxMgDlw8J87a0myh
1PDHB7QEmEVhNAnqhJvR6qcofYnvB8VRGiJid0dKHuB/zgLLpSblQ/pqFB9a4tcxQMgyU5L9F0u8
xYjuz/tZ5AZ1akOjgsjsJYaqQVU/wCVawoatt9rES5KdML/UIBWv771vJ6Xvz2UJOatzmjeRhgdR
AdWmwr6n8UWYjEOgI3H11tJ4jOk2YUhGa1a3ZeLJIRtrpe+52yUrMMPbTc7VvSxSBMzjZSA0capR
RQaoE1xFtNTTxNwQhnLLsBO912SvdJepuwrFBhQ1WrsxzOlJ7SwhNXPEmjzfTUNg9pwpas7PX7By
swm7ur9FSmilrBpVGVUoJxE1+6TCvRC9QriodAaA8pNyGyu/tfpEvX44dvFezmE6BeBglD918QHo
moee5GSKn2fJjfq3krsk3CvcEcs0QhWKFTFgjiWUsDW7KS0DcrelfEbf0EgkF/yctGRS30dhM0/7
TnDS/BhPpCcBjMt5M7eg0NkFKyCP1ReySAK5BtH/VEQSiFVPhTq4E2V3UxbYQCkfRBXvxQQ9J23e
YAJQ4TQzaYjtBMPNBgADH+ImGQoZ0ARg9RlbYpuZ8wWSUj+/lAXF9c+Ts0gFRdOXU2q0rDUoG2+G
K6yjSQ+q8hRLkcU4+YyxoOd3SYxg7LYkrPcqOhwrSWDEecCzBQBx5Z4W6+U/72mRL4RCoIla4lCN
TnQ0tgxoATVHv/kX6iBfYfOHRP1VxF+1Rh14e0Ff41rMgr0v72AowEXn/B14I5iLw73X0Xu/lX18
NolM2gxt0k50kvfxUFogk8lHmjvVbwwFLyF1go+Vt3PzyLCJDAY5Ijw8F9lIaSMZ3r/5eGHgD/V1
DI8JAC8tPvRTX1o6HEOTfSpYArTmBZN31MCsgJJwI8PkqK3COqtAw2MmsitoZJ2R+7Uz+uPhfd+e
tuhw5FjRQq3Bw2Nz4Lq3OhRc8K5STJpuItmaXksg5FlzHESm0h6h6SqgEOL2Uu6i0skcQb4Ydvj2
80NbIIX++Xyu7moxMRbrcIZlL8qNLCMdXH8zotVYXCaEO1R2IBO19igMjl9Vh/eytYuLtwq/q4uz
/371PY2pRCWQk9l5CtzciZw62IIif+rxvcDSlq7FmLXrsbLh6noqTaJMG/GFcB591SoPhTB8fIca
lTWL+BghG9sMfsHDRk8t+TJvDLeFuaV2rNcIZLeLgqufvsg/o9hoRWbgp7OjlPf49SNUHZWjKh+V
4XeRn9VKMevy94SFNaBaAKFlHawSpz3YzjCBfaymXSnbKx8Du+hPn+gi6XBh0is0/vpEI/4owjYY
HhhflQGE4wR3gnYASxk/X/ULlfLTVReRP5rVIYo0pGJ0a7BMS9GxnvkZdOrKhMGooJ3i4D5ytPg0
D6GdwN/YzQl1RB7eN34hepH+oMb3I7hASe6noZeUrTXKtrFSmN8um67e2CL4z0mTZqOBJg1gfd2f
SAVp/tIePU6COTyZbCrZMPAOnUZ2Vx7QzWr26sqLEK+EYtZobCA7Om30WkT7PiIc4mtvgthiUZj9
wVgb/jiE1ram2UOCltepOSKQGDPJ3dpw4fbg8+p+FoGW1+SZainuB64vswmEvUhmj7NglCMgroq2
+Mgkz1YpNTdH5N+XXfqBVZ3UKlWJ70S6lH5hWAqmgaED6HkPJVLUJvqu1zZ0jlFPD5xbdfdCe5Tn
p1r2EjfkfLnac7WTTUchg9GVAGAUhG2xbRdKRysdwy4F5tueZ4VZtxupJhzvjN1eG+5zYZsnh0Tx
WshSETndUbTggxfCbnjlKLBdw08HcCnbKE9NJhoDCgyMsnK34aGUZ0vZvurRnpsGUVxOQ99ixaTU
SZ4SEdoimPqtDlBW72MRmGEaQ0c5+CeVNgZJOxSEIIFGjq6npqTkpi6/M2G5/jTBavkcYxiXvNFg
jVWxduj0RcRu2pFKUcsmI6qXQrpFk7F4Q0gSehurEBSx1C4t5nu1duZWiomlV9koGwWeQMK+cfEz
hW+NhXFqdi7rSwd0sOJqnQNNFTl3mNT0gTVMgWYKitVQJ44PGvebAyANdLfAGrZr8N7bA5Ork7CI
0/CYDMa5xetJPnN2ErBvDF4gBwHfE2yYm3PjciRJLRVFDkY3Eko10k5WnBOoEaLTTGwtdgP4krv1
GnLm9gLg6tYWwVwren2mw9f0vAAcXn3o6atexWYonWY5MmPm/zC/yBEsScdLCAdvjv5CDcnzmyK1
W/kgUbe2A1e1lOYxst+pZBUxybA+oLAGUBRACykE2bPYCrPS6svZogPcDcGbaJsH2cNcyPw5+K4e
hUXYb/l5lKiAvkRMbWCqUelSnkjQSbBwLDIyJxtAkYaOwICc99GYjLZYuzPdair5+U5urwivHu0i
DUQax4UN6z6Uzkygw5X4VerNvdsabgdUkssTEA5CRL/iHSFOKA9q+Ryo51hBAbGGU1yrZpc0Y2WW
sfxi1WxrawDlOxN0LiczPPe6G4s2dwc9v8bUUbtgD8VZos/JUNSH9t2jLJOZ9C8Gtxo9b88Xvh/Q
kpjcQutGkIqvvDSPqOqTnWwBqUPJ+NabUkoyf3gXahOtmCadWguBAwDH0VqLHbf3k1f3saipFT2f
gY1F7DAYOLs+do1pPFYY8iBJahAZeq/8aCv8ikj1CO3I1SqXHbEf6iljEbzVQZ3VtC9YEgnc4oS4
FRODJwnm20l3Esaz1h7H+G4of1ELK2UhswtH1jaw/aHqBuspoKypF467bjoP2qpU+trdLSN6Hyq5
1uMrbu3igWaboqFmpJ3L6SLI1JyKY1Ue68RRJDsYd1Wz7bs9bbZ156UaGR30mR/hJuj8IHtNhG1Q
vUD2L4fffeoGMpMLeGJZAXL2I/gbwYVDgMkw5Wpr2BpdGuEwhMcK8m7O6jJ4JV8YrLS+ai2CQi0y
fUJMi76cfyHVuVNdkWBBbgV215myZA+OBBYO8kIdej+Hhi9+yk+vfJEQujypkmBGkGKNVDcjUzf5
ueXfeGnb9weBfxTq+7CgMJ56SsbE5PpTlXu1XXOtqbvQrjXDcjINxGfm68sxmTJADYJDVECnpN1M
tS8Gr0G0HbKzoD335aUlXV3ir/mlhE9Jex+qhNOOQe1yvqHuuvhOWRUxZ7/gp1+4yCtKHPLUUNEv
YSXpQDY0A+VBS1HXOczHiE3jZn4792Q1/q/0jEvtuKwOZqURvwLdQOoj3cg+9i3ANpVut5rZtZUa
11jE+IFXx1Rpv0JY648OR0khO40OZgkIn9MnNkHl78bqPtjqmCnigyTMQUQCFpxm90JDS0LSTJjy
CSxzd5ghgx3q0m30W3NCaUvdTMM2h/7GDtBKXcOrrcjjt4qtCaDFjG5+oFhwGWYB3fv74K3GNgFo
Rnu+m94ws5FMGOdAieOh3mfAhgtWumZs+mXk9udLBqwG6F7YwCwJikLRCUNhxONF3SOhpkgelVuD
2X6RNLN60u8TtDpJT0BDtSUsrWSBhN1x6ldH9n/pcL5vZBFCjSQVw6YK/xl07dgujgJTgQh0AurF
S1/yhMixNT7/fI5Xr7sIjn3Hl70WI3NgmQd/evGhS4CbwKeORrhVTAWTCoumlqQTUTNXqXyrz38R
xIpC5bkURFx04oZg85AP5AFscNv+gzNEqw7szEpxXQerCaKg90RqSe/z+CELtvDuWOPJabe7oe+3
sIhqmZIUmjZhNtUQ4I96u7xPwJ4sQjMSD1p70kJoDe20bjSDwi3EPVoDwCLg4JpsB5gGBbo5Jr9K
Fc2Lrxi+TPdTeRDg7ta5IibI6qfOEfTSPGXGRg6W4q0JIY7QnVOv1rY8Nat+k2ku7dza2GoKfE29
fMaWpCe8aIfWGF2mbssruyA+G8JdzB1GHBX1ScT4yFXVu3nwaWArz9UEsYvpQwL8Jeif8uxRCQ4H
WSEMHL/euSm3A8j3M1vEyTiap7LjkAkYG21siaiD5GvPXq3fVxDGgxZGBCwEmUD1fQltyWTjJ55w
j3EJ/+lHGXSJadgHijUdoU/lqr1JuedKtAYJW+NjFm7jygoMk7cZMTK1esGsdCuXSY6M3cF40h4U
Pxk/JdX6F5aeytoHsajFk0jJYamOzVX1Gbht5UlPXGhXkaWfAnd6mYGASjgzLja030e6IwI6h36h
MTEfmLNdrp/hXDh1dp6wxTqosLEJsJp4Xz9AiCcRTJ43i7cyNgEvMqKN3m/azBMgW5jZXepAwLKG
7BH46pnfbGooIxUmhE1kAwHJUXsnpRf4R7BwuRISbuef7xe6yAhxqbVQ0GRjJ7Yy5FkXPuJGORMr
aPhM8lYKi/DfP190wf3/36nw90XZi7iqZqYYxggCFDIvMATidLcTXQaxa32pu/D6kc8Ogv6u1u9x
4zfGAcT+GSPjxq3x4NCMBl4+PPDiNh1/B83LrPqi4AszCovEzbAwSGC7dhDNCv5hzUWV0aZCT4AH
N1O91wBgk5SCSNlRbE+bOduIq16tXwqbPySZJR5bLxQlTCmSTOwrTvGqTnZFUtHs73NG127hCu6n
sRXNPqxN8ec5/lCzOtJx2PlgDDB8xE7D+ZyqWTBqL9CVhjKa6smrutCcZciYelnk9Pl5ipyf38pt
KI32n7fydfav3socaq0stMgOGWxAC1P/ENDXjKD3vlfobwi/jWXwRlauuvq8FrkwU6osqkS0Eyyi
1MfScAog2HjhRe9xG+nLIJ7K6n6CCJpbVU5sV4iAlpJiizu2OynxcjqabYrN8pkrt7zhCeU2g3hF
stEF4KCiLY4afImlQ6Dfh6vmaisRYwkV78UcbOCZG9ALDUQe7QhQPC3DxwfuizdHmN7AhQWlRPwL
1YzGebyAWzF/fm9raVVZpFVpUgIat3iCsHgVd3qxVbg9DNEC0VViuGxtJTgfhnsmiEB/J+NBEnx9
/uSw8wGY/F8Iwf9l4P79HS3yasuFhSrPKDI7tHvdZwdzzhnZLsU/59BtFjFjgV7x+JhZpQePgwZ6
b70ViW6NAVJGote5NjsgIs/1Rtzyj8ZK8PlLG/99e4sUpo9BX5YFqpCGtJEdCK6C42RmrjabwpxA
2K/9HEl9lnvMQbNpV/0Lc0+WSH6KEYtEE+eRUU8cTho2dAORAKDssMt0jMqddUdLoF3t8b0L+B5f
ggYT6cAs2fqaG+fqd7MI/TTg1DyglLXK9MCwPtAGA23pS60Hq/76UnYHRm6fwP1pE4LuR82eNI2s
Nrdrp2iRDro2mNUEiOuvZVXiSePnJD5l/VkEFxbFKZxOqK/wRHML4NEOPYYN1AF/deUYsff+w0tZ
QkS5GWa9tPwK3Mx7unKBeus+Insc3w3JqwEU4InuMw6ywmqrwU+LnVxvpW7PhE0geNA9gp21clPs
Hfx0U4tZT1u1c2hMuClg1yTOAUXLVN0pvyj1vT6/SPJviJvH+3Dymdoa+rV41wOWxZuS1hBZelCK
dzRrdlRbA2zjnGHVBn3tNKmL8J3qhRwlHRpnfTRHZw7dsndjzs0q8CfdWfY5ZUMhVVn58uiMEAw5
q81jmmyz+gIhj5Lzfn5ef9k3/+dwf0Ehr3JY34l8nSt4XvOdDPtX3U8zR8buNXNDP5rvJPzx+/8I
0q21E7cRJt/pU12E4SCN1KKSMKKB+2sJ/XEoswvdtskvcv4RjJmZCXvRKtmOoyOC+hINkYmXIzv6
cCi1S6U8tNnjrMomc7ZZ9/j9y9Tw+8ksorIg96oB6uT/zHDYuqFm0B+bqZCUblqZSeEJ6RvAwioR
UUKZq5OO22vG7xtYxN0QY/oqyfFqmBVkew9Qeu9Ta7ZmktlYdgGysfZKFny/P+pMdRFnW6Of00DE
JRlWOj0yY+r4UUbjAdPb2FwbWv9lm/T9CxcBNWnDju/YNglhHdxPqzBIp5MQFjMkYqjXqoQ0IYYm
pDLsn7/7v0zovi+9CKFhNAezyOZXDG0cwhK+fi2VuzA+JOKl5lDMSY9pdidxv2L+EULqpgyJlsSA
+AXmN65iPPZEz2Nrhs9j98ZJpzT5JKJCAMsCOmNszkN0Fp3CKSHrP8LZjn/OxjuD2oG0F6SLIj72
XWPV8kUOd7nLrVSIf8Ey/Oe3LZEtddpVEccHw4W79HYj+BlawvvqMO2ZAJGZ48qRBXHjniNVC5zj
TERsJCogkHsSJ9vV8ftK8v6asV2FGCnWS6DRkTbZdxw9C15UkVo7DWkGfGwJ/i+QcYOXdc7Ao+WX
3XFNHUNayVTaIuaqMuUDrsJRHqzRxtLQ6dN9VMC32WH6Qs0rRnYmFBfACvmcY5MZls9flenYCT7V
SVzYGDWx4V4H87ep3ChoNrtosjqBFTyrx0K7PVz9foGLsVNScrycqHiBlc6CYzBiLKCo72m3GaXd
VBz4aRf/qm2sEBvAHE5dd5aNSzQ/ylYvAYxIP3gOJFO60dJTqr1UkBvJUg3YXmhCzWDOHODJMwpv
nHzHj6fZlIQ3td93UOXqh0+5grIGWBtqbYnDvqB4HPO7Vnhy9ga2DB4RBIcHO0IT/waKmRKBSQmQ
VBK7kW6qGGgMvhiBcNpAvQXoiNgXdKsK3UjaROiMIUVyKuvJBtWjL6w4Pcpa6IRYiA1Ktm2gDi3r
TjPvDDvNzvgKFPHE2wyd1o9uwmGxDHoAF22ozdGtMbsJQAJ66YbtWcUWSbQB/4atfJdvy/cMgMnI
lYdjiW2StgPKrwFoB0UZGEqxhfFqMlkGWkssm0iW7Sf+PClAVh7ZIDZQN2pJYjwuEldm0D5pFIyb
gBTYqwHqLhAwJCLB64DMRaNCJ2jTWsO8SxsY8rRPfUetAZAFs4TTG07aeZBMBBYu3Y9vYvQeYXQ5
bitg/qWTCHhkgosPn4A61N2aRe1f9pPfX9Eiv3Y1rzYtA13zp+RBCF0j2CtP9e/mNHxkv+geMfbB
KH6z6VFvQu1+RNg9Nlv+8HOkXf2YF3m0Vbm0ksMZ/T0bSwEN2QLF1r5G0AwuEds3E6bpUKe6K4MX
qCOr+/6JKo44mSDxF+iEOAKvtRk63r/yyKx+tduxtPjWxf5czB112IicO2dmLnlT74nhpkkI7Lvo
PoajYUiY10VklfkHoHs9vpGnBMUC/mALUO50FJ97gaSPnEEgvw6lgSpw8ZVG0SlOfAUT5mfdcKVX
kdpS8UXloo6EEIFxPyAtgKqsQkdXynptkfBpr0ppy6E5nrFYQ6SScIysGmh0rDgkv4HFU/KblR+J
bRwpOlWQ19foQWt5UVtUAIJRynKkowIAEC/kAauKVdIAgu309WMInaTsYRL29XQptC3FOc8GT+68
WdjE7W6wm/vClo2Trm/EepPPpIjNuLGi7hDEx9geIICFlWArPPc4izUblKXTpq1fAsJx8Fi773so
+Gh2Fq1QRtYabG1RZ+QjnctG/Zqjy5umwR6DkpY68riZsfeuR+g3nKQYcM/5LYMf5aPiBlCqfy8P
fGJBLQOVXpd7nbzv5YMSYiTGndfGiqs5e1GPCJUUcXKDdw96Iy3cDiBE6JvkuwBSShIwvJrJhfCm
wrC/fwhMA3MIdV9zZ30649FxHzWGx6tt5s0CFDYNMMnSdLgXLXqpQuT/2aHKL6walLxKNjlSE+ET
bOITd1x7CLdL7qsLLvI0X2u5mmXoa5lPUwC4ipVlIphTcKIKpxMH6xFbNiu/gGGVegjFcyGSCoD/
nwPWbYTJ1V0ssu8s0DjNBWP46q41Ecosz1l5lCiEi6Ck4L+nghvz/qw/Ca/xV+uxVobfBu1c3cEi
cnNZFdZVho9h6qGoY2NSBhUHIBsBJx99nnqgYub0NR4fc0Cp7RlDUSfGFE1DTUNJBI6R4VIgGvpz
UO0TYNIEPynuCsNXuMs0bXPpPszQRdRu6sZA74/nQtn8/Axv556rX7AM+lVWaSkmjRcVki/aew+y
6DxfjMYWqk3ljsE2sWbwqYpjCGBILG2adJfq29YAdV0aN1LgFdNKxb+w0Punt7m6pUV0Rb3fFJRN
b5qJA8KhMacaCUU71KpbYFmNwfrDAGhCqoNS0UumUB/E4cjiEVfpK5/Y6uNZRNm4TPp8qBFleyc+
pjzWdo9c6Q+pS0VPyxyI9LKTJpvQiOp2nIDWfC92l7BC+blWbX6xfP6YmFw9l0VwxI63bZPsKziC
pg+Ln/q+4I5oGwR4eh9S/pykh5L/ELayP9SePh+z5hRPXl1sH6XMjTM3AqaGNL4ReSIUEnrd5Dgz
LHxqOF1Jes79+dP6y3tk1iJgr6JxWERKuQ/CJoxRHANunIkb0ZIyR4O+o11Bw7j4xQPxKux6HnRj
FHcYw5X9vonv/283sbSwyYV6KqFiM4Cz5U8SMp4lYyddRB7GX1hI2WKwVw03tBp0jXY5+EWx8jnf
3r3BSPyfx/DFQ7nqqihgRX0S4A4aogR7CESYfOiAXJ5gOQiqlOgI9UUxoKAkW2GZ2z2f2HKxi9JT
3kEU46GQDxSprBRIFx0h6dwpAOz+4soPANZmlNgjEInxXjOw5u1mi1PAnPZkyD8bZpCYfPGoYlyP
SWx8DKjTx2D+ECziSh4I52qGtaCmmeJ8LoWncPxIwY5964CEi91q1ebmVnOpK0hOkAtSpT+cs4sk
pHEpRvyldToS924HgBnEC8LTvAUyocJu/jM6S1YoPKbjnl7WyIQ3U9b19RehujG0WoCxPc94axB5
q6wMW4Mc2yn42sNxTUI7m9rTneLKHHjxHNpx819QGm/R3K/vYhFujXGKDC3DXTDIfgXiGTSrVWI0
3oS5tKVsR08y7JFtigFmMI0Go4l6wFw6U1Yi283keX0niygbCUWSjhnF+7CVd1G3KPbTruSJGDQE
lmw3tuzkGwDL0oNixRsoga1Ztt8cK+rwHpJ0kb9hIIp1RT7zkzpjm9LuUKzvAVzpW0thqv4SdmWW
4Lc79DqGw/ekDZ/7DJLQag05gAv+2+AZtkIPafUiCc7qSI8VMMtYe31v7L9fHVqur1IuHbUZpcXs
lMfho3CppZ1UwMPM0F5T+V99FItKZhj6IeVpwV80+sJbcmZDlsSc36LqUQIGUoP8hwoEU4uEfOog
FCpvc2z+tK0ugjkAohbjvHJAOgWw5LIHea9RaSWY32TaXz+QxfGhupSoY4s7BO3q0HjpDitKeCRa
Ru0p4C/E9xLwEExzVk6OPQYOerFrq00EJ8OC7gqQ/wtTeMTuVSTaF9KKDwHFtxgbHDoZoJN1s43F
B2JU+xKRHnOQyNI6xjPjdZh+DveA63eA8LwVwibdtJ/6TjsJVncPPJPVuul+vce7VVNf/+DFSe35
Tg7H3JhxPniLAhloK43V9M+JBZCfC4EeNCBr9OvbQerqSCwOJWX+s2XCzQgPGQICloeWiHCMzsKb
Br9kChjGZGlM163h7VjaxioEO8hKzmTv8qePf1H08GFdiD2Pj5/NAQVoF8Ff9lnJvpzBJHhKpS+Y
p/18TZ39sp+uuShuyh7+jyWnsGvSaA+r2dpCOuuSTZXscRvlgTbvc5qbdfZSqgDjJyFR+kNRFwep
KKFi0lXHRgqPsgEQJh12xRxYkHR0xLI5NcYulZonFf8LJhx2z0FVR8O0yh3zY6J5Uf+Ld6T6CLPU
UoF34Oxy7YuWHgapc6DWC2TTSxQ+BkpAhr4lQwg6fOjrgGbk4aWNISYlAlMfAc10p84PGqQ6UoKU
b+rBMxjY1AHyL02PXGGVmQZY4EnTjhl3n0U6BCtqWxVBTxmeIwXSTyiizDqmpE7YfA2O7iUojSpG
vm1ryk46u7mrJ6r184O/iZy7/s4XVVpXw5JyKIIZi/5IAVAGqisGiYJn3e6eIBwEm2yDoLtmwq9r
pdHa575UG+C6PJ7zGEFFhqMvUEIQ0H3ICNM+MPa7ZgcBBPFpJvq/kJK/CQm5+tlLbYEQpCilrb6O
d28Xuq30TDiMkV4hhRW6KYH+Hl0zMbu5R7m+6jKtZHBN4wak//GupGZ5L+FwoV3EPsVM/Jmo2+hl
rVe/ObC4vuYit4SJkSh8jBdc27nPljdjYskf5YVpW01O5CkbBRxsIj4pG6C8POP3+IwfvjZdXP3p
iwTSFnOsVxnedWvnqL3fsYDZNm5QmsYIxEtYmqA2+PTx//Z1fwneXOXxSBRaqUp0BNQU8kY+TyA4
xb3BAKVhJivWhCxrRakHw5t4eObXuPmrP3oRzwfoxM66gK9MBi53emBw2FjZA22P6qp2cyzSUPes
VHY3yfbXL3wRvke+b9W6zHCqJj/1W93TFNKEzogByQGsR8jb0F0OjuwMxS0iZKYAVh+SCbBa8WsB
TRh4x76uvIaVjCItorvWasGkNngN6r705VdGLwfYGht/MOEqByR/hjNYueZKAl9y7oXWyEOhwbPX
S0ty2jt4UxUWn1vY7FnZEXUc3Omm1auysuCHPPY1Mbr64LQkURI64YTroKi7fU3YnKc1W6JTM0be
grodRhVMa2Hl596aSV+99eUMUB15UaqzFCUkhG1to3ONDpIgaDRrHHfOBbFTvrD3LMHfKXK7DhKj
sWKvCqmuPHV5EeGkGS6HVMNTzykKQs2Rtpg6cAEMslpIZ4kmmL5Du7K5WAvmS9caXlHVKeLQSTBQ
LvW03hlBNLMgh4INfJ1sDVtd0xJcveYinuUjYIsTK9mFO6EwpwdgoW3lnH4ytY/pEm/+P5+sDEFc
QRcleUnSCiXDEOYKKnqpz71nXsMkjE1tX9xPcExFv+qtfFC3K7Lv6y2GykFW8aWWo2EfYg/MNMlJ
MrO+g1mrO2oW1kPYLkLuCl+1KT8KzysXZ3/5n8fo++KLzyjJ6RBXIo6R7BaHYtN7gtsTyco3ob02
V/tLkP6+Fvukr45sreB34rNlPTk9VK8SU05BkV/swiN2ldDzWU3JLAL/9OuW3w6ycTkZOX/h89/y
PvdHv3AVoK+T90J5VOULhBALLF1G3QT5rYUhGNTE9ihAUxVYC+xjtKOGLjlI9wUQwBJWCsXKWHj1
mSwSFz8IHfBZIaJJhaoBE/4+wXi/iN0BKkNEpdDeYBtY+Nuudh+3I+j361ikr76ZQqGr8eoVs4JP
22cKJATkpsYz5jLSBOj2/EIj0G6gBbzy0bGP6qfXsshSwdDQNgrwWuRTqpAWyLMAa4yhgzUVTDfX
lU1uYrpgfvOfI72ovSH6mSVZgQu2mNad9I1sJSS26T59FB4pZHCET+0V34G4Zj11Uyvt+8IKv5BU
SWgODyRWIuDLwswt3aiYHlZuWDv5dCxDFyqRoBKmqcM8SnRs2qDhr0N5pTxNmi9H5xKCKiMG39Ww
zdpNVyK/zQSqsesTs5VnBI/7xemswq7iVVbNuFztN68AeGG71JqIQFoAvSWm1ZBCaWSVK35zVPef
l6Pwi7AQBtOQzxm6YNmNAzME4aF0dAn70AaqWg+9umnpfZlv83YnO2LgjMU5gW0hR48BtnDJabUt
l34OyHAp/u8noUacEukhMg7U9GpbkcBds0EzUM+YqD6kzwmpfunYeYagSZrSScZsZIKkhYOPtwEz
3GS83RT4sPRXirGxToI956ke1GJWKpHV+2QH/CqegiMkhBrr6oC2Vw9gRKXgfqfPTeJ3XmdBEpY/
Myc3THzNDucZaAwXpERGo4H9RRjBac3lRjPCAnMrQx+c6RXAxvApIvBJA1Xg/3TolS9V26u7neM2
DQ0JZ1A8zQ7z9s0s3pdc1WGCuWuR/4vN+vcQo/CL4KZOAmpzFvlpjC1SaIqT9WUD9Et9yEL03qwH
NSxwVQ4B4E+zXcMo2pkFi1HUE5i44V/vQI+1Xhqr2vODqQ+QIiBDYgIOFkGAE9gwmKHu8c86AGMJ
JGhfB9jaQdUYRpMl/gpCXRkzN9mOmy2IzKPuZPJgVgMPYsQmmzaDHNt1B/Hl6COed91olRgIWAVw
c4qZGLsC5q6hFfhxbKUctFvqqjGz94hAgGDqM7utfmnzk1gDB8V95Bz+5qLMDu2MtqNiUO/VXufn
TKrwi5Bdi6Micgn71nh3dGpUJZcGtEssNnRL6V2wrCxwmyxhE20Dww1ys9DdTPd5GFS/gt310n9g
j7kOHr6Jz7wOsIvInoq5IssswKZPADFhZ9lesj2HESZ0gXM8Mme1XLtd//9vLlGWi66IF4u0jvAk
AEIDMaF7U8ks4eBhF44vqkhRDSdWB1cZDJfQe6b7NRTCTcC0wcM4GQbgkg7n6v8+91qdzp2kokDF
2AZmQa/xcTrQDRBUb60XtSYMKx3MMk/cc3kAcx62QmttwK38fX0Di8Aj14mmBAUqB0QZmPfldvZR
w+SD4TuTi3RcCRy3wvH11RYlkqKXMGPl8HPjnboJKhOnNPwluIxGL8L5+P+xd17NjWNpmv4rHX2P
HngzMT0XAAiSoJOXUjcMWRAA4T1+/T5QVU9KLI3YG3u7ERVVmSUD8ODgfO41XHViOGSOefXzhT+K
5dMz5POFT86QaC8emsPIhSfsryzPDYv3N+T41GbZVi5eQ907HFYTKWtIr0D29JMsLCLc80p77bur
dquCuGPUb9HKHXIX8FtcInaKDsjhqh7s4gYPPHHRG7PjJjkjJPatwPDnez95X4N9MVatwflnXOs+
gtj37UpaV3dB4ZgIDW/F2SQxGjvRYE+SSK8AxoLDDCHWdbE8zrSnqbgqiWNayvcvxTVx5OwZ/QHs
/2l9T97dUFZaLVWne9yVD8Zu8h7JnlAUgoYHDPYuLe1lNwsAVnpo0KnQStAf21COedBi5xzSg2oz
13WRaW5t8TCLb9uEJN1WHrEIA0HgQSO4DLzGtKsVWO3Kl+f7qVdQvefIS8IRfpg2EOKSrngJv2r+
8+75tt/7+wnop6nfodE0I1FoxVBBqH6L8AqZvU+HyN03c8HnbHAIymQVP18XjzJe//99WXXxpJ7M
hfLPQKsiVLYVINjzyWsA3PNgO6UJwTZ3hRt5Y26CZ31uoFhxcPbmrLotr6Od4Rn3yaLcSaso9mJf
vxvdcanAs2rs6Fet/+H+fZUyqlMp4JqNedfdSt5gOYjdVFdccJES3OtdfWPdU1BIGIsN2xhVYkBm
7QVnBWrjkESfqnmLZjIYRDcEaMk9WN6wUdYgz5lHXLY3xj3kwcWHWiU1eOHUxE2sv8NlRDLs7nfH
yo6JKD7ML692THKdG4rzZbTC0MtJ7drvfYZH6GehtYHYpGjr96rkDBgA1rN+IrKNHCBQohYg79Yl
ulVQlObB4SN5izJH4Y3dO/tt/Fw9h9e1YbcrfQnofUReApmrBNHIxM03t1gDgLlVLjSCQMfAUipo
ddn9c/6sUNA+Dt44n3TMrU0+MzYjf0r9adOJ98b8uMBS2Ysu5QWuLN7gig+UPnb/pq+Mpx4mzFZ/
zrzqmvZ4emsGdr8DTqvP+52+lZx89oESbxcWb4E3oW6ze8XO7nJU87NZ4JWb/RWHS8L8Fib1Ukbn
ny74LvL2636Rz0xa7w/lzJqyegcZesPRa07S0ENY16l1Prfgdaj4n0lYvwWqMHQTJVM0jMm05Gvg
EkRFr+SYnlX5MKE5iysK71ye+nYKeCzQ5KTQMfhqZnIY2tfhubj1fST5ff0prn1KQQNBq4xOVafZ
l9KwDcfWyXrOkJg2oUFORURJGk4EgvceQXr75zfzfzmTf1/+pNCJNJAAUSxxItRO2aN5f2CbtRU2
iksz8DT1dRCXOZzxwyoLF5kOBxxzDEHyTcEXpAZTE6dInLLwErrqe3fsAWHHgauK12PlqQIbq51o
bdXzuef2AbP964ny+8ZPE4646/u93ozXMNm7CvDAkbg/uiKifkyLb4dN5kuHbYEN6qGxu7mpe0Lk
heMcuQ+yYe6c3bUTrsZFs6nLGQBCLXHQw8M7xqrt7BJdy22wAYLROHXqj5d9aWs+MJxdps+rXXOB
RtNVciHdsjMRdEjY196AGPNdsYwW0C3zR3RAjMI2VPug2VbsonrQ1U7X3NO02a+Ofrwzt5r788P8
Fhb8eS+f5EC5UuBzlnYMPMR5M9NQlLKWlY3/c1C/NqW1RPb+6LX43kOleGweksce1E9J27S6k5lP
NLc8wWrboMc2bPvE1T28LQ4z5ISR1xdWZWHnzOkeepwuhRYJ7qpwur2XyfSkvDy4D70YSO6593Pa
/z8955NMq5H3+64PmGBZiwGQSjLb/wIY7llM6axf/89XO0mvRiHGWr7kNIjvSK8QaDRvesdEuSHx
0rOfzTz32U4SoizPMlMd6LJO7qxtmS+CCOG8DNUS0KJhGttGcjn0tX3IQNOHl0LyaBCZtOEuiHyJ
1n5YrvVxHoUtBgA+s51uUQV+hzH2gREPOxg/n8HTb2jvPNUXx+tgY15ODvbKyvRFLBr7moHQ3jVW
2TxdGdt4TY3wfliOXrzK2dBEJrpRK3k3MWSdkSR3tOOdVd1GjXiRZfBaAGhmS4WX0A4RidpftlFv
j3tilvTSy6t8YMXi+5/3+Ldj4897/CRBy3ojTuq2pzOTvlZ8poUYWLtyx0ypXUTjolhyWh7jeZ26
RvVSQ11VU8M9+Eziz9zIX1uVhihrqoFsskhPXjx52QS5oJZP6vF6/yh56kxaJQ5yVVHjjZeTxmPm
HecdFMRz2P9vJnxfr3vyQlTCUVRLY2pNbfR5tEaJ6sbw8KyDCyUtdFdcChT4GvegeupamGfY/Abu
2YnuuU9/8qLU0YAQfMinV1Cj8ICzXTVzXbAzGgjAVl6mBIOEoeC/yzPr/tda9+vnP3lpYpMibzyW
BMwD7ZMeMY/ro1vFbia8VwCC0cSfI5W3bYgGlL+zY7cYqu1ZSu43gfPrbZzsQ8CEsVYrjJ2Ua2Q8
vX6ZXJFbYg81mxqUpFLXKkWYBdV8wE1EXU9QpSmvF5amEy2rBZ57S3gY3uTofm4e+I36xJebO+0H
yEhJHhQDQA2KSB+49HgXhLJtjBdTQVMef9HYCaXlUXstkLIrd2DuyFZnMeocboVitvYYVVtVX5QB
6ABg1maxG67p+ifRVSQtaSzh5pn7ifhine3qfFOjfL33k4TsKB4zHOmLPwBI0UPEoVTYwlV5r8gL
JMiZBM2iR6ufF+3dmZ01pQxfQ83XK0/H9adUrE2yxMiLgSurniV4JlDhwBYqmkiI3iCljzB9Ubl5
jJj/uScm/3Xm9fXaJ3lYGSRR1onsavMWLch6OXVu9EmrTNhUgNDK2Z7sAX+0NLAjPNCDcCk0s3B3
bh4mn3mvP2ZDn9YAQWkjP5r5tPqcaoo/yoZ7A8tKRd5iW/ReskT2RwQ/MNeR9+ndo7yZcgQNxF8P
vxuYUPqmnDPX++bQ/7o6J2dtW+RVHsTVCEQSoP2Hz092KT3Xoxs9V7FnlNQqZksOJiwNIL3d+efz
14HA1zs4OXWtwmryUOYOJkSgmbhRsgbA4prNotWmNkVIRlhcowWY3nHm3ckLpMYa+RxF6txdnJy6
QqpGrV5yF60HqmFfQSlhSpXbgMdQSzSorN6xma2WmTGPjnMdIXJHDGBoOuo5qw35r7nL1wU5OYbD
IBl6YSAADOEyzLbIqXbwLHVM9KLQRVqPGOjmxP8S/a+FhclQtNybmMWoOPwZjtQtReNcRP6Yyvz0
Ap+cyUf9UFbhSGicNKb8yVwwmDWUvrh/qLiUIA/9ZNbeCCZihmYnrvS4yHVedllLtvQs94waLS/a
pdfGamqdjs+SF6zUJ2MBYZFOQDbXX/ceB8BTOkO4yyHVp4Jv59294WcunarV1K3CLedgB9fq4yvw
P+RpUBKb4xbltFt5BcRqHa3kxdSStFxsxZexi4j9XFyk6OPFNA2bZbGDMfuWXPSbw0peBdeWf+Q3
n3vPv5msfXl8H/3cT+951BeWHikslXwJb24mOjSnUzv0lW1/2Xl8jKcj0kjq1Zkj9szx8nEMfrqs
HlmRqbYc7pPbROrRpWw2WfpkoA15xCULZWWoup0OGePc5pj24w9742M/f7pyWYpCo8bsV8DFU6Gv
o7rljQsFzxPRAdd56NxsmV8VXq9ibxHfh+f4jd+ARr4u+ckRnxy1fBQ1Xt4ud8o1EjAIA9KROcKf
IxNAEXxzdqr9TVv+6zVPqmSID/taFSB15QLF/JVYr81mnYq4RObZshJetQFjt0UlXnTFptOvEK5F
/B5k0Hg14OihnClQP+guf30IpixPMBZRN06WwNzvo+5YZpRXOIYzlwp9nLGhxOFNUL6d7XZ+f0T9
vtrJhy/LrjDzmFgma1xtiqggDsdLC38khMcxNDlTq35AVn/6eCdhCrbPaPZWOkGRxIS2ZOaDu2MQ
ChZs2cxH+o7yUnk+eAmhtHMqY9aiTuAa74W3H10AHbUdEvAXmmLzDPJzQqH/ywb8vR4nMSxrxboS
LVZ/0nCrHOle7Zxy0XlT949dH7i1cO6t+z6l+n3Jk4BlmHUZlxKXrHCeVNGJ2XcUlhXle+YFu4Qh
iXamPviGyT5t+d+XPAlMfdh2sjzwEKRy0buWDBxOAMDEwa+J2yHmsAtlX7NQZ+lohwrPSrNKji9B
vEWAiZRXgu8ulw9pqGPNu0qUdRM0NijRFAG2iIZzsRpCl74IT4gFM2Z6g5zvzMhuYnNbo7JrUAbe
lqZNoZ5UXiynSNDMW835sAU+VMv4eXyMETUSbOtOK5jV1yGC7/Z+mc+QVqiPe9TecWYirxKGy7hy
O8TFUGbmikO23Ad2c06M6ey2OImaeWeksdmyYAJrEywmvwJGqR9ck3puudKZB/QNldGQFM0wcBwS
LVP9+Pqnk3gwpW6vshmva+25fNAIcHiDeSCvHOEqIL1KneqpjR4HDH7GLe+t11fX/T0UhD3saXUm
pjvEn/gpO0HQXnK6EjRjDm8OjbEz59V3Sc6XWz05QdKjWSth04Hzm3hJ0WGe0tIUZyB2ehf5mWZe
MVufH/HEyy6s1K9cY65jRnScYTVCH33+c/T8hin0deVOzhetVaVKtqoPcAVJXfWu++N6XEo5DDLI
dO2qXBQKIjh2Ta+aKjRbHheAVuChyzB5Cwx3KUL11Xkh7+8Kzi8LdXK0mNYhqbV9zvTVH5JZK9nZ
SpzH2/xXdsUQpj/YHcADqPL08aVFCe79VREcbjq7lYEQUtTVV43pR4ti3e6vDSRR7H6e7T3Nwkt4
gbDDedrVNyi3r4t5cjRVWtpoccliTgMfwUajsrcn9sGkjL1flTRNz3P1v4lIX5bp5GwSk7TJc7WY
Gn6gYlCN303C051n+Xu6eWf370c8PQlIX6538mrXo9C3hQkuIJsd6RQhCk3zDzCH+NYv4WPt/fKX
SQ33wuCy2hiLKLeThWba0o3uRz7OcAfDputbPeuLgfYiyrtIKPsZsOJfKk2A3lZhtoA20e0eMxFg
YmB+bOFd8nXQlCyk6okH23rvlgm7coHsIQwLKHSak+xIkhk2BVSVbrfUbnGInimoFJ5dAu3Mkp9i
sveVpheRXE5Lnmzz9Qjm6UGLvWCboVni1hec6cxbDrshW0vYtcaOJjIuwNNxO4mUkpusgOEoo9uv
DBTnmEuaDkrfsgfIAVsnaGn93MKa86l/5KMhC86irMKHEsDFAx+v8EIgpOrZnfSNWMaX3XuK+Baq
w14LpqNgMjYMF9rK7BYHT7wI/Ngni48dQXJMzFTusU2+SwOYdZFvXcgr7Y1bC64L9HWAdJrnWWzf
RPzPW+4UAz7mYRm0ST1B9oKF4srsEBy0gVKiAA0izTlcThI2Z2KK/k1d8eWqJ4mlUGTiKIQsR4Td
TWUDXRJaL029ahMfZ8ElYKoU0xQQKe1KvQCv5xtzwxc0u0KqubMplNFxZxh8Bb1QdxocCBjdAKez
B18iVxbU5aC5yaL2WnoPWL513rGnQW8fN9O0DMOIZFaXc622JdFOfMsr14JHkC83lYD18AxvCDoV
Z6LBd9nml898EpxacpwI5xjiqFexL5EHau2u9Oo1E22PtlmXrw9Ms0Ivezy4by2adNAQmDMbCU/F
zoB62mQVxR6qb77pVufgWdIHyeKH00c9CVedHIJLUomegeoF8g2gxf1GNGGybqDuDp4huSh0DX5J
g7TiVplD7eeyP43+B8Bmx3m1jTq7XYMn6tcCqGOc5FFsQsLAbSc6ywHoQr0yABjFSximqF1BD90W
6/Roo+0kH1zePwW9IIh0kptuS2g+KEyt26do0a1BMU+C/f0KYPGxILeiRI9Kh0p+Xb0I5TQ5aZwG
gWD+RwtBelmvxlW6C3qwKd5h12yIaYfOz9fHh4FBOD60MFEXyEC8DzcTbFxbRusaf9QPZ4hxnmzN
93EZ+2pky2+a4EoLoiF9TWaNOLXusk292nvxOugstxL8vHhr50r+lHhYLGbuAut4fJLiFNCIskTE
sBBWZwnZH1jHn57WSQivq3psCVA8rSFFdB3uYxKR9LSHJ56I6O21m6PyDBXY2YNF6GCxlMY4q+ji
dOm9mENoYqEri5s7rgwmqyJIRuouOVOu03T0rL3mB225mriFxdxs8cgmBDCxyiXesFB3TThIB/Li
46XgkIm3jiH/SmsvRQNZ4dMraIJJ/bwxR7uNZ207O2LRtFSHtRDPyWxSR8cEEdVJedHpGyUBE9lt
D3xThWOHFABk3EZOzf7Ctqz1smGeWp6JHCUWS5fd1fEiQuZLmPX7XVDe0fGEFn9XVZc6sFPDLYCG
xl5T4Ao30xoXsQjER6xonmdOiNuflHlKdxn3b4f+sh7munmzF3Gt8VJSn9ArUFQXb7K7slomT9Y1
pvV+99o/lU9sunE2ouMAw2BSqoX/bjZP+ibbNetMnanBTPHFdbU7kJy4I/SSw4IpXHaNIadTumG+
VSdFZK+DV7MVffmuPMykcH6U8Ku3AU9AntaC90OC0Z+NLJedla4lXKRITzDpxmHrMCtLZLtu67lM
FzN+aI+Lo5bZVrhpldVgvqbFWyeupeBa5BylTsmGOwkvoGIRKLeN8YLdIfK1DGTdNlmq0ptloN8F
PitBzL+wW4qkvSc17nEuCOdIq+eScvUkcQvEXk97haRGnqvkmLgLXGQ+Jz7E88QfF91V5EHpnFfY
BWm3TKc7ZVZuojNWyN/M2r8G4JNULmrqbDA67kLX3T1mOzbY5lSxkWEJLmtU/jtPVJi1O/Ur5uvb
dh0uUFrZjGRAb5OzExFknAWcKo1XLZUZj8u6OPip3y0t37qTW2hEDfkEr8hDtyx1V+28pPDBup8x
aPyuQ/QlipykiFXRdlqDyxHxuqg8vLEmQQyxdnOM0sEnL4eL0dxyAg4uuLTH0NPjjYCeYXImgn8D
bPyynqcC80MmWnI2UUTNDbUVo6o1q3l4ESds5T3rqN1nfqDQnm1XxI/YrYo/EM9zZSZo96xV+zi+
9Y/MqCfBlMDWTZscvmXezX68Ohzn+fxcefjdqOrz2p1Ky3fFsci0gNyyBSzWKq6ywNdsNZUQEFU4
qJ4C5+CfVUb/rnf75bJTyvupgN5H/0ppP1Ks2Cl/VRtrJVMCUr7UM6xvqrleQAs71+D6bg7z5con
aVZTxWrZFCR3HaPXYCWiR0Fjq5vcmqb8QnTbq4FKwAcPg/buufX+bub65fInGU8mGvFeEMnyatS2
2guALZNaneztfZwmMX7x+7W2sAIb2hSzEL2ZHWu7R4+PByJ7CJlisGEBa1tFfjpHub5ZFZa3Jxxg
QnFuoPeRgP8QTrWT5GeQD/uG3gHDactO14eLDvrtuNAQPAQfL2LG4qjdUkWLcyP+KjZS7g75OnNG
w0aNaTY+detiTYGxKkLv4GvmjGRTXskywpn2sAh2MR2icd7qDst8PNsrn0L9T/d+kgpoUSUMH9T8
/KH3GOd0xn0tondlIXbV4+oODhGuywMF4vk9dq7JoZ0c7yS0bYk6gnh9WA5A2AGYzTEUReeEJbrt
V5Oiu4ksqWfMwJ7MghcgKXBdCk9dgLTaPyeCcxZbfqam+bCd//TCaVqVRm3MvisZ/lFfOK0KDHQS
cMs8sOy0VVLnXPr8USj99BBODuYwkhMqKVoqxrXs19gLDE6K8IrlJX6Zu/vIJZZYbJfkUngumArn
9lSwrmpzc3gYsNuYtEo4hio7QhB5FQhzEixzAdfe8slJilkm2Ro6ffJVutEu9k8/t6rObX99mmR+
WrJUjpowU9n+rSeBQfAH1L8bKJYZfgmaN74MqOXhCsanWFE5dYWNgiY0oCqatzxqDNZUt+bfSGlP
wzM01UdUP+fSWxISh0JpUpxOoedxzvj77CxJ89xJc4oKlZImHSSLgy7CswarH8WNdbdvSXK8Avy3
iXQUsnSCjQh8He7qyCkmbgUk81/CQQcDies3SrQZTpfBlbWoNUcRYC3Wv8Zf+vb4du6wkc+8sB+o
9k+rXRdRs88n1LoGRO9DidBqruvSt9JNqe9CxVcNVyp/Df0GE1bwKbMynQPQqV9DEDPyXFBWDXVQ
pgLDz5bxWQuWb8ANn8/tU/n6gRGUUUfTai7BYVM4uRMqRvf6t/MH77my+FSwXjuq2hhW9NgkhPvL
2dTS7pA088TcS6yZEtwp+yXtKvYdJdfo95VHLdi9lrThkYfwa3WFiEsxeUPw5rgTbU44l3OdW4+T
2GDqg9q3wD2uQ2GNC0x9uGJO1DaOBd9AnkWyQycS70O7wdS+qxkEAGvLo814AI5yFix09lU9Oe0P
UVXno/JHUPdTy0YMjNuJF4m/B3zeN9sumoe5M+hO4StEMJc/4aSnL/eLZGn4zVJfqIsckWZfedOf
gx2a0M1K6BxE9zkcS/ji1Vx5q4Ol8OvcGPtcLfDBO/i08XVZGuUx5d5JsqnSKQZwDUUd3KCjQ63F
JB7quOyO7S7ovPxWXZiL8ML08s25GKFNqc8Px7V+Ug/ErRyb+6m1a94el3usrjmnR4g5jNbFFaVu
2K6wxFrpt9aiB7yB0B9+FtHDuO7mKNraxUYnOfE+OrASq55O7fIUlUYqYSxUTLdbA0SvOT3XBg1V
fUHpSMOxf9TeGj5l4Sa7sy2BM61T/SQCGUoclB0jw+vjmt6N6nRXdOxpkg7g2XJPWo30cmcoh4B5
oImWeECecZ4KHjEWXfwcTr6h1H2pDoyTcJLUCR4mKbfyZ7vzQ0ZsOkKKa4Dx9s9Xk6cU44dneaqF
3+zFJDYGjlN1Xi4PzRL37nKdZ3ayFTlB9jxZECPiW+xbewc+IRros05yG5AtV9ZhGdfXxzDAGPTf
cEw9e2snub8iHEOQvx8lh6kxhZJnvYV3n1ttpqexgvqyKTZETu15775MJOCDvDj6tFz1hawtG+Hf
cEb6UNj4ablOqoJQjIVeFSjd1DnH+zXajoZOGHdgpk6IGvkd27UZYl4bdvxgzpLLqW8XbHo/oBfh
D+s+dSWKh/X4iNZU6DaVoy76bKaiXbnUkai5qCZ1ccELzbPmFh9ST3+5d90UEWBXiFEfg61PB0hU
WaWlVRwgdX55KCg922XqtffQotbgqpDxipzsLV+HxkdUNURI1/PseBFrbjxP6Te9jLNGn1uKN3QP
+eF66ub8vBm/LzI/3eHJwRIaVSOXBk8c7UrgnIBN0Y0yXznR/ORBtw2fIQ0TvdnPl/1GOYo37tNl
T17+fh+Zythw2UlWBXXicnZ4Ue7pbVzs360c9hOqcFvc/mbR1WERvnTHXcA/HoOFn29EnS70wxM6
HeBERVbJXU6Dohl6zOO8DF4O7eIlWpUuTe+Q+RWp7+RmkHnjfZFNQppLqsFNCtjMiQQ3HP0ufCli
z7xOF/V9FzijjfmSQb93yt9iiBqJbQHEobHvatDSHGJFhSZ94HSJitZx2pxt3n8/ffy9vB9B+dO+
kwI9bSKT5YWdfznRVbkN82ayYZpEkXhPns/ZpH4HMf38RE8nM7FhhqEYcIbi9wBJx6YeFe3qNqaf
gm7eS7Q1FxP36kP25KJYNdr5hsm3hZRuAT02VVmRxSkx+vSpxaEr1YPMSdH50CsccdNtMidx9usK
9mPyS3+2bn7ePdL3C21IKvLooiZZp0LERz1tBXlSXRN4ok1HPnWVxMvOdMi3YK8ZB1ed0RKm79xr
uzpHIiopF7KY2xWCmlJHo4M+LpGWo8Outc2oPqIFKv1Cg1dWXtP9tRJsWuF+6O/7/KIFRZ2McOHS
gqlougldCb0Kh+NLf0nHbVteisOSRjiZ3ewA2qqeF+qcAgnHgqtB2oX7bdrPo2kcXVzu1YcG57Jl
0RBU2635TLmj3neMmDDRhacZXwfX1W5CFQqusEb82rhorwrCwaZFs89mZJDNoiNcvv3DIIO3XBT6
phtcDeT24DC1KgUmmHRLVLdVXZLgRJvp3rF+zOVVklx2kHpQ4EdOYn5ubvV9zvb7iZyC08eg3B91
hUyJYoWBFHKnx/iXIGPwddkVq368Y6Q8aBeWk76LXo+YYuEjYuLFkFb0zflob04H6F8OmE/3c7op
DdkaRn0qtNPd6PXSdg9TnRZytL8s4lUm8yZ0tpyvBxqSe9rMxRo/ZSfJmGjKrsyUz3DLewuAxWF9
tPwGq6Ae4gu+JV0021uAU+CEdnbK1sOhpnvFsyTfBEi/IRkf7uKD08Nr7S81fR2r8wMKmMZKGhic
qMtcBjI2wxIWxXgdBYbyLrYecN4VYnoiWuWY8v5G0HNIgljSR76WXoThoyD96oedFGySahEEF6m8
E+Ch9Qy4ouNWiu8C9WhnGMwM6mII1sfguom8Q7/cz6h2z+VR3yaQn1b2JFlpdLFSMwNxJURLlPdh
tseYua2XZbFA6sI1ZFRF0cIH8QS9kjXGoDkVWuYWTogbE0i4f2V2//HS/2fwll388VSr//4v/v6S
5UMZBof65K//vQlfyqzK3uv/mn7sf77t6w/99y5/S6mQ397qzVN++p1ffpDf/+f13af66ctfZmkd
1sNl81YOV29Vc6w/LsKdTt/5737xb28fv+VmyN/++feXrEnr6bcFYZb+/c8vLV//+XcQb59Oxun3
//nF7VPCz90/xW9/W1bHp/T1Lz/19lTV//y7pOv/0DVD0RXTkiBoa5SB3du/vqLhrqdyhlpkSlMd
kGZlfeCHrH8okon1BEguzRCVKW+vsubPL8m6ZeFHDqtWNg2woP/69F+e0+/n9re0SRA1T+vqn3//
Q0Di91tqSuJEtlJ1TbdUXbZM8yQfOUhVlBmdJt5ou9ar+h3z4vhqclyI3CN6FocSmAXz/hGmbPOo
VbygeruNjryK3ZRe4lYs2kdtdBjSG3q7zPGsranvO92ghceLXY683Gj1hTR1svtRec7i16a/MfKZ
dvAOdJyarHDLvoebt7GSwbaEtd7RVvNDbaYlSCnOZAGN9QWEWjvuMSCbKjcteYAdCxPgkq4vfa3L
AqSTbQ3O8X1iSJUVXMruvbOt19rTL7WLyS1KduRbFLDVZerD8h7tmiQ/8SReUdVR+l9Wvqawjptt
tsrpGBxoUtgJAgM7sbSZYnbA4mS/vOkr97CfRxfpkhwpvoPoeVRnSeyPjdMLGzRSwjv9UVjxw5F2
pc+KhRVehLFk5+0yK2bSW9gsI1YGQBCfArG3I+OnjZVdSNnqKC4Yq++tJdgdVVwffW3ZgVe06cbT
f81c84BVGQBbmhWYjc4Ptua0d/Wc0FU2u+PcdNBkTN7N2fENnl5xXXgw5dE8R9CJsfxC1XYQx1Rg
k66x7MHTPaKyMDeW0pu5sPzONdMdDog+TPKIXuJ424gefzZzF5Rbpm/4bQ8A5hcT91BYavFMk1YH
hAJMhloBA8rAAVRPD+VQLqRNs/eVfNsINwMyGIjwuPEuhYC9GC4np7sRH/DBroyV6KuPDRZWHmX8
cNh2Ot7k4VX4GMOlFMVHAZ2Z/bIylsentkS14rqX/QuQBkjMm4RliwlJNmcSAZp0jZhPCzWQ9IAb
8apupTdOccFyzfHRhmV60yEAUTuStoU0vcixvXGPy/YITmf2Klzs7Q8KRZLbcb6z5OWhXmHXHcxB
iQKwucIpo18YKKOnrrWpEJ9YY/7aKku9ANwrXB2RvozmGb1IEvphmUaLUtk1+2451u9teJO0l4O+
NqQngoOK/sd+tTdmVnkdD4joBB6jBi98y3eHCGbpnosOnuKYXgQndF396n0qzQTAIR5McNgXEgKT
76TVGnNRv3kxd9CnlPfq9Vdf0hFyyTWUbYM4QoYqEYpeU4+DjFvwrVuwBbfxHAqCbB/vIG8UKkhL
X6QFpbnhcJn3GOzkJPCYgYYQPLJ5DYIZoBmraj7gV37PXQtXlG0y8ggwv7trEy/q6+heJ8CA7LtI
tdIp2k0SvCXVI2S3wVgjrDyA0om8rP+Q7Jxa59GBt8Qr3xnHLOJZt5VW5IIIqhiwRirygf2mT+cl
gLdrc91gnASAVX3v8f7W6X2t2Dj79wpNpHV+kZazCGGD5+yt4p0wlGUhrfSw4c3nbhSsoupVaiGR
qc+bt2k1IjeneyUi5AN53uaL93WCO5kd3CjvBcLqTg2o+JC/q+I2ZdaozAdeQLDDlf6o9DBvusvi
+BB0d+o+nFUZMDDzRk2XRnRhJJqXOqrud3iBAL1JsyelhTscb8zUzfazwLrWk3ddQ3mwcKyXYmt5
xqpA9CkC/dxQZOJlJVe10yJl2jhHtGLpzFs3Q+Dvb+J1cwQ+wAJV5u2gvQjzDzvZjfaqG1t8Rgrr
pg981fp1PCxaYRGO61x4D/GcwgTOsN7UgdNjfLbUYKMY6w5uYSo5JQIhKS3QOPg1iGDzPuAkeASo
0HVMbakYs0pQvBAlXU3GJLARQVDgjY30UObv8au3ms0xmuto90XzIXOVBjmQ7lXdqtvqrJLYx6z3
L/FJN7iwIiKsYp2MrdJJ2wbQs3hTzao7EK6yDjwYOw2QAdE6h4ZfX2v3SrbowZJFIO/WCkoEhr7r
hDtleAn7G6l9i1XTGakxAsNtmwstujmE4MntZHIGmWStcMIykPvACCREUUbfL0oseuJtLT1fHYYX
UwFPNFylo8vwMxA8EQOmy3zbz8s3o51llD+aO3YbDDY4MRcFft6ohVXIIPOqcAa7RT4b0SUxwexw
QMbvEuKfTkUXkt8wzA2NAY6bz8HHZfW1QZztD+/meCVDs6qdCOwmmHfeL6qk/CoLc7ukayI98wU2
fcvcEDrs3laKe5SHsMNOXEsDsIMaVrs8hHixTHbMwG1632zex9gr0+m66rBIMt9At11CLc02dsoN
jO6oXNbRrH2hejAEP7O2VXWBrkzd2HEyOwKszxwapi3eSbYEx8TVwxupf+gcQ/BqMAWEHXf8k+nw
/zNLMktSrf/4V+72l8zy+inJnr7mlHz/HzmlIBnSPxTLVCzJkMksZZPa6o+kki/J/yCZJGdUDFmc
csf/ySoFSfmHqliGZMmiKCnImvEy/ZlWCpL6D9HQ+bKpGaopW/9XaeVHrfn7rdUt0bA009Q1jZtU
Le7lpCERh9kg6Dqudipot77KZk2JjkAhbfYqu7/s61+Vftd1qNNkgXn7aaH+THI/J7V/6U2cXn1q
l3xqh/RKKxWjpPU3eMBExi8x0mZqiR5TdGv8H/a+bLluHNvyX/qdGSAxkHg989EZNB1Zsl8YtiwT
nAGC4PRt961/rBdVVbecx65UZHS/3IiOyMgoR5ZFkQSBvfea8E0NdXv02LToY9QOBMJ65l6aFPPI
PN9+8IvMLe5fPYYrQArgYRCkPRsu9Ha2vcDYgCy6m9monOzGD3Wa11AJUl8o87EXBoQz1PLzb/PT
bacNqUzWTeMl20c30B0ussd2551mq6ES0MyH4MH11On6eldtqNXKBUGA63Hcnb+SB39Rb8fP7BXe
naBsx2fzgdPZ/Lj+9DivbvBqVVGVVYKzfrpMyYQ5EFRD3iMHrPfBW/voOV4tn4AkfZHH3XjpYX3j
LRDcqRZszxazcZS97Z8/Uu78ohS6fpBXywQ9qS7TCRdE/uexe5wFjMgCXvAf8A4CsPDR6Ne/hrWv
r3eFTBoiHZNSzQul3c+SCZjtbOO9WKH9uEUDBYigP3xEcnpvWv/y9V0d5WM0lHXI8FmWQ/TaNOCD
ypxqGEyClZwAQWHqQDq4CnXEa1E1Do/U97/6MccZ1fB1QeSdb4cDCZqzaTC9MS0SHlJV3XUNAm/z
6m2sONqA6F6F1Y4EARhqNl3WDKMPLwHDNwlveQLFhMmKh0hU28y559KzT6MAD7NxEWKhQYWgvSy2
1dggta/5REq2F4QvIxd9qUwDyuv0NZWTQCGnv+nYHuuwfqmDdo5AEGueQO1XWvs9LjNIEvPsoRT6
RXkId4YZld6R0ctP5SChHBrGc+yr1zD0b0pqTtaxp5rGN1Ul7oJSn6XhCNYNVm0xnWpPvhRt+kJl
qRa2hNDPKrJn1n+OwvK7TOLXcABrfvDs18zGP4QflxshEiggM7FXsLkWI0f/mmd8I9RA1pGy514H
1TJkcKOJ6mKfejQG6KkRJJuqvROYazVDtKoSC+8xHwVr36htk1AOGUe9G5GQihgh6HqFz9WCuACx
WxmG+mFS3reiRh/RF0cbB89+qrZjEqJSroNjIsAMsMVeBiAAjA6ckxAgq1YPWav1Ttvu0kawPqua
Pl04rb4NiLHa0M6uZAwDXkfV50FOmz6T312pH7OuPRVh/4o7R9xwbW6gf4ZVq0UfZegxTQisORk4
+WmL3M4anM+gO2qKXLC4fhvTL1N8wFtoVfKWtt5t084WN+FOy/GGCW9ZFhBQegWcICdvQ0dICAf2
mPTjSaVoqfkUgCbWY1dNUbgVsT6rqgPQPA1vua/QqhtEnRjHf/RlhBrVQ68VKkWe5AiyVTiG3bPX
UNDreJEuK4AHi2ICLRoR4fswqWE8F4J53fs9rAMHh8WqnbdpCKpMDsvmxWSRiBllqLqzpMIsnQzF
xpQC1t0DAclVIpJQ5ve0GncxMZ8xKUXgkQlu60YeBK0/RX54LAAiRoogzxZqMEkwA+3R7kyxt68M
5qlT1z9PFnt5VY2LgpQd1kKKGUl4ssaFCIsPIngNADcMeYt4P+odO142yzpU3Xpo4PRLo0cuEGkM
jWXi1XpXgdvN85gtpLwhcTotszT4hojv21hJCIR67zaLrT0ij/6J49Wiz5Aw/UuSWxOhUU0S9JCl
+C5qmIQBJdZD/01ikS2TsYHboVP7CJRWj5s1JdnOhlCEagClAinwC79iDLMp/y0g01E1/Y5i8rvs
k3CtPYC8QYJiXjAN9jm3NdLpJ6hQPPNVj/SuCOl3Q8nRCQ6TwaYul2UEulddvoykf+sk6F61V7zI
zPD5dXzK2g6hCNBmrkvefrIkAM3K0TfewqW2kjpfRn582yfTpxQG17IT6a7pSgyLwxEBXZLkX6zn
vnpmeraxV4Bjz72DP3RnY/OneFDTJkx+DF5SbgwHGU9YEsO6JK3OU6DqTdoP/W1B0N9QiDkBsbeP
HxyIHx30V1BpLYuoiIL5vDjOkj75DEnpErjaIyI5kfAo9x9lt/32oA98n0YEtS0qyD9XMnCiSifX
98NFM6tALw1OfREdbe4+YAz9WqfOFQX1GcNgVAr2zj75uWQaw9CbsgZdYpschv5A+m8Ui2voMFBI
yq0gx1iUGAQ0qw8e6bXjyPsR/NOFr2oM0FrI4Lc+nCyRMg2FzQ6Rbwi3JocPce7fVjM/XemquPCj
0YapXxJUMxTulJv0vlu8QsuDOQAc8zTmhh/c2i9F79UzvaouIp2S3k16vuDskYSZyyHeSVgRAMHZ
fHCtayTk+jFelRQuzzOPeim5zIKyfgsCBDKi5Xa2ev1YZvrbVRnChDUUlAt0N39eldb6adiUWJWi
eHbizqJU8eOHD+7ot68rEizwOYXl8zWAHRNeEjuMw4VtZygXyn7ky3YzfozJ7cco3S8MoPkJChqK
mamB3u+dsfnTF9Bmqol7Q4bLzEeYObjJGpa8MwUX1hl/22Ts+mpXa4P4+URxjuFqt90KYtjP7FMI
0ApRJA8GRqUIoqg3/TNQgTme+aNP4RdNxvXVr1aL8LJ6jAo5XAq4S1vMW8Nz8bm5zIbmaiUu4f2E
ifOivwWxDBK+RfCBtuUaEH2/PPPn5pxTRDJf9WddH49xaAr/wozVS2Die5qUz37g9kUHpm7Sdrej
0Pd/vaB+t3eLny563aTJtGhJl/mX3MIGoUsBzn+wZH/3Wfx8hXlF/7SC3BBwr2zMeAmDFjqRYN31
MCJ2KIH/+k5+YexcP7+rPVMnCtrMDLcyANpna1SBq/wEs481EB8IQoqdt/+oNfvtK+M4gaIAecvk
nTb20731SVR5pdfi3gxdEgJ25nhn+Jk3xbJtnxpgzR/c4+82T/HTBa+OWkV1gqjC3McS7Y4Gqhe9
Li/Bas52+OhzmA/R627650tdHbKxC6JkqlL/UoLqiVgDYhHYB0DIdnarIImQPWak9QBOQ+sF7oOd
+xdq9fvL/PeNvtONf3qyqohJo9VILvDhmNnKsJaSe70S8JNiS8T2wO5vBrMVWST7bt2c+XZCZimD
AfScSv5/99TnmdnPS3gcK9EQKacLuaEbBWZaug238gau3Tv2kTHxB0vqPUbmpxtnugaRuqBo9ouV
h+SlLUNa4ezJvq8OEeCm2Y0uvJ+Rl3RVf/vgRudP5C/e+bVHiJJMh72PT6h9RYP4SYCyBW9aOM/d
CvhaTqdk8xEp+xcj6OsXffXVNm3ftuGEZYbooU+oecVNBaLdnKiyNvsKeC1ZYfU9Yqxy99c3+4uW
/x9XhpPoHI+NXffqymIYo6ytUWOBJvFu/Nfd4eJ78TU5z6G6s01ZAYAS0i6zH/dAH5uH5txCXAYb
g5W7KZ/N8we/0X9Y9f/+la5KiK4bo2mgk39RcvxBlA/+ytQmy9EumFzhOwQxmfrewiYY9LtBnETY
C0iqgGohqOaRTz4UjUMJspXOFnngjcupD6PviUePw5B+cbw8jUrdqAhR9dzb9YbuiSpgiC7cYQzi
rxHVl1L3ELoUOHS7HHpd5diiibPHQSd8o2Tcr4eu4chiLckSznxyVbSl2moffo3dhLgsSGcMIlO8
VxqEzV62frQiKoGNIRPRqvQTCvSJUHhhNmdb14e8YDCBzys7rFybJtsqruRZFf59VdZHXohPNvBe
BIz/2qo4F32M/cdJts790W6Coia3XdpWJ7+DyiwpullEATUtRTvtSHY3NMi08UQmNlzk9zEFuDfW
4NbHUfiNjBPsiTrYoORjmK8w+ngLR4weygFCGCS0c2jCbLtS6fAyuhH4izNIIx79fJVLy/ZJxod1
AwruFivruxcjtNsNoKuNPPbXY+iVC9H5z3VdfPbr5phUU7LOmFSb0CLWra9avqgSuAFko73JRwqo
DzRiXUFcXZS3RRGe+lg0IBVYs2gFJMuw3O5vOuugKGmhVc+ria7aFIBKxhtYPCV+ucxq5EgETl5a
GwSrkYBGWDfgXUz4P+QUk/U2Fp90qX/I0fvkGyioB+6775XDIAPdfbYaWw3RBsfYqecAqtIBYK7X
SbvqhvZ2CPtnjw3f47hUcCqLv3edf2NHCs6zD7YUeFVjlaaLMVfPuql23PnHFmM6CAVzSNP93INZ
49SeuzTdeUkdL4og8JH5inAYjO30MAX4A3KGDIUJmh9iVNNhhAATkXylBnOrYBqzjYIRbkBBhTlc
DHFf6yzEiAaNemdicZ5yIHXlAIGeUSRdo7Pm4AsO/rpiuVuAwq4XaNybnVK6OutmwCCm9qqNAFo3
mRYSKZoljzp2MyTtOmD1QPU9sL6XvsH0TPeI1+koZoix164E7OjDYgbGMA1chC7OtgFFfTrh4UCg
h2677e6bpH/NI9NCb1BBHe5yuSxoDQYzOaZNfJfjDA/G9GTD6bMRaY6Q5Rqxz1F3qRTE9sGkcUuU
LPI8hcURJl+mhiXMX+83vx0sYyL+3zvgVbkdTNAZeAMO2eI4O0FNuw7m94vZiWeu7s3uQ3nab46X
kACQQlQN8Gx5tb3BbZXLTprg0gCmTSFR7/2PTrDg10sA2wCpHKxyVC/RVQ0f+VMc1IJPl5nTM5Mc
Zyt6Ad232LDDR/4nv+uOMBQAKkY598EFu7qhSOieVOFA8QDRy8K3HK656C+TJfm3Yuj/Y53/i/sh
UiCABYLv5hPMWWbk8T9jn8si1foNNITqN9y63/6sf+GiRP7hS4RNzGueg2uH1fMvXBT/KaBMzC9T
Mp/NPh3/YtsRsO1AY5ZhGEZgT8/l37/YduQPcOwCBpZcROdJVPR32HaAaf+0en/51a9Xr0xs6lLH
sr0rDwqmJSGUl93spT4i8gHaJOSnhKsAvDBYp0xPJtmQClwhnAIY2y95fAMuCAa2LFy2bF3nu/A1
R91G9lI8GHMn4vMktxr0/GIXTs9wpMzC72kH6hA21rR9NezeZ8c4uXQxgIFVArtYpHjxr6l6jPKz
586hvjHBwYo70ChYdtfZQ45/H7z4MKW3dthGsPYAf8kHCylIzw2c2sIR6SrtOYRiHsJNkn8D9BLH
Dz08+NLb2nvLYfLk2LmZQPiSDZx0NhoBSNkd6/bwe+niA6/XoroMYOFioG5WXrYLIA3qvwYdQIha
YcCCDFj3UI6Pil4mmLDnzz4SxvJ9qE6x3ZXtXoyHpN82+DnYA/QO/rxcHoGCLKbik+SAYZZIEKzz
2wEeIukGNDgljz7cdIuD1btB3dD+NHZ3Iyj78Qq109R9hsVcgaMeDh0U5B4ITCnSb3fN9LLiyc4b
buZ/oIlgz3AmcfkFW8TCy8Duhgj03LBHYx+RIpqpncfB34Cx1Swyh/FRDlssEGbETePtQngL5yft
bwK9Nf90RP1b+8ilLvHP/wCC7Uwb/887wfatbpL06888iPkv/ONzZ+IPmB1KITmj2FLev9t/fO2M
/EEIqLFwq+T4rMFu/e+PndE/sI1LH03B3PyKEFvEPz925v9BOMd8j1LQIDAP43/nY8dv8aePHecg
CTnjAaXgI4C5dN1VRn2fh7FFCkrM4KK1C9I0fvFj4YqFVzB4JskJ6YGVL7rTNCH2QXskeQho3mwN
lB7LwVJ/48EoceX42C+cNG6fi5GijLRY3DrmmzL3fwSMir2YBrvlqcxWJgBbN1O0vYl6aheD4dOh
K7hcBFmZbBPblQatRgJWT6Xzpym34NFOnlih+u32dkrsOuhTCNtiAluARpmbjnZ6GU1juC3jCX7P
OhGb3sb9pQpZ96MfkVQT57FZ4kkbFMyjtzFdCrlB12eroZdwKhtSpG5hs0YYYhv+kJ3FPhB5EKCl
KYYqQzOKTUi6V7SI2AEzHhrknqgc2SgSW0o0VXKV9kC9+FAjGSwI2w1q2wJqwI6CuyTRs1GpwUHq
Q0BHhQQAhTQrV0k4h0hltoaAHtUwbKt1OpQb2CHBmZoG3lqIEgNPr30B/RlxLUEf3+E25Qom7cNG
2AmmZAHTa5oqvdUZHhtvGT9lBIRmlpjx1gmHIr/2gIM0cDwri6LadpEY7upO4CVNcDhKE/Yq4tZf
e2Ux3gU2h9BuQMFdeFW5GrIOinuSvOoOhF/bZM9FXd4y30v3zCiHnhBDprhDUCwgteK1g4f+pqMt
/ONj4LYph9tVqqzeBJOgOxegEs5iNiwNqPOQRBQ9Wyb5qFZ1HSPX1IEgXTCcDiJIgXFHAzBtbjok
g/bTZ5AZQX1lqWEXzH6GE7JuojsOiYFdJHogUDyIEemZMWs2pZeGd1HNSX6oPHRIYIXFSrkbg6vg
nHD5Zx7Kfpcnfngj+4h9HrIqOQF9JVuref15CAz01zYrO6j4VZZu/aodH7wcZi62GeIXNzbYKbGo
cMp1YAXiHRbZxlLuf6kbW9zXecpvm8Dlq0KYXi9Gvyt9UEFqdtPHPXiVadFjRw9gQ6iRIwFRj4xO
ZPDK3egcGMpakYe+NOpEMBXdm7jTd6Opsk1fl8mPiXZI4ErbuDnniG+6kJhUl6AE2TjL+vqziaPk
mI20P3hVOG1lPJZqhco9OZN6Gm7BwkeulccDByC5hQv05LNVQWgWLVlR6tu8glCUUzOeIvR4UBYJ
eoOI9fjRFZndtpkP/Nbr08eOCm/rTw2Yp8imrUcA4FUNarwRt3lLQmj1CtXAa7rrwX3saf9Gc4J+
EuF6YM0X5k53UbUdNQ3SRZO17iWMc3h/CVU8x1OdeYsKKPZpGBPkY/sppPyx6RzOvjD9EdlkuPcA
et9FLUdagnhn9AL7D5PCvelSgc7vUXVPpgw4KggDDiPXwQY3Luzgr9vbzDtp6ZJX3yuzp6jr203U
WagBu6CEWYXPO1i6hXjKIIMXGl5COefuiw5Vci+F6rdjyCsCDkJYHWVWDg/BgCEGaPcN9N5DnsPr
JavFXY4PDYlSgt6HhfU2sBAJ77NMlW+EtzFy41SLK4K9079kpZTbtmfjSyFqwRYii3xzw5LefveY
aF+7PgVjVuX+lzwZsJioSZF3IvKoh3SmFOV6oA6Odw22aTShDTwARUo6vUhY2n3VtGiR8zdFzddU
wD4NDBDQa1VJkM4y9vpLUAbFOiqY+Z6jf0DGRVrDHFDbci9l5j8kRdN9L7KIo2qT8abvKGhxBh8K
nBzruiT7QsXxup5q1618oaJ+5ZJAr1MJ4mjhwTG3GUl9ErmHKPGuG84SX87BGG72xqP6hEFTA0ZG
GwzgtuOJ3paJCiFK61KQy6OyfEpHru6dP0334zS8q4XYcKwmYBJhOY7RPk9qg09Dt4gUbXkKWKgt
9v7oY2RXJh1I52HIEHxSe+IRl4L2CdQsTVdl3atPQwO2u+Mx1Bag8uykZiiAhhTSgLIrICvowvJG
15GvlqHphz3eZ32jmM9PIxgT62IqYHGbRxCMhPnMHvRcS5Ye4fE8dhLJurHw3UxlhHitliVgx4Il
Asu5SLYVSj0MQkzdxRuDWOBjSxvyMJVgBHe6QUE6VPHT4FMYWPlA0l8sY91h6qz4oYtp3MNAfXwO
+qhG7K8YcXJ4/p0qOkwWTFQN34AedY+xzCeMCwpXr2trEGDXtwSjncJj2c2EPf8LviH4Rpm8+G71
hA8rGeWdSUCakL4Bxz5PwbrPos6/M3CgRhJVHSMUILUFQz6aDJESyUS6L/yEV4s+HbznjGd8l3ta
HZ3v4h0b6vTRLwWDBI6y19ZLQmCRQVOsoeORR5lH2Sk1RfhiWpqDxBFjQAW21EuZTS1kuSbMQIui
ZqNKZR9MEhVvbcCnLb4JvquiFuz1WDsHZkVrq5sogOLdFaZbFmCh71IkXG5TJus1Ap7bpeNZvIr7
xI+WWmcpVDRlJnY46sJFxSx/IChWPmmeBpvUCjwKxg0UuPCqR2qQqPqltgGDISSIEJjJJAmsDoKc
MwhLRn9D2ik7F7KB55j1/eSWDDz7lNb4ZlQrdIAY4jqBh2UfDJuqdN6PFk7bd20ThcckK1W26hvi
n/oozbEECHzfMwarFJw4I8GuqtHRw7vSkFPLSLJhBQKbtRXyDnGFyQDCzKhBiGt81PUcUVTHEb3h
kbUNZnIySNBy5ATH+9b5JVxz8KHk3SpHusseO7xBxAGWZwPC0ii/TX6DDDHDhb51plY3dRtDF4DZ
q892fhbQcmVaDcdfGkhnNi3Gkz2UHfEs0TOeS2/hx4eZGymc+I6CKfmC7xeHqU3ybCVtnpeHCc8K
/rtuwnPyx3o8e7zun/tMgf4FltgEpX0DdtsaewVIMV6jEA4RwZd86UdtjlxbaAxBeXdwDt/GNJEY
20GrRddxUWRsNZEigp+Lx5PHSX+r4h/4RuCGAC5ZaxcBT75OaC1ZVkArDi7QMs3NqxvYhjeg7/AC
jWWxIFN9tmGGIMHHRn/KoqcueQzR7zbpAVPlZYVFpSFxCd+sevADWBQkchnXSOWmCkSkU5eJc9rc
W/1YS7GTonlVgYPvIMV0sN97EF6BYVXgh8DyZewAGbtxwTxzh29qP5rimTrzVHJ3CFsf5F99MZo/
IVF5O1azjAoum9OribY5mm+/x1yMeNWXmtiXhhlUTO2lyftmy7JR7r2SDZ8jhExNEpNNHySb+JGk
OT0IrdN6CTPz+NgG7hG00V3WIJXbg64DpDiM9f3+LRh6qNGrMXzKW2Pe2iLdFNi3ozgYvmLxjOte
hbeBgg+B1Da/ae0I2olBpmKvImwZCVXdJuOtWJRVRodVGuT1muvikoqs+JYyV276lPuYYHeY9JbQ
YJRF/CWKAU7qNPxOy/5O4wBcujCDd0SrN5YPzxF1d23ZItxxLOSDywXYf3FbTsuwgTxnMtFKpgk/
FXUIawKS+LDbnZBSOUEAyOtCrosOI91RhzDFC/WnBD7B8MXtsJ95PF+GqVO7eGQIemq97iGxcXvX
CeSX5gRHTRgVa9FaPG/dJuhmDDyzKlouHRu/tRGUNpWwFteTWAvEwmy2VuYJ0ubTULP7Wg0wcqTV
g2a9WHa1RFBZL+FM3HcvKFa/tJP0V3mNtPsMwnDpSXTv01IQeFGnEybIpobeyTU47fOUffM6lA0F
Vc+txh7QSJzoaVrgi/AEWTCFUKhqCLHTU/c8Jfiqee3ZTeqadGFkptbxAA5yw8AF9ChQBTFQH0qQ
vFg1EgJ1kNlenJ8jsg7Uu0sYIc2ItpBCJiEaB12G3yYcxItcD80ujDN4/Ek4bukKTgmkp94yleQr
7DgxtTXQeLg2lwtexG6Ze4XemzK3sLuLYdlqWv4iFUT2w2BCh2ZssD8iz4X3XI3q4EUdPYkg5s9p
TUE09FBuHcFDlQ8DgOZvpCJimUw9+2pZqQ+88DHv7gqQ7jzRlMcs0cVT7jH/LBsFzpCrMECHOT+B
ca7wwMskHupIHkEH007Ev6WtB2W3U6AmxoAjnvoaPtXgzIidYOn81AIgSK6LccpLP0buqkvlLMnN
HjQMbVc9jfN9WcvomzMiPulGtBdQsZNNVOriOa/ScUHANz2SkVbwlirGZoXVn6He9C3+djDqEjVP
6DDiMdFzVyMTBjGwwQaQWRPuKZvAspWBvFi/IJjXRLZEk5FJaLvwfW+Srq7tWRa0f2mmoEVMceUF
/qocqmzaBjg0598/kPBdi6ccKvQSWUtBAu6v8kgACpfljQ/j3qzXexRjwUsqoMReBXGPvDw2ldV6
aGdVOwieX7owDt9IW3cblZdodRpBpn2kW5T0YVhXj5MnS7oi4bsFsI+A1LqD+VGOcKxRe+kO4JiA
P7Yz1i5GCSU4kmXhoTBEEz7zIMhgD9Wz2mxCL+o3mcfSJZTE3Y6SKVqLEXCHSxTsqRWE6j6MnuCv
mgLun6i3zqIatqmjfrIEmciwC3Q/otqftrGPCFrPtNMbCZRGszgF5aGwDTk2nITwfFaJPoA0zE8+
gxFZGXWQn81tz2LskajsB1F+G5Q5/ZyJya5KNxY/0E2lRzw0vlXY7G79GdDTpZOHcqyA6PS9g/Rq
yMYj60fASAqH68oGZXGYatnfWgc9ooG04jHNLTKpQvjxsjAwN9PI4dpn47H7hPIpPdi6xfyUqvEW
PA4Hx3lRH0XkECylJQyxs0xvjGfIJiFM9/s4zDhcT8bQ3ia2z+FmYUokjiSR854gaUHmZ45GcpVS
4KYLVKfdj85JctaRtU9xCeHJGtyxBFYEsQk3iYWnSsJyvIjeNtUqMFOvlumYx/cgeQ1QzQ1DuU0B
4O0CA/U3COSJTYCwNhJrNhwjFFrOqYufD3m5qk0G9UgSloBV2iquH9oauxh47lDx9gYxvfAFROEj
yTdTRuuo4rB0UimUtfj9yrQYof9vepivdDto/24iImC00WLpT368rBJIRxaCingpfCjBULbrc10p
86w6R+9IjQ/sQKmCCSqvm1PRg3ZaOxBv557rs6uLrMZvZqLL+6zv/8Eg808OAxgSzmp8+z9g2hnM
/Lr/PO68/O//ArtnfPt53vn+V/458GR/gKEtINACnIJxZ4Af9o+BZ8D/wNgSEEYEF5gI1gA/DTyD
P3yMNWkI0IPjY5xlQf8ceFKOn8dDoDHcZ4JFjP2dgec8VP2JXAKUBAxCIllECKaeAEuuiGC6aTsH
IwS3bCLpts5QwANteFPEokaie0radYrYqK+Wd1m2KKSGQXfHYEDfxcWCxajEp4x0j4wm+harel9E
T3V6VmxqjjApg4CR6xSGYT5k4CTHp+ADbggGxjZl6dyNbPuD8dT3Bgg79Im2r5Z12cH0ZYj1Iynd
2kaj8hdTg661aIe7JkxA6HdpuiSlr6A0QPSlajmGCviPMXD5ooTLoa7NDxQiyK32MOoybbnz6zQ7
jHkANTskcOsOQbQyachJplWw8TI0vQkh36o+/4A8GICw8svzBS80ksQXPsjK5BcrPGeDtjK8W5YV
+jQxoCNGGRCfmyCIzzTS8BdooJD1XP8t5QlcSToRPKmu/9b6sF00ongMWt9fQWGh7rBjVTjUyuig
sjhe2ApijYXNixJE/OP7X6zcxC4mOQVNRZ+G4FOky/aQDnG11jKlz0wNd9XUmHs9IlwLtQcG2LUJ
9u9/9/2PpazsvrYby6LhfpqqZF3Uw/y/CF4DeK6HIk9vhC/NJdefelEi26RwGYKikvSR6bzcJ1Yu
ac3tLd84eLTbodLPJYvzk0qggiFxWeFA8Ou9hMH+TrawUwiGaoDsF/Je8Dzpho1OPMEsdB4eHRUv
No7S8Cy4jc6KW8yPKwZ7+LTLxYZ0sJ9PmuylzXDy1nz+sa1MX1IT3QQuWimOthwnsAKWhJe7rQ1E
AZuexbDILSHG1333zOnooTsJ0pv3P9bxcNu4frinioULRmHHBttZ74SRfAaDiRIwlrQbHsFuuSit
2ikm8/1E63qbVNv3m53yMjhnIt+jMz8kLlR4r5DGc2thaQ5lJZwpTCeXBiEyfeLU54zBAgZ2KZAi
5Yn67BG3qzBkhTsRKr5igyksPfVs0/PRHtISvp2hj4cmhmpnJ96fWcPjO4Lcd+0YO+Eo/qwpIrKo
X9K1P6EuDdqJ2w3QDh8O/WmzqqBFvHl/lRPmaauQ1CsJJddbP+ZPGTH70AzDLkVFdqIeDU+DPzzO
aOtWxJwf3v81YZ4GRxFMOSEHOjOV5fu2MRh3qoQfe+imDBIGyhLzUmiHVlSjO+jbol3XsfVOYBDG
06I2DEmLNvk6eOOxUjSC7lmGp9ZTfJtiHrQYh4w9MMRYDX2IvN35T17Rqf0QsWihFEy9WdyaFemz
uVfn+WKSg/7MXe8wnyqRHljQc+LJz1NUN2caF/Z2cCGmXl5x7gBCLbq0xuxueKUqsLd1MS0bjQmc
NcMx6xtzcr4td7KUJbwxoBxLeglzOebYMVH8e0f+D2Hnsdw4lqzhJ0IEvNkSlt5IoswGIVOC9x5P
fz/WLG7PLGaiqtVFGYqEOSczf9cq+0rPX9epEI/KMARymNaHRh2f4FJZT1lWY1PR/siMlH0cCnGL
aFftvETNzTSzz2bWjYuAScxm1pfxIzLMJw2QYdSq5lg3VX+TJcvcruiDyuWPsXZvWmPFT+rKQC01
Df0wjtbLaFjtPUUj4GmVkuzbSY79IrWeII/FT3Jbv0j1dAtJXgvrsTqajw/Rqix7FcksBW51qh84
zbCAyXYmZapiPmamdWVc9Hk1LrOmM6Slsd906hzIsbHudMyLjjLuYS49Jf7F/cxIKG2lU9xv6seD
hHosl8URk93QuAwSSjhpJgfh7xOmLWYOaSQYXssCQsxjvGxh4ETPtcaBLrUEUmMlDoe5mj9MQswv
Yz6g7i9n0xdaybyw0ViXvpJbd4GX5Pz/5+CXWUEnYyzw91toMQggmXR1P4YNdbxSKriPluWzMDbN
NlxR0GWZUTxbEm9VzUgXfXwxX5bYr/D5tqsE5VdEN/ixxli3/v3Xvz43C7hdr4p40sTSGxiu/jJA
OOaZYQA94/0ABKIE/1qRra6rbKGVZ3ee5OG9yCt30s3Jt1p58ZokVV60rJC2KemsjpDDwkrntr5l
mVYB6w2F32uRTNoyrLaK5dKOdPM11uvVFYxIDLR8ZAmZVRhrDKGFxyRauAxT+W6GvbabE13Bjln2
lQ7fj8g8LQYGMJb6IvQWtazZvMAPsHS4XGq9vnWVeU3V5AhqZ+vk4TRSv1vyeN8pshurix8390Yq
b9Io+Jaawr3jU53urzEJsNW6yUsxGFtMq0ymB7LgNwK+lvlHP67HWcxfK4vytLRMDwWwU+htAOnc
syJysxQd6We7E+DaFdannJLTE0Is4KlkWvBSZWEBGBzxqNHG2U0V0LpadzMR2ilJNsvQOLIgbZmi
+romwzhU2LGgBuKgU1XLbmIbEKdi2ybFNdQ7d8TSuEhC/HfpcHvBurZJhvGc5YwREyntzHLqKa3h
08vY0Ma2oqYeqXNuOUk9eTgd45GBFzzbKaKtbDzGM+yXy5FCD3yW8Dugyoz8rDS2x051FFqcNo79
voqCcIDlx3Qc8ASqNiykeDqMubV/HMTHgVgN4YI60x6GIhjCaD8YupusFeaNm8pw5f59oKeQ5zdt
ZRqS3EUFuZ8gbKgc7CQpXKOp/Biz/EzAPz8O7YGFKy9ML88kr20AiYhZl7DKFWJfAWnsUyxJSUCe
kMzlOV9T5r0ymbipNK6hRFuYeN4gzE5hqcd1Ruon4NQxd67YZHedYdKaV8dunTkP86GP0eSF5TYK
U6TAqiM10yEcyDw2CBFa8ntbkZOBjlFYmT9gkZx0oxc1pZsug2Mpldc17ca4yAAb0Uw84LxZSfnQ
lXhvztV2CH/yKtyOXC5FmRysKrTzWt/oVhuoSnFNlNZlIsWa56iAw8vDu1BAkTmtfiXLniQ1LhJc
v4mMKw6Pbh+JkAwhmEJ1+oj5bSLXlmiQD9WopHbjESWPuDkT6BKLM4rBrQaREN6L12Meogg8OTVA
hJPQLLbYfExoksezbJZuXkeuCdHeHM1bA/9FJsaEN/YZy7qd5uYRgqxnYm9lWfVXEVFYx0VlP36n
BSd0UIwgW8gjgw+j1KofJgyhot8+7z4SM9wuXYzHbkvTbT38hfQ4EA0BTa+C5VO1MeXWGbV2J9a1
L2iCm/CuYtkE6BUuDACx9+qOj2dJntsVD/lwYPJ4kyIqHq6c3HisetF16HA8sbQTJMqgj3ALY3pc
CYs/kNVljUzHU7IkIuFprH+azgzisfWaBkfOQnUIlvYf13PSLceyf0gnlT0i0UsuE5TXxU6T29S4
btQXuyQE0WQbDafOHyvdf3zeao1jZlYHoui2hQ4mUYnH2Gp3KUNRqB7eQOCxKhaOoi9nFbsnee53
j/93onlIZkIvjUejcixKk/EQjKJ23oUaBNgqI4ugsVtO5eMcd9pJZEBa64mbm0jNusPjJIcJHlKo
tWsmSPIUH0AEg0xXzk2i/X1xEyrQeZx39QogXxf3x1pYWMuporHo3mJJdhQqVZMZ9mAU16wYgPHF
92VC7+6VUcV5WE6TQV0K43gZvEX6fqxn+Z7d7cr0021Xawu0etCwNpK5ujivGyHTnina4IdBcVqy
iwQ4IerYLyo11k/KRdMIO8LuUNHWnTKn+7Wm1Hxrrcht1oy4nYXCSbtKEc+oI7kgdz6UlqNlJU7e
lm8jM/3Hf9rEj1XqRYilbDPXwjcbrT+V83sX4bWJ2WeX6y9hU7mFJAamTHBmMpxZJOyikP027rmZ
uXGibjebiictrScb41ljwYzKT4UAvbLSb7NmYhGrhKcYAsM0hschFZ6rzCdrOKsTUmwmv2LXE4Vw
C1pht9gl1RpHaliO6TzdajKXo1lxwkp26xZV+qyud00ct5kk7RV5CuRVCaJSe9dG/VjIvS33mDDh
g1bI0YayBtlpKb6mmRARuYJifFCdBUSEZd50p2V5sZQXIJhrGI77nJnhxuBgTjiPIsYn4E41A1iy
JzMxMMYjzrTS39I2LIGxB9Tp83vP9auL9RtC7SUhGbeuhZ3RmU/dkBymEgAt+lC6axhZr32MwtiM
wYKaY9vo+1wCLNUbb7HKfSiD3sRF9F4I5YsoQAjpHry1dvQ1oean1c9Kit7UUT1mAwoTPRNVB6XE
RlWfBZm45HIM8jALIiNYtAxlxiKjMDeNlxqn/pKg6hiPsk0bGVASwVkHQ76OVeLAv0ZmHFl/qPUP
YT79WPr4oQ0JqcuA4xplXSdzFwrrR4J7l8hRVgSSLNXs+kdurEMj6l96iWJACetvOiO8WBSvXnq/
K9armoD8CCWRcI26NUuR3eUqZx3IgVIDXhj61zSHT918mtX6GiXCszp0l7CVbsMUgDI+R2b8YsXo
B+rMK8FxmGSNb2h7wJ+b+taGtsQ4Fw70eoiW8k9dyh/V+ras0h0sgijFtv3oh+jQxuJnUo2+rk53
xYCBg23AUciM5143vTUmAySpA9psv+1WV9LwcqmUT5CST4XTV86Vr2BLGCWdv5Jrm66uwUVlF6RB
jEbzJnIRbjKj4XY8xU37BD3qXdfTntgLnAl/wAn3bY2hGM7/NTtcS5tdKfes5H5XrZs8pScBUE02
b8qSH3srd4w4/Rkz7ODa8FckzM4S2Fyr9ILBAPVrvUtYDyvKs87SDqk1UKRIu1l81sTumkrLF8Px
cxNZN431bzLWrVxvHndnsoov1Lg4EeLsIvU/SkIrVUh3xOxwVXtzsJVTV8uvHbBET/GAZyDIehBV
2nuV25FRbuV0fk3S+q0xxxvXzL2v6ndJoB6fiPio8p91JmxNiEZ76LtA58Yv2eHHkm5azeYzbURA
OoIIs1IOP6RF/xgsqJNr9TN1Qs3MaD0hEtHsxlzIUk3wNI9PGBYmtXo2V/Ln5kb46akfNupPr+QE
/GQY/y+mgDJF/K5Q7oFQYHA9VZajcqZyZX0WjAFIKz70IYsZTq9DpPgUjrOEhGOWGR2V5yS1juqA
H0xiQR1Z/EqYsC7PlK/EyHcJeKuqQy7IRoa/fTdRjWX7XBZ2q6wSFTdUZ4AGVloaML82aluxJqcH
g7ZrY/4LwxKdCuIuUBKArJAdS/5DnHD7W69ragUiS0xSaAGkDJhr4vxViLrXw6Ppq9UFAX9fFAWj
bYXNtdplkvFpCd0FtZmj9RFpe+hZDHPbSa4Fs3Udh33Fqj9KiyvVvZ+mZHqP/UukSodxbl71aLwK
8Ihy5SIVPXvvhwE224c5tfSxaMaS1Dz4YUMlCyw4x2Q2j7AJZGeQgA4Z/wWDYI3+PNf7sWTpXMWm
29RiPrtNMUECSkp7RgW7MZqFhQA/ZZm109Oj5omdvbSbrlDIDda/oW8h50lLcDIKEwLICb5TfGBx
cuZr1D6zzo0WjwhTIp0BdjT6iCqOcm1cSWKplvSytvN1niPK9mz4mMsnddR8nJPOlWgGSoEkFgJD
tVmH7zVb91WM996qXXujvM40736ZYko9Si+j1H2ZBTdCCPXoAa+0xrCHosIucwN12uEkcVo1xjHH
sSb+0uBkNWroSkL622kWnIqs/Ajhlil0+yoR9WrO4Ie1ArjMTgXjKhMAyJW418roNiTjWSLcvu3a
fRzJXjQkIBQJFYG4LWQMbYb7OOA4F2YHFJo+QOJrE8ESF7BTxb+jkl+q2tr1WYjrhuZK+ReUPVtc
6mOSw4VWtfBo0fGEj0RTyuKNLIhePcE5VF6Qb7jdFG9B+3MQayVLXAtYHJMSt4hHf6Ggl+Akdvr8
lJPqOsssP0xP34ZksYWetkrs9lIXlr5Ry3OQVQNlXVFuh5WEHit2a9Z2t5zU88gwZjOu0jtN7JM5
FOOhtziFTclAQIi8ZTFuI+Z2ktbRj6QHndyRkCxKGY7rdMjmIUYCpL2YMyyVseVmK07WitxJrGW2
GpIi4FZmMv4c0fnhhQPR7gkjkjPDXTK3ej8urCMQpz8rDVvQr8q+Xyw/Jv6P+G/suHXJbi3Lkyih
y5wxEyjJ0hRxZF30q2pEWLdiO0kBiKTqt6xDr80IGbUHsf2sBPM+S6KHRw98yO4POktXHBVbt3Lb
KiL2MdSHrSFDFg+9JG3TTfnovkThAOrmq0O2nVXdqeT02YgnD9kWqN1RmFtbiZUDPINvQa+2kSC5
UNM2eUyCUwEmnCTR2aI2FaH81kPsh7CntCTxkjC/19cu+ZoeiYN/jHbcxWDpvUbUDDkDvZHjIyub
BE530Cdkd9A0ZxTX46KG28nU6QxrzHedVmA4DyCFr4x+S2RxV+q4Zycao77JiL70Ii5QaimQofrf
FjeEhcxRDKdfyzHjcb3VMMtUNOkiZDOLdlX7FSI9mbkDuTcaXBnTB/EPZtHygWx/s/qoP3Yj4j+M
2g878Z6lMwQycw/UbaeT/IjuOat9jeLtVgNFy4ApCa6ueLfs21VkHlx5aiw6qaRdUl3Yh7nsjVV/
0YzspSKKmonkxTR7GiRuODE+rCIrIxx8WqG3fvxGnLGNZ+KLotgWa1hjA8aunWm3afY1djj4q4U7
rk0A0chd1WiXo2bopNbVDagzJau2VCduUcmvglzYakYBja1wnIO9Smv1NT7aydF0Zoi0XZh7YTo5
eEgvh1iHbpBGeeXkzENyrR/tSJTILghXWy3C9zCcvRZPnjQxhc001GdlxNydWyZXPgY5/55N1k7d
ICZGumvE2UyR6EesZYv200EDhA0E/wgRRzU6FUD3Ouq/nEUOMtzZcc23ZVt+TdqnMb/XOMu0hgrd
qN93PcS3kTxajWQWSJQwup86MFOjgVAl56q3wAdPIiLecaMNzXCzYHxJINVr1VkOYj9ccy0GFjDW
LR3wOMLddNW9TCmeBdXYNX3nza3EEEsJHS4yVxqDXhqerDghjFjRjjW5ZlaLu4ygeVOkXCae1WC4
zJ0K54epd0Eng6E7qeeNfBks2oH8OdQ/S3nH36YxnDlSg2glpXbSxruWFn6lzF41WRCEg3LBL7gg
Ck8kDiVL/CXFs0BQEZRJ3S7V1qtOVmcbW0EirDsowfs+n45rHrrMCz+a0VQ3nVL+hqK1bCh791Cr
sQJe7+uc5nbMqJEtepfPMTYkD48t7OvHRyk9p7aW09iS5kEpYi8NYUPyIUPVI1DjhnqEHxKnT6+3
rA9PPfBsYmo7k3uoQjyoLvGuE6MABzJ0MS2Iq+QbY7gTtfyqVmiJ6zKDIp46WCGh+dE86H/4qCmo
ZpH2t2bpyZh64pi2yVtvaVPX6pHVUtpcMqYBhtSdpAIR9ATtRYJYIH9BKHEzK5KJT8DGmLLNsJbP
ZpixyVZuqxnvGWM/T+ufhlZZTeP3qVLsBdoqA1eafJJ5G6a7eYo/MgbeslolWOhNTedD4Vja2Rd1
6znqE59a/rOcwoMWCyfAEX9cvtRtRyNh57oAF2e9tWroWXV9ErF4TbM/WAPZUUhGUko/TsLBXNPo
Mu1RRxMPKdLWUOwUY4zIc/KQOqaEcuBH8yftsAYboWIaqW6HAm/V5GpfVVsaTdcYhU91pPdTQer1
uDhgS/cB9G/O8F57KShz4QQ921YMwMtRZcouWhi3teduNbdTy69oUgLtzaeMcWACUuRaSoFfG2B6
hTuFiNRajLbpwhvSSNRKK18396q4jbEbsiTZi5kIaAw069bLUc5CyEDRvaexsCMWIGWqPXQwwVpX
rjG00cbMZ1IlrIvArQXRjBocN7EIAxV92NHtBirCjmESCGCmSC0Bz7T6KBuQcSqUukLlCngOm/XT
gs+YjmX7LA+OMdzE1s2SQ5d233CR3G4Q0Ef3dhZ3B6P/yJddOuFMCOxWrcdC0lzkZ9WPPtB6iHY8
XWng7bVgwCuGdi1tTXNbmFEglu+C9CymL2L2OfLWjZ9Qti4raeMWW8EYivBcBdeSEjuVCt/c6u2y
YylexZ5Ro4G4Akwqpx42PqfVeEpxJ9YhpAJ3M4oj5jyuNzpmnqVfR09pLLnTnKKVe9FhfoT3Il02
ZWkcR+otWYLGWmPomAbFgX2x6FJGSQM6mZ0QNw5d0ubBf1NKJFvGG3DlXibiVukjV48ZlPbyJSo/
euFVbbZWuIdQempHLIH7P1MBdVUre2g5xkk0thi/gL/9JimEMbV7M0w3IzrHDG1DI1kbvlWRfWgj
tgu1cGKaKxv6Dp7tW17gsQyZsCVznQnS8ICqd6YRSEm31VlF8rXCBOC1VRUsjvEAyIvEnkThC70K
wpUDo7ehfYVk6GIhZuNAc8rWFMBd9HMQxZTQnmQlslVHvVN2vilm5ywXrnGOV6gEIFUw/Stsjezt
Xu5vaUGTl3H6F2mBvGkGi0TtAvsqjzHS72B81uiyEer7GA0eFDFamGczXKr6nRwh62NSN42aFSyI
INgWiAiMJoFrO1MulYK4v5EOcRRLB6WzAoBofI4HObzGjw8tc29ZG656SjhysdaWU9ZWe2ipGShM
2yjnUlzgsw9zD4zX7oY6CYZiRdeQMc6EFZwd5jaL97KZokmCh2pJk37MAFa2Y1z1TjO32pMoxVic
Z3S0nSqcrNISDwZICbAIwktBKbfNPIV/ukkhqbt7tYRoCYQkU0+iGku+YHS/wJbLXpCWhV49WrCt
5GGriB1OyZgm/n3490NjaR/JoL3qrdRe00kr0BPeo7H5AsXT9uUsO41qmee/HxJooLaSmYhKpFbb
DypZZ3kkveYSwQQaHf55yA7c3ybTtEQ6WLhe+GaYPSg+URjbmD+KN6lJmPvVWUOa7CLeYNDdymVp
giQp2RIaefnoVkgU68q1ocE13NThGh3zhU1Dq0zVU2t9xRe7zU9wITWisjPElWH0bowv88J8TjBq
gkTocYkB7lmmJID1Oezp5bvuLEhibQtz0n5Z2Y+qCRPzxJnMx9XUXdMoot3ff5WMdf0IeQSFBljA
Znpg3EJ9MFO5eK574gayRe3sfiJjuhFN+aWu94M8aM9mNDDDast2n6yWV4pz8gb70PkH3+byLyuU
f3oH/4dH1IPEAoVGVyQTWrglmtpDf/4Pe5amNGIjHyFSombCEBz5144WLr9DnhU8VY1ZJbr5N6pD
8YuhUFm32UGp9eiw+kZb+VVI5qso5xf8DSiKsrBw076TmN3G8rNEI+/9j5f7kLv/v6HL4+VaioW+
0dJkCbxaeXBy/vFyM2HtlUicRLvBSyp2ppWQrXo9CT2xFdESuSKJwxdtIgIpGx7Qtt6iRFKAxvMQ
E0x97enWlxoXBigTabZeyyWPaltHttKiotjrJnpfyAnOpBpFuAFzduMytc5/P6AC+FNIL//9Hf2H
Oe3fd6TiYKxDcSIWhcf//o6iUjaTKo9Fm64dzz/oAOe242VWlXCaJdAEpRKo/xET+oZeJztBw5Yd
+4yXrCiYRRi6duPE4vu6zBelry3/f7y+fzdo+9frkx+UKRkduS79ff3/OOJjZGkkX7WinXGymf3O
o1sqHG0lneAyZQ/qdCIxNzdUwTzE4zM+po2fc/ROfz9E4/+MlPt3UTmv6C8bTFWRsyJthdD170dM
igVzsB7zUa1D2DxIwugM5cMxVB5Je68DgL3hOSV6jz5vV+mCvI1icjKLKM8oWqCrluquVfJTpGfz
UQPcbQeGGJrViHckG0wi0sm4/fej+J9UMe2hwWUdp8SzHgrd/3jJct11hZhpkaNGV2B1tKGrbX79
99/BjWs87tZ/3h4anZPObWUiAoZIp/0HJQ3GbBJiqxraikP6Zwqv39wsL9MR55IOGuxsr/vi2H+Z
W+Nm3MxnELLtGFR+gx9y5uo2KaMPd+Rdf0huxak4tdv6mbgsfFPfymeMaNqt/qv+ToCRl+mzuFGJ
Pk+n8Qf1RbVrn5oPDZd/B7hhvxmOpbe8GHsmLFgP8UkSJkU3v5i7eqvuwiut7A732atjPCnnZacf
tbN8hVzzBvnt1N2He6NvxkN1evyc/lkE0V5ywp25K07GW3fv7ulzeDXO4k6/hkflnB56r3bIiXWr
vXYRns1bR4N5NJxuXwWxbwWko7jQYreqr/oUVYdpF91lPz/wo9vwGJ0Alc+qv3rxs0yi3OKiG3mf
n8XcR3pqnNRL8hL9Cd/jc3qWSPFAOuTEBJniOX5oOAodTgAb2tU36Vk5tD/RXsfO4LPAXMoM1NXN
SmeZ//7FfYWYuPBesfEJznRK9vI9CnCGYdLkKW+l5rYH65vZTnZrnynI3MkX/+Do6yc7GHrSPvdw
eMHjtbe7D3JDXfEP2ZjWV+FamEH2T7WXOw3ILdGF4h++Sf0jvjxWN1t2w98kaE6wv4S3ZN3M44b4
rGcNIvMJGZxqz4eBkerq1c8dc9GYqarTL/sF4sQbP8P3CW+8qvhnusu/3efAxUtyUQv+smlOzUnG
KqTaPbI50zPeCu8Wc5fX/jV5sU6Ep1xk9oPZr1I/epHfsyN/fP2yzLtiPBbH+Cki8+EjuWa78uxV
O8tTDmTDZKLd3eQeoao7o4Z8Lt+nUxashwGBjJ2+rwde8Wf5nJnOagbT6mqaW1nILzy0InwHaCIB
ZxFikiDp4QE4KLZ5hDrw8XbAIyr3KBReFgxXg8u1OT4OMWNuVi6ndAaf43kaGNeOHCocdLkacGbO
ApHKkUnbTfHGQ3bKtyRjnAuuRX0HA+HE/GB+Gq7gJ+tWcroTveMNxrp6D3ey3T4zw9CJJ2VcVNg0
VinYEa7CySYJVI4fMhVO6ozaYN6CAz2m2FzPu3yg7YUE5YYaIYCeHNmFi7rqEWRP3vkQbUEIoTLx
d2g20wuMzyHCvtsJTTZiWyawx3JLDxWomwW8b45EVTqPdTtAInzCB+IjtocjGbxB4YOWJYTN/mk7
W4c5HVR25a+sDsXLSMi1cTIdnISD0NOJ3RZcwY29yJWCzn/c3ehWb8t93NKJ2eMzN4aDUsnpjhEh
rePrGFg2vFE79vCc8DLfRFn7kxy1m4kb8Ck7Mlni0k02X7hCBkqySX/KC0qEQHGw1PlAhraRbYdb
yGbRwBSq3eRbZqcun+Gj7jPy2oTaxuQ+OKs7bbPYGoFH5kvjprZpo6CyB/K7Qz8KDK8I5i1ScYaB
bySO3B5Pw25AgEC0H7ePNcpbnfUgOTMPQgKwzF1+6bchX55/+ifeTIApc9A4OoW+5OT3ddc4XGab
VXVpEdJngA3SG7FbR5sBO3eb/tQps4OA/soSjgXlR+GEvvEW+sUt/YnBmTbmLv7BxSQJoCSSylfY
S+9JGIEz3JwddGzKob/QU2dMHmWb+znbd6IbTQfGjUZm6wpPzFUx3NphM/CFvSU7aeckgXIwPxNY
T9De7Hlbe9l1IdVU3HClRY03fABBh9vS2q361hCcetwDTucjWV67dPZUXOv2uIpErd3+pMqmHVwO
XW/zeh63Jeo6Mg8+gTTy7tjSCx4mCbGm03FjtGAIfiS6feImojv0nlV45IhxP3U3gCunfh4PBBro
xeNYyEQERX7F++Y83QF2WA2huS2wqGye7q7u8i0E6F14lIDZPpkvJ5+WtSm3M36qyS2+zFgKrt76
ZhEvjbPM1TyO3uBSTjmy/TjdIPzIQ2aEMhtiy4LkmlzBC7nPuR1thgK79IfcQxbFfLTF+3yIApPr
oTjpC4d7o5CeuSk+H3FnXGO8qkvBiikdDA//dE8LGMh48F+5f1iifcYwbswanwTxe3HD88XOCIJK
dsku20n7xy8ldNM1PJE9lnfg6X54DI/5gWmajl3gb3E3r9ZTcS9zLzolnzqmfVu8LKQ3TNtxtKq3
po+JQvk83K1vfcc/5V8JJ1eafpZuTDJYm04l29amOEk451zUnbyDhkL2F4xAL/SFDfelnX/X3uDr
XBO4FbN898/Vjd7U4Rry5T+1p1IHwMJgh5beVNixB/KcrtGn9G2dpbeVKuCgvBWf1ln3hSfpe32b
vd4pD+n2sZXyXr4Zmh9UNvPy8PhT3MVd9klbzXMShsbGSewSpyJzWR82wgY8zqOAc9NnpJYcZ/Mq
vT3+e7xl7Y32Kztl7M/JaeAbawqQ+bC45XPBG20+CaA6WOfyoJ2Np/4NTRhPtZA8ku177rzukwLC
47lzXtuya98U0qdASK/kcR/UHVaUv8O93mYn8bf4NL61bzzqtO9yq31znA8UQLd2W530HQGBv/0B
cZPxVn0+3nmMJSsxW7+DK+9WfmV90H2Nw1Mf5reYFLuatFasA73Ey7zCa33aROcXg2Y3tLONslmu
ET2pdIBh7JeH8GjygpJPag8mwQflu7oLRGCXPOdChmuNB/nKFb16qp9v57fs3vzqV43CRdx1buPi
Iepi6X5RLvpJPykXYo03k917DDquyUndVZ/xJX/GTICVLjuVLJzib3Ya7vlzdCu39QGZ2uMb8210
A4y7xxcgCqyYsct0Z37t/M2YIcw2prgT/dYTgtZrPWlb7I3D/B59QWfgMbst+bONi63RxgEP3jzW
3RirbfmE8Du4sjDxCY1kj9oRPDR9PH5874ARqs4iTUzU5s5om0/1DiKx7eiB6vBleCaH7EvaZq+O
DHgIgFhctCaTnFLEys4k7hO9uN0VbRlE0KcJ3FlsfRz+fIif6wHDmHpP2TLcoxv3y+SwUTMlTzbQ
ubhHKn3TfXaf+XNDPQm4YH1bb9LINPpRI7AsP5ZkHEGIOkhs/k22BoWSQFj0D6sV/g7VyfyN3/uf
eWsE04f4Ir/on+o9CcqfBgfBlKzy4UMkMjWzZ3NTfOB4jC9+6qDHZHC6vlb4CDab6k/xh9g4851N
8kt6VV7bp+WoHVjrFwti9aa7MijXvop5g3fe+oUtS1R7W0qm/IzVFGBy+URcNoeNrIVogzPODwmB
mEDi9NCNAUwkMuBwLBxxV802tbnhhwiQgRqgsxJhBsVvZCoJCbdOPGW9EaQ3LDte5/BH2ffnZmf+
SYzNskK68zWVSUWg/lHXncloDhdpxrCvvK3qo/jIrtIXLIQVr8lt6Iz7+bEifnSEoxbX6jrHm/ZJ
1By4KH8rUnoTBsl+zpbUzPZEqlfjYkXBP4CMctGxXquPwc8CMqUNO5yD/NvwNG+5xz/Fqd72h9An
4oMzA3cCYvin/MI376IrxzXlcGAzUFz/vrLuheE/1MGVzM5zsZNdrz3M3rSLt0Ig7OUTzjHZq3yb
Lyn34vxmnbs78gcXKeIx/SY+3p5O7QUbkIEkjbeF++o4vES7+Ly+Jldl/6jDyqf5lUmfg1nv2frA
8sL6UK7RloxKDoG0Lz26S1Zt6pVdRfLacdkRKR6dpDcarFt/sfaI+5l/w9xR9pzIK9GCRWRTywmP
iLcANjSvPX0qy033QoH/3lNrZicWCuPMZPBpftg1bnhKwKPkntJIsEmeKkrS7BRfuLxP47Zh61m/
OP2G3JP39380ndd240qyRL8IawGE5Sscvfd6wSIpCiBIGMKDXz+7+tw76j4jqSUaoCorMzIi0mXm
/KCfwtR4bfLd8JSM223JmVYSJ15UfSDYx/jSe37LtpFW5sptp/1m8KNM9Il5iR71uDy9UMBchqlN
IjD99Hbbe+HHMVflH5P2wqW54nvNGRfaOXyU11ac9x/2WU1VJHkc+PXyu4fIUK1g2rEAdcze2zEs
xe5mXXCo9cOpXXI+qa6v+mzEilj9XMrTwpXG+MCiYqUly9w5JlQ0ih3g5+Y8/4IDYzSIinPYzXsa
S8YWZlRu00tXkf8zxZr3fmBS8PfC4MQZ3NMXiqrLB5OEGZSPC/+CEPJ50qgmOXFJ5Xgr9V/lhsvw
OtzxQdAnFRjes6vWutkxnbv9Jpl9ZrC7ad4PL/2pgMaYhe6QiTU3mAHr9P4eYo7iFKHHwQNt11rw
8BNMYXCDKOhs0iFjp1aQy3hthmk7JYPvcq84JKtghvbCUacq/UdYQbBC59lcprsDGdmRT+0t2Ip3
pztd5SrETGaBWn5brU15hm7/jW9bMH43nhz5CqLJ7Xc9lB+JvImicPE10k32VYMd2KpjQkH5nsF6
neHzIKlwhxwjndUxahHUvtMosDkfEC3EyMjiuTmYP8EKemLIHO8BPQYMBWs+KaqTv33FOvS4OYeL
PK7dqEFeNR2G17wedXQ2V8xNb1vyhCbff4txao7NVbARK0ymf5V42VE5i3kN1ojEYSKt+JzzeQrQ
S05Qw2+I1sN7tH5usYZRz/JrXOr+sDwXHfBx5YWmMdGiZqIwv7P1cM0RoZXYW0JfcaIINa39eXn0
cw/6ybwVK0hF/tD/Kanl2qt0jn6J5ySez604DbjNaGjfEntkLDKd7Ar0wVGgDOCA2N38OxfV02f6
merjbAMQ90Mp9kZORvg6fRbZIdyQS1+KW3Hr4TjPDT6Cse7Jq+w8PLxnCcWV7NQX82WnOGcgdOGZ
54GvDeiQMhPX+261STWuKMmg9Pt+sTJ5PiwkJjBHyArS+Xsez6O5sutW3Wqw0Pfy1tzr++cpOAw2
5GTnlPwV0xBfZP0lkVRkdPoZ3rb+WZAYJsLdimMx+u3mFKCwdL1yRIB4QiZnZ8+4ZobmWhcE75wr
EFBFmbZtTvHqO459YHCGCw+5IfFeXB4T6vZRPUd79W5t4OCx+ZlrbPyEx+dxuGPhdGe5h9GLDtHJ
rQmUAvX+Oep3/GYzhpByHBs2qR8/yJ+EIVnY23I34NmtnsdnS6PWxkKNGNeclbu0CzZ0iymZ5UWz
a3byotrRWFhxkBySg3VBJ04Be9JDwK4R/sRYtlhrEYnbkZ2M3XAWkM2VV+mekv4kV56dLl1mM3aY
JOgK5WUjuip/PFtbkJArJGOfIymDeZbu0S8mBJDAymW9/EzNWbbxk4164ug7EaQzau0f5VY+GDtf
jnKuvTIv9u31s5TOw3MJWEHqTJpREhJpuuzSOe8Km5ghqTYEesXt8aesHDhJ9JCYx/z641oS0VMV
SryfI/AgPSIx2ZX6rEWq7oWwspFTt+67dvghihPcH1igZmaTxoSJXW/B4+rOTun04zMFia9zglhk
H9Jz1cYzbDZUJpw+Z1hJMdIX3z3n2TppMslwmeldnISh1qOiYc2y13sUChMo59I1unGVcYRmuZCU
UFfx6NrhOQMt0a6I5Y1r9ZtN9dsL26Fb/G9fcKbJL4+mK/kHSYDG/K59CZQXbruzhfoN0QZB0dZ+
Xn9QHIZ0SfC0ImsOiWwcLxhp2uZ/b1GlSebkA9wqHG0D7vcvvrfouNMxqlumv+P3hBGAHT8axsHf
o30yG56xYQfz6PbfPR1uPuNrkeld8XFiaw+geNELZRqqM7g24qxlL/D+upm5Vbf9BU+SPPf6Fidl
wrPdX1J0Jgx7ae2Y+FL7yE4Ukzi+Kiwf8zt+ihHJWJfLjacT4hF5lQ5OosAqwCtWa39RocMtuLXb
wfGzTNc4ymib8C+9QyeGb4bb1ICoJ6bgigSnCXC08qAJv2aAVaj+NepSr5IgWovX+Qod9iz6UMgT
AW8b602yPLr1RD/i3l0lJ2JiMcCXgQpVLI42gdbmcjlLpsTWDqGOIAtmEf9af89ZdK4gDOA6LSAS
9VobaAyc4gXhze4X9RaqDizSwRE4izWGLw69+sglye6P9bJYZT88Ozvh9TAuDVcJwUNF6lX+aIwI
tmURcQa8fBcCO016HTtECuva+VfVt3+cNpKKlwAuPvZ7r9F64oDCU0oQ4Jx8aMs/3G79VyELGbIC
Lw4crvfPp8IYCeavHd7yO5UKxy2UOf5oOgZQDmw0vGSz69cvGlEhQ/wu9vW12bc/XKB6QY6Ip5Zm
R67M6GcSQvJkONmngmxIv5d/H1ILKpY/7NJbViSgAnJeAAgS0KdTGzZW5fIRVLBqOANGKW6HpfvF
Td9yWV3pbwlsWS9I6Mjs2CqyJlB4EnGMlyB7aJJdEToe4Q8uC1xokqBUQmfnxjnmrMCUzrN2+bmX
BZMKdznPzNz0yZnuobAZBuKORy8HW02WBLkin7C4KvSh4UPaEsP5R94PKxrJBkR4eMHQ1eXaJeXi
wOqefmjNh0+gs4ZzYZxE44TB9LkLXNI/MFcEUVJknBh8leQMv1vc20lEO2cYuDXsq39VQE1avO2v
8e+/QqrHO8IpsA5nogBoB7u4sxN8I9GY4VYmhvO5Vu1LED8CZxiPIB+0JGadDRM/fblB49M3x5pc
iqZ4hzxlOJ1ep2G/4RYZDpEORJasRPjB8Bj7u8vPOpNziKrsFe4IDCf0pujxUi9ijV4l0NtfqA6D
biLzXqwpzRBaIjnIXQhbzf38NNQj+KCvQEL3BAQFYAehG9l+lqzrQwIjGaJMOon6+ZuK1Jxr3TTO
0BC47HH4UjBbP7FX4eyDJyOGX9g0/UmbmhPvmpMuGLD47e9P2nnlOh7L8xxovbefv8zpgxrUc8D9
qAt1a1xeD/bvi7vC0PsKhYdN2lAQv7F416kkHeWHEKStuxtZjco+/Nj1A9cRrjxYf7n5TNtlvma/
gsZ98dti/1hOuuegZ2MDWxEqOTuIqN/3v4PCgOrq46nM4RP+YZ9EQh2A1g12oeK9Y9dM7eaO9qax
2aIFTVDs+vfxGeg5RLtMdoJl38AxBj6xnBjECyprpCd2WCPJEqFPAYb7xRUNI31SnP7esQoAXuqR
qWxqZJwEHDEYwEHLBY1e/akvg3VBlQPnI7Lxvto8ZxTv95rTl2EFomXxvoSziloFV6MS+tCt/gko
jCTC7uI59EC5+S4xj+XP+aaq4yDGVo8b7SH11ox5HMy0FAqNCL6vn+j+pU2T/laM+iOtxNiMPhHm
pfDHcDwHia+dAVbrJCsEYpPEFtqdw8xvag3GPouB0lAAUbRC276xGIOtybxGxaleXtpBFnG+VNY3
hBWsnl3CJa5h6roQHs2LssY2U3VeR3GocfScRXGzr5ftMr5bIO9iFrZtPGgmxfdkqoyrmXxhcAiH
CPkMZ27yEOWtcqPwzjbJtNl9IzvEqnHFb9Sb/ue7V/YBLJltfP9QdWeb+kEtzKL5PKIVitvb4Le+
vGd4EmwQjIN1cT/BqnfWrr1LOdEUrzjnk9ncsOho/sgrDD7ff9wjbScdyF7v5kFe61tjbV2+43KR
r9pR4mmH14xWUoRF1mhoM8bi+R6zcFyqJLWYPBOXwUj+58UsRO/1Z3FgEc1B/uJpguiBmb2w0eES
Lq0pDzZ9r0jZ38WI1IIkVEzaBJDQUHViPYA+FM+XfxnMSxyg/eI5a6kakLFbG8t0XMPgIGKGKMJz
3Egn3ETOlUHikV/CkaNQgD0x+ONTZI+q+ClXRZzAO8B8OHS/v1RKX9VWVXJ9DPc2FLkqvk4HlRbP
5yitXttq0nJcoJBSUaIwNxZWY2sLETd1a7SrF8kY8rB51sDXOLyALsulvKgX+Y7ci8qE2AqOM7yB
6Wz1fxkax0ZLLt44Gm1VXhipDduugirGSkSoCJ4LMM7RfCFpEZNGt9IpMBxSAPpCg5dtHIlag2N/
lO6UaRlbBWX8naOPFFKDj3E1SpFWUWWCEBGL6HzGonDj1Ynn2evMGBRHEpHu1SGRpy4BT1hno24M
85ZDkYlI7BnlZJ7KzXfCu5OPEhgo+APPp22oPdxyzEyv2NbgqvDDW2iZyU0sdETy/TTcYjGmHVsG
g56rX8xzp/QFPtt8XQB9fH7S3XNTnXrWpPpjkQRisMU9CO2Yg5Ki1o6/zKZwib0AW2CaXzerXbId
taR8Fp0MkdOyzQS70daQGVzkdXTrf4cvGzYkvHiDrFrzmEdS0w5iKonuIexFD4vCrhzYtOGLP2Uj
77Tf9Gaz2PiDayIZK6HoewIFS9B2cS6TAxkOJyj7jktfyC4ouQKuIL4i+LTRuNIx4BMtdq5n+7LD
mR+vlTNRt7hrXFttVMkzKZkzEYQdgAEWeABJLumNhHEgp9edegxZODka0rp6Q4qM3xJPJ7qpaDBI
L2vFp2vGhUEDFGkjKLHBPnw0pxeZC8eahUsGFoRoo+3nIT29T3Am5dqueqcnftVO+PYxWk7/9B8T
zAw3kRQsxpZJmrjJJq/QJt0ARyQNUeGp5/7z5YWZiJlKzGRdGw0uJQHUeq4u6CllrQ7Q6pHFqERj
Dk3OnvQ3ABkIeDfpnjfDN9XGaQyPu8+R+i//42wivaM1VumktC4JJIU3HauZTpJEwAPhglnKSpcP
+Q6wszjVF1kVCyPtHdiaJhYoRFusM3Hm/7rBJXuUh2yj0YIv1tU+INqULnjte6+cuztYv/GyB0tY
riavMPe6S9EynRbF3b/KirZ2bVNLyBSdnN3MbLEcinw2HHk3O6782s1vfO52xaX9aZfgj2v3e87+
sHK0OrJRkBwo4RbcRC5ia7sFkpzK1m6hGLruQFTTL0NGoVPWZon7+jrkt0LI/Qu+TJOMgUOf1OV+
N7v+AfQZ7fKTvB78ahcSPrZfSB9fgZblSqCzaM1BRodw6I8v/RRp4yc0SyAyhWkvI5h6ibbsPiMQ
WP1UrDgWMInb00yML2DRNJtJqDNR55IsUd8W50HuZGCISAw3jbgmELSJdQkG0gQ0XgpZKrwNrt3p
IwxxbeNknPhS2pNfU5ZSzPN2uNUWcw7wxbSf3LSv6GdTSfGHXh7eWXRTqKujgU3nLvkDFqCcM8Dn
ddIqBztBgJ94PyQWU/Z/bTrlBMUhv6DSl6XPcpQ33SW7ORDrI0j9nY26GveymiqPQRKpyAJB95IZ
OMMVv7CmHiWlT8ZTfpz4t79+9wTIfpFs+gdJKyg8A3A4DWmBUjuRwzbUSI+2I71hvpKdXrTjf0wH
ahnqfbf9y47sX5J9rlVAG+YcPW3SzRBCpCJA18rNMeRkelvuKHTdyaHxyU0hC9iDrXIJhm7gwGhE
GlyJ/DaFi/YTkHHQZyS9ZLfT5n3a8wFmAuTMrBCo5DUJkPhvW9tQu4hkjLHghvW2yuLHg5ioC/G8
dt4dAmE782Mv2kjr4aUkNN0kzi0FOrrTwQ1V/ESddKo6Lep+3lT408vJ5sa6aH8ayopowiQMkmBC
mXzodsZRvka/Q3GGfP6ef5wYOCVS3ytEGvJ5u3n0rOVrtta4aeyPaTzrFphsTz6n8ESbnTdw5aAH
1mj/QOWrSbLlXOr2A7iQZG/5b3r57mlpvFmU2Nxsm510619uCo7+vbHY23BalLPiff5kfiGzg8ix
GL9FSkgjAuE/zs5DX3vgBFUFo3RNI+5NCSmDP0GyOFCvglK9b9a+25JvRqAFvKDeH+B5cK+OkeF3
n2UuM/zD1nHHAa2njoA3BgqdzWNqmJdbPZyP/5noU2NFrCwKu9vWF6JeDSii7kgoBxSy8R4TLMox
+gmQcaimqsqBGMKhSP+bwNZGi+xKLvmGy0DjmCAPuBTaPSiIJVgZJgIVDCsoaMypeZNOxvWtuqo1
jkPY1djJQqTGhtVudTt4cGIrFwBezbSxBOdF5sRCDQyTIDgyFIeCKOH9EHRo+Km2NIvn4Eo09dZl
4QjjA47EaNpQyeXX4Wv/ZrRyAo2kBm4Mqbw3WT6Pk0VDrYgxSLXSSY0xWQhcE7P/XXwtALoFXmdD
bH7GNk614XNUPr0oRBJMaJgYPYIt35Hvw0X8168Gv8EvqUK0+xyUWUImBxfHOJKtxBf2lg+HBn9E
OBGfD6/fLoox3NLMolAVdZtOFzCgYy3DKPnuKDh0rh6tlx8qDgrRoTmlR1SUp6JAMzX65h4YC9lB
j6TSxEKNgfJO61eFj7/aW/ezgR3c09SruoMiee1zG0uefO9X7xNe6zLVTeY2+NFq4+w1IyGTvu5A
OmZvLwHk+aWTnlfn5IMQijLfDTQ/DBefAi+K9T+YbhTGu/Cmpex0HG7+qnt15v3wNiArBFPqTfmQ
/ZCaPlnOKAMJIdaCoJoMIallBOc81R6BMtw9pVSZFrm+NdX8R7I6P7c+KSUZqQiG+mMljfz3BYKF
FM4sjbAo4hVj4SxmJla7eJjYivmT/ejz92+6D/L1U91YFmFIi+zFc8mkOZIht7LG8Cike/4bA+RN
v9GoTpndJWoslEGOaQMkv/RJidkQaie3Ysb6sJzq6SqOAOVaNBvb9+9z1qzyVf8gJ6K9qFHFE9UI
D0iSLFajrUEokQil0+D1m6reN7Vp2LjylfYqKHoaIQ57WMOl6EHDIrkTbj/GMtWvRqtMBxisJrRB
Mp5il3gpVgXWvg4vlrqqm5r14dPe4GBSgnEd+eZvE3uDdMwfLKDW8aaB0elLgToDLEMoP+8JHMWA
wY6sJ4P5GC6O4qk+T7JTUe2f6c5o2UvJwbDWUgoMR7LN8Nue7qJdmpw5Sy2dDpPr26IsSp3B9nnk
nMO3BSiWPI9cE51PbTmA05Z1epFKZfu04RHSoxXhSO4a5rKQZ3EFA4YwDssrvXMUcFHzXoxt8NjG
w9/w1Ej+IPAYZg6DDrAFg040ydVooM+i4aoIprrBFEMSe2BKPEVkt3gYmIF2r2PVXmRgiHaSMC9F
n9QgPYNZyvQiolXGuYYZKg4pRuxKlsh3aahqJqUTCMpnD0hnXdn4w1pyvrn7BJpONumqXRKkagws
9F8NZRXDR3+ptpHiUkiA1XO8/mtcPU94J3R5dbXiTd6MP/WjCf6YguGiYMvjWUDmn8brGlF8/g2O
b2kb1626KPrzJx1zfsh7mjdB2F7fqDRWerINv9vQmErJtUmvH3MDxFtKhDuppD1RTOpsjXQH8/4I
8IEcXUCXlLcKYS+fy+2YKGDeRCkEZIvvQykcGDgwvDKZ6vMBeeKMUfTw/AsGJbqxScYDkc7TrQ3+
NoGC29oq/s708BY+Fz2LAjX5wGC2EZQlcexTvBLw0CgzumAXf84MGUiC2fO5ksqVop7M/qxH91fL
03S5rQy3cTD+9B7aOwEdmBOsgRSYt5iDF3ZyzLbWkaQDJDju74PvuQHdetRbnA2SbX0UKtkQ2wEo
HuCTFLGgZiRkAchTPFWbmaJ6CYMBkhFTFBHZuX3MuT+lcalnfp97w4bryi4LnFKdkLuleKSz/rqR
HmDzMZGYqYEKs1pFLb4SuC4hEvJpMeIMSOqzMmf5jphiZduscxTmOSWiTU7VXT7waeaUgURIvxAZ
nzvTHtYxZw1f0zWW4tfPNd6TSVpQUATVSh71I5VeEwnC/n0OrvqA2QUu7QwQEzHoYQN+YtD2Dhbm
iskhBV5GjrHhIBqMIMGINlbhgzvMjIO6N/fS3GToN8YeK7zWi1H3nTaLD5eQEnU3OAESJgMvxcEZ
QHNtrsfkPOwU/RIfwIMBEnF4Cld94A7XNVHC3GczOsZndFyTcJnPafbQc1JoOsh/lgk64dJJny5g
fGfHAAJyO62n3fp5qjDcWpCUGqVv/TH5Axze+iPJ1f3PFkZc+mvRHTLgf+QT5ZyjFQAbtuHvsA57
gSpUnGlkhDR+79ThFHzAHChFKsXlbFd3lCTqvqZc9kLLIIoOCgrytHzaHFDhh5qMnMcH9qE4I9oi
VDDUfw04aHW9i8Pnu8OG1omheVwGzASY0bddWpMn2OwJ36JDMurs2OciQ27rPZltDCUKtg3QlUtt
6aikzNmY83csKDrl1BQd85k0w7zRFzTplp8QJBz8DW0WALyscJtDs2LiDBykxkWlcqw9QRGqvaGd
sEM/9u1GTuskzJaV4Hka7nNkuHQnHNIyG3DDxuzDxW7EedtrqHaOtg9H+dj00rE1Nz10dfwK+fk4
XDzhBjdjhHTMXRAVqbQNp7HPmCdnqI3TlT6DHgN8vhLgFpKhUT0S6Ts4JERzJrwyfI3OmznmO6YM
59fOfTAlP1rBLGgFohSAtQ63PD6DzqjF1yjSTsp7AaTD9YtoFVI/g6yDOFD8Dsw5X74e/GuZ13Zz
4zW9HpFPYipIIN2Yu8Uf9jdGoQ++9ER1htA2gh8zKGvvWVY+oBU5Fkd2c+rGHCUN6QBPtUsOYC1s
u2gXrbJFtIIY66KnGWFZxQvBE9PjNorvOf99EJ3/8UwTBxozFztz6KGN//stHhjORLLAS9kL1ny1
El8TtPk+PzcLPR4Z6pG4jswQn753SKpnH2df2uhgfcF8zdfNpNrn62BaLrPtlx53vs624l9ggc6f
sJth44whZ7tfCCWi851MkyldvtnLE0w+fYw2xIUDMON2rZ7T8AdO5I1siZcB63dNsjlLuLXN+DWC
/zuxLRdd0yiYB6wAbTJYW3ttks/WN5z3J92c+cV7/cw2HRmjEG5a78QTYwHJ/4wqjG0KyY6//TQ5
NtAPBVNtMBULXdDkxOI0YdRndj4RlEOYtsv4V5R18wQuSrHPlu21py/7nX+Wghcv3m0JC1Iw5DHK
gf/JJJelIP6hd6BdnO7Nc7zGCPFOnqpZCOaczxWfUAhJ8a8KpbHjc4j0ruyITWLaYuPEE/CkkXit
0liQ8eSpNhIsZG0Ke8H5+nDRGBQkXN3hU+YTmWMgJa2mTNfPr2U1F4/Wuc2/DzbxnZ8TuodgVB9J
rp70sLW/oY2Q2iaDhalk+gB29u3lAUxxT5mV6Js+6gkHLSdsWkGdVHzxgNpUA5aTVoJkgXQcchLQ
B6+ggluAsbj/hdn4nhgjikFx5bHTgn0bLgXBk5a1p9vvOUaB08bvp+oqmqAadz/Q/+QRBl5zEUa6
FScC4UYEnNo5niH2mcQJmDb8Xf34WDghCElRLKTw/ekZTqE3wH/PfXkh5CL6mPSNfn2xIimELnq7
Ud6y3tmj9miyHY1EZNHcwV7+7bbS9bvF7t3RPej+IxFcIIz5jGf+1dx74Ae+7oWj90ye6B7gwBjP
CI+rN6dpCwQur+SV+F41/fIzxvxuEqt4bBu2xqKa8teupjzI+Lv9Lr9LY46ibHgtL4FvOoaLt5QN
qd0brJ+jYpyf4L3cnofnQ7sQyEVPGBbF2poUs2pczIZLidg4XFYw6Z8LyWtsyeH74zsypRFuitT7
8c306OTu5Yt8icA2T/oyXMgXBZAJT66Tusxn9IXK1rb2+jKYF/y2NiEV4Zv9Rd3++6UGsl4q8Lr3
iSJwXtBAKGYaLXkSBF4g4dUBLXcTGGuWW40fCUH7sX3wv0ljJ7xC8br4rvjEcrekYLNEfM97OUOP
HxX/LP6KQC8+e2zFrw35nEaj+Gfx8VhvRzwcn/Dn8RA/C4v3/37qgVxsNPSeI7zjeBVcE3QBA2bB
c55NAn/AjdLccCRPSh85gvNx//+e5HzfdBrucDXFwJdb+x3lnviO5n7g3wU+7ly+uuBu8TkWPNzS
hnUBK4xbz2q4n+7r0fpt3+/r/84meZKO0/F3+Z7pXrc15ox55kgSz//kUe8ft/Zzb7A7Ub2yJpop
t5vXU9m6Jx5Xc1OWzpPP6D9zzt3vpne/ixX436OzEnl1pgMzdQTujAJCvC+xPoHTeAbxW3fxT/lY
c/Ox+HHNlSffkTF/z0xoQuISwDkdm86aU5OFUvEcWD266yHXEq+ZkbimJD3OWlx+C1VGNRb/FVeY
gej/PsNVjP8XhyvY2r8fRzHAdcR29N+h+3J4yMda3O1/t56+C0tCHC3iuBHHDMvPJk/1vqiPxCEi
GO/lSJA3YXGzQVM2ruCOY6o5blGRiU2Lo4CzT6Do6NDvc0RLw5k5w/DQxXlt8ZnKB/G1EIfB+5r2
C3P2mXJSe+JooR3DAwkdEPO7+D7gBNFBxId2pI/FUwjulvgQBHz8n/ie/u+7ohklPsSziNgCw2ws
oox4zAQlVUtqAHxsI1eBmyuOPqRlSKNUJFl8OKW9AsLnQ3yqoVrT4PJ/J/9Ovbk6N46oozkJB/D3
iax83k2aCWx2HmbgCV2XCXP+hf5lCPen3YJYeSo6AaFhQX0zExh1iU4jm8IfQBvDUewjJpsC33ox
9pcfR1zZl8efdiESHWLgoljJh4q/vNtZNm2IiO2oWYnL++9hefIFHoi2PyQN+xH/gQGElEwceXie
Tz7X/6K++FqcZpRpR2NqoKKT7uKA+QlG/50zPakcgJWfLHsvn4ivZDhexrQTqhvECkgH7u+9UNtY
/Ebn4tIMCTeFjCoIueZZ0DuFYJDxufNmHq+FhFA8mU6ziHmJcB5An6zWMYPhdIDOCCy+hgKXuM/q
CYwzfoNlDDky9GMAj8uROMHz16hq1kzq2OAAkwu2DfYhFW1XCTFUEqi4rQRIbOLoUEMoAZTQ4lnI
NJbKtTg75IVR7r+kjWEBQO9b2aoejgbZJDfWTIuykSuPX/Kf1K7q6MDgM0ZcOq9828fPXy3UH1as
ehKW2c2uQyVM65pOdgsKj9lvFdXu60XzMrs9aampCoQXaSXdErJCtYpneZ7tIr3dSbHqSltZW1rS
31vHk2JbNI/qlsEWpBu7S0GFrWChvfJpV5w6A2v+GU/qFkVyqCgmsd8fM04EMjBgu4rIhgazivuU
zi4BvkhNKsPZu8MJYRSR/qSmH5nAzWpd+1oV+5mStTbmGNZNZfCWmwZ4o2Dv+Z2rKh3qXl9meNBF
UefjebpHe2Lm4MrbDgA/wC35M1io72Ipt1uFOUd0+jW6QcMeqQAeIpBBmV7F3I53GPtyiUFn1UEt
RiCPuRfzxiiX3l4Wy3MrYhtJ4ODARgHd8deTOgbzqXBC5yPraL6Oaurk1Lwbg5EyrylFRUOPPkee
jUPoGQc0lQMEh8k3G0kG4hCmlSb1HEuiMeeZ/ASqKcMp1AldQmTzUwBowEJCoJRtX29guaqEPQbE
+fWT+BdzOw+pu/tOFqUBwY5SUY/8Z0HTZP55+TG+EeVfODImyQIZ4+uzZBPCCOHaNTagbvXZhICa
zBahQQS0Fb5O8dDyVAXQZPDRvTYBhdW4qZDJ3rPg+CmWRXGpXtvIIe11BqsBzIpuaqxfGxVeGP4y
S333HK77bNcVBkZdRFNIlXVLTIdokLyn9WCahyOcuA1dWZUYkA+hqgwDeW+0AxpHo9i6DUrY3l8v
hMKlK2juqrMUH8wzOrw0dwYpI/NMj84P1Xoe00CK5S2wHuPQXDO+dqHMeFkIOkxUU93ipVwyLWU2
J9fUzB+5tGBDN/O39ZlUKnTHHkCq0+eW1ftZgioVQ45PDJnMMvWF9P0eXsVV03sPZ9ZnpE7aYb0L
dMnrB3BCWzrBlRJNrJc1S55kke13FRvW4TlU4JsqcBkjOAdKN0qlo5WPDLr46eOprvANBVnvsQ5f
Y77PywdctEqkux38hC/FepjbEXgUXnDmouw3QTepaMJGKKdMvygWXTnpjFWv79tqC8o3TLETyRz5
c4yKDcNM4cF5ISMntZX0ZNavp6KlImCkg3kBRaPwXcbRULUr8aERGwv0Kh0p1Xj4RVlUjr/9OkBZ
hk5Imcfp9jPmlafqdvAeR2jJvzQ4VU/NiMdkxABUsXkoXgdGqaE1P1uQJ7YKVf2wOUfGNomZgjD/
qCOL0TzhuAGaVrE5tLt6KtNlZV5EqqyL90+C31fy2gzCRcMoSeSyzVKS/92Zl7qXsLtBF9Fstdfk
kwNuFsdUOrSo+IIP/YqC4YIT3w3kSxlPqsh7lf4Lvmjo0ZKsGT1SbpThjcabYng+Q0QV7e/TbPPg
VsknQ16FsJ0rnzGkQprxvacoCvCDJkQmnHgNhH9khIWXgywKl89Flnm0rnEm63q3e7tROqJd8G3d
0UeyYXJo2ZzhY7pJg8bjJ+jx+z2wElG5K08KrktVf8+DC18IF3TFWGQN7qqzZ3Y1SRYaD9yq+2UX
RqQVmmgdDPCNQUiIGUmHYRAjgebDatbQ+Ov2nUk8+ox4aUE4FiODYc19XWhhAv0JE5d7WqZeiyes
5OHzU1zUU3nA/TiQxurnhN9L8xlBM8fmR9AS388t84hdsXGdF5md5Ib5HJe1QTwzpHGmzIY58/Nc
v0ZD1431z+qVzzR2gbwIq7lkHUJwy1T7M18/2nfVaaz2dTC4lOaMCQ+sAobItPX8la876Jn1NEM1
gREc0hME0DAFtO27xp0NstlYHow+PFYPHVSxsDLzKSQTC06bXVxolfH8XzgBwsTP7gPcnKcyRnvd
KhrMzZVegMo69K6s6KGMjRdDHdyYjg2qin7Uc7gVjlKOUQCAq5ea35lXNbjnNVYoo6Y8t/EkIscQ
bio2OK/9nOHFRjMx6fd0p7k1w9vgyqWiJSozuAQxvmBpjTqycNr4zWeMKGvoYdZcqJ6MYTpd5NJr
47E6PERk4YGtnvA8h2XK3SC09f3qi82sNYqGk0hZDpq5gbU/0BYW9B9GEjswGrnWLteEdkkzHD2j
xRC9kkNjuRjDNQWv+zwGaKf3GtMnvyvmW0APfD9d36SFpfu0m+Svg1W7hO9ovx1kXhBgUIYLkQ3s
J28S8zLI6A+6OT15U0TbZija14gSZzUSlsqBs2EpIwOLO2upW6sm9aOCoDRjrKPOj+bi5sI6xjHv
iddj4gpiaOdGCHRLP5MnFs7vqQfDrKggmkyB2hX02mSxNZdgzboBE//mK6UZ0Q6rLQ8snGZ58NqR
fESt4PDRjIdEMLxlL5cbIaGNipgz4DEnK+5mdcB6pePzWoBNttDtf6H7IP/C1KtFZDQQPfuefI8W
BPTz4aKT/FjCbNnlXX+BtxCm0jJyuhYK3AiJlmifYZTYM/ISDRySBR8J8htf2dbVNS9MXQRb+qw/
cG3YHhBPYa7B3kgQqpgYm8IQnNBmhxFhIUYxb/TqWfWo+FEY4+zVgovJK2bykW3STcpdmopQ66VT
s9ZvQ15UC9OZEC1awnrAFFJH0AEZegQq2tsVZlu6/2JaCg25mwJxgpYW9X7u8mroPA/xHERmNkaR
jNFgSgfPXCeUMMD1TFkgsaDrGmByp5/hEnwICMYsYFfiw5pMtcEIvyrWLVzQBKg2WApeDXmD5UNL
wraehWiiWE4Eko+sIaSeiubtZ55+vERfG+m8e22KnMCJh/0y8vViF1xU/S/LHLuilpsNXkzHdrFd
vHfG+n8knddy20q2hp8IVcjhViTBnCmK4g1Kokzk2MhPPx/2VB2fCfZsSxTQvdYfO2VR+HO/Zidm
0mn5Cjbpx9y2PpJl0qPTo/5goTSrfEuOfrehB5hC9/AoAu4P4qZ8E9LMgtAg9nNR2eapEn60FjLq
hMiKSPUginbRyQoqKv00UJnLob0q8HOGL4qL5YFwqd5O7YtRmbRf1vG4Omd9ZpOKx//rwsE+6IQN
ewLTaORJdP1Z7LQq6YzlPtBRF6nElA3PaNjmygDNumnBV0DBcyxXVCo0RDRF1MbWiLLhC1VIahN5
aM3t/RxIrG9JSZg70YmrPYcpy1ZStxnDezleUNngjlJKahLOsr5LqIVFWSKDprVXv4Og//C9dmmH
KixjrRWrrA3sK9mDaAbFxeYplL3TWOzT9F9nHyLnZ4o/zCtzOdewSeJvZHNi6KV9mFtegmb4MEGs
dBSYM3NluslP520U+eyV83RtLGf61VjAbBGRqCA05MYl2+pWnCufoM2LRQ10Df20a4x9rK/m9V62
ikOnSz8E40uLQsGHJ3PfT7J7dS6fNbRYNcdt++GBs3jUiKwb3SWzNluGbsrvfI1iw0pgh2sCojuD
YqpdbCE+czkDSsyd4wr7CPk8ljbvUdVDTl2V9bx01Quas+QBsSQQQZ3yY/vP+YOVgFB81Uv/CGFz
hL/WruolQZT7RNsyvtAJfk7M3UX741lA66o/SVgkIBUB8SitCOg1L+Z2Zu35UlYoE8jjK6/GH1+Q
fqCFJPo0/rqz9zQ349EmtABYiw2AhRs1Jd2C9UceEPI3MwkO8+ZatNCsxbztiHqdS4jdH8QNw8rl
J+1T/CH2QXoyOMTOLvJyMVneqHT0mcvdim0epZ11boIabNSXfjszvQWKcZZslHY6C0xLyGLXM7MH
loQCsc4hmsKN7PfvsUEwB+lo99vBGyGQObOrLuHEoP6mqw5dfZjVyT1OLfyaydLKc5pi5wO8t9cR
M9Le7UuVikXThcgnw7no43lsskao7pjRvLUwYN8F3F1wsrS7pxcMUNlVwfYStQopwkgBmhxBn+og
Cuto6SQlrpHgYCPvkI54Nbq/3HraUrInt5myK1LPhXRSKpuru34a2r+5XpAtADrSYpTbKqQMyC+D
KwqNSKxcSolnocB0KO6lLV2URtkkmj1LvLfRM1PH0HVhi2i6RgOeIfPPE0HAIuJvE6NnXhKN2Kvg
Spq5dfpyRhXzJ6UjMMfBwiDTWwrFwivooY0ooNvqBE4i+UZo+TOXruMpRcyCRvGo1N8pXlYxY1ZQ
x9XoMjwlzDUmgqnFgET9Yb39F6VRekTUcf41pscguBjFjYElB6+WoL2e9ZB9pv2wLts7geXu1pBY
TuEWSz6f+GGg8C1stMDOu8TRX7QHLau5YtNdC4QnPBhb7xbKxdkkUyMXwZkIz02ZGdeAmUPWq7lK
yordlv8U34DOK5V/FA3+i4dxE8nM321v/4lumgJ6WP9UK2+jjqEM/4gipavWcVxb8V7CVs6FQ20E
8dlyb5WbkHu9Clp/H4ge6WzgaG5rG/FOrkkdEzrqNUfHUUdkl0PiIfWY6mzkdrV94pa3AeLEkG3K
vMk+0gilRUMZ/xTyV51TIsQFpybxXDOLZVgcIvJgaquf60xvmVatyCo8iBTkSCNipsGmm0ffnh88
Iy8gk9pZW32xKDQJ0QOnrrj0DQTEGAuOCvWfaUs3odUXgSRciapPrUFaKaprXAF5DyMAf7ZNhnKb
RNI6RYpd9ka/yjTCe51xSSeW0WG+iqwYxSqSB2Lg+Zmvx17+prZ+oUY6Fj6J+j4SIZ/4Qasm245T
4HrdsE6P83ZMuTQRdroGN1aJPkvna2xw25UD58vaHoBUa6IuEEY0sMHY4GoHU4FIeQjhLAtkktnP
9FsmtggFDj+RR7dDduUUVJGEhEguLGfvGelsLPF31IR+KNUuGZKFz4bkVy81IwWdUajWiC5iwiMK
DcMaikSoXpq1OWZuDIg1aVADiHuftPl2Gm91hGhXPf9SzVvv2aAKOnwgeadzKWMCrGr7L43jWVdd
bOsqknc5ef+48xh8rBC2FPaX6+kjKDGhGWk08+P+JLofG3zBgGukSRe51pR7i5pHKZbkYgPKOoxK
pLRhRGAGot2OhkqV10BuLqHTf3LFAkaOyBrb8cOxPm2+CQL5eOgYYdgxqdRee0AmXvoPfYuqbGyh
YQ3JZ23WWhvaTYNZ20oogR48dizfRkVvYjapZfhi6rmGNt0z4Lga6iZ9/qre+K2UdzGdpfyy6nKf
+hRZGzqnpp/9K5XveFwz2NCGCAuOTrxt1ozILaMIF6VYDvWKgWPjt4+uQsDdA3Ux4USSNm/C/Wjh
edYsbielY0391fQvh7u66e7mhXsDDag6XLgJdQWyjg322FA0YCZUr0g8AiXMtclzVdC4yQjcxfzz
MWX04ly3m7jaKQDJ9sbKxXsCbtT4z2KOHQ5Z2Wzr7FnpO1dWCPnn7f4sa1Tzz8Z8TOOhenaqcz9Q
xWLPcu+gD09dQX+Ffm1nQq2TR5EMh8L/0fO/pLPmkvXb1DRi/fTWp4V8YxSWS0YhL2s6HEMGAAKY
9f7YDSszWSp/ceOa3a6pT6kC+xQiAhrnVntGOhOkl3JYN+mWIiWCyymUTJEpGzViaMMN9LufbuRQ
PRLLRaDOPE6voXYTbchJZ/OMcjHbtD/8OcqOM4Lk4kXmsUpNC419VOWNQw2HuVOrLQqdrD7qzRu9
S4N4WTvwdGvGrwkvxT0hD08auyZREeB4tPNNcsDWpXhZFNbwSaTLga9L7PRqx84X1HMgU3QynM8C
1R6021VPlozhgTabalDj9lPxfxLzVRsUV8GrQ8mNRzn/pxgvkf9lDGnDoQFrk36E//DtR2K9CpO7
nMUFioP5kLFOD78y7eWlSGPUvy4N0OGTD9CGs5E3eh7lx5DPyUdVJfmfcXOP7LtAvxu0MurwR5/+
RMGdriypP0TVWqPf18rsVc/ZZvSot7prhiCI1+YjyY6+8m0Nh5GciHo3ks7RD1/+8Gkkn2Z18O1T
aiHC8M4JwRI2dlO00gV/aC5X0IYWlpSVgiQ0qxiZM7Tuxq9t3vTuxUSNhkUc6T+QHcKbgrVX1B/A
Yla3UOR3gio/Sn86FOE5UiufVd/WnrQ17znImen8u43Y1iJDQCAnI4CAigKoUumrQNgXc3GEm7Kj
FZRFdzgq46nN+h+5/akAtZIYB6E8AUeDslTEwzQ4/iT1X+Thaem+DPndJj9R/Z0Fyjaftn01RZDL
F5Hb2UdsFttO+KtKE1gGBvpecD+RIBX3NQYO4RNz7WAoNk2W1EBbWlm+lh32Fk+WDyIpgwMToTIg
BNp2esIZjN1tNhw03hAJ3KVsx58OHVTvf1elYI1kSlLKZGHrm76jy+BU4onwgpwd0JoRGMp6Yz7k
6bOp01uaZzu5qny3ESOTjaGcPKmmGslulEWqW95SjSFn41Dl3rCQwUtO6I5jZ58BB0QATkix65Ky
hn+1khggUOQJqciQh5duI/+DrS0r4BPcOSaWXtDbFvOwHEwWHduDZWj52Q3GwkyXiNlK70uXdpwN
crpFCpU5l8xbZfrJC29a/Btiwe6XWnQwfA4Bnhn/yq0dZ2e/XAUUXYt7bF+SFlynu8Scr9Gi65pm
rZb61CN3CIvCOnkBaq0EhCYHPvH6XZ+ZqxL2oSlRBk6McQ/pz0oa4TawS85JxNMppiyKStaCY67w
NDwydaIvVI/LrY3Brn0LcaEnraU6WcrJYwyK8OHH/IQaz57PomFGtwWgzlR9DjUn7GXmVyAB/jwv
Fq1KdyEiPBwElSDqTvFdU2bf/OycbSattcxAMkUhCpsgLwjWkh7bhmToUIzT9dknKpLXTC7nSiMu
kkpveKI6T4RLo/6kLtpBThs8U5ITRgMUN6E6byBb2ErFKo4YWIhIk4iAM6W7Xl18bAqSVt28JP7s
ZiJPLqrqIEz1GmSY1VbKmtUw6fup3ZKf/dSSjoyno3iE8CHzv0BJwPiYP2nS2SS/w5ZJiF4T87M7
i5Y1WWgbz5KfTq/SF4oK0zbFd8hfbaTGoUnClerrMwoEZ5pe/hVp96fV1Ahoe606Euu5lNxQSuO1
oatEbFsvreagYK3YVQpZSNxuCcLNhBkDi5lvFL/sOGBYavUWrf8T2CX7mq6cVM12zRjZS/tn8uap
AdtPIHnhenSCbzvGwhd47HbA2HZ18jKiFYw/bTS/c48ToGh0eIvmVlDSV424q0MUnVl71qx7a919
cYjsY5Y0B72nLClDgUMnlm3I56Swju0UVKM/OswLem4u615gMxp8RmWqNuQWh5LZ9WQo1iPQ4lIe
CSYaQ3Ud6s1aQ8YnKxDeDfGOiOmbUOzNcnJDquq/UOS/tkDq3JTbUkyeCbk827ikJMy2QxNudX6o
sSRWloyRI+rcNsmPzKMHv8JJbrWvGsvs3IrncFJBavJWpuQUEGpnHxMPo5zFgynxgqcGHoOggRCu
B5RR2tQRm56qHO2F3oGVtA6doDX/Wye8iZKXMx9IguePiYIDtkKtyVxFo8dcEvlTroovy1xlNTpQ
Vdp3FbetCQcISDrjTPFneUqG/FhsLNSBVa/scnwjPsF4Ib+oOV8G4Kqs6rKEz5NUaOgtgcu5VD/D
RL+akcKILwjVaAoesvrTLJEQWOWyk7tTKdprExCNigUFdw7lDkn5qD8JtT46ZbMydmjQkPRxqFbU
6zjwmFt5YIlfF2Ah7CMBkhKMdT8dW1NvrXn9Z5ro3ai25mqIg9kOSTqlRw84RCGrtPok3LmfAcy9
VC4c2qApOAmGb8nGzkA0WexRCwZsmLy9hD3V9vG4YXIR0aPNyn0TMgbQTQGBA5NlAgXzS5S/mU8S
eaTQzTheKEu7aNJZDRwmKY87OawS6jQR9FXFXGFbjxlqZTaEAaNHzWwqqAhWgksSP8GDYEIi9a3x
lhcsPA5S0SBkEeA9YEBEqdtav8o0M4Ut2RY1aT0lx1ONr4BI8JboHLkkC+NYCypieKH94emr5WKE
fCrqtaLJtyw0lsHAlTTaya+Xdm4cMVUGmOGyAYRKH3lSm974Rzgxf4n+EqaHB2+cKUH3UgqeJ6wL
FsKl2qA2Id8O6X//6Om/59ZVgwJtos5jjZSARhQxSJ95Gf32CblZ3JEmD5ElznrFYmjq7ECqVv8V
YhE5Ou8H1LTDUzLw8VCSNhs4lALetGaMz8GAZ8FJTznCU9/KPyVBYqoTOoeCpFBzWOQqZtoiOQU5
IdgxmFvpet5JzU9F/9UxTmnaW9zTDuE+B7F2L5Ov1noB8XGuqu9GuGwmgKjjsB1R4hrjF3gpaQiS
whj7LJOVI1aunL+letOPB724a+rdqR7zuvvSMABXtbZROS19Yc4lTtnkPXTPkd+wSYGL3aQJaKuW
PvUsuDBpnPqsfnjMvAkS8TiPfoso3krI8R2cobAgjaxRSBt/Uda+p8gG53nu+XPVKgDPU571ygls
1xf8u2Y8FmIV5drDjAMKFWiRAbFqaD+PCRkoIALUjCab7NZn1UavXN0jvMrShZvZHuZNkgVECMzD
rG6116lhmGoMDic6YAKY0gJCeJHp8Na+TILTOFMrtA49S0ateNegu1pacJc5NJVqmPn8sDUTJNbu
j23pfBqsxVEkfqppW/fLl1lUYuHE1OzaJvnBYYNHxvS+HLl+mlW4SvqvrL9GWOAgTW3mDJUzGHPa
f0fWKBbTu8Q4kJYQSTnfq05FT2lRON3hcffUfRZ6s5Zfda/TOuasVX4/KKY+qpNHDyoYuKn788Gm
E3a8Du2lBkJEqYAwAlKBzwJ0Ihi2BSkUFuQI7pa9rhIT6EdnRaunHpy93+avhnUs4N0zOT8dr7pl
g7bBbR+g08HWA8XaeN1/EEUYb/TkLRb2Jdpk47hTt8m+3I7IZSV+wBny0HHnbClG3jP6dp0y3aav
usyJn3ZwI8fyXVRggpnxEPxmaDl/aqUdxFRDXDq/mtkfvLA8+hmlSEYyj2L1p7cJCFMjoOParcru
K/WUi5yBHJf1R0zCg1eZfHIBFiSFCpFRHRtXRAWY5SlS8AiOHPe2ThsNVwl9At4fmoWFge6jrUKS
jwnq5IX2kS6HJnhLQzJQh0AjDuk/Dh1ulu5paS+R/qNbgE2b9jf+50AIywmP8D0KrSobHyQZC9Ii
h7cOSQhRhETpLEq6Ll+2sEsO16cfjgvZujktcTqVQ8v9KsdYPLASJVwNCo984AT3MPb+hoa/ljHo
JDhV+KHbIiQLoHMFTUOhCOcB4vcqQjGoei4tNMtsKNdBC/Ud8FDF+NxrgoT/tZyqjUydW8qr7B9q
p9/oFJuM8n1aYRIVNQeOvLx8NcWdViiSsDGpMN4lCKHt5B2LiwcM08Pnwd4Ow5q6bj4Ke9hr7ZfJ
Ip2yXlZ8z1y2UYXwER0OlRxcRC8suPTHScGWtup0uFSYbIoplSI6O3zgjavVezblKnw2+V3D6jKy
67P7G5dIKWfzSj6E0iF2pKVKu1UH3CxnyaqzrVtoP9rhGiebabeC58eTBxpJwhL/Mqt8CHLKhTAO
nlMGJiw90rpXtmG9dZy7gpUiwr9u4nfWfJway0qiFmhvw71FZwYX4Dxvo1Peolf9wsvaRYmSNw4C
RL6EEMVfoZLBP7GBgf3I2TvAxl6q55p2g+Cij+Aki96nPmUGRcBBidFkpDa+w+DPa7tRomURbzVc
IiN3U5Cp/O4DC7JFhsvgpY9sVHcOXL4ShMThRtK+DPXvEDoC/Cn/NrxNTl2cCsRNu8g8kA9FdRvV
OWCCqex74z6IPx4L7qdz2l10ZY1SyyJRh1IQf9kJt0TeRw9eucdKpc6LnLKVKzW3FtCGtPMqzGb8
JFtqGILKIIQH2oRSFr1GndxqG0cdjzrxnA4dpvbSYPCHbynRG8AXaA+NKlLS6dll+NayTyX7lGzO
Nj5Cmf7LRKco6xAT8yGjCluNeBJadB74qxnX2NHm7XDSs0ObzKoHFEqXLgvSHabhoWK7byhhBJ3n
ibc+av1Vip1Jabqz5xKansgq3OUom6dC53NHnJSH8Q8Xv3FTrPv0l6c4xbXeonkbMzATdNgWe/o0
sEmiyNawRkS/Q3hzuo1+6cOYe8s80LSO6zyHslH9dK/n7cJUZZqgmrVHS9HQ6qyOI68Dg39pL7c9
kGefXjp9b3e7EYtgshzMb2cIMCeYy6gNrmEdEaOBTRNvqTY2jIkhGcGHNF2zJ9fZ5yhhKe55uIGl
iwKxYfE1jrmbm2hAQdyckYgBEG1zPFcpZg+RrBPn7YfQvEgYmPTOcqUvc005GWq2H2WB/556OOZw
N+ZhKOpkbatr1dnGPN992B666NxX/tKGtMKwB5FpcM8CZ7SnqGBCQ6yxGq1qkyXZ2rWREngqJsXi
qckpchsQE8lmPedMMiIE+47zNHA1YZDTx32PCankUpaVc6Vf6npZl2u5v5DqsXPEMQSK0L2tZO50
Z/4nmQuYsKx369gdkKZzG3b90y5eCeBuCTDHAQQeZ+oPpXyE+iPnp4tWhftFTl+iQeYPnmoF8alA
8uIBQToSY2HrtuWHTdUW4qG+ogW9PmSVXV0GlSievM0eg4Vjp5NfzYA90mZR1KUOA2BzQIuRiZuP
rTp6FZ1r2thkB+fX9Np3gk/ZVwzX5gdoxGw7+qKilNVmGrdoqw5b5Vja/V3yPF66X52LvI+lD/K7
sAoR92KyL+iM7GHBa1ClC1Oxvv2kxTnpd9s8TW+1quwTEdE4kNgU7hpxDqpiYbJKYS9DX803hWkT
OBUCv8lehd0K17U5tP8UWLSuuQyO/zAMIHIvXxYdyuewChADVl9+ZQM1u1l0ya2t5BzrgH/D8cfF
nbxTrLNZOM9TiCyZG0TQ+aTPowoBXviU5OCjTS5x9/K0faBdOudUstf4GsljJc2csKB+tzTtbtEw
FsGr/Te+JzALKe57A4fSkK2drn56EZyKOWnuWgQuUfGPUqcfv+9ZD4FfAP2QqzBtevImNXHFS2xa
ydyBAmA0HFttG+TNgTqYTdNLIBgXOVCWxaSe5GusTNz1g/Mp5TLnnUXCJEGhMk4eg43OUZpdD0U1
53Y3LHufB+mpj/1TrvAtC53VUtnoxTJoeeCtgfT1ZtFhC7UI4FMU5U+TGF7aAHqIiW4+5IG5MQrT
3DkFMeypinrITuYoEmIKIolk8CdtiqQSjGVrhGBLHgmFyiawqmypy5ABCQkJER1SaDaidSFvS/ia
Ng2XmdHs8ox/WsqvkCUFKh9VD93htunWA6qDBng5+4t6mivoRDEHjKE+tDtHWwcR3HUBZVpEQQ+C
oANIo+LVg7EHHKBRlGyIpulAphQYJANJqsmaP/EADrwEYliArfarsDjj+PAS8Hi4gbmNZ+u/Rgf7
MXQmcDaTTszZOdAoahEqktfAYAFDmDeOG1mGh+cOsHkWOp+Y7mzZau+ut0iRhq/LLCBxwM2ORa7W
SfRQwZ5p9x5bgCxfvvpef9Ftes09xpqUtvSQEaxArZYZI1O6+Oi8LwPhRiTjcy/YSEVR3LOONjVL
OTZK5Y6DsVLpyxyMcDsPpfye8t2LlnQnTVp2Lc4D2d7JFubqWnNNZrwKFovI9mbyhmfvRvmeOBiE
ld24toKLr6Bbs+Odl1bPgPWqKKipjqVD5gHZ0zWQd4cqQrYZIMnssPFgVYGcxsOrbizSnOCKJHWH
Azm3UqZIm6d5YztXr7iPTNQ2f2dYoCalVpkJImZk9CpXhevJKZvaELbRveX6Yli/QMIOQVNeTupq
9q+OnwkG7qS8+SSI4Tjg+k+uIgW3J4fCMV5phyxI++fzl1b5d2dOfkdl4N1eGIM7IFENFrb6XXtH
/EmQJJglCQJBMHOtqpuG8Nv+T2DHgshxCeHNH0Hx81LfU7QREwEfmjq3vWtEOr2FsIvddNvcq3W9
Hn6q2xTK/+cTgOViR2sJ/+Aj+NhT2LyeSlYIhF5Ua1ToGJnkN17hWp0yl5yXd5aOU/K54qLrJmx4
EvhrK6KbSJiJrpjtrsQbfdt4c/Dn4FL6khb9dvLGAbDM/C2KcfkO0S9dg+/oWxz0u7iwEw4/ym5q
oZkccFgLtuRUEf/5AamFAB8KG7cWYq0Helvj4Q7vWj5N/GqCdynf1jv5jY4YeDojiR3j6C29wH6Q
msKs6OdfLF2ExaUb720VsBWUFrlOdSsJr2/nYoHOYGakuyxjG9nW6Prn98lOxaX0URXfUfhDb4wS
XvAhT1bMbp/3KziG/39ZlB1RovbWyrMs7xOPgPwUaoGcI1cF7wKyJlz3g5xEDu7//xOVSRyKA3yV
V/eU3p0OqVB07fIvXt8sZnbvsBiF9Q5ik5gB6nfCZifGkuh1bH9ITzopPgo1ZMkr6mwZhPqXmTbb
TrEu3qS4ije5d6rIA6n54Fh2ctQl7GXrtgcQFjvBIDYPh2OqIH6+1M6mkBh4ziqDlgIKGjZv1wBs
7wRPivB3fSG9jTJ1azueQhH3dXGLjJeBdqUQD7/+taSaEDtprSDVDrzjtNG2iatR5muiigVFjZUz
wCE0Fae1XZ9Usc1i1E3xrLTpoMh4mOWX7VAkqCT9xUmSRyzh5pTLjZeQmscxx9kmOmpT6nRZeQYM
h5hibND7KR0W+piLypWM8NcZ820UxbzefRftWjR1yPF1SVWXEnAqvKi5LE3CA/KOQl1PBvttDQGQ
UAUk7+L+9kc8ZaWD2k0hPnIYMOgSH472oW7Wtbnr1YOQl1KCBbrNudZ77x1nXYPFuMK3Dt4p1/oy
AIduynLFq4yotAJ2RDfa9Xt9OjD4L3liLfmg1WtzXLAdifKUTnpVjm6Thnurd2PfReUyhfGaySKs
tmV5NXNSrZGye3SNOy6XzmYepTa0gUPoJCbIYFzLqExa/6K20U4njkDS2rtXX+wh3Q1IrHo0DX6l
fZT4xgs6bnqflan+UYxfZZQ3BTFVTYc/N/FnbUxcRoK4mgt7j8rILIDn0vYPhWNu8FiiPWDxZ9FF
hhpEyABPIVT72H71BITEqK9jBMNSnd41095nRrXQ0fSkFZiRIT4Iv7bPlrVGa17Se2r/og9epSQ0
FDUyx4LpiJcB0MJZA9TwhE4fhWxSE8j+DftMmJcKDQLQLCPS9rhsUgwScd3OQ2gfhWDRvt4LA6up
I9kU0eSO/YEgtoIVMVeN7u10FZsW4X8xkiaDCJ3BO+SF/DPIzZdU8lMVVfzj86DwsSFJU4iTzV+m
jRBxqAfiO24F0R+mnm5CbUCJzrlLNTBSjhjVQ6wDOk8inChFVhctyrbaZzHgg4O0ntIs6xgOKygb
5Qs5LdnwfBWp6YbyihnED9e9c7Gcy1gtSK4IKD8IFi053QvxJkbZp4fuNFAS0l2IdaP8uK+XNpE3
lXZJK9f74ajopRUIZFGgjEfx/FEoTCNr0DKmXGgoIMKxnVmdq/F/oYvOs/2AjII5LsWhDU8xaliW
Eu3VNJ9qfvCLA58NKUYOc5gGXmPMi/qrNdZmf1aBzD5yciB4mh0qqpkGYhR0/cLGQ9oQWgJzsozK
b5+IQ9vG+OeoH26hnGrvJ8dmyZ8D+xVPtG11+fT1Pfyn7X2hVGR+eJfGzU/XCOqlmM5reJMOqZPW
swUoq1DdpPEV3c5Eu2nPMtqgMYS77qhPGQljefYUD+XLOP6KswXi6lq9iJGcNiTczqKhXQfNYwaC
G36bRLVa3k2SvgW4eEZw4lbQcpP/G3x1axD5YyRM0uC3/hl4MweCIc6gIlHJ2La/Wukd4wp+wO0u
xbfX//Bh9dUDxnJeUCoaledErEJlpRhrNXll4hpVi0p21XGBuyUe95EXngqJuGGTWYG3Ol911GjB
LS9rQM9A2lsZwlz6q9SjP1xMwkFg+YLHqILk8IEo6oZkIIo8bxnBPsTuQr0b4y4kxtjOr2jMjJoI
QJfvuuKyQHVdhaw5H1SNkQHnq2fVIil4QUZU77hRsSkLsVO+mrPIl00Ab0KGZuXG3qIslgDY8XTb
F5gOE+QW8/bkSlPiXy7orsCoVa8tlWWO1ZwqX8I7iALhZEU1hgAFU3OBFqx22U1S/kMzPkOUbN6S
wKGRcxMTDccfPCtJhwA1Q7/w1U3pcc69Rc5hulSyh0kRbUG+Iv1TTBUEzch/GVmX4rdEAusBHzKn
eKlypnRMFttWbFlkvk3DP2Wp8mWYK2UK6yYra1qmJ6i2jp7j8KjsYNGE1UpVUS+XCx+rm209yGsf
iMzVNfTTnrM124j0J8+1y3uqoau9UaQBsD9GrkvPXPSd24SBLye1WnawlKtp8a1AynoA+E6KXMH8
rAibNsu/UlkXw58ItaVmbmwTjpHW64j1xJefrL4fI4GzsXnKROK6o0kjAqKdW6vBR9xs/AwQtNYR
yB3IVnmZqEJquB/fJ/QXFuhbK6FURAATVteoEd4K0ibSN+3md0DuUitkU5X3rg7n2gAvGAVLOXXI
vKBrYdTnw4RyYsgLScUIYvB+zDMc1g6iD2E9UOOlOMdSN0N2H7VLjRGxTdIZYze6ssRboUG1iqcI
ubmx5w6H0j4AlsxJ+Cv0d27Cz9SEaRFsrxESk1bbBpSx0HoqLKtlaZD6z8fFOkEBHokZ7ZcmNtZ3
mi7LaGXmKhNeAdXN3JNDdBP0QM4POjXR/mYhgaOliIlj79+Jxzc7rHrOA2k3yv8Kg1TP7z6bmJcb
K6RMzz2ExksPWX1jymLhrj/hPo46JphD3HOWqKA1Wk4LuB6W/bmPY1pI2tMIGa3IJzvYa/FnykLX
cEFrPUH3+p9V3kxgk4L33PlkqHa6LYtmjyHiu2Ghloe1AXzeqcceZWhErkWLhx+5cvrtDwt0M3a1
8zTXoqZE2cAwyfyTFQ311Q2oEYTHsOFlD2p/5IbU5WWobEKAWEV5OzyCdrSSeg72bTfMGSv5MYCk
9dlR6q668UgJRuFQb8ncTFB6nvJxnZBPFxyL/mBpf4n+LgrKeotjwUXssaBrujmTjLvD5KHojAgc
L42PGUWjHORR858i449FT43XoXJUHWIpmxUdfRb1WBLZ5yRkFNuSHrJk2VJrUCwH6wQiy71sY+bz
Z5p/mSAGje95igD/lIInehKAIzXZG1ix/yFI5XxL8pmtrgAH8tANs3UWsQvvIvOEkidwjmH4FXLF
YQ0yquSvbH1ryaFXSqdsPETlnrDbIWXqvtFi7DBXQZpJvK+PRL9rwQIp06CdKzIF+GZkZe/1C8Pb
s9BBasFvTIyJsmAw7iWsZkdD/TLyvQrp3l5D85yGa+4zQ39N62B5Qo5qWGv5CewH4AfCU/RLErNK
b8HXA7OCzgyxHaFAUXvmZ3yPsh2w96Dvy+jqoV8Jin0L0xaVT41rvuYSoi2oWSv2j1LwFPzFxqbq
H35/tAgi0Jhd7RXgSRdvSEK30Qdou2n2qP27Va051lv2xGAxXhHylfgL9wAWZDMmxkLFh1jNcaO5
jbqKZAQV9A1uW8YfZSP/j6Pz2m3eSqPoExFgL7cqFNWrJUs3hGT7Z++dT5/FADODTGaS2BJ5zlf2
Xnu49Omljz86FIWgXCYNnEsHg06pOyq3xXDCXoJhteejy5HWLfkNtI72F8EUP217jc2V0l2T9gt5
sdLNz0Vru9qqIf+vJex55QHsrvN9j4p8F9L1mVet5kJe69khSf9C/ZOGO50ppuyk+d4yjpZC6OQq
GukKljkjEuOMMItGvyhWre9UcMb0eh/nfrnMRbQyOVZLy6w+Uc9Q9M4U2yN/VZ5HUwgOeGKsx8gn
/xGs7ntTtoNR4HaZs61XyfF9e6wA3jQl4OY6pJ6PgSvDpeyOPqwO1JSO/BuxShsdSjTNvm0RpmQd
PZAqxrnSSgDEtNwCz7xf6Yc64hCtKD+y4hOSLNe+ekpSHYpPsFbUE2D8tFlRYi9q4mIGp06OjftA
C52b77ZY8+I3yloeLyWNenUStZfSYZS8xy8PBa1AkbWLsy/0KNiQ2O0cEX5j4k4RhstG5eTWvZv2
k2gSu4UqVwS90TKVWg5Bog32GauYEDWjn38bpGCmDe9LqXLFsREkxKjjYuiM1ulafZXlOPkCKjyr
ZbQSLM28cDDRcO/XPQvvJHMk3tcmPxHpTAA1w4+ycypcSxPEWEAQBCiedVwss2wKZO8tj+y3Uk2v
naaqvlPizCnrXYSiAiPUwbSkrWfV5yZMsm0W4K3RdXq/1JXZJFTwmbWmd9CqeGiSu2utgoGrPR4e
8yn3I0fdBeftXB6WuF8hP0LT7tKZUgCYA1ZF6PO8pHUZTeAPDOFyUrmsIXQq9n4hBlLmyFYjbjQf
P4CPwblK/NX0t2tL8FEioFIDPl2Dqad2Qtl7ahYz8nRs2Oi7hCWK6JtjpZ2UqUUMdYArdhi5wQtz
UWTB0jB6R22wX7GWzndu/5dLhl3AdikqIhWMEEZMBw9N4wvZiVhBdwNNiVXsZdTHAQOgiAFQWn1L
TN3xDXqwwQrGvWQ2ssykbcjHGXKDGu6IePZGR0DtYMQpel5kP4BHfDTcJCPF2kfh2hm4ZaddIWuY
cIDMFnBMd+mc9iIj2LIgjgK9osKGT2Fw20DCJL2dY5NH3qiPUcTIm0QB/SP2UFeqn3QcMHWfsqpG
5ipSUTdPn2yWBEdEfcjQA7ZZA2IVSL+5TVUBVWJN3EmzayPbEMBfJaua+YhpEveOz6RJlhKiQy3d
1bJdSIgtx2+P+oG1S9/sA/WlN7+BtrGqcJkEdJHNiM2LNkAx/iwAdBE8OwQUArgbU9kP2svibtVi
g2VGQhNCWBOY3r4CnIx5piUL1LTcnd7Kxja1fIUaedSQb313udnx0q9Envwvd7RYqwcnw1zVwp5l
nFbz3H713kfgwTH31KGev0bgvtcBWGEq5n4xOux8xkUX0MfBudabl+fvxwb5osk4B0m9a10VxKFZ
yqBihhmyJ+xR32pIEjV0ZFt5cCgEWFAO4VrzVlIDrm6OLh1hh0noSdBOYx8dXTpsG3Pfxxf6Khwg
LBm9noHfsJ+evTp96u2En/1LLPgowb3SzxCSlRBrX7+UK2yN0l83PlnDIxrbC3zuCdN9Mm1IDEIG
P0vEL0P4E1XGsZlBXcmbcNduAzrDyYiQ8/4LIr5OMIgMZLdRLa0SIXV6U1qMPoiteqn4F11a0a50
UHbwl3PzWAwR+Jr84kikkxFPI4IjZ+LYkS0b1o48lvb0MJoC175Jz3T0zWfEIpsv3/8VJXbm5nPA
w26MbKfQm/OXTUopSLAhLYfREZ1QdDcjtJY2tWxvOhh30ynyxTvi9TSFE1+8yN4RJVotbMB1MivQ
k0dOoIHkOZr/dOtXA3CZ7w+RGTRbIsxHjQYkOVj6ZfQvJvkbyNco9AVr41F2qcG6lnWa6YUpPjWW
i8pvkv/kfJpGth+HA59Ao9sJpyMyV7PYlcJNqs+YupP0KpZfISztEZe592fB8MvepsfjzzmbYgLW
0c+fetYQrt0ozATVXUdgEzP3Gd8EzUXDJQRqQ3amn6NiUhgw487yRz98i9KbdUjZsCpFYZmAw9B/
OhQfSnbTWKZKfT1f6MlhJJa04ncoeKDif1l67yO7ZAHlgWtLfOZ60UOiEMz9lXQLOIh3uIZgBgrW
nnWeXn9NI6LW/+JPlf4CaQtQ+P6tDQ+L5li5jYlIpQMWr96jzEZZOmulU9N8NLbe0jdeWuibY0QL
+JbJupgpPxRrPgVMyb8zQNkelpb/sQ9TUp3o0FAx0G0OzZmcLK7a4q6HTiKSEJQfiEqTfliZ8wqN
dnEuzuRM3lXGmdCywhvFjvTbIGDENxbv9HEdIgQikeNfAjkNyzvvEtLDiYWNkQUOC9BrGDjtAt/A
hjkx+Ox8tyCn8Cj/K0kCUOaqtOr+EYWD0NeYZHcEX68LZYPHHV0/RhEE3Bi3STaeK05+Y8yuEsSC
W+MsgtkGZVosOEQR7TP4T/QZA0oCz8sd9K7MKeG5xLscTCD9LzMlUG8g2+lyIfeTwhifmn2LHHNO
DsK72iQP71+B3ZKpJM5+krkuRJPugfpm/T1Uvnvy7bNVDI+MCes+uTJsbSHSDAvt5LrzPFo29Jb4
1iYHnopOfcVbyodvxY5AWqe6w8SSE+x3Kc/hK5InR6C4MUgINpk13LNhkRrLsTvLH+w47AV1ewgw
qR+5aZV8P35P5bPhhNJJZT0grWAx8zWJnC5ScpzUfqyTmKBltvcT0FzPm2mJu7T+zXGDJe2K/4oW
pEey2DEKW+FXCIs1BiSh+255uzi5/GCbNHc/OFF/au2tq+ay4t06P/zEaUeUuwuRKJfK2Z6BEx+l
/Geh0iG7eWtXd+lKq8bKOyBshAmwG155g1VgSP2GpnR8Bz/VNf0K2DZX7gmVeJ5+acmRRSlpEBaP
p7tQ2wVHgIR5gSRuZnZgbyfXDM6cYkF155trDDBluWYrw4YGRQe8PE53305bB58sU1n+2vGniJyS
flr8B48tmRfEw8WwtAf2EotRWDH86f4h7mAy525awnYDfnKc/H56idJ13a+EXxb6dCg19v9gTd4P
uOtumCZuiHmehL3PkwNLxl/yjwhWJdNvZy4ZCqmMb8I1LZICcdxDE7O2Bhu+ADZVxFp6cMPAa0BJ
Slj2zxaFaivo1jSe9CW/f5Cd8DALxYI+Ir6V3xUC7qnYXFHx5d46QAUMTInxLFgxQPbNkkavEi8S
PMJuH0rbAeSMvKHWLQZuy33d7hHdl83T1V4qsCnPqZUDLclwiR75S/7Q4HuP+Fs5dmf1wlKTGSo2
4gJtzAy4KHvX2rxm/jAvaiPnhMAaUQoAJYul/OLzaAnEZUna1tRH2PnIfAzcRQ/fmKB2wsH+PBoT
Bq7dzKBoOHiI5lRo8dl2MQlbPtrvcGZOK7NfQHS6qrbZp/oIT3fLVKWefRUClho14uEVfIF4h1Qi
7khv9qWBFq4oULPrKoXccOIuGODG58hBIIkqW++3PfCGLv9BQhmz+UJlBmXp/EZGquNT4O75/w+E
IoXL4KOPHmncxxEST6AHX2j3FLgT+ttkn7Fz6+Qn4x7Tgl6EsuKjMWH8jZQYtpnKox8CNfcERsFd
XFwNXtTIy7NdN4GHpjnIoLp8y6IKCVK5J2V5kqlD51HY/BPQRCFEI5jY55tOFAPOkIJOSPabs6VP
CJK+jlZCR2U+atqluBWqItmewk5cKtxDVHj0AQpoIY/1ixVU6qGQhF9k8Gu1oWdlrudL9ya9Z+SS
5KxZBMwIaQXiZyRZg+Qjo3wtoA6H1adUg7eGFsgkJU351xYwlPcSquKxgvs5LsvklZWnXLuzQmXI
lFjXlGtF6u7MtUrjJ8tX4HOU8VClf1ETYbbYKS7TQgpT1Ua/KjHccN1DDKS7uA/ZqXWPZnmPDacc
pleiFnm3OoY6FZNbR/WvzC4G8Cm5RgO2a8A1ATEoE4uwp7VRehi+F2p9YSuhRV9DfRnAhNgsdcmd
J51TZznsTosbavio/skZqTVmMpdjJm3xNaFGpa/XALXLfH09tpyOubxGNTZ6AFvYd6RIQ3pEP3px
L5lS5duqZV1uYG3bN8qGIxL7lTD1PubDmkS4dF9anS5TyvwKsGh/0iClZCuEUKZ1EkiYD7b481kh
7YYeJquCLduAfIEhSf/KoXESg6VzGyBm78ntxMyuBrikGDdZt7HRqccYLkhshNihNRo5xBF8WQEB
sn+Nhq8g+iNzxOB/G5LArqDhC1+hBBAp7ounJIEdcHXtDDaGJbWSPRmTC922sw5B/8rMA5oiXX8O
yZYhV2U+FGMX2G120dWjGZ+18GSN37pE7InQzruUQxZavfsbDJgIguiAd2tWGqHMBJvK1fHrVVOW
V48WvET7yidOrWv4rzyy2aoX1nWMaYuMasYuq5yzw3ONW2WxeaI83OKUagyYUw56HWhp8SgdXEqI
Tt8CAApVxITmuie2RR5hj2MK1odjJDumN8wj6+nXxwTRZ0u9X3D3KdTiOHOzY8yXXFfIDh6j8ePV
lyI9YEgqsQTKgL+VdSU7WBaPtXjgaM7dLwoAnMJudSBbdxAdllRh+hoppTQSnpkrK6S8IPAcxLcr
MVot7gJUa+oSCVRBr0kLPYSixz5SZRPX4TxJ9HPQ3mvrTx8veUPpyo+9LkcSEM+MbFcx5OmePe5N
RF3hDkwLPBZ7In1F9JKHV00XVJ49+SYPe6oKlSVk+6Vj/hfMdSts0Ermk0A6O9b5Eb9zKqHwhFIS
varhhT9TDa9tdTSSXSTsEJSmEnqZbTTeMPUK0lIVmPojON0gVVynsB+ldUWgg3ImFratzoNii92a
0XFzaCUOEW1t5Q56mbI9RcK9Xwv+qvZx6C4hbLWDvWDIk3D81exg41WK0sxdanTSVfov7h6i9XC1
M1caFx8+2G1R7hroLoIKldFdM+WC8NKaX354qRjGBsv0RzTsigQyczWFjpg9RACOg6vVMGjEPc6x
Q8s5BzSDGjNEPzcuDXmB299bwXRSK+KfRrwLBzfZB+OOT2gOS4HixlI/FV7TlFwKp48OubzuQSbD
c9hPo9aNLK2ARAXpPy9fJvkGjY+Lk2CEWIm5bzIrkF9UEr06LCNtSw9C79W3GzP47TCc9U7QPhvv
NxW2AFZa/TjqL2QtZoTxx0FPzozZDtCN+W8telZAHDbTWLtZtdGOJVECmae/8jLiUARr4EESsK7w
u6keWDIwRFS8N3gWXzwh0LUMh1DgdEAtuRRHJoN2Md7Udi2BWvVsIX8y2en/3wgy55OFJcQwA53b
zGL8+G7ik6CurfgcFTt84azdbInH31jjaldXJNZERA2n/8byXEl7A0CofA/yLQIqXdosJu8TPoZC
3wp4uYyFPh79cm+uPHGPnKVqFxYhl9REDaFrAYQxLkc71HdCAfAQERlP//QbedkJ5owsP/kVRqLw
fITD7yxeG/XGwx4Q+pcAixdrrATUT1efVHXFP0vcYABsrCuqiaL9YtJbDRQYtOxHv3EUkxn7rkbf
QdNUZIcYNr3L3OlpiXaXbiA6yCkGvw2DqzjcYY4gMWynWMx1r1wJQXRtKD8YTyTud+XZAHfaHNDe
3CS8gcU5M/mKvtnhcuZZdMMNMjveOZeIOCiW47wCfgD/Qp8FOPjD9cJnPhnW7Nh+O3QmOWDP8UCC
c/2t4LRnEaz+C7JtMyz3bHJA+U/KIlzpGfgdJhIKkm9ARBzDyOxh7qSr6QBqsFcE4t5MD1N7SNoI
CiNtOYIU9L4jY+sFc6B4PUgod2VKazWYIkytT/emGaKpJJamfAIFS2QbpJLAy4BjBq8w0mcvctp2
q6G2Ewn95p+EMpjsrGKh/FIBWuqJqG1qKuQPVuFICBl966JXJ01fuvGKojW2qNhttHHc2H1Aub5C
TuHrS2Q4qrhG5iP6wLdYhewbykRxIYEgjunhli1IJlEndUcAHvTqidyANFstedBNRBSoUdgYavii
EFwSPZ5MZCfXuFo+mpk5pr15Nf6OJo4NOd+6UZLt89hDYmCwHcyGt1p/SAcPGFODm7Y2SXZKvO9M
6GA71EiAJP3LE8+BC05c6J2N75fECCG8bdin5z8628eABkurkQxxS/PjMycfcoGCmG0EQwy/JPUj
DluQEJoECGsuEj2PFLybYi98/lUzUGJ5u6T8DcyLS6YtDsf8ZlQr+DXRFOIcozBwV1X8MPNtOz4C
XJDBCgA7jQ+XhQiGSxJY5vQMJyXLWEAfYg/kgx3YVfotouFQQQOXO28oGRWgXdgq9TXTDybayJzv
vmdi2oTKWsOfgVE7ZwQaUHyPwTokoKeDLQWn0ya3WNnnEnaC37H79euDIr9D8+mF8Ta2Xj0L61xB
whyzAfqRRFzTL08Cc8siWZSOBnokNIyh7GLZaLYaJzI7NGDv08/QGQrtsuUkZGv0dCh91Nt5CsOA
riFtaAN9QCvDW5AvFqA1/ynxtMfpC0/gLAzJE1AYIJFnpRdEOE/UN1rMki2HwJzJp4IokRb5AzME
OJuq5C1EVV1QPM/RS888Jxi5T1KjWoj5vaNUbNr3mBOuk0f36aYtx0nRw8iF0Sz7sAJZLrujuvC5
FHepT+itgVgQ6VdR3PPxoATivCQETrrp/bvqLoq/TYeJoLSoKhx7YE9Zr2rj1RVOuXgo6++KK5rh
GS6FdI6emnOFzwMxCzY9mSlDy/JeEE+UbvynZDk648ZCO1PqmsXbKB8jOVnh8Geiy8t6dQtstHxw
5ya9BmpzxXfMOV9ZEEakb6m+lsO/JPmROQknPY1s7bqU4c+zVceNojiVz4ULeyBO/IXG1rzCuWLq
CNoxjMzQZkuKEwT3kZdC9vJNhyZEqP96emPyvFoenTY8NgBhEywWObMY2f3rYmsvNX8yTK7ut0au
ldN569ZdC48ZuWOF/hC9a5qDtMLdWYxQ88qHq1QX1bv7mPlgMHj5Hl3qDyFDvQ1YxnV/IuUgmn8C
gwC/dVGG2KV6bN2tknyL2J+DgBk1sYDZS+p/PHqYoHrxis5U718vg3TQHnFVzy12atCJBvdCgoSo
EjaIt3ssroP/M+2teF4SclpzFXZ3aG0Q8wNpQJ3S8HH2vyIrhIvOGkrFwZryyA8I3EP5p1OvHdqx
tropRK1IbNZzBBi+sQIrI1bU092hh1Jb68ckdmKBEI2THlLW/7S+v0hAFMRoNF3TnwFWye1a27ee
tcjIQBNN03EjGOgo9CmbxCnwjHwymRc8gC+AzQ3dAO45eEF8CwYAnRIDuLouI1JYQdLAdQt3I63K
2L69ag0GTqY3osgP3L9aIZrC9WGa8SgVgAEkJD3BSih3MtAypYPgqB9E5N4y2mc1jOxCCJEuQCYv
CTSr4XLqB9bRKTTeFD2D65/tCCk8yMxwl6TbgYz7aq1l32msQd4Ay7Ubh3XW7I3gHDNLGbAFRbRu
fCFTNsTY34eOYWDMo3GanolgApPW/aLs/uhOAMKk5H5+SZwePOeC+Bmrfja5byM0/VZ/N4W7S0Gs
LIfsI5XhopbvxvCI67VJh68/0gHB8/gdVIDwur0RwaSBGDjkRPJ6f4NybcEmwcmpU6eF1xC4jACY
TYfcgDGPg3hM8eFE9HBdqRyN6F+lfxXyVTVKVOjJXge7pVoTeIouA+5filGiQF0IGM52o2GVdfsx
i9aiPswzlQV7vdB4Sark0whIEFPPxmnUqj8hs+GGylfSeInxuwmDI+n/So4yw/LJkwoWDZjN1MKR
Fv4b3Y/LIeZHbx26BjFTvvF2c30tDiaTQ+By4q+e/DAtFqZVF3Z8Al9LPd34U4rTwINLjJS/LaD1
RSzFEFlySQeoA71FysSPPxs7of4zTKq+1rrk/qnJNtFwUdInKlUotMz8DHcTgnWINqhFqx7dyzNO
7KxmqPsKMd2hIun0RUnEF9sy6IvNqfGdQr3REnD8tN210+0ebYJyrhL8eL+gkVOONL8/lcYlSDey
ex3LvSIePMjRALOk7ooQJUHPI5yBvi5x02jkiUMSB2j765p8+cBEqQm3MiGfhrfNE7IE04fADMxd
AKU6avWyrAtaAlIdac9YDLqwYZkuu/CKME/sjAqG854RddpoC6oKjfl+ZczN8ouotkp0RPTHli2y
dNb34QA7mZn3NtMd0UAEcc/w0xUUk3c7ES6mfI0RMRca+unMW5eqw5xoBLQtXaChKv0yxiliLUQW
4wj3FHclQrlqVyXDaM2iozwVmp3mABqWRg/y1LaUSbpSiCu3/kP1OIOfwQdEZSwRyxwvBf9eaStP
ZXq0F5kmxmuPkmCAG60Wf03gqPLW1A4BEUm6U4pf9bAbY6raAxS1CCW5ri2gGOjeRiI4E98HIjvM
rhLJ4HsiQH+zQUTiM0tUCk42PjqnH0/lyC8kfZIOzJ6F8Qkw8W+rrXoiTcKzR2bfiGht2/FBl76t
tnxg6MroDI1z0T0DKmy3Ih9Na9aidJYxrBQi4YWwb4WWaTDT6QbdmCk5Q/FHZJ/ZrUvyu7hIzeQx
7fTkZhfzM+RsHEXxpXX08TVbMIn/Q3jKCnrX+iD7v/rAU6K9zPSTJt+SglnJww4arfDGFBz+g+DN
/KOVFISfVbaVk8FcarMMebQZfEaGBjO0X3F/zzv4TwAtg5joAg8ZpjnMFVcCqsiNUAPI1eCuN4jv
+r/a2PeWQug5EIQRN8q+w6BY6ySugPdz42fGo+UhIZGvYZyxLZBm+tpnhaaZJa37Tz7+dRGNoYbk
fnxbBm/u5NVg/J7kk3gZaYDJF4H6pkTiRAzYeDUtpgHmibsmxQ0SnJmx5e6549wqqnvYa+B1KElR
nGQQKPUaLC/pKyMOfA9IEftpc0zp2IDQMxbFz5iSUq2Vtyo94YOZN36yGoK1Lq4k/8tofFyu7HWx
IPk6RE6ut/EYwDnUldvATivEl5urvxLb5QYZcV7tEU9JTGX6hn8O3BFP3KFtzKjKhCN7ix7XKT5+
RFe97bFmilA0anR7eC8kAXYH08MCGdACXxb9FnIuE8kE9l9+RKz2Pue8RVvrgxnsM6aYPtv5fA7k
bSWiKwQMgEr0ghRuWuiijqfmd9fA7lYDsPeu+CubK/Dcxmd+UfBkMzoDiGfGjEv54nKIvynJqPg3
4oINOmBG626yIknYGjUCXaeOboB9WfRJ6il+Ih8uTfTR3Gcznpue8NFXEWwSeSv350y4RDn+TJY8
XG4hTEXRpVala62mGACnBXotIKpMyKkT4ROVxri0srWRGzdLIzojJbNOBHmX/EZfBkM9VPuIl1WC
ABjC5Kseqx1FX75jEKhYT5axkfdrAMzC223dLdp4b2ckt1601dyODKyck2PTq3IS55mbCCW9eyyZ
qxBvbQLeCeGUpmZb6HOBo6UsKaqFb0EJxqeyARhEFExosGUlp2tX9CuRMXEOAKmrtHnSrApkZCLz
C2pwqkV8miqlWEId1nOxVvi6dPHPwj2O0dFzHSUkf8q3IxMy5azLdzp4eQpM5ep5Uxv6kICVhEdJ
XWchg4LxJ0clPJTMIhC8o0ZdLFRkGTkNiBy66E5/KxEoYrgzQFp2pjI3QmGhxAh5AfV5SyNk+UE2
aDvIe6M1XhrfgNvR7xNygA0lwweuV0DLi28xh11akcjhT1cljlaX4gimfy5s22lWXVL0pxerRZ50
6qtHFfwKzVRl8gsPgANYOPRweQ3K+UVTAsL6VrMvDHD0K1zerFoKH+sveKL6kba/Acm3LaIQk5Fj
hwZBQPFSIsHpzrqvLzRLZjeJtczcSO0qbJzaciJuBYo88YOpaJNWe2HYVuNTweWDINdV/j8cStTu
/OFofaJ4LQlQdHmdaHwCdrqXFgAn1UwDqCSky4npPiQG1Vr80pNNXj6TYqsT0SdZa/YBrb+ltRu7
Q5475hQGLzwHjcZ0I3XI+nakb1YB42uumvI1Ha9tsjdJwoWF5YY/CUsWq/9pPJUkYiae0WGoj4R/
lfXWl1S2pNPJoHjBDarDLMKLHiFmqCrCXv8PllQWjIg4livlJ8m/2vyRj4T7Uenn0KFbyNOlGyAK
bpitpDMW79kpNPP7cMpYwCrdKxu+A09fiN6wFUtxIEay/oxWgg4Qn41nOG6LIpuPXgWCHJ1Z80d2
Df1dDfqjKnB+ja+meM5jvHgaQ0A5nmtYmjXzGgmrFm6GVwPs5h2UBbjSPWsMaQbPBni/OfN2MVWr
hdm6oH3smj0APLxTZz9De/vPLzA4hz8tzKxsuPnEbXcA0juVpeDW0N9GvMNuOaB7HwD+1ug8AfWX
2BrS7NcHp+fhfqQLyh8AVLA6oBVjFNQ3fwX+6IFeqg6OZnifkf1otQTkojCKgRsN1xRBlRR9lfCw
A1VfK1WwQXLMgChnZ+kmV62jBKYEj7t7UzQzm1VqUH0l+VtUGIlwvZs4KKi1+E7/f/L7eNnqyBcC
9FNm8xUGl0Z9jtCtmQoIMSLaqTI9if2eY1Yq9ikvGItCARS0iPOYpGLm1oRcUKSJwxuMplBvzfi3
JvDTZpAxY3LcFvscaiPoMwrglxTyHhhfKeFe4WpyOtM4t+xAD4XyNN1wLhIsy4jRO08VoOhfoUMt
eo3+GcELr4NOaVicqvyvR/ujsjEQn1LALvnVxT9jmgFj3KXmBckKcwgvwwi96V07rPZ0RxUdrf6l
oQ8fk5DY44cyfiISZ7IXoqqt0mwCi01Tu2mkY1R9JtRXBMhb/fPweghKNinPZtm9jVsqUh9h/953
R2Cn1HjKLoT+on/wW0kE9BgLjLiLtrd7JEfZry7uu+5toNuZBlbrjsNYuWYaCF9eN1LS5d3AkpF9
zQS0SJlAujmD9wP7/bGdEmDFHqqONrPTcSumV+SpKbY9cY5DJCNLD7TBeMLMTCnnz4RyzVmaxdeW
+7ocJrTEzWuwuOwnO1x3U6Q5dZ8uLMXugqCiC/6hZ/fz5cz3CFleuRXJsAme9p8a7WYh6bhSmd1A
GzY3dmaaEB2+4+yZkwJqdm8gGYRGcCC1AmMD72bFx1TdhdEucA9d8w7cbpEMLz7ruc5Es6ndRZXe
44ZwBBUrOH5Qs2YfWnHY8j8XAKkroOAN1UOGRENh3zS4jwmuXeOM1RCFkt2EaxQ/eMJkJR0euQ5X
ES0SocR1/Cqtr8r8NoTiIFZQBlhbT+JLidFn5d284Q3RKycBC2lgfoZPojQ2fQBANd9nTs2sthF2
FSUFhhBYOPEiA0NCJlzi2QEnRwadQ8nPLWk+zCqT9i2hlOejR+MLgcGVzq1yN6udYREybGOywJWt
Y0yIvG9sCKToyOIWBRRWKHvqFCwweOXOppCpmh1onfaqB0u53XY8NEiPjOQkdpvuJ8uOlUdgkHGI
XV6ZTamtXfXKN59Ja5/QyeQzgqGvz8O4tOVqJ5D24GNQlvFdGP3V5++mFoCPQyDi9eZ/hQQqxI7r
misQUTuRlRKhUPjfVOnGUJ2XhTQx45Cp5ymcZ7p5c4frKtX+dSKAGPM7KE+so6ZvaDC2Eqhqpb4Z
GcVvwmSLxGN+IrF98TxuRfdAyebp285lSrIRCz6pna6SW4JYEBaKamPFzXmTRAFCmgDjr1lhSTKO
RievgNteQ4zsRlfOfPmfDgbTnfA2FXV+2sxUl7AxwyUkgWDBwrG679y/COrdki+dx8MUynOxWcA5
JMpB2DeIObH320kWLRXVwt3rLhP5aLn0GZ84BwJvSifTlO28BE7ZEkoKHq3rlGVOXrf5C/VmM4JR
CG45bhhUFLH5lbBKBu/iq6cRDYcuv62Ycmkjnhv3ZMpAGQBejdZFdvlKNrBPdMZKsb9lud6AyfRP
k9uz9n9k/2HljLb8aisLu7C4xW60KqGECoNNxRwzJuAqYc9swL3yxxr/ylugJ+fvo0rfZAio3VEx
6a/ie4vsiHZBF4FtDlcOUh2aaFCsjGmU2iLP+yfrCHI+dfHo5O88fQnq0UIML3vXAqVYamvdSa8J
LZGWZgDhMfZsefAWFnBytUBMo1/txpPWMoH1Bju0oPkpibVROGOT8UwaCVJkFpzhbD3dMWCKFuHw
kLE1GFRkEm6WsT7HXbKQGPWIoACyTVMesuFssJLDAolZduqFD4vAhBd1hDAEOXNKTAc0NMv8YB8S
mVGTLQAAoplxR3sy5mtBm2tNczAic9ZLBwNo0YgwzC/LJROlVWyRCR5z4nDb4wn+yw1jJtUAJJPK
TnJaY33dBX8mi/cOMmBS3UWmNXl5q/m681sXPdSUvbOxDUVzKbnGDA61PUIDoDFK2HYr4Lm8lM4U
6djU7M8KVDQlaQMBDZ7SzMoR8RvYspI7uatIYSJVt0JY1mkDC+BwjQCUOCzBPeoND1PWfyXKU6GI
yrPwNukK+1ZzJoEFWgfF0+a59UYlOenhJxlD3vs7BHBRedfZgW/GYccWMvZ4ihhXVSk2xU2ObcJn
CP/2lHWELsHHoTs068bNzu3WkFAnnzH9if1TD0m1gygrLIFkznJ6SijHokMb1xF9wxe37BhZC+FF
RPhp7uVxgwsv0rGIUT0HZ5mwNgpo5HXxMhVJdXiVucPPbnif1MJxalflvJV+KnkvoBMPQCRgkk6X
JhZodyMVTj4AWGVvgx+jaL5MEXAvFReY8h2W+AL0u0+AFg+FTUmeaXNPeUiJo5HDKa0Ga40cYF2w
DOZI9qUVazVWHYKqzNY5UxvNetb5IgbU225KD5YPzqB3/527+yCEvMToX0TVi9GGPrhFQ5Px85PD
YwHc4S1q/hXuXe5uegPexKxWWvIraZs6B9bjaOq20U1Qf0SwMKZBkoYh5UtHjIZQIwnvrQrcobgK
wreErc0/9AwNOvPuQ1KCHM3Ui0OyU75xhkfhyu78bK5Hn7FEas+6fiQNKNdJEntUvrmQEywUOT2X
goydQlMCjT8RndP+n9WekhExCoJXP2YstlWi3BboC4cJkBB1cPsU4lAghShIwUNpP9DXgwbKeNPl
VY1qQSNmwAMLaPiInLkaMu0nQMMdvjxr3/7H0Xkst25lUfSLUIUcpiQAgjlKFDVBKTwh54yv94IH
XeXufrYlErj3hL3XrgBeRm++jypPfhXFq25uFoFKjb9raywUzNzNu5L8CdoV0Aa5dVs191+1pGwK
YIWdDoVt8R7GTCGwL/7pEAEy+T1EW5NW31n+hkf8qfAtZcGXVj4zdNEWFXbA0pWRcptoK47wKVW2
RYZSZnALZDB8+BYx3bKnaQSTMD+eSFqZHqPlddMjC/76+Sb3TqgdNWufygoaJDl2GR8y2unUdl2h
qJqe3bT3Z+Sv5ruefmkwqiwx9VpG8EP0BjZ9eCnNZQSeUb7LxTmjqCo3UkQu/bXublJtrCpipjm6
pbsSPoXxHIM8pbJSe2cQxhVe6JpdoolKfgrf5+jB/8Eu400kDx5qQFvfZeOQs7BdBeopwMWZj/+M
gdVJx7gJRGG/K/BfjuKzHn1nFec0UOlPSoRKdVXZoIY9OifGdyMn7VDeimiRPk2AqFhGR8jztAt/
qO8ZW7Fc5qe4yPGTaguqB7p7y9ogM2ZreqIKBVWAIzWOKc0fjKMQIjC7G7EijHeBN67aLy5oHPUC
qRhvmvYvCR6ZzpLo3fCvPsnyQC38r547T5cREfR4zzqiLoan2tz6g9RsB9YCaIuhn+qpxQZ1FwXP
ltVpTuBwz9Ql+wmlbx56TXmrddbMBoTrXRc+Q3bOU3/2g3sY7hUmAmbyxEwLNaY0yIGDUdQuS/Sm
/ZYR+VubDiiHLrsa+Y95skZiJ8pPNptuNzHS3qhMz7A+jtpxrJ5VvpbyC/h2In5k/UJjYZqH0XoF
9Wcg/EnKOYn304TCxF20YzJtvr5jW7RsNySmenJxs4qXXrGQZyY2waaLjYkLA0XLga0urk3QIH0X
20x9c40+yC2KO8yI1Ui0iGggaQUEnMsARoL3qonOrcaLpW4NYR2Ov6GbjSuAPmc/ORWiV11zWp5F
CV2qOBNp6pwGGWqCQYYA9p5VvrRjlY8NDrcD7VLd7rj5wJyxFIQXFcGscPoHW0J0DoRXJO/sCtCy
AUHm+8U1nI4fw98IEOHSsJ3sEbLy3DTaCYAo8pFkfsvzY2TtMVHnLPrIQggws+9pZLPikLHML1AX
KU8zf9LSyAX066MMfJ8DJ/MaZcOufDlazwEcyJBLYv40muIgYbiINVR46sqCN91ZB591b5XxOllO
317b5E1kLJHqZz2+DPGep9+dF37rugTmqvHpEGfafKbijXHdGF+LEeTZqQh2QegphKuoh8UcD4MT
n+nqKJTeMDhpeu3MA+UVJPj1kjwSrnVYVOm+Gfhw/2kcuMGa+jxInRAlM46fHK9KxlLQCdAGM4WW
95Z6zq1rBsGWAo4DXyFdfNoP825IHXEizMJOQtDJNszarr8pOAbxl+CDRVcRMmuzPmSVAaT1oYHG
1DMsXiZBLxgMtoR1IfJB0uz3XwwNXDSYDAi7AoPjppO3DavFpgIqusoGb7IQn5F0zZC/0e6uUe2K
8CnDJ9JKrjocmHclwLDL19TYWfa0EZ0ANcPzQDnyK5VnS1XsKHuG8kVBhhVW2brDuJi3TtV9SSjA
AREFWDIDWbRN6TEq/8QUT5Dtd2dAbBKDXiif+Bfuk3nIVGZ9y10aHPjY9dFO+LwV/ZbWx4ExOsp4
okX5eHLxyVZnBIXcP+rp0LPoM0d04cmekVSpnY36XlkHekcIiDE+Nmp8oroK4yPLlkNv7E+SxQp3
boAHgoH0dCZ+6nlkvdfE9sxBgPs13c2gzsTiUv+AcZGokqME+9u+mRxYQkhT9OhIPkibYw95k9KH
1myMkYK9vtQDGaqtO1evaCrdrr6MIbInYHpIP/lPqW7p/vSBvBDrxVXBoKdetpQ8vAp3T5IgQXNc
pBhAPRqeWi2j76eZ95e/l+mfIiAn8z21PTfdK/Bvo7zVfTwWPGtNi+2L+WD4XidXCZOjUD277pih
n5cmWHyO0v+OI6Qp4yUEeHB3VXaOoMLIcMjjSLEV7FAWBz5VzsRHZZRkkfmvpPoCu7aK0h+9f4ka
ltItHfsgng2FAo2DdykNkRSP3AACXVXwB4eYPaUCU/0zmD8JVhTntyB8xtLJnViladhMEnmbNTNS
UswsvQoc8Fjg2mmvWX1peVkk9VA3j4p2gfifIj7K3EjJT8UyxoDo128n/bKslRpsIObII31v2vMY
4dlKr9i6+BCJmq43KInECjrTp09vMaU7CaWb9MwJ0xiCYi2wEM800D/DMfrMedJNdHboTLW3jv2K
GHeupv3qIUMpm+2Rw4J7Farntronogb3ZVtbJ4kbBDYpw76UwVfBc8TfXUPObbl4zOAhWWivN5Zx
m00WPkx9aw2SCbpgRmigpcOksNPR8LLuDNlC7G9F+bsQFkMoaviqiqeEA76IZpduB3WYhFMr4uDP
nrP0Xvb3Fgm2tF08/p51LoCUJCgR0rVebIbwCGTN53gvs1es3roAmOYzDzcVvqaiXxpUTUH149pz
tFf0A6Ac2kE1JfQ4ZsouvxoFIwzzNeNXwIorr6mSzOhS5F8twcXTDoDJIOunUftSRzgpIyI4wiZ+
ybpEvkDgUir/hTyStN/LoqbAqzqSH7sct7cxBJarMIaakP9QLhtumh9DtjdsTjtxn0hHU588lotQ
N/C8owoFIcWZZflXM7xX5XeV2Gb9WTLPTEJvRLAx5AZPBZKHY0HeLc2B3tk0sJPI9GZAs6jbykxI
sqt310Ta1z7QqWlH+S+RccoOWyUQM7oV8maJvpVxKEgPWceDsCh+LfmSsG+nr9BQBJsBaBRaRRRw
DH4kSFHdSat2VtwhoT+3BKt1jqhc0/rKOKOgXe60ly8doQFEbOgwI+EQlBldsQyvDwUqbdX/yK1j
UL6X0rtETJl4QWeUcq8lHQJvNAAb9CSKuQs0u51vRu8y1mewBiqRCkfKt2lyTUARa5tWB7uCEkJ5
ixeVR1zYYrRZiaPnI3rQ+Gr2XEORyDja7Sq3mXeTLnoamkNj+IMtahgPvRFXJb6GuP9l+1yq5xq7
4nxr/jFkpvkNkQMrB3F8a1X+DBNdQ/1n5KJT9h8yqUvhc8qGtRxBRBTwrDJVm75bsvoWsxW1U8sO
ZxGsCwahNflB7h49OHucF2xg6TXphNTolLeXKftC/LUKyruK9YUnqG+tfYlttK8iN2zDUzqdNXaS
9bKmlO65gY19G5I3AmGoCr6mZUapAhKbACljO7+FLWRAvOLWpmdADeLff+fX4nRyBbx4mrguMQFx
c6AxrNa+DL6I8+mK93AeLmzkCGMKBrYXbtJBD+wG3hzm0t24zocQV0roNtLWMMIdrBk1OKYyh0b+
LIPPSfmoK+TndAzd3rCIU2T5C2OCwwslH5lZTyQyZY6fG58VGrWepduIhcLkeBMIsWSEYSaQA6lV
VJydwuIXWKE86JDANQZTtYCFiAi81mTCj22HzaVUQ6mRXSqjHpaexDvWMEgjVIag3lncxyyOIAwR
DRds2GWR6hgpbqt8ZyFucQRJUboX5t9lrRx29+JKc2BXFpe0jD7aqPc12npG90pprDqUPzMDBySE
OI5onMGZEX9huHrxXXB9owMj6PsghsiJ+50eGgcVxWbEdHeGu9uqdEYkhhUqNONjNG1FyMBZyJIG
W0pNo5TEDeJTlKPGdbbQ24W5l7LHSnWnEv4NPcWKwFDECRrlWMf5tdb/8SB3wqVHm5QyZ2VlFZR/
KpOXfvFxFawLtwHBJFn1ngYdsTNsceTOaWvobmcz8N1Q/mrGh+G/0JMl9HIE2rbGIh91I1wobEP4
KQRl21dkCrS2Xp+XnzShT1JqYS20/DW5i+H/KRJbhV9Alqjf6lNMRH1FtBs9dFEtMKIOK480PWvj
L1OvtfZnsKCWg7OqDavqZiO5hQ0IMzzMz8DFJKh6kVNiHoHgwnzEZcpA4+MzyK87LKgz6Hw44WxS
r0nCB8csX7JxkSqia0WApYlUGtnDIHhHITPdJR8HqeF/qXhXYhgZUurv4yZEd7tIRK0tsV8Bpgfk
0hoDccP0WvNYBgeZWL8GGj/8++Y++O9EopGIwcAinjgrZWAy+jpfaigVOZoeUmuy5m1N8h9ZSBN7
OM5ovDsoVQzwsdccxPKfT++ejJiScDqyLvfF9aD4boWlU+chbmQGASCAuJOFCQn49KN1eOYTlEPV
8sYg56LxnqZXlJ4GOnp5Oc0INWOHhDDsnGnPcFnKiD9FDbu+t7kvevEgE3bK5WEBiCFYVijfJT28
WkRRHCpy1myQpUxloZJqBPOOE11aOocR2eGIwkRt0+zEkQM5Csjuq1TGDK6bFjCfCNBoXPbPL3Hm
CV2HA6i0AREaTo8cDlEufCnQqLJLWL/mvoJt+pPr/9ixBJPl5NAbZ/HWG8RzUhwPGsaHQ7Ab0Tom
fMZVv4Wz5Rgh05vcC7NjJTFf197CCs1ZAkWxE6DhAUWUpq3JAVHyj6v6l5JJKE9eZU8BRUJCdupG
ft7yNGnpwQQmQkz4dOt5nIEW9e3e0LbmzP+6xZ2hdUyjd1yR3Qinwx0lpybG0IoAd2ey19dPMTLQ
ezVO3V3MAOkXugdmJEryqGs+feZVW9nspqNZmRsBbbRPmGmCOzVP2XohD8XgJioXUcTZ5vUGAcKE
FXwrHIqLuoYcAkXdC70FboB8G3DgdK7tRZi/ze5YeiUeMFnYDuGiKVgA3CclvWaG7DZU0Boxt8P8
CJPzkjSo8+FNwTMOv9kUKsOltRhSwksFgRK8DMrmknc36HwSbAFAskipYVSKOPmTNf9OhAUpGK9F
tDm2Dq6ris+uOqnEFZPUx3u6LCtnYxcZ3BO1zUk98V/PKVHkRrNKe9nJJC4//8kOrap+u0U6fBg6
SAXCsVFf9fw+zjf8WNu02PblFrv78n3i1KQnlz4BeHuYl+KOiYJDTd2l5ACtsaOWjDTS8DJ3GGGV
R4/IqpfxHDq9dmb8Gc6jp8vHhUcBNyUhB/QfE1W/E92Gw1jtPfzErzS01qLvdSaG6dZfm6I7YRtf
ALrxZlrISwcx2Sj1s7NGL603UOWAWZs4kKCpMeIwLRJb9B2+ELO/LooXRGuAy+N5YcpouvaScCIE
X4P86DtOfNjpD1o1NkkDvVC5VSRoJemFbKTQQg1HkHV9TNuPbI74oZCf3FMLK15kG/q2tPtmV7a7
XHmHbI4DoOsPvgFYBKLGiD0DLqbFEIl0Eho7VnUMOEzmtuURbZKkHjPMbl0GOuOMlQa0F6Hq4bDh
DxU5GC+MU5IjZgz3BxDzV/S9BmZO5Clx+9c2LH2hfD5rWJ8Sm3veSMga0Po5b3rgRscO93QQ79EX
yCxYYt61KubJgVp+5Mvw6RsUgYGnqrgxJrpR489Mv+hJaalJJhkxVJjpjmusJNbIxTTc7UjP1puf
YfgelQPsSIv6hCgB9Ns1gayF0w8oQ0kDOLTSt7oI8EavkbwyohCj+JxgEpYEDRLrgvksOtWlw2ut
FZ6ryVQzX3W3p4uKa3AXd0PY6+MmUVw+zWSPE9QfmBHkXj2O9jAQZDZ9FB3dM6Ebaqg5EUqCsSCm
01WILeqedY988DsF0ROMlH0fk/xbJrsI22V0KHmHSY0fmtw2jBtFeCee5dSr8d/6seIqJXRavpqM
KeYqR4th0PuUJrrQj2o6ZRKkZPbgPeacBNdPnM0uoJDVMqezcmWnl7dU3ywq5pQbRaBuN5i2ECqs
ppdFClZNSODNHwnoNX6RLDp2xQnIyEqJFi7XwRZCc1UKu7k317avf6Cc4empEHYyZULUk2CLCEwC
RkiNMONd/6ralWpeK2aHHMR+95cfssJ3i5z/oBML9c2MSWHUAfgx7qH76RAlP4aRPeHIOjhCbsS2
sgjvxfAtVaiY6ohVKBiFjvmY6nXyGS8Z1ZJtQurqsYyJ9XDS6fZ0hdKb+Vq1YKbSxO20z8oPHE0S
nS7A4SmOzxKV1BS8WvhTJL7DWShZTA3oBFDSWvx9TL7n4hHjihqIS5nnhLEL/1pulxq5VPbdhzVt
EmSDglE1xx3XNmnHz6xdWHCDo2O+lUgJsAqUIcFXxCciGW8Vn2WcDzBg6VSyjSiD3iyDiNhqhhAg
YXpkA79pjbxUMTYqS8Jx8ZyVnYerhknK5NXWWWnU8zyehILDhhW9FBY7PTaOcKpM/2D63WMsVX5G
bCkkRjlzl/8VsScqCBFmz06BzRhkCKqAYhJVJxEcY0tli8Z6SP8tcUYwoSr1A6hYA41UXHQJ4crG
BcmCKsAnXlq7Zlmh4JGHoDuiLxS5qL0Jy1qztzq8Ls6QeIujHloQ5RmrKKsizQX2BP7rfIelX+1Z
UEYc8t4MS5v7EO5+fNf7nyE8FRp2Qs1ghoYYvk3tDr1P3PPMBVupZPZfrKXB6+cJCOuJ8PAR66sT
RW5bsvcEvsQjSj2vPIRHgiN+BbPqm8+CbaDZuQXrNYyWHTfVm4YpWGh5dF1SvXHALnj+mCn1aaa2
HlhFCf9qbPodZMZ9yTvCnJMr+dse2MgmP+s23CUCQbGbksMiLrklFMkZJw6HaJYhzbyRP5dUT73G
woLyrQS8HlDyKYa20fWrFaPR5eireBBHokXSP4i/w5eSFm6SMZHomL/42brvGDlYBAYuJHw4dAzX
Y7J7YFfZ+lTReSKvkzf5PB7B3QtxtCv2MgQeCeRsKjUEcpX0HBl7M7KXKAaFqoTxK7IzknYkjuQS
XTiLzKWETjo2cr6to/obmVlHMVlRPKeL6MPE79qMEDREfVdOi2OmYD1h3FONKRL/f0/+EKRBJyxE
KHfLKIUw6Qmt8t3Kj7754dO+SgXb5b1IaBi8xOJEZWzmF62j1rLL6jMpaQ1jZO7xU+ea0pFn89tj
8ICCM6stC4mGOZ2IQtr/UbtflWCCDqxT2Y1PEYxdEOuuRAUiX6Pog2TU8kN0Hil93+jxD5nSlZ2j
H3O5YsvK1jJX+FaaNWK5dTZsyzOsTeG7S3GN242nH1P0eavgi4wNxR0+I4sQ+hUfJeJPIGWr8KBw
lu5Ymt1NNgloO9gRY6jCgPgT4sAm9VW8dTfEkDKYr03MgJVmmjNnzZxksGWsiPmOdZEJWobqHU2g
a/xiwFP2Jh/mqf6hJhAonh3xnSkpi3vKIVtiBrLGqW3uivf2Fw9JsDc37Wskh2qFwdenoOXaxNTN
lbte9OoAYHe64USfLsS4acu51umMvdYE7I74HZzpzTLdzGHZoONJt8WvwpG/F971pgY0xJ58hR98
JbnpDyyY5ArSv+Hvv2aF3XwyZlWdhFvlArAa2RGTHIepm/LTb9NzA8WbZDeUipqjBmu3PSh4Sneh
hPbMLVZHHBGyoyYrcYdPPXb7v96rGxv7LXnntvAevRGKyRVf3PDUzh/i+1hvG85Z+kaaPMqVD5YM
Fe6ob6vw1DeCJvIQAcFf6fHLXo1TW67Z4ln9SqBR5C2xV8Eb6h2ZaZGdCYRC2ay+xXFDsSZ9A9bh
X6UinFB3evatmg43IvXbLDnQa3g6In2f1CdQYMleRn2DbpQ7ldop+ZV6N+pA1nPE4oWWSUjZUNP3
eIiZGOCTaeJjVR0ijEg17ix0sXYzeLECSGzjjxuXHyLWj5J4y/XtI5XuvG+psel1eHRkg7gDA9hU
39ETo9xFweNo1QiII10PBDeAx3AJDePgWL5aShOYZz1mCYudqZKohFVCeusjbiFMXwjWddA1Wuho
NeydJdhaky9qBoumc1LSuicBFFHypkVfQtgS9dXw7k1nqwG6BzSrolINOAQvZg0TTR7htkDI4rsy
oQZ+SyrOTexCKqnDbPAazFQ6n5Cq7Lvs5Pa4XSI+IExS0I9PMXnHPkI5dGbLXzLGb1hBqD4a6XOq
MhjAwh7ndP+L/WpMvDg81Pkj/miHU4oNCcJBPd/aYgfNZozOc/1iI5fWKCdoy2e6Ijm/sFzIUgMd
MBOiO5RrhkKc12SUYs0zE5XUhFPFqLnS7jiDccBYLf4WTuH+Hx9bmn1Mml0nr3lgHEXRVDNiM0Lk
MirrExRvRVd5SijcBwzUWAv4aQqGFRlS87EmuqKwp5FvEY9O7Y2V5faRfCdm014OLnX4nJJdQ609
YbTwI9J1/J5llf+bo/Sxeu2hV8JkZ+2wZBLIMX7VculIPpYRKt8tO1C93Mw6UKNaEm0yVd3YHx6K
UR3RUeOWX0BvnG2MSxFz9vofVkcybCadVNstbiVFc6Ycnj/CRgr/ZMV5jIxsUaSa7Y9o7nmJW6YU
aEf9l+S/+uYuyqhFUOPdWcT0wH3lfZbyWutfI+kt5lHlww3ER0KeiLmrqD7jW28ei+GcUDNO2Xtm
kN/AKK3bW9kxUzZD8i9If+nMmfX2hMtD8qpOQccswbyIwV8tTG9uwWI94OthiD41bzgHkUODE19n
M4m2bPRCFwzh7CHWWIkV1kak6ck1h3UwQKfH0bJIbJJIRMcpSIWTgLPQReVklZZ+DoxxK8OHE2ZN
h8JpUr9xow2gx7dBolSMUHIgaxMo1b7aQCBl58+cr08XgHjDN0jVli3R66VQIwmz9P2o4baMSm2P
G8Me9L1FczXuOVsY4R9y48TwtBP2IyoQWVI3inY3Y/8DMKhXpvpDiTuOLdYFLbMSexQKhqi4Dxgu
oUXQU+qUEBow00y+RyRKZjVUeIVT3KGB05KmxDAOpaD1B4OtvyK/nPTzeibNUlybBJo6ItrVva2b
bkE9jfCZ5LKf+kOi1yOwyaa6jb6zd0oKfN/1RyCs6Yrx23yCdWsce5RcHdUaDnFsIr9Y0Nsf/VZ+
kjQ0HkvwT52T4+5lyFJtWc7K70z1BhkWFdX5mu+v92+IHHBJNz77GkKlNvgVfYYF/4Jn9b1WvpDu
JPC1f/TCHnWquJW8hwSicY+Qe6yvK3DydJ6TTcR16VJSY0TM7pVvI4hElo+LYw+RqdwE1QaPH8cM
yzl3Bkz1DvwknXbmpwpLKfyVMDxiJaS8izd674Ym4Hu096tIO2L3rtAXdeeJnkgHVGSJ2rFW1rnk
yvkv7zbMdFo3KthZp+n6lsa1nrk9tg+dPSmVhhtp5wlmJWf0YLwIqqHu2zKBRWfsQaUg7biddnK1
iQen8BlvcGt0JytFxGXHxnrq0Rl65gyJwe1mu0I25K91GJE1cVGIfrKgql7g5LrYoC8IsaFz8aiX
Xvi1DGpiLJLaW6DgNkc93UGfaJCrpj4FQV09iD5kfwXxS6s3aZvtq0VN1Fk52N2VwLJAr4OL2/nU
FyVf1ULm6IGVCoRdM57NLCAGAaLXZR/KEZHjMr/P4uRVOs8UK1cJtdqEQMUwyFQv4YyyiGOAx68v
nCDgBJ/M00z4GgJ/rOPoj+PLrKD3wsVTWUw6Zab9XF+m/iybkSWnwJNNV5W9T+NRontdkH9l073J
DTdTaTcRQfem46OV0wfUByelJ++ZcdzV1Hmm2Gv1jJsrffb0rud1ok3hgQfYxzb4s+wQXVEkEmYE
kCG95RQwieCKEIkTQVkp01aKIImQbZQUbyXPmbysgFGTieHfGH0rFhg+ZsRtQo5G/4OFp0WjoTV3
lcY0j6q9GBdOhh9J8R/AOkwkozGGuMRAD1KaikNEOIjAd1VS3ZrnsG8JpGZ9I/rFwU9KciQnaA4z
44Fl4/SIldmB+3TuxQx4E35wXKKBgoCvPiUithIxc2+5xnc4gg7z8W+2jIrpDxhgcZSyj0x3Paza
idqby7HpkXNRiZX047ziMev+IA5gOFH8x18TCHOLvLGu/q65nAakA/OYs+1H+QXevU/MNUseao1/
KuWdNvFpPgIw/6YKMxZK3isHsTHZrdasixhJdFuGz00359sulIEioxnDDi3CbsfALWW6EwBtjFRj
J9Ya7/d0LhYjD/V04M/XkF+pHlKP+aHNNPQSargtaphGIV9ezMygDI4yrgOTsIwSppqkESTA9I5k
5EF9luatNH8iZnJ2XuNaTJO9NfFaoGLtAjwWZe0yUkZYrZC7nOMDRV3wYWF9KKEPBUicCpYS6aiy
qMPvPuCCjqkv42BXhYnDW73Xo8jRFvOvjNg4ZGZOGFCh7caRoo7sCoOawRROM+Zmi1l6hyMTPhiK
n96RCt72VNjoSYlDsZDwiG9UWyl/CuWvEVHtj9JDaYhW4vgL/syIxASMxQozrIkTMbL+zZEBcnhp
TKCcdPfI6GGFvFJMnDo/KDN4xCjOkFofAbSOWPkKGYyWAZNZos6r6IOYk5UQfPGU+fVvonBWZUtO
AqXVuwuBMjE522MWFkvbAiqNIw+tLfEj6/DcYZnu9cAV8A4y8FiZjRww1iOew+i31VLcISkQJX8t
z6ktVA0rtn2NmVBITdeSHhGU2z7/CNl/Fd9VbqyF8U/lt2+4DDiAIq7ycJ7XKjU6GVk0da+8+ydo
uONZ6+R0nHG7AChNUqlQhWpbhUQMAy5NgStWqICEIIJH/FXo4V5lvVnMTFUENp8GzJjMsFNAd1Ww
DYbkqI0HBaf5DGOXJch2grfdLEvAxaIvunVh09yeqSmMproF0b4vdqoJic1na4z00WHg7fWs5uuG
T3ac6alJujR+JlwPhamtDB7hED3VxNp77NE5DVT1Ms71OQhtJaLPbAq34TqPKCjMPjkSZkhM5uKT
/iKvwwFgV3BLpTWSESkx1L0cidu0CmFb0WIOHGhmQlMh9rhIpH8B5TuJLm4INWBo5YOhXZVIWLLM
/YhCYNHSz15YsMxiS0anVn5hRq00Y9+izsDMEBEkVRuYPEy0vC2MWbGwbpoUa2t0BJg+DZZtZUz7
SHI43xF7MdUVmw+RQZceXTALjjwY/bbLb7G4iQkeXhttBE8GqbeeXH1VezUqZJO01jddi13ZGP7V
moLWOB8xZsjdZVowC8QG2OEknorY0lZWm7t5rUmrTprdNEZBSFIzAF7aw0mrfoUw27JkYXo3VM1a
yZCzzr6U2JYgJHYrER4yqrQ91dBhPOJBQh2bDxOzBM6yNu0eCQvTjV5h8CXtagX/gQ/rbNz6Hrut
ZohfUacg2lJTpGTnsUmMXVZ9NGPZM80YWY8JzV4hEJD1JERdk0oroTwO2zjfFZN/l8fwKw+qN1nD
yuOXEkwOwZMSiycodIhCZgnQW/9CQd9MRT7REZaAaFhEi+nyRiOCatXUTmdmlUQ+ugQzb9qk/50r
I3XSEPuabI6/Y1CykElY/KO3kUew4eQRSDVFfmMNFqzEAAtvaSBhwR8kim5Yj0x2rzRL+K0oqvXp
kbCmMNp2rUnf8XCqMOkLlJYoTvqWeE1qrBSDC7JOIkehs1jijyjvcacttF+8NOjkUBlSlRrJcWR5
jyT5QdCNYZ0XFYUl/wbWqUKjg7auGWkfDOJ2LfDN8g6gPXo4FC79irUgoikpxL96loxtEW3BaDLS
BWVJbVbOO+Z6VHZsJFsB4C6sX6TrhDkQXRI6KEh62vF5aV5RT4kDb/6ZEi3GKwPrcaFk8y6ecsyH
5QLCDgnukf5UcdOysa5YabYWTRrJugC/U/NdI3S0JQeg4BH43/mOSkTBwS6TplrdA6aRLRartrui
2BevJii5uNO82N9V+akeXWCjSvJdL/qkoXSXBE5bjC+CQDKCl6NXsbjHRAmnbgLczDouN5n8trSS
DNq5DkLta8jZ2ptI44+aoLxVFBw5ajRClLiKSvFTLFJUZLXuZr2JEqYXvhngYXVuCBQinaIG3uNh
MEMMGZnNb+tpJ5ZepcwEcL1EYQ9bzHwFI2VOpgINb6U+4+RDiO/AO7DfVCsXXohWAV1GOM7IStc/
wvJB2vekP5Zh3wx5gpTckoJnJCQ0srJtQ6LNzAkvNreY0ZgRh14NdcAJUL6bZgGZKFCOIp4uvyjw
9jaA/9/wOkbhRxX9q+LLqO8GevEKF4rxwW3lxWnoLb6tpEfNE9a2UG7r8RmjfhyRsffyYWC4q7Qf
pEysCNyp9eti8gwiT8II269dEAD3bDzn8yUpfxhXNwqzKjznIlGoMrDmY02GZfCPZbKuDecaMRyL
HX1vjhKqwvbTSJS/aahfViGir548Pf5NZ2An/BMIy3lUPSOJwEM06HMLm31nz9QO7fCuFrdxaQgW
SXOMpTekrSt864ZvGGKHfpybiDDYDmyPJLCzFcc5uenCj8gfW4xNLAX43ZPdzGcozzE3Zw9Nn6wS
L0R1BjEeGwjhpVgQIANqOPvJSDfKzm7GI7riUGntEWIJCA0fvbh2paI8xda5Su8JVOJ2GT+qDDND
4a1lCl5hI4RJaMH8QIwviD/47VIJKpAJ8p9TeFiGiCpmMYRB7Q3Tfg7WfJz+wuQhJ5cuuydzhNdN
s2X5UfOiV386Jg7hXEMfIFM++4nTV2+9BdJDlWsbfKivweuavLnapQYqHMbTwYxbqBdO1fIxCV46
/Or1p6rd5fIiLPFcJkw8ZR27VcXqPP6BCcN5YuyqTd084w6nvfDd4sGfQ5FzYu8TuiT/quCCu1cO
gTRNPnvOLRFNrooir6F9Vd7IH3dTkm6U+t4hOjAZrAI41pN9hKJA7/scIJwE7YCMEcKVkBjjp5m6
x1C4YGw2eJOblIH0Fi9OJRo7fAit+fDjk0AvyxZNjPmWfYYQfKdyWrm5KKB+hP4GYAs5OEKqiJxf
dj2YWwVUHtFXgTlKxJzR6h6D6rn4NPF8wlysWF/uTH+bET1DGG3NetqWA0fAVGTZEsL17AgxxcUx
biC/yJikY04N5i3APDIZktjjLwTMIijCjSlw9MKFElkp7pJ0lrpsw2GIISlv/Z1VbavsT6JzQ/GZ
fpCtNWZHg3ilZM+OcgrcKtkmlBy1F5PWMrIKUozvGXZDewiaW9D/2n7udXp094PdMLwS0dGri0LB
qPHygUEeXRxVzM3xxQp8VuNVmu+QdEJiMm1Z3Zd8U8ueSGLMH3F3ljylc7014fgJ0CGtNxVdWc7v
2GOUJA+5ULbWyHVZPiWsMApBCuaaQmOdItbvuMGB0IojgHt+c3YjU3lKJN6efcjHLZfvhvyvaW7y
MuZ2coou+f94A+GqCMF55QKmY1XCfgmcf1HslgYXMRmt0ezjlfeqaRsYj2m8TcSTxFrz3e1ZgPCx
hRFwzgClHGlRgGcFuO1B9zuYxVWK5EP1H1Pntdy2sqXhJ0JVA41GuBVzkEjlcIOyLLuRc376+UDP
nDM3rC1vB0oE0Gv9cUCuVamrzQ6HJc4bD11MuYG17sWTRtIg4rfQgcBmkiVkYYOGdNa/eJfSvw8q
cy8mDO4j/vFXnEcv5WvtbbzulGNhkFQX4mzvuvUgXgVBMg6Sb+prAGbFUbX3RveiJKlWh9anAJgn
GyL88E9FZHjKp+85WHFIq2IQHuIRUwAGhLSIHiP+LeOp8FF/R6tCsNAjxyp3rmA8PCzTbDAJUg+W
uXUhiY4tKBNQX52Rt1qs26bnoqKC49knUsZIkPj/rfn+mybAOwZXjM1+smCoSPWt0Pb5M6OHhCZE
eV1Iuku9AHIU9VfuJCyc2UgOMkBn52yRTQ7FlaBH9axAkfXsnVr4AToM+zzfpDzypHh24BlCygWC
IAJgdNY6zJAnBqul1VaUp86Oj2570tYFi45rXZv+lzGOdw2n+KYN2pM1GF8wZisQgfg3UkdcgvSS
QnN3/ZcMXivvISnRtFqQlHiesa1nxs4a1F2Kb8jI/U1N1gWq8Xs1PCsNOwex7CK/zx5D8ynvTkZz
8IKNaB5MsYVn8X5x9dXBJ5KC2iUB0iYf5Ohaj6lFqtKuK/Zpn+1Zm1FREn70GJZAtnxEd7Gz184d
7fPUBheoShSPPnkvNeW/XE5sgISy4nkSDhzOtu2u0fg4+BvyE9HfZ0ti6imzUCBug/IUia/SeEVD
VpabPrxUYLnjYWi3DgfItGOgIM9razYbatsz0kKH4m027k2upbhfIWA6uuWnT8pzHz3Bxh5bNpJ8
OI7G1mUi9u4Ameufxf1ZPw7V75ybPgCnhVMgdBt16AaCsjfP9hLoylxorULWLSwVVP/KexU+uc6+
7/YT+XXYiq0BSwkoDkkK9wWBBt5eHH3IoxeMOf0LqoeR4ENEjkSzeDvOhrvifjwsJSDdLuOki9Nz
HlGaiWhrl0N8tzt3Of/srVnuWvswy1eOvSY9VpjZishemeKP4YB8osBqN00BxI6agHk9tnfpZUKl
ZP5W02/xGv7k8oelaHhq1X2U7DgElus+OuTqg9MtfbbePATLMMTvQB8GWTTjCiXvxsnfGFzR4SfG
UxQ/dLSoe68pmNT4nX/ihTzxVr1wP3u72tgL+7IkVKCfsYjG6jcWlSA2CTfr0Pjgb52zR1Gy7CDw
0JARtBNSk6o2Wb1Sp+ZrqSMjXrxeL03LYLWduZGUIZVy4jkQNk87ZDN4rYpHTQwrmy/5HMVKPtj+
Xfg3O+DAQHH5Ls4ODTn1Ki/2xjtgjHoHbh+f9Wufrdk8JaH/8Cp8a9A2g7nDZESBM1YuHgC4VH2T
u2PbA0tbq+7G9QGBO/6GWDEe+ul6CU3YI7glhgtfjyTODeXGuMajjrWAwkD6XnK+2XAN20pKLjfC
svuQ6obQFt3gGjtIGK9TE+XVnX6X29kF6MRNdSr9A3K18jVYSiQ2eLfYqxreq3dXb2lSFH/WRr2h
T5uYCn/Hm8t5i5yLC4Kwzv5Wv2Iyj0sahVcoeOtDQDrltJlQA1M1dpfiSv7ZIpvRFJq+2u229XZZ
bZ0qgjuIwwa9ZBIlu24VnxuIFPsqvTv5bjw4hIg6KwIaYKE5wikxpfRCpBQC3VmvnbWdX7pHaMvq
j4eIQPBZIiq6i+H9eCzfQen4kFjr/nf5oqrleiaYBrHAH97QsuEHAE3LnJ9eZIyed7UFsjH5oXWr
5Ciu8otKRX47mhXxOSCKM4kDukuJYicHGBfvCu01PqkepAubU78jNourqTrW36YgPeWOpxw/KuZ5
cLAY82C2NjAVvHN+o8QlqnqVJbsOB41/NxHqSaYlcn0SDrkspgUsBCpCsrNq+y2USmUvGkiP+C29
d+enJUHZ25TYMchYKtf8MX9h8O+QVi4rChQMok94dTJ23Xf0zWreOm/gRIpy1F/RvY1r/AfdQFtt
cNa5IF8JZxBkMUws850ms+qxQhjdbWFIqqPzyTQPn5f9creI4ENYURiIpTw2GYn7Zk3CWXC3bp7c
j/iDw4bQmM/ltnipvmzYFzIeQM9iwpWxCRHEzFBNvRyyV5d9hI8Mbo0d8af44hMwu7+YZpYy1AgX
6w67W4r8B1caEqpPvCrhR/JHvutXAmHb54za2LsSsSpNqss6t9SKR8fY2YAJlPSN+mRDrzDa+RxS
PoM8+OWS9tEAd3CLY6ANVnczldfEIQGOsd7HvxmnIO/CD5Z9LAGk4pG+vBr4x3lQYePYmOiL+dTI
T4N0MDHlcx2h1LpLeHoA/3ONUlHzgWwIir7lpGNF+RlPoHIwuuUPIgdu+CdmoINv7zAEF+UWbMs1
NwhdhpgA77sF7F7xndPoQ9z78usEInL/+txVYC3dmk4bGpk9GiHQxVNcb9EjvTHsPXXXTrJBBSfK
LcqTGkOK/LUF+tTFZsnfdHahfeDdbT0ovWqrs7u4sPaS6gJ6I90Vz72pR810hcRr+g2ZALvF8Tau
iEDgOpvnh8DCV3E1sw+iOpDq2vTD8cEw+fTy0Mq9zs8JGajt+Bvrz99tnRK9DsfEADrL7yE7xu1z
VL8W/kTyEPw5JyMDVda+CIqxVzPJkmifEapNOj42qn6QtziGySQqGaXtZIfrqbT5IbdcNHC110an
2x7da8+44/qkxEHSj8E3wuGOPD0TU9w2z5lkwiOOH6O6eO23ooxUUsk8R+SBkf1V782lEbcBqEN1
1umDxJPstJ+dScxE+KJ7qi1KVPyMTOUh1le3JGgc2zZirootqZ2f6acCRV0S4jZJcA6HvxGqzbE9
JCZCXfByNVEY2zKm0dHkuiwduHLSAg34KEO4th7s3oyra4DoQOoWvU6TNrtOMCirliKIadv3HXfk
gBuUNBHZoIsiBqJohzWRHxHS4Q4MIi2XSLKHPLqYlNXQjWEBt0b+G9V2+Jd7hi6gPx77wnzG/emB
fOBRLxv1Xe4JSrWRAUEmNe6hAbpvpy8hf2OYhoEyUAbD7Hnty1BjYEVqOWhy+5Ins+vXwi44rtP+
p80p6w3G7iMcwX+0Ve6zvv9MG+TxVod8TUW7DOIqMUD07HlfeyWeLyZen/vBJnac97WEckxG/Chr
3K+RL38lE+otSVFlY2TnkEHLjSR0QUgkFC0HXCLFoxichwo1tVPgVWlSsbiBOb3kVz/9eEzcWVyv
5Ey4Xx3uS7VkBnDMFC02utgx13XbEAUz0E/bhGdDZo9uNTasMwNePpJn6qElJqUCxMvjvefEmPYC
0sizmEzscGAkL+PLPASXuvA7GoAJ74on/73ISo5ZixynDKYzybA4NAuUHpBS0Q4U0jGOuhKMN62M
Y+XbsMSqI+dPJ1jVfWbbKonFxXYybE9mZYFYkMWovPxT1gS4oI9MBY/zDGdgn05YNdCHdAoZCIbq
7BDHbAdDXetPb2R/QH0zOkFChrJDRIdA10QvQOgCCORCME9qLI91xtXQvWiH+69rUWvimHqrqoiA
Xtl+B7r8Q83FqanURydSplVkbFVsZoeZ2IvcmoijEd7eYveoB4oETee+s+Ve+umvuHqXU0DBsrFA
xACTXoUOQjNvgYQNzJYUfeQWF7ZrXRzT/oKNdLa1LLH8EjAQ1x4/ohC8A+xKb7RDvHoViWsVhAxB
AfE76Zw+Y1kYlLn3aPvxPQ4+n1u38ptqkxjiQoV0QPAjIfMlzI6heuy5sMNWXqxyl/ejU+ODQ71q
hCSrlLHDDmJu4PEdW8+XngijE+/p8huL5W8sAP/TwIw3PnAxBr7pO4jz30ERfMWT05ydjL7DiHAc
nMxTPbB1kD0AmCzwr8zjxZyiHwKqyTbrKuSR2t/5FluX55gNNweOCXKp4qH9VKb/HYzONaYEZOk4
AaT3mby4y8qh/OloFcbvVWnZI/pP361pWZIbAIAAdj21Hz3TYZjrhqvfMGdYBbKlSS+HM6nUHgdH
0bYgJfjROCN5kqHXhJBaihJf2hYl60KClhHC9JZwBaEROdVqqT4cygenESOl5/hrPRfeF4vTkxQU
1IOEAdUVJkyE7XSU1BIEZFq0bfua4yooyeMKIHjDg1DsUm1q/IyWYst3yOnRJH/qlL+tC/BbSh/l
SV7+DhqfChrJFugbJJP47UtvCgD0GorZBmKTeeTQjRXuYgTkw4yAW9cLu1yQuDqkv9vRXemp/ein
7MNqgndt2W+vVeb/SdOhfhC2ezEb/yNyc3QQMxPQkPQIX4LtVHr3LtwsdZboiTE57+Mi+KGR6Cuv
EMvTJWx3QDkWBZYOqiFRlTlKBdKEo/wjUyWtkXDEuYkO1HHGo87nx6g7FqO7G+Cca6gyMehqnSzf
buZQRGRH9qlNmPonZBCxQelG6T47dn0M+tXoMEF2mRi3qjhquwZIMhl1alCHIvV/AiL/Xa88hn+D
3LI2s00oScWEmuWKdCUFf4V2x43OGY70O6w2wUigR9SSIJJ7iAw8VWxVWTATUnURRN7vzseKdTDh
gnn4IR/1/OavUQSagXKcSUOPHpQk3sYrKoJ6vGqXdsV9DsQigDUEgbOz9Rra1Xns9K+YGsbeBonx
0PkRm47u1ak+ZA35yXPty5/ydSn7v1WPrUCfRc7zo0z/EJ2bGaBVtYkd3JJ4+OIs3domg7d25sdR
A+sOLRiT7H6NloWUo8zpXqYsLhIAotFQrJAoqUMCa4UOeby72tGaxm1G2+4H3mnvJ/WvYdgHdvwW
lVZHKAsiPsdusCJoQYcEwp1QoFZOMnwr2Id3KTyu2XI4Neqj97Ve83SiFAtuGkPsRL7NEpAYPivw
j72vKsZB5AJKYJsL8AvmJm3CCl150zLiioYVfTJQ9pp/I0ZUx2wx8sbOQ5khUjBsAkwjm2fUwEFO
NyrRNTat7qwEnmGumE1sqmc8tLXhu1CEoxc90SgG0bAyo1Sgbihkn+30g0+HrO1gIpeNY1MMr3E8
f6bV/OQNw1+TZrtsyM5daKOd4qFn1xy52kw//awoH4MA4fVsuwTrzPN6YOZ3rfE1zoxt56ATSG32
FldLde8oHuE+NxAnXLAEHGO8si1AcJyYXuaNd6ZCEljxqBzhQddCILEddXbyc4xviZjV8/KV7fes
UWUxHpvcBuUwNYQZ0ptp5gB3JZkJZYOO3gicnxAbptHLbFWKYNhpv1uae3khKbKIB3nRZbMr3M58
GYY6vXSife4jNZp0g4fNxesn8eSZiClTDNorX/n73onGT9Ukb532ir+R+qkrc+dmXFJ94QWPOU/a
XRvZYmVgppla07+PjcxbNlKHhEoeGhD1//fi9PZ9mfAot/wM9YxdEAGq0u/eX1LPW19/N96S7X+p
BMufr8zgKQuxsA6qin/15ENXYzi9UwZ/bzZg/U6FLscVAtluUZr+0Yqi18rvL4wvxamyfe+S15SG
cy9DKLoOl6Y5y4NuWaf6lG6fcJQYJ5mprDLCjQUl2eZJ7N5JSz9q4aBa6kuiVEs9LXP0dcx8DuOM
DBrt1+mjs3RHRTP9vCrvvy2A3ab0KYNqcLlOqnTQBRlg2MUwZ2QFZ/dmyKqxvIHZcEzikaHENslr
7PvTB0IdlJg0NZrzU5RwBCtvGK/RZNJG2EnnhAbRfohaC9h9SjVOOBWCWQa0pTETQ0Zbr03Qu09p
5P4Jajfatw4p+Hnfgka0vfhOHSd4MkIyDmAwUOgygT3ePjuK3q55GUj4APfP1E6Ek9mZhONhAYvb
0drNGWd5FSn/oqKXosnhUMdEZI9zPhqvpkd8fuZYmzbJSHdB8nWiKO8S2nN9LsepQRaIb3NoTeNt
5gGF8KHOz64s6DuIPEpsKCYWTTWtulqPG6Psh9XgFOBa3dL+URp9uvOqkma6lGyCLghooEry4zhn
L7Bc6VtRJ+NazzQzhKGRPUzFC3eUex+7rXvfpqC9xMQd655jsAxmjVKQF1cssoIkSbemWxcPzHHd
CkXkFkmQ+PboagrQdh39MkI2IiqOCZknW2dCB9KgQp4Guz4L+WQR//BcSybCUZAVWK50F9XPMmAd
Lu2n2xetF2DvbNwf/Mc0uk/ogr0B2CZ+G9Jh+nCGeNV4pjp5Yc9H7FhBs2044I8NvMHt4yHBzQLu
L/oEXNIT65K77JxOX1bvWK+qa99kIzeZgP4UvtzJLqyesp1RVUybYdxyYKiAGA0HgV6kTaqlxuAh
V1xSqs6PjUFeQNIxIHl9MPo0sJMDX8TqNDX8uKkBloYTX6x6iC+6LlqcpMs1J8em2JhDdsqw68u5
80mA6Z4cv/iLCIgjMshwWFTjFL5nibgiqJge88gFUjF873VxyfZjazJbGw+3TzUye0LpjeilN7r6
3HW9tzVmBCQNCsFzPQFQtvmB0eMX5o75dW6p7EjQeep89D8K/5vxtX/t8vE0KBVvwn4MTgMa2b4O
041NVwPsiQK9Wi6UELzCnMwMwB4cRzfYbkrLvK9RRmWN5e+CmR9MXPku4Ax9B2HZf7dDlf12Q/Wu
FyC0GmN84jiwqVxnuhmayxQyl6iRXagv3XmPSs7f2SLOue61qM+jnb77I56oJgdNZpVxttjeiqcY
EGxI2xfPssvnysIxbYfeeM17m6VYVAhj3DijtSb1Zx49mBTAT69ZCz+FXbu9x1tprV2jS/dWChwk
B+kiPTXpwLKtcz3W6nla/oWpHuHSbIucqAb6bXlpGbL2jTLeTddqTp5sEZMs/xVY00OT6BzEUaNo
kGiuCoumlnnEws8MTgyPBzsy1GF1TpmePB45+yH3CObrM0ZY9Gepr5hFpvFFy6ra+GjBt7GBQKgj
sznWtnhcYkjTXIJkLy+toq28lwhZIny5F8fgX6sgDWbN+i2HsHw1RqgPJetdR5b7eRImVdsIWl0n
n5/HJJoPtcObG9BXPVchcVCDzP8MwV/Bk/AJvUJ68hBW3SWSkIJG1r8ItFj5mSLFvwvlgzdPDfkn
9UvllaTZOY3xmfoafYM7XmGMfsWTrJFct8U2djVoY6yAo0M159umQNOThmVBAkqAgmV2871h9WxW
LrBTbdbqUEdUZM0BfTBVXcZXTkHxyPt/s7rJRNnSRbuSFfiR7YI2xyGXrKiRtZMWS76h7Gmf+j6K
4TZFmh1F1KCmLQNX0tPeG5uXmbDjxyRjajfbqNp7NSlOMkZC32WBpn1G9PdYzoJTXaEUdk0n3g5+
616Dsmh2BmP8XT9XtGFN8FSTmDMMkbUkVbmlfjjW2BozNwsebi9Jh+tSdrgHspquztu9kJZAzTPj
qfKD0+13GXZD7BQwTGWRUDub4KCmNJqn2wtmMwsWcDHHA7OHwnqNq0W2JBS10FAPRle8qZrhTeNm
OMROCB0aJfD1gsnNsrGb2LoziXGNUYzG5OpMqmFtDamjceZyqzzeXG+NDdbe8TkuvemsrPwo8mp4
TGqAzapon4JcFgczRFyXtD7HeYcguys3BI009LJG4UHL1PyGuwpjHb1Jx91r5Sskrkm3d/p4PGin
u1Yt1WmdX/8yZxg4pzsQeB4c5Eimio7+GJ6lD6UosRgj0rqGforPbOb7zFzvY+rvvcisyaJT9r8X
b8wfZdoSBigie8dK+Dm4oOeO55ufDXZDyzSm73mivVYptardXr7LJZdxLsrhnNV+/dYTLEw+WS/a
7KgsLGvu8qKH7DWMPNKxh9o/umR5HG//JVrhY3Ir0/0UkBOvO0TCYIP/XvKxhtFL0vCv51vzgydO
GDP3pi++5Nhh9iaVlTs2Mk5L+w8qYofGHl7qaXDOIG/A/sMCS6QzObT/eagwAtPulzpswnm/BD0Z
RH+Opjj+O0w8Qt/IrdxnwQyB5wV1fHJ1Am2jAbFIQWExi61enqzAlieib+Xp9qVO42hXWynYSF6e
1fIi0igFu4tQL4dZNyB1c+/7ssCAuCx8gVAeSRCgNMrrvXOMeHeTzwJ5l0PUNwJcY9wNNt5SIg3T
YqYsSZTjGWPSSOWMj3/N1R7qtLrD+08xSc/jemMQYus6CqQ+N9xHm/aA5QvwnfYp7PtmX+k+XpX2
eCh9tz3fhs9KUDqK2JklKOoXOD6j7HUZhYueH27ZPkWmSzUd8JMbNOQrzgW04phBQhdO/F54KfUj
zMk7kPO2RJzrCAIJS40Z9PalQST+oW+yS9nyJomKZaZYPjV2yv//8u/XsMQ6bYVJZBLEQg2kpzZj
up9n3K720GL9Xcammf3gnocb0yuUT9fbCP5soqMySSgnemzrVQJ/8ZZi5EN5c1Acy6/FOCyWIXUq
jO6qkX7u2qx03txMjqeUTrmzdrE19TC0IvX5ltMJHjHBhtp30dHrNFNwMYBWx1FOGGgQ/fDHy7vE
Q9yduYIDJml4ME0hNRwETN8ZKXUXo+z3bVU3l8QjjD21wwcK96yl20gcC4XO1m+fqnki8DqwaoQb
dX21qtSmOILocb4IeBIwFBlfVV40+1l0XIOoRD8LNznPVbmN2yDDY5fL10hRo+xY3iNqc5D4EC6n
V4RBha1HJVq+hMDJ2d+XhkeOgoV7XMh0fBYOBKFLresh1Hg2VTzYlyHFoqXbi+OnnGFeypEvicps
E6d7iZxuZ+SedR06hERmX5e7f08es+eqw2fXhuF9ooWxcqs22veZCaNlgKaoqjbug8E07g13CA5T
Wv9uG7YUnznipZsA4G3TS8+WMiwcw4rnkGDeSEJ9tCNSwYOjm0zx423iLCSJsiA7JpY81ueRT+52
YrtSNogIRsIySm+plOBb2lpm/wQSBJkSoI90Fr+imrADWeCAm7kK8JaIRuu9qdQpSgqkuXVKeSo6
6zh1zXM+S3I/U5vOzIHGw3L5knNvuvfhx4OapqiuI+YsXdLclZMNtIM5/jpM+ozokE7hoRAE8bR2
lpF1TpIKDSawneac4EOyIe/E6KeIK+T47TSQrO20ZLAsE79sZ0Hyefpj5VJfRI2X4fbBx6L9nQt1
sezGOIkoZMZ20CQiC50KfKIm8b9JUhGL4RT8CMZpccrevmHVIkO9PVr7/zxfrUB+9CJATVUx4heS
rOJZN4sxyyMbKTRPkakfuoqcsts84C7BWS44+bqNIvPspRPxDj7cptOLmB7Ouh62RhRdBWZ7Uzp7
apQLclzYRaoq/4tYVu8NZi8wksTeaZ1lfHqhWZzzZtxMBRk8+Vz//e8s2CWSgbDt3mKfrPUcZPAc
mCxdqVXJtd1a+NE7F1a1YJgIZjs4WTjrNr5Tw8y2fd9CPEB51pqVmg1r13A5H0fb89YKy46bKPzx
drr1VIsrKoZzCO2e8FWSq3ENim4XJfOFHbO7mimOnyLjYwjnkNVMKWrSLeMYTuEXEcKotLOofoyr
9MEfqYmLOIDX3eh9uNlihW7GB9vk5hvztP2SsOg9iRvM2OYLaQ/pY4wrDCi4DfyajIeupsuhng/x
jC7FDhwqcUyNwEHBbJLejVg5fCQz8VfI8ukFFbplaI49ebMDQXrIv01fy9eSVHdmKvqXC5N6HQUc
i6qE2iSwMRWZzBlF4IBnZxZ3RGFP49Vg4I4zxY0eMZHcSTMH/rQlpWwWU+oNtkCBDFJt3meuRJQN
3XOwvYGo4Ca0TnZim6eutTD6lVWyDYB6ltOfnSFsX+cgvKgEE8+/PwUq8TEmeX5tKv7fzCOVW62r
nHxfYYDHVsjbNj1067pT9gMQ5SoxUf0OQJerf+td2SFqvd3wM1ahIzDQIWp4gio7ctb/LvtGjms5
9eqYYJb4t1ATE8TyGWeH25nS8oPZFEsEqH2nR4xzpRUN1zpC/2hF/UecNYoDiyTKKTQJe7cem9Sj
cwhkkFV8RMKftiN9SGT5O8viH4qEKDyYJBYv6nx0PrmHjuPRtW314IdNeHWROnRGkD6Mk1s8mIZW
9h6pc3mkVWO8dww60P6NuPWcvEe6fv13O5MnQoRUQ8FzX9o0SVruK4YJ+k05qv8d6yYJ4WMs+p1h
GZQZp26GhMZFxANmRplz3RyBTc64Qop90zHo3tbysX+dU6JLx/6RE61+jNhG7s0pONoNNYhTZn/S
IRmS2jxwj9SNuk8VEua0J9FA29zjOqoP7jDDy5iYijXhIdZyBHlWT9UwhSeotOo7r0iOA/cbZHcg
H1gJBU/kxjrqaLbf1eKY8adDmacZebqGeTa7CKMiEbzkHiFbRX6AHIc/DKYA6Mx23Ldpe7otF0YW
nP+dS07ASI/zdzNWffc0laitb7+3scf3qY8BLJzBQ+oFo7ucy7cXv3dQ80y0GPip+/bfGcSabPif
WeHabm1x1gFPj8AjlPrf030uBnKA8nCiHpMnUeiYH2HY9c90tV//fXTWsLtNrf+dX2dbdBs1qqI+
Kxjc0e7EuVv+8ttLPTjsrktprOMk4xnVIlOdh6R4DssKvRm/RmKV3IdRek14Ll9APupN3MLU3qAI
2Xm4jAEdOMED3pwv4MntEY5ATpV1yFzmD6N0xc6OIsw4XXGp8yh7tAqdPOkW1Tm7spf2+ZtwGC/D
rG1Jde4Zph2YYgAiUmvFe15h3HC7HOurIb324E4QNiTMDfcRQTRTRgvyqPXp35AdV6QIT1yytTJe
jGJ2jqKo0jce+t4qGzWt6pUFV4LvYR9oONZmtj+DXhAvkVeBIAsmSw5O0kG8Vu19XEEwpFMtz1mJ
esKHOtokZvUU6u47hW27DBZWqsYxs6+mIaWqhm3LJvrfC1EdYuUv8Vb+V46fCQqUXegGMDIk0nGK
iPRUFc35ttl3qHhuQw6syrChXkjvTDw3+xlsZzF28bzMEgPARjN5O6p/qACBd6owKNldvhSWvKo+
nh606nocCJJA9KiRDyPZcQedN/5uLIrFYy7VqTXiixGBnFS68O9zz7SeHFE9l5Y3wBQzvAP/IO9U
YnhoqBCIeLCd9ZA/RQTXPYXIKOs5lOdC9JrC9obco4UpaBaNYrRIWmw7dO+ianSI9mHIr+cWBGhd
VDTJtKEDa0KOIQVx5a/bFc7kOpLhociZTBF9ZYtzcLlxwv6PLg372Sg1Un4VeRr1BXriDgpwfTvO
Z4eAFdJ0kk1R+ihFFiO+nQXO5nZdWsr/C/WNZ7+og32tMFwXlPterMA5OUTUkcle47jwUBu6dmMS
00iXkDGRb2lXPqyfrXrqRhmLcjXrw+1+tqca8fFS2humaXpQJEjNsc6P8TCIczihkSk95qAC99mh
Q+3t22hE/6HSpjvV28IkSEClI1S8HX7FpUzfLI06SdWpBTGP1ueGugaI76xJLy1P3tL3h/qHJ49/
hKyg00/CrzPyERWorW4FBj1+KObHVW5hLm612sipsx8MXfy2qqniKOBHQ6bhZc5VtUNHX+9M9vHT
Q4JC9wEwhueRvkqhpidbhbDo9eL/g6JelQonpX17iObDnGyMgZoGIOrxqprfoSHzfTuZaKwNJG41
nmZqNhG2t9V0yUC8MLHaLLymsL1tZFgJTSLZF8t89uQZ4jNJ0KKqzK2PM00IsRsG906rDrqS2Uve
oOgKumdY1adcUoLEnUrEJrkWT0L7aDhDo78P6354gA1+6h1z2rW3fysLRIuUX3i7MiE/uBUj8rAU
fXk2BAyGc5zF5B8i+p8XQKdb8J3bf3kWUq3Ycq56xI7AqoyJrbcwlunakptiRCw2e9TCsIZDOoBP
c+7yiHNlthdJ7q+HEW9bs6xXbTxS+wFMgpC9WgZCYxkI55ZviaqpcSCyXSy4FFjFcHf7jSp102sa
KUq8jC+3r7lnBqAhjbHzfw+wuuSGGCpQDrsIKYIPHFzNOFXKVdRVRK0oMEsbFXVRWigMq/ACiIr6
PYumqy1cYsaKllMTnBkPuqDa27PxBfiCLd8Sm15WCvMnW4dVeFhO/31oeeFtrQlpVCh86xxN9QLY
vdih1VyUomvV0mm/roz7kFHmb+oV30HLYMHA6e3GLqOt3fZx+DX0wzVDfvCFQ1w6b+9O9wWMI+Do
ZrD9Ghtiz4Na0JoqwupUDolJzluFuNvmrol59Fgt66ubby06q+/n1EPiNvnJmmxE9RzgkoRxu5s8
98fDYsd8JYju4ibeCTdsjzBiRG/pikZunz7424ARB1N2lmh0bxe1aAPxx15CN8LcPPU8V9hkEMzC
NHYHo2/ejCGbv404q5+qQqK2WBaizIvFsfG3Ra8WGlmhJVpkI4ad+2R1BP6OkeVXNQ3jg1+Nhx74
gIIBnG4e8MyaSbwg2rBTb2nCMF/77IGuXYq1CYq/cQJ6j2FY+p1XAji4NalbRR9XT1MUPPcj3ZDR
CF/hBQFJSH0NxE2ygl9lewIsxiuRFuVDF+T986Dkzhktc28up57Fc+XQuOoYu3zoAGjyWg4dRJDF
1C+7Ya2iW9HGa19X/i4nMYh2RhoeUBHcZXgAD1hwK+hZi94b2gOKPIouLmERZVF77JpgOrVbJysO
yODg6V88etvN7a9qOkRkbkQB7FSL+IFvBO918WXNPWhXwj+cc2IfI0t61yYqexr33A+Q3vS1hlkx
VByTbzuwLRDSyeiKY8RDDnmjQkYXJUtYhN3eQFCPMs6jgcCmCg9rnqENdapSq3iYHHpjctKyZZ+1
d7cfqeTSgxF3/la1abK7Q4hllFqynREJGSqaIP3/4e5MluPG0v3+Koza3BW6MQ+OezuimPPEKUmK
qk1GkkwBSIyJGXA4whs/hNdeeeGd36DfxE/iH5LKukJKJakkhPu6S1UVxaFOHhyc4Tvf9x8ytN+o
DkFHDfbxAh3W95JA5ts8iNXSjXX2U4W7cdyAI4918mX4GiphgLCG6s9FBwiiFMKetfd585DXOW4x
pbrYaKp+LenWXQg4Dl/0VL4KdSRzj32KwgyhWJMbADcPZWX4ELqa9rKqtL4aVWSglaMk0lLBE9zS
/GaBxQkY1xSBVsEbpS5wUY1o912GiCoutNrcR1VuKsQ6jxUl1Qqcs9ccTJSPhnmgpgPLEDIkdOUQ
5mRgT/cI/0ydsqXztzVTO1O8SWZzUZRT43DjN2/ZsWNOzNho5VQs155e3NW5k2PpS+p00X4pQS9s
IgUWbVWB1spbGd4kzhG9RbxGjzlWtDJ/PJDObgEk1gzkGeeyJAmDOkBIKGBOzw8pyFlLFjezg0Ce
pb3alCW6hUVTRNBZ8DNkScsP4SGj5l9oC44zBTcVWZipMsIFuUwZTySTCQPHZjPhPqEo4lUsuDig
tlWKmGAfEnqU4lsBpr4kVQ8KYbMqNgDGMVhVEUgvAbshM6hHijqN2pOuQp9YpLK0KBRbXmi6kSKH
gIq7l9WgYfNGmnJ+59cp0cWjbLCxZRqgdD13nCsdSnpFWD2EFOOsPT9inwErLO1f44MGkU2r9hNi
H1gjJvZ/+MFxdqUmLkQARydS0pAgcICHqxsvmIeJMC/2MDSKFqYSCuqL0ChcKcXmnSkL/jSEWc2m
sMEtz0R3qTK9O4QmcH02+SWpNavdZ8FN7cnT0ov9p0OuTRJDt1GHEx7gUwMvN7HPLptsyb5BJt15
RpOEhAKxJuEDcL4N7lT7CFLjQZqjXZctajTCh7YKarPOlDsj2piTMEClv0HP2gvj31xTuN6QISNh
tl+Hkuk8G3jQqDCAVa/Bu4SCIUjz1xaeMkm0DcaFQrWG3SjODSW+swJQ9WL0oJsuIveWnk4NPDeG
VajFUxe7UtxjQby3NQTbkMXnDXgMCKCbA3kwYmLhUE49B7D3Po4oGbeb6SGqnKneljKyoJqHgSUS
ZqA45Bw07imaZU8sJxJQocB1TykWocqdOyMDl1Ssn81d2tY30wgWdCzKS7F9OXX7mvZ78YPT1uWO
/zrI2VQtwDF4yeG9C2oSZwQYOY2kksuSK5W3LytQMFB91gnRTE3lNMgpMNeV9JtvQgYhXVw/abWD
BrdpHAbHaRXHoXgFWoJsKI9aH4x7gfV+BdRq3mhAgszggHQMDPWF0hZH8Vwv5wTFlO2Mq0KD0l3k
JXm4Yl4UprMUi/i93jgoy5WxMVJEEqNZdtBHsDbT1TG4K5Bqv8lx4lNRAF9HqLtPKyKPsVsf1NXx
SFFx+x3bxgbcRCxvGaLRAZhAfqiktaQD0S65w4L2FayBgDTDKG08KFl4KywTvdoAw/AwHABETXkr
xfVEAVyU+EX9W2FhB5fuuX2kgjHNo1CaZ6J+A1fLWSkl8LLjAESpZKyDmsPdtKvxhvzbE5j5SEuv
DSOClNeeeSoQo6XlJxmVU+IbuXxUN0qMgrCbzeXKJO1LXC2ItTkMgA0MMiFL55sU6qoWjUrZSn+z
NWqZbDLQyXzFXNlBmU80UPOasCHTd4z0aqcaqKShhmGbsycvjklTmx/w3QQtl7ZGL/m7ko4lrOgC
L492UMqyZGtNorqc57JzKzbOpBRlEbHKDQbvbrR4S1I08GHMSsBogKyYqDrp+9KyH8X6JUn276VK
R1OtvTuwlW/mgY+zIckp4CJNrU0U4bUUMTWooFs1JsFPSO6fy7GRTJQMOb3Yj29L30NmCcAB1RUH
dHmLINhXjb1AL5kMbgsMFNzUu1fD5p0jwJgGP5Ego1Fy7S9l7jfHzTVfWUgygLREEW9zUN5ZDSkJ
Zmgr3JpS7l1IliGC/ZwK/ibYAuIDFFqQTNejbey5IzKzxqV1OFwnVRi/a9EhkmGpq+P7SxCwNhSM
vxu90iZqcydaKbsjBzTXQ7aQXBDHptFsblJPMu7IANJsVkaTSEPBAVRYsyjJlk68Bu2kgxWjBZPA
V0p9Fw3iBvCs6gD0PA6hKBG/k3omqQnHi1wo1CmAqejas2kIqoegkgWaQDGCiqoENnd+3SDqmzfW
jWEHlIYipIiKTEao0YxGtbGJZ74jIKmdI6B1jKs9E0ogvhPuSFA24VxvXmxB8d4uet7hMKxVWbh3
VDR85UIyJwejuAsOkXntuDo+1AEyTvvnJDTLlXVwMBdIwIyR8CFKAxeNuHMdjG3bRWQiN9OFExOT
RWRsbg5AyQpRcu5lmYgO0NDK0SJ1CoALFL8vYpp4YH8xVVxHElCbd1hJVMvULp7jFAQGQsfNYl/s
hYUiznJFLscUs0S4HQxKmwUUqsy/wb6RTx5GupoP3faALXKu45FT+hO3xXyUsJWafF89m/oTQZF5
Xxs2L2GjXbsbak+iKCTTuCx4r+QRcOxFBDKMDGhH7XoHnIHXIF5NG83D98sGd6Dl5kRvkLDMS7Ee
b8xAAg16L+c+6WNP9mCao5JCEsDUzWHEpRstDQJe0j+QLo7xvm3CyNelyLoODSkclgp5K5vZbQcW
JYsWue6g/LooE1JhZG0p9Eu2UYw1O3l091EzFUpIiyDWFlV92CxcJ5/s1WheAB1Spy2EMZWZ40XT
WNdiFcHm9Mpx3hYoNDtLRrYEIt46SNk0Erwb1YN4eFwtalzclFJZLWR8qMdiKaJGqUI2cPbVOCUV
HQze2QGEfy3zq1tb9zOgcui4+wdxHpfRs1Ta/rWLhGtrt32c0TlWyQstpMabIO8egeKYGlE7ammJ
UHkbVZEEaSWxstnBscv7HJ/dYZIWvxnsAMPQqx5DF2nfWhaCoZ/tW61kPZkfp/LxILNlPx4X3CCO
h4VHFtA/JqeyQ/7oC+b7pil5IQoosUefUnAbtIgFaFvqCThhtWdlZO6bpSLXCylurMcY61mgY+Ok
hqvUVjKPCTKyi++OycbGcrRhoIUoKGz2yAI4UjwiIcSOW0igS3HHmoawDUaeV8CVddhoj0Wh0APc
ZFbQaau9hWZyKNCwQ8o6zZH80jPsLwS55CIdwBC1o/o3i/QNXLvx8eoi1HE0yA7EncctnRuLca0a
xl1m4O8mmPVgLyZXBviXGbpayRI7I3RNqBgcEBnU0Cl74L4IkK+9UKUZk9Iq82pxfN2pIvtDxCa1
tfC69zUguyGS/ZJOrgFbjrEhppuprMOd8vcYHBH6cj+zkGnOZFMY+q6FG42W/SZhfDg0K18fbuTc
WojKb0qj4+e+gdXlk6qYWzWEKlWGa6al4uVBodwxRG3AAzLW5iNEhLWsPcj4Gt/bpQfc+uAbOE0E
7jRqYX+CZXG5NlzcdxQUJWsSgZQ0inAhRFlymTs6d+TQerumaiZ0bdIZEHBsgm/o/RucXwwBQOKU
wq+AoAeQZfLHlYh4vhl7N7Gb0Bsjymasy3qgavaa4+/QBhHuItOabamgE95EQnxbV459pUTArt/S
HmGeoOItlId1XUbh2AFj9aiQ999LMVVFx3GXarFfvRVoPBXGqIDF4l40q7mzkTaIsJhkjTXlcMWU
O6zTRGpLrPDh2jcliW55DYQIVq6dpctiU3+IStxUamQn7qxKfNCCRnzX6AKVeMDoRd4CGf3NViOw
Kyq9WMWF2TKNsRApJRAwgiZd+RhzlMV9DrrzqSlwJqoAa10ewS+8iXsLDUo+XCOPVCEWJ0vSg5mT
cqDkBnnPAt23d7UACSgL0yQlvrIQ4PZqkUxbewJT4ZtY/r68LtOgBg9bbe5JHoBgL62hym0jOGb+
NAn1Bze33oIJ6orWyrsSARStS9YDPqHxU6mCZYItQLBhyG0orCTZXYCajuxBcNuH4MvzVNAQ8bD2
Q7dRcOQg2z72VKjFfm1k8yhGhOJ4ZIIwRNHZcFCFEUXkKvHq2aCB6yrvuEnlHBYeIhEaEAbXjptp
mVV4JJjWoyuUTwCZR6ACsCirUBDYHH/rEB1UDjkCHHxM1o5ZPtg2MhvI2GjrvesP/PZmW+U+tF0j
rWZVKLxXCpjrIQEI4BIeqAIVNw1TGKjUwWFC6IDXD1ikRc3hgIuDKM7Mak91j+wKKG7vGhkiZ+U3
xjqGqJNUVX1XS4el7WFjq+Wgt+KsVMbHKDhUkbQDGor7JFmZJto6tjOXbRVhEzdATTk3izkxjM8F
diaAma7bWZ2h+oFsyKEFXKV7+Uq0U312UMl86QaQj+Oplvn6lVDaVy4lWuTAAwDTbVyV2A51llIZ
tRWN6zAlgAaObA0F4YOv42fmWk2K/mCJXJ2+mRc+eB1FVJ+jg+bPwgzEtLIX7ac4yElRoGMoaNbj
QXWa+QadI1TXcQg6AicNYswhl8pX32yl8MgG34eK8KGkyKunso6EJcLst6ncRO+iXPDmTpo+JBb0
SK+RlXd5bILbrzKYhqKCzlIbph7DhuP+KFgUlJvICUaaYwqPXqqQyZedydviViL0Y8j+r+CUwGfd
iGhptZWdg0LwZ9nIqXLeelNTBeJ3vOrg/wc5KzAl4PQ8ny+jtghI0zJd6GYBQs5hbnjDeoM37PHq
J8nBNuEZZiEIoZDlKXlePRQr9/DeAi97uSJhE90BKgeUpEF1fQsbIl/ASnhfynd7KZslCXRwpAbr
Oaty3JiVugyJzMbHyZYkBk46BTixxrTvSwnxBMTCrrPI2wOq4RyS7bIZN211PHL11+Po6AnpZR/I
zJ1ato65GkHgER9Laid+ywTpgG3B2ON0ddyv0z3Gy28Z78hyKVxomfIAij293GOhSspFukptwZgB
xytIMMKbgpPX3llA2QWwqV1yUGZpjcVDiL2C7HvLqgrVqYxo5TVw4HqEaJy78OKbRHC0O8+him5k
5pUkZwitGi9JKOOwViF3HiQI8pQ6bGDXModmrdcTOchuXcoO02MlFsDaLDncWkJ1g6Zi/VviHh6R
d1sSccXv5TgGm+lpwLYPATc1hJQSzds8wDmkvF9t5uQPYWKVRj5P6zAkxowSFIIpO1hYCgeNFjxt
4IyJtr/MLFA4h8KAJgGXchzncf0bRPmkAEC98Uh/7OEHTsqmEG7tPenLSB+luSaMYmVjUvXE1KcJ
UNHNpUS9KZMCvl58oBRFFGXfxvcWHvYLtFnVy0K3GNNDy4iJ14pdBy9KDjUWYEtLjcbjjY10Pz9O
hQZ7iYWuUJqXmsq/rkgX4BviLg9pilDFMYdfNo4wJyOJ+ckmKMY6OaSPRzVIz2DQ8FoPKC5C6DuG
DpzfAXAYBQxQTEk50YmJAO9QeUDWctUgFTMX7RxYtRtvoFigM3wsipB8jGbOXhxmTgENV9Sf9Mb3
7mJL299haXPb5tCD2o0QOz1sZpnpMA6hhDWUUryzkU+tA+dms78V7MC9zhsYfb6HtYKrZtMmjpWB
qQCnsQynWMMQSSlAwVDzJWLu4yx/294oAINgBjLDIXIPGbu4EZxqVnrq/jZ1k5GCf+f18V8uiMrM
wOQ1JTU+CoTKGWfgccdVk+Vz04ijWRlheGTBPgI0WS+P94zosJmGkXBYUS3jziXWROmBrc7UhLph
kRbOg4TlpQTApVDkiJwVEZsmCxbWYxmZizpEyE7d+BP4joqcoNd9ECHP1yoAgkIoJoUA9txNUVQW
jQM1yrIlngSOF7xzwujGyh0PO9507Eqg5mN3rzx4MSJPm8oHXYhutA1V9R0sgmB4UKngBJZ561oU
eI4ZJdWyqNnaII5AZnExUACp2xtxVnMy0yL6z2EB5ZMgUVi0KtCR69yHhfSgGk06DV0gMQPApEH9
kBS2fGOb2g2cEPEI3QeEdIUpzNCTUuWuAnIxpfS6n2bKhvQnGPGYyteIS0A2dFLBvLP9DDcbqwTi
Bany0jER5qhVMji54oSDNNCtxxRZorx1RkyN+EG3TGmlRYqC+q9rGPPSq24ldLuuElRpM0Gywfs4
aK7JpPksC/HzhGoyGZrn2q2g0KArccxxw4xC8S/EqqBWM+TESjJFjmsZK8dV4tXHa5thyPM6NR8t
q7TfpVpcDblNcqymmDnWTYPKdpZy1YRRNQvYvLlOACBOLMpvWNPsDxgjHw4LyZNWkSJiPShD5sSM
bVo26LZqOFyhMm8hTB+gYNtWEfbcpjwDLpcmo19gICBHYr+4Z8cU4MqKWrEUW9tEYDRk2K3aHVpg
n1l0RJaV4+dDNZDr5dvaO8KIpplPRcDKY+fWLwBkhtwHB6TnG1QLFBi5sSjeVfuNMw/z8J0XNs5s
c9g/8zTOGihRdlnsJbRLdCN+NMg3jyqhAtdeEAuIeYYRsryHamLW2lpPb/w24osx+5oLJv6SZeLe
mdgGtWeNVojqErBBems4QTISAvfVhLF6x8lPdVAR/QlaoJyrYbRZZK5eDxFqo06j4U8iFUHD7SHF
LSI9NAvghUhMNc6Ts2+CF9WKnm1XZSj0FsldiwX+SGmQLPKDpy73mbiQSjxLIPUlzyal3sDxPyje
wXingjrRwr2+M2rxsa04YPJoerPAjW99pPvtyxVY+4J7FQMVgjQfSgknAUxr5CXRWRxIbU0Qao2H
u17TYkOLhKRsBjJV9BXrfnPAm02JqVw2qacvAG4dZlXim++K0gOwrNrOb2IuBHNLQs29yCV8NIq8
xSupEtKqbrQij74fBiIFfNbBHvve5N5slUuLJJBGaiUXWBtIzlhXccpKkLnfpOjU5SggLLHfEQsX
vIZTkmZ4m8SmYaCBLQVwg+ziQaF6vlBieBC4KMMBzg4rt9gU137qolYXCs3H0CMRgIgeS3bwnsiS
Yvg4gc+KphqZJpzS3Giay+BBc1F2n+TSJBXlB97KKtzmHZLFpDmJnLmeD4uW/VHa+VLPYo2yOdQQ
z6NaBmhnLRrQQyKApPemJYbzRCXflRW2CoAlMpDmhJHSflUEQbgMPdgIXE21xwgU6VBXqTLWUeki
FAMmaAOxXDUN4WPvdUddRu1VXXYBcyoSL8bjwhK6a9HNzbWKb6vrcCcKE+9J0Lxq5WAN7MpwOhSH
SrOtkOdXctS2AgcvviTcCEi3siCO16c9nuOQYCKEZgLXvq5EuVoVVL7wYg+S5VsSYuNvvSOcMNOM
CO88f6HmgTKN9km+UMyJWOflKG2zj+zPCrXi/C29jd4nMhRo1KQV4S1CV66Si9eaaj02lFAfHcMs
FxLcAzjM1XUi5Pm9B9oICa5D8872LCQY+F1EZbk7VrYA4jMFfGPZIZDNVBlTzZfeey7p2DwQl7Wd
vW9aHGKpSMAAURWdV0Za3MNg2WbAM0eGn0LG13LhsSpRrqfgfldgWgLMHnpVksm3nPRYHUQ+1fUg
dW8FFEo3sLCY53mCPGEkjzY0Wuh5BWonmHnH0EOyXJSwExQ2ZMPaX1tBAudl7z+lr+TbqpUPIOMt
D6M0PrSWINJWJAcwU8kiYSZRkBt6JRxEB7zx2GrZf46hRaiqFJxIXiIjL2rbdxwMz4RjEPnTQ3Wj
w/vyPR+rOIZPa7Nwe9n7IHowOyK3lIaVX98dC5VN5lpXvh+9p/RSLoXSoFiOn3igoaBa1Opgsyn0
mQ9YdwYPHRfFZkqSgJx/TPU8KYJickwhN9ixFLlIJdD3EJHKqmJi+EY1iCIP9dUqjF5KlFg2iRM8
bvL0CduN5lIrZO9mbwruCvKbPkBSW1OfbeR0Qo43jC3wyzEPymGFOUz6uE/SG0dMweW2X/kiBrRK
5c/VWj6M2BR9DmmEE4VIXG+qSHoADpRNMup5viUF48BFvt7Bja+m/IyFc/WAidrWklt1KJAqafEA
SYgyejCIrJLFCV0flI9fTQSUU5TNhpHHYFgZlPP9shpi8jJEhCadoB493LxHeGFPTvqymkaDZ3Xk
ToM7xRnqH8jP3RhjbeqOopVwFQwgiC7ihTyLF+V76NibpTfBw+ES0bChN43HRAFDWGeriTVCpXCi
zswl+aYhq+4yvVQH6gDbzXFOB9zkEmsWZPvHNgEs3HIEyRCFrtEHHCUvEmX/YMK3oxra/EC89TCV
QndIu3QfzVU9R/VixMkyccfuUJ4mK3lK4v7avYaUNSxvNzvwo9ECsvEAp9mFfBUtEJacVjdQK6+B
FLblbSQdnJm2lq7xolbW9dy4RpLvHpeLmXFZD7RLBCPwLUqn3DMH1jBe1c/Qk2/iB+e3eOUg9n+4
rBc1nyrMPlizfOFMQBGMlUtxwpZbvKi33K0z0hvIQxxIwV16j9EH71Gc21fJshyhqDUC5TsultLY
uWnL6HfCNXpya+O6nqsTay0gZIxZXrisxsWYMaBsjlBZZl36y+RJud4vm+vmGg/XMfsc9eJLrtcj
gCs8kjNTJzBTl7ANb9U50JphMkMPDq0d3HEb99K/b8aUUK6VlwZ38mCE7NJ96zBiXeYfoAsF9FGe
w3iewWyd+MvDSJhGPJkwxlOaooeD5CgUNEQbLtWr4Fkf4Zwz1vns/SBYpHNpFo3aXhxG9ZwkGPJw
wFuH1bDhD6vq1V4kN5u5srQX9kJaYo41xqQP2ASJjkfhCcWOOTaBc3saXSEmN+HWO67G6kSdFAxD
Mowxx4qH2ZhPXOkrf+nM0hEWSx/aTotz5x6G3Lj+AGTo8Ki8SE8IH0lP7tXhUZ57V3Cxh/x0gPzm
EkbFLc+qT/IRCohPxnX7rQrk4yVSW97Wupae9EnFMBnX+sS89WfFsBw1OFrFs82E9C4NcXyOsmHJ
RMGJZJAMH71LzKL4p/2CggX9evs3x+g4HbV/2l8+MDqk5S8fKftMpJm68p94a8KYUufQHFDXA0D7
PlpIN9qr9w4S8MKaNmvzYfNAGXSYDd1Ha107A/w9lwZ5nxjb4YHOZeyS+UKy+VajaYw/Bvxz+Xr8
27yCzDa1XqNnCj0rYUk1cgbklq6arA3A2IO2WypPi/o53BmCuZf8A8QJno9L4od4ad4Ka+lFWGO1
xaxg2KSX5il4PP7h4VftJ7Z/Hl+NoT0uL8MBcfmlyB9gG0Nm3gKM+LR5SK/1RTDOJQWtfwkFqPyA
N3xcaHcq6eIR+VjSlgWyLwkipllgZriswonjiJoyuRf6yByYI8LyqTnCG2T02q5KQ0Nu6LL1UkCc
4ZKHxH3xUr86LA7Tdi3mPFtwuXhCa/kyG254j+Zt8Fh+ENar9lFY60vEEG+Lp+IpXLLIWKZsQSm1
zadyjnc9bxM73VscSjY7hwUmTppraY3JwVJaN+uGnSSdC9OMT+LdjMUJGigjFsQMOYIbbWbM0Etb
aTf5dHOlQvlfGUNtps103B+GlIi1Gb1WlEvj1VmlCyD3C2vmP/irclFO8VAZQ0kZYxrPYJJRHKBp
zDAWk+Q2nodzG3oR0IYEdlxegAON9KsmkIuZlOVraU8utlRN0GWJ8e5gocCShDhgNiQw0UrgnsAR
gDNKKQwwnJn/cvHXv/3rX1+q/2TvopvIR7oqTP/2r3z9EsV1goRXdvbl3+6jgL+P/8/vv9P9P/62
cl9IeEUfsq/+1mQXXW2DXXr+S21vfm+ZT//Yu+E223a+GIWZm9W3+S6p73Zp7mdf/+nbc/CYbUM3
EWR65M/Pm/iuXzo+7R82dLE7Nnpfx7t/++UF/4qs7Z/tRuEvH380e/23XyTJOA7928j/3qXj03yt
BX/LQ+evNK2IfwGCrcqaLlrHv8xfLoAL2acfq38xNTI9XPff/lI+fdW/f+AXxuDrj3ca6rOOd9r5
2gO8jU47BIr1kyOgy3/RDC4TkiS/PaLUGQHB0v+ii4YliZL+H3QIZFX9yTFQrL9o5MzJXuhnD2/9
RZRMRZVE7W16vM23TxbTH62BzjL6o1/6faGQefFfj+vI3aWfLMZv/sJpmn3ewCfLRKZ69EvnN9t1
9db2v6+zv3WW2XHD+OSH7W72yZed333bfD756Wm3Ofbq42d9HLPPO9rp2Khd9ozB6ZtTd5dskxcH
vEy7T318qHbH+7dffv1g4yTiptm2symwRP+9K59tHmzUb4vuqy03u+R56+67DWs9NJwE6O1tTw21
C5gZ9bPdvcRPxd++7lLn1FbbsNzDQKzqbUjhptNsHx128vOXxhL+6WFI8nDnnto5bo499HWwDZ6j
1+47U8XTp3zxgPquObZO3IvlFkf0U1Nth1X59NWPN8wKC7uN9jBxp5yJF4v2X+tf7059bHssiT28
uVn4GoW7tDvInEinD/rxwaDl81Z7WBbzLR5Rp84dR0Hu4cUt6sSum/PtTFJ6mGxX5Ksc3l+y68wM
rhGnp/jxIV5H6Ip+qe0eJsZi22w95/Mh6WFdL7dRenr44ytUCP1+dgtabV+20WdLROthlFesvcg/
m8taD0O82vqvbrHrjoXew5ZBw9v6fE3rPby5q1289U/v6vjqjB5e3c022b7s/ItZ6m/D1+5wmL20
730WqiBhc3qOH19/N8SObhy7bKCnxtpBkcUeZt3aDe0tdKNdp2Wph9lx72zddqA7Dcs9zI777d79
fKRluYdXeL91y+6+Lyt99JhsTRsWnm9z0LNOo/Pjs+Ohed59YTjUHvr96O6ycBuc+nicdH1sdddp
hqLHxQwgdx5f/PVilFEuyfKPK/PTj5M0WezhQT5+4CIPt6njJnzk6T/dL32ooerKqRc//mLWcbKl
PP2l/aYFpfaweFfu66u/uxjB9T51t31HqvH11tlFviuA/Thqa6cVzdmGjNrv//m2h376obplGUab
q/j5E5ZTZcsLQqrj//zX/5567VeTpN6+bunBdPscBdvTW+vsh4Zo6orK/f5ne3DvBlEiLHdp1tkV
DRnkrtjHxNhxKfBO0z396xBDNNBxPNVtHr5uo9MTtO/SMjRDNnr40GHkvUYM4P3W4xrpBtvup+iq
pvXw8hZb1Edd79O2ySuJOuyT0/d+fEHdbAUfjznH3Qppmp/aa0fp42f08O7X3LS/0HIPe9ByG2fO
WVjzNjTfPAS+lFn5Pf00+IPM0ikN8ud//nEBHbd7RTOlf8LM0mAbsp98+qL72LomyW4Xnsc8Vg+L
d7Wr3JfOviDpvUx20vsXN2Tgkt0FodrFCmLljuz4pwMjiz180kPoZrvXi3W2zc6C2Da1+7Mb9oAG
kq1/8WuwS9yXzmuVORW+dnPnBPmus3CwTdzn5103OEQRW7FM82sh/lv7/7gFTF5b/WdcwL/6z2SG
O6+6h2n6K2mqJOm0+s3N+TuSzTnxbrevUg+z/nLn227ejc6ln19Mlyiru9vjdjDdJc3OjsDbdYZE
7uF2SOe3Sc7qeFv7x7Omh/gD5UCbldrprtJDd4e7NkveiWv0HsZ6ljAM3Suy3sOEG6UZUiKdQTC+
tkl97x7Y7Nrg69N3ZvQwtmP3szPT6CHeGm+TaPelyxcBzU+fOONkG77sTu20s9fsYUVP3GeOsaxb
jukjgzSh+h+mu/rTDltfOxa/c0ZMdkmwDbvN9jEOxFHd0bV6WBWDJAIV0Jm+kthDu9OcFFrSGQRJ
7GEvm5GsPNscJKmHZTzLtn63t1IPozDfJWcTTOqjPjkn77Da1rtOSCr1cQItt1lxNhv6qPotsfPO
z0MTiRjsp/ectR8VW++8yz3cLpYu+3q2C8l3uN1xVnvY3pd5taPAiq/KaQiON/Y+8pNYIr8yJp12
tR62NUox27PrltbDEqFeknU720ea8WqHvXnS7hSdaEoyeoiHqSqW2+5e0cfRDILufGOzelggN9RA
sTDrVo76uH7fkXI8i6eAUp2m3Y8ntNoVfY4WAcrTQ8PHXTNxw07OQO7j1rGOt91NQm4hej97g18X
Wy50yeuppeN9QO5jiMvda/fwkOUeptq6dDMgROfTWO7jyHvA645aX2co+jg/PuZgFlT8XqPutbEP
VMojwdUL8w4eS2fHQMPo9Cg/vlLYkTmgdlBuTm0dZ0gft5o1SLDuoSobPcwQKiS7i+gDwUv3SNUk
uZ+NGUgGYIQduJpu7yVL7yOeW4BMLjqjbVkSvMIeAtu//7d23XzpamaoCmBMC/6rYmqILqvf/rh/
XGrtrczWSbO3E/xPoi4/7f/H//3Tb40+wiWPkNHOZ51+cvrm1+COl1un3VM+XTt97NqDOj7L4fRR
Q5oACSJTnLhxp79iD+fijGt7p1Gph7U4S5Ptrht09DG49PXQ6Wsf59Y8Sl7PhqCP7WiRl1s36/RW
6WFklzuSvN1qhNRHneaacK7TWb2HpMUtfImk06rVR2C0zV/di1+T7fkZJfZwNVtDXdl+2mW5D5Tj
xzij7fPFCNuUz0o+cg+j/Y7q/MUl6NpO97UeBuX9DqhOp9U+Mr1X0QWT7l/Si/OQkWPu9GE/Hh5N
2gvVxTp/fgVjRAmssxRVGW7Dz3/GfR4+f+nMproPS6eP+9uvz/nFKk87M/Jj6z2M0X++G61Hd4+j
4X+5aCcPCdGLz+a/IWsi9hG6JJsyKhyqqn5z4L50WP+/qc0rlkj8ezr+j2X+P4g/iCFCbmjfYHxE
L5Q3v/E7/zFYIedFXthN5/P74yN/Zx7715C9+6W9v5zaOeaowDSdvj6tzT/Z7hk69sjTObss/7kW
R3kSxZ274VuF96cafQOPf6l6foR//FTbv7bFz+0Zrrmtyv/k0L6B0r/QZ4UQ4bPY488N8nW7Eron
o66YJhr9pqqpimGyRXx+uP+5z7ghXIBFevYpKkxEA6KajJuTYcF7+2yU8n8nSpLv+y7sAnNmezYR
dVMxVRmzTRWxDQnc3FfDie/9oNUujWKggkH3qdhVMTM1WwomHpOKpn+1AvfdH7a1nWT3fFqg7YLF
f8Fo/5gGr8cy4DtKpx+f1u8PDN/v0I+LP0i1miooEEVWLYVcmChL1lczHm/P9w88No7r43uOjU/G
6v+HYyGxOePOoAp9oGwh17tnlaI+7kyXybZxO9dG5bNT7JM38J1rvQ0DOsdDH4DYQeRHwdkFpA8c
+Ogl3wK4Oa3Rdgn3AWsbJ7vwxbmY5C4ov08b76MkMt4itPNH6auv7dbf+QInOYzMTq8Bt54e4gu7
2Hc2uwZODZS/MzWkr+7D39lwy6qx87MikdnDPexml+Sn5z5GY2YP1+mHJD/vrNzHCnkkOd0Aney8
OE6E0wP80Yv7xx0Dbcz8T3gI+DYQ0M5b6CHZ8GvLzOs0+s0X+21U4GWUpZCNOs1KfbRLRbGbv+ih
dH0JUwei7Wk6t+uxD+7SwNm+ftpmH2Wuu12MeaT70hZfqIxf4Kpld+oYqnL6yD9ald9+ecNdEL2Q
2eJjvv15PcxAOOq7JOqmQr+9u3z7OXBthHpFSNqGTlndvleth6rr74DsD+1VPfx9jDqf08MZMdjG
u4vHXfLaOde0Hg6K4d4Fs5J1ZrzeQ3yGd2rcyc71wZcdHfItFDoXCDxBT9ilgOs97CkjfEzOmOV9
1EhHmeNGcXe77oPrdM+yn6Dq0G3Z/Cwr8OfD6wn0s87m2kdQMkHkpHMMfJ4b+YGefjYRYCuc1t+P
b3yDv//vbHfx+i+zInK7pGGpj8NrsQvrzlC0wjZn+ac/PxZL9/k8KpA+Txn+QLvkOzKnc7hQIu+l
v2ejoPZwhq9gPNnb9OWsStXHMQJCM8q6bEnpq0mQ77xctAoDZWcPlloBp93xsPrxSUyzZ432cGKs
OEhfzlGDPUze1ZarG/Tb7mYm9XEYYcrY7pJwvk5jerxo9UFBuHIJxDut9rGxH1s9G4g+KAhvp6Zw
6abptnvp/DyV/Oe3iTvC/C7ZUO5DU2e9q1+cne+fEer6gLR/TK4fo7dPX6LcB6593QK5uihNuQ9c
+7rlMW4vljuUhjqdlnoI+NdAQM+LGH2AR9b5GR6D9PGp8z++wd1H3SuP3Edqcf33/xFdoGn59/95
JIfdJH//X+GL2y1GyUoPY02l2T2rVwAF62FUtmFzvo/KfeBJHuzPFngfVAIu3R5Ju4vxNu3EGHIf
sHwU9tyzAFnuQ21oRFKDLHznfJX1HiLP3z4L6OU+4PO/ucHz9rns7hh94IHe9tDP13cfSWhMtRFy
KLvlA4qSP79Gfn2uuwp7BsI6KJRZeA8ALGWj/vbl5B+X1MQH/J9SB/OL8ATt28T8f9ybeOPd/2yC
+dP+t6ch2NpPvzVq7wEnPdXOZ51+cvrmV8GxO99tuuu/h8NmEKH2dHF3BinpZYf1L9b/l7sr2E0b
CKK/4mMq9YLTQHqpFJymKGkQCm4i9WbACW4MrrBNxCf1H3rLj/Xtmk099gqn8EKqXDks3t3Z3Zk3
b94E8bKaOesQ0KkvwJFCODoiBK+TYP7dBYa65ESxEMwFpeOMZvttBjD7WGCdgBIjb5R8eGbsOQAo
I1VyWs0lszbr3GCzUiV6J6WWJy0KY/KbCGGlDaxl9stTeLEzd7LIR8LIWmb/tnd6QeKKkNzTzmk3
WIzgWZtBlbkRjgfyQHkUy9PBkMpTX4vjLE8HAfFROCio/zBjMTSD5NsPlgGC5TUhtLzODMVRL1iB
LWtjmzLKRr2K7TEgpdNkBqdX8gcZ7qkZ155DYah4QrSoqoXEIPPiKZlASiiX8SEDTumh1ECEFy2G
KNs5Tkll/9A2wBj29rfSZbBQ4VAVY2Nk2VRRXKowD5FQajFI8AMIRmSJcl9k5Mkgqw9RiZQ5F1GW
pfqu7ofLSN5PDMnH4l++5mMJF7qM2jgfXJpoEkz05/vJCEROYyj6pWHIE/gI/ov18WCXSWq7DF1G
cqRYqOsIeibYFsVsUlnz4laoSc4y8hBdwNlROnWuo8VdZL3kwcI367n9wfs23PgPBHegC5mAShLM
ZXjhHjxlqEybJdAmxUDPh4H0udwO4X6DgHDmfAbJG6hPLo8xA5kvrBMOUjZ9/BWHs1V5VY44sDEm
cBngH2TZDzAPRm6+mEDxCjgHhW7Qu/IkDsEZbgRuyk7539jW9qsuFCXGFTZO9X5DjH3Msm0h3r+9
WRZlF7vOC0E5XgqwhdTdLHvKvFafGFuNCUNHA4Uxt0l8b4ly2qjjh/Tjx3YbVfHHx6iTaUwh2+x4
P9iArXjlDVpBof6Jsr5glojQn/FMdCF1VkUUCF7KUFHrE6sXxGgL0k3yZZhZ7JeRK/AS5ZceXIQA
UOd372weKsNf1NVpqlwTj6hi9Nv+h6H6pNrXWscmIDHnwQJBjmUfGJmms+iHiIcZzTLOIJujKreN
Zq+WMlH9CmtdfDbK3z4Ta11XbKjOivXxGZ46RM8XltU/PjSe2PZxxvrbdbpPWamKoJ7qSVUDKKnL
xSiNALYi9HvqtYglgPeZW9ALIb+0XiI9h8vxKeKb2PwmXHvUnO6+cL3koVRIY8YrMgONj2lzZsCE
mbpB1NzRNZ2OD7gEfbYrao0MXazzZAoBPdzkJ+gXLsq6WoymJ0q1SUGiV2F4K5aKwey4gGb/CPGb
HJhwNrzpAoIEgJ8tZ6/F0OUdBPFsBdJPfdEZuuIF9a4S1qJLplmn7S+NfvjgeEFsUW9iSFr1owqj
j0HWvg7myA7mZu76nDIAhD74jXJUxouiFvh7iEymVFeGupSZwPabN4iyMYAfq9OGWmrCHwQ/kcdS
U6jT+VucThpxledIuNDhn6XocGHvsMXIIhdYSi+MkbF475ykQCxTNAwuYFh10+CCRJcYL59Phf+P
EvfdN8VP7lHfJyzVZbjoPuqT5NcyMmh+DkXFyscSLPMG2ws/Vvk4Z3mGdkpmXTVIyUik3cBVs7wW
LkOAtRYYugxhHHRhgkhq/QmC2AejyMBTvd9UNsbcN+UlPwJ42OlAfQDdiyGV8+GoWZ71FWEIi+jE
rjBEeTbqRn8RhhBasCNVIWyd0TDwKk+rNFdGJtN//A3e6Cos24nb7GyVV3LPELNFH2S/dmGbOxtI
t6mE/GezbFiG9dkaxwgVP/0BAAD//w==</cx:binary>
              </cx:geoCache>
            </cx:geography>
          </cx:layoutPr>
        </cx:series>
        <cx:series layoutId="regionMap" hidden="1" uniqueId="{960A2CFA-6FEE-4072-96BA-53973CD98F34}" formatIdx="1">
          <cx:dataId val="1"/>
          <cx:layoutPr>
            <cx:geography cultureLanguage="en-US" cultureRegion="IN" attribution="Powered by Bing">
              <cx:geoCache provider="{E9337A44-BEBE-4D9F-B70C-5C5E7DAFC167}">
                <cx:binary>xHtZc9w48udXcfh56SZIgAAnpidiyTpVVVLp6rb9wpAlGTwBkgAP8NNvEiWrZI27Zzb2H7F6gPP4
ZYJFgAkgE/7n4/iPx/L5of0wVqVQ/3gcf/+Yal3/47ff1GP6XD2oT1X22Eolv+tPj7L6TX7/nj0+
//bUPgyZ4L95LsK/PaYPrX4eP/7rn+CNP8u9fHzQmRTX3XNrbp5VV2r1N7pfqj48yk7o2ZyDp98/
xg/i4enh44dnoTNt7kz9/PvHnyAfP/z23tG/dfqhhOfS3RPYBt4nQrGHEPJc+4c+fiil4C9qJww+
BS4NkYuCk97/0fflQwX2//l57NM8PD21z0p9ePn3bPfTs5/FmZLx6YfHcn7M+H/b3/Xbzy/2X/98
J4Bf+k7y5t2/fy3/SfX+1d+LTD8/fbjVD/pZ/XgL/+8j4IefiOsT6pLg3asPP7mI+Ri5JLR/9Een
p1f/Xz/Pr0fgnfm7gXinfT8e97f//8djq9qH5/LHO/kfGAj3E0Me9kjgnt43+2k8fPyJkRBTdvoO
XPfdl/CfH+fX4/DD7t0A/BC/f/Pb/f/Em//rr+Q1WCwe9MPSRpk3H8rfa398Ye9M/y5YneLY9un3
j8SH+f8au2YXL3an2R5l7Yc7CLavA/5q8/yg9O8fYXggTrHADRj1CIGh+vhheLYa/xMK4I+GPvN8
GGDv4wchW53+/tHzPs2jiUKX+pgFvgdDrmRnVegT+AGlzxAOQurR17h+lKXhUry+ixf+g+iqo8yE
Vr9/RBBG6xNsfk7qwQdOPExoCJ86eKTwLdePDzewdszo/4UZKTw2GT8qw16hbwlgBhVNRdh+T2o/
bVSUp2FLeYzyQqM6JhyPnEdTnwdBGCunL/gqr1pCbt5Oj5+e9FHWps14+rIIvbL/uqqfxa1un5/1
4aG2AfSs+5k9x9d5fF6D7bvxPi11fzEZ/lb5380UH4b2ryfKzyvS/PZn/GmSOMT7FHghBFsXRhym
AnqdJQ7CMGYv84LBlMEuY9gPQwxUAFPmZV5g9Cmgge9DuA5mBfm/mRb052mBmQcufIxRALPD812M
f54WAUn5hGmhr1nj3Oux6Hedp/udmhtLlRnPI+4asrTakXr97oz7lexsG+Ki3SXVoqPyqXWZdz+y
Njm8cv3MOUX11Ay1f9LNXNUqE2Gsodvawbde5+KFYb2/aseW3IbC7fb9SB6noq7aeDJ0IzvkX+Hc
FLFGlbsMTDKyPTcNXar54X2f102kam525+YkzBB34wLVzjJPgi4eE6c4pAMl1xOWT8Id0LUUtIg6
n9V707Ngqf0hve89r4y0qpPn9GtXOO5zXXV1lDfG3Lm4zVYq95IdryoWv5lGv/qGfYgGbz5izBAE
CURdit2QBgwTmBVvP+LJyLaQxVTf1jnu9qhgG7f11TbUSb9PuBz2QR3wLrI8zQWQEsPIpbh5EVqQ
VafuOOxPGDZbnsz9YNOWvdpa7ix/34H1qpO8i973at2e4ZZ6fc56YP6Gkyy/Txn7TmUS3pUuMquK
NNOF64Ts0s8KvhDFlHxVZbMkyguecoBidwzvsoaZFeHZC9R1JF9UfpF8RVW7HJIqeHLyOCOVuzCT
ogtnSsUxdaEp+iQ/hktLn6WC5DCvZqRVVEiJY9lPr8jedRiLzqjECS8J7h0zRH2dlktH5HVsfJne
2oZ46UGyqbq0XECmfjN5gTwhUuymt43j7N8hpJPIODd1JeNfaG0PYiCFjH/h3dpK3FeHIWDFkjv3
mA68iDkqzEXo8yxynZTfUFfzm6LidJm3/hSloVhOvWG7chqKVZKJDEI8sKyo2U6OfGpP/BvSLbos
W7Q6j3FeygsLH4MkQdeWPDXZqOKw0NnCsl309zPf9/4tUCESIuJ6sA4ijyD2PlANJZOqqML6FiPJ
LhIicRBpgxZFqsUhzAvvyjYdktNehMEqDYh3dYLB952sZTXpyM97WSxHmg+LntR0YU2SpHsxVnku
ooGqbnN2aLVzR1OR/1tHvGAr9mpujWxnbkJ0ZNk2+JZ3bb8fRToeuGzHQ1enclcM3sKKbJOZqjSR
JZHAwmot1ory0RQmsvyr9o2FP+XTYvS9fF6yyYU/DlJElmwYDy7k3FiKBaTGJ1DlGnftpuyNdsq1
EFHo18GFlo7EsTU8Sa25CRIAnH0Wk7zneR6sh47Lg23MGLYRmbBeJW7q5CeN9EZ+IU24sZDOgkfq
DJHla5c/D1gm68Dp10NGyl3PR3mp58ZSgVfJy1mp86zaWbknk2HhaylWg+inJU3Caa1GUf/pl20X
DaNSB8tWLI9L0oR3ow7ltS/zo8/c+k89jONFNaQotijrwxmUe/KRq+Ktj2kq4kL74V1NncPInbTV
C39sx6j13WJvG1Mmxb4u03aZEmFOCiur6rbYB402Kjrz1gSRBMdJokjMM9EuTdPC8HfBqE7W9avv
cwfWmWWtST539c4rtl1ZzJumxUta+m5UB067tb+4NsmXrC/9K04c7w8IgPa15Lwnl7xVPLKgyU3Q
xlWYLOrWq64cnapIO+wrn3rxhSQlj1Vd6zuXeP5Cq6E4prnjrFyaq72CLeg2RazYDm5bHEqV9qu6
1fza72WzKCeh73HdeTDhi/ZrgeidlnnwzHUbs7II02gMk4j5XfY9bLzbRub7jLtyV3WjvqlyrjZF
SyHQd9ot477SOIIPLN/2bqlvCG3YdVctLWMNsr5XGy38PLYy2wgaPMKy7ReHfKRy3UtjFqryvPsU
s2zThMos6iz372tPv2WF19KVF2bVuk8GdZfUApIcRfWYCPbZbyW+I7JJ1mhkxeZnwFB/GfvW37XM
pChyaSsvCQmzg59/eyNKTSovR5OpCHdOvSL5t57zwl0bV+QHY75Zfe7VBt6Nr1Y2HkBcCFUjD6co
MkeX1AYLy/9QnmJFNST5SxQBRVK7L1bnOGON6izE22GYLnqvcKZVNqVyX0nfUdGYY7EnWSv3QdZE
jRjCi8IqihljtcJ1+bL28wB2IKEoFyStxoWYmjK2dpPumXuwJNNMxomLVxQ78N04gXsv4NVGlWTi
+zIMVPW9H+s8IkZM93nvq6Xwq+pQkppdsCZ3VqjC5gbBC48m5adXRauale+1wd5rY+WRfg/bWhGu
eIeCvZW3EJAWLWpIjEZXN4u+Hpao4nJbO7lbRx711O7cTI7zwk6NO0WZKoNF44/TC/CXNm/0b0jr
M+ja78qnQ9TQ8rvviElGjYOLnVuqLlv5TlrunKQvdlZoGytTqW5pbMnGktqkVwyjFiJrmK7qpvsu
6rDdGyfMvJUonEFHzC2yvRaxI5WuYCs1y06gVAGpxprv5qXQWPakP9kzljnbqh2XJqjU/q0mlPV0
MYgyDkfT7HI+1XVU2vbfaTWxkMW8r5td2PoXDvKyDXNpsxsCDmasLJs6suoyF2uVZ/0FQ1kIs1qy
alEgVCy44P6BQRQ5DE1AYdLOvNvVN9LN0q0K1diuhfT7Xcm7RTl0zES0bvzDiUxr6i+zkITRic8t
IJwBYe2IKAkQLGNjmsa+SYerrlXDlaVcUrjRRAq9tmwIS1MQOZ34zplJNhZncOIQ2BOaY29adHGC
WLSiejXV5bg/+7NyxxxlZ8zlWawrWNqa+jELvP5N714biv1Ip3UTjDxCumgie97Jy7S+xJk8YuKT
W3si6tLqFuVtcLCAbEDBUripWVpWUk9etmlztFBr9Iq3otKnwTIxdFxapcXP/oNpKNvYL+WtcfiL
7+LVt8W2npKw08ZB881zci82yPRxGjrjuglJfmObgfcXkx7Cw4mr2/oyaH2IqgCgU1ncOFIEa6ce
mvhs9FeOGlmFB2s1/HAE29lg4XfJuOwSvkHjSA6CqPbaNrMo0YIcGoHbazU3s6huQnxwDH6CYAdP
h3J1nbvOms1IC3o1PvvzTbPs/M4cTgeDuoD9bRmMK3tYsE2j3OrAkuYkSoxXnY4bgStVrCg3K6ef
KIuQTKpDgeTKejrbl7PPZsZVpoajhvXnkHqlA9+RSza7sV2e7SxkdmW9nE4o1s2vcLOrKeH3g8SX
YV73O1p0y6YT1TaRpt+x0mN1RHoZ1lGSON3Oz5M6gV0JkCepNbL8bDmOfbU9Kd4YvXhBbOuWTrYj
qaeuYGq2EUpKth5wP6Rw8PjBu95gSKSaVl0VCPaKckzo+iRMSbcfKzztkrq4Lz3SXZi6ca4q7SZX
renRbmDTvm2d5KqeG0uVDDby8D07i3eKHLUbrlC/P2MZyfyt39EHC8UGMmRR53k6Dh3WrGw3nnDh
SFTnTtS5sIJokQ97S3WBGuDhhFqx3i0iqyDeAMdrqz6RWEJgw7mfraxQdcOh0IG7aWc3Z1+Weicz
WKtVMrvOktjtuzgf3OELptW49Eua75gIqyOlCB4sTcVjNhTL8mdEIBO9mUyT7t0JDZHvVfSp5rdJ
nqhHv/BFzEXuQySqq63PK7yuDKM3bU6GSEo/eIU2iorY61c6bKshjFLd0IUiq9wo/W1sqFokGvFD
mJXZZVhLFvvcVI8/AYhw+MEL0JVsOrcqo7ynHkSLYvqc4qnd8zZ9krimq9p3Rv/POi2e6jCjK0ZI
XS186quFkW4TW3CS4F5Hr3YWaLlqXvRGVv7Q9mdy9liV1KyGfDnl1ByzupqOlqr4EypofWUZ2/DR
57GhrVrzGXWChn2xGdIcloLZfOrG6WiCUB3JzdmVhaOsG6K0nNTmjGQZLdZCJwUcPEqVRG4mkkvV
9ZG1bbq+TaK+1FnElNdv+2wcI3/ogiVFdb2zDaRWXqgpZGUdnTXv1P2EjvNOff1Obtn3tmevZ39W
loSlWXiFRLEj6AHiS77vYU+WRJC6dON0aHr4NjLg0TjRdUhEEJ14DCmNy4SmcJqe4SP1/aNKIezP
Lixnm7Obk1u3UC9uOt8JNpXSJHJD7t/33MStl4tbb+b0TxyrxjjAvbj1U9e7L4IXpOVmO9qr21H1
/SZVGAK2zqaDpZIG4nfeljV8XHScH3w6WJnV2sZpwaIYg3ChddPFZwfvcIJXJMYjHRZn27ODntVH
ZxJ/BoVikUmEt1FEVjdkcKubXvOYBGF5tKK8r/1d3qFDnZKozoNl6WF21eIgvXVx0ayrCbJagd+l
t62fpbew310GWLMrKzojrIGVvfo4I8SgX3y8IqyPX/ViEX/bS91pP/LkUEd158pL2qVfcIq9jeX6
rocjTTsryA9Fiyjass5jKzl1bhwMLlq8OZacjiNKl26sE4IWp4MJyftIsiyvssupzdkaqgjr1KNV
MG4kzhdTQpKlUxH+hY7BqmA+vw9MBsuvwM78kaVfkrTx41Ek4643gfhT5nnkzfKB5/XWKXl+MkfT
lEVtO4RX/oSDa8q6e+u2GspiRcouWVur116oh8sDEsyJLKz3Oz+efurFym0vcHheemG4TWX1Zaq6
4ibps+KGwwZp2cERdmHZk2JKO0iqj+7WyjxTHvGQhnvNHr0kJUcrHbvC282+Usg5Ql7v1c+JH3nZ
RWlTu9tg0MHSCSnbFCo9Vg5Fd0J32UXAqm4J0VU85GiEQJLwL2Z0+zXkTKd1l/j4s6qSyAJcPTTL
cCLiopRdd0fC6prkSfUAiaAphux2fXA4GmGOdyqyCuP0TTQxFx+zMM8PuC+WvoQsQzMp8fDzYyBI
qC2tfH6MOce9r4ZhWGHGL/JymK4oDNstCQe9EDmW6xM7uOkuK4iKLMvolMC+9DalObmxkjbHeVxU
jd5aVhUYbSDFM8SWrYsMX8OJ8cRZkSE0j6Aqc6kQicgwFJf+3FjK6Z5MyJO9ZWB/+yL2ZFVcOmN+
FZgBb89yC7ON6t0mMsGQry32nb2DRi/OVB8uzoozzqlgz24cVsVnz306jm7koC5c08D7fu7oDHHg
e7wwqtyeni4NjHv6OU7ZpJfZ+ozMmqQ/qOTitMU1Qm2dCiohtMFdGotXHuNHkUiNxoOsHditOSVF
q97pWthusU7DFnFMY4RavLBC2+BcMbQK4cxdyHw59MUIRYjA/8PhyXLg0nxNKIaD5CynP8k5A7nF
Kx/S9aOBzM5sJBrPfKWBGaFYocYtE/rkzMrPRq+dCDi77UpimnUWSn3Efr1VJED7nrsapiSIxkQ1
Szgx6kVWOC+yIW2ay5FDnM8nL4wsLqsNivzWC0+eLJhWA+ySTVZEBWMojKzXuY+0GNH+ZDY7VZlo
lpoK6GPu0jZh6zaXLuliyxE+TTB9JIEqwxB89tP+GWsHChOkD6+7ILiVQRZ8rlM6rfya1mtnAlQl
OyhDYRR544QOY6YPYTEWlzZ+q6oaN90oZIwMgrqBbNpDpmlxaSP5e21q6vfanrQyhnpKKeNXz40K
91jIch8OnV6iqRKLPmfV0RRCHC2ViS864elVl40v4qZ330ItikPdellOlMZdqN0hKk1WHnw3hS0p
xPprDNuqTaBVeQh1NWXrEUEygmHICc64N2CaTV90J4JVCfuFHaKQm5GcjnXUQ15hSzhaEKENZBN8
rXZvyN7Jn/oRZiYklPp9SqFxG4lWbtBx2OlCHt4qRqMTfeJZUmmxKAL8R141Zm1NxixTe76taUfo
osKPGqp+h3Yi/qVvOnyJqFG7oSwhWngyKlTINrAXG456bkaYYevUDXhsWauAUpaAzWV0llgqhIxv
hIrUW58V4HbYhAhWhwCC61oXOIO1s1wgQWkaiSyP4GtSeZQWC52xtIiEt0KTKkFCIGFQIjeNoHy6
YHIoeVRUdN0G2ntui3o/hqF8Kmt83fQO+yZH8RkLd3yQLX3GQyu+BmgUke79EGZjB/ltblQM9dBk
NYQ6v2NjGtmkqOWmNI1U0vv3rzqbPz1zr7oZ+d/ZtVkWBUqoHZSb/ObblBp3oSAlde071SMUJc3X
FA5acVMF/DAJP7Hyog9f5DUv0r+UM9Oe8NYPwc57P1aOeNhH/ZivHZxdeX3g3RPT5fCpZlfuzNGZ
+1nHQ36FWuGfkDN3titQcUUm7d17huTHWVeOg79HbOziqXVRbBxU/NkWg4hUatpvEK53RZkVKZzy
lp0wQRpNYwDp6Qo9VqH4rvDUfIZVr44dhwy3TgZlcl6qoz9kNz7S7HPRjmHsVGV99HErNr4wZqtL
1l0OUFpb5Dqf/pCJeA5g3fku4yxJ++9EV9/hpN790SchXXhtWV3ya5jusPkaiX90s8yJK+kFf6rA
PMzB+rsysPikUCUoi+56Ip3/hQ6kiamTNTdT3/arHIfVvuVFAvsP/60fgnP6ZyiGVz+oH8FPA9kY
RDtvNWV62qSdLqNJU/qFD0MZjTOVzzI+1uzLWXum/h73TvuX/iyOFx6U+PugXTLMuiiXYbm3dxN4
gt6yZ6291dC25EVr2bPWaYwXhQVL4mzKS7aFvH170bTl4nT6VVCLDXQB0x7K/usSa3ptG0j434tB
ODvLmSKj10F34GPhQECemcDrDlRPuxPXEnpdNU62VRk20RsbjtCStw5UuWcrq5AuLWPbXTCbWUXf
l/ddkSRv3GV0b7uzNm3A+wMm4+lxdBiQLTKyiPwR4Sv3C4d5dsVQg6+sgAVlv20H8q3N+5yeQJ2A
+QfFfLOoUuUUy4zJ72Zyiu2o26RYvvigU57R6NX+BD2bDo6/CIJJb+EXFTvb4DlxHth0OocLSjvL
n9UTDyDRnowSQqT0N1ZxxsE1Knah/MiKT9B3iLMnS529WyfvZP2AW0iP6P4YpM3CJmBgUmdR3vLx
LoM7Jauwz5sLjpm4gtoKjctp1A+p0yxsBqbSJIsKOg13ssiGBdSaY8mHYg/lMVksLFmaqtg3gkPl
ELfBSW1lVqs7Uuwt1fERColnPs3QhYASh8Md9Fk0VXeiuF+/UNlMDXJEny1lcVZrZtk73NmLyOqL
oWdPlJUQJKB+BttxB9Zem51JbEIH89SJu8HxTgmdU5YHiicykhwKrhTJ8Mpop45khdsNmVkrwzUO
LrPs3koaHLKT2G3acFVNZRpbxQBV+YYgdbA2YQnpzJQ5L36s1RhkdPZjmawXd3ATYLxzrgPCk+eh
pGXUDAO/zxonWPajX++rXDs7t0LpquTY3NUCShZ9iNCzc12Pw1ubdizpMhFIXYhhiuylj7rtp4hm
Ad1adoJFeD8xiNlmvuDR/qxl0o91QcurIQlbOKr0d7Ceox3Uq/o07jTMmZmtB9Ne20a40xuRNVKA
Qi52d0TV6oxqdP9W9LMvqopy1aQILcouv/TmpWsqeXNsIJtjOdhwnzg0L3lMtCeOCPc98tXO6l6R
UPFhi9yT/FK19dGduuyOatLu0qRSizCtpq+zXMssuwtF9kfK0nI9Sl9cSke9NKaDojRkY0ksB+64
0VkTkEAsRej18Vl2NnZUhpYuyauT1ip464dwoqohL1uqIozOaIgJL/31rTOsTPhTT7LI1VYk7m1F
q+RSeEjF2ZiT5YnVY3JpKZwNZJNw9fhObtka1uMU8l57TngdjXU4bpKJjMcca9jDZ46OLAvxzBwt
VWZXYT+5V1aSEhAbH6aDMpAZOkONU44bNZtbyBsF7FB5US7d0MdhG9e6vM+9QV2NwzCSOZN4KYkI
L9JZNlkZAVnLErgI4pSQmcdJqa5eZUFbsW2do6/Ec8JDxscdDYi6sY0OQ7oMh54uzjIfyz9YKSQk
zeda/E9GVuQh/8VIwTzYKRHAlYWFhGJ0LGq4JQCD4+H9iaS5oxdNJfr4jTAzmb8cwg42Pkbhffba
OFNx7cH/q9hYMKLZi/Idi1DvbHkdrqzcmp96e+fu3HnmOfBcFvnmOWwHUP65DuEUuCprMgbuksN9
zouqIWTh+EG4wpDMvJPIlRd1qeDVzqyHSHFThAx+qKBQ/FHt584JuwPKB3Hnk4ksDJ3empqkfzEt
um46Fp166rELFV+q+jtGjbcoxrJaW7Zze7gPiJWBlDZo/SR1L3XqXVvONq54SJwku4UrTqCHfW10
diYa/OIsV7y/+5UzFEyQBnYcON5NcCFnQgRuKcDMcLsUbpY1iRseLF/CzeGIsAStQ9xARvhVYSnp
hM7KNBD03xhPBIELqiBdQnm4O3m0+g7BZZuB6mqV0JZDiqf+Exuj0GVNMhaXjqjgEh+DS3kBnoqD
zySQeCZxhm8yLxs2aoA7OAur1mFdHGChxjuSNJHl+ID8/iLQrV7R1Gui2g2LgwXXadVma+x6kNLN
ebc8dXPqYWqGaYjgNAiXUmV7MVWF11+0rou3HSfbc1+nvmErVC2zDiVRLhK1QS258urW7L3clV0E
l8PNnqD0pbEad1bT6qmDEveubwUs0FZklRZ7ZuEqRxrxFo65zRQA8Oyqo9MNl1Re9L6s1vlQOxHm
FHKNc5PzoTwmHdvXbkB2Z5EDtcj1EJgpsoizQaLYDdzKDS/OIln07iZPmYz6tKre+KWMf63zMrtI
ysBnkewGvR08892be+bVLGtNl0aYMLHtxYBZVMKW96IT+rN1b/3ZB2CctxEb4T6lZa2iqr1sZ5i5
nooCXFkZ0xTyOFCnXp8dVFw5uzAnO62DDO4Kl/3alnrroYVIm+H4lAtLci+76mBBhnAD4dZqZ9Zi
bbk4YPxkcEJY1oT4hLAw6+Ps8tUHGcxd4SXuH4MPudNe4fQP2hf1QuHOPSoxOitId/M93PbvLzK3
FxuSD/jSK7RYDorRW6jFQy7BdfAXkvN7xw2Hr0VVyChgalyhLMfHYS69pHVG1ogbKGraekwnoQRP
RLdsm9TXS3eoD5Saan/SIiam2HoYLNqRYF07dQllWzh1+Wb0V1B4VVdvGg9286YrkxUPJyjfmvFz
wJohnlDaww0hSK3As3R7y1rKytogPEiPm00Zcqbheg/gTqQFjrNxL7N04zbi5mz2BlKpethJuB+i
oE4LiSK4X+YqVx7dQqMo7Wj6zW3JXY4niFlFWG3zVnerXjf9F8TTuHHlommy8LpvUnE3dOmeMig+
49Ct7rIKB5ACQ3JjlZXR/sbo1MT5KKs7bNL06Ffg0HKzwau5xft6CuKwKepNCql3SMLDJdwmpzvm
ZOwGKgTsmOf+H96Eis+pztG67XJnadnMg7t0hWjEZe+NyT3t/QjPMAm3OHY+hay13a7nEtLZkZdC
D35B2j3Fwa6HSHvs26aHe08FO3An4HsrkyJzj0XKIROpIOtvWaswDsQnL0VfqxkxOk26bcv8qzNf
9LSXOXmd1XBh1F4b9SYTXED4b3Fsb4JaFC+HFq4rQS5MTLXCsRVa9cnIwF2QcHlyYz2eAZayTWOd
/roXYXzIW3ABF/JGe7nJIfB1z03Ox2w3vLJlT4NF4okeQhMocifLd83/Ye3LluzEmW6fiAhmwS3s
eajRdtm+IWz3Z2YQAonh6f9FUi7Ku93d5+LcKKSc2DVskDJXLrK6qYPFOnV/TXNknfdi4C/My7xD
zXIAhUu3fjFjV25kg+x5Oi9RyfnWTa2857Ufv1SfNLetX2KVpDhvZP8jDy3W0WHwFqDimty0cwDS
jjpbAsR2J7ZRPsXh5OfASGkSKChtMIv95LNHGcvm3M4DaWm4kS0epME/EI4dq+UinGMJALpX+eLC
cvskndbbJ5bq3NDDzbAO/HFIzo6FrOfEB2O7CJsadbNdMari1eC9xzInv8XCG9zkrNvM3DuNdX6V
rcFJ/V66RAdSMzlTlGXN5g+yfpq2s5CTmG3e+ZOa1qRZHElI3hFddPkRpKu3blgiEZZkyH6qUhse
ZKIPD95oumc0ftyh86aKkEGDLHJibH0N+7zI2jHxN6mms003u5HvP7n1VWufyYJsB415yMO6bEOB
afA9zT0PznS3ish2viq5OyrRzzlPlnsi3fooBU13vs5r9pau6ccbOSkpSU0zcnC4M+0cliZLynpV
kO+6XH2zTn5DojDfT1Xlv95212uv4XPcyY6ANwMT9esuvniQ8c1Hy13poQqK5OQa4E9BSWb7nXeW
7uHm00Wti8+zetElBGvaDUeFcHmYRHzYtYBTXbq5BDHF6XDvuYelvgC8kBcwP5IbgIDzLZ+w5w7G
yurxND/6soaWaharCflxO9NCp3XskB5eyVABDeDlw56WNNCTLmKWDHI/R0p+fvrVzGFnVTUsMNz+
3vXj6VS5bnm/Dp6WAaKR6NF+ldFsdNsB6K3R2q6KXhXVvTFl1XZI8yjE97BaQpGCSxzyfLcfgxuP
AqgVwKmrjzfySbedy1SNG5JTDK3H8z1ws0d7ivkdiab0bPG+uLdjLq49izZFJKP70nOie5pFshu3
KBRq4aj3U7ktNf0ZP/F0Wu1420xn0fiXxHqxi24a2KlpkQV0ky4Zgqgt6us6GNLJAsMoNFTpsTvb
k8bwpXeIAZKISufVOKmdGEVprl7XsTJf/cjDm+QP3jvx3jDatAv02tryJGZH3U35ReE27hxtV9UX
Wrtlp4WALxoh8L31ZVVIQ4Pzuia1jwa1k23pIY8nWWyAiao2jsvLUCkfOcSoHVHVARjrLKfa8A80
pcFPLf2YtSgHzoadFsGQpqsJzYBP+xXCUnnDwlW/mtu9Bk2W6jiGCPtIJov1O3eSTnhupDuakvti
NcyfgYTjpD+MiYsnDRmul9AAJ/UPtF5+qhhbGgN4uX3JsFHR9KbH4XVw3TMNmp55p8J8IaVIpUAr
EL6UIiBta8a/pouu0KN6F1vmT1I7apySDU0nz972Ff5AVpY3F2ce5oPJMkhsGb2U96cbeQNM9juz
xWGWDYDRBrHrSTrdXG5iul5xlTLKDx4r7XPb6NbZrwyc7ZLJt87oHcFJO+5PpKBhtaNlCbwaegNn
vxu1XdRoZhpFE5KC4i2hbwxXZ7JZlwL/zwWSJtn8Ud59qndRyIP05FYCMLCZjOJixwBbq6IfP6em
m23Q8jucUpmOn83mpdXq4iVLhLz4hSjQBwEx0lOvVgxf28uk2X3YetgvO6JNvsQ574PYMtRdVDLx
zGrUZGe5LatoV1d5uiezsqwvDuPjcx73zV2BpFQQ98CMFGNRb/K8nE4skfrn3FzEjdDSk3KiYUNW
rLFEkHo2RxelakLDd9rLOPYfp6hCZ43KukszDySnoQD9xbslyfQIO/L5PL6a/aOt25jJWXQtzs+4
FA10BbrWn2SqGrKDnLLHfwx585HqQTe2SBqqYFXodlZtygLb3+mZR2itilWVnWkQKsK9VvbZmWbl
0FoHt0h2pIzkLzNayqjpasDgIbxxI9mfXFa7TLPbV+fByK2Dw9PlIjfx1iV6Y3eRpsaD3un+SfXC
P9FsnJc0E7grVgGtl+mNnnxY47/31pFGCjKjsTY3CjI2LezUg/WCZHOzXC71z+bv9GyoOXIgcbUF
vt/dIoeAin4bN2dFfQUDjZpE2wFJEwAFltmi/+O6miN1jRUHi1FOPQ2xIXEpcqB4fq2cU+8eCo0h
g8304Shbbh7d1qmwbYmm+Np5PU5qb5rFkDRm7ac4w2XT4kMyGnRSFFWU79N0zIKsG8ZdjKdqgM7L
1NsbWn1sOvQCdr6y0MxqR39Ts6Z46pIIOKZ8RG+maNUunY/m654GaII0HDNvWM7sqwKtzXGINlt9
UYA2Bsnf1PYi3Gkba1fHdXt2syTZZEn8uXGa6BH5LuBVihIP9EYzQlqSggHEEkbc9XZOrvmLHZ4A
X6NmEmcyI3k7XKKuSR9pkeWjfTGb6H4QGjqzpirT9gWfiiUsmYAWoduYkZ8tYVPFayC6xyrMbP0+
6ur2DjQHzjP+CGrb5663bebmcDsurStOk89ajc5xEr3Z17OBAyKDd/ZIYpvXZGTPFOzNnqWRuKMV
2ZsW/thFv1yiZoNJlxjzuf+c+f195owtMq0yQkdJ523sIbeAsuon40zDFJfmGYnYPuy00g1XxTvD
VlhZvCHVO+nqpKMv/GwpH91L6RhvCsG1EbnYzL52QllXpbDpsgufozHIsa6rgpao8rqXiD/TguxX
K5pFyZDs8H9i4SkR/ZjEpO2ofEjVRRpaqimuZchyrk2yaDhxX7MPaxVysVv96kTudYYefeISYI2G
Gp0L8BHAMDPXwLvpYA3NJsl9LSD+AD0dC+dCXjqfhhCJ/xwZV26a2E5FU3R2uB+dkQCY0g1NjeSB
5WlxJqVdaJCvdjRD7xIAFm++cOAtfm1dlZc7ZFiHet9UHkD7Or8rK9EeJ7d0UIn1S/Rnjt22t6zi
Uplud9Bq+X6WdqlcZPHb7MZu/N23NySOFJX61kw632ilFWEHriPz6EvFN3rv/7YW7pw4KiqA9sg+
VVaIjjufJeqZM6RYBaqItNKaAVWuLCm3y5I5yA5O3SbTXR+okTQG2rMu5DFOpHqutMQ8STfuAlqS
xyjyU2HhtBDFsEg17DspHFn0ulzCFaWrnutpSLY9w2+naTPtCFDRZ4GubhYkVebfS1/4YVk0+nbM
pX+vzwMphkbfoW/FvSBf+Sp68yeDVb7GIEU3YecxqbpHqcUfGnVaO2KLKp7agNflp6R3xJ6aX296
Y2lJitWNZLPXqMft/kb+rh2X7BjTrwogqwMF8VnzyRSj2JNusaXpGsWMsTUq2wFJ/3cNc0Vhztie
+EgtcDS8a6qjtXfbLbd0zq06ms2BqqqJj0tH3WLD5v68Aq2mPrp5tYVCaWG0+gP9BAO/0O/sE56p
g2cM9VKmm45v3nCFNEVj9EAJJk+87YHQAl5w3Ma+8ZOLwf46T5D6tL9mlv0TGV3nQ64P48YZneqI
s4P1lAx2GQBmXP7ohLiPh2T4NHVus9N6sW8azsOK2fGVBoFNbw9QlHpdu6lwN11ScHB1pMlis1qv
stUuisd6a+CuHSqfyaDtfG/XdF51Z481AOs0ZXaqAttQrxrAJtCXN9uwueU8FZrEI3EAwiBRmyxn
5Ycct9mLC+qRZF6RqG5ehG/6T7QwS7RzmHHDTrREB43cAV5XbGtDaEGt6vhQzCwTDWftrhvROwdk
APIX8UxSwUW/NU27Q7nME9d/p09wnb/95UDvgp5ikMl4PoorM6/IO/KfJmV1hiK3etRq07v0Ggoz
Vs/5rhQWe+GlhqYgNPJYeTsEhmcaaC+r3fzqMA9w4JY9JUDnAzEcgSICSNYnSRgFc4q9s3LaxyQ3
4wc/AfScZqaY0JFBrVQpzpvePJDCAe7JTidUuJGTDaIC1+mZqEJSut2Y4zfRpC8OWE5Qj5uXlpto
p8aVj9EchMkWqaMJ23EA1YcH8IV0e6aUFniOhpQfZwm7z9SRlNFcUo/nArpeOwpdr2l3WMzIre3x
BwFnRB0FSdq690xb3FZfc3ZzqqY7MMURXXS1/x+kFi6ofn77Ppk2QwIJ5T1nJrcAn8vvfxUn9dNM
axV/bHXfRb1eR//0c6uMr0Anlz8yT/8yyd744ICWZg+WguxglEn/4d8MUIHJ7kbdai4V+hnCzkrl
jqr9BAOg6r5ld3nY5F63W2WNx/QjuokfSjd3g6qs63MzN8BX+DdAzWaoz93cHk/LVYu6oxtYxhi4
huweQG4y2Fr2lKZ69uR5ZnQsE4cHtCRFZE/uBvh7NOfOJiTT+vq71TXNmURRJ+IHLw8ZmtxE4FeO
c+6H1MXZGbNInyCUb+tVLdruKamSfo98VHf+928OaAhBAvb+r8TQT20xiFE59F2DWTecOyUorXiF
XoUXTVN9kDo71QJRRFgZU7xb/NIQbgaL3DKSj/oMsBHjq9mQm9uWJU3gyaJ+6Epn05rpDA0yu2KD
f9lsX6Ix+RnFyoq0tAKBRfJcG/V7i7xViwUpyay3xmJTuma6xKAr1KUVlHIH5gd2HmaWFx7xQu6I
62WZJk28Ty2rPJYlG1Bm9QYWKpQ8jqOK7IPyJxRXM1MWYR0pEIyg6/nQ0VppdxmYEh4Lvxdny6nn
MyAwZnEl+UvPI38/Oo3YWizmL2nMWWjETnEiLcAQT6MGoE6VCSesVOIhI+GXoZfUxTEuDfbMm7hE
MrdFHWzW9tiOP2kAQM46kvg1dr+8TvpTj96oZy/F9UzHwI6jw1ZozPjOElpzAtWIOGkCxRrg++c1
OlH+PiWVMHpxotmYOqIIaL1M0c4gTj5FoSlFBaazCfN29Deq10pULycd+9bafmjmYcz1/o6jgJwp
33qgoSyBg25sti2Kusbmp/ABY/eSY12k9dWvRzwQrAipCTT34plZDR9rvzcCXEt+7YX8wIfE/x9y
V+AiEWiJ4TYSo1Ldp27cPjJhoNe5jVEYFcM9rcAj2j5WzBQkQgX51cryeXux4HgjenO0zc5CGm7s
gHKv1FZvm/KCRwYIKGzD37RTrz4bEviImZgpd7UnHFvLl9W0mU2rovc3CVLKgA6meFgX7C90Vzxl
lYejqjk9cFW2V5RLxdV0SlTpiu4brVZ5W1ed2gCt0LtTupjqE++HoJpdyc4uhp9D5Yv90PtQKGfU
NoOS+U6BvCZ0K9u/c3kPjg3uZ5t+MtX3Du25bSq6r3i0mVtndOWpKsv0yc+mCkCqSn13E/FZq6r6
A1rko4NXS7azu85/qbmxJ4M1tspdfDCUFf49dqOpKpBFWu0mMLvuugzttcoui3vp5dMFWyO5iZH0
++72Iejhiu+lj43OlPX+2Std/z7Pe5Sy9Ci9q6IR/f1ObJ7KiZsnUIC9zkhGgxobpwz+ZDMAqn2c
RH/vlZG51VnlPBdgE7lreuexb2P3mURtZzwKhf478GE4z7qB/WWX2uaWlo1bJXf+wPCwh7LmIAjp
3ejOa1NdBqLywmYsTIDIYr/egC3KQNpWGBeWqmlRl6VlnpYlqY3Cki5OXR6Ao9CQbFEvMfoZJ6Ol
WvzdqLvNhM/21fF1tVGdgWYY3UcrOCCQm1wa/Rdu1PsWyci/tKgvA6ce5HNWONE+1ZPpgDqSfJJe
iT3AbPJ7NL3Vumsb69MlzvNoE0tHfWlxiM4b1eOMn/A9uNAOEwJ91/xsDCWqJlcdszuQS/FQ4On0
PfOSs5LYzKboNd9PpTPs/cm8uJ1vXFsLKc7R0u8aFCjiUAl08+RReoiQYHnE87167KYyvrdLI2SG
eBVlVtU+YPdFeuxbcD+T/SErnVKg3c9wztyv3DPNaNBK9EsPcZIBBxU57xS0dHz2w0zSfp+yjl1z
iVpHBiqVjaFZ7GrNA7jMJHBd8/Q6AeRxJUtSrUbkGOUjuPzy1Hv1IUOnqpA6715GB8QYtuLfM6ce
Q1643n1SeM6xH9Nqr426jeOki6ylW7l/FQq7jNk2rvP3tqlrtDuUwe6rpD4RHQ0NuAEPoOqZWbBG
C2RSs5ZkpE1X2htVufFp7MvFd2k0XdpLSRMNfNGAguZk6z0q2+3YnJqENadI2tEU0rTQNG6Aew4q
GvRca4pgMbX5q/2qfme+WMaa32xbyW08e0FZRJRDeglmMeYU3YmWeY1OktTV35ESiaKt9l4Tu6EU
I7J2FpDTVpK692aL52rhmd6XAnnEcCZrvHh5lX5AH/l1MMr8i4W24SGqQfOEbIAFFOTHjPGzZWju
VxsZjU2U9PV5MlLr2eyaZ5IbGZ7JaPUEM0Gssqeu0X84s70OhpSQobJ9jbwe1CXoLw9MPrhf+z61
UFQpq/sh87L7EnfYgA/siVf10VMNWie1mB/10TxnFhopUQKILqzWo8u6pBnJcnvv+uCYISvyphkN
q1Xjjk95rIsDyf0ax1q3nLZIOA1h1or0OzLah0bI+iWV7rh37AEsYro/fmJJdEpLkOTE1t61Som9
9EvUIF2EjrJswFMn2eYKvRGa5jpIgHryq1nvBt8pvpn6kO+y1M6O2MWVn/JGHEF5Un5zveRZ65or
y/sfVVvhg3SG/QTIDDrmBvVFicR56uYhHosmHLlMdsjQITHVgPkCCFLtrE020lXzgD5eCGmaaG22
LRtXx4nml/rWMCVzt0GuobCbH1kCEKYyJ1S8COhQ5YaJ77bnBmglwHGmQV/ng0KJ0sXBZkvWqIr/
sp5Uae41I2ZBzRMeBda9c5fOvFP4EH6YY8uyoaUxc1S13kxXJZGOutVMs5psBJoksUMU9+TLSl7o
2H/+FqtCmcQIyIUr7NHIchHitm8FeHz7x6jtdq5ixQ9dQw+IM4wzyslwTmWlWVsLsJUvuCvuKHtA
FhFzSuTy6guytN0TV9wJvEyLjwaYqp50p9MeQe9mVQ4owvBUkIey6dOQlH9yGGeHDHxwQtOvw+Af
0HbeXSpw+lymCVxbjW9lAS1JQUMT5fKy2tGsmD2MAlBDF6UF7MZ/RSHFuuzBBAxUxqw2nPpsgP/o
sMZb7citMyUaZtHHKRz9weNe/wpnYRH+j606thZMCsDAYFKYcE8R06S2bp5lB78U3osTAYBWJ+rB
0Mr0Q+z1u8jw2Utp5zqO2UDTsNnKaxyx4Z5vHEmbJt05SnL7SUyx+aj504PdWvonw/FKQGdxHEMq
6HXgqvsLrE3dToLFbZHrnsLDiuyqSkOyg6zxgXGgs5u/EjZ0O32MnktTolkSJTl5JItp4lG785P6
1YTCWJYL6CcQCPE4chUw6ytPK/ucIAtxSYjky555v6bC7DdDn4DFNS4bhU4Q+T1L8TAnLbLLstn0
/Gst+lffJdyiJQ9Ze/foE8j2thz6k5Ga8VEZaUgrGno/HU40y0q3X2Z/kiWzlkwmnF3KoMU9aGOY
XR+QEJ0LWRnEaQPVMs9rICqkcA9gS5kuYNnUL56RfHLN2N7TapWbs/JGJmK0ClqpMnarQgFeelnd
aEYydwSeGq3w5vb/wbjO0aM9c0tvyPjm4mPH0a0pzF0SZQIPO8AKddAwgKx0Kq6l1PWn3vA/In+W
fx0bV21yR7FTGZv2Ay+mUGesOFqF/d1osX/CtvR1yZ0CzQpi5ggyf8lstOkABz+TCzn2tLj9SQb8
HTCrRC9UpNhT4+i+c1nfbvO66JbvCSr6I05p+C3qSXrymggUCITbAs70A9OL+LziuchVKKDHV1mk
2fplwC6EnOqmc/Z5oqawxqF0m3lut+cAdL5M9pDiJmt7d+AH5Z9k+1nMYg/J/ktqocznitR6WZ1o
aZr6jRP8TL8xTktlkiqbnlEl6VE19l8Dd1FdpmrlopmzvzSjAaBAYIH8bth4vytW48WZqpxU71yc
bZ9vuzJToeVUdsjt3DnUfet8qAwwT/ldpW+TzHE+WGk0Hm0LFX9a8jSxriz2vpCt0ZrGkyiigFaL
AZiIozLtH5dgIHgAZh+/Dlr+/7gUqDkAMjZw5Ky0ZWiS8XWGvMFdnYPb8J3ozczSAEBTRpdtVlea
kbGTY79ZevF5VYLrJJoCWqc8WwKv2tX1RwkGxJBXQOS6la6ZQFajgTyeav/CRIo7NXrKZRnF6EKc
p9PkDWFfo9eA7BaXPPf8i+bHKC7Cl+xoiLPcvnORoUbbHQg2bhRKjO+uQbZRCoeb65Ai7rqvsdll
d5YPUqwW3SyX5Z/V/BmBTfATMMPZPVN+vPzTosl12NsRWnnICg+TPznFTdYfUTD8nxiwk03nnhJj
tO0reCFeUuGoDwPQAx+YFUhLZMtC9O13WVrFlVSgxK03GXIwe1qaSIodKNaiVXKJRSsKiFgF2qM/
0LXKXH0Hv3hgJCB2iCbeOCc0Xu91C7dmj+Vuv3E2RWtqHwCYw40i6dsj72T+ERjveGtoU7EvrST/
qNBpuXOckW+LxMg+MpzxDqoHCJqWuifV2cgSdN3OWi1h/E5W8oVc0U+jHpFV3NHKi4HeH3ZkRxdy
Qfw4cFFfhZueJjA3P9joDwAAw3hMvNp4zBiKZH6d3wEyYTySHBiS5GSyuJhRFa9muBnoe3Qcg9Jh
luVO3V+rKQLhbu1tJqTEt3zeIenzvmg0zTPnYNQjkexqfjHi7BPpaCAnL63Zlpb4H2+fEjTLpGDB
uI4SHQWplCmIwTKvnkJVGTjTu3EaUoM/LfFJ0D8x546XpZenIVEDRJlx9++pWXN+bcJNZpYZronu
T9s2HNtiN5lZkXeOW2S9+JTGYgSboQrw+JefhZ0Oh7oaxK6eSUU4zv7MYvJzpLk9ekwbscv0fPrq
wl6+2a/y3+2bOY6aGU06PL9v7Cn+23Upvm9br/ZzfMZZPrPrDse6FNUlyTgKUm5cf+YAX2z6wh8A
I5+qz4PD9xkIzT6ULtCuwtdn7gbII3B577ISCC3yMif+jfXoz1TcrZ8TgMIAe6k/W4B1HtCvEG9p
qTkaC4ae+zgm1vLFFwdyTpIR2694ELhfIDQfB7HBBl/fjaDbPmHjpV1paHjtnvMWxZo3kaYL3O5o
3Y/516TP2gOt3ilM/CG2k9HxUObWaygUxIzQqXAmiHUdm1Vn4odJWeWLoyNTIyKZ3iEZV73gsIsT
0DR8LNzWfVAGmD5nsamy9jQiXRFq+Vi9gNhgQut4PO0pBtK/QLWVSY5XCEAr8nyT23/lAlSB74p8
S9EvYFpd3hmTDj5dO3DmxVLks0qgl+wgtaLiDjyTwtr8yYFLZKMaYf9Ek06HHqocuAC3B/1J6hdS
CxoLx7E6ss2gMFL2kJQOw0Y9Ag+e6I4kyqQHO+BX0PJbGnfLcpR1EfRCx4F7TLRg9Dv2QNYUnyu3
266y9RoUnuxQYE6uqWqOq4gc5uukU2/cLR9vuU6PDqz14zEmxxCvfbrLkIQqZjq9eKbnI6JYSWx6
tC7cEQRAGUoghwSGq83qQrLF+C2MTPL0oOt8cXgXb7WrnLI4eQpk2kk9eaHZin4D1nRsWGYmvBhM
Z2i8Boj5TEM1k+ItS1VC82492yzm5ElG9hxjqPSdryn7cCMniwlHkM2/348M++btDMzDK1YMD4TX
ePmL63j+zf0odZLO9Ad09LzW87w6++5MgmFbjzIAVQbSUdO33I7wZHsrDfjc8E+jNnxaRTTj5v98
/AehpvmriOACKQd+9Tmi4yOVZV8Wilh0sOztOq82RPBaysYDFZG/WRhdU7cug6j31BkVLuc5+4Mx
quMbm+hfCxA/vjOuqqMthX5EAhHli7de9LQx8xOema8yakYXqCue8AIysJfMDe03MlqSgnzJjuL9
Sbb60jX6OsGrIIA72EjAas5GYofjnKesKXGZzXlNWnu6V4UuCiRbWqLbzwYxvt8uLu+sC7vvJhAl
w9yvQL+ObJo1bZI50O9XoNiL480VlhAkNOfMKfkhTEguKtK/mpH8bgGpiW6Tqr10CmCbnEXWHQ26
O9l39eRqO7wzaATvAxSFWSfWMpVDs3jgVSZou7JlHe+zuTMAX2pgA+eAIPIygaGe4/t9Eu/XOEsw
0cu7dG6oEO2haHwcymZOQRrAr3lxGi7uaEUWpma/WjQzE6FCYuXGopTtf8BJLPa3yqqD37Fr2K7t
oh8dGczf69+T16eZ5C376PrR/5zS6RTg/QM7N7y3EjSb1cB7GW691XLGzqKv2ZnU6KyykD9YLXUW
Rt3Yn20/kSIgxThrlzU5UohljRQKihrIYAXLdUiVuuj8BG3Jr2sUuf1z9CQIdBvdTDbrJxCj/usa
q7WeoIYhDBA0IRmCIjXyWsexdhdw0J9AR6ss0sYu6EQ9bVf4UKXSZjcpbAKQ+NLP0dtgqhbM8LRG
CwT2j7PNqqaZrZmTFiYa18/Yraom0Iq+BxyR5kndXBMnivaL0O+taQlP9kk/FSc78jbMyu1rMXAv
cHAM/CJKAB2NWuiXUujWh85Mj0NVyS8TCkW7wirknpZZ1W570/M/gmrdOlcivSCp8zDoU3lGr91D
bcl6L6cGL3EYk/Ks9agaB64sMJIUjds2C1mLV+8sgnc6MmhnX4ebYKSLmbYxfZFngNEgFl0DFW+E
WtfrpWhGNqSl5buILapQTjRV4b/brW431yAFyZYfga5EwpjnKPiy9ietFi1Nlx/tnWAxYFEZlkpG
uyxHl6LbsW+gC+UbFZXiYk5I/9lm0QeD8tg3VCu+mdysnseyak6tC6pgHA/LSxMnYq8N+XdXgryB
aKLplTeaVtfH1LKTYCWgJoUsqu9ZEqHDaEYhEdW0x0CLX+ggHFtJrUkxx/VrpwjM0UMj0UxYtFAQ
SVTuwZt8pVWW8e6hifAeCcfBS2OQXQTZdOp/JntQX7BHH4k0IFrcNiQHUvAIOwAXJfjtGtdSVYca
eNUflSq7ewOkOBY3i6s3U8gZnbT2qTF9NWbRKkcKp3y3RGsH2AsrXm1XOzLumWf2AYVCi0qIewyA
DHOo1Y6UoG/Pt6ofcZvdiJ850Nqo4TqgA1Aju088NMU3so0PqUDCqSQtjiMPlZ/1V8+1vacRUNqj
KdHBTMY0ODow55UnwYoyB4imwTlPqvtBDmhF9Z5MS7fBJWO3R7JAh7F2zSx1XWO0k29iO5kae40h
RjraoAJjUbha2FXsbXAszPBmBEt/jI1LmaD1qbCi7tSm+OIG65pm6/AfNqQm6yXOur4JsS5p9o92
hlV8Ngrlb/9khneHvH7qSUu/a4LZu1rT7AsNmsEdII/iAvyxs3DQuheZjNb+xiQWHZBjiQnrdtLa
I9ipUK/+FWUNdSPT87EJ7VHqm1VBl1yXq6/dfO5NnJfpKqt4uTSt8f31tomwXj/saphrsg1B+V7v
K60tQAua8z1RyYHT63UJ2k4D2YJmDMosKu6FnNDVZ2nsIkW9oRXJm6ZwTv+1tb2BqqF+pPt48Rh2
iDrePYdXUP7+qAa2xkamk48fqzrzjqCnuRelY35h+DR4B0tVP0ZNqfZ6CXY4ySzwwSa6Pn9phg8e
iukBDpvWD/AQhHhvmf3TLuxQj3+UhV2ebWvjtIV7itKyPCe5QlVnjFEnpikJyexmqSmJez0JSb16
k0zLEAeRwRg+ha2MVdjMECgaFF4ilWzY/LorrjmJ3MWeMe0aOXwHCgzba9Ks5ovNKhzt6bEulL4n
k6lEw3dnCNQSa/GcgE3vtGSf5zw0pbBnuYkX6ACyARENlMZ+s19FNHuTUxwK8SZf41SUIx+77jmb
r0kWZEtesxxvlCpPaaaG0HTxygo8+CtwCWPQwDuwzG5kWYq3JAV5oWEcywRGtoU64mSi+YuEueaC
6GPk06v/n9eLLcWmKGTv+co/2tjpvA//9pHIZLnkLPNLzrfR4FeBEddo/0+0ZBmAm65r5Hiwznj8
a7rqKx9v5FF4rdkq6sC1cL4JQ9obmaSgqVn91yv7fPdvp0JmYEOKlz4CSGjq1i1quhSGLZNpJqwu
XTlGH8bJBLDNxZtfNm2Nt/B0Ai/wUUp9lNHID5pRFfmeZHnX9/ta+D+mtmlejaM8m1tureGjhhdi
HChAwhIPlR8w+6o2cpAEBfAwLHAG3gnTBE1V3kZ36JvAYKTFIUGxJmhrDkMSkprZGf7SPrjTZ+Pb
MGS3uPjOUBy6BOYG+lRODQjbsj6y0P+Lt7UYOnD4gWb9yHNjvLwTkYmHsuQ+RakHHNG1fSXZ6kuy
uM1ZkP0fZd+xJTcObPkvs+c5JOjAxWyY3paV3fBILTW9AT359XMRLBWys6XXbzY4RDgwqzJJmIh7
wRK4UYolKPXz4kfJAZOziMpuRhYgqlffomIOWq2cIK9OAbJpd1zH6YRnNdHDoFnVuhXZ/HkMgkch
YdyMQWyRjTd9A+KGWDEknj7VTRzs5ppNByeL35zSeJ4/s4A/ArXgrzQz04MpjxqRvhAA1+msyIUG
Ol4kJY9mFAgCam9FXbIZtMg5a6M8vuw58J7zIqrXPR8BaGtVAJMNUBD1dgl+p+ZEQi3D6RpdKRkS
hzZOqBcANIcSMJnNia6WWNT/1+WdKUV0O3FtTHDA3bioocQE4tcx7MUu07MKiYxOhS0rnEDEBccb
OuirK6agM3i/IsF8K9f7reBWZvhkTnp8NjBGtSM2LkP3qQ1BPYYNqFTHmYkTXlloO2vszZirABCD
yE3iAEIIkPezdMM4i66Nk62nfHJP1FuctRbVbAKo77SBP3QWR7GpV69rqt6JJ1HsozgUItzkfXgo
CMzHa+WGQJ0CvYT64YgVf+IEzpolIIFbqf5gpDW+No2+DvvxazJm9XOsdQxwM8xYEUDs0DZfkWxb
P/dVxgDNiH+yDv6Wr0XQ3dhjdXJjr8/i5xtvnI5dRMcUmJrYLpJ5rPgyud1bAwRuAUAp2R+0wd3E
JQOqoOzeGaouc1vACNU4oruzSysDBb9kOLYAS8RuWL5ZhDfDkF4f69jv+jbYqltRIygZ9jmR/md9
CGY93xa8rh9DjdWY5aflwatAsuoi3WSRkTbOsmsANCRAQMyd5zdZ1m7rFGdhZAcUo9ZDSsih4qjm
W0xaL8U/fGIoKZGRgwBNq4vwooETKTQSd49SbZTjdpW9qrpq+uo15meUbOjPQW4CfAgQOavQMhe5
pnMgXxWQK3sX9iClmxf7Dr/TFdIpRWU110Jzgo9luveQ6PFpTgd8w+IMWPbyxBa1TtUW3yogvDvC
+oTkU7yXgCr+7kRWTui8ORU2YIQqjbV7iTc/N1aCZbxlPwCAkH8BZEOzKgFO8ZSiwn2r6/WE111o
n7DiZtsu0XKQKOkViBEC/iUQ48HWWqRblg6Yn8rwK9A2ORKtIMpybIHg6D3cuLJrDl7xIJL4lEWO
tnbaiu+QrF9fchaIS9+a/dadrNofYi3u1yS0E4GcgUEYexAOfJ95xw85FaPQ4i+Riz+1UFyWkVj8
kZ1aFJKtGINbW9LKRaX1vgBd3E2rOJCtomB9j0uLVTwDUQyjvduhTAz993i0SKVl6F08sqgF71Yt
oBw2qM3BI1o2oeFkuDrU0/AmsZwSz2AweSIZpJGwgxr+VmvlUVQcetX/UwSKCArUYIe/PKZaWOqC
B9AcPoA6azzRnibtbioRlczIrmubw2kpqJHdQTqoLvlrliy3+ZOvYQzgNM7aFOdwZcn3sZv1F3Bs
3JRfGDjg2UWRZ6xUqQVSkdOV5eCkgmTUAJN4m484FV5EvwIppz8GGivkV7WJ+RMnjPqxREHUFZva
2CjzEv4VSJEb3eicH17T/l10AFg1keS1jd3EWEyjKL0x1cC9TKaoxrw1zabOvaK2MARg03QXlUwD
ZIMCtA83EMdxvUcF54BiIkz9aTkw5xH4BBuU8NMSIUURibuilcHN6uFmsfH7S4pXVviKq1DLsoSW
KRQvV5dNA/5Gs8KDzmb4uwbljBTN0X6hBvPyjx0y88ELldkvOXeS7WziaJmUeeGYVzsC3P+7/ZzU
H70qbi7JgR8sWUqR1skH3dTbR8YM/iG2PuE0uPrkICf0GnBs85MRb7J837pWuolkNUY9mOHa7np+
GIe5/MSd4kOmY4cmsksO7NfP5DMP4BegEB3IJw6NEdS7NmQ71xysv1uv3WOrcfyG5O9wBfYn67kp
+2nL8tbEgXLNsSc/dlu9KLVnrQHr0dy59rca7t4v9yBKpnt3k8/GtuhQ8ath/wKgE8HRMATAMYuG
l/saBDz4pYJ/YBG+23QSFcjJkOZIdk3dAXw79qvWJ+agAt/e6+gayJsBj1Cum/N1qCwQL4A5iHSy
t1jm7aKjnslwHB6y6CFzAEIpcyJvkiDHkOdnqSAZ5TIqEwYcnzPHXEBgC39JpyQzsiAlitmBa2la
yB0nYFa3xcsHyQcgIUcSuWVsDPaFjz3ShDDPJGzirP5Lj7zkR1biPVSBPfSlNy22xR8hOnWWVl4y
bwKR88xvfKr2eyaa9Ecifbq+xBntwsE1xNH8CER2lAVbUbHN5LdvcCRxtDA+8dS2XkiEPVDkRLXe
dZDfQBBXZUhaAckuKdsgW+xj5MCvh2BmG1NHhrAm0tdBfq9A7x4eOwEGOary8VhfoMjCjfektfG1
AxK6pV1I2w0/bFGwD+8hSGpjqX7ETCNYkY9Ru8UmGhscJRblC2gdtIOqYC9wFLQeUiREd6OHdcBd
WXuDGgcUsLh7klM9PPlSkxsAvBVIl7uTK9uYDSg4ZQBJVCMu41BfRkfBiLvvrUnfh9UkXvWGr1Js
2kS+vApB035/pekSp1Nqcej+dqWbqDbphu4rkhveeC5wttGcwCiCBYEhhcslSQeQj79xXoA/cWWX
OniWpDk1KsTvXchIl7ymWQxGLCFysQ/Z0DzgwzYPwgHlTOmltY+j8Oahx9Liga6UguzIQyn6vHzz
UKGQIO3tSKGM78ZQxioUDa7GNY0CDE6J1ZwmY8Pkrzfr3OTDcNvp+w3DdOtDG8ekMegnjxrID/CZ
ZaeUHfgojfTJE/BboHgAgAJTO5hHT0vLazbb5TVwcuMwtdNjB2Cqq5LTFSCXfhRN1R9SrNHDdeh1
xokas6+A3mAFlr4pq6bwcXzyprm3Wcz/qZ66+tkqDcOK/ipHJzlEop2PyXszjel8tIcGUAvNuEOW
a5v7pCW7pc9i9uZC1kp9F4bsfh9itOYu95U7mVIXIHHxBnWDHejfwnxV4xBql7mp9tTkdvDEWXot
Kz25UC8ajeax6QqfDApphST4HyEKlrJvQFm94sHRYBcW3ziqRqUa1DJhIeamo7knhapLVYobeGo3
sN6sR4KwpjgkrALL3FNXxTbT+FE3GB5iNQD3kJ45A29rci+1bMzQAs2PMyNNq3QvJEfuA6phqA9c
3BSIM0BlI+MbdeOBClP6kaxq/waK7fDV0I2tnVTe5xy50aCg7kyZNcge9RpFtZS6zh0GdHyX31jY
cfMfFhQDtKyOH4+YZdYWdniqOTomXsGPlj1wUDXbb1czeFELlAf86pOaDO9kQTFMBdB34U0Ne78K
S6mh/nJJelQWWSveRvnqZtgoRuXcTf992BsZ2VCImyFvbvNmOHU3dEV3HIhebLMMmM/0Qe9GVHY3
EfV6o7XIfAVgdonCwCEVlxYQp6PvaU5/FJ67JVkwORWSlDtxwV6A6/duMa0GdzIutsfBzmeXBrTJ
SvSZdyJ5J5UDNgQmPwYs1hHzyWOUJji+J+PlMgSw3sZmgMG4i0VdalBdjYk7TiiAniEjyoYi0MBm
oa2EroFpde5EAbrkzjlS081TvxlzsMMYkengf5731ooulU2KzCFjT0JTGt30S86B8sqraMD/UQZd
4vcx1oYgx6mzJ7d26oUqjMhzg1ziUafueWEPkxS7LcruurZzzwR4THJp1fxbRI4EnLxgI8NKOb6H
X0SoRDr0JdIUUJapX9MA2P6YHvXAdgyNqw5IHOajMBN438nG0u3sOluZzvxCaoHgiAToKQWPGAnJ
hcLwOgfxnm0BoxCuS5TZyIeD4TWv5LuEIWMdC28UwKXl9mY41IM5F+SYLiJyofAdIFo2HSgPVsKY
O4AXmzaYdorq2GqS77TtpwznowANOOqyWfpmb/26JBX1yYu61CBXIke+xjCh7Av/O5f+/zVyrwo/
BVfh2p30dvnfT3UI4aK6Nbu9phjUDGS9+Oj4DSxfJ6Un2c2Q1B89Y1qbTdmtVOa7g7L8swuSDBKF
VG5kAZyB5RxTEEqkLxKRbnJm62uPqpOMyczPwEo7LwisqMLIzn2G6Rrgrwak1LraY17n4VOXasHW
SYcWebWQUWP1SIw1RPI39UppBvo695Jhu5GclCmzvhZA8n5Qlm0RPps2cJeUpdBC5ge8qPZkRgod
v4c13QvFJ8Uc5dof76WOew2pevW83EfDsjBc7hn3YBnheA5ybu71pC0Kv+LAh+tQj2ytrNCyj45s
ZieAii7BpFNZqzYDvNiNA6mWfoESVKRn5p9INlHQRXMfatGRVDU3Q9H4y63QXZHRzaB0E3Vdp6vR
TT81QVSsjTEWX9oJlR0BHjYPgObFG7/1PpA8E/286QBsuG8AYfSlKP4eRTV/CkXtHL2wKNaz9O6l
tw0aicXbYNoHMh8aY8ac7tkAVeqqdUAdhQLsdjjVdKkHTO6QoF+l2BzJ+xb6SQqVxsssBhJj/Xrj
AppaA/TJf/ReAmVe9BMv6GxLwWmYRaH6YBat8SyQgdSw7yPe3KmYomYTdEaFUzET5w4dMOemHl8x
nwks5nFItyNZIXHqlAl1VaNMKiHgq/p3NiLxRr90Emxly4DUeHoHsLqlpRGUSsWxk8zYJGHU7EBC
0yEBNschUlQw1I16TaRJELtgPZpmAh5tqTcNIwHcLbgTOLz8KMIGPoqnsGJkmACyqIYWfGsPTeK0
Foryp/3MMONdnDPkOHso7DsUWVuVOB5wcVJnoZLqJHK7WzsayiAWISr2YNBzAZDEiowXl6UFhWIe
bRfLdmjik54OP8yc8U06YqeTmiXCYvNvryXCIqcIvbNOe24cb4e/dV5uYrkhuuMUy4s1iKpmlAC1
eMJtCSBm1tziEs84LIhH+QVo0i99EnRHUi4QMslobca6TtYL6Eydl4WsathF04SyTOnhDm2Mv2mG
6s8NSA5xrtMm+SZMUTY8g6HiTA3HrvpZVnKeRc2RiUuXi0Zaa3WGIuMhHtobH1IbbQ9y7MVdWkYN
LH8fSEYnnyW47mXLXQByxNwsOFJxCQpgyitEVqB1dWVD3Whwtw5OIJCYh4RGElHDmJlvgYQZgWDh
ly0pyK6pnC1W/tYJFSw/PT4HqN3F/DuKPfdCV44jDDw9QdylFIzm7kwAOpYl0QF7lZinN3IWv1yS
z9Tgh0tCITUjz/dCiwftpRlBUlsbgNDpwWo0647xVIQRjhTAagTGP+OJiXhPmC4B6uieLPQIuiVM
0JM65fdu+e7Hc/uEyldAJ1eglEBCmn2kxubd29WYe9aNrIr0tPBJSDadmxqbBodUKwYA6tHXgZ5w
KQJUWGL9gDUZeiSq5/btSsnwzPvEDZ7stT5qwFIJizuzDpROayQFj6g3gvZmiLkqP9cl6uNA4dxa
zxbQHn3AtnivsaFN2GwC5Cu4UrzraHIN7ylT+2rq1bK1q2yzOp9xkuFNi21hDODRcE953DePok20
Y191+iYIiuoLH0yUjgHbCGhVnv8/WpR88nygCPw5hrKIWweTcMIkG1BhgSWJxvCXA7SywK7UB+qG
WKOC7aZnH7qsMu+1rY4tM2Vcy64yJq3qUuR6qMwPjo6KGuWb/pi9nG3Vz4C+7ajCa/Dqz5efx90P
yI4lu5Aoi93dL6iJo/Zogn4Y6J3g6YoPjgQlC/Pku5nm7V6nUgbZzd223UfgF9d39gS4DKntJZSZ
Q+UM0kTI8oU7GbnZBIY25P3oOwWIjAhUYcLu5NYMZrBrGKirOnYTqgz1Cmg0Cw5DlqxH3ngv2I/k
63JMnT2dgCF76NVjLn9skiR8TWwU/crjsxoooidzRpoQdf/kNGqhvcFGGKCIJc+7iw102rIRYE16
aUDxjtMQ1HiXPXK4DFuLVoPj4JVmxdoln6zgIlLHnf3SGNu9oQ9fSEaNMsmk8Tj1QNK209PioOyA
IYksUJHPayVTvno+BQd9dM+L22xq2aHJvQcTxV/nuAIJRxe30Zm6iyzDQWZr6UAnliZKQVfK+He+
yCV5KrXC2v3RlbxUTAqHRHG+G80ORLP/vh016u9cUxsQeQmePBulVbeotU6zdvSy2SWisdamkzg7
okO17NFadx23l0Q10lKXCFFVl9LYlPH/l29WxM4x17Kfhemmzc/CYeyYjzXPkdZcI3Nstvc3sgYl
lkhvxKtgxhlEaR77HvWpLbJt4BbFVbiaUAixAgRTO3+ZsE8wx8klCF02rlsT06gcmerbQu/1S+Ig
ec0fpky/UJ+nQAuysOtCIndw50VO3dzLsMdgL+adB6SS5ZKUc+YOB7N0Lr/zpEB1PLVbiZcE+Gzg
9UZm66ypVv6mjJ7K41WjSvArsFqgeL5DTVQMfLTfmSxhonFkh0Jg1wGk0hc9LHD+jlTjddrU0UPi
js9Iyo2OxTzk2DqRsjkFFokHWOVNrRnRA8moARyyswPnY4lF+Lu1ZuJPEvXYQcwCJ9ynVv8cdnV0
VG4UhTcuSP1YXm2aojfWPTZSkOwMNMVKgvBOVXylHmEuRgKpzNQtndI64EcXrhqzAzXPaLZPed+v
Dd6BRY03OAD/p2s19fWObPsuvHVFvWNHrqR8H3mqtejKh6J4xTZTt75zB+Y3OPjkyKZ0r0dU87+P
7HXC3aZa/rXn6XSixoq7tyvqlswdT3cy6oId/i97tqrtH13DoJJpXe+RVfg6iMV/5KqZ96lqXAc+
pMcdz9OZhz2qe6i7Oa6YDYq9+sMsQJUyT655iMIAlVTReKHGwBN2uaJuWMyLxQK1o+zoTUFazCRO
CwQPycgklog9PQDjDzJV5w3StYvwSUl9Y06WHvZVNjLVYKVCqDgkA+1QtjETSWku75XcSLHEUhHu
P4C8E3IhE6yT3iL8biQyUYOQG6jBcQIa4tU5leypb6cA+2XmxUt09uTKxgQ05cEAfJJfdc1rLBxZ
Zpgiy8MGVCLeciVKUx+oB66J7gxsnReAruGovovsYdvYWb5WDhmGA2ueGezJgxR/CEIGgOjnezzY
hx2yyvrd2ADS1JYLNyYXeNSIMOMnvHx37j/lZGbKgqYeOTjKPg5E+lCgZtmfE1C2KgU5oC6+WEdW
BVbI93CkUOOboH8FiHdZbUlBdq6BAh95Ez3QPS0gdclFaI65dCYHJzs1kBocAAexhikIMK1oTGVD
V2Dh63c4rOhQ/ILPjPTD5Dhjubxj3G4wRw07dhzK0s1BuCJfK7KPM14Gjhc0o2FP3glbsbjkc3FA
5Z/f6sxB3Sq1ZKTMDRDmraIJQG6ThJkOC83egeP7kXo5ls3YZpWKuOjs2qdLalB2Z+4Bm3e4USQS
o1qZJEUUnEiWkvMQB+wwAfxlkAGVXQY6grfQ9y5AELOOSRfjvSQxsNU9UNgMJHC/HN+Hrgfmntyb
MYqwmMCIwcIRFGMTtiopi6afws4fzSLEtPdX3g12RUoP+1bTcJiAfB9pbZ+8AEmk88M2Crd9mhXe
Yk55NMjgwL4saqTN0TGr6wj4Rc618DSbAJVxM8BEGFarAd/Z5cVZM5Fus6bLRWpo/bXpnGrv1HNx
nvK+yNY3l6UAsSN2//8RpJaRyIgC0ZWSoXYM4PLIxb0RqbCWGYZYbr/fGznnjnjksxMevAiISMhn
QDYs6NYAX2yfbkQxpcpWwrwAzzYHxXBl+MUYghebPKgZmJP5k8iyXSANjdQC2UELnCi37kzAwqTm
OcGMZbkCdN1zoHU5qBF/iUDkDQzxqihAuMG/cG5udC3l2N0H3fcwYUs1N7Lcp+48D/xJt1BSNs1e
sSYZNd7gjKug7qudkvGi+SrSqD5ZvQYo0KmPfZ1PzSNZOBkQwyrXPij7rrXLgzGP4EWQQ1NjDy3D
VkRlrdU9YWc8XdVgrtuTSegAWD4IrbMAltIpn7Vunzh8T71SiuxxNCvfHNIOqexTeyINNSZp6HJy
Eqvy6ZKMOKh+fQ9HJhtyVArVvQ9BfWpuhsW3ot3LQ8ObsdyqiP7jTYwSyH9CG3CD2Y6nu9z0uOc6
un4HDTzaOGiqmGAvHXCMNljKPvb9FPzAAmsfi7AAYcWMTWUUG8dI7T+EIBJN/LG7uq5ZgkZcFOs2
6IO/nQT8YrxmP6qCPQF/c/hu1v13w2LVFSgyP8uhLa46wJewHA9SJKT04a4MUI3N0754xmFp8VwH
1ex7QoiDruflMym6cRehAPtp6SAZ5cg4trSVk8MxQ4qrrNymSJf27a4y92nHgqfaEt8ym1cnNiD5
aZWG+xBzjqdFx5zmnGjTs4FnAFAsY4AVwsXodSTBl3m3qpzZTVaRa2urPmjZtpW0FNho1J5EXn5z
3EychroutvpQ1etY+v47Po4enpexOXPf4jrsRbDZfSQXFZ5GpzHkXRcDB58A8IFFsi2CBIx4h8CW
JxKOCcw13epRwO1GH8rOatbgqwp2kVECJDicim1t4kiQumk2dvuBB9F6Ekb8YRQmoCMDh2GhDeOw
wxxUn7XPmi57Y9Y/6ROguKWOGn5tdZO/0nUgXlqrzI/dWJ3iaRjBDGhbx1Y2tiiBNThnmC3bNf6Z
XY5nP2nKeg7MFQ4loE+Hvtb3pEMqrH1kVd7wDZktl+ncf0MOtrdZ4i2Wv0ZTfjdDcp3FIJKk4UmM
LPPsv34ZzPzXL8OxgMYMPmBgRTOd5rA3UOZzDVi4AfS7L67zwY0zNwEhpHxPoCLEr1Ien6kZgaeN
N4bs31w6Y5ac+4KXp8l7tKgzAqMRRwG/8TPD6mUqARjRal2yRP2t3RLfSgSgLhB7RUYUfHCwWb9e
9EwTuCEglgBd1Bk/Npgp7gcjMM+ULKp14HRu7emBskap/t37JVqSQ6nb8OFBcb2TCMC3Dyrf9J9x
yJR7Yglt16UFHCEjb2IkQmjXNsVvGElY/AiA++/Uc+ZmekriAivKSUNtZJ0ApGi002bnxW2DYkPp
ATjwQ90Av6NJdeQigAXaPZha/uKAfEXble68R4becAL7EWCAQy8L10Bl1rCtEgVXwJ1PqPFO8Irm
of4QmbX+IMyk2RRRGC4ypSjZmK8qM+u3JENp5Yiv9SRnbnhHKI4RulKyss2+gfnI2yqRslUy4jJZ
6Eo6hgcqALg6cGPmb5EBe5P/F5a4afzru+sBhd/Bl9ayLetfT/VUMAszBVG9LJuVmFyeIklhjrWD
daYrgInedkmBAtJvXQf8x6UnbSXtCYoZ331LDbh8mUCd17voLlxCPOaN4eTgAnbAkijD6GGPXZ2w
tDD5zoJLJIrPbaPZr53GvGcbxEU66BteMYW2X1HptnXipnwikWchBzk2xHimboZS2FWNRP09dbGL
0W6BGzFsGq12XvVitA6hAMQ3ReptM962gT5q+cZlsQO0XWyYx7KhK2pAn2odUXNhH1Fwj71yulQa
uiIZGSo/CoMHY1b4KoTyuwsDrEmxwbFDvMRXsRhFID+jdYF2BTKvCzGkZAW2nkZMaJbexPW1E3Vs
S912SPOrKaqFjSWULCut1SbYq4rGE7GmtHiko8YLiL2k9Srx0rfOfHBk0onRm9+aHCwR46RZk8/D
PpvW6SdWANOJDKgBBRa7YDIO4iJjKPdWo30m+dTWcNKptYaiBGsc3lnKj67Ij66wk/lfz2bHvf9+
m7ppcWYB/di2LWbdzVpQtQ4QVMdsXiZ7dn3Q1nhIvamCC8gI5lPRoyBTUsErOV1Ro4+g6qu4XeyU
TNl5laQR0pxkiakUyhgcnJs5z+oTDajkNOJcexUI4Cs8duQ93fkHrJtPzcAWpfJXN1sZQNZOnel/
uLsRme83n1j50mDy7kDNXoNU69f46ib6eK7Wmg0qSpKRq7oLAHvMp3k01iQahYa5DWZ8WeR9O+BY
1/3mOtW4QcqvwOLVTV/6sv8+9xP/pmd55xeO5j6agRWfuQWwcXdu+rXj1uPGdcN23KJI1Fojkcnz
U6ss47+8GUik2jweBnovemyKz4slGCPic1dFGxGChdPRLSP7RDItbgY/qHizcQdPxH9NMXCRXBSB
+citqLUnnE/VG32qHCxqbLFvwvr7qAF/qSnn/NrJhroTCHuxjxk/KRHJ29HLr22QusemsfckwiYt
EHPp0su84mwE/Yp6dyGbBuunsNmQToVVVuHwKULCCuDQUFFe1PUAAjZruniimy4BfkyXuNKAjN2L
bCvKua52pBnD9qcO3t9doA2oxW7ivBrXKZseOOjaDmSStfGMIrWqGNdZN220AUWorserX9ZWhXk2
yG6SOKuB/sIKd/MfBdvLbw2EO2FZHH783/9judzFPMkDPbMOjDkUnt79FiMn0Bvkh7cfjR4pdEOf
8hNgJz+hcDrcRRn2WwIGLNjvkzE6uzCOHnnD7BVyPOpNbOnRCygD0qvbYy9N9kazBCpMi92xANQr
e5JxaYHSq8XCsML4BZ8RYFZNNO0DMMic3mCQphVmWvwaCPfvBnjSn/BINPd5g7ME6uKUuAG/XScO
QEdFfUI6fEWloPFgpNz+KPiKpA5r+XVixhIhBUnR3nVx/EBKisDnXByyCqCDDap2lrOqPsDxvUhy
FynX8iiL+rnRu8s2YQdadH/oQnNTo0rNbyQ3Ef4lp9zUhk9mLMCUEXWY3CSJ+4Ri3DeL3EChusni
J7PRj51kkrYmbIOySvzNqgRzGcyk19gSTK5aIBGZ7SliK9uTkC4SenSUTVXU5qFK2nsPlmPPbyGD
mVtP7LTC0B56T6vOepofajDDPlBD8hZov8D21nRkbUAxVUJbtIGczydleFZyjtzbI/YEPuvSqut7
tuJJnqP4XWS73k6cVcFc8WymqXjWUxucub1uH5DnKp5FPPksKI3rlGn5Iyo1XRQkJN0uKAzUZuSi
eEQhAwCunehMFkrepqMLRjnR7cgs60YTCOs2KBeRWr9OGgYkwrIClVobFeDF8JzP9dAeeo8nPybg
V/vT3MavoG6Yd60lcRfjxHvCoglHs9Ik9ZJVGDjNN4rG8gYPdjZlZ0BQFZtCRqsQLQWq5w+z8QBV
VUbxa2ZrAFPPxQ/DbL72WpE9jPNsfIzxFcnjXHspGzN8nQ1rVXa58TH0zqwZsUPtojQxnvANlM0g
m2KQ4NMxSkupNxb8qs38zSJlaQLcki7bL1qU+YFaL8TpZhUj+Y0CkCbWolckovJjIjG+GLJ09BHw
+tSjpop7yWhdm0B4d0LNB6A1wArsbAIPYCr7GviOpzw4L933MF5juZdFFmQ19zvHNncqbF0EOO92
tB0D7PxTGKDkELmi+rc4LbauFmo/5yh5KnoxfW6GRKxF34YPLV5EBzyJPQlFde8EkqDgpxNlT601
oayzdgxnl0zF301l1geCwQe/M+invAvh31MDduJ0PzZ4qMQdDtFXLr5zfoqdMXwhs61XZNYD/kHW
Q1MU2QnsQVdADFoPonHMRT6CQGHbsrBdKQVpgUEZ+EUWaDdBSNG29n7qZUrie3CkB9tnZF1tyUAF
GgSQfLV+ZOAh+nUjZGKUlgF479Hd3CkCo33mQA7FT+/XbeJ5Nl5t/u0uth7h8ZXEqMMPqxZY7KSO
6m5cAwRR1iX/8qePPwv+szbr7HAn15M9kq6wjf9uXmlxdjSa/KMSUQSROcMmdLl384ciRe8AYqu3
hLNTHsuH5P06zgZxUZ8R9BbsVCYoOJd/DyU361BHFVeY3QSnGMD4AaFn2cz3/4U510+8yg3wOv36
y+aeTHEp67X6SwGTPdmKDHRQgGZgFx543/QOOzp5HWGaS7JoMHBZf0a9y3AhyRA17LJY2DXwEQBz
8Jlk2JJmF4Zz42k9g7dqzew+Xi/+5Ej6Pw6kQgQfaDASLPcgb46uaMDadD+rgGPVSQLJCI89r0ov
Isapsl8YHyNPT88kMlE4Eu+mHpjWldNeUuQAga4xDtNL3kfYO2U2Zk9gD8METalIT42L37lfp7a+
QeEBEK6Vhq56Nzyhyg4TKxoZG+aAzCSNaeQm3mLN0ssCb4UklJ+OZ2U7eujTi2Ae+cZAbgrYHPEe
KHrQglmPop7FsRLVlyTV2sfEK98a3Z4fC161SOr6JR97M0VduYtDJDKTiszTzIccgO5SMoQoZZxk
E1Rge/JiZAErBY1U2vUXNQg5yJG6cMZI74OHngfUDzkSRSNFVLtAJi+RNRcBoczxyvk5i73pGQnc
48YMQvAD2tg+J1kYjQcPm65X6hU4yzkCIS73qUvNGNo5pked2JMX+M2Gp8p9UgZIhg13gBIDOasc
hRqkG30yurg8U0+rASaQl+kr9eiGqhgYx9g8RX3Ku1PCwcNcyCxoKeptm+1R1IEsY9klr0Gg6Mor
ovxIsjRww4eRDTsVQ31G9bndfjrEWX/7GXMcHdx8xsDW85XpGWJPXlouxic8tNXAlcHCnZaCF1gN
NSb6zWdkkcVA9H0APY5wu1Nd/mW7Lw5DvmYgGS6QD47Tr7rsg6UP+vYARujW6QjG1rx8NUD6d0Lt
Mo6yFmty7BBvz8zGBiuhMb82yBaacD7xGNEaG78zlCqi6Ia6njPrD5kW73PJUxpImlS8DcFsaNrV
kboetnkPWetYPjL2wIyq5+7GqNLqUZO0pzoId4AzwIBWLn0pHK/SPSlpBArX9W831AzIhyAIntAB
B4MbZeGOcHgWlJ74XThMfR9tjLB/M1qQ7tPOFn65VGoa/QQwoevArWhHBJduMXiHVm/3igyT5Irz
UplxVHzeybN3Sk0yw/4TonnixgzsPKDaJDcaIu0uyMDSpgFQ5THWj5wnRwIZLRN93ltO1a+oi51O
4xlfSEIcJUkGnAE/EHpyrEYwLScetoPu7OPimUypia0KEDQy/u/sAzEYz7C3JGbpEj8Cmx3dD3ei
5MyT5LlLrAD73ZlhrxyrQoUpkCxcJNffXCM5NDhSM0jj1O4mX8TdLLcDfuuwyIsIzJPkdmungi0D
RbqLGAm1QPP8jtcgapZd7FNgh4edbFnnx5qILY3+fkUy0pLdXdf0SuEnpoFCRenxOztS/M9jAKby
eRJpu6NhG3uyhE9u/4vbILuqAbpIVrGD+hi/G/F3Mhqi1ZGz3SbH/8WHUCZ1leHXsHzkxJz3mYdD
xP/+W4bh/+Psyrrj1JntL2ItQAzitefR3baTeHhhZTrMCBDzr79bhWOcPvny3XtftKSqUgknNKBS
1d5iY+p1Cc5m4H4aqpEdsDwDtdFFquah9tmwIxEpb8xIIQeF7DnPjXxeboFC8mnSvrubvVCPlphN
Zvd+7NWLvDLletKS+79PJl+WjlR5PbvMV3JztfMS1LNQhroaRsk3kRFu7ZoD6ElBvgN9pTyaRvHj
A7672QL3AlCpm1nG6mCbIF3hT5NEmWlLzY7dRYog0zlXjWVr3VnUABU3LLBoqRFQJfqz2Y1Wt2KW
3HXm+BlgT/E11kV8BU5okXUlzpmT8j7xcv0aoT5GDUhcDF16Xx6rdxOS1t3SE8y7kh0rxnJjt3g3
Waxx1k1ojYtMPdioSVQvMMtcrv6kLk1FJVyFoBJ2YxZvQMWMWL8T8Q2XWf80hnJvuML4VscDeECw
hbuMQ6wdZSjsVS3z4ludLsig0wH6nXu8Bnkjqy5IiUa2tmbr3wYH0RyjzJ4LvC8ByWrX+z7zs0dU
hf9DM6Mk+5aavv2IM8dgT2vnmtXR2g5j/1o77yN7BSyBeW2A0L6tDdKQ6iKR7bQ0ahldXBcVWkEF
3gvkCnzVSgOHI1XdXtKyTA6WkQPWR+bik9OZySJIALNhdOZkC8AaBtzx6M1Wc+1q2er+AyVr+i3w
d8cocXc0THFCuBKBBATPWJufSTsPBxkiLeTdeJ6LRPr2ru41H2REQqyklwevvQ7MLc5MIIM76Z00
Uo4cfsgZcLUXMterO855e99q2fdSyfE4B+8pCC6O2Pdnn4E+hqAE5KVX83Ubh/YuxQH0C7JrSGyB
k3KLjAkc6TnAHwB4XbmMR8u+8wBZtLIEtlg8auw7mXc5A9VxXJ0F8j6nIWlSZW0xFLommq4hS1EZ
kqYBOsEx94wDOSS7SetbQKz1DWZswY5UcHDFuHyH2NLXyVeVg4lhcKpPZW0i0B9g29cXRnAsltxA
yKWpo/rBqCN718rCW9CQGkCM+Ys2SMydp5fWKotdc1V7obmXbTgs6T9GgIBg36ghJdXOQ/p/omEd
ZB+Nex8MI/Nc0s7G5Iq0lVrofzFXBumqa0Pr3kSiza6zebxFSEk+t72/ykBL9hUQLcnKDnv9NIYC
4SPA3yOzCwrNLp7c3vEeezu19gXw6cBxL9zXaEDpAPSiY9HaT7sAkdM8e4h7thZRcAdQwuFVt118
jA+SAXDWTO7dXII2R2FCiTzJcQobvSnMFFkqpKiDIJ9m8ABRKIbSTfCzsYKFIInQGVjwcBRLPWrM
uupXRS1w5vmuQIT9X3aTcdL/E5WGN3kisz/5nGy9Y+T14YmsfCmQnEbyuQEMmrYFDtUnK/JqVEvg
2MxC6q6LsvUOsN++sctrJEMv9KTxLpEYsrXdVcWqimzvQk2CH/pl1Nh9NxbuYZZLvzSOrd6eSETT
qZfmOu4uozVxoBdf6qpTDMxlqS+0EKklppN7ydJuziWAPBEFjfMHQFuA/dPECeA0VDInaBiOL0Zv
Pcs6fAW6XdmcbJVOYhdZdEF932Y2CLQICDNx2yw7nF3ukRgXLC277I+4eh/FKrH5UjsheBMDcKFK
YTZXR9ZIO+oN4yUqjGyFAF98jA2j+JL72ork+mjF2yEs8m2h5lfYgGtB3n3Jolw7pC0DUqqSuyhm
RU0+eM1AYWEBqlMXCxErPusKlCvpCMBrkQ3iYjS5dwwMF2mqJWevtm0D+7jKvv//LAzlg/3mo+7v
6xJpTETlmdgVcrhTVB4hRUSReVrB+MJd297oaqTz9J//ck7wryM7HXt65uoApmTMAcDrzTFBkVkM
oH528thItsmQY700+7z/4miBtQlTEW5sZOZ9ERJnHD7w9HekbS0wjFSpgY9TpfX98lkA0vBCSjGa
K38Iukcxdv4nJwsWk7iT2LbHxZWmjHidnnKtBztswbsHjn0Pqi9AdJ2UFiLNvXHAyzR8pKa0ynbp
F3YCFj/IPCsygcwxThY0yUUy+FLDk2Y3BF6/ao0C1LBGFIIECh8H1DQGUpSQKTpsZgVteBAoF3I1
qyv6YKA53Rhk6zHAtkb3kvJYB015bFVDw8IrCnBUDPbVYkaxnU2oN9vRNJJ1jRPttME8zLY3Zjin
hE9S84Fd8SJ5czzbvS2rLsNyyw13G3cH8GBUr8wL0TUnuhNtCjMaL6irHi+hgXchwP3FxtGjJl6H
mvjZpVWMRy9MZruxB7CTVQ0nM/XdZd3p/hqErhW2gpqRnQYcNoxNZ29K4J6dqLFC/oCNjyINCOxl
pFApsHfmB82z9S1L8uMgGs0ClxiwJhBxynywpsCmI6gKkuYGDoIWtwY46srYjqQ0oUd0XbaZ81gx
GZ2R8PY1RynUJ6u00k8eKJh6PSgeSCQa/MRwUJ3hwKdKPwUlB9MYYMFYx8OroZrCDWuEjqt62fV9
eKUm6PLoqkX8XoyRDxgiI+dgbG3DA5JjX27MUF6ggeeiufz95wii4tsTdO4BE1xHuRx3PYR2bn6O
vBh1DQV5wWNex+0uavXk6DYVGok61eXUVeNZY8cxTvoBw0jKWU5Dy0O2zmKehtoMjBHdQTv1Z920
hDDGZBkz3V/Orj7OIntbXcKfvTDupdGGDADH4mwjrZr+grLQrT3HIVw2mj4qh9vsPonar0malC9N
12Vrs2LFnoZhux19nD0AuCw/6J2GJAhlhXzIZKEYwC5BZaXz7Lg0kdSiZldurQH9NegOQeGBczQM
wEOvwotT3LAOAJw68BgFggg+zgqckIBuPjdOs1wwq1yL2pMrklGjVSM+TwHTXRqZAQ4s5WRaxwN2
0myX9jijzUYb67yHQkmb63LPQWN9muWlWgcPYbmaY6EtQBtpnZhzrEPX2Y+2sRiQ1TStAxpf5JSX
d4FRugs67Y9M9zFE2AZ424ncZxaSL3WDZ68y/k76GjSgS8Mf7sFxPZ3fBupgV1aZuTS5bm/pTDcJ
THCTw4KOc0lUKgvcsm8Wmh5ga1o3u35MxkVic5zzU2Ima35iieE6pWV2NjZl3nBnUaInTwdta8ct
FYZrU76nlQXYi+aa2Ey5miphs9bMf+JBYwdKviT5L7eThGEbF0f9HaV9kihHNeDkes4HnV3Pfn53
TXI/wrcDEgI5sZQ71IJPZWhwQIhivjraA1fKOE2iSd2gpO9EDQAIw1NX7mlQgOhgobmZuXYBHHrq
umIRRvj4AlhYcppEqmeT8g8yPwPIjCdxFv3Lap5EMqtpUUpIXWqGqqgPGVLykFrgAYKh01+rvj+A
kLF6LRqwUbaZxq4pGEZ3SN6q91wHpHGAze5K6FH6DPixT8ZQuFs9R6YWjmXTbdeBZAdnyc7nUQpn
kzWJvs546ALR0mw2SIvwJ620sYmugUO20XwYm1psr6vC0jc0F+SYOK60u35lA+oC4BhvTAw1YN8R
USzArkDCsQZ0r2xQ3MJC4PnOhmWVwJDGDfe3yGxIDkToMJtMPTWtc5GNzTL7cVaSuxo1FW9OpAdQ
FVYtm+8DMl7XNdLnL3osfSQI5MaTGHNt73Qtu1CTgCv+kojFZEC2TY60lNG1vjKcVjsLMhtTC7Xe
HSpdPgjrBtjxWiiTHdnAu3dOWb4C3DyqZPOgP6Runn9mrXboFJscMCP5qlRyMej558zzDky3+DEr
a7HypBxXgE7xjiL0natMTNDXK7L5oB+fdXzWPyLRU99bwOEGT0yTvXptOBnQzBF/9TRTG0BCV9tR
9K2K+2fk5fFpZgjku01k4vmgZpIBzSyauNlY2DugwDfhgLzU/rG7otg3QGe/UsOKXDu6eJlWEoTl
a8b0EPtqnKjMJtTLgfMdAEfiDg9WeJIyzLcDykKQTD5i0z/ZCP1bBd7efatewiRKy7Q71o5/JtF0
FSnIRpe1hySZ2Q5Fm8nFay2ATO4cga13BTIlbenUXD9WRgoKOICNlgt8WOglSIQgICnpHSAJJWbX
7GfRZH07nmaTlFykefrQqJAqiQDpHqxTh+FgQeH0MdWUTsGXA1I8ABT5S0a4e9T8SUaAfHXsHavA
9bcTch/Z0YzZKYo1y+Us+7s/0s7GN/5oCOTE5wRvpVNRxMh9GZ3UQPoG10+Aco0PWeaBjwgjkrNu
0CclyXSloF5jxMkBfApr3+4XUbjhKQ4ci3wIjn2ShFOPZI5SUM/0/EgsbtR/mnIjc50uFkDa4iXA
OQ1jSWrySL5GV49XtqrEABB+faTGU+UhiDMBnmUeUznIPJytA2D6LR0eJyuaZzsGOxTYe70azPvO
wrB7lMzHL8EYRwRaEe5DzQqIRa3qWHoWSjTStFeJHc6DU2nWNh6TFCUTPrtaHKw1seja770GKFOg
4pJpnWQfTV23sCbTJA1vTc1E4i9A6n5mKs4W5kd4qqMklw1BdKEeiIDjtdYLbXmjQH4qMLBK9xPZ
YkeG6l4yMb0nBF/88yQaou4OaazjoUdY7sMKZDqvkDX12wqzglZIB+/TLJqvC6uY2LqeSefaaY6y
vt//hkyGwdLPUTexKQscF9caP6OMIDyECoJVd0E0P6iGen7qTspZNJuh1nFSkuksJ9vf3ZISEO7i
jnrvyoorxvt56rvLWUQ9mqpmjQOA4Fo99w5GaWcnvPSKI/Jn6hUFnTrLvTi1TD5JNyqP3HLx+lVR
qtz0LgXA8c9D6HhL2u0FMf+18bsd07buw8aQxtx39bWFUAYihL82pPP+j2TTRpE7TbK37BiYLq2p
f6Z5VWXGCxywxhHom8NvATINQNNaR36/os+ZXnGHB4a2TGVkHKbvH/oUmrWujPRmwT1vspk+oeT7
1xF5SHitbQGNyZFMFspNHxfsKReU2ByVwM8xgbXerjtjjJ8iLvF/gcSMBVlxlOpv/zSJtEB0/tMk
X00y1Uqjhe/2hnfdej4mkCiROji+WPd04EkK31CnBqSxvXwdq4hBggROsOmBGHsP6pddKh18aIGm
7kA9amSi4Wc4j6kXK0NwIEITxCOQVGN3S/Mm2Ycumd+4zMwelEw3fqfx1E5e5qlSchOo4zczZn0S
8ghINLm3IkaPiplXrQALzUTtQTLsg208Mlk2mZBsUqR2euxFf5hFvTxoGY5Pdcuu/eXomu1RFKZf
LOoC/ALASUR6dRB0x5KEpO+VUQqWWH9JKiPM7ZU5hO0dy7ptHgpgzeB0CpssDVRhQLRc4peCND0L
lHWmb7oRouRXHgqA6NvI90mAO7EoAsff+5GfHUbb/tj8SQYo7vyQd8abHQ3naaS4kXn4+kFho0yX
NwqadrPGbDKtIcyTr9naBtHv6hCbcXVgwShRyqrGU1eGbnkQ+IAARI0ymE1pOMuA6Z/oS1LroR6/
dScnZHXr5IOV2XrbTmj2sRnd4ArwObGvkZGwaOgbS8lIkbAYbwKcK20r+rZTCq4V5Z0eGQuHvtlq
pciYjeqcGqcw5AAoEjFfdON4CEIklQep1i9czstLPBQX7OyNF7syB8TitOy+rvt2W2Vpf9CHJD0L
zR/XhhiGT7Hr4NmR5/Z3HFvhpea6L5bePZpt8I9MGN/1NcCHE+Bt2oustr+PaRvvpyFpkNXxNc6H
8qMMtegvlZ33+9jrRntBcMMel08cRU97mkWiCDu7S53Kz6NdaW/zSea1zaMEisGBbKlBKoFEGgm7
r4CVM8nBTvRfmLUsIrn8kKeNHbzDDNO1EYb10DdvmLViJ+tsRPqrB7e1mkUCoOG7Hl/Bd9LVcKKJ
Ev9Vq4Z2X9TmCqDZ6cbtkTNoobodSfBKRfoSCWCAgDK+kQerFI258jLDAt5guE84IKcn311uAZMm
8yIvXned/RPUZtadblpXF5gfB1ONNMUTT/JaZEAc5gMgKIiknjRkU5jO1eQADJkUJPPbut86I36/
wm0Ubekv14340kTMi7OzUYH12jGSl8ErnLWoqvFQ8Si+F8mgL0aQ4n0PovjgRpEJPmfkQgeWb+xd
yykfUHUgJgsxBFc8W8SXymH51rfSGJsxs96mhbUfXOwXARyP/P33RlOZ/FqRoDGjZdz3zpGUJOeU
lY8jkPbsrS2ryvoVycmijT3j6ALhbNQkkmlZD0rd3vYXfJANIqtgVJLEo+QCYWrbegEqWJRwfmxS
z4teZZs6E7XSzMhEnvJsbDY39iWAV3bkbVqS1I7+MjvBeeNn3fA/cYWtlrrgjnXDS9n1/OwoySxO
25GvQlEHqw8yZU92g5wmkQdqDIXiNvCar2I1iWQWS57rIU/3pCQRJqLQlp9pgEx3fkgicaQRrRhU
IliRecN8oP2RpmK3q9E10Wrq9zKtRqak+HWJ4Kvqdn6QJUmy4wFioO/wGUnOv2XAuccHOMA0vKAp
7pFUOgFfKEkXAE4+7ksUgqshNUXtuSvDAHr9f/ITCVdcqgib8GKrjS4/g3+ovbMNp7lDZKW9Kyu9
3pu1+9igGBeYWEpLjVGBYzKxgBlPdngB/1IbuofnXWiHKLT45SusJSKUnKcAyS/4EVmuin+79uJq
ZQSJnIZghAeKX6Z4tUmNHDXs8wEruaFhS2qh1FOXpNQ4af7R8oMjQ2/7PbcARagWpIYWIN9tI/tN
wMx0y2v2Sl9x2FJlOCeYol4kufkUpI9CklV4Xr+bknj+IhRBwsUq88Bc8jMcYwMfnL2o9ZObJmsG
MqtL4I2AolcNcGfsU5xG6843e3vhFRUKMQCFtiSFxO+9BQpguB5k+cPlo35sFSNEqef5QTjuM428
Rrh8wTzzRZRPCN08WWXVf9L42HxKl9Q3lSAS4ZORDvxsOH73yZeZvQQb4bDLy2RXYMd5scCTfNbj
7GoKEMYvXRzZIh0hsTZ2hvw0GSMJbhAHZgJIgSQDCtm2IXIZlzQslQGo2F5AAxGdSGQaYG82s/DJ
DUeG+larsZatOTZb0vaRYawZ6naWGdfCLfNxgO0jRf7sAY/+7KqGhk5YA8IT1J4KKczeIVslwIv4
XU02s4cbxQcPlp7eG1EAFC0v+sq4IqlWaaZuh0RpEGsWGxpGSlbZAMgG+fq1z3pk0baAd/CSni1I
SbKsRGZOHYt+ryGwtghSoG6kTYrCNNV0UfPWs2WvmO/fx7NN/G49T2kMQAlMfm7Us83sgQNe4DD2
sbkeXJRjceGn+MLR62WA+HO4DMs0+ziWlcy2TQrgYZ9Id+YxYNCre0sW8n720Spmc8nKZAMCK77W
0nY3gr3qM5JvECxo+bgafSt/jUbQOFlp/ZilRnWysoYtSY7L+kdDJtV9kHvxXeVpYEpR9khEBV0X
wkYXZrraxS2bEoxZuXgd8P+w5K3XnfXUAc6BGXy1wi4//f3UCTj0NxyF3MSBk+Pg0InrYPe0bk+B
DafsusBJm4e+kojnuq52KFTTm5aP4lsaN8GwA0TRJvMG7UAiayi1fHE7nuZMuqk/2ElwnM2ol7Yc
cyc9LdWAUHD2fzNl8kaL0uzbMWlozr9XJ+9IQ/jaOH290diIJDC/ChYaB32DX7gmKLKpm+UF2MZU
l5rGEyggsawvUWUilGipZE4D4ITBmbq1IzAzzGJvO2ao9VLz0qIJqvtpdoHzkMFpNz2WlYu23POM
9cc6y4bs+69RxVAHgJ38q91E2aV1M2Nde57YsaAanvumOhSV0B9rh4lLG+JHQHIyq97NBk0ezISP
j/gc+mjGTNA96TpiFPQUTaxga3hlcbLUwzZWz9lQNVqnbUiO5DEJLjDgmtOdLxKklzOgbi1qw8EP
h8ZAWgTfOP1Q5jGZ0y/DMIu3OTQkBcmi0A4W9FuafZMvGpKizJDsMnQ/TRMIjTZ2lY9R1Yh7oFAs
WuZkYhl2tb4CWwLAv1UWQKK0AHRfSDOCNlZamhu4CPsmJYBizDJ4ZOB/2A098glp6JtmgGMyeRS1
g5e6suiHsNm5nVksSUkyt43uMptpZxJ5lWXv8PaKJx+gNFr2MbJMMyNfFm7eP0VWb66DJja2QWH0
T8gSRgwtjZs7y5HVA26etRiDPcv15DnMRLox4z4/eFUERP1sHPG/ilvif2eRBk64G6Smn3Kc/iWA
YXoGZ1y4NovWO4Uxl6euTYFryMv2KRL6vWVm7g+eisk0MmS4zvv0oyme2ZNpIZhDpk2LNArWPFUa
MzaOU4EjMcoHC/X9v4/DXgDQIiwOGj7OlgD1N+9NEGFtA9MdwQbOk0sjsmyVxnnyggjZuXBc62dr
tvvSbMpXc7CsJWgPomusMW/XSLvZGZHNrnrA26VkIvuacr6pqjrbOQZAJAJgKJ9C0w5rlD4YBVg6
sx3JbKcFFafSMtWjoW4AhGVBQmqcNvjGBs3bkAmJABaULka7bXfIIFD1jlq8JyANQt/ofYDtTzK6
/ecxqcmQZG6fJ0iU4/wcuQ12vevW1gEZ0vnqFqjTC7Km2CNznb2pftNB7JY7oRUjzsy8/hmnW9mi
76IPZpYy84FL8MEsAiT9oh6idYAX527QdaRZMNf97FrC3jkm9uajDi6vqNPVP0nfr8AvxD/XWmps
8W3or8oBZGF6rcXbphByTXP1JNE3tmydNc3NwVi08Vu88EmbCXyGSEAybGiu7eDTFqSqxZa01hg4
q6GT7jSsAA4CgNCyRrY2uBFYAYSeOq4R/7cidZqmjgJMQ//VLVCmLxaeOhEQmoEUc1/bkTkZTnNu
p9M4Dhx7H9dygRg8qkMm6DKFV5aqJmIs3yDwh7JRhXFGMmSbuG/AZjSmpqqlXDj22OIuR1Uzy7sN
qEaMC42QxNJsy67xlknfozJRaet3ba+0SDfzlmQcqhN0EYH9tE/MD/ORDuQtERDBc+nde8p48CiT
7uP839cnb5EV2ZtCnHQu9G0ow+YpbAEJDwwYDUH0sX4q07Md+PJLVo7DJeu1ryStrc7embGDkmpl
xHQtXhUsdvbTnGh86IH1eR1z6XyygKZLnhMPddF1IEWyz1DOjgTb5JQX1VsjZIxwsGuCAuVdgX0g
3mU01tpaJCsy703xZpm5Iera3s1pSCazLChtAMKk+CQaKuslaqLhOTORrxtnfr6lIefNg2gq/x6p
P/ZVWbVpNzx7gf7RKnTkZDWE3L6CVXbyRVY8RmAg8rzh+d3q3VevfNGKZEXDf1vR5JyHl37otk7h
vd1PdP/Q7fUnWZuF7YpVYCOZbza6Saf7lYQgPsCtO+uB/tWs/AbvFnI7WUYpSzdDDNagTneHR5Aq
PwA8hJ1FqI+Pbo1/LaDHgf1MKevRta9tPq7CppDlsggafYGSpuxA2i5Eygm2W8GyC9WpJEtKJDek
yHFSruzELVaoOM22ZFwmtn3KnO5lcqWWlUVinW0n/8/LTkpl0SCa+GFpN+dy7w9gy5iuRF2sWr4V
SOG0i6Q50NQ/XUNbjC80CdU14/zn8w7wsCJAxnOftMAXQn0Z9aQa/l3WhQ2iXlafr2na/2nun9Yo
JH4HRQK20ZvFnVLjBWKtuKISwN2LGOjJR+mCA9Z36+iKOFn4gCDAY2Zx53nUcx3x4rHY9oJbm6rM
E2xtPQZsRDxCdWxOH6jxU3zLgS443tVRjFNKWYYHNjh4pQKR+KEKPX5nIbG2UiMSIQqEPWHiWwua
n4K0ZOekRbTygl0eOyitt0HuDAwf93vR1j9F6NTPQyYF4rZ8eNQ8XEee5uWF1Taw3sZqPHZG3R/6
0al3NQ5w77iDF0eT1tmDtLFnbrLK/RL3OrgrALD7bey9U+WnPFj8t/UECDIfoyxK1uD4AGqb3fTr
QeVa+nLEY4+6KY+/21aMinDHLY7UkJx6LA9/2c1q6rnv1pMvyaJ+XQAa27Tx5WGIML06JuoHAKFo
AK64K65NzsxlUwr5moJYD28776coRzAvWP0LMFO0ZQioxgv+wmSvjx0ydPUw2FZdvsGJElKxVQOg
V+/S2pq5BhSOi++m3xRjEr12g+EC6/OXvOp8//S7D18FIUMPvLSdwrJNc9adB9XjqTdui8b6AZJ3
lNqQjExA9Dpu9dT9kXZ+PKB49Nc0CRjIgy2DPU1VFqRr2hJms3cPyT7kmNaa5VE/JDh6efeuroRM
chcYbKv366EZOa09e3iflvhVsbCx7R2QZIeF1GV4A9DcQUT09gdN/hId6CEocHGXACbxDsA1eSrq
RLvqse1f3bYrLoHbIDkHI5LjrvWvJlByPSNwzqbmudoCO5YIySamuSc7ahw815ZMz+UGBT2wAYRT
ucGGwV3ONlE3jPt+1OLFoPyTwkTa/dnzvc00Iv8myguNuK8vtDhdBthLnux4DI6TGZfDztK9Cgh7
wHYGr5if3uXWA0o9UtwjwcdG6/N9wwE+dCPnCZ4hRczwfaUm5Hajg7zDBXyRaD0P2Z6/vJBTpBs4
myqIwA/3rmgirdvWmW+dRwPpe2NuxXepbqFKXiTaMq4T9k23fnhW5b8CqkEAW9TPjprLTRRoxOZi
6AzzG3LJTrFs7S9pz7Ktz1F50AgUE+msfQmVB2DFhMjHTINHvwfsiu6LbmPVbfocpwpwuPwHm5IH
FsXWFVAq1jVuASo6SnPcBGpIsr43hm06IhDS9rZ1JWPNKNtzGSdbGjEbGWWglMjXjqrkLET21gwe
s0GxpMaksd7VNDSrIdhGgwWm2N+mIRPtP3gZowwOyc2H7uQMJRI5Ilu/TSVNT5Oom/XBfYz8rg3Z
6Uz85GParwN/aA8euMAOrmo6AV7VBXXBs44u6WPqkhWNSU+9efpkM6tn6w+ayeeHleaVaebtQrM7
6jls/OnVvuOrynYAz4IYKDhTU/MOdXRdDRoZW4DbgIT5u9oUHuDiEssLzrPNB2FoFH/VzwtRj3yw
93VmrTFyY2NVsbUsa2QDFwPuPmSrh/tUGPGWxXr2BSBE1ziIUUD2N4tBG9PJYiiqzxZeQbsy8cQq
GWT7arjeg8nb9jEOav/oBV6wwpll+8pG+UVaOn9ASrk8oWTOXpK8SNLXQcbAz2kFP0lH65fkZ3Tk
D2G77D7xSxC6GKgqmfwLO1w0WZ7eD8b4oqVRBnJCvTpQ4773/iRzc6vB/aNskqT4/l8igcYt7ixw
ohwOMClugBkFV2YiP/0DumYs+8jzh8a7x9dAfQKGZnx2VUO9oI/eeqisf0gZMtRJ/h/NTPE9HSrt
SAapzoAUxjMzPpMjkVbyUKNkkkaz/MabUYzpVkjjn8msqOpuQSbzNAM4t6s8z9vljWIeUs9Qd28W
jvr6w7XUOfKzkK1RrHhvFltWgi1b7z3s/VDOsI579UI36/4hjQGRYdhHaoxA6/ag+1kbqi6HRCnV
7lA3yeysWozvKtSt1cfIWIHuGRj3sgiGY1rnHe4U1aUGOBWo+De0T2NbvIlIXvrWNrSN6FDhu6RH
ZpYNpgkUJiLDTUwjEvUaygVWBb7qzole/cRbvtmmRlydSSsbveoXNGZAJlN4RijfIYe9SMCxAPKq
kz8U34c6Ky5tmomnHSO6cbzuLrFvfic+ZgukentgQIIYUClLBtoM4GKHexpW7PHvN6N1iyZo6q6O
YDTgy1wgIOu3CGaidEZwO2b8nsduOn5pa64diAWHqGwqDZ8V2IaJ7SwLMk8hegFcftK8cd4EAljC
3DyjhMxAYL0dXhHs7Ba25Y+XHuQCqrbsXwoAj1a7uKoKbJoQ+f1A5KuGgHZF9Jfq1G/UZoAdfGmZ
z7O8ZH2wLmUR7jvFKkzUwgWOUlBC0OtbGnaeUW3+/u9n3yLl4t+P2abhea7rWbbu3fyW7aJzos4a
rXsn8O4T3BMgvQ2zo1M1OOSykfmUqsc1NY2Bf7co8VMgcaPs0uCW8aVzm6+aABaUj68RbgQW0AFb
tgDSfvioSZ9vzFYHD6kd9Wc3q3GWaWnW7kMe28dCJabYVSg/bU5Xozw3F4U4uyhnoCdSBU2z3WiZ
AfKrmQ0+FNEjfQ05AH4Q50ceFvFZFFq5ts00/pI30c+otvyfWvE5jC35o84AyoeY44A6oWLc8Bib
i7//w2JDcFOlYxrMNTx1a3qM6/wWgzgNo7yvkARz75Rf2jhO7vB5UB6i0EWArEDIN6lQTO6isu2b
1g5LAtRKA/+LLIvmifeI+bl6goxlZB0sElTknqxIR5zbz8thm9jpK8mo+WAzdUv9pbHHRx+FFzhf
AwZk2PjYTmjGF5RphDvhOHKLgyT+1LQZUsMVDGSPnQs+S/xTbtXuhbsmGPsypoD0xDZJgAO7jG13
OPBgHA5MlMNB0YC0O0eNSUgNNq58g49enFKw/G2KiOwyA0wpDJvMr/C0VI5cKQtz6XVg5MDth+Lp
ppHHvKrvSuZoFwOMckj/rlmE/UPegtfD9rN1lRk4IgPhKjDAcACGeO+18TqxQ1KkXEwmYC7oFmWA
QhLyQzZG6aMaFqWATVaDhzdQWEy6D4bvIh6ipcEZMFVVQ4rJRuhet7BKX25m9WxDvQqkJFEHkOgb
OQ29vs4OVefsySeJqEkJlkp3An1dlD3oZN/XnW2oh4+acYHAoZguoGo7Yw/c2B8cxZmrrKvtcx1X
gG36H8q+bMtRnOn2iViLGXGL8WxnOufhhpWV1SUEAiFGwdP/G7m67Mrqr/ucumBJoZBsZ9kgRezY
ewI9J5L44hEKLCLKwLj3V+1uA1Z03zPADMH8Bi5+YanS4IvJBHwR6URTRR2noJoTAwHDZ+L0cdoA
u5LIqj1WOqU+tWIRVlN7pDkK6sFoCWkw7qqnZACN3s4AO9ohtXbn3pSL74ylbzJkOSp5bNBGhNl4
21SQLEx6xe6YKYM4dAzzPlVNjjiWVz2y0OsX3EroM7Rhwyitw+loeL2/Go2kXXel7Rxqxxo3Cmnd
vRhDfwtunnALtvhin/nZfMjgf1G7h2rHlAjI4P59QX6/2g1poUxgN/424uufic2lr1soYEECXjf1
pC/DF5trQIvi/Dqlm2Q8ugx9XejK9ap5Nevc/DrtsuDVOz83L0NX7/fyVq9e5aqZ6c+rp1694JXD
VVOvdXmVvJ7Yzz/VxXj10lczrz7WP76hy8oocCPbf7+9WoH39faKbICNR76FC+6vXyFxeCgWHQMy
+Y5PkCwB70LrA+paZjvPdJ+qPDNvzzbcmtO1kiKIRpb1GdjrczMOMt+KS4sNW5KnHuj6mQu2RM9o
2Ak8hP4tw5GrTCz8Xnr8SAxwOZ8HtYcwHAa6XOi+EnBSaZO+OAnuNBxcsfjZYaEpZRJ1TiaCgMXI
5ObiWFeFc0gcZ52gUh9nVtGjrjy3F8pCCA9f1fKZUoaWIOKZAku5KExZP4PuCnCYQDXPiLh8Bxce
KtvH+u6cieqLKvZw3wMcJqzv9ICabcFsM3QyFkieKnbt2lh2Ols11OnPOdpd88BfbF/WQTGlsdR+
+Al6i94vJMi0CnWUAuj0LkhkDLDXcLy6iEGdu9oFSTkZu/MM7aLnTgMgfVHbWj9XCIPcH67W0ROH
ee2rib2JsFQ9L540UC/4yVUvEVy8cfLJnLM7STQ4IKQrgQG+NRAjxEWFGxdIIG3XF21PK4Fddm1u
uW0QNyJJyQ6WFf6VWi4Knowq27g55MZ7uzZvBKLhN0QwZ59k0+qLXXcTFx+RGHUf6wn60s5TdYva
FrZ3ZrI3BxSXCp8xlNymyRTJdDQgASPw5ASYNyqDEt35UgQWhkGUaxzPVt28GkIWr4laBvChNg4Z
VOfFgBJOAxj7+0aiXhrqRwoKkYAh9aQHCnTs9n2TT8Wibi0vbkLJVue+z+WidWl/0nMHhaShHCcj
AkcMwEncrv8D0xr8cYi0QTrsmQ52SMSHmNKXjSfyABCtLAvv5I2jauxFT4l70BxeYdI2sQ0oODLl
hvsgatvDVrrMEEYCWYS29S5dQYsyRymKM2JypvqtBVjKtrCa8pSMdnFqwWWwzVv1mZppedJ23WoJ
ePwnE/oadj75DjKBQ10u0h6qzBZIIFYyG74B2I+tqLb10LarIjFLKRM1yr1u6UsOlqCfIxej9oGY
cLFLOHYPzMhOoPxznphhQJ9T5idr7lH09BiUg50nkOLe2szMzmNzr3Fdb02CbFoYuR/iHmUMG7Op
Acks6gw8xK56LMvAjnAHbD+EJw9Th0wpRL9OkETpfwSJeoEqV/iamMAsIcDR3YNgO19NqjLAAVtn
m3+/GbtfC9Jt2/YJ8SFGM/8Lgi//l7QZUZAIMZm70u8A44hSlaB2pbeWCck6kEHxYFvQsN7UZVnf
Qll1isGVzp9Dz+BRGDbVdyjlLXp3AODGGQDQU2z8SAWINuxa+Q/UQp7ZGs1vQeB1C5NkqAcJQ4hK
aG0prQ6Fn08j47xM8a2gYuf6osKuedaaOjtxUvVLitSlNIbwQzB3yXMu3sBHgmN+1ia70DaaEzBU
2IsYyI1XuerjcxGIZoVC/kUdZLq6qgtxgud//ys69p+PNDdwwY6Pz4FD7R80GyFVFMolLrtrIDEX
N7JubjtoLiaiQEWAR9vbcOjUvuHT5+i3n57vOj+OvivcH6LIPltCs5cqQcg9cZv8dpBmuPELM9lA
hzW7NQm4OfwuoS8DpuLPHUaBL51NYpJPw7O7NwtkinHbpuFWghLztQ9XnS+6Nz6IdBv2sltqL4jT
PLWDzRHosN2b0MYBGZTD6oa6KXL4wpxQkMMqMGBV5WMhkvamqrq7Zgghipip4lEScwmuJ3qnez4H
n+9YO922mz1C3JLXATI6sZ5gTKK7GURzpxfTEwJvrg1oepwMOO7bM0bZ9ER9U6Cqz56wpdUmjSm2
QO4SDwLCC9p2GTA61M1jAgGh6ojbne95+R12Bvldzs14JrQH4RRRdCHz/JRBDvagB3nX5XcFtUEs
YyM3g/AsXMDmn0Q2qjnX2TysffygR61rAqZRp5lGiizFBDBFQiyQvMNHv5xNJpSAhE63OK9DEGsB
GbroAWCEj37B0ayTXWb6r+d3k05tdWyKGlWwnTpZyjCCYJHnZONWErlizY7Z2TUF8SiY3TRX5u+X
f7Kd5/6apjk0/Zls02GmuRJQBYgybodPTPQLt6rGV1sRZ2uW+RS3Y6Be2QgwrwCNw1G7gcp/oe1p
YTpb5aOE0yzU7gL91cDgM8bXDXCwtI3hQ496amj9VZCwHNQL1Ytg9ndEe5y7sitQDgBGroUuh57t
DpD3/2QvWvqP9iSAALHVg/2sLcDC3kFB4GQ6LJID1P4C0ywTaDYgpZT11VyWgx1ZBCbtcDOlRKAs
Z+6jTF6djAIYW9fKb8+2ALRHSJfXLEbd9XeBA9ZrOTiHkoAwxTCmG4Hk1WsB6YU4B9nekTckRXDP
a1clk+YjVaBaU4ZEoNi23zs2BE8h70RUJ334OUCQQzVpQ0H5nG5xQw8/aIiz3FSMYIVFEnJZJ8I+
gjkRul19ojZhSNhthiKUmCDitC2C+rUoUcBQh6W/z5T/s6VthIJnTA6mg8Pi3wN+YVfIRM1Tzk3t
qftX60BtbuGDxg532V+OtUQhBjCsoN+fg5manqhuEtAT6aa+tKVCVYnwUQatKYsa030xDRN6e9Pk
7RSUgSHrwv2d7uYiBwPPpZ8ZMyNPPzudPX/NSfWINl6Gdbf1WqTfmrfGKsMNSJmql2TyPvO6KG91
DPI740nxwpAquw3D4lPb7MFJtw1rVKyDmE5OxhjnZ+Mc4SSYD/XJ4uf80XdLJPNUdZuIHLnxo+sP
ldMj7MjEoqYgXdAX1/QsHBYl/dnP5/K9shIw6vHqi+dl5pfhy4BeQncvy04iGf9DowWBv6+HKwf0
esG8O7MA+7W/RgVDd0yBesv6u5TRWX5V+j2SXlyCotCKpRqSv6Dm+NgWQfgyyXyMs8kztkFrr/EA
o+CQwMUl8h0Kyvk24PZPk7Z7DUr8GnuAlODvA7yr6A7JovsvduLS9LZO8liBx/qg12iZuXRSewPg
K455AoVrSZlUrzaputUA7DNkB9DNA/USWg1EvJysuy8D8yYNa/nap0ALTryYlroL/eA2Ijj13tgd
7Z9w11xoe1PKYjd2eQlRKk++SgWCiLyq/L0e9bJFha3tS9ul3SF1wEaf4QtcxowoaGNl2VrZYx6C
RBY05lnRQ9Oqq05FCGYrfekcaGn6VjdspC84VO6tIdz2vPymR8+2NHDfSV2x3bmbu1mzQWVdG/F5
rcuCHLxrgRT5xiLmI+t9wLNT4575bn1s84oD9cqDN4MhY1sFIFtBjnu8yzPvw7FT8kZRRQjBF8/b
QS6teSag2JHTFLxxB/RNJJkla4thcQmet1SJGx0xpxxhPd+a1VNn22VAO+vRHgiQtR74sgBCo0VU
ZAzpZwSRt8yebtq5LBh/Ywsi6eBT0d1zq4cqTB6aAoIQM6/KPKovza+W7iqu1MZ2xXOzzFOrvB+y
Sd5jtye2yRzvJ9DG4gvVDaAmNgt7fe57Rb8gZZedtDfqXPoN+Ac7AFp5jHoccXADB1hSiEXsLVp7
m3O3b11xqBE5aCPtpPu6FSYcAU0iHcDhJcCl2nj2TK1u2sgqhVKiYxnLJOXDKySi1hrYm0+WjYNg
n95JmfW7KTPrqIeO4wM2F/gfzIzgBjIkFjI1CBM4NGffiOJQaEEJHPBOULEGiHYTqpI/Q77voB2m
nhZgQTCvZ0JsNHtAsSXOnxSHIBB4/rCa5rXsefKa8L5eANfg3NeBT5YAK/ZHpyX11gSR6Bb5RPfo
gvpt2YIc5qEPRlAoDlK+McQjZI9DhxM+DpM9rkWakS2KE2Kvm8pX8P6b66mqxzXKeJvXHJAlj5jd
R48YZmwKqKSYaW0B/ow8a110H0pMIFJDoQhiHrRf4PmLfdqM1m6zKrVj4qrsJqyrYYc6qh3roeyz
RzwdfIRAvsxjrJEUDJiuOgUEJUxeCg6UKKuNEOgFVgC/YtxOKVhQ+yIsF4NjdzeNnWDLV6DKBpFv
+yMwxlOZ2MYjyFirbT+JcuUZofkeZAfDa+yPjAD6mUAtHuUBoMfC72qfzZegz+iytnkTpWCw6U56
hPfUUu9+Umf7PG3g35elv3EmC7FnPH4XA04eg2c1a5xdpzlhGzS7sWVG891MfS8yei9ZdFbegham
4/6DHsdBDK6dX5yaCbR5BRBRvmIAjGWeBxW16XvFCT8i8u0/AvCvFhUl+fY8CITXEujScEnE6D9a
Dim2ZVODRXd29pghjpCQwpMOPdCZ5fc+eC70TG0CLvTfX4mEuNvrtcz/9Up6NYYT9f96pbMDRAou
n2kahu8e6lG545srGxrRe3e+GChROLeSLB8ryKehry/n/sVpQo3ulbsYF90I1unLArp15ZWBbQLS
RH5+zGrv0UctxRIcquM7jjaoLszpcysDuvvdzpljQKyzSf/J3vgZwHgVJGesmn7iK2pEqS/dhUES
rJoYr6LFOS9smDpksz2fhvE9adgbSMLGf7KnY6/uGyC9z/4dji8WwFKA1ZupSxcF9uQRM1FY0nWl
D9Ypm/KVBarf6Ny3hq47dAN4UGPdpJnbHZBL4Cjqhua2tjklFJjPw3zysYhXM3ffQN/rMu88oN31
pXYgRCHHBhWP84radvYBwOfvVyym9MPJk3x9fi/as0YMFi9GW7Ium+T+DBHGkwlCYCnE/WZAsbbp
C5/hx5fulY2zNR2MZgu9oXtDoqRWZDXOamHzSiDwPOGQiHJY6d7gzicibXfbwlkSW2abwqzb17AO
cKJGtKxtm/4EBN4HMuXtq7CBt0wsN4GsKxaT/fTK1eifkAOr7q3Rv4VsO0PdX1uuRAYVO30h2TBu
BvwkdC+VgHBB4R1VWwpkcygnqmDQVlBuoU8GSLhdXEsZggitN/L4PEl7EqfpjYV2wlO8Wv8k4S8J
f7cmq4Ls52AhbSiKNTgrHLrs+0osuFkWKz18ueAIF+Ks1lTLWjYuXVLRW3HWVj24PRqPLgckKBei
Kuo4mfFIOao31hJy2AT4VHcZ1vmwcwyZuks9jCJ0lDUbX609r+ijdtATiAoQ7immdpm0obc2g6a/
MwP3h4V92jvntAb1rtEeNflJV9YiHoCIjf2U1LejCt6l1xnPQO6zHWkaf6G7LWghloAZogYyJcZz
54DPIhEuKCZmZ2/ikMUqi7sRgnVPLrv1Zie9YEm9d93TC3pm6S901wau77yg7hoVWAU7hFH1oto0
LypQKXunVB8+le6NfuXf3+UQYtemF/3yLnW39ml29S5NBwWkKHc4L+giAyor+vL7u2TplCxyVvSR
Pp5nZfs55NB40id2ffbX9otkxv+2Kfl16sUX91x3EXoeMgahGEFmgoq2zpJAuXQKBbkjdSEfirKq
y6jBB6ONkiIz4oVb9tXbAMG5rWySIJZ5Ld+yrvoBGCyexmwcT1mFDDwPq7eq42GMjaGz1d0Nbo0/
p/ZJhvPpPBXHgR+QO1Qn8KINW0aTaoM/gLW7XCbUGkFkpodWmDbiJwl9SN1MW+gEPV5cLQvQ4KRF
WNQE7zOYO5pFaIDQsWFgoCNlJBD63ZNRpfu8wc/ggLt/uq+VadEV5ShDlWNYrlUZ1LcuSpU2VKX4
TqTB4EVA5zW3lSzkZuAgW0ntoYFaGMeIUF67QYYm/2nUs7V3hmJ13IxB8a0d9RJqgBKGalMIcw8I
blW5fcfLSr4M4CbWaBQGtaxlZrp8S0b7yp5NQFkDtsm3/myfcIbFoXd857Nd+4NQVu4AgSVnBY8W
dVHMNpytZra9EN1eiXz8ctEMt1Cxbw8Ob7FziFCtm0jcl8fSWmek8WOSWSTGXqg9tanTnkB/0Bxn
vsYkZHYI3CIGSNsgQlVY5oY7DbgqmcXrOGjAHc1UdWgLUeAJNTd7CF3teh85Om1zxxLD4Ljn8ZVn
mowH5KYhGzIPQ1CjOujRr9494R2obEUZ0xLQk0iPXzX1JD3dEkA7jPY312g94MzHceFOY7fR3SkY
K6SXPTPS3VL4yECQdz/w2vsv/thNew9mH/z0Rw6aLVDkJ6GkPPkd3fJwnG5p7oJh2klvIVww3WqT
vhAXxTUEdZ/RxaZdJtsHmNdBRkQPXKbh7phE+NqCUfzXUsXcUqX11PVQTLms1Cph3trgUxkNi95c
FqqZTw4MofGLSbdo4PBty53vl6W1HXL0yCJYYMTV3YkB4R/ZKW7Ho/LG8yp6RL+g08+QxdbtNtqm
19LvsBrZNshtergsT8zCuElx+vr9s3AQi++YO179pfTSRlKBc0QUExhiwNVg1jTcZQUHKBmFhR/+
ZG37gSkccYZi0TV0+s4gexY5BiAwVmDIOADw95RC5Hw9NAZYF5F7ODR2K1epjWSJIINcCMmmN7Nz
7mUzDhR53AiVvwwkRD5gNFnlv4KZYARKwvLu+kzYK38IjL1Z9ek+VBVU4QBHPak6Z3GJo5ZVuWpd
9LS6cUGJDnL7udmoAopTHHpZF1s+D4whqGqr0t1rt3qmINN2hL0rKNdne5xMp0VIUvWMBNII7ofG
eLO4956o1vqcsmYngnGikO3KEH+SLosy+qMFlgNkSqAqTvzC+0z68j3Ewe29Bc0jquFS+6YG54A5
k3sERgm1igbKPq2m5tDGXIfbLfPGyCe5CyQ4RLz50gnT+4/coOv8gZ3yAJryfS8A31lo/ZEJSVs3
y6xJ9qfcRFDJnjliqg5wnERIkEN2Zk4AEmGbtHX6fSs7P4gvwwmfUgdp0cY64KQVe9lAVsDVDTFE
qPqHdPD5/Wi94YjdP3RJCfFlxGEWXp33G921LOXt7SYEGdI86kMC/AG8uOBJTcOjnpWLiqyyxnxG
XDyLtEmURXFve6+6o19nbNT1qinuBDG3QJqSckceRNvKNmqwDzwANFcfdCubR8Iiv8+8PFnr3tlP
T9F97RcM1btI+xpfCmNcVRxMghUOmm+2A5k3yZsXJD+6XVOYI8L0xHqjxvjpWTW/c2Qqb8cJZyl3
6Ky3TA3OovYaYw8aAf6UO+VGr6OXNVE+sk56KNmBxT83plUGaYbDmLnlwTAQuq95v21Az2UdtU1f
SuxH8cWdeQpm5/M8PaInl8IxmmieXeZhtz0PV1kZbKagwr2JqzeUzbBvo2i7CNEA4wQxNG8vKP4X
9QApvtEJlTc2a9KVU3rONnQz5+EfJjaQ8dp7Y4tgZeUM7+HwGbIw8uTEbnRZjZyFEIA1CjfQg2Oo
ifi71EYPgGgXNJqcIEb9+8Dvi+hBP+ySr4vUjpfvBcnfHewrFSpsX7oJxVV49uP8PSNLZ3s/24fZ
Tn6zX/wBC7zytwfXfKkmxKSNgBtL3ofndS7+en2/cFO87QJpQM+ripi65bpIvRH8Xl5grTQPDPk1
krrDuNX0Lnnbg5m2cxD5owewtVcvjUrHleKOvS3TKr0vKIQAmfIga/C3RxigylB7JDh33pfW9NMD
tGcHBEH+ZQ3hZDFV/JAlYbDVGyCU2jS3ulWo8hnFJcF2sAxIoc1daA8GWzUMYHr55XJly+Zd169p
wuAgBSM4OCwT3PYngHi9NI/Bmk4InhfQ0c5QE7OkKgH7CzdkcSvde00IMyL7cOqYKk7J7JbObrxV
3hEsYRQrZuEIpGE73owibI0HWfp0gxL9EJvBqTJ25PeLS6CuymmzvtjdEiA88LpRUGegDH7nSw5G
zmaX1jN7hGaM1RjiZCaK8DU7rTbqvm4RcYRCnH9U2SZxrPymnjznJsOjyYmMkLpxYNc52Pdh1BdA
LjHCyNrr6/yGZiDt0nak2sDhNU/gTr/pO4ZX/5Uw1MeKs67eHxp7hWdADTAYguW/HznGCjyjdQ/u
hdTic4EY1AHiyTF9ZNqY9MDcib40en8BlUQjQsUDOJZJfQR3Qa+iiRhkaefCjs59PdSPY33ULdwL
uz0J1YJpbz0AEvGfo7qL8rX72k+ABM6B7mLzD3++lE4/F6Amg7lA+VISa6PjC3bTVyEuWTTgqYb7
v8cjlrl5DVFOlNTnOOzLGX1iTW6JomnRrnXXBMhmb+MnGKVJiky9c0wS3tbgNgP3w+WCWKKMy8TL
F9T4NdzyFvwQcsLmWHvq/rk1ufMaZfFo9LReh+A93I3ItVsCIcFgn+O/9GCOrX0oBwZMl24i9iBi
Ia1pYbctdnpX47VwILeIEomoSnpzeTUODOrf8wVn90E6lpurYT3xqo+kSTSAVHzPPV1kN78FMELY
5zejXxHiLt2Ohi6SRL+WPr/LHgzC62Dw377M0N1KfxDkX+jSLiHwMjYAJkGLxI7A+G7d6otjdgkC
cm7Uqso+m7Q9D2y6lQW2ZpeBenbx20YsJ4EqdwLBFx/wIRgDiDNFbOyBMp1XRnGbjP4dxxH8UZLg
EzN0HNezfR86bF/LYxT3c7sB8OEE/hUUWuK2c+sAnzILHw3Y9/r1jSwnaI+4TfYMTVuGp2Vp/kWD
vYGamx9j3724lk9fbWuWTepwB6ROmi94jki2O7b8mM2kqMoBo3sTPpuKtDedCvCjnM3eAGUbnLXF
Snf1JPbXT/LWZitR0PM0BpApYTw4QfPOufT0WNo35zFBrHSFTRUKUhBYvdWXsLHfsC3ot8wR/i5p
C7VHdAy08GASQYi5g1iDD+LHfFbTFuIvlGZV3yzlhougrMYbNoUjihidcQm4oPGC7/NBS3QbtAZG
y/AfO2d8HCHlo+5QYzhsPWsE7yoDMighhYXSk8mEJHNoHr50QRc4/Qegyf4KaHL9gFiIpEPtxiau
rfkYryqcEkvhK459xaNCLT74y61DOgwQl3AGterCCfWpisk3s3WWtDStJ78b+cEBfGhh9HALZuQE
B0TmOIYmiD0w3aumbaAKW34zaY29rELZZqCcuHd7+6lwDyD/bd6Qkt0h6ls9hYoNO176JHYni/zH
99OyrS/ZXTeYqxICzwWZkxU65hc2ycHwfCqSjj4GVb10OvbYEYeBJ6dsH6jpbBDTCV468Gnt7M4F
wMFQwQsFG3DcQm9kp0cZYVtWj/JBNahPM1Gfrb3qqZ02YwLytccOhGynxpmKA/XKLjaZmX5zgikS
heu+BYLKFSq7mq2iAK8bTD5rB2HiROegSPAE4YQibjlEBipIg5lmIe4d4pf3DU/pJhCmWFxsOAdl
C9/sq4120QNjny1C1+Inm6f1Og0aa9GjtYeCwad2ELwcQXwirChMWXMIiWT2CvlZtQL1NHTgBza0
kS+HF/AzAwNSEv8N5IlLbHsRsTehexDYvNt69UiefRNMLbO97N1pScK2g7afx3cyVWBOULt8/mGO
k8jwdcDZT3cDqy5X4VjxtWYrlrQBL6QPuqGCDv4zgOseHtAvI4oh9jY+bKLyb6jfodUydQBNTWbC
VuYnn0OYl/dp2ZyYBSo+D0RhUVXl5mMzGSTuochzW6NQc22kQbjrJjbtqRyqdQAV+5OVG3tqA7ZA
a5kdhjHuTK8/dH4zHHQLJW8/W9qGYmtE+lwbrOph0YIkAET0/37fdDVM8Jrl1AUJLHHm2kITN84/
YISN4u0oRJE+Iitd7Evu2cfA6TZVYoJbSnfHDDSPadKlYAPPnGPRtJtCFc1djgKPW+h7LgCc7k+i
IGophNufaI7/M93StqvRxk/jrO4hiGQX4QMX7dKdoSJQUhgP0wi4DWQYsX8FldC6AWJypUe7ZqwW
MgCbpB6FWOe+KNziHtWHyHeOAG0mhbVrmG3d1FBReuD5kG8q0fUL3+nSh7Qux4MvybdElhGHVuVT
0tX+HbfoAfFe4zk3q/SQG14Q6S73mm5tgy5vqbs1otuo1GCQB5ydUzb8JSERCUp29OYVIYpCducy
uKFC+OmuAtit3YpkpnGE+LF+IgCuly+IN5G9r79hQ7MAtrZ4GkYWQNfNhx4hvq1gI8Ppep7kWS3E
aqXRbptgcPMjcu0PpQuiWJqAvTcfM7nDOYqtoPMlXi38/J0RymfCtIHJQPDFISSoXsUEDImZDM3K
JD2AQh7OJntU13l7q2dACzWTqMBHBE7lxAqLNL6Mi9L6tLMK2F8r7Guoa3lrd9745fP/esiC+i7I
yYdVBJAM+mVKlPeBWl1srzUxVWnY566epN1+mUblAnetc31jSUBsXPXjthJUoOYKr6CdJ1qClWAs
wEc0v6AAOHfVgXtqBdFGCGqQ/ntoeDIam5w+mQBnLAHxqY8dTbsdAv5qDQmT8q5OIMCYuYy85R2/
IUVl/UAlOfAiafmZF8B5B4WRQHejMpYuzjmAQii+L3GbXk3I8957gUQ2H9/fj1kEL8/c4CX1yx3+
l91j2nLv2FUBWnNXmWUAHU8WLrXNp0DGUjVY2DCTpT851quvMokwXubMRMjDvfpRJUj9QWbH+w4y
wcXkDP5HLT0b1FuuuoXMJdvhzRmrHCnBR+1bppmMZGCDNm1w64M5X6qaQEa9NzqEM3AzqiG+tda9
s8uEJOxQ0lzdJcRBQRDt7JUqnC7WvxT9+7BbCDbWkpxAyyHvWv19g6jQ9POoBraAZTLx/ng5q4EV
rF6hLntY6FObHG+ywXNm9Vf6kkroysxfRjfH2coODQFdjgq0kw3kN218Xcs1obJenV/H85i5Dfoc
EksU/BMt2DZjKvl0XyAV4RryUT+puftWkeLSAcGSfNQbJ7jpkTJwmoNfFPMPhoXBe2jcgwQLlOVN
Cj0YNckfrosD9gRWlTAon72i6z68GrjSJM/4G0+eIf/utJO/CGVebfwE/EqqqJOVJeEzdNn0LCzW
xcKz7NsBKrQbC2pmO0MY7IjQJVmyPmkfOoEaCAhesY8Gkbz521X1PL+rWOY8pbwAC+XfvdHMd6II
TYjWTHg6zOdoG+SDS5LQNGZz15lTFpeBifA0xvMECY5+PrFfvLWjnsJR98wyqZYDkha7UqTgXJ5b
VPZ1PM30tDoMUcyctDr4oC/nqERn7v28sPdnE7fLBT4gJNgH3NL7bqDbgQbm24+QDNObMge2tWUx
LI20st5yLu8mR7CHhjDzCOJfsArNzrym6cIbhToiMMYfcGM4hbO/0+HhQHiVR0FOPeBzEbFN7bRa
TBNq0hv1bHil/z1toKtjSUofgBi1130/iq2Ps1YpzHZvZC6HYg0NjjQDIEe3tG2YbWy26Za2MeJB
WoyKu/8H339f0xjk9Svq9YzMeC6KFNj1mcfYZ+Nwy6b2Z2+mQ3ZTaW/ysgsi7aEvYF1LY2tmE7rY
lGucnHx0D4B+A6hfsgpMxggWK1QdJDgmboCLpBs7d6bHog3fmkEWn//pwIGvA1VH5Jd29h0R220q
EUIHtR0gEVaQH2xRJEeTyjIes6z9MMYMAbIi+x7USL1M2GXdlWIAPxH0IdeqEOwxLMCO0Dipe9sm
phdZdevh4IHkCitK8VSm1MHt0s23umty5cccJGxrZtHqqeBJhps3pys96hb+tPa80I71qJ9Ay6hH
EHdRMhD4iMJPkPzBo7DCnhq/OTUif6jEN7CXR31S+N/bFNBdM8n9BwFo4VqBPnWrfcMcLPcBoIVf
fCsgaB/k7NvPvmEog/8o6/5DsRPhc8cDbbxnEeKHnjlzuV4dYLrWYmaYdvbD+dmG5Nu6yvJgZXpd
Co1haGhAPSH/a8w+Ue9Sf0IMA3/w0hV3KgeiGLltFJxIJe8y2WaLoAvaT1K/n6cAoR8RLzcevKJF
fbfymp2DR8eNS6Y8Zm2dvZO+2WhfYyxvR/xovykGBSlSk/rBUpa3QWX2JrcsCIuA4dkEHfgHpHAe
e8sqH5MKJQghjolLbbdB0AiRxY+hG1M8Cct+24XBAQTZ6X5IlLsEw2V2Mtz6Z2ucbQMkY09l7rrL
cW7R5E3YDrLHrZ0tNXkcvruQFEXpNTIdnvtoFw3k5cAxxwZEV7XblJrdf2xvw9/PlJ4VorgDgkAm
jpaOiSPYlyIZG1kvCKsIoPeBNUaG0d8B9u/vdMv61brYWrwFkFCWm3/yvbhd5v9/2YAFRdoAsgt0
rnzKdC1TOBc4/R9pV9ZlJ84kfxHnsC+vl7tvtbvsfuF4awRiB4nl108oKRfl+7lnemZedJSplMCu
KhDKyAiyPdUTafY8Fl20vfFTBPnmaWT7QAdXK+ou47RM76oKKrWY5HoEYYJfF8noomRnIv7mBGnX
gey40ON1gVzesfq94dgxHPvWR85fDXTt5OCb6T2GRkDM4ULJ4WVx38yiAfJRDyBMO18t9j/OW0J8
MEes0g4CqHSQyn3eblIwtIblEOOc1a1R/uSBRqFo8v+BglkVVf325e7gu8g0sfmxcDZhGq5+yylg
D5Ppl3bj3ReGhePcYV1IJ/+RFlGMPX1cg/w5c/ZWoPP9EDnlo+kCVoqqfjyj8HDL6/zHOElw3toX
wrPFEGUGOFLo9znGrknEQOGrgG5gdAAmIkvfBjIN+i00wCoMMDPq75EqmNpqleZcP4DyrAUbW97q
SLeU3r0zTN693Rb+njUozV98ddNpl2ScNgDrCm1FcRAC3NpmZl3IosaDutXKHGsD6OjIu6f5Gfh7
NhMT/ppCLHUJS2jefAnyUZz05EOsuMCnzNhyzfCf4php90HDgOgcrFfJDW/fayhJJzPV2BQW3hAd
yfzPSSjG6VZF5n9fWIihmjl63LlH4Vh2Lj35GfomQGOCoQ7Hszj+qbE3W9c2IH/AVHufeR1Cxrb+
MoKyCiwMQ7KhwyNUC38HRCK4L6M8v0dWTGlW41CJZituLdT/W/a6CerxUjoacHVFlb5Y2HCuchcI
0R6CbKA4sv/2m+DB7Xj6ZTKgoAuchX0PhVN7J+s8Pwo/fpuOc8+36ZPXPKY8v7ACGRqQkD0YehA/
DImXvaQcylbKnXRyvCD/1KzmD18rcXb1BCoGGm282AbhP4pCabSLugdLrSF/rQHQwipK+gDllY4L
ChNL6BBcloBzmXl5xV4MiOy89sprX1f4pbHreO0AU7ED74PUnlDaAQZKyDKggu+ZqWYAPmw1jFZ3
bi2BYjLUigHlnRVbCslwVH7K8aiCliqCQZnUPZn4uFEGxddxidNhlOIeIrpAa/v9VqQDn8/xPAla
4aAF1LPOvLOpFVCBVz8Kz4mzEOJ92rmf+ukZ/5ID/YDB7BDvVKH3jk4F1XRbl/aVlcOR4O6EiG9S
lWmKx3q9AORZlBTQH3ul/wYKsGq/nv9XZtw8kdP4hf02tW9AE+FOrTxoDh/AkYDGtFlxrKf8IFzx
5iJ/r0zOEvx/ux2YVGyc7aM6Y9rRf4RR5BJJQIDg6b+kaTT2YINJkSyKsKPhQfeH7koWTc+TYJyn
51LIQ4PPiVXgy83kB8dclPIpEG13x2voL9XMGj9XmmdtAF7N9o6qF4Mi3qmofPFUAkV/x+oIimI2
nz7n0M37x7C4ZqigV9MbtRo+N7IxivCbxKw435aoYDo5oq79MI0q0G/ofVyBKxXdW7u1E4YCXTVh
7mJr8cLFaM2LzD6aySsJSUbqfphEtluAGc4FS+PouJfJhcoNCFn8rdchB+eohnpmBe0Wtyv942Dw
3eIHXz1EOrsx7sK8jdINxSFnjVwMzQOofbhYKiGB1QcvgZ9CyLZBwLMWyOmEHqBV0zrhrITE0DDs
oij/sUiT1AmOiEDpDA5ntfWngV7oxapuTX4kHzXtsLPyTD7MRhSlp39aR8Q/uilqXj1zwt+5phsn
7lfNpxZF0wAf1F8UImbPgyHfOsrEOfOd3WnJE6g5imtfgCepH73qyzLdxy7xCdpSu1gUP3PujQAm
Q8W2insgececQz/XRGp1salHMWoGlAunLcWRnxuuuwIN9bjuTWQXuBZFT9Trqkabe817r2KcHabI
BX9nzAuQNbX1DjsU6xW/ODvSS3UD0wwB0tcvQzX5VzFNGXhVcV7t1PbZEi0H7NTP55ngybdeGX8e
BvDKqbu/+XcsJo2aI8TcB5CbZFNlHoGsNY9BAgrRsGwKbDwyjszhJKMEZ3MYn51OZGOIYg2FcJzt
twnvy/hWCjLXoftBtHfEsdcga78y06HdLlR4RLZ3YwqW3tse5Hs1AOoHAeIralqQfc09MoXZQi58
lJcb/02srcogGOqwtigM+Tjfb1p779Syu+/bsQy501vQNuHRs9VGO3qMdiLKd34joi09bYPCBITR
Fc/QzkkvOWQL56fwMj3x+ugZtRk7Fn0tfGN4xGG29eJhX6BV2Uv70WhUogsj3DSzl19hlt19Hip/
A+gIKo9t/1PmjfmDAVTKI44BRsh2ghuHTGoqbWxCv8silevtHsmHSYOL4w2gQJGX6+0olFWCk/+U
fSr1nj2hiIKfE/J7Jo7KM6tbx9jFgwQfaJlzA83tFs/AAee8UVytYzOuQk2Z+phou77w76DzjRDy
UZzdZr/Zufka4QP4RBG06LycWv7GN18NxIEo2gQb7mpCSe8eeZLxRE3DJzDNLbZJzHOLrRnjW+QI
5Nk2caefNLj45xWCqAxxLP0VuVmojxaie5Rd0j2OAKKvgtQpj2QK3SvvbVRIkkUN9Lzq3c0sy23/
4gyQYX3V40UOqAZP+M5FsmwDjKG3qouEO1fD6reJNvRHrWu68YgM/Ab0ftVD6hb+k8LYI71ivbxb
pnTN2YI4Bv7FH61l7H83rxS1jqyTBu4S3Uw+e5BWZZZ87VIjv2QM5AzkboHw3QDuDIltFeVMwSPE
NsUDvpzko8u7C0Vh0+rvdafTkIRBFCj0EiAFGPSU3pa29Uq+2lr0tjSqr7InUxuH0+jm3bVXDQS6
I5TgQ3g7i2vdwM5cvcml315LqIDVRlwelK6muQs6pLcaL71QxBwcxZk4jUGwLSaAYdfz3HrycNhu
JFBjZboJuOUADQlDM8NMTAYuoNam6xfgaJkvPV/h/YIUkveNi82epe2w7dvFcezigC5PHmrWPzmo
WkaNph/sAyNy1qPR2q+9JfWwgijZEYKX1msF/mSaBDHf5KGQJti0P7v4Ltgbnbf3fFQV4yc6+ieJ
D++5wV9MgEzzNKGITjlj6rq1eQbgBexGNGcJv11jtouIBaGdDAPIbrAGrUk9K8uB6lymLyPvdzVf
cAmh3ofLzuON9LqTjvqyILsGka3tFjLIRJFIEm3kjY8Gbnzv82tV8E0R1ACt+hj7KSi5Pcu694eq
CsH7EO/INIFuuS9jt0RytOPgFUIINUY6FpcgSPbI8oFyl3yxbx5MM/fPg4dfwlVQZm9L0So1xLFO
I8rvnaC0toKBVkvGLH2QdZ2gGJYqq/0GlQQGmC1UE+SufQJSYI4gv1IdutoZ/rPVJGrInyTf6yl2
7ha3TLSz3QfDeXFVOqRqASQEpF0tTwOjKMBhlrJqt1xXr2pnDQ3LcoOK+ToOLXW/zgTMzLIW3S/+
6pQaz6874X3qnNLEfVj+WbL0UFnUodor7V6jqs++mAKVRCazkKBUpiuqUGf99MmoSvvUAd8V+spf
dZ2/QlZouDj4zniusAT5+dTxXQ2mtS1NZ1UPevPKe0Ldg4cPMddekR9lhW5ox3Z/qGS00qyhv9Nw
nHiH0tEmBH9Qvo16H773gQ7EtytD1tqOBnw1Sr2qt16cAhrKSyz5Exd5EeienW/8EHkEY1pwXdzx
lIiLsJWQJ25jvq66FzxS4lNQd1dzMMXFtEA1gkp4UKS3HxvyeX7y5vOttSh6+/Sn0PIPM/0RiArh
19tl2SUMhaVGe3vVHvmQXcMmfNb9djc35khzadUcKbE1NFBdoFFx78PU+keGWoHBBhEHEL3piugk
qCF2iQnl1tBhG6+LX29QcYy6wAl/GKCeIC4JjrTv7fzcRqYHRGkFNBoM98yAMwOyf+TxtjcysYrH
EYw2ptm4Z1B4vTVDnNdyldbGYUAp+YEGaPYcPduyRr1K138jHRFtCqxHnFOQwUAw+NQ2TrMxUeCw
IV87VDbonuYA8hRiglaQqekbirfxTH6sUfmqpEoqHaRrWcy7VdkN0LT0I75PBtBb2XqT4XkGzH1t
tNj9AkIBDUo0uYqrpwYJ/F6rtuRrXcAV8Z2GybGaDLE02DhNTUArb+Irf9UCfWlHOT8tjfm7SQNB
JPmpbt3PQsTtdnEts4woAHpehS0+6v3jcjRjCaa5rIP0nieAG231AjseCXgCSHfkTnhgEsFXA/AJ
UkNlPLjdi7Bw2uahLezmASSUbz4yaYB8XbMF48++SbzLBCX0o6GaMrKg4UNdaqyBg1c+seroOHeX
oTm08GIXH32j/7bAh6hxEs1OLU9z8BQ390Jvt7ljo7YG71T81jrWGUAvHLxRt0oSUH3UifaAfXgF
Go0EGCUf/GCruavC4xF8DC4SpccU2j6OzDCa4htka/Y4fqDSIWo65kMvVPj7xnRBD04+KjuiAqTf
Q5ZyJA8iZzsjcR8DjeEjaJwMZNNrA/TXMKlXKpN6fzL/xTRryI0c1BH9q4jKJ1lYxr7Dx9rV93tt
3Rh69QKUH54jEHn7bloN3hog+lrJNN9N1Th803zgWkdHGs+945UbQ4A/PxB5BT3B1t+PWgG+OLUS
aseqFwh9ooY1K6GmLfFygSCTfa664a1BZb25SVpvXJGPRj2A3ao12YUK7EDKsWrGzNnqmoGfk5t6
NvA6tV+tB6HEZ8AWRRYN0BJDWyUI/H3x2anpXrMHGqi2dGArTH3dVbF+ZnksT1r7d1GgQmBFLmr0
rkyhH8C2hoYHdhJV+pn8cxxXNiiPMIUhgx6AxupIPgfSnsmRIjmOUSKMHnjo2o04Jh3Dty/qcPsj
PsZBeeAUXbdvoQ9+BDolsqAkNaoANfYfXnKISXjGiQKWZZb4HkrJRkiRkGfg4egjoy3sogXVRNDM
jezNazeh6OzGT2aGY6gC6sWXJZ78jpN2Z98W4Y2fTIg0I0WVWI+z1SInUkobUj4htvjFhWlTN4AW
Fkiug1aO8oRCojtgH/tdlFby5KuGelaDst0tQBfio03jEDu6awXqnxw9qSLwRWIOBdKCMdKfUbgs
RCOuLAMIpfyaGGRgSllRzNylmRTpGx44irysm98AUYdvVlQdX+lVMAnW7Ce3B0+EBVEseh84tnZq
rTEP+wga4FEsJBj6cr7TxroGSIzJp4xV0+OI38/cxXkheTJsERO7BWWFMqGZnp6Bhv9BFmAzCKtq
pNuxSZotYHjnBcnE2f9wQt3WZxlBQw8wJrarFfekU4Bd0lINmdT0McgSfBUyoOqpX88jij2SRgaO
/fBINJTLEsvEZe1ldLnAssIwqEfBvLa6E4oZ1aWXFbhufB46y9gRyYk/JGBmwy7rH/lMiO2EYtkA
XlEVu7hoFpkz94niTSHzPZb8RJHC8Wd3fDtCdQU0OMqkfcapD3CMk88AxImC02BH1ZPnVc8F8Ry8
+0tjrCBe1j57pgMii4GhnM1FQt6dyrCr7F3T4hMGS3Un6tk9F/iV1sxqtdjUm500vswhcxqtGqTM
OkrR3xejAXcYrLd1KjVCw7NzsclJ4dwajL2vmfM9Lf7b26G7nZdxBvxV6IFlB02YGrWBPlSFiGSc
aMjJpAY4ujDSa/2wuKj3gcmc7Da1fhGUL/YyZyE3Vwu2ondDTf+s4cH+KRiDTa4XzhdPRta21nJj
R2YC2cG8tK3XVsvjo9OhcJr8o5l9mrAPfWz1NIYOPL4qyF8UJfgfoJl38T3DfGRl/Gw6qfvF8wGQ
aNW7ojeMqw/SlWs1xcY16fQflVPIfYznoAe8dWEcLcgQuypi9gnX7lDoWIz4+nd1E1qEv1ZIQyNi
01uYXZj6ZnI1nJmpuTg6RA6Luh3qBJrUGI55j/O4FV0XaLsRmo3i+6QYUoXegaAQeTLvLDUnOSXQ
bTiN3KxAmfJuk7NIS+w+qUsNDc+RZOOLog7TZFTwj3+7xrKQFeNkzdIBni8yMBFM2rjiOBXbAPhW
hkCHRNBB6FHl4brml77Ali1qdevCeWCNqIRm+imBfhZF1FNpX6hHIdSTY/62FJnUFNVDYn5KQP/5
2Mn2WrExuwCBkz5WrcnuUHu0oTFqary99sUI5sHF147CDTvG2G7x/b4QhC/6i1G4OyDeQIjEkboC
gPnUy4CfXIncTUhdoUVjuaIujfui4acpAHTOGfNgPeaOjoO8/mPzv/IhIfE2l6Z1x3GM8O5/X/Ff
LFZBbS4H7Aw3QauB2fnoNoW8dF4ntiVLUDLGI/ehi4RYJekEdZeWg57H6V/zshBbN9JNUAoZOP8y
IT0NWlx2TNpYPvMoKrYxFJ43SePALOPkhG+rYUWjOthSHoIg3QygrHimBmICB2Qd0nuK140GUDMT
39I06GCbMK/W8qA7xHkEoqyiA0eNhzru06RBWpZ6iwkAgYDEa5JsyGd6ZnvSVVMIUP7VyaUdnexK
jQvFSeTQHyu/Q26OXE2arfDV6p5nn+TNAaUu1jGwKuzu/AKFWJ6RnEjd4YOcw6DtFEXHkfylUulZ
Blnhg2i+DYwwAZthLDz2reUjpLHjtrjzs6G+FCiiC/G8TL6BmGdTtDL7LIoC72mXQxfAx/Er4+OV
ArwEH0Q0MwKSNwn0+lKpouZSQli17bOv2IuWVzay8jqqnmeV4+EtFQz0j6OtOgGOb9D1goZG/TTO
2PqDLwZSDuIcZGOwm2z+RJaWwNUR6c2HwH70qzC2Jrn+MBR1Q71Py/SxVIloatIYQM2hddwdJaeX
AepJo/np+w3fz5ZiPZtn6Vl1tVrva6dxMQ+myuWAOhmKtEjdt+444qWZBsfC8dpn6VieYt53N2Mt
22dA7kFAm7BxRaMZtCQe8KgJR5ZNXQgM5tWvzPQuKsru2XbrIbQGz99TrO5kclcDc7xGUhJnLjU7
xIDl1qupZeaJJKhvbdZ42QEH/6CwhkTJEjeBivhNwJpG7KBCUbvL2TkqdY73aifLZ5PXqmKkYKEq
abssTQ6+jdkUOGw9gQpxjlj8t7ESJFyS27vcxq/Dn8L+xbXsDhlJkKNAjnpyhpU91clmUVT5oxoL
OW9iyKzVCqZagUK0iv4bwYADfOEAyd5Eb1450hkgQnS94Ny2EmIZhYOMf5tvIPRhQ4N6yqLz3AWz
R3QmmxtQadSS4Bj42DmvafJbuD/9hNA2380mrTgPq8nUM3xmhXVcl2ta0IuM6qyDaiQw+3KFyh1+
6vDZVYK2CQ9rUzjpiZyGGhkpiJw0nDnTT6Pknqr4weP/j0t8WG3uUmwCau416pmzLVSZP1GpS83M
ACXSdX5mXaHhZdV+4qoiWebDH/1/iKd1yvd1MmtqDjUIBUEJPKxVxuEFpUYOckn9mii03y2i0M7H
aR4jCm2yfp8H5MTNKss8NZbttCaelmssV1SjS6y6/mK9j9HdeACKSLMAoTir6rXFNbFK29qLUJpX
5yehGsMp0nTbjdDUGfQpP1HPF5mD0oH3IOiDjzvkuC8uDXjtBIzZEq6DgQVlskO59ru+vZSWFFsO
TAFQ3Xl7IR/1htZtL9Rrx7g5aQ0+BNUEVzXU8+psHOZpej2dLEhmHWbfsgr1mhgMl3mBAsqbgeUa
dBteHiBtr25jGaAZdM3322gCMFzJSqB0adLto9E6tb6nrkXdQAQ2GNO76s1LQ67UEqDNnMY+etkA
qBp1nUlvQE8I6oRwKP0hpKl+ozlQEFOrzAvqvsFXqKh1VrGif5c+z/d5M4JheaxQBU5OVP2CaUwD
YQd4g+7JhcfxWxyZ1NAoa0DL4JvstPhpzcAXWFORzi8DKjZHlu0UTbg0+fF9+Ov6RFAvJ5Sev8ct
890qyPaGY8gVXXUZeI9d/MuaHA/sjakULLWVyc1m01OlPOiG8QtQeNVGzoX0kToZ+GCPKm0yZNEa
sJEN/jnjyU7EeKLebA4TlCCXEc3oobNYt3gcKUpeXiveXtWQ+ScfhfT2+DJT/r7H3kwlk+bTcjx2
xQ6UT4FID7yKs5UGZiR8e7kXv2gYIDfsY/PB1wfxgVn+HGGnE3TTIOuJZzP+Oh3LeSrzUr8HUeuG
qrep8c2Sr5qkME+zr5fQd8MWBRXMqPfWSBsZdZm1r+Wqfr25ILFoQjET0HBTVZfwJ4B9o2/LeFVB
IbbFzeKrcow0e92zorwrILO6c4dGnH0zbQ4Jb6KDLzXrZKSdvRsNcMRKELJuyqDsH0xpAhtQ5N4z
S3xwEfq9/FzaPFkVeSq+jZJfu7E3/+6gm2x6wwDcYf/J1ZSWrh7nR6PXh++1NnzTfa//ksQ4TC/A
awEGNC8IGe7hkVVjt1luC6g/cZaDV8+3BcJtEP3Z2dttgc/ZB/jQRA0TqGUOOW/cR9tQtfS9eYYy
nPvYJZb7WCtNPKNCRWOW47HtpLH5kKfPNEZRKc5HNhwcWxsKoAG7HtYguUzvKSJGpdRes8s2pIuQ
jzn9i9miKIbisZf1j5MHLAOtQRECFXIrd4CaK5mdgAB0gtPV5SpO4cfrqEwgEahudzQa8yEwn5AM
H1FuMIIbAxyn7NUcI3yHp/oDUywXOgNNqoyQaMc7HxQfWpvv3iNsIbMQlWfBtvczCYw6xFVwfI56
FuqVEIUFrKPWQjKRn2/ngSVOoCzvf6BtNoAnv8UHewD9AyVs2RiEHsMNxhy/dY6v4wPhvnHS/aij
wNz0s34lWZZ9hcDb/TQCMOrW4H+dUp8BJzitzSBPfkae/lnWmf4F2UZ/VQfCevYaOa3FZDf3ee17
AMijKI2zEbkmCNwfTD/kdcr2BIAETnWVVlny6iVpfsqYG6/J3zQ68gXcta8jVBQesyR7IqSPXkbe
xmhNiLrhMCl3IVNug938S4ACzg7Hhd8EVIjWGgDV+Hsfy7shdZKwUQO5OZ0AF5s+FSAww7eSfjQy
kP0ASOIildoVd55m3aVa4T77Q909yzzMlEEeabMzjnOju7L1nOcgaR9FP636mhXPrh5n16ysnsgS
ymWO5hq53eYBz4L8uecJEBkuMw+N1RXPU5Z1Ox117mua4PFm3KZjk5yyySmvmW31wBQ7+cbF5t9a
Bxovr+Bd78NMOa18+lr6xd8tt1kuVrnfgGJ+lNpK7xp9bxI2yTnUKIV9rBTuyI4sd5/Wlb/SFVKJ
Gop3iknfdzoDlqk+VUZePuYTDlVGpACd3AtRdZgCasy7mSWV+FDJjLniSwV6At+ijYluIce/RSlQ
eaiIVSc1QKNkLvP+0ZyXomm0Hmqh/w70n8JQ5FdQUDad0jsageZ+aBYfcuYu6On+uxCa+y/i/kWI
D+aWHT5gz/8idrlsO+G1vZrt3+/0Zpm6P0ME3Tp6RtedwOzanahHDXdNKHyqhnrkq0Y72GZt/rK4
bqYuAzdTKQ6vexy2Lis7MehePOOHTFKmuDtR2gESE1TToaHe/8fXVMHaAg/+ofa6/1gOgi4u2IXT
fmN4eh82ggV/SYldTzlEP4XLIInQlF981J6v5SCGO3sw8gMer9U+0xP3vhjFNe/bM3fkFgIkoN9K
KiCfa03RM7F9MGluuooZft+F8mBsjoIO17aqQWRtZe6pAPc7xBicxyxm8lvtjF9HPPD+CgoGzn0R
8UfsWoZthBQ9xKN+NR7kNi8+j5PL8OXGu5jUE1qmhT0eY2ufdWxY0UwGZZZh9TbfJb8Ngs6Qd63h
IjHRM3cDnj2U2XFNP1KdkSweXXwwvIJ2rj7r2J+G5KYo3/b/xg7XnWvRDC/2w8hCJQVXhWsoVo7W
Ej/xndN21Ys2gESA23mwQdayfDE8z9gJsE3Mc9vSfatjo7lg7U1PkOaDNLOaawQ4VYpsD+cdai6I
MBI8GN2/iqkIvtuGcwfp4+SVOyzbTiiiPOK0y8fT1a7AzWL7341xO8YF/y7kYIdVJ51r1erQpAXX
5BpnXSFenANeqyC/DHS8d3BwGtwjP5hfmc82iwtiZQF4+NimKXh+pSgajHTB1ct3OCw+TQAOGGTY
REA/PrinuLzGW9k13SKkOFpOUXufgtJ9Xqb6qVvds3TncB86OTjxNHHcgs+WYbrIwLax4Zv6doP9
EVj9lZMaoRX9sO5qB3yh0FhYj3WOZ5Qve2z4vUxsbyNBB/nM3MDYz4Eoj1g3qMk5UZwNes+LWen2
XjqOq47Wu75cO2zNUKn9Gfps+OU1OwFu92b8nJtQNM0SwU9kuvk6cEv2WbeYdxrLSgBtWUGuoHHB
MpJIfmx7FAjjfV6iPjPioExC2aqN24670fpagKY3dJ1A3C2xdSXeYhkrjNeWGYeZZAFFXOm6zXpw
U6hSdxNo+OMAADK/6GN1Hvz+a8KxGeaq8YrurZGx9tGkUYqjkD+ZNEAhrsadQ4Ia3EGAdAAkcBE/
Sxcfyn7xKVdEzxkOfZE5V93GgoITRWTFAKJowIQHLwDT00rzg/SBRV66Dno/vlDjcnDFrQ1Lr7a2
L4E/a8cu3lU1jw5Mtj4QVVCyA2ySg0LQ7OQJBYF1BDoIdP1aQ4J0GZrtqvTNje7hXmlkdlL8BxvF
2QKp1QlJMsNsJMoiuHcWDPVhVo5Kjw/OwO48aEphWJMmNEJwROLufC8yD4YZPBHaGJ8g3WPtofKp
iYSxEfSuBxL/IlB9e6GQOOjHs5pg0cZhCabRUcMOtWiM44ID73mNg14Okq3UKKMP4u2EEqc4k3Ta
q7QcVrUEnrTx3RD5/PJUqVqKpSGfSQUYfxpGfd9bdOQJCM6UE4qT1QpLMLIdpx7b692N/3bRXF39
w7REz7dZ3/P7ogPlt4QEVoWO1kMRywbtAH7yc4dBH+7v9xg11Huu8ZqDV8urt760/dWMqJTN3ym3
wZq0CHTTwA2k8gZ5+T431qNySxaBNj+sguQ+4Hf45DCu9qTVRxwMDCdqKosPpyy13syxBCiMV2xz
4yeTJlDsjbms1EDCoF7RMDSrw0FqkAdSF0MO4u0SZP7Jt4S41RjGplseW/W3lgpQjqUeIPNkFuqP
cJQJGObInrtDbfxt1p3ckk8fzL3fJv2eSdSVflDPIxv4mfoEkos3Hb0/+cweeSnv5U+Ry8TGCsRm
cJ0Ojw3ULywlChyc+JtOSZffDJC5+EDEs2nT2MLJxW/zNZ7ixZ6oVWqUH82rLHORMmogqJZ3ELf1
+8wIAWVrzx432vNYRebWiqKf5Foa0Iy158WknqMmtJXGNigXAKZdLbIMLObN3AloDRB2xiiWUwvQ
ZZdg8pG5DMT4klqBnk5siqLW1qmYvGODutKD0XO5NVktsQlpTo70su9Njq8RsCv6D6KA4G7kB2KL
D0H5anrVqVVV/hQBYH2/f/sDMgrIgLwDhgkqPKOG/xEwLAlAfIM7JhQxwZBbzpoN6E79UyTj4BTg
POxEpgcNF6hKvY9EOP879GBrWkJoBjUANBe7MoCsNI5r3dA0QPnfpQH23SOUBFGT47zin3KxbDP5
0QbDtw6s/s8MxSk72yr6AyRbs4fMzoDTVRG29lMAhPgNRw9R6HY4qEn6NjqasZTrsmD5y1h52t4M
DDskMwUt46lNHRPsw3r2YnJon49V/IMGoVaY3bc+MlhqZhB3yZOwXFA3dvkLucroomUWWAQ0UD5z
N3p2cF55SVQpo10N2IX0Wb7rVBGknwfagRkchNpqtM9BJeROMsRrEEIzCpkICeZ4K5GmXs8YxV6K
N5ugh2CAaZF89v96Y8kMfIC/qHoMycRhPyIbiKOAXxVlWotSB82LvC35qHEH+w7QkehMVsLy+q70
tQ9laDcLURg0vqIPC/XY/Tk2mGz7FVhoCoDLi2mVmLy4B6d5gI9eN7rrZdqcZhOnSBFwlvVbTGNK
HOeqGCfIwTpeEd9nI+XrmPXj5x51/8CZZs9lozvXiQ9AQSl/W+rtRhvbCaztMMdfYRBnd65MDH/h
NFueKqFjm8Xr8prYEb7r89Q6ZoNzIL/NeAKdCx68tpBrPAm3gLqkUUJAUtXPpo5nbnMpu5k4CpLf
acg9x5yJo5qUHyqQtD0GA6+fCiPfUR2tRIkgyKfaYC66pTVYYnbboZ/KVyvgaZgGNjsaKD7DLrfM
1wuFimu0/a5oxKcosnEgRfQpM+UrdY0KfDYj8PUsg1IFBNGGe2qg7w7G8A4UCny8Zw4ackPJFpzs
HU4TPoSimnKHAp4EJ1u/4kzkoO9se55EbscB920T9FevmsS5hY6SlozdEfx34kwu/Ejw2+/jTyD1
AzzAycaJxLTTu+ITWTdxi48GaCmuySQsOgenq2o9Ox6QGqbhubvMCQSfb+E/YpbL0OW1NPtEa8/3
Rbe4LMO8Z3AB1ywC1rkqdEi7FveJXvMLFCO7xy4d2WV07HupZyh/Uk0U9/WmTJp2Q6brOu1jzqp7
x47fJpnAu12Ya86TmhQM0W4gg1WvTuKpcdRxPPUqnPNCn9a7Wj1SseSPNSuFmhKFDFZZz/MY2Et+
675PWlaM/FbJ3kbY/allP0yhmCWwp3XpEpy7QBnl1u6Db+5SOAp0cTPLTIFEOjL+EFeceHfA5zyq
sSxuhQY+PmcT4iMWhG4waqlcH5nLKAX/H+eCkshDrVu5NwHV2QyUC0kVlRFKG0CPqpwzRTBRCWdt
i/oPlK5tFgbiZYCimZpMvn8cqFQlRTuBFC1Bqq5BBVoPIOaGykjzi4liFxB3ue2m0bh+dEQhHy0c
HaKINUm+xb6WroB2xvFEi/ez07D3iUNmeF+TMu7miSWKxe+t1n/WtV1atpDWLVGC0ade3K/JliPb
jV0+Hic9RjobpbgCiHLVNVv2I3FjHTWGypcFmlwztQR0WVELmchiMwfOzvfFjQksubL1mpCutVx1
iSuAZkXlPv455aTjUuqMZ+f2wU8BAaoTNVYQAe2fcllteIqMYeNyHYklKCKcHBqirsnAvbPtQBCe
dKDmnk2aj4KjSQuX9dxex1efXlbVxgUcd0Ujs3MJksDQnj4sEiQJJuFMalfiMGhPgR+uS+Hk1OtU
bvth+mtgyA6aChNGPZH8F2lX1iQnzmV/EREgBILXJJPca7Vdtl+Ibk83+77z6+foUi6ls93fzMQ8
WCHdeyXIdBZIdzkHAUAlY0hBWQRLjyRScjUc5Hw1/J0Jyf4XdnQX8orgW/3HFfMqLBEwllezeBN7
vRUlO9SR6lc7/9agmmIFfTYljj4NDaClgBjBBWWZ1CoFTXL5VyWxC11jIDtpPRBKoZYz6oDkkPAj
wfdRQ2h94gPST8nuTGiIEpctq4S5zu+RVr4CASrbtLL6bcYH94CKbxAaGstLg4DBVdfxYsxMjX0D
8VXkAS1yvoKXWXtp+/iF5Etu1bt0bJrjnIcawPj3JHbqcTiIDnBPOXJcvgGE7RzjxPApDcVwwS8R
fnlatenHDTxq4aMDH9HzkpjIbMLV4FxFZY4tRlRiN/Ebip5We2cKun0Laii/lMvqwKlD9Cv5ki5B
hnr5NtsuJf6cNasC/GPa5P5cxdrWmUXxGvAGGeJ8HUxGUb7yLgLzvVZznwwibBEfUaJ2aPlSvpIo
ZVnqFb3mHGhoJOl4Eab9jUbUFLxLwHO4NGdacllM51haQBwlbTmN9VNVYgeZud8KB5DSC4GwRC3A
6EEeUfnrWMQoRMtZA4RVViAq0VXYtcD19EwYKx3wl9NJRI8EthJKEGKArCqYFrm4rc/LifQkT1Pw
g8hEYp9kK8KLvAhD1o+nZHQhPB63GZylVoWKhjRYgjPggoIzDTtjkVTH1JJq1dtuutMafQFmxM85
dxNpyMxu3utW+GnoZkQTZQO6LAvOGqSxAE6j3dkALH6XhTwBhvaqN2XSdq91bzRRj1yOcizSm+Bu
3Lha727bfOQnB2+WtVlQ3X/KcRYpgF2GLmnIxi0Bm7kKb/Q33Rh0GqanlnLALYQ6APst0rmztSOk
pTb5I2+mDDmdIrsusqGeGoJnlwPwDrlLZFcNtjluqBsB6czRg/y0KrTgMNQsOKrl1CLUQ6If+Ab6
9FFPMjAxy2vFzisL3eJyZ3l3TbJXy1IvAcLuVIDWmjl2t2xadxbIGhn5AXHfzzSyeCmuo6VzRB7z
6e/Axl5HZEP/bkxqB/ibNGM1btL5il0gYBq6F6SSVBsK3ma6de3rzPlSRBb39ajvj2RRhX0FyE6c
ZT8seDFzX5Ts1oLOw9gOXJOEi/s1dA3xU2vak88+E8zeikZvjzQEbdPW4Ev7uQ4T62pLyG6Sg67G
Rg2+A8Bjed7QwQt9ZzZIucvh+P83My5Xo+m02q8XHaewWy8KbMD3i6p7o8XlRcms0RBUMB3wIqRt
Nm0Co5yfk9mIAORa4Y/UqsWbsNxjF6c5vOVwAk6ZC1bbDws7A3ZTnYfOlhKVG1YAicKGc09lIE8M
XnKw/wIHUmY2UxMA6VwvTLDiyPTmeQLNyqgnX5VBjq/qf1hoYhlqwztA/1kgUT/mui6x+UDbZMum
T71oEO0rSYYpLzxNA0IkkTYpe+JpIhOjXO2HzjhHYbYc0qXvJL2JuW3xCf4Yyj/ot2Ijk8SLwT/6
8C8GWq7NXsSbdwMbB+4SODBuPSJxACGBF9MCcE4HeNYfpbOc7LbR3pxw0XapVRonvSibpyUHbyNZ
gHrAm/s0eAHR6lNmJsmlMoF+RHdMH0VLyv2ADfITiZCBC/5lZPj4UQACshDx/51IUUkbiJyfox7w
6hs1JiE1pjUGQEDujY2SUU/r5BTq/m4eaEEs7CbBgwdAAVANIgOF/e1ObXMghqCVJkiyCLm5lhxz
e/xKIuT7ykC9CMwHYVh/46TQHIhXaKUYCqsiJWOWgQoGW5zQp6c26CvwzFdP9ptx2YCVN4kf6AWx
PuJbcJ//4wUxsuDaW6N7qgzTA/J49KDSuuw5jVCEKkyAOGg/88KkHTCyQlQlSFlTgngNIbcab3+v
x5tSf2gD8Fok9hj7RhNVgNAWfXot3MkPx6E9rbKkQ+V9CwK5MQXWwipDPnbmazgKI2XMfPrP8NmI
gf4DHc41HUPXTeEKpuvuPa47jzoAWE1d+DgMSEwshDaAeB05YTmz810n/f65GWqabwPNFC8Ol3lC
m6utCXayEYlgTLusXdJbnCMNMrIGbxW6DNv2SXOKksqS95QmQCkBKlfgX1MH+tGKt4jlpp6acbfA
mopwt5bbgM2TO9E1RO0+3tRL/u2ux82h+Ba1cH0XoA6417Z18TrFReYzLdLO2sIDpI9UzeDXkuyE
hJVWIf0gDTekVXIaUsON6bGtc/bEZhDqpcv3sXajPe9sc29prvNN8B28P9Zmjlocw3iFWmaZOkb5
Y1HxAlAX44Ukpo2tIECB4Z6TBrkDkrY0ys0N5aaNkniE9/1f1hzGgM3MKsDeTrrwNASAdySs8yZ+
BOZn/IjwobGPkDKLBzFkq3XWZPFVb3uPZJPrwhmVpYADQhbNAzWoqebeAhj/HdJjKraBu/9dg8JL
uExFf15IQda6287HtGxeVxn+6+YHmgEfWuChEExs75dxAIuQpSkyYaIaxIda1R4Apxw+DG713jQ4
2AV9i8ArJHGIIyki0OjKc+lGOva2VRUdoxS58tgYf066ejwBDcPZIhY+f+eTOOmtXn4Grtl4ikfg
ARITkpQPLnbILcL/+0Z+vQ5HsTE8qPoJsVAQ++mgSIcjDRB5UluFTfBcsnGjW4H2wlCwoRcjOwad
mLci1GPPrlCF4CcxAENsbIAoOhYZVTxuzKIxAZjRoThXFk10zogLVXEAwuZQaw/Z0ueeluXWMZKU
zFMfj8CFaDufhrMRLgcm8N9ajq31ienzeEEtMDKy5BBwisXzpOmrrRZjfjb3mxZx3RcyGFnydaj0
4EqL0aXyqgPvly6utYR3pmZ2wyXZ9gj42tY2Rf2t1wLB4BGZCt2jwxBxAsbKiUQ6G8GVpAEl8Fzl
IA2TZlbEAPssmzKp5zNCDScSFT2ecFMX54fA1b1I1tfkKVKs9DkzHqvQmFEJuBQ7IMja4K4EdYMt
uL4xxgy1U0irewsGc7nYEghfFAAxXwqgyBvIfCw9x5xutJbU0lx9Aj0esPOnN3zdy4WQwtVcZ2Qj
3rqcbTSjyNI9qmwBPDa4YmcFDFGcTgJaUQN3b3kty7lE5jG8Z6QNKx7vY9sCbEYSLXtRxICl0hL9
S5BbJyHrWnQU83kRq8cHPZhQYxc3k0eVMHNrHOxpLt76Ls+RBT8s/no2ieWBhV5F1PBMQx5bC9qX
ndnJxycdXUxzfhBg3T1YCKQdkWZ4VYU5s80Qs6YyHFC145xv5atWledUY5qCYI274bWWEdolwo+n
7wHE0KIs/NGUDw/qVXWMUHo4+MLKCr5qSdGjAjlwkOmlbEkeGA2AYGzUHdNQNVFZcAC24RLS63yM
SuD4BcvQsdLTGMDLWqKKkM1Y6j5wi+zjgKKWy0CMElJeGc1YAOAD3Vzkw87KtWWjbFwil1Bj5L2B
35NpoFmHA2w7gZLv1bRiuJqZDqwLjKjhVvdn2zrLBZnC2AIG1uIXcfNfUZ9/FvGAt6zdxjoOeNRS
LSxkmol4nN6mwHjri+DiaPgFJGYxfTZQxgWvgj59RlzpvbdIWYek1VOXMsdXhXGqTi4LpwVwGLKk
TqkHswcm9aTh/1IqbmrrrABoaO/maiaK3fFT4Gy3GDGYchJQjC1xNOySAvQ32dLWDPVsUijV9ZJ+
BxamfSBRysE3v0E1dXaJAr5VZtQLUCVgJLig/L1Q0+bNazWWzSGRop4eXqRQv8IPk/W3pn57ZDei
3qXpB6A4F4KdQNnBTrns9b1m52CtQrdVXdJ3UWoi7tj9Rr/ExF0kV7nprmvdLKuWKfPiMYxtzb+/
0s10sga292nAQofgV/og4hACDZR+6cX8Gan/9l6JqEcN8Q3R1FU7j/e20QwYECvKF7/SAEWsAbYO
nJ4Fgj/p9xYAQZ/ZOPZP+M4+kRQBVfeI03wIeC27fKsXnu1ip84OpNUFuItHFKjDm4vUctd9YWCj
20TYLuB8i2MxHZDXwzCQy4HVlIBhQB6hSavsmLXg5IGiFJB+FukuSho8gnLyzQaPBWGV1L8OQUcn
PbfBI0tQEelJ407Y2cY1bCu9VgmypO0gLp1jiOcAIkt2tntnEATNRbRIhDZvnMEMS1AeBOpBMB5E
ORzxqN2xpMRjjdTvGCBAVMRKUJGQGgX9oWS6NTqb0Sja3cpOrBZfxyg5vl1nFdJC2OeixM1C5Hu2
0hAZF7N2aoTQkICBHsmaJH7TKt4h3xByxOPeLSbGgwLAHv+cxudaK5B4CMubrlpbrTF0TYS/cmL/
xXsJlVNyw4kkul1izOOxKDodGc5yP6qaVchS+0UP0waU5n27MaO52ilIvjv8PaVQmHy/MxlbpFal
8C3GPQALW836pBlDcZnSOd90cpgnkftUxWJfgQVq8LLhL2TQV6+6NSNTmodf4gb4/WTZzjxGnFsD
UbOcCOKdegew4gXvjMb+ZCZpe7A4eNuzZJkfUzs6xtMMbASk7I3XWE+RNBnHlT8XwD0dZYPsrWRG
oALdJsXrjNRkTY3dDgnKxo3PIZwGZ6HDjQpwPeNzIMw/RMuAGWGNe22yku8saastEu2rB7eEI6B2
urcaBL+yCNZG9QZ6qrmRmbPrjakVelYIKvAbxb/NBZ7s7VK/u8ZsB/jzU5f7nY26EjjxfryXizQl
6nXxfYC6V54zEOGvvGTsx2vudPlzfFq5daoQEABL9D3oWbWbgPByHsrOeuTGnHqm2aAiUksrr+sB
sJpJbFWUqrDD3OZgUpVwq7KhHjWLk8ztRo1pGjMspDH+nPG7aXeyKgmfUuBNPYb5WJxrEBB6zK75
G3COwl0gCv2ggWTirZnzL+aYGnBraOUnMKzh9tvosQd9wD6VAJZOJoCMKXvUtEBW2k4mG1aMzBUK
k+AuFdKlmreqe23PJoEcvo+lbhA19cyO4RNBnUw0zk9OfO6RMvpcgaX9+aeEBlZbtc8d4rDShiSj
NJzfZ9GAxG4ulM0v67iJ89kdeBMyeerAmz3t3UeijB2HpTrPYn4wpEjJQcDLtkFR8W2PUzaqB0L3
WrKwA23OYgPpnptHF7tlpJADUJGCpjR0UeGAE2Rnfu5mvVi1FHAlrZ2l79oEdV6VC9ianAEMc6pA
GG9EjrceGJDhcqzbGSB1iciWL5pkHQcghPXIJoOvDWfRMyqNQVvwIXfBPnjlVeSRlZJPXeHu0zkF
YpmcrhRJH1neHLfmrnUK+8BK7WsXmCzyRdAkZycvrfzzZLPGA5Qi7oXGVZYV3iyCIk0PIAeoUeyq
96fJ4SLbGDFADccsKHdTaCNtzArCDeC3AFo8adExaCwkHFuAFAvSKXobO5DtmqE5bB05ZHjU7MqC
oeRIJNFbUgG+yCmj/EpDbcKjGulerya4o19HUOE2oLCIjU+RgZp/wMANbFsmSOtscpQfD4OIPFf6
/5vJcJdDJ+MB0iWOHUiTODvq4sZsc7Ui/WpKqoS8/tTlocg3Dufxbpbze/jCnB0tTeoIaDXI6KqS
XWCP2NjVxRyeI7DK2N591yEDNxPhee3WSOw6CsT+f2/JuPbmzrEozRctnArgPkRIXSpCOD8XfdA8
bMXLdNsJZnoo1TTPlf4ytxEQsRbTfrTB5PV9xJYavst6gdNDr33wsXQXBqaSE2qHl32A8+iTnoNS
MA+X8U1Lhx86Erz+wjp2XiPFVWy7GNRVMegEDZkxIEcjkifVaGYpyt8AUaLLUpgYUZsD7hFAwXJI
1TJgGuEb1KLFR5JxZE89OyDbbCvjcYH/KcOOENHxCO/xsjW1EzXrmFQ3454jA32z6jizmTek+LWR
VQcP2lnZKxlNV4oS9MtHJ40AV+AXAVAvM93wW8kVyJyk35kR2JUXzRq+/EY+BkPwKMK03qeUlBpJ
TNB5Cawz0OGsMw1vNDReCr/LAUFDZnFQvM48RKXShz3Jfzvz5/QejpGbC1jG+NKCxNgWYIGO9A2Q
v+1LaJb0BwxaKVe3QGQvhZa17MGa4x7ZlHAwk6V2eDK0wqcq6Koa+v1cmw+24bwXRgPoLj9TUy6V
XW7IjtQkpCH1SBZNoFDF/wXmUF009ahxBivyxFQX0baZCiAHb9xmTrbJlMRnauqxfe/dyYLJjs6g
jkPovC4rtHfmpM+YjuxzKwC4ulznxnCd6TbJ1xIVsZJ8YHZccDjk2NGjPO6OOtxIp8yPnGlcFerR
P1bJ33Eygc9Rco2jTtN9zPPFuMo1cq0/dUmDHZBEW4C3vbm2bdBM8OhiDCC8LW/xQruRkQ1pzdEp
vSUGo25Xgox+0401JpJ+0JzsIMzsjQxnBo5hBAL+UOm1E1G2LH0xARzkKTT6EnE1mc+rTCg/14Hv
/Uw91ZBsnYK/F7/r8vgIbOK7/CQSrIlHTRU4p8m9z3iiXCIWiD8BrvMDJa/OmZrM7t5797JYswDd
gIpxZVf8avzvc2l5fTjhCY4COjm6s7VmN9uFQdmvTw36C1+fDOtTgv7uc/lAMejZQgaNP2qDe1KP
AzIg09tny9q/e6SIEHxUTYY4KRBg4fumIuy1a3OGWsSCH0nmpnmCCgcq3KZv1RmQjlPY7Ae4Qee9
k4N9UpF7JbpeewacHnt7AScYKaLMPpjgw3sgUbTY7rUImhO8DkPq0SIgS/UqE1xspiTFRAE02NNT
J9iPMi8RiPMy6mrYV9IC+wzUMd3w2dF6/pSb2ksoEyINDi6COXVQl+jUya5MzDDsHzULxCDkdByi
8Uddw+VFjkcXlCwW0He6G5nyTUp518J5pkTU+5CTu5JE1Mi1lb2aVDA4yOLmZNqD5VM8+y6oTWHr
chbLxRX7u0g76VSYu7a7yMfZDgDyv4bllR0pXNQ4b+iCoRHHR96KL/hnfErSku+wlYh9Ww5DlG4D
InasPNK2EW8fjBl4waI3Pg2gLfw0g5pFWpJksu0nkLm6DzQ57+fYm0HLeYycTn9qDXBI1RHeQL0+
7qiANUF68MVJQlAK4szael0LvMVAf6Vy1rZPEEWra/A1ykpYOMcS38qbU2JX+m7NKV35+2zgwm/y
yJoBaIjidtyfdVUZqREfVwUloLq1VR0z3ZTx/AAkbVGt7bpsRFmO0wVbEka6AH4pdfuEBwB9gGUN
Yri1tyBkqO2U5mYhEgIdfjqOjbPyMihyBsUbcScrUaG/rRxA0pOikAcj6lGj08FIjYnZAUkYt1NI
K/rM3joAdNiKpCmcIw96pLqFDHj7khazkMn9Vcxy64oobeVjM5BuauLKJL1t2XCtDHjEriodAGdA
GpBTx3J2DZ9mldqcbtaxLfmKeYhww5wiqRfnnPAsaKsHiDZs9dSYuXDbbFYdiclgAunfWf+OtDv7
FNLGUc2z5eR1Gk0ApdtfSMKI/TAAHaVPD5yBnjJx8mzkFj+5lPh5o+B6UHlNJXI/cc3hHHUh4ICn
vnmlxk3jz5k15FcatbPj7NsmMD0aMmk2wBtlmIt4JhEIkKNdW6MKUetiBKLA8PwIAgaflIthw5eJ
3MJNH7HqSDK6qA43MRtmP4THER7fiE+XOXBt7luDjXpTDq9clzocrmpoiqjQim3YJaB50AHrJWU3
irrvUSxsRPOlqIIexB1RsyVZk4WIloHvXCBt/Ss4ap9c1E29dFMzPOd8eEXtS/kV7xN732nAe0rz
pcBOwcSfVjDUD9rU6Z/LaMTWBbPL2p1B3QuwDRrihIeDQrRE53UYNZs4dqovaTZb12BC7RatFvIZ
sf4wLA40lLeATHlw5Yp58UNuo8pQNkU1ovhoQKk9ON/sVaHBeYC4SYZC6NZGLE+aJDY32Wa1NpNq
W5bBhKNoAqFaZ2mNjaVP0VXkGVuXJmUeFoMPGiqx6TuRiC2K1o2HXstf52U08HyQI1rKatviuJTx
G12IFLQUA+/mzPrHkve7OoiTq1nh/9qQTYCS09OUac8kGkEtDg5LBymOHd4lW2VHPd6Xfw6NMR9j
IK0+9vAhPwLGe3hgyKEgAyXXOnfZj1GLfBlpqxZKQNzpOUFk+MqYtB83FwXTw4RK4IMZsOYM+MX3
Bj58mWH0MaaesjEmOP8cEAsokbIlGYJTt+vd2ZH2TkYLhLWD/zqUAII7+ecCv7PjljUcywbsirL4
Q2sta5cOMiWTXL9qvDqKAYBogXE8BUmvxK+mOeDJ+oeM7DrstrZaMrTPZExrqbnzx/WU7D+vlyAn
0kMEE2Ve4Ia22Q2NFhFq2ZZZncMp8Ik4iwDbVmIxUiRc81czyTimGLgGcP6qWWoq9X5V0pKGEx6m
xq1OKppYFiOIwwodbvJfI4zYMdU98MjAx1YZ7KC0a8SRxigIv53MqgFlR6SR85B/xA4I6zX9lmR2
KP4Go21bA6wwca9jLGoQlA0BcHwkwEAiwQSoF1c6uAfxkALo962clNTkTgKkgLtpSk1L0WSSBShg
2gRBh9Sij2soY1teXA1NAiGg8b9eHmVK2ohQmLK6maWWuruN3128cyYXldMMiea/3oYyFstkgJvw
1zu/G6o7Ndz0aUnLfq/WI1v1bZCCZCV9i/+qTuV/A8d/A81YgICBo1u74QPgFzt5fjTjCfClNNZY
xwHdKaXU3IwNslpttabXvXw2W49xBP1QoB68T1jHtlw7SDRApa7TSCAmu4p86qqLY1tXT5JyVE5Z
V1+nzLzGuXSexC7I8eMVxfJQJ8vwyTSc2QPQoMBvEsM5RWEaYzXYDeUwzVh7AUdLDLAqbfjEYzd5
hSOedNTIxZqhA5nVioY0zhK2oS/NZ2oWO3jTkXR8VqJEsm5bYfKozZr5PNp1/ZSwv5VeYB+EfWv2
pERNpzXHpXOBDBnq7yszYM/6OHahYE2uQ8bAAhu2+ei4CF7iDkjBHcfeAHpgOJAM5Ac1qB3J0+iC
kXRGiUwNn18MrjkHr+p13BcxP5sBhwMMCGv1Ro1JGLPBPLvRpEGTbauyas83IjKhxpArUG81JqNl
Dvn+3V9kuK65CcsvVrO42OCV2HcgnwIcLJM1IbmyHI2NDW62HY7vzoWndlmdHOBi+IDUCFFVxYz8
NTPW2foC/EsNRBdbwNUBVH4Gyc8lwlv14nTM2eW9xDTQtHeZ0hZjngwbMgzDBVgOwkRKDNKmhg0Z
JchtqLbcHcoLMtdphVXboCx+Y/LJ3vW0hx0cfBY9HEAsLnevtLsFAEItc2Rtc4NCxXxndCiXW/fM
pA+6ODpip/FQZWXwZHSIOjZVvo54vwRPc4tHcK0zFORJC2pMA5k1hot9tpKlLkOdaM0Nj6Y5wnGf
hDalJzYmf5GIbPmAn73FNG8dyStQL+zSnT3k7OevGLxLzka95/IJeLx9h40svfboPScmI/QMDc8C
9d60PmTxDMKFIXUthFUtC8SVrQ1CrrhoNjQ2YwPdydIubiE3GDQkzSCrJbSGmRsXOYS+nc3F0wDm
VpRRdcJHCBfZirwaAOPvFwkzvlnmWHt2bLQv9mi0/jKX7cW1evNUVZW+15tWPyIDd/bsSd9TXs6a
nFPnlrfkpo5qWOTqgHGyfTTK5cYihgfcm6QFTfiwCFs79boFSNYqlcNmY4i8Lpn5Qekgrh7EyPpJ
R59s3jM/ZKLIjWViBgCG5fODWgenmAnU2lR5DeAI5hmgpjo74/LeWFMK+FI1ngXrz0jUJjPzw/Zm
lolouxYTR+mEbN1d33GwGsSxcekskGvq+XQiETUgMkC+gGw0LpCRRXYVCAWPlTGcbmRrF1ie+X6s
kPD7jEPbH3QCzkuQneXhfBT4HVtXkv2qCLMw7l4miRYmjYHqAY7LHv9nrY7iNGuMdiARAEGraLoj
zVwP4wayNwcXjCE39Z5IzsEpMu6QASrAB7JWi/Yu+D6L3J1Qb7xoKBIV+nBxUeN4Ho3oF1lYjhfS
Bl0w4CGBhnoLKCpRXcTHLQ1B94j/XGVYR5/nsikv1SSqfutid7RJYvDwahJsJ8NhEhRHI4jIjFC/
BoUlN0uV7gNVzQYVtRE/MGEKvOuc7EfV7PG30fyJMugOHJiztS9ZF2MhwG1X2G7OoEOqgbxtVPsE
uVTIBAQqN2nDEkDWmxklwQfwTL3ENMQ3+K4mG9RlG0DoCvmWFC4IMA7viQw4siDdWMJgCaRYHKk7
OhNcXHBMTZuIAQt7HZMqRdJmjoN7BwK4tvfDoUjAoI0mwE8e0NO8LUGKjW7f14GN2EiuH3vd3pA6
CDKEvhr5Ql+7aub8GFiAB6EEw6IW4yULdu+JhjLn0G6tAgkVUjGnePCKvL1NRvypoOkrpMcUZC3w
C2tzHyFDxXay4GwAQMVnYZ5soshFljUJG5mncD8OFiQqkCYN4QyiOTRUCjX5TrauNZp83kYWa6rl
FSVXkkWmKV/diPmWSPNTHM/uxTK6ukERAbrGCrErqQYqxnY3GpC0sGHTG/ay0/WOgUvRjOt1fmhi
u9W3qB6US1CTwxG9EaIvd+TMX733q+OenP1r9x86zQiCPb6d0z+M5G7NyKYZ0TbZXRrzJPOJDyqL
w5XflRriKMoBsA6XLSmwycc3TYnHVlWjS5Y0XjNE5OwytjlY5xbm3SmUcS6AjGC9J7gR1wPAIP/k
KQ4XGjOQ9HabAEf6VI9/TCnQhm/1pClA6wtfEsKO9IQWAiEjcza+rg/k9al9l6BHz/Paat9wgh73
6imtnvN3Mjc1vFEMCIZliCC3bAQ2Q21U27EJm2JDQmr+r2Ndosqp6f/TGobEmiMjuoV0rA7w/+Fo
Emj9WbGg3HGqkPZ/IevzdvaqNDFWUhYiWFHTqPd/kuH9/b7eys0imV7yLIfft7OO5P5UztI5AFxl
5VjdTimAbPXTofpb5yn5Vu81fKpBO9X0s+8UQ3Z008o5C9nUtiZumt/J4hi5gajCA27Qvxn/5/UG
J/aHRrQAgv55sQnEJFPO6j/HIn2pJRFSKRvqCQacT+pVLgO5OGfCUzKUlIP96M5Qz5D9OQThkeTU
0HoGcSrRGDQn9REshie1FPUyYNH7TZ/1KDAHVHvLtrEMyRZWg/3aDTKQg/fP2KTJLiMNGa1dAgdK
czjTb+3lIvHHJLXQzcLrHKTIo/oyQi6XHS8ZXovAYW8BZ/ILK1gsCcKqzF3eucNoTKRgQ/lWTDng
IyS72DrvpvvbeaSnydZSzJanyMWAEdWfwLCEAvZ5G7vI4ifQcYIbX6HDG1cik5OAmpEQx5GyOIBm
gvokpmmAbNN242T/IBGBjpN8tVZ268ooH4xiX0n/saadJQ9OiZCzuidaU02Z5Ev3SZMRYBzREPul
blibxXuXxtQgvwCEJKQJgF57pnE46dqumOIfd3ZFyYA4o4Q5sEb376gkhsmfBBBCHvsudh5asJ/K
Qc1dAOtRz8kDfxxwdCCF4dq62CQZgn8iA/ESCfMAXEBGt1gt/k5sXgH1vQSuT1gNW7q5pBJh5K8f
yW2Qhb+h21U3pD4S9W4+8foRyTzNJ4b0USxKRjnSFt+33iKHA1kb0vMAjgVQwcctqpZ5inciqrBX
jT61U3chKVlyLcrOcwzUVY+EIKxBIjnY5ZYGBc+gRx7POQ9msCZjC+dGDf56aJNmh0G/LzMQv69C
tcWjrV+dTzbg7xJ3dz+RxrXzR9eWy0Urs9pbUOK4jVHndZ5kbDd1rAEe9Y8x9agx+wbcOy6AkKVS
NTRtkXPvZGpY2FOxA0EoyiU/7MDFjQiX6JDaa+vDsMsS3c6R5lsj6VRkzhsAI4rhiTaAKCTqkIdQ
SZIenMupLD+pOQchHLi1sWcDricJnThIz2nCACDTW/CzxyngdRG4WA0TMiQh3IZAYpnNd8MetNq7
YAZBoQOA2AMYlJ9uyldGWR2mQOJ+NVFymqETPBxqgNt9km6Xusu/LcVwKkvT/i/kZn5hhTF+GYzU
2g3cZmeAmOvXaJh1EOEB4Bq1pMV61ioRQy5RMDXDR9bkR3X+mnivXwy4VvSsaC5RyNiWo2ruSxZl
fzMkkPxd1cCmB7IbvsfvrTYOb3lfNNu074bHbioMbPyBLdoseQSio3IbTgNY935DDgZA6vFaI37t
DZEhiflwGEZ1z08CMZpSM3tc1feKD6KvKtdGjy5CC/72SvIi6j7WC38sQENahe6Dhisp2XoL0rCQ
F1HqdQXJY6bWUvdBt6rmkgnJlInS3n0uulAsvzKluL/ax3eiVlbrrcYfH5iGSkuLBqirOC42Doof
n0pdbP1vqOmzfVzo5v9GraVu9ebbUgupDwtkaNAYNRLs9AORI0RuCSrRkEErRalC0FjBNAhvY+2u
urU/AI/6HWmD5t2BgwCpBRE9GxlygE25LgMoTZH9jaJDCWJQD6wefBpbVBn0q80/1GQZus7VkOus
U0iG+k+UMNKav9ogmy44CxAagcLEXctD1nqQETVH2fwyMRy8VYXIIsVtULF9bvf55r7OJGtyAOCl
Ap4jmm+CJ1rXZ2BYmLU7ATSgyrDFAYb2ej83H4y61JBRnSONhe4tTBJURFGX1H2evujgr/EDAwV8
loRWZnJHT707mZZYHZISpQ2AZft9Z3VIOsNI2dEQiWLvS9Hw/yPjoOTcNvA84Zg5veckA5pWO0Xz
nyRZU441qVQWDUBU2psZYYbMmbQFpUAYNjkS8T/ymxFjjy43a5gJGCrGCt+rKcmfmrip9+4UPTtD
IGlVJHvU2iX1jXQEflqF92Sg7VxAFW/iYceR9v0YVYDqCMM85xtRVt8q1JsfSUZaaoKAlVsbxabb
O0WydNMhh09qo4ypp5myRun9CgbgjRPHrqvoecrjZUd4qFoIOrdNVro/dHizfJJNrejPvURbpd6d
DEDPmLHOcypQIU8zR0jCneF/b0ZkGs1IBd/RWFhmsF/aoY92Swaqo3v9/Xho+8JfWhZ+DpY22Amj
rw98rOpvQBAGhcgMkIhSr84FCsO8YjDrb2AIGVHHZOoPDUimXwCT+oLAovMgnHoaZ18bS2RIwwso
9kXG83NiuVsdjvIjjQpgByHTRirmHAXqo8VEuVlVUjhKIWlIhmBHgH2RrU+HPuz365A0WlEXZ42l
P2fTxJvVNUDFCtTHYc2FV+A1rwUAn+5WzzS4eOhq68qkj+maqynd3VLi8bi0Yb5bLyLXvFl+naru
mYzWO1s/oryo+oTy+0iwvT6uS0RmjPh6iw2KNnTIH15BRAnsN5N4om7qxkjpjkqfNNSQAsR2OOnk
IgKungQjVeo2t+NNBT4sf7UhTZMEX+vGFL7yAVOPPL5IMsdjKmjx7PrwGCtX8I3vuIxn/KSUiszV
7DuFusDvlg3AV7ap9HDa6i54JRX5I7D9/6pNU9uR/J5DUtmR+m6uGlKPyCqpJxdd5APgTq6YLJUt
yRDUrgBKEfY1YMFxf2oeyVw9eW3GMrw4qcVfwXBQI7WgqfYjlV/mlnE28wJQyE2aNTJXZYc/U/c0
BMazgWzxqx7VO1TIa+Wu7YGw5IYRTiyEp2Av9aqOJDMPNf9N2ZVtt40r2y/iWuBMvmqWLMtKnMRO
v3ClkzQJzgRnfP3dKDqGops+99wXLNQEKbZDAqiqvQtFiqP9jAHVVCvUKg+gFBNrc06kKb5lwJ8M
AdJ1Wp4FaSCfb0QQST2DowLJLINfCSl4cABYuNKgwQumMAiJob3HF15k8AsdgzIsDxrimGZOUf01
oMMNfXnoR+3RYfDryAaYtGjDg3Tc3J3lXIddc0saJ60HGoj9ECXYB6jwhjdiZw2opokLpAhNum22
1cWzVYzTSaTPpGdEqIDWdS8F3Cmqq4sYnBZjpHqmrMzY5GDjWVOnVFKJ6ZFmS0tVIhTgqzJTs9VN
n9XSfPV7NDVgUTRZEz8v1m/HVkMM9c6wwS/ayOkCgILu6qnBMqp6M9RzvzUdND2sYgvUewC6QqVE
2l1pIOeIAwuwNYf2qA2ZPzgoS88dlSRELDnGPADEAwPyjIcLEboVUcPkOEBDT4HSRzpjmlucgO2/
Q242pwAI0oekQa00ipJmFKh14CetC7nC/QcgLr2uunLQsyhgy8A1ygggLClbDYDFAqUAPPJoAORl
P1l7NM/jQKt0U2zGW5uhiNxG4dYj9zv/MQAPwdZX2AozcFEleD9coBIJ/PraNK3PdZJDZJ1XrUfg
hDwaabaagQLOV2jEf5sp3QiusCt+1ykOiYA57ohzMx6LHAdTyHoIJ0/4AHGGkswSTS4rKw6Kjdb9
0TvgeJwCUlac5twC9/hsjHsLmL2fScTubdybgwe8RWVF2+p0I5LVnqX4XH/Xi2eqg5m+ROFHxVq2
ZbB8sQQ/SuyF1Xckn7tvVlB7MwX+8d85diBWBfXFtBy59LaeTgxjgDcqAJ6vfzo/kK6MwA4F9vPr
n9mXf8UvJwcfOEByDI990fmXwbb9i0MYeaBWWHdKJB1ZwyAVj6i3WJFeB5AYAmlM3bobOzLEbjvY
gKspzIPr8h93zrTmGCMpkY1AiFUfPVe4+gmB9b0fZt7gOQTiN6dAiSSuq5ILcrs5W0VqykJ0Z9fV
l4TnycW1Q2dEATKqI2uZHUkXou/hLQD7YmftNLO7IaUfys7c6KULbM/W2N2Ua/oZ0wFp+amMcQ10
iyF8ufvhL8cpsgaw0o9bn6u0s9kmFeCwjcWD3GoFGpzU1hksQf4DOHJA1cYAmZygBC9WA80Gs2O7
0uL4z6qsZlePF+3HgJizzrs6RE0ADBShrWFSnWxsOU+k1wv3WSt3ZloMaI+y0VwMMsROJWyJQ3tJ
kShxwQQg+d3vRnczXaJ/rUXLpLJCNwYFt83bh1TZiAzVPE+tte5KPzuI2gA+bxoU104NNAM819co
TvMTSejsLq8OKq4PVsNBcv/uRoZxar4aM150PZ+KK6nqkANiWvlKs/4UzV58XJ7iuoV2Eqi9bCvf
3uo3AT3QaaDnO7mYXeIoBo1xeVmQoVxeKGOM7itZvpnflOoTyF1/AIn0KXirP8k6eMoMAxssKwAI
fzSG1WqRE9BhPGa1bclVZYATqq68h5QJeKItFRAmyhxYTQKYOrvbkEiGJcTux+zBLbvd7WL0OdxG
unpOhNzfrDb7A/oWwn94/RftZG62VTXtdGj749g2ellu9j/kS3LsR/jDGr7fuLgpLqEa1IGiPynv
GG5yp9pbZQHufit64qfq3ZCoYZzAgZF21R6kesCNe9fTjHTMjp8Y0uUMxaHBOUw7a80VsGyshn4A
zkzmiALQ1xBtZGtvDMLH8Zx0NAygWnoS/lgdtIFWoVhtKA3UCy9xd+uTNyAZX8coA4EsYOHjTTcK
B5VoGMBN7wCX1S4fWva/jD3g+R5aNZAvTo+oTiaZLAy5gBXQbrIdmbWjFv3KR4iWaUaD4Yt+K524
XRbUBu28BMfh/ANcOO529CN5ogE/+xFXq0oG4PdQABIHhNOjb2Fqc0uqX84vhzcTXB3WtKtBoJnz
xrwE9cvSKp5W1UG0nBZvPp4sS/j9x9/59/TFKJQGP9oB7bw+RYrD0l+YL1GIcwoVX+aN7Fr5tAd9
38OiC+7cKZxiaEZmmmmDk4EkDdlorItNDTAmaLpodRDq3NGp6FifdFFbWoXxuqxQDTxTYdy/l7Et
diqMG6UrTmUz4u8adXEUogvm/lhAN9Lilev3ABfNHwA88TLXeGGiRmU4M8X+TEzPNBDdM83IEAFW
5iSaeX2n/5MvLTckVrABBY6x+tc172Lfvw5IIcozukg7owdCXxbwM262x2lHU2fK03Nb2GewJnUH
j5cjV72ufM1aOW8kGk/AmqpiZnNskc5T7j5yCelmNOMcgF1hCmAqWxof9HJuiL9n8IiseGE25tEZ
bXOFMtcI2C4j7tdQxGdv/BqNA4t89whKzE+5Zfvnm+cWPZUoDG1q9lo/uGgGgj3/cZkln29CtRuF
tqywUaYA3+Vj6WG4fPbbJ+ovsngg84iLCrw4DDxM100yG4+lX94O45g6J0+Kg9a7fRLJFcnCHT/g
lFAf/xQqOsPcCC49lPf8tiY5A9HE1gvn7x4zRx3DyvbZBwMtOkcdunxspxblTX+76Fmg/wEXkRYw
bXLPsk7ouLNOk4lGQfQOYrqYirgHRo5rt/52xlHj4DfF1grc1gZ8GpzITLObmGDqWfigTYs/OmhX
cdMmYQMGatNGn0UMAvIYB6aHxh22gI+pUL2IoemC8kLiu5FctZ5mZASi1/ZOT2uQES+SxXgXboDN
bDUFvUCVqb/K7JBfky6IP5ZgpD977vzEeJV8XFSy6vaz0YJ3QHnQYPBJ4gABREUkBd/8uGde58S0
wSYNtzbL6mtojisdlJlzdBzTDAd6W2TZGjht9dZq5wLAML8WsXq8rdHm4x4pjgxm4q98q0qvwzAw
PEuychxA262KHlFCeR4UeYCBu6xDycoPJM1tXts7strEKtA4bbsek7TFvfWvENcYhuDRDqadjUbF
4+K4xHQBLzezcJtdG8VgqShc/2qih/9adWinAYVWuyXdYmjG4mC42AdrXeVYKUAV0qNWTWHnA1/D
RSPnJC+kJ5UFiFZQz9niGKuP8YF4ZY7A2VN/GWyccjwUumkfFyBPWelWB0tZkCyb9uR4Y3Zn9lsM
M2SMdp93bacWvuuqIKtejT5mWZIsZoEj5k37hVqBfPSqv7wrfEv61q7JJrC6/d63oQJvV6y7VWDE
LSqV3gHPcEUDUm88kwm6TBuAfG0/lhZuIX5HSCMRTdXPaDyKjiRVcsRdOSDsUIcIBP8tKTOjlId2
qWG38t4FDGyMfa9TXcLOC06OgspDBf0IsmnZLLrSBVHICvVsi5/TpOGJomj4g55U7+uSP6n0uqRb
RPpEwCUCRekBt2PVA3gX2RMNIarJn/odzc2oe9Pa4MB6CMLpoh3JaA1JvwfeNq4x3leQKsobe4m3
iWlt7gwtOtXwHErnvV6dIgxc+tUAHn1Ahrt5FF2wme0qeZZGjXq3qh9PJLYMsL/FMP5IHJY8kwpo
lCiDM6xbj7yQP8gIwp/4ubVQMENrUFQiKvfh3YPcRJVcO3SL1gABGYABd3RzPItoaCLrbaZ1fBAJ
MDtQokO69t3lzrlqonJX8woItO/r6UVl5yiibg5Eax+1nRSrl9J+Ohap8puvJ6fp5a3WP+dxfwTQ
PN4V9MJQQ6oGMEIAWoyU4MHGuyaqUeQIXvlFIoOLMja89d8D9TqVekeRgXQ3i7V6XeQRG3t950pB
N07LBxX+ExeglAM1r31iaKM4JfWvmdaZgBjZCLMHL49y0Qbh9WGxKMlyZ/5/6fSqFJYNcfRfLW2C
SWA0EhQR1wDh4KiHTnj0xSm87lgNjG0Lt710dVOfwZtyJmwcPxin67sEMMdFIhidJMZzOi9QJ2fx
saqOSx8scIMevMHixxAkc6S6aZ+tW/tbBorIJnvgOBmjyAzPuZgBfKo2qiNJ+o1ML2PTGVyUojco
Wfv1Ztcv+ncjqe7C/3VZFskj/p8a3TGKw3bvyBldQWowB/QHSTWQmMbTzynJzS1JDFcMi55EcqMA
Ev8LXezkDRBV1PJvH2RDpkC9jv50y8X2RAIZCARPE2p3QBkS5nkEXB/HTDaz0nXMBj8S8hT+Aw2z
11f7sC0+axXqGa1ks6xAU23KSjQkybifN1p34z6K2ex29DkoW980doC7aQaI94yjMGeBLSEMEo1d
coNTcgd1on10CM2GMDqUtl8dyINUd6GkI9iT5g4qRYf80ed9abLefQPRe+jYtZ1vBN/i2wM2ljSl
oQT2lD/zMwlVHdQDumc977xMe1uIzVSiO0xH0Ox+GQ6aygrnHO1272FO4Cn401L0cY0rnytFuteG
dfY49wOSrjL+WqNZh+9tR2aAP8RgJXOysQYWbypc6DyGuTkB2TeoQCpGgYU/fRUWSvHIW8eRUete
eYm9Fylv1iE5kv0MBi/sJNaV7zSnUXDDe8lBp1tloTzzBM+O2e36z9JGchKJ4ugnUP9wEsl/5jxo
V24S5p9qGVS7FgDOqLBn3T6euAR2opGjhQfgUFvw9ORAui4swB514BoHBu43r3IABYZyeTA6xMLf
LrLyjtwUdbpOlW6KrI0uqJOPLjTjRopmKxSw7UjXVrUL9s0a+7CyAqSgdlwsPYCuCtFfhFpgUdEK
BvIxu0WmZecRO0ZaYVHqdfi8BbMe+JvV96AP4jPA0je1CPcea/kZVGktKMzRrGYCceQ88Zf7Yyid
IDO0FiLrNDlAwB1xpNVH0N6aS5wZk3nlixhtFGpnQXuBvmr3GTYxT6TCZZbcZ8x313p7kQDdJi9b
0N+qrQR56DUoSq2RKg+SRFACDVh9imkrfkGJDNpdAVzac/NkAcWE9FQ6R4VxNGjf3920B07MGcCQ
0MDRhwOwtcDqvEPpRo9uZ+5KdPZOwY4ZdgOwKncaDzlwQ/Zl7R68WZonGtpJhtMiM7tGdWHXBiYA
WDkHksK7l/Yn843nMiU7mbQnzUJ7rIMHrbQbvFeAkRT7+9jyDhRiS8dbeQ1QfXXuJ5jLuTtrWSe2
AGiE8k+yLFmjdq6zbW6ivGNJEw0FeK4HEW0AIogbDb+ILnqokUp4TOdX0sxlif7feUIdvNU1xp6U
rQcao1WfgrIS6HHRKoqLSx+VJ0+BOtKARK53I97puhyv2P/sQhFz2gHZUa96twyJzvtnDlEujkbt
LwH/unweo7FITBVYhtSNH/hknJNQX4hECzuzcqUtNCMzOZJIA1fBWiQriloQrB3v4tiAm+zBZX9p
j7ulxMxwQ6i/jdt+c21cwVGFru6q8kxrlc+o5li6r5amq3ZqvL3lNz+oXnfRLfZWoMhZyB6MSdTL
1QE2ARRByCfXBIwyGL3AVV+VAGaowhXDiMbPDSmdFH/pO+SnwCKuqFNTI/fNna+aShcvigJOnb+6
8V/W65t5l1nYTo81cB+ASF2gTQzZp7xqhkuiclMkmhYDdTb2iFvSkVX72az7yFtLgiX0VyjN5gKg
Jr0ZL0tqI62hP7AXXoxKxKrYgwnUOw9ZXoY7kfoBGFnnvczSvtmgE8c7L1OvzuSqmbm9NSfPri+j
AlhjIL+OknlCfQaeVSuzAy01xdCSgndoQZ+Hjze/uj6VZrDVv+Sbv6kbkxvyr56UqF5q8F5b0y99
WeTuj+ImZvkDq1xAUJvxHG6EQktx8hKwK94sfrqB5+8WkSyel01nmkUKZoXEPC7wMqtyEJG868hF
FDh+LSvGHFAyDf+LPEzg6fboI8cn6YimQ59VF7HJKPA6Y+WRKQSdBE+dLjW60/J3Qn8HgMNGa2QK
S4sitNPNn8msQkjO8HW2CYi2I/A2opGRdfEatTB8P89Ru0YOGLKBdMIRmEdgHyfZ4sJUGfyPoxm2
8Xowx/5SRu4mtu30gy3a9MMYJ+kHkeKfVJvXkYs+Bhok2wMMnT2SjVxZML5GE4tOi0c/sBnvbDYf
aA0aUNSOhG/YTrvlswTOEFuBYonlwwz8Ji5REq6s2gJDFHodcHPqC5TLxeAiVDq/a2FQIs1IVze4
+Jjt+eHOjYxMRXW5M+3HjP39r2uQIRtltOKMXdy06PFzMFC5Z0+82hjZBC7BO3nOsx8B7+V58pr+
2sr60VJYplJJkxDY2oEdso3MxeaJhJ0z/ERBXWn2+yzHf+c+xB/s3g+kCJ/y1kQpWwyyAGOWqp3X
OaNgPDhgnwvs90ihftOAMh92llGa76IRPMGghBAru6ntQ0hVIoCGzvc24GzWBsmA7e6eCvvF5xMw
qz0Pd59D4nwqqkBsNR3u1EzoQZqGJ1K5FvfOOS42SSJe3dKanJ3ddzhLKF5dGjzX9fFE8FBBYJnY
dMx5vetRV3ftVMkUH1mHPTZE0qEwKr4Wg/9cJCNe+EpPqt4B52PsmZ/IdVEpY4V6hbVtDHgttmEW
rGTgRk/ZmhyGaUquhsHzx5SLbWdb1cnv60dW4+/WDvPbIUpjsRsACru6M5jKzwwB0MuB5bXVVjKQ
CPqbF9u2ogMtHEx+d7N65zwKl7HHe7X6MqB+ebQ9UDjmaD6fM+6Dk7nzPwAlaTeg9/dCEiukfIrA
awtUmi5d8yhGFrY3fpC/J1z/Q28O8R4HPZUXQTgZug6ksHU29rsSV/8p/muDOWnOWXqiEPAl4Nzg
+e42Sge8Px27cU80TEEC7FcpXeDPYkY6UQf/oMpr2lraDX1KwG5XfjqMZnexdyK56GV07L8uFbA8
wBm+yACOGzaAWqQWGz2M47AGaUJ/5FmF/mkyhKXrhAdqy/Fws1mtSOvQtGpRjG315Zd4RL1y2XI0
M6nm7aVbm6Y0CFwxphHyW9TFTSocEatHHPCbTY8ulFWD5qNw3tsxGpfx9uLNV7+fgATFgEPcSlZ/
DYv6JxBhzKvEk/I6FtE/pDaZ623ifvSObmXnX4dtGLDiiGoW1E6AVGZTiVLRtDj2C4DpH91BZh/D
ZjY/2l310EWN/ZJlgoNiFTCzrl81n0OQIkovN89zHrAzOirZMiOdn1kjCh+/a5sViWYbhqYJiqa2
vFr1C8qiwbejahUjicGy3XY7STzOSEcDzjc/bTm6+xpgXMdkHsBy4cSPNKCBBPQwWp7KcXEBLxEM
2bvjH1y0imapyZNHkQxvK9NKI3rLZQ0QEwAsdGroFZaCS6gLJC9TbxT/CKHoJamTt1f0HOSpY0hX
IlepOJ+vS2wM4GmUlFRb2xLAfZUOdittiPYGC/9jgPE+e/UlC4FXAARmcjGVn4f8yxYnRWtrqJpF
gGUU5nPZdGzYFtWJNuyAhZlwqSqLfdFNt3v9BESDezmyabVs9G+29zQl96EuVyycPhhAqAA3JbB/
DT8EP7E17gkEmFQcXeO7OpXthkQytHn2vcfF13Zu52Q72FW767PSfAHG3cmaBWgBxwHpNenbH4ok
jY7/twdAZqq1w0y5dzLHfKBBtom1zP6zrpf8GUn/5ibUjIzvjhEwwOHyt66p3xuscIz/Yg3D9GUe
ImcLLmn7IQ7Mn0uLbBi5/DQ2qgvZAlAhzlLeWQ9o+8LvcJ5xlTOhq+AsW1CdQ3XnAeTsW509ctTr
xG257xM2AW/EmK4z4FD2bex6q06JZADdRnkFOgUJsdFUESowkFUtkzA9AG38E7KCz9Y7mvjgVh5K
PQz0uL/raJaMDhJ/luECxv0X9DjN+rJbV6ByegR9E4Ch/SYEjmTOrwOJMkpWtkDhOpdJdZ4AQXwu
3a5CRiDZZEpFepQhlfnmZopjlr9iIKXchF0IE7mmdWYAtMkzBdgaBhQCJgA67BWk9zJTj/4bURma
PEo2fusEi3MlJEANydttqhRVAr8vIZRIuoBZgKzt1ZKD54QgolPTG21DS+kAVgBV4w2kyIuA3Ul3
e8u947/CJ+t7wrurRX0naFTYQGdG1Kz/5DwKax30efPapshMhK35EuaON24qzpNdEUcjkIXq+eGO
hkJkEt2rJSiL0TPkhqtFJk/ZoBN8h9yPBLcum0+Wl/8Iizl6RgF+d2CzY+7bICk+D1H1JY3T4jv6
6n/wKfp3B7QYAG04d/dlNOwHt0cPjmOmybkdLDTZqFkcBxlKi95lUjIBPtfMt/vtnWHiXQJ4WAzk
N9GKJA8ZzheoHN4PbdsfhiQ4BSPD3VwDpuQlpb/IlNhfsveUzTca1tlrmiJZALwFmi7VActUZYA6
pmoKlrChQ33HaLIIW5T3gGXam5156IsI25+4H56BhwhcDpDSg1Qe2JOtHEBynjlbMnpTYz+Ftrsn
Y5zAv8wccNfib/5EujI0/WPVBjauTmD1sOWy6mR7c6aOUpzEpYeKkzMeuCaIb4LkczLsiHmAhL7a
Ee/ALwtTGO6/BLJ4ElgLJQfnol92aFhCdR/G2jdtwIQjCxOHAFOhNidqcMpxdZweh6HNtpW0o5WJ
HiAQwYHEt15J/3mQyIO5aJtZuQqfm8RZIYT3c4I8m7LS0L3PtIH8wj4HqPh/DqH1uZMcRVkNqPCM
59c0yHAhK6oLR+r10gYoXABMSek8KANAQpEyb0B3uZhHHCofchgyMDvs6zDOVj6QZh/s/Ce1uequ
1wU5SKMN/XK7ARciI4UR/hCJuBwY1Gq2v66xdXq8L9bo5fxozMc/pYcMZWv8m6STDo6RH3v00xPl
nEAO+F12KQBTFU6GhrQo027rMrs4apVGuQhzS7V0VfMA3pvfwkgnQpetWWg7oQCWypQoRAXxQSqY
SLuvv409Knx93HMnay9ub8VU9t/MWXpgncLfw/rduSkBUQnCEaHjayvjH6IcXV7cOg4hwJXnrq/+
suyfSe8nf88SbNMWb/yHHgUv156hdriy2+TvMYq/JsBceHZwV38MPzRi6FGZBd6xokvTq4UL4xxP
mmdSGdL8x61akK0oVYe2rN2IZAEKCiEaAFPW/uTBe+fGvzVYtHMjVIUF4FF6GJu53fpT/DIOvji3
mck+Sr8tz7zIXis3nIt1b9fuOkJRyt6ME/NjAvyFj8hJkG10OGCjVKc9RdIASPQX2wundRU0B191
P4FI2nygmRbZHKNr0DHd7Z1Bi9p55Hl1SsDgRJXguAeZkSn9lFo+iDF+SaKspwqlJ+q/RVyvCUuT
Sjp0XUcaOyvPBri2rijRbrGwV0ObM0U2MIPkAQjeUoZPgxosACkA+tg4eQo2gfQT7n8fIst4IJXW
NzGLwMHWjxvShbPH9hJEodOHjIXWCf1i/pabOTsFwGO7TlbkrDrpFd8jL9kLVrWPQY9H9kKzAJ7j
bhN5YIElsgTiUvgTtQJZtctcmnLdZage06hAMcEAkdw5+E3jcl3BLlmGv+lbC/y673SlGhVI6xbk
IC0HqfcWpwGCaAaMXFVHOLCjK9z0GofdTqZseMbV+PAsAcekkJmj46R0XoCKczfz5GqxKh2fur0D
ItknUhUWCt2xH5q2JOadcPEYFvWhS3BB3UbsIw1DKLodOOPGTZdUrFiXZnOp0eH4OFSN+bF3bCBM
O4LfRDShVaxNIFodaAEcpJIPas3Zlea6DdjXOBitjZ/YxgOPxuzqToW3GtEm8bcRJUjXOe0Xo0ix
YZA1PwCS3vycVt2VHEADKFcJa5xr6YT9Q5vLeFuyIPm7RaOtWoGWnicebqa2l/g5/W3knF+XZ0sc
fvtXiYffmrzj17lP8IxCnGl3fwdAa9i1Ndg0AeFa4SZKbYpIpsGboyk4A1TlIgvX3pOu6Tsq4RTb
NnLKl3z8RBzfsZ3IU+LZHOAq4fzq+36+7ku/PU9glH9xghsv7gbw6vn8aiXoDtNeXf2Z1Ki6nU+1
k6SLlyyzN68iBHuRz4rdZMoBFMgc7erNlDxHlm1d6n4+MT/Ok02jkO1x9KRD6HJsHVgx71mff9NH
1PuDLrnIuLpxobMryLSxvzPic6IIL5CfwR1G/kRCrdgvzBpErUixAp9OOWgDq1t0meGuY5/5uemv
orRZpWh7nCuUzpjDVtcG35X/SvTxosV9+npXQkwBGbo08VEpmtdI9osiBCDlFANdGojGq7u1btwN
maxxyeadKE6vjURMuUEzHLajeT2u3LjnV4CJBUhf98169pz0G+iOXlpZ1M9RAZat0vRMlDNAn83V
Ph0C90uAUouDBUyeXQ5m7G+yXwdyYH8Bec/ddcyvD6Ahsl9wS7IhOxgB+dbAJfFpKEX2aQy6j7Se
ExcAjx2K4rEUjnc1RgP7HfVBFmvR4xy7/Irm2VNZDAB5kkhcu3U9vxZd622BOMoPoZPJV79hD5aM
6uemc6Yn9EUjv53Yb26zGPmBxN/dWO5+cESxwR5gh0tJ91M/JfUFFwb9wmHPI+RP47GMj/Qn6sAN
tKIminCHauNw23j2SvElKaX7rfZBrhw6uf00tmPxOId4lJLBTfJDJ7r0JWhkuC+Aab6fQy98iSdn
Sw5pzTP0QNbyDGCV9upUSCDPc+Z+Q5XvN44G62fLTttT6yGdTnoPrYgozvkWF4a3rd3aP3ZOYzy7
U/clQqI9KfE2n8BE97Fz5LSuA5Sl83eC+znLHtgIDgRSdWXSX2o8kNLUAo9GKZAMH/D7XWegP86Q
uMcCBQiMbxbALdl/swAtH3Vde+FOvmsVBjXvsK8ugvkBVenVY69UpCeRhrRBO2jnT9Va62im/WaZ
i/PEwN0rNkEUjSe9yQTVul9taL9Jw7uLT9yqHrGt6t3puw/u8aZT5ST/xJmHa9v3jThtyTlx+tCe
nPbgZNYizRYfvYOP84ivB39KNtqR4hwvAu3Wkv+xDEAa+CX6heOgbbaJ6qhxVEdNqmauMvgGGKfI
QDqyasOoGmxIpw0o4niLiLmvSj3TDKey1qlQ+EcNQpad+esUdIenzBDBVbQZulvVnZI14YZnNMzX
rErC7Z88Ek/sazTCvtqGhw5mbohNFDnWHhwwx7HNJEiGh8jYZEHibxPgaBbYE9ebwg+Sq2gy8+NQ
lfw4tw3qRsgbpZANann66hT3DvsYG+l0UWvFc4k8Vl22u0Bd1urr3OVON7XsnTnh5jp6t/pJB0Qj
7Ti75cXrUe9GqsAZ03U54ULUc5Ci54qslGYO/ng6ZIy0GsQNqOhoi2Le9Nhtryd0EElkS36FIQId
dMgxKUpTUCqjnZaMwyTeIoSykJkMXiFf344P2LebG/w+nAshJKHmxt4krpFtcDz+BZtEkEjIvggO
DGFyWzCVMuUcuFm+IeVNBJxnN8oXZ3Pk6eWtIbpojl1r9XucwLFxS+U1KJzwn2785gexq4qMhy26
racfQHv65gam8SrQ+LwuujH+FGObB3pxTz65Occhoq9d9Htn7YmByuEgrRptEIUItkNWDTu3KZA8
zUzQhygOEQBZBcfaiLZaRXoaJsefutWN3A0SL9HiUasIeZliE4a2MFS8TWgpR5V9nDN+wTfPP/dG
BrYod3ydjLQ9+o7wNv0kxlcGtGfAQKfykYF36HMwIdWq3ArfBQtRGoAmwiim1yoI0YJoOAL3d+h0
O0ZeFa0roC48phWKZBnHw65vTaBSofY3yMvsGDGBtg5yocFIY1z+N5m9br3WGfYUB3xN9XD32CYZ
rUvlhF+aBM/7oMdb01K9zLnEs5VEU3U6a5GslXKOlDNTznexZE2ybAPMFmRyax/wD8uYoOrl13z0
qvd5AfYOj1mohQl784EGW139alHrbuNI+x68fMb/spNTKnDkmZPsISlj+9GcBtwfsjjZhyYAULAr
gpKGQEHg5iiO7MxFobVUcpHVIDXJkbwHle8fIrvRx90nOs3xsvy1JJV0FDh8z6iuB227C8gz+hjt
gm5ivo0dtP2MblStfaDnIasA5o68ToanVA1jj2x+GAPDmAw0oONneCozoIgnddAf7iL4nL6meO0f
7wJipMaDEgdjvQbNjFHsIj6PZ5LaFInNFfezlYcrgYv2LS0TFUKowOm4Qs1XA+7IANGL/ewiki7K
C4XTq5RkvvHGBq7zQUf/zpYVs7AEgSRyh0SeRYbeCp/7IRFnUqH7Ot2EPAY+jfD8re0gmQRQnuoR
eRE8TGmqB7NnezM3qpNW0cxXz+BFl7LbVcgQKmtWHjjucD6G0YD/+4ZARlgd7HB+GY5Fgb0M6DRB
xhOGw8ZEO+eVzn4Ml/dbL/HBDgAS12fHjMunQobHZOjBNnu3FKub4ThUVrjqJvz3KDLL2xdtdEAN
UPIMksXk2ek8XOOAr2ffOB7K/duCP+VGsHjM8Vd0wnk5sKeiCEB+NTjDQH4TAbeJeSidr1h0JrnM
8fvrw3jYkmiBIdXYkXnGJniDq91mTWJQJgj0VaCO9qvpu+MY4qBLEqmYMbQs/PayqtrjZYrilKJj
6X700ZUzV4mxlCu2MVizqjF/5V2Od8WQ284FZz7n4obFPygoaw8kaX0xTPyI/w1fmdk6F0sNEXhh
H+PGL75Ufv8lQ9ILZUCribgxq8D+LLAzeI06Q64ti88fAJwR4h8XyYc+dUdwBZTGTiDyA9qMcd6d
K/u1nNovU5I0ap1BTN5XaVjPdKWAeoSXxhmjHUl60MyOpKvD0lsoIu9cmi68j/dQndoDUpWOch4S
T+NqOe6J1FiVAqUlZNFHQFzS+esIRDCKhqN9shyUQ7q4F9PMamhONc+gJt4XFiArDFEE+4UWYkZ/
fAyW1g0g1odP3pyZj2kxv7KKR90ab5DcKz8RmwSqO4D4UtWPFBdK+8/LDIHikhJhfvSzdjxwM5F7
5J7EZ6sX4A/NkDcw0p9m5njPi4M34DXi4YqP2eneDMV34nn3qTyESOGJ7Z0Gsrz7kapFcdhGFsLF
26CpmgSUG6lztdVQmvNPBwA8x9G37Svpo74KNjWXxkbr5gqvzNDGbxaXB0a0YkXErgH6mBE0+g40
TmfeLBS4wNmcsIMAM7Ql/W0neXgaLTc40Uz8QdQu5AcIyrcIHVal7UokNjtqX38UL8jbNjscxxmK
bX//CO1Hn6hFmt19C4q985tAALeyB1GtPQWw2LXIYhVl4O0cJYI3bVwGspJOu+B3BrwboRABtSOf
gZdJK1BI28n2iF8syEimQB5mo56PTLioLwm7YduGDER2DnYxtp0nf/updej9GNS1Toh6u8B0v4M6
GbxNk29/bvBNN2EeGhdaCdCh8zEfUlBVhOWwtVD8dgmTvDjQk9+Lwv/h7DuWJMexLX+lrddDGypQ
jM2bhdNFuA6ZITa0FPVIggrUBL9+Di6jglHR1dljs2FCXMA9w91JAPcIDvD39ER3frqUthRbVob1
enZQdBWUGTblgKSxeEiDMbZWlpaUtxRtNUW6TGBwyK1p0BlmGgSunBb2d/hPx4UczmuS16DLJ8GT
SLhvZpe5l1SLjHtYt3eVFT/QRWAbuGHcNjcccKYHrEGbqyi+l0XmYDWKdc+6DaEqP9clgyj7CLmm
A3xD0Q/txJVMnfDqJYl2J128C6+dwPuvwjvemeGdV8J7t7CQlaEqdfhTPq2zhvkbGmXXLr+CI6kD
koe8a3wKfTc7Yjt8skrWXJuxe7+UHss2fp5uo640Tm7lyXXvc+/7ONw1Q5X/9CH0jndcdBffDmHD
YOK95zGwgYabVdvR9XCbd3xsUEO3doIFvgZ5MeSSCZNGlwLADH+S9b6aBuu9A962+YyEMwdpbPFx
fNMrE+sI0z2C76GAXlnrHh28qX5fOFClproN75G17IwmKBsgkfsetE43fBNWijOPSeEIyaaPSjVs
VvfQMTtHGf8FY+X6qerDeqtN0sNxuYCW3lBla8eNhrci67caD51fKpTZTjWHJn05ASPG2QGZrf4y
cGgSOBB+fRajnu78VBbbbDKt58nHCco0lfxMvfg088J3vi2DUp2Vt9MkYhCRleAedOd8serMtj/i
HOiUQ1ETiP2PtlbJ9c31z/FzeYSCwTHO4YlneTU7DfiNBQmf8p9V+uRKz/xuTliyl0kxngZujJcM
mlhBBZn6rZ7GkCtWOSFfSZqzvsSboHqoskVUgr0oDMBHYwyWDo8ySkudSl+nEFUkt8ZU/cRfJQYp
HTI6y4XafCWCGzWZt8Yz+L2XOrie3MV9G98YHpdI+3cMSR0okpw6KWA5VQF1QG1YN713UGmiaCqW
Ek+VnKVwHO8TCIVVBfKXyjkeOZL6TiFR5zZb+csvbVga831rOEhnLTHUXXq5dmFFBFRTOD5As0lu
xRAisZmm/KxVXgXHJi35xh3+R604J5r52Nta80uAg7YCFks+wJBHbs2xKI5pirwysP1PpjY0Z4nE
3/LWsriYm5Z3Rk3C8fY+lm2Xf/7jf/6f//1z/F/RH+VtmcmoLP5RdPktPt62+a9/Grr3z3+IuX3/
67/+CSgjfHls3/XwrwULcFv1//x+nxSRCv8fcVbXRdGW1iUH8nVHUjskq2NY2VY3wHFcmkh5Z6nO
6jsJfFpwL9+6aZvMgjwU8UXsp/d9CLwatgl0X5iemAOdgwSZxQCP0/SEM2Z8zFSEiUMKXBhiqEoX
WF2kQZfqd4m07aBEvvI7PMoD/PmdXxL+QatcaOJRQw5qqzcsO5i5bK+WneKeYEL+jax/NIbTfez1
opvZUY/q2FlGNxllL5f67MCHlUy4ipwkviFzPBluJn89P/94lPKt0HQdnhECgESq16ounZwNa4Cl
tVOKmxtIl3eF55l3SQwr9Fq6V6pZeTJe+7YL3AgJg6CHpNsRtPHHJd4aUnYDn0VQvikkb+J8mzth
uaYJ6AKPIb42x7HZNh+vo8PQfGXGbrSfp04K+x4iZ9mJptYNO7kMfgKFKj9+oPxCX5WXDCvZM9W4
0A24/SB14YZDGfz+m+bq//JFA7rUA17A8W3XMC3nr1+0OmORTCN/uuiuGR3JR8mpRxHP5kuzu1IJ
dl+S4Hhl7obzzBFKukU31+PeKOP1X2P0SYTNFpxM3N1IwlDH43XfyjZahdLMb0nRkDrSdvwJ6TBr
j3QB7JpkYmwkvlRbLVrlXLo/CvUgM1tbnGNY1599w8J7AfAS8Ea2nTW+WdwlF6falyMoWbvIgjJd
1Hj2uoV6+NaCrhHYXhXXAso2QRUUkHRKLdV2BkdRmV+dDGmWuQY94WlXR1l1gnFodWlNgAVpM6d2
b6VVVAFMRtt5+/YRoUsjL4MsbtBrJ++9EXv7/UeFn/7XzwoGP7gZWAB8+FAedVX/p5tC32tjmdve
eAEsMwzGyTu5vqk9mFXjnSbPFoHoI+MVm1BrBequuHRWKu4dU3ui9jDW+GYqrWmPU0LzJdYO9tAZ
r6D0DTcyMcMNRTnYfjpV5m6irmlv7Ew01wK4k41KtAZU5f7UXGN16VLrc4cAM+/cTcgg1wYPuHri
hnC+2xSRiG4kF9bzkECX0AfYpmgc8aR30GpUUbIeNXjFYFDYTS9G1LSgBqeAT+m476w1q/YDWvKW
vocT2NjP143hnUJDH167TguDxh2sa+LV8R6Oc/jzYzd7axgVuGPVNL2VcbIX6uZfFuxky2LDtRj9
g9fc+06crkqvNQ5UNXxpX8e8x8Eo8OhB7eXRDmSWEJZOQttr3MWJeWK+SBHyH6oAPd70R4LCoFpU
gVo+ugp9WmLQtTOKrDrSbnG50L4RJxHuGs49ZUAdFm41299/e2zX/vrtsRwHCAXYKFgmnir0yPn0
7ZFm6qZRzPhFA+IuqBzPPjNT4iflw3u5tYxfoyIkURN1UjtVC67nRyvWN1/aqUqXeOjbtduV2jzv
38W1RrofdTBKSvXKy1B6BTnCJMhNjecv7fQe3MLrD1xEO9Zx72Cpi54jNwbmj+MeRm1EkbrmIrVS
nUrQmPAOS9vXGJpu6aYSyIY3Edi9N9kQP+DnZG7fX+/fTvXpTSxzfZn66ytTIL27eXYKX953DoHZ
XL320v4pbnmVZZqlbdSSJ6dvm22Ij+7gpykM4ahIFw7vpAO2d/phaaPSlzZk10coKqgp6PKpTlPM
dbdKoNDU4hjq7+b4uzZ6GYABsUr/0h1DpG5VaXWxNXzgG4wy/AOYO6Qj/elbm9XQo7DFcHbGyT0A
jglPP1dLHpAGgE4iEAM/lXVK1trhH4YwvkM3dfrmeMOfg9QipRJjv22Fe8YaPoMWqZEVgVs0E/gv
OLDTCi2+pAM7G3Q/l6q37NL33rwXCfUiUxw/0ICpiz+Pp4gE43Uk5LaDlybbEbCKk2taWVD2kM6u
EzzFRzOF/ZbRmY9dZwFyJKpXrA+TXWqBsz1IV7yahXPjjIbxSMOlB2wDU2HLcB//ZxqOLFYMk2Xs
62agnaHp/hqm4vi/fmDsZswd9XiGua3colv3dpm96E1/cRvT+YVE652hpcOzDWGezVDYLTSlC++U
W1a8yRsze/HHdgmtOCwr2th78iphX/zGhSBPC91PVcvc0ILQ0oTDQkcaegBQfLWhOOqhC+hj4KRj
xJf2CV7jgS7raWMOwOJrMmrnLNeSOVsSXIPDsCLNsShRSbI5f0ZxvQUkXhfy97E04ktyTI3FEwYG
HFq8I6vANNdAnKRij/RauzJYtGnahB+orRQ+qG/UIdxJ2+O54cCbZfIFgDeKUVyxyjhQiakqlZaO
TvGPe+IfU5GibaINUxCo1GAQLyO7KhMr6TcAWPtTv3Xz9idTq67KGN4vU5/AVYnqOs746lWnzC+X
/rHMgGzIgY8pFIOCLo2iRtTEt6D6CMjaygx1Z5Mq+MoSCAahto9w8D7/j+k/n3hY3Di4ccxeibn6
g8x/NIO/99BfCngUI+CtQoX1XXks2uz9UoU+lKWXOnVLU4FVqZHqMHcxN1gIJqu55/9njnk2p6m3
XNOt9OzlIsOxMYRoNd/3b3FWOhwMrE830gCYA0iNHQGoKaLCb+XW9CDHQxE6BDRXoi7yNZAB7ATJ
1f3g992eanTxVftSBZmwO1RRDZwrmILCjkrwQ/RxI62uqlakdeIknTzOdSrGFSvElop0yZHn1qvS
2kI8tiv31EazUSkJhYKMq9kZxH1xzOq0p6LBppw3wMrcUc/yOjQGx9Q1AH6DxoN6MMo9wSwlJAT2
lQsPcUJpUtuwbVioP1CZ6djdUbinBM7BgfocHjV9EzhhJgLIRvuOuer6/tdkWHglrNd3RFFMJsiP
UdVQSGersfNNq3onVaVek2fljhiMMg9zaJObvxm7BNNYj5mHMsq8VQ2a7zFV3zMbJ/Jwj0YWH4wf
1aqLqUBqDDzEgOoZ2JXgc6kuunAz7zdDxJAkVJHUNhRJlG6pTpMu0fOQcOjXv1+aGbrxdWlme2AB
mqYD30bDtxy1dPu0NHP1WHNwLGGeAd/i7d571fmL5VbBgi79AkpdwKb/NgS5YW2vJolN/GrbEN7B
YX/F2VJ57vWsBf/Z80+pP9zl3djeU1NninLDuqbbUJU6/mZQEco7CqBLowa5atAy0cegwe6rFRbs
2bztEzbU58rM+0H7vxxOEpBNn+J4hftwtadGw8RNn499D3Jc7mnR5l9sPPC08XG/PAxk6kFw+IKQ
8FQ04au2dW0u8EArkK9LvV+2cLEiKOVzGUFGwYQmyJ0Fke9tGnXRqYEmIfwxW3vHJ4tde+zdAWI1
nKdolDVScIP3o3MgLo1D5AgIe2/lDzsfO4wjaIIwaF1ykRlP/bXdYIcYlywaV0uCcq63JnK+amAC
8+3ff4H8f9kY2p5jO57u6IYL7ov55bSIh2Vb4afbnyMfoj+RBYbvqpoqcF7LLLCsCFWtyuFC7XoF
ZL/AOIHSt4CRWpbba2qki4Zfpo7jpSlcw7i1CcLSsDYusyYskqDjt6IEFu+godwV0xRQFbavwAyp
C0UvHfgjtFcKWToojkYsU8XKuksXrHgLmxJJTzBRHoZEg72yl8BozHFAoAIpKwh1Bv5Z/gJFBHHD
kLYLGnX82n1YplCJ2sAzSXeOVj6QlcrS/nexn0Ky0Nz2Qz+tuJRJIJtcPwnH9r411h+Owv1l8CY9
FC4ydq10xxeKquNBP4GI439jxR+2iqokIHMRQ0KOorAVU7KmmIuiMBc1L1E0iOYyoLV1+v03w7DZ
11sLUsWOYRmu7Xrwoze+nBmYEIzsYt/uzvbUeMGklLXpEnMDloIONHKWNirlcgwgwcIv8RjCZoLi
DDzlPsVhB5bfurXEgVTDL52XRPuhs5tVKbL8Ab91SrNT+tzDTjpITO7sqA3YfP3k9vxtzrxPTv2s
1ZZ2otjWgARPho9/TbF1UVUPxWmOHOLID7q6tuZ5OizxTg1vX70UAMpAJvmL50I1mubRO3PaVWar
QeXGrdeltJt9A7l0AJsNfy9dLf2Gc5ZdWZnybejiz+0C9Chq90XxuV3Fcz2d3sJMvmqseWiZfQH1
vL3HPjS89YzyOcFx0YvTuOVOqQ9uM6OtXqzIPr+DorhlAzYW/Soh2nAm3I2qTVEUngmU89HHptZ8
+qgRJOej9jEOEoKfZqE5P8ZBbSE8U62I+PwKeQpgZxQBxKqm+neDM4T/7u3Rm/14CxT58fYmrwnG
ogMhLHOZsp03hQvDWE+7av2Qw4mZiYcIuyoc3bXiodCd97aldylRnNY31n/4LfhfjzrVobrHXNfA
rRLHH+zLT6EbAM6P8iE7CxeMMaPtscynDNScloJ02c602wlGCH/mpyy/QpacjSdtqpGBAPskgGiW
86hpUXrGL+uPiDP2aEsvvGudce0amfPoqwto3fDkkPk9Bfhu9ZPrTnWeayNI533XlnsKReoTmMbY
iLZUNcxUbkx7eIVOSbaCmqF11xWddVc3Tb4bYw2wWtVGlzau/HVau91madO6MA1k7Lo7xth7HCC+
v8zOZ4fOcnHQDEjrLgsjcaFReVPkdyWWQepVqAUncdUZoM3jMoPVZ9FheUcpYzEgClFxmHRQQcum
Ybeg2g3qrJTjNLyYvssO+L0mzJ59niQ3dZ+Uu0ro5ksW6gEFwCXbXI8MrIMRRy33loevDXXQlK4X
aFqMg+hVEWbu/j/cFa2vd0XTMB1dN23Ltm1wA3T1Vfm04Kr6JBphwqSdYgY19YVEwpDlY8j1zIbV
S/tCJvnSBnvudu15ESgsYLGt4jyaPsm5LmSeuIQ5ge7bcu5dOkgz1sxhiUBjlw4LIBxjRT0syVrQ
QJvblpDLpQ7kU8qBlWpU0Qa6devbkVxRt4ZDxnRHRdhN70Mzig54b/1B97EeyEtNvAhoQAVlwopt
2fWXErfuXxGrvxRU18hF82ua2i9dI1om1fWXGOREspXFxuqm3jh+Ja4k1+rRyqFaU8tcofZ6Y2CZ
fv1LCxBrfNXoCrhQ+m1QKOp7rrSu6FJMjnHiUDpqSc0K57JQJkld80dVau7Npzg1zAXIedMbcRdM
HtDIRl0bmyEBCcqS+0XHJhGia1ckj0S6NstFsTunQWx7hRcIRR0/sAF+eljeAeaqanCsuAlxzoNf
cueAjgpn5iyDleEADH+9oiJdCtVIJc+bIHrBO2fztaOXD7//gjvWl6e+abi4wTEHzDXDstjXTIHT
TFDzcwEGKKISJ0QgtD8Npf0iuOk0wT1cqLLHBJpIj11hgEvLODu2Vpc/plwA7cgrBr0TVHUNjhTA
YOYAPDkgVnS+UsRscajAM90HHCStdpTEoQts2dNTXPEjreMpzUPtuij3IDKk452e8XDHkk5rhZLS
2cTar7HFbQl3v+8R40jvAn0M4uJHlXqxYf/efiSJ0z8j5nwwRUCF+C7Bnm/Ow0AXyAA6Eyklytx4
VmGcBj97HunMr7c6A65j/Xsvb0fj1KG38kG5+f2ngJP1f/kYfPymfdMwfAP6x/+SXHMs5mHJj5OS
PrUn0BChTD4FUdo3MXQR9QoMnYiNPyup80uNLfWDmeUbaLXC1gcQpAdNxBa2Yl2P7EuFpUtiTJvS
j7x7XoAzPxauBYuCxrtPhdafUiymIH/ZF8HkVxxuiL55Q8GFDtlBKP3c9Gk1FkHdy3wtiijcTqHu
3ovMYltAtV39+5QU+p099e0WAnjdzZSEWM1CPKNB/vItjkWLo+gRJ+P1IF/AJVtl2KPN7Ut8hjOe
pf2v8TRP0aW/Bg8GGsRn1eE1vLNxMhQw4rIudeoucij2sd4M4eM7ilPEcWGygKHU5ODCtWFfltmO
mqhzCTMz3DSB+EacmYC87XVeeiwHpgPNiIsFMs2lK/VHUZf9fsi42LHCwjY1iqZ25Wd6c/KoOLYZ
33Wy/j5X4fF0V05VtJUZpP1XGk4UDsXk6wdsF1CyfTRS/VPxU+hc/BQwD1MTLFPNQ6knbjoYvFRA
TYrKOCZJ99rL2Nq2vIWOkyk1XKkHYEjj+Kk+h6sxVKotyDQMuHFt5ioNnyeBQSlkucTq91995+sD
Fop2NvOQnnCx5LJ188sDFtCG3mAZ+A71WMQTEJPg4ME1TcDl17Cf+EeplPF721L6t3GlbeOzScL+
rggfsW/IXqccnDw/6c1tOg3yzaueSmfMXg3VnCDdvdViqzr3aQFF9zIK4bPmYbch7Pab3euAZoEU
GPZxcjCwSVhzxSQ0a++HlzAzPWd6Ja9swu0ziEJYXrpaVJ+jHAbVvtFZtyE06C89NAWQ6cRL+6WA
EDXE6W87ELU+ddAIeHG9j5A2JE1pBFDV+Srq0TFB9WceEcLn/i3jHFMhvfH7z8T3VS7/M6jEMS3D
1z0X5wTMcDznyzFBy/R+sJxSnmUGdI8JI26ckyVeeaSLTDMBRypcshaooRUVpdFtxgJ+ShSi5Z04
OvB4eh/3qT5Hq9EUuVSbMGy3dqjFq1zpbybI625KtyqvfDTKK5VaF1Z9ZRxm6y8dE7TvtrHADpo6
UrVioBIEDAGUxVYcx6t/TpWp+WIZJgdujQ/L7BThw+f2VFjT9tMcaqSDzfOly3dLOE1DY+qhCHJI
p8MhOzWOvBjHSyXyBFmnEk8qJwdmS7VlZpOZK+xaKgC4AUnLDaShylxav0aWrGpu2zBdKh70oXde
BANCBvYkcNEbQLtoYAW4MaLwiHxvY63runzjwwA+t4M70O5vqsiwyBu4rWJlCOBJoEm4T8W5MHaj
b+pYXzo61DQV69tpB4jWw2Jx11kmBH3wTQPo7DpHQDnE2HVi0lf5GCKWBnyMmrxu2rWQI7tMs/yA
Zf10icEGwwYcBUmjWBOYCPrTOEUjvBHVl+4ZqpRZnbPVsCvrVtDEnCBgCjlUSMz45dojXtw8ynOr
o0By9LXJez8wgfE9uybgW8hA1es+mcYfnbkmrHKnAnQVAMfecG/wyDsS4hM2k+4WTA08FEeF7Fqw
oDNAdILvKYDsyBgrIC1dPgXGH92LiRt0MjEPtzPQ42GaFhQq3xFF8bMWT7AEoJo9oUldOkoMzSEg
Y96YUXb1R8u9z+oigUUNSA2ywIN5lFm1Gath2siBe/cUYk7PFh7fq4TZNxaz2EPo2dq6KUGgqKDk
8xAj2XkaRPMGAS04iRY9Up9F0q155Tg4WQFhL8kgvgdJhukwOv0tNcU+fIVWInfbg+0bd7j1Tcjj
uVCN451/v4yikuw8Du2w9PFLe9fAUwT0v6dPU0JsAGSP1vtGLyrIQKvGDWffZcULtc2TqPcFo6J+
r6f2K4sjqEk1DSA6tlF97xV7cAkDkjjbe3b4w6/8aJfBuGDFVEavUXw2uCmAN6eFABxpTvClnSKo
LU1kEfQ+NBxdosZRY6zodr0Bi0w1loI/9c6DnfZ9HAXTMECl3AACewW4wgkkFJrihxUxmEnknf7U
xv24RlpHuw5jN+7GnsPHuMQeFtJi1Y4jAwp7zLFZ220Yfau8AdZfhTB+ZI55AxGgJF51FV+l2aD9
4RfWSzok/ossxjpw0ry6gAgJ2UaoTJehWe87aT2TYjRdFuqG9POtjjTBidr7JoSybw3RsUAr2nqz
MDfmbrur927Inue4ZT41S9H177OwdCuqHeW0dTyBwCB1w7nqMs+/TMD2UqdNafLK+Rzh1EV4idJu
v+TFtY8IavvrHLWixQhT/GJwEsHZRXoE/hfH8EA766kF5l3uZnMbwaDdfoRbPAxeVnYvPYhkKt3K
wTI3YMxkB83LjZPfZhCvnLtDJVypuvMR2lkZFMJ1Nz8bjbLDTnMzOVoc5z/kPpLX8P/kjXMiOmsZ
wslw0BKO5SiosHShDm5CxDyOkKCfhgGH4O+s2D8bS/oNmAU08pWQ6qyeuuwjBz18thoJ/uqi3Pun
SC9OmfzCe05GVu8+jZu1WCUGGmrgHA1ob76C8RzkXvokvm9TqDJWcfHYqYtbGc8xN8ezheXnY2vj
UF/TB7BmrLZ4rI0sP+hGC0kIFdtmXXxftQkgnuikAX8driWgUiQR4PnmkG1CiA7ddN4oX6CWtM26
UX8MO7254CnQQpYL7YYK81TYoKpNzbaJn+qPYFQHuZUNJ2hvQkBA1+QLzgAypSrn38RZOs/I1YzC
Cd9npHZ6YQrTcqCtMmjA4nisf+RJrCjm4tnQWHROcVqwst1IPJtRWO/crnc2VHUrqw9CDowIVb3U
P0M1x7yjOco8WlOzZByKDWoO82OOpMT2t9acdZWVGvg+OHmgM4iuhGIHHvpz09KOgzgrMEJQpalt
PpcYc8DXGMue5+oEA/jKGaC/jJPHq7D2ecj6S1G7OuyHo/HipZN5iPQO58Oa42RX2eK7DHLnuDMb
IA3WWTlwkLX7aIN1BVxZ4g6afL0bXeliguN8IxotW1V5XIZrL5f4S5o3vTe8R/hNDqJ1kTrfof4W
7ecqjYW1mrEGNggPWRXdJ3k8T8q1btj3uMlT2NJO1an979TmNjAy8LGswd3YwXgJy5EIRuR7cFkf
e1DvLqGWlpe5w+e9CHrTQ9IaGOJP1uUMIJWwE1A8JHDxFzvz2bqcumjgRzTVzKY61l7oHfyNBUXY
T/R1+nm+t+Lh1VxH+tX6kFAexHXmptPv2lnDdQ7argl7ippSW9etA7A7oOsyXiWN3QFAM1o3npF0
Z1mojKiGZCUdaFi86wMH1O9tShnMwmjmmOXgA8KD0w4HMLATUBj6VMHsvwjhl95whBhSvV+U76nU
ArKk+BoHyOXegUUmH0vwD+95l8K8C7W+Y/JxYPwcZulwpSanNaNAH+sIGBN0hkCHbrBUczbUO/Ea
ecq2+CVYWkLuJu1fm15irc306FiWnf+tZ2XQMtm/8lLzdy0yx1sK4150wj05ekydLjsjMZ7OYZrf
JMHY9gK7u9B5SAtoWhb4AgvddQ9pxrv7qDKeeqlDogncrHsdB1RnV3dPGW4694W6aFWlb8qeJZul
zTSbezNi7EQRmQf2SAH/Y2A/j4Ops6fR1dtHz3ilSg9JwYcYhAGqMXwmD8CUQjU9dp6S2Ajvgeta
z5Fe09/jjoRfdug8YhdYpdD2SMBBEFqCralXFhA5N8H0pj1kqiNRG+EWdm1dbbrKHCYZYWl5T9hV
PC0SD2WU4mlEYmODC9Xu8IbkIOBI0GLRa1TWDsCIaQUVylvk3ItvvDQ40gvAqMKIWLtnbZuuCHeS
hs6tBYDltwhqbnOEkFn0ULXV/3OEepWQwRXPTHWxkaCuraD8rMO0u4HNUN9CBigehy1LxwhsRTzE
10ggyU0fj/zWjnNQE2OP33b7sWm1K7XSpSx8a6ObWHS/T6TiJYcjalJBnF3V5jgesp0GLeJVh19P
uZHcec26LD7QtHOcw8vDYDjPc4RIMmuVDxqsJMDGfX+LQ91DblRNAGmR97c417VD2SXadZkOuAVr
U486koI0QHPaXanelJmN0Trq3Wqnlf2ba+BRJWBd/qRqelV9qqWx1lya3DSfbDbOfU3YW0+l3fzd
uI8+qDaVq4Rr+465+M61ww/u99gDqBoM66MbLwT3m6ojK7/lHlJFtdwUIQ7qpFKN6psS+uphLXa9
oiNLJvE78rVHn3KZdTz9SJu8PrWqk0fZ+4Rz72BvEt/GREIfggKikDtH4D6SOnJWGV30Rr2GY+Es
khMpklJ7ZUHLQS/1eEMipNQ29dl41JzhlsKW9o/hWaiBhJiLYeuNQwon+kl7HSbzvbS0fSmJKY7e
JijIzSO8urm6eXNsJ2HDC1ia38DVgTeFNt6D04pTm/HZrTPzm3r034pYf+hUDASGrGMGzY+V4/Di
nMVGswG2u74vzfEECW37GXZ07l7GEXakSttYm7xsbYSAaVEVtZPDx+4+r3vQcKHPbeuJCAPiRI34
n4dPUd8CWhB7YTCzp2qrSG+kC1FNHFGBHaK3Z0e9sUH3AcVy4nvHFtoT73bUyuOaQclEu1Ktgcb3
KbbA7adqpvf6jcANeU3VNsqNDf745Ty0YAIZjkToB5fV3o3mYJMJLR3TWoHAgAVFA5GHEULePtjd
0wiBHpgjUrW2Rv8Sm/4fSeqPN7jngXsFU5ND70NWa6ib4WqBb33loG/uhA7L6k61LR0SHyFMx6Fm
urRRKauGZm1ABHT9pcPThzqQXpttqWPptexeKTTjMIFekjro1ZC5++GnXbWn9sRxp7PnT9OGydcQ
QC18t93iRKUGDm/tiopRh57YR2JlZYd5GhiTL6F0jUbqpgunbir2OcPBXNFra0svASeFSHbjVeyG
atEgU2g6qXs31a3R9Y/RFK0S1UG9GdTT/gOQy3T9rydslo/drqcz5jMfvKkvJ2yu58f2IGRy1uty
XM0oqgG+lljgFdsFM9WWkNyv9OFCkCkJuqVy6npbAvJ/MwhQImfbIjkOA4EoX4cZyLuLzjbOSpD5
in8uLVRaQkMo23srCvPjn24jAs6gQSXN+Bq1bvQoPEjRTiMUAeBuHT8iV6VDNl8CPKB6J9sPHwD6
UF3UAPFXHG1ojX2gcN1rMtzTOP67KhxOG/6lap0z1WgUvIDPvT9lQHFYxmqIeAQjA3zl2VCEhxpK
9E8NPEzX2CAnN62qwooUjGsbwnoUbMDX/sYqJAuoOupAGSTOCC6iChaNWV2ngt/OsQ3wIzCpXOEG
Eg1Bl+EphhzqPb3MZORPTAuHC4X2Bn6zeOynR5rHiZ1VA8UWwHYmWNArzRQ8UqO1/GuVeoEjM+de
rXY/B4OS/rn6d2OrEuoFaQ+b8lDH0h72Pw/RULGjn7j1HQ7EmjvVxPKYHVPsKu6oXejm3OS3zboQ
KbhMpgu1N8h2+Nchgmm6p1bnaedfJ3WJkxI2HKP33xSwtGOv1kOmPMy31DFP8jF+CY4bqGuMk96t
Z1ioB5hNOvA3ku+kJjDLDlpTl1cCiqaNBHA6Y+12iQdc4o1qVc2NO6sFqVCdwznEWydmD3HUwx54
8QxysWAIq9M3Cipaw9/22PsEXRnnV9YJ9cUp5VsDrUP8+Tp5haJifm2zxFgVCtPT4lB07qARCcTt
P42Ad7sEVC13cAYX6zvS3cXxBhZb/iMoLuZTW3yq/NlDYZV2Q2F/jhmb5B4YAx/+OoCCSzZYzwaX
5aFKcQBERjzYEJQ3ptWw9Mwn/YUe/7QyABt4qzl6eKVaAbrRhi5UpQ4VQUsAWiSAmWDglEePD1Sl
Egj2QBTSouFjOnoFyAi+T0fBCb7oVy/EfYPhl+zEPX6VseHtu9bJAjw5vEeXV9M5t8bvVLP6HBqS
tj5BtdcN94kmk8de63UssBSAR1XtNBfXGIuLQnTACaZTcs4s2ABYyMc8apEp1jLPh11facnjVMM3
goNcu6KhVpoXJynHNaToymMUAzJUiQEOKBoXVJWhiVMWrSjy3e/zHwZlvf+S/3Ad1/CRFYekjAm8
7ZeklCW4MHB6gYd0pImDZWLr4gntlx9qW23oIcACzdSxA+5Q8ZhBKLehNjBZYGxhQ/wTt4fvtuZH
b7aN7xdyW+xbo3OcNBQae5C9Nq0L4KzuRNVHW+E13YWP4QT5fofj4V11+6iaooPh2/0RzhD8ph91
G7vPottKTStvAYCNNlYdtwEgyUAWYLkZuPXYP3uALwMXY4ofLIvO/5ey82puHOfC9C9iFXO4VZZl
2Zbl0O4bVodp5pz56/cB5Gm5PbPz7d6wCOCAshVI4Jw3oIs6BYuie1TbMkJncAjWlZfhrmDD3TDE
kkvzBfnPaZ4peRerxJ+K09T2+SaqyvmoFIq2C0etoVw5oK8yj9rWDGIFSSAKEXrCqjttjWBvW5Z+
gOPtLTS/1l/M0Yl2jtEqrK1ojirA7qQbLTxuaWJ5D12WpNlBNj3PeDHLSr+XrdjtFqiNmk923Sfn
Oow3sjsw6vJuhnt6eYGh0G7wGDWr75ZlIn+yaHU0DSk5U2fqEmQaBCiu82JrUdhzdZAgtOZ3cwhJ
u5JkPPt+durGbHxNxwEaSzdDY3Ei91bHmmgNIjP5QnHgTtM6+ycJrhOwh+HVZ1ew7pF+vUXDwrm1
o1RbGQL+OdTDVs+q/GFK1OzBgA4DvWLCEtsmDwALOHtQPHRWDXxStrIpg3/HxUbVbVXFjzD+ise1
klPP0y2ce2TTREoDjhM4+OuohMW7ao1+jxIlt/K5E5rK0gjK8CxbHcvUa8ueg1WJi87BTVQTdGZy
keZNTJ52bIBdpLeH/HZsDHs1jln+TdX+nyPi0u0hxpbev10jVmfzfyAlDO0zNs/2wCNQMjZsDRKG
64jS5QdAlupDklYqLlwbA6qSV2EFKb4QJVqyjt24u2gxNDqCDBeVBTl8kWCQkzTNUHM0L9BekG05
kx1+h0LTb7EGSOTRsgUfvvKNQD244sCGcj7IJhgwQOvyVHbK4QQ8wcrObTS/RKBteMTI0+vET9e5
TvZMpULTJA2gqpPOmSGJLyTWtosMMOZR0u9kE23B/GFMJuNGxFUyzk6n/EHGDWSQd5dOGYPWztMF
oxsBD1+6g9gi+NMvCVQdjaZe6lrQHlGPBXmTDJf+KaLaIPtnzRpOIl4CXrVW+9gv4kHQfg1ZiO/s
MteOSj1qR3kmZICOYbf2xin70I1D7UwyNfL6fZjVdzI0UHwMDw3nAXjZabSj0QEr2Lr3GdXSlYMC
wko25aHsmmwXKNMBf/f8iVLWvCI5lZIZH2jq1Ptiz/cWYWVkTwabPeQirKUtYuUEMH7PpEDt43V6
UrnpVsZPaajs0Sx9n66FJD9caFP7ru4xzOhwzUDsbZWlXXNQYQRMFMdZRUW11SLiYr7KsH70lGmh
JJo/LQx2oSyEUd6Xk+XhQxDL1MvFZJ+81jVOXtWt9FfZr6lOs1cC81btC61E2VppDteDEZfth6Yl
m+pYkTTUV9cweSZjLxHiIp+mypDPryFjwiZw11aehIs+19VycZ3YynajxPTKC8uhKQpZ1GClwO61
e0wS14DSofaLylW7x0YcsC8qlqozJzvZlANFh3tGGz7KScLNYVcalr+Y9aC/9OFQYoJ6mJO9jFcs
lO6t5jLmViDDY8e4M1iN4j/TNN8S3bjxLbMOFq7KXjH3up+BCgKzwz7jJdCtETp11N9HlVfsZhbB
W/7sXWCzJQGnJaDhhfJVhQw+i6dBUfq/PN13n7I6mzc5a1i2PYQOhqss7cr2v6Ias5YPDhc7kpaC
aT2UxjMKF9OdWrtferPXn+0E5WrWEV+uY6NnfalUV39W9BKJhb8j/2WeiOTxDD+tCbeBY1LMcaLp
GCORCpkRmT3Zdx2wxKhsukg8Y3DoI5YFG429mpjcBYq7ruq6Xita5m7AxDk3VV4N0C6h0aoou7w0
rfatbUr/ry4qF2Fimj88FAYhihTR2Tfs+7wfnkMXtdDFpHSsGMQh1IzmJhopZC8+n8pxCHfNTSLH
L5OqoL3MvE7/ECNPIyRA/nulZ31+mjiqado6lBjP1hxY75/4VP1kW4gruc1tiz2cobvhTa510eKi
MSLbxTz+3a4yltWlGJ+oE52ksIiRRuMOauyi1o3gwg52lcm562sHJ8oU7rCJ7zWy/V61VKLBY+2o
QINdtqa1ue6MELoJF0miKDyi4dBlfhyh85YMl60U0IHiAa1QNkr20YhrqifCSeyTEiJmB9Nmyozy
QihyrxqJV4KRj40fTnXNvolN9fDf7+U/UhoO2XmAB4ZmOyouJ9qnJ7OOSo6GEF92+67rpiXoP12e
YW7ATy/3Mn+D2oLnLqYZ1Rm3n96fUvLRRX3lxh4c5DXupeiS74b+bcIDbSGlHwI9STZT2ZAVE4JN
jWegG8MW8G7y+vnln5MyxHmWQzgWu0FAQn0d8vmgBMW+FApCss9qlPrSZzXICMmBwPgjrhNzr31t
qddIgYV4p0GMdtuN45CP9ILsEWxncJdXo7sIeH/esjwBQ2a4LpXWtnocqvlF9ndZaq3ITuY3VpMV
r15XLofOt9+0Rvxj5DS3sqmqM7tYK3r1QrW6icCEreR08XJqpqWPfRKGl5eT8XWKS5R8ucwHf/vf
HywPkk/JKke1kbX0XM0yILD8Q2Mo6SvbdCCW33r1sJg9c/muuRPr0f1IUyr0yJ+D93/p4ou3vAjz
yAhxDfkbkjP55cT3IkK2hgpcOJ/zgeV0cYMWebLRQXx9Qc59Z7MP+mGoeCvYblCd4rEmomiEplf+
xQ7V0xxWzWkoIywX9HAnvzgwr1V+tTOvGJdIvWMjgYGmmexlExW1D5O0IN4VhqIsYMu3m9gXiOw/
D40GF2khOzGPznZWOxz/Le7aV6n5EXCmaX+lCDUsIuF1E9umsavy+YtsXQn4moMbTigGWXN9wROi
uJNd1zA5c2bw0u8bpxGQyMLt7qTdhjt3Ager1HdU14xbtTTGVYUixvc5uQQ0wJ2XoV3Vd6EDcea/
Amy/Kvez560iqBFqtvvvb9U/MIaOoSEnZEmdEdM0rE+3i5z8TTu5WnjAeId62mKI+pusS7SX1nQW
bqx2T05SzGc/1ldhaagvw4QZq17l3/24Ul/aevQAK+TooIg5XgYL1HWSGrNZYqcq81e8Qry7XNGC
2axa84jlDnPFxlP1ffX+98upvrMyRsxOryD1qBjnlYeO8vral3q6fY86m+y54tZTVf8YKgdkaDMs
ZaW3HxBptExoqPx8SqxRchN3x75UG3i34BLsynxre+5h8cD/QmFO9qIyYd4FPbnoAS+OV6Dc2m7W
0HWWo+mflygd7XKJThvlJTRx4chU3y8h56iNo14uEQh0xPWvSNz616z6wf6Kh4Iu96C7NqAgCZS6
QqhCT095OJkYmQvM1XVAD5P/kYhxxXfgYx7G4bnsgoY3PM3WVaDCf2727Co07bmcmxvyTfBARAq1
Ext+9H3Y3It8a/NnEzzq+6iVq8aH4KY2v3sqYkBxaebrVlXTTeB71tlTfCT+zeQVCrd1RibPOqOs
cnSsFilI0YXN5nu8HEyA7x7jNnqVrd/xOcuMu8sFq3rAImhCr7uwOw1/Aj/aSSKLniqAtUbja4uW
y30tDrLfqPNG9svWYKXlnddHS6N1840z6Mm5mtnOJLEOVwrEBqBk/1c2oRuiYrvi98J8Jkucs64k
7jqxe1ITnaPeUKDtthlOCOJ2iKiLPcVvRjY95hgK/mrSr2ERZ3+N3IQXltHELyn82VXqIe+FtVuw
D21HecDq4ktbKg4qA368USPV2Rb96HxJYaQp+Zg8BbGt/I+P3PhMSHE1GKimY1q6rXv/xIMn42Bq
c06Fyu1d0kCTcuw0WApp2KrrKXcVfDvpux78Tmi8mdHPa5c8U0j5r3SIE6uhmF4GfI3+6j0f310K
/wuvbFZtbPs/p1r76gdt+KaPrFDAL5vnOcJkrOma5L5WXGvbd2N6CNsyPkyhkZH8BzJZ/I97IWnF
T1906LaG6vAFNKDfsnj69EVPLKMnJVrUBxPW4C1UDWfXgWrdt0ER3I2uJVbnWvukeGRy0eiJv6uY
1lVV2ZEXK+MVNTPlR55BG9Ib8IS6oagrtWuq+9wu6900uS6GPE51hFNngm7o5vPIHXMRZTqpypl8
lbxS2LF5wJ37r7nIQpR6LPdlCqxyZfAWP6j64Gz1Pu5vSMbpcN+ibGM3nfXoJxiD+QBiv7qOdm9l
FtJtuvLQu374y0uz72GoWq/YjPlLeYkIXf76nl9ij73DOG0L2M7Lq+WYolf/0dcIVzIZLOPKKANw
a2F3Bs3fXVZ1CKJiHOpHMIrWXOsn30zqR5tb+T5R8UmVY+E4uXfpSBaMj7J8Cal0AJGe+m+8B/dV
D+5roXnPvhY5fE8myuiN2/9EbfibX/E9YTsdLV3qRHdo5cfLMIu+XhePRdMDQNCTr3IpKdeOf3bl
CdizAjn/bRDWy6JS+S7+eRYbCfTGsagg/2icfRhds28DC6PXQ/Mot5GiheD3h5Yck5vKvJjXpoiU
m8rf8xqxxRRjcp4cK2n9v837fZXf8+RVoDJ4e68zxnUdTdPB0ZTxUOZqupi7Ur/0BZBhsVf9+yDj
rk15Jvv6FEFv8rq7AYOdCsoB1yvSMUWqo9fXl7ip+umqzrRXnTF/dCCebaMwbMgi0OxnL39MUBlc
hu7c7mRfK/r4CSw8PSsfZBf5ofIQmc0P2eqCGCaAqqlbFO5IhwTYaYjMlTzoMlklTxtKjNuOPDEb
LJHnSmf1qMph2e60ELj61ER4KYgE1/Ua8ixIYMch0BRtTWhne1LrpBPBAh9tSE4HNM6tG6sOL3zA
ok+Cad92pbopJ/QLEs/Apclpy/1kFAiNBW567PLyHJr4P6SGG5yvEbIvExEAis8yXh647/zrNWKn
uCPr9dxZUfTdMJqVE4/mF+y/rc3gmtaurLXkufTzkwwIcUhbjBpJ+zx20BJU2miFwW74vdLaFTQ1
80sW6TZ7GtRjWHzAiAw6f0PKrWAVSVMzg+icgb1w6wwIuujirvgeIQdl358R8hqTaRUrwOf1Xa3a
ZzCjqGtoESnEuK0fYvA0S3M03O+4c5GiQPjXbeAbw9MpMV8b32PLKbRuxzbbRWk9LieHNbmZtjul
CJS/StMEKepXb63Xhqsxt6b7Bm7KnipgtdO9Eqc8MWkQk1rIbfhAto82gGc+mCR5KpRsr+a29aW3
U3+bWGO4qUkyIp44f51mxUHb3C5PrmK+ym6ocQqYRqwfMJa699JhmRqVc9JjxT61heXclIX1s0Z5
MEa8ogavj5ao78buPoSB9pbglKKj/pWZ817TQCenmFO8qbX+s0hL40Ep+4Z8QU/GS4Qhv26tDKQf
9zALIybnc9K//vdqXjM/Z1JcRGksfpueY+lI03wWDfQtH59CXYsPrdcbSDtog3CiCNM15mYIolC2
Wrvh6P6wEz9Z1Gajv6gthP9AS8YHwwth1Rlmc/DnngNJjK0w4n5ozRTbgJkym541z2ZHgRDl+HwJ
yaR5dvq5P1B/VheJaFYOUNzaGuKFlwftc6t24x3r7lc51c3b/KFwg6OcqZiWcvJbDwYlEzs1dM/5
8LOlmrNqwtBZlaNRwDTh0M1BeeijgcTXta1nEbyma1ux2lvVToYaQYuw15a9UL3oojF7aG0928IE
UBay73rQk/rGaOOSWhKx8vAhFtP1uypV3nDP8hZxHUHxyVo93IRJ7C+oWqoTy8pJWV0s5BAGNw4V
91vpCidlIa8WA7IpDzOVlYMCufzaJSd8ipVhFu6qK2tMVWXh15r7MGnGsSm04tZl7aBgFodDEnQE
F+0U0baBGKy5b0zvcxy/U3aVkuBf0/F3LoKi1I7k5DfyYpc5bA6XgWNMd54aeA9yAJXnaKFGuQEo
69Fs4ROoEp0wkMFt7eHx4lYn+3LYNCsrQ7PvQ2c3DFCCbYXMgcAzCJwD0P3L3GuX7K98YesdO/r/
UMmVO5KPOxaXdRwLWFSBdUrI/xBoGmDEBUY7xQcny+BAVySTSSFn7FPDCi3UPHrsBFG8UITdc450
XOjNqwvpGTt1Zvz379L8vIOCWamh/6p6VLRVPGA/LSzjyLJKEmQoFzlqejsBceCrykGeXZtZUQmj
q5IUmxjlTtNtPLesKa9P+ClAIr+rsciWrevBtbtTFoXYVYsoeYihrC7rmPJtlBlkmgfFLnc5nKNF
1OOcklQeBdxU6NDV7ajvvASiZglRcyO5VtIHVZ5dCVamqf4dIjT85eiHg+gbQuPxv9838eZ8WpJ7
DgpJNhlNzbVYjn5+55rGH+EZtdVNbrP+tbiXWmvfVodjI2Ci7E6ChWy2GchQo0aG2LBJm7cCGppj
rbxI4IKuahj2C8TTwmMRtxTqjezg5nV4lF0U4EBwy7adKY9qMrqnsPS97aT3+bq2OuVFVycUHbCS
38um4qjJIjEnWOBiNMXnpPTc+qlqyvkRPe2dHboK2VAVbkvBnVE23eiHipXfzgzrdBk3ECRspKLv
C2AZk9NAl6it/okf2TIKO+UkA4K+bDB3qfqDHIQGjBpu2o4bOTpriQZDK0NXIlcWEBSLV3h5/qam
uL+RpAnHt/NlF3Mzl6PsHW6iMq0fgyQ3z2burCWXgtsZZpEiIYIbsHEIIUgu0atQzB8UPn/GQ4nT
hYcp2iQJ+fVrnNb2o+QXGYiIrHsfkd+qM1Z2m4YCR/wS2IYOFioPH8JiYDE1GcFbkcMlmQDB7QEm
hm8K9H+9z+LXpo+0Q1nr2lJOJ3MQLousjliQdekzGNQNfodiY6gEu37w+bkOAFLMASeEWcn8XRcN
KQriaFFf5Mm0JnlzpzK7uWD9kfyMFrHtxota8cot5JQJUIF5UrFsfVSnQH9Q2vGr7MayrN+YUQov
TPCM+8w+GVEQsWglKuzGr4OY7GRmv5HX6sJp65N0Zo8l2FdNai4VYTYeCj9yvV2ZJl8m2UAlO12Z
Q19vZVNppvwIzPU5UW08isZO+TYMRnvrC6vzTlPXlo2q9jzF7I6FrENVRsWdHWuPCB3y6/ddZdVT
rj0lQhFC9Qq5/5n33pBDF2rKfjsNOJ5E7nSnWEqOXns0mqj4Di/+bI0P8qBgC/lQJPYOXyX39hKW
RQYA+Tac1umI/1FhRFYUsPivXhz2u5vcxygKe137baijvwovTk4Yq+AqAvdlYY6N82aqKEsGJozt
1kjbsxs1DzgJOm+RryHOVPvdPhujHjnmZ3mZKC68rWLY40Y2A4N339Pc5xYw2SFxTPwwJphrITfK
BckDTyMTXHmbwct/XJpBW4Z4TiIdUyzaoNX2WhfCyEvDiUe0pj0ZXe/tIt+fl3iqak9uE6pHvfDe
ZMscvfYcls9KTKTs4Wd3iyOGfi8nW2ZqLdK8mm8u4ZlVY6nXL02KrGsVy/jHUlAlNEgoNar1R9ml
2sF4m6vFE+kwFUHqRAvWcoJnV9hNOuZLMFn9gqwBrxLk0X2pz9SsUvQa5IBTBMb9BN33Xm2MjwO6
mKEomFF9mnEdqMWlEiHx0MTlWvfqsNtjBLUNE8fdBGVc3BWF+o+z+PfoaKc9b3ZhJ8cJ2PWSJTw5
fr95gXmAw1alI4eU1MGBnD0lMNKafMCJxk6pDH86yl+Quf2/QuoCfZ+8zzEKCPhU5gIWcbWJH2rD
HMtVsQwzr3OSNvnRT41/M/ikh1uXcg6semevuLUNBwyD1UaYprRuiGCCPb5eI8wysE9q5H+OqK25
X4OP/1WP+BKF+oCJh2U67aZrSIo42nQGsafdJ5Bejp1d4wzTWepbEzTcebpyOE7sis6GPz8ofY7e
up9PaxsvmV040PRWOOuMb7pixHtXA84rJ7P5OqGTHpwHZXwYQGJs0sbo4Bt59jnQ+MgrxzJ+2ulR
vk1pA1CNtYL1nHkhHmHDyB4uVNsDxajVNE67mm8P+zuyoL04NFicYdxqPcgur6uKFTDcZisznYDQ
psPkoIVhDdoPx3PitQl6cHHhHxfGbrSFudkIN1nVSHc45CZ3F6qyj84GEgM7y0MNEKA+ylC/rUAu
7S4YBVpXOIfgZgmjyRjSTdvODX/PEM8vcC2BPwiYlOI/apisPkl10Nw469303ojqsz/UwhlN1avv
ZTMYFY5FTjq/RF1RvuQZ/B2rM8IjzDrjtS6QkAvMlz63xju7R+pTdjsorSCClWSbwRhG/uoQbxGD
W5xdTtNdlmv6CppbvJJNU/TJM3lozelhSDxvr6aR8MIRo6Gb+Td1EN1c+moobXsLjvBO8y2N1S97
6SjUn1pqBU+dMmRUCLxuo7YxpCsbgUAR0GAFvnJgR98WsGUeeji94xjzNFaq7jxkQ7eGp8ZGufPH
naY7kVB3HG4hn6h41bXFqWoU7AzwRXpBPjjjOY9R+ywIenGTYy4H/Ms1s/hXkCovCqLdb2Yap8ss
LVh9TaMPaIpFQ5SUA+tBRdkBU+mf1Abe66Ak1kqOoheZ4zgfJQs5miiV9xj0JLbE1F4cQsd46AMq
HGhEDfjLksXtuG0dk9Q6pH2dPE7CHthUILZWDWoCsnkZcHE5lxNknzzoM3pZ1IDuZGtMcSF0tSFa
ULdETRcAA8n8oHpKNRMdIgimfjnrOycvcKIVBFNTa/8qrFcttPyzm9veOkMh6JZElH/DxgGf7Fqz
TuAt66VZFM3XOO9u8X8xf2nwZLo6C38MgPQXihmYN1pk/7CU1jo73wuWuGd57gVDugTyn+0dMdRH
47CP2gJdTdEsB7Vbqp0yoiyDh9fg6P2yLNmHXhfBcsFr1h3ObC5KtkEOvzkooYnjvfx+FtE3ADkF
YBADq5Vn17g/RyOzNhdm2Ddbp2rMXZsq91dvH3kmfXykrQ9qhsa+dqxdkGGbFtU1GM6xhjOWGNkf
7d5vnHVj8Noedquzd3Shmh69gV03dO3gaCdz0awiFGj2te0c8RL5oflx/Tpa85PRqsW54P0+JCzc
VhdhIL4l6sDtfm416rCZFq6whI33AzCEJaCWwONrUIRfzQ7C7PNY6d9mx2/bM0LZuDp5XYaQDdV7
I5ja3Vy6xgJLA9DznQFWCycaA/VJhi+p2mufNA+Sc2SMvIQbYYIWCCPyKraB4gtUuVdRhTYsiASG
a4U7Gxe6Ve1n5iFrV5nwOirFHa0TN7BPTTlw7StHYKy51u8bvNzRAx+UZw8wuNRAshrEjvvICG4G
MGXXfn9CIvna74b5Tr5l13jPQgql4daMxuS9FFINfIQz3GrYyy4pq/q7f6QAu5ddOmJIG1XklFAO
i0k+tAEGPHpy0iz9Wx9P1Rumfem6ToN6n8isU7MZUuwrWBNnN66izqtRRLFJjhcjrJ+6RnffqrWS
dLeWPHRp/I1MGEKuNZsLVQJbx9ZYaFnYHyReXo7KJh8K8s8i+DqaiuBJzDUEBl82B79ulz6fx1Iu
TOOmQYw2CamGiXXqTL3lIBemslmoIM/t/UXgDOHYdFHkmXdIA5JxdYEASlQhBIGyrXWYxUE25aHM
q3LRTt68ToEb1IvriAyUU9KAR26cFSYrQ6NUa/ZcGM6+WiB/joqnLBzQoCs7Y8kosQkwPI9mFMfQ
YAPj0bYphguMQh818Y0AAa1kFOop1aqMqwfcdrLxdFkqJaor7Lnm/FiSJl/DXdSfAHC1C1XpvR9d
mC5tnma/DPBZammOb22HbebYWPGJsvu4hbbSYRRdfMMr2SJRjucBADIs4qZbW52i71U0DSuqFUKz
PCrx/Pk7oClvo3iIv89m80eAnjyOs81dxfNyRC6K/ClM+nv5rVQNfAT+pV/rkSfhe1McGp0PSsTL
b72mNN0qdHnSFL47NzqUMje6HZThQPYZ+XlR8JGVINFlpAX0fOkB9bs5C3hWYjXe3UWJrsu6/Dj6
GVsYaqnfkf1eqALNBzG5BRXYFedOUYYtTPJu75VBvpuCzIY9b9U2lnutZlo3pZt/fLLr6bDJG1U/
XB/28tmfsAFCnrp4kf1GYPz92IdKqy95lKdreaXcSStuwOa0kPcfd+5Z3uFYur5Wjj71yRuR/TtO
NmXw5z6WmOjKwHcuAD/t50r5xkK0ub9oUmSibzLcf+0bhN7KVdQirgp16xvnPueb07te/L1loQrW
zf5pTSMSOePsnQO7TbZmIoiUtm7e4xEwLy233Fu9ZTxk4HhW+VS1D3CgeYraCRIraN3eAOFR2JJO
yb2Swkwo4IY8IQLkoDw+tV/bQj/VkVhCa9b7miRvgkNn9vH3buI/C8PBeR7n9GX0TcS5xrTbSoh8
2OJC0eDss5UrQ9mUo3JteG1KAH0Te+/B/19zr1eWL3SdG/75Z8jX5S107y4Lz4akIeC/BrUeAZsA
WoGbpamP+RHq2CckxQVyMZLZWYLCHlcSleGBfTlMZrtrGsV6mjVSZlVXnmZrsp4aG7WY3PXG204M
xjOSP307qzvZRMubm/RYjmsZ7PWBuTf9Ev0/MVcbMu+YttzBRauNc/cx9ceFnClfSlg0D/Bz372H
befJE9v5wGInL8/c1P5W9mZ64/Qlu35LrZV1Uine0pdZANtIpiPmepumV60bcEvWMrMauH9i5ZU5
hg1pNy+Oit1ELwN/Ve+iDkJKzt6nib26vHs87E/NNNhwgAJuhobj2Dehzysk+hyf86INloPrROui
dMueRCaRqXc0bWQVymDcYneRPGB+0qywDs1fqNIVQumi+oHa82YAhAKRpItWDiDUn4U3orkY6slr
XCnBysKv9mF0+nArihaHQTOig7ym2+Pr3Siec5v7CRxrm6zT6Hb6XqvI5FBpn8+QESokOvjBaNhk
hnoxnDJv9pdWqx0cpDruzAonN10vSzToyH1JFzd50EwMVgUbTAnL6tlL7H3dB/lJstAHFZFCGFYn
yTQfNPMyhoB2tYlaOB0oVQbr1LaywxyY+sm2jXwhi3S15/6Ev+Q/Gk1Q3jjOQDXZbctvioafA+U/
tYGgg6rOySha7fKTQlGCdahoyi++bE6TSlM8fq9N+ZNCAdFdqWFbbYoY02wBtJTOiFVkn3wD2cyr
TyLPJhg4U3h7cWcUoaJLg1kE6dd7nyi65ERShuV9rUXPnQLBz7brIVzqTRFv2ZP90Y64SyyUnuqZ
Em/zZiL/lk/vJ797Pp4oherFLJmRATDnIylYnGh0kGCKGtzJP1f+NbKLPPBdINeQvkaEaF7/R7T8
SHi5gUfdDxWyuUIfmEyms8LA0l63AcL086BhO6en84qUjDVcJpsCetrE9XoO+uHyivKioquGk36J
+t0lJ17foDCq1rIrFB9TpaigXatxyXbLeOURgeUh2cGdbCJS9UwWz37wcXqEwJtuZDd2E9FhlUKZ
uW9tTfy1yeMMMO5x4t66AwzkCgvO5FEeUoRdlx3snM21D8j9QxTmDrBfZuVhXNxrI2kQfgaAn0Nd
WY4UErZZNYZnD3vce/RTRZoMioXM+XRFeoJhzRd+LptdJvirksTaOeN735XmasQ1yalRCkU2LHUM
BfOfmQQtJY76rY0fZBqqHjPr0p2Naf0G31t2y2iSea5MAajQmSNN+9kInnNXYmGs1s1BCZTsG/QZ
j1TZNCKx1vDZsQs/lp4X3nhFlO3MyJ7vK0ftVybqsC+NgFD1imXf6WryCz6WeTchykdCzHe2stln
PsYFgaKoe31wz+ZEdU8OyMPsm+kqTdQnt/Dmk1cnSxTsEzaa6EXDRq28m8sOUhu8bW9Z7mXLiOxk
sLpkQtjPbCRwVkscb2djybuQTXmw0/m97wpZD/P6vU9Cdsl5o3GfdOGuVk0LfCJF/8qz4kd58NV4
hTigen9pKYhmNaF5ki2s75LHdiBFOw6odl77jBz9mIqfQUpVdBPFLda84gB9/f2sh3QfRNYxMkHu
IJLBoA5pbut6GOFcY1MvYrgvKQTk4lKWGY/LdEjFSlbImeV5Ot7GUIRKoYY2NcaAOX1TfovNKthL
DbOmKInLwlxdOxHIPNmZJJO96a1K23lOFO/MkkWLNqv12e2L+jzi226UaOqkbJfORsQWzCdZt5aD
leOjbKIqazkoJwFAjpZWY0R7GYFoo4EWsli9/L5k5vov+gie3RYvoIgX5eO5LaocTrAeqQsHsYBV
Fba1s6xIkR+cJujaW0MJ04Ob4/9KNZVeeZCdcpJRlJDvHD9Pkh1IEnWfohefwYJMo00dZe06MjFS
nU1qj4nl/1Vm1qtlqiBJrdFeKWUc3LWBihJZ75DhcpX+0c1CgIYt+Qx7KJedoHyYk/Oqt3nxWlXQ
A+Wk3NzZJEcnA1ZWgzPaQzxSi5AHteN3V6godtIjx0x2lessRQHHJWnwIVRDStYvau3ueokwDbx1
6AxQ1ESsH1iApLUMzyDAzOeiRxBTIEDHdPzQ+j0m4aCTbv5kGcSqvuPn0yS9/gSXeUZmfIqPI3aH
N7NSIJVmKsPJKqJuqWV1/jXT9NtCDbRfKigFiJnWdxU22ALeMUC5KE03cxUX2FH03SHoBmMTdwAp
x9oNl56pD98aq9z5jj0/40jz6vRutyxq1l7knq2zWcTxDaq9SO+Jpjy0ycn1FP1RNq7xQamYZ13E
RxrZCTk6G9650dXsCJp6PTeJf28KZT2rADChpSHmq6IpxfMq6jcDhtj3sstPAZk1cRZSyxCeo/8y
WonRi7+duHoz91Tyi+ZbStp2UyeAQrN6+uJls/4Tr52bkmz2WwGwZeECoVkYlD13tdOjPZjXz0nm
Gw+BUiVPdYA/qOhusD8/KH4/LO06Ml7d0PZX5PosHgdwnak1VSxVgCC/Qiwgq6DVA3fa3N1JYzsr
/VKUg/NaK7l2w48JFKfwu6sGzOWz1m3uuVuaJzDQr7ZVfsGD/dUzk/lLYUNIwG/ksfOBVUDL/llh
2/Xl/zB2XstxI8u6fiJEwJvb9o5WlETNDUIarYH3Hk+/P2RrBM6ctU/sGwSqKguUyG5UVeZvvNHJ
8ImFZd0XYbNJM6M9zP1jpof2q7xdKfaisWLW+kmamROEGBbM5mYwQutTUdjWJ+Lz4UBNu3pIdPaw
l6ZPs13SNPFGT8Hgyn9SLWErKADBjvIrKEmIbqouVx8ta1C/RPOjdFPF9NEfYhIUnoPDAjpMB2++
caJ+rvQezifCdPmzaVbTxuEYdEph3kCacSG+LzELJ2KLoYp1F1CPlNiGjKUOxxWSzi/DvXbhL0B7
oI/l+V6Yqe2aTwQ4CxS1oh9zrEBmCpTitfQo1WUmZSzJMAcbxc+DH6nCtxf9cf1CKrN+lYmBTr3R
yfPo3NRu/fpKRp9q1FKXAkhjnKDng7KVKpRZDd6mZV91sq3ZerHCgyU8G7Mkmeb3D/d8XEmzMKfh
QU6zs92Zu3KeJ1ifWYE/IBe547CcbCMjMvZrXwVE+sOo5RQkfpYZ64AEy1xnGZUBuVBg+BW3jq5P
Vu3wbPQkUaJieHf1jm+QH2OCF5jAqOI6jj41fjXcktLcmrXWbZTMrO+A9Gw2zQ1ii1QnFny6U7vo
9S2j8u6S5joqwf+Huchvgi9bq6ghL/cuBbHmyokrRLlkOwCTPkh5VeI611XOA57J0sI1KcFlrnmJ
88VFqcwz1Jpnd9zerZBdFVWRBJuveraMx7yg7JN2Co5QTeb8zXYR4svYUeJzCyr/ymj543ksnBra
TtGTpRnj5IsgmZpsbjFvB7MoTa8r+PSWrXvV0Je9I54aPcP4N22nk67V6G635bdSz/GGwd9oY7ta
+SpFZSTmjQ1YHaiCSyoPPXz74A1sdWWUr805aiiliNSnY+jdLsc2Zitan9LnLyKfcnGXu8g241Pj
GC/TVPmkbjz0lEv7qfMzjwMbZJ+1v+r1qj9Ip6+OxSHxtWT+MurFU5dXPlLMGBQYAe/H0tduOkeB
T26NJzC2bagumCYlhUCx4LT40YOwRWB1ZkdnAUsJI2RlkJRNdVm+nzfLqfKT6fbR5l8JYskhS1/h
uu9Ut+LjmlteY8fWAlJI8nIHtrt/GkLnV8LbZzv+VPPXuH/fHLZI1sGOO4ecAOL+VokXVV2qn6ek
7F7aWi1fmqH9It0lCe0dXIhT3E3I5amtkX1q3KB/9or0YIvOcByiXV1Mjr3UWlnveCseaztqd1rH
KRGRWMdyzu8ZAkGf6yJmj8P7OMq8EZfkzEDLm2ab8SocYZg/aJQ9ULZFzy8pquihVIttqY3QfdUy
C5483VEeS3/67ALnOa9dCCEGT77j9Du+qMNOwmRUBoxhZuOtDZ9NIDsgTZZgCRlQNZIfI7EgNwIy
pVw4NFibzk4t6IY079OapV0sIx86f/8j5aE5H70OgR07Kd1raSvOdU5b5/oit2unNP9b379CTMvW
+VKi7rUOuL8fvfb963ns0McTp/pb1Dv+BmVh85fU8T3jlKpmhiKCt5ec0r3vnm6S+DAyzPvQvVPY
PTKHev0+XISS73PWjNX6c0h1TwcEvNVN048au5ghOEI4sF95RcLKKevuT9BqZJbYV9pIkKjVjGea
j3ZpW+TGQ9RoGdhJ9oV1VQZfoYadFG22gP2V6VumxzuBPM1Z6j+YvII20qwnwzvFGbloaY5Vm+yr
3uMws+Cj8j6bSPTE9i2pQ+cS4Ge8DxBHu8rFVREUD5wsQVyfgcEOkBGRzvvtPShNSfvLrTNO1RUx
g1/T78Nupx30sQh2LL4mlKi/D05O2yU7iELzQY5JMtDpzWsD9/omXWESmEB/7e06qR3YAMmDZjN8
iYCi3GRVDGKSGKimZVvFXGpYa7uTepW0y7SgIIbZzSOHl50kiMO6m47Sv+aLJRb1yWwrj/7X86Um
5tYxOXDK9Ucysxqnh6o+hNC9SXAklnaeFe+vsa6m53tf4yClFyop6vhgEOQyWfNjuFjuxnWJFEIq
V8sak22See1+WHQU7p283JBUWC561m5DUtBXad0n3gN1TEt7zf0urSACFGJkfbBtc9IjDw3Wups6
cK19ZjtRuI96e7StnamiSPxPYIGACXJW8Mug1shHUaP7EJLrSnEqLO0vYM7TEVsy/1jz0v6CCskl
6Jzwh4pQyzbUq+FR9cfg0Zj6ceslVfSDuvgJ+n/+tciKmJyN92xrfsgeCKEobFy8Z0OJqLAM3pt0
Tf2pLbzkTXqcJHsEIDA9yRBg8G7TD5l6lUFL5VSdJbgYymhj2fUBo4N5L6Nag11OhQ7iVkYrXlA3
rK7Dzf3BxhnIROk7L/M4KvvRzpobLBdMjALzuezL8YpoC/pG4Ghvo7v4GEu7r3hcvRQuWQ6PiZIA
W8EVVz1K21U51VqFURrIAZO7M1D62dSk9s+T21lfcrTJNwofcoAsNOO+O+WBOr4q/GE+88diB0t3
HcXTkzMW7yQLrS+J13iXLgaNJoNhmKXHsmqtvTSjrit3QaQmZzdESi6JY46LanJIcI/ZCyalRRvk
ET1t8C3gVYKF0ueH05e67RYLjqq7mlGDXyR8+Q8s+KXJKXELkLK+rv12KDJ1y2iVhcl+BnnNPvvv
uVlvlWdDHa89yHCqN1E3/brt3WSiUDi2J2BkZ2m1MJWL8z2GXer1nsY25m48BHbQvPhuEh/bsucA
3wQkM9c26Ajj0feMrbJUzqV8LpfMSOMLRuvHtawu/V1q+duyD/zdTMLhqQXTbA6cvbYRrqWXwMTr
IOl0/0Uuru4b+6IpzV30uy9MScH3Ta2eJEQG2iq8xP1MlX4Ji+PCPnVZ+x80q/ZBZ6qvclECTtYY
9WaAKNw5206Kfxwp2z3KqF9Z3tnRkn6zzmhTwGXoH6BlXCXa6zBBwh2Kbh8HenyNYu2z7MlWyvUH
trV08l66OVncnP4VZ3WWuwfvUW3UwiN9o7tjtauVVN+uqsoA8BjpdOf9DrQuMDs9V6bnPjmLo0Ud
hZzzZ3PYWktT+mTUdcO/oAgW57WfxB38n9jbSgCLLeUNdXxEyUzjnJqXj7nSpJehVluO4G3yaifI
Lo9lN/9Qp3CXF6P/Hy+bPntabj0N/WRs5eAmG0MdaNkuNntUAlSgpevAOaQ8+zxV3k0DcEKCyrNO
ZjuYj7iuebvJzfvPKQXnzYhu258aOmkAd9E8QT/xSJW9+dEpOh7eXTa+KV2E7XQNsdCMrQazwnBG
Q5FtV4xyoSBtrZLfJnpY91QCehZI/iPbtgXBM1IhAGU+nHW/VPOLqxrd1tXYenVoMecXLKxYawcq
6Or4Lo2QFeo2NJGzqTJSOahX6i0gc9xn87JvOVzkfrfN2hhA0tI5VjAsd+p6Ww+Fc5WLdMKzOPlV
pJyk6/40ub1PvN8GJMT0aH6wEZqsNx8eZmXYk3ZjWO/0JQuLgFu/DVjJ9pKKlT65izJsQ/Vx3LaS
u72nbOv0Tz3W0Yq2umHvjM30ze0CFHLD/E/Wh2Bbpm76DPovuf6XiNFJg62ejOnzQrq8+vpsb/Wq
zR9HBBee6zpVWNSMAPQUTbmoIxpDWmK86lFs3rukf+79ja555Jt/95N0HzcwJLqTRFRF8qgni13a
Ikw/Jg+WOiR3gXrpkYubzvamUmrtYPNZ9HYIyBpHSjflZs7z0du12fjH/dATIxIOK6Zkh2VyJwUQ
Jfgvbbuf/P19Q9JxhNslrf95Yjm4Ly3Y0pfZ7r7KZB7KxmP3M1Qx4+4RPNhoKvtLoEZnvrrGhf1R
bezknM477awufZoyB9pmzQroBPPmMi7rYX+WkGWGPCUyssq45xF+P3k99v/zSfcfYSiwSHV+dFFm
+Nqz6usgc1DaC9NHY8D5EPmi5r7qw3G6qFVvfQnxVzmqfacfvT6NvvZOcu4mF3UovXoxfFt/jJLs
/Z6c7Af9MTbiD62cdXCiqncyvKCH41uhRR6bYbNXMfvc1LoNPyApjeo25U933MPoWFs/mtlWig9a
yvvi3sZ+CgOq7vf4HRNhWfqveEFMQHgqnn390TXMGfcAucr5WI7LZph7R6S836Sr6+p5T3kk51eC
9GoE6BTNCgi48g9Z+6QpkAvpwzcCLazfGA2rtY2N9Mk/YJ3rNB1aa+IUOONwdWlxkDsmaTQc5IwI
Mv6PbHYBwPMfew1K7yWbUjDKd2RGoXPMroEeCB+hIu15ggi4cPoAjWmzpj+CKn4ZlpZ0TcrPwPWV
V2nwkgebNBflnf6Qhom5C+ssOSqLLkut9Td3jknfo5v5YYFAZNF6iPE8lnVgXTgCDx05e+At9q+B
tnmNkVQdWHdeCzO1X0bXfA6dPnqnhTueP5FKab3o3S4sFuC8cW+LEu7XDKu6KHqvlEa7Ra1OnWyZ
00ctNIYoUE8ySkmflZMn++XbvY7WOoOZPDjNO5ayyhHnZe3NMvpvQNmyP/ma/DEAFHmbobieMDKb
cdzovufLDkzz02Iztpy+ZUPWUYVJHM18BQTmvHUTif5l12b5sLaTyP0mc9BnMy6DMzf3XZteheHR
aD33vmsjs4b8Z6mXZ16/Adu/Dq4V6r98qEEYdAP7gjEghdkuWIUsypNH9Lu/9EvLTxF/1JMUbSol
X/ZG1TEyi/BFBlOkYTdFUdc3aSakw7cDNqsneZDhKMNiHwYTLS+w301BhcjrUGe7vQlGB++r3y9X
yGvqQXGpJq1vUaMK61vEXx9Elvm89juFS421sR6kS97STW84O9b44iGcq+9ZnBtHcAfFA9ugJOHM
i9fGqJtfJcJfBnzxgB85KO7YVTnbsE+/+xwOjvcBCZRLn3DsDWLnK1KxqIfenyCTg7D4HjppQ0o4
A84cZJD9dXPKz5UPWB2863Jo8838ZYAmiV3tck4czfSlBrnDdp6SuutRlPYq94rKOb7zzeIRe78F
MFDulXFkRhcU6Nxx6cRCdo2ZdKyYnYi1y+3Ta+2q8xM+Md7Ry7LsVDRp/eY503fk7rI/Q2N+r6cW
d2NQ9wtw4EOAyNRU5fjup2n+OnhZss8dE0ON5SJ3E5xO3npaFD7AKIynrL9BrgpwH/hJ/YBMdD6+
a7lS7V0fvKip8fkpnDLZKVqqf/dgBpSlFv/EmR2Ep1dqLyQHkrNdqEix50pJJkH5S/c6/znyQRZ6
TvAlQMn0E5Dj9Ga1iL6rsY4KMafWBDvMBslM3l+DNV4oBD5KH7JTOM3+vjjdcIu6CjvS310S1npK
s/MKRL1lwECmBzLF0Ta7CpOpPPkzjb73OE381KrlWzb68SdFo0YRYKtx1ih/POM6gWqYC866svsH
XLbKTzDuz97y0sgxeDnrKAjspEnavUbZ0dev0qz673HcT19yNA4efG7hoDEJkgGOJ5jlHCUKKbiv
ttFrz2Fis4Fw5q9+XPYUbZQOpRzuqDj09zuEH74OqmscpN8Sdfw1xMN1qNwoxdRfs3BIrl2E92GQ
ladKBKtRb7M2MMT/0c5JK+yiHuhxN5jQ/HtP2wimMzTC+WpZCxp+gYeuTYGHSrCMVllgsM+JPgu/
PcYYIWa7xpEWUnkyTP3ZL8i9y6Bcwr8jpGWixna2DfVXRJi23SkZY+BHwfzDTarh6thW86qEvfmo
RtaxU9P2VbqAAtSHqrTb3dq3TCo7e9c3X/XFbqA3u2+kcNJniP32W9bkWNVjO5AqOQKiGOJsldY0
vpow5/Z6OMKQDDXnGBdjc+CbWaAk04YHTUXv7m7hF0DXwGtk6V0yEyCQCRJDaLmL4RnYWIEc6xg3
txHB0i/I/8xHHH2HvTSL5ZVcZVZ7lqZdgXdAxW16vAe70yYkG/4G6yF6nTrlovl98LXmBHLj9WVt
PH8+aVX/p28kCp4e8B+7yVN3SuH5RyE89kqEqpY0FzqkNMdZMzazruIEdy2r9HXdcMkdgua4ngzW
fJANnClehetIROqA2jjFnLQO80NX5Nq1ynbzHAzfbd8f97xV2ksRo0DipdFfslkzDSSQ1ShwXzCr
ja6YgcX7vGejXuM44pJ1UGP1S2dl2qOCySs1M8/4alOSPw5uTt1OQDNlguDcNPg3aTLJ7kv3EPkN
VIHlRKaEivEYo34krfWQ5i9ux4XFlunetxTWYm2ENUIF0UdO+WwHFmu5gDuGZGdi3nAnB9iekm91
OwjPXfW9RC/uWGKP9KCotT/jCsQt+fJ229d9uu8SQ3mQPr0wcI0pqfud0Bj4+qu5RK8xipPs7awb
rlhmBgfXCXroah2GSF5JplNuVVJYwLC59MvIf+sbOioOqTm9/iu2lKdIp5/dyqp2gebjF47RBGWR
SSW7nsXJzdZxLoz1CxbFMCCtCse13rFusZ7kz2U+bKp8mB6llUqXUuh72yqDnfS13rRkkXqWwo68
bdEE1XWURO3als4kmPk/ye09KKqNLW+XFhg8cwINys8GZOGvZ0hnlRyqbBqfys5RNmXRZB8qqLqe
VDdKMhc5lss5nETagBi7421kscf0M8cr8rYu3tK9Nrugy3cBWlXbdeC+3ocIL/0NbvbMPNp3lTr+
G1AeLUD09XIHnd9R5oI/T+qSD8QyEayvmVM368N4n3LAdoqNM1gTUn1JtP+4YZVda5+Ag6xTN9pL
c704aJAoTu9fVRQHnE2W5NZFLePXOUzqBwyJOOuq43LCHZ89rf2pTY57Xn1kWgXfj9RBa1fCwOhP
z0ljOtii/Jo5D3Z/NoF5eUetcJNvgV2QMJyjYp8EbGMcP/yaZ652BEJgH/3BMb8ofnoR5GLGBmwL
6AEjHntMHqcRYy0RJFGT5MzGd94rYZwc3bhvr50xq9t2csb3sGGjCylvuA6K3r9j1mApxRueHMdS
j4Znb4T/ulBrE4XMaj6AGxY+7uxpz0ORF6+LLxdLdTrzPkT09YvitT8QJGuPqB7URzEXuJl2N/xh
L5161dRHMRb4Jp3ZiPVO5cOv1QarfYARrcCUA+uANFLD5heATzi29We7VQ930ANi8MdBjYx7s8qL
q9PV8Sf4N/caQsapB80t8yIVg9iu/BfncS0vjI3ZX9hixOCmWYW3MA/wcy3cei/xjWGOeNKLlVVE
BQgzC/syk/BdC6Ryt54HpZAqzWpJ8YRomgpGbP2ROh+5HeAiFVQzlQ8ZWPBh/gIUky7S/NqTFYS7
dZJAzORBPc4KO12AronLmagKhyb5grV28Arl4752h/N0iMELPsmyXVdGd3SCwNve1/RlsY//lwjZ
CVRjkd7YNNzucOMcf+7Sm567SU9fpyR7kW6bCtKxxaTuMBRoXizs9Z0IeEyL0DZUF6PDGqePAZVI
z7wImygNXhfSl7F4566mPiTB+CVYyJquH0X7vMr0swp0873rH+YOqmethN2pRIv4IM3C6m9Vkkdv
+oSZmZdZsJiX2R1oYDgvav3YsYt6XZ5aht/yus2wROcVfSiVujy1gcP+ErbfUfwaO6dXETdFnkqa
5liUL3qLR0/pwN0GZvTqYuLxKG6OrdVeByGToBdqYOmCh4ntueO5iDkkWjpLb6pP6b5amuhzTFe9
i+uNjGqVGr+WHM5kUC51jKwOJ/cnafFBAE+LcJY+G9qta9Ppmjq+8ehWJSm3sIJ9VcR/SZelz6AR
bBmwsm+4n4bnCV8f/B2UtyCIiuozPO5q6x/Lrpz+AHxdHYfO7I5GYnR/+MeAVfQPalnVcVaRu5Ne
ElpB/58ZYWu7dLzmULSR8wKbFzFYvw6e47QoT1ZUACtU+fV3nDVuKDuxhR+T4NA0KnzBZaC3m+Em
dwAO4BxI+35b2fUldfT4bOtDgNL8Mnudg6qFkS0OBUMYOy9qZ/wURI2T+PnGdQNEydw6v/KeDfaC
wbHcg+EOxXfA09o+tozi0gAgvfQWOtvohiPnuwDIkYDdtFFV/xhbfYSolPpPkzmaZx/rjyOsGeOT
xJbdo9/hIemrFm4GSebetMzGojMbtlh3jDcL3YqbsVzsGW3nQ+P67QZoH9Cc1gqbx9TD/U0L2d70
Vj/2aFhATFM9POuUOdVv7NltJBcUkABOc2WDj1GXDBjl1Fyt5eLXxiUiP3mMfLJfW9ev42uhzJqL
3Rm3lh+2aGHWSX1qehRa8VG9kqNG3EZuLS/tWLzmuj1TCv2QvTc0p7tOmr65p/GTxScx1Eoy+nL7
e3j1SKQmzzFS2imcxSyYkSDzzPAEHOI9M6wKI5O/L5xym3Ej7cmjbJv2VGys/mMI5s71fUbVTtnW
jdlbfpi2PgsOVnbIqCN0Top+WwwgGBE4gOBGhSGpmRRnAdl0kllOvSw/SaB0+gt8+A7RWaJV1c3P
xpKpllG5DEOXn2rkYzYyoIfWuQbofZlUtX8closbGDEZ9dLbpwh4PK4DcueHxSVpOK3KYBgqWBou
Ya2q2FdLQYNhaUm/xEuz01ij5gARKmnKgFuFfC1DaH41iLcnOP5f8JdAaa+pwye5SH9uQY4u8Q8C
K/fPAVUtTlZSYnO8DEiw3BlxmT1a+WOOZ5t5H5R+Z8pP8D0xJ0yN07/yuHKESDv1PaUicZKWXNYz
RxdM79jgucexJIPwZnpRtr1nUvCHfXEbJ9kFsxU9KkkZ3BLXL/ekxOZ3vuYXt/Gjn1rHkQmwaPFG
ERVjw7iJMQWY9JfOG/WNhCACShZGm7/L00jE1tt29otjETjaDvUl5bM2xziPN138swqtLdRoKjQt
MCr8bo3vZgYIvrIN5ROaE9gOFPVEQkQ1zsrosTSWRvaUqsW8wBfPQch+L8419yqUkHYSqGD0sdm5
NTCU5awmwdD4PjbnWhs3VWr1F6SxtG1gwRPDNm4rbBWAh5xvrC58s/0gOgbAYC68HqKLHlBdnMaM
clDXXS0bg1pjucidq/XZNZ055OfJ8Fh1/a9+Gaw7Iz3UKrULaa6jMj/Q0A1oqEUf1tH1Kb9/YM1x
s2Nf/sm2sZhpnLY744ERfKtrVCyS4WvGMn71u8beSrfFu4I9hFc/wAi23oCbHK1FAsYbcaQBCA6q
a5ntptGb0qrha1OhdWE6+Kc6S5hVIJbgTuGT5EMkubFmRv4PfRKS67NydkobRWNSKfc8ydC9hHOs
UUmDRmI1fKCL8UJFhz23HbNnZA+QHv6VTNYLd5uknfaw9ucpIntLdVJ28IGlHCjeVZc5ibtq5ya1
cypC96FPUkDm8FHhRdULLyrv0FO00nI83CN1y0bDbkQCA7XM6bmy2xeSOe1VqF1yyfM82et49+5W
zhc15OxmYtohk+5Er4Kp5jJV+tapGuYOuzjhHcD57Nc0GV3jlp/aquWpRHLmKpy60g+Rpo2T8kGa
9e+mEI8SL/k1Ks0PowtnWNx01rkSrGZ28SAspTU40cpuP6sT/7vFG9hlS6z04d5bDICt3YdGeMS3
CWNwN6ZER+KB43tiatf1Mjeh/rHJvwKEwO+YrCBlhP37n7MMqHMf7fKmciAEqtQoXkJ99C8mDOYd
OiDTH3EwPKgdQtNNXNdHOar+6+Qqh99wQTLJqFzsJkv3beuhuvZ7oJej8tqWQJnc1gYSMaBtEapE
dKBefNawrfNPHCJepCX9YromzTWiN9qXaQTzsFkHJE6Zdf/UW+PLB8M2CakmDFvD1DmTDXoTtLq9
4NZZ7vhiNElLIo4mGVvsZ53qTVpyQZqR0siMUbbMaos2fFiesUbIM9AF+fUMiViesf6U9RnrT1me
ATnFuU6l+R8114I3L3U/24AgHnCFC9+iCoL91M/VQQYjsLJXbELwRVpGpU8BqVlQ23iVLo9T7nZO
o/ncLxE16ndkzIDlymgVFs1ztZge/p4ON+TYWNADF5Z2Wu19Kw//QiaCuhMW5l/UWDMpUrfqY6FM
JccubwJkVM5PfBmpxHqZ9jWe528eKcOLiRRI9aMJIBmmVLsN56tbmKS3XH/6ozKo4s9Tgss6mqft
HKMmNg9I9dDvKD79aVNeVWRB+EijGaAZfn4QTFgaw/s0NA3nXMGYkQf7R1vGXXvwtoItM/PgNTSd
eAeaZbQ2fpWNl6kMXky/4IvTRz2vuNJ/5v+gfh6clJNybRvbtKmjH7Zn8d7v7a8KVqrHdOiKUxZb
4RdOsg8S0ALu33ISxn4Myx2Me4Kz08JQcfkzPXQhBmWIYzn71PXqL248fx2m1vnZGfY5Novmm6N0
085fQjU7m69T538IFa3Qf4ayZEaXjtxHwYfy5hZtuVf9UnsfIEEkWhv/dB0jgHXc5W+Izw1H15+j
Mywj8wWEDkpIS0iZuJs0dMbv+WylbH+G8JGNYEiu6L0x83xLHQewntUXfyhN6F0R6x5fM9UtH8JK
ebJY+V+lS8GOYVc6dnT4e0K+B4KnPskoyEWkZQrg50Wv5pzgRkvZUH01TjJsGnbO+eP7fariaSHI
KmxqZDBo0VRpqFEfUNmPTt2sZ6AKtPipqXveCUnaq7e2QUF76cP8oTfvw6qHD2Tl5dgYN5HCu5CP
cGj05rFHVPRXTJSpKru9io/UOlF+jNIjzaFgtBMiTHdzVRW6MBmmsz0lyJYPGufyJbuUtGa5q3J7
2Cv+gjrMVfarLvByvwryJ7/EQDD2ivYZxaeQr4vX4fhEc4LN9IxIjn5E1RXwtTR/DyR4XStwaXDy
XMKW/kCN0KXNYJ7ErgshUeUDdMsd6yJPusf1DejGJncB1/edlx6qyfUvmjr7lw5VKFjwSxvd9Ich
rRt2J7/7IqP6FSjREvdhuKJyqOxlaL0UvqFaW69J8uULlMLJidjZl4mj4nytW+7FDvQ+uYUwyXw+
5Ede9ljPk8IgEcFCv530GICuYjgPchdpto8K0/xp7U/NAd55yBvjocWleJOl2Xi0k9yYd/HSqWnT
fYq0PgwMihtuLM8fjjIiTxw6TkJ2QR2b5FmMMMo2K8YO//dwfLj3pLkx3NtAPHKne5iWsVSiZUwu
PRBGxmTe2uvOXcl50du3borgqWJRZMUq/rVVqgBhoINRwEgCOId8sB8oESzlpa2o/aeyHu3FXkZ9
VVEYuhaj870JEf7YctCYwI027TEedpLJkfwNfqHu0cCVaSNJn1L81FAEeZrarr1KSLvkfqyudY9Z
Hqof5FzlKUtsW6a/YiGxX/m/eA9jmzQ4gNnJRf4xujVoj1RyznHjq6/SNVgwzlh1TNiF/HMHNFJe
TSypErvEinPpChwAJS6Q1s06izLsn435M29nCjh66r/UTfjutZP6jeSGv7MGGxWzqSves/hz0Qfa
t77ReKc2kJMwndS+keRAbDGt3vKxnG9aZLRbme0bBXUSuHKPedo9jS5qDMPmjpYjV8sHM3DcC0do
ZaMt3BZolL+a4rO4NmV0DRZTRifCAzGtZ8iY5Wwcs7RVKU13IL7hjn1XzGbPSuj/R4knxM3n/L0M
AkRDhpTqW9Jb5xGVlG0xA5SYOatc+tGqH6IEnnHQW86bnRbNJtG9+CeSARvHLMy/4lh7dgal+pZr
nratsLmCUOWoR8dDG9+xGvj4TtBdWPmUc5Ca7b/vEvB6l74OlPP/P47tUnEYkJnCrVurX1BBht33
YxRQZ+unSyMsy/GB/b7Bjj9oLAPxKpSKwXxd7kWv+7Vp3VuH5fEHPJP1m/2kJf6tXGasB9o7HmoZ
SFlxDl7qLX8tvww/w1s8hHpg/ZWGGKpS4f5uoU287a2uem2LyD6oodVcIcvmt7xSsoNGbuvT7LvW
RjXJMC3THbDPeypO+UG1IX38xFX91caPopg962zn/gShj2aKwOUmpRDwyO6uRlZ7wRcvVbL1og3d
p6B1AN8v/WVq+ofMM92tE4DysIDy3Tfla1O2+9KskjB6ENmBtflhlCL0g+z+ZbQv1L9+cWEbR6He
7WSev89d07s4KTSWk9ymS3uYRjQo5NbPYvdXVIBuziUpOSzFxvwyYEaSQ9qmb7BC/wJowz4Uw/DJ
GWbEG5aLOSZs8uVWNd1fneuw9A2K8U0vWx0jj7+ntXYES98MMFus2ZVc0AHBt9Sb2+uYtPZTpaRQ
wEcr+zNyOCSolfnoOfoPYLjak2sqSEC6kM5syIk2YFY6h4GjW5DY7qEeS/1J+uRizcGja3Mmt6qS
7009Kvqjbb9IVPs7FCViiMPm/Mc6WwZby6G8WNmvRVeTIP0b9pW0eKjkSXu7w82kuURk2Dq3BeI3
8LRAgC4XOW3eD55+mlNI6+OD9K0heUllbLO2kYaG7wWTZy+BFSLYlIgnD0kwH1ykmxbmRVdhGrp5
ke2HxK+RlU/i/epWDXbEe+rn+ZKXuXJFVwhCToxj38nUAhOaJa/f/2Q4OA2C4Q79sqw2wwLflsuH
9odbGXIKvbiMi+zTCGzHG4ZdYfrxj8VHoleAplgueEqsDypYqUlzxhA5P46arr2Zff9TIhwHRhBi
8e85iJR9XhY6mc+8e3Q0TdlqOlt9xVIApjlpvoXjVt4gt9df7WRxeIKhZQzaJc74TUjz/42KoBG8
I5X6KypapGQlirpcdQNzLM+Sbn+wtAtuIyGC+jx6jaq65xQa2zmJhvhVAWCF1YEW/nBzADg21XX2
qNF8QUGk3fdJa32vP6tBEv0wjAR5YN1wL+a8qyNO+9BvocU5cQdfb2HeySVSWojZqeLt1z5ybDD0
lmjpQ6IXXKIExn3q7/0icY5j4X/+X7XN814F6u3DP1x1zeUOIdfg4a6QHlVoxkhMvKCKuiGorway
6Yg7pcYATIj8dHhwlvw0MHPy06ZkqaUjlDR2VIJjx2jS2WFAi8a9ZKyTJXl9n+DoGpTaWNeBUVe5
fkNE8Kj0nXrSan0CUrukyxGIIkfegTpDK6lGo7G27BPsMvY34/TOQhSfZ9Ql94GKQKFXJXiFtXn6
iB7s+Dg2HjkKoz+GA/L3ohkikiBr36pV0lr+rzgJkeA1TvokWPomDglk/xaw2BqzPn99VjxgY1hm
rU4xEf0iIYYJh2xOtHjX5lC0pSkDd/JYpavq/1B2XstxI9uafpUd+3oQA28m5sxF+aJ3Irt1g1BT
anjv8fTzYYGtYuvs6Yi5gZArM8GiiAIy1/rNbfTHZahZ+dlmtILs0E1sd6F9xfa1ixHHxlesdm8D
Eb6WmJzJQcUvqznIqRFpfP0uwwM9L+qNdGlemHaLpNoPlinVIVwq53JIpFIup4jQMX1aNN1AfL7w
0qjwfGXgpzF14zPmMl3OZIqc/Zy3TmET8PFjnGx8L0ZeHewCuX/lVkYUy7la8Adyi0to7XVW1O1y
48OgcK4yiE/rfb/288VqyMLjV+MYbXPd9yQAPp+OtvFYRl5+1NEMupYxRpgV+o2caqGdXQVjNLPY
mJza438lzJpN3evhzRC1qOv8PHNZBytQ6c6/xGOZcRl3mRt73LfVsKQSf17lMk4JyDkix/I3sYp8
RgpkEa9Q06aLDrHieAe9UZ6Kn4IWn7Qu0ItiOBvBcdvLGzLkG7H7laHTYRB1Te575eYIQScR4GWn
4ZcxAHjdS9DFjmL/od4Odb3cNgo0gzbo85MUKlErtI6hgTeJNIdiSm9JRP5hzVn/EpR+/MKeULrk
oFTamzfM5q205FqRr7yormbsuz5W3uyq2MYgzb/Cmo4P42Th3wkeEyMK/QjZ1NpEy6YzjGcwvTG7
UR5a6p3E+mVLqoCE2OGIPOwj2Y3Oy240YzeaINiLS/my2S07rQM8y2iZN/28tMcbHEsC66yPmnkv
B34Be1P2PTfKEnO0yryf28C693xzb3oVGgQ/x6bIbFy35nh9CcmZkZICc/oOy+dlLBCZEuMsq9/B
wgMiCeJL36IDN+3Q5Blv5dDGgXWTl1rPjliPNiIHT5W6PxkAk8kIYEvXZ1q2i+1xOkszNr23scuC
h8iJm1eluAoXd7razTqQd04VfbXdiFxjhjbzlFDM7Y0eTLvXsVIzW4f3LYepjv8cotS4kpbEy8nb
JrnLLm6ZhBqgc0fGYd9YVoufmA57JdQKZM2W6TKBmvF4iHRkF2WG2/YULZPQYuuf9mF1rnP0wTb4
PWOWvhzWtgGf3FJgkAOpzNOd9KynyRwWrLAr82BV4fcEY0k2KUssYtDBLHOdtxbaEoAAluyrqL0G
ulXtmhjxtEvs4nYg+rAypFqGzHbGPeaOTyHZs6vYhYUqkt7gEr+AU0mfg2IObzJMDJFyRJ/7Zzx1
kNn6D3FUtsKbsE3uyjFAVc2BrNu5+l7EYC8CsY1UVqVter6GmxrvPQUEfHC8jJTZPovwHeQBl1yQ
yl5aOJkeuEm93Zo53xtmgrEVjR7YBlQsUvMPiYlOTy8iP7UPttec9Bu7rvRdXE7mFTYC70Xgld9C
q1xP4r9OfnYtJ3iBVd8kolv5V8v5WvrDbbsgFNO6bh+WlqAZ87+1fvZl0DO3Pv9P5xWoYOTjnwrq
+PiQLspeRYwa7RSbvwmWIXJtPDbzk6gtxjqSi0BrunphkPspYP2f4op/hWWMjJYBpPtl9DgM5E//
+wVkZDOCT3CK/M86mVm5mlAQXbNMT2pf4sKhTdO1nJlGQO86BreJVNlKuMkT81QMCnQVhutMJlOS
4raK3d7HBT9NlEGXw+XqEoNghxhp9tvkt/VVhBroToppbaQDMqyQ0O7waHzW1fJW4uGYKWCEkpBb
hJqbaTg3jY8QPrv//q62R+r4SzwJ+npnzFV7hVCy8tt3CRohn5gi9xFl+BjiIgtb1tJYWVjsQxZQ
y1uhf5FwPkEJSaA/r7+vfND1F5PT9b/l8ous/zUawv1bx+AXkkE9ykx7rWryTTZEQ7uZB7O+MeLG
1Q6GV31Rplo9umHU3KQluxMb5XzW+QdUUKxn3JHROjc8ZwN6xjrj0m0+TzUE9dyxy630thEEh67c
k9C3vXqLIBUC4DcTAuM3muWbW99vrG1tqKgG/+y4NNM8mJsNzirzyQm0qwA/Y3tb5lNw/U+nLqL5
oJmHuNiA85+v5m4vIXuJy5lcQs4qHeFTNDqRBprR5P7gvzTRAQSdciOVRqlARkZvn9ES/2qaA1ss
6egNF9nJoDT2a7BI4gezbDG0BY1b7VDo3eTxLs/waZqRwjA3IcLN9/E8/sGvHpybMU3vq+Vg8VW6
19QaPQVrsZxfmk5rgdUu8DHZJ4D5KFQ41ICn2MAV2PTff5lMWcEGk4PeYwKAfyO9cplq9LbyCSRE
yuaMnoV6Y3h6eG0U9mJjoT30Y6H5G9c3d53ih3etNNN8TrdlUqbHIvPVBxMRxAckpCywjOz8+mWe
TE5z179DTucjJHPLsv2WOkN5JcPk4JL/2MMj0XaXGPXU9VOAklk4U97r2NRo9XpGfoyXqk2NbkJa
fpUohis/o4atF18TFV1fiXZltIyd9V55xMq83jQFAi/NOOhfy76+bZ0ALEOBcD9ustmPPgKFAArV
f807vdzFsavcR3bv4XXX1VdhrTo3jl6Du8B54FmuZDasKNM+rZoIxCxI6nApmSTY1BxMxU1f2N6k
izWM9b0t5m3ezda3QWGl4GXxeN8sortR3P/RjmwUa1tHEdW0QfEZUfmYFh3iRxEKV0tBENcVpN2W
EdL8OUJaMmlIDHXX5NFDgynK+mgoFf/VbOfska/f8Bgl4fpo0Fu8EepItQ6yUR5L+9XMqvwxAh76
yyiUqyzcj3BfyOKU1djyLA+z4ElL8gatFloSMpbHOsWTp67360/xrEcBqxkwGxgWU8FpCuxhN9jd
eIu+8HjrZWi45pFNwhPFyT0uQ2OIwZ7z2AVGse5PLhuQTxuSOLNwTZLNyHqaJYtZC2XtjYdz/GaC
+/5Qu+TtVAh0e5ERNZOeDDLv2kVn1Ky7BJGEcD7ioDruc0OzTsOi1R2P37RxNN4idzau7F4rAEDh
JxfavEPcpC0pIGrOY2QC8Fn85NrEAiUwKC+GDb7CIE/0mOiLko9LClDLAv9R5VdedU9TFIr8+Tui
Cx8jYy/9GImyEPBVk6yjYE5wqHBb9Xsz73TSDbcr72GlOGivg93kt3ipwYwQJsTKf9BeQz/KcUHB
IQ/RvVvBFKjm17hwqnuXvYS/Kd2K9wTrreMKUVC6wAJvteTtVq3aOFaOyH2CwvDs9EbYS+Dxcaci
efEUmal2zuxhPsAoy95I1tzYpcWeU5y6UDUgL1gUbxmE4hsIHeoTN0Jx0xfOWyCEeMxYrC3yCM1R
em1LnZ++y6kcSNhWIKgSZ9s3CaWLRK3eSNPAhKyVm9gEcLFJhjnf4toz7z0lKe56r3O2g9ovwhrU
enMSOQ+wHcM7zTCjraz9knb+6NCpdtwNrJ23Zm1GmMIuerJFhfp+7mvPVGrKDTLUzvd2IOlfpO0f
Cgy6bR9lVCCD0DwX2lwcI9Z6O1iZ807Lh+HaVMdyJ48XM6ke9cBwniXesr8h6UPB+WccjOUtymL1
u2um+VtZ9Ep+bh2KVI7a5reApRFOW+T8yMTlt2MNDkzKBv20sRCOuQMo4l8rLG8Fx/Ur3GvpDFxY
5wsR5oL0igavvEJRIkPhaj8s3Cq1oSRr5F6JEWoen8YytU+N0cALRnoODRlqPc+1XyLvNYzanePa
9m1pUBpVWsi/GDEera7o3rCz6I81GkjLvdO8OgaQ1mLOH8AdDJt+Sosd3HYTqLqtvWnVezOraNV5
jXXKgnGiikfTQFOJhLH7WCwiUrXfVxttjACDL7ObCGEiCyrMB2k3goQCRaU7rVlW1co/2ivpl8f3
R/vTeN1Qu5OeDcZ2bMsJQcgYLAaQ9F2voz3ndEVwSJzaPkwYbr4asUYZgjfxWXrJMSQot+fWrfQ6
sXky+qR8ygbHRmj7JIMgXTkPWlXdS8uwowlMdUjVb7l+1tfkWFO0d3N4EZ3ldNg2eNmz+g5AtX/u
l4OZI2+po1N1lGZfuzPI7OKrtGSK20RvjqkGuKgxHghTf4yRWdxFhWeccP+iCrrU4SqjgD6RhNVW
6nUSkzrc4NlAFtCIv8QVJdQOSwp0tWWUsdKbJwBvl7ESylMfzG01sfnn/3wLcv5LlY8TxqzgGfAY
jtemHeEJReVgBJGf+3dW2bxKCYIKpX/nKuWrlCvc0POkT6oV1jLSYaSgj/7DvOUqMtIvIK5a1McO
kZodZfkoi0ZfQbHescP4RpaZoR8GRy8fx530sipNH2bjbdCxFF6ElOVQImt962vD8ZLws9Hjk9Ca
78MLwsPKvD/6tYeCTVKkp1Qv3vyFmZaG5nDq2zEGBQlvzQqBkDehVpP5pAlBdm82Uf+Sm1H/YGEp
UUW/s/jxf7jDjwToxvdMwW0pnK3yGTs84xCBY79mA4TSW2AtzhVp8+rb5bsXT/PODexmiyx4AXwV
99ZY1+yjI6Iz4Mf/1pb+dOnvUp2vcAVd5C/661z3xUYIeVXYNU94qPD0KadbCdVKgbxirD8LgU8O
wVJ5JQ2JLuzC81sP/5+TypBi4yhsXDW894qZj5PFzj5uOvfsit6B3rnt7oOh2wPiPjixx+6uaCuA
K5PyxYJDLflf27XNM6o6066ZWLNgxhDNr3UIOjAlMbQT+RORp1uF9/ppR40Wt2XbsI4w6Z9ts3Bu
o0WgS87gTTm3bcXDPyzbaf9LhwwZqLPg3+TspJVnuNSlIyIh6WTa+xB5tr0QKMRf2DMPCI40IHzg
W2ildmooF15pGKZNmwtEbMz9sxeU0ZWAvmbplVOBkpEGANw//q13vcLSI/PkUoMTq3sT21dW+w4v
KVUBy+9UfabfGP37yMsdEXkyn6wsWMwbcrokSlutQAqQTUYDaFPbNAH08Kyf9N16M0l79Ax9VwDg
Vo+X/vVmGpL+bhW8yEYP7omGkEfQt8p1PGvqoUvM4EnFexQurtH8PhjuUyyq0fz/JYWl/uk7/e8q
0sS/pWEOv7uOgscU+7zjODjDabT093nsnltBUjV2g7kIzfV7aMW6dd3pw3NUKtu51VcdgRUPOvL/
teFvybNV9lmuEkd3ONeuG641liZYtrDaqREYNwBfBs3LMI7qW7fj+Wm8UazT8czIOyAlnvGGCa56
iIzGOEhv7WKzZYYWsBGrA6NtlmgqdF6EcpyJ3cBiN21qU3httzjHyl9fYn0dxxvDBiYvTUN1PoZI
Uw5ylSNQ4uGkzWqiHuvQ/jp7Y/GBeuU30ch/JdsqycZdlSJkhUZ1GxyFBC6HS88lJmeDUMTlVOsw
SEDsGBpTpF3pg3OOQ7hYjmv80BX1Jqns4HueAIGBwQnSLPmjTxX9q13laAz0efJ7HUCFn1tQY1oD
1AjGWPwa+Ej5jSS2X4ZS97Z2l0LV1FlupCk7qjnksZiV453mWdkdBTDKr3Vgfkt795hmC5oPIn7U
1eq33mNdrmeN/QRwaTxUfODrYuIZb9eUhMXyrFW65Kzo40n0yCQkh2xxD7qYoq1jFzMhGTeYRnbu
0+QkmmYSqpTpNRzcHupM1z9PUGW7BNtpb7F2hPCU7P3QByWwNGGUx/dp2F/5lBEQ3gI1TSlZIXea
2f0zen712deWovJypZIsCPtEY3H5APKq/QS6XiCvQeXo1SYGg3cw3fz3C+xVzj6NS7ivWsQ35lcy
Jsayw/NCBxCpEj7Kli7pkcuDr8btsOwIJaYjXKm7c/goIW5UJAYzXn3SOSGofgPB9hVJ1fwlcvKZ
tBO8+T7ifeXquNlOrFmED5XjzLIFI1GdDU/NXiLwr8dxNrKdog7KQa/sYlsogVfA+4q0GyR2D/4c
BFdrzE/r57wfjHtnUxpmgfBPZmGhYVMOXNZwtqH9mVfFALrRmB8Gy/ohYaplHk9pRz8beRG+9FV1
/MWG2Io0mDbBDId3qVvLATmc/m4ME2xxrY+QxLMy0A9dbaRb/vg9ELXFosYhZ3QjMmCru5ar1jjM
kGbbikpYYEU8xe0833SIO1A/h1lfFvVtNzvBA0/B8KFeDmYReVvTAlwgHRKT3ghsvbqgO5bxcgk7
UHlAGOD4f7lGUqh/jIWnnWWidBr68AVJPuOk9TBxChcHP6nLrIfMQhZjkdCQQ2I3DsAS53wJydml
9iPNwdL/rP0nKMP5ad3haWEyH/NgdDcrwlwbp+ghN3c2RmPNHo0YBCCX0b3THD8sOw02MOCuc+t5
aAL7OQp/axt/eJJImg8j6IpmOElfUE75lVK6JMIDEJbrHgrs83y4QD7yaOL2v7QF6vEJHNI2+StF
p+B4GaKP2C1jfZOexRAPHUgLKPozYrbo1QRFgCVfqN5IX+47424q5+YovZGLan0UTsjtAhx/USy1
upsibZ1aT1q9yZoFCz0G5hYdiZzizeLJYpPTOGdu8iNEF6PZk8oBkB8rt+v/IcaZ+3RG27QuNJv6
M0CdFMzjQxmU9V0Ma/0C55G4ym8CB42xHqogn8aSCfk01l/McS9jp3L8E4g38GMkpoziDi72eFQm
pWB5SEpX87P3Jhirh9qMuydwlPcSjur4Y5TgHvS5/DzK0O8lHFKl8BG924VVYyDrM3pXuo8HKctb
A/xE2WzJeJdfg8a8yRKM+9p+2Bm6Er+HhTvz5YjClyzp3D1ehMW2nlCXRM22fbJRbTyHndcsVhPN
kxxGXq6sOnr1CGcEr9XYhRiJ8vVDvKDZO9s213qbHbMRj815PknRTepnUoPrAK6O6HddwrPpB/gj
928y6BIvIifda5hX7S4dPVbbfxU1q8aHEFcW7s4HVbFFAQkDxAGPhfVMi6Y7HGKfUgu53EtcOnX2
Idc+t3loLg4MEpND7MIZ7Rz9T/a23X3ugFQsbVhd5JneRrWfr0nPJFs8OMq3akQX1FYizDbspniD
IedunNTMbqQ3mM2Dp03xY5eiyWnt0sJP9pKimYfwuxVW/ln4H8IpmWFfHizHs7brHekGin0Lb2Od
IEPSEedlBdlizI4xk8pt37mVs0gp3Nsh0NBvimf3dlrOSDy4n3tj85V8U7DFpN78DSWSnfjd+KxV
d0E9ujejVun3rk/mXujmo4IxYK0lXwYXNwy/aa1DAER7a/etcwZHZ24DpfGPfsALktdCezNgpSzv
VnlnRtH8BSW6/FZaxuK/rI3wCuX9aizuzHwC6ZODi+EV8CxxNRkS0u+1FR77vDMe2+Vgu16OQbZq
n4OZN+i2ycybBrjv7dr0lDNlQP9BxloFLw/fGg4yvQDa+TiXYXBtaeMfH8Ojxc+atOVW61q2B+Sk
pr1WIxvtT8vVU8VXt/IJZLZd9W+ToWNAsZQoMxJkW6ctg/2lOik1yUvzMsR1EhKf0gPUhkqA1Dtd
rdF201zpS5KtN6q3MB0eWSOQka6nK0y0yz9nrf3WliMaSJXpI8ufmIiAlQtWAT/OyK4yyq8QSvLc
KJ+g+FbbsnNASXnFjTYPNU6DpHltFlXWcZ6cXyva01BEuyTgISjfqcsB7soL28TqSkLyTXUC/jcN
/7tEKPAgYhjUmPrps1dsJFg7ym7wfMSwjBHWVT773qlP61tj0UFEzrXqN+vp2m1gStlzP6AKsgyH
QU6VLkYxOyid8N6Yw3qjKKV+NBBwvB/Q6TM384SiVWwouMctwXXgcmZQ/b1S9Pzx02A5bSyEHuek
vb2MdVzFOjWu80UgTQJhirPA3Q7UnLe5QJ4Q+IqvpVsOK6xJEE6XOZ9gUZfha1CuKcOzBvlufrFv
OAh/t2UfH5H1RcF3/K4uu/wYjUtEmsg13I3Yh0jHOi75a5xbzdHJUMfvw0954Jab5VajcH6rRMZ3
E0jjUTpj0RaW0ynS05u2VTeXsb/Md0Isr6wyxy3s54WnODxr6OzdNE6v3ONgIs+oCz+tC6txU1p+
ebp0NKwujiW4hY3EOseb76vkVu71AjYJdl7Tk0+F1royaoWm1j3VuDcXRzvMtZt//+t//p///T7+
r+BH8VCkvPDzf+Vd9lAgXt/8179t69//Ktfw+ft//dvSPZftjGPpOmparmnqKv3v355QyGG09j8A
RY9FFOTpFdjubG9FCRQ6ly/5khuVDLpkzg0YuqSr9ecRp5dGT8cXnbf3Gdcwd4/N+vxNDpQr3T0p
Cu0c5/X04lk18joLpVXTUhT+y+lO88GH18OINK4Zq99QP30ax04/6clsw2cboDVcoZ9nXiFod106
5PWwL19cBfAJ32BN7x/sXFV0rP7y4AZ1yAMlbcpIuOOuGbpg9LELqGCAa3nUg5VYmlGK3JKKU4RT
WPGWVESMYwWHZEIfHVhZegTukKyxaIpubYX7X0YU1WzfjTgfXyaBIM1OcqE0xXn+n/8arv73v4ah
qh7S7GRrLNcyNP4ef/9rpIlB2gXcxVWagPOZrKB+SN26pmCoNTvcdsu9xOSAf4R2WzbxGkJHDtZW
B/xaN5t4R8UVfZe0Gu7h0/TrAUOOHKxowXsXYDXiLmk4gFLutOMUDU20b5vqO7q9uw+Zj9Jt3Dul
HYNtqJJdRhQLeuOlTaGBCtYcNPf1ciYdekV+QGJu7gBE6Fq89SS4zi6tVkcx4Jhahg8VmQ3jusXM
UcyYi48Np9Lyrk8142PDiVxgDOqovpKhMmkyGzadYWdcySsQTkVzvlxyjXHJtPbsB2nJJbtijA/S
RM8vvkexaN2zynXlkmCljfXHyCU9XfHReGPTq/MFOv3zn9pQjV/+1prnOHzlSBMbFshx9ZdvnqK4
BmZjeXiKSlW7GlOXvH2DO4SeogGMg4G7a8MJPI9fkK6T9tSlNtyYZ32KrbvOLDHMa/DP3SJpVe/X
thcpzY2HsJsTdX+NqRv+CmOMXq6Rl85dCPr7VGvZQCY98V4mL/mKTd78bszZCyZK3pcJkbKDoXT9
ea4C+5FnPc8wt1Pfg7aFGxA2v/shlcKZjOQ1Vjo+wg8Nxp3zML8jN9cOU/Ru+7a3zeouv9P9Eadx
7ncoNlYNpRCSn8lPS4LG3njWoDzMSZ4iSo+0h+mlz0ijBlcGZLh7Oag16YYwTxrESWcXDi30LYlJ
76hH3aHrjGBb93272B4yLyzIRuBrd7vG8nFhXva6fg6Gsd8lQxLx9k/RuPb1ljwUtz78dNRw5KCT
U2hstrXSmp1hvLWt8foieG0hnYe/Mk/v9SKjS5m5YRGxv1zEKtDAAIIQrxdOq6o6kwPLcBOMNZKD
OB3weNcoI8VaeZel+BINiV5ie1KVd+USa2Gj85pz7R9hG8WndbT0mG385jsdsBCZu8yQadKEkXuv
DAD5JLReRE61wjlrfWtAVDG4sMTkKp5uvBZ2dLT6OL7uZwAL48+DbhdIGqAoD5aYMvovHdIMgxYW
TQWsWJoy4zLOtBXjnKFb+0v80uxQOnM83Mz+0/TBnmCNZQAgZYLT6fMuDJGsvdC81NrZuUqYXQfI
0VIoF4LYQhtbOvyl4xJaSWXWbeayhVS/KkU2fuuiyto0TTnea2Zq3taV22+lY87mO8Tp8y+ONVfn
uE0T9OTK7BvCmdKPQXy30UrjpCI6ckcSsr1zRocD4Pe9CSp/ay1NF0CEiQg9JW0V4MTBCkCW72SO
WuX3Bl7ZZ9N1dW0jw62IHTkop+VyElj7/Kq2z6bdPqyD5Bp4EeQH2JzuRkb38LdPbIzJ/pPRjZ/L
/uToGO+VnX7TkGNGyd81HxMDASEtWhsxWftbo0vP0tUtg+yeLx+Fvgz3M5oSM9l/UVqEjSxN6TAX
RWe8NFJS24yTmE72Axf7IV+vJxcttYBl2gLZWX66jB1ikGpB+1gbswUS2ZhvywDhKRsIyETWMlR0
1Bw6qHb4zc5Y2MaVcd/7qnEvZ1Vmzhtbd6djhCydDRSEbk8tDs3kmDdrzFHi9iZlAS+da2xoKFBA
ugU2JD9Auhpr1CER4/4gzU8/JSU5Mib11bj8YIln8wBvtF982TwAO0u8LCbygX34fY0B77z951eE
7nq/vCJ01XU9/Nocy+PUtJblwqfFGc973SGJZRwx/lgQX6mtpYexMbvyN/8cj9VwhQyX/2AqiJG2
Q5W9m6p6rLA2+q02eZVUxfx5BKme8bcyw8QsrzWP5wEF9Kof0WB3G7jACytvDttuK70iOi29cwdT
2MpV49Ngz0HRl6/Wgzsr7aGJhog3kQsFPJnK5Rnroh9TjfpjvBxGA0BUjFf3SWJhVL9GQ61fj679
RwKd8wpJY/1xPajKEQf2+E5aMlzO5Dpa0tLBCAR37AdWueW1tmi9G17Y1Zs5Riu6UrTlnYjqezOp
BNfTpR2kMGj+Yw8qjd6sfx6wjJcrz8vlZZI05Uxi0uxYe+59P8Cy5udPQCmD9+ynH/b/upalD4+U
ENTj5Xrrp1smfP7wl9+jCPPm1Bra9eVjrVMuQ+RzpVl81jMgfrFn+7dsk4zNqDnZ7y5edFvYNsM1
iETndfJAkrOwR11mGg/aQk0RlaVP2kur6hJPOBSCly3e5YCsn7GdLLdizw+RRToulxg91CkOv/RY
fYP/Zhc42w5+/4PdG++oWvjnSS9xfYMEU2OUpatbR1lc4GYzJR+VtRtk//qidX8jJ1KeplgdDyhW
IdzV/0g6xVnD7pDkO7uy/WOmDUa/mbMEJ99wVLybaKiKQ7+QP6QZLzE5W0faZenftBr1ws6uzWt5
szROhbh8qB3X94zwja1OB0Ye6foPf1LHj57lRSNjIstotnVnIdnHuutotA5+q0acvtmuc+ymwvxm
e467xfYwuMVKN3ioYrLCJS6k33xYpgPqN8+tNWKJgFXeXuJ8S4NuqL9ZmGDtwyq3zqlhJi+JkuGX
OAf7uaY8xDZ4IaYnWOWpQdeA0UAqbQ26fLOuezRvJIazunnXGj5bpylSvQ2PwgZ2JkHprmIPjIkH
LH9jrv+MUZccy1rxr12jia+SqiA30as1lb68PgAxTR554Jc7cB/Nl6LLDOwh9OSrnVWvYJYw+xjT
HTZ/4/UY4o/aKYp2Z+c69fKxYCnnqfrdGsvYkm6ioT/HPP2v26766KiXMzPHRB5yI3efjJOgzKOS
9B5EuI5UXRjcxfGNONQGKImrvhXe6TFcNzCzykGawBihKNVFdJx5Xt+Jc23Im/rsx0GvPK+Jec0z
WyA9zYOAJcdEqXdJnDfXBlNelrgglyQeN8XDPz/qNddbtnafNuKkwTRbdQD1aRabAcv+ZeunDkXK
Jr3XD2NHodgH7nfW2iagIgSiyKZo/Q0hq13Tx+kP24p/JGbbfYnNEFZ2lSHIV6TarQtafqe40/Db
nOZ3vBG/zzPLEfQE291EOecNX45oj7pqdpKm6bCPCilukPek1wjNXY7z33OpDdqTCaJewmFjVjfm
YJvI2PFXLcdsPjfT10Dr7C+aO/YPXWQg1q2Wbxiv+mdjQCYiXjK+oVLitpSqyUl6yz5605XnDsG4
Z3FB1JT7dhzCJ4m0VYlq8cidjYBcXlBGWTvVscpOYQDG29PTBDDpX4exHN8qvthHN0HVICjdeO00
0G7ju/OzLd0yDdcRhGuNwNlXVmFtTM2b73KvMbeNGxZfhinLttlsua/kFHS0k9MZExJwISWWO1+V
dnhXARL+UWTqc4eZ6nceHNeh6kd/gl476OoYo4fgAIZjXRZvYgB5o5q9tmpab/DrGN5cJOigpHZw
8gvlCUGrs4SxVAgBLyuvqtXc9H0/FEfLnlE58DPtvMTyuScRqiMAtbGSImG3c1RKzX9Hv5z8azrH
jxDLvFOMgvNJdUkVuZWhomvRIQ2uIQee/beh7pjFG1szwbkv42En/DLeCaHLy6V1yEQnPWw/Lv23
oagZWS9B575Hc63ehFk37VUAbl+U3Piz8Cr7hzW84niRfy86MnZxqqbPUKb6TTlHX8bQIPvl6N6Z
pWDyUlioMkazAdzMTNOXHi+aOxDj96qJCRd2oeGpUYLyoQROt9VB3h2bsYMUoQw3S+rqWlqOFk7W
piz7GztrjSO1zd/TVFFfAad+s3Dm/mFj9eXWofme1wUb7bqLns24cg+dmjlXYYEbmGUDTcqXSdhe
fXOWSUALN+U4fEwagt7epS16wgJSSJDFRAY+v11bsOrOXjjjtboAH/4+Qk8wtoqU6mEyFI3FaX+7
gu9+NldsXtiWMFXA+aoIe4M/L3WlvysirXw0KUZpx07pM/hAlcN3Q7XvfaRjr3snu5FQavQ1JYi0
mfZgRLxt1Ck2WQ4OMjh3uEPTLEUkc0gbZzModXCldzCoIXw/ygZ3cIsr1QooniwhRYEgHvLwuWx+
zQAdt8alJHyZpE2eua+DzthJTG3TXTIaSLg33a1q+ta9vhzkrNJbm+9eY2zJU2mnUYMhIU+CqA3Y
RI8ODtBlHT67elg9GhHqmMuzQg6pnWo7zyPDKhMCtyoffcRrLiPkGllRWPs+g83maS8u2nVX1Whj
eSPNts3u+7G5b7hFu60X7rvKSl6kz7STLx3aMnfScmqk83ECO7e+Vj10cenv1aDSdvnQooyLzhAv
CjLt57Xd5r9bc+I+TKYSg+sx5+u4t35f+y5zpTfFKODpMl9iALSme/R9NioknmliTTwUfOQYnvFT
m0TVscXE7WqejcWFh9p0jlXp21xZr3KDoqS+VX9Oygy1evJT0Pdogt1Xepbd2aWCOrdvPskhc+Ni
Nys5y3Orq++0Lk1eQ5ctGRYEz81Yha9gr7spec1CRX0etHbLBjF5zYOpfZwxv5MJKjiBe5v3BAQ+
BIYR0cLrvkRScEbkSJoluebruky+S2tcRgxWkaFCUgXXsUXdDC/lQ+uCMh1RjX8k6xhvMVR03q34
LM+uMUd13ait/imfdeUoQ+3ODtehRVG679586loY9KbvPDeLVCGs/RBqvNsdhaWVAz0ChK91q+i8
9F6aGdpJnwcvc9GXuk3Zq1/XPRv2jLrJ74bhJ1sewXi+RWX9zJ75QeKKNg772s2hY4PV/R3jVvRS
471aFEhyoja1raaw/jYWygljbv3PCltA3CCsb01SKZt8rJyn0aungzXG+rWzAMW6Ef+/KEhPkW+l
J9luma7f76jWZCfZjEEwGnZjPX30ptSidzklAVjlerKbcnwbYdcaX8Y8S07K2H9uekuzVl39/1J2
XsttK1safiJUIYdbEMwSRUqWLPkG5YjYyPnp50PLx/LeM3Wq5qYLnUCKItHda/3hubS6370fVTm3
wlfmqaxYHMfYZdcjyJjYMQxBjCnekqHeR/U4/wCf/nMOc+dT6MX2LilLEgdNA7alJ8MpEEv4lo4/
5Ug9R1ZyKckXFCgT7b2W3X9jVvWJoB2W4n3Sbaq1Ktsi8LjvV/+9rSItvkQcWdll2Pivg8BV0YuN
9st66Vp2vRmLCWv5dopJoObJvbyShQC2s3XmTg/UcZWB0FG0UIvydawxScQrdNh2lVa+OmBN/LQm
BSxEk7wYBhrD67AIXbRT3g7uZpizN04unfI01pW2s9CW5/hiTV+6hGyDAibooldqieIPHVLoWwUH
iVad8rsDCkDtS7Fv2fExQ3Z4FjGdxRS3mAD8IwTSI5sz9yJrIVyjQxgN6UZWZaG03Qtbx5eZx7zf
xOKXlETmAWleJLdQFqMbAyrvk+NHe5tk19IBQaEqprJVVEf/hFJV6eeqTdgxmLUy/GlZofCTwXQ/
qcowbY1kZ4rSvnqDZyKFFCuv+PE8av3o/PKmHzXWaj9s2839hs/qWZkcHM5cYsClYU1HHRs76Ib9
yRKFuE+i2GVPKpZXuHF372j7sQJdVmafcaiqN1pin4y4QkSirIrvy1AeuhlUDivYfWWOoFzMbLzO
VR5+GTRN9UPsdJ9LHJCDmf3IVUwwHPRO/9yi53OVRTPUeELkdbP5aJNXC4YKiwDO/NE+Wb22LYCr
BvWf+bLXTM44zIwPmFynng97wlt55D67fX2jKRWKRJ6XfxPqaJzRAl0ewwRauGIScTPs5VE2qRPK
35YeDTtZlR11ovs9Xn5XbR3WpK19sEyCJq0RD8gF8xwSPZDDKlWvKuezsxcCt0yBrH2LP8VWMXxL
psQKFMN1zvFUV9fRRE12hML1TR3t+ym01VOTt/XOTEM8aqS26Psl/Lb00MxIZf3LlEXas3wolr53
SxnTdxlSI4+yQ6QU5x4ZyG0BFO9eiWtnM+doMSxZtaaK/tRBnwIbcsD810A8fOGRo+hLO/2MtjL2
pLn3WHiz+tRi78Dal35GLTO6dwYsjGTVyTTytW3ebou5yD7jK04SHjov7lgM1g3jC4aZw4PsdCxy
5JPC7iaNbwUML1/FCPW5aNUJHrBSXjM2Z/t50vFvLbT8hBiHesiHCueL1La2mjp3j2KJVdwZxfR5
UEGqqnNbfVfM4pBODgHpPCdFVI2r1KJ40Get+mqLfPKnODGfk1Ypg7EcnOtieTAHxlG9WxZUeMfI
jY/85/r7tGQTDxXevqWx7WwmwzvWfd0ijx63d5FQSZasVx+FEzr1Ds3G2m+9AXc5DN46sjtpEQyc
t9T9wH73vV71agmEcR0kG+u8LIJmbeTE0N21Tf4pUis+m1B1HtXYsx8HxM0SMXKQId3/uDjGcM6s
7JesyaJrGwuWFsBHOT4tku4SGvn7eEUpnccRY1VodlOyh7SNFoVbTac2redArdXyVKjm8Gq1h2zl
hLWWXh69qSu2g2SOlclXJCiLm5OKctNN1rwL8WPyOTuUb9rEfq+3YQZOsC5fE5yr1uYFIXz8YtEp
e6+q3a9oCIfrsCgGT6XmBzGu6s3uBdnNNh2OUdeWb4O1BZStvhZGg3w1LKRANjdhJ3xzcDTy9up8
K7PxNetV3MMnd7xzEcjeLvGgHQRH8dcwxAuHJPwzPy8MOzNiwHa9WK+j44pAd5DgRWDBfp0RbXCj
8rUe1PLsQmRDoIzmNoS51JswVpIMetFUKPk2xGTjZWKxf6nQF7vZS40LOU2E1tM7nbOVL6vuEqaH
Ii6j9wlJm6D8ztJ/kL1ynE12aE/MqgOjvbwmcTyd00nn+7UWWV34RdSXV9Jezs3uMY2M0Vf/GFA1
oJKcCvbgR1tIDHM3u4MI8ows1kaDe4SQJyhEeRc5EHb7rxLlx5OsyfbYbIJCx6+tM808MGJ7LIIw
Kkd4bzZS93CZte2c56Nv2vpUYD0VDndaQdRhh4ryQbOWCXcq2hYtnJX3SzknTCFKyR55N3k1AjpN
BSeYxJ36aySgJ89KPH4xLEEQui7iSzRq4bXQTJyD1w4n4UvmaAqkjjYebkSVfhlIcn1xRdVv9FDJ
7hu3Um5Non97v9EqoauKJ1w689hdLkMBscFJ8ToQy0RuCMSd7svLtOpeVoDw8a+2SBHWSXcj1GKY
i17NZAd4QMeB5ehmIKdFxuDuvAZuo5RA1TB201oRP0j91D9NquVED1ZbtTfZrhI9laNk02K1Gul1
iE6I35Rsx1vN19sFPoSbV0+NauVnQ0ew2XW0FGCTVb5oioX6oxzsEEyGxd9tnLjPKqRmdaQqxXCV
vaJyIjQS62wbG135JOI0fzTNx/eh4OW/JfP4GW3C6v2VhdH0FzPBhmJ9YXmHpqx+v5n3G2qJeH8z
siqLMm3+ekNNHrUHCBkYea8vKe/0zzfVO/1d1EX3S+xlV6To82uqmmweCGeB/YbG9Ke9bzUS0SKs
dh8dLsn0S1KS/FuHyfY8V1P48u6KJ+GRWOs6Vg1wkDnEUAWdI+6Jej+WsJUATjRsO4kHJQfZC9Ms
fMB6Frp6dy6LsTmRx8WyCi/SrYW2mHkUdTNt4zQmAgyWNQjLONlJLTRZTGTPgho7jL/ack/DPwC/
0F0Z20AKMdFozKnZdUbTvtid/lQ7UfLDTDRwvklBdAU3D8F25+S5aXIFLM2+eh0x8gdVpfpda4lI
W3rXP3g6QQ7SuckusXXlpUyNa5OOCNNb7meLqOTzgPXPzhZNs9MT41ojlQwJtsI/Gz+e1yKxrqjQ
hj8bo9kpRTd9HW34czpbipuW1+F+zsV8lJPSENPtXF+W15xJ0q146Kod7K35r0nCSML9uE4q0NR6
GBMV6vg66c8rOTOqAUE3m/kbElDaVlcytPh0fus19BncLDLxfYyQ9/yvI2ZGIEn2f98Dfnj+HQnf
93vAPw8WO8rvw/ptyhVxlYUOy/taQxQOSmjKW6Flrsua0ccPDEuXnv2+HCdi4W0cBKaylMxtP7mB
WXb5i5KLxC8UTfuZ5idRmMYvS3M/d1YZfrYWFb0XE6SyBkjvoCn1cJSznT+zvXW2qub6n9meC51u
JuzB4w/f5d52fMmbLaoE7PZi5FctspaL7JBh7GpS+c7iaiKhdEqfWtvYIQXbSQqc/tgmKGpm+i62
2uygal325rrP8sjSTGxgymKlicxO9mb/3fyP0fIcI0eno2b7Y1u/9VFnmUeep8VdtxZmuQqVeg57
0rZcad4eB6aIxwf7uyx/1NLW2JP9sPb1ekJdtPK7o/IEH8xBf0ZU8q+aTi2DDwiGjJPuOlLW4qaf
vhfKk8dRBNyIVj17qA4tnCE+R1GmY+Y2l+/VfsyzLcmC6SB70ZEiXz6CPEKz+Unvi/2ge/bnxNDm
E2Js5LzzlLjlZGubcX2/ksAvufuyULukO3SagYyftoq/V4ZNhm6tfzD99apo0ehh92pFfUr4MLcI
cHkpRPcSpX3LfJJN9jyXflOK6gzYwHpSxYDhwD8nwH4MRulUb8UNknltFtQlsu9mrC53URgPMLmR
K5Xf6048jUZufQU8uwQd9rhoCbXDhS8AK0Ys3nD4WuHbEPIIW0AbNLxpJ0OWOjoLN1yY/HSuWDE/
el1VT7Y25K+9RvqHk1Q/7fvOqF7rfvwErK25TUJVbq4TXiezql7BHJMEUxRrK0fpHI/8AdbdpTUz
eIJoSZzH2Qhkp11YylF1XNBO6x2zXCEBQKLnLHudm8fNTrW2DidKeKrIkb4XNZunwv+oa6X9u6eB
Oe7D8xRbDv/O6WNe0cYuEaHpohcIjqKsbB9RCG8eB05AN088huj+PMqWHDbRoXDKdCOrsmOJI4QB
ikQ/yDZZFOUOMj7GNBn8c+H282YUdRltFlROjxiiVD6o8uQmi9FFrGUs6ofUjaqIKFE7Pug6my9Z
RY263AH9Kzeq2VqBkVholeiJOflp5XX3sqjLor9f1iQkWK0fsimslu7+r3FOmCbnsgZovY6VQ3Ji
OccUcnRaau6Jk+KCSnQWuidZuH+u/t0jh8f2nG9QGUU4ax0o2+TV++g56Y19hLqvEZXJGUpccpZX
/1f1/9XmpQPSFI6VBh/3gyEO1RRigSLm8V4WhCTG+3KFmFdgKnnOutuPTu/PMNk2q9iM5oBZ5Hg5
E3YN8tPyUh3r9E4gDCjHyqmjFf3B15NTN7aT0WgAhU31LjKWMACqgnF2Au3LbhO1951kQMRP0TWu
5QDig9H7ALMmNf1b0KoIu3sONuIxUZXsZraPESriGVJ+qjiGqq36uomqecq6X2ECuE/m1ti6vRO/
IlZNrrrxUMYmkPoZE9uWH+ZrE2npXamvwcq4Sl6HEmygCkDjKKthP93lChoTPZDQ25hpT5boxEtr
gvybgIgW5GXsBqCVrFpY4Np+2CuvqHFqR9nmjO74AFeMwUZ1VEhznGVNtkM4ExcDH1Bpe5kkdXxe
JsSyZbVvXDeoVNc6sFE1SEGqnzwgydcSj4PSUQNtzt1LP5RIaWJ8FCIw0T42OJYQHoJaEySIv+qr
Qu5fpChhG+r5ljXD535QLFikY/S4qCFUgA5YvBs9FkkePWLvGSMBLn7I/nEdVPdZvhtcWNVyhOyI
04un3arUeSZiWV1dfYxeyulJclZ0rHYvrVrmRHdJaM5qVx5mbHG2suqtgQhwENY7wWW9hWOrcAsg
/mzxXiwDsze1VyWb3ndP6D0Aq5yHr1Nr1BsrWcpbOEUKafZuOia6kTxkfybhZf0+qQSbIScZhHUK
dl7rAiBXDIG6oe7F4iZrRg4Gp4OkRj6UNcVyodeqZg6ycJ0g24om+WvCDLa4w/0wu+9N8dxF6Xex
yg82WThsbJCR95HZWzdCWT+qWp+/IH2NjaiC+sbQmuqtj42fcrzeac0mMkhvLTht3moX83PZEauY
eFZTO91rSVWtJmox/JjQvI8L19tp0l5sLYopQqS4J8+4Oot9tMtqa5XjgEhG0QV4kWG4/c8xCQhd
tKFGWN22cFHy5X4Ch8rjb6rY5Grf5qV7USdTvPajvcaN2CnXGorm7jCqR5Eo4hI5MYc8LQ2fRQ91
0l3c9menskE2zV//nO00Zvw+O7bNv2cPXdT4nDrmQAZhsBkqLwnuFRdYdfpGwSwyGPoBYrkMx9Rd
bG8B8nzv0CHczHXoPCCfA01bQPdmw0RK3YhZp/W2+uRN1mXGXA9UF+HYpbnLY097a9aJS7eQCHSc
3xPjfh6uXsqxdXK98lziI71pJJs9nmPeCVI7IyHo4/veT7Ip1rZ+bXvfH/IJv1dlJ37D3jEy03Fr
F1vgyM7VthtgFSnenx+13g2AlbvXbBLtDU239kbLbPSf2zGpHoDipg+cLYRvRM38SmgORRN75KC3
VvsQ00Ei709yWFiSNSxNEyFi3EQ2EYKYEqJmCT7b2JjHO5kGMf5Zlb34I413U1ZEW93oWQGE+TKr
VfZMvpedJWjxQ1ak8aeqML5LC3ExLS9Grf8eoCs25L3E2CpW1N5qclnXuXuyGxTZP1qG+OldzkP2
U5NdrdaHe2OcFd9NHIbbBIaSIS4O+fpJWOrwu61KquIgq+GfcbJNT1SiV/UFIW73Menz01iR/JY1
THKUQzMlLIEdcusba3TfllCIO9mrO22FTJZOONceZjgz7JwHddaOsio30rIaO/R+VGVvYe/eMS+G
oV+tWAfHz8ucnQZk84rll03yKvYa5Syi7kCktlvlWWoe1Wl8qFhkDokdTp88rfzSxzGSirn7VnTe
8kkOUMc4QUEGFgjHvPcBuRa+1e74e4C8Qzzqmb+6EN7971GTUscHTp2/b+PwOgbqrN//3OZjgHwj
rWi+6IaonjhZ2bumVayGWO0SnvFm4GSmW+A1bLZfZ9mYTfquKqz6+K922Snb3qfJeujq+6VAIXXf
C027aQJwOURrxTem1nmrPKhdQsdZ1hswAmNr+ToSkv/vACFd9dx/UXVMx/M0B4aOYUESUW3d/Sca
FNxWYdtaZR1Z65ZDjDnDsvE0UZxaTh/z+2XOv4GcydpK4HQ4VrBqNL2PdibmDlttqr1PbRyuuZEF
hIBqmwT3aIu7orxrp6rwyUh5nwTuiEQMrVPvYImxET7YLveTHJksydnRMDbV14Ft5xYobUDblJ2I
61lkplzzIKvkTpQtQSllKwcnE9YubuS+OWj6bqA12J8se+bo0hFll1XDIu0F52lXDw0pxnWExpvt
yjjHBptaUmQveESVF1nDHj3eJLqZnvp+hpNIqPxkRt50nAhsBTFyuod+BKXkpWUd8BGhpdGhSSQa
1u1ySb33Xj3ybFh/fXWUg5fK2GgupmslemXHvlu65wHR9cBOKkHCmaqnYo3N+8oh8YruGXxGtIvH
HmHqtVfP+3BXirHm3ENVMZRwP0XZFKSamsDIQzOTqF9676wFe+X0frFV7zR7fSBryKT9bpfDPto4
HALzyzhOuE75sy/V8l4WdlJW71cfbZqmX6fEcQ4fTQSc8DBbC9mGVCScHp5BBDD+0SF7lTlMULZI
mhNhDOv43hYiPupFwFsXK3tK4HjfF3kUAvqGSbwzUqDxsvGvno/6CFHec+wINhvzPor3OxhiFX82
+6s26b97l9JFzijCdURfhPo4o6NUm+WjrGQ87PZzbM4bWVXXAbldf9cw/zjLJpl3K63sZq02KLKp
QKkigCRJ0n1t67o4vpZDFVR8wYh2PtjQJe6ieBwfCUcBihfwSWRVFpmpgy5qnOSIeuj4aNsc6ITA
UXmdIAtktZBdYi1H/4k2yD/jY5JUP61pwUF8bdKxhb7UuCbKmrzPhPDD1nHScivbEJchRFxZ3k6U
y72DwNG9SKr+MW6s5g7xiGdZq1wVmBf22PBjEeaSbbJALOo4IANwkbUOcu7Zy5pvcrxsws4E3H7j
vBjZSNJIddsvg/lDGXvjdVKiBc8/ALcCdjXfdh2ec+2qz7kzGcGk6XHQu+KL1ZTKCS/ZYu+U2bQp
RF8hQBf3G23RrsnITkExFqJlXaO+DVpyr7nCe0rwvMLdZ/kKBrzdNzDgeJFx2aJkMhymqY0Rbiiw
f5y6EzEEnG+m9KAWkX0fWWG6n9hU47E0OJfGM57LBi0Gt+OI4fEmPK3Njy3eVVtvhDE4NmJf22Z7
pxT3uJaI9bjlDZgeaLyj0T5oebrLjCo7pLWVAiPPUeOIZr+aF2goRWzf1BDXa0NVplMRJ2QkXe2l
dqbuKxLNPF8qU71USm0BqonYB7lVtDedRtt2U24+gMrdVLMePcoCkQT1uABy4Ob/aQNpmW2bymqA
YP6nbfRwlo+VPDzi5B6/z41agxBDnl/lMBUo2x3Z7YePSWqtjDx7wh4d5P9MyiBfbjTNSfeybUZ1
7C6MvfNggtHwjXauT6REMb+R9XJFXsi6LGwFqGw047qNolzuv5c6ZnEnDQmIU6YMmrqVdX0wq5O8
gnLO0GXtb+Us2fp7qlpNfijI/8iVSC5SURqiLb8Wsu2j+tH2r3GpXMtk9/vlR//HLfixOr8XvPdL
IQaE6SDU4J56mtrud5FEWHBka5E6Vpz7si67ZaO8+mj76MiSBvGij+5/3+Jj9u+R6J3va5h9m7BO
/DGy3JuCfOhTkg9HVCJ+AB9cHtQBfxhziPSgBeQDPF2ET0suKl8hivPTMn9W0QToYcRmlqd4fOM5
aB4qr61ggsXmbRgFbphJl/0o3ENqaOnPWkwDWleheFK6qt2XWm4eDSXXIWii1ecC9P2azk6wqNin
WR4Q9QhBg8BCG/JsLFX+jLvQ0cJd4i3Oh2TnRg2ovxELNSaQL47S6Fnr+WX2bfqtIw/4rA9i65jC
IN2Zd2/Zkm2n3lSex3apD4li+d3kjGcbH5YzIvz5uTG3uujmo5cXa8qViAeByiIw7MY7WHpxTJbU
OPYRQg9gyOpzZRuvK+hBPtjTNe7ochAMwmdWz3kv7A7lNEVL3tKGhB0f6GOaVIcY5bELYVNMUMwc
R6Zl3hfVmO5dsQSz0rXbWqyJ8apD3Ahw2d6IIpUEGIhpvjfZcVYQ5HGgxSJq4OZ4oaePSqP1B3Nm
hxOmBPrBYNvfENs/pCXJ+HiKx7s+A4rJurIRCpZg2uz8XKL0ZnqKSQ4h3Zhj9pwjWPGVI9Y2jdzW
JyydX8oqGi8hspIbtPOUr6WrnMOkL15stIUPBTp++8XhCD8AZPMa8upu0n+vwCT4k9sMN6ia7jGf
02mXhpryAuLgAv6/voOUXQQiLMwNjiXNGQB8/qrOW56C2mYRfGHQjfMCK4bgW+vlvq2n4py7JLOd
unzgrIgVcxflm1Y3zEAjlfQwaKYXTGiQenYVjK1t7PvE9C62rr6C+0ODokNSscas5JiSLtvEkf7D
safshMAYFDTzyeUx5mRlcRpS8NRKpa6Yuqg6lobhogWa1ISYKvVgK+JkjrW2ae3K95K8Czy9qIMS
yeSLYyf5yWZDB+3DV7ra91Qb3Njkhp/7GtHPTnjOU3pM2FciE0acv/HYnFiCcG8C9FN1jf2czs9G
XxdPxdEak9vQ2RhsI2uDtwD4nJi4087OGrbyi+JuG8EubNYfMChWTqHRkt0RE9C+lfgnEE9KvZTw
p9rc9el00+0UJvVNwRXLn8Wc8LjP+jsILFGYHsOffTpruxY30ZMsaq/Jgxn7vLl0Ux9xnO5UV2i8
18JDvqvIDpZi7hoz1+2tndX9phrsN5UBjo4V0Bg/sRPqdrU+lSdZ6F5SvV/JqlLZ5clbC1mNcLjl
Mf5n9L+6cyJ05PxH3+BMeWpWn0COdnPxXm+L8ltsfXNqi+9B7Gzwp9NPpcj102LGFkd09rc5NMOu
Cn0Ay19wk8LqnacIoGAshCETectGXoJ6frb1uNrF1WScxtQ2Ts4MTRPSyAT+7RhmieeX8UCEZMQA
LBXKPrFIsfueyx3Kptqkac+q34Ahrl2EqHHgmB1kczxkoTc84wEa8Xg3UtLUk7jZo8r3W/VVfc6O
TWMX2mbKxYsjHCzN1ncAK8321Oo4d891VUwnLxqnk7IWnhrkdYzuYjkUp3At5Fojr1DBiSHxEML0
7UjRgnFE/UxNx/5EEAgTuPVqsIbvVVN+woHD9ms14xOo1yWWqJy1n1kRMI5r+JqP4W5JsgvS5cqp
Wc0fZREmyIoouUnYP0Pdr52PVsIfJv9/mlm/WKB5tx1hltM4L8WJDVCv5MOp1QvzaFoAPGxNcEZz
yOYNRl9sTbVHDQVZ0VPpiS9G2VrbQk1nkhllh4tKXbxEmtec+JXCs+ODNSflbKcYefYzdCHP2cs/
LEaZbFNUAvxHoi+npO6Wk9WhGEX4HO0wtzoRr6hP7OXdvZMmbEgK9ZStPnKiqfr3j+n3jfiY5FVe
1MP7VYbe87EzOPeFyHgAx9fFJipdMKRqs+xa27oZpUAzL/IQ0Vfi9iQLV63bU59BzcKyA2wlJA2/
KksfYnp7Ekn4BbenW1ODB6yiutukuhaAQju7Te+roXvWrOkUJeIxrUGhGeBAjkPUnOqCsLzmWG+N
rYT36TQsmy4tbmUqJlxNtG+oxiN23o5nQboWNfgIWUy7cGF7IC5rA0nI1O6xztoosG12RE2Vt7sE
WekNPF0yr7WJmBa4ScCLL7Meih0SL2mAOECzjSw8KZRkjDj5wRJWKn5wZr4rQvdrphAAt+zuaS6r
KZiqyGWKF24aXY99e+nyXczJHgLX+BQ7ZFeneQCFvgbA1uRqZtkYpjuIS4GrwwfVWXn7qePPqz5E
Z+lbDeuEHXI5oK04VgX8qOACuo11AIus7lqvY3Nguc029mIWCXED9IlHpjrCjo4m6wAB6cGLAqWp
Itgt/Ca0sJj26A0ZvPSkoxrH35PGC/HOSfMjnvgYB+v8lT17GaJMIrzmWYQ8a+4p+yjJr1NqdQfX
7u7sULHPWVwdU9asUxIm+16kHR/l4CBzgIVqjpWYjx2X2DZLuWyhieB1pkSXLBHVJmsadcuz1d5i
Sw3My8lf8IVUt3YKuShValyNJhQNkjjfjp6OYT2Si9vMjV6ECXtuJPETOd10YbF74DfUnIsY62ln
uFuXVR/S/ZuKEl6QkNLZFK4BdoRdd+CqDtlKTfsyuFDlu66JTwC3N1Zjz9git2jUDEm2dfquD7yo
vjRxcixiA4SAZz5gEAtZqPRMWDa5vnFboOR93u75faJP3JY3vaxgKDTtln/WcrBdYe1ze9hOo97C
gjEbnyQSX2phn6044f+qpOnjYvCV043jQvBwx2Hisu7+79oE7bR8nsqjZgwcDQaVXCW78WyZge73
LPRkNjZjhbShhVrWOVeTX+ncC7D6q3LSgEI1cVlMBU2c1VTkg4Dq4nmasfh540OUzY5vKQtKEaDf
7/L+2i5Ye6kVf383Zz+sqi62mqsY94qF6y8RmF+emaKdlTfPHKbOS6uj3W1BWh5d9SFNEUuovGWv
K969mcflJtM672RpQN4rDR2ZLHV3Garml867nyItQkc6Tp6cYgo5/uTWwVUGJyCGZEH56a6p6aLp
x/lMtz3vpCWoncdrINsLw3so1RhxECK71HWjPCwWfllAe/Wynk9K3i97yNVfylLTfZdt8XUcn8s8
x8thxG2aDZ+2ZR81bprGurPz2DogaI/Kq9Z8n2a2K4hxhGdWo0uaW/Vhnh6QzbN8C6r2vrGc9Gzn
Kunx+N7xhjYoyAw3Q+U+xBOuE0bTpftuBJFkEIP30zBz7utF5am/9DYMa1PD5osd1TgIN4g8oW+6
3qh8DQDcbqo8H4005xHGkQZKvgwGTzjrwm1B4nfqTT3gvxTVGFkS2kLiFswexCvkRntrfVPpJR6K
KwkXdAajsEWSBMXXzON7ImxSk0qWRKT6HHvbLye00vjzIRYvtRtvlAV+PkKRha+7hOU0cwiWynuZ
M50lGgG4fbRUO+wxv+jQvYJwIV2baKBCyyrJH8oJrCF46E2kTh2vVwDzL6xqM8bAEZD+zDYjoZvN
PDrTaRTaVY/6ZidYnh+EV8CqsGAMsQjE1ygqnzG1vEPu7tITXr6gHDtjLkairxp3oTt4N9Ma9vnM
+lOL2tjaqoqUaJ2Ih1mZDd+b+vXvYSta1Pa8a9TyCeB/u3WNug9Kpf+aFaLb2W6F45MAcWFEePtl
MRJxhjmBCuTkxD+Cw364qCNYpRLNuyoZoYnDNczc56U0lU9eqlzBSZ91VOXvCX0MO11NOQDZ7XjR
4m7nZpV2jtda3yXjxRbGeFGVyDrZuLDAd2ZEEoN25gmxyWF8LkKBoOTplyRe9IuAvRa0yA1tZJWH
9mma0xbTkXYCt77Ur5EJvrqr6va1qsbR742+f51g8vuebQyvxHQHgJPR9BqxZvvwGGFDciLxE4Rg
XrVi7oE7kNz0lqwH0DoYr21vQ9bmC/1qYkqHZEjjvAKXan0EBN1Xth+cfmA2B1OnIYBuEpupQPu/
ct7hG9V02ue0XQC9Gmb8ebUR8I1QDC9VHKP5j57Ac5MoADsxP236+tmGWbzp1M76FPeFgdRGVH1K
BE/l2SZv5nhhcZjaFgUgtFAeocBxAjTNCATGPczgBMU6ENqWBqxsaRz9wbPHehfpsEFhI2LIkzTz
vZcm5j7Nu/mudJrxYGIPfSbKXh87p9VOPbB8lD2xFnYBD8CvcsODMuf449lpfpjH2jh1gCm3Qtib
OrWcIzxCJ8BngbcE+xidkjbfdonKMTbpb/ms7suoFVcQ2s2hQxJu5X9YaC8Vn5oMU8d0qT6X0J0D
QELqpjTxHSvMs52YdziLaZyCtO9Da7yA2v1V2AqBFzb/ql4fM/YPgIBFMNWwKSYO4n3MD3yJx9/F
kCmngvfiG7PrBWRO7ywvnvaNM7+gWDgGVmivz73J3CUjQi9VLuozpxM/LaBXaI42HQoExjYTOoC+
a+jTZsb2d+OsR4nUMsajOYpH03tzHVV/LpT5ZzxwMjf5vsbKoVei9KHJCw4TnvMaQk/0K8vqn90I
5heseMBDTb1LI0K6SqMDO1cMDuNtdxmS0d1FXqH7jj1jm0r8dtDvoNajQbSKMaRu9qqBHw9qTxwt
j9i6MfBATUQc7wTSoUhyJo8z6XZfy+OXymkhHvjGuIC36U9VomiHWEluLFzBaKbTRptRCdLV5hfS
y5rdlGBD/oez8+pyG+fS9S/iWszhVjlLFV32DZfdbTPnzF9/HkDVVnd/M3PmnAvTxAbAUqkkEtj7
De0vErIDT/MWlJsaRQsrMK1DNmv9es67HA/2+hjqTrItfO2D6A3WeIN0VvtiKcopddKNVYKfVFgE
3qs2g9g1psUbCQC2lEhCkhB0SYHmm7pPo61uftWLzNhwf3yt+jxf6lk8nDs+8JQdjWCFUPnW6erk
mBkAVYdygCVpD29jWtnbwPdbrGv6b2pTkFIws/Vsh9z7Rr8/R6QGbL9BcQ/W65oq/dfMauEDGd1b
4E8RCI9FOsPz62pUGpSIJ5NSluui1Zx16vDgrzo0GEJ8YSDsrCF0hK+Nu6lSzCMLtfewt0HYyTMv
c9lR10XhJQ69+Vawkrbj/g9FR4JMcxOUKX2kdGznJdN/jA5JM2rhrDjH7uuTE6bunx6ctBgTA5Cs
ECfy4OA3WgLRacTTe5i9JzQd7UOrTz/rKTe2ySDekMitr5OD2t+yiUh6out7DbxI3wz53BwavAoB
zSF3O4hcQVY1A6kiUhRZvWwTe6yvqq7yAY889h3lxJYjL3EFB1Dd7VkI99tJdsueGtITvq1NzHgZ
uF/gb33yKnqmHswom7a28yup/Hrfdwp1k9pdqtBQDgbO9rjzQE3TStXeYZCzLGGnL0ukXbUwtrfG
tE4oYj2jeXNJ0RBdRm0HjCtHm3ak/PgGdRWPnB7OUp6shxZquJLk3CxBC5G/2Sq57fwRxNT+sSjl
QVDMK3suyOH7OG1EyDyrJKEWSWOwzy+HYxm2q67vbpTXygWmlnBQNQCmttE9dXNmAA8pTYhk7ToM
9mGATo6R4ho7JWaFDIXwh8ySbD2BCUJGLXwuUp5XaJopeANPnt0iQWQZ6PHV/sr3w9cuQ31Wdw5t
32tvXfqqgspBeSGoL10x/DSp+W77uYp3lRpSPtN4vs1Am/A3W0PVNJbFCMxBUaaL7yHxU9bNW+TX
VOb8X/6Q56+q339nf9chQN5spsAXitZ8F8syudhYuewxyQ2Wnm2vkfT5yj4c7eusm9ed47PZbdxv
uIWmu1nB28aIe0pHhj8vssoJFljv8Lmq3xPTDtg/NT/rAfspJ55frTLZJPlHVYTmd79qz3ZdYWeB
7m02fQmyrFigOY615VQ845jVbZzIeTbG9EuR4wIfNV+TUXvzu/ZnnrJO7YLvajT9cqM6Z0XhdVQO
goC6XKQeXQ3lIyvaN1W3Ve1u/l5F6LL5GPzqaY8DarUoWlIpSq5VG60y2nVs5fDwoz9bXNYoXBXt
eehRp8zUNAYsWKHl6Q1rLWqalaIfqCNkCU7NmeX/agQ2y3IgEiD7rN76jswbn9zIwQw5BYOK6i8c
ZFYfPZANb3Yc9tb+N7UdjFVpTe6iy+ZvKW8MdvPsR7pbURneZszK8OaPpgVi7lJ49ipi4/zhNOPe
sgd/YUKc26J//Ka4WXQVNNJt7Cs8olpvRzra2/Lg/a4galOoRrDPfb94DurkD/Qex4Wr4XWvG8rx
h8MNguWDUxwCSn0LpPmxU/b6dOmO3OB3rLqTfZKYl8Fl5VWQUlsWWFaSUsgBx6oGXwlMIiqjzFcR
Omjc/tlQReBvNjMpl5Wqm0i4FeZ4kWdGS7rVgZGmDgW8Er/uofDU0RP+5fugKZ2dbdvKsohL5WIU
/KoOfjMWtjR8hFPjUkWTdaYslS9YICnv3gRgzkqTWayXlHdjVqGrB3a6060mvClxEUM0DW1kir1U
uwKLbsireKS1g3iu1/bU8pOwKm9fQBKg5Z12pzbwqfEkc4u0RQES6dMGK0uAtvfhWe25C5tzmp7c
2IbCA5V1WTizf4azv2rtEM3baoh/qhDFWK2H5P40pEdxOotMCIUV7gfhREGK/IWC50RsLSRYpw6y
+jglsJkko7nw3OrY4Wy1kMgeNSZR/Rgse2WTBeXSirF/S0nkisJwj/VQUGerSA2HTTb63tXWis/D
4KN3AGrlEdYNDdPHGeRYO8/S0f1zaK1gfB9P0FZQTEeXu9MpFZIp5AYJHx2+w/TRIMdPac29TjW8
xHpCFkKE5SjbZQmBP9p9lMs26zo3lvusW/1ZhhGSujgelb8EjhxWkPWT1JrpBvRd0yQ5svpk3+nU
Kl5aoGRlp1SukSExgnQRDkKyKa5hJPoeyn7Io9pybvKgZz8rTMmuKI7zDFH5m4AYiA6PAZmDxuLM
tmvNkguQipm64zYctQAhBzGFwio+Y4hMyCl5OZcrO04oJNnxB6uq6aVsp/qgkna5S7tq/rlG1fyb
E07NpkJneK9ZwYRHbH/mszd/Dyd1IC2kmudca9qr0w7OQnZAIvlwy+bcjQA6Jg9XibRJqE8CcN4q
Xvyl771wO8cqRaIRxKSfh/m7EdUf0vwvjkDxzWb/tdBZasEg7k6p/4UbH3wcVAWWtt3ByIz1PqEc
0G7S1HQusjcouvpspc050f0ugUzkJ1vNU3G2EvoMJpL/F1A8r71qrxTgmc+VQE4VSFjLluQViNZU
J/qzZCD8HvmJsbJXpptMq7g1rqhLo8YlXC3uNhaz1eIOlyHRNelavvsMiv5/WV/Eox3thZ+gdCAH
rWsf7w7l+Jk1W1LoL7ID/mFBjhG21PFuWF7MEXTwu0F3NbjO6a6TrTn5Mmxq4/gpG/xXE71qPHZs
Z9PUO8dxvZuPQ8HG0Gdt6YmmPEBTSw5Tkf18hIIImV5440uUOEwFpRbG4uy7duoyA6z518yxUcOF
m3fWnkq6f1PJ/N9ml0wd/tLlRo6THSj7ueyFScN8jw1IIGWYjU9JFunnYe7bVUYGdaWHdXzVNC2+
yrMxMpDCd6dq8a+OyZ7zU2KlGxkf5qQ370Ma9uBVDpxIXqSt+85c+P2M6KYaRKTXuPzjoNhquyrh
jyy6bvwpFejzcbbWpds3yC8KufpJHxcVDJyz7K1Cf2k7Sv9azI365HbxJRKjEvL9h6CvAcaA2GUX
503rAn7+phqQt5fmZm1O6jSyFNZ8wusMowgc600rOssm789J79TuSbYmHo/28K6lvfZUARuRwaat
i3PcoCUg/dXYEA17owmDVTfG6ns45T1JPipspmv/oXvYk2RNX/EHBb+C0FT2moRTBn4GNXC9xCxr
CI2PogCvK8eq7kw2qYvcjRxrGdnn1F6YosipbC0/p/a9dZ8aj0X26rSWTQnZcTb3sWRNIMLXFCFF
0bhyOu0Va4Lk6rnjtRAtr4y01zlbozgf3RtZrr5xi0ovsotDs0RAr97LyXoHpGoaWnUte6M8TA5w
GpVF2MHEC0gRXh2juQzVkH5kmRYC/21dvhBBewLOWK+neey/lHzSXCQ9/vznUNvVP4f2qlv9a+gw
dRc0WKtkF4Ul8LkuqG7g6GzgQsWfqvBsseYpWLMHnvZDBxGs+4WYXPC17JG/ylnTrOQgOdnHRPoG
x9W+WWb6t8nwTKe9HFazD7XwSnnMltfUYYAv5GyrJmPXV4my9EdAag2qpjst8r2bGyrdcvCpL1ez
vrXJdP8cdePizUX0tUbdQXBrmquK2d4C73jqKMK1RO0HkiPzoC9lc8qU6NnCBlS2uI9YL30yjBhg
zfC4A4USbuyk83uSXqGcNUglGtXODNQU1qqOwrMMQjOB1YVlxsLALeM+cKpNrNuGlmc4JMdF0OXR
qR687FUZUnXdxq2yls280eArB6Bg9HjMXhGjcV9c6A+iIQeYJVk66n2nKW+ag6XixAPrZv5oAxbe
TW3qB/mAtqE4N237hSdJBRCv1W8qu/tcm5ULgH3jLe7jd55WCsxdWqIP01rlEuFrua8wDF8FibXg
n/+zmuev+qj5LO0Nn+x+b/IES9XD1MzhFm8689maMOtIla75w+Amo+XNrWykZWs83kxnFXDXTRa5
vgoHSpMUmknXZvcTBVVAzHkohfzHGBXrsk3Zejg6OYO66xtS741guWEOqe7UqsxWk5eXx/uPMm2h
i4ifjUGSSHoUzWbwA9ZccJahHFXcNekSMH7ii6zbUmLanmFhM0EQmJ5R68GMNBSi4e23SBO0+KzJ
T17SBjfUZHFOKsLmx9i5CKmE6Xthde6WAru1tVuvfM+z/ExOs/nROMAAclNxr01aV6eWDfKqMr3u
mPdQASRRBgutftdo6XPfZWTInfLXYOW7Qq+rXyr5sn+eiDEyMnIyONDFlQAZPAeH2lWGgPgeycMJ
3ZFpVZVI4LUqNYUEiNhCfgymPrZX8RB2e9n85zDoZ5/DxuZDj7wvQ2sN4VodEwyqlBlVsHEgV6Kw
AxaqCRLFL8+cNnBWpqYiOYOkw4rqQb1HON7D3DTXn/51xsv7jBn5UB5dL0xvgRJsZvZdz02m62+i
1Rhq8Qy1RIderuOt2gGwCVnnKJg1m84rix4LeXIQNoVgX4T1dMpCcDcGn9dz6/rKTprpaDo+1xEC
kBsedWBUOsi2Z1JCG2m6E6ko6iaKaiTnXA2xykHgcVq08Mu2zcR9B+UHmE952UaALMD0Addo1Z0y
jGx1QpcSO6rM2QnhqHhBWdoupwkNSXcC/saZPLCvGTd2idqI+Tv26B0bOI0qW7KtjJW4It8vYIy9
fTaiExbWOsokA6oQURA9Z3M5HVt7Z1Yt2eJ6oFgN3rlf8PXEFVvXfRwJcusAvAaWByF56BtkNIGX
xJfanKfDY6w8U+d5XE3iaS+bQJm8XecUWA0Urv+UG81GG9gAdqIVUfG+YLlIIZCWPEBYKfeGTSLs
EQNblSNryEHOkh0uKZuFmmcVmiTMRfohvTp9vnaHghxXb1x5uerzjMzWvkXPl+xVoWbLpuvYc9WD
gsJppT2nJjI/CPLsWtkbwhBfZ7qCnyHb2GwprpfoYX9NgG+nioMUVuecwNRelXF24C3kzlOqKfCC
kwgQgmjKjhGLWib68dpKuzZeKqHv4doH2z7AJpwipukjV2KOJznaE9eyn1I2uPdLRnlkLGFNJBso
okrROpfB7PnWWMl/32LtA3iBXIp8dkTKFJ2KAve+baI44aopEM1oWBOunBGlhpWDSA11RazFMt2v
7ocxa5c8ZfvjIz5QAehXZSlsKT2j4K1hcFtMFDQe83yzdrZlpn97hOTZ/TLx2jY3YV0Ht1b/+dif
yQhm5vftWdcEwS3LfqVSNXTOsbOw7ACTZ9AbSrvWNbR+rHBQVtIZA/XEPTlHf4ep30zeXsfhNGmr
TWNOCHmLZhL5WPBEWnUpNT34MrkbrDCMLwasmROC3vV2ahH1kNJdPLBf7zeCu610YI0t+vDuW1bo
9unua2dZ075PR7SOhdU5iAO++2SrVpoZRC8zqetVHAzZNhLc3qg2oxtOHutIknltodUCK+mz16ji
+ObzCZVj0xTVm94zur8xHIFb9RstgKQhGY6NoDnKM3mQ9/Y6+5oFk7NWyHUfRs3Qz23qKvCsENLM
svCb5C21YHVYp/V/JENPZiDy7eeYvNkWibhj28T+KuDu/mIiFLkfA6BqiaBAj4K41hrLHJjgi4yQ
x8+XNrvfPQq4h6gIjHcSekMwjT9iY0Qcld/v3OSI+dQU6ynLCboI60InmP42oG9n5WwGVIvUemqf
G3QnlrllkjcNgj7ZZ5cOOvJ1dk02j6AQ/khIKMP9CL+hqliuyTn1R8gU4UoZMer1EQtidaLVLyGL
+p0325R2J81+mzrruZzH5OS27MFjfWiuutP1QllM3ZrC/V0e/qsOGcssVBapkNsbN/fQ1zTUdhGq
k9gm05QxeSYPyjSrpzQwVYDmOXd7ilnvscCjO/Zf9rSJqi2VMopu0tN27Lv2EDmgueQIGXMwe1ha
AlauOP7XwDSmb36fXuomHF6VIIuOsNbGFYTD+Rt6xPe4KwAiSaN8xl3Gt2K8LeKZiMeop+4zp0XK
wgviBSAw51Iirvtupl8gzRhfwiGyUAhAkNVJFfiheo/XNOp8W0s01dF7Ussgn9/Jedgr7Lmho0nz
R70KXrBK9FK0g2oy520HQ3EPmsYDGKOMbUBV17VPkOJmsnolgrWW/r3AQ/y5bjLnb/E2U+/xSGX+
0INLt3MbQxPPW+INpX51FazbxepaH1qwjsHwLTMqxGH0YriZndrvJrtWdhjaYzrmWPx0A5WYxI6b
Kwgv+5C51gWV4wGHvBHZUgPhAxmj8MYC2mhKlC7UBAsGs1T+NPhkta+O0VrP+sAirevaO7sUYIZ6
nFQlXsrtaZr59aaeO5P3in0opT+U5/I0O8mmk7kbzaq9M1bxLxrfxVNTevFK+pIj6cDKiZJsnlBS
QkCRQlMxBG9q4Ty5SRX9UPVRuBWM1lVLi+iTKQbDa9oFemus2QRhyuPgIbZUU7NcoAmj7DXVjZ/l
ofZOlmoAn6qL5Lnz/PJoa/0P2SVDltOKUgeUE2mdHeoI5+B0GnKHGbObjEk3bkg1PzStcuGeILni
JQjxRuNENgOVleHsUoooVZxt77G5gCsQRtGhUOE9B4lmPT3O5qx0V+FYWk8BS9gVtgLzIZ6yS6RZ
GaIpHoLbuhOvIGfnt1hPPg8elIBSCeyLjAtJ2qXu1T6CXaxIozjRnqYe0YIwNaqNb3rGF08A48Ud
5zEiDcbPEUZRm1+SoriP0CmyLIpGPfZZDtpaMsbtvx3ZSQ8bzcsSoMydesL0p3FUslY+zu2zMQX7
oOu/1rNlXFDWNC9xXtKB0/NPpGO6XRW12Dy4/U/0Yfpzgz1jaxtKsU4VpV+67KJQK9CRsRQmja2G
IYmWoX0Y1zDGHMO44c9t3nRxmHzME+OSx3Ib4YSDXhHAmU6vYWQwTh6itvI3uWsiBiNmyJivjCbM
9fyQmj4wSOQo2F76pHq3rtAkJPvEq1UcZZFNqn+SMSlRKGULy2Zs16Smp6WM6fismJltVj+Svv3u
RrjqKRHvR4rFQYB2GAJfmb+STYWKNckok3u7FSJQOyvFodExO68RhltCcMDJssEu5xr5+KFLg08K
FhQFqt7d3bvrEYl3pPgy+NlwqXVvLdcIStw3T4/YI2tbiHFNL2ClMm2Ly8Vn+7G2kPP6ssbNR9Xc
m7x3aZ5ysabZOZviTlZ4gwmXsuT7JO9mkxVeZa8cG4aluWv9Ft1ZYArgUyjAll59Ck24wPKQiWYC
Am+JEOawenSMdtbch2j9OK/7DnWAQR86pLGmded79VOYKJQQ7rfMsIqoHTespQ1MnQ7A0/PXuTDs
DRxKZ2WI/Thlheo81c3XTmzkG3HIqnlhNU2Jgh/jQw2vAVBJ21jvFNg74P5DhAlu85x+nslYLGKj
iMWDVWxGIIh/VA2Y4MYbw4NVeeELNqLVCQD616wawxfHai+DpeJwPQzcM3Ekns4qhYZ+UAI+aj4I
UFjFm0ps7TXHtZFaCfEJ+GdTisJC8XfW00hd02vhW/RKsqA60T91QmmY3RRiS4jsrGQzhiv+gmQA
lY4UgTVBlf90VjdBXXhtOnc4+vKlssC8rShUYf0rHsTykYwfDd3U/X+y9HQW5Nm+R9rsXislTN4A
ON3FESy7xGRwwh7NE/7aHYW/taVoVDuFVgL+F/dJrdb9P02aglw79rX4BSsEX+TaMgBKtJdNKfyK
v8lnU/aG0z+aCUY498GJroCMCuL3rDarVemimYgW//RhF80ijer5XVUsB34SuBNljLKNqc3BPlPY
XXqlUT8XIwkazUN51cQR+UfBFpNHDP6bJZxQxUQ2zyqevYmVgSc6PMirCp448iXO6D1f8GH4kK+w
6Gf14syQyKEovKEH/u++iZFhPeKHGDkUM62G6ksJKdEsc6j6cjE/hAEg97lX91KDS47pcdz+L2Ou
KOTIIWFvt9t+AOcYruZIQ405q67kONyrJapQ8iyJSGLnMdi8f3XgsH7uECc5PuIFSLOjOcW7DM0M
mUuVGVTLaA4o7lJWEGnbOAFZhsr3sJOJ2lh3ux04HmMpJ0xKp12zyTjMeVIeUPQellqaII9uB+He
UlrrJfd1bc++BX05Cs4vRWFbLyidlmpWIQ1EhOf2jxjgXoAuwY/IxrgLA5lwQCBUjXLvTIE7Pafx
UK2cnDpKKz//rc57LNaydllFZyqbyHbRkktZGW8T9R6XoVF+Xf8Zk8PkrN/XkGMHkFX3CyGjswaH
cwNdC3I3yv8Y2IYvRqutKXwOwZHP5rzOTIwzxIjeNa73nFittWtYaeNZHqKiHs+BOMgmue9tbAE/
H8GALkxA5IggHsomA5EyTPVTL+6HPii5cJhuphDck2EibuZMt1Z0/xUxKneLOANpYmhOrJAwNFre
8y9qWRo7B1rmQqZnZBZGHkbLh6oTdwd/8r5owxQeS5OEXh55dzsKWQXUnXTlUxy/yMeHPETQpFKr
+QzJR8/vifftqmg2enNo9RpgWqaMt7GuppveFNADwVRsZMwetOkG7QD6TdKynRPj7mVbB2SNgQTc
Ra9/jBPeEVHIgr1SNXxGouLAvipayxyUiGtd/hlPnDRaw7Cev/1zvIxnrPJvYOTiRRKqpzYNzZcx
6LWzMoGbl1lvWzFR6POc9IQAnP6msrC8J81ratiI3YwbmQWfK/JeChZ3bQ6csq1QPFv1zQGwVni5
t6xW5AVtNMUVsRZyq/T5fqtu1PYN1WP1CclMfFYfZ2TCETav1iOulGQkp2E5j5r6EaX5Vy3W4192
/1XtUgHxACaXp7HxfdBBcKSjZb82XaGsCmxVLooCVm+cvVggDQzqqUEFNr0HSOLCdP3FL5OwXyvs
5NzMM1C1XrPeQy/2N9hYQIqXTVxUVl7nNnvZaw4OWsuZq5+rsrDeBfa9zGrvuXdD/bXHOFFOAqma
XbPA+ibnwH+aD2rZd0sL3sbFC9FqdDL/wla2WvUDbrmN7gOYl0G1RcE9TuqrbMkDWn6k0cQM1xiP
Vdwrh0fcHDOdgjQ4iRqsvAVsfBMJp/kqsryrPAtwn4kmNn2PuNUazg5v0HghY8BDvasmDvIilVtT
ywiiG+npqWIZKLAnSpruHlLDmXpMJlc9jq5WbdHz/6hrF6GuaTDrU6ykUCp6patPXeDdu5OBouRK
xswYwu4mAM2xmqa+RD5kNeiqeegUn0Rk3KvJ8X6aitOh95KjPJMHawDSvLy3g3HmGywG3aO4E2hO
bR782eblzt6xErV9+QwBBoeZUvT0n5H7I6f81UdT/DRhVxkuGSxb8qnyf5muUKzfRUmLQUNTh1cv
RZA2nqncymataCFJRTog0ZSH2ASXY85WsKMsspgzhOzzecAB+D63SBpAQ/q8fUyTHamKLqUdZkvs
VEeA6Op4kwcjJPs8oBDVivvEI251wZ7ih3MKFIH4CAIUIh9T5WA51YmTdzlrErciefZ7qkMFBwm1
BJ1IOdVttWlf8I1jWecZpMQVh6pBHO/vTUUrrj7OPbJltZr5zCtHUMpTA4qspflciAOuCV3JKl2O
coHO4YAQ6kvZJ0eB4HuBIuCeZEtFg/6o6h0QRjFbzkqs6VcGQ5LUg7kfpMxe7cDNa5ExkvJJpCTT
F/SjZJ+MYFYBDej/Z3zaDz4M22jcOQB21vYwWBtd+LHZvjtBain/3nz0ysGyVxWDXTH40fuYqwkv
N8XVwSNVhrWx5lZ/+9fcR/Pxc8MApHSlO9tYZKurVGUP2GqLRqajncnJN20L1bIYzCkDmu+fGq9x
z66QUzBjyzpgLZYsDJmsLr0qXiK/M+0G1HefTOeHYeT5TnOpSEnFSG36hsaR8tElwd/DUfi9w2zw
4zFaqlEG4fd/jZbhsf8O88K/jzZD11ijYcgnWug8x27xBY7Oc1V6Qp0oqt4C+AEybHeJfkb2tVq0
XVl+ARvubCffa7Ae6oovShbay/s1sm9OjcOziahVjJQGn/bWhGlhtWZ8wa4Dx4hBs97MmVUrYvfF
Tyt9kSqfuaa/9UFYf1RRQr67HJKbQgZ2V5MQ3ju/Z2u/Z9vlmP90x5c8LcxfYnaMGNlHHJBmnEsn
uWXQ1nZD73zODjRojn5bvmjWgF+OH4JhdPzxq6NhwmTq6s8G1h63WvTyR0yjZq32/uRO9k1BN/Sj
HTE6GlSAPoNFEaMh0XXRzFzZooLuHVoTTJYTG/M2NI32qrLNWjVtkr4m0xcPmNki1tr4T1QEFoBe
le9OpAQrkfW85L1uHjEx7NZJGRYfptse3cYHbohZFRpV4yuSNuW2wgsb9jJ2IjFoAqCQSby3gVlT
syvDY5xgRyKQTqkWOTcwwfptPET4z6GB5LWE9fI1dObieI8hy9sv54Yvi+y9zzTRNSkGxEMSOa8a
YRfZAXqWytlVIvNb4Gm/5Al+avcTMCm/NFU1vomT//UYMX0Ws/5xnf+c/nuMOmXr3giDZ8t3etTV
wg8tHtgzo1H52rDLQsI7fpYtO4ElFDt2fjD1OH8lg8yyAbrYyvXH/gzgPFkZCRZNwpOxcPvuxXcg
aYo7QkzZ7uV3H8Xme5/E4sk+jXmy9Xse8hvgU8aoOFpZlWxznxQSaArzzZ6bi9yUzaUfLkucJa4J
5ZVzgUzZMkCL8IeK+gi5meYdybLFLNiHaTGCtyhIvsbiDPTs55mMyV45DtmD/6H3cRWSOpCXwqnd
T5DG0eTQvvaeQ8JUj+qdGQ3a18Z4qmK1/QhDxdz7Ez9Zjqqm7gte7RF5Cb2/BCk0RBmncNOgYlnr
Jx3H7NcWftbgeRFKUbX27A2YbttF19wsvVaQHcxVrA3U8mtQaqiC4O/UFL2yRqZ3XntdWe9kjZl6
x36oSbT2uApcq77K7qXoEGjdfZisWIthLLONl9nGPqdG8OQ+bPYQh07cbKkqoSFgmMW2QOv5vz/7
n8e5qaYeTd9fOo1RbMll/O+v1KjYt4eIFCEb2FwbfEWWDWprm6JtsNZKYSgumgk/CwmxCMKs38rf
Xw/bm9Ir1XM6pN0NccUfrua2J6OizmmojXaCq/tDFnhkESdQ7X2oGVAGRc2nFMxWA4TJRpZ7EG/s
FiFgqy1UBaCapppvZJlNolXlGejr4gLNx8YPo/t7r3Srl+O0xlxPPerCwkrL0yyyxoqVjGfZdhRy
ACo8sU3qFCRE8a/aYeccnOWh8OfgTKpkqQYeijS/4wMJ7p1m1FQ2ouY0i8VoJdelRbzrFc0+ypA8
aG3ft1ifq8HKKbBzdBygppi01S+mxntGGgO9vUovb1oXttBLaueHAvmlV3z7z3560XP9Wb6vsIfJ
jXnxdH+bI0u7sp3rnoseSBFkgT8qXZ8Xud0JGhh4aW/zqME3sS58iLRfsvAui/YqrH994at1sqzs
Asxs+VcR/zEGU2E8qgvvJEv1GPk1K19N7K3l92965xjvc13razCO+KmW3IqGqDEorOvKBzC0I86W
2XfNRTq0hLmDzGO2tAqrubpD5Eyv7atVDaiihD4LYdNWg22D5OhSSgZK8UAZS6t8XPZTuIHm353U
aS6sc9JXkEhleQdVBChv7Ah2xpzVLOk94yYPg19319n8Ixvh6N/j6KK+5/rowqMvzPsoVaw6jQJI
2SPWtLG7Kyh2F9UvqXmn6gMfdyOxwl0YNiVMSgTyDHGQ3bIjEnByFY7VskQqcyt9vZpO13a6Afx9
EkhTGSu9nsdjpFGmkVBV8Me3zPGskxwSYdl2HRykQ8QEHIWAnksgEep07fW+vZ/mGsiGOcTzexXt
6zbxmg2+sdN+bvI1LkM9ko0zG5VWO2WQIk414synKYVLqnXeK45ZwxY249gsZEwOsSW8Iqv9aDd2
zsskkzS64ugH15iQ/RBK1p6VGAfLHq69SMtUOlY4sZYgE7McHS9cyndCvGM+QrN30UAZku+ViHsV
4mOP0O/x/45HoBdt0sFLPDF41/2+mS+JL6h2vIjfLfEaxlGJF/gADahBAcXRbjJjE0fUZ0fs2jUb
i8+/WlQBmnVUiOw8S5arbaNHoHQZvlCimWVpewRYcrz/5qo/QbgI/b3U7MYc7XaHLWR6f5Y5mE6D
ExCSCtvdjUQ9H8/SrHX63SdgQPS3GhgnmZ/hT4WUfl+HwhqoONthC9FSno7xnKxcowfJJ3qcsi/O
8uxxkDGAx6pHGk0MUuE8bz6/5E3ofZXB+zVRVEHd2sXDQAb/dTnZ9MSPUDtzGZIwPT6GTV1V7yPo
D9FWE56wsaYeBlsf9b0wqFjnhU6l+5ajfUU+9vf/Aw8C0Z4+///d76L/hjgOr0ffkap270j1PgMl
GWW5t7oD0UkKOLs+0BqyHKzx5EBk972z15rrO5w9EB0BEJyJssc5lis4bzaFlLKG8RXquktcMO0V
kBp9+G7r6bdId4ZNp7f9sR2T/ghbs/KRistK6EElrjHDrKGDi36wPHscFJ/Cqu1Mu0fovxomYwCA
enBhU3xHIkkkkV743NoByC5l83HI86nl2RCtHyEJXUK5wb+kTQEVpo6RggK/1AWmvUfSApSDz18h
Nj1raVYQ6uzJt5yV3lK/a71fd0PfcK7DtZsp6irrRkyKkK5TjdG+9mraPs9GoR7UfE4WslPGvMSE
vOK64VY2q0n9wMPKpT49e91wx6jqgb+2fGg2lqHmmA6hWyDTcF0ImCxDJfycGzgDBm55CoehIjGm
gFE2cLPzg8lfWLZjbeUDOUARelfNyZfHg/rxPP5n5yNeDfXGp/B16CFn3hkiBqJtZx2vjE/+CCm1
s+yV9uSkuf/e24nmY67sRcPoZQ7K9ruORQb0STjncvnF6pu0WTA9jwrilUEU/xlPGNXW/TAeg5Gt
w6kf4uRi4Sa4ZKW49wrsP9XGh1gajV87Ab91dcfA9xACRND47U6N2/mG+dZM+jRUv4lJ/tAfNY0M
tMyvDr4zn8dQgWUssiC/U7Ohm/4YfZSSZEgegvj/sHZey43j2hp+IlYxh1vl6NDOc8Nqd2DOmU9/
PkCelrtnTthV54ZFAAuUZEsksNYfxFI6mzG1McrhJvGGVVTir0qF8oOWMlBWsSz8RuTaYNQVTCAa
t7gxnOYSJj9lMMQBUsHzP8KUctRuKgG49NGldMZ7+ciJx0QYmvnfZUseElKu664UisjCrFL21bis
LhxVzw4fjpfmujSxj/GhqF9SyfJDxGH+ksWZfghldihDYGk9uySwr58zjgzlVJio/ok/iVlP3spX
HHcln+Ew4G6BSGA+yE/+8sDOPehFLvnXjYyQT+3CjMIdKBzj8piXfYPGorBG4PG6ItBbt0QbUdOp
PtdaMm975EpuwGdQzxIG4n4MLCuZem+bVu4P+WDo+mlXU2Y/ytZlHdDG46c+uQyA/VkvB5NNxX0N
sRACxMIwaxdPocHeTzZPNJ61/YtbYB4tAAH/FoGHXf8CceVTRNMIHVGrRalLLGuiWHFPhabujShh
SSM/Zj7HuyZFg/v6McsMnJLXAem89sGNCbeW42MHI5Y+Cc+6/ezG8IaV9n0Y8vpJn8iwwzSnHNI1
9S21WzB+WD+QRZsW8LPG71Pj8g2zW9hNGLiSfnPtHX/S8b7lH3YJEY6Zau59k5cedF0UHVy4CYYd
LIokes10BB3xsmsPNT/Ig10FzcbBQRRpvqx/7MN+PGZ4ci2qeO4fa7S3v8wBFqhF5LdLP21PjdZO
t42VeJDz1Wllm3zbgthM72s4bodOA5ySx2oF07LdyToRMvQfEa2IaP5vEUmXVegYdJ+u4c1lu1Zx
iluCuUi2rhany9yG4wJY1q9vlfitmxwYcckELdYPY3N3Ge1gU6/MKtlkekEarzWNFwWl0GUc2NFJ
91LzxaT4lE1F9zQBTb8lm/ZNRhVB6W0to2MSH4GPNh1xSGRJVwT4CMhTu1f42mPzBMdFeAugnbHp
I8FNF2LjaqF4qy4oEX4RzSt+WaqQp5rlIXCVmMvrQN0BcbZImq18x8tW3gBDOE2NvWMNHoBuUCSQ
nfOAdSNmOJCUhSAIZjhYLiI5mJtPhtb1ezQyULl3gvJlyEHeFFM67cK8K1/UGFycFhnqjRwNLeib
8/AMb9G97U37tXMjfGowP1ioFT6hthJ6Xy1fP5hWhpdqNrxNXpr+bLT5FZM563Vuo46Vp9l+CdnA
bADShmc31+y9m6vqLuqHAQqJka5UWAYxPpcb6ZYlTbL0NOeuKvrQPmCNmAfNR3sQNT0ZKPts7CYu
82Sfbw/oSeh6t5FQiTYFk6K3Fgtpx/VPczT7p6nSgxV0WmWJUITds9vNlJMcznTUxJEeXU6q+xdK
cM7t9VBbdbKyByxcZJ/bsbMCvxCeMIbXjtc4VMznYx63iM0xP03tcFH47tzoSz9GlSRQ+/jc2eW6
Iitzi+iRdSvPhqFOtuxiXSEy99HnlXp/qGPr+xRZSx0J6SeyGbiIzJGJXpU3vnYTEqlmb6l7Uwiz
e6gIIvz18AHeEZViWT+WhWUj1rf8FII72bK0SF3hFeNtZFG5HkGMZ0r8U5aksXD8SnXMOWviIM/U
Vn31M6/dheT/2i079HCnNt575LQfEa1aTRukuth7es2wS9hCsmAcIFnYxUQ1e9C2EZjM86WJtjx5
26KoVzImL53mzq5bnHUyrLNz3+EJjEDdGNrZWz5lFoIH83isk8F+LkdUNJMme4NEO+3mATEfU8dQ
g/LTuICu0+xmg6lTE0DaRIa0vrTJVPI18nXjwfS1t8m09Ocxn5+cRsdyvY+P/ACDtyTx9VUCOORs
jalznP1cp3qDypbqGaaHB6ldKWDJxq5ajSGWzEVrHLq8NgBhQes9cZtI1kFnUPaWMaZe2yeYM8OW
W+EMTUBFDkk3I4jexSPrxo/sxTVfQco5Qd8PsPTJVx8nC+UwJ16jsNXv7ZTf0XZ21AikRIJtjVk4
50sndAhMxYnZJFCEFiXWPmdp4jHwEzWN+gXYQXSTdGTOZXepQhzTeqffyKacFGpNvbT60V3KzVPu
VIrrLUb+Jxuybd1+TrWHlFv8Q1rzhylM5FAEQPcvuzIeJtwhP/U34jn9e/zMTniV9t6lf0KtKM63
euJD7pe73FTsgfNfB9S/xdZXHmFuQHjBbGMDPw25Xbt/6qCsHHw0x1bypbTW3w/OPDyhUFl96hfx
ITURgZ1uznnNpt3wzXvLccOH0pz28s7emh7Uuc4BNEoN/wX96J49J7sMu0yT+w+QFVrxoIg0K4Wb
hYNMGwGoVkwHNZ20oaA1AJa9YP7ksDzYaW4BlM/06t0vHX9foX2wcrJs2HpC4GAO8SmfagtcaOLA
nyrd9D7BX7I1Oqh/oivVKopkrH1kvIpWs16Xh5REwenPZ4xsI8ymkQCqUdv0lXij6o2yHKJav0E/
FMlFLSYtbRkATJRu2EGnxdZ5rK2H1GrHL77Lr4rGDHH+kKj6t9wxg3PUFc1yqnEYlM3rIaH4f5ZN
/G3R9ADbuEXZaYAo4PKXsNiabyoqSXtqMi/OGKX8UKp4awvYXK6E+Z3qOWxkBAa4UPT3zu5UdPGB
fEiQ6PVQpy2Ijdr5eu2SZxjkjGe0N8azbaSoGJrmJQIlkIfQtPFzK7N9qzXT2wgrbgW02D03Xc82
U0NNP8rV7Nk31VdM5OzvVKwobIQnXWleNENpvlRj3VJaDH4WQZweZVeBpdttO+abWQTILtvy1U2c
KNkqDzsDybqhWQdjmeAqYQVLiYctZxXXuXiy93hUNacIkQN3YeTfFcTCtVpz7tl6OPsqcrrNPDb4
MqblUSLXgZN1C1sUB5Bw4w4bhDdJ3kASDYynWtURzaNlULG/tJB3+maESPWM/oTglgT8NOxmF6Ma
H8NQ179METBfN9cFrhi0GmqY+xoBLYDFNKOxi1Za6kYH+QMQk6zJQq3CdNEbHkKAe7NnF0c2VKeL
QzBZL95pGJ6Q5cluO5nhG7QNUpFC146/nvwL6Y4/LQ1PGbfXP6tVjkCU3flOdiH2ExyCBLnDqYkr
UregdnKcR0BOW9V6mJzyTWnmN08x2vuw1vRbhyfBQvajnYg+uB+2hza289emPztDWb057mOv43Ed
psn0mhq8dQWSyBm6r/+EPNal30oqc0+NAY2G2FmNhVrf5CP42Gd5WwkQp5DoByUqHLZpyF+AgpA9
EhkRa5q3mac4XP4xkJcoLPW1Wu/kgO75wc63fPOgo682BtWTrN9Y6TKcaMh9MSPoXVZPSFLON5oG
3EVkvm3zXgtcfKr46RXbwcClpNEq7a6pqlSo6WY/aqwessD8qSrDk80373VEbwXZST2989Bq2rWG
aezxCIhvhhTbF0w6lNsxR5PKQhnjTGG1OZVD9cT2EFFWxQz91dzU1rrHFu+LPGhkFewkts9Z3iGS
6frhzo0sPTmD5NC2ZubeQ9dQb+U3Mk7te75+KrlWvoNiTLaAvHlfZm1eB0O2qS3u/JOjYDk8srbU
ktw+5KhDbXQzzJ8gLX0f/Mz+LkIHs8mWRZjY1TsGP8m+JxV2U2jxs1WVwaWF62txI/tHMWjV4bNP
vXAv+xNgxNrCTr7XhvlSe5NDKoaDwTMUFqU4HQAtToHK35kHqBx0076bATip1UrHM3VVoFWzucCR
LjQ8J6mfcVOvVpHHEkj+I512+ty8jsqCnoEd37Ifg5OeJ3zc375BqHQbK8C7qAb9PpDr5U3vBfXx
2t/kbn0U1/CmuthUM6Z2fWcZ51EcsrpUUDaNKVikcEg+9V1iGifbBZPyJgfkIZEz5CmyEPkyj51y
3dX9xwWjLebkoIJCw5rfnc4yd75QOAr7BoVJ8XOMQgdzKE+FtdK44ZMaTlvZT/qeohUeXhvZRKnr
EOdJ/YgHQXqW02sneL4ICHhlcFYHPXTeptB78IAolXgvHxO/LI5s0QOki1wVoG/fAUVgpR6BXmW8
JX1QLuTpp/Zlwqcxz1X1hWGUxQ5JTffWUdo7+b1Mws69BfJ2p2HCeBrjIUO8DzG7LCvLczPm7ITq
eulWlvWIs2ZzXzozCuFQNKYqUA82KbWl4arli48i8LrF4mErJ3U/9Q5wwXyUGOZY96y7KoEM6feU
eLvJuvs1FviFfWlxBXYkWngzlFBH21pJDsinGyQetAMocAud2zH4EmfZTSp5aJUz7w0fqLLXzc2d
W6HsYM542r0qaJ42KAre+LM13sV21nMLD98UM5nuZNelP+m2DVvCc0hB7dLPR41X3O3JByEAcr7U
aMIhP2i9v8PYS3m15iRdx3lcnDwEUc8o1Jcrk2LzV8tEIDfMgBK08OY8g3fKbsTd8TjUtoal4BqR
uSirmXr03XWVHasrf39ZBrWO4a1ZzPmHNg8f2gn1v7Xeo75kmG25+7RVjcjNjuZxbtkYHcpRhwlq
5dbJiBGj1tT4Rt6iqNHFJ7WYXuQtSnYVqgYJilzr5U6m2XF1HrrmVMf6jgSb8dbOUUfiqglu3MKr
j8zGYAfC4zPmh29yI/ArtAI9i4p69BHa+H6wGY0kfEZr/hrq9ZVzmo3kh1wRYVAdXJZFjqncwMJ3
dteVklwuTbYGPWVKYNf/YqyUymMV+Mmt5LBI1krtGPXambwClC68ljLXbhSldXe1rwOZc4IKqWYM
mdZh44CbKwelPyB99Nc08F8Nw65/mHw9fnCBD2Z2D8gg7B/Es3WZzpG7lU0vUXEWnIKvsiXnNEXz
PMVTfJaTvMxvEZvL4hXlTBX7mFldk5cOzu0Mx4WsBe6douQqD3JAnpG2C092lsHomrxp4Vux/r1f
B2KdZcYVon+94d6XJhxW1wNENatY0qUpyyJzyNN1UoNSx1XoEYZQ8O23E8w8QtnDTuNy4paV82Kl
2bbs8GbnbmPdJ24LPBCv9fXgt+F7DY+3a3FQsKj7WywpDrqFuGpnjj/kuJxoo4+1LBs9vUWod++w
NvziBEP3oAnpVPn7n3kWltjCLBS7KV66WUC+OsQK5GiRIm9qtxk3gDGKngrVXLc5eCRIeDDPwm3d
45FrDK33poeXbhUZ1q2apB/dRM+Kj1Gbrw3IoD014s7BXqF7pCEVEGQjMlHShCXRx7ockXz0vxuB
XyNNiVfR/YVnbnUFQDobQg42qX+5KYILCTucG0fnVgYAEJAuWpuPbtP+RCB5+mppPhmY8aXBTGk3
Uz08FwNo9e1EX8fjKCF5/jiBTYIxGRZniVKTTXSbi7NEqc014mJylL2pvuniJFuZFvZNg652RwdP
2YcsVu4qXlN5jOru0tQSZ/xLhhXeuzqDgZlLNGZF8pV/1RsVXu0xinqsFvUu3oW1inij344729TG
+wE+kNxRyEPqJdZKr6xyUwt+LcLRE1nej4jatNl4iIjcnkqUGtmHhE71iN5zfm+YaJM0RtScWW/F
j7aL1LAQC8Fhxdw0XdpumxksSWhbG5dVD0SVvjvFWY18XW83aA2JhHKhazdg2MKHxGQP4PvIc12M
eKdGWQU1pjByNBKjgcKo9PBNDTd4mJtgPVd2cjfZTb5PfHLez1Tqk12YIhZjqLgVXCCpBWJ/1Cxo
O5K2JNvIp/7dnntz1c2oNMMFdwFAwsUNSgWt0wxlJ9mUEEgLuyN8Bh5kT+aVCFqK+FjEWxq2ENd4
GeK2/xpvZHmyiELsQGth4do7hr5S8mYmYeFN/eaCoS6SISItKmq8WqSc5jSfTrgFyv1trnrprqSy
tYzEdtdonRxehnOSO2C553XyGVeSKr2T8RZmgSxYTHtnI217pKD8hsCSwBCr1WNc4WXrFSBokWhs
8GCcknqdq9q8tBvWcpe3oGf2DA2DVYrMMKLjBGMOAQDueKuALfw9pkD1vYsIyU2fOgLaxvtW/OjS
lIMyTEYombWqYUpva6OGuy8WlmONIYWXmcY6ijxyM7/Wl/KMX1F+9D0TLjvrzsuS8zJtavZ6MttU
+JoI+TH+mu0UQBuem3FjoohOOZu+T4diQAUs95pLyHVgGlG4WvD9N05mar77GbVuWRMprKC9wCC6
SEO8XwzImr+TQxiFw0mn40fDJVpWS+SwJ4qncsDTMNn6UbhphdMxlje3KICY28GC+iD/YS32ujdx
Ed3Bd3FQt3TKDUqC1uVfp4DsXGbhVO6HZAzuphATkWGavoeqgsy6WMNHKPobKz3PEGt+iWKwUu9g
EieYFmzyQ74gq1iliPxHHuDCIpXDDTXFy/A1OSCjq2xWly4yY5ftwRQq9bHnsSlf9tOOAVcWVgQR
4jfyrbjmAuuUGFt5RIHdvFI2po2wHLqqYovtjN/APbHZxdxTs+AoB5X9jOJMsB7TJt4PiBCuY6G7
IyFZaeoGZzC3q6EqUWCQTUWpVzIiBezvupnQjo3MG3kYqv5nTvpid+1SwUbdBFMY76FWvsr+PNPg
ENi1MPQNzm6VhWd5hrjXvDYzhKOufXLA1K1oWZbltEnzIDvqUf96/U43GbJ1CMG9RuKHEKFTDklV
crIhzPDrVXr3iLJlQj29oAjko707spv/YSMuXoz+j8iCkqcObvI0GLm11gujOakaUNHG9GZs1tEE
0IwJQQvXji+YMQ/ZqPMc188SUCZhZD7uaVmOmgdE2XGRdqW9yR8QwA/B+hbdbTZE76YZiaV6mO5R
yuhXstmC1FnlQenuZNPxle+OO0W3spU/zJ6FF6FMi8w9wlCtjTBPZuiYnwndpLkoDPTl7gxjSOpl
JbSTMq2PDlJZiTJivuxCfaMK6JhkK0hGgzy7HCoLF20lepT91zBF9+u1kVc1BK+iucHTfn0pZPzR
TIN6N5hetuyzJnjghhIvKRlMfyGdd56asIH0OoQLB9jUj9kYf6b8NF4wTi8guioRBZ7W2SJu2h6M
xDPxT8MpTS+VbGMP9Y+0y710b2ekThOr/trr0zh8nQHGoxAFO1KgK1hGfhyuzSKaSBTLdu5PuIqw
w/i3ONmnd2sUFIKzvE/Z4mYF5VznBli6C3ljut7A5KhsBl6grzGD+Ai5DjQW6iGaeRtUU7H2ocqu
UKLNL5xneRZHt0rklLfXbm5Dn0OVmfi/QzsrrT6Ftml0Bwb0BlPU6T7pFXUzuFZ+UuZhOoRq6/Pc
xhKhawt9RYm3f+r7oVvMrMjeW27xF3KRb2kLw85LFG7Hby7+ci/1UJnLrnZxCyApiKdDZS9D8AXv
CsIc6UASsgZ8uPGj3t/rhW5+YVPMnlpEwGf6hkr+8JB4Zbf3/BkBaL0zXjuT2ogImGIYp3h0lDfo
4Olnx+ZeBpxcObncNM+KABpdD1371jVTdrr2yLNPobC6VviOjctrH1mqlUNN8C6qm3LTeYBVLDuf
H3q8He88NDqBM88Pg+pMD2Vj9ew8tfEgm3aphHudtQ2owLCtlkb/rOlD/UUOmmIvMqZku2WTVRs3
uNl6v4T6LTqdCvwjOVg7rMnaLDgC6MW8koTXDRJeCDtHcYs+MP7VcFNJeovWrEUcREg8D91uTpLv
sv9ykLMwzCmW85yYrKrU/FCAmVrYBVtAV/e6245f5AqGTf+CmDUopMD6mSZLS1Hzn6iQIx7jz8+e
Z+okgmrzBpgevu6x2q8v6a+ZdGTurxLhZOUNlYswO2jb2POmVwryiMbjzHmMu2h6deN1JqImB8v1
S5ToNsmU/B6lRJXy+Vq/ouYeKW95rb9fsY7ClZ/Bc1SmlZshnTuPsfmlK+J4i14ylAPRnAELfelh
quMIO5+jvqflTBiraXa5wLMGtriChzkeuLq+D8RwGAz9jda3Bzn/MqNoMPGBY7dJUbJkxrQaejxw
LjzqsQD1UvaY5iTjSA4/Jt8jpN8LLN3lEhjoPvo0KHHL4VQMh374MUzGBxalmO1OGN3EenXfY+Wq
IXTXQqscKEn+UQsA73u07dba//Fov9YCsBk5lrlu7eV6QYZVsTIcRhR1/q1skWjG3dzb6q7GDWxY
yBBgL7goyA37r2E5oMdFgc2HqIjIUYQqL5MnEsJ/z8B3FSV2duZo1SbHOUCn+3Iq26XolGfdG66T
ykGem0qYXnptJSf+GiWH/4iRzUDpIbelyVuWefXlow19/sOIUQWnPviRfvi3jyyyFGra55dJ8oNc
8xVywpDl6EA7E0qQZSDcmVQXVEJQ7LtID48Aoj4O2HMwiuxDEG6uvbVbafjWitBLgBwSijGZg+Gn
UVrbRgChlt2cP6tmYYPSbp37KYk4+KiNs1i8NCK+t7FrHS7h/hjke2Sq0bQX8bE4qI1B6qqN9JWc
IQeCQMmXjniZvlL6nV8qwjgH3IJwPNCbo5O3WMS4vY80tGu0YHxEb2YnAU4tirf+c8SS8ZAsqAEN
Kz9pyts2MSowIXH2rab0n8el/tcA5Go9x5kLHYHSqQe0eF8Y+qJSvfgeS1MDkBH2UpuP9b0yfEW+
IHnxk77c98LCRErcqPjMO8GYLSrKHJt8cHwwNXXm7PQpPcxlTy1Uc631FCW4z43YmpU19naFbfOF
deTCr+34Jg4usg880I2FMBERiQQWrgkmkdCyyR3Evs7qrFrL3IEcoXEd+Tvs7zlwAEmBJLlB+aoX
3NB2XEjsrqRTVxN80SFCiNw3BTxj/BUjhyUT29bzf8xDggTrcKN58EnpPdqB86pPdfbNmwr03qvm
MeupX4Ch8rZFUwQLqwCxR90rOoDRww6undyXKbd47pAjyNHHWLi2Ndz/7xGdlT01ddxicdk1txcN
nxH+Ut+DCnG1EBCzlP4RfYjqKqc/4lTRl2PUvg3Vhs096P1NrpXBKVTG4sSi2ln3Sa08GgY8EuzP
/R8WTt6a8cMYXVQ6tUp9TMWcKZyDE1o8xckfTAeotO8/wpb4mNOd/pgjX8cb8JyM3ehZ4wZ/BqOq
rdHvwOBTFAG60aMIgG6uQa6T9jzkP8IxYW8mWj4CI9NCzmMzn5+mAvOYX7Gy/xJi+sMNKqB7z+13
mtbZ3xPdeisQAkJzUws3TaVWx84YQrwBQGlQqzXfRGiVz/PCT7OfVOa8Budlp2+3KLtOa57W2E1o
KOlwV6wf4tr6mmtu+F7iLr8YRq28x2p3OAaoM65kOi7S7igNWH/FjfEWxb0JbkmbdqqPsEwkHoq4
npWkMXBSQKIpfsw98odK3OwD1TGhpFJ+44mFFHyjOdXKDiuWovZkPrcdWGiQ3ygTFgG6iumUIa4I
7jBZJTpZ8zlS0P9loO2s5CQc25azW1rHUDMfGsOPvgzQ/W5J4+Pegor/2xBi2FP5U7eXTbt883Xy
ZEGVo4meIjXJHSV8CweSmq5lNOcodo1HfHK2sh+NOu6DiccmWlxMvIgLCmqBaLq9q4veP8qD7aY+
otDmR7OaYhg+nY651q+QGtRGtHLHcTHwztdT6XcPDbeOQzviJCeb+qz3LOTwigkS5QbMSv+gFWWG
BR1mOnIQuyCScpa9lINyUtLrAZZiSrH3zY4djFmNfJVmDPKc3vmiVEOyh14RbsMqaZ7tmi1IlTdP
vasPh0a41wn9wlIcXNuPDtwwUh4Vrn0vB3JVASPuoWeh+XoTL0MhUojoS7i9tDNX+54UnXPwpZyh
mId489JsY/VWXgXFM/1miIvNoHTFpocme8BN6nsbJdk3HAeeQ7/In8y+0ratzZ0jjmf/oTaKfwuo
xqzb5T2ZSc1JNqmJLSw0vx+R74Of9MBCmr0Pkz813qMB7HsXRPrT0GDDGmR8IWKeW9uyzXWkP8b4
hLw6XBFjaO5nyOaA1XT9BZ2U74gVDDelqPjI+3HYd2sj9rqLnqg1DagnDN19PD6hqR9h9aMXIKtT
96W37b38UDBR2AmnyCH3Oc4irM7ykypQCC7spEINjTvZyivL27uRjTi+GATM0X5BoGFcjmWobq99
mAX+Ocsy9GYhJ8gwa7TxA2L98t/O6nNKOhCCGwEnpYB8nXFpi9eop+7I3cI/AY4MH4bCmzeWB2NG
HVIWjHhe8WNy+OqxHwAREqubkFwKC1gBCRkZJZMX3DfaeiAh+WL17DtCdcApqfNOoYuoVS+UpOZU
pShmpAmOltwgDMKMNBw/hcl+GdZlSD5QvZ1eKwCyMizQko+rjb+u5oiryaYIK8GbL2bgxWffZA+f
ygokD4wXm4LRZnQQ0QKPx1ZACYUNrxvcatgXPPl6upT9VtI3xwlBoWUSsspv20lb6VNZ7OXoyIep
UKv8Yk+jeW/7I7AYLqbH1F0hfQVr2Sxn6uGKW/tH2Qz6n3jWVuBXeEN+YK0QQbMXdYwa8xxk8Stq
akg7mPXzhLDaDaLcLVKBVfRaj4jX5n0xbZGTiF51N3nTFLO/c3KXelGZ7GV3q1XTPhtxcpGTqmCE
S1j641GO/n5tNS5YsovXbDLr87WR2X/rnLa/S9pi+Ldr6+Id9LPgKf66dpe/qgM5NsM4zY4RotDC
QVXbjzOj5D7iGIoUMQtvsjHHs1EGIoLhr1IjQdhPRCOwyoicPbpps4+67h7mbXRjam2nreQUOEEL
ZQjN02BW1g4h1+cI1U9kPpWU8iFySb1aW3gLtWW+U4qS3b/faisZY3mWe9ZPHUbs2dHQ3Dc8s5B7
ENPlIfl1Zs52uiLzkmfmuMmF9FLosnbpnfDeMQft3kyVB3bP6CKFDTIJJS5JEtJJbe2PKDlZRqmo
26OD6pjLlHvWwa3q7/lgxV/FSfn3iUmqQPbIkznsvssT7e8TEfwfxfxvLyEvCLr0zN+UJaKCFpYy
lNOOBcD4WuTjLs3b6LHLRAVKi8qF7JdhvoHQgM3i6ZWHyy700/gRnNo/wjxxNRmm9t2nsKpX2DSF
yEpfr/brRacJtfrx96u5ntqu5YtalLlWpYJ9cRhhRJZM8BtkIUs2LbNVTrLMlXJ7uYxKuYXrqBRy
mBT7/3WufBvyheSVqYsrp+vrXt/k9XXl6PDrbUxR22/hFTrLxHLBTHje2YoH81ZVbPNWnsUNXih+
Yo4YtYiBvoucReXp6iKf23ErA3XZ2dTVKrXr5nyd/H+9qHi1oEjN2+uF2zzByFa+5q8LX/r+k4vK
+SnAusu7/XRRDSSx6oSf321ooDgQGMrlT3CJ/fPj//q7yIu6tjpu5Ru/fub/6cKfXj/37WxtdCsp
gN+HyUtXxiq2hcjvKS4eumQ7w61sQoYD8JHVOFcOQo6vbP37MqI+IpT4ZEShh5+mY/f5j+lulX+e
3tjFUl7s13QcSOZFGTfqOehIYtoC5JwYX7N5ir5RJWUbiyI1mpEudEIMHLel3ycPAWXnfwlN7OYj
dLTh48jQSat+JMOwNJ0ofTIK01ynM9QPvFjdI8A/4Ke41T3OIvdW19PAjmTRcrP/UaAHRU+WbVuW
RwtNlDVmcTDK3l/qg4m5mKiDWHWPRhFqgCZOrw8yTPY7gYXNjqJTMu2xa+lQZT3Ks+vBwAOBmqP7
EXId+CNYNn3XKJeZAxaQKvBwTvwaxkPgvaMw3CCM8nczBs5dgF918PvrlXldUFFAQyQFMRTlk7CD
HA4sHq0HHyUxoHI4cJtCzA0ByfQLSXnIyD/RSIwfoQC3j7XyLLfdslEqz3JDXqBS+/tIMn0K+3OO
RAPw/fvnHLnQNE2jeVSbF3lpOw/cjac46N5Pz//JxH99T/iD6ctwxMlTVbtiKZ9OGBYoS2T9zYN8
hiHmyYKsfwGGlp08d+LbKdgKYWl+jtK0M5za/oXty0eUOtfvaTvnoODUCAHLUdt7qm89xIP/SkEp
fO9UIFuzMbgonUJmn2bE+6T4bVz8GFW3+GsUE+FjavsG8YMHN3Rf5ThIls8T46BCD0dcsc9/yokD
KNhNZDw3s9UfmsTHzBxtJXAzGsQqi0fm6D/Lb7ASed/bMkieKRFUa90dkjO7JSw6/2VONT5La4pf
c3oxpw3z5DxWRXZ0WmPe6MWuMRV9w6Kjwk3ItY591ptCPgE595rfWEhV7S1VkXKBghIsvHpRloUv
vk+vJXoCr9jMm8te7bJ7Y46T7Zzgg2xkQnwVLG/4gMmnt55N4Qs5jslt44waRfAh/laae4nkUqI0
XkbxON2x7Pf2Hbqymwx7pye79F5lhGbpt4UBUrPsvir5ZNwlguk2lxiyYQVA8ZaW7C/CAmOCmcdq
qbYs0xV8JjdmqvlLOSwPtmpQvc+U+1qGxPHLaGPsDSgiPhtNYe+rPlB3lDqmG8sz07XrxM1jM2GL
E4La+4rw0Lmoxf4sYR9vmurPspienT6J36ZJq5cpyP4vgcF/s81czEq6vt7I37Y85HY5IjTLT90p
3q0ob08lCmx7lQXEIiAp0T5ME6r/3q3Sk8p7R560QKUejuZC6trGcbeNNHc+OpLpixpeuXG6WMEH
czZvKCtrKLVGwTGuAUdOXftUB0AkE0cfdzGKZg+Gq/1AIKO4C5JkWhZ6v4TaSnnv97PCnFAACpIO
z1hx9vsoy0X62ER+jP4eV6gNtycXv1Qx68/YkFmxnP/7Nf98xf8uLihPmROo1TsA6xSii6l+4WmO
yF4zjKgb07StrLsdC3zuU+xAl3419+uINfV6aBLaeKVtGzaBtzJ4qAI0u1QSi3WVaF8Q6sq2BkKr
65IaC8KIX0nueesiMfp9mIXlkz5bZxg2zVfLTRCYR7bqbMNHvMPvqVvIgTTjZjuNdnef44t6Km2s
z+WVFKfcgwJv0CMvrV1bmf2mSR3jL9NctRUgPjRjqu1o88yBxPdEBhYJhbT6LiHxeag52yKz5rVk
jNhNEIr9XXqS+HkxqQExVYRU9ZCNmlmNXc6CsoYfHdM3yr4ALOun0cRpqNu4Gjg7fVyrtdsA+QG3
jiPBfp59+8GyKGLDRkZxpvGrB7zJMMapfuR2Yn/TAuVcVQ13+MrkJ9YboBQmIK5x6rGUCFQ8peLj
aJSgQHzbW+IHWd9YcwBmnwTWurON6q00w22exc63WVegTDjl/MWZUS1mH6VtY62uHvHy/mHN/8XY
eS25rSzp+okQAW9u6dlke6OWbhBaMvDe4+nnQ7K3qKXR2WduEKiqLLANCFRl/ib2H5wwQ+Y4htWh
69Y/TVCTd/Zq98UP9HQ7VE15p6tBetRdJTgO9tixM7WjrZXr0atVGtjI8if5psw+dp0DFe3lSk2a
zx/i7xEGHKiqNclaN3qbRNUY3hXhhA6mOdpfLba+Lo/MN6rk3cGaR+wQg8Z5DylHmQcvuxXo7TCW
xotn34pasDSAscnIjKDaMvJbWHYrAN3xY+Rfc3TImDDEeCImI9oopdVtKbXon0mrb4SdMdRVuK6w
8Hz4/0fMUZGfQNbXYYtw1Ap/WMxCcgyjA6wyB/4mCGLsXC79PsGF2CUDvCYtN1ugjNl4iUir4aRW
Yfmpwsx+R4qtY8U2ak+KoaQfEYX92Oal+4r9eLdPWrKmWm36z26Qf7t8SDd/bsN5eNEo5h4aQIp7
hNGdtbWwBwH5PWSGEz4FTto8tsbwQu22fFc1pMRITvA2XZoafL3VkCfeXeaG1ktNglf6C71yjoOi
tTBIrPId1QJKSKzRzjLqvRfo+b13GmCQSsUlPnS94r2zRK6uHY8yBzrZTh+U6oVtYnmvuGgKY2ud
vRbaaEKaLJDNfuQtui3wsMT/lLNZHzgLc/u3vjhpsGMvkYq7FurwvS43WTHxqPhVGpPClzTtsQjP
XfeiQU06V/pMEi/PXrqxhLCydAFmbqm7LKfXkGtTzlwFJ+sOXtvmj4FULQa01THZxugWXkheleMJ
Eevx1CTBeLJc2IaXzqjO1pWmu0cZuIbIjEucjDgy5Tp+DQc56iLpEAyb364tp16aeCsUF6dNVGnW
iYeKdZKz6+Hal4TxK4lb6ohWnderv4Vc+5rG/09MawWXedM4fm/hb77XWHJV+Bp+KdJMvS/Nx1gZ
wdeUhnnMkcK8wLTmLsOAPsnwBwPidS3lypn0LRE2qKuz1HOlXw4f3gH/Gb0O/Fk29h4+WJuWb6RH
ckLGRekel0sseVpX3Vz7OvhDkN6Vr/ovQXwZbLSdNyrJRVlfeuALJTyQm/Y494uAMJnbXeOiYg1N
qk/3lLSq1aUdTWFxpzl1cTf+GpE+2OiBhkuhXtzJnNjEfvLSGcLy3cYdGuu4y9z7TRe+u84Qb9UW
qYux6wbc2BLIw2CYPlm+9SCodfi+9wgofYS2yYAzR0hC24Ej+pfQWlPsNXtdeLOLoUmsD829FVrW
2olxi78KPV/0nUl5kStg4Br8x4BcIC3ied30U4L4PmhFwfkMQMPW8wDuFm4gyETpvMIVLb0Z13ZQ
AaT8C8BR+q5XuF5V4EKDM40n9ogbs0y7fT4CPNVcO3+C55M/JdBu8W9TbN5lWfHkJn3+VM//NHbg
PUijGjzrpsqwtHAsHXl9neI60PnQ3Q5lpyRrKvnPdmYMZ7lcBLjzDjrcTlpygeunpsDdt1UP6fyq
4C/S/temVywYP8+M11dpfxltUKHMMr+7Cb3ag20rjPW6t77hvZEe28CwV16eajvR9u2wd7lo/lpB
Y+6RVSpXV9FfObvEdbeWOiSX0Gu3CbZ1RXlKXnYjINV1MmkYaS/GZtL06rY5ykvSHOaP0WszWoKb
XLWOjr4s/fwaC5Rw/AHu6Z/UaJP3KHO09TRn5qOntQtulXSAX7vtje7jBRxiNYgmlW3ii9aVr7gc
Dqt5Got/phqDTQ0m8aqsKRukEX4+AmXvgQU4Tf+SzmW31bsMKZEm6AGtU3yApk+NahnV4ME9dErN
V5fBywSS4p3fTJfpWhUMFChhcmZhmD3oClyaKq9QcrZHaHwFzpZ17h/A5cxraQKP0251S/ssrQ6r
7+fWJZNBZJBo2kth9OgZq/r9JToBPpv7/XQTLYN6F1bbuhnNbURFQCQULFwS1qXT1jfSxBLi0VC9
4BGjoOw1dmbeY+guVH0833YFlZNxmItPOY7Se28O+23P++NsDPXPPARCJQejcNvjmLFt7FEZuPan
vyKkT0YRLsVWU/X9bT1XPJd+zZCBP5rXaYDoSM7D6N/8ESch1w9ybJA3q2zUPvtQAfbXn+X64deL
yqUuzQZ0Sd4g0738yP/9I6zlt+1gsiFp2uFnBxqkUWr7JZtye90Zk3boG8UisaLWOx37m60Ke/Ul
iBT9mPMsWEsTrr57q+j2u7RwZ7Sfkl5dycx2ma4GoOgDt3qUAMX3QSyZ9nSOZgv9wJK/RqVM9S2Q
9S2GfRgtTln40C2HBMDVZjZDbSNNGZAQfe53pgtW7zoh1KBeU2qF3LZc5HIYkUGr27zFBCXOD9In
Vyr+84G6E277i4vBmLRnRKai9aVc6rmYsVFVGreXdunxFmJd7R2u9dNG1c4gwhE0W6qpZBayR2QE
LvG5gt5cFevPUpyVgKBBP480PTKllq7cQTFaszeuzwJsRTd5kfQm+3HTVu5FvFtG9bZHO1FOLzFy
+itQoLG1TL4MLGDaIMFfw5kDc9OPZlzuQB2g3NAGN4YRYJrblMF06sw5KndyCnR3OoWKBoke8TES
agiS7qB67gvXhd41KTwTUFyxbCzmC4RMqnhVQKuNECoBwt636GNe+0aEG6+j17P/S1z/l7nL9YYA
BIZYJAeJjtoq27agLLTPf5wVTaJ/HlUzW82V/r9Gx6VvXkb/e5yMkrD4iPvjM66f+2dchAZbgRD/
kqsUHZDRajfYGkTU2clX4r2ebGB1o125NJu8gf3TOZjbh11Wr5dgJ9fDR1EVuQbL5aAofwTLqN5+
YcHVPZSaedTx9X6L62G8g7nxrXSn5i3C++6k2hOaRMtghAveUdXcFLIno6mdOJTkNWcro7lnYduX
2YgBLMHdOC+YgLC8YUlZv+WxAsJTHQMe28to3D6ZaPI+SGtocije1vgcek77Cl5Heou8tR99VHO6
yfXg0SJloxh1tFPyqDtToM1OGJvhkESh8kmNCvY0Rmt8QWfn5BiD+dPo+m2ONu0/kOixdiLv9Gxa
XbRtgqdFLA8L8yA/5xoaJEtLVxBRAV8A/1ja8aS3VHSneHtpLgoqcjaMinPTRMb+kl0KlGHatNOA
YNygwdxDOxpPve7OjGZkOmd0HaO1GxrPnpPYINS0KtyRPmAZKmstX5l/Zqrm3bDWaVfsM5OTOJBY
alHs6mGut9IMWqXHKnT4OeO0AaXJOmmZXz6Ld8k83dsQtL/aHkuHqCrt1zgzxk3jGdZ9WLYmfE/N
ulGKLjhbIVj9VjcLaFmVu24LZ/xUpf6PAfnc701QrF1vsWbQnGHvl639MgwsqV13gnczFUfJo3ip
/oCA7fiIcmn5POf6IeyQJ5hdd4DmAGxWcjEyKceZOKmB3dbrsEpxbi8bGN6t7tx2U+DeXpuFW638
xG7Pc6WYM7hG4qo4CLaJZQzrOsyHbVKo7grDsvrsB+p3Iwpw7htnTO999sNnW04nWy8xTk6rberw
c9SjcwvAh09bzoo66OflD8y7xgsa6NR02mrKCydsoJV73LiIJzhr37W/2G013oTN7D8WVE7uhsYE
bVUpj9IV9p5zmKFOrMxA8R9lwEk7b6MHDfvtpU8OZWVXq8QHBjdS14kXw8RNVsX1fYD09jpTucvr
iURmUP5o8KhddXZvv2oJVttV1SZ3BlqRx7ix2MCF5Gc3oTtX727pvFqum//sa8DvRyWGsonK4Ix+
hTqST0VLrLSwy9OsOHxs/BhLKrIJSE8BLAYtdg110kDhaxorhyzpQ7xI/xPKVQ3FTV8ic55WSeEP
u6jAj6kf60yFYhetUSJ5trFow8BErbd6pU23LTUWpM46aw9o1uCtm1hr3yfVC+n1ER6V+VNBeNiP
lPZ7ulBSkrys9k2ldRv8ySr28bjSOrVbQ4LF8l7SN5lmP6kOv+01IkBm5bcIy3SfWv5Zr/mgs3TD
F2T/G0+IqgB8D3aJ6D7i20Ba+FOuOQYSRJWyacMUT6gxs166PuJ7tWg8IpNq3HJ7nLNF/1G6GkPR
Nkior0PNC7ZQIscno6inp1BRSDs41q10ga7sTq7RfudGLDI0rVB3sl2v2UushKDCrrW81qURxFN1
MHQ0/qUpBwXcKgqNGMvLJK+v43sHW4ZrRF7DWTWrOLz8HHrnfooXgASw0h40sJ3eWZpS3TWwE9e9
FUX/BL5yVNGGeIMGYe+L3tL3vPqCT6kLpHUJkJmDDzi4VceVxzf+v6qmoltkrWfbrzYSJ4ffxFdJ
qxpnvdz7ra3swG3iTJxHvzmNlnjZIBRYdDciU90g0HWAAKmuhVHU4KfzFMO3yAIKQD0wPpSckFFB
2gWAPs7ke31plriTbn2eJzzSkFW5jop2gIyiYkO69lewNJOsKfYkQ7HkdYtbV53178tJDtpWToIg
C57zxCb3torYcNjWpuhm980wbWrrmD3czm5Un0HpxNs+auLPDXiIQYFdP8a4pzsatc9W9409KBT7
UNZ58mT3mN1JCLtSPNpn5yXXWdsYhu5uImoPnwzPMTZTYE0HaU4tZJ4OIuatND2z3fLcVZ8LXa+e
PbPhv6QpbzPej7cxvu8rafpm3xzkkrXBn/dDxzYy3OFsQ1gAC6h2j3aatadscHFu7FCVV3SwsLry
xUJmZBsPSkQms8qfTcP7p0SQ4T3FrwFt6+49xtWeUpPaPgzLobNqJBjd8nTtN/M6Z+0c61AriJVD
P0bufVLsrj1yNqYxcokVHM/rQEpJ5Eafy/e806cNf+x2rQeaM+ertNawP6kD4Px4tGPlEZrRvkDK
e5h24FKtlSgBI5QynQKneJXWpMXN47+76sVGRhnmS5S0/j1Rj0mzr39NUhYnwqkc1bss/nC0Rlbv
KZ90/ygis1fNWdeb/U2VIREkA01R4uyX2sDpUif8M7jMbP0um7/GIQl3Qz1dBAHkZQZArs42LEkT
pGp2iTv8xFPNPumuZ53q5aypQayufjuVoWgY7JNPdfBQmM2tdAUKkFFrYDUTJir2vlGXHVEHQDgm
phnYvGrUN7L69rN0zG0XoEmJLd0wZiw88G4bw41Zl8XKxGb1lLB5RxXiX2dYW3/0AbD5X6PXGYGf
ItmoTqBz/xI3lA99bUaUHgn476Hygde4P34c+cDAsN4RNhhvCr9RbuVQecgXaUo7Yb8KrOQ6cGmG
IyvGpABg+WvGH3G8TvG41G+v3RiNO+sapzOeEFUdK8ALyopC7VSd5CwO5hLPw6V9Ob2OY4bQro3Y
Mi5zZMBNSRCv5FQOkx65h6jQDu08e/dlb9Z3MBlWIRzNbJvieribogFv5sUOT0LkLBwR+0SC1Thc
B5qku8ztlytd++UipVPn6z8Gsr4GG7VcRAbk6lWfkrVA0dqZ1c+Vg1VinDXlIanDcitGinOiFOsm
jtSTCNN5VrYJldR+MUwY9H+ZJFG+A/yFb+//c1Jg1eZjabs/qKNgU+B6qJdQzRmxIP8Sw67YeLZT
3erqaJxrdG345oXaZ2P0durcxd/DmgdHH+EDoCEOfkhUB0Fx+BxPpZGAJNWcBp2QbD52A5Ytw/KI
rJvMvM/RcV+N+rzIGPW3XWCnb6pe+sDAPX1vtf30Znn2SQLaIAvXaRZ191U42WdVLzIW2Un1D3JF
q5wP/UKZXdlOUFyO2jAGzzwuf8hMa6ESWtWsPrV9gXPr2FroVyf9FxPZHokg2VWjdckgTG90gorw
JR6tiwNGrkXjQdOxfqkWEN2s47alu3Cw7EENX7rEPEi/hE0GPlbWAtVTXQ3UXYf7jG87gVztjzCR
NNaWq/07TE+zdxanmEKze7lPJoTl1GrsNziJQb+QpPK1U5LKkou+DhgA2hHzI2d9TVJ7MSbSWQUZ
3lRRveWrMu0Lqzb2VRran6LO2JLun78qPupNHYSts6oo5aMVZsUqbCb1K1UgBAkKFHI73UTDGETc
RmZMHe7ufCffKU5WqNvcRI7lo2Bi66+QKrxLU2S8rs2LMpTBrsuzPP+ihT02cXPTD88N7l6rLnaz
Bzud8oc5Qc8aTPdrktbTzbXfwCXxILH8W9GPG/8Vd+nrdOMjZsiqCQqZEW390QJ3r0LFKXj3nK/N
GNM9aXqRw5t2OSRj1jxyc6/NtM7uIVI7jyzYrWM5QZGy0g6WVkrmeGd5ebUJ2rSL13MBZBDnh3J/
aSuV/lUZ8MNEPMJ5ZMHlPGZY8I5VGD7IBWGbV3fIJu1lTONJtC2Cyt8XWrtXi3L+uZyMqXU56f9z
8r+HpEftje08DtFv7utZOBZH9nVf5YaYxQ3hV5/cPRiK4t7NZ/wWJ8FD63ALecX/oR9oCpAPz6kv
xQupPUS6v7yKtQepSVy231LaSCFWHH19frB7StyretFpmJVx2AV9oa37IZtWqoOhUWqF6WsYlyiz
AWMXQ+QauZiLIbKtq9sx9G/sG9mvVFhVbnrbUW/9TmtvMSRhaxp14bf6iPxdu/p4eRSwEA4xAJ5i
5UVZdgL6s1QmoxYdkqUzSPrsJAcsnT/OpPnb8G/Tr+G2Fs47swESF07KLQrVvMSwg1RuZ4+0S5CX
yk5GXBtLg42ziMAGGZwFibmEy3jhG9otlXNpXHoMdxUgiPLgo1CFpI5zJwSEECDqyba6b1dOQo16
84a/VbeTiDkYyxu3y+70Eo0k9PLRrVjKGKig/ae5kN+yaP5oCtru2hSE3G/Bv+bmi+GUmps5aqdR
SqYT6lBawWgsi3lKN1rkF1gE8B3c4YWnr5KK0k8LJs0+mlNenikEJ0Di58DbIWHxz6WpLyPoO6X2
Ed03NAf8fO+4lbOLgsh6dWafChAYjEzvXvvadV5jL7R3oImMI9zv9DHiv7eKFzxHDr/RA0XwNWgb
dHBaLbvVoC+iyDSOmwBd4y/t2Kzpsb+VU4trva/lj9WQ6UfXGJ3dXFrjcWihhFRd/sUmcfDdbovD
YPv251pBnMKB7ITWqFqemo5UGMKZ3uuvUIBOl9DONP8eavjl5aqh9RHaLKHdoH5ctbTH366akqpi
DwLSoZjHs4OYz4EVwBOiql6+iZY+GZDDqJbjGdXW8ZzZxlZrRpgyS5ceJNAr/zydksX1MsrGjUz+
27UuE112rQfscNao22E7368mN0gXo0HjNcXfhC1jl5z7xbX4OioGxzJadkZyZhPxETz6ZbzpHdTu
li+aAvIR4FhqZid/+TZKZ24O48op2QRe+xL5csqwHGTkj3m/xYCX71f42Yfd0S11Y18usKkEAs3e
zWoWj52pPl0OJmA9u53P0sILQjk1RvLlAsqaeiCAna5NexlFOb94QmRSLiY9aZ4hZFplyhrxDjUD
gZi+1v++WsXVLpCu69XkAmU3QUyP17Hgvwo21rvWfXSTod7XRdU+pDXaFVHkjm+TATfXCyvjW1y1
21aKgHZob2yrCr5rPkasdalbb2pYpIizq+pDnjvZ3krU/lQaXnmiTFDvW8eG+TEWGBiy1biXQ5VO
Ds6zfb699gWlE94XnuLu7Rjx5D8GuJt0nq9so39dRCZIU/PS59C2/aO0pL+dwkMBpOYmS+zHEFpK
s+6q4KBHgHvGCjGQuU1NdkFedYCNHL14uhIfZ8cu1zLa+U71qM8tG/Y6fomUKXrxJ+U9i+wCYCjx
8cQPj9FZvZPBznLHk17ycyed2WCEFgLQ7PrnyyDoZTg+vgrflKmdqQd73abiLE2nR0EYhb5HadVh
9DlZhNsjKlY7P03nx4m8wwZxXLTFSRmvbEQSvrBWfkGDZ/7haN4amBKcoiyMVlo6+D/Trr4vy0z/
OldmtSoQxHnDMU0Hf+5PT6w9x62n1sYdFhw2cuao7NXuPN8MrLMPg+c7t8HyybEBx6lPQvaHCkVO
oy+dOyTTzX1lmB2GdqR8zR7QpNla5m1WmPEO2/f+sQ/jdOM2nfbaJgl6+25XfXGK+TVo5u6HX+bI
8Ab8rO34PfGUKFgpqnk3aaX9FX1UFjZ6En6KwT2sy1jTn+STiwzEq6Jl+qYjN2ZsSlbmSHjwglSb
7lS3Xvhg9RSPlSHxKZgbwWczKmwyM3DU87Ltge/PBwun5M+ZUqjowBRorSxhOdJgqmpVT32dd/fQ
g1lkLv1gtJxNpsfq0VlmjRZ3tWZ/ahdSm6GF4JXSzlgLb20qELyatEE/FaGdv9u4DC80N8fri5PW
l8ZaSHAS1UNEhI6UF+8WBr6/oqiZGWths12j5FpudmHQgS0swM8ThR6lug+7MeWeBA6SV6q1LmKL
/82y3JZDv6ya7Ils3XVAgoNlxnVgkqWYdJZ/uUwMO/gEn/9BdhO2lTirwcEbAyhh8lYgJyL9fmc7
x8b2B1TDsQxB1LHFsDfoX0yP/apnZE8wivuXIQshu6qqdpJBRwc8GriWthMoAEpt/RGtSyQqlqm1
mbX3pp3fymBQKMoBhRxtzfLOueS9ctPv9n7tzFtJg40pD/XU16ajNGtF/1H1iXUnLSMtVkoTZizk
VOdxhrArCbah6sJzGZpIrhU21f3KsVh+5W1YvWrxq0/1LVgN4XTfolj3RcM7et02tfakQRzYNWY5
nDWkAG9Q5lX3/ILtg9HO8aZmefDJ6IPvTpbl7w7pLRxyyCSh4b4mmTM3/crV1XbTxzCi7GCKVkrh
dajgRdmO8lJxdhAAOpGwdXY1XhRPM+47VNBKBVHe8sbTTfOno8dIGrrtP1zUWnldqWyd2VbhRpfu
LitJa8uOhaIENhNjkR2qJjbPsjuRAYlzUNy5xBWyeZnm/BDqFpy+ZRcj+556xPg7D91j22NIIipj
joiQ1bwUdn/t7OrYXV2CJP4aOdTcIJ6Stzc5hMD7Ds3Cf9te6AXiDYinkt1drDAMJOVu4nj4HGGf
enB7tnZdZSAXWMfR8zxP5z7yyjvpqjXjIyI0F2GMqFLPjTl9jBqhFxx63TZPThhZuDcl2lvWFf2h
tgxS+6WhvuVTpW4j3Gr2MtqF5NMdw+xvZDSLyp+oQ7R3MljieRPERvBsJMjqRsqPyxWKJmOPUTxf
WhovcbQk+DSVepxTY9GOHEh/o3hZupY09rUpaWxH49NkVNLYvzUlyf2XuVnM90+S3L8FhypL6+VS
yTIqH5Rj470P+VGcLLRPuUJ5QqpzGS4CW/C7yUFKelqcfU0ax7tX1Sp6dWpWHYvGvuuVbP3CONgB
KjI/9bFzAhA7UHQZyyd1XLybRuOTH5W4bAVuvrGo/XxyXCdBmN/0j20d3WBrCtVQNY6ObTVPsMLb
pzQP450/JxrcVfrkYJvBZzVSvZO0VMtGYJlJac6XMC+6B8X1py8vrZ6OX0JlQOjQMOr9lKWn2S7w
T8cxBHWr1nqx8QJaVdbo/eBthNrZlA75yioD5yWCY7dN8jk9o26dnBc1Q3ea76fU6bZZCURlEEs8
aZchEkGXTWkZ++k+ScNybdv5I07k3Z2IHA4FRshTy7NYmlbstcfcU9K1iOzl2Ho++ra+LWPe8Cgt
lo+Jt1CPTUw33V8Ol1evy3kBWmgCzghmQ9u6loOi1bVTTsljkSqW05yV4SXoeg1HxUfAxEAb8c5i
O8al8Unnwbj2C3U+STNKiw2SQtbLUKJArvblZytKzE+uapQHL/AO0+Q+U5W8iReeiFgbyVk0T/sw
7urba3+mAjzxjLr+zRWpNFV/59cKnLVlvhxgVJjnPi5u3AwrtjBeUjiLfiUVHXPjhLaxE1E5s0Oq
s5m8b5nrwtVCew4rEGiJUhq6xspUdaZgt8TKoHSFKMoFrm3ce0Y1PVywHcnUemdJIpiZZ+/nuWlW
l39xaGsfbRnuDCB8qDJ9F9V4aGbplupMddH8Th0IvKvajp9rXv83je7QDLM0OmvYqsmMKrK8+7qo
Idw1Zn3o32svV2D4DP4jBRbtxJvnfShc/xHUmP/YI6+5g/tqraVPYgEHocZZ2Ple+uSA3t5r4LUh
ggVcaApV49H/EgaI714k19GUSdZhV/FPqbWBBQFnxeQO+3g5Q53m40z6rqNgeWLEKBPn5LdsvJq5
brdk/J2HGhuDBweXCOravc6Cnj5q6gxUanQbVMVRuhABaRVeXHh0d7p6d4lYYo0Spp1rzc3x2lea
9YhZOE9jjP1wVoUMHde3mWFVmDyoNXIJS5vimX7Ts5H9rU9iKompgvjF1VG8lL66KppxdYkMCtfc
XK9rGbhuV0ghqR1bY1NJlXtvZMfYDlX2zceQL+lU63OZZzhP/SVCGbATGSL7EtGo3AEhi87Hros/
e5GuvFU2nm1enCPDDavpZtID4PB6VzxXBjRXr8AwwkNeJJucH1Wls08bjiutNN2LJYEoxRs1S0+l
duHhyH0lnZ4aayvLsmYIYcjPyz0lA5fZl1vuOlPGJfI6u9HdHuEhv37Tg2xTIav0KdXc6Nj4GA53
XrzIQ4lsKduYErpeiKhNC2B1M8VmfgZfTcYYjchVk1fImUrnb+MSj90UKZUq2Ju2Phwl5BLdWEDi
EysETem0JzmYI3yW1WzHZrmSjkxFVNk2FhNr6bQl4BJ2OQ+KqT2ZQ9Kdfh+TyRHbkLLQg+Pv8VHR
oXIGSqQ9DTUb30XlaCOQ7QRYDgrpSHs54LkF1C39AuJuenWfAWk5/dEvEZqJZtAyUwav09sRawzF
8r4HXqedjAQTKTn7W1P6lNKhlCunZeJ5mzjkBpF5SjrgMDT5D7x5+9PI2+TUAsm7nElfswxcR//W
p+kOVhvFuPsjVkXnRCeHNVY2GWK1PSQzqGrWlvl9Zw7GQWfVeLbc3j2jTlj4u7IFsZTh8rW2WitE
+dIepiOOmxaZgHyKfmSuGiO+p78LnZJ33Roru+ybNS9YML5MTwC6YTGa83BT17N7CxfN3WBrkfM9
MvNN6Vnx09xiP+TPlbqbG1bk67IInpTGmPkRUswPMTi5r0q4pkusHLRgsA/gla2VNHFgdjdhD7gf
hUuewWN9DxLDeK2s4ZnNeX2vL4ueZUxaMgbD8rfWrzGJXOaZlXPb92MKANMYbq+chSu/AVGYH8Gs
jvBqiJDDVa9OmktEW8PDJ6no7xLdDY6p09zx+NFfa1XFOCeo7+ol6RTNZf7wa6xMnPiMPQC0C5K0
lo4jcac6BdW9FvVV6cydXLnV66Tcj+QtYcnQvA5YktdVcWGzmhwNewYvXXLaRAE76qPoNw36poys
9ms3j9M2tJ36xsO640kZ1B8y7mWLwHOQ248BzM0TnoTRthwg++BiYa4dVAhPo+uiKR4393LAOrK5
l362J6eLMpcM/OqTiOuESoGThcQJBikItuYYn75XGro8XmW33KA0Hcc+JpEKjC3ItIcS3Y0hxNiw
VQN978SjhzI0Uah9L9umjltMjyFGq1/IpCFMkrf6SS5tI8996MZu3lhLgbTojRMgEPNUmR7OEkuX
h37Xjav7CNnQJYduqY/WgdrjeaRQyv8VSwZZXZtss1egWIttHChAMKNosSRrrc9zZrxkqTX9rKs3
NnSU76rZOrBOtf4Zwoyabju1b+MQLKkw130wTF4TQ9Fn56IJ65vSAfpDEVa7k2uXfRStJzvMx8fR
Cdt7ZDb9Q4DBzHbgifiFjPmaqqr2iXvEP5SKw1ZPt8YvCv1xUSe3SLO9dy1GV81ykDM5OL2y6lJX
uREDLOkazU5FcZTK2FSr6U5++xAhco9V3K388vK3K/1qOEbR8E268BNSUZ2wUm1dJpGylU45mNY0
ruwoezWAAt7XTbBxnTS9jRYtZenCKgEg2uQfUKg0nU1vDQ8QP9kQsPV0gAZHw17RQP2Rsq1xV9xF
42BhUqySpcna4bNHrQp/yXd0QaKbxvTRnM6U/nNjhN+1cVAeVLVGtaLuWN0v4ShlphtnCqITiuzm
m21Pa7Szh8/kb8z9jH7TTqYXYXOj12r3YlaKcYZEVa1lOjK2PNOw/7otOiV61n2MZ5fLyg+l5O6M
drqtc4thDbZoLa9xRcOba1FwkgPM0hn7yCcxVRrjXDkkUYKLwq+Av02ancskifJjBUcPN/+YJBdy
nJlyc8+KXvfiTwqOjqcm7qsnFnE/0iJrvnadg6N5p6n3OHa4tx43/bphZ/Q1TvqnVG2qFzjiyU1Z
Rf1WJljzN8UHuAwELNhHvZYdAM83n/Iu3ck8K4zGjYrOxCls4ZrPaDgexJUSDWubEkFsUfr6l11l
tXLQZXmY4qY6X0rG+HHi67i8fNXlEDv+yQMIeyOtQHWdc4MiVpjHrHW83NlOQ4AP1NKsZXWdpfbX
zlO1o/TxCPPuXV1Pb8203UrXtCyT2M6yyZ4NHL0UBKDkh5SDpA/sbnpyEkW5kZ/28hsEQXFIEA00
EApIQ/NVKDNF4Af3v1r1XIT3UWW/CtlGWngLXFpDNocSOYP+wC+uytF41RuFym+hT+iJFOa7pKu6
ugLBToHpLLksP/a0jWci+ymjFjXcQ4uF+SXTVWLrcGeXwJEXkowcyD22mZM8Z90cnOwi7FctqCBS
bwq7qL5Aoa8krSQD0gQIUT0nTndrGhMv8Vmtn+2xDqmFwgqRQQlL9iVC2YjYcQU7KNrN7OGPJeFO
EU93XjOer9eTjyxiyncKerNDFGYPRkKWe8jNGbHsxHvREis/xjHudNJc5LjP6FiTmV9GzbFyHxq9
PEhLDp65dyw886RBrfQOWer5XlqW7bQYZtWsrpbJlj5FG7/tAEkuTfngadxb5nvv5sh0z2qi7vsC
34wF9w6Iso7VvQO1fGuOcb3G+tdkuVXYCOI0yg1fbaoXEJMKBNAyHG+6BvmGFpaYUjUwU/sqwxjE
K07Dgq/jBf7gq4774Ght/lbD+U4L5a2YLPiRo/Uurf+h7MyW4zaCNf1EiMC+3PbebDZ3U7JuELJl
Y993PP35kKDVtMYTcyYcgUBVZRVJqxuoyvyXPpuLO8Pq9a00uy5cHFPJvq2xy4LRWN8jq9c/9OFc
PuQKtpiIezX71o6BOMY5loKhMSKwz8Urw+5gYWWF3Fo0PVltNF11inzUj9jpQAAgtwF4hYcATeh/
H01JFXW18n80zUj7CP5lrgTLaJ/HFoZuZr3naJtd0dNNr41vpVe3rs37Sd1Jt/TcxrolQPr43CcH
DdP2jYz+ssYtDoBbht5wrx9+iRvUBjS+MhyzUHF69sp2PEPhm5pjq1EkkbL/mn+5dX4Cn+ih3Ryp
8M/LA7QLORIjWyCMjrJzfLxD9oPlh9dhzlqM6j5a+ajW0qpUL0FYY9yXSLdeIXS5O8ex5q9DPt9b
S7k1zbXXrmqiL7nrDXu31uL7QsmmXeOaf/WL9Zqrm8Mee3M4RktTjI3iuH5pcse6ly4Dqts1CI0H
GfPcEDsgcdtpiu5Lo4B17fBBmx1PfS+g8l8pOKebTh/U97LKyJwpmrmV0a4xrOVzFR7soNbeK9XA
0LRxlJOMluHMW3h25/txWWrWksfAy7wnGcySk5f27m8/f1wPq5BH+l3megG6iEP5pfvL0wflPZ38
/pGM0ndzEe2fLUwZY7XtdtJUJlODNV2CeG+14ovTDX85luKcKWcr+3JM7Z1TDJQeZzNHELrTbLZ7
U9lvQuRtOXTiR4izItnYILB3enc2yOsB9c8gEg2YYFysqIMuFMQjZ5Pl1vFaTFdaMmmep1EgK/Uv
Ys66mreCaa33sN1tkhjLz5OhESl3NohKif+qvahjd9b9UXIL7oTbo12kwfZT9kBu5TKRPbiw895I
y1DRuzjKbaJUf0ygC9dVpOtTdoLiFjCeVbfY5uGza/HQfVZH13zuMsyQM13VD2XagBu3m5w8v5c4
57WdOeld187aVaL7rmxgFGyDGpTz1iknxMwK57qG5i1wmLKljiyxckHyqjh4Vl5gyslPszP3D9RL
vo9eS6ImxBcd5Z5r7KUd27+Q16IaZPpJ6xL3SUIC1wj2Eb8iXr6W8xQsl4XQchpqE1/UZRUZ6NzZ
Xywo97cu6ddCNqZ7n8rUl3aKqwOcgZA/p5qfcegcNlqA1m+Yp3cSkcVVdeD7GNwBcJifExUDF3Lr
+f9PRJjBTogyDtyWq/HZVZ1d6mgAW9brZEbR2VK0109ol/WWb8KxyI3gsqJdBMaS2j0SUiZ8MqU4
8NhP32wDNJqF9NNfbUSKu/D/agsLhfQm735jbwq8xyd3j1iZdqlrqzgERZy98cz+mGQjDtua/l9e
DXutzFRMxzld7YPKnO+HUvuYpCtWdrFgkqxMfeS0ykNGgvrG0f+Vx68t9H/h++OvmdWbBHl+voHK
PU+1eueHpfXe9VCiTUMJ/tKRSuZ/MnlyABT3VVm731xPUTaTF5Svec/bAhAO6nSpj8S+OwQnbFCd
R1kJPhDeI0Gr3sUAlO/KUPteDlP9LOzmdOlCUGXtEitviVq6pCWh0qV3WFM1fJSla8ryP/IR90kY
IgdJVOWS7OotRd/nfL6pO7GBWzvnJPoWp61zvuW+hpK/tM3TQ+DVd4Xt6wMAQDsC8rlqc+Ctlpww
Mz5qaT9/570b4bzez/dRZupPzgDNVQaiJAoh+vvJi9tE5JZq1UD6ghmpj9M5xNKv2YC6WQ6R+VRP
dvSl5aSgoUG1aZsixvzc6J/quT8L67RfqKcFzjyksV+lx66q15RS3oPwUKcEnRDo1PWdDFYDQgBV
ZjoHmRh1TnTCbx2w6EKI5enrXswMxTWZixxHvne8GFu12P2ziZTovKatf1L+09b61L++BxtDX/tW
PJ3ALHli/NlO81uuQGRy2jC8yiWKlK9VVVjHWxfbqPA6JRqCJ3kBcgY9ADAVauGhU36ziysM5WB1
bXaXLIZy0t87xV+2z+NsmF11Pxeat0NhJX6RS9bysEuSOL5zluyO9KXGyWqC9lkaU6Cll3Cw/rzN
mczhNwd6R/h3gkrCZhCTLqXUvmgQDV8jPaVCAL0GQbSSDZxplQAeOx5Tphq+wkM1MLNNOjJ/y2g6
VZBJDBs1CcqerdjdspfLgFwWLiorI+q0Tm/9SI37ajEEGqs+2LRWZ/6mOtGwByXg3KsuXB69CLpD
FraALSP/Ac04fZfG9XTQxw7+UVcnj/YMlGxpyaVIE2PTdVQ4pOkYsXcHw7HcSFNmabb+pDSJc5Wu
3gq7o1u54O2XRZQ2qrFdO09+N7/Mml2/umpF+qbU912gT0dxncxd68nPlOE5nZOKSuN8EtdJv03G
O62lYCXNKoWrVy/Stf/PSW4KV29aykS3STlVZ15Vurat0NnHJRf8g7hPo4AWnQc9zQHB13hTe03z
CmnbnlHC+TV2aProPKOSuA1wSnjtQkti49gkDeTZPAkRb1V2Kqi9Kn8CoujuY/QXD7Apeh6+eKUk
LoYhR2fxTkkNvMTT2j7/yjeSNvXH7KBA89zYYUul8dcgfuu7oiEf6mfWP8vefpZaY9ZpuKOqZPta
ASbgcE4/rXh3I/utn0P7qRyQJ/WN5CDdllvEl8wPx63A4NMp9nd2A9nh5yS11jETzTGo0+b410kS
5aaoZsmkyKy0bar24yV0ANBrI4Kv2J6Qyi+T13rh52V5ZpwMSq3PPYxj9lSEILuw0Shs/uGpg7Ft
MBN+LPSI57de5AcDhtV733u/DUrQ/ODdTO6um754Iwa/Sd3olzIyMKkF/7SL8Sv6vvxgqnLdySl5
oTtZAofJK7O9panj+9QnGA9UALX1MUciz8biJWvU/k5G5x4FIDMK/KuMVmpw13i6+yyD9rGcxhaZ
7zp5YS9+lhCzapKHMEZry1mWn7NGu8t9jmwyRX542Kn6tjLzk+mmxrfSR059MaV0re6vhMLyb4Wb
o+LiO8Zdp+A/FUO43f0MHabW+eET6pA1+c9QJ1c/rfozNB66j1WVflh08uxPq+Zo/+p6Ur5gZFEc
9DZXjmQl8bAGtaqHUfkOlsq4YKtuYDQ4VL9nSUdWNwzTBzRxslc+xI8Sf5seDoShRv+f02t7/Jhu
mFYq02VZ33PgWiVQwptil7fjh8aICId4Rudi5Jm+SqvRfdMAyUJIVBmwNrrhIgOtPUNSGosWD+qJ
b2Av7Y9AHPlQTXj9NFnm/Fzhlx+p40q6C0DDrb+LmUH9m6n4b+JxppoemS3qer/eJmMxbLCiNXcy
nmlKcJG7Wdc/7m59n2bLsOeiKfDxvgI3u6vcfHpI/MDDhlnbS+t2sYDIP8DGLfepbUw8oYgFK8x3
SG6dCvakNYVnPk/Tw6dpsY+whzuQaQYqJe9hf0SjxkNp4iBNGRDUOob0nwfW93LecDbxUhhGn86r
0ulGpn+4LStLuMva/4sBCY54yo1eplwy3a+uSsoOqQz1O2nJJVcLyqvLoFyaKeixSVPN3S8DualW
V+lLWPiEpPIrMlHUY9sCps1GJvcFViuTG6O2uFS9bpdb/WuwC8pct/YtBuYp0tJhXK+TlbpqDjC1
kY5ZrGhlN4F80mLis2wsspx/pdoISXjIBkQ6c8XJ4OvUDbbXWuqvM3u/SO7MoT9Atm0o0+ELI+Yw
qwWMDzUrVLPwzqn6TL+X4dVMZh2vy+ihg2KNe1iqh0D985iDZ4RphkFm8wJQy7O3fkevDFVIlJQx
bg9dV/nAQZZwCdTJVZ6Lsd5Y49DaB8mum0qD2idSBwfJuIOOnrqN00QqsOcl8X4LSnuboDB3Chx7
6+9ppSTI1BiYlcUep+G51X+7NUXaWpqZB4lRXzgtt1GRtr41V3/XKAS1npNHQVKzyN0XqK3pu/ti
20PzrmVO9xK31bE04+adPHyMdbb3dR1T7eUXMVX+DAZn9BPOKTURElfMbAIDdMI4sktaRsuRjIui
D/1RRsvE5dnnTGwdltHcwAQoDP3uXkZhk7wjn9gjMMbgIkEvv1hsFN55rpXhQ5RLarBR1yC3GfnJ
fm0uwlwfGl3LiFOaHyNlpIEC5S/96PxVyOs2IoVfWe0/F5KRmSzndvXMUmKY97ham/p3T3WfJ9sG
ClO75c6Y0JWUJpwk8ylrLPcUo0SzMZamDKip2sHt/1Mat1CsUN+Brzp30jXOFuaJNh4zFhm+E9Be
/2IPrn/RrRIBRSMegEeQBIOYPmKEvPSh+nlWrfIH6i9bAfKoSq5cONwh/rIAeNIZ8U6n53CHRI/x
JbfHP0pLMx5btS1/WyYNVdts7bEtX61S3fnuWHyvwCpvNYTdls0DsDwqxAedM+mbGrvhBtsed1Hg
IGSyO3KmuLng/9u8wNThVIkoZQSzfF9UQ3/qJwznGwSSurBMv9S9El/i2A530i/TExg0uRPriDc3
i+JyOAbIUFvIrWF7i5iZk87vvmfbD32l38VqoXED2M8ftOSkRQn0dknf/hz1QZW9otWbnOZlVIID
a2zYeoy0eCGHcQzF6V2pB/j/3Kw9DIXN0vM5ZgAove9TBSeSTBmfSNaklEB8DXg05BHO9bC+kjn+
2oXq+ORWfuZvatDpsaHHV+mzKkoXwF8uPXm5veMbKhuYf6qMa7HMROWTze351h/zxLhClMQImDLk
rd/xu90ElmjGkj3okOvKEjM5tAGn9zQfK9Rf1HnTLJCW/4hYbBSffXwsbhGaiRK4noYawr5Zde1r
tA9+EkOF8Jn4hb9H20hf2aU3dqgVB3+qUTudhUQq/VTuJ2AxefgQm8WPqNfn7xxcIVCVVfFkBL1y
H8SKs6WONX/3h+E8JuWI/jIGL4aReofacurfXX3cSIASYmddRnV4IdWivmhB/NjJmQ2kDQjtqupe
Nb/6LlIFkNkbtvhK9lzGlMF8Ey26dtEwGJSXxAn1b7oZePuyH70zUubH1cc+NaifU3YatkhOpL9n
HRB+UWYmW2iWpve3VWdf+8xsvjYtAhIZ2Z1nJDYSMG0WLHe9sy+xil1M53n2qvBcjgkar8WM9iIl
59d81OudYiX2IVzOoybSYk+VKqrN1TWNh3bfWdYJDnMXbr3Rn68OMiJQFOH+Qbf5z6bb6oeB18xv
CWBRBIn9+QgAJvmWIyWVYMJNejRla43mp3TzYQyp+3z7JXr5jFJhfVUgoG6HrH5UrRD/89HvPKAd
PNTXtmlyFsMMqz/dABhxUOx1nOAepasZreC6LJCpsbJJFF09epOePQWL2yeQtTe34yubak2+diV6
35/cAYU4f8ypSPLtTIBOoKqzvOhjUoA40Sh7ad4GpBmhAIdGlqcdhrIJH2M2Nxtsi6Ae6xQKjAwo
kzTdCpdsJdGne7wojC+Z+WMm2/Du5dretgOrQQwo0pB7hz45TgmQE+x1jtK01P6jL1/6/CUkatS9
Tq5vNyzOt+2g+HCv0BdwE8t8lT5kRWulcV+kpx5cHqQFp0SrCJ+0vg/v4YLVdzZwMyQjyumbZcd3
bTyEx8akyvfeDChI6Cq+r4AYpiNCthEasLq6nY24/z2sk6c0C8y/xzja6qHn/+mPHfpcTWi+VUo5
7n0bponhmNE2b1o8Os3yIVZtXMYoTSSbwDeai+eE/WvQmtZpqNRi65cgo7cD8NEBtP1zmtn9K9RP
Y+dZDoy/EDbKEKITsizl4yW+GXy4kDfyQGQH7h43mmErxAAZWJkGk+3sA2fk28Q7/Jp54xYldV5b
TQbpEuK7f/nUrlWfsoKdHKVPLlbp4ZWV8AHRS//Rmy0ep51V3oXW/C2wkunJ6UseuO6gHULSTleJ
WMNqTixxmrtYzRI32JF+jE0Vz2I96C9Oj0r18nmUj6F8PGOTfUyiJw4J/H8+mmDOukvW5I8Scet3
Y03dxCB710+2DAymlVwm/eRF2h159eBa6Yv9ZLao044g8CjH6t1wJs9/J31ySZbR/woZqBXeg0hn
qxhTrleLh5XDoiEfdQ9Ob9N34R8QdLRDGenloogT/IbsvIe/EQnaGLHmt35a2EG5/R4uLaqR6YsL
LUnGJF4f/zTRwn5twkF5c6b0MUfX/1GGnAapg1xHnVnCVZN6uz3kHoB/1lI1aKz2Isono5OdhSc3
c8qdMpKJ/BAUmac6RDkpx7BBwYtlF6t9sKugGl9R/DfWC4Ip+NspbvaAD8V0lgG/UY3rLc4NAc0a
lXq3xt7mBm1xbHPrIgVUtVRJAzk+D56lIuuM8bHOWlAZquPwyDWBXdM9Rq1+nfu+2EhzRpv5FHXY
DEgzHQFrKmOeA9LItAfLBlvjV22xkf0921zkaVLygJMN8Xlt3jb4n9qfzgfrLdwgXIN164JlVHIv
FzONpmbjjhWFoLZF8EzaMjTzRqLS2bvmvood8+hpKWQ5XP8uYrcVRjCWQPvEG2kODjxARMudc3/n
zuOMsXdiPsR5GRibAkcVgEq8b6QziBmpOc0/AK0orqtp9khqhzNQ6TuYuDnP4SIlPC21BLmLpZYg
7fVWemvRBwa3Px6XOTqlut0HUzkOQxAWPO9yTD7fa5RDjo5fevt0aeLCnO78KavOE1/idwzi86VO
NV+l2Td40YGWeildRCG8Bk/QZdJk19VjEIXfJAiaPVroyw8IEYU7FyCdDx5wIGxHqvyqNyjHbqOm
tmACdF8EWacMVrnrI7879bDOUH3xP5q30aLWuxPg0GCbJxUvg8mr7ZNs7CL9Hk0V/XHd1g2DFmz5
AtZH2cN9bOSc/mTVXbeRCf2yHZQBpsZWYvB1WnZ/4ACCbTknNSyyqkCmht33ySeRu3Fkx+jyVHqc
pktu1zzI+oZqLO7lOAV2OyubkqOYmZv64JIfAY9giJ059Q/8F4pg76hpwNQ+Oi38ZQxClx8hv0X+
dw2F9mn9IUZBttyxsDSXX1N+4dus9RfFGJSH5Z98L8v175CooLctCrChuf7lMp3SWHTyrOY5Nbtz
DBGJF/YigyeKeCJ5hx/DJoHydl/As/9HH28J5HCv7CLFHbYGWJZT5HQG2dRSQRQsSgMoaIZSnpsF
F3lryj9X3jnmOio4yVtTRm/BNq/QL67vfuu8ykGjozn4lom9hmElh3KY/T/AMbKfA0YEkRz+UG2b
zQPKtNFZr9z4XHRD9aCHLl4Fsem9Ba0DVBr3urPup2ChbZjjZuLGV4GO+raa8IRLk6ugRWVUmvOC
vQgcRm/BVqA+Q5zE9ruxHhFsr585Jn6TU09LpgLQRpCd7aGsfh/sO+p4vNtQAB120lXivbkx7Ng+
60rq7rXO6Ysj/C5McDPK3hzaJ+b4cAenGt8a+WDJpyAddkjWxh8fA5xtXApP+fzpY6yAAuZQxjSt
DvahWsA9B32fhTurcpJTMoGF5zWuI6vF/gXpsHngoVnpoGlQS0IQr7uvTf0K2qE9RCD019OMGqVA
AcmlQzH1K/+0tuO8ix7AipPQBWW59slEuEmXaPqeLQIWImUxGd2XqQNUKi0g1c1zFlRf8jGuLqsc
hlODRFuavqKlZ8ThVAA7CM0A7m7dXaaU6kYQA7+CB0Aeocfjdsa8dwdUSKO6OrVhASrcr7ElyXRF
3fco2L0kja++OBB2NbfHO2RpDSVPMMXQUfIrgIts27DuNjyplXNAEeQlyk3nYVkvx4p+5wwDjh47
vBMAuCWO+sThAM6Y1r/JBQrsoY9V70lajmnpGyV21TtpBpNq7c228vfSzOuqu5uNme+wFw5vetM0
h3hozDsdU7hH9r/BdgzJdAMNS8A40ycXAIv6vojUYatpWvzYxDZuK2wzh3MfdV+k7xYcKEr3kNW8
zS2bd/qQPAKrHu/WSeQHtPsE2ztBFfXjaN4VlhKsrDGBB0lzBRk19ufR5t/NbmmWaCZvc8Mp7xNf
S+Z36pnaHoU73vWKT24F3Z1Fzch3DuWiuXS7dItAUwLG5gCgrOfdxaii1pT45dYcVPtqPXzqkW6Z
JWuqE3wdbaC4AZkZPFCW+NcotL0rFlU6DiYVdXEZkc5UUQiqE6QwIIVdjHJuVb5OhLdROOyAECnA
bnrveltHRk2VrStvZHTIiP20lNxWflttQocMsTRl7lQ2J1sxmqM5eTDqnAZZSOoIttlm58ay/V29
GC35A/idAYWFO91sObNNY7Q+69cHeNp2W/6hugf55stFTbyBr0U5Htb3WOQFHY9XqrdRmH/5kNHn
GGRdS1PLtmBy81O3gJTkAqmS5M/8nOZd+5JUToHYvg4/ewlIqNjdV13vUhKdw3M1WcqL1bbJkgvK
/gwU/WkG3/duFXl8LBDOTnPPPSpR21xjzsH7KbVNcBiWvSin9N/tprtbn9N6jCdyFjY/GpxYYO+y
Rtiqi0+90Tx2KV+uIVGpPdgKtvcOqlhVEmNVrGIdnHod+FDLhUJWp+5dRkHi2A2++gwXr8W71cu+
DUZ0lRNUi4ZFYZIXsXRwYWAGf1eHttkrScDf5mTT1dW94RSYc30/A8+Zu/owtZnBnhi0+FIwWe+k
KQO/9JW+raB9xT/QbaBSap9/+WUFmUdRmfZt2dvaQ8mP9c30dBuUZTR1UO+c5u8ywNg4WxyPu8Xd
eO699phNAzq4/+rvg5H9pIQUfrbIDWZvThxEV7NP+/NMhpotISUW6ZNLwXnwKndp7BlYDg6/S+tT
3C1EGaimJmqFNsovy9zWsgLP2dl6X5C34wffBn5palNrbDtHKXe3ATUYoq2ZZOaOqoQPEiBCRx0f
ITQvdFQLdM+8kwG5qLAUEMKXq3RYS6Dc8YQpLhVy2e5kb+Fp91tL5QBdYD8OUGBR0blpdMjd/12o
Q4aR/fuQ/rjNu00h9R1tyxBMql2VW7Pgsx40aIYudL6A5O+z6ZxjJUHzdYaqF1lmftFi/7u0pD/U
VfWgI++3kz65zFnaboGJTABZWUf6MniDsjSWfMHGcQEpTAfL8t07WAT1xS8pBeszhwGOdeaD+Fx5
gHmwFEmGgyUjpO2j+1lXAaxeOgu7kyp+MEtSACu+OFf/HseO3ezCsk91fYAB7bcrMlnznfmU6Ziw
yCil3OJB95R1Zrxw+KP+qkWWsevLwt3h19U/2LbVP6B2OTyYsfmX41r5SbrMpX8dXMLScl/aWrBG
3ib2bHBO6lh+lRU0n/82Msmn9LezsznZ3dZQunesU9jRL2eo7aSUCIQYWBbnFnoheeOftEkDA1Ko
DelXw90axrNsJPvC3HIATl7lyODzoZSW3yvuxtQCk//Fo95W2wDNYcguw+itt9Tx0diS3vW2iXV9
r3o1isa3KMqMzYWt53QyeqPY3mDoXa73hxxbha2RAXK4Deg55kphWV3bsHvtNfh2UlYcWgeazQRn
VQ31VTrt1q9VhnevRNraL8VAKST+7Jeuth5ReC2BtN1KtT37XgeqDm5gmf9w6596qilAdcb9rU9C
dDRqAPcov9/6PZcEEc4lGt+rBR+LzryObFqe/G57+CRntTteS80xL+asGHs/HWdUStN3kyzijyV0
Aft8Ch38xLoA0fwIRYPsvSwMW0IDkNUHvhll/47hXlxpxb1gzQSRBp/mODqVff13l6mwRRDkmfRb
qrdG3bp+TryB1JYumTin2KmEdV/upxE46mZSxuo8qurDzQIFoPF4FQUx6fMSuzp31sSnmTrxOktu
5VJVUX0e/eGhXjTFbv0J9hgXeIA7pdZTdeMXffgwc+ratUbZfe50lxFXMcNT1Kc/1miEdhYX5UWY
y2/hcxPhASF6CKMUQVGZsFxaL/2qsQ0+3fpjP+sP5ZIVGLuguM5tCbpJKbZTQ3p9J31eEi+mn0AV
to1VRagCELh2ZjUvnE0xIWqqMinQ8zQ5yrhchgCkO8Qb9NTh5V5vAx+zzco75YMP9SbYJlGQXMk3
J9eyD0cqvz/bsYvJGASJYtN6ZXKVgdEKYSjIbd/li5wWDK11Yr0ETXmStzt9+RYhXXD2UzhB65Ku
3CrN8nf+68ei+1BnRX3XU4i+TOqcXbopzC7SlDvpY4uCHtR/xeCdQf7caME9s0A0GsTJ7W0F3dVc
5N3NnGKXjWD5PGgXtW+6hyKF4zhkafJHA7zUbfzoh5V7Nho+avlMnaQ5k8jNj7Ze6G+Rk/6QCDv3
L6WeJV+RIkeJhj2Q5DzGRa8KWRx8ujhT6/9uqksTFMbHqGe4H8GGXfdnlEJ1vsORq8d7DdT5nYsY
1rHMywF4XkqVLTKCb+rgXC2LlHTUKlsbvbE/20Qb8Q/Py7cKw/L91KXevT5VAAXW9RqjLre9ClDV
TZfTVIyGrkjtSh8Hqgodh+WkOS4xSkV71eVdApsalID05RIjc0gfYZW+iq1alCe3qdeEyo6apL4B
Eagc9OX0E/kVZ6PlbkL/cJ/4kfsRaCA3elL16U82+R8hEqcWjX6N+gwYoNWbG+mTS8xpNWv7/CKt
aNahnzapvW9baHUjmKr7LorYbxTtGTsYTF1+dkmEDGJMklEWf8nY8xwyzzJ380ieYWt2KH+a2vhc
LqybsekWwwQwlVDHv0E/0reRE1RPVYuX5qAifOB3DbYlUeRsgzRyfyeFishe4P8FWm8XJNN9Pis1
Tt0QU8OiHq9dX6FgKCzWGK2uqMyb5Uv3T58EykUZ9HeZe2O8rnPXZTKEUJaV1bnk0wa7bCs4DEFs
DEn1gf+UPk4MDrt3+HOgOW6QjltT7tTPUZ+QHbcwtO9u68jPiBJkUqNBn/eeFM1G8PxnTiw2pw3+
4E4NtwlJwIu0bn8HKNv5Dk7zn5F5H+l68d5UffRk5s2XLHaLLwn58nMAYGYHwrb4YjejAhI3hyC9
NDuriTc655IHaTrhlc1RTHnNUTZosiKFZ0XWUbSatMnCMqK2X3iGK49+mf0t3T1sxsP4MwpZok9R
2hB/irJbssCR501feQFewSR/rNUZwd+i/7SupY/qoTR8zIoqI3srMGbdmVkYH1uvylAg88O7KCtc
AOWM9l3lPHuYMMpgsHSlbvvuOuRwyuqvFpjFsUjy4djBBH9rzDnY9Ity+TSGaM7E2lfI6uV+nqvw
vtCCCMhYy/8oe5y+Q1tYQ5EKQDE0yc3nqTeBgXaNz0Zt2Yy5cZ9uqqXuBVsTMHWIeO6U4tPq5igF
F38H6CzirNo/F0kY7sfB+7ibf97dRm93SBQNzyOo9v3/Iq6YQEHwGj76mVnqX9wx3lIVmsAygv1W
kYDYxugZ/d5r2cuKk/eq4+yM/d/50HyrFczY9NB3wVUE7lOJ3ju+2dBIsQaI0C1knUJRq42ZLTa9
LeYcm7oHxvvY2a9rkbnnhGyZXYtqaNLcd17X/Ia80IGdPcadg9kde7PWDy7wuN8X0FJbecFbhDb1
1a59il1Lv5rOvNWnqgJOWwxnA9uU53nK7/Wist4NN1LvUWRfBIYN8u5TMZzQNQUdvDSx+YT1ohTG
UYKnaqBKa+PYIqNBOb7kfdg9yaCpHzr+4d+bvsCuyg3fkJVW781+cgt2Av157B1eRLmn3tuGOXeU
yEH7znWtVO2ugLw0/QiSsd4Hqnoq6lw/tAZsvtTDUgsCmLaJEid7szVrfKnybCODIo0DDea7FZBh
lS7NA3dYzwEncDM49GVTfc04url1P30Dh8tWwtetC7mR5rEZJ45brh8cDIgm+5WAM6YkmUmmvt60
RISeU1o9Jfef+iIkxg45Qoh3nwVDJNDqs2Gb9KmBfY4FUm65yDw/9dnDUFi1OKVjY7orhsZ6M2xN
uQxWWmJKYVlved3MT8gFnqSlRHRhPl1E3fwqPWoWv6k4gQIaZ0jXEEtx7LC4k7W0nnRkjW/gQZry
k9owgu6ElR0VxTi31f1Eufhm0pTg6Zlx4AI7V2TpfIDuVt8Do3IRTlvUgfDOXerFy/jo1qiEL50S
FCtwZA7q0pZOvYs/YtY5t8g8tUn0zMkRb73kkvZ631Lx5nYO+DwCCtTOel/GJ1PJacqIXLzcMr2T
ZurOSaU4H1bdfIHjgcG43EJJhtmn9fhox1l9/nX4U+R6O0SOwutxmjZr2x+M+YJWw6Rs5davsL/A
xOucWz9tL40hL8JdkdaA3RodRb2l5EWVtQxXI01py2WNlNu6h7hmNnO8EaKN9KF56jYHpAv+IUQE
sLhXDFqnxPPJnZJvghT7RThEb9RJBlds2W3058ANfnYbDDN3OqVx/m21kpSFJc5TdExdspbPAWpW
4IPY9qsd+p/kz5Rk7zYp352muxqjZj6qbWA9wlTLST6VD2uE7iTBAcv3aXsLcbXKfLwthdrBFpjF
zpozjvSjHt2Z5Bg23qT0b87gpE9xMZ9lULq6sdi7nt08V/Hcv3mBjUyMB7FKBqchG/cF+gWHblSH
h16HeGbai3yYl4R7KXXjn1o8AH0lmbDcWel9MEbQfrbBmDuP4rLSe8BihnLyEApDH0zsVwKvRGdR
9/TTGiIDGy/rhrsPG4jJCbVzj5mxqI7FCQn1IkjcrTQNOxl3cRHU66jap0++PWjPRaToz2a5cG+c
f/Sd/RCRh0WK0exDZI4WfWdp9nM7YcQHMXSA7I/ONlLQYb4XKeg1dIL+AhB/+uqGSHUamuWTiyTs
lxWXMDyQpq83YelSQwTIiG2+b6isZ4NSXU3LsF6x9UogWVM9EppF3yGMiUrMOhgsbArbHd7Lrqyv
EiDxYAAB0C60DCQMzAdvHq5IMluv0qVNJE48Ldw0BUuHC86C7/b0BJXQRFMPFR1/QWLIxVQ159wl
0V+3LrlD72jXmJ1/lZasUfKTtpazsC+W1WQA9z3nbDXKD+mSsJ/TjYnE/PqDEUUutLJeYcwIP9no
F8IJFUDyikO+oZnVMqnuJ/3LJ2TyDeCcLFBnBG1Q0Pfr7LjOvWGdk4wCbMkHA4gUWd8kv4+0WbsU
pYciSbqkhTXvkixdMi5eoF4xg4OXNoOqWx2s+g9eGdplLZb5bv32S7MzIJGuo9WQv3WGk5zT0dCf
mw4WTrmA4aW2WFZ8uhon+lezhrcjpUYJllEpNdZLsMxFjdB/UTUskP+HtPNakhtX2u0TMYLe3Jb3
Xe3VumG0HL33fPp/ESUNNb1HO+acfcMggATKF4nMzwBuA2BBQQ3VhiD4PKVQYF6E+lmuemVYDWad
cnfsFezgGZEQux8WtzlJ5S5RwVVE2uU2J+HOauknJSLA+zzIHkUGKWobCDpxFG5uvOq5LXJRIkac
peZQLtl1BT8DRVtMFMNz5goaNYA3kToyY7KzuU0x6CY/JOSIXNmwT65ipwfEojaRECzqHPlhovTu
NCFLpBu4q93mocW2B7h3EKkdkcyJq1qDH5k3uzndU4T9zz7fCNl2Kub07Wr8ZifpU7v6a7xRTNrz
Gh/bN55jgoiY6TvaJje4Qcpr+8Vt8JkVB59s+EWSbOsyqP5dpSvlAWs6dFAT4G+XAaOVta2QnxbB
ok+cVRnJ1aDfztPF2W3dCvEWtorlJipIKoJY4cHEQ6NO9tI6zV3SyXrnr6o81zCqM7ychF+cHfm0
sqM4mw+F6/g/hz/ElGbJiNcq0aGdRBanFeYQLcAkTa3ik7g2zReoprYeZdnL9r85I4vRaUAjibP/
CbKegNt/DeAM92vGvJQEKELMENdFdAeyXakCHOwyxcWVPArwXW7i57FAI4o82sVq0OIfY1l9wIpu
qbS+gjFcup8ytE8isqjID0Zjci9aIHFekz4vb/MwFEEnHBmZoxjEAKpDWQfNRrFqY/jWym4RFRCj
UoGAvTPhokRT1VGHjnQUdzPxhIICwSu1ZHc4NcXTLUdUl317RPMpSE/wnUAaIccWHhtXg2qQuOOv
Drvqv7jQCje/BSmuHB5v7Vuk43LFXWKFFpLjkoulpab6qah7/aTHGPMFFHGyqaVICi8L/PSvUxGj
gr9HN7oO1qI5Tx6qPGgXc6cTFkvABt5RdN1G52hJBuonOQpf/601kKR0sF87+ZbcIh7ntrezuU+v
SvhMVoxRdJji9fbHQDFZb48U+HAwmlbqEBrZD1I1oNbfICxlGHufJP+ALESEL4NhdrfDX6OuwmWM
GhUDoQgECXqEkX7iD0KrNoiFVrBaMv/RNr+oWajcC3hurjTpRoa5uRJj4uDkX+UpQDTQhv0ZIOI9
pX02fbK99WriiC/mV13jxbLSmwRfuOntAGWL6PH8VohAe3pl4mxU7YWKvsFh7r/NmNtK561KL4ke
OtNWhp0ztMW+Tsf7Vpq4b1p1iYcy+RQnOAMGiuecLMurT3adletsxMsyR4isRRtnqeE7fs5tw3ho
B/MRAWfrjVKrByZmtPcdfP9XDKoW1Thab0nW9NuESgm4A8JMcHVOitlNkyjKAY40JvVTWJApnzMD
9Un0bklkqigdiXionCFKi1F3xj5nNRhgwFs3ON6oNb+dNr3jL3MJsRzReYPWgW8Ofw+99XID1K+j
TpZ2mo6RYAcPYaNNRXNJrn/YsureKX5pPZAjOttOU95XFmqnZ88OXJg0iXkaE9ANwL1gyA99+FgF
qb3QHDlbY4w4pgcZb+HNDZ3QugPVr157ldXFALHyNbSiEKUi3GxJuGqvWl3YmwakKqlrml6ndQtT
wR2oCw1Kalzc10OoTbx7Urp+Y2M9FSIEhr2cjZG7t4hy3q/BIb2AoNeiKsqSh9O9ddto4Z1jxd4u
pHRzUHzbOILfi7YuWPGJZVKuEN+0nhHoqFFcNiW4YamxghhtcC/Skj0tFLJfSLjgCCZOxSGs1II9
khus5j4xJ7AcbVEUdrN0MYq+dpGiXlr+iWa0rDjrZNdfdXhIsrf/BaNtlUK9dIhUi64ZMisNYfBb
LNrA+r4Af7AT+nNehmOy4w+nWbBuCCZlO73BZWdAah7X+taUV2I8KFwgkb7144PGnWjGY5isk6HE
gXWGgwjwh4Oi3hKMd7MWTXG4xQyNn03QwPfarPSWRA5gEt9Ul+4E34gLwNIhe2ghUCoO6WucuvJ1
7jCArgxFK5HRQA5VKJ4i8DAufVcebvP0SRMVoKO5Uf22gVNDU/QlelwcI0t6FF1iKnzDz4keIkuU
eKDGfVt66ZCh34xDU21Es1HBWRctCgyiaVfKs5a4wVW0nAcEl/WXyC2aa6I0j6XRSC9h1TsHsR5i
KaiV+YjqR939WLXy1+kky7zbSf8fPf8lxuuq+lNADm20PTT4w+LFBAC41qDLn2KjS092FIAPA4z1
XNn+185Bxl+Du4wSePGlSSmLj5rrYWvUQif0RnXnVg0KwJlULXW0md9zvtl+ETXfg9L9XNppc9Ea
UNeDzSY8tNXk3YXxjbmTZtxJJrsoObAAjWAE+C575rMLfh6FqxY9Cnsy3ynj9H0I9FUPlOzVpLq4
M8DIbgvUHt504yoWLCXZWutj2u1R6+6fQx9y2/RAuax5qJ+UDR6IRX9vOkCyHSSiniKv39emZu58
36wWQ9yzla0a0D6NpK/Fxym+E+LTZdO9ScNGP98+6+m7YgRdg1Ber+7mvtKPvLU+UIWXxXLlX8sb
40ihxw32N/+hudYYdrC87FHZisrh3H8rM06j3UCiVYx6jX4H7CpbVZ6cn4fY79dhnOlPVoadn6yG
3reEDCN/SPqPsYqvXu40b5qqy8uUm6d7ahUgn/mJHBpTj5aRpqh3uuEmC7/V7ScPdM86dMbklBRJ
cELsRlrbsqU+ZXZBFbgorO/eChmj5Bm1k4szJQ3dKZs41uhWBSQX13Ydk0N07US5jaCoTtsSkc0k
hjIFzRPJE7VwKQt9O8n6zKW5wTGjfd3LsJYou821tnzMKWXNcWJkjhFNDGB/FfPmCp8YSSnILQA8
vHV97S0F+ELAMBJ+QqvBTn1+owbsujTL8QtHee4gYgSao4hkMJpmdBVdfVBV54GkHI55FmYqXG92
XH48/CDyaCvpSnFJMzltv0mhpH7WErVdY6now8YatKs45PA2z2qSbksk5G5doj+2hkPBHd4pmNS0
RZepY6SM9wTSZdN0MVA4Ub0VS/JXhnkIPDSvdy17kdvdmox4fUbgKrkOk65/N7jVpiXXumyCPrnO
A3+PFYOyBjjQxZxlKcKUNoWuKEXjCZHFiTNifssm9ZxO0nNE5aR2m/ptu9eqvrhGNkn3GOXBB9lS
HtuudA6lU6npwiocSA1Vb7lruZZ/nYqAW68IuMXWJEMpkIbtSnSKoMJ1S2OJFXi2j5F9qf0I+J5S
GO4ptx/hVTln3NGcc+/hlbvSJnHVQeGin1o5bhFlX3S7USs+iUCH4jQQjGmBvrSPXlkHGO9NcfHQ
BWtD400SMSNESq5faX+QjFTelFBap5uU7i1tA7RBw+RrjxwWmuBpcrXQg8CP1BO3MbcIAZ4zLeX3
iBxM8EIDBu9bbfApsPRmUtR2zlj3di+2gyYD3Vzo0Q5X0Lezayf45LbGsCqcvtmLUUPV9ny3iscm
buRro4efsiwIPuHSpWxzy4a6bWDE+FOQUQmOnVV5d2WhRie77O2Vzk74vQVrJwSZJKhu7Ip9eJ78
f6yFN17ZBMB1Q+vCi8ZXKfRemw4srDIxkGUj+jBWS7V1+W/z8OboNgr34jgAWtnF17272gts8nd9
djHVJLuIfnH290EvcXxgQVPINIBsjr2vp1nz1K5KlF3fx29WihJNp+TIuYOOcCZMhK+F2FpNZ4im
wsyrfGf1YUAEB13WbLFCihbzjHmV6fWdouT73MMXolVIMscPY1nnexTUslVeutke50ZEMqNovPOr
VN2OVR4e86Gtj5GcN9seX3A0DxHBlXklz3KIxbY9tN17HqZnbEgmOdmXAnMNb1Ea0V2eyt47xnTq
wgQB/9Tq8FvAJrMnLhet6ip3t0Mlq3f4yg0rSW301YeBCAQ4lAryKYHkaCbksinaDtdaB37v1ue1
rnayUWFF4VS9s+QRm4JIKoOdeCTROWjJV/A4+RLwNBA0KYiai8vzqlP9cuuKXRtBjirOV2Hgjdix
0EQQfkAsGh04bo/jAXjYBKZRVPcrUHCV//qp1WXs5uYLHlYSX7UILJPoEhPmC2Gox6+2FxVbkbb3
NfVHoGA2LFokALkvFqfz4aO4VphWPyt3Vv1QTjJABtaTWRyY74kpk/WQjO5et21jO6CuujfHxroA
gK3YA9rlp66W7nGHcrHKdvW9Bxgqrbr2q4R29rQBKp5UBwPEFhOqk+y06gF7KRgmsVvfk2RHjQHR
xDcvSZEF1LUfIS4AiG8/xGWvnjthP9EGyuJDsyr8dOvIakJGAUH1kPT8rp7+0sX/cjiZUlaK/iz+
4Oe/9TlWDMyxqD09i9bcL2KjAB9JO8B76ay4yCehDoAvTeKPS6uARiWaljIGp8ryvovWAAvsEfb6
Qx3Kw7l10/ZRM5Jwa0EPR1mewdZM+4fQu43ZcKGWI5DPrRRr5h3GYKtZH9etDBiTg+ksqfHLMbyQ
ydGvjORD0Zf1w9i+DIZfX6LRQ2xYd4MdaVt8in0V0NzUNw+Y3PAsyqL82VdPZ0WqBTsfx+/FHMzF
wnaj/iSgS01mmLj4eJ9viKcPcCYBbKpGj0/Od2/4p0Hgp0hArLmfTBei6i6ZkQQbc4wWQ5ZaKPE+
5QATHg3qek9eh42pM4byUYT2euRAVpCUie6jrrGKNdbiQzHl9sUyx/YgWuIAAEbZuSavav6IB2nj
VIOHgoDB1WP/GyARHCosWgUw1w216EcoZy20CaYosIyK1VvhngylhRFHNx4KPZGXNmKQW3Qh8A6y
UBROlLK/wuiuH+RcDw615fGrimSazqDf5S5qGEEN4GoGxolf6ih+x0ZdFRuqGx32JX/9rm+3r2JI
zDQUJKsjA6rgVDSWx+ZHb9TdSVSIka0t16GtZ7cCcxll0RF6LaSsqd5cZohfKe4xi83onhLQqsEN
DVSQFburJPWBLP2FjZ1RsvHw0GeqcRaQWRJL/rYVOmPcymoKZK54siQRZN/kpLr1+Cg6pFiOlo1d
IXM7jbtBwP3NFK6i7gTlfSpET5clazoUtZ2icbmOo94460PGNUt0iUOMh/PULxoePs436EDp8GvK
veE4H8Y2hzgWav0xK5usgDpI2+xKRLvz7CDiRNc8Q5w5vUwlKb90lRYcG8svwIEiPt6AmMISJvU/
+WnyGXBYx/v8kz6lW+VDryfdm29PDDzXix76chg2reIjLl83wbF22l1d6PoCk3PEhqZDDGnmIrWW
uymDXLkNiD4xmhn2cGlwHgrwZF6JrtoxyIxRid9mupPuoAZhsWVU5X3m6jgdd9Stb6UT0Y7K/Fc7
LLv0INpWAYJqmUzxol1NLKVCb3EaqbxiM8iUUHSjdd8qO0fMEz3GMG4PDhWEz3016ZIgl33ts1HB
xw5DZUkfg+vfJ/WT8uM0KSGn93mcJjn/MKlHnRurhLBGmZQMeKlK6oVM3bLI8T+R1ZS0fcgmEhEG
7wxxiT3hdGicGMC26UW7uc8DnohgUdmtRJ9YwICitW8NWN3FtJ8UfUo6WYxaFBEqLBQg0nIQZ+Lg
JRqWjWbBFUORfw4ovScDZ/jVJKc4KQ93k9MLc8WACJlXyY0kXtQ6wM6578MqedUhLJLX8Px/LTwv
YnmdDY32NPeIdebnWpRStA+08fqhP+rY/I95GO6L6RPVzQmUAtfl9nnbbv97U2Mz03VlcxGxjfp9
0Lr4HlBie8ghwC5ufpmuiWZdoLcW3En8Nk21L6+a1C9v/pcdnMJNp1fWajbQhMp1QCgxv7CZlh/Y
y+y1LDb2N4iEAE/cEBjFKkOK6IasKLuSVIGj7EYlQGMqcZRFqNQqVrL1cJkPY6cNl8xaF04WXESo
GBPdI1ihbVhAFpnjA6wPVQDnLBc4CfiYaf48LFbo/Y1Ybu4WZ5lS/r7chweblwSVf+U3ER5ulaXQ
dqy9FGgPH6pTohYFGPQhFgFTdWsuTzWRLq0930mWczlrHr1Vq+a2KI0FU7TWuNJaPJAYtcolot/u
VTLdL2bcKYdbrW2SH6UE/lV0iZKeOExddYUB061Ch4DGrTkDuqENS5ZyTbzUuxsly3/WO3anVPqt
Y6BkwXNUYuyswZDZi1ErHIu1F5b6RjRxZqf20yvGSgQrI4VsySqzpRjtIJABweLr6k1LtWUngbsw
KCfTKvxYecyNz2LothiOKs7INUe0Cr16EM8qVkCzk6B87fl2QeIp/G+61smgNaYmHrbB6XaKPROn
KBeexBlalMEJMZCaPDaAycz4oviaeYBO/POgTU1jbIoUAC6dsiOZSL3a+c92V3rlf56K0NssscA/
tudHEjEK0JQlss8tSYhfT8ESDyzaljXIWEGWi1pyvVNUUbN29N4/zc1g6svHIYIMqPbXVuns7YcQ
io5xtbjFiCXEHKvXQtxYsAaZlhZTxOCHpUXfPCDiyBR9iTRb28z9Ocna6vYs86QdN7aSoCEKkuYQ
YoR4EGf/1Pxf+j6s/N+X8v/0NOLKd6PF/AT/+zJR0nE9+aeYPz4bR81hnQ7DVcy6PdxtGWgAf3vo
38f+abmPT/X3+N/GxNTbI/zWKx799oi4iMHsFR3/8Zz+/eP+/uhiGTG1ihr8DOa155G57+Oz+n2l
/+HxkxjQw8cP6Lf2bw/726l4Wv/cLtWR/yvLLdiSBukhnw7irDOM5GPzn0JE3IQnO4izP86dQ+a4
D4/2x6X+xdwPS83PdH60Py7/Ye6/eLT/96X++L40knSPQDei59Nb/8dnOw/8z89Wwk0lgqnwt0/6
X7zoP76nuPuRAfu378m8zPye/NPc/8/3449L/fHR/vH9mJ/l/M7/cek/hswDH97ueSkTTbIg8hB1
abC9sxcDNxCXgd3z0ugqvEfBlSvADun0J3RM20C3j7LEWYtA0TePdm0I12EanQduK4BkZUQzQNxO
yyDW/HNB0fRQ6lkitYebxJjjWFGVq0Lr5bPkpf0pyjwJ+QlreLMpcNdpoD47GAwDn5O1u3Y6OIFp
n8LYQvmeljgE0NjZ9CfDNvXCSVWpkszbDG8AzBbpjXKLFoFiCjkIqpJZfpgXMKXOu0PK+cO6jjai
oBbjA+r2jvdSVYq5SLuxORad5r9QAi6oJ6fmKewL/8W0h6+oNeMpNLXSEDEHaId3ogUOHuVACEWi
lWsjGSg0g8SqXvwod06wyNAn2ORlMRlNIYZ1+O1Ud71SXfbAh372tvOpiCX9USEmFyIYE4ArBBxu
oNOMysTKNl1p637y7EZ7STBzpi6UP7Zy5L32tW0ffD/EB77UEDJy2V5rfVJvxGiV9+0yiCTlIEbV
PnjuKahdTdcEf0FRU5nKoRkSr4sEdPs7xLaviC8pD74coqLuB5MXQtq9W2m/pDQRbJMSDyxX67s7
CwXbO0wYDkGb6kdHztVgrUlICyA1c5kjcoRhLpXyLnpMAkzknFvnWNcYok7r5O2kI0yqe4elh3Mm
MfniAoPAVUrunlyEgaQseLLIPGBydyLZYG10TM/vTEcHu1ejozeSkLH8zHzG6ExFrLFLMAikaZqk
o5GJAlQ0NQvfdrfAztUV0vLGs2lgk4lBi/tzFF3J7ehFKaQggrUeHd0EFO5aBKcDXBkklIyfo8NY
bMK2DzYiOB2hDygotGxEsK7r2hoVA/U2Cgy1WStO6yEJK7OyrMTrGAmQrQjOssJZ6YOsbMVL0Ehq
4ackeTuxcqw61Yptc7UTc3UNbHbWGtrOlHDtMgqfjD9PF9+mNj3l5BNeHRPXFptt5phG0qMjGVgk
Tt2+np9DvadmO47hq9ZVwc6IingtRn0Zq3kJ9fm9GEVC7xtsG/eiZ3l3dmr3Ird9uLJsxcUAXCqf
GsiaO1vrEN6ZmplWK5c0sa9SP5RPWlNWT+2QLL0wix7CUnrRgZodoamNWz2LsmVb6z1OdB225G3a
HSLHTLEcS76iBRg91MDEt8kEno/VHNZeMHThBow/OiuOoby2EdpIo5qUJ9FsNB3bBi6J+uSh4w7Z
UwaXNLcAeOeVlD0ZcoRiKCIIhziCmcXvxd0UWW8C/dMuQ1zqaBGp+r0GxnffmogriT4fivG9JXvt
pvDQ6BZ94pAl6FHVkUNCaJor4tSCrDzF8RghW5YSA2rp3FVtK58CJ/Qnh7OHUeuQtlBgXUTWQW0C
vs6u2ZNcdjKOFmr/R3EQQwE/3VuzlpP3ocKWzAeYFIyYJxph4T8C0Wb3Z1XNS9xnlD4wvfycNdkb
MksI9QwGDjxVVq9rTx82VBYKWDOH+aBGVYV/9dRZu9XPEZc89SJq0I/rtay8eO23xm+jM67ub33p
JFuzRDltDFwdBKi68pHhUWz1hOHjeA2NfhU0ZryLh6rcWlnt3bP1N5aqlOvXLJYvKbzTlQ8ue9vG
5qHUK2i24CSWWlSNu8bODrFeW/dmaVj3UgScWR3J+4o+JdORwuQvZ1H5Q3ivKNY2RGfwnPAG913s
7tGQlJDD41DqXrGVLC9ZoKIgnS3DbDd92FQLUFd1jd42HJXbaZZRZc7bNlrXKIOcmontIs5EjE2O
eF3LabRsffJJCqCHtNPvkjSQr6KHFMNkaOJboOEIEAOlI/eIEKIuLfp0S4koz6WYV0wV8V7/mmIL
eZlt780aX7EAzMtK9IlDmjrpVbOe8VWP7mzKWNdUW6aYhD/Zkf4UIodwKeK6fO4mGKgBIe0sVV75
jJYeTG84QEgGsTl3My+7d5Qyu2fbsR1CyTzbSBqABUBOkR/dwyQA+ZBbo7qyclla+VM1cMz7dB95
YDB0P2gmud8FUMJy7Za2ubQ9rzvadXiIi96+b2ynhy3hq2u3CuK3Voo+1YXU3ftDyVuJcClV0DJZ
KJJExSjVBhQph3e9c5utAVjmgRqwr8ur1hvN77ZkXrHvQX4jmSqGpYaMvar3+9gmBaHXYfoo+sB2
nVu1QA0x5xoYR1m604JiPMmDpG8pi4SOD5YjMbRrU2bZCm3E4MWqumqBU10Fcqc6t1anLUpb7SiE
DNZJHOQKj8C5Kc70zEp2ZKUf06JBBl30tcZU+DO1fhVrhrUZcCVbQqgeToON17fnqDhCWkr8CU+m
pRNJ6RJBW2sXFabyjPdYuOo0BDU8XTLu3VhaYhI1HlpzeodK3ODWhRQnC6kJnwd/ylJT3lXLvv9h
DPW7Zjbqa+Y54O3qONgh25JuTADDZn+HFWp/53P/tdfrusdQ3VdWWR5pSxP1+rOWlO5hqBCsH9UT
Qr6Iodj5YyDr61aqwC0M5me91eKTMZKpdD1sh6wsT889JMV113bjq1Rj56BsuZKo0iJNNedqrSKj
N6/iHFascy0M5ZpJvQmOlpbnlsSEurMAUaxv576htPK1p1TKSswSA0o4yrteQd1y7kMhL19Be3zL
ZXbKOcCsZzeOv8dBo3w3nHIxZk1F+bNzFlBR0ocmQOS0d2S83lUycVkrQeGLHJxU0/Qtxbwzd0L9
2lINudqx9X2wlfStbhRvreptt9fLlupBXvN35mYQetv0obYM/alsbLBVoN+s1q4vNbcViG6DpjO6
AL55VGcrMZq6uJn7Y6Fupa6Oz2rRG4sW6GalI7FptgdFqatrjIDQ05jB2jQDowebZNk7vyu8tQ0i
ZNXLtXnXoyO5lccww6XYMXFpg2RU99VO6apsaxVZcu9DLUTMLfW+Jp55KNK2eY3iklxeond7OU2G
B7vj71FEyMFwb3id8yz7NaYvkIp2gZJ7T0gDf4kdZPWspB0uWM6H67hqwqNiVOZ9bVvcbSJi9yWp
uu+O3lkPLZ4w3E0iQl7KZvGe5hsLh7SFgpPhk9YNZ8/plE+KkSqrYdSMM9/67Ih0Urqx0wDgvI9k
npdhdZVn/TKprOhLCqVnUlaornaIGofVl8c8rjOS+WGzyVulejB9LUdsqrbeBt+8jpUPUSAxz4qZ
hD9Go/oC80t9HS3bW3WUfq6hiv+8VUnyFsU2BDQCdBp9ii9SE0Fm1xTgZ1p5QbU8/9Fqkzy9jITa
YKBSlSePilya343IWFuWprxnTlcscYxK7mUzDHeyYRX7PFPjdZM30bJ2+aKqjaHvJgbSNSgbbVkr
aYWVVA84AnAat3wo1MblG59lsAo8p8YDuyz3TctqYA0hCZRGwY/+PkJi7An2o4X8QYAgXFFnawUt
iDs1G1zU/DP75KXwHBM+uUMKMZ4/3AKUaedd0a4Grq6wWwpxt74rImPYOAHy8Z5rltvCLb2zpebJ
DoN35+hkUbg3fd8+FHnwwzSRjZF76TRhXVFTUBF+z4u9aIl+ceimiDms8c33KNLa7dw1h/le26yd
qOciW1nGU6Kmy2JMuod0auE9+a756nDujAYjK18tlxowsL1o2oN8pJz3ZVT15IK3W37FA8VbNlmV
bEUzlpr8GqvgW02dFPsUIbrEIBV9MINS4wJKiAswxggSpYHXroqhqxdRpdmnLmi751Z/7Juw+gEB
b8kFCTBJ8KZktlDhQj6CCt51DOsvaaeAjXK0bw3q2VZSo3UdGndJNVyzzncOXncxIOYv5dB8yGwP
c0HqgvayxVx+gr2BV06m3tspl4phmXhjvsHrtNkbGvCCrLeLF9Vy0L3QQOaKptOn7bqv2DP7qtUv
LO4q7lVIFvc2xLpFqxjDfu7LxuhL01vWYRzc7l70R7p/b5hlBjuDi/Sy661djMLgWQzivfsNud4E
aG2K8HxXtS8xwiCHHqXDJQ7HFTv48LlrY1za3eHZtbJ0ZfvVZwGNROFMQaxJwkZCtMUBgBqdue9t
c1/DlJ4Q0S+wltg22nvFac6F3PhHTQKtLbn893JX0y8Mte0uVp5KD+5g3vGbTt6yBuVf7G6Au0xN
p3HWLnelmX6SzCTgbirsh/0YeA9YWaQn3/meJWF4bEM9PfVGeVXCvDqnnmLhcarAVVfkZ7l04rsm
K59yE8mQzs6vY5d/aq1BOWdGppwhvxrrUJLKZeP54b0baQ95ISvHbmqJQzjEvD67PQi4lY2dGVbc
E44rj5uDoagY0hoZvIXY4vPEktgy+MXXUXctsa3/ouR2sPAw/rhL3eZTE2jmZkibnu9ArL8OcYWf
4uAcXSNI10XhHnQ96ncRO4djZhjWtqoxkOsjcgEW9aM8sa2V1yY7p3buwyxzfgDxaWUDyqHXwbmA
XPm1tzV21sCAXk2YgMuWGtPW5HFAhqCJq7h680VPzVepRKILqf1FmmdI5Xr4hahKM75brnxX8Qf5
YDsu0lIGV9gF6r5APIfCW7bZCHc3I6k4KU2sJdusgGgMONFpcnn0MpeyaFA4n0YNR1x1k2ZB+0Nq
u3XK/tNbSNm7Ht/B0zaO4tD1gXnEp5o/orC47zskzMe685cq7JKvUaKtIndQ3zwzP5vozLP3Quge
zr+7HWPbfAUGAwG7Ld/N3GKnrmCZWzSD9jAU5ReIo+6Oezll52fVInbb4BsOF92iDXJvE6gB72dT
tI99X36OgxIQKUjLR3dUJfSnsP7lv2YPJ8bd4TWVXTBizdfgYpAQq8KrJhfoA6j+8KolQBQdrXLe
mqL8VoP7+ZKE7X0wWvCYikS9yAH2NU4RSJfWrBOk2OJvWVQbb1oQlGy2XecQ4SNwtXz/yUaTGIc+
5aX0TeUOeN+LaBVdUXHzEdeLXM2mimJ5N2OJAhkx1KBKw82QcNcsD7hTJb78lOu9vZADpz42mHes
6tQ1cKnJ3E1aQeHIMLJbofjVb6Yy7T6bSpzOtx7r5HtUL11Dsy6ZZzqLiFzWxkktblr4q67u5k5j
arp+Y64oi+YLE0k/7MdQ0YM4hft0g3RvC3xNLrrPIEfNdzAXt5Op56+hzBqNv8fIUW++WwSjR9Mv
8WxIL73a+wt+bxnYEdO6JoX+tWvc4k2WQ3/tqVW/F1ZWkPTNEiWzhd76+oqXQIZHAx2F0XXr7n2s
Ce7KHoIQ4n3+F59dYTYUzrPpmAW0dz3ZFoHtvCYOjPuqDL6QQNOX+Gq15xLmRlmuhOKwkCEWZ0KF
WNI685RmLx+651BunpZopCFx3wYLx5/8PFSPFE07VOt+Mi23EyvgqxnH+yGSk6uaFOk1CgzcdqPi
XUSww52o774NWhF6YrrxNA9+BsZBV7dQFZKXY7H1U2d4dIsS6/pJtqzHVVBNhuwLN5qQRMmed2P2
OjgkuBwrIO9meflrpCbhyvVyfS9Gdbl5kaqa7WcQhy9xdy96XbUoLpGNxrDbZOA+kNyo904Nag0W
bbpqEw1yyqShCQ1D/wqqkxtBPtJB4sIluVK85YlmD+JQavp2aEPlIlqpGlQbLKR3sY8dmGOYfBUx
3/usejtJ8uv30VCBn2mKsjd813nKo/YOsfP6HfRav4Tc0p3twbNO45AEK8+uozcr8zYC2KwqcKwU
gEK4+GkWvy7kaf8eMRp8RbsgMw6QD59VKVCPcCe1VaZV/pdYeoUQ0H3W9EBaQ0A198g7pusyaIxF
CX2SzVpqLFtsrB8zZBDvB2Rhdak2Hhur5pZeq961zAAQqJbFOpFSSM68ysWgQfTJYznnXsBGr0uQ
fKuo2hSVf1BQSLiMjlO95KZ/BJLS37NVr18S/S710uLZIsn5yC8MUgW9phq5d6M7POYp74Jnxu1K
9foC03k5yRe1ImXb1i6MI97MKfxPLKBgozyIg+IgVVGFyGRxb9hGSxuq5sor+nhjjphj/h9j57Uk
qa5t7SciAm9uE9KWy7K9Vt8QbfHe8/TnQ/Qu6tTp/cd/Q0hCkCQIMTXnHGOIPtVgk9cow/O1HDZM
SnddThL2yLejYYkEwzsey5BJiJztLuAWgdESG7Lq4oufOP+ukhyd+SAVcQEcOeSWS0b0JUp8pDIg
bP0i2nIVTetPJbE3L8yP/aQCnE9h5zt1kv6JhGqjVus3kjPED6RjGvguk3gfgqQ4aAtpwTzE4d3S
lwyN2C3VITkYAu2x2SwCHGKlGGBRo9uu2CHJKq4CTDlp9MjO659EycKzu5ac99Lf9sKYfGeJV6QP
ZExHa2fCTfgzy3HayX5iPsPbnR2nkgVcaeoo3s6QYlhzVHxf+oI411kXLgodEhAYrdPJMdc0Mq47
c36AfnhgXoXVaDCgsdKXHfX/3iGOUCP5Ie7jt9BqSSqKYu01gjvsKKpNpqqvrHfUY1UQTQcv6M2o
V18kcmivUhuWblEq8c/0l1Fq+g8D9ARq8iw72jlSLxGZeQfb0uQ3P5mfpAC6Js0fXvOZ6aJp9R5e
l67Z+5n9GlWyVYKQDJE0l2QtucvzOLzX0rJ54Nl0Z6kOvvayT000LZuApcI5sqOvoikLq/IU6qgL
MC55MYPyB3IF0V2iRPqNmhcdvsrrYHbjXSSgtkDSxjs0b6iTPXKByNfMeNmOIcJZELnhS69B1LpK
ywLxwOQxXyayJfsFMBKpkEDrpVM9W0rUH9UAhaAM8P41XpLq7Al40SBNOaQFTN7ABNXXUu0tb8h1
5SiU0CYoiz3ZQpdbaJ2JvePSWV4610vnpiFFXk3G6MEp/ObaBOpptBqIThbG02z00YJN08eohs6U
EbtoVlXWRewk65l03IbIgdjbDk5+mZsSlq3lUKcnigNDrdv4vfaa9VJ6aNMmRbGDpw7xYnaYg7rc
F0a6QyWT+crpjBuwlihkLlUxh8lScICLe7iKpizoGy8JbQaptXDPFECDZCVuHuVe9/jYqfcbk97S
FASpdl9aznBNgsSVTZCluGrylxFb7THWkL4VWcda6r9JrS3f6Uvesc4A9MpGC4+iOppRchGHSiPM
czno2l0Igghv8ZzcypoOu/BWz7R29sjHgf5g2b3tiLSsBDACjbZsodXRxPF0Y+BAezUUJmE4kfFd
aBkCqAQ8S6sMf87Bb8UqpF8p4EEtl5CIa1tyYrWgvtOmKLhJLTKxjCYsn7MiIUg6m8HPZvjdNiW8
d/85Rs/mbI+md30n14V2jpLH3nfqR5Z1pYsuTHNcZ3pRVxwy4tplt6NbI2bJPHpaM2WerJvRQWSg
ig1BO+iVGvlPm8gtFf0Gsq4O8/I4RD+/YGmpao3BC0bs1JUkckFzvy1eAp38U1GK3kvbXmkgKqHH
Mq5VsHTt0NkPpVE4WE9B/z3VLZwJjfoWt+Cn5i4qMKHN+rWrfVzudBgthPTgCAwex2Qo8AyhizcZ
kcZn7yA66L46wQyXSxfdepkWWW1Q4AQ4tDNahtlaEc3EJuKTVugEmZZeW9dW1+1dHJXpUeyAJx/V
vhRdzFKzEA+RnoS9Km40j9O+0Xpgqct9Fe2iKWqsp/XWi6pBD7FTXyTBHb+1bnxQDYlm3QpbKHL0
8OI7iuOKqmo1xb6ByOAkjCBtRENan8CAir129zvTA+VVqZz5OnXGc5ZK/Tl3IpDf6QDrGKiCAm87
msH+eylrZQIvtXYj2sVm6yaqWZxAgNTklbvtgBIyPWrRnO4EEW7Q+f0dAc7dKogq2gQnLt/KiPg3
VMeibdthhzjbTDLm3a0Np618HuL4WwGvp+Ls5NZ+0Fu8KyIVXWSoi4T1CKDeBb3Ie9Ekdop2URqA
VkDfAwzkA/3z+xGiS6YWobbbeldLb3Eurc8P9QJfE7yLo59WFw266I3SUbQnQp8L7jXyv0GzkfdJ
oizO3Z/wC8zHEY3WY6cH4xe9m4+rW5KUczeIEuMu72r93tI6stpLBR0jK7idySJ7k8M5PjkzwEC9
dw4YSPJN1BX2KZ8G+Ubqg/9TYgltn/7WLzCC21Z8qyeopsZHjG84e4pbqYAPSRgk1hKX8I3JPwuD
xIxK/RT4SuOKvYNkwT7njA+Ib9lwmfGtwJwEFL9UxacDCGHHGpOq+LCMedy7TYPMgpaG0QJBIf1f
QnYZLrf4VvyEEcnSIXWYW8RezanSayRnR70M9AeDYNjKgDrpd2HbKLd/CFCpSuQ43IqdagoF+ATH
2hFPQfPUOS3gqtQJYVOjCoNT+1QkjwT26kfRkrTt8j2H3V7sk7IMolrHhGouRRU41f9tiOEX+15d
FiF2FpwF6D83Z+mgRHkHIpUAiZX4MIm3uvaliEJY0KL+pZI1AOZG/6X1K+2LNSwEg6kW74OOXnXd
dngUB636vn7Sca3LUBxEnf+4Nuea9pBV6vS1Ypnq+ZlT3cwd8tdhFV/lwrip/vC4pgt/gTE7+b3i
d9KxsibzEBME/mqjAzmgMW2OpXbIpttV3TDuUYfpIDaL68y4dUCoekUcO6+FDutRxwWgEP4iiJVQ
iiIWosdrbdknaqrRaq/vPQXJ0lb7zz5VMXQkYiAREgpM2mSO7pghpFnpJgKUXWHddzWkVgvTuNgM
WKt/eoDgRKIS/p+u0dce4qDtHOIAS4K+5/0cU6Jr11EleqgAFwAwlFykWFFe6qiZ97405gccIAps
EVN1JjWkccVesxyT+773X8OEvjL6iC+KtRe7RPe2Lh/k3kof1t4K3DQaXM0X2XeDcOElQm9x11pj
erKEf6EygMYqndwcjAWApy2bamGzHkJ7vMGgckWtWiis19KyU3TDjzfeAKL/02NpT6qo20U5UrhT
VNpuFVaw0ctI7fUWCQOTXX+DVm6+M4JcPk2D89JNqXwnmizQCqNnhLED1V5sMN9MQFeqfnEYlI+o
w0xAFUtZzu7ECzBPhXSLhfUoxr9ogvEN7lKVuM/20vzlIMIi6zskejlIXu59eWz3ao5r1v1/HRD6
c/O0/cr2y+8HWUnRn5qKCajP8vKigwS9NGZfXkRVk1Ukp/OocQkn6Ig1jxiIzZTvTUaeZ6Ceti9D
mERw1LoF8MpsP/AG7qxG60/qOKoWzshovpecX2tN06fs1h76s4wT7hCoGZe/fNHF11t8/I1IyXZV
VnOz33eMw9Dd90wYooeeQqAUmU586IhtXcdxDA4MNsWdZaIa9ZSFV7Fj0owrKq3RjTI50X2REXfv
p+hqN7F0dmQIESMN83hc2hqi+YqTOW4PA49bqU1hX+BWIPaWFe0hkOGT9WLNl++yBUISFfGNhREB
lYOW74yAtbqXypV228jQ/oJW83vE+IZ/C6amWx3wsWcGKfHjEgIfYggWHtykuhcbCQHKtdS26tEK
wBiqkz26ILHr+yk38KiEPhCZqIQo0mI55wHequ/bAM0cwEiQWPfS7IVjXT2rTYXMsy+Xr5KqxW6g
6/WXwmAliKHb3iVpFLphizBDTNobqR8dA1mfkHy3offEcUQwyf86IRjkDbpSvkklagpV88M3/Pmq
tbp8tCHKOJDSZu/sWe/uEsd6TkwAxM1YlsccF5GXN4kbBsUEZpJNkinjQY4QPRdtCE+NT5k/vqRF
LBOTQma1AogbSTG5hnJbNw/Y9mUQW/ke+YduH9lS4lWSxmrTj+J1E9bOYbR6/3by0T43HPS5ZFjU
L2KTkkAMX2dW3AXg/jy5y0aYeAznrcIVslOSOrtTg9x/i5XsCNFqALKRKdh3Qk/0CnQ8Kz1ox51W
IP4YKGNx7oupWPfqAHZQYYpHzAfOUSeKvbOGsdplaqq6lpLllwCy+gt8U39KW5vYERcLOFvstlRS
6chhorvYiJ7bgVvb1kWUoNbPSUm0pn2n9l8nbTRxtUWcpajM/10kCsWl2BHZtfOSPS3qoqsoiTZp
agH6vgI5bo+qE5UXpxr7s9mWL5rvqIft8qMkHN16gpeqLUhCHKUbXV0kvkhfuAxLor+2pIKbs/Gz
UMyS5I3Q2DlGILlMFu0yY7SXqrFx8m31uDGhpMjz7DyQ6oCbFwXBWiaGLeAB4qTDrMbNP8pyaiJx
RI1bclAupTLdN0T0SS+t9rUedpCudfHJirHr4oLcD9eYczADZlCC/EVaIF+fiLh14haLzdrJb1Ue
yVoWzaL/1pV1oXkaJVTDkj7PTs2SpzwpRpadxA0smFpbYJU8gKEj6Iuo6XLb4YjIUbXKteo6aXdD
1BEjWNq32y8epmhbH9G2e9uztYnSthHPZat+6tdFMs+8DU3/pEPLgIYF4Xwe8NZNEqNC1Duyiqb1
olMyPyeXyE4FK03ak8PKFW+b7dpFW9B19p8DRV3cma23KH065FP1wx/fjlP6motHjpCVazK+xLpm
z3sxAlpLTWe3B9fvQauBF6o1xnQvHhfO7vyyPeitKtq2J7pVJakkIW174GLP5+Mc2/HyEshUFKgF
eTVyKRNibQvoP9jUxOgYz5nUzK5oYCZq/xT1jNRmlFleph634FhcDObuS034nsG5FMUG5dnqYz2L
oITuWuhIxfPZbteH13wtrnc3r8197/h7S/0x2Rj7fcBXe9nEy/3Qlt/5W/VvbeIIsUMctlVFGx6x
P6eSB4LDsjT87hPndn1TxTspNt0yEYiSJUA7oi5e5L/1+VsbVBI8lm3P518Qe8Rp11+YMnID6yp2
ybTDC7T87e2ZipdYPNhPbVtVlD4d9re2/3qq7fSfDgsdq8JlE/S7aJkjIxnNyT/Fpd4vI0jMmR/2
lCyqU7gt2DVlGUVxqKivJxFnej98It0CNbf3RlFS+2o+Nl16EievYAz1Zm0vQXe5vs/iNRVT1/ZR
+NS2vclbv7+1FcqC3BBDUXTcTiPatup2GjGkt6oorW/81vjpp7bT/O2XekWFMTB4TbUWNubla7rO
fp+L4tgPjeuX+HOr6PChlyhuncKo6ud1Ih/EHPvht0Svz2fF8srPvf9jmzSMJSlsqybLxCJmF9Em
qqL0/9tPHCsOS/TUm2O1Oa3T6nbp67Quru//FMXziMRMLooBqU4k8HzbboT41Iix3Sko/2g94Hc5
CBjMYgpLCai1N2KSEPWMtMUlgfJ9iqtQGuna121qFef663S7fKi3F010+dRve8fEjjhwJOLbk7x+
5D+9x5+O9TMJL5Z8WS/ezH9MpVycF+N9diEPgdFuIHChzulBx9FCGRX7/xhrH8yDUBgY4kK2jbhq
K4hRFdf2JsGNg7gZ28wvqp/aVHEXyV4TxlkThvJevLO5KNqkR590vF9HadS/TiS2z66wtlARkoD7
LW+96O473csQwqoaNfYHG3S9evEcm16R/piaqTBA12cqDFBRXAfz9qQbZHklvzNPYtBA1pd60pxP
kIe+3xHxj9dHKRo/1N8fI/l8Wj2P520wrWPs3eYVpxc/u41WURJtYu/fqqLtb6dK1UaHNsXTl7W9
uDjRtU2KfwKyYVkzVN463WoVKzyIBRyyeFnCJf20gz7lV7dYd2ImEiVUIz5WizDL9mam/A40tbok
HV5IMvOqiw+j5smP8DTc9ZUN+05IDEaRZjgT+ur04ZOGVczXbftKik/jWMTJ7A5FAciVOMKO7IMf
240RJbFpDLL/tbw9NOpDF4Pe377REonMBzIV70VHaTQUD91e1kHAqTn18lVOySo8NUCdYOQi1xih
hCgyn6rGAUo+Vkcx58x1iilTgCDf99wyMXrFm+0YHR+j2TRZ53fBvxKsdUhwltmuaxrDE12UBm5/
aBD5AK8bveb321HxxJ0UG2whuDOss7hK8WTWqWpCIBfWPPtZtFVx5OxwsVxNY/oZgqo5c9ynB5MO
UkZM/Kd4xdMi3Ctx33IhjiuP6kW8JrXTnZIOF9E8jzcYShleORX1zeI7X4xkj7sRNvnlcW/XJ5H3
vIfk4ht6SK8kd0j7BsmI2W2RoTjHMu46NMHSHVS2/46Oo+2NZqouGHr6ngHwj7j4D6u61bD+0Lq+
asLc3sb30NjVkiqBZ+HdZtvuomIlREba9iRer/WWLWtLMbbFST7NQev7LRo/HVJKhG3DEnpE1uIT
Yk9I3gjD1M8PhQ47NOpYxA4Rl2KSB/21ywa7O0xj+aj3On4gskSB7Z+MIXskcLZT4LLJAv/WjBM3
m9tHM7sWkWPtxa8mUHouEccddOmHoGTdzQhisCwvF7RSO8MoEe5TT1LRsDxJ9bMe1tq6SF1Xsatl
IV5E8Z5vxsGnNk2sFkSftfhpv6j+dwNjPUYMA8K3Bzkp/GMTDQdQZNa6XPqv1oep1fBu581xnWg1
bmP6T92GxnEbq7mpu+QMDSfRRESd74mYU9aiaBV1URIbM5DoFKBggf04HHR1hnwDPR+9MfbbxLGa
wWL0vpvcamHW56QeC/Rp8X68+yHEMBljM9h1SHuDmkk/vIDbLCpeytWecWY5PjGn4F40XCcLx5MY
kSTATEANVBeiCf+oKOlBvH7iiRNp26l9ZJ/E0Gvnfu0gfjvF6eblRT2vpqK4sk+/+7e2sHOW0Gx0
2/Z8md1yNOUDWVwP63RWD/0B7sqruGxxNrMJimPW/nGniDNaYyPjQgq/qmGuzHtLmonmp8cZnmSx
/8MXXlz3+qFc3x7xVVtfJ/EPDaWJLvOzWeteW0vFafN8ZL2met2s5LsPBrGsooBZ6nq+DusPQ/BD
UVy8nuSFF7RaZ+4aWOBORWbxkSDn4JDGjELxjRfr30bFpyYRzQ7K6ADusj3H/XM1R+YxbfSDllvY
pmI0WU0aArxpoU5vv/v1okFSVSps88vKWrwR4oeRqZwJ/JCMtw0/MbA+D9Fm6J6ywveQpz3Ndbgg
7/7jtfpwB9c7unz8RUncRZlE710ztujnvk9beldMXlFFTHvvlgLZSJdez74w0+MLgmFtMYmM3IxO
IwkF6EcyC4s16FoUht6ohybhhuUcH4qzX+IkqPwIIb/opMNo6YneYgSHQcWtFfUWEvkF9baaOOL3
Pkw621tfY+552Rio600St6YJo9YrcxV6a7GqN3AkTFVy7kHLza4eq+NBJYAtXlcta58NPSYRZv32
D7gQ0Kb4+sHkmkhf2ycd7F/4nCfTdQgE4+pVG26GiSLY8g//3KruWzvXMOQKG1QMS3GbuapLCPf+
oijgdMft/jsKgaR4+d5tbast2y7/C3JEdfWB5Er104DPe5/iZzvn2YMYEmI0SM4081oP7jADEjqh
30I2EDOS+GVztKJ9aMH0+OGtEcV1Uxi7VK2sU7aMGDxyzr5C/eZcQl+8GLBSLR81BTDQOOF2R3Ze
X9f+hpWBpgxlrLJlkhOPQ5TUGlZGCOvfZ9L1osS+ddAoiTzvRVE0io14aqKkEct2/V92m1mPZVd4
RMD/RSVJXRd1dqTnpKtJ5UBSqO6jvjX8x2dnda10bKyyU90BKkpxZ1bLTsxHekXi+kkUV0elePhr
cbSb4GLo31s/Hc7bWg/FAwwx3ax2nxaBU+tDyjqnsGgq8zP4z2wfpNMuNTPS7nAphfJvPXwZCXie
pqOxPEeofUgiEONETFvrI7bIw90lN52+uB+EDbj4UdNlky+bGRK8fRSkb6JJbPTqpkcN4Cy65+HV
cbjkdLGCx+WNNNsasYnsVZ6/9eHtWD+oQEC9OD/0pf7QtxqZLRJhVcsiN6JRRlcxgblgLARpddLJ
B4d2M9zpNYPHJNC3Z7HV7aRaQTuTbMIHzTaTh27WtDM8q9dgUeKK4nw++lL0k2Q208ulXvKcCjbg
gMQknPlWQ6g9KF7gTjXcVq//VMuSYBZcRJobBYYHLj+9xJ0dnjRNk46mH2XAawlUFLOtPXZlXfK9
jAigLlWUdr5EqlEf1DnaIRLqX+fpZdbQysvJ+7tmKelOspNZqPEQfuuliROSmOccIiCLz8n0uyFv
+lr2pXk1WsaKlNYd0O0IpmY7ct4aIKweWbcyM5y0W/VAq8BnSE3gUKUAKGY73aJTfZOzeGhkyFVU
WAAiSdbJUzDu7Xh2uFAvcsZwP3faSQrq+Gupf5m1UD4i+2t6ySA9KUkAR5wEbkZrvDwvtS9m+G8P
cqhZ7GEUlJAKWIKayNoS+P/dDNkR+kuw3n39W0NWTnJjBdOWTEuPhM/Zg9IscKs0rrx5OiiJOl9k
O36LuhFQU4YkEnzu8q6Oi+Fg6np82ysoVy+aPrlk8q4W5n0eBLtyYnLsTBsyfyNujwrSiF4alxrC
xUF+zmflhevRLiNpBRfHJ/TI+1f4PQjMTGxJhZPABRkOAms1vyfAiGIzpCQmV7Pau+ZyBnEaS/S2
259zDlIByfb01Sm+jSXAnMkZrNeoqd4MtQU/2sbZQzuMZEiGs31vDlPu6pHR7LcP/LqMggQ/8WbQ
D24HuarVlfk9XG7uEHATUP69UZdHqi2EFYEVpp74bne677iZqU2u2TnjfRoqvutDF+nZS1XW5Cvo
hJIUH/UsZWjBo3pIuCtSpz0iP6rbJMCygC50ZBOXykHN4ZCckW2ojrmT7lK7U9DLTLpTVvZQ0Edj
4gVdYnrWXAMzlaMdCr7B/bbpwF5dnDwjSY2nW+nEzFifLpizu8k3FGR44HLrpfoRIQhwfPWoIVPm
wt4duapjhLvWNh+dLo9viK74O9JyyaSWevAIVpPg2370WyUG3THG0CHetwPZtutm0k3UYotrnKoG
SlvRW9unCGe3pbGr7OycWAkiAIGFLioKJaTVS+G9XQbt46zX7WMT1/u+h5RO1LR8VG6zQTtnZZ3c
JssmtaDFr6frXADn0Z2RXNzgF7kh+eM8J6e6sMbLmCj7XwacoiSU2edY7bUbCPGrE2T7u3GsChdI
cIgAs8E3iMjNYbIZUDbkGJ7ul+NOqmbj3qj7o2llzbkeCpLK+PDdiNK2Kf0IpJCW7M0O7dRhHHc2
ZJVXn1rry7pXW0YBH6/9UiAWRCZDeu8YRe3WNuy6xpw4J6WSGw8KQqCNRhZcQq13g9KWfiSFc7FR
Hp2g7Gjl1v8BwX1CCkINZqaYWv0Yx/FRKwpQukZn/xMn0bNSoKEpzUGPal1DUM+Ca2BAwgKC5VLe
tVUIlfhCgi/lpXFCg49QFUx+blvkAcG6CQLCqESt0pSCS9oFbp7PX+tW8XdpCrggHKAurfRn3ajL
F/CwgNIdQKgljzHrzGBv+b62K7vua+8XqBmlyVepjveyOVZQcES4BZIu4m87t2XcfdOjIoIxw0dZ
xmcsmSYx9yg3z2MFsTBDtDgnmdogU+Q8hVn7MHVTe+oA+bkDEge3oNyeqp4gtCQ5u5g4/72pyNIu
68iKBdW70AIwT+M1kV0DIdg2kSw3MWmONAKfNYjc9lerZK7Cgg90GulisW8f28UOaKASJrSwQCRI
gjjZFRA4h3wXWPEQ89RbJCETWfPKINw5MZSfSmcBGloGI3mg3U6FtNcl9d7ZzVXwVKnddHSytt6Z
BbksKlq4SW4ZBMW5fUqevZJTn0Etj/Kd4bVZ0qIKNT7iah11y7xrdB+mwgZAD5za0U5VjdE1dJLP
muzO0uLyLZTaHwpwthufuv6K+cu1osFX8Xcrn8msbiW4ZxtpIEscrFSgBv4+yXeEBXa5pBt7oQU9
a//RiO5BKnbqCINC3bh9orMKTEqvG3ocplnBlJ0UlttJwL4lAAF9Wqk7XVaMqxKYXxxHNy5SUxlX
1MZ/93LcHCxTR9cwcbUq0k91hjchjn4OMDIjj5F9MauhPhnTNdNt5aCjQOIS/uI1JeN5B+JIu5Tq
rLqtfE3LsnWZDu3btFO+R/0EG0QXk7zmN+m+qIv41Zx91huE//FjKATEFK28VUz0q1PFPpPGis9C
m4KLBRrrVlakCgl5mI6VHrjSDKwlwy2kKk/TQmfTdfX9WFTKUz4G9YXU3N8JBBGF4Y7Ar46dKd0r
2beqNuVXiHWnc5gVlWcq0nBMFJyPRtubd9ayyfXuse6qm8IP1XNTh6A6EnUip0/+XpaBBYxH0fZd
TrAd0s6dXCcEykmSuzEaaCAMKSZ1s47cCs17N9UgatWK3HF5l0HkGua30DC/F36QHhInV/aOYg8H
LW5Ps1kWrtHrIVi8YSTZo608Oxudc1aXx6bGKqsB8bESO0nQut9irPpurE7X1BxbFLGTDr1wxdnL
MQwpwKzbW4s38VRJ5mvbV9WjGUq4hUbVS4HZ7KUBda+5Vb8kiLfyZZvIndTJdNPqpNkzDurL0JrJ
Kci1vYpnVAoMde+k6nMx9vONiijULjVG+TENiLP6hXqb1wg8GLM0MMIQvUvLIbxY6k/oiKX71kh9
1o0y3BuJPPIV6L8AmwXTG9kXUsvRQHjfxHY515ieNE4OnEmcB1D5/JJHb/4w9TutieVD5gfarTGh
ytpMQ+bayZ0cNs517h9LnZzcBpgDybV4bRCd8PqKJzSPWnfApEjzqYXQXkMjDW3hA9ArYnYGqlN9
aD/b2K6FhEM0aqCXUbXXtEewvesH+7zIXnrkE0gM4vRcaPK9VFu1l1ZSuTNQyuHpBKdIdsea125G
AM1TSu3GkENjT1qPC74f2c/aio4FUa+uKUagCcrvwRn0Q9p10gVxqMlTIhsq0WaZZmM122XOVxIk
3EbPiZSgd+9lPfrBcsWMOBb1Ga0Q0E1odGEdnRKUxNzUKJ6VJp68DM+s5VTfY0WHRgiQys4p+zsJ
vbBa88EKm9WXVJcJQufpbV029h2SdzbKVkl7CBu4cdDtIp1SHkrynvZVQJrbFGR39lgDsK71obxM
g/Zq1GHPlegjUH+zvJ/JMT6Hk0UKvZE1z4pi1s8Jdq+cqfGDaOqx16DnRv5Y7OzLZHjyDUh+wh6m
BieW3KCxR1xUHGlk03wnKfWTPnb1M7lP2t6ZAiwqB5BGoOTJoSglNE2QoajGzj8zo/HDZMov+fjS
TTeM8n0T+yT12xX0VDw+T3QWbZrimaPmkAwKCg2i5EetleqzbZREfduUW240LQQcVRx6bVB/H80c
fu3Rye7Nqrfk3SgHSGEU8dOHNlG00nS+aGFxETVxGC85Gk3mdIusFqGLfuiPAB3kJ1NuxyfLE2Wx
MYIGHt0B193WVinmP13gx7cOOVxPVSSP0I8Or1uHoW8DL60h4NrazO7wE6l0ksd7cuBtWfYvqpP8
gogheCIRKnjqUMU+JOCxva1NqyvAaw2Je7maRmSC1fZx8O3mXhwxF9p8j611FDWxaZsBr/Kk6oxX
O3gybdtTrTy69jV0HKqpJWcVjMtT4afaXWdOD6ImNo0Bt20F6uAkqnIeT/fjzEUu/VW1Cp7bDtAC
CszWUbSBJugegDAcseKXHnSbKpSUwOAWa49Kyepro6Ngtp6DHiRgd54+oPUt2tJcqrw8k/x91f0u
pc56AhBqPTldP+7tLGoQe0dvhoz8EX0dKXwUXaIMZt6cD7Yrtyo55uTf3jY5Zq5JptuT2gwEc9A/
24nO62YYFhLx3D+VAZjrotOeBxW9ZYyA3rWW6mhl0XMZH+XB1J4T7Jlnea4DFymM7iw6DCyizvEs
Id699BddYE9JfIcFbzDq58xUoyepdPKLMkF/kCZ19BQvm3JJLa31rMBTRVVs7JAVakVa5QWPWJkg
KwOVBoD7XtYLl4RC/aVEvMXNNBWLsc61F4y5YW8oKICKvdwg57RA693CmbWXIDGLu2Isf4i+SByN
T34VrvuS4afMbZnmsELS20xu8zb+ncDYAEC6Di+1bzUPhLjU5zEOs30IkDVF+MSNp7J7bowheZAs
FvxLTWycYlHN9MthbfMDXQPAytrDV9Ejs5dNqxYHsN/xdT0KcaQ9E/S0FztlZHmvFTrv2yk7Jzd3
5JMqZ9GGqtd0CRd2f3GAaPN7AP4hCK61h014IEemci+qox6Vj6MP2m25yhzpzIdMik5q58SuCX3e
uVN0+blsSYmXNRZmtZ0oz7i8lOfRYWz1WvsomszIRGh9NrOjOMAfzf6218bvGEXKs2hKY+dOL3kx
RM1WLZMEJqnfi2pkcrPkqt9XRXyq1Fq5c/RmeNKHEaaPUv2Xj+PwJDazHaMMY7TK8sH801Y6tjsX
SnRde0yFTVyBPHuNWMAxtiCgCzskqhXFD39p/Z1gTCkm+TvAbO2NG2B7kp4n93plQPEXKsoRGHb7
KLWozBWt6nydqvCsz3P5G+Xqy5hL0d3gxD/8hYvZwcy+tZaNWVn+rgJV/KBpxE2qqmieuzL+dyol
blugzYzyHCqOyvQkJwq9HGjyfbITLoKwhsVjVLLqIEt6vdONTDrZtZuP6n3VK5DJ1ZFzsp67Lts7
0lfyFPUH5BZrArQAzUdTKd4a3TnzbgYHy5eqnQWxQ58rT5YNQUX7o0mRdBpg6YIc2sL9EdqPeQ/5
i+5oJdTQgXOSv+QNicOB7E2IJj/z1w+1YkbXgvlxTtQnEjwnD/Ctw9LRGe+MuVL2yWTAFDLHrh1q
ydc+GczDUMe4G4qc8Kth7VFVVhBxxOfajqF+o4EV1ero19Cp8iUorR92k9zMhRPt1XkGQaNW6ZfA
PMq2im2HWFaBF9h14kp+k1NLOoRxZBHzzZKHNpJ+gniETaaKYPqzyLEMf/BuqG+FP171rnrVlWx6
KZpUQkux+l6OmXxOFhEI1pOobKIieVasFsoyqNEwRjt1FydJfM2BjJGzLfvfnOHimyZUD32arRsF
4eBKGuEVi8p5J8zpVKtz5DEIF0bj/DLo8BpaiL8mYx7fo7kTYyGa+V5pleZwgmQ0+mlB7uHKZWQ+
5JBkLAFgE7Ot/KlN4fjWTNZTYhjBTyWL33LDRl4qg/8LaAmRh/9h77x249a2Nf0qC+u6uQ5zaJx9
gGaorFJOviFkWWbOmU/fH8vee0myjtUbfdVAA0bBLJZq1gycYYw/qFW4l6rR3xl9nW5qdSyPSLUX
ZFCQ4WQfGlxLmZY7EQDgR8sQbo2+nL9LCM8Yi/NR7qekndEmwN19soe4TG/NalLdOQqbDUoCkq1x
NMCQtWrqHdKDbM0CEVOSpMRTMPT7i67v2pvW19ubaaGI6Vl/dbpK5ZwjaSjO+9PlKEulV8pltzpd
DpiHbVMYAnbX5t1Noi8LGvzRv7+tyoVVIhvaxenzUmToWNRqJVp9FKWpSbYKh3j0TpcW/NE9/hqc
HZe7Yc3Sr2kT2kVcnV7wGTua6kAIbXmLz7dwBBCoP13q7QAlD0y7e7rECmc+BETwf36bkanLCna6
d/p9Wmncz3oun51+uz/osduTfP/xiSmrOYVbE1GKpaiC9eKYavnt6artp8AN1SS1g8kPz3uc1c4B
LSR2Frc5UQfeO73EvS+50hQA+ah1wZ1g0+NrKAbnmAOjuY+C6rkgCvnOqNSLd++fLkOYqFo/T4e+
JUhgn94L+padCsD21envB3I/YOyt2Ov6yjpOYyWu65G4Y6MYDOjTm6cXvOXsXuTB/vstAoTWsQBQ
77RjbPz4gtPd0w0FYvw2TfsHXOmPYl32HKzkQiGDHurHNpxuJlOct6/em+AorTjRIjiwfCSXa/0o
NSF/YgBuMNh3H35ccjrBqSgbws2y/JAEajQHWEfF6Wv5G6Up+iPx/NPF6QXxH24iSYLB3NSScDld
n27J05TtIxhJcibrR3V5+fFVgIsze5AlY316s0OfD35606/iKp2PKN3KO9hqWJxydXpLruVN0Gvz
xRhOWyiWFTo7g3oLZZ99UCf+uMLOb82uz79sQ0u9TbR4Vc16cXX6ZC1l3pyO84+raKrcJpqtH1cl
SFzcqorr0ydxArfruZ6uI7/UbjuZg6PaWT/upfU32edwOluauUcOqLwtM2llhKN0mQ5mcSvAxe6S
uDk/3UOCFI0yvLPP6rTMVmpCukE166sCr99esyMZnKKim2A7haQhDUCCOg0MN+rL63jG1a4JZ+UK
TDsnhlhcQp9TvUGqInfQ+2f8M/RSDncbuSeuMvVSYCsmRkdKWVRbq5tYAhVRv4CBJB20sTlTFv50
MpnBbhjR7jxdSkUhIyujs1nTgHnEmAuOCNU4KCuabgh0dJ0gY7YWpi91XEfPAfs/B52y5sJCWdCG
z58gQmiUax6gO7NBU7AQ4twrpblz8mwht+T5voQvjtoS2iDxdSV12jPjY8uhSrvtVWIKAfzYME2E
ewD+8PzwKp3HLo+IKU92fDRlUw3sHofI2pTFl0QQzixfqZ8zK36oTjJkE75ZTYZdH4FVZYMx1jPm
JVdaIEeoDlcJGAEpOQ8UXzmzSgb28la8vJz+Z4qxsoYIEts+TC9UlfxrGFy2MDbWGjfr+WYs2ove
qoqnmFwijJhMshXElRwjFVrU9KT2IMu14c6KgWixUU2gBoWI6Hx9b+jWeeav9SypQcTwEmEqBTfJ
LXJBwHRLyZ2wz67TCbJLUWI/nqrdqpPM0suY+5ygH4aNmAeGU+qxjHBIUa/qEdPaIffD27xPpI0u
Q9/Xpz7BLKNap1kXebqyLcuhvkFYijWmQ7QSidXL01Vr+XedMLZH3dDT2ylCFgo2EoTt5TIRws5R
pXHajhMRyDZg9hxS8d5PemWdz1l3KyPm4TWKroGNHPTrBEldgh3LibkGo95fZpGc3shjEK0Do089
PW1Wf/7xH//1n8/j/wxeCrRZp6DI/8i7BRuUt80//lTUP/8of7y9/faPPzV28SpMVEPBXNKQRENe
7j8/XUV5wKel/0GeGa5FHEabzpjuU1HfnaRMq1k0aUF59G0WlwLT3OV6DML8sHxGjorHQJtZ18pK
ugyY+N0im8Uf/zu9V6iZD4yCuyF+e/QkrqOnzyFWiCYwXOcfajvTorFTon/L0UzLNid9ndMLmwc2
HVlzdfpEY+r2qeL/8abmzaklnotyYs2DQfv28r/WL8XxKXtp/nP5q3996t2HboqMf7/9yFn0XBdN
8b19/6k330vpP3+d+9Q+vblAvipqp8vupZ6uXnj+23/24PLJ/9Obf7ycvuVmKl/+8eczofd2+bYg
KvI/f95aehyF3VcjZPn+nzeXlvjHnwRIn17SX/7g5alpGTzaX8TbTNMgTqybRJmVP/8YXk531L9k
3VAtU5R0VFRVWf7zDwBHbcgfKX/JlqjKoqbIsqxrOrcauLLckq2/VEQ+ZVj8uqTrliX/+c+K/xy6
P3rs46Es8UWvhrIha6IoyvryT5cs0zC1t0MZRacm62A+OkbrdNIa9ZxVv5knN1A95TuiVvfR11dN
88HDI719eE4l8stlRFlVUdFplbcllm2S+HKi1M7k9K74VJ/3++BMeEkO2Xb0ci9f+/Lm90Xqv9RR
Ib+ClAx5NB5b/V0d4Q8prKnKyEG+abyqLjytFm7bavFcncvt7wuTxF9K0/CwlPD7NFD14H9v61e3
cqsZw9w76tp4UNxxk+6LbXcuuL7zSUm/9p1mEOHUDYvpyDB0RtbraajNwIgoAt6X/pm0QsJ6E2w7
17cJt7iB29m/L+3XbtMMzZItWVxETGT1XSMWgjKj25SOTiuoZ6Whb+vs7vclSMtX/D2tLiPjbRFL
P76aVv1RHdTJoAh1raxK11wHe2ljeGgH73ovcPQNisyfteHSRr8rkwf9dZmYFyDqY1Km+aUlr+U2
dnIZujjPAUd1MzdyDfeTWi7f+LsSzbcltoOSEm/Te0dcdx6LWNvbc+jG30Induu9eS0RUNKv0MPn
Ufi0utYnhS/3XzVxJ6WwSAMiBf1KWkX7Zj14kotYq5N/bT11lbkIFGzJ3zslPNRPRtBHT4ahS4uG
g8Vyrmrvau5jf570/ql/R1d1AKluh1WzTXfNJw/8aQF+38avS3pXTdmPw7poS+zpmGMoyfEHZJNs
32XTMjq6QxOvKxfXMgd+fRXa6bpw08sMrKRof/bgSB8NsVc/Rl8mjFdt3scABZOeH9N4kydxVC9X
2br0ogsiiDYt7ZBw/GRY/zrjabS0bhlwnQzNFN/VP88U3xjEenQsX96HhFGb3ot8HT3kcfv74bx8
068t/a+STn3+qnKBZswtBoajM+1wjt2QrkSvm2zeJz36waqhUyGN9dIwGUHW0sivyrFAXKaDzzpF
HmcteksXBl65N87ElezG3qLW/fuKSb+24dsSlwnxVYlDNpNSZ0Ki27TOWc5egd3wjGYOYlyXGuQX
W3GS2J421WeV/XUifFv0u7mWXF87snQuRUdXsocSXuk1D2hYHbBIcZN7dZ2eSZ90pGL+unC9LfXd
9FsGSlKhLl2jJ10X6mK5nXxXe1BlBfs4eznp4sGDC7SfhRNZmXZ68KVqOEhyNpMbr0hNKX7fvHRI
nYOmMONmdrPEKq9AycE8YatubSdd7BD3IxtwUaegeEJFk3FJldULK5z6barmTz45ouOUZCOibhmC
UoJmWYadS4G0wUm42alkjDhOxoNnceZbV4ExYs/aFvvawjLWnvCAXZWq5sO9U/3HOdSTwiW9ppmu
pvoiPEalbWSvjNLsSQQItE9lf7jrk7bcCBx7waIpgovcvxh5ltWSQ1KgnNti7k9g/KRknRipthni
IbwoAjNzMU9Am02SIXLk5Gi3lYiIfR9qwgXaEgJTrGmme9kMxF0PlwYrBlNHKb5TH9JJQU9RyxDm
c9Ezx5EokgSyY+1Uy7u8DHrVnqJ0fNSyscz36LBCXOnT+BKbC8RdahQ2JBehsXH4KpKJ99CUHOB5
JX4ae6WAPQUSxTim+w0J+A06g+nkxFadX5qa1Llx7eM2FGb1PNtCEiLII7W9htKukBJ2wyNVAcYy
ZNF6qDFb2PYo+oNPywnBis0wfU3EdCf58rydUpIjyKahRooCYHMAvkHaPMqG7C7E7gqQOYiXG1CU
PSIRASCzSia66HboQJwJZRQ+RaroY3uEWOqFlJXSPe44iPoTv0wIsZLPvI1BZGKXXqnfwgwwku3n
pJgHHypOjaRg7zVy1lz2hWAcskUTz4zDcBG1QXBQGIz7NFCmVRzpkJNE2bpBSAtEiBZGL32QwLNp
LWM6KBUSGG0pgSRGPL1cdXWWe6YiVDdtoFkHMMT1VSpatzBfYfWRIB2J8XJq93wpBeQRIsKcbyNZ
Nky7acMFYSM0eekkfQPwKScSvWmmaHxBI9q4wd3RPA9jjHaGlnC4jMfpIwqSybWRY1OZ672Oiohp
9F5MxGEtVsgMI9HuZOYwb/VU+N7rJdKcZTs4epJPbs9jupdjSDoyFDM3Bi/qkviat4xZYvkWPZSY
WeYaSTufqQqNJsqqDyFC/TJr5eixDU/PYx2zIUvIGs/SQ6IHcdq4chaVaOZK88bEs0aCOHZnRhJg
RkxU9bkQkCFs4p2F5qAXqypG2bKWuiQSMcbCFIkgIafVCcb4biiCL7UvTKhpt9K+SzvlZiZDaFt+
Lm61XJlXjVA3u2JWyDL6KW6Rg9zbUlcKN0WL14AlxhmpRhF8An1eu4rol3stRQRTNOBwJQp6jLHZ
ja4f19ZlkcbAIC1JTg797MPUx2mlXqUhctDAvmrFkURcmJ247lBUqWK9SW0jD4pHohjTfaWyY69C
DVCEnKEqW3XK4JDc8r0eKt6Z2ASolw2C3rhZF2QrnaVq5WO+vJOUYoJXJ1exy0M4ry0zRjQ8aM21
MvrN2YzeWuj4JIQAMgg+cEaBzALBfRAWAV7JsCdxCY/CVPRaHeEQQ1ymTZGMvVNLBTiSRg5W6Kgk
qwr82h6Qv8U+xbzuLYRf7VQJB+K9QppbNoE4M11bWOCsR6PVO/DX+YAamlYFe6J32GUlcekMtdZ7
ZlBlXtvWj1i3Mr6AcaLEDSa/MXCRCs3qe5GbyXlGtsrpENxwczPubKmMtF1n9NUjNjb5oYNFN637
OEdx3AorDBmguufBINWObw6ktwjhZ/KljLiLbcTJ98FQ6xAjKbLUQD4YoauyHur6OKgdIS+lMOND
LZbxLVQSBmkj91b9EoW+7jEFXEjIqK/aeWKWROEQYUEAmWAagEexNOdL/rYBDm0boYFWbDnIkCib
wKmFtLkgMSBd1CC2HFmOtIMWlA2S6eF4o+U+/eOLQuEUidk9lci7FIjCjKVjiOWTlhvdCg4BSS0l
JQL8bQR60zuErcE8oXw/7lpDmr74mW6cNREz25qsUkFdBKwydqIoTOZ2hGMU7vreNJArz5k8fIQU
TYw46sEMRndMDEtzYi2yrrIKCSjix5KYTLaK0ZR/LyNU+jU2I7RVp8AU5mOKkMM3NH4MnYT9ZMqu
TqgICpJUVDcW+mJIt1uA3SOghldWb2Xn4CN3v98Ufbgn4qCm6oYiyRzi3+6JQhG15M5AjgMpXSTm
7bY4punXYP5k77Vsrd5uKtmJcKqVTN0wTfP9gT3tcCOSRYrJhPvRuK7a/e+r8dH+ioi+LKmKJYnW
acf+amuHwHuF0RUCIykySl1w71uji5rO/10h7/aPLBwVY4hKSNJo+2qM45rgCNWX35fyQQBHJ7pq
aLJMj+ii9K5LyrhANCqDqzut2wdcONbLWU4+H9xhG+9M7/el/Xp2ZWJTFR2YnahpxLTe9r+cz4nQ
zzJyIq30LFTKJX4C12WQPk1Vik6m/PL74j7c9b8u791GuAWcH2QVMFmObytU6xonve430iU5A0dS
bfUQep/t+3890Lyt4rtd8JRNE8spULfGy47dut/UXndQN58eaD7abb+u2rvAgy+VOKqlVE1dQ8iw
UVz2lqOTuP+szz4Iq7yt0btjN0uLRbiBTpvZFxlO2zmjqzvjHuyflLrArcUHxclcwf3sFPrRY4zW
moGassbhTXw/WmBQsARSxUy4UINnTbn+/fD48PsN5jvZUvAqMt8N/XyoS9JHgwgLsyGPGSLAWn1y
kP7g8K7rHDqJjVqSpJjau27qO5IaOsQOAiboaXuJpw6O5TUum6B1fqs9fhYt+LhOf5f3rrMyH3eI
YaZOQTw4iXU1DA+/b7QPz7Wva/Su1ZJxnuAGnQae1TlN5YSlDfbaM92g8drK8Z9lN1n5nsl54rPW
/Gj+eFX2+1AIbkwjQb5adGoXuXcndKq16Q7hNl4Fa209e8rM+ba7D714/Umtf42VgtGXNNHAjtzU
rff9CGwCIXHyLU5+gMFid2eClzhELVzJi3fh2SelLdGI9wvY69Le9WKMbmOASxS0yzXpNMf4qvae
7kKy2sJRwDDesI3Dqch/KzXz36ZU3mRqzsuX/LqtX17as6fy/4XkC+k2JuF/Jeg+SL+kL38U3/84
e3qbtPnxdz+yMIL6lyIaJskWk6yDIosKYfkfaRhuYaBgkgixFFOVNE1m1P7Mw2jqXyobEfIiMqF8
XZHpyJ95GG4RxGR7whaCmUEmzv9v5GHerjqmLJmmqEkaoS1yiopqLAPq1Y4k0bDzi30yh/LaX3dr
wKDratuum082Pu+ms5/lKAqsB00lufR+56NX+EjkEUyaetV52ipdha58AYffnT1QDe588aojLn6M
+NeZ0neTzak8yRBNSTLJHRhEJN/WKx10Y/BT0bfRW0SjefAE+6y89resPSiOo6a/m1wk4NafLT0f
VfR1wca7oGvTYPIMDsa3TWkHYc32/c5trLukeFHDTWhcpmAJ2k7xjLlxzQIpvebTaPdpN/T3LPCz
8jKrn7rkZxgsbyvPITcszITfkOsQ4YZnErOV6clgr0OQBkFyUVj3qv8ymwtc4jKsH/D22ipKRTiG
Pf9wNQHPaSGr9MegPdYlqJMImNdzpewhntXdxdg8Jsm206+t8n5qTdeoz6rySS3vfSRhVcJbtxyN
Ze0iyklUd5z6XtritsRDFBn/fJNXlzG2OrXvjMFRWKh+3c0U3gZ67qTIx3Q6WF+9hlw153usUbxY
AqKWb4fqa+p/T3O30jswvD0AHXwrQcqDvW3M60p5lOLgW+cXIEsFL4oewEF6EgaHuT+uIrXzQj1z
VYVgIfjAMStcRMEy635AMLxsdpPpWshTaArepLgisMpamxYjUX0b45ZpKjemeR+U39TsjHPRqphv
zVlb6f3dVF9J3X0RGo6ImkRiSOgTHZXwu4TGqDRsDS22TfF2No6oyxR3Zbeb0rMMkx0OfR5k0tUM
qwc+rJ2nsz3KNMCivMkJHBtxI9mYfFBQbBy+0VxxRBilGQCOUsMsXN7E1iWN6ErqCxbWNhaA+3y4
i9UWF1Oc3kACZk+NXNpKnbogg4Gel/ZQrYdZsNPem4Vgj+KBvbC3m2QbpRUC4RcwOAk73BcxuuVo
fysvXfRdmXwPXR+EYy5CtGPpDD8+VjqxA3NljgYBauUw+t9U6WihBiOKX1Jjsmu5dYAfaMEWnM6+
9BHRMvH5W3fl1gIVblnbtF1n2GAWwQW6lTgKDA6ceKxRNcfIpuOkio4B9FqfLotKu+wb8wVpKo7k
gReNOGA+4dIrNdoRnoeHBV4TPanqWTvp12nglj6SnLq0NaN9Wuw5N9pDMOzKTnArTLRyvHdqlZRE
wtELnSOiTOdBsm5oJfhK9IN+E2nTdd5nV+LIEJ3SlanqLpjZx7nw92aQDw68Qo9Y1WYUp2sBV+cQ
wyRB9VTzEV1w4pCBPZP3yTTRzgjeWNId4umM32cNR5kO1mpwGFrDIcREUDHW975E/KyHGv4Y5qtE
idwZFG+nfonVkBjcqk8wYMnOS7XG5XAnKN9C89Cm4lVbPabkygTCcrJwnMLHWhIwPwYQtcl6xoUc
ITC/lvE+hM+0Cv3UM9F8HZUL8J4HBHLBcR5C8k7xdGcqlVfi81ME6lrQS3hkOZXEkxUyQfkcYTNZ
ovxt8WHsvkHr3rcE3XvFwD5hb6Lk3fcepGivU8N9LIE9D2VbxFxDywgH10gNo5+VQrjR2O6LIvp0
V4DrkBSAm9s8aDoYybrZkw91gWDbOQBfMSm3iM06ptFcakJoI8NDwgwRnVTbtf21ZlXPfWec+214
lRZwsaNNaT1FSc1mHKIj2rx64UQA7jspXvtBAawHroGy6vF40+LdlKzRZQOph5fZqLmjyXlEaj0p
6EjDYWm9iuDCKOZNWp1FRKiG8sUs62tcTDwf+8iijUNb1278YDqH+GeP2tGvr3osLAP/zofCLxIa
QnrfIVa+m3r9AI14XbTPGKDvF157298bme9kPHHq8EUU0dMQb4vuay5/TwU8uILNlL80FfpNBebd
ioSI2tko3WXpVmuOjfwYVDPkcnU1G/t47tb4j62SqXbMWHXwId4u3lV9+iR3FyJWw7gfddHgjH5t
x/qhh0ubDzRnDiXqqypcNMKmN15S6ykUvmXpPXFqVyVy14dumnytkh08CjdvEe5GmABzRuV8bh/G
8LwNFKfX5PNi8aBNUYPfqUvgbazCHRZ1By0lGKDN2w6HY3SjUJqKVz4mjIqSPgXmPVEpmJQHuYlB
UAbbuiOaa8HCiH3ApLO0SnxcbPXue5R0mIu3tTfi89Qiu2D3Hc1hSt25DF6NHvI1V8QgxfHTiKT1
mPhu3ktnZTvBwW3MpwHXVifJ2e7HxroTyHj6A4K7VXenAxfdCBAE1soca9gbTV8Fi0xbaTabYVTP
ehxd78cMk7pxNEG6idhD1xZebmFisYgqQuZgrPPF77H3i8T2eyVFyYog3Lcq6FN7mi1CuIJ8l+pG
7jIklXU3jb2nRJLvClU3kKXIdsoQrULWH5q0neXbCXNUzPPWIuc8wo87ecruZn3w5Oa6kPMrERKG
zPMtEoUoj+WAWPQqByIYqIe+Y1DFF/XI0IeWaVy15v1QbNUGE9x4A4cryZtzCYqwZNwbUb0204NE
EDD15bMJIfM6Pu9j4uvB86zslBmZCl++yadyp6jnY6U9lOZ+xDevrlhjqlsz0daahLQ7KhUcFOk4
lA+lYKUp7SasAbbth/oWmyHk0Z4iphsfSu0Q7xXYkYE1QZdDxsN81BWREMAx0IRVn8/f1OkacP5G
MjK8a8FKswjFe59nS2Yr0FGPuTgMRWnzA9lPrC3D8oziGwFpjLsc7PMcsN322LV24KO5kX3VrCOP
2EoW5a2sZW6a7i2zXXXaRpnOU/lBmyCD8wyEyiWS3HXFL9S+4P3udagrBPCsTBWT18thWU0FO0k6
dxBAqZZ3RSQuyDcnifIzw7wvNdPWJpHMyLrQvTrLtrrG/yYAuudJsC+ku3zYSiPJ/cBYKd1z0sHh
RH0kNg9ze9Vbd4rI5otUvFk5kWjB+3zQq105X3TZAdcAxOjacSchg4jfkn81YsJIBsymsZPkrKs9
WYvcIb0ZiQYgTY1+gnjwdeUsUVWYoiPneKKlpuSAePK6TndkDZJOedDwRZjLpyRW7UqIoNpeqBB6
MG9G+wRoEqLT0gOpyC+9kdzX/QGxDDyciHdjlZxK6wDcRHPsQjCdmN/JC/R1m7cX3SKEaArbcp9F
t0Xwte5pyMh3wuh7o4aHAOUa1YLg60VZ7BTzoSpvivk5JM5tHpAdt5sSCTXxyapHclwTXNR9UbNR
Y7YNxZYFdMdyLo/HKlFtixk6PfgMO5RzMI5apyhNCdWhnNq1lrxMdKFfi/tSLSGwmzu5YExNpTvK
W786K6MbUcGcXWbu7Zr1HL/gP7zRgsiJ4k3E6FK8eLwWhT3r82aocbVtVghKum3XOE2ROhk+56b5
NdHhzT0qzRfBAryff40QAFMm8hHiY50Dquiws2HbX5l3SLhIKNdkqCLqeFLIEJBxjxrumjb2cAXz
FPzESkjNxnPrh/aY4Qilwk/9Wqa4nSMbEEVLY3Ood2vpq4xnaiWgtSRYno5ZZV7q2N4HZ9OSQRrv
FeEIfcACUG1ic1pVN1J8LJOtrs/2gNUAAogayhtt8WCp94p5K7YIdVxE3aEVH3L5LmjII2UIT8B6
up+byrbSzh2LdZw/VuU2j28lad/Oj2Z/VzYrHVKozvgSRQSC5iv8QEk4OL5+RhLQR3XfIlGVbDPR
teYaeSb0GarBMZhpZ/bjolFcVjIA1TQ5Cp0KDgl1mqOunI/FjTl/6XwVMktnJ4UHbcA2q2e1e5SM
rdQirb8Ro4c2qnch+l3GsfZJgZsI9lFnFQOtQUV3RRxsH9akoFxFITzm9DAMXxJMF3F0BfV6SHjg
SjNxkwgLLDifrLWyiOzlBBb9GzIt+xxj3tTgiEEiR25we53hhwciy7rpRNU3NQjXSsDElp8FQ+Iu
FQilC2ZoGG6Jgl/khP59DfchgwTxDeiRG8usPqWwqwxzrWnJvtSCsyoejgI740oTmRJmlzzUHufP
vWCy+UFIJE192gnfYXYJmgIaG7RiUq+qLoE+PNlJHjsjajJ1/xTC4ZzujU7c1GjQ1LuxfUqLr0K0
rXT0+lHqrwdEuzHGKVqmhMc26bYDYj7B+AxfuE/24zB5pcWpa+VDuZyDqwYrN5Y8aZ/MwzoCWW6m
25Sz2eL7MRgO9Op1yoGkw0UziW6ojF336D50myZlsuYTUShfKdq3rgdwZAqshutW35CIOubSfZ6y
csotIO1l3VDmTayFq3EWW6bwxitmY0uHpWODsQ2uZXRvAvREfWiN3sYImBSX6KSIgKn9kohH3Bhn
glJdjcGN3u8BbcCaZgMk2DMb+0xcMvpPKktqsZlHycGPb5XiRqR89anVKJ8Z9YOaVJ8dvxeY5fvD
N3EHycKgiPDNewgULC4fFIWCngARFZQX1jxY08Pgyu60mSz393GOtwmlHyd9UzJFcFAEVgD5vj3p
F1ktpf6gcdI3YhvFQ7iRbhh++30h7wL5P0shemlqmgVQY0ESvw4SSWHE6WmhFjbBfdc9ddJV7G+k
2mQCGe2ifYI+HAHjyHySQcmh0g8mqioKwY/f/44T1upd08oSOFp+wZJ1eh/UGTJsMv02QDxK01bB
mLp++6Ih4off8yoKzoPUwg3yIDHqrQHFEnC345VoQW5PObjIjqrtY6JBwdNcVLYgS66ay1DHAi9R
blRZY1N/hZtoqJ4l+fUEvMCo0ZF4JItnA1qI8nM5F+wR9Z9YUe0khvkmh8eu30vq04ANy5g1Z3mP
A1qBMkdNyh5bUcEDAM1xKFyHJY6i832sMTtM86NVXefZs87ewAhWFkcYlR/dDYTH0AUKr+WsdfSA
dSe6K9tD72/M4brOfRAorqw/GOalPD+KTblqtUsxP070fTN91cyj1d/krYbBN0fujandW/21xZxk
CGfKYnPM+qMmt9109ft+eZucPQ2P193yPuQ1oXyF6TvdUmePQ7TRxKequRzHzyLpbzMUP4tRJcKV
MjhuTX2Hb/ahZQy9gdRS40kr3Yk831WOvdMRSa/XqQO4evv7er1Lcf6zRMOSFXgXsIHfjfuibBsr
UajYAqDUnXQVvRiObsurdg3w4NPQofzrzIE3FThVixwxOmnvKlhaQU0IJVyKy7cAVb1xUz3rNoFK
J/Sy+08q98E8JaMlSJJJIpIMKvbtQ137EbQPkdKQMvRmtyExB3xgtQDhP8MVfhBkpigg8JbIJPIL
8r7VphRkAe3YsbZ284MV3i4razrMttY9KsWzL/j//sRIIzJIkJdRNf77tnZFkc+BhnaWHfdAyPDo
0UVbKFe/b0P5bS71xwBh6MsiuSXdgC/xtpRUq2c9kmhDOJqeshrW5JPOYlfZxK7gPBuXPM/AbImf
VfbnWNsPhydzPubOpN+J9b4bL1kb+G3aErsX1/plsMEcc69f/xgv0eqz9PRHgW2ZuV8Dgk9YWdfe
BbbbTO8I78++3a8mr72o1sFZxhzokDrexIAAtE9C+B82LmuopMqqzJHufZa1TefGNxLmRNx3Qaz7
TunmW9Wr1gJAWLBELvvEs9ozgFDnZ58mrz94GMnJqKQqiPtqpBHedi3ASCMLdAYQh2xEq1zcBOz8
q2oPrgoY9rM04QdPCKQbizQhRVokC9+WVscDlmNKzMM4fSlUtl3nHHC7YDcOX8L0YviMmPJRZ2JI
JC/8DTYqvwwdtJT1TBEoT7ruH/RduQo8C7k5G8+1VeH+a/T8/yzhn6cN3n+fI7xeyFN//K/vMEOf
XhO1Tn/2k6hl/iWSGiQVyGMs/qBj/cgQSvpfqgbrzzTQMFMIUv4rPyjI8l/YmkumpSu6rOBwy4j6
mSAUVP0vMoekmqFYGSxd8Lv+jQzhkoV8vaFV+XI2XdLyKMCTIZv9dmz65gRdP8sjrw7RzRPLvtlg
VNrbcpj1F4OBUHjQqAVY0EK9rBAMRdvgAqRcc0ZiTjhWpm9tRqUknDgKx9BcIVMTHFI9uo5Nc9pZ
DYEswkGVNxT9gJu9tTGlQbg29Nw/ShPpqjjEiPv387b27nFbqiQjSc+6bpD3BNH+tkpDZVp+oaP6
kOhRbHeKflVnEGPSVI32AWnDe5FA+KCM3TWMeEKgQYdOT9hcQl1MXyKyKFJvZBzrk2PIRneU1PO/
X/IkJWoXxbeVkV7raWvhvcvL3En6IbzKm3hYp0D6/jdf57HdOLZt2S/CGPCmC4AAPSnKhKQOhhSK
gLcH/uvfJPO+m1XVqEYyRVJSkBB4sM/ea811iZJZ8kU/xS9EtII0qxl9rKAjtyNt6hAVNMMHMQNH
aITX4e69dtCjXJ1YUx+UX/Fa9lntWZa17g1pKd4aC3j8qLfzcUznHVyd5pBpGe0DZPJekcRgku93
kRrKRDoU+wdWwig1e1dCq3ncKwyi6P//R5rT9VH+/Vu1G+Z99o0S0sZmRSXFtPv/PtgEcRi2MdJp
TIGc7iPef1VE0XNfpnGAxPWZJMb+Usc9GkkGtdJ80e2ECOwJkTGq4AE4NkGkdLQu5tTOW7qT7MWl
Qbmu8tztIed8Pu5NCXsSvRh7L60Kads2+R/4npTMhLbvBSOZRRlpscYrw7FCn/pd1ZUyFBkzZiSH
7Ht6PN2yq4103P6xYn2g7wbhw67mPEd0dMGzaC7aVg2LuxpI0mAfbK15QUuePBeogPx5rOtQ0eP0
uZIV6QLpfhN30XsPaW885zUt09hJop1t1/FLHvcw4SeUec1iS88gHPONqk/yEWKI7E5D3n7dh2sG
cDq5LVE/J1iz4sy4DA5tP1DLpWcWdKUfBmAb4uuxKMotfOBl342/Si2fD2a3TIdxtqZDSsNrH2FS
6AcjP9b0LY4VlLeA6VnirpLW5L66MCuDCUoIhGS8dEn/C51rcl6NxXjJ0q7wxli1dp3UmS92P/8d
o7E84RYtya8n8UCSo5tN6+t1ktZj1BrGueveRUt+oUaA7EVGi+wSrc4EhoGujwHeDEDBTTcwExvD
qO/JuoXOwA8okn2PWy+WBgdzoYjqWq4mXdGMYIqWvIUxVb+ceWkP1v1mItKuYb5qtYckiQ3yN8fn
RNbBbmJif9xQwl3UppnPnRVre10Xo5eOxVWaOv0WDX16mUT206w/iVF0Lqdcul/WtvEK3vKmi8Ge
RD0fxjGJ7I+heC4dRsqFFUN4i3MDuB9OZpbBdAo1SbNOQ+2Q1prkFyvtHT9q7gyjuZrfmlp+tef6
hhdqALV363RyaPNBMXw9OdWyGM9rUyJ8N0X2fo8tL5oWUkestm8pVCVau7K+AYrdvpUa/z4lPTEK
XXpSugqrg8rh2+v3Gwid1lYiNFfaNsqUPlXdKjgK8PCtePk1xKI8qLHWe6o2fE1FSlVVtxWZy9ws
DbN2MkKrg9ypWMFXlf4XV5aNwyzHJS9nRO84aZEH87LZ/B/3xf2+NuXd3piG57Wfu+vjhsGBl1pT
TvY1xBXmzbEozFMnmfa2VxAYROp0kP97kyC7hQMZz4fHV48n/n0MgNGwl+w/w1imuwIoR0pQ3CG/
3zQt8JfFstfAiASxA4Upwnu0i4c6PA30pNSvnaRM7hRJ+Wms0i8GSPCZC/Xe46+f6rSVruX9xijm
8tpF+8cjox5F10woEmGF806UFaMX2SHUFHnVUQjtVUn0GZe9STf9/tDjppX7/3zFWViEQIc/wEQt
9IsXJwnw32BSiGf0go/PoNGg3ge0lHymS0ywEbnnvooHwbeEXp6jbCjPmZX95yujiJPNPCM2RwXN
UPnxNMp4ZKImv7tqCJ9/PFb0RM92sNK9DKEDRCGDfpkzg6PIJKlgiD2O2klvn2uYxIZeTU/GPQN5
7dcWWOI9HnRRSvBlwD2s/z47//fZpZbsfV3WP2azLOe8kpyTmu4mxjCFZL+zS6k2yZLU57KJYsVt
CpUvLYkNuiQTX4qP6FzCKFpT2zpw6Tq2NMbREVjtRs0r1nWL3ZOR2N96vBzGNVE+6ga2o7ZwgeRo
KUFmOOZ+4Bp4HlJmfq3yOQEOgXuw2qiJkKdDF59BqdfUJ32fL5vI0DKIiK1ju0NmAy2rM5cAa/Ns
pwmKIwBnfhJpMIasqMsORbTiw8XxooRNLIUOwJoZ5OpLim/hhR37Lpaa/Pp4qLk3gmKNyPvYytOt
g8+bobOTngZo0CeSQnpPdgQhGPe7/z5h5y1Wsmg8M3dkTj5n6UEprZoK598vy3qlURkz5tGLRlyA
kai7wbZ+2VHh+GmhaGdlAF9R99UVFsPwqhm51y2Y3Xx9UayDKTO+K2BjSmstPuhG+bgJo29ZZmCp
aKK/jFAbj61umH4vmv4LyQomEsWGbowNTFmOiQV4NjO5CzdH2XaqzJgIuJK/SDCuzGKMmL/3mB3G
TI/2elsohvf4UqHfbkEuwTUDsOjBIYcJke5rRd0ndV8u/uMxM6XvWkeoElk1acBj1v/nm/EVITcg
NyLICDNi7pvoeiApFbYKSW1OuUE2vGArpnPZvmhZHbC8M0OTi/6WUnMEvdlVfp8UClcqKblD0orD
41nhyCPd5Gjyo6T7tBT0HXI2rrcZVQXXU+Pl8RAxCfd+ex4WbW25jyuXcb9yod6sAk3ra/SqXM3s
Yei5pg9WYCCQcdNhlZ8nxyDn3MnLXael5ZMu0Q6IxHrK80k+KVZbPOll08J36evd4+7jppzh/w9q
u4SPu+laMjov5eNYdm/NzCSwVKoxSJtmCB9317g6lWBcnmMaGbEUF+dS13+Q9xXvsc5FAqy9EkAf
LuBdU5kKNekv6SCmF3nEynh/XCnbeN9WgIsfP+WM3UTgt94f2jv0N69SiRRZklaypn1bIi3jLEOb
BskkfXccOQnABc9MlxwGMMr4sarWcNWqYn5WcmkrG90CTq20fZAUrd/AJj33uVLsTSmpw9ru7Zs9
gaBTTWv8GdQ9uvBhH9vrTIiBcM6DChttaVh7lGldvDpWpfBRVi196pxxZOxAuBDW3poKAzLDIC2j
iQiLqLVDGdeITGzyo2dtJIW5MItDjIky4CUPuyWeoxcz7a/YIOQvU5ax2BBffO5m3T6nObYe+/5E
3gwvTjxhTazk9axRBm3EmCYgfYTz0tXr1VK1T6OS8WhxUDYKKKEAZ5D6WuajBI0GCcajLvz3rnov
Ex/f/Hi2XeH/sE4EVYvrZzHRxuk29WprOdk2irr4Jsu8hWIQ44/OmVpCWBsXxQ5VS8ciRaT4ISMM
88a2ijyJVGm+sLkxTOyN9YLtR9upVXbMQav5Kbq0dykyr4PS53/h8yF7S4tvQZQagq04v3UJ25ei
VsS+Elt2PdF+Mo1+h/dy2qt5JPbaoJBRtxJjaPa1vJ27eDqqU6OHZuusp9WuoiBvCuOsalbB2G/9
FVlgnjVJTS9RlGCUqlbjq5my2zrHta+0mb0T0lL62TAJOEtDAV4pU0/zFN/TzJeBvEcD1K2o1LCm
4s1ksre1xBgPY2MsgQFF9EYFny+q5setEPu+7LU3mVguZWjLdxJDPE1oGi40fXmHNaIAMJvlnRZ3
y3u5AhEybB15TeGlZd9sWIqMD7t5MxCboVOMqk0Pwr7CUNLLzEmVbtF+qwhEiVONP9uaOReRqt3R
KrP8nC4KOS0T2oZIrddtba7TYYjwHcLM708Ui7nfaM1mavP4V1XOYlcO63fTJJyaJJq9NkuOUUyK
pT8S9u1RbT9x5n4q2s+ayeMzv2h8buy49xzQZag2uLsoHSb60mEwfP+WlPFGYZPUMVnminRkZw78
A7k60HA0CusEb9o42kXxN5eJ4CHGYHzijBiZbtTWJdc5STXAz2enbEQ4gIs8slMdCfwpx0OlRkaQ
RnNND8i6MJEfzo+b9f4V0hNwTjSR3NFcPjV5bP6McgtIVgFgQJTEJl3T7odl8A9+XelXDHyOUUMm
boZsRxt2UsvJGtEY2iNrT5URfWYzw9nx8bcOxpCs4UgmwBkq4rohMKi81U0VeXKqOa9OjKPWssb4
U9VYERnl/IC1DHVjROGHjc3IBOZhvLZmJCs/qaT9KkwUhoKweZ+rdeLnzgLf0ogRoDBdDTApN28Y
s94E2fU/IkpOkNfr97wDdV5a2XhExJafkhFdEROs8qOapl3HlvqnVbNvYx7E6ygjJk0Qbe7V4m4D
HtuR9MBucDNMep/TxIqSVZpzqiESPwGE/annpP5UMZax6cSHHY3m9Kx02lMuOfXniK8Kt6ShEkU3
yq8inraPx9uckOfEmX6mhMUu66PodbKINM+0/MtwmoYEktRh6VPaW6HEP/88LlRiCnTTOOvoBi/F
pFso+wqUYLL0h8FtcpusapsIlFdVlH3qHTP/vi5Tav+xhFRmKm/d2sthX3ft5vEsozYg1xJL0eNZ
UXZUzaakHh53ExkJnCKky+Oe2RNTLFvJU6F0CJKqfkthpR26pkcUM5TW/u4G3SemIe1WsCd7zopi
1xqqfrASpCWy3KrHARZ3iJ9ROaGvjAKMhOpZvIl1ZB4vVwiLGDPhRW+71jMK8O7dmNU32mDyLkF2
5bYi6o9DAiptUS32I9EgB/OiVK/dEv+ecJj+aFG+M1TwlHB5dBhkVXmKZqc/LpFVbvJRrt4lJTst
Tm9AGEUlBZl6BL4g2CPEvXqI4173yRco+FBfJkdEn0yPCe5AcoKTuHRuc6P9eTyvOwXVvrmkN4QS
FK0Ls0cnlTZJJg+HpMrUg0ToBV7iUXlqR3ALuWlECCHL18iuyQnsjmVSs9J3a/rLzNf1PdFkVGyj
0T0lKjhUEbXDIcWhe6j5g3pqE//qJANA/2RnoRkX06nMhRb2cq8cdSkWW8yz1qHOSPWQZi09OJ0g
VcjS2z0ZdgMTT8Cw0Gerg12Tu5GPTXzUl7Leii6DFQx/B6NqXzxrXaKHcy3p/9x9PCYWlWw1XVyz
0iiebStBIOQweY+/KsOJnlOrWs+DM107ra9emA+VLwpqwIr90HVoafNoK+72xfZUU4kuVYdUcopN
5YBjXd2Dy8yBI4zGeRCs3Z2sLs80fQrPbOL8QzHGj5wj8Qcep+cgCE/cZoSt0kXmT1WW33HVKu+p
cChxRVk+6w7Rae3KypjrE2mG9SiF8sye2GhqY5/aS7uVlzE9r2MWbRxRmk/R1MW+0TjntEWEpVpJ
g2Kf7fXk1jOydIsoQM/KSy1cG9a0qrcdlv3ku5g16ZKtyfSiOD24MB4eCCDaRzPhjzNXbbMvxs/G
kT8M0No3KdPs4zJRuPd6kn+KW5PW5V4HvqeokcjCJFXHLfu8J2e+y3oWc3gxUbWH6roSqyM4rMfH
TawzJzC7fM8fN2E437dIcPPx0msGesn7V6YaodvSNMN9PPbvE6yniJyXuPP+nyfazmk3bW+xHENQ
pWyPr9okl7dq6Wp/4YUFj7uPm6VZLmbBklpDZ7ypDl2zxFBDYdSs6PeHcoWKamoO/MW5Poh2vhWV
Ot8ytrAuATrS/vFYJfXDuZS03eMeuZzLTVO5iOFEbzaPH3jc1Fl5kCY9Pz/uSUg3I0I1DwgyoqNw
Namj4Yoq65+bqs2Wzm8KTdoA3igPQhjbnOgWL11lywfY7tJl73dFlf1RBpPciHv8ijTB2J174Oe8
yn5fFn3QN3wSdKSc7miTzCPi5WiRATgq6ewaDlSWnlHR+iqs1svQtiaXVD4kiNuj+hMdqKODQ95b
62saDVvmvMGYraGGnEA3NzFo1okfc/qfwQDL3DxLX9ggPLJIDk1HxS4jz+e+YTylGZRF9bMoyESZ
b/ZRIM1pxN97+iyVt2HP6G/eZFiihjRim5g2ufUW23QASHpLhrc5Rdlt/53sPzPBCoaFfG++oBlj
Zd/o1PupbBJNpVwRio+/ef0jaiy9u5gKtnBaFMBALMQQUv9mLYVXyF/3l6NF76vagCYokFt9aetH
U/48qpa58ueEHX/rmXXBCrPXtBA0sgchJOwAYUgDCbXESoyH3sg3A7Kjyfrq2oFv/3TsejPrsIrF
B6QVJIFfSYe2KC1cUJD11LmK+cFUm6jIj7gf/ILjPPaoo7gK80KR1POn6LyVtyvRCbmaNOqBFG/5
txIAxBT9A+9Wwf0QK8eG3zMsmreKewguSx7NGtk+Nd3N1K7yFDZcglTESw5ZUjpbotYD1OLF9l9K
HRckZ6nd2iL2nImyy6BPRJh2+m22ZGil32XZhqSL+JkMjdXygUNr/GEMdfAS9s4FoHdCTTg3iulz
QhE9MJNLiYPtG3QGxN2W0adMNuNwPwHoWg3aVap+a+wdHbLp5LtJxFu0zG2dH6G5EDIqfum6qn/j
tvpjyxqBTsnL2K9uREI5KX1MWeIwTt668TfjeA5hhsZZrV50Rd3kDerKkhkg4aVr9G46CkFH7MTL
Q24gvbLdOyz4frrBfyY6qHVcTDi52N4jztrfK8YujuCC2nI3mn6JSOdH7f35O2s38sKfG0U0QmpX
h78wBYUMRCDIUam6c4XRwFinzGUS/NcEObsnWDknPAy3Zr1fmSxlft8jPuaM6YSu7IEUbVY1fhua
7kRPh/RJ/WdhjDPugoRKzGneNHUH5TeqaCN4bbdTylBX3MFxjWj0SGEhA6orwwQNfb1JmSS/aEiA
x61hg5DdYKkp4PTQmKfLQUjwLxWxYPmWFReSn1YM2X8kgD6MS9E601/UAJZZgbDezGFrdTRIXSCG
ShKo6YF9Was+6+YRLWrFlXMIHPKt2nCtdiI/12qAnLVvuQqFgO5liSkZe8FtPjduq/sC2MpwsocT
+CLYLhIwCzicrjBJeZ6q7SZDXugZtZcPiJthbAXavJUlckVcjVQWG6QIxphAApnfPgmScAdvBCmC
YwrSdhvY5SVDkMRug7nQgh/nl6O8gJ5b66um7Me/auENJKHg16DxS/wfRYa+GepLK+1VifjNC66p
efxqBAq99imGGq3f4vbUrteVnKcx265cdtt3laUtedOMpx4RC1QZU1wGHarHR0solX6X71jExiwg
tK00fZGiyI9eVoWzS3m1kiDNwjkjD37fpJNr/jAX6bUdnpwKGlZxIvkOC0BAzWyCxDBOBBnZNJ2h
kkA8SC9C+itrz7p062UChG3SiAaIP2F+QprWSIe0+erJbaBLzGlOxhk8WyY6LsLQyLp2ikt4vU3r
C+MLx8u8ON9msmUhZkpzP5OhYc2gfsiyCu3JpQFSsGd1kKyX7giYyvygUIIZ3Vgc7tZNaXbMrJp0
rGjMnszqVaNhN7dcRygmSN3KBMxmJgk5gZFeJd8GLj39HLt1mrqNGQrUI/lFr9lQuWbCyNRTiFVm
XjTtTP3ZnBD2yjddfA7y+7SENLH68ZqMeEWCKE+9Rv9Spr/mcKmaLZvlKA9tcI3awTEvaeH3qnc3
HInal3JvrZ7Y5bHij802ma+d0dM5LQ70cPx2rsCW0y/1KCNdBN3JAbuEGWQY4POjcF5LaY8tDWA1
HWAzDxZza3yO2V7CANH6TrG5TxQaUhtZkDxOjlKjDbJFbo49kc/uSm9bIzhs3/ahpAXsGlgPTCKA
gEfHW9IWsCCJaKtW5FQF2RgQK9/WwVRD2Wlci3Z2r3itxDe3LgEONsO6mdREL469+/mR/c6euaJ8
kynfIt3jcIKazu7n0dq7mr41hIfVZJhZK2TQYb7efAGWjnZlOPeuSv7QtL2biD769nlG6Lf4vG7F
OcBcyZQN0UmOv8whrzbD8tQdFrSmNuVXLxEOTWvqgoRFdjJXrtOdjmC5pvlss3j28SVrOI9qZ0s+
krowzDHrBbhw6pinx4018fJsv29Jv4njetPmYxg5eMmJFthVhHzNQ6jpxBWIZqsCEexY1aokO3TL
awcBH9T5ttLvfiAm733enJJU8XQ2xMWxtZqJ190dOoA8pWQpOx2KDB2LkZZOZR5Wms4+OZuRO5+0
ddUOlcXnfk6fRYvJJ0sq7ARNdChE8w1yKAssSfgUt9aWkTX66MK8kNOQHYhtpF0BkpEsJ6MI6UCy
RwF7k82/Y5sYK3bT1BmYrUz9MM8v/Wh4pOkRNSr6ei8ww8XC8u+XrJTUeg0Zmat1fFKx5RgAOvs3
gytuUeq7QcqCUemBubEHFkxIqPUjsPHOVx2n0EjWqN4bub3hasGVuSf1vpHay+p0n3A+TrSusHWR
ZLXJnR6dd3WVWlIIHje03r7n0n6rC06FqXGLQ0Kr3GC/2RtclLKpOd8REYCe1n3JZXDOc69h+63J
qEwBSmdUWcV0XPpF8juuv+uoHmyiA/T75xEk893Bg2WopwKRM31fyhJ1ysaA5zVjZbONOeQwKNF7
dO+/wpDjqkZoLNfush5DjWlSnOw0tdxFFFgjqatuPphx0DrauyEPy163re+ZYOH1SUleQC9QIdS4
YUEB3Es5m9Jjxl+Ch/Y2buNNlGRfKWaChFCg2DpioJR78c3SjMZSl3kTEQ2okalB/6XREvQtx1fJ
qGDEVVTYhowfnVmb/aNpF7kjwMiKN7H00yArUnm8sgPNllyD/5wi2RnYwVE7vRObCYrh/gxxBctW
9DlC4jowma65uoVHY/hDTNphnUr0DA3uIrFdiTAw4xPPLGb0ZgFwmlQyERW+JXp5fNkuxZE+/HF0
iV1Ck0wtASLPXK+jgt8ivWVd85Ga3UfB/8fBJJv6Xa+VV/unM9oXbYy/WpOPMamqUgrQeyqeRqmM
d/XCOSAxURuN3x0Euv4e1qYkrLEV71HUDDTaLiLCuQCBbyyrl03RZuFIOFUP8Qf9g0r7yZZ/JpUY
EZsh917LDJ91uskFQwOjs9nCXfOS+QrGfDIdy0jaGbgYpNLuXfLP94I6Hx6Jm0xwurOMAqIYJslj
moA8QU+CrBfmjoWPrJ230Rzmt37AFjZh67XHaSQsiEQSMr/bdsAeEzfK3hj4bl2tvpVKwrRJ1CqM
VgYCm7wOc+ms5Zwz2ewK6UzjUcqP8cQyjShFvtgYKZjeOMwfXmJTpzwNG2fHjzHKdzWEO0RwMkn5
s8bTR1t1HBXlxZlbf8qnrZGWblV9apqOQDojIWw8WGmFe0/aGKR1zWfDfEuHkmHeM5H1ShTc6VRm
9rdTfiUkUMacC/irYznMqNZ7zTe7v23yMqXoz+1lI4b5Y5mWfdQswUIefJlv6lPyXHts6FyiuTm/
fY0Necr65JqUZ8t7Um/7ejtqWy4sVrWTwbc2ex1tUCu/p4avEC3MwR2uKpZRPk5gNBbf/rGtjdOG
lrKJpw1f1xPRBD6+V8laKekvkh2Qvda2bhGIGdOVb2wL06KIXHLfXpfGQ0w0GR5ZSLZysMcNUnEb
RyOvEsAVywjXg+x30W7yifINPruHkUZf+SySkXdOtAujd8mjOJaQjsNfVg+Y/NN809d+rOBG9Am8
qlhx5jfq2Tnyc4O8H6/DvEp3Ks66gDdio5vfKc1eWWGorTRNN3W+4Yzg5+I/XP55FtmRO68+jp90
nz7xTi1ty+eAcMrCfnLaX6pyIMelaHwsz1W9bQc/rTHubpSKH3U8kb2V9ibSz2LaLtNWl7ZCugli
srXCo9zrLxY1UNtfjPxpkraO9eRQ14n6KI9Y7ILZDuo66O1gLd6TCOphoKCrvzMLN5O8GbQQFYgN
+87YVSwVHGEjHNswjfc6R0B4vN/V2GkpgEYa0XAMdvrLuM1D7dxvkYv8rIf5YN30KzOJ+x8plAtG
xBNfz9mMR5v0JsQtxUZZCC2BIUz0JopejfDxKtnQFHrSDf5Uo+6atEwTN1ndZT4wvtaqv2dQk/O9
mH6p6p/elHeS5dPFz/hz0IKq6nbmjeEexZJK28XUQhNthjv1o+JDMD/1ih0w+szJ5L0Sv53135H9
lduhouwReagxqMRLt1zijKEomVqbevBYsxcpYKtzZ2zm2VGWggHgb/HWZx9OdqFmNRHNt8dV/Mpy
0gkM7HS00s9liR23PEnmSc7fegoUnaqzW4+I8+rq+07iS/8k1gkzsT7tepIjso9RxtWU4QLba/Qm
WkJ72K+I1/vRyyw26HEVdsNzur4M6q5Uce+pBdkyNwBxHomBXmmdZw5k3+3V9lb2r3fOal74lnSP
ngszh6Bcy5Xbm9P/isWVCy8B9lsdFgGFoM4Z/qfDbK3QRUxDHLyxlmFqm+gR/5GAfnbZNrFPq+RL
0ZMofkxJxv7+UtJLyN0h2Q0da+MukkvKz9gb1d9yku0SwhEGMFW9ulX4uDbaRoueIo5ppL6ry8f8
TC4qbcMipFR2AmdkRnbAwWp1GuauW+N8JrzrvNpLZriWXNu/21ojm9bXOSCCLxmZjbKP8C6uflv3
47YbRsx214pTjYANlXegy6lfqpeUflDahP/8LnQB/pAhsnjKqwQvGh7dgEh6hb1J99HWG1vZyuV2
ctiy/qYglKm1swIC314qX3kpfL2wAxmTM0JgPq9bG36rxueS02/ymchXVcCOpGlkz/5SzM1SbGKy
tUY+MyZ7vc2cnMWA42U9ZHmgiVCb3jv1rCkLId8OxIawNT9QQMGs2CVWKAHHVVk4CfHp9syN8bGV
21VWXKV5t+edI3yN4SMGlCrlD6HQURmV6sww1ggWmmhWolmBRWnTW8uyiTkMUhQ29nBu+szx84z1
sBtGz06nIiiN5UMhdDXsbIOr9aAF1QcypthNhAEhriw9eSUrRkmllhPE1ny7G5ydUAX9pc2SDLAf
BNJJW2r4q9tRYNZ/7Fk7Lim1W69n86lp5Y3Ttz2f/ZSMzqJ6qqEvXCpJ/lCbKQQE4Fhr0GrmDvEv
PA7BbqvarUGMi51g3oqe8TTqzypTNfAMjL4kK3ufxk7H+57vpmr4SQuGgJW+zHSemd8JlYIsgs+B
O4TrwfCdGX+7nb1ku3TN3waz/nGykh7HEIh0IoU83ix58rSgfmmm7s1UeRGyBgvCYbhDBLSAiKnG
ue3lixYUcBxJInKlOExYolG10jECUM5//3u/1vYJjRH95f4AlpeGAXsX6NOKdUpWYXSRX+ARL3KU
sP26Qr6MqKo2WXyI+DjVmk3ThWPgCtC/zN2HczI5Z72TzhPFwlxagRRZoSIv781kuPGqBffn7t/T
Vipw1m17pnnqJIAl9CNVU28Lt+QM2jqupCW0KMRupGrAJOrmt8hmq/aqFPf2wlW1R1fXPhhpDfNX
RBldj7eELSMaz3BETpIf+zLgT+WToDvCVsjLu8/9iRkuc/L3iaJFV04AkkAPU7Lkr2171aJXg3lU
4XLeOy5e9FeLYOjuJYvPor1OHNiF0mcl7vKoETxan1flGhX7pHjFAJeVIGB4z3gOR/mccI86CUVz
2p75nlg6S+ZtwSfSSs+9dKm1cG4vER40wrDI0I4Po8VBrLgKA7eJrwmE8dnP9b1w3icMAe96CbNm
R7Ppxjex9jDcYYOYdnBZjn2/k5uDI14qPq7mZiyOdhzIOJpjUp0drxdPdc1Y46nnmtMBzK1AIbEZ
k38t6Uk2g3r6hiGiwxgebmN7kZUdem+QE7LNJfp3Pn0r/W4WT7L4sdOTOX6r7VmbDXc4V5o/4WAD
uML4nhElhIMs2pl12NtcRdTrOrqEZNrKZzLuh+5P5WwXfjcvkNer7AQ+ZVLYaa1Lr0qJjzdob6Le
5Ac5ec/shEUenEbqvVW7uiCcxqz+WvYQwsm9ysn6W6TkdkzDNintnQXIQ4j6d4PdR9j08x43RWXv
dGd8n1RoAE3zZ9JYhoGC0ONkaC7Nz/VqHzIx/XYYJoLGUH4hf9mOCF30+D5alhDb2PKylVeF6lAp
2WxYY2in3TsZsL6Q+h+dgE8EQL1nF1Yf1gvll27fuo6Yq4JCO40spFSws3dKYrwWzshPSOkF+Unu
1qUTklq47Axzmy7OfCYAew3Namx4ajPzzxHS1pL8nYh9os2+I7R9Ti+XzmHHMZjHjyyvObGzKyht
OxwqvOpqPL60+hRKsbMFAm14CPPtITnrmp77i9lLjEHYphRKfevHyFMc4hgROGyaTB129cxeRXGW
DL2zaR+hZ5wGw/gNyhs2UNn4oipvhk2+XmtZKuQigt+liYtvN5kfepRuCBQUb6lTmnviLF/lcaUf
43Ttu0iLP5QA2xFb7mmpci79RO4GFqUsmhgskNnBMJvhmc4GSzi/taYaRTtnIhLjpG2m4kMnOJ6J
NV0zESmbCqHLOKPNR5vrGNLzFBOhah7ke59ZpTgv2CPvhaBdCk/Tog+sU1Yj83xOTTQxGbUbWvk6
b3pf/h+mzmO5cWTbol+ECHgzJUGC3lOUNEHIFbxN+K9/Cz15d1LdVd1Roigw85xtKVTH0lBKhMVH
xRWNyMKXLLJoxu6kp2NxtGeVHu7a36QP/XMqPfNeL84CNc1gTTgtuUOlbkSK06b/wj4g/2FirrBy
ax0TE7+QlKFaj1MkQcbFiDPgDZuoJzbCL8bFlKfjKkFNtRQ660yXsUSl1F9GWugctLFBwZhF+FXl
N43449UEfoDewlJXUU1jVhpPSr0IdeknzK2t3Vi968iCm7pf58FPsm/zlqsJRNIZIUP8NDvodfde
WillzGp6kXUuFxnRmu6sddNkkNaIweGgVNrcG6jCoeyLqYzECs2z36YK7Cq5oy7m+N/0Ru5Crx+c
ihiPXLx6LiO9/VZtWFqzmMINp19c9LcwNkEYsf0jpADIIlhOs4/R9JW0nbPzLfLPxyrfRRDfBxFY
9h6VokHA/rI1uB0rzet+FXIPWuC1NFYWgp+SSHx/raP43CtSE20ThIyjzF/23y9a0xFmYMienvRE
W1FtPZTJWa07xZsQFR6QLEibtgzYokna8jNQ2dA4iWgsN6M/9u7kDNmyapIGvaCVuVmoPkuyM9JG
X6sS8jnSS5ph/98vXfvSk6DwqEo+qoT07KW8/d9frD6gy1Qq0lU942D//4tKXj5hKvMf/s+/hlOP
bIVv+hs520orcHBYPFRBptbcT0Jfdd2MoaUaezw+laT8VvX8d5I5YsNG2bSOtRuUvjw2aqltg6Z5
KEk1vsXE9MhOLz6aPCERLCfvKBulbB1kTvkxJdOZCEL9EqYhT1ywJKjbbkh3T9K6di27WJpy0RHk
3hOpPmpbOy88KaZhbaGpfkGe0xSvlcbpDjKJWIc65qaVO6sgUTv6QL2EZmmOB+k6/+I3fCyLydlW
DnAJudU7+0PKCn3fymIOfFkotpJ/DFietvwGkpokkooWI1Ue3nMBNTl1pyy8R1WLZXTm4+WYOPMQ
+LrV2m3gGDTIZUm+bwVAj12YFitKtQ7IO7k1yBgWSpWQT2APw4IydscdJD1wfQh0K1F35J6BJWRl
CDSu7/DEGW4ztIcJrS7IjnLS+7rbq5VyoxD+WcVgYzJsfa4a7tRW+UqK1femGUreNKdZR1L5Xij2
tLPpZN70iRSdmoa6BGXScXMXozeMYEXyAGxm907jdrqKZsGcQSTd2lZtMe5TUF2bgKkTlOOhktkC
MUKtkqws91KlfChd0a7jGNF7W6Ch1ZuipZkUG6baAvZVp86g/LRiEBIWK6lxqCd0MxniQ5CY0V73
gzlt1nRMzxr4ys3QL7MuZTFURUexvE73T9BDAqlmfoH1wpyT7fxW+5HIN12LAjLQEuZe8lm/hJW0
KB+1bVs5gUv41MQpYv8M0rfq9O0qL7tbFAUsskbP7Zn/ApkqO72z2+swcoWLVv6cMuWAByfad476
2TpdtWlkYLCia2E/RuoporC8WW2qXfshVk50sAA90MVM9+FRq7JwXeZ26WbR+FMOJvKBodJ3fTz+
VE04XGtHDNeI23xb+AkUU0OhQJFlqxLDGWgSaEY/kAJQmo07lopYlec6CNdIYe0r4jT7GgvS+1uw
PbYsrvJWrOlojjyc/fUycxzfNQ27JWWwqPaaNr1J32RxNa6T6Gtf034dXkVoX0bdWGgGjAGNe6BA
oCFm/mXN96IqVVwS1TJ3HrGBqyj4Z0zxIkuhqqgfFjH5JTIyG+OUpw+NSnGD0yfMrmOwTSralknQ
6Y9ooKhpgL3NN7XJ1KdDWNSj13YAjoOWugbDQUTwF5rBPf2vKPAXVgW7TyclXrzlmN24QtaZo6/4
qRNqtRHVe0ijPM0Rgl7majvObRm+23ODi52szjCjvo6YtutyrkTAgHKjg3bk0dChpFGJYSbqVVfn
gbbvofE+Qlzp9rSsyJmUWAbDM28o+AnxUREoIghqCvbTqrSIGusq3vehvOUUzceDM03kCo5ucYxV
XskzgpNrzC87ybJNUUW4h/pHl6jOWivI4ufissrXSDS8LO8pxSzVjcOekg+febwz5OdcWUEPin1S
wUoSquJB6IqfzEKOGagLvg4tMieiskKDYu232sKhlPyL+lfE6sM/yBVbtJG86skeHNd29EyTly2I
qNqSshKY37FybeND1HiqSpgRdmXnOEgQT/Yzbtsl4iRaVsiCuMnFQyaWwvSpf4DJs9RHF7+yEpnQ
K7I9oOwFlTEgzgT8KKQeHofkXjsnCzI9EQaMfOsmW6E3q0HJXSPaZqwD/sDPFE9lV7dL2mGtrmfL
gLL8CkHqB0KXIJHpVZ/rUkTBwnqCTbfdjFm31eyZRG0JmoQFUkPV7f1bA/7pgKRCWxbrUVk3rHit
4IdNA9KCh2dwy31GsEZbELy5MgiZkqM3/0D65aLqrz7Yqerfgg7t375WVpKf1BvF5MIYi1lXOHmW
0ZyDHg4yy8lLmntBkHOsGG6Wsu8sjc8yotrlw5ZBOTYSMXzaTdcuQvICWpGzLaheCw1exZ4G3C63
RxlMze8+uvhMAElLS9KY7MGk4vGfwA2S5sc0KsBjd7W+7oraJUdmiHdQSksN3UlfVdsSKVRbrzXr
RN4hchCIBaf984Xt1VCDEgSH+hQFsWrEv/ckleE1auqtsLEKqCeZe1yEMP7k3GTHxFPzjOmsdcPm
Yj/kgUYHdBkF+oy0qHZVeEnhGvkYzo9pFcElNdn8PjDf8DiE5xFYkttWafLl5K+abBXYm5g+7Ho6
p/Ix88+CjcFX//wWBYW9HDiG6FyN5IsIbwrb/rhWQrLqUWHY0WGkvsmmzvCHTaBvjyNENV+lTqVD
2J6IFSkN3g26yeJVyu6uqY5nBQvk0UvjJiZxo1vwaAYEtg1exI9W9jf50BPxtyOvbZtYq5m8h9DB
zqZHxR6KogPXMckCxOTlWkA3KpCSjpBIOzLAboaRptAAWIinRPlnDCteR9VpJJtdQ+xBFBktamKQ
rHGTagaiJsCy6DUGaCO0/3pheVf56WR7wM6g3spGv5SJM2XasShSGW1v/t8QMwTqn1LUS23Aa8Y9
gEOnrNzZzomaJrA9h8yf0F9xFZW8ueBRvExUWlYPDg5g2kUOiVLL0OmAd9YNTLHK6QpOlug8VO01
t9DtHXvl0IpdN235tCfar1loCHXeVPISQ8M8NPmvk/9EFXi28ieltas4FxvzSXGMcntpmk+pitZy
+HRybWUzs5IrI2AGzGVBtl0U2sQbBct8/FRalTaZ62C8413dNvC909xrw2w1b/zEaQ7LTBeLWhzi
gDfZIBiP91d2UNX+4C9fOdF8rA8LwpiRRCYobT6TFObN3wvtBDmXNB8x9LpRUB9TfmtDwrEdL4L2
KAhxIq8yUl3FYC0vU6/DboDGSa8zUFsckvpEyfdN+pKVAyFkcztMqIZ8ezEpmUfFuWfEfA4kzOnQ
GWUKf3Fw9AIH0aoiKQw/0hWRuVuDW6kBgxmtQgT9EH7FfvGmDnu1fvDSifXAcvPwh73U3GJSKaet
I2M2RY4DPVScqm3okyUFrUNQfP0eB0fbenaQfaAJ1Fmp9Wp+afER3bkWXSOSDcjn665Zt+WIi42j
z4qc30JCdMjndN7Qikz13TCOlf5CkyM3aOU1PrTbot86icJ5k+DQIks18SLzYhfrOnnQQryIkn3e
7LVyF2J5pbVsuuX1PfqD/Jhi+9Q1XFIKEYR7wfuG4k/qecf2hf8b+LekxYy4scNL2I+A/MTX7pPG
zc1rzQ0ElxsiOtvVpUe+EFN/8m/K9i16CmvtaF6BGG6K72oHjYx/aicIy3WOot5U1THPPbPx9Hli
5bHZp9hbnF0ldpZ0iJVdovw1+YkYvTD7C/1XZG0Q9EAoqP6xJ3sLuCN+DuXvyR5fmn8Kh6dR/xja
R1yeGNgac1+3GuKFcNH6xyA5ROK96yBT33IDL+aGDwQoCCD4AZlTkN2q7qrOoXnRJeoeYbnKVdiN
9pgbhCtje1so3W/CCWgP75q6aaNTh1Irt66xv+cN4Dv1pR+F1Oms+kQ5lXN6zRcJB5KJuZMxeuFw
8Ts4d5Y+mXZW+xbOvMWedxjhQKdh1CIXcTeYj9a5Sd2PrJ567RKVR3JTc5kJt0RydVTltUHWJ+Ki
qgLjY0SaabPZTEh2FJqh1agxdXXrXg7Q7Zy14CNN3+k+x79AftjoStk26Xeyc9NymFXshx67p5Vt
amud9Qmn4DXMPFw4Wo3TreRntG2tbV9tRdbxkT9n6mHUVyD7rGkJiIav/qsIt4w3hfrm6zejwNf0
zJkyxEFMiHE6IMmtXJzb6ngwSBEWO6V7DlWBYV2AdYL6B3zGXwrUdb31a2PRq/864u2GF4KOsIGh
2DaGsVTk+WmJi5Ok0zkZPYdk1+TQr/oysYleHDfoaEfr2fcvVWdC3Krmd1UedZOpcNUxG+U4M8XO
Htb6/P2BKZouyWyl8vDtc64Q1XzIagI73zIJQeNOTtaZ7dmWZyAaxFi4iJCI5ZdR7IyTxo1QY7bO
YXM3qYzI46LwBppuaz3RpSkx9PjOVA5x/U16ViKtyxX+oOGzys+Zc7SVQ+hfLB2Ic2VcpXgzRK+K
WyOKD6O1pca7W4IOOORlM0gF3I/IgwOXvzGJPyHKWvNb81dZxPZJwOpbPBKjdyoJpHNOYfeVYY4A
6lXJ8QZ/MwkERGq9xD2ilo8wc7sRzuWSVYTNnR0kKMZelEc+bgUgGvpNa9WiM9Li91r3KDRkporH
m1Xv5XbTBm6BrC08c+ebSAQRNZyVeo84Yux3/gEdmdOIRZocjf4AbGvstOE77D/RCKOd5a9H2DEO
JwehRLDiqjOsk2w+HeRN1pY3UVZ/RfTJO4PoMZDWvA9mdjY4Ox9tecwaTz7Xspfpq9F8okXOUPB2
RKGaH63zq/Bx0dfxK4qRam1FdEoCpPLRiSKsSZwy9V6HRDa3bIurJlwHyr6P3mArFlV2a1UeuquD
0pjBHg3OuTavkfWG3hfxn89S6V8mMsiTOwrEwdjPtxLzsTEd/chmcn+rk42wt756SNjiKm1pVwS7
rqLQbcWqVh8ssThZPrV8bxj0Me743PD9Q1KiyJjQDwnSQHda9ErFDe2ZCJ8dKYXFtaZE0txKb73k
zYUz4/cg0TjzYTcfdffm6J+ZsjeTwJ3lYuThI57Enee7yDDN4mDGb3rsRfbKRGDcEaqcPAZqWsWn
2j+gmDUdhDtA2PZMtSf3ghgeoj8mENS1fCvqZz78VcGdCwJetcK9YNxz9buvn6WewZNVBpH0LSIi
cAC+nDxr/D1SPR5IG4tgN1afZnvU62aN125RtRkCvbMNTx6uzfhkg6H4MbRKsZXHXa4/E8de1vG6
Br1h9lQYbJEFp5DrjTbStcZchwDZp7KtV1DZPXKupuFc2GeehnI6pvFGGlaMNUN8T1LICyryDlK1
1h2q5Wci5cXMVKJ1sLjyEWw7aM7WpXTg0e+bY8mYROtl1HwUxrIlfXBkvedhsd6i/DkreGlfq7Yx
X+9dQlTshwcmbiY5GQ8yKbn5iTWmjDdJv7f0vUMYXlZeJwSp9klkH4H9xaXFoUrSbsGMyFWGLhjR
rtrdh/RPcy4cQ5XG/bgA8mlCtm99p8pvLa9TVNtJ9kYQiu419Z/zUWR5AVS6c+HLMy60+q3gWFLe
mnptdShRiwvD0DXnlCylSx9/mukyDBgmdC567V+CASCcn0VOZF2BklKuvnjX+Y+hsbZVVKLJJlY8
XIsQN8eJA7R8JCj8oy0gJZJGC76dJ9JfBWyJW5Oi0Pg6lp/AJzHURvTTIdbIbo3YE5VczpGDKwsQ
fbhKwy+Ci6n/C5J9WnsyzWds9gsaKnkANk6uuOs+Rlap+eQHlB1DucwJqmeDsxy41lTuWie1n5bu
6VVwK1UkAn54LuroO+cL4wACliXkZKGQ+EQ3Ry93626Mz2k0bcYM+xTZz2Sr7fkO5EbbOaFYZ+iv
el94kfgkAecVS+grbSXwfCgp7BHvStOZoE9fs/FOcdJjQy5sz8csQUJsh9ZyIpo1jx0+xxoS11s9
D9oZwapIbs1UW7ZI4MFUAUTQO8mQYV+dYS0mcoGRGi9rZ5qFdvqyrPwrzSpouqVip+iRDJFMkyXS
QS/pPvQmjtxmZ8A6JMKd5A8l2vY88RQ+ipUth8vK2h5icaunIzo+1nXdetZEZ5L6XisfnfLgbuCq
UIq3jke68D0J9GBnm5sy86L+jgahrlmPF6ipyS7GGwQSJG9R9ubNHwrvkCB8bdbn9Gzf0d5q/5Ak
ewwVwKk52sT2Iy02bXM2L854Q6ODQZtlLLavKJB6EIDYLk+SQ/dcms5abX1gcNrC7Xf0dxjRtdJ+
RiwfKn2VKs1Q1cb01xZEc+UQp5yfxDs5xZPpmve+uxfsPjReWPlPHZ41rAlC3hcUjpJtUyPby0lN
vk3VXcPdDTIjUCHlBzJk3JbtIbWuwPn8ysYQIR2Mjglc70up7uQ6zcsEv6nTo9RcDNJyZZpQm3NL
4rDYl9hx9ehijTdjvJXlbkSYy+Pqsy+WT+TNkrS3HBwVo5lgp5GKQ1OMKHZbm6ei5hLNu8bNrJn6
09iSCmTaQovecNThWVYe3HGI2a14x95cLmfhXeVaaEuNb9oH9Har1Xsr2wIrVvHJ0OE1Ps3ugURb
Ve8jJRtIVZJhN2nbFKsZPN+HoyOI/u10xJoEHYD91P2hw5ScLRmtLU7M6dhxFEoaG/4a14UewSV5
g7pJMWVHayYOiHvHXvtu99La8iNOp6dsIYjscmnAUY7ZemSYRIOI+K+4YMPVaQwrKAAsfKIQzrAT
nDz2eGK+Gniu+lcuQ8rtUenH6b/R2TnDmamsp10z/aOAc4bX4vwvJza6mWGk4tIlBF4c+vrq5P+o
q5CTz3pmceFSHkr9003nRkL5v05TBj1v0q7pADJ1sMoTje+ajGILfvZiWj+VfnD+4cnnz/B1drRi
cRoOdCAziBAP3Hq22CbZOsyQi53lwMOZbUhc7fee/UB9qP0L6axfIURZgyMm/T1Udlb4qADp1VfH
hJAcbbZkZVUiO5N++Sw4vrHy0eaSBUT0U88M3Se/ckejhVGxjEPJLqTuSe54zmwzG6+NH128+wJN
xp0OzIzWTvoo9OroFL9xCMAfrhaznUR2vlCi18p10teNsWfV4R00h1NHUiIr/EdvMhUa1GoYrCjD
+mdQNK/sWTXwpu9Skor9ikPnILpXi9MoZ7ac61gxT56F8k+2vTSHYK63En+qfmTyxem+guk1DM/S
eJgAJ8lNKTy/2U4MRT+msW3CbWRs7HhNrBBSjzzaFFxl0aau0PojhT1QkFpZXjq6RLFQ2MGOJ/xt
0WwT34sujbyJplfmP+EEYv2DmlmnvemOp5YfZGSFqmdam1S6NL1blxeLEcg/lr1rZXuuHYY9xbpj
d8K8ZBpYBeE913J2CDhgkbTQD4NxVTGpdL6N6ovxcyi9TFkXQwltCoW9bHBgyNQ8XyAJ9PY46CSC
by39KAl2NtwzW7SzY/QGb9usEmP4zf1okyCZWY5hzOFjWc/MN4G6OhIUKt8FPx+OecIyGnDX5K5M
/2B5I/2CPZusbWLP6Sdc5HKwLvVyFqIu66ldlG9WqLI2+qgobeZWXGgc1n7J2QTG+0jaqzoqOCqs
N8vIlisEMUt1qpYVKdQa5oSFXbttTf2TDWgNDBc4nZs5xcaiX4EhSItfKt0EE6ITSoe2ecbKdTKK
nd/Yi8zCnWu4gbZ2TA8ROwGQLRKUkPdXIW/Ih98kNEMZ24XZ78GDZaxjofyUf7PaWMJ611dbaljO
n7aQ//kSnYuROn8pNIlNHZ0KGsIX1pGkDF5Aki0tYxFtweRC3Dig5zYdLhl25CD6ZKqDsO+axWNq
kT0gktRrsC+uUYfXLRfCZQaxgy8lW/Xmd5n/9tAyePM5dDmK8Jr4HcjHiqqb8k2ykK5oBDIsKDmc
NmQfey15QEiE1lzeAiqajY4PMnePmxY/ErcLHBb5qdZC+gucxCWkbFXlVGECuAnn3OL9KE9yfax7
Yvmx35aXyccud4p1epQuzEM9kKp8HJD6ks/f4ypWgbRHQtUC81YBBY1whWZPZSkXpmoTMK+Z6FgZ
TPigpQnRYPzTH4b13B/QyYytiGYqjl3e996k15fjA6/LrpJ491umeLxLAlEv81n5VrVo0y/4vpcY
ndGMnRxrFtBOCN8L3py1yucrlt4NihUmhXC67q3trtX4PmEBLvVVbLxb5Q+q9KJ/VWWI8ormiPE7
T46V9dVW7+BhCRpcxFQ8gF6hNcc6YJu7m9lzJD1rqQz9wU+kLT63fc45wU2ANpTStUUN3GdV3z4V
GYNsrVBsUX697/RjOpLZN424wZAsjAoVNNFnBQus8jiAZxUWuO3DOaUNcrqQu5bRUfdKlHAL+IBI
/7XrjZnJqyyj5ZkhJdcfaBpKOPsQewjFWqVXVvie9011qaIvg0MBxw5TP9N0Y2FJu3NGkzTthMj+
M35cqwqRpzd/xFmsUBJabowdEKPp6KJLCTUvAo1KJLfR3hPkgSImaD2qqH+PTwVQsGV8BHjnluRA
LZYW9xYmgg0yPGjnesO/zwlD65LpJLSAYupV42BcC5pV9NFlrw65it/63jiAVqMNCPOGYvFdZ+7V
3rybIjyQnAiJ9I8+UQEqG9iLvuYJTgmqbei9p27sNKSbgdqq5GlWD9byLU41zsuyukCMYBkCWPE7
5n6sSphohP0jZfd+dtdZzkYBMSkNazXK8TptCCUR697E943oyeq/7Uxyi+ZhTRoMfbbVK4GKzoeT
3qDiUF61PSLt71at8zkltquYRD9BerEKjbgnjeK7G/yjVfjrNsMiWKHGrmrsuQMmsJT/fa71oo58
GY7Or26Z9070zP2B2A4RFlLiMiGFxK7tomcYDjj/5FUqwk9DV90Mqa+K0qugUxMmvzSuvp6uSiVa
BajaUsgZBSlcpxzpQWKXr7ZZiV7f3sv5w6rxwqDryNGoGc6Wv1jrNOLM5WrboZ4aDPy7evjVY5CZ
HCrQVPyZKOzmlzYl5MbchTm5JjOjnYPt+4nLngQinjAcwR8P0UPJlWXHZMvYls4UKALPgsbsmNzA
HoE3O5KkubMfRDiSq3T+QtL9I+OW1vOzoW2hYn7Ltxrnf0aHGTyHZLP6o2iXlWVKbYFo5N2oS5zX
PWvdWwp83rKo1VnjhvWPLJfYXMhNLE6U4KyIaKPwzti0NrmIAvUmMgva31y9mD0MiHyyiKmQIUF7
lmJ0Q7hVuXi3BRks8aVrf1oLkSirwGghWKRZRGV+dyrbXZBJ/WfKzZ4Tksf8pyl5H0uPyU4kxqOW
SFBuNJJV1K2uckr5LKwDivcZpRN0G1TiHQSqVo21aJQF8JwyA/zDScjqguasQswfSfxNPRsTWHX+
R5LGwhq+bSGWlexfnLYEoROI7D8NEsqMtmQ5nh0oTntAM4ZE3KJ2Dka3wwTa6atDwJGMK0DjRKrt
++xg69PYnTnfKJSBoew7MW7Tstg2xOn70B2o4/Jh5ScfI6oSIa5YXja0ck0aWoQQn5+WfpCydhwh
WSsXr4EUnKf+YBBNB4m7sFIgVlhhA0u33b3ijirGf4ZJJbw5uJ3FkRERU9BiEOqkqzQz9safZWjk
3d3iYtChJzu0a/eyS281/KjchvQD4VGFYYUfg3fzufTV+mwr95ISuJ+osPkx1TzxO5UeEBW1QqGZ
l4F+NIHY2fc/44BQRfyuiRXCR1wkgZGs38Xkb7pOHCvLBm1wHvPRsnoE+0Zmsrnx0nyxtEy+Xb85
muNprqJJe3JXetMDWycMA7G57FXQChp4a5G8lQ26bCU8Wshh4vlOc44JTRidmu0EEk4Cm2GlPlPm
epqmqF9fZZxlDAsLw+hXDjNxxkXiKxum8iFPaLM8xrN6PrAQ8JSZk256mSIuom+/ifukHIvxDpwH
DdOXD2Ib99yoWJOD+KuNOfKBNANwmOv8o6hmXxuoav0u6xM+ir0kP7TmCfzHuWjhSLJzcdB/Q0GM
KFsvM7q801SkpYmNxLTQoJ9sv3NR5v6JktNea2ok1uS4YPoDxgpdycYME3/ZOIuLc90n0ICrWnpp
TC8xF4MOx0WiGxS9VR8MeVdyh2jnWrMWfzi0XJneHMtQxgvqO4kUtmUOFECqAppoyuCJ2XhzxEio
Y73QxaPlbu2+e+vHms4teuAeXXkW0t33LXMdpukrq4+xUbAzSvEybOp7akE/BBKdfdNLVl2wOWgO
deCEOar+bkm9BMhXU4TLkWAFi3tWO+o5ZsCp+E6mvIQ7nnste+Nc5Xj1sYLkFTpmg/AM63veycGo
nAy6vvWMnoOdhQr1AvdytutbXhBTZUTUkD3ck/Yd/SSh4wK4B3l7vRy6T0GXRMUrYj9m/tMZytFK
Ibs9Ffq3bBDoqZPyxdvtkKev2tJ6IIbHn91FFBxNvouWyW3lmmjSiH41/pyoO/LYOPEjstP1b6qf
eWLJ7ylMNkowQ7YTGWouwXK6qOlPW5gOfuVG7vsb8XFbx0agGqcKF3+ceMS2hazyMaLzQUMsDEEm
MwAPpqq7XJYNhtkF0UkLPkSek+MhQ7+slN7UlO6U7PRW/bJ1csIyifitOrcfY8bysup4ninegT/m
5ALhjBk9J8y9Frb+yNFx12Q/WX9i/P3O2KqU76n7sLNrboKAyQepPdDw1pJP0b6aAHdkFdGXNQDT
dIUDiGIkM2s3PqbMtLZj3UbLOjF2XQA/mY/jg6TafaYoB7+X1KXRo8coXg4lPZb2yefOlu3lSFei
FmmPKFO/c9Wa4Wc++r5UewM+QURV9Ht2XzHxEHBT1qKT2bPicfggE2mhNASLYf81G5i2AifjOWA4
0Yc/B31bKP4aJh/LgOVSbXfO75xqfcNeOuLfYPNIQgsQxEQxMfIRooDOWWikKiBSirCsAcwBAwXr
Wg0lnG3VD0+nTjx3E7rCrh9BbOonMFrdQUamysZGDISvOB9jiv4n/vONjWwOPHtvcXUZaJOCXzBP
qnme2kMUpL+SLb8X9dHiUdPnZ9KSMZwRFPrjB8OGVAwDU4m8KWdAMZ1+4qE7ZtV4Z0BIWzyGxBaz
rIOWNu6ku6i27P4tkT4wXLhDNJ2caKTepFyLDjEtaLnxNaSX/JoBJaanfAASHNSFVYuVUG/9OL0Z
WnSoZbQ0qp49bXQW60GT35VILY6ByBE/IHL5Il5L03rqS/8ZuKvrCp37e80Vjz31aY97snqXskBI
IohWqyjvdqOkeZfnsGIVC34/tipih7Jkjhk2JPnONa0J8mMZeMCYxlfMXdkP8scwt6LGcm+5ZhBt
1eQzCXQ+Wv5A5ZLGdtPV9KdqLUr2JMGTW+ojbOPwPhrsrTA7UV3/iiF6E4xdbfEeV9TmVjicVB67
4F/Q3stxq/R0HpxC8QNi2enknVSMPKIsdvoUH0u0X15rmQFmdmdLli3aBlm8ikBhto5LeDgzXrUG
yUmJJX+MerDJUhPdu7IrfHU54XO121egnCLpXFa/PigrwWbXRtn2dTAdc81+DT1HbtUYCM56lNuC
wLTSqNAWsyw3LSu1bXM5CUl+hRpZ02NEkW/iM9fpsHMtcY28MntR+YQmZ+gHSoLMCdKc0Or76VLU
gGCUuWBNtKqLZHyYKPT9JliaOCjIeGX5lLBdIuHYqO0r56jKZn11NYt4usWyY+n0tX8NPWtDyqMX
39vGiyKCH7wepCAwEq/Soy/bxJM/2BLWzJDNsZNe2VBttAYsErtty3qbnjWqtsKp3RDSjsSieYZ0
kfrEdbW226Xsx5RJm/QkiOwxStKPHbO0K/NIH1MXwYItvXKCzTAtgoXH1c2Qk6+gD1dS0VleFDvH
VFHPnSzuqB/dghSkIPAX40qOkHF3YNkVKSuBF1Mg1laXrttZrDSIWiEXjKXafIt4W/zrleTSdvjV
xrGKXK1ayzpBpCITfyU908MbScx+5xna1fDvCX9TrGG+JV8lMhcFb0bb79P52Fo27a2tP6TwSlYB
hb/h8D2NDlEV0tIODlrwMoXXyyc++Et2aTAhpgNdOmvki8XjNU9+JOsQhXTFBNuqRs25D8xNWl1k
5xjxFWQvTHZVu7GjHyUGts9vg7aXhRfaex3ckwrpadmrUBnFbxZa36P5W7NnWAzCJECALbUYXWdn
XPqjTHOTIJMnNBL5m2s90P56Bh2iCJVol+r23RnVZ6IHP1rHRcVteBdEY3L+RJAyoW+5igi+9LjR
SWALv+TQr5eKrf/4gFVheBjVZkGodJS8DygE1PP4fxydx3LjWBZEvwgRwIPf0oHeU6S0QVAlCd57
fH0f9KJnome6q1Qk8MzNzJNQoiE7Z9v5GP3LYzgyqzK7tmSATwN3HMtdaMQJsW5Y3GgZ4kavIrpg
+pf8ta6wddfJrTETUudS8055FrjNIkjpDV+sbvJbGc2LG7UTxOIOj/s9lgSWYdODHqk//UDZx5pT
j3tjXHbR2YSXE7x0f82i6cdbS70O/Qs20H6UdonLuPc3sBdSDeZ7CweVIKdMlnNAi9za0cUer2HP
8OtpxQDJfvz27LoflOalFQYJ/WW58n2kBbfddfa69A9o42jl0AtXgcA63bHAFK2JudZlKt4o88Ab
T2Ul7aD8jW9Cdv1MdMzY/EE/DaJfI7QBrQpQzP+3sVgr8i9wdl6kX1HaqbJDMY76DcjxXOceLh+i
/IjGdOVcxBy1Sy2ezRWksFfeyr9y0V35U2e8qAZQlHaQ53680zqakZdZjSP1TKmh532Y3skw3qWx
yvM/STqL8JEG/EjxVlZ/UALUkCLDbf/2zrnLD/7ocha7e6w6iXTijCSCvdFTNbuNeiwX/Iyrppti
zVocHmHnnfqgNOh4zeHBFRCZTXANhc84yfTOViKcSqmBrs8WQ/rhe4DqDoaODuOUPZ5sC8EOh3Ln
jCAUxKP0fyvDkSIHCmFNLGZUmRVWEJUN5R37hMtyf8BddJeVc9rsuetCpECOxMiTq/am/BC+48X7
BIlruob7u6pZjvnOL8+Bcqxl5lxrKZ8H+Fi9K39mTzv6xVOVXk0zK21sSrWezxmFDu4D64iNlG4z
GRnhDkYT/YghcZCdQvdJwZiOPTBaI8bj7pH1a2B+o8drKQaHJ4qcpFwqYlUAw8RwrFFoxW+N4QTR
HR4Xfpqmc/TcCZHj9C3KiJRuW16mCQ6vHodhvMkZxQMoysGny9kuQm/P8Zivy4otntxqc1Hlp0F2
LsXN3rESavE2Egfyyqq8tySY3QftQxLX1jr43kc1vMEFoHUujdxeqLj07MNYXvnaBeM3FK+OplYJ
LG2iAXtRMNDxJRr9ZVWa1046++JPeAxW1DB5WtqiYH5n2sEe0CH9keF4tzx1Ta8BGw+vIS/cwQ1X
4fjQoOIUK8b6prEzTeZPRzNYd9KBj6xOnDwA/NQN+Ea4T9F4yVAgXKnxhvGYmuFNnY6j2Syiozws
COMY4SMYIBYXUrJI9a5F/84Ij2Jwc0wBGxmBYu4xaeMUd6AZGcJ1oB4Ghrwztf7K3ICRxJmhaz9C
CeFrCtkF9OioaY9+gMt5bUfHL/eRtbaNF6+Xae+CMPsqE/1HDxTmA8ywujrAyhgfmdClFi67e5e9
Ru4ADK4K/+jyVnqQHMzixy5+rDHa0Xp7zU3jQysIPChNdQklNn68RqnQTM4OYt1ar4JWc2aGyGt4
pFKEvwARaVRvOagV8+KjMhb2TpP5btdevx+KW97dtSG4eUEFtA0PHWHe4dD6m1zdDT75le6YB9vG
vYQyZgZsjd/xpHeQgsgZW5YDOKto9HHM2MjFYr9suhjLt/8lBS33ULB/xDu3epF/d3EdrLCjZhh+
UlITqffUhavOSz38loxuHxQ2xbB68BmmGJAUmwWsjl5ZnqA6d3s1MZs5scJg2YmyAgXKLTudtOsY
p3WVM8x21YJx+B+UFmlmaswTPR70PXOKwbj28qZNnTzbReRSp390iZNTSf5weUXWJiJvwPAIPR7j
WCpphJY7+eZbDfsZ8eRZp+VHrFlUKmfELTKOOWYFDklRuMGFXqnQL4j/B+2e19piiaq5zedpdmwg
Yfhz7Ys6UVSCtrtLKD1YR3Lcx7Z2ntT2gjLOK0mlogQVuNDJs1oLgh9wlbx8BfugUTbDCOF0yR9Q
bw5ZzP1om2Ubg+uPxn2fGd06IQkNSRoPD1MK/LaduqdFu4XC+LDUhxpsc/5UNKEUWCAW/JAc+BDb
dXkZYsOBD7GKcmUxV8G3j0qA57ZC5YHpQ0Zx7dGDLJwhWDJ2E/UuAQ7gX3qT4AcfGttptxvqFzoc
7hA/kvdJ5d4p0mBYg9IoR+Y7DrGGEb3rVrNPmulOZsWwqOF4IlPDs8HPiK/JOJvtV6RPDeUPG0mU
0nWGFaq2Y5t1a1Lq8cWNwOQMmLBXCo3RRe/oYjPL6Z6Jj2TMpG8zOfKng8ap1XgTcTCvx6hdsHu8
YCikSA/hGRA3qcSFGt9m466CXTBdFlKNc26ms7hSWYN5R+tZmf30NmbvxIbzYMx8se3cU+8+hb+U
ffpUiXsOeOrrNTuqUbE8kuLl5FkctPYSY6ivxL7GcEuH0QzL2wzghWMCmn15KZb8akZ0hXlq/zDR
TaZr40yv/5psvlI5MrarDWa97NCFzQhyXEFjz7AeHebWKfCXBAub4EM9xDl8THWTM4zi6gXl1SZJ
eO7bD4TnIZp74g04blnQ7lF8kQkR/Q0J/Dd2GeVTy/LZMZ7P9H/e+Kq8W1vejPJXiE8CyMP0LdNv
BHNqN4Q/WXXy0wOqCevs9ClZOUihk7wZrRIsDX2BX9qZBfGelt1XXy90UFxiPEcN+uyqJ4Xvq0/q
cbN6nbvnorv7fz4gNO7FzYn+23h4ZHh24hqD8UXRJcewhj9z2Qv4rCuFgQW/Q7rS6aEJx01k/NnT
IOWT9hMRx4uuCVfAVDUFEBQAfW8t7FdZHoxoZ5MQFz9sdVEL3tC1+1uAiJgwJ1EcUDhK+GsaRwXf
GqMoCagI+kf+iJs/OfnG+o/jY6bZv5wcZiaurS5fxR7lNv04T/6Z7Wduv1zlzysP7HeSnsDoZkOR
EhSsnp2+a6N9Kihctev0Fpa4FbX8k3IhUhQdez/W6oH3RfK0taFhD7FAJNQu/vOQR0JR7oTdJts/
1klwBavfpoSH94izpTfcJuRZxbAUBsyHlC1Fh5lwyWCg9VmGmivW1bLHHDEs9HiSU2eM4O+dQbL/
2yA6RXhZuzfdeWQPLHcrP98UJvPEo0TYKfOvJW6LcT1KS/GZt2iIpAHo7l6GpK5VctMxv2FRLyr4
JhrO9+CdYCQvu/e8FTmS5rjAbWzSis6lHzjinmF6qP40Ni0ke1XDBKDdYiqTDX/fAKJV+sBfkWJ+
uHq0YSL3YcTvBEuBemC0o87EVFCtX1PLWZTdoatfBVzjFhiHJS3UpvN5jexlgtqFD4wpzkKnjko3
5krEgsflHopWymDerv/MUNlITKlSeAL1GGOR3UVht5SYElf2X8KJjuomuQUKjadp8lwRelFDSBx+
wD2gMhCkRltde8Xd1AFLB6O9Yorr6tliHqF4Wl4/OmxTrE12gWWYa5Jlpo4c6eVVHup8nSRyMisb
zvnCCTKt+hjs+B/TqWXZfCe99TtliSguG7kKAhAL6wtyCxkCGk+8EEvGm+ttRLF09S1ryhzDoKK+
lV5Kly5HcQO+mEtXcyhnmALVFfZRhhDccJvcOnCzW3TKAneUIvopXjvnEpBRKCrZOHkMswXFF+dk
WmncUjuyPCnRI8Kt20Lzl6QHGpGyS6XQaHQYkWporWoy2zNDBcg3+MMroI6NSQDj56L24mkmmxTg
RkUlQRY0va8atYQPEQRfk9tzKdwS5CiYv5mWMhfw5hsiJwzAiGMKi+e9eTi2xaZVZq/YZFbZMB2S
LY01V2biAA352+CmkNvtV4pdo+Rivud8QrJNkQ5KRP7bjxBFzW5YJZr5UqrqSGKuMYcC4IrxRWfR
sWcshKBNVLsKqSyr8Xya2TTRJRQNaxjnWAJJqIJsZRls6qW+swz/T4rhgTd1jSjpl06m2x+FVksc
J9vPeuBOYNXQZfLZoFbNvLCRDcdYehMifbgZplq5VQl9g+BDEPdbQdQDcJEJ47VQeBxk/0PK5VeM
LZG6rbazb4P7pQfTAiIls0AX4Vzi0gQ1QjaaRQqBzDdyH7ma84m/xyJuLEglSTHGbInyd6r7CE9K
tpPkLZdAUEgqGkFR1/zejbiXYdY6tjbFNkt8HX6R9bsIcIfrDrShZA25XqqqAi7Ns8LMb4y8L2PV
m/N6QPspEprh4ATb7J6TZ110pJOq4SGl+UWJNWUdU/zKOKDm2JCH8oWHWZdNoCDeiIXUsraeje2K
BpTfrg4LZl1FD5+dy13MeFQtCDv4RfworRfiLsd0kT8zJVdW0YgoWkMDi6L0l0c1JUISZQd9+g9q
uFBdaQ5AVmTBYeiUhRcBySzUP+MWtKLN/XasqsVRimRW20GLOZobt6JXL2p7rcXBLGxsENZWeFRN
TAM8Kx24zLHjNDpnoYSzd9MTKWJ2lF815Ig0aqDd0AZGnQUHUoM/ElKmEvBxumUIJxlD/swnz70i
GTvX/bKB0eZaD1cI4fTDyF4x/W1MzSE8UmXCkYf7gj4ER1K2slJ+g2gfielkB634wi/ZjGQOvgtD
zAYAefIZUg4pHPdc//WUpnhQb7Xs4PIjFNqvbr6omm/fhipmli8tI7yGbfXHL5GX/0BMYtPWB+w2
WKwL0ucFKRBUWOa0FLrpXEprfFrCMnZFKZZGtG/bbxX1Uw85VmXo4/cEY/10lmkLBhekOXaBC+OV
TYopJJmUDOAQ6sFyqDaZ3QKxFYsRn7eeamsuT8C86wU5u2kR6mfBMPCufPvU2EXy2crv/GYJggrL
vD1uKp9BDHssOT9CRMZC4wZaGWuGTEUIB1q7NpymuhiaWFMTwkVbyo66uimUHczTjgu8VGKdI/ua
Y9D9i2vwWpe0M2FER+yuFpepc9QhxEkbIf31sEo1/wcKML8zGnvGiBM5TuBtUXUoYVaM3nhL8aaJ
HEOFAr1ixbxLLOvhq27QE9Kksh1pxJIjyehippntUspfQpW/GSbXjORNx7YS7or4URFB/vGRonv6
pLJMZYthgGNZk9PZxa8ACBhPJTkQzeMLGTc6D9iUyoiir6b05hbPesyXkmGji0EmFcSNA/2fFC84
7oflPwyM08cWiN/CJDnKWGNpe6C0oE5T0I4t0cuQdGW+P7Jbeb7qCMrp4brViO8pCNrZ3Ucv1jg3
BmpN0JpVRiayYez68UDKKFQOmrrX+mfFE2fzuojgATpy5ts3TlH4cnTlbqYYZlatWBftRo2X47jx
9R1uBW9Wh2wxe7ffSs2fXvEhQTJTZ3H2UWREKtdpvsN5mbW3rtio0a0zwSaeC+3adTucXFgYySNW
/pmwdK1+KZzIJP6qmK5IJoUvP7HAG1ntYhMmecPUwLgkys1qNgW5WkrVZh2ogDEp8Ly8bRf3+7dS
7slTC+tkpHdXxubpKJjr5UsSfpPUyPsTq2pg7E2x7kZvPhAaa6pTwy9orMGqDmKfGZgKYQLbThZM
Vu4ZSBTlS+5vkz1RvmNYtqpPd4SqAD0HMy9378y7Fa6P4Hlz8wMvY/FvNqSPJDgm9h8HJlO+BMZ1
2aZ/rvc2k7/UJfrBufTid9pcbX/66BD6p1B7tTU82SnZVLBCEv4V0iSPAmDs2VzuXYu+dvwnjI3b
Hz3tWqC/T8R0mPH4vxrBJ0wkpSO2AOdUPUWSo/KiFvZ7GI6qfGfvXrbUdpX0USX2byI5SCK29sLj
qhCR9rnJ7UPhRO5BlF+d/nSDsyrePOR+98H/Yrq7KVU+MXgN/rm1VayZYo3Klsw6DFwY0iTvhHoU
5Pp+w8w48XwYlouhqDV3ffo7scwx+mMXq6trQjipeVT5nTl00l5YJzX/6OUXQ/7lgkZlUInxETek
iqr1to2vLH8nOaEijWTVQejnBIhygz0iGpCKzItASfgEcI9J2UIuJpjHz6ibd1jmTxKJaOuqS7fQ
uqi3pfdChNkE6UnFo5rsk/Q9dBe74y0hwm8myFz4oxUqU5kZR7YTlGy4u6BkNLUfzZyL+AkRjUz5
tDymMXCJypz5XGY9lXBY9vSte29sIfogSsxC+JSQCDyizZ72pCVSzvcqgZJmoSarwbsJvZuFGX6f
jSk2ORZapsUN4lJw0gdg+duk2+jdysxOY8Wtf1ury0p6BkcL258PH+WEW1LPNkm218KdIY6oVPay
KBYBGPJquwLBta3x83rbzGT7d4qSsZpThvc8f5KZCaxd4W0qyBM1BNrNWF4Er6rK6u701gb8UR3v
lW7npue7CRA2xo2Jncs7yOFD9Q5+uatNDMkHeBi1dZHRN33vYKj/CmklmVsyUnmwZsi41GYEFTuG
kj3RjrU+8vBuB9MZoY3j2BicybNiM+hZ5gX6xkmhrZU1v8XJmu1XiQ2HZTru70L3AiYroUvVOKTJ
xYcUkhxlm+DJoqMsMjrqyxpb3b+zH0CzNHchd6j+yQXqf0u4Zp+w77LUBcPOoyer3CTpizPjDkLd
q1U+QeDHzx6DfrbNunuJZhrsCEcKFYzk0tdfHIKJRUWN0yh7Hq3IZfs58jP3OuCio2vtgeq17QK0
0IaEmZFezfYPWj3XhIjvAr8RuMxgqRqHZJuaB9W6d/GSwI9w17juUMn0bJ0YT2/YdAyCwNyqe8Na
dP2GNI0klnK7xi5LMxgmyiZwGM/xYDJbUh3WoCRENXPC8BRIKzwoQCqg1+FkctM9OVmh3si7dRqn
vnWwxFgn5sZQbBTMbU1rwgwS5IRYw8mhmBvy+zK9luWOUbKiErDoztHWB36jjuwOlwmqQlX6VEXY
2OIc02Y79KhrIJs5QTICVxm0kO1PT5rvbntKK7wGYJcxFp+5l+AkiZNX19vwTcEoSVB3YHMQZBgR
xWPwK8FPD0dLx/hbbslcxghybTwug/i+mIn8VAWP1jvU9GiUzGYggHpWvjanyiM4L+kiK+PlpHL4
lfx2UxP7P/alIOHqKJVTA2HNNxRp9lcp2t/eG8EkRxIjzaRst31l3Q2uyInA9ZF5sDYK/q3e/m7I
e2JF5sShK05wZ66osF8SlWgvrUa1wDmnbnhslFkopcaqF/q0AgQA2zoHMqC34C664R4i1X8yo0Ct
Pq0K1Lz6xDXw0LufsYWjNHzbHXGhvhtAcUX+NP3x1wJ7rW3S5dbl9Q37flvu1eaDLlTX27b5NuiW
uqymswy5P7HKcp2PHLPSi+QPxk5J1/gPCR+QS7K61l6Fls2YgrQhbvVsUxZrXCFau1bslYJL2ph3
j0E74v/uMr13fBvKLxHiYrSUjUnfgKo5Y9aOFyEn2VWrRLTVBRRB9yeTug+YjiymB9HEDqEyXekO
+ci/U5OyaSPoy9Y3Da8OVkDcHIp0s4nLLbC82S6HT496gNipuVjRUNUDlZQBG9mbTv+1oeh4WGo1
5p4DoVok1To7RmJP9jwf1q3y9krGwsBcPzJCwqpSXzuCr4Y7zOpSPbilU8c7kW8Y2lHVjIsU0j4O
MJ6CPPsBKcfARJ0ouzXBofsQXw3Dh/KVbHCqww6t2FR59xCo3eFpj6SRe746x2p3HoG3mBpY9aQT
0STLk0krWQqTeQNheh4Qt5Stj8jb0sXII86MEOGq6D5tTN+IIzbMQdtVzpImGV+j8l3VAZall5H0
F1wOXYEiCKvZ+0jrS1RTlnDWYCCqREt3KhVFkBfjbcPYVMPNIjHW1aGCDRs7cRpM75NOGK1aEBu2
zdFsgl3osNVdljZS/wVhiI64bUiUOxmeOHK74IEFrfVPabqJdUf3P1V0m85appGPmfocDJ4TY6KK
GbWAyEpRhlhzJO6H41N4RA/XhbzW2M0hQ9FWgk3cQs8hj1zPdPIBQfMOTX54QOf07GVB9OxFcpX6
5hpz7Sw6wXUWf1e+FFywwRtSy/OOcA1ysWdYZ8K8Jfh64MMM0j3HmlU4pSyTQ8kAou3/mv4QJTSC
cLo4+82yqj7MJmcVg7G68QVa18YceW6l5GrDmslsEpLkylvrE50MATUdrmEFS2jT1+dC+imRkHJj
k/u7tmWO4wzeyzCZnQIYFBZ3ncxjdte4xGY17A9Z3WwMuGVEt9Rqp7ByJ5HKVPm7DT/74Tf1HqBj
aXmk3ZQrmEL57U+OVW4YcX71qxa3ogRI22BrmI5faE3lTk82okWl3vpkEHMmozPduuTFMoWC0vnb
pHy43aZkRgoCODcC0NVDle6KAE0kilblE4eSujTKJXNXxIXKcHf2mF9sZQuhuCvRiD7ZGFzvw0/X
3YAPPolXroIfBGBAfZo6OniVwhZBF0HCWBSxY2U3myk6ls1E2fjVRcFYk8ZfQtPgTGJ5xNPuHcqq
2RdSx8/mm3AX1a8aj0FDdWp6Ca2zHv7G2s61mdmuc/rRcH8ionYJMpyVsF4qLUYD1+x2VUQ7lFl5
+PTqfZxMyU+b4DSpceUGFWiGLr7o0qvkpTACsAWaNb5f8rN6suuky8DtA+qC7NaMqrYJYFBZ/0Fk
5N4qL/vuAKSfEnq7/0xZnzLGZfThcY2kexAZhJGjmyw8zjSDDrmei6DhWfW2R6LRdeMlxSkUHLEu
A66UepbwZKIeJ4yz3X74InE2H+da+GWW34axZkdN3DVHmlCFLnOQgSbJVzHZBC5ewYp+w/tquvhh
HIYkeH7ghe0C1cGnpNlL423K0NcxAD9T65CZMJNeKV4XHc2yXYzlNqL5JsHMd7DGr3pM503+A73W
Iw7jYgkk1KnUjj0Y7HFMzrZN9Y0i2OW/eJLSyMYHFp9qmygsNn6UtVDMq9J8ih6oVV9I88z2dr1h
Mxkf5pyZdO+VFj+4KrD4S+U+Di8Wh37F3ZHIwIPOpRwKHSVcS2vcFfJNAimLCW/mGcasVD8Ddwb3
a17jj4z50Wpp33j/+DUisA+DjQcseUvui5oawIuzIKBa71nR06qM8iIFSTMEXzr5sLUV4ZVM50GY
L4aOsBXtO26MyzGHexRyyX1Ymn+aUEr18C2zxFemzoJSzyP+fKRFjYA5JoAaxkJy/FHgGOqCV8MH
b3pHpkpzQmeI+yCe02VXQ75SiSBEFaQs+smYTgfez8QKUjkACSSozDpywxMtCTNuIBZ1JpHxhDGa
twaWnXPW/Iup0YxdPpaEBJgWMKkm48/Achb6urYpYsnpOdR7ZGKlBumEAw5XeOjeOS91M94VmECr
ZAJdlvjiIVVI+jXM27n6Ms1iW6mx43l/Vo2FSZXsiTY2zmX2Mps7h8xlB+s1F82IeEpuQ23wtFXj
GfvRCOYDfjNlCp7DaA84GuporZTe0etlMxJ8Wc33IOmrhJ83wc1dolhlLOk9Y6aSSEFSlZzYKm7I
Oi+4sQCiPm/HoxgxPAY8l7QIysTLgmZeKRkfqo711PN2HfWW1IIy3U0XgvdOBV1v3bCzOoAwF/QV
LyA2BMMEtIS/kOqAwUz9QNwywhXIS7dZeV5K76TyE8eWh9Pcw/4KRFClhaanHAuzs7zINWCfHylj
N+9/6SD41EvyV1Z6MbyBmxtY4VpIzOk51HnqkTY/eVgKaKVIyMlasXzeXbiyIdyC0KRaaUg/s3JT
RrRpQtpRVXOdAoetW3mZ5Rgjcngd1eD/C2WeY4+dq2+ynzTsdq1Ro2rWx6jk+eYCNhYDdaLWPlCi
hzxkIAO1P4B8VwHFtRSXVGXiQN3CaiZOYqK4hWmzAjDIgzl3xw+zVQi6ykdSZ7NqXy5LK4f82bKO
Jk9qaUEWwmrEprpv4X/XwJShQMeUBoz85ZdwUBLg9MOvFvzKAB385KQt5YkNJFq+SZmHfCT0QZ1W
1/JtbQt519ePgLfbKrvFUJ06hnvVLmSmEsXfZfeLA0rqeR3UFRKsG2+MbcZcLsp/KdyeD+wGTU9N
J8pOzV8+eTGJaEpt8vT0WDLKDxyuGYjWobZfAhM5V+sm4Bw4uFt0zdFATOAgJsLh6GcA+1KihxER
UA6CprSUqbVgHtYpPXfrXcdhQsYfM2xgk3gBiXH/rmOhgmo5hvcyItQ/DUnwy8mTzst1IntV46UZ
3zI2izJ+69bPYGucwabx1l1qXg38WVWigT5IOTN4fwMdm2B5rMtI3Dsh4eBZNKfARHDB4LRI/4J/
QeNrioJXhK9Vivw1mNRjWIM3pt5Il4go8jndXFP51E2qhNSTkcuYGHtGX2Ba335LUVsxfFnhhMfC
BoylIySz34cn8FgzNWS0cBjkiviNtSR/vzVhD8icwwpGHWaYTu/gcjL+D8XBz5SlylQ3ysJF0enk
dEzYJhARekr2sClYAIfbR55TCVsma5mTFd2DbbSFPVFTQd4a287/aZqv0lhmxbX3iTHPSC7XDaQH
VV2UfnnM4h8/PhWYnYfmNPis0aY5K8jjJOSrNKvZwRqmhUJBzgn2Cvk4I/jnu9aij18tmLwAFny7
luE7yZyPWMY8vZ0bhYtmbE5TYhboW/JVY+Fq3IjsDlHvEgnK3fpsHZGKixP1y2R8mWjXgaJG7L5z
fbTnqvoO8U2ULLauD57KmBXlT8LpW8OBHPKz21NbWcpulOPXz/Rhfci0Sx9+uhJstUk/paom8gC4
01eoUHySiCcne2BcdDidFYOiDO9fSWimrc7ZcJaJhnZcDry2x8j2qBG8B4+GNRF9qLhiWzlfZCZ8
FMHJi2IFr177tv7yCTtoQwNbwLr5eX2mEnpPUaqjcK8ZmSySOuGIvK3CeDGFZxPiTClesZRKyQK2
h+mD+iaFqtJHM6kx4Uojz19hVRxWna4QH7vnDWJsg1759U9VZHpfXTLr4yIGR0GxXUssw7X+ShHM
TWKoSkIcBB9B9UtDrDiqQsdxoy+owOzoUlThIvXtT1DQ1mdac13+10Z0eIhs43u9M0DVOdXZK6vq
O4d7KcLOyRbbcf0BBlmAHhHSRiPOEwz0AACYIu+tgxU1KzH3yNtgg63FMIXWYKc8mfRKKrkNc8Oc
PEo/Iy7MbU1WGbZSbuyYvNteu8hhBTFlo9NMbp/2YK5Npmgcj81g7mGm00unUHI+74iBNg8ImE4R
nWVWmI6TPmwfdje9focJa4rurliBY7+eKyRAaIYK+0fvveLJo/tVGzLTBpxe060FnSSXOj7Ukbjv
NuOpAJqV2B+dTVrm2/V/Mo/E/kdCCacOyXSKc4e/pU8BJjyOKh1Wvl0uEvb1qiUoFw0XmgDmKvnU
qSSEHBx6yW+PGYSaAQqEPhHSm0ZfFNJXA5qHLnmn4y0NpC+FA0gcjavOTjg8M+DkRTWeGDjCkWd7
C9EUEqjh7zKSpzYdWjJzUCwJ2e//Uxx+2bgATcf3P1Al19065VcKaNz5F8f8gzYwA2onCYBQwcCs
CpQsE4SKbrCI/26n90vX1tNMlf+PrrqjnRI7dr8mKVsaTrbHrSBsIBqqeLh/2YgK5daX+1HeJukj
hnopka4d4VThWOamPC51Gm0Fl197+JJ1YzsOgJw55FAsnSM46eTPVL56yWjXOjoOcCC8yZy1UJs0
6R1OTJRDJCTU7qdf7JL44Vn/LOSSqggBAX/l07uEhmx6nWMVL2ikXU/pj47wcpEZx4uUPQaPXG+K
iX+mtIuU00ZXSMSKTwXCrccukzNKUlt30cAPd7uBMSUU8uJoRQ9UePik+D2RnJKNTzNMdh/JaxNV
JAu9poHV49ClqqcWyxpOAsEpqMABxGvqV08zx5FioozQTYM7jAF6jc9sIjPrFiINFPeIMX2BSqD8
+tPZF9O87DJa8kETcN4Fj99bVPPkHCOjpx0+EZTiLkEmo4uMMbH1VIcD+Z+yItb1bgymFuW/CSfH
NVEl+W/O0/JdnCLjHVf6snLJAlY/rf9qvNaRGnoZxnTp4ZqzxAcGVKlUOUj+MWAJipdKfwqmnkTB
KSg5dQVdJSGdrJ0H6QJ8xeMQk3g0j3LvMGaK/G0DLxQe1dsUKYFUJEeOCQLjiZXTQMalKWfF1oh5
yObZNn47/xIweRN0SCbeqlG3lndR6JMeexsPLZ+UysG42KGPwL4ruXIla1dfsYNX8lZWdzQsrywi
9Nb4Dpunnxd8zShEtDB6ZN5vLR4IDlRG/mDi0JgfuXFpuHEnfLqMrgP/HUhbwTRI4nOdlMnIhu/K
GMkp3O9cuinzMnnmFFW0NomIKbtZUj+QtCvO+CAKgDfKxdxiOidNUgajn5DUkTluwIxzBWDMmH8O
An9iuJFfFmuh23LIolHUXNF9dQeSPky1VPadeUlqkMZvu0WMSS/LkJzgKgAdjXLsqP6vGWAELEDk
QXHxsFmVZOS4C1uEbaJsZQKGaZMd3kPMCbmsv2MCyDWuRa+mLHKq4dwKiTAgF4y6+bJM1FN7keLe
lKKdVDXordbcVym4edI62ev4YUbujRwQ1V1LRYzAfo/cXo7mXFtVHroPXC9cbBgtoAHcK356HWUc
3ihYu/xPlC+l4DTD9JWOgwVZ/lnD46AAWAycRgVbaoPt5H8IIUWwzU/MYI6w0rAW6iKih6m9JZP1
RvzEKPCa+LU0UD0S738e1TU+R/4pSvTGfl0PBwwf815yUV55VNyTG7xjc3DEcEt+MrogAvdNiq3A
rjO93FGCVzX9HFlgTH1YJMVFk5mvMH+yguFYYq8dSJZ00+7e3yg759JTzJjYI8KHxYeEngEEBePp
UG8l8ukl8ZSBw+50DfNdMvH0xS0rdKCSe3FkbbrxGOM9Vf9cPqGcsaWUf9RA3ie111B/WEK9xlzE
KkdmC2LA/+UKodPU+l0xwl/Mq1YDKSISJ8NrlO1g/eOI+TTj0sa6fsk6gWr11biPiue3Z8kqOOIE
ed9yRNfX40AAhEwanWtwPEK/vXl5d82kmLFAzmNOloe8M/JL1t/Uam+QlIzmRCFmMfQghpoo7tBg
ZCEvR4mKxMT48Ljs6Ar3LeB6QuZ8bVaO0M5aTxFolq1Fbp3+I+q8lhvXkiz6RYiAOXCvJOiNKFIi
Jb4gKImE9x5fPwvVM9MR1eqqK0fCHJzM3HttMhFGpBntTiDxZxqtpzSOpISno0UBm4EibVXjqnVc
oyW22hh1nh24P6nM5sl06Ub1cfnVQWgJt0Ls68Sl9rVmbN54XDN/n1Y+l4OR0Kgv2Gvleblq/RRZ
bJvuZCODmFPU3z1aa1X3gpUwQdoamt8u4ry9N2ibAd0I6z1lKDxQ2/O4eGTVoR95JODcknmSLMzA
XYQp41iQbDaz1peMWkrpEOq49yxhLUnrZVoZ+Gh9xKxLX8XQaHjvue8x8hx0gAhkL6AHnhgLU5cx
/rFc7IK4JSzvOw1HbmJ2bFlBEwMRLa1EGoha+siAjiP7kvp2Zk22prybMMjs/Re9jEDT9OPPbLCP
RBVJkDvwuPno80YdplHdSbMuo1E/hn+NghNNJOx4JwyNlSyF/FSGg0GCFernoPchUE+w5GjSushp
4KhqAzwh1T+bekRdVjK9VLEel++dS3eqTya5NARvZCqR9TI80mVDruv2TfYr0k76VZgjlXZLwYSV
dIFasta5/+v3KxOGbyb7q9wl4AmaTSd9W1XyMn1iUfO3QXwqMuGsFTkSRfcLvIH+NtAZCySKMuoL
mYgEbhVwHR6d6hZamV/LPCuDmMWEiB+lFhdEFLI7fobTsqMae6Y4zBpJDaSZmJrxmfGLoja4Oxtj
2cF2YJ+lLBMFHnhHm3Gmdt4+mZxKxnhVb119MYmtcNUTKuky/4kFzVtaAUOPxFdNGREaI2pHzaZU
aLpom9bNQoxipakKjAGfVJHEIN81Q77SmEDNc4lBJjp/1/8h22NtcCsiwgIApHT6zm94dGqxtYz6
6MuyQKoNwy6NKIyZF+3UCn9pRZgCREg33oufIfTovmrrcIDrDSGicQn4TjhyatPPzAB/U5psC4oo
AxMp/H1mKGKespnqYyJLVfO3J9WKl0U9kSvI4sppuma4zCYTv7kTQ6pmpHWXXresqvKEH3TbYjHE
tkhQIc5ZMMJA3xEmNktDxq5b2B2TJVblYQJHtvUl0/A4B5+RdiFs51Pt7C/KwRJwv8bTLnLLhUEK
DgMgwg/l+NKGEY2wH6+RTmkV3YQ2njMPPXujLgNm8uaXV3vHvLP9g9AVSpFFnbPYqUXTHQYQUiAV
2O9qpBwOPmpn8u80zCrDV0kfw20ObvbpUqKkntOFJzR8KY1f2/5OngrfwtvaxQlg/jY6VyHlg1LP
UklZS8MP4ooUNH6nPdIBG5AuwfHI3W+4CzhI61/mYGx+Ot40RvVdlfvkJVV4U8sSX1IjSwcxSIII
Z3V2rD7MfMdiJ/ao2Yg5iSG/itQxZIajf265BktvYAlUZzmAZTQWPfVS0oSgburrNkFBmBmrwtub
3gvsAZi+jwiWAbmQwV85bLs6XhaxDuwmoe/M0kKSxluPIUHuT0PgFMnSMJhVLhSIaaZ7DFx+nHwC
gwE31UCervCDupbWgq0/mzAlsyJpcOjq79gopn1GvMlbj9X+Go/RGowg1+xesEmWuo0o0IgjGMqd
QluE7t6uPtkMp+ZRa0HKmTeTmL4ROQVeEnXa96ESJjI4rK+KQffxZ+jJzwFXEXIXZdiSm3IzNucc
DAE7Wyu8jzz9FJ5BgP7SY9GZb20GJaVMa7ZJeQdxwUQNZCRsq1o2szj8XjAelZU8HJE9Juam3ppU
1mWwbKDjkz1hb6DSpkmgO52R0JXFBZHGWUJrjR5tbISr6FsiN5PgYeDtUOGldIM3ly0klRDf0Gw1
rPgVllkjUQ6uyag8M4iDHmgOydnawFgTGAiT4xL9FsOdgomOsayakt2lvca7FJ9uUd+se0FWmKtT
5aX4iIN1RK+1ScK1a5hnmnEe9VLKNCAhnNHVdr6bn70EIUX1g85KFfsm94t5y54YBM465Pke+dxG
mmJtpTYlVb66lx3gaOY+Lb48bWoYfEV9ycSRLPqI4jvsE8thj9WxKMYGu7qgRbJUVuPFG+Otlt4a
P3gQprOtgT7Uc8RiPN+CCuhTNrlqtT1vbD8GxbaJvVWKe05C0tdJwz0q8gv00jTOMUHibrBU72AY
kASRGQwxMujA7f78FBllCsEXdWcuRY8gifcosTcyK3iobVEeRoPtmKqFiJsNNr0UeqYmmlTbbHsK
UtQ4dvIejIRrtSYKNbcgKwly1bR6eg5EkgjFQrjoTMqR+jsaDah3MvOq7nfEWrQ3XbaQJGwFTtXS
awK9DYGJ7HOz98hORiUS5hyRFv6cZCaMCIuyd0qPLqZhEwmtFvQSY8XGfpfiUlT0mlAYXBa5znPo
K0mDmxtLbyWSjYYMNM8OKlasPnJa39uH2WUgOwv7BT6pNLnkUk/QRn3ovYEARuPgDj7xN8ZWnnQO
9V8QUFPWCu7KkLjWjOaS5b4aIIkMDkB2qAk2iGaeiW5twsNpicXKMnmtpReC4em4fCK4PCmMUSEs
EDeokjPG3ilf+Ihy5VrfR0n4FVT63uBi1cW7V2dLA2XGAPyMC9Nmlk0URB+aa1lTCHFCdqs/ZFP5
axGNInDQ2OLnMi4L5dBY41ufjnMdBDzORxMQvKEgOCgLOiPwWUIycMpg6C+9wY4/lE4tfnjy+oDo
qa8xuhTkrIROcNDO8DmlnJwnUZ6ke0reFQ40OiRmhHfQtg9KFqubyqXrpVr3oVSPGKNRi8n6j8F8
o0CxzgydQ9iuXRth0vBLidwRIhGCL7K/JzUpwiIPmzat7vjNW8RxhcknU5m+hxY3GwBP7xBFOAH3
VrlW6aTFSwM9CcpGRlr74SsEYITrzaR6/fPaBc3xklIOSxN8nGRjMbELHVRIY3dV4WJJOyFR+/yS
0Yo6TxKxY+lnwzTbZTAmz8yAon/gzvdf4Y08BRrTdMsQFHh0xkr3LQl+DdAywznpt0q2ZfYDA0wR
h86lesIfotJ3coevfwFfn/DbS2s5/WdSwnniqQS3Vdl+ZqbJm+nmO2TXP+NovdzRjOcZq+ZCX2gW
6Oaqh7hg9QROoGYjfKP9NRu52fb6eLNrLgKvG1768Ja/ivwjIAyZbR7CpbnLdLXEEMJ9HY4YPXeW
RHns+OS4DD+oRai9PPscN/pCAQAAw3McoHbPR7EbKEN8co7VDQwtQB8Y49YKmQrSF1guOd3TqrSC
K6koNirExoL9U38njf3h89ymLCCal2dlU6Y+jMN87TZTHSZBb+17GH1jcLCGLzOWzBNYSNhK9GcM
zBPCtdS51klkpZVc1XWqFkCsggvxDulbX/OL0G9A7F1WmfypKWM/Fz2D2HiyQ+n0sfzgo3ARiTvm
GLwReA+KmydeR3Web4xp5B9e8wD6DOp36gG7fC/DqNmKkB2F3uUbM6Rl3Zhc/+2DWd5OG96Qxa/S
ofntVZhDdZwcTaQv5D9MkknuAIR3eFOhmqDd0U9mvycIBrEMV0DXrkuuaUVf9fmWK44/I71qsUkS
bAhnUkCFqBw6iDWCeHsmxC30i/ek08/UQ463HQOcIx0nxHqfDI4eSAA8RsESV0unH5UEh7AjWwyh
Hblb+yH1SP/sDAlAtrIYyLwuHrbyk/hsLrqD8LejWLMOVBKGbGycS1UczRjb1DQIDY+4RzU/OMkJ
i3eXhUc0ygoVbqeGay1Z0LBFQiqTnMqCjKWDwI1kntf0Kfw5VGqe7OWOfGLV/YvpzSEnTeii9cwz
xUHPb3W/pz/deALgEOqJmYGBK+6AkGxa9UGydMLevpP+gu5dY0HaZA0WD9BlRXEH6q2wx9PVR6t+
Di3GU56EZEaOP5h96Id+8TPM6FCFCBw+J1FtY6E40YFuzhP84/qcqxw/zMDIN3gDH8NvIeA7oCaW
JtZ8LQ4Tb2U8kxhBv0v+BuRZuGu2Y5m7JkknviG7EyyjQG5/p1yFdt7LeG6SDjGDi8lPZPWrtS+9
h0N9qHVmQgfPX4zuSQLUh7o4wfTdZLA4rHE9G9D5m2yAEbfTLg3ftaJf5PKnl2O0sXGXyQn1m5rL
wzzJ3oW79E2MrbybRW1ggKNUTi3oWnM7WcDFjSQq4XKjo2mnmV2yP5KXHrhRwdaym4MUclwqKOUT
MxMlGDPkqUkcsXTxI8P61FX5RbWUPzv/C5KRkRtqAgxJJT3cDwnHrL3qoxu7OFAzkKqYejKPJPuM
xgPJsArEng3WYB6XPzbb3yZJPNQq9pXHmD4nOPhXKpV1ajBj9jIeXmp/0nqLBi1hjY0qSAdqqBkY
LnoesePXEmeOoreYxtl5oI+Si2NDHIA+6DMtt2d0kx19ojp02S5Ri4uStudRqi4K1jrXp34olaU+
7qBZniQzvSdYDf1S5tmRL82UBYGqWelxDPI/gsxAw6XvqdrX63RAbV+q+a8uOmw6cCHTdln0gAAg
eepYQ1r5EiU3zD6zSOaYqxDu/F4Hn3INRf+KZXqAcjCFjSGiAOxHDVvSOfbfB0UCd7XWq0vcHQli
trKVVm1IWeMob5vo1kTA+FyzvQiEQPEhF020kNWvMUb54rX10jNH0r8+VfZdfoQVXxtvQaqfNF5I
i02oHtwOfUOJzqXomnldKx+tDgA0Fw6DqEtKZHNqInrLmAsTtYdDickL/jkLD5Berju2Ii0/mL5/
bFEDsplJ4kvF5FHGADSH+Gtg2kuogKFTAF5SlccIrX6wDNrQpxTugxonTj0RBFIe1SrL2zWlZRER
X5hhwpFwCJftVwdfJqJmmcZr0+XRy3+6ahKtRCtn3sitoD1pY2kyFITA9UIW5i02VOqBhsmvqkrb
rFRBmbQH0qMSHrCwnqqI6+BZl/53pyPnj8RdsLf2dprYE85N/KUP2RslpFp9xH16mMbEqb4n/Dej
/DU6GInaNlexV6T2wuMk4IeWnYpvUsh+C2FoVMNOb24lqnN0JVF71pqVL4iByRrMz8GnSnvZoJVV
as8B40SN0Dl7pwVaCaJ0oAypQwaCT1tK7NI0MCo6mXwTt13eq66xljv3L/C69ZA1f4kmPcHZPBIX
lOfJrxgdF1ACK3kthQiMheJUCHAScze8aEdb0dbxmDhk75H0FbLO9eea7VpM+gc1AJR0YJ3a2WXm
Ztt5PLclKumQ6FpdiLkbKGthE/Hkovu7cy26rNIDEwe6rVYfLSIV7aUVAfOvMAVJO7k0P2Mke1jt
ljoeqgYIZ4kfyZDvrQXaHGCC68Y7DHYtdap4ugHdO1GuszbZ+0KaG4p1y3HLeREGMwUCF3NUriVT
Sgx0iGx3MnAJa7lUVsuKHNKUUemoPqtqr4f9w4aY61UFHg5404xFDPTtwvfxPsk7wQWaZd6yWzQc
RCvH0FKlW03fW302FzEiyJYn67VFWKuJl3jZILbcWvzWMAjg3hDvVh2sAsFUvMG8xigdOM2pSG4D
zhkag3BUNVRkBSQdYSVbiROnjgOVvdrdw1o9eTWd3meB6AsXptDYEkeIhaft5pcfLJQGqDdi3KjE
ZdOti9ikPgS4TcntD3+NO6LjYu+A9lem4zxyvAbsYHVxQDikLOqGlqPqFXsvm5gA+tKkgkwRv5ri
qnEOPF3bdz1ZDTAFkvZcDuzCGYVA/+vtZYlYwTep68yIziDcARqaWk/7iO7QYNKYJhMGvjuP7cZw
L6o5mT3YkFZoWxFu1K1KMYrSJPI3Y6zaQKrZnroVmWe+BLsqXQ4FPKAcvhLrknofhs8mf5XZd6yP
S5cawpginIBHCEVa5QkecKnd2jRdufdXWCCdrJ+Q8GcgV8shCVegbT5kDbK8Wc/KHyHpez/nJnPN
fRr3nBXl7JWPob5WUE2ktpstjT5ApB+y0rKVjAHRx6aLPGvvetOkJJsZxdOUFUyb9UJU3rscBbs0
RIaukcG8UH1g/p5J4AzRhQjHTNhcdfrV17ty3Jf6Ohs2hse6XXyTtofTBaaq/pqEMDW43BJyRgBH
0NO2Co1UDUOR4KYsqEbnuSK9SQMnvDwGPKmSfFdm5C3U+dIqs7n6MvA8jD4SgKyTUspWxYFVO5Na
G0ilhZ0aAhfjN+SjwAKIfIdTmu1yVcxZtRIKzip8Vd2bkg40eNGpsgr7pj1Xi0dqthvVR4Tr4rOp
HjpFiK8/O0RdoSoOPjcTS5JAuDIuJc2HDEdVWrRMxJJ8uKXlQIvDkUZvCfiCFbA627j/OzxXFtNh
HpsjvTYX6nqZjG9cf2sz7cDEFG+5oW39wAXo+RSvRkMMKJ60FH6FdB1R2pI+5TQV6Rj0BOp1gJTL
7eOjzE2guyNXN9kN4zYaVWo1kNTqZ6xDHg1Ktjh662QqWjG+zcqxzQM0JUR2o4Y/VfveuGczesfE
3LBDNV22GZFKWtPFrC9Sd6rtezjqJM8B+cTwT/VW+7TMw7Ohp+uaU2nkJ7mPZ0uNFlUOXqS3N8Y0
Fk4zjs1LECohzMGxi3crU5aS3hyjIBBOFkULSxXo9jzK4yH7LGsCi7BBZKDJEyS2GY1yMtZONKrR
39Ne5Qx1+U9bU/SJRS54ng0RXrruEDAgVGOZ/nVVnRK4/6Lt/M8Uq78tUUZnlYd4yUT0VwiyyYb+
NVaJYyGJLAVxZv5MJxiXMg9ltKGjfAZjfVE/7dHHIYCV2997A223Yl3cy81wl/zonFRXuxhPxaDO
I5wKMz0xa043zB9FPoNmYgXwVrLb7GQdBK/UHJLwWFf1EVgPvH6Vs0TifOrprIbRRmmtXZ90y5Cx
SYYqM5POI/Pt0eeqz9iS5jgztIbRWPte+YdYM9+EO4Hh2LNV6tKQZBQkPJBM+eoBipvaziHhRCFv
VxqNXYKVbDgPreNmrrlgftaaxQRrtO+VPhz6vuqdNiPtUwa23xFon5GOptSE8pl4uvw3BSpLzlBY
+MkiKD6lfJE9LaSYNvgSv7okciijGvXKZSN1Z3IX2VDIb4kJasycVbz5tLPDaYk6Swwr2cht+mqT
KohTPVZ0OdP/Mpj088QPdpiWvC9OCPbJJkWiht4Lk6UHDLObuigKanlNRtzEgdIG+scy8WYUlmE0
TeNkAo+ZIatiWEooK43ozRXGIZTwOnQ1YJJ6HWrA/4z2VCod/vl+kSgSaiS0CapFuyxRmyMWcSpn
TrVCMp8WT+rEJZSlueUOe7Nj3cykR60+cv9b7t91vdiyTYSyHqLzNo5aqE9V3LzpzveuONl0KmLU
3mz7Uj/YNJH+boxagEQfh1NV3cQE0bPHeF21bcOdP80Rh3Ut+g37x7oiGAqLjWdALFARByX0k4U4
ukq1pkRHfp0GP4pirQMeV3bqf1sxmQ8dFA3CUzEyA+mcFQjucuCMJTpll++vo3yBIs42VPRIEf0k
dv3pVpG3FeJAn6RWBSSO3TwkpsltKj0rJu+lq8I9zOY9GgnaOQHFnvctT3wXmjV2pXAt6yx07J73
HXK2BvU9cfR0w2ZE8STee9ESRE9DgHktc3V57GDXtggT1OAe1cSB2MRBUMBqEo8Vm6VTvVaU9TG7
TkNrj511NYyGfX5+rQLvoOSMUhkqTNFwWeU7EAGS7la7nVPgy60UEPPJWzhmjOWsBe6rldXHjgEc
RCGjxAwgOeG3SlsLQjJmvVQi4C56ZLQc8hjnkJWN5GlVWG3nLt2FAAxL6U6xsbTlh+DNp4hPbbZZ
Bo0EUK9m+m677zrz8vRmYHRElcge/KrcvJqOaDY4pKV15tWFg59b2c5ihFtOku2m+eqK2oeo260y
2fhAHGg1oEVIll8xDb21o7RUqOA5t1XZXyvtpprDpRMMqCo+826KL8BcGLwnZB9Ph5nPrakExo8y
yIem6iEJ2O7WI4jcBUUkcRSa6Chjn/S5xQuzvxloamxE/Z3xPVRwshvQLbrXnurCuGiAlgVB527x
rQs2kZm2Qp78CWT71Gm4Y2qy5JJzGGKMH7eSF+GqAO3AkKxSjQWtJ64RjRZuKH47GhVGWLHUfLdZ
vxcEc00qqXTs96WHMTp0S6cWrSMmTwbhLsFIRIV4dvLdZzZQZUDDMiJTjROGq8RQGeMIp1LbuTSF
iYR/ZeYzWPEWdcyy34UbJ63tpYACkTBh6eMliFaKX768yrCIan8jkw3Guxs/k7Y5fetOOKHNMqKP
5DVIFFcGiawyPvRVjTWjd9lbV8Uihw/K40HY4cLmzQa29q4Wk+JJkyFhSIXTE6tZMqvssG9FldiF
ZI4Q+3j2KQYIAlpmffMBtfugsUdoXZq2wYVUNOAKjaNo9H5JqMNjxPlrSd8Dz8rYQ1m6soyYC2xY
sKSMxUNqnqkgeCSF8HqRRvgF80dZAbfTq/ln2ZcrjeuyHCKH95Ohr936efJeQ9NN4Ru1/1R17rZG
AiB33zFLeqiQ7p3g7ZqiU0Ki5pISz5NkkCsT7vosAuPeHKFqsKub17TKUrh+GUm6S9s1eTxF2xhP
jlFvDRtNKcX4TtUp1IlZKo38OPB81X2GDk0JvjQdTkZY/yRBsJBJ37UD5YH6w4wS2lvYnJJokhcy
TkHKa2a/0x8Njelg2Xd0HNkeA7dRhpibwNrD3gEPHK1FlGz7rmbQ7pJtYB3pxgMKjf5iENBVVP2E
A8JzT8LKiQ9WH5ZT0ujYH+QUeqdbb4jstlhrTewntooz27I+UnoFBale0PcWcUvolsqyPB/ZLeJR
moK4DYsZA1jRTi8F8HuwJa+uEYsuk5zGClZFHa86QCA5cV99nRyF3RDcdhttXDYTit8KmIOPXXYp
U9QHDc6GNLvAgjmMKtnJ8qKkyqkYnHQE2gdTB0rVoaafNQ9sxuTh9+gnQmUh5gkLvwQxtjMzUnmC
VcqGPwvxp6ElG4mMDBbsc5mypnO6sgkVSrfuyraF+jAPwGrwEIAHhmvYIJjDutqwhPLYQJzNaFha
t8bdC5MFzuo8zReeEq8EQ1/0CusMXUXeSsvR19eJTlgd+SFp+M2wZRIr+ykGyLxHjtWSt0QSbDru
m5abozbU3RK9v7P0gJux5CkVeKq0CtJtp+ucxIppaRJLlOAR8Kke6mdCkum/z7HaUjz9++u/D/Yz
YCq+HYyax2msQuq1BsAKqpKkW+ClAL1S8+IPIxQiqUjJ1eZv//2nWRRnlcl5pzAXiqYv+Pcq/n0p
7oAY28DGzYxsO4b2G6NuqvDpJYmyzrZRbBGZOv0T/i+pDyLhdWUH4iuYFv/7CVlENt0AQhiNdVNs
2yr+3w9erew1RSFxLu8m775k8AlZJQdZZfr073v/vY5/H/77shLTw8uc2Q6hRE2LEFuShx/KmZM8
4kUYLGqs/xyH/35fr0k28c/eLgksbMiEvEb4aZ02cN/ymjY0YxZpILNG6gZypIWkLeWQVNcOkVA+
nY+6T53evwUZw73p9tGtMYM3fB1rqB51YtGtLJDkjw01utYfp5/HhpMjNH2IJaYwMfqbMCpHhsh0
SkoRmGuGitiI7ODk6yQxlpNFyS49sB7KPhAuBYakr9XpELtIK9NaDTdhmGlL9srHf8f734dIo98T
wWTAl0MNp0+vZbSCfItfFedl9BrCHjuPr7cqXVP1W/z/KYA6bDmePSu3DboDdNRlvv33nf/OtFUj
WRv8e6WVDP+CfhsVBIenxC/Hkrb575FJ/NhYNJp+67IoVhb/Tm6q8FxINHodmRN2PGXiruy3hZGQ
HNpgi7WsgIv338/49yFtSRZVbBazf/8km8ii6zwd/H8fjJbYgtDSu5kIXYOznsDr6QPa1cJ+sPGt
tpJlVtt/f0umtwKfQClif+HlPIXZvrqmDaDAopOoUPL/566xDLQBPUlIWI85vzgM48H6z/tCP/a/
v/nfr8/GBoOiXS7zQP6/l61bJt3EiBrg353UpeU+cUfSzpspHdXzN7KdXRB+JdtAI4IhyVnB/v2w
Xuz8uFgL1CZ0zcDvIdo5yl3yTmWHLN84yxzKSGaR++/7l4ILhpCPPGzozpQsFS3Yo8RDscCdhyL2
Kg/qkmwY2jn9ilXgYrHJTosWMlYQmbx7F9VfO7nDFVrp7PEF+d/rtESa+G+5CPVkWM5n5a7cuWvY
GcgXUBUsvRVGWfRMFCLtplx7q37+bcx+GXWy2xm0RZ+DYPGMcJm29BHD+k3ucIjonTs48TEG2/42
oiVKVoa0BIZAY0J5wTi92shHE4f+CTpn/hTlxr6T3juMR0txoN0VX8ThZt4CNQAJxVOQHlVV6RTW
CmIcCSlQsKx6zo+D0GjmaL8RijoM6SgKCgEtgd4VyRWOZs5xgvvIv0gl9ud470karLDLUlBW39mv
dqccosmTqLC8dIBeCzWA9EgMsSUNDZKZ8Np6qB+pu0kIbl/+lTc36feYMkFBpXcRIxudx5Rd7Nu1
CTQpEfGj0l6GvjPPkjl6QNHOQLPo7Amc6b/xkGOegDvOQLSMfgJBxJz+TfI3QCqgI0Pv5g82G156
HcclCLS5eQDETMyGb9BRBJ807x+Ec+3T3lHrhcZtjZ4+XRBzIfuEFy1ySA82ayJ5KQ4oNyRQ2Ntp
urCY7HmssZeDVv/wMP5Ne/wNQgheP7UlFRy1Ix4tjrUXzCT6AlAriK5jjs0+bU7GGhnULXplxjfl
gr5IhLYVrLQTZrXTX104ZAhbUU9Mvw7vOL/HfPVXwhA6GipkJn7XD3aVOqccwBlzhTk6xeDPfiHC
qx+TsSJZYoikVIcXhX2DoFxGmcF8ZCby4NABtpJMR3p1H2yUEnYDf5ioXMlp7zZ2Cfxl8LWBkLFp
J0oIDcLTxbtmHoh0mQbo1D4sCvSdHJ3y7okdVCMG8e59CQRb2yJ3+icFTfne3pVDf2QcG+66Tf/o
gJeuUUajL1eXIIYZJn2k1/RBVU5xxRtwf8uH9Zt98AW80PSsv0JqoisiaI6COgnmZiUIpWTunfzz
+Mo++BdNVXIe4mIePzipXAlcD+VjGqmN8/bKLGvA3z4Tv/pd/e3L2fgKsDOq07fxNeM1PwYnLria
IQdEy+m/wc6wIGtRYDVztrzMvfMzX83L43VMQxsEoQDEHgi1+bQPzRDnLNUOm89XSj+vXhATgBXu
wXdYX/xAvqF8kC6TN3t+tmQR/cIrAxbzSM9oI6nXQsTBD5tQ1llw4uTwTjn9vHhOOlaCkbHH/Gj9
8s3Rh4GqKp6JLwRO7UN78X/ii1/g/VGuJdNnuVi8v+Cvvna8Tw54jxZ+TmnJQZCtTVkz1D5xkUYM
iYhrGRb8BbgvGmCaIBAaKdF1VGXTbUp3Mb6q8XQlm2CkWHvu2ChcBRQnheAcuAwLRb/V7z6bBHtm
XeKr9s5X5K9gzziy+oqvBl4TlNYL4826BJvh17hwx7OkQLOfDjrvF7PAHiWq+mGRUHBO7NlAuxcz
ONr8XUBcOApuJtb4gDmy3zwtwleE5yDdyqfwByQLrINP82ydxIYNa8goWZ4P35KOUQvcBf+m1W0T
CIjSLcMCrYHdSjvrJbtg/7HE78ypYV9U+Bx1qHRDIBGGCZNI7RE91I21ikQt1lnaEItLSb4iZQ9J
j/1bLhgi4cU+E+r0zpvAF8MeDXjIEwsLA2AJ6ebklaHdiRxzVsRz3jPVgn7gIbKB788sjRfAxTUj
XAeNKNK62fCRgvx80tTgH3RBuKe7camBGEbryFCtcsyeVQ8dyEzjzBVzu6A5MefsQnLjqlmEjUZc
o/n06z46qpB0rCw6KmVA27/zOdq8wLKLblFFEzSpuz+7oZExLrhweIRw5TQNdGhGQwslwS1FYTCn
ekBoDUUJVvTkpSOLgaUahhImvPRt4j4Qc8VwX+PFLnKE2/ixB/xAC696I1TcN7Y62gA6jN5YgyAI
laX3Vw01hIwKW6IWV3gJR+u8qFB9cy8GJxbkZmO+rK/2yuKN5XAPAmkDVv7L+KpZFc2X98fCzoUz
LRGv8CyXjvurvCbAqROdxC+9ilN+5K5AZDnpjqvltNJFm5y/P7iBEOhCqCFklK7QnAdQUWLRIuZg
ehLxZDDv3Vd4te/kq4NX0N4J2Q71L3LBO3AdGDDG9/AaX+lC0C2ejKwbZnlG+QUXqx4cWuNouQZ6
oYFcbgPydlYXQKnrusFjOIOq4RH4RJQzJz1yACXgstRR/8jrOqUzeOKuJ9PjnjUYvC/lJ57eAUWu
5KAGN1GkMjeZmz2rbEsVwH6sZ6LF4ADE6Eqid4GdilBeEHf4hpFoXJUrqzoezWxai2CU+45YJt/d
m9vOprbZm3ur3sZP5ZPUAtr+6ax5Q4FY8SADvEh+EvMyjtK5fKTAAqYl0fgar3RNgM2x3PGGEMfu
kB83H6zurYduI7YzPPP47536zCdAc/5pV2mrXKsPne+jq/eRno3fTl+wpgG3O0cfHMUJQnjldkg2
OoLYBauO+it+vQ/WI3avPBj8Bw0m9dcCmfZWLwBr8SCF+MDlzIblkr4kDDuYG38NxOpkLDEgeStt
UW18dJQr22UqXpJx1jYGotTBX1sig5/QtsUR8g0CghyQCZVWL6yTljQ5RpiRHCGLBEN1RGGV1dWP
UVJt1ZYczjWt6QgGh6JPuhazoE1jMIZE6IlYuPUacpnpx1ZiXFk+t4SumwKBGnQXRbd2Gb+dh5eR
LyleIHccmrWJqDibk0qHJJz2BR2yiEluP8P3RPz51lp3GxXRartqP3Gi0RjMnTZyiH6xwHvjlFXn
wS/Q2bZ6EHuASt02Zg85Lo4I3dmGix8NqdMtfqfzGiDb/OHZrOIRXzBQJckkBjafzkYEQqyb7+2z
/4RNEb/LAAgJPaLCHp/Vhd+V9zODDS5P/2jefvIz6k/jBzEJ5FYuRLqgkFX0J3uF4tK+j09y78rW
qe/jM7FmbrB0f7yv+k54k3FLuKjDu7ghvfwJ2EQwPkC6I8+6m3fh53c37VR+cpBab14/8XUSKsfI
FrEl9H4OCa8iP0jfLpkso4PhKgMyT2f2SYe15tBbqKORQeNTxP0AU2V6gWE0K5/+Ha8Fmxa+guFd
xxtA8EG31UK2h/IMLjmnZS6DKXwOBDFzknMm1PYNrwB7O3R3MvmvSExRRiONmbVf8rZ5GXck29yv
bJRwzPPA5HPcrDTeMYV82x8tZSuUIzyXHyVKQnke3YDvphxaAj6fGUGEN+lDm2RCTvhkxuaeab3D
GiYNjiuBAAzCMrFncQWGAvwK3xN/KsoSRMuTL0HWlWH3yhcWUyC+5DAyHnuqOA4BafMr9dBhoNJg
V5Lm8q1+cq7Lz542C8GXP1xstUHlPONGMECcYePtFiFolGFV0Rn9H6rOqzl1ronSv0hVyuEWENlE
G3N8o7KxUc5Zv36ezftN1cwNB3OI0lbv7tVrrY4XobHxzZXWb1C6czRZTaU0j3GoH/dJ73JWVAXv
1R06cGFFzaGL55GDa8GixZPzy9tJdAsSxgbOxFAjLJuQwXdo8fFjnTGkiN1Lt46Yxmvf8ns47aIK
hsMMUnqIwwGZlSnSVZKmyFwSgaILqVj8G56SQ0zIYPAnqi0yLVKgLFmT6064QpA9biZn+vWTL6co
CRwqXMYoNtAU9b6OCn6gxxdV154hgg5VFDUPGj5ybTIdA/OYeX8fSQUr2ItbNgNii/TVlYPq2on2
VzN5OX2ArhJOodqxp/D9gmxRtkiSl8hxyVBVe2Nr895a5y0I+4nAENVLuUWttBDbzY1vmJ6qb0oU
MjVyWJJU7mjUI0/ShO4pj2zV4j9IEifwNqdYTi0lX9A/08rG3n9pPDsy/1A8h3QPPIfS6U5Gxpfm
Lmqk4BuBEmNK8XIlxeR3BXNc3qix03ZFjQQ0N9ZuBY6ji9tpxJF7QR3CWEtMn2GRFk8irA9CTjE5
ctwWNDrJXCCf6eVCfoTqDOUrXhUWY6t5d5TX5NQMGfNcUQUuvM5YJ5XECNQYwhg6uId8bKE8XoMb
w4ErUlIOAeIEml5kG/qSN4Acei4oQagsxyNJPQ25VznHN6c+48sLOLGCPgnlaKGQEdpQS0RyKn0F
3xSy0iAEU6SO3MFQCE3PKBRbJIg9xiiG+Cz+E99dR4w1oJqB/ACZaUbJyuhIdg+yNrlcqNf8QToZ
KgziJMOEQqBC7cOH9pc/cOUG3BQpac21iZqLxfob/aR7u5ThtR19x2RXR1nCXPeHSS7oQZube2BH
jlacyiEwNkqMyg33NThE4anV4PxGudXtw4EWZkQYjCqM8EKLD2ktNMYKzaFs38UWo+pl56upu99S
l56pWagLu5d2pTXKC8MaTMx3cJHQPGWlT6gZ46qT1rFB26IDuG39dKOUoFdNAAO1NXNWZ0sKqKiY
k8P4fshZFG2L6D0K45ipgyjrDMMnhY2J1L1CJkDfhmnK6HnUtD0MUtG5WqT/dCE8Etn7GQ2mZRc6
dJ2ApmBuqOsqkpy5EqIP6IsWpi+jKafWyVzsFCQQ70Vf6cxGpW9jWJDawgQFVDmRW1Yec/vGkkWS
TLjKlw2oTZxNOFvO+NKRuaOQoEaAxkWtIlaFDkdxOtFQbBGkoBwm/CWOupNiPrqJKmw9JjIzpYVX
IsWwstIbBMXPBgBxY3mfGFgxXwSz6pnHiMi6YB1lnl4tZEk7hy8PiAkbHRlPd9qNOGYYJLoBiVc+
dJTPTeTsIcVfnJ4JEzIwOCNFyMerL5g6w86DT0bvXjka2CLqtQFXgvl2bmJODvwGr19OIwyygDMQ
TKQ4JrgyHd53XxFKsHLaNZHw+02ZfzkYyZ01N+Fe/C2iAtw9KC9P/gXGkv1ddQgYfziC2e0CCux8
lzd3AbHUax2ZzegyRYSRKs607jG/bFd0srUnITUOVuSYdCNbLitsYLGXHnb7QdGR8la3wYIebj54
iOqJUE0BFyyU0TV1HOFc5nAg2e4xraRkiNaxMP5iYG8LzIoBZrbsWzexZicDB2GremREl14Ls9Uo
rTU74Bt5ZKfo7tAeBtK2w0d90koYP6OHW4+ZLiRfGT/VTZxOLfbWhuGGJsaA7Ui/ukOlg5B0Fsak
aoOvPxW7oSmAF40Uq9mO5cipYnCmV+OHkDSQvaELR5Zyb/WJkgn+5MJhUN/oQ8ZJPRDupAfaneAf
q3q/qR1E71KVvifT8VChu6fQXFLCU+Gbw45hQ4ArnAJgH1FC23NfpNNsTKgQqflNsJgnrVgACOIX
4BlV6ogfJn4pbLX45vtb3BU0u9sqAzhUrjOJ3gqxJQOpyfzvNCapijDqrGq5WVQqtPyR5q8R2yhd
bXjtaP5mHT7fm7SJLHiMXNrysPPzfyrk+JZz0pQgi/LUIpeZMC0NpVUQ+IzxCH67CsG+WTqH9MRl
mOWr3D9MdJtQ0EBn+lYQk8dopneld9TMHdUTe4XtbT3jQcRF2cW2wiQwonUv2e6IDHksaTvKpvEx
0aZF/le6SRyQO9ntsVSrz7p2aoYfW8uKijJwRa+QCgxBFsWExmzjY/w+Rh9e7YI9OOBiBm0ylxVb
U8BFexWqs3MYzJ1P8jawKzA2FnmY/4YFt1dw8upPSTfps6vvQ6Uw7BxMTwR2Cu0EXoa6UfO3zlri
klm1S6x5y+Zo0SIgSYoWMMIbox/ejGGknndJCWAQJ6iinG0HA0ZCdrWaWlzOmiTfw+r6ME3j0vZQ
k4sEsM1H2ke96Q+EcMPHot+u4wE+hHHuGFuhM9BGCzDh62WsSnRLwxY3ZKftaa4bhs5u+i373tYo
0LGERbGo97wlCJR0Zs0w6Zq8obo1N67L4tva6nfoSGzvtOWAZQp1O/UL9sPqiQQHpC/AvQbO2RaI
kCnl+j/pMiRv4YeJZEfLp3DTS+F7VfTLQZIMtxigU5odFiIJhxxlKD4LwDkebTEopQzyI3E30yZc
9bL10XkMJtdNJPh9232HpeqvB6X6yBKooQiUWwNZ1DT037p1ikwVAKNBmYw11Q6XCYAoZm6gw9E3
UIcZ4fAaod5ykRTMLCGOdJJr1y5lO8sKVBf0SElZQRRIpMsw0JdkLQTi/kGgByzQvgz61UtTZa7j
PEWOPlywxa5xf23sXSDDYS/7dSWBqNQyosFMHjdGOizLCnVOyQ5B9FQ2uoHpvqLbqy7r/yzFPDJb
1B+dltZo1SFxq2+FUuUsD5sZ5wwtaQGm7cpy8f4CcYTjf2cS21axMdFAhljvEqXljOknrj9QL126
VnK7hovBygTgNNFITpiDUpkNl1GR8d0kV2oVKGClrTEgqIzNTa5LrkRjharmlpgfAeJgmIwY+Vaa
S1sjONvCcZIpQwb+5wEMSkZLj/otU3sDm0j61g77B5550XkwDWPtVVxCAV44ujQ2cD9A9BW7m10q
Vc52ks9EqCy+gBug4BDJMkRd0R0g5yNy4jNP8OARkjpFx2ly0T1h/qt38+EzKuAJOMX4JnbnW3RQ
7yBMYJTdjSQUXOUmo5z6vzg9BTrXhnj4WwGaAYFnpyJYctZJckl+uaU69n9LRnbcsJai1Adp0u/5
3rySh0tnHhiewYEc1UbOM1OeYsPDChTU9pXb2vaKZz7Ibb1rropkmi/+WzJWgTfja5PGB/1HcCDt
JXcHk7Tx0uYTA9d0ZnxPLjNAJfAepkQBBXW3dj/dorWzBSIwoeJyjJmcS4MVR5bxnhhLsAfR3aDx
xz6Nlsx14i2IPrBA/u7/IysHPGeeKsZogMpkqmx1JOJAtaFIX12ON/smb4dhDg/yRemycGx5DvgS
tUW89zdOs5T+phW4YPIk4/4kzAJBAYpynvhovrMA5c7eFdQU/fLD+nI+EG9I34OzQ88lIxuhjqRw
RwCMG2g6yx/jLxCk9Cdfg+dw8fb2iR1IjAmi6tTWxgXnJ0ZJIc2TbAE7dvqEsSFDpW8ccxLXLZ8K
9IvoAMEBNG5Ck8jzCT+cOBiW6rCrpa1vXsSBd3ADcUk/uBUz9IylcJgyGB+9E6KF12XOu3LMwGpY
Y92TlISzqt5fVUzssVg4ICwdIgFrk/vSF30SWlUdKbhD+joju6DlZCui0uAtaFdx5KgAuOhZrAGb
F9xkhA+siuN4pw7AEZredaqdHb0/JZSgRlX8gwX/Xv3gwmTEAK/rztv1KPukmXGoPtHnpSWjOma0
NzG1kKiXwTw4pBK2pmL7jmBgEOd/6jeeoe1qpiF1SwVDFQSQyCEoyyWacZBb6ayIP2Nyu6PXkKWD
9M6Hz+SYfkiXFIUGSS/EHHz2AKkLYFXx7ABDgtjVywoJekLaywVmBsMHhsOrDgLNUVGyO6zeX+5b
C3sAfIKdKtEOQ9gNM+vY+ZG1KUb/mKFiLXOV7QCLslmSSXTGoB6pZrvPGDjqp3xf3nFu477U+RvP
i7BhE+w1mELMyO0D89wUEO21j14FUO5h3W7ChuagXUDfHQugvNze9DVYw4KykEMNCI9x2Ce2SMhq
HH8dvsequBqkL4A4hwECxZsI69iDYzMO5j3OZfNHym/Ipmg+KuO8Fm7OrXybZJe9pV5aGBLuMnrd
siyt+07lgmwSOmLyvDm0m+57+C7peFOY7TGhYRSew85ygPJLeLGeFNW0baiOaW6J/smv30DAdWnf
0AvkP42n3K7IZ0UzzFnxjPLdmdzq8l8ax2VG1ak/ZHajM2GDtfSU71x/Zkt31bz7vw1NFqKZWq8F
LhFC8p8DZzIyKvxHOLEBJkVwpFVYcgXwAMxqsZnxhsQS7+q8ZTe2cq4W/rO3mdE25zoDaOCYUfRQ
j84QdZzwiby0Uf0woXfOzeB36DIPqb7skioYz+Lb/1cdokP5Dijz7pzLPR+ZufFRf4CbkjX0iwNa
fJpHdC2Z1f7UH4S0aHJpCC2rOdD6HKxTvGwJoDcnYsxsEfGsLTLWubz0RG9Nv+v3BBfHZXUw6Esw
hePVuUIoNQsuuPVv4ndC41nbGkTcjOU255y/mrVNy+YTh/X7qBBkm3U12vbO6vo305EKmvf1G9E9
NFy6CV20wf2IyBL0C6rzWMPCBQntrL17R/pVSSbceYjXtDOg60F4zx0aEiBp9JWji5Vsp+DNoawg
JDDxIHM73EboblmzVAP/m42Lzm2X6GkvNNe309a7jg+I5IAcDwIQZ+C/Mka9o9lZfHg7DuN4l77U
q8M0vtol/NDrIiSx0fSkwCwZkF17wTkmxLU+oNiisIGLeJvx7pEtU2iRLXMcsGsUC2xGyOueZNMC
157mdAtTlAuvBjWrBaipSK8DCk72SU4+r2BeCNUtDdoX6EWTm7YELxSDdHB+YqFX8+4CeMZlSJMw
u/BU6anaa3qgrfODfQX2Mn27lWPzH82BGF58tJT6tZ6++chegF0FKOoqf4B0Mhw+Yh0VOtZq/bKv
KW33XnxEvdLvgBHbn4R6aM3Hw2q7WOVM+4Dcp5HCIEobZtMfQQPT3hxmiT8vryV2SfgafKo/BSAh
yNiHFc2Mf/al/Enefvs18+I/zYorBZecmX5wSGL+sMdGMh19kEX2rt4hu/mM6o94/HNMLB0PBuPp
4I0wkjOcC6uU5uaQGA0HLECqnFjxa+4SwmuIjwIoLZqqtZXAVsRmGqToiLSq5k5wcFRM81Uoptnc
p4UIu2mWUTrZNDHjFLsza8cSsoC4gOflN+tM3tAOO7XZqu2KVkytnIbyFPsnWjTNV40SWbnw+/MF
zgQLa+s9zLuz1VwLiD1aFt5+Gs+ycok5oTTKI4YcA0UjqMGZy2dILQJcZLK0Qwp5XreA9TMs+7rE
ZR4Zoh3pSURipAJmQ/K7LuGsRUsH6H0Aj+8+qA4xGwlVIs6ML/Nfv2dI1wASlIPCAVleIJrgaeD4
nA/AffVHMQkvi95ZqsbRzNdO/8YpZMZQ/AAAQh1av3t3VpF5L74jeuiGsaTdB8jezf6RdKXvKr+P
tIj1T1BloVKkEEa5w2UJFRQJF73IYEGAYUueAuR7XB9i3YPr1OOS3Vxc7ZAJFNDtDTYipBJEQ57M
5aXqAklgN2GzB23kggGB5H/pxHHZkbERGtgz4J14w5Iq8Wy8AQORBDSeC+JIl5m2HIwafK+fE9kF
XqV0Hu5UDf/hlRBTfGnZ94Afohusn3RsDNieaQogOGcp53O2+Yr2B2IwrP9gY3bZXuOsUALQU9LU
rYEDJTOSlPn4SD0dYdd4HUNONjbuP1MYUpRjJkTqgeTs1/nFzwi6mPQeN7OBlQlr9AdvYlB4HpCt
GU0eZFrkUaCKcxl7IGWJIgz83++WU7TAZwWCaxguFX3hdOvao4xkC8XMatb/0C1Bdk5K5eTfsXFs
Cyj4MmKFa0CbwQf5F6uChIUOxbTAJSj4av7A62mVsBpGa1uqLmg+ti7ZV/wAp+9ZJhwBfrgNcwm6
+Yx+F/0Wh0/h9o81Qt40XnGeOYUP1ireG83BuU3fzhMqQwLVCIy+m1yEwMx1w17uRvsZ31LrSXgm
9W++9TvokqKs1Ls2upR6YM4sjyl1KebrBTkbyQBJHxUuOTJLxmtWlH9ytfZKzBbcut/ZVw89p2gz
m1dOO0kdKHThuT4rQkxymLNZUAdnXIkW3KtfX9kX/Z6ZAQ24K0bP8KxoNzPhfVLp/MGQZbNFQ6kt
IsBQQg/i1ZAMUrU5a0mAcMslTx+elCzU3+TA9RJKCakEMRi0h20Irob3ABaiCOLyoMRj+bMvZYw5
b1dQTV6/268XZAd06DumJDCyxeQD0PHgy4Ad2LLpMBpjKM0bbtmcBCN2W/i/8KYhZxoLzklIW+mt
DmGFD+qXiRV65ATXCs9uhOqoT+o5oHJDi6dZMCVYagB7dmg8fdowzOVE1DQtFGAOPBtyuhqoNhZD
t4li13j9Vy2To2I4xHqB877Ao4oVQ99Lop/xRzTO8C48WhtjM+IfhZ8FA2OpLQBI6TrhYYGpQLtA
LtKQ06q7JF5NKsLPRYqIWMdZcd/Ki8RxRUOQjQf0uJbp/88NJggdJjfYsd3kSKboL+Pniim9P0eN
pA203Bb2cpo+2LppWypetvC1i47/XDGL1qRZxMRMdjEUlgZIdW5n/tM9/B1mNI4YOjrVrNoVVyep
oFDh6HM2arhhjOJETFC+06ixJqLUimqU4NXWa/pKAHAkfYpgAdBooiGNgVz6ziZMRUJrhY5M+EtT
iU3a/3XOwYUXUiqx8psb1Q0pB6uaHftOVUd9LOgJquDmkM6FjUsWmcgbkjqkM6QEbC3dExIBQTCJ
NkQ6sEG6NFwMZBrU4FR1ePe3d5nmi0WPY06OUuJzgg0YXigpGrV5ANpTzft/ZPNbKNlGRU2S6HQv
UoO6WZLiba6rLigJb8Q1RRtG+nOKFROYo58iWbQGkwKjgL5L9s135ReE78pZfMEH/kv2WuQUACH6
nISW482hr+GjI8plgwznQpJBvgJYCB+OFhvtsRLQ1CXlii6i4r8hZ/3FzorjigyUHIZLhHSl5lBS
fNeLJlljfUlw0NDaTSI9g1/GkzsbNHZuOHPID5yQMFvGZJzo9hQ65zAPZigFeHI0LiA18BUwzWJ9
4Dqfo+S6NN/hb3LJ3+v3GAekJ9sRJ41kNpyV/1gT4zV8CIC3mPMrAnBBxu8hvYUdo6y5X7/ey+5W
Y72w9X2N6t2BU0HhNmEtp6JhwooWE8w0WqYyiBpKlRlbLbbIXKBlv+Rw6z/VXxO7cDls1SWXiDA0
qee9Cpy11H/MfNObK2iixNbCRkQHyU00pAnOtE2zYFsax1QVLdQq3hn6VWmPCGCZp/gWpmditXiS
uqMrnsQE/WUW3zC35Wr0VTeDpt4wJQ4DCVdTyKNXuYHfBV5898jJPqp8L1kuekCYsKx95vMIw2iM
DfChI0uAE7dImeFDklwz+Hmmndqd9UunDpNw6eT8mgf8B7K5dioLN/voP6Xf4CP5IxoQBPpPE+Cz
n7PT8Vf+41/rnX3Q/tGV5v2ij3YnvTu/cInJyFRvbl4M3paue/kZfFgYUsCkwsEOzdwb//IO8Kxy
CkeKkHIWfbWyOFh0o+VdUizZrNiZSJ0GE4XmhugYDOwNbo690wDZSSRWefPJzJJqWrXmKsZnW3VB
9cTJ4jQlxylcs3CMW78nY0Zk68+hFkAFICaRjtmf1ReEBoJwbYvW9UD4ZdgIw7DRZxDOHihAoV78
Cb9i1AMthgRzGB5avCiv/xEROLm8AWMAMB5VgATAD77w3eV1sj0jlJOOwV9gY7VxMd2x2RL6sMoi
HtrNjJRci92+WLBRf/B+sBSqP1P74OhYJ/8of/K+pMgcGxr7kr+OvuIr9oYEaSJx/8PBs06wAz5R
dkmn5q3dZeKYBoPgd/Q/2UeOLEomjx8/y5+YbgcWQO/QEDArIz3krMMxoTevzUyLzpPgF6Sf8ZUX
8cacYB0u0U/I01hIWIxEeL8uSEQSfN0d0Kh8EPmIqa2V6OREdCuWukE3COclyAbpIvso6DR8IYSl
TYtBE60+AIdhPjpUa4t6Yk7eunVWAc4dEwC1C5uW/pzHcD/tH6k3EJEuwjE8Lbrl0C1zXBfR1j5s
jDOw917gry30BOb4qWPzDGspOQAcr4xtuxeoIwHqybfwxiWRWEYpRPedsvuJFSnxjrbYQNvLX5G4
FiJ0gWhC6B10rK9W/3XvCeOMKUqyQ1DhJiha6FAxBeApEL0M0gS5KqgWj5O3kOHSJSHVzW7qwzkX
N+DT9+Q737/wSNLY/J0hJlj/SkuKC3C/8DQ9yYAhGtCJRiz2hfnk+AU7FxlOPHO9e/wroIkTBsmA
ctki1dgPxRhd6Vl7qwCnDaVGkQihc6XCQMZdA/ofqD72k0x3oTYEQQ8wjHGt2wDbtIEpAIIeLZmy
I8Uu+eBAtcL9dqHvijPTGDzB4QkofFQC4ILChXzP+jPYmJnUREqNnBKoAGdfWhZYyv5NbxpzBahN
eB5OJ1yKaYY8cqmiWYsXCt6N8YLrlijJKC+uL4jClrqMkhMrH2pINKyt2NXilVy6BpHxDxd7+rdw
elgi2VfFBUbqQF5diAyJQtNmICm8JRglfPe/mCBju5Ox4CnVMMfPhUjN7+FXQXKiwjLi1fBXwWzh
2mP0G1NWAnGV801hNQXJSvzYcsnFaVOcEdUhJ/NTP7wfYTTViAKN6jmgqc6EZWozc87l3Z4wECST
MIGuHRSeYqcka2BZ1VDFWZtAM/45cQQvnQfFiTsU6gqe9UhtD1yMFekJlEi0ELUnXZVfMg/9DhSE
uwewKm1qOCKAKOYDGICEkwKLlILSv+eV0N35HxaitaA+481pGSJuFaxm4eXmzRB3M96YTfLp3Uli
uErEhiiwBjbLTfhLHZyu4NFzPfwHpgusGiLegzzEOIMc8fb+AupGuQDaM8tFvFfOcPsBrxCngkoz
17YP986L4Zk7VN1zehrk59eAngBvhlu2ECRAzyY1eDUaMtFEIOXhE7xrMzJ+2OUTgeKh8vFleU0k
kF/7CAakxFuKbzoCHgA/ntmTC1hPCKilN4zqSMoBkknQeD2VOgkM+FFYHHG8EFal4CI0Ls7NE9CF
7jZHA+QkPYHrgERCz7loW4CbC3NmEApwwHlrDmKR0YqdZxYTAedGDbMWQ2rsDxcJ8IKy4UQ25tJA
dMkxKY6hfwB1jEMXZyMa56aDEGSVw8UDS0uxVhOnnE8zg4XzHKGSUiDVsHxosfIMkRJxJk+tfIC/
C8mTRVHiu0lTQkUjBUfHpVUDz53+sUAk9UfxPTAX4525lA8a2t23jKMQJ4s0jAoc+/I7a8f/ZXlx
OoGyeD9+NE1Wfi3UIdZFLuMmKkp2lhVnw8Yuj/orxF2IeAwkjE00UKcIitwBHaGYe2ddxGgMXmsO
4IPkznpS+tv+inUO2ZjuM1SQ4gL2Kj35efYDwIvoZj/ke25cBiCUBz0SVBtETPD+AsSTwYr8+DvL
GqRMlHUPerlQecQ6VxZ0qyn1abCMjKdwKfSaJ6PtQAhU0YMAG6XpArxIWQn4yM+mCA03PK1O5p+o
WAIW5jOha0qeHOMOJbJe4vKn9OG8BTdVrCuLQAVHAnMYmnHvxBJGm7aaIAKBVTQk8FqKdY4HzFRS
egYDUsyipxzrra9GVf+Vefcv3sMNxAEc7Q2h/5sfxprj27BFAGHkeySV/IbzdKAHLdxzUeWCdGuv
BP/GFQFtZ8uffDFeClykkUy4UPh5wz37B0uXd8rkFxYMAxkaCX058CrelGFHcNoqknQ6cb9CP0LR
UDJN3jUfNJ6orss7OhmqCY4uh5HvwwkALuFB+cF1zP9UvJtoiYCPcDZ4DNSE4y6g+LNx5hDpV8oO
vh2vUfBbJCgdxwcM2heI0t6rpwq9OF3x0bwSfCb5Fp9E2CJKvSID5CnjS9hXf4HbXpNvGNF7mnn8
JweMn8F9Kh3eu7EWDFcQ+op0H93YB2kzoXq4yY/+DvrNkRjo9VeiRutuPq59PgBUeGJ90Yd8QbMn
WmPGF1QtKnuaP7wIaACQltYQX4ev2LHV03uZ8Qvuybd3DU8xKDXwEgeIpYa0IQdI5og6s4j2RoD1
kmipFzdipnPmFUf2cxbVbXryhj0ZwbjkDq/gW5MnMIjozKaNc+nNvvZL+cEXUo/tA3CCD+aZCCTC
d95Rf+RipXKcbN8V300w7tHHzSC50cQUp45tgXNT49UrGodTVDEhml2wgs0vQZkXVymXGju6qJT/
SIbJB0lFA7w4PkIYk7eeiESBfAmlNyKkaMGBiREQvlU8qNAE+b/Rq15jCxCxiTML+kyEgN6+zxkU
tGAvY2BHkbvUavC4EaP3+/Id+Ga4EdI8JlvO81+yAaCl8G59UzRJhCXcHHSoBy4FG6/LmTPmEQP0
h+gXc13TdEAMTYfVcNkTKfIGGPLBobmxA1KgURwGF+9BQc1i54rnuK/qfXJoF1Y7MMjRECTEYjQY
HpxQgkqfBYY35gA9Sk7G9FQ6aFqMqsGwfDg3FheQzStwPYoxQfYXBhyFmT4R8rQ2SkhGSNL8Insz
E0a5q7WxH7S6O4SMzuB0d9Q+LT3iyVO9FZZEsIt+Mr+O5pVvbtJk1Lem2TmrabCZwhGD/IdBq79P
MnPmGt5r2wZOwAEt/wKlNvddbQu1O81JQx+ynerRnsICjNYKBL1ljIEuM/RQ0XmouIEWG2NbKUyL
zFoGvDJqTQxf9r1zWzn2rsvhitpOXH8nUr1y7EC6pUa/KhqKvHDou2uNleURctimUG3GiiUKV4kW
vingwLkXgt/lHTannlz/FdN0VyK9/OcrNRoyyedoq3gZKBrDGV43iNLltWqhoTHp4jgRIu06VdUP
RKmUw3ojbYow0j7yIv/fn0hMu11VB6Cv+Qgx24/kN8nUu0+QxHA0sQQbBiytzAH9YszC82V5wnEE
62E7cBwqf0tChc2fIxacZ/xpiznMOcy/xWOFuHFqEtHCjrTl67HXTSOX8cIu6/j/eWxKnXExxdDS
Xi97Pa9KS0B1eLdKlciQfwLjWseRQKa6HwUBdjXXjXEzVOXI7IPGuGpmaIFYBN+V0oFRJ2V/TD25
P77uOUP2j1Mlo/D4/x5vC3PrdGmD/4SFLD2Lbm0LlxYLLva8wAxvVQuGmzFJd62I/63DHlKtIVdY
UFkC3GzRd1pacMh1j+EcUrV6/TXk1nywPelDDeGnT1ghYJdtQYxNyq9CD71/fdiiBzQ0ewuvjkGz
fbPEusj7N0hKvfQraHyvp2H11ocVIEgaWGvHL00XvAhIwvO9udGUOLMV+kdW0ikYjbLYOApaPj9X
B+JArl9bHQh+jDLjy+rjA54B4S0roZFbKgJucVIMz5FOr5uwSXV0kjArWyYTdr1VX40s8K/k+68/
TDlrrkXhsBM55LBag1S6zi19x7SCZNf7TINo40I+aRJzmJhucjaUUF+XllJ++KWOF0syHmrxV4hF
NjpLW9m//nOKZKJkhRfUZA76ukn9cGMxLYEJrLK9S6qhW2WyHR9LfABcq9PNS5UACYe14t3CFv+4
NsTxNQ7Vk+WYwyVLWDONja4m9woThRcTICCk/lIV5OVArWZau6LJ+ocGqdyKuvJL8ceGUZNa+Ql0
DGKOVw79Tgg5U1k45ybCMki1nO7YlrG1JADlb4ZmNmtQuHSnmSX6Z8UqN540xPsphukrleAeXt9b
58aJrXOPC6ZuFMW6y7jky8rqbnmITU3YWv+crrKWlq2Oq9efmcIwD2LlNm0ZM+dMan1p4xFcIlGj
7evP2AmcVTt2v3lQffoJ7vuypqHKyCWYk8mgvCcB1uqS36P79AZaQ6wXJZOJIOlRRdj/LjP1lS9c
P31L83aTr48rNP4Xz+SvsGrxnm0K2LhxXR0scZOajJ+bbECwzFLZYsRjZg9YOXv9T5poOz2oom+m
tqw6A2eWmEkG0Eq1Yd91WrRPBrdpsJFNlQniQZed1cRmcFaRliC74m7YB8eqADXERo6ZyGVxDoLu
LzeC+Mty4IUYiSbhzo7hM64BOeM+1A+a0sxYKksG/8KfeMODwdjkVXRKWiypYGYXeHQX4wHHLR+T
Ng+2Sehk+LcxXKTMGTPqt2F1DULfgP5djES20GuxCJMDrE07FBu9U/zAc/5WQ6U5qRoF0oid0jIo
K5iTTBg+2c45rXJ8u8TNgFfTxrMpzOuoA//ET+B1ow6YBMjixq5ZfFyz0KbN5Qi54lCPWrbCFah7
8yRNpvls2fvID69W7HubMbHlfc0P2tkCScoc+U21C2+bJhgE5VCNGZeWQW2F3E2G5U8fHupv3NlM
dQjcrgvD48Asc7nU5D/PbB4mk3JJicDOaHatQoyWFnLU4Gfi+LSBu0xhdRrk9r4OyW5oppWUQxfu
o0Flynxxj3HVAWqv7Zs9MOI9d0b1lLK2E5Opt2mLZZmG0+wyrlUZsYoTrBFkqbtel2UI8hXI/pjW
Ow/5oB6U+tps62ml+MTBzGLGLycy/8EPlBEVDCvhx1+zMHjDRMRba94UHF83kRL+44qHDdua0jmt
SRY7LzV/+89iHIbfrqaeZDTieB5z668JWszYZdXa6I7RvOm6BRGiGsyrbElg0UOsrIi05a4QN7x8
1wzqp10W/kfh2M7SkJg0XQe99C7l3cGidYhoiaDsBOGy0OTkVjmFvg0qBaue7FF3UnSIslFQOZRx
IFkgbfEn2tpy0Z8JkOo6LhvNxeu+/5cm5XnQFGryBvEOhF7AVmShk2H2b0ySlJdqHvTbqVP9Q+NE
VzlT/Pe6TlajqaHps8BqyBaM2xjmG2ifMBwC2obq1IDqSxFkYxMXqSzt85VjyNIWn7ZqTyzIl4XR
SBeyIECfMGLSdBf/i8aiZUwt5s1JxMgpPQv7U+VR/jVSJWFhoxjrMUixvpR16b3A2Dyp/asycJz9
XuW6ZKUy4E5oF94m20Ch4UAHSCfZ2FkSRKAs5aJqiiw9mKgBILIp/aK+Vrk+HIKoYcKouJF7bTyY
jnzN1EzYlH2lUG1ThkckaaHdDWbEr+vedKBYcHkFpULbhKV74XjCTO7abmXg76j5LWm35dm4fMjp
2WB0Yp8jgQtpj6ztKYVE5VvMNoyn6+smx5bfluXoPPbpVxwgHawlhWU2+uERI3zo9lq3fT30uhkm
BReelKFY9dib+9dNMhH7QgVb49efgV85y7QCIffjmEltXvGRKHV28uXgfzda0ALxMk1vXWWVtzNk
Y3KvHhf5capQZ8DKBfFnVu/K9JuMXltCU4lKSNNq+a1tzeZNa+1kEcr09vRIVTE/JITZuhlghuz9
7x7sczJeP1zbvY3lVCn4/o7mLKWmhRRmttgyaEksjMzM6WLVDlxTyziqUypf0rJoN+3QAwuK/8QC
UV+YQyfNa9xPdqo62VSu4u4kolHeRvDgCl1Z+LpsHnpLjzf1UGprszLPSgKzp84sG6LfGHSYIDLo
UunwA0smhGqj78tbQyto4XtQqbJoT/bIpRt7yk5GsfypdGBMrep9WF2M4riHGDH5FcMWFWDtzsr7
TegV8W4czQHY3Eoh2NFkZPMYcAY1UKkhgZh87U4gz9K8/RwiVdpNbcIoar08+GO2jnpPe8s7+sZx
iRRAU0f9rZ7y/93EtczQJo8JmWEwZW9SA7hRa529yTzKAYlCIjTUcl1pcJ/GyTN2JEMYIrQk+FNX
fziOHf1JEEVbJNBgOvYs0alq8zrM90McWudBL6NlqIUNFHDzqP0fls5ruXFsyaI/NIiAN68k4eit
KOkFIVewhPdfPws9c6NvhVpdMiSAPJk7t+mi8pamDaGfZZieh4p4LLlU8cNUp0FyieFAMAkqptOz
IoOqC4fjSD3M1KMJDkdRH8RpM6qKegi4t301ZRSZw9KC66IL7kAQwTFMZY826XsIX+BI5IsPq/+p
5qBKh9HAW2G0rjknbDkjpwM4i8SYiPT2NOnRj2wQlBRkaHA4iP1keO3bmvAaS4YnXXYe9o45Cw/9
qoBMBfgMN35B8jdWPeuuk11BTDUOXVcW5Fup5Chu71wQXAcG0B9ZYa+I7zHCzXqu//VY1MDZmIF8
6Z3yTP9Kwv677FR2cdL4PZcs70xwUfpRCZfSI9odtMC5jgy4w/yYp7uYiWceh53U6SuAbOkjA9Ju
zph7t5X7Cv9eA3X0FJuPsvmJmp8ED4fxidqkSx+JdCFaNpMe8esa9hc5flM4XjPlVNdX87W3jDsd
QAmhh5kCSdMCjSrQFlz63//EiiB/XygGgQ3lnnBiWoTF3OSVOUCXYefS04LTsagEoXnhVbdgD8zG
lKw9n18oZMoCw/HdWhYDvmVu+Pbiu/DPckHUivc4Xr41TtPNXlQwlmMOX0dLcBLAtI8RDSAMkNn0
y0XUT2q32LlYj444aHxosPXD0wydm7DFiUQD3mez4/HV/EeBYnFIm3e+mMrw6nzzl7/DxMiEPV4x
WMA14TWupl/zZ7zSwZ5BlMudkiAsWZPV1Jknfp0cQK/ZW/IJfR5KIZj+Qn2EMAt5eTjzs/E4AyLR
sUZvykuB690XaLk22aGAlesfCCO/MLZt8R52EY79mP7FCGrwgsjW0y/uC+jcuKNYrR2E9Xjtt/xI
4Q/a7GvFdy53AwxKfW1dOxJCyAlfqdq6Yb2FVE2E5e8M78BCbHJwrhvO/CTYIiZMaj7iR2BFhmrY
K/7083gdQiyr2VOuZ3ag8UIonXn/s6v58zobrnYYPesahuv6KX+M1+IPBwFopRBAFiubDe/nSPS1
W2DkQKvIL4oBGpIETLwkp869eC3AXgGdgQt5LVwwfazYVtB9wy2/1n28TL/K7NNhK4cecMlMNga6
lxzEHIbWhKvWKiqh2GC/sBmv5Re7r1knc3ozZU7xTiBkMCvr3Nrp0VXDssFiS7OeeD29x11goKdY
KGDuIB97+SSjJOdeg98AQmbdpOBZo8bAMQt8pHVRavI9Ye/SbQvc84lHkg2FHMcPycmMS6ieoZ7D
g4IgmGygcnMarOPqkCd+9q/DJhTGz13O71ybxNjABOOu72J7ejksCYIUuz/iQ/2y+tHnc78FhiQv
ijTkMNwamY29lFQxAjkWcdkQWfgBhKtTFt76mU7kIQooXdcRQmtAzdrvSbosHDJeu+wt0M5wr2Hw
XWnviMvC1xLmcTleFTIqKioiMYqyCVqYHtBrWe0xwwkx99P2FOQOzwEPHIGs8m1F8AQZJvrbRGLl
qvgzVHeUv0b1tFSy0eVW0yQb/8iBMrwfYa1Vax5bFAL1ES4Dj8D4zb1PGCgm/tg8kuwBPxwHOtLI
uYdfvW29zkPO5Ud0DEw4lQ8tOwiQXUQ7qncifgGId97qX5wXuUEIKe/AnhtCK0AKt0SOhMUD04my
dKXyaSnvkeonlc1f4Mbi72vs8wqDHJv1qC7Xgse9at08P05o6RMUPlb5LNpTF8PQQemA8rLgQ53f
in1xdzRIe6vsAT4Z671kp2hIiFby6KkENLJHWMn/+pgst9UIQQqqlnEohXXI1l6y53Ibi+8SX/8t
sZEbHD19UyO6D/2M0VbanbDnHHhMg7umnwT5G8Y8JsP0dgJWgBjAgJkjGY6eKgQO0ca2PUpOGJPH
Izsqn99G7DFtnve5CV2/OES39EGGsQKqFWJRvWvIDUlO8afMGdrt4nhrcNflxrbXD9J3BxxNLIIc
/YrFV5ld4IrybSsZzOnJMogLu+qmeyPavWLLpo3tf022l/7piNZ+yH4mZUfCtB6xtx/grtC3rcJL
+yQSRExwFz0VnS9XOIoY3JfiTd/PRNf3f/wQpGlFgVffo9U+ue7lCM/jggNlyhXMriWxJPlX+LoG
oiOkF5rHonQyzTd2yh7mXxYd+wTrw0Pd/eslhRfzUaTfRv/XFV9WfeOyqMpukMhP9TFXrDKcYbhK
CjsA6DJsglhEE8bX7AXYVgZtEHI0axW8Cc/uwbtJCjJ57ZjWYJGxRh5MorFcYAFlfGTpJcvedTwT
VBxJWTNfUvNdKz8Y/aryHLCp7Ffhrvispm1f3yBdIqAgfZsY6zQ7vuI/RNuqxwPcF15LozNdo+m7
Nu6dhoHAfSYcVT+DJ5kBSxTSBsih9PUKi8i3uXpiuz8krCgOI0lHHJgdHpGLllwS9qW1a9MD930F
WWGCS2abpyC6AhSzUEq+DFSCnxwnOoFrB1XAv/hpqL4xb2Qgk9LXpKsy/eW6O8KKTAmt+RoLH8dp
XDsX300z/ItjsgF+1G4zTS7JRxadBhHSkVNyxuHbQNwTWQs5ZKFNyw4Jr/zzHDmGtVueqGAhhkgO
D6iUriUBBy6bvLeZLSWXQfIKMO7Dt/ace4eeD3L0OXmGCVqXdXDnG6ePARJrhk2mciNBLBcvo/jR
lz8I4nXDF6SPwDqM/aNsr1nqmYv3LLSJVUc+pPGv4XHG7PMzOY1e9k3eEKWiwrMHSlmyyp88RIJx
FzWudsQj+tVhRBFsUILkrO8H32C1ox25fLzaF0FC14juUj3Xslf1dhH9ZgNuWNlFW0CrdT3SAA4/
GoSgq2U6NIc6NBLT2HPCNIozANDz86tij0UKIcE8vGaPcEe+KcLCznYIJhSekmzXoMk0Pjo+VKyC
iMgtdwn6mKvM3mgxQYOHs0bl7VgkgPZnbs67HG07+kbu8RAaA24GHdqWdXqkPvKuB/k6DbfyTWLm
X+HOIJboJGlJE8HWmy2Ji3HGKKH7og5zZg/OGqJ2G7fTuB16HyvxiuZyJA3XHr9JH4z0Q6t604MQ
BlQ+2rRPiImDTtPitIcMlDq5oaS9iLM0cXhg3dzMpOYl/VmOL9b4T5HsBmIPD2YTvyd9stG0t0w+
Jj0xULZICy0M7EvAIziNONSZDErnpR95F80Q5eK2Gwilc4vmsxu8mFhJyqW1KWAEIQmU3ydlG2Pw
2Z+cMDBBYt+07qzG9bpAY6nza8nz3YhaPxy9V8Az2WC6EJzzdh8VP1xt+kRSn1bVwyG/N7UIlxhW
kj6sC9xzyKFISfvN8fPo9wZcw8zyitBfph5RXQwROS+OyTTCFtKRBxNrUp5g0AbPVIGM2KJEQrcy
bo0XhwExvaHghSz9Uw4WnHiw5XgXxEfdv9wSUxyhdF8wjvL0vZYvIUL0DLqrla/YVRxYbWMA83rI
2k0ubiifVmi88R/4pwp/sn6WkSkyfXbvRXs101tQTivlHdqMSKhqCO1lfJ1y4WCkVzELCTrHh68U
NyZ05BiDBAENuBHuomlX4DapsuYqZMGeAb1mVkoF1I9c/Rb/AFG6zwZPqFV/mw7z9+vx+otuiME4
rdWPetrIfr2zbH3Tegh9Vphs2dNx9A1nOFbb5N3awXd4sNsKVKZc2s+V8sT8S+MJp5cgFRbOYuIY
T+17+ONqaM8W7e5h9uZnckqEjfnX485E3+lrTu/PTOPINDDk9UsWTvC70tWIxXrvjJqbDnYm29Ft
fI5ERDN8Et3YLM0+sl9T2hmKx+GoC55JE6huXoecLsu0dc500+E+5WOz98KUpEAH492oO4q9TwNM
t6OpGMZssMEvG+6MFaNaADIKV34kscrjmbNsMr1oDYmntqiC04Y+UEWXlNh6yhSefJS6K5CeJqwj
DBGwDJd3mHsbsi3Al6N2wdLPjkW8DakbJaVi+bNKzxRkC648KWMIfCTHFNyq98hzwBw5crhLZnza
m0UICXm6G1x6XqAK/M6Y4QuESjSJ8wHyuFh5s+FQKTURG+wdf404ME7dpnjgwsG+ADE52gKMqKTa
gcOLxhTSq8psLx4K1X41Nj2pMHGGP1QyEKWtqJJE7erBFoNjCC8Gom8WckAStXzCz/5DvIFDiti/
YXj8Dot3IiSItBbW4wdmiYjrDmUQzA0WFTxGDZG+L9BXDQcuIUcv/4muKekwaliHGXDk0vtiItHT
6UCS5MdEqwZThzWibj7kJqITQcQoPclqIVCx4ZKb+8g4RZjfsU/m4DFzV0NeSzEtP3CG04h+MDcZ
gTc40/zyHY3d8Hh9MtdxU4/fzOCkjJvsCRIMmNbCmxmt2He+yD0KN0xnQOLYOPAZDHUQdWOCAMrJ
9NA0HgQ/5FJwDKL/WCFwh2A3wyNqNYRPGyauZTq0MAdY0ZNzDV6hJ6HfKm01X48oJ4Zl1OInMzwx
LGpXED3eEUMko2kjkrq3l7/wgI2JdftSZseELPIvJIeVpKhwFwhHsyVchjwSxBFoXpd/VMvW9jQ2
JtIj6KI4SIVIAJbHTtQ5OteBfpaIdu7wSyGTZ9Njnr7hPCIxU8SHEEx0WHNvFwBfMe0XEvhNTE5n
7uCkXnF7C6Qar9uEIox0HvkKbvUraihIDX9ea2lNpi0O7LTTQkFPZSMSJZOlEq64WPOsWQH6hXVI
u6CszN/8u5J2+oemuRxpxjclh4fD+uZQ55ibIVMgO/nSvygH9Tn4N7HGwgKOMbJzDXw+8EjH/3/Y
ZNCHkK5xByOWhPexcC9X7b08z/7Ams+xds3nnDhdisnEmhMVJvhXlq9Nvl0J8rZEOqQ7LLh76KXg
R+6L8KvKTjO7GX2uAp2wBsgQokTatJgfLPYMa6ISRRqrm/DNgQQExpxEpsFIDB0dZhIiJYAACAbB
k7yhuU7exYMmoDLeEAzLcZoO+/6kxBvhCRStiZsBV00Vy0p4QKv8F+l+C6Zress+jcQicY2imUYX
HX2mrPAeGBC6Fm6YrPnqmBO83+RI4haWoF188pDIqV09qj/mUxZgCrWNBCdkMgUEsHXIkQodwWQl
aUfmpcSQrnIpPMwhGCa2qHjrWyf8M0mi1tx63ohoRxoKC4iiE2muTEH643MCzuLJbpboxNdlsSkB
JQnbpSks3YD87HxrES0pMn8udYitHEVIy5fuDMHQyK0XsElq/KndQpVVO1fNHDnawA4EF4HkJgZf
nenztMGruQuB3WSLwxNEO4hugfWFaB1GDS6XGFChpMQpGJgJ+cEybdcehhmUMM5wcXRwbmyFvZJs
qYy16kwjPEg3F/aLDCd1sF2QRecFBpnYBdxvsERud4QlHWYNiD9WlFHs5DrtQ5Q503omC1+St9Br
tIE2bXn42aEjJ8VqRgieubxd5N4//JJA2AGymwVQcrXZT+TtZJ2Iilb5uYsPCM2Nw1AfDDs81o1m
T6PLqwjhslknTEdTXL6l7SxdCEdMJwfMACvkF70dNRZnl00oE3bloQnaFNC2lDUIGVwgJd2q4VeV
OZQs6EC4I8NZy1OvwEaZNpD3B4BzsmMSm1+Y962mEzNnpayK1IkTm+s3nAGM0JTRYVOPaIbVD1xH
f0WODkjSXOIA4iLYJLfPh/oR/lGx+CxcCfpsTssq9Mh/oJhQRmAvf1PlGEeEem0atgkTG60lGoBL
/Jncqr/ubxg85bs6EIhQn2hTeO4vrXDn/doZu/5k7LT9izbFFoCYiOmjZduN9+Eq7VVCadfNNTXW
uVPejO/cIbvMGz2k7IAypl+kNn2X9Iw/KXqZozwJKz8kp+qARzonud8/o5N+XgxVWRv/Ad/Ac+Pt
iu96am46+YLdJcS1zrVOxQvTPVdNt6Lkkl83clUMr4aZWQPKrISTDmbIfP8vHhkQ6CodohED2OXV
um7sFn40XDzcuHKS4zAXX4jBSkQE8XoQ4T3brYuqqM7Ohr5ukcp/oqh7IebDWkRCKAJ8f25r39R2
mvmI8DzCzhqJCJJdm2ZPUNYG1KcM+ChX3YgHI4WDjOp4M+ufrfIV9Aee6ZQ5A8hsSZT3UPxXf69P
ujsKV0dlACKF6ziTl+kKMp3jWoTertkCJPLOHZF8yRsZ3h3WzFiEIvDhJahua9i1ulHYe1iosWxJ
2gVItPAZpO+l2SkW8cVAo0JoZuTMABCcJh+scqCgvOhV4V8QxgkJ9l/KkkwEFN1CSREXmuvAvnGt
IDEJyeW+UbTYv2cC7mGLU5nKARnsCnEnNh+SuNiYqQqkdk/AdXImzcTDpI38TQh/YGPYfAP4LNZn
8NQAAX4CJ3sCPAXwPKnZHJGDZ/UOOMpy+C+3LenCtphC2UCXTcY0ASs0ysQDrOn5OKsabtbiUlzg
Dj2K6whlT7C1cTeGHEOn0fTLCKx1pfyIE4vd9cTj+aLXWOmfaJPqH+aSzMINcB3+q9+DQ4SlIvZ8
UCmZnUyMY3xzshn8UkjySE/RN8FjRHrPQwrhDBcO4PLyOls/xhWLH07klqwQDlyyzmgcALf/Ap/n
jbFU/2CM5Z/2mzOZ9gj9pwWZo11Vl4Gz7/aiywG9XvNjinbf/ItlfJBWKBkqeavqO+xgSmFrcIAi
WGBa5vbl5iDLD6YbMm+/OqbX5Nzvaz8/9+f2Rt8OvMB71qBWAiv7YKw2AXOBAz7q70XNfuw+JpQs
1iKD/z/jDy4HW2TAT/zBk3/KZwb349N4CG/qLw1Y+V38ad/suN45IglXAn8Rw/XwKQFQW7uaVle0
zZlnaMWhi93Hk26608CTMfk6sAhQsMCgh8ILhMyCBqIVwJkX3Uj8OBY/1Q+lcnqP74YLFRheISuK
Zt+//Z+NCxw+bVvcjS2C0vv4Fn7Mb+KmXZfbsDgYf6QeQgNS7Axfol/pDY4wBGhY67Od3ts3/Ydt
E2cTdRgyKp1wAm36NF904D4eMqICV6EbHxhkZwNQ5Sh/0O9l32Ae+m/rSSCcGFmS/ho5vGnxgz/0
c/sd3RiZlj4Q2Y+nqZ5VUJbYaZKlDLdgPVExdLdBqD6uuodUbpYyepP/iJJ8k//rkvBsK9iq6MyV
G2pWAtueoFGow6w2rNXA7/jf0/3/aCaEenhMaDm2SbwJMJ0n6mqt7ZV99lGfsVEBU8t/tcila8JQ
hUab+jEg7mbCA+ssN+DXPcMSPUJ3ZFiK6eNoEhGFIQv+5ko0HAkIhLg2XEwAFxYjDyY5Rjoafeo0
L5ZXojU3ZgBeik4zhW8ryab9RulR/q3pxb40Fnc97Mq1OjNbnax6k5/pmKY3XmuEGgxcDv8MhoH1
68q/kL4sRHZ1JFZR4VzG2TEmJJCoXYxX1uK/ClooOyr8uWZ8yNYAhzWG+KK/oAMIEbwOqR2yh9bJ
P3j1IqzVctX+Tkf10TWPAVR2kXAs/eDylMm2UdmW6rEsprh2D/FvaWkBVSBcAX+hSwH3AioM9rCZ
uIOjCk7n8gIVUnRRrv/Rb8Y063SX5YbVEqWJISfgtOWNqf4beL6zU/coTzMQRr1Od+EuP7d3TLeg
pmKmAxUYY0F9FTD5WG55F9H/14cJT+j5mZEzZC2QxozTdmvPLydSNvTBKqT/cFWeM9ZJK2WTemxC
Lcd8k+5A28lP8MY0fp7v6gPGpMA992d8c5EmfU3JHP74UBFXTeiX4b4Lfe7FiBYXxYu5h0lVpa4W
bChDDYOc6qtQM1Hn8UrA/HHTx6D2RuOdvNcf3Gr1eRg3Gf7RCBH2/X32p8PLi73hTf1XIiGBA4h0
PfXDfFOyY4UQ/M4nMLHi3GXrQDVBjLkyJZfjUQdZcjJ/Cg8cXbmv/VBANYQR72D2lFkgLEorpzon
HB9UsNR/ii/hJ7zOTvcmnLg5JFzK/H6fnF9HKmB+l/8Nb91XjeMP2hfetH8yjARQ5uVtX7b024nA
AfAXXsZdRtzCtuoXcIxRU+ldlnredMw+9DemGBlHVNFpf7nyicIg2p7NL2w1uR14K8y3ukQVtn6F
y427zAJIWsjN3U5f9bn3y49pppJXDwDMBEAfiTuXAWdhp/jRDsmyrNR4Rr3ke1kS/+q46Pw1QDBc
CdaftcvkjaEYAVmcq0tlwREF6AZRFH7MoDIUc+AOFIRPAGNuXUDh7sKJAdc0p71iZkKG8yG+5Xfr
Pb7+twQBD6clhBoO7Xwr/ZCnHvLgBXZNvfvW7tBgdDA+rEUHnMKxBdpUzwpR36pRvIhD9YmID1We
DgDcO/ypkIGHnTQQobZe+iBOtyPaTEOhN1g04imjSWJjEbREfAI5bhB8Nuyhehv9pYDcj12iuEgv
MeLgixByynzrZvfLDx9iAguz34So2eoSQOyDrvwW4tXQrsHlPtizD8vHJuqon1kmGJSnNR2RtCzF
jtYTkiZXozuWH/UHZ2n3AMF5/QH0Js2Ous6mUYGF2dtVuynAINCmGStW1FV/BzH7ZpcmmnsTZ2Ic
Lbhk+abJfFKCDQylwGMgo3+puLO/DYTUaFBXt0RzvcZ9Yuy1ePfSt5BicEXWUccnZMcj3IWesEtf
6Bd3EDKa+ZRxRWjzCexGrC/60byDnalYntF6ZbwJC/sFEKRCqud+34kjNA8Xo1Ax3vKrLLX+amFf
iE1Y4/WNL8rbDnB1sWl3dW3X1sTdnJX4EcyHNMXlfa0DajRXE9ukjJeAkQxbwxU89hfawtThM3R6
MX4ICiv0Td/aEpR/KCP5pZhdeWTuRgC1YZjWWXn2G/OLm2uIwXbsiqTdlMA+L539zHgMojsyL9Ip
oLypMfrYSdKme3Eb8yYT7LKmiQorfIRAvpaHtsbznTJh4MfgWKEr070QsNn6Ad/2Ot/BRKjYFQP9
vMTUcQbPkCyG15eCALJnyEnWNHqf1bUJL7PCzbC4B68rEWcPJ8yevB+5u6DzrZ3js4DVxWCzvqO5
5qBTcSVI3kA8uNTh4i29WVqQLiDYkW3apJFUhxgqSum34tIi5HAWVb8Kp51k1S77Pkn/aHQPouhG
zkY3b4lIY9H2ApJN+X9Strsi/TXQTr5wq4CpQ6SZdeil+hQFw7bODwSh/81WfNST6EhC8bZmZWBW
CNL560ihyZboU/XQT70tv1ikqfNbTahmy/9xm4xzA3HlX2fgqoFUgjfJ1G5qKaBizHav2RW5VIO9
/OcYHGqsDcitX7lw52vmhsMMaZGlHpeyEcTrtPusY5MmOHk0OAFiC+wQiRai8iG9Z+gsIgBET9SN
zcKdYCxchJ0S1B13VlmAe/wp1upOza5T9CMhiO1pLwwe55D1nkIS+FDsJiU9DCaNbgOoEFOwBe1g
cdxXY7UwO0TfmMCBNYmCZPX/+qKvMTPpRArcthLls8V4lanWvXmpaNyUY2lSqBjmdbl5Y0XaE/ja
tRAj0jZGz4CGB9MApZjOEXRZZrka5CmJ7WFOMJDEfiUBikapHirSuhcYCOuGbt+ss94pSyC+VN8O
WXOpM0KuY9CHKh+BDRVXZ5IKpPBaBcQkZz9RnwR+myITQhEaMHmIguyUDcazEb//diJ3nVF2COpj
9UovREtixToiejwJOj5dQ9MEd0tMt/qYnpUpLzeS5Uh0jV8hTFCw1y2wKQNORPqYEY3OqEpU+nAa
fQhMdmEKvlzjgqDXiz93ifK/ytr7hBl6EnfnqdjDBHTyCYs0KTtNCRpSgncmFQoa8G0tXXVZdAtF
575BIriShb9a/YojLwqgUx1azoFOebYk6xFJLV5DDCE4dZB24R6kcceS8yDvwBeq7GoEO7P/mMVv
Kbln0m04lOY2KL7gxHVw5hJh10zvKZUmK/5UFYr7xqr3Tb7Ozio6VMmnyDEe05Uw4mHfwToZ+SxA
Ha7Oude/oKX78EAm+N/oCwFYUFfsmv6gx+eYHoXjRfHSxczABnhGuiDHXgDUCsIKNg2X+miKHi0g
k6vSbAwG3oyuCpwJUHpmyexHLU4q+3C6V8Jbzaa1YdDwmxcBY64Iw1n0JhAj8VCbvo5h+bDp4P/I
Wx00ebJusXCOTPw8e2oy7GlMt4tzC8IeoCWjIkLpwiZvRvjYKTmOgQHEDeRLQJSQatiQbIrsRx7v
yuuiLNu7EkWx7s766YUcuGLn6hSZnSM1FsI9O/WB+qT5r/xbIHnEvETGduIyGMxFhCGz/G0GyDDA
ge4reNNq4NGIMf3QSO84II/rRHDDmjXXLbd8jLmJWE9C15qOC7l8tGOUjBOkOBZLTinuwgh3Q+M0
wx7i7bEulnjt0/3wSuiFW5b4wnA08gjAU0ZWk55iqZk2mix8ZLXmmaB2zmixLfOykJpAsqGvK/ek
9WhuRfGUvxiCWl9R9wVh9+YqQkse2TS7aeHyaIZwEr353p4VcT/iXZTZxLIzKYnTBb9Yudz3Ksx5
BIS+IiIUXEedxzlv0kwy7457vs+4ia/8q9Vuk/qe1Xcg2bRl4wMb5a6/trPlDYorzkRBXeXB19pd
j45c3rG2lQp/xowOQ4dmU10leksJq7JrN3udPYe21K7jF2ktpya94JHUK7eOAd6oGGDo9/XGeJCI
SQZ7xy5tTLBysrotHacGrDTzHCtF67MhhOadpSfabZMfzjq/dhVuu26nRPuX4iryxuktN079PmRV
BH1sm+o7hWjt8KCVdzW96dq72ZC/vONoH/NTxY0nz4cu3fbWSdxyO6K+kIEy8D6KvwRlT+Ki1rmB
vC2FQ5FhV+0JxOk0Tmn5U3CsMq+QuUk8E1yhdrLJkUhHNd162CXxPpM25svTDLdJSCdxQokBARIw
TVUFviSa8c/4jnCIZ1OUHymaMmXL4zZUx8jyKnKoOAlodbBWkvc1JsPSvcHmXLoY8T43vAjqugNW
EipMkoHOOiTt6Gvg9na6FB5Tc7oKkDHaW89dz+ISWpK5QeO2STruGz8vPgzDD+X7i7CEhvDFdUIs
mqT7bXXRgq08Yf18iQpWwOu6Fp65ZL0Vl8m0FXhw2GEqtkj6FBZ9zNnAiJAQZ9/Usajz4nRbWico
+sOuM2+ltC86x8pZHnjhso84LXZtyXSV1ekuEoUs8T94lbhdmN9BqF1eREf3roVFGbtz1hFgRJtK
YeHjwzdIR29ELdoj1hw9Kjks0CZjNXcfOS4suDBs8xydooj+Gzw68yAZzMK2EX0LkhQxrg2hBxmO
pR9KR9w9/h3mP7JI5WZfBmCHB2i3ggx+SeZx4kuhXUL2hD635eLxeeq/zd6Z+8joOYqa4scig9LV
4V6lSTSTBg3L2vJKiIwT0PgKrC82HF2/9d2Noj7XLpXW0LcwDhaG1eAZ077VD6H+FI0zhOABZYTm
z6XHnyN7DEbnKFnNwYPF3oy7hekZBABWh358Wuln8ybOp144xMpWEo+JcY1fW1E4JmQni06ECa5+
FPqjVG011Ck0gFiGM3r+xDvVNhwe9rh1kshdagyCmOo4sZIodoG+y4VtVb2FomfFjyKk+GAuNVjE
Z2MqhHdfeGiTh0C3P4+3fLzF5e+I+LSQKvug5n9lu82XrjiM1sm4I0RaMX1ROL+gzqJPJWeASIcd
yY2TdewbG6pS2bpkZ0awBmXl0EWOqvjwlyInwGZcOVUDpixVxeApifPZELuDliiXaisZhxhnKjLA
6KNfw4nonVxFwAGt32ubG6Wbhav1gtI+/hEua/13QoCXcUCD1szZQcn9loJFXYQRVtiV5AVbxOR4
8uE6w1c6yCgmEIk48+t4YxBoxTa/YkVMzgm7CGyVb7nwIbVwzjxuv0mhZbm8Jqxo94LlJj0ZWi65
kRKGJ2bwfIkHiVV1uh2QyTKBddp7ax2K2Tf6pwXQZ1UsTe1iPqjJtpA9IdoFf7o0eZEpHEycMJNr
Oe3E6MDbGLCYtW6CvFeGpzDB83DfVHFLLzI3NvfiXF8k7VdjEeGbGbam+9RCWuNSkw3zSsKmGMN+
31NkShU0FYoKYlunyV0ZI4Ycr0xjBtGvOVi3BCNbhC1odtLaIL4UVfm/s4jvPXdbSjN8p3TyiF2t
KvAvur8Hy7jGeEoBnBxbijkvMC5zATgCtpIUzYRfJH99aoZvMviX6BhWsHaYY5mDGfWMkL+Ivs+f
oo/sUSQn7UXZaJoCXkKQkh9drj+BxBoGu9mFHKKwZ4dVCFsUP/7UpuO7IyuAaxOxN2eu7xRHgYWC
NpPVXHMZcEp47YvmKwHcxIseRG4xtNfYPtqVRRCbU+bveAYbyalOTob4/dLPJhsy3NtYrJWAUv18
rfJwowu/pQ4wWrlB8jYNpJ3ATYi38y6QkXDzYOXZfaS5GA5jdxSMTw11pnFCxwPu3yBiSuVTr+Pn
5L/Uy4BSzVzWKOF1wAkkdEPWe8Xd4o0SfD25JL1XoSB6DglTVvbeYLDWki7LAl3UMrcM50seYb7a
I7vQeuGj9c1twZZJ2bIPnuBSacJD6p7dpQaSBWues1PSPZeBJhEA6uAbyLsOj/+/KbxlpTeCv4zz
L+1SHjhI52jmcmLbwzsqEynbK4uZy1VT92a5C9UtF6KI35nopwyF4QFclJlpGddKDdcjByNPFvfI
Var+WpTrpfs6qTWbXijmdbBAczMBaipqf5cDRMQUmlrL0dGtLcOvDW+kxJgG8+qSdXecdPZymBqz
hBitE6sf5ZRYq3wkSOjaK9fYevaDK1cOetyAK0KJ/UiSvSbtDQA3Za8jKbLzMGYZQli6vtWxpMmU
Lz2/RjPGmAULbOVZ4TfDBgSOG/thqDUcdoFJt/oOEbZZv+q91rghpHNWhtc5fBMSR6npdp3OetPi
+1zYunwsu7cm8DLVVTsf1kNfucxAUu+I0VYvoQ17rNeRHQKHhorbon0Buv0qPwBI6hsx6+UmT5Ee
QBR8Y6ugfbO+L/QNu/D+3v337Buwjlo3gfTC7oWiaSS4A+peBgovMUbRDarYzgTfnYVfqLRVY4xZ
O7hEnZj+FdteXgNHMDpP5plhBHRkYumJ8fIZIBnGCJcjR9YA3AdZvsYEakE4yEboeUbVQ3SItDNA
jdZ8UG/6kInBFYZbBwrH+nOQg69XOHyaIS6YwLON+lHAW4+ID1ON3cI8w59U5xbtJD/J4AteO/nD
Uq8zYC42AkP/0F4fysiC+B+f4k4Aq6S7ARsZCtJuLxl2UqyJpcvI8sAC2u6CHP1AdMimZ2b5PD5w
CuViV1KLctykBOXNwoqZzqx1ID4s/Y+IEyF2FcBa+EizH2WFba4FJB3yNoQ5DwR5UqMtaQKadsiw
V6U5bXYI7dLhAjlqGLcm+YGv99foM2qAbOXipoi8wbBlfZ/3b/myIEDfNezrYa/Kx8i4t9ZZMRyN
NJFfUkDoul0BsnpwL8YLfrXfyeJ2VNp9x2S0mF+EbK7RhqiA4jsrYXTbKqKPdUvwvxyd13LjVhZF
vwhVyOGVRCTAJCq/oJQaiUTOX+8F17imxh63Wi0C956z4+A9upqIuBcqgq0swPNeaocc/KD2hhHf
7/ddo1HYL2hERxPBUgtXV51V/V1R/nSd/fIrJXlCIOTgCDalLVioXroHC4bdI061nFb1Z/PKuScq
N7F+0Y0IyS7G1UfBj/SpWijIdtL6kObPgkiWjI+mWWeAmg9i7I+pi2R/ZXskTh7UAHxP54p1+fwe
YjDGBzUP5vmNeXPpI74H1kJpZso4LjKrzontQJQO0xpkyXF6ANU4FHFayH/LxMNIg/2I99OWFTaN
cz4FPSewqB1jy+4IpCttwFOacKrFJP+diNaJjjH0THKDujKUh8jqfKjebojS7Up2oLR1CTmf+6CR
pPXb1u9Yi5naQGMUdtuDKl/N+jJSsTHSubNh0mnsae3R7L/NBpS2WwNlThE+Bvc5BNG6tM1xkLbL
17xW8nPHl+oOhuHNwjWHmjVMCC0tO61QQ0pz7eBVp4ffNe5gvGnTKbNCDtUBI5/wko3R0JyYP9j3
1PgkFrhno5GYy2yfM89RgiH57jwcHoLTUSU8hfcYpbWHybMCXWnTNRjBlpnlwWQKff0pSvO1l+Fy
pXt2+BSJBFXgW1mj0RiIp3l8FwgSW6GGUSgsjTuav10TQdAg1pWI7loixSB9izKO8IE8On6ttXPC
jVg9IWeYZNeqHaQwy3h9zB7/I8kvNdWC3W2eOLY5Uqzi2VLPQ3LLUKulv2hWp/E4P97HCcaAbZ12
UGQ9Rustma9r7rZWtX5vnYEP0RCM9TWPmfI4myE3S3m1DfWpGr4mvAKKMwqeKZMp7q/ZaVI/deMq
lsEshWXiE3K4sEvrnMWshg4queyvmRdPtNhhi/5b/oplryeHfYge/c9y9yXhDDOEKKCaNrmQYbpT
f74rzDUHPfZ1C463eml4+nPXBb5VYnYOIjy9WUWrxcnhdXdfS7zuf6AjTx0NWQ7LkBC1iCnX8oU5
p89COfkwVBtXDLmHp6J9S5k2tIuiR5ukIK+QOaOn5F0Tt9iZ/tJwoLQ6uDnCd/2UYn8wjlYStWm4
dsexu9Y57+Rj10MkatkTIyErPO4LkXsv/SgwCscj8HL6N0L/gXnISrjcvbw5JzR89N+aRlF0sm2X
DGX32FsFW1+8fPkdpg+teJb4hDaIRAjZVtb7dUkOGtIgAP8yWsTQeoCXX5LYn+dzGdO7YZet28Ct
SnSXAdPbrX4cm8MmAas9qMQiO+qkKnEqr8vbar1onZOSGuaUvDiPf332Ihc3A/VwPH0SolBO4SY4
BGuPo0SsKZgl0kUlRafTd/bd9FuUMiiFBCcjuwipksq/DIDkPRrn2gnFcTDFy4pUWznEgmOIp6Hg
duKjIgOYy2LeLAsFTd+QdbmHXp2/5WTbIAXq7TSfLy5w1Bz0+wFGsUqPVekM6BMIAgMl+l+HiY87
5ks1DfNTg7LdH+aTVPyT4NR6K8xSNIhZqFkfegWHkhVOCqRtQN1Yd9lP4lejuBrSSyVsuqZy/cz7
ilMnhgrQ2CoMNBiRrPtK/1saV7M/p4Urz3bJk5AIENXx/xjWEhnNzUDw9oBvU+7/4gkSM4vS7Cwm
B336mGmTEW9542+9fetvRqofMSXY0UhFFiN09kwt0x/oCQymwuyLY1MP66ghC3WVMPoTbjT9D4r4
D1pAJ+h+MRiGF5nAMls1qI3yMQ3rBBzJ5kLsYCeSMUvwTybJbFVQ3XesIKDNj+kpZ1eS9K8EjWGX
HSDyh8LrW2bccKiiVoKFhAVIDRB7UF3E1RmiuIJPmlT2o1EfDXyePTKbEiGY5MCX7Wv1li/4vg8W
hixsat256U89gNKDCy2wDK96OBqPIrlG1n56AgHM5mNiRbgPuslB4vi4B5AkXec+aDNZnDVmHbTF
rTxNvGoNjzjxyTWhftz8Cg727wrZWEw8XcWtEz++GQRL80lvf1NINxYzgIp19DImuUd0p/ap/Yu7
V4ZbY0BO9A5ClKpRXZ+rKuz7w1HA887c5FZZ0LXRvYwaMuo6vxgIasa7YrzXbXuolm0fTPrnzgLx
QRJJlKfW44Q9x3e/s2gGeE/FGyJYSXgxE9wnkYYuvHkr+5M6BmLu3dVAVEK8B3fh3BcvenwyyHwb
ImCqJXk2TH9VEOaGCw26sq/PuI+el+4grcep8fFb8kQzveKOYwayKrjzqCZ4R2PJPTbrQbLQTvpm
6mvkT+pvg7JRJUBwPe9Oig8cGzRpSHjQEKMdMvOmyv6c4Z/1l+rQvI3xU8cf1rRCa/ApwTCBdxay
ia+jwZniJz4ihLaHTLB7049FvzFREYOZXCRss+16UoluiAH/f0aGgmyIdGSIqzsutKZ5ReLCUAHs
g2nyoqAORSrXpAF6UzCYRgrWLXzQi+NTxfZyp9fOQT0MSrBOr5N6aowIJ2RZBoYSSNmZf4LKHgZK
0r0cIRePafE1xkz7x8HaC3DFqIWCZMFc7TPJtAkI6Ab/zhPjzaFC+pz7OYu1fOCGKBoMdcB1BEO5
XcWz4vaPK5LSanSK2dPLSMxDPCdpeew+YzD5zmNph5aMlyCr7Ml0B/G7y2m5iiQjSkw3S13w4pa4
fW77wctgVme7n+hYDhDIKkkICWighoDexE8aKIa/rP5djtLFbTsARu/RuiKBZ2AGMeZLd13CSb2K
IJkjYrwZF0yoCMd5gx68mBa57efll+xo5BTRw7jTKrffSsidcr6WJekdoNRXFQqHj69ZlSC3Be0T
XxcUBLU4Q/z6+IR159XCs2alHiNZbjGxsSdyDUOdnhuKjM3rpH9auUe54zScaLMhnZmQxl4sj2VJ
uS7vtDhEcFDDfeNrl/uhXN118NBewSstB7O36/VJaEOFEGJ9OEqlL82RinB3wMyyw2pHKahjDB6K
r2Q9c48k9a/CetNML2P6pcvXuHml6XHWOCcOYxIyJ2W6Kw3vCNea+iRrLsLrNAn56QDypBnPfFRT
bkW+0wNQ9jwtLxl3PRHTClJUN7s7CENiDF98O8LOhR2FI831Y6e95bWfTR8midwxBQWlL2bsZ6HU
RiJZcstnMd+ExmUvYLnQyDhIWQGu1sZ3nvHvKZz/OO3IXW3sKmNN9oXaV9NbXb1P7RexHjWLcO+6
sXo15wD8H1aGpxi8VFpDrYjc1YQ8cGo0GqJXDOj0hucScGMsyc6UL1Rvop/UkLCmM/UQmZx8Je00
+vX0XOQxHoOFVYEezbE0jxmRlavD8ZKvLvsUa5S+7B//ZKV4UYqzpQXuLD8VnM0EpmSeMG7b8/13
eLXbn4KPn4IVopmNaBhOinqyyYiOFW7NnBOzAe94FDKvzCS9qCMWrspAELSU0r+7GaAooT6nyY+T
BTDjotOx1D2yefAqdIomHljQ2QU406kWWyGeP7Er69Q3x77iqrBj8TjRj7jeGPxQsYzoVZKwTU5k
Cgk8WboLMqolp3Lw+fpLGqCFH0BmJ3dSXHQSeu82isfDhDCH3aK4+2ofTfFtqE+t5fWA62hIX/Fx
ZYqLqyOzokU75RYjxpM8ouL1aCzAXY1mc5pCdM6FHNVaCKfrjwtOiNMqI6PILnP+LOZUlfzDOWnK
229cU/fK9y3gyf2567+L8jytyF6BagOlObYzzI+HMkgxOVs9XrSR/MovKGL8A2Vq2zOOapJxKNWl
47H2cswLLwrSnVQYDvm0v+fsVYdGCUyVd58WAQAo1P2aiKAU/YPyMDFmTFUkmT84K2D6FTCDeUWS
EIkLbNX73HLAg6hbroUGUwA+sfFslRQC5Nq/aohUBAran0RyoTGHxLw0NP7A7tIosSXaY9AkrH8/
qEdRORe8uW1oDMfHat/nvWgcyjtbOO8EbdPVL7Cz0e3VBZTAQ5Nyvz9jfmNyY/WE37AM9B8Qvwd9
9fnMuXxrJQI9Qc9nddcY8TybHvnK+HbJjcxtlLtkm9OdUIEJ43UyXSPzYLFFFe9SxOMGLKeqbtXy
aR6Ezi54KxBXgADSUZDwLxyYH0GGFP54EA87FiAEeduEgYTD0lHsuqK6aVk2pTCVINshpwZr4tcJ
d+JqOJAg+vwzmG5vfKtmHJUqayIVXgZbncLTlTdXtbM+7kPD9IN0V6Rx2wGB6bJgHXxj8q7ZSvgT
Fy6oW8907YHrSwhbuYsj5F459hzsgpuCyIlPaI2mf2NpIVhMZLR4QFIr8dYP/WudIeyujFDAj7ng
jpBOwkGlbBafDwGwy3ufcxIeVv1yB7aiD2JtmqCmFIs1mcnQkUwXM4VOsAFo7IYG7tpflGvFV/KA
kmJ94HslPDVoQWAU4Weg24AYU8Sjv4BoM5biGju0fhDZ4khd37SDWndchm9dOqo1WkQk+FXlzAS6
rnab70kvlhO0KkOAaQe3GpZO8oxc1IDoPefk6X5HSwAk4jM+qfKxn2knT9z7fMHPIiCavV8H6R1p
6fyNs4e4V6yLFCHcWZQTy5fan4HSIGCBxceXrpfUXpzn/LxZuTKQbFIYPHA8JJMwfI4hv/J5IJKw
3hOKw8E8paMiXoQYido1u/tEWmUr3cFAuSyfaCLxvfeoeunTjDLJfyD0ROGHuP5Hv9taQ0iH/bBs
s7RTGanhUeGELTZKG4oL+6z+D9GPQCM59Za1s2KmkkJKZfRDKYXW80QqtkJsNm+/upL2RWOiXz8i
Q4ZiIMs3hHhsUQ8Ifj7DaDOQnGoi5hUZxOeoVGd2LInQGxKDGV1/WXSpQdoBk1ULZpFoFWmTckiG
NxuH+HDi8PVvUkzbFzLgF7QSUClqexF7V8SzALkEZkVQR+IOd4edsCgwBKZk6/h5g+/VU+7Hfokq
uvlIs+9C5Hg0cII04OHrAsYEKCkTSRU2NtkblYgrhp+3/NVdeem1yh/h7AsYUkg8OsgpI94x8iWi
B/WQl26uXJhKzeyv1s+m4rZ9wBCMPa567VKMg7Ao+2mGxOQshM0kgITGgaBaz2JPrOjrUiIDOIGB
ptQT9ijXg+zhtO9ElVo1w4P6L14UcsVQpQKFmM8mfcBmxGKFRhsUkPdfSRykYSQZ8kuwMwB0aW2Q
EVoN2W03q4Mfgh60Dd5iCtvBYmHugmIbVQcdWGHuZ9DrnJq/SEM6L12s5WZStYo1Q7Z1ooPf73RF
knJQ5iA3G66raNGgXa37y2OxOZ+BcEgtZC1vkf4W2CjJ3AomfP1kt0t74838477UEVZgECQ5mvVN
x0y8V2jgplCk5oGnofeQ5+GgH3r2fmInBhIxUe6TmaQ+ZdX9Av5PkoKNHLVYz7g/kHOY+5Z9Kd03
ndtADfNAs7zA9JORghFhr+hwbNIe3vCCIpW8vGL19UdY468k8uVud8WBXbNNwumpmoN8jXRkBSRu
yK5C/i4aeAEbN40GMFoBu8DKjMvdjQDuAennNXKgsuEZjMtnWM2xfWbay4WzTPmRZQXt6or1yVoo
VnUMTjfD1yUPtgaeQjRtJK1Q7bpu30kLOTHAJ/j8EN6LTs69PLtZdr9OieT2m2cz3jF2o7oVOzf9
4PY0Rdpx/TE5gTA7Jl4PnTuJ0SJADVJC15SBmLr95ixExHMm9xU5qGcAciAzU1z+4lyqsuP4+LT7
HjDZTcHb0bDhEuddhm8U7Jl5L3fXKihAnfAZM/Ebi8u1JBgeWoAYFBMjDkKm97XheydYGuG1t5e7
myKHRoGWlfrFFt4edbYc63bNBBgTJxZohctnxrNBhnHFlUuNwjEDXiF3ETVgS4hPuBIh1zncmgiO
0o5fSs6PDWzAAF4uPNmuyT4N2ioGleinIn2vLmpFHPJluZcopKlt9IDV7b7kJ9EBp0fBaFKFSDRA
dseldzBGNyNPJXOYIFmHPJ0DlRBr9BK0nFMPVfhlf0gE+NHtt6dyyWPfy5J3vXlt1ehBjVzvmtx0
EAQG1mYf8N980Wf1p2+b4J59pjNdeBFxAfDuEzkPRD3i9lpca71odFHqIbmqCDSo9oXTuKObg0bl
BnlowDwA0Aw0qGV0uqDRiWMns0hgeR54t4EKi2OrnOxJwjUlLDkWDIG0apyc2JDInRK1C+pIUCd+
ZN1kIxEuJGfDKckh17B3kw9fxAmXK7iXlYNzNtZvV01/W2LX0C/P00H+ygfuL1AKTycLHFUDjWmC
O2f8afcL6bciOuAdqlTuePXhNZRoiCxdNpUyuhpIdbQIxC2Dy4kMTEQ46cGiePUD//BT03+zAzMy
Lhve/cMrBY6NlGm6Y/hEnU8zxckkNHP840uqiF7r51zldN8nnPNzn9wp0UL1LYrOkPXhlC57aWVh
U+eidImznEkbu/8wjj9Q6qHE5DOQ8HoofnkDgsofQNketxvvQ/rYNLhugl2GFLk5WgWfMM0n0jC/
oH0B5kCRyEMZTAcZ8xy4cEt8PLiMxh9gJpklftjBpOl/MDKpFsChtTcrxDCqvlan7aGk9x0/1+Zs
pUN1N76REuM/fBZKN/lSbjMUIxMHRVwYk0e30I9MZ3LmLkTrMBOCYAmUQjDV7VksZzLMsASstoJt
uNs3/nyxROS5OxTaUHutS5xlKCY6hUld4i14ZNnQOWdtWTyIjzBGz2kEA082tjCcPThoiBQ/kroQ
Vt+Cr934W6S5mDtWvmfseJuqr//NPyAh+Bnx/mFjgidV2mDzXt2kD2js+SWRdjeiqcES+YuyDglL
K/kWKG4Bf2MVbX2lIATU+8LGcgFTvYbdfvic2IV37Y05LQv75+EVo9tP4+fMGpy0W1Udu7464jjF
Ll+4zam8AGDcSYGAKIviq5Y4k6MfEHq4wimWmE92hZd5yifhSIhr628Cl9C7GYwbO4o/I+wFbvmz
PClEZ/xs5jCkyR+r5DLGgOQSrsE9W/RPBbcG+4XpxcfHq4rrAScVCjGfejjZiWsXdORY+gOIy8fy
kZ6nF5PfJCR3ik6Jq3wsCWDaV451Nn6sG2qf7F/qGZfMhemI/6/go6ZPNl2Gkt1Ka/querXBz5FE
gKWyC7MtUfHwTnDJsftDKsLOPqs+asPaLfzuCwxkOKyXAqU+cVUf5mJ3BlaAvRQMI31w0iPAIe5n
mNGbJ5479bVHPOIX1/xMCHzO2kdvNGb6Xf1GeXMcMPEQlfBA0DIHyxdyJpuP8E29IBq1nMyxQhRA
qDsHp7Wt0gU7IG4eYRW2fjQTjvwPUHwcDqXdHAkfQgBrhPdL8QrkHR/p3MHosGMwabWj4te/0LsJ
8UL1brzILy5vgMPo4BfH+MJx69Zu4qgXYoAvGXnFu+kv/RFfcAkwSXwPf9iXsFBuCZMYB694bNzM
lx2aDh18W9NHle+AJKM2rDzJ77zpCPzynZ9pcQtoST5WLwP/pDkqTyRouvGZjp5LFmQeMJY33ni4
f7WfZtnBqD9fm+9Y3Gu8kv/3SWmX+bw8Pb6JdsfxhpAf1ODddJDIsXz8xW93v6cpSflIX3ib+Mnw
CysfE6L23l9UelH5ZsVjFoKSRHYdIOGzh1B+EwIhsp710xBO/Ke4LX58YupnMVozwl9umOjOfGh+
HSRPxUlyqWU7ZFci/VzFHk5JuOIGRGfxlH80pzY4CmfexfiKKuEy/+9Kak7NqTvxlgz8YuEGK4/E
Lv6MX+KXV1G3MPRsY3JcXAufT4iQl+YPewUP4MrIyy2uOQgeYtZmglNcXg19CzJ7BjuZ5X3eeelE
UBqhc+BJATYyvPsmwbPSfvpKvlhnq2X7MZFyy5hLBVrF8yK57KBm440COycXziPjWiOXQrMgfg4m
VyL2hfhVSSIOrPxxRu70uaDdwExO9EKFkdcd4VpqQj3xH0FIYr8nQgC4j2mef5ZAXEwOXinhDaUW
WkMtRDr1uJY3hCrIutWLCZzEo1QRabhQ6vMKgISpaO6cuQ1wcMy5Q4+h8ZG8YaqAYp2kQ58+wQkb
VANwRdPPIUeoVHEZRtxxJYlB1c5d37Fzotd4Zd1nd12tQ0ookbHTnom4wVpvyq/Wgjq+TFZyKYzN
MvNQookhUwexN9IWORd9oMX3qKiTW7QPCvQEnJxzjf1Byd86aU/oMp6AgoANumOfiFz0rbAIkRw5
ZTCg+tjF//DGorZFX3REG+tjC/QJLvHxt4fLSX4VX++/1dP0xV16XK6PN5gFKtem7a7f3f80nNvJ
5vTZytSg8MBWicxwqdfVqmMf3Z/FQ/8+9U9J2JHu9ZQ+p5H+VB4LxHadUBE7AJBnZs/VpDx8WZpu
/TC8K0WlO2kGN5k1wq1O6PPKOGw/+htZaJxv7XMRoo7iSJtt2HPOMVHxTSSaaFVXdMRhz4gXKD/r
r2U4qVdH02nTCGx96PEzFDinF5k2COGaJ5vjuf9hTAaq6A50T5xxGZFnYXw/DhwPr0J8RmCWW1gf
dj2ONsf8wJTqIZR7mt8lOsfxnGVAxnvr3L/Hn8viYAXZok8Q2K1ssMH9uY5KjP64axd7+EaP87n8
m6MBSH2HXaQ+Y9zfrRK9qJTi2qDTCMbSF8hfrlS68pL6ICC//yM/763x+/c0ajSZNBiTQJnxg7ot
eHR5x3v5FW5e4j3rVfcVH7sDXggcmn51UyMisYKliW1skSf5bwwklx6j7+mtPIpvaLt/EtXExM1j
9NDXWwYiQgwindIT1o1lnYFnMj7keCZbQ5II/BXVg9XSfZDef8Y6JQVHx3RY6UVyipsGSq0r6AJ9
MR/CsdY7yU0y8Q2UqpBe+uazMT+6imZIToB9LtHU7KBHnXhhWLv4PUhWQevt8YEC9ZTafm6djO7U
n9LaYRjKF8BYIlIO2oZpnPIGTzZabMRxhIsejPSFbHSINiVDy38eOGeJescCZNow2wUSxJRWtz20
C8+rGE74fLSth5h4ZdMBQBvpgCTHsIyAFwnYlcSwZo5QSZkLEWvMUGV3OLHlkdYnXudeeG8AOauq
tPxcCgljIk3V4iqROuurxeuBy1dRbKuWkWqwPlSpgpUK6WosTYda096YgqbqgjFq5OEw9oxb6sIN
uR/nQzNcMMdRo9hjLv4Vt0i0/VWVyX1K2/J7QW3GJLes+nRibCNSAr/PBQMmCiIiwOl5uhqPT9iP
drmJynOiPpejN/PHXrGIiX61QYjM186DzlgHSAeHlo49LI8SPZRqnLLaEz9oHC0bllC/ZgUJlTdE
J3XiCXiD2Ims+TavJ2ChuLp065ElSyM1RduPOT8pr+LYpPmIqGse8O3iBwOA6a5jv2COfLxZ02Es
XdookMePxamfHFFnZdp155VAnGrfWe6CYGN94impbZbAkWJRji/O/B/MNLES1bqLn0JXo+IRCWmA
uXvMfGSFIEaKEangScMR6lPAHAoqoJVuh8Wy4d5wYuI1twJZJ95bv81b9ZZSU6baSWwTggBNq3ew
nOdEYzEcA8C+gcdC4Ljg3JB9UfZl0ugGlTn2zAqkE2ygHckDwxl3uFNrTV79JvKwqay8qPJLYj2L
1ofJ5LQcigx5yI4Q3h2IaTp+KMqbkp8GDKllFbGiQuEyvluCv+JM007LEFrzMRYjidKujaknMMvt
VP9lOCdU2EzY5a8oNomPWkD1iJvVI/BWMh1VOEANDwg4BLkvWNo4loOHdoHM+jd0QdMdS/Uw3oO7
gkjcoz2uee5MDIhnS/nIm4ugh3PpkTjbPpySCMHiWGCQoxqdCEGIvx8iAXKcem8ZfjweQVBn48ZP
tsiJQ4vW8cqllf62yg3Cl6xI+UXLL5l5bUZoB18rvufx2cgAJS9DfzIZgZNfWjaM4ZneGNhx9uxC
9Um7HotQhN+nwI/JlYVooQA6auST8ICW9BUO4lPyi/BzW5ZtNbFN8EDCsaz5rAhRVj935bkgfqR7
otxmK/IGe04I+vrf2Jlf4BF5PLGS7nC81/UhJk2Q99hNZuLDQuKy+iqchUtDYgwNgwF46op+AYKO
oCFQP5rjcbW+9UfgXOOonh/Y7cy/LsGb+ypXR4GkIMRtD49EXKMk+8Ar6FiRIk0Eg7Ynum2InTpk
pd8tKPDcTgtZ9TWZaIqOyYXCnCg5ddSXFNuJhdefY4wljZmu2jduU5/5eOjuG40QuWxvUicf6qur
rm57MsetFm3hCnAJhbPbY/onXcTimGenoXwdssDsX3Tyz3hcqwM/bjp3zDmK9ev95T46CHjMU4Nt
aStsI2Z3K/6jaOHhxsBLznwUPnhrpvG1L7/YHFpizsid2opXd/0R7vxEqEKDa30OqWz/V9Q7mo1q
nZAbFKv0LfHQFPW5/jLNgPAg830KHjfSZU4LJzEn1rt+rBxCA3csdzvSGk60yaX6/5HSAI2/y21+
6dhUK9ug9WFfezOnKwnKiTsyvrG48u4qDjY2A1CXqLbJMQrCjJ0arUyBDnS3dTutaK6W4vjo9MpV
aZzpFqqxSPTAabzvnhdURIhIgFa548tp1/iaPfPJcvYyGD6hmjsobK4Mvgh+id8lel2+iEIKSGhN
ub1Oyu/9qDeC4EgVuZqKeOo5jSnW6xxAgTt2BeVpbt/X+jogUBXYJtnUKTMk6AhlyOqXYAjaTyZf
sfw0bFw7oD+AoZZdFn0wBj0KrMml3kNXIuZhcgR82kIR0v343lKSJO/lmLGQ1xIUato06Yy6wMN3
lKGq+1BxKqG/cYjeemTHR3OyLA/dNugjc7dA5S8vObGeHuGjakVu2UElHwaQvPUw40G+PnxEEcs/
UgcRNiBZMKSLtGBX2nx75teWOXBe2cvQJrrE7qlM8Acu1lDWyFd3K+KK4s02AORgM/blQHtI3JgY
Cej2pS0xVmMQfiSEHhziqyJjAWWiaX+W0QbYFnywh1h1IazQ0vLf/DmYnpnZuy/9YasHGMaTcRvf
+aNDeZXkZFKpi8AZiW1k/CofyMbIjd1R1j2pe+klvRa3/KgENM8izeZ4Z49i0cUOu8OJXk5XsUZQ
dOZ07wyKc04s2+3spUQ9EOFCvsxlkhw4CxX5aBw26LAtW7oo/xvcWb9q8Ekk5rvkPaMsTA11cxcj
KGI3Ann5RH80BeuL/F3cZN4irzlTjylwwtGfutWCqt/cgsf5VF3uT8I/HrMmKFjnsevxWPQ+Lzxf
YUWQNrtWhS5pT/OwJbv0MRsVaBTZkPac3Ja3okRjvx+4kN4YyLlA/AJ666l604iPBpitDvxpNx6P
XLsRMnHz3RsTiro/hX5utlO+uWq7xn0ZPSY5hvEeQFb9f7xHoclNKeQhv4nw0U4OkvPyQMw/S1G/
u+WfrAVCQGSz+t3/bX3EnzgYHeyMNy555XW8zl9M9gtVof9oAX0i+1QybV7nCq8wMUNgAPxe4Eoo
SNyuD4WEjCAyVZ0SKzOBj4U9jS7fevnJ17/2f9QUcQjxp8zeYqKJqFxA8toE2eqzfk4GnHq0wFQz
eeT4qcFS+K/6vfzRbuK1/GHGBHrb1tt/+AUBvZlUuoMWpF4H07d95XQK0mGLLMhf+FFNGBBI2LNs
4ZcXDCGQRKvtHpksBwkDLCJz9nfWoO3hIiiCrAO0UrFtGIQzghbz6fh6Q5avkzPO8E9YYn4fYRpN
1+JV+snxql95sBGwaxqiBycxiCLZWbv6GcRMJ+uZeB/mL2SAUCA7HngyQPMaEeIv0yVzK98QBDTL
Muy3TfIyLcuUMW99yuMR8w6JQt+N6TJYMa2BVkEUcPyKWLw4Wn8bIDzuGpOcXIYaMgefTQzyLKde
9qYRB4dS9CzXgPQn/NXK4Eg8V1Qq8s2gbPoRP9vkiVeTH6N5TF7l03rhqzh4sZwluJ/uT+lTD1C4
uLVNUST6bRqMaBsgM4vAx33R2iSd4Sy5P5WH8s9CDbDTXtTUNlJ2+BO3Z61tgZkpNyKaT8Ka2FZ+
gDJ1tG8b7eYsXHvkUrZea1JmuYu/t+eIeE3mUPQjmF9T5GkHpT9L+WmePeEy3fKQcCNS16r3QXBx
uRv/KFNtier841XkQauE/XzkzHgsIQ4Jboa0uWD9t2SqYf2M+A9KJHlieG6HKZzTP8b1zod+VzJk
p85kuAXYnoBj4sgRqNY/8pYnt8ObBwig/KTtdXXrBFeLcIH43gTRpA7jUeYmbrxShWrB4nMd4hBI
IO5d+CuZYjrqzUyvMUCUMV6TtOQi3LJgG0siRffUFqOxt/6llcfaR7bOznyrYBaRIPR3716VNl0/
1L+xLq8UtrS4MpEEBRrhB8hNuHnvZGkRVRwKIDKUfRW/dCHRckwNCI+wCgzy8BfZH43XjIh23imy
uga3UILH8Cd1DM7ApR7dKyMEeszv5Uk8PKLdfLDg/6Qgflxs6g5MWi+DZnptC8aDvW66CepXNegp
qOYYI8l1dHjD79RJEXnyAdKgo8zKcOUihoni6sD/w9dOuLdktgtHJv14Clr1rUs/9Hj/D3mniv/E
chk/Y/O5Wp/MOFxIzc89FaXS4Fb6IdEPS0fRXWjkYfM4qvqxqAJwBj72WeZnGlT9Ph7dexLEA9a/
HY3eDelur+Qfo6cU8gONV0ZpE4ZAijuZtiSmIpSCKgFbECUSZlgHyIWwK2xClFM2vKlUGESMqQyi
VrErX6uP9WX9/4cB60Iw20KkirBdUTN5C9zWKSkVYNdIXeD0t2L2QmDcQ74cyWKUW872jJIhjnyI
kMaRxJH9apyMP6r2WDaK6mAMPsLthrn88WQpp7hud3bJI38/1iy1/XmiQ6AIYxMHpW+QvIKCu3YS
BbGZy/6HuoT1mQQG5MMzQNQVv1LbYDUEA7BRt8vo6hhEiEDRbQtgoN8xyQMJ/eLCgxzoDDeLQwyq
PC3ZigTWv3vpckhRvs6Hnv5qVj1iKbZCSlsl8axwYsXvR98SkP8E+XjE+StlPyZXTvyAS8Z37PDx
AQ+YlZ1WLn7cRvV4SLhg+EJQNdMIYbnjfJh6j8pb+KgqcUzYB1ZPEicIhKl8sG4Ip7XF9BVAZXB+
ks3CZDnIBO0gMHrTBZtoP2n17qsXW65RPckonnhBSNIQQJ7s2XIGEoKLE5sdmi/0XipJ7QTBCyHP
OT97cUZGQezMlf5IGe1pHtaYCyrk50jhzq3gUWpY4Q+QbAa/MXsRkiepZSPhK7PiErnCGo9ZI0Cz
U6lYJg4Ki+hwMtgSUYaT3clkRdT/wwM/h2LnBdzmD7Kw/1/HmH90aCGyEmTWFA/u9s5Bz08s97LR
5WVvj4wi0nLo6gObNUvvHSVMEfLz14H10hQj/VUjoFw/PvRzvVyJpqbzvDN3Uw1yEPUEOVZ+p7Ej
RZn5fB+J7I4SJpttpnAyXjFW5bWM6uxSmS43boP9ing7gWe+OsqLD2I2ppA9h54wi/LlQelGFuYI
OZLDSglEb3ccIeZzYT3nMo/q9T/GzmNJdiS90q9SdteDJuCAQ9C6epGhETIzIuUGlhJaazz9fLhs
jrHaaOSYccHqFDcyAnC4n/+c7+Qt5/PnUmGF36uQAT3oK81+tFzFvCgjHQkLen9E7sbJsSJ1yZDA
Aj57STl6hsC9Zp40NN0lb6Jz4TEeyGWUnLLxpoNu7KKfUlG/PG6Bxscd0yLHDSpXA28E9yXymXPf
A4kYSb+JdZ+9CPNo+JD/7IMc7lV4CAEP85WqLidMip8xAfjVFKJ+2lF7L3Ksm7ZBH625irhLki2e
Jkb1Bno/iiScfW1r/taksBH0/TIb12Rt8R0Y2DfGleOvxmzPRNTTXCU6IL+wTRrXY74nAZS0rk5e
iG1wvYrQcsxtBTO/pgMCkxRxB5rgN1xdmJN4+5k+CyLK1jZCmU95ByDsoVQfQORMwSqgyxzfBuce
e0naIM5/yH+02d6JMZ8sMEugugctVG9xdVSq/FYUdirhSoD/IQwK5Mdf5T86yT/oQkxPjfln1Tkb
yK5nxdTNytZfOQ0yHNQyJjX1PpMX08CXsrDI8icsVTvdphwBfafiVHwa8qNP4UcV7m1Uby0/0uvV
vPIZG8nRAnqyyuEERqvC37KxQoXmgyoiZJgN402orGxdlvqrtWMAExzLZyag2+aRxSFlnLvqHlUO
mMOAZnLHHpzxA86RfoAIPREiy3FxDjUpvqYwms00+W965bvZBrGQMkT+Qcz67Jq8U79Nz9cUbxdj
S9aWacEOHbW0vIm1ve5Oxn54HLATscY9Bj5nT3/XMiejrYUDCfKYCF7rcF1/8LhyKEgZD8oSK4Vz
89NjQlIT0seyMy8pRiAmiG8wPDhDPDdvBjbtO0pv2xUSGCzdz4aBAlr92wAzyOVVOOYd8Kk1Rw8w
ysVWwI7jrgLPsSZkCKRU7fBfrg2OI/wCgzoIRNw7UuUbHmc2ENs5/MIzJ2/ceXSgXEYuDgxreE/s
aaklbkkWtlpaJOhVYnHAJC5Ts+4rprR3/JWcCKLy91mC2hjetuTErqEISSEune8kW1YgruKtXq0b
NJEeK+Oj164cPhjeOMqlWneuU41h52UKuzf2l/lIrLYyThPuZw/zhfNtUsh1l46lO03GXnb5HmbB
ofaVTy9q8HfUK6lZay/vvjDgFjvDDN/CyHn6CnWWhbMwaIR8bLsnpz2yCyCbT8ESc1sbKAhc6pwB
d3ie6DcgaNNp+xK6gTXb0jjlpSHRKjZ01M3TnOEK+mxA0+RbnmVCYoN8n6KvcsICtrE4iclrZfiL
YbhlMVvWk8FyEi+q08geXt0IcbIq6tAvlDzRp8RrBkrOvlKjmoQuuYmZBwvy2oRnwCeUPjpY9UuM
/Aff4nwFOhy5iz1BcDcLNRjwjKXT7nAjqto7PJLOA/3YXJR2p6NcpHcjZ1x9xx9McEHrdhlzjYDt
KSoHRVHYVTdw27GgMmOIF7mCsrIOzV0sEZ6OEs4XPgKFO3o+RrDxm02gpEhn5MDOsNd0MPfb1nLV
8cvLt6VPRv8+cQ4CdE+9qZijhtsudFkaA0hPlcvItUdlPvcgW4jM8XYNc30EQg6VK8QJASFtRUBt
SOM2+UktbjYyfvY0Oq5W7Uk05P6W7GkJr/gwfVf6umUSKpSlFR7DftaOq+E2qeIAgYRqWpj0bAvY
66yK8FSHt7682t1TCI8dh1SSH9C+RLprjEsP/VQxD/g1lPCzNOiOQjk96EBsyWOpD3VyS7KPEKsc
UuqOrXXBAB0XjXNfNs8NOI/+0lGfMLlFtZCML71T7D2qiKyEIwj4f+bVqm+fbRE+xHZ/1KrmeVDg
IFY+EjWHx4AgecSb/5WoRbBEfAN0QmOEvk0puVG0PSkuljUFquuiZTw0LFMPgJ1cUWc+bOorT116
/ybnIUjfB4AY5MI5vDW04PFy6aqhXGU6qAYx111abtXpiRlPNxwDyE/4edK9MVfXIdIyybPu4mv4
wi5JBCtTrlhJ4hrjx4y9h2iA5HKOIsnJDmj0lEmwWVc/Tp9MerMS9VpMQw9gPn1VQqywpWFvdQd8
jEyIv3MUrLNnPw3YNXoVC4KusDsM8I7lFb0DBkcaxcAhUjF45FpKXwr7QAouKpAcWU2H9Vi+qObI
JH2bPHH2+sTlObYXx3eHTXUKv3IFo8uq4zQFr3Bv4aCR7KwxX1R0oLgVfEo1Nu4izHND8dUO1xKc
JF5YKtGSlYMFgUAqgPbaX80RKaoSrH2QblVJdcqrg/F9rrOzpnHZwJFhXI6DjgestiYTgsUXp3BG
xxNbAGWLKYuqGXGL4mfihGzwAXOb6VliDWWytZ2Gx9J4UguFm35rgT/qHjIMDnExs1tdBbkZqxnu
pOZJgmPJwuUEAJy73DcfQu+clzdqui3NzeNDEh5tQBo0w1f5hsovh2kfj37cvKSwFV4purKysYZV
MVEntxM3EW5C70FJdyUP8P7TqOe6dyLXnFy7r8G6D9mfSiqCpodKvpWcXwd3Ziz4d+Yh3pnzW1CA
mhkBm8D549CdzP0TxcMQHWPGZYf6MKTYlLax+EHHkUBZPZD0+4F4ATcgQ+zkIMe7EWouLyzcACnn
qspajIEU91GqWK0K8zT2lwYmTrKXGK5WyY+tr3zsqhz4Y+UNQGD4HCGQwoFOQc8zK2UTEq3KklYm
TgdteAmaE0UeTrWX+tnIsRzp461r1Kum9+amDLnHRo1WlXB6MlumhI3r2Om5hDHM5hEmNxoCvW94
lvGkVdsMxuhrdLxH/EF2mil58QmVZroyrQrFwjKZdK5qB1Y9ljUyfNs0PRf2czMDeTZt5SYOmLuV
Gi41B2oWnZCIRZwXXB6tYwIo4o7JTQ0pw8S6eaffS7ffjdcRN1my8b1181Z/+V/wjntQdwGCxoEk
o9ci2jJVQJl5SwBZ2FuH7G6+UeBYLXqOLi4r4XLhr/XX4YLoVaBWhwyAjmV06zoWyvfGdxmphmxf
s114ZbpGhxvDFg6c5IyzQ6hveRBq3X3IhdRy4rsbcAriN3aAay+ygqKxEwsRlix2uIiOIRo72lLB
Nmyp50cCWRnuv0/UVFYga+7lQWxbc1oyATl8ldXKJ+CDfRJ2F4Ff2q31UzS4TE2Jv6O+p8QpYW80
Vwcal7kRPA0mXHb3JhkaU9uEzfQ0GtQn9LBLBC3GMTl9XxZAShz8V30DeE7YnO/MKbkbRc+0KoFw
blfZo1ayndfUBv4apnt0TMTc4zCtGCEh3OSvzrSwCUAMy2jcyvKQFxyn6aEhfrFXnY1Zb3nfx2uD
X9ChP2kzJod3vzxLUlXjviTFl2B0XVHgEiKEFxcn2/TMSLEi8czD2sZTMCDQhzbyqscvSXPqxbUx
2enMBQytseQu484wke4LzjzHBnAQ17SkYBxzL+mS++mjtlfU66THeLhnjSHYTeUNyMqaGeM03wh4
1DRjH9rQAZC53FiwLV/oxdy02JC/A/QBgROXY+zaeDpsQlXIyMS9Fyw17oAxxtrK/OKLg01jt4rf
mJn3gh+jXyHLLhRJZjpVA+5UX/TgltZuTC8VhJ/zkG4odlQY2ZisaRtN7Ap22tPRs+GRuR3pDomj
f5WLuQWG9Vk+Kti8eJ8z0JycKOdRnKJvdRykFtIn/FzLjjARGoRodCLb2iLVLuW0DsoTs06AQ+A7
o10YM9i/5um6/bKw8pHU69hOLzXstt6xgcPnnfS5ZnznDXs7gJZBEGTBqmtxCI0OXs3O8ah6Lm2P
UnVzkBdAobpjydMkI4hwokKIVjV4SIXlTpJ0PJ/c0qFroH2l9VT9DGBM1XD/3cJCOEQoWAuGRek6
I0DPYIiLB18IxhNtWxX7AlDstGYal14cLMco+fVW50nG9cw1ounrPJavZsPBowtBY3feTKO1HdfX
yGgPnh2u6oBfOTwGJWPYO+LhPerlSMv6Vo6b7k2DRknfebKiY3FFfpz5MIMKnu5s8MBVsieC9qiM
m4b2Rrw42DzgFYW4QxeordQFQXavHTCbIJNY8sSYwBRvuZHTi51IbVP6DEaijohhp9SnzFexWVkg
hqYZHGpo/qdTgqANPJJrkhOSKUhPV7ylUdHni7by+NyhPE61+mPl4zpKHIyCnfmjx0rmVoOBU4y0
Sk4N9roqTo0oniFkkouoJUFCNjxhM9aAbevvou8mJmjAruNuVNahaKAy1ftKIIV6aD7MfV1T0pLx
lGPONVmmsJ83xAuwNvMXC42sCXdebh50UAvMzbj2zImsdqGuHLr5RpwQhcH1BZ8/L1GPlEltjj2B
y6kmXdCkSszhWzsE6dRfwtEmJNfsnY7+5ET9tulbggYWhg/smiK6m4V8ivVLmr9VzSPjJpuw2y2n
CEEGx6z6bMWT0TNvLI+ld7TGFd0fFH3SVgqARJq3WL8qDphspGx1b9HGUi81pEoW8+ZB4UQkilfV
fOj7a07skd1f3+5656EonrhPhMnVuYkPhv8gNAS/OTjREtIhqR59RCHoYW6xUXH57A3zwcwYkHnv
Rs6cchfoNwOuXK0jam57+9GR+2Ha0UTVZNBLn+jVFS2Eib2BSDFYSrhnQMIhJOCAUfYvUbGx6VL5
KSLazxceuzpHu+n1oSOBlX3x3A7wJPkEnD1nhQSNhrGofImjTrisnnidvgcarELb/2gKx+EX9OQE
POPdKJiOeClAeRuKI2fMHtk+rYD6tRxe/VTUiH8fHHspwoJXI/yvXgG7OOpzcJTzaEgnhRnz41EQ
4eVjqxQ7GKeFCoeEBgZFKWzmxBxARbC3prc8BbKPIZFKY4QP8w2U5lhthcVGOp4cuRz760DbAi3J
TlggqJgf0mcdKhJcKYFDA6Qg6f9RO49sWqZTp94KPBSq9xOyz9f6LxGtgnSnB899dFGdJ41K15rK
suDCZ5zUD4pzkRVBkVNRXVng6RPLA7cG5IPFsS3bmbzOMdcsOXq4tsUztdtXOPd8Bnb2q8LuB/yO
6NdRaXNwkHSFOfTzhQITx76D/tJw2bMD/HYyhX9XhRGkzOkJJqQWZJaTmj+iWTcje9L7CD9Lf18J
yNAqfY0mSC7mTUVzSckNDW8VrAyW/440Bviil57ML29h6ENK6u/raBPrpzD4DLyLzbNFy79KhTzH
SdHXPJ7D4CuUJx1LbZ/z7be2eqMut1A/xNz5ojMOV2BrYoQw7Y+OLfxI2nqdYTXO1FvJlCptXtEx
yuImy7Xo+QinBqDeKpaXTH9UuXPD4Ic0VW6n1R1D+jDPngOtabeVzUAwCBiEK4BXvPHZk8rRrwfg
q/X5dfppyqciwk3EglqQepDitbTY64A7Uj4JGzDj9OiLqPaKeRstxP4l3DYTimOgPqaaeRmqmOX1
WL/246krTlPxzblI5zYAkIA4w6w7SDdtv2kKnoTrKLr13a2cOgITP0lGSUm0z6q9wB3o1O9OesqA
DRjHnn1BlVIBb915DCRJVRfUQ7OeRsdGulp4E5c4eyj0Ztvye+f++G76gEfpmO2d1N7N9qzDrbHw
OLwE4t0R27h3s/rQAvOr9sAVAsxSjC1abW/z80k5UEHSMJGB2JdMd4X1muIngshpwKTvmVk8enH4
SCPjoIRXk35ZeUvjh0E7aum1FqjP76H3GOMwa/yXjHEfSLDmFvA54E6Z3rKTjx8w2lKgPZ3iW0Hu
uOcfNA4YkGa2dkqGp9pprtY+cjvwvgngylBzRv8dfpTVPlS6O4RXjB1FQRHrIjsxfTPtxw7iEobj
tGD/gJS6nmFOzkMaf7DlwrPL5qVh8Yzia5J/xl4YQAxOXCvraURToAzr3MlMe5k6cz3CdbS1S5Bd
J+2Y+nvO0ikQOJ3xSDKrcoyARk8sGu5Hr94r8tKy0WItHZSrVuwTzNsDszY8pkQdi2OAbdosjkb4
aPTsQ+406Uoav3DV69sk29nhBxWnRnqgm13OaNvdsODIk6Qb8RX2x6R+zuQ5Ix4vGYXXexU+9gT2
52XUMNS0gol/20ED8IDVUX+h/xQ421sYjXxEQn9Qvn1/Rbxa3d+ZkAAj+2bxYfe96/cQOkd8MzxK
s9c0ejMhY8eIywx/DhEn9e551B9EtpblXuJ0kxfRkmWONkp4tsVVZiTrynWdvg7jrmHj07SPuv2c
tO+muo5DYNOPPOjCutxplEAUHqJRVz2k9iZP+jmTW2AE1QJ1YQPQLL2VI9j0qIFN4wb2i3BkSpsh
cNUZhBA7066B7jzEGkg4VeETEpnjKiGms04tMb6+atXAIpYRGBPNzieIxQ6V2GWoNi+Nue79PRt4
HXxueo3D90S/H4Z3kRxi8mEWR+cevClUmFRcOCxq41s+gk5eyzfWrSr/bEPm/MCFIZYZB7XYNdbF
NI9KJdFR73mWYLUItk71GGNy0lh2PPUhqh47sgVGcqsCgGdLPdn6xiFhP37wa2aU+CGyJdcCImBV
LCpxYxCY65+Gcj8Gl+qjtNY+cyA4+Qz0NhQi5nIJlaQxody9aBN+dUMjp/zsjB9aeY0rMFz9p7Re
4x4TzBqZsHW2mTiGzc3wZqEhjx4a/ziZ+wLQnLoxmbAxqedpWTxZIAhl+mx4u7Tb6+WhBWRffPfJ
2zidrPIprqHzfmSZa00b9l1Wgr4BZQHgDYzCn5b5dJsgi2Fv4EjcMvMxty3xwGBNf6RlnSLG6fZw
YYWjhw3nr/7jp4eWezpm3cFnj52HuWbhLyJeRo5Fgr0jBzGKww8N9nJ83cIVxoriRc/bAvun9zWe
c7GclL3yTYoz5YY2THrzUujvmBqdzOXWt7LvAAqfd2lS/BLbMnzzwM8kEf/fYdqUnht8xAVtiUJl
X1SHK0M5iootGOXgwXtXfdYWWyzrpUuXaXUMjYP0rp7x1aQ/Fmn56Fm1HyOsuhVb7Jm1t/PRqmnj
Sl2ZmRAG7j1I56SEUSIUjBvtgb8B+UmpDznZ0YQsQTnhVkaW71OxrXLHXLcmeE6lCzFhisPvS7lP
Gb4l7GZ8PL5WdeHYEqjHYWjvEonHw/QeoO0nxR6FuOZQobgafXZoZSa2F6WiVNh7ZYY9VY99fuy9
TVPCUMcsQhESGxzqQ0BnTIc4PivLLP3QjKua3uMwjXh6UkLi8CGDyv7pQdYE94jNdl1Ct7yYh0Gw
CLlJdN/VUOjlB4+QsDw+OzW6TxtworeFxz4JrjmDvdHFrirsbX3g6Ysv02YbLytECeWnpYazL3Z2
8SqI6lHjsHLiOQC09fKzNjya4BXreqMPr9W0Ybpay8dauaGc52xsWSWqpTaepULOIOiYUd+rZHf1
b99Y8MVeO6k48rIlf0zp71VQwnBuO9R4ECiY81dlDyTsUvW0iBGJpOQFMaWiIZBV4vcxecifkgnM
1EsOwzG/pDtRv7DW3TnT1nJOFr4hH0+8dprKNZex2V99+dkRJett2jIXg7kMe9fQL7l+CpiEYniL
WqjbKty3hVHOtaMKqU7lkiTPtAnaOFm8iw/ELrKWXY4N1sVvmimXNsQ1AAJEd/t0HWlbzojOOy+y
MhU4Gnv8o6oNLzy4m1dwGb2abXepI8uNzwy2GwgS5J/xBSPZ9ac8OAEZdSJixw9kAIv4qSt4AMtT
Qr4unDp05NeiPY/zVIi5UrNLVdpIoUfuMh+nGwRXotYrLrWkgpq9ULObUa7M4WJ49+yRMv1FMBoz
Tx2siB8+G97QRLidfh+hCn5P4+tUcZu17DSzoyBWR/wncP2YoeYhZS2jFSWWb0V8KW0sItA/2HWH
7jC50YQAfD+qnx3FB9uxpGUT6+KsoQlnm1iL5j6dDiNme2qNCNk3C4PuKE66vNa4ILILVunAhY+G
05FJomBqWg0dU4y7pHwQKVvIp6psBWGNF6QXDQ8oH0L/zlE30F8ZASJw2ghq5YI/SZFrfjq3HkZy
FS+1AddkM9HHFFKLsLoDvRs2NIIxE4c38uuPf/vH3z+Hf/e/80uejH6e/ZG1KdJJ1tR//jLErz+K
//ifd19//pKmFJbh6IZpGYZqaIal8/XP94cw8/lu7f/YVmPrQzXS3BavCxtiwGL8IXZi45xKKMOh
bxBk3xosSZyRl9egt1UjzNs7dH+NwmQDp8KFMdQUbA15rmlzyF6KcVP/ZnWo4bnD+a4u9Ax25P/y
yoX8yyu3NVtXVVsAOlcN0zGEZf71lXu97GPLY+QfB2UJYW8uD5ftvSNnTEqnMHnAW+IFPji5Th48
BaSbmDT9RaWiItcr76N3dGYN/cTBv3IU3EgWwyu1ebD4A9uoOnexbV0a08CcB35+aeu+s6k77/z7
E/i3v3wE9e+P5DMvGCT7QfMv//mPW57yf3+ff+b/fc9ff+Ifx/Czyuv8p/kfv2vznZ/e0+/6X7/p
L7+Zf/2fr2753rz/5T9WWYPScd9+V+PDd90mzX9eSvN3/v9+8Y/v37/lNhbff/6iKy9r5t/mcwD6
9c8vzZeecP7LlTr/+n9+bX79f/66+07eq7b+1x/4fq+bP3/p4m+WpVqOZQnHcIRm27/+IODNV4T+
N82ydf5n06LrxdD5SpZXTTBf6nxJs7hoDE2quqNyvdR5+/tL2t+ENHXHElz/mmFI/dd//t3/vIX+
4wP7728pS9O1v1yalmpYUrelcBxH44uaof710iydqQ9C/p0lzV8ixX+TXIMitY5eO55ty8Fc1VOi
a6s4J3zajqxEfE4hSk1v4bGKZLxHoIKz0DnNXatVAlwAJYRh8ObpxOFTybSDCFhng7yqZjJpz41o
K9fGay7JSA+x7TwI3e6oIp9NizxbvCncjzUyvVnPOzupfLQ6zDg/+xCtxlpIK3CuQOkYKSYwa5rl
wMZc66nhSU4IGk801pZczFH+gmSQQRhZiVRIsiI1SbvMBniYYJZWPwsnYojATsfTrKfcxkrap7Sk
NCUznmocUd9V46z7OHZJfzY+s0Or+yrvJyOAzgDosxSh2OaSYmh73lZQnktzqFVzCmhLkOXNVymj
x7GqL3320ZtMKSn31DVKynQpQGT2INRVYmWBrq0a9hk6utqi7oZo0TLmnNoaXwlNsZwFXB2xNOrS
p8Y0Q1gM+iEvLSp6qRYKVFTQGKiH009urWo4r8nT+MD6Fx2EWHIHkWN/h16Jb6JkrQ5U2sGWWhPi
zPT8XV9geuYTSRLvx8h4fHYDudzGCN3K50ntW/2bYe91QfRL6Z4ybfp5UZWGoiy/YSJPU/hIbXje
/2gDQtbQVue8qC+VTQ1BIS590DDWLqlOc5TqkAMyaCBWlAH+04wdYV0Ww/4p7Zp6lWmULI5Wshwt
5TYN2GXoci0EZomW2OvY5zzazf4ZQPzDkOP4tCiLM1R0ArvGSpBO2yjEkDTwjTgk9NsA/sZGZgvS
caW2EjJy3OJ5LME44Z1vq27v2IijxVD0wOCViz7wWTimGpKJQEqhBNDxpOvrEY/H1D56Xn3xp+Ck
K6GzGc45U172lSH4+7ASd2HvM2AIo88ClLimzp2F4fSh2P45HVUyjb20Dk2efhSSqjkZXLKeOHxT
WgPJmx4auOzAsIOs8yzSSQMHUIaozYZbDhafT+gihaPuOZTNJxQr1zq56F6J2fa3T7aXkcgLue+S
QL7qnv2icbVtwlKlnBJrla0V75qa0SAWfbbaDnrP11D5EOwN/7Gy45ae2PCmBdgV7VAnjDnZh9Bh
BmWbHkPEXjo8i4wBVz/28xGDqSaJc0bO1N7XQUNHipUuhI2gXYxPmuybBUVQ8KrtBEZ5TyKAuz4R
HnvyXKXqIwDj36sYCSSTHNnSaNbFKqr8aBJkiG3q5iaxN99GizNG10LizmYcutaJU1kThhaTgnli
VJdqX+pnlZBkhGNEFyimKaWPqWqV9/hWGjPML1VFO4HRETzJ0ZD0ZkDz1bL7DnbpShbAHqOEsWYz
Ay3qRt4bPYLjxDIQKKgHJdA1hur9Rpm5+75pX1XsF6Z+bjEMh3Hp7CFvT7nMVmnxE9e+d85G7TBE
kXkSMXG0yXiWDjOirm73ijL60P8VYA9jfzMz+3FsSjIZufwIp0m6toxXuqHIZSx6WKIZZ73Jk3uW
fIqYbAOUQNAr+0ZvmWnaWHi7qDmUyLLuSDhUNnCAYp0usWJukVIdtCbph64SK/d0seXu1GkpXaLl
OhB+xNxw3NgRZeJZzAtyrIHaPcJIJXpEoeGeMAHIZV6EcbQ/VjlUApmXEaI0DgglaLCWF4DkijZ+
LudLNwvLJzkq775fMLGesn0NQ8O0+/bgdREnf7qfswp0WZTO+cWkWpcyKCh9azahVt0CHLAqE0Ml
p66hpYsGuwsfiE77fBp5371jUTqWMIYsZAMXgHQSUR5vrfEdy8aC1KjBc8l9m94sxgrmgBbnaIO9
IC39Yjs0S1XR5G3WtsQq5EcpTbUaZ77KtRxW7kTKcikptLOn4LPysaOqw4T0XLEA4gW1Q+43yprz
ORNq2KGxCiqI4EZO6lxDwO96/Gp6wthGVFio4KHkPoMnw26fp3x4HkuDxlypUofAHLGtbPzSJTNM
zUGsqSlFb8bqWe0L3gOHxFqEwT3IooEHloqUAOmvNMO919BMbwfyyMPvlHeieBiTj8zGCBRYSX9i
n/nQh4pLCVagsghPNn47E0FR/ygsSGL1JO1NH+Hf7RXS0X4pWoTCfKsaxrlsPfPiaOYX9MpOHyjq
4KO2lBYIJQX09QRnysg9B4IiZUNBxNJgiOKchmwDwjJ+Kus53+IYwb7U9S0kG7ocRuaA8qMTOLk8
7o1sAtfqRPwXIPuCLhety14Sa7AYnjv72iGAIB10poIFyJhGHGBRr668ND4KkVGnxTGztYpmm3s6
7g0SEY6CWcCbo+O1HD7SzRQlzUfsVBwuhxlkm6X4DaGuRpaBngEJcjQxxdD5Bn2kJlSiC/9QdFWx
y98ULoB9r3UE4hJMDh4uiVKo2yFHYWud7t7w/PTSAseznESD/gac0KCwr+/AoGmK/W3a0oO2jsG0
KACWwY8UXmRtKlyLXoXRXBTDPc83Cmd0rJ9Zi+zlqK3COCNuVr2tLvwavpGHJsgTmYHrnI9A3D/U
SOsqvj5cz+Vu0PrvIkJ0aEeruU2ljh2CP0iqIKB8n6wGW++zGkrtmFmyvFPN4CVCRsoDEz8+JrDS
wTOoJQElC9Zc+/XWMfTqQp7JVoZxtpB4pIsux8JMHIq5Mmk2DcRJoA2rOp7p3jp+a6wEn7aSjuuk
tbq9l2UlfKMcAi8ipeaLL9a718pTIdSmOQdhj2mrgIFjNYTRvHJbZslTXuXYkUvgslTyuVoB9LWP
gmaj5wSh1AYgf21EUNX8+kXrWaPzMJ6r/4BLKKj3to2dXJ/KXaD68N4Sg6kJU1hnSj3ehYjseCfE
ohwoF1VqXDhFJpq7IOeE5bQ6iRnMa7wyXGnhqe+QFGL0XsBK6tkTGq2teVytFHPatRjsxngouc7b
lLYbUmPtJZ5iht01zvGOjV06f7k1xM8QJ+3OAVnXRiAmjWzYGRaatyHkAP0cS4+nz74ZYo+uppA7
i0aTfcNkwUlSgSMmbqKTovck/puOggLfItmQYxsK25HnvfhJNZ3yoamE+kX4anDGlbDRo22T3HTc
xe+tPszpQTVd+1FL3bhZYIUYxEyYqOix6BFqUsCMU4Qsbdj6bijOCdIJIhI4+CzGTqIS9cooHRh0
yIlTVR8cH2FITiE3SASWMwS5lITBpTflwiqxH4ZGUO9z7C92SuPSNKoJehEgyLYUSHeB1S7UlkpI
m3mtLEEahV3zWfvk/BMocKFalneRQU5PK/FhFZYgdd4EFt/KWCVH1NEnRMwJPDXPeYhCW9HNgIKM
zeBQYW+biPCY8xMmGQzM6P2lj7ODX5lnhzoXSTq+9oqPvsUoDdPLpDsgthDPoB4oegAUHhix50Bh
b6MXOzpOIbJpqJIn1pgYNrmfM01hYa0RwoIw4JEQLJmBxk0F00ZiRWqH98kb0q0M59y5RbuMwx9g
eJiiyukt0cJuP9yMmRxRRGVAmELiyaF80Q7KjT3hvWmghvYWypwZLWs/pPjJl/RENiN1CdKgB6dF
hgv7jyonN68LkBh6Q/alAzEXmbBc1WwGPKBv5FaqLYFOwGTrmpeqBkGvZ1iX+whcXz7TsjzQrRwZ
t0ON2DPYO9yGcFTH1lkzjnOO8SbrSPEndTEQrSsvWZaHF62uzYWZjs2yY2ucKnZGIQs1CY2vIaP5
7ENDLBEitxHP/ZTAeBKtG7J5ul0wSIybDqijEh5Sx98pqG6Ms+boc0IgwmROaU2g39ogO7dygoBH
1Zs1zeZT4cEt8GNYaQJ+1sAVV8liBFFQMK0ZnaWqo4BPXTgy34a9TAY7HJhq6BL7ZNU17dGPmAYC
pht1taa9B7Z8YpXMXiOyMEnlLULbOYlOEUwScJ6mXGqZZU2Hzh79TayljAYmd0gRzaMewm+70ZOa
UIYNc7DO6HRrwCZ3I+FN31CuQFqePT9uV6oDeW9q448ILN8ouYBUs7EWcWqt9IZjWNSVm9avHumy
yEBqgGG0B51MFOeC5ZRTWcRxLC4sMlPbSAjmV7GPg4EqEcPW9lba0dVeUjmEY01IVOmmFEAIqwGJ
3GmeK5vQYW8G722F+8XgckyzUtnSOoIXJg6MVWM3tzRXh52TXcyqzrfsv5Z1oHFfCAXQ6E1y6Fga
k2TvaVKLMgT3hekwk6vB5ndUyIXgf0L6hFLO9JQ4lLco4b7PUPEH/1lUkHBj27RWps4Z2A/wpav/
l6Pz6m1cV6PoLxIgiSrka2zHLU5x+rwIKTPqlRJVfv1ZOg8XOLiYySSORH5l77WxI+Z28WCTfk35
tJUuoO5eUtwK5dPFSpzLEdyKnMDZoUxfVYOihu8MQV74a/lkM/k13DGHnY8o8s/Q9NuISXJiQNBG
CFOd5jKjrLNc6JjS5uBkrKnIbc8wKA1Jf5W2ortjc98ZcZoDWNluQ3JuVN2r3GclQvR85bfvOhYs
tEJrH4wZIjAS2uYZ50UHZLLJb31DmZ0Pz6kEn2fs0WZam8CWL5nxjpL+Ky3PuUg8xqQVvo5CQX40
56wQOOwQURgbk2kcA5otRLhN5PwRyS7bunqkvi58Xnm5m6etCPB9+LP3Vqr+LQjxXFmjWE4UjMd6
qAnTlmx7LGIZmlql2zKrv/rMWjl2TM+VQHIP4UJmQNBNyZXCQqBZZmLAa5xknQE3JPMrx87HCLF8
BN7ljOY9pMPgp0vB8pjwxM7/h1eIhgu8NKOClb6G4+z/P11nKzOk51FNbQJbUzdn4JDWzUUarr8i
TM1GD8RQW5xnNOfYXjOEjUczKNgiemw3k62Kg2UUjSGiPmdKaExSDB7uiDtHLXJNc3vxbBryRCIa
nSIQG1iMM8eU91EKPDQqvA97SLtjWetfR7KULTOGQBpH1VihENQ9S38vN88cLHvfoPRKWf/n0eI/
aSJ997pjLqWQFdYe/xJ3gbn/65bmPo/H+bFfM9Uy6+JLrJQjZixnyM4Wus9I9bu0Bu6aCY2mzvBj
hla97zPvwQ5oB5NC+tsmxuCXF4Dz0S4WnTDbHitx6AFcdtL0VHfsFCwxbZOR7OwlWiPP26e61di9
Vf+kI0MAAanGYlxFbnm9c3s+gZGbJUsckpYH8D5twyEG9zKtWIq2qDnGHm5GJOSNtMVnkxPFYlG5
3do+2fWDq0Dd9msQGPbzacpwQXXs+ZX5TXMlAdWTjZzn8S7zLtpwAy6CbV834xsA/FUMYKWIfZ9c
cN+izl5KOjxMwzRPRGw5CIgi0ElWFWK4z9XromEpLAsMqXygEKKOHtD3M7JBD8yZYmch4WxuRkDf
hDfZBQYdr2sD6Ju8I33GgiefUZU0VvUSw3Q3pkV0TrFEhi2F5Lmjp18GSC8BHo/FayFKk/BQYqUo
OhTX9eIwR/sK54hpFFjk2OmDB+DCDcP83DjBrsvCN+l2h64FXe0Iw/DngdYQ8ouzS2YwakrDRCQs
tVK4zos1iwEJe+2bJxFBS/Ay9FC5PHoJfuNOcB55hWQyJkMgCUBOGwJPSdGqWdl2YHFria9+3GhX
X7MACTTSkrFaiLGBhzRbx6Wco6PHvG7qDD4YNkNWS0CuKwFMCRrx1HuLyuYkGTwewly/616VN1Su
7SGuUJSW8UCsjkqoExiBZUXpb+Y4o2W3STWjjcYFEa6XjVPlDFPkEw1scu95jFC8kd1zUMePMk0x
hrjQAYeywFXdPRVNv5sDJ7gsUaFR+qXFOWDHZrvNQg4BbU8O02W8iLQECzuwu/OzkzNTSPLluk26
oEIr+Z7Ow6R4lEsD9l7ZQKxDcEYL9JMl7ciuY986SS6lInS/WG9Mzz67bp2B707HlkVSgE+7z8Wu
6Ty4ozqadn1Wsb1ohDmV84xzoiTKKy3DzVJE2NlG5OjaSRyODowKkz1+hW30aCpg5ZrhLiPhkuQq
k1KUU5uEOvhK2srcFf1ZTqrfum9NUwYbHUwP49DyVXxR8jiwvM4CGI7dLKNTEb4x3jYX108+SpdH
1HetJ4/mauN45aPDtcj3CRuX2fRt5vLhDwA7lGBekg+0t4ClDvmE0MkreSJMHl+kfRmmpT5Xs3pj
ogz22DB8KxpwSynJDqnrXOoAkLCXoRfjHrwRYZMeSohYeaHvSw/reEpMBx9T8ODwXS5D7N6GXUxi
14LSkrv7ixNZnRQZH6mxWQzpotot3BKQU7iuXI1DM0FAUbQ5x3CMy6jLRLStEC6JAl9jFyWMCGPc
5dW0kIiZxuYm8PmVBjlBoAGP0z3oJXz0zDgm3g4ADM5Xbcq7mG9nyyP2zF+OtsqD1mvGWW4Kzwel
YxGkkXYCmG+//LF0eW935XMb5NbFihEexR00MYUMeMk8vKCGKbAy4Q1hu2jCFGRkEPAN+r0do+Nz
GDb63vdYRCINtUM2EWi8a2Olh7RMcUEhT61KXOqsbZD6I7xDELw6RPA3xmW8W/Kv2QB2yVMiUdIW
w4DLDcwuuLmVi4SG6oBfNqW+2KSE0agSx5FRtuzmcEC2yRrXCNVcIq/H/ukC/3BmnALOFr3kREbY
dPLNAmhhcbnF6No2AatilUZrHl7yJh2IzjE067HQw2NUE6w49/5GV/WjopLYpMbDSN372yIAqkfc
EBEzM5LrIl5ZgAzLdMr2Y/GjJ3eyn9qnzhvGo8WsMKsmH0lmRfLeCGQ3JvupsZxfhTpQ0hMXo/hn
UeyU0TJefM/9w9Kx3DYgtiKjsCzTtJqW334LhSsMC3Oau+nbmtpr5rF1KROLolQpVDSedZ37mKKz
w0QRMPO51S5CNawO8wRGuQqmhCA4RiFdSmhU1OXoeqsXt7IVMUSo40lCrYV7rHDzbgAxr68Zzg58
CZfC8RAsL/m2NEDkpuwFYKN9fPRnymDarAc8XtcCQZkpkGWXgihjml58ZOFH2Zh/muntjV8U7ZZh
OpcY0wFvho8k4pwQRasAhLNAw5SmZ3SWJunBaUg0XTxQ89NCGmdXBel29CVCDIbqVo5guS706xQ6
RILR33aluHTjgImIADs39+/dLkpBhI3kknuzt3Z6NvqAAmiP+95N+VNn0JKIJjjJov4jxUg51jBs
5N4DMKXkqSkiGPX9AiM/s+4CqA1oeVvO54UwgQpu34SOdmh6Dz1zxESV6mKW1bVjSeOPrtg5irVQ
o9sDp9zfonfPxjulAaHUiYI2tCDSvHEFuN4xR3chffnBEIoG0EGs1UpoVOO69hc3yZI4e9Xy45LR
3s/Bzs87sRnETw50EM/jzqtEvkcs2xUsODybc4FGsTr4Xtwd2jH7EzuFORuCaAIKGu5E9ZPpkBy9
dAWY9yBOgjqlH2mo/gqe9CId7xsXMkSVSoLJmiBB981w03IAsDVtDiit4iJkqXWpkv6cxynY1VG1
vBSojZ3ceVP972ATkWBXYLvWFO/USCggRbTLTPyVosudoOakxE2uE7XQI4jNRfTPT7hGl9CjIDL/
R6xt5vzo+juUf/RMlgaArPsgfm/7CsyNZApX6Yb7E1/hqAB45MV7iP6tiyAgCrFk1K00sZOb+Xe2
vbxXMRuDFMpg53e/uopdlGFEntQ+5H/etNda8X7bRbCbDcrcgl0LPzqvdC04r/RqDyrdO2VItZf0
D3F/jsPp4FTBV6jNT+NXfyafzJVwcD+CRWS3f/vRBco4d5dMCbYXFeSPyUoCpmKmOXRd8+mky/ik
8o+myuqN5QAtyXG6Hdy02s+xFZ7COsVf4ETM293vRQC/4NQTJEERU+PmOCLs7jbFJeHJ6Vf2FM1l
IMa7IotwlzgdHoumwdSXce2WIzDuKW12w+y+88RxY3UhuIAu+8y+GPMQMeA/xa7zw+iOz8H7Mw/Z
e4wNXmXThIQyOToT357BnB8scXhc+ETiui5ww5H2SlPwPLRYf8L0uXLL7E4neEyGLiFfILbuGaCz
e4njVxfwwmx7CwuU5F+bQI33sfHUE/KrcjTONsGLsA/b/m/d6avIvfsKbXdm+uCm0HPD3lGhcXLk
SbTltaha4k2a+B/z8RdKY/wlFasZ6XGyLUYd9CAFd0Bz4Wd8siiQt4NL0MDKuM5jSGg2jn2d4qHr
AxZfTHzj3Kt+YtaNdU7m7xQRwQ4ydZEYwJ32wTQ+A/w82AkLwiwl12E0NUUEnCivVwwlGC0M9vja
qzm8uB6gA7p+Sj277i4mxba3WJG/M0tL/+l/F8ViWOaQD17krHGrkmNNWdO1n/g4Rpeky4IwZ6VL
l6UYkksJNZTgwJeKGevLpINrj0SoWkcaboJGxmKUgrix3HZT5z9bTC7OoaP2RTXPYDLsLR5vtas1
19iU+oT2tF+DysOnyI1Hlmq0Zl1QFPdhYV+K8KUKvfiiy7w79QtYQUsCY0/qi8GGgOWDWxIMktlG
KEYjNK8SZ8lS/WHYcufU5d7rnZuarzp4+d2YvgV8gqjct0FFnG+CwyMpv5MRTukUH5OJMSFLo+kS
wslV2EjD7KMo3kqmxK17TQZxx85gW4urx1A4YA8Hem1oIdNQcaHuGm8UKPoZxkAGtaFL3/L4Wwve
Iwre9SZs2MQ6bOlLpM3dQ1R9ElVWQwWOK/DQoSQ+Kn8mrppnJDgs3WqMntrDkiBmJKSvFICiRuBy
VgZOwGZv10WMR52ZnOqcdTkALXjn/n0Iecpk7aPNoIs3beE687fc0Z+VDP6pypCGHO7X/291uwMI
anT9pKv02Bc9dipwrpO+DxVkAyY5+1mghxR/e6iWKHyJoEcAZX4V8AYDWbRj18Dq90YgJc0knkqQ
uxbxj9QhL7V4DCp/3+Qcn178M8//WngfVvxPV38KBlqZQrFB/kJtPjJD8hMIqYTJbozLSHF9Fwxl
XetPVUcfPohATVYAy2pGZW8O42nkFLsJXBOZHgbbJukAFrnciURFUhWbkPENqbWbHNLsEtkcpCTP
4FixfLHXIbsJUljzH5fk+RKDl4RblD5Oc/w2y3SvMH3N+NA01gxip297JpIxlkt+pTQ53bvHurKv
PiroXD3Ll9YhkwN4TdjMKLrZ2LT/BhJLhv7guuZtTnjGs+2MslsTFs5K6daf3TfWcRndLOsT9jwx
smeDlH3OsSuDIqwJ6a7b6SVx83fHx+vm0fcxb8FW6fDuApZaosfZfhKYpsk5QNDV7xv8KcyeYBlw
vqjxqWfY4+nPbvWTJcmmEQ+zaGkAgQF5ABPWYEkaWtd3CAy5j9DgSRoA5zXoUQIjFMwBjHVPM1lx
sf0omvvcQrfAvrJBUmZehMtD3POp1odKfPq4QKCyyPaphAw1hCDELEjQ7SoivY4dWbJUIyHfnxUn
e78ZgbNcRCAfc1YaNBE32IAR8EZb26l29cBAl0SouqqPTv7TU3vxTt96/pc/djcD1sUqtJ8HAn9c
poT9yThqZzkf2BjRIzH4x003uvc5zDHjFHdBttx4Cs9L9srqY5eOAOqQTQQlRuL+37oqCJhwx4Bb
bQ2VpFrYRPLrEBvd+Wte75lkXJpMWNfRZayvqUl+BhoS/tLLOGC4sXJIDNUZzQnKZwevSs4mA4Ot
c6WJG3GM5CiUEsJRkqR/agTNY0kSgRd7z5o78aWKrBe7zbv7ppIEnOmcb2tyLw3PyCAcddQ9+adE
8BIA0ipQRIOZnxiAGT73XhzzvMAgP6b3Xo5Zo4WOvZjvMsL89ieKv5ZS/z8kWKBbeuo4VxVjFQQJ
zd4Gi9U4xdntqCTakZRIJt58u1Ob7JPFvqNiYqPgO/5OO96fdJrYb9n5R82oaZPG1Nh+DLbdgiwA
AUM+WSpmzI4JSAT1RBBMzYBDRTi7yLC3h3/k1T6MDNBv45Z2fEnqbdPK7NRymgxIapI6PuvXYjK/
ebEcp+5LEFruKICqov0ZDCR+kqSIGLbgEhn3teqcc7rGlw+ZS9rQGN0GHLdcMlwQAjxsA5snm/Iv
C6vmInyGg8tM3LLHbLb9KCKzj+AiZdAzysAiC2jwbpLUZ6KKeX4FLGTYa6EggLuNqtfiXS7+FQ2o
h9rM3KkKXfBAFkaZEWYd0L1ZLCswlyG15uvQMpUh/lOSEdKFVFT+kA7FE9s8opJIMWUuFIAqS4x1
TKfwfQpj9AawWVA8Xazy3FH2jnYCp8r7bkhKkGq+CUl4gV50NiRVDEC7BgxwQTN+awbFU6bPsywf
dTf9NScWsW9Nl78F5Zr3WZL+hAxhQhZAZVAm3wZFJwb9NSYGHzWq15u4g02QDK+TlHsfqAc6DKbI
PjisqcQwAgtUeRUV5rofUoClccboiQqPNPjB3RcYoGOIRfxab2SIFqZ5HzTchHkCpWtR2RZP1OX3
Ds2D33x7oGb0HH61De/bVOLzHmCEqWRhHlV99mWGaKzcBtK513H2VIfZbdnOPmCcgSZRgZQT/au3
JLeLz6PFi+6Ra2Bn4tcuv+q0/nKX4Nte+9ERt/fS7wq5omNqnzylyP6YPCQgIRyyMgbqJ607nzsY
MMY5THgj2mi4G1LjXJBPsPdeM7CbwnuvLPncErvWJkN/Ljr0GERUpfms9gty6pRIA9+x+FUOQORS
573sOn0ukiQA87SbgUMM+Ip8I+JbW1cux1r+4cckDQTuQ1kUzlvVMP1JXlxlBSCgqRfdgSVSsrCk
K5Thd08jZpkM1F+taQaApSwG1VTB5OBWdf4uqbnLxuqqh2PpHplBbsAyxmsCnEDXpp4mJoBWvrxk
tuZrBPrqWeJNRG5yase0v6uq5lKIFLxHC6TAinhNuswHWa0woiY5D8eaAc2pWtyVzG+0lz8EKQqh
cSZLIWTzT/Qb9Fm7RBLGv92O7z7xbdgM9lGaPYn5W7ikyHpQHIoQY2u6GUOSQsJyvC0KYE9TcGy7
D/2Rple7uxSAZaGfBUQREZYyYL8AlstOZwZ9G3i3bv8OXEkbhYMCuB2RxBKZUQxKx3xmQ3cbU4AV
IQZwnzVzhlnG+ZQT0EKHCuLPTGnYecEIeGS6CtIUqePBcEI4R8Y+yGk/MvqlicT31m7TsgnuhjJj
K0EU71wQ/esQVjQGETuWqPwZ2EgU3SRoTgIgTM2goKFQEmr9ZbnhW4GcO8Lg1c3UrVZPWsDEGnzn
zWR/FtjQiO6KtdmoKn4plvxi1bXFdI68RyjFPw6CTOitOAdoke+rVn820Rxsxsq/D3jfTl1oyY3b
+tOunNS2HJw7FO/3MhSPc+dfFXycOFr23Yz5FQVQVZMD6ffp2Y0wnAzZnxrONNPPT5dKuwWn4Om9
Z5OEzrMl+f3CmNXB8tIssLo0dMACw1l4QIB1WZtPYDr1dw1fxMdI2pNztWqzuHs+ioRa30SnOZXQ
rEBQTf21Zk/GZb444bPXv2bkSsVkJluUehqzV5S+dKswrvpnD9FDHi87B85fDnihzGlenRnoM7Ay
a9ktuMB7EgfnBnBp+2xb3UWx3+sd77XhVp1TSAxroGgzUnrVP1OKu6sgElTiJDtbRj6kFQKOjNn8
gNsK5ihzziWCCbmw7FydmiP+NAGl8xpYj5WZ9rZPzOBE+ohhzLEk3Ks93jQWea/KJsCsBT/NhNxN
A3aC0JnNzMX5tizlzu73HciXDvlnPcAFfeakgqJYsEmftnaMY5m/CmDVs+J9SKAmG0TUcMlhpqjo
ElJiuoKvgTcYrZcBw8gncNMQUzFM47ZfrG2wMIaA6zK2u5GHhOXnhmCygd4rhBrZIbXcdWTzoQJE
QTWSK7hQonfha9zetSyW1uIL3XKlycqy82OGX5iylSC2jmSD4iEm9C9n8b/Td9LuDqifd8kaRsm6
Em6C8cJnExL3kJS7gHVtxOitTMCDGWvft5/pzF4QeWgb/C1TBzcUEICKjdliQzQs8+XE5mxX5PmF
TRGQlonitPSR5xTe38KaTnoiTW+dUlW45RW2yURtMxiuclmJ0hGtJf9k01wLhW1xbO7rzEEZnO3S
ipNxcZ7zAct/EAOYklDrkqr3cR53D1nCkDb9Sbk7G9FuNbwroS7Z8hijuQTfcOmDeachOzlBQaiR
2rTVOowQ+7AesZqwhCKZWarb3JhtV/UHPfaXtnuffbY+Bl1tAj+ixRbuLPkOVsJBZYAGRz+dt26M
lWtASN5EGAJF59xZNfpdLs7fIqdkaLL7wpcvEWx8Oo1tqMiVUjsNz2pxiUdkX2ZY56CNK6LwVbFI
g0OJv79z+Da/ShfRkZD1Y64oViVKkrbBJ+1sFRrLrIsQN8Xbpnpk8n3g5ZKgEnJAT6Ia/6Ud+uqa
ljcKM/uu1kAI8o46oMpY183xTuuMqCHZ/fXc5KfJF2zwPGmLw6q6Cdl4kM8u/yWNvstY5N4mVvIW
eQI7NhT11nowUf6xOPURuQI5kwwMrAyWzqS7g6fbp8TYBFuzYufRj03Azsfoq0Z7s4vT18DQtMUh
EHY9y3a7QFgcGv/WtZHapp6NAtItmeupCcEwK88I9LHKn+NuhRsQX2H+qOIjhPfsoDXJFcO/ERK4
dTsjUSRIGOHvxo9Z4uTdR56Fu5b1pJu86TnZIgC+oEFbpWQhni/2Dgc3Abpa2OhM58FBh91fSibN
ke7OZaxfCslcwe5qUP/tjxiG8qRHykaYlJnWMS2ZOmbZ8m08jxMv9QD5+dkTeJzfBL7L0ng3U2Bd
l7zcWOFXY9+1NapJh83V/IuonyceX2gAcKEL270j3DeXSPZANn+cHBKk1x48VhBBl7GJ+5lC8VqU
+d5fQJ7KMcM2+HdME4tTv6fAdO7DGBulvu2jnFVdzIeOXJZF34XheoxmRh0ccnVnZyKDOnzOnfh7
NmfCuO0DGrFTm7Sk4dJVFhNIGai7xAmzB2IhjNZRjjG5rnOIu3t+hAE431A+xWcYKjGb09MCmNyK
bY6waTxIs4ZzwI5XlrfN+cpeRXtmJ9ZFIKoZrABuKkcEa033hfP2I54i6p7IYWI6Wo9NT1eG0fCx
x2ZFScSkJDmPdQ+BbnGhXXRPSQxgLGuaCy3G0S3rawuiuuQZxMBYHkppf1rQj73F+Sl6LvxoAKKY
dnicmJ8UgPzJkpGJfkhzgTvtPq3GYxy7z9MwY2Cb96JtbtMaRcDionFKz8ieb9pBgLnLWO9Nn9Xc
vo8tlvEea6cF88qfmpeB2DQheMaE89P1/T7sxSv/o/LBmuvEwY5l45ad3gmeDLQgF3FLHdRoL8P2
2x1NcUYSe+0VOaEN5U2UHKWd/lmU9G/mzH+hZr4Lll8ZAGGUVveAp+fBySPvBsvNI7/WfZDZW0yF
hH/kPdHJBF3PACbmrOc6FuyUxqm2H9icnx0I1X6mYCI1nybBCVj5zZmRyUsMuGjowoe+dDCiQJ1t
zLlCY1x76/i1YUvBZk610G+742ghAJl60Egj1psRI2j+jR5gm4UTY8s4/71ZQBxVHtrPetgyE7ql
yr5HFoxSS4tzLDldfR+8hGL7FmBaLMv6zvXVPkt/8wYuMKuCzn6bkUmbHtqXy6+fhhHknusFu8Fr
nmu7uy7NeD+xYvZonHsVXYMWPl9AiUd/FA+3vYfbO50OmSLZ2QHK3UZXQTE2NQvW4G9EUsa8qAD+
ajDedq6ku6BszP0vWQItolEUc78RCx+g/y6YAJUMhIUFaJV5QWMuYrjLyJ0X+LpVsmLm03NtJSft
8ULyV05oKDSlZfRqYvtexeNec30Q0C6JVlqjH6EzpP5Rs9RtxHSknnkUs7jrPZ7XjtRjXPY5N2Ge
dbuhhO4S8Y+GKbEzjAQBhvcGDvQowDjA9PC8a4KSPJnsY5q8ZijiNpwGfXhKqUQasoZgjZZR9a/F
fbowDZrXMjLwII1U4ONJgk3ntyL1jnHvhPu58g+e871EOFPmlfjjS409ltMquY1jL7ithH+23OTF
FHqVlbKirEzyUiA6v8E3/WTF9bzNnmyZf2bUBSapn92x/3AGgkaDNf91WIqnZcYGMUXXmXVLbC8H
GamXGLB2FDJWmJHMJsSRxs+EXZFdx+rFm7u3mZXvLmOxH1lwV37s3rqNzAeCo1vF5sBJLMKq5G0w
jZuh4n4K9LZMNSw4XE2of5el/wrLFlqO6U+81Qx5UvLKE7CuGUjWuYVrKQl/ZKIXxu5p9vzoHE3Q
9IKm/1DgDIjt3eoScOy49PueP2IwkyfwJ0c1kKE8yNPQg4338go5+UTd5kh1bGxA6F1UnqzpdVlH
pvpHYXBRdELBysIqkP6BVC5L/9qq5GQ0fP63xKRnFb03U01/hsMlxmw1OdXa+o601KP70yvkC1iz
SCIOmptqhIaN175x+W+qa9xVi4/VO+KRUmdPIZjcRlDipvlCmdkirEaMxt4vvK0GC6h8KF95RvLo
0XOoDho0W7uITPHBwv4Zuoym+pCBpO8eSSzeV1CMsEekzOWWGEJb+xwm6ywMWJQ0vyO4WC8qlvPs
q5PODA/wIE7DEhKXFf+U5KEIq0ShyY3Xu0Gzc5CfoJ+lckT5B164FNNOFclF1SyUpI/LNuJwl+Ed
nwn7jeh5qh1/IxwiNlDw5Hny4bgoFJegIA+FxeUNwHBnIguzEPlwTIrgnpoOTRmpUD1kcRDfZUnO
H7+CZrCqjQCZI1xv2IVOPO3Cpt26WFN2QtDtsfzdDkt/8vtgusqmfQ3T6TWXyCPSZUeFkNCnooaP
dEHf1iwtnIrlJUJYGQZEz01IAAPhf3N+vJoM81XzZwrkzkBp84hXTrNkn5K91jAnqrEHbmar+EYG
Dw2HgpV47nAIaYQzSPC9ZhMtiXNCCci27bOq6wcfMKyMYuTZCa/JTDGuHipWzQB5GJRRpzSeeycC
dY2I7QjL/RQ/J6eyzE+qUBftYXCinIzc/mn2mZ6ByWEM89oE7v2cv+hwfI56hv0wj52aUt+QZDE2
t3Nvnx3WwHObvjbjK2iBJpigfviPox/fKtIMpDWDpLDlwQO70BXOwzA5Dzm1hhagceahvZWcR2H8
7XuXpHZoUv9mkgTIottPhMmWpxkFdyDZqnusTsZXC5lAx9ppLMwmILCWNr2lsw8IGkstqC6wQbJq
SXepyr1NZndoc8VLJmCCuOVnVILBZTdj1+4l95BxDy1riqTNdzIb7tvZwYQUvcXFNRjDY5jnWy7M
Y6Kj3zpD6kBotBjYj4n8me4fQQ7AoNUqXacFODeDS4Kdy75sO7RO9sXRwT7HKGSeoDGc2mz6eyMf
MIyiA5uDd4vx0AhxgoXlKq/376ywG5mW1Q+a/IeIPqz26xfba0hCSA9T6z8HTr5XGUrNRMQ4JNoF
QXdw6PuQuUVbx6uSptwWGOg8R5wzOUU3lfMthUD1XCAmSvqayDqyqkoS733vzpEkWJRgHp3yLR4Z
UNhufs9+/52Z6V2g/a9SE2vBE9z39jWyS+L5GKHScXPgHJy+YJcaaMQqQPJKJj7cqcQPJRD3k0sc
dVydKMpE+JM4tJdTlT/bUbQv3OmIu+jgU+to6ytMeZo4mHjgH8ZQn4aAEe/IqoJXw6nemDLy4Bcv
aRtT9kfJTtBOxHRmE5HvDpEcxfhZJPN3Dsx/cTjl2uSHwc1Ri+JC+f+vi+gB0mSNUlmHsn30op36
ybT9xmr0P5MtoKDEdUY8iChj37jWy0RpMWTwmZuUS6c+u9OyKZ1PEWMYamV6zJzqFGce1XlM6ocr
HUSa7TeK4C+EGrd+x3LPxw5gpTS7lhHQWFiqNKc4Lf7oYgTZm7fPU85lVrIazMfqbzzkH1FT/PVk
/U9O3acXYVvU5DOsVUet4/tsZA2ir0mysFdiwZViOyxXOAZ2DxdP0jo6B1Y/wN5l8/le+tYpJWlF
Gn5PjHtLInSqGvDFmAHCxU8A5NHZW0GKwEHz1kjl3Pfx+G+Ogm/BKkmbVUhd288W+ouuXynx0Z0X
uh+RNwDqSufPNK/vZhaAI+DoCnschmE+eHTsGdgFcv1SrhtM3puRGyZj8JaQE6ney3o64fHDo0vz
Wyy0sLl9jlwftZsT4hxzk6dwFfCutFs+YyFQnyBrieOQ94qhNOuEGgvj/FJQ8SX1MTLcPfGvG7Id
rk8dp8OYfi2MQLVFiY4mDyRkSbJ3DULrxu3EbxgwVvftEuLrs3IaezsKomQERyxFbEceH7r/O+YC
b4wFN52hXnRjrGPuxkjGg3AyRlt/tQLdmzqUILOsojjYDE3qxoJGK7eZzPZtARZNZ9c8LF/Rbzzn
tU1+PTYzYtCLuLqt2bV1HrxAFcptU7fXLs+fHItAqKPsmn4z6PaSTZA0wx/clafGi66NRz6Ou66U
am7r2HpGAXNYaixkSUJi5gwOqoLQGkaA0RKeKSYMECjFDgkh3LbSP7chDNHmB9fKPb411CpF80Vf
9Vyrod718VpU+3rTqein6+JD1kRPy/CrkRdsx4oQG3edXKmWNxNnl6rUq07NZU4IBjJgcHA9o49N
o1+0xBtnWD7DPPrSjNX8htUPqvEnvMkdXu8In48nkHAJojvNeAer8W/I2AKfJsLZIFLnsHqrqIZb
QiFaXxG/JNs3HWRM8LKNK18b+xMy9boJ4+XkUY5Dgi6US+iDj1ad1a1FIF9P8EMy+g8Y5E+5QgZD
/GI3sGjzmFjEfbJz5LyS7UvjskbG9LJ49evkI6vTbpLexKmPBLfFvrNELKYm+eJS+eBTDz9aFhdF
yasYpP+fpr/9TOppiUy/fVRtc+Sy+nKz8DbJC4rQ+l6mK0qVmXaJCJJ0Akq3Ds5M7A6vOMyuTci8
RhTzSWr5GovXyMoe1BISuIbOuWdL6NffsmEHhvyzdIGdsJANmeVQSY+3U3univHZc5Ktkf9xdB7L
keNaEP0iRNCbrco7lUpe2jDUMgQ9CRJ0Xz+Hs5kXY163uooErsk8We1Kgua8nGh71aw0+t/Sip4T
eg2sxU9B2l2wtGNRaXkNbLRYSmzjThBTDl/cM43zbMf3KkfrKGDb25it7VtiUZo5NRPh6C7FEhs7
yPPx1+6hbR5LLwUQ32afhvhMGF03LhEF9he7PTDZwzpg7oH4CM4yLtTY4QNXN08he7L961KGESbT
oBQP/fmNwbJSDLjn9KBJbsLGeYyoeWsDegq3JznB1Trxy/tasqcLdPsvEXIl4f5PcLASvtnWIF2l
9p78gF8hgV9jwdp8wg+xMlgjKqBuSojnGAaucp0f9pewZupgi5UW6yH8SspQths5gmxrK5VDmjGp
DoGHMa5DWp4bbL4TVtucSo1OYfGaT8KGim09V5xsiGLWDf6XPGd0a00p0L5lPIpAj9CUKQ8+upBP
utSPuMO3lSzWUSridRkTlZxj+SGKpSTnviXKJ2XvM4fEjIQT8CRNMhV+bsnkOQLhZdcAXd0gb1bJ
cz6kB9Oit6+mZ6yd/7oSmBrC3XQkG8HsblV85M5lUl88GEx7PEjEoh2hOwfIf0Km6OjiTPgUoTw0
GBIjpAbu3PIs+Wjn9R2cuKJ4dTGPsPpj1BNdBP6ENoGRm+LRdtrjUIWPvXlr5wfHtfYDEDQLHRWQ
9/AnL4ilHkPKM7X1F0QBaecO4gpbIfAliN6e4BKSueOZDYZi/0tZNhfGLanVi2sb73pmQuxFetfU
HzKP7qZFnOrUmvnncIYgAB6vzNZ5SkzKmD/bjLG11z/q6GhWD25hPbqdvQkMf60WibjEUm+hobT4
noN5qwt9PypUDy6oS+8AgOSbNfO2gAluUJI7CEcgeR6Tpn9oatqhGcIF6PdS/XYdU+OURUZRT+fU
rrfOskOF8Q3+r7IH/Nw05fZo6TuT8dpqMvwdSzrgfpDH6NFsfyFumU8Jpsg7ZphfAQW0yaKzTd7n
gsismnmvHuNwERJ/IYA06dRWQ9ffI8uVqzz1mJjis5jEupHlNqW2Mg2WEBNhe3m1XpxlbbskTnnG
znEljZ6TMDKLH2ftX/IRiM4kPkyHpbwaTlFkPgta0DC+T2Yim0rceNO3Vs5767rnEYVcGhOhrjP3
tbE49nOoXAt9EnffjmtnrwOE8SQqlmRz1S+kJDBPJgakL9cVgSK1ZZ/6HopxKzAxOns1IaCchvDF
7ojSQeE1UWrIyt5g99h7gIIN5CDRlG5jhCpWcVZZ89c44i0E2qUzCpV4OHrOvNe0XkSPyLuEcmdS
6sJhveoCRvZZ1MFwn166SBLbOD3UzC8EL420imvOhVi14pCFNfuz/iCjniE09VM95KwcyFS1GGZG
MbPVtGJQBfCTdAYhuo0TQKsVWPKd0Qh2sWXtRxwr9Lq42M1xPyBsyBPvNvS30sTskUGa98GOKw5G
u8Uin+MwQg7rDDyGJQBHkX/hpnyfJwk4YPmjMSuaypknynM+PQ2cWpI+Nd2NpKZTbKdsZKfaZB4e
l5dWCBKKYuCr8K3fw4ZaJi2ghS4UCH1SU71ODBCdjKg5o+Z/pWdeJ8KZRzLQWR5U5jkiibFg3JkT
Y5x4wY8y8MTiaCO4JjBvSTsjpG8Zqyi9jzwyxPwcTGBKBJTThPc8Ij0HQcuO3v60hWGvohoVQSr3
kQGdscxAKjdusslYq8dPdA1bRS5pXEUPRi/2QHdXWUxopjSDpxzEqkiB6/TwJHHyo0ebmFK1zJLe
ijG9dRGOedRGmBtq3OlW+83McyYjFFwOm9/lAC6c4hKInWYALKRzqcfuiP3kiL50HyAfkLnmEW5I
k/tFt8YAPAe2xlSO4d1EcRV0d4nGwOYQGYg5gl7V+DMnVP1Rcladw8sQ0vfHe8N8C5wRow36qXTH
KBdlEeIogosk2/hsEWTGDyNj9gbpACx6+zVtoBcD5FSvkl96riB1fhfRi5/uWW/8JpRMZVY9GdS9
STIf4qLcpWNxNeaHdILW3ssfIewVgtPVoLv32FFHHJ7WhCKmLF2wJOTsMhNdN6XxChLkIavC+yxL
16NTvwQN8VFcgkIgLY+tz3hSG975s7brjZd8xO1xxOcZccWVOIex4ciUqLHp2adUKpgfMcXvd6xJ
KAGJjsXB0ROn+Jjgd0fntmLAQQJHdvRG4gQK59TFrBTa9jihmg56UgpMXibWXVH0mxd6F+oCudQP
MFCkZI+++hsZnbo5ASqY6V3zmAXzLQj7B0PBZq72cfQXas016zOb5u5tt3b/NaRffphtFK8VM5eY
DIqeN8lKTX69J6f/EBMxwqrdN5wwqvq0cwPwz6MpmxcvW+pN9yoyjHwZQVoEAjTIH82cN9RxQ5q7
8GCjJrmTg0HijIGUmfxsg7PLyf3hIR3xStuyOPYkBrLNOreBs/FhmBkKC1tyz4cIyAHNUfjJAuO+
GF+JbY65ksViCebN8LIngUBocAY6EyZYdg+Wiszm1COP+nk5BRP/biXFtLJFevPzHy54TBTjvJ+G
v6Iqd4JVb1/8NdaIPqBej1X2bNcPfoqj9S9h32nZBBF7p6p87Gi9U+Nf4O1BHayk89S5JE4TFcXd
SAHz7AFBRWDO7bQy02rtyZfBYS40Xam5LTaxqgEiyC2ELNZSjAfQMtqqyLb5YFAdSXwvfdlCz24/
Yu3xXypCCRLviftm1d1al/15kuKbz+vpLS37P8uzYCA7nV6DPyE/g6nF3s6/6bwILerxVDCNQNfK
nq3rPq0+dV+GMbiHWrDrsbSd/QHz4KCNe1lVt0ZX3l0YN++ql946dovgtW+mH7OJR2TGuMSiJFx7
Jl420DaHwL1mGhYojgyND4PP1jKcjzmff1NAM1J0/IKCaqzFpcTkUQJrtZB1+CXsRF5eL0hMRjtu
figt0zuMDMgYqPTfBibzO28y2r1fPcITqh+K/Jlt+7RlRYlgtlHG3qpbKJDTi8vhOgHGW4DnKCz9
b2bT1fyp+r1ofq0Mht1hQH5dhC8WIsWppB2OCsCG5spkfBGFhOQaf7n1rieovg+DMmiYgLaGB0Vy
GgxLqCNu/TVz8PesVSYUtNSRPJDkw4HSmbcIqFgJd0gzKwdhIx977J1i9x13YpDurRQSR3P14EtE
DCGr28DTLGxxmFzCRKxdzYKAQyivV8BQVrJD41RtMfNSKN3UwHTw2tLYN+4vmmJnCQ/DFu71LyhF
Q3SuICYs4p5nNBLOS4nBz4sOCtKsG0OCGDath/5c/abIQ5JZ7TCPrtzwTwm9bcAeZGjmippVVstz
+zuWhLPDMPP2juQtN7bKp8ZFB0d2sV462pjjGJnPGP6mw8WSLx0JWWSX1fKnUw+iCdZO8G8cNmn/
lDENxlNyZGSUhogA4a8WQcTP9hwpEkFyGAYEd82PtSYUtiFubjjFwyHg/C3UEffKemgvKSYbPcHm
v9fzg+x/G/MU/vaEw4zmkTcFDP+hqt+LWiHBSs4lm7yqTU+duu+Z/UT6rUSGZkGXT3tOUZBGzbbs
ebcYRdKrQ97uQRK/AcS78+sPhZeTWKAiP4eU3U7SbDvm9q7s1wxbgJxnG5NNtUerW3mPdcN8A+m4
Ip0D0Ul8n0f3ug5Jmv0AeQAU5i7mjWdThscw0Ii0aVqsFE0QkeNf/z85DDMiIMuuUe3MgqohWAzl
e6/p0XbZd1W38QkaxtA5MOrsKozz5qPnfsYtMXzOLoQ9Nme8B1xI4XylkQCTV9tAbneOR2Y3AQSr
RiHQoQCZ0yOAI7wJM3f+KtXpQXBLszwMMR9jvmJHDi2HHSO6Lhed39GYMXvz0RRYaybc2y3cUYP0
JCu11j4fTVa9e4uBN3oOR4a/DNJi6tG0equsEfn5Z27jbqBMVPIm/XNptGef+IySeHbC52X/0fEp
O1xSFodUzf8OePW0f4tJDJwqSF8+NF6C7xETlfUbMj9mLkF336MgL9wvlAIR2XY2wVHZAEksweWL
wSODATE0O4uJfjKQzbaLqCIbggBrFk5oYGgSQa9hsfN4GG7d8BIBJlBw1Ir6p6z0IcdmMLifKjmi
e9kPbrqPZ1LGG8QmCEfRw0BAiSGUJNuS7efywIBX9hgVV3vNiglb7Spxv3w+tdpK1/X0ZZAXpufH
EgI1OAPV6r12Xnru5DHlmen/kGmiNEGCy5KJPVDJcZWyIvV6tNZsKi3WqLbOwLGAQJxAFHVHvwe5
yB5/HhFWJejLp03g0l5zkgBQReNHn8iCeaJKw1RkMZSWhBKGqNvC6rmS5bMyl+caW6lbUoSYmbHq
S+R/bGt4r4mjdTLxXEqQQkOcsWAPJMMrS//rhAcQZCKi2mJgWK1n5pc1y51aE5UA7ByeF+uILeVd
ojZhVONDaaISQhJiy0LbRDCkWHUI8VpXoVomkQxcI4nEwJGgr9NuYW1Mhb1rUtDXJX9QtgRrkR+G
MhG7Jo4fnIRMxIFUlZGRj4yh5qPHHt5gWWL4bL+rvKZuF029JiYmuU+08QqVurY1q43UeI1JTYqQ
9D9r2qyT6/dPNmrkAeTgAlOBrs3gnA0vqlnEAa4aKFjf4POjCCbjkfhMgIKwg3BEzQKw39lMiSQD
p+z6O5svVrODo+djVFSvpmDcQK06zCysOEyQQvYnmd/q/l1jZIyse7v6wRl3F1909IoS/WjIDA5K
e4iY4thow7jqNoHDFNbENmjAHrdNyCCFL7Pz/3+xl2iXkchFQmV4JlmE2/iPjcr5yyqI1KWHQjg2
lIRsaP6Lh5gU22ZhOZOUmrlD+Gh4LtV9on5CWj6Y5O16NK3+tpRnrAd2adzDu+0gZ4gGWokVInjN
qmRrN/LBt2Hs6vQj89BZ1A5GR8x3OJiXHGw30JciZILkK+F8ptCrVELF46+zETtITMLkkyKlncDy
YiSL2+l8RmcPU83CyCD3oO6YbvoTbgEDrJS/WBOaicOiLabVULmADXvsjnP5Jufofeimc1VYPwOP
76vAuwlFLt5NXp6cRF0/pFnrvPnNUGwcwmigI1EN7AaepxSBD55/sIQL0nKac6TOR62xBRk4t9p1
i1SLdzi0p1PmmAzeOJEreenm5gkk8QMRP3euw3enz6YBpA0lKUD+d+A3JjYdczULwjkj1336Y7V1
b5AQV2aXsogD2I7tvyk6ec342U39tsmjm7T1pXT5LhviEnqfbWEQ/qLc6cjiAO+T2efGlt6CObnm
Loj6ubs1NHYOR8NQwag0Lz0VQ8cfymV+TgyQM6LAxktiQH6TxvAx9u0/y02RynaEGxsrB6sHxmjk
CmxieFjjYjhZvftUShvq41eLqLJp+Mc9Fz+Twlb8KkffenrsEa94h+O95MbgnmZq/FukX6J6nIxH
EowjElhyw+Miiw9m/Vz6/zQKwyYgAZII1ak84HOw46cGUwOOv7UrU/CC1qotLmbGbgIdNZnuq6Bi
SYRss17XNtnH/IEaN7slXNI4pyBevOTMFkNCjmqD/ZREktghMNpR41Uc8ovoPSjfh5bpf6dfbfE7
Om9zzA8FAMkz3jvkmGnp0Nz88JYfK2kjVyt3rwW9zZSZO4WbxFUEGUxqO6XkPkY/ZdZsio5aZcrS
7VL3E4Eat2R/uwSx44HOp3sbZMJdNdhbJ3e/0uTRNulBuR9jFJBWjYIhYzyus3k/cq0OE6baCRAR
hJJm6o65YWwUn+w8+juds02bDfcj8cfHcqz3poPCqnGj74pQoUz3z6lPVKS6sNBc92iX6iB9rayT
2TAFpU9wlihtdo4NYr7mY4o+VFV+9AQ8+KJ4UgSfioAlH+YepkTr8lbgls9hR4cZEegMQmvHe+xp
x9mZwqC9zS20uKxrjhEGVGW+Jql6T1z4XN5013F4+2Axmn9hQQSwVV4bsuHh2KyqjI6TglUw9rIT
XMQkKikAGEYI2N2K8QojQhh8hu79Nk4OUvTXNIODN60NwnViy7lXDLMc1vIODs8gvvdaji5z2JQZ
rlq9VrF4jdh8WA3B2jTEEgBV6PlrHz2FFowWaPcMpncopXMYO4CTySa4uWW7I06gwjRFzGcu5HUI
E9i6W10KHhVwty2evrajoDI/ehxzVTvg7di5HcMmkJotd7vl9p+9M63SHXwKru1+TRYXBF/6EivC
KYx8t/Sc14wvoKSNdcnlmtmvOyIkvBF6v+h3mZFebJpw2iQRe+uiUJteta+U+KGQfCSnwmp5rLrj
sn9Pe5aQFuPnvqdSyCPcCSQNCHww8880/bLNPGZGhPLjYpiE/f79ydTm/8xN0L7AICAghgV7ZZ8L
pKS1c5LCgqbLw4aMJO/rjYx/XD2Qls1kDCrVlL5w/t+1QXxBKf7RpU9DTgmCjhHvx0NEz+JZ44Nm
OuBk3g3e60ZIbHdehDmden2qWLqiyFDcjjoSaEPYllrZxyJ70oZ58PxoM4r6HKXE4/FRZ9GthvBY
cZYNyjwgoV0HM6gn46vMJn5fRLqGmJ+TnuNgHo6g+d5NSqFUoJkg7Xw2/G1DmHsZCizl7eMIYY47
pRnDO8ZNjElaFly2ZGZnnBaVtCH/jVAEvJ7eRja3AExGD4DfJOkOYwAehcMOAOE6HDV5YOppKa1M
BCcrGelDg/8mFBp1OEmvqO7XluUdR8z/JSgAkZ4s5LpdHBw4XHhuACYK8oQp49dxf4Khc2l5h0tY
hL4kbxtxEGSUCuB80bg7Fz0zPabS6k8gGEw78pIt86mlF5giAr2vASTX0ci/ahLpnZ9RXp22OwSj
vi9LWIfYkzCSDrxxcDXY2aALs6aD4YpHpx9P7NnOLeaKvG0gilnkKqYdlXd1KIc9l9bVN51rZ9DQ
agCk45NNRN2K2JBfSROb6DfPVZyV2RY21As+in2CUKJrCZ/HE0gT6YU/wqnhPbG5FI/M9EqSX0ur
fkmHaT98V7a/8zEAYcM9eFbIR51N+9YDE+mrDx0yi5nZ1ryOxj6kJymc5iTNChqHvU3ULR2Dt3Sq
Lo0d3jnL9wMX2QmObvAaUVaO5nz1F6fMstPh9QiYb7E1KUV3FcGwzoN3We2c+Tefim3PtsKTQBjS
4jfV5bPNwy9wN/DiUaofDANKCtpoCeImm8juNWY01Ppodgi0OvENU/UBoFIn5JPIMIQ5w9HUaGjA
YJp9sifPAi52ft/l3t5kGR0jW8UAcqmYU3oEKuRsvVM+n2ZrS/EsBwBEbr/rHQs7GJYgJ0eWL1dm
+VAskfNtvsWCxJ4LPsLR5BIgq2NY8BJ3Nq25J6JNlr7gIQxsf5/VEIrwqPiRfA6HheffkKL1HSgm
WZJXn/aggbfTZweL+VdMRWt3j13dXIE3043qjdfCRDEJS7Wna2Gm7/18VQzqK+tX6ZdMevBqskWH
wJm6s2R97JwOblyNRmFEIMt9jZ7XID+ipC/J6vgnLqmsKX7CYn6LycQpjF9XbQFf7/JkRh326vaE
blsolv8h0AAgFD3MuQb3HP2k0E8q9UHCSsL2DXuyRI/YJ+VVwic9MaHfd3GxSht091saqRIPdFK/
DuYNuBSAVdY1qI+s+MOfloYr3nj/RNbtNNAfA11ZnOudm/B7m5+UfJ8NNTrGRww+0MPxPpaMOgvm
ocyx2flxFd1XpJcPRNKg3CucjuH2Z0aksFN8WhW+0tR/M3xImtO7in7b0lx3NM5Rtw9bwnLGnSD4
bjKMR6pUk0UTHO6D770h1NqqijU/oW8VZS+BxJW6zX7+KLynIRBfwnvIR71hcX8Xa4Qx/l9WuoSC
53e4K+sm/iqRyVo63Ri1ACYMWFsMxJSDtZv/SHYFB3hwR7Q7QHsot3eN8zdJgetUHDxsdIX1YlfP
ACuh+AmUsBF4Rpa1oB1hEiEvrA49fSjcNdTn6XZZz/c4QcLmfrG5eaa5sTnMJNrlvCi3wQSPrk2/
pAWNvhgeizhduT7CIhYQot5GAyuFCXud99SSUtwHD3bu3hbfUtkgSWXnPoKEMKp26ybNHgzMcfwl
sZiATcAbydiuYywJ2lVrAxndHctIuDPOFinXIYsNRn3DdwIog14PL7IKSRlm+gvfJdqn/cVwDuqF
RYugAM33/Y2fNJqN03g/4gr204ckvyEER34qGpdxzGskr2kPCO/HYOIWb5nZDuGz7K/zvBuycyLx
u639z7BaYFwfFcI8rdh7Ws2GnKLSOkIvPNicNN6fNYZbh/26A8GfZA3ias69qVceiOW+5dm6ymRZ
1odPXslAaszObC8nlZ4aJ9yB3zsFLfMk9wc5AA8P+nvC6Vk/3PWKoWTr3XinqI973iu5I12AAU17
dfq/UhioNkgVlAeYWPQe9os0JdE+6kqkQhe3J58LvRmxyg4rS1w7WW/HTtwHp7QjO6jeZNZLzFxz
KvwDWn2/OAJcXKeFyeropFg5FqxEg/uO331U47dhF2LnSqu9VuNnEcM5E2N8j0yiXAtQZZ5W4V03
pKd+UtYxkTrl+6FLKZHjQe+iavcRJEw5OewoWPpp6l5jfhK8tYznIUNNet0zGoIThI4jS8l8Mofy
2Q/RDhsNyd6ZKq9z3Bo3VHXraFawN7DcbNy0DjdxZkJKdAKHlSzzkdaEdpXhEifrxKnQr6xEWG7C
FgV3kbv4/WFjTYC3Xox6h+e1AwDOidAGvnUczfhee+DHRihtHNnCSdYybr46lHds3ot3y4zmbese
YOsk20jaf+yEvrQu00sJlZoDPz4a4NHJaQGEH+HF7WaA66gbjgmAr1MHPg2JeF1fpHALcijanLUO
ba4d9fGb6xC3bMEl2v3/t60PciwJa5Shy7/FG7A3U7LmyG4ontG1e1T2LeKZ77RCC2D26XQF/eSd
ss5BEy3I+VUuczB3iezwu/KW0acc8MUYwVGatXcNMmhcXTen29KdESt7lbmeu5nouYlM0qkMSDQt
45/EmaDH2cGnuQTFj8kQbAzbEKe2lkAQszleNaRRwBczU1gojftvIOP11LFaOoWV/isBZW5bbRBf
bKaIR+cBlye0JtxfpICrmi5isuZ2P0zs8sawd/ehXzyE49Twm7owSgPyvXsXJL9uUKRYqBvDBQrQ
93WD6lZlJ69Na5wOtc/kxRbHXGvBH7C/KXustkXbrxMJ4FEuszkjAK2ad5N1jPPSIyuNqV0hvJOP
d2HSkJMr3z0VyGR5DNuHppRko2r8k9SjoGeS4Qp0ODh2iul3ZIwJtYfl7AoZJ2eZ3LvDbJ4q/ZoE
Xn0GwWjpBNWMbWv8rczJzBIotm8mzB2iGembbgj/jvfQ5HADYTbaOmX7GSY9eFUuXC8FG+nEiVoF
Hg+2wS7yYdY3Pjj3ZKjVmCTqMPMAQ+iEqE+ON2CzAsdu6V5c4w++CYdYVX8gM59RwIiHFvgmJWDM
Zk9bwX72uYYwB11mTDuz2GZm9D0aNRzMjl5S1sNROhlHeV19JkitLkpEe3NWxSH2qt9hYiKPXhti
UJSc2lEcPR+Tnxc11SYliK6EvbqhVWWsJvJs1xX9kavtqYOIIyKYGdJgdSb7TJ5Y7MG8AYMT2tGr
nircnJmmryX76U7rKUQVtZsjHe07QcVeOadmJsZU4npjE++iwioiKoMRIQS4vnHOFlkhVAOp8oPE
I4Pta7jgk8bwRM/QHFTOHMwpl3F7gtlw8DF25KGBRYRN/FQRRgnWyTCmCOvLNWZXufct8DuF/9Et
FO9gsTA6c/PsimZB6fT2bmzal8DGzJYW9RW6H2uDajTgHJfO2S1fWujYh95DuMmAkUhHxmsV+MWm
AqMXO5dcG9O+dpdoqR5SLBx4chO4RUm44KwqHPavAkDqPFMVeRpIxAjgFJrplt0bONRJjkztTGSg
CVryBlVm5ETqzaOg2RvSXQ+LETbRNHtZkSyhHqxu47G6t/JFBMORbEgtt/5g6Wsv2/6KrPjbUWl2
mEFzxEQjFgqOS9FPCVYqVF4JV1aQP8w8DHfotMJVMSPjbRO4gmEVfLsWJ3omzaVzjCmVCsJ0Ch9a
NfAhVrLecjoQ9aiLV7BtbDaxzTeyG7eBNeC/9yXhHWJ4s2TqwWwnYS/Uz3ViNPe2TH6dzEl2Bt5S
VK3CX7faBciWMagwKiAAOvH3E8aVlwzzYegP89oSFW7TxHsMBUs0exlZdOFr0ipvYzn6p8kJO0t7
gzCdPeLXYmVnprs2kI6VBf59UGUJ2Yy4owt6FyIItNgYufghsYFxgYWXEFhFgrIeQUo7GQBhI4hs
kx28W7rDLgRk/BB5eGMZ9d2lRwGU68wgfa00C5ywBHLodNaLIz1cGeEw3rnG+GMmNsS4pPRQc5cv
M01YzqAWqhHfVRmrnZgvZkG7NtRI9aA04cIm98fWITb8Gjrp/0z7UjenWo5fQevnmMZpT5SNfLVY
zKFzNfwMOq4u7JqrS2r+jfFIBqM5ert69h/MMcuOvgfKVuj0LFTDHMi0NxPwcNLvYPn2LOCojHFx
62k4QIM8TQy9zg1ihAh1SNQaT5LR9yHsspWqMbjXgHrunH+Yl4K75RlvouEnE+a3qMyjHYMXDlqv
PszsqDO0QnHmPiH9cDP45NLHDOSJ6RFRmXMLm88pJoU89hzMnzDf4pGeTUvTu0sttcGJNUB9JGO5
Wczr8cjVpIudaRMEijjnyHdGZrlR5uuAOXvXVPdR3aBa53LZ+KzPLZveRRaamCt4zMmALBjqmUMj
oPqj9GBfFIjW/HQOt3EewoZ3BI5ywDF2llXkJIztKiFSVHrVcXnI72cXbJdgsIUqrcX999gIO94L
FG1+Ddy/yjh8c3FGDfoR+DWj5TxczXGdXxhF9is7vCahm58aM2IhOREJ5xGgJJUBK0G8eaNzLMoq
wG7lcxfE3Q5MM62A0JtwGiKQc0VNV6sCDCIayqZv0YZXaJtC3+gOeYhWsPvsat+5OBU5NS2Ktciv
75vASnErU5hxP1VrFlAF83gCcXNRi2MRJR+u2eP0zTk5E7HYxSoLPh6rHDV2n7Lr/nLXp4IuHYDA
Zbs3JioLgQNpA3I9s8CRtWF7LGJU2mZMlGhIv++UUm4N2/utY/8tVdaGfy1XnPnBLjJQveWFiYuT
9Swu0o9cBcNp7oJHBHgu9jV4o14Qglh3eZd07+FDRAEYNvzzjvXlFNRcnjgZncj17ppsBFcBjQOf
Cm75IGjp/2Tzw0DpluULQGmM3b0usK5lonZgLhAMHvJQ30kIpN8T7K3FU6MKJJIyGx56XXc7mVnP
bZ25l5JIBRA3CGHhZRuMhNgxPqDLv4C2tl+imM3r4AJA1q3zDyaVeaha3OXjHIeXeZFhDzQPbm/t
c7J/Ty4qnZTf41yjPFk5/PfEtUzdfuLeRJZcvAIlLLYNzF8cafHVaCA/ztnMV1PD07Xaf0Yo3uOU
1NYMAqBXNQo9BHNIRSZ4Y+PfSDtEkcwtgExr8pmDBKowPXPbu90jW4eDSSAWFqbwKFMA/HYC7Yt2
H/QsreO6KbwBvvJIvmbgLvA2+2ygCWHT2t1BjaGT9s0DHyHis441uZ8kQCILT669McLxmvH0APvF
AOhcTeYnpEgTYQ5Bttia+VU1tfOiAphsFYDVxBLpZqL8ec+MT+mO4weje0GqwNqokJ+pvG+OXYla
wrGsV0wBTw115XXOkqNL73APGP+ezU+/pVR7QS1PkpuFDqtq+Ynqyd/OHmoAwNxA8zy/5dXy2AG0
l96uzrOLnWICv7ryDc+kF81tVNGCeWw0258wVb/G6a3vRu/SpX63pnavG+unHAvjMiFiMF3Wl64R
X6BHtCcXIpfpNcitKw/oB41BMiYXP2D56ObhyTTERzSi2qPJZJZoLoaE8GXSxTIiHKArTtkjYx4G
m0Zz9r0ILiK8OGDr4bGOjUMv6FvQIeuNlXMTDZl9Gscuu7JpXTWCtFLI6uhxNrMHS2+ATnXXhwKd
M6mZD3DYwj5kWkEq3oM/9yjck/hjGKLiHE43kgljdCRLMIrPpKmgIU+z0Fo7qsM5K2R/SIJ87YDE
Qud1xiwAx8fsPzDAH6Ykt7dtNP2UhnB3fnLqSbkqHRY5RHTeaddjrV7qP+JV8LQkTJl6dL6lh2Qn
0Sh/+fqAQ1jNuYC5incyGlaZrT6HgExuk6zZjBRVK5heuDt3Lc343ps4uwYNEs3uCH+zygTxeQe/
1OoxuA5tLS6KrWE5ZiOMa++Qq4kTC1GvEcxPnlmF12K01uASfS7wCRBvxzAfYAmRT1QtcakQMcG1
QuCbHwodLNqI5EPq2L76CJxqIQG2KXPa412DUGIPr3WHKTNxgMuUi84xMMdDkALeLYNi2LOT+OkM
BvoIRMBUpybB2Jh7TNk+sgEEmgQocj/wRePBL1q/O/uR3toJPy7hAxdHW3o3azdF7RsioUnraS+K
yMTWabMwcan5eJQJXzPsXanTbW09oXZHQYIG9i5rsn8IxdnQi5CIuSK8Kjd7kgqZqs0hs5ZeTnSB
MkAGjhAALV/pXRC6P5arGGPKEn57E57JzPTJr8vWzWjN69Ej7oFp5im2u/ojQZOXhY2iCcgrRADh
gyUEXvjDKDA5dB04mJlMplGhKGQSu054n++KciFXZfKPlCPYJSkipdmH2Tvixh2Gdueju2ts574e
21cjFqT71PLmOWgTs9hh4Yxmt/PH4S2AtN/BgR1i9ik0QeRamO2I3UoOW7TS2HtLdW41+hXLawlb
9/4UBLd1/B9zZ7bcNpZm61epyOtCHswbO+JURzRnUqREzbZvEJItY56HDeDpzwc6q8tSVjijb7rP
jSzJkkiQG3v4/7W+NeFqp7CzCmTfk2XJUWUYusUgK3PNeQYZZ3ylxhb2TlhcA4X0gSxsk9HB5IJn
E6f7V7K7JCzD4opxYm3+rpNZQMZPH6xD487QxLHEnoh1blVjMFqJqUUXEx3sulMbxSy5K5CXNVDa
V8GIkBLeTEsErzcs00nu/l6ksQlUx55WcA6iVSPZVJQCiLUDptxFf4sjtRWopZPoc67dlT7ClCJq
CCA0H6Tvqt3/bMjrnNf69af02Plr0kj/N/Nbfxnf+p95UKQvP6e38uM/wltN+3fdE67lYWqWnk46
yj/DWw3jd9czdSEtwzE8x7HFf4W3avbvFshUIl8Ny7aktA37t781P9JbNcP7XbekJaRhUPKxdH7v
vxHfaunv01vZ2klHGELwGLbQPVfnCf4ciawFrUbmZP/qjnXoLsw6d+41I1Yre949O73WDT42O2qP
30gPZGdQA71dQYuPqgaveecZxScSicitElZq6G89EWgGZ6qe3Qi1WPsBSUN5Ig8wMJ/Jv3HOaRw3
haAzptUu+5GcwxFNDT9aM0koaiWqYAmmxVF5u6oy44hCGFisRxSJnXDUKhEee+aDp1WWM7J/hkpI
vwoJsVk+QIyn9AD6663jmIehaqjxlJrZHTByT+DXjGqIAj6ZX+zWTWr8+CUsijeK9nNmhxisfIqq
RxXyvjxJrU0DnJSTV9yWg96G+8IrQZV7FsmdaxZ2CPkWlpeRZOghd08YeEP9UJi9yF4aT31NNFhx
W6chm49ehCPQN1BfJBhpcj33CJAypzqkcSRrnCUoDzawlUOjDzClF+ozezaEFlDZc2ZzTyGSAxhA
Klw8tb31S6P4Jkt95FVZQXyQnEzQunIW8vvcOrh1Eo+HPqus+FEDmYykWZLjZ5+0saUb7mOwgYcA
MeimwmOzV7orsS8UMqXcREmvdJ6KFvjdrrDbGn+oLYm/EcKzv0NOBR6eSx0xp2UhCw2gAsErMjNm
3wXqb2988SonoFHS2RIFQxOaqSTwHh8qYv6R9DOt0R30U7GWlxwYMzAIkO5hX6afYstVLFYTe33W
LltSnKV0qJKtMm1YDV9ZCecztqk5TrUsIi9GuWyRgZhtrCJPzIm+uCpZKMrUVc2L1xFc8Bn5f1Fd
E1LQmTeTGjL3aiAelKQF22maYxFAm6y3Vg7scSumHO0X/fqIXb1CplAelMkLD/M8HdkiRwJjuj+b
fAq0rHoYUsxxQopu0Ary0ICzoUCDjWwUoCvYQOKsF5A0HCscMvYAwk4pFj/pVviFUUNrYGRFyIu4
DWQx5LuRBv6+xnTYYrVi1+odiGgANGeG3H/7sRgjfSNEC0yaiKKSzfTCJu9rIVXVT29ZwXgmk13L
pltOxC1OTpfFHxmXKNGVgbFwjau0zTMLfowPhszATgJGik6ZoVdFfjTNTG8Pha3FwUNZ1Y26jnoi
wfdUyuqt7wPRKJd+mxGbbgjFHnQVKJXfU8fwzGtAokV1KBK7TdBH58MIS88noU/5+0mjgEvTtcsE
lpHAnHBnKpQxAHZF7XRgWfEdtGCdlWEIjRQdVYM+83J6eHcpt0n9bDEyzJNliG4HHQd13VQECRVJ
g8jgFoZFjJ9lIYfGS/dlBtyAZoSqbewXbVfjAi4ApDhHWVeNhxC0nKYESy3HHgXno+/1z5PHQeqb
YfW1wDhJXiTZOWOpBeWcDIDp6qwFmej3g+kloA8x9xK7ULe9wy0dFX7a3tGRAoGhmmQgbbpvnRIF
cNigr8HBwEjtJbdxVCeroe89bUeugoppnVhxHq8HXZXdfa1FVPQIkIHOAtZO9Pjj4yCiskO1ydRf
dJdouI0/uI1G2iZRAidbgLvlOnXPTF8cq+NuQGNaeBWAaGeIIE3Q3S6oYdkWB2ezT1DqaODoEKup
BKDZ9you9BHROHrIr96Q+xHeWTi1WxojXY8M0C+0W1K+a/nZrt2Q/Tk1AUoQcpDRtu/THp5VMbbD
va4qiap8HNmucPhxoIOXFC1fSqRjGqybwaTIplxzGp9ym+i8t5bwPcgV1qQ2ndc4xWeBXXdjSuju
mwo9toS62k5+FG1M32yoHeBcjjBjAKve5TV+xNwtEWz6fj/sCibF8brXw7G9qUXWhk9oVVTvUqkZ
0JBXkeeNQKN6aEw0LTUby4pV+qZ9UFXoE8wtaDQsZUkyFZSnlh6if12gniSqucoTySFocojETtG0
dei5k47sprXA27nAFsRC81PW+x+R6n/Lu+xMClPb/OM3FnOqNWNQ5HMyvCMsV1om7RR8fqbjIgN9
vwJjCRlQD0MKoDco25e8+/Lrv29+XOI/PgAx8T8v8YBXXOY9HgAum7eqrgExu28UpD+7q3o9LWmj
b+Mv7mvdoGfcIJJeARRe/vo5GPM24uNFOmxnhHTZaAjbef8chi7wYgKjroPv/tbCqrGAhDk9968c
T9fOMj7kt+GV99Va09ZdKLn6i0f/00ssDMe0pMEx37D/vMkhCyiW3FUnkHjuwVrFq2DdXrkrSorf
oB+vIFz91fWaH6/3/SMa+vvrTbEgaOjpTsAAdoQcnOQa5suDsdZ34WPy/BeX5/7pwSzDdnVLsL+k
jWB9GEGFWXQa1JoTwSpUtQ76EhnuMr7XlpASKcauAA5vxqtw++uH/XePKhi30vRcV7ryw6PScuz1
EpNuTtEpGh/mHMmYqPLq6tcPM4+MdyNHMMGbhsM+WpdS6h9GTuzL3q7L4mTJF1BSeMJTYHbB4tcP
Yvz5/bIs6ToGiTUmYTcft8Fta8U6HddTfqz38Sc4ucvk6C2sZfQp34q/GI4fR6MNi3m+BbjvpelY
4sMLZ5EmITpf7MvIR3+Dz4SooV9fzvwXfn7NLo8gPdc0uBJLOtb70edILxxHzyX7tj4niXGa2LP3
tFdo+W6p3ex//Wj/7no8x3IQUEqdjeD82n59uaM+xGxn/L1pGs2bErH3Zxt6a04+y3xy/PVjfJw/
5ivyXEty3jFM6kofRgGaWN1wLbE3bP/zIFFNTeSYLCyt2w9ufpOiJWkFjo10CH8cZn8cKc8/XrSf
Z+ePw+/ywEIXwnUdBoc3T64/Xdxk9h6xMu4evLN+jHG2Pmd94RJi5sD+//U1fnwdoePPJ0HT1G2D
oXiZx396KDduVKDZ4KSliMvvXarsaC8Rw8ubXz/Onwb7j2vCqWa6lsWp9MOZb1D20KfS3dPeWE0r
tpyoslaUpPfuLvEW8V/ME/a8vrwbjdj1HcdAJifh8biXI+hP1xVHuTPUvqDKKvIXkr3753EMMEIE
GqYzChiIdFpZuICh84lsT9RMRgC5EpdAnC/SHjfi3N0eIwCIhKeTFwBrBWkdLB8arW4/eS4JhICe
wXdpDlUZs0+LYs0+wfoaq8ibXRMR1iuM6AOnNTjeEhMZ/eCNbFU0HNnYxcP3dpSfRB+ZW99wuB/1
riiMApBBXZxoaYLxHXNoo7meYdVrPA0brT996USwT0lb2kpTspEegEzgqHKMEJF73BFXKs2yRLcb
AdyxqgUaVSHuq9pu8r1HlkXz+hdv7McRZDvCFUxkklOSp7Pevh+sMhceAR/IyD6VeySDi/4VHP0W
QPW2XSYbuXJWlwf8o+Dyx93RXOoLPxdkfq7P/Mcp+loXTfG9/b/v6jbvf+k/bsq3/L6t397a00v5
8Sff/SIP9/9Bwcc0mVP/zz8rK3Pp6W9vFC3b8fole/vHbw/hS5S+5N9+LvpcfuVH2cfQnd/d+XZG
4kKys21xS6i3pv3Hb1L8bjHzm65n8UPMafwPgaVt+I/fTP132yUAQmcOFdwoDvPoH1Uf/hq3j84E
yxZROEg5/jtFH3seBv+6IYXnSm58aQOv0KGHmfy1d3OaXnKYBsTT7gAcSGToKthM/QjqXEvYodn9
dSurO9CE8Y3TElbPoMY2l9VsDSfffZrQYQVJyaGv1L8MrbeedFr7kYPCTGn0/HUH3pne9Y9tFBnH
rrX1ozfCCauJBphKUWyHvkN9qNGwTe5VIvoHs830Hn21rR8mc/B2NVVZFMTDKeZMcUiGGKU7irIp
HY82ZeH7pG4drCl2sMPIfvjpffw38735fqWZXxzL0qlo4ZoQlBY+rs5OUoaY3NBlFSqO4JR0wwna
xNDqGskBmEuDyegPNjKqc6TlW5a7YtuBSrhL2sDH8aM6aP4tIYVVggokluN9KPx443Dy3fy4zjiG
ZECWZ3CqG8K1mt6mbJFDzB+DIV4pX1P3xIURLnP5rEEd/OsrNN7vDhhcjk7h0XYM4VDi9+wPb78o
+k70XTGAG+YDzfzyCLBkV5Y+Mho9ejY8u8SK7QAVIkbEdaZ+58Rhua79alppkxWQhwuiAyI7OXoc
8a4iGXz/9XP807sgHIe2h+5ZDiN/3rS/H6KJlKMJDk5gjk/oKwqC5JqhQ1UYpP2xTDU8DG174/a0
YCouBq+cEd6NWftSW9AgalyImKVR2Vfzj8oxPCOykI99Qghr7fWbhmzZ2T1JqGRK0zZxoH20g17t
qd8MZzc2FoM2Efw3SvyGLuqCX1+eNW//f74DuTxbOBxFPItdGm/H+8srEzYC+KwcwBqFjpM9biwE
UEZB+T9K75vObdlLB8jSDa2mfDlY18TY0K7IdB3cZeisBSGpe1OHE9WSsjLGBmEjI72ixsxKXEOM
WEEW/J0GP38o3AQ+sGntRc+SltgyIGghdq+0EFIBYs9CXpHwlp+DiCilX1+o8X7tZ6y5nLssCt2G
I3VDfFz7g8p2SIBP+q2nlXQjIejhVLuP6zi67wpg2cGo6HD4zjIYwJhU4yePWvA3yKI3nVllQKZK
4rZBaWEOpfEd+z2ivQgh6a+fpvn+LHN5mg77fkNIduXsND7cEobMLdcmbGlrBZiISoOkkjqYXREa
4cGXOcBFyrxowxQMOLSvWc4Q7FTNLR9r/XBGI/MahIQ6/7jFc2gBsJDQ8QkC7aoxvdZgMtxi/SS/
VE33mCcHcgcCUEXzPNBgqlz/xRV9nONpOpBkMZf3DU4Aupiv+KdNl1lh7mmHvN92JGAfnQgANlr/
2dTuZl+nq2FczjlGQXMDKhF1APjcrZ1ndMKm8L4GgXXVShr6bqNntxTCw90kA3c7Io0pa69eV0Pt
3BNDW/3FUcJ6X6uY3whWQJdjC7tSqeMnf/+0lRPWZhfq3ZaeSw7wqSEiXeuPviNgG1ddd9C8rqat
qw6kG0+3hek+1UMe8QP5q68Z1SqWmo+KkwZeMY7llwIzmA6h2QY8fqIsGV5Vub0JXd6NULjlxsmw
MkvlPtF1yL6mPcADhf1M64xHo5rYRZIC/Ot3xvjzWGMBd7kXaG2yM/i4wBBzMZXT2FF5vix7FeWq
2HqU2cmEHHbHbzVrwvbyczWyTexnT2srS3LnAu+WVbraVrmnTnlqPFJq/Yun9v6wM7/6DH8TOYxu
k8vo6B+mpbwQk02sU71lsbf3KkuTfUCi+CE00Qq0aHTpKJd7S7OBwIx5t3Kt8tNQE7c74DwjxJL4
GUgXcig///qJWX8ezY6gdGTyavGvFGyNfh7NgUs7rGvjdjsos9jqRtwQSQeJkuKmkwxkVJcz1FJl
RCKYdNkLdlxIF/E2CHGLXFAn+jBCNm/L6UWQA9UTBENUAp7zwRnro1559bE06wmBF4KnDjXKlZ6A
zQ2t4RxLDNpNjP4s1nCT5iIV32z7ZsSo7Js462mI65tfX66BaPz9jeBRznHnjZ5pcwdTXhEfFsBQ
VT5rd9Fv61ZbdWo1ivEQFTU8JT2WhxzzYe8M9yGW+qXqXCguYnzKEsxvSZXt3ZBqPGnUroRmYuvK
wDkPcrI0wfq1Onlsha7ogCGi0PvxCYLKp9CGBGkErCwK60ODJHyZZHq+1SmiQjSHPROFgo5NEd1n
qtX3dRm82SknL/Kc8bIBnwKCXmaEMBEm1KOJWc02SVsz41PRZXcUIaBZ6J1aOBL7StRXz2F0Hq0q
XQ2hRmIJS7VTgmgmdhy/f/4N5uWXmLo/FOWbrp9wH1bhURhFuPZr3VmjzQOy5BnOUQwE6KQmoQ3+
iLkzzqp4o7XILUj0TVem6FYiTZ2NjAJoIDy0kzXfZKuR0TgdAkYTYdTfXAs4pxyeNc6lxz7TdpFA
JuRMZ6Pol2idCJ1qknGdt1Sh3di1tl5onNEzB3dWrt2ouiXGh8NeN0Y+3rrsCrcb1mUapxbkl3VU
wDFzTX+RHlASk8bsIuzI/HIebdG2rgdUgYIF26pNMsCtRVMAuGkC4FFxiNlxCJBHTbnJixbBX2Cz
lmsE3zX9q5rwVXbUzXviBKLQoAGDl3abx6pACvji1wikIiT3OT2tjUUYaRbrJ3Zzm7HQHnVHvrZG
vOmKt8oPEDaYRrVATr8yje45dkMgB71Nzl4pv6YDvh/umEXNukXOK0MuaYpdLPJHT/jT0i8IkjBr
uBQ5ovLBQoFR1tiwyYEvkwZ4qKmqZeACLvOcmIBP7pxwhA7cwVXBctrr6kEPxY7l9+x6osI5Zlds
nbsXkkkObgKz1TkS/tg09oosCWtpBEW5NgOGsBf5J5Fjmcd8vLHHedDPXKeg+2I2OukbVn8lUlTg
urNJXSyCACaw8c1Aw5omWBznmwZbqm5oD42Ny9UoI4gmmvUZ5rexjBoLxQ2w4SC8Hcc5X4FuPD3H
Ap3pBI6RBmfYBDQjUKytjTpBUITp2rSH54ad/9B8te0xXFpO/VwxG/ld/SWy22NdOdmqjfJHmNdf
QCk+1SMJebDrJJqwTVnk2NPafVWUrwGApGU2dM8B1vhV3XqImLA9weq1ocDKdUUKMa52Ta109LKL
BP85oVwMdQtPsU+zNG/YOrc51h645Pht/euQZ3AYhiuygFEYu/pDihmRoN0AojL+OAJ4MEoWKLa9
tt/R1sdEH0KC8rktd0O71qPyOi5Evm1M5ofOnT55adI+uNlT7LjWyvCRA4sU4qr8lGsRRhUHdyBH
OGD7HI0a9ytb0mFDPj1Wv/wMxpS0MiXHO4ERqyoBN8Cg3mPcbLZREbRr3LPiJTvpEb5cSEIFnIGJ
8AP2ykdLTHAzXW2pqcC8IVAk2hs11CeyF/Vz1Zjjssl156Fpsw1bXX3ZBaTBoAdwODu6DwAZmFCc
Qbu3UbktbBrY3xBu4VmPo9dquAVSQIqOGsJDYpXuJ0e/y21zfC4ik4ARm0QzqSz3Ux8NxEDG4JR9
o7efOgeFLWvYxmijEtut2+3KdNKIxCmNzxMnYQTT4UM1huJotZgEh0Don/Wq4oavzeo6njTCQogd
HFPDusHsA+hf1rdj6fVXntY8N3mboqOcPpGIbdwFna3fiRDl3aCabjuQfBcF5nVoquZGc/RxM6Xh
I+cEwDHzqzca44tMvfjGruzhLAmG5/QePU3zSp0GYHNY5dVngZjS6UX6lSoVDkDQJcmIV4IFNTk4
ChpL1wbmLd3WdcV7Bw+yHdfuUANq9I3X0skOiOqcB+UQ4zWfMWhCW1hrUbg1okebAEcbOUl9HJVd
H7V0bcWKg69p341Mv/dNgxskG6xViVzaKcjDSBKRPVRWE9/SF17XZJRsugk4lrI97UGztxY6icfC
8/YdEZX7ET3Jymp0+UxR746Fvn3TDLFTZeNfRTYZeIJAmeuAo+0C6bV1miwiglHd4djv0vpg+gx9
RZMen6jvnqcBV0c/d+QYcixyYZI9JJ7x5JVG+OpExrjwRjGcPVskxwAU8yrXZlZxJuj0+MRMNMwM
C11l6PAH8cy5+ZgKZtMoE+VtmwNElSOEMImEGtHw3BEF99KZWf4yNibsIvafB1Ip44dc0+4u3/eo
PC/jrDNhiVJlV7qPuy8tmxvySONtEYVkXsqJNx84+VFoEtai1Z5Nk9Y9xyeX1MS6Pav5exX7gYMe
WeRgQplLy0Ku6bh71+n84fIZeYQJUrp/faMGVrJmfgAmOAHZLWiCbuiXxzeVTg7o5QNVXLXmJgGE
Mv+HYSYAG4t0WFfeNB4Z7+MRjQNpsYXE4xS1wdXley23/4///deXTlatACSXJw0pfdMYZ8CWxrke
LeNc0qZZsHdu93Fi60D3FMGJPm28OKGxOW+js9jg7FDm4bpgd3CdONW9qPL21JgIPsIIzCu2F1Qw
SmFICzD2YMQpblQYgYQfzOhWFshsqiwLt0lB4lRt1Lelxpp02dQOkvyE+cAmqiw8Na12Irm7/Kwl
+imZchuSAQNR95N4rYSvb3nhCUZ2UoN+J7bdRExfRFfjSZgy8WDO4SbQBXbagN6Afn7+aM9biD4/
I4Ck4trc2o4zXcdhvKKaEwMZJT3eAw3x46tYefkuYyeAhJ/JQkOPdBV5KFe1lmW/F6RyWYTNH8Le
xeyNTY67Jk03wkOGGJVgfT2/qK4uHy7/bcw/46GVgA8LpJ/We9hnMAkmXo8gTKKvhV9bWO8K9xx3
zrNSWn6l0GGyp6nfslB5sD1yNt6ucw99akEmHPZ3VfLSmTKwHlHaYLYcg/tktGc02o+ZqKD3fQYF
M2L4JwicM1O+5kTWrszeNR91jVQarUnXpMEmiNBgtWmYA75OQw8vK8nvkHXVOBDZ4spq1SZIbM2E
cZY0d+T5xndUZjF8InXeBxLnAMIvc4U7s7k1BvGoYLSike7qqzS31Ak/+3Q5PzRayrHX6sJ7q0CD
hEESVJNWBuvLdOMX0Rv7X4plneFui7i6L0pZHz14+kU6nykr0z/4c+hlDNMMuIaisJmMpJKPE8cV
VYCz1Zv2EYX0dC5a/c02qu99ZyU3Yx8BRxpt/9pTswehkeENerls3ZcWujJZpPe0t78QrFLsbCrV
O7e37lsVhp+00kKuVxt3uI1gBpR9ce1kYvXjsSvDqgE/YwYPwJiyW1Yg7hLMuX2AkRcTDcEe8Z3y
Yx3lFCeHy5d9kD3++HUrz2ejL69ZI6ZuDewYhSrsZvaXMRbJkL4sOtJvlLv67eUrHcDYOhpye19o
ulrlbcY+vU3lwfIwBLQ16SsZ8Os7UIp3utG59ItbEiy8qV9EnpHtwaa540DX1f3m6LiDgAC5O7aN
0Tn0AFISONdoXXjuIX8g449Otd2Dzym6/sHgOSxGm6zBAKDANdWbP0poVSZfysJyv+F6WwjC7vGZ
lmBealaL69shcoc7RFN7d14fUKElf7xyeqaio6LnuDTd1r0xRpxwZCrxxqBkhHKyRAiUbZ02t69h
ONrXYU5dZV5Qe5nhy2OgPvQDkRO5E8TbslLlk50O5ybTIQD1eXwMCA1oJqIo+MTODRLjEn2XYL/0
baHgvsXNqeamRHPFDaOC1N9Fid7eNTnu+j6UR8UuX7RhiGmXD45NyvGlniBA5iQ8Szbq3HxOqN9E
dRZs7S7N9mMFekg6/DKkyG1PmW1pdEZ9FerUCE9J1OsHWlrBvqngdrT1Iew+kUYVfW4ADO9gMaml
qOpvwLacmwk4xdoJvGCf++M9e/r0lNopqDKo2Zf3PzH176Y6laLFeiEdAEg61gJ/TImnp77MLg54
S0eQX5pUnzEUkUkSlvaaaLOQGm2uDo494FgZQms11SZAfyb5lYxEfcu+A6JYo/BXz19ehufle8ak
2Xt67phzUh+GkYVVPpyShn3H0D+rCZxhOchPZbYZVN4exqonQkyV1mPBPf3jy7po01u02rdKKbFs
fFCU/+4zar2PTpaLq8sabCGD3UkyJK8gy/RmFN4GRnFyghKYWDIQtUUI1H15g6V8OCPCCq6goZGc
w+70aso47AV5ZpyIR36MLc06D9KvtpQx4A6a+EsKTdiPA4LJJYc7+1EVcOOaLPrjs8v/oq+d5+a0
SuQWOZvP1srKDj8KyEmZwJjLSegK0UkC9YpLuGy2wxZkXsnGHulu1ZEMTOz22HCKIABYbaOMTUZa
W7yXQWhAZMyeVdzXO6s1xSkrG3Hq22TaFwS1iBCq3UIf42Ib5d1XkGcRNTuOwiczwgSoF9cGuKGN
aUewJhJ8dZfvmV3t4dKYQyKr3RCTdZTRfeJ2gs1WaUW2oZ2iry6V18ngCJJbaHeSqIR0l1X52SFy
aFf1nEJKjs3LxraMI4XY5s7xii8cidUhrRuaGIhM28SZWZubwXPHa79Tf3yIfPBil0I5+wn7pDvj
26VQnk91vEWLDOY9b+8H5qpV1iTxVo+Av0xq/JKXOoiKeYZLODPe5q0CIYIWcsVWwDtwEgeaDNgy
jbTrpNLe9AxdlZaQBzc6Ub0jwjpf060mG0kXGUlPtrEoqjBlcDS0VAYSoHAB4EhBAgDILLGvhTlr
eJAcrM06FEi4qDVsYlraEDfl9CBT67ZKbmXTfEuQaF6hCQwBqdr9ochHTJC1/qoGjofxWOqHCvU0
mZFYQfwScnuJGJdoiZDNiRLFMbVDLImXhkRSWMzWE9KD1Hfq7Rj2EMWouF5PdEsoXuETwze+iztN
fLL7tz7Lo4fcC8kxqMwtQaTJhlztaZO2DcukwVJIpMtctdR0YnwuDS/lAbdpNXzTgR7yhpp2tXaM
+Sw/e4972ABeLFF2GDDNUF/DTJr3CoEoxEZZ8bl2Uo91UAUrQ/Vqg4x8/JLmMO6JAkjawnmM64G4
UysHEWK0xzTsm1P5BuE6eKV8sMT01R6VLSgYOn4fnzugmYrwr1cWwYkUDHldVESAePP8orVIjvQU
snjJeERsnsOQMwpuyItNGrzi/Y8engkuNgd87XtJfCaaBGrK3H3KzMLcckQd14raLqpmtJyQ+R55
O9+0AAJgrtIt21ADu4fOsd7CMEQylQ+gr2G5u7xauprUsS7CReKY4/1l16lPc6DhRNBalkBVM2p2
tK1I4juayP0SS/a0iXuDjIh5QPh5/uXyAqqpsHHnSAPVbZwfqHc26x/L7xSl5C3LgXATEu2yrIJO
cylDm3G6J10B3lpCpEdiiCJh/Df72ARcQePjiZBS7Pvm8KpbJB0Z6WgfO1y54YzwseqeVMP5JOsY
WnHIJu97P381UYYkHLgxV5ISxEH6vPMkEuz7utGuYVl98w3qcFNogNS+vE2Xnt+PoeMjmWaRnzmp
858C/8JhtPP8XWBb45fJaeF+yrYAJDfon1viCkYgWIe0D7sbR0YHwxXJs+HTT4iT/N4vrLtehfWW
9Opwk0ym9Ty28VU4IoktNPmAle9g4kBYDp1SV7alAMvZ+Y2b+elt7+ojpqraJfGpSPCqlop6R1w/
J98TEsNZEDkGF0n8iuo0PoRBY5MRCQl7mCuvl7MFJahx16fdWnkps2iuYQsszefC5bCosATeyaaO
d2lGZgUzykajU3YYBS3ngCAY+gPuQY3TtL98lntiglDH9y6facWcytZMPgG41L+qZKzvBpLQlz5v
7bbXu2qutjZMPKw/HNkyuiRgB9PHCMntgj051LeypP8LcX3uejcHRcjyUWKd4p7NdfUkA9/Yt24P
J8p8iXwYlg7krX06kFmRMwUtClJY9pfrdLM2WgKOcbZhNTxemqxY48+XJejyQSU8UpuVp6mB3TUT
LYPJHbZRQ4VW5R1HcIS011VrQJHItY15OfsL5yyLOOUUw3HFQ0qwqTEqHKPGs/azm8HPG+dGuHlN
RSf/wqto3Wg9YOPRBCgbQBD4rJEYAZ1NhkdctsVaEQARz5O8xYjYoNxfCHQIP858XR+mu25I3zxc
pxHFXI2iQextKinzZR6EVHo4SDwB4soTetF5VlorrRDxH58FhrNMyJBel8IkSismD71kMQLlMWfr
hv1rnJifnSjyQKhZ37Vu0jdlHDZHveQYRS3qOkvj9pYivIZCnLS2seA4oZxDNIPxjZgIVmPMnomb
IizB8/olFAqq+0KGq8g2DkUK0iCpB2AyGxFn9Yp6J+5gh8OdXUOZttVDoOqryeqemOReRKwlS5Yh
Sjd6uHOq6M7zGeW+oMo6s2yp16OA24V2TYFT6ejuppEj3+DuOjcKdpIleoWz3oCKA3Grp1zSSjhj
mfWi5TXgjdHfJ3NBg8QyEliC9Otk5wfDTlao2omMon1H4hs+Q3SFmFY93LiYSa9qhCdFuNNzjJay
cTlY0Vmfs6EoVYdbIpkyiMQCP7yf3gzaiO2OkiirNy5zQ8XM4WUQglyt4w2hvRTcItK+Sv+t5NmS
ta7C5UDOsaalu8SovWWd4sDJyWqVMgzpCgz3yipv6lSLDwaRz37vc9byTPTj61EDjqup0llVNKc8
r2NTC0uoIpKSYtw8OWHcACBDPLckA7pt0h3D9gX/Lx49LQAP9s3QG3MPrmKDGB2OjrHANw90wHBB
c3jV2iBbp/MNalKJSDajvo2rkvh2HfJuYTfgzgB3FLHwyW+AxKglAGep4e/JKB91wlrpjgyRma8F
keeQMxY+I35Rw3iFWk2FBbcAsCS9WjodecgGYeFdgH0QXswj54QI0FeTgel2t0MB26vrYSh6fUNM
hrHQ5aBdqwj4Q+gT5ZhmFgbLioRaUjrsig5c9Mqh94vfEB7UWy8Z3jLUDu7R9kjQGlKElBm/x7EL
xMC8WtFWe0aFx8sJvn6j5Xt8AelTRWNhodfyU02RZttC7XcA5tlORJE7J2Mrqo1hN9kBLkrn6zAS
wjVG7RZDEnHefWPsUrPEQkqpH1j1tVXq7bYczY2JWpwLMQ4lGOVlKGET6EH51DQluXXtdWOb9n7a
66n3lEWOQecIRrsew3XQDPZNAXs4EAw7Tt3fxhAPz1A0EKuqIySlZ8slK9UcP1OIK4zwnEsYLET5
pNtgTJ4AhbwaEdEemmheYjt8tObCeSQcok/AbxYZwasiy1JidoxDZUSf48GHrj1OdOpmJHJD2mim
9ScUva/0tO7H8G2+VzoWRM/XoK1bySemTH8VFfB2tP7/kXRey80iaxR9IqrI4VaAkiXZsmU53FAO
v8mxgQae/izmXE1NzThJqPsLe6+d7hrGtYvW/8WFw2pIkIg5zl8ybf71sQSJjw5yY+Fu2wz42oDk
kR4bVd4Zc7mB1Thlgzdloe5woNmEM2QSYOqYmrcRsdNm0ofQ6poP1XZhW9oF51sLqAHnnZZ3z2bp
HVzwii9z1QSO5X20UQ8FV1WvpVmn0Kj+7HrrNISauBrL/QkL3FqBZjh9ig91piRyM2Mb5WGTRe45
1qoXm3gMiiF8cUW1BBGNC37vF0vBV0VI3bAh25gc0f/2+0n5itayYKOhfSoZiFYJllDAfbazJNob
+nLwzOrLjVttYxhs+mDt9Gs/4ZC7ER10t4EOX5TP9O9E0xWAHvKZ9hyIaLXl5WHh6VhxaJomnrih
32k9EAjY6WQF9HToPS79yLb9wmHq7oDe0yzz49Dr8deEpoQ+GI2b0qaSF+NQsh9yF/gjWruOVlhQ
+U4EI7iSgSIaJh3wJcA2ALSpoRPLNUV7bsK6ULi7WKQlCsiepMr35uScdKY4AY75Dz2382NSAWtW
D4kB3mYAdc207HfQu5y1QTOvOZUsygitIgKwCL1+Ona6Tt0kRrEfAW3LwVidmD1hgbFJg5ruqfRe
1eNYGNpOj8vDsHKPBRujDbQfz+8RxLBIghXbE4iXoMitYki7dZoTV6Os2znmkpgRSaJlrRQU6G2W
iSCCUjxPFrcoVuldruaWDyY+qyFN6yaD2/lGRDQRLlPt+uPPmGLfjypTbEriMeIOaa5gjhQ0KjwZ
FeeRxAN2wnYJ+Sgh/GrELkHyL9BVV872Y+Y9ap35p0LHwf5j8coMkEkHKPtkVt8ggwHeKDjeXf5q
2s2Lq1/Z+ol97tS/6JE/KzWtPqYEXiJN86aY8/lYYckOCUVWfEvSb8B8fkXsgwzZq4KStwOQsWQq
wOwYZEhITNIrFwmkX200NkpPB0MqDtYp5So7FjBuDupZTVM45aTQpZMOUINAnVphM+xAl3La7FMS
97FyjRiAq4226xPzs9BAe0UqJQ+fism2ue0YxNoId+plJhJOQuqOPXaSrC5l1+0SfQ1vGPk9qOwu
jdKSlw70E76BS4hLg9UvK39sBpGidRinLBCNHYbV05DeuxLws6svfiycjy7TAcgZ0c6ji1wYibPC
1hRWHznTN+OfRRCROxF82FSAndbE+lZxGcUOzVOM3NM3vUtKds0pKXQlZAyAoMGzdq0DK5MH5rCs
drO0Ew+q1bph3xNX0rf7Zla9hwJzjd0UxuM89buFK5CxsXhiznbgtx98yO/6VgDKy5Sk3gKg+jdo
IsSHdzKIbT3QNCYBYe2aH5nZCf3aNRtIpxGpthvjcfH5y42jmD+zmBXyErtnj1+d4Kx4jzvTVwy5
4mAY2ZVzSa9uNacep/A2saa9g4EsINT22LT9Z8kBGVn0m4ZTsBnxyICJS7iHMdFGbjtOlNlX083L
sHOIBxrAbPVNhwE5y8MJ1RXJZuSdTAv6LGzYgZLLX4DhMlGY6JAjklU2bmVyEllif7IR7XddZwMn
G7wtrDt8gV4xH0qVPVNMYN7SZk+Y8mBSmw34k87ewzJgrKF+14WBr7dhOrcUbFn1ESmeUTabUXh3
sfBCpF32XQnmExoKw1wBIa/U+naGRUu/Lf3Fa68kfD9lyxyTcG6zNIYfkpdxyfvrzOEgtV+p68nW
G9WTl2EPLkT6T420p1xRlZ1Rs69OMgo/s49ocTTUKq36NnmUAwTE78ArhmIB2+nA3MohIrCpQWix
tIhwUrIxBx5gkeR2kAFoQLAwc8ESZK60i7aX3IC7suRW6WztA5jQgVs92rfpsrVySv+GVjicp+aG
XPqE00Ij/btdM2sobQC8sB7ZJK4BvrfHLpuzqQsU/Tdu8i9Xh8PVI2Ej9IcJ0UyjNGbAxKIlj7bO
WG4FXT/R0OodqiWgDy89xQNZU94ICmYaiSWd1bza2Q3UI897XRoNlvuNCd19nkB4bfsYiwPd3rVP
jJ1t002bM1kqlgmrM4q/XNAPnJTiAQDyNsHOuHM7pv7ldCo1VcO1rL92HiBq3QSdouscvYhRye+M
eYpqBMrWURnAVCrlLU5nQtQhsljJD/qhN2p6FFOg1ayTuYrfzNQsrlpFspRfOdGbPlbdrsE2yZC6
2QgTJEAP6WS2xzXtDeJMrUzkstB62CNXSiSSgClU7XLlqAAZiStjnxV1Yx2MEwipfPqaNW2betgt
9XQRm8xs2SMO/Cu2Mr9HHez3yVAFA51GJskA5YrcU5RSvqriuVjj/uLyo2ge1b7/IObODYZ56WkP
JtLxLJ0BC82osZY1Neftjvzofls46THuPSJSuoF0TIeozhwWVtVD6/IkcTkwLpnK8xxkK4aKfV67
18W3ixcINlBdPGD2Jw4v05okhGW05jABqYsT40jarm+1WYxhPqJpwS3qCyc7GIa4MVCxSX4X7kGx
rQ+dja2fsw2CzIdT1VPfVaPsw36cHpsZIt5UTrB1IzLoLZvESW+E5YXxd5MaQOub5KZzya7XDRNT
67niUdq3kgeSsei7jRl7a0TS3mcWGVigGpgh2bNv18pxtJ4n3Rr9ZUjKPXfoNtYJgFTnxxXhrQBD
OU/2eJq0SH20auo6mhN/1nQmOAshu9HgJOvgiw1w44z7BLeEr2i97ldwn2k6xrNRMqcfuzdtjnjQ
UDE1yYOHkHrTzsDjXcgllTbdZUWcR8PGaAGZTXJbDPq/f+tNsuaE+53q3kcZIydxMu8QoYT3k8ID
yuTKPaELOJdT3YKGDfR4NL6HxXvIlz5ickr0O3aGY1y+M10zzsaaJgDRCEyZZ1AKaDuD0/Rs9e3Z
8h4VosWPvW7+We0tp2rddxgsuQFtBH4Rc6CBGNlWt8RBtgt+4vKYAu52Yhcdk64rzO/lVskmCASV
ULeaEp+Gavg1RwQ56RcBKDUxsmy/rEa7zxagOI8Qggc7/SPrOhQO2T2Ax1SRwFjnacyNA/JWirE/
sTKuJ/zg48usY3Af8QSIeI+C3J/JjdN/mdfsUESEQEUJcnrXys/A7O/sc78zst+EfXPJgCyGkSiH
PoyOHoSLcnqdK8RqfHxAbCV6zLNVb7p29McZ2pKjsjb4KPt7kPGCZRn3FTWMp/+1cFAt79VLKrwJ
CLYZjCD1yqTtt6wamqj3PcX27dgIEg0bAGu3NVQgw8bQjVyOym87gxWM/5ZuCE2IQx5ogyWNg0ld
AoPlQjSn9OcjHoR1Q1zvoAyRdw7/R7vrMfUS33BCILaUiLFMqnq+/7otyF/0/quFLF+Jlj7gwzQ1
0lSRnSbomCihtKtrXEv57YA4rpzH+EE1r634yfh7FQexfHRrlFsxv1nA+gaJ6FCwVHaY0A/VrrVV
coW4Ocj9ahcyuUb8s8x+k6eVPWBx8bBALExAuAjQUTj4GkKytCNpHk6tIFusplExMyMQpe1LbcFb
wKoF5n4+/TqMqSKHbhOdokFQA5lJGbxpgy0ldFfNZfa35L4Q38Qlb3KBcSHRWReTviutcIhG3yRn
1ibHrWKRTjbNVXvsyg8TiVoyWGjWiqC2RchvDHl02LRIJBWTgQYelIFUaEayDPuQ5poP609fX1xX
fC38qCougpml62T8Pszyp4poPeuvFKVBfpXnli7Gsx+p9BsCn71vHrYEpSduuk2h/kvn13E49JAN
e0qcDO20WaJrwhcZeMMbNSr4/hVJX26RoWwXDYiXTv6kIojHRpJHCV28ZQ7N80uaAjAHPZy9O4wv
Eh5bHRv/bDko6Nn8ez/IxjcyhQXXPRXi3SLbFEzkxiWGXWsgDzAlqdvWn5lCIT8MNDLAG7DBgAT8
Rigbr3R89h2bIebK6klaieqwLF4G8xrzB7oVPG7pbkumMQo1cD/OTILMLZ5GrusXNrOholobx/it
GS6NwvBH75vL9dGMVu44BvrOuSz6U8lJMUH5hLgeNG4ZzH8dz/n6ASqZu7Xijuvko7Y/GnqgCdj2
zJh9qqtNz8Uc6zevvY08V0rN0ITWgqpblc/sPP1cW5h/UU+3H5AIfDJaN0nONpAOkU+lZ9ANcuUP
qhoQeeqD3OWnJrQD0n2vFciRfKkNV7NBoY3qFMrnJ54GF6bVxOLtmaXPplUYWBDigQJL50nql5ei
4TAATN7Cdehh5Ceg7omYoi9vPoziRH/J8HETpRegIRuXlCM9qUPLIZfSZRq5bJWOITTbdsRmNKkm
o6yFyyJn/DmSsgyPzyDzpYRrMxAqE8V72yBNnC/gqErs51r81prwB8/biO6y/v2gkvwsAsV9Xz8b
ljEFuTkTNUDsCZdEBLhGyVYW1iYxza2FNGFg50NgtuThn9jUSA3aYAPOZQHJbJGpwtIurVqwWJRs
U45Ir/YZS0GCHJmLMT5CaB3XpJeJOphRVdR8REpKfSS4G02YWxdS6koLE6gP4KTC9ocdqISswFDu
HnKNVIc0eqtgo+UUL4ry0aMwRoe0yVx9s8YcyqIPGotNt6L6S1b61FGTaIOCo2jWUXEAtBvkN2dV
a2e8+gun32PNPNGYxEZ+SgzwA3Y62X/03YPCSNWMUQM5NHBkyLQtQ7pGIP0jaYEXTskZD9DgAeIb
YxFSqoPxhgzT0ngsyxhKVd2ONcjSITo08qLH78PXGDHQ9ZJzO7Z7IRkBpmuaq1l9u059HFvvAeoi
PFvefH3e5tmf/qo0CxsVPmj8shYveWzAYVl+7dIOiHfarIerWTYPDekXKYus9dNmmhFSM6SluI6T
H7inb61PkQ9stLtUtc10FjxHbK4OptAVceBiy3HBxFakI/Q6E2gNXlDiV24VBgX/PqgQ8hvhN4yH
LG59k3cwL+9L0gaJ1xyqNVC0vKt4w+x6fT9tJis5C8SLztaO37XSFt8l6simpks4/KEgYc7XdrUx
7geIc8Q4MdFmiAKCgKqt7KC3Ie1h9+oTA8as1/lMpXa3IhzNntqQocF4ZKqL7xatpXsDPrkpx6sk
dnYgBTfNkap8tpxLBu96YGBmFs5MwE0TCN69LGI/Os8+6mD3s+/epIDUSAXIdjBpWUkdWNlb93NN
oCKnIiezA1DQMhBBmRP5mhYRW182bUk8DH5JpzZxaBZsy5zfBkQM4+p4Hzfjse0+ZfpvrsMmuuV9
cq7JTNG1rTH8KfJfkrCf4APNzSktk+zSTaZegOkFCZpa2a4/VV+nGNyFdvUysNydULNPBC/FSR8y
SWbGqRFxuT6EnKo1yQE24NyULkYFEdllhH8AgV5nPypFTq7W7M/I5dmgng1l3/4hFNxOUbMbzJmb
VN2PHatIBlTA+CBLrn+aiqwFcgSErJd6RHDeflT50m06oosyqsbl6IjzVs1pCRiC8yaiUSc+gC1Y
nN1hmJ1E3zJbSqcfzWISVHnESPdM3GZv46ReuB4pNeJRwfzZoOJo84U01WvtNJtOhEvnbaI18ZOM
SKF3244rD76S785tWBBosPQf7ZxvZq7t9c8jFmvbdm/xV8+4olke+uJRZxFL7cQiBNtD7XAvPA7V
TwOSTKV97Nk+rAdqyQQgLp7WR6VRfEHB3KRJqKGBSthWWwlM8Ja+gGfKMUg5S9AixPFx0bIH0G6B
sc4ky/xXNCT/aO9L28JQf48MYEZ0MYQMjuMUKsPTKrRJwjH6aow/lSx34nQobnhuZOh2a2yWg0yg
pYCzgn4u9yBwtbUfICRNjWhReAxTQttk7VcWue2ZuiPn4IHAoQF6lAtyk6F+Xf8Q+EqJsifVpiFG
LSI2kFkmiXEvWvMlGeWDUN/4qKSZniqUqrQZNsHw44nNLZhQao94ubvs2jgGZkCKHR9TfQaPyWK+
MgGAU8CDYB4WhTUQh1DshqYz703t/N/DkumbDE4Jbj98MkDzz6YNBqa+9DS41fImsVmsL3xU6qxT
7I3DLQw5iLQ3sUtqPIG8aOuDm8P7NIVzjzUqaLn5qSgsmnz2u8XeTinIOnBPOpmmIK/4mKNxqr4z
dY16nBlBlTfLHv9hzuOR0sg/rTBx8uGmsogCRxk3Usm2bvKTD0O4nvZxdubKXj/UncqWIP5LxNs4
HhsPl9qriDXsEpqvcl/JjgcZMkEWP23j2QV3/mJTMtWUmlM/0YRQCPH4YiENE7oLULwbU/vM3GfN
0d4ZlVEm8SE5mG1gk/psNLu255dhFKExHMWPXPIFxUjqpcH6afnNmPo2lGVFTmYRmscPYa9hdufI
fOG/LgYv60O6hu3WfkRuMsSnjcolLSlJLA4Jpis2Rf164SXWn7fo19YjlcNdpje0HGwFdQIJWtTk
YkPiQdAWz3XDuUB1t1qRzaJifMedrfMmeYQVa7c63XHGymbrVi/rM9qMCsJmGAioEFTuy9R5yQoZ
/vegwr5ACyrG7M6OWXMotyxb2bTZpUMBk1TxQ9aJgjcGZMq4Uos1EOWInlHHIP/QjZdhbtCM7cvU
veNvqQyqXOstVcg5+tPktmy1rWN7O8UTW91ip/PUsxtxD4wrz22X+utL0jciSCy6CoQ1sZdc4Cju
0MuZt3mJeXRdL6gc3V//VB4Fno712F9PMJvPV7vEofplaeRaLmjeE8yz46tUr547bEXzM1WfAn+8
IoutvRS7hfe6IklBSDSM3rbkg0KGhZ/T2ksqVjIyItU+w3YNI2AAljtCilHDtelKWK/ZFLNd+lo6
+InP2CIgn6EfXn6leIgz+TIFptIiO8Ftvb4QWGLW93j9MAqOVbv9h390k/JQjyx6k+xVhchdw0Z8
qYnNLPvvCeLpeoKmRIDy8VUILGMM5BNEjHmHSG/+0kEzV9z+5l4l47bm9kiyr1F/brVxs1ZJzbAA
3KW9YCvS80PyFFMIn2aDwFMv+6zl938fnV7nncdSBSzkuPB3xc3Fg50dD6+jwU3+XNWokl3ttPCl
GuDb9faVdC6O1uwirhw5kHIz9/SYve90DZqdC5xxLtOO9kvyt07d1e3xO1A3Wb21YSX239dUXG2S
eTTbHgbUpNXeJqaAKePFhL1REp1GZwp78b7+vKqkdOHipj4MZsiL2KH/u8zjIQ3Wt83g+xrE9GkJ
7qOOtR3BQQMVMA/4eg4kIHWXnB6feHaH+8EleY/BL/ELzDm5URLcv8Xym8DPtal3uE1Ct+Ejy/+y
9v56O/k2Kow++hndhMFDR/IgQyrjykHSZilVW7V3SrQfLUurWQbP5US4EzKPiWj0YfhE75PulcJ5
VnUuN2xXO6PR1nE1L6nJ0QXzKETV701LqFbw2uMPW0TAVMoHZTQPVp6/qET8OghWtIFnP466J5Fr
DzzrAHFRNdDlgzVkyltsZadyBzMA0Epm+9m2IHlhUd39ODFz0hXeQexnrvRT45pq6VYdSyLoiuM0
R7uCF7qm4nd0O1RcNE4CQjQbBrApYR2Jo33MW4twcp4z844MjUFFBhWBNUbak8gU14RGzGE2zJ9j
xgrF8pQf9AbnJHrWyCBzRRPIurg5rnKGKHlZL4+IymCdFBA3XpaHOh52KnvIxvLu1A/bDPZmhAwN
Z2bLPHdlT89L86a9u7H3xAT/N2m1cyTzO1PLt0QERlTdlq676n3/xBDwRTe8q5VwtLNP31ZVCx97
uSy81WgHd6qZbtc3cQA+oTLxwlXls4XjWdIUZxfrRmgoySln3VOtEi61OnnRrSyam07MgWmjtxmP
KqiP1Ev2rTGHcPzDEonjlKBA0Ujc/U3deQdQ5xplrB7R1NXEtSnvU8YOb0rBc2RkIGWQ/JHIO37P
GEJoTbByvOokAR2OTZOHXBjRljLhZZ7s53Lp78xVNTEcIwJrbfZRiZGcerMKVbOk5J22ij4hNmdF
CXakjbctCVc6PR0UQffB0cqLTcRxpSKLNI+65V2Jtbj2EUpq4dCoYuUcryKL7y6/CLtfmu0qsKTi
cwv4NXQSNR/JZwaLOCRXR6RsNtyrWtQ7OJJ3ANp4nSumMLAoAidRed3pT1jEXgUT5iXepQ36sCK/
Dp75j439vqvzR4QMeVXfZaOfy/lW6pLBzkSbpgz2DqDbV86cpeFjnZ/R1x/VSvxYTkfgTXRMFO/J
Kyo2lMucQSQgqlHl11WzhuzpgYVQt69c+gG3uEyUJXoF9NJ0tghxcNMGOFtI6IWZ34gmJD/nCYLk
RbXpLOnJp5GmbJz0nOfVfhlssWmN0+yNAaBwP16afevOl66L9sMcHW2IJQ1kk1R3UTR/V8OTTsaM
BoA+oqcB1EF0JMlEDAWAJCkOdBcUs1VeHQptOq0HS9y3OyxbDCueO2qaErV3mRdAHaiPyGgi9stc
20vGJVbvL+0QGOUM7PXTZUYmkDim5ksyn9Dz+N7kUvnl1e9KeCzZlyJSqh3uJGP010q4tN4UAveM
OX0uY2oLc0HZPAXrT7RQII/OrzM8rB1KgjypW0VU88B2/2OJmC9L827ht9cc9CcdecCUT5PcLnO0
l3QenbXrlt+xuGGzDtuzimcrAaiuAQoXltzAmGTatOt0kDolXRD+oXxKT5AHg16rTkMbbefyKdF+
Ieywk4nXkQ0boptDvktp0QXV+j5ZiPwsvDiIFY8NEbM5CMCk1DwPBP+5pvujJReUOht9uhrYZJaY
yGDOwUEWQQQ0sy/OLNR3keIFovD2imEe4qg4GKk8MG/beam8uxaRMd3NlanfmVnYp/leMyYU8mI7
GtmzVYnH0ej2niW2VfRlWwi5dBjprv1iGdhJjdQlY+bN7NK9ZbYXVZ/32P+9eNyZEVWaEbGN5+FE
r9/zHdTIC/vqw3XXFKrqkCrmUwFhuUG2FYEF4mX5h7VnU7jdE7voXwikB5V8Kq30LnJYzobLVqrd
kSmwJSGnpqbNKwP8AFJ3bv6I5dvWKB6b1hx3OhDMwPT+qvotcbLTCoGoBTt+WUN8iVhmSoNBV/dG
QEWYG2/UfL5maWFsuX41PpXyo0WdwzSvRNuCfAv1U67MJzl1e00wBrJYCrH45AihJRQhAZqwr/FO
E3pHqrOU2sy50d+SrAmn6q7blT9Y+iE2lX0e/yZZHagLioPWPomWuJNJ1Y8t4T/V9DgzUFfz4sdz
kXMl9r5fkmtFurW2kC9Q2+OTNPWfpX0xM/oiLzeeXV35MHP32i/y7Fzw97/FfOb06qvSMZYSSDM4
hHXRyymEoM7R78w+bdLNvUmiTMMe0ETArSrOUz2qm9H8LJUf3VgQMiHOn97ZpHpqjpKPEw5Xe5PN
vpUxKzDPffOCVfdpFbp5Om2+xSrWZf/NnFNpyaXu/wZA1o3OLpSDkLS8Fq0gSOFwhUgNEvVsfsxR
GLoEe2kq0m9N/cIB2XU6MSz9hhQdlDQMPYYSNQHPHB0JPzitz5r88oBMsx1jWBhRncSh3Yi77axS
iN53n6o5Y+LwrRP4OTisuViaVJK9Gsu8TDqfS61stXaiqEV0w6HVU3o5y2s2bMdmx5OABs2PxnOM
5VxgrLaVBKv4uSmvSKq6/kFDzGdL6sBJ+l3FNMYDIbq8tjmVLpKmMnMxc3uYMmcK5H0lceL1RNqG
S3GzalZm2rgjOJoA7dBCyNlxqBgtDt0/s6SeI6egtooDgvxQb8xg/YaenaxbfHz+Olc6Dc9myMk2
lB9GgxVEqhc71pjgYWIdFH90xQHbyQPSURwbvIptfR0ida+2E6dIt62b5bSUGXlfI7V+A++ZmY98
bDUZdrnhDwMuBALF+M4MwdwD6KMvbIWHqrD8vkeyOMbdQyTMN8DCR4Xao3DQC9i7yONmIlQLc9eq
TULMmDgf7JE5AsPWmn562AR6aj4tYsHNPB6rJNvK3DtbdfmkGQluVThTcxQqdMexEK+uLV8jLwkh
iZyTZLimxfKid/XTXOk3u1wuCjdGMponfF2XRrcfc2ykhh1/dZXyk5Tjc6S6OyRcK1S2LgGD0aTb
A8hmCwvmREYeqgzmvIdFItse9z1x6lOcXjuZIMR4WXr7KpbuPMoR5VlMtmC2TauJeK14v7W8bocT
M8yR8yzecM+U+A/o9H7BG4Ag+WF9MizzS4+JSGes1PJP1OC+QtS1rA+gP/c9b9H6gKzXtkHgjpVU
ge4gHa7ikzupJ+Jof7o5eYWSzwDFMXwWUKdxUM9RNx+nNr0tCrx0p47obGwyZDnvFrTSmzQP224O
IpdtC6vONzl7bMMJGGpQgHSJ9kJ9+x6P/deorDxOET9LItDjSMy+blLBMeSOscLW4TwfLY+FXkNs
rbo8IIa9Iwzl+VKIRNQbDQksgXejeCNBBU8oygKWJPaVLUE67WYWX1XlBd007ChiA0vpL0ACtrNL
DCxZK+R4P65PVpPpxFbPl9LOWMMm+8nRgrwtroNsDhPAdVMxXxQR41+vjw6YZVOdruNUvLTkzPRe
exCCOOm53XTWhFUdOU2j3dyacOQ0PrUNrZJmqUc0e00Fy8vQmTllgfDWZRU6pEo0ZGfwSCa9ytQj
fi1gyRVLzRZD840YyAfTtvXtWW/8SnnIBlwXRf42GJgxRvs0GaGS4hEeVRQW406R04NKR5tAw3Gm
v3ipfplZbWveLzObXpc42YLrODlG/svQsJyXE+D1y/rx02e2TRHI6kRBSpNbe1ea18TyHtCAX/I6
PqQQtRNmpoV+aWoV3bV482b7jeBSGOBpyDV+Vxr7je+5yURa+qjdd6YKDWGa9kbuPOLsexAl74C9
MztUBF5BQ1Urw1+uFYd6khgzD0DtKKKN50odH2UDeNlj783vnCk3Z4n3OZtU/c40+2AMHJyLI8Lk
3ZYpg74SfUMmGQskHUYez0OGoQeLfJ9n0seRUJtFFEjHOXqLecI8eVqAwBJfP6vzEZHA3p70c+f1
R9XIoCbMwZbM15Agsg2mefRkySmpVGLPwQsl1b2oxxMVK6e2DMSgTOxlo5PDkiRlXwIF5qGYtf9W
pIVib0aoJUT/KjViHWJS4uWV4n9iYKa1xj9ZlPAEIu3kOUswJPIFkyDuE8N3Ev3Ha6tus+jDRaxM
k9p8k3L5bxXmdfURFscFoMNB2N7By57nyDuUyHgX2zj2VEtJ9F1rxZNpete+nsOy0cJhcFCFIHdh
s2CROc7eI8SpRZQoKKsmPZTC4ikt7zqq4TJ5KYkPhJp2xPv8zC7hyIRpN+f/DBHdYA49LbnBzr87
Ks5Edl6/IzwQ+bf3bEMz5d2Id9EUQHDbNor5XMfpc2GZp6nVLrFGyFMhOUWUcyHzl5z3guR5JIwv
agPy23LP+jA/dt46qyOawC4OcVmQDl8mhGmJloK96DGOJRGnmLiuYKE86QxsDaiIcVw/xkbHnJYg
L3r3a2ZnD3ZXPFj4Tma7/1rIsmnze4plBdMoEez2by0/hqn+mnvkvCJ+xzH30M72xSKpva2Nbyzv
30X5DnH14BbRpWiW11Lmt80iEJBZDmLZynE+aa7HonTRmf9VM7aFEin4Jiu8P4VAKnXqDhhPd6MY
uIcnVmy6h4HEfID4T+wqEs7lIV1vjV79oXi/dsXwFGnOi5GWbzmNFF6vPcwkFF0uBH3vGTiiwQq6
ODgmmrfhZyY3e5VXLig3ctB6cnkoa/fqYejLalIVu2Ul3KxbZ0eWXCH6HPTeByYJFPd52A/yZFmU
YHKz8rf8fuL+7jKPKUPCaKbAqbCyAP2l6kNstRvIQVxljDh9w2RXNLNataualXdHynZhxH8FCmR7
9Fo2pC6DG5To/qQZ7BliKEbOSY21x8xYwr5TfDXqrlmlnMbkw42Vm0TpbxBi7pTJYSRjrCXlLEM7
DW6H8bXI2GvI/IJ4kgzk5V9uqw1WTrQToqnwaOwx3SUbBMZvfZfeWAMtzoR+ZMZbljEk4JjwSUJd
I967C3bzi5ngkeDCz8bq6DUtfwqjYyNqQIW18xOxasviXvjSW1Hp+1hrXwYlY+/QCxZfzhlS7xXx
Z03UW3erNOdcSeNvTo4z3lk98rQARsDnbHAgNMwdjW66SNN7RmbwYRUYn8322Rlo15XYPpZkKVU2
MVlF96jikEFd/EI6xzdJ8lPG+euJ86w7T31egYL0BNna1p+lI2lDxOk7+CHixPyqUgLaJnK7NecN
52XnZ6b5Iar8atjFfTYQJ041LYkU9t/EVaIWjh7y+z+3ffHusDrDI3SaR/ueAK+La9Ih+dKaU7pt
wWlFhORQ/kExuaha/ETk01/qMhBN2we4ZuEwpd9YxwfeOB4QcnXeazJ/R4wheXJXE9GdzCE91WSe
mECDSCYpr/MoWRXH84aTnpcmnh84tF+SEv+ZwPTXD+UfTtwfx/rs0GELm09DzTSB7QcEnoLlcafv
4FHfmkInygc9yVy9y4mHY7a/pIVmYS4QQvE5rnvvXVNRHlJNWOZ8AM7KEWjbt8HVT8IUP7EELUXw
KEczXo/FHbtAGvXX+h6LZG831b5qj0A9sKCJYI6VHak+e0KqTuihH6M+fieV6GMomXOoxnNppf+0
KnpiC+mneLWxK8cEWVePxLKYNlSjcdkpLoeGEVeUsQQBU5ZhPwCEMk/uDqohgwuCHGsb5FazVDxO
89bJ9Xdt4T3q/x/6tWVC+NS4a4v8RYrXM55NpuRsfgvd0GkfujKw+V2j9lXT0mcVlX/NTUts7F/m
6J9VpV8nkAcOEqClHh/NbkZZkiIAQBAYQMFofTBzBIt5+9zwpq3ExsxG6VUB6bEZbO/uUh2iKOdc
8ro30GiPdf/eEHyBh6j4H0fntds4skXRLyLAUEyvEkXlbMvhhZDsNnPO/PpZHGAu7ky3o0LVCXuv
vYjyP5+JaggGsW/1tzg3rzrxI7GMuFhNaJWQjT2HqIOOjnEYae/G6yGCIPAfR3MXBwaZs8Gm0psd
d+c5VqMnI3Tm3cYZuO9Z5xggIWYbV/ZzahmJifymJzIScBU6gWc9I5aFiq3v5LR+kDz7qPXgq5Ul
oEtnSfWO3pTS7zaPwUiONsVXSHilVhaYSjFMdLa4TuOGzReI0mOusylFxBAjQ0jaygWn+4EI6hq0
75KCSdDSH9OIWDj3UayG1i4K+n1llZu8RjkoB2t5Ss5lIG+H/UTPmhF17gnlYTNHLnzjkjSDDqKo
e5Xy8FZJ+6ns93L3JfcdrOIg+QyYPbFcHVAcs5YlY2ApDGnTIEpux2TbdP6CCKN/BAueWQJ+oPze
j8V4ZOe6ghhA/9vAMRraReplB6bNziJU5wbxMU1EXGWDQ9qJo5a8JVH2tKN1Fr5xqKabllvvZpbf
8UihWUmafzVBh+Q3MpNVD7I3HqCMHFVfd3t81EWmbEfzmebyzkvIaTTjzYgHojemTdKCgBVIXpqn
nzYuM1mHMRKipnJFDNCmZBrnV/1KG+2NHOWuru/hktEtDKdiAlFjRjDVms1EFEBRW6vRAl/SJGtz
OGhl9yZ3JrneJmvaCht0d0Lsd1V9XqypuSI0Cf4P47PQ0rc+Mp9oqrdEP6yVENSNPDrKFf+k28TJ
sSuYFma++a75AU+YvRFau85tbmSvThjNc0ibarfwibbP96W5ZRO/Beq+Ztx1L5P2FBTQUqN6rQqJ
XDvL9eT2GMvVNTRrwm9t+GMtdOlolT0ModeXOryZHTGNDA4RK9lpum5VHrhRfws6+6pB9KlnykLa
n+OqenDX8vY9BjdP1fahJx0NreQ1kt05LNfxFBwg7nxNkr0yJsokP/jKql+dBWvZqyu5llHXGdjA
mPdjfzKC5DWW8Zp0WTwsUolgJWCkV7EdJwcq5pnozig8NwM58bSJh6WW9tfe7ne2SZUSyKw0LHcg
YNAzUB61DLfRMzTIPJNwfBQaKczScOP0QVlqv/MoLdQmOpptffIn+63pNCZe+V6JdqIoj2jg0blV
eCSCU2ItJW1AKlGgcUzZIKjNi6jcfScGAtqnczYFx+mqCLA1aFq7MT92CcPNvP8pw+8609mK/5O8
VQgucQE7x15MGW/wQtooAq1DSTBlCcOQDoEBj5tBvteTD9tAbUgfzcogXY8EsfY41mHBvEJDj9dE
ekooaohPt+mNfEzPb2X8nKGHMx2LlfPAw5l7+QYHFI/mOujjFYjnNXt515MmUh5jhOeDAw7FGclL
V5QrXgons+qlkMitCRhfd9GqxO7QatVKwolCyb40YHwcktI81F3D/JD62KsZE01tHbjwK0+RkQO/
tDKCZ0dryeGrrxPWKyAMHKvIXa2IEMQwMd2UODRGZfjn4/x2OrTTIqDoTMVGGaq7YZGXyXfG6rDx
W0pp+xzoLoFYexFZxxKHol03JziK6xZXrqGicUJfnxd4s4MS4VD90xTMIjp7pVG7WBm36tAg9FmO
lnaRK+03giQV9m/cEtXCKApE2+KrMBo0U1PDHYDWq1/FenuoIv0qAwhV2F8mZrdrjWZvKzs9791K
UvbdIFDOUHx1MVgmZu7z38OD2OT+QPxou82sO4KhVdrxd9IQHHnLahn2qgGxhpT4blLjXIEG88pJ
HF0mBYrehh0X9tTPTM9f3exwSlzF9pYZJrPABslo9TqhyMVFbwzwIYFraojugWXGMRuS4HMsynHZ
aeEZOL4jwllmKd254Q23Q9CPPayX1E1dq67BWxuigGNw+2Vt+2ZUDEnLE2rVg5Ho/M8+aZmCwbUi
pBgKkwfXPE2XOKUYfzBQZzaJmEDXx91UqO8xYRScQchEpoIDTLxC6XvoDJuuXfYXFmdQPI1I1/C3
LjNZDrZgxfnaQ7nzoiVoNifkNrxpbXGYpz2YCgJM5j3S5OLST9J5yMab5uVIv9Qjfpu1DsMnNjZ5
4kE3BjU9KG5Zi70vqpPRtdCo8FnjAAhcTW7ftVitl0AmjwoMecDL/ZkfZUnrt5mSaS3SmJHldDHt
6NB32iap0lMxA9HIQKuzF3vc9dxnWwrmSU07DN0aa+Ka9Ks1xIlj49XuWD10gCseP6ORpGvLqE/6
wMQ7Hc8hH1axH9R45KqQTGBfbEsb/xh11sCgJe1fclV9oi81NIbLW80q7lhNeeWnoeNGQ7xVeBsR
okV/BVTAQ/aYCTyTow8nex5i/nVJhYU7Dy+cGkdKZw/tnL5PNX3bFObWaPQjcHx9PJtxdQ6DJiDt
BYUVWbDmbIrCUJL5ijvFO6yafSKhYyMXHJZqX2s7u8s2akqsvVW69Fj0i78Vd5nW9xvTEJsgideB
payjVOK1FaJ3NWg2hiVrk52sqkytUpcVxDEYxrXiNwe7GN9woa09658BVZL3uCtN6q6PrZ8BOo7Z
hicVn1Jr6+8j+tXJ8o7Q9SmZ0ktShbew4YRHACVMTIGz8sjLmONztm9FOJw1dncKRKymvWCSXU9+
wqYr6C9xB+A1HL7aIr9I5FX3YtaInqoJnV3NyDGg+YMYojART9aAI/i+EQPCQOgvgSZgyM5W0pyb
j6kiIUEnJycyhkuh+uBFIaoJjAlpvszxjnuHsPqegYuKb6zIi1j5cb+NCB4Unrw3M5Z1G9WuP2SN
iyDIjUXeAjgF64ockYkJ/kGaZbt8mqRvLvOIFZ4vox9pZHRcQZ99TiY/sDlYHkaq7DjifUaybWMO
ZPUg13ezqb9BYb3aLHpgeTvEQ3yMInWT+cz2cQAVrDcLaW9R40UVxGlGxBoSjLKryXJBwU1/ledI
xFm2Ee62QGvTw7xjsmirLlYEq3K8FCk2z3ytyivSjR1gbkyP8B2dIcc6UZdAyjI2GkpGEM3Mqou3
AE1zgVoqnbj65WQL5mzJtUKnDbDLXzVBs9XreCuZyWZkvmwk0c4lwfUEjHUlV8VB524rul95aJaa
3G3sELAr8pEOVaOZMoujrAyg0OWDAxpipdSXRH0V/gM8MxN6rkRDw7oIXZJg9LBJZ3WEg3OQWhgV
IHuSOEkktBbsdVuZrWzizEVgyAcnBgVS4jN28Gev6AlTSr0nLGnJIKjPcKVWOIgMdZe3X41X7ZHE
tRTkPrnRYDeCdgtg21sMdLUr3WweOIBJ22EOq4yctf4+T9IvtT7q4DEbYpVbf1nYn40uOynGCAvF
us5BX/a2O2KMLzlpa6E5DD2C2evhWoa/aQQVfXElNwQNJxRcQXC1r4ESTE4MVvdVwKLb1j6q/gkU
ewGrcVt4wUmrwGypibxWcpoEQUfElg7YpvCIAvUaJFFw2IRmLEWAJaFCL+noQpNRLMPhKn2MEdar
QzNvGOCTZSS3DJD0WbDaP9kSrnu4JUY3npLcZPWtaqwNFn30HbfrFr0GUjSUuWSWlBrzycatiYY3
LXDy3QfZimuz9Z+LYZdkwWLE5mP/E+pJawzuBBKAYE0C+LKJnRz9ZTSMvN5ZExbPuk2ciOTOqLqP
FXtG+RMoX6ZBTwGPSIR1Dw0MYn3gSkWz6mlwkEeviSm3MJ9iSoNI8mZECcV9iXpQztm79yqR8AZ7
R3sllHldxcQ3YuDJfN0XqMbbgya0jzBRuMZ3fTceirK4TG1Hn14xkpqQfU0BWvExuhRJ64PSTk4B
wYirhMDtKDEPmC0cY8AY1Urop/VSbKRgOw3KKspazEtijSkJ9ZfvNvJ3pmZIlYirWGJLPYZTd2kH
QYBa3nHrs+qbdNwKxjDUq8LqkeZNWBVIoE/1nyb/HRJrJdvSppfLdYg4oGpReBMakdcnlnbf0SOS
+WzZJ+WUNNbY4IQeCtpB/LM7eSJgxgb65phytCtUad0V9joGOgu/G1S46lvPqVGR5QdKzJWoLhTV
uqvmdC3RxksosBDbdfQUzMd6S3U5NN28VI92ETxm8YumY1Jk96BieYLEFUjWRY0YKEfWgIHACBhR
xvj8JDb2WfWQ+d1KQnyIjiQbD6F7dmAB0tg7JTwl0h+u4C+rTG9hzYyaef9Hi0qiUetDq+k+70kV
ZgTapkh5z996b9foO5/hkp7tKpBmZrXvZi0Fa+J+WqXIz0lEcEBMMukakFuSVonblMGjhOtapPWm
DqK/oIOdXQeTtATI1S1L+VFCXQ+0ai/Nmj2AP2SyookxSh9ldt1uqtjY1+ZP6iO4Bw6RhmwyOHlG
Gbg7jJw2pZrzlgHvfLcQlGTaq/KujMzR/icdAnodOTIlMikllxFcVCN/+cTk0s4NC+na5b+xTvdI
hK4ZEXFQ0jWBSG8m1wS6FLBx7VloY1SL33P9KxyZ1xUoSVCtduy2Hpo6nG1VOWcN93WtMOEqWLwt
7RmG0kGFyZT8/QeFtQ+9tPM/Q05LW+43iVvm8W2yHfLgNeJmM+U9Q13JiWy14M+Jv2YSp2M9ZkMW
/ObQj5Xsx+hOVnqNO5ydv/iUl9P0RSKRLthaHRvp3VsLpIdBc/VtGsY3kBg9USUNc7qkYAtJk/XG
a5LNdrvVW2MXILBfNOo+wkcwKcCKEB0KFp698MCHtKfGHndqwCEOm8ezpnVdNJ8RI51V2Mafelr9
yf7FtPpsaUQ6217U+EDHAW8tS6HtqoQVOi3MPIj3cDV0DRIsiJjjp4SzVME/W/vN2mD9b1qM60nv
QzGc3CU53Jc57rjQ+7RM/1+ml7rL0bqD2b1vTWPXV/Z77oUJQmyQvtShSnOzlF9DZv7lpqWHQF4D
iKaeZRX/WAgWnnokxVKUD4nP/BmjCwwrhCyhsZAVEp58dNZN8iuxDImpiKzwoaO3iVKQByWSxjA0
9x0tF2A2BXi/FJuLWKs+xuknCC0nEnMHaTEaICQaYBWfT+o6IMxK2z2nDBUzpI5DOQszibtw5OAC
J0duECiymlegv/tmzb4yiH4yS/6nTPJ3ZCdbIAHBKuuZPRTD0XPDXPwx6GD0RLuh2d5NI7IDmFtR
OhmqcL/K1iLXj+mMGYcMiJk5Gfu1R2de8XNX1UvTlNXI1oOMYyLsdGT2qEY4CP5QXTgzmVJXrwrd
nFKsZnUXN+eDdqPGqgT+05CAc4+uOpGLGj9jqJ35xWofuTXDWBgXg7F0O/XCC0/zPLRUTYqqo/LX
df+Fz0rP1lOJ66MDs6yi8IL9TDdDafwepy+j5x8qiSHEe/Nlz5wRpLtKhU+oQVo1Hdjq5ynWJlBF
KrnhUfyhAqUv9oaJlgFDdJFcJ1yxUf+btl9Zup2uRsx5wnLIWjQ9jcuBpmJRW59F+ExwfMhX0YSA
0f4yhiExmCCM2avZ7K01C1Xdo95OGGT9NOXn7KgSPo1IQwhs9tEP2dZXu/c2qp8i9X+A77i9Ge8H
zJDHKV2LboMHlywD3QIo/yf31y7bjqhMU/MgsYOMv6x6fcNizoKdSrJaFW6DDMGuJ2TtIOAoXcD1
ANDLskWuO0n3abbIumHp48iIwpoOs70NI3fXTUhXOYd3etO1bfM/pZQ1kcveDn884w/D6dnqeqQg
t38pk0p0B1BdUl3HRvNNhPG6D+8dqzyD9BIllc8mm3YJbcvE9FDVfwcar9gTy6Sr3cRSVhPD2Cxg
zi15e/LbVkWxrrV7OO3azhHRvotRYGJREpkANrX3O3pz7ch+OmQAuOc6WGo7w9xMeGn21MV+j/CH
K745jvLnCCCrjJDm4xtJ/xC1LyYtXPpJCQnxQ4umW0iZXEcn3TxBFK4D1kTZnrXmTL1FTCYYZJ/c
RD9m0cYCsh1v82A9okXOFz208MDFOTswBCe47N3/jW7+Mb7O5gcMWVHFQG6t245Xt9CyfC4TsPcY
RplXWo04Ww3V23JZGR+y9W1qO9k7R6S8o9StnAlgtUpyeZyC3EXA1JurgTHZjEg6mpiTDHAeZhRc
QJry3UlD8HonLw8GRyHXRqGQ/EXgPNd8WELlLe5JfylLxLr7SL6P+V/EwKl8yiV9ZQY6/tTm6z7/
JQSskPVFYs93DxUC4vI4+hAonWR5g2+0R60haQeJ+zrWsHE2u85+Rul3NzuhxLj2+XoTAsBCOdne
UQ8dPOL0PqeQIq6frpOFq0FZQz7V+SHfCu0hJxuzO0Xtti3+kuZoyz9WsCvq+zAdJHtbFifImosI
AcMkbkHynhmP2rpo9V3W9kifzqV89rO7FD0l8Wehgi3PPa6l0nSRR3/W1IReQ4rjdyzvGm5Flf2t
P7wG+aecs7h4aX2r5a+NAa0DLtm8ZUharJXRbyfjmNjfNisnOXlpCkOpFvPrljYBsfphFpYz/l0U
1s1vXn7125VfHsMl3frFyseofOa34bs4mHygNuBgTa+G92FMX5YCQv3cKwgvNLfteaP9ah+4jC3p
YIwEurmur2MNXpfJRg2uln/k4Um1r2yAE3rhR80ZQrWXHpulYmzq5jZIr6DeqcbbYG35tApNns6B
3nCt3/Lyp0/OtKXKeLLNF7dZE79j0llKrHrxEojir2c+g57Ats9hPS56rm9WyGPzkxMXp3CQjiZF
HrJy23uWk+YOKFGmQyD+Gv/hAqTr0rW2FnAaIiqEXp41GfBz8h3GjK54G/I3WGescn/9JkG0Hy9a
8caj57XnTsE3wOXQGQx4jiUWGAQEXrKxjaOyafhLiXEOE2y0iNYSc7RA9Y9cdRnEz7JkuUfPQ9jH
IseuOM2mAArhSlBXBvm67a7VQCNiM7qLl632U6Emr18Cl6RBl5t81rCAw2uNJ5bgU988teV7Eb35
w1bBfc2zMoinKX3OlKASNSD6fzdjnpwikrT8zdSS9SIqWBcwsbMGVl4NcsZkn3YgPj3kqOw+BwQQ
NGSMTLALSA+fcrRMN+G8Q+fB7/AbZ0OJ0I/GgsrQG4Ztk7mQABbC6v4Krs2c+V1tX2T5ZUF6KicY
mRa2WkbjuMj7R4pHK2RCqRFNVXTashwsHDvo37N4UUQwvLAsCQ/JLmC/DD16WP/lHn8N26oqNsI6
oMCN5APgB6DWTDBDoicGb5WykWppFMbBXCR9vUbx7ahTiIK/2AAhdmVsKZFykkdWIthxTEICno3x
6LE2TrQfg1FgF2W+AV/UScSNvc5SESt7PHE0bMMJXBYrup7aLcAdhJWKA2XCDQx1PO9Z7quAj5EV
SgaxEn9htpu9H9WvVR60nM6QX21gEoAqQfe/SrCJvGolbEnytKo6zi0qrCkFPX+uzL/gt1OVj6n8
srtTz8MaqRcsRdOS2uAaC1rE6UcgdTX77jW1eynJHZRmp4CpkqKjIQhYL9M16zyiTTygnjhFBSO0
gNhEvOEVmLLYXws72kU0G36YubFUbUdoVDAIHN0MlgUxcZH9jjxrCVg2UInweZdGuPQsOUxq2HjO
URqwrWliofQfUNGcIEl2CtOiCDmxWZB74B3qOnS9qqKTgZwN9+uUemQBat3KMuiWB+Sd/nJC2Wtj
xh4n1SEHTFbfJ+NulPNS1CcTSaGEhzUYoZTAadTr+7b4NSx2w5x3vaQxHMIOVOKZRIKhpZjF0FRk
PSJ9RQX4/tVQo8Y1vq8qdOfvlGG3UwoAD1y9MtowW2Df4xsoYJd60+BwFKvRxJ5mBMcslhHfTmf+
jvydYVsZ0AeqnpJg3LDWwoilrExgjdhOISJ+EraKocQn5xhnW8qw34BVEO1yrk/Qkxan0YCBC8i6
l5jLwUIRa5Yrs76OqoLeSV2bfv3KtHIJZGUXRXS9GXCCmA4xgMUa4GWbdKcnR7kLeyYNo6sjYzLr
bjmnuTAEw2iHmr0JmNSuZKlxZZKARpIXSlFuvOKvI8QxwT8pQ5WmEVO0X/Ziy4kJENg3N1a6/ZDh
7zPYAba4kTybBQsr63zejjNAVcXaE9bFLx5SpeGkxLRo4qiUrNUA0xTJh3UzIHzMX0+jDYjbBKIS
Ay6ZztCEc2NBFajf1JAlTXds9E09vBvFRRsCp6YD0qZkFTfKKhzDVV0utVF3NC7tqcY9r3zY9HCz
iwBsl1yIa0UmTVh9dgo5TfErQHLLPB66TLycsNjZ+PlzGLc20tiWvMM4WPFzq969tMhrBzLm+0ur
arfI9F2UsRcbl+5QMVTUYvrN0g0SdhnUixc1QQKWdk5eUNZOz1Z6NGbIKgQDJGJTRiX0O+UCsM1C
ji8Az7hmsa4OsouZsgk4DUh8iWCx9k6Vjvfaw3xObQRD/dApw9rLvVWpR1uVUoMQNLpY3y0ma6ON
ZKSB6ezHpzVYaNRZgT39ERnZcU7nVcAjKlTmtRm/T02ya/8FjI57eDp6+jZ2B4H1TjdvRG4uKus2
6+I0MAUjxiG5+IdrwUFlyntXJiUhXVoFNaQzSO9SctaLDWmxCtQLbM0Sd8hqwjaeMzLU5QHCE9jS
BMEfJgqoQAsVCsj8VYA6xCFKrlQsiiDedj0fEg0SlSfvXmbzYfnd07kFLW4+dvJSfbeT81g/KmNb
iruBaluAq6mvwthjMjLSfQgYbSo5Vm3BCLhYucK4j8WzajgbTcmpucwkg+YD5WpXrZhkdsoN+ge3
jupm4yO1PlFVU7qfvdnz2BLqRQlbkdeUp8/5/6LoK1b3TXosmr3VffU57RTTB8FwWo31GejulBE5
KTo847mDDxf+zYejl1bKWm/Gg2LdUuMr1a6sCED1wBVhVThFMwwFvTiWSCLlOB/lIxlAyzWzvO++
/NQ6FTYnSRrjozVA08aUpo20DFFfMchGAeiTh4Yyy+KOnVEfwgfmwSAw5f/tu2dHiJiIOmgQToG9
qkDdQVddE8UVf5fDszYPCSJ6S/nkJzOmeYJ3jwuMLh1UG2x/ECGCJanCLtF5kfdSLHVRtswfIClb
xV6SznJ6lzTeODXfJx8duYLWPs1eHgho4GI0SMTz64nBij8srOqVIL2pu2erfaHa2hcUHKI7Z5An
C+Ms6t+5riyZbKRCXwU1hkFvy516I0UWNgaPp6+v8ggrPM/GiHjPbi5B/80Lhae50J5q+xYgY1OB
6EeJtyi6nzi92cXdpz5p8Cf04cWQtgFG3x6kp1LX4JOw8IMSaestuTvkihAj2IUM3BjfMjC7+/yB
Jn/w2pv/OAh6MEcIEIN7l5i4H+j+Seacj5RuFaolkDUW4WfVuNhiTRQQdGQQr8o0LL1qlytuC8KP
CQLayg0zV7u+IznWhwNCdfoGObgWLbJ0VzNuEXFm8sm0tkJNzgDrSAI26YKFPeBiMjkzVnn3dVNk
7ZgMB9m+iZIUm1eSfIziEnHQNLxKmh51SoIXhPMv5jfLVqDcnHAqOOGoSSMDLAynJaLuyUueEfip
flOm/oVVK8DghRl7GKt+7RQOXLDXMc3YfImUmU9qXVIOngIpamq09HW+0x8H9j45Y9IYrx89B80T
PaaRJzwZwO/xXSnELAvNdL3AcCbWTsJn532vkN3NO8CW+cDEbzbFJo5fhVpPrKx4/MVJdYd1y+af
3VFLC1QygxnW5pwTFP9UxrPEZCwSxtQcO8QaVkmxDAvGTh5SOM38F1QZagIc1bHO/vycgtXxTpXK
uIwV9XzPoLWnFVe5MX4zIS1HCk+Znz/EBQjViHOQ65Exh22vjfohEwgU+lyyBXbaESB+GeI2A2DB
W0JVC0cfyWJbqIxZ9GYeA/Pzht4yj2W0QA0MbI/pCkmI6lcIAV/G6S4pXKqBxH57HrwwqqPymchO
0A9qeJ1viIjkoBEvWwW3RxdAbLAZWEjn51klFri58NzBNaMSxC1CXw8uC/s371KO+Mo4N4ztRbkv
u9n4/ZOrzFB5gEpZXXpUFE2JwIH7dv6I6Un0zrJpP70K/h4ug5xOmAH9eeTdO1CpB/E76nD2fGUu
lqGs7jrwq1U06yn+CIcpeZ0kVbmepE3Oc+RN0T1NFQCxlNPpP/5Bry4ryhmZue3MLx+r/GurP1+8
Fd47I26bfFUr/w3VjTshYIz+EIrl6lcSk0LC8V398N8W0QzqlyJDeyEqaXqy4UAY+1BrNwyvEqJ0
f5srnyaD6JADnD+o7A2fFpPLV68IlJiiQzh+q8oXPp0xuhfSd5WddRMw7Dtpwyxh7ul4q7GbSfNc
cstn9JyiCVONPl2NKJlSH/55oNNXHfhZ+NIjRRE/W8ugc2CAPPm/ROAtTHzxfKXKOtujdUgh3jBb
q9RXjbxUAcaeREAvlQ+fR7avD2ZIESxWAdQlqutSnrdyLYJeqCAYF/DAyjSHFd/NTYEAtQMjjknb
aNo7bBvKxR9ipTRLYuq8qoGq5utY7NqB5xDwisETPgN45kdVV16jeBMhS0VuPiiKy8l4pupe51dm
qwogJAhO8yPKAmJDKIsTNJuZrkSt15mPNP7r4SeFKnqEsmL8xORd+rYyvgrmK5Bf8wM4zjP6oMUY
YC/muptKCRcUduCR031YOyER5POziS4ip/rH2UwpX6+g/Ts81jXTUGadnY/nzgTerd1qvgsozIRk
HfKHHAGZQjSw0/bz67FBldIo7GT4Rrl2Ff17eZuJpJ1/8tsb34Kfb65VefTUJuTyzzZCL1fqgJ28
fmp6w0jNZ+Rm8GrH51X/KNjr5YA5EuE/6H15RT5qbM9IseBQxIBhZFNekOQyolbUtpadbeqKIhmV
iooAp6PjZ90AvoSHXgJ2mDIashPYNi5QDjP9tuPayVhgDrMJnRtSZdjZ89IY/Tc373468zb/13xP
U1MwVcM8LvaCClK7Wt7DD3aT9sywIfrTc3Ymk1Emx045ALFk2jVRh1raHSbTXOwQfOwNnzlefSH/
K1CCtyNzOLlzsBHQbXf8mhs3jNb4suz+e/I+Ifvac33DrUF6NYVrstgy84sFxsUflQ4Ca2UkvjVm
6GaPIMz6J3W/NpOWglIHiPRiPmZ5OcX9i2eHNydv2yRcuXOpDntwm5MKp9lvYHfkGjwDpp/hTWv3
vObU9kur9x4i6LeRAOMAq91QNisjNIhd2RtIbux6W5t74mAXaPecueavDj4ULU3QoXJOFbrkGhyE
zHoX/+/Q+hve+9rj6DY4XwfXGrVVpENmWlPlIp5h0PU3lyYif6lzXVWdc3qP+QiP2Mlgp/2/ABmp
2cE48JRU8+sCNZloOXp52Uo+dmzeMZkuOU5Aewvew0Ly1dfLt4TEp/nxMAk5sD6T9nNyY3lba9di
us+WPsTOGcwBxGPdvLFgx/xD9JOc33VxttHmRwkNivMWGOc8/g3ZQngmPEQvdVLx9a3mf3M9Ls08
i64D6vnCH75ItEdvfjYGelV28cwg+Wp5gcskAzhDA47uA4HcxjPYiGNQiOqK47xaglt75t6jYJHS
jbx1499meuQp65vqD7MePcIp9/9sldSDs97zrPCBPu1LkaCohYD4MoKrHb/7cxcPkknz1225t42n
Ff1NRrCsCKQd69AJrHjJgbPz1WPONhv4Z+eRHMxqkUUF+sGFov9L8qOKMluyK6cgtInSYRj+0no+
urjTDTqj7Vi9M4Lg5kR71dzt7i82PvIJtywj1XlbqMA5YEPX7tN4palPCyE8al+MbE6Nt1lmpYBI
mKofUKDQ0YMcAQyl7VnYrLhZDGffnfHHvTTTg9Q9lSiFxUwjzKevUZzmsYvGrcB7Lk5+i5jQZfNm
UmeTKsOrA0qexvyIcCLsVZGMlg4aQ2pDRAQMN7VsTJl7aUyhBhXtnvJVtTgUFK70GqnNaWAsab1M
8TPMqmCweF6jOrH6FvCrmWAB+w+aREcihEYxanfwn4y7GsQfNUK5hJ4OQUFFMlRnI5LCtSPRyEZ0
LrV5Ufvb7FhVmwFZ48qLPiTrXFFHh5xW5ugq1jweqQNpOUxkoUNF6sxxEWmoJ9At2OmsNfmjoSIX
9ayp4ccob5mQfrX2SmlYp9EZl0GwqCOQXT1K4rtoz3FOqC7zmr//oRaBRVyBi6WbAJ6+fGJ1QRoy
414IbmcP0qN6e6n5Ky3cXtwbyVxKybHB8MzjSxA9sE0mgxEkq49OdbziEmVXtsk+IKKxps+g92Kh
gCiGdezLal4coarCG4ilO48nxAXO5RE3sRfvWHey/21YViBA4DHyWfg34p8F4acljlsz/lwFPG0E
7y+nw6dynFjKqMUfDiG/2Nc8jZ0GLehbsv/yYGRvRq/6ARnHTg+wE7oqXXpkM4x0Ht7gO/E04bNU
lzkC54iry9Ru2GNWrc6ZP5d55adRPkLtK8jeyQrkRW/k/xLzBwdCwgtkfugm792dA0TG8T2xI04o
vgh+fZXpzwwY548E9Iz55SSzECx6UHjFm1xQzIK6l/N9p5xSalhZf6sugnNEu+YMseaHRq+vJFpL
0jM2P+YHGlCAPH7P3zOQ3luqWz41EP94dOangIecf2sAwk7nlrV+Q3gqaTu8tnjlAL73x6+S/KaG
6dLI8gJwEz1SpLOIeEfo+/+zzL82zLzKZ2qcVBgZVn4I1Xtmkr341ZPoRn4XOGTy4UGlasKNKbd1
okzU4NIG/0jJVsu/uvtGB4RybGl2jxDQRMYD22o3Ie4zx8ri41JCfk4xtUs9vYfBNerGfZ6KK+1N
zjgKw6gt9gPAbB0HZ7QnDsmtRLWeX7s0EmDbkNbx7wY9Rsc4GNqZI5PNRrTQqm36lS6/qvjN00+t
OmevzG/LKmSxD7OkcVUqTdmgCzW3+izp46ggkIZfMCongu8ghfh7yq/RqKjMyBolvBohZARRMcwP
gmvERCFElUioGcSyypF71tj8umF4UszrZF6D4dLFiPrACg63WNJ4Dvd6cyd3maMPI3nKjoQqAi4h
E22j/i1nsAqrpoIpG7wTRpoUJqxQqgc/CdsdPp03pPQfSeexHDmuRNEvYgRBz215o1JJJdvaMGQJ
ehL0/Pp3MG8xETM9krpEAyQy7z03uFkdAl2mnS3yzl0ZMEik2qaGjXymb3jZ2crq8MOwHoKIdQ+N
K0iyV9lmhLYBhlkJ8w5KzDD/jKjKYWmgNTlyF9CWsnGuRCmYQX9KN96Bh22NHSLMtXRfyvgbVggj
6KSAqoM2ii0gCNbJHEEMJEWXSo1T6mqmk0GXZmzb81z6KNqJjugrZMPyEOsYK6aZM1tGTEuvoJ/z
Trz22nVJj2ImqR99ib9Uv9u4uRF3k+Ka/wS6vOB6VDClZIst3LxnHl3bdN7kpufyIuLgQjMqiIov
137hCq38+UffqXCMVi20CIU21CBejYEJmuIjjBIvTla18wnccJWEhO8QjqMe9JWbqPuS0OU2cr7V
ox4LkVxDeWwTdISJLUbDJRoPLCrt0sIkb+Jp9HE7glNKh3t/oojjSufImRP+mFSyFWHwvU0Dh3QP
gG8JfJeBF9phG+jaR15J3hc7/EcK8ZqMtLV+t/T6XBePTsRHSIHXUSvTNKI1gGSIpwV+Wxve6XVG
/3V68+hcVIbbkWWVh70euIsW8Pj5b+JcUjqv9vyktzOjJFnXpbV48/yzfoi4UoJd0OOoggBvE8xX
cpDYw6GYMPyatAGKvF2LGb8dXukZ0MAeOkqaAgJlXJxayA1Zd43YD5oTkpRVjjbB7MxNxc5lttlu
ocgUkbcRHt98JGgc1jAfAUEYwckxd6DT2g5QpOEBERqXc8tOoqbX/56zEvdWDJmcdztL2TIhEU4V
ypkIaUjy3cQHOf9IFxL9e9G+CH7n0iSVkdd4Ed/FYxNQDaMK0LdPb1z6korseQhgHjAkYaMtrdvI
00i2EbV7CShXspbF20HWAJ/hi/ebwGs2eirpIVDh1eFRZBqQVvhzEZWxIdY8n8PwzsuEbGvddvhH
uyeuekBnY+FrBC2AwE83HQ9E1IA3edYrOavyFH1EDDiNJ0JNQbXK4SIfq+Fh4vZnpEhJ47dLHgYJ
Unfloqms3qP0x/xtkz8bdZ3DGVNlH6F8CcbvzH8OlqMvb728BMA+8/C7Si4J39jXZ9Z6Z6w3BpAz
CZrgHkSw3hJLWoSAlLPuzjJxlsMi48SD3B2bPT0Ck3ydOx7qaTrb7xroPPLDArYnZMQ0Vt4bqnU8
vmhTbT7sEajuvb3c1Um9ysR7wqmmBf/Yc2/xzPJp+GFFxPKQXPQYZuTnxME7pJEuQI7d0fxEOvNQ
4oLT38J177EqZQEWoV3q/9kpSkPvZ2Hf5LdiubKxPLHCDcRjcRoEX8WskfHmejF2aXfyBDHYZ6J7
wUN9mQpm7ONCc0JEw2aGmt+BiADbGiUQjDYNuv/HqUMTO9JVYhHgtWOh/H9dR1YTEfKIlWl2gSRt
PtOGkq89N/VbMl+5dQtVXRydxxzmCHomFlXXVicfGbm4Lynd5vnTyd7aDI8kFBQcxSY/u5tAJVNq
FPOByBjlP0wUOV3usdF8x4PaA9ypieFEXWKw/mNhpZumI+Y1TLS+CsnOALd5HnDlzEzSOcjCcpTn
xX0NSxo6DPOqLUy2ydvrq5frNVHHvKgL186k6WSim5gI/+Iw0mEeP6aMTfzg5IZ7OACEkJrL0Xuc
iIt5mOg0zuvYeU8IQPXO4GKkgbT/TtWVvpMTM5qIHnnZXNP2OUODJyBXG2DMvWzZtpL+lEVmm8+Z
gwon8M8J2Wu2ga1XZOI+GS9yeWWpn/zkXtM/JviFz3N2XmaMeFRl0PGcBYjl9Bzj4CxBAPeE4lSr
bPiS7g0YVT6fNQ2N6kgnCsW3pHiyTGOF6wHNor0ZXCZTtLn1x2TAzzmTsY14IMDpbDeQh90oBvZA
FxUI1TATkc7zwuG2YHQ1H7T4XHXTJkB+HWI1kOotZZ4vmcEWtK/tWq0YCoZrkj7YGbNt0TorOzDv
zIzBKL3MfZboHRaL6bNJPId7V8+/AV190T+5AgARP8vnQKayK3Gym+QBYopZ3MXpV5CcoyQ4yE/T
/8RPXKAYoRkQzyCobNT0zoaVPvtowwuhzSs8iq2F5ORW2G8R87qGPpwVM6YaaGuExIqdZNc3m7mp
D0VlgXE6gF9b638wxGyQKW+85lmoVzgnbftot7dQR5TVBgvY51x8jupDl+n0Q58TOwAzotDps8LS
TH0biZcTQJbfU1qWUQDcuqPzXj7W4ePkXoLkQX9nEuAhRh3qzxXP/zw/pzjqTbv4DHxOAlHykP6Z
gm+lj8/OiRMI/iJuLtV8ieXicnicPGr5DD0HLQwUiQwE/lqcGgb2Q5sTYAXrgKSeCnUKsv9kPoXN
nueFR7+kB8tUOQ+/8vbCEzX+4rdlZIMH1/FYfBnOl3eO+CHxGGE2sgYnQXddMcM7y+FFZciBn2zt
srvU5mc20AfW3eaADYtcKLR0Y0wVeJyMjYj2+p6SKQXQfu0WF83b7455SZ5b+wr4gA/zn+Piql1r
A+q5LmSrpdWDQwCvPW6nD05eQfrdBY8UoKy+8PlR/I7VJ5gj6awhynWoXTkzBF+h1jFteq4uT6uY
vinMOBveqmWfsKxNPZ7nV37hGua3c2TOxU8W/704vK4sFUI627oARMugq0zQQ8wfMx7z7lxLLPE1
5I4nQlhcdSeNd/8eJ/7aIZeObGckazfJmMmSaFQ5TVvLvAXv2NEoNlNzNQUwnLk6uqhRDq1qmjSU
JoN4UcNPhPJyZgVq++Oc3wL1gXSZiZS/ER++le28di95MbqhpzMAf5j2qY0oPRjfOrdYWy2KvgWe
yVcwcEoKzz42a23IKPs3RLJzdSsZOFmIkdzsoh/SePE35EJsxvCnd95wVLKNhARnImoa8kdvkefA
uTXh1RJPGVe/6k5V+Ol0F/0fCarJbHikfjC6F7S2Moaw50VXjtUFW0STvfjV/dhBI74wWl+NHLEF
eNAqee2Hq2GS5/aqmqdkfidGbPWrx6FWhHKyemnzTy/8K8RTmIXrNsHH4Jzn/hK040Y2T3XzbaYf
ovmqohtfpvhmyQECGCOgkdVyi+QZvoX+OUV4S6vXHhCjCXNtXjcobUpWYLTj5Hu50dn2n40xwQDz
PhrA/04+0gRE+TgU5WvqnvQT7vv3TJ5hkPBt5Qypma04+dz26tnubq7H0Kz6QbA47qmBqgPGMEue
Bvdg5g8d8aN8rqC7GqV+rJP5OIrzZB9BcnWIsg2b43v4b5SHLn5QNNuX99LiVifdqtfttvYc4P7F
NOYFJi99zxpIlsVgiO5iTzS564oKX5lIspLqRVJuZE9u+iMQS6XlU6i+Fzizmfv9n2nD+XaSOyMr
9smwLJdB5ixI/bAbwFiQH5yf875KdiBujOGz401l6DXnOsIMgFVGlZuyMcUhs5VpSJBbR08LRemM
WKQKuq07Myjv0UxxhglJkg2fQg8uGf+FDZYlady1Gl/yFeKstw8Jw528Iw41Qs6YFxvX+srZUY2Z
MwRasyl8bKeLFf1MaOg82HIKpSNoeKTTdF8ZDYfOwQ8O7XKMgvtAfZvNA2CDLed6QgMUA7V0E9JP
xX+krH9+iY/0d4L+S0JmAZ9+oKLuDg36RJPnF4s80IWUF9zE29nVeGhzcluQr1Q3FGi1Dr5bHqPq
5tvXCnGYfuZNaHl1+2BO8Cqf3ekP9WUy/GvIefM7Z1+jdZXBP/SyQ/pUzczys6fJ+TimjPPVjOCk
ZLgoAJsayXbEGTYGr1V1FdUPT7eXvAIj2xiw4jDSZdIFekUGoUDJA30cLRCgNMC8BoW8gRTN4JxW
EG9UT39Wf4VZQmOUgkeLbVntPbI2BFcuJ6cmGUouBmM+fsmUD6ASQseOZcipnN81oRIT3sV0oZ3b
0TcwJHf8cCE3lyMREYyg+VyT9dUhRddcpwxp2/JfsAtCISYdmtlCuVHRRa9IrbNe5ogKp7uNyJ0b
0GmtDYqBIa4VAJ/k05YBQMFwvR+Nb/oQ56T8RxcjgDZPMNG+l5XcsbRO2OcRz7P3ZMGwo44dt1Wy
nSKiD/3JvrdbiBFV+qbiYVtX56J5jAIEAJRfEzdwVSMFj+pHbPK8yLx6aG7H5I8dA1LrJu2rQ9J+
+Azz9Y0YRfaRRzZmDH0GtDmm/9Sjt1OghXPQnsy5aF0iLOK4bPR6BfjpxQYgI4dCY6e8eOeXx3pG
AUa4liDLQgvbQ+JaU679WGD4n57q8L4ePyLmvT1ca/zza8nZCd9czpyb/FksgOk2b7JjORi7xZd7
B7a9onc+Iv8JHppSR938B+jw83Qnk7eW1Vvw0DbpN0vwv8m+ZFH7VvjGkZ+003ef53KCS0J+HDzq
dNtm38C3zOFr53e0zTiNTsNW2l9jUSBwO/oeioMTvZ7c/YsoIswxvHK8uwjHPi8i31oFbd7+EedH
hhBYxHDTpt3sAGVzN/1Ah93ItqFaqM6vlIh1C3cwzo+eY20cFKZBqkDoxweHc144+0cFo6/COqRH
e5xkYMT5K1DGp5lgcAVxOGsQY/GnYG+YIQ6v+mIZDpXUGN7VPdiCbQsmlN4Xg35jY/XspJ6xQUjC
AJCoir5f+7yePKX6BbFpLxQ2TrqiPeXJP31RdPqA5NzPAJjKkrHxZ0l5vuvCLy5QT9GXACKkyxgE
7/HyLIwOcSqtxbrfef6bSxM8oIPBvwIMZwH5Qr90r2/GmFGCWPKQdA55a86vypsHp63XSB1MjFq4
zznDSdx7flHzsCQEkIh1YJprV2CFeSH2EhcLrVZG8BQ6jiKypWZuxkWEIEgPY6YbimDg20B2b9oE
CQbqpmxkcLTNSVK/TSxklFu9f8IEzOPeMKnUf8XIfMrWiwBJSynBELBEfK6ybLgSA0HHCppCEOz8
WFJoihXjsGYNfW/Yqu5BLx59Gh938/BPYkb1rYN+ZwSvUCB5nAd5MDh7uUCRSC9o/pFpCdPxp6Z7
YirnoCxKiyTeQ9CAmIDYC7ZqVoBqoouvpbH6rg4MbTUEHoIhsfGcha211aBbYTRfO+u+XtYTJWjo
fof4n4KOMf6Iq5o4DOaTJGv2RJSdMDEJiSi3isVD86qPONbCbt1zxhWFvdHrO05XzBd/bfPKbQ/q
P5dbvqDdpEWx9iJQqw27OuZXno3GfS4oz9TsX7vo2vIuF+pFoO0uREzOC6Q6tziDHcP8gA+4OBEo
AOkICwlWS58bUsQjhz8ocTmOxOohlfP9GHU/4J1LY3gFf7bmSHABdhi2DT2/2XhZshThNMup2hhd
uOlngjkbxsTmgpg6ZOm+j8mps+/0LxFWI1skmi0aZAPne8p/nTnIyL5TR5tkviRl6sB1CSiF8F9j
W6ZzyMtfoRBCoOJO1tPM0JLwJcmEZraqbe7dcu4ShcGFMe9gv7ClseCPvEJYbAr2Pd8Bjz6fRiDn
006MT3pem9HP978tCEoqvLoIopzFQOd0g1BOr8nHjEm/qck2RRYzBcynneM+JEW1TdgsAkhb7J6G
/OrlaYTlWUf/LRf6gVDxok+serDNOw3HLT4G5b5rq7tQqQer+0pJmCxm9oFvWOjqCYVfYn3QYImY
TWt3OIoSjuAxb9N7V5r4ShfY8n9t/GzNL4l5HXJs/xOVMYckQviKdtz5HICZkOtYI7urdhb94wpr
haVbn/yvehlXdX1arBetZx/RE0D/3aJs0L9t9U8ghxENNJG7JP3Ty2xL65J+VYHYYUlvfvXuuc8U
KjAPVwX4reVXQZQIoOn29GGIXZHz3yjf9VJZ4s9ZCn2rMwSsM8dO6Ogbh/4UWq51cj9r5Ieqd3w6
3Lu3OXkX/MIaaihnyBlcWZypVvxM0N5Q6+rr2THuiRVZOaj8O1whik5m2/yl5NOrmq0fNebo3bOK
1S7bFaKilDOqQegbQyjuDvg+Ugk+G0ydTQxZO1gNHbBftDWm9S/1Pl0cY/wlMwuVXjWn7CqW2wJb
kXCNBM5JZejj9VW/YPov0L/IWNfH2Xa3+tlN3EduSEEH3KpAtguAbv7BVnQkix3vXEF1S2vY7vRl
cxo0R3eLe0vyJ4T3vXh3ix0N8zS98e+pCTS1uNstKar9GKuUdUvo/+q/fj0iRNK3VuUv+lHrHaY2
6JLCDiATz2ju/5YEkKLEz7hvPmA5756HAS8Ln43mhMs94VflI4j6X0puaoH1gkM///DQsXVG5rve
Z/k3keOOf9G/5UA0NHz9LQ+ZKT64T/rOxi7HYJ7GQqHf4JLsAobP+cIoEw0mv8unftD4Wi4LnzVF
vkxdZ6acdRBPUJkysEup3Dz4lkRzcfQaJDotI/Cf24LVWAXwfPrsMizsuSj2ZgIkMJ42QUKauiAn
jEEBccN+csUbvHKc+tCW46ME5ZPHZOjOqKQHwB5ywaAUvg9WR9zZazRnh0RF9wSZvMetYsYv0VHi
5bNfzJKxbVmfMq9/oufpsjhV8+xy4iDjCqWWgX5seWJdH2znHrb7XuX2YfH7g35cKiEORKuNKZYt
VQEp1ihBOWFVdivcQCRldpPxGUQwlS0pEX+VmEqXniHhj+AUoSCv+Xa4rhR5vwLBiceo9tOpoAAD
XRNyWBdE8eo924fWP6YvNdMZLyShtHe4LAqwdQS4Fdl/AK8dxvguHwkk5YAVwSQIGiJY5/3y9Ty1
EwuSuBvMiBMFea/YRTmoHKZquS4Fwr3B5OTRrenKRrTeQlGeDNTOAzNpvfdOntgVk70na/WYd8mR
FsWET59E13MjlzvHUtQ/OkR74eg1om+g6EGwomqSweGMSsFIidUMD/1Wb+f1Na4wEKL7rXTd3z2h
EcLZEzdfRuEZaK2nb9VkPwTQMfqwifDoOIIthi1OcxVuw8V8QJR0S8zqXYgG2f6yaxz/J4N6syKy
tNoF+ADCcqafXxXYBbsTGDqEqVHDoYvg8iH5ySdqn3KIvgIb7cAAeJvdltkk7rTOa4prrSJmpvR+
ray8d01Ofx4qgTig7btATO9woGZ4BcCkIFnzOtK5c/IVPAMTJPeHorX8Bp3lK3TcEbCGeuEQ0Q1w
bseJMQkrxJM3S+sAoAcbdsCQrSmRyUR+NJPcOuyMBAs5AmPSWRr6i+H0M7sPYe/taulvmjG7yKv0
gej0oK8zpPWMYJUBzYl/3PD/4yOfZwCgGEFECiG6i0/tNDBD8z0qYwZQ8svwkEEsiN4jg5Mc8Q4j
GwgACKCwF3jQnJI10HuGzoNEkAIAKxZUPqef1h2paXJh92h55IoOVy3CqqrepHlzHBm5OEh6lm6n
WgEwn4xfIPhNDshfhSdsJCTzYr5shkMNt7lgUFSdkpohsWzxBjIvCb171Y43ZqlTuk1MHPBJwtED
0f6IM4QXrKNv+6PQyqQSa1bX5r/pyONtRGC23fRlMHDeG8k+rHDbVu0naZZbWJfwVDVdfNtVHdFZ
w/M0aztOeter7KGMx/eM3bjvzTOjPWxn1nG2uKN1419iDp1jkzxxwLlVel82coweFYjhQtRrvHXw
dExUg0bxb5roaTp+8G0ZDI7abjsndAtt62g0+U5mRNOZC5BdDlxCGXfEOTHtC8STGL6a/yR6ch9l
9nvWGo8Zqb/WwIm7ehlkAdcvoOfjH8uZ8w18eeTQlL6JcnE7FeWpEyhSzOkMRA5SjFWRE19lO9LD
IEYxZYzV5B2Nwri5UXh1AvPkmuGPmEw943gzikmtZ+UsR7fDQerg+aC9zYSTIs7PcfxYxBUjRuWv
C5E9mSjMDsaAtjrsi+Yw2MuvaHZTj09joJVyLUSztnABF37c7OcYZUNMWRGLNGIXF0xLwe7AGEJQ
J3J1CODA2HRF4TuIzZQ5X6HdPvpzKzZmTYdoimEQxsNhhkG3riBi8Pqy0+PtkgYNFUAQzn+nrGWS
/cGMKKY6ACCq3zpKHf2sygmZRK+6TECxTafzCdXJ3ktAQHRst55BcFLg0MlNhzsjci92b02HqHmy
M7AxlRM+NWTWwGrNnkThEZNSNJtMcOsHUYKBoilDRiAHxKjbxROtIIJ0kcYkE1P2en7MTSgNfpht
hmDCAlxk+yLUmXp0GdyU9PK6Wu79vD75JTwCNOAd9iXyWTY9OA/MSlhvZg5d1Dq46RWu/bVthY8Z
zUB38OKtiI3fJpW/PfV0bKrx3JvTvPXCrF9/hwupciK06eIphMfeHcCZFjc453pzEugcZgnwyyJC
Y7F2iTk3uzpafnuPJnVidwC1KTbXBGk9FyHTMtzHPYieJNiBJwcAlqCUx0GPrIcXHIyVQ/uAOn5k
w3EmmG2Q2t3mt/LmT2V0/cX3k22fBt+kpvxlzNDmogr3bvtbVv1r680Z5GJ1Y/K941EhsglUQdnQ
kS0eWHfPYnBphPfjoW/UOemGfVQTmhT68XPZ3g3B/NVpuGS+wGCedSU6Ud5ZYDp9z404FYs7OWgR
sOv+tosXcJDQpzrTq9g7EbgvlPpzZz7LyZf4CONlp6zQ2gdGz8wsqOGctN+dG5ubMezNla8Yimf5
PyS2D7PNH8hRAjKhjRe7YOuqvr2LIsaIw0ckWeGThqNRoL1BuR/zNFem3BViwV/Ax+vEO/2hbO8j
lAsDwltK82TB09jGbGCeUM7Rt5CX5aLcm/QfumYsETKU8h6u7J2xNMYugC9ILDmlvVYSJaUe0Thv
XuTp/8L18JIX9rD3yt1UJLg7nOG3SdRXMjBbdoIkQbpHKDpyFcwS7V3eW9VuzJ1TV3o7Isa3Bgva
ZkGgYihzFxcOUR/WcCwEO1SJ0f1ujNtTT0f0kiHhiDU/GHZ5vTM7RFHubN83DAOrKr70Mx59kb+1
0zBusjYF8o/BEnETc39rSY/NjCpHormsOqBAsaGzYTf2ENd7acR07tZQD8yNncsZWV21G1pcMGIc
2O+WHFQYTTeQsu9pZQN44GXZjx2dHyUxfhcZ1gCLDT1BsisHcSjgv+z6XN23DkMMA8RqM7a3Ws3H
wDNgNWTMIubulsZwDsRIXs/kXQwZAnJ3H9sogQ7gdc5zhUUImwMkD6NGVaDG6NDothE3A0MebJ2F
Hoac67ea5GSvS16GsD2NESb6rMP61TcWvq/aZsTBt4MrEFDyXBzAlkQLPD72oTKPMocYa/IWDAsQ
yMz1hz2yK0kc7sGBLZMHmLkiDzv4VHqXxKirTd95NvU6nQSvRdE44EZNeAGS3i02oiXVXKXHlnAW
puYMwOJKImbgCnHEYkQBattZBpxQGb5KKxs+I3c+BF33ljYQSaCCUJ1HpLL0FIeTcxRuau0jVVBF
+UhNQ4jdm2mhm+ZbxXOKl+444O/wkU2Fbd5C9oZJnRrvdj4Ol9b9LhgR6HZ4SgfSz63HCSqf9p08
lY3dHLgYwDMJZqp4F2phTTsl4scQ4d6m8M2bKVC/F0u5nyMSL/LZ30/uPxHz0LoLbclOMJvB3VEv
7YPvWC9OHA9Mytyf3op8mhqEVyk0b12YYAkOrLdlqEH1pQRizAHdo0QbLOeX1pk//BiBem11tzan
U0Ivgqok5qQ/AqiLTGSEcmBoUI600KIkfUv5PJzGUOKVY34bBm8TaY26L/37yGvMcz4A01g6AOu4
aUEUbaVGwzm2ZhJi9eSw8i5aVHNjdS1C4+JanG9nsdCGpq2Tx5T4VLhIg8SdNymQGDbCvhGOD2QE
uqh+wGqTZuYmlHh4ombklNprLWoB9xJgMiAl0tppPU6CM+Vc9xFhE+RuMdrq2no5ZMlnNZHo1nNY
7gO+2HQHkC5W/JTH1IuEkODK8/3fNIv9Q5RhYUu1GDYI910XouHo0RrFzWHMzXbP7UWsOMG3Mnkk
IksP6NIlPRi98nGaq1s6MaOS+jyckIU9+xBsHWe6J/AyIskWMXIRTbsmzp9YL5d9Sn3pjv+BgKRF
Evpw8sa53KkijBCHltoj2tTbxhyoApYwWLWCI3Za6+ZQBBlGLv210RmfruwJr7OwUkVpiB2226bR
5G4LFVJaJ7ZzsOyccPeRnpwTbI0JjUsWvUxpoMEnkoaDXR5GMRNho+xiM4j2lFXGtZ8ooEPYvYeS
NgxSn3pT6+56TedUqhWzDhgtwkDEmOa70ueY2w2koo5lcGfjg5RBEm/M1vuuPfLAO7+mNkY8EHve
3rTQFoGcvbQxUybDe+rChoHWzN7rDoSCESdC60lmt9CjPeATYW9qa5udVCw85McTHVml0YOkAKTv
2hAGULPk1lrVKjU3ZApmoBMwmvtpAJo1YWdcDHM/94bFNKDvdy6oPI/4H1WIHTYPBH4xXx2zp2Hf
wQSn/HAC5xJsWnMBi+oA/LHDxzo1EBjSp3bt1F/hcJltPEhmUj2L8RgUMTbcbNJ95ObNmSNAC6YL
wawYl403F0g3yw/P5BiYezNtGXVybYTRGdrYXTPB4muWnv6O+w+w0W2eSLmtwkbuWpx7SEzJQ606
EOak9ZLcNMxevmXD3OWCpauQwXGYIZOlLZatyub9jdK7Nl7+spKGq+vRj22Mo6gpIWQZfZkNHSea
xQChvJvdMlqvB/RZEW0mKSOA12znPnz7qrU4ixYe0Nnsj5yn50hx7PRryT5g4iv0XFCE6XNkdUcT
GLgoGPxYQ8UYyjJ04nJ6LUcfxzQdrxVLCEdO9DOdK7TbNv0yKia4k0d7m2lm3hLIgfnfpD+/79ME
WZ73IWK739ZOSvvZBkPCgHnVeoiA4kxjG2Zm8wDNjoJarQ6BgZljR8nnQwIzx18a1yRNNs12TOx7
ZDIXG8TXOGhrBUcTytI0AFpghUCW7W0du+PWg7i/Vu58Kdo+Jld8/nHs4NXxloBUSxx3Qi13Zb2Q
Oe86IAl95x3gZrwlu+8v8LHqT4nXbJvmhIiuLS6ZID3BjuEZ14rjIw+QLdGMebAfnXrYA6C4jEn0
YGN4URnEQ5h6y8ZwizsaQTWLj30CGE6tM2CJGMwUsZuDzC6sWCvaHJB6l5PLNL2O07xsUf0/xVbN
wjWiI/GTX6uDo4pm20rCU1um7RZMJaEZZfavcFBmdPY9q+S4LZr+eenGbysROy8w2Cftbl8vLmlG
FezWtuC5ATD4rkzIPPXCnNaEpclijV6ABBwEI1yWoqOvXLvGIWRlLIw5YsYzPkUT7XlDC20DRWfa
QKsx0EFRpbts3QwzcSO1jeipEwtRTQW0lIlj3CBS6MfGQzhowqtqUXnnJdkc/rlgRadkxy5Ssd8S
NcF6z2xI9eVDpFXRdvHcMa0rLGM6+UOlVuxNFK4Z7aqYVo3+SENjY8AKkPJ0kila6GJjdbMtUE/G
86l/q4PwZpU9Zq2WcUxGX0uMOOjyLOOwTVKiED7jAAhbyjgUgXirE7Xps+ZowclwA3kNJS9HoYpr
lSBFIB/nPi/mt77xoGZde6+kYZOn0VuP7qKRBYiMRPFi9ceMlMHB4salCrOgPXovzhJs7Xh4a0t0
T5lBLxLg6kqECnw43+RZPrB3w/iOGVfSBPweGw6h1jLS5Bt6zHZw/9CZnMvQ/8tMfDqSlhwhfa8t
ccEbWbpfVRY9wHfG0K9o/7csZNZgXooMLfXUfLk+QxeUCV5SvCgmZkvLOKfm9clHevIZ6h9YPZhR
MAZXKSnznUtP24VOVjT3/kw73Ryi60CnBhxECv87/DHy4AFvLx6DQAvgmY6pZt6XqDxNzpmi+bMT
NiHbo1DOD40M0s1Qxc/xjEJPOG/h9K+KxhOhdnQPArbHyiZioY5ZCqP8pZjHbj+iYjiqAXeEgw4C
tVP2MTVQ0JyUFt4AZs73+diWJJ1qCuAAOlD/7h3caAYzSXeZiRwq2GQkG7tJQ7Avm5+pq3HntMm/
xLuQn0GEUJR8dFN3QOh8NDhq9q3zDyIM4h7gXnNYYDlhPDHD1DV5FaWNPG+oxTUTxpfNLFOGSBqj
rP1AzhPg/YE+jN5ucl2Y3CNSZazmIE1ai+mAL2swhbMwSRihp8ihb6uzdZinEo+xoMpHNTYZsP9s
9Rt75bMbz6t+zr5rn86kL1mdZBBlO78OL1lvzbuBYfnQRB+tnWJL7Pq/PkbObkDvbtwOZ7QwqFXx
f65ojB2q2hvWS/HkFx5I2RLbRfweuXwFpkJG0EH1HCXgWQqVMxomlyHd1HZq77yaTpxvpa9u8c1Z
8NrqAYgTIWeH1UePs7c3Nqq5MD74/B9UIjTCoLqvup4wEZvM5CUOls3PnDUPPYX1po7FtchqcHNj
dsqlvBR2cR7NCtypam4pbO2yoNCLS3tXD9019pC3N0kId0DNd21F849ZQuEsQN/LM5al2qGDH8Pn
HOp+3Xs+x4QYwOcc0faP/Lu4lteIDxohXDTUdKkm7KAp+78ECrGJkbaVAeF9RRijUazSR4/6GVcE
/Tqp7nOHRaXPMxbpSVxlXL3lGo+TA58q2QU6BkMD8QntqH4XDvCph43PFU3ITfF+wznVhCvWFmK0
6UAxNnBJcLLb+zk0d4kHwcukXV0M70s6JXhS2OfEzvJQzDod8ETSStBsMpHKRvDrkzU9KJPMlhoO
m0QY65XFbXG9f0bI2NSSEb5Kb95O6fhgZv1DI1khlRIGFDMUaTB7rSDZ+YhtdD8Ley3PZamoYd2o
Y9nsMFuOZ64BnE+cIeaQvFMNXcucriXb2nPUB1jhJuBwJjF6U9+fEwroITGPzvIqZo0mCSQHFWoS
XN4GGzv8cOaLeYbJtclfYEY8UMI8uslEt9rnUDKPx7ZyX6ZGkX7ony1hXROje0hm9HuGrZ6LubvU
RvlFZ/zR6s5FmL9EjSKWInQ2Oa2emjoSSfPY67Rv+9A1065rEK511m5R5Y/+GCGNMVV4f55PWW0b
zjZJxs+lHi5hPxw4EwM/Wp5LSO3ODFfVFNVucd1taWX0geR3aEzIUwGBIbiuc5eDmgV2urxNrG1z
9jhV9pHu5YjMuq5cuaqG4LmVycXoO44YUffG10lj3qUturTcfeGKv6T0fCeDhnHdgoW2C8LgCfNa
0znfITj+NxkOHfKI4bwF0Sebuumto+vhFvCupnQ5BZIRfxO0E6p4hRLj6LWk1yBULOL5MJS8puZk
PxikWK1I/ervSkt/OFOla7cPLw0OGyQVNHnj/5F2ZruxI+eWfpXCvm76RDDIINk49oVyTqXmWTeE
Rs7zzKfvjyr3OS4foKqBBgx7b0tbmcpkMiL+tda3GHG6MTNv3BV6dF59L2DXGg1feZq/y86lizyI
rgRWgpm+CUidWUOXV5OplW3SbdDbz04Psr7y7aNF66mkWrsFbj365ZPXM7E3yT3TX6vn7eQPD35W
XEfxuO9HDiEtCY6hLp/FIAChqucYZFEhgo8hZoxAnyc4TAzBBspHEZJRw+6givG1nPk8iuZCmCG+
Zm4y1RCOG98JUATBDrtg/RQTIdDCZ3LiZiWNV6+yNvFA8bHbQd9umMKxtulNBLJU4DHgnnhoXHxo
Wn+GoXGbxcDrWtM6xtnMBiVBeTWGl58XvPcw96Ov7dmH4xuLc9owlttFjR8Sj5Pdd2szdR5qDJ85
xa+O2Efd91w3RIYIJlbpPcGiGMIwI1J6BEnOmASMLqeuPwTcidfGMJ/qkAriBAuYIs0U04Xy88BD
Fr0mY/jQc8A6KzHuuDSUtB9mBynbQylscVVKqJTCBU1glfGNKGcmKoOZYW4vj2aW33aQGCPT2Qc9
Qv6oWLvpdeUYz4kc+EwmxLtfEeLPMoXbiliZXSMaVGo8eQs8LaxsfGxjdlMsSWo/YRsYogU6KXfQ
Gawi8DK2i9O132H2Z4N6EQLknLwqW5We8WDE0cz4Ducvqdg+Bmk7TYe5Lq+spWzMCbHyWKjzPxOO
oc1ehOVvwlBd2n7N0K4zL9Cx3kGG86OL5wYlLes6hygFmvUgMAON6YRtlHWreQzsHrnVCR7dReSq
FaR6MAKQYq8digkTd8T6Bg8k9LvzPNL7TuPDqfR4qAJ9gzUk2XIqUbb3FTR8YIoK253rWh9GjcDH
jOAh4eiywu1Nf/RNr7qLcDEnZDX2JaXiS/KxdU1EeXT8u9JAg7MrDlCh/9nEc74GmKn1Q0T2s67G
PcLZRZWhDRMXHNIaTEo+PuX3jdY4AYmmEB5blw0cTRskqizwzQDaJgiAP8pI85tc62rvLHaG/GYQ
0YnCezu2LqzRfR8Wp/Fozawdr4JaVfhvXNF0B8UTF2w+5vcUY3dwIPodtcHxvQirddnKh8rOgPeW
eFbsojzakB/LMKevER73KhnkfVnJ4VxrWFfwEqa1yti08fEGY1pE6qiwdTFl7V/6rjy4ALI3RCvw
ghXKO5hxtprNWcBkGMCy9GysMmF9my0vT9iYEvg+MqY3nddTSwAsKjUhTrVPUjh5aniLBDMPmHBf
5XQPDpJpPsOslVbtt06o7aSdblfNdy1THUq6wua8QZqszE/bGME7B+id42JnjMqvClztQmi+HBpO
DylncofngSlJIpRkiPqKmbz7M2oOL6yyrfbRLO/NZiRoUaEf1Ffcll/NNGS3WL+HIUCDhuVs0zL9
XrWp8drMxLSM5OhZNBb1LpvTObzzcffh3PdPWo36rHO5XXAuX6pId2m6ONJSNFLdGvAG/G8qw5FS
ybRNIzPNYEAf8xNG1Lo+Qh+w18JGtZxM425q68verowdi/lNDHgsdOwro6r7jTSM17nHQoxtwGaj
TaN45XBcdy5wZZLdziuqqamoGC4GZd+5MgN/MHQnz0WmbWoyZmxbcGd5weU8iK3hLHsKigKgI7Bw
BA4Qu4h0KDuLVZ5348HJ1UVBaXqAJrznHUgER0WLRqAWcdx3gGPkssO+10YUdkZ7R/c77phkP5x6
oxUOiEj4306JFYR0S7qTBmenepJ7W9AoYzV0r8QWIyyrcnDGzOdeB0o+nMDegD4VXFU8RlIvOyRB
oL1xCbonL3ksv0plprR6DPsR9i7Fx3AqC40JC63sOAn6fNj14aUX5TpfgnEWKjdDQYvpH4wk0XQI
DnI+jawZUKgggJVo01F20bWA1SYULxG3jDRYZ2LEtMZt9QXb9GPlujkITSyDmQ3nX5j3bUsfk6rT
G0MggKjgSmn2S47Jhl/YWI5has9HOAnXYhhBlUmnwfwUfTfTiIGOs6Eq8Abb5lXv4BRTJpUHDfCR
KcvukiJ6L6TY2TpnsJQ54IlZSEnEu9HeR6EzaPwJItKPUPOg0SXmlQsuS2DrKyZ56ubgXTXpZVMO
FLECrZ+Jh0LsQ9qYY+PDCgls4MFviDY6k8VoOb5uOy6vuQ6ph6DsNQKlQTIK73GlrW8lQOJFeA84
nkDHrg9GwJWs00LsSjc87+k1o+UAVofRXI5+j1cXwdYE0sKQKoMDHL4YObvToqmY1uZE7eKUmhZr
LJ6SmgaZJmLlq12kxcDAPIH3CYtpfQVk/75xDfYklPqtYwsaRhFeNyyxVFuBwDcUDAVdvuCG4N7J
mIXq6Gg9WvZzJ+xLZ77quy6kL6GiRSW8NZ0aLg7Tb/Yu/cZCIKTETe6rxpfUTFVXfprNLGjjAdgp
qboWysp8nhiMChaYUdwqzOypPaHxGh++7AQjCcIiGY0mLiQKjZsuy5ANIrtND+4EzcYIkESnyJag
B8rbzifyN2OzPYtB0aw1aziIATY6PfbWWBF9y8fG2vZ+eMXs5M6uaGyG2lW5D9ECk4KiMW/oO9qM
qNdEB3tKIIaKJLmXvmSB6W/9SmHOwL1Re42/HQHwl+OA1VODT24H3ZAnTFaDYXBrnNwd3C34YdI/
H9PiMm2wnpqO88pEHbBAkLDvIfvO8BmJyC7cctXUm2KwT9T+hdSS8lxDeKfhRBqqjLJk28bVrTax
ZAacOOLIwGvunMpSYiXymBl4KBlDkt2YLlko3DRvRV3HeKGN82mYH/CZ3nRzJa8Kf9s2sLVzXX5P
fXCFg50bdveMjH4jh/ZqGm3MZVAXdq7ZYg0a/IdYLfS+ID72BC4HSij9sL4tBg+wQuwfzCWgVK7Q
7EhEV1KdZYJfvyj6TyDyDMZQ77VXL9mF0eI6MEg8EZL0As/botOeI30rusDqnYcRyXLdR+qE1+FC
Q7PwuHKn3eadjcg6G9+mW70phw01bRubLlJ7aTYPPWvUurfaq57ws1sz/B+awVqbtYSoFHwldC33
UfTWKuiOrI3EU4IWe1/1GaOn2VV8HBuA0iKBDVMmHyh0vBrWl5NmuPicCiVofhMCD6LBKR2HTxxF
a6+fqhvbR7mjnyd1x09bBsPOEuGTBObXhsajKKv0wAd8NfcF5qeBt1BVRr/V3tKllOMEJ7q3rezo
oxHtTQ6J2mWVJwPNqEcK28HP40DbKzxFVM187WGJ1w1XV4DmSRZeEZtlCp9S76gSqj0rdEOwTpyW
o3q8w/O0gpvrcdJG/mtm3hoWvAaZvZw8Vh3Yp+gtx2/OfI+GayGAGi9zMt5yyyFI6yPVTKrBw8QM
x+TBU2wxOvDZmbjVl9bGG0sn2Rbzo57tYdtKi0+FCS3B7p5zBgiZrPFvGp1DBh1hylZrbXcPVjvv
tIfM6Qcv0m/ue4sjm8OdAfAIrsko/Wqq9KvPeKFqKn2WE/9Dnaevvhu9PhQOVzTlaIza+vKljjTp
iiVEmy1DH3Jn60ATuLOuq5IPV01JKAn8CwZEcI3rmNtBH98jx9wLulhtjxIq6tt2lOAGW62ygDYF
/80quWSCwvvWCPe8LdmRfbHyDBCsAyc65cYcZ1jbuSSuderWzOqBfbG0yy7nJGGAN8/UfAhcEkt9
Nnh47/R+Wk5BFXM4xy5fNZ3DqGekiVEidv1M/MpfCoEUiwstGsw15jldM5S7zGMnWzNjIXki60Vq
TZ4HDyHEn5CDy268agU6vO2yPirhPEgfuWlakExG5H5Li5isHdFSanUgfne1M91pWHthh7lgml2U
qZuQQ+jW8FkkPCt+MwWC0VxGL7O7mLki0njelG2yKDnBC2Syzkcl9+b3zO0PCFV39QB01epxgTvV
ndMUl56KchKzFZWQ4tPnHjZIFW1mnVSgoxtUUw/vb1Ny3Ub7TvrOMfuIZPiiusk4i51FIkATPAuy
GQ7mijrNyzmB42gyxGUYzzC16J8zn9oChmDcEu4dl+t8KhnQBWwhEh+Zoy/14prwtngGrzj47aqM
/lBsqAwPkdlmn/QDEC7dGxV3SQ68IM9GxF5GTlBM0STeszGE0Y55bywBzulh3MzLHKiBapqjoPBW
9zkBhgpIHGm2jgkBeSDzJcEHiuPjNUokdseG+oyqfaHY98NbVqBQzZRBhfN5lb6maFQgfFkbHSbD
QFfA0u2HkRgHWbRhVVTDQ09FSaAk3gw3vfSDc99yJFZlQpmW2exicpGSn4IsYpPhJGbTuOpLRYc6
xZ9hJozChWkfLLcdaGu/nbg4mbnxZGM4Vj6LqnQyJk0Uf9phc10HcLmoK2OrIUmvsLeMpoxtT2i+
Fxy8+NB0uMbnLDg1ucN70GAA1lmmV65B6MrJxptSiQE+tmVui5btVgBtrWJT5KP2TvkiyEKnCLmX
gD43aT1gI8lu9ahi3jvDGbB5RafRC/V2GD+EcrifxMv4U7Ex9LSBrm4vEVIrfSjV8FLPIxlBd1q5
9Emu+xEweIrXBA8gW0eKcKBeRuBAR3ynqmlPeRIFm8nMn+h+XGusNavuKUzbp9xhKSpL4GNdUJ9P
GrEmCAOxaatObntEZ651tPbKmZyVF9IOmNCcjBEj282OqTf9cnLiWCh802HIy8wds/u6SRxrX9T0
x4Mjo6HYzNbcrXjoul6pAvRZiyu5ZmjD1pSLyiMfB3cmG8pbO3Zofw6uw7AAKgDetajLD70UBHg2
uJr4kfK9+eRhkUxNTiCxR+RvNorjFGNp6Wy83sJg2m4VJvnP4LluqbodyeSa2rhtyNxSdThv0fra
dWtduiWchmEK3piJPNre59z3IZN6zHF0UfdQbz22dL5x7QjEOVDpt0q1D0LUtwNV1Ge5gyBp+v3L
ctOwSOhRG+HcpXF8pYPswwjF5xyzDVEJghZyUgvOmCCLSWzJf5I9g7KU2ls/Gh5MHePuq6Z9lVaf
qXDyTa6IItbpa+fibs8XDoThDt46sfPnZuFZKbN5txnq4qCjsx4ZWGM9bdz8STphA5bjtpnJIZIr
f5CjM7KFSg7h+Ca5D0d5f6N1Q3W3dfSXmXxtFm9+xkeitvRjvzTCR4ZL8JMTSWw7x6B5Mm3whVAI
HGo3mTMtMhvSZ0uBXBmfEii4Yqbi2LMWEJR4z8zqGOeIuqaPaOXyHgkBiJWPYrsyuUxFvstEfJko
Y8vkk2FLD/fILtI9SzZ3pQiEekr/hQXGQHnclRqZvo1Ea8YmW9gOyK4EmR9HkST0fwBBVAk2pkpz
T4T9CoAHGkam810II2jK2v3kkqacmiTdMOe3O4O8vlyHffFhZXDHChls4wofmNMJEIaC+ELe39EY
SShDu7f+0D437sAhWwCJlfR2RQ6HDq5E6QITqFqRbXI8LyNNPIxMv8s22yZ5X244ErHXVlV71qNo
g01RvFrRB3in8CwUQFqmut43jmRbhJ0hzt/Mpr7RvbrtI+OzSd1dxoRkIzVSXFH2j7OGBx+T3Fo1
w/Bhz8brz1+G0MYnWtMQPlIKbpsD0V2rvLZwr4wmApqKylOhOPInE6sZvvWnAXu77qWHdabC5ctT
S4LU2bEfR6xPqWYmPmIo9x1L1zomVKyVw3GEgdNoUTMy2SiFHDvQoNT8bqBo4tMClObVj3VXXptN
8zW3qPvLE7VKcMz04r3abBHWs8V91sj9jVeoi7pBvSenYbiCkXYlHqUTtNxWgou0xdPGdX8ZLU9Y
WO6ebAXnFV/yr+lZTZDoU/MY+u0jtdUhvU1VtjFtoFZOv6aykfDpfFdY8DYqImvkvcZjBrZkollt
U0XyNuQMAW/zQIoJtAQW1nVpqZ2yi0tMdV+ak+OZHngOsZMCHCzP0wmmrTOs5ciqzC4cV8nCvSyt
R+jdJAHFcOXW6CaQY8bgNZ+CeTNa6qMnNzPncqaoETJaO3ZP2ps3Qeay4DLEM/xG7cxqOvm1A5kS
aVoEnCuNqsQ7ahF+9k3/nMlWeDaC202pAEfOQDxm7aImo8fu2qyEydP0XfrhBSrzUNL1k/jduqd2
Fg5pgArDcuLMHG3ZF8H+ze1TpVamWNibLU5uPygQKmOmtAiJamsE5ren6DB3YbMYXWht0SxvBupN
Ow8h0abbiHGChL5D/qSxokfmQtGpopwhl/ez6vE3teOdXeh156dq59XkgswkI6YbWLsgp6tbl7Qm
28lR5GO6WlAWFnd0ko9GtvPmK23Yw3riyA4fADZWyohxTHJ8hBHvshexGbas/IlpxAQdZYlqzK91
MVB+pOkmybplgry8UxlNzQPBBVJAKJQG/oHaGCkhkv23sfSwTLHa1CPaTlG8KLc4+KImbU5zQ9Dy
7IKJ4d+Y4hsIqEg2ap9xfGjPOCE5fWLl3NE27FgNyaKZOZVnxGo1C7BmPddbG1GUZ3IboA37RVl+
T0cKCknHay+d9okco1gnBlsX4tkLK+W9tLOrKZ6rteiUf5iRO41q4iY9fuNVeg/zirH3GO4XqJNF
g7gvPGp1KmZwMVsug+c5BoeqskivG+R21dCtmefiV8RmtapC+Ep1Pr8Fg2tv5QDGxRq+SjGU+wAX
USFmGzJ9dWDIRE7codItx1SEp6h+b9CxzuTs5Vvu6b2Br04FICCCzwBDdJiiOUcTTHVCNOf84YIp
FS60CeCcm1+W5aZOQAWHVkdbjsWibY0eNh+AMRXbPbKAa6sgYeBXmYG8tpiNUsm7zfQ+wrB75i3S
U9MU9yr/brvcRq1OvpMQAjNewK0XjHR2Q5B26iVsFUnrp7ewG2fCF3ySqEAuh02kOKp4rGKsUBTt
+A8Dk1G6VHZd9KA6F9aCa90RdS9B2W06csS8//FTWuV3nEtww/IqUOsxTs7SIbmtpwK6pB1tpxKg
G7EGfLKdPEUh/mh75F5e2uyHNVN39lpbOOFcmZ5znUm5GSuKuCKI6EBlGOEK+TBngvhSBnBGqZtx
WuK/pSfo0ybiErTneV7g9YueuoiTxex/5WbD/oHiK2VAxkqrJ400zCl3oAigLT6YkL4X/eIgNQXj
0vaYkQXYYuDuUjzg0UJw6EcEe47jpc/LMaUoXOgT7sDnM+A4gNUekCmNdISw0AflHJHPTQxGVXF0
lcZFtzG9yFw5nB44rg05RbWNvK0G8zMj18LAfQL3NkfVtdKpsxezcs90KWhhaGwqBDxVXddGemvE
hO10gV6V04ngRiUc7opseTZx05m44+gJUbky8wdG6cO6T3p31wWePtV+9Ca181j3bncfzMgVrWte
mX7R37ddkvDxwsGLg/HASbB/Qtk771qjZdKlo7sYi66ZTj2v5SB5aiRk1zWdJpVp7mTijK/CpSMx
bRiRZLF8IbBf3wxOZx1sGre4aM1DY9GGkOi4ubJBcnLAXgIWMy15R6EBksxd/Akf/NLLeex8mj+9
EUVpY9ucxhz8DQ+B7pehV3vruSNg5jSaGjgA9LUpo7XXuT9UhEFxaRFLKMlRMut2UHqlG777CaBJ
KnurW36xt7HQ154p/AO6FJJUHDtHpNP4VOD+PYXT9FL0My0MFZzeKY89fTRAIQ1ucPHzX9IKnpve
wn3hCx+rq26Di8isBW1LbMjDOUAz8Swb7qJjMMkU3YzM9iwHtyEJo6ednzHWwZHOwEZmAekCtM04
KjahnVH90Q9fPdOEvTGrgFoH7bCD7Gi+qyRd0vxfiWkYOyHTu2r04vN6zJLz3GZAjUU05ZMIyaHe
+3Imx9FZO0uOl5ldFEef2sx80nHMfCYot6YQ+dqpDNK2TMJuTMeELBVF5tal531tQPXdWHrqL9Pc
o2dMIjiNNaV17TBiLA3VsuP4eWvYYZQ7LiVn2+HeP1hSxZuq0YFi9ih8rEaFf14G1RIX46w/eWP5
Qhk3LCD+3dbAVHrpTy1RQPImq8Rpl29JcWZrdHSnwa0hgiR6zzVSuTVZ299f9Nm0pvMfj4xynOTS
A8VlT+G0L1vSzmPW3NR5thoSsz8mgxNzzPTCi8GmP+jnT9bSXjomgPd6kOUvkzTO+iTyHwkMUxat
RHAuB70sSJBEmOCDGHAiQOdJ1O9lyoGttKbxWlXWeM1bQ6ScN2Bn03XLzN52WKGTZxamGBiaMd+I
Wfv7yILugHi+DaTLAbXGkDtVNHjQOJXfT7YX3Ge31bKgNWYrMUlBRp9hKVZOzjSue5LBWCnOkFvp
WiUGEO6F3nIlBmaYnDck9OtOFJfBgJk8q2PrIGrsq0OCUbxl43VUbYZRhcLdCq7r9NhaORWxv1+7
2ZJNWX5UQlpxX3rWXaCT8QLOptrp5crFthKfJjs2LtOxfsQaPV3HWRNdOG6COqGm6H1AYYFgh28H
E2Cxh+9fn+djhGaz/Nypp90qI1YysE31yfb7wGESnn8Uh9vfP/tGgAs1kviQmAzH3NbAqBkBjT0/
T5HmZlpr8PhcSDMoKWjpeRULjEABlJEsNaenKUCFK0ca6jz8MA15kYufC7G2l04CS2Z7Ps09Ls8x
PqBDMUzSM52dVpdsjCL/NOKWu7wIrfv//lMeJJhWlleND8S4CQN2jtos2v3QVJ8OAIpNlhFGlPyW
HhGCE2ttfm27dbWaCXfuwzoAbSc/EDFGyurL7Dyj6UMVdnMVmubdz3tEu+nCHWLy0IRJcZoF3F2I
EQcjLOVL7wAeTgXHyAgLoNWec0UUBE8BhMcPcV9bG693eL+s2MWySBjbFLl9P7YzqoVls4FiZADe
z1JPYWauNACYq7qH8KtCtENVHevYb66yjt2H61U3hFRu2ajr60I77UPFETTMSupma/RmG4VutKf6
ZLsiPZXYlDEJbbEm29gHpupOR/W+Msr3yPOm50pQnFh6w2PJLX8TNQGD/nRMzm0FVD61mvjG8apL
s/e8jRR+ccP8k2wAnVProFleDYqwdrYI6p8B/Gq29XBBRhYgYe8muxEX0G09uDd1L49lSUwzVVIf
OLJjzkqG8ikbv/1whqJYLKR/+y7wPftOWy4HFjt+1eNIqaPBEThoq0tXEuK3LIhnVntStmlc5dwz
N0ZcoOkvUeHOkvnJL6kOQz6lu7hMxHUwAyR15lkB9yz6pcq2umTcwYlEVk65jcyPIVfhYawJK5Wa
rGIf5MNaewrSkjOGW+EE0+uCgp7RxXeFmxO0JEVtTnVG4SCllbRBywslKTLKxuqJqF9xZMfA0cbG
nh8zkr3LABed9UYWf6Id7KYxPNZtqR8q3LUAI5R5PSTdzeJO3ST9QA8oqYAtcJP60NPDt/n5WAxm
Ep38aRanwRAjcg3cvqAOuWh6y7uN1gbZo20+uMklsypjO9V2RC07nOUU2KesJ7EtUwUYLxicc8gq
uO3nOju2DFuOasJME94LxmTbJNOg1auhOji2U+/yMidQkVM0YS/usnJMdmiF9n5OXHdjB2BdCJBd
dJLDTRxKbvOEB2M3pvit945RZo7nbsxAYBi5OPP+asTZuDYxSJE/yRnOU3Hzg5jAvGhcKoI9toKD
G5DnC/Nsn47o6cT/ViIVJzjlxq5tB7Gf5/lKCVggtcC3GSGWbvAw82EagvN4oDJUOp6zqmp6gZq2
DTajSX5LkzaLjfraSTzUHyy4dDjSRt92+xBf+5zK2zqo24ND7Gywk/SEh8vbJ6yjAEYrvcerbu/C
iLwHK2q0R2M4uVXY792AQr8MCctKa7g0ZrZAofFHF314TNrS2Zv+fCzGmk1t5nIUgoffucCQfX9Z
nfx3o86AIlTEqbOu2cyVDdfGC3am9uwzjyi8kzfOvk3FS24C66sg1ZZ+6a5mF4OgZ4aHUPHRIJlS
kThI9hkXYx4H8iIaew1nuqKn2KRNuBTn3NsKzmXYi3IjestYoewGX5Qr2db3TbbTXJSAjlq5K5aC
wDx6QQcD5SQUGSUCl5Oh7rrMeI2W+9/UqOuemziD1epqSvRFOCHoi1DMa9WLR8W0aoU7ffF+OQk1
Xyecx+MjTwdVELdOUZubyc1NoFPWtZNPRzfQR041KDAWP3RcQP+EY5gUYRgk1WNtyRysg9CCJMAt
Nyd542TGd2EAHiZgDjFwSNtNQTfW2OIEVVF67hl9cITX9lKyUccc7RObbrE9lkW+FvNEqHj+HmXm
bH4eltVpGzmEVjDtXgiTKFk0N+GlywscQSLXw7wtnIFjO7LTSlgjEl5FxSvOYsuP63PPpujDJNjo
iuq2oqWXDe/Sz1x/1ozrndRmqoYTqdQGUWq+zbZD96xNMucwSxd7a/VsFf5VK4dPfyBE2jT61ePg
lrj2Oe9oS5tespejwv7tTI9uiEQqkwGuXl8dolZAkFrUyjaTzGtxBNcMglsbjnTckz5oiflw2od2
3IIoG3FfrIKFgKpleXJdN9z1tgD/gzyyaVu8sAqBolEJU84yW3OgB9Kw/NC2Gh/HpUw9S6nRFHAr
Vm109AaBDGeBtshLEjNFvFMptJ+QjpIguM302J7GyCrXyDgnq8gvW4dqHSovKTc2pnU/X2UZFv9a
TscS2XVHacrjZJrHnyeSzNBtc4iSN2xcxIWfS+gBAMaFZPTBBj1KCfczkk3XZtPfOAmvsuHWdyrA
E5BV/Q1h/HRNPPuYJ+OjLN0R5BNIWVKkVFFM4i5W00vDRbxul9wK3XtAORmIYTFMXqqOvZHmKrQT
Oh/D8GYqxPCiYwwv+UdsMwXsEwmNYiaorMUhgW3UFvOjnlgvowtX0tnRhCV8mQmAEHfiZfV9Rglg
Lrx4tqmJuoIdcN4CMWuc3RyBKLEG4hqW4T12dQrngJsa5nmkkArDRtiFN3BQ3q2aodbY0wdBSvgl
tx1CYpm81pN40AY2VA5STHyK9BWzo940zqtNeWHO7gAUAwMhik+2zKJcNFEbA7TLUD0KOUsYMcNb
2mA21d7w64+GJEkw2W9hkV8nTvPz+rk22LUkqraeInnW8LsmZcVAip69HN3l50NW1NUNGgpcwpku
ucUW64XikOf4mm0ASsxi/duA2VGro6/S4gxBzd99WSfxKbU4g1iFwOxHD+Sv3/7jH//5Hx/j/w6+
iuuCbEyRN//4T/7+UZRTHQVh+29//cd9kfGfn3/zX9/zx3/xj4uIVuSm+G7/9Lt2X8XlW/bV/Ps3
Lc/mv34yj/7PZ7d+a9/+8BeKiKN2uum+6un2q4Gf9/Ms+D2W7/x//eJvXz8/BevB199/fRRd3i4/
LYiK/Nc/v3T4/Psv0/Z+XqjfX6fl5//zi8sv8Pdfd29Z8fY/vv/rrWn//osptfyb8tiiScdUWpmu
/PXb8PXPL5l/c4UllFSOKRz+99dveVG34fLP1N9gujuS07eQii2E8+u3puh+/5r1N+Fovky7u+Wa
nvz1f3/1P7yF//2W/pZ32XUR5W3z919S/Pqt/P2dXn417QnHs11X25yNleXxXPj6x9st1R7Ld/8v
kqLFZGg94g5AARmbAiJpv48ryfFgwIk6ti+NZiDNilsE7sO/vFD/fDZ/eHTrLx59+fq/PPrIfQRS
gD0CMdvHzovg42PVwRGOiJMgwxftybBmFjoMHCJeMwF4rrE5Fkmy+4snwmv9py+D/ccn0vmlaUbD
0q50NWzMTbqNqSM+Avzbij0em794tOVF/cOL7iplSccRpsBh7S0Xxb/+2lFNwjyG/nIfH9wjFKSz
+I5JxwUj9LNsW140+794vP/xMv/b45l/fDxiIp1pmjyezW8n1965PCt204v1YW0Zdp77l9X5nz/i
8nL92S/4b1cVgmeubWuY72cwbEBaSKHDlDVXf/4oPxfnnz3Mv10+pggogQbIe493b4uGsgFUZx3w
z+1gGVwNT/Lw//mA/3aZcOcos2jmAfVFf+rv4jWr4Jk+s7+xvazouP6rX1D/xeu4fP1fPh+V8DrL
Y3LNhdIe4Hds9KrZAblbc1i4kiu1sfbDuf8Xj6rkcj382evK3edfH3Zyx6xwLD6W2eh+1DX8RS9R
5bbuIbMExIyt8FwsHU69MNoN6bs7JeUbphgYszUQAeFdy2Y8F2Z9WdVkgaq2wAMV5tdsZDdTkn8h
GGGod29CJ98L09yAu4lWhQVnzQiacxU4V3aANaKK4VajtsZd95QZzcOEDn1Wdy7aWyh2akBTzKf6
o8/rR5FZB00Xtdu5rzm821rOb8zzGS5X5Ts2gxN+pufCbMUGSxGnrdGiY6n59DNwZmYSs8Eqn0MD
2IrdOCXVPkZykY0edU7jdOnL8MNx5DFT1UXTWQ+F8o9kz67NrLxkbMik1Fy36XxRGN4zeK5n5SGV
NBlw14ZV22rkk+tkn17gfzhjOpKOa97ixv/W0s+2WhPlYOdzCAM2x5ON2pZA6tAhQSU3bC6H0syJ
IEDldeHpEBPyV03OvpcyjwNJMV6OpcE9IJZeSu+jGsA/1wGSi0JNmCzkcacLOYBLdjNisbjKeMR9
FWQ3aFuUKA7pqfFNLHThbgpAaLqFeQr0fA7W6eCZqKhTJ3aSmbZdhrdxW5b7smFE7sKdz2vcIF0Z
vo906G1V36w9H8tWp8KX0Zu3QwwIPCtpf20vIOB+8JuDwigqTF4LVa4pr8JKUVEpyBNZ7M6iVu0p
R7zrzP5UYkiN/eJriujYI9K1asPgK2qNq7plaZqptfGmo6WNVQb3OTIgRQ00UKjJP5Qj47thuggj
KFvEnUg4DtxVo7wDtlv+H+rOYztuLGuzr9IvgFqwF8A0vGGQoBEpaoIlJiV47/H0vaG/upJCMiK6
1KOepFZSFMzFteecb3/U3JPSL8b+R6T47HgL4W2JjPzsEgsCoEQM3KQ4/gt02XpBQUr7guk2Nq1G
DMQ4wqSFqh8yT3KwR7crCOdL0bZTumrl9g2dNW8g+crENY2GSvWxAi5qhXidht7k3Cv31B4mpBFd
ahQOHVCS0I7utRTLA2RKuCsVSx/ydFbaR6Flzxwmb2JYgJYvv1CRMMWzAId0eI2PLnxe5MKU2HUv
Y8VcnoITj2XwjGUf7KlgOlVFY+69HFSyrqK0NkmSL6mIuGmNpFxmpt+uewxHE816xCRur+GvSHEy
WA7OXkZECbNtH2QX6UsYqG+SrN+5vk3Uq5PuiJlVN8DUvhh82rUf2gW1hd5dYcXPjedRCZGId5Ep
60YGsdR3b/ZUWeANFESTGt9b5ngj4SSpySHRIBRPOfBWESNRRX+Fd4qh/FAhdPllt9NySp464Bu5
ZBmwH4nCILUhTGLgNeZqI3V1UvE9HzQnNrV34tU3ExEHi2CoKAQHln6WfB1Q2qN8gm8jxV/tEMgw
n+M5rKHVliRE1olRP1fAHlZ1o/0wao5uqU2Jm6W4d503Pgd18GS3ItiVLXGFwRzsnI+ABYTUfJeK
8aVyAcpGnSEdlb69Laroi9sD4DO9n3DCE+pM4ZaISnZXFLGnt6PqZ5ug67u7WDZOo0YYRU6i+vHK
+nRtobd+n7gzO7ZA1EzrxQ0p34X9ghJxiSPCY7GnfnJl7/0rG6dPF3pVUTRLZm/LDvL3G0ZQN7E2
wvsh1ysUikI9dahfqqi5ufJm/9inTlsYTSF2a+u2IG30+42CwcSeNiz7J6X2jn13lLs3jc7FEQ4V
PTEX+cYVyXYwytX/441ne4yoVeF21YrMEjyssV3clTtjq6zlo3ntTtMr/GPV/fCKs82FYg2ViVWL
zG5G05b2JrhvF3/hMQ9pfUH+aGtdWeeVf2x6Z206211YCJ26ZsynGyJZWWI5dXR39pYCsa20udKM
n24pPrzcbEtBUjWUoNXLT8NB2WBycKgX3cbeorlh33RtB/Npr6Q+0DSFZghON793lqpSSLom9EoR
vzTCqdiqKO7DlTf69HNZ4McVQ1Nk9vO/38SVjUSu+qF/0rccGZb5BjPWNSUUbOKZiVbN4sr9PmtB
KqKEjNk3Zz9t9lLQ1koyu3L/hDh9Na4oTF9HW31lb7PVsNOu7XSngTvvjB/vNusbyBNHjXWMu91R
xXsIX/VncxevSP/h4sGWd1hBLXtBEA4oYnttKKifjfaPd5/1FkEWYrBiu3+Kb8SBssK1eRu/lk8U
ii79lXjC369YuovuTj6CtaAU93S5radp8h8vr0OAlTUDWdOvgfNh242DyOCiH1OewPdQU5Cne81L
XhQVkXjbodGp27tB5PeXb/rZ3C0+3HT6/h9uWtlBXKMyVZ4ihIA1zl/VcKXLfjYsPt5hNoc2RO8l
lC/Dk6nW38ZRXbcdeWwsAK/NZNduNJszc89vKRjgVcB8b7C+4aAUnUwGh8YxyT+AsNxfO5p9+skM
ViBLNQ1VVmc9pvPIJSVSzbtRiSbLIZtppzBupwRoXX8pm38Hw36Lhf0Wuvhs8oSZ+Z8bzpZaX8u9
kmy+Qhdtb4pDf8zXyRMKvEWwujYcPh2LH241W2Sp6rW8MQ2Up0TFoiRCfLUyWnOvVFTokE1d2h34
m4yE0KKW1ObKzK1OI/0fg+Hvu2vTWP3QLyHiyWVOmHdSgVPQtcTIFIntStwPrBnQY9fWirLzlS8v
vD24/1tjO27ljb4BgbO+1hKfLlkfWn2KmX18mGFIRYk4eHySD9qG8tUfwZZygwMM1Z1+e3k8Kle6
lDYbkHqe6cYYaxz2yYh6K2urr/sdtYPePj1aKxjkK5QR90SI+OTZ25WbfzobfGj12Vj1bT03O4Uh
VP/FAfFZLMHPr0AfyHcCStR4Qhx1bYs1DZFLH3o2asuaunWTQi0WmOKZPa84pCu8S8lKr4t9+lNZ
UsS8jh4JqziXX1b9vIOD5tVV3WbWnd1Z9IOF1oI9VrUu94CsN63Dzffiu3erLsm5rDB9rJbIT3iQ
YS/wCnigKPY79h0bFtpD8lK8XHmiM73+70earbZtO1goIEblybeHn7JPzD4d8aKi0orCUsahRSUz
RTOVh/MiLLoTWiNYZC3OLL5kPIL8o2Kjx+K7xkCMWiUy3p1pvXuozvo++NZgWDb4/sGnSsmCT9UV
2l72KQsWojkOqvvd0vKnJO8OZU7qpW0jiER+g6rNDR97iGAbfFq7dd+Wxh74PBUHASTIuE78ba4g
r0Hq5K6R6CDmS6W/NPShe7tWrJXse/pkV0CRDPyyn0FDnUk5YTmz7BghLFnCfYXNgdDN26Zuat/6
sXKfJtmNEYtnJLBfIbus6jS+jTuX+aexYXwoeDuqyGXv2qBOT0obM0BiCPAYD+FYz3G6kUOnp1IW
K8kQWKSI7l2tR2OaeRyGLfNNHiAOaa1KOw3Y0xH6+GEOhB6SnrIC/MpwojMryGZB/3VoBrzQmyJe
GYMCAdyu9L0XGv26RNe9pWe9Sy5ZpqaHxAn1SQFODuyNkvSXLItflay88dLRW4e6DQ6pQi+NETDl
qR4QjHCAKzhoICnRt+ZpvLRQI8axeeomrGsXI8WvBWCX3hXdoa0a7aDXk2YiHTXwtWSuQwMKtOWR
FwsziuLVxn6qK5x8BhlYflbC4YKosY4QdJ9qVzznSf7THqRnpaCWvzeU5j2FsYLdnYQRR503a88g
7ETBVroL+pp6NWCmq7av73qze5H0/t11E3+dGu57SzFINWinGl4ZhEGEuSmM2SHyX/Iy3RlUlNaE
6fD+jChlVdBcev4IhDsIdpIHeS1WVZjpHkl/wnZ5j4+A8JCeFpqxqtB7LBLA0sh5OV37fXHnG9CX
AQQoaPNAyQtgNmCSqm7dFhzUATkJpGS4bKEXVqZK4WDNydpAkt4r61QHpZNWoDw5uJc7ePxU9ZZT
6jGT0o2QG5L2dQMGOfQeczyalkOHnk6bCqAliRiMUhA9y7tyQmEQQ3QlbBTrAI4zemeTaODCbNxw
q2rsT0caB20ep+26vS89jFot3GBsOcWWosELLtYyJzLkGzwJnIg1XB2CU2WOr4WgzAnlkELNMJU7
PnYt6pjzShrKrihw7JTIV0F6bnF5vvk0kk1E/D8z4Gy7rY5lV0s9i2x8o2y01bjDAh3DXVQh0+6+
2LnfL9/ws+UFXZGmapYhDDQlv6+jpZcYdgvX8qlUBfQhFHvKtRVsWh5nywm5DZPQL2cwQ7FmOzIK
Q1w1E8b4BARn2a/0JaVhO7HvNmKjH8395ff5LGRNUICsmGYYimpYsxeyRN7JyOY0GpCz7Bqy6rLh
fOktsQf8P3H5/yoT+n+X5rzLf6SPdfnjR336nv9/kOtUph0VSeEzuc7bKT/5v45Z+YP+9j/J0ymN
+Otf/U/GU9Hkfwmbgzd+GYasAfT+PwlPRdX/RRbUsmxTtnVO5/zNv/OduvYvmZ+pNglIoctC5ev9
O92pmf8SplAs/lYVssl//5t05+/dXlIVnZSpxn9+7+4ds13ewYl/kAasQure4szuttWVHePvO+W/
rz7bq5nCRa3uFtJ9lpebULNugM5vk5qA2BCPmw/t7fzP+Pl47pj68d+j6u97TKPtwy68Amolq0in
H2CyfjEFckniUsnSTIMr4/ZcE8121loNNyZRW/e+ysCKCDdQMJTL2vXlxz939dkhgvRAbASY+z5Y
KrANyxpOwTTDX774mbYRs/ORbYw6Vc+x96BL8FubTsq+U9GeroH/a7vLt/h9j/yf5hez017HHSTE
4t5DSzBpGxlIp3pV38HAsDeJ394bYXblZc7daT5t5nbUe6Hl3kfK5CSR7/DpWfmW8maDz/MkltDL
b3Sm006j8bcO5bYhmM/AvgdJCliHTbUX6pPOemDv48t/1m3nkbg66/sxFbp175n5eOLNjMfeCOo7
YVTq85+9yGxsxwQ5+zpOrHvShLdyLi/jON53wn+MXX240lhnuq+YjXAUajgvGcK8lz3xTYrbGOGw
8XL5+Wd7gL/71mxoR1aZN5T5t/dVoazVAkdPACoWkI/62Rq/TNvyqAipZoVbRppUmA96PFzpbNME
+9m0ImajvsiUSh8FVV8NRLOxqzEqeejCk/CilaG99dhh9gA4MGRpra9mh3m90NBgFAdXvqG6a/Xv
PwrkRvwO5BX2cv2q74COY3MOkudKE51r/9n0IVulCy6gbe81yd9r2lsRfNN7gG5af4S5rHRsOKFt
S6WFKEo7mHG/BJew77RgdfkBZoHJ/3yjqSLo42iJbYyoSnVI7uUEcjt7zY72snDfof66tcYlb99Z
X90cy/CNkuFbVeaAjRFRwlowERO5IF751Sja+CA6Lj+UOXWQT9YEYzYpJRyXgkbKA8rXu3d25idQ
Vl+tgv6iUcFOqeuyK1Gq+4O96dDA5lqDrUbXt45rhM+mauQoRpu1XFl3yNYhoYs7dZBOjR187SuP
Chzpm4Lp0aD0h26iv/nD0VKkE4AKLHb9ai+7zSPimx8RNhGj7ROmNWCNWhZzY8OBF/OHXWmFB38c
bwX6TTYGByhOWxh4R2myiYAFRb33eFu1zRYfi2ONix8TOF6uxUk02YvtAeBVix1UI+qF4/tA2A1k
RWtDQnaVqlNBPXq/EkeyZd2BCY77g4EMW6BeWSi1u6OM/CGO8w32ONTy1tnzUIgr09qsfOrv/jCb
pZUOQZxRA4QNR3Hfj360rIohWuDfAVEGey2EcmpyYnpNlygvEPu3wIwvf/YzY8GYT9z9aJjGAGF+
wMKvbJJVWiTby5c+MxsY088/bDKgTUJkSlRE3l3ylYzqi1QnezXPXy9ffnrCz/rr9EYfLq9nScQ+
He1eUUw0ZQMLPzPfIipZe7X/X1Ug/f1hZjN1S/FmmJtG4SiyBfCwMCXtHjsd/Q4hPpX1l1/kXDtN
A/LDi2ipNpi6N1TOUMe3pZQfAbPdFeK/S67+/Q6zSdksKwVTT7NwpAKh5RhnD66CFQYK4iunpnPP
P5tOJaO30Bd7ldPagFAkg6CAUkUyPimyuv6jJponhnvOnHkhlNKppcEZJcI/WlnfFAS5rnyDM8NA
n01+jS2MtPXG0kFfg5aM+sBNh93ylZFw7uqz8d0jg6wsPa4cfQweBQ4TFOr8uNwy0yU+GQX6bPwm
lHMFst+Ujh26P10VSzOkKI7ru07rG++dJV85lZx7henjf+ikpiUR/OiYomKXOnPGHXaJdvty+SXO
XXz6+YeLh2glABzUhRP19l81NabE88Yr08Qs2P+f/q/PxjC4nwnjFNROLW/QFq0Sc0PZxt5tTynq
REl137woQ/WNnw5a/Lc/e6N/jOmhKiKLm6o2UKRqqj9xq2H1ZxefjWhPC5QRFzmWi0Lp92TcgFu0
urgyFKZNyGc9ajackzbhQBJUNR6FOuVHI2ZNcfRYROExlcWLDBAuS6zhNkkr4+6P3kebnuTD54f2
inoqorHYld6OSvXY6ZDjLl/7zCqhzQa2jfVG1IEPdypbf2/SBgaU+V42yjrT9d3lW5zbzmmz4V2r
AYSVXMrZCZXh18iSir/wgkx2GIm564j+t4zTQr21TLvEywy7lGVkKA8yJT83dTug+xg8dy13Crr5
JB33uRoqaHOAQUSdp22UEXMlos7iSu851yKzGWOSt/S9JNdOl3WbXCqOVEDdBXl6ahgcl1tkatxP
utC8uAD+Mb7HdULvZ9u3I/ZsLvDG2zWa+QyraF27Rf8dn6D6cPl20zTx2e2mn3/oPxh7YG8nFbXT
k/NQEJ+xYfP9Kx3o3MVn04ep6m5aNlJFbViYAIsidF/BErhy9TNr5zwrqABMGONmqBG7+uT9gI3Q
ZpP9SdQHmz9rndls0SCL0S0RlY6nhqhL3AEGGAS2K5/63AvMZgtomnkd9BY2XfUAIE5LQb2BV4hN
9UpC8Ux3/ZXt+/BxrV4akPaXLDxt2R6sUrffBruRd0ikolOFVdzD5WY68yLqbKLITFiMmsDNuxgJ
+/blti5rZzTT+z+7/GyOyCTCIWVS144WEd+RoC3aPfnXqn2/cv1z7TQb1p0Lig7WYumEWd/slWIA
H61R4RnkiraDSKO9tl6Zr8wCFVFteqjK1Ag2VotBuaL5VPbVY7M0DNJTnm7HxxpN1pFAarYsWhHf
JIHlQtgH+IpvkAQWyMVDQatYC0DBbLvKUNdpLtvb2DeeihaHbmXE40NKLBXtYmnepgioOUPC57f7
TttEplHCyU7ImeQu67Gv492ey8ZNXpHByVsM8OrIjdDuDua6RAi6sbPQvtWK6L7I5Cktk3lYjHTD
ocXl40upSXDidQtb5whdad4q1GHn0GGIQmL7cbmFzzXwrKdXnRQPmFXh2pFpN2nyC8eTvHXgmqZz
zeV7nNnNKbOVUPi5pcMVyZ2ShOLeTiwdDoU2/Mg5SS2mEpEl3AftytA980K/KhY+jCxbx7ajjIfc
sXTtdsz7r4RjbsHIHE2+1eX3OTOolFmvD/Dvq9WYlVHPXftQNzAkIembx7Jmj/dHt/gVi/rwFuTz
9MqTRe5QqVttKSan/0i4pnYNBNQ/u8W0NHy4hdrEcSRAAjmBUt36mO6Ctomfesv4cvn6Zz6EOlti
SLWC8+2goZHlAlpml3jbAPxYloHrbzGkGK9sVM58DZIfv70H3o5JLptK5VR5cWe7+m3Vh6dBuFc6
77nLzxaaPojYFyJQd4zScL/5vRRBGA2KNX5z6R922dkk10BMMuWhRi0RyDZYfO27ObbMMyaVBNKo
d3+25ijTG3744A3s26EcVOGwbQNWEzyAdoOWNnwJ7T+9xaxPjSYs7jbnFokpbfuxfGjC8iTF7gnu
3vJytzrzPX5FiD+8BSA9XNjInDkhnlkVLLklVoaXLz095Sc7rl/50w+XNtnjDoYeCbyu2mNYhz88
zXYuX/rcU896kdr3oigrWTiuicdlJ2ER2oAnwxY8uvLw5ybZ2URe2tLoDiSxHSlGHJ9mktNRLIS7
20ayo92g+Fe2pWd2wfJsMteIjRZGDMjW9KQ1cse1a40/XF852Lix4QdANQduLZdb7cwUIs92L2Vf
1GpT5XzrKK9Pow172rPLYJfFgbVqKu2aluzM15FnE7qsWaxMrWawS52cJtP+jXo+5QZIU7m9/Cbn
7jAb4pKND62hK4bT5cHSkKpTmlobSbV/XL78mZ4rT7f90HO9gEfFKthwqkGZbPOwSKZeprjyGc49
/HTXD1cfw1DvvKExnLGxbmLUXFlRP1rQ/y8//LlAsTxbKSLflgugsoSpgB3p4NY9Pd6M3cZEO59W
1raoTxKRbEpmr4wVdRp2n4x0ebZmCMO0/NCwhAO2KBVfvCxfyRYokH6jpk+EmVZVfkpLaWlhcp38
ULW3WHuR9fGoiT1bmMX0f8UhGKPN6F6ZnM8dt+XZDKH7fTaAcjUdC1EcGBoqVn+O9pNONVpdZnjH
35Ab0Zs7swixHLxNU2RKAKQ7naI/vDz7AozqlDuBpXqllZRzw282pQA7y0aBzYNj9cRi/CcJWgTU
abg/+xSPckDNy0J/RUoI/u+V6MNWgz5XwAbPk4MOAuNy95gmln9+K82eTTipXgc5p9XMEe39SLGT
gnugiUjOBRoLxGOlNl+NPNlcvtmvI+pnd5tNOb4biU4OrMSp29Bdl/jbHgx8rIGDlfpX+H39Qi2M
Yd8H+Zvvtk+dbVEx5ufDXQ3QBVehlryKkf1U4+ohQTG2yOOJYCAr7lLIwltjC/TUJxMnPYf8GYUc
ufsIP+ai9d9FUaNVxCNlKdu4t+IzXawgt/AbBh4fuT/mV1r089kCDf3v47mnjsGYXHIdSfZ/qqo/
0ccR/V1uwc87DQ64v198TDJRyIqSOCquMlQYamxhi2zVazaeIF53ZVd27i6zCQ/8iS9zQo8dzShu
7ab5IYqd6J4xe73SEc610XzOgyA/OSMkjpf0UMmkm9DF0e1yE/3amn7WyWYTHu7LY+Fjnu40ql6D
HB2VR1GM5R61ZLnM48DjkFTl+bKVEEjGw0gbQlO6CdEmHvReCrZ+3gA5Y6W/HwkWHIeqhMcX+JxU
g2Q8tmFdLKm/1NlpZB0OvZ3WX9lsn2uW2cTpxaMLGLSNHRf2cGbXIDmvRfDOXXo2AQbjmIJZ9yLH
Axmpp/WTUcdfLzf4NHg/a+/ZRIaJd5fA7ImcOIep0nlLOI8LzagfzEK/aUNkzNHrH93Jmk1WwNQV
U8aPjaWyfAdpEi7SYdj0ljgFFc698aSgrq6sm2cazJpNVVocp76udYGTVbGJAXZBRWYhXQuY/wpr
ftJo89pELZUMsPN9wF5+0xrFSu0l/KHu02Yv6k1iUDNo9gcv+AGiA/52vsdrYOWDQqx9sD7i2dL9
jUFSyLMpYQYKlCmPEnbDo/8UuaCL8hez3rCXX0Saio1WgeF5uO34f6OG6zbdQvHMP5vvrNmU1BHd
DxU9jh1k2G9Rpi0rGV3q5Q9+7iPMJqKQJlLdIMOKJFGPgJE3JgZ7ly99Zl+kWdM9P+y7AhuvdQnX
Z2ZQJ5HvdAXqtOsUYYA+2wmxYXfFXd5cmVHPvchsTtI8zBmjMYnZ10MK9MJgi1D8Sirk8w2kZs1m
jRjTDhyGReIYYo9FGqbLxbUSrXOPPZs1siROoXD2HMrx217btP4uJzR35ROcu/ps4iBYh0st1dCO
lhWnVAkcDxfLy1/3zKXN2UyRZkUSQbxMnMiP85UG7nAtMPFbX776mRnPnM0N6Aos0bcqM56VfCES
Uy6AuT43Wn8yQ2xPBGbD2Ipfvte5N5ltJ/IMZwdRNKGDb85T0NoSHAuCsH928dnYdcfO0rqxT5FH
dMO69VF9mNmffV1zNnYjHTRboBSRg8d1hdBvgi7Yrrq7/ORnOv28nnYkKuUJJUgcHKNekjB9A7m5
9lUUYpevzwLy+bJmzoas6+VR1Ig0cGQs3goYgUwGBiAidW8U1l7GsyRI9lW/569W/Viv/fpF0Igq
BjOA8gHlyis7ke4HrFwUcTMxukvKjbrqXYueuEgM11uLjRuVC4m6ZVJvdrVoFnoy7OEqDIhoIs3A
SCUHyLsSbGW1CMvrGhr/6DDPiy7aaMY+a/atvJmm9goifk6cm5+MDaVonbxnbSmAYabiWyuMo2vq
N0WiQ6s88TsqEFZTLVct+h60yTjG6Xcc0m9YOCy3ecNNwATqyXoh8eEsrOWLELVHww2hJfj6lkco
zPrR8DBlVfdlMhyN8nuY7KkONBOTioIcvG62KVVtwSWVHpqxS41eeOJ3gFKteQQDOz6L36UdZewX
AvtFxnc0x1U3r6plgSLDvQ3dHzBX1qbyzKrXyjnmxfqqCWRS8rAMy+JAht52vSlDP62FAwH8pI3v
MqUByVy8uLa/bHCBVB6UeFipBf8Hbk5JgrWniheewQNtCuZk2ZTWQlW+lqQnRGq8Zkq3y/Rum4Br
FjJMSQ+CRH1SxU1FDCPlJNhU8dKTAaGjV5HKZjc1oTLhTYt9I4Nmw94Vtye+TaB9m15S7gaS4dWK
RwGOvixwSeVshd/nifAFFiPyihe+3HfPTRmzBcEHiN/ZphE6FR7EfFvjm0dk+PK1p5nhk32LOVsR
osT37B58nwOo9Jnw+UCzx9oqG1JeLQU9e/k252bY2dJgZaWAjN6HhM/FVkNMlbMbHmXMCip5i1Hq
Rgbxe/lWZ1prXrtdREUepU3FHgNfiL2VUSanI3G68iJn5ql52Xbe9PYkbcocigQfoUOi/il2UZ1c
0YufKd3VxGx5KEjLGwZlpk7KePB7f6mU3YEB5zfGmjEx7ZmqCKPbjSe0TabJjlI/X2636Q6f9IR5
+XbcI8Pr2Vc6QLPFq2tXOQgOvFPK0S2eNMrSb61muFbvdvY9Z6tJaceSUvYicPCAQ3NvG8a9rJTW
ehibDHWbIHYZFlRquI2NbrRUbGySw3ENclNA0lFyrEht60qPOffmU0/6sHME+RDjO5ykjhxm+QnB
SHyLZ6f8OER4j+v64EGSRC16uZnPDLh54bcVSaCyhzB1NCt6T6ryubKKbYmibbLZuXyLc+8zmy9i
7DcR5Ueho3iRARYYTq4c6gZmPJXsqB1nXJzlsyuhuGkH9lm3mU0gZq8MrtVHnM7l+i3TAUxhtKwk
7V1po/qIcDiEALSAXfVnk6GYzyRo9RMjHmIn6rLXNM2/J7L67XK7nRnb85JsTHaqyUkxdnKlxl6X
g69ov1mivtLNzsyB8+LqoZEwmdZV3GMV/eQl+rSA7uvYuzMKgoGj+s1Oh/radufMbseYzSNZWJW1
nCkx2ZldNh6SYu9T4Msf+XBSu79kQfy2uHr2OtPjjKmzfxhBimtlTWzrgRNKvolWuRJ/iTCVf0qp
leDRF6Y5/jbMaihbVH3pV4qB6w/TGRUF+ZZnUW/wCSFc2mbjpu2yduV2Wl0vq1oPrhzYfhVifdJP
55XIZTW0nZLbvtP06SIyWPA9b5dGFkTje/Y+Qz6up11Y+V3XvdW0NTMMzOhBxU2B/Aj6lj8t/tXo
5JwoQ073cRht+Qkn9Vok6wjDKC978cHIT/uLzMPTj+1hEj00VUtUKidE+i43X9vmykpxrrPOJi2R
mHJuhLwPmb2a8BbuYNWVzqOLX+eqz1pL+/2DlnZWdp6oQse3kuKk4k++sjK8+8pG3QlNAlIgOgtj
0eg1wuh2Y9l2iXA7kdcKnveAsUFly6hFFz6Q0K1iwWm26r5a9AF4kFzO7H3IIMZXs5eT50j17XUN
E/opCzFaktJmolpDFB79UAX+i/+zLw/WQVfa7HYoMHMJjajYgkyGYqvgCDAY0VFTLFguuVHv7Kx6
8zv2bJbap4ewE+q2LEvtiNtkChlOGg/ImjUsw+lr6lh9rcK03fjUZx4ot5O+6FUfQ1DHJSuegFv1
iHoJd1ui9qNfsqfImq0k2+GqC2zyHHW+Rm2vgXMu5Q0VwyCQ1bxdoojH20jzpaMwh2YVtTjA4GUY
0UZh+Ta0cvyQyXpyMm01xE7bb717fLHCByG7L56nJss0EdpzmOCV5Ct1hc+cGDe9RE1G5cdYNJV9
BZO/ppOO3X2XSvg/kNBcuLq2r5MsWGdY9hg+PkpS42pLw9cbjLw7c1fZXnqgTBEfr8jDuCXNtAOS
Ag9Lm+I78e33KO+CvRrE1EaGqvJUZH18B45fwxR9KA7Y8Hh7OQnbfAFZuL1L5bje4qTV7MifPfbC
qnCMdN1bXyqHjQ4ZH2fPMT2GUh6uyGsXz5zBgJvbVi6+hz448zE3gXsndrDV60aHO44ZgE8eZR0N
jXIX1iT4uwAHbIqyyC5hgoiP57jOu/BFsoo3U5Zh0UVos6ogg48YQ6dPT1jf+ZjhYphWD3vfandq
az4ibNk2QfgN1n0CMJJJyfN6eLAx7qdaeGiKcDf6eFdWasvsoAUvXtuu7ZyVPy6Osq8RebOzdeGm
KxG37xXg9Nwsl73NuSlwdxOr3ApcVOinMDU2du0+tJREea092bCAc6slnMjGd6q/9O3Apg2XVE/7
PpmRK6bRL3Rto2nxZmCC9PRkyc7O5dZlh9IEY9qwuE3NbAd5fPJ1h3I9LoMUYT6/mUfZFldrSIwv
YASWaf9aN8QUZSbatlybZUQd1WszmluJozSwuQzQhH4aO3Jj2D2xj3ro1OIW3vNawNGHAUh9ZuIe
tbh9UImCY3TcroI2GPagHyJMP8mfgXhsblwfVmIALxrzoR1vbSlFtkg0/6B7xrLJvuth/Koy1Ass
eEbaeaSiy0ifZKyDfalmVycthWF/b2ESlTH0F3yrDDCBXKlV+JLBsJt+lQ65jb0RZHCzok0qtjBe
BNAQmQ6cQFbrbc6GdAgFBb39QlGifRG+Jkq+T0oyokZ1InTWtaUzxOoKC5N1pWm7nH89FoeUo4eN
L65EgK33pVVtPtYKXwOX9KDf5LALqq5dimq8528M/7Gu3uxSXfaIMnmPOnnBgf0oJz96qa8RtPlL
A5C/+iPycFcgbJdW9rYV1U1qmfu2Hozp8Y2SGu1RAaTvR3d8fVXF5G84KT6Fd/xrtTEX1RhMvnvu
rpFgD9ChegF6PijA7tOAcbGX0R9ii+QY0xcDjWdJmHppurSmX/MRogPOvzjVxYsxSZbyWC/YwqEc
M7+1TXlTpoO8Iwy+yhX96OK1FeYtotPAOvk6vYXMFvlcDNTichOAU+1EfGdaWrPx6WyZq2FN2a2C
Jjj1Ls4PpbILI9zoGiZRT9+EQYlLXfyzjqIDz5kr0al0c6iQjP5+Aw9j74vY3bpTN+Sls+poq91K
K+p7vlGUuQdOtRj5kipU7elHplTd8gdmZju5zfMHN8jXSL9vFBlg6HCKCdwHeoxurmqmD2bpXrcC
E/9ee+5PIrKrTkEbCsexr9FAmBA/y2OHdU9BZ/Maxk8g7X3s6CevyrjFc6LPgZ3kOz7dtEvxbE4e
8vBaFxhwYYmmqMEyiO78YD/1GZiLFcEAzHn80fwh9GqrjhErPk7OoFdxspx6QFfq93l93414KAC2
VLpD3jN7D3tVBBuNFvPM8IvENkKOo/XgPgYaPnDU7/tGu5pGNn2rAiySIgFr07+8otl3mPh5RJHI
eC1A2yzsyl+lvbKwkmYxjbW8f+0T49jL3ZeUpaTWKFL25e9Thy9GDNb7R9cmLMUMG8vvXF4fXyL1
C5KvVZagL2zlW5q/oL9Mw216lOkmUcHmCI48DBbfxgaKw3QPP8UsjF2VvGiW+bVmnPCJ61G86aa7
apJ2H6IKFNE73DmQooBQxm9Tu6ctgsU8fGjiJ1+M95QI7+JU3WeW+WX6RFZtvkra+F1VghvPwN28
G8ZghbXUvcZUEOI8F1hmzmECNzw/7neNCB9xpkTJqt8EmIaudT/9mnbSCtuDO1NN70ol3FB580yq
h9C/1S9DNSI5OWjFStHrgz60+zrVLQrgKumh6OmiaZTuzKhjZjFGfMSEDHymXUqDi10PYuO1pZQt
dsztczqO9pKCc31RRDhmNgkTrQJM5MmYSFp4B63U0d5JiSdWQdCoG89X4Lq2xzEWK6u1jqrePJZy
/9Jm1cOogS4ryk0+yhwzGb6R5zvwLxnrAWcc/QsBqdfYHr5UvneI+XkztD35yrK5yYX115AMt6WH
b06qvKKTfApYyih1wOJDn6z05Hht9Jq/pErD/N8cncd240gSRb8I5yQyYbcEQCeJLHmzwZFUXfDe
Jr5+LmfT09NdVS2SYGbEixfvXrqaUxr2e8aGJuTidnjj3qxfUFyPUzbu18W/z0vlnuqF20evTr4n
pWS5K2N/O1A3Jb+3OM3Dyla/2jWt2QXdUlZR54NMls4kQRP2w27qtNzPTpITu0L5whzRgWnQckmp
vl0wocVN2PvAh7Gij5E5bhLc7+LCuu/tM4yjOgGz2K57doGs8+I2JyzfPLZTo3ck3RAS82GTx3bD
q/T9kobV6izHLnO3ZxPd7VGXaX0GdK4+B5GpB8h3FImm9rMz9gwbF8Zi1s9JDx1OgI1jjja61Zs5
1+reNiz4Qdls4QkpCWjnVSmcWlb67oK5/ljYmDjbDdNkEkrXOGhrNF6ss2CMUr+Ij7NZg6RsBWSm
kc1evtfuup2EquwrOcGjigzLuEEQb6H3piSLiMXV1xGTm9yPML6eea7Xo29WxQ0xm5nE/TYsJm+p
RPHr4NA8a7Kng7Vbtr+Dva0IrWWrbyyRlaxk6mbW+jyvAjLpeAatiuR+f1ROm0yQHtfxNzdcrBFd
b09v4LqqP6Lol39tb0BY5NtKgvMs1fTo0bhFVpL4gCk76wZs6hYYsgTkkClVoyvni6j4Amf9STeN
xnUBdm3feTyLljtg+G7q8SG23Rrrt3cz/8Al5t0xDn671YdZF2O5azwxRnme0TKNcMD9epkeBUOo
UK3VhEl9a15xlNSv4JOYfbnNf95aI9FWC0ew+h5HUJYQxuzfNa2L01AO5XeSqvE+HyYZugbXgHYw
rFuNZ4Vx3JrEms+OrLngq+mv3Rn2fpCJfIrHpnB3arMd5OBbHzGxDlRJw4kA9cqwsrwV6h88oyR1
8c/PpRGujqhCghTIAiajJGxTXoyX+ZB5rXwYnYs5NDKw+dsvYs+md3JQl3sSp7q9oTp1zXqIq3sW
toxnJWHES6gED1YBaLTq5VDuLJK0CCs3Fh3UKEOBUXJdGH4JBytzzG/6JvlFnBNh3fZq3leJIEa6
B/M02dK8wCC28SNbGGBbIcgDUxzfOl6Wn9mp471Qtzjwfq4PU9HIs+6Vd2f0ycq5o/RzlU7dE+s5
7FZLpNMdL0EFrGi3pEYZ6hLHWj/OFhHI5bAQAzVlk/gwXWLah8GYYbKOw5uzxmJPnHR2TXLxZWb5
r6jca23SFPJih/uygbnAgUuhY04Lv5LNnE2NRVBZJdkdA7Cy2bfz0L75tZ2BKwRUDWPVwb+ySvoE
ASi0qE7shdACj6Q+YsdtVbPDkhpbWEFZSXrHD2OPm45vkfaLB99q9tNGfV069WNuQ/Nb5SHuaKUG
2T/nk/WQOnFE9s+LD53VLgeqos1hxZeyY/UJk+4DoYoo7/ynpFwferBhOOqWRwqYL4BbhEjxy0Bj
uwcpxSEFyOlZ2t/dQhRn08Shv12AyR1yQxzyVO9j3Xm7BV4isg9jHo/4LSUIkiSh7r+ktb5cYTQM
SRb9RxoJ0sn8XnIQ+IV4mr1sb7k3b1Dls0k/x+PtIXqqbmhbllXCsrW9vRg9XrXa+57/5ncl1foQ
LVUGaLEgI7PmXB9Hh7fQxDFl5Q/D1l6NLX0AMnM3tsULrKl9QfASBCxyqsCf1wfPGt2LrlVygLuw
XptEeCcOfmZXVkxylRKFOkh7oloYY8MkvF60L4pxSbWvtulaurQMxFsvvzPZOZdJtXQHMr20RXxx
mpQIfvrhVHK/pMvdjLi6q23jwYF7v9NjdofD9NNT4MeLpo3szIQgW1d/yVW/6jV7KAbS7DPkfXlj
qN8i5YXVPC5Vy2KzO0HnwYU4OoHfFUBtc2rK6U3zB/bz9LtA+Ivsxu13eYW0kDRVvdum6l8xdwng
6jUH4EXpX+fq39w5PETLgy1gs2LEmuY6sqrsPyn4PVnf32WiPhFNz1PauYfb5+6VHagiN6ZUaoX3
MvggkYmWD5tczbiK3Y+l5/U5XCm7GdYvmXkHwhZAJvVPeVm7+7ixSCMss38DXhDZEBp3W8X3Hffb
L7z97VUL2T5Wtf4Er34eK57ftBb9E4td+dlyW+efK2QOkqvKX1qOc1LX6lMyGcvJ0d7NsTm+JJ24
h9tyNsb+aBTL91jOcFGns0PQgU63Oeomujxq+mw/xqUZTlYWrGbyt5wmaAq1OpKrxoFgACMYjG9P
4ksYNT4+/ApEIczFF3wk785hsyeMfQjJg+PteuK7AxqboG5vBeya3xEAj3EVGh8jSpAB7mbew2zM
CcGtPudqPJGsduel2yV302M22z8rIYS1VR9UD2t7SMoLr2nvT3kembTFtrNF85j8EnNCJrOMjR3W
m68ybe4E7svI2YCDby0YDxiuHKbqJudYmMkL37aiEYwXKYKEjTNr8DgJXHrlrR7OI1Ek3VzeFT5U
avSRIe0xJzXJ1Rvpquy2mQkJdx+9brp3/fq+7PVFEfPuNQO1Ik+fJddrJc1zYta37Yrv1c+OFdDv
Hei9z5w9du5vpqWTTetZTXcF3okd36ZHjbCzOmY49979PFiPMrHPgg0scli9UwkOAlTitV3EvZWs
/3LTeVncG6C7mM7WLZOCRZF7Qh5fm6S7V7P9gEesJUQDaah0y1Mm10dr9A+i6P55DdKnSMY/6DVf
eA9ZbXCvQzl92j61OO9Epv2XyrWPdmOfCqrM3apNIFhV8rIm4prM1TErCsikPdB0AmcO+C9tHlsV
uSAskVD6Z6d3ryNFPDhB88Gbhx97KdYjaewbEHdrOFZIVUfmzQKYFrOPtOtIBkkBjFEYr/GBJzpj
bjBE9WDVZDBRqjgGsRjOav8ovseVIw2eJcTWgU8n8Oo4uR8afzplk13fy8bqgmrs+ifDh6tpNHrA
OKXhQvhO2/6RsOSfM89OI23lf3Uxv01rVj7YdV1wAUh5V98caLxKnnVjVfJeTD7rbROk7G7S9aVU
q/o0xkZ/LGaGn9LX5Rmhzn/rFlOeEqnLcHDa6cutrJykTsd2yKecnBSy61IECighwNtycXdIXMV+
rWIbGcyaz93Adel0a1PsEnOe/vCpdt81LgFGKcLVTO5zs9uPui6udk8dUwzUnnklQRhuCaEpZr0R
GzGMwYQROOpG57ZY55HySuLvdhkJu3mM4R6QcT0BW6ZsmJ8Jia9RMicSJjmuApV535QX7tMkk/5D
TBv5PItnQg9eehnnpzYH6kf7q+INpllVnulT6H4hckQl2Uxcm/0Ees+BN5eZNVa2bhrSO9U64tz1
uj23Y+6d/m+0XOwyvWglyXFcpAeudC4uXeVPe3Numa8TuA7uehOXbWrdQJizCLi8yid/q7zfbBF/
0njTOmi8fA20kflZVNjjrKjOZL/3e2GNVCxmevDo2HyE3zaSDn5jaQh9n3oCap8ZM2WsfQ7adRER
5K1u3yQOXlE7n91jUsBgB33iH3BD6h1AGePYb/kaeUWOv4//GzauZtYFqQFNQ5r3hbkasE+t8gTl
sCS5iDW393RIzE+ns5f7aankW66WbtwZ+Vo8Gm4Tkw5adRfdrz+qWxGxeAUt3FqVhAO7D5+ELQyh
MS/TobohZ0Z7tI8rmXSXnrzFC6Zr+5wXZf82zcp67ZuxvV+HzN/1SRnvbGtqooTF2Z2XcrOIkZBT
q6gV4jAu7M2zCsR6dtgQLjmgOxjCpctuni0n+eYt7bYrPRgI9TLUhJAWdagzDCmO7tMgGZryTrBt
cl36Gg+9NYyRxVc4hAiIKahr5mNhw+3NtSuQKV1aE2dWp9TvVAPsPu//w6JE9JMewXCNg6Dp8NiN
eYO7gtNwqHWGKSZetqtVxQITzNCDEpVpX4Orz0w/C3zVtL95AiLTVL0XYJsmEbKpusNQJMM5L5GF
Af2ukduoORqEll3QL3PxrSbW6kRtMBYAxFjsVNVvaxhru3quSf35EI5r7rmKzGvfGsyj3O42+8XX
7PPl3eZDt/l/lzjNospMeUoYAYSOqZoo7mfNc5c0jwjvG7x7W6MHtERaF7yjdU4GKXLHrTYi23ee
XLrrdm0C36EHYGrSf2ppZEGapyv/tSULNe/jfshaD7vNJvd97Np8psnw4M7uHPoY3C9+iZhhCM8B
0Z715w4gLDCc3EPCU86XvayMFnNRRKqjUlQMcf60Q5NG5A3ofTUsE+kpWoMygRvUh/GQ8Q6Z3PYe
CxH70QQWO8eaZPWuhs5rtO77KI05mFqwi8Oc8IrTdPqqdLIeTEtvtLiQXmqw1ru5d9adYHy+Ewhd
qa77EFgklX7p/Adid4Bna1CKxvHDMrT/ElrYrK4e6qp/cn0Tzox8yRgHRtVWPIKBOtPCPUxZ9Q8+
4Ag50vxUBZV0WSx12HUJZQS4ZrJ0c0CJtmzDYumsXUO07O3t4tKzxAuN1LM2jLshTTNWVoqf0uvY
90mHF9JEuTa81ISg0/wW1M+N37NJE0e2I48in9KdWQK/FvrXSOyo8OWhMLNr5etr3YFbWWM/WriC
qyU9rq3FTATfkTVv7zCrz33eHpmMn2KB4tnf6nI3e+lLViP8Intja+VW75TPLTWOKOnss9nkhx7T
+3gbdXAb4NPADfRQ5VvVJq/GZF2Ssn0rbe/fLdrZ9or3ciHloIgNESQOg+N+6zpuqPU9rymouxlG
2uQUD9PtDEZAgDUDFJl4rDqjaXSf54n8WqEQXZ32bTPNCzl9P7pYvppk/Zj0duoXdRw3ZMlOu09z
nV/YJfuXrMaTBLTjDNm+7Rvn1b1dHFTOOsi97L/OrEcQr+0e0PUTaiQTE9ie3kZZMHjyVeYVfjTj
Y2SMyijwWMXd3szjN19lLzmgil3syyNPFQNW1d6ouajpePmTB5HLj9Vw39WQv1suYKuOqnfXcs+j
659Vr+7jGeUl27rkHptfFbpNtXdr90fXJCeXlCbh2vfs7BLkGekOE1lt3DLUckoMPYx3+UxHWlV2
MNvO55AaFyEI/PdTczqt+TzuueckEWT208KCPVMAZjwAnsiOeeDPeUm29FpxfgSkRA+RnbsH5Vr/
ah99vpXh2ojL2iIW+K1zhczcIBt7r2ObvXaeFlFX+FO4ZevXzYEIxPg6z+pA14H7xE4in3+yu42h
+4SCSU7PRhLT2WrvMfPyeucsOAzHhgBkVdUPFqLGzlGKVHVWH8Z6jhaYh5YBZz7nA2IUefAMGTpN
/bUBJ+R39+jurQgRoFoEbgbI1pJy3Hf+2SbpMvJ18pQ548fWCTLD4/gmuGfLwU+5M8d+csO5Ebcb
OH0BIXby3emhyygvYbO7PO1Jh9+udv85bXpO5PbKtO4iMPr7eMB2hRmXBJz4jxZ054EdyUCW01ec
WS4Ap+yRf9sHeZmfW9P7TtllC0ggoADrq6d+tq5OgYxdS3EpvaalEh//opSxV745n5tI3JMaJT56
XY57O42zoHVbFdwM+FVBFZE1kht7pj+9W3PT5ylI3ox+e6usNY/ilXTEtOl6blx6odLDhOgUY3Gx
isrZw1RN91XLm47y7kZpzPCic71oyYp/opIf1E1DwAZpSfC0zn6XJq+PTZqOF6JWnVCN8wDueSjw
7E+kZtv+b6KW/igz9cqBBJFZL8M1MfFmNLnBsGu9LQk42RZOJGy/jjbdQlqoLVqgiLxIEr7ZIPbv
Y9clv37OhggTnTpPrlGHpWNjLMbtePGM+trwqaX0tsreJT3alYMqckhVAj4DkjaXTC/PTPeLwByl
i8Td2PV+Kzo/5G4qeUzM6kXYGmJX3/2Xpwn38hwHyaL6M5X7euUKd/+OerCfXYAZGXe30DsSx4qw
z7z2zuk6/llhlEdIVwxKS96jRCIGCcaDJ7qsOLCR9v+oyvjsFgZJVZIWLxmZB1EjXBQv4Gwhosdy
58XgrynPk/2w9u5Ds5RWEMvu77yy+10NSUU/ktZMLnKOIbmUn4Zo14s5mf/qpWqYzTZMuhcYdp7V
tngzujmSsxKIOcWdnhEr4Zk99Uw0eLo5utUIHFil1Cg2LVk+W/0Rkwtqjo9ndsmhWdtEHQbTaNoB
B3odiYbBORJXGqWp5KgnOy7biaoy9qMTr1HXuGDhPcINTWqmJzHqMewZ4zHatsSOqOk17DdPcDPy
BBTzDRhMyOlygSPMtoeNl8sa149mwMDSmon/2PkGLbxEW+6ZNeLX2KDKCPfo9bMTzC4jTuo4kyFg
6v8BU/28lqUVxfk07MpWNSeZEODPkKa7ZvwFq4B9xnqzcrbWVD2afDiZp5/dbcUuMztxZoLn0KVM
c5QY3LrkHVkB7RvHqIKkPLXl8tQVya2lQd2xHDuPalLawtZaINt75r+uN8AgYyAO8hF7zOZSJ46b
YN7ti0sGbTbgMoNCPKsbiZk3DudHsDrGJVe93iHFYVSu7GXnZ63YV7xGbnE4Fr37nS84I6wp8/e4
tf94ic4OesjOKmveunT5ThLkx1akbVBlLZ2yPzQMRFKEyHnYgoFWODBBEh6SdflLEjiDuBq9HbIv
TeWsotTLZ6ahRNrNLePWvhLr1V3ptseZz9hUi7nTijdEG74V5HW80i/Di1d9swRDAkpsse0k7Nz1
W2UCMLUC+UC8X3wYB2ONrFK8FtCZzlg86jCppi3sBl5AXBiPTieRHcgzafY2kMNAi+43q735QJLG
QrWtub38DCs3pV2IXPJJpfyBQkTdtBJvnyXy1zRQt9PkliYlCob3KJI7qTgTx8yqj2Pvvs96TAM5
TPe4ZMDz2kUbDA0vh64HCX2DSDCb/DHDXS01PBgvezCa4dmwb7d0uxytJkW22hjFtIj89AYzpIFS
vBVlo6PaA2Htd8mdm0txBoJZnuhZmse+Ug7GK+fJt408UmNeAs8T17ZxfsdRUTDlUOBHie6ROhgy
YovY2K1Zq7BpZl4EqAnkiJxpkPbL/S27fRfDPr9KQdSEm98kRJkrOPFlulurLvnMfKNFTVeIOq3+
L7epWdJSv6f+DfheNkyksAmHyBMNyGy7vbPiErltNiW3hmGFjbVynRhY49EX1jfb6r+MSpiPTRwn
kTXG1WM1W9z2sZweIBwMBwdLaeg6znjolhQn5ELsf4GDZL+s2/yMUN1fM0L7DsZQy1dAgIrBR69D
xyJrwkh8/2PJHY8MS6zzE1rnQ08WSDSalTq1ZVFFS9Nud+w635z7skLFynWYNIIv7EINmDTT89Jl
1Xlc6nw/FSIO5JryMFvGEKG0FQzvEn+XVFsfui138TAM1j394XoVqSwoQ7u5D0berZe1dbrHehHj
2fBnuH+FTDBvuN0piUf/Q47kkNrFYIVlktaHZpuL122sxL5IvGI/N6l6jIXpRD0rhVe/lerkG2hr
Rqz9MCUY/FLN/Bz5OBb/IJE5O6mn7mtmjLAHOtE+92iuZBC1UDTJEsbGoUsG1GoCb2FXS7/vumJl
FgSyCFYrQqJheD/CTx3cIbX50gxkFMXLaIVLt+p75hD5txvnmNY6mYZrXc9wGsQdnogLNErkLXd9
7BSVoW3MvCVejEqga/2bjLZ/1RUD7CbWw6lHUaUUmsofZuJecnYGuXjvACkLjjUXPbXFZHgDu+f2
Z5/4zh3aqJqDAhm634neUaFoHPWYjES7mXnXh46PDy5bm+Tk0ERFZpPRLc1eBxnWjMlpoppmQg/W
hCpm8S/OKv9uCd8xG0jkzmfWFxajIiWhyckO6wv0NzMjUFhwQ6ses0lpZGi362KeZlIbQ7148w5g
6BLEqu9DT+KkcU1yX4cWZ+ZirEvkFpa31z0zijWNY064orbvt7neDs7ocKj7o5dgPOvXh0HiyMtF
av8Z1m041EkxvuW9f5OpYjUd6wZeswO5+b6lyftrbqJ58emYPlj39B7hPKYRVeRbufAJF7KoDlPd
mwdZ2ts9D5X/rvMeyUJb3WF1+zXk2HZO3trhk7F0FmlRNPt46KbHOSNHgzIaZR6mDWwwJm5PVeeD
p0kMfJGTBcBrs82D6VjqW1u13GMtTKPEXKF6GQa9b00Y2sDg6dsWnGQzKexQVqv0x+vq4UjXZoel
StvXxs/7aEGCI6s6n5/zNVuiRRvpp3BndU2myvnQ2TBdGr9ZsLH0oEUHxUNSmUa0VqX9x51mF0Zr
I17aIXV/rEr13/HmuvcK88Hj0irrU/tmcdWZg9WsEswnqsR/iZtx+LTsZIOUsjZH35MUG3Y67nGP
zS9dWy+RXTE1JE1Le+EKo/VelEN/HEvLDPupGT4adnz2/QR0xY7z4WDadvm2CDGcVIzWykqvvFTM
dCOy7qb/rLocTr6D9hI7XfVRbQxfxdStoZgX9dQXI0JZaidBqxYLj06zhACcOSaLNr3DLQFyB80u
dHqVfOQu4CDkPmXumBSCTxsKphJsE9yRfTiePddJgqz0l5dFuBDEPSfhO70Y4o3x+3bPun0NLNYx
SIKBqIL/xWyI4PUGFrhj/E+55dr7mnwTxryjqaOidYujM7AiuIxlz7y+MR7m2YaYpHidn7L22DSK
a/QcmXfzb5170JWWfj4R+M0oRxEpdCLOrrswi2ANjPpZvZN4lt4Lu1loHxXhkQzxDTfQnEOhSvXy
Ry9qA5Jram83N8uyJ+FleJhVvl1FC282LWrjYdPxB19vgLretvHFB0Zz3OYMe2DLnkVQZ05LxmM7
/xs2NqCDUnfT6zquoHTtxv/PU1qFSZ6md5OD/IVyw4SfIN/5QdtpehgzBg4Ffv8I8YWveGr4FYfs
aP5JR8t/tWNqncDWDW+S2DzWm/I8Gb7rCjvdQpXzYHV1dg86p72L48al+Bqm6e+SUud3smitYGNU
0+yk02AMTNX8nhuF+DOBGgqazfTOLHG0P5a3qJ+EDjFqVWI/Wzloqk0tI7Ce3Dy7kJlCksDTTzMh
phGBrKqDtJ27i0tuJtKNGR8GLyufSg6lr1rP3qGyPfW+TsvwkKZWe9TDJO9EmzkEJJMkXXnb/JXM
EmjF0NrtvlWO3vvWsL0SNFmHnki2R9fnCPaYKd6Zmy3GwK/M1dvlvoyjHEtLzWCuKEOHoPxwm9CT
2mxYz4YobBI402RfWhkza6nHKxqjCO1+w47RbP6+QPu5drABDzaBaSHRZg2ePAveNcydEGgeBtPW
+290MPQ0VMUP3dj6P2npw5LdcBVrIa+ZahZwX4UdyGlqLgxSRej2FLhlZUx4WhhHtoyw6E4Etp11
hUoWM5ofZFscPHLZcWjyHBTD8BODK/4aOobh5FNhsp8dlziECp+FXWz7vDYRjGl0oiSnZmqMSkf+
PHdMvxfnMWuy5dEZ1DTRPrL5iCYxbqd6m93nvMBOCidCBYR4rGEC2/F19Nf3LsfNSQeDFaTmP4Kz
lcKsmpuDxSeEBNXgQC3dp3Rr3rIqk0+GUOOdoTx1WJM0DbNmqcJp7U85gvmuKlHB6F3+qqZ6SfE4
E+GQ20bgw3Wi6CPP6KHxpPxyHPQT8qSn5dfwaODdODZDPZvlQWS+c5wNdznRWbLWP9XbhGEN56Sf
bRTypqfmH5JV8Q7otLyuupJns5nGcx1zJu08NTjncquPoFuaoE9sqOFSuTvTJ+CDlptas/MHgJal
AgvurWwqklL8mMfO9B9vzvaVw0KKLMOZg9YmesYvaxGinjQBovF8Kqzuh/BBxmGrPX8vm2+zDBm/
T9r+G9fbr8+HRmfi1TsQZs7TNPtn9vxedMOKv1P98yl0grSI93qTD8S45Lt0ZvYol6qjggfNiEvJ
uFSt5T0VlTlgjy/Kn2RqmA0L2zr47gbH1K9jNGoB3NQg3j5Yuh602yAFGhZxi3znHpKRLBD7NmZo
fkpZH1pc6maXqd0kpjJofXEcXXniZjOogDFvU1QeYp0HsuPoT9XbkG5cseb6H4f4qc/xVHn19nfd
upAMk0NR+/dmN7EEdFvnxSqo3DjK+F837881fgcyK8+ziJ8bOV2NwenDurDTsO8wYSZMH9hxOLv5
CuUTECWfV+WSQJTiAxwEp6mP5w8OHUvCNlw1NuFuRxn/ahmDfAYhZm38JmeiR/dp+hdG57MVp5Gf
C36I2jtXVXpVo3slY+EgYut1c/SDa6Y84P7ZGsxjlg7h1GaXAjCZt6ldIrEfNF0ToNhCmZ+yg+Qn
Xkuo8ETP1012bOv+RBuAjdPAzd7tq1yhmieRvA0zN9aIt0ayVzr1FzwQ+4Wv2xYvV3ONQ8/HgS9z
veuxFPHtXSZkdD+5eJqurFHWXcocErlgecVuxWbX8uA67DjMvOnGsCPRF1qmvpnkGqkPrs4/OyHf
eo4jjHcb4Qg71rb3i4pnTAqzzgEwWNQ4CJ9Q65nRurr7NBrOYX9N4cWnfOSEur+2cepRfcf3aZxc
N7uXAPi8R1V1DDgq530YW4PGu12fxtyxeSKT8+DaWHy7bc81+2TrBCmv7XZ4N42jKFjizcaoNzVO
gK07KZ1RKqbbY51k0WY4r7k9MO7rvnKlv0uZXmU2NJHoFlY2sOBKyuRdL8a7ttnuJ1UmUWOPkeS8
2kkqRXMQoZqs0KV7Q4dPnp08fStrfpLeoYl3X6tqqpj1NVOQG/OdsSKgjpVcA0+6Z2Lk35OmNqgg
O4E7vRBjGlLuibe6Tx8yvNosqPe8TdMGQ0ffmx5mawdU6iaNsyZ6yvayH53LJ2+ev5h/fHGJ7luz
f12JZqfJr2tOUmY0lcEBN/dre1UqeRq3dj932Wdh/FhEwvI+1psXMmGOWkpyrK4PJvr5ZhqhTNL3
gb6z3ySCTvdZb/qP8g0mvgVftH+d9bm1OlzyHlOvPhQso0OSR3az7e/FKn6h/PzExYZH0PrsO7XP
chLv0vaw8tGO+fakt+ar4nOyY6SOQf/rFLGuRPcXTfns8HvQw5+mhFMYhOVnNqX3c5HTA9iRN9r0
FOLJJqHtlhs6jDFDpd7cb8N8sZMUaX1edq7ZMT3S9XeDvIGla0+jci9dQYiDE7SbuyOg68uuyqfb
qM6d7KDFRJX2S2g1059GYfhRdgT57T8XPCZLB7TPtKirVl9G/eHJKZDslFM7Po1u/sxSf7bmB1fg
2jHMgK3WfZXNZ6vW+xwXD8a3p22Lnw3sekWePk5zdtehNlfOyjKvvNarZIPjZWUpaXKZd3WZDmMX
YtJYnsZ1CynqQttka0PZOZZvonzNeL2vcCzifFqr7K1k1J0X/lGmLKrn/WPuuvvbR5VpfWDOd+fB
3OnTiVJ7C0WHqtSrXWfNd2Nhn6oyPlVIqJk9nbSdcK1RuhrNF6PTu40t99vjUOZzZHukDJAXkwk2
FvSaMOr0aGWqoFIbjtTnniTJ26483oew5XFq+KFvH49Uw2NaJ6Gdmu/kBiRs5Pv8ssRuLp6NTNcy
ZuLz2pT+mQeXodkW3d63ZOgOMq4uRGxDK3S60Km5NHkEhsX47/YzFqVzSIzkoJM8ErX7CvV1V1hZ
TngM2m26/BFOdVbV8JcFoDs5jwffg9nMbxzKGbFKv92OW3TiPedN4CdtSBj8PWOqnZa01H1zKAi8
8Z38WA8ar+0UTKLFnlqeEfB/t9g6rksFIciyd00j/hBYH5ScxsW6HuycEuV/3J1Zc+NIlqX/Slk9
N7Lh2NHWVWZNgrsoitQSkl5giggJ++ZwrL9+PmRlTVdmmU1PvY3NU1WkRFIkAXe/537n3NQAvyNK
YFqmlepx0IzNiaFEBVfW8mlXHWe2rj/UCV09QPm2D8/snJK/XgaCHlkeyZestq/1GF7mZYSkZdLI
rVFT6ysGcIU8+BS71m2y1TMuGp1VgZGzyngZ0mY/JumMxrJ8SpV+x0BXphBYOuFT7m4CfltxJraB
+fIfgE7RKkxw6UxaE9iz5tPpbAHZdYOxbGaAVsbQVjwspb8f/Mlira/atZPKYHbjqxl5+zQJXziT
XcKI7jVv4DsQwX2U5tu8SRJKpljubeWL9QAntaszTgUOgHWXLmhluiLaNtm0VeJttMK+lbI/Fbo6
N7b5UpvMQRqGeiMn43PKu+eSsdGoNXfMp302i/zUN9MH7d0XWVfPIsrNVTh3L8w+2LOA31UK24BG
CvxshUfqkq9YhF/M5XnSteE6Uvs1lrrXZrXLGeea58YZWRKVT/bNCf/Z2RCeQb+OGdDu3JKOhN9w
gLtY/mxEaijQ3rp3tAbsLuagES4XVSKxrIwRFdk0YC/qhISUrp4Aax5re35o/AiCe8Sjl4zdLk20
e7pmzMwFxRhZ4PDK2XQfs1md+rE6jDn6is9EDZ8Ur4b7LZby1gw+uxyJGuzKa5h2GNiGO1Fz6Dob
0U4W8Xac6B15OWaO0BAFlCLP4rVbb8iPWRdekJaf4D73M9ubjrSFWYaeXNSICTiDLq7eMdGOi9Pr
fGDRrD86+nhrREcnGemVyoLdG1y2KTOTd2ieLE2/72eEylRqLz5+0LzLj34mn2nskDtSAdIJFnA0
ocdGlzu7NT4aPEYsSeawSvLYwN6VfLSaRuuFPcpokRcpGu/CnPu8i/SzLo2baZXsw4O1Tdr8M+RI
ZLLmxJ7drefJnYIynPVVlw1bjbyOLhpmxGPH5AGyBOOSbB9z+xYWal8Uxjs9GLGJdbw2y31YMfGr
Dot9VkPXKNdcpO3oOcF7QVDrg2k1XwW9pLCNOJVxsm/EcOYQhltF9Meha4h8UtewyF40Lcd90f1I
eaRtVydiDQJi3c59HRPTMkzUWVLbaEn/JQVNMCf1DyJtX5amW2MzANbFTElt8FnFHjyh1E7FMB8Z
T7vA0p9Aw7ssrhd4eGcoa1/a5RWpa4/bdLnuRNmuXTbELmHO8gL1s+pb7KjL510wF0f34Jpg92vt
0cle/Z7tLtpWrb/2uQ749Dlsgk71wzpn+hQBJHdLGMlynGSO5dacwqtfWGc8Ckej6p7EGG9s1w9s
WDKoGMwjbqDJeq2VQzDgtxqXE+/R1MLXEM4Uks4q9m6vHnX7Xh9KQk+KN4iAzSSXmQPOuaI2RWV9
5aG9Vi6JNot3vy2I9cWHWA7HGEQldJLjAsLAIoUKWToPH2tKa/yPgR8eSHTJyFfJK/kyZeJgduk7
iQr7EK6phKwoVXFXotc07jUUNvbM7yo9xzbDvUoctC1twLGhO91Gp2zy1yTLONiSxtm7DBylOLJu
Ca/xE3PnuurMT5fLrFoufj58ltw9w2cRbNjwYbRIUr6LzPa75EyON6586tki474687uRbuCfW5jQ
O0TyxecRGAIxUDtUfbVc0Lq7gussgijx1tooFV1QRbQk13LdQvREO7+s+1UeljB8Zb2yuANstnKe
OnWLt8jA7cf+Y8XdPu6mc0SGB3D1Nz/WHyJr4GcIOIN7AuwLXNU8Lf9r6cWuYGGHDwlGGhEyzb6I
0z9lLQA9bw2EVjuNaKPKzXe9p58ay9o7kxW0LpB6pT3mBt8nN1DvfOsWJhT/1VJeOE/Lq9mcscq+
OtKbhwEZAkOa90nvHcMaV74d6m91WWzNzg/q0t574bibx4IMYW0fcwu5HJkdUFudOeE5C8voUWUT
0UNfoI3UYqS7l+61st6K/h4oBM7KWM3GNyMKz1oW7gYHTKVfh+U3RyGaUWVr4aExz676oneyLhFz
+fNnXH3o4GtI8KCMvwgBDTCgPzt0j1dz2qJD+xupKCDDcm1Seflmc5gT9Ws+iqO+VH1ZNvWhDgNO
xrEAHUFSZXocd+o0vRokwYm5PLSeOoWZIFuAVSOuFdhW5m/qKGPdWqQ4c6LpTePLyTxxh3qCXOy+
8V5H52kZjYKZnOFiIHANvYbljnL4hkduWsUyFkoOtso2dyH0WYD3qmKAFOQu/Sdw0DZdh0xfzPMd
/zJcs9nk+vDFrPV2xceR6tajxWVl+ZjKODdE3LnoeCASN5sIXeg/Kn8aMhzW1pPmmpuwjyBM9E0O
Xh0CTufcdDiN1sQAJhPUNji/D326k1kz0D+q9JWcWMxcglpXOKWILvAhDxLQNE5Zu4Tp4uuauDlK
w5e2cKCF8AksS5lPjDAjJXau4eDYsXd2lL6MhnkpSuPCGxk5CDlx/bCk1MR5tk067bgsQNxcNl3s
tku2Or0LptbgpMYwQ0XTGZT/TtddI91+IqE2Z6KNZ/zMEYGh+Y8RLf+MpXW5SkU0IrQwvz6lzicK
cVpsL8Nwi5weMQ6doKpQHeVnYS1kNsfthh7osuCF93ymonbntSNVsSReuaYsgzAzocmAzn1dfeR5
Me+NIWVRKFzcLg3uNT2M3mupQnru3oNfQMLq36qcBCiiyc5T1PAUY/Kqs2Ize2QEXoRxS3vTxONY
nuzIvhU67mzHvWUm9IGvdV9uVtyMhfJO9G/TbB3y8ll6r7bxM+sZem9nm94MWrNPDxbHNHRovX/q
kX43Gv2Hp2QmWNCNjO6HN6FEFtoM5TfV9I8nyNvccdqnsCnTnRzwaBuxehETvNxoMd+VSYE/aGlZ
gJGq3zF4N/+Ym3p+riBCsdzXE+eNCN3XGa13Z3bxlohMfYgmat41qwWsMjIdlCzqdIQVv28eHGtA
RqhlR9dFcVKBAms2+jR1J0ZrDKtpOZlwAXa02phMkU55tJ/5y3djVicQt42XXiJa3HtVjCHVuOho
dldUYTZRtyG91Y3nzwYBDbP1FiGPprs2qswfs9nPeSDLEX03dZna2Bnqzko7+2mhPNiDJhgXEXEK
nd02Xlu5xPVoeh99wtIpmafICAUoOhDUqEwZddK9M1P3hxdG5CxIzqWrrouIhHbq4Us3GLi4qlPH
3MUakwQtOylXhetjBuGKNXdFZaeH3ItoNJsdKVkrI4rMZl36mfvYuJY45XnFDm5H2R7wD4IybsBU
58nTWdeSitEpk9jhz8P+C2lA1n9v3ydeN17YJxEe3URe23q2H5uxT+hklRzYSWE9eL6092bGRMvl
EW3AIJzoxE/iAIAi31rDgBgwhlV8njS72nWsUtGYv1I3Fau2Gh9IgTmOiBUlmvnaziSeT4Nbo0bg
m0+6rF4sKzwtzrcxrE8lJ+AZhcaQnIRd+FNfXEpPxExoxVrTu/UViQNZwfNe3BGLap8flvtTlPar
2eDS1fot1r8dk9sCW/d2Swq2xKRHREd7oh7fD719FzrRSXO8V0/qGz9KdzYxoFoWPTiVsxI4VeLG
eJSO+4L7Zm9a4t5U+d50tIPDkW3utY/lulskAh+YeWUYiPGAa7JUlzxmSm8cvWPGwS3ks7H5KXNA
m5jTKWXjqh3djk1JItfr9tnoO3UxBuOeiTRH7BH5TkXNts3liUsch6bdvPWJthWgrHMXoerF/gHj
BmCRG1VBG1uPuReTnmcgjtpEDTA+w8m1ixIpNam4FBYR6A2sQ8JjeztXR52BBgf2SmoRq/uZTsSh
9OUTY41uxPaSQmNdsxQt3xtPY6+ei3wkyZzjDGT0fe/jgSLcZG3p7S7O2yu8CmAq5tyiTXez129J
yfHXzWTLFUbCza8nMNM8R4K9Cp/FgVDuh18lBXb2QuGryCVdmeTkl8Wzr9dvfZXzhXG/JwWjZdLp
4i37xNh02zLxbmHW3S8HIdlZ09oeVZAOotqMrv6xvOusEc/mRJRebr9pY77VrfLFbZflL1Z3RYiz
Xrka6U9CP/pN9TO0m4ehiY5D6j4gCgOm5C4IGdfHZF2aGrBMICtQ9XMyIcDc/pz4hHJXfovpZlNu
PqBTn3vVw+Eb+3ZqYDosDXdF8sqnVRILY+DgVbtwMAI1p88pOzpJBPuCi2MJEjRJ9imgCqiveoyd
5ruXTY+plx86lTyHSfkFlVex3OeHnEDAiWoQmu2QuVTbbv4gFOw/fhSMoT62ESojw69/NM0oArvl
74/TGU0nLdc0RA+kOa6XbHc3zgBpGWLhCJgbQjmOg54jy1BJ+kl754JrdB47MjvC99rr6MCPixMK
D/hKDKya7fTaT+4d/PG+7wgjjIaN6WkXXalvgns1osLkPE47SPuxSDBORnaNBqumyoOcmO+kQg+w
q3sdVHQrQuIJwG+utUaOjjl5FDyduUcaArpvqo8S/IBkmuyUAjEfS6N6UDXO1DETNHAzJvQW8YNJ
j0y46hXqjmNzU1358LeALvFGZl72sMQ3t7Rr+Ma1elXPMTbrGqoWOxD2yQTcMKYwn+NPZXsPKkZ8
nkl2k2V5bAfxDWJ8V8nioXE+OGIsF2m2HgHKximhj+IeB6H9xCX3vHyfuERvGmsbiFu3lzZkT5G5
V0sW9x4ffbckCy7fNJNU7FvrVudEjt9cSRmuObFxtbXuuTCJAS2dYFmHooSZz+g8AlN+Ib23OJ5x
1/vpXugA8I2UV2OI3pTM7gFpnvKmevVYuZZ/13xMMGx3JlGUS6B/3VX0HcrxLhz9AHPJKZwtHMDW
a2UmZJQsCjjt+LVXa59R5e/czKEwJsWgqE9ao7gQSnEh3eUN+0Gx8St8UTKWx4T53OEcczsVylpF
pUYGktZ62DG6e3hXen9yo/nTNTanXV23d3U0rv25Xca9h/U6HMUP3XL8BQMisiOELXcw8y2Fy+R5
H+TkvBeY9FTSHZTyjrmwb5Xgpoa2Xtkpi7/VgsFp/vyAyr/1RZnx98d75fMBW7O1kyqBh7YwQnMi
pqsNuGpvMz0m0k7f19hJlmd16vKGYLvVImSXQofodUluqDArECtLZ1oYGEgtAlWH9kaEHDCv3V2a
OP60B/ngklfq1lkwimFdxuHdMrBIUWmU0tnpU3ros/lnZDlv/lLad+axqQY2njH9LjiBFyW3nxFz
ZGPLmv3+APVHLxQ42DDLdRomey9zkZBzOp6xf3IndYiQ6/nirmWcIlW4HgeJyvsyvbJ7z2TZP81t
CC9idzgpk4NrdP3WaSKEtOoopiZftwZcYSXGSzIPqxFaZedNc/bpifbOaKItq9ynWVDrdI1xqeHV
VwD8DQRDtxuIWpCVeZt7D/4cs96xJMzhsWwr9wquSQvYna5KYBwqymWwQhl+zCqN1oUbcc4ZQurL
TmAs4WRku9XNSvrvy99ALM0u0dy7WEDZ0LH+EeOE4+Q9cB3JKQoSJl7PrXFveK3A+41Jvo3HYIri
g+PMTy3rBW31Bi8PLBngCiYh/z2xtVteDAcSj1ZF5dLtNO8j/puujTcZ00CUNsfuuHx20wQ7HvXO
VBDiopZBIXRjSPKIYuj3xNrArLqoqcZPbCmbKEnOveyObfK9hqdsK0yzNTG4pqXdLyvqzHJkgllk
rNvu0G2V8PfOANnslto1N8IdCQKoUUb6bGn5G+bq57IvWFYx/gq5pyK64Iw46gUikyNfSQM5D4l6
cwoaTUuk/s7Lua4GayS8unxvQrDH1AFr7970PFSbJG4euoaQww6BQ0Xp0YtMkyo4d3dpm+lbo0Ug
Tx2LqYHZqXGB04ee3TTsOJGE07KPJv5jaEbPHaQxHWWcDOV8lrXJADavZkaAJIps1rZaOb3GU/yi
xR75G30wDv4JSP8p6+bnwfAQZma2YdOqm31Yhh1NMGPtkFy3qhjPyy22AOR3XknanY56JyVMLShe
+aj1stn2NN6D3ibOp7O1cddXBGbNqmdeuqyJ9gr9ytlGWsNsn7CejyEO28U7QrIW2Cl+Xd0Ot65e
EFmk9chTE4PoHZfPhjZ4jkOY7W2mpl7jRcTo1s/fXYns0cMZ3AjCmN8i5YMPWTYhw+PgsmGH9lGC
vX1Wtjl8+F2ZBJYjhxdJpXIlpmDaO1XWHns5oKC5qTsvwuCxYxTnPm5ne4+fDz0wpAu6dewiDETc
ZEfDRiqwsw7ktQ+Hep/oJJExjkX1Aa4ccsEmmhVll+KOo1Jr3jLFKZAK2eI82ZIodazxAFEz9rj1
RZJs/CHSd14X6ycf8IDzQNED7MjoUKODvdJm/tk7fXty51qtq0QLT2lGkEwlED1mESWPquyGu7HD
h10XCvauoBmPYgzXMQBTcQ4Z7hIWm6NeosPTzn9jtLh/T/mkNrPrahe6kuYx8qKcPGohDk4jn6Q9
MjjGz9QbUEG9nitgQZ3zxgUDIgMUpH6dzJqmcwdP2NAaWVUD4Vz85RS9oVNtuMwA73XHW4cC1SyO
CL1phjq9H3KTKOTKzL/pmpdyklbm90q4Ol+918YkOshkM7bpl859u6IjNj5RGRGPHKPkeT6B/roN
Q1BhN1ijQrQAMzFKauGlGHU90tuW9o4xVNG68zqa0zp9uLEmSDwGyYIFR/kNa5M4GuE5HyB53PpN
OuwjcjzW4xwmR5twj12TDNmhXPT0ZPbHL6OeUSt1lkkOG7EXTIuLqvaZCoInDqddJXFIaW0PwNCm
5Col8dzuAZb7Y2VH0zfO1O5as8NXISy56ZvMPISep/BjjoR2idTyN5bTvNsIdgFQXrohwaiIV5bv
wLZPhetiZibtMJV6DJ1MDocRgxGmQ4Jz3SarHqK2WzWpUezzzLjpvW1dfUGklzZTDbjJvWX5DAcR
0QdRWE8UGdjDI/ulnRBiAPpgVGov3Vr88zHX0qcsy996oVv7VC7Tq1Vzywbrw+6LjpURuxn2QTLl
ovrFHI2UXAu9vGVGyXSNOdFfJ4YUr7zaLbncR2ixyraYMmg13vrfJBWp1lp192DU4hrPIvBs87Bo
OKiC+6ioz3mC72SOH2YsElaIc5uuGXVz3ESEmmfrf6vNto6jDOOyEOZ5EYaa0f7sEF+lX7x7SK2z
yuidcyqdFv2VKwA/3LAZC9xvnSabi0qB8/CmvmRL8pjpvphYmlfKkm2AJyMPIgP93K7r57gmP2HR
ivz2fioKEgjLXZnUT7ZfEd8JpJTnawLfN3C/z5nqlnQwPGCgJVEaZMDXxCOodzemOUgkw/XXANl/
/zH+R/RZPfwtILP963/y7x9VjUIexeoP//zrE8xSVfzn8pj//Tu/f8Rfd5/V/Qc5Xn/8pd89huf9
7XWDD/Xxu3+wWXI2u3afcrp9tl2ufn1+/sLlN/9vf/inz1+fhYDTz7/8+UfVsQHzbBHBT3/+7UeH
n3/5My3Gf8jQXZ7/tx8ub+Avf959zB9/elQyqf/pQZ8frfrLn03rF9txTeH6juFYjuURVzp8/vYT
Gniu79u+0NmibKJGSXJTMQ8Sv5AGQGiJSwXBBbPM422hs/72I4JVhOHrwtQdYTMv8+9v/ndfz39/
XX8qu+KhwkXS8m6M34eFu4at8/KWTcy07vi80h/nSxDg45K5yCnQ7chm0ylo6NGy72pOdPQ1mEJV
Fc6mDzGqqYWCF5M0NnnjmE9aj+CBSE0ng1tBopUjsMPi2ql+zB11qOv4uzA+I5oYDNUNpslej1m8
14RH+6i6sNAnFApyDWxkklhgboySMtCaTumU4B4nabQ16QZRmIzFTnT1I10Eep21tsgSJVzXQBhl
6xSrbHJT2kuAgb1Mz6VhfckRS5/ZUQzOrv2W16UV+DmRSLCkpLt7gM+mazRMO64/ylh6gWpRxay8
DjfM4AHxE8UnAaWvpGRu8dRspsml9mEkAsjK2nYZAdxGPe0XetCCfM1ZEcDTmtDVXm9nLxaHcY5u
+Ol2TunV+6o2r4MixyADvIu+F8yKfnAJMljV3pNXHZRhsO9vOrJs6eAn86tRvtYFThM/3w3R9z6s
TqFDZNNiKTfCrd8Px0Q6ax2bvzsU5qV0/Nan8HXBfjH+vSQ0XmgLFy2oLictugXYZWxuffy92ID2
Mf69qEKa06vps2/1z8pPwFzr0fWOaYThLzHsCaS5oh53RH2dipk8yz6vf5un8S8tFufkBw7m6kv9
cSn43epxqT9LbrLPT3X+qP/4m/8PLhrcyf/+97vyn5aM//qK4g9SNNTH7xYaHvO3FcO1fvE8z7SF
ZemW4TvLwKa/rRiO/ostXHJIBEWl5/y6LPx9xfB+sVhGbN01dGIQPIv7/LcVw/B/MTFC8pxAn7Zv
uva/smLY5u9TvB0Qe9uljYFSYwrDFe4fcs+B+qAENI1bRYiYtlRaWN0qr/Ss3JDhqCXNZuzmech3
8cCIvPlHbVBP96uwYvf7UdC4rUEom7p+Srsqz0mI0OOJpXqOmnXOZGl6NpJIV7ZJf2j3Y5ThQVOV
myviCbVRh/T1tWr88j0mG90k61L84Js2kGHpha7+bo6W7dyIE+aS1rDDFJtQNRXRj2YprOOkWV57
KZRHBEwhIE1nACBekJ6T67fyee6LmIBM6fYeGQhFORMlqzg/I8NTN4XUjj6Ekl4hLfhypkadLGJp
sELn5TeTUNzoo9aTGOl/pokwniVGSv1YF2zFa2aW6c39YOh29uBIkN6NTg5Gfc1tExNObFUD/x+V
KD7WsUiKwDMxS21zzej8DfFnEYSu7rUEY9okelOW9BEffVTgNAYTtwNTZFhLXB1HyHlB2NdEAJBf
6ZScSt5SEHa1w+KoFZ+zyYHxLrRaJ7k4hVcw4MUdxgg6wyudS89j08ce1LoLPD7RbBt3C24VYzX5
2XTSRvMTva9v8ygfynXigg/uxnSWHwy6iK0rXqxMuyPRX9ePlSpVd8h1HXLNUTrnLgSFvOcjHUZa
35LKayP5wL8GrQ1DzK91hUJiJIbzHk/4aoK2I+COGJ92NuZ1pvei2fRceHHA912a68wmXOYUyYQk
2o5AP6r5oSuLy4T3XYE+DHpLqiWhMARWZELuNEs08ffMxqPoAn6ZrtyT9+Nhb2jbxOoDszFn90MQ
sEZeQooRZz8YRvWclYoeJa3ZVj/KUYFNksYjbh7baU+Lh89unTQd5CWz+QzyDHIjoVaYmDe14zOq
HcK5hhG70zhldBd7R7evPWQSfYDEwgGRl3jJat1ye7ILZFSzHzph+K21h8nZVHNVAu658dxRn/fy
nUsyxugxVeJEK0fSdgYj0W9+mbXVlaP4FMJd+JY4SLxMAsbLjOUuBKbvgibUQ+es+2HVbiNagPE6
V11SP7A56iYtw7ivA/KhMv77WMuHhMjNFqnHj+u9X0vylmUzT4/QxdZ48mrJfWPnswVNZZNrztE7
GZNDZE/6nWH5mI+MslFPImQ0KP60PGuCpsk978QXpWdfTYybJu2McDUPY06vshvIgUrBZcJdErIE
rtquN6y3sUqwm2oI//KoG/lQBZyXzHqnRqfr1orxOzAYOlzfU6Qm93MeBrAsBD+TvT7WHTp8RHCM
cCglbbltQZXIQJ+RunKFFDWE9wRC0UDL5Gz1xDSPSXPJJWTxZq6F1W6h90OxVW3SZvfePHWKWaZk
Da/nQfrvNdF5SwcawxwJakqnx4BVh9QVPmd6TMoZJI7vrC/B4cwu27gglWaQtSVWIGsGZAIONJiQ
muT4B1QCEhhIm8UdTd3R8ck6DllAHOtoYGndFDLEoo6iaOXY/UDwC2tmBm+e8ftFFOZ0kevJtU6D
sKf6nGQTok7t+9F8U1SK8lst52RjYxkr7tMsIh2RGXvP9E0HDgd6RPSAHC3iTxvN/WHVVvnTyevo
p9EKZP7UbtwgYw33N6mu4wmnqIXvtvqxne7C1GCGsGW1dcphJGvezFQYOjqQTPI76ZRLdxLSllZo
1VV03M18BNT2WttbU20lnNoIuXtvcJFQFxEZhQplFF25HgbRFis3H53o7A9jHd1S6czq1sVdddf7
JvKR7omxPxuFqXiuQS/ReQg2VUGSdXH/qFjwimo1kOgJ0EsOdrP4GiKaUaYfDZyenAlQbGRB67/M
kYjXcR0lTG6YSMWQg/OYhpFnEJUvCrGdojKjSTp2BSrtXCoh9oqImeGC+Zc0IwK6XG8vfekbR302
iQSqm9wm/sJKkvkGy2uGhFRoKgIdG3SyVHMiIPaGj7KVkPlPZyooMePgbQiVRggsfuuCMQEyB0Iw
krKGEnNmg7tg7odXwr0RP2qPRfxStISCuXE9UG8bmFz8pCO4WFiGRSfaUYqtIk/SgHYRYjo2u5Ej
Mcl65HFwW0WIWCZu4JR0QbFl5eJUW0akKwatIzAYu3FeNzQxTFpsll7GCXyYTagfDa/a37FbC+d9
7NvG2jQkq+AYq5R41kQ64AmKi6nYWWU5Qmt0AzQlGuqAczASQ3xok1LCl3bSegmLqPo+Tq4HJl90
A7R00kr5va8HwsfyhFyJtRZLMrB6uiYIGsaS8C/zNDbPaWgk2dGG2zQliGSaie9VCJjPnk8Padua
hGdD8w7kqxIhZ9RVA8pniLDcZ0mYyK1tFbC19oAbdUUvebI3XLkQ6HaorHBLlC+58nUtbyYh5MAp
KYgnQX5syeRYOG2PaQnvHr50V+9fh4F0rjXHgTy80Qnl1k4KIzIuU2fJDlHMJRjRim3H2Y+eVO09
lsEJGDwhuOycS99FzqkyPf9MyiZP916OmSEACHOsi2klZM1C/DnDQdc70993saZFZ8cg2fdiJpEn
A81PDQCJuQvVt5y8meZYI2aQWFLFuONpsUYQQoZpNXAhFrGyr0jnU3xP+L+l9gYC2PTYReYyOFu1
QukBxhfmnK88XKo+o1Iqx1bRSulx37ypCDxsoofRO+pxxGVGxdJqrQaNmue0TLxahPEjIQWwOCXU
YHOMFLXkrdX8wd+njfkUJZBdjH4hSezQOFnPvghTNjd0lOtsgS50T7bXkFjieWV0OlfsLLvMPvdt
PVSbng6W/5L4+gRUysQEDcPk3N5cL/bnS8Vsguno0T2aSpBTrBCrxp3I85hKvIOXth2VosmkaXhl
B2E66K8+bybHymCCG8/SjIkqpktxZGlV/kUo5LtD6chMsL9bsbZvuyi3903MUx9Km5DJHx4FIZGo
jjSZSE6/O7H2ODS6blORe0brINacYp0OepHvexyXcteYkUuunzelTPpw4KeIucxpcSd5YXyrnLZN
N1xXpXduW/KTOHaCMm+5CavuHiSj83YE+lQTeVBDgcfXKCPzW6Gz/BxmEuryXeUSmPFYoSeTAtPk
cd38dH3e5zd9ZgSSv5Lu5OGcKEC975CiXPeeAOoS30I9eOhgpUPz4zjYUdsFUZ6Y1MpjXvvFvcZc
hOqSMtZXgWrOFWRNYDolXEUnJDRyV/WDv+y4xSgONM4ZhU0mF2r7c1InmVnciBv3CL8nGLxBuyq6
mKkfvoJq5KsLj/7Mzr8ry8kgS0uMUvons8Su3bxIW4vH4ivGyKWld/7kNERKktWPvxO2tPRoGlR9
+jHGqKLrrgsJSvjXBa3/P2tUNCeIG///qG791/fuT+eu/fi9tvX3x/2tXLXtX3Tb8XTPcsEC/7Fc
XX6iM67cp+5km3B0tKXfylXD/oXJOGhfJocxw/T+QeBafmTblvCF7VG42Zb7r5Sr4g/6Fje6wWnP
5vzMgdyhufL7eT4jflwDhNMMpmNx7+6BR9bd1tgOW+DsVRJwat/8QzH/m8T2O0nt93OJ3N9ekQKd
Sbym5Rl/qI85tlJfsqQGxBKtza2znoNyW+z89/YOUIXXdB/C9f/wmogF9X9PK/rn1/zDuyRcKhOK
cJDAXhlHSJd9dFQrpqZ8qDXuuCD9H17P/cP0un9+weUP+oe5Vy6zx0ah84LDuj5Yu/hMa+fsHHtC
aHfEMyw164O7T24kpVLEPs35On0iSpU8oCDc4XzK1uqxuve34ZUOjsrXEB4P0QftcG9HLNNTInZx
cucPu+SjAS1c4LMVJ0MyeVdx3G5EaAJBUVoSK2sG1hkYgowDQfJjwpFlYkfHUknXVh1FuzE8jNz4
PB7i8pqT6hZ773nSHOz+QTP9dXXN30ifGVdkM2GMpJto0UQhICuA59v6TAu6tb9+i3W9z7oAYijW
mC3TrMM1lu+1eyBzYvmbxVYcIry6wypmEXue0d2v1nZyDvWu+24EHpmq6kDf+qMKaJXIZ/chvvMv
3rG7KgOG9VgnQco8T500IwAGYGhyHbeCuJB0PYHHAlEKYxNaj4T+68Omoz1yFnfWcQ6qK1zOQR5M
VvydF+SXeIAEecNsdEz2PoNW/xd7Z7LcNpat61c5ccYXGeib4UVDUiTVWJJl2ROE7LTREyB64Onv
BzkrTUE0cSprcgcnoqIiMpzpxb2xm7XX+puryCK5WZnC09A/auVafxEe6iuJmkt/Vz3h2iK6+lOw
E59GHCsgMnlkx9semydcdXbFY3sbbCrHvwLEQfEFbWnjq+yJGMjY9FrXxQYvp9oGPOTwpkZ8GuwH
GA1JGmEG3Yk5qOV1cx+qjngNCx9W8Tq6Nj5V3SbapK6P1AQaHA6Kz9EuuBGfYERo3+KPudd5w1Mu
Ivdlo/LhtHeMQ3Ixq9/kz8nHw23Hb5wGW3qRBySQlQ6+5ZBvkg+yR6z2FmPBr6jggl5w+g0knV21
hjMZbMevBzd2UYUdsJcdtmjq4joQAIjd9lv61Id9/0nyHUG6j916U5TbKkBJxRs3uhs/8D2ab6MD
5GBV35TX/BMavo6KAEd5rdxU19FHXluAO9Z0+rbyp+O+uzI+CNtxi3gQd2+wFmi424qDvJTy0uzr
NRJln0QUX64RaXVK4Q5BqOIFSYWQm5Se3ZfDV+GpKKFi2NXzVAWovnZu8qeAbvN1sO+d0Us9yQMh
6YDhhQ26Uug/J1fWh9R0/W8FHPXM5W9TBuS+7QxOp78ZN4dPlKrTXfgiI9V1o3lVQwnbHu/J4yVH
3NfGs/UjoKMN0m4EUlF+iD7r30xrrUf3Q7CmLpxdq3foeHvdXeUOLnxFJ3BrGpVAXyxXSD6RZLsZ
TCFxE1IhgK4u+R7EX96yfv5R4w8czAA2IIA38VNxI1wPOG+w9yjre1nCikB5BE+vwkHZj9e72Hjl
14avAdjtQ5Ou6NYC23SEde6GX46f0y/V1WE3Oj4AQBdNz/4j6BVH33Qr3O1uxjVSUTf5qnUQNrGx
DvH0K2WtrvBXeyJpg+LhoM5Arr1GocztPXj5oGI3wka46yGbeNGz5CVXvl35tr6R6y1Fkp300uL8
8sPwaE97pN1XsK8NV1kjBpZ6kctjtqQWh1RXB6TG7m5Nlm10H/duHTlx9OF4eKx0JA2v8hw4Ptqo
TuMAUXKaF/E6ZvQoU2bfoVdIbkqD/HPm0Bx9mWjXgsv/swuo0Zs3iHxwvIZO5EFranABu25oYcju
IVbtyTDVDe/R5PHQTqTHcBN7ggt6JVtNcxMotw3K5Tb0J4xI3Phwr+h3LSsvY757zmWwhLb0kj8G
HbgOm9f6sO9/aB9gGU8jjp5RL1C+hPdor8UQVj/qFmxHJ93IdvoluM09dStfA8aIP6AVdM3WcLH5
lqljaLdCuxE3w0PJsewdPyFxi9rHPsdUaPDqq+pDJj2rXnkFV2TYolmIG0R/y7lff8ZXUOISbfDF
ua4fa9pTPu5RVw0N7RL1mC4Gdg8bYITdzZO4cOH+80xP2c2+K3Dz0Sfe6Wtkf+DLmE6arfSP2eFK
j5HXxT4qODyrcHjlVcST9ztFz1zbRA8ajtI8oFysO5bsc2c2jD9vTmpUtPaoxas4D769OeG6GhmS
UgA1n9u99Vg+6zf1c/+MEuOt7LX7yr7Nr/3HYJ/vy532xfrAT3JswRFvQRshaOtQH3RlTg9yl7W8
YKl49lqnZaVKVFBpGbz++JNrfaCDr4G+Udx+ldxg6rGpd9+QlbqHJEAa8Y/SltNwU6vhJFxoDkaE
Ebzshvt6T41i02/GG20tr0DzuhwnC86p0lvr2X/N/a/hzZqdxkFEVlkgHuXYbf6krJSN4EVbwcMy
bm1t25vSGWzt7nJyNrVe3iVnJ6NUZ8ataTXoxnGKevxR7o3nYRtiS0s5/yb87Jc2u2c1/QC4uets
fdyOG7CfTrNP1qVnrZur7NHwYOrbIFhWxrZfi7viher+NrmT3ci1roZ1tbn8g8/mzLpMz4hGEg1q
ZTZNYlVimlNHiC5w0NR/Rh58WAdvR/LmdIOAwka5uhzx/BT9ijifInnsoEDrrDvtwVyPrrI7uIh3
fk+udTfYqleooJO3Z1zE9a35mYLU606YpBgfKQ554KxdzPJs6Ro9Jgd/djfcZp+o+0ciOiCOfH/8
qj2+/uL/7V3+Nz29k4/3rnu5zcNDVeeH//q/Nd25Nw/D6T/8+SYUeAn+odE2kIEwAGSQJZbQzx6m
AF6KB55y0o3816NQMv6wRFORLNVQZF3XJ+TFXz1MSfsDpP+ElNBkWZYwH/9Xe/WvF9lPEMp50IPy
dkOaoDAUWqi6Yum6xhoXZ8cO5sAYFxa99MgBRJ1wK+jjqGCqF4j48vlfIzlLSKlKBYJGCAmdpmZw
O8AEkovvlDBKBIBQHciQsj16/0dCYBEnHUl6VBokvbyjUdVH3D660F+VQYaDV9+IWrzCv7wMbcMI
lRxBqEKkup0Mbb9VFKXFXa/sELjvksYyPdSbaddjJIqAh2BYZblOxb7B1SQxjcHr2n6yWFBHKcU9
ANEmT5eCEWFdqZUFTzU1Mbo/+b7LD9ppuuhFG7oiKvR8Tev1VD05peFLh0GuR8pjh0qP1/m6WwGU
QFUqcqm77OHOkta2/X7CJKeisG2bbps2RxIcdF9tyHFXXY9+yeVf9dZw+a8fZYnTu15SeODPHqD4
SwpBgCrXoyJ+F3qSCipeuXXwetg3BVDUy9Eklt7JGf4+3LSkTuYAYFyZRzBVH4/e+KytJO6NSVts
DY97q9+MC1fG23vqfbSpxHAS7dDDB4XFrzwmMc6vUr+uGCEF5o0Ep3xhZG/b+e9jzRys0TMIlHiK
ZTzAR5M9iftHhblnKzfiVXKV3vh26SQrEtDd+HA59vt9yMI6+YbzVCgQiyaJUobZFld9OK66tPx5
Tr/Bo51WY94WY96PbrbVw0ZDPJIS1OOYySvU7q9SVJ+MrF+4wBbXx+zKNEAe6lnI+mhXnSe5WHKs
pZvGRXlwbbnZ7nXe/vfy+W9pArv8Hjpz91K+fPue/hf2di+HP6s3t8/0X/68fSRJ5iLho4KR+xd6
7uflI0nSH1wviGoboqFxn3Bq/FWR5PKhM2koJr7ckkbRkMX46/LRLY3TzwBiowKU+7dun1l2JXDh
GFQFuRnfbmrBB3qY+G211cqYLmyGUrT6TY9N9FjQu46E9k7LjCsgdBAPD+V6iMOXcAjucg5PWyiU
zcnEnTnV9akM+atk+OtnzHZEr9VQEowBt5BC3IKEC9wQVVy7trLDzgwbavklz6ky80BU1HtTi000
ejB3wt7sT4C8T8gD3iD5QN+9lV5UA8E+SYAab1Sy5kSZka2kQ/rYNSq2o+HwlNZDDngZz118ce5l
WIT3kooqpZ+BEWyiz9VxBKyLJnYW36T4PoZppuJjVXYblDiDTVYKmjeaOcaJsOTsRh2/a6Z/FWS5
C5j57jjQpAfRHYrp4zFrbgyoUHZIEwMwEA6znSai4i19O+jkgQoWMX5CnSSvrw6p+DBosNkRPqAW
BEds4b6YvfJ+ze7sSJPqQgeW3LdbK04ROKKp0kgMfohwXoT7SV2AWoilIEQfIpYh8Q4v9kMRf84P
xlUeJKqt9oHbVtW6NboXucBwAqoarsJ1aSOdBjOQ1jg6qGaSgtgBG3DVBbCDEhXxX9hPtAKB1AxZ
YHdji/u62lNLOQ6o+av6oyEdJNis7Yfj0Vg4/uS3x+yv4c4uD72vxTZBIXmL5+JdmiJ6hUWnfdQS
LHoOot2qLUp+mm988hW9ocPffVajFLnOkVKpxkncweaMiuABSfm1ZsnfGhOeJnwcEPdB+oyiW8vi
S7RtEP7cDA3+ggufSn57tf/67bNLNsmtdogFEccSP9hgzbBV4u6WzHQtqv59ZBSg9PsnwwJxrotP
OCGgo0kxEoWGwqiwDEKuxZbAtLgda9fOLGlvKSgHwD3CttPOIBJe3rCzx+uv3zlLPcJDgeyLAQCm
ofJ1sHRHAvvvN+E9toZA4/rgW6mxeMz8MVXih7GsUJ0IA3GjQhso82JPqQm8vZ7vL/+e331yjtDT
3ISeZYfPGzYbLSWjBtterfkWApe7/Lf/9qtMX+s09ZlIy4FYllt1KPbH9Liv8IZAeWusXa2VUUcx
kMsH2oNYtypBZGGt428zaQ9lD0EGaCQWQ1Sg6l1TVaUdpMla0cKYck4Ejyl5kORqk8fG98u/djoz
z52ls1bP0GH7OkY5wFvpe39Asjn4bsExTNDXQ/neSdBIuBxImmoF5yLNagh40FbIijZHRDw7nLRx
Mz7CgaEk2yLwhbrxrkOzDuszyIODcznm7z6FMbuw/ENQHfr0cNzCzXtQBxNqDxLaSE9SyO/0H0l0
8JFW64WPCfDxaIg3KCGucNm4bxIdV4WSfjvuyjHmmhplzEB8BmtCKbxsv1r4ctgZAo+AqemMLPze
36xMY3az6dokQoXjI/Lv7eciolIpR1bBAdKM0+dAHqHc5HX+mKXWx5BzCl147OxlbJDgnBR4pqFW
GaB4U0vAWSzf7dAJTkJ91/XRtyMHeIdOg03aAUYCVesqExeqb9N7+dzHNWaXxogfcxeqwCWMArw5
wIEEI+0KOw9Z0R9L5IhHFG1HbORQlvBBuqYQh6K2xvDkYENku8UiBCGmAGlTpCzBTBQC5tRFRxU/
2qhi/9LAgcISdj9o8YOC7eDCopwhgv8+mYzZ6X844KmV+dZxm5SKd8gUEca1bO7HeoLeJFF7YyFt
ixMbrtFhD9aiBckF+yT/XvvAcXAZrtcaOmbI4eISIBzh/hhVgw04zKsMLQqwOKRCfqZ4SpWu04Ta
LTTHj0IXP4HL+zjkyhdLwp62S9J1U0UvIqZ3XmCV9wfc36MeNTnJGHZmBvYRqZCPBRD8yyttVi79
NfDZ1eEfk9rMVYk2DyhK/RDtdN3fZrr1HcDYJj80N0n5zPfcaaOyUst6Jx50xLoPgns5/u9yOGN2
JRzMumxk1uwWlUrkH8aB8hxmWcD1q/CuIOmwVEh4hTIW+DuI6LKo3woBsb4IXUebgh9NQAQDRRPI
bDrQlLGaP3u0l5EAlMAiVtBq1UxqkDkv+U5hf8zgUtUf4CyAYZPrnZFh6VOUuyxtEV8DsqYeQlot
qKF5lnm0MPmR92bRJWtLCDapL78gFWqSxiGCdMwSn4RxpF2TqbQSKgWliRKyPZyq+7yUu1UbIohJ
w54swr/ThnAS+xNu2kP9MUkxFVSSz2l02OMmtVFTSAwBqoCTiWen44sQqp8vz7D8m/PWmN1yhlh1
pt7K8GV7EuAqOD5WrXp0CwSO7EahOdWHcr1SSnz9hKZWbMDQsqdzZLpc1cmK/v8Ruoz6AnoWWHKh
Zit0ZHGhq+st6GdQl5PS9eXfqr6tGvxajfLbK7PN0fBolabdikq3r7P7vr1RisOdqqS7PGtuE5Ci
GO7t5ewouqrAG19L1o0x3pnm0R018hoZYar4pp/M7cPxRzlo3wywlnFY7HJMAI6QE/EudypDRX5C
WadqwEj9bSyrWzNL1kn+BbDq1dHXB/Bw5X2i03suqzs/O3iC/CHV9w3ZK3+hVnzpZWMV4PsThal3
efS//VKzOxgrzDRCX5k7GBcaGpGF/nDEqsmrpTK6kszScHx0PaDW9DDT4XyyHkVXGCmtS9qIvXgZ
bNQY1dgoO6RYJgJ2VY5m5klym6GbEaqbaujHpR/7m8eXMbvGhcEENMEds42zRJNhPQ/BFbDT4bpK
cuMpAPKJlQV7TqSYiJU7r6zAyvcqJb77CpmSCnnlMLozo7h5AAFGU3RUy2urPeCkdEDMCreBDOmp
DFRL9f3y/OrTKjqTeeizLACJVWi9cAu3FVry7ojZkJ3Uib5Jqkhatfjbe/hDIG1M9uwOsBjcFtkB
tKehJoP22sdjdG8c/VttHF+Knmyt0EilC0Cc0ER0evWir9kRNFAHYYDaS7HrXdGawqtHjnnTADQB
c0BnspKiz40V3MFGA+wcyEgQCoBLFPko20fo2Ijg8AdHKQNhg0CTXdQ1ksdDfK/55IFTIulXeGiF
SbVph/SzWYZ3USet8aLNrn01ZPkGk2OYhxd3jkOZIk6Ca2p15Q9JAkthyvPFA4U4hObqpCbFRtrf
Q6ugRj4hxTqkM5XV5Rn/3Yqm2P0mBZaOiQ7fOi22+EQwVQXPi6rqEFbrMp8uNmwEJwiOSNYc8tGr
hWJ0pL4qPAumNRanFd6DufQpGcqnSNWewOVhqhge7TZI9CsVM0gXd3Np4SaSfpO6zLuZkFYOqhEX
tKMSE7Ga+kvdM++aKD6ppfaSy+EdkLFPsmx8wgb9tk8rtE7zkiNRB4c5HhBZOsrRXZVJL0Mc3V+e
wN+9mPRZXqJwtoa9geFOfMS2Epg7MrJRK9foDxw2YDK7J2QccLItgP2GEkYhUXzoNggXbUtMnYw1
ZwrQVpiD0nXgj9G6bPxgYTv9dsK0tx9XRtSmrmqx4Ek7duzzo2VrSgVQGuM6FDxkPLSAshuCflsH
vKBHq0YJTtdED2hn6/Rpj94OpgkroWtkagsgbGBI1wtXifSb80mfJRaIBaI82CAsihHBFTVvWwZ9
DWPdrarmuWxzj7652xzUFcQmBy/YDwtf7HfLaHbdZjKmUnI6dFsf5FeNfKJIH9qOInMX+qBZVHFd
gSw6ajARQJf5sf8RgOxajhAPUQ4aYA+r30FsujPD+met9bcFZOk3b7vX8/DkIcrH17oj8v5bo20/
KjEaKbgYDshM9Hd+3PPIq6iraMnheyYYuwMnhRLmDyq1ACdWkQdXavy9UOn9lkfQ44QyftFN4eby
dM3Iu3/f+K954clvY31SORf6ZtuEAJio6QRffJLlH9IgWVs+U7WRkdO1j6SfUdTuEkplNYU2lGlu
0X9rnRZu8aY122I1tE20JZ/sPqCyCKhXSu+xofNGPf5sgAx2DyJeZsf6duGH/yat0mf3n58K8P9A
R26lY/sRQWbTq2KkTmvBhECcfUaN70uHl5KD99FWVesXjUIkdwnmyloT3mDFcF1FoJnUxlBWwci6
ZxKQSIYNZEemvrRHp6vtzJWnza48vRDGUOgQuZElCMeWGF9Lxx4vQPHwp3JsAhLS4Layuo9FOj6Z
ar6XsBxBHQSDUxVGg31UtMfR5Lo6+igvkYw1nSsUcr1+ncR/qwsA0Z7/zRmxb7izv0Uv/3/Im4XW
frKQ3vWed98Pw8ubov/07/8s+qvSVPOnQg+lHYE8Y6rf/yz6K8ofEzPWMg0NOINsTr2bv4r+AJQn
bLIo/k2p/bvoL6h/gBOhCS3ReBYVUeYJ8G/0nN/m5nA7ACGbOk1USzVpi4vTgXuyY8VDlQi+CEcC
VgkkwPEK3pkbquF1hd/myZzc/Vyfv295/RXKoO1uqNPoxPkNE4tGXEGEZ9/AOIH6k5I3Fkn89J+F
mV2yTYdoTYZFh62KtBDwyBvyan00zdXlMLMs6P1wpivjZOZ8Fa0m2mu0DL5gU2BXXutiRXBXORNE
E1bh3nz2N/gCAIzqvhpLec00Wb+OgPfRZ7lYgE5HTSqF/aMb3fQu5ttOGNqcBQ7UPU/cyTuEtBYK
WLNm4vugs/NHi+NRBS6AHo7deRxvQFbrDYIlRMRscOGCm/6ydyOkh84+MAg9f+mGyPfkUHUQPEug
9UGWCW7aChScIFXQShKp38A+e+qwq3H9tEoXop+bXwvVCSQrTQWYyOzit4TELCHtYg6OBkSAjoSU
FleFcFiY0ilvmQ1SVlW2vwJPwcJy+O0igm2QWnCiJksJg/Lx0brVy+7z5ZV67rO9CTJbqak5FMNR
JkjlIbQsewH44sqVfkyQpP/BKjnz4d6Emy1N2Y/o2luE67/hU4WTBzaS4KiTL4bXIMFvpzd0n18k
j2VqC+7izlia0tkiTep+0A8m4dtV/tLvZS92eXRnNir+wHHtYq191q4WZvht2vC6MSZOCPAdHTWV
d6sFxjZWIjyEbQS/3faqWifrbC+s4224VIp9P7kTd0OSFdSETK7uWaKSyVIqVjmR2hWaais0r8Cg
Gre8I3YwvfgneI9rRBv30fV4r62FtbkKvW4jP49P5TpYNUsJ+fvZ1pRJqZDGMbeRNoe7+IkvqzLi
crb0bTg6sqd6yQe8T5wIgAYpGwR9b/ELv5/ttzGn33Ry8uL6xfRMMQ97f90ATpTW+J+C+F5qH84e
atN3JRIcHa5ak70oz27HcpTUum2jiKWMEZf61NYOlAMX0bwXa3SEwaEscjdVZ+wlCOr78+dtZHKD
0zHGFKyOQA+xhEd3PA470vpNoy6s27dPiPfDmx1ygikn/dAQRBNejvFzGFNMqxO6RZ1XgXWWxqU2
0flRKRjXQKIS30ENtBw+sZ4TMKG9HQsCPfE/pZzU6m/oxZk84/yo/g5izbZIqHSpj6kYdhXj5mjE
jlojY3H8LkGlBzlICT9aOMRn5faf86grCCUpBrUXtufbj5XT28LRjoi4+UJGAIWVOd80zbYoL3oZ
EKWl1bEYcbY8VINWHq+P6cDxP9R71YMz7A3PozNB2wXX9C5P6bnvdjrA+ULJMVNuDcLV+XMmrEtp
U8Cdvxzj3ElyGmO2q4f+AIuvI8Yxgpg2gqWIF0YxezK//07TME8ODlmhHosCNd+ptJFuNWQ7uBm8
8u6wil3TbR1sq8In+bmwnMOXwF08K6dZenvZa8rpCGeXveAraAZO4dlb3Ioa8qxgrH0C5/mtsZ3u
pqWzcvorL4WcXf3ZYE3iO4TU2wSIpluzCQoTH/Knyx9v1v99P7WzS9+K5KNVVgRS18Iz0hKbZpXc
UUxapPjNur7vI83u99jS2zaRiFQa5bDSdUGyVTn/qpnqSvUPOMrjhdykn441Iquabk/djaCN75EB
KWGIQ/s70NCjqP6JktpOzQ5PaRV+ilJp7/vKqguEhWX9/sJ+89HnpxERxyiYLit1HWyadQ0HKNzI
m/9wh1qzIygoLESFLMLAqMfZ6WXIEVgwvyx85Wm5XFhOE0n3dANJ2K3q7TT36rp5kX+oGGjDeAOH
/7XctJsJ/R4A/ecqXlzIC6fDPB+P5B5uyHQ6RPGPSr0PUfy/PLal7zQ/fhof5r5IgPgq2EwL+JWR
BZfucpgzz8a362F2BiVJ1WRHDFG5K5QVNMPuI9mp3Triczra0d10GkyPxmRlwXIw16WxdAgunELW
7BQK6FCO8sAPKGG84ie4hd23a7etF28mTGjw6fKAZ7DCv/arCpodMrYqUVF/u2a6EIvySn8dsL/W
oPrljg47jQ4BPC/dW14q5y5HDbiDDoEaZUPEA99GDAM8Cvvah+bmSKvmns63Y7qGIz9PiGFxJ8UL
S+fM2mRosMwtijGmNr/+s45mf8sQUbHXd72PXTD0zMuzuBRitvHaibTVT9ryR/O5yL9liAv+ZwFm
c1bTqRmriACGue4V38N1fWHhnR2CwQKQREuEuD1bB+mhFKiTASKVhOy+7ZvHuosW8tmzITDMpG5G
WQ0m29sPr7QwFEoTgXEkGOwi+1Ns7y7P0mvCPzsAdZgGpkLdjGRPne1eKc8mKTjKvuZ1Y7gt5/ne
ArmwijwBqmZ6A+rjkG7pnUqu/GfjSk6x7Xa6vDDOc+8SfoYmG0CJDY2k8+1AxT4KlVLiZ+B+3lJ8
gt9cOeNOACCPwYJu53CweHjd/ZsaAq+b+U3g2QxLPK0jqSdw5YGH3Nd3w8fme7/B68wdPfFRP8I1
Nf/J2j8Z7Cy18FFhG7VymvP0oe1++OKflz/q9Jvn35TSC7KG6DtQuZhuhpOs0Kp6y1Ir/n5Vwqmi
hxRayDhe3w0aWh79uPTtFsJps+eJP+IRNNSEa1etG2s/5Fcat3k7kKfUXvcNwXU4spNw6KelbPDs
ugF+jkIjOBr4c7NdXqF6ISL1zlCvEaIu9skG7+xVvRvusn0Os8iuHdCKrnp/eYbP7UtLZcPoPPxk
U5/tmtYfhrTTxtBWpHs856nMJu4/iaBTGKH9RXVkNrAur8teBOFilxkms2rTZq6OJ9XCSpzBiX8u
f0oCnPYqPERrjjkoorQptIqBiNvoXkWjIfkgPY61Zx7tiQo+JUBoJqaVbSKOxWtMdEV0NTD67FCP
XMfry4Oepu3dwv31a+agjbKXm3IU+TVtO27G4UOgPHXp4pafpu5SlFlmyY1XUiflZoh5/mlelHvG
Jl/rrgEe+WkqIS7n+GcHZqj0P6i+8ECZrRcjAS1p4nuGkwr9M+B7Fq81BR3Cy/N3dieehJmdogl6
VmEIRB1DiNBrC21jDXuh69Z1r4FFWmgtnsuDdJgafw9q+jUnx4wQiJDVDLrHk4ZYDoTHG7zMw35v
0npIhpX5TXHqZc7s2c9noqgjT/0neCJvw/Z5Jqsh2FiSIdE53DVryHgPECls0U7c9HqxR3B2rxPG
FFGEFTlW38bL6tTXpBH8RA1HV3UShN23RmbjioUwBCZrMOICmPEL+/9MjZuUD0YnxJqpmj5fMmDB
YjCChO2cnj6MZGcgUmjDWOvUq3VniYp8/iQ4iTdbOxAAgiHNiRdfoRgiuE24SYASTip1Tt66TeNa
n7Iv8Kbdifrb9mjbOW1w1e1k+q+VA+IwwS524UA4NwuGyMSbyODqnIOzjy0U/XDsEXl/fVxMOMBN
skYrywuVdQk9P/t0eQOdS4fexJtt1FyNo1xs0I3Rv6Az49Y43WnQxaNt/RBsKfe7+L9/1zcNcoC5
E3/pvzNRC5t4up1nx5OB5i9nPl1RWZ+/r0sffeggmm5v3tdT4b1bTeS2xamdPuj7OLCsuDZF2raz
LERDx8goJg5Uxb5Vo+vhxjBtOIlrA7Zl+dJdHTDPUnfLz5kzG4oB/go8S0/aEmOECo8km7LmfYVx
sHYsFigT58aGsoJBO9pg/8xbbbglZODPGFthfO15mpkCapOFLSNxennBnDnYIe/T05M5GjRtfmNh
0dDghUygoyna/UEDCC26aWYshDlzsL9qBFC058BFWfrtGaQfoaUlDVMWgYeAAtKhIZJu0/YqQ6/8
8ojOpVTEYkBTG09+19UGI3/QCh2Sr3ldXlVO+qCtJt0E5Vr4OOm/lHZ5bRq29bgQ9syx/ibs7PxJ
BPwOi5GZVNft3sBv2LDj1bT4wwpKg812W646n5/WX0OdTauSFqEJloAXXG49SlgBYxA8AE4dO9GN
w9xbGOK5hX86s7Mdh7vu2MTo/r8+43FQW/XK9JDvVqKbuTFqx81dH+8Wc+Tza/TXKGf7TegK7RDK
3NOKcZVidqehcoPlSBF803Go6aW7fjhsFGtn9g/HBjLWcDORyHvk7C+P/9ymPBn+a8X1JF+QtThD
AZEvbIiISsm6m2IlZiLgD7r8P4s0u7JbNC5UzKhJSyTITLihr0Giwrw8qI1j4PZ2Odq5ROh06b5e
YicDo9Ta6NJk9T5d1am6V1zkM+wUkx1IY1yW+m5Z0eXs0uVtIAN00SxRnbbTSUzhUIMin05vIy6f
MnyaBfPeyNRveCHAX1/anEvRppV9Ei01kiBPp/x1UqsBp/a5Q//MzdffevRCYBDfdI/IAtXXS/3K
sztGNjUd/g2p5qRreBrX0pORJJC4WVysUlzMxaxb+HpnVyVSGKAiVG6MeYklPfpHmOuEaNryueoC
TOnqdD0o6o1ujkvvrRkY9fW9ZdDL/Tva7AjIBUEK64yV2a6UFZhjjMud8GHSATDWPPOwUeruEF9G
EP3o/Q8aNjLzNb/zaV/jZyKDZEUZ5O18dg0H3eBTSJza+saqWY809mpKLIqnflpKKc8mb0iQk73J
aJ0gzPM2mpAc4uRgEa1d1Vf1bfc9dGlEpbawVncNWnL3C/tw+vXvR/cr3mxy5bzKak1FFdg4WNph
a1KYQOBLqIzrTq150SJg2r0UaN0CMQ/HBIhrnRRfsUHNRbsBavrx8u85l8gpErY2Gvg2k2l/O3xT
xIytm8676LATkfwzDbJJ44eCtQtPe1g3T7Jeupdjnp3z06Czc+FoKSMiE9zenTO9VlK3hRzMU2V6
NjDni5fLuWv7NN7sZGjTo2Jh/jhlkUivPXY3+XE1CQZOSetQbou1v3SLTl9x/pVPI07X3clZRO9J
8/mmnEWNjYtY52krQK1HJ344fDI+YmzeIZZXX7c37TpaVQsoqrNn/Wn0WZoSp+kgAlae1vThyv8R
d+vEmx5FPEnSK3UPruufdMIwAPm1jmbbaKiiOBmnw7fObzNds3P1CTfthWPw7Ml0GmW2eWKjghOG
iQFdlNbN77HUxRpkauaWnjqs2icBRazyuvkaflSuFtbsuQTlNPTslNdwAxUFnzXbrsqr+BmRSszP
D7fjV5QbEEBUPFG6X07+JmWkMwuJwhfOKpzM88ulTI3WLNDCYumCOerdyqkFB2nE5OMkdSW74ib4
1n0qDIfC85W6W3yAnbtUFYq0f8Wf50PWkIw9FK3X4xG70VWer+Un7NvccDXJcIUBwnofw92BjtJS
Bfr8jP8KPbsHfPSHfCkidDGgxicJ+wpXSyOLVv/oy/6KMzsCOzkZamS/f75lU4zZk122jhz6CJ72
Patx78Y8EMjeEpzk7PgmDDIqIup7WI5gRaVUTg0sXdtJeoByIixo7ePl0Z1LToCu/SvI/KFehIc2
RlYb5BpKnFZ7V4VLHaazw0CHiwtERlV5/kTvoWA01VRZ52rb4ZR6xAOswhjm8jiWosy2H9rlSqQN
7HzTylZH4WEoMd2TlYUo5/rEBng6+kygpQ1uxbfntp4hmaE1PENCHheu6DXX0idJctJPRmJju+7Q
KraPFDoOOJTZQwC0wZYWTppzuR41e0W06IqQh80uRy2F7aOMzGcD9TXrxR/mUXqwjsrNWCvrfzCp
J6Fm92Lmi0eZtJbLv3hKweUkwaa1hoU5PX9on0SZzSmNSczkQOFM+B+wMBiYYC+2QvPZd6dd5tvh
7hjCMaENEq20Py8P8Vxb2jidztldiBcJ9GGDMVaokZrb9rbfIKeLCOw9Jgp2tEoqZyHi2SP7ZLyz
q7CRlUagsDRF1J4bL9jAxZ+0ktdyZWPfWFELLr32SUETGbpgs4Mf7F3+CUtLaHZNiq04eX0w48Wx
e5TFetWpKP+G8beyU5cK7Gc35sloZxszwuN27DA+f60EkjEW3Y0cPki7qQ6JHBqydC1NoRfc0RfW
1ULguUgkkgBB3U3LCn+Qwi6PpkRfNjU8v1o6e5bWkDq7icYaMkdr/nUJ93/iUTrpUE9yb2j26Jto
tXQ1nL11Ia0gUE8fBtbJ22OozUE7cvWHdlDmTn3QHFHDm8XEf1sRsZJ+ubxcfrNDf4Wb3YBNX8nU
XxjflNskINUNyxXF1lHdCRQTe4mwi9q7UbBHXJF7+/iP8tWT4c6OPKvUAgEDbN4DZvFpoP7RtFge
C7h2+RamOOgfZtG4r3x6Ul1bYB+kilusB+4kDbVspHouT8d06r3L3U9+zfTnJ7n7wbKO5dAxG+UB
Hdaqc9pju0DVOxeCkxWQs6RTFpnjt7NyCPAxpSUVGqjydBWKXuVCWnPuDJCxDTVRF+ZifgX0nYwi
kiQ6BA3bIzw0Oznub2NDx1/SM8t2KSuflsd8wsDg8GIX6XK/w+Eno2QOGNn9LBlOyP+yXWGMuc7u
5A0d9W6plnXugD2NN/tAVt5jbzJ9IN6rx9Fc1a3FRN6GugmxaQvs0J28tS4virPTCc+AFFwEgDLn
WCpqEY3lYUoM/AF/LgAnwz4sYcD3ny8HOrs0TgLN9mJpqHrftAQ6+MGqHT/L2HFdjnB2u1Pq+Hss
s+1Wq3FvHSJOl/QKyrgR2d1TMxkcjJupq0Ipu3wKWicoKGj9D/rnZ09T4AiWoZDhILo6ux/VHrWL
1wRnQrPwSB2Q9V/VNPG1rehiWDy6SxW6sx2z05CzC7HO+3jwp+JnepXemU/ixwM5j+7cUWtYQy/d
CXcHZ3DRIlEQ8Ewd0zGrpUk/d12d/oTZPYlzXdPI0usmweXiA/XJVXqw0XinVSlPavX1etInX/jU
51bT6at1dpH4QlZnynQK1O7g+FvKyulqwlxD2wb/PAmyLwKHzg1UOTk+pz8/OXjaWGrzsSMkShyb
bLTGvZVWwON7o/YWRneGkkJu9+vemjbtSagq9Y+DfyCUrBf2gO5ci3KuE2R3FgSEesRTF2EcB2v4
D126kPecHaWJvSAARAq/ryJIJ6Ex8ZMx7gLTkx9Nud+VcYS2XYc9fQhOP2+LpQ95bqi6DgKOR4lo
aq+b6iSeKLRqoqAZOQFlsa9I1ilFh6nlWi1dxudOOt2QIIrQ2cdudrZkWkNIBSOCLZLuDYy7/h9p
19Vbt85sf5EA9fIqaVfb2zUueRESJ1HvXb/+rnHOOZZpYjM3X54CbMCjIYfD4ZS10JSxydBlE3vV
L/TZ2a84JTT18wcjbLw1XUtmXF85yl1sAovZVa+yS0Bc+fLP4hoc9Ve6K78C5GzapdtUVPDhnZC1
UMYZ5shwDAW1R3V55aVO6uqjoH2RF8ytJdAXrLau042sMAZs3VC+6ChaDbLjdfJtWAMVbZoFZ4K3
e0CzxvCzqaIlk309Yjw2CFoTwprKug3NyVNqwLRLuLAWK/TPnz/e0lmqaVm2YZmoYTMuLdeVVE4q
WIoNzrAs+yUHhchr0uqzoYWlaagDgNocnS1kMqu1K1NTAlALRIDtQPPivXKR7tDvdZxj9NLkQLwX
vSq4t9NaIuNT6lEqlDCERNBiBDtbd9Fkigxf8kjdO3rhRsd6f34ZeVMc1lokcyFWnWXkaQqRUwQO
CEcFjZ6y6zXgKul3+WI8VoZ2sIME5fvtecncdMdaMnMvSvksySMpC1zpQ7mnzm3dMwHRirTGU3lL
ZDqTV5zmS3sPavI/uJ94R379AYwJ6REAVaYcH9Bu2keQLW3Gn85pcPMDOjTfKFTCrYiAgS8SQ5wm
0AGA/csc+H6M+qCh1VbUyAuWY94TS6bgDcE9huBg/1cIc+abfuiGNoEQMwCH+wPaml1ggqi1KbgX
RMow5yMDPmbf0xFM0DILQVNjHAdLERxDngfDRfufNsyZ0EJNNVoaXqiBYzb3zq2umsdOAldO8iuu
d+eNklu9WEtjjsMko7/JBLAVkvz6MTiCNyz1KclOqaLurr6O0cgiOIKiZWTOga0n86TQeIg2P2nV
UQPfUS+8WLnuEgMZKkJ2ol1lLtYisRJDJcP7XfV661r57pyAqOMjMfZ1/i79+JuVXElkLtRimSvb
/H26KtVXv6Ea7g0u2M1Vt73Eu+lWnJVRuEu5kskcLxn4AXL0W8vlecJk1Ga5zHp3uSBernJA3d/V
viUbYaGCe1Os5DInLkKpAFTSWF0DKAnNj/5LBLo2kN6e+pvKm/f6X7zgUev/bzOZgxe1dirPtLRL
bm3bSfLzSNAfwnfOaKTCDB3yQOgQ+3j39XWhyWEEEZ3fb4Ij1jI4ylf5bXvb3YRHA0xf02ZB03O3
MS/UvXMQZRG5rybq5Pr3AxgdRym0jFTCqZD2yxa58J12kSDgvQXD2/Ikedlv2pXL9jq5yP0aHbWn
UnAuVe6uouFBRqMhyCPZBlNgFUtgjMAnjJ50PVuehHLMJRpNgRZ2YR7ig/wsvypf+58AFHtr+lQ2
bbNJbkUAAPyoYPUdjAd0wF0/Ys6SAAAmH71mfn0V+dW+2dSH4jg+CauN5As+xT0reYwPrJHLSPIJ
eus7ECqCCsk+UJs7KNmEvcrcA7sSxfi+PrfkMqdRychxABBqJvex1oMbOg03590R1/+tBDF3PTjE
m+rNnDrUoAq82JIwEFxUAl3YalcmZf9sU9B/0Y2HBqDcsnk4rwa3JIvxn39tkh36TB0ZQHZvESKm
gKKX7AZl6Hjze4RQRQnvRr0G6x+4uXLMhA9/M06NubN38YxTN6MiBewbIvz4MT4tfnyh7fNdmroD
mDrSS8AEgxTsqF5gIuhuErxk+FfzSjbj3JNqsSsHAaMbHYLb5oFQd1LvtcWzEFIpgSEKx0UbyvjA
pghlC+EA3Kx5UIqrYfrSK9/P76fALB36hNUTwwmCRVnoidFK5bjscrsj/NmuDEWoMyJdGB8SL4rc
qISQMMknG5zauXYTmLfnleHvENFcgLcCvbHsWFU7BV2P5B4Cz689+OOAioI9ogdMHfm/2eJEWyQS
yY5WhROajkuCl5CPQP7EbY9ozfb16/yhOjV3xBbzdyLR9YpbUUYuhJ2oKs0IEM4UIlKHGlr/d9qd
ov/T9Y+cFkBwJFcXUQPwQ5uVVMYY5Vb9573b+fYtoH7HhcCYtrlX+9G3+AGI++Ef5Eu59rmSythn
o3S1YTRYXpT571I9vW4N0UiOSARjmVKXFqFFlrkMYP9sT3n+RWCWvPQV5iP+2zDmPouGDFBSdJ+l
j/ax3XVPLSja1Mt8K+zn456ylSTmOgMJFOZDKH2VZ253Of+Sgc14B9SztxRWj9adFukrdf938edK
LnO7oTF7UpG7ogSd/qu7IXnUsziYbuISK6poAuO8nhi+/ei2zLnSZ7QtYp7Q6NMtSCoumqD2UeSJ
fcHeca0DOPYmCHEw3suWPpxRDq2eHkf6TgUXLQhjQX9LiAo60WTGL+gbEFaw+U5lJZS55RoD+L0O
baO8s3egjd3nmGFvnmJvwUDTiKLvlf03Ef1KInO3yWXT5eA2wwaO7c4qf9hW5/2PK0krvbpq6qQw
tLL7bZvVIcVb2nxjwJU2KE1Yt4UNKk91LwI/4AevK80YD6IaxrQYpBnld+Lc7ZE+LmZXoUEJLzoG
YMn4O00N3bHxRMJ8KHMaCHdN6S2I7NCoB5g+TysPEYqCaJTzlp82iHtvRZcCHexPIbPzn0iNORDB
UjUWLj6CmdGa68XOwaQ07asqOTpq7LW2UmwB4y4oA/DvhJVU5lGfWINcVi1J/dUhZ7gBpLXiliV6
W9pthldR4MJYiVgenAYCa6IjcE5h5oiEZgWeQjqXtK0YVvDMZEdPXsJ4cBLf+SGQR7fAOXnMAXG6
CRO+pOqwBVFpNHjp4+DP3yjAMH2z9uNlW9zlfvNFE4SdfAf0vrPMsVHB9UAwSDCmpAfpEwgGcgHA
G9eZrnaROSGhZabG2y4O9pdaPSQ6cPxnQV5LJIO5ZI0mAE0mHX5kzb3MehnB5J2goeL8LonWirlo
qyydEmCxx64T2BtwqrhJ93pegkgP5oJFDbxIJHr+TD1YCO2vtp26kWiYQ2RrjP+QE8ApgzOEgp5m
r5XlNgh7vw+krVTfnVeHt2CodSG7iX/olmC2PhstZRwoYEbhxCuVyxJV2fMSuO3u8IEolBD16af5
9aBYWrMgZeZjeKeCYRijFPfJiTpr/oDVmI49e0xX0thpv3HR4lKhJ9PYLt3zGNmbMp5e2jy+VY3R
A/TcMSJ8ZfS2SKpxF9uKviXg+s15pd9Ygc99BuMYh7DVwuDtM7zS2BYP86nGLEP5i+J1EFcd+tgz
UWEx/fxxyYHvpwDKCOQM95jhNzD6AMAs+DJE1roDYKW90bhVhGbB2tikGJfwoj2yTkdRxotrC+8b
ZdHSru7nxGyArk/fnA+9F8RHdRbxUnDjmvXuME40rIwsLSiVTqMIxAyp1HDaoKTBCJZ6EdyZ6Cl9
Or8VdOTP7QTjPoMK5LDFCJEBoaWDFuApCIFIGgTIr+fa6DYA9T4vUaglc6i07N/N77b5t/KkY3+j
rfyCaqTXYgDhDwaFad1YJTEjbMsAaKGMJSNRN8MlAsI2tSEqyFUSd7h1hZEh2BBRoxu+QEOeg1rL
Y7w5MDeCUMkhrwfNCQ2/d/vyK8ZYQHL17OxsEHR/W0Ah7IlfODwjXUtmPLw69+Duod4xM43BAg8I
A0lUqhCJYFx81llFlIw4BzHgd0f1Xp6c7f+4foyDD5rAGhKdvJSXYfTnObxbBoSJlKuQb1pI1r3p
G2FVid5Ngo1jU4SYSZSDcIbgtjE7N251Fy34HvoMb3X5/rySPLgC4kv/1yjZTGEb6UFuTJBlXxnP
Cfqp7gD9sikuo8vBn3xr8LSLaFvtldvFs45R4+mXi+3Nlxlm2sX4rXQCPp0QXSOoHVCrv5Gdrp1b
2/XgQiWCgPZX+9ieIq+4jq6RqUG7xWv7UB3z6/YiFbge7tUHDJr/hDK+B/jHczwjWeqOso7eYLnF
MLhziTnxBMyV0ZMTmdeZ1AA7r0EjpKGlXxspftA6ISEv1z2svoNxD5o6NjlY5uDZH8HOsi13uHL8
9KB4BlpZxPAIorVmvENT5oYNLlc01KL+GwQB0aj27hhHAjfEc+1o0jEBPIFOUiBmf7ywLCcOaieD
F5qnlz7Kd0Oz6UvJl/F0BTywd96cuUphNMLGNAmSi+xsxDzEtRS+OZ7qlBunKLjP8+fzIrg1Lwct
sSiRIk7C4fmoUADk8TENsE/0bgxDt0VmHXGBjP8Aah1dgvkl7MMLLqJNkm6qK9Ejkuv5VvIZe10G
aUqdEs5VHr40mFMYg5fzGvLQUKHau4aMJUpdMahpAgmNH95VAOpuXVCkYYQNuh0GA6E0ynoxoBOA
8OgboxDimH8kQXisqWjy0pHQ+bjEcpYEQ0AdQgRNo3pY2AltiJ2rHRNQOrqimIprNStxzF0yaQQP
asNE8/BWTh/LfkRp6btgUbnHmwga0FaqAmaLWdQqkMowpu64zpe9t2gjBcLPhMo6xlh/ZjtHUJvl
1oDQd/ifQOaAZ1USWenytoudn7Zu96P82n5pAh+dMzpKdeWhvQFp1XdHQ2fGXtymxF/Vd/nMJnam
E6ZzC4UVDCYZ5q6fnp1Q5Ly5qwq6C1RekV8Ews1HSxnCAq7FwGGkhoXhIfLCWwCOetJttsdYx856
OL+LXJ2AGwlAOBNwYmyvF5hTTaMGUBqwpyTX0vZSdr+0ouv/Dfjy0zW4ksLsXB+guapUoZR+pb1G
D81heqZWQ/Uo/7Ku9aNxvWwT4DUNe+mb3bvFo615AAGvDwtQtyohwA3X36y+htnHIMq7pbSgczA5
gGuqQOsVV/3u/MKKhDBHUO/TuNeBzY3Mwwu8thb9OP/3RRvHxHIoCg5oWseSxl3s6+Z9h+TiqIg6
qPlSdMsG4jcwtdi+rWBYbL2RIaUaqkbxGvAem24xznYH9mXHFGF/cjN7gEBQMbkApCPkKz9av5mo
xpJRyJAAayq80wEYiOB+q3jmlsACK7hnUdqUG5uuRDLvz960QPWuwBry+rGB68ik5wa0UnU7ued3
jPtAWyvH3LOmOskJ0JYAt3KNHny/PCYo2kE9HzOoQMT2Mk908Di62XAhpmHqoN1Q2UFmfbIHuSJU
h07T7roSfHVAyQAxm2fLi6iFmeO4qH0ZBVCMiWBumtGuA9GoJPXQ7t8rrsHcBmAdeh9jd+jw/5sw
Fzw+gItCfudtFPajrQBAwUBgBOXMKxNI9MZFcHBaDBlKADQYMY0u2D3uWuoqAjGg38I5M3YiT91Y
pRPE/dtJpmBAK3h0Nt1G8VRXfQpsFJ48tRXj9JBDYtynjeDlP9HM0vZyNVVNgleE5oKbzTzqG+27
JLvlzj5UhouZnwf5Mn3NjnLnCkt7pNY52eTnVumZtCnAfjhDbQIDA3EStcHriJqi/ViA00Q0hMc7
JB90JY+0kte2aMoFjDi1lJWP3UO6aWs3REOwN78CCHt+gI6BB2bO87vLi4E/iGVuKMBKVk5DEaJ0
oR6XB+0iPlon4/vyXb95QxrwQhDKv/TXsR9smlfhKnNKtSjaAP4FYAOyAazbj1qHwDQs5gqrvFij
V2vXWQ7Sk1wCrULphclFONSujNmhSISHxLml1nLZ+g1YDyMjIaN2CuSVq1+NKohneP1sHyQwHr2u
JK0KBixscunszZ3qRZ725JyWHdrX0dKGXQZCNvXP4NDunUvwUkqiuJFziX34BObkTlKr9xEhSus7
/VcCht1lNxl7M72xRxcsysdis6gXc6W4817U48orA9rooZPxWgQUnM7OXaWy2YEKFFuHEZk79C29
UI06hVOUwbz8LdqIIn+ul1rJY8OORrXGgeQF8c9UM9BQ/yIXN1Mlulm4hmPJGA8AyBRIqxiDzQED
YDQDvL3uDO6Mqkqnii4U+hOfPM+7iE85dSBQmCpNzOm74KgCwfO+/hL4OjpaAxc4LrviRFxc2qH4
kh1FB5K7jCvZrNVm2DcQp2MgMC3cosGYnhpsEzQ8FrXA8/AtZCWKsc6qGfpyIiTv8Jd2be/Ab+Jh
BACzwGhowyz3sRUFPIKtY2M6M7KqHNkNNJW2mMmXDCTl7s97U9HqMXfGZIIpsqqxc9U0ggo48Ux4
Tw1Z70BE0yDShbktRimqDKeDJGsqdu2ifUsNqXHPa8O/G1Y7xNwNjo3t6QgIbNiOjxG42W4SP/Ll
+96P9vZT/EP55VxRdIomqJdmJzrRQgNhniuOYTbxEEBHwt+hNlg0wT4Rihzyettsp9+dV5e7pPBZ
QJZ9q5kwwUaaTyAaocHiuI/9UUNEZQrMgxflIz37LoKxj2IOBsOa4JDVW3PXHbJXZd9dNJvFy2+G
E+B1/oArTaQVYyi1KjmTlECkpoIKR52A9tcezi8cudZP/mqlFWMmbaiZXY9eW3dYiuJpbAvz0laC
0ItyC1j1eRU96XWpbuTYrIUYTeQkzslmbCSdwQXZ5VAPg/PABAacwKa7AB81QmHJF8KpiaQxl4wp
D1WMYJWkAQv3EnWm++wC3Y4H3OGdMJnFDwlXC8vcNX0R2sk4vCkHuvPDchgKN9zQy0Lxxh8LkHZF
LpJ79eD1qTjAyUcuhnH/M3gKbY1Gl9Vw2fTpY6GF7mg+FcDobqhNu/8+TLrAzXCjlJVMWvRV4Dsa
Y543Go75YH3P9C+jcReJGmdEIpijvUgARrBz7FtnfbfHq2G5qkSVfR5ILM72+9IxZxtoQcA+UCHD
GEdk31N9ctOgj3ZBWN8HrXyaEmmr5/Julm1PX8p9ZJh7DS2CUWneNaPxOjrxCYkIQTcL90ZafRVz
/M2omyKZ4CJVx9rURuOhlQ8wMEBwTkQ5DH7Eu5LF+IEmW7q5IX6R5V7Kr+vkYCo7bauBQRTv74Mz
byzDVXvA9G5o8PU1fQAbwR9M9vI93vtGMC4hqkEeHfb4jCI6Dbq1R1FIEFhzF9WRHSRqwM37CSAz
1CZAcxPJV1Dq+d5OnXA31FJzlXZ1fyx7WRb0fYnkMW7HVsKxDUPaxOK1liZglPyoEnSa9j//wpGv
9GL8jZLUtjEUeBTJy7zL6+5JVYZpo5dAu9CQjdVSJN1i9Eecl8oQvr8hgKKkBDQvmrnVP02bBwVK
GCOlJX+3lsWb9Kf+g/Bu5P3yNyDylGQG7hZqS0BPZ3RMzcBof793Ffc3mLh2pdx1mG5HTHGl3gl0
I8/C3k8rcWy7emCpnWkuWFJKDg2HMDoQrwKBpssyASKAWnjzP4pkfDgIfJ3KoBe9etX5zYHIMyW0
tkhXCjAY4u1fAOehaweYs4oOdlC4kY/uu1anAvl1aGhmx1JrXuLlFSypf7WOKynMESgMPTYtYulE
V5MEJA9ohdcksrELoDTqH2JQTfrsTxunOzTUDhrLT6Pt+TSMUqnQmWvMO2A/7eTQ3AO/9ZAY/cZq
yvovbkFlJY+5PtpGMoKeIOBN1fjZN+VPuw5+FUkucCUqz5dgJhRoC8CgBVMLY/+tmYK9aXk7bIPf
PKSNN+RfFN1Tf+ZE6noHCgcv28c5mlmmnzreSbeJ44Fg1nC1x3TboYFBcPx57nr1QWwmZlIXYK7T
rRHHAAvKlSZ10TuZbM+fCr7aNqg58GaH+oyVpmhbaQyqkaOujULnZa78WGjyphKE+DyzUcEwBGxx
IJRC2MfT0LTYyIkylgpKqplc+hNgCpJ63Ia94s+NKFXAWTx0+QHfDSJRIHx7Qq1iJ6kvi7kgj934
3SWlmBJ/AkYoIc2o/oQEoi+KuEkB5lx8kMjaabdkdkO5/Laobnqrfx5i+VQb+cP5/RKJYdaxdXJz
MAkByUi/ltHDZNhuBPjP80J4L8wPypDVrJZvnEE0EhGuSoMOmbC8wJNsG/nZk9FswfGjecnR/P/3
/X+QyNhh2KvzZJNeWfWiy5UbCitXIpNgPKWuDn3YGjCJkkBMlO/hJKzncIwcSliIf+ArcJiYcLor
jW7qOixb51MveLzRX+5sMMajHRxrdkEUg5qbfo92gu2im+uz7b3LZWyvC6ipmWzPkAAdV2zznfmw
ANBo26GrRjRjw1/Hd2GMBSbRXNppAWGLprl29RDIIuhzrgTVBvIN7k98N+OKncoczaCCLZS95dpR
6KPW6AmWTOUt2bsMtgHNzIcQPdr/WLgCQN8w9KwNWqDwQA5B2eIL5HHiHUddyWOCj66UFTWjeKfx
01Pyouyje8ebn4sTCM9unRthZ6RIP/p9dYIDpB7KJoR+hFgMLLHrN7Kle3VbbpOfotexYMNYuw8k
jCtpEtlfgEtKek4sURTA90ir9aNPWOmTzVop56QPkPcfCYGGpinjB+nqzwBoRBoxRt7XTljrJrYr
C2e/jdGH3LeCm5fryTUD0FWo8KApjtmhJcz1WqqhkaQVh7yYDrWUXs6RLhDDa3VCN867HMYpDWZu
KmoKOUQ5QVdhHt8nW6pSLps52MoPzhEuCkxmzqXIVZBL/eSXVqKZTZO7EQUQwlwCG86gIRDWwbA+
GtaY7UMb+FzHWV40x5Nyw3zRkkIVzJPwHlAAtwNnJSagMC/NBjdGpDdOkuA9Kh9J8eKapgHry+hi
3guxArgWQ9DgaJwBnh4L+ZRmo1mlwHhGmXJ4W2bgzeZfadqK6CGTbBNfi5wK14JQGqTOQ5B7sPUQ
o1qSZuzJp0StXxnHCnTQDqiYzrsukRTGc40jqOJSYpRV2sIzpV/Z8jVaBtEVxolD0RD7rgtzGmL0
HBpmDfDR4IsFzOcGI41AfIoBb5HeRCeqp6d+fC9aQR7oE8SC0MPGExtxKXPOAdFbqznR4HVzAjiW
XLVcswpOIHv2VUmz/F4zQnfKl6uscy4LLfDPry3/cK7kM4FWmqhdO2McHSWtcPJTc5s9VAhTD0Az
QdFHOwX3inWxoJAP2p/sSvRE5drsSjoTdCmlFeiKgQyjFBcuWpM8NTYE1sM/gzbaHIGiDSbkT8Ul
Sa+jusW5iCOAhjjb8Ajg5/GVeETw5hZEkby2SnB8WjKggNFHjVaQj9dEUTd9Pac48fMxjT1rS46u
fya88OlK3P/Hy21+EMdsn1LXYFsgStjkUJ60wauP1CcgoatZbwFKEqKGXYyb9kKEyMLduJWazMbZ
pYYWJaKFbeflJCkYs7dF7TvcY78SwYTL9qK3StQgWxJNwBPQqyjcm4vV+nM7ihJdIm2YeM9KqqFU
E2gzVXjojldGPwusUKAMm20CJbIUDXjSuOr8ssQPyDqnuQhYQmR7BuMoy3Rx+pxsT7+SgXGOvpir
1+7XDDBVcVeMSCHGXRoRsAIGymUVsnxhqN9CE2ggkyGIHXhtmmv7Zlu4rGEYh5w46xp/3qCn95jn
fvKgGBvtUtnbfvKLumzrQ3+9bIxjq7rOFRIjGzCibQpEZ76o8skDIvrwPWRJqyiwT0s5BIMVPbBK
OMT0sumPSCdsc2/wpsa1MOI/4Hs6Dy3U8KnbDlS4z6HXYPJf1JfEM1pALYM0AqyImsZmGBoZvcel
RkcflEDlWPqtrQoeKSIRjLZjp0p6StNURl6gTPklcrS/kaDqBrrXFPhMNnDPYgDXGTb21+4Cf5G/
TYnwTcx7m8L7O6CSAhImsj8ft0wynbzW6XA7979nPpo9kdEn4KzKBNpw3TFthWWDngswF4z3rwBU
WaItncxD/WXe2js8FPY/Y09+HV/ta2WTbs3QFV2i5J3YIHctlLkDxsjQrbmGUGDC7gkiiiAZsqMo
luae+FUszegWhqpToWENxiBrd2ESPitKeqpD6VUQkWgcddbPBUYdSWuJRhpyiFPUxLiv6dmHAclP
fVtsymu1FIN28Ox8LZIxkcRyukTKqdC5NZ7lyLOe65OJjJ19wIhu5iXmVhcLFenJ3G9VUytJMUMo
ChCza4CJitKD0lcaVii34goyr2nkwzuMueXCMRrlRqJoHdMR2hZdb/vlonnSTkNxbJ8JRriAgYJQ
epdfDEhT/lVW5d2A2HxyiaattqdQty70m6XI9mkrQvjmX4ErGcwVqMVmvwSUG6Ju7QEdTBvMFwOW
Kn1Jjv1eE9zqvLaR9ZJqzC2oy61RDm9pSnM/qgcd5z3zAz9PfAu8fKFfXiqYPBUjHwkMln3rTUoY
GFKPpUyr9qqzrUPn2H8BIYB75d2XMYfCcbS27Ua4FX0ZN6mtojErFflLrm9eyWDOwGwEZtCUkAEM
+Ft9M+3VA/XSNUdxUz3X/Nf6MOaPxux/EPWpmAmwAuuhR/9w66Ugg0nu06suBWc1bvGNvWzrCpQw
orcez4GuPoC1f0wtDJpFnWFDCuabZvGj2AQwrKhxmJfzWIthjsA0LdHU05oGavI6G+GmUgC+GeeH
onZqd6jybaKmgmcPzx7XMplzkJpJi2wfVEPb/wCUzbFLgdJtjoto+JA3cbW2StbyMRYxReMC7Yat
7IHDT0Zzz3hcnpVtAeKCEUwMTyFQ99KbAdNYOxGGjkhP+n0V/hXoUQzyGdKNofbzpfbyQBDx8iWg
SCVr4GjWWJSlYbSjRDIQEIGQEvMfqOsv1eb8DUsX6Od44V0Es1nox9WjxYISknHXdIk3pTVgbiM/
ykSAYtykKUDx/9OG7sDVeqlKAtoBYnSJLRS88w1KOLKbPFWb6puyUdHdnMoClyxSjtkhu5Ew8khZ
MCdVQjdcCsW1tRB43U151JLl5/mlFCrIBEVFLtmILt/MMbmptuEm9yKsqAcgxM28n3PXEnS48ENM
9GKooFrDpC8L+KUuaowDDYna9eDbx34XAXYnB69jmbjULIGXz65twV0h0JS7sCu5jFtRtFzSFYma
FzDuIe2rgwQAsPxncEloDsNpBnixLKST5PoyA2ApuiqDAlZjdnMcUnMYqYHR0vLGzerute8yZOLq
4rsRzrIbpcY1Krv7v9EVdA4yimjqZwrzvsjVNlVkCuMBbQQn7RkXpnRHGf/FA0jz7Vxv8FAJEk8U
ZPM6Cx1tJZq5EUtDaheky5H1APMCOFFj9MIUW+sk38ivyeQjRjuKwRCEUpm7sWwjy6nGGaGheikv
nvmo7KkzJVo2g+2pr7NP/KSiog3fl7/rqrNQXWObDYOGBgNaZs3ZmbWnKm/VQ5CSXAbhLtsXkzvk
/nhZ3yxfxNSLXGdroh8AXU70HczpNXvHhuZwFp0Ubm31bghLwbF5K6J8crYmeH51GdBCJpt9bFOQ
BAUa6G1oRqs/4cikqDD7eYiigyunfml6DvzFBG+ohF73E9M1ZulX4UG9+KvLC0QN8BlAc/7UQlrr
UhwWET4FfWNems5bK29vz58c7lN0JYK5WmagrxgBTS7qu/LUor9J2wH8Uzguyw3ztZUc5l6ZGrvX
swkHlN6Ima89YR4rxTK2B8C84d0muDG5cf5aHuOHgmLKYsXA+aBdLEF22rj6I0X62tfkNF4Od3H/
BwEj1+WutGTMc8okTc4G+IJMCu5DC6g9SInepT1GQmfFEMX7n30tiqQAzSG+bRX5C2ZNg3bq+kAl
S+0AmxpK8wVggajryc4ws6Nu2gR3TWLdnbcYkY70+ypCAPn1YHcDpGYyaKZiZXoMRsx8JzIwdNLh
+bwwvp8DSYkOLj0LR5Lxc1WqFcjOLLSPyrZe3DYG18S071Ayw8hkd6tNGO4WXp30UvrkA96lvtWA
Vjq2xRQhjQapqAnctXdB7ZZe6WlXwY0F7tzmBHotE3CIf5CP4r6vVpKZS7uyKzg+Gx42OXSHwgd2
hj+42k7fltci7/KW2zqnJXP2lQkQkCCyoch88odDveu9aesAMl730k1vo/t/OkZ7QHikVEvbWhvT
pVRHdyW6Q/lO6L9NZhOjulEMWWLhQzIo3WKEPz2Y2z+AeiWFzinMOIWpM1HsGbCtHXqUgKDhKS3Q
JlCDOZh7ZJ9FavG6uB1QmP5rvG9OamVG8VSNbVtCHnVULJdJhLw7wlzPeip3ISZgrV39gFdPVHmB
6iNVdt8j7hZyUnLraevPYE7sqId9Fzb4jOwQ/ai2E97MGKgGSNMfUEGJlpjJQQQSht70+O0+yU85
Tmq/7YFfrbqym2E4/bx3IHfK7qcOxGwdo62IONlEsaLVoA2jiRVnBvgfxk+vLTXwjEou3fOCuK+G
tSQmyOunJDELBxaKNuBLCw05ALW1/W4ztVuqFYhzfzwvuxbI+D25bvR4of4s1ZGOY4Ai6KRu5XHe
mroIi0ggymSCOn0JzbbscWlZaXyUY1RDzJ9Fcmulf9NhudKJfSm32hSp0oBFpNLQiJcsgIHQEHtv
YxTTpNsDM1uikFWkHOPjMAtD4LJ4j0j63SxbXqujp0V/MUpRzwPvylgrx1zGSappaA2gVQyCQ11g
vBQD5uDQa2Nopoa+wCB5gTCZPSYmMECL9/rHWzhZ9DGcEsRTNFKv+cbFGychvXYCd7iTn5Ir0Upy
r+K1SMaNFHIyI4jB9hFRywDbPywEzgBOZIJ27gHLtRV5UJGWjDfJO7mYHZuOnVx7RY7YxtkLFpLr
Q6jNwDENdP+yRqkWTVbUEsKZlqqVwIXviNyREMA91ceMz3fxI4brkMFACDAuW0fTARu4IbZoZ9C6
/968hjrwKY/p7PRh1+2EGXZOmGhoBK2IewiJdo1ZRDmojXFJYZntRrq2wW8B8tVHcs7Ld/Ol9lOQ
y7r5DwOs6UjviHaQE4hbH6QzntPKrbasHDR0UQL3mmjKam96So/U5oTa7zfjixgy7/Oh/yiTcZ6W
WretWVGIagJMqnuIltcKyI5KK4Ry/mygHySxD+LErjugtUC7zg9uIx1Ed/XO9rVdcgp6j24GVLQF
lx7nKfVRJhMi2mpgKzmtaHAVA5V2AX1I5vZIO/xl0fqjNMaB2rFRzTF11tbBZVSmu9gYBZRrnMv1
owjGdQKtw5liUmg8Stf1HQ0nA0V2o/xSNnS1isrwIpPUaVNXYVmUGW3dkDx9hzEJw3EVtCZQHAha
G/lVOxKORHASieUZpaPrIHW1QV7nyMwxtNPc0dsZRtln9naSda+XFc/RX6b0UeDSeEbpEJSqAoRB
cEgzd0Mql0uPoUm8tTFxdhufKFgpnoDyEj2qr6AexaCgCOmbu4drmczloFltX5Z0EJLSBawq8M3o
7QLcv2b0pw2wXLeOf15N7nqutGTWMw4bZ9Qo74YZEl/LHbeUZgAF/JQW0Tv78xUBhIqVJNaFVT16
psheMvNuku8kJInnQnAPifaMcVk5gCrKnDA35va7FNVu6rycXy6+Eo5qW7qOpzTbt6HWXR3XEdID
U/I1BLq9PhegFN+dF8LX4l0I/b46WWUU1m1aQ0jbS24d527Rff3fJDC2LceTnS85bNsqH+IG3IIi
JEuRCowhq9JYLSrdlsVs7KOkOMxzJnB4oq1gLBe4V2AdBmMFJrTqfd5lB3to/abTBCb1lmv/+DzC
2xMUx6DrRrc08LQ+7gaa/FItUxEjUuUNxUtv2Ruguypva9D8DB74wlu/e9L25s/smhhDjZ3mWY+I
HzcwjwttU+0sv648XG2bQjQ8yllmfBuQ1UEPK4PLk1kDIJsbGrpGcHoB2Z9quLsCUR8px0F8EMEc
22lOpqSS8eyFp/CkpT6GsuPas4kBPMFkOCdnjJUG2y34IcGpq7OjamirmxMzLAlwMbhNbtq7+cp6
yrSN9jTdlzv9QGWe4mvlDYOfviBrttA4WSt4X3HMClyD2GjcMYYCguuP2x3Hi4yRKByNEDMwXVpt
svKXMWX++QPI1XUthlnWqs7rviNmcnoGqLZvW357wgzpT+OpvAII9CG/JA618d4GkljvKt/i53lf
CnTl7e36Ixh3OcQTwDDotdUA/SlwGncs622YqvspVgUK88IFpFkx5ywDPQ3RHONyYn2xg4Hcf3JI
T1QQoLMCtKkj5qrRKxKBC6ASyOSqtxLJOKElmutSk6DehKHAiKpm+wRAU5EmGHcgk2A9xDqDTKd0
5a8jqZabiAoMUhI8VGZ1FQRDiiqZs4lk5yjT8Mx56+Ha6Cplzaxlh7cQwBtwJrXkmw64bKncTcMg
EMLfMQugfqi2Igxi33SVrWSGtUCKtO+B1h9ejKf6NrmnAtn0q/zR3hc/Ra0inNcxkvErmUycnCnK
MOjkbcpNchg38V6vtsve8ZpNezk+pDIor0UvctqdT7u3EsnEzaWM9uECBE+u1DnbPDMvg8gW3CHc
/SLQcVsmXGe2XSqdyyyYKGNa9cfZuBlBHZgKbFAkgtFCd5p0KWnhhrHw5AQEeEa7NSdBFZ6/Vu+K
MJYuz6DLjEOcqAKsSRUC/7wXvcvI8X3ejncRjG0brVrKASliXBP1Z36sv4A/wyeUmWVH/En6Zfxa
eY4vorQVCWa8hVMNg6mDUMgd4supv+jtF6AD+TnKlZH11AS5QFHyref0ZO6ZcTbiMaQCqT50D3aU
3Y4FAlatTH1Fq17CLPyezfmmke3eP+88WK9oASEac9kaRu1x0SFZ89FbKUve19n/UfZlS3IjSZK/
0lLv3oP7GJnuB9xnXHkwmS8QJpmFy+FwAI7z61ejuneazKIUdx8oVclghCcQDnMzNTVVbbybBNI3
pRohAr9YvzMotrvW0P9KVO3jjvljNQ3wGsRJoKjxsYraBmgtGhs4GpIykwwPm0hQJoy/OMh+ugoI
4QCwMXX+p1Alrf3YVQqYQ5s6SG6/dfO5rK35F2yvj8/Y/VrgAyeDZqLr4GV8yAR7dLTFtNZwom+W
fD46rxxPq3z4///fz/erfAiB2tAVlsSwStHXkY3njAjF0+TKY+XDX6/0cQt+vJ4PMQMisSh9BVaa
FOLINYVAclaaJCpsYD6bEVk8lL/99ZK/uoX3L/K7oxI0tkFsE5aU+OQY5ugo/KVdn/96kZ/thu/v
4Icdbqt7ZwwcizR156o6+nH1rwb1f/YQKTKkZ5HQAPH8mM2gmaoKtcISZZULYSdmWzi2xbxVpr84
O3610v317+5YQ5auVjusVHAj3FozEfJROsukf2nl7Rdl4U+/ne+u6kNM6rg5W+y+Fu30WGvoq030
F9B8f7HDf/r9aLhzigJOIw78Hy+p62aVgxHdQJLCbP3xkOunRj+k61/vAow54HO+D7F/7G8T/qgG
hFwBFX3Y37XV17qmVNgHCkoLV9nlLuGGTm+cS80nrR+Hx7Epm9/JQcirNNXFuYdFWePqWrGVfrUa
7JusrdXLaO8u7Yi/HW3/brcTk72xWwHY11DTcSD41nKXjdUOZTJ9qsS70BvIVjPczdkZJlWvMSDT
wb0LFF9a2aUKCYmpkajTaXKxzE7ZMzLDDnofG2Tfw6HQz3J/LHrQFMX6ZWLWoTgbqxXimrJ9mDd9
FMdxPvqedy9luzb6l7Kxa/BNmEnG1e36enqjtmSV7q6s9eRZha77jGoY7jr4VmruMc77Fuzoje3O
xNEYdOt920DsNKr93C5T82xP5YxrgmuWkR4zKRvH5o2GwUF+6KdhusuNr8QqnX3ZMPfDDaXNiwZg
3DbZhx0rhbHWGHGWzRlrHTP36hHSpe6qgBUUH/Cza/2NQ3Y8kIxjhX+siVPWV7pSwPEC2cWYTl3b
P5plZb6P2zg3bld2BnF2gwzo8xYqToJwo2Y1uzUbuq0onbrkJQGS25eyJW6LNBWtktnbTBFchmaE
QGq89esEWRmAOvVoO2NLtqpz99LElwrjs8IAL78tJnKGnlyLgEu6TT6t+zRDj0bFsNcZOvKD4WzH
to2RPRNIh/EJsMOlkNdp497eaZP2eudc0WeUOnNRptvMSx3OhFY16rjTWzNufiHbdJycQi35ERP7
KM7jvB51aKlTrcUSaQ3APaSUvy2LkFUo0NVrH0ERt2VXTe8s9IEZmuHevV9re8Kke9E7pTRCpp/2
XPndnCrqG1TX+lDidgfzSaOvWG4C1QMsO1qKhXm17Vj37aUdlq5TfJnYoz1AdHcbjguRrIVFkKwx
j+vSah0pc6PZLOWb1U8Tw/kAD0RZOO06U80zFBkuUMk8GcvjrsB/Iqv4Wn9D7TMADZmJTtxu4tNV
NYu1C46xp1peESYbOfKTgULH2SR7IMkbomitfSUFhHZMCkEfVu/NF1ocaHBU02b7PWSIjNQitrB8
s9/JkhUW2eEft82mFphGo3FfIlYL4Q/oWqyOVavUfBjmtW4jbjeV7qlaP5nOdMh984C+Ro8hfNCJ
hkitW3MJNGnWWl/AQWuPBBkKfNdtsUyuwVcV7MvWNtdHjR/7Eh1km6pvR6mu4v3QSHt4YNVorHVl
vaNz2IPTryYlM0HnkYQGF7elEFQOTHO1LHc05npzkGEs88nYjmPPBrM1dKfj5ICYDOc7SSe6rsrj
smsTiypeHG5j6l0brdN8QArB2piKULCz2kH4HOoT6UaTOwOXpSFui2JrXT4Q2rlKUWg4+kQhEWgA
9NU+P6/2iolmRsWwP7Rjpx+yPzNhm7M3taM0+mZnWMgCbHBDXcWsgc/0frn0RGwBaVQLZF/X7qtx
eZSXUa4wuLOP5QRlbGuZLw3I6aYnCmqbjiyPvA8G1SJSbGB/b2ln12W3vRGbQ3kw2IadiyL+61j/
00PSkoHawDQH3dUPB1dlwdcC5sPYSJAh3jPF5JHe0ECf1F/kL3+iIf9xpny30v3M+e44NjucGgAD
kcAksPAb94e73coRgQ6cSC/WV5n5eLrX86+7cT89NL9b+ANW08tEVRAbsfDUAtAIxP701/fw5wtA
rkHHYD4sH+6vf3dlW69s82Yj1Ev1ywKWHfyJflHy/DS9sP6zwv3171awlGVqVQ0rLMabZqX69M66
r399ET/fCP9Z4kO2pMrjeDALS0wTPBwmzHuNz2aXdeYvyu2PkM8f2wCewtAlRWUDeZQfLwUHKDxo
ZqxzdJhpsTH23mAAd2m9xpZR0RnBX1/WT+8cRMYgkYZxfkP/uJyqVFW74VlmrRSwoQ8rtnirpPyi
jPpxGROsb4iAGTok5qAHAUTrw2OklGbPi3b+tlWG3PsquQcR0ci0cJuj6lb/ry/qQ7frvtzdy0S3
kXFqMC76qHxYVKTeOya/6RsrZOVlk5sNpxNdrP4TP2azubbgFeg3uxAriaupN2ARh79i10U19t0D
E37Ri3Dc+omsDsfBYDfOH7/if33d/rt87y//Shanf/4Pfv7ac2iBlpX48OM/8/rr2E/97+J/7m/7
33/245v+eebv7EGM7+8i/8I//ssf3ojP//f63hfx5Ycf0ACoxX6d38f99j7NVPyxCH7T+7/8f33x
b+9/fMrjzt//8dvXHkH8/mll3bPf/v1S/O0fv8kWsuH/+v7z//3i6UuH953e17+9vn+hXxgC5L8+
8H/f9f5lEv/4jWCr/B1CkpB5ASMCKh6//W19v78Aj5O/W/eRZjwelg2BO4RIBvfwCu9R7L/jFUw0
WNCIk+8oxG9/Ayvqj9d05e8GYAI4cqGwAkxmWb/931/vhy/qP1/c39jcXfqaiekfv+H3wCP4XfYP
HQpIs9zLMywDmZE/dt930WbQWalXOIXeRr67LX0XfI60oo+l1Y533WE9suHr6FFjvlZK+WBp/HFa
xBM5uuddNWIyWi4r7OdCMp95PKqG252GL5KOsfu1dmttjyYuInXrInMvwkVTQrlewm2vMQu5VBhH
1jSPiSuqg7DS7eDNDOjCnS2eb+oBc05LC+msRPWyxeQTD9bWEdaBcUMzGB+4XZyNXbuum7OrWlpU
a0bGNpwgN9cqey4dWlr1SlARO7HbKi12khyWkfRMSQpMXypnlZ/VoLOaRFXm0zjLuVor2UHU1JiV
hDS7dyBirbdWmmM+O8qXdRFRNUphoQ9hWdfRvhtRN9wUrvtCYwntjWRBhkLlU7uIc1+6h16fpG6F
+vq2TQ4qAVyAkSmNAVaflhHTWYQjW+WzfNAnjeqBsAsPI9QP++q0oaTPeXEsmTCde/1XZEW8FgT9
ABoo+xBy+zrhCod8winOieIeSvfYa0hjJkjhsemIJLJFNovVfg6ZOoa842E5U/z27mbxwCwdvXEJ
9CHl3mvz8RPTTKcaRpRiFDYt751+acMCCmqq04XiE0C/SPRHZA59pPMSNBD7VEhVRIQWWuYUYn5q
J6oHkcpAAIxeRAGPwdWXT9WwZs7cQInNTBQKOWq59o7T9FmmSzpuVT7v8knU9LJTd9eN1LG3NcP0
b97vW65ZJJ8oO6029FG2OtiU6bSgW4DJNxrST7YN/qo1BDNH8tvO/nQIn0umPw9DoMjOYdk+hVZk
Dy9gIJaBMtqBSWiIIeBwKI6w18ywrPxqLDLdqPJ1qkOgjQ4Kh7zqHuqhzzZ1DDqwUYyxSC1dTaHl
peqRJm1BGzcSxCglKzPR6ZyHaPW6uNYPr+/1uObqC3N8pTiXsET9rCeDOOLu8Rjmc2e3Z3ojV9La
obQUYbMb4YE/vaKEtQZBiC+0UxylX5x5QY7mNqURCHMPemUI+FLC0UH3S4ohAw0ycBo6psEsBRBI
8OnQhGprhHRdImxFnwueteWQi7VPmyOcDXZeKy0/ME9CpQsMq65WPVzrB1bwl7GmL3Paj8fzXqjP
+mfM9bpH8TumX0J1pOE6GMHeHsG+sKB+M2UR9GMToc6NRqWPlciSvuJEdIeJhxjpDIGmhlLanYFP
Ry1v4/uwiioHhbbEzF3NGoSQ4x2SO4nWXZu+CODRKKMunqWckhJAoTixZTmR5jjV/XYyGLaz4ZYg
eWCwia+p3eGCVjMZqyUp/KISqWFCi1eFQ2w+0reognS9LV/MobxUuX7hhZ6No50hU0N7OGs2My0l
JWmHPabDy7KOjiXPfi2bvmV1gf4w+HqhZetanczSY2N/Ft5Lz3vXVNuwZfa1p45WSQ/aEVFJflZl
9mzcCt+kRtTQ0uvmEszj6ZOhgF9nyuGAame530LoBBYajGL0uBOnKvQ6m3uet4Bqi5ZHUFS9Z85R
ZWu+16VQKw9ksCyNX4nuKcaPeZ9loweu6GD0g6qjIa/4yAXkdcdmfey6z1PfOusVym8Q5WLYx0tu
TXDKtDU04JeAsT2blT6f7y60CuhmplFfgZtcgUjdpkG57QywZL26CBn7UeejsmTA0fE8F8mm0WRb
E6H1iSxyeyG+pKVK3i0DClTd3w+IXIBZPHoeaffMm3y2qOm+wURv1vwXWOBWJOqKMVZbPbZbmsiD
4hP7i1IriTJaCUrHGI7gR6B/7QXm3ihBhCWnfjVPZSudrJafKKZtCMF+3Wh+eHTSw90Q4XTCCJcI
ecFDrdAhQylXZSg6E3MepS8dvmXgWSctmPPDqTJRJzIzUkrIvVs4suQaoVD1t2/IS4K+70O0WpQJ
3ed5SeqRppyU2f7eCzkdlnPLpmsxPLVbnYlmuTWeUWLWU5NgTw5qFP6o+4oTbYqOqcfPDwirCMDv
6rHETeHZW5dOGEqgk2/E8Dxu2rDCA4jpmwDHEXyA1VPJ8Agi5g3yQwm0zGoVdH2mgcZS00aSXUTm
XCYigfFWJfkTZp/o9kqLLpCqJcD2PVsWnlLFDKFIUwRDKSf45Rf5NCuIi5C3CPVXRQYdQ1XDankS
ZPaEvkTaokdsauJuH2JpWuP6sZFixT7O3dTA46p5xFjtQ9tSr14iZdRz2wXwFphAw9DVsHrbO/Y2
AHMkWLs6HPgWrrwINxc7CkHYm/cG8QUEXzggj8DzFcArrYjWfou6SoomkvT0uI50u8qtuI6NfTFa
ya3ICQJhEH1Tz0LGBpCsfLyNOyLxIEV7Y4UIjszq/f3xIEXQtyIYChZoqhHIvQgr1QptMfk6Penc
jhp/Q0IAkOlSNWDb17XP6XSduHJthXWqFX8WxZUy7VrcqkFOeLMk0yfbqxsjLSzmmGL1y6NL6ahB
W2WK5KNIZjwIVWicJlsNxmMJFt1dOA236lkb8PAIFqim9otyAbXIDxkdHnLYm2oy2qf3kTToltzL
l+8yutbGlQ9mD/3d8XY8yJg0vj5PokmUckpBN4pWku1QjCstl4sqE7KcsazIt4qddtxQYxzdQWsB
OO1BZ3au/GK2WyoLKdUSHO1ajowv54aW17WaMzbnutrkanCIHrudZiJWyyGsPut47DS3jBocXKVa
B1INBdMtQ7c+YN2TkPqkNZtYm3hCZ5FSc8vk45viL7vlUpHrDLu7r4N62oOhb0Jl2MOz9sQNO7VN
cGsMb8+ZN23FaVmGC1C3q+iW26Oc1qYEFAjBOFCMOm6ClkrxcsgwMZDj8vVWtxpapMZauNX5cJZG
x0+LUG/VcmGW8bII9sLV4dP4Zu88d0inZYCrs1F7HcYuGIjTLGa0Uzxk6hRaexs2loV86oi0/UI4
dnpF4A32aYfM7Y59rV91sC+NRg9HhWC7scgWANO2Az7XrSv1n4lVn1ujPW/+gmzhy+rRZThztTsT
UgO5Roydp1Ajw2mhaj4ZTW6ZY1a6EtQ2eCE5qtGHTXV4thwLiQdWaQJV0f2qxv9zjHo7W9gbm69q
tm90jU9aD8IPnsUjMFlcbTL8gWKIVw0nTfMRqfzehvhmlxHNgAT1gqHe06FzzwoEOmsqx1Do4MnT
4FdE8k2b+FTpAtIDmnQWivEeQwohwga0HjrkWxvNWx9NhYgmeY00ZKN8cEQvp2gFpGaH/0pdujr2
Z5XUoVQxX+4DsyogiKUHZJKCTV6w+ziejyrQbjBAvQyW4UFCwiMSy+f1VyU9jOv+9NSYKI5gDWxA
r9JGIfTjU2MxFerOmsVexyUlUUnfu03yBK/8fR18E4G0yWa301VfCO4rAtw2swv2GjXS6hGENKNc
Q2s0wuH3SmIx7Y8Y2Hl8GG08YEBydwRTgl2oaF3bpzFrv8DFLpUnKWXESCFxnkJEBQGUtftDVxS3
Dpy5YT0f3etYwvRdbi5lpZ2qZc5lDwBorE6e2WzJ2FZZNy55bRgnW64vFDkYg6Zgwx3b7G5wZJiO
bB8DwKCZ+lV/0JqoWzRv+zp6pt0+NNP6OGzKU7NKz7ubWz0mOyYrMsdYgnEMZj58VrRZdWn36tZO
+tVo+VXp5MurjZxIyja9yl67tkvRWUoUf2f3Y3+NxSQhMzwiWFanEuzrxZgYqu0z1HlmuKtTRCwz
WjecwKocL1KbdGxK6kSpm4TBoVHnCC1LLutr3pdLvqXbJ4s/qSXFlCCJLGZEgyxF9fvWa9l+0EzT
t3QcHuRVDlBUhvvEXYO1IMMYnqUcF26tONm6nNR4tPwiIJjXMns89khEmlb45jKGSicFQ1uHZQbX
xoujeTWqCaUHOvm0DHUwDVvwaQosMge6FNLeqyAQW7shekIB19bApFAfNw1vWB2p4H6HNx5IKvfN
8BdXade46LZkt9eU4yiscQgXsgPaUArS0Gk81NOw9GeY1DpcZKjVoMn+dGwg/1ouFJuf1mJ5Iqx8
2ranerVyS+IPEHS8qa4xVqm09cmsrvEOh9QNiGoiXM2OhJvwofBLSDtyCaYHm+k3I7IbxIS26MLt
wB06audhgXuh22LbEFiQNavhabMdbG0VCoqRdyXnpZp3us+1OuXrkbe6lUHHYSsyUGgytUHWkCm0
SEan/gyQISzbJexpGXYKbpwF+RoawM3V14rDl1kdLKHi0JmEGiqotQ07QwvvDWe5sNxjNaK+FPGu
aDGnXdIWR9IkGFS0qtCu+3BpRHiskckGf4enO6mbUG9Vx8acNQ/h9RmZBYmIVseyjR2yFNHWG5E8
o0ChS7Q6kXIPNtKalIGM4ay15n4pWHK3eaPWCb3GvNvNrBuOtOxh7wG/RX+GEs4rXOGcUa/8PsKh
NCzhWOpB61ztrYpk/AhrooCZwy8wTHR//hyJTLjf6jpEl2UFVNofI1EnFqPfdDK8gj6aMbTXSjiG
H0L3ICdyFd482Wc65GrbZ325Xcu5ukEgDF2wVIb2PSXak1zqT/o8PmHurVwjWowRf9w1EbYy6kM4
GVWwnqttVF6NFCj+Kztk5+3I5k1PWhtp0RrubREdeh91kaComest7Mo6OnaMIRZ1rCt+M8/hIVWJ
rQxJ7TOjeyxl47Gv+ifMRT5V5/qVUA4fqq/zGqkaz+G60c5thC8uEqKM0DeN0NIJ90MKbXUNwR8N
9c7p7pNzOkw1TfPWNME6OLRqz0NIFst/fFQYzzBmn2HeIRMDycqqylvwCvrawI14Z5wE5CbhEyXN
WwxgUayK50OK2Fudd7OZTGafkGWJ1dmMZMklE1THly7cuyGvmogvXSJXU0oUnhlWl+OpBhlZty47
J1enzXS9v2rKeBO/M/SsV3oTAGDsa0m2B9zWh6ny1U3NDFNGKr1najVkfQEK/3TqH4mlnuyxyOFM
m69bnyk6S2lRxmAkWhgJoY3synlD1UBcMdiH0s8Cbr1HI6ljzdhjHdVAKVzDXBMlFZqZCEYRcee0
GeQUc/DNNmWwTc5WaIE3yUKg72pmdc0Ah3h2ocfNO1H7R+jJPdhbfxuWZ2Vf00UpLxY1LiXbL821
luVYbwVaGpAqCMa1jzWbx13FYn2n8cqr+LiH3UqJADJGxs1EdxrFLnRyC7QntdCguNV9GQ0pusWg
334bVHoFPfhs4EE6hilqXOhNhMU6hjCZC5TDOdBb/A54/Tey+T2SiSz3z8/N3dgAQ2eY0YXAIkDT
7/Pe2rbLjg/a9Fp0lxLFBpp7ifEqApkVYQvZqUOEqiSfAJmfWYb5FIYpOMQV0/KlqnosChQqKAOv
pqMr2QvPVNS7mzHezMnf+iIdCpL2spWqJTrPpe3bW2rXzbVcKSjQXfy6Po/GkB5NkRhyPvT7eWuU
09qruWIsKeIcqlhQlPTQDMrS4SUsTJa3uWIJpsfixbo1wHDe3ixrDKggfqMzdx9Pm079Ng3Qj02K
Z4jqOlDlk2TudlHQ2GrSkSYZdRFvsCyRIcFZpxPZI4NpoSJY1LESX4odk0pKDGN1jtb2FE5S802m
9dWejatcDDdt12/NA1RHqg252+YA8DymzFLSrmkxlTtf7yykueqSnUpXVs3Xzsa0brFdbvZNB8qB
QYBQAVA0CAspB3NWgl6P0062r6NipW+bI4OX4MKWEfo4DtmsRzFNDxjYWPs+5mvjaLNy4rOZSRp4
b9RFVnVqAEeo1Ov1AdWecuuyNWAzENDZoaZ1sZTnSt1TaW1uTLXjzpigs6+Gc12k26hmjE2oZYq8
BMX4JQMeuu0pAnlG+2+9PgP8I7muO+2mhLA8C+lUA7hZQ/u6NzwalyGy8UesQ1QXTlvd4z/qjMVh
oGAP/LJL5EzBQhfSbSM8meEXs4IP0Df0rDWzs9HK1d0v1ro65Pd+U+Kd13HfTNH+2MBRblXqUKvr
EPaKCLFzNL4CUuB9CMn2sNn8sVED/RjjJW8cFS1/oncBfBICE7XqMhKAtxjhmuHu2pbAo2domexi
DstGCUtuhlCOi2zKohlEiE2fvKH4POKrE7MOZoWI2DpFfTtGtMbOQLxrIajTWnIIiQKkP4467jmV
U64fl2qmZ6Qvee9foUbaaNPNuFlgnBTi2smuBWevg3wbzS0C0AUguC/NUDtpJ1bKacO0RAcrzmBF
xJTd5UXtALFnrrDmZKvG2I6Wz5Je+xiP9Z65t2LiLiCBjDO2hiiBXfuG9ivfX8P6scNxr4fvrRcF
x6mhgmH5cRhJ1+6EH81eX1d5jhcuJaOH9DRoWB2CAAxyD8VP5n4xqhZQzb+yeOCC6JPlmyqfhr1D
TaaeO2uL6wmFbjLDQWfv+cWY6GXzqm0Lp24Mq28N9rmvzEfeFUvez1MOa4VkOABC65nUDKgjXXsi
YIx16f7FrmhYptLvZDQ+NTP7tPslT1te5ArfruRly469i/SjCBV7R87Uh4d3VyQpzbhMGyi/W5Xs
MrnPyCpSmAigHMaIuzg3GD7Fe4H8Mm/XjBOxDFS6/MHW2XnWrPP9VC2rB1M4XHFVDVAtZ9FejZ6u
vEl1Gfev67uqiRNMzc/Lbuaq5GyacSZzfRmH7jKWmj83JhySjHMXHlFnys+ybj1XrYvE8EzMwzHH
A1FenGlZnse3uAHOQB/44EPBPh2Xy7zGRj1d4V9x7Qi78rlN9upbF04On3nUHmpILChqGZhAOOuV
py+ro1e23yzhK4c4CSF5zYq8QKYprpgduPSCX7R5Plv7elKe0eLMxmLMdKkFD7+X0OqYI/nxba/A
47jKyGYka3AkkHzI0EQlkSLas7iSjKDVJa+cnGOeznS2T/qgh7YFDmun5tVU5gxw0GLF9GhTrWZJ
5d65MA0k6Zs5lhg0PQU0v+zDnwriK3wMChCf7iIjrd8rU8Q4elgA93SGCYshhp1krB5aXO1mbK9V
gsfMG54aFEg4maUjVY8jtUAJEUhlTe5vmEgHLAzQWxxr0qIbI/Hmqe7UB87RDanu3QOEWrRkxtTC
hAzoOuE70/SLUorz/nm1itBiQwjKHOgQwGeEtzcs7A4ggGSKxrmMMZrVrqetns9bidV6UOAqiMPP
JGjQUWuRgrevciTrSzwDUKGWM1TvRzQO6PG45+N4bozWU6oh0gY7sgETNArwuTUCBS6UpSnUC0dQ
CTwTj9ItfGtALMNID7xns3EXOStQ2RbYpiDA3cNbQzwuNykFwlqcJCHOwHVkFbdH26dI6t7MavBU
CRAqYFXw5sDDYoGNLNEQEQGiKvVAQnhWKmZajGNK7ocSuJnMCiDm5Rhxma9EvdKmvtg2PVlKn6ED
GaECbkyE4Uk9CScbhsrX9hFRCVS0w/DB328qfllk7JESafXc3OrDunVxRic5Otyh8jSzfCA6ecJV
Pct2nzegjquMP/mltTskd4atBfA6XwZoKGxqWtI+G0gV2yzlKgMWrkEU8KK0czIoIj2mLkPakgHP
aZ924zgL/ix+B4ewXKVEHQCDryRBhyhdGp7SlqcVekiVmS56ndrh0EpRK8+RcpierF6ZTSCzxW4j
uMQnFS7MokhNZUkr5oE2Fwk5lvnhHw0OpRoD5dwM6gYAMyA4GdUjhF1p7yrMuYvJ9O6oQshmw9fn
jn0X02qKB7EC5gAWvjhm04Wr1YbkAMw2J7rchIKhnNQBvlIzAHHSPaavUAAw0AveRz0kugD6Q0Pg
RtNjQ7hLywAHQQbNvwhcTXTSwP6TjfhwQax0oKgZqwn9wi2aCrSDa3Ed2uX6fyg7rx23tWVdPxEB
5nBLSgwiFVrq5L4h2m6bOWc+/fm0L+cBzsa5aCzA08uWKY5RVX8q2EOqt3Hbh/aW9MuVDblwAgTx
tVIc1WYVWVUVJnXiTWmISMMfi79ZDe9X3TLmUEPOoupgdOJt3c2XJEseHNRHtf0kg8BMmL6VSfPW
5ps3qQSvNdZNOn5vy+pLRxSqULzfMVx2lzHxo+WcGneorOOGCARL9LHaxuPM9F0dINfDRXhdBsOb
NvFcV4o9Mas33QUG9mr+7gBlW1nl9zgsL7mMqd8+aZN2vu66etVE0sF381rT2FmhMalhwcuuzMEA
4Nx9WIE4yvYiJZHSDm8S712huauwujmoGhLL4yZJqHCHYzaSemq8UzIP42Q3FhOj6gnJ6mdAPvqS
n3AUqvKZgAqnk+FpXozH1GWH7SSao1vKqSPkmSOrLOKdeojZ6vxisJpHzs7WJkcoMp/9QWceK9GO
74a5+v4Q5pYG0wJ7/yrUTlW2ngW9bHRfhULcxSq521MK17gQkcXktAmbDNftLCzbOeWvgMsblu5k
mNlpGYEGiilAR/41SrGj+smfeE/CVn+IQnVvHSkjGm/XXQH2JQH7khfl3qPE4H5o2ND1XHuAY09a
AAUU0V/j1YcVAitufOugGUetnY5VWXiNZroqn0t4falyCfMHO1Xl69KNl2HKzrJ8zRPF6xXuSKdY
EsbGAj2sIwRMzv5Gn7X8FgKrhBUSx9OwdqeK+gY3uUplpP2y4AbUCtSzVcAT/1YzgLhYRiBy4lRf
63q+6NtBXfej8aOXkEKM0PahbopLqSYwuUbY7PJpf5QOSzVfesBHpKn2+mv4qCwkFLFTmGh71+yM
VFRObMP6F8ONlGdlLqNJ3W1y6sCKtf9FVEiEyP81eFnik28AylAVTdb/o7kbk6qYpEncv4xmPXfH
4WQsvT9YTdAdrXyL0AOfi7QN6vrX0qS3dnMLYXlp1vIez7SWTf2ouvqxT6mbyHBdswM6cidO7t4o
PK3Sl2LDy2bJm1fSujhsw0w4rG6LzErk0rj6u6yyfiDKwk7Qz1OuRPlnJo8u5Ait86eMAnbKdOpQ
4zeW6D+bHI0avDXAS+pV75vba3dOMAUTKHBY4nel291aqTh8TTgj8tSTSzoaZ7f4q+Tyi3mjQKbV
FA15GxlDHe3lOR2BSrwppy9LPYPUcpMXfk2LwIolX2sav8gUTy8EG2jf9iCDTb/XM3+016I4NfsY
DlDOCHP9sv1j98fn3EOEyj360JPDB+zdolwoQNacBJK4eWl10BQxmNrEyZrZGaryZLb9SRym0x7P
p1K39wSqPSVjLdBOWS69kt3z2q6HJa3sjnVB+3vzOmZdlJSUWLlzunwKN3C8Mu1OMUPLmsW+lLig
ku4JiHWco9zWzfzZlUTVwDra1EQH7RMfNiZmSN5yhLTkICIanwugaJrGfS0uRsHGGU5bKX6W04Gb
kJuuuaBHPlfLHlq18wL8n5RhFWunUehPahcH2zoHvWX6Ujv4pAwe85wDkDsFcn3TSbjEtgQ7gSoc
zF49jGzENYd/it1DheZP+cepClke7K7XQ6i//b/RBeRX/33JLZ0wA5WXXJEQTP1XJ7WvezXuUq5/
GdvgymyOlroDEJO78b1Vm12Y673W9FtagjusLEOX33tUU+kRcddVGdW7qcX3UTHv+im5E7Xk77no
I9v2dat1xGm0ZUeKi+uMEil/KpHUaJ+8YZmcgi2aZiM+MEIMbRskJk0w1GdVsCB7Wv16r/w2MT2F
BhlGzWMvrIYM8Dq/Lkp7UM2DFPdHVU6OkqEcRmk9rI1xKBsEIuJ8XMlOEEdX3UeXpYxV7tXgesWo
0C6yZ9As/bxhYnxwSYZ5NYZysoUJTVzSCjYJ5Usoy1Oo0JquTRIWZxQ6jO7L2TxYl8ZqTp0BVc+4
A/EZt4q/INAGQAApMFyWXbl/pqGmIoFTuYlmHmky3WRYXa0w3UQtvDnpvQV1wKhEq9qcZx17I+79
ekUX/6kM5ike5KfpXHSPalOeUi0/EUDy2WAykf4NkbLN4aZ2IckTYS4JJ6WRT9mkOH0b2/hFHIX/
zUzdbjk9LAAYyuk8yIdG1R+NMT72Rb5rs/YiciyE/j2blqtq5pdh1yLl6KRSFVRa5cssPVkOeets
BTPOETVtPEKZJTdOaL9e9265Td320owrQ9EUDIpxX8riUa7dQ0lhs/LeTVy27EVrn0XzqIZg4CFa
cG49Una0zYk7NRCSkcqlO++xI2aWzVKSivZ+lGTXUg5mZQTbYPwvXipW0P5fLzvsvoFChSsdheB/
yTCr2ZohsdL4y5o6pyc9QOsDw/BiSfE2owkH2lMtFiK8LGfTbC5QWWa8naaj8qeOsra7pk1+m/71
pRmYcnWK1fa0cz31EAcogNs3MLMqVjxWUDuzmtjNIHkjU7TYOUYCp4hEI1Nzr8X5sh+2ZQjVHj2e
/dV0oLqsZkG00b+6pP8FMgnES+1JmuYD3vrtDyl9/1MUxh+wlNU8y1t5bjPYne5ftQ9hKtJeLhdz
+lONLCF1lMOSmKdm/lrUkgHiqgkYYKz6Whwrw3BlEbVcMXorqqZ4Mz2Bgr9W7VHYohmUZWCzj26+
N15GZq+V44pyyNZ415Uy0mvmYEV568z4FQ3dJMThGFZcV4oviKNtlUQZ77AImuSV232B1twbRFZo
2brMOMqv5bYGf/SDXLTXvFIDNnDsXuHUCLnYKeYZ41uW7yy03k59T1duizOcn84h/ncTcEp1gmJL
FQWmlvyBSinjdaaANJngr85tUtADQlSuXefL8t/aLA9Lzn/JuVyeuo5aC5LX9AIdcGDoKG1LXJ1G
fi7JqM2AQovgpYZDIlRyqD1zvyDqO0hO8Yof9NCOvSMqZqT2h2XOX1WO0iKqd31SXp44mVq+bc8h
2tLPQzJEtOjZLp3jkItmRicBNCadS8MZZYmVj3moqpbb6TwT/DxyCk8s7l4tcd1Kf8asPwhaGUym
PSfKJW/Xa70UtxxtG7qeF7w4br2IzhSLFz5eE1s3K1h8PZ8ii05sYaGl3l5IMzlXuRApKyzincZs
B5a0BPuHF15GjKM7xa5edqm/6PzqECtHGVlAL/xIoGVsOfbK4ncyXhTCC6c+1DLvILVgqKW/Gqw3
yJ2J7+v/twxReQh3f+aYIATXjP+Kwce5wmk0JfW32WfhKE9RYVrneKyuwzGB6BVUlFEZXh2AxtT7
HGCrO0gqf86mQzEorl6ZLpiUIIXDZoaGWUTZXkVPIaEJt6Xbw7s7qOZHWQ4f2VzejO2B2OAtrrrX
VlXve5e/6G1+XYPECp80b1v10VCnF3Ncr+WhCLshdmNt9qTczbvcfTJGki0parDV7clcpJMl5mFn
TKERy6Ggf0m56lpa7wwkhzRoD1aEDFvQakNAaFaQFkUgjLHfjQoSgsFn/MXSoQb6bQ41lHY5hAQ+
psKrd/M1H8L9ecosIAPTFlq6NHnxVISia6u7KEC11JViJoEJmVd75N0CDTcOc18dpXg7johFVdvu
ZD3ExRZwvHQF8elwrOY+0q8fo2z5plYE2+ecB/k347kynBJFR9tJgWl/diQzmgWOYd4aAXElcaua
pH3KpfkZT4sti/mFovohZ0hI84uWrmgFFUcqjUiY86hGs1QohznvoKnGQAe0qo9igbi3Lq5WBRlk
AOAP612Tk/uu2lLZvOVj/q4s+rv4WysEEEiSxZLmJXE3u19f1cZnuLz11XBbqu6mZ0hhWsmJ7/Vb
k203sexukHC3rIOjZRLravOitMWlQM2b19+C0UT6ERvisdOZbA3tgGXtsF6bsN/EY8nj09AnIu37
XwMSn5tl/1N7FOUZL41jWGJJInb4/9CfSpuKcqeW6vfaH5cODgMxmwX/9ZUP5XEb20MCYgtOMkKo
d/kYodmbR/QHvFxZNLGdSXZa+Wk6R34unVDvcrWPkxR1yXLJ8/xWxeLL/JlaxCS4ucKgsm3+3Jl+
1iyXrWgDax4DdbybOqx5RYT/+Dk0fw0yoDdcrQkYoUIWXtvYWjdd2Fp2EBMWLezadSoBiLj3WOhm
5Q7qqRSBR0IVkWLX6jOvRsRcc1lbBohaUXkaQIkIQtKUH/FfvK9Nig55Bv/7t8tIJwjnGiFjm5jf
eJWpQY4EzaIiB2yQA86oRrls1jpCMOv3DcgVAtgu4TcrUNjHSa/cRNRc03hoPMemkI5KIhwVmiyN
mBz6LOyhrqb8SCs5GEvj6fHHNiPxkTfk3Iq3awAVx2GDB2/Mc/qK7HHY2PyUVZ6ko6AUzyKjqvIp
wCyLyUG1Ho0phBJ64+xNWlVX0AVXrcME3ZOMlq8FL6pIXR3M2e/BNbtXMoUcLk54fNOuNMHDfs7G
eByTjiieVQHWzrTeE+aZtPxCTiWOAuBnFzZ6WHTYW0B6upzUU9Az2c6Vf5IAGSmeM818KH3+qkte
VSBQmbaI2zBShcGJIXKW3VkqogwV+dzVxiWnPbXOWulYuQb6QvdNr57QE0ZW9iV2yrGIraOQwM05
WfHQ81OBmtwwwdGzR7cH2XLopNelqNCqysEg/WonR1i5Wqbv3LLbTvPlDXOfzBphLif+D9hAwx2j
oD59G1oRYeqNEAaVm+zls60j3ND3JLBMFEPC0WXF2XlOJzS4yh8JtHSiVVBlW1N7v+EpZuNvS6rv
rdnf9eZvZnzOqM2hJ+vtYYg3UpERHB/F1jxJbe3pzW0Cg4+aDg+v/lkhAq0kjBIWNogSgp5DgIsj
yYKVVc/t0ySZD4HU2EItHoXmmhlhC5+gdpdqjPRcfJQzzQD+vfanUhKU2MepZB4gc8Sa/S6effxk
pdvTj1VIc4QxVNvMbmxlc61Vuxhbfm8tL0leDFoBHpmwhDmPQ+7dudSCRspPGYVYn8Eu/2jzx+TM
ZCzwLi9be8JUEqqFFu5/NGO+r9v4iHvJX1PRGXbj1fRWxWmNIuIQqn0k+PVnIqinMYnDmTffLAY+
9+Ju9YbE3rhs1nrd6vJWCeKN1yhrf7ZhtCd6ecNXze1kbjwtBZlssJszVtjBmaQXwUhwnWhX/iZp
6c4IrJBifMlYAJSYgtFeun+qdBKU8SiMnta8zlN9lFm4132KGoRSZ1wFbXoxrT4YMyjTh1KZZyHd
LvGGxbmzUW5eBPRAFspao1iu2JYzJ00XHB0M5raxfixq7Rv2Z6dm10aVrqh+Z/1sFPVl1rtL0y+g
FWyIL/09u5fIyGfZ1pOzSl2aD12xvixoaKe8fWH4wtBrm/RyzFxC0A3snwWQ3o0iKOMrJ1yznk4T
e42/YySL8wTnwkGlVyi1o6nVPr0IjKPby/l5RhqUGUs0jXmENkqle0cu7nbpSwvtORW4Pwa7E3HG
jwCG1mw325tYP2JSG0khbG+t9t4ujPPdRe1/2tiMOsnP/Ew4UqDOuo4SfXmDXUvK01Z8qDWkGcoE
t02+z+1wtOhrO34FlmYTPSOT3V7/Lba9s6sTbiM88PUvec9PQ/teSC+m6CF+g5FoDagQzZv22u9N
5o+LRoYYKAzLN7RTQ+UY+fZhY1M2A012NaE+3T3zOe0jpc5ItzPTQFdphUQrGCv0rOZ8Uv5Y6X2z
YlRfqRfvuZdyyc/8tGDssqty3XcA4uTBy+XroPYPVAxhmX+vTf0iGfcOIFrTT2smOq0yPgZrfpTC
d0xTvXG999t6aqf+ZOj3xCrccXdLqQ7l+pgSxyysElcT18KfVueDVyelx/Fs1H5t5H4K3F6kqjez
fkjMj2q3cN8Or2Sr3Y2tvxmxx/k3LEgahJfSIUP2y87zKJd1py55dc+5+hNjRW8oAc17wy45E4qo
BvHXheGlk0+IsR/c0MX2pczqsUc5DLdeC8QI8CrvLG/WtKeIdbt0VmunXE67kjwO7cq0zT95zu8W
ojfBegokXudZey2l5TUthYdV4JR6WUxCyWa8I+Gg264iYCrKprCuEJLsWKTiqCJyD9F/BWhlT0+3
jIGMYgebEQnP5Ecd3uFetV1+aLs7isJBsNPkNi71BbYjWkihaDCslXodiMZnvYIvcQdgZeul8VPt
9g9Lze8yTpYyftXcarq3vRyAKYjLN/qY4zjtgVkO0GI1fbGzkm7WTOKjN3PGfdYobrW3MKnIsjPH
waj9S/Ff4sVkOWZ2qUdkonSeQJo5QM2cQUtoPHyHJcZ1sC6WPXevUluExJkfComGYBy8Wv2X1zuP
BWpf+TUNQ5jpWVhiH9L0O9DyKa4OpoCdTMKULnXuWAMx1Y8F6Xr1GPSN96Zzl7iA48FBcxJ18hPy
S8ajMHEbIe/J7rl2lLlKhJF336lXyy5Ya4LPhtcahTY+FZTKBO6V3Fd/eGt16WUotRPCmew7Qees
bMoh+46bi2V6dfwtb0ejbk5lx+Y+hI7Ku8mR5g/uOV5q8igqbFNVsEje9K+z5HMDzlPt10y4rXUR
mgT7lzRUtF4i6L9QXTiu5HAwP+jh+jn82+KPLF+87Dud84uA2G08ZXwG0ix8zqWNEt024JFqBltl
fUyamxnzY+7lB3xyxhU4RmV/Tu4EPNwtWzN/y1SrvH+NLVA2nZz61FcWrIut5i2jhCMKm+A3Mtmg
3ZegWqqAARRw69Q9YemCQ7ajruslV4ksCO2k2/xum4KybMHv1AONSHvTGhsUPVBjYNwcKvm7GhN3
QmICsoEqSVs7O/7XJyGpAbYMDKWsmVfAjuGkJA7xhi6EW13FzdKhO9iqCtdX5smQmhqlW0BkEdt4
A+xJ9gzL49mcRA4JLWHUbUMooeoQh/euDNr6q0YCuMNaGSSrCDGmdoUe0HBFxftqyvJFkQ9DVoWC
Kp4q3p7e7iEZ9yLCqQHH5WX14inx9SmBKj8GYT5JiWc0V60B99GVoB3koFwXivxnr/fHrn8vuktx
H7vyYQrtHSin2G110RDd1WFWoW9D3bBpr7EeLvEj06tT3ZWnhie1lq3TCLkDiwaFMX5ag/ael9pb
+XyUtYrpdJV8UuIpAcKunOJZOFlNEWowpKL80u1fAtIEv+6Ij0khDunCQYuERg5wQLh5xndvI/9P
hPIwK6NjkrAhDOmz+EnNr1yR7RjylxSKl7Y/ZPj+CkuPVktgkDwa8bnP67NwpYWrZiVKJTMSrrvL
n28aazBAjJadHCQ8jpFbw8IJaC0LDMRBV1GzYlM5gjVHWdFFs6mETZyFeJbU99niRcY1m9Yp8gzV
Kywg35VAOQCZZXz04/KqmV6v/qgKhLKwnfL4Wi7SR7ekn7KgfIxM8KUV9OMxrtqwS9qzKStRR1qF
LO72NVX+LptgV/rnqB6XPI/AXKKxsalX/B14IyfdU4bYU1P6Qw7Nv05Eery5qw67yFDcyvfdTB7c
tWMqeqsoewCFupfTD+TKuxZXL3qKnHEImky6rYNfWZqbxoWtCSeJfsE0PrE729Js+hWTsDa+bdv0
CrTwMJPYF5LdztFObzKNaOy3rS1p7929jt9q/acWrkX5yI31kCdejf2y9TVJcnqB1tyejiN9FV3k
Xpa4RIbTPBE44RgC3qmrToc+fIrSr0qB26ScLbRPnemIu4/XxJZr9kIi+qwT8X/uDZx+IoZ5I88d
fK9xjJVIYNMvsEpLS40Cw1aS4wJT2hYkvfTuoc5lSJPcM+oBtXKI12pnbM3Bm/dveutmx3VWDF6D
majjKo2j1tqdWhzcnK2+xRkix50SnW9jPGZopCrrIBBLtI/KAT1E1GzAzIldpyufpaF1EQKig05V
/EHPwJJLMgikaT0LaCMEVzOnl9ya74xtgl5EUjxFrSZFaqxHXXthAI9MYzvINBZZJUYZN0gmfpXY
tQDKqWZNRTW77Vv+mvGV5NP+UkjlTc6cEsHoQ1bUR14Od7W1bl2KrAjhOTLRFtJb7y+9bNnMrzse
uBrx4yBGE9G/1mc2jkzuJeujMHY0x0qJD3UqHuLEIRHSaTvfxL2Kg8uuGgzPvH2VemxKLEBC44q4
TOBVNjuB9UCM0na/1LryxHfma0R47ph/s7rhsmfaeUjXaJU4+pZ/FWcxWOYvBOZTqd1ynmX/Uukw
+Wy/4Z9szECKyouMUEOoUl8XseJWXy1RRCq5QKoZuwrIsb617tDGx/EnbW1cxL10Y9RgEphskS3a
bHZvspM8AQpUqtNSKBK6FclaPuRpe893HobxuZYbnR4iz+GQlXNQiDJrQaKlDXdRDLtFO7VLdjJS
vtVIwnY+mjiy59UZW5toqkPbaoeiyo5L2xwHbaPIHDryU0wk2j/9YF2YEm1t/NRPtCRle62Fb7yF
WfczDG7DPG1i5RiqQ/5qciKx29uCHOWG9Woxbrc/nVKd1uY6iDUm7e0+wFLNiYeHvF41n9eHztRb
QEhIwvCfopoTcw9lWysad3VbBpZOm8lw/UAc0KuDrbSmw7jlIHmzw7j6yxGRSqfb7Fn56ZePLC58
tGZ0z5VMQgAiWbT3bNlCcYXEEtnNAkNveDmLMlPTXRwqiEfYLoMxm6KQimx6kIG7dYV2SpDLLbiu
6f3y/E3pBq9AxzlOiPFqb9QhK2oQQoXQXIiLtkFrglZB1RCMmkqwJVuwwSas+KzHqBuzQ2kx3bhD
4RO881kPvvZHwmRRNRHa+pJdSvlT6fDdjSmTtM000jV/y2SOClCGSTjqQssBA65yEljA3FeeP+Pn
SkfZF1lgxhdhko9pLPtiEaTJxVKoIUqwS2OQWc6iuawYDyeJuUq48V3VSmRuxnsqr/YgHKVZeNE+
h+meFPkjk/U75KPV5wfudUH+p1RxqK+4tvIoZzXxLmLqbN8r2qVnFFsl+IOYBB2dIw1k2zAppefa
ar11rL2aA9A1qbe317hQznzoM2R8Oq9+rqjH1PJlJzcHm4ck9AKVSEQwh3pU0b1xHzx9Md2tmdwk
6yDYX3blkMb2UvGNpB45Ier4OxFmv+3P5asgmMeEaNxsuu+b8JJBdTBOo8sqgmXSXtjHcBwhozl9
VmmE1fA+mAeKWLCMwHHjsRCG46BWR2K5SHcUcbEdG+ICEpUVe2yA73vlgONfwV2UqaDECiXDmgNS
CCYUk3pZ4FEW3UEz3FhMPGFGArmiVvwbt8iE8gdgMw2HLsafmt58Jut3cd9KOUR42fFefpLGf4Zc
PCcWysLKCNcYy0oXyhIP1VeMH6F8I6b5R9wlf4T9B3eRM4C15+XVA7QFZkukOZZoAReX+D6lUFIM
01r1vgrn59TBY9l3GCJSs54QBHZmcPcEQeOGjpp4igaFlZ4EaNgFCl6urbZqNPY6HITkd2FiTcNz
OZ4KUftUrPIXn9ZW4u9iNmx4MdRZxE/AqxFVOJpnsNLmapA6QPq0XVyk/lAt6W1XjKvRLFcN1SPj
C6vDHXpN5v0TD0AiFwsFplp+KMXbsmb+SixBdQcd8Z6XZGM55dafuruYxj6AMNoaMIGRSOK0f3ke
QoGfbD/2iDtwdXhNERRTeR57LSqAC1o1jcT1ezE/a+HMQiPHmBzGi6Zi8eW32iBIJLZjIUJXwFZe
XKdFfayD/KAr363uEhvp5fnt6AtpEVh6af2rwdayEved6Hdd6RuN6OV4txfU1C1wdfln3QQH4viw
rcMN4J/xJT0bW3XRG2ccikAxUTiKpLBVL1nVnpbUn4msw0PXDh+b8otYIUcgrI+whqVdvFlovQ2o
o6s+jJZAPAonoBgUe/U17sKB/CFxaINJEewsZiEMbLOSTMeON5mtiYeSNzk2Q451u/BPZmRLGYGu
GnYupefzy0F82oBM5vkTmYVhgYydlXqmM2K/mekMEDZgaD1Hui7eujU7CoxpRumqwnJAXoKOsn4h
IteIEcRhVEwds/k3SOfc9IsLd0HPH4VqzNp7W+/+rJMj50G3fVVTxqYGeKKE9Pprz/zVNUNImqOT
zMkRszPxTZL9uQF2LDmUekPxYu9NJQq8UU0Naj0hwMkJxAO5gSs+T+0FfbYzcAOZ/DyvyD1zJa6g
MS48hStojt/orpx5QMRaA4npdBYkW/c/3U4y3va+Uz2hhtXBFeguB4QFut19S5pO2vaSda9ptT0w
rlR0MHCN3W69jCTMAHWQSmfs6XEgfaBPsTAZQazkwGWkuGgrMDdba9UWM8/otPSDvTsQJol8k+Oh
2TliS6OjclhsmU3QENeyv2mXWBcxDKfByK4GLcPnGbfBNjew9HXQKVkQY8aQT7X8VsKs7ENxEgYV
+x9cFpB0DgCOGcaIsWFtf/BNXwmUVVnvqChsDGsvYyGe5UmOhF0OcUaQEYKye/ek+kSwUJBUddin
Y4QQ61xI0qUpi7C0LigMQWVrFubkKToD46FQPWbNFvLHnuNmQBCakDuS2da9yTLHtAaiDC6r2obM
yAvX8yLOkTBcytg8JTinjF9IhNodSsO6M2+o17Fhy4Bm3fpJv5rFjH8mA236aWtyEm21/r2Y8Cia
RCTn91J4q860iZoj/1Gz5g3D3pQWL3kPZ21bA2tRF3+imxH7c1zJZ2UhhKY6d+TkPRuvwNh+pq6y
4/VVskA9R15yUK34tXMgtEAAol0yzvm0XnLhl/DbGD+WAVEVzuK6P2lTOFtfWxq05nhIu45p7PC7
kipHE3+SgklOHGxykqaC4f7PVnq58DLfdumjYRVEVR6QcQ/7r7y6WjHZmfgdJsw84ysDudg8LFf9
nuIa7vC4xoB+OtI8L+4xfwhIHZPXUrGBN7sQGZu4jlHcyuGaG4DASyAfCedWyQbC5SJpUVnm58HU
L+vETViDN/a1MygK1kben1oJJHumbbOs/hAvAdlQrrLqrhZTafeE1ITvHZG/wGKkvDpvsuGaufDe
K+Z7OzCHFGuQqkOgLrbUP30ZFi8to43U+mvCTSwunpFeDeOPPvxJfNCGL9mornh3LsmKknV9jjsX
ze0ussjr0p7PM9AecYpj0JgH9Vmj5PSeM5rhG6DKpWex/Njk5gjtX4+keGh2oteHfIbnaOz8R5P+
5gIgsr301lXUkpeksV6yRr437xbX+ph+C1XjNqT0lVBAFhhhkkl08vWZ4b3ERzeUIhcJvja5ihA3
bWzsAwSU2cs2SbBKGIJSsMXhGA/pfdS4RcFm1J9WZt14pXk7hUcxg2bVPVYteBQWc/5uClaLNvwB
x4H51iobN0+P5P74HZg6+HPzJDX2q7ocnrl4MjQepsUaEIFf6YFI1RkJf7VduEMzAyeq+l7XyNNG
LSRa1N3Kj3Z3W7J76kIgeMYGajKF5r2E6qktBz7leec+FdMs7LNIGlJPtPYEUhLDBD+WJIYv8lOl
BiIRwjZG9njSW7bi+DlP+sd6GMQrskgMYig0aAsy2oJEutKui/+0/I143Td94w+V0jliGv8/HJ3F
cuRYFES/SBFi2IpKxWD2RuEmMT2xvn5OzaJnIhrssvBC5skxM25GXxyfVmKKqGfF2MndlbObdH9l
RgqZmHEOVbtkskPBWXa8EfeERI+uHQcHnbkx78EF6YjbSrw5Lq+xZvJ7xOqxTi9a+PO/1cvydJea
3PfLi/RS65LnP3c9G9eE/ucTxZfgh0HDlyMB5OUgEC2q/a9mePRO6TNujpVXBLK9mdxT7HZbfIbk
5Q4duxXNo5IdeDtZV/ZVuSIg5X4wjR5pRlhWysgwHY036uS4pnIA7OCpzR+2WqPdexNA67q7F3xG
+WAlgZ4NkYUiNsYFTv4jZK6EVJr+0dR/F5oVX2rvYFDu+EqmGivzXz3To570WefFXvBuMj0YRpYa
vHvTh2rwEHhOTYxrB87lub/avIZpwqD92dS/yM18E2RKhQ6hPw2sQrcV6fBPgp4ayUAIQMVtaGH0
HY5qtUGzXDJK2zUrYB1nDhyO1V5HmUO/VLlGe8/52KNg13veUPI0dE2KAx6W8QIfie1lxzlIpCqc
6+Pg96npFvFHwbKDHs1cF975787SAfVJprc0faAJb42FjvIVBED+vSJGOy1tGg60bmlJWYnr9Qx8
3kcysqyXJR7cKt+zZWXcr/5PD3SHFa/43lHeS4P+jHGUxkv9MNOZCbQnrNUjHaSY+YtVuaAZlPTf
BWovPnfPKslxNxwvDQMdJOYDS+v2tcQ6m6+Nb94pdzPKjOZPlu8NlBi6y3Qlwx7kNMfnNyrXsM5P
iKs0K0h+/CpjGyoM3Ft/87XgTn0xW85CIVMcni2xerr98kzs6lMIRg6TG0Yzufpu5xEfA2FhzpRo
vTTLt2rmSI7hsdzt+qbm0fOsIFXhk8rKK0fsiXdMlB0roWIwfUmXQiRTz11ieUJVLujyxlvPnwys
mxpmTOsFUbaDXf6zqwLeeYYZzaoRxljLuBDygpG0uwypbwHfyFx2S4ozQF071RwXiHtsm7UEwfu0
ubXFINKMBN/xe80+ZnO+AysSn102nHrlAK4hnT/4GqWY3XwwopK/P2D/OaHBYmP1Y57h783GfOMJ
wu7R/lnlLyftvVpV3aZ5r5s0BA6dDx0hqaPzUSGopl4Y6qu2hAOU3KrHhaIGmvStKUyebDLzDNGx
hFSjUdKi5B3hayJCayLblx8rV95NWOhc4LO554uZTMaO0vShn8uJUil5UDkWynZJJNY0/HvjBYWD
8rTZlEpQa955u7aUQ5Y0+GV7R9HKYOGlVPyxmENgShr9A9ceJ29ognez0ZgouymfKkW7jImDZbvo
OzcVeXBM27uPqHIjOILFmfa7wMdmdr9m57Z1frfwsjEopt6QYeTZ91K3uJT3zRoVk+TW/HTDb8Zz
hoxrl0mP5eml8AcVyMNJaA/VehHrre0+6/L5lYVvL26FLcTUPWnd6PWCliXi2DMvm0O51gLRfSJZ
UZSPcVR9G27bh2xdNER7vtV/mcw/m/o9r6DxFDQpH11/U+LSey4yfXXuD/xd07rA9ajEGsnygXK/
9NraS+rMT0/ZtPK0tYLndzftD1U7t0vuW03nG1gY30XnqxaVol92erBanmDFaVjXdqxRfR801K8x
GIPD8JUwkVz5eObwNjq3If42+/RSSlB0/Eq+p6dC/8yVv4nzwY9uiMMmv5ssvjq/Viq/d26a/Hcu
oS3nh/EwOYe++Kfyg1uDd1wn3yF4S7R5oLlAwekqzkv5NWmMT11l8DqH3RCKHTPiUk/einwODek+
epp9rqcPq/wSrKcEVhbOj2J42xWdlghrdfEVLgd+J+OU8S2X6UXha5oIiwco4myVmbsUVHaUlqtn
U4HxvTlp0F1m68WX0hO828I0/VE+GBkD1he9uq0CmQgutBRn607jHUpDW7/F7RJUxT9YXen7CiFC
PSOltpkIfABYC1tCy9oc754ZjZ5VNvt5Pjn8Xm8SStcnvMxaAIFRLR+X+WByumpD8qspZ/9cBlJ6
rGRBOOPP3O64y/nqEiZY9br9aUBnp7dO5pB4/fhH7nja2X+T9kPbx1ik+v4C2EpTXrporCcONZ6c
1+zXpHSuLni0Fl6D2Wc27zp/umL+gBa7zK3bsnLJLZ5+pSscBmQ4fhzKG4cpLMMJ2h95Vw23Yz7d
pfEOSbbKFL+uTy2P3CZlOLyvs1tlAodx/O6YTpj91fXXOIbOaVih3c8UIJt8gXOzqR+iNby4CWr9
xhcfZndEGtmZ9/8dwv1Nch4Iz4Ewucp+hSGwFq6a4bihH0oOis38QBI3sewy7V1Fpyg3zalmzKbI
1cmMCxhkUY8wpZKuTSEjSMILx1gg0OoyUiVrp8rLzqK4OTATU6f5qiDMVx1krB1+m4w9TcEB1LLb
DGgWBcKiPPKgacRr03dvKoBJbY5AQB6GlnejFZq9FJaFX2xPakgd1Fj466I/rGt3QBmqm9+trn70
4sP+iCv2KPWEJJN53m+wiEAtdjC1ArROjDBkM3hmz62DBzkOFSAVbn5U3aTVjm2PaXiR0ARmQcxt
liCblAFnlFX2AhL9tR/1V7XHAW4gO85YrL0OKJJNNoKACNAqaQX3SWTaJKHYyZ6l1EEx8z1kpaCc
H/r0aQGRc0RogxeQmiWQ8aaBtzBVbppIOeud4W9tFcTEeFodGmvcbFYdytMWFhk67KLZqcc+dS0+
zaAUr/QObp9bvmNCzmqjGOsOxUQ7RSJZIwvyaAewRaqmaPylgO2xmCaayDX1eY5iryL+g9/1nfFc
NE9Ns79MKz+BHWbgdAowd4WsBDar0iWw85Y99aUySp95IjV9EiFSyUGbSt/brPn5HnMJSeXI2eoW
b/2QPHdAFoxP7enxL1F45A5XF3Y9Zw+HhkVmcjD5ZbU2bgptj8zTHNtwddimM9TP/yQZCBLM10nn
7MBi7eLD/4MYRHyQEe08hLpVayi2Ub5akaPwF4+4LRTV65PQEPgQMeHANzNqPm3mm52zbznIeS57
Q2rA06veUGQuEMCwvsXnKlmvtdodnfjcxC8lq1PMXlTxlUFFxfsCkRnTOmO7WOynbfE7bTmaCgwd
7av76ZUKQCNDNAaWKhQKYjbjXNBV+ro+7FAK06zVTUNGTrpjeMnmG1liMoTplzQeRoVnlYLp8ww3
tWkL2rjI/ueYf8o/6uYNLG2BHRh/l2q7ZXKK9fuobOKteaQ8LnEfztp9mJknab5wIlywsu0X4hZP
NHhi5emIJwP52LOlarf01Lf5yejAaNRBIvJTMRrH55YPZjaNEnN8/MGuIDO6PQPaeBVS+p5sz+4r
kbKXqr3J009LxySeBhD1KVbsG4XlpLdgEaxYyZlIGEuL+gv94uR/6uuwQ+44q+Z+lG4dUsVmfku1
U6y+6kyAEBbEdpAmlZvEl6Q17paw7k6r3Y1C3E3ti0mgWirI1Q9ici5Vd+lT6dGyBuuYd1IbpazK
GttAVjkFJVuFH3pIV3cQir6Yti+R4dmS4GHJJ5NprdQDkJB98op8ramDYvJTG3u36dGaily7jlr+
liy0gc1DVsmtWK5LuryQNfeS+mnluLEuBwkgrFxtAQskZyv3NmyfTxjvogQdGNQB65TZAmOJAZzM
OyVFWNrIoeWp0t6ceHr5Gs9l8D629S7TOj+BHvQtPPmbExqzY7EQTfxvgLs3FWagV5vbaRMP2Q2g
ZMCGRPdjoXG/dVHCtwC4gb4baoOgFe0RGU6Kr6vefJNjfafEGMqbHJ+8tq+55wpEPvpeaD9dRQK3
zOxc+qo2TDOw1V6sRnF70ChtctS19HldpWm3o1JuxQ6/fQ0kRUG4zUqcPvCgxC4zzH/xpL2mTfoC
yTqw5M4nhOOie7OGYxng1zt3VwbqsNkZlrprqgh6xbu41cNrp1yptYIiUkVB0AXKGbxRjGB1Xvic
phlxAuFlqpdJ61Hr0mORD4cu1ZEDszJQw2loIUwtuxJbFssPSZxlFgK2uhsaVru4DVfFzcRlgoHV
wQeohneTCdZm79mLWPGvOekQ0uG1veQi22d5Ez1l9wxWRhOrm/OdesWxrcOCH4PRMffo2+bsWjSM
G2bteRLsC99VXtmSctqgLMraAT8aLj0Ql9bAUy6hCX9nE1eqNoS4vC1P3EYHTZuPFcKiFVfdcJCX
5igXPu7eQ/PdXvv0JU4+Z36CSmbM3T5VI8McH0cpO2bENiMME9hAspSVn/8kHcTpHlnnqKMq4NFZ
Mobu5L3OLYq2wWJgY+/K1wkflb1di64g9451sLkz2iqanKuYMXuxQ7QXcMDIyOj9JYTWs73sn7Ki
9dEliNFiiJUjt6LwGZEYQg3jKfOLur1TV9dE9/TjeXPECaUWdAcFUQ78pGF4tZcSrbdyHB3SZhqd
tVdxHV4WpYmG3Iiy8oisM7GwDBssCCsw0m3UdUmklNj5efxldn4yZdReIU75XId9YJ7oXmf7Ws3v
jlDeZLN7rQpK/4eOm9pAA0+QRjCjYFqtcGOL3fS6P7dZ0DCP0i1vAx2cGntZ4x3P44mmte59rV89
RxrONnAaCy2tZioXE4StPXIBH/p42dvIaXg+2gyEZuDp+lDteUZWaXXcJPPAjhH5HyOtzeVlauTl
vurTHa7LdVifB3sBLEcoD0EvXD8GHHSegUXKNdV5mrTtpOebkEEKrjkL2arA/IH7SUWJMh7M1j52
WXmun/1wfkgagKjPgxttir9k9c0wqzsiJjeR5lscP+80PLXMOc30HJfKHTXQVJUvvWw+xmZ9VGxO
+/bfzCBQ1q5YCOmbTywJZR6lTnGfs+U+1dq96oy7lLBFZ8uW30zDuCa8rwrWZSvlSH8a8bpqtDpL
t4egmNaQYHmcIygzdOVEctFpHuJTP8YnCcMReRLIV6TAAG+yaOnJARTJ24JZACawjmkm2kBFB2e8
9icdAR3TVwOPbmHvCwxqGUqRbZHxc3ABT6jozAPoPPZVCHpIXThCYTgms30wK1+e/TEe0fO4+N+Y
se5EV0WzOUUcgGXMUW/spY4jiiJnlW75/w15r1MWNXYEeG4fMzvQE+Jy8MZNDD0dlHIK9t0Jfxx7
YJX9uxUnL+houKcXLPEQqNpafqgrVulF9WhKOopSrns9Tpnda7DGAquP4kXDv4P08SIMBTCuhWJo
3ZGVuJvGHjXBaWYF1QEQV+xIT6FkzI+leGSaFkpVFWpcPz3Y0LncmX8tgpPSlsJxmxD6GNy2GD2M
Olw0EMQM+stBYHyM2d2HTvaVoqXZXkfCpKRQNOoOe3/L8n1562w2m1nkwHzGrI0GOBvC70Rs3sQ5
IirqKT3u3xkYhcj54uswfKJQUa056OIbxb43D+xR84asUVTS0JALwHSpijiAA95xwJNCj6ynb6Ot
/tetj+gc6tSXM7HLNdRDiKEYt+qpcmOPlLZfKtJTBW0AFqTLZOvnpRnPzMFLFnAdEbGqbwzlAby6
sH83C55DQqxnyzxT3CiLsUcCdwRUgMQxOYLFimKAm/b3sKpoKz46Zjx52MBn5zdYktFxaQVdl+k7
YTI5u67/Sa3CX15SEpAoH4Cf6UFcCL+jMEhq25erAhDlEBAKEawlm1nOMklVecgrGiP7iApFDmGE
hDDrOdyYj810R8rNjogTpf1ajrKW+4jovbqlnU4BC5Vm0J6GzbpmIyve52CK10SMHjrZDZkLbAuc
VBY1MZMFDBET/QNywjm+zBBESIo7ZOV2UOP2kA886rWBXWRhaKetQwyZsHU1DkzV972hREhd8Sdq
+DS0Yx3OrIx8cWWMh866itNIVeBcN/i00oSBZLNvMMIq6rrvGVvVFSEwKhS2mXUfJgyg8v6YLG+x
U78ttf6al9mr2tVuz1d/LlfRWvbU3i2KuOxca4avd9WunimaGJXx3JYr/KHZA+L92tzmVD30rBJQ
3QUr8q6+7Y8G1MxBgYymUwXAD2fqNYG1oW2KG1w0NWTcp9wO3Et7k9b+2qUbntwwqfh2nYXzBJyz
Ux/mbj1OL2Iq4PqiIx9X6sfixaF7zJT+TbTde8Liq9JghYJGGrSfCvHsJtGlL8eFxbUdvyBj78fu
qpQzW+3uKuvVFaRsDso4Pg+xiEbxHq/xyTHFKVOivE5fWlHfV1ZOU65FbSrOLfHCUEy2UQR2oQU1
drsifw4+Tkie5O2uIegp/mJMsVAUqVKNIrj3TVbfrQJRABeRI+9mii/yFlwn73a4YntkYMrM2I6V
Nuq5ZNdCflylNMrNGTuZh2Z/ZY+tTL7m3JGq7fQVHQGxCPBbRaodhMS4trnb5XwXz80eUCl2+rmD
ZucJavFHFr9zNdydT0cRpGlig/qwEYoTkIXYO4jvPdvNId6leRo9r84U6a3MDZv+tKl0WxfgbGjA
qAzSRUb92x0L/Wvos4MZsziL632jsdK3HlRjRBe4yLVQVORI3y3Z8Jv2mK1ZpAGd0QggMYDOGJUO
AdJbG977A7cZUptsZJymfsuE6KJmG/UskPGgjyBckpQ2VKWonlHXOdSnso/lyP5nt8stH+br+oPm
HrPtrtfpIO6quZKiUkc4BHflAOzDDHDmt4pzWZICri1qQ591oIPmf8KW815R3DhYyMoby4GgMFbQ
jQfVSM9M7/Eq7bBEomIxArMK8PGx5MCixZbrSXns3nElYa7aixO6bAyPZ9ElaAE9gYRA4tf0TJ+Q
lv2KRn3hUBhYChxathV3cOYt3Fkmd1aaapGMZqJsZYqKMqh54IxTCM+TtwJxEp9s0xxWMthREIRm
yhotmkD4NH2iVzxLtH5qttxUwjOWhM813GweLBjZ/YlrAPHPEF/NcrhpC2dO8oYlRxH0LH5m6Ojp
BekTe8QFbZ2e+N8UQYb5O8e71/wUpH9cRirGot5t1i8S+g4rOQAdBACHLAAc5SMbvQyJmUjm93ku
3tunskg5Z49x/NUnDLH4UwNy+wZVQ9zbwrphK8DsMB4cR426lpPR/9bYC/QOPoP+vOWPkXfnsNQ0
EY9MsDCNT0V8yRvtrlTbXcIGjTomtnk6iuzwnVPpoOwb3wEPXcfNyyzjOsRvlW2y+ZcvnWGeNYTJ
Rthk27EGQrStVHGJm4IQoGchD8VYx1PSwqJMSduRfKjf2M7UYDHioFyYW7EX+iXqDPFi8SgZtiAx
ntAFGFdDwFMAA9qs+hFtGGDQFTBo/zdPldNELkbaf/Qm0/EeZpztLiyOManLGsZd3KYY7FYGNKpx
k+e7TDJMNT8ZSXG4SVo4N6FujWcaQI3ucnmCObS9lF5NZ9k543zosmNPxIMOQXZij4JIrgQsZwdl
pkYmYoCDPcEzkFjSxUmgUu9nbDbw8wq6GN3mRTKcNXM+QwvCHhQxQI0M4LAtcNhWh41mXimKrqMU
McZTQP/wWknM48A99ZDpS2Eu7YfpTwvz2YLJp5HuiOLJyF5LOCeDxWZgla/58HeC7VPmmIXbwwqm
EEDegR/l3FiYFDUQKufS3XJvVfpHpftKOuNR+9XArlKlm8hpKUITJJcRtuUWKpUrL/+bV3ws+730
h+CLfVrhA+JebYlcAS2Lzh/dBvoQ1xzvccpakhWZaR9S6mtjnc44JUUKzvMn1TGl3AZADo7FsWZa
KzUfMtb/KcO8pU1BbTkIf0TorHvUsTnhGS37jkx5l5QHVml0sc19bSitrFu3kCoA+GhiBwbeiSqr
X5LQfk+NkRdgfxgt/ZgxpUBDQnlSXSq9vW4D/t8iu9cvq6NepsZBs3FawXoI65AnyiUrNgQh8iVP
Oh9Nnc+kOFaOUpG+tT3kXDNEsOruEXXvcxWJG0dCcCSUlICHV4jtSmnCcvpSSXrhDBH76aZ8NAWo
DEsaZs/enGDnUy/m+JpYll8TEFmnEDR/iSjPU7wDFcPCS2lyVQY5Z6WTfksMs7ne1LZk+Ad76mdG
WNZjNQiIjQ/N01rzyIsDe1iDlt6sMBwaLpepCBIsT72JBiYdCMCKrJdY8+nlGf3n4/uwPPgekP0d
QkdHpw46/iHtqC/NNH+Rlq93VRJ3h90k/zrebimxBk9wjZv9HQxqBtFESYJ9FXmP3XW7sccBoT+p
LW8Vf2lm2t6Dcq29BotuPQteBtwcMjVv7Q48PlwA8ZHN65u+Ru32i+PzQMClXluuoNJKjtiGUHWE
zYLweAxicy9/1Vw29QQ6Cx+21RODagTbZU6AUrBbc0wm67p8wyOn9JiJkjCrsjckI++iSj42pstD
ZC5j5Om+CnF1VWijtIO+MHllmZOwgYJhOO7tWSZb5xSzUxjKq/IYE9YzYDdk8COK4YqqiZSLocDw
YkhWz787+z2HW6WkIkB7hpte91uH/Ra6pgPJJL7BFHceeRDP7rpcOHdCfmVi0ilceUuIPwKPuTHL
gPgQo7urTTCD7ucNq/FmP1hdtDCVxnNVmWFmYmmj6gAySOa7w1NruSyTtl/WvQ7QcHxPOcoTixnb
MENU2jvF8mRzupLOe0q2W1Hrj67KoeN40/Sv1LsHjgY6xzAmf0tPiJvohlDYXw7TEGNC9s1Vo3LV
OJ6cPCk4xWEj0EiybCh7YaX4RScf9JLlzkEqWOyj/1hjPDxo1GlfVaIfMgMk/7uFCbrAkMRigv/2
nACSZBFpL5GBX3ZlQTQ8x50WN1AN/uivsPkfcssUZPcYu9vcgoZlR7OGmOMRA6Whbv7THXbQyRCU
Gjsjw/BH8D5dc+5HHh3pThtHtEm3DNSqWWhelfhpU2BFXYJhAuOxuhQ9X8N7l5Ochs1asN3Rmdaw
5pKZl4sJEDj4S91xc22GyMNzi2m8YjrB8zm69PNpzuwzfhDsYYKZ/XgT8Xw3zOGxxNmLwBBo/laJ
ChkpzOmxCF3rbGi1uIT79IfscbwrK7cK/zfWncPkg6hwSjI/yHrtrilnlSn4JMYrWdDXaoKax6KJ
mQQ4Trm/T9vVgUAyyEhQ95IKB1KaIoW9nZWzAI6PPIlWMwVlQTJO+wIfaCeT224riqvy3rnEkuJj
88dbwShQtD4VrcwarFybs5PbYWFRZc7GFbMB9KQ9wOm9k38kyAjsERP3B9oFke+3mBgunCdrd7fh
o07HE/ahDsDNOEYlpmRLcyKw6cCdPa3GtzoGepPzwGYGqdsB+qKub1xOz0lJSa+xQ4syeE2tQBRt
SJvbdPs+BqPLKr2D39IjaHCwkbf/YA6nXY/6tbsVJJsZKkz+9veHZq64XX5GOmY+N1CpXtB8qTyh
8n08YDPU5T3p3lMxRK16N8c0iDG6FKYaFSBVc9rGkc4ol6NNW5mMuclNEVjO++eCAAQkNiBL2sET
D8E3JiW6WtCNelLuoOuGk400Q7lWFLoZLkbF+KKBrbXXEVlJIS/UNEVkTimO91uMzEdlpkH4C/Ph
BhvfMtlHdRYnjuOKE93AD+c4hy4H1mjDeXTKY0OEy5XDicOSw6O9lqj4F4vNTUUDXX847V9ZEBJX
xK9yMr4knonwk7b2OVK/cquRK+acFMALzzpqO2zNPzj5E0zGuYtavuL0jvNnRBYd80tUzo76h97V
devy3zwwfcIB1KFMWZgipA/yxF/kpEeQmL0Z/+tdvRgHPwORsP7JCaSxPZPoJmIRRfO369fPZMRQ
UIvP9Gkk1b5Ic6PQYoKMOn960wzmIMipciU56PyzlEQ9hlG9fFsxf8u0h2pFDAjtoTw4Fwk88OrD
NT8PK+paUEnJp0UOw6XpF0LRMEXgI7FLCLiT+yOdRfuedOem5VG3MhMtbwSM3aiVgJ8ud6NS7lWv
eXMOmJO62M6tm6KczTSQ8+QSM30eH0Qu7xfT3BeDykJxAs7CC1c+ESN8LFUCFi/F62Z8yphUJXvX
b0zRf/+fMSW0UEWHg8MjHTGVn7TvbGA6UMYn0Z/svL8KnB+s3VkTrMc+J2gPGblxreL1ljMhHNPp
rmMWLnvEl9pdpunbLId2sL071qeUhCqvw63HY54rREniREfDvDDEEl6ODB6dD6r5nYUYTBagb5Uc
a2AX1VATBixYoryk2uuTBAO8w4T+3mK5H/I9Z2wUqFQQ3UHtQHpc0rUu+WNCeVQFA1988UjQkBCj
UO+ohGct5LhsG64iE0v8sfpkTe1v+Ys+g2NHT8HYL3jGEMqv3LiuMn9bbxgPV4cZwkcBE3KT74t4
cA6O3acCrQBkvRgrN5d3dfeLqC3GRrTIg+NmJwJIehbRMbPeZwDTif6Wsfa839VIYeLeF6ysEzAh
PFzAWLui9M2NWr95Vb55V9Bt1e5ieYv8yj4JjS8+Mr1jJPl74d811FfQgWWJjD578xifzr5WEbgl
DwHPIY3PPi7mba4RM0J2VY/TiK8bM5i6zyncKqfxR2A32lkatiAZ83CA1FEebSFOvb+OLMheNDHs
bla5c3h7NBjeNv3TNSXg3/PVQZXh+D0iiZlDpZ23JhDq83e1JtBLfPm491CxfRf2Pz15w/SGGqc6
qcoHOI8x2w0oLHJyNBWUzRijDba78VHLz6u4Oj+muDZaGspdVFaCotlLf6UQGCXKKsB9HfkLpoTB
lx1W3V86+kTZWlysHhSVnaS66Ubs3+auN8ZQ7H59U/M5dmr0W7NC3IoUzF/6aIXUdzRDRgLkZz+i
gaj41XDe8/bjWe0SKUTqjLyCk+alPLBOWifE7PK/crgkRnYAyr5fpE9bhhkvBwOfj6xFV6nTgyzR
qzlEWTK3hP4nFB1RL2PKltTIdJd/wE1qBp94c43Ncn4XyOJN9SIEdlXULPOhhhgcp64sWs8miqC/
ztmlHf7NMkC8oJkwziyCu+OFaFeXf987f+3ThJJj/NOlv1lj8vWIVsnIIWFbNxkHqliQ/oTBkFZO
Ba8RkfKxJa5pnsw/xJmziw1FZEu/t+z12d909ehqD35z1W9zD1EA7J/s8eeNFRDMScGc8pppP+Tq
oaH9gJmvQjuxSZI9sjzkHnK235t5LkOG2PvEeKnpbyG+Zc7eWtLDhOCgKmhXKxQYpPkskOaTipFl
dqBdNYdogewqoTPoex5NBIsYyZeTo+qZ/tRl7fFuHPy8Hy5L+7EovKxeWVEs2/l7ePqVMfLjsfmW
4H8veDxqk2vCEidlIPPBkg9Nru8Hxu6F+Toyei9/o6kMnhFHctJic6HjaeOwUDpGCNtuLpDMirDz
9mqCnsPbXKoEvEjaIIVahygkJcSLzCvEHXP+ttXpm8I8vfLI6VkH9sjFwVhONpFY0koPjkJCpTO/
yXRZ3bKLmcYQW4ScEOimOp8Luz73shwRosnM87SU89EuACPV8b496iWdDqIj8Ev4Jqgcqpv0t2xj
P+3RfdhLkKsIyXbMaZV2h1Ztl7ZZNBkT0DgyT4r+U1H7gJ6Wy9UJRv9DmdGE+4opMVkTJ52tTI2/
tMFcamTqUflnJdYp+ZM1y1ENE2Gzit72/b64mXg+4s9nxqkeznjLuuSthpdQddc3MUqXckIJoa+n
TC14p50k4OrL0AWq8dbRMMzOQUpfzNeVBXdXe/q+J+67T2j+Bbzx2aWN4ZIb098yF20LXYK5QPlh
x5HaknaUw25807k5gXoIdiaTN5UKxKGn3aKl2s/SARUjG7g/Bb7B2I/Vj6p5Q4gBR0Plgq9R37OR
m4LeYkzDdy6wba0PTf9utI9F3y1wCp7EjIaxBm+5xp/XiTQ9X9eoooGPl5JrATM1LvSuHEOgclCb
pnd8Ub+qESoKEm0Fy6Xk1R9MJaH0uSP/RFI0V73Fr1qvM5JV3IGWWEIks/CwaPvhYKksSZE56udp
mynZJr/haWIR6yAjo9AufUUKy0y529+m5YEZbGy/UwzHPPgr/cizD6juqn5MhuoRITeOFFgH8glT
maKcJ419IqasB7I6gSWx3F0W/7FZwMFoGLiIWny0uRuXj+cToanQ4fdR4T3PylOHIC0PYbnq8qne
iN6rHNxhnsRRrEkL7RxCA5pDBaLN8Ww/S3hDPccnFPBauKApq4pf+cJcL+bZIbkcZCm/w+xxB+Bu
mvIzq7hPdR9wMBHVCzqJWycY0K5++6ETrCq6F5BvgsMuJKamK+PgOuomsPGHWXQUeH/1r9jpPK7Z
trjLQwmU5aVnSB9nZKgAP/nRDezZAnJwCryLhhJFW1EjLn/VS/R08IaTP/ngig/uRRMhCazT1g4n
Hmpd9l6aB43HSz9iEMkuas5Eh6CU6T4oASORxLjZ3bcJjq3nyrTfa8YB8L8u/fQ6cERsJDwe352n
2PgPdCpaBm+TMC3aoaP84DDytOFGbJAxQVLJPbt6WN3LshD78DXH/7L6UeKxm1nnZ9dxCrD7kBXl
cKll0PKWjIuHF8cVVuLZGJmdeRtgc56UevJHjguqZ5CHiPau0mq/WhzcbrimGQvTHURHEkYQurMq
2aP/kki3hXeFQgSGvlq/J0l/0xoezV+MDfkCqGkCXfso3oZfcR60/eKvmYrUWjsn8z1df9uck7Y8
P/p4fvzH0nktt42t3faJUIUcbkkCRCCYRImSblCyrUbOGU//D+5zqrZ2u11qy6LAtb4w55jpO6+R
jHS1wePFjDBlmqjumvnjHrU9qVIu7M2hFfa/5V7H2SJOnpzJh3unhRavnTLRCTOAJHmk3E1YjKkq
pPEDTniefcwRj0zlmdfh2TOxYg+ks9ZIaKXhcjPHEtjWvVlkHuepQap1Vtw6owGpfjFRwiTMLV9+
hmcb+7ii+ig9oivKgl5p0BnuhmfajhhU6VUVtwxfXxgl+dz17/zhakYmB6LEl6uxEnZ8d9wJpsSA
lkUPlKyoPy5aGKHVOvDPykJ88ssIdW4knwwrfpfOFyptcZn+5ORIFKQw9gFLi2UlUXVG4H3ILnPD
JuAln4wpp6Q/Ut7ejNpFzLcI7XNDfas3I90rqrV4OGat+ByoFKuRoUrjNXVCaa+42zQT1VjYVh5y
Dx2HtQM2SnwtRS4Ak4HA89dut8BVmLvWuzpnhJuy9JN6H3tWPbQhAq/zOGr4YvRTJB1Y9+LwISZj
1wg1Mx6HOzRN/0acCfXEenc5spbm4mXDhvZMa8CN7PTXtq21GWxodwyb6qFbZ9844+07kdBaNm+J
Lj5GGy1M7DPt9DsEtWJ0JWDHpTGWuzvKaMR76UKWsBkgsRRZFLDyPU24tDscMRZbh9cCnUznk/pf
fu4l42NK54+qo8ep+n0ab4/5h2ozuqBv2AE98DJqgfy+HF7uGyOLPuR9DqZj25ylv22daG8k8MX5
QMe1okvQXEOl21iVowEE7VRGBFYooAdLFDYC7bPbf89Gu3NyGwT5ji+4IxTJRUu/y7MaCTHTP/Ev
VnMbP0wNX8TA8jGI4drC9zTpyIz43CVCaOlAS49a+5xe7MaxhIlSvO88MzvG30ajPhaMdvVhwBB2
XxAIrdelTa/EolyExgr62rnrX33H+rBST10QTzx/XIxqpQbYr3xhe9+YQK+W4WEspbJKT1iPq8Yp
kFgqN+u7JQZ7KvpdhBnlZL6ZG3v0pT8PKRHMTX+Z7FOTNkGPnrFFAbtqnBPGYdHBhgH+EAhKRkUx
sFrGX/xyILGJA0571EYTZAWIQVZwGo4Yy45Zv7UOZqEZqxi4e1jNS7inkbWKu9wq1xUfdMvWMo27
MAe4qO/rA3semFDGati1Qz6jpHnT7V0j+FfPfwr3fU0PwoKXwGTt2R+zDUcK6ZmMLkJRMs+iALwB
Ow3HXabwE8W3Y361Ed0FeKPK/FJkIlNxQUgWFpD8kwzQJHrxhGFsnZTeuAtYXLnBjVfNTXl/naNf
YcWLMaAwxubLmG2iFJ255TJuq8ke5bd2gjPJLTp5qIfG+J/QPGOd3RJ/tO5n5oPEkiRudrWA/bBl
z8KC7WpREnARWsz72Nz9nWfKlJs0fcwjkd5cmpiFmETaMm0TnyFtObUROP7yblGl5MzGGBtEv9QN
Zez3hJarZnKw8k9zerAdpJOc6XJ23FEcm5HJWbmonNeM5XY6Lh7Of7jOOZNEYrzI6fQibjdOYim9
SFOCissK1eonTrJdTNhrYKYD9KT0YdwJnNqRsNhyTHKo9/FvSbaOE5Vkk5LzAvCAC8SYfjN+JWZY
L+JwmSXqRVe4L9Bn2b5ayQW+PrHkSfmZmIgXzUf+3s2EgOr4fGmOMmgfMIL2oL1lqjCOYa5mE3b/
9ByiryHiftWealsHMR9LI+3ZQO3llIejuvfNuBvj39nCbFazeMWi1n+M3XcCsoHFVKQwlCGxMMkR
BLmcPYhXQuIZlNTy9Ww7RVYUpG0HswjLvCZ7sm66AKu2bq/QloKynK3Ill/2EXbw6ZEvOLEp7/p9
/d5s1SX60uqcNyuUxHGXHIAwpRW6ehqAZP6NvPJ9kXkdTUA7zYt/u1ueSSGxfFHZ7nUo7XbR1+J6
EzePyX3GnA061HNxiaWy75400g1+QU7ij+X/u/W0ILVIkh3nRZvOTH1oh3kqpB1em0NERnIKVNq8
Tf2etc54SN5iUpbgrjCLfT74VU6m2IOKXhBen80iAO8QyR/oUN4aerAIcCP9+LLD0Oe8+hJ+6cU+
dtzY3p6tusverE59xLc6bMXxwNuLHwxQyveY8OTfe/pdxrRIXFE2vxki2rfrMLbNKb7zbV/q0JSm
/V1kA8PisEc2rC+ZSKQq4KnMLhl8Z5eq7z/jb76SLm6fnDLwcLJLxn0W75EMnNpU8WrZSardtiNS
/C3lr4qo/XNGG9K+13l/4xnNON+VH2+wxn1sU5PwsKb5rv3dZoPoa2NHlpLRnVNl2mM+BmPag5lR
kCmT1vlLwnKBnOjPhFpnMNtTlTOYX26FXrgaRq78exmC1C4uJlltmJJ4Cbfp0FBNPaQ/YobEb638
+h3oPnmM7btXLjWT5sbjVXnGbFcLO/3mu0FquOR4+V+vXzWRCaMZOzFTD3XI88JPw1j/etRQ72XI
G2Kr8GfC8h+P/LhZQ06BSazJjP0d6oHFlIz/rttOYsP0Mo8p9r6SRsAhgZF4YzYiBPTXlDxq9oGe
d5t/hSne0bkWb8r8n5BdJKSEvacg6kkYFRfSFrSgDvMUrRMZrcs/jWiUfltJ9D3yamcXBCa4tuno
Vh+dMVabE9Ek6b94eNXA8KCYSDH6oTyr7+OEvHS3iHe9aE7d9jeZfWuU3cwgO+tvv0jBzAEH1RpV
3ko6GzajXanOdhrHDnIdOJMrhDs0PsxzertGk0UbkfA3mWgGOkg6Flk1sBVzvzEQxRr7pFIC2bBO
s2H4lUbdXbGHPvTjdlr6MtxGMdQjJLwo9l4vbBfGsSc9p+Ujf02XiYFSd14yO1KQ4MKYUTxpeeVJ
f+YiyHv9VORq2NKOLQynlKcJEmU7EuFw3tTqUifSBWnsFdWXBeHwS1HTe9fkbzJ2CZRSpAd6qoot
HtA62o44+dg49ARCfNXXNrcbry9kXb1DuIYOlKfKzM+yHl/7VSUg9puGqyHmbFPJW6ZKMonryIeV
2/4ALcR0ly27rkV2GccolHL5JNuRzA5PtxmrO2CLbcUYHWklDAw9UCLFbj5OrvHc9M0GstK9KAkV
vJu6I+DVUfrnUrLJNzoub4au9zgz7ZeaBrd9RBC7M0xDgDmspdvrH1StpMlCTVGZwWiktoPTsOD+
W5D6xYXd841hmKWMbtl2R+z4AvJ+MSUf1QG86q9j74lhazhNApFLNY9sb/Y0rVzmOTcdmuzzWCZX
ABofbUEseeTHEH0ZLDgrrHSEhdtfGavv1NuT0qFnkRG4666+IlFGVKiBi5sgZajIytqqQb62s1jY
SfJCr0Ebgh4pLwvX9MmAN8TPCnoM7M6MOQUTDXnPwZhMaLh5Kh5w90KyW05LpAQGZABrMT2DV17M
f9nCAQWsS+Vc9eyp2+ke9/EDBzagkU74SvVnbih776HC7KvW5NnVnAkqjFAdYhR1giX7EaOzdD1q
1XhMDijf9R50QMG4d9dxJOvbakOGDkw5QhC++cxTDAsEY92/yxpbIuRkGQ0s5BxpAD28HUXs0Rm2
ReGwsRFMttiNxN6l1to1Jd8gBHeoO0GJ7KQnGCxHucMh62Wljo9MDTZDJtMFRWIE4k7I6VT5/A6r
+9j6zNyMNT7tjPtkaLCqcn9Yew+z1eJ2CCIyRivbypoylMzZTbKFDEOkffP4V90vFjgq5sFUqW49
8V5nqyuQ5oOmfW6FoCgAfO8jqf+w4u6JeOZYrpYdaeNnxjDFkFhqRA73I1dLUrQfxMW1SiC8/Ai7
mNit3CoI89kDHyhJ282zYl8cBAzAvJPTo8ZQxMoIG/krqsSYlwD12QNUJGn3HK1URv+Ep4YnfQIy
x6W9bshZraNgFlgm8J2PG6IG4yBrT4UqhNeXXPhD1P5sUsQz0Potkb5rkhKeOVCcSEH80vIcWjl6
528pj/E9RQ7pbaX6gMyT6qzFpM3vqx/oEYq2XrZ4Ocdsml1hg5lQ9igVb5P0n4S3d+tbxwL1DXDE
ITKhlL0tT30DlfKLdwdHw6eH9hsg55VsBOZ9xMaDe86AvRLxIPxRQXdVBCZfjcOmbVexrS5ZtYaa
EgUWsziIs2sH1HQ565XiREgztUEmrjJ3o5cRe5B2AmTeCNHz4rSEuE3jft7wI5MGMlsTjk2+frL5
Y7rRuiGZ9i1wWb1CGqF46ZLZFjWcZHUDb1dgO3E2dOlgkoOp7pVcJVwFFFMKfB1voliG9YaRh61Z
RSLi6+N/QYJmGXTc84kaQhO2my4HbkyxnevAgxOSkUp/kAc/MSVbU35Ye/jLHwoQunaCLqZIxgYb
XSMhv7XlcBX0D5REZ3r0ovdT8t5QsLk49A9VoeJOz4K5VE5xhnbXeEdc6GuqzixEIDI1ukMShCEt
1BtneB3i5/MJo6lUNbQgRiu9GdaiHsZMn5mnTX19SpOV5GrSj8YAgy7zX8wv5DLNwGta9jayPZ/z
ouUIOCSb5a/fead7s8VTlJpB3+mQM66mldCOuplKDLxJBrYIVTFFJxvfm2y6l510F2ftTnk2yWha
lZ88A/MqBGW4KysFjsZ8jCjOBonlAmXnZCihOq3hlpcsR1RQ+q5lxnY7RnsJACZQNoaCppvIgysz
z5qKU7QlwUIwjfWTWolvFWyBjHPkRg6H6a5sP03BCKUeuVxMkDL9RJfaiz/tc1gE7APBB08YrNYd
SpSB/TxKhrKQbZPlksgqbJVi5p/xfvGNsIsK4h/WY8uqqpMqd6FraFCGp/DxLLZ64rgfTYgHMkxi
5WTGGmRdoAbzlww+Rc+EgFl8ADK6VPCF9mgANDkACEWMxGsCRW2cqtNJGfu3UgoWs/QsG9re2iBZ
KFHIx6eek6Kpuf1gBLULhI9dDdHEqVLFF3lTi1sXWFREGcmyqysIwq6O+rvV2AO1+zKld0RCWAiP
/5srvaLnVNlJpckBsu9AiIAsF6k2I+dWZwNbk8s1Fe40dkfh9/UKPqMkQ6hm3dZpeNNuGP0mWbo0
0XyFYMTguegPEaRr3BMYcQTGn5v/2jDG9Q69cGpLN44PwOoWb11V+lWE+DhL20FsQut7N2DaULRA
T5Rb3qp3Q53eRpSJWAJJv5VWyAYEqwxNc6034RKl4kXu6Fh1ryfBqjlH4+LGYumOJF7rpErKisWJ
2TlgZFQFhRXHac/Ri7gUhayDCLTjOCsPjc/Pku5bCfptptnvD6ZshMsvLEuHx8XBcIEngGggIJC9
3h23DXumMR9T7N56mPGTnWr8CKV8G5+sNudWess0403wpmOsG6FOtE97UfoJhva+uhE2OtQK5P7E
Rxp/UFPRtmbN1jAe5PANJ4tEnSl14LRtqtOC5NnqzzIzP0HnkYtTwcOKLCbQmdumd4QT/Sml/kT8
9WXon10BKZnxKHX62UCe1JNHnphh8V/ZfG9jeWzhKLCYA6wUQgO9lOrfqbpSrDIhz9P2rU168H/o
5dLfXKfe5IQjq1g0rrNUOn03+UJr+SzGeLCE7S/jPjm/JjIg0ua+0UskBiYIeUAVhlEZbMPQef38
VY0dosjusk7NJVd3qzR+suJQfAEnFRFXYNIiRxAArVAV8lBbMG8aOy+IvSHUNpl6R00UZ4vYPSKA
RitbV9z9ZMRubCSYea88M+1h6CyfgiAwBCb8+6Ftr1rOCjXRrxFjzqY8L3821iHMqFjf6VAsUj4U
jTsAAgEEreRQFsNO74anoKaf9BJx7OftuLNKGCFZMOAV6Or0kXfMbHnD8Xjngkh6ccvf+PbCum+Q
X42dym82k75PmQ7iZZnRfuiMP0RMrLIVsGrux1MjzOH8S24N6UF4UvrZvOXJcF+JRC/0cF79ckM4
Qiuk1QKNo36anmZFGBIN7jBG7hRIUenVuuDSYEhrGkb9JUMm0qLVx5Ynn0fWsbTNRIp2+RBQK9Vs
9zdANYRP5jA6JVaU3OlwzxZauEh9qjGOjr3QzoFiMEVLCuh3hj+1CG2E42yk/jJIXjoWXvXsWF2y
l2BO4jBwcl7aSgNzOsCoNsF3yJaYsm0WjzkxRSYe0HydHEWMHfCudsTzooMIeikkhRqkESKCPhFt
A7bCaHiDdC81w6ed3okvHadyKbr2KpDp2yVwHimTEPe35gQtvH7U4DDInt8buspV//c14La6Wx9N
15WFfMTErFDEM2/5mtUGoEKE4TmqrJk0UtgLEj+SsSIsWeULHzVB2a9RRA5PS2zkYFohKzmiT0cL
31r+htsWrQDrMICZyrVz51o/pyUwO1E8oYzXCD5WWPUCJty8mIDjiamsVmMSGE+8W5dvUh8YEQlM
QdkLRQsmPqCtooAUm/1kCkURVJrUnMyuDbOpP8t9fSmZd2lH+W/VbWE915cqmsFZyIdS2C7Iw09J
TGVg5De0+LeN0IoJdeV8KMrBVfgwV+4EEyph2bhmFNHps09ARNGI+rEF/0/Kg9mfWUFldYUpKLI3
RDU8oBr0JDOYpj+L5FXEKI+PzOLykNjGIi9XmWYWOhY/0ZkI452KfzpivjxCBTFNiAZ5fgiWVByp
qo/lQQc/jHMgBYYgIQXFt6yrtikeEvg8WakAF82dDGA/c/RI894rSmuIFeCDiqDiVE11Oi11OVli
jkue9ldNmRFgzcVfQTpak780e+txM5FQGPayPDDXmibiIdLo8WS7etmhL9uXqku2KvGuXH9fRivs
JFyb05a9T7kCXHIIplV6n0k8bfvPUbeQFYDjnbx/DO1dXBQUhiE+H/a3B5XBdhMlb0Mih6sWsp0W
05FYysjTaC7yP5ArSWQ5R8kQ9lGwpaMXNZFbV66azbs6dWKJekeo+cj3a0m4nQC8/wzaEQBPxFKy
wMlHGTNF/2Txjkoej+BAGcILOUdexlk0Qwg7GO17CpitHQLZ9Fc9snNYCaW8X5vMpgB6G6rzSoTU
VrSXSNGvFrox4HmYP2dDCPPoJ9n2sik4LHbPBhbQubXOvaid1Ug6S0gr+ns5KLefBmQe60JToNfs
L6qjUgziNQXYIk84u4sCczJEePr+hEGjPBHZM8gupmpTYyGE+7WiTy8Pg4SADrdOLh5yMfFHdfBr
dHAsGi6WNB6URPLkySTZu4CHO7hptRe4qWuG5I2Ss97W3Ww6qPnilIfomWjxcVKnY19q2FDh+RCr
Sj+ha29NKTyUSn+v1v5jEj9lrE//zY2vxSloPBFKOgmXcJxT8UBvsttg2SpDH6B1Hflex1K4KrQh
I+0qEH4dtAXIxo1ntmsrhxBhu44x4sCsqOxmG+05OS1l7G3vr2+PBMvMcmpYRoSBCG/5vLiEz7um
TKSgCg63ZUSYExfak0qmkf6jO6TPHdsEZxAv0LwknoGSWMewJhleAfdzVX9YBOSOibu2bqXDqgxn
9DjbSSsQYIu5nzckjwNuaqjM2obX+k+TpjtQk2jqyZ/k5ISa6FS8Q9JhPAq8Q3pyq5Q/qo6pfPtX
CPUdEppU76uXaBj+yYZopWBuSvpdqbBRGs85k0zQTwW6NwH4rnYuE/yr40H4ktp3Qdo+hUn9ZFWy
29LlHjGhF2n3mYgCCXZX1StHoqF20+oriU6QGhRTogLn6ID0j0qtuwDvSphrt/1+Lm5mJMIPPved
RMosboz8apDErI4oB8qnnJfP2e1+c5PC0fKVZoN4LJ6SmpejdoTsmF4iJsAEs+G93ovPef5PFx4F
JYMCujsHIJLgakyHvQRLpYL8bVKbVGh/I+1IAXSz8mAW/7Zkz1KwmfoFasSVjq4CNYdpPTK/e2Yi
plU+Frl/j0Eq9cgGtuNafxrFxyB/TzFvJPM6c9nPsPul7SgPaOcLdCzG6rVvRCtUL84qTNWutomA
H/oPOS+grF36was6ORjuYh+uen3YCBGAg0jIrc3FahN0Ymf6V6ZVYAtEihdurAqLL8mpfCEgDlX8
ZA9FBpK7FiRQ/hos9ESZfif97cc3VlYnJWLBtpmQUbcLNVLLwkC1jRryv6K9mSRKpHCZIPY+I7SP
5MOpSF9pVaSIgqJzlG2lebfn7ZrJD6P52wI4WSBdmNBNBgAY8SNOgFB8k9bGLcMMAFEGcQywh3Wi
iNL1rP5NWEbFxaFf3swmXAUiUrNvCbTahKj55Yo85H1mb2z4tLXaPevqCz+3kUIyr1iMvxNqRxLy
nLwzuDfPJlx3s/0c44OA9F7iUe39Ai1htJKNgvvdMN7Kz7WkN8cjNmJOwYRE+tUTW+J2i1xzdJv5
r1ZDKR1+R+5gacFUUOMtw9W4HiTYusWwT9NzNjnIFmSGRnL0G/9GAuk1ufI/f0WLvwJq+5dq/ao6
8+maYccARQqFppi4BbicDbdspD37eF/px3lmTSYj3nRLPrtU+FtPMeHDQ6AzaelyDRLGW3MxhjIs
qUDj7p7m6ZvWSW8qJSf8PAsFVyLv1Q8NqUt8HoSV88O6zObKmx6uOrZmzKEDBlkUIK46DNAOQY2X
TrZp3hJp7qRjnkLY3TJsIAJkESgNZZO9Zetqjez2xUdc/+Hvp0/3ooMdVx0FDbhB9WRs4Q/67ImY
7+iWjA0fmCju2/beLQKempG48pdBGnsep6pJc6SsPSiiJ+mGsFhENABvKEuhimQHUG6rlXp98bff
iy2D/iQkGSzZr5rpb7oFS3C/mYgds3ifGS2jCepsiYp0qUleeBdMSkZG5SyJNN7NvYTIaf2NJa5/
gYTFXgGoLxwVA62d2ZCG/qoaI+7/aam5RwdX1LSdzMh/xFO3IVIJMhXjldKEmsz6f7trQ+K3FiOX
l4WD8WZVfL5kNxOClXr8ms0P46nMuK7Xf5JaObplBA25d3k0ARXgDOIsEiX5VIaYTlzSn1wrg3Z6
N4vc2dqjxESrkNF0wxnatu6II2hRGq+UuMcnIDV09VoTRFQNFAK18K95TKZ5b0eJqY//cs9AQBPh
o5b9P4zPUz8xok55+VHI0MUTeVLV5umP9IiQqBE9ZP9JKagsLst+33lRnzw2y7x/88uZuCs1uWMm
WxAnDH9b6r2+22zBYFoVXIxFAPyDNz8qvEQ3vArdNJCXjqwVIQVbCUOPZ6o6FZmEiFoAg7VTFBI0
6s5uJkxzY0+/OvuZ9sNgnWQGQAOG313Ke9fDcXwlDtGUACzizDYQq6p+Xkpwz2vPqFZknch+Fq/B
G5LOBiDpwik3btVYcbJJwHDOPUall9/k3N4i4GxM9g21RJC2V57lhrNpATiLyjzdwQfhmBPYa6Fs
L9f2mGFRZFTEtZIIs9Oy88srNO6+OM12OfC72P4ExcIXQ1DXDqpB9ME99E4Askm1r4QtvAvMG5/L
U/r/PZEc935JzM7sK13uz9gBy2ZwUF9VxYb0rFjgKv9bv2prcRYzZeQg2Rt7ESXM2txG/S73dO2r
bpsqSr3/zBltjIzSHHqlUpgOUkftVsLCxAj9tmrIDaVHSwTMZPCMOBY88OiNz2HrcW6K8TLhwtQn
4TIfZlb5lXZKa+1kY2IQZraigDHAhkVdelR8XFqottUOQwG4DAkXFuEAdmfH2TcpV/s5JYntFXrA
ubNiS20Hb9onKpjt9TzMw7GwpEDRWTHuBldC7sgIbK8g6aBXnQafubTVB4jDUWodl1r1msFwZ+bl
L32nNrwbM/kzAwwvtOSH2JoukSZflUwjtqm6WvTI0Ht/ZdQgYvvafkXobCJ/oFuZzwQrwmTUFZvk
VIVM3IVsEh2VD6QEpJUo8kqE02jEe80ubRiI8GIt+lHhJDTSuVpaDIoqCUaU/sUaqEnz2PrkfbGU
93zZczSV640Nq1zesyW9s+bOKubJUXeD63Mt2xiZW3ZR4t1xGhZb2E9sA6bdPQ0Zu9yGQb9A1z6J
2gx9XQn7rDrkBgtZkjQBbygapBISrQy+766QAAcg7JOBmjC7WlWnwZ+Doj9lFIufeMZvMuoG/aO/
YTmBNxpom0C8Sn7kueXqwPIj3wnP6IoH3/F7YdUfOQ7aoUQHsFwJNjuuRRzG5XRNxuKaXkHRIdcz
fAIWgqYhIm2s/T4+xxFU63z2kv/qNrNRfbkiwExp7fHNbSdYTjvEiQEpzyf2shdV5vl7lxjLDfax
scfmpgL33GTu0uFNvyBf3bhf9hp4sFh7JWaNV8uMYN82GBi6tDzKJhvV79g65TEm6xdvYdmL9R/h
D7AJQSQarGz2KgLBsVbCeiAKxpwCDXiZQqU9Jk85MvyZJG1QBxU6JqkBnrpsbn+06sdKlQDIdsWj
3NvZwIaj+wNeF2Fg5yeb4qfy10Ymwc9qNCfsckoJRPCnaD2lTmyV71dT7k0K+pjs6qy3xZuIHQTY
6MostSE5LdreALdC5s3K/qIMiY1R7tCchARlWdIEgjnQx68BuzFVvuVaONEfNigxQB8Gpt26AM8A
ATBnoOWLuX+ZxLnaoTRNH23cVe9StOZPbEc1xYq+fUm15WCToqyKjrz5rVIMZCaghiCc4pjX5Qel
Tm+gSMFkmP80Kzd7b7oj2RpKBSUSCj8iJrdEdj24HHusjjN3iIxXZiemNec7E3BTaBmQMpRFhzp+
IIbbYCb+P1xIgeH+hQspcJ6ONCOvipOkgqVMeE9Nl1kht7zKjprLvwnVZW3i2yKzPQPHk7iqYLy1
NF8qzVdjjh+iJn3Et1Eb3+7YOl6lf27sjRq61+vO1UIDVj1x0B1ylm5Wj91rJVWOODJR5ZRErSqy
A4XH6QL5q+OKe3lTD+bhzj6D4wbAQ1AXEl2k6SUR1rK5cVu5OqoHYxKO7V/ixwIJH10dLefBYK7m
CDLGs44meoPnXMGmUWV/RCOZDJd+fb0hEPXg0ZYfqMrLgtonZsxsSy8CTnrXCXFJBtPNHi1BUn1B
4EDjSeyJFJz8vDdrwHaLZqtEaKn4QkwRX94GsVfw0VtINIIyjaAkEpyb64Rj7xWdergjDNdhgmG9
Yt1OU+sKgXBSzeZgPFzgsRDmzu0sXwLFy5DORuDOp3NlrqfiE/J+OQF4XpJQMfkGa+FSMoJgLLdT
luq+1j381Tdh1d/UODQnHYsCNxsfdQHm4l7/CLpMOjjHOya7OJ7dvINPijBnIupLevkbs3sKuJ5J
Ql0yP0b1QwSRAp0iJYJINmRsi8CVwSMQw8nMrIesrDiGikmELXuKdC/6qA319fwATDxOF5KT0C+x
Mq5in9rpJ29Wb0gX39TVQGfnCrvA+fOIZUTE9Z4kqxurnl0DjL7moTIm9THItrYtdgygH9HSCqWM
NpASzBRRpqUhsRRmCx4Qp2pNsGZWkHyFumY/SFGwEq4wcY7kfRLG43ZW1fiaNO1tzId7cakotiXe
JvFJMNqTVX7CWKLAIUqy97P0q6p0e8y46Ckr2sRbYUgm6G/n7nuURLfAer0JqTt37N7Rk2LOH8GT
py95FjuabHPHTeOpRgixoDwjvxr/jvArkYW6UtO0k8NzSw4vVrKPhquUZvZa1xSI66numFfsUre6
rj8VRsK8OmyTFBryytPVB3Ve+d1XzJJnIZyrnykALSAxy3bClr92XsdWV2KrWwgkb8CcGmNWGV0g
DXNgiK89UE0cfd6cMvYCm9lAhwCno56x1ctZkL8LbN50Yhq2mJNcki8K+utcwA6vXqXsgUzVHM3L
xpU4jSn/XRxmtW9WJ1OYvXG6tVUeYgZSAbyOVHzslkRgszNu14jAGCUeDroZEjgoS4wPuXXG/yLh
X6Sg0KKkgmHjb8yXc+bLK76habi2sgw1q3GkgcVE8mjHRysG+gmL/KsPU84yKMplCyRGa/JkN9oR
yVX2GrFEDJ2zc2U9CFT7nLdPZGEVEoRk+Zfmdo60i2E49V/evtMg4qZ+6cYKQbsiXzBPRko9ZPEE
MwsHxYa8YV/PzV7HfqAA1dvQ9RWLxwOhvT5p9izk0JN2nBC8mdlhUn5eqgeNyQj786n8jJEWJW7S
g5AQJBqv/xKnGhK49gULy8020RNTS9euQX/zsJQSOXp/H+Zfxdx2i3nrlo+kYnNMsAvxHSynIsGN
Z7sbgk48rEV9RPm45ZhlcujdCKrKCJIe9Ngh1txmw8BLWkgrFR5CLXXOQ6kqcWkcksMoMoKAjxGT
MozaDgfukTEht4k3M9KmbqDIjLB4dus/QxkOUxyTg9z9ryo2vpnZnWaNBSU7DYHvTJy/RpLfjMbf
ytAAlmeedgSZrIh1VyuoaJeE8RwzsZr5KumX1u+Hklg4bEJWcZvAM+XdwvL1vkxnwUz3Y8aI6kDw
WWSOwZDv26T+IPxkKm8iWG+LipJDJT/rCmljmVOYs9/Dz1D58xP9iHRDegxY0ZfaQChV2SW7F3QS
3Bx7WmLnJYpeKCaUQuZCU9R3qeAsq/f8z/pTEnXTJ/NJ5w5CF1HoZZBAzZWdwSKoNU1g2+C4RjkI
0ShMHMV6WL16AvlawU8uG9T1gQ6aB2ooHR9qu1JjXiQ6NStV9SuBwiOaHybcL3YT7FOOi5HalGEb
VQLeod76T3sZaIBb0rU45Pja/Zesl+dZJ9E0HFvPQu+AEczUEi9V70L7ZxCBdpezUwE8JM1DVWz6
SJuWyrprYKXRwTYl5F0fty2yQNXBy+TiCguKhBGEGPkbKnd+SOnXOl7aME0QhgvA4aZzatHFMw2M
V0B5k88gwIrJ6JX2y4CiciseHOoTGitlCNpj1YM50MPh/0g6j+W2tSyKfhGqkMOUAAnmTKUJyrIl
xIucv74XXg/UXfVsSxQJ4J6w99r6vEaXJzOK7PvzMBJSp21RV1ARJahCxlBzLYfNfqZ7jnGpiZQH
4YZYgPgGygiR/pvhFKdM/VnJE0qTYj66atMAKvMQQ/29VMOFkFpXMUG4IGHX8pOVn7Apa7S70ju5
PE7ioXWLDBe8ENZ+/r04ohlYOU68mpqf9KAASRia2S2ZvfV85LjsOmBz2PMcaYeaQBu6B6+uZ9tN
B7E1s2KrrSrWpQPOjDbZgMIlvJaS3Jp98Uve3265j1gX0fjxO7NzeAXxDVEqVxccKfooiweE6rwX
h7rjUmE7Z//Ak9joNnW05UpJty+ljSMuQzdRtwH2kDjQaHycS+315a3o0XjUUGRWTXOsrOFqx8bt
YxDhasL9pvLlTZYJjwx5GEDBhIR2KEAuERGjQTi2tE2ieGcQ6U76ACvYhOAgyDUgfGfzjr+SQPpe
9bo/4ISndcW7Jlf6tlYBCKCMr5+wUszkrMAa13PCb+TJtRjYagpMJ8vaFUV8UDRGAl4NgiycZVet
XzLxek3fPtGuIiLFQtkI6dBUsGvScymVZx6F+rRHSLZvjYtGR46ScdFpJjLAO3lF0508DLk9G6Sj
0WJqW006WHW0CxyS5PgaYgfyHqINUDNG/JGGu/iLO54iAA/vLWiWSD8EhVAno5X0oYNUVUYyLxnm
VwoiobH2FCZCS55iNa1nI1tDiwUS/DeOUmTX8rHtx0NoSCubwOYsJRExYte6jhhbgbN11qDgsGN5
rNlmZwe9KoSIYZr1BtBwokMqOPWW4kHwSJeQrWnYTAYzsn55H0fQF85afekOfnet8rP002SSFbAi
ZhbXOfI2QSAkhno3ZPAeAg+1+lkJqzMSJOL2KARg4jRtfxZafS7n+GzvGic8cXoKSTmJ9hL/2EZA
vTQ86kN77AqdQRQj5xm8iUTDQz78JlOlS2QUF70oGSXlpxCy7yFL/5igufF6qZZX/4PjWhqVOzvJ
Jo6eA3npPUgf3KJrC3iaQtHNuoYtpz3usjg6ZktK5RpAaxLT3G+xdaABsLYGwYKLeFOhv+gqWojS
YUG1ACZF8d+TN6GVAwaLYg+3+MUGesQmANsqeUAYAi7MFJcwTlIw10b+YQzqaud813ClCUqzRvMW
ZDHoIOa9U+D2eY1IV/kW6vxRmNeO41Oom5lYIkQGElt7+p9FcCwlayl5ajDFTAeGVLiNU4gSOvkx
7BkphXGyJTwx2/dk+G307KKL9t0OpbcWVYdxYmrMc3PmuWnk4UHPFfiaKzVAhjacQ5295j4nU6kN
Yjdp0JJa7V5iaGhygFkcgWmNzGX+q8jjcREpNxpjwK675mpwC3vxmBhLxMiBJ1c1G5JFipNVtqwc
GVpELWG4nt7XpyxvT6yKKQ9t4zTr3CM8TGu9JflzvLS6ebGmgE41vlow/CH3cRyvNYOBqOkbCcAX
A184eVU92YRaf/4OZ3sF9RFYVsGuyLHovlBtOIC9HJn13cibH/9zJIuRL6qB4EKI+4WOBfnKoUGM
VE5/x/phOwyM1SWCh8kRBJv6PSLZy9BIZvMt+ENOfx2SdSb0Y6CTKdKdFCk40l5prJk7dAdatbHY
dkTcjBZtBd2tp4JeTpQeJcpzMEPU7fmm5AHfWRadNNQ8FloMpP1l7MfWJCYnKXzI+WMEA6GYqp99
Kpp8qEpqgqncqbVA+dkeYGX2CCZDczoFcn/uQnfKBLqOHsK2oKkxV43IDlLG+nIxGNHb6x1Qy+6Q
ghSzy4ONFiJFwCovKSyYCZFho6mzdpaM1nWwMDqtTC081ZZxaJuBZ0TBc7j34virxVheZN1mMdVH
GUyFFcfC2iKITypsNDCXUANUGiOFRkISVKVnT5Mnp0zSH0zCPRkvUsfMJEQqWpl7VdcPej8zIrti
Bk9D41ofuxwhVXlO7cmzSdRdYviYFTTKUpH6dQhIRyr9udsXdXutm+ECH4px0UfKPj+YkmMsA+au
GdjKxNwoOKs44pinVezzbMFAorZ8ixC6DmGq3ZrbAln5Mmgtps9EY50zdOvOZ0e8bgc2BGMLj3jc
ZPiXluQwmt24xaC7kSNs82ywM77mioUZDrre4jrUd0Mk72AgjUulYWlXR/+ybYKqVflcDsNJ7bKj
phoAbas9ix/lq+J/mp+QRr1jvtpoZ5NnP07Ce27N5yIB5dHM+TOFjmJGdy2/ZtAJ+2WyAFPnN5y0
i6ikC0ah6QzAnYOJmF+hQ31+meIz/3WQcEzk1vVLV22bW9tIyWWpsCsu42ka8nON8sLyopLRPEN3
6ZaN/JjqTbFhn2rP7jiOcNYFChr9S1QFGeuc8NougsQ/OW/RZLIe85SJBoj8YREe+pGrpbR2PX1j
v2Ig8leYEhNTpItuiKQa7cDAE9Km/1HW0+Uv8WHHUCG31L7Qz170iPFp5pFVfpP67B6pwV2rQRMX
PPjO1REsfCjcuj1NZ16rX8x8fo28K1VyNbRNJxLovJ3ftBpzmsQffqocZGSNghHRcJdenznrk4ZQ
BaVBRMxXR7AC/S4E05AK+KdN6i0+VaLp2HtCr5Rrxikg+WXrOOpf8Cca2Y37ZzJcDXqGGvF0uMs2
YUlemn6u5uZlasFrpisKWffa/Kf0msfzhXgH5vYsxzKGzaFyDFOTRSYiG8Y2GUS4rm2OcojtP1UO
CVpJm44W0SiCY2a0xhz5Gco1+4n5HA+WEYqrSPqzFfIMEhHEsZUkqq0ob6ED1Mv08uQWy91JzZ9k
yxISUjPdIBTmKrR7T+5aXFtQWtgWk4Qxrf7qxMw6xRq9TtrA9NKPYjYPGnkzElGnfxxc0wp2ySUG
AYu2JO97hxSgaWuoC9Oaoo6Io2G/UOLizsbf2B50XIlGHOwTTd6nILZthxX/ulacDWuvXpaoVwre
MnS0zbwm0HJd6LanswrO/qZJf5BZbg7wV+MsOtsSh9bE8jwjPrTVbxYCmJAHZLKhiUzVBEpkdEFN
UAynsrEOQEmOQfKTxIGvt+OlK8JbymfT5Ox/c83LsA9lLyp+KVU/0ir+lNT0E98SVwBaVfQC2nBK
lPKkKTWOh++i5kORrYOZFIfeUMhIYOdJobjyibA8qVXpakh+BMNlubYZLscZlgnCkypUVYr/3jR7
JBdnYy29NRTasIWxjPxtgG5WoeErN+zk90qXn4TSzSCqb04vjhZdXTSrLx6DzBwY/tfY6/iat7sJ
lkWAdp3AvKXdZ+VuzrKvBbYnApZlU/fQc1cwriUY6KDdV4YhnUXbuJNpeciyVMRcGXFEThGuh7Fe
qw8LLEOSInKjEaDnmvUl6n1lVBqmUSDLkRdLAiOnforT/DyXA1CU0+xq5PqR5RrxV8uIjbDCwYqd
ptVmPpSKza6BAYwwkz5lnB0+MdOleKNHSexavNHl7LiL71H/TE9B/0wN+dJV5lOiuRMCzSFDMTfR
W4SuIHLZdvHOa/2w761PyYZEyzOECACDpNfSxgjORYvGzvhCAzfhyycAbCCigoUldsCM9zWXxpeU
Tm8yudyVzXL0peHYUvX3WLRPPtnHMNFUKq8Sd7wZt087mG+8hNSZb0oSX5nHGfpXNva7ymJjzMr5
c4oP6nViVZo3xwmxqcX2Rrk77Y+RWie4fkcz9hzWNnUHn4R4mE5mMl2eOOd8PSi2RJoQeofxn0IX
cYJ5SDDuxBK9iHPShhEBb+i2hEboS2aWfo5AIWrzdxa3p6wej7Xyp/wWrXDBvzK9ao3OXR4NDKgv
pYHF8CkHNWNIY4c/I5KOCB0Po/wnZHTlMKMcrtAicM4slsE8JQiDfjX4HEoHGd52sPK3YA5e1rLo
LWBHNi77xbu0TuvyUuT9eRyHUzRWx3EmYp0wJchqnYShdDAxnLjMjyT7LKzuOmw6s2OjlhcBwz3w
GVNzdhNEWVXIjaqIi6aKi1qs4qy/YaQMo+ghouY+Z861YYzqNtlGSctd2g67Frb+oP2EiAQtEl1g
W/DJ+EkgHcCrWfCpNBfZcMK13czy21hNbzFMUah1rXjo+i/JiqyWustYSWdHeJQc2wThG6L6eT0Y
OpL3cZOP5UbPMR7ND6v9C9Y7hom0iohI4ylb63QFIWXGxjir0E9gUXBfsU9EE/TfIT4OR03HZZAd
w9GnRtqieN87YNiM9TidpsSC3czYG9NML2iJ4CAz6ErG91wz93bxT59cUy1OE9ulQWCww2BrrOZM
xaxmbgQhkF2DH6VDe0aAY9jepbDcttG9pLKQ9w0DHtQGLi6Imcj4TvENlgEshUAJ9OD62og86P5l
T0CJWek81LonzdAaq0M82IcMAp+Xz1AtZvtO9QkVf8Ce1XFM9Jgy6GCzR3xXs/Ilyc7L3H/1YNPk
srtYcnHpwaZpmwLompzXTIQ3jMzWGg4zvCobREqcjwTLJZS3Bhnkw3rUknVskJiiNJiqCCy1kdLm
65rVeLqsxr8Va17L2sHB6NDw+ySqvkutq1Q3mxxhndwp+0ABorrJ+hjrvbimdXqNJ/uCtkoPd5Wg
ng+ZIfkcyoJMFLb6yn3znPRV9xL9xVmMfmDSNRyVozrtMPXsBiyrdkQNMym7cK3mCrbIk+p0p6hQ
3CDE12TNV8zksS4tZvNiMTClmzEy6XoxTlR/7Nw8RrU46bHYV+Euhd3GPIxggz3EBZxiW7zE4quz
9ctE0VEK3ITpcOVssDLsJZ3OLBI2pnFNo2avMa6ZjnK7cH+3EyqdcVpHaDtDXscEfgU3m6NdHCLD
1DGgCQEQVfJKzBI/D+whVPik4KwFm1qJUL1qUDygdp4BgagWfq0tuRJArCNpTfI6kQkjgxWDwcow
qr4UrC0l2Vv4h6QuJuMM7FWAlJ80maHaznxpJutUM4EhimN7Nv2AZLCq+mwSJlKUlv1BjSwUlEDQ
8wAQ7LW1oEeZzs6B/h8stGmj2und3vltlGrT65+dOu6DDqmlXe3EZw8QthkMH3Okr0N8Ijuhjx9g
4M4RvBLS2+RfCo5ryJMGE8KMRKpsl1pzm5JZBeuB0HYS4lJCPTLqa8zqVYQ1/A9tSvGXyYTV+A13
8NhtcgDGFrFtuXlT4ZAt71ndXKEd5XhSMCXoZAmoQeuJTvPiSvJU/FVNhgKaGXxBnBpKLtu04ajh
OWirjaBQL8x5Ay9iIs9bYXuqDf2hysaDrblJ/fdYRfLWxhVd8wiViZFkdtF297o+JGhTdKLh2WW7
WvJRyi/8CRaYMoeI5UfZv6XhP5UkaGchwXolyV7JuRTRDvIv3XkX6iwdePSt5v4tmnnB494B9aXm
RyfB71c8ZPtDCKJG9Q4sD5Psm1k511YlKESMXh2DBewJhr/EhbaKyo/a/CPWNgMMh9FxKKfbNJvY
jPRugbgLc8ZuKMddLuu7ifFD7Wtc8oE8negoGZ+OIRlbNEJDf9Zm3MKQ60c3vo3iZC+EbMZM8We5
wTC1nZpxxzy0vNjlRjDQhjmBGhlUBxHgBJOLlGsVrnbBVZnJuxaxpTHq5OIx3U0Oghu1iumo8BrC
70qdmPluPnu6MLeBNW4bljl6ZftUxoMQK9X5TQAGpSbT09bju/dITnEUld2xpsnrmAAbrf4sIihU
Uv6auuQlc9QC/pA3TSHxxv5WavKeyN+mdUSVd2dupT12Jncl7T8WFTKTR3LzkuPMdFXb2jLvlvSj
oUoEzsWjhNLnbljlbUzE1Wbrg0morx7x/xcmI7Y4xu0cCm25DywHeioP9znbpSPH7b2I8RFrKCOU
1MPZTSLzyKYiCroVWqMZdZIhHXLnJvcGRz8dJg5q7TXZsJgyei9gXr4B/ECwY2YfozHtnzHidBnG
36da3Ifo10xaf5KJUdNeGA/Q8UkdREvetYSpmHMzvpk8YixSo226V8Zfnp9xdp0WQVr0i786Z0yR
MqYwWp5BHJSfDsW0DKzKRkl8Cy37Mgn9SrqadjAim/g2NyNEYa3ho1ELJsUrCR+nwSy8qSCdIRaj
GpvWavY2T28I/0pH+IHyIbdkK9BXtW7fKpjoPPZCbfGhAbl/1CiAaoYnWdA8JHml5DehiU2krQ2D
xMVDojGZ0jbfeRTB88bfg8fHJCfAjDjhHwiKy4+0AWik40SN5L3zXmEBiOW9ideGYTwhrwZ68PSn
7N4T4S5Z1zpfYXeUhmg9MIHQEpayfUOGIubMAcrXW5QFz76BXZMMa7VpOZfttSl3F9NoTnXYnceh
u4ocXpYyrPNN26QPzirM2MEAyqHfp81bbMNrzR+LCTNUW0wgq8WESaSNnJl+XX4wuhiJ/bMBU+Rn
1BVebHliVevIwELHF6BgmbyxIkOol0rbTiOQjEIeUC4GBq+pmxO+/dNIjpTqFCdJTU4xy/0uAd0w
2Xv5bQZGzgfBarwYh01BaJYCL8bi6B70dF1COxaTpwFNry0KvZ4EJpnVa9sdY60+Wb0464qJL2pX
MhVM2HFh2ixeo629SDp5FSwWB/aMBYu5pdDsuVEzImdG3a+YYoam2y82Aj9u0qvahVdZ1UkVay/m
5wIhh5MRqqeEbPZGJXBntiD9p6v8PUPmnvdPuVOPCx8dyRQIbcYJUOnuZsTFVmIShOOWVApGc23b
q3zTozrgcKRDdpu8glOf1Mi7i1O5JqB+m1osoMS8i5NsL8gQrr9pbCcLvUJ2UGCRVghbFMs8HjPh
WXlzqNXPojVWph2Aar2G4Z+KDGyR0flNKD49egiGsI7fgUq1EkychC31Wu5lxY+K0kUigzi8lprx
UZSflerpwUW/SgbGfETBhQZg13oG4DPHut1nA4XLvbWeIcBzlDtjP+/l+kIesDUxGK+094Itvezg
OKtxx7Nqc3LP0UPURtY6oxHREeLMPHND17BcDHFh/WGcFqmeTeoTyWSteqTMFasfVGlO6bP7zYNq
az8HOgfI7ooMq4MFz3+IWMvVzs7o+BYq9StqAHsyD7Iln2KMkUnH2ayikxl4txgAS+uKuGrDYOpI
t2DMm8wgic6SNtC2/EVKBRku41zEyiLP7HZIak84J5mMC4kBXDBy0X0EMkmvrCgqLFir4smcW4iv
YCLENKz8smIyEpkb1sbBdwBoBAWQcUjoL9YhWo7MTR2WY85Ks5j+o6AMEG7W+T6glAdvF/LXF5pO
q0j3MNIJKy+vRnRJ/XhiLPp5t838nEO/NnNXTm2ebv01f7cQW8tIoPFRTbO85jAgdec9i5nBdP9s
jWhnwjss3n0lOcH0yzf9ijiyTRI1m7j17AJiO4bzulN2+ieQImBvMFSevCLLIpanf04sTcul50rP
2Wgd83LZT7hVd0tPXarcQdeZVrZvmCfC19tZ6YwfKvANxBh1c05n9f+QduiEoXHo4wyjZYXgpr+M
xBsn18CubojD73E43Clt6MfyHvsmmG2b+NkEJjXyvFWPl6ZnM0Y0cLZp1PqYkC+paPbBLJnQ9ulh
rNQ9TxjY+boy7BTbi1LhDaLb2z2DkM7Emj+4jB0th9i+HDgbdREV/npltvrdQB4UpyUwUhPIXnfJ
57W6KQIuvC73iZXMhjfZU9HYGrl22s9r/EaN4bfEvpQ1D86Rx5Q3AG+o96AdeNtI6rKpNoZNRhpQ
c02S8u7Ae5CH+UWYj4B+e0r2i1kkmy/ToN3l75SiwADpOWq0Y9o2dbjotlGf4h4nDPIzVBmra8sS
JcBlz0OaD01mkNHxSPhqxgEziMaYXpxUqT0WinpIGmsfAwRt1G2nDhvP6JDjrvv8Hr1sxNIm5u4C
VmHOijwj0qJ5j9YqmgBZh4Oc/jNGZa/X4HR6GBt4ipIN2KOXeJgyVEk6juQfbuJDJ9pDEk0H/q8Z
A1SX1jZg5TZsTYAyRsEQkLuHIHErOtiBsVfR8ib+iALbAs4+koUyb61riKmrGibMOdluCBSUwm+d
8mqR+6jkgJtwbvHlL9UDw42ZEMt5r+QbCyYfLlJbtrbNe098DF7T4KwVzB7R1f51PkHtFZtm9jIp
8tDvwfs99AlXERf1pHMJnUpaYQ5FO2UWD7pyvgfaNoPIxDkKH8EN6sitzC9rLlfYQ2Ttj4Ojxs76
S81SRs93xrAKmcqhyc5OAz98ToHr0yvz+yuGzbIMyTrnDpVZXfKErVb5tMe7SDoaVQn8NrRJGRJq
Vk+cDBbiZxs1iwxcJgBFFff4MD3o3URJnMwRWxYzGSzBB815i5LYZXEqI4pRh7eqGg4hgmltcHlL
pIaUCXShOnIRi6APLNaWP8DCoJEAHuhI95hyzQ1yvF/asJKSv7NEOluxjY1LoziuERLEB3VpggnE
q8Nfb1NvGsk1rP3fAJJWx4KUF9f0/Di+78B2669KmU1hZ/L6mb0hCj8GPOcGZDYOkyPylPKQPKj0
WTM9YbCTyx+gZG0CnASwdhz2WbRvWDMPJXC34VdOn+xNTBz0oYPLotgEvJZKMy8lGoug8sg0djvt
T/nipwPa6TIFWMMmbVKC02GUUkWqkeoHS7ce+QXgtC74RDLoF3x1UKy6zqTAyfAy0MyylCThwkna
93R4myDkpn+RCvBbvtPuM1FZlwPrCFJeTNxEX4C7fLig076NMjfgFeq8p9KAtNVG1/DL1vw3ldEW
ALtNqBvoRyTiWOr3xZrFN+fXaurWjYbPOT3rfNLFctdYuzZkKcR1IvMGdpCwcjLxFLRbDGL0c48i
qk/PKcJ9qFbxpjZdFH+vCLdiMP7TkZpNivrFHYhmmomnkwKumOmFZAKEWGeV6ORR6kcIoMMIwNKH
wJlBen3I6ySmcNWa1zp9axGOJuMz+kJECnQgnKL3RunfZd4uPblU/F0uIOydi7bgtfxJ/GC/ER7K
8FdGqRLUq4nludBeJGQzdOZvMsaOsYTGaJZ03snopw5pEEV3nOyb6FXICqkbMqnoiJ7h2fMQNmek
BIioXbfRTxlN7/GlJYi6LR7DtqdJKHCKUagZPgG3zVdFm0ElqCISUhYjwviG1UqmKelASOGVqnrw
dYTMIJ1KDCKbxn+8b5gX7rX+YK820Sj8JOCOl5ULc5Q4+FRpGblC6HRUmhlcLPKy93AH7k80Bods
+S+L8Q5Fp7hPfPb8zDHNPiwqyG2NTkkVT+kKbIkFzyaWOKo25c8YvPHxl/6g6Uz7xl0xvmFDpn8t
6Jvfe0a5klfIFXZuhsUA16LxKX3yYwhvWLWTn44Rln4OO3gy/LZ8FGwa+IPwnpjFPS529Q+nsq9x
ndaoQj0LS4WmbJTlt2b2wzXI1YqaIdReefQDcMGAMZk44TlVvm37Zk0NN+0/0vdcjQaXVzxU7Hx/
cnb9VhydVLYa1V5rJ6p1OuucBShDVC6ySUPLNaNs+OIeii0Cwsc3EeH7Sfe8zaUfBs9oLFkh7dyp
BwewM/m40ktniMMWY7b41me4Xl/LWrYRGGLvjf7HqHP0y/i06CqHDrSO/sDGLalr0oPvGR0buoDu
0uVINunsOF5WCY3bbCksknxIT/CtjjPOylyBNRu6ccn8SvkYaSC1EcNZ9GOp2c6ka84/SpRXQ+2P
KQWKAdb9I0YhZeNFs74SFK/j5Meerv8xm9Z9aHy7GrDbfFQQauFnXQKwzkGOd3XYMvbjBoLhI+Vc
0HxrpOD8reUT2YYKga7Os47S92H8HZN/MeSiEhVGHwMExRFWkfOVjGiHoNREeIuVjYob2ratlY00
t5t+dRM1oDDpK2tkw0zfiXskYTMh1KXrFO5yw8X/UJj53ubRaLIHotzq4t7thnEVo9OE4WWP7vSw
2xwPaLiWo9zT1BDWITYx9EW5uoSGq+SpsXKrsttoe1p1Jhupzx9dS6ISa0GVNV5bXW2zXmOO8Qvj
VxZAFGkCjOI9yYnp4TbSQjbh0RXOeD55+DMIni4sWKPpk0WiDZSDROlWMhG8+tXIwCXqfD9PnJXl
KDfynjDWYwLkeiGwNVI8mcgfjBnlA87PStY8gRYD6TDrLdu343ErJftW6l2pBMvlXDqGxyPzh7SC
XBMxibsn6VaqlK1aMVMPT4LMjs4gE4wBVV/M7tQFfg45gkBaJc62rYFBwTzMBoFEvdhqKTCnPqYO
cHzC5PA7eUlv3DThXM8mnkv2hzXvQgDcpLhMVIMs8E5RQFhi9BGh/QSsZo/GsQS4kxtiLQgSLUJv
Cl9/1LbH07BzlrxrbVhHo7W2G4aiQOw0cH/o1Pl8naz1Qab4HGio9HGf4bmk8UgYSmUT2ely9eA6
TeLpvR0tyvt/DoHXGkwirIgs4RIM+7p6nob2HFFvZPMRhOYpay9Iw+zhXze8OR5Vwk/C1B/W2mEp
AZy+PrB+2xjULBO7D3DAqwlp79QV24bwOL1+oMJH8BcAgI7/tTxOFMRRBfUQ3OL430xqWOlG9Sue
zE3Afd7n3+Zgn3FrXhJLv0Qj3bNDqRrzVLTckhA4hw2cUX9RAFEUMBq5W8ynCDkUY34BeXY2Wq8V
3wQpxBgdC6WibPQahZmsRYtpznvYMMtxCZamFG/yit3LekirjSQDSkBhEzCTWhxIwdMEuoU1OMVB
YfNQhc7PWAxf2viYIBEk/3SHHlbIOyc2YQC7gjWuOkR76D27kq8ApnMFQTT0CoQ+ivZoqYzKqV/K
KFJWVibSOc5qg0lgAMFhy04v+1ISDvMZ2ukCBBrZssAxydM3noudmm+m9zk1X6mpvZzP0PrKK/0W
d8HNQSOVU44FsImsazxgwEfYUfCgC9sHwlTUvWDZvBjoc5N2NzVXgXVOt+xVqGvksxyQIW8ZOuKB
HIfI8hrxIRXmNus1JHjzFr/81moJoJ038dBtypeSjheVKZpMOTuRvRzTETrJOtEfErSW6k1mEJf5
vypi20Y6yDQbin1BAnbBWB4iRi0TE2Y0KhPOT0qLcch8ak1OPRQTK9h6n7oUeJTYvPQVKAYDVQvb
BwOydvknLJfUegLxPsn2DLkbQDRxuMNk4ZgfTWVFxsoCtp39Nnir+H6qHKwpZ3rql2YpEdEPFxMG
Rv5ILvdqhVkgucAjBJAdX+R3g+pnhkE/opTnA6X5wkXw3kZkxkQ/gUh3uLyiccUJnjJoHBjEOPsF
KMRhHy3xoewqnEPFsDcPdyNL7nGs4Rv7ffWywmTPPvqQjbeSOyjelPYaJ22aW5ghbJ8WATJOyWnI
kU3beZziTY5uEIrHeCnRYo7PZvgVDRM1xEeW9qqT8e70bLvXuZ/ZZISiJmbWUSDL3gTmJZOFG3yz
JN2Mr2b6Vcv+PlAFOrSAMqAlnLvoVmoNcQ2qJTYDQ7jtcV+avNsZv+2jg1TV9PNWNyxE6ug3Lya/
mcQNmLE6TFKE5UxMKO0fXeOWvUFUE84n56Ek4iEXHmVISxvaLW3oN00NlXAFa8BBk9DZ5Y6/TL9R
dvqBRqhkyzj8RkPzMoZbQFOCpN6c77zHJp97nuRba/5YPkCd9iEx3qvxt68IO2nenOYLhTeX+ex1
zs02LlkS7jmmCzzFRtagwxr2VGuGRZQ0s/pMxXhvWduhImHyFK1Lm3EiaT4lQ/pOZqrG56YypA/5
CibdxfdLd4/+1nmKQnloIRs2QO+K7NzVUdzn0ecGTrkoouIuQxxhs2KRkVlU/EvNy9UQToLNdPEX
Z6Bw9vx2EXWsbdtMjqBaU2ro1oNBTOCpyaU2MuQ42bGi1aGYE0utXwJb7q6ptYcrvhmoMYCs8t95
ghCaMIGi44PnnVUV8TQGkvLIfps/GAqpKPyLO1V0AbWOv1pPKMwKP+COpE2VxUe8MGtTNyn/MJOJ
l/4DPS2ikaLbbRNgK9P3Us7W3Jl8CgjUafsSFHcdUQeM6x4BFjGJ0jUIuGe/OT+WZ3Q+BrziP//d
aWFwHQ5JeqCi19GPhkiHo4F/sg3NU1giuMvWqHYoiHcyNlwKVJuGZqQvAiy1UlV6+0WLMZlvBSXb
WB4p4RyZM/KtsSM/QL3ukIcSmjXOrl3sIM6EQVGuedJX2YCHRPO5O3sd/AtoQm4ujQmtJhHTxYdh
7ZzPuGw+5gXSotGfW/m96KK9AxSJRSVEaXYJu96Bvhh+ahLLRWVTNlRNPEiM4k/PZ5NTT0JCR5hJ
b5Mal3TpPw/TIYUx5oR7wQYZqjzSCC3G1uKB4+DXzot7gw2U18BbzpFJ98yTnZaXb0HTRPcRwzhN
r3UMDYVJQDy+dUB0P0HaLu1Mw+GYU5rXwRvPzJqHSSixBY1oKLn/wBAwZYQwf+NyWDokPrbfFL5l
rRIvbV5pk0wuS55hsfZaLi2moSQp9qu8/BNFbNbkrVP8oSfQsbJQmsZiTatVqpullR9N5CGFx6u0
eQ940hFaLD64HmhcGNadaVNHroxokJde02iAGA4s9g707tO7mt1aWIkhAY3dJUYJBIFsRM5Oa5/+
5d6sONYl3Yv5TX7rdG3SWFTmovJFoOy1fFuMBjwyWSIBA37Z47+Oro1uk2piLMSjo0jml7flaccD
gm8epIx6EDBut/GFwd3Q2meenrxYJaUlE6dJcQXffKJQCbm2Cvo8Glp6zhaElNN/8q4yO+G+pgag
y1w6LW5OWt96sPH3vqZDOETv/MvpXeKcxhNBm0uU5lZPVfT4dGEhaB4MmRwwIAAErjWCVRBgv81c
RKzbadaD3fA+x/+k0TzL9i2ChcDPt0P8UgRvSV58sbmdII4Ia5/zh8vZ8sUwpeRcWm60qSL9FUlW
e+i4LzkmjLMUja+8ekXGe0wHpM/VfnLIZzl3CANolOMHhxMInjl4C1WHq/c5Yo6RkusvkXCr/MWJ
xoey3C0l/S5vUfQ1pjK7g5M9/KSDucHn52ZGtChRVzSLSM+X9yJmuvK0kf79V9qAeGXOA6ZEsDh/
leNND9R9Sq8abyZ5SaNwuRGy9G/yP5LOa7lxJImiX4QIFDxeSYIEQS+Sci+IloP3Hl+/B7MROzsb
vS2JgqnKyrz3XE6h5H0nO8X45IFouJ/BpeFN0qDRcm7PvlqsTTQuZJ49niGDXznh9vMhSyIhOINy
mubMkj9bvlMa3GtlqzQDDqBXVtJqWXmfNTusBdSNJ7qlAyC/T6hHiAeQtWW1LVhwZABlS9M33yxr
MtdG4adNBpyYPx5v6aCjaynpq+W/0eKnGh/8DoxPSwwRMu5mHDNk/3DKnDcLrwoWIn6sDYNJVlrW
wZyeEk3gfufSnpvH6i598BxX8gsBpzNXgi9jleDC8F7Vyfleh9Zy2Q3jM9U3LN2TRlwyR35pz0Uq
6YmUG+qb5SfF5XHskDRGJHxzNYn9tJcHcXkKZ14qLmgMtPRCxyceV6gF9kVzTxBOc/Xm7hLzkWZu
MZaJvrtY/Mol8SC8HBq60Pm7/IWwAZAIRyZkaNKDYwzwg0skOqpK/SW657uOxWMpolglDB8DKglM
d/pHmqtYt467tDy67BC89hMuSgz2SOuM0r2x2w4fWULYwLTMaaDbEeh75fe4ZKDSI1Zy/AfSknrN
1XFZ1hnw6DRnypOfvVeNfAL1WhknCRWHo/Ikcjty/Y26oTI9SNcoULk2wMPGW4ZdhZeTqFfEibSc
ON2yGi4NrIiDABWhhDZ7W/EeqNSLy59wH4lmbYXHalj+WlxKK3tvmf33VMXcwPI5YMykAgviaS3x
wOxLXpkMpQ6PfvWkQbmZvnr6WAoFCquHwqPCliBYDRQu13JJ2Iz4dKB82iq786yc0uSVUpISlO8/
oW+EToLvsxQHlh6jO2P0W9NE/BsnL+lVyo0fis1byELGWXm8L7sBd7QGH5jxMJen5eep3DeZId62
QpVqsE/GucOFxPhN3gFh02z7+XuAP2xcBhoXwTtCnB138sMOEye6IGQ8omLhry/9nwKkT06JyiWg
7wg/qGcl2qjlvxQi7kDbKV9346+NcsJGJxDy2RQu6UTL1IjxzrNaTt24QeNPt0ahT8kjQkY4LfQR
/eq41fgNdJAvvjo72QK/jz7mwZXp5dE0Sjuch7ojVwbKSgCqw4ca8mhuKVZrnEnzN10W5EQsmznX
O3NySIUoNTAlvA+0RZHDECECeCKlOjrRvaEHE22NlveBXvGf0YVrCDt4gWlrruv2U8GCq8k4R9B5
+NsYcmhbHuFOGeKLxtGkuROtNKqQ/HMqJkimmMj/+ZK1Naid3QSMeXIPcgQipssilr/bMSm0hUEC
IsbG7T1hsO5ve4Si1pWQ8QI3BliXzyD9N1eHvuSA3lyZ849Sz9JpHUxG4oZ8TADYN8GAz3ZVAcP1
S33T5wnyp1eV2rogdMIGTNrc81Y5tcXXlFSHFMI1kvBjnRQnYhbWFnTGtj11zVt2mThf63LA47ca
R7qe89EwwFenr4bpzThrANtrlZP7oLhUKO4BQYjcBxpccZNvFuZYZ2+5WCkIHzEkuGBzt544G5Gc
g/wlIg60eVPL3gMGA78bYOJSTbM/cjwQX5X/MdPEb2UTLbXLCqYshVBNTpZj8GBSX8aGF5HFhekZ
PniXGgc9/h7oI5j9yVCjE4P6VUO3vQ9+DancDBrHsRprnqYcxrQgt/zkE7xSYy7FitPzGM0p+hyo
5DiTlXOq3KVaORZ6w+W55SMgkaLagFnc0OXZpNS99ngmtq1/W+bMqhOkfznJj6XYYPuoAvA9pTM3
ZBgBymjhJEB0zvCvZl7KPJYRPdmbfvHdZ+hct1ILmp+jz1kYTymON7JB20mR10kFjEW9QmM0cAko
4DVzca8gtLQWH5k87+jWTOTtQbpkdKHukaKVB2b5craap2ccPJSO/E5xqc/d1Ow4oAXKla6B1EGt
iU6aiB35OFoV7SBwzBcMO+5kKbvqA2dd4GvbNGYyPuNrX4R2RrCrwmNSEeWVY7Z24DtmirG12nuZ
RBvdlDFoB25QvA9BsQJ0oGheVBsHDlxHAz1Q6Fm8l4odbWpavVLyas2JZxa9x7KnkKG36WJAzsB9
+gRGHuhsnb2cBc7CtjOxWIWfs3FlgWWMga1pJYK/ZVcSdEYUxhdMBDimmxR+BuswbXQ5vcXkL1ND
sghS5FIh9kx90vQwsEJFbPfLg0JWI1NX0jlK45pSiPLPlpKG/wxssT5161L1YXvT7EfJvCJdNunT
UmaGJZNZ6ybjm6BgwV/M3GUg5Y3fg9rF4o+WumtKb4L6LcUx6yb+B5XZyG47o+BL5m9qCThvK5kJ
Dd8wui/7Km6Yk29/sPsu7fmUSiUcbxQANtUtDJvfkcnw/3sIwZXuBUU8kyZb6dcWBy+B23sO/nS4
pbS+qltCRd/U0YOcQPob1JsVwm52lcI4RVa9yZqRPjPLeYnDBvg77iILA4aEKU3jBIwpfBmjmHxz
wwpoLpzaVFmTerlPiQ2hHhJ8OrnOzveW1CmblTFkTbX5DGA4a5J4FiAMjUMEWnL0EYv3NOlP+lJJ
UFIlDQtpmtzZj7PxF1YbMydgiYu853UaX02CWupfk71xZj/lTEQHUqLObJMrqAxR/lN7XhrGAfwA
lVpXj3760OOQ5SVQHig1LfbnEhjJtMgagHQPeLPuyhffhpPwqS//MV3ACwFb9YtoYYdONfvtI6Pb
xtiPhu2KVbi0WT6K/bJd4XOa+B5zymHARix2UKKIQpVtZJPcWeJ7mp2liYV6An5srcLwT+XqIQ9o
UJzZgbhA9hW1dktpROsbZuQ5ES88nzqXUJ2SxzopQfMNfEl5HDiLTocIgSnzhqACc5yg+tM6eFzT
jrMCFsvl4ywHBWz7JdrvmHOjRiWMa14jGKZqWgftjgOcGkZVeizsemNjgJsUi1H8BPgOC6T5meLw
xHY2rv0E8Q7HwLAijYvyfeasGwbeyAgk/OOCKLgi58atT9WAdp3OK8FuAlMpOjH26lXSdYCALz1L
UT4s4O08Id83qY+EUTMSBB/G4yg0ZBhbPak83YiRnHBiQKqGPC0HJCt6umgCMki01uafAQY0Jr1d
DjNzmXkoBf8XLtpWUSFVpvtMn/Y1TXKIWCW7JQIrQesBZ6PKz7EhMQf4gJbuK+XMIAMeak/0ltxM
EXtuf+rUjJ1DcM4SpJBZ6u7MYhAkM0ALLGprVPvgMlOeS3t+VGR4KfltWACWv+X8oAlJpS4t4tAJ
UBGsSKWw6SOttVzbSgoL5AI4UbdhCDuFraqmp4+zmLwWHRSqfZwjkKwpD2n7Fuj/5vo5mxJBLWhv
Zm88Jd/IPf/7n9TGWOHbziBg7i22NyUyDTRLol7aQN02bP4aY6+iQqPIwCW3H2rDG3UNdo69SZuC
c50bycXd5whneSL6jSQ2y7paV3bE8EXej/S7FurS9KhsisCI6QJd/9KqQUlyIEhh6cXVJweKMFcg
L2Uc5KurQZ/IWhrAY7CDVFfNrZf1uScR+4gvaTP6yr4hX3FSVRLfpaPSw4b3M5oC3Nyw3BUc5CbE
vbVFv2hwUj12+oHGnH1ULae4t8hxGVSlt0HC9pLuS+j8vNIyPWqxgmR+H+bwrWTnuMsJe9jkLYc6
abU0dMrkQKVm4DqXefmZDtpUv/Zwqp99sGdQN4MQJv5HVwQC46/Y62hzC41sZQVdtOeH1bllcEjI
SpXdBt4blEPUO1X6EMFyCVWma8zgCJilhnGppb1i/Cswk0G1aCzo5EQ88VBENTmM75mxi2T8LzBd
c3qUbnLRCN4ICGZhPQjLF2YA69iy1jO2SYpEDeUMtAURP1PDf2piTVk0zpqnBvf4lox/Akewv1Dt
5zWgChchoR3c+TApnwk3qV28tPkXX2PSkmVhGYt1QAQPf3WZNGYsCtzMJSbpMVP2zpD2OgSXrEWE
T/f80OXilODoWSvkeK2L6ZRTDX8RyBqReMVpt7+2JzX8E+FfkJSriiZo+6zTa1rU1MWwV6cH93Rt
Uv5a4+tfw61qKfUUaI0Kvu3Eb1309NH0iuYo9gigAvLK7uzqBdQuXTlK/mvGhewYhbbltmCgWTl+
G3I0wsH7mJYnPKaneef22uONwltH30tJHNHO4wsQXAG/JnjJWEgeNUKhisc40J78zYiBTfucph89
+lWM/BLN0bXA+NYhGJdYqQU8kSpZj6QVlenZpK2t1PQWOLL20NPyVc1xLaKWBcIbp99cvXC6NYOB
HRv/GquSmtuuz5JC3OBEmE4XauSHgyiZbh06nhBkqMXdBOXGN6f+5qVTWFcoZQf5e9Bgy9IHCxAM
N8vnz/uLlSdHFzN9IV5C8hUGxjAMk2J4L0WKFyb/EpTbjI8IPux54tQJMR3e+RiNwVua9acWBNtA
gaWGBHnNiFApKQrMFmgPaDnIhvQOC3FFsWYRIaPqG9VgKSkuMjSAYnGlRLvW2rRJduDejXNL7gm6
0hgTByYeGXI/I/Cso3jn1VKdGLMKeT7bfMbpRwPoDbGQCaOyB+fff6YQv438BNcB9BZcchp73aaT
NpZtQsxq94GCN7gg6CQzIMpMO+UNfrRqdAfSs2iNHSBzUPK9hTc1JIyBf/Jf6y3E3I6eykLlKuoT
QOTDVO+UZjwP9szI/nW5H7T3fa1/470SibNMIAKxOI06+jnJ3h6KPYdmmaQPbp819E6i73PrmmGH
plNDhFZr66cEZU/Zw1ugH6esTJG4QUh0smzcRnJi+1Ont2erCC5GMl/kLLiUzzK4G6hSWvaQEtsN
Zzkd/HCy7L7ozYuDzuAm/AMmYiD/XjirKLbDFrors7cUws9ITUdL2PoEi9q+xuEjrUB0gX/C7jrZ
lZdgcO/ym5U9Cs6Yf8F3JJMmAIeMghCdItgltSLhEZgbARGO+JWUjLHUxDkE/F30q4OJDtlN2SaQ
iNE64JePOHuyr2dqfpFx5EYWLrahcbH7w+S4Azothtm164anotoCbPObt1Yk5xptM6siroFZ5YFQ
98r0RwZkmBHAMK91xskSnmNV7RFCuaE8OKD1QSP1BB4rLu9SCLiMeqEbtv2zFj2AMyJ18uZmq8kL
645KLYTIQ/8d+F1Gdasa9xqmBKfWINrllAgZVIk52RCYFReweiz91Ea/9bqaogfb66IbjGHwctws
lDN9EL8lFD3AuokT9YBg+Fh1RCyieO/aCUQftiHQQNQl6bwrAQNlNa4I5rF+s2fZbPmfRda/mEy/
6Qm+zc/cyzbU0DO3bn7GIKErAlEYuYfdv2I4KIDYQTO+6Df5exrVDZd7lRnJsRnfVHgusmygTlqh
g0gm8tg52CAFhRYZohlgP2XUXe6tdN0lDGvCCaHj9ITuN5qwqC8lVj+mk9w9iZ48/wYr/9aDAspu
Y9Te2qi8TaFj2RVigfFQiKuYwyv4xYumdufiamjai2b+RE25Am4ZjdHTqHuCakkmm5WXuW5vwbp5
UP4SBKSNyh4z8L7mgxrKVQ0B4YD+kEnprGG9mcmPfEzD3IubZq9IXxB20LuIHfTtYcRHRxb8IA5F
Lo4ToTVi/CiS6qzwtow5w8hdJpYx8Jxcp1DZTQwwQ2c5ypdeb3Tv0jUe+9VI5BHvKIM22PHMFtZy
a3udPXgN5pGSOpvs2hIsFY8BiPxV/smRsUhuVrvSkoswrwIvhRT/cB617PEUyjAW2/JgR6HnY89C
/+G7YLjtVx17FQiiKWRiL/Z6LHlthEkIuapyssMMwwK2GULtEuHfRoRNOH+mxG1ZrS3M8+XMNOzL
pOpM2C8qyyseShiwtyJrQTweg42B0LElbaEvs10ivxXF5EjSOQ/gI2gxYwaCBYlpJG9hPcekvtvv
VvLS/RjmzxxBVw/PzU8wvINYKOrwMjY/c3iTga60/rQN8m0wsA6uS8t223/Gu2yZu0p7nYgvSKlD
LAwZOdnRBIQaEH+n4tYv6Y0SelsIVqrIdiXoqmA2YX8xuoIIMNLSHxjFO1UN/Y1Mon4v92R7lPAs
CnkbBck2WxrPTByJGdWXNC6M290WlONVGssXIc33PNHQRypuUMnPSGSvRHS8+lL/aqOmXaXhyZKr
k1hHGriV9Jp1tZeqvGqp/gza5tH5ZNOzaFXnwPgzexS76dFqndlggDZdmgrpWNgAxQAlnToijNyi
u3sNJUfYr/WycISO4b4xHLt+Uq+3vuxIwnYSOMPt1G4Bv9uAKyaKD4zwq4bijwNbxZmI/b7tPgNj
PEY94Qm4NwJDowJeAaLd0xs0DUZcjNaj7JGXMvO970Le9D49fZR22a02zqXfHTLK9xpyHlQiSqTU
W2db3V/MTNS2TjH/aBQN1vQaBbx82YMEDVUwtl+pyyJu3BJCf7Y9uavTrfjg4KMd5Qmz0H9mN/Bz
9QptbFOcDPi+soLRyaGBExTEAUmshRJ1usX2CIolUd2WnlGo8/T1u7QGZkGNbNDe88sELe3PgFYV
gHY1W+zSByCaq6gjmtQr+mI7kEEXg3c0ayJ3GJ2kMQEfSrqLg7eBctyKP8bpSWSDG0DCq5tslxnj
Fg5r8ZfFE7LH1cpsj0BQ3RLLMfTQZN7yXrRImkJT2mW2iasRUGl3jDsEWgWtqWxV7XWa3remLAg8
K7wAgkn8RJB2llt6eh0mq41xKUy3blVuvRul0l43+lOkaacsemnnS6G26/jMJAYPUX4XnfKSVGR7
MSzqSXhLYCSCKhhIK2oxRKXxUS3aY8dBeCArepQ8VSUUDwZvTyhmDli4AbOWius0xkRFDDnh6D3d
Hv1QUhKxcDFKZyRmY1dJekfzyX6BS22oBGBkOmh2Axoe0xdSzuGschwMKKH7eqWSKJDT2NnWOWyA
ZNzJXe36HSQoTFcdrcsgvZRDcaBXdki2OkV9w2NK800n8hb7U+1L3nRnQrphn4UKkXzb1Qv3OB3Q
nUPLlx0ImFjFy7I8yLrsyYjbWY+qU5enRz1EfP5Sc9ye7gOhPGWZOU8QYk2v3sKuvdIZVPpVazKW
EAFO3RufneeJAXkmb21NBoNQ7QxyLHhYS508NkTYwNmkZEdLfxEE0j5cAb2J4SPnHMDxJb0gEJNY
tHWqJqINZ48SyriHzNXVDdm4rupMyjUPOV8jWCHPXIkYbLv21BwKffT4Q1W7Aa3bEpq1pfbU8oHJ
Ja1RfYUOohNIvQGOHgaQjjLHYA0DG0Dh6L2fn0AiDON3nvlOovb0f6nSrUHz4T3ldqiOYSur1C01
9DDCseFsROIu8k3TPEJXVT29XAyd4W60iUSgfNQBY6Xt62xtRjPeZTCWa9YoYa9SeZ3By4PcKYXv
ahNy2Ntq04jRbNO/AHTAeBrL5TYk/c1Wdp7aH61+FUYmQS++a9PtgNEQBa79OwNv6ZXPrv4YycaC
Iay0t7MFlX9d6WQ+I4nDODFzrPjSoFLTcwHZLppT5ofH8dxJX3yjjFKWvQNAlzmuVHERw5ciKugh
UNYOXksn0vZlmJwviOU0xIPiHKO1H/9JdJJsIANL40X1mlg5q+14I/HtomvpebprBDHTKFixGlV4
jwfrxQqIRD/iWc99dKztjpXoKUXvHWdDzeO/SR/iP3SXDVO6GNq69vMNm1TMc9IGj6bZwHjbBfGq
fDG2YTac9FfRLSN2EPHVvtNfx/qn17W73n/VqE06b1Lzw3KNNXBrvf6hVASV/ln2nuhgvpEoxJYs
I7/8sLSYXux01HqfcMt+pck4hzVvam56/aOu53TwmNzaxL5XXGONWrv/glO+bkIGzauh/PD7ztOm
uyL9i63ctTB2D61jB++6pw7muSsnLll4Huf5JPe0Ok+zzJk79Ub/3jAyUCTvQy5mTmeKek4qG5Ij
YUQpJSVuOD32j5mfnRVw6JE1XdHEggUf8Umg6i/OlkFsIPFvUw2eqKlQLNKxN97tqUM30dB7nT1j
krH1CEcxvhMrg9FpHhVsakVL2301Ji29pZ0w04NaNoeIY6HmT/8d0Xcdf9tSX0OJxgvrrmy8VMkz
I53ZyCUnVj/a1BP9fOJUcNMTsZWl9KcuVNbBqF6h49TBZQUC6RKq8dLCHD96YXqPK/+YhESYTtWJ
xgDLMBgd2ABbskCU7Nn2klcHwF8J2dq2ztjQrfTMnKdRPYigOX0XYXPRFetaz3tb9gZjZjyc7y3C
t0zAe0bgKqa2HmKOAMm8VyIylIpzekANsBcGmQM/0ksXBA9g6k4tBvgitI3w3HSm9xu38yErNK9R
Mdn00d7uOMGC6JLtHzX3AhF5YUfaAtKwUPReljKz5UXQVlZBNA2kGxIiRUx+ltpz2l/HOSGzbAn1
+sUy6+ugs9582M1ST1nmq1Zx6GigCqtbtmhhRVhRx51lspIT+dXSCWJSL0PcwwRIALYPJzTeG/DD
EOocutinScw9Ul5R+WmQOzETiCPvf4XfHkB11z3ovyHcv1a+m8AcinZ2Ne1ZdR3+bCIpreBQIFG1
YPvn6kUxJ1hRemWie7JyjEaFFeyMs69Qf+vmhejpg6Z9C/stNtNNv/aLzG1LUmgGlnwOHLQZhJKT
osV3UZA1CZYRAgUkklvGqj1WomZTL45FkB7n8KSz6IP/1a23PD8rbJsNbHVgGNvENgh+I+SxGnd2
A5Uan2eg/TQ1XvRvc4IQ1nypxTVvKxfSwxSxmkblYbJbeDaBQ/cdwibzw4gQxpq6A7N2o9I82dTx
WyfH7tB1wBNJNEBaLcjcJB17H3MGDLUl6+mX4hIvaMiJkvBlPda9nPPIatDaE5Pni4LGZ9jlg71m
k6TAdysSCGJ6zYYROg0agElV9hq9Q4w8mc+gfXZ7qdg37+h7BCr4kib7KgRZUyP81g3D1cMSfYuy
T+UA+H7tNQVlglmudRl1UvNltfY2qbltt1ie3E5X3JEBNvN/RGbnMKT/YeJM7gXZqZNbG6tylTff
NIurtMRhE70Zqv0M+UvVNzE3bmy8J0WzoVfo1o2ANUQ9hhVb0vv3UoeVSCrCSgyANaPG37XBSYzW
ISibS8v2qB2l5K/1AGwwiz2Se6MG4V5kYCIjRKaLu0316IQfpkA/4ig6wRkz7hnAGtuCAUH/0wiR
0tQS/K/pqtnZjSCCG3D9ofW0eTxZSrvGMxoMrGkcu/XtSIpEMCj0lLFSKOjLAhShLFI+bl/0hScZ
D2wIMyK3IIoSrIEHVmFBXC6YCuClxQPrN++I9z4NOEtah1Lo2KJ0Y6SKFY7g7W1I+Koaa+TgTLh4
SMwpwLTM1T6Vur3OP0E/7HtNPa9iwKm6xi7IczS0LezU5KiC2c9hp2UR6li+uMoL/OfNqSn14zJc
zU8xC7IgKnW6RnYEKuJmXBTF8PIAyg9l5BDX10hSrkA0fO5BJEqnCOJbHdpXJeaFbfPrGILURijU
3lsM5MGA4bd/AcG96v9pMm22qd0XCphfllm7oFaYeJjX84gClaCLtkCvXPYr0Ka851cDsnfevBSG
E9iuICa+L8W1R8KT+uxzPS7Rpj/awtXgfQpOuj4Tb4EbIeugj8jrhoK1+NN75aV46Kl+Hf1yPcYt
yvtqvKX1eC2l7GJt9bQ8Kau8JtB5V+Ai7TTccljTe3KwtbHbFYx4g9FjoETiZno04XYO7aPRR9RA
1q40yRAhPTcd8aVquTdLPhqM6WCTd52U6OOQ19BAi5KPvpU32P/2hSb2nfTRl+ZH3aPgaeGt5F96
gga4Mq52JlAo7TsDKNGwb0bUtkxzQzrCtZOWKTIrSCjE4dHO3drEEmmZtg0ZutRZxWUnipSYEf0Z
9qbTFTRZUN6X/aU9SUx9Jl1sEzrCJlqGGQlOzAZ/AtoFS2XNWrF0gpni4IBodP3eFsqDr2GvD6yI
TV07Jz0uE/DcSihtUsw5VQtunFGyFbJALFbGjLwH9SQhUw6JDzTi+YWINLZN8F5GeqstqOAAiDt+
WppNCEjlemfyU6A3PCWMYqgosACEYeb5feLJ8leGHDHpiB3E1btYb5GWtjG4mz+9bB9ETzzsNnkk
g343Tacn20Yr8dif/JqV2Ioo2rdzTyqKl+4yc175HU/CKVHTlds16El0VoDkPNAbxdHkpmaEmhYw
OKIv32jQWLPQI/NU9GYf8DVyQzUxcJwzyvdArd76nhaRfKoqJ3T6zFzZhIA0ExNaBVBvUG1R2ti1
QT4TypqyWi+COEhILpyuYXlEcMGgmjVaE3XPsrUBuMoTrFLmSjVGEpYOovrUK+3QJcGhBlxidfy8
FfI2H3Uia2nGwB2RYsAQtXpLQ+kVovxraOTPSLXvdJWPY/GkHrvOln2ut3WE75/M3gRVGzfLsXPS
IXtAQTUl8bqjG2Lb0S5o2LDphnBxt2kD7bWwnFYuP9FMKhNISR6CMD/27CmVU2k0EPELW8PEPBbY
UofuIUh2cbsZu5Of8ruQYbzK5GEnowsp3JH+Ceuz09PvMo6StJH5VTWTZOVNK71QiJ9sqzvNhvio
3pqox98i6cd0RoOkj4eWukZc9cEzoDcknelaCfPUStmZpP2iENLNwJVlQuRbfMHyuQM13oHTH7Le
CRmw6fQx4NtHA5PBwB3JQlXrvVkALlRY6Asq1zb8sYt0R1gsqoD2aIOUboACdcbFKNtzj0HKsrQN
w7gDYbuHwi+Q3eOYLInL4TyzGQh9NZuYEcC18ZLhu1PLbRPhr5ZwE/xO5s3MsDxgHLc0C6zMb1HY
B0IwMlTyDLmV1B2C2KXJtU7gWmi6fDS0U0dQHLNJIOtZuvBzOD1rFmFd13RSjqYwDzrsID26Uvlj
GgKYEauAg0GszullLGgr+7/1KO9KC0tUoR1gKnhywdUz1MeUhyyNHGzp+5FYjnXPyb4CZH56p78k
WvXSh/JtIpEksAOnw0tLvvuPHkMeXRLwUtckKTdOaaSP4Tf1x2VO2PoJU0L+ARk/y7igQ8hEH9XJ
4rFO0XuKpfcXzS3yRMt6lKZ4NaPmhngzIwEnCrXXnDiD6W2cEmNVTzioEowc9iD/maP1hU5RCjzk
FRF6mAZBiJn2Xj7QKxsefVB6JgCg1Lb2Fa8SQ5xErKtaJ55ckQhJA68kuIhSvp4z8UJuLXOQTtt3
CuLOfA8gEWe3XwSHCtBXR3cPDT2yBASQZF6ZE2uEPvKm4Ux9D7YLB0Am1EGbOS+oKpo3iv92PA6E
tiQqgTmkQUj9rat9WOTTXuLL0UpwKtVXhJbmBt/8L9YwbSaa9aqG4yvTJUV13R5po2RidOGfyocb
SQRDPyPaHcB3+DCrkKqW9qRsLCnbk+29QzO2kdP3mfymwP7IByTJZXWvY+um+vk1CFlaZyMh8WE+
MZU5zp3hqfm/sEpcrX+dy+Y/SAEQda6kQW2oit1s/cnIXk0YlgaZGOVkUofK29jUnxWkwRaOkq+d
6tZaASpwRv/FcqbpJUtwm2nXuCyI1sQCzyj0ff2ah90+Egj/5LVIvmLI85a9CUhxJ/7SNV7qonMW
ZZayvHgbDAKgbFqeWCXjKp37Pt03B9y9Q1mvGiALSvBx6/nKeH4OxUYzVzUyrYoOh/JPrt5m/Vq2
1m6qJOYdTxbSQxHZHhTb4DITFK8ZHpmTdtbtKy5dtgAnDRuuvL982yyonjY8JrJLJR7nid0jbzB7
iXAnTy8VVMMKAEuMDK5KTjLpXG3aIafk8EHvBw8h+LABCKUMflLPjiNwFeII1PQji+8ivHbEIQ0a
bYnaG+38ONnXrmBMw3ke6WUauTM0SIsFpHb8Gts2yhKAMwVsMcm6LGaARt6BYWedJtWgRLmr/Mhi
InpjWCfafCZ2rDTR5yxOThjP4LttlpeRpIVsH402rN2vXsVwpTAuncWmyH99bPPvIbs0lWu4M3qx
lba32nSoOq1Xq70O/kGdGXpMiA1Y/CwY8ql6Jnh3M8DgUOEAscoJGQHSa9zfiu5XSfOjP75UYe10
9LuJZugm58cClyEjGn6/HabCU4ChWGvph+amO8j2zmdDsPDUJAVwiGil/sysZ+8z701nPgqIuP5f
H6qr5WHhXy0YG3RT1VuwgP2WWyZZoAIIy5LovIpiqwHBFRwSDc8ezS1dguog+gdkLkjyt0I/2Txj
fY8DKFXvSQspadeNzEKIoQe5yRLBH5ixU/vTXSqeGU4GFgEREcpQvU1+ucm1tzE+J3ixN2OIp8IA
25PWDtZNkAXl8DD4gcxgRsl1A0K9WWM2CfpNsjups/RhRxt25/J04VmaSPbBU5uvRQyYePiNOXn3
6Cdw+fPYNveCmgORdZpcW/kd/3m0bVBNY2NA6LdI0CYXKIEa/aD0zYN7sjUReclvdvJtia8ccQMn
MVyzi4Q73S3uoxjHEnJRQwoc3ihOhinYc5ceBdBa+nmSK/pgN7DjT9m8jUW/xQG67WfJQVognADX
MP13oq3UAU0xcOyZaLsU7grQ7bVGHpkRryNMEjgdZ7KCGBXHFExo0VVeTi3mEd3T48ElZH8IMGoi
4IjIdqjvdZJDljpqIZNwSTt2Lz3m4wNdNrPeTSkEEZufxEAqfOAm4w8ygj8/hjL75vZEt+vUUd2F
vieRarC3FmkrZhRpcw/LY40yXIUsgvmITx6jUKhJjlWwcheNEw4ulq6+hN+usTy+LaaH6O7rFRG+
qOPZJykj9F36i61mlsKtZL/64YdawkpdlD3fZv3ZJq/4Dhpk/UsCneNTlv5n3sefJfOroyxGe2Pa
FEKAFOFZYOy5CASSHcYU0+jug/GJnjfOxz1Rwxpg07y7NMl0q4PmlpAdY9scSH774mghJGrndz2D
px4zTwdoKq8qUDefXXYKY+kxB8Uz4NhuIaX7RaZfd+02wnen4c21h4cJ1b+X/kzyW/LfLqywxyf7
hfqR3OXJdyVK36Q98BvPDBu7pTlYQuRFaBrl79jndtj3IJkznh2Da4FKvLDsXVXWKJXcWrzXENIZ
5KcG+owa2hvESwUXFfkmCu8vlIhDB79pUFbtc46iFbQ+kLYsA9lpEeMg+0ZNRMyHt0wwtf46J066
dCOKtVoeI+2JBI1Nf2UuvsbtsBiO2TBnhBcaJzLxHptXv1mvx//xdV47bqxpln2VQl1XYMKbxvRc
MDzJoEsn6SaQSqXCex9PP4s9fVPAoIES6hwdKQ0z+P+f2Xvtdjh2vXWMSdhQSSKiLSDrUt8JH86d
CqkZ2Rj8pZaxAMum/pmnWvGYZUfCT7QZZ5fpNwjT5EwLtPp3Ft/N32rQ5t/s2ZGxEsG6pzgxf0Dr
wonArY4JMqGTMwjpbbDDAIH9paPIIyGZF8MaL3rr7NlRelurzHsujTTIJewRMiTpSHr292yrUNgQ
ZQ6Z9UtF3IWHmvnn+EKu10FJXzTIKm04tDR7c/+ZsYDskbLXRz4vC4QNb3B6VqeXatFPhlZE6LNG
3ugD9Upjt0exEI+0+toaCTDlcnJrNnQYy7X57/ztQvqK0RQl5xavdv49k0wmoj9Iw73GYBxZVeFq
JH8Uy4Ul8eH5tS4s6vgezFNdx44xoMjBixfTdpYJg32cb/BqJDfrpMPChmfjTqtJKu3JQwOGmf5C
tZH0FsvjyPqeoWNBdke6bjfswPijyPYS8Tvd7AoEAWZAXZA+d9Y7U7+5rEDwJ/JkJLm9PBNFDFIZ
iMcBjLVAiIaO97OYN3pqpvoLcQo1VQOLZGp9vzM5QAkSkUJJex3X0jb6b+iORDKQPKauZLu+zeyZ
qxaOn0Oau1F9lNN6K3cDz8DHm4zOVDk002wvYVZ8/pcg3PwjOy2YKxx44HUQXnsD5/liBYyaJmGN
jJXu+E+s/2UlQgi2NLyXcAMyzGvYvillD3H+WWl4iSD/ITBvZ6SMr2n2Q1dWHAUVoADVL7SzwD/K
Xc4lh0N4pmd6VcB9QNOqe4sH96MTK4pQtKSs8YnuQuJ7N58Tx0NSfErZ7OoK2YavWnuyK2IfxPiw
7S+ClvsCKDRh6X8MBo95XwZMTZA/4bjRWMzHORFcRA2VCH95vXgC5ZmkR/1bEHdkqpLdFJY7dzKy
wp/yWTwT58iYS0WVTVRe5uz1i93Ma9Bf5sbvebupyRBkaOmF7rsn94wAwPako7VdLOU0gDA0eVmY
rxs7i90GKXnYTNlxHUnP6X/Ku8UDhEMv/8wyRB2Lnc9kaBwn1nm6BU4yRfIPsReXhwTMwmDZLGZ8
pttcfVQ62/qfU/dTKxc7Y/mhpusfybJCFlNKd5PU1xF8sg62I/GsozFJPtrpmsiL4o3vIU4dVWbL
RNJ0Bor2Cd9YP9eU23oc2DZIZEIRBpP8JjHooHu6iVCN2Ux/Jvjk+fmqEbzQm852R4qtwByEUCVT
xm8vskSUPICNntd7F095FqUMndrD8/fJ+HABgiSpr03GG5LHZLZbbBEaf7gREIy2XPgg30TtVWBt
k+VEJ/3o+QqVpI0YLIwYgYzxzW5eDYtB6L4fbBUCtgQVCca1LkSwKe5Fea5u/MxHuJwCl7n+R1Lu
z73zOqP9a+A7yRSt/Ecou3yEFtMHeN604m98bg5VgW7px2LFYwCPbSbEjfqujOADGM2pShjKPZcF
dw20L/OGg54tDoJrNrXjYh6zPzrXIGKQke+EcVLDsaraKsZOkJrr+jkXYab9ZbS1lx8VsYyMS+0u
ZlfhL7JGPEl+1zE7jcMXnzbFHK0czR8a63JLAW1kwmI0PQtt1F6EYxHKfNmFdCv12pmn3xynRTN7
Iw0yW2mzfjVHvnlelkrXD0b7pGUSy5E5lvFDTXxJGOxURvCF2dLqg1X52fKg4qud30gUhwOI8YCf
rmKjZcQhjIlV+Kx6LIA7O/YGNexm9x2Ipgeahv1qjXDndJCsH3vP6BoE+XvKmLNHumSxTtBaKqvt
pf6U5RYTkk6XgZoGVMA0/uqyxNWecgFrPxaI0wXQCBPDo4Z94p7pPJf6uyo89Kl7YVVKJFkcNoKM
P5MNZc3G6GI9yPARoU2oMKMH9kD5RdE4JGhlQRSEg+SNCgUvbOEDSDu0Yg89hBl3yxsjbI1XPtZi
YiwjYUIAV78XrddqWOQAuqh6sAzH9Hcay6wCXhpL9QcOU6aiNefhumzepgq8HERQzYxkiAqdiK1R
CAE+IiIRIINAeVSILuimo1YNh1aUHVHTj4POXHkTiDwhBnmowqaCvSUe80e8bGeNLFvBh/A48p7/
jBHdZofjkn1W1ujmlhLiogDYXYbCERmvBHN7XI8WOcNNDE575lZKFmdH3LCV4O/WE+IYH/0Ypp5w
pmHrA8Ldg+yVtY5W+EqKhtKYfH0EIrnLvlR8iC2xyZbipzGQB8BdICfXLliWzZbmkm0DMimSROv0
mXUw+8tS+4otCWT8LlKkxLEnpr/3LD+xLO6hLMenFJ2bGSwZLyfF/UrH2ziV00DrWcn/ScTd71Gr
MzZ+UlBChYQsE1VtBaz3adS7TvgZajwK4imNE7axyUW4UV92kL9MsASWxSwdKWNJlU9nbmm3Kp1u
w0eQQYsY5SzUGJ/XRPrU9aNKe5Rbs52hpdAWkbyS1sdh2Xa+lGrkDIL1jJE5UPQaqL1VOMlfrdMs
55QStBI3R422R2uiILbzjtSQnv6XBZ5E1rdOZkSZzp6hQFkajEO3x17fh0WzscJm8LNtgWF9ls8r
8yIerVa4Jxf9rrEtSTLLH2XCsthytBK0sDAy6OnnHyK7/pz3f0oqVYYY+kw2sn6oEoF38/cq4Nis
0KyCzgCcI/MaDF90F5aPDuTJBJ3hAJgcTQVjsAUvancx5cKexV84LPQF+Zzyc2D+KKdAgGy5v68b
2qIGR5l4mbs/KZsQ9JiL/kj7dzDpA38jZwVCvi6mNMZaG5ojWXSskaTyuLmXpXRHJVw04kOFDzGE
ytRdu73BCRPI2kOo3Eb/ymPwevdGrijJTRu1u211sUOsiKxTgVEg6YEw6WGaaMwR0fZOQQVnpgN2
xEHDO2u1rV9kYCCoNM8VeVOtrw+r38pIoGadDg8kJodNRrNsgG5vScTF79/9YUffCVGm9W4+/dZH
RJQHg8jgXLTQH3lPImf330RONcarZjgM6VnwQ8S9VFkWtkseqg3Ta8R2JSNT1uWfAhwjzIOMiXdv
dXtdJouETbxJ2Eyv+l+8zhbi71egvO4ElD4jIJbfbJMJWVaO8VrFsIZixPuCZe1YGvW5mEb5ll7K
RLgQnJ0qr3W6vbEvvVbKOyqA9zof7yis+rx9H/l0Wxa/Cv7PdklvSgu9Dyb9iM5KgkmfEV8nIgZ0
ljN3cS1VLvecf1ygcfNeQPoodi0du+bnDfUleVqIuY4tFfEi0ZTpgMRXz9ISNIsou7s8oBDurnME
fjNl9LNX9kpZrneccIQ/ol8f6FLayrDXrvAYzqExWARvUh+rRXjBUl33PazOoiJd5q26pjoWQxbM
mjq4nUzZZ9yT9ho3SEu4K9KHaCjXbhqueysQJ7pdZq5Q2NDNlYWdN22lWyDCaetLN5uR3kwYE7Io
6a5kb/N5VS67/JFr1Emp+FLLP6XYnVTc1MNZaIyLtoEZSMl4rdEfJvut5zm0Yi6m4WTu4nshfLac
QGRMr4KLJ8qd2LmrhAVBIvvKYusUzxi5lbBIrcuYlzceI4lds7x1p2RXTjPqhxxLmTOPjHCWMRQ3
L7OKc9I2Z51fyQ5WX4E0v1wz9oFrQ4TZ4MSbFtSJAaYG38DuklUOAcMx+3AQeUdzV5D8igKENyjK
XDRyml4daz0h6ssMy3QLK6sGGWUF1I0Yr82Drv3p2iuf91quEDbKOwlot45MMCI0D0bJYTK7klsK
gi9gedFlR0LcNHeSN+MrogcQY1T43rhIBKAR1clrqoknFdXa1ERqG+r657xNoTQMx3xrTqWUnW26
wmkXIz21sK1AKlzho8Ljadf3jPWSkRHVvWOvwv1RgDujlZXIxGl1mxkF22H29UzY+zdVia9FJd+M
5WcxVpeiXy+Fkl2w2oC6gEtTMUuHUPBEZA1QMKzYRKGKMIQQg/wLhNTAQZIu9Cj0zodAMJtXDE6v
fxNaFrcwl4gM+qgt3OqZ/EbETPJiEDIT65BrCZgRxSzqBiNkZdvG6Iio3at9P2JzzdNwbYYgH0W/
GXtvvfJMgAnTLAIWlIuwAnQlx2wCFc3ER5TfRqbt5cI0iqq71ci/A5Y7BRY+yYPDcFwnN2wpiWSc
XTa0rcr7HUtzgoWN1HOF1PN+4T7E/wWDleiMCePbSKKmes6JSNXR0DQTsvnR7X+srFBYfbl63XrW
895ZseoCk1bXZ+QXINY/cxxV5CfNKTjV+juNdxxQlrMsZHdnb+R7wTD0c0JpLeMz046pYuGwcxoX
cbxuolA9JDJpBaPKR3SrLOT+yjuChCsEZ6QKxUvvyRQID95xtjWFDL0UJsxOr5Heclhh9mQ3Q4Dc
RpRzLkhOVmMZL7yJNx8b8J2KCkfhiLqt2RgvWlgtA554B1mDw7X6AQZgqVC/87hM2GPb9FXfgM7j
D9snd+3w92+lt8fPpEfb1K8KWHsGHV2MoS92htx7jhQJfFxTfKrhODe3uSzuy6TfhWR8wFXtM/Um
i8ZjGJSHI8bTg+hIq9XfmeC8KdP62s7WAykRs+EGC5vBrLO303Q8/Ik17j+cbBhlFWDgQnorqKFn
BH5HQKjj+koG1kWeLlzwzzvyTVmGN95hBYOurErfrJs0cWiWJKhkfSAQ66Qoms99ujLTHZLWTRuv
ZOQ+43iCZT3/rEkM5vmTZfYiC8xYAwDXL3EGSvGjSO0ShUzXeamCc5zpt2y4jcQhLA8E1DOGJloW
y7hntRlET5R+2hdPBhtynB35SmwyYJhe+c7ke2Pa4izbSxKNfDuWRZjn7JrkyyVRma0nw9RPsQaF
Pyrke4fsnGqlaP/oYkKBcKq5KhSwbOYaQt2OrxJgwyfePRFR0p2F5JMxZX1OO/WR5m8VbQlRJhX9
O7Ls1o5/JVDjQD4VLw0rJ3MPhEwIRm4OaqeECJ/Rz8Na108lwPlVsVOdlofyonneH8XHxK4jxWFR
HthoHwbN4zNWzVf3FLektimiNSKj20S8YyB8Sq09qChYaniNmwC8q91DGuJkKx8KoliJ5LSW9FH5
u0eZZ+Kllpx9a/gnWiwkLfIj5ec24szZiOxh0mTzHuzAS0omAMf2sA/XvJBYUPutclmyV5lFsKKC
5SEZ0lGXr2z+Yw4XpsjSTZiN55bZVtfKb4fWHmSDHzhO9A5/K/v+7DSZnHlSCdmqOPBpEAoGGmF7
5uZ0jfNkBMaqs1cP/n1pSFV3BBOMHj9ijAR/IQ4zGN4Ow4QFlcdN5St+qPMf4NYDNl4wGJfN5GQY
GFilGTT1vwOLqJzNd9O9PIs7DVYJYYIr2t6xYlRS+I35U5ki1ib6Yx5NNFXeE8QcVmiNC0J9tZsW
SjkSJWrr5wqjmP7GG8gUxnMAmhiTljsCJXvgti96tzLuOVkNaCi6yiHB5oTeMy+y6K1ojNNsCPSA
6A7ZIFj1yaoXlksk3vuahAr2Za9utplNXE8hEY14lX6CokqYaUoYjhXxaIjBRIkynQk9SQrWs72A
nNyloAk/rUENarkLOoqf4YmOONQ6UUGUwPn43km0cOS6rAaRpDkrmXxFf10EcqEFUB5D3l18Tawy
mE015SkGBoW/VOmtKK2I/tP6i6H2l8FqLwoNSSeY2ASQhcTda4+PevcZfi6j3W4ECG+uADoyo/9J
xT7MFFzrm3Rkm3YyitOLrDGV5CKV8Z+sOlnCOcQT5VG9GGwdreQsE92CPhnpfpPxxqehr/KjKdA5
k+r19BRUKvgK7uFAQaAx0TLEAkbYuL/sQ3xB+y9UOtkvLPVg/RrGyWxInYXYXllHM9GfctOjYQiB
xkZ8JeBovZRKAjO9jRZWoQvPaVscJxQgyjNJT3ybq2eILwSGqguaOoeAp4cZQp1uRXzVMIzc7JZL
0EDZgXlAl3wpw8bFc7/TcbE39pjHaLEvtCTs0APkw1Hcfq8m3+B4y4kGGoYl+teQiJY0L/H8S994
cl6HjNQqMwklh4UOZ4MPuG6rQk0FbQ29pvEF2mmS5owYdpi7M6ildLTaH7makFeOa04Hfs1Ukb2L
bJ3YUnQEz0rC4rPu734Z5e/OvLNq8Fua+VTXcCDiqnkkws/FAGDPvD+zQh19IHTNbkXJBkEKmFm2
XzSBMJfUFdPPqp6xWqL/We8C9qzchOzjKX83kRBckgT2MTTGKqyJ7OqBEwzhPGDclVgBi0TBg7qf
7UE5JwQj1Sf0qrwRzwyl/7UtsyFDvZt/5RBRJNbHH3hCFyO5kEvJ1Pyu1cJZJ7Ezf4eSv8YlPkNX
sT6LFlM7ownyqDkAE+E+6Z+U8dKbHjQMbt+oje1VHL1RRwTB2P9fabkXmzGozS9je6y8kQt+iO1g
4EwVLoZop+Z0lRUpAnSxY8yy9s+pBoIM8gKHXqkBcmiYCP53ZJJJcVCu31v6pG42Qd06WglQ1N20
jwmOhATBTUDZoJUSpBNGG1zaOgGk6qhBjH8UMtM43lL2sL2W06kvwPQ6r5iYTdNVMYJW3O0pzr/a
iLJaCYcCWiaSz5BtM6Ne7jro5NVvxhTnfB3A+uAjoo+TVfBq3B1JlnsYTA8lg5KJpe8LS3bJWE+5
lp7yfCMqIQ4nBbQBa0cLuvyzpduJ3MxOtfFebeJZEt+l5KPoq3tZfZl8GTO4/uWG65WE8c0KBKtz
TcWCzQUxpm+YLuxICFBhs0vIlouMB62pNpBlNmLLNvjnP/7X//nfX+t/JN/NrSm3pKn/UU/Vrcnq
cfjPf0qG9c9/tP/v98M///lPHgFTlVXV0HXJkA1DVTX++9fnI6uT5x//l1lnrbo2o/WLaVNU5OmN
zURbL2GaN8d+FI/M3nFBkEVuD3/TRQtSYMErgbh4ZsMSpXahKSEBF/yzHJp+V/b+SM6gSVdYkBiD
qMCXpWgltW3bgB6QIrgxXd8xuopkq6Sj6DKfQUeTEWuqO4N2Z+B9UAWA0I66ap6WYEqTkyCuIHcJ
qNAwWWlAtesKrlM3H6c3Zm3xrZ7ke+mIRBmuWfySU8JSHELvBCz/oLD5XUDDiGGFKSW4hecvIMJb
VgfNUAQ7khFSq7YF5NKMq3PHE1zMQSVUwfIMlswieUFpdTJfgVZ4Jbv+EQR0X7GRQ8Nwm9G4y4BR
OwHowhp7MtLaCsKYEc++9ms2L4KE2DA1Q0lFl7NlJ9TQYaEYyLazQEFbXSzMMfDX9OSDE/VdmD9a
Mf7RMNmlmb9ks/7RFsq7Sg+ki/JLAqgEPSvYFVpztv/47LuzqNcnkzuxnMUQJZ5mncQcfIF63If9
koFs5RAmlkq+q8X8aDBDN5CzoPutRVShSoLOGpmcC8Yc5sUaGirbBTHhPNlPWphDzbabejnFiXVk
mau26XE0UEarv8AB3GZEBEI9wY2hWFgMD9O5N9f22Fkuej9xu9bWeqTARJ2q3Ph/OfqfH2DFeD6g
//4Aa6Zm6qoi8i6RLFX69wc466sxbiyx/zQ7ZhjE7MZFelON5T5gWNo9KMLKctKGzR5ofUqt9VX0
5gtDocZkfMmvDhY++5n9uKT70fRnR8O/kBDyoq0YzBAAz6hmG53B+l1iSCRSuT0aHoWKR6FC9qHy
HDAFDJYcgSVUMt1yzXzx2h+4q24nb2DyBwrCG1k0bcftqAHlFI7RvCjMX0dUx0nE15YJlxJZdmVI
V000rovbfBrzSsgchOqaEkVwLYklpzZcUOG1f0F/FlzN80DKCXwKgSjzEn1XzQMnOUpaBAhi/SrQ
mNPXu+CJPXNVZjVkVxaCY3Lvx4L10Jr+VS6aN0JETy1Ox7Zr/fI6RCa8lFHEb23jso8kMsWKPBjg
85ojVBMVVmOYXhXJCHD5+XNdXcRNi4g6jaSJXlCVDpgmAws130jZSOjNDc/UY6U4xD138OJ0vXrD
W1M3l4YsPG8/KUgC9qDW+IphJccIDdJrlkND4GHMuh57SQkHd2QDe29E6rcBoRQNs0EJ3J9Ui477
weouG0FHQ7cJR60i/28I2gD2D1IgHNIbpnBWtzYqILzKfaP7gvRUiqMO98Y0PxcLtFuJRN1Jtg0a
m/rwHM/3W/uB4bzNkeaMMflLu73HCTao7E7aeCDKDGvFFHvu8ZYxZ5/cLy74lW/dbEJhxk/S1KcP
6S7UWbAi2tTZZuHpV4uzKUlnfmbRUHA05nG0OK1ALEL6xHZbdmWbeIVwyZikaFaD5ZJc7OIJ1J5p
jaorkZikkJi03CxcSolzWx/gYm4cJJTkmLiMTneannJGnlwkuhsSKpq/XDGQZKbeNjLDxkfRnFWD
Fpnlg3R0NQUBOb6JRUF/LXZhng9hhhQ9Q4rebYbTZJ9UJnX2rv1Flvo+WvJba5SvHD8IiHezZzR4
ma2EvoTLG/PXnGWIawyM/SIre4OeWxkI+lD1Sy6oVwBCt/G7jyYeucKD0SKy5C4LKvL2TO/N43/U
uYAT1CfyUJ/bVDjFj9hVzOVNiDt7bvpQQdA3lPEdXdWWJye1qY8aIjrcoIEOQtReRDwA8xDqJVDg
QbtOx0xtYM+vflfDQFIrZ6KvrLXk0k5blLAb5pAzQKpJt9xf4dISkGj8YUut3v6UtjostghJNvfT
e6td6Lgkgc4BqisI/QDhqwvoraGFT9Lprpuo/ZPppqDfkUu7GxcyDjrcJr2jr7RuihAI7cCKnKw8
Aa9OLXriLxmiTPmzONCut/b/fEByw/9/TkjLQj1ryJIFhFoy/v2ErPNMTxTNqD/R54YNMG/wYCi/
usuQlEw+bIPrHubAcV6VI6TU07Q4Uh8U3ddKIzw949jw1iirFtBHx3dg9RiYFAxM4kj3jYFpbu/7
E8cyEhVXDCcBD5O8LWc2IC3HbVMsfo5tn8gPIpanfsKU/ZqhB2Y2E387e8vzRTZ1+5T7kbDKFonW
fAaMN/LYtrvubnxai/TSGbELZZB1VwSPnljlXZYxKepYuWrpc4jKsOgQWdK5Vh8KfcFjQwTD5Eg5
lal2xlgjTig2zup9iZuTXGmnmmEsahOyhRxzJYyN2W+hpJe4Ly8N70WmbBdNzC+jqUbDJwFjTKFL
0jzWHrV+D74cEBPVuvr3lyrgfYpBGqjVOWmQpXGqQzCUYr+b+U0VwYiOzOalLmNWEGYAA9mIq5vR
OSztr0O8w/0v3rQSRsLTPSwEHZp6W+fbmRsimPo34ZoQRxKpOwNfgUEdtToTCWoUHYg59C2jsivd
CtQjPD1DeGvD+F6O4mnUZLQKykHqZj9VLtnHbpJtK3Sus9GGqGRsqRDeR2dXixPcJY2FMZhjsbS1
jU22zPhc5UeJ3mFyOcARQmMeYC45V/OlmtsIEe6gHXfU7ZXCoBvGimo5Y+e8Cw1SkOajZhgq7Uwj
V91FiBkviUNxOdn6sAWjR+RayESvWX2NmAF+emxU1dLrE6hHpi9MDNbn/VBo+llX5mhrysvocEyZ
gGGg0ha9eaIJjcUINcQoHajAf9TydwKC9EteCbF3a5ZwNcq8HOVROx2VXTmyBTN/4TJPECpNtkhm
W4GhZRCOsgSwafQZk8gEZK1HQfrel9xDmbwSpDygV+vZam9ejR1pZYqqsBjVGZml/QCl2Y0hiWgs
QNw53y5ZQZJ8X+J+YGxTcZOn7JjHIDNoK0Wm8XyIBfIYf6XIz3E9nttKOzftrRmlINMP20PhZUtI
bG+nFsWq5BrogrY02sbhkr2vX2oMWTQzQ8FM33fV5X/SFwzwpbjuKs7p5jC4U5afyfs9bux25i6q
Zj3SVLcfaaHvaEDJ16tHNpEO/B+pfJ6mSrBox9HUGB5BJSX3yspc0D+oUzbXJMIGZe+ESNCeSJyv
44CEPpRKcC7Q/2i/mzk/xq1wnLDdkJ69T/15mN8GcjaFTIpQdBTjmSjQ0w9TkaOqNi6MrZQaPASv
uLBgB1MNv3mfArk24ebs7FeI7E7HqBd58zzl4OtNN5dLqdnVR6FuV2BXU/ZaG6ljPKMCWcpqqIst
GUNGTHZxa1GLJ9hdeO8/raayfFIfE8BebYq2IbtIADsZV5yYNTPiyiHS2oRL2VCsmQsUZc7uoEAQ
XuO4LxjlEMPJ4ZT/0lIs9yJG8QnRzZ6dRFItjR4oLjtB1RJOwzsetcAEwDIAYOlQfcgoM4fabdPb
OqgR59DVsuS7vM8vOdlwbjtYWJPQhLK40kFzIZrCS429pQ1SvafbAVHxV2nwyDcD0sHdX4kNzoSb
xB9k2jojwNsk7ceQzMydYiI0xR97LXw0JaqRUXwZCE9Km1dM2hYLKvDqjrhiAcVYrynsawlo5vic
hqNKm6lIX1OxnLWWjJv+1G74QfrESUi6qA8VOKUcAlxnbyqDvSVQnFY50AMhdtXDDlKpTd7IQ6n7
e/y328ic42KwC5bNzB6t2QzSBKGTnZhKqP5dCedVriaaHU6Xi2GuUTWI51QRT4bBCTkndtzNLK5u
SoXwbtiR9ix3bOphLXAKdUdJw58CqaPZRa+H0lHcV8uTEM7x7rN2oiprWkIYkDvMf4NEljXDUeJo
p6rGAtrKEey8jQlggkiTHsZHS0GQ9oK6m7Mm9w0mGGRvbpriz33sDzRn1dNDXTWeZWI9RKUnU8nA
pS6g6MZkAc2Hnfh2sngK5dYM7U1hopjrONLVBu58TEKiiVPfPHWzfATCWzVkrM4wSC0Kg+POBKJx
C8Z9qRG7edl544shqudM20DTbhF7T7O8MhgFmknGtk5VQ3lryZeF5CsNqn8691cZH8mQNnf0vPsb
33ke117+1TfPFASkayPKAyBcS8QjMF9rr6apke9JPr+0172MX8y0eQc8KxAMkwE+UGzlPJDIhL3W
MercXScCZyEM82GaqfByDYCvqHvwGwmJUqvmrpz2JHmR8MYNxFjRcjcAURLSPhro3DHtArZmLNjF
K9T7Mbmt+XxNcVRNMZSVvUea+1ea32+4RgwGiAbC6i27CYQp5pJ8lB4LI0S9fMzr4qfWzNCuC6Qh
CdVUCzs8wWL/FO/W/rhd8/eMqeJwzQo8lkZyx2B0T0bhHsv1Y6hWXHifypY+5vclRujwlMvL1ltR
S6/kLb3sTe3pP2UJxRj0IX3x+mLw+oaEJU8c2G6PACO74dyfFE4LxPkknMITOVJvhaXkbj3aUCp0
oDySJ6Py7wmGzOSXlQH3N7yXYwV7D+8J+GEtqe6SUN4FxMyPPibeVvyYA9Nws+94DqxWebRImYvm
lug52FFWZJbzdCNLpnYiXgOmNqpR5hTqiPx4QItVoDDnRTOqMG4PWtVfs7W/yLfiXgwjRiIUBiiO
ty0S1CXizI9o4KJ04254URT5aq3lW1uHc2+EM6u5DtnJdGsSpEuQb2RiyyoUbZTG2nSSk+0UP5M8
MIMQMAxYJssDFW5WXhg+4ecoxTSoWGhNM77vbT2wOF/0yk3A1W0Q39oWMSrNjwCjFaYJ8gcG3hL7
/R1xvmPkzDIspCkmoSwNpWdGgTCe2qe1dVMCGbDtyl8kFmaYKQ34lCJDV3MOyDAIh+asaAk8TRlg
2RgsLQ8dS7PKGHyFLt3PceDLrBpTwl44yTFAfc8DC3PGQyjfAQOfksnRhUOMVF/RxkDqm6DDxKVi
ECtwShLXKhLYyNaNgCENNsMciEjteyMy8jEqy4j2Fdwrl4lkvViugsNfqRgaZ8np0ea2yB1lkgfM
6SSoWXAYD4ZrwHmcvwvtBjTZVrtfRIDFBWuxp6dQltxqvqvk/SEfF6mi1qF8B1f+WtKFNMAyC/aY
qyd2lYdQh3mMTm5KjMRCRaGR0k+hLRqnE76dDDlwxyRoY4bJEO/QZWYkjRXZtvqLsGjuiOhGNtiM
1IGKgT79xODXL8Zrt76wUIDRFWOjQ0DH47feRwSQT2Bi1Azy2V9TD6YWztwqJCZiV2wc8uQ44Q6b
zNRV5j8Q8K2MFoy1OIyodZI8y45Fz5Sf3s6M3D2w7/NHh8F8xmAuYzDXMZgb5XKBHY6ikKnRFQSa
xaKJ0wJ2ounLy2kHesHcn2s18xcBnGoHUgBP/sAU12B6OJgMLY5tl4cwFXg/+EJM2GldRkVo3AXp
XsanrBkxxySYi0R3NSqMwm4sLbbqxE8S1IFuOVF3LB0DaWBViNMilAe2RmOG8/OrpGnQWTQWyGKr
/j1es49qYCHXBYnBUHHheOJXS9HSf/YZXQwJwRqym1TU/fVdssdYw1AoMRJaqaM7bzvHP9Z2vS1T
eTSEl0abLtNYY7ceJgLSeVorxDJdDfS79lYl8Wjk3PJ3ZtIxxTUWC8HZkR1OI+EXaNFwlTsZlJms
w3WLuWy3fYawJCiBkaFiap72zGN9UrFKTdGTdZBP3dlMT5PGic7+fTFLgPBVkGs6vJ2gG3J65/wS
kyVbVeGuMRnseic3W2TG+RFUndhP/0UhSW5nAwv81t1NS7+pcXbfkvqupvW9vmS7cDUqvkVJuG4O
LVWY4DOx/HwYQS9SyZBB7a6lElFxRN3SnHdIP93E2lCFrC/vYZvsOHP2oHSHnnDbJj9anRVoGqcz
iQbZgncso8IVI9gIl2PM1kZlI9dNfJDBM6UYDrBWzVGaIp6aNsdsGkfLsmvD3YmLKZSVzz1f/ytw
bPoAN3LNNhXGV0u5edusKtQvzaxfN0QcYLLszSjvWtbc2Glm4/AyT9GqJjjq4+s+JxcUSqsVu2gS
MZvJxwWsL3e6B+cWeQDKgoPZ2yrDqVqYQPKKoOYGp1yk/0vYee04rmxb9oeaABk0Qb5KokjKp5S2
XojMMvTe8+vv0HlqnAZuAzuxgUKZNGTEMnOOuRN15BJrx4TjWhR/7QXqHkHGDGtyhjUG+yyMldTK
Bto6NAre+kkfUwnoviylJziY9YRbnckZKFr1ZyCO4Bilgy/btz5L3H5mhUjeg4m9JC07BKU6iyF5
yB5tHr3K0TiESHJaXT6qiapQCmzvOBKgfI3BMxAamRvGahtXvXN06uoMSEButWbxUjSZqbuuz1nj
4Dn2l6Y2p5pqe+U64rBocGZX0cByBE+hYm1QxIxY604SSMrVdFlq5fp28zu3rF1MtDcOwtT41ORj
ZG5FOAeM5uoAH+x4+lBKze9zjhpUeVEx+2R8LJ+htI5NgR0ohBNkaifokl4sdc+im9B1jm89pf8A
6JSvrmGDA3kUOutAM/URodXtbVCVa05wEELWS9+F52aBOIe3u4xOrHQOh2hbggQcFyo1nkbDJnFd
u0Ib3+ftvQtZvAt+ssjgegwzGW6scng6yEKfYxnbzJNju8LwXTbiSShU58sMBVN3sDXn+9RxScJQ
1Oq8ANpETUgeCaMU2478luZuEmIzbpEWHkZ7OeT0GsLqj7GstyATuVvjE0q5kwRQhtoWNaUmGMDt
TsCVz3oWnqFaZZSa6Da/Beoxu7N5FDZtvjFj9eQ41kmswiuYRufQQP7RLWQNcBeE2eZ+ZHvDLs9L
kdsnCNQF7zic1qbEDlRiLGA8rLJO+ccPc71NLJehABTcOuO+XTYKSp2M320pzH0RGcWtl6EZFswr
GKI6EIsEyIlomg+tMh64cQ4ZsviWRklaKV5IkGWr2JKJZtfRGVTIKcMakXXx8TC8CqHSRKgHnhG/
+2M93xNMAcN3ZA5A23FY8stoqk17IovwlwEGJovI4JZQ1BhnaqBgpt2Yi8Ogqoc1mg5Mxw9Zel/z
cp/0JlI8Tr2VaU4aYCAwlEPIw6B/X0KjD4aEUeB71cX+ykh9UhWkVDp7hO7puGPbYpI/0M9BISn2
XV2n3GNIpAYNbJ6Rm5CJFbYRBExZHbSszCygKNP444z5gWKDxCbibWBPgTF/txfN1dR8r+rqPufa
Y9npL9a4DfYD4MXcSwT5NAXGCZKUgXhbAJanN5JyWY1hNg9EC4GSRkGDb5yAzu1jLtecAR7ceoek
YGj5xfKiEdHoQOgulfoFSaTSQ8EToJjTXRKpkLArsmhtn7RW33JCL8WRqt3HApaNYNDGyh5qAOjg
E/tUt+9QBHPr6tZRXMV1tHBVKdohhWVqKdkjqdLXZY/03MNpjYVaRwJges6E8WvmOkQ7HvbCleae
s/61WQa/fRca6JP+tHbmcc7EUes7bLLxUf77tofsmNlMcLgp2+afgxumZL/vkEYxrxoM+Ijw1B0S
aVfMvfvG6oGUUzbhW3NWT0RylKIN8r471GZ7fGZPjHEXaEzPGDPOhbKHilsOE/ScDZnFZy7yU6ME
SEN5u/W9zf3ocD/WvEMt2xuN0LNE3Fu3dauFvFlixbuYHLmJO7ffVQxcZucyWuwuoAIX+eF0Khzr
qBTpqamqkxPWJ/2wHck8c/iIed0mFqZYa/sJX90ZTijsy6RLIKeLAPEPSaDSH5GlMD9n44d6ZM9Z
3w4sJWJeSj3yzcXyqawDFcBKTRghgBTYIWtyqjLthOz8JYegmxEWUDfvxEPulGT5SHadkXza8Not
URwn6XzYRvNhEis09weD3kJBqmfdeczsGVDGdCUT4cK5d7a3jZ+M7Egji6GQ33/NLPioU0FGCjeH
99RwdgAe6seWz1wNprrZOuQrjLET0CseJmJZMC7unipNyUydQAw9JwWDjeTKbzGmMFgwSGb/wZyE
jCkbogTAnOycW0yxgoMwwmlsr9Oh6LJDidCyQXhaYN+IqspHPYXjyY2m36b9r6+nXRYh0Bqe2kPl
8K74HeesLEOvJeF4ZYdC148Yhj8uXUGNZ3jo8u/Dv5h4rtiJj0ybDx1XYoRiGg+r5vLtqPGAMEYo
1PMqo7NQGOAZO24JrXlqqOqwPYBuR23V+C+FlKDlvCrv3Q7B92TZ+CDh7aFkpIfazdz/2sNalWPj
SiLPNVY+RMvMLBqd6ElY0XdH/U+m2cwcm/1kvT51NIYNh5c8lAbTQw6OZosgM522ougvYdiejxou
alRiqPMhbGmeSYFVZzh1qHGd3UAdY4XdWf+DO8uhTWjy7PC/7xuEbv/3QtYRhm6qjlRVaZqG9V8L
WTPVynkWa/FdO5I+PSeqpzoVGSAlFxUjYwu4PRz4XBcqau2UIf6yVw2sx3CeNAaryBG8iVX4bA+e
0BcWsiyy8/mIWeTo6O/mEO/FPyOvj1lUHDsm0GHCw+CkBxwaeh+sq00Jy059uvfJsgtlhZNX7ImO
2c+htr9qGFVt6EC2tpcDUdt4U02KNhf+5n4BFcT2k+SMEXuq8FQcu0nBOI+pBryONxOzspENJGqA
tsPihS5DI+CtcAg5HGNOc04Z48m2kIFFPEbllbKhO/VMwWrKy36xcXVhzRG7VbbwcYbriMBUjec7
Hn84JrHjS9pYc5r8ki4UGbi6quwRqq1AXOo8aRSAJMp08Lo28ngz9zjb9zbG0Px4GxkKrh4CmR7A
D/lQLVQ2d2hSd0IQjD7YxfXnQpwd+4GXsadtka/xN4TqMhp306e2IpCNFpeZ0DWaVBxfzmH8N3Nl
jSg3FUsNDFQe0c1NnOiKX8vS+i0awo+2I8bIfjAPDrqBZ2o8hiEmI45zDrxqbU8DfnZZnRU+7Kw8
qwyseXQ2btfYQdWLgJlQMM7QODE4ArxoruhG0B+CEHSKExuAVLd3QwTetP8jps/J6XeyE7uxCDGy
IyB+WnrdZIkD21qCTIsPlTJA3Zl2Igd8QKQJbwa3ib4xydqJcTjqD2gmj8iZHqqh3OXNnk8t/KQF
ffccc5Fb6ImRKRY/5XO6sgLXx7KRsyipXIS+oGHQRuy1P7GY/fJTtZ5YhtAPW8gp5LSGWoRl3gkG
tOcjSGgBvAhSbBCZuPYX12w7v1IhHnOvyldpdow8HABAxH4Yy8VZ7W2BTPh/fyE1YIf/9UYKYQkB
HNGUbOX5/3+9kcU06mVYhMY3Vtrdytq672C90iY2brvv7I9+2PRfjD69/FOsnIS/KteML9YbEqd2
D1lJ8ewFcT/DnSTa6wzZpyncW0Pv7bJ/6oszPvAjtr9jezraGHYooel80T9PR1Jm7bepS721E55V
oQCEj8duLRipEqc1sFWECyFFbrxLVf2w8swVIjmaxHWweuSBZlDKhUSGd/vQ2ee8Vt8VprgZU9wT
x5hv7XEHTEcAvmp30YfWfQFTjgFPLMw8JdzVJxFrZmKylKiamVb1g0/j4LMDHVlndmmA3Jk7vMEk
t0hmx4VJ0R2sbPvN3/iC98T71L9nxQiyED2xvNgp/zgBQewEWCBHE9dHDDaEISBrF4WSnefA8Aja
8fKMfoQAVMbR6JXJuI4+LK3+iG+9094180+8lEfIcycnuecFBz4xJc9mwiBbhtz10HZ5c6DK99Zd
ceYHYB6b8h2ptLz2onVXEPZdtzIypQanNpcts53Bw7fPq0Uk0rgbk+XB+vwhF+PurMrLUhCXKu9m
Hh608CcpWUEY67m9pUp1rWlWaBlKFBoRZD+UfohEGL8UT20RiOAkDYO03GI6R5XlxtrDflcJ+dLL
Jkjq7VoHOVE0xDa5LeVpAUwV2BbmlnFvK4ST2OOe5/zps2V+J5G0I5B6WVtk0RBfCRNaEEvq8M0S
N5xZjPNR/Z3eeh2M/y9Ht6HDF4de/ymV4l5P2oN4yqG6DX8LN2aouPKvFqCHzSjeU3UY+OMIsumI
W2/jzQAn/q1uxnvSRa+T6N54dt/bZyYKnJKBjIvwSTw+N1F1jg0//1NaKQLYFH8d8UC6fWhhL95+
ilFzhwL9/H/EwFDvKb9V9F3obhOiWPDDCJWkeagETsRzAziBJaXPTvlf/fRO0/s4nl4pj2ZY7gud
tKVT/vbxVe5/CofYMDd86Vg5p7K51FxxFdbaqrzMO4omPMbf5nMhhCFTL3AnJ9A1a5SyDVFUILpb
qmJVOait+dzD6MB3nSNEoVnNTk3o9rI4r0pxCcfiKlhDkbplE2XX3usT71UxUe+I10SL2EIPEJ0n
r0VxZPLRlRMKKSRz5MDMsEbxxGFfm8E6z6fqws3nGTkS1KPV9LsFkv00E7QC05zET/Hk9kx702Yh
IXiQndrVT+XS7TM0sLPHDHgWJBZQ16E4jWnSdJq0MK8DFXG79TEZ9odq8prgGSde2SdHRrEOCseD
IvzJiQ4pgS71DTG/Y02vjSbuVw0RDl/YssvxXTujfDFz5VbeJJvzkhnXn46xfNwQMoYzv8B50oc/
s264hHH85yeaC2VngL/i07d4eLH3mkWzV2FX97WG5Dj39Bx0B6rVZFPuyq4/MjA9ka+hitEbhcHk
A/EPfECrKEGnd75JAhDOfN82VD9o3poxOaUPs42OFQmDdtDmziFHRw3L8pYO7OeJ/R792Ve6yFeQ
Ira8v077YtjrbRWTZwxwcXT1wjqiz4yTEegIMu13eWnK6J5tAxUCl4rHmUlrTuELMYH/Bhl6iyi9
lfloBP7NQTBZ88PIon2G+UNUDDTaCQWAK+2Hc96ISXWbxmBqaAEZiQP5pg5sLPPmSomR4tz8pb2s
LwneRqw2IDiSfY9lYgkpUXhv4FsEopnAzFpBhd7cdTMFdpv0y/cezRGgO60kzV6+MAZoM995OVkS
TwalAV/gqddZPB6SMAuMiGXv4GnTCSAhXupwrvYRJWQUZUfwlqeOGC2OwQlKwjnCT2LASvmqGZh8
MD+fEYPlumQwgXnxXELboDuof9S2PVo19SOidLl0z9URFxe9SuRPBX5gMHlwMdrRCmRmH3SLkWLd
7jr2vAyh04/MzLBdAUQjeZbz1nEjVXVzynlmpS6pnOzo/1gRSLtmVzOBRf/ylape9/UcxZaj2LEW
R1PGZE9O7tKzrH+y+7C2YnCZt0m7m0YLGtYWBYjXMLdKvylwrPAWZfpLFPLNT89t9Xd8wptfMY5/
xR1E2bU/Ltf1Dn5eBBLug+XQwtOGlu/NbwkZC38G2Y8bG9G8JrjqroOJP2KygoxBNs7eI2WkBODK
S8qnkTL2MSi8aZfdeKUaGOY9420F86vKz5JJEq3/24hb10jfXOJxLEYZDFJW/q6njWw6CdGeDPi/
VSqPtRj5dsfHaG2o2VjZhk6AgAFxgZgIHG5Z0qWZH0sEfPBiwKvBLEUnt0ZHJokVzmpO8e6548VA
UpbLvnjwvGIaIk/i1R7Ms3khraaJfOML/SLpHAMzVFjzG40eiB++A0OEe5plXJh0bmolXEb6Tm2A
IhSgCCf01dZuuc6LGuhiPMw2M3GkEtZ11fAd/AqT0vOGrxxd62L4elQEKmtTZExah5ACEURPFT1Y
pAKdOgsCH9/EEQf/vFXOfajglx8KsSdELCI0QyN7Ashvw6ZCSwtvCq8lilIYP95wKlTtozGSj3TN
3h0mZ5XdHOtLO+c326wINEixVISn5bVPyuvycFpaCBsYJzzD9pfgion1Dqa05CL9ZaX45yq6bIKj
GhWcaIHz8leSKWdVJGA2kgte9ViOJ3JM82o3sD/RcZhV9fofh1nzQw4liQskNp5EjItL6Y47+1Jh
04pr6xKuOjsZgHi+dRlUcaRhkO1BqG9aCcem26+V42o20bxP4Ve0oZSCyrbuS7I/+t+7emcY9EPM
tsNmUzkD7inlYP2yUeKNWXelDzRSykkNNxp5eDiPt3b1/mm8mEqF+EzzMSm5BbWioeoEIxnb/pfY
IPhBbcOaDFFKC3C3e4Vc9DpS1W5Flj+YffZuw9tk0EeGDxhi1Eeu8jeeFe80itEfCNBJ2K2w/lKR
9swVodk8mw1uDZobr0JjIpi8AFfRATLBweZR6XLWHDwqCyvnZWaRiPFCL7vzVNlntiDxUnkyaWnH
gOGSSjFzkTb0qBpSJDWI58RFZuFB3qCgakOUtlI5ctPk5ItpdJYgsFNEBkzfngzkl3zFSJkUYOe2
psGeY40CN5UbY8R5UxenqZvPRCFeuN8/NSjJ5C1sIwpzVAtXnVZ7Ht7MGa0v3XakUU9MO+cpnhrg
XcTbZdDo/nT3Q8f7P8orbpzFiB6YnB/8c+sADQ3zHgO57ENJFRYf/NgW9I5AMQnSsGj/GrFL5QK5
Ad0xzXeWhgd2WdTivMQT30CjdNvlrd2UGUKHYglo3/gjLfXvFJO9wvK6offYO/DmE51k+GgJ1lZ7
iTrcLJS+ZKxiwaIH9FtqJJGx8p+gdAzs4UvI3ckD0cXW9ilLjwVtmwzNc6LaF+tDVTBrPGlYM5AW
tT3ri+O2HIPqT/2C7CpO/KijrxacX6UVtOCxQutstGhPSd+KCVUmyA6JCwnxTkBneNCc8ICk/KgS
97xOdG9M4CxeEas5LWCOCeXr0GkYw3tkR+8Z1LuetDTiAuvttIRBfcZm9FFvMTIbE+m4iX5IsYR1
I1A1wptbLEeyGTaOCbKBD2UXJcutKT6zWv2YNkKPPY2G1OoopSDNtBq1C5MrvHAqO8CCHSBLaEHC
FbIty01+kg/S/gyL+Z9G1hzFdMnoof6b1t8zwpD8b9SqH4W0PoeFgd8FRF0YFx9W1LwLa6Ag3Wpy
ediuZgxnrehORlccrSwMukOB5gvN4tzSJjp/JJJLe/qdzuHBUreItI8qbI0y91oJGYUCg2EWN0Gs
UGHtczCik98vsY/GB/945KntNvuJAWmMXxEVjdrt6KSjbnad/B6qOm429uw5uhbIZMxr6aB2CM8w
sNJ1/+kootev5xiNkb6LRvdscFitLKIavcUovp3D7Khgj44w4zR8a8Ql2veyfHuBbwkvN+h+lpIY
AjQSDsBQldqLoe9KbNmY3LRIgHbLeeqli4lcJuNFhXPTOZX7f+RYJEUaLtr3GJ20mOmV87JYQHH2
YbP6TCdDIFXT/69ht/T/Z4YmDGLqDEsXtnx+SJ2O/v9y5ch+nltbn4ZvdIV8ZvRPoEZiOR1zgDRo
zoviWQGjCatfYvmWOLmHltwjcbPgOlkUz9zA0KpLAdICWCRXb3dvMUPUzlVFqWAKe0shPhDtoms4
GWFOpaxvEYAkHNjh4K+PP0ryA+fXrafWjVsKY2g26alLDzXqUILnGQSMOF5W29qXwuLxYytMWdn/
tsb4Qt15pfXvkze1OEbMChpmBWpoe6oxuKk4Nf80y48QE5M5LMKbfS4mzFxvKPMAMHY+EM/BvM5m
g1vt2nF+MYF5jOASvjv2KzowGxSoG2D8GxEzBVy3AIxjvgoKUvai3waVQGPwplCTG4TNo+ZobmJN
r9lPoQdy93wsmR97TarsTSq3fgiQ3SM17vZWbJMbQh9tfI6j33z08tSM3SZiqIEZluaETcHz6Z5D
QG7VIROGnxboHKPfXdMjM2XXlM9g6T6nxN5r1ynpT6XTn5GiX3Q1u/a7BhhpAYBxxNpei7/mCtfF
pPzfT8U/h1zDZhiPKoj+2M5OQj1nyELD8RNTSozDd9nGN9ok8i88a0gPuR0dhSDG2rBOCPSqtsfd
SbgKSPtiQtP1IH8WZllV5We1Xc/jzpYzaN8X6CLPV0A+K6hb2N/yqAC0t+mWdatHybZrtWCWNji0
HF1I6zWqDstnJoMu2zokkU9YBL9DdO/pDxDxujGOERzumCVoDkGrvE5sWCTm0L7bVvFeYm8lZElL
SNkYAgWuNE+wFX+g3S1fY8rjUF4Sw/INbaaIqQ8wbxGCTHK9OEV3ddZ03yPLDk17U70rpnYR007X
qs+8B4waU9Cxuxws+2PePdsd1JoFdUhXQ0kD9La4+qNG0SGAdobqVwTUh9f50pbZuUaKvoplay0Y
uksAFViBuO5JnoFkwGfBUt5xEDrlaKJe7Nm8MuK9dXLnRN9gn0OtviNJkPjcla7wGeAisiQ614zP
VvObXZSoNNdmH1ssFukzFskGOuT3GVcRO1/kDhJWic41yM+d6RAsNZyPNFSV5tWnsE43Og2Uhb6p
0Ba+M2gxxAI8faEcgLX0RHHtaEIJ5XzF9F5higFw8yxHLko2IF+925e6yc4Zq4mqW4ky0eh/Nql4
IM9AkQ7ltH8fCCtBHuCtVyZbbYQwYYAqDziLRjso8yFYk9+GfNG02M87xI9bpW3ALZOibnjw+HIz
OlcTyMQRPJUwg/BvDYq3gq4fZbuRKwMnD8JnvLuNvNpZfplhvizYOCr7UKqA1s1Nx0rWnh950r0m
F3Wy7iW5tVOSPkrDvieg2xqEkaRErCF+56bw7ZcJmayjC19uhuXXIorDwFJZGeaDvqiHoXnnkkC1
psL1Ec27Qyk4IiZINly4NAE8E936hAKQlqN6oF89MfZe1mHPBwFsIIdggZxgdHiOjuMnIzYJYrGL
axEwa1/IB2Xq27ysdERWAq6t/s0Jq4wforxlhYtuo8eisDBi51rfT7QGn6RY9KEFUTXzFkAbJJor
KoD3moQVw63z2U9zRpeWzRiAIUL4MGKibBY0P9EbDou3iQShBCSbzUpZwnxG+kh6aXIwJK0cmYnL
ZjVX4k0w8/GAjXKTRg5Kh21uzOc1h3yHa3n8jQoJbxq36Ugfg+sDh4X6ggllH/HV15rkKCj9FfDB
XNu+VRYBJt3q2tTvoqYFwUwn+7uy2ncN0yMs2eUQ/qoG+ZrI6p0ZI1JkiYIKF6VNTOCcMm95BQ1u
svTtI/BZju4pqA1SgcIEZ2lFWkycX2C/woNbrQEM3+ap0W9g4fb2G2zrf1nmS8wOmXWcYTchVvVi
U8Jw2vQq65l/i1kfMrs7WHyosj7MbXVo4N08vykSErmUv0nQSiK0onLv4DaVTH36lWp8Ee4a49Qh
C8uAwKvvp8tYOPweuNY6CH4j9BP2+EnJJHjWDvmO0gwqY+SWjXNQTDZNpM+q1X2BN6yuzik2k7MK
jLeulFMicAQgZ0KhsbJP2c+CndDawlC3gtnqD22L+4Fycmi1I712wnQTN9DyK4KBCPUM7LwH0oB2
xtgKxTnXz0uYcd5AhHA1cM4zdhGEttbe6hi4iRCNG78dBjjwh2W2F6ASlwPOtONkPJfqclv3QDNc
1TwqYbaz2HH26CScBzu1shhQ/5D7ZmMMqbci3wlMrEN0EIw/UsM6ZqV9qPVtYm+zNb5QVR7y5iyH
6trr+lWXmNv5rmBfzpTppSDBaSfS4Sol/CzOP27k1PmW9TlnG2KThYHd1daWY8ONNqhn5BVoHtwJ
P106hF6kh3tM8Cay+TJjUI5sfirg0GVkR6G2Bcw0PbO/ryVqK8KHNhYCQuRIfO3sqjYF3yxImYJ0
jYi23CpvDdhlLDNMNlhEUQet2vuoPm8M87pLbPVm8ykP/wTnRgZNqcyGneqMhwrTZzmYG6EgCUo9
m4/8NfpW9WqjYQwqZuAfuXqXwIX4Eiv2qHlAKgvG8f3Mdyb6Fk1FCiDiOmAh4EZCWCdlZbOzvpuI
GkqcQjof81QgUXkx2bDnnH8yclt7YRYaYzp+KxMUqJyO1azg+Em8EcW/hbkyNfxhjrCP4OOXSGDB
aT45LwSiQqlJ3xgBbrSJgGZQyfp60aqvihuqI53qs2CTBLQlJuCT+Q6nDyw+VszkUkwYsa9YWBhQ
nbLovCZvevLWcOZRPixIN8zITbiBLI3HwEL9Dydt3IzYNFjJW00GGu3vAqf4nvLLn1N4mwfmhjbo
6T2n2oy5seSUKFzT7I8gqmr5Yz73aiUEG2QLf5DMDKnfMmCst4Nu40LYdWgpxs/FfvQjhzfLyVw8
y5kekBvhCy9PkxaPV6R8TJAJ+CtNJopp9cVxVhblx/Rvlj+rHd6Kbw4eHs4qid6GKvpQrpyQM7+f
vZHtPMpAOJdhhmoqx7eVBapy65ppr+Rbq605DBN4uiP2mNx5m+o/PKGw6TQm7uN8ZJDowGyYnWtc
fiVsThc2SAJJZNpOQc7uEt6pXZ+e7p/oPK7pOenyc6ml5/0ykiak6idcENF9TuKviKm+QJ3BL9Sw
PDOzYZNzLVGQRZ/ZMF2U/JfWzSAo1jNPCrtStzWUqynNC7JVC0xfFKKgUMAegOsS7qTC0jsKnCLl
cLaj5DyfUri15t++dxPIfzpRy2yVSlprbAb7Zk6YwaCjORb8FdJBXd1CL41/2AgqaM6i49yst8R8
BS7hpJFnklzI4m8/Gaiju/f5tarAJK+e0+LzbgmNWgZPPaPlCMEFj5vOJlCNSwuXbDy9R09Wqlx3
EhJdqBuk0CQbPgfdDrgfdX0r0exFGk7Eia+B22syyl0Lj3IZ7IPRLHAMWVPW1yL6rACSzmLX4dPW
zWsSatfWuot/5FxsTPbMCjAh2bws4/eC4lKhcvpMOwZI4u5o9h0OeoaoFvrnauB9IOqUg2Eg303H
hUu2TyJ9PMoz3jXgo7KJtjOQlBUhgYZwFuDrlpM666m7m/zGcI2Gc9mvQ4pk984wPza20TdDXZbZ
v3lMIiBfJR6KqeThngPziqbNcAl78XIbUTGHjvg7/4acT7fZPpvJTbniGhTIUwWjpV9LQaFKEHq+
lHc07Q/L7u/xa7T+0osvjfJ7wSJHk9WCyknep22/x2takxynNE9M+5E6pP4kSRWNFaSInu4Ztgtc
5OZzbdnUmdMO5dUWrQn1GdIgN58eLVrDhn5k5f9Wi/HD+unReHOSanyCdkbv8z7RbmE5E392lAto
URc9KDFbPwWtFgJ7Y5Inh/AXRrfz1PoSgFeftId0+nAEHSctK3+spOoRteYP4hkfs2st461lztqi
ap2g0/xymp2pY9ZvgcThfSovNE8zW7dqW5HWV8xM1QofXRjdEvEZ9paRV/YPJTh/8XkRlMD/8oWS
CNLjJ9sq/tHEohLGJTfWrxkDXASCS0X6durGyuoDi8Sb7FduM4Gdppro3zrnZslLz7QWJKuGudyi
NtbE3nwlbBCzPRsJXZAdCNIGVzz6HXS7Sg21AwXZdGhxetddfAp/LQSpObcJr4EN17AO/SrdxsCq
iAH2NY4+hBvkTmxnOBiVdU6K5qpbyy1LzZdCI5MAWT3XjsHKZ1ua807WLxMU+7dimjHhlyi4KODr
huKCKIrsamT5jTL6CUk0xMEA2FNl4UsaZzddL4Hob6yB7D4sbfr44dDEr3SMNEJacsM4rdK1WXWJ
gpu+bFB9JeQZjLQN9DASPDigEgi6yl6LiEwMNdb08Py4uZYRciV3Rar/1cIYBveukDvM7CQaH0hh
1K+KlnndWvpl+WWwQmZTnp8SdPiW+ZnEjrcMfNlhdemeeT3Gw87jV6U5M+ENwU1eSqLqSSpevVS+
R9OK9jbch+OCwI9kwMKGFToEE1ZlLrIFJnyyy1EAaGl3HahJpLK8iMJl09qC6UGRHofhQxzGnpE1
TkVwij0jTSy1pT3vVhsXAm4RgGDfqUOOCxByAewOwzIaV8HH7GSewkfJnMGRbtbR0hsGEiWXuZkF
FbodhdsGcUz1Xga4RP1CLn4JjTyK1p0av2Cx80RKigRxr6TfNhLLtwXkyAQP0NFsMDVfEcBTsYNH
HGcYlgxysYmQUC019ayTVx1VZNR2060Dipxp1ybaQ2YF4NmochuJc+dAAiPCNIme8Ck8Vuh4qwW6
kn1M7Iqhm7avMGuLUO4JhgORBd4oXTZqWvEEEqjyUpJHrYuf+ZHmtJImnpYsu1p9d8tQROW2ZAyW
BENcvwqYEIOqvSWcBN2Dr2gTyPk9ZuVgiv5ABZSCqKE6G01A6mlJi5PDQqMv0I4mKUNJwqi7wFd3
lAjp6lB/z6zpzSLSi7N0Fjj9lfC46Vk/OJhtTDyCOxYu91VoN+nWsLrEGl0QLEUTNBbSsIdLWA6B
2rT4Thjq7hYWi1GscMailx9GTD+vgBzR4qUQXcxpT+rEtoh6VIwmJMrkRK8WspSufmf4kmA/oSAs
XT2jImajNaSs4dbhow+L96n5i6OrLs95LE7rqdT/9QB8WxsKFfIv7Yxi41wzZpp3YAeDzlEDi3D0
nAdiKSkITjYtVUrhNrBtL9arobND5iGU0g8zlluY5FKAEZxJMUGQE4pUBb22Vip+OiBiXtEGlIpy
NhrY53G7IfdpIUVSrlSi7/jM3KKhMU+8cAVnLzNvYqhLhDX4BomUtqrqoFayIG1wlDfETpgL3AHs
We+meumNU27RXS/wO5MCq7h6MAeQhj3VyTZs/3QXbWIr3cR+PCGUaN36eevvyuXDKbWzGo5neNrn
UEGxmmzT+TGBVH3a1imQG6ZyvYDqZlMDCvMT+swnVUGUwaYdJ+a7XwrbCLOpcR/v8Z9eDGPxWra/
Uo2JEcWIz8+aa/GVcg435YUkxMvkJFcqqCsv5CaSNrakHr/PPn6VZXXiRwJhoGxekTBztDzBLi1a
4xXm1rVTPgjqZfCGsVt1AfeiA+wW/TKW3RXcYULfarN/Sfn9zftz3qI4yyYvaDloUdB/eiifbeuI
uOZJScblCTIwPq/tC04iv6eXmhL2c3147NMBKqhNQ9GgRGwFgKnuDzPRrVYv7CKXUzqRMZn2pLwQ
aDJfHeESFnCZ2vk+E6AeBWPf3BzMfYWJZ3gDVVk79ITc6oDcYFaQEGIv8WWq5WXKiE6RM5tl7IFF
fYOsdzM/867jO7TBmPTZDhZS3vBdhQ+z5sZmJT8QSfWcHdu1PUCTCp7xc+3WmanGlB+luXZPHCwR
D0QyiTKiQoAxUtPHv+gIOBhEu+jMK2sHGtf9QUCp16yILQ9UYRhQEQL9WIKCIqhyY1ynC2kZHa5T
RoBklOj7VJ7bqdg5/0PSeS03jmRB9IsQUfDAKwnQe1IipReEWgbee3z9Hsw+9O5MT0tNkUCh6mbm
SXgfOV0ntB8qU8Pv0gPk1iR4iiY9Vp04yqF8SGnWDnlgK7OqqJxK6K5lb5z44TP/RRr3iZZqLbso
O5bWbCgE4uJx8LznMpyv3VQZz3gAl08yAmf1OcNKnQsaowqnrN6LhpmLBLnBZkBOp8LADs8oqvUU
++sugr6WpCvFLTCLZupFj74yNbpMOQIJUaRcLKHgK/q566VzDqi6+wKfe/ewr47d3jcBYIJX1kp2
4wQKLawgTC5UwdEyp6PB2CrLHFlLBC+upYTTbtBTx2qRvitwmFpOX/5EQ+n0dBxM3K2RGvPkVDkf
AmJnpu6dVEWhg6tfT1LBFD1aF5lJUzQe9G6pkzKKasmFg1JTmsa28l+f3pVEAXLwMjiTs2Ph1c4C
YzusbaxJXOF5XS0TYksqG1xc+GA9mayy18W5ian4oEo8VssjaJcg+GJqciI4YYUz9Xd0gQkw+beZ
/LcVUMtdRFKJf9KuFXJ1inloL4/qWZukt3IonvaUv/i+gmIJ+54wGNJJAwjwnFrEI4s0k0H6n0CA
xq+q3gqjdk1ZWav4KAy2cgk/r96Ha5N5TotBrTarlb4CBcZ8iCBXvWm8cltZ7abo9lYAqVR3Lb9x
zdpRlfd+zN22oVPtHEsXyx/oLmJiEXDbiMxfFSymnKy1eCfjZZWYerQg1jMOEAJyKWvj/FaAM40C
N31XjPAse0frmtJ6nBJvRN7IGd702KKmdd3QPrKTYwlLkVgU+VkdsWHzlzVMN/OhmN/LcYQklBKD
VvGXnsbkXhDf4hja45PlKDN/EsySVfD71rwsI/R1DhCA/F0towvlrRRRqI7HQ0DjO2RG+mbiUPHO
jdFgnfgoWLFUZhQWgvGoCnQVJ63AaxK5KalQVjj26N+RQcJrrTW3NsJ+N291wubamVAg8CXxf3zH
6iD4sgxwSAtQJD7xXyT8hQPiQ4/MiPGM87QBTNcm4cseap6Z5LgadI5NeXCsxidzS65xxbLujFC4
7TOKIfziNzdfTQzUR1uEegZMw83VD12OkTTK9qY19TEnCZSh3he/JNTM+QUE5UPyzlileIQNgStj
yYnZdvGfmfPnzSVX1tpfqZWuvEr9KywWkmUWb27iEjMN0hW5M+/kt5VTMsiATMnWOlyUkXrsM1eU
PyJZNNVRN6VltZXHuywd2/e4sEl2xcvK2pQq3d8Mo9+5mWr+WjP57FtG0eY336XomPZ8zX/Sy4BK
JpupeljZOntE4mR/SzXxb6O5Gwo6d3cDRkZGYGm/CupLjD+PGe0EpAKpZY5wYzQ4kESEqrKMU/ui
kpMU56LPLn13Q4bRAXmqI1jWZ99XzmDe0N9HSjFxhEoTCdpvG/Gc2bTCbcu0mlO4o/fIf+VHOkKM
S3AV48Xpm0VVng2KaPLxzap+pBS4Pr0tuOzwUUzQHOzoVowle9qXSVMJmtqFQadMkXBAi7PB9kJx
+kxhAEMjk0axeuIkP1P0RWXvymbGqlcS0sA1Hb96EW6KS5L4iOtuNMEKqD5Kdj0Q/nCmM7KzVKpY
lhMnn478UbHwgF7I6Qa/EKhdR4RLD7b+5BFFMagl4EM7JB9h+z2g0fcM96B7Mo/oQresLnV1UVn5
bJ6wFqE0UiajTm6s22v+GbBSEK6pQ2DeemiNj17bp+oRE0OUA5mySZxnC3naZ0BkVWoOkY2qpT/g
tt2wV2fkkMBkVM1fe+wXAtip6LOFx4Sj6oqFRRR3alEafsBgLQrQvzWNVW7DkyPkUwhJzSgN6ra3
igeXVuZFzqZ+WZODZys6/CTfkf/tp8Y6kadN3jnee2QxNIH+mtnYw47c59yn8I81nkl8YnkD5brn
UUX+KFvl4bT0jLulErXz1+YmMt6iYXLs6deMVtGrC/rtw3pXPWKPWbji26tOBWMJNogTyT/h9DH1
r4jfGLPv4T5S4Acjo2K5ma5gbRndYPe+ZgaFfc9MwrJHkWfPON5pOR1DU9fjDz0D+Ye5B4ukB0zd
ME5krLTC2EYB7z3HwW5NbYdV3kz6nRcFQ3YVVm5oOI2xZdttXYrko1RfcnAa+cmIs/CWA47Tm0cA
2bDd1pSANDhEKXmROJWo/anV1c0/0CwLcyNN9LvEywZ34LHXa9ghbkXKC55REX9ExpcBZdQejAW+
ZCjlvHSjTHeyRBYRVOwnexqSUMBRS5u99ADIwgh3qujcvNQpTNqlqJqYtrR95V/86i+mznawODzg
E4g3VXOcmKJcdeNPy9eeRwYY6kPW76igE1+q8RfZ4Hs4gfnhtePpHlCCRQOHzRxb/qxp8Hwq8bgt
MY3p7x5Asmv1SENwDBP0BXywCF6sCNJdrh4jQcgkwHh7xXO84PCVLBLvjcqrXcLZrze0RUcEWNbe
c/5gxALRBykx7upuiE8p/GrZqQKm0tFDJrp9ZEqBJMrj8ezyJWZPO0Px21DrNxg/ASFIYoD0IVLK
rfgSisCu9sQ2HxwEzclgP8ksbuC+L07Mg5clSEo1g8Wghk9IsaRUl+17Me+09N/E4xaijSrfxzy/
A0fD01acWxQoW9r5vLJ2HTLUG10bj0vzPkPYwGwU+UpqXpHHGPpmUIWD+7LUd36Tg9oQAIdepQW0
Ogf6nQFT4K801fcuZ7NOyj7jiWAyPpxcg+Etdkx5OmFUwHwSQtRr9rxSxr/r1gJDp4Hu4Ulk9V+Y
H/iiBp8Bx2mrORgc8OvgGJ8igF+l+ujZQYtAe1rMNDMs4FqKEz29W2s/ju4Tpz8leTTpeNfz/mbl
yMNqcJlGb58Y7gAiHS8l6XQxjU4I0VXGo9609wD98JkCJbb7Qy/UlRx9BYarcH34+64+lmq0rdN+
A2JeKfpjWeCB3XC7gIGtiamRjXGjIruGmz4rD4OPwh5lO8PAvyVDJcLM7dkmcE6KkwfpsJIYb1Ti
EtYA+jVmCBMT/VMCJ0zt7JUofjTlY8Qi7Z1bdBC1YUiJU5WRSWZ8sxFpQRzK2BalylpmFWiH2tqx
xmKB8m2WvrXI/iT0S9iYEXPiyftCgTTrXci7yLg0DUG49W/pl2aMjn87SsBzgup69KaNRmqoRqoo
rH+oZGirBWdEjVgzvSzM6QsQLarhEhnE4GC82DHlCvUUAIXip40UUVJgFPTg0nuIV9rPoMLSItzb
OdNwF4a+DB4WzR46O1nPa1bcH5G4FMOzYTOSmq1ra+Vp/NMbNP9YY8k542Itcp4G/NUvk7GbhK4w
BR4PYW+hZdOyUX8p0Wg5bitwVOFsmWvIkGNPeyKNnQaxjiQgpH7sLP48xONRHIdxRT2VkzFpmvj8
gLCO/MxV5TCE14wEUD4BCGZiOJh5mZxaW1epg5f+zVayTnWQx0/hYxQgocY9spNfHKh1THupxmQd
CwTBJSj+H1mAY59CUShi07YXx6rEODedTIa9K2ONx3+O1ETTaaDYM9W3IwIVZJ8huMHbcPHRMKzm
38dWIjTAnd29hSRp2OyKlhbpSFl4PqoJghsTNtO6JLiri/rVKe8SHkkFHzX/SdMXqQ4AqTxKETf2
okabkWLB7C1EFJTuOn+mtk+K9+R/abH3wUd5T6fVuqMOHql2qbxeyLzjSFQ5bynDQ76lWQ0733g1
ykFqGESmdGi9gWs+HJkJe6059w8tC94d6Z6i6JRX5rAxbu4BMSClEaN/IuNRlBNzTi4a/UT+8Sxr
1HJnf1wOuSQuCk8fE3ynXDnmItCMRcPoMUyXRfw54AdLaGYbcYFTPZFTRUk4iwfeUG41jYvyHU+g
gUorcIJgX6Aoo5KM746jg1rU67IsVlqw1CgoIA+HZWH2NnB88tKJjfMl9HrqOJwqNp62gOsiQKaN
y4zPdizeDfka0ndFGCn9yzmY2MXD6q2nHpO34cK0o0//xExqXRD6UditKH8SglpKW5g0y6KIcgP+
oCqGcoBmHvrZyiyblzXSbQ/cjYaCiCZkgD+LKaJGu1Bciy9h/NRo3JC9k77HcXYXuslbwkcYoxtC
wEL5UzBHqOPJTyizqfFJBWR9KFtCls5YJwr/y6//ZcXDq/6VjPZrs92OS+RDq/on68al8b96soEl
Qo2yxVwSpuROc7FHq6M4wYxxa0gx/x++UWcODQp2ytNuA0Bmd+RIGaHUq2/DdJHMbXaY40pwcd7g
8JVhsZ2iesm8fK5JKi4vhYtxYJif/fKFCaP+AskPaw71zqiow3gqlD/ccXu73tkEtczs3PH+CQRk
BkuyvdDPEOh3ltYt7LsKKHiIPmUcEXL2AUNPxSbc81bKs5mNS8+kX+ZtUH4jno+W6S1V9WeWoaW5
B3dY9iCPcPX63VdFw17HvLzSMUz1EIf5L9mvOS+R3BEUTXDDRLR5oALzjwPXuzzGJMgFnZ83Gx0k
RGoxrt6ReNdeoSJMKo4SuQSZjxzvIT+9UDQ0cVcDu6fPG8SLD56m7qeFrd1qCuV5mZS+tCF2AfWH
SdNspInKqwcah3tt/jRHrGck1k02ncSN8YZxOMt+E+VvVOJVzHm5rzlqltcBg3QhwX70Lrx5Vuqv
+GPyCBh9BFqNEhk9ed6x9jSEVKJluhA7qeYQXDyobhmn4lbapwqpe3hFkX7Q1ujDJYdD1v6FShyN
n1nlpqA2x0uQLL5mmSAanrNIzTIlfxR8z3lBsLnyYmBAU/Zh98/K/yoNg95XcLd8MxE9s+Bm8BGx
KnC5qNGngIrtk71q2PFU6qEfzw3v5Ugn2sCHwvUr+Mg1LktJ+W2Rvj2+WNFMt2Jl4Y4hluBgUFFB
TTRcL3n+Q6rZsYv/pPUyv/Ae1/lF4V7q0UMcD2C03Tm+VV8hqCXjqmgi1+QS30sxki7Cl4E0rpGE
49M5Z/1wxHRqt3P5TsSaxuvtXgY6SdjcNO9CiCf9U7oCBs6DFtR3TydccTCJ2oBmlfu94Io4sgrx
6VYtegE/0IDgo+ITwbTGxRZw7bHqsgLwOulU8fqrDn+79Su0lX+195x4s82Za8h8MJCPNQuVxhob
NLueGYOGE567u10eO2lwjXGJ5QEzEzeM2awNMEhUW8WzU41rLbWvrTY6UYMVjHzBjDF9StzJfEhj
+6WxSadqiD9Av3Y9ryz1Py6Lgk/cD5uN2ibu3Lvj9FwNrffkWubHw0uQ8fZF+reR/sqhflDaL+Ma
cxnli4jHxnzNjLzzFo6JmIlvzvWFd/deA3DuXh5OuDpyu/CtQbOkKxOWYUbOU3Vt5NPYRH1yCVdq
I1jCpZH9CCgm8F9W1vDZcnf0U7qbVwhDfvR6ivlwX/7xBMI+k9chHofb/N0CFk+TMr/M/tKuL6G/
wLZ5CszNajZCMEwyPO+Uz4YKlqGUT6tQpSWTTZ0XFllvvvcM+Y8CYU2+tuAHeM0OozPB38+7ozD6
RgP0GmVppb+ddiu5NvvapKF2a5XVfeCatgrmCJeko0/bPurtohwI9vg3SKoGZgpvNxtl+ie/U7Ho
dCwdCXLEp04CSKGpmIcKSaeSO0Bh3Wrlj0laSdInq4aOJ+ujJZrfUAHNyqK/9EX+JyiIxdnDDRHq
r4jv6OeXhjTEuNOqf5L87n1mNUkHhXMsEpXPfvWhXNUzkrUQlOmxtnm+gSt0HWd7fMXWZ17fgCec
HSaIJW1EeDd1jmNYBRuu4fwBzW+RZB+B/ZWyD0BRD0wYM+mHP8LYH5d7gEg6UzpxVS3pwHLGB5tU
LyX5gzJDS4jbFJCaDlq0iwN9h3dMgCD5CrFNqzAqJJRxkfzVvMsCA1FITmGod/7g7zBNGUD90vzC
exdFnylUiBib/5IJp35GzZ8VyMFDRyP8xTSgQtIGK8JAKnrqvEIlvhvafxfT1ODujHfcTzkIH/M8
XyxRrNyj+iXxYvkZorpfvHirMiw/GZafSvmz8nDTtl86ErAc8fhvddAlBx1vV4GQTVkTF0zGY8Pi
itV5lnUsiT2fTEhHw0vwsU6XUsdawx1snVS+i16I94jPHqfRomQ2NCvODa9EkoOvkPqcAMEhAxJK
Wvqq8q4AhDq2ZKuHulzgD/AiLALlVaJImw9NpaSHSiH6H+YtDDvNeCOXYtf4cP/4bYwQRw1FHdud
Lz9MMZ0ZaRexwKVsHET+rhnGm+Z1awA/Ls6yT22iknwckb808oGX0bevlUJRtmoObhigfFpvUyf8
RcCDIA8OVqdup1iWFm3yKzTGQHjQ4TyytKxiXQowX17kDDk1Z6+nrXqhr1LpQBLG0Ybpy+eTr2sT
sBx5PztgjmXw+27RxmcIJD2n78TUnxq/axHhton0F2b11WQ6noDPrMnY1YwPXnejDk4qPhhG7cvw
2YuGkkLF5ilh29wRHMQoqOxVga7k413ABzDQFDuNyi+1pRlAYus2at7SCqyd7r+FmDQQx5ZSj0Oi
fGmJS3cfgj2ldzWooUeos0EexcVOOYV62UAW3S8Q5lr/LhtvWWu/i3HYev25rC9SfDJLQY36jHuW
9yHx22zla1+1V+AoJ6bEV/fJevLxTGA0oMDSC3embW39Xt4WjF1kEW4lnwcApeGBvwEbtBIxRmuL
a5pgP0emcqVSfSioO5YtuLYcEZ3Q+MyOWa6vmgiIrtfeol+r0A4SpZ1pabPXq/ddoe20PNjtQ4IZ
mYpZpzkq4msQOkHXZdsiUygAJo1ijzKcio5iV0Yqa2Dr9af9kSK4yZTmUbAa2dQCmOIUDviFQ1r5
NHFIYY2hCpS6vpMVTmtLZQKilB5KhIfIZERIwMRwLTznhBzgFrTvAbks1af4a62Seu0z1R3FI+HG
h+cmhXA6BRVT7oQFRMEYHvOMJreytuFA5h1PlL3pJCTjwlAcJZJxpEP20l5VnbQZOTSUx8T6UhHX
oKtgDNEhmI9EzVoWkanf1+CTxXhrIF7KvYBSxlVDc6KJXP8xFNVxAHis/yj46HtQM3o0LBtAFRX+
ZbHxcM+3crdr7H4PaFmTgY9z2XHZ171ElOhf+pdxW5uQsAcKWsXOB8Xcs77RZkS8jnNmuGITv+rY
R008EgeOUo3yV1IBKuX4k0oiakyQ38N2Fc7Fm4kLH1rAZlNzuoLHCU475YB5tYzYAEs4s0HUpZTJ
1UyR/rF2F+otho9EeYuogwVuYTemAxnTw0SrnzYDgW90gqwMr1wTjMVmKa29CkGM2z9BzfbAFacQ
SIgmsJci+TnuZtOgX4VOO4MHOduYCeinHAH4HBH/bqxtKD9YcVaqQiy9eg1ssjyTYwEbYHL5W5u+
uCaZvyxkec53QwnSi5m5lj0qI3tMyacZuqnOG1GuKjPHcxRtO8Cy1mdiWC7bv7CBCQMOONGnFXuy
RBgkpaRVTrNtZBRQaUzkmlrLNkFcbAwYkCoMyN7IYEFmGz0JCLgYC0RGsjM89UNmecF4w/Uy5Zga
wdJ6enFLzeKWDdIVEA4pBZpHFNWxlJyccHbx/rKqxUc4HgboZzL0s6LCoehfJQ6zCRysiYmQmq4k
DcYjUg3RxjwhzLjM6uTea8FNQpAJGJ19mBruR42WsfAWyPpJndpT/dUNgjRasfcafUdAZhfj6g+S
nohqstUH+vkia91w7oNNEDGTzBjtV8tCDlZCT47jp9SjHmnMxAyH4beGeChlmE/3ZBRZRNzZZS2J
NTZrXacvRvj7jMkyWvRR6bwT52oSnT8yfZ4i3htjucb5ou5THC4atpNWWnljsk7DfB1W1C/HzJsR
3oznBFWPIlMA4FSWLAqrWqcZBOeKPeVoraPk0R9jV23ucrENYnsVtYtz5oyKdVVysoPuqEZvqtS+
l3XzbPTwhc/olFIhOZT1C8Siyi1PJZtFZfisthGVpe7bb686umKgbYPkodndQRTToZLEgX9vD3Fb
H0ABH8waHRxX5tTuLWe05Ec0STdb2ajlWuKnDXAnumbQHiz/J9Cm5RjlR7URR0/VsU/SWe0EY+cM
w08dQQCiWEWZXmakOioxXRkkbe9TVQSSVqGkGjh6MDlV1j3yTL/RW7nEgLpWTCwS1i9mDj5OS+LE
KKStqq5rT9saHbPhaT2Xuy51cknPGjOJolCnsjNVYtHlIaW8lEU6ZHnBxRhMk6vKb3AqTjfuKZxM
P2inZ8MMzkXbQKDG/hEB+CUT3VzKztXYCZb9si/sg2Tjoors/XQrcs8JqHWwoIIhq64kbBtsQRLw
Bc1+8ihCth6WeZDIpbaXXmhnMSZnWy1OPHC5o8QR629iDlcOaAPdB3F9UBNpp2vToclOI8MevqL9
QEEnzYjMug8JA+b5qgBjJm3Mau8n/8jOHuhl3Ic8gFoW2pAkInIDKoKo1gVhIOPS5kANlGIf0eaq
aDrd4uCv8UKlF3C2WqBdJYDkXJ3wdZWLz7f3uM1LjXAI8eKuo9cYCI2jS5GTtLo7sNap/biCDgaZ
Caz2VCzN9BWUVK71BEPgbJr6bJb0ifw+qskpo285ocI0+AFhE59UdWNV8SPo67saMyXLtMMNBlRA
fO2Gl+csQUpQ3nI1OXC2EhMtAMzhbcLGvYs5472zWDDpbMvAQDfn9pdyNXCSq744aDm53ZKsqKoB
+Eng/kPdR9ZG2is1mwE4c8O0cDAZloF6igZ/H1IpY8D+xv+DRPJrARFtUoS4dsKUuznLVUlmsiV1
h2h1ZkBp3GVdnt39EIRXsnyTSSzT4QP68rdkJryJq9IF7Z9TgznWPK/AudMGM6iDO7F/UNk3D5tY
xp8V/SXip7tHuNWI1fqMt6UAN7L0aFDaRoABKnJaKOoLwg24sLQF/OttVhNsES281yo0OSva54BZ
mrZyu7OFaiQVW6IGNc8ltmtOVjpWwTaHXRdvH4U1WER4Ls/D9KndRto/DWJKjGNhHBl5RQ7Ikgzb
SwPIaS35NVseB80K1f8dAVE3YrhqyyTrXa/r13JGkJH6EiX0tmpks9wzdojif4IOkCL4p9jjCu0r
c+Smo0114Fqe557SDiZJwzIewB6qm+9kUEgRISao11z+NBt/WVrJAyDPwsaIFov+MzYYS+cKxw67
wLFdwwCqHwMmAnavqPn4JVp1J1E4jQ+tjMBSzWaQKrlbf5b6EYnE7av3o40XC9E5LP4yxKBWnFN1
50v6ygLGWazQLiL9L7cwQdcOTszJQNjSHgDC8ELiH1jQXY3iEwXATEklpZ4J407dfhopyd5/0viE
Y7CzcVJ9KuoHXsz6qzCz23EybmVNBIsUSb6voCwG3Toxv6k/yTQOFfSoSBRYG9gh2FuJQ9MBst4g
DfHs4jCEvdCgJQRhWqvcTzlmchsRYfmbtN8+xJtK1bluv3VtD/pnuEh5dUF6ooMBB0EgTkSmZ0C+
va/5Roq9iwJEG2gJf0PRbI0h3eXs00zpM/GHPSOqjERUCh5DpuNxoJJZP5G8U812bSjjGjPzeiDa
BFxZjqyFSaAfsylrYh9tlSa4CZsxDg/FVNooHeIOXnNOVRnOFulbTJ+M8CdNPmho79I1XuiMF4q6
3NJ7uRs0m3gT+ubCStUDZC1ZjrdV9YrJzlZZu2skfz/uGKHqhBKYKBnDOe+DUzriQ07ynno8hV7Q
f5YuOPT9VpJP9h1EPAJMlawaHydcfRJ2Dib/rSuuFLtxQs/ypTdue42sOkQfzOgFa7XMv5e4W5nN
UJFoSTxh/WLDQMlgltTTTcM20uDkPqUflb0QlEWD58jQwhjdEg9a6IvA+NeDdmhJIA384V7H+lSf
veI7nYBBWswi6+AWqO8y86+WPnuBeYZ9GE30HED9r5A6ynkAzhCixr7CsbcHrDXQndcq2EnjDQfe
jqEXn5Vk2LtsKvdzbl8uFyIfDinVHMMO/O7C/EmpZQ70bE38ngYs5uOhW0nfif3ra0eLoHcQ/WuJ
JANCwQdDjmoZ2cPJK+3zoMxznxmbEN2C0boR1r3HfDpgA4qk5+i4oCcUawjy+efYRx+vcow+ynib
pnDzDUhmhrpLpWKXJQeUQ7NyGh3xikS9QUq63lCYPCyrQIepg7IBmNi7p/Uq5E4D43Xs7Ygz5V+F
04ayzrx/g8qcZfmqjhI2mchB3qkJHEo0mZP9zM4gg8QrLtBwvni3Ji6vlBmRIj31ToJpA048/2sM
aVkL+qG5sXBdEvpdaLvoUFjrShg7ObJP+EgXwsK/8q/WMdMvO9Vi8l5x9oNbvu5aHNCovZZLkJgM
AdUZNr0JhMQJNagY/jU6EGOJrOgszS4aZhSlZmEOkzid+PbdAIIirYgEMoKoxmUsf1QpLAArfyMS
BYSZlApTDuaXgiIqpCy9uMoxrbuUpXT+l27To2IvavlKONQgK8QcM8xPtEQt55+07vZBFxzwgMtc
C1Ul9pP20zOsC7mLw7eRowExQ7KFpKCYBst0UjGh0ZVfJuZkmCpUFE6GKAIR+BAkBa5aEJTc7Sh9
OjpBP1/g8/T4hkUrnqy9shsjAfalXyu++l/KV5m9qVRLo4j2bsimG8FvF5LhNPUfQ/no7YEVvlrK
vLESM8Lmn232y0xxzPIYYPStUw87MYOiHtPIF7LrWBO5wnaFefGFPQvSFcLg3FpoY1il7WlgB5JB
jycQX9SKW4qtXCjbntM5lhhEAL6cYddSJiHbG9IbcdEJYRWFaZhOrcckgrF1jpOSwChCqMF5ized
cb0xYojIPjLC9pxZsj66WdHIrk7chkLcCqoe6pRwBYQmdRfa7FrZ7RYYs4uODcdfUw37IOVe7POd
p2YLu76mOFz/BSMOzF4HqUWaXget1ZIoyUcSVckWV0PFQAFHST3n6fRQW/C2B+jMmvGKpzkZRxxS
2UqZzoTF3jaE7IL5rcJ5VhQ2e8QKKm7PSA59JZYp8WD65a9B2Rg9DRPSkxj5RPQ82VTkVInxpFP8
Ztbhm9Wqizrotsep77d1wVMigq7U89DAKtkOm6oosE9jBHY51i54VPDMnpbWDsKYkMRWt7MtO6Yp
4oiIfSfGrVBlxxzkjr+vMN82eLjGO04Iju5A0Rf0V/d4F/jt8NbSmxHovzZOREXHzA0BJvB2bYHR
cC4RGPfRZYy5PuxtUoDHx2htsIeO0IdCKKLkM7yFVX83W38jsAxDjdgEvFiofwbe9upnZCOP4w03
QOP6Gku/Slh2zm4vEmIpVftSiw+hJg9ubwfaB7RFKhdISjF3uMiK47O80QD1356CvxvbW4sDVQ/c
+GbNmSynGCWHtqQFtT5+ddKGtyFIF5+2nTpG+y+XUG00/DsrDlWz3YT3yx7vnf3PTFuHdXKbAZJo
4R9NSrkM+ANGZq+b9sXc3O9uin+tpudkfls4xfovXlGWfsbSPYFCF1c/HQcDfCoexjwPazH7nOEg
FR9jKZ106F+TfKm8N3AgoLDXdf09EZcfKBL7mHdBePEwJFvHcFqkJYMzphOTBWUK4eyv5ec140M8
pQDNAU0oYldZEvR+LJBMmbHSRPS61hthxStSdp91py6SzmLb8jXR64wxGLtKy5Cyit9CPrr6C+e7
RSQor79jvjc/0Jg8+8J/y/S/squW3WzChzFj0Npdg4l07FwsqkcFQa0vVqXC5Mhp0M//cuWo8IZC
qm4285retLsaRVP3zrMxR0md1yjle+R7qwyYpQ6Xo4ebvM8tQB3hVSDqSpiwpHWF89gaDRrWaN76
rVuZHi+ZGjmx0SSqTZjh8LItLsxhGnbeFOPIpO0cC7OWc9f7HkmFlnCQxaK4DwhLiXs7hfQ6aURN
ktVsfJvw3XWC9qi5cdQTm3rZHv1c3bY6VaWmcNsEsouv7pnWSN+TReBkl9ftGQfjwmxt7P7sDX8b
dnmBkjuZrG/MVz7E72FRvCWRvrRRIWwcHqC31OkS6PUiNl6p/KExQzJmCL0t/3+BZ93vQSVBb8hR
mAMEojk4XFDn1iCZIY4Nynsy5Y4kR5t4zq/TxKvmwyafUwCB2HQhWN/vSFN3rFsE2tpdykgngzHZ
Ne4+1zHv09vEcN1nah8NVBwTeMoUiUoXWlHiewBwTUYPT/7a4rtM3c6/F8XBKIdTqdR3ve/YOHQ7
UeZ3ixxMQQC+it481b4jbnmafrEfIkhP42AeVJvEolbtNO8gM4uLwgP8W4B/00Ydsm3Pjz2uCYDT
ovc9HzZJidV+v+6+u8zaqB0GBpnT/bMklaUA7OOosZ0A9pGO1+Mtd+I6BZ1MwXTEr5wMM4TKbcDy
KvNL0aH6LXrXaqCfYgKk8zTkpaXdhdxpE+r4SEjDlf0ZgS6j1cf0VmoDHydpVys2mrmMvYuD80+K
H06Gd82QGyl4pY0m7TPARm2iSdjzmtoEcoJYFu+m8Zd+oJvRQH8ToOF5jgL41Vi6PFj1Lkc2k3n2
RLAnbQ8ypUCWdPNCKPxBfNBz2m9veVWegwBrK9tKpOG4uZWElwlXggxYUBLk+nBX24VHhdH/TQAi
71clzBRF+DtfAzFAAzubz3HeUxEDlJ2JZ2g1nSYKFVKsZnXzjydcV0ROm9nLXqGThEk9jkkMZ1Pw
5Ve4yvhFP82hrFDdGDlXyS7VHsW0Mv6Ig7BeVfbWj/wDw9S9DZQVB6hfv9dGsx4r8vzyp2ThEV3E
7zluHForPfb6b95nWoQbXNubcPxUx1NNuig1cA5G6oMNigkqhTmSdmvYtnaKwl3NbmT2DkBg5H3B
EDRiuyza9pRSMB64TTRdCZ+FTC/7lOojAustPfMTPwYNkEm9jQxOXqR6LxU1dSN3HF0TNqCMjNDt
QAOliVHaT3ZlHb+DantPWXw/uBsJMe98O76ytkFr23usSoXXvWtyQ6pvltMsCLWCSe/wYgnrRto+
0DdVE8cnG7chGvZAVCzoHir+9ehxjNnGzL9I8UA1udV+e/Mw9Zm8Tr/Rr5rkGqbyVvrTA5BKoB1a
BfXWfyWXGNcUDedLjcuAYtqkfs0yM6j6VYv2s4zK4ww0QN6TexrP/sfSWSxJjm1L9ItkJpbONCKk
YIaEiSypxMz6+rvU7w3yQll3VmYIzgb35S1qq8UQtGA+nXk7m8J4gqvJopz/JZXbBqfzm25gtZ+0
M3qdeVFeaSz6BUm68VorsnWFWoorETwqgh4EPF65PjWzrRihUQBOAEF/uhqanY8CvqMOEYiQ8hJ0
UyCveeesS4Ng6syRQARONaCB9tZOqLhSxgXNjpOcxmCV+VTcLN4tUHuoS7uHypRmkMWiND6K34bM
0UTvtynHWhTsGN+CMyMxRcGqaGb8/y/8L7BASzdRgbp98cJjq7Iec/DIIw9M5kHdPOTFTYEp2GHw
k/sNsV1DvmVIqxunoWU8RCiluRigWLbv/qZvfCzUT8oiagiS91Rr3yXysv/K+E/2Zos5ixDpg3+d
y5d8eCaw3wxk+sFAvtN4Z2TAYTR14Tq2VyhKkQ7iICU9x39HIT+tNE7ermb6Qd5A9EsZgXGNQ3eZ
ec/W2pu5tyiDY00nZeh/4eTYEGaZ5C/h5xrvM2bZR7ZfoLs58bsxhRyWUZduKKY774wXfQQ5A1Ze
8c6deI6d5pbW+2T+pAUDNtSf84KPmt+/KeVj4gLNzcEvvQJyypy/qB0YJVVYl+Tl5Ko6gUtD7Pg3
UR4FWkWzrlZtcWpxTtjZPx15HyYQthcBNatJDA2BPpTyPbWp+R7CrCltUkSkY+9006nJbFg+8/3J
xD6af/YjhzwfT1nZbpIGG4HVu0SlVtXXnH839JYJfooy37930RO3ySgo7+m4fOZRZIz3FoTyubmR
sjMq/pXBMkMHdJOxzCjmHFOm5MD26GVGvgYqaRQ6/WpV8wC3c1OOchYiVfNdviY3bel8OS2OPTok
4V/Tr1n3N+b10WB1AnTpYHAuU7FbwKrTfH+0kCCjLUVIJ6Catsm9IvHrUydMajT3XYl1rarBzkDE
l3NyvFel9DZCAo9Fsp9Jx9i7+hlKLPOI0mzLxPoUpL+eJUPFVB/hQbQOPjaLSA8O9UA2CnBYbkbd
Q/8AHV9idrjMCLQLn4Q7mP4dzk4UdpfIl+5dIN0j6QsN7NG2/esQdNeaSUEN3Kc9TfKl4YnOlGER
nmyEisRoYf1JW/2uMqxIgi+uKPuYMvsXSo6Fwuo/rIc7O5/0NH2vB++9pDXEBozcZAEAZj30AyHA
lps9cq1hkoFHGE6DbXo0JBqk4rOg80nDGpTfzadFR1oDpiiHy1Xvc35/YgkCam6TOyl+snlVeA03
nEujwRIIzw6Wm2JoT73DEjpSLhglLx1ZRwFHNAUv+ea1cgyaGZVRaehhIQXrPPnM1UyaqlYXWwob
8Lv2treI7MTQmqf1dn4ODUe3fFQlNNh9vdc7YydmrahCxjWbYmrSiwSmGl4ZqhEXu4+labs2xuKC
GtvqKJ7slHiSRbW11V1ikpHocWbmvxb3YT3XIFhZjeqWli+Cbg6Bat8qjS8T1EPrHz0/2cj4NHuo
WBG1WRE4vpFtFHZvmmQ7OeY2HuqQFQuXjtgYXHh0Mqi8ty1OIcxAlmnfYiu5ZVl0xWkUKOo9rv6C
wnLHrOWOQiONVYKxQq2Br3EqGbc99umeYEhMLq1bAtT2i8EpG9oKan7FduKKNKhCd2sg0XSvU+bd
2/Hh+dsig9ZZK6DIW6y0yl5Y/mHqiTInDUK2u0M0DgevX3gfXiC9DN9482N1pdssW4z+OZIEFwt7
U/isvaziogzFSX2UQl/rqEsnDdtzEoH1RABV7xqKUJutaMrGFEFVOLyl2kkMt4q+EgpCNqX7Thg7
vbumXKV4OVT6Fo7KlnS4TWpz7bNyraey26JCqLt7yZ6IMCuK0UNDoEr51f5ZxnkMgTd+hlTtlvbM
s29zeBSMvr9RXS8ehr5hZycbq0RakZTW6Yjcn5O0BFeRDlvG1E3kys8ARYawtMXZ/Jo3hOlSX56N
Kth06XOWzSfJuWV/vBzFUn3VWChCckP39n/y+LS6yLhzSoR4rh28F/5FfTEkPM+Z12LGDG04n0te
C9mivI2sNDocFUAomIjLNv4rQoCwSIHS3PVhvNPnOf9n91vi0yHR3ulwuvaYP4wCR4j/mRitWwcg
pLwAq+XHjPlGkGRbt1qNH5KdPPEKLyIFDDpYlJBpdfUWlbuGHIW6IUnoiMGL/UIUB/iUZgr6IoKw
FSOvwcGSGu1KKLNBAjv7sPTLcU2Uk9I1BA6lJzXY6J6110SJnVlh7ss+y+A6V2+gRB5mpD4aBkmS
tK0lfObSP8m6et50IS/nmXoRjq3ZBYYh+aHErKFDMh2bMzolR8cVr4N7KFlrqsgFKE8UJ+ydvC/X
bK0xSr+robT3Wh147KUM6p24wfzn6PLBrHfnQvYPbe4qXXiC8Ui3MXmwKBOacK2+9WSCs1Dj8WQx
G4KibYsltLP+oRCLaeH/KKd1KgHG17bNGKH+R2dV3ZsM/o5g04pLnZeH/y7sqxWYF0WAU9Qaep8T
WO+Xit4jEI9CsR9FHD58/cRT2tdMvEWzpsVUumWCrRqPJ62FDXZg56EyD94BzbTND894bRHeqoLu
vgXeGvHwOIZ7E29Dj1gJ6e/dTWrxlGLjxXqcnBPZJv3DwsDPV+8xp7NIrQeMO851sJ/MBXuD7E3L
4TMVmyQPNmqor8NNKH9q0rE4QDvk1nUHsOWQ0P3mH3HwrMTSTT6Q+RO8hWbF+9VVrWVMksQggFKi
l+aotXVHJpTdm7NSrx3rCtS4dmQTAmXvbY2wrUk/Ikv3nemnoInlHQWPm0T0ky1DPQtHHDnomPkU
m33hnb2viLQgP+qJNInWkItWuXhTBIizxtgAwCB0g1acUajfpdinlAMmA78X58a4JZZ4mBU0xHOC
4H7CCYfFNRHX0grv6E7qcdtK1T7WukVsC8cqolOe4Sr06kvIhG+mIlrwvQRfRPjB9Fc5xZSh2SrA
CI7GO8d2jtHTFPlRZP7RzOSDrLFan5Pun/0rLcfbcOgGsI//t9fCyX0ea6y3yB6w+zOynjT7ICJc
rseGJljaZAiTVYWGFT29OGPo9RnW9qwmEok3pU/gIg6BMt3qfGVGtvWqdBsPEXg18A90dpiqixFW
HSbjxE9Y6hAfxapBRVIkYzTmqKX7GXIarbig81UZYGs2WwAR7r3hS3TVBWEeTkfvc/qZpeXwvMno
QcSrZgnOCAXxLBodtDVISL57zztEgHJKgsoKGF5G7/h8jDj4XeJ2AX7hyq6+LW4jA6FOhHxQoN+O
ZQoDyrQe70aLa2+JYr8jQ36i6dAotSiex5wuUC7eMMbjSfA/uIRUPZAVR2zx1b1PRj5GN7mog7h6
7XeZTrt2hBzTwni2AVRqoN80FrcB6g0ZEhxhIHDDpAXll4zwuiCOq19H/YKdJ1uIs5QYmxBdVZo4
8BBXs56BqciDMFB5nhHaQ7mJgT+1trSWypnCMKw5/NZhGa8EVC57dLsHL1BocP1XGjbsR/AFnsLN
dGCoFww26Ithk3rZplbNtVso/OtTuM77786Il1mXU6MuPA52y/I2aQkLpj/nbHm1Jl4yyWcyQE/k
92gi7W5fXThDWgPtUyc74ykkp8zGhqlOzPByAoRY1gO59ie22QhZWEnj4TsLdClGk55wS0m9d2UW
dqvj4ZaXvPnTRzLX1Exy2brL/qYOgNMAFR5keG1row1vzBCWU0Uqm6VcGFtAMqkJ9kI94YA3OYZx
eMCAtDOckQ2cPq+iVz2PfJD8s1D7gbg/dgrTGOwV+sZsy202mVs5rXYVkVc0gf3ZArP+3mBxisuH
yP4EPbDidoeWSWgA7sBX9Tt5GZCblCzYaLq6hmiMjSNc82Ow8C7dIf6iXlx0vEcwlBMWN7Fajwlr
UChejyOAsLS/t91wDVhuS/rgGjQ46HBKqK3x0k0LlJPPmtoHZZ9bp4h0bHpX8qkCVBJAKpVc3eiB
vw2h1ww3I43vXmk5MkDgSOrv6R92fgwBwT2Kppsa6VeiBklpMNAbjuVnbiZMuWBnAIINXK19gX/Z
+4XsRkniToj7fIDE/qGYcZ4DwCke94FoDplZR/vV1bcphuAroXMMezobbV3g8OcTq0G1qgSp8OLc
GKQ8Ghq74J0dZUeR/+XjLC5kirWyw98u1B0L62lS+3vRR7DOA4S60lIerZ2KSiYYm12mLFWTeiFK
j4QxdBurnfaFzTz4VPrECljeKvT+aNy2NnLHwvqwmyPqGAep+0a1jxk6VluDuoi++aRLKfnoC7x5
VX1SM/C9Rnn1Q/lmZh+Jhdds0CHDsSDkRRR6KpIbdO/2lWcbNTzKNmSvcMdD2V+3YbQun4kK7SgF
a7ic3gIYL7xCsPI4drS2+uEwIPaBr9IkrygMnuTmLgdjphrRVGZvNjlbjbrPExBENtZ5C0DtL3rR
U70E3detcKzdmwhkZlOsRyYGxeTTdJBzr62nsV405E4qKLI+MeDB1EpWepIfCxn2h4ZoaILhYazs
ILybOV7K7tgU6SlVxS1YqZq1J/+s06xDj2408829nmHyrd02il0KA0fqJ8cn8ViBIh7prHTUlT1g
Xd9cvG5pLdsP4RnOj451twdubAbDhsyFrUkh2zTmqkOgLbM090ASkn2NYUskf8m/qINmZ3SoFzQn
pnkji7WcLQeEYKB5ZAXJEFNZBZAqyrhzCVRbizHbvFlHqH3X0B9PVbyrHP7cG556K7865014w7lv
pbMAE7spcgbD9nhKkX4MYhm1f3bLfEf6aeTWjc62HN/GKb6VXE0zBETDlkS1pMtoEyUVkwZPmntK
mjtTWTItND6BVn0rMArjq+azbjeCL4B6gsiBcfpUy+90odzVyDoJpVhDUcJPY3bGuTK8S5DgKgLW
NcTyDf++QceIUZ42TWykczPLF+kbG4BDITi8tlc2bIlKtitKMgs9SSiMIIGpG5/M5lxii9DwbMkw
OVzmP2wAI9uRGpKg1gprKSP2T2VIZjQbMFMwKlVj/GbTbthCPRIVytVP9CJbL2SMq9Zr3SGxHIts
kTiSmJxUkhw1+gtzi2NXd3UlWROPbs6kmGx+vcSQT6pi7SvdutfRF5YsQu1rh5ZKGQfnSHX63gXg
vdnyoUjepAw2I2SZMQqfOBdL1OkE9aUb6K+iuPVzdmD5m6TWhXTjc2MZJ1ubjspEqnBMqlN+B5lG
YtqsbqxLfZWnRFQhZOqN0YkRCQ85aZceHwBwrgYTZGEorm9YLhxUhBRE4JJAzj6OJft6rGkpbXZm
g3dWR/ssK8l5WHgr/yr8xCGPvm3j49iJQ5tMh1GGmPYMnzfQxnq0uOlkkgDTFt0V+svFVIOz4stH
ywlRovCBE1s+6Yy8JrY3ITDdn8HLt60f7qIQaafOG4qZzzEgAKpNLe7cter556ApzwzudTgi2Vf8
ILiJPzQqD5btilhLT9F2Sm6QOWHsslTdDdG0g8KVY9T218XAjHKMNkFPVgUmomSVmeG9l6qHHhSb
iTm6EPkLNmUaQu0U0XtJEOokYOz1DDVdSpazBopKF9/5aB9rKzpK5VKvOaC5P3pEjpZqr/SDtxJq
f2QYEintywDsZcyiOFXcg7G8masCA7MXxacadbScHnwfcMJVy7SDsAVZaCkD2uyCwzO13RzXr1dK
1w/cUpKXP6FjvxqUtJjZkfa9mhLZOMT6MXYMbhIB4HKBfWBDH1o4tdrsrc+BDY8C+nNY2vdE9JeB
elcK0MdWC9JUbyJYJtXP1GpuN/GjXEb8IHZ1a0V1G43sZtTGFRl4zzZU0u19FDM3Vi5gRBcVwKj0
V5qSIxEEbDDIWgOqgkBgWsqsFGL7mxSsFdaEZaFSI9mo3VgK02ilSyX7t0RxPdpIFOD6FAztCBHk
MGZOghaCiLwE4JYoTlEerwoISEZPKIhtHwIzPSzLh+aNHLrSLvwAlmTFw1X3/ZNCVxZG18HSTjIT
ml9m5UyAqCC2VUszo/vb7FbK0WNQYqgbs7GciKyFgjKxsrp9vmLWCTupiFXwG/0pg12V8obIPyLM
WbwISlXMOcOrXC1X6mIZ6/V5HLIjCjwKxyTwFjGkCP99vFNjYFsMeuYr8GXc+KMMEQTb2Bn10i14
4agr5Rjm6iFfdde2Jhj+j3ALFMhSGkOvap2MoBhDEY5HAAdaeUY1BDBNbolxy1/knerGfCOk0mgO
tG1ulduopfmsOKBXyfQU/qx9HKFngFWyW7Lk2MxLyll4pwOayHVeYZvInLLyKDAQFMjHBn/JmCKi
bxG3F5TZHHZNS3YnTYbYdEwO4bSt/AcGRMXi3jGaW5Bm93Iy7+UBk3hEnaLQ0Xkj92zgN9cs3wue
0YJL6jF9zKx30T0LPMzmfCB9qlm+s5jsSgQSpxJIzO8RvU8DbueF8xIrPRqY2WLNX1wQHNiQ+x0U
Jx0hfFgR4cNXX11Lu3aNncnsT6FPoF9n4bqGerXOUzfR6bjhucsWim/VlRgoSDE5KcqOTanOBe3O
HZHAuf1qbO4F0INLRsZNWxybWOwpb/keKpHYeTFrYfmWChAkb1WLo1kRMCEzqKybLar6bUX4okb4
Yi8jT4AqYIdnXJtJEN3tH1N5MSmJvD08k0Ol5UeTpioe9i2KbXWhk4yoYNcfFZZG+fjqZfnFvoe+
XeqfBP5aLa5FWj8sH2GR4FcMd54kMbzeBZa5Nf7RV7kRWscUT9JIclNYkGAQuAkAuMjYZ/8aulug
M/ZXVWl4o3cC90KJe0HB11zkpwBdnV48MmU9Rw5JVJsmQPShDjcMKSLPxHz01iNHn0QHrkWBn9O5
Ku24Gt38ksUbFR2sqXbaJkxYO/T7CnuxngaoH/eyYZxMN0aTjiTvLaenwJgaxuNOoDgkK+zCuY+R
i4F0wRznYVASia5Zxd7mwjhX3zI02qc5gozqjNxbY4lU0fsYJRX6W8Q8wsJ1ST51nLQnCVGQyioZ
yMKhzs5TVd0jbht5POnRZ81UMWtMfKPBRp73qVgoRpjQ6J4Jo4XUQDy2ePRK+iLn1RwItrL6t1EL
3yTWYeOz0HYxmIyuGq6jzh50rd9HEB7TPBCRHOKJSpI8eSsTRSfNduG2eRJ8F4w+URFzU0u+EfSt
bd+Wq4ELLcW7YWYkUrhQK2/yGQvC0U606TIMsxN5YMQqTRADsteU/c0/bwHs40qoy7bSMKDi1Oty
aBMAZvidbKyvNrZ4/xH4c5DzUaoP+DGt75KRdMwyzxNfNajYNP9gmatw74DroW4iI50tkFJx3yg8
fZDnIAsGTPkLdj9MBc+k8e1btCygTyKCDHwUPlnAnYMm8l8dP6uRIf88b4WvRAjKnH78p7dcfeTi
LDnHYNV1LEk5tltGCzz8OY8DRKao2Gt0i0wkzH3B/lACHdDrTglVrFCvyEzOFpq1kF1OzYCNIT4n
se5/FSxBApaIMYPa6tXiayRFiSvo4Y7B+evK5VFGQmbo6c6HhxWDiVMw5XR7hYzlYM5YFt8oExaB
TRU564qwiWkPM9C5eKBfu4cPSyV8siZAAd++tBGvftTRvUsfqR04mK2gbzGFVTxK6x61PqWkOuaP
iqJoJZefvRKtKvvB9FLcbGJWbu1ouWZpPioqaLWCQd1+Zn3jjBERhspPhXacnSW3tNua1n8lYT+V
vHhXoSHTABhryxJrq6MDtzHW/FgGs53Slb1XRVtXy+8l+ahTvcTgKEgdrQOCo1EZjGt4Rr6MH2DQ
gXbHx6iVj3CPx3Hnk6kUJyoaH/ngf1a2diTKaZViczU/Fat869j6VCzpI5yzzH+SpCc8nElnsIhn
zDlSR7lkkOemaEDo+dEZKnAShp3sd9g6t4X/KRqxC1HJp836oZVQAcEjy3dZ5U2CapPMF+uf4tXg
rpcoWTe9Wm2tvR1S3LHXkB6J3C9TfnqoS0GeOKkT6/m20QKc9dquilDF6l/I890i8JcyKKeipy80
w6PGalX5tjoX+xPq8iUDeZhcLbEni9rUV75K+xk8Skg2agaPVQUOtCVkDFHQmqYyTU7Tz7izyG1T
lYfAw9r7YJYUPshVl1MiVMbDAGoaozLM5eaZfzUN9X71kwfWASXT2S7Hl44aQLCU8lM8KAsyARJ1
7+mVmw9faHx3iTLskG2xF0sq9Ad55gYJRopGBqiZOfmQL7WZJy2DwlRWMeN8H4eA3SFxYVsPdgzE
ii4cZWXq5irO39QWcTz/pJ76jlzjSEAwOwKrjFXOO3TP9299FEc99lZlm63qipiDsr8GhGYzuEox
SKXKxqQB6iXWcgydZbrxHMtbQJkgyTgFY81tumKNCjz9ae1LLSLsR+9e8U+reR13hxLzfOt7Wxv4
oQ4j3NhXFi1QFRA9hWWBLQlbrUXGt1DQw+R+uZEKhiki3Ca9i6+CUbuKHaXV1nrkkeZ3Dpm3YGkW
bo8RiiwbM0Dzny5yVJ/Jo7B5dhV9P9rJgdpWGuNdrKuHut/asQwWQBwq08LDtNKYsySz/igKngGb
46RvdpBO8PY0xJjO71hoX5veojAMmFpzzNgXw/8PmeNYithnpPeZroVvS/Ee+gj1oSMJ1N+xD95V
eIXKiiv0HX+y1++498wxPmpGQYhXd/T9u2di2jM3PR4TFO+ISgnCjNz2rw3+MfE4VVp2NvLuPPb6
LukuefjrO5RwS9pBr/vICGKzhHxQjVlwGR/MyCHmTx3WN9RLK+ww2ggDmQi1UAW2oUGw3PrgixSS
xwopZ1btO3W2NJI5xP0GMzw01K2G01a2XoYSrnpG9GoAIhdrZ+6LE37Ka0fWQuwNeEDnY8vCUcAU
X4U2HO29zVCG5FL2rj+bHakHkQkq66blmZRNVous56Wr1KtPk7WDEPf0oGnyNlDENm3XFkce4waZ
hXzL/3PiJGCTQOgF5O9B5ZrfibUOWhpLxF1qmq3Ne65CgyAwtGIlg2yaqBn5R0EGKBE0yCEVFtVO
GlI+nVsb9DdIN1HiP4tCe0xh+bB2NvwnX0UaFe97q9nnE9sBHRLbTX+EGqatLyOh/v1HjLZb5D/m
B3scaTjYH2Q7MU2v1eo0x7uhaxI5JhpBrBZmDdyPPmCKn57NUN/TidynVH9hH0aq3by1evQ2Rq9R
P41MUG1F3vhtvSHHBcmdu8UQcw0N7WJR3SS6R1d0sFlGVRNDty7bldIN3qQZLbrp1pjhasK/ZhmX
tPQv5ZDwiPonvNn10qrudhvDOBYIEQX7lvQ+etC6ys8xv+VEGsbjJYqpQ2itAgoVIN8c6j7xwtKy
fFrTcKhJemmJKmUL6i+1b9HZz8b7QJGJyfmeMkbS0RDs6qQg4MC1IqTzHC5xfxyRZ1nuJAiQNR8Y
bQKN6ss4lEwJK+KyM/MrwN6xjKjRjIJBfnsIrfgYvPvT1YaUgcn4GFBxBMRKwEYeGzfDalW4SfDZ
e4csQKaR0g8OFyM7Ws3Vxxofjxuk6icyGFk9Yib7NP/yJFwRg720g5gva0vWASSylSRY67Flt6eV
yfnhFTxPa8McmPl6KIIDDCJItf1yLf4//OHcFhnqpmsIUpwXoi5dQgohm6+oyg+Jiidfw+2wQYVQ
o5oriVNpugFnOxJYEjXYmzV2DwcV+12B/Aqqm3oLw5YReXDDIXENBdvh5DBLUhBRHKK2wHi9sCas
B/xSi2xA3/Q7FNTAAoHYpqbSC1xhRI5mGisRHCT1JFrLtbpwG3cJC66jWfTg9vFUgCqIrurwDVGd
HFEezyn4VI/WIU2apaGoxABAUiy/KYnDlfaQsSx6kLogqZvKRqt2zNYMHpv60pgHlb8BmfOv6Q3k
HtqrWCWIvQH2nMS7PFkpIbp06WqaD3/SN0TV+vmP3GCraCvXx8cwIHbVa17oH4l+idHXIpzP8Xdn
eOjJTfTzVeUjrJowKaBH5l6I/FWnk2Zufkg1Hjq4NyEJdSgCwu7X1Au3KDkCeS/KgJo6NuAew3Pp
OkhsPfjl+umjZpafnsH4l90vE5l1hv1B8KFo7VWvPUcBCNkeVSSnJmNOs3BDCVoAY9ae3R4azIhn
pBMxeZWvURvPA1FpbN9MUlNnbsIpfqtYS3u/BQOxAg3bOp4Ud+INm/mgeS0u0G/eXshVQbyE6fqY
f2uzv+VTNUD7GZyhZbUYOqf+Ljxej6xNiPQkt8Qw1pU/riXPYHext6HAjyOWL3GrlAifEBOXjIP/
2Js4fLn61nBpCOoYGkAUXIVjIwM8MZZNYm4YApjjPRTKtcpt4ugYvVp7pOrHPAoueiiufq4jkL+B
IG5hiiGGJYf2zZK8NyXV3tFP1tGl7YKL1kxbu/opQvkcMrLC9ySCU5L4J3skUc8ZpGxbFOhOkDGo
bKR9ddPOmVsJhqeiWYPC2TTJubTGo8deKY9YiITI1lLzYibhUuVMbtARRALtdGmSBCCg+4THmkgp
DzKDsF17gjjflzuT4UtCEGdv3XDJ2cq7JOzVhMgaMANVPBK8AT8t6opXZ06sA2SGe1AJsMZCU2E2
032pCATUGn8FNuWS+r3HcBwzJEbVCC13w7RZ085qOb3X+QhzWHd0CdlljfHgzYsbPPJDt40IWvYj
0rP90omGdD3VJyLg1LtJ/AKAqJ84vYXdQ7QvyinoaXHKlaaG7LaCVIi2ZWfN82geSoVvFx8JjoZZ
woIBV3K+0xQwU81lZAtgIkoxeR6I/Ehn56X+OftyQWFHiqOJkOGh5qThPpHe5X5t/oYIUYIYtjtS
NagL7QPti5wgmxV/3iMjfkMgGbDjJd/gJlIefb5qlreSshREiRomohENG5LOjcEaPHKSgg1AsA5z
QpkIJu4lEBFPY7jVxWfpbaLvKct21QiH+dL1DVj1d3q+hckIMg8uP8UmRzyRfAXyV5o9EVsnX2P9
UWyU7if2wB15m0zdMFa/DcAhS51Dcm0BydAuSmNtBPw/5Q7ovyZ/tqNQrS/6NmHWMt/4Bu9vynF+
ZxnbPp9h9IbazQoUdJC/pqqAJX60FtuL+H1oeIRDsp79GSyBSpx8FvPBN2JcsxsgOvDTgGO5BMO0
DHoWEylIvxT+nNXiZuIVJIXPzmNkJilbL4nAbRA4O44DA/mfyliYI+N0C/s+S0uVqihVfwXRAcnf
Oposx5z40ZhQWAA5Mv2IU93kpIqV7hCQRCjJTlrUG/sAIGUc2Cub7N4RmGYo6F2FXy5WJQisyzRy
FiWDJeWrJ6cos51FPN9AJIQkhrcymZOefVx+GM2aFXSfxHoITH2SrkEBHpykhCEAGgenWXVIILpI
/EHmOUaF5j9wbMAcbH8Y5QQ6Bvm5LLPXaumtY+KKOf+0tZRIS5zdGIz2ydgRThqffXO8ZPHOI/0O
MTiJ7kqTrwOmez2q+4SYAjU/8u/ijYPBZsCGRuwYojs2MFf2BmNjxUdER0RYYMrbBl8fTXclvTE+
bnVzB8LBtcbPHkHMdYr4GECKs0hgyWI4DYZcBgHMa+O7ighbIMLOXtU8oGGAtOgU74Z3AxXjwApx
Rm+tLGjQk8R2GeFsu9RhUmIOyzFkFcY+rtlL7WPcYGE6npgr1NFT1/j4z+i0DxZa92vFgDyfUrpl
dnL098FN1knAaUK8EUhiTeaXGpsqdkbRonhNfK62sm/M4jBO/DYVLHgEnlbqNGRSBB0rDit9yryb
0lVip0t4tAmUdGTdKpWC5HU7XlA77ycofyZgcxGSqQD1TGOMKx1ZTHDrwDC2IbfL3Q+Q+WU3pVBv
EMl7dLKpT+67hMltM2T7sDfvCY8B2FIuSBwQ2wZBCkggRXHwlRPlNYEmUj4a5ZqLL8I9IVlx5FPh
aYSMCxUz0aDBk6S4HLEGdKxzNWfEYsiVIt5bAf/FLNlj1KiqcIG7Be/uBjaN7FaYhMNWsCOc6LCQ
r06FQ9Xi6j8AZFQWT+eu/OnGzzz7qCAr6Iuici09BxI83BT4l6OrWepxEvhJmEJSTh36RiINxmMC
TJ8I6HRkCNRAaQHZZBwKZkR+Gi1jsTby36L7Ms+lFLwmsPA+YRgxUuS5NT6HGFQTdJvJfb54tR6h
lHxT+fO4uxQkbhHznZTto5Uv3B91/V7CJB1wPSTcRppCKhNvZq5Vlv9Zqtj2GSZvtAbOwH2Ref0q
5Jhs8n2JZ6B5FQhbc7vaNIg/7JBwOOXSRIPjgys2EQ8gx0+nN449XyI2xVxEiMRnVs5Ss8HTsJks
4gJRDoibeenRLeTBWJnDnUljwn1dav8GkrVa8taHceEPb6SL28wleftI8N8Kg7kUdC5e4zDqLuul
FM33Q4LIRw6fFf/FX+TDzmTK51nbQuHFbOEBBRakrBKmt4JZoIKjuGNrqETbmBimFAAuSx0okXL6
ik5ys6OBt64BOlWDGdvEDTEvXnL+MQRWCgwfDUarOkuFDe9We/493zKuLVhjE6z1M+9yBvwgYDe1
mxLVR5v+UbKB1sUQiJFksHCuWTizjee9O62ZjUbqrkM9ydiPb5zOeccylSKa457VXIXoB6RRUqO/
Lk/NtFmU4BlRjiJTPRLGNn3oTNb4Nb+gXSEiEfrO5lXuifQSVMmt11Gqzk3wrWfxHcPTK33/aJ4l
ndRvpvAqKwaES+ToPnv46xoCZKJGcQc904jpZnWtI+UB8CJC5qP47/zjtf6rqI+MREpsb+rKhFk2
t3kojcvkZNbvDPQzfdzTXXMfQ5Z1c3URcFd6w1szYjvltI+Ndcv4XEepwcS+In5Htd/AdL0lgo8x
qVj6XgZH6uzdiDGtpsc0kjs7jpfv9y81XzSvfDsZ7vAPS9da5g2B+XmNtGZtVT8jauYBuRIZByry
+1zPbiPovnTlR8UyyveWpb4Y7vbaP1MejhWj3KqbjiOJvf9j6byWG8eyJfpFiIA3ryQIAiToRIoy
LwiVDLz3+Pq70HcipmZ6urpVEkmcs03myjkvTiqYf0TF9vQcswESYXAUbdZ0pz4wsWO9Vgym5elN
175zFHjZ10IEQ4Ln/6Njq67GsSdg/kc1hGGmxgOGbRr5MoYGp67wIm4yNEeiN7BiIxtKbt2MJYCF
znsOBxCfdpdZV2PKrjXe0zRg8xQR84nCInID/RdaAzqhfRj+izXydopmr5ENgjQKqx57LjkE0LOe
jqpORFCBSIfrXoYOkjgh+X0AYdmzoy06WKnd3MJ3nHOOhpi5VP7Fa64odpYRgTmLao3QMgQsQuzB
RodDrEE6Mry00Q9qpx9FaZW9OsQuxfeMDL6eU33BAIQjFbUA+ICl342dviv61JkCvCSvKDMpeDmX
NpZJJVLgYn8uy1eJQ5UgYjpBGWFOfMltOSNymD8dd0q+lKwgRlfDuYahpuA9iA/LJw2OZRFxKnuG
VrMKXWvpP4vJPsyT+cvofb0bL4OcnYOQ6OeJC5WkGhUlnbQaWE/NORbftAr58cixmCOKmH1DlIAH
+FrH5AHqUas/+yBxWjjrub90gbNVA0b3hAbFhCEqzsRltDFwbi0WiaYI50rr2yRLBkVT1X8PdXKp
u1MUPVDq2MGRUTRTFd77ne7OzSEw6a1KzBa5grNA96WRq6n2w8mJ35HXK1h7Q+yAgbExqgpqDqmv
IMDzM96yXbHcEoqa0B4vOsB8Xmle8wBFM0kGcAFLAsOJ+tHt+b60X91CrJyIlY9BQUIiAjUjiQjW
YaRki5saUz1vBicxNj/jV0C75IxJhzje2q1v5HLT3aiFj9rx4Psj82j5M473wwuz2ArhdtT6Byl0
Cg22MpYJnuwjqJUJDduAefaRdyfg+G3VH5GpjYQrMDXt9WdgSbaSX+lnCGVhT7KV0e/l35w9inoL
IX9Qg/Zjf8poYlmxiNtiBpoWPkKTxlbYCC0Aue5mdgMJ89ztF3IJz+MP744qviXxrQgvbCFYLsg2
M64tb+JGK/fKlxFNfigz84o+q6jepDPr4PwSuXElog8AakaYRUNkhpW/CTUfGubH/iBJZHXhkZag
iOYHsfOUAWiV9kjIrauhyzGN4Zs3Ub9YZEjHhx3vHtJiTl5sUtKlBOeEglT/U6A1fIQD0IPmo5u/
ZLSNQiU5yk6K3sdB8GThtdnkNJZdx8Pt9OyAzWMt8p20XpworjL+a16y+sgEQfuQZmOjRTelh96e
986c5s5XAEkmB3pXf5TSOeNPLs1Np/PZ6HcC/1zIC4aOHU165qdyciUBLtym+l9lMcaEN96yBy8G
W0czhIiXMgOGvhweWO8N6ECGr551kwVflt05Wbe08yDi2UdM3TMwredUhW+FKr9GL1xbfgPdfI5N
AjkdAS+lpAMTRK+UBwSH8qutPoLyg+BfAD9vy7Y3Uw/XoAfWpcXJhDeTkvabPr6MehLb9ROh42NO
LEv5oUzDkQiBGHsjgJMW2Yk4YN6dd2UhO2gncs0vSbdNs/AU5vSpKj0HOJls+qrKaC8T18VnpI0P
+oRXQL1BwVupwP3LzGyjW3SmHf05iojlouJZutHpZ6bNJGpVAcCcYUuasKUp50prAXNzrEztyVo5
hbsqELdK/aNE+Lju1hLj5zk3T4MqlChK3pJTu2iAqT8Wbnf82MDQELYGyDNx7CJGTgwm5JzijcDO
x3xfeD8MYB1Qk68tcScCK8nMMerE73iMmOfv6uC1QDrcy7s4PBqjeRglVgjJVxdviYLhTth2lLCJ
Udi52W5krOUwa/DnN7jsIjueJN5DRMnRg0XdZFATyd5Cw+x24HyK1f5PRAQ+qkh9DPldJS5GYKfJ
facCXshzp9W/Z2jL5VHtDigZb5UhvIrCamn2ZSnyh4VhY741mTiBbmdcwaS8b7bEBYBdLk5aBmb3
VCmhHffvgvDWRojAIYjELxUzGRJYzQREzbnCT0Je0djCxBQObVqcuO15DTNkY8GdvT63voT6BRxO
P/A0Q1bgn4uwTEX1j8z4wiBR3Vh6zEag3gBpkFvaV3cBHbW5HRmLa9n8YgKToHD6r22i8XM0doSY
01q2I81y0S1zJ9JYyO8iWBPSoSpuZv5tE2VgoFLij9ZGRQEBKtVkjr6WabvWcNUFgZj2IjbeTOZU
pTlsy+WnhheV7bkhfWjQD7H9QiULDnSKBfvaTYq2Q/Zzv9WXC79DU1ocDUDsKSZ1cz5H9ButIV8h
rd1yvHVh+ZGWHxpBgkLxK5y0ovPZmAucdiGvRdCC7iVrr+Hh05CD1Py1Wt8IxxJnR5gvIbJdP2AF
XvK0q2RdVQmgqC/jZlIT4tgAF3oKH/BpNzKP4EBMbkhmg9K9dEBnhurHTPy1isvpLeZ+zwsi4wlc
K+Fa+R3z0g/Cr57vToqR0hqMJostDTiSlXAtr+kPgUQPOOg9k6d2J9N6ScMXsw6iG/JLCvZGr2+Q
OLayKmxLgk+wFNIhGehlDZQvMF7pske08GEUHYnIGEmw04CTt+z9R4UbpgiDUzfv6kFDTintBcjs
ovxUhtdIP45osnuudxJtGJ7kTiWWNx1LtRXiPQpyMGbKmULzJ6no1s3W3GRI3QOSD4z+pJkxI7IJ
VWz/EsIgqI5jph7I+fOMoTqg2hqJ3SOX4qJONaHTymXiQJNxEOM8gJmtEvctihJ6c6Qc4CmB4h0S
gDEZ3TCWOZJNeXcqAFLkOFxHPfw3YO+QyTLQjkrZfQ8R5FRQJnPPJV1bMLLAcJkfAnMSQJEv+ogR
RskOcNC8FvcJaT0JpFwxJPI9+52qbQz3Txa3bws39zIcBK4Xur1quuCxpWTCwcoEBN/OUjryT2fZ
Wj7sGE3ulJKfWhl20byxRsWrlhOSPhW9UlC63crvTOV7rViPnBgyjEeRqfvLtlymEzstthZeg49D
s86t8oe1oqK3CYWDhPq/vnWZdEsb45ZXyk3OhptqUVdWHzjyrrjXLigd+gSbCpTYSMGgbrMvJf92
naQDRHFU0DNhGhzEuT8oVnhQtmaouCJdYEFcuoT0mRhQPXaCNnEaIpWwlXHYbuEQ6BSza8mFsL8A
vIWMsy02bm/lDyOfsPm5NCkTYvyMA93Dto3WtDkVeWBPbNtT4zKEZLrwYgAlfRdj9ZhYMAcYwKAV
zYbPTP9QjT8F5zruC0G/U3GFAILNl9ftIS8/9XyE3e8Q4ugSsOVGqGpwS7val4aIR7N2Y/m5/p7A
rgllMlIN+nvuYpXtYLuGrwT3JDgT9nBjfHGL4ozJEVwG452+rKLU8kdFOeYUPXh4UvyiH1n9w7O4
TgcwN5OiyWCJugN52i3O4LGIhKnxS+EMGGJX5lJKwLHoXEoLl5KMQ8ZYWwtiByOsUCub+w7Q8NbP
xVVSjXNCEHOlnGauBtUvifOq0y8xAyIvwbYWRyc1UQCSe0JUWt4BAKqbfcvaOgyfheQO+PtU1mZN
shy5YHPtKVqL/TWTYt6RUDXgo6n/pO47CqmGOUc/moUtBfGIJb5LWL8XHgs8sDXBzrGLcH2vZiLK
22YfgVJQe9kZh+1bG5xgB2wUGn5T5Qg4Z5AuJEgXCr5XEdLFAumiw/Mq0Y6N1HeLcmsgx/Sg1DhP
9GbHdvoaRuplTuVzQP5Uj1BYknLEU2xyjOhQczJTuSJWOMs4eupbgtsg1EExWAOxogP142sOW0ae
ThM+KJCshFAdtAO+kK3WYSjEXLPsqgkaSw2MoSBVDiZY+xgme/bzOYKAZaKBD3fNS2HiFRPfamrs
pHpmrfFqgZTpYusudfNL+ZPG2mlhyyC3F0lfTsExzLH6aebeCiUXt4OZeRFg1c3sp9E+UCsIN5G6
j+hhIrLedMQW6CBxvbKpc4IeuYVZ7pR5umbs5aToI2X7XRCf9qXG6qU2tfMkt6d+CnBe4SNA5FnE
i407DqLqzA6ejZxvLtgwKtp+a36VVLqE1jOhaAn8diJ7rflTk54mQrg1eEX76DjrExMC+lIm4klZ
XVMJc5+Fj2oRLgnwoFz71f4w4120XDwnvLlJGp8MAQnjiT/8MUS3orCJGQaQC6LHAAEgQg4qwJMs
yEkiyCPKr5nO5x4r/sy0AHbG2YjFs5TbAcSXBEhhbf0TLEyXreD1mAqbjiIbqFFIFWX02jFvbyl/
W/zf5016hoB1hNYZovee+wmrioQCZNyWBGwNC8Ad/N9pwfbDE1v0RKKrr8NQ5dD1vvFJ8kbWcBiG
xxTYYJ8FR53pdcjsDy2GqiC2Du4kdp8oeOOWuXH4pqndM47H12nZiSagKuVR6r8TOa/DKN0CQ7hU
9dF4FuML2ma//CAsjnvgvWt/qA1oLaLmV9kpW0v9sHjEWyaghKPE7jRk0ESaMxKQTTfKW/7YqPsn
MY1qdQbVSMJ1TglgJhKTBJOBjnLsox4Hf+UJjPMq+VAO5YEb10tXkPCWR3ku/UoAAmJMQKnpN2l2
e74Z5bk9j8nXALuimIzN2N5QHDeTrc7BfpQ7L/+RAA8x7t7yZhUSmfMntT9kL9XqIYdpLtuiOj5K
udiWFPEaSxI0aiJjGoEYs4RKoQ23UuuIBfQunFAjCA0fng49PJktN2Ts4ijfKbJBeqE0EnlTFSSN
7ymgCTli4/EmV+KOxvBqyYf1xwwZISeTLTKzn4UvcnEBqyFrDcN9uRbUmmivWj8ZY6NWa186AWwD
QlSUDwZm36H+ycd5a1LBoGK6ruEYa+CWApsjfevabMtLsJ1I4wyT5mbVT6P8FdaY4epcasAgKowD
kGeZCokauaQU/8xS56p9BPM9BXeFmTZEAhkw6TbtYsEQW/sq63lMyUzaOyZK/Gz0LRUXkYbaVg5t
A35K1v9ronWEiMeV4LhVlb5OumSPxPpNnE9HZbEuWaV9iX0PzV5RaHPlxOlaXGR9994SoRZArY4V
H4kUkaebXElZIVDLyqdaGZ4V9VdA3tAS8VwK06UPYSvQI0PKZEgYsTRxBhMsW4rPBG3KbC70S1Si
CWUNTGniDbn3FDl4iRIgBuv8r86uU2G89rn4ktePsK83oaIfdhOA0XxdOwTiNUPYv16LZVTwasZe
kd9zGpAhgSBW19E2nKPBGSyGBT2KdKYeb0xnBcCJvB4kk65vbLEQiihte1U5jixOkhbhTrk4Vj1E
RNJwKxhc3Qmsnf5FNcmLjeeQYpO4tbIGWNog+C4bbL8AD9Fa9TDrqmiFB0CULo3kvRAG0NM5kAcA
CUaNhWmdSWriBN8iiShl8K8sZ50U4/muU093ULyz4D5H0WVh9E+ntxe7CRBDCm3ruUpxqaVmOvVI
2svyry7/viWtgjqU+C6PVfihSe+Flt5KGJajFt4Ze1Kgmux7LNwihpvH03GZzGM0vu74cDcxHMph
fCR5j3SYAfBFMDBGs1BIyv4S9ljb7YxsQAVjBpsgvpu6O/ToUBM2JEhk95LEXmJmjVPvVLnwOnyP
sOZT8EctAybQ3ApxfO2/Gg1IjWHjGMi/ovy3auAJckF9pOq+dquthU+SsO+m/BIgsxeQ2Uvku5FW
WpTPkLVJMczulPQPXDbbhJl+pXPBhrueJYQI+l4jbJu2Xs+2nXWv4H91o/GYg9OYNNdUOJRg0flB
qwSRQpOd4/ntg92Cgn3YvCyLq5XXcnrzWb8UVu9pbNtKbvSCuLhiL/Km5gxFOQ/6Sn2JYvGe0PJg
ye7EU4geLy83UC/wnBA0g4WTj5OwMcoflRAu6SPJbQ3jSeALwVXghTEoo1dte/Hb0uFZSMpl2vuB
1p6Kuf5WyiuuhjRzigwHdNNsEZrm6g5ODVCW2Se55pRLRHbMTkdnmPuqhDHmWpeI/865tS5BBYIw
eixhIZ4gBumEsPSo/PKdWiG/n7DPtoQVEQpHuk9k3UOGwi0C8NyOoPhBeip9fpwMVFOHo4B/WaXa
j1Bsl99AzDbKyWTShCG3RX4yMR+skDSw/y0g4Q4lUQGS4PZId6Zmi6wSD6Ll5kLgLjckgUgDo1NK
HA0j06NRfYtI44YFEhvIKeIPTgNZ05b4CMTnKLHSXnh5H1aEkRujdINHVs7YApocP/ni5eZekYeT
yC5FMLaN9i7NW77vSKWDbqgRiAlDoYQjlCBA6dDy3iQIofI/Af4Xq2EW6LFvkpRSKk5jZbxWzTzv
lQURO6afnv6RrVOnETKYpqtoa1PrKSpo4qphOrUm+1KucWmv8wEJVQqrUbdzb10Qxas7j79TK89J
RiCFB4pjP8xuaZSQsooTZSP2fAoHO68+lMMAiVO1Xpl4VM8A51MKZJkBS0okbxacW3h0YX+wsjv/
xwrZdIuuzBTN/MdsF+/mO3nec7lHgY7hrTywZBmzncVzGhHpvDC1iURP0aPTwCYKJbJ+TEgvGBie
sCYWrDMjD/YkC38P25w9v4NyuxqzK4mPsTX9uHHZVBH9spXIKgGCkd6l+RR1XxxtAvu82BhsoVPO
fZrQs9a3HMZW9JXgQ55K6GLSs35PpMM3+BF6U03JSRtjfgbDV408OkoaVZQSeu4UERCibo9CN2B7
xTax3XcSlDl4/7FH69pW06l878WKjYax12sPFbWDNpSNBn3hsguUaq9f0hzjraW7GU6CMLiYHE/Z
l6CJ3sL+vSUEWKw0gkNoWZCkg/2cWL+UMB6oG7jMqdO7uDoLKf4dWEWf4irJz6099H6AXB0TVsKU
mKsxAcuEu6B88J+Gex+8KNroCu4SloEiIcUML0bImR71DElGwQ5KmofIZbg7WMJrOTavDN2Y3IVF
Q8bOjiCMLkBLR5XCYIp9S8vS4d1g2SdvZsSKOPCQZfozwzetwNTFLC5qWEp9DsJwz5onVVvgszaK
kVtym2vj63rz6e9LeVzI6K6ACicF8xbOSW3bMFhcLQesiBmmrZMYWMAxDH2lfqbzmy4rxwwS0Lpj
x6WQoefTFUJyxHdupoZLkjduuzMQP4+1m51nNvyws9bPc/EhMRto+UyZox1xklkN7d8+kW6huuvb
xif88pRBrm6wtitkmcCLjgGxVTjtSzcgeQ+XIvdnzzMWRZTK3eh1vG0pbxuj4dUTQaDFwGeZg7G5
qVyeOl2tlWRuLHypy1lTIaz/hSMJRudxGL2UN7iRyCbnFKceH2HdUuW33XshFRueoYo103yWCJMD
inIiVu/UNBWKOaB1vHDyh5S6ptzda3aRFH3aZi3duFBy4LI0eNw7G+lQkfuJb1LEboGOiODYDEMz
GItsP/cMAWu86pi9pV81ZqIu8xHFJ9bB8ktg+elav29oSzlV1fhVrfoDSopqmfnSRHX1fqlJvhWe
6iy79yS4JzCCtUg5aeNyyoRVd5LPlOT1iFeafXFWnU1OHh2RAgZAsn8KMiFikPhMSGTxAL7lIPT/
cLJN06vZE1BABhMN7tqAys3kmoo/IrRYN+w6BJoXK4n2ofXKHrrCUo1AWALqIQP1yLUdaZlI8Cip
//+dMaBYGcz1+k2o/YhOJrEhpkJijkcOwxvWLjN6aVWFyHrGdpmzNjbBSYlxn1HAjAzt6pUfSv5g
dVBqyV3M8maCdmAlqXjavpIfDJHyXPOwZWdhhMgXjvL8SclSU1Z3hi0d8IAYk11TYjbuzCGvM2Xr
OnacZLSOaXaYR+OimvvhT5Dg6ROIo2yCZdpIIBK7EAENS4AEnQZzYuk2QCQ0+KBga4xeazuNz2XE
+4wKK9YLstdvJLUx6LAtKgGtOym6nZWKH/GIdo0fSeUpDb9wOttUyxuSiDQoJ3TMymeMnouwTZsd
JxyQhCcCkgBmNUremuVWysIexxwD4qH8pvfwNC3emSaaTcOZMJAs3I0BHymZj1TroNzfMTzd1YSu
4WoFpgaFmwg6ZUFJwhTxg8QpJ0QTk77lypMvmsbx6tQK2BOaexExi0oIOALWgxHjwKAP1gmvFTke
zE2rPPFQ41CAAMwXf0KV4vpmJrXG8Rz0lJQzNODjUZrrnRnaJg6QZMQ/iICpnZgk9avDCkwdfriM
sTv7Io1MYIkhZ9r3rHl7rruKXUGM8+8sYPoY2FYKezPcU4MfMjPB37JNsYBpTfoU2ZukdWtnYokP
n2QDOfTUBsuPcpjS5RDAE5OjryGMbjBJrw30H4V2O5rvudbhEbRFTMAsW+e3bkLVA/tJtj92Wtue
wB2cAjpuvXg5WyQ+GlOIT77yJk6eDiKQjsQN1YJU/UTRqWuyKzGJZrpX2dykprHX/re5ScHI6EPL
Kh6MDDVxYr7TD4c5YXytl8kwkepNvIDkQU+eO7MF9M3XhGBbYKrKUTI9TLM+L2p+IWpsaYp7zvaa
I5wjDog4EkdvrSIGxCRsMGpGFsQbbbcZ4omIGgiQ6wI9o9lN6yad2OjWDiTB0WKo9zAL5Nx0h20N
LyNC4JZxzOCE3G9GCqKBN2ut4k3V2CuKsC+6fwgYUGr0HcTZWD5a+I2jl6IBp6Li8YSIhLsIsAEf
AkZFLJJNG+LESJmDD+Lc9znmvIKKKXc1xohV/09fzjU/wULTUV5Gm05rCA1KCXZMxjuvxWYCjWdu
muFPjmX2yPNeQx0XT55h5V4b/AmT5ERD74Qtl21p7rIYz902jcqjJr72hnWmtBwm4VghTUQ02uc5
n7aOw1lwJ/Oek5blFBWoGUePND8dKR765JyJynndJoDReFWT6IhXXaKEl7r0qWbxk/em7NtLQRfc
VpeKT6NGmAXmYIapwD8YMZMPXeX4YCJyrnE5cJJ9S7k3jfk+KERHbz/6j7R/IEnVqY3z3mPl1H6Q
xR1hxDSxdViY/uXLPEjkiYJ35/zAET2j8NBwqpr+EBtnzbpKn117zXvJL0N8tJGfG6+JoN4aa7mv
ylghRPoAcaprBruP9x36RySrmPsgPUIhp5iqIxmYULmfO3mPdYXCeeJe5hUxR7SvLH7lv40sfC4U
ywQzJEJ75ebJyWpMTGxvxj+NxEmFTEepziBMX8Q1FMGdzdLNmtxvKKSN1xjIsU4Rb6rfUZVtW1U/
hiSGCkQqjrRE5UDYCMiNsZc2PL0Kmo6VBLozm/ERJcarGX6Z1aPEw16huh7HR/PkB6gr2ZtLDbEy
TRBjWbNhREj4QQl+nEotNYk3+GNIhgl+l6dO6NdYB8xQ3M3Yd0WmPkX1LRuIM7DtZ4BcwwSgmuzF
hBKsO+N5uWqfE0zvWOUPligjEX4I2uDWaDUFDgCNolngekH9xLcbUO8P9QkHzWUZIfbc9Hs1s2uR
fIlHoIwRDZAIs5bEHIuKdaCyGyiYI2lVuI3jm4XOdCaWOKG5M1j5FawU0oOs5TcEUwKInODNQpH6
pGEZymfQ6nedIlZmn9mq1nPmhemGLxzo1eIZdfaoe4TdEPol5ZImrwUvdClTw8EhFQmnkNDxk8xr
TvmTVN+3rDz+t1cD4olesGXDvghviYl7CoI2JbqBK72zzim3YQDWN//LJ+X43+gguOuq9eiy+8yD
0iJgM7MtWmK2FBil+71AwVKlLhMIlltEpJFj6Jirb1Ynjo1NI51Ei4KCdZf4PbLomt976yJXpmvB
LGZlKZIDHa8NC+UUng5ghrmbg+yYqp+P2OrYqAEB5vBpBf5a3tStu3D6BcEXfyWaXkaxiXtYiEm1
RUDG6/CFTpeYOli6dFTdclF5ORP6ov8us/LSVT8Ns6axsTlFD3lzW/fi46uhzA/lQGg0VIxTCKjX
JPx3Yg+GiKsYXzu+ONfjXJ/kJt5HSb5HTzv9Nc+MBT4DjkG4KoeCRXFErjtSVYDV24yROiMV1sXp
KvsbUYnfwaxvNM1gNU/OwvQWFX+rmjUVdr36g/xzkLdi+94yw2F+kHFbkZ2tkE1ROkxySILGgx+9
IINLniIJNnxQMaMHi+SD5TlNfL7JCatl61GQZksxnfMQRyz/CLUW2e2KRWvPS32MyaNPlb91giKN
fjVSrAi6b/FrMyO1IPHBTikWexoUxHEB3uren8avFKJbQVHCwn9BGtQdESi6Hb5Lk3R0Hen0N66A
kLJsXleZ1Q8b8o7qjEB0QkVJdnBxmlU4hyjTC6bDjJNgVy3DF87sxToP7b8QuU8g/8mMh5q6ofFk
hKoQF6zjWDIYxtI6gF2jUTeTT/0SraMtIk5Zgxh89DF6bqwTzWlhYVwG60cjA5AEBqd2XEhGDJdu
G2DjTYtLA+6boqlhkMAsI1dfSsFBIKf1+Qa/ulqP/IAEEnT7VvisWl8f3qIVwBdq/kLmbPvepSPE
or+2eqjEkJARnBm2St2FxiQh1jhiBrW2nQQ+urMQ4VlHPjrwzvKz6SYohvLakLHd1TZ1PCwvvUhs
dtgtAuau/Yf+VqYAbDxSKbbZs0Z/rGKvp8bf5ElvawsQe0SgyK+VukSCQlTdSR8mR83RwOHcLhjr
0phRrcwyswg+numDD1rKE5VBJe7j4aZnyMUAzqywFOS59TaJBm/BIVI/A1QUVXgzxojOhnGjEbN0
F68Lhfp6Cs0qFlnQ7Yj2qLhVW/+Wld+a5ws1v82enxbfxJ3L7wo875Ku/lTwgYeU+Gcuax4Eiax6
DPkhe3y4KL8W6lG01kgE5b/EXCHw5KAGGOynetsv2EFnRyKdPNY89koHZLt+JIJ+AMzdkqfdMGzt
0P3mZP604ELJBiZ5w9XvoTFvBLDcwxC8JJSTy2lQBlfjX6UNmBjU5MJFMs/S7Eb5L1FoEp7f2Fd4
/3WdDCZuR+OTGYWMM7zKf9HhddIja5ze6Qn1/FQkYzdZGK5jT5jpgt6Uah3GDUw4KvhMAf5XuHS0
d2NHNlFJdiXKPW0fpXcz9oXBXocmc2dtLG7n6pbIs60lB76ykO1W5Koxe1S0G3E4DlqGq+FYYrng
E0qSwDT4uBKCkWiozwD7TaF4Blf/KEKoAjapxTcsg4U2uosUuJldVTg0ktlNQs1NlsBt9W18kDQY
+2QWj2H56pVD+wqN8EFKc636FdTcVgiOXP/MIlwc3nBoodVHyLFLxQ2ghn3KHoZ2U6BVMxyFtits
dsuLYnDIRNfxmkBfs+ZdT1siDLMTKLRWt4HYZ2FmrZ5gBbEQQwUOsAy6mMAJyNyUmPP0TK/qEvmT
9abw6s8JyRe7Cb46XUWQa4/IKJ9W1F255iY8AHwbQuCNA3kMLe5nGrdeZcrbKtR19Wmw5JPEODe4
pGLtqfxaEkr48k+2JsphUHbrcYCLi0RhiS6+Ny8NIKOWISXB3vo/VWxc4h4v5A43Qu6su4WUg9RH
HtmQtpwzjAEC4CTccxrrIxG7vFNTe5BHrC578WKIum9gEt4BYtvWtiTujeQ+TaHtNy7fPbS4WxFs
O+iUeu/O+JRHQ7Mr2dUzc99PDU4lYydPZ12IKDEPQ62fjOJnFJzY6/hSsrkRL8OaVc0qottLVHz1
+3QTR4kPVmDve0neMJIg6XxvyWCthq16jU0eFKNH1BC+xPpw1VZbOZPG/KslRSM3vNl46g2hjj/i
TxxBEL+hgKhn8aLBXoC+ITALFnfwAkKABjHMn+BkqO0WUrwdOAPfkdlt+RJTiFlZ2YeLfjSIY67f
Z97/uqGmVL8XiD1RDH4NhRbFp0CwCuwDKs85/pxpWAQipFryVi2iZKu/ZFRtqGoh6obyJ0+IB2Fg
jYxDjk6xqJ6kqT0vsXCm6Ldyjfi2+YKab1Mgs17Y54y2tAgoFM3DQkcYD1CF2Nx2NamYWGFGROWi
5LbiG5sGkwxZB6+QHXLl4jIAfzWsp68NpMelHsmWS+5PqOFlBrtc65gskoQkz6eJgiCqzpSoBZia
wNqsZ7ISHmqFaQtAIEO5ZKyal7UrbB7EWPPBYSY2MNWTMqIwAIF5Rl9QphXHovkxi+LWKdFVQo6H
RyeFagZNVIsZL8TsV70eZQ+AbcSakEk5xMpEcMVvLZJu/Hd5TfQjKpeeoNbyZ2GxWuyLuUPmxOh6
fUOYL4SQ1tghZ8unNgkHS4mPnPuVNu9XV89Pvk6mUcDP8KMSQEMT0rgMZwhKuDGwHiHAkhYdAHTW
QjceaAaz+lo/JtaJwH1EmsG1A68uicTQGXuKIic0o26KNH/q/wXvpdR5Y5R5QqNyFLauUh0rWPT4
1RdzejHwo5Q1NNFstaKx62dKzH7QIgBkOwuUHgm0DUPyGxW4VH6n0jBBsmCSQa+Pgidm79Yz1hmg
8ElsP9lUQNnQ1V3HF1Pkh9B/yTrD98QXuVHFdieHXzJz5Wr0SsRtpsUTxA3MFkow70oOB3mHra5s
d2EYsE3bBsLIdjulPlpgdSenZbt2Tu2uZzzH4mBsaaDwTZbn1mK9wKJpRpJbaMcoT/zsq2YCN2Uj
IKUEvSAMIZIDDF7hGvj7SK+GJKVv9ymD3kIjE1K4r3LbJpquXPWydoHcOr8bNyupvJZtEwaYoibd
l34u2NYE4a6uDCwL5nTvWBEx4JqdBdGPGSD8qW0xzV0pRyIhOAoTeZHbRftUpksDOiCk40GyUSKS
Il8+ZckI9hPSTBdtK6qc6s/4rHPhhp4xx4AjRcrjI+8Owlqzh3uE5fJjYcpN+KAAzLgHdIrfnUPc
outB5YfHBbPahFozMECViRuipNXk1TRTmLqaZ6C2SWnpJijzGm1dzaq5XSJ7YlwTq7U3fInrGAWt
kYXWaERr1MsTm2Zm0mUAdF+E/rmpR/pIzPty4GmgSZLZM4m30JDDB5G8G/VgFxsFFgMT47xZWptN
bQ8Es+5nwukGQgKx2ApsPfioTDZk3OiZ8mKk1qX40+iKZ+rn1kGNdwXSyAsiU10EiXFLRGoKxbxX
KW7xOn5Vkur1w+LUSZuT7GRhgtJcOwfIxeWWrAKdXTSYNTM2DiM8ifGg7GJ4qwuo9Bb3clemOwJo
Z/OLOofM0lF3VQkQeSzualabIhndRMNj/0dssmozaSYWX7lNauWLguBDXsOU8qT4tFvll2KwLY0b
niBOtoIFVcb/dhRiQTMiYlK8Of2snq1ovvRUnkTBihTclji7kIRSPpf8Ha19aXgOw6y4ajhGlpvY
CjfVaF5CCHYhkgOqNlckqJqqnKMvml8xbj81uhhSwpjvGsK4G3MJ5LFHrZ7Se2p7dqdtWJwE6u1s
0lGGCadKi84G0+sphrEvftZTsG+13//j60x23Na2LfsrF7edRLIuEvmyIVEUJVJ1hELhDhF2OFjX
Nb8+B0++znuNxIVgwL4nbLHYe+215hzT/AOX0qd2C0iUEtpVwJr5sJ5G7GIEBm1XgbCIa7QSDkwd
kKJWgpsJ5LeIF1Yy6pWa4BrmKxo9RwRMqGT2SN0DHjOCAIanVJzbkCy56RdDSYc3e4oTwul5q5oD
LfpTNeinnpM3li5t9fixFv7jE0KsOvDGCnx63lqJxUP5WRiw1NMMp2F1XB3bRfRwJXtdgrWWjOhw
FLiqdlQAYeWmjgdNR/+vwkNLbRG0PKdzp4FpacgDbwjpCGzDhEOKLXFEF97QYbTwS8/gmc8VvWht
OaF75Rz2wiZNYrooN65KrE+eCm7T3SXj3ACRtlB3qnXtRMQuFOxdfFGW1zxL3kZ5eDf6wWtZJzm9
R3P3rDuaT1TrMtxDsdaekMscLaSBIp4H9UVDc+gX2oM3tCg21TPjjvk4VH8G9ucZ96+Rdggx0S/T
PqA4EjEAMEHTpFvGxmOx8ZCLxtMgeQYNh538WhsFS+xpe4EEh2CraK9aF05TMZ7/2U9XCOXkjS95
Ku6VeKoxTlpmu2XIbtGhi5B+GcO7+Z/YrfhNISxlKv/SOVPUcc383MkPArCAF0eOptu0G+jApIzG
Y0bjBZbctH0FCXYVvAFB9ZZ8LcPgSaHshRLtIrZuWdC9KUOShZ8dMU/EBrZA6ppElyapQtPL4qdX
U36k0Oce+3nKkta84sZy0oLddoUMYx6kmOgDHIKKVwy5j+wZ+RYNyn7oVp7Lgq9xbEij5+so2Bln
ogmXj9EusvmdEV3FmKgbOWgWn9XA5F0zHzLTJvqxNLAt6y2D1tJxhm4k9TEyJ0y/k166kfi1ndDR
qjCbMBnFWFvavj9NKOtTh+RSx+pxwRHlGfVfqsVXzIkXSkjuMH2ByCKNg3VCFBSaBJUop3+OlkF6
w/KIao+xOWFofHS0iyp42HWURr8P4VhK54XVBdUnKT/9P3KPGEdBRt/R+kpY8PMD2hSmtyK9tb8T
TWqdP+4Lbb/Kxkrib+mmbiuUWgj9+09ZHnYWt7ExQFqQFo46ORBZfnmSzfKNOtekGlY3H8yuEhHD
F9cd3eE+xC+4XndgCZCmoToTDEJ/bKwx/UVfObZOkaqmlE0/rDQfyZzxjrvd17Bl0FYZMCGAa6Dt
l4mFu9QYEogEmLZqQWiYRbggo2jKCZ3HDl3EoHvdbrUkx7Q3tMWdkIgUgE6C+jZB8IJg81T2Yj3t
NUT6BiPjtRRpGN6JquwKKq4/YHUU7ytqmjSxnl7hQ5mj8/pulspf5p8pF3VsDl2EXtUc0Ncx0vjR
4ulmKj8mJml47bcup9YvxA3ba+imXe8Khg6nJDkYZn9IESGwPpvWJcKoK9MRMBC9M4rTaPmVBu1N
PmRcAJghiZNp1PTLHB9FiVPpS7u1QX3lAsnMCzjAJuTCMKwvfgSBjlWfHI2e0IQm8mVampoRbCOZ
VhFwEfGWrA1SGnoYHUYWJM7QfIf2IPC4WwxO+hZVXka7u36LGcAKfHlu/wIDKqvIplsTuqg7KCqZ
LmvmcEo4r/d0+EZPa5ODeUGw+FD0AaTxO7UlXonmIQ7Vo0gPUo4uGIMvPvcMM2nDC80p0tOw1Uj7
QB/eJ9p5DXm3MJ5U7WUVzasM3mmY9JSVemu6C2WKLvlJJvpENK/IveZGglpPF4zGPkIN9C4+RMi4
awH1MXLOsd3SPZnT4TbtpoCUs5+Q+78cZPo4G4sisuubR23pV2mGrzK/4epgFCIxksbAQrOnfUVy
fJnS7Gro6U0rrRvKxx8qKygUxNFAeylbjEfZfcXGqi9DPPXYXaoReWSC3FA4GYYtj+rdoDo/M1Rl
cPJpmpI/Fvi1E5SyDEARxRLgXM9neTIZa/lWZlua7sdhf4ri4NQgAOlpAVKgyZP4lEmLNQ1U3XRV
Z/qzKVcU80gkHzUGd+j53ezLkpNjXJVIlNcJb1+XWG2SY8jEroGfSXYHNRvAEIiVXCF3Jnp0pKGW
UmWhLk8dBSHYrVGki0Ydu5odwjeVOVOIPmWAbID8yoq5QFwknYuFDMAtdbrkk80cW2GvqsTuybyK
gRj5aJN1aTkaidldJUQt1hcbOMdNLalV5A1yi15UPJAH2cwCLDbIVU5xPblRWPu9n2r3Ej+WRMNW
x7FDD1g0xu1EP6vW//To6mY9vYgIGrXvpEXY+xbhFUNWnhHkTB5rAKCCPmbHsCi4hM3NQB3QltlR
fdX4nJX2yBlESbVbSlDg2mQNZD9TMk+9jH9qQqs1OlyAWx0Ri3bCNF2LmLSi4keisY/fDLbGCXFb
wRrmD+JJhrnQwn6okI5IeGtk5CP5qhkhunPVoMgO9V7SKzuGudzKYbf2c9H3qN3Ivj25eiRyYJ7d
7klRE7HdMISxbsNPN3XvYaC+EwLxHkfauwQ8mLHm1g8YYE2IeEZeoea5g6m4b/1PzphXOmWbsVGo
9xYIIctHpVWwDucnvhwcXKQSoXNbCZyczsfZn9vSX9/qTNV2FvJg85HSvy5VMO4MtA362NKxMcm/
bGZfR9HQoSgR4EOkLNEtj3LT8fTpOLvIl0eqRLJurdWsIhTrqwqpylxTZ46aZJBWiXrT3tq3BM54
Mnco6kWP67WBko4ybG8UDK0hjNB8nCh/BxZFAQfjessQLawLYgwJVtOQ/ac+62JA2J7QoahG4A2X
c0JAi1gRKMw2If4UdSzjCTUOqei1LWlMdh7f1za7SUsCsUemZ55OW3xhGSpqzeuIE055EuGveAtP
U4qClEZdEJC8vM1QSyjFjzwXu4ZBeJgRHa97cdICRyAWViKBbg2heufcr05IXbw6vg9QRTuuNu9H
nEVuYaCKpNVAMWwO4rukpO8AsjfrKLVjsjoxaGXlBXZ8UCqiB7/X29wrdMNYH0Je1ZxXdQIOMBGT
hkAjG4GeWQdkGI457FsCmuHjy4FNh4tz02xboB9X1zEBQNuV4804JlBrr0ZDQ8o19l7B5qnsu3hv
8rHyaD88GepEq729+ICT9QFqxzQfsGsfQRQ9ZvTV62wfhcCo/UjiJUgRxaHnEejiMMYCxzxnhADc
AN26wCbBvHkkShzrNwl5gCqeVxE4uTtz6EWA6nH6SLCJp1RFPFtDR9suaxNDac/YCMulAwxm4gHj
DEJMLNFl1LRepwpHlYNlHF6tApEP98RsdwoFT2W2R/NPMyWfgiW+1vkvDgvlP7U2VB6ngQS0MNpH
+UeHfl8GthB6Kl4RY6XxkObZnJGXmy3SN/JPjaL4x0pM7ijERB3lOU3DbcSVjuYRZJZbVJ6iY3JF
XDz7VkpIGHR+GZXmBz4oGmUxerLQ3YxOrS6OlD4UVcNdt9oF6UIxSEyC9tbtPsQqYoGh0+QT2w5p
QVmrEErenmaVxSEdn9WKrpUylYPSJu3xnLKoVGjSND4dC0uHNGotzPqKc1uHKWhH2tyblK9qiq1E
jZ9k52ZHeGaHgou/TWZZG4HRKCxrIdOpnPFhyYAM+DKznPidsj/nBhtpdWWZgi6Bf+WVvzoRha9R
XxnRFeNBjX0fSwCScS0a/ymfQuo5Ohh2ocI1QLxLfPge0ce+paSs2mabM0NaOAOgr9yPdsDuJaKM
7ISdCuYhp0oIvylOx8m4zFzicm+wwsrgcCPcoQLz/QzJW4nvOOEsN/FBbEL/xXiD6LlUD1bZhyJa
N5FZwQbdtJeGvZcu5EcmwdEgmXTZrP6BklwS1IafwOEX88NQxRcja8t6hld9NGxjTyQybY4BU1FY
CgeNVscnlskKKeUmfctX1TjvMvHveSRe8jc0degmFpMWJBXuZhcCDRQOE47ARSOHFk73mbmQ2JeX
da62q6eVQynugbIQNrlGxezSae3eEDEIrSIZ2hMRAz4uIhxEoZW4mkRV2ox75ckkzfqtxeFaBt9J
rY2JhBHtHDcdpvBmU17HqbhGkX7JQ9WLOV5bir/8OtdScTWF5Gw6Cf6/WRrwHZm7pr6PQ0eLUnQM
BT261exp9+xNjCw5SsKiwILb8T6z1ESBPSvvtWpA5QzcJuCE7NZSfG7F+KwosIemiVbs+NGxAK5S
ngWHMHKFGvPXFL8DSyxpIlSivzaKUfUcqSpkKWFwzYw53Wcc29aj24Tf0HLl+aHhipbUGXBq59Yz
PjTB2PPiIUkq9olrMMBC+WxcucDi4qTGt/Rs3yLAsgIyYKIEdmXQ7IZz38SHVkW3rNKm3faEAc6Q
E3X9GQqSM6kgt4kUS43R7UBiKBWTDpwioB4LwrSyOxafco52I4ajEi1QTh6yKQEz5K9RV7RA81cm
o0i2l0S/KIUdTJNH5X6CmHcZ+l+J1njmJD2QG1pBcxaq6Snmp3lTcFWxILi4i91pVjhoUJOkHC5G
MGcc/zIUOemuOo1lfY0qP+b0SmNgqlBUreZeaoUVVhEO+g7HoBOR1Gb8qCoTLFy92Z3qjRwnLiPW
B8aYDtMV2fozlJS32YF0QrHdK7uAEjHDSwtfAmKEzs9dDBJYyvAIIUSveOrJHSQRgWtLDrkXFMpR
0LiElrT2OXeFpZ2afdl3J/zjLNDSGRLvJbpJHVM3aT7gjhIG9VjxKdBzsjUOSPCBwGOKE+HY50ey
LthvOOXOsz8KlIUl2qU12zh7VWn3YVyDcsGHZU/RdJhjWBmfRP3wVHeXZtzMhKgk29tkRrbWfFUa
sUg10Ze7hDzcTqI3pPQO5EbHTIBqmxu1E5xhzvYNsGiZ6LXTVg/r8zQMZ+Db5ypZzsJnbVUHcGCH
Ypu3hZ9PsIYK4DDliO4ScKS0vxV/8wi1ypwdClPA1Ke7bcTQJ2Lgg3yiU7S9SaJ7QJMRse8kX1Il
OElK6TeOV7XiRq7TfWfKpMi4c9Z5RQkRKToJtqrEp2W0/JkBntS2fra8KvUMeeokBZq/OgsT0Nzf
EZoitTYORQD0h95T8qPPLNVOLutg8CsAXTDb8hzUBytxGpGrRFVJxo9eSGe5PqaBfunz4CoO+k0r
pnu7BNTamPPl9sF2fxUw8Az1I3SGQrr3c87xpbp11nBV7zddhE9FPETj6RlHjvEamM22Sr+LzDOC
4JhOo1dbISSD1tegEktxdGq1+CQcLDAHo7ls2qW4tLV5zhbtZFy78DhA7RnzN+UzsGRgltVFSHZR
vvhqXfgS0YZ6z+DBivcN/HCFpAcIxJLy0XqTaHi6Qk4lG1fX4QWWUfc99XscIoioTDJdtmmHwk89
fscdtVvoT+QPKWdVaZDl74ZxG3bSYeoyxPGTi4dtL54bIIMSnlYQMZQekYYrRpb2/WI6DSo06SJm
FCcqZ3McFoZ1EpD8pgg1soIqzSrOKO9PjYG3okg8GDzNgEGt/KAw8c33tDtjwpUTqBQ8s4udK8NB
lIdD/zsbVK+zaJgxIcrB3xZSzJDT1u9I4HmIH50x3vkG3tC01AbBHgyUJHOC3wFs3ye6Sdw5mjyA
Btz4ApddjxYJDeck2SZ8jQ9LlN0Zj3qsTfQUQJ4xmNyleF+UjIkb6ieRmEBFu6eMkhrzt4rdgyYQ
ZiBgOiD2qEzI3v4z9ZsOhVjzKhqa4NIGGGOwS3zGlBPxY7xSTmmxR+q/bSl6zlFpS2QfvOm7RivO
8nkqGU2ugtdPk1QqqfiKwsaR4F53xYUi81xPhl9IE1mEtlyyQ/iCJDvPJUodOCrcjLAfDrBUowpx
NhLI+SYz2FHFt6R4H5vK7kk0fkbhvc3JPmFchyTlI/xdmoA6RI8ksQ3AKXRRi8MBzcEr4ZjI07Wj
tXAKAtiYFgF1U+I+JQpiyVHDHmWC4YV14iUmGW0xtcLiLIXiJrPGjli6KomxybbUTXtkYq+eGASd
xtkmHbLDdi7AgDV0dvU7wFrpux/gUyEwtlS6hRaosgxWhnQM4XTJ7sgfquVHVv2SdfOIYltgik5I
oKFRWNCF3SkB/7hXz5xVhTGf9Aiw6DKDP0UxNQY6HTMKGyrDD6v+BS7wQKreQfqsiSILoGFjcwoC
XEwqxZmZnXIDwcqK8sRN/qdgkDyF04HrM4VHc6iPpH6yN2KWg7pUkww+Ga4Q79OCBEaBXMUSszEt
vu6cDDsSFwhoqG7m3dDECxcuKMikiKfzUM8ntQLvrreeZv7VuBZaVR+yhHgO+vEMtLsakpXF5JQA
RWQClaXCz8YOzKnQ2FCKhsjvFH6zszW6ghnjPpVnXmfImFEwkrgXLN0mTAsIsIzh3hLVblPBoQWH
cqJi8PNbBKdL06uDnz8NdO/X49PXbLxlQXEVudeD8eRCaMKfha6Z3J9qldEBstTkZU4bV+p7W18g
Jusw6J+RjAw7s+Wws0U43YpEeYEIpf4VQY1IsB4V+7LS0Yb2DhnK+AjRO7xskUeRTmy9ma6DEkDI
5Ikqk/MwKhcUQPTxSQ/QBx4JWSbYhDPkH5pyJzX/ec35PhSCc9rRGPkRovncotIimpot9KNh+h4h
CkR0WADNrYDE5bSZJfqmvKxYuTcB1ztwR6ZMS1Xb4KpHwwnjelOLjU13CFODPYtvAiVNJjhPgmin
iqhUOl/j9NYs/YPQGSIyja256wV+sILinoarRH8FuRjihklHa2I4SeyxGDeZ5bfHOsNN9xqGjyA/
GyM0MGYW0qXRl31gpm5dMpxn8ZmP03SeDN1RA/gl8yEx6cwQ8eoMQX5FyXs3Op1SXTvGjD2jYTOL
M1FGzYcVCR8ELLwWbR1JuDkeDQ79Gx1/IYJOCSNiiBkYkbuGnSS1pkMMIEZG69QS9VrQoKx5Yqvm
ZEA+wMSJYEvAaS63pKwQep9pyZl75Aftnx5HcmcRCKi+qTV4AVFxEn1ngM6eY3D2m1Tn4AHpAic7
8/xItRzGzdOCCz770lTYGvLdcOrlC0V/+NTLc4igiuxrJfyaUI3JtEkH/a6WxWP+6fPOjbHXCEbj
9l0GWA0hxnUB1VN9wlwG64URCKEyNh3OdBmVGf0B/pnwcw0eJuDUiqH6KwNmROgS4Rgyv0z1NYBP
6/oDi4nCDkafeovyD6mB9B1gjGKZSWuwkXm/IXW3SH6nH0k92grWfooUjiDsotHi3IDVC+bfSBfs
WACG86nZgo5thbGN2NrMxeB4RBB8DeOpJrcsiDYLxE2BJ71W98nWip4KmyYcEthXdba44sxGd5Gl
L3I5axyE+cSgzW8ifPuFqxTUXhrZDSfVCBHObOpqJxMP+WnYofYrRYbABl4pH+XHCCfSIF3C+hmK
r8FC+FFso/fKiuxAbraFDGitOFjp774J+Kq90xVfQodPp3wnIPxgqFfD1rtrRvWATVHqWOEgb/L0
jzN7Urxbhltg2dHy0rL0Wks7MhXD+kP4LiEwL8G9jy9N1u4iqLmtV0Bflue72o+usV4IkOzfU0A+
B8to1mjbUXqPyEYWyVPuVIbwNXCLKbUN/sZgtmsFM0jUb+3afNONmzQwrcrXEVl8ypMVJUek2l3X
xwT9LFOcXJc5fYy3McMCKaIPRtanPFppu0gw18LMy/ZKyXhwOGdbtbSTAX9HmW6riCVdJReK05a2
R1i6NL9IK9tGITC4A08HmXab3tMTJF9MOFeW/XWlWVXDtvWRkiAiXZuT4eLA4Xokg3wfF6bEeXGr
M78fOC/kyaUwGf82g58qiADtEhV8eEnwd4HIk0zs7ZiCuI8ljzWqirzXd7kJnH1cnFUjtXhaPPrw
QCuNAM4IpnD8F4QqjoQ3RUredWza1ghISMYPqFIq+2FKtmlP2YoVaUAaw4f8tL2UeJY1vve5+ibM
xkPShYPBw2V9J0L9z05fGDsFXglM9E6iaUvdzD7SKOcAxRPUwTZDAMMDEIao0kE4YK6dDXyvg8r3
1NkjqlebTy+5al8JkbIV2tK82XWdzhhLe3TB3yotPcwYYdrTbWDGaP3VuPsjGp6Mkk6uP5bstzC2
W661wc3uqvcu+tYswUY8yTTHIuXgIx5ajMigmGMy9kbOMoB+XFrZfWrse4ugCewTFmm0MwSn4YkL
flcIZMbFgztbsTvmyz6pONCUohOFqUNOTVz/bjHcVK8YnkkINH8c2ZuJ/hXl3dCE3Nz6FOTpZalV
5GPiISzGjVYvD0KZSPtQ9ZzWEZlYDRIQc9zr3UKvhg8nM+Ewfoze6sEhnE2wbKsfoY6RJZd0H1bV
PnEpfFamcG2i9moBm0LzZjaBm2JR3N4Wc7iZUX5FSGdJYEwJ2R6bvYVcVmqwkQnUvHV+UaWQwZh6
zzenig6NBGDMdIJf8r7VpwunqB6zl0a7FUOqqV7zoIR0I93G1rqlHWmvAnqa/MGeQ+utuU32SOJl
h2RpyokTaFW3lciKlQybIfXESm6gzKJ9ZJAgrJj2b6eZoXEE80lAdRJY9PDa9tZuAXJDqprfJQG7
aPpNosbOIKRayPEuStZhyLNjyEDQWJ8eiE9oqIwQEFlk94SEFWWG8YfVX4ru2VUEVUBokM4McnGE
/hQHNu1Hnv8Uwx207VdtytuE805eHKIQYhQPskXJCrx7B6oSmeJazmKUT67B5IuF+a4Oo1tF6E/T
8pEa023UjjlOa4P5IlteMHBTakm4C99J/KezAi/VupuAHlD6pkghUK8xmSu71HTkpK7P8LDm8qok
aZAtEBs7IzoHZHT0hVMLjHcAEsi05EYBku6msH6SCJF0glNlceVlszyWq4kcMnLbocGYEJIFoOwB
ErsZfjZu4ID8t4OJMryyAUcEFKuGJPPpomBd4yQlgjyLjfhSjmRuZamtBcsFp/ugFW+qmL2JlfiY
YtrNJRFrBfHZRXYbDeuSSyNH+K1EzgRELdH4xAQ1Yf+2OM8Nnbjp2KjoDx3MkT4PDHstAEzjixRb
aZ5uQwrcoPtrHOQF12R3joZTb1ROyBjQiMhHouPA0Tsoj20ng7kEeycsB+JStxX3h/1hENzY+nQL
HckQC2si/Mg56TNK5ZoSJ9AB7hAKzz46ihn1QhH/BnCzLfLBzUpuwLYXPFkz+Poc2Foc+vo2TLdD
guK2tM3+yusW4Fgc1iG6hBljk0WMps5aGO/qdtpkrL9ijJyLKkNi3rPweFj9doi/u/Ahapc8YxIV
/Y1a6Y4DU7CHEJ89+bZsrb3yLsoLxtWdNXG0RH6WyvjYzZL0N9T5gEj3ZtLcLVaGORyeQR9tGR3V
Ry2vbKHDLzKGXp4atqade+umGfk2U0Zync5iKz+AgD9i3bwXYXfMYA6Kck+iPQjr4moRUd5O0uld
9Ifausp1CxZR20VadhLM5pQZiFZiX526k8n7NqWc/8rlInu6vJNSkyyGDCoFns2D1CECl++FeKxB
NMnjORghoYR7juEdQRZpnQBqYp/mNDuW16xsb5aa3k3FuMu02m9WVvlGWJ5ClYGTwH/Tp6cq0vFa
T34qJD5kgDm9zUBvK4O5YOREqgDnanSjCQtYgkCdE9Ha1+VQVoAw+hbBNy3BLaq/+kF9y5b2neQK
wpuD96Dex5F+VFvi+wBMzwkWB2IJhPJo3hP1gxXeabrL0gfbQfgricajloX7EPzIZmBXNEEKyHD5
7xGgk6i4SxQelLk8JE1/MPszw1EH2wiwYRTkkXL4qRPEzWb1qqGdLzCJeyYoQXAazP6ktZbfDG7Y
n8UZMnRTXVpWlCtF20X51MkJZGRgfeNHghFM4M088EQTndjZls80cNMUW+lbpNsPsIwAYJLO9fc5
+jAtGivMlPDydaqTF+e5CtGNl7uw8HjwmN6B/CGPOfsJBlujWzCjmu/BTnT67/FYdkAEBRoAXfJE
JY0fpZj1c1cGZ7UxeRTkcygwraJ2QY83qOGZaeVJ+I46hgU75XPGUpdte6x4Kotxewg472WhvG3n
dGPulEOqHL7ZNwvH7jdTE+4ja3IqbqYxAsCyArfuwyNxNjUm6giO7+6lajj7XosJ84T8gBkDiIom
dG44ydDaY9Jc4iKiS7dRsAUNdirSEuUjMBksU5mx1uQF5OtVKMn6CMnYthDw+tfn4vs0BTyRdJbC
3KUVxFnJcC6qfKiaYKvTIZAJrCLM20bkkNNmtUdxDbzZKij0Q6AJWmd4Pfuq9KGhNmw5ktZFDDL8
gSlqCxCIFg254+CLD0s8+wkXvezfg+KZhHdCbG263w75XRspGZgr6jQhwfhjKp4B7ZmkdP3K+c3V
0Gbup4a4XkUn/Yq5LPr9ttnIBGsvtJIinHawRZRtLJRXvSy3+WgDa5wHQMnqnxT5SUCUga9Jz5Lj
vMreDQb9sO7hA2ZuAg0n8mTN/Sxg0aClsVp++HaMv5J1vr4tGKho0k/36vVgK6BQCfp3MBAmBsl1
JG+d6rBzzV8x/0GHk2i+EuSelRUQRObP/KSi3Zmc/TPmbGg7YDnQ/s8vEsktEsrg7/ApmRezBB9D
SxVdZq69DHRUPPT1ocWvEP/i20cKXoFfbQrnsM0vE25I7YUV365DlXBKlBvJMaHz8Y9TpHbynzR9
TD1FWcsQBan3z9y/iwnxNT8q1m/SNFzlMpH4HKLXmq9Bh/AZmCDcYMDwv7XhoXaq3TmWeZpS0y3G
etserToDBhM4c1Y5evLgdK2fihormT1MZ+B0do2TEHtsfyxSZzQexDrWzX3CA9EmD6Ksh37TJ4+y
QGyho2TH0TX8Gm95SuWv3NHqcWoTiDHcd8ZzoUHT8MyVbs35r2iJ2cLcyql54ZxQ9LemJ0XRpvkW
WJiH3lXxS6YPqwaempzq/lvIeoDIhGT4lfAns4jWttgf6QSK4yaz/ornifgX3IrngV/bxhOT20zy
j0EXRHJB91QfYvdD4icep+7cDPOO79DI3iyEz8pChSBEdgjlimaLaZxmTeVQPx+7OvNE0fKG1C6q
eidajkg2ZqPZUQbZE8sUY+QgVrxJav0FEcVMDhzFvin9LtXOFjKL6bLgYsE/YPHaNjV5xnl6CO1F
7R+CGT0E6GMg3VRGX4Wx7yyZUSgHfWGP1HVdLyAUCYyyQncEHO0ZcnDMDRnDFgdK42hEw9HgHJIP
M9lCtjjQlAxYHduScgnmRQ/eZYGaqNkDdxmWDS1WcydYRwx0dYoGRR42Ht8c32uyxtZaNK9HWBu0
V/MZPVuv2jFOzI6O72u+RaTICbik1fJPL26XMkSFuuW2RbmJQ+7abyv9Xc/ww5h7oBIUfIP516Ix
JMVsmO1PTRtYPo9jtE+T40jMljBRhUujQ2eVE4fSM6vGI9axg4aa02X3Ar0KKoOSdDTJS4p7wg0K
hr95DV0pY5Ws94NFsSrhNkTUrrG5rFGftNyLwaVaAx/hSPHV5Lw/8EvDMKKbySvV3YVmeVFsRzJr
Ml5Pedw2uGBC1qjFvAzRNZ11P4v9MAMJWHpRPB+la2ZpdtA/GTe5aYQmlZPEv//1P//P//4z/a/w
L6wnODFl8a+iz8kXLLr2P/6tKOa//1X9v98/fP/Hvy1JBm5BtLiOhEnVJEkx+PM/X/e4CPm/S/+D
/VfJtDGRv41yOnmRXyiZI9AERPv9aASnBQWixGQdXSbSHRo4DQuOog7n7Il/IDbC4TUDDcy26RO3
ICz1yOt/ihJ0KcImFTUtfkE/ClJfamxTTY705nmXAyJaexQSc6sdFXI8N2m+HGvzFYGpVJxKrp0T
vVt13lRASl5Wi96DPafNzqEeneciOFW1dJK530mn+UZf+sCmrypMghgVT2uyAMHVDfm5c115ZbUc
81g9zAmtEf0pwAgZGQmjH5AQDgeCwkQUsbTaUVblfFlALaAWK2CSxerMlC7kVKFkYQ4IMHM9RDFm
myq/v8EICsBOF7EzkpjJ+HmsA8cpj1Kyihjig/Xb0CWnGTBDidneMjgKDst+GoAyYx3ixZt543Cz
dTUQYmPcbxY3F+ddpJ/C3eRpjfmeB+P7gOSluOSyDNgnPwd6f6o+gqiGp+aq+b2dgqOcQ7przkuk
+gK8/JCUCnAav5azQneqhdHKdlA16U5Hqx9l0s5q011MCiQ3U+Zm1nA0Ov00oG6uih/DGFwZelrt
R3n0Rs7Wm7TdJTiIB/IpFuq1A1S+o4HT0uzpzHKhRJZx7PLBA80GFmp8SWjzpBvH3pt6idB/00BT
9k1cPJSMiclldb2x5JyQWCCyMLLABw6n9sTX6/vWJiu2Ts5TUV/Gxo3p/OqXjy5rgd4TmSUIbwR5
31Kx207b6ZgCEgu9OZx4yj5LXNxhPfuf6UHm+aue3U4BdzMrW1ArATFpaTO/dqIztvOr7OdXrpf8
Sv+9DZ0wG58tkq1MhOUAv66bpFt7FeF5osyZBkDJECANvfWjUD/JaXqZOg0qRb59lFV/E2mUZWi3
eq9aiC3VQz9+qF7YfVDff4xWzhMou712UBDMJ7LlWzHyfXE+5QF+AspzFjg4GRk8XRvcoDfJvQeX
JN8wn5SMB7GXj/r3bQrR+YTC/tbyb8JfGRGbgxcj2CangG5+n70Gk3G/RIsmBTKmjcSyOtKndL2F
M/EYVYfzKcPVZe74H4G7ABYwcJQMOkxoW5pluw3DJNkZhMQBzLaJGAoofWkHPEOD5GfIaSDkyOcU
9Rjt3Jp9gHGPJ55D5df/f03SVPG/r0mWJFqWaGqGIsm6rkv/dU3qiyzVhkwPfndWz/1K9uwH4ljv
Wmx3WYOzF90HpohxOx+JfDrmfewIzSvUMkjwg2fessNY/3l19qJZz9RQPnCxoi+Gsj2U9hDLzjpn
QF1r/oLskJ8yVDWt4olp4A8OQxzrBHeYlbquR8hK8/9l7MyW49aya/srjnpHXfRNhO0IJ4AEMpEt
G7F5QVAUib7v8fV3QPfYVafKYd8HSUwlmRKTwN57rTXnmJ7GmZM9GCIvTiFO0HRsxrdZFPxMS/wQ
BwfDuY68LsZe7WcfPwsWNCMJoSQ2WqkimmOxVxb8pgzMXAsSQD0Eb0nloSQ2hg75MgrHxciD5Vvq
CZmroDchf8IQbeet08/zeRzTSzsMl0YG3R+7OHl0Q8N8jFQztzwJ72ARB++bIqJ6WxEg7VRuk9hU
n0d83g/1KeRgSaZxqdxTzRVhCOHWhXdzykjvEbCGar21bzeQwgZOR4teEZ4Ujq606ZRskZHDDIwq
B8mJ9KgiHBO1+GGxLD9sVD9qe79HTszgwcS2d1eSHQit1qYTXy/i89ArT1E2PRqKcF9PXYdNswYm
Y9m6dCDPmCjh/KZ10aUoOiIxl1vhNoLoM15PiDaOKuUQFcXRCDEJgppPiG1Khymg8irHo6wDSDVd
vWLTkafjKv4cJfRDW9qqhZCDkcDoK9ityH+peDHdGvcdN61A/4/AYQkBO1MBj7Gj19gyh3xkQN1q
eozs6uEkF/rpiTaKOjB8TDpW/N64jmXqmjOCJcvtH1GiKEyL8YuBPycqJz4mKBLGsz6bVHHJfosA
JkTndwSwUo5X0xKvetVfC7QLacA2o9fBnOnuOH6Zm2+2K49Kqx5UpvVGRqepZkKi2re9plwtoT8R
ZSxk4NmX9VgRLDgz5Pu8FQxEeCtPY0bCTHutPitDPK9e/hLPrN6M6MmSOrQT9DjvFrYYRcXv2Gyw
NYQeb7bfwpfRgRC2K+Lobj5ugJ3sXUfMFj3dZDXfi8znYZrzfiXebO/qWgUgycGNIxWjrsxthx8L
rBjxl5wNnPMiV3pfZrDRtV28Ci3mypVetgA6iIpKo3RBm+TouERi7NLW+2iAzjXHB1Zn4SzhYBgx
5bFzjN+pjMNDQ7Py3VXVCfSbgCoNgai1eT1L3IkCzt05YaP3EWvIBkFjOZpDRfOlZILElvp9ykQV
VncFqxvxK7YnddR4BNeGoeewHLrth3uIDcXV88EtmPypsKoQrZcqTnRuaOp82isxTl/mYattWJHt
IfivFYgKJ0VQOCUz5YWxpAcjHMyyzEntMA8lqtgJ1Rm365YuMBIF9Zgb0Mao2pgdiltgILBGiLhZ
2zgNLj2pCE+1Lp/7YrpAZcHsDFtmkSR76dn7IKRpKAd7KFQilA8caZzYNe/trYWFwbQVyqV2yhfl
JMFajc+lJOwU3plZn9DLFfy35EDuwX1YGLDmY4titt0afP5xUCClB88hErlGRb69MzMmfptFG3CF
wR6O4x6jn+HHZuconBbyirSnNDqKfp5WZ3vUbQLDleWgpFtTRj/I6E1qlN1rpCOF0Q70v7haCOB8
tpyl1G26uv1zuDpR2B1ai2TTzJOINlJyRon6dE6uydpfSOLx6Kd5jUJvteCtkApPGiMvhycTLYhI
UagS2UpXKhVmz3AItY6DiUO2QeExiaxHLzp4JAJVJX4WSx/oSXiS44lbEWY6CFO6KMS6rw6JUTli
s3UkCMzyx3UIxjXE84+r5W44SBBNQHrtvnyWJqBvP6033NFMKBxJ6U5qSAa4kVCm6pdVRG6/5ETK
Om1NAO4c3QQHIdaPql9/9FpJ9cnwxlcKLjuPUyFc2eiIZ9iLn1cif9WL+RC6VSzf0T4Yirzv2ae3
Ac6SveoEI+TkR07kR7bsz5Z2WiJp9z/vtZJuaX/abHWTv5F1xTAkS7dUTZW2zfjvCgAMJwqz+Un+
WaYsfjkAYBV2tUIsLyQE5oOtsl4TjeT0nZ47KkIKpZmPNeQpUhv1n+MrOaltj2iEmUmdkLuoMRAZ
gymlvUhnF2jusvpM+sH+JHl9Y5taX9P4wywgC2PWrwLUP/aGa6JdQw8gtS4pKw+tEEHWj2lJ2hHm
N2yL00iVScOGRlQmEf2wbysmf62DiL9wDVxyjMrp+zCumVPQD/Z0z3Wd5dPtqsSRl8OMjgex/X6h
U5kyNISd46dM3HMFjQpYGCHHxCrcihxl3MSWJmAHGqhml/4wIOlOcQ8cmw9WB3BI9ElBPnfWXp02
990uoASygECqYnF8DWsbIS/TCtjJIhBGsq9nPJB3AUZEMvurTNzfVfak6AG7y+IMxuOoUWhL6yX6
YerryUrNc8rbkKjJtTwlYD3PvWFCM9mRAKTVe3UIcdtKcKOIUflJkBPj5WWUg6xFoH7VDNxDkXbA
+MidMCw93KvO5zlyp0qDtyAiro+6s5dOI/tAAmnEMGLc9jNRuRhkBlts9+KRVBcTL4eLgsFgrivg
qOwURzVHEFtXvQT71xSUdM3ZHLoLPf53iDGeUZ8TAg9TuFn8t6s4PMtLd1Em7TJBHSiwKGH0KKHB
NnjlnpSJfvk8XPruIJn6MVNkR+dtW7X5rE/5OaSKSwxQ7T7hnF4+IlTdosJ2DZWcctLr8aCYA0pw
mSn7brSUXYfpEoPnp/wxE6ylasl2zKMl6xS0x82RueG84niG9hdjw3Patn2qRfNZUj/mdrxaYvnK
SCa556LqCRMN6ZRjm27BRBFQQ/jWPJ/mjJOBnJ9wrh/C3kmnlRyONBjnEjDQD62OjwK1RnO0OjYY
Kn5RD70YsNcvgbIreQJXjL/AOADMEArIR2Hhb21ygPuDcZxrUrnj4ZBKqv+JRKTVjkuB4GpmtZtI
UrJbeJV0VGqHkYjZkcnT7GCMk9LhFvdRJYVs9YhPtcP4m9NMRnMaamONp94xxosg7sQvs7LZ8ffZ
iq3nOniop1MJbqMt9cxnHS34mbauAaO5yxOEzbRYcBgA5ox3V7KiduM1C/QQg3dHmsiuJpFk2aWf
aKp3hGbZQFIqcpvtBtS64nAmmrv9rH8k4rFwEQoTe4clXdmPgwvnCw4OSlxZBS9QOvxQczq34ykV
F7sZPtsxshHQTIhcpp8L4e22VjF2od926NrbKl20msE2wWsRYmH8BAWwOcCHpJfQPad6m/LJXpdA
lZl56o2rSbcExwJU+4GJM8H246ng6JriBWNkiK5DcUQyERTjM2Hixh8CZ27rMIgJwjwkjyhyzNLv
pcHv6t5hpOx0dB+Mpdmrx2xl+y1V0pfQFIVoxqYdHUJ53mkgZqmpVTghCOYtE54M9rUUPIN8RF9k
cW2Vu3ay9kV4QfVvi711X5uU8wY9ZKcC9KODRqLOMUZpF6Nkw9s0FA43kIEfV8JNIGc+Xq/dIr+l
Pfyx+gZsapyezDvKonVIMabyA+4Sh/zR3Yy1OSXsSRqIOtyATjSzqy1ddMOtwRMASjUnGH9xWRr4
+U3qxEPbq8x7YbWmbvPT6kX6xEFTMn2wLccY3pQaChAY/VKM/TVVPEunxYMpXrmaZn8a1jqwECKX
ZEfnyAERWYXqcWjNQKTWX0IARfzTBri+lbAoFEiAzUXKALfl283j5NCeLAvjN3EQNcgatE6sTIfZ
GSqU2tQebSP4JRFgZYLCY1HcUfteXMIAYzuD4tP0LMmKvSz1sZuSgF3erqEvmfN0UqABLuTyROOt
tMIb/aP76HQwikaOVDOE+KJ09RBbLCeokNC4eYaggg1jLL3ZMb81DpjzMPsTkwWcPDpBLSum/TFl
HFDvCqvBvI8zKepcoatdhpySdY5qUAu598Qm5yO+6tU0UCOaYvF06jwBeTKEtYcIToicVW5HNrpg
Dbu8lh61UnoU6uqxKaQHdOFzckHzRqdJmn7tqUdrbT3KorHP0+vCjE3q8BtLex040MAQUSMDHbXH
xRgTKO2VK9KrXqDACkNHZIx4hMzTsUdsMHMyfetZdursMTaolxkzrPZI2gBKShiuaXyYaVcHsY5m
faF/ZR+SEnKK1SDdf62V9IR671RyWmwpkRi/aKwCSDr19hDRNCyReBJHQH+jJzSdfb2gMRV/c7lh
nZsvkwJZlCNwhvYnUzbG1vgQLv0jEykAfsqTPDA2S+4l3S2P8UKR0PL4WjFCNNEtz89Gx4R7RSMt
06bRqmMG6ZnZD6vYpTTfWjWBIT8xxM88HeVIIexupN8cpbE7fE43Q6lIlT5qVnUgGlspJD/jQG/N
FqSP4ajTj3dWvElUvU7YIjIH2yKT9SBzIGmIS9U/VfTHxm7kRGkBxxy1DAvGe5mECF24imkHyBYR
LBBen2PgQp/VZz29G4wtyFtwpuY10cKdEianBh3hArlLBpuVM8v5VBY/LSg7YI/e6QZ8gn8bdemI
k6+iVwbTwaPFkYK/YK5Ii1uxNmQXzXvtqD6J5X6svaa0O2x+CA607kZk+1whpoj3QuXqJW5OTKr8
xxOBcRIH08vwFafz47JkT0rKjjiOT8K6HAYin6zpF53MU15Vj4PaPYhgqHLzLmsEhy0pbHK2SXhF
dmbPEdyrRsEUfCG3cm+WFC5z6rd4shnC2vrj8Flb1hlj6Y0s+amFDTJfuM8lxirj4tSo8wz9Tbxl
Np6byEcqIG3SeCTWQ3OMmZlvwmaEwZNl4jy4llN0qsbwKF3EJDiwbk44bEn/emhSuLdvhYVW5UtH
KRyiFLa049BZrmwV/gQ8XGIOse1Dwz6mG6YIryLyaLEGA2Lkbk/K/FwQ5eLUC8ozRoIIbONw3wrK
nvJjX5vo82fH4i3FZFJe5omxOvoHkt9liiTyf0Zq4u5xzMN7NrqJlxMnMCN10ynZq61yHnMfN8JS
e3m+nWs0vPAwi6LCDrlbIkk/at0YRGAYNG9pxEAzmICRjb0xHxKSRLkAZ9PW5OlE/2Iv65/QGCiL
yZMqsIsBwtcbE3GPQOKM7TbW+JzcGougZfijNSbRzAIRPgP7jN3Yn0fIUjmYQ5W9TSLAGK1Q3cde
MYysIzhL7Ga/o5Sv1T1za89KMajqDuCSaGyCZYCOMD3S44Y8BBCLkFcbXk0XHSDGIUUhvtmSB3dF
0pEtp86ip5X4M/FhOzrqrAo5v3TpB3m7m8OJG3e5ackLbtqS9vSiU/iQMC2zLKCtGBQ79AvrPDEI
zPYuIlWHfgaC6Pi720/KJ/EwBMvh61HOKsGHo427lvyIz5oBTWzPD7esd4oYngXj3YulMkPWHbyu
RehXdObawCjy/ZyACUMFXO5bvDS31ImlyZer0TeF2Rf5T0bvD0z5quh1DAUCRXGjicOPPG6eYWiW
onwtsyiA8NrJ5bnRwqD2wXvdWXK0ZnYN1oZIQNLLaivOB4TroJrv86hzgqXzsyxBC55kpjAHkplx
GKELbmC7F94Ju9bu81YLMYULSQ3kAO4OoNXVz46W3tJiWeyT5wULXZF8aMf6oxGyE/kMDYZ0Qi29
qOLgiB20UGSPJgjwCp2Tj9zSxF8mluj8sHDtRVmQAsaVh51pfjRS64dkT5BaQDKBZD5qdBNp6+OQ
lNAvNb3gZLTXcfkiDMFsSr1UNSCq+aX2w7Hp2mPXVjzOj0S6ARLb7Kjpw4ZI6LFr7MzBPKMdQ4eS
ULbsdBkV8XiXuCKFNXRIHc1G9UGvxYc2HFxjpbabrHuN43uShGv+IHTw+Jv1ZuM8meRDK6cHgmQr
JXfrmLGlWaE9gVKFaSicocmD0CKyunGFeXBxf0FZEnBMQUNs50OeW4dKaY7jqh4Vg/6iVgRCBiZD
uyyQ/EqoMDtZXYMU2mKM3UfRGo7UREETAQ1t8pzVAslMKvh6UMp+jKspX2VM3c2Jtj1uXUeheWi4
QNzPyqRetWwkfi08kTo4kJ5A+qfYPzcaBHtbzRmb+GODSBFPhHwmbCDgCBGH7VG/tEbnmVzuHRYN
oy7222D7ZwvhLrBOyiK6q1C7kbZ5x0QHe0Uw0PDDtn5EvLpYTFlrW52EXX7SWCfrM8Ie5VBM4yFP
KFAuWXZmeKBRrElOu3ROIiXM7YmJyG1FBjTVomhoEteCeWdyVwFtyMDy64F6D7byUaCgTX7odePr
Es0CWJWcw75F5Jp4sd51kNhY32tbkuEVL4IHgWcpSKVVIAmDqRjBmWKVtSJXXEkaz0BG7fCxN6Mn
GdY+N5r9TP+/fKUtdZiSl860OM/vEAmsZ9IMltSXMlAJsNxeLIXMbwjWP0xmyilQkjc5XREyJn40
W1CX9iKEFbvf/1BHmalyw1iP6RM0IsYbhpsV9R6SL3PnDsuPxlst0CMgySehK1kAORCYny9uSJZO
9Y2B6VEkAE6Cos+dOyBaiy+mtuszuMkWS+/kZMQJY4VqD2Et+RrsO30DSeBUMe/phA7mus1yETAg
um8DiV4ktwbBV9nuF33yg2ildCBqX44kD/tGyezBVNsDZrQWTCJWDMvEQEOn8itkZkT/Pi6Ibrgu
5n1hDHLwSxjs5QA61xHojSPIS2CxF54ILM7Az3GOyIosn8WfTQsGMawPj05brZthKxEfoHQmj+Bp
3BKfwAHXnqqvR/+xqADmfyvbC5/jdx8BS1ofF5+mV8Uohj6rtBzBGj2wHcL0QOiSH1DQtc+SCYnX
V0PWX5J2VD9HDu3Nprvs+u8wS46pWoP/uw4xzoJFPLJ7jumhheFI8uNB5tC/1ILfWLKfdPeC4q2p
ar98GEFuwsZ72Yl5xUktesoH/QFqRE8RGJFbxwVBpYKI2Y0/SmZCBtsDzETxddp37KAi41v4caTG
yhgtSCT1m1nDpYjLcSOpEhcKlJRZPuk5Pfy4/ptQIQvePLAnl8TomHasBE96CD+I1Q2PUy4/koL2
hL6N1M7sSDt7F5XdVf4kXCCiR9So5PdxUISTZ+MV09knUfjE1FoT8hcb6m8xQKh2srQ60bI6sR1p
917uXGOxhbMwv0PP2r6NbIqdKalJOJgp9s1TqVVnd2668wLBLGzOK5TEBRSZSz0KVMYMQnRa2dzs
Kt45MAK7nrw4S9yOHV4cEqAkTQdzfZyWLFhm1H9hg90y9XKkxwyrO4493eKpMqOFTPPHc7VfjGE/
tiGCOYALxdMij878LCsp/xjTTqHBRwoPtuATaBCrxnTumG8mHAYE8SQ4SgpqNg3iu1J3rjjuI4ZP
o0aAnL08LQvlOL4e03/uxMLh8BrDwuDmjSayO8RzYamXxNKvbaHeMrQfUvyVMJeexf3i9816Env1
tATPyNt22atRsQcMGNrJwxp6UCho+paOfN8SdeiELc0ogoxD8fyjqoqXTBpfisk4RI9NKNsJQlwn
VTG9dkgeCwI1F+xsWdDOOQ07XpcbSS9rKt2CgjtnLjnswwcOpF7o1olhY/UUOSxaHBZLlGca8P+e
02fCnm8Ug4uFRCZtnngPdza/R47vkkpB3UEHi116XyhuddRQpVzeh7iFOA0FO9QQSjn8UN7SFP4A
rYFz8ZNyKmkyClyg8qMBIgEjUrHzV1R/VUNWpfSSsOm/ICi/R8ZwpRO41vnhf2kdG9Y/dI4NS9QV
3QAEp8myYcnKnzvHS7jUi1DKxptJH73h5jgNrLGTdWtcByOWwRw0ayI3n6CWbdFzExLYRCB2CT44
fBVWM1M+50SvjTrmHdDLa07E6qxdYAlclkK4aKJ2YRG7LO7YZ4EV0hAmLFeyDlKUe6Kb/wpFRljr
YGvoRKKIFJ6ZU+p+okiyVHYQBJDtm6yS6YKLUU2ZnSidH9OSq/KgQDZRnekuXLDrclBgDDhE9moY
/sBFosZJIK9tEMZLgFsw6HDU57keIEIIGW7EReVYDbKCw/jSKBOmvtYWUQcZbeVXSIO2/Nr2oKOm
FVDTLlboAdfylRBAlFMBJzbsUG2PSmcd4jVnqEzTpJ/PWUL6HBomjeTuuL2xgK0yzccLCxlRdgth
0zBE8Qd/zFZG7nxPy4RcEVfT6wdUOw8YYO7zDw2IgAgTX97DlO3QEZ2LXzQUboPYXUnzisqrAJ8v
ksMgKQhuIFx4PSvPRqU7ZlCUTSAPA1Pv/rwKLchSprzLr0kOQW8Otz4xb0uQZg620/fQTK9Yki/J
Ptpb9Ja90tPy7jaW1Q2J3biJv8+iiL+yB3WScZIWc79uSXLFUGhsyjBPR85lEgG6QM+nI8HoYt/v
DSH9X0YcsqT+83VqyIpicDPJlq5r2/N/N+GA5hxW+BfVtwUrrYqeQcBN2CGIgaD9LopvInnhAqA0
YIphsBxXa7hFVncPypNFxJE2baC4kHRZwC4dMR3hFWS/a3wqA3WuNfp0Ai8GAUz2WcnLCwYn4jy3
BgcnRDpFhL50q3AUaHELEo31oT0WpoOlvynKfT3Kh4YQ02bXH5paAzBbXaVMO0tQbFQRI/ETQ+G9
ro8MR1OM2YpfOoOX1ZprRLSrjvOmL0Ixr+bZLu8yr56/+wZ+qDjSMUfcbmlex6803oEKAqU9ojSS
l9Er+FWdDyGaNcwVrgqHoBQCsayCxmJA0wDkDd3Cxlcltd6CriQvqeu3+ZRvSJOHBKqIbrI8B4m0
71Tt1DZF4EmXGSw76vKKVU/nptt51dzyfcoMVt5RzjCA6Pde+q0ueIe1fG/wcMnkPXREe2aHwsJE
rFTEQEbB+wiIvmFtaE6gPdGSraYQ8LEEO5CB0YomSYJVyQGE+gforyhNT+zhj8Z3ZLLa5RgF0vx0
ZJaNnIKZ5F5QlRMA0WmujoVOy1iRfEHXPT0NPXkXWdPW2juIenMkXBvTdHV/5MyyoDaos9MIJqN/
7vt3a83O8TF/XyL1PC/ZRZbsqnEZexCRNl6BP11LpGlUDaCyKpYctok6Sr3vrsy8UIm5hiAVjvEu
6fW9o007o02f0yZ7kkXhoTHnOxEyqAUT5arRkuhZ1cFBe//zsg2L5J9uBxnApaWqMmxuQ5M2ReDf
3Q7JYkRCDQblzciQpBTKabSKy8pII4UC5cA8ItyGEZ+8JCRZ9EFehPTHIU7VPbMpqIXirUTPN7kS
0Cs/qyEsdjN2IutittZ13ufJDulNzl2jes1IPCxHsXlj2zD9ayD4h3euUGQu8ZPVqQ9hhIz3w1qq
qxzP7qrAnKFOvRSXrKlvY2rcKFpucS5eOUxcjNU8I6fcCYoK/UAOjH0l6JwOOlST3SWrgbspP60X
MBvFBl9WoSfB6UCO2djtYy7qewVcJahRGpxi+XPNVcoQfY/FQSyP0sug7p4a0wiMkbFbZKPo2yFj
FWA4ScZx/cnHOPaqViFg8TNvdBv6o6eil9XQy6oqf6KXnQMCUg20ouGtjAhBlpNDATtDQSoqlJeq
W84Jc9yyRNq7SxBgWZgsOoVx3cONWJfiQXpgbeid8iXRZFfmyMAoSLvo6c8d1qEVCH2u7fXbiOw0
RHZarz+NMeSFiMyR9qLI5deS9zWNJxwEwXKV9Wc0/pddQrfQXibRF29446Oa1zfN9VDXIUZ/TDw6
s3Rbfwo1wVmHzElfNOzUbLkOrRKV5mtCOhFygN0sbMh5vlt03Ip4N4gWOI3HDQBrp99wpOhOb7kD
pJUjkJiR3Fvnl0VYH6wzrROwUPX3QkxChZ0JptwKKakAjS1/znhy0xw1EG0u4w8M44juKAIG1sYc
cRIEVpS27QcDucOK382E4Cfid5s/DEn3qqb2i9hEb9J58mmChCPICR09BpbdAMCBOOiFHCCMmnQC
yNp1yyMGm2k4NFc1V6muQgI7C2Ag7f4xdWUUQsnyo6VdaKH2JXoPwYmdDGSZNorX4NYccQ+VUBAm
u/ziTwXBgo5gIR7BB4Sl5xs/UpGKUnsSzf4Qz/i0ZenoPy/5tRxhKEdHwzBQKOU0MwMYPSf1BYn+
NTL064Kgwpwimr36Tex3Pht30FdSIAuRK5RcgYUUAGhy+qQERmR3Oil8hIgoHDnyeaF/xZySUjdl
6aHoLTCDRf0OFN8hxF0Rs8nC0QQic4wj8K581yGmfmZ613is3QRxHZP4Uya8roNfBEtKqAW9DBXK
D0FbxAug41wpzuPB2JcU57/Xpf/zJyly91ua/FnVtKaiuP+Hh/9+rb/Kx779+urPH/W/bl/6X5/6
5y/893Py2VZd9d3/42f96Yt4/T/+feej//jTA+A0Sb/ch692efjqhrz/T9H09pn/v0/+y9fvV0HE
//Vvf/lELNpvr8Zko/zLH09tGmtZRHLxX6Ls7fX/ePLyUfB1jx/Dr+Rf/qP9+Jl8/NOXfX10/b/9
RdP+igoSnbZiyoqsyhIn8elre0ZR/8rpWzJEzVJkXTK2Z1BX9zFPyX+VNFkxTNHkdK4pFirKDkgR
T0n6XxWDQ7tlaYooypbyl//87v+QjP+/H8x/LyHXJUn+045iyJJmSrKqa4CMJcOU1X/Qa0bsKHkn
QTKM1jZDuwI6w4CHa2VyYs9gEOgVEkrYzgwhVx7pcneXZjCpNBN3IP5msX2RGfdFeYUeqhnxgzZY
ny0U1YJhvQzGQBixFB6SJmywFS5fcwoDaZ3hgly1pmSYMeP6afQ2mLIGA+IQnSMkw/Qrizvwjuci
QSWWY4gf8RUmSIc1ulyOHtHkyj6iMXGlTRtUF9ns1J12kfXksxqRm2pNwou0V23ZQiNE4gVCQ7Z1
ZExCOaMUG0m3xRTPjOPUSIAJ6Brkhtz5nauGL/r8sFgDRv4Elgk/0U8MiamHgRPXfMi8BiofTplv
oazHY2Oor2ESDr46kHypL2+9uALli+Gg0LaPTKJUFZ2+TY4w3qhTcw8JJSHKoxXspap02+DAQQ3C
zjlp8Jurz3UR7LYaZztuZLIuC/0ycPozi9daVLkj6lcNluuhTRlUK0KCQntqaY3LtAkgFIjz8Fki
pUlpu7Fca2v7NdXCV8uQvperE8lpyAlQFRFTiZiqrYmtGun7ZIIAlVayxQkybWhiFDJwYpJIAyZJ
RnZFhnknNxLZNcjxUzkodJgTsB2VwrAzBHEWglNcmzRTLdZzJzXmbDf8FnOABrnMcCuShJLBtya5
tFVBuif18lQOFA00Q4ZezB1q5RRlcn8xgInv8MH2ZM+qyTttUTARMtsDrRemsGYnPKe/4iwikqN6
XcpP1NFnzFSPyM6QTCwhV2F3k+o2snejwRFOn4bdqmimPZoShjXzNm6I6sSHk08AuqrcDC1/jkPa
t2dQ4LkxUW3VxLetxGbtV5kOZrR5dQBIdOt7XYbGjjL/nvdMjvKOq6gH151U0hHniPSzjid6FwbO
m5AWSi2fVY3wZQZJkpUQh0znT1NIEm2UO/JmClT4hSNZbrNC9pRWFwBKehBKFD1MpXLybmpt3ol9
nnr9UHz0BQwYxWIBL1HVJRETR9l4jmfBOlXSpDBhqEanQcK3GKLBoPBOA3DB9ad7HEaVqHmzqvBF
VfFJmBKo0ghh0dLiyRhWBFTUFQgIra6xVWlQOEeRizLiTEYekke2Erkx43S7quKnQoyDVjfoxLdA
8IY5f1IqWMDwK+y8R8jcIgrSFfzNoiLX1ArtOym6ENvqBUl2waReKN/iHI0sIrp6gr1Ul4TKJR1I
8wH3nqj+rCzrZ6eqL8laZ65a1PgiVsjwn9mQIhdRv5Uw+glpp1gk38JbhgZAYkbeI/vWSsysCceA
5SmDLDPT+2X0LvUoW6oyII6BxIZKftOz5FdFKifJFbwTkVY95XA3JiQcSSU+WrRcGjO9m5WkvMpd
j282/FUWgD2KtPqYC9IoxBz/maR2G6+UeOplWqj3xJcOoX6afuIO/AVyn1NE/DzgBmujTD/VRYsF
nxgLowfSXXKdykmp+WEvXLJU7JFzCF+ykT0LbbreEKMRV5jFD0s534y6+wpLfXrMI/Ud1sUuT7T0
FSwCpsXplyAvQM9SGL3V2uKA11rbGlmol2aqnXxuot1g5Jk3UTrVw3hoYsWR6v4rbXIs5Us8O1lI
LtQQv41EYwDXhWKuL1BXEqJH0kr3F+k51HqT0iB00tYwXHGxXhosoZWGZncG1Kdbj1Pa3wgHvDii
9SYvk59ZdfMmm7xlrYCB1mgyPwwzJF6jVJzVZA/UvvKYu9PRFAH1SL31unAfp/ottaz3vmxEIC4Y
RVKa8TstG8SjRCesJPJwoQV6mKYIXZWKsWzlRdUJ9Ai1UMSFj/dB38pXpX2qEstW03bxMgZAgKGI
JQSZJMjwFqtw2SOIEx7WuQGfquV+o8MtBMqt0bbTFrXfTUaRoAwKKjEFJmRIgks8JxvK/NTh5ot7
IOB9j2E3skr4/wsFuKdVYn8Aelg6YivnTm41YZCD1M5ZqY2oY/y1pm9qMmgQ3iYcfGU+gnWBY18u
myTlGP+aOPCFswULvGncOaVyrbfg7WWqfpgGiBRRnClfhZgw14q0uC5pA+4v9LQhY2xNDdkliCbN
WgAC3FGnSaPNBQa2eGyYuQdTlaxuIcHuUkDcC30tEwd9HucxPaqoOtqYsAUgAIIz91FPWmM67IjQ
CXqRmYU2ipvPsZpO00qUA1GFX6mILGdlnwFfCUohWqHBDKsR3cw+fxbXejr+fjRjdzLw52LvY6Nb
zW3OL5ImECVWd9QT2ht9oUv3mUQU5vQYHzf6dyVT6v/+aC1n8o1/P47EsMH1WjAZSyV0GqYOxj2S
rPY4FB0m/t8fhnBBmcbzm2nyJg9TZmT0w5ZLKs0Vgyo2iUYbhB8iP05XLUcqwtgUfjRZweaQGYAB
t4e9SfAHodAPkRXLTx2VvzF2v4xorH0F9x/QbCBiizzxFv3t8QDqzs6WSXeSOOJpEbwcc0Q+/ffj
aPtLuVZ0v827U2W8NeNC8tr2Sr+f/4fP/P13v3+TuuGxaFFKovsm8XH7gr997u/PKK00GxBR8Q/A
H0ZLySyjkCcgEcTwGkrfBTJnm0Dcfvvbw98f/f6738/+fvj7t8rKoSHMUD5Qz6ey8H/JOq/tVpUo
i34RY5DDq5JlSZYsZ/uF4RMuocgUFPD1PcGnr2+fftGQRBBKULX3WnMhTCtUzqgi1sOQgNIqYOhi
2qcknQCDm1RBfYhnt/HY2qcMn+NpuZfHDkmaCX6TeV0133zdC+AfNpFe3/gqOJpjk/+MQ9ikkOHj
h15SVfMatGCMjYrX0KuhNbr5TzcA5u9TinloO/igaRYNa655eILLMX+FEHGy5x1BX53L5SJ9cKzQ
+NqRC8L/NcTYtezIHzm7+2qMHkA35usYB9Xaaj+YUtvhkzLAk2R15q5xEXoHb8iKN/538ATS6KUe
uVbayAkJM+D5OLHM7Vjq0X55aNXa1Soi++o2g3uto+G6PB01ispjAvIkyafiTZNATzCRBo7nPFSi
JVW95afZpMljV1vxY66B3BrI5twvzxXzGh5rLAuXm0HQd0I5hylt3kAPUeqiTvhaY9lo2Yc9r2HW
947bnCw7R09KGfVUf0bQD38bFH3AHiTZY+u1GIX0Prz1pFVeolFo6y7J+o/RGRklRNVvUQCW2dV9
pb1oIWclzS8s0EhVdso129jWTL5fooF+8bxyzwW/x8v6iXoDuaHWRvdTWZxDz+Oq71CxIw4xh04V
YOXHfn4g8KHYueZheaUUDhyT5Ml5dPq59Wb2kvOAb5wZ6ZSbYsj0d5tThpcO5W8uAtdWBO6rHuoh
Soe+uWsCfTwy3AaEkZTyOWgSqhqsGvg0Zmg+/pgCBjDNmFHFGnSfujYMbyGa6ZrXDG+zKmifuqK9
05CMrfBpT8ewKYrntMMtSf+qv42BJT+HBM1seIc6lEOWasQ+AJwjDcefH+ajZVM4BKW1LPUKG6K8
6DiZztti+LaPQ8MvgN5M/qwsKz2Hyfi+LJTMEO8jIz8sW06V3j9yxUIbw26XGxyl4ziEj8vaU9cB
CgzS67In2zJfcpeB9rKs7hFtTGEiTst2qcqYtU2kGC5LE89oN206EpK+HESNTiUeCNRZVs6StkF4
4vt/3kDjZ7ddFvBdziu7aVIe9ZCqw7KyJZLhrkqbX/xTkfp65MJ7WcrfK5ZRcQKYmn/d+PO9vO9r
pGON+991HBF7YrOs/rUlqs60qdrjssn3HpY1gk5CG0/N+f+77FsrNVRF4vM/L/p1d9nwP3ut8ypa
a6WyNssSeyABAzjUX7ub99kP7pYIRxv7AEu/38fy8D8bJ1ZEY7fg+5u3+l76faDLguXm+70UNLvX
nhPa6+/dfx3M99rfS2ZXQVfq5b6V8TlJzRoSVmTdeVVt3SmiVkbc8qhJpUyTGw3yJHk1FmQ72dy1
QTs05BETNakp9N+tV8/8z3+31kNa0W2LYvY/S5bFnYkguG5I2V52QbYg5iADEM3YIvZjUGchQeAg
dHBbG4bqwKBUhy75e9/LOtoUvQdNU4EkFYrORZYhvi+gaC4PSWuxtlPt9FzL6rNn2cMpd9rmWhV2
czVn8zC/0VMLhoXZB4yhEGPjCetoc11WSyPrWnSAg/suBvpT1+4DzAz/+PWwDaOnWqPrt2yw7BJR
yXNhdzPAdd5lqJsvXlwDu5lfdLmJivhNDnr+Zx+W6t8nNcZfa3wdlnA/IgMI6ter4C/6EXWVdfja
ZZNHv1CYjH8e1kP3m1Gi/LOy74JodARRJt9vM6gsBj4eQ68/B5XBQJxcAua+j0rJDBGmYeLHWg58
iCkjUEvSb5dDWlZsfBjzmpsogLbzp2FoeAvokjd/tmHgRKZX5+PW+ffdag7zonmA+PXc8kG59UTw
YpkG++99ZxlqjWzy7f3XvskxYFhe9Pq+MSfIJp3hm1xG6B9/HZ+T+zaDMNX8eZxaEbDbUQMnM3+z
X9+gBAqufEw5X/t0Fam6bVKFN3WWDBcfJm1Syfa+mu5jmy8rSmMPdRCb6z1F08QU7q7s3QRTX2/f
LB9qqZC2Le/Od6hgWQG09rG2dtoYi/PyfOXHs1IuvmnJmoCqwtcu2gE4nxW9Y8+B+22DrQ0qz9/n
tUslgEnFYHTEe/r+nBxVtjfLRiHTgBvbQP0bqLxdywa1wtevYzY0C9KNCstAVDQldPPmY247wiHr
Xu/QyZaU1JiLtgVMt2Vv1IzsM0VjTAOZTsyjR6bBfGhfP9zkuaWgwXAys3Z/Pu4ZWaPhPHRtrHjU
3L5eY1ndQduxbhPjQzn4Pr4/7lbkyYxoKoHvNb/o+Kv5N7lJQgMbiST2LC8sSkD2tjDqoxWD6RLK
j+nG5Ddm2ofnUCfdJL5hmFNeDYOzczTgiAxG2dzY9vuAgvpS0TRZlveIYC4tE2GUdvOqPqrUUyDH
cz631LSp4NXsK5qD8p4mXnmpinzNTwQQXHaamBenMHY627CAqJjVdbmJTYKK2xEMUDJ4yHbj+ura
iFIDqzu3XbRrFSDJVk3uVXfwmFFMuqPkvQoSj284DHCoNaSOy7Lahl5jbmpCXZxijM8pvias9aN/
zwlISgRGrubZ2zzq5bkY5lLaYFw8hTaAF8bQZwCKtQP+oW5AsUYboO6ZrYVXxSPWTOt6iPr+SpMa
ON+uvatkrm1KUXJ6bdPmIqNzF7/181aVW17yPpSnylPeKXXKTUnU6rLIQAWhRQ1DPYoud0Ma3Vij
9Ua8XXYMcoZ8dkrir4sWQKq0ACYUvGpkHyVTnWMvwZ7rNAP14Vci/OKV5aK2KOx6nRhethdj+isd
zOAy4Yetes+9sV362gY6OxkRqhg5B+k9ENgO+MwMRHIfOz0fSDKasGuyB+iD8AyRWNZKJ7m2jd/A
oU33y0eYpn6+9kI5lwrqh9bSVv5A7EQjI2fNyBiHQG1qV4AkYK3aq2mmattok4OlLzcuLcEj2VTB
HC/D5NohB4H37gMEQn4y+nxdmW1210mBzkskmpGYM5tKsdx0o2MgzOWCVLuZ+XVP0lLc8kt1bJQ8
zhCUAICjufODWrw3gnFN3d8CIIQFKOmvBfOYlVHUBE4ZpJzPn33oEkLXebLf54UasIFnqN2zuURm
6rSHWmhMudNfRWn+Y6MRBPN2Ii95HUI4+Oia0kQOhkDCqGP32uk0RQkqyUrxDggYjk8Muo8QZ+8d
qe5d1gxi35cEwVJjQ2yr/FXdhnz8RgyRpQ/sE1BlGSBNZSbuEGGBVwQFVfnQVKAY3QY5MoIeWPpM
/+EITs2ayRTAqsTIHke/fIgNH7FaOyHP6eYgjBF4TkVd/DW2IKHJKvowhXKpsArCK+eHGl5M4gYo
y77l9kCaXisGuIsqfI+VfQpAsTwpnyZymtggJ80Akqqn4ZTqkRWXw9Tcxx4NdG8AJ+gIqb13EaX+
RA7RXeFDn6KE9QBV1tkl6TDt5RALtBrKefGNjLIvIt37Pspx6UiBdjL3tzVw1ynfAFFfc8X5XYQR
Vi29tk5c83HPo8MqPGIEohunjj6NUZonSX5B2cO/Wh61AzhffTL6VT1oW78ff3uq1XZVrRPanU0D
wBOq06WtLoh2OzDay1ydSbVaZtYtyhw/Jj0CdiGT6rSchtP3OunypMgEGV+MZ/7dNmlqWFPL4+8t
lod1bauVPSAb+8864/xSy+t9vYpdBESFZObH98Z/r/29bxPRMKXn7LDs5fv5eqkCfO869wrykiIj
3Xy9yPJ6y+rf6yz3tM5rbwVXv+/n/7z5+f19H9KyuG7Amkyaf/OfA/xe5Ws7b4JSY9ucs7+Obt7N
1+rLLv5zDBOUIUUc1L8f5HKQy1p/H3Q14D8Oahq+Xzv964v5fo2iMoKdPw6//t/b+XeTZQ9F0ri3
0x6NHIz2bYd43BCbadCHTz2JBqJ2bNKIQ6gBUeZRkyOl9M6pOm3jIoIsUz1dlZEDNqbQfshu7P9h
HyiV7N9xkoqVTr3jmUwOTGljq98VSVsfqjAdUNDa8urn2Gzpx6iPqY2ObZ2of9w4vUnz0P60uACv
nQD6B4YBMj/zjoGKXdmnyaLf3dXN9FQMzIGizpK/JEDNfn5xhHEvftzHb4E1glrWxg7saASxzSKx
Zer5fy4LllWYoD7/OeL5f2C3v5wCLLHlhIQIJqO9HZPIPi0vrEQS7JxBdQ/LYS0HKN2YdgSvmY7p
sZbA2zilo4OXUl6Xt6ibeg3ljLftTqLY9qK3aOMhE/R8z/lthHRpkv6f+XPzXdt7GQvd2iSDUjCS
0ul2UDTXS9uQ90Zjuus2EOV7iTX/61OyZwyvSH5qMUnxuen1j42F1SSpUWW0kRsAeImwSnqFeuwa
j+Ep8Oqfhp9sliNu+uSeLhqtuUgZK9Vm9aGx/errZqwGNOyhJAysVumtjmxed4viTOIFRMUA/fNE
AMhaCjUgVccJ1vUkBMeGcQH8TkxpI4GSCkBLWjgT5Dwk2lrorKKc+Sx4Z3EAOcPw/XGgOPmZlekc
eOU8xZPJtnYQ3RmKjoXVK+OmIAR4L0fV7rze0w7ugA6NKtbH2EjrJoEBd+4NLQGugcAahDwXxL54
n7z6PUkpwkji88BHZjcOoQq3AkoOgnezvXN8oR4SVNsIpXCaplG9TT17uHNMorCHBmpC2OrWXapQ
/tZTad8lA7A+P0uIW071fd4J4yVv7cNgWM9xz37qbBCPYoSgkKM6q6tieuCSWsH7sqy7QynCJ3OY
ilVrgaiVBaWDLmtedIdAVduDiRGMLk04Rt9+T+KXJcVzH6XRcwP3yZSYMSZF37JEb0UgrYVoO+le
rSkDA9ICT58AmXh9sBdpe/J1dRG9ejac6dxbs34aJl8a1h8BllUfh1JbtLgShmeHqx3xulAhQtLs
prb84TnRxDTaCVau86OfYzkpPJOAYY9XFxsGlKOO6B8Y82Ulbxs3eurydyOAde/r5NaS+7mxGESW
WfrQSvWKwWSVWtM517phzV88BRZIvlDoBRtKJMXKHoFwat3BnCo8TGUYEY7Tugz9dQIzUAyG1BXX
U+M8dlbBOaDUybCB7aq88IU/jV080x/6KDt/2lQEZ0HYf4qi4SH1KLynubhhnPDolWDybDPdjJVx
KD1wpDk17cH3d1I8eZX3u5MtCfRU5LZTrvEVO+TFBdXeUZNNb5KkQdvE54eRXQOXBPXNv5SBj7CG
TreqGOEoZpgkVwRvlDD3hirR+vn0n0Mr3CRKMbvKLPgFs8UDfINv6wMIT4FyMnUps65ja1p3zojD
gQnHyiGNiW7+eNbvpHKoPFYD2Eau6LdGUpkU+Ccmdl4iXnWTUZRC8bgxq1PeNRr0W03dEZiCeWp6
8gsM7VD6q1dhoi6jrloDcNKmh4rWbAUFdNINela5DmAYW/K+RBv72ojkWilNJzEgNB5sqCZOWOIp
s1KajPV0N4Ep2PhmkmKbUhqWt6RAkyYbjAVain93VD+tCPLikBjpa2xOx74U3o/WAPMR1sxbUvS/
q5ru/t5lUrSKHIa8nAm1TVeHNAF7Pb7PtCc0qFO01k1fXBWuf2iNe+kBz6pTb12LOvsRO6Jd+660
7v1hsPeVAxUiAnJ97ZN0b9rxr3osxJkGAGEAhiClVseyEBUkiC0fUQUFejWZoGvy+cOSGoO0pg9x
SPaq25UVVxhJGS0r5PQQGtj3xyx4r0MNyxuD0sdpwgVZF4r+R9dbh0rk1ygPqvept9FqiKQhn8Uu
TlaD/alhMJvWm3S0mlPUONsB8QoxFYBIYi11iHqazk1ZUXIPG5qFuuODevOg2COntPIqe2XsOW3U
aB8os3gPHuReQRHmI0wbf533UXWy/s/zFOzfMji8t3pl+ToEx/4+GpuCZPOyubNrsm11gLM7pvDZ
qjWh/eteJg8idYpD6FEAEVFz73buiZwi2jJ6NJ4c5trHbnw2OUVdgpq6f1UE3qEuyuQikmjbmNZG
i9BOOnn+TihQQEJMVeys+aGspms/uRiPC3iehoXBXnQ4RuGUhlfNqEhO0F+1YWyelptsfHInhs/+
mEPTSVLreeZXSyGo+mIGcMjYGfqaVAodop+0k3GDF768m9DNdIyiD56qrBMtXB9tQ+lT4kdIaKnw
lZ9OREyl9ZIqkEhJkecnTdOo/1YeGrAcP2jWRfa91bXyzoCImFhzUmhjqmM1aOpIXsd7VLpvFQ1T
ShfhXPsQD6bupw8pdXR+zvd5QC71VMHLqN1ZBWJo7sPkCkY8bhEB4mmYSprVoxlO00X1lCJH7V1Y
L1YBQdCPKjrbmnwoUwd+QAoPxTQMSArQjNuA6aKodDLhrVCf7eU/rAKRj21P3iVoG23TACS+pcn/
5rTVTJ9ivO281vNnh6oG6QezOPBWpvn1UDNhTgNYj+ypORVV0JwMp4H875cna0jje0voF3SWVSG3
cozjp9JwqmtuTRsnMsIHro6PcnIEph1Pf9DCJ91L5SUGEAHaXFspq75wrPat1kHqMhqJeT5zaBp3
Tr+rA8QmGkFgtArOWVx471S07iEO1KcqLMpN0t+lbdQ/pY3TPw1p8gQC+wC3pwEW/Tqmjv2BtgRE
vpPIgxNW7YMUROLUlZ8fZCGtLTUJwn0SAm5TEWpbgLnecbkZZuJOl7wkYOFzVzUkKAT6lSm4eR+2
F7fOcpj3pQWVtugf6ih6csCFv1uG7LcKpO3t8pABlp1zgi5DghKQ9O46RxZvKJWQekeOuAVB5vQw
nLPQ39IqgTXjllCZosK8A1Vq3LllDDbAoWVo50Z1NCQFLh9M92eGzKRDU7z1/DDapgN+Yg3Z/GHI
zGTjBG2ydaIQmURhM/s1KHsXYdPwrUIxksNINziQ1AYz8hKmcoRD6+Z3rUU2j8N0b+1ZpnnxE07W
Rkd0WjJWH0WF+Vg02gplav/Eh5msy5ggJad08HRJupShsPGGF1oNjtgybp22zXbVIEHURMknEerh
k+dCAmyVdqThg1EQxQE6ClzDTVBo17RKwb/WIxcwMbmrgUvyzsBEci6tswQGjPs7Vaeo645N0PLe
/fn05sXY99z8HAUdruAqi9fKFMzzCwGSRyrgSZhYO9/MP4glFlNQrLW8iHZTrIBPlHidLIlL50c9
2HFM7HFz1umafg78qRnTRPtWxdMJt/m+9QaXqOGxWJmto5+r7KjJVu4R8d/n2LzObaXjqPfqdhul
RrgubJNGnFNCvI1LsU8diVrBi57K2sD4mhnlU0LtnrqlN1xy1wa5V2r6gesoo5BSIHX3Y7kZzaE/
aiYFqLEUzkmrbtyagEARkg4jJ7wVURAc0lQPDm3qBDcKQfmKy2DFCcuXUAK1EEzIYK8y2bo//Ylz
565uPgInmV5EV007Kurmp517P7JEXCIRjo+p86mw9j1AGQTBHDft1rCjkhERchg3iEmT96W/722i
fJSWHVqcpsoX49FRBnFRoauOKa2JXRkkn36FRCFPRbDJbYJsLFJjlAbdsdJwJ05uyPDNjWznQM4n
I7ZOJki9vZYiVtVs2g7+RtwNcmtCDKB0YuH5iIZ87fr46Zs+0H/5uPFbt3DvQ5JFVrbZuCcd6Bjy
MS24H4NbxGXDoygsfLETOGlVgT6NWqIQGovKXdwnn2Vr2be91GHfBdBqysJD0tagaEee/YvoT+cU
jopxRmN3d8g9SK5NBhhHYUgCgzvaexVb8j4UmrMWMXpwusoMruazU5ZqxLzWVugSYdQCfIvpoU6G
2zyGeXbWVBFt8zArQRsCsTF0pkB42y6jkbSPKNq3Ss9JCxqsnWVm3cZU4FRGRiq3IO1IRU2n4H0M
imthosbxSLi9823KXHaDJDw1/OgegeGl6g3zYk+6v065qGaeNv2mpX0dPG9EaRHydbQThAegks0A
pR4+lVWGEwL0+74EVGIS6K6byZs0k1nqR9BFo9niyBdtbkYOfNSHH2lQynuygNVdUM8gXsWMo4+T
DxqSV19Lxs/YJjwZOJzQo/TOr+HfdmYH0SrxEX2SZ33UmneLU++7iQbe7dZlGNTrWpXjtvJM8RF4
CQff1Gc/msKtGbyEKqh+OAl0Jt3rxl3mjkB3XWFS0+I6LXoKfqP0+7XMehqmHTj8yk6sg6kh+nIy
pe480/vou6B+YTRir+MkgE4nSWeUyHC3zkD0dl34+bEGfNdZz0FiNFRqaLjBXy87QGutTjCHkhXy
+LrFbES5anjwip8FwrhNREygqnUTbZQpDwlMZTLCplM+P8qm8qzLGDR+O+W3VlAzl/ISa1tYoTy0
sugONvkK2HtpGM2PMkV7K43xvBs0Aw+mpz4dt6d4nHTIJdgPPfecUnQ2rJEIzelZ0KPiYaRi3mjE
sVjLHwqokYtihtEhdrw4HPtDmv/SDOIs88qHrZ2KtRAuHIei7knSXvcmkAIN06jpuMgjEQqaKh4P
NC/F3mhR6WkAZ8IA8hKGimZiKJNG4WOEUI1yabBpYKMeYa1ixU5dY1VlgmiUCEFb3WJ2GLLNiNs2
H/ZVyuWhckpgGdUO/cnKKZBlwqr2x3I3VMFIcQXfMr6KMjw4/LR83Y63kVFX68INKXxX06Ut+jdV
IO1qPu0aVuKA4RoiJmKYF1c5iPjrTSuD+zApLpS4fqS8yyGnvKxZR4owEJ3H4RIHMIIqEzy8C1Er
JVOsKutz5s1AdDuCZQTkSfAaTQD+LKRbzIlKHQpjIv9JQsDTs3iHkLEfE7Gd8D34nfXDirk8WCrH
a37bpqh4yRAXKAWZjJzDDjtfg8JP9vpPSJY0MJ38iVgVoyN1Lpb4kNt05lx+mH2LmkPMuci9gX6z
u3TJL71E41m7vwpfkpMOtoKA9CA1P8BSr5IpiynHeJggmprI3e69bTlN9gUJOMGcR+OLtd1jjdF9
nPjMA65FNHk3WRzRsDP9fe0mL0OXYRNllL3ONKwu4Fg9luDEOEO6xmFmRvGGOJ52N4uHjaB4TP3s
Hw8V8coww2TVlArlQp7g27IKvNHhTWRnw66N7N8h6a4rrQCZ683kvHTOEO4o/KwDI8w3VNrxXlJQ
jYP3IXK3wqnVNiRbOGUqNIFVJS/6deit9EaFib7GjmKu/RrjadFR+wmJAzSToz1o+ESBDFPDqCar
P5TMhbuqNLaMsadV7agLvjJ4cdK8GPksjmV+05bhs+P3/imkVnzresPNFDjtKWnV/97QjFpHvaLG
P+pk+Tp6sOEK5a/KWg7Eo+pANOYb6VsD+TAUsGsvaW+tWNsxCE9WFei0aeaNlOYrQ+1LPCTHXBOP
A2E1qxpaWxYG2RqOw8HuyCuMp+AnzZ4joe3uPmmMnxl/lHoygC1HuoE2dmenbY7/2vvHJHxRqVHf
i7aMT2bUvpi6md1UXsrcZ74Zxxz5qorOvlev+0y0N2Wuv9SETchYELNEZxF9DqmYTZ692A3Fk6Ag
Iq1HMk69VvWUhdsI5YwL+UCzfmcCULHJkBhnJkX/I+EEx9Dvqn2IEeHPcwlJEMdlqdsGyY5P7B9T
ROVtwkXIDZsUbTajHD1xA+CnTblz2a+ZAlVwUyBDbeC/obfhTJCSLNDXp8jFo7PsLgDD97Xj5eFy
s7zY3y9uyzDYR0WNdpf/LQ0/m8hQsSH7qjtMxSHVElDDNUXEsiBwLnC9ilRJa4T2e0kKHAG4NBSe
gQKvWWeb6jaHhVuW/ORLWfzW5qMoLEDHQGlvi/lDho24z1Fy6ukQkXryagv74PgpdN0EVJJRkknW
UeQFYNaMG7uq8E+jd0RTTri5zaVqQ4vVAv6DD3NqMtCBLomJDlS9o2BCpHS4orRoRVag50+RY2sE
eyvcRqg3nDUAPoTs3bXvgZgh3ZZOtqEiZm7iGrSh0xDHUFDVPrqC3ldnz2Jkjyyp3rgEBIfdtIN2
z6/KIu0NeFYGtpXhpqlsMkVHJCNMhHft5L1BWPZWTjwjiFxvJZ3RWJVx/cFATzs2TRLeGm20R9ua
QRDIIev2hLzGY/+qB8Vvn2Tmp9Y0Xmw/ry9hWDDDdNubri7nvrHFmRu3eWJxWvZQYjZJEWyZ3zeH
AM5bSKR8l/kEmVem3ImiKIljxI9LZUW/R4BqrhLbtX7EMjiKSAYvne2Jm5Zgwb3mB+IpDCoiY1iB
KRrANm3KHstRb29lTR7hIGvtlY4crCfWMCiJkRgSzyA8D0+ta1CVzj3xwys3buibP8ykajf8YGh1
pWQUVVgM1suWUZxvs2mK3ykDww40VHwIY1U8FPPbWdaoc/k0maV4tnOba6hLfrPDtffZSLr7ZQWs
FwRTgfW/EtQ2HOwxtziluN77xJxLeo31w+yGaa3FDIO4HtV3scbkaNk0FU9j51efkVMIIhP67thB
Gr1vNYgVywqGCA4gILNXSgtUMOh87CfV+Y8JgWTLCpZe/84TAHNcWotbG7vVbEI0Xz0hbpfXzpuI
S4bnEaAamM6RqJpgIyivfIaUBeaDI9mu3GRaE54cQcYiZARQp/OH6s/cWewW72TMhJSFjeLgcfa4
ovpjqjdv2gXErlRF++xbgIriUvdupCOn56EJr8u+6VdwEkoqhx9jCfJpKCHTDNP4HobxxkvL7kkU
0RsnEn0dmgwrAubU6OjILh1aRqI5nYHKh4XQkteu1FPikcmibKg7pRUDHh7Vaxh2HxHMxfWYOBCR
AL0OrVmduyj4HKU4T24ffHq+yrFvNOY56xuC8ZK6X0dcqj41AmCsxO1fCh+UZutib1Ykl72lUNeX
FeoKQInNb+qUuHyCcYkaeupH/1OAQWbikT45HYW8wB+QV6rJ+HDJA5uXKx/gTKTL9IjWIX3IQ4re
XxsmM4hfBP7Vivkr6CpnsjxvYVbPGZyCDy+xxY4rGnj6oamfhgyq8rw8wN0ALlC6lyKZtJM0ctr4
85voerI7o9B7LUlvvmlyM94nhWa8hMHs/2cFrLADTJLSv7Py0AMwV8+USj4Xvr5LFk7dc4kmee/F
lsXEss3fcyZly5ZBRIZMN/TJCeaXf/J97bHK/XNRNfljzhnvsZ4KG7zjpOMI5mHgMwyQZvVrefR1
41K3SOupP35tJeLkEAUV2Qdm75TrtAivRcj0gxNr/phobbMXCWPRrrH+vARpcrtaq5gNzWvQqHN3
ngmFatn78pwdQsppkodlG5tR5bYTNor++Yi8XnOuXfLz+5CdYp9lIkSgVQ9HTirytWRonOA6eFQo
wLA+SJp0uXytJGZxxjkSWTEPMaAaW2NGGy4PQ86g8MP5UBvUSa9d8eALmb9oYMMvrau9L3vuO8wX
/kSBY9kGNSKoW1mo22UbIY3nXKu7+9bJu2fqTfM5Tr76hajuioZ0z2UjwyXZ06ltfBjzYWQGxM+q
1JnCzq9bO5AEUmiGNVODh4421LKRi9fuGOUYXJeNPEmmy2ToBj8PNop6JqO17MO7ZWljX1K0QC8K
kdGlDqePZSXCsYA8zSXk5WFc0T+VZTx+HTtjimfp2+reaSRMJCjAYOL4OltAeq7v30pOGbeT9pZn
zkNiK7I2xFtLk/YUUnsUVeCvURkRZjFE0P27lg5y4jEly3lziTLpMswLlnvfN4zYiVdVlkdHhVWW
m8wYEOMtd7uxJEIsFYCVv5/8ulsDhkSabd5+b2jV00jRODkLj5pDNO9Q4G2kKTC/ctuXjPIAlYvc
GIb/vF6cQ8ugn/X+feRfe6KD4GwbwaUVxBu5HD1ZraO6c3J+28vD5Z5s5jFTy0V/eRi2WkQYz1xo
MiIsajQc87nIU5jhLjTK9p3mygpV0dx9yvWTG4zxHUVQdyNiOzw3XNj4jRRr6kf6R6d7ERuR22oM
3fhqlyk1Eg0AjIsoO57wVkMAt0rIEQw6mAV0AgmbE8nLchMqkgyVXcQ3TVeAdfq/C4QwjZ3WOtrf
C0ofYysg3ny9bBGh4r4su7JbEjcmACtfC5bnllUMMru3YWEbfy+IJ6/e1qQi/L0gSFM8bSnEqu8j
Xe7VI8rl2A+7zffulwVFg7KwVXjl/1oATClj2NyRRj+/32Xl5Sbt8W7Qy2z+XoCu0Fh7WIS33ysv
9yiAc5YyYnqV/35Wyz19wKVY403/e4EhkXQytaMM8+8Wy2FAAbFXyiDlZlnw/SGGGUZXWbnya8Gy
dNli1D2KIw3wn792hbaYymOLtPR75eVeCwJsZU3W9PcC1ahfnpvEt39tAESHMovTfT3fkMO07SOi
QMzU2gCkeSvKNCGNivMKogWBrt7cpgBYvIY2aDWlPiFglPuL1r+q/C2IiHkZ8BMCve7oFfmbsaX0
QIpKtG0pNDC10M/MvkNEhgzu+d+FKKMZ/90mKd4208dQKE2b+FglDrj10DYG7i1kGxjI8bvelfu+
h3doZybISYr0wb09tuZLRYOiceDYVUE8HEs0/LiNSfvuC5Jexw5jZpzRt8JDuDWJT/AHQEcB+H2w
d8x1y12dBFAmcvQt2ntWP4ehNq0CT5LR3tFY9SsRU7piQE3UntP3N2MXHNcerHLqJECWyYlzFHYu
MrUsiGWA+5p1GIhmMxoIe0bqFhP8rhjWpg9Eit/Zoea8uNLInVB4xuOGzHJ7EOWq87U3RrS/mbi/
UgT4YVLAqilnEHFGI1zY0W0TJDnz2Wn3jycozqV6ayGlLJ90iZ88LCIq/0H8XPyOOr171rDZroqI
avT/UHZey3Ej0Zb9lfsDGZEwCfNalmVZLHq9IETT8N7j62eBPTHTYndIcV8qSKlb5YDMk+fsvXa3
iQZNLAPJdtBEBEXQusACbDzGUVyvVJrEG0empLd3N3kWPDa57D5MG2KDfZTghGz2QhWSc5r7jlgU
8bArrWo5AHweA2rMttRuEdyQ/wSK08/92wwxh47TjKUfppmppZChWbItdMp7zlDdbmzJSdBksBBM
UQUOESa3Cz4Jf6SfAUWKdwCLP6XWrpvX7FTXGqz4FRwjXHZycE9cQYOauqtrinI1ggiqR4dGlr7x
ifVcuGmYP2X51Umb2TtYVYvQw34u0wi+EPj6dpzXT4sOLd018n0L+6wZZbiw0a0iju76myYM7CPM
nXw11IoPiqWXMViysLV4Hq26aHu5zmwty5/0Eu+RN9k/JfM/ZPUVSn2HXXL8+nWUAHeEM2Bc5G+1
lnQXRg7m6ut/jYUHA7bFSPz1t4PjuitBv37bCamBDq6mpe815jzR6Q68beuRz4dTZJ0Gx69fGV6X
i7iXMOTmv5UuFErfcZOT25b2Y1Ymfyk5qdPXX9KD+kkk+5xUxN9FdvPUFFFwq9F0QxnRFmscmfYy
ccw3M6xvy6Ij6gUVd5PYgJ4KIhFR/VpsmkGtnwhGx0PpmXDZ89YKSQ1kKv/P/8DIKjirRkf+sK6f
RG88BxGsmh50Et3C8CavkvfGxavak4rIQsIYFj9WhQrc1YkO4xyd2+wPjnDOYxff4lEGtO9AWLXZ
3FdBSv88+WlE+4lQJ1AgZ0IS9qF1VA1ZQJNi9DC5y55OflXpy2lYI4l+dMv4kT7swRH1Xy5Z5tpd
GyHEGcYQtfaWtprLDIgdpi1q50TdNHH19ymRU63rLZy6fy50SNlxFF1iulgL16Vx4bROdoa0nFXi
scvoF4vs3qvHpWWap2VPgdRnAtkrbvAIw7zNiyscbTHGMY4tG5m9LrnmYcBCmN9oMrwJg+IlEsHZ
UgTykqZb5HiXEYMGhVBHt2IYjPn5toGUpg/yqSjgdU9m3WxjH+9t6j9bSniXPA3/qgbB7CUcDpGV
6XucPAF2+nIpTBdcsg/ZFnXAQ9hWH1EA1Lso3G3ddFc9Izq0QfM0pGa9RucOwypX1tJMPYIt0mNU
TGvKop1L8relnB8ydRGh5wkiHq6hqbqPPUqapEnOYWFJ/lMFjsEMJJUWmBu0R3tZVheQ0Hh2iJBe
gGok2VKfgpVV5cemDBhhxY19Q6IMKqWYyE6cpApY/rbwpCRrJPkYeadm5J9qq/T3ZQd30K9eUyd5
D6eNY37aQ11h+a58gI16s2ro17QImRdNHjsLtwtA+lUVpl5GrzJMP0G0U0AC2GwzAkm7jR3n07Ya
b2EoANaJ82Hp3LutICxjGphZEWlUZcWnW9vZKqeEooTQ3r2mpJrPn6LBWtWiu9pltCtbN8XjWy2M
0spXrUewaTERxmGQAUKu2nqyqDVix/lRh/3tgFDrwXKIvBYo4nyPBLcmGZlYQi6jyx5vabSXVy0a
7iZszRxmaLZ5/rDOfXDsOGIuWZDcKLr2i9wBf58P90z5cN0J/ROTuHF2DZzHslx6TiX2EQNKZquP
mtlYC6Om0TiSsMAWR+QnqkQ0N0GbyENAAkAeQ13yBpCdaXzDZHzpO0B3vFaWaDuLgvhxbT0QRmTR
QcMjSDCT2tSqXInoOW/jaO0HxkchSdWF0Pxgz8Zdw27fpqa8eoH1lGjee8MwDkigRjJxtUKiiBA1
aFfK5B+JZDhsWzEBW8/N4RwHMZfgVPWrKWgK9oMJuW7uHr9+C4VenL5+8v/fT19/pjrrpephYqLO
vKRxVJzMqX/FpuJu8/m3Yf63gplEOtunNrVVIOee/+Lrv/366f8/fP1ZgyzMEHm4H3MGnpaHatxG
/XWym74+WcDpO+uu0XqTrGr+aS2DkSWMTpBDwq9fr8nvYX44GrUMqTqJn57ivkjWecXxQDVzColk
JFAx5ert6W6I5FvNMIBv9x7gx6IUn1iZF9LXsSrsTG7XEV7onZwf0PFbx8GaU7PiT6VEuCmViVoE
oEhgk3tXGwgNfSepVzGdjFVQ+Wvna8omG/9qcJGTJcRuLUXgX+35zwoBQpscVIXoRT7SeB+AeoQe
PGLNPw2u8aHoO1xQ7Og37YTeTdmTd6+rcieAt21ThJholcNOLDzyTYrUwObYRVhAPRjUYfbupq6z
l1MwnLNQN3Z5P91V9UcmE+2IILWYFlhFLA6LDDN0LaPo8RNKQzocPzpOSXFFTshk5P1NG7LMwia8
DcjPuPObeoUPf7g05CIGTMaufqgRKYGnfTlOYjVKsv3ipE13YVg26zSGPOb6c0lrSxytoo22hleS
NaAnCKLDIqEuEsN93+GfN4vsJFqm1M049lfNuAuT9HWgV3srXLd4goGJ7SsLr1+/gQcTfwVjZV5q
beTWdcbkopWfkV0KokODh35UYpfgD77NGj0mSMbVXgm236fE9CwI4ax2ukgIGSx9cOo+RkLJ21vT
XsSC7gyXr4eG3ul5wh8cDCp/tXP1hDJvUXCu16Na3dYcMLE32c5eEKGxRlbCrM4rzBfNmjZkZj6V
wzBnTtQhBbrrxfoiGsJ8F5dEvfX6uA+Q5hzwDef5ovOIfS3wHC96URASoZGFO4SNecMiBqbHgg3U
qGpaEC52ZwJtloiIX4Mqb1amKvJLAVxiNaFBXES49ZaFQ/2mOjt5xwh5MrQwerTbB5eZ6hmzW7Mf
MiRweRqf+8rcOjEbYuGq6CpF8ZgbcBEZIZYDiR9d+AJIxzQNprsK9ydwsr/K0CIJdJY8af1UbaLe
LI/SgWcbFS+pHklStm7R4PinJOB9QdkKn2I6MAdnwlRvEL286h0Ym3SYxFYNabnCgQ6+uTC8m6r1
ioecN7BpW3C3ZuuctVpTZ68P5bGujX4Fg2B49hHRaHAQXNP3P800+dTcSXvOSYln1LdSkESPKQO3
FQmMw64rPUUO89CvW3qqa8bj8pzSo2Tac61mZRexIfvUzP27smnWIZzG6/wnScutJ1X7ihsoPgma
4tSokN9UrH70hSaPCXGHMz1bBGg2i7RwiWrl7G4Xin8lEA7rJQBEoie9WwPFlgzH/M3xyYbpQNrs
C6d+cgVh8XWTqnnwli2iCtN+r9MUNgR9t6Hzr5ptE28ZAAA2iV08IhZxYHI2sEEsF/gkkrKq50jG
USECXTyBdEb1vER4bC8ok9ubKtAB84VkDBgJrdKxaYuf0DcInRu6o5USilUmpPrqgUspmt/pYrqJ
+8R+tUNxrsOI4YucvJuo0/Y24qEHrv+ckbMBKD+Eeh4abX/MSI0FyclPONQTBFV9shMMyoSP6GAp
oqQ/ir64VTJudl7esup6hn0zVDQAkxoSkAyj/pIbVYW5tM2WFC3RLZIHMoHQGV6GmGc0JyHWMiZM
BDmzu6RRSAI9mg8PL+i2QTm/GkriIII+Hpe1hxEgYIxntnVxMCRny9CEtjowuV/ZTuJwVMRfV3Zp
fRMNDhyv7NikMffIvCs0s5oqa177oNwxrVJPRfMjizFYjMrtbvv5MJ0we7bH6eKXjbZKUxLt3Goy
1nHj1jtfks6X1OErpKH+2hXHIreiVxwE2o2uGI4rxIY/6KtvHN+16BqR2hYPun61QA8vURk2W803
nkFOFNcysF9SRoCoBiRVFrPK9RgD/EYoqh48htu5VstnTQKF6c2GwKeUVF6jF09WxUXaxQgcMGk8
i7FQT3aovyob14h0Z4GmgPCHWHZLNKK6p8CjBHGjk23jwkefdG6FSXBJqh9dS6zDsasRVo36aUxO
nRXoP7A7xpuUjImd1/dULCX5UnQSckTQWQD8VYaoITrjWCWKhzS6jljLT1Usp/u0ZoRedw9alQP0
sYylpIHW5ZN5+/XgpuXRaXT3MEBs2UAbMpbOFJYX0ROVYANB2NlQeXsn/0vk0QeZe+ky8/S3qNW9
O+scIT8zRaPuvx7CJn02bJ2c1ti+RhPS6qYCrVVq6AtkS/5lqNu7yqmIgA7I80ZubzwaqXOX8dPO
GMtsDyI3upoaHrQAqt1riETB1wLnrerj8+AY3l3uG3/5gZluHEeZK4vh6ZUjwYe0MMvVs0Q06bMP
qC7jNu2rB6ZBEglzgKvdjHcc5pL9MM8x2Ji1XQj69Yb0yEezCtRGFdwbVGO4M6XSnzzLOLWTKd6E
PTSLxm9D5LnYQhaAZzV0pXOYPNwRERnIr+tpVTq1fqnkF1oYWkmNvLKOSveliAa11kJr51TIeAah
60uA28NbOHxUrdbsbOyVOztxb4zAjZ9NvZDbmPTXNY6RTTPLGztoPWsEuMQ5tvpej6vktFdWXa91
dEeom9lKJci0KosjYpcYhMbEMJYNMLOvW6n3zUd4ufAaZucskwfPoNs8FLW4BdhF6EwctSuf9MX7
WEU3SeXpd3B86lWg0ujBh1cVgrrYj4gfTsksusUBE586Sc4IZ2R8xmdR+s5LbhjdMk9guHRhWKww
dUJC7jKY3WMAEaVfDrFzn0wqP7sE/yb9MO2wdqQPWtajF4+9S8AJoW2rcN0myT5kphWPOLgVPHWt
L14IZbX3vtGjCciZrHidJHUS0yYza2Vcy5xmlV8O9d5p/P4mTHIiuZhTLPQwTJ80UGfk2RTRso8K
XKlZ/45X1Sfn7a9W6xhGJOW25mWuVdv7u6hxyMdxaue5qM4GA+pToKOP4kyLcqmE7OS706a39XtX
Wf4B12u0dXz6e3GoMZkAVHMZ3CJejR3OJSckpphBlEU0q05+Tm8Q3S3IfHUbLpMMzTnqZ3uFkSq7
1Kmzb8KWyVjdEbmiC1h6dZTs+rkrEUj54OAfWOukht537V5hWiMY179rrLZ4MnQi1hwM3CxGoxDW
a2ra1wBwQxz8sJHs04cwIvoBxewF0v3H3Ok3UUETcQL4shnrnsNHmMYnN/tZBVn5GBnQjXNpTouv
BxLotA8FUni23jSOMqhYBdGK883LRjesIhNd6de9/PVrlxM6JoLkgM0pea0tch+KWt0HBbReNy4P
jSALOxdhwrQAHwqGmvS5YyzU9ZX6rO1wlUhsMKKrCwpoecmckfg/dqt//ICAFv3usDUigiy1+SHp
Z70Xg0CoBM4078qKoFl+Qk+xVMCnzpEd3BuzkUSaZOVgS0CWWmoPVt8fEpW4t7EZXrnMUNF4bnWX
NQ7eihZYCgq5I0cEc9eKNFox4qlv3DYvd2iMPnBQhVfbZLRv6rria2nCayikc65TF9FuukK2ZHM0
bpJNownCzpSjb+yU79po0JoXkkocibfn1GBgRXr82UVr7MDNRdR8rk0Vays/AP5SVHKPDKl9J9lk
NPud1060fzpDO8TWNGz9yrs3Z9dM79U0iWkyd3qbE+k3LbLcUvfhKIZbU427YqTd7NeoDPHU6qeQ
k/MyHoS9YxDbhK73M/J1f22w6x6KstIuCmXLwvbb/q32otsE3Oi24ApeJqlLt4bDfZzHRJcW9aaV
9HCnHirWGMqHoBs5N3NacVaDyyhNKoskQzsXq9635SuT9nXiu/mTAUJv28fi1OhTzLl7sF6jhMC9
ehrf/bLXIYSP5Z3u0Y/1BkXaVY55cwjs+Mlr22FvV5QpKRsv6Z/eS8Mim/a2etH7Plm3rOdHxvb6
aRgIIahqwfC6dZ+6ZiRytMAlnYZhsNJSo93FFnry1uZzaAXt1KBrHtu6/0lR3d9qDv6S3B6JII/w
SjUivjoyd+kIBZJWQJa+I5c3zl8PEdlGx6bIUX+zGfilRyIFTt1lU5JiMskGvbVvgvJB+onCxEPM
Nv+ZMvofLVX0xe28Y5Il9pPoCMSNCMkAtrcvvRqjyvzgCZs2YieJa3CH9r61AphHbXNm9DEXWdrJ
7qNnIg+QAYwaIrfCJBk78LStnptgH0NdLWzDKQ9uEhEIZjucZgalcVN3ClWPWzbhS5RXVGklSUO1
oY+bSHcb4hDCewcxwOnroRfZS+1k6VoPq2ppN8X4TAgfS4VJE8IdYvKUPIOMMN8+OQ2bGcXPdDQB
NaxbYJeIGJ1h1Wce9MRmeMkbnV5TmqllX5XFU52X2cpl00Wxpr9OtRfeeuYU3oLzGm76sfoZzgak
DEHqsTAKd+H3jbciS2u+/NDGprUg1CGbMMcP+RkWfHQjorZY+B3hkWWgWauy5+4d6ztD3bcjvljd
LUmytFiXhzakAZKYK9fw+luzyy6MjUecgtHKcyy02rFlXyAorpK2EdeMUDJRJ/kpYgmn27+jukR/
zqZDXjnzHyXADGJcXX75f2RBJJcZ8qE6ipqRdIbhDhrX+6h8d8c01VsGmhcA46NVbBgpu709xce2
IpS65YaacEVs4pkOS3NsozilcXwasZH1Pw1Z2PdV2qWL1ICFCv2uf83jZYA4+RWh87sfj9ZJM7GJ
ZkgLT1kXkVevuN9yDYmRKogByF3jkQ90WKRlXi3z7qeV1t5CiNC+nV3a+6itH8vBmHihPjebjTrN
lbp2dkd89Djw3PM05DX7N34BJMkeOz0UUrQl4wVp0y4XitANPcVaNVuNTFipdTDnDZm+9sa5ih0s
b19xlX74TDAuZUwKISeH4pBG1bWU0kOMnJ6HrO/PVZ0bW6RzHDIoGw4pxIFQq9Ej+cNJVrF3Bc8H
PXEQH/2hDcaLYgl7Kjs6zVkUr43OLx9E0HsXI5/uGWRGawLi7XM0zikvZD65YX+XylS9krNIah78
wGssQY9nXdUeJYoxAqwR17gPAWHYt1LR/wMznNyx+yw9TfMjNtzF2LLq9HpXrnBs2vua6oq1Jxmv
RocuQwoioRgz4hewJ/VQFhQlNPRZ5MVooBNUwwpmh7FlxJVfbA8Ce9KPLxGweicmZc6R0fgS+uW5
LfRg0YMFIzh2tjxMJnYrx/YW3YAQoivDzzBo4pdYkO0DqUJuJIvtMlcVEe99BwuAhhH26Uxd2TT8
C4bjrZlx4ACM8xp4Hb7u7hXhKCekXLzB0gRq53n5RukRzmH1QwMJvNMcqRatZsr7imYNAOlBbelQ
QPIzyuyHyLFNF5ijtokefFRmFT4Tx+KZbUsL1a3P6C1Zd+qgfXa0wdlmed4tciSpy7JQ1k0jnG5V
YIXctjznNQvuWAaQqrj1Vmo5quvSfKgpVHK+5h+0YcBf2ivby8uDUPSRoN/Vu35g0uilnIECgFmT
Ub97g5UfREiiSqIJ/zBMulyYwo82NYqh2z5uLNC45bysOu9Gka1spgeftWOTWkGuwBDcMx4D49ex
NLvViDvSlwe9vbdtGPrMjb3l1zLLwZqGUtm+9oVsLr4R/jXpFkbjp8CmP5jaQXOXKEap7eSu06YR
G2iyLYSkmK4lM/F14dFhnpzUuabjHNbVWTiM2zjbQA/bJA5TwSmbultF8OONNcYDR2/30WpLhmGt
2sZy0PfFND0D74A5VPA+faN8EnMQTuqgvsqdUdxGtWPua4fhbYGdGO09vZ059Cmvzac4TBF8RTmw
4P7JcQvzTTT6qauci1+UX/VouB9M7aa1B//w9WDYYIAztzhmqjLPhh5+Dn1ZrRB9zvK9AXNwYR7y
wCouXw8a3VoDzsXZ9hBD2r6zARztnSohy60X4PyzClNcPDSE21BCSQNYozdB+9qAT3QZcTTiyQbt
fe+GU/yQhXsjnn42tOTZu42SwK3wkpZBvsarWV9iu38BphBuGtG2S2ST0y211qGsyM9LsRNPyA4v
Y2AMl957G1Tb4g1lG9IMFIuchBfuBB3I6sti89VvCbOqWvdmYV9ExNKJHRU0sA+YqkI6fEKPTsIF
R6ZDaFm3Kdy0PXM2tCVJu/uqjtmFickwGtS7DSERmJA5ROW0suvw3Ros6ybHe0SL5eoZbfGW0kFe
VU2psSoJaFEgDKsJLwcGQ0o4tS0tPOS13hNbYdCOtGxya+zI6o9mvykUVUYldUiIY7ROqsRb0qu1
r4TuorUKCkaTpK+VciS2OimifVY6KUeiTB5ElBGkjGFZGaeiRZ3sK9LBBi3nPDc49PZ5x/FASgRO
tw2H6/io0wiH6pQfcAF6a593fNdmaUxm12QQgOuZjXroK+sZTNGwLhJ2knQq7pjVlazS7atv8UoS
DgE7q5k2ExU1Q9veu+lUdQZUk90nY07ia4chEx7oG8U5dke3JJQJ7XGubOITzfoe9bn5UyXciQIx
OYi/8BNLo4f/VAZ3ppp1hi1pNA5oszKmDMEfk76FTXU7WlPxV4B3R688/w5jU7RK44LMLNH8zGgn
LzmKRZcaucJANN1FL+8nohzuxto2r6VdvAH23pZCEVqqJT+dFOO1QKx79e/bzGZq5AXtsZTIk1sr
NjdgghDTipzicQ41lEhoAW0+9Rmm6LFrZ3WvzBawxKwzMUgfSWC8hUZoHEnn8jd2zb5tV15541jB
tHLcOt64GsMOqn/4jwYrnZk9drPo0HZqbUfJ5S1a8rKzfiTn2C8/4L4mryRE2Au4FehYPA++cFWH
J2+K3w0fn2FnBgRjgryDd9rCrCImxpQWAZrgXKHnwl+FSH6pYbXLoNLBk1TDxuk0nQBfA4l0BFeZ
HHZ1CTpRbUO6OgtOAI2pMOk5TodTCmhxFzeEoDV+qdH0F3xfnAOc1q/3FV2jRVsColx4hxrE8z6v
G//w9aBaW986GFBPRUdG7dSM7mEMC/egzT/V7SRXdgVwlOVcR3j7PMEp2neof9k0DZII8yk+y9Ty
0EsFw9Vt+Zh1s6KeiVvnxsnZROPWM1e6hnYcANKwgsmVHBtnePdrLKmeS/ZcbGvrqeECSSaJWMRz
GyjDGqqbjO8rhKB0i6AuwAUZr/FFHlp3wBCXapd6IDnSGrGBIWAFwKZEQnfHPugl7Cog0PkK24a9
ISEiX6MYMJaiYtHU9dbAjoHIUXDXZ3U6rXzbNG6YbP7Q2/QQ1YZ/TxC4YiVOxHrEjbXuPY34zkSR
VkqQwA0VLHE+ll/T0dHCdZQRyOZQAbLKNNeYs9Qu6LzH3Bq4MovMxqAvPyYCl29mM5aSXXU3yQp/
QgqXif+PsaU7fBqVfSz6hq3W1z7rxoCMlGSE8dZLJlBcN6GuwVbExizt19gnvQqw6a7zcSkOJbc1
g6Nu3aX+fC/Ox9GAL69NF50ghVkr6RP1ObgBf1WUgpHdwPjeYr6qhhch42wFa6JcRmED4hDxUOFw
xsfjv/xHzMf/DdL4n6xNL3kIzZVADmJAijwZ/TybY0Ew3xmGMizNtVHKmAhUvgUxTUkbx2aPzkB3
1Q9GoQr+Q2QdOFOxXE6mdWPXbrDuFdUjPsPgREnOIaPWmzNos2lH3/PD73lDUaNH60LpB8qtrY3i
58KZJLxUeb2ZJtf8KXW8xQEc7i0TJ4Qv5PK5PZkSZYZ5q41ieWLrkCdY2G+x4kuKB23gXGvm5FsE
t06p+svv37k+B4J8f+fKMgmh0qQ0ODLy9/+IoMqrKeEIVtB76gtBMesQOk+O7YUgkWKDp5VIOZKg
dxkA2hRg/twcAfqqQaQIwqHa6P7PrJYJ32seodf06cji4DkaNenYpe+Ol9BSHEnH6vD71z1/Id9e
tm27mi6VZloWIrpfXza1UzlBccip2scT3DNtn4XpbmincWXEsKJp9E/LKXHCP0TY2f96XtPWCFZx
4BszF9Hlr8/bRCL3EgLgoQUa5qant6LF9NY0cLmwdm6aSK1//0at/3hCQ3HYMA1CPIAt/fqEsRbk
nR0EvFGgk7tOrPTyLtBahC6ml/3hQ9X+/e4UQxmNc5k+t9Hlt9tADU6k6ohqLfSGYC/TMT9l9Xjn
aZhezDi3LnrmdiznuXw0TSZFaG6NprOOXq+/YAGRtzGxCLUwBP7XGIACQ5s/XK/fPg5Dt/jaHcfS
TN2k3e98+zgaOx3DPHK8RTIzKDJWFn1uSgp7vA2C3vw7CemXIKR/rgv/8WzOfH1ZrjQV38K3z4NI
5HKkvzbbUsf+0qbrvOZDDwaiJRKn7v6wCn2ldP7jop7fnGNyyDJcaUh+nFepf9yLljTC0AwabwGM
f5FghVumnk64SxHRRZkJpJWVaxsvw/yLQys5D2HylljybNVedaz1/CEa7ezWjjTAU3bx3vUGeawp
6lA/OM3HmyEZ042e1dY1b6z6D3fGrxGkIBnmF28q5XJbuJrSv714b6QMsElcAPeUlGspSB5Kw6kj
fo7OP4k96Ur6M6jFMK74uYY/3Cbar1F6fz+9RYqi0rl+laXmYKR/fHaznF2jXU8kfNR6W3uU78Lx
xh+ZhZ83IjiMc5G3kZV+LxmQ7UxcTYvejN+KtjEu8GKdP3yX/7pyWCU0zTa5baVuGNa39SlOI5fe
BGmcRt6e+TC+yr5hDZfIRjmy+v0a8W0xhBnAR29BiaTjDMTK/HaZiimuOpNnY/TG8MYzmmXHQDX1
N0Z831sRSuIRO9v/6jnZMW1qD8VqSKIVT/ztOQ1HeVbj9XQ6aWnscGdi90vzPVZfYFkGk0vKzzPY
kej29887x2h9W/kxXUP4sRylGTg5vj1xVyBi5MgGaMygoBue3T7LHihKGJqbIUiq1rxozqtfCPPe
hRPl8dERTtNWy8bMk2s56v0qVWW8+fq1JQjjSlzpg1//4QL4j7XUsaVlUCsTdPrvK4CGiRu0dZou
6ymWtFrT/MgW9elWNhABFyuRhin9ru3XAqdMyHJ2h8dgWle1Fh9odrkbkGLatfksyLOpGcL8YWnT
//U5mtCzNJ1YMo11lN3l1xsGJfOgK21Kl0gKDjqCB4K5CneX24G+rs1sZgmG+RbNbrLmDXzmYec/
eDJ9zMQYbaxeq88YZOpzbtKdG8sKPQYzLjCsHOvS3mgWsoiTLc5yY69EsO76ORhxHN/tsiTbg2Hx
xowl/pv5UFhnwx/uiO/LgW5zibiubnORKNpu2rd3l1uycOFkAB2t1YNC9CT8+iP2emLbgaTEcufH
Wv3Z6gu9CuIfoUqfMjhZLKD18ffX67eMT0pLE2WWNLlQTZdB+PcNXKclloYaZN0YIHYJM2VqJOCU
XpJp5BP6BR2OrBlxtIRqjpGb/TDr5PYLKTJFYoNxudh6dGWJ0rG3IwFyLz3p6qOTdGdzQolgTf1O
H41gFWT1tC/6qLugnS9xv4t0bRIPlholWkTsu24ckb1opXhYtNjfweP9w4f+9Vb+sX99vVXqSI1m
CUuS7nxb9GBEIiWYu7+c0QHIcIHtTLe8Ia1jOiANEfei7j8btzTJqycSJJwNJDaMgC+JkzM03lIa
AWoBPb01nd2oa97ZLGkHD5F5VZr7p9drfQ/L46thT2Xv0ObKX31fSlgp04nqjVb5MN3lLl0R4pGv
Wh1NixiI+bnrYvxNqR3djEPzwJDXO3QcdrY6gmqCwV6G0bNe8xbqmm5bwxJm78/KCAMwowpqpUf+
FNJ7JjNGsU0mSwARLEkLShib1OR4AfzhdIoe7vbLNt8mjU0Xbih2aRMHaKxACCYd3+BgQ4lpYmc6
RH0GzTbz1aaCn78JygxmoAk70EdleLQItyZtpIZFGgTRLgrHaZl1sMy1NIB5rFtPXd4lx7bu3lNO
zgsvwODauA7CVhHeBw4R3Tg8dxBFCoY/I5Pg/t7PHMBDRviHK0Wbi4FfrhRFhePMxQKLONvHtzKu
RqeqZBikS8ZKJt0hD0XDj5DTQ47+4a1LJOx71acHv9MylDgFp5PRuJVEzeC/+ExSoa65MIzd7+/V
76uGoSulSVZtDVEML8z9tmogeWglnU5m61PpkozLk7eGnFCT4gl3iObbIt+EwTCqm2kaT+SCVmk/
fXZhXi7Ctnv7/cv517ZOMUNFRSyk5vJBfX81hRs1AUPdcJkWmgPaykbnjQA9QgmIdXUeJ7WdVex/
/6Ta/NH/46uhjtNtm12BQooylKPAr/uCcvDQFi7yXwuC4J03dcOafkLwd51tiO5n3uvRTcAIalfC
iHPn/+APL+HbmfTvlzC/AF1R2VjfawsLcjsJV0W4DH9iVcPhWMiH3sb/ozVudxyKbK1ZAUQNkFa2
3t38PXr+/Wv4doHyEgzGJ6bUTAX/Bgrer59Creyqj0YAo4boPzxEB0s3bz8Sndv890/0bRuen0gB
+DZhACsKKvPbnRCMoVboVYTZyY7I64yfWomvcoRiUwFiL6VLWVO/G9D7f/+8//EGLUuzpDJ4dpc4
9l/fYC9p/bCWicXgFQw853eYiDhiGMpPf3iq/3iPjutwXlY6dSNFx6/PlXiWonfF7Low/HGZl+lw
Ub2KdqH/LNPuxURUeCrryLzxky/nqOecc9q/i68KvtXhFBgB7Ey9SHc9Xcc7xOOOe7SKEP9SPWB1
93z4M3nfruO8c/E6pVsCg9xloYXGXZw0/4e682qO3Fq29F+Z0Ds08CbinvMAoDxNkexusvulog0J
V/Aev34+ULpXVagaQjrzNIqjCPHQZG2XO3fmyrWgZwDjCynf0jPTftcSAvZeDIPcSP+ZmyMySNkG
gJruIF5dAHdYG5Umqhw31C1og3MPvhJ9KzqRFmZP2UQVdKZm1NUjoc8e3aKeTHFUP+QKrliWaRFM
U2FYHLz8+FLqKBiYPrBU2YygQYvEO+2oD3dCdhxmVnTyeGcn0aOk806VRDK06OKdz3JSNWYWloHv
QFAi01jVPRgFMODG/BKbAMwtCqb2zMLyF89dBXhkTgcYeF4BF3topP7pEp8gRsobUM/t5yauP4v8
98dmLrePqvLqJ5qTJF0ypwMLgxC0Ohh/hyZiEg6S+snT854GRNh+q8NC9RpHKNM7FRTYzAAvPDBT
aiLPa9AZYDCzk40b1LzSmwisVyYgcmYJ6BEGw+GOJ1jnBJYsbttaB+trzjlA5XJidVlTwK0jJ0Tu
aGJ36HW0CmQIXMGDwhZmoGCqHzOytJQ6dnrVASUzLLIDEZ448XPq54XVLKsuo4MzANPY+eX+4zV4
l6KfrDV3IpeQSdsww55cC01Cg1+oQKdVlElMz2fk5qA6t6LQWxDqmY99GIibo5gfb32q5XZvaI07
eDlF3TSlTHwQtCVcarugNR4gvva3UdwPNoS8zfrjDyqPQebkgxocBJMkLuqppMzOj0EMaR84CMXj
DaxDoBnDJ+SZbfeKuFLRKyIUxWihZlXkOX4klnaqQeCB+8udITz8XPiI1zmFdZDd5FBTHIZuuDdG
qd0B9dlA0OX1AD8aAX3Nj+og0cXam4lCLs8x0ww8ShKB6DOUSRQdx8estmitsPOi/ywNzSYoZbq+
9Oozv4bIijrjNy5vAuSiDd5JKq8H6yJzIoUAfRq/FyCo7N5PMTWU/+gU6zr+6T1XYIoE3ufrAkaq
Ixdcwxxg0nzbe/VzTy8Y3IgFPbHeAixW4nqiGaFrSCnx401xZYgkDVRmlfFdBvptVZmeIpHf5pbZ
jo4qFgP69+Yc1eXKsedUnnwSKWmDF9D5EKnCBGWVg2UyBk/ZQi4tgH3x08OewnOCXGn1658Oy+Dl
znOLXU40PU2Gaj5dTWFlUROGw8kWMhGycJRz3PmRTcsE7ykmAjKI0EdPjEs6H1qdhY2gg7ix+1JT
v6aAqlxyXOGNlfbtIhaB/Id0VTpmHfs/ZYj1ytDjgJnWS14V2Q2QnHIXJJ+QP91TL/GQTLCt+hBA
0Orrt3GXQzMzwFH18fRIF3Ek0aMhclPzD2dqGlt1tVKaOpg8u/YzSPLU9qGz4mqtKBD3WLRounqX
GcssBC9a9TG6zU+RVIQzCYCLvceHoNEXvXjOMlHQZN+jIGwSmihEEiM0BbzggymOLd+WGc64vmkV
a1wkjCkMVFZE5eI+PvCUSMOcGvBAmX1Tv4FiT1VPXw30RNhDrMFMy1sOBuL2tfGpi8e8G7eh0fg7
q6xuy6qpeV3SnCgPUH2ocV6tfdFP9pkk7zwWak8imWbmuOYNQttr1Fj9N0nI6iVCXEg6Jtm9Prb8
+DS4bgtexqqfiODFo+TJH3gjEx5K24Emgrnb8sLjsy2pWACEtihfwIR3vjd7unVh22zHvVnRe6xL
JZWHBrUdS73XPWnTZbG0RNIUHUeJPAhxtQ+yWLmjozF6kPtgn1XW7cdbT36/os+uIT7UGK1YBvE9
F9HkwJReS7+0Tzq8pnNsk8B9CKjwm1mj+1TQFm+TQ7gj6+Yt20A3bTJB0g38bn5S7+Vae1AV617z
anENMTR8yIGfPpJdfwmSMoImEhBYeHhu9CJ2uy5tnxQRvWstVJJ7HvAw7evWD4Qc5AcecXQfA0bW
QoSQygGKArFdZz3IWfj5oBczlXYdF43JfThCnWr6KgTkudvELQ/oGsKP5bTghdaZh6B8oSE0EeOm
7/KuhcW+IbFKKQbof2Nl971s/Erobd8dBdg5m97aCsNBXSCPqNlmDIwvaIi6yyz5bAi3R6OKN4VV
+G5LfYtUYfmVHoXjnRgFaKUah9vMr25j3xD2dI0ihUDViZI7CS2ZIyTD+sfLzbxRsibcQoV4rwtZ
8ctt83Y3WPqwpbnc2sWZvwJOT9eYJn5pWuGlhhbxocnz4IGa/ZsB9RvYoO0xsmpUWcCb6PC53qdl
6yGmYXbL6gjeWlPCEcmcPbdxrdLOOAIe1cbbmk14dAq6411atOjOk+rP/pGMnkBNZy2kgB3LPuo/
+yUdCX0tP8D0/Zp3SEFkyGlv5YxeF1Ux4MaTVW/ra4K2Da3IsOEQo8WeR9JeHolPhiT9FXtVuknz
snBE3r0QPUN4jtihbBQqeHgNDQMtjW5wwhmNZ/ItbU/Cpzh50YshXuihodyaWbw3R2BK1CB9jbDD
4cYCvDBIinDLS2cZebLplFIuriqIm29DM4LKPO3XdWS+Qv2nb9QmJFLi7dRR4bPfWbBDuDLlQdHu
25FRxDPq/JvXuxE4610jFnsaAUpK9q2yyo5A+0qfEExsGn8jK13jpjy4SUmBz4195aeQB/4n0U/Z
qfRr7rIcsal+yJp7Jeg2B2hIwBtbA0z0CrQstSndK0b4VbH6DnpfeB3BWboQTHg7s47yL0nx2YcJ
3QlpnLw1i95fSl5drPMjYGVTgojZGo7RfXQsv2lxkt5bkf6ma376UJUQCCfVfTlWEbJEfDPiwLo1
o+FZBSAIbJtONam89aUORY4QgEKdQt09iOtGNPoniHBKmtUODtHh4fbQm4DN/eKb4FtHRNpz2fby
WyXY0cbZ7CXYaPZxAeFiDkoS/WzLXyuaFO1Fi06XshXm0gtjnmLihkhuktCiUjPmoie3T0mZEkZh
g9YEpPg8iTAh94HhBKIMb+px9gq6zKBZ5ns4YhDsiRTnJ3mTQztkoi5TwiyRj+tA3fC4bqhHKXqx
tiLAjoACcifh8r/rKrpt84j9qAVfGi1BllpIvn/sh6cPODwfSQdJxh2MD8hpkQPBwGNhHGCAyrIY
qu0DZOChjPQFcYC6olMaWG23GILu88dmp7OOWQpy1NCpPIBRmMJJQlMIaNPH7AA5QxubeN+xFGqS
OXsEZPyxsYuMHdbAX1sUmbj6KXlMnmaHYyDXJWLedpPU6Q5m28NNICElJdZx7yYmHAeww0mr1ARL
IiukJwRaemcu4ekdPH4G4g4CX3V8uEyzhhAN1EGa1vDzt2T105h6o5daqv0+1P99VpAv//1ffP2T
EkDBtVdNvvz3pzTmf/81/s7//Mz5b/z7NvgJoiZ9qz78qdVrevc9fi2nP3T2l7H+56dzv1ffz75Y
QLVc9Q/1a9E/vpak598/hfeajj/5d7/5v17f/8qnPnv9128/0zqpxr/moV/425/fGgFKQAJO9sT4
9//85jiAf/22fS3K1/7iF16/l9W/fhOk3633ggyPO5nGf8kiQm3BafEt+Xf8AgETiVaTdiVzrJon
Kc/vf/2mWr+zpUQ4mkkG61DGEFyXoFHHb5m/E2hR4sEz8czWVem3/x76/g/f88eaMRV/fn2KsXjP
/v3lokyZh6dBnU6RTBwVcTIf77Ryb2VDm1GFb+x2Ky0Vd1ibN7otObINfa4bzrwEJ2+CS2sTB9X3
WVanByIZeVVsosWnat0uvyoOsMjVyRJcGdf4sT8a1vhYPAEkqDAl5blVEDIN94N2hMVasP3m08dG
zo/dH6MBdW+RN1bGEsE0ygSqFhwajKjRE40gYvPy8d+/Ol2nBsYPcDKKwENKoo8QORfWh1sUKVbW
nfVNXsK1ujTcj22dp/kuxzLZB00tek1eY6pZemtlDXX5Ul3Or8vskCY7YGgDWOJC7KirdqEugkXx
o30ZLbW28evjIU2uw8sxTTYBxPAC2k8mth4OD+Zb4oYuPUgUcE273shrGLiNP1zkmYc8PU5zO2J6
GVT9wTRCtbG17lnQBluh82BmUDiFi51tSmTYRqwPSdHJeys9qr7sV0wghEGrjq7TheD81B6yu+Fz
u5vbFdfcA887Kgfjv8g9T6aQNoO2IOuOe3D8xg7W+apZVzw+bcWJ3cCds3dl/s7MTeYPGr+jrg5S
Q3R9TxCYQmU0M31X9jkWTDJhKogdZfpcrSGePUJa2tjQUrnBF33lrRMCc7uAYGpTLRASvE9W8bO6
lNeA659nrJ/nRN53JA9TKouAtcCZ4bvPDrTX5jrEVkynZg9L2dEdb3vcGatkIWz81Yytq3NJFY8b
hLuHxNu5rSPJawDneKfhCZhvYEtu7vguiwiFuEtj0q3nSl9nbI4B7cTtkl38y+bkdMd6D/Cjw6a/
MVfZsltri/KG/rn5m+TyGAByA+FDoKeS1nkHAJ24RjCKYxXfaOzKbdzDFnX7nXYXb4Qtia+tNZNF
ki7n8tzaZF8ChuzMmFcU7b12+4WSi21+1d1mkbylm8rxF4hK1TM79fIGG02SUZL5BwDLZPlSpevg
mh9baUMHRm2qd2hKyjNGro/rLyOT9WoV4egHOs4kRq4xkb7X1dyOH+/A8x3BMCRAHmN8AVhtckdG
jUeVymSdBlRqWEpb6X6Z4XGddV/i+kWlwzsL3+g3oo15UfFKSPsvH+/Jq0OURdGimkyEbk78ZcLD
vwCx24B9fLCKx7qeSeBf3xsK5BhjFEDUNjnT/VDEYqX2DS86h6Kxsiw51UbvGjCT2MEvCOvddj2H
cBz97sW0AmgaQ0qF6Z2MKs9A+AONxY01mBRWRbUrAt1phFfYlj+ewP/LAP/HljJ5xXoos5AxEsc7
QDtsi02yDO8NeJcXNJs73i/PiZdz4duVMIFt89f4lMmkVqiKh2KJTXUF38ei20VO+oKCzgIhrDns
7NWTdmJrdDUnrkTrowxoDnOpihBMfvGPT4XwNjOHV4+Bamjk73FZ6jtO7cSGZXQ+rGrAtweo2O3D
ql6lTuQYnzsnvBPd+QkcD+7F/jixN56KE3sqhMJldGT+RobJBka/LF2J5OPU4j864CeWJn6qgeyI
jAPbn1RitqlXaBNDeas/DQ5Iajt8MPb655nJnBvc+P2TwUEUakhD8r4hW/qpncSNtvAp2DA2Jjtt
JS3EtSfa7fPcobvqSkiQUUgw4avRJ4fOH7Q2LaRxo9SPQfaQ6fuPB3ZtIxp4EPKUiC5cBFtgF2Ip
UvGVvfjVih8K+J+MegbBO2djcpPVSQ0reMy14pubMoeLVV5b6hyWfgITHuMcYDUnI5nOlNBAZJqO
mj+b7kbbpSvZQXMePM8z0rZOv1QWvrJs1/DEbwX34Hw8je93/3TzQ+rKwxp4BAWoyZ2jBKD8xJR5
VInuOkgPfXdwA7g5llSRHcJ/Mt83RbKQbXkH3mfG+mWMx9g1EOjEXcBupj09NDBXikquFevxY028
3G2FFUpZjrecfU9fi4JObU1cVyyGdElYHL6g5/BRwnCtxfBYLPKN5mSrWWTEtQNgkFocK/w6HVvj
rXRy8FCgKv28YFnhMS8parlkmt3YaSWb7nLSW3bserOh3pzRyY5Frzcn9w1hRhTTAYmidWk9zCzZ
1Wk8Gddkuw4RWTuY1sdHgeiIC3iB3eCWztLVceEthblgcvzAF9vzL2tT+KWuFX5NipIjeCOvEDHZ
VjeDC3CIh1z99QBDvKuQf4EMNryN/1lR9s+DqdMZMWIAJJIW5yvo6dLxQBfguDllB13s9/NorFBC
/azNxQ3Xx/mXrYmb7jOt6rqohWiABtJlsD4+mRtt5S8NRwxtSlJ7Okcdy4UMdD6dcTVoAfNtAa1H
r5Qg+nygSkv77oDCsF39BHftHN7gFWWvro47VMjNdeXETxie2UfXbvlToxPHA9WOB4I2wiiPElTX
oCB/atYl+QYYE2Et3Rpzc3zVoqabOFxuDE2bzPERKLEnwW1oZz/lrbHUfsADtqB6BdTeUXfzD/Tx
JEz3LmkHUP2iQXvFtKIxvrgEX+Ewjq61XP3dNNG1M2+OLS50mlFXn8bUall7WdFh5hA8I9USV3Pz
Nmdgsj0QsoBlocVAuegXEomhw774obu1+56KeoayYD2zN65F7KdDmuyNgJe/Fh6C1q635kN3g/w6
52888/2+fjFtxCJIAwTzV8S1C//U7jgTJz47r3ytNhpGKnhu/6Y6pQMwAXbJ3rZulcKW3WwlwZmy
nAuWru+Uv5Zw4mkipTdhwGO84WaM4DkG+FN1Xc7N69UTcLJVpifgCHNqPm4V/ZuOT+PI3fetTV6g
t40VoqVr9AU+Xsprfu10Rie3YJ/3Unp83zvd58OxROUDsKp8HyMsgrYj6hUfmxsHMDlyvPIMer3A
o40QoPMF7FOJvH0tN7bV3ynmrwIu9SAUbFH79rGdK0fizM447JONIsrHVMkr7JT6k9o/ZcbMvXdl
QxiixDscvLVJoWq6IcIhNfqA3JdK7n/MMEMutJLnN8TVcZzYmWwIiY40IzoyDmKi4alxMUZZQ0Em
wvZu4s3feW3NDW2yROVgQWE0Zknhad1I64Dk+Xie5/b63MgmKxQmcWrBF0ngIHwqlG0zt0JXsr2A
bU+mbhznyRYoWl+vgeP/kVSrNtmT70aObpt2dVfczr3xrzimU2PGJK3QW6mJbCGT1if7qlyB3bNb
fa6fYs7IJI9wlGMpLEcj4U3vRI/Z0lvoe+WuXg5OYaNL5dQ7aeYVNwHrvsdYZwOb3C1gHQuZkvE4
i3AZuepC3UpusLA8W/5UutkXf12s6nX0LO7mpvRKxUMzwCOOpWDAbmATzxcQBSqr6QDzsBHVN/kL
ajuLgHgSEB5S1cTmc0nKqzvm1ODkdol6yBLkcX79jbqF34fiAJT7d2C2nb9RPrzi68+GN3EhpZUM
+bEZD8Am2yg3lHN4TSKt8DJGkvMvj9npnLgSuBl9NGHHLbpVXqpPRzd1wCcvUCgR3ehvlD+uRa1n
A5w4EhnJYbjTVHKJbr8waI2DOZc0W+l2izyzhTeASOvZGHLcj9MLZswhGjRK0+6jTk79sUUtUSq1
cdOkd+Mb+bCGRsge5zRZzT5Zr67hX9a0ybEfvMaC2JQhWk/pd5Klq/RWcMKQmoSwQivq4MzVlK7v
UVmBLFMb+QsuUtCkSAuv1MdkBOnLJ38ZYUzbQkNJYna2i+3K8x8+ExpOx1wzzMWTJQSOpUjyOJut
I5IMJsZ7qLbNQlkET//ZyE5sTS4EtCZkQM+MbLT1Hk8+0HPrGCuaH5f+DKryWk527Nmkt2Wk4OC1
ce5cIjlC7VE3G/t4Ezxq62ZX2dwNL9UqceZ2CQtzZVOeGpscvSHNOmQLxm2iQywTy4410u1VwapC
v1prQOqVRF1V/pYXwVJuirdQknqgTe1j3qBp8BYXd7DnPBaeRl9XeVh6VfALcvadVpWfsk59HA6Q
SGr6D9qOVKkHJwoA0BQdvUMS3Ntph29hhC5sshGawQlQ2cl5jFePYryGo39RWr+K4bYLChrGES5G
woz+BtFywAW6QQdxdqw7kZ6vBb2+8Uu69KFWP4YiuhwKxJbpMjGR6SpgGQXdl8Fa2w7VMih/mkm3
4TGLKAJY0xraC4HvZre5+SWKxAcJRmyY1ZTypgEgDAgSGfZqUdKzVaCuVLSljUBBAmhUN2+kQ72S
0RKGEmYlptGdGn2BfY5S0v6gP9HmC+fVT4TYgV3els3XVHtDlgEU9kMFNZT1tTbQiSWno9ATgEKH
3O4j8/NRy5bBcAeUxdahWB35BlPacgCVmfADRcOyNqFr1fc6lPse/4/SvdLFa/cA/7iUlp7whrSk
3an+qlIUN8hf1MNKoWBHhlAtVn2u8mM3kOHYoQo+UxfX/dGgi0tbFRDDd/EnOh6jeosmsguJkosO
u5VsmxYR9dRfmbCvemayMDLxtoA/3bqxGvjNkYEWrcNKsJBIgDu2pVdeDs116+36w5oe57YKnSbn
DVTwK/TNI8mAAMG9NHR7JODsyih3iRc/mPVDBfd/5a0CDVlwq4QwiCiyoAcyehh4PNXCG/K0ChRf
vlk6us9tYRlOUuh2Kak3LWzcaWKuQJeWFZIjP3oY0jv6YfLVoIl21RRu1iLrRbVINxaa6ZqDT+9x
AEzz6dA/jkq7UnTnD+ssQhWcjRYoT+KRPai5snVchumzdXyTNZpk9i10rhA6ogwJCFtArWvbibdo
mSDuZ1fD94wSig6dqLxI5T3oZ7uL3vr+IfIeC+FBLdZtgwYIzErdm5XuSnV/OIrUDbZHKEKVZA1P
qUvznS1KPqUuJjyTXe2w6xJEwRcFaodQR9po9gnRjV6vDf2lE2GWXg1QfxlFfJuWa8l8KGpQ8emj
VT6KPtnt8AWuvh6Zcf3Wgmg221XDTRJtxSPA+G+qvy+LzA7Ct6Cqln5CG/eP3Hvr6s+REawoniID
dy+VP7i+oDeDphaoHbo7ATyZHnXaBBx8/TWCK9pTqA6EsDglC799PWa7KPoBuNbO6sMyteK16W8p
PbohfsBs4ZfcGtZCO67zsoLu5ZPUfa/DL0c9wd20yLc+ldYnMUNyC85uA7mxRZnd0q00sJHKdqcP
b22F+MrwHNbwu0XPcb46JhaMpTw/0i9W4S37+rj0CuXRGjXH5dLWUCo0Dz9oh3DlaHBgy+7gsm5f
a9N69hNFdoLUCu1Yq5sFwMddKsXrTjF3XS7epVDV6FoKQSfUhrLk1sfwMTShkD6w3a0fchp+Swd5
1Q/crv7IRN25ka4sQuhhSu0GLfksCuhpeos7SG2aHx7Etpq5g8tJ72h607bCcSkMMdD+GqKwxzhb
VA2EiAo65zmKBmiW05IwQmkrdMi9fJNKaA9/S4o7pVpZ/i+p7W4tDy6Lalen6VffepVJBUZIHSly
upTTX7q5HPDafbySBcmWDQhqDksBJaX0sYLfN2p0mkRQB3kMxAx89jYulQVMN0sjEN9EGQF5eQ+v
3aIOhds2FlyY/jYiqjBqJzgFgHcL3hH0HlD0fCsqADMqTmqA9UL8auACDWFY5pRY0Et1hkBf1+bR
yX3yFdHWb74a3neki+249+xm5AhkrYoSHlkNFcvvPVjwvLTzNkYjp/3Fv6sAlbewi3dHiL9H8Sfl
0Qx36vFnmcFRCfNFO7yEQQ2RHnzEPvi3GJ5A8wnibBjOn8t3BZUIpu1mBZ30rX487hE5eJCz6qfu
5/e5CCfboYgfM6X9LFiJsoqgzDPkYqkJyULUHwXk5bIm2DXZL7jc7SHvbisjXZjpQg2gqasryJ1F
RzXEr0G1P8bNvgi+HNreMfJfsGYecMPVo1x9zfzbrv5qVTcHEgwJstpoWPo/PXQLLd1ayOAfRPmH
hHzJYDz7le4eDjvYoB0VLl6L6ZZp6g2Dhx4FyVqyUAhQFgeh38qN6LZcXpFuOm3nLWRkurusWeXF
nuo8yr6HtZH1dC8l9wcU4DPoz9EOC6FtUS334xzH1QCblDA1NoMqxkUyhQjGSpKezTBm+iHNU56F
xfjEHfOlmZPuxbX+OGPyMiDUZYjtKAXRyAoweRI2HXkNZoFEcQFBoEX9KK2zXU96IPs2HzZdCXXP
bU2ipqNSI1+gUxktF4DDnoa1fHhsnOKL4kRwiy+Fej0zuMuUBOxDKgEv9Moa6IfJ2wE6YyhDQ04N
7Ka0SXLICA9db6HdCd8GYVHcjTCqP/MU/wiI/PdQxvfZa/JUFa+v1e337P8DqDGkQCcLcAE1/lQn
QRl8P8Uav//GH1hjSfpdo2dVtKDRgGUTvN5/Q42N34Hh055miqYpwh3FN/4EGit8a/wlU4ULhCTj
WCf5E2isiL+TewdmyK/Cfkcj1T8BGp8nYmiipp0JCAm4N+qyZCwniZhK5y2tCxCODogMcr1ZLxAx
7mOVNO3JjOz/eLeeQjAnR/zS0vjcPUliIZebSZ6cRSCahfv8cXy0Q596r6y6hbSIl+1uDml3dWia
xhmg1xDCjMmhg8wfjgV6W+z6uAliRJYVDbXVZGZc41/565X+PiwKrzR1kNehCXwKPiiRofZilLds
VOjc3FjSAG9X2vNQ/fx4/t4rY1NDikT/O83Imkw/wfn8+YbRaobPcJolzUF3+tEl1+KGS/oRn43I
PjxFC1p77koX6QWefoYr0pG4+vhDnL/+/hgsfDCjj4ZazZjmsaCaruRKj8CkxaVT97dN+gw7M+rD
2xJB3I9tXZtY1k6jngWVAjwD5+PtG5CisLcTpjSBo42X3q2ivFgERh/bOXeVf47pxM74/ZN9WZcF
NF8FdrTcdOAOcOVhDs438f+XNiZ3jRA0Zi+NY2m3wV2/aFdHJP+otVrb/mm+tnTZl0y26HTqJjt/
GGpdOnSYC2unfWjIWWX1eyaifAhd73N/z1P9C3l3XnDZYqymV6kzlxSfYE0uxzxJuAjHDqJZmShV
XeUL86FfeLvsPnT1jbHouGt1m+vve7QEopmt5jIw54n/S9uTBEx7kA3yEUyAIO078eggKeB20ZNY
ZnYmfEOBZ1F3Pz7eRle8zdmcT29cP0bEB4Evwshg7IWzD0h6xHo1d7Ofhy0XQ5t2TiupnsVlPTZm
F2L20FbKYZVI6Cx4ne7DPQTrihB8NaR+zcNkmQz+i5jKL/9wqGMSTUPPwxxJZiG2PD8xuCc9qBSG
Cgu/rarbyjg4dfTpYyOXZ+bcyrQOcRCOCGNlWFHu64W8kNbJs/+ldkcUGZRoc2jR0ZucedfRmg52
H54rkODi5Mjw9kPsJ8KavJJeRmvBariDiY34Eymi+398N03MTQ5HnOTxoNaYU8eMgyA7qNxA95zO
+bYL5zaxMzkIqWiGPZzksU2Pmt0cpSdNMipbqmW3Quqj69u1nKPq3saPfdxs9dC36TeAshsZZXhM
tKRedpY4Mk2voPjRdd5w5sGV9VfB+KJVUKx58O4qpQ2lo9tAd3A4eG5cGXS/Gk4GfK00q6WSs3w8
SkzY4WIeYw1qyrT1VtKTrkQA6UwbykxXIG2SW8PMHXJ5aTJ+qD9HVD9YE1Ky51s1KlPwxxpOCJnF
T7XpeGtpbd016JftgodiVy1611z6PHY27Q0sLqvyOXwo/xm4hyM7+RCT84IAKHKR6fghAhE+SZpM
4Qdyfav5bgp8ETYBby/ps1jJq6qUKgeNhXbz8Wm68E7nH2GKDxFhMM4iEYcY6bA8aLVjpp9STZmb
7munSNNGzgJY0mB2mESTDTt6KBVGSsoguIvvINJEKdmFIvjWWtRLyWk3xja+GaGGhY1OE10B0XLu
5rm2508/hHy+5mgHjHyOjDVRQF63mVuFc6XEq9N5Ms5xHk5iBh3OFk0bGGfhqttmc1jFa9DlC/Vr
5wyO8aWHU2AWb3cZQI9reGJ0EqjE/UFsDh1Gh3t1BTO/g+J3aJMq23hO74Jnn20+mxvm+P2TYWp9
kMD4zV2ThSxkUS3z+oHaxsyVdhHomWMPAMhFyKSgbBEn6yUahWDpEYFtFou2kUa27B9RhN5LB8H9
+BSMB+3cyWOJ1z4oWPirucPOx9M2qeLFBtkhX0lukmYgNV9bK50pNQttnYjxrreE26A4GjMuYDqR
Ckwr0nteg3gW6OnEDZWJqh0OoZzY8JXZdRM7kJXbijdXVZ8eP9j5KC6PHce8Euh8ntwqhkAmFCL+
hFc/CpngmCTbd+X9mNY4PpBBm7ldJnVYsgsTe5NhIQCsHKPxpHWSyxkgrkPzvF56e30JPysJtvXc
vTn+xdMVnFqcuNIsLfMqVMbAToSPVMkbhCgjx+zivapC3TKq+6jVzK65XDziHMAxkCSRTqFl5nzX
dG2YRlDMJZC/IEjcxXAt+ntBnDkFF8d7HNqpmckxCGBE7RA1SOz07Y/DTR51cwDoMSLn86e/ARK4
tl1w1RCNIreoi9MCs4VcXYlKRmLrt8PysC0dyugL/wtFUVpHPHcOpnxtHkeIIjzkdPmpU5SyYAYI
qrRwKBe5/NR27b4PEcCEJufh41M+wZn/sS1PDU22pdfliaUMGErir6Ua7GSYXmWlhXzbgyxOvvGz
X4nsrWJFuzESbTnyANG4s459+Fuo07Vp/yT14sxhmd5K4/KefqjJzg2N1MgEZKxtTZKp7+0oif4H
+/TEwhS/nB7gtkWRMLJNa69L60K4EbIZPzZ11ZNBTI8CRFa9NoQD4VP7RAWvhcCp1jep+fXjFZwz
MzkKapqUgFnHnaL3SLj7Eh5GzBIbyd3XQNVm5u3qyTuduPGcnFxzXVKEZdRhTl0d9z5SgKsOAXMn
2B/XUEVXUBLb4XYuRXt9P4DqoJ9KJEM1uYsk+hEK2R9vu6j4VgjGXR3Lq4+n8ap/hu8G/MhIFUmu
8XxgvSiVRtMbSI3YMKrblI0XB/rf4BDlzZ+s0pndcfFke98eJ/Ym63aApd1XxhTfmOau7nOnWQ93
FRkG2sh/zDV/vu/n6V1gQLNPQwd4cqghz0fXImiGBFWArrzDi2Nd3CPdBZYcYcWXWABF2y2+bzPn
+Bo6EpW3uVj3qjc7sT55MKIWFDSdpGRwib624iuSw1o5S5c/TtjFEE3oKGAUJds2xVsrJfoNeumT
N3pP3+jOwIWe7EQadf5GZ/LVY3dibbJ84UGurMNorVzEd+0WRi0KdJt4TaWOWTWip3xTPB63c/H6
BMDyp78+sTs5f2mSlkE8XuqQ366T+2pN1R2WA1Rl3XTulh1DoIsZhXmOZyzcVRdVn4OCpLWOFiSw
ZNTf0zeqb07/Ob3V9/491Mob2MESCFRXwmYuWrq6YU4sTzZMKCD9XfV4GT3yPmeHnTQEO6Ocozaa
szIJAbtiSJHkZHx1Gy0ki5aHluMvbD72LHNWJjcsSo6A0xTGIoUmbYyfzCR0G30uJzNnZXJl6pqR
GEXCWMxv+fdod1yCMVkGzrD1NuObR4LGbJbpYGZ/TLNOALqLI3TmzJ93XKuVD/rFtLU6XVTIDRfx
zHacszZx0JWpH0jpjyMcISbohmjZOs47VAXTVd/9U2bid/f81w6cMnG2XV5l5rg3ysx68JTSSSLt
u5fP8YpevdlOzEyO8yAl9J6OkY5V5raOYB/6yB9vv2sWTELxkUxrZHmZbIymj/U8G9O7elbuZWsD
Ld3c3rvmeU9MTKstTdboEddZZIvvDyk9okFKd0fHq0VUV2a7E8dJmfolyDBh5aKnYCRYP7/MYi8I
UCrF9xZLcRvQwhOsvJW06hxpES4EV5o5wNdc/am5iTMyWhEaHpPbK3gr5IUVosh8IwHy+nidrgYg
p2Ym3kiq0pH5Vc2IrALI8+zuKaXTk0E5kDeXvp2s5tpbZk1OXBMyW314SPTsnTCndKRnkp+5CyG1
i1zU58Od8en/cYyTzQgzoVR3vpbZ3Yu5MpYeLc85DfitG67HnMzcAK/sfdj/x2QCBAMQUU1O1zEN
o8FXAR7JctwBxwqVTSnn5kwod1FCwlcQMaqIgKDUQgJ1Mqo+a8jdakNma/fFxno+PlU/1K8Cat+9
m9OOJboo+n0mZ60bdvEwZuSVX2RvZqb2yiE8/RBTTDJM9wOpXbK12r1O29ByWEdOta15NG4Aa670
xcf2xq0xOYPIRVHWIHNCpXUakh/FippZbIESKh+7wVwA6FkSLNiKhVwjuctKn/Fj1wJmE3smLwAV
TbWpI4M0/Kho2fiyuQXiSP7EIjj39uSj3bGC+/Hwrh2NU2tTn6YPSAroKdbeYfqut7UAJdfu2IQQ
/OMG4fewziQbJSkmVfExeXLu0no5H6RI7kGwpYs4osOirudGNN6PkxUzZVKHFDvR57joR0QkXUed
hBGFG2CoD53NY82WnHAtrmfbZq946DNb42Y9eSVaQRf6VoWtdptsxiZLVmsh/6oWqIYuk1tazD5e
rvGETcdG2nBs6B5TJsbEd1bIgJTHAHvidrg5LslP3IzsR+EcfHzEDZzbGRWYRrkflUY2bqDzcfU6
iNNeyGCnl03byyhghojUtV9RQre1SoQBflkYspNoytwdezmj55YnMyo3R9UwE2iu1QdpqTt6uxnD
u/GO7UAd//S3c9nD6a03El7KY9US7wntujZxaoMxoAfbcg+F2q/OeMvKL615n5szDXvTsHViZVqh
FZLOEorWAJz4f0j7st7IcazZXyRA+/KqNRfvdtmuehFcdpc2kpJI7b/+Bt0YjFOZn9U992GABmrg
k6TIw7PEiZjH7Jkg6McDqyyhx3ryLz3WpynMGGOY2oL3WDPdGeZA2qZBBc+l7a2rFbsmRVEbQd7L
JNRHZwTUWauNjROzfoFgFOGoBwgK9hLwjNWBEYOgHlhg8Jx6tg+qY9+qtpLrM8e4trE6GrkALbg6
OvAdSHzbBzmWaPsWBhM5aKS2EtALx+JkQStHZaWjaFodvZQe1BhBTRoe9iU7Tlb/C2rUW7K6F44H
MIe2ZuCJQft8PTdqGhDghrwWCoHmn6FvElEau2HaagVc+kjodGB+SMX7fdYKaEAtCZYqOF8TIsuB
e2gRb6EcM7MYc1k+GD8mv4q3KrznRoFLk0go9FbAvLp2JZbXlxTExtS3lT+DVN3YiErOt07+fVkv
A2utCWHLU1fFrbKctQYyyZVbhlVfgpP9iBLMRlJ2fhxOrHgroFUBcbl8UUvU+53qekq1OxutBcVg
z9mybJjSLq4IyDsQ8uMRA2DzdEXtMpZo+yLN0BPQpf3BlDTI2QY0EY1nPQYyBtNzW7OBZ6EdHAVA
DlA4RFUQ9PDrVMNJqdHklgNF7QhUj0EVpXt27F6qe3e/3Peg3NuBzEOGywCmPwJZUmhR/fL923ZW
8pG/AfymYEkFixp44lZf0uuZqw/TZ6jF0S2GHlDYTkIHHgB1sCaoRs9E7qhZFeYGFDsjQWb25o+l
tzRfKPnCN67LhYOLeAXSyaCIQei3PrhGU+tmLvAS1dkE9vKPvnrbWLB0WF9fWSz4xMLKoUE1LAPK
DDg9qFFwXwJMvEBL0ts5JP+EXWD9tErdakQOwADj7sPdrPa37xZrGTOCGaRQw6xbFWFm8XfnY4oB
lJ7W3dZ03Vkt9m97cgbNxHc9m66rgZ83hIU7Ixk2tBAVQ++5e1kwx5MhIhtDSWegPLnUz0BysAdN
O/mhlRuP4fmj8bno//6IVerncK/MyN+Lnj5/hFd/zqEuUZfMvzEQtPFNzxwF7HmYKJSpArLcdb6A
eDrLvIzRz0eq2GUPaiQSBZ/WDY1Z3uFAPOYR5PK+t7suGsm9/mpW/qwvgahK7bEFmyniC1KimL84
MenUt9IrDrNqQZVP/Pje3tnlkPYgC2Ggda4BSr7yURSitoITZGE1Gti9ASmAOfnewllm8rkkdKxV
tCogDrGmzZtzKMmP3JN4ChkJFlFpJUhOAAzmCYIAC9xlG6wHZ4tSgV8DPx/+h7cfejGnm4jCW+YO
skjlVGqk5YAuNZvV+y0bqztvDpMAKg823OsxWsISYzS7MlYC4tu3yGANlD+2WjBnZwPLAu2MdGRS
xG6dtlOwa3k2w0ZWmOQqP7g67DFH49sgbIWmZvz9Z7u0vi/G1uk5yAdTrzBgrDMhtCNiUm95zXVu
Aq8JQjfUABwLwI2z55GyRWeljmlCgoyL3+ZhJ4PAwzbpwYWlnBiS//7lTgl10ZpalYg2w1quR56y
IB8XY8NDSa+7egROrMho4IsVddD7rAMRBsphHSj53H21l6QDW5Pj8s+szCAjANxNghVwElZnm7qj
zac5b3zXeM0h8t0YGNnZesEvPGgnRlaHO+s4ry0PI4jsysIc4mc1QYT26z+rel1cEqabwaOPmOHM
QUzmOC7uADLUzFADx+wiYzT2YEP5/kCfvyBwdNAk+o+ZNaUmimtdm3LMlHUhEBHkk5muRdVX+QMZ
xk1E14VDd2Jt9Z36ii2u1UEf2pmnpDTMnbFUGzn2xX3zkGkgocJVXfNbUgtkhd0AE0370x3uW2jg
tBsnYcvE6uo01OmFNcNE1f4lrLth+G2nG3H/pY0Ciyt6vCiOY+pFer0v9wZxeAn1P/SVzVEdbjEH
Ifa6NdONIPCz/rW+N1CmR+4iFaPOGAJJA0UuZZITKkg6i11xMPeSqggp2lbYf+nySHlIVHWwnDO6
N3Ooc94JSBRKPmY1qqLhyF4kERONlZ/txu59youcrQs8+JK5FRzQa7y2MEooTbXIOMurDPSfiRbS
++IwHMkxo+imjWEd89bvN8lwz591XCeQnqB9rYPUDvnN6XebrZKahgKyjDH4+1lXykAdIg/wTzOG
UMxwvdVkvZRQnZiUp/XLUXFF05SKNFnuxwjazfHUHNzQBAtiHZYV4tAyYpv0fZfOJ8hjpbgVWB8h
cHJqtB6hVzt1mFk1JiiqaVe0+vm9Y7pgABVA3GCgp3D81yFYSYRLmwrDwKqLlFC1QTGwAWm98DSd
WFh9qmoSndvJegHZ/80CNca4ZLutAaJLZ/HEzur7qG2j6u4gx5oPaoCp591whQFFK5aAe+VX9mQd
zAEDIVt2zxMUFSXoLzu4CpoXkwh9ljvYYzj3kYGTswzRqDH8BuJt7yCLAC0u9GHRyGijdsf+2iy+
S2e+uoQnP2B1RoyMLGXD8AO8x7/hfXloPEhkJr3dWuzWt1zlQeAI0XTSwBQG27MJfNfLMx1eXIgy
qWqooL2sgKnh+wO6+V3lb/py75y8IxDwksV++M4B3JJFoLxL4qH3hz6EQiIqkVnj803uU7ltq21F
wq5C4UfCJ7V1ldywq6mClBMKKPWNQ/I/PXEwwHWjuM+57iYbizzbWIyGgDUdKQrwVDC5yoRUE+ME
cGoYegHLIrla0B3yjR0yvhc35FEm9sMbDVky3aFyEo/3G9bPgmFYN9GTw5w0GELhVk+3uBgwGT8T
hmD4Sp6g4gARcMSP2/XQcycqR2DA0evKtgrI01frrMtSs4usR/XgtYeksB7KJ4omQ5DbfqX7/esc
Snb9zTtyaYVf7a6c0Fi6o6IWsAuKiCdj1+2KvRlP1/9apkDKbZ+ucLWXOiusGurUDF1il/vynFaB
kWR3KBVAxGWzu3/23q/MrbxP6ea9PiuSnCHWYhNzmksfD2gR6+AeLUC78LRxVLbsrZwNsGluo6RI
Z7rPfLoNJmwmA65KdpDmLXWV83d+tbyVw6nqtJ7rTEVrDO88L8L+ekBvbIztuL4F1ev2YMJ5oL6y
uHI3FSa4nJb95/sZYYtyAdg99uNeByho8/vJ43DiZTQV09ZQcQNKzQZZwCpSN0w88YAioc9yXT9L
2kyopDIwhE4BVH8S9dgfi/hfNxxxRk+MrjOsbDFU6gFsW+67vWvftIkNXMEUkV2h+R0B5f5Wf0ze
r/UyMcKMDMuwkSysR26VdPS8kgIgREylvBnHHqKO9YQLsnE8L9mB/wKBLBohcpD91JMZQ5uarZtJ
PzpHNDKOtA6Gzk+vxlh6FlULHJRJH763esF5Q/Huv0ZX24lWGTiBCjT/pPP+W0lJ7NXtCOfSWflq
Z+U8SUo8t5SLk2hG66W+BhE3eHl9G+R0kO+qAhLY0f+0OPBnqKppQVxvnedlhdYZM5VvAwol2vHv
y/dvmS4/3Sb4BgCRgKKsY6BSt/pwpVrzOfUQxLAxtMgQKuUWSO3sQUdZDvPleF+BxQAd48ozc6/L
PAMoRp9BtNXM9GMl7hTlUR1wB/otQvwLBxF9EJQUMHtkInJfGetVUolBbwEks2CHhFrXBN+fugun
4cTCyvNrDsM19ozGX0gaVJ3n0+bVoRtH+5I7hBVQRaCfo4NhaXXmwAlXObkJf18WfnYjpUBkqWzG
4DPes/+hzye/EXwT3mpU/HGFT4/BOEN1pzOwbS3Za3AXNTRQ/4dtg6uVOCd8mXWPqmoLMRUMC2qz
+4W8pnxvo5Pw/2dj9Wns2ejaggCcVuq9cTNzm/8ePEV90Uqlir83dfGcfVnO6t70mdqaTYXleN7e
gjTu+PT93790AFAWw3ANKn4SLr7yqBC8q1naAMDHwymEpB5kl6qEfDItV5vDyxetgTsH/gDEGkCo
rF2p2xpkpg5osj4LJViXnFOiez0Epi/bfH7lh1g9S3iTUL0A1AdkmJ+chF9yi8HLSam00DFxCrAI
QJhryUJ7eem6DQ2OC1/JBrkGQmsszD2rk/AGQzr97FU+Kqi+Z/zsIXv8/Xe64A0kskwG1lJHZJ3H
69pCtHzGxSlAuKUN0KfOD/Zmc/XcCl4AHfcTYhdo3KzrPZ5DuGmm0Juf4hrke3FxKK5FbCX13o5Z
1ARQ+Yi2cs7PYv/pR8KMAtaGVEwy2qxPILW1qp15hXH9wdTo3uPzoPi2QOzOLNAiLm/oMuF4AmL1
p/Gc/Mqa28nX+6ZN0mpezCAbcxDC6AoL3Mr1Ilfk5eM8cegRUN2LFe7+Ij2DYmTV29ZOsD6F8IQi
/qjOfNMJ8Y6WfpDNqRUWwoDeRVtmIFZvRpBGzogMh9YIinZALW9hLKqGog5HodevkA/zPszZ7g5a
bQJIqWqYefAGD3jslD/pWm4mqi0yTGQLCGJ7It+XhjZcqd2ghKOHgZ2mINpWcVA669VOWphTxXeT
KS36t6feVS90rYPUMgQ10J/Pgz7JQDVbgN+23Q9Jf9xqGZ3HRWBtVEE0hEcQcLP1h3OcHIPgM7ps
silRHbpdfSXbbptVSOkUVss6sbNyGunisMHtcPbLK/sAyoAk3b8Tn79JsprNgP08ipCVMpBfGejn
Yx59tYfTZDJn1ibQ6UXCRZ1JDkvTpALvsgP4sXiSrH+BilRhC11xIXdG6gEVBlDWAOKDke3Tr4cR
vFGlNUq7ZuK9OlD0g57zox12EWZig3mnTRCu/wdP8vmdl2ZNSM9iuQgBVi9Mp5larZaoXbPiCnwC
mf44FFv18Uub+omylBozEKxePfsZNzO7b7mcDxojkMqht5QbnwUQMCpCeCwEn2L70RzqWymSknzv
Oi88Olgh8KsWolu8O2vfaQmvFp2GhtMCPhCJvxx2TuTcSwDF9rD9+aU4NSafii9PDh4hy2JongCY
y/ci6Y6Sq+dfy67KgBp2AJEFJ4EsW68D6q6uUlrJc8qBm5BqM1J4Uo2lPsJWcnd5A7/YWmXpfZ8V
rHIA9CR7k4ImG6KhCpJ0C/8tVUP/Qdp8fuXl6qDJBZ1SNKDWnsxJ0XRYHMxZmQnby9WVoQdSlSUA
bz2o1jcOiIxxVg7G1GQEDHiTZZzFQAuphZNlIGMFn3Qywr1oyXgl2bL/weT7+fnA3/9ia+XMdCeD
IkOD+oOZYDo1MP/YQZvIEgt7bvf0Z6Fcz6/5bnGBAeFgXN/yb+e3/dT8yr3VAuUIYDBbn9Y3KciT
7ScT0uYb+3kedsEIEBKq5Kx3z2LwnNljapgw0kYDODsxwbGgqmMl9Km8YQ9OAr6UYBul/pn8n33G
L2ZXYblTcaN2DJiVUCLDH0Lrjof5nRfXmIiRHGdVUF3xN4gOBlLDcZNO+9KnNeEuMcEEtjVofZ9e
fVZOkzFJKIBz6wjMO8TtjZTTGnZF0ER9WD+5u4UA2xulAMgV4dZ8xzk0DjmPaQFiiyQYCd26yMz0
qs+0ypLFNDXQrj6hr7dmXMElbPrUC6HGia2Vm8tr1vByQE1EMgBIUBoUcCPZDDHAeqRsrs06j7Bh
DlkKuONAIn5WrRdEsGFYMOWk0yXL/Xnp+lc7XcpXVxuaHzwbxUfT9HrrO2y2wmoxjZ91D++IKj+k
jSGLmqRTnqFWZLR3sxBpGVBaN/cdiGdGfzGtJaiNmV/l3s+6qv3easfbkruYHRmcrpmuiWVYWbA0
agGUI1PAOt9ChcZiy4RinlVNN7kJcpC0AVQv5Fy7NdwiLwMuWBEqTQ8+i7bj+8LSm3hAp5gGWVdN
CgRMrSEugIQhSL8puldpze+9wrUP3ZgWsTqWYLzJDMwS8r4torRwKYln8PdGHunKV72y0h1vVLHf
uL9bm73y9zXrF9a08FGNd5tGstSWB45AGNSGmv4kC23bhdnLNl3koQ6qKmc+Y7AYh24nMOFl3t8P
bbsjLv3YWNeFC2oBBuK4hg3tgLMIS0zo3g85Lqh6D3Khq+ow7bQ0GBoQxvbhEsmXDFg/6Z34X+R6
2PKLF3yvBflCjLZgLMM8K5IamqKJkU7gcjELvwdWJCO/ivLn94u8sI9SMQSIO6nKAxz3qRPKCtrV
mKMsfY1yvjNb1oXuONINdMgZUwb83IkZ+TO+hDm0mNsWlb7Gzwu//TNHNpQRZEPLEX7NoMagxv1e
opDJj3SLD+NC0wBeDjKQHqJzF8nOKmIdmAmEXok0hwNrM0dgSA/yGJRcfr3Pj831VppzvqOWCoeO
Fw1JAWa/V0sdEMw5lg5QFKKt18asfzCyxSQpL9TpywUyFQDwEO3oAD64q6CAdcMnuRyCOYzCFQ1/
Je10TDMWjDMqwGObHsm8MYtxKd04sbk6KFC/VqqqBwJLRFpsFb5OAC7ODhXSRf4MuaMA8NT5mEbf
H8/zO4CV4tvpgJFjOvCMNXYmKKMQwLEwMReQXgm7pt15/cP3Vi58shMrq/1MAZazqhyc6FUKuTAd
4iBmtgF7uLQQEIw6Eh4l9bxXdTMx9l6TVWnto8DwgylqwFMagTxqq6p9xjGCQB/PHb6/Dj1AFM5X
p30qss6uLbsGFUd2k+0g0mwj6IYrlm/tiEnYGc9JvDXReCnmPzG7egMIaKenRsfxKNEX6KAbpSD9
HcPmQea+7UYEful7OVBgw2gQKvfumuAHYjWaJSYQeYEXH5Ifd2TcOBAXfIale3LUCaUzgMzXOOEa
tG4q17Ac/X6JtasWjEUQjYmbN8kS/g/axOchMOzBDyEOw7QYQEyn/tEuBBudESzwIvJuWxHTIrAD
zMOhMZ2+T23Q676MlLYLGBfOJcpokm4KhU/k3Kvj4o5Zq5Fer321v5qrDuT3OZAqG7f40qE0AEHD
jqJqAJiW/BVf3D/4S3TOxl5mn3M0W75sHNTBqPhFgQEQaMniXG5ryJx7SWj+4FFDWoFPuPYdvb5k
bWEjKey8IZzAdljWIYhq/O99x4UNPLGy8h3o91Sd2cGKSh4r77murgy2dRrP4QqIF7+sZOV7ddp2
s23WNSA9qEeAesbe93EDavWtOP3Cw4Izr5sIqsCDfKaURAnYCHJTqX1NBfq+fKDL/WK4oF66Hq3r
Rfz+11uHDoKKrF1O90HI/vRUIF9vuNrh0NfKizN9uMYfPd8Iby7cqxMTq68z19UitAKAoKLD7CCU
WX+ZLobmTTVsLHXjlF/wSuhTORj8xGwBbvPqkCPEEIbGzBoSIaADqHc6RJK/37BLXhYVW8QWGJ+V
Wlar5aRFbtNOwz1yoGso6yr2R7YfQVXLEy/cCmQuJIighv9ibXXsmtIc3EyHtS5kQAZIJ5heWQCq
dptagJfCixNbq6ipq7S272zYUg9a3MTaUanuvaDDzDNPtDrurvN792ZrruDC3T0xuvpiCqqnOIJS
C8V5qTIdbMZQAKmqrR7j/7GRiPrg5EGauJ5fUBo56CqLfOzKiNsDRgqDDqKK9V23iT/8P47If22t
jogwjG7SpasdISstmQwkH6oU5JOvx7+ew8RIMObr/rOwdcOsmhUlBcNk7TckPdTZvuNbRHCX9w7O
G1UwE225db3ZE5PWVB7K3O61fegTeo25rmuUvlAR2RrVubx3X2ytghiHMBQGwCXi0+cJRUTNX16K
JH20URMpHrd87aUYA0/9f1cm088vj6LVDmzh7mcBH3SBEXkvYxe4Gy2of7ov20MAF+xh+l5KPLhQ
eQB6Y3WdZ06q1rIhjDSiTyFFzoedvZcSbp+0acct5pcLuwl7GA/y0LmHj1/nXVNlzT0neLUgf/U8
XIE07aDDBwdeAoQ0zuO/r9uf2lt9PZUPqtJ0KMeMgRw3JeE47t1wAHKqjodxt8W2fP60SHNIKJE1
g0x2nTlXrC+82iG130KnKep7db6pwW0dmWVf75y59jac//nzAntAXUBmxUKcuJ5NGIdeaHqK5WUE
0DM7i9S223jBLi7pi4nVDlI3NW1iwERrgR2EdeDjdhKl8YKi2yoISDd0msJiNRjpx2Qw5EDOio+W
qnhGKgcTJIOfJHTVMDce96ENuH6/0z42Hs7zwObU3Op5oZggopMDc8t7D4oe4YsER8PvQ3LTvuNU
gl/gRpZ52yZcIDr+9r35i58OHXIXLTPJwLIKdDCSW/K0xlEhw4FXbeAhxfzewvlLJjmNEXXIViS6
EqswHnpeIm+dGp14dsucQ+H+sLSN6Y4tE6vDUSmWytCUAzRRuFDzG+4YSyOb/A+lIiCsET6BakUO
+K+bf6RPhT1D6dh3cuAKEHbcI+z4GA1fUl4P4FEHI9HLzrqbH77fwgtJyqlheTu++GM3TRnJXUTy
MweLpR45v3nnD37VQx4q34lbSV0DUvMNq9Lrri6CiQIjskzgISGfuTobi9O2VtXhbPCwuJnCASKz
eegBI+wlGlQrtqDPl74iMn6kzph1hOOS//5lkXS2a7elMMfEa0/eW/MjUzZi7ksPDTwUnjYbRxGQ
sNVDM2I1YK3EDG/mBta7fWBxGjZHownawl8iArZF5WljFzHkc76PJ0ZXN3wCfWWtDdY7JdnQQE9W
ZfTJKBptuRkaNXvBgCxRdx4l5GEYK6vzR3Vp00CCI4qkHRsy3tAiN5Z7K1/Qj2mqYYgZwkPd5wtp
jVhHM+Eh1do0B6O9SbMgZyCIDpD6YZHlxLsi0CdRuFC3gwxbXk/0tjF6BnKWvB25cfRcOs7QdmMU
KM2lU5RjnqvqiwHqVJxqNBj6nZ31sxJ5mlZdOTkzb410YnuHpwraQI1Kw7TPy11Wcc9LWlYg6Joa
Ud1R1VuOhKZubJczHlc+ZY+2It5KR8vjFtkCRsQX2VaYuwBAFcsvJsbCgiwDJAmdNrJdAjmmyTR8
oY8mKFbs91ab89fUzkq0MwzJewoO8IYGrWjG7LYZMmMnyOShloXuqNFZ/kQKt/vh9DyHWGfdtFao
Wr3a+N6kKFncNZ0H3beu1jGx6Y1oXpA8I3dajTY/mF1yevCETh1kaKC+DvF/a5SQD2KmcdtYbpbM
5sJf1EYZaNiradbFNG2s22no8EYJ5pY8rqtOKa4rxkkLRq2icW4wqGH8hJY9QEiQgg9sbckCAhXX
ewTH4g++k3gAtCHrknH0WOaPfKxCtCCbe3Mx1Ss2Th9OC+L0satonJfQN3TdSTsw7FDULu4cp8V4
sBV+IxaMn4Bxy45LrUSJaPDEbWZM19OoybOhYfJ6SH8uI7BHXvOkFBbWQCCXpGfzrQEeioCCvifk
VtaEEGAuIlOfHuq5zVtook/ZDFVLEoh6GSFdwWymBoo2QfDTGto5wpkxoYw02UFXc/bLmhioqUZL
8ctOPzTp3MWL3opAtEzK5HqB6y57nQu/65qo8MRzDaVlazD/olIMQ9HZH+GpQ6h2KuRBGq8IHanP
qZBuiXo2NrHRdddpNylH2DWSUqArCuVLVDTjVBQJhRhgUAv3Xh3qPizJ9EJJyh96x8ywDSDJtfUi
O2QknZI8s3eZpb5Xhvdmdh3EOACw93Ot2bugcRkcEbt9esvMPlkUeN5G31dz9iCNUkWHFKmytyj6
CA7vuz1GEB+8pgHLmEUhH5lX+q/Fdl0aoHYIABfUGUJ8xkCvtETzGhYYjT1fg1e6DA3O9ChVJysZ
q0W9L/HP4LlbIJZUlL5YjGRwzCUSZX01OwyV07S+o11x0Cdnr9FqB3zTzrbSkGY2hx5Xec2H/Hqp
FnynEvuNcpe+tzWFB26hQna+Fr97j7kokZPdyJ1HTic9aijArB6boZEI0VFtmOydo/WPBKlUQHI4
jqmHxKRBKfDqc3/nOhqH1ImzRI6iJM08JyJLE9sYnu2MJZ6y6C+jqJpkqobpipSmHbm0+JGWyy/o
re1y2vT7Ru9F0i7VbdMoBmRGzajI3SC3qhf0Pn/X5vAAIp+wUHOQJnqPpJqu+iyFMqkaWnV6PWng
ulCIE+jujAtmfqhK6vc5UPVsCEcjxcS8af2Gdu5+bL07oXIz0g1lhBIm4UHbiN5ny3AoCDho4FAf
cqbhP8D51Q7qI9U6n6VdtDAC+ipdecHpRARaTLd5wUjAO8yumfarzpSk0Js73oC7pnGSpXO4z7lI
g5yW7s3EWy/KZv15MfTYVsv6ulf0LmgzDVTbeZ7ttbZTktYuE07tl8FmD1AjZjuTYc6Ru2X7YEHV
wM/rvI4aY3wlCsRF2olAfD13HYh4Nm0kUijeKgLtDygwHWuWQzEajj2ihrvv22nXWtPjQJWgqj5q
rimonE0hAEWBDdB8AFXPqIe/1IBV2QH9B0Icp/6lWENS2/WvKW932lI9gM1mR2j26jZV1HZL4pY6
7oZWHcDudywVZgb2ogps3Yx+T6cezBqyyg0giT5KGcHi4sArA5bhLTeL5bw5FA66xJwcH65zDILH
RY0skzcvswm8Yra8cLUVkZFl+a1RgcIyXyypbWB68UJUHlVMfVoqZBwl+L8OKjXwkUxIsCmaB93R
KgHS/FotAJlOhfowzCaIwZzj7LI3YaMFBiW7j7msd0pt7s2UHq1BexUYyIAwj3KEtOrzaHdJ6hZX
ZjvdNIUJX068W7dSXrPGwCvogKGHzzcOrY5san9QW32tNS+PFYvFVYvrrQ8GeBO7GW6j6axb6jFA
VTAYi557ERVK7mI9nRI2EDdGIetYSkjA0kL7VPbIpg4MDItYotY27lrHScwiVx8KTBf2UekObwhC
s3uC/eHR5NC8vC7HesRrWOkgBxOzFzYY0gs5hTCdxwa8IJkHEEdmsUApVaQWZfa7JxVLOqqrz1k+
ZgbIfedcO5SuxZ/doUvR1wUG45YrpEgcMfVhrnutb7HZDEtB5lhw6PfQkmlBXorxZmbdnOhMpNDf
q50iT1LOcQrVgQRmXZIAtK5FYlLqBpoNxQOXm3XUz9qCyp3bTD81pZp6Xx0r91X0LHszUOwPx06b
I9OR2sOzhg6YJMKnjdPfUEOUP0CMpIWmSmjkdKO6p7pd7BE3vWhqn7Y+MXgbLHyc/J5SoEhyQspj
kcE9Ty24jeaZgdkgs7UissvWC6myFL8Wz1NeUCUjEL41+vbHTFM0gmk/F/5EHf2m6NusDnlqgAh8
QoeAZQpFq9HGV/ALaNstfu8yxCRjoRiJskDe3VwMoMKR/4VtZU0JzyqMuacUztd2irvMIPVH1ZX8
Iy0QEwbNvPCHAm7lSfOEDbnvbkqDmvZFF4I/lmUx0muEh6pTTY1fOzPtAr1bCsBwF7cKRh3hAkfn
zVcq953lovFHxfVdZ0LhRnM+esvogLsE5QoZAamZnX2miJthhmh6Yy8PdeXduQu+VNM477SwE/BB
jTGZvUOxqOaOAx3le6XzWyeZ7RMyQwq+HG9azuPJEE9ON0FAVkGmDILN6Uh723zKlszctyjDRU7r
QVsYc1CDAZ138A0i/tce6dz3MVHa92lSk56V7/bSHFBrjZbM0Q6GYWHysV2Mo56NzRQA1BZkVp0M
LHsoTDAGsGVfCispujTqK/iFpomZUPzBRHeqHfaYxLUhm9g8Dfnyp9fgDLOxT8xmLAJajUYsJrVP
7I5r98IyIfE1O2qEJ4Qd8qkDPHqZ+CNGtOZEtcoZfzxvQtS8nxbqvCm2M4ZF4aWB6U4S1j2W0WQM
VuhZfDo4S/+szfCNCISTXs9eTT4WPjVbdQ+aTsy9NLuxxD51rApS2t2XRnNT4jkUXQb1nXGndrka
9a3X1wFdypeaqpFXsV8aON58LvTbYs5SH4wnkHieuNg5QwXkgjrfZpqT7r1ar/AAWxBDHrRdOjIE
R851qdjCpyVRAiUX9zaeE98Zag42nFwPKBPHuRt3JGfXXT3Gho3xiam+VQHbgedI5iaDUjV2aOFZ
NI1d0Kc9jnsJVfRUUupBO0hznzFC8p6lzV9VZv7iiKfaXrnVDD6Edl/2EatSkdAxvdPr+i336juz
qNAvVADVFfDS4TgTO0KJs/enmjbhZGi4XcRksZa2SWVbNmi0e8VPtWm4Ik3tXtOR43JZ7uTXeXPN
JoBtvJLn/mhJhW2E8b260+smGVDYHqGYzksIOA0F+a2ZbXdM57ILvFQtoll32A84sjRJLcAU9Dpi
VDsWVRFy8CAe9Y73j4U5ZyGpO1zsGo2Axmcju7erNH3LLAv+3u3uauoWfjo6voWwPOh04kJvOxt3
5TxNAD2UXk+DsqsLEuT5OIWNrXJcBGLkZsSYa/cIJ7ryuWrJXTM5SSU+Ft4evA4FBhCUexrbQWgr
AAfV0R7bw8iXP6zMJCCsS3hpCpBKj1qsU2olvU2Q55TVzTQxPQYSJBRK/+AUtnE0tPmP4c7B6Cwi
UC2+d6EHWfRoKxC1r39pvVCOpZrWYU61JdLHkcdeuuyd0YbgT28VISTKp5uJig82qU5Me+H5hb4s
uJjI0hYxv85LTz1/wog28GOFQFPLyocZtWpaOsMbQfNfPcL3lUuCwNXeqTY2YS5n6aMEIizftqca
HMq5g0ALD6j6G6Fs/bP1mDOFZWOlQTqmFATBwp5iPOsawmIyWjs1FfP1klvdFS054utBs6NsmqaY
jhbPoNzObExkOANYVqEzQgcE6amZI2vp9X2nIte0h6Z8azuvTMjYpImpshRC0Yrb/yWcpn1eVEqX
QM+Y+UZFh8Qa4w4gcVsMA/LiIEmseKh3Y7sr+UiSuu6GCIkGgPWkMZO6tcD0pqbkEeUIYw8RvsUv
BFQCUJpwg8IyZwO5wTh7vu4N872Kid/CV2iB+AeW1CwwxTAWEVXn5m6atBlgk2UkTyij8z3JW8Py
iTDGZ1dx8yNVRXlbOiZ5JZAfuTZdnsr3l8UeRtNuhcWUv2rayvmTkQ5OYOlgYnVyow7RdswwNDm7
3YOrTq6vMObQQCnM6XGGZBBFcN7pv5wMvCL+/+Ps27ojxdFs/0qvelePuMNZU/0AxNURDt8z0y8s
O9NGQgIBEiDx68+O7p4zXdm1qs7Mox12EMFF+r797QsCP6aljE1o3yjjZMRuqEABgylA/0x83Xyp
G1udnEpsPnr9nSJDvU0jh2ZX6+c04eFNlrT2PEHCjzxGaeWBoEfdNHBIWQuvyzT8KBZnblAX0x/B
qNJdzNkMhoG2/nGiFoR7JkHSnDS75ULgOUP8SVkHwrsZIxltUzfzsz/ArdrpBFCVpc0zvV0Xsu7b
ukMHYUcEWEHcj3VsRJfR90KeeEV9BSZ/2uxjqkAXmmbouoBns9O8zPB2gmpmCy6kLkYnvDAPkmX4
9BEZ3x9JWMtt0qn5BG3eEt7AihytR8tr8oCYOvGSqN4f8y6ZI9g2mTpJcjmm7ZcpdN6DUICj8s74
A8tbU1vEGPuIxsZqLitXKCi0XjXs9WDmrCDdAcIRo6JhoWLnesCmU8Rq6f2yuo50lxHe3ONS/RjF
aLDbD3MZcqXPU8Or52gZEDmZOUG3bayHtzFK3Y2emd3ESYOipaOr+eGj+3maZyZfesP5XFC0zPtF
pfBnrGMgnG7K7EkHkp71HPKyNw4rIXojbwEKkLkcNaAr6l4gEjlb6G1WkWrvZEb2sPjxpxxVzIxJ
N1uHE0+8rGhki9IMjw0rtVnETbgovieBH5yjWniwUbv6BCcKv0BQZ1K/h1VC9mhzsQrYeBEnXGHU
oTBsufX6VW0GKqcyGFLzFPdNdRkS1z8pj/TfpwHjFTt75C70m+lYGQF6LNOwFo8U8jw5X3Yz1qBj
lkzsaxZzJBJXUYSZGmrP0yh7fnHaiShvAj2eBITVN4FP6GW2xtDcY72qr0QfRAr1ofsiu2UEKKcJ
fLH5qL5Ndg7KSjDm5TTDgglULIlexdqkJzXWFBf6Gq6xwKL00aIw8ws41xn4byIOY183XlKoaXnp
aSO2S6rNh8INdzP1YTgUHnX0zDOjMTVorf7e+Gt6E1p4LBSRTaZXLAjDy9QQcxm7sAfPSQwD21RB
T5Aax7Xeo1CGEnvBSyYIUKN0bXoH+8HlVemQHuoYGbqxbLwSsaxYZyVv+m9rp+wTwdLwXWSq31sB
k6F8QML4mqcudV/nuko/+kDMaBU8+TTpaXk2vbQX0VYctcsoF17GoYu6myucjf1swLyDANdG4kcz
PLEm7GwBFLS5iUCcMCdYKrcvLWqTrzydkOBSD9IvbTP4xxjLGlzil3i6w2A+2aWJ1MiplT3bKYA3
WOIiMZ393rA9HVP1FSo1FIpZVN2NKKETNF4d8BuSINU2aSqoUSk7+orKTZR1/f1ku/ksKi/8tgYJ
e4iI7J6V0KFXuEqtGTa8NP3BK4FELBgAoxLnqLFzvwvGUzO4bCokhmH6lkwAijIbNLd+5sGtjYiG
L7gGotm4xY1kF3aLvu04bDHymS7jhkopKIA6C48RPYAYtMym3zNkyn5GYHF/b2fAAQixpYMA0EgA
ezIxTNiFB8Q45usaLkVbN8FTpbzVFLhrkekKEz/a7ZuwJlhvp1Rhv6lIgrkBVp34qV9n1FYo9ht+
4GLodiGCS3CRMiSB+RAmKmyEzUgEwsB6mtR3QY1L9Ei8sAFuggnxGB9lDZ7yKe7H1r8IhNp1S95j
02emxPTAb7ZB73FsW2kP8zpk1fiD7z1Kg2d82EnTJUmZGQ8K5MMSoCj+/BPo/XeGhghIh/UbPKOC
f3cW7hkq4cCDffzVyg5kuVJs7Ht2S16AFGx6WCii+CnAdv/jw/7OHAPHy+BrHWLvArfst3MMxJIr
P6s9eIWO79RDucERc7n942P8DmsZSv0kBMMBY1dEcP00odepa+uBYKp2jTXzi6s6gyR59+7d+weL
OfY1PsF9aVVZf/mTI//7eDQFJ4R6aQAilg8B9G+/npD1ElgOY8CrVtI8Ii8RZp5rwfawyNn/LxST
6dUmGeMaMPQQTPHTyRRBWnkznm+I0K68h4DmLQgqaAh28Zaz/M9sI/99GIvDXeVacDi5Cqh+mkHJ
tiODB5l6jlVGCZdTdfbMDwEFROLf+PNa/PHJvH76307YoPUFfx55h1c3Hu+nc+kHs8MzABvbsYUr
Tl/fVFF7TpUsMzsADVOPf3y4603xR4f7aRAlTBJW8dB2uWjb5BMOBvqQDMu6izyyPLIU8HskRHDL
g6g71hOwxj8+/O+cXHxbUB7hmwCp7c+sRx4sOrUrvi0wgN2MKl5QLFFxbEreRqfGk0frj38yzf/9
r/zfx7zezf8yVKyIpmqucMzr3TpBnrZs2d78uZvh9dT926kFiR+R8JgL+z/fp/DMMhQpwXA3wGxm
0z6YO8i0yrCM8HyW60u8h/fz/9S+F4RcSBcwLYV2EnSPn+7VYA3MJGtMvaPsMkHpXgXvf3y9fvfu
/JcD/DR1bmbi18TBUGFCGoBHnmztlXo4xv1968I/eRJ+Z0EDvRiTLRiiw23r31bNkYX+7Fd1m9Nd
fes26wFCLDDRyqvGbSyuJl8CLpTJgfxjJf2P7/b/1B/q7h/XSP/tP/Hzd9U7gA/M/PTj3878+6i0
+jT/ef23//dnv/2nv136j+7RjB8f5vzW//yXv/lHvP8/j1++mbff/LDpDDfufvoY3cOHnqT5+0Hw
Sa9/+f/74l8+/v4uT67/+PWX72rqzPXdavhb/PLPlw4/fv0lwrz+P/717f/52u1bi39DhoNq3zno
Iv94s//6j483bX79hcTxX6+5nCAEQn8Dh4sQN/zy8feXUu+vKbh1/jXOJobjSoIbD32JYb/+4kV/
TbHjXZmEV04J/u2Xv2g1XV8i4V998NYzkJI86EMgKox/+a8P95ur9N9X7S/d1N4pWJzoX39BzMZv
H7kIfsgZtN4wkoAY2sd7/rQ1JLAw0DLjUO5iKnnxNJu6fkWlXQcZcflEEuB4vVim5FH38wLzWtGr
6NYTxF6NoOeL1w+f6zofgmT+bIytyb2NshrhK84GrmQ65p+prXdZw+rcG+Uj6oxLuODUbDXGJfYB
nPkaYqGqot1B1B1EixCe+77crh7FMJvoWkDSExgzP3WsqdfSl3SwLzDWkHpEbLln/bc5VUoWk5d2
quD4fCvmqAur8jVlorkJmeirnHdePT6MbIa5nl19tqLWnPGwz4pO/ecMZd68iwKOenRhIgEvhcxu
ypNs7uWmwmnoHgBwwF2i6xrzQAVmKoU02SDRCAEi2dKAQOrUyqTVm1pRwInL2sw+xpKwBkKpDC+S
AsCXCuHbBLVS2UAwCJRNNJYcq6VmWYGPFssDg90AZjRzX/WbStaAciZ7NSwRNcbvAF3njo5Jbong
7cb1q9+j80MleGzk0jS3jcnc+qKYoLz+TpGu8pp049XCdI7HLO+GltxHQ1Sjd7cqJWhoOv3WV5HE
bybVZSwPGMVoCeOKJH2tWQO+wODPS/U69hVH2Wx1aN0Wy2TVfEXzzeV5GCPM3UwYClV2s1p7gC0B
R9InUhDgSZeFQDeq1CqMoWIUpxsXT/DSjztDYJyQkUHBlSyjen2QKLhxm2ADWJ+mhQ7fOLKEMEAF
5VpAiEebxWxJ2KFXxw0AvkEWmQSnFNKh9A5TkbmCk2k3khcy4PFxmAHBhQ2TZU4/IWvC9xvSpUl2
V294EKkj05DjIBEbtAGBwiN7AMS8QYfnOc1Pk6HALhEIG7Un3KPVXASe8gDHNU2GuXG2xvsJA43x
gOEJkMm2cQBaYcrnRWU8y8ZoqAjriB0GGEfCbQNdefAWdItiJfcTZza+nYR6sBy5nRuIOevoFLJ+
FAc8oEFamqbvwalENyJi0JNqL4hKQHAjw+tYL4oZJAS2i5TWdDvIEZkafMr48i5ckKyvAZW0KnhA
ouAAayVQRNqUtut+EaEEdrBktGbPsBXr1uuAYE7QSq3sS1Yt0nsbkFefvVVGN/PToMiqvq+8z4Lt
KC1PMHsZYRmbCOfUXYbBG9sDRCFydxXLw+dEOasfB4pLXbLESLSbYzNh+uTzpvsRYepXQYdM+DJv
RmnCpModT3kCxCMC58IflAc/jzjF1K1M5rVZtote+/HGU5XrmAEdcrQaaw+WnROqBFnd1yDeVmWA
fsgd4Z0yr1uYZaDdQ9ItrTFIXtsbwRJHCsjmrDiEU1rBwGoGgHJwBOAHwNUqxLyVxSCyLEzCuUWu
DDSR2mRtUrgEEOghxduMuTK2dxjVKg5h3BgtPgCwGZ1e7oA9x3uMCwN2dEb39HtmG55uuJhovLVz
qtdTvOB5ACYsXHIzkX4ctkRMaZAz0D+Gb2FWRXBN5snQ3DSWWXkE9EjeU02t2Y5wOvHfM6JS0Hn7
zHYg3wRhXc42TDX0XkvboaGX1ptGCDn6Xn9PxjR9og08W4u1i2sAgAgWLiLgvl8qOU8esCVQmw66
i3GevUGCGbLIEddkiilJNlqhE8sJ2APfBAuBANARtI/FN5XNaZs0u1lEw0OGFacrxrUC/AcdnUJS
mgE3N6/j2b9pcUssGyxfMG/0hBY3mEMyBEn1cwrQx+9O4JiAOIZOs93IRHo/WBi698iOlOdz3M8n
gDl2LBuil0e4hPgbN1cWoEqQTjlbgBT5wLuaChlwKMJJuU4iqM4D1GnJdbqHgCwExQnQFkVt9Juc
wxRJqD61awkjI41dwFca7A66ZmK/zqFO4nz0qVt2TR03NWyXJ5dx9PtV4DYpSfr5GC9cdvuqiuLX
pfX9+tRGLJP1vnLLOHzC94u4Z93L1qCjijTwQ4ygsaiY59SvitrP7mrKHkzj3dgMyCPtkIbsqiBf
lf9kh/RhSAA44I6HSQCK37wJF761EUkKodsYrkc93dOQIBJExcOxamezoRgo59iDv5ouutN9uus0
5l8KUne0OjonAOPLpVrhkhtfdeSdOZPQO4kWnqGJC8CYrrtLoryXUbDHyHNp7jn5sXB7P6waziER
4ufmWH/UlrzVcXwBFIvjuqVgcDk7elpHCGnw0xOwlvBLALwmF50H1qsU+25m7CYNVrqLhgC7CxTb
W7TXIFvqAU0nEY9Ln92kUJ3knoH76wjTgE1kTf0VQcNTkeKa9CAl7yJRJUfZtyBI+hjQm65ZwJbv
eiCI09K1l8WLGcVUy8BTifU/6qhFxgKx7IoK95tZxG+ciPrErFZAPyGuA0NZlGxqsZ3RNcSkpDcX
oCsAjGV366wDzI4t4kFxHm9TGd1izTdvWGq+EudhDtoEx6UVYHcxJGDhWu8sAvyAcLK3TA3ehbUW
HAe16DzjIYJHEpVtMRryP0xjxWXlyydc+dk2o64pYCp8JC178Nc2O8d2vp99ynKhumAnJuuu7Lqq
MH3/hijf8MGxhb1gp2mPBrGgpQLj/qszBFyJVUW7aM7gbItdsuBe9+5Ak8mTfjqtZEhK7bVduQZQ
s2tD6rwbqXjXMz1LKU+p196a1S0n0B+b7QzWS0EgKN1kLn1jAnaTcQepu7+OcFcP2pukXpsNNvVy
CLgqTCbV3oZu60/8DqduOYW4p4DBo1Yc+o8WT0K+eP1+7NK9GeXLuPrvCsSXZgiX3NfyzKMVa1yG
Oa/Qp3UAJgC2BXxJQfhoZHcnGD1MdfI9NBomWvOWBVmdZ5XdLphFMZ/tfMbaN/jqjfuF1T9EghKh
sxjaLVa3u8ZlX2ewEnFPe7tkWeOiDgC7zQ3ATTA6J+ojECrF3NlXDyjGHyO4QlZrfwLTyuWqgiGR
S/WNhXhBTlhD/aYmGwOEozBsFtuKCLonJMAjPGPYn9dhG++8jg7bPqszGKdw9ajA4/gCZ7P5sQ4M
/cg6Vj1y1yFhzAZjfJgbda2Dwd47gq/mieepNyiW4CC3bVWTumu5w26ywIanyl1toMdpesOeZZ8T
nooH/Im8S+GvXnZ9xM7MYPjHpO23qMQBGyeU7wPUWvvOZf3tBGeMr+CguFsB4SfIoF38GYepuDPd
ZMrYDYO6RUkqoKSYPA/V8jibwqyT/prV1Sj3ndet9GznHl7cYPZdZcX+eh2TNGBYbOVYZdOhQzn9
PnbAB4sgrQOYmMSklpsQnm2PkWMcK/9sEnfAYwiPunmSMcd9y7vmGMSTjV6V5Ik5NcaL4fetQ/WN
Y3OePlJJIUwYlOy8sBxc3dV9kamRxIX2sjrN4e5U33OpcaXVUAMaRPAZxtjcWQ6rgWWi9xOdxjNC
v+mL46PBTtCHR4ou3CFcYkwnfAmzxuWU6MrPV6Crc86R1k3LNWxHDarOZOZiHCeCKqeWg9waVKbZ
HqyM1c/BX/TeFYm/NKnXXSmdybUGhEu63y8XnmD7C/lHZX3QABt7qWqYL4yxZz/k0vV7qk28GwTu
6JYEMbDmNi4ATK75FXM/LJWiCClqvCOWgyeZhOzBgvV219UuAPHGRViGaXOAEuagJvq1A45dIosV
efOgE+VwnnsxY/Qayj6++Il6bDF6emV+Px5R4GJzNqMCljIse4+Qj2yw8WX15je1Ju/LrO2mXYQ7
Npwz2HPT7hKZ1ty0/dzuNB7YM6pZjc2U8SJb5PIMhiKKVfBjt6gv2s81A50JS/hagIfBtrgr5bWd
mLz7fm2ivQknWAWGI3lAW0E3IMeBHoQmClOKNi3DrL9Ol10KigWDyueowQqAVDDwW2wQmhxiG+BW
HBq964YOUVV1eJZDg+C5JJlPflKBuTKCQpeHVLGnrKPqJpp6lIerl2LhjQEHxqAzeWb5gRH1snGp
bXa8q+whw8wGVi/mBesCwxdLt/K6WVQW/Kgw+gHOTRFiDhpVUTE76eWDxx/qIPjwXPiti+ZH2MXg
unMMsTPR2ryas2+mCjuYNnDguWrKNnIAj7lr/W8QG2GXJ5mXh6M6YmpYQ64PMLSL0WivVbwnPL61
fXA7EvPS94PLEYFYgu793PR6X+kZUfImPpNYvE2+xrQJRUNDvUsV+qcMvzTefOhouoPKHAoXz6k9
/GCA2FO/FDRd0W0trLiO4bfQCNxaJ566efrhqIYMbunPqLvOo6PmnHCUAEEF5kEsws9MERDNlnjB
HknPvh8fBGTgOey4gs0cIO3DgLUY1cGux7gFpK3oMFb0ydSg7WC0mschZisdWBi7kYDxOYfqOwNf
bTsZOCdW2ESKJEajWHOsgE0MNx0uIsxqay8qiMXc0hn7Gti4HBOHfXLhXUH78ZnX8TO8GjHlc6CD
GDU9VaYFAAvKDoQY/a6zyXwwDCjiiAX20C/y3qy2HKHDKAT2ho03Vtu+8bFkwJ46m6GZ81xmi3Fu
so3uCEwAWvfSNBMMGpFqPmSkbA2hOE9+k6NLehrNcA8/RwqqAkaQbgHZOKLDd4AbOl/S4H6tQRez
9Clssju0hEef6UsYZRAVNLZcOl7f92OA5IilM3sf3SucY4kqIlAnc+pJcTeEoIFqPYoihqfskst2
SkD61THeifNrcIc7KR63uYTnEJgloKlWEn59LTgVktG1mAgG9lFyCZ0+BBYjQQ9kwSJySOVdaHqT
qWgbUhfupOPtYUTTXPiSHSrZunL1kpdoyFTRBWTK4ZL2oJLlNNfy7ARY2Ogo9k1Qv0Sh21AC6ny3
ildgB2cdYXg762cnBrhNrgQiQAoTETxge43maJ+OnG6SqZJocS0G3t1KCu8qF3BYXkBhRZrVEFZ1
cn1Mu3PvgBwIWT3NysKhvO2eMYk+tYCl7mFQWB3chLfELNNtVSgRs1pn6kShDzygiht2g7eE2G6S
6QW1KoLmhrEBqSVLx8OoZ+SzeUMYtQAebLCNVpC/gOW0GvSirK9g64TUrvcBweUHJoxXb6MefIjc
+H31ZiYwLDdp3a+gzARIDiqiTswgl7EBJLZZeHyb8Wp+IE3l34SQpqOAIQAyAVk9wccJzyV3nwQX
befobDd1ELpLG4fVdiIzqEBJ5hCuw3sQxepQmn2iZr2PYtN+So9ERxOnA9g2Azqu2Jt2zJ/w/Pkc
RGEICWIO1VaINg2cbXzZfsZlJuvCdjDYmMN8khXFMkOrNjpma9YENwJR2ufQJ9PX1otHtWuEhyXb
T3TrHTKkcWPWy7MbIDhLdpaerA+dXASeqEzARLlr0U7Ha6AvVPv0svpVdsdY7PhDD0KBPUBXEJxW
HjKJE9yNR9uO/m6oLb1tPNQzO7Jw0GWCLpSYJwLu2oBA7eUx2rkbFBB2M3JjP1mVdBs0Vd5erMpb
ShOsfomgK+hHQCPMCWnuIyRZnLjXPg0BIlxhUIKc5HaJyyps+KUeqX70xvperfMN8IZnf9TjQfko
Vl08htuOVxiYr1tcb/TRcfDmmsXfDgRkrdDWc25T77ltm/uqHm4nA8JqMOm7cIInlI3Sg23829C2
W6GCjUootPo6+iEbsC/RGcwjeW1tBIaiHY8rk3TTwJ4XBcGl9zq1SVPuCg+wWRm3uiv8oZ3Q7Fkw
k5CrntM43tYB20j0oaWfTHSL0vQ88RQVftx8G2d+gpENeKgtqAu4Jntwes+xyI4kiTZkBPtoTmcH
3AawIpL11H0YAUOZFCjMXg11Cuwj4QSrqmVDUnQNTbguuRmT4Ch8j19AsVaXqPObBpXR1V3DdRyL
XohPh1C1HuCdMiWolfK0sAi9bkvpLaEhMnTFfJ4zdGmE9aBvKxDTBSO7WKrTFLJ9us6P17l9Xff3
ow84aCIgUtgQ4oVhAeGPgypY6eegN2EBnjzI88iO3sQEZEDEcPNDH4O97lXVYYl7SDBicpeZ9YuG
GCGfbfXUBNh/Q998JSO5NMIY2JzYtNAhwN+O+ruGY6rOpbmFaAs7W9VeW4oL8Nl3NeN+TqrbhLX3
DYQb8MXe1c49yCWM8rbr57xNsK5Pghy8yX8nxIdIBjThNSZvyFd59cDgOzQc7iMjQSesxF3lkpOD
FMXU9LCy9Evs1g1Mvp619PdATcvR14eQrbsO0aq5Tzuw0cf9qhX8JivPL5JkObuQffq1PrYr3Oaa
Afza6B7Lzn1C6uc6GUBmkEcFBKAOUICI1l0GH0z0ZkVf4pLxcxYp4C7uXiJry2xMzwmwTt2D/5KE
VxT5y5iy+2AAkzvsyCGUE7BPAmmT/NGreUNsgCcQTs9g5KEzRtmCywstWNmoFvCTzwod1Sfa4BzZ
Di0kmAA2OPgA8sNG3S1++Ch5hDSUSCMpVsR3S0duwZC5hcLhEFpQS2MGw4l+KLEFv2m2PogKvZ5D
8YZTrQ5u4CcQTW7UmHzhQfrKDTqzbOiHvAdrFhhjXWA+Qfc1ciEuHho+9CdgtVcVgcitEv7OVKDf
zASRxAybbu8l/Ys2wOE9pUeoKFBADv0zzuolbebjtILIkdp9o+hNNqPKGip7bGK5TcP+RqTDJgyB
pqCS5OU6CFZYRxFUGfAvUObBg6nr622GUGEQFdiBNJgfROpNgxKFQvO5ToPd2qh36cZbgGSnWk7f
uYNEJPTlk2hgrbWGm9H2MBcMLoPELN5paEQB+QoCd+NqeG3i5l42UAytwGNa84bMOpLDsRgPo8+A
Ffh6BxAU3Gh0VnIeLoaxL0nPn5QYQbjvhnrP1Pih5lpsrjA8Shyv7FsOaFO2BbfZu9XVuxERdA3s
KdDZG6HeACwSNaCg9kDYcha1/IJgY1cEwAO2WTQlparEo4awEud3eamaWJ+BoHoYHHA88+gdctbN
uOpY6bIVdPJkHegG1jN3ro9hKlalF+xuJ4MpZtn79iNgzdcsrJCXFRC6mxvzOgPr3iEtOy2wxOlt
aNK7LkSL2sjDZMO7SoLi2NctZN7CRps+Cx944lOsz80xsuuzpyuQTR0cC6M1Lbt0usg0Umjl2hs9
WHAG+3yqmm00I4vWrYHcLp7t0y2HqP9mNav3OnFenR1GccCJVwoRCPiwzT1FuOeZKH/coo4KjnAD
CArM4uvbhjUCPlVcfA/n2StmdMtf05pEB9eDPoxieg1PcdAlj5jerA+hcus5kJO+jsdwZ4dVOj0S
sIgPgLPsCSKY8TtmD5DnL0OPVIGMVvO2Am/zm4FuaD+g/7/JVut9G8dwfAO68j4PDuhKcsVeZlZt
WAiKf8M4xY8tGL+O343S5znTSE6eg24HxdgWJnYQlARweF6m6ZwuQ7L3lv4S9XTN9eT8YoVyNc/a
CJeFw4KGJACImwSxEH707FUUi0EMzz1QePIVoMcMeV18H4rw6AXjIyaCuDcTKCmRWhvc8SAwOeBR
ihnUIEuQKFnhhtjmQl71PMPfU7f0A1E9TFPkUGZr+sW1kN6lQrzG0EsoFMrFxEQEid887P2q+oKJ
SClTpVs0QfYdpMOvjqXka6TVDmMlEMFCsFUNhabXex+hVmEJGD3xSsogAWAQzuILeOW06GPHStDh
YHFSoeb2opUeoms3aonRiCDC5QMB8SCn9SlhBDwvab4aQU5J7V/07N2awXcl7kSIHjFHLbraQ3Yp
dvd8ZJC1gCYIyUaDVLquv0kyvlcEfvL+sH4FhHFpk/ENatFHHoFbCpeV9zV29NYb570Xho+gvsJ6
XgPAtwEGg0F8gPXA0bohxPAAxUxb0XEfAa/YTKHBTCLqeQlVs9vBsaqFrKa/C50aCmd7IGiRiF4p
VHGoV5NwO/ht9KEG3p3SYPLyyS7DQdY+ewz6hT/aq44v8gkAsHSxl9RUEqBvH/ofcFgNS8wGm0sN
yLDK9QgrOsw1sw4YMWz258Gvb72JqBsNrUGWa+oTrJrhID/akWFZWEhF3zNkQOfpkGEaiLu1SOWw
3MUS2uJOT/4Ggsj6pSY8OJmUsYO3Brjn49b23ha7cHwbAZw9kESFdysExWWqvAgUSuWhkdCYK4sc
jp5XoB0fzw/WodQ8RiXFUsQd+emElpGb6R4jOAusfh0MmIoswDaIQD14lUnqvANop0A7B7RSrc2a
zzHj2M2DLgBfVnfXHQ8uP7NKjoFy/h5qp/bTX4L6ZvbccF9BcB7BBFNoHBRmUf3ZzSnBZWLpk0hr
exBrNxyygC1HyDKiDYQb9JnUSWBKREN5XwOMjgrZj/EVg+puja/gVOuBflsFSu+8cBxvlAeSva67
BLksWQtubN/H2zZxzR1xPR/zJjIQReIsTc9toIKX+Np86RR6OzMH6Bq6FRGrE4n47bz0kO1NZtos
acxvYsyqsRIO8GVog7nfpivqXwFC/CFaPAOPBFARy1ml2Nl5Ao5y3FfyUJEaihgf6veCXrnbg2PB
ZxvVykdqjAlayFAzsfFMjaJ8jWSmHjypHc1rPED5sKImA+zzDE28nyLifeGv3kzZCya0yInD/KEv
w4EBGhLL+qNOSVxKmOS+BmSsy4EC1ZR8sV8aOShUpA09N+DxoqhNU1QqYXTxm2S5G+O1WUsoXpp4
QwGBbd1k643QEYL2cMM8uPEC9UQFNVHi6/E6I03BtSQiWY6+0TWM9mHHXckVW0FXY0pp5rgpWTVO
8iGCt0O7BR+6+b+kndeS28iyrp8IEfDmlgDo2qidTOsGIQvvCI+n3x967T0iQZzGGa2YS010sgpl
sjJ/E7iC32a/JE+RfnpggI+N0oyvcBZk1W4zr/rqUZL4NNSpQA+iVXqY92No3hXQVyTosmP0Vcri
HiqvmGuQUOMamspgYYWtpjD+000VsZf5AbweNm2nVy1lo5SMfChOHdmQAk9gg5it4rldr2jlz6T1
gbNmcngab3xog/Ql6H+VB5oVpFE1Ggi8UwIOq0Ms5pTzlSEMP5o82HNnUKH92V7GZeMCXq2EnYT1
hb41GhkaKFk0qVOH2fAuaRrIzYVi1YmTWFQBN5WWqakbnjIQhrHVkYueBpp8kKy0nHe11RnI21X4
pdM+k73vKKqFhZNKFT0arc3JpjQu9q8eFdxkE2q+ENge2OcTkH5fMY+jURmP0Gx4CbY8eqD0jOKe
Fm8EeqCskpq7oZEGHuA9abicJIb8mCrKCEVMppD8M88EepWmkHHY6nrT9FsfVqJma77Ks5Z/BMwB
b2sqSXkjmWQDylh1JZU72sEmBMJ1JJpZehNw68KqFrS0vIOvYIZ3eU9F+BuI90S766Ba93cVstuv
VdR0PSOAYHOrSvy0AfS1hiwD2I20xOaVlotn/ZJRqP7t6djGAz/Om+qGAaSPZtCiC11ROLKjE6AI
WzDzkfoJ8JEGIkdtFjsNbfHWqTw/zqEaUU86NJZY/1IFmWaHSNoiOkkwfsSLbdhoYIefT5Y6cmjU
cfgj7dWmcFFuaCyqCaCu8ZOyrOFJqkmkxbxOm5skDElWcwrfdhgYTe80HsIMPE4FU0S2WqkOpVjQ
Hkd/G35VJZTiHSuzOTm+FVItwH0rbZ0EMA9PRjhBUHKGUqC/rnvNnVYjjHU7yGBb9iNYFnr/cSSn
DoucOrWmMHMAXwqTvCfOQ/Jt0ARhfydU5Wg85zKEEVfTwtMHvRkNwdH9OtJsKQTi8WBEIMdcnnNc
X5rvy/WOiTBomRmlzxs4EhBYAHig3kZGUmxqoWgByaWUCp9pfoftHcbq8A2iER4OObXHyqQTB76j
0+CYTVQYXi0JRYMCJlwgxG6nWpzJEp7SqSu1GQky1C0JSh1oG8vNokr4ERSiqNwWgHYohkgtFabc
K6Of/WiAUULMlSQSeuS2K3PzsRXyRHVA8OjthhddoNjwI6hMxqFFnykVPQiTxdD1z0CGsJOh5hZ9
NMdeNh8Hv0u+Rxp050NnBEH5kiZI0mxrtELIkCq/CDYR6Zv3KdHlPr2TgioEXsJf6emgBQ23de8p
FQlRm6WvhjAlQ6oQ+NHWMCpTQmKCf/3cCjXkVtHsAoPidXTSbaxSg0+tZFK9EvKo8h70TB5/dmXj
jU4qexGCFEI4fqkGw49uPbPtpI3WnCyBZkPZiXdKdGp/lPDAYWxDT7GFNKPKQee/+CXGpSDb5L71
BMfQBijuHGeYhKkKRF8I/xU9okKOss4u1TLuNkEwtiQ4VnVKdr5smJ+tThgstNPrWHcTtc0E6BKG
HE1ftCFrGv2wYFsNOpJHiqxVtkeXwOD3qlUEU6jXUTnX9VLa0JgDOwNF2YvcsQOKbvu+iTptKJ0E
46Gj8u3detbERVXJvH03TINQcwK9aR9PIvO5oXdlffcLUbjTfWF8HpAjoQUV0A6x896QfVupU2vi
gZyouAaddA/rve13yuCZh7CxDBt0Fxm2GMHstAdT4b7q/XzUjoWAfJ9bt1xu93TGxIdISzJUCvJM
HXgsT6T1KkTigF5lNbIzk0rqXbHTLf/1pNT0roUkCWFW8esB5FjiE4xXMEbJqLeqq3KxTc2eQO63
KvvCew64UKAijmpj7D1ZpZ2LerWIYbuiaNRXoccPDj0pLzhosTnWN53AyWKXo9dVdmtF/D/0vSPV
PlnlKNkhhZz0UQbVcGtwZxytdIirnQhf4xu9R+hSNcc3MtsSvYytBpcn/JikUEacTK1FuBmmR16M
6l3PeWKOFmpffR2+Khqkuxue5dlj0liUyEvBONGaGut8QMWtZefyVqZ3AkwaTQWunVHEuhXGsFNn
SpXsBKlRP8oyRztNl4wLJWnZe64AAwMOO4ugZwWl5sAziX26QZAuBnyS6jxWgfyQs4+ZhJRHV7Tq
PYARw9uZ7I6KMkQ1VkelrzrLxfDHH+ioB1VxgMbbUmJqegMYyqjnPI26oGockXmnFpQ2IlgUU1HN
mzoIfekY5FTpbFVO0VPoEafrh49Fd4qqfZ96DaZAeSUNR41rKCaf7bqYqlihCgBhIvglhWKP8NOG
FbbGm2jXH+Q2MFJdEk2UXtE3FnXArDOVq0z3wBF5gFfabX5PHcqeNPpCy27utX3oNq07WQzLW2Qm
cE03Ayd+pRCILUTjVvszAO7/YlzPMa1XgFZ+CZJUmqLqGo1TbYZVH2p16NU8jrZp/yqcvrNsVsZ6
yYeBeKKbiGuhCoihCQO1ZgGqwFeiQKAYpjRy8CuQfHBQ8JqB1xRJ9sib0JfXYN2XY5qHxJjvEn8/
YFcmUHGTndIdt8a22yk3Lfr2dHVs6S5/9lfNpybU+5/PeR1wRqmARTQm7HiUYCn+4QC+yaSDZ768
/6XeiBnzKBogZ13Bjpo5nS0a0IvdkMN3dc077QeA4N3ESsl+j/ZkxTTs16TRLpH4/xnUebgZ2yeI
gs7TCkl20uJ3RJWQy+QmrHMHx4xbq3ldGdz0TS4Hh+yhparYTAFFVPTpm55xJpooi8NR0BWHh5Hd
vlS7GI32xvE2kwKitqI+L10yNKaxYdc5LUyk33RIWjMaAyVRSOv6KXJrp3PrF2reze/ekb8p+2Cb
RAjcidbG+9DhymKzRsPtmljm9YK5iG/OFkzmk/LVUaM44gAAOvpSS4iOrhF9roIYSLXDKpJQlQSp
Is2w6pFJqxjUaOLm3fe6QK99KOlqxCu77Woq36LoomqowBCBxV9+OKg1jVn4peKoGBXFx3g3HqN9
vF0jZV3t6VmY2fogxzCUVCw4RoRjLPyuxDV7kZneIWtiFmG2JgR6KMkQMZDJ0QEIILhUtz3twp1w
Z37p703wzg91v+LttvyN/szejO4ydjyM0flQHEk+JfeIWU5UfJHKFITPp/e32OIMTscGiG7YEvLs
VDRPfcIbIVRAoVBeLZVjFXrF5v0Yi5NogrtW4T9CrXkzIjrbxpEihzWV3YSNpf0gHTo9SBuf20x6
zFIoSfnWckZhJejSHJ7HnH04i1JrEUQmFRDpa2xFrqIc/dOatPPSyHTSWqA7Cs4ASEVernNuzlzv
iiZ+OzK6e03deyhTGnaBcnX1crLbYF9+XpnN6US/OBQnhYazmLMTvzuFPX26IHap7h9PDRrF8a7Z
Cru0QeF8bYRvJg7vRZstELmWqqxsKJGZX4GHu/WzdyyQtdvoH2kjZYf0XrdDV3CHn8kn74eCAQSg
wcfqtnyRbzNcFoHCHN4f/8KH1VX0JxAmgvMjarPNYch0zEXAno4ngtsKoEyEd8baXXCVnzDHKu7d
smzQyMU66fK7osfUhtaQKE5u3Oh5gzoDj+XgZ1kNK6O5uk9ngWbLVDVHADySGLuy/GIUXzzrKcIY
pPzdJIHzN/P2Z0izeaNdGowDTHanLhE4kxCz2BvyACxVDPpf74da3Bb/IV4ZXDM4QF1OH7XTcips
Tvd29OLtKJh+ABiSsCm8DQJ9tvW6ZtS2cOGg7Csi/KxN+eSchSzRGQZhwuhUIxWfDJPmuVKWKsAg
Wl+gK7xt5quDE0uU7zvtNK45jS4tmLP4xuwgSNAfa3koqZMC1rOURV9GxBphbzzpSrByACwtGU42
nNI5d0RlrnFtikDLgQiojoz0rk9vpEs0N0FKGzXSje+tJc5L++083EzSOEVXJUtPhAusH6BSNtrA
0x2C0/tLZjEKSru8wSwo1sZsdfYoMwtDGHHPgmyv/Y+lxbnS9it7YOG2082zKLN1KaonwNsGUcIx
/aDF8kMgGR//u4HMpiuisCSpSaA4Pc/eTdxbFOdLDdydwgvgvws17Ymza7UJcd1Vpjkz+gdUDQHX
ulqjrWRyKx/GnC3sAR6SpQ/TlBUPukeBqimP5OvPfzMUkkX0NNTJ/eZyKG2c+nQrMhW8fUMfvs1e
S2RChBTNmf8u0GydAV5oSj0jUBC1D0lqfDGi9ptqrdn9LS+0P+OZLbS8NctxGKOpCqnadUZ3NE13
749EmW7e+c2MFaiC7gK82Cutey/1aEMKUUruYe5qJ32aTCPHG91GaQ67xU9KsMHEzdHc3jYxRqLu
EmM3VR5wlLahFR5Pdv7QPAAXWTUZWBz92S+b7YHOK7uALo7lTMZQo9M+ewckQj4ru96N9vmHZGe8
vD8Xb6+W9+ZithVywGGSVTMXwxH1PxhZkzp5fQiPumM+q/g9B09IMY938s2ake/i/oB7LFG14fZ5
M1A924R5m3GnjIbliFTqxVB2EjhHYPTdlRGuxZlWw1kcmhBUq0pjulLLhLr5JntRbetmSqTN2/jg
fZi00la9juRpe19N7NnwZg+5uoCQVIym5SQHBV829Ow2iEY2d+lO3RiPxsDCkkp8qaqb+t445k64
XZvgxcV09gumfz8beEDjsTKgXjpt6Pf3ZWzm2yIwzb85F8DKoBCsQC3RZhtWEdQoKI2MBVQBmRUp
oogoOPrWSpiZn+7be5IYf+LMtsZ4atQwGhlNZ7dO8WJ8ARm9o5N/q/7wXd3RnyeVgfqe+iw+NOHv
tY0iL8/mn/izjQKYH8HeEUikujNhUdnWRrRzCmKTuYr3Wvsb7b75Ij5328HRbEBNd8Uv40ESNmv5
2srv0GfXSmE2oQ/9UXHi/nuYRnbk+StTPXNL+t+phgQ/me9QaFRnd4ppKaBeA9FyNGyLDV5laLQ5
Hl4nrYusGBSichtQP12zdJlWytWOsWTeuiLL6MpJ06RPB6TDVx2x+gUnu41vG+EpsJ5zy1gZ4eIc
nkWarSVxAE49oIQEFvwjQkibdPj5/qGzeOagnoCBIGoJojpbLAN2AJEFWctB/3MnWXtdHbeVsurG
KC/MmEXqrlDqM+gpzT5UGrRSqYV8KOu5OCCpvEcubxc+eNS5/VWz7qXPYwGo4gFp8Wy/Oq8Rf9S1
NCd7VvqDrJnI5lY5Om25I0TCoWvMFdmXpTmcRCZURGXZ+HMDa60IrKgtiYd04ta3AmwPuh2EYff9
TzUzEvrPakfxRTUn5yKd/y6PSTBzQg5sHqEF5ImgjH1I7yxb20mu/llwopWkUFp67liU9TTV4Aki
irOV0U+C0Sj3UBXAIclBJfNYwg516r1yFx6yb90tRIT6I5fi0/vDXFryZ3Gl2bEhFa1xAqCAqvQk
+nfKHF9rtu+HWMwlqAEzMAqkFJ1n9ZUAS+hS7rjRp3Mj+Ymib/443Pkunte7+MF6nKZUje312vq0
X+cnh0VFVqf4rGnyfLuVAi+Xt3weVspGMX9E6P2q0u9Mu5dTAE3Z38wlRqt0nKj+IUx0uWJaP4/l
wGdlekC3JJC9qfe4MpWLi/8sxGyZCKnhq6FHGtyGaLxXQAOysqCvWD3otXGT5TKk/vDJ8vUnqRP3
UA/vwYzTaO2FWzXOnocSX+n3f9LiAvrnFxnibAHpY27BY2HQSggQKqZ1fvBNP19bQ1NadP0p/29u
0ZC+nNuTHPTCCPjFUT7ox/5A+9uhC33LZ7WVj9lu7TaVlpfOn3iz3V+Xp7CLkqkmgNz5pjpC1ES4
KHuOnpV74DMfynaTPdFi++jdr1U+1mZ0liHqWpRz0fKNUUF1RkBZEfTn9z/azN/ufw837P8UE+Ee
6ACzGyKLxzoNBmKATHTM35MVlrePnpoP60fb9ZKVpakpqdO6mDyvZ4kg7nZSXaQQLfPiwfRBGyGo
XKv/+lKQKeDgaKRxDVFjnM1ZIsellgRvQt1gk2lbDBBlwZopWbbWaV1Igy5jTd/vLH8W09jwENNA
29qGid3hKp5bbogkWMBBtpFsc8S5L7W2az3khXNURhUMg1TI3bTU5iW5xmzaOiksj3N0/JK96Hav
YmZeH6f3pwK454PF55Rvupu12+n6ir8IPK/FdU3dIwbaaU6Kg4NpJRMx3ockA9G8gRTUosD9/vpc
WDOYz6O5qvMtp0TmcoqzRrHoqp08Z7AAlSSP8G02FOfs96MsDOsiyuxDUqeWx2Fgj1dBbZ+0myB9
iYVt0SFCiHjD+7EW0gm8U8+GNNtxiGb5BjpSyMZtePltIavsvENykx/QVvy+WjCYjsPL4/Iy2qwq
48seGPH0LVrr+DfQYfbKI9jijbxfc8FanEVNJ0tC+U+jaXP5rTqtSU5xQagR9zS9fqiE+/CkbbuI
10Edr9wD12cj4zoLNrtidQwD9KHocF6wpI0i3OfS95XvNC2tq5k7izC7YVsJSBxOZXSdDhNXxWme
IifdxbZ/QIxW3sTbtW+1MqR5x4sreZSFtE1d3Fss5bELP7w/orW/P7s5la7XajA2KmIzoK/GcTMJ
a70fYuERfPFZ3iprZ0dibwxS5skd0NzAHnHPU5rNuAU7sQGZDKF4a76glDN5cJ72w1Z0ePEIj4h8
8iZvX9//KdeYg8mj+M/3mzfKB+SegU4E0z4LcaLXd6eD/Gkq6hiu+KVyJBsO9yN4dFd4WINyLHRp
eN/Iqj49TTijtdmxVQdFUSm1IgBp2zSYgcoI1tip7bWUCWNYuXbsqDBQ1irKS18YqTySIhJdEVzH
5Q6EMVuJYykLjhp8GaRfUrGWkSwcx2h6ch6KOv1moA6XAQYIQ2VZZBFX+O8xedSUl0D6svLdFvbd
RQz5MkYMBhIvoiR05cfkha7Fjm1nQ27dTVnJ+qt16TK9iDf7Vmiro5+GYp1bb+tbwH8f0h4I5gae
jlvsqQe6mo3IXvzc3ID2e3+sa9M5fc+z3ZJZaOhpJrCYPH8YvYMZI1O19q5bOJXPh2fNjjGj7JHe
izTFAViXuYbU3Rhy8lmzTndpPNyajbIK7Jg+0OzgPIvIE/ZyVIHaYvyTEBHV/ftwP+5Nhyb6I5L5
znpSufBe5sL5Z0kq8/dAXPlS26REq9DI+ZbdAuHfIcp6sJ7E58ZRt/XX4Cbceu77X25ph5uYnrwp
FiPLqs4uuzoAh2OgjeBKH8QjDgZ2fBTuwTLjcGArrn5T7P59Zss5QtHLxJdU4yk723tZho5SOMqm
I1rPTZ0jWvMD571/pTc7PQcug8w2HxUroe/9RsPt0dwZwe8e95j3Z+76jLqMMNtuIyU8qsREQPto
E6S53TW//7sIs12FWl1Q6h4TVXgpcn3edqzL3fshFpK4y1HMkrhTCpDyJDaCI30Yt8nDVMRQX/Mf
6pfTo+CIa+XIhdV2GW6WxVljgIlmifxirm6rT/Hed08i2kL4Ftqt3TjGbwv9qOO4coVOf/VyI19G
na1xQQwHCwqX6fgjLhz94MU2ghyvYZ2+xp3/7W+m1AJkYlkGhdF54avs2eVB0npO/wODlGYXfvWc
5PeE0Oe2rL6vPWUW8gNqbLyiDIVY3NazTxgMSZKDGRac2vGfKKHYyYdQ3g53yZb+hHk7ycdHnyQb
C4W9gleAuZLALi6h8/izb2qqZSR4Pi/VyQ/9Td29cOgxx7etm7kIdaxt7etCxuV4Z1/TaEqr6ICp
OUjaaq56Kt0oCY6xZ4p2iRhVgerf2v22tNfPhzhL0itMTVQR+winrtFMQi4Hn8X3V831DXo5qNnt
duqtUS5FnuApvOA+fA1KqGtoA/1NFATxWSeKKr0huc7u6frU4+oRK7LT9bKjNrd5bu414fAXQXSL
DhlVZvUKfIIpZ6CWWKg6iKBkDqQvihZAKo6i0dYrx9dC71Ghcg75AV1xEdfu2SGsIXwhnjKN6/iA
pay/SXali73NlPcEWwQtnqPvNfL7mTsiscuTZ7XMvbAY2eqAFiURXfOrspMFzwGPK5Oz0qpcXEVs
jpo7NRgmcrKta4ghddXalb1wnF3EnG04VfX6CdGNnteuvqWwHrxgoarjEgl4qniSMqes7VFzepw/
VxHrCzvhIvZs86UtrmioECOoon/Wyk9h9PL+4rkGqxugTM8mdLbVArj4Q1/yReW7wW5vAbjuI0dG
0WefH3IHFPLaa3Xp/LqIONt6UhAqkWYypP6HaI8Oehi0rlu7c+j/nXbNfmWA11klAyT/oVemSAx2
tmRFACuVhliw+6Xfekc8G92NyocTjqfd2tAWPxb9Mkk2qa+pc4wdXl1Cg32r6ZjZ77h9DbJP749l
aSFys0gm+RZvxLeS89lxopVe2ERSZjolpEo9+xxKn1IaISiLvR9naRzncWZfiKsPj716WvDe52ZE
IqVZew+uRHg7Z85H0iBUoxuMpKqkR0vwv6WQMFdGsZT80LvhO2CAoFNamg3DG8yuQFoJWaXGRhBr
D1lJwSX6u3hAYvqFHKyw/Wfr5/tzt7ChVJFEFBCpDsxemve4k8E7+WgC4Ye4lbaj4hTqfuJ/4LD6
gtRHw+35UViLeX2bEXMqDrLITU2flyyqdMyhDHFflu5gIxbsJA4WkQpmRp90ugxw1jd+vl/NhKat
c5nnXYadvvLZVywDFDcxVxKmSsk3ZYvvL0L1dvVlwjYpv5Jd/Pkv5pYZpR9tYjEjz99sVNVQZEMS
y5nmttrkj+1NyNEh2d5G3YfP+kpPYKHJAaz5LN50tpwN0A9roWtRaYKNPCDQzs06+KVLa9zxSkG8
jZrJWSo+wZQejA0m9QIur6Iu2ivDnhbqfJ7BlKmMGPsLcAyXP0MOEX0v0QBzsUo/lDb+3QZ+h4dg
i4Rpe0wpAE/yPubGh+/9sfyecL6t/YTrUxRLubOfMPvUlY5vAR113g+OfpzKwfg40qZ8lrf1TnjN
v6+MePpz7414lmP3bdlHvaT7LqxS29wV235fdQAdt6E92vo2OFJeXa2qXH9uEy16DawjLwbUHvXZ
RZ/JDdLjJGzu1GYeyezDo7c1djLeItphZYRX33QWa3axmyjyh6pPrIlRKGwmjya0jKxtd2dAYDE2
xfdma25OKD5g1oQw/WZt916dGdMPMPAUUA0J0L41H6xeWKHiaTHO4ySMGgq7X6N/fWG9xcDqSuT+
Be4z+4x4y6IxlSKUMXo9NB0ErXrIxLwJC3ltPq9WDOOAwsjRwF0/0e4u9wjGIkbtm6D2BZTA8NI4
iLw/J7Bq17J+khg1GXlX9SjNSgFdqK9jXRwS89nP1vBk13XB6ZfguqUZ5BuSIc8yqhDxDIkqVuyq
O96jJeWEn8Y+PPZ7y/X2qurS+JXcfAvRGpvCf02/IjhuUSLGLMCsVHEW3IdDjSoVM97n+F403Awo
/xfd2nGwNNuGwgPAxHeLc3j2Yccq7YQgxxe+csd8YwAQKvbyh6HZ1C4qFjt/e0LBeeXxsRZztmAb
bB8QDa5TVxm3KgevjOH7+5ty2nMXpw6TZ0ymNiYkW7hRswKkcLICfGhPSPgL7ImikCvbPyV38JaU
TTb4wiZs9JXqxVVKR0iTiFQEDRrpc4JjjUQK4llMpCr6B10Ey2++IvWO+sSv98e2NHvngWaz1yGA
BZkZ48xkUtHsEHKKf74f4fpAYSgawDR66DxD54mPIbDXhZwIkvJp1D5U5V2hryQASx/oPMRsEPi9
FZBdo8TVNWFXdykwO2NvFD8ky+2CbvP+eBY/zdl4ph9zdvkrbatWNK6Bb0lR+SXozeg4Nqq0MX20
qXD+EFZeKotf6CzebOsmCla/GEYnLmY+di6dKOn/eH9Ea9M33UlnIwKlZqIWwfQltfCYoATvp/eJ
fKdY4oOvr/FNV4ajzTZTj6AfLu0shyF9DrrfPrIk749mLcCsrh0ivR1QGErcXvocqg9yUa4cB4sL
eno7UO8gw5q/H8IcU14BG143RYA5VEv25v2kzv3+MK6XGYk7urMTt43UfY6fqyfZCWUUErc0vvTD
Fw8eFCL0FNv+9fIiDjUTckicJ7mXLj9+qctKBnSUjlSNEbqIZvom9BT3/cG8kVMvj9DLKMpllKid
tgxGS24kb0TBVYGLRjZyZbXjSTvRBdEMFTNInnsXQ52tgWH8nQpxHA+J93/IdZWBc+J8uNPqOVvr
aHIFQYsMvVt2jr/Ptp5Tb4AXoM7jpE7gribI0+68HjgVaF22cIecV4VRXup89F1SbsTO7V/Q1/kY
3iQ0/hGLcEYaO8CXnB43k9US0fU7922of0LPTsVT3puJ7gcT6wRCtBO6MSUc78Fw84Pkygixrjph
vi3Kq9GCp+Y1YvDAfsukz2Y3R3MXxyRCVslzlW1T7VWyfili4PYl1dp20tREFV26ef+jXm9IvulZ
1NkSxjIHi4UImak8Peb0qMX0qwbI+r8LMlvBjY/VAdhnkgBgwRslrd20EF/iuPz0N3F0YC/0+xVy
5MsFOkjov8Nl56upT4GO2Kr2ojfVymCumxXT2lD/RJmNpkSTUy00ojR2hXJCfSiPkYOohwCgoHNQ
ubpDkcURN9Gx+4sXxmXs+RYUcWcQWuTW1KrhvfrN05EtNKSVnb68KP6McPr3s6XYKKGvDPo0jzgq
yxRaTl/QCloJcn3XXA5ltsW8jBep5jMU0D13KN7YpqE776+HxXvg7EvN0g0Z92TllDIO2fRsOUVF
hoJyxgtfLIW790P9P7bvnzmbpRog44IOVSJcKHjo+jfVrsX6NH2Q93/xzL2cuFnKMfhDfApkIqWf
mm+nF/H3RK4Jd9iZbKtDt7V2ip3yxNbs9WrsysKYJyBhlgSlmEJAi3lRRz5nv6pv8k5f2WJv77nr
s/CfyZxrBAkdWoWjwhArF6+NAU14G6F4x3eh/zoDm67b+cf6GO6Gbdza4t68p4Bxb9xB+3tNHeuQ
r5ySK2t1rhTUVrGFHjnjNtAh9zScHcYfK+tnOpuuhqxz8vPAtK7PLjNKcJnLECPq7PB+KvxhXPCQ
bFBbdUNnTV1hcTx/gs0LFahJFZHmwwODBKCAuipDHMf6AKDByia/LsmwVs8CzXdgJHbGyWSTd8Gj
ngDJ0M3tEAwbqQ/tWL3DPMc+5Svvv7XBzXaimiGA2k1nJB23zZDCVazXbs3lnIx6tCmiUkHzYHZC
grItrQ6HFMqH/S3ib99D10IE9pjbgq0CPFFs4AeIAIROssO6HYMOe21NXjcOp3vo7DfMDlAk2WMc
L/gNwt54bj4FPzF1cdCJw0pAusdP65Owk2/HO4gdqNY9pStbYjkbPAs/+7QT7jmXDMJPTs9pYQMo
dCpH2FmfvO+hswbjW1xIZ9FmHzX00z4dWqKhd2eP0ic9QXYz+Jh133PxtAnUG89aG+D1026aX6QW
KMaIzPX8tdXKacgVQtZyK5+QqN3IdrrPnyhguN5PhRoqLZDjdMpWFMtX9s3iAsNvl+qFJEvX0kJJ
GQjoeLOIUdEbTkBe0Vj8VdrWfb2JD+OONHQX3I/32m6Ccok3eNra/ev7R9LiAuOZJr8tsqmoeZkG
IGV40k4xE1A7oi3bul0y9PJjbBt2vxeQrdukB0Sq9uJexvQCofuVa+Aa1M+sn/+A2UeP20DzepEf
INN8cdXj6BTb+BFByC/dl/JWdPDQWkWTLS2085jTv5/lPmZywvhvIKbeFFtcFL95RT9ZCSnPFRWu
DU4xd9KJ/Jx5WRvv0u0K/3DSbqBsAJngMrSY6JGk+SXDPeGN8tRIP/12bVFPf2N+zaCKRR3Tmtq3
8/JxgFOPGAhU/FB6SrbhvnxTUpN/pCln1v8XKHDpOJ70kCy0lDXw6LOPaJyQmGyFKqXNMXUAILMd
X/y7qcP0iiTS69pBsRAOcoICw9nUwMbOaRFj2mh1PcAQ1Drh0QhHd5D+LoSBhy7vDEMXZwcv7W98
ZzxCnKKnQP520v89EwhT74lh8X8RZjuvS6NQ6U+8fKNDuE8Tp9yZzgkQVIYhyG6VwrKQelxEm32h
xOjkIK8oMPh6/TMOzedkSF6CLvwhd/XXoYhuEjG4LXLB6eVyp5TaLULeK1pg19Su2Yhn287Ap5K6
EL+hdiaaNo5AyDBNR635E47Eb3V7sv2tvA9+rVU1Fjbd+eDntaJ8jMQa10BOeX10u4hHXJTeWEbp
rBymy+vyn086f953vXgK1IY4Cu8D72PLuxFh9II9of5+Q5yBrC5uJExhUAjdGNT8UaWXuV3WVu91
N/1yqt8u9rMTDjOHIRsUpro6bfRdULyRAdQHoEab7JuC/t+qnOLaHM8ONhWxV6mdljP5gmN56F9a
W91vV66LtSjTFzgbVx2eBowKiRKLmhu1PlaLwOmylYfe0s18sWCmn3EWpkxAn8UC04fRbYuNnY0l
i9MaG+NmygTLneWOR/0HgkWDE920H5sPgcuDAVvP9xfU4mg5IEgR6BiZ867UqLQo1KqUi2QBV6Ph
u9V+j6w1Na3FRWvJGgA1GcLuG+D7bKwZOrRZlRIkMX9gIrORrZUcYykAqDdsdaeSl2bMCs5tNRSG
oU+7Lx4PJVnyqQ5XJmopUaUZ+yfGdPydDcK0UhOiKjFOb2kM3+jOcn8YO8UNP6xtrrXxzFZ6iY+u
OCRM2FiWpS2ji4SvbLI2oulAnl3i6GJRdqYXCiZm3lQ7+UVntuhVMSLhg3e0tqX9Vp8E29/cRjcK
2A3IjhB5/mbRSTK8UcqT9KHn+lVNaCjY1vIuD2G/ah6FV0PGKUtz/v3aRtcYPS4RZjpme5dfLME6
vZcbxhdZqVMg6ZNmNPDxxHs/zDVfgZPwPM7s0qmilCdMRBxMrzZfp0e3vzkA0aLSW7j45+0acbOa
2S9t3D9BIeFeDs7IBAyasvyttnFMv0lOegT6eJvDSaK+6z7gNhLuahcUiF2rG8sZdt2+wPluVcBo
Gt3VKvpnlq058qcTkzFCOI4nFeSwaldTrwpQL11LLxa3hAIBjO+IcpA8y5asHiHtHDVyVzuJ7fNp
LIL7Xm0N9/1vubglVDARQNMmCd3Zp2zwcOWBWLAlChGAQOR0xWh3tbiRuqc+/1nW6co9sFTwQ/bv
n4jzWliWG72XWURUd/6+u0vtlpeZvk2OaxO4MrR5MUxDAMKX0T93x1b6LOKia0UG/p3+B8/CViIU
HVSs/zVKa9oZZ4ObnZlVqnVtjC8BCejpAJBmG+8UVDbU/V+eKWehZkdmVHqIoImEMqUXy3sM5U9y
+vL+4lh6SHJRTsJVwEhUc66wXEaxoOoYQLHUla11E22te90xvrauYlOd+WU4+t3aTbDUQiImvCSe
Iuz3OZ5DOkmNWvkgHzo7I4sv+03g/NAeBwcOxdZwkuMaVHbxojuPONtpheB1ptVMWItD8LPZtTfN
dkAxFSX14zpqfHV8szcKWJg27iKi6V/13ejIGDQKtvkKwQw+Z0N263R7//P7H3Lp7Dwf4exiqLSA
zFwjpmXgrleA41I/45q4cv0spnjnYWaHiaIOCaaeLBf5ERXYW3K6m+kpEt9R2ju2N9UW19xD9ywg
25Pd6U/r1a6Vcc6xvPLJb0Tsuqi8VK+B+HpKH/r031dJWZ4gjag3aBBIZ9dQXeEoXUuMUS9+CZhd
0flduV6XDv7zCLPcDqcyxEeqmHeGEf5oMCpN1ezw/npYvME1k00tTYACol1epthcAisqyLcmobGk
tesXEzNJF1/7mxibEnQAsTurduF2LRNaGtxZ4HkKNg6eaiZTb1rEyq20cDsyfr4/tmn/zK9n2gEm
4r+TPI86/YKztLXA5cbE5owzq1ccy3wy4+91SQekvzMHdS2jXBgOlBpKDhOSAZXn2bfCFPx0qiOd
eXyknLtl1Tv9fsQhmtKjbR2To78dnt4f39KhfBFzdseUkDa1EG8kNzjoR+0metYfYDBMTY9JuXHY
6+hl4+2zsiqvp5WUD1Q3JV0Rftsc123UXh4Xk9Br02dIdoyAKFX9oTErh7Lca6NZu/eHeb2VL+PN
PiO282aRlsiXZUpgm9HvRpbsslk5F6dlfrlWLoNMP+JsrSgjYurqJHJklpWJQcj4lLdY4ej1rxrD
7o1XenZbW/tgzNc+4nQ7X0UGiYoWl2RBvZ3d3voJa/CoRUaqppJRH2R0usebeq/tpntH/74mi71Q
vGCra6qOV4KoX1NPNH0oc7lARU0t2PEyrqaYCtJ6H3eN00/akLhQrBKMl77hedDZN6TBpQUZ6E+n
3kLRQn5iBIWT71QHN3JoUoFb38ub9MPahb4WdvZVsWrOLHGY1JYrT7GThoeBNvSb8X9I+7IlOXIk
yV8ZqXef9fsYmR6R9SuOzMibZJIvLskkCfh9n1+/iqjqYgTCN1DkPHWzkkxzAAaDwaCmaueCTuMV
fO35rHKZQ5kaRjsNDoBle7JtKIgZuiqQe9dC21l6b4DfKdvOW9uDotbX69vj/2Ma+HDcKKHZYLH9
euK6EEAaS7sA11kbQMpt8ZsHcwYDJ1P9dEvPfuj2PcQ7/Wrw6aMwR1uf4Z/GuXyiAKh5zBknH6k9
CGGMLEcrvtbvyUc5nDbpLYPiE+rasy8YNYtt/LYxULX596i5c0vpZlrYDF8UfYHw1sOy1V8YDca4
U93qIGK3vwzubHX/NsaTG9cOGr0hiw73JV3YjJBB1VrRAcIOiCsD4uku+nEwzdGGr8ZNDcmhrL7t
2ibUo/i+0qAS2WggH4A4amyOn5pu8QxTEk3p6lri7QR1JBlUwUdHO3GkobIY9B5v9Nmuvhu/GF+T
I0BtgkRMNOCVqvKiO9Eb7KpNlK5ADcgUXHiEWqMYNVQ54byxvBvk1i3yZyUVkjisHVnGiRVudypL
YhsSZdxjOdQTcdtsN86Tdshk908qjuSmAVk5bjJogRcaX/XUE+Pc/jRJQ2Z9Bgfi8Dr4jEECCEQ3
e2MXp3/AILHiqmjGgXAYGs9BbcIDnkmpNdHIIq0EuWVP/mF6rZdvwB5WBcoPzWtBOiLK5FauTXhk
VdBeBpA/yFr4ZneVznIzd+D/bIP6TQfuAvDCUPnReTSIvCYU7PyVEZ5a498b0OMEMZc/rSkhxGM3
y03kE6B30GsEwR3ii7rnLg3ajNgUpWI0zymGzBb4ZF+kXdQ7kT6lQdVPrySS9wB7BNcHdZl+2LhL
GJCqUBFlVP5RMU6QaEVzmaBaYB/bQftwvBXTNK+s1LkdbiPQjID+WgNgxdJ6aBmaflxCF2yI/TIG
t5XZ3tlDu5ucLtCl6dV02gJksbEo0KwMljWfa0zoD70+x488mU9Iz2mQmD0OdvirbKb/g6rPSn3p
2OT+tx0us5L70ZZSQ4kxqd3uyBW2+ZMrTJRmrDgIBmTbQJ5qYFezuLMobyPIZDaYVYjh5Q2UKHNz
e90/2LqcHw5sKH9b4A+gQYdk+zTlABphd7uz2X4c1HaXUyvUbHsQHEVr64MTAF6oQpgJCI5zf48a
ZZim0kgCpafQedf0jVmQwlWc/MPUZCHgV7cN42EmpfTrextjPDHNpRM9GtCSiegQrgMJTliUibpJ
FZCojjFkIhtohaP3xV5cFEI/zgWBAC9EJ1DCKAAgsinTf53yTW8JOaLXpp9JyKBoD07ui86iYm4S
PS5Mpkg5zG5Lo61KksKj1hx2tiSSJLo8rdgk/LTGbdKsWpC3y+ClIrPllcYdLe5o9m0xb4ZB4Far
lhSAZAzETJAqcyUMKNlns+RYSWDad9BH9EHKszPpS0pvI11EfsiWjnNhlJbBiALxDhX2OFtFGqFo
Db7FYC6o9hFKjoDg9zm8qJJSz1iM7pASkjxkkaNurm+eyxyDUTj/tMxdzS2pMouxRiNjNFeAslmu
Rg/T9L80wh0SiiE5g9rbSRCZlZc6UPGUm2DKy931sazsTbBcWEDyslMCxY3zval3VlIPUGBFTJtu
2429YxXzTkgasDZl4LzWFFXDwQcA4rkZ6LeYUIqBLnhpQAa8yf1UvyWRJbo1icww/zw5CVI1LxW9
hyxWArRC9KPwO8mDwLEFSr38c/XlB+TORbFaZJKbwCUuoRQA5JEfd09Z/hhp3/L05foarRR2bbT3
60gawJYHtk/O1eOsNY3FVNA527vO6/BQ3FP0CA8BZC0cj7XOinOwtWFBgxPpiWbhLZgnUU3qhJIh
gsl2+KDQm9KCUOz88XfGhZodymmGitdLzisiFBFNBcDpQN7H28JvP+QfyKFzjU2FzKsFj5drCKaS
/UY+aKA2AJIMVQWI0OJWi5a0G+OKKdzJqVf1W4N8NgheNBPB0FZOcKiMotsILU8YG3+Ctz1UnZUZ
ynO0S1hfPbSSBHyVlyPBNQbExOC5BegVrYjnrl6p47KgdxPFfacLHaKi9TfbDyAwanrydH2dLn0B
wDSVeQIooZCycqYWOdYNMhIgDZN942zzGFjPXx8N+nkdAK0RyMGOzWU8fQXlEvBCRr5dqTeNBbl2
pXoqnvK5ERhaGcupIT7Zz8hSQo0YY9GmcGjQYHOg2cP16VrpsMeF9+dgeGCRBFgsCroYjEkPSWcq
bpYOfp8tO7SKpuSxjPKgiEGdIU035fz1unHR+Lhjo3LQDW5Q3Prb4ochfzOj/YS79nUbK1k/BsiU
GxGRsI340oIddVmhQKkZj3SDr0H7lfqtBJZ6ukVzxWdRErc6pBNr3JBMUmcdscCGRCCdrUEBTDUn
N89frw/qcseyKgWKpsD6IzHm394TdQRlbg/9dmsY3d7+oFqi5+m1cWDakO/hAFQvXvftRjIS8P5L
frvvAw21WK9AZXSnPDI27P5FdWvqii/wa+MCWQCYVoFZZk8y53ECxWA8v0pgTcnbzpUWzVWHH9dn
bgWVfOyGZiITSMRAB3NuQlfLuddycNNFh2gDXgIFJGOeoaBMAIpolGOdBaWJ4RD7S4JKMHmNheIa
K1OLMZqoMgFJi9STO/eHZE6kIq9s32ig9W48m/r3ePnlkI7OdaaAyWiPQGrJ2VBGpdBT5vQgjjW3
uWSmflr2+fb6ZK6U08/NcCeUVUeyXtgww0AMleKisnTX3BRb8x71+xuLCKGAK68+zCLSCrzBwDH5
2CvnqpqrjKqq8SdffqvRNDFsa//I1emh1Hojhh+u22SwJRVVHgccC+cuExljaSktOoBHT3mFqufy
IqFhQ/JMvFUfgc+R7cahJojMK3sBsJe/rfIc0r02D5Ls1NDi0aH9Xt4ktehSwpzgPL/AXALuwsrI
YOTia+dqDghWpzGG0NKkbpkM3/M+l5GGDq+0kR9r0ok6OddOmzOTnMNAM32xZ9ARw2GcV9C0bdAS
y1qAmdRaSwShf22jnY6PWzc5V1RcXRFNgB8KOqvxSQSkG/n1y8/ZNPLlCUuhg5VbmMZFuSWgdore
5V9XMWSBHkg9FRwmMtq7uKjVNa2Vqw4SKJmMXtWYLqVgpACL569vaB0pjYEaKkrGwG2euzruVqSI
05w9pyih2rpK5w5AE7OO1KpCOxIBKd11kyuLdGaRbYOTW5BcWXI/mRO4EqXRNbMEvV1fMnEWIDLD
fn5ipi2SQo+GmhFjLa9KOH3LmAQxDZUn1nSEnts6yDaTiElg5TLknI2OJcYnZlHznDVryhzf/ALh
O6CXIUQKClQETFd/X5agf4bOK45x//qkCu1y8b9H74scp4vjAz0KivjWQvMN9ZUn0x19yDyMMRjj
oRvw6/dLDBdgYqDowJ5ycRGr4xJN96hHYDGdQEkkX6r1u6QsPl8f3upi/jTDV1MorWuitODXJMs9
7Z6N4U0aH6+bWJ1BhCoNvH6s9s0jAg29w1OMNLOdEC/eEvt0uY18dTd5S9Atrk5dZ9z9DpyNdW39
bZaHBY5L1lZouyFBMaA/qrNdBTAljUqb68NbS4PO7HABxRnrbNEqsIcVMcTtdM/YlmNg3cm76Sb+
YH0wNrKPBqXuQ7tN4T438tf40/UvWFvD04FyibIOUGcPGQMSSMB95fE3qQDQzGhFG4GNgzvjGMQd
8sqMzeOCnVQfyVibFsY5YNePT2RvefntFAxPMUB010e00oTC1u6nLW6zq5WuGI0KW4zzT/YUv7kn
+xYAmCcASZfH8tYCEkZJ/E4NI0/UKrt2zwEshbGiQMvPALvWeahx+imdITNDgIcZfANgZHtn4lX4
+AYdOi+Csa7kDozakPHPAfaDrOjc2kLQiLZ0LQNuwG+MAM1uSKCLEZkY1KtdRLWHZp/6UVCKcs6V
FT2zrJ9bngxLgkBVhBUN87vmoXy0d6D8880B8UyEnV1x0jNb3KkxtYtZ5paDNqKBhKSA2CUeVGyr
Fxy7zDE4Jz0zwzlOVhQAQsoWbtmdFMjJl7gjnjW/1JVgz60FtTNDbFVPjiNC2imV8EIQONtit+Sh
/p3hxqOwd5CDgSCbuubiC0E3bCtfDA/3EOYp7IGUs6oYat1KPXwF2LABdODRg46rllke6cDBqiCY
zfVRWshqj0yRKEOejxIXrEWZJEgj9/uudBt2eQUJXeKBaXT2SORm27oAMj56E+yJ1WU8sct5JmiQ
NUoWjLPxDQBuIB712Xhl7C9SYLSuMQey6mue7KbPonN3dcjAMOIBDvgFgLm4vFqpFmccjBZSndST
97o3xeBKBP4FtOv4j5o3PIrjHUuf+WXFg7ep4OWbLS63OQArn6thcOjx2ZYRVmibdifOKdYumUCY
/rTD7Q6Wj+bolwdMyrfc5XawXbClmLcMmWF4CuA9G1Hhde3Gd2aS89gRRak4zmESOILilp2P1bOZ
uA7TfHlZ7tChFVYbYU+WcKTcKg7jRLGFbAo4KuuYbrFXSJDjRYB1G/2u15zMLHdBkuIuHgGIAUdQ
2NFAz1zUQ3ycVVXumu+gV3XBgldsRCWydWdF3dRA9wiKFPwdPo2coqvQbRaM+2MfY1Cj/YF+BUYD
MJT8Ge1uIpAG23kXrgqZWVCJagAZ8riQkdrjPFHo1cUNGK2bxK0lQWf0pVySjacpG9Uy3KfRUMdX
XAbalVGnWvQIR6WeckNf67sipCgSu8MN4PvlQS88wOJC1VUldKM2IThxhg/tgGTgNwLR6bdwfkR6
VatVp4jRWzLdLu/Jg3Gb3Zeeiq7/6LneWR/tm/mmFhzMbE9czPHJBHDO5IylWmRDo/p9G4dthwZG
51vTo64s38m2KP1YC7UnI+QfmSDqbihjNLKdMgb0GwRqQUh707lgsXnNX003cpVDGpLFvz6zIrNc
jkWSptGcCqRaubIt+sd5kt3GKF1dpPSzAkw/8yZeqHaMZBOELsdIEM9oswUw9r7ZYmsy/eviI9ub
JnoKfoe57Nwwd3aW6GkjC2XB9pUx65uM59f2l80Q5A/og0IbWS3saVuPez9dh++vccykWiBegThE
wCNtQIge3LtW7qbeBOpsT45wEREdmaun14lN7vRS1MQEgzMGmlmSV9LW1ZKXtr6z+x2lk9uRl25M
BTtk/Vg5scmdZDl4rQsKSlOwJ4APBJXE9knD5QdKDffoAvCBJR/dvAZUVoSwWp1hQPNBpYOSKR4q
uc0ppbRrLTxaITolL9Mu3jfbd3aAgnPfAwmGIACt3S7xAIeCFW4GqHHzwRAv901VM3OsYcrW3fhG
/qi+acau/k42E7gbmn3R4prQpZupdVln8FcqqCuthHzcokGqiIsIWHf5pHMY66nPeuwgK7P80voW
AT5zPRisLSe4KIEmR7OPzIRuzvPM2ZAkQ6kNnJyofhPTB40bzmrjCyNbXz7Mn/RPmeeIUANsA3Jh
9swol5rIRZ8vShaxyFd/TD63OGnSQ/Kxvq1fOq86yKIi6tq9Egbx1om3VNygL1zHrhxCdRikkE7E
cvabCRtTq7wpYNlBGQhmlR1OlwP82x5f3DGAw4WAN2bVANH4HMQ303N/0D6NG1ZyT3dK5kbvA7S7
vWozCVmURca5AL+0NjgcHBjv0BrdvzHGmBeCK5mbf1g28c5BWaSk7gz2sg+iTbPqTnjUwKbBHgWd
PgecaElfN7paxUH0gT4sfgr12cGt8KaBmtPo67fTlzgU3ZVWetUc89QoN+CyM4cls2BUfhx8CSV5
62v6vX/KQpK65FAFQ9BCYh6yaypx6fceAPP0WVg4WfPp04/gakHykqKtmZQxijTmnvEExXjU0e+L
uyJoPLH07Vqh5mzQ7HtOrsE00+Shb5oYDfDNrb2HvuWWfLBu0KrngAvP9MEtoYYaDj1WqBEWMFZH
izd3G8xfiFA8wrCS9L7tIxIH03v6xohQM8WzDvQNbUtu8mgTYfa7Fv2ZiPLfFpnXn4xX0SnqVhYs
znpIX+RAcadtk3jQDFUMdhMP01D7dXFcwICAoQSoREGhSOWBGFGbA5w5wihezUITFwsAzjtwm7Eu
m/qr6FJxfLflw4YB4h70oB0BYtwJFyktSKEX7Fxp2/5QQt1zUlS8cWlrvzDev8xN7hTIE3nzDuTH
2wbobJEbr2QUGPDfX8CXbqtijPNZZpHZ+gTNEZd0e/VBxbtCD2y2dC/1j4JIuXbEnRrk9u6Ix1+5
7zHkIcTjQlBgtBvJY+8ZeZg+27mLq/nmf2mT26p9p4x1FMGmvO8/Kn6/MR9ivIiyop8HEreDOJlg
idjFwh41Si0oFkCD9dx5e4uCP1/CtGry+9I9zOYut0WC92v5NjilmRDqn0a4o7xzgPGFwn0caD3I
0pZb0rjG1wEv2dOeMenEoGwEEqAQ9tZcBn2mv4obowxwCt60+VfexWojqYDwBEsJg2if4O773kMn
lZHhTYGChhtvFj7TXA6XWQUSFbVqVIsMnv3FBqqn6ceE7c2GbHQbHH9g1krCATu0t7Z678WAJrhR
B/0skWjAZTTijHM7dVTKseq645ABx4FkTKUGts/kpgzP6H1cMEQ788KFzi3yJ6s56DnEDxHvoU3k
18M9QZWzGQRgrcuyBqzAgRQ8nqIlGi1T545a5t1oWhZu3Z3j9h/1YC49hnwEQNB0G3T4Vej2/uXC
hqMClY0+VEeDBo/Ms4FUcQdtGg1N0hnVitsymp2HOZYtwa6/uNoDOHXUbAIPAaACx5GfnB+zLY15
inQ6GNPyWzEkoImswqy0XvIu3sd5KbhlXy4X6sQWE2FAGQXMO9xEjv2gddiNaEc1Xo3uMbZTdywE
wfPiJo9OhVMb3IZvWqOkcwEEVaxHT9noJG5n2p+M3ALhm/p8PWhexGnOFpeyz2mHLqgE8tVW9Kbn
Xx2QO103sLKlMBpQLCoWymrsWebc9ZJqaCFygkZE+7CE7R1764XC1d5+J14S4PE5uG5vdYFOzHH5
RIf2hCXLYG6qB0+LX2oL04cYed3KitedDYqLE4WeTZBXRDOX0SluapeuEcrWG1pZx3gRmLpMg7FE
uBsDtYy6LwCk3FGa9Wq1kAI9cjrkE+U78qZ+Ud5nHKnLp+Ymu0k+xgdtA66uj8Y+cisIw/7GRgYk
DW3JIFPXGFbxfAUluXZ6iGlB4hxt9C7VkltiTQKWvEs/BJk1FEHQwI7jBnQ65zZqaelSp4IflhWe
I5SXWEiUwqe2+L1ASCMEgv0FmGWerDHqB9tcCrRzG+4YyG/lBCoFskl3egyMtGH4yEoErnjh+jBp
64AK4uUD77joIecGRbq4TGw78hOkIYz0z60/WIH9rHjtrkNtQ2iQd36m5QMlVB1oZgWXYp6QKBoV
WhuJJfnLvQa5RKdEhpmE1t2y6X5kd8pH8LMUQrKliz5nZtVBwAKmD+jmC/+IGm1a2mYiYI0ffAeF
+qQDpUiMB4nKbZ7059mHbDCkHVTR1jgejqf5F2eZv49nlkyyxZlJMHYkUEbiRiVqOvXoJZBy6rTc
g6PeUCI95Y0gbvIx+mgZ7Dc6E8NE9YG7EJdLl5dRBMv5oPsDLvtpW7vtOIG0W8RgsbaoANJqzGfR
+sELizQSqeVFk3HVL3/ktbaJJnRhLVZ4PaKtDuinFYcbECiz1DhzYKXLPqDH8AbphOvYt6QV3TFX
DSGUOexljgFdzzcFKoGzBfgbCdpF9UaJuM5c+FL3NRmy3fUh8THluEYnltiXnKQGWVXjsXWAJaN2
9hWNgqlpBJW8i+s64IkO5Dsg/Afom4UnnHMbpZkvnT0CKlJBICVzm1vVU26jDZj4POkphWy29Di2
WwJt6X9QEL8IaSCswzSiLQ8tR4bC02fZWYKEdZnQzGv6cua2buZbFkBxWMUlaJ7A/7TJP12f0wtn
BNcUDCIZddBSAiD0+Xjtpm6nbizTwKzvhvi+qW+yRPBcdRk2YQPtESxZxeoBCM3byIYWbygp7o4g
8tU9OcXAWGHP+FKj6iSDZEoYOdnd8CySMJt4HzeRs+LVkYdelwsIs4kx/ynmR7bUa8AsvutAE0Fv
dPyPwDUvYyZnj33PiW8uWa+nVF/QYFW6A/GjR9VbXlrkRhKGi5e51GssH9SwGxO1rc31Nbx4D4Qq
CrjCkJDhRDeRXHB7vV+qqOsLCW1QSeV1demW2q5QG6DNJb9Y9N1kmK5V7U0w2Xe0/oD30HBRKmTU
9AbZb6ANcjgk/c6MNc9y7mIoys5L40KDKFFllu0LQtPFPmafi3INXifAogHOsfO5kvV0tmlGUdEl
TxMZXSt+uD4hFwbQR8eamNBCihffi2s8jFdoeJziUFb2qmn5uPh61y1cbBsbff82ENMIFRrOaC4r
LRJjqKrRkn3JeqqGH03Z+DYRXYUuN87RCljZdB33PUSj84mika6VXeTIwAU2uz5gvOblIfukw4vn
XfXBFlDpXQ4KcEmG+EVrPBpVHS69kSUjzvQpB5YsjcxtY8fTfZkkxLWTSMTWyufbkOPF1CGlQejB
+Hg5qraIKfoSqIobeISdaXatshstDTQcvVS5Ca3T7VwLtsmFV8Amo+g0oOmqoHrGr1krx8PS1qpf
zniOwu18HmvB8SEywWXWfdValFYwUbdLDZpyxN3Ma0W8UCp/TgBXBZEpJPBIIXCz5B+DJC0tZQ3a
hCB9c97rjxAlf0z8eNN8M24YMq5//Wy70Kd9yhqUeeNQCh1fVJy7qIHy38BW+CTg5fVsD1JUs2/o
XUZppnoUqvDxtj2gvzkPSGAFeg+W0MV0SeuDnEZ4j7m4SR2/wUSpGdyrDjgBuOkG852dAqALAvX7
QXU7dGmUT2iDkvc54h1UKVM8dLaNXxYe2KID9pgCqlkdGmSC6H/McU5PG+5D+OwRV26jaAt8iKyh
vD1uY5r6Vhx5Zhcaseyapu1m0kcyf+llyxvGLKzHOAC/vW9naqADXDxZ9G7QCn/Onpb6TpMg09DN
t3nrhI75PMaG4A56UT/iP5gLwVTLojbRq+PMgV7Mpx7gP/sYYmXxADasypN2osLYRT8Gb5M7IrMq
SoqGTVI9s3AGaJ7jVRYqj3UYh6IzcX2EjM7SBuoH9QrOPx2SL2hLwh7R7umLPbvdg/UJOM4tue19
cNAsLagmfxXCCeIi3B5YHzJKZGj94mbV6LIYl5aChGZxE1O0dqWpV/bR9vrZwweZoxWoy+Jihqdm
6Iae7zyoPpRNucDKOOSe1GrYXoN/3cTl7IGUyIauA+vWRH2Rx/jl/TTmKpiQQsMld/TBCusNpHtd
61ENmV4Yo5O8bpE/e/AGeWaQG5SM7pmxmnOwtzbv43RIJYh0VG/XbVxuU5s1U2NYCBWoXJmcT0RF
rMVzdxQuGgMHfYV3YGD/It2XT/lHxh2L299Bexrw2gwPAb28HkKw5GsFxkQhgJuN5yxinH8K38hT
VklHzaok4RDae2XLOGvZ05goTF/6CkaMzBBnBZADF43kjRbFBWSmk1CXlCH1F5AnZi6dKmsMBHMr
sKRzuQq0OoDNwN0lTG6hNb+LNsuOgVHzffu9oy6aC6at6Q/BzMTKE4iTBPgvd82h8EDydf1TLl1J
Q+M3rhlgucIt7phVnZxMCe6hOV3gSl10n6PVq36pZxEyQmDjeDKd2Bj0rlOgEEjCqnosQCWYoMOn
/wwugOyHYbgMlPGPOKcuDn4cdSgbHnGFyDwvhjZo6hJHTRKStwSy0mAwYhhne0duGfO4/A8c6OJi
Y3Am2bqfjFSzJYq+8DYJ5Ue5QaVN99oNMXGPgIoAe+zE01HGGnygZU78X+1L5I2zZTgxXgxqVZVj
nYTSqLdb1Uwz3xzr4tej3dm08l2yhUZGbS5rEuqHDJ4L+mq0oqHD4FPtO1At0r5bkqs/XfdSvmzC
DY2PsM0wqknSVSSMxg86eQbyYbbeE5Gq8Kqf/nQYnnRW04baWirsysn8Lg+ym9OHOhdqwLDM+TyY
GUhIITmOcjKuKfw9Ja5wK41omYdT2NZexgRRlmAo8bqZb//U2pqXuyn3lSD6JA6lF9ckIGDPzHMu
2mpDTidm3nmOlcP8RpkWi98FnfYi+/9kH16uHZBYrPSMMrCD2MqdI+ARoNSCunqI0zNUJnqbR8Ue
vTL7TjUEbnIBbwPUC33bUFgCbylEyfkn6UQz4xLculJQ/6gQaNIgx4utgkrUA9t9GXStlB/Fk/LW
PtMvOgDHgrv65VBh/ggCA78VgBvcUNvCKLWxmaUAmU2Q9l1I2r1qAHtGJtGbJqtSnHsRUnncc7Ga
gHKglfF8s+uABunUyZisILtHMNyggUOR/jr7OOYUOQ10V9GjBKZ1vuilTGZuzksUh8ukvNdqGajx
Y10aBxRm0bZh+jnpfQIJbsN4XqLFa+dZcESxoZwP1UGplGHcLGwNaPeeD3WUDK3Bj3F8kLcGQBF5
+IyrHmgPUrfqBPN6GQLObbEVPomhdDbnvI1hywZ4YkwWV6uflqgT5G9rIwJPBEqniAM6XofPrYxx
UWX1ZJGwqx+7CA1MCyRnJ1Bqqa9SnAqccmVIqFqCccBiT5GweG6slUdnaOseHbXTrDYHoxySJ92c
ZMMDwYfxG8kw1gJEAKhhgvAHb+Dn5myaU4XaCKLsmovzzx3x2u7HXrmbbxm4JzsYv1jAAgSSVfSQ
qmLvA6nBJVNRU1pWSmUaopV+m9tfI1ILrqwrGf65CS5oqlUUy2oPE4yzL73Tg2mrI2YqGwfiCWBE
E57lQouc0xvRMNOug0XT8qod9BpQG102Y5geyE6GhEjyKMp+V06G80Fyvg8mdzmWBphUH+0NcGHA
7cfIWPIHAgDRPyjgq/AEbl9j3fDqCW5Ji0Gizj1lyYxxSdKFhtmOtdQYXyl0x48sJg/VRsTourLl
8HoLcTzgnlHwtLl61tCpLQHuhoallXiJs7e0BczAMlr2vxX6p+vZysW7CPNIHfqOOAGgdAip+vOR
AdpTyrnBPNI1H2W06doe2eIOv6tuWsCH1Neq9qy97IM48d91nv/zPv0X+V4+/DmB7f/8N/78XlZz
ExMgxM//+D+H+L0p2/JH99/sn/3917i/dV99L5675vv37vBW8X/z7B/i9/9l33/r3s7+EBRd3M2P
/fdmfvre9ll3NIIvZX/zn/7wP74ff8vLXH3/1x/vZV907LcRnNV//PWj3bd//QEg6sk6sN//1w/v
3nL8u/9bdG/Nexe/46L75+/7+x99f2u7f/0BP/vjP8bv7P9Kx/9flE1H8QdT/k+gxRVwohl4zlJ0
G9u7Lfvjz2zjP9mdHuT5CJ+GhhP3j3+P8Gwtfq7NfwDo/VDGRdfik89cnr1fovWRBWLERdQK+Obc
KpaapbGgXZYr9rNkq6VbmOaW5kUpODPPk8y/DKF0D29HOxeqLOceONotOEo6uziU1vDF0rQvpd68
WJG5kXvtJgLgs6GyIEiuju2I3rVBnmrySI1lTiI90uf8QJaDOgGK/X34tdP5r1GdmGAR5eR0RklC
gkr2kgNM/2pMT1n/1JBvJz7z14oJVwjFFfD/4D0Eic+5CVo1pWHTuDjgfHtUimJv9pqvNlSQAbAI
8DP2/TWSEzPcgdImnVJXpC8OBZGCqgs0U3KrUXKt5P36eESGuHMEpWDwTNoa5EyU9lFVzd2S4XWt
QCcNzWT/uq1VDzgZFBf2SF5YeUyN4lAnW4gB6tab1QveDETD4fxatVqNqtUME/k3J3ZBMrMFLxRU
lARDYfN/bX2442KieVWlqBsewBl2Y2q5rxERDls0FK6IJ5UFnq8bDMUyvo6LVyiGh2p73wreqVZH
glMI+GsAVHBdOHfoSG0Gq6YtIkEPWHlsNMa2MbM6vL70a1bQUwRub8DZcfRxg0k1ZSjJJOUHVZVs
r07y6C5prXFz3cralEE4Bc84iNEgCeP2f1fN1VROANu4i564S3aQR7xafC5+TUPnz915aocLArIS
ZaQZCuzOSvlkpHbQDyJuotUJOxkKtyx6OxVOpiCUNU4YKX6UC6Ix2wi8A2OSgFLQUQLHAxi37LKV
63Zl54eqfrVitwbo3gEiqta9NBbBQrnM8d/z9dMYW7eTuCx1bZFbDRvMFJobKwSe17dAIoVONlSF
8aAmEilfizQARwM0B3Z354J1qc1xn5k6OT/ERrHtjexZJaVr1oUAl7c2iadmOH9zarNSSzNBFKC2
W/bSHCwLesc6+6ZKG9Mv7VL0WikaGOd5cQEQr5akxWHs7OcR7z+u3Y9yqGm9qNi1tpdOx8Y5YKdX
RiZBCv0wNYrb5V5qZsHwZeo+//qWPTXD+WETK4naL3p+aFH2jJxnRbXBi7iLqCAAiSaOc0G0rtda
vsAjpvmOjFDWwpNV/eU3xgL4OKoQOCmR3Z+7eTVHthpXGEvdqXNQ1/2LUbedWzk2NCiAILlubdX5
TqxxR5Asd1LTpg0eWbSnQt+ZTeUZ8AdA0goo01y3tRaNkP4Cewpt+kvi1CU25whZaHKYkSGM1Lht
fsezkVpDSQDtp4BL8JPXdPMU9fNAD9U8GW5TYDgWBSnGlBNHMHMrvsCEtSyEPxX3MD6HqyDgOIHs
qjiQGUzHS+rqAOgQkcTtyvqcWeE2UItHpN4wivKAO5o/a5tmAlACKkU59LSV5+vrI7LF7SI7XQxt
cKLiIOUQy1A3ivbFqL9W0oMjQgNxXaXHWH42LO4kJ4ROEjHH8rDcdz7e+TZG7sr3QAoDjtVvfyOQ
45aCOzKos0DjKHOPwE0+5qxXuTjIeumOxviBLovbp+VvzN+pGS6Qa1NZDc1CygPRbcSFfRmhw67N
XGNyE0u0cdfc79QYF8PRcVdlgLQWhwr9JpK+hRwQYAyCHbtmBExuYJVi7UIor5/HosWcMpWaanEw
tPdZelqap6UX1EJXTgjgAX6a4CYtsRxKch1Ol0KMSwanmwbogw1A0NN15xbZ4ebLHhypUHJaHvry
LneCrpK8qN/MmShNWZ0yBThtvLzgrZOHEmdyaShkUZDV2W8ZHgFp4RqDYFlWx/LTBg8kblU17iVq
FofJOUzlrjFBfZ7cZ23uXZ+zlYCt4Y7677E4/PKrQ1Q0CpZfzgK92f2ibsCfUeD093Nrj+qSPuGR
BfcsdZdK71SDfqvlXh+DaK64de8BeAMLKNajM2ewFh+U9EftvAmXRLDsPFAvTg2qDQR7P0nKW5AY
b5W5DqZC9PYjMsN+fpIDW3gXJVkBL3aMpyl5UUGW4xSi9FC07GxKT4zMHRCowK4itBjUHZrOnRLB
dVG0KFyOY80tJR3b9Ar0qlUpUGc0vC93tvbrF/kzB+ayG62spjlScEar2muvIYECoZsekAYouMYp
RKyKHJzq0p+5U200JLksZ6xOcsvQVMONfM9wBwD8+ZIA7rDqCAyaDuItnKR8ja9VTKvPIIl6KJfD
nH0CHMCzfuP2qIHLyAJNk4nwz9faOqenmtzKxYF20WYwlueBikRYuAbYv6bsxAYXAspZl/I4mzCO
HwzIoLjgR/xq+uOrHo7oaWGYfvLpekRYS3NOh8VFhJnEqRkpqLrYmhE05niXJZo/obFYs+K9ng4C
c2zRuTvy2SxyGRw0pwqtdlCvssvQ6aztNCghteKwghikIt9qQ+Ua1ri7PsZV9ziZVi5OqN3smK2B
aU3zxdPJXirfu+F3XPDEBhcmlLKLq7aEe/RGOJfAkhLDjYdUcDteDUasORs5AsjI+Iw+HfK8dwYU
sKpmZ0bbVhWccauhCOoXoFZGgoj2n/NgZy2tuUwNziCliXqvwsbaLElTbOe5+Yrn2UjwjLi6MCfm
uEnLis4YJJZj905825gfHR00XZkU/Mbyn1jh4qtRyUPeTjj0rKJy9fhg54OXi96XRUPhgmucW3I5
mghBw/BpznbZsLgFEfixaHW4iJpCiatIVBxFRNnMZBsnaE5hdOgiBoBVL/s5YXxG1ZdqlKQNNqnF
yn6N+TpZiqhNd3W+oKQH1AmKl+jcPve0aqqzqBhRJB/LTQ6iHsP0Evp+feFXx3Figwunw5BnQ75g
vqz/R9qVLdeNI9kvYgQJ7q8k7ybpSrK1WNYLQ66yuS8gwfXr59DTXeKFMMTI9dIdUY64qQQyE8lc
zsnCdm/0JPFid8gO21JEmmBw31gg+JcV7eXfVwmCM6tdVMW4eSOcfLPMn3NUKixr/LItRnT5azGc
r9RD7SQd9jvPs3XMAGg7gJxb9Vz2+O/EcM4C2MVxdsCNdNbyyEeNvEtHP6rupkaydCU7Nc5fLFMB
VQNZ/IUdAZTnufXN7P7c1kUoQwMXEXCr8bnGV8jLMiJ5mKfVOcvMa9jaT1Cs3PR99yeqgLh0qVBh
4ZcfhhjqWNPYyGAAXedjVp7EBijydtu6CK9/JWSx9ZWVYRweIGMU77TiMk+Nryo0SBLiu/nXbTnL
/fIP9EJR+l9lljNdyYlrNqbt8oWgTfdKdUdzsDs1x7A+Ev1zc7D/m+2sRXEWHWYsIU6Ixwx4NbtW
pwF09JriTxL4tRjOopVe69J50Uif7zP3bMj4eoVWtjoxzpIrJyxjO0QkM4riQMx4Hyn03k2Nl+2L
EWVOazX44B9VFdGwxAHHVJ/Dmh0Ls/rSGAC7sfIflhofuqKtPN2aJOFNFERXcg1uZEQZ0qgHui36
51gdKUIWzLEMVk1ygnxqrbhp1Y1AoDiPg36NSmLimfnJcWpJtiHqmehrVbj3IK6nPDZbOGr1C9jH
oP5FCd6PTtXNsnaTSIkHZGpxqXU+E0wnmhA3lndV5DPzGuXKbaOQieCiAtNIrTQusk7XvYqToCbH
nO23RQirk+tTW/6GdUQA/CZ1GeoecRNMprdMRkVX5DEc9+q+CjIpVbvY0G300EAxI+A96puaJS5q
eVNNnvJ6QOOR7Je63hwDikzJZ4/M6nXGZHh34gj7Lpezjgxo4Kk2oi5q9pM/jvZxbvSd1SseBlCP
kjOVyeJMI6YuCasUsshhQY6C1Yd+7zXfzF34MN2kXkM9QFa1svKP2FzeVeTMJTaVKopV5NsYk961
DUaxwP3EjElileKQ8S6Gs5icuATjRrhBLDi42lvNPt8Ugh+//z73cDRzlsejicoCeiiBYUa3VlMC
0dcFimarGsH2XcnOjHs+ppFis5nizOoR6wXqcTRrT3UkBiETwr0hM0nzscGQ9jlh+xQCtMxzZhnh
kEwI94KklT4rbqRV5yH5Nr1WQA9IM0kpSyJC40QkrQO+HKeozvV8r/X7pr0ZXEk8Eico/1z+73n0
VTiq8m4CLiRDDyg5Ye+QdL032Idwvi2lFV+JNvw3SuYQnSghtLHJL9QXK/qlriTpllAEIM+WVSCM
e/NQN+D8GIu6RYpqdXWASJ55nUX9cDAkFyMMOO9y+A181tsZ6Qhc0iKPLnZjrOSKVoAZAwHPtrsI
r2cliPuuM7vciPIWljzia2vO95P7XIItbP5pfJLS6j/540rUcrYrS1DHPnajoa3OYfZQw9jch7n6
E2MD6Q0WeLEPjtHZSxFhNUR2X1DAlaMfY1l7hT1Pee93xb4aZBBPYlN4l8XFAAxYgI02QnOTtF+N
aq+3X6tEoo4wMK/U4dxzyKN8AoJgeW6qOzbjfyWBX6ICnyvGKjOAL4ffj+q/pzwHUBXgnPXB2zYx
iRZ8uhhNxEi6RQqlf5ed8zjkztO2BJkeXCqQhxFApwZ4izbtreJrPQapJvloFPvJP7fNryOSSJ3r
VsEbZtePDXto8x+tG3lTeJcO0WFbG3He+37txnKgK0dB2doY6yZHkDk7B2OXfGFH7Ta50a/0XX1Q
HkdJni1TbTndlTi1B3hvqrvIMpwDTe/nLvai8MrCvpMtg2mQqrbEvZWsKlbUOokQbrLn9NEEoani
M296qU6hh5R+L0MmkxkGFw/q0o0ncOCgamU/gMGsNF4VVZIKyKybCwN601V9AlKf86jFPsm/K0RS
Q5ZdDxcEFJBSKyGGt84ZyhVu+Ih6K4YV/R6Ub7LJXmFDA3P5/42f/L4B0TLNTS04krqAoC0rB9o3
J9Bfx6/VTXysD/mTs5PNN0gOkAcpatvYYb0BmZlaejp7s8hu25/EB2iDvgdrDQtB4KXNTXGX28BH
qM6O+w3bVyO770PTi+trC0Bg26KWy/5QjcHCxn9FceY9KwV26HNUMENm3mEi7SksQlCgWTSowBup
6P1uiPvDtkyxjb/L5Gy8HYBxbrrTUjU72slj0h1a+vCvRPA8y0ylupO4eFZtjMVrLlBCKxZYmSY5
PaElYI91wcHBehQ/lKQNTWT1yyB2prdXU5V7SVFK8iqZiOXfV/Ento28HQa8RRWpr9Ae8nP9k0tC
/8lzVmpw9jbada1oyyRN81KeFE/zqifXTypsVlZBDETLWRK/xV/8FhYnbBdYvMCAuVSKxIrZkREe
NHY0SDC8nrSjbznDriqsY0Sds1Nn+8qh93aYB1GWncrGlliI8FxXfwL3AmthXU90QiOqjA+2ce6z
520LFDrW6vf1SxXTtE+aailqtNlDbrxV8OOw/a63N/PolbMpcSnxM7USx5lJYUYZa0OcqHskpqft
6328dx7VO7Ybd8NJDk0t9OGVPN5ktAYDBU2NT73iVwfIuyz5ymSzSrIr4mITcJPKGftY+DC2fpXR
WW+etq9IpgMXh1gyj6OGre1za18zo/AM50h6WRtq+ZEPAXZ1UNxrywpsMQ4lHnQnx+idcYr112VI
aSK+HFhbdmDcw5t2M/Dzesgqe/tsqSVmPZikCy0QAYAsrAQAJwtbmXx/mJQpA5Y/PieT+j4aHlxt
v30nAre5+H3uuNIoZMVYomtDsM0Sxrmn0W8kfa2aXW9mXtVIooDIb0BViR0KTQcc+IexUlJgqzuv
0fWwzsPO3GvHwtduG0BzzL9XQGVzJKJ8ZenjOaCFASn5B0J0GrV2W4+opwLEMT+h6blAHIIefZ+d
FNPLwTXE/h9g+YuncEZ4IZULdqFizJYKvthzmpcHSp9Zii3X7q1yJLcn8KgLOVzQ6+c+V6d5Ks8z
e6ndzstBYZQMz9smIlOGC3WDq4YzS3CEtXNngzrDKX03PdHu17YYblv396t4oQwX4mwgr2bgnMJX
xgMDmgn5zdcW75k3aEHb+coh30V77bQtVRAuLoQuyq+e+0yrTDex8Wz0+b5svvVV7CvGS1kG4fQH
izcXorjw19OozLQJ+oVAxIkAlNbkQYNXCnQv2zrJrILzaeC0OUVpDKg9al8yM2jbq9j2t0XIbIKL
fMps93mX4TXPSuwQWbukfsLAptfXikQXYfx7918e56y2O5ooBBaeK1fMODlMcv+Ss9K5zGiexgVb
Hhml0qdHZQSyuOK8jG583D4voRpYWbZctK4/4neQuFGGAYiZ5zGs/GmOTkptSEKrUJOVCO7WMXBY
Gy5Dc8rJsCQCwMF0Bt8NedxWRJRK4hPpXRPu5o2itIzQxIOx0EK1fovM1X7SflNGzqkng/oVvxfv
4njgBerYNKmTHuLOY+5bV3oQnqZ785xVnnuo9tFe9mJIjpFHVOvUsmaNNsIgyC+31r3eDNgg+WCX
WAPPfxcmY9+ZCpTS7JMLhkRdkjRwDBj/CaWrU+PeBTUNI4wWwdyGL+1ueWfVJ+qD88gJ1BPeeLZT
DuSYZD5ubNs8ZJot/74KpzA7AEVGSzgdH0L96xQG27//u9/w4WVdabZc30oADa0pD0f4a3wC4m0R
DK8a88LA9ZvdEFTgvqZ3+ZPp9890H+9kGL+iqAf4u4WDBznFh/ETLHWUfdhiO1sZSysYGzqD3q56
w3bwN9KbtcRKRE+T7WDJAYCb5kdqMs0e3aLvkPpVuuPVj3l6Z1vfxzL2xull+1RFNr+SxPcSKnNM
Ketgj0l61Iq9bbwospl+kTILvB9QHRADsbZ/eW9mmwyKoeDBwOdZmP7QURqgoAisjVunHnfb6ohk
YbAK/USATAONmbP+sFExEAhM8HNhmnAwNhlekdo/ugnunI/aq9J3kv6l6ADXEjmzJ3nX560dYkGv
nrwoAetzfx/a37fVEvkWwGAsxwLkFV4RTgjNykFlrBhir+n1IfSsCQgawNfKdImTCbVZCeLuyko1
pUG1HH3z6K3Aw179tIuv27qIPMkF7hKKIAAdB4rPpTnEbVQDeRyzL4zkzgG7cmU7NED9xyaggg3r
bWFifd6FcTleM/SVNg1IvBTltdZ3JkYs4cN/IAPtQ4xZYXcbINOXCqFJGivxknOZ7eQ7Dg0I+CEH
WkiuRnhuKzHcI19nWj/1SyUe9LBeHd0Y6nMz382RJF0RnJgJoGQXCB8L9B8/NQyAqESnll2c+8b0
qvyop62ntpIjE+gCIdi+wWwawEV5DDcXyCJzNeIjKU9S3w4Ds2w85CtSRDqhHKw3Y7oa8Fsf1uMY
tmcRBxDdsi7Z60ngdF8so99liWxKQnhqgPAHrw9g6QAYcmkDfTvYpsqQOozqryq/mifmJeX+03YG
GGbg5yMO4JOW71/aw9ymbodt6lF7boDkW31xB8nlC8In1gjRvAZUC+TwdNKlpbZWnLnFOaSV38/B
PAEq5C2vdpTJ6pKCkHYharm61WuezLqSa02Nxt8O3+f/C9HUe+OX9Dl/Xgiz6oMME1h4RyvlOD8t
ANWdJh0k5nPmd6Ovuldu9QfjbxdqcV7qOEwhg1mhK0uCJPo7oo8TbPsPDAH2ZAM3fQGM4B65TqnS
2EyBTRDP952z050HW9YrF56VA5oNE/DlQPrn7Flt8imjDdSgxS8t+h51B4N9vmmKxfZ/RPDtJLMs
9Fo1mwXLp/tpUuY7Su4r/YtS5Ldg3JZkVMJI4JjYmcIcGoD4yKW5gZ1BV+emgPNM48+2zXdKjelH
wzpaZS7xU6Flr0Rx12N3M3o5PR64acg8omcnJEYSEeLreddm+RNWzqNifdE0DJgytm5i4y4K73Jd
0gwRhoKVFsufsBJhUUVjREVEY6Abr+/T9jr+1vdPUu6mxZK4rB5m8K4KFwfMglmJu0A6AVPnTcvA
Vx2CBYCZjtfT+Tpp0B3DRrCnDLJRX9k1ceEg6jLQRi21LT15Ys6t/nPbSUWfr1AMSEh4ekBjxz+k
uWqGxdCi3MmCYacHyQ7tMQOkIP2OBNlewyikJKSKTfxdIH+So6KQesCXX51gZS7qPKWrQHJ7F7YS
z5UJ4k5On6uiHyY8RH1zqqsTdkHBSRoQ4I9vH6HwhoC4uKDB4cOLJ6QaKUudbLmhymQ/sOXsp2or
mz8R6rKSweliWoyW7ggzt4BS3RQvnXXD+qdWedpWRVQ7AWrDuy7cu1BHVWHmE76OJ+CNmvuFAzm8
0Q4E8C5RUP3YliZTiovepOloldk4uNqeD6Ue2Dr4VpQrg0g23IUx4l0pvkKnF3kSd0YOQ2ivCnsf
AgqgNVvPrfYtGIW2dRL700oYV65L0zzpXRdKjZqn37l3c4CVyj2AcsadujdB6xPutiXKtOOejC4a
MgU4ksjr9V1OA3yheKkTxMlNZpy2JUnui186ASpXztwGT+GofnPIX67zoGe3uSqzdZlC3KvRxuk8
mRYKKH3uHBv6mFTAVXR/EkX33PDXtkrL8/AhrK9ua/n31fPhMksx6+V1H03NT/PJI9GbXbSSK5JJ
WQ52JaWrQD9Zl/jcrzT1vpgw/s+yO5InkuRBJoYPEgUAa8iIbEivzxiyHoZrUG78u/Pi4kMCHKqx
UuBKugY6EdAcZz1ApyR2JjYAoAuaOhasPyA4lGnS9KGCt1ZRARyTj3tXH79oaETkCsir2Sz5mhDH
73/E8auHCHhRiBEr1Dqt1LPMH5F1+JNDexfAhYTCLGZ8ENU4tOlezQ8TMAOKRiJD1EZE5H4XwoWB
OUsag6U4NMw/Zs/laQLL+EQ965QB4Vj3Z3+ZfUKtSVLIFceEd7FcFjnEHSmB1bfkRdk1aArvs3l4
VqiGhFWT2J5URS4wuKBgAq8JjG+4ioAK6dNnAA+D4xeE8QkawUF1WlIWGYGJCFTg4mS5GDGlTp0T
BRlSAzKdJZyP1+zKRa+vPHyO2PV3VfxCFBcockYzShkQ6TR6JvaNFV6RTpJ+iYPE+4VxQaI1lLI0
bGgTZpiM6wavw+JHnI2Sd1AmhgsUfYsdVcuEOcbuXW5iT/XK/AN0hKXMgM10AjQrwM5fRtUkRYED
eZcde/AuzBQSi77akSLrv4rCw1oMp8mcpDEgoPCg60Z9MNzsmurdfjtACNOutQwuEyptMMKCUgKX
8tSBB6jc98f2extMQbWfjrIegehqVsL4WnpbL0xnHdpwg3ZwtG/22zRIgoJMAhfw0qrUgYWDyyf0
B5mvlvWVJH/cPjNR4FlrwcU7YCVhwbpC2lMXycF4Q/PywOY7wn5tixHmc2s5fIBrI1frQ/hLu9P3
C4UXBpnd32zp+m46YiNM+3tbouzwuCgH4tBqqmMc3mzAQdvDxCY/JRKLW3yDz3vWWi1/xCojcRQj
KaiK09OBT6DlNxPgVS0HqJEgSUv/YCZy7aj2cpUrYUatD0Pe4Ytv6qsfOXV/VEYu+QaTXhMXDPqp
m8fE1cDwfjL3I1YsdwsxKcn9foekO2h/9DJgV0lcsLm4QEeSNZGGuJDT7z3rfKbIugKysGBzYcEx
C9B4hijZk0N9Ahf2sQz9FiuQoOk7dqkvW7uVuNQH/qU+NY1sxAcza3eFdT+bs6cpt1SVXZbEwvlZ
zz5PExLniHZzmWJuJrC1MshlUU6mDBcfNMpczHrAjWxWpD7gKX9Qw0h9k7HZQ7nyD8ZNYOMmgOex
kI81Us6hGjOKlblHUO0AiUyze7xMB73a14oMUlpsdu+COGeaLRLFThXC7MIzXRrm/fN2/BEf3LsA
zpOcpjCSEHPs5yRDxq3fTJrmGeQXkUUFcQh6l8P5j5IBagbHhgvSnq3yoURLl2HqCOysluQ5kmnE
uZGiKwO+wJB/o+btx/PtgAkXanxNu2D75P6PIPSPSnyhoTAAZYPlTQhSnPLUY47+WMbu3lEVd9/f
W+mhbdN+nw5mfmyVvr/XUQjDAEw57ICN82P7jxErDXgqcP4COYrHp9ISmk2djmQ5tjJPzY/WHPul
sjMVyceaIEihYbXsqoG8G8R7v4fmVtF9CjtaWA4gWTEmApqo6pD+mL8M+3G3JMilLOoud3X5cC3S
MGfq4v+Bsa9eviV9U45jTQDO2jt3ie1ZBvW04UZpv2Za7qndlSljFvx4jpcCuVxGHwiJAHZdnMFt
lF6pDUk9MK28amBl98BLJoMn+ujel+K4sJUoca8nS2MmVNqbME68zlA+3dVcRIBgFi0TEP7xZZzB
McPKBe/kWVdhpKnradr4hKmROzORSFpc+ONlvUtalF2ZBlamyyRd8JuzWu+9rDNfjDgtAbMd31i1
caocYIpUzvNnDf9SPS4SW93QGpkJw6fl39ZPq6g9G0MwxuHfSVnMZqXaaERFRR1Er2y+m8xbDeBO
yhD0cbXblvPxrbzUhovG0cyGhWqiOJtYBU81b6CD18uyQZkQLhQ7LuvyNrYA7O2APIvd0In5GOL4
d5pwUTiDtUVTAcxrqn63+jcLeNSUHbdliJ31H4Pjl0GToogiRxsA3VyA8haMfNYXYp9I9rgtRnJe
/DYoPgdRkSoAhA5O09w4F87J+Pwn1MW9G1wcKCy3zClFJaDvDom9s9odeGa2tZB4J78OmkTGQNUJ
pqWAcBc3oqlPKeAZqBM4xq6UrRTJzoyLBfbUkL7EbOY5Gs0k0ED5zhor3ttjInmQxBH03QaWP2Tl
mYg4czRMCDpG7nxzCtXwFHeUVFpldsZ5P7NCw9VbxJgsJiAqzYrBS3PQvBBnnG+o0//cvqmPqRKM
wQBrp4GFMv0Deydtk2g206oApK2zq+v4RBPrdkKDoe2KQ2vVkhMU5DGX8ri7AmgZa60Mw2LGucNX
r44ViOhQ7zAJ7jE/2X+O53apel2K425M7TS7mCyc5ujcqerRRAatyHDwpTpxV6Z2Gfq3y0dHfNPt
FiAexa+vzXMXGGAIlVMXSOVxgdtFCZvlDYD3kX6RL/VJD9K9fVsNXvuiHMCMGMjIM4UOBi5EG91c
jI/wX1XYbcT6kIMgTvNfM8bVytsklOSU/4dS7zK4qKQn9VxMI5yY/WUcljpVcXBuopN2Ne+qID+Y
wbbdC1XCBBb4DwE/CXbiS1fOLJq6egpxjZEdKlp4hTndt4UiCYRCb34Xw494aCPg9zFiVpxz55QY
t3MZ+1Z+DlVd8gIKIxOm1bBbpC/MJtzpgUkvV6oObaAWgPhq/QSvlkgQBgp0b8HOA9qMD1NxZkp6
w13IZmj5M0/u5lL1yjQ+UDVwtW/bdyNUZpnAUm004+DEl3dTFEZca9QsgA22n/FyDI/bvy+8e8vW
oAa2sBwexhvgeqVmJHjKu6a9HbPiXo/jgwKo4m0xYjX+EcM3f5yZYSe4QVaC/axgrPXbxLR+bosQ
Xsq7JjyIN0Y7LSN3WXF2l0+wyfABjPJQFqnj2fm13n4eGhDRdCWOs7Iy7TNShj2+kACA3O3dZj/J
kl9BJwZspCpGzDXEgo+YsO2cDW6yYN9PWdQeZ2p8L/Jm8FMtfmpQ6vP0uKoCqwby4dg+RIo+7et4
QlGuyf+a+qnxMrNRwe3bPW+ftOgydW0Zo7TwSGLs7NIm47TI7ZHYwJpp7Oh7qoboUWZhJnEywRoY
tF+J4Uw/N7LUAqcKynLEVs7G3Kunupm+gw9AD7JOv3HbII602zE2SMDysLhKSnXw9amZd24YTbu0
lqKsiHI5KGwuLDkYVuNDS2WUE0WbZNnc+lpV1wXCZfFWTOAfNILZlaXyooAJzngMCyGIqWBtvTzn
vg+NflawHT41ylUHzrzBG/2x1STZvMhxVmJ43zRbjbDU1vFZQtnrkE9XDQu/2gP4HLrSH2WdTFHA
Wd8q5zdJlWDERkNAq/XIqzEYomuHjrxtW6jwnmCgADvDRCSGcC9ProZfZlZVgL+mHv4uG4DMDdZe
A3lfPRgPc3M//wGG+GKsjg5OWHARYpLxUmJlGmlJCoz56UCXU6+kUAHCS1r9PndsRRrWZTPAFjQX
eFWOPrPrenLiwELXbA9ooeyBOvnn8W8vleKPMSNkrvC1h3fuPhl2HT3pkaSjIDaH93NbYs3qMyJW
+joxF+o+FETrU9/37i5yLdOLLOfzEEaX2ix/ykoUbc0SJF7I3DLtcXrVAexBne/bdifM3NZmsLj0
SoZu1zplGurT42++l3IfntJv2vybiLVEoU5VJecnjsXv57fYzUpgnIP1hy1KuWmJxeZSy3Z57/y1
rZZQCDFR3wQND1JeToidTTRNI4okoe92yH/PputIalgyEYtHr/Sw5yh38iFDAYaBhS7tFHOn1aUm
eVOEXrRShIuoptqNQ4+wdgazohEoc2x6qh2dsFjf33R298TqWAayKQxFWDfHVyV2dbDncqlYjP+u
g2QPj6Wp/mrfcmzajerTpFw57D6WLTwJT3EljNNvSgzaqx0SBs15VaJ5X8YycCuhv65eQC7OUdCX
g9UiwTdyB3t25wA+d8cyicFJXj4+lxszjONmrCyAiJ15Ct2Z8V1YPVrOl227FiqDsj0BcSeI2U3O
rlPakrJt8PJ1RehRNT7a87Tv0kEyISus3esrOZwNaIy5ebFMJrW7/sbyk13hA4/iLT6qx9BXJaPa
YqWW3RM8Rh9By0lNQztxB7TI8tBLskDDkjm1/8RdgeP6XyFcnCv70UqaFMODQPDoy+tEBsQkU4K7
maQbC2orCzlcWwfl2HplUb+lsf6wbQCCoSMCjHqsaaHrboH0fPk7VmFnduhQ0WWca0RXZfnOblK/
uMECKVq/yZ8UYNbCuENz2eCWWgxzY7XuJwV2TkLmgbZY8iSIzm4thjs7ZW5I5yywzq2dRce8JC86
LQBGMwxft09PJogz6zrTJ6uzNMRsYh8iU925vXunpDIiXFHQXuvDBTWiTXPe5SaQxsb+xayrq5z2
f2NMfI+PDmxVzE//Sis+Ha6dNlLtCRHOitiXhpY3qRmf42SUTEsLP28QefAhYbug1eO/7HUFJF3j
Avve7tiN9Vb5YRAdotPswzZegKwRyCashNe1EsinkH1OB7NHz8s2/g7DZ5tixdJ2JS+sTIh+6VAA
fU6nQYfxqQtDJdaytZtJlczWacsHJt/wWh/d8gyuvLZAdpBiUwlfLFb3xWzbQzkqu4xmZ1DTnfGB
dAjt4nsfa6/g65axgQitkRiOA/ZFXBz/UeaOSqLnAyZg5tRw/ZG22nU/DYUX92N5ctIhPLQpGYJt
m5QI5W3SzLVWNzNgLThVWezRl92lqfVVidQHxyonLw/pn8QQ1M+ICghkFLi4GBKrFHVVB4kSi6ph
n+rR3xMlrVdNqb7bVm3x3g93aRCs0aPKhWoCd5cdyEIcJ7LTn2lz7O0WwMKYpqWeG1VBH/a+mTQe
01PJeS4/uiV0seKVAUVgkrOUeVpqRfeGnmKCV/KwyARwoT7SQ0xXT4hZbCZHij1w21L/xNNWB8dd
UUpAfDNYeOdZVt4aCnDTnXjwaDrLUGREyRiilKtjZ99AMYo7rDkhkwI2H3ib+Vdv3JXpVVPfsu77
th0IpGjagnCAvRhgNPEvcewWbTINdgxqWyOgjrubibNXo/GaxpYk7RNczoUo7nKKrmRR2M3xGfyz
1Gvn8YH2hsSsheqAAxYl4gV7gA8TCCCgVB2H+Jwqla/NAN2w4hMqWERGTb2cPmfK2tLX0QzsteNy
ODPQDYtNYPyIzxgO+TlMGC7UgPN1rSvK57dAQbSiOsTBL2FPmx91oYAXNbQQkuqSnjHpE9RK/qI0
hsSuRSe3FrPc3oVvhtGoMi1GcM+8+nveT16v7GYZ9Irgu+xCG86qqzKzLTDbxmc3MW9QQyy8pCY3
IwX5zmS/6nl2NMFm9vmweiGUtzxNxRi4ASMn+bdBHZ71NPFNZ5IMYglNgpgGphaxGU50Li+rAMYL
cpe+fu0nzbf1yrdKx9fHz69Mwh5WYri8bG7xIhQqTNwyVZ+O/c2Y6YftoCDRhB80qCtAiDjTFJ+r
odnb9nnC2LlhNcG2FKHFvSvCzxmofdwCb7yDFOOF9rlnozREOs0j6tufCHKAN24tnxw8P+9AWG0Y
LUzbyWOvGL6oQ3Mkmm+MseTcBI+qRnSATxjmb4xeLii0MzMSN2xiUNbNN0nTBC0g26fmpJlfjPS1
G7WFYGhbN+FVrURyRhcZaV+nGK8/p85b5gRW+Fo7knuSieAMblTbHDjqLAZke7VTpsQj1DxGrkyT
5XA+RFSTuNiZtgTE5Nmoa9WULEbX6J5V3phxMLa3ZmR5QKiRBDvRU4SSmuWCg9F2Lb71atYF+NxT
8Hgr3UFXbmrZOIjw94EMYKOPhP4h/6o2Gji9CSiEzhiOvK4GcD2FT9v3LnSelQQupC0NkSoJ8ZgO
XbEjPX2gqvmrrJXbiNifH8pFxLHBqG4RpN7A17h8GmjHFui0tn5tQpAjpe2NGjXHbXXEB/YugrOx
NMw6UlW4kKG6T5NH6/PLnRcq8DBmrjbUYTvgQvD58jZO9KoDQJ+ntPMu6WQLuUJ/QZMOSDQEoA0W
dzVI6SZtnHFcGUn2Tmzui0jxeks28yH0l5UYLtg0VI2GGQXOM0glAQ6zd/TbWDO8kO3+pPqo6UAN
BQaqje6ry4lKY3C4KgXimpody5R6oeE76cu2BYhq+BdCOCvrUXDoM4PG5+lgHRbg+cI3dz1W+4BF
CYhQRxI4RceHhphu4T2wHQwSXxq1jf4HptwQOIHXrOxZZN/rlfKUV+EYFGb4gPTutK2gyGN1gjF6
rDHqHxG4MHlW1mYP/bThgdFvyTh6SeqlUSdRTGR+mKJyHQwXYEyCf1bTiFGaqrCLuDW/Y4g4BJnL
WGuHbW1EDouW7PKVuuACqJzDuglTjLpZshDVOinNmHuOUj5sy/ioCdgsUb9dJmQIEl/O7PDfCsWx
cGK1ruy7qgzi1nkwk0xS1/hoCYsY0B8RS4com7OE3KWTPecVLEE3fWf0Z5r4JTHA5u0V7a9tlT4e
26Ws5d9XWXaZgJl6oJAVkuG+Vr/Zs/5tW8JHM4MEVP5w9aruosp6KWFIaTrGVY1cdyZIrguA2wN7
ye/H2leNer8tTKAOaOhxLgDkMwDxxN0QCCetqouhTuPcNeaBUEm9W6DMxe9zMcF1AWGvTmV8LgC3
VRQPRtUdu8zPrM9TGmKkYqUIZ85WBLTG3oYgc75XlS+tDEdz+UMvk5tlvhFxBkCCwAriUS2nWLGM
yMatKG25q8dviRnU6UsIlgg63yb9n1zLShq5tIHUaGu17BGvrdwtPbt2i11Sjd1x+/JFl4O4aS/v
ApYW+HeuyNTZNTK8cyFoIYaq80h7laZYg/v738nhjCzvzCwcE4SBbHw1LD8CcV2HRT4iic/LFfNX
tFaHs7VSZUWktbii1glbr5geaTZeqRjLSgvq2Qk+Toy+Qe9ahjAuiHLohOCVQW1CRbDjHNawp9KY
+jw+R8UvJ/uRZ6EXqUyS8IqFGJjLgA2qgMG9tIhqnO3Y7OCosfGX8dPMYo/JxuxFsWAB3nOBlmlj
UYYzOlLUTJ8NWr9WmfJcKwYKY5hQ2jYFmQwuVE+9M5pOg7NqwrMy/tDKr9u/LzgmALshaqIgiu4k
P8DCijoDTJIbgafBDLI42jVqtbOjz08YoVlsm5i3QYUKEH+LmqtXoO8c5mAGOTqnWpd7RtijHd7d
a4zeaVMtOTLB63Yha1F5JQvA9qAXbRDZQu3OLubvVZeC1nLUn5uioHuT2rJvK+EZrpRbwsZKIACr
DDvJoFwbI018q4BKlH4eqAOZFOBMcYwmEB/57IPNdttgCwgcCVF/0B311taBXNkyrC993iCQRaHr
APgoDGJwsaeI4J3UmqIzkrd9GqleZRRfMipb5xTYNT4H38VwsScnDVavGMSQvA9MUz8kpWwhUXQt
axFcBMD0DLAl2jE6lywOYoKtuYJgDyKRZJ8STXgywcGuDRbWWnRWivHoVvoOS9HbVyKUoAHi0cXn
CFyIiwFYGKqNvmfR2TXmu7GNTpFspFXQ6NKJA3w6ANUtmaHGXYdu5tlc93P16s524IzRobf0feYC
WjbDucVYdjTZfTjUwRTLAPlE17QWzV2T6cY5CTu4a03p2bKSfWe4vzr2eT42HZUWVwcuGkGxij/E
XlPTOgJVxzljVuOzVK38fMRcW50kMvYjQZpAXFQOAHfj4juLb7jaI4DDgFaPp8ehNtId2nuzU9U3
+AIbDkk0GZI2g+gE1/IIF3801syWG8XYv75z4zu7vDY+X/yHLiuVOBMcw6ZhPSjtzgXpr4Ymv1PN
xGtUXeJLotC9FsM9ExPBRoI7xfE5ZwCqc8jfU9h+y0znZZpNz/kf0q5sOVJciX4REezLK1BVLuzy
2vsL0dMLQixiR/D199DdM6Zkbinsjnma8EwlKaVSqVzOIf3h8sHaFgeB6DjDQIJY0tB5jJK7FSen
xEsC3drT6qNpPPL4nrBXZ8qX9XuWJJwvrzGJZbdKcprzFkk+EuCe9GtbNpEgU0g4SwCRd/omwzZZ
xmNW+G5M/Lq4ozzkoDh9w9otdwSQoRz0jQtB3FhPRE0UXHpKh/Ee60R56etxpPCwA4f4ZVmbBr6S
JRh4wZ2cDjlcBK+6JzU1ntAZFpVTLJkC21w9F628iOUQoOrC6mVlNWEo2kxOJgdVEPnglLddC8Yv
TCIXry8NLs4BBS5gUS8x0fIt65hhcO0uHlzcf0V6xehJZ6qkGWxTG1QA8FJxAQ8kTlYXaoY57sJk
X6biZ2Leo6zqkHdJfDC6SnJqN/3dSpJgChNFs/MM6smT6bZRyun7KbUOszrcDmm9u2wJ26IcZLFU
A4snPh20rKppvFhd1ingaMkbjMKXaMof96Axf31/E/YIJeJ/hQlmNzKvVtsSwkyDPHJwlPWM3vfq
LAPv3VBqoaBFMASSQwP5n3NbIGM8c9Wy2JfUVIPeC8bKBKPdk/RJvnGMzuQITpzxJmsUEJOeFMwD
J8mPJmHf+Zx9urxFW1Lw8rcshCso34q3n+ekXdrXOEUsOU38ZJupT17PGwa3g1YBQDNoyMeJ6Bxd
FScqc4wE7bXVNR/5riGvxwmACLT0I0y0gEcs+rfJKBtldhFwT03hhl1mfey7+JpqlbJHC76sFLRl
AmtpggkY1G2SZMaiaW5xr9Mu0JD46+ZiV1iybOlGNHmmmGAFPO2STnOH5bSWPMJokRLYvSPrXtq0
AhfsC0tQ6bliihGMHA1jLaQYnRrNbD4gvLweE1vi5JZ7U0hhIHDV4UrRVYvK6vIZKzeamT3KcraF
10rO74FAcpwH86A5wAQZSBAndK/RStJPt7F+gMVwkXHUkQJ0xByto5Gq7TTYHgYJfLNzQsWRQYbL
RIjRAgMIftnqyckuri070mT8sBvdqAYMe8HJRPUWySxh2RAKD31SwbhrZQgUxFrE8aJEf7CSm9wA
QZmehAU3og4g0qlkxzZ6lM9lL0dhtWXgck1cNkC5Kg/oO29P90pgAhTUT+6HQ3lgEnlba7lWVbho
J1tNk8IesV2EIBY3AOsga7fduGnxqLBNpO1xWbyc1HVdkHFk0AgtZad6qX53IGEfxv5Yl8aOJunu
sofdVGklT3AWk5akKR1nmEdn7CcdbWx5Hl4WsXF8z1QSnETntvZodn1ySvP8lKKG79Dsg2uM+78T
s2i6sgUF7NWZlkDMVN72md/xO/sNWYAzTQRTd7uJOTjK0MQcItTHfcLLq6xkb1kw5GfQWAYaC+PX
A3ulSa6AUGeuDfalsJlv20pYjKPfzK1EzMY9gcrjsxgh1LI7M++MPlZucvRfpXiiK6CcBCyPrKay
LLzgV8/kCCYWe9RKp8pVbjqMcfujjonAWvv2+s0HEQem2UwPdBgigUkdx1U2uBV2po8fbbW57fL8
vhhkoypbp3MtRnCmWjXWQESHv8YJfUdYf+uWgL6eGu7nc3lFqvxwWa0teWgrxBMC6S20QghHZxqV
Oa84bJqVc+bneOMRXY8SCx0kNdkTInvzbR1VR7fUX1GqjsfL+RlSs76MkxryxtkA/mMZ9hm7083X
P2DBQ/WfFPE1YSpzAvB/SMlG7U5zvtse/2T2un957bbMDlG9jdIaqqgAPzjXpa6SVG+WLCeSkI+G
0X8fcu3xsoit5XLRbOyAd3tpOxZOUEq1Ru0SkM3qDDXWNAHkGsrg1g4cRJNEm01RyKfhjnWRthV3
pqNmnrY9tEldMFDdJ0brD/GPy+psWduSs/sjQ9wXw8HtXRtQp5u7gI5+2V0nk71L6rArir/TxxGW
rlHthnYlDqw3gyvBmn+qZKL+4MiyQJJ1c/RzKwBDC+I6tUZNQknv3bnZx8Q4WPP07vLSbYpB4gcR
KrCzVFMIRHBEkbhX8ezqNeZb5HNeZ75H3xB+uCshy/6t7gVt0MfJVgrc1aCyoHMeGEUnuRPOTQBj
kqhv6SYqXbjnHB3B1bmIwqwBptu6fRT37XVHiO4zgBW2y/xK5+1Glr/uvf9S4HKKVzo5sUOdjCZD
FIO7u1KQUe+UOOjd5tM01JKczHmA/1LWsokrWQkO0MRjb4wIb3Zc/5CPt3NmB1VlHxLnYCGBe9ko
hEz4S4GCVZR6NlZD5/WRufBZxN1oB5o36OFg9OORGv3P2kLCq8YAtl1ZZhhrw8fLX3Bulv9+ANoL
kAzQFt7Lc407nRddV8d9lLX1odIcP0/Q76bKelFlYoRrkeJ1QPmg9FGfch8lzkOpg021d14V4b3U
RridxspTJttiPAL+3X0O4jgnrg/eOEm2bTG553jlhRixCGMPLe24gUUb5nzHGuuEWoCkaWZThAU/
i74ZEyj2y99Xljhz5HAbDe3hep1eGXZ+KGoZ88h5dPdHi5UIwdi5ratZTHMe1b3+YRgn8MkrP/M4
/d4Y5OkNVrYSJZh5F+MRgZQqjyh6dDHUESSsvHbnWHJlbC8asLyRYXeXJuHzRTNnjueeMo04TfTY
oKake1/eosh/EsQ+R8e2erz56yma0+za0woUWNJoUNrD34kR775EnVqXGTguEz1UM3noUgbydT28
LGbbAp61Ea4+nWo0yZk+RTpLwxm2XLfqPm1TYFM2/fvLsjY9ADqBQYi4TO86orUVWc4J+EUjA3Qt
lRGfWg0D8amMLGPTg6/ECJY29XFSFGhojgZ+a+SDbw/Mp7YeIJ4NlPzKTbLjZb2Egcc/x2glUfCg
IN1DKbF24Aw6KwR8XDg3QPjGvEWvvZsHRBIY9xi0PWYlT7OXXRXxnVe/H1i/u/wdsvUVPKzTNTFw
LeohAv7uV/RHHyazTzFiIvN9mzazUlc4Y1nTTEPL4fsaLX1oyoep9B6NevIzUr1Fo2VkCkULx8N8
zvlpdpqmN4asHSJXy6/1hN0WXnY0elnyYdmfF858JUbYP3Aht1ZFesQX4Dtx6yBVtGAs3IAlYcy4
5MRt7tJKmLBLZa6PY+lhl8ph9DMgJRrsSallKaItKehSxICKi1sdLbjnK9dqZTHMCWqnaV9EpABK
nduYQUz5z9fb3FqOsHQudYFSN8wDcHMz0AWbh4K+dzrZBm159bUUcc3KTlFtuN0IDUPvQc79pKG1
/LIiMhGCUdeGF5ujpQ4RYJBCllSJn5P0x1/JEN9OhPfxkI8DFivt0fRArqdZRuMi2XfxyQTAZs61
bhrg/OxdhUkSYC3tzVn20txyAajDIo+FNAqeg8tqrmITOqs98zSslmZmT11MHqjnfW3a2U8GGQbw
pkYrUcvfV6K4FcfzWGZz1I1t2HjaoeXldQX24ct7IxMjHJiS5lpsZtAoph9xUflKeT2+Dobz9z2x
XjXhsNh1TOwObBAR8gTvOM13ndqgK8Rkt5jZq8GqbO7/Tinh3NgN0Jtrx4DAhXvYm+IqaD0zAFiv
RJDMHoTT04LiNDMruJvamuMQsG/v9Izezh0gF1uveoMHXS2jmPrsvI4NYEmbgf3sIaVftMA74rh1
czf+enn9Np0C0G3wZjdRtxCfRmBiM2vVwGnqCPO7uL3SUlm5YHPlViKELbKYwbhrwSekWbIfk+pm
cMsnPQHjgGd9+DtthE2KWUNGwuBFx8n7lpTxIZlkDcubp+hZG/FZBDY+vU9yokZsMJwbQ0menK6f
njSFyIZLlo8V7+wFeOjP1ohV37Go8jpHJTbqWXGjqI2fciRVhhS92DYSbN37WnnHMnK8vISS3RJh
8rK0aiyTwUuAx/FgpQBhVc0vrTOeQOnwFitfKShkWaju0UzpYXtJb37nJP9gOHnoSHspJCauL39f
udd6BvKfmcH+1KYBWlB5AKjy5zcsmgX4YRfPWBUD6uciQBQbZzbFogEizzeQwcv6U+VVflUokkt8
+aUXRrGSJFg4Erht3WbLeQVYJCuavVr3n0icRlZT7CZyo7fG+7/STTT4ykEN2Orh+DgodrJBDeax
eld7wEUDQs1lUVtRKkYBfo29om1DpAlN87nvdJXA7Y0MI5X0ynMwK5Z4fgdMAcNx32LqK3HCZeVO
RkvUGLtWNgTFpQKpZMAXtF5oyQASZIoJ9lG71oSpnYlHGuhcegC3ZK3q1029n517xts36OUBcxaT
AIhdADx7bo0KjtWgDSSNlEK5s0dj57bqYUiKA/4PiTlueUO8WjTM2gJuBAgx56KaidbcLbI06kd6
ADHzrmoBhZPmu8uGIVS4f8cVaBAA+fvyKsPg27kc3mtG7bUNjfLYfOxHPh/dQZ/3LlWJn8T8u5el
dMdL4ClOHii0MbVbH5pYNw/V4DiSj9nQGSuL7iLAqwAVThXcll7PajEMShoVrRJNzoQxxjyyqKwI
teG2zsQIbou4sWOkbZ1E7VT4Xlnc2VUp6bvYcCa/bMQGPghASg3BmbgD60aq5DRyuBs4XrGfeyVQ
MvMJsBRB6sw3bZt+kuzkktURHNhapggLoCadmpO6S6LJ9NAEWDXhHL/rjfJB62e/QwM+0x8LKzs4
1a2dvWoS7JcVaaiN6gs5CqbKVMGKJm+ymFtA30H7YPdpmKrNzqk/zL1EzqaFYGIA5T3MhqP78dxa
DRvNLOqQ0SittV1BQRJcVGiSeCWZzh99TBej4VBJRXvluZyY503FE461pK2fWkVge2aUw8V4803P
2aEtM3TxxO9zGvtjAuICq/Q1M39VHfPlVwjnwax5TXMG5pcO0PvuRAPe1FeOW4eXLWdrUXUgYmCG
EzED+mzOlU0ZUD/LOE6itLEPMKG9qig3ev46fsnf2hjLYD3mejH/Kk7dezGA0KAPARmjExIe74qu
uOJecfV6bZbJV/SrIp8KILtzbWzTKVsjhZi8M3fgF/cboD3URnG4LGYjmlsGBdVlzmVhOBIs0TWr
0c2tKo2AAHpjIyedEftdVYPjW0nesD8QgTleYwFFE100bYap7WmeRXqRzfXOnsquCs1GLTvgmyb6
6yaEfu8T0NcAyIFOOIA6C5rRhmRt5kwkKjpYW9aCMyo5lqqMKmPLRWKqDtifOMdApRdcxkzUKjYs
LYk8Mu1cxo9NT/wWmSAzb97H8XWrxrLe1S1Dh427NoBGEAuJVRHSGJ3TaC2NSJqHKXBZTDKGxSAj
xd4Ug3kklMXATYXS/bkFmiNzxyoDw/I0AAC7K8I2ZZEKGqzLFrglZonxUajA5BC438/FpOaoa6Nu
k8hJq2BO2z0HKlj8liw/QJmA2AQjBxqkCC/Rl3VGGmUgUVmdbLBwgNPIdP3qdS2sv61uJcYWtLE5
ZX2rTzQaTSQcLfcIUNrP6Wjccb2WwVBtrRygLcG0h6BnMb/zlXNZB5x6e6CRVw0cHcw1UhsAJtsD
qlqGUffrgSLeymi0Q9u8ZgEiXewSwZjFRIrYJFE3j3qouFa3GLjhg36tCUExMR2B3aIhraICXbOv
Hb/UBrbDvZT4mVYZvtOp1iFRsh88Yfn1PC5YY5rL8J+9cjTwz8EH/gXwkcB8jRfX+bLoyB6UptWk
EQDp2oBr5a21zNVqzPz4esuFBlj+BTgLM9fngpp6BoVE7ZFIzZ3b0rGDuFY/s1oG1L3hohF7YZzW
QpsOHtGCPurcD8aUT/GxqxNyz1PzzqFpHI1poe3G5nUzW79WD7ECmqjQGm2otiEYcNa4id5OCF7L
moacmwG6XfY63j2vXjvAAqJd3YEfwy4Jtpth75Osy0hEmvSQEvdbXvWBWc2SVpCNIwIxaFQGiR/G
hkWcAk+rJ3SQJgmSciaoKUClV5ByR1TpaM6yCcL5WN43kIC+I8yeCrbQq5PbpZ6bRMjD/DOm3PZt
o5G97Te1wdTz8maDrxQ9cqXRKWZKRaNyBJupSQ6zphwS8oaU6YIkinYwWBtKlYIJ6Czvx0rtSZRh
RCtPQ7dn4Ss5tH/bmQaST7RzI1uBXOb54als4vRpB+c19B7KJUXoJdNjbc67y3a21VuCPrBnOcIb
vu/SLu9iI4lijKPb6VWbGIi473Xto1GO+8w9FS0PGZH1pm7ZA4avcTmjF9/CIOm5ep1CMaOYgpxP
r7tQbYBnq8iYfbb8AqaS1aUpfgl6hRVsKhN0GEoM91+45oflWfPDqKr6lqLTrvHH3HJlfb2LEYtG
vpYoKFX39QisbSuJUGO5zvpHld30wGvqqxBEXkGWhCZ9uLx9WxavI9NjwwEicyZecUaKqXIw9ZAo
ttXAUuegY8kepcPgspitpQQNByDVAH3oAKznfLfGmjI2uwmJErTw+4xjPHVsjC+j1/20OiorUsuk
CX0NZYtBuNhVEIogBUNn63YY9evOrW6q3JKY/9b6mZiCBFwgWkEMkTY6HmmmU7VNIweYcfYVx7+w
GxhGErro0paUCjaEoXcP/hy92PCBonuyUFxpOKaEoh7wwGw8tQ04TWTgCYuNCTZoAglzaZ8AKghg
3M63irSKBfjVDCwcBflAhzmibnXbeBQ9VfY1KysZZsuGUvoyI4a5GqSwEKeey4ObTNG0laYR0Nz2
zJ6A91leKcm0v2yBG2pBjAdcOnhdIA8LFjilc1NPNcLTQnuYWFA4WaAMO0N5qBWJrW95JjwoMSW9
zEKipHyukMoLq26aNotoUz+0lfOgpq9D2f7t2x1gli5AVLhBxKHOquSJPWclYgiWHjxaHchgh61i
h5fXbEuTlRiRKpjGRstSgyjHYnSJi1bcOQV7UeC1lMbvLova2B4AmlhAu0H4i+EmYdEmCoqt0azz
iBtFFuZG87PV8KIsnSBn2XtWyoqJG6qt5YmTcGYc03YuGY1MtK64bX7sUhnQ9oZhn4lY/r6qejQV
ZjpLF4C/vVLsx870G0Ty6Ssbsn/ZwgKuhX+QnV34F8/FGGo35i23p6gu6ZGZ+se87O90mN/lDdrS
BgcIMRFe+7rtCRsEMqyJO32PoN+kvt3ujeaxbSSX0Ybfhir/ygBG3bkqaA8bSjoledTi4X07V6l6
6m2FflFLU9szTBA+/Y1OcHjn8ujoDjN2KI9IruxUh+y9IQ45ONYui9kKkc70Eq510GulCmtz7zi2
dphYfdhN/bc0f480re+ZysEZ9SsHdauaNLvLord3zdEXhga81sTXssUmDBpaNIta3aQ4W+opyXrP
N8pXQjb/cUlwR7BDFJDQene+lk2mNgpAyqfI0u877SvTbyx+nDvZhP6GQsCgWOYoMOXgIfA7F1MO
mBNKR2uKbKsMU3MKRsyfKLUhyZlsuAdMPekgqcRNC4MUrB1QFxUqr3YWJZrX9hivyusfhlWbEq+3
oc2CvGVhPtrTl3Ghc228vhyT3sBb0B3xOHPZjWvQq6rXX0Vq8mtvjCVwwGPzF/PmkmJbeSILvS0D
smRqpBZR37ZBV91QXcYOtLFkCH+W8VEL+U5N9OAE86UAp9JIlNImBA8EQAv1n5etWRjx/K0I3pom
rvFfiILCes0NMRvcH/ERcQimYL0o97JdbE2+nRxiIOwPw40+gO6Eo9qGZM1l6dve6fksCcLd1Ctq
ALt4x4nVV6Vb+Ibd3g/koQfY4GVJv3y2GIPhjfvfsRU2rDTThuT5BEdYVHseO6c6eRhSeqWUn8De
uydpcRiG6UoZ2KGr983c7VJpNnlrsRHZ4oWFmwXRmeiNFc8iXePEc9RbPRDEm3vMrgdKkocmH3eq
nUfKlISTXd7lsfpJtfrHy4uwcTZMBE8aLoQFikMM2No29lSklRB/lsqRTy2CELJzQDN0WczWrq7F
CA6lsWIgZ2Q4gj24ePQ86NRDN/xTqI1kTzflIBWyQNeruD4FOW7SebwcZxoVKg+G2A2VAqW2Gl1S
acIl7eMyWcK9ZmUM21P1WTQr5hH5uQCc5g+NbQWj84YOEiR+FqZYcE1ahphcZnGip6bRoebQ9UGq
0zCbjLDSZNNT2xo9izHOPdhsWMRNUqpGjlaEbhX7tIqPHOAYzJXRs2/a3Uqjxc+tnGVMK2XSYiye
p2TAF07CpCI3oAfdXba7DXeJ5whgz7BmKGWLC6f3CvgAhiKNGoeyXaPoQzCptmy6bUsKTi+KdkjS
YZJbuMdmRvNy9hoSof3+OgGisDK/jqLtd/y5EiGe0zQheZ3wFIlrzEv0BvjZGGqtYNXj6I1izDrm
ml7Xu1opJ+VKBV+E+obIdGlJUHVgy2qeJuiYZOCsUQGTGWVMSa+cMTOuspGkIZtHur+8aZs+cSVL
bMVph5Q0dYp6LxI1N2PrgGnlYFQfK9X4YOTxjVFquyz/3HTMB0HRt8vCl/tFvBQwqwqHDHwQEJoK
L1jNY51R5xgEcSvQnSvFYTQNVBO1yJ3Tj7YBvofL8jZsBxEQ/K+GR7nnecIl5Bl5Hht1SiML+B1F
wC0NZO68U2VTuBtnGxaKri1Ec3j9iel34gEnBuj3atSw+ujM4wktQaGSlWGb1JJA6FwU+J/x+wsW
nAHEo6UaK5xtMlbJRAmIebxiPmrlfK81NhLwUx8Ypf7x8vLJZC1+ZuVHkGzIphkPmlNZpgeuzgd3
yr/17pfCkfWqnm/US62WL1lJcr2xdlQOfiNUw+zp3pYxKW9qomEywgOqpv4CNabD+HJGU6U46ai6
tUA0sL+o+k+Tfbq8YJtqrMQIt9YwIslgx2A4b5V71b0jsnTu9u8DHBogPkC6FpMmtelm9VCAqH2Z
3t9NTTYGbodE7mUthEapP7uhLa1Jmo2xOhEEC42O2HA7Lk5j5B70XRplgf5UHPWQ7OJABkh8flm9
FCac0bLq3MJGb8QJlUpfm8FqywNQTl1WSSZEcLC0adE9rFKQdiVfafbgKvtZl5SRNvcGWU0HJFYO
8sPCYSE5qga1DeZXux2QZOSRVfxzWYlNI15JEA5JOeVKP9ZJeRrLe69+V7mfnYr6bv6qxqM/G7IS
IzwSilb/Y2Rl+j4edmX1rUpedd+9FCHseY8yO7wwWBdVVs16ME9q894zWVtcdYrlSYTJNkbYe+KC
kc7TMRiMTKAH7A/zo6IyyZoJz50XGokzKzNt0QKn4ch0+36HXq0dECyvnaDZIejfxztP0i51fpG+
FCeE4svRHRNw/JyUekKrVETK27npfHva8+F42eq2lw+J7aWXCUjuQtxqmYNFhhaaZZ4Bonv7EJcS
CcJg4L/aPItYPmHt/S2raADfBlb193nqZ7dmUAfFafqcTz67Adjfwb11JAu46RCWdP0frYTTqpO4
mb0WnpQzA1HrMbUnv1MljxjZ0gkHNhtsptAMenkKOcaqEjiqLDqW6SEc1oTqTt5k4JlLLP6Y9M3R
YvVdW8lYHTddDzgJlgFr1FPEh3SuIcJXwXAOiAkWat5+7tIgNr/rnsSJbtr1So5wgerNCHKUqYQ6
WVZ6EaF6lx4UqwMCVV0YRxszgT/smb6u+/CPAa7ECjZeV+2QJxlsHG0coQ2Sgpg+arK2n82tWgkR
rLwrc1ZxNMie4uYftf+c6TfUfLp8VrfdEHrMcJlZmIcXoU0wVKszxYQimEzud/bP8UD33i5jvtoH
2q469FetxLtuarXEvEts5SG8Oj+7XkO5ZbWIR/XiUGpz4PDPE5PI2LS+lQzBKqYJFewsVkFASFzf
wCvTuE/0D/x1TTR/rAArB1gQvAlfUPYVtpZxMizH1TuVapinoE/G/Tq/HgIfIfyzHLHJMZltsA6X
kMO9k0HvDKX2J1PieraX7D9dxFwNBrCckfJmOUhPuR6MPTIo6NLoUkmsuL39z3KErXHsnBRN0YOo
24tKJeT0yX1dIvvFtoi0gyxVsnSOORjHk69O/fTK1uOXvy+cyxSN5CzB5NqpSpVdZ89RwuuT1+eS
W062UsvfV5fcOCadQbSEnUj9rskfivo0s8fLx3/zvlkZlnDfxBPX567BZnjVg8sP4OT6u98XLhtD
ZwnS8HMBFtpbh9+5soaY7YcHUM5BVbUwUYgVGC9prJSiu/5Eb0ZEUdoV8Hlu2m/eYaHjJq9rlfqz
8StpwnK5bTyyjIJj3KTwXXV/yHTrqu9kk+ybd9pKjLBqbER7yOCC9Tsurol1Y6uWr/DeN9uwimXw
npvHfiVLCKxnrhTqNIN9uZ6zn6U7HphTqYE7an6aguHysjlsWjSy678YEJbuonOLJtNkArV2LE/N
dN/F/swyf5TFhpsmvZIhHE6VWX2fGaQ8TZbC7zVWOZ8YISS8rMn/MbxnVYTDac9Tx4cULlk/DOEc
liELlKD+hG6OfX5o9pelbW/SszDB7mwlsfK+gTC3+JHa9163L9jnNJfkIrZ3B4MB6NME74bYHgA+
pNJCMyM7NeY0+3gvzIFSqkezM4PL6sgEiVeAqxgLEGF50motCVQKoMUasKWx5UgEbdvCs0aCvSnt
hJ5HFxqlWX1XDcMpGe8vq7K1M+ijRR8ZCoCqJuZXbC/mxkAseATmfhz46FfaHKWp/RFwUBIj2PIK
K1EvGlOcJnHL1ilO2nxP6k9kPKjqh2Ru/MS8uqyU0Jf928+tRQkhWmyMSkcciOoj+B7AvJSAfr6v
9izIDskNAz9omCH1Euh+FZQBleyaTFHBPOquyasJ4J4nB+yABIMOFVjuPX7A3JTfyBLMW7aI1mQM
IoDHCDVvwdd2VWNWwxKNornoB+jnfK/of9BYNlW9ZYlrMYKbbQo8kTA1CTsxrYArxo0e17Jd27bF
Z1XEtMWYaWOLgttJewJozBjYkQGvlB3049J06Ot7/SoJdUkEcXn9LHG4zS48lplaxU4z4ddEm+7U
yboy9FwS0G+K0dBqgaEYlFTEnAIvVAVICwjoNf07z4LKfco9idnJRAgXh9LSycIcMJ50GEPMvA/N
0Pm6JZl93Hxv6WjicLHhyMmK7y0LoHC5O0BK9W3YN8diR8PBbw3f9L1DvlNCGdjZYljPBZQ/R/lZ
nphm0r02ydTWhuEVSuZPVpVjDAZnllMcbTtQPPVx7CWeansl/9NRxEop7GpGGzTil1GjPzzAVBjU
+lpJ6aFkYgQ/kaKyjHIXig355IS2Yl3l6hdiyrhKNxcQzdBIkDtLr7DgIBLAd6PEiGTgSDw0oGII
p5vLHS2zIOXzHZk6vzLmr5cd8OZJXskUvIU3VNnMamSGS3QUsauMqLvmy+zZEovfdLQrMYLDiAlw
47Q4YyfuZgctjkOmW2CcRzadJtezqe4ua7W5X8/ixE5eWurGCB+Fx8ZwnRnvDDBa9zJY5e3ztRIi
XF02A7dfw/HiyD0/B4DzwfmFS86oj9xgcVTD5iBjTN6MBfWVTMEQ66bSGE9wpslR2+u7BQe9/Wwd
7H11yIPpLQ53JUyIaapRBXtpBqtPU8xTFuox53o4TY7k8SkxQbFDWUe3LbMr6GRgWpmaV0P9LUXn
9SsnNv74p5U6i9GsHrnTgFB9MrFfmNp45IriK5N3xYZZ4pKEdsR/5SyVPCATuI4qyDFTrUzaCsaX
Nwgj6tyswtwy4502Ok0YOw0Iq0z3MRn072RIdQCYp/9ctv6tCADIieA1xVwdcAGFfXMHh3VcB3lL
qvEAi4uODtkkxdaeLflWTBEb6MEW55LQV1M7bu/BVVH62TX4VcriAwBH/bJ1/Tdog3a0X135C8nO
+bbFXMMQPyZhf2LSluzBHdqeYqeTIQ5uewxckstkNJBfhDWrATnYZYCCPPEY7D0kMo2dRh4uayKT
IWgCwXHuDUgWKfSmAu0sqYJBe/o7GYLxxS6AobIBaRabPvXGw4QIppwkEdL/8ULPi7VYx+okETef
JnuAgdXFYYqqI4K/Q3NN5ivMbobVQdbgu2XPoOv4b2+Ee7FJbIMTvBdPVtvsamL6PaWSiHb7fnoW
IVyDtT5nBbIsiF1AbtGQg1neqMMTmkz8Wfn5hh0yMc6C2AzDBb+uldXiMZvSbJxx4842DzGl8483
Wg/NLJvrXm5UMRpDrhgjQfBI8AKCIWD0JJ2zcUT0N9jqwXLax5ZY1q1SjewmM7J3lQZCTVdpigBc
Rp9fr+JatmAfnd3ipeMZ5anvaOOb9viY1en7SvHCy3K2DAPj+DrA60CtgiGyczvUrSyno9bi0Hp3
s3lUFUkIvenlVr8vHtgSdMAeh1W03v0Qfx1BgYRBP2DtXlZjyy9gcAtDTiaaIV90gtYxRtLMHC97
qzvM5l1v/2N5P/5OhBA3KJjo5J7ZwfVUYGVofdr9HOM3rdazGsJuVONQ4CGS434l5T36yN8TcxgD
j5LALu39ZX22d/5ZlrAzqW1y0JEj9dbEzjE3kg49969H/dcwMAOKcIyCoVFXfD9pJKems5RcxuIa
S1ZAyFC9v6zHZhC5EvLi0UR6zWoqbMz0MHxq4EnrwD3W33iQ3C8BpCWJtbb83FqcELO2NVFHoKIj
3TKyk64pajjqIABwctv3nP7rXMhmnDZt28X7Ex2stvOCnR5vGrSd6DhCjN22fVgxWEZ4eQ03T+lK
hOC7bWQFzNY2y5OZGp/BL/neY+aBDkrkEi7jCd60u5WsxeuunPdc5GBw7uFVWVbdD64TWO4kKTNv
rxh6V9G/ivl1MXwkasUMzPNBRFLumwlgA803yyS7y4u2bXjusxjBR2OSVOGxiwjOAS05WqmcPb/m
iW/qge2jkLlL95WsprF5Ja1ECvc4xo0tTAlC5FxNgTHVQW/vTfUH6Ryfeh+z5ljJKDQ3zX0VOy5r
vdqurAKwrQE8BRSF0tDj1zX/NKU0iL07W31/eUE3t20lSljPiXt5jPENeAt2XRSPTIly9pcihPWL
MZzTOamNLASiOk522cT9XpFcRttLhur8AgnhvWDYaUFeCMwseAjTqLwg7xpfm0CDjc6NnsQf+rZ4
i7ljZvlfecLp7cqaa9aEzoO6/5oD+5G1n+rq4+W9EfqKfz/JFvyoX0O3GL4VhLh8QvuJ2k7Iqjju
ITWGCtleAJgnXjgVfQDwuqsCnzDM3SEes2uay8oqW35j/QGC38hL0BkQiDmBFPCQ1mo0dmNwWckt
A1yJEHun7b4AK3GhliegqHXDh96DD9xdFiHRQhdujwKROO8RMp60ws4DiwKVxHOqVvLg23xerDUR
gpVBHToXACtLi6f3Td/VByVIjtVXTCXs0P0iWbZtnRYCISTXTHSKnLsIi06Iv5TG+RnzMQcVTmHt
+q6dri6v3NYdBRzv/6QIR7dHrqgdzQpP8nq4xlTOXacrtySp7j3FkNSJ/s/yPcsSjB1gT1pB/0fa
t/a2jTtffyIBul/eSrJsJ3HaOE2b9o3QbbciJVH3Kz/9c9T/7kam9ZhoftjFAosAHpEcDofDM+eA
7fFk7g3qs910cHGNsXweVH6xGw8ODW8Pbtvz3gwKzt2oSM5VF3dn7n6AgnBinkci8QnJKomwFMdp
vJFUGFPqvoAhTTE+/U9DECEpemIZTZPgaj51nu8ypF4pKjOtKRnGVnBFDycYH9BGB/1jwQ283h3H
yuIAE0I+yKzNex06TH6psmiuzd5P6kEyrs15WxkUfGGcGPgPazzUTMavNjlTWZvN5tKvfl9YemLx
aUIjKUJn/sCch7492ZbkQJKYEONa27RlEU8KKtQg+JuT4utYK4exqyT4kW0z0LUwgZFHN8by91Wq
4NEKC1Yhi5yNwc8rP20Mv5H1fGwawdMSqBmBwr7SuY2hUlV0eBQ5OejyJj8c9tP9Mz2Yf466lQkh
eOrgzzX0BiYSgwW4tlTesG+J37l/v2PHrOwItz1QcKAY7dVIU63h0PLyqBHj02zr71n9lZnFwVfL
MraEq8pSmClAdp1RFjJ1AFdMLjkFZAsjrH5M+5aDEQEPBn2+G2f1YLbdsZbi8GVmhMOG5cMwkRol
6N7BOWN17NeUocvJmaaX96wOmEzwEox/XGFfUuh5cJprSLXd8d6e8sAt08dWoe+atv/MiGE5MSYl
dUCtB4TvfeKGxgwMrsTE5kUFxZ1/hyKGZshTGPG0AJX7O6X3432/J5HzOH8kn/Uo39HCl/EGbp7V
aBgH3zI64K86TMqhdgoVjJWnipU+K827WQXNTYMLRIce6NvrJLMlxGclJ82cWLgSlTnOapuM3+rF
COk720+yRlKh2Tx+ViMTvGIYtdmkZIlxCrgKSYlWUrX65BEQSyUJ8XHI7m4Pb/lBsQgJisd/phL4
4svd23cgsXTAdX2CvM4R3McndKiMKKkah5bNgVcWn4wUsJ92lKRbm8feyq6QqA61XQInDr/sm868
cynvI6IO324PTmZEiLRgbAYi3ENOwhX9tZ/jZ1rKoO2bJtARtuBFUBgUC5wgus41a0ROb04fMndn
x5JDT/b7y99X0TVRKBpWUwTxabT80u1PWWO/49EDgt7/DUGIrFOc4t7qxkCv1bTyW4iyWAVL/I7K
eIE2nXtlSIytddV46CxeAKZ1BJy8z037AGxPZI2geXT48fbqb4bylTkhlQODKUcDfYmK6ugeoCuB
StAUmIZMDEa2QkKAGOe57yoG1Cmxmt3Y9Ic408LbI1l+4mqTrkYiRIWJAfw/tLibJtrT4J0TO/Kc
T0Vt+JRFA5XcTiTjEV/mp65wmz5Dog34zUvVz/fmLGPK2Aw6LhhfoTjjgqNRdGoDsC5OjRlJT9rc
lQa7S5IS0mFjVA7aQ9K2+3kagyyVCUtsesTKruDpBp4KFEb14pSZ6hOpvppG/VOVAltloxPcXOmd
fMKLCG5CRytq99l+jMxIjjTQl/ztyivweg1yb9UCdlEI3fqgJUqn9jzxk5aiOejZoZ8UMJjHxnMN
uXeo2tnd19xNAqe2fZbtcuNbpexGfQ6aed53uh525nQPjaGdlThBYnKfJqfe4pIDdLu0s/pOIdQr
tevwpMuAYM536afsMB3Uj4YdOnug+CIZ8G17id8mRQj5Xss9qxuxxMnAfcs5ZGkJGKYkKG/ux9WI
lpVZBWWH5KWNFqPyFBcosKTgT7KaGr0eWua7zhDm8XAypMQ/m4mIB0Fbz3Lw7+8sbGWUoEW9dicA
ZTOL1hiaFjJTj7rKSX3LGPa3I87mNHoob4OKF8w5rrBmPc3AQzVizWow/9fza64qft3JagYyK8Ji
JY47JGa1HJ75M4nDymmDoi0l/rdlBHQ8S+eZrqOtSdiOqjej21lBt6hGhyjJ86BPvcfeq6LbM7a1
PEvbga4ZIEO8av9xtYHGBZrPTnUN3WnoMX1pJ1P1LSV3w9nVJXni9qD+syam9W5bsGrkDhAsCihy
ep/zneX9vD0imQ3BB5yKdcjNAC5Sqng/2NZhMqaj1sj44WVmBCcoXWME5wNjJzbQ+zJWwnIaXsik
viPhRDkHO8dAjdkW6VIBwy6mGRoWp07TcXeEp5UyWdTNSAe0PHoZDBNC8WIDSjk5RdxXKIvy3l/g
nCQqvsQHcl4gF7JAt3VM25BfBecHRnXVPtFXCvhO+qZEpdc1Idvdhb2NAtVtF9hESq2tCCe1Odej
a7a4DpdGvdOnYV9nbPApz48Igo+ZXT22Xv6ReM13J9YlO2oryuI9BmulL4TEVy0IKFyrLMMNeVDM
/azMuyTxh7bcZdaPqmjCUpbIbTriyp7giMlcsBK+h/K8cqfPryQ7OrL3oY0gAXUCG0EVsg7X7Y51
7VJiFHAQtU33tPcevNp+RVd0qKVMdu5uDOfCljCcdGRdorZoTIPQdmDOd3HSh72MfkE2IOEktAZr
GOMJdwdz+pZ3weB8GlCSq7Xvt/1ww9kvxiK4Yd+MrFAcVGVrc9T2MwNrdELtWuLtmzPmQmIB+wk9
nGKIaJQZB3uS4lhXyalowbpudvfAqErO1g2/9iy8ZDgQrUL1QrwyzpPbuzxDRaHPDd+yXmn891gf
oRYwaksSLLuhbo1qbU6YO9y0h3q2HWBEp/xsWHnAHSDCqj+jW/9d1fTAmeugwcaBIJEIje55nZrz
gNtWkbi+49BAS/hOr4mk2LQ5eSszy99XWVCtTMxtdCDNsoLFQYr+bqgKfh7NJxdcR3XR+oo1zxK/
2Li34q1fw7u4uTTHiZmXPSPN1iFcc9Lc73kFzXjrzi78DHZq7R31ugtbwmqZdTcDikqxoSDc3uXF
HdE+TLEMz/Sb+1y4O8CMBSZJ4M4WkqPLaYRyW5bjkes3qCXUISvgD0e6UwIaDDv3uWQBWibv3UdZ
uNj0xZVZISYBq6Wnto3nST7eD963aeiD2P16O1ZshaT10ISQVDQlZWqNoWE7+bjG6gh/seprMk7J
rVc8UJEDurdQ8qNYJdQX2qkF+mhBeg/REGphthsOyYPtK3uGrr9ZEjQ2Z25lTPB7XkG7FFc2XCrH
Z3t8qQbml7Kkf+u0vxiRUGcY6DDXfVcCIQHJ+vvJoEHZsQe8IRhh7BIcUulX1XP+qtJflHuSAW6F
+NVsio9I88TB10+Qps/ZAUS0uhLedoutKvV6cOLTONRMGWiJUHEsf+m/kkOLN+vK8a29GWXPbqSE
78DEwh6EJ3CYaGB2FvwwblDdt4ulmWymuO1WrnUYGmP8cntY29P2ZkWIFygXe0A7YUc1/HFCmvRn
WlT/hPXVKBa/XMVbyHB6ege1uVMMeCqewpQ6MKX3wM0tizQTd00DIVa8ouHFvTBiBW+gBC0u1gMp
fnraQVGOt6dqcwutrAj7NWOl11MQuZ3mFqTaxAmtNrmrnD9TXvtnxlZmhJ1qVAqnqOUhjTTCJM6C
tr4byDtIIIB3fJsxYad6FXgTsmFG0dFRP4Gy49H1prBLE8mmkSyMIZSYEj2d8P6NQ520RsCL1Ofq
aaS7uJXQ0m0vzW+sNZggTZGWLu/YOCA3pr94lqXzZ8uZUZ0qqooUn0eNWjI84nYsQO0RZ/lve4JX
z33DK73B9LU7LWofjUMcjorf+agPR92+1YJWgqHansg3g8vfV9uIzRYlMwWkvFZB6zeeoO7m21Xl
x52keiubScHJOxB3oPaADjU9j1+1WIlAfJKFtdP9OQMSHPBtQIKXg9SpM/Mcl6WRkT2pWWhnAO9p
SXR7z8rmTfDzfJwq3RlQValmLTTypxblPOoAff35tp3taVukyHABhDaRMG1YmUrlKQhPxiz7POIl
Vo0nfwDw7LaZ/4/jvdkRpk0tpgY7luDVV1dO7ej6qcUes/oxc4enYYqpP9YcXXfkXiNumPWoH7n3
ivW+sxCSm/8OV5hWPCXUZrU8oDoowYfuHhzL9wpy55dlA7AoiTLJMbXM31W++WZQlD/JSseAKAQO
X0Mpg9bb6cbHSjcBRAoqW+KZm6YW5mgQS6AQdxWzHIcMqQKggI545TmnEjrIbR+o6jkuJaPa9JqV
KSGLHllDkrjHEa+1xp0Zqx8h3LT0uEq8RmZGyJq7qWLDxAFNA3XoV+6mNGCd/lGdwJd02z0vkwnb
AT+bhm40FQxQmD4UMy+jVGGaCsg+mvSxn0zfiSH9V8nub5cb+l8T0OFD0QrNb2LSDLENJYfAFYqK
zA06HmXpHgHLL73D7aEIO+3akLDT8m4oGhC7ov8gZN+tqN6TsFT86Y4HdqTe22eZh18u0rU9YUs1
IBfTqgy978hhciUY27sqk5zGEhO/H4RWhwjvzM4wxgmcHNWpsE9t+5r/ofz1/3nAohrrgojStsVM
jJdWUxJjLj60hTNbrzwxFWNv6Ry3Y79RqZ5950Y5xhGap5T2WbJky3Z5CxL/TOGbcbFlUeOAcsTU
7T9klQfxbbt5sOPpvvLyNMw50XwbSgeaoewy2p6b2TvXvHu6/QmbGwBdSou2K6DIYh6icjPhCQRd
ic/MiSdRi84F8qGph2Q+3ra0uZYrS8JW84ymorqJItBYg+u3K4J5LM5lM73HZVZmlu24cpl0VIni
ucCaucCAKam5Axn20bGH6PZohMr3v0v3NnFLUF7ZoQmnhWPAjuWPOz1oA37Qj2q0NCnIGmRurxF0
Qy9NdSRH096AjeZ6j+bwPMl6/IVbsDgWqDULBgzgIaYZOcBYdT9mqGYBc0yyw6BVj4VX3algZQyS
SjkUDDRvScZliCOhsHD9AcsMrCYz09QYmdRcnrxDUQJPxXbl3g47Eky7LsgiGR3JlSvidrpoiaga
1Kf0q27oeQSAr+wRKWfTPlpGf6QeDbHnbrvI1bIJVgRP7A3bbQqDorjq2n1kqb3+Qa2rP2N7w9QJ
VgQ/HN2ZFMXi70kN6b1KCZtZpjd/mV9cmfi9FVarA95xnQ/NEoXnBpo5D+DoDDy21+yP0teX5WC/
CIiQf8aqQF4AnEIoFQtzpqVa7/ZqkiY+c+6bWv/mNd79CG2BjDo7xlO0/Vc7u4K4TdE9Nm2x89xi
96fLdvkJwoRm+uh49QK6naZntz5UMlWIa+e7/H3hmDZYORjxjJq7W6CcWn230GrU5n8a1oV5FM5m
lU007kqtPJUQcJseNdmpee3bF4MQK/oxoFK6pw7lKbX3TXocZCWF3wt96QhQFcKrBA5mvEw4IvR5
NOios5ibFIj3V8Xme8VuAqV5bdlZa0FTxIlv5mdtfspdBIv0cVroXeh9wh9L79xq4DhIzKgoQg98
Ckb8pWC5P4+p37CvQ/k9N//oDrrskMuvFdyWtiiAKAzC2L7Nh1ddjfH2ZH0qmPdHMAzYgYqIgxo2
WnKxN67S1UTt2zQmTvnN7R4SakAT+9xVmW94uyk+x0wGXxNd1UP/Mp4hATnVNDQYigW9ybCgcNAw
6wzahQiyUkdnnKOWjpJSwaUzQe3XwaVl0ZvRcBeFtufy91V80bHbcMThumLZzeS7qU6DvuCS9HhZ
gjeHWowsMoDIwm1QtDueqGSPNqEiyQtmnjuFB7rWQlrT7PyC5Pe0cs63Q4hwnkE2Gq+dBoRrl2b6
ZcGEA9XSQddkVIZzbnfdAwjhd9lefe5Dvuv2SfhnefhvY7hYIHVDYz1460whoGSQKi0gPWCec9aG
vB0DkmYg5ZW99V86A8xg3qChAGDJUuS9loBWGyRuiNzn2rYPsRPfN3O6N9s/Y0/6xwz4Oxbxd9RF
LWErGa2qdlxvzbM2WOHQsHszASsFk0mYaOJwFp8D2kcFiBtUBABzXzodocTKq4QZZyuLDOvg8b8s
F62m2V0zsPuxe8jSvzz70QAB7Ay8XKs9p/kXvCpJ4rTwFYv6pWYiEdCx1SC6JIKRm0YF19Ggl9+c
+ikZK79Mo5T+UakR3KC/1Zrh8xDbgCaMCG80nWxs7XHyznYNifYHToNE1g8j7GDsJrzuoraCUI0W
TQgeXU5mX2RKBYBI+Q2UK35uqQ9670hC3+VMoWyJjQRIE44dCFurSA8uTeAksPBYjf2b8Soko4GT
LQ8Gk0S3t+5lmPBA2A4zGrwPoitYHU90v6avFQJp5Z8p56HWjI6v5vZjzelTMVSSuo3wJrm8rIIQ
B6qrAIT+BvULxmrOvcTr6iaBj1HlQGYgkducBl7R/Kxs0A+XgLq1mvaZMf1XZuSQWyKERnxg1gdH
6b8r1N63WQ16LB1Hz+2JWJbsLV5CUgcpMigGIAaj4sYBFN7lfI/EtQ3ea+rZoVrrjyp9Tmr7MwrU
rzl6YQu73ilWu79tU1xjEGIvW8GFI/2GvwjzEXeG2ZjUNM9EBT8qiUdzR5Tk26zHsrrPZUqL0YF9
xMP62pDmQqKiCg4LrEqZGL1bfHOzFtrEx1F5otMzaYKsk+w+gU1yMQW1J8DwcJQiNuOt53IitZSz
QuetevY0bu4s2oDgqVWTyK6NOmwLoFTd+G+8BWTBoObfHIhcDcSdjmXbHxgvfzFoOQUcjx27ISGZ
XxJbO4BJScYVejUhyCYcsJJrKIOg71nUpiqcrKVlm1nnDIzulkX2bDa+O6Tb5bMdZLoiOSGvVhoy
9Qi9yC7AOQn4oDD/2HhQ3EpV46wqCppMNFolQOzW7jcLR4xkBS5t/fM8tapZCofxnCHvmBxwgKAG
tBtU5zjHw7koNUlX2GUMvDYjbhi1gNoj+ghONT10xX6WXfQuI9P17y/DXGVJXtVls5qgL6Jp0Reh
DkHfVH6X7V1Pko7J5kvYhXORcPTGp4swCxIxC8KO3s6mMkT89nTBDRahMmwPYVVKppUlKNYW5GCK
EgrJ/gLom0a3A4qQiP07ad7CeobTFTTZl5PGk8yKnYFlf6PJI2oL/Z7P8SFTxqORDzsz7x9/lzVK
K1IIf12wOzGT0ThtD/TtE4T7ZOoyQAo7wDIybv1tEvdvL5VBJWQmhN3Ek7qI1RldP3oROu1Da0hK
d7LfF26TlOkJVztAzBkZ7vIGfSy1a83B7bW6PHD+WSrwtuH4dZCrGMtHrPxb6cq0t4zJ/WkomKCJ
kek5dbuYBGrrxD7TaJ/5EwcT2sCt7I/SsGvbwt4yYpW71AUMpNasaGwjjUHPtPz79gA3Z3E1QMEX
4yomSAfxBEUqdadN84+87V9vmxCy2uuBCM7GqJfFXo9Xpy5y994rCdKQhJ2fPfBzH/7z0CV7mZeN
S/C+xFW6tHexk9tiP8aHQibXuf37NhB9kIEA95F4gBbWPJmLgptOqo917YSuaoSSeVvm/i3b+Xfe
3mwI0Qg5X1wwN4OUhZXxOzvnP8B+5e3iwZjubTQj4Ug099Zo5xHSid7vGa99VWvVoADgxXeMpt47
yHkjHeR2foEbjCQbuzyer79vmaPV5mA9OMPRO4gHMW/40FXkB0+LY12Rn41uo1dRRqUovCVd2xM2
hKMoFKSaANmYJ/rZvqsisBw+aHt+N+1KqJq9Cznkvk2/sDXQTW+yWcHwcFiEmHQUmYlkiWVeJOyM
zMoAIF/Yxpr2OFsfW5mwuMyDhF1AZu4NagWY5jQ9tuX9ktzpuj+WMrG5bU/4LfuO115V5NDT4rat
IFmA8iFUGllESvDu6w9cO9RS/drtKXszJaxKPCYaqDOhwAF1PkpeHO09iQYiPd5FYQQi8JdOPbex
QWIVS1LpPzvN5xnxVS+S7Oxl517t7JUR4ezKkq429AS1fgXNxOhRKBYa9wDvXWOk/374lx2WmwuE
jFZDwDJwGRZmrZtVlprZ0kAQ9+FU3bn599HEDepDJdPk2s5uVqYEn4ZSrZ2aFoCfTWjeqbs8XMR4
gykoHoGiNX1FMpeb/rAyJ6zXOIPdHxzGS3vCXardKe+g8oHI99vMCUulpIyUKFQAFJeDBtLpfGr/
URHhn7D2ZuH3Q9gqjHoVZRPu/eA6SQ6z/tgrQdZ/vu1wy0eK/maryGhBAIlURmTo446aDYmC9xiS
lC6KjN3ZHfFqMnhRz1HdjNvyoLnVXV/2L7cNb63OyrDI2ge1d61zJxBc5sN+HO8T2Yvnsro3BibS
mo9D7HnxwvQFtts65Lx/0Nz25CXfukEPWF/VAc9lbyWbHr4elHD2TzjyYhC6oBkcVNJBd2RPkBy6
SwhKqfrBC2U7ajnWbo1RSAPmhrbO1ALjBVn7/ZACJKQkwVjKICEyM8tSrtwQkhlg+bKB8ZqNp5iC
wrHP/TEvJAn1EmhuDUY4wxl473V9AdEksx7azPGN2YqKWtsXugxoupl3rtdJCHqTxZO0N3EDoSRw
nnnkRHTHArXyk6PyTY8aPwvlShmyAQrhj9RTynQVzgF2itRg/twcugGdbrJSmGy5hLiHu/BQFi7s
uMYnN/7RuKE7/PzfNq8Q+qB3lKUDxebVGT1YUx02ivLpHSag64yXAqjUqqpgQiMNsbNF6oMTXvgU
lfvAnNI/79JEWe0/I1cBNqMQbgKI9WQCXVqY7VGDUIU2q/vbYxHQF/8XyFHXdlFvxnux4QpLX6PX
mWAE4K6LFqrn5K44lEfdV30lfIcey1JC/8+UsPqqE8doBVTyk1PjfjMxvymnkAAqNo/3etXtbo9s
+fCrTbuyJqxSyq0BnF84Y2n56PL9mP1IqsK3yw8GtSSmNg+MN1NiR21cuU3VNOg/GEEEh4Opp37N
n28PR2ZDgK70FmQjzDgpTgZ/tPoXPkkcYXNrrsYgnA9V57EZxzC0apsmTPvPRvuQu3/0uHvla2Kl
KjdQnVQUaMfWM1jzBzMoIYEKfjTJUIRC8b92sD9BLIQnSmsZ6+pUaKohGVMKEiu/9rSzm3yy8Nph
jPZuriFb7Kk/cAeMxi6/V40EL0Vu/RJn0DQv3S4Ame29C9ohlnn3s1af9VL2iLTtl28fJwR4NMzH
BmuVGiwpmfeYmeNXXYmPwAP5sdWERexKMrXtk19/M7h80Go23IxnNrhSF2m76jgd6wB1jDsHvSss
VEIZ4eK2GwFq4KJK7+L959KYMaCzKSuA+h9wZ2PjYaBfYlmv0fZWeLOx/H01INo1IFWmQOmaxa7T
7kyZZLtsDIL7JOCLJ8OIC6jTDy9QmHyARoHtO5khKUVsnrr62zgETzDMSlOahYDccH55ihM4pulX
IwjwW11iaTPjBPQAFJhIpPGfyxlrUqtFNQstBKqqhkr9ySJJlDhnt3GAT3P8UvZUszmDK3tCMDGh
HqVmi3jK5Nxl9NHS9oOU02Lbr1dGBFcb8bje1BZOyPmpC5frKNuXY6B9c/bGbj6oc3g7AG+flCt7
gttBeSvOeYH7b2wax3ysf8SxGsRZvB+9JPMzzwqUUlF3UzF8MbQ4UJkstZF+geCYldt1Rk8xrdBS
Q+flgpSsDstw38WFgkL7m8eIvqnHBR0aeAxtDb9uAtpYfm5Et6d0203wyo22XyAiREA3iI+aUlVj
bDRVC1jFIsUBNWMsw6FtqXxjMG92hMQDJDgJz5YanH2iZ/0FEt+B+syDOdT9DDqLeB6WXBg2Y/zK
oJh7OKpdFDoSAgLElFmNu86yD4NOnnra39XqLGMe3YyIb/bEJ33V6dySl0vJTEl7Xyfdd57z3TsW
C+kbyDOB0sK7wmUMiR0w6OoU0UpJlF2Tg6xvqIOSyLbZ5lBWZoRdFoNhJddUdNO0fAo40QFQkyzO
ptetLAi7qDT7vsxysF+0yeTP+TmtPiay57JNB1jZELZPkY/EHhe65qRF+5QNGFE9kO9eTibfqUgT
avCJ28vze7Nc5bughwAAHep54Me6XB8rbjpAMSw8inh+87roVXGfhPEn/VN90o+2H/tlND/oB1dm
eFn4K8PgrbEWelVoKgiOoaF10NMbfSF07nfTQxEpO/QD9ZGGbgkwbu+mr7dHuukh4HAFHTuSDFDn
XQ40z5U5LkeEJtZ8hPLrHZxVAifZ8hAH3X0LVA/8ISJaLzaMrNAWJHCeNT/rtt57mfqsmeM7TuW1
GcHVtZHpYz2BZcNxPrhoyp5qAJzLsKs+p36mv9yetc0xAZ6Fd2IQv0C/6nLWCpImheOaqHBqn83J
N/jXQfa8tDi16AgOCJAhGoXqI0A/lyZIVRidR7B13bw7kJSEjV1+TLmC6mP81ztGszIlJBhN51Vq
aSPAqiVuK4Z+59DmOS/dXLJEm7MGhPuCrcCgxBqkw/MBz6cFbizETO/aWPvasLkDzG2QVPC3Aobz
Zuiq5gjuEAaFCzDnVae0Cq3xoSk/Zz/a/uc7Jm5lR1ijpo17ZdTxElEkLOh0qNl1NDKzd7n2yoyw
Pr2esLEe0EqaDO5zptvZIWZV6edkbCLHI0+kTPlOzWVQiM2ccD2NQiwiqdqgRQ3NucphihYGPSWI
I2MPxu+ASrv0t53DMnEg4rn5Sv0E4LpmBJNigQUrfqm5G82s+0Z02TOIzIyQvcQQU2zowsU8IAfr
Tc2P7RT1hfNtx9i6IjhA9v47GCFlaWPqTH2M7NZtoqHro3TG6479F3P9XCkiQvTwtr1th//Pnoil
rCAY3tMc2JgOt+0Cje5EQd0pUR5SawxKVwIpEhpz/q8kAFSSp2s26k9XuiuA4oymuhBuGKUSkrQ6
TEPGUSounzh3n3GcRpXanRNaPBJPVj7eXsA320IyoONXp3Ghki1N7Z4Ohm+zfpfptSSEbJpBzRCM
Z4D8XkHaW0vVJovgXOyAA5uN2nfa3Ec1WRISt45foL7/MyOMJqtalAuXu2Tn8jGAalYR6J2M51w2
lsV7Vld8YMpAnGNBg25Kzon3OeUHbZDURWQmhG3l2fHg2tDUAG3lvcLPQOZABEqSqshsCJvKTp15
GlK8gvQQnqMQHLBGcK/IWlQ2MQarJRHZPLtkZrVW4V7YhUNo4l5YvnhBG3p7PVT98aAdb29dyags
4QwZBzcGiSVmjndVF/STdm5oNke5PEPavPGuRyacI1PhpLHJEJWqJlaeDKrYYW9A06rkUPi0qkwJ
dHecfbvnP1W7N8Br03lhkhSyPEDi9GJGyMo+1WaIEZ80PK/nbvpg9DJU4naI8jwL4n1A7wJhfunz
gG11iFCoxMdt9R0PhC9qjjcffQqIVT4StAcQRKqsLJG7WZI9vZm5rUwvw19tNz12WpIUyNyGOAub
r1XLdjp6nrN3bbm3ES6OtTJjTupYtiWKg3l7yI1jWuwgzfPnvumqoHUHpy1a0UXBl56pDLSmBMS2
qvkaV5Hq3ZneO/x/bUMIToqtjX27XEDq5gdeywJqHoz+6X8bhxCd2JhAG8HA8ahSM/PNboaV8aAn
7jsgveuxiBFqpGzOlkPDcD/YNWjkHlpZUrZ10q9MiK8jIB6fi6HF3jHjqr+vGKMPappR1F9ataB+
wgcoSJpcBvTailJrs0KUGrS6MAYP9Yq2yXZINj6Yueonjrb/nxbKEyJUwtSE5DUWqgaq2AfGvkpr
z0/bRuJ0m0Ws9XiE8GBlau2UDFVvUCGbd0aYhmj+/mx/Le6VF2XfPLVfZIxrW0FvbVGICpBpqrMc
zdlAFX0e+691I0nKZCskhAPdYLbFCR4mzLzS/IqTL70CuChKJz9vr9FWbrseiJCyaCV1tDJP8CY8
QoanelHaHdNrP09fabebPC+8bU42b0J8AE39VJsUGDwc/CR+nmQ9ktu/j/YjNEQAGGUKe5aCjaps
UaCFhmB+KF3yYriZJJfc3rP/mRAziiFulWy0cL9uzTgozAdcjUOalX5p+HnOJKfPth+8GRN2aj2i
BpIv8ArSHkj9BQWz8R06BR4AZP9OmSXsUpPOXq8VWBLHOTTGsQH0NZZM2dYZujYh7E81HUxnpgqw
DaT7OjQgocg/jkoXTN7rbfeSGVrcY3WK2godcVXDfdBMwQq3s8hXvIb57fjzthmZCwi7s6hTG+rw
cAFPZ2HjKaDQGH2m3FnKIZe9ico8QNigqVtnswVh2RNHUWL4rFgRyySzJjMhbErFnknXj8Alq+3D
lD3x+IsnO7M3F0YDUhGdUOaGyJSaJQYF9+ap6V4n1Qzc6dmEKGEmw9hv7v+VHWG22EhTr1FcZGvF
/Ip2jNQvGQ9vr/72WGy0wRpo4ULH6qWTeYiXDpgsGoJUuwhz9A2MSWBp+f0gU83azPFd7c2U4M8s
SUEmmqsw1ToMODEI23X3qf2EKw04OH8myQt6pQHrOZBsf3uQmz6xsiy4uA6WRR29Cohy2lNNM7/K
72bZYm2f2ysjwmrpg5sYOUF5vAsdH52QPgDu5/hTtevD4jHfob9JDd4xLDQbghHRgdy9SP1QN5qR
AwWOCZ175o+A0RuqX8qeODYP1ZUVYUN1jVJmqC4ADqy7u9Q+lfxk8RCsAjppA0UmOr55O3J1A23g
BmhnrzSv8GrDS6UckUW6FCi8YkYDzQjN7SCuqmRnm3n3UrhavNO0ihy0qWuejZK/J4a8fYOYyQ69
SSobhIMnx03baKYTuk8yfd5Zdlfv3rOGaNGw0KCLEQsHFi+p7nAODm6/AKca2hWtya/f9aCMHtH/
rAi7HKQqdmz2gD1DFzEGk9twUH/azzreRJPIlNw0NiPKypawzUmFrjRz5LjeTi3ebArfnZsnpcmD
eJCRXclMCfsa7GYuNFlRDxm1O1X5DFp9oDe+9JWMIWnTjoHna3RZgsVKfFMh42TblY2bzWT8TS3L
J9brOP+aiQQK+Pt3xIcVEDGhyRlttmghXrbi6sQHZq7pVa5jQztUxYOoEkCVIiiS0leBGE5Y45vD
DgIfezo+u/kn08tQ2fyU6H+X5mfPq/06jwxyqOwXahxQNPG14jDNwZAEGpEgvDaThtWXCqkpUfS2
oUuLnm51UaHkfpvtGBLGJvH2XSrJuDbDNyjxTWBa8IYvvpk4qdfxlrS4euUJwtyeVqdExgUnsyHk
prna1gzt5/mphJKfrZwBKQSG8PCOzb4aiLDZ48qccAwjtoGwA0vsty0iqEybadNZV0aEvV7GLe21
FvF6KsZjwX92uXOs7MEvepkunGzOhJ1eeDpAfgthI2C4fqxo4VTiPdiWqZNu+tpqQMIut6CHMLvL
u4hXuIHJQs09MTtyc/yPZUuuKMsnX+1ANCKAFwRn6pVU2+R6pd1Cv+JkArx/JEmqHEwGeaTbfrC5
RCsrwsSlLJ95wcFz1YM7IbRm7WOV5B9LJ36ucALctrV9oILsXAPKBx0WIhdaO8T9lOIN+jQa7ENF
hmKXAVQHhRsU83NXN/cg9Xh1E7TVty3jwTg2MtTKpp+svkBwe+4oMdr5cSJQw/SJ9sjS5T0/lIxz
e+nexin4fZ6omTU5uPyjPFMd+z19UoI8DXDx3y1g+go8Ms7P2zY3BwaYnQ4COH0hwLiM1zof8Eyu
Ia+s2tq3v1PIwWrv8siVjcWXVmeCOTFudxTBz9anIqwnd97llfKuVHJlRUjytMTtBmdGYXj8f6Rd
WZOcuNL9RUSwCAGvUEsXvdtuby+ElzH7LkDw67+Dx56m1PpK0X0nbtyXnqiclDJTSS7n2E3gDt9n
luzpcrh8XFKz3wgRnjfT7VDoIFjnnbp33Dtya/FJ5FuRIsquP/PChzdihLdpMG0wUeUQ02C9oWN7
3fuVZb2fDvtS+1HmikdbYQMvRrIWbU57DVgJ6wrW2HQYCw+5/enyyUlt+1klU3idYt0rCApA+G4u
XD3InOwHTcm7yzLkiiC5WdFVsB8g+A++zb2opTg2anwoq3fm8jC+Zd7GBV7JXxGrmhtbxuJOampr
QZ3oty1mONC7XFQf59KjgtuBXcsmQK8Sbj+veOQkBlJd9B60+fZN8/Ng/gZssGeiz+wInsK5lXsM
U3+3KcjjnAQA8d9qXZFCy3V4liE4SrXYTWLoGPFqyul7U5QfTCQLl29bJUI4pikbndEtUSZZulPs
3rfKLtca1F944fM5uQL6kJabf8goVvh0GmQH3fKJP+1Wnqv+KlU4iNR4N9IEB6mJPTJnBoM5mNl3
pVGEhXetU7q7fGgqKcJD1nRWPIG5E6U/3et8nmbfjdLYV9hn/9/kCK6om0lCWooHc+yTObDj0efJ
8CGZlp//m5zVSDb+mDC3jIocYSVzygdORxZg/sT2rcI295clSUP/5n7Wk91IYi3R23LE/USAsu1+
epzepNl9WzJFZqW6IeG1BH5UxuuIIn+zP/ftV2bcpu3xsirSLvwmAoibVEY0xwyNcHzgPkW36zw6
mEge9PfFx5XBUw1Wp/BUVwgGpZUbwJKBMWDS7kuqVx9W3tPLKklfTNfEUgBWwxwMlp7fTovaGGap
kGN0ZfxjTvU7t+QhqKyvJxLfd8mH2nbf4kkbicI9EWtAvymqMYXEK5/8Y+ox6NMVXrRG4hcRaCND
iNTtEmEzbJ2EjIcnu//M2T820oCxADb0h8vnJ72ijSThityBYxsmw5vA16kBC99aquxWpYsQro0O
CFdzgf3XIYq/Ro69SzCQDZAPIKOwnQW868sKyW38WSOxL9SilJS3PZLpfs93Wurn4Cm07uh79jEO
2DH7Z353WaDCAsVRkx70r0WroalSz/V+cLGPTZxrY/JOZbvs4q492H2hMEFpSNqoKARz0jOLkRW0
yVxOiXtorkr3yVJxtUvj0UaIEMkZ6aOyK5DxpHgQH1lKm/s500ff9MDrdvkIpTOR7kbWaqWbGMtz
fWySFFt3y32fBM2pOdRHsiPtbvyNQBKpbGQ9oAv+9WL7znTB9loBvqu4cY/WbrnKg+FQn+Ig38U7
1ZOotEghYmDRgrukQJPaej8H8VV1iHbOfnlcySiyPQhBry6fpvzi7BVpEnuFjohHSnuXuGCRM37O
Uc4OZpTEwbBM5oHOreoLT94YAfXsX1nCxZEqrZielbDEJoiO1YFfLXd56gNsY5ceVGRNcrN/FrYq
vrGSgaUjmso4x9gtdqgqAjx0nxoPdHzL/KC70Uq4sMEmhZEkLso2vDpptNkNg2qcSR53n3URInxk
0dmaVgwix536PS0icCpEqh03lRAhuM8MZK56h9TFHeK9Gcc/jUl/yzek6wJD0AWv0Qsm5YVgyJ0P
DkTM+4H1Afs6xo4iPMgN+lmGEO6yyNJIPcLI8vyqT6649hCpkEDlj9SzCCHYNS3hXZPhpBJTC5LF
uXGMObTa+GhmGJ6qWsVYidySn8UJbpO0zbLkM3K9smh/LdGM70nqWL4bJ3vC8LVxOSD8P+H1WZzg
OFNqTHVVotmADNk9kn220wLtYwwGAztojs7usji51T1LE7wnHuwRkOG4rsX+UdmfG1VyJP19EB2T
lWIUFie4ThcVWc5r3FXexNYuIZN9a4LxSqGF9Fn3UDdHQRUgCp5wZp41AIykwkJeSg0QqqWlQ556
0hlVgOFO+kiMqP2BarX3zpyHt/CFQUGweVsr8DcRDN6q7AErshnIRrWv2Y+uYSi3KxoTMgvcihAM
nsfOFA09DrFDp2tCkAOCQ3LKkC9dNgapHExig3fKw7yBWNPQ26jM+YpaNJWp76JG6xCsUfraW7KV
deL7j5zfpeTN24CPp1zXhxlxqH6gdbsrAfsUq8YE5coAwUo3UdRHWfj8AcLLmpZJBHQIszF+lc2C
SNEBkhMditpTfbCfywLUBVbVfreSXWwzoqe2/n2jUFe5BYip+zos+vbA4izIRnrvzVia6zvFzKtU
FDWtFcLcQ3FGMLfBnrVltiDKBQYoVgH8wb1n07e5+HzZFs4d949K1AOsuKcDvlyE+edtySsAGFhh
HudBmZT/JMT8flnE+VPxrwgHnrPilqMFIi5DRXbvAg4hacJIG3ZazYLS0Q4g31R8dUrFUICYoeGJ
bucLa4OBaH2WAtlJi49Zo/s8b34s+vD+sjbnMehfbQAthjBgA5CfmuKnE/Az7catSdiW/xTs1GSG
j/ZpQg9G/N6cFBuFMivAFI0N4Hds2LhEiAhUm6per4kFKxgAgxSDE7V64NwM0MT6dFkvmSFsRa1/
39h23HEEbGbUoV3Zx2FJ7nudKvISlQjhkSjsNq+n0bbCbvB2DcNKV13tLmtxnjP8uR3sVaF7skKJ
iximRd8lmP8x63Axb+bmm4Fwo/U3ObmyDdWytuRu1iVPkKQYFv4RPQdMhXEB9LcuNLT6qm/fYSnE
56O1b163cfJbJ8wJAEEX/O0gyTIEi+uGyE2z0m5Co9T2PeXXaZXtSGY+Xj46if9sxYjjP3qRu66R
kyasq+mYFcYOzFSPnte9qtX/QhtTMAIz64EGiFp76I3XTb8zeRaM6PFq5XezVOHlqVQScu1oAYb3
YjpNmLvzLo2Avu+wPZtHReSRWsLzBYkhIfNacBdXuCCvvB8N1J7c7tdC2q+F0x0u35FUEkZ7sGSM
dW0A/p87KYLBRPKqbUPdGb+uA+OpBXKGtI1OfeEqsgTp4YGuQ193FNf9t3NZRUEa065HUMk2/bHX
wTidkcAeVV1/icdibQVEJiuLu24TIe5gdQ811qRsw2b6VNhYprLvdOfjwgA3N6kSH0nsPpO1qryJ
cYA+zCtHn9uQJtSvxocleyybR15fd/xxzhT+JLkrkD1YmO8Buj0OUBBmRRkoZJwcG4qc70hX5L42
FTttco6FESs6PJJDhEms5IZAj8e7JBwiKT2H6VXXAuuyeXQW0vk65X7ZRFdaU7wzo6JXGIcklEMg
6hgW2m/Gi7QhWczFqcaUhaj0PjiTd6xNFQSu9PyQlFAQZ6COTIVAEU3m1GmkacPF+KdqrrIOBELm
rld9j0vMHIBsz2IEM7eL1MLktdGGXhYFOfZVgbKEfQyV50pvCNNeuo09YySPQkeJNI3Ze2bdhmUL
0hvvqFlLSCbzyKZ5z7xfl8OEXBi2coHcs0Zc4eiI18aFQxAmMjIFubdzJ6BXPVnsW6tq+Ug8yjJg
26A2gQ+j3X7uUelQW90EhNewqe5ztHrSZOdYt6z7YWQ/4BNvsLqtNMGl2rj3gH8KvUCzGegjQCps
8uny0ckMG9+Xuo50Fb4kvoJgVndTdMlwT3V8qDJQL1AVXLfMsAG5i+QB0XUNEednVmpDUcVRbYdu
eQfMSdqXwZiegF/z+mdpdU8QL6zJ94vHgupdW5O+YaFeLUE93hvYyWjLybcqRZYqMzfLpZimw172
6q3nCqEN744Fb+wQE0Ee2w/1U4E2zKhfZcR7gwWgDb/i03uIq7+npjcRPMNCNFtaj4XJ2N7mSfYQ
dyrOLdn1wE9h1Ei8V86Qc228aELncuns0KnuF3rrtUNQ6ocanFiXLU3mOqBAwucd6glgcxLkJM3Y
6AmJuxCovtRv7fF+sJubtmcHPfeecj6ElRG9qsb1O/kCsx+eI5DKoJgqgvFU7chAQ26xUEvMQzKE
Q6/7pvvNZJ/foJtFMEWO549CxfMzREIyuo1GWdhx/SlxONs1FUmvMt0DsgtphzsTd+eX1TidLguW
RXPyLFgkfSYlxbADhgjDQufpceij7NhkqHLYfaUaQ5NFCoIZUhAIgQ4JSp7rWHasGOp5YvhgKlm4
ljp2FNgiCoNfT+q5K/Lnxsjv71kHSFRECOXZZFdNSmGNKSpOhpP7zCoCCziL0QxYwsc8+TINRGGZ
cs2eZQpPIkX7MRl1aJYa9rTXCLIHBhIchWbSq9poJtiIwwAjMnnYDrQa59Gzs/d1Oj5qQ/3uskXI
ghN5FiO2Hl2M8ZmGwexwHKoAADMOu8tYD6zzMCVPl0VJIwciLUEei8fDE9742rMLrQWyTDjV9HZk
yaHVEN7b+jPNVLuCclFYVF6pW7BtI4jyum4yswGHpyWV73nlySHFjtWFP9TVW2IGAvtfUea5nTtO
nowRoMLCSb+tlu+DkYZl+cgSFX2P1B42coRnkY2Mkn4aOnxF1T72B6+xiOG7JN1fviS5GERAEAMC
6k+EgUqBO5CCSIuF3KX6wdXiase1/qpK57fY9wpu9UeQcG5tNpuTWUOfGHS+xvArASJeVqrWlaXm
Dagqe4UaAp2eEB/mqLfyqG/tEGXpwb0uwDpY5b+W5HPX2IqwIA1FG1FCWNANs6cem1noTfH7ZQaO
P02vrJ6HDcPKlTk5O49F7zxdtYInNDT/xMBVQ+zlY5BQ/BIt01Rnow4IPCPpySmfMeTspcPRZlqY
6s1VsqDyopX5Dk3W/RDPdG9qtcJqpI819ojW3sa6OCCMn7ml3RqDqXchjCZYonjf1NF9YQ17DIn5
MWhYNVYc32CoQH8hYBtFE09EuskrGtmzC/vh7Fh4B5B+2lzh2tJAj/QDVaU1IRWNJwcgNXZExi4s
gS7De+/UDuwNImwAKwA9x/YIyufn0QNbepMT9xoe5D7WD6lmVddEA8br5bOSKWKvEIM4fpAUirMD
DsXHVWatFuImJzzYTTAy/S2uthFChZirewAqW9to4UrV7S86ctw06n8lc/895UATaZpWVWNU6CWu
c82tUVMaO3gjDXQIKX/imgrnV+bVNpaR0LoD0g/Gzs8vaI6d2RqybAgxhWbsW5r/6uvp2LuL4XPN
uB7roQwSrz3QelCYhsynsGuI7saaBlOxEjgt3GSFyaFc8mQu+7J+ZyT3pnvfFFdzr5qKkIX9jTBL
uLwqW5wMDxmisRlq3TVwFmau+AySi8C82woejexJiBEtQF6NiRtd2My/Sqd4n9afF7f/cNnSZQ8/
oF7+EyLoEXMUGKZ46cK+WIKG/+yNX4X1OKqYYaSGtxEjPF5Jm7hDOs5d2GI3AJSHVyPrFccle7kA
K4g9YfC/gmZWeE6KCcmz05hduJRYMrPYI8cEgUWyIOmf9DpRGNvv0xcTaQjBJqGBtpol3k5WTU1m
VfiqMjX7q54BVS6LeLJrgGVndvVXVqZB209hnOoB1vEPl29Nepwb4cKtOQCrxQQ4TMNa3vfWcjWN
k0I/6WkiEVyZTPEl7gjZtLuM6ZwteKBaI7+jpRUHi0krP8OYBNPDHB/UipArtfZngeJAdg8jJETv
B5Tn8hNZXL8BYLrH5/3lk5PaO+qLcKjfoJ1CfoPdqSy19JKGE5aRgbgOgO3Q/c64akRRekMbOYI1
onI32xjzGMJiZienKW+YruJMkKmCetw6kaPje1980F06UY4ZAnzwO9O+BOdsafVHmkw7tmS7y6cm
0QYJO4jDkarYFPZwHtQjCtOuemsMS2Jk3+s+tt8t7TQoEkKJQpgvwk6Ejcr9OltyLsVLucccjmqC
O+efzOxXkmLp2PHmOxqZtcLcJPaN5wlbdKDrBUI8XTXeFH5mQjowveVjyDqy12usxAO5M9GLJxq5
NznvVOAiUnmg9yIUG7QUuzLn8oaodLPBQoG7xy48nfaz9mOqP5gkKKxPl+9K4kjYS0eVWwdFreGJ
de5pdhh1UgQmpwNVx9RE/SGOMfeY9m9w2TNJgk4a6aI25dkY4kKxXJTy1rfn7kAbFbavTCULVXVM
ZPzemRGSvglI+HS0Ux5qaX1wVtIlg15bTnV8/cmh5AguVIxUotAt2ETl2LRogKoVApTP75YISLjd
bnZUeZ8kQ1pLgRimI+uGjvhQeUOhRQlJeFjl5qGp6H5ss7tsNk5RSvxeL76DzyUwnOXrG7TDsChO
UQehtzhsUhU1MXstmsIkdw6G5j729GdTqF5h6VVtpKx+sPErbJ+kXTbGPMROYghcvrscASnxasXz
pBIjmN5gaEMFYIIJ+UR9crXx0BL6wMrocPnMZK88OomYZkEREF9qYtOtyJLGYF49hWMaJ/7I+K4k
yd5GsbjP7D3LjKNXanduM32o015xYZJweCZbCLpZ1iwQQsCO1RrY3IynPY/Sfb/EX4zMfX9ZUel5
ooCrY1MUDL5ikTpOqqI03G5FhddACFLO+D93B4/+9no52IE18Paaa21f8ORGm3lF45njzao/UmZ8
1EHc5gzG0xvEwNDXuQ0dLRZBDMJFXGUM6lCWhSlDq1R3D91c7i+LkTyLqPhgJx5CMMYnPlhZrdO4
dBfkLA6/a0GZAqofxTslEUERJrAriHkjA22kc3/qktrLurnHy8taY2ck0bCf2PI6XMnfFRE8SQY4
atb/YUjsXAoDkjneQTaGxI34PplYdADpneqbSaYLIited2iDLw4hp4yseNQzI9ZDmmad7wwLvZuB
3np1+VIkpkwRu3U0klHtQM/tXBfu0crV9AEfoMt8rXP9yMbmXc0nxUDd+jNC/o9uhGm44FwD+ZYl
fJ1Vyai1LMWRlXTaVeA8KGM03nJG9/GgvetzFXuE7PBQV8E/sAdiiJNI4EUaQMe3jGEG9qW9VRjG
DYZqCoVFyw5vK0UwtzQu9IbQAYbQTTcW8Y6YJwTx4euwpP+1t60YIbSV3GmwUpMuoVm0BtAeqzyo
vTDq3DekKPh2wTVZ1DQQcYR3oqrLugNYyRgaJPlWYKu7HbJbHr0OJ/hffbzfAxOOhW8mS4g3ujXl
bEIxJzRN80tBMQILW/JRbQsu27bM6LZyBD8Fz1/VNyUdw6409z1YyyYv6Ni3fr6eVCtPMnvbihIs
YSw7vR5rZwzxkREUDVh6DOvpsjYyY9uKEKxgyrsOe8RkDBedosGWYc4JtGhz84YQuhUjBATAlg92
3bvIt9wSmJXMAOYM8P0u67IakhgOPIqKMpqUOuqDws1o3Zw5uYubQQQFEHWzm5oDY4sfDWSfmACx
UJyd1BIw4YSJUdRygVl0HuWSDJU1ZkAeT806qCZQZ07LftbHHDNV5Y0VqWq7slQI+qEgQAAztM4P
nkucdWvs7czhYd9afseyfVrnhyIvfcSqq9pOTl1hBjPqy+7sPVw+XEnGjI0+wNlhKgANEHGma4k1
VDwKbGuYUev38eeOAccg/+4C4SsbHD8x40CLVWMVsjYBpGKmHSjm+JQSp16a3tTxAUrmsNPWmfZ5
16b/mNpPfcUR8opjDAjkcvlYe1+SSsU+I7GmM9FC2OoTji5zYs5hOixgwvxl9R0YEpCAaiNMSUO3
UfVRIrte3K2JT591EBDTpufXW0cm5wM+v8O4B5YTSG8y66M9HvCV5cdJ/IAKpa8lQ2AzFR2jJAqc
CRaiAKAj7Dg1PR62Ea0OswdEbT0ZQMLEmSL5lIQ09LQAvgn+MXzfWUL+ASsChrens9DKxkMWDfdL
lChWLhQixJrMQhBq3CJfW0tUD524se642ZDdZX+QOL8Dipv1llAxw7zc+V0leVp31ICUpUiPee8F
ZlS/Z1NxMy/OEcUtxasjU4pgzszD+BMg/cXSnFtjLAwE2GOIHr4duB7LHyyGutllpWR2gEwXiRtI
+9Yi0LlSUxKhapc3Qxgtj2nsp9qPJd//byIEU4vSZFzNbVrH37+xuv1ocW+EoWcq3hHpBYG3Bxzo
eApeZLpdTLJ5iRh0yUuQe1W933Xkbp67T16f7jM+KAxi/Q8XXp+VU++vPBGCTANrSzIaSEaHKeGB
jvZpAhwvJCDF96mw3r3+FNGCQ6HOxGQogB3PL6o3DY27sQaaJeAxZfPsl0XtTzxVPNsye9iKEd4b
WlSmySngagB45c+AxfRmgPUZqk8fmRiKDp8FHif0On7HxU3BImlnb5licwjn1r6P6N3YlPckUfQm
ZPeDeIPOvbEiR7qrh22EkCzmnQ3+mXAq0F5BDvJlXO6b/PVTu/g4wO4ANgjA5yiG8KipWJG1DfwU
CFrWbYLJrBjEitS5c0H8MO5aNnW/aKXZ/7zeILZyBbeavRrEze4wYb5H32Gu9rC40w6Tym/wXgp7
Awk7xmux/XN+iHnuzfpQ1zxMvTTxM97d0EKbfEObj2/QB6anowqNESnxo4FFuU2rSe9DlH78wq6D
yej2I2gzLouRhVV8CuMzdS2EQNi5PsTpidsWGSZHnHGPbscnb1Ft7kpzGOphWBPFe0ACiVuGUWxX
vPTKKez11t2bTpUEZktTTJblzsnL6x9VjJki3aOfdFSn/cXCIrmTmKNCVamTbf4zBF+OudFQLUL/
oCqnn8uYBLbXupgnV3XlVHIEP6uqhBV1MsIDag14s439g+SsRJrmqLJDlaT17xuPTq3aRB+9YmHj
UfBJgcoMta3AKCvV14vsKdneoOBc9lgXg9tNYzhm/MqIsocxOuVxdDdNBaI8HxQJjCxSoayxBnY8
wS+cjNZzmSGOTWFXHYiz5yCSXuLA0lQTFrLz28gRccm8gYAydS7HMC2No93bJ+4u77NMBc4oVwd1
oLWkj1qN4GNgqzaw0en0Ias/OBiobItdGR25cpJcdkv4/f/kCA3ZltNCn2M8VhSwW0bxaNAP+Azz
uwnVoH8uhw3pyWFID9MpKONjie/c8iI6JrlnYti2dVELTMiuAo5qOTtXl8VIT85EWXPtUrwcuQWS
R5eii9qjgXnHkmPhVoDe/kbx3F+WI1fnPzniDdUFgD+1Eeo0WokKACvsg1uWpT8uY7m7LEoWcFGs
tQGLjmLqi0H5pqk5H0ekza7WHs3FfsK/q3joVSKEy0nLyJqYhdGWpEh2kzccdJcpPoalB4aGBII6
bgZJ+fn9144RuS2x0KVy4iuSlHuL01Nh9YrDklo0RuSwYgtGXEPM8mZgwWZunoOiO/2Klqgb/TTb
z2Z8M+JuLl+L1NI2koTHoY5jK5p6vIORN+wwjuzP7Rzk+h0hr2+oYJsJCauJGXIU7df/kE3M5uBN
Bj+jBeyolAPvWY9CnhHMImv5Ychehyb5uyR4Jmw9342wObLZ0KzfaDZ5l7O7UgfYbRFgvPDy4Umt
YaOTUCmwHJ7Ps2dOIdx1545NgKz9yuLO4Q1isF5io21jmaY4H8yiyHasBHfkpHVYJ+53PtQBWuan
y2Kk+YqzkSMYt26jRzCM+RQaYGIBdll2AEYmsOz2DCAWqmk4uTRwl1iugeIwWKaFO1pSnhdZg+xo
bx1KYEhNdmDeY/lsp50cS+FQ602I32io3v8nTLgp4JWVbp0jByKAOgEnfeUPpA4BZ3sVMWvHcSp+
XuSKA5XGI7Sn1qVBmKPY16tSh3oTL+awNti7yG4/sv4NY7yOa+L31000UOEKetVFbmA1o5pCVo1+
56bBxD/b1gfb/qTXn5bs1FJF50Vm8mjuYFcCRRzDFAuRuTnFyLNQ+sSwbogvgKDM7A8ksxX3pRKz
Hu3GgRNvNJcBnd2ws7GODaSvXUPf8FpglRNTrIhHWBITjm52I6onJUTY9t4inxvz/WV3ksXw7e8L
X0wOvl8YyVC48Wr7rnSc997kfeK6dWrL8pfm1IogIQvkG3Hip7THPDAwdpgwGL0c+XDk+MVkJL7V
D/dd+zoSt3/j61aYkHHZc5aAPxOd+UUbv7FWO9XMBaR8Mb2hhYSqFKiK1/Y/hlCEV8OsuoWZPS5p
ipOvNKqus9Q4pK0KGlJ6eEi60R918aUkDp94Saun3YzE2071fY9G2FyQ66rr93Ok+vCUWjaF3aGI
iGkkEeKkWBiWA2MTS0aT90HXy5uCjy1K+vFbPGgjRzg5kIB3WpMa2PsBat7oGsc4Kh/Qjf9y2cql
J7cRI0RxxqY4TRfsETBtOQ60usW075fS+u6AYliRqqhOTnBY7ul9b5ichaT4ZWLjzALivzsmCikq
hQS3jYsK4y1RgWepLW+QUu7tdPzUlN3Rofzq8tkpFBK3mYiVtHiTYArplN4b/MEpzKeu1hQKyaVQ
wFsheUAyKfjqkhgDMiG8QrzMrxeLPtko8DqjauZSJUZMHoyo9pahhQst5HZ0lqBqvRgY3raiUi2/
n2d1hISVeZFl5xrkjHa7llJafpiS0ngCD8cU0KJXtC2kURwjDX9PT3iIKK9dJ2mxMDXY3gmLpFco
6bxrSY+9f/fandPPbzGJZ3HrKW/evdwd+7opMHY0lYk/gNWJ9d9nV+Gzq6OIyRCW8NEpR7vctkQ4
Im1a9NntkR03/Wd9Kk6FSQ8FL65bLM0zSwdcvdEFl/WSHSNeWXdNUcx1AuVcL3diZUz7dWRMn69d
52vV0s53++RdkZscPcRJtZAoMxNU3ExM1qyNGk+ISzWin55166IbJ7vG+9BwzU/mJ91SwODIzH4r
RwhKfbpUnssx7FRxa6dryc51+V0OctjL56cSI0QlDz1JXufxEPbxuAfweBD11fVUkP9JDJKi82tK
GqDTRDW2YryFBqNrBjaxgW3pKaxhdZoXBkiwagsmG5RgxcRY70nMiI49ImpGHBSMaG+mcf6WwOdt
pAgm4LhDvyyli/CafbKrk15/GDRFwU5+Lc+KCLevZ+B/oj3qJ1k7nYYYDCemcTdXreK8VGKE258H
AE40LcbzIxD3jNMvBLyALCo2EMWtiJ1GbcYgQ5saWCSP5k+ONmCnO3GOl+1YGnqe78QVHiPb1S2N
Yt8v5CAu1JzoRzMtgVfX123aP+VAsp84Rn8vy5TGno1M4WWiUx4Tt8l4OHRa2FsfFutKd5ajlXC/
Mg+XZan0E14nFCKRPVgYlnbscZ+wybdRvTNLn1g/GYYlXE2R5cnD3H8GKNYj2wLZSWKgAoGNKB/d
mXKsgrbbe0pnEiAu/035N94kImRFjrskUz9NoTUbO5tNgZU4B/RuvSVJgw6FED+eJ5CQDLHPvfl7
4rYPs2kqHn/p8dqIGOiwYYdEHKPuXIyu9VhVCHn1xTS+gUSsQ2l0jGrfa4qgMl4HIvtH6Y08IYQk
tCY1jTHOONflKUmXq2Ec95ctRmqdGxFCCCk0oJTaNnZVKPuWWTuqT37sfuuAVxKrYEqlDo7dBKAd
EpygSFVme8NAkwKN8dwwd06b3k0gM7qsjUrEaq+b/GUs+nHxKiwgtrZ2jIGvjv7b6bIIaTDEpB9u
H7v+aBKei8A02Zi6eTmEFuk+jahYlqP7laW6QozUs9C3MwlWXT00Is/FkHFgoEwE1v08L9+spNgR
u93pLSYLkboovPj81ABZgOnftT39FwpVODXUb7jVGIBCxRRZFe2H8XD5yM5t7OXvC2ZspQW2lGyw
ZNXu+6n4hJXn3ZJdTdEhTV/3kfavKE8HCAqaqwSrCEIA9GbDqzN8Ot32dHq0O/uH52VBR7WryxrJ
TmwrZv37xs4GzMH0IPUAC4q2XJV0fqz5onDMczt7qcn6942IYrIL5mRgMCMJPp7pBBSu+AoYGorX
Sa4JSg+o62IH4AWWVGraU69bwImty/gu7ZrlVBnZl7cc17MQ4QnEiIVBawf8o1EGvP622FuOrfAX
lR7CxRc8WQbMRJa3vC1+OHnu+EZvKtLTc5/8eyXPagi3XpkLSbmxRhX0EZ1kz53iOBqPicq6ZP4C
FLH/7kS4emrlYLkFmuptWqc7QLaWzZMd1zuzvyKxqsWsOjfB9708SdbeCKiVYnYTRRixKRLvVVH5
77l5694R9jIADHluygaPBmcuhvknKKmvnOQRk6QKZ5Gf2LME4cTytknjyAEKMbhQ91jOiYcvI0BM
tPqj1igaSetPPX88vFRGOLC5mUkcVTCCCe3xqT+MpAz6SuGVUkvDqC0GrfAE4APy/MTSNI6NNgZ/
QbskdxUpAgZt+hjY6LNqk1RqABtRwkPDkrriRh8Vt4V7RdKbXBX8pee1+X3vXBVPs0aORXOgeVcP
XeRn6adO9eWgOC2xjawzDOJZfASFbLo3zfdm/bgse6NrFJ9BUiN71kTEbCjNGuWFGc8kXzp/6uhH
3a5vRk8/LDXmhAc7UxiB4mZEwIbWmrM6yXvIm3/o6Y6oOF3l+lDMj2NjBiBlgtNgpr9CJoObyeKI
gCzMmm4XLf1YmcWwj4FxdZMw7XWjM3+8B1sZ6MGTFWFb8J4JSL0JlpDwqi2nlo0+S0Hp9/PyayO1
uI0MwXmM0ZyTyogRpjPvyenbzB+rX3oZK3IAqRjg1P09PkGVqhqdrjbAM9tnH43pa7tOaKsmZaSW
je0yUDiu6z+iybVFpXX9AO6ZyHs/uR+dPPaxIV/pqg8NKUM4BljwyQEYhZVL+NxLS1Cjlo0Hugp+
P3d+9kCCNuDX5oP2sbzRju61fuUqBhalx2fB7ghKgIALEXICljRxD64/UCTEvm7eIYROKsRrlQgh
JzB0IPy5PQzcnU+J8VDwd/WgMALpBW20EJ42ELDSAsMGSG0LAMOlPs0W3yR7tzm+waY3clZVN9mg
1hpOpYMV77bO906CDeU6oHOhCHCq8xIsWtdsrY4M8K8AYqXwNeBJ8jl/1KdZIUf4mP8TBTbaCB6a
9m1fLx7S5+S0HJxDe/QCjx2G3byrD8XRUvHKrE/Yiycbk7FEB+SO6YqzsVm9dDF4PpDj2Flg9AEv
r3XyPuPvijYA1I8ibMtN4lmacIpuErOijUGKNmB22RkPMwiV3fioE0VWJQ3fG62EQ+ybYmhycJTd
5uU/TX8i02lyPtK68fNBFYbkhoFPd5SzAfcorrgtVdKVrg7+zShHdQ70P+au4J8vW7j0tUMv/K8M
wZOG3mznksCThpICeY4fvHxQfCNIb4bo2GEC+7KHSZNzJ+oiw5sne2XHq7pdRK/r0g2WJvOVVyPV
ZSNIiG2YYuGtQUG+0aJeFFpR7xwsu1YEULmQlZcHkihwKs+1cV2WphFN9X+cCagTwWwXw7jDJG/0
prwHFZu/goQwSipU3niO2FM4ySmv9J8Iq5FP24kGVdd8i20VAYzU3DYCBVOgmukleglzQyXpekxK
32lSz6/t1605/glDGzlCUOVt1TmuAZq1agZTV77cdiBNvWzVKlWEYJChahlpMax66dvr3AbIuoe9
NUpeNRf4UhMhFsxGWrQYLECqaLLr7udcpscyUrQipVF0c1rr3zdPEO688uIIX4pG97nB96+N6zlh
5tqf0n3cvK6B9lIjISFBixNLLcb/kXZlvXHjzPYXEaAWktKr1IvddtvxZM+LkFX7Tq2//h7NzTdW
00ITcTAB5qGDlIosFou1nIOYPsMAXtnct8gsS/GpGJ6ub9C2T/jPuNUiuKhECsqXDnLC9C6PcK26
xX1rGn7AAo0taA6sSiQYpLUAqSk2yeRJDhfX/QLr1Wsun+dNUmurST9VFdgXcCkMHcgrJUv38osN
8Kbrq7Z59zC60NCjP+bF4AxqNbFF3Hb6YZj/kOjQIPhx2V3m3I/aE7Rs9IvLeyVKcdq5JUsrqUFA
5vbcrv0sbMrDVLrAbuSD5WV9Yh1JT/J3/diOt21VuIfrqm6e4JV8xc0WOTezniF3NVfvjO6HNeza
9DU2uBKhOFizFhF1Y4iorOyAglRhNDspKo/rRu83LXAlaPl9dYRFVMw9QHYQcyN5Hd2JlEZ036N6
outi0S2a4lm7KW36IYavcEXmGZ6bGj4PNMVPnQ0qrjW1gEeVuhSJmMgpvawlN006FD5IpADolHQH
MmDY++9sQXGzWWMaKR2wUcQG69CSYwQ7Z5PqRjw3fdJqmxRPG6UlQws4NCus77Q4SlAR9+Iu/tsF
VFwsQKANwB7JxbLLeU/iaPK6ILjrOPdbu+5PLKEaD7htFkBm4ej6wNSTYuhtM5tOPFa42If6zsEU
u4+Z2Vsapt+v75PS3Pv79gAe7/8EKYaeAhrLkRM4Yklf7Gc3K7wSU81oQ3pMYkE8Ib9kXAAZGJg6
w1h+6Br7eP0Ltk/a8wcoB4ANvIqyhexZOjW5cds5OrFGy0GyLQWoLUgQLDxyim/sairLTiIjVUwH
tD1l0c11LTb3a5VJUQwxn+WY9YObnYlV/8hp5TNK0l0zRm//To5iicCcmWhgIivUmgdZnIyfsXh3
XcKmsxA2upRBHGaZauE/70a77eIqORv9x6I/1f1tbYQej46EatzS5p6sJCn3hShy1J7bLDnnZnro
5+gp7Ozb68ps+gf0XS/4wUgu2Mpy2X1UjKPMk7PlPmLeCB0/pD1Mf4aj9PsMPUtRI6OgNaemyBP4
V+reYMzZK0uyI6TeXVdm08ZWYhQbpjPiiH7CejETdM7JAUbth/Tj3wlRNgV7jyFc0LGeu84y9iUq
d/dREWa7wYp1rf46fRQfVzKjBYrimJ3rJN0Prn0spDwklo61XidmMcPVVV4QZgZyLJMzNeU/ecEO
lcHvad5oPIDG1F4g+tpVEYpMpucBhB+E3QYkAZTvADQ0TSPb9rH5z6aZcpvzYIoaM0iTM4Itts9N
oOuHA2q31+1Ap45ygYOevqnEjJNj8PkmyL5nnfzG60cMaGuSM9s3EM4nnDJIMsB7dbk/SW2Toe+y
8ocoSo9lyYECA8Bx/dr+iTkgc/w+ZfemS/CqNTU6blrGSrLitJ0xqOdWBPG5J9EvzDjd5YZ1Gkdd
4XD5Z17E5SsxqhMC/4adyCg5h5HpmelJ9oesNj27Opd8L1/1wH2WpiJuzREReUJhHnYY+VbGfSMN
wIGlQ4jdtEKMvS18FUCbUbuMUt7W6A8j8dnlrTdGUITpBiV0IhRDBzGd09uL844495K52MmhfZUF
PGuh2J7RRXgLodEfYFfHAke3PmNsVPMC3LYyh4F3CKVqoTZa5G42N2YbI3i0ox23wtKjqfFVCkfj
gLaX61nO8vvKzwU0FizhkBNjxDrPKt/Sdlkty/HSkp9FLKquRDgh6PbygafnsTXLY11YxAsq60ka
dPJEM6e31ExDTSfZpiMCa87/lk+xArupMDOMPv8zbWKgK7+po8R3x/e9To5u+VRT6FGDi0LUwgy7
/p40xaeg0OEM6FRR/I3rho6VQB8YmfUkRvdAXbKLo/Zr4ugoh3Q7pfgcpKBLNk9YNVsA2jt9N+c/
GD2P7j7lmif5pnkvrNAYFQZmpdoWQ0vqDqD/TM/ZYAa3HNTqpOksULgP5u4VV9JKkhKa8Br8UKQt
MzR7hF497NsOcKJfK/TeX5ezuXYrOUpcQtshdpt/Pajz0c0PDTgY2xaQsw+xbkhdJ0k9snMs8lrg
yBaz4QMh0xMM/BrvuwrwEoYmbPh3TPPF4QVAF8a6/wVkVAx8LHOMYyVT/iPhzr4Q2UGQk5D1rW3c
NPRbXH/qLLlvqO3RqXlqTHR6N/sSiOlj9LGp7qmOqFGB0vodNa++RzkNtIpipC4bxDFMtF5tdV40
sB1GE3Z1a52Yk/jAoXoiYNEjxN5f3+LNw76SrRyPLOcymGNcLVk+fXKM5uPAdMUtjQihdD+ac2S2
UY4LMrHFcQ4Y0ga6KqROhPIgsHLgsWFXk/M8O/e5pOhKiTQLtemynhdKnW8ndT+Ws1En59h5CLA7
82fb3Jmm5uraPgf/maaa7cjcehJJCSlRzdD19uBkX0sU1x25TwuNqG139SxKOXIpH/MQoXly5pgx
TmOAuUzGI2W6RlHdui2fsbopK3NERrgfoFHyxSnvqXMW801ivb1uxi+VwUAxNU0GPnlMrKt9KegO
45IVHWxMAkch/oXsDAoMfzbUsBzUSynKDRy3ogQFUB6frX7wQI1T+01s3JmlDDWO9+WiXQpSPJRd
9TIfyx6CovegejfRoVaN/pTpOE5fmtsiB4VNhv+wcIqDDwynC5IBSNRFfctQb66/FMMXII5RYAde
36CNx82lKMXcRjd3JdIczZciAGKDccNKw6PzfKjKY5bcWZntm/1P6n5MGx2M8PZiPiupWCDmCDMK
Qor4nPIDSJ9JtQfas2cwTT1NJ0Y1jiFoQcftRGe7fOjiB9OYnrpgNwWuJsx46euWhcT8BLhAUfvm
ipykJQMDsWX5pWEcSExZ4oVtrXup6YQoBmhVI+ZqUMQ9s849WCPdVW2nsYjlVru8haEHCH+WXCHe
AipAcVVOWQauxOoLAZwVj9I9yULfnUNv5hh4EWI/mOGv60a46SVWIhVLABhu3yXUis6S03cT2gpn
0vqGreMFWO7Ma5opO9TKYDKNDpZQdQxFuyDxA7SuGdUnAx25feYcpsTYWZQcr2u3fcTwOqAIDcBU
8aI9ynWt2SI4YhX/J0JTR+fs0gEFqMgLmwFVZGtXGTcB8DJbczhcl72o9FLlZ9GKI3FFyUYTndrn
uafvOboyOi/LBJWIZnD772Ju/9kY0W9fvFJW8SfDVCSAdePReRiIl3wnWbNrhG+Ymo6JbZN5Vkwx
mb6XaZ1aJFpaUdNxF8x3ZqjZt21zeRahmIssY3Rh8ABWSfM3XdSbd1lsV+8spwmONubZPBZG5FTG
pNzVohz8v9s55aTXgHsz+g7SAfwBQOVvAXszxa3PdTMw28cdFGyACFpeSMpCElBa82qGhfSDg0oK
vwv75mEMKCCBxTlpjZshpn+eUFtczLNMZWXbas7LsnOjc9m4s5dVkR8m4ledGqfcQHAQl60XkMjH
F70t8xpsasEfd/9ffoCyuKCttMw+xQe4RowcaLoDGK9fcwf4W4MmnNs+gc+6Luu/irOA8EQsZ6px
Al3jbWd+arvgRIrqIADBet1iNu+G1aoqTwY02Dg9owgcOwYGui7aN9moEbF96v5TRn0y9KBeEG6L
UydJ6UfkHIaOV09vr+uhE6I8GsKoKaZinBAXmNldj04hgKN5jlXdXhezuTEAugFOh+lSwG1ebkw2
z66sExEh614jA2GYvwDhEvpJIHbj1Hy+Lmxzb0wAFi+dvwKlnkthNWH1MhSbnaO8PIVReQh7zapt
q/OfBHVr0FSGfIqNfIpJ5bGT2a4c+ImE8b6YdGMAGmVUEKkU/bFtMdLkXFCjOIw8pUcrQ2fkXy2Z
+rCrsyZsRgzbnvO+BD6e9AOHaByRThHFBGgL/JYsx5qRkfsVCshBruuu2TTm541/ycgBviiDRehX
LYPdMKNLPixirw77b9dXS7f9ihsHSa+M6ww1JKeW3jh8cCTO6Jui/HpdzOIYX8QTK3WWz1h5M5C9
l4gp3PSMXuldlh8q60uX937dIXbROM7Ni2klSvHRg1PWU98O+ZmWqTfQx2XWOi69OH4/OrtGi16n
E6f4aV5GYBJL0M+A2sTPJOzecKA95KaDRHXaoV5av4FBHq+vps7+FK+AYlO0QEohM2lFPke8G3Nj
f13Epv0BnQOE9QzoyGpnqTvPkqB/YfpRtOOhEhZ6u7rHkJua3N2mJisxykmqQBjLRxc1nbo3/TwY
Dz3TARlubtBKxPIJK9PrK15YpSxT9IHcAfp4GuihMaSXVo9FWB7T6df1hdu09JU45UBZdU0GkmFv
6vlM5l2UvBuLDzUeXFrL2zy64JIDbQ9A+QDydqlY12cJyeK6+5KEFUDXAAJf7QOyG12NRtum8CxH
uVerBBiWRoJkXEOC2yb4TntU6GNdFKLTxrzUBpoYsgvn5JzmwBGIozTzaE6eaFPugjJ+zdt+tXSK
2bUCBdsigtmhTwQJ99s+/2lUd2mlOUQ6nRTTk2GeCWkXyXnKqkM0Hux8uHV/1rkmItFtkGJylNgD
MUDMcGb928hIwZDxT/Wqp/ZqxRZVV6fIQQnOFTOCxL43Xc8S02Nv229M1r+7fny2T+uzsSneWyK8
lizIcVHkDyEvH0owC2LVQKd6U+floTf+cu0U992hnzQuLeTqg5kcW1p9AYKUR1upeXbq1FI8tjvW
LmkbZE3D/msenTJwtgj7NE6PHOiWGP7XxEDbTui/VVTRlTs0U+W0QNrZShIfxNXMeC8Swx/YfQlC
9+s7tunCgUWLLiRkftGUeGkZqMkD6G3g2XlymWfWIMMaGk0/1aaBr0QovmE0ujmwYgRDmE06irLw
W7M7Nq9oQ8LrbiVG8Qqu25QMUNsZMujdbRc7OypsPwh1j6FNr7ASo3gFmFs6gzsac1w0PQzN7HFZ
fCiNFjwK4WsWDgi+mFDELWGpXGgtnRExTojuhOh3Mhs8aTKfSt2wxqYJrMQohyiTAXVnmNo5DbJj
DHyCTuY3161s8wCtRCgHaI7wFKao8p1DNLIYs9+XxHfIk+APQdodW/Lpr8SpCB9ZHGdmb7WoDlHL
8JIpOhlNfJ6MYi9zZJ1zwFs67u66zM1D+6yi2p84Ry2AjzGLdMbFvuvG2xSgf8AQl+lt0GrckU6U
cqDy0JYResdQxMmol7AM3bCRx8N/4v4OIx7+db22rUOYFkNuGCi7yrHiJIrcKUJJsmegyusKpAB4
i27wv5OinKrebBkS3GmMclT4ubOiWwyDa67zTTcE4J//KaLcs3ZQBEK0EFFhNJL/ZF3uWT+va7Ft
5s8ilGvWzAFK1WKA4uw0UeS3Un6XlvgcgvARUHrC68Phbi6cp+tCdXopd27eWpFMGfQqgC8YvRvI
ziw0vS4b457wrau1WxRfxQ9hY8eA6YSMOPMwWn7THqMduOsmb9pJPz4IzVna9LFLgzzYkdAEpbbH
0sEyC8CnYB2LD8Fw44x0H027gQuN1W3n6J8FqR2yde92wH+aorN5dI7WLjwVN+Vt4qW7eKdrXNwY
0MYarmQpN+1IaMrqDLIq1zMO53w/3kTf3NSTe364SXeBz95dN4zNkyvAlwW6NxP5LsXgeVowOAmk
7VznlrvnSRcfbxre6t9XrD0eWVulDYwiSvBobkV4JJWFHGRg/BkQ3+/qgussbEUMgLdqcWoWkTWj
WxFzV+09r2yvI/5Uvb2+WpvarGQoq9WMfdnYHWS0jPpFKf2yehePusLr5p6spChrRlhi9oAeKc6x
oIcxQOEzzI/XFdk+rCsZikPoe7QVywDD0k3mV7fWLjm4+/nB/TLuy118iDTiln/tRW5oJU1xDdkE
BIUuiopzYhA8YvNDYhp7JupjG7wvC909sekZVtKUQCIPm6ASWVmca+ehwpg5wgpvjAff1aGqaQSp
VHCiAu5kUjfFWQQljA3YcFWwE/anQWcRyxdfWT81AE+mBhhBAzRqpph7ILg4ZU3yRkqA5k90BwIR
DOsmH4cq/nrdTDT2rqaI0KSfF12IOcM5mLubOh1+weN+L3lgvyaKfd4yWwkgkrRIZ95iCoHRN3b1
Pjd/8cR4zStmJWM5dqv7KY1pV4DDE0ZIvo31kHhuaejmWbcudwP1KzBqAPoOVfJLGYnZgeMErFM/
WG35QWPd4K8AMKTb2bZfTPhf9Zoi0lqicrTKGUMoc5xO6CqU8lhHP7L4nUsLgCdq8nhbxr4WpJyq
gdaBbRTwSk5ucC9omgdQVX9teHu0wk/XzW7LAa5EqWmvZEZT5tT3xbmvK6BvV+wzaTTpoS3LXotQ
LtreoCn628DpXM8LS8PnIhj2waipJW60CZqAPvnPHP71wmuTkzwUsYTfY16/S2/CU3VDD9Y+PtQ3
11dsM0hZS1IOkETjvIgnnNSS52TYOw0N72SXD7UXIkcQxhRUgXWSnTEew230bKDOD5Lh9rYgbaBL
x255e0AmgowC9A0uUCAvD4HVjCyXLsbyzPZrmk1AYBb+nJY3BP2Zo67RfnMjzYXrhRogTFJdo0iN
II5djODNzvsMwB9onRiid9dXd1OhlQzlLdWXDCl0BtyxZkrvbWKcokA8oIvcjzt6U+kS5v++llRv
D2ye/1RS9lKweQh4jflT++ic8n15bDGN8zT6hl/si6NReVTzVtStoeIZi7Zw3F5kGCenNzIaCxA7
uA/2NBz/bhmXz1idBsLsIu8zzHhzmifglqmFe1NVbfm2DhBD0ZySX7Wle3Jfuq3f4KrAmAbOHncE
ah2XQovAjsEAzMAVH6Y7SZ6yIjpNzXgYQx3+nRJTvRSluOIpjwYACzvTKQFF40Eip38I44QeUH61
PGFXPx1Kil3kjOVeduWD05PqYM/Z6CWAytpfX+vLLX35LYq3Hl1p1I2su1Nfs/tmsG7DjPkZ1R11
jRg1AgIyNQ+ZCUbXupS7CYD1ZhB4laubzr88gP9q44AdGkh5IIVxMAZ7uYlozbLjvgZgfYNe0Xg8
M3FwwKExo6nX+KMQ/3+iFmwFNABwNKcqoljLwYsOugQqhjcJGQ5dzt4Nwjn88f5Ao2XUyQRGGtBy
L8XkdloKNJ1BIyM9Uh6ckP3aS8I0R25jfy7ELKdjdeSAOQByE6cBcYb5s4tToD39mmtdIfvyuv69
ZNbS2GUIjq5A5YgxVjN7tMBrUjTkkSIVOVV/lmB6KUI5WgSz8i3akcDUY5D+npWJfd8kXamJEDd8
BaDBnxVR9n4Ei1I0MXs4VeAMyxPpUWl4It054vP13d8WtCQCkbowADN8uS1zhV7hygHisyHFbnDG
m56IAsxK7BZMtR+uy9o0AetZlnJ2rDKZRJgDBh8wx+9YW3wSofwMgJKP18UsO/B8af1vh57FKJdW
aHeklrE9ghY7MQ8EzCzHcuxSL0etHpnUaTjkaRLsp0R0msTTpnNYKajcXpVRVEmWYtjDjj5W7nGI
6n3kfgzkHRW6HMOmkktuwabo1AE2+OW+2Y60S4pGsBMJol+RbL/EyejPPfsU9+M+ocRLMWpwfV03
TQVk5rjCwMyNA3YpktVF1xh5D2qQHG+i74bd+rE4Fp1umlCJOn5vIDOB0YuAFflP5RRnlDflFIEE
Se6c47zLDqUPbmHpcY8c8wNaR3TJrs3FXAlUFrOzzLZ0www3c93sqIvstHPT97ZfYmRfzl5SyMP1
pdw8CchQMwNttYarRuPMbKwJKO7DKWnOqfUWVLJen+jIpreiAIdyE8gXLojOAaV2uWFZko5zJf5d
R+uTjeiNfOAeJqQO6c7dlTfXVdq0DtxSuKcMG+3DyqkLiqhwW45rpKPtvp5Kz0BOoOjd22ou/7ku
atPLL6SKAFN32AuC68FpDQm0eJAAmEmwa0phH/Cwtf3rUjYPMy5ftKUAzRVADper11jUJlWJm75u
MNMAUM+KHwVhngyGXVztrgvbNIiVMGX12twIZhqCbaA302Nt154Jxoau1iUFdGIUByXtsMwSF4Zu
xFQch6BJ0Gnt/qAN745/p9DyJavrvhRVY5QxA7NKfG+Hp9y8N61XWBxy7jg+uO+FrcbTMYi/KQdF
w8kS/FCjay2rGDqQ3+dh/kdP9P93SGtJykEKwHbCEjJ1IACcPM6iQ5kBFz8oQFZ8fdW2DtFCOI78
90KX9m9SfrVqISr3TBAXlF/FG2reOYA+tIzbPP30d2KUzQGlU55ZFlYOwKzoj2y9xm1vymjaZ62O
/k2n0fL7SiOSGkaejIj+q9rxmyI9Viz7WPL6vtKySW8ZN2g1bRdDtIjOLUWrkaZdFCycQXMW3A0F
fSJLLkoYuvnjLfcD0mrcTEgpAN9TkdMYTBTdwvkAgJd94tY3qXT2r9iglQhl1bKcWLwoQOECgABg
Ixm9Z7r1Gzeu9+gB1w3q6vRRrtueSMe1SNGdAJV8iE3zwHMdKuGmFaz0UQ5Q77SWWc7FeOIjwH0L
6Tkj/4bZfa9OdD0929ogSAEfAw6++gQg8SRLFJg6UMPM/pzlt4PR3l7fHZ0IRZsQD3bAB2HBxjY6
mJy87Yir8TibImwwQQI6iC+U2MqxCcJK1k00ngo8MPwg79Nbm0y6YsjmiXmWorZjNxFgoEGwNZxi
ZAlStK9m2Y9m0DHlbW7+SoryxMCzP+uDTg6YE80eGpE+onTwaEn7rRn/WWL9t6PGhAg8ACLjF3Tl
pMQRoTFcACLi49zk927ZveZoIiIA//rCYaLm1as4x2u5RJ6BTvSNqHofNeEfM/h0877fvcLOVqIU
O2sbKtDrBJYjmYvec8ewubNABqOx5s3tWUlRTM0WQYhY34GvSdOnpSsWCbgP6OW5741eY9VbIZW5
DJfBpAGIpuZoAgrgi2W67STHZp82H/LuXInyLpZ+13+/vnZbpg3ENzBAcESJeCBdHqDaEu1QWIje
xqkEfvBofEbb0l1XZIfrcrZWb4kOGQZgAW2h4sR00imSIDPaU+t2cj85zvcJWChgHTAqVLGnVhNW
6cQpZ8ldWMXnFIR1Qw46eaAvND4r5+FhrhjxMKz09HfaKTEwEXVRTjMo5UbKyz3Q394HQdIebCu9
HyId2OGmbhzcQKhVWhZO1+WWgVUhQlEbXGnzUO3LoH9KiiH3pia5y8Pi0ysU47AL7B0iOzVXX5ii
72zWACs56/0oAqJMfD9bJ1NHPblphis5ygLGMkbX+YCrIuWpvCssibeRgfGtVGS/rmu0KclxTdcx
DZu6bLlRVoGWkOWcFxE484zIvBXGP+YUfJxTfnNdyta9ZK6kLF+xkhK4yZA0HCy7Udmd3FzcCrvX
xMA6EYuZrETEM63juYbN1VOa36MrCa9kU0fovGVrYMJGroaCZRkjhZdCmBNZTj9U/anM6sfGcqVn
Ds3HqgNsUUF0KcPFcNWE1FqYcmh5aLXlxHh7KrvZm53bjD3W8nOEREZjHbPg5/Ut2nKyyBwiaECe
Rjiq5xssMlehwPo5Dml3Yqq/Yrrv3I7B8mDJvcbWvSa2LM9C7hhIhxCKtPjlWgbpCG4FB4/KyYoM
z1r6x8Y6rrzGZBob3zINC6kMYAAjOWS7yq6ZQUgMGaULwyVGUdzmsc9DzRW1qcxKhLJXU1uZsuEB
wEiDqhlvWRP0/1hJlHXHrhuERh+dMMU72HOL/tXahBWiGdyPGSaUqjE+xKWuD0UnSEkv2DSBTQRG
f8rdblebXyJK7mxtvKKTohhCYnVTZxKQM2bNeAIR++cx7A6mnfxR+f//gzyE9khCUgfxlzoMPFat
GOcaEb4p5Y+2f6zGofLeZ5Uu0ttSZy1HuY8YkS7Ga+r2ZFffnSDyIvKGG++vH9ZNGYDTx6XHTSTO
FBkN0vx9trxZwzApvDQNUbOyysibnHj2/kqUiqyYdUmSVeB4P5EBjcXCOkdle2f2sSZLvOV+FoKA
3xqpuIpJ1jYmRoVAEdvWATpbWJuEnjWb8nEORbqf6+gN7SddmkGzjmrKWCLV3gYSFM/xmFKvBk8o
OozLe0A2/1F70G/jWwagBEommFZT/EOE8rQjcoq8Fppjs7Ms34Cx5PpGba4gQMDw9AOPM+z80p8a
Is4MGdgomCbsXVtk76OM3c9hejuN0+ilRaEZMN26C9GriIAcyVRO1cZLdGXTAC3S/BQ572X0uRNH
Dtm9Rqst372WsnzF6lrvREJi25nbkysZ+gasEO0ERPxZk+fv7cFAFewPtNuww0spqZCuTRhetFlI
9k6OdtXZ2ItRNz+2daPbAm/aBbjRfFF9aWnQma7suxOJ8+mLw3qxa02S3Urkkn0xs1NrNtFjOYa6
nP7WKgIdDm8VZlg2bttL/bIECJ88S/pTmNfo4XJttm/sota4ii2LAJUlwmPUJxhS4JdSeqsHWKDV
96eBG3dzYh84Ujetwz1e5bvrxr6p0ErU8vvKLJyxNTrXiuUJEblnzvLODXUsLFu+Ya3N8vtKRIFF
cxoi2hNzMQxA6d6q0p1h60gUt8UIlAVQRsX+KK68J/FIUIvAdcE+zd2vePxIR82jdntfnkUoT3XT
6GkbgtDj1IvbgANm41c3H7rq4/Ut0SiistuB3CClE3ogTzmGwO2i89zu64BmpldIwRHFGQIluq2G
qeANyQbe5vI0s8E3iLNDGWdvODrntllMRCYdZUQka5aaorr77ViQOEW9fjfsbR+QA356ZPv/ryWi
DKa5HzbtGbhopnARpQIW61Jchm63ea7wQA+M+lPVdd+nUPdO1olY7o+VPVdoi6p4PCLepiPmG2yg
ryVcR9CmE6JYs2nNnesEQC7PmPMlJ5UJLu9BEypsmvNqrRRznuYszecCzsyNGbikopuYkfuYF4eM
60C/t+5U5IH+ty3qy6EpiFkFuOZQmTc99I14pZ0gyLqtuseg1JyfTbVcMH8B8A81XlfxN02YJsSR
KLv2IgUM35sRzeVx7o+pxtQ2z+lKjmJqzVwWBTdIe0qc93b6zYnfT/2HPz+koANFNZcj1MFMzaWp
mRU2vuc4pElVeRn9lgMYKkJ18u+kKIqYQYZuuRjXTZtjHDICTXMQ3lWsurkuZmtfFs5plNVMjpYq
JTZwSEHGMu7kqc2MY9DZHmniT1YQ+rKOf14XtXV6QG2MJgkbcGsvKu/OEOeYQyvlqUyid+mYv5dE
V1LZ2n0U25FXMAyYtYrX5QKRy7UqdAiRKj5OxvgOta9DpAV63Do4gIkDVTOFA0Xge2kBmZO0XTlz
aNIgR5K9mfJH3tVe0e8arulR3tToWZQau6GhJ+sCA6IaBzwufHzTzM1hkoHGDDbEuOh0AowBx4Qg
wptLjUqwZMil6+kUDvE3q3HuZrDEujHVtXBt2ACa7wHOAoZLUJmZy+8rN53N3VCHBvIwPJ99KxC+
COs/T5VBhIOUCDPwhys3QQJAjRxo+eMprpoZ0wq0eEKGOtccz21FnqUoV8GcSafChYOsfdDd82gC
a3N1uH5eNvcEcdPCxWcvddXLtTKahUsMaLKnZpm5DhPQDgMYO9Jdahox6vwcBipFl2IU9dRZw701
y510xtvC1VElbC7YszYq79Y8ubZJKgOPEBb5krmgWRo1vn/DlwEO6r8FU42YWihDMROp0dCOHyeH
eU42fOMWWPLC9PiKvWEL7JqF5yg6LS73xq5SKl2JcKMI0l3N6L7Fa2cqdEnSTY1WYhQrC8NGiCFf
il0sAkPPY9+7Hx2AMLhaVvVNKwAxOBpe8YBHf+2lQlPKAc1czygSlnTvDunTQN7FrvPnvYBITsEx
o6kWbUqqNyNAqcuDNkeRuHoXoQ8BiN7W8CVnN5WjC242lw5cvWCdxk1gqly6MfpeAjqm40mQ4SYL
KaAlpgjpV4yTcOM11vAsS613zXXTOZ1E+dMOlnaRj81YPWRc95bSaKR2peK1AfBqhATw0cmRELa3
rOZogr6p4rrDumkNK4UUazBTlItjClFBYR36pNhjOOUBbEqHV5wige4dZMk5Y+qTepxHECdZ8XjK
p/guk/kO6j0WAK6/LmbT9azELL+vLp2OtWXnhKgCWegXKZP0AT3jr7gOLIpkJcXlCbSQZUFXIhqr
d8sqR+5jsPg9wxyWPySW7vJcnIpSMnFxraFSvJAOMVvRA+QsUdiJqT+JIsZ8UABuupEeoyEH8r74
JOUr8ofo50G1hFOB17ujyKNNT5x4mAHTjl6ykcc+pu6Pua1DM99SyzaQ6UV3OsBr1eaUNAJzyxxA
rcQed2UqfTqKT3bZ7oqsv6lZrAl1tqxhLU7xqTkhKDK5Mx5xuXkwgJqSoMH7usFtamSi3oRmTDwT
1KbgLCyqzmRjj3b4D2G5R21wHxj3xvS+HV/RkOkiowfwFxt/Xrzkx46JkFgRhVMwk10428lnmQrj
55QPmT+YZPhB3SbTpFyWyEM1xKWRyAEq2UKKrhhGw1CFHNppPEUzSPH4jzz7nqAzGGMgOzRNeNPQ
elnX7a4v6pb7s3ExoVcCNy6cxuURcwFuE9X9sm8J3WM4+qYJwfbehMnJlvO7V8hi6F0AYgt62tRK
6CAjJwWp6nwaMDfTCee2see3YWv4o2F/uS5qy9Uiw7wgc6BlHWx5l2phqgbofxXrT9WILhPX3kUc
Vt/qUJa2rH4tRvHoIWdtlyXApcckomcGHeppwe3faaIkSCO3GJvGQOEuj9gdt596FjxMra5bV6fI
8vvK0yZTj3uwt/tTV4G0KcxscDhwUwcXvyVleQc52H77JWzPyCJkADh2pbODgw0KRsvWsRxtbfxa
hOKHHDZbAOzmyCeLYT+0uWeAEMQBhc/1Xdk6NmsxyiuizYCI0A0QE1oEqAsOXkJxXX4px588jTTh
nTLm+m+lATim/y2bmk2IncidJaPjiSxTrLF5CMKn2ho8kac+4cSLq8kHtNO9EG+a4hVlwwvhyklK
u2aaWCP6k+F+7+zwzuUfzSzVqKjZNUc5R1kBVuw4gvmVjPlSmh4oH3zT1NFvbIphiCgsCqfwotxl
1aMo7QG6sCHo/IFPP+VClSmLRmfpLyXZdAGPhvfBsJOlvsgd6TTCTl00roz8FDdomArEuRS64dKX
ZngpZvmM1bEVfRDWJA37U5/LT0GaAsc8kDvwh+1dPmtc6nJyLq+nS1nLt6xkzSEbmoWI+CSNrPTy
ygI2MBJooRj3Rxp5wDn844fnpUDlapKZAaY3B2vIi8ZPyFNqk9u6aH3Kw/3106zbLcVpiBplSVnj
QYhRjyerCm67qdmjtfvwCjEIXBiK7wgqVLAWkQxlNnYlWEyA2DqOzfH/SLuyJjlxZvuLiEBiE69A
bXR12+12e+kXwiuL2Hf49ffg8TdNqbilsCfmbRzRWRKpVCrz5Dljp+1qXv/xjYF9W5kRnCLQKkwy
zDCDeeayw8TW10QqkbbpeCsbgjN0TT5AoS6cfROPtNGxc9t4W2qJNh1ZwfTAmSady7QeNr8StQhb
5hVUQyxD1pmpFXZe4ybMMVzXR45BdcCaPt7+SNdZ5rJ7r1aE+9a0A6tPpkVHdVLuGPs0Rd2ph0yP
o6idN0yTBGGyeapW5oSLF3KndkH7FieYa5ETzMwJdKt2xobvUoz+2H1xr0eAOd1e5OZWLrU8TGsh
G1OFzwcCOFgzVQR1NW+c2PqoL20dHZz6t+1sbubKjnCENTNtKyPDI6TKhn3OFa+3pnc1L081R+m9
rCTXyHV+gW+3MiecY2LMIAusGmxmZHwYItUDo9Dx9oo2HX9lQrj4NYzjmLWJw7Uw31hsdnreOEn9
0FQSP5R8IpEOpCcjqRDM4e2DfWJJ4hRj/Q5VM+/2eiRb9iv3WEV1FHSsHrWcHujUzA2s4aT2sySO
C4QgS/5y8VnEEURMfWdRqXRIlqYWpRXy3g4JKObo9DbtTgnXZycvleepMjxoxX24vT7ZNgrHGYMf
FOP6+F6aObhaZrqxNnu1dBtlZoRjjKo8HfoGsQmEjjttpHfQyAD/ZbC7vRrJeSLLz1h9rZBMdhHE
cApbnT3SeKkOMY5mlxGnk6lKL458dd2/OrrYzJ71oRr7AFLpmT75RtmA6HnoHD43+7ACUamenEmd
nDrNPtxe4vZOLukuasDopAupoEKtVIHIBe7iKr8bK4Me0wpdIGNQZdWlzc3Eg9uEuAWYCcWRlJwM
bTZwTGbHM3VbSznzmDzrGsRLWi8Pft5e1mbcWBkT0uiZ1UAIUyQzhvIymG8zGySB445XMhGpzfO8
siNsHzXyStHDcvSh1vcW4kwHCzS5t5dyuW8L59wCimUYR6MLMkgVQuAQxX0cRTy8L1vjWFWVr6QA
Gk8NOLTtL2oh4/y9dIgrc2IghIxUXrdTEt6PKfmYh/qe2QQk9KrE7zZXBYHVhQIDzVSRUtashrGl
QxTeEzsy9kBmv2nSVnOSIRxcs2bmG2OYP93eyMtv9XtlK5PCdaWl+dADlKec8UhAsTF/23V/FjD+
ZwLxF21IEL4QwUTSABjWqVPxUmGUgn0w51Mx1E6XvueqLKe49PBrU4JbRJWi1CPobM6j4g+EuQjv
an2A8pF3e9c2/QFl099LEqtIiREnwWzDH6oYJNBDHhkuScrRowHqqLdNbX+gV1PCoVXtoNHR/FYg
qA7YvmLkn7NKRiYjsyEc2FzlbK5HbFvb2PtwrD8XQSnJwmQmhDswTatmabgrZ8AfDsEwv5mDav/f
dmr5CauLSdEKTvgwK+dhfJyb+f1E+y+3LWycT/TSgXAA0yVGYkU0LE8AsK3aUTn3XbLn4X603ncM
dLXa93LY/TdTwiexyFBpJKHKOcczsCzpMcuib2MauWrQPwykk+zd5U376+BcrEz4PJD8U4CAIsq5
SGonqPLSUQryAbQyHsQ834/QTZ5j7TOiumz8ZXtLFxIRhDxgjIUTq6lhzTmblHM2lBjTHz/xYgrc
gXN1R1n/rkUBRnJ1bMQILHXhUyBALEH959JNyrHFRHPcFy/Q0lbatyjOujx9tAL6H+0IYS/MdaVH
21U5q5w+85n5NjRDjfJLbxUSYNlGNLpYkbCHHdEgRd/C8ZuufwIe2DWH8HMfMPe2S24c4bUZEU4A
1vsZ8m69cgYDVOoh8o2At5M/5zvXAFxE8x0XIN6kIgYLcllKiMkQhPAGguQs8ln2Z0OMv519ZWLx
kFWgYOYInlKtVc4K+En74QM40ZwOks2a5LtsehrVGCGAxRgoNl/aMVQ0dYsI4aJDhdbN9BLP3Lrn
uxG4Iwcdps+3v8+2OQB9LMQmXE7CTWFUGWeJDkwhjbV9h/FPoo9uEhf7vJIRumye2oV6D4ACTAaL
rtCiXWrW46Cc03T8wUnmR3V8x4rha410RS9kqOnlqLy+A35/sJU5YWUsGAcy4Tyd4173SmPe6SF7
zAd2V+nhXuXDvpllScvmZq5MCvG3GGNi02UzbRS2uxp3/BkDDCCMlzxMNw8V8teFRRFVEJHAHWic
uQbzmXJO+nxnsOpILBmAdoPbGkdqZUO4GIvOGmO84pUzMZLM4yAq8eaeARCaKx+bJCKHkeFiIYpB
nJKTcNeRNHWapBvuBrVDAaOb1QNkVLkkQG6GLQwtUBOT5eAIFI5hOhRkTgK1eGH5g84PCQgr/4Z7
dln7qxEh2hfaXAxdA9dRUoP4dRCnJ0XPUxm8W6gv/HbRlR0h2mO2LUpaHPNzm+QHCuYtBi2DMa5O
Qc9Nt4rpU6V+JUHagxa02d8++Ns+9LpGIf4D5z829og1TmH6EIaWWxHr8J9MiIDivqZjSEO4UGaX
ijOCEGIXh0YruWEkHmEL5xykhjWaLthEk0aGl5TVYz238QMZE0OSXm1v2TK/aUOFD9COy9CsYHAB
fP9Ir0iI6Nx8iHv+9W927F8LYoiEYlnQKT0uZWUKniBU+iYreskBkixCBN4VPSn7pOPKGQhDPw10
P4p+3F7EZhTEVO3vbRJxd42aK1mZIAqChMrVk/oUpyApC4onCE7+vG1KthjhsgyDdu5jTE2dLSXq
T1WpxIeQB3/lxq/rWX7E6uYPSFtmY5LjimzH5HE2CQdMdZZBbjdvx9WuLW6+stJCFBGvHZxH3VQ+
6BQqAtUEOmCiuZik+tjqiipxBIH67H/R53VdQijVhiE3dLNC0lS3MehN1Nqrwjr3SRlVn81JL+5B
+Wq44TwAKsXyHzbPbEdvJvugsE7mljKnEULuGPeNboZ4S6SKBXjFcUrUOz1zy0bStpDZEUJujyYq
JgTxaoWecuYpGTtiUHanlKlxiKs/m/P8vcMYrLHAsQE5JkNwzzLF/dW2SEvV/K3CTgZYzLtAc0bq
T8z0bh+FzXRnZUvwUiu1oIGtIHSQNt1F0YFOn/Dyc7IOmUjkzDLi1U1zFogO8azFGI8pRN2gqbIJ
s5ZIUyEP56q9umcWrv4Yw/OD7YJ0/GOWyq6srUj/6wWNNBWgH7HSldazyUptDs6Tpr/tu6ekNO9D
JoleWyFlbURwELDWYHIIL9uznrSf+7r9FtgyXsotH1ybEO4RiGlU3cSghRxXcIbgMKCmahq7LD/e
dont/YK6hq7hQxFdCClQLzLCXrexX1Zs76IcNVtUOdkb04Qj3ja1Fb0IOlj/MyXEkpbGfR6kuFWS
EDTlRagcCOdftMSq3bQw7kpTRhQtW5sQL2og5JsyRlBWzYQ5sx2lB5Cj/ED7OpAcrO2v9bo0wSEG
VmPUKs5giWVPk6p7E86xm3b0mUJvW7KP2973akxwjTKGfrY94VhRHtlgGQrse4wDQAvq9ueS7J6Y
Z1hBo82RiXsTUXdnlCB1Mcj3Wes+3TYjWY2Ya2h531VZghcfacEUPmZp+yaK6N9EvpXvifmGAQcb
jIoF50oPHvqk3xul+dgy8wzQ4GdjPLaB7BJZvoL4tFxbFOJ6C83xoh1wgDUojuuK4ued5lKt3Q/a
PaPzY1ybT3E/Sxxx+6OZ4HNAuMVss+CIbWx0ZTPPxUtTfLPRiUZzvZZ1Hbe/2KsNwf+oUaMNg3YI
wrryopfWF0vWO9g+Tv9aEKvgeabbE9d0BL+h+DDH8Wkeyam0pq+ALexvu59kw6hwR9EIRBtJqAbn
0cwHcBk3j1mbTB7XrNN/M0QvczcoQkNKK5+CcxpiGGP6qXbVQ01lat2bO6eh5gnWbgwDi3J0A/Q8
UkLg5wDXds5oVHdKnj5EZvcGVM0SQMKmrYU3eYGcMe1qUNvO+NCZ8LUJbK5QIYsgZ9tTvykkdgSI
4D8pElkZEhwOqha6OQ6hedb1wWvGLxm5q1TmQpoezg197eIznz5Ew6MdyPheNq8sHdMtgM+DdIEu
W7BKuNMReuptE6MyqRV3U/gpwdSBV87KHTQ5HL2POsk7dfNorewJN1YESjzAcwqEqeabWtPDbI9/
4++YqQVEC1hsEL9crqhJp1QHlQhWZKaH1HrXxxAsbBpJVrG5jlcr4quet5BuMMGcdTaM6RFShS6N
1Xd/cZ5WJoSDC7h+ngNsE0AKIT+lth9De1bRZCO1myUu1M+QGYEtgjCRpLTkcVe3S2emtPV4no69
Zpd56IysU8bnpI57ABWiKVPUo45pf/7VhBIFSfcxYLrZQ2fbXeZlfamEqsvwQgT7TVoC8fSUoCDV
1H80+Pn7nKx+q+CtappNXRGmwbmljZOrqMPp6V6ZZJ2VzZC5MiM4KSNpVs5RHpz1oN1nhJ8431em
TIJgccSr+3NlRbjJtFKNmzZmBp7trReGDh573mA1b3Lmme1bmve7jGaS47f8zVs2hcMxQ2YsUkOa
3GNa935pQxQk+l6YJrryIDEf4vdhLHuvbEUYjVBdozbCtSaSxjR6MdKYg4OQEx2zOV7cMidtfo75
T0MpJMnB5mt+bUxwkBRsycaUU+PcTbnHmq9dNLs5fyRV7/VDemzxf9OkPVJoznYj9LxZ8u32od3a
YM1mGnpywMhfaROWetWFwTzoZ73VvYG+sHHaoQ/oGXPn6HXuVvkoWfOWswIGiPBN8Z8m0qnHcxvU
WavXZ0AtsL/vh5g5+fh4e1nLvol+szayhMPVNdHxyVqYhukd8C9qeaehDm6oRybj4tSWnPGWnWWx
KzvxZI1RNU/hOZ3o21JtiGNUvZtWdDcmX/pa/dgl7fs60/eFkT/XLfDsmn4E78Ad2E9/ZqMGSNrz
3HwFP7qjtPGekBjq5o2HCW93hGAJK+dDPwy7aEjfZsmbSBn3nCv7YrBOQ8wPNSCb+Lifbu+dQCzy
T9Raej1gugL/J+oEl4tKBr3rB5Rb7ki9y090Nx/DyoldbXIx7u1SJ/b+DBb42yJmkNBox/QMgEmX
Fgu1mmod8kJ3Df/Y8idQQ0uWtDAgXH0n3cT70sbEOmZBLg3MaD6mGoVSr5LGh1RX3NqmjkUhKEF3
KJZ4uVrmzqh3d1Bykbzatk6YvjK9/PvKRfRcjdO5tsBpii4ntC3crGXfoxlQzvBHGKr3cy7jcPqV
jV+t1rQwOG+BMQpUSZcm56wAGZaqGee2y92uhb4EIMztQB5y6HfZqB2bu6RRuaOl7Y4qppNG3Msr
6ujVYxOWDh+C00iOjZ45IIK5M5Kvt7/GVoRF7vbvzxOCXoIJRG3oFP1cqmfaqweuQTcydutQ9zBM
ur9tbHP7MXsBqTQQj1113XjYdpaSwhhX6juDOkZZoxvWfSr7Z5W7Wi6jUZPZEyKPDsKfAAK5+pkM
hYfGkBZ9Lk113xqftPBNl8n6pZvdKB2TnYYNnAN4MYWjUzKovnUdbmWFfNfUJyCgHca8IPoG0uNj
MT7lSeo2TKbqsBlfX62KpQiWqGVddvCw2YgcK8ndIk+8qvRj6XXxK6O/cuaVKSGtDEoD9UluIu2A
JCKIHpOkdCyUwkAa4STKmzTww4h4RWg6xfTcWl9iUOvOgOv3DchoMzwcywqv/RAkL7Vr5Udbh4Mz
c2enfK+NnWuw8WMxyLRft3IllOFVC91xzDOJoEU2TDPRRlU/F8OLVWfHWZ9B2qa5kTKjCfUw0Wc7
bna3PX3zVbYyKkIXQVCY8BIB4TzX2gubqReWT+DfdEPEtCJjLrjjD6XZO9X8Ycq5JMRuHeq1ceEz
2WY1VkVSIZEouAOeOiepoJJS811j3tudJTnVRLLBYjO9JB3PARvRz1VtuXUxHnj7oQKrV2U8hCx3
zah4G0aJY1WGo5CvSTp7yGQOSAu8OnqqJ3C4ptDeiSy3z/jx9nfYSnDQhgM7OsF9A+zqZfSthi7T
6wHN7qFN/Gr2jXa648Hn20a2t/vViHBHF2o8kxTVrPOsRpnLlI+8BHQB0z1QvJjPVJcNjsgWJYQ1
04y4zakWnPsJdccqthwlQAV3tH/cXteveph43H/x3ANKA/Zq8e6iuUor3g32GdM3+0LTHUjh7MCv
CZm/H2EbuG1iug1RwL4KjcMm/dyR8jCOoD0Lz+WAsfYeRWtIOXnE6P8ip8SEL6ryKnSNgEW+/K5R
F8UApLDqrHZ02vHCTFwdAPnPfTbEoNNlssb1ZmhfGxT2vJ6qsEnKJjiz3P6qTZlXG9q9rscfAGV/
oub0GHTJuwp3+kjTWnKc/x/j4NzGuA6qEmLdyqD5NDCF9ucWfGJJ3rtx/65v77Limc7gfimA4FC+
5sF3yedfDsfV5zdNQKJAPwnyCiFRU/XWoMAmB+eBMsw4g6vRacvEVYgeO9yyVcdS86OiF7M31MlD
btkOTv0nVe9kQ3rL5l79EKaiCWODp+GqLAMx+jGIC0O9Y/X3KnyXRLJq/uYJfjUgVmSaCLKcJEnV
O0Qihxfv2taA0vSb8NtcyIDFm4d3ZUqIzYy3PKosrt4p+td5fggYRr8USU3wysbC8QtNAqRZYFEH
WuzydIxl3pcQsEbUg859fiyLh1Qmf7dlYmGesbXluYrH6qWJNiu7PmpSmMiOlHysi53aSsLPVfaG
VQDshRcCRIV1Q2TqHwYGAa58QAW1H84E0/WcqV6o9ntamh+hC+cNJvnT62IxibxUx3WBCQmRh8zC
CGAYs7J4sdN9jZQbmXdgvr99rK587dKGLn6cee47lhvFyxwyp8+AUBgeK/ojnU4afbpt6upi/mUK
kIiFvA0cD8LtZ4AsNpjoWLx06Y8spqBtOjL6LdWPLOkdoBCCeHBuW7x2C1BnqBSVEogWIVgJ3h0a
qaEEmpHD4uA27bBLofkyhJ2klncdETG9uLYjrEzvQHpWlFb+MtanrjgTu3HU6MMUPZPsbRR9N0bP
LCWbeZ3SXdoUedDm2LTjLs+CcznFjT9y7Q5EA28iq2G7ylIyh5sIieow3kc2rgBt4A9Nh/B8e4Ol
v0I8eHM0xFNo1mc9ggKtZrgZdjhUHgh9JiN/VCM41YDhFTRWdU3C4by57ZiP/cUZrWvICS5PPVdi
gFszlFiMiN9FLHBiG3y6QbKD/LU7AuoCAbWD2R65FkvWLV4BC9ktKhK4gvGyMtG/ubRc0KzItAik
tEEUeLQz/SSwX25vrfiOWkxgHAyqyTa4KODDlyZMA33WftEWbArznqfdG2MigH+06vOkJIfbtsQg
INoSviLQ1mZVTip0NCzdDSG+Fj9oHEpSo9fIZgzEI/nL1ELfCKZGU7++xTvTKqEqZ/pW+VgPb9Py
W0O+3l7N9c7pBARkpqlDnAEkC8tPWJVVWnsk3ZyBu8/QysKvqjrfowkXnVk9Ure0Gom5682DOQNw
dazIAPutsHnpZBa878baj7Lp0zSP34cgOiXG5I7avE+LP207WdqFOXEsMW9jEORgZt9Hx+hkjPxn
lwcSTNW1d1+aELw7MGfQyi8KOB2PwiNqw63Xl5RKkuZrT0DfB2KnKnTL6HIlXH6msRjA0tQONfRA
kc5nxSlMdIcih7/tDVufZ21muZVW3qAQs2/HVtN9XjStQ6BelmvlSZuax9rgP3tlklwGG8uioG4F
7y5o0u2rNqQ9U97QtNL9FmoGJS/3pOHOROgfJlVwgwszy7JXy7ISiDC1mGb207zf53S4N0L9oNYy
ypeNswQ4mGphcAHCf+CgujST91pRYlARDzsgxE1OXVutiBNx3cto+vFPvxS4/FBdVtEQBxrsV7hf
LSnJOoVXTUH9lr3YtD129vsm/II+hMOMeHfb1rWLX9iiwvaVUTFOEytKX+uNVAE7chl95nUra4fL
zAixYWwzOykKXvmTGc87zIFE7zNCZL3E5a+sHyTWQoL4unFijRxJQN+VgHr6IZoZduGEGnN7DWKd
CLNq+2SqpWSm5drHLwyKqpOlmXUjN4Yco9GPOQQ1EMplhA2SNWmLY66cIS1Q+s3oTEH0fDTos17q
Tj9/KFCfN1gNZXDZvXQdJi6XJDjE0IJYtOj6HNppsxfZJ0h2Yw9Ll5Zenb277XzXh+rSluAVSZip
g0Vhq+mfDe0L8IN79DVKIz/ctiMm3L/8Ai0UXE8QNb1SbLCVXKOZxTAXrdRuXnK309+rfeeZpptX
zAMFNGrepeTy2PSNV6MiWSbSmb5K8rTw1fxHX30MjW/D8P32ujZP1crE8u8r32hzVH11wgvfqIuz
Mvf3fTqebpu4yi2FvRNdPDVCfKCuAbK3hDyWfTDY/cBPRPlsKfERrIknqz8l0TeJ1eVBcnWSAcJG
2xUy2Qi5lyurizLnpsKIr9b73n5PrQ+BcjSsr2N4ruJDm+luDbgQ5i5u2908bK9mxRe6XkWzXgY2
8QelclT1FEQ/QutM4tPQHyZNNvKz6ZYra8KrbJHvqlkIa+pCnxN9TlRIVOi7Un+oqlPbOGEq44ze
PHCvFk0hoeGTjmpZauFwx/xOTQBFyo1viaV6eiDj99/0zZUpwTerNA9idQgLML+0p5H190rQ/fHV
vzwHAKehGBfDBKsQqhRNL9SgwrydUSYPZvQjGdWTVsuQq1domuUEvJrBA/fSF6MqKGy1ialPe+q1
9X0WxegUPqnjcex1zE/Nzjjnjt0kjt6OTtH+tKyPcyyZGN+KJusfIWxnX019T2Mz83PtRzRNDs8K
p45a57b/b/nH2sryK1YBJSyhMJwVVuYDErwnwZu5elL7ZD8aT7ftbDnH2o7w5TCyWQJVamQ+S/Kn
PLVDR210SdCX7JiYDCAzVWOLRdTPQBpKKGiBdhhJk2zY8kPFOLVaiHg7zzUt6iEy81/khiXYFZQE
FQcbvbS2/lKDlkhi7woNIzij2KWvpqwyWuSfPkTpesAdmnGHBNkvsi+m+S3ox12jxV4WPFSa5rBc
VuaQLVe4sCcUkoHlwJ72GBKe452GJmJnKl6Evkqf7W87yVYwXu+tcAcMYQt2IIpzV0UmGLQrZywq
F9TaLk+GXVbdR5OsZbbpMpA9MpcZOFBqCwEZFVXCc0BP/NrozlX+bWHNJbOs1Lx5yFZWln9fHbIo
KjPsmZ35fVhhGCqK73hefGJj5DFVxvS0dcVAmxbTtKg768ATXNrC7pmKUeCK0cLSHZunTLfextHz
TD93JfAztAKmRkZgu3W4VzZFCaFxykmg1TjcWleoIC1N74NwloRDmQ3hS1kJATSewDci85Dmb20l
lhy0LedbL4Jeblw4gqSKQyLLLwbqTelTloS7So3cxjAdyr4lmAm+7e2/6JvEULK2KLg7G0bg/UHT
4Jt96miYxGAJQS78rRxMiNWM+2iAlB44YsrkVMZPdRA6BtrImRk5+XCEcI7k92x56erniFxMicWa
QA9wFvS0+N6Fj71iQtCv2WMc8fbCtw7d2pDwKQ1lTKqB4VO25fu0erKmN4NM8FXyMUXSfxuCsijr
BcRPza88+qgxQN3i92N7DvraySYZV7VsRULCAEYjrtsDzBntISD7cNqbTBIbt78OYEsEXDgaKkeX
7llHVgqmBZyxFIiPviodIwb3dvzM/0zD2KDLfQPGZmqjSglRK3GqQWkTEHcQZRkWfzNFmhPqP01k
PLddYHM1KyOCCwTVpAdRgYg4ZFH4mNhB54VK1nmRghGosrRlafBmVET7xUKIB+5JJD2J4naENnye
+ZVK76umfupy410IptGGN9+BI9rzGuPqVffz9jI3g9arWTH7RrcuALmLSvCU+hamljNUsvRg0/NW
FpZfsLpaOg5MKcaXM3/ukoc5zh7ooPoGl+mcbZ6nlRkhVM3lpA1VBgfvwPfZaPdGM57r5FM4aR7I
GI+Jne9u79xmDg5V4/99MTEaQfI1mTsAd3zzOYkdlC29xMvu29AZCmfyEgfgPDdxbxuVfC5L8EqG
F4eZAgDqa3P8xQrUwSFZI5vx2kzocI8AB0XRRUcF8fKTQW0xLhDMqa9VkzuMp1SzQKG07+qXuE1P
Zf9VaR6G71UfHKdhlmzr5rlb2RbcBeziSULRUPXBVLaLNNwoMfEGwMbBgnt7LzfLCOtlLp678sxi
TLokSnCdDMZIvyeYzQHnS2s4WQXUgNlnD7WW8FMYAaPW5NoMCFsiY/7Y/J5oBgBQjVQIOo2XPyGZ
igT5pEZ8SvzIuKfJ/vYat3fz37/PhEfNEKZpMCrYTWrcFfxgk9id0se6/XzbjGQZIiiCFUocc6hk
+UEWdt6oztoptsifDhH9ivsY7rZsUPYYV3T9fcbSccCMiG8OteYSTl8spXjbsOCur223sYdPt1e1
fcJXBoWvw4Oxtyte4jFfABmOwWFq3vXaV5are3suHgEyeJfzD72Zu2PfO5AzdjTlCVhKSddi+yP+
u26RgasL0atJMpCjRLluezobrGPZj3gGKBkovMEiIHEa2brFyNbTSQ2GkhBfuQvug0N3UN4Buak1
TrcHOHCXH5T3o+zVegVfF76uGNpK8A9qtYlcM53p0Z5BWq98Abn3sTSpmyoUSREKv01wzPTOJdq3
TE+dWcYHtZz4q3z39YOLSVlixkOkVNrywfV3gTq/QEjXKVsZ2Hj7uPz7QcVTPxVEjQYVZljDFRCk
23pKnCZqx/e3HfhyOb8odRHBFxZxE2NXEEy7jC5EywbS5ElwsiMSuMzkuKYUTXXtWZcclctH+D+W
NLQLNaC1kZDpwtMkCLWuZlMcnBKc/0l7rKqXkGYeGb5oo4zh+/Km/8cW8LkMyGngw1URWaCqsRFC
RTkBnpE7Vk68FNiUNgGso/hMmpdBqt+xtY3QVUCVHp1kcEsI90QPxdTOrIzUD6mxb+J6X9Jmp5JZ
crdv7aENlgdwFEHwB3Lel18L7+IibbSA+xFRXDY+W/bosuJ9rT+y9o96RL+3EIApDEpRVCpF8ac4
t8uITFz1JwUY99IGIjs9WHPq3fa/y8B1bUbwP0x9tugb4oIteFx7OWqEbmfX5rEdm+9xI9VU3fxO
q1UJ36ljMYloGea+3mPAJgNHb5vf8Ugm6b386tcg8WtVDBKamErBkA36r8KqzJwPeq02qg/tHyex
ovf13Lz74427MCGsBNf2bxPD9Ab13LGNnV57xJye5JGzsWPLAQIe2VIJxhCWo7bKgEKm9UybqAqJ
aGvXlHxvZdQfGhnRosyMkJtHJa86hp4ymAJ/MO2Jk8hVpGFh87MwTJYCusLA4C6kOmkcKTrrGd4W
DE/C8AvHi/r2V9lcBjMoAGtQa8UY6+VuWRMNIV6FzmqrcdbtE0yrNvvcVLLoPKgqkoL/Zk7YtSrO
oU7PVBXqCSmGez63HeRj5m+3jfxC5l558+uixDsiSUylDzJD9VtPdUEX7sQ7dsoelYc4PCK/36se
99IOkRxiHjuJ7SWi3bK9bPjK/SKtaWeQ66k+PZA9juuBHxrAWdzBo17kk8QJGonDbzoJdLcxRUVQ
ixAD34KUiYooUX11NL2Sque4zSXZ2sb1hAG8XwAxw4SzCH7IrVmZeBOmIHkKd0Z7mjmInMjHSHvP
g6+dTHhnyxrezzZmOMC1rYmFzQ4qpQXo5TjKFMkJ1Mp7UxmdKJ+9JrKf0xzrbCUdro1rCgN/rxaF
J+icxnrdAn4OWqUny/qhoMoXBvdEfwz+Qh5VR0tkmWnUgBgDi8+lfzAlSbW+4sTPyoeGY/Ru3lHt
b2IgauvQCoEdUM0JTpjaEIszwhwVkOxQxE/GODtdLOm7b32ltQ0hcphJ0CsDVJeQwTeeVpdAf9y3
uR8a7wLzG1jDb5+rLSdfWRM7xiQOQzC0pcQPx9JT6/BgZZXk6G45gYESHwObBFDXIsA1wphup7KJ
+BXpTsjEQa0NyPAHG8BETQaA3No8EK4bi3CphYKU4AWx2utpOWM5HLYy+8no7obqpQ0GJ8wSkGVK
cqMlrIpBCZMsi77sgoEUecQiElcZbRAisv5LYp569qiH3Cnoh3bc0TF2Ohl4fXGwK4MML5sFXQVw
gRDnu0FVupLUKOvnidPX91wf3EqRJJdbm2hC0M4ieDcv+IXLo1TMKQ25FeU+kvSzVTaHMSvdvrJO
Op0ehiE6VyR9vu2GW+uCThtKUgDlIyAITh80ZLZaKwKUYI7uJ5Md8ybGFK1My2BzZSszQrztywJw
sRr1xSBMWzdlLaZDrZNJ6x0qK49lT45Zxf7C/cFi8os3eKEIEnaTJgC0lwxL48WDxg6B/uQYtYaa
kUwhTCjF/ZNsrizpwqPASFMlHrSE+PpB208PlZu5zbgf3ckr9ulB/7Nu429zDBBgwApBHCwmUehe
qfZYlqhpomREvlfdTgkkGceWW+BxA4wkxiYwaSc8Fcu6zihSJgR19X1L3d56skKJs2+aIGgxgvIP
ACuRCyI0LCunWkh8u39ausH5vvkLARIGMr6Fkg/DBfDwy/OUYKoOrGRx4c8YZNNSeghyGyO1RXG6
fYi2YjlIhxcdZXwPKr49q7mFbkaNAmHHjwH7MeZfbv/9rUBuAXZgg/96iT+Cf9ldOZUtKXB64o/g
j2+b9Eue34HEMBzsj39hCppmy8wHJrpFFsO0b4yqjVHoNMjPJNPezIV+zObZA4r/GNuyUedNH1hZ
E9xsKHmh6hE2zioyoGCW+UJmTi+6NcqEwmWWhC3M8yDrWN+DYlsZd3pU74ky7LRW/RunXi1o8ZRV
skxQxl1Al4g5ULxRPWodGmlFfNPbcPOhioODjifZpQ1l1lqQGKPg2e+1fbbLDrG1KxKv3uHqQz/D
SAAN2DfSILf8WfEGxMWOFyBYDximAy7NTmGQ5rU5Jb4a608kVx0bqJUk4YXTDH5FG8hgM8+CGnES
sE95ImsdbZ6BV/NivtTqeWcPpT2DI/04Rned8hP/y+PxXjE/3D4Cm66ysiTsbwjVClB5qgnkljES
GhQusZNdRUtJ0Fj262o/cdujRoEICKTF5X7C6zON1ChYJWrtQDfEsWLTtaA1BWiLd3tFy00nmMJr
CjJMJqSIF4r0S1NVrbGGBlri2/R7bQcO5k8dqB5DLQ7EqMVbmoGvqQ8kr7iND7boHOiI7IsEsjjh
w/v/I+3KeuvGmeUvEqB9eZV0Fsv7EsfOi/AlmZBaKFH78utvKZOJz6F1RTjBADMPA5x2k80W2V1d
NZZKw7CMSv84Vc9jY/u2fST5JyqbXVx1b2k222DbxPtquXycHDrGMKbd6bDUstecX5S02tEp9Qf7
E1FvBgi7aZAB2l7RlTOIGwWmVZApNYwYCV8Wr83HipExjWbnG0/i+8JVHrctrITHmQVhzwCBNJU5
Q1MogaxpRbBwrj9kQWPfb9tZ9wSzhKiUWWgmLqfhZPE6kLNoCRYJ+tjJXsURVo3245G+FJ1/m1hc
PTFBpqmoCEMteOD2DVAUiD4LZHJpLvsOr6/Zm6ElJE8MpYQ3bK5dFGd7J+y4ugdjM5gigoRLNke2
aELEFXbbqSzR8khlXRXUOun8tq8lp1ZmZAn7E2/Usu95nxd4w2ceGoLkfq4SiWyCZMHEMGZxO6G2
oi+pzkv9vLfCsgXKvc7MQMUY+HakrRmDRBbK5hCxR29QCIOUUJcrkI2JgGILUYvbAbn0nbCn0sL8
+baplRSOsd/fpsSCy2TnmFwdYKot1VcCMeWOp18mzZFUkVY9WrrvOvgoMNYsXCr6fDIIuAwYzIz/
4Ocvp6nCQ5QeM1V2L1v1CPNxyOMw9A55AqI76lYa7i92hgJLQ9XSh4wSmORnl+62F28t7jAq/duU
ENymMzkFhgKB3Ml4u4OKjH3ohvgPKjqYNf9tRfyeM+rQdHbgkDUaYax1oal2V01ZSk6qgB/4+Vg6
syPktzyuOvSilqqO2u4oOpZWfdDj7y4kRbPilTQvefLYNT+2l3DluYtqGMa6bBReQAe1LPHJ0UWp
1ukgI4MrWj5By9t6Vmc71PqMQsPc+94YfAekwXHb5mqEAH2KbsfCNqcL28Y6VK/AJYuZjoqpOqZ3
4yzdG8zxhtDUaSKbHV776KKSiRFetPl01FDPXexQs4SYHwNY08zA+stCvTZ9A8WfunVA/gL5q8ny
ST/IRpaX3xXvMqd2hTOnpm3MbXPE0Yb4T1Ts6d7aafdjoO9x+d3LyNPWnvZLwfa3m8InpVYUdapA
yIvLNgYgjxmu2+ZF/cPcsz3Zz68f30JXX7rBuFngXSzeKrpkTuoF/8eKyAFGidqPqux7v+qRC9oR
TL/jSwn+pPONy6Z0SIsUVcFmp+3tIN23X+vjfMBQ0149zjK+tLUUeWpNuMZQ0HzMbdcBKcTcf0wz
6of6YOtm6RsGkYTG2qFzFy14qAChY2oJptws5a7dmFrEje6K1d8ZaOdi53/WTCKT+o0n+XaunbdT
c8IByGq966AThUDsDlN3n45hYUu+LwI5wL/JCy9r9DAXUSO8vs73akxMvVcbHLIYqj7EyO4z/clo
H2uM44/t7KO5FZVxDu0m8Dj/sx2Laxt3alq4fXTapLI5U1FhcnPbR5HwTuEorDrYOozV/2/b2Foy
OTEmfq+r1OlaZ1iSCU2DydMumT0FWa0GRc12I+gym+Iak867batrO3hqVQgYUGBrmZVA36Mw7DtD
7S8crbl3PRm90/u4RFUcaRJgCEzTY6r5fBMVN9c8jhZJVIPbNS1J0LCbVtUvadwE5UR99eN60+cG
ha3jjZN5RUnLqJ3TF9MsD5zkd8Msm9NeySRndsQXHi4QrAFDcBUlMcHL9U7LbrPksjefzRj4I6/c
ddkXZkx+j/ezPsiQGO8DdLGOLGZ64F17B48wW0+lkwn8o1Vc8+YG9SndOFrth5MKrABUgnclyi14
IJ1vXlJODc+XYSAUdDR6o9L0YDn7SqNhk4MfqZOcOgFgtZz4c3vCzSGlc9zTBF7Z1+49OTYHZRcf
mxfbN/f1wQvL40ePwGLOBksGZBwxDye45+Wti1kOuGd6N2YCHtSrwnv+ExPYIx3cRfhn2ceTu5Dp
Wm6eF6keKe2FneR+0l6gEyC58L9PIIsf/xkBSOLcSFOMGZlG+KFGyVE7koN10EOQ0koyxvuahoXZ
ehRgUbfWANgUTlYGqeTBpgAXsCzKoewSk+99calYr40paQ+uRTfu2Ca2Bpc5YIDOHZq6kYzQky3Q
oE52KQFocU4f1elHZ/L9x/fn1JLgk5U5zZBrIA3QbAyJX7rgSMknydPv/ZMCoqRv3ojQU9YNc2em
GB/lNL5M9PjJHu2/c0MUPbO1sVP1ErX+tNZ34Pu96dI40LgpaayvegL2PAekNR6mwoXVMjIjVz0w
OgBnfDvb0DKX/P7KewVLtYj5LQAzVCEFA05VQZgY9+dI1fojjW9bcpXFPxwzDlntQY7qzupe40p2
flZzOfr3wBfhWgjuaDHe6jFPQPqCPPfcXpk7ErlXCajTLrSgDKcj5Cj/IOgAaQLzz4LRESXpdcXi
+mx2gD5gAlbrE191v9qmJHe//77jiEIVUQfuYtHYFO7u6KBRkGSMRdRV2m6Ik0jtq/2Mrv7HfTk1
IyydZTn2ODtICj06tC3qxHaiBvU8SXKPAPj999OAmX0UcVECWHQuz1OCpWTc6lBHjrgWFiwwgyYg
u/rIXrIrsw51nwfyUYa1NGShEw0oiQ0YgZiGvDnV3dJCn7FSCCAXcXYZt+N1O7mXGZcl17XtAkE1
cNIubkqWOJU91J7doh8ImH16TABQ1a562cjY2ul9M4Fn3fkSjo0+xBAzXp4IfjEdc+vu46GwJGu8
vm0QRVrC4cUkEptbBwUhrWb/xK3zWs/ld6jKSSJu+ZnzN7AF5izA2wANdWBo2bWTT6qRV5AmdjFb
BTZ9sM9qO7155goY9Y3vk5H6pHUDtBckR3Y1FE6MCmHed01v1xTjdklv+OUcZf2TSR9alFe313Dl
0XPmnTgOUZhzwUdPxWh0z6Gn2vD5toO+6W7K1cLvOOYXXdrzS91ISdgZZrozcGiC0qPG/fZfsva1
t5byBjA0KHiJpXHw8+S4BOCFZyafm7rw+6QKwJbmg3i3na3DtrG16McZQ/8YjYzlXXm+p6XdWZrN
8GFhyedq3pVN71NZ8WTVBogk0UECHyIGus5tKH1ezrYNGxMvA4LYiaebPJW8i5c4EIMTHF6/jQiO
UKX2NO7gPmFY/5TpzsoijmYkEPQJLrC1bHBt9Xt5chbEDJVCixdkEdikGdz+A3lR2viCswTVUdPX
NMvvNN8F7qmjX7f3SxqmwlkHjW2ZzhNySdM4wUxJ2JrfUN9+LLpj173mYw2Gd9t6gaa4X9kywTxJ
BhAvVBoE+RpWu4DtJMNhxGgxJ1caqgKWlR0Z3RkOUOm03m27vBY++I5CGhuYmuVWeh4+mEy3mJMC
xMNLuq8hZkgxb1lZmsTMeqJ5M7P8GSfZrYp1zutlgDjzbtwsHJrSb6tns5XBTGV2hNMwW2M30h7J
WiEPtA3UVvUxva8O37ZXbT2LvLkjxAnLWrslKtwZ7HY/GXutIz6+DrPt+iB137a1dvZOdsjWz5dO
ryB3UnUjOM04s6wd4UYyhUSnUxGYdpE+tdCrdg/4oOTgcS9zT9akl0SIOJozOj0tMUsKGpDW2DnE
OZhud2fqrSQxy8yINeC2ZMTiqJNibSffgzCX3+RVtbMnRfY6Wn2QnyypOMhi8a7Ma1wjI3d+5c0x
Q2FqaFHldmZfxUTpqH5ts8+2gklSjx/iqTuwsZNE0Oqt5e3cid+hUVfGjht6gYzaPzMjOaSqDFSy
nk/ePnXC0a7zLClnlFQjI20Cx2G+Wt4AZOZ3KSrrdAzYgJvFl+1gXTt/px8K4UKhE8Vp69rkUQY+
atSK0vLgatV0PbSq4dfENfd/Z084iBOLy4zGaQnM3CsGHKzhCxgadKCots2s7ZaHSgoaQLhK4hF3
fgareXZtRvAcWCDEYzVdFKSXHPO1+Peg9m5DXBQcneL9z3FNO+1n0Hcp/Mmuvozaa5rIOKbW0tap
DWG1XC2uAfIBDVNsDXUwEvItbZWAxYoO5PWEfjeRQYjX3qAaCqW40wJPDh54oR5b64k35w3eoMpl
v68vin1/nO6acNy1AT/IOjsr0XdmTEiVU6fac7u8QGnxOmSXJcQMqjag5aftaFh7tcGOBz4E6BUs
/zkPBy0zOkD/wV6ZXiX/w3j2gYb1cbib78FScKyv4132edviqmNQcMPrANAb3CfPDVpVPpvqyFAI
IQ+lepFCiwYNLL+YZSN+6/t1YklYQsqoPiiKgeLhdbcjKLuxIL5iV1PIwkK6Xysxj1fom1vCOhoN
mXiTwy1M+94p7Mkosk8qeH22F09mRciDzpwlRWUhBMfpRmseTeM51SVpaCU/nDmy/Akn1xuDotg8
xFi1Kn+01Pvs45jK5bn+tlBLfJz8ftmA3Tajlh7N5RMGtP1Sicz0dXuZVu4ZsGG6GIfHKJchTui0
eqOYtIINpb80x6BzRz+hYax817LPlkUlK7b2DT4zJ+yKAnoxvQEDMV4S8cGoDnb1UuWfZ/MiV58y
3Ljnl7h9ypUH3b1FQpaExPp+vfkq7BeHSCU6zniOdpOxq4m2R3Nf8slYjzoXZWtAsNDmE2MbdzUN
8rmgsyzvDPfVBIQ8f9nesfWs8GZCSOeg081j6szQsh8eTQZm09kNxiTS+cck6H5WqbBXvw2JDRNc
PmnXTSi6mUO2M0Z2mUMgWkm7i21/VnfFA+hmgXarwKSeR3ljVjaYYW0d476HTnss+KeP/z78wI3I
Qjv5ncwXS+JRtXOsV+maeBbU+4nox20Ta1uy0Hgv42fo8f5MrycHNdEnPhocgTUa38n0VGifcnxX
waIqCeCV6EJNCkNToFIGGl48rLmDEdiyJCh/WvEDnqIq1EWKC4UY3z/sz5kdYUv6EdrFVE+zqHXY
jeeyg16N1AfeYMezWlIBW/PJUm2MgmF0YMFLnG9/buYVbayeRhm9Zt11FV9z93nbnZWss0yQQhIb
5WOI5Yg8rDNLjammpRpp2nNlXhIvDaBc40Mz85lb3DcbJ7SKr3nHg4Z0h8pJwqGsP5wZbJRCNYww
Y7BumXU699PCyJGezrj6K/w6t69H/s0mklz+finPTQj1GmUaSr3XYKLhwMwScHUx6rsQy9hezvf3
ycUMgM6eCj4e1EbPPfFIoZhav3xZAXeGWHeR3DZx61N2aWsySrRVl0DGt3yeMC8tXoESiAJytUJj
uu71A+tdn+mok8eyIsyy+OeVLgcd6GWKdBkyeafvGeMpxmmOr2CCUfY0mY82Rjq3V+19jjg3IbyR
BtaYaq+Ap3HUwblq3daLJvSwV6RKiqu+gDxH/8kMhnfF+fbMadxQMvYGRs+0Q4Z2pqalf+LLiQkh
AgqbKl3ST3VkgAUG81/9tzxtyCEdMv0eiKRK8oV4HwRYujdzIsCw9hItS5S0iXKnMX1HI98yVWWg
EDdlTyXJ2onAI3S4KzsmWDt90m4hO3sf4yWxHQdrJsA+ZGByHn0YEAGcb0/MYwxEGzAxT3wHSYTn
mhFJ72It1AwLU0b2AunDEOK5iYY1ejGPthHF/JLbqG6wK714aZuPaXYuFwQMlp3YEUJaZSMlrqqV
EWcc0tJJfohnIMKZNhyr3tnX0BhAlH/6g/XDqNmSD/AvsbqecLOgA24TkaV+ngt3h7emJNxWd+jE
guBWXFAggKy+xowWxjlsN9JBOb3txOoO4VOkQXdWBUhO2CFLTcBBE6sGeE3pgYN1B8IxE8hNY7/u
gNreNrb8vWJyW4oL/xkT/HHsWoGeIXQLGhTTreyJoxeTdp8APq4wrTfJ4GZrp/XUnHcefdWgp2Nm
j2VksvY4QdOwLc1gqmS30+VnNrwSS9h932m8JRZy0ETR/4st4vdOQQ4GOv2+zdM5NCdymbaQSjW7
TsaSvLqmwCeCogbYYMzjnDtJtV4nSa5iHhEVZ/3O6xqfNw812oXDBaketzdwdUXBKwSSDczMo1h0
bmykVHNyOtbR1EPsLQszELkWhsTI+6/6QoOIXg/IDZfhR2Hb2sIcFD3LzCju2AVjGDUn4z95Wwe8
47dVzb9v+7R2AswF6WMgGaJTLJyARO/qDqpNZjSljd90D1Y/BmMGQTTJSVtbOyjaQq0Djws0coUa
ijPNhpJqkCDp5zaADFPYVdWeOs1h2521nHFqRiigNLk2m9kIjAre6QHm63Za/DHuun+zLZRHFuku
08BUp7BBStzHdawyM3LmMnSzbufGjiRTrC7Wmwnxnmwn6BalVoFNqbUdtxLc+ZP6WCjW8Q9W68SO
sFpM18B35sZlhCx8kWrkOU6VDz8rEMNvJkRs9JBa2VQoSokhw/YiLyowV5Vfq3h6+CtPxPtpCYIJ
w6HYFPCm3utziwGvrJW0YVdP5okrwmrZVmZTABfNCDRsNDkwjPuV9K6PH4FgkgTAiinAUYASwSsW
mcAWPhXKXGKq3yirKO6BEWFfm/a1Jphn7F+lom0rGRRvfUCj0CnHk1lUwFMqgAAbZuHExFcxeeHl
i+LscwhMpP0X+2MqGT/Pzpkx4zyDZmqKm3cH0DpFJX+284MVj/vtSFhJaGcmlgxxUgNQvSzuKlDL
RY16nc0H6IE+dsS+pPnHmHLf+7Ic4hNDZmKQFjKqPCrAbu+zGFXofHp1GQs8N91tO7XykYVgCqIB
7Q8HHzvhsqrErNSg9W5G9QDedePKSOZ9XU/HfgxJ9XmBbVAIo2/bXEmlZzaFjA1B8Lb12raKOuhO
G3l837me5FsnMyGcKN2lnjaj7xj1dXwo4vbOS1NJY0e2ckLEeblJG93hFVjz6kCvy4tsLINiqmPo
9Ri3cWb5rdHv9KqXKbKuG0bqQ5EInEueYNgmOQAwtssjnWj3k5ndNZ5yDczmwS0gKaaY+yyt9kaR
ftretdXMsShj/TIrhH854HuetxQSfRx4zZsR3CCpd5PVj6gWBNumVjMH+AFxcwbsELqD5wegUmaa
p/1YRYVFfxCqP9W6eUzJeF8QMvgjQ8vRc0i4bXTdv99GxWKoBYZM06SsiszibmZ7DL35rLgtk51O
LMkBWM0kAFJqi8AvdFaFQ5d4U2u60AmP0HGivmU/Gy1m9kBbo4LqnTCJYyvffECgAX7CnBoKID9R
OSfpxHObNFd40mKi/AeZ8isojNywJukkTq2u34kZ4VTnSqbkzLB5FLtqYE2gvY7ZtJ96LVQK5UBI
JhtaX1/FN7+EM46iYqGOQ1pFzaj4igVJDvcWKDcICks8ky2gcODyQc1qAPJ55I14ZjC1p4E+lY8O
G3vJVq2vIZo1oFnBiLwrnDEIixcgrUQMOgmok4d7lX/pJ8WH6NPMJR39dafeTC1/yklU1IVR1iot
qsgjLEgTzP/N7WXvxJKrjcSMJ3ikFEU1jHWOU+WoQTXrn73R8TMzlUDwJQsnVixJquogD0SM9w0N
J/U4eD+0CrhRI+pkKnfrYfd74cS3mmuMI1VY2kZODP5iepxUyM6wx76XXKFlKydsUINp9WpWAbkY
7XaHFH+RDBiU12Qg9lUzjgaWT1SSwAi2/P+TOEhrMI9ZRdNG0F7+DMF41JPRtJ3zWdabW1039MtQ
sgKfJPTEzw3VkHGaIL4NdUDTxRzVp0p/bEwoqMf/bOfxn6yRQt1AQ3PuP0PiOzc2tNhJOrWJXJ53
lR1QtDXalzIzeQ5ONdUpextoP6PVLj2ex8Ot7ra2p4ccpJrZCOAo78gNeLD7+kExIUbug3awZQ8W
i2ceQjkMvTl/yrNYpWBVYW7Wg8cRz1/ia/NUWyB+oO04XuqJFkPAzKtAePQ/Mx/S7KlmWUIuvQxP
WcPPAZX72JTjLxmHE7Jl4ayNaoGy1uCV0TB0KB/wy9pz/bpyD9sLfL6R780IgdnWZg0JRiC6pvaB
pc+VqgSG8r1te0naPb8FvLcjBEyj9A0A4FMB+YsiC3hr35tF9QjOcl9XyyMv1Me2yPbbvq3aRA8R
8h2LaO9PhMjJaRhm3LwNgGKjUp/C2NrbHeb+Umdn6ffZ0Ie0keSt1bU8sSf4CDQcH2YbyJZ6yHcO
1Y/9VF7PTecnk2wI/Pyg/1rOE1NCdYEWVqs6PUhK5o7uUuqFMVGOIDWUJPx1j5Y5BA0iFAC2nB9z
uzLxCjN7EJ7Fu0bbqxVCMEXUy3pU63ZctKeA+V6IBc/tAHkOAVOMjUSpjuHrdJ/QZ0IONH7eDgiJ
GbEI6UwThNptqIiUun3F2HPK4gu9gNCyk+22LQkg5f826LdHlpCJx1FVc0PLeIShtQvdUcKyTC+6
moSJHd+NphW1oBVxbgZw4n9wPPRf25gw1zEtB6IHTH+dr+ao9SmSZm4/DMEyaJ7szDZs/WXOvD6M
QyAjOVp+7i1FvzcnbF6qaZPTgX0rmmZ6M5jaU57L4LVr4X7ikVjpKkuqjXEFEwY1oCMwzXbz6JhD
0/jzYOsv23u3FiWnxoS7r24WHBeGGinRcH199D2L7PT0Qe1kZCnrC4fLpgXYELrd4lWUGHbdqpi7
mfP9YF+5jeT0rv6+hs8EvMGVQLyuZRTS6BwGolavLqtE9QtLD/9grYDSQL9vafmJn+fWwKYYCVyY
9HtXI0GdPhbVg5wje92V33bEk2sWpFR6Dld046lXX9X5YduPlQAD9BGcWTrkAIA6FhJdo0LUqqdg
S6DUfWksdHd0/S52G0mZcyW0Ts2IekK8mpqB8U7D/ezRmG/mcgyr5lqLv297s7Jap2ZEoXVaT4lN
apDhjfWT611PH6N7+nniz35/sX/yYS2srFDBUwkAP8YSmqDF/NpNX4Fs4oACdPY0pJrxsZb/e5PC
BpkzbdoE80YR8di+GsEmWrqSzZGtmvBNxcyiPQ8TvqmYA/WHiR5b05GcyO0wezcGhy6DZqUEYazQ
B7e4GovvefYxDMavlcKRXzrWIKa3hXSM662Xew3H8NQAjdMEj+kYZb8f2xG2LLeQ8w2Qe/42IqxV
yrspLo0eEJ2C+11+hORo5f0A43CgVrtSBtha+5qemhOf0qg5MItoBJlSC8lxwSfParAAlPMdK3wZ
HlrinCs4p1ulQj2TItaKMmjKnTeVQdmGpndd1btWpg60GhNvSylOFPG5nyFuAk3cNjcfbJf+k/Ae
b5L54xf90yUUO2t5lTHGMGqMM3s71c/6UKP3ceX2z9uBIYyF/Qo/yCaAYBEAPmBUz3NDpTuDxVIw
itDWCquS7x20CrIy5HiMkhr3Hcu+UugF4/HFtuXV3HpiWEhKfHLJOC6fiGmwdknaBU3XAizm2L5S
gTHg74wtm3qSATUCPOlQIMNS1HYM9KtQZa/ST8MoOWerwfHmlAifGPKW9VUBFqRMdXa8v8zwkm9d
VeLNauY7sSIk17nEXLCrNGAE7i5V5YspxaAJkL53USHO57Zz31mNCj/m2+SZX/A9DUHVXARV6B3K
ffHJkgSDAJH/z6CpeYvagAOe4/MNmjWTzKo1mQ/kWXlc0P/ma/eq3VdX2k49djLhufVterMmxN7k
ANiZLiTlbsPD3vtie+RyGCfJNgkjDe+dEqKuB3PpEIOzO5ofpyB/okEV0NA2/PnALqoLICXD8vOf
xPlvx8TitlYVs1EuFrX+czaGsW0GyTctl9y+1uPvtxWxb6VNTZs1DF9eDFcGelpixtGQpL/1TwgQ
XL8CQsSKFXkzNJxWLBox2liUOEbgppqG2wEoxbxUggmynJqbBvashDGTwchk8SiytpFEU5xiMU9V
7SopGj/WbmsgjmuYdqY8AHXBrtbGYGCan2PUDcIL4V9tpZhKOurlSZtgdqlWsy6gIz10OnHQ1+r8
Mm9lt5DlG/nugnCy3EJKcSYrHnpSFtFc2IAxWUbY1HHgJNpeJ/G+p9VtVyjHeo6ftr1c/Xaf2BW+
3YxkCetqfAUS47XMLgfllnY3eXzXTpE2vmzbWg9bVBfNpUTpiROKit2pJPNA6NZ25LtZs2fViHfb
JtYTy28TYnuwpEmc0QnvK6KoX9ws282T/jwkvaRHJzMjVAELl2VFkuF2rRbVMSGfNc7/p1Yyfff/
5wy+eSMEhV65TCUdyjz9Prvh+/G4DGPFPguTUJEAiaS2hEAoDCcZ2wrU7S67q83vmWfuMt7toIV+
6fXldZFCtDNzHiroVvAP0u78StTggzSBHUchXhT7LerJzSwT0Q8Ktf1U9odKtSXBt2yJeMAWhTfA
BJ1FZ1U//8Al6AFmRMU1H0CjfYUrgVYYV3mjgeQsvlSYTJRv7XZ1Yk5Ud0JJRB20BGIzIN3j8RPa
uM5wTbr9drivnahTK0IcznmcU+Rm4PIKHnSFEcRENn64FupA2doLFNAE6cny/09ubiSuMnVSAJjD
7Oudm9cHVtmPeq3utj2RmVnW88RMM1YmNyeY6cmD3vgk+cJkr/DVS9WpK8JqxQ0IT0odNppdH6q7
PCwDJYj3uV9dLCSZhuxOtXSy34Xc29KJn2nilCBsU/HoG/AuAgv3njVlwJ3rjnwr+e3gTncxv42T
+79aSbGVP2pZbnUV7laFAUJcgybWNcut0vfcWDaMvRrkbw6KQx+El22adXj41XjVztnTqF5P3YUr
YxxZjfITM0IIGnUxGkkLj1jXBVBmvh5q2WNoNTucmBDCT89NPafIBpGTN6EF6alR0UtAxKx9MrNX
qKsnh+1dWjWIBgEQqaBtNcROgeUA1msv6UgFDv+yrNEWHAsAmM0EKOm8r5jv1bhZ/Z1RIccTxcCn
sURA9saVgnHbNHtp5s8eiGqqRqJ7tBoab/55gqmBQGXQXqoqxTj6Sum7ebvPXuxRNtKwbcd8R5QE
1dpyaCvgeSHUHZs59PrAQDq3bI/RPxk2bTVJ/XYKRdzzJOUywN1TiFzirX4Ao4iSHMePUX3++yUE
5vpXXIAz8twEJUBBODYCMZ/YJ503ykut1DdT5Y4fb74ZkGlRTVCbAeMttr5xj9ZqruMDlWvuwzg2
u4xUYTrRQx7LBolX92jR4tBsY5FwEvIuscDTMuao4tpmf+zGKaT2cGd2JGCuTGx89VhZuEPgCQuQ
t6gK48QJRv7R6Y96F7K/dhza7As32nCMVRBNy4h8V+PhxJpwpxh7reeja6vRaNt+ZSYRdJACryR/
kitOzAhhN2VTDWECzPfhW+wb5YU6vrjeJ13f1fFxO0HIHBIybdUaHngnPDVKUbsjF1rzkMo6favB
8OaMSBuYziN0IkrQnPfAXPbZVZzsiNf66iQpHa9Hgo0BHkiJAPklHCTiVGVrDon9UNX7LttpOr9R
zStVGYO56yR5dfmtdx96SAX8Z0tYNqOAehNNHQifAq/kmPyiK7kkBtZ35s3Esqwn96O+bPRp6rAz
WdaGiTMFdjYeMTH7l54IaTvFm7eo0COF6K0eOLkRKpNMLUKyMSJ0vRnp/O9HaNSuCgbyMDAL1+aL
Vl4O6vftcJbsiwhfH03dKnr04aJq+MoZoLaWTO1A4owt7LxTKczocdePOGg5XO1e1/eM0X1lI52+
bjuzagr0twBNgpwDWNTzCCimuCmmfLIewM7sD/01dV719oDhoJl+27a0ekRPLAnPTpqPva0p1H7g
YwaJva9gv9lrLBwwTrVtaDWoTwwJ0WaMBc8zG6X8Rpkf0WTcT0nyadJnCVhZsnLiPXxSNA6ytRnt
t6SHyvsPzcLQoPa94DcaTf/OJbFsxoiWFEaGAzTgqWS03Scvp1AZiCXXK8nKia1w0+YjeA4Rd5V2
HEzLx3iq136MEv/XXeRte8Qmsls4WoFpYhVQ9S9KdpUXF6Y2h3PxMfDseztCbpscE583CCNGtXtM
mi8mqJxM8ypJi4AXD9sRJwsFIeJiW1fbvsENbgYzXG8noZ2PTz2xQxX8XPNMJZcsyTaJb7F2skxF
h+JTZBpN1LT9IZ3BHdXIiBNW89zbRolsalOpGrhgYaOUpsc3td3lmXqxvXDbOeFdJ1YHaSXLOK6L
aGMF1Nqp7g+l+gpz22a2F+yd1tigl5gd7fEljVtM5zSYmbsrkr9KbyDJPk+k09g1HY2XW5vTh2X2
PbE9YPqZ3/X14Q+8+ak5DMmqRcLi3FJTl9UI4BnUVSxlDyRdkHJj3xI33Dazuv0nZoTzUzpp5YAT
DcLXtHktSzXIi0ySb1ZbKZDwA33AwhaGcdtzVzSouTgshmxuHY7hv4y+ehpajT8GWoC53iC+UZQ/
Wr43m8JGcYVbKY0RDHaf4YoA2grlawUG4e3VWw25E8+E2zW6soaVeoCyTGVD/LywrzF5d+hSGS2t
zI4QDKzSTNpmIGoBfcYFaLsfDZ4s89d/clDf3BHbFr2i2blN0IGqvM/UOVh2tgOFudubf3JST+wI
lwQyE7f36gQNC2v0J4fuyFTsJs+SXONX886JGSFhZ2ya634EkqHKCChSMfLzOE+tX5aSqpnEjvhw
ZDlrqt5GHUEd4n2WfPeqsfGr5NUhMo31ldOKMgVKqcsA01KQPj9JCLZxtCgyaTFeauyykD2w1sqc
ZwaWQDx5KsARQMw6GFhEftmO7vPPTPGNwxQWO++CHrzk4yfozKCQf+zZy7QBXXaU1v/HMS9kFT9q
7WNjQz8vCWdGli/7iVeKQQwvBYV01GQEQ17etxJiAD5LkRpKwCW2c4Jsj4Tg5nk1zLEBYzoIxOvp
qzfZktwmsSCiWPSqKXPTQD5NhwLMZFrQp9Ie6pK5hGfp6ZKJsLbRqOsBiipL+7sN48PC6Oc8DK/6
7RAuXf1ZxpW/7RM0X8+3qCmYks49xOx6jMilwHK3YHXb3piVJHriEnDq5yYwP9BazZJ12tQ6gPU6
nJX8kNBi93dmhC9PXVclzSHGBvTcFHlmfXB648bRc0nTTeaN8OlxSurVqoekY+bE5zxswJ2jxpJY
XslsWDLHhc6gt/B1i7sCEHrncnxFaXcAmcmokn0xHRpb1gxYdQZsyxjgNzw81oQsgIEFpvEK0cZr
dLBJ7H2pbf2JYurpD/bmxI6QCMDmh+SS4NFoJukV0Nz7TJnumyyTHFCZO0IKgPBFORh8ViOGWXHb
eenLb3n5MWbnX0ntxBfh65bmhBmZgykPp6VXjgZN5NH47FqtP3O23162ZVneJYM3U2LCceMmLwqG
p0gaR1wN5/45V64oUIFS8NJqwJ1YEs5ox1IFDDBYuXi81ZTQQRmeDfvYedp2aHuD3iGW0thiRtuj
uOPMd5bzOtEdT2W33uWc//+LBtGR83TTaUSpeg3fgfylDVHWO7iD3/vaQwtdPf04yegVVxOovqhm
QLUHU8xCODgd6WmMiY9Io9MuzdE5Tv7olP42AaC74FFRmmmZADrkEvOIquK+z+Mrz1aOf7A5OpIN
9HRB4C/eQufUTLnDQRSpddWeGEagV0po1rkkqFdD7cSMcEhZyQsXQ6N4IZiAxyn/EAykZUYI+sBt
d9Y35rc7YplvKtpigII4xOZn7asNVh5rrP5uxWwhrc1OEhtqhVAz2yTovCpw/4+0K2uuE2eiv4gq
ECDgFbgbjh0ndpzlhUomGbEjVgG//jtk5ovvlamrsudhJlW5VTm01Got3X0OJHVUZchb1zikrVZS
q1Vt5gW5nVHbnjtn8LA+NL4gBb4nzo6G0DSFTCQCQR9Apvwtm9wZpDRHLuR02w5UOVFWc78XeUSd
5ElLckU42JyiPzAg3bh0bC3WeItSWmR+mHEXC893NU0RDhQQ8vlGM7uG5uaMiAO2XeuLnT1d97JN
b0YqGJdpdImiQ/7SBJFRWywTboiFR9GNnHyoDeNuTONwdHLFtcpQYUmRjcQiqVkNRxCBHpAAlFnv
xRCCZYrd9j718Yy9b8H1FE5fX28jhEMtMMThKQFSbpc2dqusR9fjNDJrXVCg7SvQWfpj0vvPrg6u
j+tgW1vEygZBkBC0wecmBTuO7jlkU+ETTYenqs96G1bO7jrEbzEjeYtY+V2gsA4KTiJ39ro0c+Ku
Q+Gsflj29t44amguxJOiD5GPkITJzsAIQ0jhDQ/N1hmu7CyQftNYisKcaKwz74OHz9ijRkIE2iBU
oWnLVzBdK08KKLqQgLicM3QATn1WdnjFzKMyOXbOtGfDrmhUec6tWngLmtFoxAYzPNj3pBg41UvO
wRCTR50Y/NHN/ZlXoYPrfs4+Fqg1nccD16HPUr2OvfSfc9gZsLzPV13Z5Cl3tZOhL4uVBp1Z1/Pi
T0XGqzbsoJ6tKdbBpmviRdB08YLuQKXkckwdQeucaZBFLfPiFu3Z4dJ7f5FK1RW9depD7hOOAh04
KJhJy82i9Vzq3toI2A53ZZrcVuVy4InxDVeNsEabtH99OWy6yhmeNINpN+R9M/5WXhE/9Oozm5Ob
tizue6Yi81q3jRfrDnqzFhxCJwgmlwNoa60N7cFVdL57lyYPWnPg9WeP/6Xxd1Rvg7eY9Qwm7WGd
6ON8mHucM+J7Y7gXcRG0007PVKzuWzsMyu//b5R8hzL1Ph0aTGWUJuUh4QuevMSg8LzNKQIV3tqh
jFuhXPiR0tTqvBoYep2beLmDCjaZUNSdjPPfYFB/fe4NdG7PaNI0kVHL48pC7Mgm906ANII3ZZjU
pPEHNge81UvFVG16vOXq4ELWDQe0yJd+0fAetAZTg9sHAzWFFnrgC85Q7cn3S7W/7hWbs/UMJe9l
JXR5bVGstnEzWLL+r6oxnt4AAaEJSrC1oCdfWr/LyEDL48QlHiJEyJD2jx3VM9FmJALjChgYPYRc
OXkUJ7OdJGNbRbYX+33Z7WOvDE1N9aS2DQMrQKEEyQxz/f3s/W6JtRK8yjmu7SZ/13bFp6oUh9Gc
FMfozTmByPv/YSR/q5PRzlxIbUVgoLhdyvGmWjqFh21a8rxLyfKG7jwbbuqgY2sApYZW073JGt9M
bYV3KWDkjAsb6nZZONgRtHHao3zllBHNB7/P7rqHqWCkjSjNE2zFEGqIMhD2ViAScjpkQ5XUe5vz
8jxochkx1dJBuC3Om8t00+lPjHy6bsZvRs0X+8GfDRVX6Ev/clsyFj3YZSNnNsLeW/aCrzTh5QMf
CWhnkelrDZ+w5MhIt89RcdSL2XfJx5XZApn0ICt+EvMNuSUcaP6/y2NxXX4Up9rC2twt8cprh9Wc
h2ndhUmq2gu35/AZRtqedF4tTaJZOKD17k0CXXDDGyO7eJtH/oFxpWAUC2jRTLmHtqMMWm4a29lI
Z3LKFUt4/dorMylT5o9lXdV9jZkcWvCD9dYJTfPvxsILBN2NtXVD81iRpt/cM/5ME9QULqep8AYw
QWdIMk0UmmfcMG+4sUSYPJDoa3pgLonCxM0czbNjgMRaQjQEjwuOm8nambY+LK0CqfrDGGiHYqcu
Rd9eff+fOVAlX8IxWiSzXgCOVWPkZWACMrzD9QW46YN07XEGw4ljyQW/I9Xw/tvBOYzS/ZUO3gee
ol2xGFWtg+uSkb0DxAOuAykzHPtkkoYqn+2OZwniVXuc6V70XwXuXlx1I7gO8+I5oYytWOSWnkVW
44ald0PEY1/aD1amYlLYAEJPwlofsLKPQAT4cmqWymZLXKRwt/bHmO6WGvRnn2mqOPRtOMAZCubo
EoXi6F9YrrZEczzseFWGxFp21x1gY9lCStKCLBY2X0g6SRCsoVCpgswd5Lkt6ou0DdAmtWuLcW91
7c1YxV/shn34T5hy1ypnhpXpFkPlg/jhdDdQPff7+F70wczscHzDPRgHF+ilrW38tm1Ji1bLRzM2
Y8gzO2YKYqxPNbP8Aa+oqeKdaWMpgXwJFEy4r4EQWW6rgAaERiDYuaCIeTmgHuYEunkUKlmKCVPB
rL+fnch0QYcE584FGsAnvBVGduYcR11ToGzE1gtjpC2wIGIuc4pBK6qvXh5AgiDs3bvO3BXEff3B
7AJKWkpmXIx5xtIMOpk/2oHfusuTrnPFy9nmen2eHFk5MstqGqOuOIv0OP8sxvJT2yxhnFR36ayU
ttt6EDm3SD7UdG0+eXVpLpEFKk4a10+shmgZhH7Shd2xFO4+uYbfojsX+maKq/xmyDgzVFrPeKZc
2tyAF6KC6nOuPwl3ur++ercd0KIgf3YcD9pzlw5oT3xieouNvjQyNN7UoVEZu8JRce9tG/IHhkjL
Nm+TeGQlDEEsuu/q9LBkKg0CFYS0v5oiH0sxgmV3NAxQsFu7YX5DvQ1cAQzlEB6E/oN8r+U9eoSa
khdR1eI6AA0fp013w6iiJ96cE9tYb88IcdiVLudkwc5qsQLLddS8gDoeTkPW/Uhfx4z5+8ENT7IW
mss9z4OTSTA6ahOcqUPgBhlyCGKUvW62O2q/oTIFwlgoH7JdDzrAMjPm3PFYWHWmRzYrQjoaECWd
fVOp8bU5aGcwUuCJbS91K5LieAWWRGPsHrp2CIdJJQq/GXrOYKT10plZX7Q2YCz+lIB3kD5mzs2c
f3nDqkS1AEQL8BKFZ4FLDzBTrS27rCmimWljYLIq9QVO/n7eF2+o9vTAugZaHJQN4D8Jyl56B3fC
soiKrgnLHOrUIB5EBH/DFgR+TxM6XKD3gUTBpUUZnrsIiCfjU56ecJQDpV2Q9jun+t5Xn66P3frB
0uEUSl/wNoIXGxQuShmcgfOxcjpjjori2+RC6uurUd1p9iPjx0ol2LnO9jPWv0Tpz0yfcgl4XUK+
zq4dK9JAMtFkp648ZqgsdtskXBa07nybodpx3bxLB3wJKW0JZq71UzqAoRfiGT6fjVM2Z++nOd3p
FZ4qr2NdnhteYkmTtozQXSJd1UAdVLx3NJBCxvpHs9AOse790nRLKPAuQ/g/eDhy4WoBygswmkm7
ROnwceIlGFqtwth5WfVOzK8jJ3gJIe0SbV7EU5zkIBGPu/SxZVTblzExHqAQaCieXS8d8V8oqByY
WFYrEeU6umdnuwbnOneYUxvVcg9L+WnMH9n0pQBBqwHSOVelHL7OheyKBnL9NoYOD8q/k41naFlV
z5PT8iaaDNSC9uzQFgTyc6/rEf/XqGcYWfhpGPhACg8wrfupIt/r5KNXfb/udVsefmYJkSJSQkoQ
CCRDD7Fddsc186+46t45yXyjDVDOvo61OUdn5kjh3MKNCbpiMKfRP4BFxc/RwVoMNzkXJxp/nwsF
XdvWgjozTeaE5CxxaTNrVpTHd7p97xhtUJIUWhschMCqPjKFR5hSIISwjuUledtEJX9y+r9n/jiM
P68P35Y9Fp74oZSFFmqo+ly6uEj02pvjZIjYQIKii08akoa9A4akWItEYn68DrdlES63xMD/kAyV
PcOrDLNN0nyIOE6QAwrsHaEdvLL7dB1mKwydw0hO0aVVNcaj00bNlO/4wt+VrXN6A8S6R61aS1BQ
kM5ec+45XUYRWasacmY4lms+MWbV0UsiFPlnta6Pn7gsI8tJZSoW0EPqWW92Nk4rjq9rtg/WTjPP
9gMDGaG1HFnGAyO/m1qxa92/r5u46Rtn2NJG5cI1TKKD17sRtefbRR+6bvFQdHkRDFnthnrSMsXl
U7qrvbR3daCzIGjlXgtC496OPJ7txqREWfJ4dKzFX9BcXXrfGX2qR/BOKGliVMauMe0MOHXRSj0Z
WRsJe/yGakV3B76C45QtR7xh+Axbs8JUFeD6+xkgATVUJVjfR4RATpuNR+ji+RaKOQLiNSIYC2Ep
XHYrLJ+xmsu3EnPhNndHbM45NLTM3gcDjd+nx8VRVYxsxeRzIClugaYdtQ520kB2DRRIn1FVmkL0
KNcnCFXcayoZAonl6h+fOYeTYphldL1AJXgTjdz6O0c23iIcb8AV9QvTw101C6wGnDtT9VHz6nAs
5sxPnPpwfbFsDS7EvRDU8HwL0UMp5Hi51yGw8RZiCDyY0wyPwz+t7ku6qPjY1n9IPiacAcn5A7Pu
7KayViD3O+9u3fRno52S+RuNP1k80obH63ZthlKbrkdkqqPkSJrLAn+pk1q0kN6FCuEwH2ZbVbC5
uSkgz4xAaq4NHfLSgySMbZSQrivj+3a8142/8+TrdStUENJiM0iRWbQldrRkoz+KDgKhj3mlOBuo
QKRjj5ZNZm6UTRuRYiWiFLe4LoEvQWXL5oycDZfkab1rl5WzaH1EE6/8aICS9js6JF+X0P43ED+j
yPtbtdg8X+ahjRKTQaVaR472vphVlS5bkWItMfh36uUTjmhB4NLEeg+hzlH4ztTWQa/xOjLcmn+s
oF2idZl7pHWTKF6HFYNoSjFD8wYLCgRmHxkN2dVOeZ/iuPqffE7mJBVF480pagKievyeVU1Aq2/5
pCgL3Yw6Z+O3mnm2iSymWQ9CwIyV7w4yrtzPsqUKoZLiu4mKPUEFJu3N0Hecc9BBQLZEJKEY7FvQ
Q0AhtPpQ6kKxlFTTI4WEhWoQ8+V9G/VO4pdTBgJ7d399elQQUkgoPS9lXGB6JvvJdvp3Ve8qEqKq
8ZLiQdlTAnlluwfjUr5jE2STdPZVxPE3J3kdqfvL1SrFhEYr4tZNlh737kL4c+3Se3iDSq9MsVpl
0omKjpPLp66NGAoEindQKK+sW4g/Zi3IDif/+vyowKSNJ63RSBrbAno89FTR7rF2tTWR3U6hmOoi
EINxGqZWRbGr8Ao5O4Vj7WCPGuasy6xgofU9K+vjGwxbxVMdyJLpKAi9XLNirAaGfgjcjom2b63M
n6eg836ZzPAtbww7laNvbUs2yp6gpIoSFEg2XuLVWQdtXwuOztEPMUza11p8mc1Z4exbA3eOIjm7
0TnuwDwHkWgkPciPk7uOUEVE3VpQ5xiSl1OtiSFMR7Gguuyk530aIod60mv7bnHJ66oV/1lSZ2Ay
60BJkkIbe3iCphmnhZV+aROxY27pd4WysGfbMhuMisj8eo68V2iu06L6GXE80ZOgdO7tuYsgr+Yy
VQGZCmidxrMNA1okce5mOM5N6TfPPZkt9aGK59ueavmuXiUfU8Hk88ciabOgY1abery0UdV8aLPH
ahygmoE7Kp48w+vradu/n5FWk89MgsREN0wN/Nt0PsXmgz18rzJFjm3buZ8hpCXEe73QGwgzRpxC
rhyPTaOdPLzFCg/FGLpJXF2mstMdVIdnHcaLp3VUmPdp177r01/XQdYF8nJSnkGkBdRN0LEcWElR
wXJn57rfpTz0LLbjaNe2l12CvKjGVQXp2/PzB1Suvhwb8OV1BUC99rYgWD7Lfilfx37y72pFOyF0
K9dcv7w1YUjZMqYYPtpRaGgO4yMZx6fFFff62Ox7W3vLdIFACCyoqDt35HezHMowJs2xjqwUrwRp
eS+odjuk8YfrE7bleCCWw0M6nuagYyltgn1vTXGJk1w0DXNg1uMuaXTF8tmKCOcQ0vKx49ihnSA8
Kqubzr6LrWQHPj4ktRQ4KlOkNTQMhTklbd1FdZ/MBTQWjaY9IumoLP/eNAhNMaAmhBaFLleWjpwY
Ip5AFYP8BvEXi9/0dc/8HG2aossUhQxbYQ5dOH/ApNFLeBy7KVLOUTU0N3H7M2fRqlIOPs8dnx/f
4AzgrCIWnHyta7kMdEaaTTlrTSsSkIvVqv4uVb5qbo8dqElWnhW8qci7uNtpoFkCBMpAIOl4IGD+
B91XzFQXPxWQFInqrJ/GroXYciUeUlAy551PKx8lTteHbCv2rLyg/9ojb+KV12gzFip0kPXm5CzZ
+7FpQzakimftrbhKcZiDt+GxFlR5lzMTez0VWgGY2RpR8eg8uflyqkfrYGctOiogZDrF3cdOqDi5
Ns2j6MsiaBEFA6p0iy3rZCaVLZrIpSKcBxc5CPyZe4qj+ObSPYORTqweGPO6DnoTUQeNmtjqDkuv
mqjNdXQGIY1gk3oQSI2RFIU4oc+d6gA+9aCbKfG7aQpLminit8qkdWTPDg15rqNJ0FwaqNh3vhVX
ezNTydipJkcKDQ0qJKCjYXOQqdbHqVrCOiX7Al28111cNXJSXMVBa24zN7ZAxPQp6T8Pbh5k9EsP
pnGWKXYjFZQUHXDKimtv6RpUWYoqrFCgmDk5hOaFiyJVz4Far4pReHua8CwIHWdUN8j1OpPVDgS1
W02UzqUPeRxIXaieaTYhHJMQHTzSIJSR1tDU6hVE1mIeWQM9pHH9MI224jVjM9idQUjrp5x7R6ty
KNgmQ+On41eDvHerryb4ZK67gsqU9fczp07JmC0zw2iVBfUXpzkOuD5fh9h06jNTpHUzTaJ2ugrS
tZb3BU3r30YbatqLqgJk2xCw3KKRGiUgctar0Rpeaeu0F/wL9ZJozizFw9mWKzsoUgB7rwtCD7mD
n6fQrkNzC07yNX+wWvdQLsn3IU3CfKCn1Hpdads/x9NzOGmRzl3CBFngAW71IHR2O9JRcUXZ8rFz
BGlt0iVJwTCPdJLF0IqRkQBrp/SLwg0HYf94vROcY0mbd5GY+UISYCVkfDL75dEc0hB0zOFbYFAi
iU0VBUcv8gKpMzmzhvQ3KqeOSbd2vI03I1OR8m25NA7wBPX2v+kipJFzaxPX1DmDjPWS7RDLhnCc
xzsd9J2K5bnpc2dA8rARTa8mwewIopx1Drbe7Efbf0fnYGOL/fWh2/AGcF8QdIZj2EFbIx0VUysG
ubNG+qjI3jVDaOKQbfAbiiem6zgbJlGD0FW/EA9aplxk3RoQRrZ6PkCpx3sS2vw5Bb1LiL5837WH
D0WnqQqMVIBS/FnEoJlQpqKR4DmeuP9GCGqKj2b6xUCG8bptG34B26BjuQ6ggzq0y2iqm1VXuWY+
gnKy+NiPk2/ZWe53VfflOs5GsLvAkfxPtA03oQU0RJnLfrCKMyj3iuN1jC1bCOouwImADglXJiEV
zjCkQ+bg8rUUNxQJ7ZQYj8i0767DbM3OOYw0O4WdTGlTxiIa58+adWrTR25/6cAwZpHTdSSVQesC
ONvqmI6mTrSSdNDs+MqQlspQmID34f8GInlAMbeJO4McLdKT8jRVj7PZPlLNUoQ51aBJ829QlHaP
LO4j7NZ9oNN4DroswYW1rt1vTmXZ73qNeopT4/qPSi9BYGl9dggpFuUui8EsIXBbmZyAl6ih65Of
Dl70DXO4cVL9CYkeRcpte8pASADWZeSMZeplY6EWiOXROqVZ/OAxaDcm1T1eWBWHLRWMNJytMaCq
ApeUaNG+kfSvLv2kZ49v8YtnS6TBmyZPtASbbUQYbpN8QinF1O/bOqne5IB/gF5UbMSjNrPMw1tw
/Nkavk75Qy6ertuy7QjPENJOUfWcDXYJW0ACFsTTLdNSnzSneHoS5pOXKk4p277+jEYul23OiFvk
a+4a/Sx46Wz2ZrrcZla+9wgLuvZtYe8ZTjp444Ujb7sUYS/NPhOW+VX9M8ZT0PURVDicHFvroeFZ
vMQd2CGm21gUINh0vgx8UYSJrS2d6M+2rJ9xFvEMAzyA4I4dIyNvoyE3d/2Ex9SlYWHmtK8/5SM6
PGNJ0RV9GE1rTROwRr6zK8OvU+191eaKpbrpDeg/tIzfuSm5sbcckrbqUakZFcknTjM/0yqfDUnY
Q9qV/bo+Swos+X3dWpC4Lme3Q6Hjp1J8akQXDO77ln2heaNwiM0l9WyWfGlFN8DUFSlia286h2SG
Xmw+fGWLc9CHfmfN4y3vvddfZyB9+mck5Tf2xTNjvXX1MXK9+p42y41N+cGwSuF3WXwDTd799dHc
9PkzPClqUG/JvaxfR3N5Dykcv8shK6zKxapApGCBy0zm0iIdoqkmOyfX3lnMDiqoCV23ZXNhQX4b
hCFgVPLkLprYAT3NRLQu0tvCd8Vtj7I4MOZk5sN1nE23wDUD52QHnQ2yDLfrjbiNinKIyjb3tXTf
5NASdh579ndBca40j9fhto6V5Axu/f0sXqTdZPNlbsaILHq6X2y93qezpUrzbc4RQR2ogVJQ3ZKT
2XrmasjUG3C8mA63XT2ARd/psl2qEa6YJxWUZJCxYPpnkBVGc0EmtOxRP8m5FxSJrnjmUgGtv5+N
3DzgjiEqLCYxlZEHYQ3N874bVKUWq4JZ/fIMpvCqfgZRDW7sYwne0hYVVgiBSmXuzcCHKl4U1nng
SZKvggNYzXPScycy+g/d8DUzHFALHyb+Cbw2ii1q0+XOoKQFa5rJtIwNboPE+6wNqd+8acjOAKT9
fIbQhZmnSR+hibPp32ve58F5y+SfQUheNtZlCfpXPHClEwmW2sBN/TtebBS+vD0pHh68UVFpgxjk
cu5p1nLdFdhg7Tn+XHnLAa+ns0tOy2wj+ExEsT1slVVTEN/8wZPiddlONCWZJiJkGtHZVMwfDBz4
w8Wq2kPMUhaiI6RAVfXwTheueWxF/YbiyIsvkHxDGIsDeR+O2g2NR7Fmh9CO+FJO7Pv1qLcVZCHm
jWdcJEzxoiut3aocqrFg63G2yXByeW+NX8E9MePdVWBk6/jrdbitNXwOJ63htJirMbFwQ8yQtbfK
IShM7bHy0jecx2xEV0ib4wrvmtKFI9VYVyAHN6OUkJ0cKBBaTXyYwbly3Zr1a+VL4RmMnESf+hFS
Py1KXrK5CsDa5tvl7KfsiY5P14G2hs1GE+6aOregZSYtsnnMtRZClaiyMr1jno7RsJCD6VaH6zCb
9pzByM4wkGFpunRGuDB3KYh/ajAb+Ux079uxUpikwlp/P4vmYKVIl6XMgZV4gWY0ARccVFb1Qbdb
Fa3GlpOjfdkDIx0aP02ZsKHNhnziKPmNGDP7wBsb1KXQI84Xu2JMbqGOcFPXi2Ist2L7Oaa0fknq
MZO7cEHLXu5QqxAJlMJcn65Nr8BBAl3saKnBSexyCLN5dE2WNXNUiu7GKSrvCB7F2waiufv/BiRt
I7nTsd5xqj7izg83TnySfooH1ePRpkOcWSP5OI15NbQlHsmbIQ51EkfaNL/nCRKoif7XW+xBWztI
j3WcwqTdZEkZc3g9DlGjjeBx/zXQ+NBPhSI6bO1ZNkQOsVuhFckiUhBaSqaX6YIEt8PBPiHc45xl
h2HWLb+nekjdVwpb/U6agIPsD+CLEnS2aOUMQeVoNopDaSzfqiUO08VR+d32TD3jyJtjR3tuNkRE
Zof7ktjZULZy2r/qQnUxVIygXHRu6BVZ0MYvIFpxhyjbjGUQL32AvCP4Pd6ymMy1bR/dfXjDlnzc
FnFeCLdGgXueBbZRBJrVnuLSecMVHp18f2AkL7e417iZbeIdkZllUNbtXuPkE+2LCJqiD61ZKY5n
m2Fo3Qhxi1qJ+NchPguzbtqidjaGE6azlxxyZhmH3sESvr6gNifqDGUNwGco06g3vTEbAlv6r7K8
t/rbHqp07nEYf10H2ozk0IMGHw44caDgeQk0W05BGMNGmFTzl6aiYTKIo5cMONfaN4Jho2qJ6r1q
091X+SG0KaFXyZKmzK7tFvISE45I44NODnmCxL33fU5VqRoVjrT7WqNe9LWRzRHT533uNkhG9jtS
8iOaQRShSQW1/n42X6UXW3yeLQE+ZNtnoOHM7KhpPsye6kF22zGex05yP2fkNTovhwF9Vp/H6TO1
7/FosKNa0Ki6wbc94xlJ8ozYBqVDqyODF5c3hU19oz0044eh/WLyX5b4ed0NN83CkRnZQqpTT2ar
QN670XkHN3QXeB/fGbqJDqlDNrwv3fR4HWtzrs6wpG3EqeqlhE49kiqCfowL3EZnvGM2rNkvdXO4
jrV5ovg/1ro1XvpFBU5QK/FQBAF1iHd88R7Sln5gTvyWIIgHJBSaocoetPCXMCIrm2pw4H6jA177
0BRPcXKXWV9dqtJOXgfnxQn9DEnaqpjFTTKilho7fX7LB1DcOu53VmcfYzbedZCoQsXoHjxRijnb
HsdnA6WT2bLokNQAI2zU8/7vjC8oYyK3JG8U1XrbrvEMI+1ZECXpG6iNoofAFkHevpvqv+q0DLRG
tYxV9kghECUSyPrzBTt+ad/RZT4S/Kk5o2LYtpcVMu0oXwLpt7wHNzlp9AwUeFGMBiBKl1PCk7As
TPBvWw9mlau6gFR4klnxgHb3Yb0XxNlRmDcmSAmY9xFsggvpFBF3ewSfTVt/P4u4NUdfOvrP8UyC
WtRygu7BVOxAFxZcX8DbHvEMIwV2O+64zXQconERWAgCbecn5DDXqhvVOjIv19UzzjqyZ+a4pC4S
CJfNUUXyoDaHd9RT8d6pRkwK6JlbpDqKhQWYI/omSIZl9N3O/GYmEN34b4MmRVgCkoW5tAoRoVTv
Jo1dP0f6ffY8IE//DUrOO9haMzHW9iJirvO1G9i90EvoA5hduDi6Kh+gcAZPCn5UGFU6pS4OS0Pn
HQX1+jBB5U7INNoc8R2GIqxvzRiyKvp6x3bQUiA5X+IkDpkce0DRBH1X69+Gmdwbxpfrk6UCkTwv
1mnWLN0kQPjofHHtem9Ss0BJ3bh/Dc4/XGEUOxSYN0D7SeXB0yGKUxmFk0SmNu5q18z2MdO/8rZS
8RpcLqWXQFIQj3G1T+qqySOtb7NTXE91kGieqtxNIsb4F8azcA1F/R5eDCRnmEAyw+I4iU9ulx3w
kBpnEA3XE7yKcb9e2l3MbvLuZnDisG9UN+HfWY3ncAFw6qBl2aUm+uLxhyyx0Luz1U45bj2QNztM
qbbX6PhRy52DQ5OvHRhoCId2ihen7wrQFBdT+pebNqeZGaoz9ovBlj5ECiqeM4uaNkhVDGUbCK/Y
c0MV6SV6hd/GopAMqR0dNDsuSr0uY2OaTr3bz4P1kbdHfuL7LMwD7Zc9B86BhPzg7q476oZJF3CS
SXo86c7SIM1jG7Nf2Olx8tr76xCXa+6FRXJZRT1AKjDPIVSxmHQnvPgA3ni/EcNrlxx1UFUMqkEC
VgOw9EkDV3AjS1uXaKcuaSDQXhxRUBQsyv6qy13/H2vOYdYBPdu76gb0LAvCH7RKm0Pczb4l6o8V
jQOeTWHrqkRvtgaPgJ4YT0Ar165c7sBrWvWsTpJoWYwwM/qwHItdZb2ahvT34D3DrJ9xZpXNZtBI
J512EnoV6pPr90a3G/pEsYGprJHCb1eiIMWm8DZrTo+zW+LcZO36eDq83uNAIAYRL9zx16rjS2u8
YUmsvmq1U1rnT/aEGhTqNneCJIrnkU1znnHkuz30wcaxaJH0Fbz9NpP5YdD7wND77//JHJmHHrou
TGR4UD/paXJwtOIOpO9+jPa0N8CguQoFplhIKMW8HDUDxW+1vljaKbb1+9pw9gPVHzlyR9dhtiKO
iVdTSEaBfESXrXESbSqKQWOgdSa3mVnflVWrsOTy3vbPGj2HkCypHaI5+YR8aDmUfhx3QaVbAU2e
MvsLiO1Ra7Afk1fz2cOac0zJtbUsnYxS59qpL7rATUmILgcoXzCFaYrRk1sUY4L+I16grK8d5rtu
HG5cV1O42zo60nZ7boncolFqI7XjlXTd6j7ijM6MvwlkPi3FcU8xRzIVJDpweTH0fASNUAX+uOlU
a96OTvrB83iQOyPEheJ91qtO69vj5yC3AkZv60UFRdmVFQI3cmAx95hfWdoTYbriPXN7AJ8x1m84
C6YE5Ugkq0YW9S35HvOp3U0zsUKe8QRMgzZTjORWFDLRPfh/kyTPc6DRMCYpsqJjsvg2lCs71BZ6
GT1eX7cKq2RKYt5UpLHpysU/fY6Tnx5qAqpb1ivKVrfd4o8xRDrPQlm45/XU2icCDvsZahhu9nMc
oc2aTUFRxn6q/2TKEjLFCBJpwgwNqTAdJHZRxU+62/uVE4Cg7L95haxhVJu5aGoDIMz4Wom9tdg+
qNXI/OP6NG3aYoDXEv2JaCuVNdb61CZTO7oDOlM+8OpnZx0XVd35JoRp2NSDJB7xHOmkBUr5Ziz0
kkWpV4ROSXfTMu+NcXzDLg7xJixSdIp4zm/1lLNlxIfMWMVMvRPSVre1Z4euU95WWrO/PmCbEeEZ
Rva4ZkxdxgllEGE0v2WF7Zwq0amILFUgkocRYdp5ZVhDREvTj3my04bidN2OzfV5Zsc6a2fDRbih
mXk/xKcEpFuFOzaHunHnIB1i4XNoV11HW+8FLzaJM7T1a87QKk60JRdgsCSj8b7TT3Nsh7O+7DkT
wWSHzZy/HhBKmSsnmrmyq8hSDbSHzmSso82hgOC0s9yAqBCtKLWHS+DeUlVMrCFTsu4CTAqpkKNP
HH3Gddcg3bBzxk4PkzhFMcOs536RldRPcdxXWPhS3xIvBucmyncxWoCjszaGqLPsIfDs/B2l8aMG
3mejtjp/SKdTL+BCk74j/fTLSqZjrqGfyUqeUPYRVZr45abj4/WJfnH1X3tYKFjVUaFsmR5EWC9n
up1dI01AmXnsIPhN4gfamru630MuvR+sQNeKwGzvWfwdIo7hdWjZo4GMd1xUrqzdgd4LeaRispLE
QsH/UfA+TXaMeMyG5owJjoYB1AysaD+aIAJQlX7LW9BvWFwboCGFBp4XBs+a3no4COvHyizDkn2p
UmQx3GqHtiKfgCBL034lxvxw3VY5pv4G9VA1iNciyyNy3SBfcP8am3g5uppTgDsIe4Rl1Z/MhrsK
N9saVUsHtTwBxSAKFaUd1tH7UtOINR+12YPolNin7cgCLXZuODSR/yOYFPfMVtiJlQPMacXnrOcg
72je89T+UAy54uSgskuKf3EBngZqtcsRVJ4oRnMz44Or8eIDXvwg2lbiTnt9xuQYAeZoHZlxijKQ
ta5QnrFJ74op6bzpWBbN+yHmaOcYPxZ6d5q77r0rXvdyaZMVzgbFDwFB9npPl8xj3f9Iu7LmuG1m
+4tYRYAESL6SnI2SbGuxHfuFFcc2d3Bff/09dG6sGQxrUPKXl6RKKbUabDQajdPnxFPKMCZw7Jbw
GcNYIEjqHgb9bfQ+/28Gknpoo2Db06sqBdJiVjdY07FM+vdcYx/x/OqVGVFAJNfvfp5gV2/A5UIJ
M0C+zWUGpkW3SyBfSucpWXoX8sT3IwYmb3+f6218aUIKPUrqseNNNx37EuPzfV79KIbMz+buExRa
NR9z/IPXhGPjJvnw+bbpX7OyV+7ZuONaOKmAPpdyJoKbTYs2Tcc6Y+ZH9CnMuzkeg7JhoBKxQF2D
5zAPkIrKxVyYb8bVczGFhyarfjTxeAfMzZMI83fLCF5BEX8YmsLPwyp05xrMwEhHT2IAg4epzbOn
kyL1jD4Xh7B+G9BpjQUbJEzIuwR3CzTlpVOwFILPVVZMx2moTw2L9r2Yfjhj+3R7ta43ro0sSwzT
Mjh0vuXINtPMJjnqhuMyxH5ePOjoIK+TIhZVdJ+ulMRXh/A2iMMEssAgfpK62GMf8mpJw+G4RKNf
On9Z4/cQPKWu04LrrvmmOeh7haEnks5NRPsctb2XosNbJKrq6To2bYg74FzDnDXaenKRvti9KCOL
DThiYre0iJuXp7r6aqSf8+LY6ZUbV6pH2KvG8uo8zlEgDiB2hsuvlEAwJsCK0Y6dp3aXvxh+fci8
xHFNl3jUn49iVCz2dXq8NLd+9bMCMW3FAjA/Hnl5BRIv50h54xbaVyva5/NftwNowxQyFRh0MLuO
Q1i+KNghi2dnxmraVePpxXNUfKPJtzTKvGhW5K0rU0j3QNA6HOgGJC9dWsSUD/mA4OkPjtC9qiMn
gWK3McbnkSaoRM1Yccisv+8ikVzakwc+FkyWV8009QcdBb1rWWnksSUy/LxvdcUHu3pmWVGgK9QL
89cOEN3ygaZTDXsnTPpD81e/swPi1p71LrrvfeLZR7w8KOxdHQGSOWkpsWhTQsCFf3A0z7TfZ7Mi
rVwXrr+G6sAZZgNnA6CflISzKs3W0TrImGidn6OMrMvJi8CeAWIsd0kg6zt8m5PqEDJICtuqt1r5
ggT0P9L/b+synDKuRVeGYwv8VR7tMx0SgzHaxLVv0p8Vd9ykIac37oLVoEPBsIERB3aleL60eKIj
YmoPk/lPn2c+q7lbdEc+POajKplcpey1MljzFwHrl4UWwOXmdpqlN5mTtwc9j9088qleuyQ7xZZi
u10tIuQfdc5QhwNYiWLcuLTTlVMe9XrPAj1p3JqBa7y8cwrcONrES/L7plA9em8aBAkByBVQagH9
f2lQ2Ho/tLzvMEwIDkrY/6r1zj7v2LckAu93wwK+XgFvf7mrTb56+WpUVkwbONSG4hlzpktevo+y
Yoex7S+zVSkK5KtDRzIjFUQkB0yhMha4gOoRw+9uQz8OEYRlWxx5aJRP4SfTqd74+OfA6Pomh+cE
kGaBu+1yQSsIGtRxHjWgW7B3ozYdQN51SEf9cHsJt77buRkpUPqSUw48DgsG8V7Pdz2DCFjsuGPo
UhRPtfbXbXNXueuXV5gqZKskBdTNLr0iZdzmEO3ugpI7g5dFcffVcmj1fNvK1S6TrEi7TAcfwoI3
GQzxGLrbc1cT4r0B9oWIv/Xx4t+vZOFCA5LcFbZw6U+UkLSotASyLnV1B1az/ajRD6ZVv9x2aCsC
1zGU/8xIEbiUBQ1pMuArTdYhFwY6uvdln2KoMH4y6GOdfMEjlOKYUdmUPpW2LBPgHQBbglV/X1Tp
xwQUkgCGxy6Et0DDWe6WKccZUKnaOVu7Gtc0DJyZaxNDXtMpA10Lrheg7xKp25e9G2pftej77RXd
NLK2DfA0vLLPyFjIIjZpYuDDLdQ6alWyI/PgoteouEttxbsJMXcCciD0e+XefzOMITjwYWYwAakz
nK/ol6rmArZcwbM9yKHwfI/5Vin1VnQss2wGaVNT9j4rinfDxA8FhOnevmJnZuRzOdJMq4hrEJAJ
yneEJ9BzKU49jRUJaWvvojwEmQjkd2w0Ti53VDVrS740YLxyAKnszeq4UO2lm3TX4Mmnt3sE9cMV
LILeKGq4S1MZlHqXlK2CHJl9BJF/mo77wlDk8U1/8KaOYMa8EEBAl0bARlDU05KaQdJSz9SPjj3g
pfthKfe3nfk1MnhR8SLp4eT9bUhauHAAHVg0MTPoyPd2SO4mvqus8ZACxV7V085ZFo/g/Cr1dG8v
oVuXJQqQZ7h/YFG7u/3HbDuNgEeDAgB+uRkymIs2I/2XQQzwBQf3mqBd5s26dbKb6OdtW1vhjyv3
f7bkjohOJy1mNFrpRi23A+/1AMGrLm4V33HroDwzI7++m1kl5rRJq/UVigE1NY4Ptfa1j0OP0bvI
ON12SrGAprSnl3GiSBtLFXS5vsOfdajM6qNJZzfu4n9um1Ksn4wyquw4m/SOt0FGbP5kC97s08bQ
jzrP/75tSeGU/ASfpVOfOQ6cauZ36GJy6CXQekc0rji5NjwyQVyPAgNbDs3o9VOe3aCLJGJl0SMi
CtxV2hiTypj5MRcVjPm2GTT7L81A6zRF4CVwR3N0N0Jz2OW949OsV6RElSHp9NfyfkRbIjMDSB6/
L+rCJc70aelVr+8bZxW45QBiQYsRIDoZ/KMPTO+1gpRB175Ag+ZDSsqX2wGgsCBTS+DItSYbA8IB
5B5dMS0voiEfb5vYXKtXJ2Smt9YsQd4crxToeMzrxUErQ39RPe1slEbnKyV3hOK5Kpushx+sNffl
fNK06KOhLQ/aUgDh6LjFWAV1XCiuIRvb58Lq+vOzsJ5wDRHGkpgYiPrcmgEIIz2DHuJcNbyhsiMd
JFbH66EG3juwIBHllM0OEJ0PDFSdqa1iddo0hfRlrENl6A9JkU1Jh+YbtyGkg2uVP9Wr8iceKwH+
Tb8UOeWKW7HK3Bo8ZyuYmzzl0YDEUKK1NrXPKevdsnofqwqLdYWkoxgCxK9uSQnI4U2UjiW+VNHe
O+CEMQs3q08RBipj1RV4c0udmZIOCpqAQXfMYaqN2V1C7FM+K46irR1lE/R+gRbAFLwhhYM2xOig
d8xAEyYH1XHvd53z3ObZ97dvXPSbGGoxRO6VtETG82YxrMkIMP/kjtw+Ts0nI57fxFCAdQJA/tyK
FAEDb42456MRtCz08JV80mrBAHmB285sBcCZGXleMk/7oSAdLYNwahLX1qY7kS5feMO+FLXzNLad
SoJTYVDu9xSNttiTphnBYvxjG/tei70JGKB0PGrl19u+bcbD64eS92ybjjwlI3yrwV1fxOLbPKe7
iqjAWSqPpC81t+C0pDOykGGOXs/RVK3tg6iT/ZQkLgpMRXm36ZWJxhVG48CNLkPle25PYh2aC1hm
u42V7UpRulpEFYGxlYFswKwxmo6LLZM1ozM+R2ZNbHDFMiLcIR32JZ3fQT715zi8TcD5/2P91ZY8
g1wlkB5dh56DSnyZp4fKtDyzeVyWVOHT9tL99kkutxI9I04vTAO9xs7v0OTjEz1mtkrYe9MMGBss
dKQwECmPuayAWMuOdBEI414nz5nh94Ui1W1+nVcTMqLJhJAcT9qlDFqrcsc8h16u6Q7ZQRSKFrvK
kHl5EBlZacVzrEPeRusHMMLaC5/HTxktis7wqqTry5+xwLTr4+2tu7mnwP+/0nE44OuU9lRZ5RUe
doUR0CTaa+LBzqzPpYitXYvnkbQY/qC5CCgIqH1N8utBVzqcwFWbxLxdRJCQl8GEZN5dbL3E8/vE
8A1LNRu3GR+vxuQXH4M09tzM5soqDmYTsBe0LN9nLFUISG2u4asZuS8bA+Kkl7Rqg9j+m9SRR5bx
0Kepl7HcHbiqCadwypC+GHdEO6NL0gRWmqCkjf3a6u6qJPmDG9PZhzLWeD0rjKp2bqNxwOHb6HyX
9LoHTLGHgbn/0cy6tmdm2jZpxjhcjACMyz7QYO/S3sBINT3eDvN190jlF9o66yPjKnoMdZVLM4Pd
GS2Y2Y2AYOypcZYH0ur72yY2vsuFCanCi0kmJqNMjCAkuh/qw76Z5/dtVvy8bWb9NVeeoO5a+27r
ZI5shhVd4ZRxGdjlp4F8iI2PLb9PwoAWX5ElFK8pCmNyrGWLE1Zzk5cBTzvsT7Efk+6RostcdvZT
yszPRk80RURs7CYoyP92UA48kekstO2mDDLwizfNTtTUNUmEJ6ujTRU79womiOLvwpgUfktOuqUJ
MzCgku/FCp8ZQZlhuBn/rMXvwwHiENEnuyn2jLVeNN3Z/H1r4f8y6E4sf93+sGsI3viwhvRhrczS
dL7GD4/yd4bVurh8PxsUD4LVW0eHZK+lJBxpsUiTpGiCwan12LWN3vpkVbpxGrSxUGyLrRCiGEJF
98DAW6rcI67EOE52VqM2HMDsP2VeHt01uGvxVN9pzrtJddHa2unn9qQWDLp9TasnlAYtqf9qQuNb
Gb1NAehXFQWoyatL0lFdOFM1ccFFoI3Phnkv6s+daN0m/ed2QGyuHIpPvAwDIQHs9mXO6gSBvl3P
6sDiEAIrDM3VY/I5tPqDsPvvYrI/64VKtWtr860F73821yA9S8dNnIIpnJsicIwnUn3Ba5ybRU+m
9c+k8m4rXQIxuY7/gVSbyU86AoV3j1EOETDzKRNPKHnLXlHAb4UCugggi7GBrmZECvOlBva8dFAe
xkXvpxFU4kBbdPsbXW9a6HSBdsTCKzcOF5m/ap6MsWr5KvtbhYe22+u17QrAnlKq2EabhvCeA9AV
miIY3738MLEoQJqn92JVPyyqA2RTIdXt68nLbX+uvwo3QT7IQPUKCBC+zqWZyWog+OIwESwQQ4gd
1rqZFmG+onpz2YmCHa95oHFfZxLkAdMozjnmESoSZOnnye7dFC8hFFRcxnstzhWH2HVMwxbKW7ST
gLGA3tSlT0bdObQhKcEh9jkzPxR8dq3M7Re/s1TvlNcRd2FKvi3obc0zVBckcDQISRhdBjIacygV
Qbfxkc4dkkdseKW1DW5DcCjCZG4Jwj6w2Dq9SthKot5c89ylN9KJ1CyQpsSbLAnqFiICtL+LkHPQ
UIImdPcxogDDTIWX1uyhb+M3N2UuTUvfjIcmnYoQLgp+bB0vmT+0dHc71Le+FW48wKYAI47/WFf5
LNVhbtIZjN7WwdEMfusR0x2Wivf3GgaGFTy3Ie3aEChwZrSwwZ7zF7avD7af35FHfLl9tk8PVNEO
3gqMc3NSNSOqvhZWrOuBRe5p/USG1O1qlVTTNfjx0ilLCosc3Rctww0/GGqfH8wdcPYvjbWfPOKJ
HeRuVOjHjdSHyxUQddAXBYyaS4uYUW2CBPUoAsxoMYyI58x1Bu3ARsszZiUTjbSG0CfEiznup8gT
SIHgarsMi6wFTMUczCgozHZnOMUpT0ePvJG6G2XQKlFoQ0AeHgE/Kh/utFiAF26m8KS3ja/FHBMR
SEjRo2bYp9txvuHQuSX5MY/nrMo0lhgnqneHttQfuWAvJGQ/b5uRvpLskPySFwJTn/AF3GxZ+T0p
/07bb9rkFaqcpLJCL7/OVGQJdKBz45T1OUBX1lPFcQnh4O4uc+fLbY+kBPHLIwdCI2CQAHwFXeJL
WzlrbauOnSYAzWvqxo31Q2NooN42suHQCtS2gKoEvv1KqqcuorkNbUyagRfawWB1l/tQAHGjMNvd
NrThDTiUV5J402YoWaSTHXykNoaaQufE2hpSYeQdbvdvj7QLE6uvZxk1SxnRSjZgak7QXVIKn7dg
mIvmtx1/63dZi4YV7I0GBTElM22kkXJkIjw11eCZU3wc6sjVlKqvW1/mzIw8uh3FcwppbozwF7j7
cm2xnlqr/B7pURG7IjUOtz/P9S7FcAA476Ews1IbyjqczQCM4gTKX2i/tPtqmP+hKd4Ry7cp2axp
ZzUDoW6sIQZTZCUbQwArW9gQOyRgug+16Zjk2mkmKsTOdbCtZsCtDwAcXPp17T6LhJJ3JoiBoF4S
j7FPcv07W8Y3706YwJ3SgsQwwSydFAVNjR5CZaXOaaBQCNPqXderOPiuI+DShHMZzyUrWBYJ6P62
pf15EODLWeb3o9Y/GsPbFLv+/7v85415Rfc3kbplmqicE8o6X8dc7pDFh64aFUngpkcwIx1uY1a0
fWHXzilN7mPrwPXR7aJ9zRTvQZuf/8wbKXMObVlDJhzeFDoEhZvhIEz9TzyxDJzR0EHElUU6CHSz
Wqw5ReOmASYMj9KZmP3SuM/KNyJH/t0xZ4bWjXsWysYyAa9HIGRE+5z/zB2Wpi5tU7v0EnMOVQ80
WyuH+R1ciCB1BoCg5Jal5wh2XCFOI0bFcmTotuf725lGZUL6OBkP48IRcRvYBE/r9XCwwvJt1fuv
NcPtDk9nSDeocaSNQ4c8MydcMU95Ge9Hqh+1JfIFU/E7beXMMzMyY/7Up8ZINeKcSvx6rRuPwH4D
Oq/7f7BgYHHBvC4GOXBIX0ZAymuq1SzDN+GzP1Gym3MVj8umJ68mmJTMICeUNU3bYsPE6FLkpd+b
hd+SRXFySjfhf7/LWkqjYbEOb0nAw8lsSRS1rXUy01S4KYi9Gq734Mo3vdyMn22tVxjc9uvVoLR0
EQXPYjjgVCuqFuVa+QC0T4qz2lRUUZt2cMFHe990AHySts3Cwz6yctaARfcD448OeWzeOBj179qd
mZBS5yTyprBNnDdLy45ZmD5GEbB3U1KAuV6ciMUUwJTNbXpmb3X5LO80ZAgrjU/QKULB4EZsBka0
Mj7fDu3tdcOFBkxFUCqWschWxGINU/Lm05CknjW4S/zCBgXEb9uRVxvSwpVMG2NRc/vkFBis5Dkk
NBLFDt061mxMO/7nhhRmE7O6GIIgzomW5vxFa6Y5dSGgZi+uzhrtMBhFq+CJ2bRociC40ZeFtoW0
k+p8cbSxZ/ZJd5pTLQzA/NCxt/qvHSEvf/CNzF/jlmANRxxeBkKMYbUmiqlzMuvS6514NxqLDz1P
xbGw5uSz54d/4xsPwGguAjd+NeFVESPJwiWmJzPKHyj9QtjfRT/u8DzsVnjQ0s3am+s39stkozJQ
t6toF9Y2zqK+aWzXrB1gOeYl+5PwgG6jDkFKHKtyrUDCBhxSZm8+5SWmnugDDnSg1D+iR6dIQ1LH
/l93zgytW+Fsz7LB7NrGaKxTGJeLSybNh7bxhwiMldkSfRmgoNCV+eF2eGxG4qvNX92aM5tdZDdJ
MicohEr+HKXgeiqa2a2dFCNJ2vF/syX5B0RHn0ZOZ5+KgZ949N62xAeBAcCy/aMiBTPMhoX+HCj6
pexnVmROZtoykAB8iq32Dr0SRQd6M/W9WpCnPfrR7PNlxO0enfX73poPU7e4GBH9dHvJVGakkykE
IBi1fWyfag1YpVLbm6Q51pqh2L1rhrvava/eONJ6FXlfMw00TydnTh5j8jzTNHfBR/0Axpq9bnSK
lxWFVzK9XVmEZYxee4OW3Pve/EBAbPw2pdJ/b0RAiPwXATKxOx3YlPJ+sU7zCHE7bR58rY/f1VGr
iOltV8DSgIF5B896UjeT9TH44/FS8dRmz+OQ+zl5GBOmSAzbm/S3EVM6A9FuBJl2rWEq0ep1n4ok
d7vFOhpm9jjbpsKjdRdexYIDtnGUqhj1vKIamCI9TzJcjURVP7SW/dAnirv35pq9WpDhXW2mV5gl
LZxTPJJvRkh2ItJ/zK2KPGZz1V7NyK1YJzEyZHSY0dP2rumpO1vRXUEwvQryiT/YpmempMwmgJQ0
UA/jljd2T2F1Z0TJhw4sEbetqBySdinAzBoGqUe0RfL+Xd8bOzyEB5ND7hKlAs0atnIQgAqDoURZ
p+vlJn2SCjLh2toEZlceKod4o8W5WzpIQFN76jprx/LmdNu9rbA4symjC6lZx1UJdMppGARuMZXb
Jfm7IlZheTZyHbgJoDqC/h/eQqlU7XEoc81zC9dmY3gYmPN3YaWHvKueujE9FUWYKS4xG1/twp6U
IZoOnNPlDHtNBJFX60NeZS6xQE/+tsHAtXo4tyMjJYacx7ScQgC7gFHSybLvi7efeVgccMSAGwuz
7fKrK3RER2Ddcf8j2fiNtA+Qso48rpH/0YyU7azMIalh4zDieDopm9EHjgj0kG/vA2O9zryRdlNi
1VB2mDlCPAMpbX8v9L8H8Xw7pDdy6YWNNTbOqqsonHhmYf4p0OjwEafHITHJ21PPuQm5Ma/3pJlw
C8NVIowyaJdATZOXxO3SZn/bl81983u9HLkpi8KNtDiJGigpfstmn3TvpuEfURwd1VVZfjj+N5LP
LEk7dJiYU1lDQk/JDLI3I3Lb+u/Ijndh47hUn9wuP2Wgis8S8vYEe7aWqEAuP9fCWmKRFC5m3ROb
77n+I86PADUozNyOiqvbX9nrLXE6HOcjzYdDy5keCLv8eftzbWTTc1/ku3kXx2GnWfDFmT5o+T4J
E7dToUq2QwIELMb6D6a8LtdrSpNCLK1JTj0r39XTR2cOdxrPHqfoLx20ebcd2l6138Ys6SK7WCQy
Yt1EEWT+bMFXDTomxQG07c7aEga54UrAculO2rNmYWneBEn5iWG+b3wR432tf0g1lRLV9sf5bUk+
gyhoUKreyO1TmmpHZjY+DiQowqu4BDaPHpD1gx6EmTaK4UuHkN10geEG+wSl9r8RDQDP5Q8iFnsw
GSi+zqZHZ6akbAraW866EF/Hbrp/OJbR1WxolXEVldimHQejDpioWMcKpSioEugK8Gm0Tx13gg7Y
vJBUB4v9QcVNAGQCvgKgXxiT3EG5XyR9PtjoDWcP3G4PWmTvuXACpldvf+2AKcNcSahM0NhJ2U6E
1lwAjwXkvoBgyWjuW0f1eLsVBystHoMKsgH5BikOqmYhRdZoUMvsjwIgsEKb78FOdagq6/n2Jt3a
QngfNNEJWuFscg03itaYcCNqAt48dZWrtXdG9tOag0Ql8r15SFDIX0C90Fw1GaUvVA/m5OSRo58M
oMyssPHzpDnG4GJbWOWh1gU/ZrQzeO1PjooJSoaw/DqgQP2HYZeVNwxttct9BVwg6aOYW6chGp8A
DvdHm92Hs3G3sPqpoE9JpO9SCrajunNj/Gg2M9XfsJUN8XoJnB1Ga8F9Qi//hGQuGpLTuQnqJNxF
2XRMwWR0+1tubTXwZUCWFANMOKWkwOShtuhNWVknR8+/gMnAj7XywwAs120zG1cNcmZG7oVmrJ0c
QHToyWqIK5zZbbjh9r3wNF4BVHWwDRUT5qZFCMxBDAY4cYBIL9eOAXkOVA6OrXJhuzj5YqN5SGsG
5qkMbG9Petbtbru4sZIA3AMigUsHZD1/0WOdlYHLMgJVRRt+MoT2Xu/Irh3Kr0ujOPE39t6FFckt
EE9oc7ZwfgKzmEdnckxD8cUyhR/N1Z2yhS0z+K2b4NcUAcMzPYBOMqFAFQoHwL6Wnthz/9MO2kPo
0w/tP9mJ7juv8aK983J7FTey2LlBGYlEQ8NJMASL5yfwYfZYxXF0Xjrd2LdKDVGVKamwSec2axYz
pydb/DCB7q8+N9XdFCvaYDIt2q8lxEQJ3pxwyABRIeWRJOmrclk0chr2887wy0M7evkdO4hddYjf
qCnxyxgGtYCqQMgzgDMvo74bRRPmncYQhBRsszQeD9VcDm6TmLniAXfTMbyjoVgjwEfCs0tbBlnl
pyvs6TjS9BIQjqGNn3WuT8lR2INmPHcQtG93toPHo0MHQlATkotx5dyB9cocj5VVaJYizWx9UpxK
YAp0rHXFpbUurXKwJzNlp7AHxaJgAOHkn3hve0Opor/d3BpAfOH4g4IHcIdr8j7b7xmLo6qoLYKt
gWHd7iT2EEL+UP5V3i875mW+45ef37g3INa1ckkiw9go9+TiWJ+XsOuisAjaJb+rotItluTRiic3
L2b/tqmrNCOZkuIoiRZdH7thOlHx3XEOc1/i4QpPZfZJI4aiqrw65dbDDYkTAB0g168IkvMSQMPc
GeFW/0/fLamb61SFmbg+zSUj0jnn0LQcMSgOooUh7P0JKtVuZJr9Y8L1APR6k7+UzVOWZL03jfXX
JDKAKa7jr3mZCcXSXsWo9JdIFxAtZWMDSugC042BkfgWaNNq7QFz2IqT/bp4giELkEQQrzJrfRu8
DFAHXNZzBG6fkzlWWRCni34AeRXqKJK8VCFP9uAmqVwnNcdnK0kgwGpoKozXRhid/wlydzaJWczw
1FQEtbhLbUwUT1Av+2AkXgEq89sRu7WsZ9460nakfYxGc6YXQVNbfhK9GPPwYxbcSyIVr8pWvFoO
6myc8xbgN9K6knnRUicuiiAbLC/MsnfEVuXWTWdAUU7WsR7Hkp3pxdC0XFRFYFrtF2Ou3XnUPvTg
9KlBE3J73ba9eTUlpUyIewo8PJIimKYuWRvN7KQx1Y3hqjZaQxFnIIOEO64oMmUWxI1iZ2DZeCI8
/UpZqweV2X82hoQcb3uzvXCvhtafnyXlEpScCTioi5Wc/29W9ofIqj+GnHtiGhQBty7MRfccPuER
HNRcQMuixSztY0I6wkEEVgQdBfZi7r1seGjp95FMgEg8Vp1iDHHLs1WTDMS7hgklECnqbC2atFTH
Vmrt6UshTK/K23JX0GlvghRAERSbvp0Zk5ZR2I1F4wzGSjzihkn3UmWmq1XLHWHLfbaIu0SzDIXN
rVxx7qCUoXUDc6NDjkBMcL9jyc4BYRHLdr0dWKNqOk9hSyajSFNAT9ucFgET9Ejn9LNFqk8J4UGm
VQBYa/TpdlhubbIz35j08UYrmy07dIogL7u/FlbeFamKTnhri52bkPZxWDWETiFDypisoOlaSMlm
pl/iZFB8J0UgMinu+45mRdTBkJGPL+P8JZ1TAp2GmbtNFjm72wu35RVSDrVwAcccmEzVGiYF3v5Z
UwRRsXjdXN/nWQ5aOGarhvS2IuLckHR8YIiys8YBRExWh4mV0vk2jsmug5C854juGMa2YgxnKyLO
7UkR4RQA0vEYiarUWo+uCEtwFt5eu80C4NyGtItBMk/TuoJPmTE+6vZdky2mN3TJPiuS+3EKP+OJ
tvJYw45s4F9uG1d9OGk3V3QyOACkyI7oEs6huROh8+hoIH6/bUexjnKFMSwVYPfFupNLfWe0lgfl
ZkWiV7giH8bCykRamqgsat4+lvEzyEEPy6DCp63bRj5Ozj6W3Ooy+TCYKEbHkyXEAYTh7qKDTKGI
jUPHF6/PoWhgQRZHW/D4c3sJFaEvAzUcM1+oOWIJjeoRBLGkpm4PutY4e9eqbjCqryVFRcabOqbC
LoLZGh/5Ynujre1ve3PbBHQ1LiuAbGiqIslxSQJf8I4X7c7RVLnidkBYsjivWYpC4zFMhP0T2AHA
4fGJZm9+UUZ5gccpFJi4zKLEkLsTIfiVtWYoAqdKd6blpwwS4bor8s+312vbmVc79HK9DDNcupqv
GZZke7OefROKDV4cx28kt8JQwqVDxqWhIUSHvTVgKCcxMOV70eNfdu5GENKjqgJm65A6X701Ss7q
wL4s2jxuEuwmPTyQjK+MXdDcbcbPBXMUK7i9f36voEw9iyd5Q69HpFmdli7ms8z+Qct/9AOuOwq8
r+JbMemMtwbIB9UJtg8Yz8CBab6Pl8KNl1gBMlAsnnzChxkXJGY44etUuwuraE+X1p9j8GvE3fzj
dvhtb9ffiyffDKxuztCahq2MfhVL7mFEf3fbwqY3dBWPWEmOocR0GQoaKJNa20nZU41xw8VvGPX0
fA/6IsUxobAj938BYcftekJ8pwhqa3wup0CArHxWSWJsrtirP/IDplGOaQZh7CIoeurl/XAqmjd3
EdetSjHEyn9J+sjosIEak8Or1UQyvqtM59myuj10ZBVxthnOZ2bkcNaANoBiCVJcn+90K3ooltKf
a0dhZnvBfnsj90GqMKz4gjH0wDZf6tHag71AUWkpHJHnzGyWVKk+4OqCoUPDnxMR9FErDu2gelLe
TDVgQMYYiK0DtrX+IWdprShnTP9EWLFGB9lNuy9wq7XGyQsNyNmokMrb6/ZqTNo4SWlYkL6FV3Sk
UJ0vqXZP8jxToOQ31w4MrhwtW8zByw9Q2qJ1Js0b80kPn5Oo8ik6HKMKDra5N8+MSJFWJfZAkxIh
ENMPOAB8JzsN2bdOU7UZt+1AGATzwGjbyIGQRCRO0UtBNuv+XhLfBNOHyXZzqgBPbX4ZtLfRU6Gr
cMb687MwqJkoEhPXMLQQk71tD77RqLqUm58FCFuIE4AJCFOnlyY66K5DI0QbTrFdP0LS+SUU8RGX
MP8PkvOZGbkooK1GrNQaTroVelqW7iDqnHtxON+ZOe4mt41t+IT0D4/M9dMQOa2Zpdn1bDKGk8aj
I3q+u1Bf1XBUpBEbm/TCjBRsC0uAY2I1KtDmWHJfaGxnR7s890GUtfufPJKHtdqBR7S1OjTvtGU3
6M3BwGxYiI7y282gBF1BgZibcn49hZzF22BHpsFNtCMXRiAJXPf0xNcX916rVSMmW416E8/QHJJ7
q9SHXE0ZWdqBZkoznzo/PBS7aJd2bvpt8Ebf2EFg/g+qg3Nzcv1R4LZjxSwZTqypH/RK+AV0daYp
8XJlQ3797tIN79yU/HyDmRVi9Is+nMwh8ZZ22plh2+yJOe4abdwlzHjA4KhqPnkr5s+WU2YO7WjY
DEk0DCe7LXZm3aMyMR6iKFNUphsZCWRM0BqBwhqCRObOg6yTzmuRDhjgSj0wwt0z3isOCoUJQ0p6
PWtjKzfGHPPi+hd0zb9GzptR8WuQv3ohEyglVT8JC53iE0hjm6POlo+RiFVYzo0zAkZQx65spGi/
SSlvFINjhUzLgkJoQVXobpG2O87q72af/MmSGQDPQOYAWnQyK0pizIB8dGkeJFF3HATBVGWuKK42
4+vMhFQkiJlj++D9Di8HnZ9iRAvPao43D0JFM7j5+V8NyYGMyeoqCUNoteYphBSMBzAKvNzOcgoL
MuDHBg4Id9RGhxR64ztpdqDC8G+bUKyWLa2WTqcB+lqI4aWJ/cyA3Erp41XnfzIig4UrCvbonFT6
iRgIYj4djOJDOfz434xIUZyAqx5PlkMedF365CSRZxHmaSNThNfmZnn96nLvLdVswyjyGCcP5pCp
5xSdR8q7ZY4UpcGmHexJyLmsQz7y+B8Ax/mC7i85tZa+T6v3DiTQCrqj85/4A3IVwJJAyn8l/DTg
dYgIKAIHYfE9yu8WXBAde8dVSlb/R9qXdTeKO29/Is4Bsd8CNrazJ51O3DecXqbZEZsA8en/D5nf
TNsKr/Um0zdz4TMpSipVSbU8z6qdAZkNhXWCIqXYs8v5OCqpQVEGS8Jq4F5ZPBim5BK6LmPhpzHB
Lou61PkNsUDDGrpzcdd1jGYzMSNsh3pbT/b2E4YGPmz0s2CQ5x0yGxlz+DcbFmB1ukecea9q7Hru
kl+Xxaxd2vAIQS/osiu6eMXRjXZSK4aT6ei13xkPRfFX1hdeUwJoRfJaXPMzKMqDFgV0IyrakM8X
TkkVi9C+hVeuvlbgmVANWRxbs+ZTCcINtEu0vppqIEM0bW6+pG7nbkonz3fz0lzPeimTukQjEeGw
KQAkzyu8RyrN8G101hVq8fHyJzoZYAAL6RLWTFi0rKGtU8ZYNCX51sT7EXO5JdvkH8Q2XJKUp2JE
NOhuBiR5lCIGmAULENoC5pQBn1yJu1mzthNtRFQKgMlXUWnH6EaxtvWobcvhKa2QzKFeblsfjzmo
UTvgxlIxz/GON9sdek1tHVYcmOtu8rYOOiu6Bz70fxSzuIuTN4KjMj4CtKQ4NOoYaIn6k9fWBmVV
SSP1immDdBNt7uiiBk+yGEGr2Spzhytsn0TRLjfJS1qCHUHJvYhFMtbgFQ/noAvdBiUPGDHfsWFy
UqY6iK6MR84Ury2Nfe9qXtn1kka6ldNzKkbknkHvcOLGHSkO7fyVk/im62UcbKuL9kcREcYwRYrF
BQ9MAfqAftt3rzZHU9B05aqS6CZZMPG+WWWoQo9FBTnW8Lvu5103qpskk2GpS8S4QuTJNV6Ntpbg
TTMAPF2Zf9b6AGTQ4uMB7nRfxIs6AU6iXaW4cfbpxgTlS1oDUe7X5bCz8iY8kyF4arvsKJ0ZXRrc
R3+yHo0yDnSXBQ5/IoB2mdmXy/IktuYKF9AhjilFQyNsbfql0KL08BbhkmzBJWtDgBNddV9MrjuM
bzf165ps5kTzDGeXW0wi55IZLHKECplLSpCpuwALaet9Ub9oxUZz/7q8XOuqoIkc3YnodBW9TdeV
oKUtNbYfmvGlp0AOMrJrkLQ8l60MzXR9Z/4VJRL+KSNSLCWx2B6jaCVm2Znf59nv/6SOeHBUe0x4
j8GGQ96lmNsAKqw55JnnjF2IDOD2srDLCmFS5DwgcCyn1VGYQVUNdDOgzfNuNudPlHtxgP5ZNpAW
n0vJe3XIeaLjkLo/Mer5oLefqFmfSVhi+Ulgy1LTHXsLgc2ubXdXlcjzB3ahFDIIU9l6CUezmQsz
t8YWmail0sZSPocpTerwE7uCXIBj4x8MWtAm1Yw4xf3KeKzTKtoaSRvfRkOZS6SsHs1/pbiiC9C0
aTTBx8n2UeHEHqiWb/g0BSNqCJ/xAX8EifOqIJgiU2rYbN/yOUB/RtC2wxVAWyT3tVU/YIF5e2GW
XfqQzm2grGpdiSy8DoitfsviEdg67l1ssDDhx8v7s7pyfySJoCZu0VCV6X2xsO+4xQ0im8cAh/UZ
Icu7DdcavBIFzznOTazNCmUYJx43Cen2ZqxtNVbsPyEGzN5vTzfMUQkeIGbTXJnovD8YHffmmAYZ
UGeGRtYjtnpwTsQIMbQZ8z5vS6QiBt5EY9BaShqFSh3x75fVWTWCEznCAe2VKaoZxS2qcZQ8aGs3
8udojgI+OBoqMEMkefKsmIK7TIy44LlD0t0UUiy8zmKuzzEK1ykctFUPmjfxVDlwzZGN3a6odiZK
XEKwzeqmnrF9nLIvA208U624b1RmkKI5WGJ9q8LwwgZfFuak3lGUW3WeDRoGLw9Uq7+7Vr+rNHrr
9FNY8e7H5S1bXUKkddBfgEIZeLDPz62eu3QeeJQf9Ln38wi5VuuH6ciePiuXuAXS4h8pYuUfPM1x
ayODdFD0eRc57kYjAajGvDZ6mc3o1oolPmLF4M/kLb+fRKSx6Vs9K5FzzRmw40E6xlMZ2KBMJeHo
6vacVblGYBAmuKzQif4Yx3z0QLxznbb2NyVPvmRtvru8W+t6Aa9XR5UOcy6CUF7qtdsRIz+QaHio
B35FEiZLI68a38Iu9bcMsQgTm+ifcF2eHyzzCuMOjYoZIf1Baz6MNqipKF4BNt5cLAMIxOd7RFoF
45YDsYBzkgCTrRq6wsWIlMFUj7gR+OU/sXQn4ha1T0zCdtCHNi1hwwGeS9jn2j536LT5jJDlvbK0
vSN2nAtJnLK34tzs95SnmzpSt6lLJIF29cDiVf8/EeL2aJOaO0Vs5weeAVMuHv+KWL/RaPfxchV2
548YIZ4XE0YU6Bj1ezLY3lz2m9GNt5cXa00TtNFg8s+yAcknFhYTezK7KHdxn8dovpGDzMbkD51W
fOLMoOyG0XKMIGDyTTgzhhq1PEsQlKL0Zcofetko/tqZxKiZjuIvMO/hrs/33By6kWQRrgoco4SF
MYaaLmsMXF2pExHCZqDoioTszOBrsjLkinpV56Mfqa7kTirTRLBexlRUehkeP1lr36ltEdgjlYhY
vlSo8GLA/9/FEns2R9ZkdaFgZEIvumrf2EXjo1k0v66SuL0qrLL3HMxmfjzpciaUnO8QAKNmjFcj
fTSML7pSB2NT+sP4ibsc6v4A0Ub2FTlSMZK2wOqtbfAK7VtmbFCe31BlQt3iE51nZ2IEcybFWKL1
hOKOBeDhpOqe1GncIZsYfOJwov9dBUA8GtDEnsBu4nXl9kiD9Cz2c1o99hnmd6xOsjXn9oDZWAfr
hYIyOCLe/iNoY5sAdEvhHo6K+cuYQoq3UN1cDdmVmUjGCd5LAoQX9MAtBwUMMOGeG8EMKj6CApZ5
VIYX20Za2fVU7cXQfxjIvlxeO6FDY9EKNyk8g1x4BAPgcYJWDp9yg6GUcszaacuV36R/xH3BY90Q
DrHm8XbHrLAju1G5o7Uh8dznF5P3wgV/lCqENSoQiTHPn/pUd3y93zhlE0b1w6i+qHSWbOGavGXM
DzdI8CJg3ut8Ye3YqFQ1gzxqt9uUh2iI23TRl9R8rNndIJ2Ffb+PgCZbQCdwpAFcILIm93PB0oZy
9UgGxcviq7hnV8TcWNPPSpOlt2WyFtVP7gyVyl2nzjX12AGszMEov+1s02HEVPGvupGk7d9Iof64
xr/37VQxwUDTCqMfNaaKj2r1FbJs5nrG5BkZXwgMDtlwVc/o88mSEDyrYLjYOMY3bGlePmjaVYSx
UZuTnV78pLosTi8G8+7DTLB34KoGyGuxpXIs4tHUp0k9Ju5NkgZdH/lVBdLqF8mpOQ8//1uAEzmC
4S5FeVINDDs7YjR9GP2x+9pYxWa2ak+lzCPswaBko88Ht1A8rmgeamisnEPJdyyvxnf6WgCrBL0H
itBiy5jWOyRO0GF1TFEvoQno2SvfnguvU/1mnoDFMW1mfVdXt8xNfWv86ZiPki9YSnWXvkAIWDpd
CGX7Vj1qzU1VfEmTZ6O/400T2JYfO0cAA/q6FIxpZZuJS0ACANx85IvEt0WWw60l7kiO9vAyAYlh
bL0UjeDjx93TmRhhl4eZGXo/Q4zeNp7FN6zftundqGdeGt24rmx05/zq9GZUOq5+S0pq8cTihSNm
dtwZaMo7Jm2/txJQYRmGZ+aT5Fa+snhnYoQd66oITSvoR8asH/+tVIOnx8bPFnVLLKskMq8ckzNR
QtJDd2hv2JmhHQGuEI5R+6XGO/eyAa5rs1AroZoM/CLBFbVNaZgRHm3HqXuNQZrYD545PM7u78ti
1jX5V8zbdN6Je6Wj0o5TDjHtSDZRYe4tWzZysL79f0QIwQkxKyszin0xY7rlkfLS5Kofl/RDb4x/
rOyPGGH7tTpfZuwgRmXgJovNYMxl/TcrsUiH+QLfAj3ggAxYfj9ZrGwCXa2D++exzb81zTaOdnP1
28h9IhsGWF2yBUQDrXfAPBXdfQNU1RlI8OYjGa7RJBE0yvfUSbeXt14mZLHAE200UixgSMALTpv7
hOcejb6nRAZwtHYPw5r9UUVYM5Bvo2rcadpx7ug2nrKD1pNN5za/tDYLEjYe3Jw+F8lwB9hnAPe7
Gy6dYl09SiefIFwhBsXMtGTm2rEBXnxQMvcnJ5HqG5HxqOdGJVnWdSP5o7BwcK2p6JoCLbbHSP0C
5AxU5z2j+M751chlDRqSHRRhiEATDVqnetKOJMITpPYqBnyv0vtPZiJ2aRErLbSWjdrRiG6jGFzg
rwb7GJzw/87unx0SYbAKrqv1HEORFP1G+W1d7mdtX9Pny5pIdkZMVcd1hNTWBClTqfumuRniY6T9
UpNHY368LGnV4oCkhKsLxrmQlD4/Wmbf6FE0tEsosnytKm8Sk4G+twtMg8tmi1e1OpG1ePiTY5yD
1acqk0E76vWNmgcGfZ5U6tU6BtC7D+X6/7dNJ6IWezwRZVJ9MnIc5qNRaiGd7CujyYIBHU6XV2/V
rE/ECI6J0Fwzs4ohuja3bgRMn2w/t7LU52rgOxEi+CWHm6iapz18eayG9jzsaiWReAKZHoLfaQ2L
zp3VaEfkPsCxZF7P+oOi9PvLqyWzNcHfUIYB9liDrVXuTUH31jj4wB1opc2n63YGLicgywOLXQTH
S4acWcB01o7uSDHW+UvNbiPMyDI6+PFwf1mn1c1BO8OCFIoMtZgoKCOmjyavIKt2dnqcPLqGbHx0
TYSO9xQ8sQZ0LPENO7C5A5xCChGl5rmJfdvz6vnjWoCoCUiX4Ly2kY04Py4tt0lOWaLh6aqFoA7f
5VzmOJfNFV4pgF78I0I4Kv00thh/irVjXfSvSCYHXFX2ytAGKbLRk0P3mWsChVmV+Lc1yz4VKxye
uhk0C816OKFZcZvaeJ2VX0YmS7OtWfapFOH8zFHFae4oKvz1XdX7jdL7vAtzVbJNy5+5tIbCAepS
fTDVDMokdbIhzc+mv6ur1neL3Vg/gFz5slFIlBIv3HMcJ33MsWPgZvWygoWOVd4q9feusCWbtGrh
yFMCsozYNjDmz80PYUkZ+9xRj7FWByUSoa4lAy6XiVh+PwkIBps1dRhd9WjmZDu7dFOnvy8v1+rm
nCghnKGUWXM1dbCBXGk8PB/j7Cor/iqLwQMpawbWv8viVnfnRNzy+4lCZQXk4BIZ2SO4XLyU1ztg
wXlJXO4r6vy4LGr1DJ2IEs5QVVNq5SMMQW8c37GzjVshu5XLguma20Z+1yUuaucgoBFeX+B154Or
6OqxGZlXWGi0Z6BBepgN4Lm9XtZoffH+iCLni1cleZGZDVGPbvRNmbeVWQRM8V3t6bKY9YX7I0aw
66nN8lprTGRmjHnXuz8Ma9qQovMvS5EpI5h2qcRD0nJIoXkeKMOwrfToJyhvYBWyF8O6KIS6BVdw
YWo+Xze3K0bSpCpSnPwOpZHc+To1P13Q3lzWaH3d/hUjvhYAvDxNdoFMKiYon2da+phi/DEBXO+y
GIk24nuBOshcuMDrPVLieKMTTIBEzaKXgn3iMooKzwJuBlswxJHskfAKV0+smrPkJqeA4jKiyzip
1tbsVIgQgpitD3NbwqSTmeyUpAQOiHEDHkXJmq0d0gU6GtVRggeDaAEmuk16AHUi75y5fu+GsfuY
YNTY/Ktnu8u7I5EkGkFnFDHYlah6LK0i0LtdZR5I+swBBjFTSZZxbe0AZ2EYqPig6iNe4jqnAg/k
XKnHmtxbeAVPUeRrqGheVmgtBOGPo28cQHco/S5fceKxEwANU9su1CMzeKDWQ+imHyv9vj170BYG
Fl5tuZG+q64kkQH21xoi0NDitUmxIbiJaBkPL2uysjVAd3ddQLC/Fa0ET9131sC4yfhxyJ8pnm+Z
9hzpw4Ybe5LLClQrewNHgKIe3A0ys+8yWUkxGg4HLppSYS7hlw2yyeHhE+pgTA0Av6jFguTmfGNa
jPBmWTpARPpt7kIe/+yzPZiCektiZ6vrhgomyl9QBV0s54JSIHg1Q13yo2sggc33TksBAXPtzqHJ
Pq4Tqi8LsC0MDUj5gk5l2VlM6dzxOLt3qXVfNE/APves8qakpcSuV7Q6EyXEn6myeGY7EMX672iv
rI07o73T2fc0lzmf9ydo6Ut3MUGCSh6QgoX1s1NtjJKcjccsDvvuPpH5gfdXOPx9PIBstLlrzjtb
m9KmMtuuHI/J9ATMwqrZaGkDVsvYM+pD1EhKoWL4seEIFmYBwCrjlfqunXNIVWPUuNofe35lpcxX
cRfJCYqwklqheIIgR1dh3Bgmh8R3QRs4w+Pksro+JtTwBp35Dks2QHXYXz5Fq2JQykZP7zLwKQIN
dDZDQ7ee1kdrqrxEeTY1ACp3Xz4jxF2guPWFiV7woVMRE6KUEAJQCj9pnQ0IC3aD624/LgYlPeA/
ogHAfgeiAiSgVEnHuD7Ojfq1SNWfiU5vSn18uixGtOdlZ07FCDEbgNqu0i7aOIMRDMx9wYSUJD+x
titovsK0MC4fxrv8ngE2At1WXIo6cQBqHhRGpTM3q1qciFh+P4lrerwQLuBJdezmaNqoo1uFKJVq
H7zlvq3ViRRh54exM6y5h5Rmrjxq3tJ58tpmO8muHSunEkPLfxZs+f1EG17Nrk2RyzvOTLuuOxDQ
O4rXgwZxKj9a1vhbJXR+aBi8QzO84M6A7tmW1pzURyUDshFXEg/sw78Va5CEHQG4Ev3ii53hUvCP
IOG5E5G2Mm0Cc4aN+KXSehob4k3Vjj8qezpWWXkPftvQLZD/N/ksKQ+uWiBmDFUCQCJQfyzh42RB
S6UaGa7ZxqNRg5+ipW62zYrkpgSKmETSqiGeSBKOkwqiXgsMJ7B1mnZ+bAyxTxVT9mqQ6SO8gVqr
MilvNXqMi5fRaXyLPym6DCFGjKlvO4ayOsIDmo8ssbyupaOGHjcdQszOV03q6W7jIbcQR98TW2Ie
qwqdyBIsvnZyVctmKDSprWepyr0CsImY95L7/OruYOoTOUwo9K7jbbApmAzoSI9VYYYGZ0FCo81l
f7p2dgniAsaWdBORXDhQXe64TWTCzvs22Y7DTd4rwdRtTRl0ytrunMoRzhMpaqIyjHwdrTbeE+sF
KNw+IV3Qs3yjxbISvkwr4SrHtIbaiBT06Gp/NWRfYOx44KEZf/3w4oG6dGHxIujmhgc8P6ctRvAq
u8H+TLMe5MDToOw1rw+a7GYqXrJg2mjgJUBrWKQA3+ZcTtN1jt53jB5T85VpNyWaONrqF1Vvs2nP
ZcANK2sHYbjNIfzBLt652FkdY1Y3iBp9hvdW6Rn0G8bCQ82U3U1XThEGmwmQxHUXY2Bif3LTN2RA
rwXIY7Jnl/YeZtyJ+v3yFi2u5TT/i6XDm05HMzeyCLg3Cq5Hw2Te6ORNdeTVPZQYps6bqoOTfXOd
wOLoIJE41Leu+gsCxfbxJukwYlR11bGa70HWuuXGvV3dzssMBvPjhHlauXfcayu5MhLVb/OrVE0e
Luv8xh8ofoMO7HS0MaCT5V38qCpaqUnGy6PLAYbT1ndq/hJnuafm9dZ1fyXODgi1AeZ9/Ch6TMfa
A8vUboqpb5tJkBWB1U5B6she2msxFY+4P58lBBsrd/sSqTB8Vqp6aTX6s955bg/Cm9FzHRbUuhoU
rRrY4BC8vCLvLA3DS8vYFHJwuFmhueP8ANFlcKrXevbK6L0R70jyXCuPl0W864WwBRmCdnOFh2VG
IMMIh2uQPmziZ+WrGVrb8qnwW9n83DuXQDCgYIBsDfd63FPEJpJKSYsuLuz+dZisjWY+Js6D2fYh
G680YB9NsoHqd+5bELc4jZMbiWW4eTo1EKdXjl+COwhdtiBX9ubZqypZU8I7D2SiwcLFuwvpMrTH
iAOIuVu4ADCdaWj3rmcV98SKPKrds2p3ectkcgSl+GBjXMW28t3IJ3aIs54/IMFZe4lGhk07dR/r
zV9mEA3AGKJhGU4PYLBvFnSyiHplDC1GUmnY0FvsWkK+410GVIedbsm68t6ZxyIKNIl480OOJsKI
qWMKUMFiKnYJfxrn2su7IkzsY9nv097ZcDOWXCPeHbBFHiifgCUDCh1EjXP7KFKeG6Md16FVpd5g
frPpr75+vrxdazIW3iEkZ+DKVRGIKTXdKR6svA7ratsrr9TcGbLY987MocapiOUTTnaI9XoHmpOs
DoeeI6sQpsBFG5ZHeUWDfJB5pTX7O5Um2N9cuG2k5ZCW9o+K/U1tXqt8n1XzR53fm1K4osAQ0C8v
Mj/YVpYopY51K+IrR7+d5rtWf/nM1vwRIWhSlT0A6lNowoHwkxy5emt9DKT178PjEBV+YRn8AiXc
+dbMfaREwB2uw9F6BYM2ylw3g/P1shqrG3IiQ9j+sW21kpdYKU6+2O62cXuvncPYkGDirYtB89AS
CtEPLIjJOODHqwmqZOQrHe+03gIUSuoRMI58Rp8/goRtIUUGaoe5AnFp++qor3X7Q9d2TvLBWs3i
1rAf/6ojBNcBVCZOE2PVXPfGbF7o9NIOXy4rsnouT0QIsdVMGVp9lRSKTLjQFDszuiqSO9Y8jDKc
mmXtz65OCKV4BS3ESirmqBzBzFRgoShNyeDIzKci/TIa18YHWf/eTBkyllk5zUYNRWyIU1NUChwE
mnDQU9yDgCbJ8Hi8ykbJPXBl1fB0RMBBWzbMTISrpHFEXT6Dtxb8Wj4p9hN9GYbSM7ttZUiGf969
VLFsp6IEky7KngyjC1FRfR9rXzVdkvaTqSJYMs1yJGTttARNSI5e9i5omlcHraagsbWVvy4b25oJ
nOoi2LNBeZayGR0iuntnWwctfxrZR1OMwnIJ9oxaBsuKZWfs9qY3QjvfRb1kR2QrJjx8SrOvNFDc
F7u0iYI+2kfaS5TQrZX7ivvr8oJJRInYa5zDMecWRNHo3mYHvQc6SXmV5t8NKqOkWN8bnA7ApDmA
FhT2hltm12YpqUMTTSIR/e6oaBvSZBPaMinC9ugZAEWVVK1DPTro9DC6d7OMR0GgrvzbCWDAarnI
AL7QECG3OCYLTRUT9LssJ/vMrvzBIJ5i7Cbn2LLSKxR306iJH0fPri4xjXXZGD+3yHJVI6qwikOS
ArEZuDi7oWuCujmMaeb39VM5PaG93osAbJdzPdCHHQcn1WVbWYl9S5Phv6KFpVWbcuo6o69DJ39y
8k1nRF7RbztMXl2W8//QEcAVaDNc8oGCI4+4hsqXgqjUbaLQvNZ2feZPfnELtLuwo4FE2qrFoAvn
H2nL7ycXR8wop46rItIWTbI1rHI76b/1Ir9WUxLEhhJU1ezrA/8yYzhGU3Y5ID71jKN5bwjyuZd9
zZLeEoMY0sb/fo3gLU0V2Ld1V9QhS/whIH7nsWcnSNDevW9vy20cYBb88gKsuoATiYJFmWPaaq0K
iQZ7Nurfc+1swBvkkxKpclmry1tx+ZJ6gg014E1zQcKFxd7HOwMTWxvXd9rN5DvewnpaWP4HoQX/
d1ot0H/jOQoeYhHkp+lUlQ0U8afQf2l017jfAUxyeQlXTQgDOEBkRsAG3t+5CXWNnRE+w+mQ7CnF
zBaGFMftZRGru3QiQogJKqjM2Dwl5S4t/9LMMEGltkwcz+o9ksrwit4l3pYQ948sUEguI3gnJwIj
fgOlbVbuQL97KDfDbjooIdmZ+8sqra4airQOMqPwo2JAKNzG6TOXwxaUb0MPWN6b2JKIWDzFO3M7
ESFsDF4FVqSTqA6rtvaQBfHZ9POyEmv7AjoNF8NgeBNgjPp8rXjhNKB3s+owjx9Ylnm6vTXBHWm+
FKmkgL4qCf7X/fspJaZWxkLpxnKOm3AmX0dyR+aNPlbgQNobVLJqaxsD4N9/JQk+aGYZQJG4gUht
/EoAH2UYqTezQeJ3Vn0B0dADi3s08CdECmQMr5CubvImNLMB/DC6h9blTW7fq/EvUJhs0Hvn8b7x
mGn5ONset++6+cfl3VvVdEkuImGFHJ/YE6dOZm8grVMjrfO1RlWS0uMou82thU1Y+L8yyLmFaIM+
I6cMGV3zs4ufoowiTINjkUrWc1UOJpEBCm+YSzA7l5NlHISoJuQU5GtTXCVJu8mt1LOliFmri3Yi
aDl0J+7BZXkF/l/cgEf+LZsfnfrBSI6f2JcTEcsnnIjQ9YG26QCHqmTPjX3tTE+l7B7/hpIr+gZy
IkOwck3LqzFNabkb/fx7ve+8InDu29jTv01++aXajLsx9orX/6aYEGxTwy1tK1VwPdWuTQzoK9+U
WlLgXHzaJb0En9d1M+/UEnYwlq7fVeYWQDjoUHmJMYE2W6NHFJnlrRqECbBwlIKWy71gEEAgjU02
Q2JbH0n1ve0fC9BuXF64VetGmNDB5WmYRCQ4JGPqcDDEN2Fq1oA63pvjNZtbzy4kF2yZHMEqVJ3Z
XVbBnzfRvavdLyVvN7rFbKlEn9VdAtXFcimxVEwCnFt4Gjc2TeK0CTFONS2VLQ1D9PWIvhigiWRe
6VrhhxcQy4fBUWR6gSxiCYGKkbiNogyKJS76fpuXrPkx1FdmJcNVXVlAyEHlbkGNXnARzhVT9LGN
gdGGjeoKL4nCcYr9rNjPmWSjVkL7qRyxYRZ0uJaVWYgedveaGHurk2RgJHqIoaGjUe5ME/5+U3Mv
He/G6rpJHudSNoi7cnjO9BAMoQSSVB+XkJPrx4I85wVQvHsZ0OX70ubyTEXjzUKWZCGvJOwKSj9u
RbquCbUn+85+tbfpJglS3wiUmzH1cNvfZRJ7W9ufE4ni/thpXttO3jfojvoxzL7GJCFi+WLBzZ1q
JO4PHhFU601oZN7pWxYOV+nePpCdrEFq7ZZyJkfcH8vAFF8NPboN32hBgzu+V1+hgW2jb/KtdQvI
k8sHVbZwQhwnWt8YKLc2YUJ1n6IB3CWSQveayZ1ujeCvGZ2sIuJYusrZle5fWesnXBLn3vonLm2P
EMGB85Q3gwIZyg5gJMUeCKFBFzr3b3YX1puceIBzJUEdxrIJEdkCCi48th3MdTLE2L7W/apJDgr5
GK3E25sSRoHBABP3xqUJ4tzJVYw5pp2xJjS0B0Kusuov9tFRZaTmz0QIm9RbhZG2LcygdhK/I1va
ORi45R4tK/+ywa2EIjyPQSiBl6tt6mKXKfqu0DemYauKqPBM/hXdD2196GfwcoA+OP15WdravetM
nLA9tp1pqWpDXB9o287r/DlA+9pm8tQnN6Tb7Fu8dSQarh/iExWFaxcpwO0MNEhE2wO4snbF1rpH
HQqoel6yI1e4GFkbiZaLW3hn/ycShVtY27BxGAxo2W3YV2OTbd3v3au6JQG/MoNI0inzxpbyXhqm
ZZcsB56jgpMC8BNRBw57RGPGNt8pP9WbYpvuupD6yi25V38ar5jF+VL7VajurEdyZUqy4ssCXvoA
4UCw1EiSYnEpjG8KYz9hMth+0MfnbJS4/dXDDfzpfzQVjgVTaTlUS1jJ63vW34HYWrJxq3HlRIDg
uNLJaLsiXzQ5GIfoJt5VW5Cs1F5xNR0GH6lAX/Xqm8wvr/4/7HT9KP7RTjgbptbbaqphH6tX6yHe
jWG6SW8eo3vFx2SgX3t+86vFHuYvEqXXrfWPXOF8jBNDo+riz7qN+Qp0vjD30d/3lXiqpwQyRvT1
y8jJEgtnw5n7CgEIS1xcp99jWOkMLOSQXjfX2kZFmglG+nhZwdWIh75S4ixcQKpIztWPRlewuGhC
p70m+tVYHQEM+AkRwETHYA3GP5DWOA8JSmsD7L9AeiY3qDcmT5aao0XsE5deQDW9zW6BbE4kWx/j
Hoimy2WkV2669FvcPl1WYvV0geUYTC9oplANwQ5IRKnaxXhl2VF81abzTY9Jjf8mQtj8AcXAQos4
RABxI46mQ1NEkqs77rVr7uhEj+WQn+QPkAQuBwzYNmGJ9OaGqvoQ2kWdBRax6r2D8pA/dENzBfDQ
2FPHqvatiqZ+5XDi5bmrbjCBxQ4pT/JN68ZGmDeaeYiyOPWAKZUWHouicZdV4EQEMm/iG4Dw9vti
qHZqjPldkpUkwHwXgDRL1t7kOu02eCnZXqJG+J/JyKpbd6heJhA2AG+8B/tZDI4lI0tnQKZVLJiB
VeOXc2N/QQ2oajABmAEPLFaNytdS94s6qGg6KjVgX8/cUnfaXI9hlgGQTeGFsanQzbaZ+nzw1KFW
fvAkuy2cIQ0GTSv9NFGJPwwgwWqALRlwe5gDTUN+b0LdDugk84w6A8XYo8cjbfR5TUHywYoyoEZb
3JhJzfZpo02HGiDJXk7RfzgVNd1lcFtPQJqfgfittUFvjpPnDnO9dRiqJ+iFbkKaZy7wPEh5PykK
D9Dzl9wYVheHbGbxXp9m8tI2bRRYdZn4cw4SPfQ/WH4Na4EmdQVwuYJjgEzve7Q/AtsEMz1ARC1d
EqQVnQMwk+g7p0D9TWmm/AooyYpP+6bd9OB38Oqsy27BcTRtkcR1bkniti+4ETmeXvbTy6Q4LxOa
0EMHfDB+1fY/y0qVNbmvnS0TvF1o5cGDHwzM5zapahFGxOoZvl25ixrNQ5uXd/lorVm9iZscMPmX
iUuxOWUsCcNYDdbaLLcZbh3ztphe/5sIMUBlsQ1IG4joyVcj++HS2778hK8+1ULwQVztpiyNAMrp
cL5NcGzwmj1YqYz8dvEz4o3lVIzgh0BylzXjosmMwZfomaqvubInGa6jOOYukTjuZV3eSUPHNLq4
4JaQWj/ffIvpbmqOcEh5/jLnXyxzCIppxwoZisWqkf2RI9bzC5AuJ12n4yIYT4FeT0FZZduPm4CN
riF7gZwB6rF2rkqPCXULhxQPE577ZZrhyTD5cyLrkl0z5lMxQjyt7BxZ4MWYlW7P1d+5gnkDSZxY
E+Fgfm+ZG136hQRjdvVZNcuIIsVj1q038NH0p3JoH92xUr9dXrS1/T8VJRh1TGgZ9y72xR1e0vEa
jMFKutctSfiWSRFsOm1JnSKniNxbfMPRqK5ZXu9cZ7KBkFUxGDRAP+JSvRO7EpNu5IOi13j9Uuqr
uYcXiZ+zQyTDrVjdnxM5wv5Mhl7FTWc0oUpCdfiCEn1JJamQZd3Fc+ngra6Bmhpw+2LqWmdg6ZsR
JkLap9sm+0U14mX1fdXc9rKWrjVtXIzq4N/SQSZ2brRmQufWbJGCwzh0lga1YnqpLdFnzaudChEs
AAjvNWUR9BlaE32WXhEf9cj0OnpkdOdExicijgtSAGIsDzK0pJz7grSjSMKnThPq/0faly3HjSPR
fhEiSHAB+EqyNpZkW7JadvuFYXe3uYA7wfXr76G671UVxFsMaR6mZ2Ic7awEE5mJzJMn0x+si1wb
FdIPYIexxGShDUfhErmI4ghCmUpt4FAJpXnfdmK/nUo/RMS/fUPXLOFSjPKCTevQaEeD1YeJtcEU
T4FVAn03R/uY2gdRIjm6LW/VHC7UWjz5RYrahVhDKHIcXZfqu7xlu9SeAirt/bvFAEKIifgFMIT6
r/KF2KC3erlkwq18pMkXQu4of7otYsUdXIlQYpuVJLYjCiQ2Rij9MTqAX8Qz6T9yi3x4XQ4mQChQ
HDg55QsVc6jbyQB3YLX3bf8w809RfSyNrRGGlQ8DddhSRQGWEwWV6w9jzjwtqA11LP4zZff2ILDn
bKv5vVJluBKy/IiLr89zmuRYcFbDwppHkFs3rjVqz3MaPjgs+iEycT844dcML4fb32pVOdBLUFOD
Y0X18lpu0xDwyjaIQ9gdnfs2thxNIa8xWRRb73/nYTDxVZL6tTSMMMil5MaM1Dg0Rd2cZDvEG1JW
9cF6HszgA5SLEaFrfSonHkgU97i1Xb4jfHYpL4+2tUXzvSVGuUVWVvEmLSFmNPhdGCX/8Ew7hob5
7fbXWbXwC22UmxRWQ0PA/YonQsV+jtw8tDFddl6ZAEpuLbTYUEl9jlC4OXMKIauxnYABbabR7g7U
3sd3qYSaC/YuoyiJEZMlTqgfaJJxHDq2EGfgMYfhVGFebKzO4Pd7nzt9kcMpRqoWMgsLrehrQ+hD
uyDVXIhzYXwBmM9tZ7DRb7H6KWf2rxADU5y2A26BNzgvI+x0Rmopz3pcAWJOH6gTHatebvhsJRQt
YuB3kJQgu3I4U8ehR2y/NEtNtGez2ZfjHfr1eO55+XQu0l+3v85bhZZpJsz1IUSg/q9OZiw7pttQ
p+m5T34M7EveAVW2xS6x+MuLFAvaoMmNzcjYIWzAadvK3XEESSQxIaMzDmUYWFul5+XfV/5+cDFD
io6lTOjJKH8/SU3SYJChObe17VdW66YT/uOgNiOpl025q/HQv31sbz8Qnj1LMkLBy7HsL782No2R
Ude7VJxL/cm2XcOe3VD/h5qe1tgbdr1yeleiFIfdsxk74/JFlDM+soUSM9pKsBSvs3wg+BznxYWa
yBKUA3R4QyoTTDDnGkt6OKGfsnE6DB3ZAf68u31w6qTliyzQmC1EILikbzFfgyHyacjE2USFqXH5
odqnvkC64Mlnw2sOW13oFQNnC8ki8lNM7kHN6y9VlO1MHHOsz2GDludBYgvVXcQSNgG3nAI+d1u9
NbvAlg/GMbyHO8WXP7+I6qEtKw2bK8XZBq2fOE9AsIHL283oWRP1+yLfvyd5IUv5aq02mUOpw7Fi
4mVvmtGZlInbRvnGwNPaAYJTEcOIbCG0UI0jCadyyCyoNLTYdeV0bkNL1xm38qEtMYr7rsae8tHI
cWYRrCIKSgwH9OLX7c+zZuimgUImx3YUG6jD689j2dinA3aQ9uyUDzIGQGXwbTN2e77VUV3T5lLQ
8kMu7KC2GtDGjdBG5/czC108yf3Y2jC2VW2sJbRqyH8AP70W0hhDqldj2ZybenB1+tNGOVQf/XZr
RmzNqMGr///kKPlwxdu5acQoz04SnptSdwEjOUudHNLkeyO14/u/kQU6C4gDxSxGua61EuHMKqwH
Ss+tZZ9soj1qmu7zmuy75H1rZu2XG+TYMGsgyvC4ZIrNNSIO56Zs2/Oc7SvnnOZussU0vfKNuIXN
PwxXCOMiqkMAux4HCmYQ57AnAabbPXgN6Q/xXZ/FW/M1y4VX4uCVLMUhjCUW6PSFkZ5HbYyxkMV4
FmzwaaV9kT2QF43OD1275YVWwhOqJ4DwOvhobwdUU5lPfMbKeUyVhx6pu2fwJmxU6Vbs70qEcplY
aRAnTFpkkA3pXLMFxrqsA63oPjXoKEz5ViFgTSWsFUWZHvSIGGVXzGJOqwprZydxlmkyHkdn7ny8
xf68beZrSl0IeeFbuPAQWquTeap1ce4G45TGySmnk4fBOLMcnqJoq2Sr4h8WU0cuh9oJuGZBPKAp
ttGYfYapJNqe46o4G1hSRInxq3Tmr8zsf+qR8AQ4LoH59vVYxwCYvhvNxHeM7uttrZejU0zUWajZ
TKQb5hIjry+3FcWJ1ZVlchax9FOQr9Mq2mv5c5y2mJ/qv3fkXkMudVuoOk60KA8KHrB9I3yBfU4l
/bfzRE+tIsnP8bSvTt0h9R3QJe3GHVYKP3wg4bgSpnhLm0a0h+cXZ85BZcSynWEGXNuao1mx0Ssp
SiQDG2mXxxJROen/sI2vUfQ+OMfLkYG3BtBUA9n7m5kZUuqpbZcIYChN+LF9n6S/sJhNsx6trWG6
lVAJB4zOG8YCQfZiKbetBDBnMMCqeRYYgiWuldfp7AFLTCO3yDIshrttDKo4NEwX4kuUe3EJDKZ2
6edUYkE2N4eAAWdEfhP+VaLd8wEZ6CRjsSbHhJ6aMgnU+ouUDjIYsDcDMsYfQ//PbRGq+3hRw7aX
qIWjMy3FJ+K29k6KjmWAXSlBWGmf8jT5hn1Op1Ha90yI/W1xahh7EcdgC5DHUENU3zsYE5elyWQw
Jn/U4lmC8CVnQRu+c1OUrcpRgn9Z1lSGdO6CdNB9a96Pttjx4s96C4W/enwX+ih+yLC70RKhJQO6
cL0X96O4n9oB89z3nbVRkF81uAtRij/I61nWg23LAC0Z3p8Y/xSOG4B/1Rn8e2oOQ93fwopNqjj3
uc9BpKgNQzBN2Choh010cGhnerdtYFUKx9JtG+82LL5U2tchycYeLDljoIEuuDXpviimj5jZhQjF
zDqjl2Om9V2gT5NHxLynbe7KUXyjvHlvKefl0C5kKabGAblgRcJlQETqpSX/JEAHN/Ni4/m0enM4
ck0Ktl3g7hfzuIjzVaOBIY3B0hjrdxgZviO94zlltBcF/+P2B1o16gtRy0+5ENUS3sf6lHRBQ5/7
uji3sTwMs7iz22ZXb0bVLWnLn19IW3Apht1HAMmVz135qCWR35Ifc/kY51sL0tct7/UMFfvW7XlM
7d4EzY9M3BKYkAZNoNtnt/qZlpoenh2YWVB7c7Y56jLLsPQKIxlBKXMXTWO8QQ2/Qi/jtqhVh3Ah
StGmLTIBdnQcXE07l/Hsfsz/mpJoA8a4/C2XmdZi3ijomBronUwkfkpYZQW3JDhEMLjZpLtJ7EjN
XFZ9c5wvLHpINre6rn2iC3Eq2F9kRYTmNpSSTu9zNnzmtD+9/9yAmwHmGrsWKbg9rw3OISSTZErG
wGxNnybTkaTxl5BNG4wo65q8ilH8gk2ihlmd7IKidbA5oz3jlbq7rcna1bHxulgmRrHnRh0ZzeYe
80AcDfO8aTI35Kz3Hbxk7Lr4bGvNLiudjQCxZnKXApWjY72ZRhn8d1DWw76xOw8TaLsyazb0Wj26
C72UozMKMk20gBhtjnzJol1dbmGoto5OCdyIQFi+LASQuBX9OVfWL9vQjiyqfze5cCNDGhuXdUve
ovKFl0vGopSjbXUBaBe8yP5msE8cjXXw69ns6bZVrLmgy4+0fMQLUWKMpdH1A2CHKXt2UMLGTqfv
XZcsO7A2tFp1DhcfSnFBgCbIvNOLMXCoPIdk/IayaOjFcEzehKhrtwZG0bbKE+tGiKUDwNqgbq6u
gidljEH1Gh6J9fQQxsZB08H/Edr+7WPcEqPEpTCzO6zHFX0QTpqX2cauldgJYG0VdrbEKEeYjyhK
VBTeKO20oO0Kd9Sih96Ij7e1Wf1S2BBkgGEc1Fkqd4EhnMKqs6IL+vbYsM4tQWrGtAdj9LtqdG26
xTKwaoQX8pTTA/fqaPICiX4yH8fyKIy/BOqw8fNtrV5yxTfR6UKMcnoEE/l0qKMxsKfpiN2gPwEp
fRItx4SdcS5ac6cjwnO99G3Rf7ste0tDJTDOwO92JgiPgpE0n2uH7aym21s8ejKzrRmQVRt51fJl
qfXFjQ5bJBtDHcqgdSoPxZA9uNZ8y9xaSLvqoy7EKN69TLQp01ptCPLiCwVMJRNP+VB4pXMy5UZZ
YOPwXsZQLjSKWJQDLIXDk5Wzt1CUTUXz1elNF0/UjXfT8h1umIha3U6xqr2SGt5N5QSSA4p15vZB
T54cPHMTMIVYp3iLWmdLOcXXS2viuZnic1VFcRam6VfjcGgY/2IXW0iWLctY/vziHOs40ks60yEQ
dnOyne+NVZ7z6fdtS1/3HSbyQGpQoBsVfeYsq1rqyCHIaP2Q1/oOcJfTNMS7sEju9DL91XejcG/L
XFfsVaaiGGCOI1Yl4AwLrOUZKNl1Oj2WxRZByfLT3xrHq5jlU16cn6NPpjaWNeoEdnNsG2DUsdxg
q4yzbg+vQhRfmPcOayoHcwAlKPiTMDmABuPQI2nv9K2k8//jEF9lKQ4xLZ286iyEE5LOJ2Nmx8yq
T6VuSb9J8Oap26/4ll4SoZwYsr9uf7P1wwRcHLUq2Mob1Djtux559RDUuk58ojfWWevpVlV93Uu9
SlE+WTF2JB86fDIL721zaO7TOXuok9KtMWWPyp9/W6l1438Vp3y8upu47IYWpQT7Fx+OZvJrRPjM
nfuIHdCd3t2Wtm4qr9KUz2caYrCIiWLCbABxO2FF7oAuT9d7ub3lF1dvGPAUDGvbUc5Xg8ogCA/7
jMigrp4b9pDUqM1uPIFWRYCnDfP7JtZpqzVSHXfWZj2S7BGRmCfJPp6cYzVsscys2B1KzCgmAnqL
WSN1lqnpWjsXWrfghvuAd07j6RJTwbe/zFtdFszRwjyKyQvUX5TgKCeWkbJP7Mfl6SM5DzjY0YYy
3Xhur4lZlimB0MHBPh1DeZdUBZta8GrYj+CqXhqjESoI3BJfzLrZ2nX+BkIBgneUKUBZDdrOpRqr
PLPSMtZ0h83mI2pYnjGVXj19NWDcxD6Hw589M/0p/JlX7NQ6wjU1+XD7RPW3kRlLGgDpAmcwIPP4
57XznZpyMfWhiXF1vxTTVzwe3FB8NmbiNdU97R9Z/FhUD6P5R4O2Tm1Q10n/aszvfAg0C9vM9XYf
Z88bP2oReh0RkB0D3wGOcErBSa/8qFB2eSdT03yUvhmYXuth8NWTQeaSQ7aL9mTjRf3Wdh101FBs
e8G02eoKtSSrEqdva+eRRdNuDpO7jG15sDURS+xGzXDpjpiK5ZKiqhwSGzx2c5vem5WG2tS326f2
1ie/rAqA2aI8CXiW4iSHLsLG07QofzDrrzrEe6J4mufjRM5DtAVWWLkgNpYgoOGCCUnQnytGm49o
LJA0L3905V955Dp15op69351cGKAmGHpmIXFmteG2VDsDZ6N1H4kIE2Q7XE0O89EhMGwm5VutSrW
FMJHYRQDn6A7NxSF9D4cJmrkxmM9H8YscYvhId9CXryRgf4zCvpoI0EM/rcSM9H0jnKwgZnB6NhB
iTJRlAx+0mxtNHubfSxyAPGwgNfFrktVFy3OxplL4QB+/rOGC56SoI64L6bea3F9s/GnU4FLV26k
+G9i9CIWZ7fQkRiogylR07LyPqoASwhAwrUHn8t+KA5tlv7BInEYrBkLDrZIldcO1ABaAQIx64Hp
pWsLwQ5B3iRpaAdJ5UQu1pR6QxEesoJsTHuty3EsdJsRErC461pOFFYi7s2IBVb1MvCZ/xVF+T6M
t8phb3wEThD1UApyMQu9WnXaq02TJIvx/wepXpxaNu467e/bd2pNE2zww1fC6CJSRMULSUvURpik
VtA0hhl/x6oBDOJhC3ip3/HISbbmSd54JARRQCpRU0W5Q+fWovBFYp8WPRzFMLHATPtqGWfdWYY8
chr/BhcPKCn6/W313sSyRZ6JGwxsAPjJVVIkUpOxHjSN/d3Dzouq9iwj2oc68boy31N24sPop131
47bUt4e6tIZ1c4lVQGSoGbfVNHXb48oF2L93zEvN14ke4AcePyAGWGUAxJAnctU6xiGFZjS2g3q0
drqodjEw8k1Id+8Xg2Y6GBBf+vfqOzOvNdLFYR4GYgz3YpDuZJI7ZpINMeu2/mqJyp1q7dB2yhDt
7lwrfyWNcYbF+u/VBNfpJbfCAgaO0vy19RGzmrM2m1lQ9I5vMHmk+XishL6RLK5qAn6+ZccLLEDl
9u5s0oCCp7QR0PvxPLHI+Kahh79xXm/eJItvuJCyGOHFVSp5PGPtQcsCFkeGW4X8R59YX2WVPeW2
sfFieHttkUMgumMZFc5NZ0qgympjzM06BiSgc05GP7h5lB6sft6ZdvQLd2GjDLUasPB2AIpzWYoI
Dvtr3RAgNCyUgG4VH7DuAzd8h61e7XPcJcO+k+RvLRXEM6za3Ld5NflkxHT/bVtZ+4iAEqEPCGQV
KIqVUDJylqVTpDHU0HvdE9lk+ZjnmTekLB/pKq2Ff6JYALqsAsFaWBXbLhxDEo2kdtD3BHP68qhX
rcvTrc7N20i8TNeBwc/E4ARSAeU827wjU0QmK2inNBj6zGNZ/K3CPNooq3tMFH8Oq/qf2+e3phk2
4Dh4Y+IpA5TR9SckziiqoW3CgI9R0Of6HTadfsMmqaePiMFTCYQWSDHV+DXZpdaUDK6266Q70HKP
8XU/icTptpg3ADtEK/BiL7k6+nkUycy1OgietaQ8s9CdrERQz3nnJmn625xnZ492n+Fls2gOxVSb
LrHG7yFlYmeRvPTMMBn3TO/eSfeHxAP482VCF1ub+NIIvv5BCWtygtUCPOhjABt4BBrfqo3cFhwS
fZt/wEwhEFm3ASgX3tvXwspCpjp2VSGv0tqAhae8Qe8l1TeC9ZrJLAsCkeEvMxeqlYJBttBlxOGe
Fw4ONo+7hpg/sZDXvf0x33pOvOQBFUTJAMAdDAJea5PBVxbFGJFAD+UZOeMxl9muNrEtsM83QsFb
xwlRSwgAMYD2Firm9E5cDtEcBlmTnNDgqUe3x/70+9LKutozSDF9ppnkHzhIPI8w+gO3vRjJtYK8
m8sqsngYSBOoFKQiz4VuJT6Pqu8fOMkLQYpdREjqc+k4UK8tgzkHHwUbdmaRe2WmvRdoA3u/1El5
y4rcAnoscXhQYSjZNYU8srapvLoo91ZlfCCzuhS2+NOL2NozAv6i5cHUGtVdWNiftDREm4y9/1oB
KIsLjOWBS99U0SkurdGc61oLxjJmmQe8em7sLDZOrZeZRrO1eXElGQY9BUCyeNYiYVTna2eHJj2N
iimIy6c6FX6ifY7MwTX1BPSxvSdLkDBsLpZ7G0dRtkGMWzass2WryvVR0o7AQqtCDzDNsKtD9icb
ixPhqct5vDNptk9jeT+HvWdl56nD/je7+5IDqh8V8v2njV+y4PQxeYclL8q1H2s6zwWv9CDSNZDl
/EpJ5FXJ19s3YsWHLVNIy33X4WPUhm4vM6wMGvBJ9bgDwQ2YeSuSe5xujbqsylk2yKNMZaD4aVwf
66DlMmV2OAN2GO5ET++cKdqV9taDeiVxwN+/kJ+DCgKTqUoUn8Y5NNMZJiMINEke2/E41T+m1joy
/fuA5du3T2/FQik3wbIP/gQ84FWk42QPRiRpPgVVxLEV2fKGKNm3YLmYY9sNUe6s+JnWw4bUtbO8
lLr8qovbPmrx0Ou01QIwnxyjjHoFuCL0TSLYtRziUjtDMUAbjW+7i6BdYyyc67k3Cu2AxTnoHdtY
PbkwQNkujchuMMOdgeHG2NJOTboF9l27kRfqGsqTP23gJIpYaoGVFYeGandE6/z/6TuqZlNaQAaJ
CZq2IK1CR96vM+lqUkOp81dRcqyI+yccf92WuWaquHHAw6H2g6KaciOitDWKLMTNi0X7mRaxK1Lr
0WCV15HyjkTJDtRaGzFpzXAuRS4nfWE4RZeSZCYwHMsYQeKFEaOSegzUVbc1WxWDCwgninEVNGyu
xfCpNMZmyuZAtvEO2yV3Q9H61ZBtfLQ1u3BexagZJem0eiCLNnaefQJU6bsWNe+Pq8tbAMPPaD4h
FCnBIOuEoHUVGcGgEXaIbCZb3xIEIz8Um+/lR87tQpoSxWk4pXUFFojA7GPyKZm0MWjBTeqzqWo2
zm7V+C5EKZ+oxWR0HueILRrvvWXwxcHOwCnyrEj4dvGjnP76gEm8ylPrWiBMGaLYgryhbLxUu6tB
JTx9JGDiJmH0GumCqauITAOt4h4DiHpg8/nOrjt3juSxjt9fLINNvEpRQgzhgCRpeTkHTct8Wocu
sGqf0NvdMIbFtJSXtgGUysJbjr2O4DW6vkRF5ZS84VCmFZE7FBNc0dcG4XkKsaCm0t8fUhYi7oUC
BIkdRl+upUVZJ3mDgZhA1tpzjVBSRN1nlNg2XjIrVxaD1lgyy0ElgMkrJf+ei5nVdjLRgIaaN9fR
LprFhmWvikANE34OnQgUvK81wdAxGIBmqQdcTs2hj+1fULzf8AsrLzKw1qNwj6V7izLLj7hwpLTD
wH2YVzQwsPQKk3kp6CM0lvtZvLVmYOWiGngWMQ21goXdSjkxqycWaWWnB6gO3qMPks1tsCQXQlSe
GEK3D7f2T63qhooBFMMD8E2Jh0orlWGsayg6Gn7ck10jsi9FIjyJ58u7vQLmN5bSJsZ5kXQrIbBi
AjMPqPIHPBHxLokYdZuBSI9a89Zbfc0sLkUpX6yzaTEmEQxcRyIhWPuU9Ox0W5u1G4uXM3QBEMJ4
Eyx6XhtTjxlKILVj30r+aLXvrE3OIQtmZBK3Za2aBYpIIIeErePNf22ANevTsAgbGsSaOe0NEFEe
uFnquwI8o/u60HPkZRgWLa0I6doHROOxgN0NC3+/ultqrIy8A/8MniVW6CWYV7JC4dbhPyGanKnR
7ip7o3m1eq7IJOAEcaxoLV3ritnFAnSbEDjV0u2dPyT2m/Y9tB4eGxjLbe3W7AR+TkNSD+LqNyV3
wJC1SUYWMLS8/TS0obHDMGx0uC1kJUECghamgulXB3FKCSFmOPMQa0gpoMepGeh85J+aYTQ9IdPI
vy1qVR/sqkddemm8qAjJRFApWK4ZgRaJ+GS0Db/TsrjcCFZvRlqX4pSFai0oT+BOUXpUvlHX1TR0
oAyCSOOVrOq9KWfMj2rBvKKtxeeuHx+SXLMw2yR7r8FcscusRPt1W90153X5O5SoWUczuuCdhRRK
sE/g/wbcg+wdgQw++kAx5Epl5QomtAVAOpNGgCpPekwlHfwMA0Hnkcz58bZWa/ZyqZWSrQ32XGnt
gMRwsOvvVV65USW/6+0WwHDNqaDUAGgiqnALJ4XyEVs2FwtTYADOSX03MHIeRXSEh3ZjO3pCFkrA
x7vVYV0zUHhM1PoZICxY1HIt1HHy2Upz6FbBczVGErtjhGXwtw9wzSxetgGhp4BNM0z5VqBW7ZK5
q4ygyUfyI7NA0uabE6S5esuxZXwMta1+wsphopGAAjRmKFDwUO94l4ZayIFbCTDFfiz6yUvq6LGN
QZQ8tgAd2fHDgOV8t9VcsxM0ZcBng8wE1avlzy/SEpBmpShxZmZQ0nzwOHBPLNJG34neSeK3FPMB
akHhG6Ql8GPqe1mmxlSQuTaCNExML+zGZA+AmPQkOggbrmXt06HqjT336DgBWrDYz4VOaebk2KtC
YR94Kme549IMa4dJeQLV1YaotUADxjY4SjzK8dxT0hEjmaq5bBHAe1RwNO0eEEAYo/Bn88+obDZM
csU+8OjnyO0wDQf1FL10h4xCt1FnJEPpm/3nAqxaCwqp739W9d7qtkju12zjUp5iGyMm+xw9G7Wg
T60D2B52Dh92pM/3t03wpYGlvlsu5ShOJAJR+8CnBllQ1h6K1DqZvL0Pna/YugxeKhCWRyNGaH+3
QBfYUefJEFwxabhrLFATUXCxlX8XlrGvJJABtub17FPchxsxfvUoQCG0sKwA6KlaLzeyxrRmUwtI
3O9LYRzCkR5Qof+AOaGdCP79pciDkuS15WJRoQQJ4EyDlP3K9F+F8603HqhxNJoN3NLKFQGFM95V
AF+CPl59vLE+RIuoI7iNhoXD7Y3HWZSj2/bpruX10+0PvHJ4YO8EdwwY9DD1qJY8Ez5YVYh1w0GG
apwYTJTjFzR/dLwtZk0n5OvQaMFFvXnLlxlGYhZoXZD0IvVLPln7ceiEr8mCuVIfyv9RnvKxxq4A
+ymxjGCMksJLsDWkqLNHjAHddU2e+reVWztDvB+RXyLDRMN5+fMLn5aMVlqBzM8Iuj4Fo14V0x0e
eTZ6COnWZMKKm8G+dsQ8POQw8M2V6xhPLG6w/0wHMcNdZf2F5MidrNDt6iemfR63YMdLIqJcfrS1
ca8A3cdHU5EkIGoJWVJrNOjsOPGa0cC2zAr7JekoQxeLSXsvGYrIa/Nx3JtaWWy8wNbOdcHMQVOw
DuDJfH2u0VAjlTBRrgsZPwyy8cM+fCLi3bQACyLBwRAL8HQIFSoBsJnF2HtbCyOwzaj1uRAPNM8K
z2one182+nvZF5dGNlYhLS89oI3QDLrWCpi6MrWdygwsbAzp3HjE7odGtPQeeJvRA3Yn3sVV+vu2
iV7fP2xlW1rOaGsAEAQaRlTTroWK1irqiddZgAUB0fcp6n9iXoI+kryjB2fOtwgMr7/cv+IA+QW0
BMyMaEYpodcCepnkvS1PczwBYtd4xJj8nGxF+CWovtrnf2JQbwCibylwqOiLnmboC5mmCOwIGyrM
/GSSrZ0H10nEvyLAS4JEBbtXHCh0fXBpF6ZxbxvyJJLYmygWyXbMNRp7H1fMY3r0rpL+f+KA+wF0
BTqBWOhaXCIwvi8aXQRtj2ttlXWFRRxidPnYbFjE2tmh7ImbjaCJiQvFaZmaVVWiqEUQwRKA8Z/N
XS/6rY7alhTFXxEr5XrRQ59Z1n4bNp+Fnb/LS/x3ZBeKKF9IF+0w6w2MwNQKt5h/zSUo9/qn2/fn
2hO+EaI2b/Uq60LDirMgnmrtXI45OmXJOD2Cybnwi6GzPKOYyy953GhnABLeB9Z/K165vmlfOwNe
OSIoh89jNZ/BV/7ltoJrN/bCHNQNX1gR6vCUcxGElFg7jYJRkFS03ke5tPa3Ra3bhIVyMQZUMQCk
OIc6KTpOSW4+Chpo7HmTsHVdlde/f5F/EY67embcDjsRdJjL4dXfkUm+yfnhf1NCuT6omox2iX4S
5sB/jmNyL+atPSUbx6TuAIxTqiVF+vLNne+oMDlYrmNoh/ergasOgOFSimMqBMTiSTpge5EIHHOe
zp3o9GOn5xu2tRZ8LoSoAbbVRkZ6PnYn1HNa888pJejqe4A42vMnq5O6c54GRts/bqu2KhXIa31J
bvFuV+9MjMlekmUiqCg9tnMPkBo5mrTwKN2idF/7VID//T9RSrYZGcbQUwEvF1fcpfboh/P7kJr/
eoBLEUpgMNOR5KhRi4C2PfVys/qclFl9zgwSbqTOaxHvQhJTekeWnptZNMPuTGxpqnuf6n9ryR8F
IDFb8yerX2hBq2AABYuX1YfOVGDSrK9wUXX9uamPEtzdevWlwTP9tiWsOQTzQo7yeaQDYB+bpAhk
YT7Gc7hjmfUQAgv3v4lR/FoLus884lAnKsOdQ7MHnZTPmEp9X/XrP1O4UEfxby1phzCmfRrEw9mm
B4IxPQdskvFHbu2FGMXDlagITcuKsmAEMTjGFpzos1N1O03GG+e2YQZqMxlb0TKQDcPgBD1k3d+V
/tSBX3Rzl8jqJX3VR/UHdufYUTubyEkp8eO4Pc3a1gzBhqGpczl5kxmYZgFA1x6fNNkCsndyzNq/
bWZbeiif35Fz3MhmFAHHVoe2az4RR9/IQte/CMZmAbfFw1btCU1TzIdOOukyOfVbTnUQJtahHJtv
hkBJ67Y667IW14mVTxpQ4tfRWqvDeUiZMB+z6FBgU2pegqWxebazrfrNlqDlzy/SAq0SWmh1yOQ1
EDu1ff557ia0Jqfatfp6w4euG8KrUkpO2kpeTKaArRmJhTFq5x50OCdiWx8yhVcxS7XgQqV0dsAb
RBDi2izz0inf0XdSJv5fZ/MqQok7US9DcNzzNMhitq/ZfMCa0Mqr6nehMN6IUesaUzx3Ta/DqBsS
5kcR6RiVyvvknshoq3K6Gt+WVTUYSQWEXU0/gX8GjXFeweCwxgGUyYNE6x3IN6c4mGSrX7dqCBfC
lMvapkzHCxVfKKoM/YmnrE69nqRl6TZ1rG/xw19Xh/47xQtpyl2ieIjnU9aKwEr0p1yPPtUs+tPI
2TPLxSdqjp/1SNt4fW2dpnKrhIn26uzAVdTj51Y/Dc5vAtp7sz3ycSsFWnV8r9qp69QMvILA/4WH
HjiTXRaz54LoW7F1S4Zi7uPMom6oKG5UXqPpLtJPtBsPH/B4r3qoZHayQVvXSiAjTf4wMVsJQGls
/cmLD6U9aP5hCBazUwBcX3sHyxllZ7WwhhA7OSMMkHfY9G0JbcMJrZr4AkPEKAMafuoTgiZNOzng
zw6mzvR52bmhSfZ4+H0kTmBbCZq0mBYFh8a1NqU1d3E1tWnA2nuh124FYrbhgQzfb3+cNXvGqITO
MNGDho5aKLMtCbgxmeTJnIqjrZ/MiHrzUKM2guYRpmtuS1uLSdgoA3gCUFQWUyucNVgjCq2UadDX
J6cLwKzr2aZXz+/jzfnXMVzIeUMTypO+AHpBBKSw3GxOwaaAXd2d9YG84VLMcrgX8SgsnTacQKQf
1Kw7zWaJN15yN6Txjldb0LOXZQpq7Q8lP4Au8NJfyEquZTWWE6Hp16Ak0nJyj/HT8uRgLWzttVlL
fMOodOELnmErXSzn0SU6cqZ9MvLsadBo9K0A90LoNs6YFW40Tr3cTWZZPb/38y5TvyhNgkF5QZ8o
ztEEeDEtc4rPW8ynOM+/dKTHrliwTUV69j4CvP++8YLGw2MXOFq15kqMLutQOUSprR0PHKBG10ob
NyuB43mvVqhaXwhSTj6ux3wgMR4GUn+ODR+gZ7eMfOCCb4tZvYkXYpRg1qXtPGdGhEe19mVmT1H3
pOe/Udtj+uTdlrTmwdCXMpa92hhlUPs3BotzVFtxO+qx3mEm8iGaKIj5+YZrWYstcCpLjotnCCZv
ri12jkRqGCUy3Ya3+45o91hs94EzuxChvqgzUslyGow0COdTXzeupg9uoT1JgguQFRuOf815XQpT
4ssEPhqnjoY0EPMxN7BMqnQBlTHb37e/zoYYtXoUaWKKSoukeL3Xzy0QYg2ZgsQyXBCx/31b1Joh
LJAS1PtB6wP61OsvZNVsxJp1TZ6w9eHexNktX0nHf39AjI15W/Rh0MxTI6Yu63mOcm4+msPu/5B2
XTuO40r0iwQoh1cFy253DpNehJnZGUpUIpWlr79Hvffu2LRgovfOy2LRgEtFFovFCueMXoqkte9K
IXM3l+1EiPA2GEzGaguAmDeW8tAq6EkAxXdhusFcp5Ljs3VQ7RNJgl2jgxJGvd7MQE0LCsPPzcdJ
n0PH9Jn2cn3lNpUC1ZKDkVbUsi5u5yHj/YCRlJvKe9MmChjRJ72NeScLA2Vy9HND0IC9r85onr9Z
MOqwGOyuTh9Hr489lku6IWWSBJPrs3Iuy1SlN212aLM7taxCdf6sWf/Gx9mAUUBs6WJsS4w0vCFp
KketzedKLUDy5XZTUI7Z8spKw5Js0tYr5FSUYHltA2TosZ1wimaC2sjjnAMuR8uCVJuC3HT8Aazu
181i07OeKCdYYGF4FsZvJnqjAimVUHCdKolkklailCdmRevJVvsZnrUsMx+9PYoetaDfUudHvblz
pH3iW2aBUBfgZWvLNoD3zw2wS1tCMgdrWNtjVJmdrzuNj6wsyGmpZPG2nB6O1DpbbUCY6PR0Y6h4
XcPWCwogh34pMR6V37n28HZ9k2RyhOCQJCXmCNd8fN45QZ+k0YyzNZUy4KT3TrzzwBBBF1rQXTBk
OAANF64lcHqYbg2WgsPY3YKA+wUkViEZwFFMiL+wF8d9STDa3SW/rOQTH/jzR7U8C/lE326TqW6H
AjAHVQKgIzZGaZv6qF7urou5NMd1iAAddKBkAFKb+Bqa1pEIHTx6B0zeRGO5X4DaNJMK4yQPJbl3
h0/Xxa0HSFzTU3GCObI6bfEsZu3BRH+gXf2u+XyHdv9I07/q1ROIf8JS1aLrMmUqrkfk5DFBmqbT
5gb7aA852t9f+mSvVL8M+3YoO7TW7K9Lu7TO8wUVrJM35ThYekJvdDSY7ad0GY69YqKt1CpViSt5
b7y9spqe4K5SPG5VzOgiEw2mbm8Y34zGQIezBUqFDD2XmM6kNbjdemdfjUqseIrpG5P2mIN0YV7o
jncHmrB/s9oYisN8H9o2AGZ4vtoIscrGnNrlQMYpQNOtb86vZutFRVPHXXbH+0rS5Xbps7HgugZ8
KQNNYRi6ORe4YJJkInZtPDNe7stiDpfl+/UtlUlY/35iQPqoDo5Tw4AK9Wet3Y+NZB8lvy9myWmV
eGjkRmqUaRVYptQdkumSc3cZWp0uEkZqzlVYlrzqxhKx74wGSq4ob3lWPzqDhvH1rADWkgyhaD1T
F5b5z6YgyjqX16imPqFfBCAt9IXOR41WwPJ/9rqv13dm87CdiBF2Zqj6uc1qOMlp5EHn2IHZ9Xs6
yrIr22IAogPIuRUIRjhnJVD5jA74XM911940TvpaLQ1GFaqP36DrLv0jR0zoJdbocjaX2U0zl/vZ
GB4M50s1y8jNtvfmj5RV2xNzHpCW0keX4WZhr1m296pPSrEnMuwOAftoTSOsygCdFS9VAPaIDU8L
NTK1mm0TbO6WGrCVboUg/+L3VZsB8sgygqWv+zYwda3Y8aQiT5gykJF7b+0cwHswtADO3ZVf5FxX
o7JayjLkMtKaBj1x0L6toS+93123w60TjO5wbB1Qo/H0F5z+OHAOnmRUUpnRRYR0sdV14XURW7cY
GhkA+7CGcuAWOdekafsBhJMNHsnzt9S6zbK/uHabmb/z8XGYv1yXtXVLAzQUeFF4nmCAR/DhC60c
FDYQNOaZFhvNnZd+7UtU1FrPB55V1LKHypOxL29ZJbAjgZkAYL0VBvdcPxxlNV1Uaj6P3mf3V423
8pQfxvzpumbbUgBnhvZ6jNCK+ctxBUhQbKyiXiGBSZUY6a8KQ5P1A3AnJRHclqw1ZY6WU0xAIVdz
rlE3lwY3K2SA1RYYSpjLBDPy/bygs5xLIm+JJLHwrZKiMNzWQXoQXbh+i0obUOiHYc+bOo07q5ft
1ZYtnmjmCKcKOS6wNK5xhwGOEW3gvrf8StPlzjJf1enT1PD4+q5t+RINXIwYvQAQkIZ8zPlSFkkJ
ssjCbA5eZSIYNo9dQfZ0WPyUK36jANLMWPy8/suxpv2/EW0gjsEohorihBBeMIAs5mmvTIemN+/K
6a2cgHfR/rZs5lNXDUD84I9DjCymZE838tIrUMkfweKB6MiQVR107rvC5wwh+fB9dj2/z6Eqn4Oi
CVBTDVj+hSvgQelu+vyVzUu4eEV0fQ02zAuNzcB+gkcAlJ243WafmHnq0ezGq9Qj2p8DUpPU7+hd
48oK0Rv++kzU+ikndxNrOdVmQGAcrJTWYw3MjSKnePWbTMHsjdLqQy5b6Etnh4oTQGHgU1E3AQP3
ucjUywcGj9Ac6CHbt3EWW7G5U/euZBEvIzDMWWKU2cQdYVvICp6LsYuBO2OTZzemCbQnAzOPz1Pe
+mP2rMqc3OUirqIAEYBLD4GWCPpM60bVObXMZ6fYdeOtkwWJrPdcIkLMYgxoY0V2uEDr5bLXeFzQ
w1Dvrlvd5Z16qgW4eM4XbDZqr/dYgdF2xwsq3TgYzJX4letagJrkXERe53W/jG2Kwuahcl6XKvZK
ydthI4twroZwl7qlR+2ibprD8jAHzaHapaF9oJ/msAuynSMJEi5P6rkwIVDVnL7qORI+NxN9Xnpt
l5U7t7CDUZVoJdkbEXlObWa4AwqPMMx6nBn5ISGyVJxEFbElH42PZrvYIx5dDWhHdN8ADYOmfHJb
U2IE24LWjnwU1kAaKRhBkszAq5n07KZsaewWHch2S2KEnak0Aa4d2TDte8h5/jTCHq198phaxJSZ
WL3BcJ9ijLk+HarFPlqTHYCQSbMeRsX7xk01qlGYoMPbYL7iBo9Mrvpa/X0xPl4FP/sKETxp1LSV
GqptDpx5P9moP6SNE9gpCxZpxvj9GF1oDDJlTBqBGO9i/AYkglpVmWlzSN7U34qfBvRFCUw/KQIr
KHck/Ngc3/ryQCwOZAxAo6Fk6onhq6mClteqvBEkpvYO0CJ7sA8GrJK15GwebUy7AocNoHDARxYs
x10GRmhv8EMbWV+MkNxkgXfX3nYBqGsC2c24ceSA9rZewHiD4k20/v3kZpwwJtJzA75KxaCAOWvB
wqQZz/WDhY1yNKQ7V+QSjAqLXr0nbaW7i8cPXajtjJCGhfmQBX2ohjTyaNgngSbpDd3SChgfKLCj
FQMV7vVwnmiFlrOmbOuW3LRjHS/a+FhLOYw2zvcKI/I/EaI1JEuqLujXI4BI6YLKiR2gixb1LyOV
5KEErIN3swPKLjgQUBxBlCrSdxttPo94CfCDYc3+NNy3k4IWFiNAbviQLj/Y9M1zw97Ogmn+GP3f
f0WvCIwrTM+K73q+jEgcWIwjKrtR1de5ijNy8LrMNzvNz5msSre1ZZiZ/0eWEMjMZEm5ZpEBjnnN
hf/q6lYS+q6/IJrhqQThyvQG4uK5npIbvc+fzJV7kqLS6XdK1viptrD9qAI/78PRBsgl/mgl3JyY
jaL6UKfDIe95pBbTnjrp/ydCrKkznrBOAaDpTQsYlsl1Y8BfyGzw8mWGHMEfNcRMFW354CQ15wf7
mxs7u/E72CAjJZj/Ur6Nob3Lwipo/DwEarjkIEv2zBKitSVn5ToXSG4U/ZYkn4A+E7QditIgHOxq
iX1ILFB8DS62VSRYS9gHTeNsKp8ANi3hTdmIDE/XUQSkSnO15rSHXxqzJwNgrQZwLqqP533PNktM
ENCmpWblwSAa50c39p/SxXm5btUbD2cAFyDQQD8dIBmQhDh3DEBIYLOrd8PBUp6m6YVZeDsWf5nZ
Y59hxN28tet9Uau761K39udEqCMI7dB6a2PmVTmAgeeJJF1gjDLU6C1zOxUhODyddComv9z+UBte
0geu0imgLix5G7ido9WRNSJyCtuFlvF13d7TloJzwjW19olhYTF8KyjXKHVJMhcjykmaBtP0aXbY
c5dVqJ19ZyoG3lyKFr9x57EJpj94B31SwoQ3kWLwznfQ1eg2/HmyZOQGGwf/7LOEBamGujTN2esO
LSDh3Cl0qiXUUcdz0IzcHXW1DiTrsB7oy3XAzYq8N8bxVWEdeofoNnAWjWegsxyqsI4nDPbc1oc6
nPddJZO2VsUvpAG4DQXsddpZTCbnPKGlN7LkoCs8tu2gRVKAzK9thfU0fnPts1kf7PHndR3XNTsX
Cigr5EE1TBWtKCOrEZ4EJ0PT1SB9K1Fem9PvNoxNIcBWRWo3qPkgYSa4lLUeVGA1r/q5yDSdy6qH
eaobFEWf++UwZ5+yEToi5WN9fKD6XI5gJ+m8FFRxRtxzQBad2VsxYtu8rx9duHMhwgUObEzTpg0l
N72ZAQ3WZOFc85D0mP2itoyxacPy0ZaMuBjcKMC5EHcJrwFOiY5owQQ8Cme+Zt90HGRA7a3a3xi4
h67rtul5TsQJgcJUTSxHFAjnpqdBoT0m9RsvVL+qXjJZ2lMi6qIztWqdpkPe/5CPQGfoHEwKg/z4
C6A5Q1N5va7Wpv39UUu8ixgbUkKmaTh4aIWvStc39AcyeH6+/HVd0OoXzg8VbONEkGAbBddMNqu4
kRT3zjNuexSpPVdye29de0CLR5YfaUsAxImJncbApec4CWrCJQkQEPfDV4x2HrLKCIzhjfMIOC8+
tTLJ5bBx8aHzE1VCAPeiBUZ8VCsOaKINe1YOk5XHZoLAWJ+5rEi4YRUrfgBmnN5xH9T17ydeKTdd
FJk6GOCS3RIVDBhfzOZBTW91+vThnQKDH9YRDte+nG+ZKj7UWg1tCp20ICf7wm3+o+UyhuqN83sm
RtCnSbW2VwjEdO6D5x1yZa+mj0iX4t0UNPPHIFbeX0pn0oTja6m1TQqMABxQzU2HX7l3YLXE+t6h
pwQTR7FgvTlwL2JewjjfocwkBW1yi6HwA5TszGcDSmyR1eat95pVChK3GIFta/psoaWoeJp5rTRf
yGAX5aelyav6aZqTIllZQDMzS4LWqTPtYclGS38ZpnZtP/IMPCwBsTOXypL5xoCCIb2nNEVLWevV
hDwrpMpYaLl9kYSqopntrjaahb191ELOLkixizKfOE96WnUHouqh1oCNCl0lpvfxOwtiAJ75Hmrg
MhbWU8vcthgIQo3ZoQGjXwy8pDPJ++Xy6IJiEIcKkR2ychfwHKwb82Yqc/158moaIlZz7jzCZHXi
S+d3JkUENs2LhJqNVyITxoydNiL9D6Qpe5B1nQrUl6uVr3IAiQB8GIAei6mIVKkxS4WJk2dj+tyY
+3oiYVm8oFucNi+GTd6yRvO71vqBAvw+p7dWeV8Mqt8a3zR7t8xf5sb+goDk83VruTzoZx9lr1tw
4rhcfc7zsU67Q7YM2V5BOSYap6w5NIBcjfkCoK/eK41D3TPZnX2+7MDiQXYO0QHYKVEQAULdGl2e
SO6Hmul22XZHBwR+dvNXObK9SwbJs3RTirdSBK3GCpDhcymFhxkpupTlkdrdiP4rt+rrANOO7a98
Tk1Ju++WMBfVJBDmAP3UEFu/1NoAgatltkeizgipdECKEEC269XedZgs3X8eHPy9fmgHAICnjdEs
DNiea1ZPfdn0FemOs+keBzAw15lyYJN9z2sZx+P5ObwUJfjnwgTt4awm7dHymnhx6AuIpWTYyZtr
9486uiqYgzsYXluPSnu0nT4CtWPkak1Eho8d9v+q4oDBEZARHq5sQUzVgCOBjk57TIxkNwC7aNbp
fpyS6Pqx2tIGSegVnnudQhWB1zg+XsOtzI9loaq7Ja0cEMLnQOpWk7frki73Bp086G7RQAa4VuGF
t0OpGVmnqUl+7GnxVs4sD5y8niXqCPWRddkw2YLK98o8ouugLDs3Nqs3x7RCc/SxMZKX1PzF7Jgw
L7Lx1BvUkBRTUCfKrWW+NOX3pHggGfOZLXtwXi4qGlFASoeeIe8d0+78I/CQJhb4zMqjU3ckTm29
iQZwZ/k5AMZkObvzl/TfCmOsC+EqDGXlJzyX1ZDeI5yhUaqN0kcjzCIvUn5ZsRap+2SR+KjLk2yo
wHxDIzj6X1AeFnyUXqMfhQ4VPSqsr/ZZgQmvsmXOsz1W37nayHLFm+Lgfdf+abRnio7XHutimT2O
BETZPS3DeGdxI1pStqPGxwCv/l5FD4hkngcWuks0tN6bOG29EsY5V6FFnbC0+lvgNO+un4HzS+y/
YvS1YQAgg7hYhc2a66KczT61n5njRtQFYSHm7zxA7taVt9N6VEvKSRJPbtmihz66lfAON7vIQDcC
H8hZaNEdkRgPgIj2dXBr37WSD2U73jVDNRJg8sDJ09DCr5+bIdDRVMVwp/wIN+X6ytLdTOUQ5R5A
Acfx+foqbngSyLLAcII3O5DDhFVsKRCSqVrkR50CQM7whp3hSqv7m0JQV0LvFYLwi2qWC0DTKlf0
1c03XzUd7EUjer2uK7KxNxo61v6RIaRtylTvZnvx6LGYO9MvQWbi64BtDNS2kSGoykQJ+9OXKjOI
sQCgJaseXUUJl8Z7qLIyuq7RxpFdIf6Avr9OjWieIGZMvbQblz4/moRRPyfLzQI2psJ2S39eNMny
bTl7SMMM+9r4B+yeVemTyAwl/q7r5rY6mi0IkpqfBTsoLWay3WVnt16YpzdWXtwt6l3SHHmLOdzE
N1JD8hWbhnLyEYI1Go06p5S57dFrEZF+qbkk8BUKxX8frdVMAJIHRD5AQ55raRuNrjU550fMfrMD
25Fo8CdnNwRTVEVVrGTh9T3cMhXcJAgJAJW6OvxzeUuvZiY3y/aYFs5fwFWIAUL+uAyy5lqh4vk/
vf7IEazfVQo8qIamPeosSOI+JpEd9gW0KqJsl8b/n1KiYTatxVLYy1FrjCDhRZwoQ8j1bn9dzJpu
+PN4v9RJeGympEdGP4dOjfZjQvG0y9Hqph+JDtyvVsbYtWV5pxslGAYHm7NVFlN3RHVfYcdCr0b7
oFVWPv4bi0CLgmOiLQL1IMEiWEpUwkutO9YDmCcW1QdM2+2Y0X/hPHA5ImGEJnmksoU9mkdizkuG
q0ppPL9BFrGq05u0MAODfBRsFWEiBpZAgwdYelQFTGGfhiJ1TcDKNkdlSQPP9QvN8RXvvpok4dnW
WTqVI2wRTpnLdLPujobdRX2r7ia8sZirH66b3ZbbRVT9TvG9BvGCDxr0DjXu1s0RmFlTWGn1K1jt
Acbt8PLBmSdJtWFbqT/S1kNw4nbLxW1aEO1h8YiXZE9OZvfgLDIynX8diSrteZIpJ7wfvRyIEZ6C
W1LDcNIA3AJmT34xcSWyzFGjgddnytv19Xx/XYnneIWC0zGFBCcoRtVAngZYs8PHYzVZYct/29yJ
ZruPHPt5zO0wK3iE9qBQtxSMRX5phyRuF923jeFQEXQnISfTGlrUqwNApp9M2Xavz9hrXydsAG6c
HJqjMoe3tV+BuHLwXin1/I73wZp2rxzuT8yTRJJb+3C6JsI+WGrByexW+dEqlsPSutGS902YUisy
G6cJru/AliM9FSa85OvR7HhX4FYdvAeOxxunNMzHT2P+26I/rou6rheIjc/NmQAEx64ShJMsr3dp
xh9dK/1a0S7MiSJtklp92OXWoaMfGV409ZuCj8sATGJg/LQ9mvEc2UEdk7fxq+kPkY7KZyXLV2/d
EAjGMSgH1GwdbJ+iasA1xEM4P6LdqwjquQ2pirbh6+u35Q5OhQhbtRizMWoTrqGZZfssTe5dah0m
Uj9eF7N+68XK/dHlvWpz4nVmkH2qvJ34ccnLoKz7z25exss0+5beIEte6TcNmePrMjdN40SmEKKo
qroMZc/bI5Ab42wwQc9ah8g8HKfx63VJkkV8DwJPtOtthichxkyPNbLwlRpOCvcbWdldtoTCrUfH
urLhG9pj3n/Xsz3J7kn6vSd/JSnYKGRp080T7GF2C5irK8nhurYnGiHD005qBo1csC1kz3P2s2h/
lyTWWtmA3dYuYULMRielg2lr68IA2xm5fbjDzDOfumX8jO8Z/bTnD32ZSyxiS6sTWWJw3NmLWUw6
AryRWsfi51QeVFLf5EPc5RK3tGURgN7G4iGvA1gYwVOwAp7CK6r2WIOqT80C3f1VysBt1pURzxRy
zUh6gFkMYDqCfbuFZs/lunIO/6Im92n5atdvFMYBrM3y6E7PHzfyU3GCSg5LnAkzGngqYaZYi4zq
6FqSgEtoF/47AkersItavg5CCdHsvGQYy3nJkQLmh8SNPACbUEy3DD9a4/No5yi1R0ZyW3dzMJsH
jsnS6ypuedxT8av9nFh9kZhOkQED6ViveOZVN6lBqwOS5rqUTSs8UVLw6zYZimIoPH4cUzMowUk5
12/LkEdu5y+urB60ebxOhAnHa5zUvJ+WhR9rnvt2HiujHgIatZi+XFdq0+D/yBHBzduiI2Xbz/zo
ARFRN74qS+GDAUGydJINEge+i9oyKp3idatotzO9t2QkRls+9sQARARzK20b5Lbx+wW/S/vX3ogr
dLHM+srE6yvpz/9vzQSPriNdidnKeg2T9ha3wy6PQPcTXhcisTZ3XdITm0ajIWAeRo0fU/pcgdoA
7XkRsaLO/Expf7guSxhcuzi/4oyll1RghDRYe3QejN1Q+XQHTjf+M/6sBUY0759K1e8diU1splhO
N024q9ByUhcGeCOP9e8hHA5tTIBS5PhrGj3fFXeT7OUuM3XBS7DSLXO8Y7BtmApvXX8q9lP1dn0l
Zbsm+AjcHNY0FkoDqvDCHydwejiLP+NoLQZwY9juujSZRoKTKNBLxwaAfh5d9WkeDqw69h8r5P9t
GWAiAig4WlHBcCXcHgB3Ijk3kIUYlLc6cyKXvmWVjLFHaP65lCKcKFfljaroZDoa7oNa2X7nvaZ2
jyHfWx3tyM6Ezp90rxsy7Pat9TtVTjhjtjZaWs7H4ug22d60qjs3V6KuNSVd5JtiXHullvfQ6S+2
+jc1COvS3O2Ok/mTmg9e80OVQRRtOVhMmvwjQrBtDcRDNYI0bNP4ufIeBxm+uez3BbsmLuepiT7K
I/HuafdLzyTZja3r7vT7BUtmYIpAjtzpjnhQ7ayqeZhZkvqLzf0M1RuJ55EoI3b1L8mg2bkFZRZg
/XnW/IxCcPTxk3mij9hW1veMNdyFPnwCF1xjhg35Qsta4rclhiVGq/WcE97XUKSwosF4UKfjIkOC
33JoK9gasBFdwCS8t62cXEO9wgs3rfTuaNke9U1wn7iZfe+wDMiZ+h5gR5JQbssQTuSJFfhkNLIk
oeuR1OZdliK6qlIMRDKwy7n763t0wW+35iPR7oWwFcCPaDYRvE5fN24yTsoMowb+uLtgrLcEdCKm
xBXzzmX5zjLG2LKQ/EdnKtAA4pFwwIvNiGcTdedQ28+aPEjb4X4uMc/uZCFStr+z7vf179zaZRel
N1Bgr4iBtnA2XC+16EgNoHKo1i757fXGYVx+XJexFUCBBx11PfzDIJnwJimVxKHg+qPHxFafuikN
6yR9ALbaY8uWw+SSsMeZvC5ySy0P09sAAMLUH8pJ5wEO2HOmyq3xLslSwC03JS5IXtFn0jnP1wVt
vk5OJQnKobMqcZQFh5HkLznQD9z+QWNuSMwqTkf9mJYhc2+VDmxVaFpgrnuP+rfE1tY9Et98p58g
XKN94XR6bgHEqVenYLR+IKjLgA+gdEbkJUBeGwKbvUjUXn/zQqZroqcVTdboBl2P2snRHXo315xh
TTysJawyojsvMl9Nf4oMBFhOeF3clqPwTqQJN5CZ94lW2QiKkTb+xFjvq6Pil0pz00/a7di5Ej+x
abAn4ta/nyhn5WgINdKGH4fsVqHfG9bhlRS0GLrtXV91c4k/33JLKOgDexp9aTiJgrGCZxkMxyli
R6bsyjHq+I/66+RJDHVDCM4ffh25bzhbMXFYL2nKUxuxVlcw4s/lZ9sZn3t9eFaH6uNp5TNRgk8B
1ilXgDRS4MKouRJYmOqsfPA+k8wvwUnvhrrTEEmW4J0lUzDIU6FiMrFLlsIpCIJjijFES31UiOUn
FeBpRwyu2m+WruxS7UdW/LIL3xxhrIt2q8I3JLh++ADC3y7suLXrvRuWH2od4yRS5NStSPTsGwVf
MZiIDXgOMzaWcdS+FilDpn+ezXbY15Q1VjAlXuJESzIvzT51FC/fKyNZ+r1eYzhMcqYuXSQaaNE1
DjBDtANfDC4NRT8YzBudz4nX7Qbd3dmLFs6qrEx7GQ9BDBqL4KAwCYsczvlZAqCfVXjAKvpsuoOv
FcMx6TJJ7+PlumI2D9lw4C2t/KmO2GlpGa3RoOeriUHF4ad6E2SJ6jfVL7N/cNnXDH21ZXLX9TKG
+4sVFMSufz9xEzg4SJSisyMGRFE70aDgGfB2JTeZ0LuL54sgRfC0U+Y6AD+HFOuhvHd+IjNu7Iw9
ZjgfjTi9L/tAuVud7ryngbLXP5wqEqQLnrcca6tJQQ0as04dH9yeepFWGPSYz0XzUlkzk/iOC3N5
l4fxbMRp6LYT4XXszuW9lXdYU+MpNfauLVlO2e8Ld6XXgNyYjEMTN+o9rY6MfDRqFr5fMPeyqIHL
zoomzvS7sX3Qu4M3SlzdZZOMIGPV8cTuHDK5TANccTz8VDEB/YqsyoOxRxrvbe6BVVNEoCGKr1/A
72+KM/cqyBRsHW17lYnaZBMrujaCk7XqoynrSKAq4Gvueqf/rlaOGRlMbe6Lzhl2ilayEP+LDhCT
DI90MfvILRSK8YOE701DMdD0Xlsh7TIMKHbEuWOtO97WiHp3VcLUVyOteNyySn1KR7j0npmgKgbP
cMyNIt0rHky9tMYm0JUPIte+ZwzO/LRgJBjScBI00zRHlNp8+sVuv3Zc5rM2AijIQBc1YLrht0wh
xqDEnoDQSdojPYyRFuZRErq39oO5a2IvdD56qgAugigY//Dfy4ZtTx+9Gu2cELaWUmI7/3bdPN5R
PM/MQxAgXPmF12laZmdIt6GfZOFP2RiVoCbvrNJPnemTQTS/BDyXuwQL/9Koz536nSrqjsCHTGHX
OTcOLyQncSvveKI0Fvv8mAxmy/Qxa5EX1oPkaQnRrfuEt8cYmL4XJ8c5pH4TU8lB2QyzwIOLWwgD
iIB6OxfKQTxXNXqrPjMXiK9qRLzCt5cyNlC1uL7mG0EqgGgAmol2SRDDiwbk9GppWnPWH9vMCyZd
CQZS4vrZd6AJm+wKpee/rgtcXb24xxpaoCEUUK76O/rsidtBa2bX1QwC50LbZ+YR5YnQTimAL79a
yYfvHRiUjgZh4G+5GLc1BR+X66UHNk+g1XK33esV7KbuDOB+tY8U7k+ylBcX+SoMz0R046GBCA2o
55vW8iQfNJjK0aoQeE/BnEWK+/v66m3KwPicjXwPUBTFFtei4pZR1uuDSXuqijIYWBN2tsSryIQI
t7U1jjWb0AN3LFgbzIq1z6fRn5tZcrS2TA+gEv/oIhi5UWpNy9a3RFndu/rXqrzTS9CxoHFnCg1N
hma4pRTGDBBColcNBijsjssnzAVkBqRhTCgt3Ggq3V3DZOgLW2JsjOsAWBBDw6Zo3jYdnGbgEONo
zw39ovbH8YOMhH9fLA4at9GVDrahi4HQcnbtkumrDCf3BxRelIH6k/7VmmRjExdxDkz6VJKwaIpZ
TZVKUAdeejfSQf1NyuVfuDp4OZwb8AyhUU3wrx6mTEwjhYhmnl7w8Gz8jPPRH6a7KrVlHF0bftVz
kEqz0d0H6hvxGdFyINR6aF/93M/Wr8LoQgVc5j5ItAECSCSKbYfcmDEELtfq6kRT4Hnl9e2IkHtt
6UmD+lu6GxCL3NWBE/WhuauemjsAPPbH8rPzmEq4ji52DpEWxrjwTkdazsB9fe6MeGMUQLVEpKVr
GgkdPVuzHa6sXnV5Y7+LQRe8661EXobgKkgNkvhyGZu4uHUeyL7YoaZJQe0DBbWABGBxinUgw5CQ
H2XRyOXNLMgW/AfQcTO0+0P2sEtiO1j2S9gGdQAgzSd1hw7oX/J7+bIgKMgUIpSBUXSxuwia5xtt
x3Z1bN+Cmgmoeys4Vx1dd/abITpaa/+3umJKBw+20slmaGjG5s0SllEd50EXAcBtp/ssQMrzo1fY
uXri6K06u2SiDOrp1lFlO3Cd8lkSRMqWUOx0Kzp9WGwTMqyXCtiYxc5+rI7pJyBt7Oa9JgP8k1mJ
2NFrduBwaDqsoXs3RvOnAvhjeWC1fnfTRQtKxyzmPzRJjLNawVmMIyyjEHaA2pCrdD0VZkwA/pnH
eOvsyl27/zf2gWYWZKc1jEKJEwCjbbZW4tSQ8408/10VT/3sjhz4bT/4RqD6LM5bSVpzUzkAGq4d
SHhci11V2kCIQUDsGetoWc4A5ewOQ8iMNGhzsw+yHHAcudeFxLN/XVd306X9ESzeFDkgEJhVzHg8
eg+KETdD+C9+30EJ2TXfAWgEX9a22egmLQZE+WCB/H147BgGbq/L2EwymSdCBKdl1JXLU6Ygc0AJ
WI9old+6bmb4ypy2vlplNEg8nX4tm7HzOzSaRkVKvO/XP+IiRlnN8+QbBCdmlIk7ZHbaxs2YjX6t
OerBovWPZGCWxINJJImtOxrjQKtsXfiT+tgbj2MXSJkxLq70VRlQpaKfcE33iLfsVHAVc3vrgvZV
RJnyIyE6eqswij4g4y6509fduTjYCFkx8g0AC0+ctGeep7ashQmm+u9Cu9eyW91+9AqwvhWgU5H2
HGzqdiJO8CNT3YPXsZmwfE8AaLlRA/TYBNo+OfQjUJHGXfcJGbsfstBhc9NOpK5/P3mhGYTno04h
lZk/9Sp00BVHJC+MzaN8ImJV/EREnfdLbihwkFNxa9hPRiaDM5HpIJxlDtDERKmgAyWYOuwAj+yF
dHq9fo6275YTNYTD7PF2SA2bNbH6BPCcII8mXGfdPrvVgIfXIPahkXOQyFxTf6IJwgCB1aljSgTQ
/cLSZc6s9GtUCXDkEMBcAZkC9zAEuMuC5hu8hmwSfGuvTgUKezVqJdpB15ggt17M9pDK4rgtIz/9
fWGrCjvD+O2MSNVVXhIDlQweTYA+HaLrC7dlEadihL0iaKdKNA41hhU1JbdvElrvljHfXxezrY2D
dy0wO1ExFl5MvVq3S7LG3XSpgmJ8JJg3dDgA+mVwA9vb8keQkCLW0tywAWbexP3wprF91ckQzDet
Gx0V/6iyfsHJIcU8S6sXA1aMHpQX64sZaH6xK2Md0YURla8kwF8k/nUrtjgVKRi34aaDbhdQKl/s
2/4/pF3bkpw4Ev0iIgAhAa9AXaC7felut+15IWbGHnG/IwFfvwfPrl2lJopo70bMzIM3nCWRSqUy
T56TdCdj4u+BYjjUtDw3hu27unvuivmv2x9N9Q3QK63cUahp6uvF6Cpmhc4KtCeIGbEi/5SB+Y9m
zbGd9gQO9swoJ4mwxaw4KawonZoImAPuTWVS+50xBrfXo27jj/WgFoUKAdpYlkoGLW2QQTdORSIG
aWCQOn0ZTe0uzZZ3mQBAtzNMv2ftI4YsP9y2qzr/D7sISmvDCr6vFhP1uTdlM9tmJArnoY0hfViM
kabNvg7qtNumVPf/1xQE6BiSNXTtlOOcgaVkynqbRMVYpL7GbZCi5Lj4b1vZ/GIYXP+fFSVT0tOx
Z8vAjagbwH8BzueVqKrJxE7Q2DTjYvYfHwuvaJUJJUkn2bG8saKu6IOG1r45d2d3sY+3V7O5Zxdm
lNU4ooL6XCutKKZCfxkI7SIjpXs1gTVeX15QP77MTyvIzK7DhqXJtCFda0UyMZjXpvPX3E7/7Gbx
0Oe0BvDB2vH27WWt7gbsEfxOWZZpgwmrLF0jqlBLlFn+Ls722AA3Hdv9aUJ9ejA7a2J0Ls0o7lhg
syWQzP1DY03kxv1Oa3HLF1CgRH2XoKvuqLGoA02C4U4WppZ6PTKa+iyd5ezqYscX9sysK74I7ou9
YNLVXhDyZH2YJVQVa3pnansljG0zFCQdYHam4F25NuNwrjcDJCWillRBmo0RZ+eYNr/hAbb+04qt
uFxv1oARob4LXl3jWFYNZHe6nYx1cyGoEGPwEzR5qL1eL0QIO7MrM6YRRkOOPO4+ci4PHd8boX1V
HVlPD1i+Mc0PwnSUDZVsyOyNfiW5NSNQjwNRKAzXX3JKnsGxUgUaSFX8siucDzmw0IHWcBcsuIYW
gNb6j9SO+U6tZsvtL3+MEmQtu0rANJSRaGiyh0KbPYPb72xZQjXyrSgIdd2Ko7ht2uusxhVMhvIs
C3bWOYW4W7YTaXdWpHLRt60Wiz7W4fZW5mfOd5ouLyawhMVSP98OtpsOszIzABVDAEtVfLKC6oKM
Jc4xiflZ0uRb7nSPJd+THN4KfmDP+mlGAQN1SM+ziWcW5uE19jwVEKNMxTy8/M5iKLIJEOVRDKle
e78LKcQiFjUcQbahaxYHqrnfmLnnb1uLwfkCvsdCNQvh9tpMZbEaJGrFDILVAcXcwpig1TUVx9uL
Wb1WvaAw/4VrFmydqGMpXo35fxtgJTJHWc391PpKnDiYTHLS+3BMGq8ox8ObDVJ0chE4gJTCJioG
24q0MQak54iXzVEAbEE4+EPRyq1JGehG54GhZydx2dhJZEX4H2iUkb682kkysYnWuEGSTgNhtXbI
l39uL2rDv2EB/D2ohKAFbSsBcTBivE2nTo+0LjnOcfJ3Z7N70GbvNajXg698LTg35AfQxFiJYxSf
kGY3QR+xNaKYjIdOL88DaEGgpeLJ2UUbHo8s/k9ZDjv796pOh3h0ZXZd/sX9mLo9kZMBswvQBqsm
Qcq+Dp04ZJ0TxALE3FAdEYlnQrLx9r5urhc9NxD+rYBY9caURSLcue6MKAfVd1ouPgbPy/bPxQbx
d137aYZhk122461rB9KNP62qN2iMJAo+GhuRaWqnRaCKgQE7By3ynKd+OoxBSqYgLRvfmuxwnC2/
oXtCBpsOdfETlEjm6pkz6ELokaDF0R3EoYFee5y6we393bgBrlaq+K0OKTBjNHAyKmsJeDICHM/D
nhZ+rOk7pjYCDUyt1lYkB6jKrn3IdmetM4warrugjJZh7DP9ihe7FyOIVg3mrvaGTLe99sKicli4
OVAwusIiH3og/jU/jz+TcjkPtXWCQqfXjrPP6Tk13kp2tB4XEOtBeWjlCLVVArOyxatmkQN2NZ6C
suvu510KnQ3/WGGMiM54XoKbUrlQuW6nLShb9Cg30282SGYyG+xRtpbvHMANB2GO6SCyYfICojWK
nTgbx8maZiSTHd7J2ee0Pggr9hcw0d/2xPVjKJENfehVXBh9WgdB9No9TGuAkmRSWdGcdsM91RbX
9Fbu6XjHztaCXIgYr28KFMtVzpKWjg5JQcwVTYv73CbPlCUUsifs3slB83t7TRsfCUxAmAJB8oqp
e6akr8zlVik50jg3q06yyBA2i0Mz7o1H7ZlRbtTOXkhWO3gwY/SFYXhxnj2UyYmXcLlHJrbxlXB9
Gg7Ep/HAAKPY9VeyEjtPqV4ZkYjNzJ8aB8T9WrWnw7pnRTm4Q1siX3RGVGwSri0nVwc7sQdp5f6t
lE04qNCwWjXJoAG5tg2vl2MAfcW7JiUR7cxTYZGgn50/3CI/3vaDzfVAt8hGOmcA66XsWr1UbszR
KIwGvddPppY5B+ZUb38q49NQ4B6RXuGppDhbZupoIzfUiti8yBrXk8UT8CtXieMzNg505wm4Ec6v
zClOF7t6UUwNt6K6yt3HLtdn38yRHWBGGPmVWKY7PbfzcLQT8nx7N7ctAyi11tVMqK5cf7TaQrku
jnOUVGp+AJWjx1LxIHOnwNzBiN7a7A8t0XaO8kbYwHJ/GlXBB51IO51pKY1qyKEGRbwc6CT6l2VY
4g9pxe2/bq9x0xxDzFjrHivo4XqNvZlCRGIYadSXNHmMk7r26kWzg2wBU2+dm3tY5B17apgHrCmz
3PXBibvA4zb04qbszMkjE3s8OBsFsasjtwazi1SyyKy5zioGS1r+YZqXA7PtQ6Vj7N9ewPMTNzs7
uW3v19lTYkm9oBBgVXh5irH8NFtgonKLd7PRofJrgwuq+42XLkTxwJi2vnRRiVXuMc0dqpxIPA4N
czk2ogxaZFcEn+62g2wsCxelsepHA7z1igVOSAt8TNKyHy0o1bHnSpzEwo9UP1d2smNq43qBXh10
8TBviC6OClGhc8FNc9FoVOjsMIOdrerJASo7h9sr2jQDaTzQHmOWCp2Ha8fIuxFv96JE0DdI2IBx
mJpjuMji9P+ZUeKWlGB7cxLE4kxMx8pYogxA2FxUOwMFq1sp6QyOCtCVqMSBrE+tXC00T/OBChLN
WastXppN2Ts97Ye3B/0rM8pqsrpsrFJLSNTXxWMzfC7n5M5I9t5/G9FhLfRRkBmjpIxn9PWnifEM
km4DK1kpoRoMRUmtuhNmfJTFXtK+bQpd5HW4CWmGclViKAfSAUSSCPQwYaffr4A6z5i7oJnfpr2B
XBY3MYo3gMGikINJSGXv4sVk8TSiiFnL+FhPOuJee9SmPV6QrRWtFGZA0qwdahVqm2o5/nDo4se1
POl81foE6NRTbHQ7x/QVU+i6HooaDsYeV+ICtW8y5wR0pIIhy+gnYMmz5UzijhxLkH59mqzhPYHg
/Dmr+yjlAOFmdjd79ghpiZ0Xw9Y5XlltATIHCeYrCGvPK9LkRsuintaHXJvvsxRBXurfbp/jrQCI
rHqVIbXQ2VOjUmrqZZJllERazGdw+ZWg97M6nwIC3urlnez2JuK21oUBdBTkzFXiwFHchY5yZf2O
SaQn4/uqTMJGB0mlbR5vr2vLXRjmSTFDaK5KrsrDPxk4pLlxDiMoun50arcHAng89013ALHbDvRp
yxZMIebCOTFXoSwpxoSQUwJxHNUdWFjBNlp4Tpw98zI3AuHsybxvbSBwVrjPoTSC4UIlp6GZNeGj
uSRqh+Sd1d61AJVVxh4gb3NNv6yoiZrhDCyPZ5wCF3UyqDnlxySev3WmFcR82flWmyv6gQnA6Qbk
av0tF7kMpkkxaoFx8AhIOT8zzDsrlYE19eFtl9g08wM6jZY86n5KSmHkVrL06UKjrAN1bUvt/v1I
Cj0YhebuHN6tawuTIUBp/2tK8T67qVrZFjBV1k7ut4NRnFF8yHdC1eY3urBiXu+bcBY7aRs8WAd3
ereAgF8W+gtnpofpn51PtGdKuU9s8CTEbmYz6JxWLfeABKD3pECtsmwGFE30Wezs4Hpm1Iv/cgfX
Hb7wiSarOOt5j+611v/T6caz1dZ+luZPI7FewEJVeY1ofiMLWMsmqwoXtIXVdlyRFKM2oOMRcYDv
+vRMMVxv2jsZzZYXXhpRdjId25I3DaeRbMr7bjRCs00Oer6XbW7FdaigALoCNm/EdiUm9VXHU3ep
WUSovIvTPAtm7n7JBQ5z3DkPJZoFbz9dkPZAsrEW0jAlcP3BOgwRGUMKgwIMM4FVts+xmQDYwz/d
trN1tC7trPt74RjTgvnSZHQZLqyZBtIGN4Ephr163eb2XaxGCUnznI0rqNaKBCcf81q8Q8Xm3Ob5
aZBlRJc96OKmU5igTEXaDsSBeoM0cY+eG49ZhCpo5jmCPTBjBYB27e+4uIm6IKppGPBUgX6Tls+t
HOF9ooDiZu22x7rWIW3wG60ipGmgfMK/LZ2oZPmjQSbiNr0dlV0NQquJlgOaK3jrf7ntDZsbd2FH
+U5Ga7YY/i1oZOROqCfsKIr4m020w20zm+4AZW4LTyrcHKqsF7YTgKMUkWEij9A1J+Q0Tl+KIjTF
37cNbXr3jxSXoWiBZtG1d6NOnVo9QHLRXILeVieHXq9/Z8sYJpaAerdsVNevTVBnjrXMWFDmLNx3
CaAArYAgm9zrvW/dGHhV/zSjXE6QdnI1MenApQ3D/QI6+lI6j9MsvNRwjr+xaQjaeFijuA264+sV
ObRqGpJNLKrtbqpOcQX9OFDcaW8VslpfBmhNQkMDw5jgp1dCXO3U8PSGYSIYdBTVuJyyzjhJ9lZJ
hNUMEjuUH5FLwtsUM6kxLE6xIMEba4x4o5hUF3ZA2J4C5JZPg+kVbWCI1KLEonygRbNoUnJhRfrI
SdCu1QhIoQ4fRi3TD1bVQ9WPmULbuSY2rUK7HKI0WN2r/gSYvGnTzghAtEc6bpfpV60ShW93YJRK
UW1/4M1ea34jRriYagVDK0OTB5O71+7Bh3g0WpKxaExtcAIXXwwjPzbFHhfnthm05tCrwntNPbpZ
1okkdnCuypp+SfL4o+PKO1lpO86+/lolMcJqfplZN/ji/mtmKWpLYgN7y/qgsQSAE+PRaJ3jXDs7
UW9zRQaa5IAOATmm9l2yFgQI44IcbAANsS+y6hNoX5rQqQ3du32C9ywp2Qp1pOwA86SRLppHUg+H
vNDes/G3PhFgIGAzgmIMYt/13qX6pMdxXNLI6eSxHcoj/r/huCttv/mJVoY1hIpV4ElxuNbRlgaU
RnYkOnInkuLQOfUH9zs0Mn/nA6E4APQMRa9CrYkgus9iSTo7oub8waLZRzD4RHm953KbXwcqOwb8
Gp0CFXzZQr1P2AIpl+Pk56TFpJuoD1nx7bYPbFx9GNZF0vCjkfQqHoHTE6RDuLGickpz3+yM2Bcy
2yuPbn6bCytK+j3FZZ5NKDBFXEAAK9VOZmJ9kYjlIP99+0V7tSAljjutkYNtKqfRnNc+StinHmxg
HCRst/dt8+ugSg442EpKrtKdjSYRbQUW/EivY29gRqQ1f+pau+Nqm18HuO8fLwqQBCi3RV464zSD
FSdKYnagvDgnaGHfXsjmp7kwoXyaymrxoOwQp/USo+ck6QNjERF33Khy9fNtW5ubhlANQDnqXoDF
XEeCTJIcVAEVipZ8CqxqDqZ8OcTNXsDZ3DW0MADTQi/DUhEwIh7yNtNwcjBb4y9VFaGQ8vaqBkZ5
f5lQ0rl+1jQo4sHE0Jun0fmg9Sxccnvn2l6LSq9unQsryn6JpXbw6omtyMmh6BYvWXMoG1D96rRB
RqeRPBBLbni4m7rnDExqO+a3PhfqyxioWHkroT5//bkqd1iAr9PQq6yykGRgyHXaD3z5DVAD5MSA
MUAMQn1cLYaaLG+dpCAscgtCvFr02d3QjUNka9M3Iip95+RueQdqzSi9mgANAuhyvSoJUVxJMeQf
jRJZnrB6MyDTsscsurl37trLxpWEhrZS9gKSLlkgvGVGywSlwVLz+FIHDKiz2ydq6/T+gOkATeKi
nax4iD0XaVe36DuZbXOfyzQs++QwmvKcx3ud6y1TyEfA14m7Famysm8a3nhCB4d2xLjho5PmA7Th
tXMcxstOZXcjW13XwqCKCt1aTGxcf6Ea+KDakDVy5LL3uGifagdSGVMF8TXLfagcuoONXn+5esxQ
P3YtsC7hZaaurIkxI2QQVPQwOyJ8i/WDJ+IYTIHl9NQOsxaUyfznmOwqxWz5CAErEPhFgEZBuFLW
CRJUqHACNZQY2Tltq0AO0zGt6+DtPrKWhhwKzAEIXZXtbCQDnxID2KEdgVhrkVSOcfk5hxI3idlO
yNhykktbSp6cWL0GeHFiRf2cHxe+eH1NHwwGvFw8nX5nWQQQfkx6IXwoy2orG+4hUL/u+ODEvlmV
8+SNVpP93ZZu5gZgSWp2qoibq2MWCgRQbl/nB64/WJJQlA9nhI5Jb//WZfEI4QSglchnTJV8ub26
Td+4MKXE3nqFeQkbpw0j0edFBxlyCuHNut35XttmIIiKSfn1zaF8r77spqVfG8oyzV/qzPhUJ82Z
jvrvfKu1s4fqF8BPKuhcw7mKMbaHEa9Z516OMa9KW2p/dOJDzbWd47y5pgtj659fvNVc/PWQLwWO
vjSaz0NlUU9IcszmTHq3v9FW3ABrAgIiHmsrz8C1oVIW+dCZKL6ObDiaKT0kThYOxLwD/zqIadH/
pXvECZtruzCp5B3gwXNB6dQTFJiLoyxtr0BTZdCS4+2V7ZlRHF0k3Oow5ECi2qjORpH+0aXWqcDA
z20zW1cxigM2WwF5mChSmmojme0ccCCGK4U8awa719p//h8LtvqI0jNT5Pbo0ghZzgia17w7OHIX
6L21XRY4BFYEG5h01bJ/7RajUZMCpbCCyUOdVl8LM2vOs7arKrEVgSz0VtexTH1tQl27XJq2rE3Q
pEYZsX5PJZgdifgza8BDVO7pJ24uCkL16ySjAwSN4gOs73vNSBDsukKCYisfoYjVlZ47xXsgg01L
SNbXB6KJS1hZlNZpZZHlOXqrVRrUVXmw4iRc0Bi/7Qt7ZpRYVyK1yRMH81ij5px4mgbQ8Hkcnb3y
wPrXqNkE1vFzNWvUuAg/DRzNpWMLEMjsVocyG8E+TOjsG9XwF3DctWeZ2MbbS9t0iwubykHClDrH
uA3Oq8yMwk+ldVeDcNkz2uQDz5Kdt8/2AhlQLhBNBKJACXs8SUpgDJC2LPXKp5wkcf3d5M038KtL
vyHA3ouu3OusbX+8X0aVwIdRMgNXB3CTNctaTOsZT21VWsHYxzvPg01DmFf6MeyFXpTijDWjQNNM
BM6I0SvekOGUkAT+Yur9DkfmZvS7sKT4Ix07F7pOOMuNpR0lTw/EqE+3/WJ7MesYPqAmrwXGZN/y
2jbhi4leMNBIN7EPIsWvDEngTpK5uRiwM0K8AQLGVM2hadvHaSuGFSWMJKXthB6Uwlx+ywrAyGg5
QJzAULZsKlghSDrj+surh4Zn9/Y4HG9v2eZRAhXf/0wox9eaRE6rfmRRY7I7OllhZU3ogQ/xpzjP
d/LJ68+DdgY6GwjiyIrwwLZxfVyHihoqwhatZy2MJZgfybxMXk74+B4g7m4nQlx/n9em1p9yEZWY
jTLYlLYa5uISf1z0Q9fvFfmUkZVXNkzFRk0BgJ1bXQudznVlWAJe8lwbhd54kzHqC2hdnfaJ5CXU
hStqJQ4A6+M8+KSZu7eBNNafgn4A/gGCy4VsuNpxtflYGUD526HtyLuSNmcjlkExdkcgl950xv5r
CkOOFK9VDJowJVPPRTGTyXVbwD37ysttsIU6Retxau3k6q8/4drj+GlILcfUTdakfa7bIch1/ZR0
Z2eXm/21Q16bUBwyLvpaGH3ShaD9em+DvBMoqye33CssKRoZ/9szFF+wY0BJuMo5JgZ0nkQLChq+
hPaTc7IgF+EEOZgS/lhlUvPjXlNl/Qt/XcqvXVMxWDaOiTlAUwsXy4Rad+H1UGuzSj8RQaJ9ux1B
Xm/ieqoxXPsj5MIpro9ahak/OmlEA9H33QjkYnkysg+3TWwv56cJVUvGsbjbikpoYVq/pOAsdJ6n
5avOoa+wSx3z2uuuVkOVQ60P0mSjLqZwZLEPQKqf5yHRu4O+9Idk+qdwRq+clj9mzWoASP+gpyQw
UGagZb+zrZs/BMguDCTh7Y3a2fW2ztZicbtZxtBtPibZc7OHrb4O/P91kVUya607oYWg5Ltthetq
iHstLCECnYABTBfF38KFxEe5h6/+cU+9cscLW0rMGAUCRmqgq7ek1WkeTOo1fP6isfoMhoCwrU+o
LNOqhejoGMwT/55KN/e4VvvSEdJzuXtmBfORou/cEqtr3vhdql+BSZlmw2jAr/KnNPkIMv/COrHB
8Ah7N7OPt514Y8OxzXhYrHyjkCBRNqFDKCoNUmihAaqoWB408/2iP/DlTeWAH9/1yoxy9OcCt11e
VlrYzMZ9OWiQnGenUu6pZ2xs3Y++E24epMW4dq7ds05k3uijO4a57ZwcUJtXycmt+ycUt31TArI3
fr+9fetfqHwrDBH9GJfC3qG3f20wH0uI2NXOGLIEOlL64Lft4yCKsxlbp3aQnpU/S7Yn0LdxCK+M
KofQcrK50MZMC4kxHApz9npmn26vayO2XZlQvldGNFe2Za6FHGVDXKJj/Gi4IPl+1vsdpbwdS1Sx
hLGG1lwsLMamL6WVHIsiSBMJWfXj8Dbh0/864ToRhY7U2lJRfJ0ZiVG7DQL22FjpiZSC+IaTuucp
t8vg9v5tXD/Yv1+mlFWNtRCJ45RaaKJyGLvpKVv/m+59pk0zjAIsj9lDwM1Uf7fQ/rR1bN7sSFwG
tVcNJqp6e0zsm0Hilxn1G3WVkHacpRq8nOYeRqI9zuu7prbfNcUeD9uWLYAHMOqKQiiikvKRarTb
ORsS3DCVeQAz37mvn4Xx3qoM//Yn2ooVl4bWU3aRjLsMYkjOgkVNJTRauqeuf2fVzxk5mda5N4qd
oL51Zi+tKYGiBgP8kLocDlGnfmFop3wuT7cXtOUMlyaUsGBizGoGf2wdSv7AnRdaHaxyp+qwkTM6
aBn/+jqKX3c8g5xOq9UhfynC+LTqm5hPxV/xWRycYxKJvVEQZSTl3zNLUJxEiXcd6FGFG5uiMHui
xXUojvOBBPVpll5+L4NVWqfZG9FUKMb/a40ZOkS6USZHu/XaJxrbqrgseBPqH21vCQRS/IN7SP36
fg7KYAyIXwZgoQQXJQ/oTsjY9JAL20rGOrVF3FEdHoIxAE8w5seVs/P5ts4W5pUMaqGPDLZ2ZXmo
LxIOhu84JN10ipl2cMAskANIVRZ8J6y/dsb1EfO/x4WrDqHAAJoNlhxCmz0a+l99/9C0n277++sD
DBOYi/oxeA2Um1qNEtxp0i6xQ9HNpc/j/qWrmtazMdLm52kRhxUBrVJZ2XvTFK+30QWiAQONcEt0
h9RLHzrdtNIKqT/y9oNddZ6gd9Mf3RspnFZnvDajnOfWhgamNiR9aFZx/sLbJP5KeW2AkEhL7L9v
7+XmkjBrCBZUkKUBu3rt+AQQhiTXRv2xNj+W85cs/WzIAwMW5baZ1z6OJf00AwqPazNGBWB5Ecdd
aOh88EcKfHTjsHEnsm9EKRcNXTTTXII5ACCHr82kthjjocJqku6LIx7SsfkCGopDmQ7fYx0kM3MO
8bklZLm8QyE1TMAS7aAT9va1Xv4I5TxXzWK1kFLpQrwR2WfeMHdA/1Dw77fNbB20X2agTnC91rpw
sYOkzUO9QzwEUaXlF0Uftuh8/YYhTMsh2wWcgqnVHAzrQ3SsbVhol0D0cHB6L1laPBArLXZih8KU
Cs83EaKARFuHK3Gw1ZPd1aLSsmEeHqX8Q+/SQIjZl/XoZW1gWgWKwnfDIAOtBKXVcYjBJbQcmbn4
o/bl9pJXP7nK7pXfoewtWzA8F2uUhvZQWF7HsucxS4djy1CcaZeOf1xxQXvUL6+OIoyu4xBraEFP
TmVh0ATjujO41VMRZw92J90QRD7yYA3Vg56Y6cvbl3hpTfHSmpsZn5OBhlXafSTxXHhGV94bqA7m
XN4tzdu0cP79tBf21O49WAKSIiEjDYesSKBTZusBUEfJoZNz+VaHXTcSoE0AmlCogHjd9clAmF5I
afY0nPriIAxIujTkyOe95/qrA/jDDGgGAUbFR3PWP7/II2tN9jJzqzwUQ3ts3QxLyU5LJw+3P9Sm
W4CYDjJPkEJC5/HaDAM7DzDlOQtNlJD9Ov3HavXKwwTIXeva59u2Npd0YUuJnxg2kI41Aq8nWvOQ
ivxs0MbvsnnHzOpb6vFCoxEDzbhxAMNSPlAVz7PB7ISFfdq8gGrPPS0VLT5pcmn8JjWWAyckPVI0
0E6/sT70btkKdIPSynpNXXyymNTCnE0Ow6Tq/LkRSTihP+6xEW+O/8MU2nRKkgK+x4qbEOgKS+GG
xcrClUBgehJvvVhXJ0QHE6UcbBlRBRo7S6CMHzdNaHWU+5Qz6WXd3u296RYXRtY/v9i2dNCG1l3a
Jhy55WfdgVJ08+m32xv2+vLGUjACwugqxgTeA8UrNKMrVjne4bErvyb6MbH4EfXIAylyzNF0B1Gm
nuyfG+iyUg6dQfB/VLsDIq+7KNc/QkWV6NBvWGxOhkfKMg9v+Qgx0qv73u/bj33xLJh5cPopWOKd
POxVgqTYVdylL3Qtq4hD8fodh6ASIzNPmrGM8q0vAcWOssloPY7gnxy6UNZD1ngxrbPMywY7S052
UdGjmbTx3oN7K4LhrEOBHXyUIItU3KctU8wfVAZF5Zp/r8DWTeKx8dwBjN31XgNxy1UZwTwKUiP0
g9QqwjDTgaayWmu7YxB3BWaWwExn7M36bSUIq6Q85mYRmEHUdX0iuCwpW+yyCUGY7fitnR/dMfZk
iwTJHtuz07PfOOcXBtWnRx5PjlakWJdpPMjmo70nHrC5b78WpKJA0jkjQ5zD/wB5HhpPLKV2TmrS
dR6XXOxoam3F/3USb62fAuLySh3JkKY+JDCWN/ZzZUP/2pzuhJt+TeQMVnr3HjNnOyY3z9cP4g74
IcKl4oPm4CSTSYsmTKep96htnDGr93w7gm0tC9UKJBw6ACi2mhBU+po1glHzqcnxn09NrrXuceIx
ne2QpkOTfLKgx2ohfOaaMfkJ9OH7ndbUxlFDJQFkl2hvgFRAbdGPo9YXlSjr0JxCBhyy8yeeW727
Vy/Z2M11YgUIa7BZAL6oRBEbxI8LsE8WTlnKPAIdr3PCyj1GgY3FXFoh5PqQgZRkFLWd1GFdF8/E
/Qj++EDSMmDabp9tTeiVjAQgTCABdOwbFJmU8Kv3C6tSI9Ue+8P4slabcr+inuU53lpvqvao3Tf3
78LcuvKLC7V0E9sYGG1DNkBi9842dx5S5kZ8wnAoqiTogoLq7FUKzGaZ9LVehe5TF5aHxUsC20dj
+VD7ms98lNo/uX7xMh3A9nakoYl/DycOneLutCeutfqCurUAAoAHiuBth0f59VrtyrBHcxqKcMA7
WIs9ot1ZE/ez+ENHnhMaONnbYLX/PjUuz6Gyu2Y+lUwUAstCJAjauS/u22ky8BSoqp2wshU2L00p
CXPWmolIoJ8Qcl3nqDdUZtBV4JiXuBuC29Fl0xS4TwAkR/hDxU7Zx5VLE7jD5EnyVsPQk6jfL2P2
bbKb6TfeTwBtQMkWYyfoECqHwXD6kUq7T55Gh+PuRK0fhKfxp9vL2QyWF0bUJ7bMWJOYLQ2Lwj7O
bWp7SW0FpZOes9TyloR7ZrY3FbsRUJAZ/FqYsoVUkjF2WIFExCz+Hp35nbskD9B99px0r0a5aQo4
pnWyYR12Ue6bsZ4In/MGz93JtQIhUxaIeq4DN5X9yejnfmc7X9fLkdiBjPunQcXp0coaGhfTXbjg
rKCT06Fx+qNBWrx+ewfStuRsu8NxnFzfsmWQNPnj7e+56Z5YKyL2Siunlt6MfoI2ipHQcBRWYGSz
r40m6PTT420zG5GTuhdmVre6iJzDwBrauzDjIH0sOA30eW+AbSN2ggKLrMxr0IwGnO7ahCB8ycYy
wUFrUs+Mvxt5fD99rwbhDc0eF9/mrl3YUr5aa/TSbJaUot1av9hW7iErPzYT3bkPNp81l2tS4lQ6
FDXpmWaFaOF8sJoYIzbjUa+yT5nDTxYECcjSfhFz/hj3cgdmt/nFfi3RXv/84osZ9bKA7w2HLh2z
vxsCjkF9mZLDbbfY2EeGsAjcIIajIJKhXDJmn4G4qYVbCDoFrdSPOYvxbNtjbdpwDYwbgJsPJXqU
SdTXdqw5thSFxp+yXguInntuzkAN7fo1f+mzPWsbN+eVNSVEOtLOEwKOgnASn0n8YMcfG1Ed8Tb0
FvtdIb7Ww55y49YbHDBS1B7BQLnqIit+gqldzggoCUKtkSD0+lxXT5JIPGxQBR2Ll5EkT47+vSlB
0lCL81ixj5zStzvM1W9Qjnhbz0yPQe8DeuCkBaS5qQ9uBRe97TGbm3uxUsVjEsLl1EPYLqRt4spT
B1Y9+1ylrka+u8xN0Ro2l9aEuAWUCgvxWDhJ033T2rqJd1KIjfOBus3P/EjNcoekLKi7lF2Ydozz
zyk+efXZSeJm3IMwbt0RFzsLPo/ro1hg/JfxsoVDcfOY99+s1Em9xrQHz84Nv0zAiN93QWdo/7Bq
OZuT8eX2nm+eUgdrRQUOZVM1y056UTTAl1lhU6ZR42jv5NKfsmzyb5vZuHuvHkHKMlu3t2XT4BHk
aqVX0DNr7mfrW2y9PU0C9AfpETrGaEiqHWqQdKIpkDVj2BRuzt1jx2MtOSx6rLvkbNFxHKodn329
MBS1AS7BDAo4PTC6c/397KSpwNPY5CFrZ8+tQrD7xe3H2Vl27CgqBmsGDYgfhhZdyK2srVwlUTLn
kiEbs2M8h4Z7IyiC/KQ/9ZDa7vBIsJ9vf67XXnFtTDnvbp4PQ1W6ZShRAv/eJa4ZB1Vi1UCLgvd/
xzc2zsAqVuKgC453MtpwanILcitJDZ6FpcZPNsB1jvyUg87XqSuP4VgMSecl5Es//93udZXWhVy/
hK5NrxtxcRPyuHSs3oVpu5bPunEe4+UDKb9NloUZOYiQDs3OYjd2Fh07kGRgmeiIqk+vjBgCMlh2
Esq0O+F73mF45A9JyMvtD6iuC1UwTI4Ds2mD5tW01KKDnUFkUIck2lmrHJ+yR33U/Wr+yyi+W9Pd
NOyV+NRLWDGnPk8WnOxitCv7nBLdE0M4pF+t5KWbK6/V90Lmhi3s3ToqgKTCAOHE9SebRqCJuwlL
62T7rtPez8CPzXV5bvXAGb7/h7QrWZIb17VfpAiJmreaUzW6yvNGYZfb1DzPX/+Oqvt2KZl6yVu+
7UUvKiIhkCAAgsA5717GbZ+QXQCjE3Ux5tCZVdUlaVOBl1GvCRiipNZOlsSehUayOqGTA2EETHPH
JYY5CEBnfow5EfKqpaMy5BXIO4B4SXLbjHkV4EtDlIDNDBwNOH3NBPjS+TLqRSwr/SA0J2lsrFZc
rJxOdlJIzvUVPEpzNzA54Bq/Aiew1d+pVUyMCRP5NM3Jc44ZM/FnFVVOnADQttVtKT8Z80vf8NgN
WSuBu8ThgsiNaw6+hVFvApbctAhNjrfU76s22SQZ7LIv3KG43YihOUqSSzeC2hvmv/CfaF7YSa+1
0jiI5t/Ombh/O+ceVPaZR53iy3VpB6qdCWN8VhWRJKUJugyMYbXSAd3CJ0P0qJBb/fTtuqjD6Pam
l7bpvXOPEyFRrSwQpSdPw/ih7HMra9xI44hhghsazMHd8fd7GZjhMOLPxJs61jSqbrTM5vPk6l7l
lzeDM7vorXdAAMdxwee+8VIYk2ZKVd4IPUCofVn7pRX6SRHKoIjaTxjydQVM6RORx/3F0499MM4S
jJSTDCLXF7w+Flb6LNitO/+GgoMlOO+7wl5oqDLuIwdmfaxIWE5DnzEU29wWautmcCPXrYMJ3Jdy
GPMoVwkNGRnkTLbm06D0+ht6ak7EqrklS+4SMq64LNY2GSfIKisLnBCnzjfvV79z8idq1z6PGPrc
O15qtjnoneFHQpOqxgppZJRcWevujEGw+zni3KvOj/KlGOYoo2NiFoUcYsa1sTPlsSt+Zumnavkt
RcH1vXrFznjLdC5FbUd9r9FUolwCaDu//Go+1yc1iD3TLr9koeDqdvdVfFw8FIJdMYjvlic8A3En
js5j2j8fANIUBFTMk+At5vwDaNICG0XLUGqTTOrWSoTo3SwyR8/DjdtJYQ43UDEUIKUYoC3Xb9bs
axL5tHmX/71QhOWEGEnda+BV7Hy9St0ySi0xz3IL/H6AaVdcDIfziIdeU5qLvQMmBXp9gaN7AVYu
yCuwRDfq6Fy2tRAUlR46nZLGku9He/GIR4LSTkRLu6FcZ3m0niC6QdfO9rBqsLn5UA5yo+TbegrJ
S5MRp2i0Zz1fOfwz54HmdU1lIPZuHRPo9UWd49w4UjMakmnZ1lTdnuvsoVkbvXQaMEf1sSMXUdqW
Vh+tKuHVwg4U3ElGmfRccrMi+xME2vnV8NRXQZ1+6asf18/eoQiAgiIZhyhc989FLNISt2ORd/4o
3hvFrdbe0ZZTTeSJYA7XEqFIAqBjiCi+NUkgpM8Gr1HnYIvAto2iCEI0bjAs/IHedxQvIC1Ie2d3
oXYHsCMF7DLDr3cvFmYnMJstATPaVFhceYCu1chuaO/nBAyPYuaQzrRmQ+WUeLYFYY7UXgwLLK/J
XRY1Mgr/2YLaPDG/U7Gzpbn01Fb6PZi5N6s5x9kf7BG6CNHqranKNhy7/X3ngadlXocY3Fc+GKSC
0fheF1Kg5jonF+VJYfx8UWkJ2CbH3gdCdFMKVhejNmnw3vMOnPmZLoxJr+sktiiMdL4mL04n07tc
5EHkvALMslu0Xy/GpkEsGNWrvPb+6NUn1HRD9Ih5yd32Aqx4YmA+Jj+vm95RjnGmFeOFlkIiZRVB
ovQwuarX+G1AT5hvsFubn4YexP6dsAs4yxQsulHd1r1vJotdZo2VUoKxQi8aI6soefO+R7ka0DlR
kcfoBq607LU5L+a+AFZL7zeKt3q6lz6nXwCMvngSYn7Hy7GPnMVeGrN3wD6IEYTF3s+0MZz66ssg
yk4bkZMy8S5fhwa/U4zZtJ6OoG0oIKoAOFrczlbZfl41ThPHK47MhTG+SWEJDftBwwBvMfW+LFlq
bK0Pq9eeZGcNtF+1m38u8i0QO+kHXiJ6ZCWonKKXFfBaGIRh0l6lEtscZcs6AC2R1Us/a9I66/ww
F8Fs/MG1Af0pb7KYpLce8yJvMqzkmnwqlWBNv1AluH7EjjYLdVkwD+B6jjkiZrPydBrHtJ97X4sV
m/ZLGAuTReaVI+bQ2ndyWFJ7cei7SsmwXUsoeej4CfpQDYmVeKU9cBwuVxZz2ypKc5gJoD78xR4d
Ysc2Deub6rR1qTQ8vY7NAV3UItr+CdjkzmNIK3YopOvQq33JbwdXdKtQ/ln2ltE4q43nNc88YSrK
Hm5MTmX9yOEj7P8rmFGyloeBlCIEa8KtOAWVxDlgvN9nrpJzlHVN28M9KZUCHp75AU357nXbO3Tv
ex2YsyR3fV3XYHL10WLsYDQDpzfzZV9y/5vE+TB87aUxp2mNIzjBhiAQ29Pv8rGztz6fxmkqa3JE
IDpMwXsBklFF2frL/t2j7fDtEgytyhQ5NRas4WzLKFUqy62EJ3LOKm5HlPWEeylMgkHSFXVdcG0i
c7IMv8BcqCUjnuQOecWsqF3iSYVrtpaGpwnzxFOSJ57NPGg+tooODwIEVq/08OLpCX7PrzdsxnBN
TSaCCXGqSbMKNQH2UXzOnuqH+Fm+B3PjCLhZRwmmgBczj33j2/YxvjFV8p6CDBILO/wY6k+6cGsI
nGvC4SnDNUTZ5ikxrcecsragsURinDK6KOi2wYuq3uUcvCjmwfr1LqdoOyHsMSOEpmOMY9Z77a3i
Vn5hj/YA/0T/qzzqcNl24phzVkutUfYarD6hd+tyq/er1UY8IpZDISjtAqwR7VdoQTk/WrSeMein
Qads/dhOL23z1PS/rx+so5RJU9ExBPAHICi+Luvu9Max0hZj3vX+UBieoo32lK4Ys0q123npnq7L
OlRnJ4tRB7fFWtAFQHmhSiJq4Gd2s4Hj0I/D4k7G9g07fVLFWFDcwkFdXxAW3c43Pqq+Hvao1vES
l2Nfu5PF+KREV5Nlm+qGrx3c9FF25kB1NatDDRntci7/rB5vFsbiACP2ipp8rpyQDBQM8kiVlF63
usGwRvN2nb/T+Nv1jTqOWRi3/o8g9sQaskDSLS7Gp+Re99ZAsOW79F610d7+zrHnf07uThhzckWx
n9NxgQfStSAznTT/cl2b15b4C6e6E8DYnZgBFwH05LA7msh2n/eNNcQadZe4jpxEXUq7BcOAo1VR
7kd6nFoAQSzsClSiTqlXuoWXrNQyUYqw00n4QKXFdMe6uVlpWzgqZr+spqOKVYldahULyMCqIc1s
eWlSpzKBOJiUkWKJCW7EWt8k1lADrwOoCZGD1KP15ExNf5BRzS0BDwROXihf1xYPwWsqan7XqQNq
XxU9VWsPZCYYgDNM6mINq0CtnFDRHknFW6+jGLRbLuYIKZNi5KSBWYvdUyE8VdHp+n4cu4E342KO
jV5mVF4NtfeJeGdMH0A7Zs3xy3UZx34A74zgsAbtCVqfz48KKXVhiVXsee+INlpJncLXXd2X3cSL
OUWd49Czk8VkqaqQ9zMgYLa0f/VUTwoiZ30aPPBYIxcBzz3ndL62jF7Y804eczrLqiHJnEOeGSi+
4RN3sHvHCPEu7IoPA9K8L5mfhEAc+RFZiH6fTGfxBYd7AzncR5CEbp20aBBjn6lrrdAq/NuchBno
D0Y43MXe8hj/Xm0BC505uV9wMomj9wQFA5b/ymSOcqr00zIVdPAbV3iggRLKTuq1QeGXcFLmfWKP
rui0dvrdxL2rvYvuDfu6YfGUZg5HPc2lOhvJ4Ev19DMfR+CurMEIZqf/TQxzRuahSgiRBIRlTGKp
j2IfmuOH6yK2pbqwot1SMimtYIJoqdahiSz9jvIfg+hc/33eSjGpbKbryxg32Krc9GP1zsCgtsQx
h8N4uFOByV2nDhNetEoHf6gTp0mJAzR7S1WdePl6XReOIPZir9ZDkaQivAmAf5+SWLfrtPWLWXAb
Lq3N0bPL3sTZ1tKsRUMWabFuqmV8GG/b5ySz2ht6u7mT6evkUFu0JoAAWwsnPTv2mW/Lyb67kykt
InmEReS3ka8Gxmn1MfZib/MgEecYHfvMnSwm6Ke5Jk/zgBVNE2t06ke8CNr5jWZNgMt1t/4FiRN1
js0doGAYLdVQCWLMfaM4wGTeltKYp7YM0pVTZ+f9PmPugkGVNU4RNYWhAc3brVpwBDCYCP/kSSbe
47bxGcz0MK6naQxFLStokJ7w6u1k3wUbzL4drjialz1Edv4183iFwMNDvJPJ+KEcvLcdRotQDS+/
iatf1y/xzAmfPBHMxhRGrpNSQVKLzmZhWSyt+J4WHNPmyWA2p6yyGfOukFFpN+WcWl1zR/G/607i
8Pxgd9Awjfl8jMswmqAbpy4BKdb7jpF9oVJtifKvqg5nejfGASEn7RPH/x3Z3F4go1Y/Ct2kbQKr
asEc9iNIK3g68UQwLnYmIMYAgmzvl7eL21mlt9WTEpSdt4aLDQSpCq6v4qFAPDeDbwvPcReN5wW6
afNR2bKKST2lsYS5SW5Jbkv+2NAHgPh/ZTDr1urVSOcWJym6609y0N5MHmbIw9zm9qpsv3RNErt8
fZpU8wxtvn7V/PYUf0wC5CnuGpYWEpX4fitOJB73Zkquir3o765rs6ilfrso+vFj7RWYYpzt5BEt
MvZkcX359eXEmz2+ZnfnzoBqXdWAPoRjSoIi7IM13J7KqMdLObfV+v9X8wLpphUmUQZs8WaMW9+P
cZL9rQqnc0LFYQh+sw80YZ4rNE8xiOV6vMgtH3REp61oizzToRb1Tb91V1tyWxtcm5ygeN30EebP
xerpSPVkRAhZ1ZdIfsQz8fWjdeygtl4HGb256HxjHBT6MVvNbBF0O3eLIHOg/PobSa30cc3lCDu2
wTdhzCGrc6XDwCeEtc6MB4oSCxg76p3oVV7iybwt22zs0jTepDEHbemlJE1FXCpVa3IJNoyGUSB6
pVv6vFqwdHyo/5XF3i1XYQKCVYz7V7JYfx8v9X69j06aU6BTxoqs0gVkj23cEWrxbkBHmaj+toVs
k12x6rNEiwgvIpqn1LdNFDQ5mLT/zO/v5Gy7uzvTVCnmETzKW21LfinugQz9gIHB59WebtMgc6in
uRx7Obb+t1VlDp3aA29Gm14ljk5ykz1NPu7s9rxY2WPhLIF+4orcfvKK0ajMgZMxvh9lFYLbZqKK
nblAIOgtzUoe0d1nD8HMKVIfpSH7zdv+vltUQsCOiZHkrZ6LEevi65wQK+flU4dlyb0UJmdTSUzk
Asjh2DrJE6wcmjU2BYrhbEv28Cjy3wcPjzpanjfMXfAOiMxRF+tRScCCg2LL18ntTxLKhcgVP//d
wcDzkocnYCeMOenJkGdlW+MECIKXGwUe32NbpR/Aac+xyMPdehP02mO+2601r8S0JljHWAjlOrbX
6LM8BByrPzTBnRAmdioxSC7MBNrkp++N1VnSl8LGFBbqJ3H4mxfYCE8ac6pJbCwxSIW2vKAnznzC
YFKjWEUYPRpOcRIQtlsUylU7RRN04Ujb20lmaU+8Igo5POs7rZmzDjogJRtGeNDOVZ3emT4rvmhv
40WVndyBG+jUW8kp9cCKfLvdQKsH80S+FD85a3+Yt+y+gjn+fSUJ4pqjyLKEoq3YaAO8n9CYQgLe
LhOOzb5e7XamNKtzq4I8Es96ht06gwsGbWdyo9+KS93kbvgaeYuHLtibyC5uwMpgabe6ive+1J1u
eGvPs2rGO3SFUHaNhLMqomaS6V6jYExh4VxMDh8QdHQKAJEKr0sYUjj3dCCBG5O4g8Ji81MYwmS+
HVodwHIfKjPGaHNjZel90t9o3bdk4NS1jtf6TTTjH9ZyxWPxViLU00/9cL8YPyLqqzVvBO94Hf8V
wyYBw4jsRtEgRqZP2uxQ6fNQc5zDtkgX4eltEdlYnyjdiDgcD/4oYBC8ldvutKzJbwFU25YqFYuD
4UbdWVal5GVTxw79TTnGT0xLStdEgXIi6stbv9HyqKEBbnv/yW0e7O3xhunoDpMRcS/6jM2yjE2t
gkXGyDJSr+wfV+0mbb5fP+3btl8sJlAAwQUKaAT0wJ1bpND0mNLcqtXpaTwlYRvoaMHgTwwcKQOE
E2TYgIMiwA04F1ONfVQOZonavHBnZqZVmI03Tw9l/Qe9t8peEHPCRHUd8OpUIAmtfBnsWeYSYsDe
vr5oR+fYfOUS0gFuuD1En6vT4zksrxdUWNOT+BvOAo8oWWIt3hYiJm4icRAWNgwh9OESsDti/O1c
mpTXWawmKECmyZNkPMcZJ6IfHKiz32e0yRsAJ0bADA6K9bs5fTaMv8ROsoQutkb6jMon5xgduAgw
WKBlSsfNCrRgjMkZWV3n+Df4ySh9H/PGVmiJIV2Jo9VBlyDQl17xRbBywCNg3rqGMlU7yYzqoJbo
Qya6iz7fxObwM4lC9BQAg+NZT+LTUlSWMCK6ANy3/lCCvovU8Fuj+eW6zVyegPOvYTKaLk7x9EeR
0cid7sjq50UZfDKEwvDu1QVO8QbuCwhmNJWwo4TmBAbByagGf1kB6hnJDpgYXDOKOKHsSB00ngMC
Bzj6cFDMJk6jLCVdhxNQx/Q+SxJ37nQ0UHenoo45K3dw2kBJAJo/DFyA6w/TKoz9q+Iqz1I0oKnU
lzzxR+2ljmlrWjC7zWMa8rpzL+3zXBzjQjDkPKLRANngUFGw8ICSYwC9CRf4/qDscC5nc8277EdB
61ZkUB1oeMsDoGlyKyEPxQweULno7/XUfBCix+SrruuJZWJY/7o58qSzgTrF1P7WEoJTGK/SJxHM
kLrhtlWHQegGyYckRCtGGBXVaseq8qRewiOE0vIYOzhrzcby3MgKHVnv4INS+XaUlaBqKk+beWPK
21KeR7mzpWbHJTpQrJIspqMPBGW71dBBXr0Mk+Aoxl2iFFaiiVadvXBWeHPL14Sybrvs4jyvjSaQ
y9GaCZgds9mKquoEwFgA/A4h8NoAPjS7OcTD3u6NKvuWCrSxrn8IT3nGvdMoXWezgfJjJuI7MtsQ
/prnzEqFW0EQ7Tq7UXrKkXkZUs4XfNv3nW0PaOHQxRoyDTLbverLiWLXS6jPHvbaMD5e1/Cg9ARx
rwk1kCbAjci4ejDNNNqiQlx6Kh/BELCN09HKAheUjYmwm9ZPffkBaZpDHV6J7dCCd6IZv55LqdH0
Wjz6QnKrp54IELfY/Hxdv8sE4Fw9Ju9UpPifHVSFO2H4NL//wfj89xlLFeYcrfoalg8x0xKFL7Xy
qYVZFr1zXY+DoHG2TYwlCjEmwc0sGX15vZ9HT0LzVHQvpzxKkcMtgREAJRzDhxiUOze+WukSQdy2
pC4fWtk1Im8YOa+OPBGM7x7BtT0qI0RE0reh9qr0+2pwmrw5ItihqGUtwLkhYbH05X6ugkx5mifO
nfCgJoaNf1upC6BRtZnXaoEaGKToHTSOuJkbAx/Klvz2B3AB3OEnr07FU4uxZXlNl3KREXeE6KEW
P9HIr9//rHmuFWPOlTTOZCogAq2a9fSot73V8pbu0KnuVo4x5XHOMA+VbgbQJ86ShHNV2uPyU+h/
pHPixOVPE7gK10/P9pMX8QTjakAVxcSQyNKUqwPgc6LtlKaprFt6LOROW008z324P7hB6ZgsBHbp
a96w89xGA4KQesDi5SbQ/WNrkh0h5vizQz+wk8HYQFertZwTyDCMZzG7N+QXGahkvMaNY00wQwOa
BwX3J8YMVmWek1iDlDT5pNWeKHxYRs6k7GGYA2fWf0QwVjBrpQhEWVgBWU4yZuFlbEci/QVwc6vM
bhbx03ULOF63N3Gbxru9oTNqZaSGRsL4LOa+XPfWWAFF43RdzJZPXxjaTqvtM3ZiNvAQM5o3E6hq
a2i8DPXQcvzV1d/KnNjXZR2ptKHibKx0gOVlKcMXszJSLYFRZ8pHFOGsQXsalpeMVxY42qi9GOYK
kc2NPsrNphJ9GlViRcp9ghJvZzzM62otIy/h5KnFhCDRiBVSRTCMjN711Umff5aVK0o/ri/ekYXv
tWKiUKfHUgaevc3R/VSzr1X0QHqOhXNEsJlVtADuz1jy0Y/nG1F4moUvo/wnIshGAI0eJAy8MXuT
lyDhJS1EiPlzRTOrQMnX5FxXD9XYyWD2A8gYw5rkMDM6ypYmoRWprS2gyHLS3kMxMiBoQVSCjiT2
Vgwwk7oiYIEGNsBtvzzJpU95s9IMhs/W7wSkIMBuGtt0AsiDmeXStViMagGqFCUIAMTvJPvcg7e9
G5/xjmbLamWp2n3dTJzoc6TaXiyzgposTUm5QjWjfqQoGy/aw0Q4jufolCK2bXwNgMy6IFtSZvCH
xgZkDK3mm/ONqifOLK/WpCaWVCnAznof8fQ/i4n6HUFYBdC6zESimBZKgqFO2IX5nK4/uWAzBzEb
bcCor+LNeMOqZC4mpjhOoiosqBjHc4s75oKxQEN799YgTCPNBZw/QrbK4qqbcwMAPpWMfi9Ra0pf
uvQ7HR+vu5pLRSDDAPQl6o+GKrMvF1LdgXehL2ZMLNfAvJfLu6Qkz9dlXDrNcxmsOyu1eJaauQ1Q
mrAkIORIjWwVwgMa4zkrxpHEFj/GRFLqNZNHv4x/KPRXvt4N0UPMdQcHlaszjdjyRhuBvKVAT1Wg
4uptpL1Fm5ss75Aj3OWA2U8lTB6Wc1BpqPU0dt7y+CkvD+25fMa8jTQneE/MZr9c70n3YAy+UgZ/
smmgiTcBK4bJaMYvYIADlDxSPvvIg5yJfqyQysXdi6lxrkMHfs8ErKOpG4CbA+4wSykBH1eDeaea
faMxRxtgY/e0nD/GgKGvpEVw6gR8JKX2tKBcJnYZj7L9aCX30re/73KiskpBNIy5fT82HqrieZpa
a2nefak813Cz2p2MJEeVqkuhYU5/1o1m1cWXROKxaF0md+dCmPBRG3k1GEo5+2nW2Ur6qBeP87xa
UuZ0vHSVt2aMadSa2kcj7NvX6vs0+zrKoW4+vd/69tvCuAyhxJBmL2Fb5klyovr3SMBmp1CrHt8d
ms6Wjb2Nx12USRIMDkN6qYOK+PeFCh90abUxy/TZrAHVKnCJ8o681E459nYOhDxhKkzIVJXIqtXP
SpM7vfxNzL9eX8SLo4W2mO1FehtWwdM0AODPDS9DY0xKOjB1zXpnyaPkZM29lulWpJV2g+YtKsau
bn5uE16l5qIK/SoZSEMqiIuUrffuXLIaq3E8NHN2yhp6irrcWtcbbVp+pENyv8gvpRhmpLLHrLUB
ycDJCTfb2F9zNtkGgpoqE3DuXCRrepMA9waQQ0GqK7UliP1vpIkzmqCBr6Rp/X0xKXdqBh7fJs/a
dwagV9lA1gHhA94zwPtzrjf6QpUC5B1LQHDpSR6yUk2EoM7KTH/uhEUSfwzAW5E55R42huMtWZY3
mEkTUKR4JWUWm8SAy5xLUQtkuTRewIhojC5JJZGHZrmZy/nCbpwayBVA9aKjHMskPQT1t7Zuhgj0
KqMO1uXVGov2oZqbe4FOwaSaIZ6IOeGBdWvQDfP2wPfHfuJN1mQiHaa1NSGBKgH4mm6nSQD6yEqD
xpxu0qJSrVl4bxvU6w4CTX1jRZER/JjFVLXSjBtDW4KVqp+KbJIBUd+h+RU48hw7vZhweBWlA19C
hLmq4GE5NxYxmXtjHmozUIXydq0Nq1+K2aZZ/zHOs28JSU+DXgRyouuOuXycJqO0NqgBOasybxBR
0QWC8Tuv7ZiA3cbWATyFsRE85TKflCRdX0ypaga50j9nFWJvMhMfDHx3dNE5LQoHWwvqNmDVIT1X
N+6Ec/VbsEeA/SunpwV8A8L4V06CBPiaiwZcg+LdeqG0BsUU3ECA2Ms+NQKxBzxuVZ6cVlK0GF1f
LSIZv3ox8ugqfrnudln3vrV27GUxawhcq1EXMbV3avVPIM8sysKKEgOPUTy46oNzj2I4aD2AKa4j
TWOcTatKrarVhJ7ivrxpMykwzYWzbpe+FNccIBnBlZkE1wTm+EXLiCOXjwQzf7Nl5M+T8LxEswWa
TF8nX8vx2yhxLguHEnVdBdQOUDbQt31uFRFRRjLpkCiApLYUMCwF/In+XjEyxyhLf83dUuyc6zvG
k8kkaGI/ol2tXkjQUsMiAATo18wpAQ1fzRi3TO8m46NmVu4fCEUTEMapkf+C9/Vc0bxpplEWJhKo
0mdanlYR4JRLalN1dIU6tfIkXDFcfV3mgcWAZnB7PcGtFbU5RqaQSnlWASb1BJwZp2nQ3WLwqtkH
oR8ms5PBWGVcrYocjToAZopZfdA1IByNLTrUPHBqzkVIwVQ9WNTE+DfQ9/s8diOzNCubSCARsqaZ
cIGDeUozNqx2oHdvdYpjUgEWThQDUeLxWh0ceeD1GWCAQYoIylLGaAeaF2k7R0IQaZ2dSYsryE1p
5Wtka1kTW9c3kU2/ddB0yQAIBJMnigIyy1WRNWVOI0kQAhXWGVPdV9vcFmfezehCJ0YM48ZEBHkz
iuGeBxOUq9FwZ4JFwRYy81SZM4/2nqfTdkJ3V6S46HMyR9gjQ5ADOql2pcyOViqcpbswhTOdLkJO
FqECktYQ046xsyZ4EkPUvb470oUzeZWxVZ0M0GxJr7WDnSpipddxaib0JNdtaCbDN2ThYQzmL1Ik
D+An+5aB3HkUIoe0nV3q6cva/iACoH2Vwe1r46eaZ266gqpeHS2q9sH1z7sIutvXwaNvd20UsNi6
L5Ebec22oFuboS4+SuN93D+ONLY7WnNW4siAgMOJTEoH66zJXuxlCaOhIG6hp1x5mqQ7ijKMiAIQ
oer/KIg5faaCvuYoAmrEgqbbpf9ekMKpGsdAB8j1xTsyn71GTJyYormtMwU3Gmqodq0O9kB4Dwys
CLzMwYmgKQoArSACZ2c0jNWcWzwxKuGa1YEQm9RSxZqTeLGHjZXBrJcAyMAkAqtQSBfkP+pkxaN8
Iu3qX18t1tRYMcxqCVIGXsjJlENZSgMaG0DlamJvMhNLGaYgXggv9BzrhRY5HGwZIEKMxyqjSEgn
EJCF2dgAZjkCl1qvSxVmTsqKE0iPRIGIBFC68Pkoa2+67w55o+VxP+LaHdIKvA9tEXYlTbFV6tP1
NTyWY6CFELm4rMvyuZykB+rOKI5qWK70p5hld3KH6YzufYQZr/SgcFgAP5R1BbO87EhjlJtCts69
FgI6+mZVCl/ryyctKzizz0fGvRdDzrWZsnJdpLJTQlJ3mpu3ougNhP74gyXDdWpLWoFyz471i2sr
ATZokEOhmkNpJpYmdt6U8KhAD3fmFW9Yey2uMBZAiT4CJ6HVQsz8PUnrAqqK4UPSzRyXwzrR7RDh
Mrb1Vr+KYWy6amlarHmrhEnSCA8rsKNPOZj7wEZNe2dJZx7r+rFapoLrvYTJbvZO2i9yrqptjzOU
9kGlj14ci8/GwiNcP1QL9RnQOIDE/WK0tRPjfJVHGJzYNIFZSc4oGo9T9kMlAifgHdqcrCEUq+CG
BX3Wuc3VXSoOeUOxgCUg2NcaQPOxd93iDpXZ2FNR6EJvrrj9fecMkknKIzDfKmFfIWwXyodBiU+j
srhkyL5dF3W4PWCQV/BSAx4knfEHoxCjd0MolbDt6B3pU1vou3td5OEJHYqBW5MAoowaGtssIoD6
ZR1rLFqpmxOS9SKIc/Blj3H1zjfiV/PeCWI8Qq2biyTVghyinvyUdpLdC/NTl/MyhGN9QAkrKSIB
SBIjRhlT4MHJ0KcbVwBPrV6O5iR1Knmp+aElGFudCn3peNFgLGEpgf6raYOGhkgSNItug31FsLJl
vqsViQeac2jZBhrhVLD/Ae2fuWjJJq0LvTWUELEcBDmRgsdUeeL1dR2r9CaFWbqamjnt+0QJm2T9
NZHGTTLxs9IN9zId/iCo4qET7Fsox+BCvO3i7hxJQCtf5gIJQzqnX1HE/FQjSbI7IDdfP0RHC7eX
w+ySJBBh1jJBDWs8y1hFaja+JpqFe13Kkc3Bh6JhHx0QqJcy2uhGW65zkwERt6/8HMM+fZ/6eRZ5
18UcKoM753ZQNVSemQAhKoKe5SjCh+2MGbOkfDRQWL8u4sgENm55VA2QWF28ERfi2PZLGskhWcdw
1X/RYvlh6L9xD3b+N0HMLVAtjWydgLEV1kDIs+Su0JzFKGorq0ls50aXcTLU47UzFbAugFtOZ8lq
S1kWNBm0u6GaqhgXyWhRjY4Gzk6eXzi0BflNEGNxABNectCzy+EUTe40RnbUNI5ZZhxb4IlhcpJk
UtVYnnUEb10W7ayoeieJVmL3qcLD3OCJYswO5Eh61IJSLVy68WZZBkdo01Mn8LKswx2CaaNEg4CH
drxzl4BRHzMtZw3eBwNfGdrMy5RHiMkTwSyaRtCoVoiFGopZS50xy2hg9Pl751C3QLdVbP6jCLNe
Ukb7oRugCHzPUzSIVpPMgZQmnBN0rAy+GX2eKOWzRcWFSLValL0SphSoii4VKJ4YZS0SeJf7w/1H
/6WGWp+EaSymkpititEJq6SE89LYugyckBV4ZA39g+wN5PRb65WMgaTXCe9dSBClGBWUWNLCLJJC
IKyFGUjU/sDp7ERsS7oTQQY0jCgT0UJViX8Q5J+yXN/mY2+JE2++8GjRdFxJAPQDnEaocy6qUISk
m1qYWqJMH9YVUGBz/zQnPBieIzE4LCbeBhQFrOnM3uAFj0TNqOByOi6O1il3jYL6aqpzbnNHYQFP
AvgPrcvoU2LOpijIShzl0GZUco/0n4m6PhXSy6q+j+T479upAXwkZWMqwfsUI8iMxFTvikwJx43c
eKhOmZp8nhIwEVy3hMN128lhPEFWkCguoG24xhVqIxWwuWYMi72XS2FzBXt1GFdA61jF7sRa2BW9
aJnLsLqDXH7NteFPEiq8DoGqFYdHReJ7bm+dUjQgf0rUUBfGzIrUIbZiUTBsY+G9mh75HTw8mwCO
BSMAnt8ZSVEiAc4kgjsQS1x75IdOMN7ZRfO6bNvDpIpMx0Cb5LmIfh4MHU1XaojkzV2b0S6HxVtR
6LluBIeaqKaMTny0YeJh5lzMomK4FGVYOew64uRV80CJyLn0HIrY3gvACwnXyDawd0WkjRIqMaGW
YjBOEG/SVvX+QAt9yweREeJ9iXFqTd3MyjjnODKL1jkJ7Xo7FxPeWh0emJ2U7e871xkNeSFTDHai
WIl8DY/yPyTkN6XAex3Y1nzfePC69Ts5zJ4Q9OGsJBLVsC3Tp7xITLtopJ9aK1dWY6Qv15eOpxTj
BWI8Fyn9djwzqve3taj/leZj42QyHqavS9qO3zW1mOM5mIZQ93WCqlueBJ2Q2n1sgKtwcZVI8fXa
8OREevo/0q6sN26c2f4iAdpFvkq9yO0ljrM4yYuQzEJJ1E5t1K+/h5n5ZrrZQus6EyBPBlxmqVis
5dSp2yJXTQ99CWUUQMnoGztTbjcZlbhEEhOMB6BK5mOyZF9uC1nVIG4oVkzCwlEWuTQLOGYLZDLC
O1m0fGqS+Vl082mp/Pi/idHU11K/BCkAEqxWzJ9sgcnHNEs6EFPnbONDrWoN7EgoKSOGw/jZ5YES
yvGdJPxoJ/P8OR+cJRaJ2CKhWrVyCpw8Kr0Kg6FZeW5bsxD9hIQxSZ66aXp0l/nDzJJdaW+tml/7
QhQhNb4N8rmrSrnk3B2RKringfA/czb+niTtPauW3e0vtKY3RIfEQwgXqB3Ql3pLZcbdwKiQaE/9
h84uvjWed7wtYvUkVgDwjJqgQpB4KYJg9XLV4Iyn2h/ucuE+SV7sMudX4mqgOv4Ro2WmedYn2Fqa
+KcWrXls3Qnp8AuVvTMJeuSOZQ4iqwf1SXwsFvGDaBD2gflbnBBrRnYuRntFfXMBIqf33BPlw0kO
0w6UYKd8+I0m/UbVQN1y3bshLrQA30IHkBDNC4CThPhJJgJ0Y2wvZHl1KPz+YUQVyUjoPhnGDWNb
tYQzeZol2HledLRDSXnilrMvAF+LBsmqPcm6X4mrKNaLu9huh42ROvMpEgQJktAyOA398N0pjT3z
2b3HtgbdVjV4JkY7EbZ9N4Eh4KwBlPqWC3tvyjSuHfauGezISbdWxK8qEGUQxRasam1aduL2wujc
bghOZs2K44zN35Ehhn5fsaF6vn1rV63wTJRzeWsnUPogxDKUFXanClDvyWQfvPYPVm5Z4bokOAfs
ZwfLhP7gGaM1lEVj+Kdlwg6dyp1ec1Y8E4mstXbZ4fax1Ae5MnnkJ/8Tpn2wlpcsw75o+9S48oub
g/tpsLv7ziXLu0B0LrqRtkQiZpbfb8td/XIqvgcaBHsHf7JPn8Vh1UiMPGgqpLC9mYUOYb9z0j7X
BXnrHJQKxNCO+keQcvhngrraGQtaEf8kEXrNGBgpgyQkTrbhOrbOo35+LoZ1dVEZJgJkQ8RzJaLG
ah48Z6uGsfo8nZ1G2c6ZGEy/eWZRqPtlOM2u4HYCUgzSbsA8Vy0QzSesd/UBo9NRszJ3enfC0lrw
FdWPbskP5dA9+OLobuIg1tUGpgQTpIRIKzS1OVnjc39o/VM28X3SgwJiqfd+tQUD3hKjqa3Pc9J0
kHXqJn+fD+8JDmNv4mhWpWD7GngfgKS5YhNKTTEAI4bD1G61a2oC+D/48TK6ke6tigmQtyIdw743
PejKBkUd7NsoMOb57/04fuxmlgEQUW64hlVbI8A0Ih0PiPcTqn9maxP+8lmODZxr4bR3jALeJEjy
5y/4AYSoLmZpMJgWaFFKM2Dvn+jh7Ky8pMAJe01kjcSPqj7faj6t6u1fUXr9r8WqJl6r4k+QiYhl
IMi2u32Wd/vbJ1pXG7CtQO3iCulwGABbC0WSYZ8KJj8Y4L986Fjjb9zQ1XdWzTn9LUSd9fzbzM5Y
uXZBTi3gPa90zPKvnnTNr7LEwrwwscbCCSvSktfbZ7tWIQJFtO5UGqbKM9prwfLUKB1fkpM5lHsQ
Wj1mPVbobMZF1/4HYmwHw4qOwgzqDXDP4iNbKpucgqm1jv53q56zsEgLMzSTbNi99Ux4IM5UqfkG
U7ZNVyQyOM39fJ9bwUOWL89FXf14qxisckXJEXEK9VWh+/KL9Y40CaqO3ol3Mt0NWRH7SQf4XFBv
5Mtr38hEfwi0hIDMXfHbSQbu45wAf+OlJngjszvLwjoKFDtun0ddzMvAAec5E6OZwiK7HnOenJym
MosTq7gLquJTb7cP6dI8gakNE5PZAxXIDG7LvbZ8yFW1AMszQSmme6WirAtjlklwIp3ow0b+zs3p
a5nad6MBGtJkqyV6NTdJwNaG5dZqKgkNd3DUXn63JZ0Wxyks+9R3CISaZ8PKQ5Z9a4L+vb/0e8t6
b9o/6mE4wMMdyaaarwai/pKPZi7Ka9iS5Gp2w124rXmYAX0sq3vDyxEQYqdsax4yTNg2JI8W7gPl
gBRv3rDY69AQwEvcwAC1OFWO1SQb3O1JghLmyeXOAyHLhwG44GY0Xuyi+zGPu2n64/anVb9QNyns
QVeJN7D7QB1cqjoTiHqNUiLwHQ3yLqNIJqKE2c5Wh27NdM/lKBM7c55DV1nYbeKREwtENA00znLy
A9IfmsDEgsyCh0GW7ZJ+ixl87Waey9WuDBbXGwk2MnknAmCFAdbByaDRkOWH22pc854A+ZkY5UJF
Fuu1Lo83C8pTIPUDNDl+73MrzLC0rAmeC3+robpqIGeCtPMswvZ5Uvj+yUD3uSz6z1KAT70x2fs2
M7HIgx7NxNvfPtyqDs9kavFCRRH4Jnz2TrVgh7Ege0nEQRr18baYDR3qsQLa0qyYfTwKHCj5sCqK
O9zOj3O5/CDjVg9nVRZIT4Epw5gaDbR7Zi81ylidHZxyW1bhwLK4XyokfpLvXW9rAGdVf2fC1M/P
bL/uuhKwKMc/OdV0l47KdaTP5ri1y2frTOrnZ2KWZRaZl7v+CVv8+kjU89fMqrKoKhTih5tbadHq
qTBQhOk3gKUQR16K46zNfUzEklPqBke75M9dNhxm4cS3rWLt7QG+DIUGIH58FIovxQRjP5ttL5KT
a1RfqQMeboeDJxmJuS2naJtNYc1RwSoAAMOQJBBG2sda5iz3ZIsW1dSO91MHSn9n+CYxQpE0ApXw
/MFon8Xobfj9NWXaaF876I4pXlSt0oG1ZhXFHAVS2craEyPdL65Ab9E63FbmmvdAeRovOOCiIBLS
lDl1Q5vUoiWnxJv2ORmidKwOTt1FS/0n7QGB9ujutsQ1o8QTiu10aACjx6w1mUdDMk4c230ZExoZ
BQ2ZaXzAmkg38d6/XRIQoh4E2RgF1eNkcFWSycQ05kliTMFm48lNlk89wN2jVf/5C6IUQRZiAwsR
s+YQvdwYpE/QUqgcP2Ip0PHdtEtd73Ew31yy+UmJg5QD5ojZT+1dMZrMKVTh/CQVXbf4aBr9XbZs
zSWtWR+qDv9I0a7y7GLC0TZctOitcsfqD5zYd9Lfov9TxqWHGhhYwJ1yENP5+sRLMff9iCJQAhBn
+dktrE+JnWw4i7WDnIvQrpGsCi74jKZcu+QnK+kwSzCffDptvFSrYiiKujYmUgHI0jxtkpk0U2D8
U16N5WOK4oacjOAUMO+NqzFUIAokvGrNq/EYvZmdBjkrU8eAoVXDqQPHnDf7d3b79lKNEvOzcwX8
OPrAlz7WmFwWVHbinYp+iKVbHwLDx1RJH96+Nmtq80CYrSbDceX1hnYHzKadMIucsJUm8pdpF2BK
obCM/W0xay4HiEpUa8BpQEHGdHmaZpKkxsUhp1xaTxRkq+W8vJtouUM48B9FaYbgYNRNemaOLaP2
/GFpxPeG+1h0m3xt7HGj+rCmPB+GgEVqLl4JHTO8BEyifVInp3RKjr2cTsLMDw1Jf8HiUOMCzRSg
Dag5aC8ESl8CfLUFHE6WP1TGEIEr57HMfyV4wLJmlepgwzYWl15+I5f0nfApioNe2z7K9rsAENpz
37qNQF2fMyl6TdVBOoxBHxQHAch/HgPQv7ls3xjzp9sGt/ppMKSA4gwuD4AMl4ehGGGizOaI7xx6
8gS2HRX13SS35gfWHm8f9wazgigymL7m3HxnHG2a4/EmVX7H6bDPnPEh9c0PASl56GbV3jf7t4/8
QIVnQrWzDXlCcl5BhWJIXswaaAry0skNiNiqAkFKoZYduICpa6+cN4hgTihNTpyOj9LNRGhWdCes
4fPtD7WqwTM52jtnlNU8WjSlJ+qy+dR41h/4nvUhD/J3CUleg6F4NVNna+Xrqj9SNo4Q1lZe9tI8
FjR7UjpTAmxD/oQRiZTuwDp23/OtusnaA6vYxmwsd8YokF7Cy5B/umXG6KkLMuNQZuI3K7W2TrP2
rXBlLUSPgCDYOmWaLVCBsuwGYVZLo96lH9B02S2V8+H2p1pTmmI6NRH0Y92hHqn6uWPyooFnBcPU
kSFojMXCy0g2Dn00rK2dIquHAvoeFPM4Fgrjl5+IjGPNvMJwX7zkYzrSKMhiz8v3t4+0lslgiwO6
BMAnXhO4ssXoe2z+JYjx3WbnJCIchuG+7ckDmepvYBKNbstbORRchRoHQ6MW8EjtVlnO0qWkRe3d
HrALM+neW1isNQTi7raYtWrZhRxNeUXTcietOtSsmHUgy2k0pi8Vb7GMJdv5yD279rsl54+DLOLb
klcUCsHKawC/iqFJpYCzhLccKlEVIw1OhdF+VZe4b7DGpJ6i1KRgkt+c611X6L/ytNe+6Q0jqBJk
GKDdjIaWHYXBwzbdamasisHgtco/MQ6tv/Rdt7R92kPMOHqxXIp3M+CFzRS8/YZhmyja+EiVMFyn
Pye8X/Dnt7jItXihPKpLkDDcG1uh8opPupCivR9ARDE+UzRNcuChYik4nIbw+UZkqUxMSy1Qm0bW
R8FBh9aCFk54JKdFv/jBKe3F97oRaRf2U2tiFbDvG4/S7MBjARUkZbiU1tsjpn9lo26tZbhY8WYu
WdB7J1rUYWd/quS7zPh629JXTUKxVSERQPqkBzIGAFHGEvDgJD3aRBlDJXhoXbqbM4xkv10UXil4
XWBOr3fbYI5mBiQds2ky4AdMNe8SLEogwRZWbu1EIKcAOAbMmMjYNa0NvTf0luySUzJZ72yniS2Z
vXPdLfNbFQN8IiY6FQxHh+lWgZnnk4fS5Th2IXhNYt9AVazZ0NmakavWD9pmeOKJo6GlmslrSTor
4OmUP9pJGedi2f/CZzkToQURWV3NRdstwalp0zLMe4BhEI9id1ixcZaVhxe9hwADAR7e3avJ3m5Z
MIvfjOREm3SfFs5zESy/BVa274TYIO1aVRvKNcgyUDZHKnDpv/0Kk28VyiYnWtp7aleHcqyOv6A2
QMvw29FvhKhLEUlrmE2VIbMVFtmJIHgeDPlcONhz8N/kaE/D4tp9U+ULuqdmH01ejXnoeU+FufGk
r2kMW7QxEa1QIoDnXh7H86qFI6chp4IvTcgWL9nVtfl2XI2qOADrgB1XmB526aWUqa1MOuTI02tC
xHjylh4gVpIEdDylIoeXe7vuzsTpbKxlMRrgbsM6ydIrXjCn2IU0GQ8LSK1vy1kNVGDU8NForOFo
2ltkZwiZ+xyddHsxhx34o5ZdkiVZWFqWjOjgsd0y2gjRraoIkzmoD7wRb4cfQrcuBjuQl2I/k15q
aQ0R+O0Cm59G4+Q50xFVytjPu43QaM3vIQfATQYqBvMwmnstRTnkjOCoE3GKkJhD1BFsBSWDONxW
6pYgzfX1Apw8kzCR3GTJvTQ+564E/HkrC72M9DxAewC8UbvCMJoNMmO9clSXI7wPYTSWPo+dku5S
CVpBEdSxyed7BwsRNi6arXzPvxEFJKLYCheoImfUJyD98g6MmdkD0EhInIHpLmpYcGBubu8zwt7L
mWJMInEek3Tp7vwGU1M1KZ/6rP5gZMtjAxKr0Mdq1Fhg1p9n5MnvB3cXSJLvFq86Vm1lgVCoSyJU
yord7c+hrubVn42gHwR2YObDH375ZzNz4R21EhK7png/ZEEsauMeQxEMLLkBSChG+eAO+GssOrMN
0Ze+6afGPKSe+FKoUIDkyrkUnZYVegsOD2IOerLRFVhjST7fPp22sORvGai344QYkYRxX8ogEzgN
O3MiMWfLHgxz9yCi6HcJSM+RD7th2pYfpSUXYJqGJAIJ1yGxu6e8YO0uq/z7Fgn+hp1cGaanWEsB
w0clGDB5vUDr1Ute+h4OzeirT8ZwxNY8p0c8fWcH728f/jLG/evsim0SfguuA5zll2cvW6ObXG6Q
OGiL/TJ48cTsiOTu/cgxf4KemO9tlBw1h/mXSCDEEAWi4oRUQXs9zRFPEdaEkXgq7RfO5AGw1Tuj
KXekwBa7rintcM6mCO9IDO625U0+7C/pCm6nKtL452vPUOGO/sSWCWWntohao0a0awMgvkUHtGa3
Z2ICzVUmnM1lU1skXowsctr2lWJm8E1P3N9HcdErUF10hPHa3RiG0aw6Tv248OodCmAxacRuKfyN
ibGV2w/6XuUlAeXABjfte4EqQbisrZOXtil4GrOZDSwaRiG6Q9fWJAn9zjPF3u6FuMvmMUhBg8XM
NxXzcFYs6kOvDTV+jA4h5NJckJtlWCvU4kr49XTwM3nKOhKDHenu9nW4fHj+FoNhDlT6AcdE/Hh5
HdB0MfN2avw49dxi53BZRI6bYAen323wYP3MRS6cqjoRum/oPoPrBHynl6LaeplBRgFn6oKhN1wk
x7qF3FkehLeYv3ei8g/+RJoDGsblK3jB0uNoFtOnwfCG56k2vxf+2EeZPVgoa6ac7dp+wrqYIGX3
ILz3nzPDa19mQCo2nOWaazo3Bi0kRUKCAVLlmgpr2aH0GUqPxMLmD6bB93woj2/8HvCEqCSgH4ph
IYQcmu2VXSAdkbjoGyFf9LviWM7pTs5y47OvnAphDeawUc/CrdUZtZiJsmAnFz+eEvmbnN4ltXwM
uIt3rth3KGPcPtTKhbqQpsXbrAZ8yBkmP06wTWgv/dQIZZC7z25q2AcM+pT7CaONUVc3TdiD+HDj
Sb2ycdjc+WHVn3dW4Go8MeE3935sOcZjYCz3zLaelo5u6HTNz4MXGjE/RrzAsqNjHqqcjiVlKcUG
WO9Ql3/Uw49eulGOMYsqE4/UH/Z1qsacNxJAZYL6xQLTDXDbAO2qgsPl+QoX6ADAboJ4yFMektKZ
IokRqmfbL/+UyHQ2XtA1cSoRhPW4av5Bu8fYOJWJFuR/sczG+iicMnOxCMZyo7nsimcHD8HGA7oq
EONgChiKlhrRvt8w2qDbVXfCGrwS23Sfai4+YelxEU5p+XzbVDXQ5F8OUc11oPaPdPfqsa6sKXVF
3icv46G5U1vjx1i+myPj2B3ZztqQdhWM4PadC9Oci5CouUi/xc5XoLZ2PpAJRhV8pO38IDHfHwqF
K8euv437sCbVVXRjcDKISq7SACNx7dEugrg1yDHrsLZgtkSEbQ8v/VjuK//VW0AdeFuvVw5HOX8H
41uwGAVk0b4hz/LKnqcmiCfeHIBfTN30fdtVf7TYWIzlX9lbIwUlDg0I10MXB99Rc6OOzEpeyiJ5
WcZgN2Z+RHM34vMWFuPKs2hitKswWGhEWBMehzIrJIgW+ylasg6s4ijJbXy0q/hKE6X5UJm3jmzB
Th43WPyZ+4YXOZTXG19p9TxnT7QmxJElpkAqzA6PQDAAmRxh/fE7xrZK86uXDAAtwCUAUFbggkuP
NTPDLLqFJy9i3z+4UXHgR/PDHLmH8kB3wcdfML0zYdolG2vgBpkQfpy31hCNJo/SwMJ0C8iIwrpt
w44ar7clrqvx3+NpZuHUJh0bF2pEBegjw4yf8PpH1pKNOHVNDCI2sFkjXXQw2nCpxdERbW0QmARt
e35AnM/fzQ19P6eGu2F8ax4DSTxFzw2xAprLmiSeG76XJF7s09wD+7H/mFeAsI+NeCx5/yUY6ztw
BmwY45rLQAyOMS5U6lFA0FzGxNzRqZMcWoRHfqZT30fSav+kXcd3fmNOe2y6etus6V/eH23fnxVb
G/mh9pSCWwz8NCB8fglE7Npg+NoN7kZgr8xNf63PRaiLfhaN1B7O1CIUj4s5IeFIBbpFzcfSyrFn
fIvia81C8G6qoABTUJgEuJQVdDVw8HXqx0tR4ff3roX3BFNdk9jE8KzeaUwzqwwXhVUMjFzKwnYP
YD4tdc1c/56SNMzpj7Yd9nlnh+6Ezhi5S1pvN0/fO/OL5W0xT66qFdvcFNMPXm7dWgC5G8plUtYy
5iBaryIB8shwAQ6/nOgW7uY61IM3xpS1i1YFoFgo714edvbrFLwsLeLn8ndUIMGaH3ArHPJql9A6
TrsnA/t4C8OLbzsWZfJXtoNd8YgtUe7H2vhLsa6T857S2o9r0w3HrvyMEWXQHIVolrzKwomK9sFc
toozq4dFbQYQb1TCHCCnLqU6rSWY73R+3GP+tBufPMG/kpJElvFs2feJ2R1ddG+5bW484msOQM0i
osDrImW0NYtizlSIYRyg5MyXdwiW5odmMMcdQOA5cBl1f+cPS3C8reKVd1aRvwIoCDJBtCE1of3S
GyYmIe146mWMju8uo1tELiuminwe+TbQdRjX8DR9Ti7WwIOWjr4ky9eJ39WV3KXOe3PYQuevHeVc
juZp0JTOOAdWNA4K+0NhipN0twhzVxwMjqKICsG96OAtvzQNbCtbMh/XMa6rzIkSw/qIa0jDIqk/
3v4sa0YYAIuIKSY1OkhtTdKCaVHBajxBNDM/d156x6ud4Pmf+dw+1PafIFYI5/ZTTd9G4fDzRYBc
1AvV7BtgdtpbPtCs6BVpXewGYjj0vcw+kJRgUHFy1Z5A3ixkw+y1TTXXIrUoTCzAS7cz82OzS16y
+Rv28cwY3aixR2ph4rFp3ScPAEmQbUdkHqOu6hCnHQrAeXLX2XoR14xVoY2xlg6tX0vX+5TBeLIl
8GKgvoI9EpYu4kFSH7xp8EIsXthCt66EGsqx4kPDnIBu1fSN6HkEAy7x4jz/xlO8IiDrd/olHFAF
W5bIptnhtmWtmTCKbOjSI30G8EG/jT0DOwLx7dip5bfe4O+wisQPsZZo47OuyUHFHYhDFIIpVHl5
VZgTYMkf3q2X0QqOfPGOIyjVgk1y8bXvdS7GvhTD2cgkw4Lj2GD5R7ZkexOk5pG5tCHri+9vVh0e
IVAwK8IzNfp2KYvUDmlSjiPVRdyJ/1e0tKK1CxHacaYmGbqlhjs2WyxVT5fQp/MTdp1tfJy1O3ch
R7OC2Unm0WMWVu+YRfatowPdkb4s9pPMzFDQIt3NQ4rlksL+Js3Silrwu4V2kf4uJ+wDqcasQS5B
vi0uijy3lXztxQkCGoCI8WL4ePf1C+EkFeklLkSap/Wu72pFDz36G7fg+toBwQRWbcT3LjgT9cB3
MYBVt3tc86abD0b63cSaTWwAClszjy2Whp3x2+1jXX1YVIGxT1y1cQOVA2oKt/sB05RuA+JmNJd2
RuAUEUVbPqRZle5ui7rS4M+CM7yXIoTA6ivt6fBGLgeH1rgSrRs8Jgnxvw9BlW18p6uLByloj2ED
B3p32AKofSfKp9rKlgxSkDK04Jorcx7WiiIkq7Z4FFZl/YT9YNMH2C405RW8FEEbpFCeZ971Mtk3
RfEovR6kulu0adcPrzrXmSyl3bN8pSA2ywPLsOIRaz8UHZcdWib3Dw0fP9kl1qhgyvU7LbwiatwB
5Dzgj4xuf781U0ENB5UcG4aJstXlX1BnnsOqklgxYvynGTvw1DLMNt+wktWDYm8y6uFqOvuqrskB
PGuRRmAvGgkGdOKCMhJBxfeVaNCa9ooiNDzWh05bYIrZrLBpsJLzLxiRinJQXAVK7ar1VLlVJeHl
6EuFeAbRfkTL+84/WG67cdq1O3EuSFnY+Vct5sDtjNyO3dlqorzG6q+p4m/Pk2A8KnpC4ISSOEZJ
LsV4GLRvST+ZL9izgpF3o52imeVtZDX5UyIwo+cvf9KmNI4WwFKhtWztaVVX+yJh0uRrxjt2DmiA
B9+KZdewCDNPz3QZd8EkTkOSZWGD/yBoepydrSVna/olCjaMXb6K+k3Z9Jl+6VjPwVBBcJAGB1AA
YqZ4C1+05gTA0quiJdCFX1F0tnNfNgN8Xmx1ZUzm4FDVwBrZanfv4e0XkKhdJSCvo9CH5kB5bnXC
8Sf6otZ5AelT0cjst1i7VzX2rxAdvwRwOgVvD2Jdv1hO5dx+XWZ3A2N69cjBGhB6gXrGVrSmetdr
8DrsBWCuFU+Dnb5iQvkLZYn3ERH5cpRu2keuOQ/7KnHSDQ+2dja18Rt9PYzgggzh0hok2Cxz7C6H
Ncjc3DUpVjAyozTvbn+mVSk/a2WYJgYcVLtsM6+yXmD+LR4W42gb6BtO8/G2iFUniWuMLRXExE4M
vRZQJ8DDFwHe0mBuo9m0D6mXvAKP/GRL/q7zyMEYjE/YM3gsOrYhe+0ug59INeVVB0HvO/lgdIJy
Kxt1XPpkJeldkfi7eRkfq9rcLeLTtNgxJWJD6trjcy5VS8Z60D10U4mL3OVNPHpB2Lrj58WZ49uK
XRGjahyIUKBYNb5zaSEl8xsOwgorLml3lwzNl2akd63L/7gtZsVnQAyFFAzcAtygmYiQzCYDoBXx
kLig5GDvCLbmlaJ7ooX89N9EKWs984DFOC425kysmI3e3mLjez7IXS34EJbNVoN59Vguoi+U4kCB
qDuoJEGHfFD3i0lz15mvmRzuuWkfkyHZ3z6V+g7ag+LB8GH/gF2jJKVFeXLGjqh+mSzwlqefzZnt
meX/AAf5hsNYORDEqO68gllexQG2RBInqtFCNdN5N7gNklP+fST3dfE2zne4NtT1QH8KojnMw4FG
VnNNZlahTuTjQLPF/pBG9Z0VbOMwqzoDOQQ+Dqi/kMJcWgKBGSwOaXGFsuw0ooDA5jyu8q0Vnyvu
D0xfAGmCdgB9Uz2jmAoazHJaYARZ3u78ANkbuPo2npAtIZpVU2OsOQpBuKfO3MYMyzl2oEp+28Tl
Xx/l/ChKo2d3p64tzmHTVuxJ45F3DxOIBaSoNji+14zsXIr6+ZmUpMicvq7w4ja9FVIx7pOg/Wyy
+3Gevt6+NVuSNAsofXfCxLKqYxEWTxgtYvBOIVrfj03tbsV8a+YG1n01d6F22uqY0840hCsamBtP
pz+50TXhEjylib9h1atnAmoKwG5MuwEQfam9fhlrBLedFeOZRFbQdCenDr4VtDhio8lbO324pBD1
P1k6DhmTnSjB/LSHod11xAjFbD2NVv7+9mda1dyZGC3RSvrZnvIAR5JmffQM+n4p0qhKzA08x0oY
htMAcqb2DgGHrFmDPdujQX2I4V6QHnqC1Y7YdO5GhoWBPl8saUSL6QsW9m4lPeufDAGsjwApuGqH
ZYgQZFn2CDF5/znA3qsK+Pywy61D0hWfbuvyuqKkvhkKmEBag7nvqpHADQYSEht3uPZR4DCZ9Y4m
giN2dl/KmvmvM7gCvy4JBzjIGaxQ4DWInMSoTylNB8w1pkaETZtTCI6drTnNVT1gMB0hKTorIHa7
NF2eJ3IiyolNZv1JYnFWC8hf6FKse2/ERmCjfpf+YKLT8Y8sLX4qp7Y3JvW+WNz72DnjrqXsfsqX
L0GVf3aCduNWrpqwQmChZIadAnocxXvCMRU80JdgsI9B1/zeBeh59ubGqVZiUaxr+1eM0vCZ6xyq
rmtB+GXFmcVl2DnOo5NMu6zOXjFVHrHW3bstJlh69vm2Va0fT207w/wrckvthorAKOqso2ZsTeNn
ML9jIGtOQvghtlEQXRWEHALL79REoJ6/srlvrCU3zHhwjCMDc3URIFB0qsPt81x3jdUtAfs6OHtA
PYr/l4pM3LQJmDXSl3ZfPlm7bK+QIMPOPeR7tokEWbX7M2Ha442x/3REDdBEQ8wMuWcfgiX/4NUf
6sDd0t9qnHAmSun3zECCHlRmdlZYcW63pkI2todx3nzq1tKxn8UiBFdoHVwllnkfDLJK8Zm8sY0Y
49GYER72nh95JUqdPtlbSxYBtnryS7q//e3WtAlaHWyvBF4Vw2HaEc02KaxZeVPlRRiAw50gH3zQ
aQzo09wWtWaNKBUDwYC0BY0hTRRFFbrIugK3enrt/Pdl87GyP9wWsXqaMxHq52cfDA2SwptIYsai
LR65R8CLZT2kPNvP1hav86ooMCGrwAFm/3On9Zkot5mnnmPxSexI8i0T3+elxtxU/YMlW6CxNb2B
TUM9QljGeBXcF+NieUmAQwFXjCHePjL8/h2mzDe8ofLhuo9XjKfom+NIV8UuG7BBQy65+UI7swj7
ZtjVQYZ5+byMKCdL5NnDbnDMrWLp6unOxGqfbIEDtjGtbP5EnOBqv7Nlt/cwznLbMn7u37w6HuAA
iugZlX39TSm8uXVdgdqX5XZ/tBSgHdDGFikNOzZ8NGrwVzb5TlRfkGQdHK/b8MRrTw1mlv+Rrp1y
oD3qqgUxY4e9JMAWcve1TL514Htk9g+z+GIIsXHb1p5spJygWcFmDCQjmk9mIMALHAMS66zfkeX7
xMQTUl30Z5xHs9uaT7HWrAeNLUxbKOLcK5iHLzvDZYAYxIBPPnT+SzvFs+GELW+jsiSHQOwKI4vH
IrhbMCUjum8uYDbwfNEwTZGRZtFCR4RVL7e/+poSfAANwJ+KLP8Koji0ZQkkM7diM3Uj7L2JyvRD
WcxR0/UhgPMbH/naJSBjQUSMdF+FZHoBw2wNz3AsIeMCCMywcxH6luYwv8dk+uMCnoSNLPb65qCX
qDYiYaYRXQC9o5JK629/Kp2vzYiPbDza7M0TQZg3OhdiX3rUFNT1CbFHiVGGpHluM5d9N8dyC510
rTmCA2BgDuBwFLR0KKnMg4A3xBpju/vRjCwsq68iP3hvz1kuxWi3EPC82baxRDkOBCiQq1051KGL
wcTSqEENuQfX7UYudm1/SiD1lQpXml7CZGzipBfAIX2vQFxR9nvu/WiLJurlFux3S5b2paxmMeYK
ZY0YxMiY/tu3JtYQe7/J8lDI8c3OBefC0CEWOKNOc4UnMbO2I3NViLhlyUM7LmGdZ6GHy+1P7n7c
2hFxbegX0vTEuZ3BvWMDuXKk0sS8cnAPzsG7ImAbmM7raO9SjBaWJwzDbm0GMXlyl8gn1mxUaq6P
obwjUVzOildHdw9GmRdtmdc4RvN+mu549ikp3nwEAO3AiAayL0y+Xfk71iJOT1KI8MbnOv+U8S+3
/enKEXA7Fes/wZY0hPyX3oBj1WBb+eN4xF5onn4e7SOyozd7UeUB/icDbKqXMpKCOUsw2uOR5nVo
9fd29sOU95slU83loGSBFxckkmD3wHwBFpBcihH+AvRC0jXHpLzHmBrqf9jK8cCarZdfs6orOZrP
MZI84GKoyrj07+3kpXI2Aputcyi3cBaH2vOY2Z1dljGrsxCwVcduIr975fLlTZ/+5znwtClUCYwI
49SXclwfBbHUMop4tD/7LGZgWpZ8w11q5vWXDGycUcRTsF+96Ne2md9RPytjTA+G4MnJLDvEVPGG
gemT01diNE9ZT4nVlCwvYyEjrF/cgXzqWB7Z0f1g/kaP9i47bNVPtg6m3ZtybDsoEMbW1n80Mg8b
n4QzOGZvf6I1U0At7h/1aZmxMVBWm1PbHDEZFFrkW2AB7UBfybDVCdWCvSsFaneHNULOmQsFds5n
LNIBhOqp9OZd2X9pPWdPmtf/di7tCpl4h8RCmuZICmzjDDA9Vt57/0falfZIiivbX4TEYravQCZZ
mbV0Vy/V3V9QLzMYsxgwYODXv0PNnelMJ0pU/aSre3XVUkbZhMPhiBPnyDIQ2ZbOqJKm/7MwBGkA
VRZ1VrWoqY8FmF4Go45L82vajCEeWl76sxw/GPoX13oPFOnu9tKUS/t/BhFMAZ4CrFCNQk3bF7Rx
/eIArAEYEe4B0wzxSMNo9/OcvrGmfmVM2UdapYAa2DA2uHeDdSiTI/Avt9fz+qw4e2Zd2VDCUZqA
2Bmo6OKQPCRxHyd39IdXBSIad3wvD1MabAqFb23h4qxnAXDmulVrvo5vlr10JJz7R+n/3eTfuuz/
u39KCNTaprdsDu/w+DvNfiDZJ9l+uL1/G4tRB/D9ycfwT5kUB9OaIhB1+uJdWT8MuRlQ7ddtU6vR
AgMIgJ5A/QjY2ct946QdCcm8AtPD73I0dX18G/kpkT9vm1kNfWdmlKA0tzrnSeMWByii9WBg17+S
t1H2gg8dIQ90Z4vokbXwQSg+V5ZM6k4KMk5Di6ySBe533omN2Lq+jN82FC9Dy3/w8KIuDtnwEwio
3TR96J3y7vZeqe2Gq5UoHlYmadkyCityqI/4NlFD6/umLGIPL3fBMV3dZ0GuffOaB4892Rnie1pH
XouC/FYqueqJvzdVVSDAlSUG8DEWh27yP6MLr3ufp3qINXfAK77Y2N0tY0rOBwxyrxFg9w5ZgpEt
48GvtNDO5R6wK13buiZXb6+zlSnXf5JXsy26vo478qsd/0rAE2sUYCUo7k3ehHO5hf3dWpxy0Ao7
78bGxOLS7jupYjo/j+Lvkn4vNhOAtVzz7CCohMWDJSnLy7GOK+YFtZ9GPmbFNlx0a/eUu7+3nJTP
EyLU1INW3PxLgHDGBrN4PRxlr4eO1oau/8J6DfyDfxnNh0wa0dDtNS4jz8iDAnj5tvq+8UctW3h1
6yzjHZjnQpHttfh3dgfovS5JRoo6Fjtj74Qgg9aDMQmzcNgZOxRORYih3ts2r8Mn2oHoQaIrCAj0
VT5cuam0vNHg8QgOOqPqwt77BMBKiT7omw0hLgAUhR4BMhL1zWVOtjuPJM8PBEnxXN7bxndvap8r
vXrb43ExAkwY6leLYDzQ3EoYxcwYsSHokx/Khoe9lZ8MOhzevBaYQD0Sc2+YzFLTHVnObADVJkMG
8t0SD+2Y7/UhTMatVsP1kcNSUBGD/BR6xADsXd5trj0wOJzDDqgAPnmjPwYFRnAaK9RYGrhJ9vP2
srbMKRHFGpgpSOezgy1iaNIHU/ukFWngGeGAkHnb1kqGhS4NyouoI4BIAS2jy7XV3PVSvbeyg24n
YZd5QTYW7/n0VM33eq4FWkkeU1M7mO4PkE8FlL9o9gZVxcpyL/4C5UrvErdPCt/GTMHY7tJm74u/
EMviFgSwm/pT1/cuztirGDIopQD8X/6Ws5Oda1qv90xfxL77yOzSd06d/iwy5+PtXb02g9EM1B59
sOcs9B/KpkpmWL1vdtmB0fZdUzhgce4/1oO9cZZXzaCJA7AvIL8webmatNLSKi9gxjSyp36ednNp
n6Zi6xmzZUZNVvzUAjkMyw6GUz6kfb0fGdh5bSvbyFeuYyBY8cEJZy3jHyuuOAyYj9cWwaDROXpd
ESaSvaAav+PGFtfNiilHB9kZJtgI6NzUnWsZKjngJadgiyoe3VQHrVzjIh0Z9Vj02hvr0QiFEDQ5
s6ZsIMZ/AQ4lPj0YlfyYAFUcYHDw7zE3kWt5W/WI6xv10piS9NUtqI/c0qOAxHrPidewsBJ56DSj
ETp9DqRxaTxrbrkRild8BHw6aNkQTJ+YV6M7TG8pZxADe+a8+ChTFxSqGZb5RtGxJTnH6s7sKMHC
HFmr1ZNLgROiSWDZ1ZHXRhJycNW9+QgvtDmL8MAyy63ek30mGaZ+QTVIOXleqKJNcNhAiWCj3rb2
tTDUiDY2alTgz1cihdPUWQcfoHgIzIEJcuUZ49NjNQVGEYPeHsPqb5yced3Bc4vKDnJkHy53OTgU
2+IRbw8jGNHJwsjs1qi22iP9xxJAxbj+MUUG0MhleGpJniXj6NADqhJ5MIzlO2OkMuBQwIPa4Wef
NX7AWiKg+1dFem5+6Yi7QaazLOZ3JrfwAmGYDA5j/o+sU7lKwVtiZk0Osk6HYFJXDt0LmEvohu9f
XmD/GAEo5nV6ADBqXfmGHAV0zMowC82E3H1subBPrXDQsURhOionk0Z4tm6BmtZWdm5U+YwWKJ1q
F5ix4zhaTyDK/ipZHd8+Ape++e+6Xhto6DphSODy+xV2NhnQf7WOmI/a+1b3yOaUh9jPsPTGXc7p
nQAR2saL4DKQXBtVvljtV0goWW4d04E+Wm3+tbDGsPC3FAOWKKg6BtrnwIIig8QQt0JNaAyDVjmL
/M9oYWya9rw+eGhH7pxx7t45cgQ/hTHqoVthxHSoS3+D+G5tlefmla3NbC2ZdH20jrJonog/RRlx
foLG4Q8289yMspm9x7MSEtvWkQm2Syz+kQGdrvnmxsW9shoT8UsHfhIjebjBLx2lzmjmVmBixTeb
DoOW7orJv+uSt81svrrGhZnlzzhL3lyZtT0fS2jW2627Q0ZixWZrbMXHy9Tg2sry72dW6qLzZWPN
8Aw/L6LabPneHCoP4KnxPRgYvY1Dtr53aOui+YlJKpV32oK+clYDBHHsGD9mbhO4pfs4Dls0v6tm
LAyToM26aKspnygxuGR645Ej6+QL8HtBXaLsUuTJ/nbMWLNjgykT/1na1KqdITGENK3Mfl5EX+jT
0D37zsZ7QblXXr8QHpagl8CjDNNGai1JGs2ii8D9o1YmMe/vgZuKnISiOQHiJs5DrYamLThn/DYA
3u5NOfe1ceXkGiKhLh99cpwHuoOa5l2e6jEobN/U3f3XDC4I9MdAO6ISahMycVPgFjkWYDjd+2m3
TIeN4DoGUuvtQQJxEBy0uE5ABa1q20CfLrG6nvnPKHc73YPWhGzrk61EWwgvLqSlzvK9VCEHKXoQ
qqc2eWbD8JWnJaYup8cSWuz2WEc1aY+Z9KPK3NIQW7mYUX/wDLxuF/Yf1RkzZHUmSpzesy6epftx
8GMH3BjSpEGlbY0qKqjV1y+GxeElvUzCIRAqsXagbUJqoDGfx332bETzIQ+lERSBEZpRHTvt2/0Q
k0CQZMRrFlPsqsoDn8AWDz5q51fCLGl9tJsJYryAW1ZjGVOdMuDObp/slWzAWyiDMasIARWop1zG
xdkxBikIoydLn/cV0UJRvKNoCfKiPwr/hym3+Pq2DCrhnrIEkMjB94+6Pew7x9rr/hdLTnsqi6es
a6JavG0W9PUTXixRCf0OxG7Ap5DRE6bOg8wa74j7Us/mw4R0x/a+iHLeCP4r58LDnC4+E9iFEPuX
LTi7a4AtJd0A9vVTP2p4zGjhPDwSlOF1yLi4XRbm4JbNNPL2Aw+oOJjblqcNqhSKVa8BSG6UWGZP
/RgzRaE1Wo8T3RJuXrkKUFDC+BUubRBrqwdCmIlBAe9ITzOb7mVO3vNU25mWfHukxBwyvhuUs9Br
dZVz50m9A16xpqfK9Y/TRD/UuAaE50S33X9tNeBxgCoprh3w/iibpkEb0DC7ip44o+9kOUS6iVfa
mEwfbttZjpGSmKLE+NvO4jJnLkHAbyNqzWQnr/jQ9Z8a8vZc7fz3r1qCoGEuZ4J1mMyRgXCyu2IC
fEAX1cY1vbFh6uvBagfZgQgJG+ZPTiimCkzyJaj5bTAvbjj0yp7hnQfwGJqPADbbigtM0GfuBWA+
x67p57hpxyc/s9qNjVu5TJZyHtjhUS51wG9z+WFqzZNAQ/VQrreMcHTIoTP1R3esDsLrIlJWW6RH
W/aUeAs8pmhAip2e6rndNYHnJ5/Hyd5lRhln09tmS18jH/SaQHe05FUgvFCeQ37pEjtNDaRULAn9
Jv8le7TzMZxrtChA3/bwFce4sKVmUNVoGUki/WOdODluf2fno+ARNob5/rahleh6YUhxC0cf0U2i
hQ8Zrvolq8VpACNZkBvpV98dApPPUeM2cebzt1/NaCCbYGoHZ8iiFXHpKTbTE+FUtX/seu8vV5L7
WrMOQ042BgBXHQStcOB1FyC/pUSksRMFF33rHwuffqq6BoROOtwjv++GdOfkW3Iky+WnBCZEPceE
jyCLAZzlclXeIJM8p5BAnDKjCIXXHv3cGgILXMF5328kG2vGgKVbFofXiqcK7EEMnLQyr7Rjppkf
pSQBh3z2rOUHZ/B2t71kzR3PTSnb2PO8K1jKtWM/85hABCIvtANaQRuFvrUVgU0KXQfwTOCprJhp
uUFyoF+R8toZuDarwABNGhQL+SZv1Zpf4IUH1DjuXNBzLP9+doMUObGzzoUUZ20V+9l2nxu/+GGw
PHbL5qkDk+sfuPu5PWVlbJ6ssRUQGQLS71DN2RMg0aHGt7KW5Wcu/W+pLYCxCRgT5L3qq8+iqQDT
5YRlgWWiQEm7Ka2DrPUo0boITdXdOJk/b7vG9Te7NKlEqrwsgCQAXy9C/rxP/CnswbljGmTPLWPD
C7dWp8Sq0u8x9ilZepqqzx35S6/doBh/wTlix29DxOyNIHztJFjaUt5exnMwwaLEKNMGi2Y6wUkc
zNQGfVKGI4ZlwLhzP7jOPUne/shc7OE9CxIsEyUpxUk8OymNxmb+UeQgbDOoGVeFhlGgdPp1+5ut
biTgvq9zE2BGUxbmY7pWawp8s3Skj7M+hRQ4fKi6kUjrsv2ktZFsu2ljN69jCCrqoEwAoYFuoXm/
/PvZkUs8UefTcn2mZX1Xtt1eL/kRJNNvTkEuzSz+emYG78E5N8rSPzLd/1xgWQI01SWtDymTwMlb
8e2tXLZKOXGQRMQw5pLAL7q0l+ZAiWVME0ECX81zsdMc0UVu28z721ZWPhgQ/3gfgEHDsyHfdWlF
w6dsFoK3k5ZYQc0mqEh7UZ7Zdx0oehOQq5Ry63NdJwZ495yZVA7bhBTeJgC0nCbeRkV3INUcaFwL
F/bOREpMPPfBOH65vc4VH7kwquSPI0l4PdCGnnRvpIexsdwDFaANG4pkK1RurU85A4T2xdzaJd6x
jR+l/K+s/aSROSgzPQBVUEBHMHRvUVmufUbAXDG/D0kvKMcqGWSeGH1iai1sEtTOXQ6kNdQS7Doc
Jfhx9DxAt+ftMRPahr9NKp4DMVK0HyxBT8KyQ3NwQ1MUT0WHilIHrYQfJViP3v4Jzw0qfoO6sDlV
FZ6adtK+lBb6uXr+iQ1bUoQrsRmF0wU3g0BpA29yeSJYhWatgC8dR8N6gvTJh7Q3oXRmA8WZBHnW
v62/vyT/CxYHEgxLBwuZyfJpz8JKzdLWHSRez535PCQYe6ZDeiSdu1WyWrlOkaci+VnG2lD1ULZP
Wqmdi5n4xyYZYqAhQJDBD6m0o5ZtmVrzRgIaRCTh4K7AUNHlktoKVDygwacn6pLQTk/pIEILdfXi
mDu7Sm48NNaONsS0fQd6ZfhfdzmPZxvYFubUQQwTcXm0IiN3EVPYXe9m0W33W/WL32bUDCgrzbbj
HureQ0X3pM8DU2BsIs0AafRd+hU6nJ9vG1yLI0jB8aAFn7MNwj5lXZProdxtpSfbnQJgdF5qp3go
PHaPqtxOuk+yG15YtgnBXj6Oeu+cm1UiZd/aICsjbnoyXQ2ECYzzGDRwW+/rNRc5t6K4iJP0rtvp
BT2NJfDkaREIDQTxwo+aagj86ocFEMPt7Vz7fktaYgCB5C+6PJfbOaPxTbQO92lRznfOGJnmeHBw
5bisDSoUpm9bWzttC80IxuMx0QBqiEtrBlAn5qRjF3Uz31Oh7c1GpkHf8kCmUOG8bWzlBJhL12eB
TAOLp1ajE9sYINXjIjKiuhjo5mTtunqiYQcIz9vXBYAJ5joBK1g6TMphoxZuThcCQ5D4MgOtf6eR
Oui7O8P8cHtJK1/r3I7KPeilU2XrHHaqcV/5sbRfUlqHso6k+/W2pZUvBW0hguiLtgGgCsrV6XQ9
QO0aLOE1F2SdF6Sgg0nABb2llbdysBZwKeAmgEOgmKVunWQeVHtRkus8eic1qAJ7G6DPlYhxbkFV
09YHWRK/tdkpM58IOHu0O70Xu6wmgZs7UYtBotI34tvbt9IPRGMTVxeKPZg8QAy+9HR/dNggWdGe
OkhKANz6wGwzGPQflkuijD3XVDyAiiAY/M/gQtxwfIVt4/XyBCYU9xlZGlvo/1wa10rq+3Qq8lPu
u19ZT+K+zuJiODVF+9BWXVTK9N6qk4hM5kZFYcVBQRgBhDJESQDOeG1Ind06Tt3oXt7W3SlDd6t6
5yd90Orp3pi8YE63ZOCVKbfXdQIBC+9cihgLpOdynUk3z9PIaX8SphW7swBghwY68ucmfQKlayDS
D5orH1tK3/mFsQPnGrCjwI9u1gFWnBiInkU30wAVjaEW4iE24oK4lXSnGeJm+snkh9vutPr7Boqh
kC8A7OXV2862dXBQqcuZ3Z1685h0D+3WZ1s57Utr/L/fV26BduL4ojV+3/PfOcvnmoKucwMLGcrt
haz5B17cryoMUJN3lz/kbCElZJaLBUh8wiSTVQ4B5IOh1m73fSj8jQRobc+Q90B5mRDUEtQTWHRT
Y7s8599mCn1urbtnZR3dXs3KDQPSBYJbE3hNTFYr/qc3Ayq5XpOfEvLFFJ/1EUWYLcb3leh1YUN5
ULToOAKhVmcnYUBKZW4DW4AoDhCCsXp0smFP2bGa3saE+HqwLowq/iAmjPQygejvIxPOhdw1vQ1q
MHPDrVfcDmPtIGJZOnLoGStm0iTNi9zU8pMsMoi7DVHu3INJImKbJHiruwg8CyIF0CbAQF/6XSV4
7uXlnJ+q7BNk2jM3GOfnxADnucuCKt3SoVp1jDNzyzE4c3PRz2lhNyPMNVLWAe3KeQx7Zg1f7AZd
p41DtbY4pDk4VmBWAsOS4oYOgU4Z8Or1qU38uLfMPWDDP1M2H2SVxO2Iqh0hn7VZPN/2/pUDtmRX
/5lVPDNrBCap/QxDFN6T7xyltnFvr23i+e8r3lG1vqUZI37fZna7Q2IqoZxS6GE1plsjP2tLwV2N
mtIipgVhucvvBf41eKANR8wBwderMZTlFthpJbUHpvu3CSUhoHnhczHP/DQISChCGP5d7eKiypJd
ZbMagtVNHkhra55zzTXOrS7/fuaIrlGLJMd/ThUTcV/9kMkvAyKD9c9h/AmxVgbhkttOsQI5QV7/
e51qtoXp4r4BXL089ZjvI4YWNHUJYrtHQtOoo/zDMH5qMIOW6n9TTKWJ+Q+y/gv7ildWhSHc2sKK
xQSgq9cG0v5Zgdfp9jJXI9fZKhXfTJJGcit53devTfK3RfeN+cNL3w48hcDa7yOmvpeaTHQ+suPm
xGpPy3aMAcwY9Zoc3HvDL32+kb1tnDiVTK8E6FpLC5afMkxIsUcT1cBxAxmxkgBcrEgJxGigzURD
lezU+QEQGlGZiZ01dvEEHAt5G3HsP9fY+fYpx1oY3J1AnJ6d9LGSdhEVlZDte431AH8HZTslXmz3
kw8g+G3vWNtHkDpCQhSkRSCeU866XY9FPqadOOnC+zqOLAUuCO/pNh9ZfNvSmh+eW1LOd8aBa+y5
J06pw3kADr+PpE5iyR9c9u62pbUXzcWXUxZF9Gx0vNIvTt6D3Nn77EjRQA5ltCDJyBZT29oOnn85
ZV05yzkY4YryRGv9k0anUB/YA2beNm7Oje1TEziXTVVHpq47aUP+ZDI39Kr21M7i0de2HH9tRUsy
qkME09IxxHkZie3SzBireX5Kp1oLiqJ9YVNTRG2+VdHZMqRs3Zg0OMZyyE+8z79TbkWtrF8GvpX7
rm7d7/Wob69Kz4oqH5D7Ej8NE/s11NpA0WQgr7jteWshY1F1APMa+GxsX4nohZWkbtFX2cnWPwNS
A1Y7AOEgcu4ad9z7etvW8hWUMh8Qb8ujGVp+PiQaL78SyRuzNkzUCpLml9t/dscIii5B1fYgn38Z
O3d/29zKt4K0kAeuGUg0LjDoS3OMml6Xakhx2OjsMCIVaZ44GGyLzGTVDNTaAQLFPC+GUy/NjIzN
ZcbK/NQ4+9kHVe9fItkaOV/xBySfqKR7QO2CZlPx75rpCxUfY6fanTx6b/aFMD5CGBVTeYZFwaKd
L1xFG3CT9YVBhAYdeMD81W5gJvHmrh0szEXJspTvc1C3ORs31urCFhwk5oUw1qgKduJimim457pT
W2pPDW33yKkeXfFZ8C3Ux+ufq3gfGtH/mVK9D9JrABxBoPRER/lSaB9b4u0GH8qLxDgNGug/yiYk
bv6SgBK21wxMfDuRWWofXAwphk2vPVXV1mj2Wi0JcG805fFpMUjkK+Ekx7ABaWtTnHhpxZXkiFjf
mdH/NOYv9VQfJ8eInSwBhVW9lfxsmEaL5tJta57xUhaJPA02/eyXNiiZs1gfujrwEmMG1Ub5WJqd
3GmobAR6nW71oFaCwdJmsNFoBmYUs3CX9mVdJ52l4V1l+/mCZbLNVhvaIGPEfT+xWQ9t0HI/lUU1
l6fGnootf1jzPOR/KCCC1xHv5OXfz5J3XdqedGvR4cfRuwQneKDl7kOjJQfZbhVm1k7SK+LeBqoO
pQzl+Pqpr3VyhMjvUA1hCbnW3upC3m5Roa5lEQvCAyUsgIshwKt806SAzhLH757qdPxuFeKpybyd
mw9PNBklhlo43UnrR50YRlAV7HPmDtrb73wX7F6YTYYeNZj9lrfg2a52uebyTKI4qs1GEswgm7VT
emdnHg+GbEuVc+XuchfRRtD8AwKK0uilsdGSTe54fY7gwenez50R4qMUoyBQfg8nbeju/HyqNh4n
60aXPMMFfPKqdwrFcq8mHjIATGz8AMdyYNhyXxTFR3cCcee8xcq44jpgUwBeHPBCoCXUFpIvS1+H
NiWqYBPn3T2mx1zv0WlFSlGZKjE9dPvOvDwVqPLiwy1l0H8nOJU7k0DwrAFED9O2YDgLcA53WWJM
QVmwEH32DWdZjvjviPyvMbAr+EAk+WjiXH4/vwSVuMYWbIR0dk6LOnJlfq+L70ZHGjAfODyc7Soa
cjBt3l7limEINkB1HoMN6IGrNBKaNVbpUOjpIQMkL5E7Wks8mU5O/UDmNMibFuxnW+o0r+muslqA
QwFUAr4R+p/q4K8FCIGfQdHlkKBMFXgyea7zPiqKT0bx3snMaCqOQzmEbopQxOcSsiVOMJhtaI5j
oA3Tx9qqw4w9NsVJOmLHZhHPhnWs7JYEhl4hrMSpm8WV0Xy0yjKiPP9kgAOq67yjwUhMp+yu1cCg
ZXyygZENMN0XtlYV5ay4xx108gcvYIUWVBTQ8EKcXFCaeu7X3CsDDO7TYKoemubFA8/N7U+xBISr
XcHMNRIoAMWuZBkbT6NDZlHnuW/qfZnQI6Nb9cLLE/vqZpAn/s/E6014FpNsqyvyZuZaPKBiJ/pv
lZfttcTfjd88d0v/8doWzumCSke/EsPdKhFtbyKHlm3mx7SDBGSxIwkARibE0sDKno0bgPsVYxix
8hFw0RtB1FWu0LaCkqU2YmFVXsV5GgjLCyE0vXc6LSqMLWq269Cw3NeYel4C3yIYdHlaXUz5cR1K
UfE8tsGQxkZ3QCM6dGh82yOUxhO+lw9lZ7SVQea7Jqvu9vPQW67mxS7/mBV3DDy0g/mrY5+m8WuX
1jsbFF1s+JQkn3yIa5rsU/02oPX//gJAcZYX2ILKUR5FacYHNP5cL/bnGqy+gIASesfEt9kpdlnx
5fZ6LxOhf4zhCkN7Vl/EXT3FmF5Iz5Ct4cVdhvHjmb7Xh5e2S3fo8wQ2OByKZosC5vJO+Z9FEAba
GJBbRNysyy+J2jIwwbXjwm8wFSL4k1U9Z/lGgfnqYAMhDPZwzBfi4XKtt8psNvtVSdxY849tfdS9
w+1tu4rhl7+vnmrhp9B2Skw3pmMe1tIEpBUThhOLuuSR1VNkjUVUultc+leHYLEKam4MhSxMRyoL
/DTWc6IlhhOXZIpnfd6R1gqzyYqSqdhY4NXpVkwpCWrd1h7XGyxQQ5M7S4O5iY1SCzvQL6ZbFCIr
thaOHBxrNCoxWbP8+1mI9DrcCZY3k3jMkahRwDAxD2frD3R8T/W/b3+4a8cAKHhxCw9N/GupbUjv
uMyjiRULme1n9Jb1fGsKfsUEAKygb8KkvwVMvHKkkgLUCHVPCG7Ddlcn7cnQxv2bVwETuLMWligE
Q2XHrAmo/h4xLAZNQiR0aEHnffz/M7EEjrOPYorlwcgdErtu+R1IeBRnTOPzbRvXH37Rlvu9DOUK
MWmV+wzYxNjF4zOjv1wf3z8/TmbobmHLVk0ZUL8E16FnX/GQdZ3et5gPI7GcH0oemy5uEXZM2ScB
Je3bq7oOcFjVmanFP852boAWhZAoa8Rl88OhxzGRwSTeVM5fgihe7uh9Qx8BQ/xXVNY4vFrKOyQu
Q/3U+xQwnkO5yWW94sgXRpSFlPXsmpCzI7GOF3Fs6pkXObOxBWlZ2S5MamCmCMU3lEhUEbOizj2t
rjwrnlEOcHEaTcEe6CaO6/qiw45hasmAvDKqgCrxmIdOOiZ4bSuuteQuT/q7xK4ONXMwx2G3odU/
W7X15hh6aVLZv9710KDAayeuePJViPEnmp5x0tL7shNPFWUboW11I89WuPz7md8xSByWXjaR2PLy
qLPd2C6145wMG4+0lZN0sZHOpRnDGlybdDCjtT5I4mJneBA13Rlib7Aft0/S8lMX6fni5WcrWv6U
sxVxZvc5MkIUpxrWiDDDdGBQ1CR/nvuqfwGHSRnfNrjuJC7AksDigBtRCd2oLKS4IXArQEUr737M
zYuDwrT1eWo/bOEK17/Wb1PKW9eop8rkk4VtdDo8NSfU+xzZfUHNeGv8YG0XAd/GYPTrML3a+qsS
o2KJDaiYBUp6KMjyDKxcxQEfbSPwrXkGEB8oEWMQBgIiyucakqQsHNpbsTG8pKB0Zz+hhgMVhwPm
vW9/p7XIdG5JuZw4nIZ2PSJTWpR3mj/tCvr+toW1z3NuQbmaDNIB7Txg05whCymGNbTei2qb7m+b
uc4j8az5b8vwMr/0cCD1MoChoUTAGLfDTu92pX/yWvbSd8UvILBf+vRb4jsbbn57cbbq5gVrWlZ4
A4k7Fy2DNp2GgKbguLb9d7eXd/s7XTVBKrPMpCsmE07+HfW+qE+sjQ1ctYAZL3xxRFLs1eUGunM1
6+3ASdy4MiKg48Sc/IZbr+7WmQnF2XqQN5m5VpB46pJozIwd0MZW+f32Tq0aQR0Ke7TwfqowY26O
LhDiuJ5mMfFg6lF1Irn7w6TFlqTDmiUkpgsqayEQUXdMgDxMtpBeikswXo183rvO/NjKrarzWihd
cKIoOi+strbyzOMNE7NgxIr9vnpumaABWyauNB1d0USI78RlX6oq2QgMa7Hu3Kp65Ta96CcXgcGs
9TyceD7s5xozGfrggSd5FG9+ZqLOjfwb9CQoAF+l+npGEq/LZiu2+uZO+tWpQT/7tmOs7SNgN4Cf
Y1weEx9KICppJTO7SOznfMww5TQVfTCQrx0UqqaEhMBBhPkgP9y2ueYiZzbV3rkve7NcmOljPpth
A96ckqZhSp3dbTNrZ9eCE6LEDI/H4b08u6lP0gKXLWi16oJHVY0rEIDIraLylhXl+FLRmQU0hAgS
vzl09P7BEeQP4un5QpRvlExZAxTP8picq0M5fwSMP8bbZiPxUvBX/yT9AJxjugJo3mvSSyv1Pb3D
0X0Wu+7eiIrIu5vfjyHZl/s0Mp9vf5xVHzgzppykDrG0y5hlxoJ29wP51DG5T0pvY03LJ1YzPLSt
Lbz6AWjHrMqlC2iTCd6Z0keGh9EiRz4ZQHl3bh0IcvgDhRGkk6AuckEIBQZgIPgvjU1W5mNaqjaR
GNv3fpcfy9rfgQPtyK2t2ak1p8NwCkbP/EXQXH3U1E7boG6tWXE3o4Ymk13rbQEb1z7QmQlLSR26
dMEHidaMW0kjsAvu6+YvuclFvRZQwdiHT+TB4wB2v9wzD9UM3qYcOZ3ehY3fhHUuAiG+tEyP3u5w
NmAZmMldetJqhdfGWIOVjkiFjCSPHB/ijU4PpSZy+AMzIDgDJAFlefCdXS4I0TS15cLllzb8Kx97
YMi10OFkozq+5gCLFPy/ZpTjU1uDr/egCYvx84Go+DeZ5j9vr2Tt7JybUNzZteko6nrEeAQ4M+no
x92YHXjFD21ZV0FDvS2G1bU1LY4AT0DOCo0ZZeuqwU1w1cMXMhtFTx9J6/AmRMY/Ie7chBKsdaNB
1oJxrLhMMdabhiNApJ448q2pi7W9O7ejRGzepdTCf1kx2Jebu1QEnYz50NaRheGoAyV5u3v7xzoz
qHaLcVfLYeSIPUXSvNPn933R3lkyjZKk29V82jhLG19KDauuQGsT3UBsIy8eDMN7l/KtKtdaYDhf
kPJ+FQMdM5pwECsQGZKpDnsPmPve/gsCFW8D/v7rFXgpoeGN4KD2tajNPJnqCA19OgY5+A66Gmzd
g/yD0LCQMP9rZlnyWbmB9rowQIFE4pyI4wjUKpv5znC3JOBXfQ89F6xrEVZUM+O07J2GycqMiQNN
66oBjNp7clqym4p6x8ppI0fdMqdGIjZLl2suclRKT37O7/TkPm+LO79gDNX2rQxcgfb872OdLU8J
S5CyH2d7xr1U6UYCYK702IiRo8rXwsEctb3lNMl3zUHOF1R47HhhlVDvIAyKnbh95tYe19DC+m+j
le85tVAjcqsMGz0le3PKH1kH1xy497mpaCTI9ETLbF8446/bdlePxpldJU5mNnMHvpw+0v4iWhY0
zZeOFmFHP/+BHWw4+FTApomM8NJfxwm0sUBkGLHnjJ+z+rlnAGgmZrsDj+HGu2rViX6bUpMNls14
5PV4EfQ+f1fr7re+h2CfM1ZoQ7UfB6Hvby9t1R66QYDyLHU4FSPBRdOObZNbsUfJj8wdQ3TPD/po
dgE6KwHB/7ltb/WTAbYENAYBH5nazDaaqZkdDWfSEX1IBzPQuX9vka80m/8gMcDo2r+WVCAgrmbZ
8ALv4sJ1YwsygSx9G3fgPydwaaxASgb406tX6VyWpOO5YcUZLpg2/QbqiH1vzn/wMEV5FnyOCzML
uuWX3ie1rjRSL0fpSubQe6fJe4OgkN5Y+xyptTNr+wGqlLc/0/Kb6nPh3ObyGc8iNCtlbmBe0opb
0exrk4e1AWZmOWxcn6tmANoFsmthVlW9j3Jqd52gVpwY9l6kUwAeaFRPt7h915wO1ZH/zCirSdwc
GNoS3ESygnSHZBjerZ0gyeqgcMXHP9i5M1tKTEpJKjiYEPFa6Jq7bmxjr53wMNmqaq8uCWUlcxEz
AspIMVOTdJ7zVCDtRdFF1I+17S6w1oCRl9vrWQsQyGCQbUJaCK86JY0nKPoSAWBrjJJid0dnuwxs
cm8ToUUYUh3+j7QvW44bV7b9IkaQ4IhXsiZKltySJdvyC2N7AkFwJsHp68+iz+m7q1CMQsi3+6Ej
3BHOAphIJDJXrrWHyrPG99Z7UvU9aP9A6xBgHkDhlKeqEJShEigJ6gjyKafkrbY6jd9tLWp9NDrW
ij8x1QK6Sdm4FHlAjhhCCpFaGc5Dv4gDiGel/Hl7/zZXc2ZKSbSNvBpW3kCU50oWAS55cEvyFwHi
fDXK9USarqkwWIoKAthmLVHvSda9ekkH5Nf4tXXbQ1fzXLODt5cFOqnLAMEnY87dETtoTsmh65vH
rB33f7NzACHhwl2l0hXPowbF6ZyQyWOiAJQDPpFHb+7+Jr0OQCL9r5V1oWeRrkgcdzIm5BDGzD7x
7rMvgKXN+w+M1X/j1ytqDDB7AArUq4+ntW80BRARk1Ps8gWk3K6n8YStqAC+MrSFkO9iREa5KgZw
NHROhZJzMBZ3izXswA2y913xVPpSk+1uOsCZKSWmsjxlbG7w7k777ktrd/W+NAcd4+a2ERxQYLTA
YK4GH9aVhaR57j5ns9eGTeXVJ29k1d84GuA+/1pRXGCoW9+dZiwFqFmwv8qYj7qRzq2LLjgzoXyY
nOaszxgDi8T0zadvnZuETq7rn2xGtTMjyiexiyrLLQsN4xEScLaxM9wnE2/GrtkjBmmcebNGiq4D
XnGrtvsVumyyJElmy/i3Rir24mh+kru1Rkq1NdLNt865NeUTuWUwLQtAj8eadR9rYZyo3e6GfDyY
Ux2543JXOfLYAw9uWNbb7TC0eabOFqp8Oo/S2jIZdnUu/+n7kw1s7Ny85J2uQquzo369rKubPJmc
YwYgKaGPLd6oJWRZqvhv1gOqGPSNwUih9jkMSC3NxuolGX+FhqYDMo90WsJJFppgtOmOMPF/htTm
higSb/EzFOsl/WICZp4Nv4LB3rlwFZ3g/GacQH4SoK+3gtvWn3IWxLNpNkFhj6c35BZ3gZsfukGH
ntlaDZpr4Md1wJOCNtSlCa8CN9Yk0EOpADOy6HEq06gtfzogfA1+3/5CW8Hi3JTiCYHxb28tzYNT
bzXROAbfckp3t81sORzIPfCsBe1vAPr/yxWh3eZN4OlEpWzVGndAWZj6yS+SjCcC+O1tWxtLciwk
dVBsRxruqXf5ZNR2M0L64tiI9lNRJ6HlJ1bY9LrK0sZXurCjxAlUFtG3c7EmZyJFiIZhCESU3CfG
a52an4vc0uzhpj0QI6I1CTe/yo5rsCFgVnTNjvkCsS2rv6uz5UHO9v3oOweqHy/AN1Fy47UgjLsQ
aPBrxUqP9cIU00QgD2vturY7TZkHViDdYOrW5zo3Qy5dw8tlLiwH7VbHBOuQlbiQu+jdajfwTHeu
No6us84EAscC9ipbRSm7WU6LDC+BYyCzWORLvGh5FzdXA7QruEhRB7zq7NLFmGZU8AnY5rosnI0p
pHX1vdeSE245A0bM/rWjBjxW4cnncXwcg74y59FwZFg3/+T8R5F9vX2cNjcNkG5/BddCgE05upiw
sCeMC5Ejk/aeN83BmnQPzO1NQ+EUaSQcWy0FJ+3oNDbQlWh6+GJPcHxDiGYNe9/qdbnE+gS6cmqM
sQGSgfXglXnpbcSp5iaZkH/VmHJ59jBKVoSGV+0Le0lf/D5HHyzggBaUWtaXzS8GWUoUv5AyXz01
LVcS3q1fzDTfUuOYNl7Iya/ePlDD0yRMm/t5Zko5UjagiRybQo6LLcHUMEWEFLvZ1ZGVbAR1UAEB
bw1gLP6ryhv6vmyyCl3GY5a7SDbNCNkEdKuTB4ZSxG0n3Nw89IgwzvNnXHld8dml2y+gk+Ej6s9D
0ZX7tij/ydqChIGZ/vbdfKVf3N82uLm2M4PKvQguLNOBkgtKK3JCmbl6KYC9LLkfIcYfbpvaXhtO
1oovRwVZcUmbQJ1uYT0qRuaLn0py8kvTiTHYzsJ8MJswB4jstsXNxaGSY2EZNqot6y86201RzLJw
6wJQMVeEXf15ZL9sp4jq6f0FWJxoIJ9wa5m4kJWVVdI2C0eO2MTZdT71Rjb+4KaAfoKTS9AcNR3j
Ggj11spgB4QA6GqD0EMpFUCNz+T9updTkkcE2JMC09l1UIeTYJrreCsunptSSkd4H+b50AMN4El3
X1TfAyvTbN+WYwCBhDlNEINDLURxeh+joI4l0TdlwSfMh7j8JR+/lfn9rCOP3IoXOKcrryjmQq/w
AGleAjzIkNJOMnswav8hK+lTkBaafsPWjkEfGkCXVQz1StG4KsG7WCItP4rBO0p/OS1QV3u/Z4M+
fZ1vxQybq4b3sq09NpRF8ExbcAeifhgsmEcSbxxQituWtvbs3NK62LMzJDM3nxIOKE0LKTIrCA3M
UibLX/jYuRHFA+Q4scArYIS13rHvhk+ONrLq1rGeqLN1uAUKEr0AoSYwO9MhmUuwfUP64d5wvUTz
cba+//lqlLBD7SSFbhBuQNcBUWHBJY0aUhGNFd2C1gzgbEFLC4Kgzl9B+WT8h0OUoAOVXNgSWxNE
datRKqF4x5qWkePbAG1wpG0PzSCdN28FgLMNU7m5DAJRc6+FiaSREVirxiyU1s9GHmX2ctubNxcD
jCp0HTFFhShwuWmjaaCy2yNjMIXYNUkTtb2OFmYrNOOO+9cEVUIzyR1raHOHHAmtOUjhmidGqLyD
6pZzyI2k0oBOtlcE5gIgR9dsTzk6Zc/coTGwd7YMPmTd/JJiFPn2pm3lkkiAVvIU9OTAI6psWmW6
QM8E5Aj1F0iZnxbfCBf6RdhhwN4y48dta5t+fWaNXFqbebswG0N0xykfQogQfSBV9hiUxs+/MOME
mP31bGDE1NwALYxxsEuYGXIjtqEA5GOuueK6u23z8yA+BwFYd31Trbam1E0zIXz3WS5kh4nzWAS6
wcrNDTszsf6Es0Aw+syqJggtHhMoCMyBvwOFBYpdf/N+BdoRMF4X5UlUhRQz7jB2pMWthmLNPiN5
BHKBvTdomTg2gwHAZVDbA97xCi8TdIJXeDwlzyg5/Frs4JsF2p4OYJYMpX1RyLieuywam/IzfuWe
FU4XGZMd2hkAuLb9WntBTI3godDmr5uf8uyHKTdIaZuJ5Bba7F1qgYvWRbGlJdXfeP+ZEeXucPxW
eIaB6AH9EnMXVM2RuKLfGXQ6vt//4fd41iAZx0iuEjds0JCTWrjuc0DrCBn7ofKNgz8yTS605Zzn
ZpRNEzOoAReCxmM3ZEezLcIlWT45pY48Zctp0DhBEMR4PRi5lAzcKKQ9+RIdpwpletp+Gbu3cfzS
Bx8K6z+3923LC84tKadtEFmHtz0sTRUNm7ndg+fh/dXktfj/b3KvQmMqWgetYeM5wdNhNxN5P6Sg
IPezg2D28+3VbIX289Rb+TxOPgdkgTbbsTG+BMGHtPk0ouHNk4Ps7h3v5baxza07y/MV3w78FoMi
M/J8CObtGHqbdEn+IllZO9xoQIPlEKT3SpDKUQ8FNmVFj5CoNa194LW726vY3DLHwnW78p+gV3Np
wuZdmg8DitbEnQ/g//gFiNgrTzgP7dwAkUiwNw3zb04R8nzwH2Hg6WrsxbfGOlisCd20xDthPveU
umQnzFyze1upC5QJ7FUwAAUctY2RT4Zt2CXGIuc8fU4p8Fhuddcv2d1kdJrws+kL4Dum61lB91a5
TZxGYEEtPtRITShboTkIVTSuSVw2g89/jaivZILHXmdl+FR+Vj4XZADIBwJe2TgTjU9sGQJwBJwQ
eI0DvKS4nSxRbC1KaR9dqN8aoj7SnEYi0SViW5u26gVh1mD9QKrruUFbejkYG49BFxzQtDnJRJdM
bLnAuYn1J5wlEwFnGZ1qQG0m2oedu6Oy2ZfLMa10Ime6tSj3T++Pw5jTBZ2Ssv7KWOOHc1UW+9tn
ddPIKjONWw7/qDmLXWdIy9YCYWWZu0zOhwKwq9smNjfMBaP02rcnV2XjZXQrc1goEKNjh6e4kcbm
ZPg7WRofh2DQebQafCi+vrty72JO1bTAPnD5eRJa2pWfAkPWBJn10Nst34PBJv+CTsxwyFAGQ0fQ
Ry8tobpa2vo3nxeU/1hGQXeFQKyKYErwTlHWnbq0sY7oOZ0yUYaEfOrcObRT51SIV5c0oT9+fd/e
rjYRrP9gKBGOVH6XeWSy6VYs4NT5O5u8znYWthCs5+b324bU9EE1pLw5RDIMztgivvpO6oWuaI51
Kj60k3d0csz9uen8zvCnGlQukXoC8HzkgKSaHT9we35MreFwe01qTPpjYm0PImMHw5vaz/BA9guE
RAfodF/tyJC8mHwJPTJo8iHV/1czgQNSCg/FLvTRFI80a7RJlgYd6XapdlYKQbiCvCLohomnG1jU
mFJ5a3gFSL9bw/mD4giyxZZOkZ+fpKVjqlWjxrokzHRhpAv3EkBgSmjKa5cIEeTO81Q7HwR6xYGb
vRNIq5pYl3oWZgULCl5hWO5IgbGQjESDGN8ZmFQTyoH1HbAvtXgZHQEcNyPhA1uYpV8xWXFi3nsT
B9XWGrbOllO5RmVhZgi3eflzcCKR8iihImzem3yrdhRnaxKQY9c+7AxQmOh7eegNHQHOVpw7+/iq
k+W8Wky5tmlbZg/3ck6aHVRiXzxukbCTnIQVb+awNFi3Q9NYN1K/6XruOna88h1QtUNYLeMkBcbF
j3P2YAp+xLTX6XZY2DhEYJVCZxBab+DnUovt5ZDXZdemBDkeWGmHrJ7ue3tyQiMVP5FTvxeghy8G
4QL0RsCFgeOkZkadlxOvMksgxgf6UhaYkCxNQ3PLb0S6CxtK9M7LYWhYizG/ovnMoLYDceygLHa3
9+0KLqWuRAnZfiqCeak4LiMud4aYXtpkeR7J8hRkPMT1++DLIXYs9zRAWvq27Q2fxHMDXdy1Zgnd
GCW9pEvak3RIx2OOGrwrrZBPT20FqkVOI2kvu6z6T+03mvixZZSCqYtChxbjcmrVz5sIo65M0UEG
3m1c++7c3gV2S0IhCATSqtM40n8mv3y6vdgtBz23q3xNupR9WRLMOILlNoQu26Eup7Ctirh23juF
un5SABRdsLQAQnrF+WExt7YclgDZIpcQwp/Q3I1morkgN440wHx45IDKbUUUKzELUsXgCTdwDy8t
3RWGPHWYNHj3lmGIwQEpHcgM4SeKayaDafwv/wJPWJTVoZX7sTU+QSlHY2jjpF0YWtd6FudT251A
TI9vMxa/8/EzWyUV5x+3F7O1X+eLWX/DmQ1buhAOKOF31Jl2lo8RyqmPb5vYXMaqA48hHbwO1Hdu
WRZLk6H+iIDhA2pWhNJbYmb57w+1cK7/Z0bFrozVXKBxauCJU9FDX1ZhM+YfXWYdqvF9GvAuqnj4
7Gv/FI9PVPNUTrU2SeoaPNlAQnT9p34cT+BVf6n5E3F1NJ2bn+fMknLVM+kSWUk8dQlPv5oGROJs
ouPL3Pw+ZzaUIzPKPg3QKsEjtO5ZVFXVW5D7FmSGm9+3HWEj77dR/sccxspKfAUQkBMv3Kr2/eel
eurNx6LP0LDZlcNTpusKrduiPJ8uLCnbhv45m/G4Rk/QzH/OFtkFHVCVQEI0NAkhEnlEx+OdGIHV
JzxU7B0QrbloOSu3Rm8FrZD9Ov2e9Lu239NkioQ5hY5uHnkjYq/tIeT/4KLHFLwSfqYERMuljzLL
YO6IsY4j71DPaYSOB3hjD2EHxb21C4Vii7Iglgx5ky24gYGIDFm5RIHYz9I8ZVlwGND3hExDeNs/
Nu5A1NvAjYJa7AZgwBuYP2O+CYGi5ZHpDCHrD4kPucm0iMUCzBsH0MPUvA2unHKdSwObBCIHyLmv
LowkZUUQdNQ8WIVTfq+nft7xWrR3S9k0/wRO3Z6K3K01bUTF6PrVIHKJlyKaLihiqLe9tdQAqi4F
3jximN5Gx/xP3blNG5ntwk/+knSfiGDz19vbq3zQK6PKVd9UFBUM1E8Ott/Jl6F2i0PTGKTblTaa
EhOqantutvUbXhfkcNv05Xoxc4pUdD0gABYGyIQd5SZr3aUZk7bl8ULrJvJ5ECW++9vqly+QQv6U
VVzzUS9D2v/ZA8AUBU/AdWD68lbzR3eYq8ViMS/FTo7m3u1/OETH3LFpBUsDLzhGL1CfvrSCM5Mn
noCVEokiG8sQw+cHynT5xuV3+7MYXDXgHgcRE4rRf+YYzq7odDTtpcZUe2zAjFmcFhz1xPlhFoc+
6i2d3MHGoi6sKeFFTm0+BUzyeFxsFtpUyBBftA4Jm3QsNRtesXJLYXAJE9CWreplGjVz6rGkLPaF
D5mBer6rxQLlTGQiTSI+QAHlfV3VP1sJ0viV7pqg4g7OjcsvNnCf87pNWJz0fEcgGrEU1rFrM81d
sLUwRJQATEXwwCt3Rz3DN8XCeOwFj4n9gmdKyJkEP/nHJNMMMW2awplC8ALMCpt4uaIOcOEaCS/6
FPacHa25zGMw/3wzrZZFpeNlh6pxxffbp/nyBvrfXbQJ6LURw9BpV6n+a0mhpQps2ckcqL8fsdcf
ueH/HG23Peao7mmWuGkOrL/IGLBGDNleLjHFLVouMknjwquAvlrClIPbcQYITzd8dplt/e/CEKHA
640MBatTwCRiKlDKFTKNCXoWiQNBGcmO79878IXjDYQUCMhkZTF2yxjUgpmIHZJRk0cQdZnbMvSh
fyk+GrPMCzcsJfGbQPOYuIoikJzHjYPSOfpo+AGK6xvJZAXLbNNTwey3qugfeZN/rRvUd4va/0Tr
OTSzioW3V6tQpGNHMdG0ijRARAkV9KsQ2WSF3/d2Qk8un7r9JNJX1tT3QUPyEDlUnNjzk+l3hzrv
3WhKkwdSsV9zKd8GC9psCyl/aX7P+gX/mxj++T3gL0cTHgxFwYpEufQlU/ZiMY0uOUHz8NRmzn6k
ImJ4NLRtc8qrT7IeMRuVHybaaK7Ajf2/sKzsP2nkiJEeqLakWRZNwYPHfwwW0hzve1Z+af1sf3ul
V4cGQG30+0y8s9G7QFZ6udDKEbX0Bp+cTEcG/S8yllVh7GlPrSG59xa8ij82TtBB9/S2XfUIgYMe
rXRsMIpdGJyi6/Vydln1RjDTuRN1TMBm7XvGY75oXvjqBaVaUFbm8NEa5rZo49YdpB2Zae83h4EZ
SfKMTgprNKna1UaCrA/1ChBAIQkG2ZRyYF3ugDjJW9I4KJvTTIDFYs5LahhAwev4+/60YS+9E9op
KO2jTohnMm77y80rMFJEEEmzmNT2Aaf1AGbEkJLuQNjyxUymU+Z034JShtJ3wlZ2YQvVGDstMF6V
R0y+8D7fyyn4YHjlMaiHKHNA1E/6ZxSyds2w7NpyRpMZiTR++uKnmEQFzV3LTrdd4NrTUe8Eeg2Y
c8D3UUa7XEXSiD6zllzE09yegvpxZD/zsTgO1pvnP1izruZ5+Wr4c6RRMwOnCdrB6DxevVNyhxs2
nc1TnnxLZ+gzdW6IGoYry8OAMF4UJbp0L7eX+KfGc/ml0PBdMegYHV1h6MqbuXD71mwWMzklwnBB
8QlebVKkzwly+MGAUGeCbNAZV7EotgNfKqZo8Ahl+CTcC55v/5arDACBfUX4I9Mw0ahWA3uW5PBE
MZJTko4Ra2WY5PKugbCHeKyn9xV//42f/w0r6485O9428wlw0AgraE396EyHR83CzCgvR50XKRXg
a1Orm52Zclg9TuNck1ODccVeTsciGA4cGjMEZJbS56D9/2qBIoBCAu32jiqTwf9nGj6FD4ybC/IJ
l6YTjxWWIC05VbYZpfZchnWRnriRhsh77NDjrwZ+i+k/087bmcORBsbu9k+4ijpr+D77BcoZGgZR
spRAGiVtlzgvkjocxfidtS4Lg9T8ctvY9YG9NKaEncnMJM9qLJdirN/v6tCQMFxakeyD54LxYweR
4NsmtVusXIcOp3lQ1x05YTrs0KXQcswBQ06mMHXqp0wWYds0J3t69ZbvoOaL8YwIb/+CjWOD6OSB
Rx51GzRVlUUHEIdJSYe5GKunO4//pnQ41v5XLj6WvY5qYnODz2wpi13rao2xzuCYULqX9ltu/vQF
f86Tx8n/Mjf9++9+oJPBtrMSKaAipQSnRLpJ0E0Ti13MEbdkz9gdFIRDbv9zews3nBQT7WaArBK9
aDyAL4+JaBOTBevD1E+q05DNaEgjnWwdNyyGRfOk2oq4iCuYfUR9CALutnImRT4DKtsUWTx04mM9
j0NkNeaMh7B76LP+wbCyT1lfJFGXpW7kOGAt61lVh3ORJQf4lg4cpN46SAkQdkEBZUIt/LqW6ZbU
lpg3SF+Fiezde/WNe2p8ldYHqK6FXvZxdDV5yFXaAyMAiyE44X2CS1UJhwtkEdyOCBIvwZAcC958
lYxJ6Mh2ujLc6o3nd1uwWvKROa6kl4BYKQmW6zdMDmgKxdmaWtgY277LksnWOOmGlVXZjOIpBDUX
S2U5LMuWNZaBklCWlo9dNT10s46bST12WMiKxDCRFvwZ3VEW4rCyKpkXwATEYvrmJQBRwFLboTV/
Y14Rmva32+dh4xNBdAeEP3jQo7CnvsUXk6SZZ/Es9lGxjMoGUY0FA9lNDboRt02p0QtLg7A1Ck9I
ssGgpBYyJpKaM84JToPzo+yfmnmIZve7ZX3rPF9zG26sCjU0UDRhkhYubyqOV2IsvAZy34ndqSvj
1qmcE6Yr8oPn54vGJ65MQXPOhB1UhVB6RjJ3GVCA9bX81hEilmZ7yFv7tZkZLoRcc5SuNg9moCCM
WS7MmFrYvUszg82MBbB3N844aDhYvq/8fD9Q677PSBR05eH2t9pYFYz86QwgKF/1PYfG97NimJs4
C1j51nQ2fR64az2klL6TUXF1CaiUYtYOIr/gkbhiRAAdmVW3okWUKCec2jnMepB9FEs4+vOHpEv3
zpDtDGRMHat2t5d5lbD9sb02dzCLB0CFqxy32R1cMQD/GZe9vas5wIy/DGkKqFz/riaI2Z7QOI2h
D3O6bXf9ay/C1brkM7Pr1z7LEw2WpUNRplXMgNYdif/PXJuh7U/hNOoITq5iFkzh0KGDhfsOvREl
Z8CD2ZqGznVidDStaOhJ9sgcQ6crt+GeCIiolUP5DAgEtd7bjn1ZZBUWhNd66MwvCPuh1wFCMh4E
6TW7t/XV1jY2oqSFh8TVbGspx4GXrMvjrrROXsNDlv5k8o1J8Y2DIS0oXn3ZPi5BqTnrG6tEvRLd
jxUaE1xhb4I0ZUT44Bgl3fcW0o/eXcobPKLGMKteb3vIhim8Dlc1b6gdBkQVpZ5NH/ICdHTj1huC
Q+GLz1AjzPeJn/r7nKTu01jVutHyDa9cdbbtteEBiLc6MlrZzHKk3bnxkrBTnS+nfB4jFIHuzLL9
eHt5G16JlSGiAfSDZarhrKxokZhBUcdAchThCD0at9dBzrZsrHcpkgLURq8YHCe/NlhfVF08N79R
MtulmQ7UvbVhGBWGy6+CWFeXZ9vZNR0xaBs3tXcUYxVOLf0CfPTeCGxNpNpaDNDD0JFCdxMFAyVQ
jWPWg6iID3HQMeEd7DH3pxgC9pUOwLHheGgHY8/wXZApqsVepwdhvd/YACmzLpYl2w1Of8hkD8jI
zx53zm0/2NhB5MWQbl1BYEjhlIu6mMRo1SWs+fV07OjwwfAbMLU1e9n1mgmJraiB2h40opEh4l+6
bvFZ0HVhBgwJDo/FwO5m1oalf2wpiapxOIyL9Vg4v0ykWKwsNXf31iLPDa+X7ZnhNhAeH4qKx+iB
f86Sb3VfP/Cq/132UvPi0FlSvCSbm3rupyaPPej/nRyvbw8TMmfoNa8ATzCCa3qWm/ZWpUYfTLYA
HSqfD6KHlT0TyuO0finMyMxBsJG8Cud92Ig/KQIqw/+1o7wOrZz2U+0hdayKTNAlqkw0oR/GIS/E
TnRW6d03XeUMX1wnF/6npjIge6c5gOtHuryyMR6AfuY63gp0vRoc5eDTxOKLFw9uY8edOdZ3Vtu7
u7a1de+0a1OopP53tY6S69VE4AYCFiPOWrwYOZTHamvv8FRTz9g66edmlNdpgE3qMIXCY8v+Iey3
hfxnldprLZDra3m8rI01rbmdjY4KdFhR+rs8A4lfgZE1E3lcpR6Xc1hbSeq5uxETAzNF7mz3xrdi
LIR8m3KCmXtmMSvsLVJBfJk1tkxDz0+N5ltX9hNqhXUiE7fb9dlcsMeMWCzXnKSNeLs2f9D+R2BC
n1IJFpzVDnfGeo7tBjXort25rq7dcfUcB/HzuQklLPgVW5w+SbM4wIS5dKqQio9Z54VN8TbVYAYJ
7hb283a41a1KiQ9uLoDWsNo55hQ8DWIBpmjUBLutVa3sSHgQIR4gQ7v80GM2mFUr1qOKEqQ7fYFe
TIvOmV+CPHmACFx7HLk43l7WRhiCLbycQUQHQjDVuYLSyoKlWURcZ88WfSnKOrSTR8w37G7b2Tgx
3p9EGoUL8Eqql3AtzGrELVbEAI0G+e6Pxt7BAZkW/iTlc/UwLaJ8cfPB0+ltbFkGxQk6FEg2ML2q
hARzEG6CHp+ITV7EDBJaS0qjorLBOf+1Gt8f1b1zY8onZLMv8xH8UzH3zFB4XwzzaW5fHPry/t08
N6O8nCvPFIEFAkHoU8iIJzTsFohRizuI3eVS9wzacpFzY8ozqMiQUFQEFTYg+kCH2ArQ40SDJfkQ
2T0tm/sqFxBmvb3C66CHFxeSKDzdIZIDzNnlWZBItHO5VF4MXu/jCGUwm3X3BVq1t82ssVO9mtbW
FRo7GGxFvntppkmIkwVk8GJaZt+YD4FhQ0SjN5YxHr3lozMF1Y4OOdPk8Nerg5wNqjkmHu8r660S
v9CiXaqmpFacNpA0pWPVRy3urVfO+by/vcKNuHVhStnI2bMWA2gzVIezhO2pl9BoyHwdenDDR3yI
kIFWC0sCOaOyj+iOBcLPMxL7OdnXUOqSLt0FvPpQantS16awE8Dqg74A6klXVNhI0XwDBIICvHtN
6PSADdqf5+Cp9DRH+TpuoIyzDgag7QcqC1v5RnnGhNNm3MG7PDsQ69tcOXfC/uGP34FO0Xj7tRte
2lI+0liafKJObqMGuxwm84CZ5GNatLsuQT3FGqLa0ClyXnvgpcV19WeJdWNATBASAXVcVRC9AolS
ZLxPqeFPvZIAKmeBmgMCvlewaYfmzWhR3sRLOiC0S6Nj6JZyFoTOhGZ4mHneIHdZagrdOMmGi6CE
iWoKmDsh66ySoVUjw+g9y6u48SYQQZbOt8kI8vuum1Nc287b7RN2hXpBjejCnOr8Czi5He418RTM
IRtl6GTLfjJ3y1SGnoHn3+DspvaT4fyycutoiNOAclUua40T6VatOKwPdGfRWFh1DiiAcaxB1sDp
YUieby/3T6n+MmZeLldxVjcxsxwlVTv2OPAEbhYZ5IMjH5BJQn7juS5iO3i0zDbqqDy06M4PXbFL
C9AyfuoBO0rTO4kxF1RDI5nrqK42vBojB2hmACCH2RpP8epAlEbQ5W4T89RmT2mde1AyIPy70WDM
5fY2XMdVjKSfmVKycpEK7qVrQSuzjShNP5qGTlZgczEWUjNUlfD0VoeCB8YCsHPie7YYY7QNTB97
JOzLWvOW2Yg9FxAeZc+8qgAzZ7+gXNaBYLTM7R2klZElNXbkLMOBNfMHx5AaJ9ryVdSw0FAD0hzV
QMUoIqtdjLzoUCD2wsyXYRH8yMUdZTrQ6dZnOjekfKa5cMG/HgxuDM7OO6cOToOlm6na+k7gpUbK
isoIklwl57M7h05gLXZj308/sJaM4HDyxjhPkvH3bZ/TWVLSPimJM1AOtNWcf5L0s7AQRtIft21s
fhnkXeC2xRPkijvC9ZqemcRwwQRk7fzB/+YkBgaRPD9kw6CjWbt+8aB34YCbGkVA+IFayyxY59i5
mXrxvPTOoeUGjQCyRVcGHPonaET1YMRymghiYuBNAVezpq61uZ9n5pUvN82AkXHpYa2efJSW89Ev
3Y/Q3jrc3lLdKpXPhnTFbfrRdWMysIPpJHd4CL34JMdkY+rt6Dh9J3X7ce6S/W27G8sD8hm1cEDj
V4XG9f+f3fGBaUBeoa9wx081xBUysHQaO1AXa+6djSN2YWb1qDMzdTKPULXMRJws7C61gsOYsf9P
E0q4IKAxJbW3+gkuudC0hDghq9VhZnULUWJFkc1geJyFFxPWfpMpdNdcdGZ2f/FRMBb3J1rg0W1f
7pakVlt3ZiHiYPCjqs+PGHQ+TFKX9m8cYzyzMRcJCmmMYar99jRYsjnwcIyLyTgCprnnCEcRpFx2
iSDvbYQjVACwDeQ7CvqAUClfJwmasbGmJIt7e11W/nFi5QHPKs1FtenOwLisrLkwovbbpcn5VAZ4
yJO+OhqL/2Gol6jXonc2vICC4QhnBrFlzesuP5DVkapisgWZ3ATmV05f7UynmbaxkrXXh6Y05jxQ
0lM2bJKUEz64/rPfnRzyyPlOOhoU/bWJy5qrEnOcBGqZk4mH7TTQ0K+L56z8gUbM6bYzX3nZ2ogF
pgOvZ1D9YeTncq8Wa25A49ALkGgNxYdgqPKd3ZvsYLtp8Wvu5/LzbXtXq4I9pAzQFENfD3FNCdg+
TTMuiCnuDV5Nv4wynVDJ8ciz0Vqvty2tv/wiyVUsKfvnNmQZAHDv7kX9DwS/ImY/CnZs0agah5+3
TW1t4vmilIgA1G41mi5M9cM9hAYMm0eCHhv5+7aZqzxPWdHq92dhGrJ1VQb2RxCekX4/eW1UgV/N
rT/7/BT0n0tXgxbb/FSoqEDtCxrvVKXAW9ExgSgWcW8a7OhkxR6qoPfmqGM0vDqt66pQDgAQFjQp
OFCXq2oB2Crp5Hf3XnGcxEOla+xuLgOXJ4AASFcBcb78+xc2JQvEIrv7gKHaMJdPwkmPgCAfbn+c
LR8AFwDoMjHzgpUo7tY3/QAZJNLfUzCTE/sgbX4U6X1Xf7lt5wpXt7bEzw0pzpYvgJVVVYf9ehh2
/GSdhpCUB/6BHvN9fYRYuE6raGsDzw0qGyjcKV2Y33b3UtAIErfhSD8m75vQRqkBs0KrbDeG89ar
9Wrg0AEVIhcGyv7YwqF6WNL0mWDMOOkdTSaycYouLK3LPTtFqTVR0Uo/uHMankUY8ABHhPE2yPlk
ueJ3WnzpxKLxjY0dxJUHvIYHtYFV/e3S5IwnbQlOsuDOzMhz2Qf73MXoXFJpzGy4IBjwcFwDoEnR
glBOUrKIlKUlo3d9U76MCb/jrvHBgTyNzHXevrWidVwEaf/KjqkiVruUd5WbZfTOpPmRQJ6ho9an
1K5Pt519IzagoYHyLtjj1rrkuuKzb2UN9tLMlfTvpmF4nZrlmZi6rtDWpqHQAOQk2NUx/aRsGprG
SV90i3/nlFCssvsgCydA9cIW45oDqG7C2yvauJUw5YNsfmVdQ5RQXCFLXL4MZWfcGSl/DYzy0QMc
NB/yECptIfOf/oe0L+uRFAe6/UVIgFlfgVwqqaUrq9d5sXrFmMUYm/XX30PPvXcqyVSh+r6Xlkaa
7kgbOyIcceKct61dt/1xrTzokYJYA57PDFarUy6pw6mvAQgVrvMINrGHqsasu5MVZgIsDAYv6rCE
mOO3avxs+9nWXbt1TFDLAXMAelNAja6couNrSAajpHPiPoYO0MbRkVFBD9PfooC5aQjZD6Z6F35T
Z2Wo7uveAzY8PBme8WDbNNY5ojGTG+dx2a5VTgHC+v/MrHwvOhCDIXrin4bO9e+kGmvg5iSw72Ug
IkAdftSDrXa15WwVe29+yNeWV064a0gwKpeFJ8guBgBMd23YmtAzcJmH5qmoAzK8KLukzaNXg039
Tx80dhUvTftKJbT2BmOj1XlzxwGoBuc1aLWRIlxezY6QjmKOB0AwYDJZZf4IRr5rw/C9D/x/Z0j/
v5nVhx2KDsIlqPKftC0focVx9MP5vimmjdXc8gKAQFoATAFfdAX8MUVttNIz4aGVApu2+uyaNcB1
XhzKd3cKlhUB7YkH0ELft+7X0qrJuGdY9BTQLplCngz850xsAOK/eZUV2cUW1OHm2gBER/bzd+p4
5USdkA+E1tI4lUH9sR6zZxutU1OovWepjQfebVM+BuyXOETWRUFMvmsBrif/ZGIIIXJrEFED3haB
QvdD427B3reMrXxb6VTSwdhpeJpd+3dbmMdKjAxTqupRvVM+/t/0ZNG8BYYK+EdnjUgccpvkkJox
TpbWdw3RyeB6H+auP7ztr28uCZwLUKdC4o023OWlYk0455a0wpMzSh4D4BNGxJlf7FKAEHhrpOfm
DX5lbL1/NZSqdTWHJxf4L9+iP+UcRoYINtZ0K2HFUfcxuYMBaqCHVlfY66AcXPctFmXTs19n6VDo
Z+0yiMBVd7qt0rDWx6bqj6U5tFGLc2L62cfGbTeC4VURb7l44BAIEQgRjdZP3S7z4K8KF66EZk9k
UZgGwX3sAvkZdSZ7qYGFjpQod7OXbymO3Xbfr2yv9rr1eC9Dw6YniGokIh8OSqgok4B5158q7R7p
6CZF+a3q3v+GA2x+YZ1ZElA4gcsD5Zuj2yvfZX+mUKhdPo3DpyoLhwgT1FuJ1I01LkVnQMQwtY4R
mzUMGiuyarHsbzGKH4XffB5ze6/m/jGs+53iNAUa+wUENUB0bck0XX9amEbYh6zEwjm9/rQYCzAc
TAhkKZ/bqOn7HbiEkh6zuP2IFpr/T2BpDOn7+7dv6+0VY2ALpMYghQbq53J3tcgtSwkOs+6SNYaR
aKoIxFlRxbOE1DRiFo8tIkHIsVXpvL68eBcv+n8hGtwYGF8dqJDIrqgM5p5xhiO/Bx4QnEIZQE1v
L3FxOJcJD8yEwDcsRwhfduWQDCOs7X5A2uG3YJjqifHVH6uTx7v7WsijD/Wmt+3dXFa4IH0Wto+r
ISPRgnFqsphx8pQ89shUc/jbQjQby7o2s5DaIZ+CPwevw/qxXs9SWDnUO39JQL53taQM/c4pjHQ/
De8t44XAg5koQzroooMRZuX9WDfjxUsz9wyq6LgWX3VDE4B/Nvbt+qG0EJNjPgtzkQQArNU9nw13
LDHFPf0KQx6ZIXoRgzy//WmujwJMoBiNDhkOHnDrl4fdUYZvlu5Mz11PE4eGe3DcJH7uHYVpQSto
C3J6faWhCALsAQoCC+x0vW/oK0GUFJ/wHOTlx1GwPa134HYc45Y/hrKI5nKnsmED+Hgdf1F/wlsJ
c8Rg+rganSrGuQymWgZna7BQ2ueRxBhro2nCANR/ezuvjyDkpYGnAyML/rz6Yhi6NwhpoDMtVZOA
KgAUAeOu0eZGteOGGdxaUDsApYz6w3oChkKvYBya2TkP/Fh0SWmdJmv39kquN23JzlEMBz0K6vrr
R7r2qCunZoKMYqirE3FEkLCy61Pqdn5UOO5WMF0fxIVuEwPtNpDImJZ11/zDMhiKRhqhe7YnUHyi
+pXHbVckFn0M7HeivPCYRMkGYwcILAARrWuT/dzZbMTs1xmgyl5lkUmj8n3Su6i5LzbwPAaIHIkf
XMTlvWIkzENIX1q/vBqiW2OoctAfVE9eXW2Eq/VRAMEwAA/hQkWNewyFhktD86g72VWZcRY5wyxU
u6/lB38T3HX9df5KCWKc0gsgCbkeKgNrm8nY4DlnqMJHZlsmoYyleiTzA2Z2Nu7QXyfwOjxhSSBz
ALYQQzTgU1jzAXtWVtRqhLHsc3mXHdXBAGonHk9DQnbTsd9SO1+fdFALLMLFy2FAkoGC5eUONgVk
JxtuO+diGCHEpZiONEYpvK0O4/UeOkAVYjAVqRQS1TWNPSaSp6AMcOzEaGI4rzvaoa6joh++1XKG
3vgwbW3k8lq/3Eh4WQBVFpZyPE3X6YSk3LeyqnPPDfGXGZFR3DXyBYQGqexGL56Ksksac8oj/LQW
IO1lbtvNtqjM1j4fksaYggGsEpEfI27rzipeCrVj1mXxm5nz3sr6uKrRXRUYLcplPNcpUhwxzhtP
/+trgcYnypjLZAxIMNaBxqiKOQi6Mjy72f3sGVFgPFjh1he9NgIfvwzdY8Qf/fy1G278XEgAVb1z
Bk7iqv65SF11QHO+7YlvWFmK5/D3SxkDR+fyfFaTauqGO86ZTQSaSE7SZWXSo9T3tpkruBwwm+jY
ANWLRh7e+euqIsmtxh2muvitTBOsKX5Msm/NnEe5o6Ki/DS14Z6ZTz0Ha7AtMGz/YmKmou2Ob/+M
q9sIpVTkbwQd3oVMbU3+1XkAIKHt7pz9oLjTVhvPZghWNaQG7/98MOUB5gscEuZgEEovN9ZB+xWC
U8Q+i1rERfGLQVhCYlzq7QVduzNrkSNGdENOAHaYtX8xc3SEO0TYs/gTPmXHek8TmYwsHnflrj64
W5/x6tJbWNbCwQN4MWq064DgBmwWzJjAklINWdISFdn2N9N+aQDtDE0RFUaYul5khFnU2/Z7zyqM
I63Do3TplyFvuNzSuaFD0xLhnI3qKajOI/iGtnhyr95naPqBFQEuzVzE/6682ihdWteKeiyyZgfy
OawCzb+lpziQwSEIzPFYtILtuJdD226iXWzoLfq4G98UvyFYmMldNOxxei7XKUAzr9q8JOcZvIz7
Zj8e8ST17NiLrLjeDcfNse4rJwC6RLxuMPKMB8FCHXdp0PH71gilFi9OOdcHTcLhWFcTi8M+23qE
WtcnCMTgLtgMkfqBc2Bd32/dAW+zDg7HOeRnJy73+ih/6p23L/bjVnC4XhdB1gdLCw8cTszq/eFz
Y+QoZYZnWR0Rqx6bicaV3WwkScuxuwiEgMAsFBdoNoFj9oqnwa2ELaRVeOepqyPDfrKy2DW/4X0d
TruMbyUUV2sC+AKJGG4C3CkwEatv5SGaqRGSQmeWU7UfBm3fDchp9gHbZCG+iq3Le3eJ7lgWOmrr
+9Z1QlhkUOJXAwo/w/W/VvN3HXbxwMhL6ZXJQMk/I3RJ3nZpVz4a3wnLAnhgmdBAhnF5GItpLKYu
HOm5Dnvji6lcoIqDzCJVYpf9EI0NtfnhbZPLnl18QfQiQKC3sEKihnr1PACZnQ9AooEXT1jmWVRk
RkPjOqBcb6zt6uMthnCh4btQzr4imgOrVWP1NgvfgQG62j7wMkCYG4oUyAYR05ef8Kr/6ep6GEu/
cc59n0LvcNYqahRkUn+9vWU3VnJhZvkZr8y03G7HGRIV58oikDB1mzviqA+jeC+SIFwtZxVG21FU
Ys7C4KyqropD7b4MuZcB478py7y1cavo0reg+u9UK/7pQJHZZ99mI4vlCDK9+f2HwCM+ru6SH1w/
48vJ7DvPBjF0h0y9een0TrD3PkKXfx7ZFsC8eMMDBXr5dbgtxp6iqA0nkRS8RI/63lL9e9eBoin0
2VEsRrHFuWLK0D1Rhlsb4Vm4QSRnEkOeaLRe3j5n14kjrCxqSAvN7sKcuDoAGNZClRSJ61ntsIgk
3/VHtZeJStix2GeJPG5GKPvSG2CkCZUP9GvQeADe8ApvRlQwmaLQzpnQRr8wj7U7WwXOs5frP6I3
q6QxCh17Zv1dSzolmN7JIwER9IjM/tak5soz+aAexJwJkAYOskjzat4/4yPtQPvgnVkwBiwifQWp
HK2HLYHM1XWGm0fgR+gCygBkUHhUXR6YsfdNbTEkxuYQ3hE9J5mwfto8//j211wvx0I2iuMIXlaU
+/GEWpkppjwbJ3D6nn1aJHOTHdvhncBkVP0WkUrU9cMFwYBc9XIlxpSXTi+QX2AWp5nvuL8xIfY3
wL4KFjCwPB+APltACqjELGt85fkaMjKwp/tW6rhlYpHmQPoDAywI82sPGgoe3QPL9NHCDC9zHkgR
O91HYf3pbTPxNY2mIR05nKXeo0EeS7/azf1Hh/zu+/e1rvAzF3w9xMrwbfFCsJc87NXP7A2QY47c
8n95bRmJsNuFADR6lTrWnhuX0LCaeJx5NHn7A1+dI8Cx4AxQxME1Aoxj5UQpyEpLkY9mmpkPc7Dn
9EO5RRW9SreWhS3oIfTCkbUiFV7lB6VAKHdHx0oRXn8XSu4McMp4xHgAq3k8GH5sFt/fXtR6+Gll
EpWcy710a42TYBAr9cRn7ZCoUEGCztWx9fPYdbtoGIo4HO1EOCxyvIesBenyGEnrM6as07qIOtuM
aGHFDWoUDWUbfngVuP79dWDOXjogqG2ty2eTUbhZTiYz5U72BDKex8Jje+ZoqGsRstGauLn5EBAE
ABi4B2ut/0l6Xwd05nYaejq1mNjb5hMpehE5xUf0+KJuUyXq9ur+s7g6x74Yg87rejMdsiIxURvI
8oeuJ0/+lnTC+umHfUSnHjk8jq+P5a0bnznAnpUoqXumKk8hPRrbXnXkFUssx/gcanmUo3/vy1/9
0G/4lPWL769ptNUd6GksxYn1s3o0gUYaHfr/glyx08fxGZirfQt0pv9uJ4wZ5KXCT4C5ABBn5cDE
rArmUk+8VFOet/t2oqZ7dKj2twZ9rg7LAl/EOx1z+Iu/XLd/SqfLzC7Ehjplth/zISpkvpsYOEBL
tneq6d7um43zeXVa4OiWSUDU+hcyhTVnHlpAUPjoavEPCNB5+G2uT4Z1ECPduHKrlxHaInjvgRIT
JUDcAXcNyCk7DUJeWwzpAix7gOo9jxpvGiM9yQ+ks8h9Refu2RpJm4SttDeeK2t4xL/moZYM2lok
eHDxl/7IZ7WyAOYaUuulT9yvLJYxS4oYGB17X+2zvbd72wEuJ+Ii5GG5yIWQ46HOugS9S3u8L2tf
W80Arvx0ZA+I22//+ze2c0FZwHmBPQSA6JVLH6d6FkZdjqljmBV4/6VvHsIBZFrQwaz2Q6UzN9J2
MMcShPoxuDjeCSVeNhRZydKOgnOHbMTKyYwVaMKmUg9p0x24POSBjnIrypyt1P/GRuIihKjqgtoR
ae1yY14FZc9hBQqkakh1e8do2m+VItbVlb8LwVIIbjUqgphgvzRgk9q1pFZ9Wt/bsYqWc9Ecpz0B
zHuLwu4q1C9PF7gsbBzqZGD5uTTF8464qrFasGJD5CPyJ6L2QiuZFCgAb9y3W7bQ7MKtBloDfaLV
ATQqovJGF0Na9J+c8dQ2n6mzdamWb7w65JjMgRY4vg4w5etOAkOrOqNOOaROE4N8dVdBMTKyWOzg
StFdtdE2vnb5oOFDnxrcCeBHAt3A6sjpwOkNULoPKb9r70BjnrIf1sHc28l0dO+yL29fsOvYtrK2
ymAmVhKv4dhA59DfVzt6Zx3sPXRLky0SuWsHjGWBDm+ZwUdd2l6diiEjohgklpWBzgbCeW4WRjaS
znwD5Ll+F+KkXxpa+cCqqURGR/gk6K48goeJHlAoTb2PUBftEm9vHruo/7axi1uLW11fW2LkiM2w
OT/N+2nnxfPejlmc74yY7p2nIMqbqNhvVaeuDz/iGF7AyHhRlr7a0pFTXzpON6Yzbb+rnD9ps/iC
Kdrz26u7ZcZFuQ9AU0C/8Gi4vM9ChgNruUvSsAKdtCP2IO7dgRU2+R+YWYQb0e1FfrBua8ka3KLZ
mE+pVT+V4mgY99J9/1VGMRa3C/B8lCjQHrxcipyFz0tWzDjteJsvBXTzbime989s52+sZzlnl25j
CRoLAzGAVcg7VrYm5ahm4sGYjs6vsP/scsTh+UP+c0TkenvnrqPkYskFOcD/jSGXq/KEt8CTEDzE
+L20j934DD8PEifbuJ+8JyG3fMaN076811E9B1gNb8jVaZ8co6rJIPzULXSVzCVLez7uQe37jedz
GZkDM2JH2vdAe5+KDqgXRqEhxT1xnml3olwdhV1a+xx/buz5jV+GQjumTxdINEpQqzd+OEO2XNqB
TgmrI8H8yB87oCx28yaTwI1LAUvLd0U5Aan58kteBeyg0mQCk55KWXcK5cs0PbabsJ4bJwjbCxTR
IoiHqsLKRhY2kMYKsRpNWNR7D1N+EMOXQe8wk7MRR295zQtby295tR6Tsoo7k9mmxsxiN/jT108t
RhIiCH997boDc8muK3miumj252fa8ZM96ci3t5zNzS/4as2rs+XVwHtkU6hTQ7fn2m+/EF/ryMnt
F2puVWxu3BuAo4EjhtIDbqm1yi4zwJloS6wWL8iH0rZ2mccSWT3YZI5C8kWa3+ytKsit4P7a5Hpk
Z1J1EVQUJjP2Ec2OvdWRu8kgCSFjXGZ/ZuM5Lx8sAE8HYkbDxN9X/l1iI54/gG4tmEhMQ618kk39
oGIlEFyGdW/ZuyH/5Pa7t53RrYuByizcK2wBfLlkuq8O0qSHuvHQj0XRwdhLswKT0PhscPXhbTP2
EnVW7hU20JNBignYwBqlKAaXN6YaxgwDMxjDBaOL971vU7v67Wj/1BGO6aAdI3eW+ZHbHwn/wXW9
C8wSnX2oo8i4aI8MKmlgw26G73o8vP3zblxdaM0tZPComsI3r65TaIBVXACQs+DKQlNG0AWcHbLD
MC8Jfr9tatnQ1UZAGAB7AJyLt+A1VhsO/p3QNOAlwJexM8r+o6yrjcfzLe+wYHpQFlh6SFfPk7oa
IKpIfZ2qHbh/27vGguZoguT0uGxoDCan8qBBSbOxizfesxi6Ryk1QLDGw2idevgY8ldd0Gjkct7B
2lc7cZg+QIw00nGRhHc8fnsrb5zdC3Or8GGMNREYhoR2ldvRZJaqimzMO4JPssk3TN14kF0ubfXZ
QIXFWE17nU6nJUOtDvQYHuyoibdT781tXNb96k56XqchfTjolKNmta8Tvve+gSrTiTAraCZt3HxC
fP7fbeUqdpVOIB2+yIBl2nGQ/tLfVdNNyRz4Ww+LJSKszj8KSSbgey5SYOAHLhdX01YVfLbmlHs9
RgK9IZasA8JLHPN+3Bumd19StvFIuxGlLmyuUmJPQojXrVSXelCqa/NvjoKGgBd3KPm+fxtfL251
IiGz0Bf9LLvUr55mO5bZ2djSPby5f4j9C/cgIFhrR1rWReU2Avs3e92z3wXILiggUMPXtlRg42z3
Dqs3KEJueEeMAAAWgXY3mo3rCkEL5CiThSXT0esTQR8VJUnmz0cSfLaY+f4tvDC2dsVZVds5H+ZU
N9VnLsQLhEA/VeOW0MPfbGF1Di/srDIXECrAS9aTToc4fGIf5qRO/GAv//HwDByGSCZQ5aoivrO/
gPNOP+RbwlU3nNeF/VU2wwVHkUK3Xeo2H2V219R5VBvnt4/jjVjz2sY6f3CaQU4yxFkpyJQ2pvg8
TdWGz79tAkTzkHRbqCpX17kbdC9Bdt+lzZjq+tHaGmxfEygvORDW8J+B1d3VcyiZ0F2XQpfSAoyK
lDH56xPDeOTH+Q+JNWrrW0MVNzwGMFQoZZqAHOHEr5Y1mXgV6QnIUFqADZC6HExP096jfuyxYGss
9Mb9whPaAYgAuRHahSvnCyC2KqeRqtTPPPvOCzEzrRoCcV2pjlJTa9fO4Vbz4MbxQykYuDT095Yh
8dW2Zn2em5jhAbPDfKy8x3F+KOqvb5++WybQNlhwOAuMZd2fQF9eNJA4FakOniYvGvmLLzecxa2w
jLQYz9pFwAFzhqutY81UQic4rJHpjIkT18lSIggPIsn3bCOrurUcfB2g65ZmpbsWfDQsq+0wtytS
2+yPVTHE49C/5O9kiVuOO8Dz/1lZ5Rn9yP/Om4rUdPW+7cJkUPXZdI5vf5obxxs5ONh4gJBYcK0r
K5xBGMWFDkuaFc0XBvoBN8yPDS8/5qXeiL03HAQ4FlAsByoZKsvreFWpCgRwk6VSoxn3uZKHpt7q
T908BdDZQk15aZxe1WDbCt2povNlyu6aO/MT8qWkB3Xlzk7M4/hO4N7fL/Ta2OrmDKbyiw5eKXXK
mt9bbvODGVm2w4T1kLz9lW6E+qXfhgoYAHxog61CoUXyfKi4q9KaPjAwwRtOHpHyWXRW5JZHIbeY
Bm75odf2ViHRDaqwckaExMqektZ6ad2nrrB3EEIJyo3LdONUQLERDyBA2zCRcoVU7a0xB9O8SGlP
vtQ02DXNvIUavWkDdxWz6DgSV6jROSgd6kPmLs3q4XGg9dEZ1Za215aNVZygpgUZhKpXaaPae2aW
RxVuKQTeqvkjsv63jtWB49MUWnwexpQrK6qnFwWtpHCAbJ1j3DMgivn4gE5S3NRbbJI3PN6F4VU2
2wTaa1qQI6Q50Mr8c2t9F2a48bC6ccYXCPrSPYE3gkbC6jngzVrz0qzTBYFjKzMJXECzGbS+hDq6
Dh4/lbt/+1rdXtZ/Jlf7SXzWM8yAItzac9Jg8gPM4X73420jN+4STt3y/AYcC83d5eC8esMBYAHC
EMtUKRaHRigcUu3FteaH0fuiRXh+29rtM/LK3LLmV+aoa4QlRrJUOgDMJBv9gZbeESx+H6HGFQ2G
m5C2AHQliwnbIlu7eQVemV6FYMzqgYmk9xYh3SKSzUd7iwnoVjkDyIq/4yYYjUCidLk4N+cjiMOJ
SqVPYwvd+gkIFWhI3w0y2NHpeXIVlFF44ko4q0q+dB7+F7e+K/Pw17v2GSgLH2NgqECCwByDMOCF
vfwpI8kBIoDS7J5xQlFXUehLQCQcxPp5PT+w3idPqLvqY1lhpFgFqEjMNd+iTbs8wP/+CEz4INte
OsSA/F3+CIyplgKGnfM8g+o+bCOrKB8Y2xITRA/48nZeW1rtfDOZhd3wIKwj1k2lau3qVBSohQRW
dcpIS21rDJQTNUNVVb3+YzjaqTF/ZLIym+2EKYlb2EcCXV81FbGbUea2katHXjT4F2uFUkdcE8w7
skdn9hXo+2VeusF5MK3OKWLO2qn95RWBshMIUGb8W6nGQj4hqZXdoRnLuRKnbKLKF3FWWLWbxWUo
5VQfFjptVE8mCOwFX0o98akEikqIHHyKYYn8B1A6wEdZwq3BZg9kBjqzBa4FQ+8u5piCUPw2RgxV
39vaGtviEHZMOHxX02HMwyQcmyqHaqRvSee4/Id6rOzOzvbaEaHxVPZ1Z3pfA9LV9Z05cN61R9IP
JiSRrXnof4+wzD/lnaDT2bEVyvedRaf50GVo1HsxaVtlDFlE6oGyXc3UdHQcw4ZCtZEH+bSvCzmR
tJsMoBBSU3LK4MZMi5exbGfP/FUIV4MDoYCaPPluuWh2YnbOmXlwAMeILubIdlq/8GMgvqfw4LZm
Lou96xVYkZVXGZ8iMXX9Z1+GYFwOu8Ckj3MjwgzKdtqE1Cjrhp4f7KmCQJYXlBO+JQfLwvQgJDSR
7kkF1IQFcK3dTfFQW2HZRZPvVCOQ2EPQishtIft2R0rd0/uKQR36H07zArxbOUWhodqroC/yB2rW
uaGOubSt5hNvJLe+WF4rUE3MQ2WWEUTBaHcwRwyhJNALKjGd5batB3B5Y0iJgV2oRoJk1pLMMv4Z
Wvh7HYGwKauQQ7nanv6EPjcAqS5M2TT7DryKQHq64PHrT5iz9/qHuuNhpY2dqKa+/AzsmgSDdwNG
QUxI6aY4G5I71nDk3Payr4OwzEImGuMUxoceXEPWucl0Z+3RiHW/B63jsCDhNpNl1NiT8KDFDYbF
Ii2zYspU3AcWkzuL8cyMMmFwfcp6TcxDB7ftn1nb9ca3CjpuQKEOQ+58KJ12NJxEU7Qsz17WNVZa
SKUoj+aO2fMn6Zg5TSkbveJnGxq8/zSHM/fwyymTcBgGFLP6uy5AJxoy5GYbTDGOidd4QMpnY/lB
mWA93s+FX1N0diUZj6UL2HQOzT+jk2fFReX/4SGtHQyv44ln3jdIYEFhJGnWzKfJ4KMLKowQeo/q
GS/msP8I1qzhSTOvOPVu62HiRXA5/zbCHD0Hm2fQczGVZQAaOPWD+7ny3bD8QUM342As6ZvezI5O
yGgpoTcHiE/c24EMvQh97XzY5arALC6XwIXsDVHmJI8APRr7L17hlFDDATK9DJf5RNTlAeUtLXWE
KPFwblxAsn9VTpvz8wAZcZUUzew7e6o0mO5pwAvnLueGUd/TLDe6n0XjGy6e5A0fPpZ96IlDqcLK
0Ds3NPrqnDHPqr8Ngd11dx7rgv6QN3U1kqhv9LiAClCwsM2m2BVt24pk6EWhIrPImsdJ1uZuIlVX
78cwz9E/hKJONrlR0Bmz9cktCbRAI6sCkfwZrG+290no1ramaOKV77xMNDM0xjFz2U5HVXfutMeo
aFV+MrGqZmfygo4AmLEu1xjMDrIZNXLpZeIXgcJH8AyXWtrP0p16+Y0G+FB7RyrCEg2O/4DupCZk
Sogly6pPbFr0+q6bgoLbUVkMGd1Do8T2P+RgMDKqKBCVZKcCcsTCjswW1M9OFLgNN+77mnTyj617
t+9BrmAYRuTr2Uu0lw/zE9W2/upxETpdJCUpQC+oZsO6A03s8KRGhdsWCb+F9z3M2dSBFkQ1JUAU
Se/P3oC82DGy4WEoDKP9gw9sTH1k2U6DXg4AJooFUc/8RqG70wppBpHvmlNb3jcoHXC2t4KpCcmB
ej41P7QF+H2tiIT1lFNgx/jkJrmPzxIcW0xNNoeRGvYDydBpwPSAXdStGc+5NPnOnOqR1PHIQhd/
k4Y2EwPahNKiL6rVWie1b86+HQ8h+mAMjXeLo5+Xgdk1oKfKAxSERoUmTbBzoHlJVJwTPVl3VPYG
vXMqZpC9GfR6vKscswATh1c0lQkAuKRhH4Vj3QdyP3TZzB4GYeqYmoX54rVkOqGn585oZTHX+sgR
zpxzmPfMa6N+BtzxGcdQy2crbLPsUWaeQ4+Y1kELxS1yVaddrnj+0FMxOwcyh2ZpLZ1OUxxy6cy1
HfOOTtOppS7LTxIPLnKq5y6rUnxXxp9Hq59cGbc0n/QfYEl00e4LvGdIIoYGDg9itxgEioEm9dG+
LpuBit1cI5KToyqtbmqfHSoNcSp9ZbIPzO9ov7d4Q5ofHYeuXx5rr8CeYQx5xogbUNu5XXxhs6R5
vNy36RkaHpLvmA4SIYcdAAIBf5KygtobQhZ38YGA3nJ/zkopsZs8yumP2pmM6p6M3HaeqqoYCxGP
WgwGONKRg/CdVWUCKtW5WxntSXb9nBdAMw9EfgcowCrAD2AUmdcmNjNq5CJWqcr2UwEgfwOa1oDk
XnfoMzq3EhQ3edDGJqlqdUL3TPUM1COYQal/WYoMUyJ7KvXn0q7wf0Ssd0vwwJduWBjQMYfuFi8i
IaqWfnWzCX+nG5TGVDayDgblYDJkrOt2BSkGz97lMicGJGnctvyF9t3wvdEopRyF6qCx4vjDA6u0
Y1H47NLJMOvPiejvLROEdSrCRJ3rGFE9TyLfkaZAM5zoQfPzPAb9nPRgYJrGg10DkUD2mYeoemhB
stXIfUjAAdknGCOfkAoT3Wn91QcrjlvjBwHZ/gOM4I3PE2QEbn8H/G3Aqztnqmp8l2r2aLknXYNd
wVb6YRViNoNpf479bGLMWjDdHqVJhpFskuAhCfRM3SKURKCzlP6pcZSvPmAczLejHtLyNcITI0X+
W6mZuBNemn3P7+0ZGf1D4NcCxd1ZlmPH7qvODga+48hzC+eo/b72s10NeqIDhQbvo106enwITBvU
HfsA1Qtt3GuUjO1HXdtB/2yyPmwwetOpKrsTtA6r7kdVMdVD3TMQYP7KAo8TC5RRkyHkM0GhDnJ/
hZtn9geCbJdgmLa0uxEE6eOctZ/atgnYUaqJ349VUNpO3CLFhOwUkj5I98T1JFGSBA1WrXbZoAbH
3XGndLzPFikySiN/6DxhgO7Mso0pFgxzT2MctDJQYcxMU5pNUthd3bZxiUJePx8RHCSLJuEiv3En
hDb1mLeO28qIsgJz1HM7mrLcaQfiCH7SKGR1PApM1uQiYQMSQz9hYVmRT2C/pe6HVoUm8qUhr+GV
A7AHzHJXmQwJQ4RSqJgfOgcZX2qPzsieNCDRsx/hJGRsiLOqqilYROrQqJ/wTfj008Z9Vc0ezHGD
KE5i+D8cXUlzpLwS/EVEsIjtCk2322OP7fEy/nwhPJsQSAgJSUj69S/9TnOZsN0NKlVlZmX6bKM9
aVeP5ytJrevXNqZ79Xvis8re0MVV9DtabcJ+a66P5Gn3pagBN1SFgWWg0ceB5aKmFnOvs1jAMhM1
FlK9S6XGbD192UIR0gczjVRdkjXLpqrTISPx++KbzUHGnNPWPBSTb5LQOdJEH4cyx2rDfVUHIEOI
3DI5Si3Xa0h62DJgp/TEQySafG8c0S7+2JeNZvG5TXVRXpAE68o3VWR2QoxGDVmRwpmnzVcUpIG1
9EslOO72a+RVIm/gy5Uo2jHrQoEglkq0rbyyerZldcbQA7TyxiQ+y7+6YkOeq1hzTc8YXwgZoIM0
4Qc/pE3/VRzV/AXtN8SDHUlHlyYnVWlNizvLGV+GKg31zE4lqzbkTdEiZxIezfWWUst6u4emTW/R
lOoEPpaZ59Vlr7dlu0VQ7yoepqTiuT9VuTq86OHoIOtfcVm2bekpzfhyxoU3puIGli4UTcTqinyP
3S7qsHSBpasYwE8uh7kkPKbqc2MJXtbVjqm6szOTGnw4Lh2+r7LLeb7nYuqAIZXz9yVzTfmyy9HS
d8lhMH0VI+bMD8LWJgBRbRXMKgU5VoPpLzbHzk/J3qB+9l9HBtOpH8d2emlL1LFpYHLMzI1eFjW9
ghpPd8hVi1zQ+1xv80QhHRETey5CNZF/mMdcRocMjnex7CukWkd+8utO6gloU1tu6HNqAwElXqq0
Meu5jkjzVMNiQHfdwyKG6c+W+waTEsJmsZQkQsLKV8i4a3JzEA2xCnqXZTrOye4Pf7963uzqK1c6
rLdbniCbpWsaVic3xXGIZBgZNC4/UnjI9mgzFxjEep4gKmh3cFDiHVDGFQfoUG1Yi3vU/R3dvm/9
Emm/7UU2Px41LcRtueD5f9ANfp/bSWR6M5/o6PbgwEPzQvWoKSN6DSPYlt/kwk+rvvHtmDve0xIN
JRyOFmiaTsExM6bdzgX2R2jSuPSULGPLMTLOCDp9AzeayL9OTCn9a9BZ8s/j2Il9l7pdzNvsjJE/
E5A0BezpRmxon9sqyOVB4TVQr1+m7/xMcXK1/2GnyZA7rWLjki6I2dV/t7hu77g+A423NXyyyDca
N3Yge1Sj8fqVmuapRC9Ws3QXiKPCzbyYKyJXR7L345pSPXbrxPKD96J2FlpKY1K9DvNeVvaZSzik
2F5jQWETdw7Np1P9ZtbCXys/4Qa8Ko0Ht6He1IS1W7dNdpt/xjFv5mRgi2Vw4Ak0VPQ2yZZCPUOk
uXE9tPSYk4/0sLA+vUBgXzVPalXEj0ONiTzPTzOKaBsRXLY36XZXCWEBRCH3FEevI2WIaXlBJl4T
2yvabr4moDTlZK5tfYBrOk0G5edcsxzzmK1djlVHMrMCXiBsFojMxX0wYTZCmBU8JuyfYixCOGdO
Vmiq1iJxS79nkyjZMFqC7vtUOoPhrtvTXDU/g23ybp35jcra9YPgb9ET7AdgGua7qabarj0UcHOy
f93w7LhDV2rvTErY9uxzZuuHcskWOgDklAs5wa0TMAR12bG9JNrl8vbwwMNrfuhzEjEnZSwf9y5L
LcwNGCPWvabOKE86g9HvlCJcRf/wW7PWJ+QpP5d8MrBGg0XX+8SAjHR0FJCeE6IHOTc41g05zHrn
ieTmEZRmmFBo95ooC1S8iTs7BZ3p9O/kZAgE/prKwls75OVg2jiOrktFbMjLUaADLC6MAe0ue5+x
rfkxVqxW/oQ4UGx5XlS1ywUYQ4GERNcZu2O8B+nT8v3ARDDP5XYqaM0rfO/lMddYO932cn/cBJmw
tcxAb/ARe4zJQgqM88jRm284FgbcenJpDBVmoJBn47sSIF2eks0uS3EqDZDXt7ycvfwpdLv7Fyqn
kt+NZh3rMMRt3hd8pqJ1MPOdVDxQKPe82qelT11aStcDzNj9fA4+gjD4sYSY+bulJBiIeqcmkDyg
L1souSmMh+dp5s/lFPG8KTFbp3PW3mAYyoMDsLiuGlNb5o686iY4hut+8StwFhjw5IhAyndRdkhf
wVazgFr7d5nFBe5ipZiWDq/OcZsnSCUE4ZfCCXumZSd0XZn8QnaYinw0gqcee5VN3PyQgzNe7lip
9uXKZeFgE+EQsy074DdmHgrk8ghxauZQV0gUdRvL3yp8IcA0EMvD6wauVGiAOBAnvrDYEQicFzM4
j6b8g8sDUpn8mDJ+Xmpp/sInYlzOqIh4AqJ0JVboao6xWlcV+0OLdf0AVMbC3ZHG7MBYgkuyegWs
ZqcS+ihm7V+0/5x/WqlM9X1bkCLX6YMlajhalEGJuE7c0/RU0XWx17x1Zt5umUYnYPqwl+svFQ1a
lFsAkF7slzIR7Rh7JD3HYvvTLlIBEhtxf4/xGbLbypJHGOMlEKQnR8j3T8yJaWYeyxVirqnnaPlw
dleGgJV/JYjQyvRYVSJrD0EBPyFVMPys9n3bnxcK/0s6HLFaLSLCDry9TJf5kQ+Oufxrqzs/tunU
qA2A58nunvsZbV/cMMxmkhz4aTsAZmB4ZeltmcOltymmN54UFQ9dRYxeoXeuaROfVJwwL8FKsYqA
nbMW9E4yVDuNwfbglHDf9VnG40ROhw21vt/J4tRVpljX/AQCqZpiAG6mydM4of2lZ5vQGoVPmUjG
b7OssvklWQGQvpcmOsFOK/R59mGfqCjWE/Rg6GpOUF47caqEm7dfTrRyvtSZl5ixN5hpyW/V0ThU
dFNjFXFAmR6dPRNr1RyGLHq17vhEi2H/9laX24A+XUU8yzw14gtgmZ2f7pY1Mq+7QmaC0FPEZqv1
wCdkVSGBftskwT9tbpMDgLsTJeoR2eeH1kUyfZOHizJ0C8ASd0beJR4h5qpA3+CkhbSSmUsbzsdR
1QuiiBOizHAQPLIhM4jEeJx4mLYFOcXexPNBsSVRdkUxz+x6oHMG2BU2BeOvRQrcsDC3ovept034
xoKGQVeHpcBGf8eXWumbSgvR/Gohf9p5LzF1bUW3+q1M/kxb7dnAN12CbijZhmLTF2HmQMTR4dLD
dK2zCGCDhhUwYHrxcq70z7KlZgd/d6ilfUfazFf7mdIi7AhbLFIl+grXSzi63QKa+eYlpDBPDZKP
5waGIOPE+DDqMWY/F7UCqTlNo2FuG2SZUJIAodsmf7NPXOZ3uxqL7XFuDDuq01JMJTP4npvV3S8F
FivuFteKRpz2NEGR7WswD+gO23xOqmLAgLTQ9AJLxALRPcJSW+0nnOll/jmlIR9f51WPo3hBQtJ+
qA4zHrM4fg4t8d9owMHf7AICojcIqI/1glQWaDSLvaBnqZImHYqMzQF9IKuXKIYAvGGeT/U8G509
eI974WPle3Y8gadazDc8DGwpoXtOBb2rF86aXxhkDow1LLfl8UzS2UxXFptiQf0vMeL8K1MD8f0J
gWUIyO5LLG3AIxUYeitUF43Pg+5rtH8ZkM6qVRmcvJdahYeW4qL/11Z+t/co0seG4W8T5jFFB75f
Z2SG50+T1235nOvdyqZPC3Tn9rRaV9cvoDJmfU5XBM12gu3a732x6z30AsLf6obTtszvG4Wmx56r
zcWvVf5FFWSAkXpePM1Jerj6RBO21KTDJcVxRwY/8Vx1WqNTf1tZXcjvvmSO3gmPzvcN7RQm8x57
OxM266yBAmPAryyz3y07fG0uwOr1+iECGBhsz4JGHlwpvfEDtRM5PqwFHcH7ZJfJ+N2iT0jPy5zG
h8IlNRbe8YzBEACDePdG0fd2mVvwOwtqOEBZn+0/Siy1bysK035cjiQlZ4rYDK3f4QFTwQax3r1V
Q7rugf9etThUfqZoCnj7rbDVJLCBsCvh5fNox7YVFxuiJWiT4Mvuh2OcGf9LwOaZ7U2LdENW9UIF
Ya+SFju8X4oln//yiar2z9gUrv1v9WASLlD9LdtjXH0oP6rYBHKBSYGexC3UbK2Ot26GjnfqzeL2
7Gz2cdLvdC+hetXzEdgLwwtboeevuU1e3LQv7nb3U2bQDWErtUT6bJDIkAjZnM8dQAgDqyaTrfOG
3qmWgnbBLTJ8LjnGieuChr6urokpFwJHar2n5S8gaAVcKoS0zRtiBhUIviSrkZP9dbs+MezuIhgy
U95o3PChdBdV5LN9qOBMBfvnlDjrulFV1cWtuBbv8frZBdDsYsJnWfDCxxPMs2RyyeYjuefLLh+U
Ne7l6/q7xQUXH+ocZyPFRVshpaOfBXCXcAOX7Ij+gc1UYp2KshZ+iHLeOPnWzGTW34pNFvKUb8T1
qTJhxFVTlxt2ImbTrFtfyAgTEoANawD0CCCAPIEaysYnWCi0sRMc3x6928bVHXMHaqIwv9MZt0E4
HRRC9WywKzXbv3k7VvcHGHiozqg5SXFf58UifqX4GBYWPHjys33WuIuqzylGrrOeek2boS6KaSwv
gawslhjDp3b7cNTMsr7sBwtwvvBIzyU/Skt9NnXznqR7j7BWA4xiBHtO8o5ynqMzyqc18tdtw8ab
7ANACaxCfRG2QPmzpAXPYSKiFWCeMmYWoSWNWOd0yFST0pOFyhmcPj9A+KYirBCr8aNOUVww9ZIz
Um3q43uylluN5UDL8DtRnXzTQ2wBd02aHQTYroTFzj047KUglwxEHwz/HYHIDrSV2glCD1BwWtfn
NWaae4BllUc7Bf/V4gTbJ25/Jxyggu0YJgoJ6pgayfNLWmMI5qc81ri5nvIxI6u81JNkSCwm2DTj
nxomyACFrSlZPuAFrrblHsY/7fzURLIKzA9pgHIHLQxHggy0Cjcesx7QHFWH4wbQVr5nnyY/WnCr
KAYS7YFKKD5qt0PKjth0QyaPFtwkpgZ3N/qDFbIHWElBH7u02UwPj3iFQRwwkzG3EbzVCgPS0pjt
RApvt7eJ0a+wuoj3bvEPLM0R/Ako1UVUqpjOLVwQMI+0/Dghsqhc/1IRU8k7uGsk9lTus/E3Y0mn
pPOghkU4zyY2uD9VcOT/axhzgUFh1fj9p1SGo/wsIE3J1h48ucsP9ASNqBTIxcOoemCrFX9Xrgra
4BWGofpxmsdNY94pUoSQX2SjKfCxFucGgdwwkT8nTTzW2xbjlRFnYMgqgp9uAIJtJ1QENr4ACW7X
F9BoxQR2QHgk+t4hTqoS12R0I/nrM5/IZwN7iBwmpnOd+P1sEbVTvfNZ+uLW5mVFTXeMSlqKpN4I
pyCDfGr9je20Lu5HXMgM1vFu2i5ZqBXiJPSauQvYmskPqdR5c3UHLBGuoCeOCmFc0yJu85H6EkQ/
LZqfeSROg5LFnqjP7gA3TXj5ZrHpAkPVnm3km08qp7/XatqbpHe1BdXSjXkM4S6gEJi3YwYodCOx
dMNPUwPilJ1hpaS+fj8O4Q7QMZuN8VB30h0d0QI4zf/CoB8pqP7MV57c8Nk1x2Os4SF/bSpESd8Z
dyyu6QqHD4t4IZU1q8W2UC2yobFL+Y50jeTHZOja3E3HJj+xsVee2RRwjKgGIdgpTLbqbm8M/x0q
INODa/dSPFV+xkqVgEhADoC8qXg0sop262BeUidzjwuMMQHtgXRtjQ5wSs3UDDvyHTbaTWjFwM8z
2W5facJwFg/bQPnWbr8bOc4CsoBW5ptELLlJ80exhCWu3UFga9B0c36E5jMgGm7/lXOffqIgFhEU
BLCDagY3UOj0aclG2f7kkCgs83WrMX6GTrVytZ91xpsvBmxBNVzPnKmCvyBZcJfipK2tM3Hifq3j
MoSNp/pq0MjG7xYqjGx7LFIziuol1cfY4MJtilX8lpTmGA8yCtnYOyVbXEhfqGXh+ZAbUa9Y8oEd
8vSM/Fp4Fd0pgY5/GmyFGd6ibKVzfXT5OCvwORjsmN6HcUMT+ylgz5KoKxrybfoFeq9gzTnFKIJe
H8SMT194sxF1XcqIhhYUwjhW7zAND+1DCr43nPF8ZEN64sqZl90M0VXEth5dS7dhyM+wqQNeDrge
UjvTBn/zZpuppf92XO1rPSAoHrDbNxBabHlNQBUzO4DBjcr2aYV9Dno5UrJYDxGKAkPwnC5r0SSq
S6ZQ2nZY1wOGROdUkXDAgBOGaRPsw30BLxQKU1/vro1fRdOewc3OzXzTirpayV2Kjgw0wojZsYDL
SHsY+r1B4EkAjrhV4LxwLhjd53ueeKk+bJJMsx22tMSWyUXnE+a1mzFoGEB1UBmx0nU8Y1XS3tgx
a1h2Ea7NSH5TW859fExAnDTvCXqucrw348Ft/batRU2nR46YgEzcJLwoCoNJCaDqmRRrXH/wmoo6
fgSBg4TYLiSyHcvCujKBOMDdZ0kcKfzYCS31vcd+JvQOqcyURERNTEzy7NpW8dtGwj8JBkby0I8Y
4TAYDtvmixw+BVtFJATBMJpt8d+cTV43YLOIW1tbgCjnpUAH+Bsze1Svm4pp9m00Ji/AhLfqCN+X
DSZrnzCjyrJOqC+FReezY0KMGuZ+jhlnSb1yr85laMcg1CCViF0E1PQrr3xRP7cBTxdo+1Yu0+0x
JsWsb7Ff2aoBXUvCEKanNPj9jmaqFD/XCmPrfcQaLVxpZ+U1znRLSlo1ZyGFAH0tQGyvHUGhP34a
LFJnvxxt4VrfNV/5DAfAu5gj0lxXSVF+ZNQL+hdpydI/lL5F19PtCmXjriB7lfxoVbHH3wDZM/OT
Ihho/8tatZL3nZs9RQO5eBLqU8DU4/pZU5/cgWpM6R0+bFX8Jgvw/ZvMtgDf+2xHA16D2ucl/2iL
1ZArIoyaMp7GKd3AUmxkpWOvIW6vnyBnauCfhWmZ6PQ2HeclPGq71esHIPfSPnld8X2YdrrYF+FV
4v8c85rpP5jyvzAQjm8R7IDXIAT+NbMt1F+z7MHfwpdQiF/z1jYr2CmRR0jQVrCx/pogKjwXIKFn
n33WiMrA9yrSY1/ep2IN6ceB3T72SJVMR31CYWodNEAkjMdLClynuOGwSIUtj1jYtCZnl0wiL8FR
GW6vfiqYf0wpnS09t8AU6FvZqDr/k42VXXr8qGrLuxBcSuKQVCMx8IcKm1juUQNKGClCBRXrmxLD
wvKnUDNHk2TB2Ky3YITq9Qk/yq5Jj+X1BSbFxvt2fcWHPtAbHhn6EVRhSCubSzFiHjnn5PDL37gk
Yrshptnsb5HyYoKkDrqOcwMpG0w/JVmTMEjrcsipqgSpgeQG2Armits54bMGHTx7U/alP8aY3zmP
lbnyvioWxN52s5zy6WxCHZvqFCu/1HdObzArPHs8PUQnjlaMtwvJQSWiBKNOM81i9lAcUGH04WCY
sLpR1jUIrHxvY/2q1O4r0/F0HMffuGSAXagjXcpPSN5t/AGVxBb+GAWswHW2HpVvBmxtgVOsIF4q
TyL3Y/EfGoKAG6kuwhbl2ddyhzyghpwiDwMiMVb+uoDJBpAWt4Ikr3KW6qtsww9h+25B3cZLHEMb
11OLeSWTQ4KfTe5AP08FsJyKamKuuzd8+QdEhhbPnmx0wjuO3Z7yii+tqD4PmUAwXUUi9cDwEqa/
OasmBc49Orl2oQokwpUQCsef2RfKk/caE05zsh5g0IlDCZUgtVDsEGH1gJt3vvZ1Nuv5eYcFETqR
WrcGppgTxJiAVqAIVHeCJyCtKvg9q8cvhAB0+1FW81NW0nx5EaR1/uRKltr/pnFr2B8JgVP1O6Ri
XO/XTavxW411fftcweU8/S+2WG6FBtNv2VNEQRiHEfFkzSNgbNyzZqxrXIXgboqqlx7YcY9crUy+
sgzc72ulp7K5BKnnOHYtLT1MvSuDpVne27jEFpWctu0/bqiBqQZw+VBcc740+edKtwPTLd/RQuHW
n8AXaqilyJ3yB7FvdGloQDmWdchPMLqu2Q8tGh8gCPAoiacderD510FF2fBhUb4SryiodEPGBUyc
byfZHuX9logk/QCwAo6LCNzZmKy+QI4NK+bYZYOqsNnGqjdH7QzBMrjNEJK1Afw543Y3m+61AbH1
4NWh9IP5opNuJlMgZQq9o8yPn/jQvHmEluHwP3WWrNb2HAceTWWarTBPXcmizHXE5G/nrk0yqCAq
wCfiXre1Y5Bn29WF93INUX4AIqvRotEoJtkhnzKQ/8YpVMeLip6i02nEEQF9t6NHmmWX2kbHBya0
gMTZ4rsPiV7Np9cOIlmYhii4V3UHIMbs3iKgIrmPK9QZ/6mUUcN7nFJ5M2Kyp08Q3cn6RXsMa/gT
YDn0E+TNmN6MyAxlZ+9gFwsP2JnOZzE2gr26ZN0gjjEj+UPLcrxlkaEKQWb2wOvscZoWGV+sDWlA
sx/aX6OcZ8zPE87H4+KhAAWhcR7b7Pu+TdccCO5J8Drh2FUH4PpjHxfj7wLUtvJbsTqXX9esuSpQ
Q8vco3+JDcIhMXdnrKtczLNzCx2a7lKH/KMPztAxvbazL1BqsolXCpYbY7KR5QTkHYZUPSCLRT1B
/2DLb8mSF6NFtJ1c2QOdQWc/xBhI/lQEvUkw+gfXJfqdpbADhzKlPiufXhHwC2SsCwCqGnuSvDiU
6Qlr9uX20CVai64YHT0+jmCDsx38thR8dKk0U1+ncEzGhb1vdX7BTIFXtyvhYwxVYmbTevzOYOUB
S35AwFbau7RRR90ZrPghJCsxtoNcwYVbMX358ikGRdUALKdMblXh5Ahhf1Kg28yBdHV5XqNTjUFg
rwfqUMAwE3SFBDENFnQT2vsDwSE5wf/B4l5IoOmD4gEbGA3UcZgboRYYtbY6Dm5qATkOdVpHcAuY
H5E4Mn4JBQngldrKZw/NWfIn5pMtySAP6ATnjqmjLY6uWWMV/jNFHA93prgK0DXPSof6H1CHxb3L
FLG7D/UEAffe7caI7IbisGnaZwcn07UdMXHZaywB04lLJgOHcJSWvIbIuQSrJl/Sfee7Ai4/E2tO
zQKVBcAyOTq0RQtavhRL4GRnEEHwRQsQMli7jOnW18fmqr/4+bi/rrpGOXwqpynAg0Ph5Yn/5KKX
+IFtfGafVSXmnZ4SiHieFG5k972Cvz8r/gF5KTnCiTj0d/+aLCzyFKGadK+6NIm+Z1UQG3qdvI70
Fao7CEpmcIoIxaM67mL7BtIPf/Utg0etfrAy9VAJZwbDxwxpJnNrGC/pinrOoQIghnwczB4VErig
CvTfSwyNSnc5qBoJaeKWord2dlXrczG3aIH6wDPDfA/QHZg2svdA1fzYUcQY6SUlEFPhyZsv29YS
+j4HEC5b8/SZQWnG7xHEA4kRqDy68axvFl5D+uKCDPG20Egv9rdZqHSAOp0nYe0RTgMAr4cj5wHF
S6Yb6K16CL6XfTp5FHiEOddyLcSXxhShWT8gfQC/dW43PvpnB66JjGeGyzO9qUcnjxdL8Mr0LWgh
cBZNfcTiRpilCh8gbDwyf7xJUGQ6FXhcLjPwRvIJ8nCJwNGA1MFEekrCFLY7CMl1e1vpqkYoGzq/
mpxCShf/d/UCL2EpW1cClUgESP7QAjCvkQ2D8fAXnHZwl9RTRg7XaSwYhPDaJHWd5CdjoDP/r9yx
XJudYrGCNunE5LPmDTSaMC+QNpDpHro7X9WdwqF+n8IoZsi2iqUZn4p0th7lutCQDWLVNEc2xKGy
qR7iDrEbGKGoFvcP+GmZniG4Uy0ZVuZtRI7Ersf1gosnYupHh1xM2KOBRz2uimlP7P4fEqZkYS8g
fEbzO2jXsvn8FdLizNmJDRkqLyPF/iICTQz+6htQPEX5ynwz8zvtAXj2cdaCfC8ynLPvUPCv5U0F
Lp/D+krV/HLInTDS5YkANdId8Fdtf831iMmyc22aomxhEUbg7s+OSid/sY6Cc9htKRT+F9B4Kuff
KswzVN9gOSmHe7DmdfyT1ozFfkJ8XrOfiMLVhv48AsC+wl4P0uZ+EbvXzyocW/K7dV9KpK6C1rlJ
ezaBjV5BsywQZOI/lf6SNkeEehokVrBvAtIj5iCOXwXGQPklZnhjGy2FGaB/1rIZ5vE4AMFaNrYd
E9ywN7BzuXc9ySubPWUCuPstJ6qI/YgxxzV3luEbwWqI2hPSDHrH7QtpENOLx7w+Bg4CGosdU7gy
EIbt7y2iECc3CpqtsPzAlwBLijPa1jjdSU7zGqaqiy4JZs49F9n+rrH5c9wt6MfJm1w1xuxsC0X9
F3+UWpfeL3OWsh7hjQo1AjCBrOEZb6DEOAbZQu/vH9p0LuvpC1jQBN+kcvDpHERVszJcoU1sxCug
AqlPTeIS8Z8zuuZ/jQKsvF5NSvOCnxqD9+4Jh4G3F3RIRD2BNXRSdxyrE/SZZoxO5Wl0sYRwtSK7
K0gHC3llKcRugL2BnFYJRgEw0Iwn7NTyyCnHit2XqBTJE5UR0+CWESWhz8cEcoxe0G3Psh6VHVtR
34Q7kBreYyAJpjpl+0Z9fWEam//8No4kSc0NDqH0l6MEcU/7ilYcmySy3LI/ZQBO9LzRkcVbmKqO
5OisE4ZVpxm9VXoxM4rnR5rr0WKMo8mcZSfsZTXtr0VWm/oGnLsEzKsmrjnSfzLgi1fOt0I1XWjQ
VkBxmmJ7pkvqZJPbIGZWHvLJ4DuYCYTmRoqHFE3i7vsW8sP1PqIPArHpV5MkO3Q4uU7KQap6VkM0
OBlfhybdHET1hlB3j4EbG2CndKlaai9yHTlcHnEUSySaHvlRnFiwif5etBFqjxPG62O5IwuJ6aCp
aGZo4aOU1GK6wQ33hlUTst2PgY7pZwb/H5tAOgz9ANR2WD7DPtBRqi8GR6vVklNthYdCGLRS3fT5
msWM3dEy1Xp8mpDzlMKDV/JJYs8tGZdW3DSq1G027IotsxgaE3D14hZa12qIc92Gp2jTYv5XcI7D
1sEib2n/KgLJP3Z3+JfCrYDKD22ad04tuldNm4A4gvQoXzv0JEhc4zNhhl4L4+GMMzSSYCYBjAmz
s5cG4eT8nDkMh+4EwqNav/HKIpshrcj/SDuT5TiOZGu/y13/aZbzsLibmgsgRoIgWJs0ccp5nvPp
75dQ/62qqLJKA9Uto2iCRM+I8IjwcD9+Tp5+G5JSlnlYIgRPiDyiAQZpoWyQMQVdr+Rj9RBEdBHe
BkGvjMuccjjlD0n3wshYVh4VDWIwpyurRUPC1v7ZxVZqUxaidD3+hDYuptEulTi6Po389+W68Eii
gWeoSrrACJXrqv3SgdaBSA9RHrnKlmMLnMBc80Bw5f0EtjV+WX04tvY2Hg1teEvVziYrTZ4WyemK
p5dkQ/cXdzqVYS+gXYkCkDVkD61bZ8a4aFWnGtRdN5hjFm6qVq49b6GrnqmmyABJ1gjGy6JX7cFw
A4vKQGY3VR3dRX4fAS4I+JMACFD/BxCwpi0ioUeok5Nef6PX2JDvsyrtrS8aHMxU9HWnsmqqvUM2
qmyJgFc5eKfaddJoG9RktPx7ehhI1q7LrJbk8TbNR0RNwF+4mgP7HTHSuHUSE1zxaqwsU47XiWpK
avVJqU1qgwxwUNsbJyH55Sy8Wje6ZBlyjzZUrJQuLNJPLeGPGy1jyzTMxyoDC5CBI5B8Kn6e6pSu
QnWxJqKDmrG1LWMJIDN286Utaa7ULOknSOvoq+7D9uitabpQcXalC2JWDEdEZLrqZVNFlFi2YtT8
whK4kbSQpDFJJqTaVHSegKlgXkBvykpxp1XUfF7TrFIBAy2bEuayZ3BEhgsQYIzxKJrJlIr7TA3D
+InXTQYyLe1CoMUL09OGhCRz6IygAtS0Q3cyDCwr/qxTfwg4h4pC7yiQpKgs9R772P08UBWvD45f
tHW6KuIwNR5AcBnKymlgGOwWOX1f8SscRS3loZF8KDBM4khFax+rNi+b73lf6jY5Esqy8Y0Clirj
pT5KVpKBmxssmibsTi2D+i6trI53W4tAVj2hVuxvI+Wmp7pE4zG5KdnkSrfM+TFPyyGH4QZYnRki
Kr0qZaoNVEEjqsjBkmDGjtgkPGEa2imLKu1uWplt7C+abqiGT7lPU16+ynuv9L9itEQ7kdDbeWoC
rUV/M6zp5ehW3HhqfSCCJKWKrmlfq6wPdEwSe6WzVD/hjehlDmBHf1DvBqDLnU32w3e5uypVBcQC
1NRIf1NYTTVjQy+eDswXLSilIK9RZll7KDPVr3d05FVVusraILalRZSQdP8SJPxr3mIM9UQCxeWT
jP1pGmps8ozpqdxKFGimRILcFEoYLin6VWGzVEZHH36At9O1BwehSO2ZziE5HqkiALj9xdMUV1r4
ctZVjwCCAEuu6BzpvKcBnD6wY9soEv+BhEHEo0ML/SZcVm6nxnc8rfKAzsc+k+itLiSSgxzUI8fr
vuq00viSDHpldOtJ9dhvV3ZMe+EOZAFiWrQ2hKSb11WI8FywTHqXNt6+cqYUGdnUSWe9y7zwNoJ6
wo/3Vqzt9OimioJVUnYEEQtmpZUe0w6Q6kNEkjx7Ggre0yRBSCl4C5dWEufV5YigE4J7uiZZHqjt
EJNyVBun/FmXthzeKjW9G942qQo1vQWKL0U8K2Seif2uAzcg9zfNCFjIPAyAR0PT4RCLA/pMOnCX
Mp2fUZ9r/qZJ6XRPVwFV0XwjtVrhTYL1VIwlos0Qpdii00llrKOcfEJCd0eKozbNRga541h8LGhx
vXqJUtm0ALrWgDYVDdzp2HTAKHutVsxVaiZ1sdUTW5GsvexVvhpv1Nwx+gIyKk6j0fgcJirVCP3Q
y7nWex/T31RMS+VZhkSYCUZNZ+eeNrKDh2q7UUFYoPFeanB3Svq7TrL99Z59gYkBIzD8ywTJoDAN
+5wwbfSMEbCk8zwYG8Nco3NGM9Fan1DO+eq6qdPGfEpgFgySk5qirL7rFAvjGQ3g3EXU6c928aND
OtErXsgnLa4bEekQFBOGRcgqCddsE7ZZkfPI89nLVUkH8pBzYSVg0QlGLA0SvfY34PCFZqH8WfwE
a74sDWmFZ3k6FWzt6/XvOJtXJPkQNuXdadDbwW9PFy/Mo0DutLF+VogqRg/4KkZ0e6EgaF1kM8bO
ZtaBCJW/WEKTbjFLoDxIwfzZQNmkSXBtCrBTesFo37k+oonN4IgSjonlcezwq8206pCino4ICqMU
8EzqegtLKqBxp0NAXba6S03muiHlfO6gptcnQWFa4ZGGFHgVOjuT4zSNEXd7UzYNgI9FutdW407f
q5+TfbI1PyX7fvthCnJGqANnUMj6g2YnDyfYVaVWhgXBd6dpLKt7P101+gyzz/lKoSLAH61qlkMX
gsi0rGZ0o6p5ZDwnKjV1SN3rnT8rlXPKS8FGQ8ga8iD2tTrxaItGApc+AsAa+nOmv/Vky5Tbofqm
Bp+kfgXCfGa1BLKsd2NsNg22DzisVHHSzEQrVLNL9WcZ9sgsvlWDRzvJFm02ox5zYVCGinABZHca
7I6izEpRO1zeHO2HqgqWun8DNmVtA7SUmnGRUnWt7eaj568zUY1PRJIWYivI3p86fN8lckvhcVJZ
eSHPveCmS5M5aVvB13EByzZtmtp02bFMXRTvzBOHHGGtO880+FKUV/ZevjVgNFPLAh3kaH19awmL
xQZWjEniBN4dGQCoeKVIYBDiAILK5zz4VCh3Yz0uZHVJOeO6GZFwZ+Kz41KBX3+Ct+Dowk5qZbcu
SDrKz7LZHpzeWlVOsWo9iX41P/juozxE9RgC43QL10e5um79bJAmKn0KTIE6xH0GOg2n62YDMyFn
J6WHWOFBZD7a9p3uPOjR03UzwlaedGsddBuhCjDQkmPXnZrxIpm2ntyon03z1gleuuLJ7H5cN/FO
CXx05sLYRtbMtCyVJmMECEWnl7MCOptIc95lAeU1LRNb+XO9HtcqohYfJD1kypBdoFTLDpNh2RON
tTpAT/xGf1aKl8j4rroUKWb0LIRN/LcJbg8uKX4PUcjpnNGmPKIHggBf4ftvwfAXvWCbXDV3dmbv
wuHO8asZh58c7WgCMTIRRyL7zUaWHaSETg06E+DTLwr32SbDaHXqYuyTGROCu72bgJtrSkvRDEQ0
dWoilUJe1oMC3xBlFjCItXlH8z5vvJm5E/zt3Y7BMJg2DWZbUT1ryDqyx0XgPnfRfmhAGcq76qMx
2rsRWjOpW8sGStsimRSYFDqaXbon5RJYR7ix+mqdhh9068kK3EwWxJcgZ8DcCVPW1JUEbw9CYJTZ
fni7amvvgQD+mDRogpU9sz7n8wZiA4gOypoGpFCiipXeBYS9BrdhZK5886nToX746/o+PXdrjgDb
VDVDZ4ugSHTqAmpQQJWrF+ovSFFt7a4mcTjcpIiPOdGKt4ktPfltVVpPKt2h/s5Si2Gco2QV7hGm
lN5WnZfndF1NAdrpJ0B4pUp51xvPTu7zMB6Q+dl5jlLRVtFaNwaB92suq/HMQX++vVD+om/EVnFL
SzUFq3Ct5FXGg/JZAbt3W1DDp1RSRh+1Ag8rXPCojxBQI9EhuAvxrkOSsLKfc3UCukGvLM8p/p05
iak62kQKbzCDCDsKA1FbZ9BQVTOe5a6j/618LOR0bYD4mYmWzjwFhg/+r086hipPLmEomWrUPjQV
xrMtdf7O7v2REoimwKxjPuUu1XPHzV4BpKbb6x56tlAwSfIYwjJsmYSg03f9+Os5SL3qf/9H+X/a
CDuOrQAvoLa2t1xjrbdv1y2Id5XGCTi9V2ls4JbgMSJModyWKUJPqv4fCVuKCHvtrlmRWoaBWHm8
bu1svSwiTg3ncyx43rjnT8fT9LFTVpWcfSYO6J7tLFI+0x6SbmjnnKMUP5+66R3CRWwQoelnAW4n
WbleZwp38JAs4oTOaZiwr4/mbPNyuUNqqxIrTS9W0cH7ONGzZgTWv/DjdOuMxs7zoLSHU+hZjZxJ
ccab8cML80dsC78wvoArihu3i7QRKozWpR41LkPDW2s009bAtK8P7GzukOdAyBQ2XQbI3wWfGKO6
yVKYRp+r6nse/86CmYk7207Tn28Bczds9NnYT6du4OX5QNWbuzdO/E0hraMAhLFlr7xqaplcB3OS
IxfGg/gQkRh871yOYsyn5LQU97QMPWduvUHw4F7Os931KTvzBRtmGd6fHESoWp+FE+QEizYBAj3B
lSD+D15i8lJhqy6UNL0pDTq8rtsThzSFLMb0KphejDxDhJNBaig9GHDxPMeg8/1P7lyYLIZHODWb
1JINNhDZn/dj4+jkofPQp+Wd7ikLxCOSwD5MMruy9RMfdbthrB8VanPyr+uDEt2bC4ObWJk8jveV
bQu8qQlwR7AxhQE5HAj6iRsQErv++boRcaVEI4LzqRBDqakZw1UFeQ7Qffha/GhjmY+hm2wo1s48
gMWJZKcyf4QZDpJw6NFMn3M0kQNIlQI+tRH1pDr0QG46u1YtVxB5gAcEXfrBwQnWBLeQ6Q8ye5tu
/oVVKeZrLScUHsHRrksaY3sASVq3VLOm+6D3i4MUeP8lmCBCqNExS/b3Pu77lRHSbevYB6kf1oat
rf7VMMU3T8/ZROHBxR7V3hvbz5ZJ5W1Vu18n8NU0YT8TxJ/5zDStOKVhIYNFKlRwTIpvfZop4Lsn
TPCdIUfLfAjuCle+64F5ebKzvT4+cXczn7zESYkSFPK+M6eNcuQ0cZMOVVlMy6gqibHtyPVuaKL8
dt3KhVFNb0d0WonTkHvUTq3kEi1VbTGNyiuTteaaYHu1HaH4TdqXMFkEL39gjw5IUOkON7KY74xH
CpHwSmOvNHL/kIfUapVY8u8HuF5XZhWZ9zxv3Rmu9gsbUIUyZeJi5qA0dWHtaEXINPpNid3gr5PV
beXAOQQqOfR/Xh+eKHGjva/akSXhZKknAL4bxrRIt9lTXvYbjcJdI9HrZG4SrOpATBzjlj7WZZ2/
VhAvdGEz4zln8RwfwZPGJB/KJcR7XVhUNQRh0zS58f/juffcQ7OaHmnObO5h2tfH73TR2OTHR34K
kUqewmI8CdDQpxFXi1ZbW+YTgLElx95C+WWgbTUzy1OsfWpTocLCy5BIiMSYyFYMaJDkEZpMgDVl
WKssaRNqj3apL6oIOjfatjLwKH0+cvPWM3HL+XAxbehkMcFmMrmiKwGxi9u6SqmdIRHTV+B5S7Av
DWyb9LCVwO5gKazdDx+u5A1QGSBowiQJx9NJBqOIXoflUn+1AaUGPcAveVuVbx4sGRaqNdfn93yM
nDxsGMJzUoGkRk6tBZ2rp0VDNzR4f9gJmmJhg/4bQfwoLbJbsJz545NkfzSy5S2KWZ5yhDQUnGxh
kA4nQNS4EuUPCcKPpdxL3/xspNUTvtvF9RFOd+CpA52YcoTH3NDHqSIBSuDYS+OlAhhMru4Bf1jd
sDBaZ6tBo/hhizYZOkefkllT/eB0Tls3oEoJwTaDg6OxKxejlGQlVFahlisPeusO+g8t60If9oii
Knk2jLRsz4kQTZvxdNxUI8mpGWheIrKkCpcKIXdgJjCMU8c3LTO+K9q+AfiT17VR/3V9wOIpNL1Q
yCPrUMrwNNfo3DodMaWAFK6TIT2gbDNlilAAb9fdj/DeW5bL5isqjtcNCof8mT3Ba0PTL2MY6dJD
awNwhLii+xaQ9B+rX9ftCFfmux1mTjGpVvLmUwU3TVw5sPWIccG/THJpYapwnJhbjnMlfP0DUxo7
UZ1KsGicn06hHnBnZ22fHgL7HpjN0rRfTS9eKR6sRB+LUf8e1ZGpaXaPjvFOBkcHnCU9jPZfdgBg
PQNiArAEsPb1MQnLxAGGvjgVQp5K/E8RSd4tDTIMyPoM3sfVovxZ5M6afKgizYl+zNkR7iUvhFLV
aaUKDkH7s6U/aLABIaQ5yOvr45nW4HhLUQKaZGB4Ik0ucRanlUjPcziTf6r1pVmDHV5ayczaiFpR
zBkhJylQVALIpKEscro4jtMBx9DzwF/ELeQZ0gCtl7Twhx9Fk63y8tXrlBV0zctE5SYssmUE88II
V8XUq+Tnxtz1OwUxp0OePofYghiOtJ4hnGUe4WpeyxWfQ9Fqo/nJorWHR8LUReAgdefVqyTXljCz
r/0WoqL8jV009w3n0843TEkdkldk5kxht+tqDHF1rwKmtuy/jOA57xHca+mij9ODb4Ae9N3mxfQz
JN/f4KSld8dY0a6trmHg3cpgyT/oBeShedyRqyMu4RdhhQoT9n3boTrcjveh9BYEq1L74ANkeohT
WGfmqQyrZFVPnaAoZSWPDReH9tMHHbS8lK1C1NUibTGac6rR4vSKxoRH5EDnWhx4I8akchcq1sII
t6U1c7yJccZkhOSjRXqOu5EU+OmIYKJWWmOkZwwmusyHAOFNcvtl7UNyEtarLGg3ffzTwa+vr5Uo
kYeeG2ExWTumkQjubMsi/ODmPmRa1BjB7NGOOWyocq5dK7lRrOYxTQ5SCJODA3oyz4yl7xlP0HXd
QNH7MpTNjRK6953X3VbKozn8zJr6o4EQ3zdlmjlSLIK9s1jBiiW4N9zUeNaldSohQxHta8mcOYeF
a2yahBMjwvlo5bQ3VDB8EGiYPFGUfT/8NPKvsL7SfGbPTPn5SmOMkJ3kh0bcLN6ZapZRKO8A+6Fe
8HWAzkB1hyX4mk3eNRCKf/cCf118+Kp5H+I/VjUhAukAGCo0ugNjS5SMhnzKAv0K2KKef57xKPFB
AsqARCa5P+Q/ua7FA5onNkBOpye545no6RWoR8DcrSh7Myrg9FCk4ntYROnEkDlsrNZUVx3dbTNy
lmd7VgU1AkDW4DJiisUjsY68IvFq33gu4h03EWdQ3XwMBMMS8oimE8gknwVgSYxim5rEPhSbZFGB
2bdpvwLrs2z7WWUc8YZBROgd1UaGABDW2Qskg3ciV1zKjDRIfAK6vY62qMmv/F20ma+ei4+ByZjN
7c1LFkQHd+3pMaSU8Zi1U02z7mF72QbqVmIfuM+D9qtQPhr+gG/ATYB8gQwgzSnmAmEoSUEiInfg
Kjc5+nTmiyI9evpHXcEgWsDpdHK3CNSJr9QyAGBvIcT5TFIlT26rn8nwfN3lz5yNail+zgLxDAbp
JZzdagKqp/NtLFThFsYOLehg+p3JZIhG0FqmHkWBzyB1Q+VZuPKUys1yk56fZ9m1twBT9/yLC8/p
Z06ni2YoVKLEpOMC4uu6y+0kpE5JSNq4mwlHDKXNbQhlz/UpE/3sHXPCi0GZ4I3k24SQBcY3z25V
FiWA7rN6RHQCKtvF6FKxXKlg/65bE99fvN6pQRAsEHpMUB5TcGv6M3rJJYI7ygKpn0G1b6aq3hwC
RRjb348v6h9ADCnGnkX1/hBKE8CQ2kf53Uw/x82vMf1p2rs43rb92/WRCcv1H1sMTp/c4sy5M2+M
Y1ow0kM63CbBve5sbX9GoP7icP55u77jHI9eQx5kLXKkTW+88TFtJ5BQlW7GYV0VD+DvZ1ZqummP
wum/x3NkbPqYI2OFF8Uj5NTpAeqLVaOptAzqT9enbM6E4AswSrZepfOQ7Cpg72m/pa/gY1fD2QNS
2KuhPtTcx5iIuNLViXm7/kuWv18fhxC0nBkRpio0aURK9YZXaiTDOfs1bV4burBsaeW6cxKIF9xs
As1SFcfN+Es7XRYnLJuknV7ESYDEV6QsFZWE4mwyU3inTkM6MSPEYV6bugqMIaQtrB9F+NjSE1H+
9ObwaBcm7sTKNNgjH8vTsVLgfGLirC9p8pZ639BVWdndawe/7/U1uuBrJ6amAR+ZcvSyDKADnnzt
l+UO6yKbuxYu7M4TC4Kr2akadj4iZAd6z1a2rW4mROnAqVqE6RZWQno01RlE6QWT3KiAPCm2Wtx7
gslKp7nFh8Xv0FY3Q7zrtK9dfZdJN2Zzr8Ufu1onjzixJTg5HL8TPpF3rNLSiD2ONOTVKzeeW6cL
/n1iRjgTerdXCmh2SC4lv61xVWg/3GbmyXrBFaCqB1uMmh8wWfGBZ2Wjb3qQThxGOVoVTfM5Qo5t
5vS8sH8oXCkTzmMqRcjCrYqQVkbHq5UcwvLF9WvwU6+msU6adnXdrS9O15Ed9dStM8aZBlRxD3n/
GaKiBTQCi7ENZ0KRudEIhw65k6YiCcBokItIyiWEWTu7psjgqzPjubQ2QL+YNBIX8D4JltR+oDeb
flu8zFw3EezJtbe7PmUXDh1Kl/+YmD7h6CTIwdmODQI5h4RMogkpAGxwizGAmS762qZ/sGuOjQkn
XBwkdTXGXXJAkmcddZ9ihwyZXswcbpfW59iKcLi5dlmWmlwmB8f4Xmsr1/JXfvZ7oJns+tTNrY5w
3mhyhD6awerEQ7aqLKRjC2XGAeaGIhwzMHq09pi0yQG250UfvTjgRmtnrfiv14cy5wXCOeMmVgmb
dMPCtPVWS94sKOBg+l14fb5um7n63GVr4AonKCD4VOE4sFuePRasm1x0e099G/2Xvvup6r/pi59x
hUsHAhEoYFi4donohQ3UtmWnZga0aVHsL5uk3lglQhtyt70+fZc8AXo8IHPsVJK/ghlgFSRy1Dw+
uFG0MrRyZVrx8rqJiyM5MiHs0yyA3wTS0phIB660RPlquK+UdGdi6otWiKWAUCCEBULq9DQo+MeJ
rcfxYTCNDZCmBlo3fyN11cxBcMmvDQqX9AGRx9XEd0/mQchDdi+mtU8imQiJLrRX2qdsDu51aTxH
diwhu1TDjGfLYxQfrFG662sKzjbsVLIqzYznkkcDWKLW5BgGWPjpO45O0RSuhDpPpOiQQ/HjwLm9
IasfDPf2XEPhxQERo8ONORUqRU/T/DqBmimID1V6D6F0Sc23Nx4/7mpTdZc2Beo/tLKcDmakJgkP
rhUdEF9cNIbxyXS+1FY5E61dnLJ/rLw3uRxNWWvLgwFFWXQoze/ucCP7Pwz7a17cD3E0s3XmLAnH
jezTzEsPZnQY029IMSw9ioGJ/aWUftbqHN7v8vr8d+5EPB5qeyPKy0Z0QB935QT62jKadW1UM/fC
pQPnaInEAp1bQXyYTZNX298VP3jsS3vmJLi4Q+nYg3OLHktZF5wgapqmCMIuOsAybYQbqP6WeU+D
9I8/8DWkUclRTcgt8REPUzVEPI4eHRw0P1BLg9MguavhNvh3ZoR7VKZW70WRGh0kpfmkD9WyhmJs
AZ/hx3J6788C2gP+Oxxh1hoNqEDkY8f371PtQHo3VudSERdd7B8bYs1etd3MHsuBKQMCDodUEawk
uJr+1YSJeTCe2mqlK310yMIbPV0jMbPkkPsDI/ReO7gZD7azGqWTILqTm3V0UGHTU+sNZA/Lce5o
vuTIx0aEixM53VGBuAQjxfe4vg1RzSvMtWb1/3IwwhWQtRBJ9EnJKeO4ixDmDitUb9RwnInX54Yz
/fzo2ISvqoXYg9WHFQY9sO9m5m8G6mLFDBzvzMsIZEyTPgMaKijgiicMYuWDRpsrdux7pNERc1xo
1kzN/Gwsgg1hacoigzGQXu6DEXxRoSM2oeg0Voo/c5+J/ZIcYqdjEZZGg1rAhpAjOrhjtdb0pdP8
0oPvRf+11R5M5ZMcPYSq8lF3eLdJ2cJRJr5zMbvf0Rwk+TG+HXlfE82BLnCtEhh+cJcKRtRTZ7DS
wc6CDt+Gy+EudJXH3AoeGp6jf2CGAJoyDwgXgC6nZgZYl6oA4uhDmt9Z8VtQ3LXhTBbioiscmRBG
EqHbF5c+JvzwU2BBSfbcI0KTzjjcRacGkwBxv0oZUMwQDXUDxbPhhAfHu63aJyvcG2hC/MFkHdkQ
rpq8QX+zdtzw4KovXv1gW19G9/d1E2cBzbTsRyaEW0ZyIRhtXSk8NMM+qzZe/inXD7V2E38Y24Qh
mgs0XjUT64O48PT8ods56uGh0yAnN3Za9JZDi1qkG699vT6mSw5g0YrL8wn45BlywtPtroZ9MTx4
JNKgSbcgdkaVdqEoMwfbnCFhfYbEsUtfasODpP9QtU2e+ctSezFnswNzdoRF8sdEq6moh4d2IuC+
96x+E7S/zCCdiW4v+TS9ywqsB1QtkaE43Zy1BpF8mNbhgawoan/prvHoC08315dn+tqT+sfkCUdW
hKN61OS2b70mPAQuFNuZtQQ0uDDbAlDC51zZ9t2LZhd/MjJqo6CHp8hQBCREiL6YvsZKOdXbEL6q
EGRXdvMH29X6x4iIP0BeobT6vA8PaIEusp42Qchbh5lz5+INdGxFOEHhb6MTPxuxAuTaSMc9xOpk
2fYq7GwZaEGNf6xZX5u8/JfDE85VL9MDE3hieBi7r0r12ayVhTS8XfeNi55+NIWCB7rQWwV6KmPD
2qKwW7ZwmPVUsObGMmdH8MHMLTVepCyV6qsLS1kW/o8BxcwOiZR/NyAhXugNkPmewaRlPo+E/EZp
ACCBIvfTdOYCnxvS9POjaI7OW1VBFw+/cO8NeEP9+pPRPXv6Rx9z7F7ecJYCAgZiCjHhhjKW61Vm
zu6tyeklCNo/jZCXFHN0GxfOIvhdQIeCapCB2glnngTgAAryJETi+K6DrjSq4KPTP7464LMBKUFB
pJyXsaWqqkpnLHGDsl40/l7R79ziya0/X3eCS2Ohe557772HU3wAp9ZgQRYWhgc01Iocinl7P6rF
zFjeWxqFc5V00X+tGEKCCv5xH9WDiKucfEEJyX6VfFe0foVO+ALdxKWcfPPMHQIMCzn+4kQvEMqj
KvhF1rqtR3vaHwx5eoWDfCC+EDGjkAmCkIQyHZHcB4Vm8zH+LHm/r9u4cJEo7y/9/9gQNnETWn6k
QxhNIX1Y5PInbjUkn56MpFgi7LK0jYdWk2fc/0K8dGJT2M+SWkaQkWMzrIOb2H7StDet+QshmHXX
zvE4zdkSdnQytCRxQ+ZQGh4bGoiUehXBxqXaO6eOt9fncs7W9POj0wP5Ub206471gmQ6hUBHH54i
D37ozlvnc7WbCwsHzGfqWqKdlc5P4QpzBntwa7jpiQCsdazDjZpKvxF3v6v17qHt5aVZYjUznj88
xhOz6ukYk8K36npIg0MtIYCb3w7BvQmS2kYLdKxnduOF05jWFrqPaXq3J3aYU1uKSylBdePgQNH1
mTT/Y+f1uzb/Bff//vqoLloiVTzVQDiRRSxi2yq08cGxfQD5CLroKZ1E45XHrpjxkEt2dNBSdPNz
jJ2l15KQUmUcyv6hUm46g9LEuAiN+2KOeOaSGWJPOp8482l+Ehwx9d2iauraP8Spt4zKxzTtF1Lx
as7FURccHs/7x44QuxeS2aE4i508CVems3SKW0lGBTchFvj4mXFiSvAFSjpINg+Vf0icr0jD9tlN
pCGEV9P58/GLBgTlhAKjfADGWjidcoNY0B4Nj9qBsTNsVqi2b2E+/Hg0fWJmWsOjwyK1GjsILNs7
wGq5zip5pUjZox/0M5594do8MSO4AurcBdgI16MU9pWOO6V4Tf0f1zfPnAnBC2Re2ADHMaEqO3mQ
oFPcKIW8uW7kkqvBGgG0ER4HkCzCcRcERW/ACeQd6AFbuN1OCp/k6XfOC1wI101d2D00eylAVlh/
EJvClEllnJuj6Ujf4PgEyr/Ve2XZGNCvzbxCLgwJ7hruAg7Uqe1UcGm3aSGlaOjYC7IfbbnOG/pA
418S90U8fvwkPTYl1t1aF9lAvxylb3HwpTC+StQsTWmV0TlwfeqmaEEIn7DDOgGQ0GGqEaZOb/OG
3oFW+hYZ8mpI0ls/bHfXTUzedM2E4G0GlP2j5RXSt5Z+PyD4eQG7aos2I5G0dQM50czUzdkTVskZ
YxpmIDP/libhs6O4CwSb80UGBLUydhNyPHLmgFMXNtTxLIpt+qre+2ahMkR79KCtt/dK6+2pnM7k
+ObMCFsKdFbL+VdK3zoTCl21XhlquzDkdmYC58yopwedEdl6YjZMYEhEhG7RV7+vF0FRz4zm0q4l
sWuQeCFddVaJ1aUcEgLJgmyts5ZIHu9UNXux2+K2NPuZlNWlER2bEmLmIYJVNbZy1keTlwVFJUcZ
Vro9F/5fOh+OzUyfcXRDoAhnoHaBmSj6DKzJgUKah6+jvnQII1zfVHMjmib3yBQaFpoJlb/0LRnV
LwEEQ7tqwh1Zw+Cur1uaWybhhFCVvip9iIu/ReUAA4T6VSaF1GTq3i6Tl+umLmV5IFf/xyWEoyJ2
5UYiwSd9UwtzNWTeptCb5RCkGyQZduAJ72M4G8ym26MgMZezuHQSUqmd4P6EYDR/nM5orTdmUVYJ
Xu93q8Hsd0Myxzt5aSqPTQgby7f7Ea1AjokcXdOxuTVydzXGu5LnzfWJvOQdx4a007HoUdUaCYpv
3yoH7QmQvV1nLqVhrkfy0klLPWPiPjP4u9i5YIaFoRcdU9YE6qSUuC2sjWM9Bbl8kziIzSX664fG
RRcq3eUG9sAJ0V8ipmECJYm1QUcm1cu1DTyyq8YPbvJEXl03I6zTZAbAE4BOytEaXCiCy+d22dm5
1Vh7BzmFO6CdKFd6WbBLbVaqDPRf180Jnvcfc3B1QtpBEd8QvL6l5wrB1N7a+7KZ3dUDCjaS7NUf
OwPPrAjXouxPqBvY6fe6gpDBSzbcu+r36wMR3E40IVJNNghIyZRXrX3R1I8csfoizkttlSultf0D
S/TYwUM10YM505ccHX99laPf7TrFPkmDXRHEZNOdXdIkM44gHkh/j+jIzuQpR3aCJswGFyjPPo/c
bS61qCTnOeJ7sZ2tUN75ib59sArUKrwJvfYRANPwsZ189gGCK5IN0W1XZaBh3PBg8+H9addeOs4M
9KILwsVDd9/ETy4efjIur1VIye3NvO0XkTMYT6hsKjPx80X/OLIinH8ZkCUb/b9yP/r9LtGReI4z
WITLj92Nf8+ZTe8ZrZj0l+rCojlNnSMkx6IlerNu427tGaR1zG6mF+TiKXFkRliaPivKhD5Qa98O
JmrW/bqTEPxD3WtXD5Az/IHDHxkTzgho0OChbaGPQ/h1Eafh7QDhVYd6+b8zIxwSPXk+o9T8ci/T
vjrE1Y3WQWMdm+s/McOtATpi4j8TzMhxOYZK6pV7rZFWVp5v/djfNoG+uW7m4gpRpX5v4LdUW7gG
YR4bdeKxcm+V7lbSnK3qNBujZsfq/tN1U2Ij2t9Od2Rr2mFHJ4XmFW7qWeygUm+fCVGWyK5sgy5+
Rs9zV+n+q2G/BRlyGejM1lHzkqvGn6zd0RcIZ6JWILUuqewuNGZXEIKvAupitZT+ydodmRF2l6yM
rZHHtrWXePov9IKGsSEOnwoHnejrc3rxuDiyJGywvKr7oUNOfm/2/bd8NFGcVTP0q0lfzIzp4vH3
XnEh/OPiFxYvbquqsLSy3AeavJUSdYHQ5er6YIRY6d0/4KuCqpNf1TMCXKmA7baJClYnVf9q0FDp
iozEgefd8qPNMCS/kcL9uEdAFmuSJdUh5dNF7kS0HIxWGrx6D41RukZ89EFz+mIXlH0+s1TTUhy9
8afRkYbVwWgDqoU0Q9jQ9hi4eSDRuxpAxb/sXcV8Q31Mu3cgd1km6DCtELT2ZjKMF6YUSjdwvFP1
h+KcYBQ5dxQUlSrep9Z3s3B2iumueDBswY6tpDx/QFRzZhGnP1Ec5pFFkQi19XInDj02eZjV+25E
Txq+GnfgZoaaNAvCZR+En2tlLqOhTW8PwS79c3RmkUqDD1X0T+RjzcSQ5G6f5WORHYao8JVNHKue
cYdYcNV5q661ev1LkyWOPCzb1jak9WCguPsKO2ITPOtZoOv9amxUNd9GEtsI2KPZEj03rjnG9ybA
Hslb5jLiaQvLS4t1gNZcMizpWJbsF8n0JOlGHYqyWSKvajYrWh3a7mePyIOWruWxykCcJnGiDdsx
bpqIjt8eFdt7v460+Lcv9+0fHEMnUyKedmE1hsHI4qsQVlgO8aYl7402nlnxaeeLM89zg7ho6iCi
yZyfHx3rctRDbOkH9X7QDGlRGF523wat/PHYnAcnXcW0f0+wqukrjqw4UdbrpVe36AgHw04aqmZT
9iYNF1bZzQzoUkh7YkuYOMdtEaJqHLTh227YRUj77nm+lRnMdmr75hvoPDh2lKPHiiYxCnjOpHZJ
+9TMiXFpYo+HLFwj/dBoIRK8zd7tv0j5j4/yuk4n0skwhcsj8cc2Mkf+/AIhNsOu6cPYhYmyzuqX
Dx/swDxRQIASRyd7IRSgDX+o4sF36/1YTMCeX5K+yyyIPsZyEQ4rNZmDK10Iauh5h56b88CZMt6n
vuIiYi2Hdi3tPeWuVL80FT3CyrOPWMv1cZ3fvvi7/X+kXdey3LiS/CJG0JtXum42j5N05OYFIQt6
T9B8/SY1e0dsNLexmht6UpyILhZQKBTKZKJlEbl7jJk4nHeVbToYLagJooYqeJCmPQ1zUzIB+SPE
+L115HtRNr+Eg7YMdqrBpSZJ2bpWt/pgyvRksIICZStgMvVNqguu/NtlvJbJpXvmys6qdXPj8gKi
MMAlZ1bzBIYwUB9bq8BE7i8lHkDXW+a0tVFToElF6ZCG7TCESzdfnCwP/3zHAGCMznKA0m1NX9di
bORt7cFWSOTYyc8qzR8Ipd8Ady/oBj5aub0YThsZV4GKBnqIaWzFJWj8izA51gFSmBRxZqWSIIo5
CK23hpjfenFhfJMrxTCpHUiWwGqqKs2XBvA2Tq49NBtDL5o4aNZ4C0AizfmnZbX+XJuCVPVteHP9
BZsz2/lnaehzawDnXzSiceapsdUlImzOw37W8pM0GZZf6MUfEnfAg0EoCk2IrIC8A1KNa6G1VIPH
yrSHSHFWrzMDQ5q9Do1byEIJjvqhejtJ3I4CSDUZyyQfoz7tgL1ZhhMqtdlcuuPEwEBrCcTdRlHX
inH7KdFZJs2SjXj9GT6Tnkn+Qbc6F7Gzp4MpsiWju+QitykSym3hQimgXFromCJ1COZ2FDZSr22n
QB4y4E+9U8Doma5f75/Iw6OyW1jurh1lRmat1Ugko1CTtih41fplLHW3s0WxvnIbI16v6vYtOxsd
mm4AkrFTR8tFCRW/PWFMPH+YfCVILkBsva/YtlrXYRHeE6i4bowAaGjne2brpjdNopI66vpz1j8p
om72I4+JsAuI0EDeAdELd3urDSkyO8+liAwVfbAmQwUbJemCvCoGkXvZLmhel70s7kJFi2KGqCeT
oiXVQAKsSX+BsykCh+1lcIxLY6OQ3NNzWiVhRkQn72gdwbKxPZmQqQK3x/WmacANaLQyayNnJu6U
BEQTHbajs72XwF3jHe27TB4XxEHrI1rlXOA2hWn5WTFDO5cE+T0eGPqXy9oJ43uBiZEtzCohrFqU
J9V5UIcMXblvHB2k1c/IPnuJWQG++MmSL6Z0kUDv/OdmCXAyzIuouAFBxna9nIsJBAuLIjZSnXcY
TZma6P7vH5kl+nRBEokWUJQ8uMU0pZLmoPltonKYQqpkvjF9mVLJvy/lKBzaSeHT6OY6Kmvez2Ok
1k9S8Zx1klep4CpPK1fT3+ly/2+0wkyHib4jAOby83AUPL4m5mClCKR/dde62hdZ+nRfJR7c85dl
gKAR9Di/oNX4qDVNlUnS5HWMbHhC0nxY8hPgLCIlTfwpo28r0rwAJNHTyy4AeQq6eIpLT9LQVFKv
sZPg/tccbuPW/ooHNW5Zbfv7zlVamJgcMNUmRRk5rexb70SV/fO+iKODvaHq/EcE541BndxMwLVF
aISGbuTMwqpMBaftQAtAJ4JWRNnm88FldK0FVcaCdQWKYanz1ICE0uw+EUvU3X9wg6FFeDN2FMPA
bMCdKGvo8AoBHESkLE/AGibOD2X5XGdv7q/WoRTgcANtD0YCaK1rVfS6mzEwiUBSHgGzWj3aSVzR
x2L+44z9xkz2Wwy3YnbeD6rFDNwqGVB5k5hMn/T6syxKxB7s/ZUYLr7p2KoTzARJUQfOhsVYz+oq
2PojCY6DAaYNYg0mxl1ZZLJIUjYdvRjEUi/2NA5uli8i8JQDA9swHdFahXFsZC25XSnsvq7LFoRM
WdOf9L490VoOwOIscNoH7u5KzKbs7jSOvcSkGgTCl1leCm+Q2vl9OZjFt0wuzDdWmRsd4jODAux2
klQRyv6B5W3tXApYBVEtuknLgjW7mzSL0UvBPmbZlwwzoUkTW+z1voEfLSW6E9Gs6oBGSbW5DVNk
UHWZOpGieiZhur7BWwI87X+eU9nyEIADwXPBwLnkDisparU1yMyienCeQRD04HQif3BgeZgwQ+LB
MjbEvZu7qVratlzNKUpA19HRNUhqQcx8kKAC3TNm5QCojkDrBg98tGcjLSf4tYp+UdPvuTWfdLTv
m2CyALkvgiVQA/gJtQRmeLRFsAM4OWDHbxmdazOUgDm6ysxoI70+SelZVn2aChLW/LDCdgti+tMA
UjwaGUDjzm3QrLetShKtjaTRbb7LZUBOuqd9tH3dZcoJ1Apx+ir73Wk8/7n57eTyN3w7y/XcmtoU
VZPja3hbDYBZmajh3xdzaBy/1eMdRgXzZ0BjbCPZ+ZCuoTIKTtG2PFykvl8+ldsivZ7zMrFUGB+o
7KchBEGTl1pfa+fcCwkLjxzDfsk4J25myMUjWTtF0yL7jRZMsL2l/eQsX+6v2aHZ7dZsW9Od9zNV
phYYIJ/QM6E9KWBALKhzskD0c1/MkZPdq7N9xk6MalVJiXL1FI35z1Z+7sZgHn9OaeONoGkSAejy
2NO8navb4u6kaQrIQ1BHbqM+SF5WPw9kT/cUF/Hy295XvM7tPDlEo7vfPGan+4oe7hsKUQgkTLyq
FM7TatnYFFoCB0WqF6MMcxskFOvsJQsTrKi+WduNNe4kcY+BQWpytZHRmmG0nyh7y4zZb6bEW9Wf
lYL/DUGDsXjjrbbiZYdRroQZQZG1njYskb7K526RI5Rsg2RxPKnIEOw7D+DdxGX7E6Oun9AM6VGC
gbZi9JKkC+nSncio+suAJnr5q9VoZzNLfCnX42rWHynmSVq5D5aB+QqTXUIfSN+799f28Hz/1ph3
IygllhUKy1NU6Cp4wdMHsKUF90UIto93IaWB3itGDFS61kdnCAYiuZmuu3Qi/6UunC8Bdo6Jwhl2
z9Zeq+EL1QTnWrRWnP/opWKZKgd2uJhWYFXtmQqZH0VrxbmOeWo7LWXYDnukQaU1j/pah9PY+j3F
pO/9fTl0vWDdxfNQ+ZVnuj7Ril06+qhnXTSr3dlKpAc9U/3Gtk+T/G6hk0jcoWo7cdxFiRF2Jx1z
OBBSfVesRzb+JGDKEzP9biHszRneyeG8RZsD3qyc5hYQ5jboRkpXbt+alRHU1exRQLbkSheoRPKS
TItWYbriKLOtgmPin1XlXEgpSxlTVnT12I+yl3j9Kf/RAtCvcOWwDfF2tML7u3h02aBvEsGNCVqJ
m/iDyTmxSZbMkTVJz7otUQyE1S5l2vs/lrN10iJ/tyXWMNR0bS0APDDkdp26yHC612KYH/rJOEtz
+efqAFzBQeSOkjhyPvwBsJu2QM9hhzuavO0L7WRmmDGVWv+PtUGsu41NIRG5EYNfa5MNaDVjJhpr
5sJAcw19qLopLJVOcHPdegyAxqG7FQS1aEKBWVyLKbPcAVEdAM+ARe4NVeeXvaDMfHuIryVw6zWB
D9GSAOIf0S4Nh/6UNaWvzh3IvZ5yUXf/gW1fC+MjjqZu80Wy6qhfEOYC8CIY8Ob2sg9o2gxp6Aie
xNtRuT7J1+I2j7ILOdq6BJq1aQ0RS96nOnD7O9Rfxx/oa8DoaO4m9F3Ti+hjhTpybio3rXWR26WO
psLXL5qfhfqL9uj8JYeG15xEnfi3Mdy1ipyzooWloCCDglBefyuK2p0rx60aDAoWdjjPsmuIsMUO
agrXEjn/VJmlrUgD9jB5YP4QtSeQCz7jgeKBBl0QTonWkvcZhk2mGa9ONIQabhONJ1BdetIH3a0j
tNmcRWt5dBRMEKSAoAv5XPjEa3MZqywdqx5V+7T7inn+pJt9II0sw9kEvt1993Hw6kMT1k4Wt4pt
qyQINWQosnhriAoefSu5vUei4aK+q0ePpq50GsDH4BKR6COT2YnmE/JLsRpJYcOnjJfmwQj7k5Z5
ylvzpTqzQPPwJc/ZpT93fvEoC0qmR+dxL5lLHnUFLGeZIVk/bbxo+Uk7KUF3EoX7hya6l8M5Z70l
85RNkJNEaCd9yHzik7Nzmt5Jvgi2+MBBg9MLOY+N1XkbBr62mV4Gp4UllUgfUuVlpM6TBRTu+7Zy
KAI5CGejT7CA5HMtInHs1RyIgkQoAN0yrYzpIsIV336Cc5Q6OHGMDccCaKu/0i87RzkOGAfMEyRB
LflFlX5ooFq00u9aL8KmO8jj6BvoDPC70J6HYQruPls08Fc2BBXXcfiymj2eJICf0W2vXrrPcsVc
BPqubvaP4AUQPCIObE/fFhBJMMA8oehwvYppltOCLbgL7Pynon6QrZdmGfyNrFOjn6TptVBE3uto
3/YSOStk9ijPiQFHibena4DxUGMCnY4k4EWL5lRDBo6UyTmsKWN9qmuwc2T75/5FFlnegadAFIUH
M7jpUNeVN/k7s7DSuW+LBLFBh+l97FYptV6Rvo7KD6d5aUZR6Ha0RXtxXHSQlf04ArBowHMX2/EC
qICRfm/tH4XTuM30uVRFWebtB3mzB7AkiEkwaIN+Pu5ktbLedpaCw1tT6dOUt5arrsnisnbUBU73
QBIa+WD4aEFDdt7iVFNLmc4So/Sia/XTxt2mjc3FKieBmIMbDJNJwD/Y6pEgS+WOF4oMK2u3XKIy
VR7RHhf9nbV+toBPw0R5vQPbuBLF2YZSG4Mj15gKaErq2SiCZzWNJ4ecwH3rAVQZ71sRwrVIJLeI
HW2kMi8tpBraxVvKd4vxoqZfqZmB4y4QAvYeHC4gtAGlFXOoeB1p3OFKO6W3qx5VrrqOKwaiMFDr
3XfsR7sFo7Pw8ILzhW/njtcyNz145pEsshL0Fih+ltR+V313AI1g6pPgGjkoxKNx77c4Pphqspw5
RMXDsg+6KA9QW7Fc3bXd9lV2U5+AtlCg31GQA3RDHfUHTMbbaJK+VtDIFCtvayxh/pP56dvEA6l9
0FZeCopib/UUr/an87T4ImjFw63byeW2bpEcM02KPL2AmR0oMV0nR2lhTIKet6Mzjar/Bs6B+x8E
6dfadTYxaGpLUqS1r3maAuP/ezf+4dw1sqZbdzcQwjeWNeTKuSWse5C9rxpqUUQ3zwAJcTcIP4Ce
BfdN8UAXmDjGQ0E+BmJAHlpAT0qnoVYzRcDCDyySRVrWua1OBTZ4sDFXYrhLeDElla5NN0UzobFu
dC/qOgpEHBwq4HjLNoqgCJV0jQus0QzfgDkgbyPMRrlD47j6lJwVgFqhuwUt64Lq8aFCv6XxQ/4I
dXrHnBV6YaN8sUEiP4+pf39rRCK4NVsn2+lIO09RYywvjta8dKoobX24+5gKUeEdNlopToTcdyvr
OyQNp7YJ5cZ8ktfWZ0TUXisSwwVEUytN6pwVyaWs3lng1y7NaKbf7q/W4fYjLYNOb0zNIjK/PpSL
VtuzbiDFyrD9pvHR6n824+j1y4NFRXDOW3jAhQ8mGmQwrYbaJy6Ibed24ZGTsMKZDTpHRn/RFdyC
E9KR9uK1mqBGeCjIRo14A1JCIogTBBiTwiwsKEWBE8rsyww0TwX5i14g59DUdnK2DdwppBq90+ct
Eu2MOb7ZFdFkOKf7+3NoA0hl4WpF1HqDyyPrI/rqZge5fLRX14AoqFkSsFUK/o0YG694tDDhEueu
1mVd6rSayJZp105DPsVl1XtL+y8CcBMpUzC/QZCDRqbrBXNMSc8tE1cq6R8SNVitP0/OgetNV0Gs
C4Y5w+IushZtI5my4ALtVdzTyhmARgEF/U5SBMg1CoLHo61BIWfrEUBSEwHJtTLAYwH7WwNzzlfd
12brIVtKt0pFULEiMZxO+WqMXdUMyWVp9XPTt5dKbs9aZp7vW8CRLWPUF8lTzF9YN9yWGE5KTMmw
kVhEPwID1KQqGr89CqhMNEDByWyNUHiBXS+Y0mO+2x4QAk/eFGxcnc3gDq7pElf2h1Mfi5C9j3zb
Xh4XcPRaqdKpR6ZeZl9a5wMziG/QR7V4pP0fUrz8Cjv2ojiPYwFrrGmKNrkUoMxbe+bhss5dAOh8
uL9LyuE2wbrB2orRHIV3bbI51nWTjGhH1jx6rsLEp48o5EvvWWCH+nlL2OSi9tdDC0RSHeRPaJKz
HW7fhlRCv0BKkgsjdlAptVdZSIMZo+A8HTxncZn+FsNtlwQeDkvNzTkqZmvwFGVJgnyWusBZWflc
sOSt1Nvyq06M0V9B0uPeX9kDY8G7FkHjFn0jtOM8IJDjWAOWael17c9O+akEaLaduGX9adREEcrB
9XQlijvRXZ8tazVP0ivtv47TIzWTgC6JC8UEOt0aywa7gHgb5NWOgnzY9YFDY1s1mC0StFVPY6K3
GPAQefRbXRACoZqJ0VEVk7k8PPIkDRJG3OXiorGPk+PlwF92ABwqQve90eQXDwycLDAE0TjMpw0l
ox4XG+2fl8SWandIddkDy5qICVUkhTN0Zx6rvFaq9NKXNJwc/cSQwLlvZjfrtSlibyPMYEdGjzUf
bgP0sW5aiKgstE9Cl9luXCPN3Vw/3Ze0be5VtHUtic9RDnLbdT0uQ8BuMJANxBXRQvhmNwXqjyN9
TztRMuXWv6O/VIaXQMwF7w743WtzS6oSObxWwu3eaiFRymCwQKFtLa6uPXWpjWb5L+g7R+eF5iY1
cQFwrdYf7yt946rwCdvQ4oY4g/wRDwMjW0WWLtOUXZieuab0oxjfz8Z/KYNTU1LlsV1agqR/5nh6
oXpzv02kzf5/pYrJuUPgA5hjBrbfC1pg9IG55vSjKL/cl3FgjRvao7ZlbExEfVz0X1sVugjNnkWq
Xr+ALfVr2k5R1z00mS7QRiRpO3q7UHnqMxMkTklxITAEowU5c1XB+B3D1Tvj3X2tbo1AQRAI5GCU
z0FQxc+0N7mpzDKT5UgnU2DSPDCc5TIqieCACcTYnLfQFgfz3T1jkVyVRjBV3eoVXZE9yGwV3RjH
ouAzFETnGGbjHLnSzeNiDqscrekSKCWN1yUNZV00mnHr/7BwODQOyBgxM8TnxxV0O4FEO2eRUmf+
nI2nSvpjlAj01O5EWNyiZXbarRohxQXD2gGoeP12Fh0cgRY8O1nZrCoxrLm42CpKdIoUUyoi2Lq1
ZmgBOAi4cTQaYALi2pqBkmJJRKvKS5PV6KQNGLXDsjmXSHveN2WRIG656p7VyCrn5cVJjSifCsOl
zRxSTHg0kyG6/m5vDHDbYw4NaFB4pjt8+hFzECsQC83yMoGLu6JnIwfgGdBAbcUDv0OsUCO8r91t
eQsR16/wAVCgaMTn34OkUQplTvs56kvdm1Xirh2N50ryrCKS0eiQ12Zgb/nx/M19yQcHCoLRpIzq
AmjWeRCKtWHUoM04R04xOH7CuvW8ZGwAFEshgqO/ra7+UhJzQSh3AhiKP7xVXtoSM4c5AphHDOzg
x7I8Awvwq4QgBlU/NDxmJ7nPvDF7sIDAf1/RAwNCp5IOyH1UKW89/JCUdeU0EvrbNkZVhGaUYi6k
8O1MkNm7id7BH78XxFkqGATqqpIgiKw0mKjz2OiDXyRT3OZ5nCX951JOfWWuRdN/B8uL2b8tS/pr
dU3eDa+TIuXJKM3RjLMIhoGoYBPm3z8WTXthCBGb6qelPNrF5DJH5M1ulb6S7XA9WmNhYy6wRI9W
KluBqjyi3g2639mr5uSk5aZrlWi9pKKZkttzei2V8z4SgJ9QRSczkvTkIWmf2wLQojRz1ZSFcse8
sRCcFpFAbm8NuUNfUI0lTuXZGxPqIkx3TSDRdut7iXxYhdiLt1YLDWGzGMragKd43ARTLdIqLzRM
TGFsO1+DjuU+2MYGUYbgcP+QKtrqVRoS+dxKomtcJ4Okd1E7DSd7HQJ0EwajY3pthvzR+i0ftUjW
/oVH2NT7LZZbz3HWZ/T4Qz1j6twleacXkiubZ5YHefmlsS4KXoJLE62NLsiPHThcSHZk2wCyPE4N
n+7FSMgMnLoxvSxJbbhFr6BDYjRKV3Kq5UODKTW8eAGQ15slKE3QzBeMiA8FcZN18zC5/gZO+3kY
KsXJnS6qJN1D+qyoZ1dfV19fYcK1CH7wNhq4lsaF0RlJepLpLL1ICG2LfD1pnQj/+eB4bD0SqIub
FoCU+JiG1CAmIz1B1hHt6boZMtv06y7x7TlGS7SxUMEb8vbyQo5iK1fjjsbwGo/br9iZkmeOkV0s
cqrpN9s+5xgJ/tN741oG98gxKzspQDyQXdpksvw+H9NAr9ThpEjpEK6WKYIiOrJMDIOgERX6IAF9
k03VWlWR626NNHv11B6cr8mPZEFzAaixmnz1JvrFKKmfraLVPPA1EAzRuDqA98H78DpPUpJ2eM5J
1vqspuqHrOpzr7BbVwH48P1VPTD9K1mcvxm0hgGzDkp2pPZm861Kl3AsvhiZ6pa6EtwXdmD5gLpC
TUcFKirS7ZvZ7p5cNRKFYNRO8oszUeTTarX30gkx1n0ph8v3j5SbUFhJpSwpyyq/6DmmKzJTel71
ef4G59EEM2nzr/fFHZ21jUJow0lD4Y0fO6aphndx2+aXZWmnLZEBUjAXKfrlxFihBkXZDN/GRgIE
xgJWdFGS8CjYwGjbb/HbauzW1ByVzJ7zdYhmJFXYqjwQMr8tif0Jk9DuJCPnMGQhxgs9AzABwHz+
NycfwDQazj3YjRxOPGZYjFXJlOzSrealZo1XpdnDoIqQKY4WGZVtJAVkJFNuik6KM2rlahfphQ0t
wBwuI3tDlQ+WcmHT50KUNjoyIFz04EJEfhknnzNTo670WQO22kUFlNbU2m+WynlI1yRamllw/A4c
J8qcKHKDVBQsKjfPtr6pbNAcAGYKQTBwz0J4ucc2FaE+HUQVqKSbDigBkA+7mYfFI1pZa2XILmNR
PBUlAUZKYodSq59GrX/VClz6JUK1qbei+4fjSL8tu6iiAWIr6nPh6Ip+JskcpvzCGC08vdfGcJgm
cjEqYQck58mQiNAszOAiWbABHtw8oJhcZJZDzT6WZP39pDnRrMgvmIP2q6yM2CiqtXG+7G9x25Mb
5Vxzwwi7PnfyykhR6nMTS+lshFaXL2GS4rjdXz9u426kcKbI0smsFTtv42Xuxvcj65CqMpbivUVa
8iCpRvPBbM3eqyhxgk4aZFGP2K/hr13O9uYDuFu3y0dlSvukj6mJCbfCHuuA0Jp8NGmvX2prLAu3
AUSqmxUFBuXUrEncBUCSl6RFadcFdvNW6jTR7ZU1U+pWoIMPBgVgqSvJWt8m9uR19qh6uOUsQc7t
0B4MFY9MGB5IWjnPlJOJlOBEG+Kiad6N6hirlYwR8NwvG9mrCiZ41nKWvi0Ups1hEIBXQ6qP70Qs
WNHr0tDK8VCNi9826QwujFR6wMhzJ7hGeZ9/I4uzvUXr20UZmiHeQIGacD6nD6sHEC03CYw/O8A3
ojgDNLoJxd1O7ePE+Kpqn1Vqu4Vofulgp2wLA9pAUMU9glzf9VHqckJKdPe2saaU5JIxkl8GNG24
TV7I3qzZiU8SKxN0Shzu104oZx6NrqYt6cF8bWcfGSBJwJg4irw7P/3w9+rZGwkLaKaQ3eE0K/q1
USkYoGLFceun+jKcmexNYfVUh40HOkhJ4C74YuyNQE6rQc6t2q5hGemH5pW9ZH7toaJtuDNa9dB1
FliSa/n3XdTx7v3WkTPGVkuGvl/GIc4zlSqgXR/Gy6IpU1gAMPGpT6bMozlQue5LPd6+31I5u0xy
lhozYNTimcWd8VYdHvP07X0RB74XmXpUfwHWhhF/3ixReVuIU+p9zJpXR31Bg5XbrJUL5t2yP+fW
Kx0Fb+FDnXYCuc1Do2UyVaq8xl1anegyeqDwwVuq/DdHeieG27C5U/Mms9Y1Lm3Zx+DDp6pQ4tT5
w0f136a4E8PtkErNlplqN8YaYDOriGmpa9Sfk6EMGjm4v1M8DtGNLO6WyppOU+oUstTHKjK9v/pH
GqQ4aOXr5Sn3qS8qY287wd2KO9O4CWuclALwXp/hPBr6wZxBLuiuuT2eAEpi/2zS/g/xTH7ph0oo
+s7hRTDbpF17SJWyyikHZYyRxZvl11xxjTlcRVM3R/a3l7KFPLunRK8uaaq2kDKl0VKfWPc1dcL7
O3V0plD7R18f4Fm2lqhrEWjr01XMu/exftLCKmRn7bQG6LQ53xdz6Hh3cviuzlxbUsXMIafzlVD3
0sCOqnj09bA7OX75L84tPBGidxRe0E3G7c6wkhmdcvoY693DbARJ/ghaifsKHW7NTgS3NUwnbWlV
0xindTyyQJr+yunn+yIOAtrtpvpHi+0Tdruvz06yZo22xnbinMpavjREhNAlEsE5uNTAPQ9euTG2
h1Bankkn2Ai+Xf3vc7LTgXNt7ZxVybAg1iPgPnTWsMTcRAcA7458T/v0vAJlxuo0t8vBCdoabt1j
LkYHWAZxNdDMilpEjrzEfkV5D2gqncM0dY1rs46Z0rsKSrOrYr8AwlwQ7PKdDn9rjlZJpKuQQ8VT
+Xr3iF1PjjHZS6ytg5eNVTyZT2jVdlckrIZFB3kFOGgSYHNmntP9yID5Na//4krGPfnPJ3DqlpO6
opcWu2tZZ6mMJBK0olHnwxXdieDcR0GMSrZ7aGkBM3Ztzo6EqVI5sKbL/bOwrRbv33eq8PTDINPO
nV6xIAfEnZbs96jBWfLnog1l5f19UYdn4rdKBpeAc0Aeb66yBtdO39L0A5gz7v++YMn4FsdKk1Nm
mlgyW288RfdICrzS5cnsP/4LORs0Czo1MRfLDy5VeramlUqW2KFxkz4rzscSow5UE0W4W8bgZmt2
crb13Lkpoi41MEqtMZYvNO5PUlB8wCn2AG8uSM0c2sBOEOcPS+RLapN2LG57pEu0T6BnAdhr41pa
POaCUuXhJu1kbX/fKTUP6szQEoPIjxgfq7yrMP0NcFIiPbQtFeGJiYRxrkKbZDZ3pbHGLGuATup8
AmHyZZR1r5wzESn54X2/U4zzCZ2K4i54YVjMwg7T3+w8hn30/7jvtyv2nlVwjkFRwEhAR8jRT/V5
DdOzEnfxcBl92WcnCaNR9439vm1YfFprHJXaWVZnActH9XbWfqDCDCLPLAaEu+sgGLwv7dBF/LOI
oGG+to4VzC9qt1niqL1R6u9LJYiWtk34vxcPCcLr30/6gZjOhKPbqaVvaB+IEk/F4q8ZQcImWCxL
sHrH0dlOoW03d+beg5KPDDLO8OCjukbP2jk9ZZiu7VwlKEPHl8L7C/gLIfaehpzTmKncLHWDFTQf
s1ct7N3CB41PUG6P4wDd5U+aN3hJ4Lzel3to/chYA50SfaIoHF/rCeA+cL1iBAC+ilz+npbXw+Ii
woE7tMbfYvixwLXEpETbDixG8+Y4vG/X0zK+6e33/Sp4ER9GoZhhQzujDPhIlfMcqpKWIAAmY5zp
bxM8veXPQoKHw6fcNif3Hxm8x9D/4zEGf2vJj1ov8ZtzimFDzXv6/0Tvh5uE1lcgYiJbqN90NWZF
1QBBnMVZtAGasHMTbLgNok06FoPhaA00zOZNC2Ba55Wez9ikv5EThrPxCznBDu6bHA/S9ncgiC6i
/5XD9xEtOQFqbAp11FMXzqF5SZ/Kt9toQ+IbMPjc05/Xn0BSqf3lrAjmKQ8dyU4256ha9AnWiwp7
7yZgYuhbmA+2XJl+TzCPYv3pgMiNqpzf6pemTdjUs3jSPpfVc7IKosBjP7XTh/NTZZMpRVtjLYsH
2OLDetaemFd92VBgCk/0ijz08jthnI9Kh2a0QLTI4oE8os7ENJETPDy9OwFcQIM0vTzZFSwwkwC9
9YS3uDe1qTuTs6EHtvWStn85xalTkeJazlT6IteTOzfvBfYpshEu1FmqFG+QGTZivFtDNWC+Dogs
GuQnC/ma7ZB33uSrbncS5SmPn0iWhdh0m8VV+KERtZ8qqoPpG1lzclKDLFyBvv2whECH36BovPW7
QNXN/m5uHXCt6Kiw25DHubKh00cZ02sjkhDSswK8xCFOPnaBHrJHxzcEd81B6hfjn0B4AB6kjLEU
PuWRKZKRW202xcsb8maI+lPpdTE5m27ypIdZQEMtuq/frT0BRgilL9CLo/KBBb2+3aTeGhYT7Olo
w3ybow0UWDfy+b6Igz27ksFjEypAC8iKCTJMpnpZ8lSh/Nvp53SKU5SONOclG7ypei7GZwmp2czs
XMEH3O4hPgB1xe1djVkc3mgGCwM/RsFYbD+uoRGuZ8nrwzKiMNNt4v6+tNs7YhO2zbyBCldX+W7n
cZ1qYK1CmHzBxD2qBVOoh8NJVJS9jReuxXAbRwt50AYTi1ppkmeA99kwPyXNt7Tykvav+xodb+Bv
lfix9GZee0fOt9hE9Zpow9JyPPMBWMx/SacCRqkLynDHApF2xm5hqlfnR3pTGVC8ab9gDU/6afat
MHvOPhon21VxyEHjHtxX8Bca3fUhx2Lu5HFelbbAnXecCfct4Lskz2Sr23VBLb9Sy3Rz5XV2Tr0V
2u0Linau3gPTi4AMRW0Cbf6WgVBcOjfDW6QMpxJzKOrgTulDS0Su/9CKdx/JOV09J4CuN+B0+0AJ
0Ut46uIUnk8JNr83CyprB+XJ6yXhwsSOzUrRtdu9fGki3Sv8+SxHdWTHVHhibi/Na1Gci02IswIb
FSdmIk/69G6uBSt39PsYicJ9ASZ7wAVyu9vpdUNbB0dF0x6s6mWVBA7uyIfuf5/bmKqcR6dI8Pt9
2buMhHa3eCr7ed9GD+KYDaoM/VZouEZvucZtCF3KXjEZDiG4183yiU5orywqP7fjsVxd1qteyU6y
kbsp6BWZ6Bq8zdhcS+f2CEMdVO1a7NFSfbeVs6Nlbi5hKX1nSR5ZcXaSl2R+c1/lX08R/ljuVeZ8
HGrIzAE8G9zA2gc0M13daf+i7VPRq27dJg9pZ7sNxu9RsnfBge4OyOysxE8NGRRJoe0A7QQovnNr
+4o9P8sWA0NaCPwp17YywImeLOVjVr2bld6//+GHBvF7q25u8cE2VlvF2WHtGxtZxzI5TaZgcQ5l
/OpqRBUGk/ybt9g9v7PCqhiTsSHo47CsNz25jKYgoXV4bhBrYspzC7j4l6K9VraZLlADGQUqx5II
i/ropjR3v8/ZVF2AodseVxY78KoZrpXmtS6CpkhcySr8lp0AB3V/Yw4vFsDIY+LYUWHQfD/JJGWj
ZJVYtTnUwvaShc3Z+Ms4aQEgIb3xogneUkebhFQP4lX821pLuE0astpchxqRj3yq1dCRT5MIHOzQ
L8AOMOMMyidUrjhDkJyuLXKGVWSOS88jIsbc+9UsoIdbGkaUUT1W6bc47jmlSU4t15mMMyk9lIUv
1R/6RnB8tn3nj/1eo80ud6Y9JbZVKJOC+0CvP2BiyB/MIah766NuGR/RSh8CbUAgUqTV9vedSLNg
OQJELKJdNYuPPnX7f0i7rh3JcWT7RQJIeb1KSqPMMl1V7V+EtjKUo7z49feoFnc7kyUk0b27wGAW
s9ORFIPh45zdMi6173gs3yl0cMuPXx5PcheFXdnWOOnjGftW9WPS5VbArOQwATTMb8A4/I7O7gxo
puopa7JP6Wi3h2qIMfaRiV74t3/M1hO//C2Sgs5zMqBDgvcgzDJktr5bZlWlemP6DEziFwoqPfOO
ZI5V2ngE495+EmjkLvfV3bIzA/tkB/XBDpc9Awa77RuB+Lp8UqWMr9QDb9QJqCCI//FEMANyfbdN
FRM+zol5zsu68GuH/u5nV/MLa0UT6xDg1TrWmVHpPJrt8FuU/Q9w1jq+kWP/BJnmFC4m/r2s68sw
492zFoPDsM0LEQzUuAdHWOUDrSM7FbalaF5sKuWfHy67EYKm0uAyYzxn5MgrIOfc804RaW+JcEGX
APgs3BDOeP1tLKPPer0EMItYgFrLzAQgaHrr29l4uK1oW2YKcTzGfiEINyH7K92bOzGJQpzRuhqA
fGYc2UE8tb/XtLY4qLDqt8LXK3GSmcp4iinZCeLsJ5SKA3pMdvOT9uQep6NQGPmNNwRRSB9QT7Uw
2byGThe2o18mOwbhkzhX9mFKDoNq4359g7L+AgHPQXHTRF1fxkIQNENcA96GcyfuFxbG7aPTMD8G
6Y6nwnbfuiXQrCN0AQYpwBdk2G6tbTI7aVB/6ENsEX7rULfVI/tx5YXoPxhfbuvE1sG8FbcbAA/Y
E5czZTvOnFHDTP3Zdl+y9qFMd2V+yKpHmv66LWjrhggmblDCofpbJiGn8bBRncDi9t2x54dRhdu6
cRCgDwE/AmGF67yZJCJ57RGtMFEy1VhI+vFA9RzrOvGvwtBDQxMqSvfXK5dUAosKQN7A9if+IuNW
kA6lnAXE1GdrXdDzeDHfEd7kvkmws8fqBiR/zi8xd7M/kvI5r5z3elecSnsYwtpKvsyZc69rI6Cr
iulBS3Xhm0kFgH0gv/Y1+dxos73nZndIquFe09DW4SNaY1bykaZAcBc9X0eFe9XE/oYtujqUFMhw
7B8izK3ns06/aMMDiBLQzPxxWxNWe3brw0lmwSPLnPbOPJ85R/7kCRBY6S3BFov9vMQk3d+WpjrR
qpcXlqHTbJHlMZ3PBX/fY2oTfLjYlVW48E0h4BRGjI6FXBTzroUUS2fZrDaNc114gRDFMcGWPaeT
woCrxKxv4OIsZVKaoG+xnTMmHR4718Pab2V8MWZbYRReca/fXNHFeaRwAVRPxdR5sXkeXTEF+goN
bE2MYE19OjQYzc4Ldl8ZqROMjXfyrBRRaF351qB5QZ2AxIUPtPuoY7TdH01G96jS2P5U1uBXGl+w
BQDU8oJ64WJVzSnJFz1g3iT8npi9z9259ptsbH1T9/aomQKuSpif/kEnLo4nRSOiynqwLeK6FmOI
LD3Fql12spNcoXobLSRAVv6RI/cTh2TBmHfvOWfTLg7FVPe7Ad7dHMvEj4l7bodY94W7FCBv1c68
cR9pZp27pP7Wk7Hy2bT8LuPymxNjStFs68MgUnwNjKz9w9cApRfK+Q5K3jKy2sT5OM3ACjxr46ex
fTKKzB+L6LaMzTd/IUP64jlx48YtTetc93VAtaTw3Xq+Z1UTdKxQYTiuf9gb7f0jTO7cIYnIGXi2
rLPQ7CfbW0JaVjuHNueSeR8EQR3YcvYGqRTVgC0PBxwAdAxWiAX85/p19nU96lVXifPkPqAootH/
4c9HYCDPSlg2GIe9nuHP7++8EvWY8PYdbQUeaK+gcwtWOSyh2tIBvAY7y2Cotc4gV3pIFyPE3FYy
LPfGxMKaNwFHMadz5pDSwRcdOxZpt/uXn6BjUxN9V/wUudHvDW6nuQnOSA42WksU8wzLz3Y3hcZu
OY4qH75VijAB8vj/4uQH6jR5PHhOLs7DyT6QXXdIQ6C+v1+hgNdyhFANXW0Z8Et59FpFdD41nWkt
CMBj7mvd54XYmL5T5BObegiC3xWMH3PSsp4IISyMaHQYSwI8IjImQG0oSjibEi6ibekYRY4SDmtK
caYj8K5Bl/LyL2oAJFGsXKPyhdLN9XcquZvx3JzE2XjxBt8+rXQXXpB1Ox6tvQ5VA27zPJhZwOI8
AQmvjCycZoyYqT6Ks9Y+VfVDlR5vn2fz2gFNv/oCYNS/PrwLv22wiaeJBr89ZunLELffamdNaxtF
rVBetEYfH4AKKHGBIxYLngBduf5scTd7LVY/ER94/Gc6td8moo2HwW2/sMUGJkBCSVjX4BFuXKIF
eaeptuw25oOuf4EUP3p5XzONlPY51QckLDV7JqUgPimW5xw0bEPfRSj9PS40BofPmJ66ef5VVhhu
dDnqpwX9oQntw7RYkQmqxOD2LaxBi+QWUJvzdOCTWpgtl/NskUy5Xo5z/TW295NO4eSecu2us3cr
iFA3f78tbauNbFEDiT2InlDslBd6SweLWHmVmc8iB8kdlqLqHzl02fB8IzbDymJH3V58ljS7xHq2
xi5IXLDcDaol7g3dAy6TCQQDIKci+V91/0L36pqOaQqyqTPhQT/8NpK9NSgc00bqtT4eQMSsbFYA
GroWAczKGkbPMM55nT9khvDRGA3bPv9lx6XPaxrd/rJbJ7oUJ+mY49XjlLUWxGkM0+cksL3vtpKm
YCNiATQvwRS27aFfLUP7dBhyoFYpMJk42sBn/VG7qP4t2OlX0YtvOaGV8hTl/RXSESQW159vYEuv
NxQ+rxqCYSdCTHF81QLTR3VrCVmo7o4rJUrmNTfrMk1GuD0jwdzIKlF8X0lWkf2v7EXqMc+NiOzq
iFLiUqWdacZjY51J656b2Qg16yi0bJ8a+Z3Hs1Dv3+tTr5g62rDqV0KlJIb2ab1oGWpCdCIADURI
M3UKk7KlipdXJ0VMYzL3LSIhgTOxIP9hdb+0f/Dml6eQ+/7emKNwu4YovXfvWAeTKCpnG3OCYBL+
o34yUGBcWHNJRGmdm8oIsqH55PD5vjDTb15uhQblzwYDM1FiftcLoEwAUktw88dAoZy1FlSAebv9
uhW3JiOuZA03nFnHu5vRCiJfnPL59p+/eWUOqGDW6Z6VGO/6tQkbq4dpCa3oweyWtA9VnfuLrRCy
eQiUWOFnVihfOa60PA1jiglSAY3ejdYhW1T7OWs9U/Zla7UOoM7AUsKI5/Up2oabWEYR9rmq8q8L
L9673DphTSvETP+nvtWCZTC+uu4cetmkUJgtw4iGsIOyF6ww4str0U3qDOiD1eJcxFiAMAFVZxvL
u1bTwqHWlMDSq+94c9ALaZJvqYlhIu2Y7XOTtD9GMmQHyyqjuRunoHZYFJvkDpzhgIGuet8raOvr
5qIYw9jSmMsDS/5mjk0tZUULO2J0AA2YsL1gtHdVab+/rZlbSnMpR6qLIUsB3nyMuB3dyn0LfEvR
qPIrlYj1n18EA6WdWFoDzqxz1/Mjz+o7Matyqi1TDyDwtV3tod0qD3r0wN/TpjSlZ68e7p263blF
8c4T6YE19akpu31hIcKLM1UXbVsuwjrDxpQZEI6uj4ZmHijTKb4eOWFp4dgcHYwFL0fVmNJWkry+
u//Kkby1G3N97hLYD+9l2YHG5QCk8zQP0m/zDuyyxzk73NaKTWd9KVB66mVXMJRP4GNSz3efRNgF
4hiHsFr0yTjRXXpSZUNbcTJiHvSHgMODiXvJb3oJWr1Mxw2aZvbYG0A0nOO9lmnokIojFcJHVKvo
sm3q5YVIyY+yhGMavpjFWZ++daL1i/F4+ysqBMheNCur1KgLJJSadR93u/gfenjWxTeTnWjb5pXV
JTiAPXxo7V2JMyyqYGNT9RyoNjBgXAOeS7oYy24MAux+CLl3X4sj3s66tw4kZPskVEHgvn1PcFwY
1QIsPMCW3+TEM3UF07WBnnnff8T/MUw6cpomHiYU85v611zrQxvMG7fvaUPbIRYuzcFA7IreKUWK
TVrlVpNjpyodAuMzDfk60hw0FrgE6vfrNLNqw1l/a96vJUpfNXYTszbhS8+jWWVaHbhZ3tuen4Hj
kO3ZiqfxlQoMd3yeuOX0D3VTMOcz0DBrVgTwRWU3HqY6A7hgNuoNwIibBJXywBxEyfZa2vD5uSna
iWBays56ABINWqWhAMxrDbia+FfbmNa7kbNiNoImX4jV7BaEXvEng/Oui5ZhtmIV6PBGcgosBrxv
oBh5nuXJAGJDl08LLWw4gp3xuXtYyQYAuUNeMPOwS4LypfrlvL99s1uf+VKi9MRr2ynnVluX5dLv
s3ichmNh8n/Rnv8Ksd+USAuAdvajhWPxFJMNA8p5ZjR8cb4Oob1vsLA+fvmHQ2HTH6hhwJ6yZKya
xGhBir1oCCa104ITkaP19z0fm2LvyUX+DIuMxv21X9NaK9VjzuPnkfKgmYojYJJ8t0wUBnKjdoRB
31d2Q0xpgC9IinLcttY0IxYgRkCHgAaZPhfoOvQBDo+5sOkJscMLs0qkCE2UFMX+7z/k2kYFs6Jn
42VJp5yaxe0p4MKecxcrNskQiZztu/LvR4zAUrR2n1HxXf8q+VKgaMyZXTX0vJR4dJTMTZgPM416
jmmt2yfasmSgmoCxBvMObk8uZeduDNLQJiXn8YcAiS0IPdwI3zL9pj2Ze4apMNUMxIZ/wOQZqn5r
JwCoy4YUAvFqsRNPy8nZwzgMRsQTrCnZ78WTvq9DLeSKHOStS4U0TFoAERvxOYjGrxXTWbK8BcMY
ASwJzw8pBSIfUh4VXt2mFAt14LW+5OFU11JGWEU61pDiLT8W72ec0/D2PW3YJSRpIGAFLDoymjfg
lEJHKc6s6bmiyS9g/kRAajrRpvl1W8zm5SDRXoGacTvA+Ls+iCkqjNKWJQWqWvWbF82TOx/HtImy
ydiBx+O+itvjVNNPsTGhYlt/9lwVovHWp7z8BfILd0H/rpWAq3FJ1HbP7O8xBQDZgUqZBxRFy4RX
uT4hL3OzGG3EjSNZByLc8lcHTxii3xtomgrHYyM8uRQmZ9hDOju5R4C3AySxMSgzGizpcjB49bIk
4DlceNQX2YM5qsqpb7NfHBJjHygLumA6k7Pfqhoah2uwIGPWTH4F3k3eWA9w8Psycz/c1pm3dVXI
QsAHZDyKWoVMu5mKbMLiU0fPg0OePJKGo0kewE734mLB180aRaaxebQLcdL9pY5Bl8LA0TKH/Z6t
1k+dRPhuwcPMdhWvblMX/8iSx+qEO2VmzBB09Q1dTrPIMEbDSKk40fajQ6UHWKmoTKPzcq2SC4y7
1y2IB+wmiA/r2jx5oU/2o70nxzxQcXpvHupCmvTARGqMANLHoQrvHkyLXqFqi6kESBUCk5TE7l0I
MJKwiZo9gtUo03z+Y+2Q6mF6AszyrCj3KL/h+qMuaga9aK02nwFnk2r7KnL2PIjDLkfbMvjP4q0K
PGl19dcVH2g98KvXpiy8ioxjjYqORgE7S8/9BFavxbXvWwuIEXaJHkqnm9rOqGxANhadIpbbGFe8
Fixd30AKxyuzip7j2TvarP1cYIpsXKqIMy1I4+5d3Ew7T4sf7DIFAbTLFSGY9P5AZggfpNsg2YVt
QeVQSn2meVk80ZTslC7zr5j1+zGeH4vuZ5mqcA8ln/cfSQBFByLz6vjkDrGN6eeyd1wGMiReYr4G
8yaYWZuMvwSyeSNH0tfY6rJxqjx2qtJ6n+Q/TX0KqKW4N8lKvhEihY64NC12JpOdnKI+zYsANOt4
Ymz6ORP7AdsTqiRDeoRv5Elmspo1va8dwU684KOfsBG0BANXBcSbyuCs7Uqw0K5L6NevjupLTKkG
jnbOXujyMzfzwLAfDK7CFdmWg2zbxHrEupspyekACGzmWXHiHYpmVnyeLLIzYvfJ5kZ4252pRMn6
3aJiCLJb8Imh79mw922GAVdvb9BPt+VsaTcKkGh5rsjf6OlfH6nRlwHItYACXuIpzNsyrM3mMDWq
jGnrOC6YiECcB7gvzA1ci0kSfaK9lw4ReNgeQHkTZFn1bq4AivW3PZFXlbsQJSvD2BAqSs/BIms9
/SI81Y8Jc1JFmVtxHjl7yFnSFZqF68lNzO2hIxTlKQ3dTK8PlpH1we1L2npF0GvcEvoIYNqRL6ko
qaCgmIu8yQsTEEeWPVP0/7YMAxI9MB6hE+OAzPP6grJxsRdMHLOT1d6T9IfRzGCLClxwPhTN9Pe6
DcogYHfjTCDAfp2LuHCShb1MWVEaxcmpH43sMQYDg7GcPO0fUMIhZyX1NVC0QWZ5fabcrvI86d3i
ZLOXOH/IEcy0L7dvZuP5XIlY//nFUcB3ufSDlpYn8KP7FumPyCp93se7fxHjIZAG7x+2tCUDp4Nj
ldBuHqMkARbYi5cF8LC3RayW+CKSWJ+NQdeNUwC5oZoo6xhoNs24Izk76f2HwvjYO8+5caT9h9L4
XZt31vh0W5wUuPxHnI6xKBdTAyBOlO4GO2B6U3jQgWxYjo07fhzs8p2Ys3CysfWoO204ObNqYHvj
1QIRB5C/UAegq8rDm9x0RS40MGKlefbB8WKwKOinrm1P0+go4pMtxbgQJbPxtGiJiBFQDJEjqkdn
1LEyoJ9ss1fc2rYYFLhXoAcYBsmuTsDeizNaDBGzmjusYQWlx98txV8zcK/KAWI8Hcxr0AS53gUo
bdzkgol8e3KwK65NQVOOR6fXO0UhaPOGUENHqIX9Q4S11++pXCrgZZf6GNlFpevvFp658e/M4629
Z0PZNI6fawVqRf/wvoBzCluEtYhVO67FFsM4lbHjDBHQcg4diEQ6Iw0WrVSIWZVafmMrWAZ6fYD4
BXL8tZiJiSSZDb04VTXZkTh/X4/Fh9vvasOOA48D5GVA4oEAmbtsyGo8OoaTaLXZnlECpfvEc76N
mDULU2uMg7iJVV3MLSVcuYwBv4cADDtr0rE8c249Jx4iZPmHYsju69EJByP5ePtoWybjUox0SYbZ
TN3kDMUJG2Z+Mx7s6tnjY1jO+3r53k/RbWlbmngpTYpc0f4yu1R4A9rnXA+StDvpDRF+YdtH4RUK
77v5BdeaGuahUdaVA8sBNE961i9jZDIvIAs5xKwLNE+1ybmpf5ivo6CO1S1kTdcXFbO5Sqf11xtT
9m4lGT4ucdUo2pOb14QZOuCXUMcDkem1ELZg+8dKwWyot89CR066o91DhiS/vRcq3s7NA13IWr/r
pfvN0SpKCA7kMACxkLYwdhljxe62KmzezoWUVVUupIBXrRE99klONhkfgDF+QLl6D1oSxWrBxmFQ
CaTgySDEwQyk9OGw0DvqpVOWp0LXAq2xH2emIjffcPLgDQYqA/wunquMDJ8WZdIZiT5Hpjb5dZqf
UjML8nIBjvQnDfsSdc0CFAv3f/39UPLGgUCHi30VmX7ZpQVxltwYo8ZEd7JqwYwsfMLE/yhGerFg
MOw70L6NUT0lp2Se9ktbfwKrmiJy2bCwGA5Fw0CHPzTxt9fasGR6TwfAc0WTKE+JYPdiJl6Y9e6O
MwyqM/Bk3P58G3qBYVTIw3MCxYgcLiOxaMnAKhplo8FD2mvswXTc4R++HgiL18lXDHVjm+D6WMTF
Gki+mGOUg7BiTkaf1Omd1zmKt7S+FckFghuM4iygugGCkxzJgra8bGwEzMBJ5i1AWsSuSX6K+Mft
b7bxZK/EyJaOk8xAZ2yMxlKLUGl/wE7iDvRy//DRgMuAgulKFYoY6fqjDa1BxradxshrwbnkYKpM
05/EaHy7fZqtZ4v4DnNCwGhCQV36aBiYMBsQAZavwbLJh93gZB+tmd3lNoyRKMpgcpqflpP3inBs
+zP+ESwpBTXmumss3Bbr7fe2kR284Ue82KpBBpUY6eUi0BqGwutIxIV2qFC3n+Z8R5w4vP0Z5aLl
a9JxGeZJ16VjsB/E7Lw41dlSB6Q8lvFwwlMPDfzPSk+CfLHA9JcdmibxsX22uy1/4yGjB/InypRq
phS96Vh4iKJ7R+yxunPv6io4v40veSVCCsW8zDXLakHUQo18r4v8iaXCj6lqznZDDGCJKGYpTdAw
YyX6Wu9LRxOoN8PU2sb0zluWSGDjzhoHxQfbFgO8fsTLa/11/ecXjresyFA0Wgv48qX+7Gag8pkH
Y4/Rns+3L2bTKGGu9zX8otgkv5bTGlXmWRzpNeZEj2aS+sLo3rXtx9FULdgqJMlZtiVIXmpLQSNw
LA2171YWWvezWInpCBKCKiQl+8t921XrkW3893TyyDwGMlcULgSXItUijein0ur2M8rztz/ill9E
JwLtCAxEIFOUwhetNmaGrQeQZnc6/T1kZDjMZsd22bqmbNaa6+fpoMroNzXkQqj0olklmIaFzDFK
B/B95Nldaf5mhTjePtrmra3ZDepihgV4nGv9QMOyG9uOlycNNfnc2LkCKP7uB01VFNn4hO7aKsVC
oWsC0VzSQ2MUtjXVQ3la7MZfAALVv1uo7msiyOPft4+0JWot9ABkxEJU8drIunhaU8PzZizAcT16
vQcyLfNj6Vl3yHdmH3v2Hxqs2NwWuPENsdqDPSsQzlEMQkse2Z21AtvlGnyYUxy4DuREPxPOYakU
e11bB7uUI9mMDIvDDkshpzV+tMAyHJw9ST8kzonPvcKfbIpCGI2xPxTPsX93rRbTOuzBgM50Emnl
297vlmaBnoYa8Foxu/IPn28ljMeYKTyIXOhhfTqOXHg4Vv1+mHaYoUNhdl/rCk3fPNKFGCm4zR2m
i0LPq5MrvrRx1DagpHULjGeGhVf9vUZgcmoNaHUsDaGwJH2+zgQ6g9BoZGb1/AAmNwNgA4CCMJnu
gbvHVQRRG6YC4oDwbGBryCTy1FSFsjwZk3yOamwm+SQZGj8bzGYPg5z8fTqP8s46NIhSDHmDfDe1
zujlWroynev7GOQp2LOLqspW7K5uPKlLMfJcwNQzAqgVb4pqFmFR0m+1zzGWCphrKEz7eutS0O5h
2QpEjtjOeFsbRtpbeXRO9ag246BxdD/W2Fl/N6O8ydtH0f4lZNfqsSAPVhDVWhQW5W4RrRlA2GJ8
P14X93Nq7vo8BseNqWjibB8LpNfe68TIa7h4YQOzDmRKpcbniOmDn7IqwCrNKc0+ce+YiekevVKF
wdgKQHGwPxJli1FkqcaWCVzPS3usaB+M5vecip3Xlz42zXfzcFfrH5YOqjn/vG1AXp3U20v8I1tK
IiprBr2uN89RjtkpsJfmrhtmk7fTAZY3pB8Hi4cayqwzWj5gse2Wn3FKPplxs08BFtrwsB5nhVrJ
Y5T/uWfMLptAiMTUjhx3zeBCrVic6ZjLAEWO8bHhnh9z0+cYAJ5HL7LzPBhLw+dl9vn219g0Bn8k
y3HYqGH7ISMtLiLTsiCtFlDIJQzbfMAdVpg51SltKUbJ3D7Xc9bMiFEmOFcajDMmIjweuPqP3HJ9
xrmPBkRk9CqfuykaoR9aHhgNgZ2VROvCZJbXu9VJ0zxwKWZ+Un2npR3E1A3SCRC8ehKOdAhd1Yj/
artlZVtp1QFKACJWZK3Xtj2rq5Vi1pgjEMv7eV75nDVhUbLA85KwAzZBOrp+C9b129e64b5QvEem
jC4mRTFD0nExa4CFM6mB+hYGsXh3rFLnPmFl4JTOruT1PySuV/KkoIZU3DUa8OhEvUUfkqTckQ79
PzK4H2+fa/siLw626vOFqZpBOe7mFr7n4mapP2sh4L936Vy/zABSzi372PXpXVt43+pGiXSxfrTr
u8T0ywrgis4zciO5+dP0JS0LJ9Ej+gLe1KjcuV/4fMiCIVyRfN08QCyiOO763W6JlO+R0LpZCjic
CUu+fUSP7EP+vTgX/optUR3QGOwULvutL0C3Cbzn8DgrXIjsSw2v6Bw6EDsax/xzbb0HztwD8N92
gBB6HLzkS1Eoh543DgkQElsHIZ0BLms5iWbMtltu107UDPy+Jdr7NtEOtz/kWzOHziB4QJGPERut
GSnEar24tTInbdFcfxrns7AqLFYoZLyNQiADgIn2SliJEpjk0yrDzZukYy0mVT6UYF9Ie3+cPqRd
pVCKjRuCHBwCHTScxpVsWaMZLKc8a09m9UCRPRjTz6T1dlUZ+4n2XmsWRSKx4TBxMESKwEdDx87U
pYMNVUoLp5hJ1HXfC/ZYtMW6A/tsA7YMYZlPxvyYV+2uMlpAMllhIwafOI+J851mL1ocG7u4MBW9
FXn/GB7z+jetl3FhB+pSA3CzkeNCSxG56INmXujY7wGUdtDi93RuD5oX36GrTYxv3Zj6VOvg2FBo
8P5+AA+/ZE1UQWb9Guhe/xKCfK5PMegT2Y646+MfVRPqsXjWmK7wn5vPBFVPrHXggYLS8FpQopM8
n8vZichMaNi0Gd2xzFMY2E0lhqPCSwSRN9YqroWMhUaXpND4qS4PKWbMUWhPsjADb/M/PMgVco9i
l8gG0/u1nGWYFnDl9pg4YOda13dd6pdCtQWzdRi8dWgtCICQgEhfzGsBxUpLsz0t6LXMyVmfT66Z
+4UKDnHrZtBIXAHKgYEEM3Z9GL1OdZrYbnvKSQ0Gp/hhBM3F7e+1eZQLEetPuNB3u08mjgW/9tQ6
R0q/l92j1T4MzafbUjYPAg0z8brWxrn00vOunDmtGidaWHEcFvO+VbZetywxUk/0dpHsYjFJssRk
BJCRYXTtya4PhZsEAwgClGiYm0JsxHrIO3VQY0gXYgF0IOFUb0+WHmYtBeMkiJFVI51vYyy0ouAo
X5MztHelK2ElzzDU47SnArjkZn3o+Utfnp3ixQGB3O172bz9C1GSIrcpt7O6s9oTq9IDbe17b+Z3
GYl9bv0lXtirYQVr+7o1hoIEZpKuFc1LY5o7iwdRHagr3TqaeK7Q5a3bQTUAU6poraOmvX7YC112
S8fwNH3AFPqQ7RvAh7dauW+YHt7+aFv3g1gGktbNEiCUXYux6CQYjfMOjY3pqSP1LtGrezJ01C9j
64R9NUXktHksJOsAzQEaGjGkx9MOi94749KdKoM/kIy9a0b7gK6Y4uttuX/ArP1XjHxBAsx3Zg5L
0BW/QROcza/FKTK9mOLnGD/f/oZbBgGLWmDMgkl426UUqKbTLMu6k6H3ScCWhATDiov/v0mRbmpC
xz8XM26qrI29AHhj0RmqgGF1KFIkjdgM/kY3UJhHnfJaGxLhAlOqg5teeBONov3ULr+9ZP4Nco7A
WbpoTpYvCB4f+qw+Dctfosq8vqpL6ZLK1ww9ZZuw7oRFhV3Nu3CeVSzcWzYCHBPYrMMIHLb5JMNa
13mDhf+uO2np11q/Nwv3ULPHpi2D25e1qeZ/5MgjOtXQF7XITbxex9nRybmzUWpb6kpxYZuv90KM
9MWmsgO6LZvdaKlm7BZXQBxyjfcGGLJ9YqdB3zuK56sSuL67C6vEmIWGborvh+jn4zCh7+95OwBc
9kFhtPsqrr79b99Rui8xuwVzXcgT+fTd0x51HfQJjqv4jFtasYbt4JWGcmDc6fpUtIstWk8a4qzq
nGm/Y9AgN3MIKKfw9mm2DMWlHMkqDZmp9xUWE6Kqnw+GlXxoWf3utogtxbsUIb1gxFWW3ZUt7OvE
Ajf5xWsXxuj9bSHrV5fNxKWQ9UdcaIGXjTWgRxwvKgQBbKpjfWiWOZpmEEc6qP3rhu9MdqiVU/IP
NvBSsKTveVXYfV+2XsRKFuYWPTCrPdw+25bnuBQhaXjPtAUJatyehjYLG1IDC7oVh9FmO4xvhAgv
j06NguNtoQoFfIOfV7RkmmjlRaP1DJ9oFZ0/LHdxv78tZlM5UNl7HbsEAJuUTzQp8l63HbrTgsp8
vLiAsDROM9V2t8VsGQnUKv4rRnpOS4O1NtBbdZjYf+JpRHXQEtAXlz/OSnRolSjpRY280fnAMW4p
yseh3onhd8q/Y+A9J8k/WHQk+BhYxdyvART5a53PCjedpjyNI08HZGbihkZX7rDp9U9iMPeGFiEw
A+TkAkCFWeWJJI4mfQmbzok4B0te/vfTb3DuBgo9qF8BU1deU6tL4GqDgT2OBKFB0i5hPjZhhVmh
25ogk92/uvRLOdL9aF3j9tjp1SOvqN5pzXTmU36ym49DnH1D3hPNdhcKcm8YWCJdWADM/F2ZDgfd
cPwW62WYT1G8tE0TvDK3Iq1GDCCX8kXZgn5FWF5EtC7gRItGe1bEnpuvDLsqmGuAugAr9lpT6mQg
KPOiHzrZrl9h0TJeS+nKfvKmEb4QI1n60uxiltG4wzqCCwJFQMjoZgJwlPHA63nvgBIk0O3OB/Sw
QkU3P+GFYOkleFWq6SX3vGjJqBkVVULuSdupxq82TaKNtBGzrVjtl01iMjCsXmQw9VXnhAagaqcR
OZCNJYzPt3V004RghQDtd2Sq+O/1dbVj4ZjtKLrTDDzR5SNAd43+rnL2lSpY29QLzDCu6LEgN5CX
phJbNDYZElzY4AS9Q3fzkp9GXke3z7OpFx64goGNgfk/eUcPWGCLA9YJ+JJl6J7o1DhBhXn7QOTz
9yoVQERnxPrQuZZ2HtD9VryvrUNi4wMFHtBRoDYmaaVuCKDTLvBkbmvcidoOTAdAsIWj8NKbYrDI
jPYovieM8vWlJRZsZAf4usjx0qDxsqPdNIEYyb+IWcnBMFGLHRNv1Z2LQIcVVddaHdxL3dmG3xfm
e6GLKdRGrupFbR7oQpJ0oJKjiNiCi/tU0tNCz3rybGWKAYCtd2tdiFgV5+IwpE9bC/xg7Qn4pCcj
PbeWriiCbx5i5XIhYHNZC77XEjALgsy+GN0I+z57k4FKkU+RrvfH2xr+OgIux58rTARBuwIuRi6P
lSmdLZ50NLJe7o0fLmjL49B40F8+GQfQYoP21At/Okoex9fBWUksxpBRK0Wm4ABASzLsA5ZWMDnb
0Ig0Af280kZWoI20f2pNwN6nR3JUjWzIWFKr+7TQ6XaxBosyHfz19Qc1sg6MaGa5HrSFDwH9WQwU
deurOIndes5kr6KD37jCS4ly+7l0uxaouTijVxB/MR/o/DWdvyjub6PMgIX8dSd6nSHXTUkTh5l1
yOwoPxU8O+gaCWLE2lwfg3l5nswfsZ35Iud3jjhw1Ujl5iVeyLakS1xikYxVhzmiPBoj9hR/Wc/5
zjrYe8D9TT4Cjr+le329xUuRUtjdLqSIpxkim1DsBTiW60AL4r3pewfs7u9rxfPYcGgWyvhrm8UF
5wSRHBrljbB4LOzIJF/M4p3ufpzb534s/NZjilBg82sCqgURMSZ9sDwrfc20G/+PtO9qdhtXuv1F
rGIA0ytJxZ1seTu+oBzGAHOOv/4u2OcbSxCvUPLUeTuuUW8AzUaje/VaPe2LzPztoA0UnWlkwkH5
c3vIt5DPfL3tOmvuiYkU8VZHv0L/1fE6i2EuzQo60M45+P707Czlj0H38gi87dFtO2utMxv/GThg
HYDNgDC6/PJoxQmolTvzUH0fvoM+bomcMIm0Df/Y+oHBweVmBumWnBRmRT4shxgLUyYYdNYhnyCj
b0HeSRtmNOZhDqFOD0LK9K22IWDoM8LqWO1URFMyA8kv10RcQRcDVz2YtCRfGTqTTLOemgfviT3b
W2Ofh9az9gQu+228VW3qyuFh9gHs+aI3h+RAMlY3HZ1i33IPyWKh88n349y9A1Rhc3sTVzJHDJ8C
JyQaTeg3Sm8OGjs9JaPh4qXmPKQ+aPjSLAsAGAy8/n4EPVQ2z2yJJZ/5I7FBdTxrsAUQ36ZuvB3v
oW5RqN5Rqzt3ZkbyxiazG5QlGvewEO4dmgWvW14609u091TsT2u7B4i0jTcSYMV4g12uyC5t9DNa
9DaJ+w4aFO30KW/3XqGIUSu5CPgRUW7DlJdopIh/P9s38Bsn6EaO7mGo0DqKMs+ty6Ae3dkNbjvD
2s6dG5IyuHxIat8p/PqIuaiA0imoZqgJx3eqj4jvCOuBOhVYhh0kv5Jra7OR226ageLMcEKHxWFq
gODBcRXxdu1wQCopIOzgXUB0uty23pzAMmyi0+BndRrYfh+CV+ILRro3tad6gK3t3Lktyec6hgKR
Yy/wOdN4tBL3eSY/tVYFOltzhDMr8nvcqabGgzIOOg5D/kho8Zh5s2LTVuBQGG3W8VAAlwh8zZTS
0nJsWNVNKOlhpOMTlCH2KXEeAIeI8qyN6Gw/M0sP02kMYqjx3O1+4BtCkgNQDf4GGUYcL0nslktL
D1D72rZVvu0d3Bupimlv5coHHYfgN/IwNQks8aVfeC6G4OMWZuaO9dt2wbym5WplNNMhDszJrF/Y
OGpvbq9tBZ9qCfZMUHIIRqkr2J5RgbRViDUdmF/v0mEOKEatrQ6jjnyPOcRdR99o+hePvNemT7dN
r/gmKI1xooLvTyg4X653Spc+N3TNP1SDH1kl27RjHQzQ/7htRri4dBtfmJE+AV4WzeiOdn9EzQ9I
acP/hPf7jsf9i5fxA/7T911qbbRh3ty2u7o8MSEI+lzQbMj9CFPjfd3kY3skY7qZWANmDdSi6/T+
IIwm3x8z4s84D8IlCvljMqEgAd7Tpij3aKgqTKz5COoQiI2YH4eLyAkGXSY7zV2/PQ4sD/vsR+39
LP0PReqE/lxAt/whi+PQ4m4wlao6lXAC+fQAbdAdoBEF1kz67MEpbKQ4PgpU6bAZMRCLLIDqeUTY
13yOA7d/e/vUVkKZSGygUo0XMPIOyV5ONBMyAZ51mEwNIu3tbnbr020TK/EfsHox04lPDvemZAL4
FjJUE4rQVqztNXPaNCM3Aq2zT7OhK5pi106I2x+Sr5YrhI/gJ5feMTU6EBWgETm4FfCbhr7Peyhw
VyrCtOtduzQjXdBFbVMvr1Dwnty5I5umK2wopteDmSiugeu9E/hJMS/lgAUO78/L9aR1nBYdsutj
XXbfS96F88SeWTPtUnDy3j6m63BMdNwzeKcgi4c0lRSe+oFxa8qq4dgY/a7ln3TNegPu9yc/JTv8
aYo4vLKwc2uyQrqTO5XtJQ0/1mzacIvvqtbasNoM6qRWXGcrVynwQihHQH4J7J9wwctNBJtZR922
tQ8TiPkxtxJoHHIzsf9Z07X3maC84zPf58x+6CZoaN7e1jWPtDAOBtSoQCnIzfs8AYalQL35OMx4
0LIEJOn+a5OoVIJXzQA7ijk3CzFcftOWHmSJDIsPxyL+6nSQzOSfivnTXywF7y5waIEYF0Nul/vY
mDoluQ8bVqW9OFoT9L31YrJ6+xdmkGADlCK47n49388ifM+MvtFbxo9akYRVjREtVod9dz8bALpV
Z2YkrzCMOqGkg7+PxD+At+0NcAkPaeJs/ttqpOt4dmrGDFJpB2+ZQtNMomUk0ezHCjNrEelsNTIP
LXjlqYc5Yu3QFWkaWMT9XM2qu2nNBigakDcBLY8anrRj1O4Hm0+Ddhjj5NGps0PSqlQ71kxAtg5c
A6jCA90n3Pzs7J0BhMTD4GmHsvDDvuq20IJT7NRqODi3Id0R0JAfe586wzFOzCIw9fFNaVmHDLVy
e2KRZwAMQLT3EEvEu8ukCizK6gKhogE1b9ND7iv+/WyBDbReee9igXrfRHECeS1n+IvvB9PQGA/B
gK1g3Lk0oeUa6KvahB2rNtuUIwncLn7oOv0/mpG8IR10WjiDOxwrgwUu+cq6OvDbL/d/PcgY0OOy
gH26KovotDMTOmXsyDv9OHNML3Xs4A5/49lItjD+B9FzDLtKp5IUTEsBgYsBJ662mA95Swt+uH8l
WAFIOJBQopFmXZ5KQ3hj8LEcjrW1M2kcWOmBsPsbMpgzA80lqpsuJOPlF33b0Y5myOkOVQWZlo6/
DEP/jz7oH2+vZcWJwbAkwGiCkPQKrz5amKsGoHg4djV9qGa0OzNV0WAlGzlPfOSkcfHHRsdwAj5S
wEoGsFPFHygjwH6Exv3vssscS3qHGlNd0UwvtcOs0VDvssioyxAoNcX3srYizIRjw0ScxuFcOgDD
eDgEgXNw0erFftDc0AKbRDCW1a5yx0Md8+j2IYkwdvmSQLnlzJ70fdLBaEaHF8LhPGCkn8ZxCAv+
CSd2286aM5zbkS441+ktbdJ6djScwQr6oqo2ZKSqFsiqFXSTwPuP1hL4ey53D5WquOcLxphdPJo9
szyWM7v/7YD8948J6YBcd4G4S42bOomh4VQRsk+m6hWi5H/jCGd2pIMZBZ8qG2CH0xfN/5wsHVQr
304cgxkqVlVxXV75ADIpVN5ArIR79XLXNKCnO0+vtUM+maFRa2E92ZHnqVhfVGaknevNjlIGdaBD
D/q4IV2icTACh99JSI96JTxa6BwBe4/XkIz/6Ug9uYZIDGmcHyy9DTAshQqKloR1PHy77dWrS/rF
KiJGAq9vhM4qCq/thiOdy2Ac3a2BXmaM7u3fmEE1A09vTOTJTFuMclPD5z8AdeZu3bh+40/lDqPn
KiHe9eX8a0eeLEunijZV3MMOnqu+h1PShydqVwrXXo05AqgsEOW4SsVXfJbdzIIZiNn1cDTSbbL8
yPRXQreF9hePHQzi/TEjVntmpp3ZZLZWy5ERGGGmNzvSN5tkUunGr27amRmx2jMzAIOQ2DfwQoDC
VTd+t+OQTd9vn//apSDG7wTsBKPg8oYtmj9kvO8phrR9twJ+MrPHTQ5KoGK/gDqpC4tuYdOT1Sa+
4qjWFofJZUGjKdr0cl8r4ahSujXVDnQodxiCC/V02nPNV9xCKws00Ss38ZADCgEsxZd76Gsp/t8S
WGgyaTsNjTrDDWrva9zXQVYoCk0rd8S5ras3MFtoapcTMF5L/LCk9UvsqSb1VnYNV4TwbEiuAVUp
PYEHtBd6ni3+AUQv+0Sr93yxN7XRKGoxqytBngmYkOhRy43cqp6r0dUb65AOTGv3cwddsSPIgvuv
t91PXDXS/WCKrBpgJHBfQPfr8nS8urEyjDN2R9bE+4w/FlYfFsP7GWMMfApLTcUuf9veVQTv52oC
IwLpjhl/X/ZxlMc/SsD+oXcTTMV3xlW0rSutYsBfUT5DSdADS4CcdMV+krr52AxHL1lCUoJlKEu3
fQVmtOWYuH3Q1mxX9WakT0bQV4dSBTpf8ZcL+9JdzzQDAlalC4I+PoY6IxHDjPVEVU3qlX0FvQzm
X2DMwictxd3UbwZj8BB3Tf9jZyTB6C2Hrjlp0/sk7XErK9xmxT0vzEn3fVZbrIqblB3zoW2bQ223
Y7NbnFYju9v+uXafnAcpKevjOtHaJsP2efU/Ux8HdvnczK8uuz8Kn30GQGhcfgaO0VlaYuMz4OND
48eBs7BwGtijX+78VgXdXDmrC2NSSdeMvbRDVxbGoOCDct6m9X7m44OVH20GoFTmKGLJyh7iZQsZ
GhtpE3In6Rtv4owRa/LIgQ+ttzyyGdW1z/7QuvSlSKoE0iWpqxnd/YkNRCrwzEHRH7z0V8RRfCGF
Z2jkYFftDir2oaa3m8VXaVitfF/welD04dMWdNri38+u6NQxEhuMr/ahcvut09HjWD7xmny67YYr
/n5hRfqKPVRUxq5D565Y6sDSh5/JAGWd2zZWVoLqNNA7wD7hsH71pM5W4lIXmg69o0EArA/tHLiu
4cto/0WmjscueC4wAQqJD/lZ7TvDkGNUJD7WdNiVUx6alKAsfj8LOGoQoGMBiQFcD35weSytEVMa
uyh69/G4A3ECjqeNbu/XL+4s6e4C4R+61GjTQSZQXoqXOsicpnoW3KdoG6SV/Thje4POHpII3bMh
KCyj3gP1/SOJqR10mkEfiOj4Vq5XRmmHsyw9NuzjfHy15pEA2TMwkEe4ZUBnQ9XJWbuK8AkKjQYg
CMHCLgWZvLdBfmgW86GiX5bqkPTuUzV30cA6dLzJI2bSHvxl59IihGBlhTeuSrlpJfBc/AFS4Mns
ynQgnTcfWsPdFMZHFwlth43RSfo4xW4A7gDVGalMWpd+wKg5F3U1LQdqxNqQHGwPrDmYv8tNt3lK
BiN1PoOWxOEW5kJt3GLo/rTjogVQpkzqGVzNhPQ88Gp3NDe0GqaiCJdpod53B3DI4Vmf7IY4Qd6m
pvfR7VmRvrXtkqtK+CJCSp6G7ByTub90FZCPXa5CqxMrT0wLLBlFE5kMlsbQbLMojc1tn71HPzrs
uKW4+lbiATJMvHnFMweNP8ld0q6y5xiDT8eJDpGW8iiOjaemzv6jGemNM5eNA9h9CylKTd9O1InY
wDfU1xTRbeUSuliNlDH0VUK6CQd87GxN/5wmbR3EWj9G81T6Aee6d7+9C18XEf0smqKp5OcDqvAH
At7doDHBZ1Kn3zjhTyxXlSVWTgpySZj2AFwGEVX+sDOoA1t+A/SxqT3W3oa3j7qtOKUVTLVQk8VD
DUNE8An5El+8crRmaOMdskdIh2yybfoE/kx300dzlEfa5yKc2V9sIRQw8QBB1RowJCmGzxA17KkA
jmtjAebgkKQ5hF9foQF+O5CvuIYQXMbgNiIjAaX15VFBbpM3wDPVx053gsL5niAMmdoRdJa37awc
E+h7kLfiHWphMEJ6utmpVba8zt2D6fCnzHT24DMPPVeFQFvJFdBoBYMlwiXAsHKhkrp6MrnlZB6m
uH1J/eKxpG9vL2TNGS5MSDumxTSDukv+P/zyb4C99Wx9KR9/A+z9qPx42+T6ogTJGjR5gRaULOr6
5E0lajvwBbAADTXUPVQ8TitBFmRqoHQBThBvXrlJX41AJBmknQ81zw+x/sVywIfRjqFG9be9OQex
/m1U1kfXLmUU46GfJLJHHJcUJzTqOFAW7uYDqCtAyU2iuvTDKnWOJjieXEb2Zlo+tv63dBmDZNTD
zFTNTq65v5gFwtQTCtu23HrKAWTOoOBkHHqMuPI6PmkebpbF25jM/ef2KYogK91jv2CewMaIET9f
fCFnQdGMXRAyQzv6uOjPBjSB237P2EO7fCfT6b9YwvzJpaWcmSRjCfwkFzOS9KN4ZqfzM+v2EEwN
bttaPUOBXv29LAyCXBpraWd4kz8bB/44bJtDgdjYHSGNEHUh39yP0yZne3iVpjtFzTH5N9gHkyWf
7Xzal7H7w+HDFrUU1cJEdvT/P6+rEl0ad5VZxk19pOhRN2UFNkEXzIIl4IocfLWfR5Jtq+Ebs5H0
aptimsJeRTW8MitxuV4pg0OipoGuF8x4dgCeBmD7kygPfaD7MQYSFUps/1qgOT9L6Xt0/c6a9GG0
DxZlD4LogtqZalvXLgJIzYo4BlFNDIBc+gvo65H1I6E72C+uHxSv/kv7tQ3jjRYaz5RsQLZGA3Pv
KQbZVFalDCjODatzW00/aKm3Hw3OA6ebH3WD3j3OBuXGs9VJ13bLx6K1HFxzGLIM52aMqiyNxliF
gFsLW6JgiHFNjH5cMSYWy9Itc4YbwZuLoMk/gb42cNPIoj9uf90r23aRe0tpMNfcdqo1ALonvdq5
drWZ2+JVc8rtvWaEEjeSHRDlGiiiSTHE0NtYm/ngHMrWDAfN2tgGeiUmV/RKry85mPEFyQCyAxRF
pLhox3k2NDF3D8VUDW4a6F1jkyPuRUeLwR1PKjsPPNyvEwAIkDl/l6VaY3zoat2Z39xe8PVdgA6a
GIFC+17MJkluosXEzl1BNegYR8r2ebYERP/HLx8zXfVSvz5ChEkA/6HtCJDp1Wh574BWKJ8xq+xV
cdShbdfOVkjqMrq9ouvQgd/GBC8I34F/wMTy5WddM61ifAJyNsvtg+cBWchVKkkrm4YkH/xZGPAG
06x8Vw/l3BQoooGIh37x/feFtQfzddCxT/x+diYxOOn65JeYxlVeoqfc0owClNqAIjlBPaMJmepp
o9iy6+c5Ogxi6A6vW7AmO9KWab4+UN2b6MHW+m0Vfy2JHZiEbxzMBU3zq53PCoNrG4gZa8FDihTP
v+Kj0KjHmxTtE8qAoOZtnT1qVVO/eC7605ym5mby0k+3/WJtkec2pUUSv0vbssZoOQp4D97s7LqW
PJcW+dCTfzBl8wz6S0UwUVmUQn0ek9GjdU6xyinIkzlotRPn3rZyn5fkgzcZCntiBZd5AvDOv1Cf
QpcCzbxLzy+mjniJWCFwVE9ZgclUVkWdWX1tFlVLdMWUwCELlJHgkZMJ3hg0uDmf4+HYsgZVmjxI
pzJqqseUlopreiVqXFiSQiWeCK1heTMAH3UKsdGZzczYamVBcnSW9XRU7OGVZwpiPMyOATaHqRvA
JS73MOlH6nZJaxz78oNlvxSglSRt5A9vrUbx3r1aGCxBfB4dRMR/y5dbUrw0NfAwFuaxd4IZ/Ih2
GfoqyeOrYxLTaSbyALzYELDk/Lus2Whl7Vgch/y1ZGZUx++z7FttGJvb39ZVzL20I6feBCJ7PVvq
8tg5XdC4/sbwSsWzfdUEQYsSUzvohMplXqcYCLOquTiC7SriOnAFloq+/OpEwHV35tQyyadfxhUa
iAI7Tb3npqp2zHbeFOn943YAroCUQZTEgV+RXczK+UATVjcH3QPI3gH3amzvTKLiglpJ2THQAd1h
8PmisHI10lEY9mKUHiAymBeAmNrohcypHvECPaH5WQVk6ofAGZgfeDx7Ge35CwJID4r24bX2svne
zxiId1vQ9biiH4CZZOm7qvveNIClOo3V4P2T6Qk4vcdiZqHVZqrB4Ktz9AS1JXiw0BEQqhvSW0Wn
hj25epUcC9c5OkXxoFXgXQPp/71ODyp/vGlR3AEIwJKzgBbt/7RPIE9dlxTyZP4TLerwtomV7xf8
nMBaixDreZ60a4zUGlCJegJijdea72cd7QuoVSff/sKMGBgQhTchV315ONUIfYCOmyDWoPSQZ++q
5h1GGUDBlk0qStWrzBdxFZNhorkl6pdyBSkr58Wmy5IcUUuP8qINzORNBnqhqUpRCX6vkXde/+H2
6q6uYWHSxQgXWoPoif+qG5yVO3CEydS3fgrsMKQP0u/FOINN4GNlvhr8uKSFwi2uybQFZh3FUqSI
QmLaFpHszF67AE/jQJ3kqMfcaTFROye2/qUB3HM8NIWuLwCS8ZY5n1qvp0YeYCR2cLSgG8eYbWuc
TmkFPDHj+dh28VC8FlO+4FngUgtXYTgkGq2eMh5rDg9ijB8tKlTVitNhRPdPpJVuXIgmmAxEfOXR
QWkDwhhGQl9KCho5olL6uf5QcT25YAowEdF1fKqXO0XblJKJQbMhIfMbB2pgk1F/aqZRcSJrZjAK
JmCDotkpu3dtDZAhY0l5LBbn2HXmF663z0RXKcVdpw7o0whUrw5MIhhepCdqWeKOh6yVCSZVTCQC
/WiRNjSKn87MAaxSlbuuT+nSmhQaIJFeLNQFlSlEN7ZDj3mSbPlQk/RlIs7n2x/Q9f4JU7YLzgoM
jGDm/fKYbG76fd4m1jGm3WtbmgGzuqccrbjbZsR3cZG+gqYIxGNiBBjiC7ixLs1YpVMWnZApR6Mt
TOoGlEj3e4KF/gKY6fC6x1tXFoWt0sqASiZWYjIetnl5MMYXfK73+xsmioGbQwkbFAEyD0bs9hPU
MqAslTds49hghum8B09fFPt1fSyIMzgPNIPEEJYcSllRDoAUYR7C9J4Lf8unL9mgKCJdHwlMoJKK
EUohyyq7tJYky2zPwJwhHm1bRp/RTPubVUBsCeoDOJurccNGyF+wWc+PoKuMqmrYcDcPoU+jMHP9
uWAlZ2Yk52psSqwcX+4xXcqnWnePpuPt9SreJdqouG+u48CFKRl+aLGOWIiVOBd7a/IkAB569F6s
OmRKwPWaKRfs15gkQI4HSorLTyYxErAqzJNxBGp4QaJnfmZeHWpjtCh5Mdc2UEzigSICjRnowF6a
qhtMVHqTpR9ps/U7dB23RsqD3lF43JpTe0gPbSGdjWtUOqdhqgC1tRhkfCwjXLzsyei/LFCpvx1q
rie7cUcDlAQpWyBGIFsmHP/8ju4ao0ow14JaVMj2xbbAsyUPrB3Z5ltWBIaiyraWgvg60l4dn6uP
atulOcNfpiFe8KqcNfCLYXa81OODR7pNuZh8YyZQtaUpU2zlilHBgo2CAK4+H4u8NGpzv+xrzTeO
+rL3S3dH+QeamxuvrQIKjYyKq0Cx1w1JzJrhhhAJMZQWkf5cWtS1eIgptF+PYzhuzDCLkgg9iRLE
VFCzgWhbWDxpqimKlRB1YVNyGI3MWjcAgXFM+ZNtQJbl/W1XWft9EP+Ark+M7kKS5XJNLAVgzSel
eSymhwJMWyo+uJXvChcFHiy/CMVQCLj8/RTUuZjrryFVCqhmF2rzN0w7mt29XQecjI/mug8vxIVE
JF/IksLyS5Max46YyDQJZLEig2f3PVcgXYtKA7YIQ/EQrbkq6/k5InlcOc4pRzbfWY+uzrZJyYM2
UQkqSmHif5aEpCdotDBiIAW+togXIxWWdAg/pOglghcBlDzB7bNftQK4JCgRPMQieWxGL2stM8rJ
OTnGDrAsM9vGd05N/V7ImQkpEAlp3KHKZuc0QBwuanL+6vcgCr29DsmHr4xI32Uz2DrG57COyp+7
fW323bY2kum+Gc3fVgBog/AHaE2ukoUMzB8Vhuic0+gVUVrr25hpgb/oqti9upozO9IXOed46BVu
6ZzI2yGK92Bv2TVJ2H4m70Qvctx3GpCsf+MJoOBB/ULHh2RJZUFsYAFibdhcnD2Zgh5sLXS6s0by
vw38Y0QE9LNLKeadmVt64Zy0pdk0ZhmmOngSJ5Xk2KpXn61FijiTlXt5bGMtGKNC52lAaZoEVntn
ri2vRk6DqJmCPyiDOzQMAng8M3IUuvgcaI2vEixY8wh0cTFthGQViBvJv7uSahzC0s4JnGlah1GC
r7e/n7UdO/99EcPPDsaOjQI+jd9vywxFdX8/MRKasa8ocUrZ3K8dOzcjOVnc1rE7lSnOfybvUQ2I
clYYQVHM27meQEkan/5iWXBmDLIQE2MDkiM0BjGnCrWn05h8TOejOTeBUl5Ezgl+LwowY4wd+rgZ
5LzRcZvEZ4tun7IstN95O3NTPtnPnR7qL8OGbNOtH9k/7l8X4NOCQQ/it+hpXR5XUSSLE0Of+4RI
uqvSZY8bfEst1ZDbr0vm7MH6a2nndoRbnrkFFEUJBd7EPmmDnm2Hjic77ljFZpqWGvRcVrypyziJ
zJFM0ayVZRTrED+fM2uMCjMlWyCU54Ak2gQJVCDjsVXFJjazdlf7Md1UhvONeqMekIzE27t3CANW
Av+G0Ua0/CRPY34MJpTYJicXJbHerPZsIFuSxYq0V8ptxAZdmJECWg8G9QZtKnKKzTKYOmiJTCG0
Kco7BXN+20EZSZBto6liSwfOTfCE6NwhJ0qqYKgAmoamR66dFjoGvRfktoqeYiUgANr3x6B08l4H
OFg5YGFt+cbQPkFk3lcpm6lMSDFtYGAGS1DePxEDBeat7j/5sQKFsHo8Z6uQwppRWZpLNNTkOysJ
yLKfUiOczcdMpfWuWorsbQPkeG2xWxp7P3RHh1rQht3c9uiVtQBaICTtkBk4tkwix9tqqIoCYcaO
iwDc5IFTvO/NDwlVCRuvGQJmA8OSkEFHt0hajKlBAT0hyKXq3Ni4c3qklv/PqI3HpGjf316TjGj7
FWAwBofQiaolIEqSX/fN3GRD3DknUGeNIUHuweJ0+lp7XvNM6rp8aKzGDguQlO1mnnwfiqzfkTyP
DympPt/+W9auWB/FOdFeRtSQE6CWzmNToZ116r1+k2flS1WrvmK5YfX7M0blDzMp4I2+evsbPDYc
1nP7VHzqoubQ7/LdxIL4cd6KZzndLIrwtLa/lvHHoNy2pBC11QHDsU/8MYmDChan/fLcNYG5xcTt
ju9u76FcdZAXKM/2aGNbG3oZ26duS3dkM+27Y31IAuCygjvhpL9NQXURL1cIZaA+eHk3dc0cW0bB
7JOblMEMus3xET3cQMsVqdGKXwBD/ceOFEP4QrPUaRCmNPeQuh+YrShiiBxEumMvfl/63Bivh8rW
sQ4jS8Q41IGT4QTU3BDxxH87mXwPIcBveI98u31WK585ri4U8wEU990rlm903QpWVJScmP88syRg
gF2CTZypHhbi779a3x87MpeWhuHeZdBgp3ABVtr0wBLlbbHR0RLjverptBqIz4xJr+Ym5WgxdTgs
Y3qGzPlSf0tV6PpfffhbC5JeZ2VmuDVhODAE+f0MEeViq528CJIzJ7oXOsrm3h4DV8HZoTguOVLW
lssWFvvkpCdtYJtBn2Fy0wv9/i8en+d+ITf3wASSeg7HeVnvyE4sjkb2Sa+C5XneOtv0Rc8DXZGm
q9YmfcpGzQs9oS45NcPHVg8HGwMfdVjfyYP2O2KcOYf0Jdex3jblAufg04Pf/iRgeS/uf+BcbJ70
MWt6j9mWASY8nNKwbJOehB3RgXt5MI1YUYxad/Y/Oa60bXZhUJ7MFpJC5xNa7CH1d6Tk/9GItGn4
moo2TZDa6CCjOvI50UCGh/I4Q/yNbkek1Uh7lq1JyXTuopHdor956q3yObfpg6MpYp7KgvQerD27
q8sWjmZ2ya70vafGU2EmVg/lzyJkfK2JvfFzDYso9Vf6MwbsKUk3t/dJZUIKcuC+a/OihAlCP3og
2PKrD2T4ftvG6id5tgwpyLHZYZNdwJFnMATF+bfazIFg2HIVMGP1djizIyWAjssG3+lwIn26dyse
5tWPhb8OVRx42aLwr/U1QZQGUDEQJcijZV5qp307Gohs1ZNdHUk7QHt2k9gqXuL1Nf1rx5fAJmld
ZaUW47skrY1yXdF+8N3p5MaYQBGRx1YxPSvW5Uv+0GeA+NMK9qrqiVaPS55HEOuiSnrzdb/7sy7J
J5bEiLu+g52i2Q+QdEmOZr277XYqE5I7QPuxz2aGaAPkuEFRSXs07wR//L4FQJHxPy/wRYw4q2ks
CSRbBjxGTrm+N91Hc2TQNYvm/7xbYqlndlitgeUA3auTE4MDtdGNIsCLIGpqVUKytmfojeLpIkau
8bS4NGR3lVUMOYo05eiUEa44P2jaikc6Rx339vGseRqQLFC/A2AbrM1S/Ox7Z9LTYrRPrcaWICUN
QBmNkSwYQHeWkM3j1Cosri4Ob16QOzrAbcuPUQJABhhisLjUQPPA9/imbKDXZnFPEfBWDXnoIIG3
DohF+XndFaAiqimCw2yAhOif9gfrf97evFULgkQQiAlBQCxtHoSVRxfMyfYpdwiYgYxX4Boxlqbi
IVo7I6BZALsF+yKgOlI04E3tU4u1qBOA/8XazrggBvdBi1XTRWt3qcAEGiC+wNyGDJA2PN7bs6h5
YJKVVU9Osr29Xau/D0dD5Rby2mDTvnTrvB1YQhsNB1I+VPZDryIPXf19gfwAuAQ5lFxSz2yzLyao
pOFdkgT5+NFTwVNXD+LMgPj3swAwOr3eVq2OsMz6iJpbu+7DOXm/WIrO59p1g/4doKdofKJ4IW0U
Axc3AEcDOYHtDH3J5ktK+E+n1j8skBD1elU7erWIYQFogiEXgDLgY5frqpcsTYYysU9kN2+sCPLd
Tw2orqJhU2zmvY+Xwo/bnrD24ZwbFCd5tpFxYXgx0VO8QuokQAseAiFPevr2tpFVdzhblfgjzoxM
lMc2WBFRmhmXfus3DX/2p0rFdbBqRdCfobIGWlz54zTJQLSB4nFVQiiZgYqCE0XJc3WzzixIlzRQ
CwVm0FGBGZonG/iVWHBhKmKlahWSBwD7VVYNkLan1Advcb5sx/lvnh0YG/h3o6Qz506Z1abYqExL
HvypPuWQkkgaPbx96uJJIb/lz81Ipx6zuSjGBEFm9N9URpCQQ9uWgZ++Q0MiM1TQ4DVrKPoBsQIR
d6g1SF9q0lpjUTMk7lMyIL/dMzyx411u/ZjTR+V1s3ZIIjgL/ipoR8nxuR/6qqsB4T31bh30NhiY
QJB1e/fWfO3chPRgI5RQYyrgB7PZvh1niN6n5rfUUTX3V81YEDsArgij67IeXdZMCbj90O1y6LO5
2NCK2jRloUg0xO0rewLG8f/PiFymakqXFL41QmQ0s/XHRhBTQvug2XhQC3huOE+2mZO6Ye5Wy0PL
NP/d7a1cuywwzIf5UiA3MUAgJXFOM/nGyHq8TNNjkby0QxGyOuIYiftvdqQj07sxKxrS4g2U+N2p
9Xi5te381OR+t08dMHXfNrd+dKAFwaSpDRyL9H05eZczbazRgOHvEe0mawlwQf2FDYK6DlJSYFHl
pLSwZwr6JNyzcPkgYVmgQWqadworqweERwO4xoGRQDf58n7otTxD0piL0kEO5tfHaVg2ibNli0pG
YfW7tZFkgyYBybx8vYLZMca2leSU0KfM+tIkinRh9UjOfl+KrFruZL45VDgSErot9NPnI79TS/fX
GwuCQ/+uQdosC50q5D6wMVRPrPxq+M+8UwyXrZ/HHxNSdmXGqWbglkDNsImc+RPRf5pGaGh3CuZe
rUT6LlsyFaOWwoFp/sBL4E8fa1WrevXAXTgw/gecq4zBKjAY5WJoBDVrQrOvGCJu36BcPipuurUs
ES71rxXp2JdOZ6hAzKIu9bZeApB0B4x8t8tt493Jp/N7z85MSafftLneQWAeL+wCaEIvGKdnaj0O
DVUsadUFzuxILpCZZlkmEz78sXMih9RBW1LQRdjdvgTbx18EmTNbkh9MFJPpRonXAh2rk8/4xhjs
OciMTPX5r36e0D7H7BzGla8Az3lrUtOfJrwa/K92cYitOMiSD7cXs+pxwCBjLt8ErP5KqaVGJ7dK
8GKwl2fgDTbcUU06rGY6fyy4Uglsof2U12BgPhnA7ZP0CDqDAdrWbu1F9RAafwMlQOXj/xYkUxEt
dpGkjo9bjSeP/XiwMSjwN/2XcxNSXu1bHNl0gRWh+Qw2Qav72WpH4/+x9h1NbvPAtr+IVUxg2JIU
lUaaGY3zhuVIgmDO5K9/B+N3P0uQSrhj3403U1YTQHej0eGcVuLVblrp2UKMy1smo6OCMR4eBkRP
EX2qLCO01XfoSfbtJA7ua8FNTQMODziMMasJq72URRE1JiODmbLuIRrAFP/DBB3dv8kQwg09yahT
qZBBppDpYa2ElixlePM9CnCO/9ZxlVcB2gLr4T8bJL62VTht0BzhNKvJj7xiNW60yjPe/dOyxM4/
1wEdIjpBzVMd5wGQDg8wJ9/ITUk16bad/rcy8b2gVZHRlQbEgEmSDs958zdB55+dE6mpxsltGbGh
bVmHvv01WdmWT/5Ny8S+7I4Vk45aEYL38oip7KV4akbJ012iyCbfxrOne5dmWa73CN2Nbp3P66zY
d6nE/d9sbDhTMrHbIKZApUtKHIWi+wWULA3jdQNEyVAP2FuZeH9foGfnIlxsHeZkTcbgn2uyL/XQ
rUO9Xt3X4Jt355kI0fiVmlrjhD2jZQqWsFWWb5Xqey+LbWRHI9g/uMiobVGIGdtT1h/T8skoJYVx
mQjB/ONOB0EygYhCCV204aabXNYRJXMx4uMwjfomHwq4GPPL74J/Egxeth+/K2vetjOv7x/OrZZS
PAXRTsr7ohBFC9dA3yCzWjdQgOhndACT/apcN/sZsFiVDz6IVbF2jqUMtvWmRpzJFKyooYqbORGc
QUs/2ktQVYaHXk5HBpgmXRs/zzNr7ce6MPsc52UerGfdbz1jzw7RQ/198ZV1s44fl8//uJuCOSE2
aNqauznzYL9UMN54heRl5w87NcRE3to89rIQ+LbGnO2maF9pwuNFhAvjLlrjTtrj5RttLEwJvV5J
T9FPySJvmsGZQMHSSiNXUYSBQOd933jmjrsoXfG+my8AGfwR+ywofF3ylJSpjGB6KRBVk07BxtqY
OGy9kbjBhJSW9U6yNh5bXeVm/qzNEaLJ1CIsbWqojKahhw1V6DA+zD9yDgK5jgNbIk6yk2LhYRna
MSp77OSQvE87Pysmr5b1299szDuzcBH3oO6m1mpAkHcaQi3kSfSl8S1v8XkKvdxnnyQ7yB3GvR0U
HIo2O8zVTKyp+6RiHFDb6J9t10cku2rQnBcd2zm4L1G2iYI30edhKiN0v5wM59BbewAG+LpsDFW6
ifwjzlzJTNQ+c/krw3jsV3xOZok9hXn2uoCLxEj6+/trkrkuR3AkS16YtOCLcg5TYPraxnpiirc8
l1vdA/rj0X5ny9KSsn0U/EhkMaNretwExhy6YKmoyaOZSjoQ+VncUw7BdVQxcMU1bsb1sprpuhq3
/7hvgp9w4nqOigkCovftire9RoG7eNT1LM/x9GDeD2g//HZfqGRRYhOGoyjokW4hk2nxrjWW5yap
JJHHTScPFCoOXgLEYtCTX+pfrRqlw1Qcjvaqf1mIJLu/PPMewBxTH014f0n8HIRzAqkeuqBQ6+eZ
SMGI6Vi2sbNQpAYwPrwi6vQrs7V8lzOXHtOljjyL1DQwpiKTGPMtQ8Oj1CSvYE5AFRAOMC4SpbG1
BDEW55SdcVPn1Wc9O3UcmjneOYUVmvbz3FEvX1ygnckgsm5cNOfyxfhrWYgWscY1Tra5cqKf1ZL5
mhXmzbS6v8M3rO1CjlCgUUHAODXIZp/64qe9nJrW8Jb4x30ZNxTzQoaQSGia1iSpoRinZAmt5Fia
khSC7PcFLRkmZEPQx26c9GXV9xvNlFz6t55CFwvgH3DmdQvWqOZSQg0BV7wiYbu2j2njAeApUDeR
rP/jps7/0Txx4DpjemVGeAef3NHyE7QdolsrgdZZ1m4qfqmzxGvIFEDw8A5Fn7RWQ1zXbivQsKSq
z8y3VxKQ138FI8IoB9zG5f6hJ2yiMHHjpEYfEzfMSXEE1OK6LmSwujcXcyZI8OstOJjrGvR8J6rE
flLQgPSBSt/9hTqfCRFcAxgplqLGNMlpaHeZ/tVgkpc3//+i0wN0J7o0eHXsqk3dZB2LaJvh92fr
W4YR8sZwwBzSraHnHmhWTlPlfExZ9fP+svghXIkFeDpwKcFRcjXoHdvmrC9xbpzS0nohxeCrCfWJ
Vr+b3WUTdfb2vrhbam6ciRP0Lh7bPE5dBseDuXKNADCBeXP+tZ9rP2pelL+pRAPQ68/yBB00dNQ2
Mxvy4vnRbOhK7UI2bNy2B/306M2yNIB2SxVtG2N4qgP8e+zopc7XatpHS53pp9E3vmthvwYq8LBn
/lT5cxj7qZd+wWz7fLq/q7euDTCQAB7OAbjB1chUnitEmTDHf5qXQ2ZuU6cPMEw/UFkm9ZbLPZcj
uHRnQvqvAE/9iSKIL78siawocPMCPpcgOPW5ZXG/xK52qjDr4pPQ2ND13Ht9sKzwZA5MycZdHxcY
lFAqQlsRUGZ1caTVWGrLiAAAdMLzzk8UPegL1ZsyJgk8r7X+Uoyg9WyYaTnPmP4qK/sDJpuH7F06
Zc+GMhx70MZWNpFFbDclgp/DBNwFaJDFyoc9zQh1AZJ1wvCL31jfp+JTUzyaReJP6ZeOfGjo6AFd
L4h7NyhoGcBGNjl5T6JfJG1XJPkxTpIb5+qLABYMyC73lZ+d4z5eWoZjRAVzFQd1hVLZGXW318o0
yDK2zZ06HCx3a9fF5/tmceXbgBMGXCVA3QDsBtJFYzRpPVVqr56G/HGqDzVlXjWCJBPZ/7Qa1veF
XdkGUCBdNIuhJZHjwohdj82o6h1T0IaCBlHHXg/D5v7va9cbeCFAxD6rRjtxxtTuwAF3NFPLUzkk
B/praMz8pht9am2M4mPtHgY85CfwJKr9c+NYayWLvSWCKZlPBZ4H97/qFZrq4v7gywYuKfoKAaGM
u+vyWONccVMtJt3JBj6zWz1jh1Z58TW2403sZquePM9Tv9cGDKTjVVfO2WPrFu1Km4eftKu3kYvE
g7qpMderp4+gMQMhROo0nwt1hSF6T4/XMyhNlx7T8zaw4+tOybxczZ6TlB3nSpb9vrqD+WKAC4GW
JUycA3L6cjFTE5uxM2vYYufAjGpH59a3qxemKf6QvWg583IQrd7fwZt6w6F9AHOpAgNX2ECnY1bb
8WZzZ/G7dFMaMr25uagzAfwDzsJYUtAKgPFTB8Wc3tMaKZFx6xpfhl4DNLq6JuYvPe79fDoObDc0
hbdkL+aibBa2G4cpaLTHpm19QD2s7q9bdL1YLYcrBxgd91Agf738rEgte3ApNvMPfQai/Zivl1EN
gbYY3Bcjbi96S4D4ggF5zQY5EFT1Usw4KK6ddKiYNgPf3k5mllfLABQUp7lxHRcgcVcY5RObx9om
Svwy2rMPuHKgFHgsjySHKHoyIOlhloOz9qBvy7zqdY7rWhm7qWsf7bF9TBNMFUbmGvPEfm6MG1BI
STZNdDWiOGHTMjB41Y1G+ses+cQS8Mm+c8lzPn1sjiMAh+4fkLiBoixB/0fDnpahdCALkI49eaHL
/NSjuPFPUsT54JjV42Kj7+sxV51gHrOHyNS9bLFf7ouRnJPNbfHM1tI2ZkU1Rf1jZ6aA+fQyF0MX
SuvN8Wejldxuko0Tk8WztkSW1sfDY1I7nt2M/gDorLqrJLGLTIyQKogn0D4Cg65/dGIW0ATMwvXo
dSld3d85MYT9rQaAWXVBXgu4OEFMjn0b1cIpDr0Omr94nzT7AVATsyJRN9EfiHIE1XbIYuIFYhcH
J508dDkNshvxtgr8WYigz4S10dhVUXGYUxcMW1tH/ZDo645fwjKKi6sMhbgYvtgzdetB9LZkKhYD
Z/DAk+tIGADvudzy2kvRSbyC7Ii4ppxJMwbmFFUxl4cqWny7XoGRwWsJ1/PTfV2QnZEQLpeEdkVa
KsWhifcde+lkLS6y3xeu+QSpIyVy4/KwpA9LtaLR+v73izeueCzC1TYMfWZRqykPs/nJRvlc2YPj
3qurZ5Cg5eXGcH7dl3fbRP+onOB11DzCoOQAeXW2z8fdQP3yrTM9wpKIIGIZ7CTV8roEGcHgV+bG
TCowJEqctMR0xJHSDFmA1O3T6gDUVS+29637c1Cfu+hY9RKnJtEAcQhqURSbajV2zCgfl+WQMomp
SE5EfHnoBWPor51KDIy813+qxndHhtMv2yvBRobMTMBcBWNUwdYDlGJGj8Q5WllYvhXXTjh6kd2g
6RnNHcbNvgQi8adMkZy6bK8Ea8GkMkkAD1gehvFlqRpvUg+4Lu9byFVeQVyEoL8GA8fACN7uQ2W8
AhmgMOOrdTCH2krdtHtFksyTrElsC6RpMSdoSikPERlBcRDG5FuDJ9v9Rd1WAaTsiIr+CWQNL/1x
4iSLm7F8eAQsWzZhJoFaxXJUkLEGSCcd5vnFZYOLMqiVzc27+7JvLpCDjWGkDGM2qnDLlQDSqJMZ
1MyTZmPAvPHKCv2P2vI3t/WZGGGJZTq09cDFKGkCpK0i0Ka3jse9asaZCEEzqFa1NI8gousKG7Nr
ue6hP+qt5U1Bihh/ZmU6Z5kylIdRJ/4IFL1y1IIhSv7G7/xZzGvAcHZFk5roae1ADLBidkWl+f1k
PGZ1F94/fb7t549+cTVCEKVmrM0KtysPmv6g9KlX9RJ7laiXWAEEoZqdK6isHyrze5Z9mhFNp5Hk
1uQe8moR5h/z4d9wvlfL3EWlhbGDtj3pemjHGkD419Yky2neXMuZHMFT9wbwgGO7To8N5i+ndAmZ
/T1l9uovjuRMCncWZ6thxOmXIrWwY4W67x2AiM8ygBvJQlzBGJkGTHdDwRtqmJ9s0x9Y60mzFTIZ
/O9ny+jxPrAH5K8fO6fzwO0b5Si8RpLK3k0h/1kJkoOXQjqLZuDoRvzXE2CAjl+j0cCD7R+FCNca
G428TXK3OJT5Om+OqXvUo38yQ5QdLtehpq5bmBaeGlUNStNS++i4VHI5X5X+L00dqZRLGW1hEHNq
IIM1nr52XrGunHdj7+UPZtisI18G5SU5HLErKe8SCzSZeNPQ4T3mx2OAKeX/tm9iTxJUqzYb/tZk
/QNxXmpZyk22BOFytKi9FEqC98sQfZ2UT6X6NM2f7pv7zbv/jwo7gi2Oc0YNZkFEXEY/KGHboqbH
rP5eAaVeySyJFsgWxP9+ZpVdtYDhMEH0r5J91AUoSnbWP930KAFdihisSi/SuioPiTuB4LIMDF2W
1ZKtQjD7dIzqOWWIARft1/yldn+0ZHv/VF6JLa7ulLNjEYxebVtmzAuORV8vob4CA+mqDWs/CdGH
iSKWFTaHzC839apaR6v7su+v7mriunXHSQUyPa7+joK93l0SnxS57fe6LsMDvuoPu3QK4DC/PCx1
BMN37SJmSkov/+CsRzQ6mU/t53g7fwJ0VpgeXElBS1wd+CRME7UjDP9jeEzVBZPqaJN2KRpy9i5y
8azxq+F7BHiM+1t49UoQpQhWRdxUz/qq1kAqWK5KvdyqMSA43Cxwp9iLFPvT1AC91zQwqeSuMeO5
6cbhb74BkxAaSDwBE3mVULZZkWm0Wpb9hIZJy0/DnGd1bH9YWWG17mUcmzfXDOIRtHUBWgWj2oKD
LyYt0bTFws6CuM5LnsgmCbp9kiGLpKLRJV1L9pif1LmJ8D22kPkHKQQOE4W5S93RSJUiDibLnnfV
RGBS5Dy9q25HGpD0OptkZQcSiVwbryWCsscGTQTy6Fy3zryX6g4pAFewQvB4+ImfhfZJNzzzkex4
miwqJYZ4ZR2vKwSbGFjp+UiLSLIzgAQOD4pB2xuKuS0w2TwP1kGzsb3ZYVHfO4Bx1MrkU8ZizCQ+
FDOy+Cb1FOuNtxz/DHQicARV9L4Yokedsx6gXAVV95nxwFD7fWsGgv8+Gh2AIATAGpSZhYPU9TkB
H1el7uf6WDEAAbbUt+kHYwqsN3f4QBZohHhLoK2BacwU/GpfmBFlDlASGuN7agR5o3murPgnXqmv
MoCHip4v0HqA++JSTerWMkiiYj1GW29Ha1Bg5claT1zfzYzVZMryHjJ5QvRG5qapUQuFPOp4IBJR
lqDXPtQAvW3Mj283AfRh/bc2MYpjk9EbHS3VvYoQTl8tm2rTrSoPrQF+HMj4rLiXFOztQpiQys/6
si7B7WnsezYe3bHdgdpM4iW5bl2LQIsNXOQryuzlWfXpBN5tTH3uFy1BrsN3QQTXLZuRvZNsHP/W
K0EmpkdRkwBckmhETM+ZVU3YuHGnhRzn1XkAxg02LlklkpzkrTWhA4Xzb3PCY3FIrSPJXNA4VfdT
HSjtbjG28fjSW5JRuxsXKUrbf6QIF+kyalM6qzicAlTz2tSHYAnbjLOM0erWtYKWC7CWAzoJ15iI
82CodCrjDqsZwuHB8jHXsyFf8q0eJLvek7X93zClC2GC6RIy2BYA2o09CsE/zLZf1XaD4r3+k7qZ
H7uJRCtuKDguDJXfY2h4QOvDpfY5ndErHSK9fdOmh6bXwrZoJeHwjWMCzwueW6BW1CywjF6KUHpL
0SxWGieUytyw13u6jTvc0LHTf7uv4leLAcGhjXZDeAdQ/Vx1CgGq3lX1aoYb6tygr6wXGvfr+yKu
NBt9aQYoL4FcoeuuK2bDlzF1IlRF7ZOtK/O6TdJH1R7NB7VVwIGtRZNk767FAXMGUzQgKsA74qqz
oMRYC1PSzNiTpX/A1voWpQ9KYvoulUaMV9EMmsMQjuo8KAXUmc418yy2AA3ADHLo3tjrqMi/M41E
O/aVPvqsLwDhBNYMj3UlgP/RdTXU2nOpJjvM8Fa+bmHZSbOkEsd4fZqcrgn9o2hLwNVsCL63yDIT
0KKJCpI67TFPl22fS7p6ry0b9GA22FgRi9uYpTGEcKrVUoDu1bG67wLX9UhId66vZOs+cDCFrGwj
VRJPXZkCmDdNIImjo1IFTr84gwydait9ztR9VHwYfpR0P2USn3i9aXhYgBQIyHvgmIX3vTzEqi8n
u9MarKjduubOlnHv3VgBejMRYMMIYGdiZKFXpTOryYTf7y3fnVg4ItgltqzseNV8igAJSPZ4KAHd
B8DrBjeMM2VEQ7fea5gRPUWHeVV6Ju755pu+Lb9Hj91pU63rTSFjb7qhDWB/RWih815DID4JjqpX
wfVoxsAsGsLugb942Vp94e2a3doN9NN9R3K1kQQMUWCUU3mrJihIBO224zjX5wlzKEm3UVBSdepV
rL2/L+PKe6DWxCNntCShH+uqqtIUNai3+kZJEFBML62+54jDZdrvOiIjTb3SO0EUX+7ZeRlUt6eW
UiQk6MpUQl2Wh5L9vqAPMYlLltSkONg9HM7DLEN0vz58YQGC4SjdpMwAdCoOWek5z86uRR5gHL28
CZR1uiu/yQaDrs6fywPRts7R/xzASF1umD3XTgyiXmS9pi9Ff4zno2pu7h+/TATf07MzIcZEBtNF
vtMcoWDDZICDwkUU4RpD+dZ7SliNcPxtY8320mD3cvZiaMdJ32Xq+5FKSik8GLmIYAUpghK4oFPB
ixTJbhBPR3G7Ncd37nzQinbfDn5avv+37RM1YtaTwbCRAGvj9KVjs9870UsfOeG/iREiMNrbjVKA
XvmAdoGVrY3PXf8Q5TKQc8nWiYmDzmpsltc9aipI6QUVZn5ARvtUKMtL2YDtwTUwRZit7q/sps3+
UXFTOK6pspA0SXk5Mi+8yMG8mR5LNu+qbQh3g2bZwGUEaz1qt2KKPbXT1HRK5L+TrbM2gnjX7cot
n4+NA9mwvVSWfmlPRdYpbFIgS9lEzyTUNua2pN4c5EEcypgyrjMvwsIE/5Bi+nKIOmif837eVVvt
0xKwVYJSP+v96sMc6BsZi8Atd3G+lYK+631aj0gbVAdN61aIlTzWZKsxmSWu4oYY4oDt2AXMKuCP
xfyH24C3uSkzYN26a0rBEex3spaYG5uHWxzddxqnjgedqnBSZtWmkToO0YMOeDmnaoIS4ORdBCA7
vBK7ftyNjb5OyiYoCAl7+1RMzbEpnXWOocj7NvCac7z0WagqIZZANIa2fbQHXyoNcbt0jqsxekgb
HWVAE8g21QT+tAo4n6ZZgPS9+pbQ+GNGgTRryKrb/MwupbsYo8Ez3NURRGErLqUDkiwatWpuHtoI
jQ00j+kWeInmdlIa6hE6k7Vba40kBuV2fSHUhVXynC/yorjCRHC/sY6I2c7A3VJbIIitNbf2sM2R
KWs3FzUJANo8ZgdZu4XWDYDpXi6OsmIGMp6KhKM27Uf1Q4ainqwF8kqVMMAGGERwKul4GwGsW7DD
frL1fujy7Fvt9gEe5l417Ez7KY9xj2qND/g3v0P12FGGR4tsnbT28sH0p0HWUHYVoOBDkM4DuDFe
6cDpEz/ETrJKN9Fc/yWeqwetLU6qCd4yewxNSkICNDWi577iTh+WIfP5mG1U5sF9ZRYPFp/AmVpB
CgseZIwVCGk+9EqkRp3aGGwHwCteGau2nz6SloZRGW/ui7qyG0GWOCJisDjv2kWrOIEqWGHKCe26
RjbOv1rXUD4rNQCTvT7JlE9T0o1b2if0EGn5mzsekCvDqA/GKECthYWLYZraJ3goK4N2wrhYe2QO
UR7nsoxORTnNkujmane5KORAwOyDXPcVUykbkqa0Bkc7DVyjxw+IdIIleS4HWUcfP6Zz+3xdE3IY
AGJ0dQwVCcfIOqdPugiCbLQ/T2SlLpVHMf+2ZNTTgd3vTilGCiPv/omK1ipIFefB7SYZ8qmk+kkh
6o+xU1J/6PrMayzn631BYtjBBcFWwYhqYGQa6YNLt4DnZEYKQM+fnPKD0h0L5Y3dEPz3MSEERmEM
oyE5IXgEbGubZiB5PBkY1a7H+Bg3/dFq6tP9ZdxSh3MxQvSephOpM8WKnsr2Wzs+lkAD7qpfzKAS
o75xLriKkQHBTiGIuh6v03KngR8/WRX1cytIQYdIVYmQGyp3LkRsIrT13I1a14lOmvGDWCvL8iY8
SfLB06vRG+1d1MooIyTLsgUtmHDnGkUcRa+QqcZBqX1HhsEhEyFc7Xpc0znpqfJ/KELQNVQBQX+T
/yfCzP3UkpSjxZcB1PniaAQ9q9yxrqN5yj+roPSMA9aRLvMMmzaWp/EOljBFE8Zhbljxkipg3Htj
sPBbPCpvqH2gViDOqRW9jmbFBkkXvY6Ctv3CluRxmXPPajqJJDEWEiUJsVBtFUpOo8g6gQ3eCCoX
82FMr5Gu6AtcJQ7NfStlMl97W0f+W55YCQEKUocpECMC78+xKpmnaM9d47zdteII/wgRtCTN6bSo
FYlOOUKC1M0O2shWxZK83PdIkg0UMftyRpPFGNroBM/0g7So5WsfEmN80q3Es/JJopfXAc+rYv5Z
Fd/as/RFbbd17iSGc2pXPB2XBd3mf9JxkZ9/vL82qTTujs+kGTSawHlu/pam4a31fyqNb/WZNJuN
ao+WWeU0hfRkBGnI/NQGtM7i4yG+AfnYP65O0H2M0WJIxDSj19SmFmTh79QmZ7CUg3Hd9ih/Dk6I
L8DFyUpWw9knWt17qmbUwUiz/n0HhjqvHoCJpwwd8WZn+X5/mRLBYogRVSByieMuOukzCKrf5+4D
S4ugHPyy/ugYkhon94tCFHVudES4YEhCx0Et9OjUzHtj/KIZEo2UeA5xyDwqMa0GCs3oZLebpj0m
RdCbkiXIlF4kKIxmzv08/38Tg1oEXC3agHdDytXiRkBzsWHCRRM1RgMccywIb/PWS4xuM6TNyzIC
G24aJAovOxzBd1hzCfplAhVktUI35aInTTBgiu2trX78TkHlCJGginrjFZqU7iTtmM5AAigGdVwx
TOmHUdQ931frWxuHGheG0vEPKqiCpg1DzpwSHSqn2TDWZvIjcYx3zqh5uRlJFEK2bYIT7GZaFEuE
28oGrqz7pMmot2U6Lbg9Jwa+IrrYo5PbblSQHCH5kwD++/52SbVacHYdhgbGCZsDZ8ed67JhYCP2
TE/zgVu2KWQo7bJFCe6umNylVA0Qe1MMSTrM56GmlNJRtihxoKxPCYp9Cbl1G7pvh1O8vHrFmTIt
7hbMREAPlvJRAx18BtzBUVbfvaXWZ1GL2FuW4Lp19RRCckzj2vXgKWW0SdomGGctvK8SkiOyjMvr
FkRhuZVbPTTC2VTJY5ptrPbp30QI3i3u2hjs6IrD3bWpHymVu2vZKvjfz4IGjXSUqAlT/lUEKtPc
1zi6LoZ4lRLlxjRAyzjRhHH437w3rjNqXLnOZIjLcPMSUTgmbbsg+B3YKStPfelWv3FxZJHdzV07
Eyf4tKxKU4UseEIxzJJVMEyt+jAMsuLAzQfumRTBs2HsvwcgTKqc0Kf4bJPqCah/myjWfSuzPlbU
zr28M7wqktVYboY8Z3IFX5cPhKHNGDd42pkHh5kbG8g/Tv2OJMlJGXQ/K2Up5Zt3xJlEwd3ZhJWt
NWE/J/TUYqJBBjB029P9ESBGcY4TLQmYDn57OnX1O1bl2qFv5EGJRDvEKA5ZpCUdZ+vV06XKp7wN
GhnX200/d7YeIU0wdbY1lEqHI+q1B7NDwzdzPoLU1NNUWX+JdO8ER2fiJTjXbfM/rxi6Gl7fTL/j
fPY3EerZwgSXN4zqjGAHzoKQap2QZluTn8acBn/hWM+kCO6iIrm+9LnmnGieZD+zxnQ3ZM4i6mdd
G0keENL9E5xFXZKpZwbUoQnY8X/eSaiGYRDg33VP8BlTzpkjEhzWwE40zv3RWhdjJYmGbporOLI4
eS5YLFXBXCkI6Xl48r/GcrppQH9+/3VHzy6lWgfyl9Oa5YsKP+QjCu780u6tF71SZ4m+3TSkM1GC
cqtDzDLgBzunaPmsIYBUOp+m7535rVOOr4kiCwSmSMWb6M4RzoVl6JvQORfOUD2WSNbkdK3rsrbf
m/uGfJeuolVLQ3nw8jIfbNANNyXORevqsHSj9ZCjbCQly7u5Z2dihLWkhtYrSZUgyCJ7p36NT2tn
93epUBDg6OigAmKY2KvnUitySjQC8rjB6njc0I+yfBB/5ogPbtsAqSheQmiY0QU/mpqNMfZaU72f
jTEAeKVuoeUSgHpACGyzDuPOdNVqhV8BRT3/+nYfhPEVVBqRKdevKpq2y6DSGoCJs2FEFdVZZ/MC
EK9y+09ixIImsaql0huWvJjDA3OREuq/2FIO2GvFQ8MRiiBoZNZcAoywS8VrFNxH6TJbJ4WaHq4K
T83exzKE0dtCuBS8i9GMKDxZMbJFSDNiyKEylsAGXRFKKV7nyOZhZGIElSCpphCnZtaJoHemKlDX
tj61sb1+67HwHfuzGGHHzCShqjNX1onZcxDFyzYfdS9Pa/++mGtPfSlGuE6XFOn30oWYqd0kzrF4
M+kGdPd8GYLHGVsgkyWktE4g6Q2yuA0LlwDJTtZGcu1xYCKIODExhIOFyEv9MquK92Tg6LOh9pQi
2aZpt9IdtmZaJrkQuPO69AiXooTjNxQMGURjTE4WJlu09jmfswe3MYO0ZZ5l9Ke3nw/v2EPZVEPv
q1j3A2RQXwwN6opDFANIPm2p58aTJtGCW9vHAQgxbMABH8Vhg6FHBsYZgNQ8dm3uN04WUAVxAejf
qqL9dn9FN8wHjGXo0OAtohq5OqoYxOM9pztHOgatOMiVyltxZDKEM9JNwCJigHj8uGAs1lNqq/FU
Nj05ThnaqAeDLt4KZ9P5ShxtU+Vt5xV5a4MxeAJGIf3BDJV57mzIqGpv2BoAih0082NSEF0Ngknr
mAKvy9nlnF1KsKDqo1IlvL+5r3eeoJ0XMgR7q/vErJJ8MT62M+hp3W+szHwDZIeLk3kZbX1MWmAQ
0/L6TPWMqvOSevL6+bDU9rY2qk0elYG1pBs9PvbA0Qbi51Gj0YNV1uESN34R274bv0yG4bPSWdVl
vVNwwVMdkNETWF3vL+a1V09cDOBAkRLADYx2CMGqS8VQxsloyMc4QodLa61tMoZdQdfE+qIuauKp
feFpleVF02YANYsOmgU79wnwSVHe81pahkB/d5zPTZ99xcZv+/hrYzfPg62uRzhv6gwBnaOnelJW
iZk8Nwa4bw86yf1SabxYf5kUMOLiMkzKEozcn+ulC3T9u5L128UeT0byIdPix0qf9iyzt2g5kpzm
lRqjWx8XGaJo9JVdo+mPyzJPy9jgQsOobua2gMEqAU01SCKAK+vnYkxEhWg30lGQF8K1qLX5nCOi
Qvz53dJEm7nWHyZ7fK6m+ef9I71aESZlAMOIcUdc0phH4J9yFrh3UUqRfUM3Y+F+xaipZ+vPg2y0
/8rMBBnCchoNVVxbYxwqBjObKWw8xGi3K1FO2UqEHAgjbVk0vFWyLo5R6XfOkcnmACUixFcOFlF3
zQwwGn36MuphSj61bw7+MHyFpjmMPKAJCDencB5xH7t6l+j9frB+kKbzNLZa+tX9M79SLy4Dp46m
OGDDYuzl8sydJrFb8JZOe6VXqdcvWrMukuaxHnTzl5ZR+v2+uKuOWT5Q5gCPHXUfzGNhiPFSXleS
dIimsdwDHRXQWD6yVTl6gSu90+NAT0fW+YDCVd5ppTVtqzGtwmJuqfLi5K6l7sDaokoC+at0GRqC
VNx5OsEgH5oxhZZBZjdl6pCs3Wc9OWpRvJpqsjZAC1xM1ck06cnGJXh/E26J1F+7FHHNWLhtL/dg
YBVQizW12OtpOby0AOoJqG1sHKZ9nzDisp9zN/UGZ5IBnPOzvPDYvPfpTK5ge+7czonbWdOeZl1A
sseGaR7gFMJ2Zr41HtFID/C7JLy/2GuDvxQqmGLrqooJ/shqX5N3bfRVkxEhy35fUOAqqnC5VHOx
XwbkGnZSuMYr1AtoLAgLEA25LnfDRDgtNclyW52bes/M0na8ISHj4vfuGG9NmhcPiZWqj/pEMO2X
ahXxJxMgWJ5JZvJiV2q+LTAH6UWaWn2cmbK0aKuretzLM0h1TSTKymWmBuYIxkRi2Nf+CZ9tuy6n
7Mb0o+g8nDRrMFVq1/u+OOZl4unNCPOWHO5VuI29MYjjAhccjyHb5odzdmNkscnUItKqfZO2wF+P
Qm2wN8Rmv5KyRRPhW8dX+FEgNMNgNEqsvAvzUtySZINTdkQ/2Xm0zr53uQKYxklyd9xSKCAbYCga
NQnYi3DemPCI0yXX+n02FL/MqP0VuZ/vmwT/BdEOccOieRiZAzy8BZUtxrhii2qXe1sF8Ib1aRnC
tGOgxJHg9F3nLrFfZ4JE3zZHWoR5V7PZG3HlNwkJaueD1W7HxfC7KVCsB7MAnkEZaDUDHMC3+6u8
pYB48QGgGt3JIBsSDotqxjBUzC328GRsR6P8gSVJ/2iZ/4+0K9uOG0eyv9Kn3tnDfZkz1Q/cMlO7
LcvbC49ky1xAEiAJEiS/fi5V1eVMJCc5ru63atkOAQwEAhE37k1/XDZ0Hk4xErhMg6JsBmC/KkWY
lOlGZ86IAKox+FOmhzapDnbhfR4b/rGh4Fr3lF8mMgGUHaBnFcQiKAmiCS/dY3QU3Gkx3XbddTc1
pB0XvA4B6d0iJmpE6if3l48z4L94m+D9vIAL1GW3j06aq9itxRLspgNqCM+D/kVm3hTlFuviuWvC
jA2eeBuXookzcGrGMzH+UPCkuXYN+i6BYMmUDyGQrIeuUf7GisAIjykE8H6jlCbdRk3uii5P8/5a
AZmP2b14Qg2VcX/ZN84PMyZfj4xIvjFPxqBhqpxjvPZ756W+l21ACNc27NiAdJYrKxlR6+IwUO5c
G6MbO/EgtmRez48SVgGqE1QAMLcB0PnpV+lBzzFxgrep2UAugHKIAyS7ak4/Xt6sVTNLgRt5kIYX
gHRiuzQ13YyZ/NrlTymwuN5rtsWLv5L/LaPIP21Ifpzl3GyT3sF+fcXzDmJ/BuYQJ1+DAEqyqWx5
fj1hLhlsQyg+4eIw3kQnjg6NTpjjVpXLcWDuU8307WcLgMus7/yu+OWuyjIDjXwO7yfQGtgyajVP
LSdrk3G67nJSocolrEDldrlxOa19omMrkj+TsWJknGysqPqSKYh4YHDanJXaMiL5dGFRPjuD1V7P
ozGxwLZVgne76akjGH9rR/gMvABXkBs0Ik6b7Do3hgLS1qVLWShmu3mi9WAfQFlUx8x1qw+lOzev
v+6qR/sgD2YzlPdyy8C5nqGLVfn5sC+0DeTTysmG42j6orGAvE+eGGsrb+wt1Ba+1vNjMhehmdzX
6asJkPrlpazZsTBf7ixcGIBISqfOFHT2tL7g1yMmfplV3+BNFk4qP1hNvRENF+84TTxA9qKh+e+8
AcdkdqqKGMlsUqQ2duu9lM7XVlVvWO+GBInULLzDlImNxa2kIDCpm2/ab1ieTPVR9NOUqRyrs23H
+5xObhapVgWdgohMTTPuiDmpw8sw9kq3G1nB3nsVGUgTGCVTtYeq0YvyfadWiraFNVrdC/BlYTAN
k1NIYE9jqmZw1KvMYbxuuvcWlIq46if0A+2vKvF93lIzOJ9dgnqVfmRNKpYNg+va1BDjtTOA0dpr
2kgz85A3gDLUfaSbY6hpaGH1eSQ8Fl52sJUoeGJbSlXSsSnTrE+762naaySgNeTCHnjnO3xL4HEl
cMASZguNBZqIJP10Twur16tMhX/pJkihHxP2zpo/X17M/7GTP20s3/UopmtuxakB0fNrCIPGCWmi
ira3tCkjNjUR6pyBg7NaW90HoW6NtK8tz0DXZ7lPHNOWj0+vC+KMqtqDhl7xizy0PS9It944a355
bETaQwFNp1SMLgokpNup/N6rUB7XusjMriqL4//dQKmthB/UBKAlBZkaXPqGFOwH2hmWMkz99eyl
e+6mQ6Sz/HOCTk3VbmXqq9HgyJgcthNqZsVkzv11YQQJ2Faz0D0UL7YGOr6FqnxTd3LVW1DUByuP
g+bTWbnJFggnHWYgrueJ7GZC0d6801ErpxV4mpoc3EYFRGyvOlHHl/303FcsG0QyGED3sKvos526
KWeE63m1jJypU5hW3/vBiQfyy5NaDqIm+rZ4/ICvyZSj62BCj88oMX456995CQB9/aUstir95x6C
uqDlopyAJzHYQ6TYJThewwI8ee85/dDMO5FA1Mq++3eD+L++jf+dvtKHP+6h7l//g//+RjFgnKcZ
l/7zX/fstX7k7esrv31m/7P81b/+6Olf/Ndt/q2lHf3B5T918pfw7/9pP3zmzyf/EdU859O7/rWd
3r92fcnfDOA3Xf7k//eH/3h9+1c+TOz199++0b5Gyff9a5rT+rc/f3T4/vtvS8nov47/+T9/dvdc
4a8F/QtKln/8Q//+06/PHf/9N8Ux/7kU/pHooGmKtrkDLxOvbz9yzX+ihLpUhg08eZHi4kc1bXn2
+2+68U8dvGbLoPuCRce74bd/dJA6x480758u5hB1lB0hCWiZxm///rVOvs/P7/UP4GAfaF7z7vff
lsjwM5vA/B84qKBk/MZag5h4Fu0Fs8ui4sOucoZ9NRDAb1jkAWHY2c1OnXS/mBVfZF+ONufP3+LY
6unBckFIBRavRYES5JrQBpDbTmIcRTN4OYkhjxuQ2YRgGovc/tNlK6c+f25FOr6uSjUvIwWJRwVc
dWG6mzECl87vL1uRgK9/msEBxkA5lnRG3pn0rdqNRUNifUI89OISQtqFjz5PMH7s7rMI+jNKmGz0
k0/fxG9GYQvjA7ikMb8sv/FTYWjEyjsSo/b/kNXaPmu3Hqynl9i5CSmnBVFTXuR5S2IDoEbGgFtR
SJQKz2etiCr10bTfXd7JrTUtXnOUFegCYwp2shjMTL+EyNLcbwgyv7W+f7r7+ZoWlzkyAdImtEos
mMBMNHlvB+IpuTKyML2uY+UuvUkeBY/SIahu6r11BZqMvXlXWxufTiLBOv8lpOxgUlvFrAW+HQSK
duUDWJCvawwtXqVRDglWLVJElEVbtae3OuHZ0vFwWAIKJqhlZFrF+75JG1jlYWIh8/GzHQ/rwTeD
MgT7c+SCGC0Wn5Vd8knZuXvx4ny//HlXjiPmt02U98Cpi7MvJylJYqoDQkzcqNUNA3c6mEx9h9LI
Y/pG0XQlvoA8xoKqHor+ePxJt11lOHWXdD2JM2ePTJZ6zwXdOParqzkyIQUXbGSW6TVHcFGz0ObG
rlJ+FKS6cbcKzavH8MiQXM0bqNNOBr5b1dtf27YKewgkzm4etAo6AorR7FEYDi9/qtWTeGRz+fnR
MRmz1EOZEosjkx7U4qG09P/QgnTWUT9qc5VgVbPV+U3+VWf7/2wJ0klPknbyahtLGMZPirhr7C2s
yVvT/uxAgVQYg2IgEDkbcc6p5pipCX8eY8gC3vVzNN2VYRWA6/XWAVLJ1wJ+Z5Gwyvzm7/j3kenF
Z46+j1VDVc2YYbpteBKBCz2s2+HrVGiGf3kX12OVDUaWZaQHkUP6TmDOQeuvnUiM8ntIiBLQ+QNU
74LKIzsxf9PL74ahBFr54GGZpgD9Zwm6kgaNkHrebfwuy6k93/Cfv4v0SVEFhGZwAnJCrQnNK1zo
kRKkWqjGdZTe/xoG8c8gfbRwKUg7xcBmU4Exs2sDz21DC+pIqIRtXAarkerIjPQlB2f0FIbebczB
4AYirKCtzJCwX+uH/bEazB0AoQekC9SQpM84FbRj2iRIPInuoRjSyDarjYC4FqeOTUhfR9eZjQEZ
mMi6vW4WoVUN101d+UOiR7qTBCMlG0d8be+OLUqfiA95Zo8cn8hzXnol9c32Xa5urGr5N2SfW1TS
kWmDoudMPFg0lt51At9HHYbRz9r8UGbm6LdWF+qs+OBlYGG87OZrF8uxRSn2qjnOIaOwqDWqbyXX
GVQg2/yOio2awVqMP7YjuURKOYbCUtgp3eZA7WKP1sHfcO5jE5JLzBR9RZvgAyUFD1Li+Gn3hcO/
L2/YqhscfSLJDVAW612w2UPToeh9SOb5U/NldrfQSFLT4+0IoQkK6ADg4uCXlY+Qnmge6fW6jEun
3SNP3auNGuoVfbDYY87z3VxDINpVgoKY72iSbxSyzxeJLEZbEjco7C78W6cRfygJLVAgq2Ijn6tg
AAokrBoxvCvB7r/lgeu2kCGiE4LpEjlRQ6RgVpswcAhkCO109A3zAyP5hnOc+x9WBOidg/FqAP/l
l2fdstxVxqaKc0XzQSuW+TOmnDYO0+pSkPIi4wRI+vz4UmLnVdlVcdll4WC/NiD8Amb5sgOeRz50
jVy8oVFRXNHk7iiAkm6W1XFascL33PKTY/PIc93Q0t1bb7C/Aqn7etnm2sLQs1low7yFxkrKChMO
oXVgFtGc0XpkhpqvTO9yl0SXrZzHIlNFTR+tcQebqMkkQsDS1oAzkzqGHMYXQ6hPqA0/AZ7/yFp1
g35pzR2OTMlUQko75UluldhEi34saX3DvHSjzbuSzAB5jSopICGWgQ6s9CzoWxPB20qamHy0QLyY
lUERVk9uCGqELqKJX4VADSv+r42qLpFjMbv8D2Ae84y/vB7r3nUUwmJA6oKqoEFZktDIt3pQ51cV
OjSgBEYdAlKLhqwZBhgrzqyJIqjeZ+8pr3wnY741Jjcj+5jYz5c9Y8X/ToxJeUuSkq5t0qGOi2RW
bmtkfnGpZ0k8ZdrWDO66KcwfgRYJVAkyQL/nYwnpuLFG4H2xp102H/RhwzO2TEjRVSU5o3MBE0Wu
RAbp31WWcc25Gl/eNKmS/eYJb1MG/17K8nsc5e1Nz9vSbOY6ttUs9dOq+0rVYqcwUAzMdnHgufGe
68pHNddiT/SfN6yf58+Lg/zcSOk6Rm7WZ8Sa6jgBTFNQHRdlHtHpmeZ3akljlX+xUQ/o2iIY09fL
tldO94lp6Y4WTJS4reCb1vydQFvSVfuNvV0JVdbbWx+1MCCVZDaNbrTGFhgVeL8N+rE5D5n20s9j
DLXJ8PJaVs/ZUlX405J++hF7TKfQ2YQlWia3jsJiIabX1MofhLBva7vfeOut3C6o0qLtAbjtMnwj
bV2vazSphImvlg29b6siTmdySDx62y1tJZpaIaYxttRA1z4YCrOuDQyRfT4V09pC0fIMVmsxfMtY
ejNbWy/0tS+GsU4DEDoUas74T9wp1zM7gQmz0vZ8sP180oIRMz7M2Uh1V0q0gGECG4xZPySKSDZO
Pxke73PBDIXEXTSGQI3QOWBxClUAgH2gfvag+u3tpozU2hYC+g0sG+4cD/ZPjY5aWTuahYOVfLU8
370aD9VVEdohuSEfrCrk4OLZwrO/xcLT5woWisxNQ6REd1NO3bwqt1KWUBq3ofNNg07sE+q2ZDcE
Y8Tr0Htlu60H7NpXRFMD/gmTxtlXdEaA9Aza0ljRRRrSIjnYXaIHijp9gADJRha8YgxZCN58UENA
+UNenplmjrpo98RouKCjmhXQiGm+ZOYceXQo9pfP+Vq6AGQbNAOALICPyjlWkSW64yoGRRXMn6DJ
XEGtQAlKf74yD11Y3BnQkqAbp33lJnKQmWB0GJ0f5HZSXjd4ejrNI4ZdO10Ne8B0JjMLSLbFsfuG
HJYcxcFDYikGQBLhjCzUaqEvnmCEPBZB9mDofjYEZkR34otpRup9/oGGzWMempUPzr7L27r2DZcu
mAGtiQUKJ8WzDgxp/dComBNr06Ch3O9mHjQQnhU12102tbKZmAVA1w3TMMvAgrSZWk5ae3AMFleC
+3YGBTNkd736a2SAb7c6DjhKzYgvi66FZEbJMMQknBbfbACZbXaNaosP+MHGtbO2mGMrS7g5yh28
QfS2N2Vt3PLyZXJYhHZvpLrlRmK38nlOFiNFLaqrg9M2MKNh4t96x0Tqg7neNvmGG5wvByojuNPA
uYoXtSEPKULnhOfmAJawXhWh1d6M/cs4TdFlBzgPwcALoGqGVzMumrNJyElpMSmR4VGha7g666c2
//UH5qkFKRnQswkJPQB2sULyK71owRgtrqtk69CcB/Zl3gZcrgB1IvDZcvemyasCnKp5G7Owj+jd
EorcAwex4BxpkXndbcW+xWdP4gPs4ckMVLSD6+ss6Z4mS4CnEW4gAhFhLELFQOOuumXRDCnAwDP9
PNyquL4hOU9t4qjiIY0HDF60CO+nHp4B3O4lGmxOUEE0A4yIovYw+uxl+q6WgXL7J9EXSosPSh1s
1dQlXAuOMcAz6Kejq46XvHr2Oiw6hYFmcGxj87aPrLjbZTHIq74uQgD/j8Web/CpNclx0hln3Ugt
PK1j71u1b4IqwACPz571EFOgwVa/+Oy4SYuTYlQK0c6ZmRjXrBFpk2lHVKSOfOPyOr8xJStSjMrB
/AXqIn1JP9x39UN+LV5pYD8k+zHQ4/5hbPx8s1C/6jYazgZGWBxoL8mFpHlAogrXoUjuiO1jCjdF
exN9mPJ6iBJf99VPjuV7P8AqEoIAJr4cYVb2dbml0YSHkpd5dsWUeVkqEGWt4xHEUNk0hgZ4vVnC
f/UmA+IDVOU4lLCD8oV0aQoKiLRWWjzGoJnlG1OuhQ7VLWgs1O7h8orOH6lLhgwKcVzRC4hcTnu6
Ye6gPG23cXEYkLLyvYj1OA2Kq2YryKxsHk47fnVUmICAkdNyVUlJb+kFj1ucAlvbJZDnqW6NNih+
9FNsXXlXyE/21tYz/OxWeHsC/GVWZqJSrZnPY5vDbEoPbi0OzeD8aqL6ZgJ4dR0wF2Ss0oODGWbW
QiCCx1n2pLcPxQwFPsf2h37rXK+txUIhEMzySMJBt3waM0u3ne16bMbY0r+NVEEbadgiaFlAtFJY
xh3908SSMRwlHj3VSV/YoGKpqIY23/g82QPZGVTPAw40k1+nuYXKdzm9G2Yv910n2/gN1tzk+BeQ
nB8Ydd2YKzbGTSaCjpbXjmhuUk/ZwuWvXLI68lGcLtTZLUDGpfrgmHmiMAus1IYkaJNNpa9amO53
nSELu0zceHb64uRK7feUaf6cqHqouxz5ed0cHDfZ8tPVdS9zSaARQsdBTpH6yhBiLvQ2rgZvb+Md
oph5bFrNxvaeN7LhrJDC+MuOdBXZo6K7qQNGORGwGz1I93PuO/G8Nx9y3Lr5w/hMQ7bDaEx0OdIs
3+3MsY7sSneSQYFkqBmOv64xcIqkxn2pdk04ONUVG4c0HNotarP1L7xMO+JdvtBESOeysbnIRkJ4
3Pwov2t++Zh86ELyIYEuYBtM11uCqesr/MuczPwzjnqb9yq+YJ3Q+4RxSBzXV6OWRLNIY2BP31/e
0HWHAcgGRQdMJcpPK6/v+oaBoSe22gJsgb1vIb/W1I1bfs0K3jkoNGBYb4XiaoZe0tAZbewNDYqG
3c2Mt05bDxu3w5YZKexAVqft+xJmLJXtFEhz0rz7hLL3r1/gGMj7uRopuHh56tY5M9tYsfR9O3+n
ZuIPztZDZM0Rjq1Iqa3W1HWm5PA74PijPimuyibF/hW+PUyBXv+N2+fYmuTlVqunEC4VY9y694qw
/FGpIjaCQz5Xft0XPOTsGH+HiC7wo1LE5IQCly2IiMcUk1+N6Y9QZGq1v2XFhebRgm035VOrowFv
dCOsZJYSjInwPX6Tmxt5z4q/YSl/GZHPqsMxnDdzGJkS5ndiz8tHXX/55QOKV5ymYuzUVVHzlD4M
X1AYpClxkykPYOgOidH6Tr71tF5xNlhB28mGrvE5MKlMc+G2giGuihdQ3vltUYYA7Iep+ppYbfB3
lrSQZUOkFwAh6ZjWCp4ENlW6GHPCO9Mhgde7O8zg+/+ZGemYFlnBNIzDj7Gb3kKtB/N/qOikWxPB
az4AlgBgkjEzjpeEZKURuTB6SseYiO4aMFHql63YFdxpNpazkrYhN3QtFBAdZPRvBeujnIqCyVyU
JtoT1vyo2yU0QrPd5Q07x3suCmFHJpa1HpkY+wayF4Dv41ZXA/HRDJQ8Zo/kunkartEzUAIT1QM1
tF9a624cfWAJtyjD1nfz5yIl12i0ilZ5oY4xpIXJeEuNb662Req49mrHVCj8HDB2PFvkN0QzQE94
npHM98N8xzCMVnBXDS1gQMopCTjrQ2MS+5HNL1pfedEMnlFw8D9e3uxzcMiy2ZAsX1ByeAvK5Rk9
5xlIcaYWWMApur9fNGah4AW+/a3CzHJRSDnTiSFpT72sMmvNQ85kGZlvKWiWZE6oqp9K9qzWKVLV
fuN8n3sqJt4wkQ+pO7QVANw9dSM1LYk1dnwAur2PctbvB0X7sLF7546CTdMxZYNxB7Rp5LCIiM6G
hOIFD+K6sLsr1bDFZA/wfeULVgcYZaDqkZHuzV/Ol2DXAs5VB3ofq5MS0NbuOmMiNo0b+nFuSGBQ
zDFvAYXPm0+oPAJKg8ISatAY6ZDuyNHuUw1tEjBl8cB4rA9WDCYF0/eewZikxjzQ98qmqOXajgIn
hkc1CHoW8s7TrzYYbarWk4OaSPmJ1gRaTBgOpRul4nMjSw8UlQKM0S3Cj9L2YQwMmD+m8RgaagHe
+fuO5D+63Nx4n5x7IOA1gNkCvYM6Pr7Y6Vpo3xp5Qacez5/qeerA0UV4ueHly7E5PVanNpbf4ShY
5uWkDY059LFW6X2AnkkN9ISTB401vWfe62V/31rQsq9HxtQxUfSsJ33sZajCNen4ZWi7zcfs4laX
liRFigTDuDlLoVxh7ooHsRv2fTx81H0WAPWysXtrC1oyAHCC4jOfeRvK1W3nWs0Q92wOBEAuSrmR
OK2EeXPRcv+3CTk7K52SmOkEE0Oc7p19/QhoWr4DCDNGSZPF9kZkWFsRym1owUHFGbxS0vlphTcA
2dkunC7ek+1ON+pUxpe9YOXZvZQYUNHDCBaaxHJNDyPVdtvrWFJ2Y151dWh0kdL7+V7buw9Qz8jc
wOwDAUrKJyBcH7a+2drhRb0UsQlzZEA1SlHJpUXHuIsV6iML3Cnbs5zvwTWz8eFWNnJJQzCCj6oK
Sn3S9UHaogEEqRAxupF0Zyfa4BvEq6LLe7llRXpecaJQ3jjdEKuF1wXELRUIBam//EBANe9oKZJP
eN6gWBjeG2Lwqj0V5XCj95gyb6qNxG3lvkDzA5KUJkbkICQv5xJtPohRB1t17N7ym+aujrOYFCH3
h2gKadg+lYH169n10oFDpxQEqOj4yM6ACdhq7MU0AsNFAp0+691nMur+5Y903nNe6J2BKF3mfwwN
7DSncU+Ixm56DUnvEHPdX8S4Bu5b5TsPTFzQW6ZA33X7VMSusd/sLS2XhBQNMV8LYo9l2BGphuTu
9Tx6hePiAS4CLTaDfme9uGEeFHdpUIWoPm2iP1YMAhSBpjDeeli0fOvniCBNo03THw00vw7zr8p7
JRgCb4dCngi2imlrboM7eOFpAtYVz3HppPFidNXS0SakoAWYPmJw0R3a1rcfQFMQYJX3XbfZVVrp
vYA5aSmmIYIg2ZArpvY4TykCyBRn4joZD474liY33PvcqR9qI8bf2s3OU56SIHOnACXiuB3cMDFo
qJIfw7zDEG542cne6MKlD42eAt4Ci7bAOVqQuOPMO17/se9d5/ejX6CPl73gAPlgSGaRCLWIhIi7
BlAdaYd4FHmHrfC6Ft3BBYLIjtFdZEky+sdzqFM4pJ1il/hjPId1iHJyFzRBElIRAIDXh3PEd/b7
vgv+jrefGJfufmi+O3U1NFM8fMa+V++tfbY4+/PSRt3VV9vjqBLB3tI8ReYOLDfyQNyaZzAgMBtT
kWtYLg/VIPtC8wByycYQoDXQNz7ZtZEeYxik70JkVUDoOa95vLnslWvg5JfQTwNMoWlOX2XwxjGu
xzL6qkbdW97jZUHnVOFbJzf+OwfvxOoSCY7SuaZuOG1RzYnVq8b29QBo9sYH2ty3oj6kZsB3ivC3
1vpWWZP9/HjDl704sppovePSxSoPBzQdfVx5c1w/2AHd9dBe3Y37POhDt4ZA1hi5KAIFGLOeNt18
2dJLv4aUy7qpAf0GF1suApDRgXx0R3bcBwtK6S+6Llv2VrKWk72WHLubBLMyAsfuRjfMuusc3Wyy
NTe+RMqzNaGosMiCI36/He2jre17jQG1CF/O8yRaxn7ACxWgoBoMjhs0zePliLXSb8XR8Rzc9W9y
5HKkaMjYg4EZX3KG5vgBk3OHqg4WcZJ2pzobd/DqCTmyJe1fMyuWormw1ZN9nmHYeKg20trlEj/f
vJ+rka4hs3LRHSRo32rufVd9AuQgGNUvid35HmW+cG2fbBWh1x4HJzsopX82g1YfMbAqc2fEXWB8
cgeIw/2xhY6y33ocbNqTEhmXaok7lMNy4ttD59f31e6b886G6ib4ZH51LmIJrD+/mPzwaVlqN8TC
frp6GukTOVgm/bDhgctXv/DNPCk5YmXuQpMap4qHcx+kKibCNe6Txofynd/fYCqnO6Tf2jFI462h
8LUDbS+FOwzLeuDgloJnQrQC5PsjQrZuHnIuoGDAd262xfO9lh1BhR3wX6Bi0eiU0zGSgKbJanCm
8X6cUQXEEtOIO4iOTD2UmNzCwziJQP26sbVr8fHYrnQluYOmg/AU6ysPeLd6cREqd05EDzT0xCHd
pIU4P33Wgo41URG1l9tBuhWYCuo2wOHQNGP0KsvbGzctD6o73INNO7DKfIGKo3TYh5eXeV6VPDUr
3QKjWaW913htDDzKrmme0rkFNf4ua3Z9pQa6Nm9s67nXnNqTwlg7pg0qNrBXWpnvsDmcvG8W5u8u
r+r8WJxakUKZVw2mU3uwYokRSuN2rKRpWCbsvVVsDdyvXAKntqQQVhRAWPQ1bGFy0MrKKFHv8YAI
7OwwWF/LKvUtV9xMdIguL3EllC12AVJB+c5zzhp4Y41HkVXly9EH64QRVlFyWBoDQByL72y3lbas
nMNTe9J5KArTWUptS6he6jgQ9QndcAxcv9gDSfKu3qxNrbkK6EkBMALpFx6fUqwuQGNZE8g+xVoy
+Q0kG2z9pjeSDVdZeduCHgoQMOBGvKWHKJ2ArK0dJxMI04oRtbHxwd6BFzMAB2Dh74b66o9mgAHG
sY2TcH6hn9qVTkKnC8duOK4+1flUgwq8mccNF1nZQBAco2eJigQYiWSlMcUkHbhm3Cmu0vuZtX6u
PPWbc5orRw1GUOB7G807gzENauVWQ1LNsVKDSIxP7VW6lBG77tBRusWPe57foZx8ZEzasyxJsgaj
BEPsdgamvZqw6llAzSF06odmE+i8ZU2KIryaErdWkz4uBvBPTmk0sAJkjXdqVz90Ltv4WisXwMna
pDhSojk1Tn02x642Bkr9XfHeOf1TomAKBHyFdXM7/TKX01uDb0HToDdvIZYguTjKljObu6yrvT4W
LfGJPUV0zOK23qpnr20jgJYaqMMBOjkDJNOBZw2FGGtcq02QVnrQJIsoWO4PquoPwxau7g3leJoT
LWUieCLONArAZ4+AhplDikGv2ATxIvhms3o6FOkA5gm1/w5mPfULopjla/1IQLpfa0Gj5dMQKtnM
M2iTo1SNG9Drr1OhGPt87tSwUJjlU3uw7xTizlce1bR4KDoeaW1V3FGnA/1qYRVfXXzAEiP/TN2X
rBevOs09KMCoHr9v+wzSqiqrQzvXXJ9rBYiCNFPZuM7X9vp47ZITGZmbgFpBAEDQ1o9dk1n+3Hn3
fZ+kweA6V3ZNNuYvVw1idhXdOIy9oGRy6kONo5Rz75VzPJhznFAv6LoM2ZmC6bbSV7yPly+9tYgG
rO5f1qTzb89g+B1ydwZ4qfQ1tfALMfsW2Sqqri4KlGAAO+BWwFyutCioW2Yka9W48pyoKbqQcTT7
+OcE8DrLq3eXF7VyEWBGCdA28Py9pdOn1mjX64qimjxOcSYmcbtASy5beLvDzo7EkQnJLWbdYR6x
K8hvVwTSP+auJl9bCHw4T7YGuC5/rDGHXvbkuiVW4NZQ5a5Tf7aeQZxwyMudotXhANiT0/YBwDa+
xlAZsZ2oKtXdYBp3XE3fX/6N126VZeYaz3h0r8HNe7onY9Kqo9c6QF212nd9ZlFtTVHm9iBZMb5d
NrW6/QhNNvj80Ot9K9ccRcGyZ3RkQkFfnjE4lWERvyDe/rKR9fX8NCIlT63jTmZawUivGzviDD4p
9Niznljxdy59lD/+Wo5xunN9Mk1OWXZqbJHBT9rZ5+hOteYWs/DiMWcedWRm2dWjXSNTWuf9oKix
Ypexw3BL9bazs/siHLVYofbH3qw3LsiVGQUE9iObklMUI0AkJRzmrVhQFr4LAaqdMFGxI0F1UK6q
b7rrU3cTDbOCPUVyo3qLmAMAP+cjPGJO88psADsPzXfafbJjcdsF+sG8r+/G2/xxK9fGM3NtfwEA
w1AEAI7nr2s2g+ty1Lwu7ubK0PbOPCIajRQ6dwrJvCyeUpG+1jlg3JEtDDSYUlJhdg3op08NSrpz
4LRVeQWlKeiWgaJ/r6u9cQXenTTOOwukUxbp916t0XAGDs23O2EEDDQR8YAZhpBb9hgBMlbsXeh7
BnnmVA+WzsoPGGDT8doGyQiEFpiqHvp6SvZpz0sWmTlYLWL0xvI68ggTrwnGnjy/7jFnGnhg++H7
GZCUvWlSZgdtDsKUGJcHiYhmJ8GgK8VhWgRT2i5Xd2wYtGeX1XrUOCLfO0OnBvOIX0215zrULBdQ
z7TLdmlWJzcgdMPYVga2xSaY67Zs/awA0bwYcq+AKoTTRAwxdojLyRl2xagXjwqp+swfdcAFUUG5
nekIKZNU/aZz85twQWKc9vusyPbCKxLMUdpGYGA8FjTZKA9PVRkNbo78dhxLCA5qHweb3gFI8bln
2meoi3cBxLIDpRp3tVJ/YIn6qCN4edoIFb2ueGrN/KEWZUQGbec6M8qTTeYPVftEuzLuWojc5sUu
yxLPJ+XwOeV52EziTq/pq5bOd7zVbiawEM+98qmuyGNSWDs7nZ9FBcbyApJsgiGtEVS7T4V5kzH7
sSLqHfSub1OruR/mOgs8r0lQztd3VlOhnTM2+mEccoKYb6LA0IHWE3BdUpFDySFCxbzKb2jywAty
XZrVnc6dHyaZAqqpB2xPHfT5uGuT9Gs9TvezpxxspXmwc7w4cgjQpVT52pWFejXbZRq2lR5WjgLn
Be2vkmXQg7BtZEUpjWaFXw/MO9QYvzioPTd8JVFnHxkSRObax0qtnftRSZ2Q5MggW88s/URNzChR
enAY66rpmzXo/jnXWFhr5uR7C6+Q0ljCb216k4j5SVTzl8m10VUpsiks8U0KmwPHW6HXpk78rvWc
NPTqqYHIo/2lYlqz18WUHABfeNIH0e45qb8XCeZe81KBkDevwHzKsyIGpwB6JWNr+K3acPxtDiYS
PJXh+0yL+jqFnHD63NvD86h0L6k2oZNedZioqutHRlh11UAjw1dnkvm8BZDAbMcfk21GWoItElUS
CRUnxmSY6XXc4aOBcgNK5wWGzlTCwWZuXrugsGnqMpw9B9PABCOTE2dftD65riei+5juYsFUmh8E
04pdnrD4fym6juVIYSj4RVQBIl4Jw+RxThfK9toIIQQSCIS+ftu3rfLWeAzSC/36dQ84QiJRJTAE
aCxCs3NNPiAbGELRsXMK2YzxgVrNDp40PPd9fhmVdsqgXz6iZH5ZwqSAs8CLr6On0ImORtUPqZV3
yAMH68T3gg2HfpC31uDRYld6RKhORS78ISo9tztNZp2yzS5u3tTeduZjTA4DTRHOscoga9Rb/XC0
QX9o/PBK5nW/8vYfVCKWLApGXEOnWIb+Etj0B4/olyojslosF1Q4eeToF4yrhwwye7/Rsh633jw0
4Jngguz4uHyvoXkYOufii21v1/BxSPw3iEBFO6qjKwIdgkffvXoLHC6tD2mygbLP1s4VmZPnzUQk
mwawjH3dwgPGj14DSBXmMLoY8O7XI7alLnpzfmw/PbK5Pw5UoEaNunvIsiNh9K4qvHo5TMv23knx
Phvy488Ubwuea6UDDZjCa2pV+LofKldPiJ6yflQ9fXZjvOlE+1OxweYhS3mij7WGDUksebKLkv7B
cgIxnGTa9538isyKA5XOcEZcxx7ezNbLo7WBKaTT9LnrjY8N4sbURF/jIh6DkOMnK12qIWDgnXlV
Y6N7vfQvW0Kgfr482I3fuf5yD5LcAzRA862DA/ef7oMLsRoQSF6IGV876mVT0BcmpXtP1lgLp+7F
0vRx1M1p8wHgjEHwNrGlcCdbtY3JUSPst76/WGCPG6WFO/q7Wm8VWchuTOmTScdbHzel9vw9o+i/
sS2VzGI/usGu3/xSYXOXON6piboCSYplvKurNmiPziCvVicPaTpe8eIBv4tlyvyG3kXafedcnuH2
c9Lxtm8G77Ne2zGz1upM9/Gd8luGY9SOuUfrNhs6ldMm/JQJv1OEQ/tlrPdgzDwa/MmgZOyErw6h
te+hp4q+bXJ3Ifs63Arl+KckZA/aRXJKEQgIA2en6/0yxPI+i8KHUSVn5svSKHuGf8mJGlEIZ7zW
XnIA7Pfaxga+pPW+xk4a3HTrf9iiOmx8OfwpGyTGK2SQ5mHkFNwaSKqLcrPxcRVT0Q/mzTLF/iLM
dY7/HDpiqHR1SwgQDfrU2eAzKDcz57bR5Gxp99g7+sEO+gYv6h+xjUXviR1h5i6evYNsRGUGC5O8
5msO63IgyZjNTr9m/TzVee1QGK4YGCR2Drk1yvleEg+NjN8c4iZ484eaZzKA7dW6PdVMfMh0eJay
feDb4hWqwT4wc7SFjXM3ZsKv2zxoDAO2v9zV6/zSeU6K7fyoilIZZ2rjDzYADc5PfkJF9iDE5A2n
GFMzcdwo9HfU8jqY6OL50SVNsPwUq5PPcVf7AN5X/vSDRugK46hyYdsjF/2RJO0N1jEFEdPJWvJB
4q2Kt3FfR3BCjOMpB7SLtdu4d3cdXrbyhCxEOj3N8YBXD1emgXZjEU0Ey6uT89MkwyFlE1Zop049
+nTuiqBJXmmaHH2ASdk6UJorPKQ87DH3Bc5w9KU5y9B929R4YVodLU/9vObMOZk6XHIarARuFVGb
2WUy5dIPmI+pBkcKmJvpYM3rjHPZJ8kJtLTLJvtDu4Q5m8I9W0KBMG0iBFinQdoPDTg76tKnw1c8
RK8uqp6MeOt7S8RthaexWvl7UicRLF1Mk4Ow/cj7lue2XzCBSL0vd5RebpVN8qkTsLMbPA5wY3k1
g+udfKy2Xv9+B4cMfvgNY2vsSqmWXlqV9o9pbdec66DLVye+NmNjj/489E9zwhPwKDqnPaxYyJNo
QrV8iGsTPFmPtlG2NUt6cfwmPKlI2+RQd677HjGaVCnUKIAL+5OJd5LVUPpgnVigQ0Os+7gkvZ/m
s++iqKyXoJx6r3tuSLsdA2WH4xJQJO+5mYLKtot7k6Hj3uDsmmbIHbIyIRh1SeeMXzHiRgnF1Bet
tFdBmvjW1d4VXAUgj+uViv4phV8zymkwQpzmS8fmG4o/u47G59WZssHxEUG0wnNqxKvL1rd+dH95
xHa+FMcaDj7Uaz8hbI+YGMyXiDsgwqFNl3WqCzMj4bNh/PbVcCN2vYKFU6i1PXKQekvtUjdzHPEe
6P7DYaBdN1KFhaLKqWjs62xKkXsEI6dRRwizAqvdDb3E3nQygT64srnyVpWpFLCEWdoigARY5Dcf
bTwdxODuLVtXTCxJJdGmzn5icgicnEM5P49B/A/VGyTXTMAw6G79cohm2Nh583MI+ctM2XHKkpAe
XdEN5Ri585GKphoGXIIZ3QZW9e+9ta+EtZXdVpa5iYT0rphhzwJtndCpWvxiFHQInFE3VIuEa4Rt
H+Ch2pZ1Z9qMOXSsWB1gM9xwhYQWwslZhR/t+mdGAmpSkMomi2Ju80ZN4ArR5l650YV18zMU5p6F
BQdViH8DE/IhBMrfqPC8cHKLiP+WxKsuYSYui9lHrBn7+KmPojHbuiQurAEziS6tzga2zSh+LalW
Fh2cAHQdnDKRRS3YVMBxHyOyxV9zsrgFRAaLaKH9Tq5oUWqrTnBw+p7U/Aor0kp30SFy21MdO4WJ
5yUPPdt9mn79adj4zGJz77cIsc0w3jAhbYvFgNjAPB0Uc4PYqpv2y63XJ2/x3DwMm5zUw6H1l5uj
xygDrQySCOv0jymoh6Oby+pgLFkQ7AHUXl14gSxOc2Y1uF4yOdIVpjQw5zjAjPRZTc3ejfmX1sGb
2twX6tvPgcUisyvYFUZPt1AZWyYpqgfUjyiREnz8MmCLKNbLUyQgowjp0NLvA8welgGzohgh0Jvj
i0Qlg+pYtbs18ZaDO9UudM1pmI9SH6Xj7Br4Z2bCXU7+alC8Q4KAx6bgAkyseOpYhpsNH8Wo6tBl
6VVfPGfejzr+HX1gK9p4DxJ1TjC454FB8pPJHbaBiiaKn8hGn9lA332R7rwN3G1Eh79WUV+n1Efq
kKdhovuFIdFvSfKkEobUi5VPM2PI1vjHTqKWaeUjURCjMs72jY5JFJZt6JrGOylBn0rFHy1yfd+W
JG+d6YmkiE09m/BU9E2s7WfgNn87ylDPGi/+kr5DOeM6pO37vLoPZmqx1e7piqwtfZbaifYsmCBV
2yny6SfiV6U2zsaleVmMYTsQ/FTOITBzp/jcnFFMgSOXoJyZevPqpTM8X9uCb8O3TYemmIlzSSEo
2C/ryR/g7UsinNeYvZlo4RkJ2TOaq9LChMb09tAQVfVMmSwA6zfqxucG5MzC8uGupXCPScN/al3/
JX10P3T2YuP4IZTBfQRr1dYmv34P18cWH7lsKfSkogfTLxcKnZQ/z9sJBuLbyalrWKV3SA4t2QEJ
UIWl27OO/fOMny6ed0AfW/FOXg2FmjntmxRYvevmcWLulIyfeCjcvdkQJkS8YdGb1890Xj+2qXtw
KMRWelLVynuJRY07peHVxq2XYQ/ouRfqzmNj2RmLcmfInS3a8TX96Ea65RrRPWDdy6zYORHzZeb8
OeJAewzcifGlRgp9k8BZfzzPHLHABBf4tGrb8Wlb3U/ko3/wxP1T6rAXZxXHhGFLEMSGYhjSZw/R
Kgst30NfDFhj6J07O8LZNlwyyVClRtF+QmIiMr5PF5TyM5SJYgmOKwyX+NJe+dSi4h8qSgR2+rGy
Tyh8ibw0501TaccetYzPvo0PLqcf/bjEhTQJXOC65CUdFXkYOwJ14jk1uIW2yVd/fpSBvk970hW+
rBuYUrFKeUEeSajxsjb5SaLmOJIaLLTYHDbsDudrJEA28bq/iEiaf5ii/Evq7tt6zo8noke37l6B
Yuymnj87U3JZ5qYQzAKV65onP5QXuWCYAt+x00KQJoCso8hd2rOYttdkCPzSo/0ZnX4Bp7tztyam
iCMVZ50gF9yNu1mpMReTC0/7dCuti+8z6A77VGGdrYnY111YtgH4gqH/OgMRKIZ5+oYJ0c26Lrww
JIzMwkbe2XSV2HhNbi4E0LJhZG4ezNDKnf2rs0IEPmwr3hPMFrb4qZ7ra11H2Tw4V0cOr97W3eNZ
3zw+VtPSf6FYuYTNn+aXyHt/4BkX9oECHmkar1wFeRyM+Rf7qqIteKs8Phsu/WJtAE3EHTkFKOQh
XXCKKda+ozY+YDT2Cpu4b6g3PJEWEd7F+JGm6uhE83u6gVGQEH0b0eNlY1R/p2Oz6zEmz9M6fKsh
aYTeX93cuHmk/tzBa2DcLS4qoCTd6dR78aE9iBHV8tLXeG6SzM8Bx3TDreMn9IQnpvhLK1i1oDlP
mvFetet+kABNvCa+m+iQD5rcUhZCxMSCZeSE+34Fa7Ff+jmn24bAg6eE7rmiTnCwYfcwRP1Obc6Z
LOF17P1L0NqynReeU4nFY+y7niJeo9vrqo0gMYx+hUt/cJCC12R4N239OPZOacT4uxqJQo+jS9iW
Z7ZArcvKo+BAnFbOyx5bhFlQw9IhaOKrmBHAYeF9jKf+0zP1++xhnu/XYshkr/2cDw6Qt3F0fjY6
mtxtV1HxwDsttOvyeouA3QQYhURwo5tE6+9Xx8THfoxReoT6zt1qnB7iHdUaX8MA+2e9jO9qnX7p
lDwr4j7p2r+Fc/iJoeL91Mtn3jjXaRA5JHlxLAzC//LhKe8Ds5ZPhsIzg/jMcUU8nN0RB27NGrfZ
g4L06ijxDazhOgQaPHuqj3DXvbgO1p3W7WWk4wEyjHmkRU6gLgFzAYAMBm45bbmNDvr+CZ0dvFLS
YLds/CKFU85jeEL5vm/8H/R8dXAX9RQNRXdC6fbYjemFpHXmaMhGL+cwaU4jDzBpS7vMif9AtYc1
Wo6JTo4NPNobqrIpnkoEmYwbr5pokoW9zFOqd5t6I+aun8/JNJU2XqsEy2yze6fm/p6F8+8MM/QD
ca3JxErhTrNQcJC8Zd11jtzXy+jnCfXbwtMSk6r6LPzm6K7ONUnYL8Q05qxfyZN2gjRDu/QQLUld
OnxssAAGi5i5Bh9GQ4p/DsObDkFpomNcWjHdGCDUWHQiSxbYu1G37AW5N5BCqSVQFTZlhq0fPVjA
Wm554DR7NrZgX6V7AzASKfk8z/GzjDqMv5pdEpo9zj16IsCPLI2uqx32gmBo5XUvQ9PdhE/vnHCp
fLoWkYCUddtXs713/OnIPPMwYlcd0B5wkrsgQrNu+NEOfq7DKJ+38UEpmg/ov5IAXHgggS2HPOq6
lREsZ5otffAAfeS1/zas05luQzU7/BqF/3SIaUBEoNDn0MchtfsF2iM2ZGdhgyuxwQElTGb9vtLb
koNr3uHv9vbAN++kad4iVG8h2rQ0/pjT8KsTYu/iAFfU/zQt3VnMCefRu1Iz0pKzGH2zLNK2PXjq
NRmHj1TLOx0m72b5NyqRJ8lajo34SqP6BRD+b7SaPYL9jgMkNAuM1+M+HymuvA1uqzCHBeIsZsOh
+utcO2dPapPXS/S0AHM3Rmw4QPOjF+ErT+ZpXJN9kLL7IVSX0AqSS7/HHaJ707KdAHObmcdB/jJU
grN/52JKTNAZ6BVR2B9rNO9PjMtM/k3jgbkp3J2Reec/nFobgO5htFeTAir3LvyuWFxWhhw0EG89
znjuEB+6qsFUmLUX4RwXbTLfh2zNVeBdFhoVwDULsLbA7l4BDWLVyHrLibDxNNUHDYPNDaNkd4Zo
BeqebICw4Rzoc4gamcdulRBVpPDXSiExkXoR2h11nCw7YCH13RuX0lkqKPlkOvgY5+6OBiU8RLJh
mmGRdd9GW+GiRyT4qz2wmDZbTtzPku6SxCqPYpoJ9bG0bt4m797mZf3f36iSfJYTqPZehtUHoJu6
gpnBCaNv9E9xucXdoe8J4gl44Su6eQmNt8WUafhgtt+kobnmQ+W1oJxOQJtbiriOQl9jACmaq27j
IoAYjwHiPjjBLyJF4Su86XplB/TlYIR/q5DcgPLl7nqJltOyoLMKAqCf3YEOzsHnJltW79Op3wD/
l1pC7BuPpoXIHN2mPAIb1FXgcWibdQZCQxYQPYygUFUtHKARC6p6mnMs8h77mBeQr7/Xui3myYNM
3RdjIqOuxhhtKBZyGeWyh+kBXvZd2D8MRoMZA7lLYbq3nrOb7phE8foH+cjbVOM2BOTSia9Im6dp
U3nXefkG5cUYAyuD3N2SLrNcFMD6chiy7XxBkUJkxbiHdtvNqJwKKdA2dV1G5r4UKamcqQEwwz9J
0J0Bcrym4X5L8Sox3WHYxFCMHuXmoVd8w2CmcFV8YI64iGF6H9217BxxEAyfzP6xVBwiILTBZGEg
7O/D9a5BVFyjJHOogzqBFMEaHCP1j/dwj3Lv2yHez+GHdhHLCH2ZAcSJJoFXUXDi8XLoMF+tkX/A
7dgD3RzMQ8+aV+uznXGgBDrcJ2YG63FFK+EiU2q4gq5uFhD3Ff5KJYP8YJsMObRL06zxwscJjQei
dcIvE3t1epTJM1QKox7WkN+W3KeDk0F9Optc+UTm/TSuu5Ui3nffWFosYtvuJzp91nFYzOCdKBNd
/Wieck+lZ8XjYnQ3ALc9pN3safCDfUinyrNXHR3nrs3SuDK9c2ebHweT5MW7sRHfp6lUp3HlTL66
/+A5V7jgBS6hcYFZeOfJuhovuHtLQQ3K9MKnUwpMDBUx9Sk0LVxg5gndb8ES4F3KpNjG/hGtDybU
sGskAz3wGJUUxkwt0Kv4AzJVBIne3hwu82RIy2FOm3zysQSW8uAr9uwThncH0dWPGuMnB5mXTHMh
E2yiK5VDTuC4WV7otj4AHc99cI3EWP9bpM2w6YNqByJQfgqM98nv1sx4cT6G63PXyB3YFLlo+c4D
aIGENP215UCJ/fFbhm3phnCEd5xzzT8pUqUPHAj1jh7cynR1QWZA5NFupsCbI1s5MWCuiFTxykoy
AOBuQexKGlAOuqxZzHc9Q3fS8TMeQE0CKGnLdUH9+uwTVcJtFdZD3LtXMG/T6YKW2/nVgp68mR1i
wElW0bvk7ww5okUL7T0n9XAkY1MmikIPMc5dHRxpIiuPup+YDjwMzQMcjRJiLgGyaNIHO1qTA8xf
iqW24LDgLEcr+tJEQssHq7ourmbCzEPamtPqdvtuVUVjBIR35vbOkfOR0+VrXvke4iLYxVE1oGdk
0z7NO/KQ8GU/eN2TRNNMfXIIfHaEO08+pwDLvfG+S9BkkBrQ7VbTN0voGVINN5A1S7dmeTL/Sz2Z
m81/FUN0rW23a+qgCLk+jB4MkpzKM2HhReuTHzllHAosj24PsSAPVK99bpL4Y9vagxzApQYUHkX8
UuNjYx6+dMM1UGBkqLNl7oPy/art+E4ojD6RHZrWXnorSwcFSvpso1cnXM9Aw/J1WgpugswP7J+7
G9jfOGwTBfbWHGEplnE+nr3gaU79gwcZ7MR5REPi873q8USRxgL4JzvyyGYwu9UFNPa/XoWY+5QG
97YdKmcG3gkJea9N0DA0mSfqgsbvOE0FWGtF54+7eeYHQNElX4LC0GiHDhXdod4Pzmmm/mFQj4lH
D1RA6pNUmJiWtmfPeqFH9OCHaZuLTTs7Z0FXuM55VyMXcPd55etBJ9vPhhEg5rK7SLaV69pjzeRh
Xu8hBp+NEyRK5fcEVFIBPu/Z+gA4HU38uvcicRg1RglNgN2ooaStc4wMDj0DeiRD77Ypeg16MDXQ
ua/pho81ZTPPST6kusd1Fu6ONKCl1AGDyKz4adPhsPDtDWpcRS3WKiTtM0SmSh53NXyK3EqPaQ5n
gcoJ5jcAJklOaHMJPT6VnNN3dGVwhyBjCvELt76aaOz7bPLQI/Ef6S7ujxfTDgsL7KWGonjus/VL
jm6p0qbizH+op+VZKciPTOgoABKbynXS08xS9FYgTZAesxtvcXHDlt/ecZGRg2wWHLjFSFpQGLo2
9B9MJ/VtIF5bCXzunusJE3eyakDBfPL84zoEXhktqIeittQNy+xwgvZ/PvABNmMQtWnfI3BPUjWf
0vYm1DtKdXEEQX+XiiAfkm8H7ZtjYXFoTBkq1L59iBr3p/eX89/4nMlv42MyAVp2DypIDfsgNVyZ
/LLxBUhMIah7lWF4EABJ+zUtnBmj9yFrkT6Wwd8lLTYcI31sSPIKkk0mkns4WFaRBMEF0OoEcTTE
2THsDqkDRRN/A4yk9wKTF+k3gBf7nOkX3B05o+Doph3HsBgRm+SGanfnKScpoIuBWXlcT7tklHPJ
oFhwEZ7CdMuB1iO0MH7dxo6PdTr1CFOeLoI2wtCaK7mbHVS9ZhBHWDtkwZz+0KVOL00cpgWLY3uo
LYUkj9PrgjU19JSoxKhSLOMR3sO8cEAI39UTZse0b4OiRt2Z4WvNBTE8uRuW3t5FSrlnrg28OhtA
+PCeD/V+XYK18pM+OYOaQGDsB/Zf33007fgjW/eDaLhpagsbucAOW9k2kZ8PsruHLN50NJOLzilE
jMZ0Ztsvtu+q1tjpwEFPv+9dJCZSozhKQHo/q7lrSrb1v63U5H5CvKtG0X0P+h54FfiPuljBK8u3
zaS50HPeJ+t73NGKKPkqp+kczSiQ5/YMvAp9wx9v0dR7FTd1wZX7Ct+iOgsFKRffP0WNv4tGdQDR
sCQEQBTriFcs3nhlDKAhlo5+bes7e8XBE67T79Tdye0nXv18a1m2LQ6cbZdq4enN8SwFpYe4BTCv
C5DSXG1dn/UkOrZ44HkDog3IyIdVyWrdOMgTqkpqeBXUUWEhURcO8DmbkQfgFVqLu0ADTk/60h8g
xwz43Dc0U6MPaMoUcl4P0MQu+NTsnGS4l/F8odY9m2Cp5Oxi00lhtAHAmYEv4oxuMXvxKd2mPUr9
vI1v4IKgRSOHsEHExX/9w+zS1gVo9NQO35iWAfIGgD79pYxbqGPwzeUxNKcEW2OD/ZFz80tcfRZ0
KP02QkONuzY1lTcseyCgZxLSvc9RygT6LabpnJmElh0aGBy0s+zHasVFkzgKYKxhaxXcF1x0uOwW
f3OHNXA+metVutmKKdoOPdv2Y6NOICCUax9CnyFElqPHEDWbk7b7VIub1GYXABDXKz2Pk3/D0lkV
AUJ0KTDrCUo8gXwD5F1nXlA/4IQdBqIrnhKZqSV4HLS5Ol70oZcase0fzFvwy6dX2qHJlOvBqD+O
VA5AYodgd1RYljC6KVcHI/NhVEVExZ7Z+mDtV2xP0tenESN+OaUokqYnfwlOgeRvKUdzKG90SQtp
m6INMNCh64c3yBNj6p553bvm+hnyj1XD/0Y2SfiGUqAYp74ckrMzty9oTI4oB0rIJF9scGIy2fnY
dQHPJYuGHkKDDP18isDp7uJ1+cHA7VLH3zD7yOYGjZi9t247AJ+BEiZt9qIZM0wDwdHDmLYDNjZn
QYB5hQlVZskMcrbXZF34szhngQsr8VRiGxR8RSHQT69kYSybJl4NK8B213kzAwBthXPVBTBFFkgO
3V50qmxDdJoj5klJAGE8fpzaY2qmioOhva7jAwdfY/XBNEi619DqfSftP79NSj64WU9hLre8Rpu7
j3pgelN/dlHUeTjUKnGyZKTnGUWsIYBKCWQDVba6AKqSEZNKCG7DEoCPby7urTt+6uU+jduCMa/w
Yg9583MVpYfk3jblpsRxrPXF/ImZATiQIKys/r4drxOAP7q2yGv56GDKwe7n6cMnIeArqMMa+5ls
oDWZKIdULlBa55QCSW2/icV0R6Mi3WAsib9t8YsEAw3W+Ae2tAfROvdjXJ+CEPCqGFM0zyyf5FJo
Z8xTwDweubNOCoTP2SrueUWPAR3aJ7BT1mtqoS7YjKcwnvM58AoSQ314+EyEqbiPuZHI3IZe+Tb9
IpofGzD6ezsWUoESE6BAFkc2tNi/Yc8oSbFmMWFKGQe3MSUYxwKK3RqYjZ9xsW496iqg/rnLAJSt
VxPueOSe4XKE2RPJoSBSkhoDrxG9cKB3SuO8E2AYvDnONRRtLeTOxfaSiK9ka3JMJQAr7p3txFw4
Wk8VUKVM1V0VTZBVc8ZiU8NdR/DkgCXT+uoPN+D62TQf2ESQbvtiNXBuJj/87234c4UMnBPR5Q3Q
LO/L0jeTzICwSLGMA8pOzEKhfDOGb4StYB+5mR+yXzUiAQRPIBsWfkyhth1i0wIRZU6LyLH3ii7f
Q0cOiqyVCnUmJXkkwXhPIoIRGDLo2IK5JQGDbIcUpJcR7jJaHxTvD1A3wm5ftwPzNCym2YkKw9L9
IFCxEgJWDPhByXaqoSYcU3Zw6rRYJlaC2ALyGMZWBohaS37X/oLm79pJDznZ4CCDyQLjVWbpnnrJ
kcVTgbz/0mCRVgdrbqcfivqyrcF1c9JDg6V5LEahQbIZx9qMp3/j+K3uadGPcw5+craoNoMlSr6g
cklR5I4i3UPdAsv88T+r3O+mB9G/fvTSAZAF1MG5yUmKME3ltVPp0YDBNsNEPpgSOIbrKoYwAQMA
uckwwaWBNChL857WRdQAEJ28xwRzmI0GKq+H4NjYoWCJtw8jee6AQGdB54P4aN5JM12gdgZWl8wD
0l0dh4HitiCbe/EeLLdnsFtOsY5Q5+hiw7+xTpD1NsoxsgD0RMo6QkYY3xgzpx7Doc17C6h/xDpa
4ci4YIZkg4CsNeajW3uaMRnmCPxbgnIEe0wiYkcviEt36/cW66AgA6O9AeMjnxQuHd9EZrCmQj0k
Uqmr1BUFWtYyngfQbnr87A1EGIBDmFB1pwBwox+AwGdVwWe9+zPkpjZF9wPQYhoK2HKeyVTDIMh/
XHz7n6PzWHIcB4LoFzGC3lzlvdTeXBhtpgmCFnQg+fX7tNfdnd5piQSqsl5mSaTkeid6LjfqiLgH
8jF9Wg+xHF1WG8v8UgTNmp3bK2SFFSP9bYGi7vItcqIsoMJXefopDDT3iUAIOMomMXdqHCgxog+r
/HZctgLV0RXzH5DMzdRqSWz5uoveap7oaXjN8kfL1CeJpJARKFvrnQumvzCKZq8Dd6Uz+dH5YJgK
3KLmTxj22u6rZSwZsmW/CT9WJGqHR2nR+/Pap8T1cMQM+VM4nhg9r7O7lNYNq/ucF+Vqk3bTszE+
qMpZxpG/Mmx3Q9rIOvG4EBkDpM1IsxcW+9C0X5Rr3gxTPpvucC5Y8jHcLRFj5/yrY8/ZKx1ePc8l
4KrHkzmF5dZE8rXHYDW4hEImziKNyEsvrR1gns0jSyZm4OqbJwyoG26iElG9tX17MQ7GV+OZ+yDL
frlwb7TDFbWySjfQ6wcZ99+hVV4GWVymjq41acp64RYlAknSfAnUYta9r0Sq1mVu3nx1heQ52D2t
WtLtrBAYFP/Rt19Ya0Rm3DHsgst5bEx17Cizuc53KtJrG5HDDghHysCX2BXsRh3aTaEw2MBVedQD
Kksupds8iU7cTIxhfaDOibS/BaxJx10jojd3ch8tpuJ1UlylYi1K3ezMiK+vLreuTBm11Yz3M/g1
++Z3F+kMT0YdHYMiXBv+O0tPDyJiZ/tQLK3pJqozedqHqqW/YOlzRLMNv3LsuY1as9g13PolUF3L
jLqTExJ2cecf0CX9X2vk+quR6Gi5untDVL7Fmd5OEnN6H7LU2d+PShxzjYdI8GSGhz4xnkq3x+lH
TinWTQY/y6FMV0n0Ho39Yxi0HxXSWA0qOfIdpEBRfUL8TAMxya70rJ2xlGTLvPnUdDbpfWDUAstq
sdJGTFU5HMmTXyJPL6KGlRFztPZT9RolA2CjXqRWsRRBvusdvayG/Jwb7lJRFtQK2dcfxwMQvQNN
Pe6qVK60S61aojcxQVuWJRuqOVHjUt6mQO2zgDRSn5WnKnEJiUnrI9PWhWafT6pYm6XYuDrOO5Ci
VeK2q5m6yg2I75HNCV5zpeXF6sUlTghBLivxwgG4zwt3EfsPQ5Ee7GLawgPAJXankr1HMeRUyX6n
ttxWkmbAgfZu0mjhdfK5LMJzWjTXIEYILn4qgjI6I11Rz/4hTpzEnL/FKrra/alT0ic/Or1lDPn8
qOqXEBOEKY3y4PVAs5HJauwyNE7RQF8ZjcumvmKRPpB4vcsisG1zBFZW/5ysZEDBhGV2VlBo8F5i
GzLimeq1otitvPyItXErkBiH0Dv5EQsGaut17PGOqXBpBt5Vx+53UXY3MQ3XAkagM/tdMcin3m0v
jTOsiFR7itr0i0Ws1zhvH8jAjBemCX2rZ4tp+bBLqeIkGFgXBOeOw8CXDHdSaps4t4tdlSWfCScB
9eYfPsXTYDP8tpwGIVyM88Iksn7XYS6AXbTJORo7KFnEZcOKz6MrHryufhTefUoZBtvYArLtAuYk
dspvklxth01s2UBRVB/w1Syi2V7WQU614sXo8sZS6XHVeq9DiSpec3TqhrQ3Ub6XdJWO9rggm2c/
1a9xVn5ps3gOjXlRJPIhGtNdpXHSmVsMDo5MmQwzfDOnxT3YT1EuikKvh1i8eo5FA3pGQ9q2mH5i
fA7R4DxWw31qBlap4YDi6Y1dx/G5TOQP6w1vkv220Jgl+nr4gLbF4+MwC+nyZ921+ymYL3Y2Fh+4
tpgo5rNehFpv+9BmlO9Ol3hUxiIJUGJ0mNgrKF0qgDbZDw0P5F0AMsdQok3F6pBFVWAuKldUexvS
G/uy5S/H2eze/DbxLh2H29YtJmKMDTd+Stl0zlpf0zxN83xNjOIY2PHGKet/udOd8tDsV/EoOwQl
69HyjJUh7wFcfbxTuUAPiBN631adopn0N9cG5VOZ+KtiHmxR1odixJAAKrFoB94he5Qp6wkLdz3L
rDqi5VyyIPzELHIEy7qJCNKVbznbB61dER6u62XQxt+9PZ7QLnhfqnI/+OG/MnQ2czBU1H5OyCgL
Jdue7xJ46E7LiRaM1Xl6YXf9OnJxh5XOLXYjzA8xzK5SQHNycFnLXPdUi3H6OxWYLpjfHmayjZ/9
2WJOkc/RoenCY8Ke2XiA5ZkgNWBPP3GRvA6axD2tslUycTJ7s3MWVrKLk/51okvpbQoE6ch3AP33
YQSJyNXVKYKnCXcje9zZMKy4ZiOD9SxMc5dBCrxRpbSFBAjyEsTA+cmkidKvy6uTOcnBwzpIuW2d
zBHWPIOzJuAT1jhlnUTYHMtMwM9a092clLwNprEs6vTDrP532lwH8tPxokE0MFZe50gKNOpxc8qG
wHjNW4esTI+vdoi+hVnyPZcMoV2LPiy1xDubJN6qpjYYAvf/iLrklEIPfwqMTt+CKuzX8IEKbZvW
XZdc4YuycGS/LjLLRMe1TPXbmqk8B9LteX/Z19tlQJEywhe1sGWKFqOgiYOZ/7qf2SjMqLx58EsX
7Qyt1FlaXc9HEmeSm0SFYf3R92b72MD+QXpvkqj6K+vsV+bzY2pzT1Uc+iv0iMdMx4c8vJ8Jqn8p
WiZw48QkJoqR4mKr1Lsw9BForCzdhEl2nDym5an9EjsQxr6b/iV5Oy/U4D6rge/FSEuSvdlNuigg
MDaBF28VKGITklPUDvtqQFfq5Rsgz0E58ZWAy52XvRaJfXGcdmfVIA1TCCuD/HzlkSWZEYTUxLlS
Qbc13bvTf/rehOHBXecUVxDZ6WKsxMmIy7NkMRpOm443I/fafTx22ybQv9X4qUdiF5pr4rTLYqIj
iY5FFm3wCRIPujbLYVlP74lEWZs/hpH4GKZHQS/X8Wh+B6zTDLPsJEMmEFWwykX0rlXLGd8wXp09
xczAQ2UoXtwO8acbduEYPVm6XM7cb5PpP1Cyre+2OJIGBCfVvLEszgUciCcIiGtiMZTnBqP4W6pC
LpOqvxlJ9wBWtTehP2pMWYMlaTLmFXzKdzN3TylGuFRz+M1ZuHOq8tIKz9vKCt6dk6g933e7LHzD
31gDsoQgu2ajO89fjOnEvIrcTboOg4d7Fo46RICQvcWrTNdvQsEP7Da8pR7n8uy747LOmoPw+Jun
Aa8ki68+hD2yvTrbOzZ+rcRW/iJP9J8bAwxIkAYXOF127JowHSr74lpODPmJ4T4nbfgi3PA0JDLa
RgWSYJ9TmbhtvwIKZ1Bn+gAk/G3XJhTUchjr3y4Qx9GM9vmQUQTK4drzx6if5C7weJlixoKTyDjV
nfzdaJ2j6bvv7AaZVqOBX6ChpYrj8KKKmQ1WjXijX8jXxnz/x3m+z62mg43Fboz1Ru5s3HPLCVxh
FXXzGrx226Q4Cwsci1jPM/lg+NHOUyiIBp6mzDXGbUV8934IKms5FJBNTDxkkPePgXIgAgx2JZaT
sfU5pjnKevt1HDMYDSOYD2Ht2etRe/FNsIH+aKrR3bXt+OEJ7xTGLfpU+T1UYue5db8g8S5cOVWG
G7Xu6MC1uSdhBjYhmwDwEhYBmuFf0trPegQ3cR1VX7AFhsehDP6aEkMVPgfyfPMswBQUvZcZ1FkO
DLnQXNW5E7ZL6fDwWXPuL5SpiciR4cuonYRrwZEArt1lkjr41POc32mXeofrEnXrLtOYmEd2Iezc
Ek0RTc8fH6ndKFt655hUXMF+gloP5ke1TguwyCd5NcwIdGUCRW/iad8Dgq36ygfvoR4hh+LTDeU/
3Pp7Wfpvc+Z9sOfM+zE5oxcOCzwvIzIYjRcbX2d4ushp2EJVVEuc3RNVdFOtqryINz3+uY3tdgqw
TP4QPYFdAyR0pn3nCfuHuZzbKC9hi/1gl8rpkpQavYtdZ0sVmc9paCbrSM+7uqr10pAAdI6InsNw
eNGte5xomUYFfAPlsXDwzwR98iXTadWZTNgmB39WiefWdPVzjpQcq/4jDxyP85RElKnYiIaQlKJc
BV2662d99FswiioftwoHHkoyp2APGt/P88FszCumD1hEuNpA7vGvHkspBqyJ9HRxcTQa73FiefSy
L8Jd43J/jlm1Y9Uxm+i0+ewo5BdhD2ptutWfspW5UL52vzK8iYicRrMq9Xww5PjdzuQ4RP64Z19p
vNQSQiWpvWGHLzS7u6SNlZXR8ouqbpnPJ+8w+68+Z+8yyhCu+/naDQUkvFnyMOTTr49DA7EQ3Db2
0cdojpOdr6rk6sGOnLJJ+MugDDokvlpeBEDGwmiV92Bixbsp7ep3kZE/khb+k2HgZys8D2FNhili
bjofZM1M4x4Ui7OkMJZZlPY8LOql8OadV3NTBxWwaiSNk10wtp2EvA5iqFdtIC9Q/P7SGES3Hjxi
0gpqrlGhOJUmU4zQ29vKqAFyTORVX8NvFR1CNQSgx3zMG5PitYkgUKRfJ7uongmix3MCtOX8uZG/
cXG6AJvyGyMSIK3WpVrHauxXlk0yadY2n3Fe//W2/eTqO4Qa8m+qaBWa3pFCZpuYU427VE0L8lS5
zj2+ZCN1wPOqi9GK/ZBMZ2figDajf4m2R6AQjL196vC5+AmVgmpuaRt89WwnXhLPFJF7m+LCMZjo
5nRF6Sx+uxm7ehoOIJ1+d6z9rEQAT6xF2Hb+qW2hzse6N5YApOkHTlax8mPcFElt3fKhDi7E1Ofr
qmK3QNjSSAF6k/Gq8ETwBuaX3NOQ2nOzNq34mcU2OQW0iBA7UryLuEjMjCbQEevWbR7HetqLwLol
TeoxYPR2+NOPDTTJOhQR7oTO2EclWM5ctVg62wuoJ6NEd2V340ak6VEW3KZlbs3sT6qOdT0d5na8
2Slu0CKO1/3cwQUgy87ZxVc5Mo57HC1BL9ICodn4QJWN8bDI30ZitmmPMXfxgWk+ig5b7ghStcgK
85W/Jhhbda1VdW6ifMtM8ccR5Skx0JobJ7Np+uMjoUvTSkzGbzK0j7Vx/xrtilJBe8usd3A3B+sw
VecQDgkaaiMS+ez6wX4M8q/KvqdCCOdfnOtD5Ok74G/ujNDcZ/PwGjAuX2BTAylkyk4L2FABdoqJ
b4BR+9rkcvocHLzLfMNcKVCzLQtYUo+5WOQ7/U+RZM5WCrTdXrtXWg3XX6QN80A68+pZi57mp3AD
tKMAfGycWSXSDHoBgjntmE/F2zg14oMKfDiasQDl4M5a5pHfsrOtp7RUug4e6XlAPVn8gFMji8zH
3LfzdSd7l6G1nbxpWxs7/LrVY2rMIbNxaaL9GqCd93l5D2cTqEC86zmTZzhJfl+Dv3TixeaBtkJs
oazYDle2ch9qCwS07zWzJkjRtYwqCgHs3yhgwRhfTd6dTRyM9RXLDNclmpoiHinr3NfZ7VFaELiL
bzqfylhbOuY5NY1X3XUbs/ScZYCpsai9/9e5FCvbAQYpgXXPFpzMaVZD+5V5JXnCRQeIZ0t4RzOA
omkb4a8Nl8KI0DzzHl2Sat5/2f50df1YEOD2CP3gnivthmcHH9yi04EWi4KcJexkA2lAERkXX6o1
7S+vb+BTYdh2ORH2LI+fho9J+e2lVL730foMpdx6LE/s2wpvZR0MaKVztGRT6bhIATsexFB2eBiz
8MEV+T0MaIq2dW5YWzsPf1VuG6wL5czT92F70NTOaiIKiXq90Fei2hlEdmF1tL3OXLSlSg5hHBcf
juYxdwzPpXNM6p22/WrdjpNlrxInGB/nxJIvHllRPgAgZvJgxJlBHxvdLd90oHrSd12PMOxed1vd
3qPCimjYtj5yWTIwVRFKz9txDvXB6lr7xVY62jSGB7Dfju6a4oB0i863Ln7MvH+qoosVoScz30wb
0MUsL4iB9qKKew0zfzRn06Pplg0caWJfscwgdzQWppx0LA+K6Idb3+CTXPFnvUfeHefBasr2T7tB
/0gghBjZ3azS19zV3XMTuxaex0nlCxl25guRAAKRW4dPJab8I1s39XIaW+bsNrvBsVKE3nocGCTw
uHY7m72mW9cIsmvjWc4uKVz3XOBoBgylBPPCwUWOni0cqrFVzL/ca18wl7ZcsgMHvjI3jOi5b1N7
72dNh90GeGWZqyHa4OYF9FGxc6ZUcM7WJMAvsEJ43RawOQFVqvX8Wpv/R2hFA+pn7y2F46dLZ47k
xY17C3JPy5H6yZe3RGPI70ZLpsdw8qt9A8+2yTOupXL2iFmOE0l1XiM7+CyIXCvMmYB2vdghVSGO
J008vKs5wMJim5T21UwViPOE5WZOqq31LCqoX5f9p6vAaC21clLE0/L+nzZj0D4HTdG9B93c4l9z
cUEvxoDhLL3LQK4RLYn/3bNNueUqmMtLgSeHTIlRU9TMrLfzmygjpqFmvBWYiqV6fc7IsU+7b6/L
eYoxlnEijvBFNBmw0yy+tVhjFGeYuTFW43+UxiadGCUsWOXk2iBVzM0KIyaJg5beXxS+NF9LXSb7
NHJjwvR6AQQQa/9YOIOx9QTbcb02q49Ta2DUmX2HgyBz95SD40Nl6WzPZniRAC07MY6lMi2+bL9n
2tNkgL5FzXVZFR1dN3UnTtI2ZtpT5WD9AzcTPrmuAlq33K/EcKzPKeekLWGbKNkbkvasXJy8OAQR
CtGDmiRuD6aHRDiOlfpiQVDxkFRD9TKZhJy47H1hvDSSLE0mfrLIgfEP3HHl3jGG34KcnBfRmtlX
O9pOeZ68zLzakaTHJEeSXIho8n7thzFrvJto6TYbyxSwWOmG+u3R6Ybq2BdluDRIAVrKxmyPU46y
2I9dffBY91UahLT23aMto4tXWrfIqekSqrMpBwr4dn4KXMK9hH1LJRK+ZK2rZc7rptZI1pS/7Bj6
18xo2G2TXTys/YuJrxNNJrt2sbmvUrEvCEBYTH6K1Nl6a9F7v24+XVBk/qrKefU7j+6NR1J7z6Hq
+TJ7hvd+tRKje/G19x5hfV1aafWbS3VkcHsI2MyGErjxi2kfzF6xmBv3zpzWZPvP3nNXBCO6W/sC
5HINRkr+VhkTQwluo1Y3iINunK7tew6HmFycSbH90Io8O5CFBB2TFsWykeZXNk0FNJN9rRpvz/0F
+WwyEkzHfmtn7cmz2vs8YXicAsbfqq644/38mCEN72eNNKxhtXgmx37vdIAxqVfQKmTzIq55Vrui
3Okatr02EOO9sN72qryQ6LaezOwQQCf1nfVUEKFY9MWLruIHHIX4PZu90wf86OhJVeGx5gBzh+gt
FNDcdgAbqu3gmJGdFY7ymZhEWFebUy0ICMXVvrNzqHOm2kAezP6QKTZ5H+xdwf9wyAzocrWfbGM/
ZfnWK/Qfw4W97PuHaWSeNo0cyX7wYGfVTxgAKcU1vBY5HEvD+z8b5SJJcMotSWZFOr+6afTUlbTy
TBRPU+4zhrK5oIJibfX6GgwNCo0mScGNc6AdFyW/Dv5RoLJE17c2Hq6OOE8eZRTfQpEzESvce2CH
rTZJiP/Wqwe0JzP8QvbFFoBc/N5ObnMMc7mZBXct2U8LOttwVQXhcBiS6DjbRXIctXWg0caMSYtJ
JMyy7Ym1oiuXSMZIVMfWQtrNk/dyzr6BfujAmmsxOzuQo0uKDwangJ+A5GLg86Pmn02Ox90a/2iM
Mt9InB/ELMUvWpkrZWNfs8biMW+aR4Yi5aKeE4SwIfhOpf6plL83RZ5sfBnxuMiIZqe7hDohnD/w
MdZHz+hmEX4WCu04PDopWiYpPYt2Hn+lkZxjqlRzyuAZFfMyhgSR0z3NXv5pFQ0ZSxF6f2HsYgy7
LAF9hiR8iWtzj1CzxB548kyIVsemMDDvbZzV8f0oMLuCb0/gOeAmc/35mEcW2khr1HuDooLckWGd
xpgY0p4nIgChN7t25yh1w0FkbF0M4IumD7mMZjkiHxBDk3vmb8KOZqYQuJXS5CXR9ZVYrWRFsNhW
p/ZnYNXPXpZTRzCNH5JfGjCGgYxZiSp7ROxBIxHpMnUkI/zeVIg2BNFYASsMsjF5VPf9OyiySWby
K5imt2iE+eyG5WWK5qVf11s3jg7W6D90uMsLr0AUtMe3ajDfahXvWMm2tFt5G+r5g05/I515nYd4
dXDVW9AFTpWvpGi2nDiAHOLRr/q9drznoY3e04BWsGu9wzRg91LNcJ1csbmHf41QE3mQsuaQt81s
3iqDEI60hZDB+LMvjdjdsPfxNnvBFeQcumDwIVSiBBN7t/Qh12LoK1JwF07127fDOgDqi+WxCL9t
2Lma3B6R/lPNO0u+z43/Ocq9jVDoJtG6aHwudXyaY0wV9efX5lENDxWfMjRz7L9l4ZP2qdTwhVB8
n/oqWNwtQ6gDD9gQFk3ODnRv1cd/tnqcdYw0Na17ny8H6lbJL0ij1YzpJ4mPjD+5C6w1swa/S7dV
EixF2S+L5ikx6/VQaG5+uhC/2E0xczTIwjIHX4rul2SK3kaH0X1lXPsi2BQFAppPihBYM0k/E2PK
ASCnN6abyhXtM7B2FD7QiS/m4NOuwm3Y2GsC8z+9zDv60CBi+MvjE0OCFbEzXnPrB+aS3muhrENg
PxvDH1Jaj73PEc66LEBJmQ0TB71gAeeyR2IOve+u0RuyIWCmf2qCyEhzETLcePZziX/TI9M2JufL
YWg6Yi0YxvCpApJqBRwXHLqN/8bBtOmYz0kLJh1/1ylysuWQkUHhqRllBKD+kQbOaGbmxu/CqI+D
XS3pOF4SRueZEaMppiS69mQ7gZvc5+mpXf71EF5hsZgsgJiKnSJmt4yc7wxuSfnAyjiBGMh4ZJlJ
Mu+ilLorG9H9Khqhr4A2PTX6K6tOoRCJv/lX5fmxqd+8jpDZ0ly5hXWWzrUEBBRiY0enznu3BsQj
533CZogT5c5EM6WhLcpCWLt7cgdgfhghv0b7FE/8JJDNI7lurRs5I0vT9QHeXaQgvZ31NcsflJXs
1chakvC1mryV5GGuE7JZ7kIliTWp6BFd/KMYnOfAgb1JiBka5XVOfH67mB/4FtvRmrfwqx6MM9GE
66xIDq0TXtO227h8HrWNTXp4NHp76dvg/XmLV2deW8lVm7gFuUNrzENWseldj+F3BSPdMUzDl5NN
21S1t9IFzBYzqzDEtQsf+v69tr9QxU547TAl6g1HMcE+b07zOYuzMH798a225rXjozMxCsnvdGob
33SmsMtWSy8g8abFGzVaFC4MMyfJDEFq9rAgN8bjikBg1T9kqbOc6g9RXIbeO/cAPlMCaxCf0Z1W
xXgZ8mdyDZdcmIh/r6EZY06z1mH1GFH1xY13AdRNFlLYV+k6F2SzVReHgKkleXTeQomLigP6iqek
eI9RyhDqXTgs7qU5+LWslynH+MBc3lQHXEAL0f+2Uq28/qHNrr715fOvuvIt8ZpVLf8kNo64yTfa
XxdaY8DxNinIY1++hTrbOelzQdBsEX2lgrR6M9/Hk7swtAWcvk9Hn+DgCuc5YyRMYEZhUw1ei8Kn
CHsDM186BU8yu+H8cjlaI7AvPruRlTXNSxhc+/S3gAtseWaa8VdUxyrEe07BDCVi5tdhwqzLkrwC
5T+GSHLrP8asS+XiuTj0sBTtzOdWYrqB1EpmtlQO+JqVAoe+uXxMCTbj0ut+uoT/aeYu2obaUJVr
SiTEO0leR7ooyU1r8xXSGw5PrPfFb+38FIrgyfKSO/2rDiAVn0Zmbw3vpWNEXOL7KqKOq3aeCVRO
iNdcLqfiYQp+QvtnvrMV3JBTc7JaHxzGOBX3q412IVD/ZpwyzE620Uypms4wLpJAJJvd2taFkM+F
RlKYOYhKYe2qKdyxoH0TIOykOMWa6pW8EtxBi2J69utzyVhcckqj6Kg0fBiL9r3pCcRCykyq95iM
zpE5opHAMJrvhofN3SYal/KmZW5eTfhluB5Ug5tuemCL2R2EW5XZk8HcqiQmpyHdzLFvgmGEjwF7
TFZ3N/gUvefeD+TeGmZuaU7EnOmPAWt3Yz7bFsMFey0rTToZmIkdr7qU28DCbeTqtj4wp3ZR7Fwo
XHM+NVH72AFu7apGftf/L90rmRXMSMbZg27cZ8O3v2YGmaRiVL+eGX+JHg2ujfW3abaf+Zitm9zi
3mZhSunvcu+jidkVyXc65y91/ho7jMZZDjwQAd/g9xtSWif/n8Nm9vI9LT9ibCOm3aGnPmL6Aa8/
V/hgGYyvrOGlMAfSggIC7S59c9F4fot0WFv12Zlfxul9HHEze7Dm9oynMj9p2Z5aZkPYORFVMtYs
GuFG4Rjo0uxABFK1mjKeAuQwBBrHu00NV8SsxoWBR6KGCkhJEu652VWiSFcv3qbcuNkiusCgQCwA
Qqn4NDk+T8dskxaowcq98+zHG4EkVprJLS2rW+DEl0GE71nt4p5U7i43070VmCsMixunCb8xq62j
KryCWPA4o1Q2yRNgwb42h20zthejqI5lUq5cMz2bjAT7MVwHs36xHfxwJePtZWAV6EIplxhiT8pM
ar4FFodG2vaUqN46oTjmFBj+dbo4WqLGINa6l8TibNDO8CaQEBadrfE+GIiixLiivQv4cDfZtrW8
YX9Ze66miaLaqQeSaHuetHbc9U3FnCZwfupEiC2E6NINopu26VaUF2AqmEgdtZ2XTNBxkiwRtkQO
TK14KTr/NYmsJ1Ibf1FTKXL1NjPlJjXsjXDlwSnQeY1QD6sxzk5TP+yZw5wLCX0sjQfZVTcxOxc5
Vc+unPfqPmVyBpeCdUyfc6vcG3lKlZcgh/CkbtO78lCJB8bzV3J5rgOGnSGmTSsG79GtgocmaR8q
N/khHvRrTuQTk0vi5+ttkmSXrCr+sOFgVAisS5mqa9ThByAVIe2zeG0a5Z+04h89jClBOiArnjd9
B7Ull0PU5mtaudvs2DjzFAEKHules57lEvmrJQdXEAzSYVx19nzEu8y8k7MFmTa29VPkxQvcH1Rw
2bULbRHkW8XQBd34SyYKEqercGDZ1mdxd58QL7QLmpRUQ6CTJKAZQK/h7Ul9H4acVtPpca9lJF/h
QWivliFwCPf60LNSA7J3vmL3gKZvtlbef4+p8UxgGs6iPAGhCS328xCv9NVUFJ0ro8d/Czb0nuZJ
AF4LjvEJ6WSf68i3r33HVZBC1O2QQsUxdiwY61qi80HNr2eFF52DI7OuQvYVNmrDwCSWXoPOJAJY
d09JO37NRYorrzr0TvYvCaoHfhKOAhpGPZfvJrCACDvmDNmARdDhB1VnKXPCBUrj2aT73OCis09N
EnAShczzTOdk23azcGyyWC0jCDFTDP98D3mZkV7Iph7LXg+Zt5fFGFIdF2+zxrGeCbwEpsz0mg1K
1rJqwn7jaahUFVJbpbZe6al6sAZ/0TTtzwBF2Ybto5HbyVnYLb9lwDDSqhyy1IbuiOPqIx2Ly+gQ
+1M6cOBWSjixhUIUe1gd5vF9dAGZhdu/eClZSh062DJUXMyDqBAUEkBSK6unVenOGEty9zXvjBfe
jo/UG3cy9jxiEsCfmEAFKy8YGbJpaZw9naWnKiGsZ+XqnvVShmVfyZplNh0mEEgtoWjC0J++GRhr
eB/w6cZqfoSnTFaCGpY3XsuahNxzO5VUpXSdOyIR3K3QTndA8iq/bX/uSV9qskPjFNFZNVX6bJHr
shI1ySqduMfVz8z7dEuCWt0rgGS3hcQxcSoaHHOX3kmpKLsEDlnY07PbyaTkFzR/S1f1d4U09f6c
vBtZblRLMB5L3JuGGCl8Q3IJ50Q3h566GS7bgpZjMpAI1NU5B4222D4Tea2u91kIHA3PD0fwH2nn
tVs3sq3rFzoEGIpF8nZm5WzJuiFky2bOmU+/P/YGztKkeOZErwO0uxsw7KEqVhpj/CEvwK5tsiIr
RrQex7CBw4ugSZcVsKFKDr9PGoQ+EOCedhW6tCN5S5peiahOb2DYJI9hBpLOKqvsEAC7XVOOzg+w
BFDOAw7+atX+eD9kMn8vKpw4qSEDbAE2CgfSQ8fB9apfyVD/dpIQayMfSLxRIybtui1ZRW8d1Ajg
UN3kJOPun2LsbzobhEAVUTRTnFc/sA5VS40tFAc96V7Udjw0JqmiS/dhk+e0aGvO/YvKheJF5bFc
eQGqW2ZgXVIYB6HKTtbHO7+0rl0ArrqouADYHLy7xI1BvhSNyfOghDutBADM/q207sLylb2h6zc6
VtBrIzehxUm7uw3U4MOKYL254/jaupR/2+TRna7z1KAvbzlAfROkUYFoXvr0a6kjVBBfwz5+tbky
L11gVMNKSxwb1QTxrKdCkknVP9KWI4k8bKPEw15rMQ0yedO4jf8OnQkNDXFpKRFqf8EW+7Tr0n6z
CzK5xv50YpP81wCwgXDLBlL2RoFLs+EWQHIjo6mvm/2L25u/CyrFfjo+1V7wwzCpCKkB6tnR2m6S
1xzRHnpbV6nS33GEwq2y9F3gFcPWGKVycDTLQ/ACDqxRZOVhtAb4TqKPN9CsnsKmfayk+5ZFOTyb
/sZQ3Ps47qKVXdYQATAy2Yyl88HV9OQZESiXN5EluzDV90ndH6AEdeiRl7tSpsFaU9QbM+ioNvHn
i7S/t8FXClOnDpsnF7KPtbtKadJdwCkLIxBCvN/EGhQawBroLB76GnWVIbh2eGIBzDo4UfxZ9tjB
gkTzvfJW5JDdZUVDVhm2Q+r/bDTjD4KAFEuQMhyRIpDVJgxoSCCv1AT73v+RwBKx2pjDRd13rf0m
+/Suwk+DumBSwR5XUNyoP8BhvOuVSwajXama2Cu9S1dPH3b0jzZKOR6m+oKRK4+xaGmw0xordK6N
ItH2CQiGzvrUwYWbRRHc1Nzqemu8SAHHYSr51Gp0ExQRelMKtCGuxJfCz1+Kjpy5ivP7WtIIBWd4
ZwagLRNkpVauHV6ParLTobhwhobXXV7ealRSV2msg2JADBUVxvdIaW/xaC62KFPilZFcN5NWp2Xc
ICJ4hSLFzkuzQz7QTRDmeB2p9pUz8sQMnF1sJbsskS91kL0DTvJWlCHuGz5gCPtWG8a30W2hqNEM
dYarKJJXSt5epoW91xBSTzLAH4UBV3K8qFT8lwpPufEGa28hEWlQEC9UiH3shMIE04WKfeldVA59
S/ROkmjc5Ab2YUV5IS0EIXwbimAQad6uFuGj5sVPaesPqy6rDDRjKjwhkcbA24kZJWPSXTyJqr0R
NRQgJ/QgnT1lRT8aqQz9vrTkhZ5CMWrkJuowIkyU21LrtghGr1p0SU2zvarz8NlzrW1f2caFVYzT
rbIv2igBJIns+6hzd5doiZTGn2JQbgUEJAXiDdwn0hhvgPRQVdZLaBYfqeV8tOU4dYge1MxHrC5J
fvWp/MmLWoBJJFVOEHPYWgAF2YYlzLSwGlZ0u7p1VPCVtWC8Hp3iVqGuh9jvcGNVccuTutThdHVU
3BKgwEOHwduAtB2ON9isqdlWuPaPxov2ouku6qS6lHFES1vNXlIy39Sb9DhAerZ6/pRr1aE0JXpS
BZRMFNEfNCV+QqfqItDjDDCkceU27h16vuQWamfelhRt99JCdKVDIhESJ11TZYjuHK9+1KzmoHhB
94EKhqSiQf+pK5yfYiwMxAADA5R8EtFO0d9dZ0DgNmxXY5f/bIvoOXJTALOm9uxbA5jdsbFWpt49
1jQU70WkWPuwc6EDIgXu9Mif6alyk9oJ1SpXpntkkbTXXq8wckCLyV8NgTk16JIR6Bul+BCQo6cI
VHGS4rK3Cy5NVXHuUY8wc+qUiaZcdgUAm01nqekvv536dNhjKv0PNRtZ4G4IoALJ9uoQZDVLLBRl
SK0X+jX6FQK/5pWHo5H3Zpi90QNfG7Vsl7kaf6hE8vRnEscOzH+vlhs1aSSqpygGf46j0h5iOvw/
Qzf0ken3rOSXaoSwUjnScRCCu+u+lX6q/q3MwskvI23S2RnrUaV94AJPNa34RfV6qIsKTNjY6cI9
NWhkMtN02tpIurd1CLh06NXGvaGfXySHCIGri6oEnyWlr60w2uApbaExMfbo/yFLmB5SXgtoF6L8
gpJDvEmiASBHRQ8cmcD4MTIte4/2mH2lxJ26lc2g3uhaiJeo20f7HNG6jVYC9FUGVD2gRinVzqmp
jpfAp276UQAhbZHWsYIERSdDDy8M6li/krEX03NcXWd1+8cDTG8bLvmrg4PEdQ9H5Lm01PyPiSkr
F0meHESY11c8bJB5jvfR2L21vKgQ2Zf9s0vZgDw7+h3V0UtVO7eWBU+30AMkdNAgxKfJu8nD5Dns
3d+hV4utp3dI/w45BQeIG3Xcv4SpsG5Uv9Y2Mku7NWoVvJJrbCeRtMV0q6MxWkyi/7EOLVvPh8dq
UiqPC3+Hgui7m1Xkpy0ZaFPY5VPAPt0gzPKRgdCl4jl8xCrXfsG3AeHppocsQYbZRY6Q3hrgexGn
uHaMIIK1EUieCDN91TnQllSMgqYNf69X9MkB9v3Kk+KuLKRHI5Gt5OkQO0nyP6smUC9grz7oaLhc
FLX+g0Iy3hQqDaiMupBAP71OatTyUVuH7tRVnG4ahtY2yDYMWFSUAfxfPAPabZ6YtxF98JXZpeml
qaWvZSdq6lEJ/MqmzXejAkAoy3FvCqQHAqtp33NqC2tzSH9ABzIAomJ/5+ch4jpBAA6H1gBbEFDF
P6TpIkDFIoUIiIJ2V8ECHAKUjYM8eQ96/1eXwqZuRicBch3B3RRoO+QRCgiVmsVkhv6rEVP3busW
ZqKRayAB0AIBAI2uNJIixkvJfjuEWmY266apDF7YE8LeGeI3P4z7YRuLcLj0K5ijuWZlBxlkoOSt
uHykAUzRUYz2/SCVG0HKfxjy8RXDk/QQaW0LPC9wfle6Q9NbLyxqKp1eoFmGHCf9pX747VFxkTvQ
RiAdAl44qI2j+dBXJso6aaTGybbQujK5CtC0eY+7AcanJQoeU1qsR5eUiliTdWdXCKhTvdUTpwIA
q5FJhg1dhIB3rVtfIv6IQAji6MB98CyREyaER+Ge5zI9UVhYqFlhySFymIlaEkgeVvIXxI2Q3mP/
u0jND8VnrVYIFK91i9OF05OCl54iWVob5SVgbFRhQXutmiYMuE0Bb9kdmXtk+PmtV4JSd9w4vWor
b1x3NJVFIosd/X36mj7mGp7M34QeUjeqlAs+EpWaKgOHVzsFqgx4k6QAPSZtTFo3CkJRLKNnM+6Y
+OmYNTjlqAo69b0ZcUNXreBMt+QnSmtYwWj9S1TzN9am9WSNERRMuOm7we6rO6uIwMAKdik3/5vf
sVY9UX46lsmOG0HwxBL8p1KMbzy5WLiJBL9eib+9EkPT7sdbCl+voYEaiKmL+yrTSc1xVxzw+dlF
Wu796tzIgIBD0dnV0GvQ6FNuNN96DhSTS6So/tIPNna0GbM/Tmo7N2WXpTcFd9BuzBF0aEO1Xydp
Zm3BbJm3LaD1TZAq1JsC+1WgcIuigP7HHUBRZwM6dtqAPDJZFSKcSClujEQCcA8F1iPohGZbijEj
r3a0CrxO+0uDb+q1ZfF7B6sNGVknJBFHtXpjUYXh3q+jcc2ROqAM0DcS6DL1XN9EzkZi0rEOpeoj
wqFOtXW/0++zrh0uIxV8ildZdK68nKIjwmcYQTgAPSNaL+8ZlLmr0MxVBCMtoH/Cqg9Zm8c3GlKk
P0xN6yn/KvLZ693wp4lRExU2/LhQEYoPIyaQuzLL7VdvMNJD64Mc0kI62mJIlVtDTcAYsw3+tCU3
gT3yTXK3Km+qyIHQLSvnUfToAwZ+DAvYg4Ph2mXx3MnMuiSFLS4ztDIey9IGr98J6QJIUVDzHDWk
QEoqEI9lHNeX2GmON05TIrWhppTrh6ykXxkPTTLJvDeYOSmOIXeBb4BgyxCog1OcGka/12nKvLtu
1lOPLzpj32qyBF3q1D8CHe7POq8GatuNCiPOVUIK6NSSOqpagJMnSCXGIIhNJbU+terontwKj0XA
EyPbCZ0l7EteSTiFUBv1ml0egb/34oBk1wLwDAzb2keBXvIECXDUKEv5kleA+2uzv0Vbb2Ob9vWg
Z+nzWLvQzdpY44+XuXVws+imDq0L10Q9OfKy8s4fmuDA7XLbqgHCR5OKQko7kiPmI0YZeUstQ731
GucK8XKaT131J7fhIvtxxzsHUgb6gffj6EX3WYzUcGvSPDNqjObV2sXiytevnVi9anz7mdm/nDTK
0qZ7MAs4A76dARJFP0X0zwK0ha1mV2NOQoBfUI4OLrBFr+GVlvuwgo2YxpWxrl3Uu5yItR1CTKpS
CHm11G/axEPmePSeIJNfNOgOkhj9hUGcbNSUqcHJBW37YM113exhKJSH2rNz/FQkdDJVPlKhEXtz
YKois9ffFT/KkLGv6wOVgAu4HjCN0xC3MUNB0QHsDsJG7ruWD+Oftu7wKur9oCPlQWiqc830oHAG
PQZpoT+FohsO0hrivyI0Kxh0Blts3ZUBRD/fiC6bUWPylUC/VqKiuzW81HnIrAJDTr8SCI2ANKec
j0AwjCOv4cnd6xGwiAFCfkDOuxmqfli3jR0CE0IHewLDvbSWJh7Q/zU/+s7l0aNmXk6bNLcy47aP
8+otFlUNFEgZda5lZbw3a1s/1CCHefnakVdToY+1+w495K2u1+JJ01te3oNJ/4VNkOdoPXjuqwjT
1D2QV4T7MbflQ2vLbucF6Bkphe7f1mNSbmzUqLdg/ts3Q51MJ6xWrR9g2Vk3TKC38bDki7aa6hmX
ZeOpLpLcBZjYaOBkpbyYmpedHyP6ohcGotyN3XbE1oKCNRTrvLxhgWiXCa3NXZBpFCp4pd273Ey/
VSUpSlRbCsVco4mb/0kS3pvbPEvTYefJ3shWsa+BHdKN2pjwNsa2CmMLVpM+vCsRCEhLgwY0JjBV
PS8Vt0gElBfC7CdMKZpxY+PmN503IlULhdEDVzgGuzZpUvC8vXYfWEhTukEQHyqyq3KbDLL84Sgi
Mzb/h7KfFvsxWnG2jvidsVbgusRQDDCWXBlosCqoVpFcYSW0yXpxISa5Cwt1D7QhprvKRebdNTgC
yI2D4DFE6VXTn+0KSUeeigiTn7aIXPKh/Or4N3NUHFNXN9BOw93QbLg2QUJCBYrPmE4vGag6Ai9t
aRumA2Pz2LaxNNK8qXwPHQfnRuS/MvlbqNf/xThsHZaWqWMsbM4MKD1ewzG4K3Un0WMAvRdrK1M9
Z5695KeJW7eqqkJitjT3BkdaRO+4FLGa9F80A8gykFMuW2BM59yLtcXv8p9Qjno8ZUJSbc4Eodod
1VhY+Tvky8aN8uI/Qojf4Y9gIjN+ZjFg0s1fOzfY/DJCRzsOq9cZ5HV70CBKh++WNxkWh2EXUefG
lqFuqApu+kYN3zyK67yeRbetMyAfbDmKgqLeegJjFIN2+YaKpos+MS/dOBcNj4f+d5tXAA5s0AXo
RZVmtx0orpSlQCaJnGQb2NTu2Pb4wuU0ItA/LrcStUVwbe6boo73fdEw7CJ+mLRxhC0Ok6YJucZv
Uj8Q7yYep3J4zHJApJYIIIvq0d8cZY6m4kf0E23XGP5TUEqXF4uHwJLVH0h6zBWClqR7lfaiavZH
ZhmTMlCAS0n+gezsa5YB5CbroxODyBU5WvNXE2QGJl08M4Fxjq8g3UXyHDGWcPCRKIf3W4Pvrbpf
kKAvcG9utwnwFXoUNg/kEWCbS/Or1uLrwikfEVa8Vqn2rjXTeyNX4GU6ydEF8bArfDQlTMpcQsmL
neuit+jGNvWw7rI00fMpbEwyOgSl8UHNf45G/gnWjGpf10QbafU/J+l1vx2MrVmQY2o6cOrT205b
3Npf1unMYlaa4KwrIOGYlGo7ekTMfdxexbtoD2pmQ8fW766rJ9y2zhwp2pJxOcZONu0ozTJQuTte
qc4wKpjPNdpO3yONQxGNeuVT80d5xObmwtkjDByt9WuV1JGscuXtmjMjPxd/Zgqd4+yQhy4DF3v7
Ei2ZA8Ky1/W+OmPhu7ghvwxzdnRirJt7mltrgPt5CmE41T2VpCS/Tn/GhSiGqpED2LpUhWrMTs8o
yW2/9lttN9J4HVJ04+5OB9Cmg2N2sBxFmH6CL869ojYpFA1etxuDDp1NJMSUgIS31aJtgKkehU0e
gjayBclAMmZqn0JLrs78DNMovv8MDieIbghdqLPDrVAaaA9VrkFLh/mFIZ2n+FcyfIE3stLQnnZ/
jPRvOsg/jWeglAviKXw+8zMszoNhSGljUMjqnc10Tc2w0Vxc3HzffBnEgChvZuyVqgGDSGOwGWEV
uJQsEMe4KoWJhpt7ZkUt2IwbKrrbtuFYfG17Ngtl37QxWp4amMtaAX1Bn9WmRx1Vn11fGbtW6L9P
j3nh1jwKODsizILn0Yhc0S7iVRu2sEBkiRxSv5E8xU+HWjiNjkLNZhcPTT+2qgy8cYIB397RxC3I
g9vTQbRzMzhbyzWZm6imo8d4Sq+BLFwgyn8XXGZra2taa4olm+hnexPfYJVyJvK5qZwdenmHTKXq
sU+rLUWBZu0+eAftgIvwqvx7HTyj5HGLsP2ZBaNPb41v++bLipkddQ4s9QGAj7bDaOAaEK1ZbwFS
0mo1NtneWet3I41ueDNrjnvZrMNVtDl/4C8OHfET03R0Vbf/+ShfDhA3cRKMSBzkuaCN15Bi1I1N
E8iGlnt6khfXENQ8g2K3I6Q5O3GBHGV1iMr5Th2fgxq4J62t8L+IoakAnaBdSkOfn7e06we8YvDs
yB3aaFnxAz2HLdCC+kycBT9vQ1NNWzdMXLLk/MQLUtjyVahTOiv6AA3p/oJHCUpQbXo36ZGBYptM
pYrw/vQULl0nmm6oqoFdI79mR8xYJSlashTDQqxjmlDdI3iwPx1CWxzalxj68YXSGaGCNAUxwOhg
C7SqVu4Pmh7iZTzYm3Ztr7yf403xlFvraBeeCb5w9wMAkpawGJwkfTqOrQ9OqAIIrHedgqkV3Oqd
Hmu/pTpcBHn1HInqIsuHXdq3Z06exXkVhqTr5OgGVaPjuGkQkSebyrjzugiSNdzz6NwduTitkgvS
1Eii7Pnqd2KsxTC5AS99U/Kkm0QSNg1mUCQg9oXxgE6kDnjfOsS30zbvrsA/nf6wi3P75QeYfsAv
+zzLRW6WtaRcFyWULzQ8RWBBhMFrRb+KmvVdAeU1DLMzA1/a9ToQADRGdNuxnNknBZRNCb/mjCuQ
FZW6tRsBKASWfmZ0i8sWdhaKKZDRWUGzZWvKbgCvxRtEPBSYP31SlN042/SveYvYLQj58WHYhYfw
Es8rI1wZn6cnd+nrfo0+G2WNurPQYl4fo6MfMDekQ8r/ROhJF0ZC+xxFOPpip2MuHNyWRXsPQRkT
Xaf5i8dG069XxNDt8pDL4zEyrKcsQW/crs7synOBpt3zZeWYTpY7jdpTpGp+Dc07KGhsoj4jHJ5P
D2j6e2bXoWVJkyIAR7gt1dkupG8FryDudW4i9N4+JLi20wGmG+Z7ABaJqlqSQsP0+18GQjOuLxJM
AHbt6OO/ey8oVftjvkZogILymWBLt7sFt4RDxREmhNJZtFwr/DaLWgCstYpVGMkyXLwOZPoATBK9
h3un6/t9KvRXYHY93XkYJIF4oAWGARB6UJVArFliRBwOd3HWkkkrBp4fNEahKEXr01OzOPdfftjZ
6SD8jv6ap3Y7d8Cvy87+KgEAudMxFo4CerG6cDQb9DRlg+Ppj73AgRoPfioXfyqHfw6guU+H0BfS
gKMYs7XqIM40eKDTdjSthm17TU2wvE936ZN3GawB1T8H9zT0rgHXPvHrZ74/V+pZHiRvKcuWlgHg
9niQqVGaXmcM+m6Iig9faf/YqfscTTrYp0e6+MEo+UHKFprO0XocBx2Asg8bKseac6FhbRg76Zkl
oc2fp7ZJN5GcTqMOIDQEUI9D0LDt1LpxPSAMDapUng6+Fv60VT+YlYqxo3WdePm71yN6lIszee18
ePPYs80j8oDCNg7He2C211rv3E/gu9Mz+C3d+N8YCEBYFoWtb+uxHWSj29igIX+wSn6YxYba1JYG
ws68TYc19iriTlujNfAAl/XcMlke339iz9YpiJsuArnq76XyFCQ/0Wo6sz7+H1/vPxGmhfrlsOvB
vGV5xgwiwAj2p9B++B5NaPxrNthmHkQMyDarbvoC94nOejwzt4vj44kMdJOT79s2iG23K2OsxPaY
Xgzr7gcF/o3zON6qzSq50LbI/GJ5fqZUPd96/3xPaqDc/yZmD/MtEdeuqFqTmC6goWB8G/Rq1/f5
mYldHJmpSWpkupiKDcfzisUjwNY49Peh/EwRpB4eTk/d4ii40A0T/ROeorOVr3lVbAqkrPa1+afs
/4r6UqGZcjrG8uL4EmR23Ec2lIBWNb29uaLSfBE/Bfvps4QP517087fDP99E6ly4POi/J2SmUWHZ
2bHOeyq2UIKlfhXp/mTl1XTrFl+NM5t6cfZ4O3AAS0Oz528IabdmMJLQ7v0SWgcclMZf2wBZzszf
9BG+viSmYUlN1TADscnG7NnmUvS89dUx9v+Zv3GjoRy4L59qexUpB/0+uhA79aCFV544IP7oPJ+J
vrQEv0afHcx1ilOHHyYcjuB1fYRiV/1FvHM3+r0BA4Wi7TNu7hvz80zY+d06H/RsZQ49gmuoUDKp
e5bMZnwV9+aD2OmH8M+5kuLSZ5Sk8ewBayFbqnz60p1JqGbCqysJOH1r4mSXo3nmxTCt9G9fkgcn
fkVCmDwKj7dzk9JAMAougQIV5K3QBBxbHb1HT/q47EVWihLdqD8ANFEvzszn4iB579pSSk3o8wd8
kphVVaoMst41f40droL6ttTWsAfWzj7eVii44wG5OVdgX1w96BeY0xNbU+dbxPD7oSsMxdt7cnjN
jPE9LbLt6aHp+tKs/ifGP+fP18sndoQX+KxQsQ8ezSfrzich0w64tKP1/Qdqh9iVl9EG9py3Kj9Q
w197G/NMsWTxkHMk5WjeSDQv5/cBdtt97STMbyBtnBl6uGOvineL6xSqw1AFu0+Jqx0Sd2dOh6UJ
nlJQk2TfAV84W1IG/goJLi9ATtCWD30gyOq/rFdMO3Hqk9pU03R667PjJ6kS6dYDI7McdjoGR31+
5i5dHINjG5ak3mQ6cnbLDVXYhCLiHK3jaxH8VuEinF4i2tIScf4TwZpen1+XCJ25oOlTf49CS7S3
Hb3+9FLN3ShAou49v1X3SVeYh7CC4eqknGquH3m7HD2auxEIx+vpH+f7XkQInU8lKdwLfs1yk1xR
m6IfS0rbwQApzH9QUvMNVWzrzLC/z+txnOn3v4waqxypFUUY4vtur/3ylzs8nR7I9wuXAPQfDEA9
rPl51tnjZcDNjlK7Guch4pmwuevC/tuoDv4QzuPpYIujodRqkVFTQp5fg0aYCwGqJNzLGDsZs39H
ePjP6RDfx8NS/7JMZvlU0sBgbVPgZJSutI2PlwVswa09lPt+yKMzr4ely+BrsGnNfvk6soNrM2AF
s3cU5IRBV65a1NEAmW0z0V6qfXSJkdqZvbwwQFPVAFiodMGdbzXdhJa2F8QueLmckPiMjNFl4CGT
hjPXv55KIpF4AxUhPZ0f/HYoFET2dN7H3k1t2jeK9jNtfnfyXCPs+17STBafRW2c4se3amrltlVl
2lmw5412ZeavEvLrUDhn5m05Ci45GtgXivCzU7axSyk8EyqSp3gA5x7i4A5tjc3pKTsXZFowXxYE
tMpQ6i7mjXoMhCpJowYxZ/eqHsZ/f96aqjD4hw6J4M1zHChqKr0IqirgIIR9EQkwwhV6iKdHY3zf
r3wZi91qmNCXUH46jpLlhYUiBSvAxKf2OhprlCU8p3+CslncmGGj3oewi5GAqBRYNJ3jqohvDNll
rmHB54aeuLBzxE0UZBixCIcgXcR5d52kIt/TYk7QMGjLYQeVQINc6VoSf7S4/GmUWnpdJYgmoGjm
QMFozL9xkiDP0grN+NuYBrYQbqGhxeJBa44TFZ8xjGd3HepYZ6Zg6VFwNAWzA7gt6XM2yC3t6fiV
D4g79y85qOLLHG46KpkeaFowwwfTK9ytOSQoDGX+7vRn+Naz5/o++hmmVfdlVQ111pc6Qpd79TI4
xHflYYsXxVa92pyrMiydLeQoFpmXVKnjzL43Yqpe1YUdO9Ef3iBppjAp8o9O6Ogc0ps/M6yF1TW9
2S2pS4pf366exFXAl4YyYFiIfoC43GbrZG3e+I9QzTfBU4OY4/Z0TLEYU4J/k0JQCJ9n44i++RAw
XGgqISDaXoZI2aLCppbxA/ohT/k4kZGLPrvIGrnNWgE11jdwPynEVV0idVQXyWc5ooRjobgOwAr2
WxheWVbxESBNDTVdgepTlvlGSVPrQU0TJGS6OrlOupb+TTti0WRYoBzaRtvXdlttOgjwa22SMqh0
fw1uHEnqpn9IpP+rMcE6+X79hukweICyv4/xjepbKNXCvlMRhT7zRRYnh4q6CSSBx6KcrbPKLyvD
8vggg7wqITdEuJefmX9W6ix7oi79nwjTAvyykse2lrIwkYnUURDp2qexMNenIyycwEcRZsd8wlEI
Fd0M9k1qXxqJuop0eQ/Q+78ZiGNB3adp7KjzXEyH2+CmKTsFcHKNmBk+Q7XtnWuBL30QjjTHmfqb
3FqzD+KHXkNBBDtVdXRv6kGDqpAKd3N6xqYZmX8Tm3KLxk2CBNc8o8XBokDggow2sZR9Vn8W9mvT
CVwFTJgd+ZnPs/SMl1+jzW5IPwhl4ZoUeCYMQ30BP40yRLeTu/bm32MVODglnRRSOQ4Y0rrZeWaY
kVEqU01zbJFRroAAam+R82QCOT49h0sfiuxK43lhGNQw5+mP4cFcldOo0FErhx95MJ75Skvr2uEK
lqBeEW6dL7imj0U8utKjwlGh/pLsIyvaZ8O4Pz2QhRetRZmKzg4meg7DOd6gWhDkJT7tJOI6CsJv
ofPOAb7vlfG6isVWdc5dbQsTRzzAg/QjkdGev2NyG0F+ZSpNTfBahAgxD4RHbK3V3fiBK41/EAf6
FcqZUS5MJq9NncDTL3Xev/diA628gAsViC1aYHgNuB91/OP0VE7ffLavvgYxZwkrqjuyzeqctB75
jFtPpmQiPcyd0R/Nj9LRlJ0x9r9yJ68+Ss/2Hk9HX5pYmmbCZF+bkn8df8g2kGoPy8/fc0499+Db
Pfcchm5pFilDURXiBtfp/RyHgHRlw7NhFm3EEeCLrvTyodX+ff3cITd1DAqnfC4apMdRrK5qkDfn
DYpAD+QtIuI44ZyprX3/VpwQOnULjUcupZLZbFlp6jSKiqDmiAaRgjtubfzSem26p9cKiNaA14AX
/uueFUEN8H8cGTy65q+tWKkzp/NJFpoayUSJHsDT6TXw/Tl3HGBaI19uW2n2Uok43fc9gOASI+ge
ByBh3lFiP3Osf19tx5FmH6nUlb5CeAVmvcFTXpssl4rMfz09nO/r7TjI7PFglLK2TGT492UVZWt8
+j5G1K0gtJ4D/S+MxtbpC5kqmOYFbCipYofCZkAjs4LxaWUvvlttTg9mYcUdxZh9G4wbFawm45hi
I+TRDCWWFZCJ6irBpa9ARmXlaDEdj6GRqzYCfnA6+sJUHpWvZlUSzFfsXsBp3ScGZCMy8GvPSv/i
FCXOBFpYgkeB9OMlOCijRPkIfWJVFOMmKh20SrP3uLCfAMVuTw9qMdaX6tJsfaCSjg+8NRH0Y+iO
I0J7rt5Abc7FlWKF514y56LNjgwfW/shqPVwr7r1L9X/qyMkiGPAhnxif3pcix/ry7hmT6a2d5y2
DdAXHEuJZus9Lg6oF6RnvtTiov8SZVqwXw4LoO2JBbAz3HtYC7hu/TvRkbU7PZJpTo6vRIqN9qQL
T0Hpe8eV6wKyW2ozZ5pE0YwyGfxC+1fl9Zd5+C+BZLZ5FGtO3MkbJJTR6wv3WgFRx0KzEc9zxz9z
8H3Dkc3DzHZSrjtoqcctQwpE8gYPJV/jiqWuVRPjyARq+g0AZWvnGVgi9U2I+IqJxJpmqBJtpUHe
lKCProy6Tq7s1hdYciBQBHJMwbHIOZv9np5+Z7YZFew9MhPS8V7KNkWb08asVdXOzMjiOkL2jS4+
+jzfuhkpDuGInI74u6hFcGiFA/dfQpw6vZK+v1Op8bKGQH9OAFB12jNfVquGHDfT7oZ7GOioQcNL
WVf+IHFfgXKI79dvDV2ETZsV5t/TgZe2/dfAs0PGd8lf6qoK9xAytwjdr0LE6aj9J8I98yZZ2vZf
I80OGJyrsdwMg2TvdPc+vNYKKapzecvShvwaY3a0mDwOgh6RDCzK7Q3eQOs4rjCd+DAHeZ0F9X8z
IkAeYiJcUNEyjj+aRMIvcmuOmMKNN3X/J7a1K3Qjdqe/0NLNanyJMrtZedJ3OoYw4d5JU0BwQ40z
har+tHBbRB7noeujAyoJ5RpzpnPTubT2AexKaVKaNemmHA+Qym9Ps0YN94jZoGNU6sado3j22+kB
Li1BAaCEXJ3H6rc+cAALK0qtIdy3vrKFMLtJ+G+CWFth/usqMynnl0izqfTJzsLM5XDDCPPSVPJ7
F+3N04NZKLBOae2UowDmFCBkjucMn01RUiePqDFX/iFqNgLdldxGgMWCcs5rlczpznCaPy0WzWfu
o4Ut5qg4KNLDgYkDFek4Ng5xwahnRrA3HHSdhj8kbJcpJtmnh7iwyY6izM4qQM6hHqpEUVAVH2Sx
jbVqVfU7Weo7t07P9DkW1uBRtNkBZfFIkJg1o9VvGhd97K5jz/hxekBLIahGCcSP+GpQQY6nzanQ
5XOm+oOjlunGBLX6E6cR60x6tLDMYSjTrYYvYVnGPIMFFmnXccZJ6+Edjqt3211otYM+dlPh44Jh
8Zl4C1fKUbzZWZhKtSi0IgqpyyZIKyLUUuHZRNtf3oEt9BGpiJ4crujTc7m0OIAb/C/CdZrR47nU
HOREEruP94NiXGR6iixJ6VwIUd9EAR0O1XJ/nw64tObJbTRAjNR5wU4fB+yDAniDIXklt1ifQt15
DgOLVkpevPz/BZq9NrJaWKMe+cneCMvbEd8sfFJvKqV7Oh1moTsyAab/M6DZrRIE3TgMkkM3FZ9F
eqm6YjIO3HaBuzEcb5tCOS39CyOQm1oxNqeDL+0EE5kHXiGC8sE39K6JQ3ibqtEewxYE1bXbLIq3
p0N8Y/bywnSgQE0FEDbDtweVWqQFmtkaOnMP7SbJr0DfCOzG35XHBheL6/LWQs23e9MP5pnremlw
IOOAutqE/kZawtwWlYoA7/Ne9X57bf/cOMnf04Nb2uPUj3SgdwjWfIONjGmFvlUyUOC2n+IWAIU8
NKqyqdjmpwP9U0yZpR4M4f9GmsNH0m6w/oe0K+uNW2eWv0iAFmp71Trj3XFsJ34R7CzaqX2hfv0t
+cM5ljnC8CbnMTCQHlLNZrO7ukoutaUBwsj8YQbaJfKqxcmvzIvezT0TTHA/z1vcXRoqtehtrU8e
nmsBhDU91FMjitozpJzoMapjty3vUEw4b2fvPK+gJUBYFRvVJO48a/pCZKiPry4oBbS/UQDv65P7
80b2otTWCHeWVSgLya0EIxX49AYwMesYH6Vg4kQl31WKWeDzojVxR1rPszZqOnieVKngPAbXya2m
gPkjjgv25fzK9k0BsqTotobJ6zWb3DwkZJoOUBHH6QJxU1jI93UEqtz0L4qYADb8a4WvBYNQapJG
Dfs3QKMhaS9bTQBL3PW2jQHOCxLIuqvRGiTsBqJFqTS9SlLrjtQKchmN9PN7duINBnoQBPMKNibv
0AJb93SzZ8C2SHFN5GoFH1wAMwi1jPqgjcllCnK+uO0EQeLkE3Hm1rVvzDFQtJsN0ZsQJZeQNgdW
dGGeCFLdkw2EEXwhSHojH1snMT4bscC1qtUM9bh4APcjKBox9VVOlHgkosVzA1o1//wmnia+7xYN
y9ZtHY+G93ttsyx5VAcQYiKLGpsE2dpMtZuI6gvm3pvi65zr9XUfx2+Qtawu86KywnkajeD8b9hZ
tCKjeE8s00L2zffHEq1vDAW03mFDM/OiKSDNEpdgvm60pPPz3mSCKLxrD3LCCIiAzmJq8/MmV5UE
HUmI6IQSBSXzfD9C/6ezXgzRadjxGAUjGv/aWW+2zdbSasgLNkZVOKCD6hX5qqMXL9AcmPvob5aE
UoQBuDrY4fl0qpubBOOMUxWq+IwQIUrv87wu3FliD6CdFKSoJzcyLmFgDf81xoXhTC3KGsIMa9GY
qo6hScMNRBpLgZXd3dtY4b4SpcmUoIZXhU3cW64yA2dAa5DEJ6Mpmh4+eauvC0KdSENaYxGd77tA
vbKpIbJYhfIoA7ddGT4khB+grPGIsUTIFizNTTsXUFfL0z92fWUdl1Bt1CHxhOaBIKzKpWHBQH1o
6rgwFWaDD9EcmnAsoRJVzmXtnT9qp41vTDWgqYD+LRBoaKxyiX5LUbYFS0wZSiDbcNUeczVd0gVZ
tFwuJPWjvFaOMpKsqVIDs49fSwu0nCNp//QmX38GIGNYOzJKlYcCR5FeFwrQVKGlpT8npbmNQPBf
NOw7ITRsTFMQVk/4kyykpjo2GCRNOq4L/nzMSs8qkPtQQD690VNdvQuzwP4CHQmvBMNfGfQuDcHz
fH63T10YVnEe17H3Fe3HRfN2xSnrtKJhhXkKFoOS/UttiYzsrw2zAKj06DruOe6gTGPR6pAQhvgZ
VEM9SNw4+UvpAgFWOYsL9rhD4osQWqcRAAvbmOQiGzCMMsigShoqkE7Ksu95JerYnBD6vH+xjYl1
bzfB06opNO4gQBpCi0p2v4EmHMTi7kqqEbeehMqFZzlg96eOm/igDhWNEZ4mF+sKUQgCBw5Q3Hw+
O5JJsZmMTzfU42U5w2QfHQgUVCcFXDBV7/+Fp2DyAEhu4B1OzoOiLJAvi8BbWJoQG+1Q4lKeLEYE
Webp82M9Bhsz68242dSuh5BVMuDmm9xiuRnyo+qnfhqOIBVU75PDPDt1KKRm2nUWUAeo8or/P5lV
QY9xyicTOinoSnkqorinvaHWZbrQQHdid8m9yC9FsL7TOx4FG6D5ACayUGLgAyvkO/rRmnAhLo3a
+NCpvSYSWNIWu7hQKagkz3++09c/NtYwAbxBNAdmjUcvyYlJozRnVWj2UJNVlCRIZPbcUO0NuV6Q
28YFge6tXmQPhPaXpJ0EifduENj+AK5stI5eNKAv7ULpkBqO+gRy+LJzIHN+iK7q3xkFP0TYhpbA
bXcdCk/LdTgaDB4nqVtTp5kJ9YgODiW7kLI3njJwfSkhuNCe2os/n1NeowK+Kvp2eM8Cvs89MFCQ
GlN9ggPrZqWE+oBuJ9jMpYuymQfB1bwXvAHbMlfYGwYB+ZczVMmXuUbxK2zL235B77a7tHp6IXCc
k2nl9wV9WOG+Wxv181BneEoYysWEFnw6v1pQtpMaFFXUCY+01svADlmjjSSwvF4Ln0oRsGwj31ZR
tgJ6isc8zSbVmyGyylABG7IGLbZ7YyoDC1wULdQgJQhYxq3bTnHQxHMAhVzXJA/nf8JejEXRDMnX
WjhAH+FzNJLB2sugmgAQWXKtNpITdWD2NF7VqAAAsHfPG9s9IRtrJ53YTKF2EUdIOR7XDKAOlOfE
gxTzVXXs3f5a8oSBby8GrTV9Dc6zMw5YpXK5pOv6oB1UuhAifwQRMviRimfi2GjYO6qTeoUL5fDz
S92xC0AZsPIgw9sZDsTRyRMZRyMsjcupKYFpf9H7l4W+njezc0BwU4EfBaPL5HTkF1EdA2Ml8g5o
Vbv9/BRhqiuqRAdEPXXTT1a4A0IgiJQooDYOIZrxDfRWoG700kcglr2odLOLTtCv38s7PtnjnBLq
7YD391gVJIFTJ6kd5kMb0WM32YPxU7admvq669YuO0Q3/bWo2CkwD1aRz2ciz0C0HI9YrjI4KmSZ
8IYLVFdyMPcOuVr4a1UEC7Q9PSTvjjR4aSDK7U4rvSuO7t/vitmbzz+h6eaxL0fsAEjbJx/HEnLu
uQMBizWdLIMYjF54NICpRnRCdyISDCMiKYjxeBqsDrfJTtJ6GKQsBw+O2frMjSDSVjnlRfsM0dXs
oLhx6vehefwLJ9bQPEL5HGKYfO1BteKWNRFsyuAYVYrryHyTRZPPOwkQJgw+bHDZcjfTGFh02Bjj
p6i9YOKpxPWTcLH8kwVu5/rezjSEaxra0UttggXlhTRXS3JbkO9G8xjrb2r7lSW26ArZCeCfzK6B
aPPB9MSI5S6Gs6LU0HsgoBtvISISQumm+4VGAWZx4KbQ5gL7lqeKqCJ2w89mV7mXrDRFQ2uBTz+k
kB+VzBSiALML9MufB9NPa+TiT4+B6m5Z8PGSssCUp+SoinYYLOOOqpKoESxyFC72JHi8jtoMW5aJ
Bpxy1U+y4IwJLBAuvAAGUC5mik3rigtzVaIRTmvtpYTYMFQw8W2AdufDh6VBUQXZGTYM9O1efGA3
hRd51teaORDCfq1DEZ5o1wt14KjXt/0peYI9ygThinSh3ICCXH1h/XXU3+catFqzn+ejxV6eb4A6
+B9b79XUjccPUMCYdbOpwug6/1IH86H2GSTZHPCGC/MHwbr4ymzd2B20SI0uxDDUa8/eFt1yFAty
9Qs55hDSPr+01bdOQshmZes9vFmZYTGUZmm7FitnJ4HUyDKgjkh9ebiW5AcUUl0IsX09b1O0wvVC
2NgsKThzuxa7OUq4YePf/Zg5ljaDVHlxxl5ABrrr+psFrn/fGJM7s25tGcbk7q2KrpouFpyt3YCE
4dH3ag8mO7mA1GtjJCc1dlCrzFUOWK1AyqAs1LdHaK0IPtdOjgdH/DDGhaWqswdKAVkJYxkhSb9J
2juNHftZ9K7cswNoFtgFibySWnCLgtbZJIFrqUYOW34ZRzyePWqEeHbZbnpkHsRfcgAUHLn+Jn7s
7X0xbW04g6pk5STgbrW6lvUEUFqEQzVzs2WBuI7o4b5vAjc/hj4wRMW3AorckEYQ39FQTUtfUW4r
wNPP+7jIAud2BUl6rVkgXDY390NseEzJvfMWdj8REFj/rIHbJghZUTpQrGFof1bZy4C0rYHU1zD/
OG9nz79XpNc/drjbXoW+X6+v/o2VUHmV8HywY0mUf4v2i3O4tmU2+M5hRb2fPQiFXeaPUHiVfxrO
5OluG2qT24nQL6Id5A4TmwdWFTls0pkEyYjOtUkOvZr70pIJPpZoedwVb8fg+Bt1NC0LjGgmCYHo
kZDmZy8b3Hwoi7vke5A6WtUAh1D6sCCPFt4LtIMUV/2sdlBTw7+gNmRKx6EUZYSCjeSrpvOISVPg
bCoA+iuMPL6YE3LC7nfPRJ3sd9gVf10BzQD5YYAs0YniHilmBeAXKANgqUvuqqZzKqK5UzeCMQWi
8D1ebsbKZIKJIBM6z7SE6v1XbZSdusgcIwEOwvjZDoKO1e7LafujuDu0jcsc8nj4UfWPsnFLqIGB
+j7yukBx9d9D5zNvZTj6894feDPAdIeWHCqsJ8w4FmnxXmxV3Nw1ikVm4VZ0hMgmZm0qQRtl9/N+
WOKzH3u26hHUtjgnSnOd4bGkfV3IfJz6LjgfanaTyM2a+NwnHUFiYhgELdrEGfzoN/GzQHJlIN9c
zS29+EG0iUKL3LdDnwa5cYxvNwYQ1YJDQZnNq32Jucwzn1q0h0Qcs++wrBMf3mwnl/5IPTOyAY2p
UJmyr1WhfZcVcPz0xTGxoQ0z/lrKwatkqCgW6o/Wtn3AX77EGjYE6oQGiK5pb1/PHdo8pVoeolFx
xqxym24S3GC7Se/2Y6wxbZM5pVDl0wwgVEOalz8jCimztguM4WqBTk1iLDeziRvHiF8LNnlxKSKM
3UsSt9a56w2yO1UKPhPsUiy7vYkPk//IZsuDtrGb1J1/3vNELr7+fbPWLJcmDQh+OF71PWIXY/Qg
pzc9aQTp2141cntoeVjpgr6nUjZwN6lTwYc0YFrod2mC3SotnL64geAvlb+pUY72yBRClXfCuH48
SILbSLS33MWXLUOhTT1uo2xu8KZQvZrZh6TQL4ZmOUiKcNW7KcTG47nbD6r3CcNYydp/km5txwAv
rJPeJx66o4H+mz2kYIofv/+nL/pOeLv5olFfQdKVwH9qKD7NKCmN0D6pWyjKWYKodcofhsrZxlXf
D/zGlE4giKPPWB4JQZUNtmjqzYtnPsc+RDIhuzggeLXuWvMtoWmuuJKF/mzrsksRf+H63c5Elvcf
uvkhdQTZtGXEDynHAW4zXirQaK9VSI9G5auRXBkxPZ7f5f0vizlfJNFAEfOPH0g6TZa25hw5hANV
cKyab7bo+tnNnVDR/scG5636aI/mjL5FWOMakBPdTcdYcC53TYAgfyU+RmX7BIfX5tA8LvDckfs6
mBYIzueT4BJdffzk2wB5gaHOlYiTP/lJZEACuNBWCCiIBw79YaUdgEqu4IOcEDmjVWYAEPyvHW63
IKcmJxQkgaFya4Sa6i0BcanXPPZQhzjYLxAUvNPdzE9vU4B2UdA9/IVDbMyv27BxQfQGWgiOLnW4
FKPTNImT9xKmLr+et7L7vT6s8Id7AbyVkQFWZJJfa5QcWT2Lcs39Y70xwuWaRV3INB7lOqRIJb9D
gC1YbunaOr8of+V+4kGRc8HJXrs5kBgKZK8V1rh2r6XNT+CyE4k2ZlnpuJamNljIo51C93O86WTR
zPHuhbCxw6UkLeADQ1JjqXaWQJSyaR6RVIKm2bTvBqv8mrTgHD//BXmLBMgAS1bRZrUw6XyCK8/t
HFzJsa4Gg5XkTkLW4W0TbUjoEI9temMWiojOhA9V7xZNTH/pgLEDQbb+feOZEIkoR8waTEGT4URk
3zVr8kbj7vyyREa4PKJfIkUGgfoUsDh26uU6Nq9r+njext7WAb6IzB/Ig1OeJGNh7WQSMM+3U9H/
kKsW2BiqNje91FtXhGE+JQYCQfC99hZm65hTAhU9OO/5J15fQMyXacoUQHniV5vkt6qdX5IYudn5
xfEne/1KQKQCPWngG51E4nbsNZaA9CAYrTdZ+t0tv8////yJev//V+Qd5k9ghm9/2xMgfzHImQKj
Hp5lpTvMve4veXYrSaJX8e532phal7pxuGggbcUqbFk89z/z2rySIdTpWvH8zVZTT0v/9Pbnl8Y5
OCTQh6ZtQeE/L8VPAl0SGXmknNlBo0MSCIpyGNEDQ9j5/dz5XqDGADceav4rIoQLkrSQshk4qjFQ
Sswc6pgrFsmdnMRhrAuRQjUxi0WAF+bhdGA6wjQ1hg8CMJ+DIHnt4lOvuK0D7aoIqkewZBEHdr8v
ltsdS/D1O21IXRER7Y7j4FdgFgYKltYKnvj8NWOzsjRQoE/BqiYMLiS9vFRQBG3yv4hTnwxxIYS2
Ne2qCBwCens/pT/yoXEq5U9ZX9/3FCJv4LQAfhAY4c+rgWr9BEHmHsc5DqqOODqeoOcdYydgWFA1
AgJyPcooWn+2UCY5HWMDFgbTjaifT8RBxBV4364RxAooNICaGHWQz0YWmqnNkkFAoZsWp1YW6Eg+
SfXr+ZWc1HfeN2tjhfsiqO5LndVlE5Sv7Fv5ib0kPxLP+J482y9K4VCf3he5t/xFxAV09GNt3Cda
bDZChgNaeTKLj3IFTdpMv2NMkJaKdpBLF2eNzS2BIHuA+8a12RWVrnShms8JvGHdQUxZrTTO74GX
W8sYD5kSjT0LBmrfLogS46KHVQbJsim+ys0bs4kh0ZAfFf1bnMT3CnmpkOcb5ivINJxy/JYa7KjO
9gMI8gVu+j5lu83L+Z/GbUBSVBGLWqq9K0itTICpD+r/t+HaPMxfuxfU8x5xQbgtqnqZI+Nt59NQ
u5tqfxElnHuhdLtJfOpM6EIl9CqCXlWZR+b4sMxgCz3vzHvfe2PE4IrEi9XIKbSOGWSTIS9qaLPs
T7YSBfKoa/5/M8VdDdKQl9Qq8dFnsoQ5RXWtym4s2Ttv5YQD4/0DqsghMaW4sihpn2NA3MsGJF4r
FqTEUH2rHS4h0+qYIKfN+kOs3WbD7JIuPUT6vTndog1+ZNHLRN70WUboiwG9+zUmvaAmzL/2+B/F
3f0NKwZ9VEqsHcLx5WRSBxwqoHwdb+y6vjYm5SgBpEogACOIiLuGgf56l7JQcTVzu6FrMfggcxb0
Cmh8zFY6dsrYOraqv0qadKNAvkPXlyuAG0Qn6aSU+r5mHW3ydzmLk54hk2tjSOeZgfa69NJWOcbp
tZUa13VVeWoW3WT1rZpBhLVqLu3Yfq7kH5YIV7ke1pPDvPkJ3GGOzM5abGtigUwvQckfgIHqm9yN
7gC0cbwYQRuLqED20gIwhIEKl6zswXxebEqglRmrWQOdWgDGxrtovKSF7veJHgj8fO/LrszVq1gE
blQeNtkPMlaEWc/AxjR4KD8Vx9mLLzXo3LFbwxsvdH8IymN9A846qNSLTtl6ividJRCFhY4IxmVO
JsUBTi0qPba0YK6PmVL/yOPUcgo6hAmaLUsBjpDYq009zKcflbG4RTNA5AdNifObsLfbREY/GgUU
iCDwSYURZRI0qLU5MFsFvGhTmTiyPPv2rPtlPArO8K5DY6oR6S0QxzLIDz+fpU5p+gIcMxA7uAIe
N76ELEyQuz1SP58EVSCGtOwu78MgPyacqZiWVGYNl7EE+dvOfk01yc2L+DYyc8Hi9i6bzdpMLk5I
4KKViiyagn541vqftKYij9m7aQg4PVdVDIz4nUAI+iiZdEZgwUOhxEsAZFwUVyYAMw4ehg6uU0+f
Q5GOwv4WfljlIkCiVhVm0jQt6ABhgAx3P7tlorTXEPFLfdaPuQiounswNsvknMS2Oii1gdU3mAPm
lz70mGJnQDnbnf3KY4c28+LnvzgEHxZ5MJeWYaYbxQEtqCLbiVrWO0aXXOkMneXaqg/nje1GHSDF
VcPGeMrJ0CTmaivJ6BB1qJU8gqNwciDJDMXJ5iCDDjTXbKe39Vttqb6ct7ubdKPo+69h7gaF3Pww
Dhh7RNJdH1cwLHFRdEM3UD1OQXKw3sTI7V2P3Zhc/755sMcFiaFcV8xBBQxAl90VpHImfRGkRfth
BSdipSBDjYN/MuuLxSC8iCs6OUYhYHJBigyzC/QwOaiXxa/lz0tSEIv5MKd+XhW1oi6zB8RMuwIh
kUGRT4etKSJXU/eu3q0ZLg2rQLEnqxHM9N7kL1f9XeHNl+ahz13NI2EUQtb6mtzJPyZvvkkO2Zfs
UN4uv2IUoKdn9VlUC9n/lB+L5rwHBXC2lKOE2gtoAkhXOiAkdaj5cN5Jd4PNZms5h+nMmI7Zos4B
1Uov04pfIxDLQzfesN5oBFffbsDe2Fp/y8Y5WVKWBCCLOVhK3QW19HNdgPT0/HpEu8Y905R2ThlL
MPeRjRiMrJ/L+hsjImTUSV95zRO3nsKF6EalQ5lVdA7SJ+OCephZDnugfJQnaDOF5xe0+/CEtA0m
XjAOpp7UjrIszQlkEVgQ6eAUM9tLVXpNW+rIUel0yeTRhPimLrlQwHHaPHLo8iXrekdLb3tIeWu/
VZR3QJESYnD1eP6n7X7Pj1/GgyqYUU+s7pFQEVb/SiF135e6APp40m1+3+mNDe6SrwdwNbUtdnpV
R8aEqJvPzioTjjZCBOxq6sVe9Ou/LYuLNjaGKJqWIbiBpQ74/RqCoH9TWdp80/f4ujkJUs6sMpth
AlKyUXEZY0CAaaIxMNHn4QIIU6gUMVIR0ELf963qgsfbO79Tu4dt83G44JHHiTwzLZ8DrQSX/2QE
OmiYSCPIT0RWuLAREUT8Sk/gAmr8UzNqZ6nJwehFc7P7ZtBWWYXJ8DrgIoc6K1Netd0cgC2od/LO
9tVKvluKRsRcezLJ/j+f/rDERY8iaYmc0XQOSDg9td/Ti+ItVR2MiWAgmFYuERCaKbsxHk/af1bG
5Xcz0Ngtio9aAA1zf/Fi8FO4kWdczQAIab4ZSuH/R75u3a+T59aHVR7LpybLoi0MJ5dolfU7MgvV
McuyDaEoBdwPHtluJqd/SgnNbS3/lm37wUhTU5mDwdAAHbwrx1/nXV708SwuOsz1TKJewmbqt+UN
wYugvMYsftDeqE7tDoLUde/LQfUS0pSaCj4O/gEyy3knmfKAPaR3cdm6pdW4xtD7pSYI5Xs5MlgG
VrY4TMSdVKErE8AEhSAgxXXuSPaBGi+pehXRhzK7yWtgLrMfgn1cq3S8e2wtcqfaklvkA0PBAnVJ
/ZnNjtK2TtV8Y5biVFCpM+fOpVYbpIMgmdyttm0tcwc9s5aynHSsVYpeleQOgGBvUi+18TjLNxr4
45L5tia9s6SKs8jg2WxB7rb8kvObtBrdvMldexLdB/u/CaLiq/gvwBW839JGHvJMRdVHWtTQrmWn
KdgFicHr0CIDpLXtkFqGoABGkvqbElnwqD7r4KBVyB0mQ0Odykclw0RMOliPgg+1FxdX8VXMhgO0
f8IUWyEuRmaJJ8UiBaPHDGcI4wt5crBD7thAD9PrEbcK1/D/o2HOQ/J4zEg/o/1iPkx+czNdd41j
fY+v06P6DXKGbo1JI9mRBN2E3dxuu17OPfIc2mpK3U2BpLW3Uyn5qWW5uaL5aZs+TktxBGnvUVLH
I2SFHrRxECWXe9f21j53O0QNkcdswrJROh8c3Wq/NTQSXKnvqRl/+ky0ZkBqsPL88A3JGhrnPbWh
isMW61ka9GdIlQE8ro2vXR6FJNIOTaU/zyWay7bxdP7D7gW1jW0+bUwlyyjMskZXaI7Q2L2RFoDN
pDtJlDnvbeTWDpc6TglZmFTmaBDORggK5EvapQJnEZngLgPdbNPFmi2Qpae2b0cadWwLNYzz+yUy
wj1Ls1pvAcgCIKOjnSP1gS4J3oC77WmQXKA2t7aFT3hYVEmiLF9bqckRFAwodmUupJjw3sWJA6C3
vSQPBkbg5mvI1QcLsobCz4Pq+fwy9+IMMPEgYMHc+SkP37JMcWrEubZO7Y+OrqUvtWwA+z+nb+cN
7eZDYEbQFdVcUec8jq3LgcGXTSzXeim+DjfscXyLfibP5vXgSWF9QS7Th+ZtFo1I7qwPRE3YXKKj
JGTzvB7K3JtKX0hqgF91PY9Ps/Iyy9af10S3RjSuN2Yvg61kTTUHmN656slwXBomih2rU3Ox45MN
7lwV1EiKEV3fAGMBoE12h9A6Erx+yehMAMUKRdV2/H/l7Vz7BhgRADf057JBIte5xkb0J9B3Sh1I
y2PSTn487xO7HwdOB/jHyuzE95zKVNLUIiZTMLbfyjp2IhtYw1aQiO8uZGOEixaxSZp6YOMU1Jrh
zn3uz0P157ECdMwf6+BiBTUHkPuyaQryMvXqJLrvWkyUnN+rvYrEJyPrOjevV9KnYA9Phikof2s/
8i/zVXyZ+/0hPcbHDEx/fgp+nMUfw37y9czRfp43v/Ou+GSdcwctKeNiXq3nU+UnVupE7Fsd2ddV
RKGIJjq1O5fVJ2tcEgKWMWmR4kYLFDt3Uqa7eTt5XZx5mbDdsO8eGFUEnzZkXvhkv48Yug1QeAoq
9jqbXyHqKPhw+2v5MMBlFnWqDRqpUOcvp+lKHjSnlVOnjuPHIX47/412nhM2+ongadOgToVe22cP
aWaK4fq2Rc07i0E62v4ua+uuHZoLU5ITp2fm5ZL3HlHmvzlhG7vc19KomkStgjvEHkjIoEuVMBH6
YO/2wNoAB8KoOEB+/OAlBecka9cHYOcrwXjb3tHbaG0IBRCjv9N8aKV4oOAQPFr24hNeBivyhIDa
h4+BiE66rmR4s6TjlRmRQ5NA7oYKh5dWD+BD+9YMt38LYJ/4agmy6zlXn60l1vzWTGXPMCLNTevZ
+q2ySHZoIXdBzVYlb2koq8tex8ulsxPjl0lAqyZLWueoUt756zBUULfy8ijPsqi/sndetj+WS9Tj
WZHk1I5JIDcgO5nAvdmCtkZwZvaiDVQuQREFpKp88vqZM7sbU6UhQdw12dNMMsVfurjwcnBmuVk1
yUdDZcK5JXXvO2ys8t+h67vEXDqGChEGLevaWYkI7NfBAwKl+f8wp+zu5cYgt5eLZqVdP8Igeiw/
Fk/z0pc8pIfBG5/w8PFsIFHC8yFir4dkb3eWi0YJa+upNCZIz7qT397VDwkwAIM3Q5mVvsS3Io4W
0YfkimCAdXSNDfrjoLbM3lX6VncbLSNvcx0Xt0tHkMWAjsE9v8jdY/uxrfxTR05VkPIwbGuSfmHd
K1WVy6UX5Xx7NXJoDa7ShhAZPqWp0xlb4o4QQApGHcKqLThNMnV8K8aoARNQcV9LRrAomG4xxvph
iZCysWo5okmSOUk8/tZm0fNyz5tANAH9WxQzQArN7XVXt6SNjI4Ek1l/GZXmOTU7QWNg73PicQcp
VLxYQMDFOSyrRrnS1go6iwhAOPXXcY78qLcvomz6opdMBNPcuzu39jhvBdFZypoKaKgihcjLcAS1
k9PYjyp5Pe8xey9ze2uI2zuZ9H0NfjOGXmfpmrR9bTTmFnJ0RYf2OGPQQLJ/EHYsJu1w3vLeR/sw
DLzI5zt7jg0wvKdYoWF+mxKQpo2iIyiywD0cUOZMejuGhXzub3tlBh4Scyn/bRVrZN3kprix0sWU
ccwV0OAbuexbtUhJdK8EDBwUwP2YUAKpH8+8hFfc1GcENjo/ChM3v4CaXhrmx8UnhwHSYj//Ykkb
c+u2bpaU0NmwazUjgQ42YSjauxCmFOyacElcwgaBgkwh65JImB66Jlinu3pAhHrTRUFYzBCz6wqb
NXEXHGZVZwvqCKDnA3lVMT/NECc/v2u7BxaQDyhbYJjsBLtTDCjPLaaETkBfuHh6XRCWeA3gOouo
v7IXigB31wEqg84D1Cg/fx977CPLSODWC8q1OUrm/eQaza+mAZlUVQle3yJjnDNoUpxRbT2lxMrc
LrWPVa87Nqjy9PgpKUWvn91kd7s2zi+WYRkbZsIvpgsoeSYY8j4UXoprBXAEZ2GO1DrDEbMK15Xs
iMYV9nwElUnUg/Dqgb4RFwkrnaWpKgPnO2clGNVjx0B54byT7F6dqBaAWFpbGdxPmn4jLai1APDZ
g1wZ3NHJQacOsXwAT1No6CJHMK81diGqde0uTQMAchWKh4dyLpND+SGWK8YCKzka1SPYqAQL20vk
oS+EOtq6uJN+QjP3ihoB0B40eWVXHjHz9rJpc/IrwRS8u+hM8VKpBy+fbsoC06drA3MWOKNRsYH+
5wl/bUFIY4LkR4MM/Di73aI/6pH87fx3Wz/953fKJxt8masrmdSgb7Z2UPtjF66TqCRQD6JJ0J2w
uFJ8IoqsXKoArXLunypGrMcG1iKHS6D6KyVG8rYGevUQuebX84vayYg/W+OCojxjInSGkm9QV44B
EkesLAnIzx59RU8NyiCnjvb9vM3TKPnZJJdGzUs34XZZSGBH5Kaz08HH6OKVshSpi8e0aIG7rrHZ
Ti6JGms1XiCvAq9k/ugVxC397BYqg641uKnq/W/EXIj73bWKW1oBUA3hhH+wGwXpqTbh/uyJXx+H
cAT1mUQ9W/YbkPzFLqhViGOKWre7Lrqxuv6qza0NSYO2jmaZBLnSYcarBiutQb1Bq78rhX5fq6nm
RHFxVeqS4GycHn180o1hzmfbGBLP3ZJCj82oDUdn2hGFdV+R9MLTKfJHc+qDKh5TwVNn33s3djnv
NWKNmGTANietVzWu7K9YR1DaDIEMcghoBInl6XcqkZ/XyrkvXsmKjgkqEgAepZpO7Q3IkC4MNwss
DzrAyxemvfcp4V+Z8//5BbvnZ7NozqNRlRn0AvWNwMiWi76xf8fmnDjo2NyDiTQ8f1Z3ngafV8td
iLGtJlDB00kglQvCw9o0z7MioJJ+SbXFuDA6MBVKSX1RLtpz20uiN9DqOSdR92OxPKKjm0gdaYu6
IH9/HOXcqxTg5heB++6kHFjlqmmP6WowAfCtSQgzsjQBsixQfqwAC/MASlAkVGDa0C6guHAcr5lj
fo9E1MP7/vthl3+rm1oSG3IHu9rt5PdH7VC68fV4UV0hcITZtXI8/zV3o9LGHPcYapXJomDoZ0FV
qd7IjgNO7HkLu765saB+jkC1UigjzfG5ilK6Y6YGpgRkaVGLM0kn7cd5Y7u+sTHGZTRJ3zQQeNAx
ttK2UOsC32OJhA3kiOfN7N/IGztcWEU3I4uheYaEFFUj4ibucmn7xBlRNapDS1BOFi2KC6USZo0J
ZBNRvlk63MjEiSRAuCVVFDpFvsCFTq2YY1mPkYUuimOAX+Uw3qa+9IXdyQ/FU/l1emBvmqCgLDpm
J03QtNdspUMKaj7kGGuAVAo48H/Rh+jOBCSs7QH38P/HDiokrNrdVpRuTKT14FrlB9gtsLeXTWTM
AbhkOgDSiDs8YqhCzkA2M3jNV+U68yMT5N+ifd47ESuOauVrgHYLPzIc5W3GukFeH+5KYKOXaDl2
G7YQkX7GsIOruNXPIjnO9SvoZgS299aM6QNk8uiIoI3J3VSNTnqZLLgoqtJ2G5BsLst3a8gFVnbe
M8YqkoOHDMh8T6eJ06xpJ02hOPNHELcTgDKDCqSoHhrqIar6o4cqeR6Iarm7iwMnBaADa42cHwdA
lX/M9URiwaj/6MofOkGLoBZV4nc/3sYIF86GvE0BfYPOLGXzq1z38yua3bUrQYDrZjZ00TWk7Vx2
eL38u6b175v8bep1iVRU0xFolmC+WvlnzBt2V/zGBYFQk4j2cPdAbg1ykc2c6QwC4lwJ1PvyVU+d
5gKszV/aywWy9Q7K8G6BQjxkVP/mCQBBI6icYIJSRX/x80KtOKkaJcK+9nr0PZP7R8uh8X3HBJF7
Z7oCrrmxw61PBRNa2cQRcrVjnXaWp0/JGPSp9NCrzjRF3pLKBygOvdbREL7PWv2yfZCQ2DPGliUp
iCY7KDBRpj5ETB4dlZbgw2rVzuvYg+okvoVM8y9esttfzIV/THS3rEsWFmRtNocTUKW50siB4Ebb
dTR0FNd5grVVwGV1Upkmo1pmCoKSFiSu/gwZFgzTYL6sDZtn+n+kfVlv5LjS7C8SIGqhpFetVeXd
brvb/SJ41b7v/PU35L5zXKZ1it/0GWDmZQBnkUomk5mREW+mc9rg1mGFshNVkI4ju+JxKCwOZzUG
xM2PG+YXRouJ8NLXoYF62swGjo7KqP/LiAiQhoRO2Fe/irtZrU0ToHD5sHixkxxMdEmNQHHlM+E7
fWsPj21xaXg7WUmksJH5bW06ZfSUYEogLTD58ZQ2l1VvuBZ7Ms8bVx6DcRZEinUdfFZ8bJv7fmOn
W6bOJubr9Y2i2RBaSeYdy3eJLsD2bOY+n5ZQ2Pm6oyOrB4BvZIqQNH/MQhSNnTlgvjjQXXQlKmtu
+gnBBb3S2OBTcnFB7XojnMIOoH4gH7KV9qW4YOnzaS/ZynygTP0fI1xQGA1tzI2sk/2mfusw7w6N
N4Efbl0bGMIDjwcFbxLC+ddN6zKaxK25IpvbyyyqnKK+IfVtmxiCY7VpB3oioPEAWPsbN9OSWAhi
8BtfrdKLIs7vIZiFvB6AFKgCead3bQMuDOKTI2Prjzm6nIbcaulowph+N3j1aKMwK3udU1/pz5UT
3UfnXWIDeTFcl5k9nQmRuVtfDfP5hr6K76CKyR1tUPM1FptgHtXLA8Wp3qU+vVbXmmmx76Gn7CDB
0V8Fi97a4WOr3CFPLYuBeQhWGxSPol3pVg9rwMxuMK6a5jZx6lvIgEWu6CCsHsIf8GO7nAfJeQdo
5Poglct6X8qdbXTVLqsxE9hcTJEB/BEFSlIRfeOtuPJBN4J5FLASUu6BWJhLpRZlhEZgloe+0kXh
TbiQwuljs7yt4ii0O6vdZUkKoNc0PpOpOIfPvEBJizlsWKbDUOqSq/eZFJis7K8AW7YEv1H0E5Wv
blgRq+mNHj2WWnlTSHujKpjKUr1Cat3G7P811hb6ZChnr41l7AZ/b40UGr1jG+POUkCfanTgpBBx
KG7eWasMGlnbyjDDOzZTLatmqY5xeRlvS7ILXUzLexj2PIjqg5vR/NgW585arVog/sGrf3KU1lY8
goJD7eHgrjTB4sngjWlkLOxobZwbE72LllqCvRW2Sdx96k7SR3FMRW3MSa5yRwS03To4Rxb5ehFd
QNjVdhYmB8bcg/2z3Kp1e+50v6LlvdHHDSaxWwUiAKNo9m3r8jo2zR0ea1GLQrWw2Fgm51OT2rVx
ofTk5+mQtLVAMAMoIFYApbPKs6ZOSbekLUPKDtlOe1bYI2u0fZu+tnlhQ4rUG6l+oRSiR95G9CUE
PR0oHYGK6FtvJ8mSMc3BMOHLRm2ncmZbRACu+Hj8cyEPyA1AStDNBE0Fn5MWUpVPI2mZ31u2rjjj
S/O+eNTJ/flZeZUgczG57B2wsDMx2nfrbju2zaudjV04qaNS49H1YsaONJ21AJFiAOS2+T3uovOU
7RQFc7A7lu1AYYGTIhLS2txf5OIqyEKAXuFxmDglSlOB18/PW3MvLz06dLvTfrMBuF/F88C1gpYx
OCT54gtNqxWnS9uPx+XwAGaOS+2geOUdDXQ/d2PXdOcD1KOJU95OV/XvRCjRslUpgLITkpAVOPS9
zIqJTclMGvyE8tw8WGervtvKarHqrlZ+6okD0MaRxOsS7IsQdITz6lz8kROz1iYkLj5THmh2SbPU
WWrBgdwq4mKEwMK7Bt8ODLKckTCR8xhPkRYNu9mXvRINO22v7GcHM45+5BNBFW1rTevDDeQ5FCPh
CndflOBWScwSaxpasgPvCcK35EFS1j/tL5vL0tCCNFa+O2BPuFx86ZulITOWpQV66yoeO8ugxlc+
EOiQDnflheiNuHU5gY8KZx9TIeAG4ufRqrLMyskCCqkH+67uL/cxLsK1yTrciWUANpeH0gP2zwQr
EDglvuYRoRlFHcNj+2PIG9kU5D93424dMAO19jpS8HfrUwzwDKMniJEC7sMtZbF0OnYVG8oiDLqA
M9zp3KT3ur1ig9LYPf0BN1JXHeEaO4r8BeMfnLmxJGwE2Anb2e3jaV+x+7R87xNBWNlKX1CxstA9
gRLv9/uo6DNjKWvsY7age7wyuWBaLrFnrwdTt2hNG76PKUr0UyE0rFrfiIyqvFaWJKwBz0BfuoUU
r7zYIHYVPKvWneFuIuhQo2Cq4WMBLsF5fleHShmmQFBaPaCp5JYlP/Jlz1SkZ3MhsLVVgvtibL0Z
jp5VVhVZmRl/eEW0k0K7Vr059pSPCZfBb8EJRfYliDvBwmOHovrmVoL2xfq64UfWEwCMaVzh601O
9hSSQPXRHvd7059jHPMQwiBo+jmWy4Qon3UTv28ySn8o3q6iRVy2NEdQrDcKbLJ8iB8/iGq8Klgj
TLWPCwgri+o1W66jrrgsDWIv+rcGQLEUUZlRNHG6/lmPzgmtnTh+PX3ktkIYcEM6lgQhJhUsBV+3
M8/NwiosLKqtcBhAfBVDCRIzXy+Lq+ysRxG4cXtNn+a4txBKmxPU9nAclHi2Z1KcdRPmYiURh8q2
lxhoJaw6XXh9c8vqyjCOS518eMlleN+7/b72U6QMGFiaXAzpBaiFeoK93HSQI6Pc4oiiJMlCYFS9
QwfjltiRp11H56NHvOYODByCg/iNAX5NjICu/M8i199zdBQmViklbh98O7d5kHAJ0ffRX/EwVYU9
dUw33I0e0A09NDVcpbdXfLrgN6zPr29n4ugncLFgLgZwSSvoyWl5vWfT8Jv1/WWbgy83o+SxMaF+
q2k/Bfu8VvBOGeVCAMmniS4rLiw/b9GBptercukEgJ3wi64/n7eko08EPWoMdX9TD40oeK+KQkFc
JfZkuRism8FvRnr0ijTF0Vv///YK3TolOrTNUZFDE+7b3LGVrWpV6w1FSeQmyXuqIgdu705vo7K6
B7c46JljTkbFzDoKVNwZQV7bdWaJbZwcCLsQEMU0TvJgBt1ldqAuhlh3Mpo45msCD65ercWGyhLe
3NfCns56LvgfolOCdh9Z6T35xAbvX1ntSuxy33moWPlrFoW3k/xa7RV3OStETrv1eFrZFdciCcCF
3yK5ZM7aEH4YdNWXdk+RzOPV1HpSUJ5p8KUVYoXppMwrhR3OrRfFF9tckDBpmjIgNv9kcQrU6r3o
MNoqkrnFWxXQYs8Yvb/IQr4Y5SJFrWulzKw1HEaY9gL+RWuD0fqLuwTdaiSm8FpMzPPfMW9KU5FD
WFkbxyj55T6eovEf9NgOwad5Pu3BW5cXXfvUa38c4/m8ByfgQDeyEXv5B+bQOcnkrUA5ZSVtzDyR
o25EAworawdKw9AGLyzQFRm1klTFp8vaxTEgK0AZEyU4G6kcjiKI1vGswKXPNxprZiZhztBOM/T7
qHgCaNtWVWbPuuwliahGLTLGhe8aD1DI3K43iLEvJQgwsuscT6fKiJG5tcHpz7W5fUcr48J2W5Ih
TWLgCmjf26R8iKQfpw1svZC+7B1X8B+bOqrAE/7HH/Jr1e000GDlZxNAk2pjS67IA0VLWvf36Aau
Fb0I8wwOCPEMp8EEWpsIkOwbV8GXJXH1z9ls6AyJCHRXtYd+uDbLyLEikaLgVibxxQr3tIzSED9+
vedWRXC9sjWnc+LmECJQOOurFgrdtQPxLyAlPMDMW0dOhPAI0dejXOMuVkeiDBKWmu+NypYvUrfA
vGifg1Mh9+p7MTBy++uZkKGAvMb3B3XXm23USXBI8DSCXrZ3dPXnaY/ceNFiX/9jga/SYTw0SbMJ
Fqb61Spv4umFhldsEj3JNheiYNQWs2SosfLv9LTsxpIymFETc2+xeF/ETFTs3LqkMWJAwPIq4xDz
cwaJ2hbLaBmDn+kjAJXz+VhlQYrGZ5ef60niDVWyV2PlhmkHI5IejDoXhI/Nk/D5A3jOXAZhS4zC
RMw3GsudW8D11fGmndL7v/hkR2a4rChMNTJJHcywAaXGnu1qKb4OZxakikjfZfOzHZniUgECqny9
Gq3BZxipHOTzFKTZpxezVaJGye0/X41HdTd4LA8h5Od8pTDvkm7cpdp0UOVxj3o85I5UG2MrDlvo
fWHVdkUrr2JXdRY5GibDQyAfwoFA/kgTBLXthSMjkdEaRbWHC5tt1aVmaCVQrDKl1GvCUA7KlImk
ZjcPHwpXa7kMuB0+O9AsWmplbqwM+L+7YddFiRtallNAvUywy5vrObLEfciCJbWeNrCk2xqK8b9i
J3crBy7aeyW1qR8fcIuLstiPog6XNq9SKfra50Myy9cjOqilh1FTjED/WF6an2uRtW/K2paan5Ax
3xVTcTeqw0FRJ1sqU6fVrsIc/UBNd4vUOJuUZR+Oul3Hu2m5yrL7aXpF2uOX7VsqY45C7j21og7A
Sk4D7q+w7Z0upTY04QEItHxiibQKN873l+Vwm5iFWlXodS3jTy+S0zDS7xUMyHjm1I6CY7HxvaDu
olirsJKOhI677uoxWqx4BTGX0y82F7YU3p72iK21aOBR1oAIQWOa71ywsQWSbM2EcwPyv3r/0EfJ
LU0U0WTWhotD6OrTDp8dALOhQBENgX+Z2c9CMe9jHWy7bcjOqCnq+Gw9XQzAzQmYk01Ao/hVGejb
lUrf98jvV+nm3DXTSxBNhnchcAyHVS9DXiBQKzhdW2vEyCCMoiqMYjQXkLWhmybLQEc7i5QMml5V
d0DgVJ0q1gpUG7vY//ffDnwVULQBNhTl1PXbHuV0S1RYNGsLGai7LLKnsrsBOOAyj0XTWVvtrXWa
Dj1IAsjBt6KtQSYNaqrYzt41bJC2QpE2j+35GVxSzXSDST7M2wTMgwR70N83vV2mYBgIqt5W/j0d
MDQ1jn7Jel6OlhyaiyVLktL7ZXKf1U+DebUIUQNbR+KjBA52CGQqfP5gWnOYmVEp+4MOJ4ke8wIQ
kUhQ09goR6HQjjr7HyN8jpCNVtUNBWKIkqMuvRBHZXdMGhwDSnBD+ERZ4/6FsxwZ5JyzKLIBBT8J
kLoUNWBQNV6jnb4jaSLA2G9FrOOFccGxKqLOgvh0j92znkHn/1olumApWyZAjYBGPWpda1vwqxOQ
tSnIphYgMzDD5GZ2PUmYXz29XWtg5a+sYxtcvCrikizmDBthK122oeXpbQUyR/WCyvmdqpf7UZ93
AxEx8G7NBGE2ca1z4b7ErCJ3pklBlzTNewKJJQmK4WB7h1L6Er1J41M4mF4X/zak3DVEoWvD5zEW
jIk61JgwIsoXRKLBMmOdGsSf9ZnZrFAvUkn5MWS5KdjXjRiJQiFUl1Tk5qiuc/WdppNpMssD8Vsy
4LGbjM8sDIldDO0hzOWX0x9xa1VoGgPsZeqgZ+bzqqm1tKmPKfFx0tA0KLPDIo29XciT4DR/N4SE
AO1VqH4hvzH4kFHrPYqgGSa5Ukxvq9quymU7Vc/+7WrQ+oC7r0RM8BD+7TSoMZHBsQq8XPMwd5kD
Jk87UUSJ+HfH/2qFc/xyIeCpp8BXNsA0AMqDsYqoma5jOoEQEVSSegRU54LAXreNd3qB3x73nFDs
hzDWUXSfW1oCAtD1EHGovFkmbqk/TaruhNN0mS/xbaIpXtepQWpdjrSAbrFuV0DWjxCaVNFkI7M9
hHFgZAoU73u7KlrBD/zWrPnzA/EIl6H2guLh6gdHP1CP2RjNZY8fmMaRzTTLUaPcNnt2nsTsGiNT
j2XeAft6I2sJJvYeGX032+fQSq8iWWsFR2nz10D8z1h9G+eWH9PQQ1UuzZn0AW0TDLZfWn1kF0YD
9t2XaMqg0gL4B9LpqPJZXb1IUgTl2+QsTJ56qRbsDO8168Yc/xQu6hNjyqWK4qcwOnplUtjrXdbg
LdPM1waq8aD7tmny47S/8Hcob5SLJWacTnKySJDcrcppdqtE0V3VqsIgNLXS1ZAf9fZgMuUw9B0T
vPG/BWre+HpJHbkCzY0wBKdYHxTheEgg2qVqka0Asmr052mT7OQKrArz4pndz9OrFlrmnDCjalta
OuuDEEO/ZXPP5MZWBz1QJOuyb3qnaowAVFpunz6ctszH7o8lI3IjQKBojicWt+Rer9NmXJdcdQQJ
p97QQ28YxEFqPzrxohuCBHd7qUcWObcCI0BRL2rcBIzMQU5uU+NXtRwoi9HgSu1IvU7qzi6oiGtk
+2Qd2eU9S7Mw3I22U7DcDJ7+C/rpsQNEVeoArquj7aIlSLftJHNEfbz12x2nHesWw2uAPcKMhfGt
cC+FtA/LFqrfZMlTm5GaIZSFN0OkiCYv+SSKt7R+7CP/Hbo6NltFhb4yCPHRv7cH+fW0u4jWwqVp
sm4NS9jBgsyuTOtdCy+kQpSmbX6p4w3jrqu8zxfobMBIjclDyB2pLubjpOcmsDzgjQ4yvtzi1oGo
TbV1FDCBgAkoGZCEb3XMcZqHGdNkdZBF6dtgZPtBSl2m5ZdTJBJf3fxQOHTAjoOeCMpVXz9UndXR
QCWYGqTRNqOn0bJEF8l6jHiv+9Mah5obpls4E+jhjBrmD+ogP6/3GrAiGC+8UA+QtYccRxycdout
rTs2xn2xupiNqAdvQgApM8hSZbYSvUjTvVaLoBVb18OxIa520qoaRLcKDeEKk5JJdNlpkVMumhMt
w65qCkeqOsEt+K3usB6qI5N8Y6BuVwa8CWuLz60rxVHPwchi2vIjSKRuxtv2Lb8XId+2DhkKK2D+
BhUxen5cTNbqNhybKG2CmmhePL+p0uQqtUhLY8sHj61wcbiDCHpUNNjKTp3V87iRrKtkUlXnLzzj
aC1c1F2KmCKTwVr0zLipqnxXyXjcF03xOKhEcLWI9m1d8VH4S2RTouALbAI1rZ0E0DMJE8s1UqTT
S1pPzreTpa+ygBhBwL+cDxqFCmyUBjPtBHKFYWXQKdraqwdz38fAX7aioLvp9J8G+bqCmnVRbCRZ
ExBrCJbu9zLs1RQzS+PdAlhf828r1x8OD+I0VLxWNSP+OQf1ujaMOqxv7n/loeHE2QHK5XY0vJ/e
xw0HXNmcgC4D/APlBc41dLlU+yXJmyCtH405sjEHKfhSIgucQyxZ3EYsXi2kuDBY5jHp7X9bw+qS
Ry4nM7XPkxkWlDjapVBvylT2eNrEhlcbwJ/jroDLgQGeiwZVSvs2nFvcfhIm4zDfvKgOJYtgq7at
gCrPABckZvA4p26HzrAq1eiDkVDUrc7byXAy4+L0UrZiKdbyHyu8J5PFSAxmwUrdLI5kIs/TC0dP
vL5/IvTJWhbo1+518jvrLwf93Zx1tNnuT/+GjcMERNU6L4G5cYwqcV8sy5I8YUOIhaJklkPLu9Bl
vLBAYq/rflrnKNBEgri07h0XMGCSYlgD3w8lbK61rE6SJC099PCk6kKdLqXuWksVvHQjO4oxiqLY
/SSa+tr0fNBhYQYL7dJvz8i0U1jZGlIf6P28ivroGrtrplbEdPeta45YgaWtr2Z0G1C1405YXY15
JQ3pGMSYUMJIxKG5if3EgXQpmjt/pClFadqmpx6Z5D6gVrRzqTb5GCSjiX6ReVfL0k7L091pP9n6
aLh61Y+MHf0a7kAoSbUUI4YoA9XEs2xA7Ws/4k6e7TbGlNTSldSVh1w9ZGGmnlVTFYl4aTeumXXs
5J8f8PGOOgotJFv0mpZ9E3S1amPI1yFTZ6dK4oTy9Qh/Pb3crV09tsZFmcLslInIsFaWYRAlk59Y
SQC+fcEwxtbpOzajfI2X+lhhkL7F6bOqi7YZndocUYLqd+2g+kmH+Vjp8fS6NjJTCHaD5Q64AQDU
+bPXAOn7x1vC/K66HfUe1wxIRajgiG+9ar/Y4fYvS4yh1fJV89JMfpqZ7rY6AQHsXQTtW60C/LYM
/RpyFpmivJ5e4eYZPF4it6dDDxwn9ETB5Q/tn8Ryaj+8ViAGEtpSbq/QX1Hvdyu4mJifViDTjPyA
74mB0SM1LaY3gaT2njW8RZBKOL2mTW88ssAtKcqK1soGA291dR2cxix9KTnz2AieLd8gfGv4Ol4J
l4JQRssFzPi4W+MVeuR3QXaBniJqLR79Kbkisopv0M8Pe+tImYnMG/kVdxPE+qSnsZ4hdj3QYPFQ
+QzodQcqq94e7SV3ih+9U2OI38bbPYVAg+AwbG4rIDomYK4bChqyORpSqGG5CzifwfJ7YbLca2gk
6Jn+l2XCJ1fUMkYHuFshB2le3WASOJBKkDkk0xOrtN6up/wtp4knR1C4I/pLrHbns5Jc1phgsS0p
S8BH33m0SDAw3f3SpjpY0vIX6QzvtHNtRnYo1//z69ZdOgqsGElW6kLCR2jM2snxrkrjZ2L4i3Eb
ArE3doPXNSKuz+2d/7S5hqkjmzU4ExjiA3YjbW+g43amz9qPRod45em1ieysl8qRnSaVNfAormub
6WJPS4iCE2rv3fRvW4IfngyOL0xIriwlfL6I4eCy1C2K6zEOtOi1wmDRX6zk0wCfKoaERIUUwVfj
+SztWbCs/VSJiDLSNZLwuRleOf+sgxcoJxMy7r5EpKlf+squLks/0WztLnkFqgGtb2N/elWbl/qR
OS6whWmcALKHVYFn207S17DJ3QUMAKnsmubtaVvf4Fd/vhGSMhlTWRsqGBatjIWumRJFkO7YjwLM
bPai1T5tlZ0eVT9AnnrZyQaz0f94o3FN3YQxH9otN9oSeq2me0pWul0uQv5u3srG5y/jAgTo9ica
DfhlhtzaNRjVugGsprGxX7Ifpzdh80AYmDHCGOGGYMsURjRJa/gpHmhenWUOkBcOZrjc/83Mmvcc
nTvWWSybYphpRgL0aDnlkPnLX8e2ejptaGvnLNSSgRjFbBEGFb8aIhFknYiJWkA2Nb/CJA+omQTF
uODBFr/8b6a4mEWmPGQWxdu2nRp3JE9VeGWNIAy0RFQpojVxQSusSh1SqzAk12/6EtkYxXSNHoqO
ei5I6kWWuM/Uain6e1CVDzprccNCCuSxDEyMCQ7j6+nNWz2YjyvH32m9hI4cwpwUNVdMrMlspTXh
7GYNzTIgcv8iTB7Z4VmW4fR6kahYUa+9paDhWljj1LqoiidYjcplt3VkhdCvWFeDTKVg14WIaWPj
wwDZRSnUiGQVTEPch5mQg5l1gmzBTAGdCe8L6M+COOyAGum/P6lfLHEfRqG5WVZas97EgJLXP0Nr
L2mi+v5WC+PYCv9ZskK3dAlapEEFtrDYLvd42tjrBCBr7moP2qAtYOxphLecIHPe+FIwDDYaedWj
/aaQPOmDpY2RhBQPMr4lyfzJbAU7KDLBfathHRLRprAJtPkJRLYyFYS4jZD9ZQncF9ImEKQMGv4+
mgkOqGxBxTh54fJ8+oBu5f64aQGN+aBiREL89YSOERyBqnCEGF/lXN2ZLihImENfiFf4uWP9OG1v
/XNcQPhijluVUSRFR5VuDPICmDqV/mS59gCF+usIbBn6Ej5NhiRKANbny3ebOFPgc8C8OQ88mlPF
wnht1AaYbLsl54CWHApnvsGO7rXz8oIIHvebHw4Cuf+Y4y4MrQqhD9nA96Y0c6nRIa2BxlQnQmys
O/V9VSomAdbqO96g3IebY5aVIXay6fUMk0KksCsWBt0SXqtjdI1ejZuZ2S4uCu/0J9wqX+Ibflrm
FtgvRZWYPVym84D8MHzcwveAiywOc1q79GQQzgM0cNro9qZ+2uQuRyItZWcqPV73UBzG6JbdGKpN
ROn8Vq74ZWncaSj1CZj4Gpua7pMdhOiZbOuGPdV2/x7v6K6GdDYA7M5YOhb09X6eXuNm9D/aV+5s
qFk9JpGENdYhc8EL5KRWEUhT8zNTqIhD+vR+Qlr0q/f0VR9b07KeQ/V9Fe/ts4uGMkEU/oauReqN
7URREM1dqAF81GyOrv/YiIADBF1G0Lvtefhg/CRnK02VGaSPbGd51Dbt6bx35DPdbfYEdfDYFj01
tupCX37DGsePfoMe5hDQnvEbtKC4lJ86p3LwxL0rbxtfhgCeCMG5vbGfS17//5G52cpVs+jKIQiT
NoiHclXCfrZq6++C2qcd7hA2o9RRitHvQMts6IG45kMC5nonf6/2mBCDNLgn6sduB5xPi9wRHIjU
SiWBxcQoDmr1yyKlrbPXsVxstdTcsn5v1N3pE/FfbqdPm9x5ZLmuDmgCYycr27irV/6Aq3aXmxA8
Uf4P4nLbHw+kPCBV0zWNckukrCylLG3HoJBqhwL5M5ag459uTq9KZIVbVBsN0EbrYSUDuYqKSnb2
iA8pCJj/xe8/18JFkxHKjxkJEaWNuxhTmPVdpPj0XHuJXs2z2EvvZVFKKbLI1ypSjXZ0jOsx0Ik9
eNIvfdc4YFos39Fd+tEe6kA4a7qZg6FL9/+/F1+2QBVhYsuavEyH5oFBNMJOoXCJz+bVlrOy40TC
4qXIpPL1fOdzWORERYqeSD9J2TuYVBB9OYF/8J3ndInRdSnhHyUw0l53Od2Xo5/VvuXNBzC1Xc6Z
mzXe8JMJEpf/ctqAKYJyJ4pZPKg4GWpL6RlSTvYim060I6AaaiMg6t1h31+El3+XKX3a4/YSrZaw
VmbY6617pl3Ny+8ifjx91rY/16eJNTc8Csc9i2rUoZGMJdmbjBEZEkXeaQvbjxyQo/2za9wFMySZ
1eRsLXosdvWkPEBk7SI/o3cliD/K2/LQBnkgEuDZThU+ba4udLQsE+Q/C2Za8KXmMt1rmszc0ggL
Vwvj3o6WRP+LAiFu0U+D3HUTp5kCQml8qsobQMoI3RI39qfrYg/NTV8VOOL2Afg0xoXhpK8UmUoW
3tlZ/CNeysOiZ/uJaYIC/RYoGyQJKtgLILWDBjH3np9I3esYp0K3ChQpF9Gl4mQ7YOxkkE0adu9l
oT06BoIJ8dJD0iPzi1zRe2j7zB39Bu4MjCzW+2hBCFtinLguqDGWz2AchIF+5ubOIGpbbW7ukUHu
RORELkz1o8ZgRYemszwlGWw1Sv4lpP8j9Tsyw50KVtBOzdMFe6u/h8lLbv0i6t3pk7eZkByZ4A5B
rbaQoZKQw7L55zD7ZDg0RryL5IdaDvLxGToV/mmDm8GEriwpGlG+T+foYZ0pkYZspGxSlAIf5UYQ
rVbH/vamOzLAZQYSgw6SasKA3LWuVu+W5XcXvtEp9+Ryf3otIlPr5h5HEFIatV7BVL7cdUVuy9ON
NNy3+SvJRGwagm37OIZHprJhmdU8galwvmm1wpmGvwAJrES4/3wYvhWLh3bJCqsaArXHdZwWk9uq
pmnPmn6VL9puykWd2e03MLiBPkRjifbBz3a0piWS8pJ0eKsVNf2VTe2trlSLk1XtYWnU26XPzgH5
8tk0427Ld22bFWipsTtU/Ftb01koyBk2t/jo53ARM9QMjBNHE57kDXP67jYNf512l80L58gA55lp
BwANKUfUC4ESNyQNNcNfYwP9qDgXPBq3LQH4TEE/qOE/Xx0zH6KqWqx8CNoogEzkjsme2r7FZSY4
zNv3NsLUP4bWH3L0CS2gIJYux0ttcohflS4kzxrbWJnB9d9JCG7j1oHqSVw55PX0Xm5G4CPD3Mca
1IaMYZIOQa93tqzfmfWNNvw8bWMrNgLADUI5oO0JNCm5xUVdPpgDckiQowQQi0I5PO8uojbaxZK8
Z4mBpjfIFvGUE3ji6gh8CMPtDHQb4NbaNzhjBNhk2TEkXDWmhszJTvIIrT1mA0czVVelGIaq876P
/A3D7iAeMi38Q3goWxfqaCBrEeYZaRd5mLtzZHV5k6z5fWpjX5cW4lVWbwVl1t7Pirqbc0tDuLOe
J0yjYmJvD5WW8KYKh8JRW/kHQCSR2xtzaIOyBMgLdp91RuYlcXGmy4VhkwYM7vGYEdA2yG/l3F5Z
Zn1eD/J1mYLESlPBuJTUvqaGh8mK36V5po4lKY9zNZ0bYwKkQboEWSHdsHn+kSzTVbfUvzBV+ouE
ywjuxBksATXE79Cg32mDubPytrMnRh5Awf3Q5ubjpLWOGYeHUGFXioYmEa3MxyrRZIxDTSBZVUFR
HcWJBG0UelaG9CpWxm7PFLlwsjHDwMLQlbZhpMShVqu4ehwHSz8RAEum86FvZVdW0tGLx9gxs7T0
GyWlblyAuq6K63tEtc7BLPWIXmV8YIl6DcaAC1NJzgCFsZxcVcELrDMDRDyYWZuU4b1Wzc63hqpy
wX+Yn7XocKAZn462VWsuJZPqTMR8bZThCkKDsZuEjQOQ3WWplE7bG2AHVcNzMy0vi1hLHFoYHktB
0w02hDyVvEJX3lsSXYaxYjOqH0JtPKd0dEmU6KDcK94TZj7L8vjaMwjPZk3rgdc7deoWiOUkelVx
McSdkV9maIbYUibfUQL2zL499NA5LVI5aIlxoEuZ29pY+U3c3qKC7peZ5Kj5EtRyZetAu4bjXWyC
sMd6B3v9xaS+TaPxgprPzTL1kTNMmh3J4PVt9MdB6w6SAr4qJbs2Y8OTQTLnJ6x7VrrwUgpHJ6sb
cO1ky24wZdiw9qROHxhh6NPkzz0AAAp5i5T8fIzPSYOmHZVcDNB5RFZtsJic501Uuglt7VBOgiWP
/baTXzB84RTL9UTTnRzlB+DcPQzxOUD8uEpq2XOcu1op+VIy3+dhda7m0aFlqV/XWGHe2op6GQ5g
0tB/A2Tp5O1d3GEKQCVvZmQchkqH6E0O1qWMJT6VjL0y6Y7UGQ5GgZwm1C90zPZGzRzMc3M+JuAH
TXFyFhThw/y5ra0X2syHPtRvGHlZKHQaUD3zh/F80KXH0TR/VHLsKBGYI0f1pwW+PyKHOM6ZQxSo
j2mXWaueWTH1svSeZYWLkZmgKEAfR0mgW/lTajFvUNVgHBenL4bSzusf6E0H+vS2WP0+w9xEVS5u
G5NHOlRvEDdboAOr3RRzv5Nq+lOO4NPKtJv76jAT08OFcVHXg1vRS8OEaqRi3HaNZUEqq+ts6Brg
gZnFe63KoEQtj75ZVBfMqGMHOBRssCYdzBCqViy5RMA6KAw9eJVdmLPxC20szClN6iEHuh0OFelu
HdcaxBvMc1lXS0dKp9EDd+hsL4V5m6rp4pSF/GNKiGdlrLatasI4q6aHThHFT1qfeaGi3SkxFD1n
K7zKlTlz2phea6PW2dIsd0E6l4jQXaDW3ZmuQZdDyrvOSc38JtdM4jCNnY20v51y9aKzrMu2ix+G
BTNqNQFNoZFhMLQzz1IDymj9nLVuqyVZgED9/0j7suW4cWXbL2IECc6vnGpSqTRb9gvDkmUSJMB5
/vqzqBPXLqEYxeO+O3r3i6OdBSKRSGSuXKtEDAOWODYL4LRtw8lk68GsJHnTJOQhJ4A4M9nG6BKk
MCwpfsEQOlpOfR7UliQ5yoh5T5WS16RiN0yuO8A925uyQWDNhigCf7z2WxrlEOOIxQ5zmT6XLcA2
4ok5NZNeWac9tDT7Fo2TV+X0VVHy8UYbh1MHlWuoyN0oEWmhO2l+1wgUacwGGDPDxCjjBCIcP2RM
21STbqF+2vCgV/CWV6vHPldSsGVrk4M22oNktkeN1/eyBSgqjX9KHGO6CSOygxaj5mdSaTlkNJ+5
VbxWcpk7ilb7XaPdJsx8HTs13aayWjiEkRvaz0y5tsl9daAfFkOxJcd/3dnhbaJPT5bSP5l2cgOc
1jG0QQgWY7PMfPxGkumjrvBb6diC2MTMvklqX7pmWdzQlA3OlBu/FQ1TvD0JP4rY3o/J+I4tRa+m
bp9pW+/6ln4YivEeK9Uc8bC8rKVOmOnuFCl+0UR3gwSuQFAEES+LlF2f5W9Glu6KVDdcxUw9SaE3
hjqeugmXE+3MoK7LFPvJXNlMHuSpZjiKIU5omxzycngzwyj2C7DAOEpDH61BtjxLhexi0eqJl0jR
vTEaQUgN5uosgZhWHyeemvaY/8Wsa2CSPHlOM4W4Gps6xGVb9koFE3c2zSVnNPLXjifGSyPHB47y
e5DauF6oWtz2RffSsOx9ZKYEtA/LHMVon0ALU2/jMrovVXrkyA8QLRFgi2FyZclESGGAv4MYSYm6
Y2Gp96NqHGuVguF+UiBrVupbY2T3saSmTmJ2zKkqbZ9TOzBtjKvGiXUYRuD8OjnE9Ch9kbByuxtf
7KI7GrT8JY1xwBDUii4D9qmF+lNXvRajHNR29toXtWsa+mmcEi8iY+bwOnwsISMJGfP6e8N7Vyr0
+66uNoZJH9rUCH2zgSB4iJ/BotrAR9N7YCbn4aK8fLb1tsItP+FgmXELZQljcEpu/KI2ORkxxElk
O0KNu4MAb+roBvFjWXpUau1A0sRwaWgrnpyyl2EyA8kM90YV3lGj2SvlkTAkCy3dTpryONL+hpYf
uv6GwOeO5sT9HHgjRzPNhwYgDCO7Tdru1Klq4TbTsJGjEZxXspE42tgHHOFHzvvHqUruKlJscpO4
Rgru6Cre9C3IWEyrUN3Bho+12KXWvlExPYF5hWZbdsa9ast7C+RYEhRfXarFljvmiuWGCnh/qbqx
VUCQUCeLGhqE2tNI5d0I8qVqRIaCg6vzxqdT9M2II6iZoG1Cje4bi/SjbfaurZBgyIddH9fewDF8
Dg6SB6nv70LCY7evaIihO7rtNHtHE5M5ZtLcSLg9HBqZLiLwTkachV7l+ISB45NOc4fS4bVtkU3U
BTp6VV6k3kjA86gPcxFD2ZRpeoMbG0mkeqM0Y7nvpOyGxciTbMAlYu0o6VXjYxLPR2D3culbNTb+
OFFAKVIfs/oQpdIDYlhekeYOiGUDqjbbzqhvYq0+Dky+T+oX2r5o5C3k3+2o3mut7YGY46ZrjE2L
OCNLYJWHvvaEi3pq2p1hveUh+WGrRjYHWE+XJG+okZqpVXET2yMmlrRDKWNzTXsrp9XtTHoUxgdp
rPcA7W/jJAaYLX8mVfEilzjDchBF8jZpNXxRxXIaa7ix9RgUhzH8JVVjx+DV21hWb2nWQX1yuOv0
DNdtZTJfq5UPHNTbsdAPSkzBhFX+YiWLHKW1f+t2/FIl3V5L822cd0FhgWKtCA9jNx6aWnJDIjlx
mX0ktALPT47QVIK+2LE7CVB40FM5kZ4XztizW1ol0CmzJNeo0mPf10d1krd6OTxHRXMvhdlLh6vA
76z6NJYZ3LTIDza3PjpzAJRloKc4793GzCQHj66VR534cATp6ReaDKFmo9KIlnyAzlI9biUDXBHf
7OQfS6+fJjAmANE9w8Qcs1AdVABy01oOFrVUPmooRGr23sq0lTfi5YsN6zgzMv/52cs7NLWaVgro
Pky8KobhFLdrtNziK1RchvD8LSweUqVmWkDKUnFJEt20eLu5tO4lT2Lpr1LF5FVZZStVkoWFgQAG
FQUIsqCgLAsv+wKPgbpXRh3ktDpYIdL0rsQovnf9aS8WSMT3rlC3gBEpjCLQEOksfEkz+1QaiZdm
zWulk4frpi4dbn5aA9Y8ixro4FD7ulE1n4kLW7MJLPW7WmPqN/zR9WuthdmlzisG83psGeNTAOPP
hoS9apt2gDL6JAcTyJ+Jm+P9AxFGDCO4ef4E4kAAStaGp+Z9uGZS+IR9SYwsZHYDxnTjY0Ly67Rm
h16ldSvR9ilT7f/fNQqO0ZlcljiEUaDPGR5ao3OTJHNya3pVhizApPiOp4AjtCoi/4gRvP4mL95J
/3J9Ny+9Ex8agkUzGx7ofD77t2fHbmA5CI8lDavW2SYOC7fN18hS1kzMf35mosFcBaEySMymbHyk
Tbs16nSlcL3kk+erENylH/Q60+oYzEdd6PHacuhQOl33/fq3WrYyhxEUli9boUUvD6rOkRkZ00mv
HtXiblrDpYkluk+/VzAMMbv/rJbz9VuhOqcOnS3JQcG/U/SarKlwq+65TU4x0qwag4Pdiiznotv/
tagLoB/eD6VuxmD+ipEJS2bllsZD33/wpnDKNTTz8gf8szpdCB0mXuNhgSHwwIj4hjHm54N+y2X7
H6vFYqAXTnITNhg6j3CVUFkNQEsYaLzwQRHj1vXjdY+4GOcRTQlnOMq5pMR9PkuPoNvq6a/2qf5Z
P5hvSNU/0pvsJ/8FLtfqR/Yc+tdNz4v4Gq6+3pdC8V0nk9k3BJo8KLQcBkk/VE0GtpbwJl8dSbjc
tq+mBKes+qbWhln+ZxrvSu3AMZ1rrM0eXwaJcxugd/rq+DaKMpE1Ys8SbmDea5K+1VW4u/7JltaB
mgmyf8xZgrhMcL8yUVtUgUGqXtu3VvRbrd4jdn/dxAXeZXYIKOaCK2UWn7tglrMkYmV1joer/kj2
c+829ExfOpqbWZDi/6AEtfTdzuzZwnejNBu6nE5GkNwY97MWPfMinx4xUYn2nZcA07N2T150p4Ul
ih1ykyZTYwBQD3L/1pd9M6D38Lqb0EkcfoqfVz4oufRz4EoJ6uqgCsL8xrypZ7dHzlpW92jaBelL
sWtO5QacRE7r4SlJnNFZA9tfoBOxOEhdgNIUWF3wO4gKbD0Z9KqV8wFUquiRbFiOxGPYScEsK0S3
3C/d0GtQH9pZJxmvQ3/cWg9rI0ALe3r+G0SEfM2LjpvcJkGnhj4vv7fpWrr42fwUosecyxMdQwXQ
9RBTepCBpOXIkHvoAAriFeTS1DEK7GTsqbfZb/0eRMNeHTta7YY+apZuhDv12/WtXVrm+W+Y//xs
Z6XQRCEF3YZANz/M3Nw1hrxyty0c+C+rFHxHMtADZqXUBaEl+2H43hjf0zgJri9jzYhw21Da2UgL
YCRV6rsYNX2KvkkzrYlOXXSXZ880QC+G8YUZly96JtWKuDNTtf8UQI0OLIi1HZofDp4y4EV0I0/5
/u8Jj0mQ7MzzEgDCXFAl8K7mUaS2ParF6kMTSrd1mj1FurqSCS9cZV/MzCHgzBEIdBMoYZgAJxGU
kTmm6mIIGfQop7C1YdOl+ExANKaixYvZP0V8WORpnHIM8ZFA24D7yUV81t3OGSBVCWDPM/uQVvBE
i2vDPNpMcArVIDG/ZnXGB2ipkqAp9QSHmZ603A4qzQKfWkHerrviwguXgCYWAASwmmLAWLjghhp5
T96aJIgV+yUj0APQy+5HroeHmFjbWh4+SFqv6A8suT88E2IvsqFiG4UzlstggA5n9ydWBYKrYvwp
pwpzhlB/ub64ZUMzk4asmnhGC1UIMuqlhBkrArVmVIQMtBQwCR6BdvA/mMHrE+h0BEcMEn51RhTP
wjAasWFFfVT0Pe1Aar0Cg1raJrxr/5gQUjej4rlWFArE3DT0XdKSoRcA3W+U3VIVk+1a72ng8Lq+
rKVge25TyOGaVhqkqW1J0KKO08ToNhml9e9vCbD529gfyPuCMlTEihokNNKsLPrABjTwVxuS+Ngl
erPTmwnyFJaWenWSWisnbGll0IwEdYCJiXpN5PKVCpV1uaLhVWZ3jtajdzm9Xv92S2f4zIKYY1nS
aLW0BPc+SxpkPEghn6a4aQloPrEkuQaP3cpuLQZ7G3Ee/4OuIejwvnqhJNEa6reFEjTvHCDm2K2P
9Dn5pjljIG3ygLytXS/zXygmBOcGBZ80W9DFSC2K22ObAzDUB0Ae+FpsYqRR8oxiRWdi8YueLU/w
RirFmjmA7iyATkLsamBBc1jd/jQG+lyyfo3railynK1NE3LkqK8GWemwf+DuOvCm/yHFyXaAXudK
6FhZlVgZS8Oea2VtdcFAgP3oXCu5M8PR69nTdX9c2StNuC+HCvNCaWt3QV1h3qmCirZ55Kblo0c9
rtEYLZ6uvzulCVG3GCAf3E1wRIWYdRWgNAjBDC2Kh831Na3Zmf/8LAfQaoOxItH7wNTYu4pOdMiz
tf1Z8wPhqgJWuwoppO4CJScgNzdvbA6uOGggD//FEQxEo/kRCBoY4aNZkNvhEouQqjUPY1Q6eTa4
mC5xur73/8NnO7MkfLaJD1aTSQTZeq606DFF9yPT18ZGFvYGjCDgWJtZObEaIRileV4kEcn6oDfq
W61Kb6tWerm+jgWXhgk0/2wTk4sXeK0GdNElWtk93gK7Mr+dwGsac58athu9X7e04ARfLM2H+MzR
4klW+VCBjNAKe7+wflW5fmjiX9eNLNzwKOGBMnsWMiYX5es4A6se5bwPRiv9naTm76KvPRAuvaVR
dsxD5YERtsZkvrRLwLvKALFiTBy0pl8XNsRZo5FegitMmkeY7Cf/LrP3yYD3x4Lw6frMsHnEQ+TO
rQU2pdizIdR8/cMthNCZZO+PCcHVyrEwm3LCI0fVm0feTbeFwQHWSX7EhR5cN7X2vYQbj9AqDc1m
fmUP6FBLabHRCkldWc+SX5+vR7joDOgchSEFg1dlyv0rhySd29tj5uZmZrmdpuYeHirhysrmv1S4
y88/opiv1PiKEWZ2+mDulJcxMBsZIIAlcbLilI3lzciZBwIJ9/r3XDpYijm/E3EHQJ9FeHywVtE7
MiGCk+rdAidjnORuEa15+ZoV4e5Lw5IrnTSogVKwfRxG+LDqhmjNSoJyAQRGNokE6+9qhBCuySUD
wkxVUeTKXzBwVTtzYU33p33v5V75FLnVZu18ra1t9tiz0ASMiaYlbYSaNTYO6ATlkbF+Kyvp2kW4
6CAo+szcx6aJmfSvhigpQYXAlSFA9+c2BR4PsAfTsbLqvbfVbd2am1ivgXmz1jiYlvJalBL+WhZC
SJvK+cjkRPtUIuV+5AP4WR06N98ZmGyBpu7bdHfdLZd38sykEFLsihtxT6HwgBfCpujcLJic9MP0
jUcIXgb8HcAlT15DPC9u5ZlRIbiopFYyosFopH+3ATXogDsb65UTt/g1IdmjIV7aQMWLCWelxrEW
GrYaNK/171lfOvIjzBh7lQ+R8P8dnNZW9G6WAjR62XhKgpkWKlpCQMsGJSuB2wUl4fCj4s8W+UXr
x1Re2bQlBz2zIhI8qmUb9rmGjkPF9GOUJnu7A9rJOFHtVyeDdjdMfrNwTefsYvRrPvPnVoUIRqtc
rUeKz1n7ahC72Qkw/9wDTh0YJfiLg7Kem91LOwDZAPyrMSi+Noe1lDec/wIhunFaxFRHsS3Q0eUu
B3eYJl/SCyfrj52t+Ua+Wg9b2U+xPhUS0JPJOSz2rowCdxNjWpYfow0ysWMFzWULNW6MxGcrj/a1
DRZCXYw0wihjmJ05FfC23ejgFUz2a69aZdEOYAoQKEOTG4LEXyNdTkNQr4M0H8vrPICy9+29JDvT
duydaWNvco/GjnUARBcIXC9b1TdYyjFAAffHvBAGpHyqpZBJWGY0HGcJp7GQ6EqKsVTSVM+NCEcy
Madk4hw9SONeCSZP7n1T8clugC6s6pq5K4eessaJqi4FONQabVuWIaQEzbmvH7ZiBTM6AGaCwvil
T1hUBtQZJHp8ivyw6CTgPonbNiVCqwYo5RvGTpwQ0mlyEwNTAWZ/VgDt+F2Rt+WEASK8KuN2n2bE
K4oBMMkCCPQQONhHAAddJbsFKqdpntFNSEEyW7lK/NDz3omzzLt+WyweB1CIgR8YUmiWeDPmugIe
yAKBZxyNXVnoP4pYDYwUSxrWeIgXv+CZKeEqzNOoHmgSaUGLeOpC2eEuGchhAgbVv76mRSc8MySc
gZAMBs+rEEd8pB9j0xxymwbXTSz1wVH0+/vdBEfX6Ji26oD2bbyzNuPL3CfTekwJONHzO5i3PEC1
U6d9M5+y1X7k0vKQU0CUAnSLM2XRV0+0p0Fj5VAOeJWEN0VBgzL7D8VTFegtPH3RGsQItZAMooBv
qpPEhqCZUrcBsz1na9ovnzgLMWlXNRMdCcgbmRdlTN1uEpOAkDfQSV/tusJuniPM4wR6w/k9L+TK
SW0N0wXIzBw0nNpA1XLJn+pGOeCrhBugEE2P5ilIwisCuG+hU/xbhraq1WdgXLAnOf3Fs3CaPMkc
vjfGAJV0Hqqe3JglOHjp0AAbXlRPPAeQNTLGCdNhoJ2X48TuHTXJoHA4kfJpKIrqOVe4fIve0Ai/
1flhNLvooeAgQQD8vYm9Sqbarh16w2OSXgJizPhOtqLmIcozDD4xQK3HIituDFmPb2UZUM1aN3Cs
rzvlQuyfm8Y4yghSCP/CrhHC0OvRtAHYjAa5UbMF3XBAtqst44VLG30dFEgwCq/JuGS+OiAk0kwz
MmGnC6KtbjlKvclvo8PwmFIwQTjKtoyc9ofyZjylOwDpXdD3la2jkE1PAdsFPVL1I5dcflp7TnzO
mwou9eWHCdmEWqdmZo74Yb0b3coYhLnjPl4xe9ttfDY5nLt4xbjrXL4LJ/KLXeHDTyqnBiZPdWAQ
AGrLuIcRk/+wtWeffP4FZy+lioeSDvVjnPlNcqdvu20b8DtQkW+vm1l4vWMh6GmYM6Uk/vlqJlZz
LcWUxRCUTeVFdea3vX0jZ8944ThsbF+vW1u4EL4ARYVAVrGmwMU36OAXr7cmU6Dm3UHXrG6KzXVD
iwfjDJEq3DxUlyKA1Rm0McfSZaXh9KAOsQoMoCW9W8atJ+dka2Ha9rrZBbeAojQoFdDHtgE7ENbH
SBMZPMZ92tZRYChgZIn/HWAGaQ5Qw4P9BfuFHtTXDatya1CHGkGUq9a3MZYOFJzCXRStVAcWdgrX
AWATc9sTxGKCgw/9ZIUV0dVgMM2NVWr7VJuJ1fqVW3XxQaJB/BAqRRDjvvC/squsPsmQvWr31kYP
uK9/i+6zmS0LOdXJ3idb61t0KrdNEAXZJl5pyy/t18x3hLeercmKmOL1JAPKCULPQUSpIzUPdFor
5iym5xpoZSGFjubxhVJ210dAZIexBqVdFGPB94f5ktd6I/m113txBMpvsoV8MVKHR/MnDdagTAv7
qOk2mFBUtIdwsQv7OFkxg7Qbsha5f1Y05g7t2yCtNQMWggiMgEt9dpdZ0PKrT+bhwMIW0ngBopZL
u8yRp9cKTOqhjPEWYyViLa/orzEh5Jc6T1RFQv6K1qQTGbcFMAAVW+lfL8SPLysSPluWgrn/83WO
qY9gUJ6S6hQWzxAkd6KEuRGK933brjwYl77iLENpQpse2Cyx7hC3NZDYNnrXrNO3RHrsIRhvx/dm
VDkYvv3nQIXKxh9bYvWBJv8P1BlHzNG792xaq9wsHK0vFgSfiCMMNoGgQgsGLffyeewAM+DXF7Hk
CeeLEDzB7OYQies/aMwT01q3Hj5SfY3FYyH1ASsUwGoYBMCFIvIy6LmmINFEmWtsk8TNw/yJ69ke
g32eWep+VVi3Jcdw3n9YmYGxfrTFMdsv8quPKCBKHcYyg2R+T9J9ntRuL79dN7K4MggwAREPMxcN
eDkhJpvSETuUpQeMCzph+abbWxI+TD1Sp0q9v25vabsA3QHr6syED0/+GiXqIgsLNnuEwceXJFLu
e1Cgrs0KLRUMQb+AQogBQ5iYn3/FWd40KXYIhBAQsNqmu4nd6iTH29CjyAdlD2xzTRGsZ4NLaSiM
QuGHgCAHyxPDRWVLvdzORu87b/JUz341MMoR3sknvkseEkfFdJy3FtuXnqRfzAo5Yj11xOYh4q62
mQEUZG870Brf5HiAJK7mzQxO1lsGwtnS+XcdEJQSoZMI38TlhkaC2Awh3YhRNh0w4KnbD9qrna5q
di6EEFjAvYlPq12KGKJnZVI8uA28uMme/YKA10F/MI94YrhG0GyiU/7tuocuROAvBucTc+Y7IQZj
7V7pjaCIXszplXY/ZTvxR/bMszUM1pyAig+X87UJFa28VAZ1BH1aEBtvGoIvL3tnpLHXrokzLpzy
Lym3sCZWDRJepLIesDi5oxGe3G13y5O+d4ohLSE/mdxPdV2s3C9LFTudAHwLMCcOIUhRvn5KMADR
qcdoVcB2dDB+6EEWQGzV9tEu4PSn7gK2/bFWWv68tcSPemZUvNVaUwHuLEunwKxLR8tsF7cc6Eps
x8CDVVZ+g7zIlapnW3q/7jdLDRisFmkW4IGQDBcLNFFbNFSu4KnWsdjFrxIg1R85KgxgjwCQG3N3
0BYLwtBdjQBzYLlc8V/Ds5udeSzveGa1DNDx2leC+BXsdCfT5zviTT60ZDbTandryW/PVyoE8ayq
VB6m8NvKdrJ3aLDnt7E7FKiHONwtei8EDYIzEz9v++1a+3V5fwG6Q+VSM5SLSS486BqKVNcAOQto
R1JMzWeYtY9B9mO4etM6dt0DLmk55dSsXMhLEV5HcP9jWgi1cSpjygY8Ewi16UMGTFIBOnfJZU7v
0V+RqzwXz13qSCBJvu5ai9/7zK5wnUmxVapmrxhBVypOgtH5qfqphs/tsMY0vRRszxcoeFIKpjJ9
yA08zckmtYivrKrSLUXXcwuC60g8J1EMuaqARZOT0NEd4t8ZktsC/JTG9O/J9Jf9EsIeb9LGypH4
BIXeBlJI/QpleKZ7rQZ5JbKG6Vj2TKChLHMemwOA9+s5lFgfyY1V60F4tPbYKK86zKU4tl+r1yxu
05khYV1dn6hDkuMIhCMoKIl0J4Fw47rLLU2/6Oi5/lmMELv5CGwXyNyNz6CCKaUPCfMo+c7akkN6
WutfLby0zo19FgjOIhggz3Goy+GENtk8S2Tt9A3Eff8L8OCLGeE5ohEzMbFHRsAK4rORBbmi3DbJ
2rtxcXtQzAD5GEZ68M9XP4iRQERsxCkCKYevGNyNOV2JCBclE9SVFDyzZ/ovPOsvnvQ5s0F6MyAE
g2DF6zqH+CBCmNPN8rY5TYfiwHfxlgfo+AEhFe+TY77yOL4IhvMvwCJNJH4IiBcv1bQ39U618Qus
H1MgvfYbFoS/1MHvA9lTn+e55eymCsga4uAitxfsivd7oUhtyhOM9Bj3PXTBAcDJPfCeUHCV6q7s
yIpbF37z/fpxELf00yiaj3iG4dWiiqAzvScMcymA1lo1oj2k4vT4H2ttogUh9EqjZvaVUalBEZ6y
+nGQ7sY1vlXx7SWaEOITwRCS3SboWyIK35AWrGqm4o71f1kJxHyJjctZg38IZqahZ8kk60YQmQfG
j3Gae9MQba5vyEW2NS8G4tjzS9LEcJc4QZyDWayBmA5i4HMH+oyXGcUAZrJjdJyv4+knsq37tafB
xVtLMCoOEcetPbEMilnoNIT3ow+wFIqViUePzEs8HXltsg2/8RN6cyunbcn/5ko22OUgs3pxtQwE
449dPwL0yN97EP2h23T9e36+1M6TyM+lnVkQ7hQF1HRmFuN76g4GiA0ElALiFs0B/9+mULdQwAYc
nqTNsKmO0p29G9ayys8iyrVfINw4/ZjILCb4uLUvnbTbBgc8vJ+Hl5g3vEWbaT/hA6vIthjmA2Rw
IxAQ/bPNWrL1KTR05XeIl1HUR0VIJdwS82ik5pcbBNhgdD+Jn4PQq5+Hg/1guiC12xCnwgdR99CL
8QrX3pWyswZKXjq09qxaOqNFoRgh5H4FHhVtjjn9gE2ZmzY/iioYpzV4zHwkL5aM0S3MVGHeH72g
rzdWSkYtZGAlCjIlcyc797XuNiwMp8lvS/aP5fZPRzuzNbv62V1vsZ6n8WxLMjrQChWgRvy47ssX
707RhPDN5GmIednBhPrY+uVtuseuBXSTI04EMy8+eVgxSC6/H6r6AHRr+II4oILr2jg4dTUbDCNQ
Db3mI9ix2E24Z/U3HXSANfVV9VZjP6L+fcXygnucWxYjUk0zta4aWJ5ddK7/gIPITQLbrYNZ/rVH
LFJX7sJ5MYKzEIw+GTPWCOm1OFPb8cKcyKCi+qJKrqVFXkUVRwXtQA/9zi48ytnNaGj+ykIXIiCs
Qhps5jrF7SHkblmi17ZuTBgwRAtlnMCSQuk+gqKahz4eYDkGUNo+A6+dd93w8mr/2p23/sxdQQbV
QscIcTHZVbss6LbKBjRR27Um9tryhBPYWOk45VDRDfLyPRlfhm7t8Sq+IXEmvnw/4djpnIWUN1wO
GvvnFO60ttwouenoq30gMv/US//4+8WE08fzqI1rasxfLNwMqjfpoJP0xtv6B/XT4wRSBYe8Rt/B
UQ2+PkVDkHF54uDhrDzLb9aa3ywdEEi9w03n/hvG9r7uXy2lGmjJUJVRT/yWwMhhlJzUtX/ym+yh
e0i9+D5+jmL3utcsXadEUfEAmKESSBoFd5X1rJjqCefS1DOfDuQb4YZnRJVvSSD1iQuvpe1dTOmu
q/pDDRXaXps2Ew/vWmoGTaTGYMpEBYVOYe5YuvzC8gaMgaWM+oZs7a7/2CXfw0lGsRxiYAvtwaav
SRfBxdXUgrGbIXq6bmBxD84MCL431XJS6fMdZg+PSQKUTbobu9/XbSz59/kiBK+jPMw1s51rUrFy
TMef8dzvZ9JWYi/XDX0+40X/Prc0/5KziFDUIIzVE3yuKoBiKVgFNF/dRr7tUzf+aSHoAmMZYLxn
u2J3Ht+7ZlfIqxOisdAiWKG8p9sCWi8NpiQVvzvWK8nm0uMSeRZmK+ZehnwxG8zKNi1CGWdG20Tb
8UjRfnTknf5Q+BPGx+e0K0PaRY7sedyG/moFdymAAD0Bh8FgEd5awkL7bmy6Ab8uCH9Ym+lmHkhI
3W5PXmc53myzZm8h+cEt9teckPmqxhA1+Vxdgwg0txtcZXvennIrRSmRbVY2cdFNz4yJ4WjUlSYf
sYkgyssddjc8ZgHmLSJHP8Yv/Am6Z3vMk8jbtQrL4hH8a9eYnevMaYG6k8dhbtQwo3HiIt7VoNTV
mOKtrG/NjhD31FFPir7D+gaQaXTe6ON9dOLueIcxURyNbN9+W7uhL9AV89V2toGGcEVnvLfIKGED
1ccGQD4/88Bf6tVIhcj36R43Xu0UW3WPg7M1d/Tt+opXNtQQLm4J35OhtYIEjIF31XjKRmU3ZIaj
sTUCjuXAc7aHQhiteJY37Zw5zykQeEQCaz+PlkATDKKVSDwhDMb82F/Dxyjznl0EnjO7QmhNlaFg
8YjvO2PnlRt2arZ8ZwTk/zAYsPY1hdiqlrlOWkwvBKOtNJ6dgXJzUiHNTXJL86IsyoPru7dUTfri
O0KsMRK9UDVlnvXbSO/N0xxrxu/DPkd7Mfcqd/xmPFy3uHRACEoWQF1bgFaJeSxy9ZDVQF0HEwg/
+QRpt/YnmNOd61aWyiPk3IxwJuxS7cxmjqHaptllp+Q05LgvMJ4bVK7uxj74ed0+Xzn9S7nyuVHh
LGRoyRdgH8dBG9UbKWlB5p/5XR8+IAFwc40BNA+RoUheMbt4MM7tCgejAVYG0qq4kZvX5Inf6sG0
Y4F1F26NXbePnvKn+JCf6jd5ZStX7QoHo2jULKTz44tsLFQqwOmcneIAN8hmbk63AQhKDmwfBdKa
1867J57I8wULxyRWQbJiNvOJ3A9IQLJggFqZupE22mFd9W3x/J9bE86IlDCrtCZYi3dIoX2Qt+9M
1Odnnq+1WL52OoS7WEpLye5nmi9lHO8N/SbKikf0pKqV47FoBoACAhAKBBbFDIMkWVlKNTYuLk9a
99QmD73yvHICl7IY/P1/bAhLUUx9aqwKTmkdMY/3BHZ5T78F1b8LUujtOsZvqegBWYG/9oTMAnA0
8Fw3sDeXreihxZCc+SDvMPwTNB/23Zoi5lL9/9yemFGkSpTYJchEUTCMbuM74s+JjLFLAsubR3Io
6Bru7d2a2fmrXXj+31WK4bPQWG3pc6Wl03wtfe9rYELlEkIW3O3AIorxuZVtXDxqZwbnPz9LnDSA
maDYAYPgVHDTl5QcJUzu9PVGG3fScOorn1jfdf1AssxdMb1076pga5inxMEJJ5b+7CkETXPVoad/
0/oztN+8ZS+TP0PZ14qec4QUP+u5KSGglE2fkxKyerh326c24nXk6tyExOP1Ja2ZESIJhrEZsCaD
HGQghlfUvY3h+usWFt0SNzZgqOgKoPsm3EFRXtFhlFv5MzRqbg+Ocn2r2X69sX3whXtWuEnLrYYj
uVkLXvOvv/iIZ6aFa0i1WvBegaskkGo8Ccvu3szRXuSD5pS0uqm1NUm2ix7tnPier1W4f7QEhcfG
RNEofTGBNnkuN5Ir7+JbEkyDI62evdVvK3iJznhj8xTfFlIRxINqholT94jT52levuuUnUw8tPJd
ujowuhSwz1cqOE4dJnEC/Q0Q3+oHU4Lorn3XAndy3XeWYguGjIG9xXlHfia8XSDEwbKQgMTADvcy
b9106IPE+sEl7ZhohyExV07DUrp0bk8ILYlFQF3f20CaDflJHnQ8zGrI+iTTTWblb8D0HEZV3/b/
LoD9v37zd6HCGYGgS6ejQK4GEH7yi+aRIoLSeA2/eoGH+DSD6QGQLkOd5gKFCXEqNO/CxMRb0Ni3
G75pgxkbRPAKu75xi5bQalQIJJawdSI5W1OoRg9mHTOQE+4pFNrMcM4MbBCFDgQU9A7M9j01uZd0
a8Q0i9fu/5B2XTtyI8vyiwjQm1fatuP9CyGNNPSm6Mmvv1FzjLqrebp29y4WWAECNrtYmVlpIzQo
DM1BgbXHDrRGRh+rfV9IvoIpM6fZNrdAJMfuGjDiZJvuHQG6QeU5ubVH6VQoE1ukGR77sY0ASZoW
oFGJqp0lFx74NDdipx9zK/oaMv1jnPvSiSmFlqT1H0DD+Hn9s1NzZ/0disoYcDCAmnMx/AnfUwnK
HBuYMsjKYAb3ztaIQJw0943sTXWi+NflXdoLEA01GTO9mO8yLLaxPDVDA4geALJiK8/Oss+58aT6
hzneY+/Ts0TZabhEeesi8ZCA5hALHCLzoYtc7WrD6pHRqIuyrXsRVE5toKXY8pWIHjvDbIGbppq3
rShxTrvmjU6/LuMdstQKJ/ACoaohLE6vg9cJgEfo2tu5sm+xn8hbVV/V5FOBjFfIDaKmaonyc7qd
ALCr7LNg2onouDZw6KFTc5R4zaWfimNey4r0WtYJJirkSbYBaswhSTUXBD32daXhiWHeyEogwIfE
mp4P3KASV4VNsB5EF5rFKZquPf54jbEfYEjQFrbPIOUASK0AJOcrhTR6eJyOotoHuVY8doP+MEYt
Z7Zt1edBIzEDiX1g82InoRzVWRlADgJreMrExFet2a6X36Z8V2Q3ovrVdaUrhZvrX/PSHsCNoWD5
TKF8oxfVCzkZy77KROO7rIAcezv68Sbd8bo2q5d2IobR/d4iWSeVEKMBnr2XH6fmF4iSOJqxYmB4
5VH9oU1vEKkzMUXRNhnGm0pQ2pkJ2JwGBeB8U7o4Q6eoe6u0lIAYS2Iv8zhxVH+tcHAmmnErWUJi
Imq96VuKJ2HHEkjg37TSwHwu7PyL9E5Mu7epLWKalFfv/h/SgbtPu9UygMLPUxozVcZGHcGQM/mI
dXzULG6T39OebttNGKqQsFHlaltssfOOvXKtwFbDGg0W0VD8YptiGdA50ww0X9AexSf3yX7ZAMrS
lnbdbEuO4tXHPrJ5yLRrUTKk4rmgCDKXKy4NNqryGoOZKF8atuzEjvSaBEZAoWPqQOfgxqyMCOGR
ghwa9OBNZM/Yq8vSiwT5YusZb1ZiG69YqkGAXNvj++DMAFUSN/HzvCVgIUht7iTC5Sc+F89YjhC2
SdEDZxyHxaTa4mab/nf0oW87DzXVJ3Jb3PIV6jIOOJfJ6FM7SQKZMRrlW4BaKvI73Qj6CADmGm/2
jz4J5wEHFQSIUqAA6ej2U+90kosngznMo4YAYAERYtP2dt/HHKewkuOcyTCYRolA+lxBrwQFBuwJ
ufQhLO6zZ8vp3clrfQ01ttT7CxU9ztEMJvcIwTYqdRbwJ5Xb/ovcUDz9zm4rm2LAi9BUYcuzxlWJ
2p/QhvmY+ZiqYk9w0EjMg1FObQLIkuuvxUp1HR/zjwx2VtOqzK7Fc4HW2qE7jB/Wa+UYhm08g7JQ
3yxehmVie+Jh0a1f4YlU5lsaua5lGe29k9kzA8E2NolXOPKdlrt0jo2aPa3K/v1H6/ywjOkp0E0J
TWho53wTNzvTvK153oVzZ2xxIxnlxtQmnAycja6eP5s6b9Pxf1wZBs4MVJ2wFc0Yc16XuST1EEGR
hKoHbR+61EeXADfpt4gEfV5nkiuRHvrEqq1++feEG4YqNVvzpU3hYBFKtQGm4RZ+vymPPN1f9ZLY
iP7PIenfn4hU8QDnwFXQfKIDFOmxlN8j5fm67vNEUKd5IqKLpAhoMfBVOTCY8tpr8l1b8ub2VsZM
oHO6DBAfRDIUKOJcypg1YpvT0ny6Lbd4bTA970SoxIbb2iPbLKi/RybH2B435ve8JO/2VjUSJCBo
1CMkVNkVr0GNWqtA9g8W2DiwcgAkFVX6t/fndeT2KIH+RwrrRwi2iLO4gFJKn+aO7CSXoJpu3AzO
5MU3gw2mVEB8pJ7w3u+5c+7UbC8enRPZzCcW5L4NF4CfYOwCw6jetAF+jF9tZTtzc4dXh119Sk+E
MT4kFcuYFBn9nNa8I014Y1n5vrSAiBDpHAVdaRGef1TG0sdF6IkmY6YYhTRkscOt9hq79eu0S39I
jrCL3jJ3fOUFKLwDMsae6/OUmiP6raQZb7QOCH6L+tFPzUtVCb+uWyD3gIyVi+04hrpAFB9bqcqn
8AbeD0+xXP0J4WZ+M27Fff5sPc28vOIyEzz/rozlR2lqAQioBN/ZaICwdVgOXQa6zTaunsQs3KeS
zluzX/U1gIUC1D7QoZB9nnsBuqdDyIBWDNBdHVWQbQLUopyHprmSN1BsGEwGSciLkHYyljAMfbNk
wois7HHxxZfat4kjPIRP6mP+Ijk7zake21eFc4v0tzPmdyaUsQiEe+CTDJEKTuOdOOwpFztHTXgS
GDuox0Ja9CKS/TSxEywtek1sV8HYufIjUAGx1YcCvuBmIk/uiimcnYy5tWURTbPWVQMNQjMQPWBe
uVhWBQ0rcEF6n3o07G3/5s2rrFkFNgiAc4KlbYpvyVgF1Kcseok+TEA7wStfb2s/drOgok8u5kic
6fgXupNrhz2VyhhF04Z6I+aQ+r2j6gCgF6SqeJTuKCnJhD3VRbUBFW0NHnnl3C9PNJPnxwkQrfTw
W/TsyT+0A3AYj3QxjxzowhAqJ68gk+eFvlRrWL3FKjCmpAEqg9ST0SqsRAtLRQmy/pN1Kj8po5N5
2yCtj3e8U64p8ak4RplEc7amIaWHJNaPulQdVazfr3/I9e/450SM4qRmpqCEZmG6wkjt0RA3Ofoi
NUKLbuTU0lZSdgM6+kcUqy1E7aYoxntPJ50kF6bhGzdSgOHvYN5LHJAt3rkY/SjEumla4Mr7YV+7
Xd2BGhKvISLrEthN1z/hytNwdi6m7gNmgVydLNxS1NzI6aEQLLtONFtdAGZOOAtl3I/IJHh118a1
RPfRR2f0VCfzqmfTzbHDSXzrnRdRcz4iyz2Ry8I4RQ3y16ztncXA6I8OwGE5DWSB1zZbKVRT7QD9
ignKe+R5zDsk90VkzViwRP0qDIyNtB9e9S1FUorwAo2vPGq2VdPSgJECCAoEomxzqbFm2eoLXNow
AEQg/hQKjofiCWC03RIzQVFSnMeUPkqrtNWC1xVfmejFJzs5A6PjlryYEelxBjoO1h+twoY6oNb2
JrmJJ3jl5hu88m16MV6630rKnS9YVfwT+YziS5O4jEBTwpVlAL1qs8RtQeagVUpud3l1mwP767ql
XRZ3zw/MKH9PqmyKEGr5Sd+4qakGpK/txEpdpU/sHnhOFhHvr4tcf1mhISYQ2YDFyKbOApGqvJVx
j99vHHzkg7IXboQHuqICFvcPETMy3Ixh3RpOpDKevxWEagZuJjXzcivnmEZfNgm204oQ7ce/0otf
V6YTicxDII6aRsYYQ1oN5nsFW9tkkz2JNjn2v61XwSOu5IjucK/vsfUgOblq//1FVlzuyQ9gDEau
JzNuhFDzUeP2FsB6dCqgEbtm8/+8UMZqKlFK5CbGhQ4olI8P83NfOd3eAIq7sFOeh6O4L48T55Wl
inkRN5ycjbEUbMILUYcFK3+otO1cGu9Z5ahT+YUpOGBqyAB1bn8S8sg56aoLAsIV1v1NdHPZOkIz
KAMY42Au0q1xS7DIgB0ylMy22TZ6L7ZC0AW8wsFKzoI7/CORievTCEBbWBPT/DgFakjV2Vr7O6xN
TpC96ncMzHRQQnf5AjS3kuNoTjt8TUM6ZMJLG2LBxTC3YJ60k67h0DCumyK4XdAjA60x9p/P87DF
AuJjgW0gAEDEd5ZfPSQYzzYcBXuAdrPjT22tns7EmhGieNSA2IGVuS2SQSSQt9SK0xcZBvuR4y6H
ybotVV5MRn/8hWKaFGqKHk9ndxxj0lpjryBz73edG22UTRZoN+pj78Yb1FMdHifjeviCNXID/ND4
9zsbPSmgGUkrzMWAw43OBDgt4Gmg3ai6ZDtgB0TZcgyAqtvl6f5IY8wOuHvtUofwaZQoNNpLmwoE
rJ/pjezyd9JWVR9ErwCUUyGRxYdoDSlRshmBdIwxu2VM7S66Ny3e4vDqcwT0M+wMg+IPtU7mCZzT
ohESWhscfMkfsTYNBNnpp37Q0PrSfssHN+OO7665EdiaiAoW4GouoE+JYVVFmbZgFqgB/iuaTg3G
s+s39Z04sTcFbadY8ygJXnQvNcCILzKI1v12KuxkfkKjyB0Kyx410ORGxeMQ5vcU82U2BEzDzO4s
HWrRH+psZ5ZY1U9QwY5qgHuBBj6VbQRGG0FtPXVSDy2YP0fqIWZ07HrVsjuAL2YgkOlqMwhHrN5F
0j4s6sAUK05isBY+ayDA01RJBPg2W0YdSdSbQITEk5rPTgx4mlnI7C7c65PBedRWrwh8XRi9QCP2
AtM1zcVOjSYTwabQe71Z7QwScnqgq4fBSBCwCzH0hRrHuRtMUA6e2wlgGaB3cSKwjpnL4ldC74SV
9E++m6UaWBLDshgM6lxUVhRyKCgwW7Ufw32yRMWdqd40+UYWk5njI9a8LdplIjrJlLmLJaadYmk0
QlplM9V9rNzBtJwGOP1WXdio93HUfO2aABWLrUhcEjhOmadk6ASx6Wc8XLG57WNgI/Wv1+2IJ4D+
/Yl7tUYh1GsD1V+FYMSieJ95+eeal9Op6wYcLNI1VgvmuuvlXkVanaDZ1nzkFSBTjdC9fgqeEMZt
W3U0YyZVXvxcaxMHO+LveVz9WLpM59zHWpcKxNx/jsN4Uytvm14FxYAvbPRd6/iZN4A2pPMoCESM
bazr51obIzgV9x2Dn1wPMOzkFpDmqNIdqptiY/Zu7s4YlXgV36MtMIM3w33mTs/KHKRHmWO/q6rx
56jfTacT2bFO5lgVkKw1VetqYvZZN+SNcz7OxX3zk5/ImKtkalp6PmEz+dlDsTE2dI44cVqA+TiS
l/kgD+OEMKsGfHIuxqZyMy1L5fubSndCf2Pom8g8jOERORtHW3inY4zLCKu4izMkDl3xkeTIycRH
sjxwPqG8ErKcaCTr+0CiA1YEuklGKZ4LNKaiA12xRHvbsVxuPZN3JCbnmrsKtT8TF9Z6qKK+KEC8
7226mJscjCC0jZdQoNwXvDSBp4vMWzII2dT2VBcrvXWt5m4kE+euuKbG+BBByXQlpwVxut64uC26
GsNrT2ywS9A8OrRRJc6wl5uDNkfltTZ552PcShSq/+7od+LsJLNltxNvpGVdBPZHKCwtRSQ79/SS
0C5xnGMuQU6JYDcJGl7DxNtF4Amhf39iz2MeWuGg4yOqw0EEpoQQJy5H3+k9sIEfelz/PQfV0BMR
EfySqlOjMo/ti3gsdpUTbnXNafbiNjqiF4y8HLwTgdjuR97M3MrxMOENyk4VJCOYQWJLjpIg10i0
DH9U7k3pyxg4tSOF3jNzOODb6rRqJIJhnA3W1W7Jo8GoTZ94Mnb6JNfYR/v5pj9WO21fPEuH+Sj8
bPQAf9wbnhYUdzK8ij0F6S65Jf5cAI0o++yO4NHbhI7gm373kdxqnFL52miNYkCJQLaGDBDoW+d3
oBOjANEFRgdloCIBgs2xQMSEscF94pAD8Snlx2P4ys9015IZxUTWKVK0O/StGDsxAZExyhmG+F46
v8R8MvD7XDSPAHOjofHYOOWRd+VrL/6pSJZestNrzYriwfT1owzEBSA5u4aT/vge6ndKPozriodF
RRtf18JYCk7IuLpuTMKwEzAUWr6By8WLNn1gV07iWB/KbnbptiVv2mBtfORMJOP6JjlrMPGNI3au
2x06f7mrXmu33Bp+dl8dtRQ7pctNbkv3umVLXnNcNE78vlYyUYB0j0o+qEewvME4J1UNJbqOYn7n
3SodztwLTuYUsOQUc1q8YdA1Oz4Vx7gps7Iia0gb0zfC4ksky3YuJJ5LX8EjACjiyZkYRyWEVaST
AmfKtx0WkYWbHpUZB/DOR0C3YmMK25HYTDEwS0V+Zkg1OQBba3p0Kp55qTEJq+ZWBVORx+clu1XG
H1PGiaTWijO0q0kraiDhvWDWHM06AyU0JnlpuYReG4ZcQRllU6q59IMHSLJya5SGBCO1+A8ILJgP
ahWjsKQmnKM5ZV6hAYl0CTiPy0owBTxBHAijyXSOgnFs1YKMS6C4Ff/iRCzuBQMHUu3+UHp57/Jm
BVdCUTp5jhk7VFwvvx8p634p4Gb9MXksSWYrsuWo3bGQMXNTc8fNV17OM2mMRpBuEGIphjT9SGEO
5BdtTxk0q0NMh0zROOuf8k0TCO7fhy00zgQzLm0gokUWExuRKRBOCCB+TYs3sLii7WciGBc2mImo
KikS5aT8WkLZkbXYUSUeDP1KSeNMCvP8ZNGglXGLsWpTfCdh6iwkcwiKrlWi/AOPeCrqYgBZDckk
IKlGd4XWPTHPN0ETBye5EwFIUQbar+uqz/mA7OTxXOtCI4zQ/Kl+X5aHWn0fdU4rWlkx4LMzUes7
Cd2qXk5zUkRYL260H2YlxraqYt6j25vql6zMjhgHPUmPs9XuWi17HaZmQ/AGyakLYKrfmlardiZ9
TkD+trO22UZGdQT5s1ea7134YyxelqlzolADUwoIENrU6cUJFZMZ1bzFbmTroR3yTTVgmeP6p1t7
vXSMXGlYnQZyFmY6zs8VlnIF/jkYVvNWI0/P9sQhxMYOB4U4K96731z421VFPJHIPGB5oVbqMkM7
hLwy7SoaHwpx8JNaepyVyeccjzo9Jig9Ox7jd9GeUbOY9heyl/5leJz2FEFkIKCHrR0eLgr3WzJO
au5HrMKaMLH8oO+sfYqx488JWk+ju4gb+nDFsa4pMuZ+mTURL9jo0fbCUG1Dl3xPEbR4ponHg/hb
NbSTq2M9VT8JQ5+gflgjueyTHYgmbFN9/id3ZpgSNlFRDr2I0AfwPChWAvRdzZbBB5gDoT46agGF
6+EVqeRVZTyRxZi1EY95VWLxkja8t1LkWrfyPVpfgWab9zICHswRuGJqpz+XYJZc5YiB7k8hKFxh
2294FBe838KYYpmSVBFTCSNCcnIfz5/DQLxFnJxS41THVq/x5NCsBSJMkJRBgJ42tW31NwuoENuB
N0S6FmHp8okYxvZkOTSlYUHWXh7qp2oXbnt/BuH1ginuxOWNuPDOxNgeJgX7Jc+gNKUiOdl4kJJX
REscb8m7Icbimllr1LSmne25wcBxuRU6DFAjIBBNnmPmiWJMbVYEIcxinEfFkMvSb5Xo0AD2sakf
rlvbqhyU6NF+kNDLZrPSquoBRlCgiB6SX7XxYRSAbsOCSy/y4o/veuiFKwbQI6ZvYVAggT1/abKx
RuGSQijqH3QniU75q9vwTt8CAdVevEPk1a/6odpW7rwPRWcORp5GrgaRJ7+A+aZGOdbmkAFsQsjz
QxYpXlhPGymc3HL63rf3tGR5vP55V9XyRCQTdS2ZEop6Do1RutHu441evLfV23UZq6HJHxksjA1K
qGmHGQHFx9a5bxXFjZRUL9dFfLc6rlweOzjd97qAf3B5ctAcyF4NwkA6lICuNx6Gwk5fpB0sIN/l
wcDrlq5sCSMCPzke46KrygRsHAU3LA+YbVbAilpu4ofsnY9+slYbOhPFeGA5npsuh52g30yB/4C/
hxGB+Fb4dxZFF65ELm7uWrJ9JpVxx0kJNt6agpc2bv5EF/awEP1dl24wNJpgba/dmraMXrew5WU3
axWiM9mMjzalOgeYI04cHmdMWFK08GljoRCZJtgyS73Q6x2OKtGPeE2VqEc6iaT1Nq0mwM7SYvXg
Kn7s9M/RER7AQYB7a3F3hVfAfM/1h/E7pNUHKdEmDNCMudcbwyY2040I7bHum/44jDedNdlp8z7F
lZMNOaLt1p0N0FgNhYOMPhjm1l7k4lakGM0YFjbS+EkGs3Rc/Lj+ZdZd8X8dpM64pwj95QycxcCY
lb+ATeW081GNsSFa8WCZViq1Z5fOOCUkJQqGKRH0pPWTGt1OWekmShCK/V4wRs/Kc0fKIvf64TiO
kM0JUYsVgSuE8YB4im7FJgo6JbsrdB5h11o98PRsbC7YZZWZYmTruwrSO5qfbQowO1H8fTR3voog
czLsCgUyqpFz6wAHK3d4kzgcf2wwDqvuMXnd1vgJJdbZmvp3mfFq2LyPyfipwRL6uQXlN6XpCZQC
eBAYLQKLOyiI/WJr5TaRwZoVE5tXbuUdjXFV8rwMeYi9Gn9Ot9LymfFa+ryDMe5oRApudBr+/900
O62wsaqbHACT11VxNXHCHDSl3gIkysX00pwUYxX3cLjkK3rotgqQB9GQuA9vFYdOZvEGy9fMTdFB
FA9SPizwsyEWKMcTAB/jUJS4uWvBQSTeCvqzJP8cjdmOJdGuJIN3RqpkrJc9EcqW/kkxkaUdYG/D
J6VybJ3yNntWgupJOv6F3saaTz+VxtQe4zKKCoKmEA0PgB9EeUxy27gHzayD9RQuW8FaIHcqjrEw
sEUKQqNCXNgkjm68kkTzIu1nHEXeOM52N8q8R2utjnAqkbE4MTLEgjS4QzUwd+Ix9TOn99tt/8jH
IlgNeE5lMUZG+i5BTR+no5PuNaCHB3xK4CJtFI4fWeEJMTBHZWIZDnwEygV+SCUVZazWyNAo3deC
VYQYa03VjVLayQaYGmCvltAyyhwtqG8qvw40oFfPbhekkS3vrXeed1mB6Tz/PcwLGApt1lYqHqaw
fInaH32ceVL2lliBKs32XO7m/CmPjzKPz+N7zuDCWE6+A/Mgzs2wiImIEAHlG2/p7uW4/6FMyleZ
lGBYx2hdpbrZmG7FoYaeKU7bDnYVtlsAaNwLvWZ38+BgNs5JVPR9xNHJdOh/omKE65WUOup5KphL
icBRylW/8t9fbYjieSBlyiH513QkggW3MMUvOW6BWyl0v8cE8Ns90GvV1nyLDIXnQdcilT96g37f
uWQLazImtiEUrCYothJ9EANogVrqqiJ3tZEe4n9fjSEypr40SwMC6X8bg7KPUVOrDhQHm9ehWc1P
Tw/FmnheN6Zq4FWgy0byj+FAmbmMG1SAgj6IXR2YoJIzBeWDbOuvgCDnU9GutYhP7NEQGcvvGlR4
U62T/OFNDzTLpnQdsY/8+Lb5Mh9BnYTUmPc6rSY9p+dm31xVMBVBhlACKgAKPY4HKQZAduuKfoUZ
ptwpHpPbf1JKPJXKZAHCnAuqoCBp1TotGMLoR4bpxzodPq6/9WsBy6kYJvgfM1mplaFQ/EV/GOYU
qwe8IWX6f2AVFPBVoJAzAd4nsZBukkkK8CkA1zGWw/d2BHuoeI8GuS8uxJksDmTW2uIKHSBBKAF6
ddplP7e8RZwrJRw07BK/UZLkDvwNzVPpUroc4jY/YkqbA4gQ0a389IN3Z2sfEyQD4EQDG+7lGlk0
J2aU4OXySdzYY38k7dP121rVRQPzMVg4Bav7xbKDVmmZqgkJBTpa3tCN2CT39V4AVZURWF+dE+/i
gD8msebNToUyqhi3pBTNAULBtxokeeRW4exMWWPrWulzDrgWlp3KYvSx0UmsV3VKDzhi8ah1qt+C
NzgU4nh+1bbXpa0lQ+A1BCueTOHBMER/ri3APcQKYliZfog8Z1t9iY4KtlJb8DRsandoRHmhb2A2
I97HnuWqD/K9xAkxVlQGv8CSsQQuKaDiZJzLkOWkTgj63pVQ2yDFAKkUb5nyf5zyjwzm/pbRTGJS
Q4YK1nLr0HqTq2MnXHWI00iOdWPi+x4paI76E0iWzwBJ4/rQlVfKFL/3PNCxgIUwZhkRVTVrscBP
CIqHPsiAE5o/yJu/gGS+8uifSaIf/KR6Uss1SPRCSOreuh6IhuXBDJLNDC3q7MHr9pZj3Ed3PSZ6
N+o+5cxlrNknFgORxEClTPUCsU/IRUBG6pgLab24wFJL+d49TtjV693ZLb3sLnsaHhLQZnD0mH4+
xsdCrIa9JFSO0RJiPq+eD0YyCJgHGfxoI6FvfdRTwGfa4S8sX6KhMKLrtTiLV/jjq/Ck/CI/i0dr
y/P0K8kp3YoEZRjGuMQL5EAFP1CgWw5+LcV2LU92E5JgzO6vH3atbYKInBIlAijMwtjE+Q037WxF
mZ7/azBl2B4piqUS9NuNykedXfuwoEDF/hXqL2jWMB+2MdvEbJXv+6y35a/4MwUZdOP1B/Kruedf
5NoXPBXHKC8JJzkyF4gritcOjbSwtuPxnfP9Vh5kLJTRET/NBKgtu4hiSCEILnsM+Cm3mKP/VMBv
Gfvpzzx1sqDFYmfkGJUzbojHe5xXT4fxPtXQUKdQDMa36wCtW/oO3lbvDpX4Zin3kcCZWlp5qoBo
BYR8CxqCLT1GNxKtq/Iqgqtr2mq2q0nPUZLMnuR63OrYWL/+JdfOQ3fUMc2pifgD/fsTV6PKfQvA
VkxIteQlFAcHdWJbCD+vC1nL+SyAD2saOkIUHYn5ammGIaLIhG0bt2GgbOhKwuSofrkrHe485Ipq
nMli8stUFtJ0UEcTcPTh/eL2Dx0GEAApQNUi35T35Y/mhmLTJ6/XD7nyCp7JZa5tnhFVfI/GahV2
x9GntJNE4zFCcISw+AXtOI29LtMPWYBVXt8qJkf56K9kvPA3mxUNJMDiyk4QN5qgdHIHfciy+mAm
2U5oye9OWTytkre1QDxlRLl6zpqCEzWtaP2ZYCYHlFAQWQBIafr9GJHOTRYit45qpdZTpwyxnRix
uLl+YWuZ2JlIxjGC9jqcphJOpPVyzUPfqb6jPRkKwF8mTtF5FBebX/tZi+/P5DIeUh/FGA8PLtHM
tPuuWBCrTPGtqOYHMx68JJHvpsZyS804DCEIohLsgNTmDSDMSje2+n1jYPEvD7N908cfVtbelIN+
NHPC8QwrJSqMZwBDly4/Y0ryexb8xDWknagIY5JjKm5L20bSptnPgKNJuTzxlz7oTBCr1E0bTYsk
TfCpGEvZA78tdg00RZ5KzHRytIx754y/k4rZjGYZ73tq2cvn6EX72gcQemFXKcWxxIwEetNAPOVG
jytJAZ0LkpDQAXYZocW5ox1UK0a9G4IpE7oIRvBsJ9/pQLLNN3yi+pVjArYWSHt4qHQNUM+Mapfj
1GSy+j3bO7/IrY0JE1rOpNxb4pP+2t4aLxkXWXKl0Yiw1aSeQ8aM9MWrrE1pl6c00oi3eB0fQHBm
F0cdgBYgZlac8FV+Vd6v2/Clsz+T+K3DJzpaDenQ9BMkysbbMsv21D5a0tFaHhSJt+Kz0lE4l8UU
xGqg58/hCFk0rVtcyqgt0NwqKL3a6fe8QumKVZx+zO8Q8uRovdJXUy9DHNYxtrKedXZSKMAfkHVe
pe/yUcHBsHktKsgVzYtd26ICHUgXQtI8lHaofNXD/1cC4/Gq0pq1UY+wM9D22s9FrBeUMLWGM/J0
+YScn4Oxbd0oMcGg4wmRhKr+SBsxRAG3wXK8ksvwKEPE85CrV3Ty4egPOrmiQa6kVNXw4Sj+E6WR
jZGOWg/iI2VwyT1xb2154Q1PJBtJaXEqiZ1g+Iv2mfb3Edi2DZ2Tz69/R1pSQPNMRzf6/FhmvyiA
I8RttXpd21CYG9Ucb/uma+2qzThDt+sH+iOMefeXWJhMAem9HwMjPhuUx2ZJ/CFpeesOK0qOPiCt
IsvI7y6i6j5dTHMaIIeE0a7uq42qVI/XndHKUU5FsO3vHoUzeU7xjrVq68xxAvql+7jNeE8Y9d3n
IRpekD8nYbvfidzmoLOmYjy62mTscwyvUJJVxWuB1u3yUuLLkPBcHnNDcpJkQm/QG+pETxwRR4tk
r4lFYWvgu3FAxlDburwUTgnSoutfdMW9nx2VecZaWSHq1IeGb8Xl/SwodmXA8WqviflrxE77dWEr
WcpZHMJmKfMAIrQpzQALAWoySk8ujnZ0mH2Aa2wm7krRZX/zXBqTpxDsnXdJDGmV12NXFQlsbFtY
F6MBKLCIUCzMsSxGHktQIF4/6OpX/RPYsTH+UOjpmJsoPlhlNz6HvQQInXlebkfUYDDriyn0O3NM
Oo6h8+JJldGjdiTILqxU9ceheNN1EBLH6KCls2OG8VYIi+2sqjdLWd+0GqektWr7Jwdm1EhpCxl1
ERR/VQKM1VRNNoDp5Tw+ayEXppkBuIDVS6TTbGXAKFqxjgjus2/8TNqVAOGlg8U6SrHF3sRiGooS
NRbyeC/C2m1qEl5tQEvoWOeiXunkEUparR6AWwmSnXYWtqEVYTM9md200pMgMiPTlcOs9q5r0Er9
CjNKIF2mHPfoibCjgqTNxDkT0dlB39R0ZGB5YTHITsFlvaX7cDyN5cpjdAdNYgCIjfi4k6+DP8SP
dppXHSQn3YCt0/8Hwfr58RiFKYyULHoPcRSsbAGmQbgt95ODYWoKqs/p96xp5+m3ZIKjUZ+A1IRh
LT8zscDdpcqTUcsczKc1H34qg1GSaYpEQQwhg44bAIhsQwlRGi5a1sqS+vmHYyKiGGvbJOyhF+k2
B43yrxLADPaiuPUAYMfhmwFYlG2lAw2xJ700wd/vXp3Lp8ZyYgxDn5Ixl3DOQmxc0/ippTwoj7U0
4Ez1Gb+dqQl0f4SI0WkOmg8KhNHRbhSgfqqbUrXDB56Brz0UcE8oCQDWA5NFzJmWrCjNSUMerggA
Zh1uwcDgRln+sQiDncvRQxWa7nXz5klkjqiWpZBEi2X6CakmpB144HPMLdpFC8rOPrkXiuEdhF28
93ctfjo9KJMid3NVDbMZ4vLsN8nPpRu6XgOQfZD2Lfkm1+BYfv26flJ5zXv+kWmx8xXGQIg6xFBY
TAXb4Zy9VM1iR5Lm9suL2KIr333kYjCLBw2eVMT6aC/ojqYftfAOU2wIJOEhBM0u4l9mU/6aBowM
DJNb9DtdxR9V61HKp/cm1Dg3RH0CGwOe/mwmRJ/GMZGzSMANdeGnOFa3S8Xrqq+GQwDIQtsALDgK
ehXntmQaKhHmFp9mdCR/emrR8VKC+VDf83kTV1Z0YLcnshi/kZY1yWQNV29oSeySWcaFq2krbeNC
J5GbJ6Dk2YiLVpZbTdOmZ00gYJRru6x96qVK3Ve1FQH4SoyTz6my0odE1oXPcVLIcwce1MbWhjKt
7XCqQTUnCtH8kY41iozFHALLOVNDW5oK05vGNHw1ZbV7u65lF7eFhxJjiIhAkOcAeJP5km1RjMlU
5nFgtOZRjkFSlg8chbgwWUYE8wFBPl42YQMReh35FWa3GmRQqn7IgN2mSBth5hzpwm6oPAuTXMgQ
sVTIHikam3hIzS4OBqn7qg1gAejJZ94Zz2Udgo1S/nn9C9Kff6HvJ/rB+MAu70s5ofpBysjuwSKq
pIarwvPqasb5kt+9twtZGgDpQFeG6ifbL4uxrZgRUim+aaaOCOZeEtfOLFSHpppcjLT4ao5cxCdS
er/IlZOK9W4AOl6u/VhGw2mG32V+KMzbIUy8MiS2IHY7Ie4WEKG8m6lQeMQ0X0g5vDbR9EPL069l
kDkRxWqoDUiz/x6BKuTJMwg6SdEk7aL601w6i6B4pk6cZQDMWbeTAH9TZYs/Y6RL4YQZF4ouwoxP
5DKKjppgocYlipxzI1q1LUyd0tgtCevgujqsVRrPBDHqrhfGIsbzjJGfdvBiVbwRsJKeRNY2KbJ7
Va+eJiF+bK18Y5L3LDuKUrcj/0fale1IbivLLxIgaqVeJVWpet9nuvtF6Nkoat+3r7+h9rkeFUso
2mMfHBjwAJNFMZlMZkZGmKDK13CLnf8psiULnunQsio6jl/CjecSAiq0T/fnLWwHR6TZQKbZaAmK
pWNi93keoxmJ5BeEYd2H4XVe98v5Afm1Z93tdgueC9i1ezC8JdHnZGi3T3BvPkP8Y/8nGRYo7PDa
wD7j3AvrRSGgHBVVQzYShjtWphfa8F2y3hOgBcgFHRtYSgMMNiogq8feO6p488dZuSg8FrfhTX0d
GV7xuLRmAO5SO4j8RB/tF4Tu5i4Hh1T4IYkAJ1v6aX/hOMELHfArYYnqEDIFMhj2XlH4VwOP0xBk
fefXKDMhZFhaZlmFabf2nhVZYGugeS1kKcJJyET3DpLxiM1wjVOFt8rWSyVkKKo1yROqeX5nlH48
al6qKJLTeJK3LZagqrMoH2/oneklT3lcYRK+T/hFWMzXegrNgqiWnIPlsx/F5U8z2BCVgHj4pImc
KGzIxg5uMZVXGX3Sw/KC6l8cNQP1gGwgbWN/QI9tW1RDzo0XveCCjVlgns9JcL2ZwDOhq3EAU4lM
FkliRGxecJYmiarFuLM7vCqL+UuTUBmr1lZesFrIZ5K3ugnUpmJDRJAXDLPmJeXsD2RKXHD4IMu1
bGBpMszI9/Pbefc+fa8jPQCLF1gVQUWFxr/wgB4jp4IiUbjMWP8FgQuB5cG4QHWRXzJfeT5vbsPV
Yc0A4wq4SE5ZUZK6sNIcjBoBm4vhjiWdFRi8yQ913g1+mtoyTzy9fpblYcAI4B2KqVqx/DE7KYoD
pRIFy3Nav+ITioV/iRbQO4D4Sz/9+a9fgYJJoQJSRHWhTmrNMfEzvULN2UvT9jqs2uta5bdhnuG2
JYXku24cbHQ3dOA0HdDzniCHZlYXHamR8UCj25+jaj92P2ltfDm/e6fHAA9b5JGmBUla/EvwlYzT
OY0dJwkI3FML922YeOctnK5jsYBGqIZclYDq9fhCqXmZ2DZGrYO8MX1HNbzYIVecyybHN81AURMX
NdBWJ7qPqjZUapK2SRDblmt2itcYPwlVd+cXc5rcgdZV/W1GbDOMSRkbLTeToDW7h56EV01aVO4Y
ZxcD697jIhoxqo7qxxw+DgmRUZVvLRLxFzEFdK+AnAqR0a5bI+lVfEt9jAASGe9iJdkrsSYp2Z6i
ELHKlR1xlSbDBYBGBz7m9eShltRVXvKh7prAeKtei3RfPWPQ+ip+l+FpT2PJsV3BV2J0ACCRzEG7
rMXt98zIGPQRM+1QOYPlRxjh9SXbufVBATm0qIXupaGLzlmlzDGjqo8ClBmAaOWQxuOXC1EgkPnP
mY8M59+DHPFt1yaFWDLkMzObqkP4Kvghtcb7roZSeR/+29R4MYM0EUoTOHgn1LqxGpnpADB0QBVO
9sCYLKjrtpWkBRvfD0qrYCAmmgNsmdjNyOYyt9MCgTE3jH1tl36nvNjckmzThpUFlIrbBZJiCPhC
Thg3U2aNtORBrJPcV0bDdBPDady8mGTCoBseeGRKyA2bdArxkh95ANqX+zbqXb3RPDuFa0SSd+JG
5D2yJJzleOZ1B/4JKHnpPxgpXcIqiQtsBau1CZEguIcARzKXA74bspA9sEa936uYzm278qKPNOJG
c3MNXardUKgvVkUk2yb5luLhAtmnk86s5QEtQn+uqVeM/CK1MPySyFJGmSnhUM0hV8aeVzxIzDh2
izwOTDIgD2kN9ILnL+ejxmlaR44+q3BnclzYVT1hXToma5La9geeDKB5sQY3c8IbPTV+OWX7fN6o
bIWLO61yyaoiZQvQLU6a9nMArFcZR0/pHtX8cN7O4nbHif7x4pazuLLTp3rkRNARCYy8TUACO3wf
ezuIu26fWcnjkOf3AK5/17ValmPJFrj8+cpwWmh4yDg45NQ0fIeD8I4SKBLQULddq6CT5HBIjt9n
bXplLkx1pxiKHgfdViEzl+qH1solD83TR9PxtxSCSTuORplZ+JZZq2UY+Q9rr56tO6ZlS6mCfC1j
WXIs+4hCUBmjibWtBotOonCvzOnStDDflMip3b4tLs77imR9+lJLWH3DnE2o/KaEByS/G2x+NbXv
dfiVONNVMfw6b2pzu8AhidrEMh4h5ql0dPQY/5kHLcPIaKKn31qteDtvY/OaociD8Q8OuPiwaKgS
YcysUPZ5zi/bMbvpLXCzMdZ/P29nc5NWdoRghRQysbky8aBWZnqRFMrkVt08u43p3KLubkg8XWZO
CFfxWLO01LiyDwnQw6E+PUD6+pqS6AVle1kg3nQJ9KWXTB84S3G2oghTHqljHAc1OBRcElXf5lG/
pRxyeUqffNh1U/rnv+bmrmGcTbMxzAGDQnJANcVRwwz9duKE9z0Q9GGl7SaiShAUMjPCWY6iNo26
OI2DkhbgUolvmMIfrSF8+G+rEQ4wixpSWh3MdLR08YV3SWp65vx63sppqxgJ2yI6+ddHA1r0+OSG
IwtJZ4yQ3nu3Sm/ezz4YSt6HxC8bMAsM+4VCLHuyP2bL/YM+MYzDJDoXmOQAakJ0SNCdjlmUKPuR
TU9pNL5GhYxOaWu3IHWt69D7gLaNOD8NjWSDR2nHAxCsHtoOEgx57RaRLABuRaW1GeEkp6rCQUZL
eTC28T3LgdEOmSRN3Dq9urbMA2DED4JmgkNYjaJlxoTA15AisGb2Gmnp7dSol4nBvpz3is3VoGBE
kfJRHCThJJE6YpnWVwpI4LlbTFe1bHJoc1dAFEcwr4i9EafMEiXF9efQGPdF6I0obURmsZsKa39+
HTIzyzpX1xLYrIY5caIkGFNyozVgSydQvQMJw3kzm59rtZrlZ6zMTGlNYsgHxgGqMt/TSn+ZCiZp
6chWsjjHyoSuo1SYI+wEQ0zwpTA554YKdNAGGrWeZDXL21pM/FDu/3tzhN1P03loCiuMgxaYbpRP
wsh+hJ6JclMlpDh0qNbXXtYQBVO7GBp44/Gc+lWcNV6UhJjeKBtA9malftcKeKtHJyt8qVCP3te8
Ni6qJsr2xYB7waxUszm0ldJ6Ju/H+wwd4MuhKprqwkhb5XIaJge1/zF5BCXZdTeM4XsxF2xvGlX9
nuOvOWgKtXagd41xBNruHbVVzR+JU/uFU5LEp+1sewyrqVw1LGQdp+W4nftKwjUw0XrKCnWOg5Cp
6i4rmmjPNB7vkoaCYibKWHc55CHIQaehIw+gvSCH8/t0CoFZoicUAKALhmkGPIiPfYJVE7ijUhv7
5C/Txg0UqPaLoCJkgDK39YYr9q8FlD4tgstfRWRAW1MIQX3BNFB88SRI0Y6x5mBW7Z1e/lIzya20
eaAW1bi/7IjpZB/bU08KKw7YlDIw//6AoqrExOb2YSRDXcqduHkEJ+dtXMQF4AxBfLGghxYoFphr
pX26xQtEL0HhFpcP1LPRMxFCwzBPWZ0bMOMAbzBNzXVR57/MKv2iFcq1xsvczVpZW3YrVhhLwd8y
l/K4GL3xqKgmRYFfkGoM2pY8ET27Y47xJ/63trOsfRWT8r7pR6rCzsIup4C03kbKsAPnEmZ3+p/8
TooHXILcycdcLUxwP4OQhXHMWZ70ENHyaATSsRzgTpIfDFCGsPuocYG5SPzpoPyQHLbFH87YpkKe
NDVWpIfUXBa7iEyDuhnIcmVX76Dr5dJv5ke8y29Y41E86GQBecs0+G1Ql9SWC1nwITthOaNamgTD
pLzzrPyF57+sQbXpM6gNoqCN7JmcVGjQxtf1giWBk70p4UuSvSXZy/lPKDMhpEjE6UK9U3AUmqrw
9PAZhH/ewEvJG2fzwK0WIqSUJVFUO1vOtZ02Qc76ILSbb2FDbkAqdeA6yELKTHIQthaG6xKtjaXp
cPIirTq1LFlUJoE2v0P2Kxjn5yqf/fNfbyskro0sf746bCormqIqChgxots0rR70uZRs0JYJ6GdC
NwGMbToEoI9NjHHXxx2aNIE6VXfTULxGhhmcX8XWCV6bEELGbKK4Y0yLiXy+0bTJIx31e+N97lWJ
H2ydVxuqE+iJg7vllCvGgNiVoSP1QxLzqiasdS3FHPw4mw5mMtzllZRG+JTVCLfjooaLeG+DmkKM
9XhYtOUc43ZcaDG6R+vSwFQIuSpqr9yTK2eXXAMOkr0uyuP4T4lfV25W+rIBuc+jKkaq9c8QUkXO
QfliY1okqDEOlYdu1bjDiNlrxI97hpnOABUgTDv6zJ8Ht7m0L8oH+XDD5kavvoXgSxgCCyNe1ElQ
zXzX4pRDUcKdyNe6lzUeNprcx59d8KmYY9K9X5J8MBAZV9WoYT5lqJkL0OQ7gKVQUzEwej7alceH
apd1Awg7HOVZUXuJc2+73O/9F64nRFVbQY6bBIm2yLJ/a6Ibgox9Mj5a0kjCwVZjbu1sImpBD4mR
hzZWvbDkpbHbPwGZc2neTnuyM7627+AHdP8BJH8rbVo5lwhkgGoYdNkXs+P3VHHDmxECcm/LtIyN
4VIQk6RuXwbLpdh66Xv6c74/Hz9k5oU7pK1HnIS4SgIaOjvk38EQRh/9pF0og/mkhMM9jevYNWvn
8bzdrRBvYxAfAB78TxO7W9CCBZlQhriVZL8y5YvF38vq47+ZEJcGMrnOGRcTGFvTjbuKZftQryV+
sxnjwRBkLnW5Uw0KtMM1MvUN1Jjr/NGheBUNVSchL9g8Bysby29YXVXjwCYQasWwMXQcWj/5rqfT
7M5JyV0NqvdeU7bsT87eyuaygSubbVdFpB6xrqr5Hg2Z32WplyC5J5A6nGXq1psLBDc1WqpQXT3h
eoL+n8aHguIQNJU/KdCc6DK30XKvaSvX4bKX5mYs/W3OFFLPfNZrB5kLev18+lCzDsSbUBtkmC/y
I+hQnHdDmTHhUWmOyJesyAYXt5nu6Rzw2ERhRjmw/ud5Q5ueaJvIN6AhD4jf8pFXO2Z2Y4l0JkqD
DtKadj9j5GaU5AAyE8LNgEA11wXDh8vq/ooloU+dWhIYlr/i5LK1F/YgEAlBlkzwO1TJSs2puiRg
DVcfWqqgwNiE4GkiZXxAYDKvhnb8FkZN/nT+823v02/Dy5+vPt+o1Zj6tODwpLibCs2b4tQNyT0j
3f68oc0VUhMyxjYwVicSIXPdtQ7GluB9bVq6tROBhZJ5cXOVOzHYYwZ21TmF5MWzuTi8lyF/gPN1
opSgZqaTQN0OyW7TeYOle6rRvfZq+kwzSxJ2N6soQAotCHMduyiWVUFDkdCuA5JGu7EAI2vvhs7n
N4bf76pn9gplchl0dwO2Bky7ZeOlAIKmU05kjaOw0vZ5GrTGo/4KSg93PvCX/Iph6pMG8SPSw0Bm
9HQXKa6vhTQRlxgEy4TTNo0ldQobeBonpcgHoR/pKoN2X0/5nqnNrwIaHqkBFuvzvnMaKI+tigfQ
nmLN4bBaldpLrZKvsa39UszuNqQQvWhStZEYPD3xxwaFFIwYvJz0NANsqKI3oHO5IaG2O7+m5UQf
n/gjEyKUQgVBGgjBkzQIzfJxNoBgs+od9tT/b2aEODzGWj1WBCtJrPjSsio3hZqdYc+SkybZoc83
zSqM9CVNwsjADmHyyHXCbxbmeVrz0E1lMLFIEkq2d8dEgQGUmiaiyXHM4mo8O6Ez4NNNtpt3rZul
z+e/2un4L0IwAd76/00IYdFCDpj2rZoGJprrgbnnl/XBeQyvyUO70y2UpvLddOgVidttZOMwq+vg
W6EgKD1Re1enZgJSLoTZ/ykckq/ZwxBAfzAwfO0VehNe5uxlT73TMHlkVSyTlt1ozfq4fM82ezXy
6m7IFIi/h+xKazGl/wefFk0y6G5qqA/ZYvHXZkZshiVDJ80EL0/rg8UOevOQqCS93+7MX4VfemkQ
DxIP3VokhBbRSMacE57zotOk8zSYDaKlaWDqIuW7Cbxl44BQWUssfR5d8WivTQnOowxGHCZ5mwYq
49WHoyS5x21aXvcggLmFDt14jfTZwPARFIPDziQ3yaiFAUCF4MouKv11GCr8CWuB34rzwX4unULx
e6SmIFAc54NaFNEdMDShBFyyFZHWP1uI7WTK4kYdUnz7GHRkkV4HvC+fhlzGlbBtB2K+kL5EmVCs
K+t5PiqUYyf4SH7VRnhBewsZfZ8E5z1tK0xotm1izsaCNqoYJkBqRkeUn6IgofMNpDYvjXmUlQk3
rv0FEvnbiLDX8Zyn4Ni1lE/6jpH7w3hYwONgG7vH6J5m/wNOvM3vB14mKHmi5XCiGpqNZs+g5RkF
s30YGPeQ+4a6hIR5oxqCda2MaMcxNmSxmsQqItEyLrrUqfuv7AZJaQDFzntN4nmnz/FjY/qxsYih
t2ETrCi1y6sJuot6HPmzGrRNh/QCRZ+Qo9KXSa7GjQTq2OziQKtLa7STqsXTNQvoO3s0PHAyP7UH
/eYv0nDjajpIOw/LQsTIgKIoiC4xiAsqHuGIsUrrc6VMs8/4vkg86KCAPfQgY1X96mn4+q/16XCN
Qeh1IdX8hAcJH5blFTOUZbKhNbRDFNpeYkRIhB1/5Knktf5Zsjld229bwtckehpWtEZcHy4Xnmvi
glz+YkAZKb6UfsfF+05sYWQZPMULOYfYsiyzosxqRNdgCsb90nerv5EHyzX22d7xZd65FUcAYfjb
mHAUhqm3Y7uBsdKGEBHzcswQnY9Un/t+bj3CPs1xOGHkIeEBMt3WBRj0ajLn1iXOzD19Nt6rLIW2
qBF9qydN85D5fu3C7KmMp/sxn24rg/uszL5bseL2CpNh97dO5zIbsBTz4bqOcHMmVTkZfQo8FGQT
qhI0CQlkya17vV50eThEQUE/W13otat7ELwa3FFxLVlCvpmQrX+EEGfLaOrQt9B50CeQYl8oSsqr
uryMvy7lQvLS3IMOG5f5TrIxW3u/Nisc2LDWQpD+znBqtOs+FfCSW9vroaV9R7xiPxxKv+eSaLgZ
e9dGheeOQ3iuxRpAQGpjUxdaENAT6awX7kCdveRvGutuDL3cK1Z/m6nkMBXNexTHsvO8ecYgf42i
ir1UJoSlJ61e2IRkWeA8lc+RV3jWGziNr2sXdW9U+89/6K13JSLi38aEJZud2ahTN7IgHvXIbQ39
rieGq6X5fQR1n2UuSqqjtnWNrk0KbzynzYHuICkAoJ0L6nGIqPU2OB6+gpmvcO1AR4JvhoeeXcpw
yZs5w2/LyEmP751Soa0JmvXs06nyHwvZMZoNJard+WOxZ3u0f89/3a2l4kXx2coH3lXMuOxao51O
I3TyC+MubIsPq2aZC+IESca1lWOjvqObqGxD70CUTUrGytHiDqcFdMteWikf6Wx601jv+raWVTM/
CUvFmLkyJsolkVpBFh0DoR+xGfMb5Wwyzxrnfjdq8bwDCChzM3OAymGJtlXe4GWdOS3yGKuxPF72
EGldRujt0DZAJFWbfqzl1T10MMf7cGKvGDHTd0VWP6tWCAHDPFJ21gD0ZJ438VOj2QTTNqnlKtrI
XIeOqqcX6ntdtFD+LKvOTSFw54Eesdqlim3tC7PrdxjS0Ty6gO+8Tp/GFyuk1tP5jd7cgFWoFu4R
Q+PdTMCtECij5UZ59VJyaC9GN0kZSQ6sLDAKtz1wX/XQGANAsqzyDWVPHSaJvVtOu46CwvnMW5RH
gNJGxCeFr0Zox5i9SyZZg/f8QjAgfHwYISDhhHYOn+2p5eZJ45JBlRy/zUTz91KAeDq2AZlCvWsr
zAAph8mrm0P+3IBaMgmU3tc6j70Vfh4UX8+7gmxdQtaC4RGLjQkukYLbF1bmgGTFkD0StrYIM9UG
WEN0EPmKT/lCL4fMamxAST+5Cys0MqBmsCgLoE4BfdaLoXX1exk+ezNbWpkV6xV5xFI91JGQqEF4
03wZn7OHyNcuiuv+Ut0vhRkVUoGKL0sGtg4XEmk8JVF0AmROOFzRjG44IggGvHXrOia3lKBXzFLf
Gv81QhcQX4zfo7iFmrUlugvpDR1dPBiKyufZ2hnkqf8HElqbXrk2I3hI68RNWjnKX7vX8l3RuOaB
7Xo3uUbRGhRfzP8Hgq1baQU6NRa4/gEWP2HupA0IWagNq0ztdiSzyTXn2WVB20eVzYeGgtEnya7D
3vZJi+mCuMgS5MG98Xj+eGy6LvgoDMy9WvBeIbvpQIeTlxgxCVSUVQz+3Va+hnoqOfgbWQ0U2oCD
wgwxigTivZtbxpTMsR4FXCGXYfWdRtD/6NBuQ9ncgLpwmUlWtfUIO7Io5FFQPiusgQPxCOWzL/m+
PxhuByAnvfoHxOfLJxIuYNhC+wEPWQuEEcsnXj2f57TsJt2Yo6D6RQM8KUu3QFD7QnTXeNe/99dk
0Tjame/aj/qX2bj2TZv5STDddb4SpLtB/rqW/SDhjWCCPJGyGItfwhFQ+tADHi+Ys1N20VeKfD12
K9TRAr6XkTtvGsZbFJAkDJWeILfUVKk1R2vjQI3zfQcMEi/fNPyrpXgN5dIq8YbvQjoOCkEIE5DD
FAFWNTVno06XyRHbnK8qu2BQD6jj7NfYkCyookL1sjqlu7zudXeB33p1CZLXiJfNfVmZ0a6Hwo6l
Y8CwTyRpwYbHH/00wf8qklhg2xig+aQYF23U+KGu3KoJ/U5y50s/9lfc1mSYw42bDiQiSLkM08Qj
/VMqcOWHDC+VTgftWzBzekPn4qOP9Jfz0WLTxEJIAZEXG9MkQuivpwbMGx2JgsmBJskEWmgieW5t
XC54TTmYoQF0EvNogoVBaTo2UW1h9gARIKDgtWe39JLOLXdJV1vu+QVtdRqO7C0rXn20osIFlzGs
CCOZ/qy5AFZAHWLHPdDm1zsLb/na601/OMheP1vOi8mTZSwf0JGT+B+iNqbNEAQIDIczD2Nc8y5K
eQ9aSVWWQW7tGrwbPWfM+WE8RIjxYc/7bB4RD7Q8dutsDpgpw8Fs+TuocjSKKXJQwYldX4fFilOT
DOisHq8M3k5oRmHOAWUQviudBlNPHYOwb9/55/dv8ytCCBc5gm5gfl1YmmrlaUWdAS86HQy8hED4
bHTp8OUPrFgqDEC+BnpDQgpe60rc6SEiPAQd/LYFbYP12LOf541sBE+AUnRET3TPoXMgLIW3eVdP
aHgESdQ+9OEeuAdXnzpX71Ivj2RTuhuDapg5oJDiw3wOzpvIg1ggD5/AaIcvl+zTC7Iv7/Xr5ibz
MNMee82r+gragYfiaTrknozDacsf16aF+6njcz4pdR8HllZNbkfrL2PcH85/za3iAnpqGOzCkBpy
RzF5BA/VQFmtA9zuKPmMR1NmebUzaTdq6Ch7dYrJboqiwg9LMN13PI8uY7MBdyywXvuBhsOHRov+
3ye0R79pyQlXwSYGWy00j9Q4KErwHuhXKnjsoiH1wlgy3rR1HNeLF6KoqYVjX+vYXNDCB03znXZ3
nKZ4jUP5DNwppa5LMrzlBAg5EFZmg2kU8CPgnYUTAiR9GZoDxh4pQ8c71q0qIHWWXqqhgSECjE8Y
gUJSApLDEBhea+z357d769rAvKANPD8oKdGxPv6yo1nFMfQ7EOIAhu/NEPny4Faj+pYrhSTkbJVg
MSWEhxceQQv2V/i4/ayNrYkprgB0RYtAtcIxq8F3huHbDbLMDMd2lyZ+1boyzvrtVf62vByslf9Q
EydHofCfqoA2ezr1rpmFhUuU9gsFQ6VkT7cCEoiLwKmCDvyiL3Bsrbc62nQK9nQIMQ/FkaoP7T7u
9qSBNnwnu/i3qr32IrMIHCAGMqGYd2yu1eM2TAnorrSgvCj3i9594zsBGLYArZZ9ya17A6Q0cAlU
OnBSBH9hTpgrrDEwbca/mjl6NCDg7DmXZBdbx3BtRQh0ZqO3SIhx8Q44Op5qj3dANHeuqilvRI2/
YMYRbK8KT3bnD8P24sxFPNaG3ulnaFy5CVFys0TPEteVyV2nHF17+KB/MOKC/E/7bUVwxjlMSyOL
MLBXGdXOZqTwnK49kNCS7dX2gVtZEjYroq1B+wKeMQDIu1Ntv5n+py+cH9TyITE801MP0U+ZYdl3
FLavyICZGyp0DYHqQWLxZNWApyYyfq3NQ71aneD3yHUtoijYLXV85/Y+S791LXHzUZZwbt26gNRg
tB1wE4rIdXy+nKSD1MSE/WLleD908TtpSsm1sxkxwHGJC0CD6p4I6y6JXfV6uvg7euQqlELC0Jvj
wY1nBlLDLPgDN19ZE25TCP2CJCnFXC1L+isVDaGit1+zfpa8SDa/28qMEO7BEw6VlT7DKFd4F9Vf
0+z7+WXI/n7hHFkxAZIvRFDPh595j0xliv3zFmTbIpyfDnO7oc6QCtVl71o9cjzDcZ3xouHPTtPt
/r2xRUlygcNjnFYM42Dh0sqMA62e9girwzurFXcpBcwz/h9lEmtbh2dtbYnAq1BXm5FOkyRG7U6p
3D5hXjv+qNiHAlzT+WVtVZSQmP9el3B8SDIPvZbD21J7nHapNnxBa+UmMZtbYHYfrQWyju7J7Vja
3FP7+DVJEHzP/4Zln8Qka/UTxJlJdeRkKkd4YlMAAgV4a9x8CWWqIlvOsjYi1OjxqxUtrThq9KWN
dG6afyoJZA30nJf+oFXcH6vmx39bl3CQ7dQIyQg4XNDMUHSzS525MSnfAI9i+/OWtt0F9SICdBv4
K5YvvHIXS0t08FcgQI1T8ytr8ca39OS9i4vrLLeb/2hs+TErY6Cia1lsYAbUGPpXNpAMnagb6Lhx
VX08v6xNxwBkTYe8OYh8RISX3kV1pkaATTgluGGoBWxGwX41VS8ZF9r0DcDVMN8N0usTxNVgkJnp
DMOgpaOV+wIvrJ3pZBchQcqWQSGlH9s/cfmVRcE1snkKTbNMkqCILSjGgk9YuytJE96DK9SRQdeX
v+zkfEEaGpUXapgnBbS+KCarMvEZzSnykj67A9TiHazKQZjGu0Fjt5mTBZNVZADpZS9A7u0mzZBV
Ujb3cvUjBK9RqBPNJZtizAfk9x1r78jY3MY2KjfnfWZzLy2QwdsoGZ5yxUD01J6q0o4CEplBw9pv
2thHfudUD82svROtlT0nNs/eyqBwzw3h3LQgh8erv2tuFYsG6KR5jUp/5GEmm1TZXpylQXwBFK8n
LDVNzqBSq2BY0KzZbTd0H9rQPSt1YrvaqL7MTf4nEQxI5f+3J7qpPeN1TFC7Gazuojacr32mXQIq
JKFK+qx+ih6KuXWYARTldArXTHmSQE48CYCBcTI31opG9UZznp8Ynzq/nQi9Voy6fZh7sM6qBgj8
iZm0voFhMRP0Inp/0VEMyTq4lQ+d0Y8/2iQOL6IJj3Se9ywwx9xxY+jdXBs5U71uMtuDWc2ma1ZT
u7OKlNyDxzGDxoTR+xluBg75iRwkfak2YyIXo8MHO7UQV8mg5Q/nPXZxkJPFA04Bxh7APQH6PI6n
ZZmA6F7RMeHUTI8KLa66ViZatAVZthE//7YhbGSe623kcBuzJH4CNcddHe1wjTde7CO43lSRr36H
/KJf3r5hRPRGLhmydfrX9oVk0+HIM0LKs0Axlb2SJR4dnjL7TzoFGJ91Fs63jfFLPadKVXNb2bPW
8TLwubRMBlTb3KyVCeFDaiwfisTC4ABT6vGDWvnoYk49kklwbjVvQZoODW70PDZmB6ck1vO4psq+
R8F0xwCQAozeBmmFp9kvk5/9QK+tlLbAl2TvxBWRJS0sX1tjamXTRJPmpIGSd/ej9T3BACExHkzj
SoeAUN8R12SG5PLdIB2lYIRF393EWPDpFFdCzbTKKuwaTeO7uNEuaB765tC5XMV0dvSozt1lA76M
gWaSu2JzM39bFiFGHWY22RTOaZCFT5hew1wmk1jY9PuVBeFsD6hWtFMPC3aePrFqvNEVc49AEpwP
IVv3wuoTOoJXTijdsSgd4ZVWEQCAtBsdUKkX2pVhjhdKO0oqaFtX3tqccJq7hDsxYTgERX7VVVB2
6Hp31Dq3Gf7o++FCAB4DB+EEpGjEbQwJLy0NDOMhiwCmbq9BVumf/3qby1kZER9bYO6FEimCY6fw
t0ylb3qvMt+Oy6sZYG6JR8iMCe8tqvfmVNb4dnVHPVrMB33Kg2gGDU7b7M6va9O9FzpnXUMKfdJz
1PTa4BOJM4w3D18VGv+Y7ebxv5lYfsLqLVBh4oKAKYUFagfFuDJxy+rHeQubnUzAEP5exXLEViZI
hXlTZQKKv3zVapBr4tbiD707vKEgN/g61JyHA73ivgyEvnl0F4EcBwD0U5RO14w0SsOUgeomcS7S
uYc4UGbnUKWRbNNmhXh1OYpNhjZr8dqP4H/phVO42gcEDH3usWcndecXObBj0wNXuYCAiKsn/ANK
XmVf1xfppD6SyfBn0MI71R/FV4c4mMdyIIcjdi8qJY/5QHMWhCBK3eVzprl2Mr2dd5DNfYLGjbq8
3PB/IRgNZtG3+txjArIigaMM33Q2XGpl8/W8ma1qLcV4GajAHEdHBXqJwSs/7CKF1zmqE0H+OnlG
7RI/B43abNzQ2F9AcUiQA935InPDjSsZTVMUNxcthKURfWxWqYvaNNqCBaSPq32egRoGjHpE++jV
asdVpKRNmkUIjLkkUG1VhijEUcHTBwYDmBYi1ag3dTSoBLE36K8XrFG9Ay7ebQN522LrCKxtiZC/
dkyLooSWF97DEObuguUAqKnXIeH2Cj/ayb7qVlSBQfDvqPi06OsJuwk+Uzqi7ZcCS9R8YQBHNPeN
4y07CgYgFPaQeARdt5uBrQlkQ9ZbPVwKcciF6xl5FpALx3uqTVWiGsuIJKbkJy97zPeFZzKXe5ZL
XeWX3OLGkceQPBwXVyhABWKEKTD5N08FVjvpBbqWkx/isWQXhleGlSyaLT9eyCFhC+RQaFuqkIUS
vyxNq3LssLimdkHmiLTVeewv66t2p+3Hm+lKtpUbtxwFL4QO2jOCW0I8/7We5AS4bCD97MFN6GFG
J+r80d+IMLCAhihAg9qyb8fbNSY6LzH5ngX5PLpReZEmT7b+cN7G9gn47Gwt0ieAfx0bgYxBmY8J
xhWMAJq5xq5An1B70i9Nr39hvqxosfnRHCgBo+TlQDNL2CRdh8SdFqK+3JJHy06QassqXNtOvjIh
ZFVGy4YcAPtltCaFYhZmiiCX6xbXzbXuLfBdWR9oO0AjLTUWaUqMdi/buArQFvwa/UE4QusvI43x
vm9vWd65C9Nl/agCj1jrrlnsQ3B0n9+87a/52/Jy/FaW58Q0eGdE4PdX7tTsUZ3+oEIO7BE14N8Y
VMNw4bEBJUlB5TJiVictb0zzoKApgFLG+UVsevnKxrLI1SKcuimMsIOXz5gOrqJLSl+kEhYbpGMU
Mo0LPYhmQG1EjHzOPDg044B2lwVwaToQBt+V+P9Iu7IeuXEm+YsESKLOV11Vfbu73b5eBH8+dFMS
devXb9C766licYtrD+Zp0ICzSCWTzMzICAxShBVuUOd+5cNeMW+Ml3flM4lZaAPZpSoRylYKLmHM
ievgRb2YLmS48vTCgGeiZx9UfHxiXx+GVdVgk93cMIIwzzFvqBmcb2iW6xvgfTjR+CErygTFvj3W
S9f+9HaShk2aftf1iRy7fF2eUGwqbq5/T+kBxEAfAhd/XF7kTvXIHGtasEwQzkTsvRMOP/KohdjF
zfSek341yiNvYkVi6D+1KBx5N6Vr1miUI87ZTWdipgxa9e/9Q5swK2ieVLwGyhUKO0xWKLg3ZYsx
UQBW9LiOKiuYgyEyQv1+PICs4v31LZU5zj/ruxjsYv3mzpkDxQnHfez1JxPzmJoKLie9CE6NCLdN
Ydl9V6TYRPN5C71bJ5zTSAvxtD2wW6ammZHFLl7xwd3GRStFvFxfTR4obuElpvmAMmtoj0t8fdck
hIdcY+sfE0J4HOu6yAob3OpLCClYP0ib4IOWQB8TQjlJWSbj0Xxtlrs5thL9WOkB6jw/lbeD7Fly
+iOEG8925m2zW8ihFB/WCJOeh6JHMW34ZD+vcQsmWF01FaTaWOEwtMyqmMFmyJMAg1OTKdQxUXt9
Z/8PX/lnZ4UDAGK2hfXp8t/jq0ZkBNUPZMYJV77XItXEEf/BF6cbvUU+7gDJT/ERafQGaadJRwK0
YByn8Q5df8v7N1v1trd5TEtXca3Kzzc8E7e5iwtdfHgZO+kwvoUt5OcbEJIqgCBsnnAOQT1qjUAr
A9Wgqtwm70MAY4QTIb7DaANSjNHADbXd5u/N2DgCjBbb0IsHu1SgKR9iskKvZ2GiEhxWJp8JEvyS
FkbepBlmx6yDT0J7Cq0+RIUj9qIBMkGBziK2RuZRlYNID6WNygbPZ0FCKq6zNucCrLpYJ2dl5qzg
W6wFNGl+sHsuk6iDdDTs7uqAsMD1QvIBo98lJNej6x4sOyRIMcFzhZwaUn/C6ivHZl7HJ1e9bkPK
BZOjArsji9mnFoRjWFp1001zBmwqAQq9whxByMzyh557b3+xFHxAQPxRa7tkLULuNS4pBp/AxwQc
YQWapA/XLUiPu22hTcQDNUB+wjNwtlAznG1oVTEy3YNWjYR9lj2Pc5vQ9iN41/Qg9Xdw7LN4KDDo
mGex6VWqbEj6yeCvgIpCIR0SjefPmnEdBsxy96B3cTANQ1Kw/A9lbyleoworYmm+3guq6R3Iauyi
jqZieO77SZVy8ZtUDGigl0Lj0QW+3xIHS6ap6YZuQ3EeM8LLgz93W1KkFQssUPMEE3qLUWNSLzDm
yY8zT6Oho03+6446hSrQyR5OGLECOSBg+I4lXsJDaoFZrkJ+rt+aOIpmD/VkP+Sv4f4zXvyKl6Fs
b/nEBIT4AGa7eISjkdm6MwH+b9mfGPjel2k/XvdU7gPizp5a4L/gJJfQumoB0xVSsfKG3UyH5jAl
7u14mBRmpAeC058AHIKCA97Z53b2dNnLrEcQG+Ilxkh6lNOgO5LDcl/f1iHYn64vSxZLMGePnBn1
BjypBXMgCWF2AyD4YRlebO92z0Eaptd/83VAas5n71wwcgjny6vd1tSgkwG2LqhimHeZr6LKki/j
t4VfDbmTr+PuFe2pgWX4hf3WMC2/madmCpqSqSh4ZE8GRIj/XcuvEuOJpWVejXEGZuHgm1lgY2a9
MjF49G4nbeixzyVRgbxkda5Te/ycndjL2QjA2gB7yxpnvv+J6mPER00LomYs4VfThY+frE0IxugR
ObProYRiHdhNf9uHeUS7uDIi72mLQHccTnct4DZukGaBqnwjXScmEXGE4YcXeK+q1hzcNEgtQceZ
hsNcR8s+PTp+HXf7prjXpKVSNEB+GxOf70tqDtSCu2xdqG/Bft9nQR9CxLYKyUNvx9qX7ck9mBgm
Ltvk+oGTvo581Al8gCMwCimG6MXeMPpHkeFxwjyERj6PANyti0cuWKT5kGkXeCqUjex8gOLT5bK9
GCASE3e03v2lMSDXiNrijTWYn712/NlarmK8XuJAEGrGXY6pC8O7mC1p+3JwOw+vW9DnOt0rpAVD
NhuJZd8bZvYXmcKpMVGgd+/BUdwTGOOk80aE6bX62Q/HeI8hRdPeFCpKElk1DgZ9cB2ieQB+NuFl
58yePU/zxklQ9LB7tyft43KY79wwHQ/jB0DMjtkG8oDr/iK52XwMyZhAg5sYPhSNAr/dgHwQ98G0
m9FsoIfg/cVHO7UgPCfzfV7pQN0C5Gw36zZH9mSEO+ixc4wCo42nuAsMyUWKBXGFFhstLmj4nAe0
0tLQZl9hjn1yWNA/Di/uJ/CYRV5kfzG+kOc9nG7aOTAjzAm8gS3z+nbKWkA+BvltLh4EyJl44ZWA
Qm4Fv1+tQ3rYI3L0bqwAyde9OiGRfjpA41C9xdsW+mXnKy20XkMVAnpPXT7F+rSFi2EpDoHkXEPg
HjM42Ej3cox76b0p9SiGOS17fLOA2e6n7nXMWgWh1uVKACTFsChGMzGkd+H5o+VM1cQ6ruVTHVOt
iXANKj6MBDAHG6gqYk4LXYmLuTCftWVpldCE9ql5Axax580BiQT+dx0CxMtQX4xjuaXB3jWf6jUP
0qWLAMKHNPwczGmVFLQJXD0DFZOBYfLqp6X3h91zQ9/M77uWfZzZFpqD/wASh1fDr5xg0Rc9WJft
iPz4xV7dWIdA6ehmCoeX7t3JuoS7pkGBTU9TzHp3o00Dr+xf9WVUDD5Af/3i6sbuAQsLpBhi/MWU
lLFYE9wdU+xoYY33NnRcoSDVl/HG+iKc192FUhaZsp96ZmGOAPjOuglqmtIvpWmM0ax1oB6C6PNN
b7L8uHmUgvTFeD9TDM5RD6WQFXicwIQAZNjWmO9eG0NPCG1Rb+5/tkv/6m3sY9MM74FUfIcvooOK
g3jB5LVPgw9tb9JUSbPod5NLEr3Ji6jXc/LezjYaI485boOP37yHVo6UBLPWbgD5tSkkDfISzKC9
N+epjEp7tgO/6iD9tmiPKZTDQUkUr3N9HPLFiLJ8u2tq+x7w6hKjVLoRbs6Eg22DvWanrh9NbfOG
1OjGHzqMkYITOpjWPo81HSTGKfJLv3vxFy+hKxARdu5/Buz2kWXZkzPXH317GZ4M2lhRPrEltl3/
c7vu7CadvO9Qo3M53Jnes+XNyNZYH2eA8L+tQ3ZnDaQMLMbyyPIqdm8DnpxMrf/J3OqozfY+cTuj
eTBGPKvAJnpvpmPIRpXS5WWQgG+A4IorlPO6jPDGr+t897JVzw8roV8YBvY9PiI4aUqWm8u3MTfE
0SXo7KCkJgQ8e9IzguALJ0R65NwRiGR4R4vnMChwueCQAj6z/WzWiQaUC2feUw4LSg8bbkmEd8i0
mSLPxLpSABomTl/iNE4wu+1jWi4fr18hMhs4S5i25Aq5aESch3Wd6U3mbdhGa4enLPmEU906KqzC
5XsYbXRk8nilYjzqQkTW381mKXbgoqu0jsz1ZtRBEZTe9L1iNTLn4LzRvIOFxop4SRmpp1UYf4CU
Hms/efoIbGb3vWPahz/fNBQgHQdIE2AQxapY7tOKZKYPJiLHu1s0C9SHKjLgy8cnAJ4AW6O6Cnj3
RXPI30jhlg1mp9LZjAb2zWq9cJww3Vvd69auuK4kEE94MupFKFk52DYRxGIXkw4sNuZuLMdDbWMp
h9Ai603qsHD0rIOO7npEIDUFukndg5dUileb5LuhAQcAIR/gg/CScNZy5rKm76EI55Z6ABRBaA11
TGs3vv7dpGZQrOZjOLYDpu9zZ98at5/yDK2bGiXAXLufOwB2oW153YqkRI3+KdISPhaD8o1YBlys
BuxYUCz61eheXigNtBeEjAONu4eBBlmiglj8HxaheoABGUBmxFiF3NCmExTWDw0EP8PVAfeLsR+m
tvi86c6RLM0Xq9+TaevjzEyffb0iwIMah75Q6RlJdxhh5H9+iFgWzPVp0NyeVoeugGRm0Wkg5nPc
D0ZvGgqflYQUnkL8tiTcA2ZX2Z1jQjhjH+zjaE0gCezowarZS28rYcIqY+a54+D5XW6LiTR3an9U
zeNoFaG5Qrq1VYm2yk4iquycoBjvH56fnVuqM2shZILqlzkUKFakj5WhvV+nBrLlbP/mWRSwid6K
nCF9onb647rnSq68M+P8sjgpzzSN51QNQ/90Ag/fWL81C8QuVxA3Vm8szwKnVi1X6i4nq+V/PzGY
eeNYtTYfVbPvNMd/HSqIpqfTt+vLUlnhX/fUCkbuu37D13M2bCOQVeP8AihxdN2K5CY92zwhoR52
1vW2DdkwoBbCbfjcjYpbR37KT3ZLyG27Xqu1zIAFFkEzkyQk6jwktgFIvg5G3KZJrtSs5IH3vIiG
UHZiUgjM1oIGHHyiAl9BfVyIETObgoVhpxgPg4CRgd5smh21bX3/bzYTXAnnnwwZb1ntPRxDb7Mv
nY+EaGhf/50JIYD03VLtRodQNbmgDhma/tOsFZriLrjuFHjEna9jt1pjGS1ofnp7M4aZCX2ktTAV
m6VwDLR+zq1M2YDAYMExtCyqQf59SyJIqpUR+Mb9Q/b/64vKQiLaaCjsozKFlrNwdEfIt6EDA8Wk
OSHJnj/CGcE6luAoowBhGw9WEfRJ3d//P1qyUtMYVXRQtkK7W0wB7HbTGWAQkDLSNGR6s/2feShA
l1Uhka5ydPO36UVv/aOla0+jW94Ss3rnsg1jnJXxcR+0u80yHmdbO/65Q5kgEEG7Cm/PC7WjwctB
kr3gEu53gNogK9v3KrJU+cp/mxCvVzcFVYnLYGKzaaTvXkBSPchmH8121RyE5AGKhABJB7pdgCGK
lV0yGqs/c85UA+wTGXmY8RY0piLZnBvQsSsuc0khC9RrJ9b4wk9CNB0MMupcggIpeFLYZuQuw6fB
MGK/6G9A1/zeGDcu+/VNR0YcLmuumHCUndNT+0Lw3uYCmYIPWVaXOLHmb0+GUSloxWW30KkJMXp3
GnE1E9+uqj/25YdUe+imP+6ln++iEK0pyyoNHFdA7+nsu7tpy8c0M6f7rUeP9rqvKxYj4sGzbkut
YsdiXJxzOq0Big3RtCoubsVXIUKIzuoGnSgLVqAwF9lZHg7Ov9sxIsTnMdUsoI4QOTFXCp23NjRN
9IRaRWRQnCURVbnXawrufC6Xm9fgOPfKLdCd6iNZoC+rm1UwktGJ/90H4lt7cqAqs+0xs48Y2QxJ
vlth5T3gGaQ4tnIvAEBfd8BPB8jmuZHSyN28yXSsq35cvA9tfp+6n6+vQ9JC5j79jw1hIV3FZk/f
ITwAoI2J5lZx60Tt/VoHXH1XjVKWRtgTc3zJJ/tGUBrsms1ERd1YFjRBq7vUyN5ZzvjqzpaKQ121
f0LU62lZj70O/673d07RQn4M0bxgCu/jgUV8w53uoBDbDAsD9rVmAHc9ziHmwB6a1k1mDC/1/hT6
eZ+UkMm5/tXkB/efjybEOtwpjjWUK549+XPpQe5Plf1Jdw68wXh32Bi0F8dDOsocZ7TgFe0MFPLs
/wSX5me92RXhQboOsFeiAoNBeqzn3BvcAexm2QIzXTYcgeeJ2fQXlQ8LC8D0EAo+IEI+t5APO6lK
Dc+ozjJQqG2jYqIx65mi5yHbL0gUAr6CfoR+8TbRjaFPOwM8dWXf3tMGpNYWuc0rK7r+3WWB7sSM
+D6xp4XsZmYDAGWXD+1sh7T70Npr7LgOhE4Vfq1Yky98HN9bFvTesKZMS8Mse52zNZgaFaZElgGd
Lkm4IRxz2qxpR2kMbNIv7qSHPTMORul90WywkJeYaaGdG+yFr/hiskB0aldwDADH6j4jC5B3kHQp
SAGlcRq7Q4pkXBFiVfsoRFha2vnGWl5qNDB4BDrBtS+SHjwL131DFoZOF8R/xklkTZFmjVYJM2hp
LTGZ0yXWJ7aGxE6LqKrYEuj21rybDaDWrluWneJTy0KYJXoPIYgCDCDdWH/ucruKmWdtf3EXnhoR
omxlurs16KDTmvYnfUPvbSEggvz+71YixNW6XArIeuB80WH9Cmh4XBNNEbpl3uCCZZnwiv0lvnae
OrPCtY7NcopnjLtAv8D8nlblX3wTjquAcrDho4IubJc2NmCB1WzUMvx+Dcp+moI5t1SFUdmXP7Ui
7BcnfJ1QNEH8tr+71peSfb3+PWSHlLNzeaByBCG4WDfPzWqZwXCPSm/x1ha3WtlBNvhH63eKlqh0
HSd2hCCU2jMFGiXDNKQ7vnVr/9ME/dH1pUhTMHwNDFV6KMID7Xt+PvfRHqraw15ltp3MHQm0oY0W
rQfAsjAfXQ/+XBP72zgMWczc8sc8q6g4pas8+QXCOaVmB7qYBhK+i9EeJjIcxm5SrFLq3ScmBLeD
RKrup2YBgp4MYxtWg6oBWTBMOqNafX0/pZbAiQ5lYIAz0MU7307A3NotXQGQzdfyU87YSzNZTrhm
VHELSjftxA7/+0lYdXNjaTsG18A7OZ6JHebu+jfed2JC8Iyc5r5GBsiwb3Md9t7bjobr9c2SnqMT
C8KXx/TrlLZeWWMW43vp4jR1B5v+Bwo34d/YsVCdcVx0IUXdutlw08bvwcOW1cMcDgsqKDsjkat3
t8vqq9K+X31A8eXNe3iokNm/Gp/n34b/k5s29Gh7uhZuhdKG+h8lRfYysnl7rZ0qu+syDeOWfbOF
7ai570qi7zFGz/YugPKDccsmm4GTc0L7KG3TaPfJEKwtmLmv74vcWX//UDGd9ykrqLswcGS18wMQ
tu/cYb1tc0vxppEmc6Bs4MA97MjFWKs5lPrsIPIfgBFgt7PXPFrgwA9tyjidVDrf157dhcNQOI9s
0fabdS+sly7PvOM674bi5Mic7vTHCJdDOs5+yUDIfcAJ+uI7kJXXjC+b7t1v5d8UMk5N8UfmySHd
9Y2slcufWH7GtRmMPmCD9jdJEW8agd3f4xzDQsgpBi13e5c/8ikJyxWEPZl+XHsVu4zMWYDoBv4S
MzGXsPx+MusCaTK8uv7YGdtNNXRBti+KryOLa6dWhJBAst6dPZ6x9CtB6p92qJVsU3Ld7/knFg/o
qRHhOoDCg1VqJowUGnrbmAmZ5mdKANrqkPH1wQJSsusGVXsn+JzB3JX0GwySBQCuBuQGUxZOnaqv
JmHZx2uEnzOOGzExR37ucIDYuXvbeyWq893NMCaQMQJQJW7ufZagahxax2kIjbf+cx0XiWpGS/rp
MA4GTKSp2xc5bdcOtUuYTw9+X9/bbXZcwZeq2Ej+ZS6+HEf5I7ZiYlkcduvdsdJopjWHYrReUcVu
gramDzPYryACEXebqqIh/XD/2BPxuU43ef42gBCyGrjeuRdB5y1YvFYRiKUx6cSM8N1Yj0q4S8D2
ilrkbTeSF5PqsbvpMXPsl79wxRNT5rmLAG7MPHeFqbVwsoB1Lb1Zy+znwnSqSCmk/sDHnAkuXhDA
CKesrfRJr9YRXYuhCPv1raq0+Ppa5NuG6XsgtYDYEmG4oBq0R5O59LC6LMda+rcB1FARzcZHD8lf
dN2a9KmMgg0maFwumyFSWqxmzVq7WeB8XZMFIyVGyOzsNsvKTwvVk4ENIQXPwGYN95DgWgJArxzF
b5D6P0D3yKCAlPVE5K+WrQ7bSpQlIC3x1c3M9zVxD+2+7dGCjArxclPc3dIDAHwYLm3Cw4pwhfkY
HK/RC0TUxw09+1bE2oNf/ef6zso8haPSYQIAiAsu/m7r+9VGffzQjAX02dt46zeFq/DfKQYODAAi
V3MICEjFlK0fatbkPDKmmxviKRhqw/u6eSktkJBu7N4Fqfygf7++LNk1g/oe+IGQUF/ixUBrOVel
C3hTYbZxPua3W71i5thop2Ar9xBM7OHIrOfrRiWzGXjinlgV7hpAnZDBmQhZLGo+GAlpgF3kY2tT
xGiMTn5YJKopbtVCBSdJi2FK+y7HSTf370ZnN8Faj7dcfyovly6ACmMbUNNVdNZkp/9kob/INU9e
V6trA6TCQP1dQuwzInjVBSPwQCXZjmOzqEY1pA6EloSHsVwQMYp5spHu01I5OwVBXLncpK7/I2V0
DnMT87ez3+FJ5L64PXt1PQy7Xf+k0oWemOZ/P1lo7ed6wxqgMSZTuzUz4GzbzXvrxzTuyJhctyV3
nxNjQtQuxrajfY9d7akV2Y0HeV7jMWtBE9SY7zBvlAc27ZOq/NLr5n1Gxk869X40RZ40w664qmTB
jneB/nfLBU9e69y00WysDvnN5H6CoOxDUX3p2HBDSlUmJAVgAdX5K64jvF9A6TRH313IjB32aogQ
WWKrtL9obfu494wGbundYegj7pwWGu6Z4shKv+8/tsXyudZ55mozQg+moc/RABR/4WOMBRrYwUKs
z9c/sCygnyxULJ/nZQey1A33PwOU/q7NZjOmvbc+k9FT4kv5W+Ii6HJCF9/CED0giueO6xclpZqD
BigQuU9usmNof0h6EA1x2LRq+E4yEIfAx8dNgU5B20YsvWzOvkCBBE1dx9y2xK91vLEXZGCox3Z1
3BJ7O9aLVtylA6vDra47QPs9ciymQgNvAiviwgbazdwZPVSLud1QkI3/xTvv9Cfyi/DkJFcE6HJ0
hegBkyq4rJ2n3sAL3SqOYDRUXHjS73yyG8Lek81OXZKhw2Sv7wjArvP0rVpSRWSSnFCCw4K8AkUV
YF+FdyshfQlVWFS7mAkQToH588Bn4DLT2frJgsppsFamoiolC1BnNrnTnexhO/v25BHYpKzVA32t
rDtoxQPzpJttmC5rG9STuYbQhKvDfCt/VhpQlHRdX1Ior4bIKEfoShuqK1Byhs9+lZCEd+BJHQlh
YHJeh/ymrPvxLtczmnjETGNSlyo+N8mVCxQsasMm5+ZF3f58F9DxG6EMhR4y0SkGd1estU7DtFti
z3Fi3nOJtGxSuK/knQajePmizoD65sXr05qGMW9g1IN4u+WVqKIp+qISC+DRsqAVB+Ez5wKRrtue
s5cWcoZ6s49OaT5ko6NISyRf6syE4D+54Wa1y02MXXFbVyBnIQ8Y17o1oaRxPdTKLpUzU8JHmsie
0m3c8EKZl+bBatlys0IqLfKAq/I0LSa+xt40DYzR3c5YVDatofgJqv0UAo62DWuz7FisbVVh64NR
bvtxfZGSEHC2RiHOOH3Pao/xL0at9smvrfXJL6GAp6e9G2DWs48Gv+wUA6WSxxiMQhCND3ugris8
OLVusdPU9eiBIqzHll/Wn6puCqBtFWnUIYextGmyNf1y0DffV7w7JZH11LgtgFQbqgNVv2ftIXe/
7e6tbn+bu6/XN1X+2X6vzxbiqtPqrQ2WMmzqmsedrYdzrWIFkx0DkLNi+yCRDBCPsIU95o/0td2w
Cg9UbxPbDr1uQM2jdu+c3lVkkZLvBU1t1H7xeIYpsWxjG5umT10NRuUlfzLXoYxaRu40NnhBVtt3
e1a8OmV2MzeLSrVX4p6w7ENQycaj/UKMlDYmaEZNftrdPdH1KcqGLXQwSjPmTmCRXXHeZEf+zJ7w
ZnWKcV0yA/Y0iC2a/X2umaGdO2BJ/1Iu2Of51UZltqR/7jBnZoWvueVcCGjgsFyjDAb6tS9UPVXZ
JyQg5kPb1gT+RiwEUBSXc4svrF+aWN+q2Jz6sEdEWYEvg1pKxLrvVPOT6wdB4qUYg/tt9dd2n1z2
Xe32vaPDKmu0Y8MFvOuhejGGKaSpivBZcq75yB2fqwYBy0VvujSaztsaPM6msUjyuTvStXgYl+Hz
9SXJYNtndgQXgQD8TtMZa9puXfeYHatbUFTcVWB3LILsM1qTb54iYskOAahSwf+K2goAR0KM1hlN
LaPHdEnf+V2Qmv3PrEpx8RkrmLpqSwtJShQOKTXJpwRAAOuiViVcfSMYbLcCnJKHVQdhaoEn4QBN
dAsUFc2zm+aqYycJmGBsgIQzKFrRaBIRW+Xiuqnp4mWi3y51sN5bYXOb3RYoemDWyQxYWOO/699R
5i4cVwUkg2NdKo9NnHStHnC5G6kb0OVbMTzMSsExybqwGmCx8fk4vZRwEZgahMYKDSp61ZK1b4Nf
94njjfTmj5dyZkV4EjWkWNFntDEpw4a7Vl9f6+1oFNufP7wApfs13oQOzsV8XFmQxrQaqzjMqx0V
BtrvnRVgliRoLEMRNmQdR6D3UDyAz2P0VBzVdBrTL6zZA54T4pRLYFIfKdDmsPZzU6U22FKcffiY
GYXvBO62TJFZz1lSZzV6QcRKCxCZ6HWmWL+Ee8MHYBblR1CngKlcTFB5UwOQGNYdNhboP0myHOir
9uJFc+g/z1+Lb01SJJ7CS2UOhABqe1wlGxw8/JyeBNCqnF2rpADc5M0OySzXa1AeVzJSSM4CDvo/
VoSQpmGSFE0zA9mIR2+Z7r2vafuBUqbwU8ltcGaG31Eni2lLuu3zkqGIi4N3izx+iWzbaQJ9BgOC
s1m74otJ7RnQyLYhFYtpJOH02VbWggkP2JihA1CptMcmqLYtsp393mPdX9T2+Zz0b2vCKdRqkPHN
qcMrb5jD26nxisLQEILibAhXot2ttYqoUvrZ0FgCr6IOOTfxWbZqNaRGcx9wftf6gFR+AKmpb4Ru
mSrOo8wQuOmAiEFPEgzDwkZ2XguBaF6MmNpHr/uqjTVQf1+uBzGZp5/aELbPG1p/zR1cqxWdwtyi
QaMaM5ceYGgTQ74c7IxYhXCY9n33xrSHm6df6jzW7aR/pEkejYFWBbp71NLYSboDLrlGVfTgni1U
0vB6xifCoDWq+2L1GZpirDAoLGvHuk78p+ql3X/JQGvxkvheWD+yWPsx/rSSJqGhimJU+vlOrPNz
cnLuVgAD62LO24O5Pm3jtwlksKuvYBaU1XXOlihs7qiBZ6pyMVWw3dbvG5D+Y5itAvX+ukTNe/Qt
DvWbyqZ8XQTxGP1qZAjCI8Uw83YxeZrVOtthX37SnCZ7rUJHSzg9fazsHzPcc0+2j1RWjaFdrGwJ
UdKlqF9/K/OoqT/Sd8uhrsLqYUr0OgEPJpeRmA/LcFPMYRZ2oVrxS/IuO/stfEtOfgstdygm4012
yHDVO9oHF+TrOhnDpX9qU1XjQnok0fjSba4Ug7bpuTHD7OwZIvTw2k6PqwJi5WBFuX7qZevBQCC0
OHA4AF4V1lNN81guE6qBnoO9Hfrs0wIo8ziVeWDa7b3V+so6Mw8k4lmEw5h4bHo+QJOCSZQ7Grt1
9h6fk1O0ohvzBsquwL6lYPd1Xq6vT7aFHgiLQDvhQn/gouTW1gTZMY5erw9vQzlFrvcXLAycRw61
c4AqQH0inAIXoNyhtAucNlC6U+M/lY1ZqL+Izujtuj6ybYTOC6r81R5Xh6QAeG6edlcVW9IWfzEY
ACwhSvZoI0O0TPwu7pThzea07aGw6pdlHhPXah/6lf35cAhIiE20iJBJgRFcuMuqvFzbFhpEhzwD
aa21FfWdvrmp4rtL6ruwgq+CsXEk3OLVnPX6nBGDQgOt7pK01COztKLFhfb4AJIOkAjVjapUInnt
QHgFnWNkG94l26lns37OyYQRYse52T37W72k96jI3E8gILnu1ZLAC1N4kwJYgDWKe2hljJlaR/qD
rb/WLQv9+s4H4vi6EUloODPCz/FJqNsNRqylHqG+Ntgxvlm0zXdj9mSyNRhyFeep1BjCPKAuAEBd
8KQN1Mx2Y8chWgFkHm0S2xQ0SavVhU2XhjM6S8frq5O8CNDk+m1QrELOZVqCcmNuD8jdwYI1vYLZ
owzBzFgG42jep452aKrui5OrkkVJRDozLPj/jtdp6xkTKIB17+ivJnj2XEXSothMW/hy5kzbErN3
+HIsTwPqrk85SZ9mYxuCiXqJ6dSdwqLMIYkOdUroU+K0iS+7lOQ9UARYVFUZRlhv9Yd5q74yp2bx
9c8mq/4gmQCxE7i9OR8NX/uJV1bo/O2NAV0skIvcbG1qBbm9o/CDvNhtwEjQDeRYOv57EMDejNn2
3aDd+20obxwvVRRlpWuGcA4iMp4EF/rDC9RxV6SGPXLk6YnOS+iuzsO8/DnhPnA9J2aEx2ORZwNE
pPT24PRdklvZfdOrXFK6EqKjGIP72EMX+HxPIVBloYG+Q2ORdl2Q+8sDhhq++m2tSDFk+EpkS78N
iYDp2VsmZ7ctbNmBJCaY2Qvwyb7lkftCHsxPpR+2iXZTHrR7n4Yqgm/ZIiGnhi+FZw44NAXHmfOS
Vg4pcb1l1rHZwILfWhPoWmpTETdl98CpISGZr/ul6tiIXINpc/bebXeG6QJUdh48fV2Sfs0sRZot
XxmKroCHW0g1+d9PjsSkL/ZAbKxsBaWBRqAcODzXqikTWUwBoT7eUkjlL7muRgdVrnRD16ZkR2r4
QWaDPt/Tw7L4NLeb4n6T1Z84yMwykFt75gVzOJj5MKcK8Mqh/zlHxdE4amF6zL+C/izKkvxwPabI
9s9FGwyFQtsC/Fdwf3OYM7dJQWSY650dtnYebwWUkkEP9fnPDXHVO3RngS8GCcf5hzLHiVXLzhkT
d/ANmm1iFFDeKlRCQLIbBk4O0jG0gjGRJjxIvd4smiaHP4C3/5CCjXrO9E/XV3LZp0HfB4FeB1Ub
PO5Csjvr5tWvISAGvA9FPybNd8wBrKgUD70T6AtELLfCzY8L0qS4JCzDFHo2Ky6di4P26zdAGsv0
IKQKlMz5dnqgb2z1wW0P6bRmoddY2mEv2+Zgkb44pqB1+Bt7mDk2uKgFZzE/t9flfl2mywYZYa0O
ZqhoL9Tk/EGD1sbXt/fiC/KVISQY4IgBnacYq8ypnB0CCchD7ZGncS7u9nL8U6cXTAhRqig0b5qm
HOUWbFdU0rkLV68lcYlpeoWpi9AhmBK+U4mGXgd0W33wrTJYM3bEkHtYdXno0AfbqxRfSWHNE9rL
y7J0lT5CdGDW57jxxrvd/Fi1eYDXXEDGP30DnC9NLMw5ebet6QZ1YnPatyBz9p+gAf7gL7WiuiN1
9X8cwhNedHbn2U1D8epx6iJCUyN02DPZK7CeKrIzlSHBx/XdKhsMV7UHb7P3xJncR33CsZ4aKNcD
HfbjX/m5x8/Byc3V5HNpNin8PGcoQ2M68z/AwatkKLgnn9UbhG8kRF1/xhhhZ8L9jHS4QW/+y+C6
8V5nx7RsbjHa+Ux3j/3pG0Cwybf5ZGE0q8ppaDJwx9fm66R7dyAZeKet/ZONQHl9D1X+zv9+Ygqq
HqbX5RYSGafCaIUXsNEKNXsODJJYuorfiG/Wtc0UwoaZ7j4q93V3aBH8AoCzn3R9nMIe7I2KLVTE
QBFRWvf1WNYr1kWXIapa6y4r7Y/Xt44HniuLEYGjpGnLvfb4BeKXH/pWvwGZ3mOHEf6FTF9Nd362
dIRFRKo/Zkf45R7gQeWymz46bOffLN0KrZy5TOu2O4hMRvXTXhqkukt5rCb6TLb/Iu06luzWleQX
MYLebEF3TFuprTYMWXpPgiS+fpKa926z0ZyDke66Q6oDEFUoVGVlxo4bd3FKFoX9cVGRs837nFVE
eNrnCCX5fD8Y6SE3RUNoHyc9OBucyw3WoEt1YbYQSpmvulu0KF0dGrD1XXESKT4JbXGuhsFsA8SS
sCWfJJT0lW+rLSucw+SUCKL9x8fnui4A98ChBoWDD32YasiNws6wd/q18rL4Y5jmBOOl4KuPiNUS
MZHgXjjWUIqz8QAEgzyfmg5VGQ/TepmVCIu9fm85FdGnc9+KhiB/Q015X9hY4pEiSa+bFQh6UZYg
o9892DGKL+5oEuUl/2Qhj3Pbx+6cXnVP7XCwacgcfwSFomcIotme129/BlcdgbxcTZUcFx20w7xI
Yq42/XGtAh9xa4K7SxemjQZaoU04YzKSUMk46bN1i/aMaNhOtBbOyxW9iJzCxHh2jjRfGc6NIyrR
feyocWvhnDlr2mHpOpTv9TAer5If46f2lPuRR0lB9JdWuu1/YFBR8I0Eh/L3j9rcOB0mP6M+XRW0
B9tTlqd6PgHJ4baWIBfZC8/bD8V5ttFCmc9e928cdSTctVR7RTteV3n2Y1xoODAou9sg6yLVIpwC
2rvntra5WxXigzGFQgCyyGBVaElcprgZ2I890yuP/XG61ZkX3YjQBiKr3O06q51kMoZ0Mp1yf7Lq
gNnTTVTUIuKAvZRouzouIzfGqredCSlRnjl3ltUwwjSMaVR6fxcr6mc0Eu9NbRaRlwjODT9wVMsT
CqM5zo0NpJY5G66ZyW4kgfUxFZyc/8MvkDBjcEwGfIX7fJlijfmkrZfcff+19hmEk41DdtutYu9F
oEJ63Y6J6Ot9lDX57Y1vVrnPpzNTXqiqFeGUttIjsJyGp6vJcofJQDnowG/pdVC993oGdTI57RwC
LmbwBhkxqgG99pxZqfWcAodxb1gTqjlqC9RVnqQuMqD8CsAA/Xg5/9kPUG+/lzsGUaJpWanCwZRq
PltMOUaK8RcPF4yu/PdD8K8xyQYt3FTiQ1RzezNIGH9CuAr0GtRmUGE5/M16IHyBegQqfXx9JdOU
xtIWEwq5zDhOknrMy+TXZRP7HvpmgotJlbqUgzzruJ/yRnFjFp2Gvv2CpoWoirj/bd4McSdYKspE
lru2DNWhBlFpXRUHLS8nwecRLYc7sZIjJzobsGOjWXnIB5H6kCYSje+L1sKdsyqaARqlFsZchhcg
eO1M4O77geWfveJ7Ob0mj4m1/v8ls9whGUguR64hOajjiXx8d8MAFQYkGu03tGPfZ+5oBy0l2EmQ
JtnfluxOB63qguGZy4dsd782Rta/by5YeYmcJVqN6KiEFw/V8P3f/f/rIrf//9THC3qu+B6gU6jA
ksKyP+ZoXEPhZgmcnzgagIl5pWKeJ/tU0oMh33ZzeHkVu199Y4LzkDmu28jKY4yTq/e9ObtxdWVD
412Kln/5OTgnKQwj65MWTjJLtjeYN4uqCd66uw+L7XZxHpLQ0uyG9QRH18md9EKPGK15HgMnlK/S
F6Aa/X+1dfxNrLRSl1JqFGHt3KTztaJMp0Yywrp4uWxHcJD5+bYyNyjTKQ4yjluoY7iq0hvB1u0/
XN6OwW/00OYwZ7be2ZKGY9D7MoTFdVdvggkX73SkaZCjbbCqKmckD5zMK+vjkHtpFGB8UrCl6yH4
8H4Ct4uJYX9I7PEoEEpza5pxnaKURTXCjOJWM4E0G4sgY80Z7eSrZZH+Ju6tUokGRl0wnc89lhpp
NlFqH8pQUdrXRO1DqVJ+TqN+rJdJYGp1po/LezPFPZrAktUhJNYNwFWpC2rX3IZubG95ynxswTFz
+djsBtnNurggGw8GuC505FFafE6sB6cC76aoFbmWgS8tiIuxA7hOmmVq0C3I6++jYp3Bd6iSuRvO
3aQBSSanv1iE541ug1Qke768wN2ixYqy+e+X4yKwCdksjc6gwiiXVAmiUc78yinHmxFyJMGoNY7X
xWXm19Bd8VqmLKRpga2bU8woXv4lux66+SFcnFZzZtApt4uwsVCbVwbiqCIP/djMW++CjQ0+UA81
redmLEO50oJRH4GSykBgOUAhQwZhXobXJMkH1QeyBMTlzbXWpcHc9ofLK/2NQbj0xbkwTltlSEaW
lKhwvNhh9QoRFBsIN3CBuJhxCIbQRHFFbrzUO4t6z/vxfbMFXHyPVXOG1gxONBISGXorLp50vVu7
oFgs/dFrimMZiBYs8KIPzfZFXaqhR2AcasmvRhCisdpvM+nfOSvPNt5QCsaDiJZhPjOi5dDLiZ8m
RXRD7ofXfxyGZxzXpH5xME8OTbESFdPOKr4UzK69CsNUFJCrpsl8Oe2nf7k2LhA5ldO1SZ2WYczy
u25WfN2OznZGf1w+mnvBFZOYKp7kaHWDK+Z9PhaB36QyY8SixsjAKYShsCn5sV4biTPfDrkqKGPu
+TwAarYhQ/IISgVc8KFdUkDvCAUwoFee6BwXxIjNX5eXJLLBxZWomroECnkIr4lSk05j3+pRRJC0
lwBu18Ftm26PRo6RlNWGZRM9HX6moxOAUv9kZ3/T6Nva4oKHlbbOUlX4RHF1bkvVyyFmrhiNKEat
1ygfo7ZmuDgRdRnGfCK7DE3oMJMx1oyAtSM9UihMY/CsSIg1laClBwF6oKUZJVKtvmJ6UCdpqmX+
v/qG/LMqHjKaGGZVYqACKiDABGfELEfBC3T3KkTuAt49C6K6HyZsFgcSlEAy4PAnyzUohh7jxP5W
UR1A/LL8NCWYEejHs9Mpg1tqKkUhbvj65+vc/gLu28qDNFPMYa/rHKAGDZ6mSNQP3PPwrQnuu3ax
uVQy8GkhXieY+KwIk0eijvdDAToNUelgL/C/GcNEHxdOejbbpdmjtW/LLxaURyat+9RbvWCoYs/9
tma47NPuMcKXoLMfNqzyE0s/QNLP7VojsESQ4d3C2tYUl31OjdqAVgHbNwcReAdIH1o39KQfnZIM
0M1BaZZEz6k3fRskUoV/kyNtrXO3gKkCBF+hFYMhWvVmGbK7uu6Dy0dw73rbmljD6eYRI0Us1VSo
14Y9Ihktv9nssORdIDu3lSSTfhQMtIo+HXcDQNWwUTIHPlcsnS830Ep1Ug+MA246SsfLK9sxZUKN
EZSXYLyAH3NBureSKIVAGrIumt2loOnHiDxGftLmpszG18u2dg4+bFmqAsy3DtISblmalVSpTRU8
Ulhmk8gwWhA3RpKfNpkoZohMrcvefDBV7WUp7nC/LZr92WHS16iIztPSC54pa1zg7oN3K+J2D6C1
JHNSjDwWqdWRXAfdeyQ3C5mW5vtU0e+zljygHX8GSMO7vJc7EeudZS4oMjZXssbw3Ron/kmj9mg6
0ndQoz2YQ4YeefnnDvDOHBcgB6DY0XCxkEWaUOpjh9SRgV5G17E2SDfLJImdv7hrtyb57j+ajHnd
4ciE5QzUaxxNsi/lET1OiNXHeS6M76lRN4GGSd7PlM5pAKwiKL7lkT1RMxZRAX2c3wInzObw8sRS
OvJZ4FSwA0AkvBh6+iXvogPQx56e5R5aXT+oVstuz6ywNfsvETWgaIyRpyrB2FE7CBPuve+vyUAE
KxD8hDgX50vK5HSjAlqEEBwXTzkb/VLTQFaAAcQ5yQJVHv4UxIrlb+1xDqXrY9XWIHAO5ym7TiMb
JBPD2VRn//Kx3gtHWzOcQ9l525lWIzehYvRBLYG5SrqfDZ3QOBVY2osQW0ucAzVDD33WFMHISKGz
IU8poVl1K4Hi6N+tiPOcXCkriRYLuFyyKLrL4sF6dMwG0aLXO9kvpLoR1XYFR4N/WPaghloVS5ow
Z/ZZ6caTrs4Pg61djbS9LiRRGirYSP6B2cpy3BUJQGJpHj+zusxdnYH6F4Q1miDmiSxxaYZU9YB3
AvIT2lBuaxbzvp3NgoC+NhYYEu0gl1FIzVJWWQ/nKmS5PafVAAxCozvXUOeRXZNZpdvGUyM4KHuZ
9tbFNC7JKHRjGAtGO/ABdkfJJlBKDbWwP44KEYMERHu5/n1zQXZZLUfyBEdLSsnP2u6gSentWIgE
u/Y6vb+VxtHxQ/UVArrv7ZhSYoMp12rDBdOERgoEUPcZBJosJt+l6/ah/rw0fuqJIBDrVnH38jur
3FZq0aAVSoYCejWwImgLU8L9GCeCY7JnBV0UEDXhBQf2WG4Pjb6Jh2TG6AdT+y9dM8Rk1koRfnAn
xcBMxpsRLvACPzGUIK4FfnAuI9LZ2q9e1g55rL8UINsjEVSRWR8/F2oneD/sGUaepqM6qKyj7dzq
GFXRrqsB8OuU6Vui0FXiTftcMrn2OnN2yMDshjSpTFeZ+m9/HDStrW1u0boRKxgMBPOxakfaJ9lm
2cnqU5WStpFZQTIpbQTfcq/8+M7kGhM2DqHYVTk0mP4Kp9OQktmrfoyVZ7eY054PAGB/HUrPJtLs
YfI+D4QoudUN+AO7XTB3G5W53c9tB9+HZlpzhOqzD15HDDssN9kNRsT86WClghXvBDkLauErYwdo
cz6ovAy5jSKGjpHVGFIEd1FstIeuVUoX4wS5l6RpDU7FciaXP+yey2yNciF86utI0loYhZqJdgWW
rv7JtqiIKB6jbXv7uVkcF3YUIysxlY7OVjxFpkmMvnq2U3V5SI1GfU16AzVd3Wm8RcpyV65bUKZk
RmTfOuCzCsBTZ2HItrOJlVi9Z+ZTfQ9alR9MMmZPi9QJ2qQLANjWF4qJ+le1YIBN2E4x+godr+U2
lrxpkV6NsXxq5eVU5cqdGUmeboKHWVmuWIQqe12rpzHtcIvlMAVisibubhPH7EGXOZ1HSXqlZQzC
FHmqSEdTzM0vYDWJ69oigC2f4iq5hRS5x+qhJzWILSz8U1JYRlB34M9VGNjBu3w8pF0qEbakX6DT
eCUr84Oq1L6eVwezzo6pbGZEM4oTPkNH5igJe5YF2ZQfMM75bGnlFXLPwMHVTsAVGiZmFrQrEbjR
T4c5bg4OKHutBeCkRs0CuapO5jI+DLF9bJkW5Lpxgq7zAQLS4Kxrw8pJ70pGA1C3nyQoB1djdlxB
fpPZ3yR5a3lMHjrSxnWDbHkAYajzrPeOjG6h+ZjR8caAAnzSTD8BAAXEctBusxTVNqcrX62kRV/C
kL8PpnbqGXjJNFac8PXnoDLqn5nCTNfRlojEoNZKl7H1ElaZz1avR4deqo652oR9kthurWcU9Ny2
A7Jx/TNj5XUVRcepno+ArYBP3o7C2VYxBd/ah9EwrmfNOKh2fz9P1LrDgKyFkxQPPk2XBfyrs0lo
lAM9bHT3UifhrGSKq9hD94jRy4COakJiKQeJWokIinkq3dPr7BOdJYzvWhYj4OAbvJqNOBrF8D1B
Yc6zewXMcsVQuphy7kJLl4xzBFFCsizgBh1zKfOa2elD1PLioBqU7rYoVeZOdjauIObfHAVOYGRN
6pVxjCWiQw9Pz9sEdCz1z6FIUa2RpLMp56dZGXsyNTTIEvO5MgofymZnjC29Fkp+7OC2ht0qXgzO
n7sWPNFAVBFbSa5xXq/MYcYoifQJ6I54ASlWRDswqTnyk5GBJMUrINx5i4aloQZGkzCVgL1LfZri
ClTvFq0oyWuGQz2BRWig7bGtrXOlYGCps6gHjlYvk+NAsjs8DSZ7IXWaPUBUhRLa99cFZq7dHKVt
lM6HFgRg4+S1Ude6tb186fPS8FQ6PvQlOJChGqP7tQwjhuN8tZNZczFrYH2p5fK7w8aHrJTUgkiO
XZNyQsKST6lGTPRwmyZ1XFkqFFdPHQMXIDs7xlJdyyUFVz7UKchs28cp04/G7BynnFZQn4tbBYAX
IMqSJrdvIwtTzFY7fNWWGU8AZVwClDYbMkOgzGN2MV3bap0TuqgQgBjS5aYrrdJrZOezk6uxbzaR
dURROUe3yAGgZpoMf+qz5kZPdPBZs/KltqLcHcc4eQBsAY3tEYRPaIsfYyo1aOwN9QkYXhQ3tSC2
lU9TtdwoZTTd17nVHWONgaC5g+RS3BqDW9T2SbPiMNOSH2pR61dTtzwZLP489kKdxb0M2DJXBjeI
HUDlg39jUyB65LJCv0g+zVcthhd/i3voQWe5iS9CBOxkwO+McVcRsxS0a80ewy25qRI0tI8JbW9n
axLxpK5394e7fbMq7i5imTYlSYS7SIu+pjm0piHNNcgaUVrmxrh5hkwRPNb3Wrrv1rZew5tkZtCi
KtMKbOTkzl5WXOn+fLBcxSD1cer8XAhY2V0ihCpAtIQB8w+yYGabIhE0YC9bDG+UrDO6S8/qDNLp
uole+lz90pqO4L20l79Y5jrsivQXnXouYdNoZhdpjFQishLdH+auI07boH4pgRZVordxnX66nLzs
1YBA9vdmksvSKsWgcZQWaNl6k99CvDKYD9BNuRq9iMje9Fn8TNuph7yzyFUPFNwgDfQGwY9iKSeD
difMK59to3qwJNO9vLo9f7BsjDTKKmhSQGfz/swgCTGpkcdVaOVfB1xM+nRXWyKKZZERLrEftAQs
degEh1BbOiRIPgBqsE8UAgeXF7OXZ24Xwx2OrK+nzm47QG5azQXph99EolT2NwqL9+utDf40TLIz
Svk6x+sC2fSrvDfd9NAjaDluQZB/QRzWzXzHa8IhjD0RZmHv+G8zac7FVY31ysRykALYkZISW5eW
O+ivzUE7RsP9OEfWnSnVItDCrqNv8mrukGTYWLnUsWbMBtYexGJSz1SKq9Fob3o2PYH1pHWXTjpc
/pp7p2a7Vu7UNCyDGqAFMl/TKQOFDUdkKQ+1enfZyh4KBC+iVRMZFLCg5+acDeSpA1JoMOwoGnJR
qUJ6N8c/LT0+qcz+irpkODn0WEXljV1moFBN199xNVqOwBP3Du/md/CNXTtDllLEQIakaUdSDPKj
eCcwsRvKNlctP74nVZXNdAO3X7x8iVPXdPsw8RwXyH9ZCvoxnI4o6vsieO7vMSXeZzZm+aJ+PaSy
TkuYpUBaEDYmk9vnNqRrdeMrM2RMb/TNAcpNAe7jR5MK6UnWS523v/VZ7hPb8jipcokG/vx98nVI
x+QzGQ5ToPjWzzQQdSb3zu3GGi+vJedLPGB5aCtPZ7ttIEH83AGbfvnYioxwfd4+N5Do1X0bxtFz
AkLa6Qs1/7wfCcHHf64Gi0uVnNRqNZ2uJvDmYvHdIqukL65K48+RL+/scJlSkWQ06mneYzYcfMFd
r4EWZhABGvZC2HYxXOBEWzyNYsg2h1UxfWLVfGrz8raJ1rePbL1kblakRwVI4go0vqmU36iJFhiF
5BYxmixQnMNTu3YbOX5EHpsdL3/L3cRt++O4+CqbUp92aztWSR+bYxMgO/WYFUy9b53ol0kWDsXs
xZqtQS60lkWba9WS4UKuC2LHDeiORGwhezcVBIXA5qQCZviBK3lUMClVzUUPfZ+aWLVx1G2KJPHr
gtpHrYjSwt2MyQb7A7LRHVLTrLLA+FmtEJ3qLBstqHDxdFSPeBoJQuj+zr0Z4pwCSo5R50DsM6yM
X06d4b4QpJuilXDeQA01nhcVBjLrsPQos+DVKCu5i0vHu3zs9kPI21I4l2gkOgysh6W8+kWNY4Z6
liYa5t67cTAgq4Mp0gZZ4gcEtl6ODeCyaMlPbv00+ahSVaSGJ6EZgPFcxXE7VzrqQpGenV18Z5Zb
W7fSThdltJqVF4LClJ95JuiLbtLTXBLglcBESR0UWAsR4dyeM78zzTmzVlljOiQryA50SnpLouNy
13uzr3wtgwlFNnL5K36kb1IVUMoYig59IAOch9xNAMK9Qqo6LHXwnAIPv8RVUUV2gVrRyHfAMmcg
cZLOXbPRCoWGV4H59Txyd6sN0hwNBRPwr3wgGdP7GcrhtoTzegXdXzW0guwWzJFQezpGBLB+T+SB
u0dqa5HLwJUoNfoMAjiADLMXKwVkt81J7UqusmCpdkpKWEUlQ7DQNUn4uFDbAqIVWQoGCt6/lICw
KLVMATKh6hY31TRUK8d7lXU3na6dQMvZBENW/VSN5JwY6lOvaIcWZCfEkQCXN6dXrc0LsgAaS7SC
nmKn85u89y//xh2Pxrd4+4lcWFe6pZQwMQ2wFX2Upp8aIPNKKnrM7SXMNp6KyJYhiQqqeC5CgRsK
PH1DCt0LfPEydY1D+3PlC06PDtrqrrjOILTIeTMdG2nRY1gsrroUSyK6q5A4J2CZvSqPnQObf9Ob
ebdK7nOXK1+UasPmiDHjQPb12E19KXInKGx5mhsBEZb7IrXZ/bO92VvuCxZZkqQz5tngzNDXrk2S
Y0BWAndCTck0rjMzvnMnSljX7ftwsjdGuWdzbWi0oBOWyuBN+uiQnIqi1O7J3JjgfLawoDdrlTDR
RABlnW31ezuZgkgoWgaX5VtN0yQ0gQ1UiECLcz9Z95fd6//4OsZKzQsGKEDauBCAJkzuQAoRt8qy
ECWIDQRaEOW5SekZJ5XY3zDALBLh2l0WOnUgkQO5mcHH96KLnaIDT15Ii8dYvdJlQcKxv6qNAfX9
qlSrhWBUhH2rXsxQ9scvmZe7hYWLg7kd0X463vxXl8bGJBdCSmlhwFViTWbjRqHmaWCEj12gqam7
KjqjbzadxTfz7iHcWOXCSAoWPSiXwaq+uL1FsmN8GKlXgOz8O0bEBp/5FZ6G4lAissuFEtRP827U
YDeDbjWeUsFKXWCamDSJvAZ6UvnBDBYJxe6/uyo3K+bCiarK1KonWF4rwkAjGof5sDKxMFeHeImK
m1Ly0m8CL9nJ/AEtBWwOef9aVeH8MMtBFjJXJbbZcu1Q9YFogTIY6WeCQIZ+h7t444+5J5k/4rr2
BdZ385E36zwOipWVPUxqDusNrBu6i6Pl526GHQfZja278rPI5v73/WfBPBaKRlkcxZXahqX0eaxL
UrCvtgiXsZfQbjaVH7UpkTkYaVKhTjssN3qZPdVKd5VXnddajcg7RevhvLNr1WIyDHxAS0GQM10D
CeT3FAQm8o/16ssWkLhDcl1UvRUtkXPPUXIc5C/4cpVsfi4Q7apEegWt7amwExFL4X5KsTkmvE/W
isxytJ1CRj+vXCLF98yDanJDMgYCW4I+3+HvLveNTc4b7T5prH6CzTmYi0B2c8crYBRSQrEHTh/X
NA6oRv1bh+Bu90yrHQ1aKf+JtaXf12usTWSSuhM6GErhO8dSdGntAWu2QUDjLnwzH5mzTBBHS5+A
nkHJbTTdtbfnSS6GLEwSkT710QUOATYQ5TPCj8tFoKZRtNSusdHF6CpB6f/v9YIlrw+//yxZeL0I
vEbnBjycunSYvUaBVP4yA1iam096JEBnfcwFQO8JSJ1poV/jgATy/VXtgG5e0mcNBJ9FBYh5eQvw
kqhS9jGAwgYe646zEiqgQfzeRhFNbZlFsNHE4VC1REZdoKa3LeAqfQrIS/k6KHd6/anspUPCamJW
tXc5hu/0WN7/BO7wSN3EFm3RgdDwlaB4lR8Lbz7n/vIl9emhD5h7ZULSIlQPVaj9uGz74+X13jR3
dJKhte3YHoewLAF+aWBAioNYksDap7hS0gSXze1+0LfNNrlD0/ZAhMSl0YRWkz4D3PoitYYgAHw8
lyjAAckHmQIDQvG8WJLRmXHb2kkbzssIaoHqvmrVk7Qk3y+vZCeNVDWIVoLaDcoY6KRwZ7OQW1mD
LhNYN0MlsJ/yEz3k7vJ98WI8zyJ/eRa5+c7erczAYI02sfmGvP590+6Os5UnRavBOQXpllIxAboJ
BWva8YV3Jta93ZgYcoCoB6UdQyUGXZGOxj1JT6OBDGryAJ6i/59scX9ZmJzCFOhKF8ydQK3M01xr
x3ENXvLayI+91Hc+td4Mha+COE+dm6Gq5F5eqsAq36JRNGkE2SEdgWrNb4fCeDYnTdBp2zmI2Mx/
FvbhINZzntaaOoZ2dZ4NjWjj1VwKks91c94/ZdV3NrjIMaA+ZqW2MoZOfSuV44GCwTTLgKBZ3Bhw
t7Ic7xTQOF7eu4+JiwrBFBz5VXLHQmnx/SmhZsUAvZhpaGvxMZ+PBRBlijpCYF0Q/ncuttUSnEzB
gPBHPgtwDRWaOtXw4+6H1KgH1j+kNWYX7VdlaX3dQrVPiUk03jWV6Un1z4kJ9ncHrAOcgAy8Hijb
IUzCjzEqs1JD9orSUM2H10ruQCktSc9t1PpRHX/PzOXzkqYYKwMzIoaYTwX6GoLd3jmpUNewwc2q
AgOBrPv9bqeYXW71tqHhHCcHI8ULI1UFq9w5qe9McC4oZz2LUHSi4VL9tMazaj1GkaiWsBNa0BSB
RJOGmPxR7bcvBisbymYEl50S9PYZWMvSZ4fqvATyeJKUYxcKa1p7B3Vjk28xg1OiMMsENvWQocOE
UnHm6dDqBB+LiWf38iATzQZ2QTledpDdT/a2VoMLo1VnWdOSy2sYRQsA1VrgachlE3vXz3Y/DS65
buzKWowENrJjbp2tgB1sTytQllzQ5s2B58X7WvRi2fVHbRVoWgeyTAgdvj+Lsd6CzqGdaGjc2ihj
FF7tAh4fY6rIzw6YWLkZRDTyO4k1HHBjUn1vMmIakxoTJmecG/ogRShBoZ/yDdA/z1BPZpB7hUsV
Mn4TXRH7p+dtseuJ3lyG/WApQ1TA9fsOZF4dCtkS4KsNJWovmnPcdcDNItcDtTEFNfM4txssstGa
mGhzA0ry+Vj27Z9fSe82kzuYHcRRZHXpaJgOKTZSlcNcN8+9nD5dPp37DvC2ddzhpJYTA8870tCK
jUNX+gm6I5ctiHaMy9ozhErLkvFx2Nz4gK0mUPHoH9pRtGOilXDRV4oBQUpK3HV1oxyKpjqybnn8
i6VAT9Fa9QgdwJbff3wJMie2LFVjCOpxSCOrkZ8VLQVNvKimsu++G0vcMUu1WcbrphvDpAa/bnpo
ApT43dTVUPLH41QsXLrzukAN921p3Hlb5s7oohoBuJLta0turgtQ24wS6FK05gS4soAfav+23tjj
zp0xFWCrqGBPnTFPriMatZ3x0Nk4hHrpzVPnxVP1mdpgA7EysIZPrQCTqu0Gjc0v4M5luTST3M74
mNUiYYqhUM/WmHmO8jhJsdu3n9BnCVE+e9Gy1svpFOSOQiC4edV1pgvMNYQSb+fMIIky3kZovTi1
6kZR5Xbl8slu8uNIzbDIGID/LBh6w+st8xj3N1MGMOokhTZd5/RNFwUkr08Nt1B6QTay63eb9XH+
kKp6m4HGZwxlrT2YhX3ftwC7V/HLZZ/Yv942driURG26utXWqztdAGxAAwxg+bXrqb8CxtX79Z15
Ri1LEB53gFu4bN6s8s/TqI3Kfp6Rb/aU/Zj0/hB36amamWvo5aPNnCvHYV8tdbxt5EJ0dncTpDfb
Fr+z2ZLkdYELvfcxOoO5cwKqONfKidERZPJeoYOzQ5RFiIxy22ykTaU5q9HiCCHU9JCeKArWanaF
toQfQRPVUybBI3NdB/dk2e4xT8Ya6VnnYPJtDI3sk6HfZrjRtVTzZsVynRGcZ6poUljgkh/kMcDf
z1oVBqUKfRa5P6RGBDHpxWVz+1lwbAX7yUtk5C2bHBQGsDhCPStokIUFcXRSX0dv8czzBIiL4MwK
HNJef9EmdShbNW/Ltu7DKo5DKWsfi8yQSG3PzBesTbSP3O0BVKg21S3es2uVCmQF9acxXNGbxAB5
WIQTujwzHSdGhAHevYLfHIMHIkxONSTMgN24jcmo9YRWIvzM/iauZRxcwBqUhN5vYpI7UdxluOUj
jKDWmn5WJ92ntS74VvsrgVQRZHhtiBZx3gZ6idbuG+BOGShClQotVXq4/JEEFhwuWzYxhJBXJs56
G101SUeiTBCYdw2A6BIKd6jLqrz8UMQqlig5dqqyTdJOmRtLiuCg7QaIjYn1J2xONNbQy91aXhjs
WwbmjSp/YLLjLVPrKj3UKKbkb3JJQwd3NZTnVkby9wahCdUrvT0ADqwpB8XCbF7dekMnYFHZAUqt
IwdvZrjkZO6ipe8ZzCzD1QTlZ5pX4LOiXjNh5mr63CSfWyil6CDuxFMcY1Ii+qf99O/tB/zOXTYb
C47oRG1we4WyHK5k5PboZSCzD3uvTvzfotNqIJLU3D8v/yyaZ5VLyjpWSwc2q+k8TTpZR80uH3l1
N8k0ALt0oPwIBCaXcgGl3rRdxVCOKmogwWjvq5J8nlrnTl9pSWSHHdSOfVKseTxGxfC89HiwptF8
r9K4IsqoHaCRwkiRYZiurPw2ngHOBvASfLGBM4COU72WVBMzfmp7o2GEDbyq9DpFKu1eXsj+uUdJ
TXZAVW7ximlDNMPdbKQ8UanR+yTV4lPEptazJucZw8uP6tDcSoZdCdzt47EwMBq9AjxQl1GcDyPw
hWbYi51XNCyfIqiYeaVOlrVt7aDQFuYekk/pIIrpH/M7zijnDHXNjN4uYHQFVWkpZmKJ/JgF6TV4
AA0iY9wec68TEVUwPpwVjPxoOqbGAAO1ZRyZ966+NPjkuYLY4tiQWI1fSuds9Td1cmPbr5e/5ke6
sN+mHB3yOtZv0s33pgxqqqVpTijQaKarWeMjRmDP1jLFZNFYaPayT8vhV9wOIUvNs1NjAL8ej1ph
o8zYXCtQHikalFfLCVPB8kuUU1FetK71QyIGAZn/njfOb+LaojHVGerTM/wmUkE7149+u0heN1ZB
Q2sM4Ba+XKg/Lu/M7mVroDCtO1CrBlvG+41pJ4jPSg6KHRPqVZV8XyIVc0QViF0jiOhrvwTdEh5F
lEcaSFylbsSkANCLiKVT+1prIiGq3S3cWOFujkxOKxCOIbq1VUZK8/NifVtqCAChhTiX90nyMqqi
9Pn3bfThs6GKilTFhPIyH8Ux/Ms0CsJTpJgqIHN9ULJDZviS5rY31kvrU687agfJjw5g7F1+yC+s
D1Tt11ij4ll6ADl4lz/n/h68/R7uGBmZZVW9upbJaFOT6X9Iu67lxnVl+0WsYg6vTKIkS85h5oXl
mbEZwJzJr78L3ueOZYgj7PByatdx1bQANhqN7tVrKe2NTid8MUH1nEuyL8jkoEe5Iw+6f9nw6tWC
+SVZtsQP5P1XPzKnHkVQFS0cUnVBPgFgFDdjzlndeXSUETE+rbD4mjhZ5mihyUGDxXmyR2smXeWF
MWqelPIPgj1VyVkZDX7nn/j3ythLE8TZ2pQOcCuiu2JU+JC3yZv5SiU15+7kGaJX0klGUBeGiv4X
9V9wYITLQR9yh8iZh4c3x9LZ5YZ4r4tUu1Wh2r4i4yWZ1UZZU0oIvFD0izC4TcqjkIl4WOM+XXKv
lmPOJkpni/swSWWL0T6hNyqzuKgHNIs+NMXiOPTPw3IUkyOp9xU0ZcAggEvuSsJEwxQ9hOYTBuJA
a1a74nRTCHeXHfUsFn39IWcwympuwKQkYqpe2C3G4o2dArwmb9jt7DgwVpiwqim1IA9VihvVeBPm
bYyS6OVlrBnAvQnRMUhs68gWvu5nnIZzOU7oPxdpbsdFaAvm02ULf8gKfptgR8lCI8tFmZoAKcQr
LOjgadma7nQ7eEDvlS4BCrl3/zGHKHbuZGEG09UYxUIKywY71zY+aEh2DQG6vwExBFcRiL4jvxzs
L5YQM79uoWD06NiAlQCyUXLlQ+lsm5HactJOdiar8vQE0I+i2aiRtpOqkPcAof/6BetsJzEcBkmP
BavbTJCNK9zYD3+prrVB2++5Dv7Tl1RYUGTfgx8j03D/1uji+5TA7LbcCK1tfR88ObFlV/9hucnz
ZatrB+3zQ6Lz93V7DbMZJaODUWNKvUZf7Dac3AlUNpfNrMWyk4SZPc9KC0a2qEKRZyR1a6sGukNa
h2ouQPPTdyBNkOBJnGC2fvZ+5+isvkSJulJCcpgMcd+00pOgc0oTvDUx0SOSwlqZEhjoSbsfl+Sb
2s03kwXgnI5nN5ncMjc52/iH0/57USxrWmdmUH80ERfFnfgUAYANuL9vuq3bobT7qu8HE3QY3Bov
ZytZArpChQjUMEktSp5RAL3LGtT7VBeyuiuOmiMG/Ebi+cv/49h/LpRJE0ewoGBADyYhkBeUOsW3
eANgwfPgtIUduVw0Im+N9Guf3OvFIMViYZjwUIcOALdOfN/jcbtpPG1n7gGniW95aSBvkar81WY8
RnmL+IK0XtC3Wpw6jXwsesk11PoOpD++2ZXXxJQ2Wba4lolCoRU+XD6XnFWzaMFMqsUWpNPDRqwy
p4G0szz+0xHhrx9Spb/gZF+nVqkHyni+IfVRT49jd8DLoi556tErC8Er9fPpyNy0WVtCXIwih9QG
9a+kC1N7UGfOGPJ5Zvv1gcpeRikYR8q4XjCH7KOZ74PTAf0GdUsFfwoPQFVOhFkJzih/GSixYZoM
7xbGJw2i5hno0JCOqULvyon1kk2N5BDTdC+7wXkXhy5MAzLPBEIJmR+zfZWSVqasAP1XJKhPynjc
DmF5IxHpSujJ7aBAeFkjLiaAfInw4KTrq/xt+2PTTzykt7oxBpIHiCWD+GVV3ipx+COXefO/a7Hz
dI0fjJQndiKx0ibwldFifPk6gZrqcflhHTu7RZ8BnUYN84FcvsmVhBqEDaIILj3MOWAw8Kv3WwAe
zRZpkb2MuFuVVrZcSzRVvzPJU2NhsuPyd1zbSrQ+gSKQJTrmzFxJFREI+J7wGQXlZxFdleodsNuX
TZw/puEqpzaYN8ICSai+MvBGGJVpsBtNOLRDgyHZBmy5kfhuNHlyrLsCKgjVpNoksiw7lcPBLgWM
49VTgoGOyEChJFSOetn3+P+HK7kddC+WUGTUVUFyhXEZ9stUjmjiatlTWMjSzzwveUnJOVCGWQpz
vsYBw/0YNKceAdqeo3ioUIS4Asbq2fLIVtg1b+2D9hbfcgH3q98J8DjFACSIoom/ukUZ5oKYijVc
HioynuzoCcZ94H9ek7naJk0c2a2cCsM/nI9Hvw2TzlKdkt92mWNuDo3ZSBrALDGGjDsgkhrRLmv0
zEFyoAk8INJaTIZWJioBEoCIGtuFaqHqgS4Eqg1JRtFkS9ALEef5s3q+TkzQv5+caU1bBAwYAQkb
ysOu6/Jb1OBA91/t5HoKLjv+avw4WQ5bbE7lpTXUFtFYqd3eo8SHDgEWREOfRULtNw7advM3Jltp
EnD+zX7vosVcoM3Ui4neIDz2+buRflNk5M/qPcllu+k7R8ruw1xziD54Rv8zRJ5yedXUE8+tY2xb
kcCmddZ/E8beyiUw1m+68NBZOJ+6ZeuQJ55QxsHTMtc4Ly7qgef2EANR9pCUM2SPOY9ClbUTSsAg
fJxEKMPc9ahuq+ZrXVdOigHXUOERnq470adNJqJJagfVsBI7LEu3ovRdNK4iKqqFNu3lvZR5hphj
D2ZRPS415JiUJixO7fRXuavULfghf44uKK8Kr3Eitw2ARwT5AIRUHAwTO2AHfUjueRNpvN/ChIKx
lpNWShD7iGq8l63smYOyEePxG0gyOCdHXg0EugjmZbAQAAfJXEtRXFnFvADbFtVZ7mVDskAJp1Fc
Iel0pynmKy2XgdcwzMIGFq+6j0A5ZididDD0/VR0YoAEYXCTqq/AcqnOtjWBXqoD4eVWqnPBzuu6
s5ukIVfFOC2J3ZCmdeNy6PzL3289AgBdLUsoy0H0hqlFdBkg3mIO5xydYhtu6sbJ8PjqAAVzaKG4
rdD54UEqz8kb6CV1YpRxGqEYZkNY4J0EtWmnkN38GO0LP3TTH7g9ZcF/Vn09oE0n2prjisDRb3N2
IE/MM36CDFQdqxA+27iD2z0ULiiaAjrc0D40zhz8cwDy1+WyBQkNYxxCBAK1jaq7k99t1bfEyx0w
p73rdpk7u9lVAx552ep1jHAjY6ACpVZWdXqWREFITA1tHRQ3c2jRdNohNmVekr26laYi4b63THgR
s5XWBK5HpUH3KCttcyPhJUuhLp1L6TdMMPm6YwBCTo7PrlSwdMhM/r9Rdj/LpUIHu4JRaTTBa4rK
uNJ4nZg9jlMDbIiI/oYCPTuAX+xMinYgh+BNJKxU8L78AubUiB2ppkrHqdFT6QbcoYmTZ8ZOyVA5
NsKbQplcyay9TC9BfDxxwIXrR/Zz+ewTe4lJj2EJXNoUXRTtddVuRy8xvcQx703w8A3LRhiC5dfl
XV8NeCdWmYBXdOBJrU16ZhVzPzYFYlf0z9/Vp7vKvqv1Um1gwwAwZozddGhtpfhVR0eMrHI8aPWi
OFkLPTwnKZaAKfyk+Xiemcl1XBZeqpn3pVT62hI+Xt629XP421fZ4QPwWoyGWqEaYaagf0srdxFS
oOUl57KZtTbH6d5pjEdOWpjXUEWlMS0EGw00HRMvvQdF2o4G8sIzRZtcFw6vxrSa23zupCZ/3ck5
yitDKKJh02SpU8wvZvoOgIs91JVvRo/5jJGtkuf/qxn/iU3GEyswGiQg1xww86D5KWpL49h6UYfk
Sn6MaPa6Uf2hqDGqbdZ22eya7/x1r58GU7J0NPZ1qNJ8XXfWDakkCECbZJjXrEHQrJAt54vSrTu7
pcxPE8wlOWp9m7S1SAEZlDmhdqY95KOc2Ve87DvvjqL/2CVjTByvE7kRcmpMy4obS24GW4/0N7Lk
fiqS1G3G8qHWCg7Y9XzilV6MmJwUTVPVLPz3113UjJ7UWol39/CS/ep3i2/4UqC/CzbxKEHjoPrG
BrBXx9oa4FTyec67ejZPzNMwcRIGhkZcdJA2AL8YevncOP18k0IUgPMdV93104pBXenUSiSmqQV6
LGRYolP8IjstoNQMILfZzuAVQEoMzlSBW/1d/aInZpm9DYu2EtUOSc5cA6e5qE6SHorpZygJrkgy
r+SWKzm7abC7GYWFWWVDu1maF6PeWQVAehYvXeVsJgsbbpqOehJaZ2D+n8AoYg12OuB0DAVeVnaO
KYbFyXvcul7i99zZ29Vi6YnDsiBisEONSyug8ivuSFAJTtdMtlEECaaQJE8MBmgAoO7BO5zrwf3z
W7J4YjEsMlMcYPaDXC3eJvO37Frr7BCDXsZGduXAAtUbMGl8Ws+1bAOUP6KEtytGUzCA/9V9rRbF
1bqHbZ1gWmT2xkPtaIbd+xj2B4DaTtzomncwV+7nU5sf+3FyZNC9U0q9zxDhmyC3QmBbbiql9DT1
nnM26VXBhL1TQ2xDrSLNUtcqoLjpttvOkVNch65yHICYtTUnBAMlxr04edRahwQ2KYsYwDsYJ2Wu
r7hojWQp0GOLcuhpO6qzPJCd4YmRi9CODts9l4Fj5Sb5YpG5rKp6WGRxQm4wgH4jfJcCciBOfjVf
lX514LXRV8LAqTHWV4cmU00hQnVF0QV/EcPAWFovtCIOYcPKBWyglqLTeWBTVlkQ9VwqSlmlCARS
0mKmZ2m+S3Oo2pf947IR8K5/9f24WEawecAPF1LZY3Xdjm+XDaw6w+cyQGf41cKErlE6FcjlR9Ct
maYje9FOuvsfeWGz4VVIVk+zYhkqBW4Y53rLigZRd0InPUYnLr/Nnv7UbrpgrsHEInR3KLr5Smr/
C9QPvtVvo2yS2GrTvEi0DxnHxl4efihKZ6fFXgh7rygkXy2fObu65oOnBhmH1/tENGbIa2wARQOY
unvAVBUuCMgCGEhwQLaLsRYwwfi8Ie2zyTMUFWkfAXoaUG8AWT+TRkkNODDLpZghPP5SWoKnVdBX
6oWHXn8Embg9S2A1xbhqqBreQEROxshGTUpEaWB6QQR9gg5mXsY4mmpxT1B68jMVTDMy8Yr5V9sE
uthwMvAVQwZ0TXXctHhzyKxaVl1BM6eUh9kHd28KvZCpirfmEnq92nCSJ/qTT+MzloRxe+i1WgaG
JVDm/3o8hGFa4k7PFz+ba0dEpVSpJBROi22P26gQF88ar2Uj8jj+w2YZH2Y1CZQeBlShLLYoZspJ
vzRiqvnC3ry1XujA+GSr28kxnPlF2KC+4ET+P26ds1aZm3Zu1FqfqVWaKIJd/4D8AkV4MCT5c1Bz
Shgfk+FnW0sBT1QYy9RZwpseuvVqX4eq3xpD/A70X3aHS7fYW13c+RWaedvekpfaxkSWhp7XoAIQ
bDV4UBJRekiWcPJIXaooP0hRfmilPjuEwlABUjeYwWSUBuo+lSzZxiziPWhNDfFQGjFqZ8SrrHAE
qR6O6VzLT9CQ1V9DSL+5DcB70E6fQDIpWjNo6cY8PlqzKrvQ2DVsczDjIO1rIPQaVb9LM2N6W/Sx
2umNifHIUrVe+3buXKUsqf6RML2BBK63rkyhSa+EEZJPi07nxhVNXFzIfQ2aPeYduQEsePI6uUju
m1iY3RH8/vac/NSVqvl52a9Wzw2AqmCIw5CCwj4ao94CK1Uhz34ibUG4VUcRMMLHKHu5bOYsS/1w
pBM7zMuxsyqSGRjRgSOZt5CVcnDjP5rowkne8phwXxrsLfmXOTTELCwJmE7mkCpTXHVTS0A51f6o
1WNu3HHWw4Zz1gBzSRaTCSmh1FKxHnlXK+UvDc/E7pkS+g3l8lwot9C0cf9Gus8mTqxh+sNO8lCR
aHocmankNz4lQ7X2GBeQ77WdBv7m6pDzri26UWdHEmBu9KIxfgSs6ldzAE0nljWaeAbfN1cCpfiN
XdPt3Qj0fWie/g1SYZ5FJuQUWtIUudrq2FmKECLeFLoEk0Bo3TjDm8Cvm6xGVrBQQyITGrtndxTw
a+BtrKTZBw2dvaDtFcepF2sg9CvlW71753gOWylmPyA9kScfsKmioRuVEJpTHqrTIL2snsMrWh8S
g0S0Lxtbvausz2PAJB2J1EShMOJ01/KDAS01kPTm7VWrDY6FHvyCqCIZBadieiY5yi6QOeolCfUG
QUX1VczsWLdWQ/aaj4JGbSeb2cdYRxAu1iMl0DVueK+0P8SZzxUzCYfV6umQqITGGdD63eFU2mRn
bgHuulPe/nlFg1kr+/YXwTlSzsWEmp80v0tZVNldhGGHfggqBWCMSIiu0l7xL3/VM0AFa5U5lIVY
qFUxIbr1u/gB98wuP8Yg9gMZSOjLPxen3XbO9Jg9cptkHN9lH1JkTvUenNqaP+/qYw5Rq5+TUz7I
duXwekWcAM4OD6MMl2pG1OmQeYmfjWoGSK/nbCPPBBPC8z4tzCak3y4z7TTc9zrnqK8Gls/TxwIz
KoznQBcukXxSAl7cP6jR4M2A5clZ6wI+tLnsFbzlMHGlnyVMIEox8lJjdKgYeT7948EF1vGYeJKW
YaWpPRxPCGgSqnqZu/xonsWtbqdH5al0Yy97FB4uL+zsgchaZQLKBBXPRlE/coe/MKMkDroYlaYa
5QnjnUBgonRk3tAjbz+ZSCJbiR7njYLQBWqtYimCUJeCf7EyGeLxYO2XQCTGshYJgDa3WapqfucW
W9kZN4A6XjcBVIAkBxLeKGOpnMRl7UY4tcjcrmVMYhlag2A+XqCYFv8KWzcJXzVTsNGmNE17Ng3n
8iKp37EZxKlFJhXrEqjVkwQZhIbhwpnMd3nRPoGI+ZHb+KW//dwSkJWSbAIHxaIr8Vab6lSadN88
VFsVFF6Wg4N2BMTD/RtI5vWd/G3tA+t5co93RIi1algwrnyfgWngZ5Tb+luy6/aVtyA3kgOoRQtg
so7A0fs38AprCagMuqv/LZbFyIJbIZJ7Muv0lt2MdzlIHq0DxrAkZBLSAZD4DErKMSfGnNWG6FE8
tcq4TzgqMQHpm+art+RoPmVuuKUY9erVehIDXmWIt8OM54BGSUpxr+q+vDF3hT/sqRp7t+FdNesO
+rmTzD2QkEXPrVER/S7Be7KKULWO3BLcaFbKgwnwTDHJe5YUI4YkDZTVrOfYvFvEzFHJY6dJ9uUz
t3bznH4m5i7IlzjtgPHS/WF+7gDbkwnxNf1exzHXrYwXxdYy9lNrzK0gDyYBpQTOXeuRo+S2m9Q3
7qItSsdO7Qs3vDcJDfcXjvkHkufk4OUdRpWNCQdPs0p0O0DBq2pBMS52n1iY4Ck8kdTby/u5ftgw
hA5hF/q/zAqhFI2OoCUtfqy9ZyEomqyrbuBcc2v3DeDEeGvhGU6vhK/vgiktjaLT8M3SUbIF+TUa
eCCjVa84scB4hTmWhIKhNb8RJ7vs30w5cqT+KlW+FyYHUr96Z5+uhtkxQ6qhc9vi7MZb8b090uap
urUOi1NvIzB6Q5KGc82sh6aT1bFZgizonUyjRQPY6OTqSIhT13ygvaj8ntv+WvX5E2s0dp044WJp
wtCkC16pO3W3XLWb0C2ejQNGAEEXOT5bnNbCqgN+mmMhG02m6URp4IDmeG2htSYdrOTnZR/n+B+L
1lD6qFqsDCuig4Y10IKhJXJWsfo6O/GKs6q70hXjaOaST2FCiwu9oO57vgEw09ccs9nUfMzZasQ9
2Tj6HU++U5/NgoUSpu6X5bEj16QDj5PwYMRPlzfvbLLj42I8scNcIuBzWOQxxsqSpdl3+UNp1n4m
K496lXqpHO+HSD6YBionXcI5aqvh8MQyEzf0egglMcKVrCv7ur3ptcEHBbWtkHtjKu3EVHnhfjXN
OjHIhBGwt4FtMIKjzDtyhETeIQSSdnbpKxDIOs5Nxt1YJpAksdxNS4QPqG4mqAMAPLhNtu1W5ooC
8I4YEz8WKjBvorngC8OIsUnJNjFMHJqcKH9GvsE6ChM4FHGoYyjyaTgCoxcF0HRonRYEAS7kjL3s
aaZs1hB6Ee8GHSBXwef4Kec8sDxyS5hJi6zhrs6u4ptE9PJd5IUPy1G/L15nt/Tz++q7ldrSN45d
TnRhWS/isgfx5gKnqT3yih6fg+K6EdmWQ5sJUWq3pp1cc9sXnCitM+kqCc28qBUa04AEp9OGCe6h
ZFNh2LAGxkW++4+rZKJNLJlRPRawl271XXEDAUt0JOwmkHaT128zr3pTeBvL+6BM4LHaBdSKAA35
6VX0qu+SYHyM75ODcrQOg5e1mGcWg/Co/eKslLezTNQZxlidVVBbIOejqhJQkJWhCNBDEaCx9X1j
erwbl+dATNSx2j4BPT/So2zEWK5s7CFlyPl89OidJZafgU1nQk2aqxbIwxFqUqDOgUwIpI3s89VH
eF+MCTRKnvXzWCLQDNGrIP4KDcuu9dKVrKfL34i3HPr3k6svb8K07+q/lrNTArJRNj3iJu/DcMyw
zAg6Qe9qWj4CdBQogeUp6On8DcpsjsexXAhG22E0WoYD0Cky1Sl8fbQHW0WlJLRBMe/yThbnPjCY
2KHFXW7OMT6TFoEMqG1sLe9cU3m9/JE4OTnbqFKrzuhUFeeoUSIbLKxJ3/mjESjg8CoBabpsbLU0
f5J/sbg/1AsaYvbUmmtuCBVLd60I4n0ZIFsfDaTH8Mi9wTn+bjChIm2qEUKq1EEO1RXAPjtrL0lO
8qj+MiW7wI2Xu81bNPjGA2e19AtdOM8s+k+sCK7aEB6jbuIb+KY7BcCmHcrtchD47w+efzLRoyhS
TQ0HBGL9kD3MR/AXe+L94AmbGp0dwdVczuo4AZFlZY2lVMGX/FidAmmo/jG+Vr8R3Key322Sws7e
/ut1ajARRW6aXiM0BgtB+zR782H5AaiFdiRX5svyGOMs/tPZxr+yJUgLAJpG55qYCxVI5EyuMczh
V8LjRJ6NiAMbWd/Ez3+f/v0kRqp6O7RhgeRZWiJ7so4W6Thnbj08flpgvF/SB8PsROyZVd1axrd8
CZ0pVdzI/K5UrZ1AnSGXCp/jG+u++GmUHsmTZSmzVcRTjyPXenqOLLPdoBKJ+G/ddk8453w9A55B
xvlDQAgEua9Rk8HDLgmMxAfQyItfVb/ZlK2TvfFgTWc4bdYzmFtUEIYBasb0Fv2ZRR6S6fe+dqiQ
AoXbY4Y5Ri8+OwqNr+0glOb9jQrsWjNMprIX//NN5jQ0stIQi96v2RUFw/cHwevs/CoOxCB+5HxQ
jhd97MbJBzUxqp1BOgXB5Xv/jkdmoAUI3UdMxEbIZqWd7ot7iCtglDHezHeXja/H79/rZJFHZWJm
2iDDdi0eSIG+UgQwTHGbEItzVP5QNPq0RAP6ySotTEcJ7V8FfO1FcrUrOpNmPOZbcoMpTi/+zo1o
vLUx8aWJ9HbG5BLOf72FarMNbl0ozctOiaIEWNR0uyOoV1WgLOBdi7wvykQeMAZbBklgeYrvFkxT
qnl50zWCbSYPZgsJie7HQHjR9A+Pz88NZoKRqYKDxBBxTClRMiisnvMgae3ihtIlKxDNcUT8EB/v
FGdGL/mYOZc96Q/5x6d9Ji6pWd2J4kcqoNmAk1wjjXPTe3sBXo/KjWb2cCcH3KYFJ8izNKzF0I5T
ISPrGaFBN11VPpWKNV0DCHlMO3igROR1LriezEanbkQvVqp1P4mMHmwvOuQ2JZG0b1kyZVf11Muu
JuSNC+QlcQytA159HqtAtFrNGTGcsiniBETMWdf+/I+fgIlaaqINuUXrKdETHh7mLvMfzK3qTjsc
aj9/iP7G7cA5ZOxsZKqojZBFou7n5osMYuah8cP8MHG7Hn8oAf92L1b+U1CVVJC1VoN7d1e0vJi6
UKv4Lvulj/cBp+7GWxUbrIoEpGgQivNr5VuKxAfDAW5h1TYxeIPz9FSe57Gfy2KCFHgWjVkqgYWA
QobdpqB1DG8aYeBEX05AYtmnmqKe60RDqjVZr2KCSQqJlO5YbsxxPy9XBRmCOlYfLnvj+uvnc2VM
PLIgxdtPmYSTabws6UZcdjLYS6bmhjT3ly2tYmZObmuWnDSRslFQBQQBKIyU+/Jd31i2dlUeTBfS
OcDPEXR10CqYuV1MrmUmN+qamiwQmaLJmOSD22G6V5/mzKbwGYKzYKs/i2MuQaQLaDruBUcDzSXf
YQKROOFxbhKBJmZ/VcB67aiOB5Bq5htMBvulq1S+3tn64lZvhcyXXOa5FRNvKkWr59TEswiArNkD
9Bx0sAOo/SA7iuMpeOjQ67aMbyLD4YLhKVtsOeBxfZ9N9zPZIkujX4pimUYiDmvzovX2CPTvzxgl
hBhn6Vn53gt2ltkQKdnLIkjdwXvGu+3/UMb+7eks0kNMCbahh6dLBuRSbHjboF8X3U0UuU2xa5eD
Gn677PEfedmFT8/OZA/DDL3pFB4/+eGmwbDIYQpQZIBu5yH2mz0wgOCntc2gvM4O8rH+ofGnLHhZ
Okt8loMqfCwtoFWp74OT4hpj+G77gSLN6Fg+nTmkJBwSqqQAUT9z950TO1UmzRrrxJDGDmnW6Awu
dFMxgjx0drHvX0S0p4lr3cgHnqg6J99gO7mlZi2pkQFQkIp+RKxDXuScu4cXU1QmkdIkELFbf5U2
qu20lR8BV4CcMJCyH0lNe5/tyH3eIW/l9lk5957KhDO8l/WlnBFRupcO9Gyo/e7GMYgx9pfhU5o+
4th4/TcU1Hl2mUg2aOqQzSaO8OhUV+Nre4RGM6r58gNJQJNh7fR97FnfeGAD7ili4lc/Fl1hGDCb
vai3ICE/5gHIo0pMtOuo7gtO69dXGh6YxtPylLvJNS90ca5ItvNbaPpQidSBJ+0ubYxNH+VelR4G
Azqahepfjhm8DIptAvd6Z7bqX1CO9knFDWU5jafsZJcy5nCzZJoiXYhQbDvYSEMx6fMKXe1Ds4Ue
9ptUecZx9IVNs2mrHc8e51yykzviaOjWLOgoJoEYQC4PQ/N0eft4BphgU+ugxMkxH+gPKS63gmwk
cXQvm+B+ISZlittekUqav+u3DUBuKGnuOg8lP4gq4gtxHmyc6PkxsHP6IBcyzDpC2cuXMsGbBDXI
SAV6SYmzKJ4ZJqSMs1RUU0sfaMvoxgqa19leVXg4JZ4VJoAYkhyX0kjvIktFMlsmqW0Q61c1RGFw
+SPx/ICJGYY+hoURD2AX7uYA94+vVJxRqQ9434Wjw/ZxxVxdstEEOlXddFu0/BD48614Rfwx+FeY
+pPUme3dJlpnRA0tdCVK4Y4YAqnwcleOJDrUPfhp0S6GRsXc7XQlmIXvKubP/9N2sl3cPoqHerA6
oK+6nZY/jEnOMcCri+jMCyskBIoTLYIsTVOkFxEc1OYNpro0T8rtBjV8dR+5ERKWfbbjX20cd9Hp
37+csmFqoQGj+70ENcCDOv36b/vHhIw5attyDmVcYW2xTwYjc8S0542a8BZBr++TRWRqo8p5Amh4
lCu2GGneEhY8XljOCWYbtAYui1RPcF9kCjh8baBBjtqz4BiY5bZ1AMKvJa+9F1ze7C7PLBM4BkOr
lokiy4z5KMdvIQTUeRPqvESZHZQdMd1ozTFsVC/aNQTgUMiuHUQpkNW4ob+hMmbVHdQGnwX3FyeW
cJbHNnBbJcIMcAjTYWvYejTbQr4fDZ4gCa8kxvZvpTGs9JSWsLUazcdhq+2LwlbuxPveje8kz3xu
Hnmtad6unvVwFUuI4ZgUX29ljuJjUzdVUPiU7CTB+y91DSjETR7lTUUX1OGRcvG2lokrkBgVlVhA
5SsJX+LpV49JnYT7xOdkiGxTV7KEIkxACeRDvEHdpTeqp5Z4WoMx2VV2qq+8YvaUDiPyMfCcM3/W
2e3Tts5p8zpfKnciMVRFeZhVrtswcUWHLlhlxng4Uy7oDvoxU2BuW59si2PpR278qHuXoyVvO5lk
hIyaNQ302dx2d5jeAZtwZlsAausicWdM7l+2xrvI2TZua5FYMUeU3ToQ/1W/tP0QkCthA65+PrkQ
r/7ONnAriNZBwA5ncAbXp2ZHdwI0qyNvkryo9Fs3vFYco4a6lcOdROS4Cjsol0xNNingmvej8REK
fh7G9TnfjecpLBGOkFv5WETIvv+CoRP0jsTUpk05HU2N3M/+Lfjqd1WHnYfTyxZEGR0upHmnyVcU
NJRvls3wXo9Ai0B9cnKETemrA1e8jmaQF9I/djzOVKvKBOMYbsJs8NvHOb0xNS8br3TQfoX7nPAy
dN6zw6Tf9+R610iaKWGBIDNg7Hj2aPGyCKQPcWbR5rHDcMImOzgHvr2y1DMMKU2G7hfauOmSwTX1
75yjR6PvpU1kQsvSp0kvqyGdFR091IacHtesO6ATJTlybINonhfNeAtjYkuHASWtID0CZh+/YPor
mMl41zbjv3q2WRhWkDAFJbMnIc0XcUnCcvFTAWrL2c9J2+c5bz7uD2DuTyv0dX/iEpkazVpdwiUK
eL7kEiBJkw0BNhf0aJtxz3uGnNHb/lXD/bTHXKZjXUHktfhoXoab3Eu8EHp0Nhprdhcse5HYkEH/
QY/7ArdMvUjfjK1TPk+CHf27ZPfzpzCnYSblnBaJiBdJVjmRWThzL3C+4R9O3KcN6ksn26vGxdxq
DY440Eu/Kp9il3Q7vsM0g8ufY/5DmevTGnMWhnoctcFAk6JBgZbiOZfFFe4ElGejHaAxeAaByR9J
aOMIN5CwUQS7x+/hjI6vXxKfP4I5HkaJFWcDjsfS7+ak2kVFx8l1/3DdfppgcnnAbyytNgDHofXg
xVXcZV/t863uk2tty4kv6wCRT1tMGaC2FGhpYVLJ77vMjuZ0m5ujLRjfxfBWjlEsjYftZI6BJu3K
qOAtlH6w8+D227glfnUfEf+63sU09czsCYzCQ+ovgeD0fgyZ4vfiqDh6gIJpyiUT43xEi+7Kid8u
JnTYVR03vdS3m3HW3InLE8NZGhN4ulyIQ62vJF8kzfsylveFPn7PBvX28vfj7SATb0Qwv5rKhERw
UmJbTsEPpY2+KBNXzXiyKrzDzrLPm8I0WiZtkf+/LA4613vVLbcFSAP1u8sL+0Mz6tM3mNAS19kI
KTWsLNPuFKLZ+nTMlBiVt9wm1o8qS7w5vU9HXoeZ5xlMjBE0CWUkCF37YEUok2OY8pQmzpjfmSvC
YgJIF8bt0NE3Jj3dBGjk8JvS2eOGAj4MD9w2kOzwimBp0OzrNrJhgyDWm55y31IgsGvzhq15C2aC
jVjoTT+FyEhTK3GHVLbjkKcTsp5RfH5KJsaoKO0oWdxjCjm7lmLJLfRjFnMnqy8vBODjr2caIyOL
kNEm7vRT36mQdIl2IHbcyi+Yc7aJL2y56NbL61JY3hm8+qTE7DXat1sUaIl+dItlDKYsgAotEO7I
faWGpDsP9U095M9hU2GpJSWtlVU9xf0w152bZRrE06CR2z0K46vSVrw7/nKIAZ3Y1321BDNThBkH
EfWJa8XXriwQhuKZWQHXHifoizZ4dtqkQhcvfOUEAd43pX8/idNTr5fm1MH28lO4HrbzIdyClr19
odzMnaPu+2fyfNkkb7VM2AFccjGbBmn9OOXIKGo7m75pjWIX9b/L7P//VCgiG2lyIW8hsIlqmptu
jZ9RIAWhqx2698XrwKbPK8HwtpIJO2TIsl6nbZJxAJJKEQ+GOHKWxPNLJpRAOrCayxCpUZGAUVZW
Xch0e7r6K2uuwGjEKUqsvy4/t48JKrFqSkKIoqcvpUCFzY/WkDijcCsuqWOFRyJ8m2IeTHq9VCcr
0EOWMJ4IMZuv7tgphSTKFPs57mYn/D/SrmzHcRzZfpEAidpftdpOO+3cs+pFyNq077u+/h5m9XSq
mWqzbzdmgMGggAxTDAaDESfO8RWQulbEzX9WN71sLf4CUboMd2Fwr3yL7szOmUPOojcjzscPYBut
0FFv2h6Ef0iYHqICukBR6mRa4lw/AzwrbHYkZWYuqw0iKSjo0NmAHAfkPJfv/80KkyHlYMGAahRF
PcQYx4oeFDO1kuXxupHtgsvqizHRq1YmOehU3Lad1xyVNzDWOqAHPNSvtC5Qn8OH/Nt1i5sBZGWQ
CVnjgpEHCQg/Tx/Dcx1GzpTUd1A8upHU9P66qU/8xu+pxMoWE6zAPp7MmoSLACBNuxhs7Vf2JQNe
iRZ1tNflebhdvqZ8wkW6/5/un5VZNnJJrVobdGLxD8JFyFWFvuoDtvbv2uErU0zUKgTNKIsYpgoD
mh/mE8k5DrIZRlYGmJhVBuKStx1GXdG0sRLIfNfxTp5SpwMntVneKF1nG7rk/seNYwIJRuvGDhp7
6DOcw/s0tMq79sn4Ut1kzwtknKzxcXgChXJvhZzbbbu4+rFctiWryH2rzx0Mt270mN93D6Uf+8Oh
PEo2yN0s8eb/ry7EOCnbmZWTTplFiolR69MIWeVUF3b9Qqyuy/zrn5UerSt+yfZgp6jWup6+m8FR
4YuDchObA+8D0qh0zQYTT5IkHRW9ffd96DZ9ocXUzuqd/Efn8xF51PmuGWNiSdPJuU465OZkOZnB
tyZ5XsTjAvBSutyQlPcy2S6WrZyDCSdZV8l5AKYZwK7Ns/i87LOH5psAl1Rem/tssgjvOuO6IxNJ
BjETY2HB6auryFeV+tFY5JvQiG7KSJR2QzT6M8l3XTHcgBTkLSwXp84AX8b08ryvmvElqXndMJ4P
MQGH5AmBF+GKF4QnIYJeoSA4172Uc7uygn9KCOJBIYKFKHwru+XYma29zAqvtsIJ0myztoL+VoWp
a0o0Vex11FVCP3mjyTq/MMdZEduchaZlrLYtzl1Z39YG3q0Y2B9/XP9qPOdkW7O50Zph0aL4B8p5
4qSFQ+Wn9CfpkF6UwSpC1HN5KfP23QClDcBuIIT6DnBcvT7icTRJTnOHwaNTw6n/B+prx1na9vf7
sMPcQWmjlslEKwLJfnQxy7ubXsKT5Od7ijpN3Pmm3/F0nDezFBkiLCBnB5/+e6l1tbRhmAxVMEDE
V0zSXjBfdJSMwrGzK5EnTrR5oFaWmDQvLUBJVBKQjhRRD2Gi2yzneTp92H+KkisLTEjuprmfEpoU
B1mz2OacfW874ITjUkk8IhUunq82WeL7SQGHaVpzL3PeCum/r74lkY22BDurAvi6aM9BdFrgmwJ4
I1wwiUr1SXRSL6otXvmBRqJry2aitayJIcxmYG6cZn/piDXGmBVqF1fuwVXcFc51L92uvq8+MxOr
zbSZmxKMCh4k2Rarnmdwz5aePAPRm2M+qAEgRMvtUugP2jSdwCDmyVq/nwIgy2KI5JkNflQFgcy6
PEF5bRehbd2W0b6uSMbB4PA2hInhS7jkejjB5Zrlp76cK16Kv31trT4Fc2BnQqaZlMbsjakJpVsU
CUbkcC3G4dHPyifVESY9wmNmTJy0+taYt3qmW0Irl/i/3UFveOxw26+c1Q9i8klVJI0k56CzFQ+K
JvjvPM/fOqtzZUKcpb/HwbaDe163a/v98WGWHZrqi6nUJ0pkW/4anHFxWzv/CjWVEIHShIQlZia+
Kx66XF7IQ3hvP8VXppk3qjrmciQG74cOkIR+2asa+EvrwZbxv/OzBAx99612FntEXk9FIMdsuKOc
D4gM3O+wGcChKa7g+S+bn0Q1JKWNsiEBrmw+DM7sZt8p6LqzorfRSXYQC7Ezv+ZdGpsRXNVVIhom
ZNJYBUG1ijTRoP1TCgeEbFmhQpQCXIfAuBsPGh6EuZ1YdYQ5Ed5ytyvYH6bZbR8Vg+CMmeixa44s
WWVmRZXVnPvaWl6ys+l2rmSPjzTT6C3NzWxizU5X2SSzu2cq3MSDn29DI1c/iHGGtiq1gWjouuqS
tbyOz8UXddeHGJCtXGJa6akGMTfcoL5U0HGed+aP66FxOx6s7DN3XEvCwdCLd3xMets9QlPIUVRb
AoU8DFMSafQhzQIU/hbH8Gak0xQZ/XNFNERWCKwyhVQzUlSg1XOSQYhU9xKvL70G84v25MpUyLzw
xXuOVXqhfrp5NN0gUFlTYJ25cIM+M6FFjwyW5kUgdX6InwKAnWRUvJuTfNE5jGzsIg1FpxpKcGfI
p+s6O6qiCEYj4NFFvEybRFufITSUl53DWRR7hlkrzPW2mIGqywsWRc+T8WzSAVyv2qk+wqmdPgwn
Pqn7J79hbTIXVV00UZ3IsDlltvAgUwJyv1WsAXNP5ZF4kqtOVuTy0lo2cfhtVYXOCnRzUMpkti8h
RWMGA9LNUQSX7nhjDre6AhFMtNBDrePEqe3N+zBG/32VHAWBFE8apX5SwwDNLPMgKhWnI/9pcI5d
EJMJVVlljhqhRaLMTp9Hd3HUm+XF+KJcWlwA+UW/AxebJe76G97o1rbTfKyOcRpwaf3B55gsw6Op
NTkIrZfnEgPEnJPOPkXYJTKeEkiZrOg1lkiZdCntU+/V/4Bfjr1UWDNMYtPObTZW2btDGlaXg5AC
IDtt+tW3PPjPp/cca4pJWcwB/zFp55pSJUkOxqT+oIahvHlGyMVt/M1h+3Ov3jOKlScaczrEoFr8
HbXEU/+03JhucKSQkdBefgoXjVbcOFGFfYUzq2TfWaAhJF05Y99oz/yd+eNgHHVfxqOOlxFwfJHV
ZJsSBUWTCetrpVPS39btLm0fOMvh+AdhQkdV1UWnm9g0xQ+hKWMtu9yWbotfPRgBwa14Cm4Fr/3G
Szg+IQ/Yr8gEEVzt8SjSr5jsowu4Yg66LfslzjQFDPMmsHieSZhwAiJdWYgpDWByVA66Fx9Mt3Lp
Yxz3AOzx3nGf4D7s6pggokxhmRe0cU3F9KAP7Ha70YMU6z+4cTjRmGWZaCc9k3LKnyqGiy0UrZWX
tc3xEU6oIkwMEYxWl6XFoD0qK2gsyRkiy4zcorPVF9p8AYMkrtbcGs8hxnufGxuyQrw95FxxbHKc
luDhKyhUZVhMK4f+kUR2Bblrsy9RxKNn4nknmw5HY99KSlhKaPY7w2u1l1GYMt1F9OnkOp8wknPO
WQKJUJ9SwWxwBrPkC8iaEox2kpoXt+hBXqd4jE/K5K/XNhRKqsSgTX/KlYTqYWrTQ6dZki25g99B
OpuTJ/BWxUSWaOhIPFDsdRO/aeZzLx/L+cd1z+Q4Jkse0YELXy1UmKDBq/BSv3EpETJvoIMXP2Qm
fuidjmIUnRQMTtFFcmqwwVY77SG6Ravfz7813vVl0fP0eatAiyMqkANG2/uvWxUQvda0upE90Wjt
qUrsOgusKT2XvbozxtFqgJa/bvFvPP7DJOMdhoEGv0IUggcA+u8OiLMfBHv+Hu1yjz/rsL1tH8YY
z4AsWCOUUFjFthmH1k/9HsGx83l47u2r7cMMc8dIpEzFUqtlTxZQLmxnu0/Og/IY9DHv622frQ9L
jH+oUlZ2PXnH0Yk2sVsrcyIv9pEV4MVe+TyI53bM/zDHXC9zbHRG0GFhSzA4gQhAUvTK8QeeCSY7
LUVBpzc0zXLIIb8HieENHrwnwzIPv+9o7p25HS4+FsVcMvOiQCCvx7ig8nXyIPViVZiTSp8oVUP2
trh0zp73bOKZZBLWQifjPKkj8Zq+CS7hHAhuiSfWQ9vrEueDckyxuNgxmMo5lULMgnXjXh/0+z5H
9yaqnOv7xtk2FgUrR9qgFh0QSG10t5SHVn27/vc/YTh/3yJ/7pLJxIklF9topuh7mtlkDpQQ8J6W
3OTAi7mfitOsJSZIyGaZSXODpVAPxHggOFz0VwCnwV4Dssn99EhHiExb/2o2lqxZfQRYHi/Z531O
+u+rB0aMkncTFybxtOVRkSJLEri5FSfWm0zogO6J2maQGIVigXnWDr2d7YMD6MZBzJ3cIkE9QWoT
RAiAILmcrdx+yHxsJRNFtBBBX6KvC0jaq6e2Glq3gR6u184J0mSklZaWmr1jxn1x0kOzxWxRUnkp
ptg51x3vbDCxJhbmpgigSeSVQmurRm8BCmkBwmFfXzBvM5kA00PgVIwWmOmBA0za+z7grONv3qMf
X5SJJ3EhlzM6j5iohkCadKxvC4cyvsX74kbGa8pRXkIuH9jfvDX+Z1RlQbIdROmmUCxFT0mk3urV
CDKa3UHoR2LpRnAsq/gw1vVZ08eHrDT30ZQsHE+ijvL36Qqaj389JaNodkVhYNlBlhzL8BzPomuY
ujUAVnp9C697Cnogf7VEljaYmyzGYSnIfkjzN2kef5Vy4/w3M0zoAel3kYcggMX87EsfvnTksS85
Da1PVDp/DW+oYfx1KV1d6nkqwEbrxpqV3wMtfop/Zi9hbNER08JPzyMQo/mZF1g/ldZZy/Qjr4Ja
P4Dub34/B3bn9JlVParfyXPhlXYFaEj9mrxVt8YuOphfijvem4BzRFQWItum5I8jkj4Xj8vRvKET
w81OeMuJFWI2JIZUhUXur+/np2Yau2QmwghaPkpJi9xCteI35Vd9T/Mz3dXvysESDo2NAMdxob95
MnwcSybamGCKbSOhkoGxFsH/KB2pVBYkqyjhF7Fix+QN+fFOIRN8ajxZ5UpBOK/M3FKCX01zNIzb
sms4Z5C3svcUYeU/WSKqcU4/puKXt4pdHvD2P5N98dzcYtTgq/6Ds3nXXwvqewBc2etD0yxqynBd
u5R0St7R4mLmlT+BSLahvO1R9T/1kNwAF7nn2KYB5Upoe382rWzPSqJGc/2ehND5NMmiAzKqa2K8
VnB4AzKc6Pb+4VfGtErLoDyGN9hUgLu4uVHQ4KqUh+tL4hlh4k5V6UI9dDLUzSByr+6n9CGZH6+b
4B239yCwWkggpH0wSVhI+Lx4wS/AemxlnzwrzuCSY+IKjsDpJ3F8/72rvTKoz41GEgUP5hpzC2Hy
umhfpvpZAHCcszIa+a/5AxNIykoFe1SO9Bc0WLfZpYU/NC+1gyoKql7/9aGHsdq/hmpRDsUxDGV4
BGg+LZSk8mdVSjrOfvEOGBM5TGUhgzoCtk1JfeQdrVVK7j9gQ+R8PLZcP85iXEIrC5zkO8hOur8J
cVVXwTjPPxkuvZ5Zg/j2rx8vhGDg2JeIU2I0W2F9ynvJFQEHnifdicybvA040YLjhZ/L9eKUGGMA
t69SiKufVNA2yNqr3HKGMjhHmC3ZS21GCcCROmRxb7XRjzD4RnjkPbwo/z4WvTpSRhcW5lgi6lJE
OAFhMpSbKdue7oNr7+fIRVzwFkX/fWUPpNSJQXRAvoRmnyjo1yrHJTYczvnl+QTdwpWVZeyNipi4
lVtXOM+T01yASb1Bm3SwoWD8CyNfTnbQds0JmJKJx564aRzaAZKmaATtfeacGV3UVt2MczZ4+AHW
+AQaq+iheKiWH++MwScCPbKltGPjazPueXnfe4H3U+z6MM9OmkRiHxK5pNMZ71OKqgL2RNTFwCHf
VSi0qKCkUdz0TnBBlENzsRv9IluIc2iRZD/BUAqiXGc59SYX7PEJ+fOenq1+GXNSx1CpKwEoAS/b
h7um2ifdTQta2q+pbquiZd6GB7lBH32w1UN1GKRXPYrRteEBkLZT8tXPYF4XmjwZBSirfvcvh6Pi
VhBoPlOhuHKP+/4OGFWn8IH749EwcRyDZQjMcx29MOTK3hhcqtEXu8JKjEdBe+jqlzTmzW5+wnix
n5tJAfSlmkeZdsMA9hmc/Hbp7PYJ6MbQL02MOUq2OFhLCphC8ZPXxdl+ra6+MXPM22L5Q8WN8s40
F2T/pxB1UkA67wwOiGC7grSyxRz2GCAFucHt5gVl/nWe6pNRG5NTyOlNFmAGv3mplGFf5cFz1mO3
HW15yr8RTT0DfHQkbXsGZvznIukvqomml9y8NtoccgIS/dTXziSTT5iCWk4mbWDU5NTmb4nCmwDY
DKurb0BdbxXwtFTJo0GAgQVCwVl/I2DqX3zmRNXNStLKCBPYBKUUUqWrJS8b8gqDX3Jup9WyK4Te
E8Ss36eGDsFeRbhR03Rfl1nm6BreuZxfwVkqOwgTSG0y5/QUEd88D8d0N56ys+Aiavj9EcWJm+SO
C1Oj+3Nl/9hJGBQop7ymdAfqAyCTt7TZSxuiMqp2kl1AoJCWRgF94CWin1hJfp9hVVaJImsAezOO
oxZ9rykUyD7akyMdi3NSWMBpiuD7vwsv3W3qxaDlpHc3COndGlps2a7y/8E872bSA/XY//0QxsH0
SUynhhLVyucC0Vs+5oDK5b7w1jrC3fRM517bF8I52tsvjJVVxuPyRRilmZ6b/Dl/629jkMDotvDV
sKpbFXBEtPT/TW73YZDNXYcl0PDE0EHYkWHOyQSTG/lRx25J/r90oczGsllrHLRxMb2TJCyzPS9g
yq4Hy5hazmnhbBubq4q6XKcjFdIbq9uoH9wk/wGuf0uIRU6E2674rL4cfRWsIhBZkj+ghZ0jvyqZ
Qyl3gwu0NyrQPhyz28GfwPbi8ThktzsVK7vMLTctbV4uKRLKpIUMViPbmJmwlhDDF3lpJdpdakTW
3E6elvJksLeD+p9HgkWbzIXWjXONb9sLmSNWOP6D2kWcDdzu2K7Wx9xu4TCShEzAKNQunVzWwDGY
PsWgY4W0yDnhlStp7vM50H2siYk3C3LabqESKsPr6HZ7iqBBcL8TwdDMnz7ifUAmpnSpLJDAwPSR
uuTP/SgWmDBMf1y/LrZvi48FMREEA8SmVLwfgK70C0jfiLFyrzW8NyFvm1goyWhk0Helgjs5Cpth
etbF50a8TOMvMbsxS7x769yqdcgSgF5WG1OOl/xNDgSJX6CJTVNlOc3yMhjRYsK+Kf7oTkf5qN6U
p/IrZsfuAPN9x5b3DpUgUDDziGEoLm5ney8/fgDjplIYDlGaUUYNEUT8pPiqSdnPf7OVHyYY39Sh
09sSE2tsyseulKzRqO1uNt3rVrYDmWmKpibLQNkajMe0SzaN0aBSENmAWiAQOqVNmY1Gp7ImFARB
yfX/B+a/XwcfRtm+sdLl8VKlSDDMHnxKxJXPKOvWdkqVxilUr3bUu/5IRZAzK8ULafnVPWf38ltz
9y94HNkfw7zT6oQowxigwCFhxpnCHDB7f87t6b5zA2vcd6d/UEfffButPgANTKvrQ5aHMCxjfPXi
SIk4lUP0pbtIVv5EO6Si1+/BFzR9zT00SDnFPrqfn0LeyjJzcVVy0WXFjE//G1w07GQAxzGSyMks
NgPRygw9QKsFFj3El3IBZao4U2wD0iClHFsRcNzX3XczU12ZoT9jZcaMhSwJVI14ZjM+Ln1zCUmo
WLIMVQ5B2FVqxws9mwd/ZZA5+FVpxpLRYuNKtDrwDLBCrkzjdhq4ssGe/KJCV6fCtxtef5fnQ1e7
UHxAdqt4eKzbEq+Gs3kPriwyV9NUZkZvLLCoWovX7DWA6MKTgqpY4aYPvG7ZdvReWWNCzmjKcdQq
SHMbB1I6XuoGewyR7uJDDBWd5J4ee3Pf4A0Q2vk/qIhcd02dbS3PaqHn2gCfCbMdmQ7ob9tSkznX
HfP6AdfZ7rHR94AfNAqI25bpBHzJYRY6V8wbsNd3x1xVXHAZ+9dNbq2LiESViSyq+C/jNrIZN2Nu
GMQjZbfrA/NeESDJUvOGiDa3b22HcRZhyiZRVOAs5kN2kY4dRDdvR396KbwAwUv1mzepseJLsusv
qTNCAsrcXV/oVpZPRNXUUDo10XBhDr0SJ3qgJAvxIkLnZNE2T6yulK2x5oErNic2iGgqWI9KTN1k
oqU2SETrKPKIqt110CkB3fVXzSmP8n0F7hLJTnbzTt0nR34UoH+aDdRr00wENQYlmkNkqCCE6Rzy
HNmo6e7CPUXfNV/5CpxbkXRtjvmoBTAyWtHPBGOh3/Lc3HVNbGXxj779orUaJ2pvBVGqgaBrRMQs
GIt6llPSC2MuEi/Fg6nTe6sEe8l1H9nMawjmsYisY+MktvqoxI0eSR3uuXedQtBdR1CsL0+m3bnq
r39GL7BZ8V3bZLYs0LIgGQqcjP4QnHoXQ+s/Ulf3pJ0iowzZuCNy0vYCvS4fB3MvPF5f8uaxMCQV
NADA7X7qDFUYQg1Ggh2c0twO1IexM91CL60p5BXdN28oMOH+aYpJX0idZnP+zpLuUOnL2ge/4qV2
UGqHPLO5L12Vc0O9d38+nQYTY0rwGVS72DMP1WJZgqQp8QqQCasYkw1UxWn6xSELjmET2Ho0eyn0
wIZYii0xG/ZGKzrRqNitnrw2EpB2fXfsJQiVja1lDLU9z92+1ys3blFRMgln2H/LxWXRFBVdMYEw
ZgceG0WOEaQ60GpOX1PlLhxmjoPzDDCJiL4YJSnR4/TKIbNIdCtU99fdafONt14Cc5+okt5P0VyI
XqCoP/tYvNFDXbQ7s3I6tT5EQ0SsQqlCa5YwQNFnqLOnrWA1k9hzLjbeUpkLR06nXm57fEsyEVsk
lVU2gnt9sVt353qtbEqimEndtsAPtE2nW4rYPnf1nKGpmiyc2LfZK1iZYklIMKzQJl3UQ9tDxVRq
4Q27HF/NXVxQg6CWyVkYbxdZOpJkJqa5FDAX7TF/jjdG7Gp7vKjs9tJxRwq2QtB6bUxcaJRqHMA9
B3GPHu8pDLHl+2J24jCIbNxlLWdtnE3TmcsZjCFjrdcRAOPxgvcFRudBO2oIMsfM1s24XhR1z9Ub
w2gHYBE7DW+16AnvRFtQwByjy35WxxY6mtcdcbONtbZGF72yFkL1RQ7R1PcgkdbcYypodDU780xX
/VoPL7Nn+qEtAmnFjem8r8kElCo3TBH9DskLnvQzfXe0fuSJe2D3jsUzMAY79QePoprrnEyI0bK+
qXsVNun0Dn16x1+bne6jqG+HHi8/3qydrj8tE0c0WSsDU4M1gBPvKy/3g52JGhG/vsE7Bkw0Kfow
noYplz2zi1xtGC/RApw3mD4WuxonHtvjZqqzWhcrB5EFfaXEQ617aogH1eJIVkkVSdvEVSzhNIJV
dkTr29ELzhW0vX2SakqmokgQbmcqJ8WoEL0REDVp7x3bB6GUCAI79NmIjjLnFtjEbsgra0xwiZDO
xcoygC3FQTSzez9waBZOH4zg3nZ4FHTvWSibcqztMeGlqMZcGnWsrnOKfbMXTQqUOycXitbX3fhn
hI/qD259SdwMhTLJDV7IrqktTMdAPU53Gp/XmNs8oqsvwEQisyvroRjBpNMCV5p1txUprKl64kSg
zXi3ssJEIDnIRE0Use7sWN6KiyW81IAp9F96Z3GHr4an7MhNeC58XvdvO/StDDMRKKsXkRgyDC/f
A2gaBc+5Wz9RDQnRy0w7uemg6Ws6pctZ7+ZpXZllglDfiknXoh+JsID3nQNtgBdxtKYbEW8tyQVV
ZGh10LT1eb0c3m4y4ShaqmKaZJCx9KJgpWCM0NTIWqBaf319m9nTanlMMAIyYUCuiIpVmhReqz/j
QcuJA5yFvMfd1ZU19xC9WmjypBeJnUf1DnIjTtmWzvWF8PyDhcyaqtgFaQb3B7fAIXFiVBfinWi4
tOyAiQ4Q/ztx7cROXR1MDhSTt0Qm9sRJOxipjpymUqPRysArY+dTBsyYVPJowjZfkau4wwJm5bBM
BoXgcyp+dul+yLvIo5qE3+W74LUFiImSA8WGldkV5me4h5BGtStR7/3pt9pMTZJFwRARZcVD/fZ7
MEmz4scZ3APVP2iKbQcbE+9VRQIxDcv+F+gpBAlpxlgHY3mYdUMEJ5U8O1FjRo4C1gocfW16vu5J
20fiT6NsCi4laJpCgweD0MvPEX3THPpC1y1sZ/kQpJBUMDBLhEXFaSg9ZwWdNKR6Ls25tFP7+2KX
F7L7V4mbKiIwyqYOshuROeBZXM3GYuLdTysdIDgqQGd9EFztkapBCwZI+TVln9lounPWSJ2edZWV
YfbcK4US0AYdVU8Fjneg7VM0jlqCG/CfIF83D8baHpNuRGagdxOFwsjnwEdEdtITOaQ7SbQajHFq
1uQWLiTH8byn4Hm75W3qVhBQiWEqJlBBxieaxQDT81HVIzXPFcPSmzC3e0Nzw5TL3711I60NMTeD
XAlyjLcTBK9RHQ8f0Gt1KvXLokUuZwe3DgKaxQaQNpqu6GyRLAY3lhBk76GGDnO0vnkv3ytneu9V
vnwR9rxOw+YnXBmkP2gVXdTJDLW6xXFfMhlZRDNrltFOolULM29ubXttJlHBxCTJn5gjG1mccnHC
2gLp69CmltZx4Drba/kwwNwJrVHIY0TjdEke46Vxoh4CA8G/cTpwH9EloPz1CV4rEiXGVFUme5MU
QL8yx7Mabf1iVn9d94Wtz7Wyw+JoA9BnjfoAeIdYXRpMSc66zIkX76QdbLxYm2DObxOOmpQqI157
vZXt++fhGO+yfXlTnSKfYEYUUBqvcEKX4IYtD+mx3vcP/b6I7cbKAVHlKd/QU3Tt5zD7V4DtOZuj
BacM2WUQ1nYAFiatdjG4elCTH7XOxWnTBV6zyLwojMAshDzrRU8/V/vKK33FUV7pvcov5/O2kzlo
MlqIKlFH0UvIr6wCw+K/ITtbbyY9HauTPCYRKRKaVlZjcZmV8ESi6O26S24+bNc2aJxc2Si1UYxH
DQSd3buOFlgbn1qMR3foWY9OZ5fga+Hq0/I+HPMaAMGxmmoR8h8jQXsSs6f1EnAOwua7eb0uJr6H
vZQPSjmIntR1ih0nQWcVqbRbxPgiyYFdJ8W3UJHuw6i9zyeIDlSROltjkY/+9Q+8FcHWv4PJHIoA
pabANJB86SNxU7FBsjDoupfO+eheN7XZMljZYnGsoxH0hQGlZGQpIJ8FVTdED4FxsDGrCIFAh9yg
pMV5l/C+M4tjlUFXHBuTiQTlBN0w4CkDjzZhFK+BwDt3NpITT1hW97wsy7AfAabMUC2Axo7f3YCW
Cdl7ip4TpCsRwihPcvfEA9pvJpvrb8vGlXGYeiWIZS8XtKMWZUiGwmoPeOVDNqY3kpLkkCRI7qpo
BodHpBNLTRfeWd16N6x/AxNwBAo9MxYE999nFc3gETmvYlHSsiYFFHL58h89iolAszC3Q53Co4Kv
agf9VTBfC27jdunOqE9N7oDL0+bjZzY7UeuFMkGprlMTnTZkgfIZFOKvQuSoASBDFKq72JSzQXrW
72IfyOXc1lG6yBOwfxW1lfLqfvR0XrlNWAHvTJGruBUi+hyGv4Fvhmqr898XnCDB0sDHSWVOsoK5
rGhRHZKLd+Us7EEVxzmsnLjLPgT1VBnkJEKsD7PsIg9CZimj8XTdZThfjH33abOJUk/Qit4cB8dR
KX9AomZXdpXf12Q/hgvqB9Vy0VqDt1W86Md2YRr0CXUzxq3yXmMC6E0AaSed85XdUfMhM8v5mptv
pZWXsmLdS9NIS5Ug9A2vwV21j3fqrjkm4KQL9gO0dIU7WqbVn4tb5ZgceJkVZy/ZxkwlA1gu6a3u
YXIQtGll8GSA0sD7b5vJBJx+BqRcb3B5obs0etB9xlrJ3DieFGuVNZZyuqsls9xlg7Q4101zIj0r
1S0IeTkK+LteNahWrzyUfeeUGHsLSgXMvpj9zHildhpUrpx1nQk6KDVFKY47BuzM/FUSTV9e6t3U
RG4sD9+uL453m+hMBqTMfdlDYBq+Wvp13NtAFfkDEAxV8UsPJqtNW9RDTQBD03nmZUYsRT7FYq7d
lsmMCgE4tDlC2pr33+pmOJAcY9bBfpluQWNk6XrrYKDSGsA9e33RPI9lMiG5KE25KRHUU80RJcNG
EZyXAG1VulZLY7s00xTXnZIMYD7eU8xbdF60g6Bb4mjnP4Pj7CW75C5JXZAMNiilcDaVE8RZ7rV8
GuUpG3BExDR18gzc+OrPyuDpcX0i3Ga275OEt2mGYhQD9TZ4wvfgTkmt7l0XNr0DGh1TS60v3Kd2
vE8vzaF6AicOCA52jW1e+OnY5mDo+nszSVGdCnqlqXieU6oKYstO/6ygkRp8GTAWi4EmoNUGO/cn
q/DAmoFhyA7ZKJU2x11dvjSgUjZH9Fl5wFje8WLFv4M8UOuAanEv5TJZ6qLfNXl8qRWMobaDG9am
Y5gTqInAsSETF08F3owFJ5aw4Pl2qaeua3A11F3/rYM6T6RXdpfnfjk35+vHavvCVVC1kDRV/zTP
FWaB2IKQCf4gdjeiGhyFOPolJc3tAjpWPfOz+U3XWp7a87azg/VblWRTVQ0mgJEA/HiS0cmepO01
cggWiKrrPJmJzW4y/syfVphQZTbS2PWUNCE4zW5kxwf5lg7GRXf/CsKxtsQEJ1FX1bkPVPp00nwM
voEvXoO30jZr5PLmSzkfj4XmG6EhB3USIkxpGAmjxdzlbLQRJz/Zjrd/fjyW0S2NojIJRlgZulo6
zAqJbSVsDQ4Ii7cW8tf6QVyOiTnnsFKBn5xk9ZvetrElZD1nNdtu/rEaJtT0bW7IbZ1gNX8gemSf
BhIecHpzlHvlCCaT8jTq2BTSqFBHMABkA5gHE3sYy5TvM+i0U/5+ENuD9ofX/eKtj37nVR1GkvVy
UVKsj9LjSdAXou/Zf9feXi+PSXKELmwjCcz6XmREz7Gcmk4rKLk1Jf3+eljieR8TIJo2zONcDvBS
l5KTkCvPUya+XjexiZJeL4YJD7UojnM0RbqHMYR9YGPw/LHaD/vIrm3cg95i0+ldZS/7/+yZ+jcv
jg+fZIJGRrSwaSBLSLuIjzRo1HZ8ql9FD+oHuNaCWy4+Yzt3+59FQAT+6iVKNMbBQvBV+0baRZF+
Vobq0qbZHrM+0BoejF9DoP+SepTVSpFDHrJd6sEFQyToBCDqM0cwCmQprxSVuujgUCKl7kW+7dzs
nuwCd/hyfXM3b9CVMeYcqg1YgNGNQV3S+BEJt9MABEoLWKr587qdzfi1ssOcO4gEVmNCo2Q9ln5A
/FlNrT4enetWtrO2lRnm3HWEjGAYQlihihIyMiOjeBtEa76gkBR+lQcom/vRWdRdxZk9KhZd2fpj
lzgZRihEJ0xt0t1mBaegxFs7c0b12oyzvqLeRFqXpI0ntsJZHUT/+uJ5W8kc0yFENtajbOYNSWv3
UmCLweCmzTngdYu2A8LqKzMHMow6oJobbGbjjG741h0JsoYQ4IXSJ19aR0SZcLLDC+2dFidMVfLg
JvTvf3pCfthnC7DiVCfxlMG+QkKn+N7nxzjPHvNI34Wq8V0EcZA9NVzhxM1Qu7JKWyKrqyMt22qS
Mw19iH21X5zqrLihSzPwxQ6/tCAD5FU+OH7DVmFR2TQ6HUhlzxh6m0A2t1dxMDlwkO0kfrUsJtxA
J3RSFynW0d5v9hRTO+wydKDnY85la+Mt6P9Iu67luHVt+UWsYgb5yjRZoyzZLyxZsplz5tffhnyO
h4a5B+d6P6tKawAuNBZW6GbABi1RwtDmKoILVQZZVgdK+r1s5H/zAF4siIEa1BSFuRtwDtAg+TB1
8VcxNvfXj9pqA5++sMHgTI0wqcqIQjz5zr/7TNeC8TY6NgVaWkQ4wnTPMUid65rLMxgya0UTajkC
CtqfqOLRFz7Qlk+Q3XsKZ0CB95UYHBGTNOnGEW4nY667z+/MWLfMhBPPrhfEFjvIYMhcySTyU7hd
61TPpqXiUoeCE5ouE6QSw63+8j9o/9Ag+comsknTeq4VM5Ex1DLtIaXxTiNOGm02j/2Jn7fkgBSb
J5WHQk7GIgdIgfr+p5IlqjXcRsr16OiykWx6VGyIGccKFlU7+t4cXlOak9lLxNL1Y/pDVGw8fhKP
16rDcRI2LzqSuAj7BHGDHO/lCAQKFWoDPactYf2VsFgbAxihEPs6CQC5aCdMdwZKUKnTbsnXDiQ2
ud1+o0WJ3I2/SoIldC7nyPGWSP++wHs1KfV8pn1P4l0fWQqGg2hXsOlW77Vb7KajukVTye66Uc4d
wyZHk8qoBtXH2cvCzAnnHejIOOjI9RcGSYo6y/S2BDxSYprmnjbERrZuoXcA3Gq0L07hrGk9oFUw
Z2lCrg/yp4zFQfJ7goa5nychcUFsIFrhMzUoWumTKHKesPTf/XHKFbT4i6aBlhl20DGfM6UjkAf1
2vkQgnu8b06arFitfCdEPI2o1e+1sMU4aCdmQdNPKFylBVaTBXYg89xw9S2yMMG4YZOJvo4sNkEt
Ntrm5xqcRcOu3JgOj0t9/TupaH7H3kHazmS+E5lRtVJDnXgFCEvKHWQ0TuSeKloi8fjEawBfbYHV
F9aYawbNQLWiJLBWv06aVSP4EN3EzU6oeJDEwnSbZNeWeogxu+1cP2Trd8/CNHP3DFOProARlyl9
JcyfdpPv062yoR2p+T7B6I3LO9mr0fkvm3DO39GkVOp0NkoUBRMMuXWgy0+r1opJb4VCznEZ6hF/
HICFKSZQrdVKDDHIB2yW9kZ6U/j7cbq7voXrT4CFDXrVLsAx7MvOLypsof9EE3m50zwVVgkmqxKd
UNKBdjGamgUqDleCJJHFr+WunrzFD2DC1lofowmZDyBl/d1QI8ucX68vcXVg+uKgOBK/L3FCM16Y
UNgabPMs27KbQmNDAydjbxVH0IZhVELYpC4SEBwAW4foxdqYI4/Z26rVDayNlljb2/aBcnD7R3Td
SnZ7B+Vf3m3OOREYd/19rWC0qKuarlU5q/sJY1qxo6OTH8JR9TPVwy7tuOKew/XK7mKdDOBEM4nK
gEbR8TG56Xfph+xCM2Kv3+6Mx9q9Qf+vS6Bpi07Y6IErKLx6TSyMM/hj9E0vCyPwZ7A1NKAf+yNN
aBm7fj/f1+7kgPbKxdK5uhm808mAT63EsUjox01z0CZ1J9K9C9lfPRcui2P7mctoUMMowPHMj5Q/
tLILuz5kO6qGxGvZ4ezj5/tygQT9OLbR2MKU1D+gMQBqjKeqf0CHlxUY01+FEot1MbAzokSSTLGM
dSX1bSpoj52Q1baUVs8xVJdbyRitYNLO84gu2Vn0nbmsH6R85r2Z6Te6grDsXIORBvUgUoF1EivF
xvDF6V6PzBQ0gqOQmreFoFdkPw6V/KDOkrGPBzO7N7IYNGfGacYQy0diDgaY7dM463aqUOSZFdVF
7fVd0Np928x7xVSCYXsd0VavIA2arlB1RZe0ykBmZsRagHlnyOuluVcFD6pc2Wl+mCYu0yP9T3/s
z8ISA53oYIgMXYUlEFbjhkOtctzSwRaxtz6ZkGxu7LIaJS0sMpA5gKMlVSJYFJrCM7BE+SS2X5G3
dhQltsdip7X3LShUr+/o6lleWGVgMxvKXMOUELKadelpkfyidJmLke4v181w7rrP+2JxxMpW7Tot
xYXe1N/r4SkzObf5egFwcayY3etLdR4r1G89qczsQe5vevFeGASr8sFGtA/S+0a8U4Xs8fqyVndv
YZXZPUEdNdw5WJbYGF4xDzgdvpdNMucjceJak6Xi7NWeyAGNNBsXQ/9gAEWD273qmLi8w4R7q/Fu
b5YTfgZlbJpFEpZ1l7yNjuLkD+FDCyrFcLYUt8Y4ME+ai+cfzJVS+E1STSYSzEqpJJOr9rUOguJR
rXn19vWg/eLwrAz1WFeFrBpwePp4rB/Hj/oj9zBDetM4wa0wWdOuDtCAbvFCotUVLuzSvy9OQDL6
QikXsFuS6EU1x0cyJDzdjFVQX9hgDoFZFsYsyHg3xrvipvsUvStv+MQCq16/MMN4fSDo4xj2WEox
E9MWuv6hMP3j2Pm8LDnPEBNdGeOYGbPiY8hYOXbTXjNe0oGn98PbMyaIynoQCiczFhPTx+l/9B35
wT7n5lIYBxcqrWhFo0QmHCLkiYaijR+D0kc8VuTHdUxaB4vL51GZd1qeDxPipgCSc2jUlzCATsCC
ivyIDP3D4MzNjXA+ksq81fx2yEnlY2WNG99OP+Rn7SiPNiV5r93RDcE+JcIwr/zO2U+VCaPKptaH
CKwnHt7Btt8LX1OjvY8y6E9rvGw8x0NUxgsluc6rccACzY4oHqpeL+BS2ndhvlEGiGVihsSW52rX
guzr+pdcjUs1U5PArYXvyU70YygtbTGLhBeqIjZuFxRvnaxuqrz7oqXzRhZT7lzA+q5eLDK7Csai
Uhhp/qRxjY30AOHkDxAK2dlJ/aKd4mfj1T+IL7xPuX7dLNbJRHU6cvVxncIqedAxQpiC39rYvScR
2tXBtIxO/eLb9Y1dz8ouLDJg3GkkDzt6n1auvhFtNDMecBzLF3Fnfq2Oiqt+y23zaD5wDdMN/DOs
vGwwg9BzlsVGJOCpMe3RAQdNatMGe9K7bOFSBZn29WWun8yLMfq1F1dOGRo65gnxTiMRyChC0W9s
tZLSjVIoMcdV/wF0LraYQzJooRJNBp7fxY/BpfLXhgLQwQAA9ElQT2p44yTr1+nFHgPbfivKhPT4
gmVzJ6Crn6D9//ru8c4Cg9ggviJElPGpzCa3w6R2dfE9EV66OtlcN7Qeu168kX3qilFPGpAeUKdA
FzMm0fztT5lyXrsjZ9PYh6401sY004MWJkj3vpsSTwpgvaq4WAoDICDkVOJAxKZR5XrtOG919MfR
JEyxM7YlPxHKgUj2GTv33UTaHKll3OOnQgENiY48uTbsw0zbZ035hfOpOOeXfcc0eVWq1YAjVb/m
x59KRuYTZTfWIM3EzfLyrDFoUTR1Wk40MTFtUK/fBXvVqY6gOfxEC96J4sHwZ+S8hIscepyVD2uN
q73TLkrA8G2/70G8G9j5nk9vsH6x/jrD7KsmF0SxrEq4Iy1mNpvo9FMUipsaXH/LX+wwWEEwaiUL
M1IuLYSn0X21AaEqeIx1ZHWhBujxIiLeKWOBI0ghp5VhWfN8WwQt4p9vHC/keP1nVnLxpdD4n2RD
D7CNjyZokvW9TtlwPHKfb3UrvhmOBSTr+FJh6znWy+n+TKkv7KIkkA9tC++nernd83SKvcwut/KZ
SrwXHgi/+PRNPEhhZQTmyjTMgjYi9p5PeSNPZmCpu8apdpknlFa45x2E1WtTl00NhKYmqGaY71fq
nRw2EwymVWGJwXe9gOBbPVrXP+Kq81+ssJX8KcilfKSZY1pc704timKql+65wdUqhizsMOF5Icul
pKT0m+31fbWft4INDYaTsGk3+YkXcaxjyMIa/TULD8nxJwLhB7BfPWQ3kjOcIjez53tMlu6GRyDk
Le9jrbvHwiITPILZOpz8Hl9Lg5CUv5GcHHThaGCGR047fu6ba48JHQ1lUiVDwNmrkIqpHylzWWtl
R3ODGG7Dx0iuPeYOkOVeH/oS66OTE5RODDpeW/IJXgqIvXjTYjy3ZGLGqY8rIVBgjrrlzzlG1eM/
h9djnsVnY+LFfIbutRnjbTNgArndVZv/SgLy0J+3IAb8E1UqQCqF75WiXTrZUzMhOLN454wDGoQB
jciQIzWhsbYmHdXhlEt3vcHL2a9miC97xg4tlcVAyihDsFP6XeEq0gSl0oDElhjqlS1OHap8lSYd
hD4ALOoRhK7pAPt12OJ9OHZ4KTKkRJTAHoTZuh9tu6tj9KiGX+vm0Ka9M9duqX8p54BndfXGWyyd
wZWxKLQkHGB1fu9+KA+fhA1QRqDt70JipW/JLfJ26PzghWCcz2ow6JIaORlHH6F5FmLYrumszE8t
jDHw1rcaMyzWx6CKLlDuqlxALf/cOpp2L7o/CbyHetcKKOLRrhZexUGmrv/HY3RhlIGWqa7LEtzv
qDiAu6GzEtziaE3PNmBBgzTe47DxPzPN2o0J1SNaSNTvh4O0611aOp4gNJ69cJyLtw0M+oxN25cz
fUWmx+A+2XrzwbTlc7H7QhUChwPv6/LAlR1OyqRe1Uof9uQ7JJ3tyE1O1Sba6FZzrLzsLN1y1rf6
plzsOANGzVgLhmYCJWjbRhZY6BbZ5C8CpIVVdIElDrklD+Get8z1KfmFWQacaiGJy4kuU91Mld3c
DydQJ7aYPM5CB11vo21Ymp140im8I45+Gjvb3KKFnu9ynO/LzjMJnTwHjYjQuM6z76Wubptce+bs
Mcer2WkmM5IbcaJ9HdHz4Ipuiq43f0+Hc6bYahw64zifKKMpv6NwPQly2WeTQaneMCAx2sC0sC1u
tAOtGIIjdi9bEIflHl+uNQabfDTkyNmIr4pqsSe78xaaP2ivgE4DNHZ4cdZ6p8NibQxCmY0Kwq0K
1vpX+ogiB9pehafUU3ei8ZZ+HpzxWTqV++QMSfAt56NyDo7JQFXXGOqcDNhZ2kJGwxINRO6hYzj9
XvTA1owGC+F2IhbHLA2OryCkyeCRBq2UFup4wIeNvylRAu73NND7X2R4ODcN27oWaGYexVlD003b
gtRWmj3ECY/vevUaJWilFQmVF2B7XikpfW+G6Oit6q6z8rmFkpGY3cUNyBbA92kXBm8ab/1FYCoG
0TVdgUoE8/4wJr8gUoD6inKWQPVgY9jaMRG+UuW+cJuh+5snALq6kwuLzCkMyj5NIJ4geYOaY7op
taHEbAqb666xijILI8zhK+ZJl2KBtmga0+2Uls/TLDiBCjqHLr+Z0D7h5GnpXLe5ip4Lm8wRNMS5
aEiDrRTBOBunkPeNeDSCPBPMOfP9PNTFEWUVAt1nSTtI8uv1NXD9gTlSYDUzQGSf0Xqb/GO4oSTF
kT141XF0W7s9UUnJ6xZ57kDPxOJJ6otjidJbgoAVkaI2fRhlY4/97roR3r5Rd1kYEaNIU9S0hIfn
0blGtUbWgrfrJnjrYC7xfJbVXA5SVIP0duOr93mVOJNx96+MsBd0m/S5olRw6yqS90hQYNMUCTRF
BScS4uwXe0knUQRF1wpAVEhf4+KWSyrK2Sz2Jja7CYnTFm33mS47PXg5bJASfmkFnXBwgGeIwYG5
HcU4DQDbkTEcMVBz9s3ZLUSVcwHy9ov+feFfZlAmRPcx9Fu1Y20RCbF41j9d//brYeIFX9hLdmx7
yAlJ+Pg/GcRltz7Sa9Z0zUP6OdYy2igqI/mc34SHcl+jg3vibCdvnQw6CFojz3MK/OnLL0kEsdmB
10vzWf7+405frJLBgzzOFC2i5VyQqTjQ1Qk/1Dd6KdGJP2EzPI5uYQd3M0ZRVBtdek5ktYcRKniW
6krWDAU8MDvdDT54TSHmfA5i2g92Sk+hy8tc8FyLwZS0kkZTkPDNozFymvAjC4LNWP0V2cpiOxhY
MRolSY0e8FgWgojB4ChEM+nIweDrn/UPlS8D1BM/e9vMrkytYe62QZA9X3dfng0m0CjTvAdXK/BR
FV4Gs7BQOHeuW1iPgX/tFap/v5/CVtW7Lg+RgEGrw6P8RgdPEru7oxqXmMZ9hb7eB+pA9vCSfUs8
nvX1MceFdQZqfEWGXEGMmzPdlY8ZXo6l658nCAqErsBLNdHN+udDQtjO8aqJGk2gt/RYCi85yC0m
pzJES1Zv+qGzoLCzVbX91DZOFnCGxzkoRER6LBZQFzetLgwNTGNWHtUF34IiIwZ7AlApNzd0qyO7
d+ccVP9ahen50K3vy31/GrgdWxQIru0Bg0VQVUIqW0T30VzLriQ+j3HpaGritFBzRZ6Nc0R41hhY
koKkhKwPgruh1x25L27mpNyBkTK3Zm3aRr7AO5PX4YWIDLwEfuqnNXjUPbX8XnXnzn+SEs4tT3fo
2g4y2KLMZRS3Mz6ljHZdo5ftoHiYNLKBpLV7/Whydo8toWuTFo3qZ0sa2qZr8R0Mzb5xVNo38Dz9
uw/FFtGDXs67KkfoEreKrUboGFS+d+HXQjqOccSx9dmNeGUHP3MAi8MQ6ubUJQ0+EqjXkUYAseI9
bVkJd/oGCkzu8DwegQdO8kTZOyFocqO+Il1vVUeCmHpwGq8nDtVu5cMRB24/U2uLXzaJcTUPtQn6
XP2tUI7G/H79i67n5i5w9/mQWBjoQoXS0cN5Gnd0OkrhSck7KYdlcduFVHSHs9nrCZWFRQZ5giFV
4zLBDUIFcILDsKGDMiZKZaDN2/KGDnhwzpbbqzKa/LlEHPIztwAqwP1sK59yQjxl+fVM72JlDLh0
wyz2JERkV2O4tn3vHdGdd/EnlvrO9J32eIE584YSAfiI76Bj5hVHOhpUBrbJTapTZPnTqQkibnDy
GyJLx48ulHiMBQBr6Ov7iMQv2Wxuckl1Uac81kP9NRINTnCwDna/TLKE2kNTJ4o449DKhvECzzqi
9ItZh6L4q3fgxQ4ThIxdLEwlqBA9ZQIv+Bi71cTTSV8H1YsJJgjxUQWZTNryItUYUBEz24TwTBbd
xJhh5hzB1YKTeTGl/H4Vq2kkKV1LEw77dtdQ2YviGB7ifcEbpacXwRWP0CjYLM96i1eNoNPPc1eD
ftjVtukDzQt0ztRD9bm36SBT5gVcV1xHscsKmSOfk0H3mxKGhTrGUCN0Cy0QkXOAhWeECSS6PIp0
rUBDrl7Xu0QvbDBhcT7V+v13WQdzwNN57lJdwz3hB9lhlM3DEIQP+di5HSFuOUfOdc/grYiJHUa/
noe+AVIKhg4OL7OzB6p8+O+MMNEDBFDJZKgCutWy4GM008nqhenhuo31cubFxVkilnjWDd0QBNEb
5fxHpLUbqUx9p0pr00pn7WyYcmI1dU+sTot+iAYkUjk/QL7u+jqDGOY0gANaosTBX1PIj1Mm7nJb
17jmZOd/aCmjR/bKSWMZWfwJLIzpiFsVMpHxY7AFV95XsbTo4HD1OG6CB97dw4ErncGQJk3GOIU0
gxerM/p1elstBDsdQAESNo+cveSgvE7ddgEjqa5kkz59JjDkfXQfHdC6bFOR2ebY7OgQ6P9QhVl/
Kf06eTqDIIMhNUpBB8VoIwOdVIzAN001O5Lz3yUELqYYHKlzUDvGiiF6RR1jsCl8MNpdG6p/FbRf
rDBQYtZqUTQN4hKhzk2QVAxWPIQO+udei0DqvOufjPfFGCCJCzwy8a5CMF324F7LUq8Oy7s5St+u
21kf+1mccwZM+qIdR5R6Ja8yGzcfSzebVStXUpsIX2YEyYbfbgiBCEQh70JR3FRVBZmG1JG0yjXL
F7/lyS6v96BffhHbAIYEiD8pIpYOVlZPUV061hWDG6R0k8fBAyDtm12LwJPnRf8Q5v76wCytC1IY
NSnJfwLr4h5EPKC+U890mCwIwRvA2XnOJ2bZXSJRNYrqZ5xrmpb5TlOKtAeNbKrOTt+ogFa84el2
/UOZ4bJIBna0MBErnU6KDnZ0o8xe+xGB3YuAbYXQ9xCVJOIVGjhhLWHQJ87wCPVb9HBIWmGTRrHb
8TapNXSoax7BkO3Yl/b1veVcwyz19WSW3SjFwDujCk9in29IzEvISpzQjOVzaYgGvboUNnrIdotu
e2zugy2ECLO7bFM5ZJ/UTnMEb/Cd3FoDegp215fI21QGjWaTkLScEWlIYbrTSyhvRDfm9JD4585s
XbXgUa/wlssAkt5pmd/5eNbm9WQrsfRG0i6wDLVOLLWOHMVvjkkynxOznjfXV/oPD8KLyzIQJSpt
HythAIjKXNrgFLjlVq8c5KMd6B5yjiXHddheskFLc62RcD4iX06tJPRvQAofOteXxDPCxDaxFspx
kCG6TnLjC6io3T4qv103wfleLMl1WBZEGZXPJ0q0rTaUW4byl/G2iwNibB/YVKNZyoxwCkQwyjcY
FJSFTQRhpuuL4cRKLBu1XPt1VtOq2DQb+254qRvMCAYVhI2/XDfEuwNY2mktjcxMieBrVKaOMnSa
N/KuQweyvK1eBM4l/w+pnF+ebTCBi6oGvRFUQEZ1o3jTCDlP/9jb4H7zMGblpODR3F5fH+9zMagx
BLGWVT1Qo461H0Gab5VUltG3J3JO0doHQzWDqKAjkHRUFH4POEfdr+UB02Repwf7Wclni4ixPUvj
gylHu///mpa2GGQKwKyQxehZBxK+NeJBF/YBt81m7cAubTAQVKnBIHZ08Lv3GsMOUTo9dhvBzQ9i
4Krvk6M8y/zxv7UIemGUnWbIlEwIlRkJDXHf75o7xJp2sut24xNfiGs16FraYhGp1qQWYndINHwN
nic7/phuIte8Vx/13bzP3yYn3vZPgsPT1qZ+wL66lmbpI3DxMCnNOpjCtMe+DsZxmmXdyoJSd4Yw
exdId0uq+OlfOctnkWVhME7MLAogCO2R5lX1n4Xp3Eqv102snurloqgzLWz0ZqEUOR3BC54JojpK
LSfY6mOHoQmHThrz4qvVytDSID31C4OmL4ZDZ8A7GxfPx2e8YCdbeG3eJKc+05FR46jdjXfRbnT9
wupu8zv5W8ofcVh7QS9/BQtmrW/WPQasPwOicZeCMjbZpIcGQ2CfATS3FrcGZkuDDMhMkMFT9YEe
yvfmR/gBLhIHE93oaNhrPzRQ/NB+NF52eu1aRdVPMlRAG2RAmK0WfD00oxZtDaA/2dGpeAVMUfKW
1zW/jp8XM8xeDknemF0EM0QGPXRVW2P7JkJtKAg5F976Hl4MMXsoxWXQ+hk+Wp4eSf3Sk9yKct3l
nIh1+LxYYSB6aNS6BwEDPRElOrTwqZK97yS921rFzofo/Hu4l3lZ2nWjRJdFFa3DEku2LcSKKSUx
Un/YzXOUhd9ATctb2Pr2XWwwR72FCF9m0vQ5pRSYH5O7DrUR6DQ+DADM5ky703kiKeuucTFJf9Li
sIN/RO2GDFe43N2LYWBBQc20BOHj+ifjLYxxwGSMTAH8vdRK4HWgWmwicaO13MH69fN0WQ3jfzEa
7dFISt/c4EN4I+/NzXQjnjAe64AKIr6BQIFj7tVttUN7DZ7D/26RjFv2SPc1kC5BUWJWHHUIPKJF
h8D4ft0Kzw+Z2CHIjCaWU1gJCzV0ZGHo7caoOUtZHUFE2f2/3s7ma43AbGfQjtE7QPJMlD6h3FVZ
+i3EjqmU4CY6N6LFu77/4aq7WGXChhnatbKvwWryHN5G23nbbn1vRr0OvJKbwOM9ejleySZpx7w3
BhHNZF49TLYZ4kKteuRMecQW3M1kkiSqFAdSjlwQCp60VR5kraFVALFof+7kdLcDalg27yklrzqK
pII2CXLUpmEwjlLqmMnqNWCxCZb+0EqeJagT+XttW2yCk3HUd8GmeyV3+UG6C+9B4g0CiHCTnnho
vbrJl5/BtjpKAZEKA/RNXjkfOiW2DLJPW861Q4/1H3GfLClgKtNUHZTyv4NYX3SRAsIQjA/popUl
0D1O9/MoO8mAOd2c17SzCpkLawyYRWKZqKMBay1I7aVj7hhfaBYhOFGhesUuHuK7/DsPXFYzqwSU
SaKoyEhAs2S1SLhLZCwwRdS/m8cQJQwkcx1/Z0KYDGgKP6LxSW7zppdWvWhhlv59cT8MkZmHLbiV
vbZ9lftHUXj8CziTDVnRFVFWFLYuM4PD2JfQrOLN5WOrPHU9J3xe/ViKpBMZbDGQymBOQZAOs04S
/P9WumkD06nFTS9+FYycg5jrdjRJBIeMCEJh6qKLfSIx2mCNFNFjIp6wT1IMyRHaODVw4H8140oU
RIuqLCsGWsB+N1SZWSvXgUIzroM7O6kzb7PPthSaWBYP5JbnAauiYkuLjL/rSiGEpoi0QiNGXleO
Vj/We7lVnVxrHTKX7tAOjkQ+IPRgB43qiPpN3ZYn8A6gDQC9q3JyFnLIu6ExyS/lvRG9dCJ4DvTR
7sjgqlJ9zDM4MM4qmhTsGLopiQiagiLfzAEm7k3eSPgqIi12kP1U/RCmXUzwEPYx8RdUjjDOVuj/
DbHJctuYcKBWG9FPSnhENJ917UZqfauCxkbF67Rdv14W62FcvE8Mgh46HFExtA2MZ4OUtXpSMmsm
dvlDNK3R7TfmTp8c/+362aX/+A/YVSXTECWTgGaWudcicEqogjEBkuICL+1XVb5Jxt6aG1CrVA9D
eMC5/otUPKTtf5lk4ChrzHDWJWyqUMWdVxeNDvZ6nXfG6Ke5tjDmjAlVNAsZFKC87Ad5R3/2A1SU
nfwg3OiPKi3ilhjTVL/pcNbRMjmAuB4ELZbIHLc0kcu5nrCrNIuXO+nZ+Ih2upXfxyinQCibWxpf
PQ+qpkrAR0mTWf4rI5OqOQiQNRE3woOBka+6crMn3emc5FbfTjv9Gx9U1nf4YpPJ1AikHZAWp4fD
BMtiMofWOJnHJiz3ZeY7QQwu0Dr+cd1d1yMi1TA0WVI1RWMZJ8ScoM8hxF1AHqrJnRWQw53FdG/2
aHprt9omvpfR31fZBIfoo3WhP46uC5JsIfljU+Io3pA3ddY/3EyT0QslSaaEedTfoVxIU63CNJqB
V1Ht5CY0cvzcu75m+i+umWBAKJ0DuQsLE9lMFF9Df1drsp3XiuULhygrnOvGeOthgKgxtLAI1Qjr
KXQLNSOrL+6vW1h1VQ3CiqKoo2OEHaybxSL32yk3vC7zLc0HLbISWEXCG89a3TWEkSZVgKL5md8/
TBAKU1CCmdYLgul+8AkI0sz03Olgnh/lt1Hs764vS1nrAMOz55dB5jgMqd4KsZYYn5d6v1PQFIkh
yB0mqLb6LrKDbbanZUA6Ep7ug8/hEDrUJ+wUl6p9R2eZI6ixutGLH8RAe1BnpM4C3CnVGO+g1WmN
feS0vM9JoewP71xYoQ61DJo0RQ4kEwdAnU9ddRRUgm6gL1nyeH17eYuhf1+YKVpBbUiVGp6kfldD
hBfaD796uW6D5zIMastggyABTVfKUHTU0jukE92CCI7RPUC+0LpujLdv9McsFtR0CbhzQA4O/uIY
eq5q44x6v0/VsrBygccZu3rLLz4SAyFjWLVSLeIwCDEkU/PXQD8G2lGtYtfvbhXEHIQnNbd+BS5M
MkAij7KoDSn8gk5IdW+KQ/tmwxc6dj3ehHc8Mpb1COpij21blXwp64YUDkLZWBJXcYan2Ime2n3x
2G/KJ7KbDjyOuHV/0fGYE3EZqSKzxAGyj4GQ4MRr6ZMUvKkBdANMG5Uhq04K97q7rOKy/ssW27Uf
p33SjwW+oJ/dBtm26yqOP67e5gsDDF6iTzYzY8ShXifuqvC7DHWrAHq3aup0I73ZfY6qFm9BDFyq
pWQOgYK3sDxlVh4M9qRyxmP+wQUve8YAIDTA0wptxgaCohw6Sdl+PvRbzY122j7fC7e8Z/D68143
VZ0gVaMQVoCcQPNDnHJsYe/pm+qG9igllUUF62UncnLQDSSAe+6w0zqSXMwyh3tow2kOuox6fnaI
H9PbDLygaI086OfmNdvF28Qpn/5GN4zgKS5iUF2msdjv8IXJcRHyRQhKtOJs6vsQ5JVZ9+O6z69/
wIURBpBVQ1a7lK5MvzMwYtjYM7RGjAfKsJI48VdeiYVrj8FkXYvVOogKHOgzJQAbDxmar2b0+Idb
mrvkTlGsAshifcyX6xQ1r/qeXmrn6Z5mgxqEDOUhSaBYOTjlDaXpQcngSeVEBqtnb2GXAa4kGMeq
wHvQi30wuUC5fSKcaGhVT2XhHywcq22SCNNM4cTOUqvP7OmpP4qnYrTKb6rVu6HhJF/6U+Q1D9GZ
dyRWg4XL+jQGy4R+0KFYD7+RMfkvD+cm7a2ccDZxvca6sMIg2KyA0T7V4C35UThn2/GQ2NKdjnwe
ns/74Ikq5NJGWto9J+wE3IPSTvu4fkI4H5ItaIHZuc/EAAoI1fB1Sj4COeG81XlH4o9xA9JXIakC
A8STlTWCy6RAn7AKycj8vrZDi3cEVwMVokMJ11R0EaRbv8OK1glKKko0BMtCW8i7Teob1iw1jiJv
SISmy7eGPF7fw08qxj8i2IVNusmLSKys/5v2G+6yZzQT3dPyfLRRJas+0OoxsWo3e1SgWS5vQdp4
mmMrjh3Oj6AL+/NHoEVPM6Fkhtfk7z+iavqsyQLUQ8U9ZW0RXEqy1DxJsZ1+m7ehRzBvRMnY9MIR
Hv0MCFja6YaXJ1z3p8uvYFzamCN4U4pfoWn5Hs0X3tT0H9dXuo55FxPMF+4kKS06rUUfUJK99k14
Lol/6o15tJuk+Zqq6e66vdW4xlCgr0zvZJmdoFL9XsrRXIfx3GC+1YMCE4BVuzOEaLb0UEMrf4vx
LbPhQdC6V13ssgAozSl4FWgZPZrQgiHb8W5yS2/+bBKK7PAGueXHcT9v0ufpaHwbtjwJstV9Xthn
HEruAwH0HZTavhisLlGsLoYkOTK/2nynRIl3fZdXe18hZPTfbdYYzykqKS+DGskgGdOWAZSz5u2A
oq1/m29FT3SKc/69tSeq8r7hkciuxj8L04xHlRLCPOSK0LAg9vfElzZlL2x7vPJtUJby8iOrotPL
hTJoEQXd0FcBElDhrvuBqMRFSQwV/mFjNnjgKPe3mgvpGwhKTYfCa3aYC9zkd+VpyyvHrx7VxaqZ
AIz4GHAIYqQYe/lWAplO7H+//klXL9GFASb40pVZRMMrDBSZ5BbhR61M+0IeNtetrE4VLfeT+vEC
fU2lJVpF2SDRqjwVgaP2hiXU92bSHc30Pet0LyQPWi79zfNjsTom9MqyNgm6BLCQaMm9pKWJHZiy
5l5fHO8bMXEWCVK/GCmoa2KyCdQwhxag/3DdxuqNeVkIW+Wvir6LQEOKhfjBRlLJvVwONJ+mO301
o6++tpsqfUJZnhPhyRyAYat+4WSkdaXBPz7Ho7LJMrdkZ7jdvnoWLEhO0TFZV71VEUAL3yto2rVW
moJVCC1vf0s/SQxdpx1YREMa/Hc/CoKYSBUlfw2C2gqzY9mkliFxYr71psiFFcZtwrlp/Jy6zdxZ
KJy9/mSBlHdxaNOZZBVUeemmOIQur6PvHwD2sj7GlzC9mgZ5hYqXA5ahZrKSH+1RQeGwPJhQP6Oz
yNvqtfOKXb/ht8CvQ+wv42zfaa42gz5BawmsZOGmm2JHErNDKw3gtODJI6z788UUc28pWT2TAlT1
IL1SvG7Tbzuv2slwrevHZv2BcvmSLFe2Kv0fad+1IzeSNvtEBOjNLT3Ltbc3RLfUoveeT38ia/ao
a3JKzMH8F1pgR4CymCY+H8FlkpzgJHNovCeosImfXWYcY045iPKHMewMg7NzPTH18D1L6l+9+FhD
hYhve4vTZh88RmZVspgtrqcQLn4VZcvmbO5XgXgrg6V7+W2zI2xC+Q3pMyGDcu0x+wEWOGt7L1hb
Tpm0Ka1FvicwZYiHePniZN6Us72QqVZtLFZbvkW6yFjyKj/MxXOl2z2WXhnavsR15vopeo5gvq1Q
VBZHWzJUoPMM3n+7QoC5aepDAXYDHay9Wqpas1GJttHnA/5HVS2QPXFBlgqJmSZz9jymM6LMvo7t
SKgkp6ly9WZ7r66Onlz+cMosamJtyKKB+xke20cIRx2hD/1Y2SBVZLIsnDfhH0HBxW2gME3l6hpu
FXJkvZs+CoflKdnNfveVgc6muCeiA2jFPhGdUH1ffknm6HI7BSkmZmaLeVoU7IHMvuw4DnEmES4a
kNAdRRDgCn7iSZ8YusgsxWseMVvP7TIM4Ex71g1lvgsK/eZFLbIKNwA5LpBpHnJ39OcX0lmm3WFh
MFwYQepNLFLL67HDbyw6l3wufJMBI1WrLOBhjBp4LQaQGFWcuUS3eX2PBhRwQTHmSVmgJFHgxzdx
zmsrcDY/qN5sc6bga5HZ7BrPsOrFipC5lOBQJqFdvbDKRVeZLzQIE+iSLgmSQTcyS2mWVTr5WsPn
d40/AYHIiPXAmdGusEq/qsyvZGecOkxc5n5yk1q9i4D0XjLRKMxkq7/qXhiqoSgafhTmuv9uz9d6
6KWxmfFrQuVtXYVDmsDGlYM9Ge0L2vVZ7gxB1n+8tYv1qAAmW9pwClOoIpKOMBmN4zqmeXVTjP3R
FzzBUqylBL/C7GT4oyCvE96r93JrrazC5VWn8eKHUCYgUbWaW4wJP4TTnUn7UEKWjtv1/qOLJSjA
l4wcU+VEvmSEykf4S/NnpMW14znDYPbHCEe7jZpXLczFglSw0rbayNVofsPz7QMBLaFEwYE9r3u9
BnuxDgXO8gTuv5UQGvO76Ln6aG1xJ/5SbiLVbE4Zhlrrx7NUC8qxqmGWJ3CCHTAZ6Q4iMnbjs4QO
ATaKsy4yBeJFLC6h3gDEjb41xUgzlc7Tkx8R/xyu03+Jai6+n8JpOVTFZeKwz/NY7ubyNteH4/ZJ
sm4nBcSdUa6QA8ezLBcFE9/gcDMYQdNVX/P7G2jQzVpBFrkc9z8bq5/obL8J4/C9C2vVjApWYyvj
a2i8bZcqzGcBX4OJRYx2Kvlb0bT+9o5dT6FefBCFLGLPlakxA1e7c1JP2cexOWIohTjtql83Zuxt
r3i9SeZiRQpCwmz6XyF7sVa3tgcHI0ceILx2ECssbyN4KuXUFDzQI4A4w7gteLOEMDYm2u9Zleer
JvTip9BQE7ZTl2R4kdNcmDWHhwiW0bJr/EG6SaaXLmG2Ql3tw7hYkcKaSJ6TpCPtZfxOtDpYUDko
AkIQwspVsz6NApvJGNueT4l3tr5IiejPDeQVMFnbR6bAnXhwd2wfK/nhGxaKbjXK0iVehxUPo1uH
xkrUCg10HVoH9JrBMcRAa4lCkZxLCfk8Lmwc6DuAFaZdDVCYstqhWY+PghKpmqI5E/E9rayafQ45
Gl1ibBnjiGh9z7aPE7Xt0RYnj4TDKivcTFtOo6BDvLy2EkHcqT1r0JVxTDLluEAYOh0jIlygcvId
1D96sy8TR21yd/s6nBulNu4DreuZismSgfeHAOVThbBn8KdoV8eHXgvQl1tGnlo6nICICvQkTqeb
mWaGixPOcGQOqvakZhgE1H8t8yey/uacjeB0ctPMI6ni2K7A5cH/6gVXfRk038h9nfCfm60WrJrf
Lvul2EecM+G/D05ruBLUPbn3YgyEfl/ND9J0mOQG+RfMm6Q/asFpDNniRAzflTdhdhizLyXbS2BO
izCWqN5W2WFpvUw0lS9ufAkzv2zem+FJXj8NljIM63QoaNTLGhH+hE1rpuUxLWZXlcTPZuA+tw+H
cbdlCvb4LAulKINh0WUI0+tqlFvRsgbbi1zPRX9DHV2E78AYyUkdoE4x0XDwITvLrg0gLWPHVvSu
3SNG0pA2AE4EnW/YsRO5DVLSGDJg6u+xtpXCQpEr8zYn2ZQpvlMEcS/1pbmULN4H1nOmXKlUGvV0
JTPkWYtUYqyUTlpk3ihiDkZBZYGfZBMqD4yjZPgjMoWGUEkUppHEZGNUBqo0B8vcwZbOyZs4c6/b
J3qVbEC7OFEKEw217oapxT6mgF7o2sBTneEmoFhESo8MdGR4pnSJioMUr9YQS5mgoa4p9nlvrfPn
2L0b8TPjuxj3g67I63osj2jEJPqF2YkDDO+nr+rY+kT3WI7NprPVl5o5cMNalfK8lF5p47jCbkrz
S6Jr6M89hDGrkY8VTdFF+LjCKIQ4wY6BC7MyW2QjUMBNvCQw7pDtXiECzxZbYuALXZaf+jTMNOKG
h1Vdm1Uv2eGSPG0fGmsNsruX2Y+uneR5gOtWKNmTPsxHLk0Z8cr1Horv+65QuFEkRptpEu4FXPzc
DL0mN3lPXKz4gP9LJmMiJ4OdtofX6NHAloIjiAyAAsj87Y9lvQUKWsBHkWbiHOOVc+8YH0aSnbsv
wL8L5t/drLA4CCXWzaRAJUlqvc5CZBtaMFqBVASzwuVr/4rPb/z0UAYGGQyz1YNq1460g3l0Wydx
OKjDSvedbXjpnoiBJHa745gt7ayARaFAKCtTOcNEF/lxuifZxQ6pkB5NECs62Mo7EF8xWU8YV40u
YqmKvlYiidsVU9w1JzK3X1jpi3EXmpWd4bgFRqaNtSDlpCGZ2XQdJm6gMb+Ycv0+9Iw4mYUK9GBq
pWq8wHXAnhZihNBWsuMH8KTptmxynvSUH5U3Fpyzzo3mD5QWVQ+bBh817dZXfSf5oQ2dozvjiCfj
Tj76VrbfDGsTyd9fAESLEQ+w0uGe5HPTWqlgYIpMYqXDmBtJwZAYNZihKwB1k1UflAfhdR1NCOlB
TlU/YBArne3KZVWHztWfDd9apXBJ4EolHUiV3/AHR9Ut+Ivoe0q8zs2cyIk/NQ8mGX5UaMl71SUI
zwriWZtLARKfqu0gEasSh9lDZSxeLkGH6P92gBQKtSirCAMHFFrEaCdN0aEQZIaPer1i+o3w9MCO
BknVEeMZJPsh74SH0S5OHeFQdhVn/NSs4qBXZu5nD6z+F/LbN06Q5gzk0tzoWuKRtv1RTjFHPCpW
UmVmLOzqfHRkPWS8eNaCFKQYfRqFIamRKs1dHB36FHWRFhNYih6grdoWpx/bh3e9EvW9s/9gCzQ6
oS8GfCHheBlOyU5ALQjMue7iG4x5aYZ1pGd21Llb4tJAfNiMcmeOfHFKcki9RxPm99bK4duY4Zqy
sIxmCOx7HerJ+vnaTA43msI+Oqpgek33/XH02HJ7xKbR10XnJV1E0ypGHhXquSVDIlbpgl7xZSdB
WH70o4Do/rKA5ep3Xa5DPbmOa/Oiis894i2sfO6ClAFUbDMovnInTC3WfNrViOJyQcqYc5w4cUlx
/jBkA+363JghnIog99GlcL99J6/6cxer0YZcMtKlkTiMKRDOifY2/5Hd1z/x3j3tFPrFYThIVmEv
fuPOp8kWIGO1+ArLYjCOkm5M4TJRR2UZX0wmQSTInrYOBq2YNuJqTfLyW6noYkk5iBssOMoZatv9
62jHb8RfVW/ln51r3NX3SO4+GT+3d/haNHq5KJW/EJcoVI05xlhbI+7QwmR1rT+pkq1xDesJXrNA
l0tR5l2cMNDSysY5rrFRqIdK9Eyk0xGRStb0iLAti02NdXqsF0IPxyejEc5FiiukH0knIVE9kx9J
EEz0Yti94qzbQln6RKhaMAXhtkBnGR/0JGdwdcvElPjXIXuYen9OWAPQ15z/y42lsCYPMZgokJlR
WX6MuNJZVFSXJdb0C2sVCmmkJNWWfEUeMk/MZLVmyDQMnv42SKYCco0Hzst+ZLaqoZ79H7yKy8+j
EGcZ2zJESx+KUCBwgjCjpcyv24/g+s0EUEsg+1LA1vB3xzNtQUgiVzqRDmjcfPwpzsyGg2sWD/wf
v5egrsU0xl2cGnAAQ0ijo7vkcbXTFEyuROeihOSkuSBHOsALhCwjU4fvmitxuTh1QeaxAVutGCLP
VSzothAH5J4ay0gitzNAqy7w5bES4mB7U//w8L4/mbownLyokSoCz/KgAVFcBnEvPZBtBX1Hwhd7
cvqqY3/5ldQ9mdQiKfgUz2B0IQ8fqOg0MqPjX3rts1dnZsTsdLrqM12sSRcXJ27UW+QMAZ/cidM+
6vVnOL80auqs+t1QYkRcs7CznoBCFWN3iTX4p4Pxe3fpUqPCV10fF5j1yUAgFO2JRESPMQrBEg+1
x2Jhum4lvhejTJPeCHmXz/jMuqrNpnJQgDSH5EOqn7a/6jrGfK9DWSOt5HJD5nCEteYvICcN22AS
P7fXYDx2iTJDoSDOrZpg46T5QV0gesGKgq6GKJeXgoKTPBvKQqlh6JZdelt8NM89Zh/PQxjrCfIC
mIRMfkKu15v2rJCdtX8Uyuicps0yT8LMsHda4T6PkcmXWTEYawcpODEwJSQYLU4pjuKvSOb8cqwZ
+RTWh1DYIctdNTc1EKtolv06ZD/XUDnqi8gwameqn61XRGEGyjfQ/IqI6fQmp31UgjyQMRlYYbQe
LzdYngQkPQwLw9QOUXIiL2zCFNYIzcERig2sKQ8GUNP1xT7FsEwnYjoqWWS7VgezixJ7hurL8MDr
b2nIyhsyrBJdW5zKJK5XHp8flZC0HRurXJ9rY19DtHM1vrbfHQND6PKiXKuKrC+gD2gTxRofx/6j
eIxylrvHuDgyhSBTVylpzAGpNDWFK5I4Raf7jSo52x/DMjZ0QW7KBTVqauwcmiRv5gPXOPENKFhv
hJ2xwoZnD1rKTGuydpB8+0V+rGkmnuPIPHCs9VaRas6qoKdsfklzlnQ0axcpHBHDLOZqdNG5YaqC
VxkcmtxHVLBGxK/O2F8ApUwBySQtZZ0n+CDSxqV6iyMdJB+GtIM/ybu9NdT25Iv320dHnvTGk6fr
byARmCu1wsnVAmeX6UNRPpfJbK6oL4/Dex2e1pCx4tXZrcvvpFBmUnhJKsnBdU5yr3rRWcCd6Ck2
R/E2dGdLN7vb9pijGZNH7ymrsYTxyum6nCyHAiR5gSqZtNgz2i6H+n4GGZScKZ4EZcXt/b3a3Hvx
tXRtroSuSCvkCLiiZ3U3PkzgnmpvZn+9n63strUSuzoQZrrEDk+Jy0JQ5uqUq6LMKmpMzRnR20BA
fFnfjr0VodYx5RYGDH5KH61VH0NLdbSb9shMyJB/f+N60dU7nRPEKcxx1iTcFC3tRUOBZbWa29ab
fJarwbDEdNku5sImTgV87Dx3Zi3fKeXT9mGyFqAgp5yaYgArGyKjfrhrtNmMhOzH9hIMm0eX7JQR
DrQm4brEhWBWQmFOU4gu2F8996VoIOAfdHN7watd0boAAkwDmTmwalE2ImqJ8BMZyx9fi5NsEQVi
wqlFSoMoElr8QUBCQn0BwQfjaVwPiS5WJtt9geAzApSEIwP6aDt/bO4qCybDBGPRzx7PImLGfdeB
52I96vj0pRnDntyPxql8CGR7NRwqM3mCWYTGzh59WN4SEBKJ5oazlTd2GvS6g3XxCyhLgtCoUeWS
wwW6GZ7fpWC/H90asdmKXn+8TnuZQMNAKiAkgbjsdeQP7B6acxYoeVxWh9jV4cDLk6cMjoE2mqom
ISJph+isChUYiYzBeCwVhOtp0ovvphzYMZz5HCxbJJk3Q1Uvd0Em5hQHspYWsGoTVx2Di8Uo+1Jw
EI1KJXwWn/8y5Pd+jqDVAhaUidHUzri/Ik96JS/ubyzEbVLkyKKTIqRogYRnNkPEnRALtPt3OD2M
B3OOYv+Bpr+/7B88dJWaDUqZYUHkXhPL1/eJPZikDZu/Mx54S7bKwaw8w5nB5OzlN5mnxmYomE0g
+6EZPWLY05nMVWIhyPaGi7QaNZJt2TJo4BwL31fkFJtdBS4Y44QWOYQHqqv7Y2aW/6nB8fv2ijyF
W4UOJcNVhmlJBWnPr9prorHq2MwTphAKEpcKN3BAqMVS4ZTpoGfwdJsou/QeD+lXpsFmvBSwOP39
TonSIDQcCcHSAHLTX0RpVr8h9Hq9l7gKI65kYL/IU3iUJjVfgIyAJKXGQHV0j+jGRTvQM4ATk7cJ
XS+PDgF2hw3zOynsiRO9LGQIvp/53FabkEJkRxm9F40L7GV9JzmnrYdD4c+Qx62aC8DdxSoDrjJj
S/oU337A4XPGr/7uX3wfeftbK1IgNIbSMo894rtcn35KnXYSMnDOKLIP/VtoVDaJGaZdaGpL69bp
yCiWsoCC5rPiwfGORDG+d3QlN7aGJ+Lx5Q+1Pz3H1npAQ8xetqO7zkX6GPFZiS5GxeqfVTd1sBc/
wZo3MQW0GOYXXAZ/v9ropUyUIQFvDJkBGsG/cYTGimtYkwTqAuEY4dLB3bAh/INxP0CcwfQAGBZP
PN/KC8SOtKHWlRS3zsAa4zRZq/jDgMSygtwoF5vT/MAvojmV8vO2k3XdD/9G7jPQXCwsgsN5UWQs
LHpE8zhz6kfVw2EEZZD56U3BmaTvSALxUh1B+ojlhxPU2LiN5/j9YnlQ7/2vcJiP6GWTG5A8H7X/
wnt0Acjn+PZikTUb5iQW8Y2j9iOSfw6sRBvDzJwrhhf/fsslyJqQIrJY7vUkctoJpRclNVFxZhTk
WdtFg1MxGNy0QPJB0e4XECwJcAbX1+0rwVqDgqS4DcthaeHop2k7mHqOrri6KnZJxTMiiqsR/sXV
o5Bo5ouBK+MzgRlJu2bedFbXYrHps2zl+QlcHI9QKGkhi7AlhJIQ2oq25OsBiSCK28JmC8NcT5d8
f9cZbi7WM9IKoxQg1HELDTguqdYIlhs9jyEVKkFEIEkEc6xDC9ySt7oynKYOYkBasldBbDtPUe9k
LYtn+pyQ3Hhm9NS7aORh0qhnozba+i+41Z56HBz9V+FUv1aXd8qb2IpvZbiKqctZDapAxF/E2A7a
xhFi+cg75o60musvMsCEH3xSntAG5WxfvasTTBcv9dxncLF14YgOvZjQh5E+gvlntuNV03Ahg24l
O8DwW+qqdvIYGzAOoLRB7g6EnYAmw85etn/J9Sr/xSFSDtYsg1tPK3A5yfRWiJdmRg4oofgf3UF1
a093ZlR02iOTQprYmq2TIq/zYgcwbVx3Uod10yD0Cszhrp6yI/oA7D5wlqtznjO4WCuaUWdNiXuc
H9JbQiqBtiU3e0QGnQS5jLNluXRnYpGL1Xo9hqwYKejIXnXSP2rdjHHFJrf9qNAaQkjT8h3RM0Ok
6TMO82qy5+IwKUirpTLTROK7Qj/NJlp+mK6WTmQEFDYdipyMcOgPiCMLIKoGWSFYSf5+iEI2h42K
Ljt0ZArgfmoQwYIg1I7vCRl1abHCrz84MN/rke+/2NqcH8dEIIlL4sDwzhwMiAqa1STOKx7MF2m3
n26ym4/Fre/Lu/9mxL+XpwKePOUmUZxwZ+PFrSBEhCx0NTA85estRsL3ItSDbHMpT+u/6C7VHfea
v4V3zUkFEdPsJ1YjWfmvyY5Xcz5luE2hpT2o+8hm6dSfq47/fJ7fv4J6nnWjgCKftI3Mbhu09miT
rrEORFCZMzwV3uA1HiahPNXWPDIsjml5Z3BVMshh9k+RPVjxXQ/AAjkg43ldDyS+fxgVMK3rMoZp
jN6IbpHMNTpCbIIVTV9/Rd9LUM7HwrcaeGDwgDsHXfpEpLjer95k81ALZgeczAOnHu0ItVVZJ48I
XTkYsJht2SIk+uqxDQoHdT+nCAQHs2y2iPCBtFfzjxma4xnQcT1c+v5oykmpp0EVVA6NV+iOOBHH
QfK6ALRmFqsmfN2J/L0Q3bjaxi1XGQZxUgXBSiCx3TzL3Y1qMJwuckE3LjAtbc3xA5RTCaE22lU5
NNpHH2vGiCmuF9a/nyrdoWqA/67sUyTVeK9zkLpFgkJ0OmsEE9Revpns8r5x++Pks3qnWVtI4VAZ
l7qIOjfegKzvmr554KfktuagLS2LLuNeXLfT38dFwVEeV/MyS9jHgTtUwmBqQ6BWr0qJkeo6g7Y1
WDIX9FtlT5XOqiawjpD8/QXaG1U7VasKtG/6g1BKdokmoZQVBVx3zr+/j+z1xSIzZCymJMIZpsF6
IPKG807DMLD+X5i19Iu7QoFKX89cV4fYR3JLSlf47P3eIX9kFBbB72LzHjGZTMlIche23gGFLgKH
Ej4ExIhLMMEpGIPmqD+StGB9+jeDktcL0RffSeFIboR1pWAYDfWm8G46NUimtyAYIR62ijENEP6y
nB7GNaH1q7UqSVSuxBdWscXv8kfOzAkztSW9h4fs0B3G0+JXjBFyhhWi6UxlIeIniPDqblvEN11a
HRB3e4yXx7iZOuXsJAaoYpHdJuFc+hjuigZNZDFGC5ov/Y1/WFG8nI/qS3qvuvyeZQ5Ye0ohzFDM
TTrW+D6VO0TQQlR4v5JZVFMMGKM1rmWFG0udhADKQ3+YH4jhI0Vo8RHpXbSNhaZotk+s6/KH0Ov3
g6dpgKY1TsZCQDDAe4MT7sog/pnsp6PgIySEai2klu6Qd31Qf8wo+5AmGy5gcwOw9pdCnZ5f4wrs
2GisKSIzHlpTCENLYWZdGeCtU6DDxVw7KxUMhcrPFjdhaj4/8tpez021HCwh/TW3P8Ye0VfJ6tBj
XV4KdmqFC5Hxgv+4CihspwK0l+74ZB+3lTWjRjKWt+16t/1gWHtKIc8yJJGmhDAXYYMZDsk3pNJc
WYldxsOnpQITfar4tsYikwYdHnhscsFIHbOCHIMKqpQM9PtNjbsRffQHPAmStXBTt32ZvOSOSK0M
NoZu70TMiYqfcWSxopw/pAR+vxCDAh6uEqqxknBrenv51SzoejRlq33DxOabHOB9qPvukbQU/cdi
j6ZoAjj3eYMWwhMSvW00wj4ZJsoOcqyhWafKWwP9NpNXZhBlc6M7hkNqjkTyvFNe+65poMQkaabQ
xwwH8novrfD719C9tAl6hQdDOFvsyK92lYVJ3UDAjOi/8A6uW+nvtagzF3qtgRqLhnKBYcprUD7W
GJzRUHjKmiOJsLCks/1ayAP8p1/wvSJ1yJnK9Vk54oGq2S5bRpODDrISgYwtfR5Le61Ke3u9P+QK
vhekTErCNxBoyeGg1q9JYyFdYJNuc83hagtpZAnlNRbUM5ekfFeFk6qqIbNBnYMA2lLAYV/vZVSH
BQf033tW+v0Pvs/3JxKEuvAl23SZkLiG7xM+rQ91INkRhBysH2GO6Y6/5LlYwRTrFCk7go6SZUg5
KD5HZb3a68Q3ZqHwKyY8+mPO8XeoCHwtkca4O1eJOaCu/v8fKk3VE3d5KTUkzzShmocbiwEoDpmm
feE3nhz0u9YZFEu8gSy5Vd0sn50v3UgBFyQvUWmySgV/iMK+fwxlajo1m2SJR08QyWCOQX/TPeWC
SepahDpSSqziJrnpn9iR7HUb970wZXCkQc3XhiT6miEHCc5giuKjMuKol/s6dDnc8qrlze1n9Ic6
1u9F6ZbcUq1FSHhg6zl/dRO/fuzMxMkwuDvuifOy7gxL2KU+XEIcSKDeby//h5z/9/IUUFXrVBuR
hgaI/lWBoGJnzkGyk7GszLmTvT6jlGnJ0HV82F736sDyxY2ju3WrUNb7LsNn93YLo0h6dJLjeEPU
GgQkK0Ab6naH1BeO+Z0RVE79pTxu/wLiKm3gJd3IW84K16JajrcdLou5aN39wkeWMaK4EAvHlMsZ
FTDWehR2oZKTgg0Z603CXbZ+5NWzFNVmXkVml7es93w9+fN9qhRwoQMpniMiJlceQjAiYFAlfiCt
YKOjoUg87sWgd4agsKfOWnozdIb/NFP1DSgyhWOJEPPTAsVaF2NPLng6TX0WGC+HtaGUL5wk2v+6
VYqkNad+QP7iNoVUpqC/Kdyv7cvyh4rD94ZSmNSEych3pE+oqasjp7dovIQuwcTJs5mn1esggwm+
k0bB6gQwkC4rBp/q26UOK8ZHM98NhVFrk06l0p2LnLq5CKktrpOnaq9zFtvd+BmWh0S8j/LSz9fC
isXeTtrGRCBilO+lwLujjARkgto4v2+FxJ1DTESWfLC9WwwcpfuBF6UOx6iDT521mdmIN8MUm/3y
rKK9s1de5B6dEAkjy85akoKxGaz1fbECTnDhQSQhB5O7HFqPpd5+ntTbQA1aNgJQqWQ9MZSdE3pc
Yq5BbnMOaJzgSBZoOtRRownt5Di506G30rtpHyEZNKc2yzdh2Q26DxhasZGQ9tjkHsn84SR6oQez
bem3hgX6QAFOUQGaZ4wr2/Mr77PCQZYzTXcGZ1lctPxZezpX3/N5tKelFsy5WhyMjY049elxHkAA
0XTTMSmSIC2Xl+1bxnqTCgVyXCHV5aATE+KWQe3OvhgQikrR5E12zZH8Y1sHTwEaV0DaXiGD4u3I
2WqoYXoGGhalyPCqWfeYAjXMSndKRBpI9awOOrH8nJPRXkDWWCyLpQujhzxOIKrZ5/Ze/iFG/Y1v
CoVvay6v80Lez7DLA96pdspDHiT+4JEUymglj8audrgjmYHHPPx/bVz+Xp/sy4WnHeramvNo+kfW
VnEVv/IknwgwVIkJESEfDggr5c66wCoxoRcr9nrTiuqKA112Kkgjw4B0mXJeioo1MwAXty8PXVZd
G3SJcxpBjeY2qQpTGv2VP4Vtgew77H8YFIuf5w9DUpmcpLBMBrmaG1eXZvZppbyMSg62GM1ZrvYK
MUaIPCuHFN6Hi9IGOEaM+97MAv6ged1teqcE6kv0oPtrh2QZK0xlOZw06c+0cplSGPg1xLtfEgs1
yIcK5V/Ck+VOEOgqQFvdm6xSM3GvtjaBcr/0NOGFpgVcyt3TonamNDxuPyFWcErzALQZt/JdCgev
c4ZnSKSSAm/tJI/FiBRDDcYdVjmFFZ7SpD9ytS6rTB5t58y2+gGJzQLhKRoQdxgvgIpiySSoY+0i
BU8Qjs4K8HuDTdngUUnt6hc15hj3lfwbWydFQZEizZIiJwj/6rxILC0WHU2RjnKVz2YnRTeJITMM
CeujKOyRZL5tWg6Npf00uyB3/ymtGsM9YcW0dJE0Q6/iwMWYN10xJOSstmCun5Dd460KvV0YzyJ9
ikUNxkTxXXjbvpgsT4GunKLsNi4RGacdXaI0C1FR1KoKJ3ajJ5J7XOzCNt6yG3EfgXNkud9enWE3
6ZKqlEf6gBcPzsboFTNqVtn35piw5DlYvgBN+DNCkElfe6B5rA23fGi4+POpyMo+63g3nqR93EGX
ZTTcRZmOSxb7U98yyh+sL6UQRuGyERYMPyEErScvYjC6A12MXjKeBwtnNMrt4ZvcUGcyjEEcv7+4
52JXDlRTN4VneHqMA2RuLeX5KJUcljpBGR5SFsOpfuhfdLtDQ4if7prP4nP7vjA/j4KYOM27dCIi
uKNLHgrRUAX7N9pSSof3c4+VcGOdGoU2cxnK8dggi1nNvYlhZVtMB0jP1Q7js1jrUCATCnOhzqTV
FmVhYnprtzpCZPQGbeszaIXAcBsUN6yEKflHN6CUrqQKa1EufAqjR0QaBezjBLYt0f+/LkMFX6XE
qeuiwPItO30HtYR9htIwu8bG+hoRX3vhsZWKPmkSRthRcf+L7UDy5H+xDMtD0anEtlrxoA4jF36y
shORRlZcTA0Tb7RC720XoLzPpPNk+Gh06TRfKy4XdZJM7x4hem2vqEQ1XAaojFn4QW701qWg8EMO
tVzJDaSYe1B5xm9Icyq8mT3ltc2dkG9EBKV9ofe30s0EntiedVkY1lan4CTlGgkpT+yuIRhm1kOX
pOwZj421mRSE5HUP+YIV9S5D6X8NBoogmh4is5k0h0pWGJnMP7SH/g5ddApBpDZqJ0nEaqDThcKa
6GR3pWiFt6pNCs7S07kvw+JuQTfCmjdk5e11ClX4QZ7gTcN10d8hM2Q3zuTrlpFjbg2Nx5lZ/4zf
Qq8EyVfiaZ7BB5Jqig+js6IOzm58Y7xPupSqJxLk9Tr0vc0u4YIefcnjPPbkBcvtpeupYrFKXEcM
YPIxgzmcNDiTnthD7GP422U24V4VDrxIVdPl0ynO0sH4yyJhqBN9YYZoFgiTI38OMicDZRsp7UFE
81B/LIfwBaI7XvHI2zIosJk+PwG5jddLzxaDZpMTEjLkkGg2GbcF6a4NXdrWFN3cMQJWuxHLeTQo
r0Ys22RoIqzXk0ZCp0/QP9l50HIYTdkm40Uk4QKeM1veLw/g+LUYdpOBVgaFVjPYSsQ2QRsjSbih
jgl1I+1YuoVHoGo9uwQt5ulKa31jrExgfmunKaCaDWOeeNIx29tQFUCcSvJ6pT/YxOjoJ5abznJ8
DAq1plDkxhZZezc91EG4I9datxu7wb3+N6+V4ZAYFGwpU9pIYQH6T60ffK3WnWnQrZUlX8CAYoMC
KEmfJr0kA+Ic2uYbzbCLebIMFXIM/0mK8PczFXh6dhhVHFkpCYdU8Zxh6l79ynaxzRMmaKlFky0R
tgWdSf/EAuFtA4CFKfdnbEE4U5HU4PiqE1+BiHB3bnFnnBKrwqy/aDYxMpLyPe83jNCV3Ik/3lEs
TblEo1LKct0jrJzE9WOJZFvkM4uvoNuqZMGIj2e8ic26EtajXKOyqZqO71AhHTuMGGaalUTePD9O
kPhMm9sQogZh9dXUr9vLbmfdsSwFQkNVgH+wwA5PCJ6h44enEULNLztWjamd0heSgV8t1cVErx0f
p33yMvjx++CzeL833wx+BwVGaidmVZLjNjf6q9gvdtijHTJlxJHb/idWoYBnqgZJC0mXQ2+XgZyb
RO4sgWKhI1dm6aAH33u+297gTZDFihT0KGMyi+h1Fd0OfjufnMSosyS+NMtlV/alkwgs3a/tfAhW
pNCnFqpewEq6K9ycheOPsTUdmycOFBnxRxMolvyZ3JRHFms+861SeFRoxljxxHdQj6Re0j4g6utj
E0rHJNEt3vCv5L0WD1Du7Cur+tzeZ8ZzpYeIa2nJq2zMZVeRfpbSbZ92ZqreNNydiAaH7aW289sC
f/77i2hJUviQTyQEZfzOwHR2/pB4FVowkd/2mCmCTZ8ea1EwJEk610IhgGSYNbN8JEqbug3aBDCv
1mAeEl9YmMtakMIhoy5mY83hFcRCYy0C4DVjmP+rhkskb0ExFHSuUU9i1sReUyNYE2H+Jfb3eXqD
GRJLTxkv7/qFvFiHegiD0ItQ+DkTUGT3BqzG/Dh8cSfZHuwuSPfIG99WD/1dYrMS4te7Ai9Wpp4C
yh9prJK0IAaoD9OKBxDbwxuJWQhlCyw13KoJA0nb9/J6Afv3shJtpjtdyEdFwNERWVZCjgCtqYDk
Jsp9AWJpwmWEHIX5/0i7riW5cWX5RYygN6907bvHG70wRhqJ3nt+/U20ztlmY6jGHt2I3SdFTDXA
QqFQlZXJr/s1mF6nfzGwslzRmv0E+sKuhTSvSELfWyN4ZsHQs9XRMO5t8KRumc2fRV+dWaMOR1YY
eZuTIoy4qja1lQJ42HKmdu6l8Wtub2yYqSvLJHU8aiUN655kXdm+208bAqoxznrfJFkXd+2O+SxZ
vEFmiyS/aBZtfDlvArlHIkLS9OZOe4WY+oOSIvkigwINCNClzAI5jcXuHS5nBzPb1K1s6DJo0gny
UV6BD+xOwuCi8ARuLCd6J/NWoRUc0yfR7nCFFsfiIbVLtDTxi1iuvXypzX4IdXF7Rdm0IMohb5XD
kJvir+RThnt7dwR6k+/1kwDKWJvfMXuZrO9NBavJ5wtRI6gE7zDsQ7M4YazPQu90cI4fhGuE5WC3
g6NE396SYIyCrOFr6+LoJlq1quN218lHnrml5Ch+SXBnW0oFKU8pQD1EIHnkqBJ5RAkqysKW35OT
czsykT91wxR9OTdhlEx8jnP6u7zYrHs3WMcuq/61/M67LIm+mIdOGhuDQKNajO9IbubmFgTqG3OA
FgIwswJzQI8VcunreYj7gINkFmoGL/FH5xJ85/gLbe/z4FKz89zRVe7rvbKaFDO+S5zoPmBg4Fkh
97wps/hQawUmzEj5O9oUmIIkCS2REPg9H86MRiS+3fqUVDQS2kznMM1GOPLU7fAIHWyr/UGabCS1
S1as4VrGVQr69evoJwuCkguEVrgEsn6rQHPFw2RP8QgNR93WH8Hzuh9iu92x5GAX3yOiLMuY1zY0
lW45c13ueaIHu9JomEOBwt7wUXssLtLlg3GxQoW1RtaDNiTT9jJvrD3jVyM+6NwPXXrmjQAQtLso
HBnJ63I8u1ik4hlYwBJ0mskcZjGaYfRNkNzbZ51lgMq6IEjaZRm5k/XxpGEQC1VUxhL+cMwva6Ai
F8TIBK3WkOd0b+AdtTvdJPpxpN2KAilKsyvmGVv2+n8s0j1mvTe4dBoQKw3oYUICrQHsM8nfM+C1
NXAcHxM1hqrthxK4EqQrRYURP5dLhRdvpPvMTThKE4Y9SGOBkLeBeCOAU9pQ6asCQKVMHpK9Dhpt
ti86KtA2opUHpsGZTCoKklF9Pf6XjaAyLgOgmiivMIcGPVhIwpOHSAeyZYLCCJmihKwPTbeeda7w
Q66FLxEOg3Dd/wxsyHWjGyt9ECAaa1Jxed5tts1UcBtBueKFA/oNpBgiW2SKX6ot/iBCu/SnD+w2
KtF2g3Zp6JJaZbDDMPZr3bGRPIuv2dkPoaJeEpQRH5G5ptopNkFhEp7LFOMCPab9eqjRQKsZA7D1
mhX1zjfxre9LBaQR0C0pL7HjpONC9NlVYtNJtsy7muVJVCBSikhr0aPC6NaxwzAxITVJNySJJlUY
Viv6D5fkxW+pqMQVeZ4nZJIxAvQuvh9MzGPf67AWOeDeYBxXRgjUqPjUBbyncxhRQlTH/6lhll3I
iIHL1xMw7YYiSyo4iK+vxbDPvbgi32lITr247svMlEbWAMUfLt+LFeo8yCjTaT4p6dSOeMgAHwQj
0zrDY7Zag/1mm28CCHkzBWT/4IQXs5T365FUxBKZMyfkTOiur6FrAyeMtqxax3IlR7xYotw9k/Jh
Ckkpwjt0e0iiYB6nBXPFv+K6Wb5DLrYoh++GxDeyjBDAWLxVoJID5TNbOCI1dCIz+sZa2x/ujIs9
yuXrWpPiuMMtKZnGqfghP9SOlkO9RHH7A5Eu0aA+IVmBamZHEr7/tqE2213qHBhNJhQdCd/ksoBw
56FZl2+qSdCI7Y4VvM/TPF9D1z/rpad9OhWqXRBXJo8MpP7g5252/la8+4Gh+sYce3M8naPn3jjG
Vv+jcQg4C5Sku/xVXPW/8h25Wis3+eY5lY1enLwOtspd6Uib2/nRH56yl99JlUiE1ig0VQRfG6GL
SfA7Q91Jv0UntUdQwrydlds1AAOcKcg2q5y4TKBy+ST0bJDhhf+JuqTH2q4Ct3wghEDda3bXYEJI
3xTrcNM547771hz0Nf8q9RYrmyKf/daHomJXp5XK4I/nD9VsiDwuOdxsTAs5u1/MSLqga7KqCAI9
eKfwkQzGCpT/Qu+xK6Y1px9B+WdK6JTd/qLiwkvaMCQZAkGCYPAKPYurxgLPlRl5K5ziY7APnrpN
/i1ctS7vVrv8TUDioJ900zMrq9/1GMBludRCaJn/AHr8NlMbYeRUBMzKCxsTipX2aCjfpljaelW5
zkb5NRy9tRpKj2riOZwG3B5qo2aviX/RYDEM3YAMJ+SYZJmeTxlazQsTci8Fe3kboAmQrkOIB03A
iayMbWQ2eJqy88TFDzCzSh2pAFLgfJmhSF73/b0xRY9cPD3IFUhzpnY6CGMdmyIfvcltXNlGLDpe
4L3e9oGlq/LqE1A/wUu7XlK6c6xLP9BZUn8qrzUYiByiPwIJoX4v7rNv7BLdQq5xZZdKyDtNK39D
ZAYNt+UgWXXUMgg8zu5DnSTDwMfUBB4KNCqdbMjSGAp1g+SJoNzlY2+RXmy7AgW6UzhRYFabEZKT
BpYqoMStA16FSgCowD/Og7wuK0ldSI6vfg6dlXS1pyGQofGdC52piv5x4pJtpCUrPZZBkKQyEMYL
uRbs6ehX8IKMnIf6tCqw7eVI6FClIDG7ABTV9cEwWFGEZYX6kEYjlHkf42UVjf5pipMXmece9EG9
Zzgq+bVfP+ZlNVT0jabS16HwQN44PEQga3MCZVe+ETHPxCyeLuT4hqFg00RD10WJFnztZBAQKAYO
BXmo1+Br1J8aMzpWCITjmjW2JS1aUzEZyZMan0y/FmvfrxOB3Cugr7yrHTR48T7VccNgAGXr2YEr
Poqfmcs5DTra5SYytwTWVFjtWrrzjgXmyIy/ke7FYLkOjgZdAaMUT6VAo1alY004uft6srgR6Ba1
ZLw2Fo+DBvJtXZcEUdGovNIbBzxukgKiKMFDXvwUlTuTixtbxegtw3UWr5mZJSqjjDw51eOK1F3c
+CH90NwcjGvVCIIkCbx28YmVwrJWRm1eNQ0xrxOBS1kerKb3TbCVOLJcmXwXbJhPxMUDeFkdjeiV
+cDPhxzWRqt1+snqa7PBHA/e3SVCeN5ZdQ2um38hfke27cuJnBmm4ktiZEnacDj5tRMfBbsGFpx7
mzbkeVCCvn1QzW6lbQl1IbOau3h7zExTQcdLkxqoE5gmtIWkY9hjKs2zNYuwxhegGmftMmuTqejj
eZw8lYTaSzM+Kul5FH8Z+cf/z01pwK8Itg4PfAMocXL7II+ssVcst/sxiE7eb7PkNRAfJ0W0h/RU
aW+3bS97rCKT6wJhSCbLn9Xik8mLKgGnxA2F93S0MY8WjtuwFVCvY1UAlk3phsRjtN2Q6LK/bPCV
nHs49lNf7oygOhqJ/M5J0q4v62dEHcO6vbSFdBqjYxd71K1bD+hqZwHstdOpSye39Duz8T/a+Om2
naX30ZUhag+jQWyL0v9vtgGaK96p74nACxD2b6B3QeGrWfnocTPsLl4f5JZSNUXUVJqnrCnQP5d5
JNGQO0GxMYSwQLqfICeTos3HOgeLB29mjDp4IEbtpEmHMRUPsPokFKxRr+WEdGaBOmm5CNqgNiiR
iYcmmJ2xj0IHSCtkBJQtrkhX3PFrY8N63S6e75lVykuiYVQmgYdVFMk5MTXR1lCi77e/FMsG5SBB
JpaoK8ATRQDXoEyQYqpEFvaTJCbmbUvMTaTqQwAV8YNY16S9l0Yb/4GMgQfu+K4+6o/TaBbIcEkT
mOUdSzhsPKMuvkjd6SVfCVkpYBvJXFkK2Huzlj8rR0ftBF/tyXfzV8ZKiTt8uYRmFqm7nffCKZ4y
WExAazGgLkHmHYEx+vjdR2R1nxdqAFcLpK72ghRBAlKsKQKod8TJSuunhybwD1nUp2ZeRjsfInZm
JObO7YUynIdG0gdtUpKWLS6gVlxpeb4Oow/JZ02CLAbny4P0HONm90AX4Tkoxkh86wHaud5ehHZc
lpgt5kgh6GDfXhLLGPXplKAW0KlEwPQlfbAEAayZE1IIvwB2KwMkjWfigRewqvNXvkB9vUgVo1xR
cc3FWmHmhmT5xg9VW3viasodvzhJyWbqGA+XZY/5p7JwLnfOtjTM5Tj3CGM/wRCAdBe05ISqm5Vz
LhWf52s7F3tmdobSF1PsHSLz/YCSsHHs3eyYnVnIb3+2ZU+8LIi6AvxaKIueEMnk4kGaHrzpVZVZ
2ACGa5zLgbPF1IpYdPyATSPc+YIdOlBIBT9yavmrcN85xq/MKSyMzbI4apaAtle7SN0DU1T9B5ze
AwU22eCqREgJIMdKsGBgdf+WrMbV7f1cvlIv+0ldC02s6b0Q4Mzp5Y+m+ckPL7f//hIY6mpN1GWA
cYmGVxR4BtlMxW4xZA8dB5szCRTKeCWyaLUNRJYVu6LLgRo3hYQVmy5jqZd19TvIR5991AaiWijW
nNsjE6jhfqsRTSvezZxspTCKHywPooKLmAMg0Yg46qIfW1z70mq1yQ33ReoyKTiXwDRXC6PCihyA
tiERscFFbhIW93zlbeNdghd7h6vIfycyrbUNLtdfwVpdt7vx3m8YN/5SC3j+G+hSqqiUQqSQlhdh
y6hX3a4Gw7d3164AHbUkIAt9K3XRoES3PXG03szxjfUji8qB4csS9SREbNWamocvp5BbiTxHz0pG
uruYzl9uqHMxZeZEXJCLOErY634qHbnw7aD+ztcFNGpYzzHGZUFXD2MkHXVAemwkcCu7weSseNNu
xDWLQYi1aVTMGZVRUqQW3fu4S7+lvLIWE4ORPbB2jYoxhTR4Uz4hnsa+f98I3YsneC+6qh26LF7f
DjesYy5R4UaJebwmFfQLlVPviM601pwYLDy/yRFZ+RjjmNPNEj3RC0H2SXMyyjNL8fDWqiq7TfgX
Fa0TPeWZygGsr0UFltzD5Ek2Yisbt7MJfX9wZhQmam4AsriczT0xNpT18ajwouoguY8juHyD1htv
CbayDkGraVjSCh0v1Ksh43tgAtiWE+t/riW6LdkUoLyQCWA42BPozvAZOt2aEOJAmKI7JKu/q+lc
TrZMxY7BSAqvJlKDRFOlgCQxaHGhVocqXRdaybo+jWsm4J3kKl9fD5dFUrmM0svVBB8iGOVqo8um
9D1egWhmJdpa7IRMaTTGl6QJBpO2zzIDzP5uBc1IvdfNTlasTEEfkyWi+4eX2GVlVFBJeIn3fYKp
R/SqMabujB9Eos4j5L7gUG+3kQOeZu7ztq+yFkjFGUlPwR5JJEhTo7aMyl9rmCAsK+1TCOsft00t
11tm/kLFGaMPk0TssZmkIQBsmSW9onGGjMbhnqFVBTXX4L7GyFDXM64gsohbTkPlMbxXQG5ZIWir
7lnFHB80zEy9GBkhm7k+KtCkfppnw4Bjrz2K4GooV94nv/E3Atih3gwgqbgNREarH2zQOusjUvGm
l71JH0m8EbLObIfEDqNnLXyUQxYgkvE0UqjT59Uxeh8aYdlJ086shxoVYy/z970Kmn9DA5eQqah1
/dpmoui0nNLKjKyJle7TjHleMAVNT1Cl4gr95s3ZizC63b/LJmGBHg5IkhjeszQ7Ps/UaJo80Zt6
PwQrvltg3CWHsizx3uQJurJuYBe78ZCvMEiNGg04Ts5EIMFDBxVxxVJKk8Ms4+1jtOjMBtT7ZPwH
gAV1YpUoQKkIIdDVBDBTZd97YTB5j3lrLiZTMzPUYU3DvKoCDhuNatSaAGoIpkWy+HXNaPouOq+h
ClDIknWArMm1NssPJSOMUiXDesrMsDRg2Ib8sxaOFVexfGfRe2eWqAgLDUtBS4oKwTw3x5fUmRpE
AbPsTYMMuelgg07d6Hn8Xu64yEzA4sSz9EaWv91lrdS3a8RGTCKCUyp/DTbwIhhZMg5hbmmwT+Tu
1RoSZE3EWjhZ2Jf4N1s49S2rPOfA2EHMOtObhDn4/OB9KgfyjguhBiUy+UGWy5kzi1TEbSNN4XhC
+68/48SkD/GOjE0RvaTaDSDqYlXH/BT8ZBFVnXsRt1ZKheA4zzWDM5ADAc6Kd3OzQRC2i3UMJOu/
mb9fgr6hAX/5oFTkzYNI1SvC5PobLo172t9wqQmsNJneMZ65bxO4FgMVVG6FpUrr6JmVTzOcmqZA
TOtp9HgFO03OqbQm5/RfVasYrkvTHxph3w/1WSP2sX5J7oiaC5B9jr9RVgPkcmKb3ZVdmquc7y5N
eqiEYxZHRKOzt+Stes+dpH32GNj6vgW88FeGGrUGrkfS4i8URtBffhRdvixNcRhmudfWRGhgcIn+
8/BIZotrl1uV72zWFcYBVanI1CmFnGAWFh0h5YeUlejlMaf+ieffOBn0mImed7wWhvCTMDHrbfPm
3cuEdeW++R4OZrELcSazY34H+W6eyQzKCPEqFX/yJvLEocQpSaeTmDllcle00K/kWd9s8W05+2ZU
1AEmAyPwPLax+xHcDRiaLI/9iujhEXGO0R0Bwl4na/bnY51BKuqkfpPVeo71JVAnB3fWWln9LYj4
6jzQ0SYTMqUjdKfVm+BCyGCbfCdvH8kZX1kPrWWo4WUv6UGUMJabdCxgSydjkCrkDv2jATkgf0dY
XUMrhNIKRm2P3Yv+g8Bs/gVcgfE56VmUNOSzNCEjvqKK4VOhXadt/5SGUImWMBEW6JbcE9nmzsr6
+FmNuNewBaqa66wSvBmcKWqR5Q3Dt9vpF+tHUSmwKlZ94w34UTk6Rmng2bL0Ek4oPntHI3u4bWu5
RTD7CFRuNHrNoLckCJGx4xbwImg47NGTZuIzGB6sUQFIQI9Mq8mwHRFCE3bEg8ncJCt3ZcQ5mvZQ
97SK03ls3sTjVZQHBTpVfrZh7Br5BDdCnUaFG97P6jwhSQBpCYBEBgKogKFveVdC2ZrVhz63oG5Z
o4KOKnBdOQUoaFX2CF6T0BF7M2jM6nX4RF+RpAHa/Qi2abPzLfSpy9QcGpuxYta+UgGoqFo5GskM
oWImG/0wudldDFRB9gsjTEAyYE5tddsiyyAViUYNlEADaYGASMKUhcr0h5+3LbBSORol5Xue/psi
kzRBiDI0EvcOsHUCk+i/ox2oPd22yMhwaFhG0mZDivwct1SiQs8BUP7JMJPkx20rjJ2jBeTAmeT3
EWmUiZ4PCC0a3/zbbQvMnaOiRlA0bZuE2C4OnJQQvBl2ylHfhyEGaQSQbXkOK+1mrYn8++wJB7nh
fozJE26IC+BW7zVWIGTdRvSjV27K1KvIWKSGKwhcD5jNBQfDqvXxpgifvT15d/uWJIMRD9xt37U7
1tAHI0DSjIeKOCW1SCCf0X+u+HhDEBKsYTWWD1LBZEqlslOIIICnhq6q/FI03vJTlrQIIx+j2Q7j
DtwZSg8rYCkyReE09T8rjHFqWcjKyJZDMUbHVFUUDIXucWc9eCp9IqlOpvwIoWF+MKwfhAc2ZF4u
SyMnSI8uxqir2esQBfkeZTAZYRDpiau8hR8eZJHDn+ArBmCc3AHgJknQS9NPRFyezDYyITXL3/Dy
M6jj18baiK4+MqfOlVxxS/DI5So+hCgJSQRUdmSTt/7hpXSxSZ3AvA8CvyXD6yM4DUFwCCIY2SHc
adCzuE+OxC7Y/dY4mvbtYMNaLPn32dEXjErxOoLrbOPHsK3scMis1GfBoxZKcMCRo0Ak6BiSV4E9
vjYjTzI0nEhrr3Ykl9v3FsSd0lcNUuPZBnoDNrifUlRRpJ1xbHyzdQnTK1AHW+PF+97vWBXBhWm+
659D3bddmsn5SAoqQvgQVY9ctQ2De0PyXT+90/oW5HgGqqN3TcoE2309UNeWqYs3zH3lN6y13WZ7
MhsRrvx9C9gwqgwO6+OSXb1Oba6M0bUFdRLCpCUNnjFEr+WpbUdbUHa89x0wfEak+Bpfr01RvSRg
y+sAs7PI2cRypfvKpje8o8ThadN272I7uV2O3F9N1rfd92skvDZLhYwqSP7T/s4gaBPXn633PIRP
fM+6khmfja4mZDWGvTE0QHjFy1M/rId0U6V3df8+eoU5cE9D8thhxERss1X9F33x60VSwaEMlXpC
jgaYMroS2vcAPCXGfQI1MhaE42swgCFBEjGaJmgipoWuT6maql3jE+RuIb/4Um96+sMYMga/yI/9
4pMzG9Ri4kyrkghjJS4/5mYOYrvKS//GKWYmqJg2hWqZqzIyenDBO4Z64P2VFJuZoDOS6OXtUjVR
lQ2MDdIltTKp48qo4BSF9j3JIJMHogwoPjIi9MK0CvkqFzOUj4NqN5oE4nuE2M1bETH0cAvS2U1/
4CFcvI3c1IK+NvTqSjt8Ar1RYpJadOD0u9yOMVZujjspAuUUEwHH2gDKXya/bRKPzCNUbniEUuJT
6OibaW2gzsa/iXuQLesPrOuZZZPyn66sBjQZYFMZXqcIYnGjaJUyA4qyADC63nPKheqswBybDiuN
Xez1VbKKX41HqG2AUOaUrvg77Sg/di+VY6yiI7cisTt+vR3ZFlLm659AvYJVyEWEIvEuMtsOaPYA
nQEDxKZArKx8jIwS1l90BB6P3D15FZT/c1sH5kX4nSjDvRENrmMB7+sBJ47YgWwAft+IBcOqigac
Jv6krQS/LR8Y6/3asLoySOOpjDj0KkHHwyr9NZyiTQcwoGBqr+1PPjLlU7aetqIE9jKwCHySatX/
/nq8Nk9dYGPXcH0ikea2/DT1e79Z59Xj7SUuQASubVAnGU0cUGZXCOTBJnjCO8gRdr/B03WH5hXh
EmBiPBYvrstnpDFVkjJh7hO0kGeFJaLP5WNS4Xd48Jloi8XYPjNGnc2+EZWwaAANL+RfXvPu8T9u
byBJy77cHbO/T53KgAPcbQKJsRsM42NZBbtUwzSiAf4RlV/pjey2XsFANS48xq+/GXUMJ09E0Z0H
zVrnjk6ADNW7I21iMu7RHNrvrHbQGbB3a41UpjwZtVSrGfywdoK7HPL0q3Y9PqQvutO58tbfZWjc
6Ha2Do7DVrXDLWcFr8M2M9FuJchOlHSd7MASBGF9WPJhZq+EDtM+VU4wgIH33Mp3Xs0Idqy/TwWb
IEviUIzx9xXlYUw+wpSRv0kMAzS2aoxTWUpinLz4V7QZbMEeQDZ7JzvcadhntrDL9vmDakWP+b2/
K/AeQVkYpIl4T08+4KTRrnnOEfpKSzSTe495py1msRe/poFYE+cPSpAB31LonplHoZ1lxXoM+JUa
Ne7tI8SKQTSvwyRCTNkgvEy//bk6RagvEb4i2dV3I7CyrAt7AfJxdYJoDJaHgkjUd3gajIoJjcB3
CbyUsdU4yY47DI5wyO57Jj3RAjr32igVitTRSLmWpLLKCUrrEHu3pe8DZgE03KDcQ/IqPmWvkKe0
wdcv29U3bVMcolXxk8l1TFKgG8eZnvMLpkiaxh4hMdvrW+41wsplkxTnCQ8nJEwYt/biM2zmSVS0
kjUBIqk1PCkcZXvs6mM49G4eBZu6V3TT0JWHUoS2WxZlDL8iYenWOqmwpU/CpKojPnKMIkLnqbba
Ag2ST2tBLJ2qqxmjzMsJ2myhVETS815QEzLLXIHwS3jM9pgzdrx3KK+tOhD+Zea0/c2jQThsg1UN
6DVTfpNxt8pU1BJDTHBOIdZcQZwgXpeEHsWcQOLYrbIVC3uyXEK5rFgh+dMsBheSMHVGBE8SV8Ed
NMww5zVsS9nU77zeClfcT0z0WLKLoQIIMXiWgYxQfQhau1zLq+TAXDzD0xQqXwoVP0+qCT9Hemxx
U7XH+EjGgiNXe0h2nVMd000J8DY40JjNC1YMo2FsXM+1U0uy8xwS4fvuKXrHk8gJnxtTuZcx6OeZ
/4KigJGf0jinXhULXjpPm4IkRJF2hRaZo7hLy8+K/4nygJ0ohZWrlXU7YDMOFg1ei4K8qUKShysT
ZI7VcleU24mPVroMmfhqYFhbgE1cxU2FSrFkbgqUhKQf6n0BWoRhpz1PgFYRrzI2//vwwrUxKlrx
XRQbHtlSVB6tGhIbCQtSwPJSKiyJbasWckYSlw1hMerWratt/2oW7HolVDhquTzOpxqn4Vy9XXFO
C7RdZTZQFLvtDovP31kUoGJOlE0geCywIE1NTD960bXESgRGMGfFGrpw2Gpg5xE6OF0Uou6fHwn0
S9zmTj+aoiXZ0Aiw+E29z35pK8DhAR/iXQXEDud5a/aMK2PNdJ1FDrTIKyTE2Q48WMKeiDtrjvKA
KvFK3hkIcGzEy0JB/uqD0tAlnVOGSSHwSa2V3a6JrTpTnVTz3FQxrKbjnKCKrHIsV7yIydCKAxSx
rK08D1w+r6FP3Jp6FX3USbLPMuH5tg+wMiq6GukPoieECj4P0RwdTup9/NCv0lX/rnxTobLS3Meu
59y2uUDtQzZEUs5M3jpoU66vH47LuTxp4XjeN8EF/cNzxZvggHDb3kqf/W/VGvpWzzIwVuAiM2uI
HACvd8q/++707hk2v+YbE0L3rAr3H55nl59FHbxOMcJQxoDImfizA+FvhCEw3/HxFJIcEdMT69v7
sAAXuN4H6gBmRmUgucR7UD3kL+MLDKJHU6yHe3EDMCp/pxz8O1S9d+JoK3fK523ry8+Y/64WwgjX
H6Grml7oOaR34C+ylCy34vT+toWF2cX5+tD+vzZR51OgTRrB2oPZFBT5a86MPySX1BtFp7S8DWp7
rggCdQGzML4F1bp30ptiKjEtX7eXpVK1ki6XUq8ns/u5H8iu1425PUlZbFeq/CGnfAx9SPgT12tg
lZJ6YVXyTOKM5TaRqPESpKFR5KUxd2qO4S2lxkgHgTCIP4EgfNCcfJPbXc5WOCMb+yWDliSDVwlN
J0L89cbHoaYJTQ1PFk4BIOogy3F4hzTKtQOBLsqm/0RcrdtGD+Mjao7u37k2KJggMgMyPIlW1plG
TZTbpiFvJgBvv9WHfOsh4Dvpfbwi7dcGbMKO/kPtQHvJ2R0L4khu+y8bMDNPZQO5NhWo4fSgTpYF
1Fk93xYl79WrDRfDuuZtN1+O7zNjVDjLkrbpQpJCklnDccAqc3A2hCiiy2iuCIpJwPLVyrC5iE1b
uniMZ8apoFU1SdeCP5dUI5Inb9sOFvqfut2Do9XkbeHAg4QOIty3l7x8smdWqcglcNXElT4+bwD6
9+lR/+ZZlZ08IZ1cg+kwPhi1Kdyj+HJHEDp4mr4a6xTswShKspLMxZz28kvOsLnZUybsAgkkbFh/
8za9gclor63L57Q05U3yq3gxtmkBUs3QNT45xvN4MZOYGabOWNVBlbIgHg72NqtXJStrQ0tmNuwY
3/ecZM/Wp0cdBhYnrG9wy5cJ8oilFR+8dW97puSk7r/QkWFZJGWImcVRitJxDLEwI+BOQJi+xVNz
UpI0MEVj6kx95NwwGte9z923PPglehU9Ic7bQXd3G8gs3pXlV8Rsn8nPnf0cUcm7xvCxAdKp2g9o
CXVmtk4+lPPblOXYrI9K/n1mLEh9fEUPuTdeSlbcnbIyNuV2YEQMcjpuRKfzxMTMisH78pD32GHU
D/eQVgLbtewmW1YQFsnZv2WHCky8wrVj99+EJvtMQcLgbbJX7706dU+y0/8UXvV3ch0MDoCBFvde
HdpH0t68B714fPqrJ9rsS1KhavKFoYzjFqGq+plq+6D5uw6FIvCE+s5QeLr4GUCye4qL7ncVhfDx
TsAn/x5uyZ7/Ll+cWaPSijgRZT2tz9YmlyiXhg7JFzXHO6nuyNQGXBgwQTo1s0cdTK0ZtLLOYU8A
V9S5gRhifrlAtixHJqQJNwL0WVPXtxXQQRQrZhpF1vPFnWb2qZMI9qpyUBXYz/bDvngkF7nothBV
qSzO5h8YV8ziFT6zRh1FSKrUsS/DW2pH3Qaf/YfyJoRmdVd/G4/Jk/4LFDeHGFPUwmhGk4lEIrxT
ACH+LO77U+yyfHcBfn29+VRG4TXVkKbk55BctrkDyfOGoO3jR1YnfDEEzdZNHdoxK1pFJixMo1o8
tB5YdMXeR/lTkuzbO7z83plZos7jKLSjEKfgmQLDau10GzI/HQEmXO/RQHz7m9EIsoWyQkjAJAni
ItfBVY29rh65geRJBMEer8KNCDIdVlljuaR3sUOnBInRAoRNqPiSfSGa1VOGJox457cQcUiOwTp1
jQ0z4Vz+av+s7Zz+z0J6n8Rq04HMzeXKQzX+SPwTL68Y32sx1Zmti4o3zZCoitRhXZ2L0988yeB1
ggpg5WjbqTLTJ+WlWQHg5iR7VkN78SKZWaYiTzZWSs2VeEChYboZCsHsC2Cued6caiQg4Xps7m6v
lbWdVKjJub6LJB4G5S7Bm+w5z0/eWJu3jfzhAFw+GhVi2nAceb7AUSMiZ+LP8D61VMCHz0wQ78Wq
fL1tbxmGMdtGKobwYKaXVZEc7W2AXF3blc+Zrb1mJ/9e34CDwo6OitVYsmCNj80hzEwWWQlrW6nY
EqtcFfE8vLQaoCGZPKXwmyJgUrYuXxSXfaUCi9CJSBJJztqA4FPGcH9+UNEENQD19ZlQ3+Xn12xX
qbDSBLWHGWjsqv+Bkt5T8VnfE4E80nQNHqJ1BxpuM4UCaeyyQvXCaOtVRKPpwQxBMjyecAf129aZ
0P2NbPXd23eocvO2sSIljX4NarnbfrRcs7us+Oxns2Dj1YDdgaYWn/EteIJUi5Vvh+/qk/Yt3NRY
aHPQ3uWH2zYZnnPuoc1MGr3sF/L5qHhHpXpNimP3V8CA2aqoINN7xZR1lai5XARBgq6wq9i5vQgS
Nb4mMP/45bnRO1uExAtxEhn4XJ6SHHyBOwm9zwrSrI0i/z6zoSVtWY8avDEdUe6OHwKIUSan4bVw
jPuiNvHN0KpljeAsPigUyLJAL1vDf9S5rqW+5SuCmOV80IMF9WNcKhh4aickTL2Ym8gafZNvubVX
qZ+393Q5TbuYps56K4JSNBhQ/JiyJz9SHDnOzFiubG54um1o+SE4WyR1zuVEbbhGQlQRV+kx+0xA
uODvg4d2AzasLQvWvewq/yyLnjiahlrKvApPtCyI7vW+fmkr/52xIPJVvrrjxQZVQWhaSDuINRZE
5IEI5XN9SA+d6bnKSj6P4/dr/shtWEtbLjtfNpIeO8o7tZA44qK9pa6SfXoEbS8UMbbxoXCIylMV
Yza2DM/Iz4IpxLF8QC6rpo65UCRFqDVYtVy5ZYjqpPKTMwxWiFws+c7WSL7v7BhGfR/3/XnMGEA5
B5wd8tMwdD9HXZtsMfJ5i4uKdKMq1WSmRaGuOa3lGQWiRRdScQXIApJsQaVu+1L09dBr4UIeAEJG
1jmlJDGWuehBMxPUue9kNM5rDy8yTv7Qy42BufjwUxHMOn677auLH21miDrlfZgVUUMe1hlopasi
sIZkW44//saIjGqxgJezck7XZt+sj0d8jgrZSQ7ws1c+DxkG0MeX20aWv8rFCOUYHQe14inEOw5C
aDvZy14bAao3t22wQhU9otb0IwZUCDmq9NjZ/hpiALa4mbYE3ctm/PlDFnI5UZSjwcswKkM4pFU5
PwhtsM1qbwsUzb6URd+MZPBhKcNgDr5gtkX1IYvKWg/BzFn6d0YSgVlRUzd+bTDcn7kJlHOCHRlj
MSI56PfeCj3FQ2OGG570slG6Y+kw/CGXv2wC5aFeDdCfTKwFgPt6q8z1t7HluSHYPsiDjwWOYm46
dRvVGOziwxRBtK3C/Fkcg8rUfcFfFUoe7JSsl02P77UNN+D65UCMZI51rawlPpG2VRvDK3IIROlF
As67rgajRTcF7m0vJJ/9y/UyO7OUp2vgvAfLPqnjaiL3pNXprtI8wxlG9MCg8VvYt80tH6xLuKMS
n5D34/8j7cuW48aBZb+IESS4v3LrRVtLsmRJLwzbsrnvO7/+JOS5YzaE05jj+zAxD3a4GiBQVajK
yqxtk/oiFdqFOoHyzyqY9/hfEt9/PzLLo1zUixqTHEuKvuVfwNC+mx39wXQlt/1lHymr7HA1C6I0
/Y6fdvFPILGZID0bVhaPNr5zjiBN6dl18MvJeGVf3j3R+bXJecAC31tTNB9KLAdynK87d93Hd5SL
aPazF7FOFR/0tlkXE4aXOtXs0qB5KkT1iBM91O+5By0uDwDgPSYUD/pt/M1y2lvt+3Al7RtQIgkR
5dzwtfkNzAkFP1qTtfRzwu37cY3kp4Z4QamCAzJTbpR2mQRnVPQxmTOqTnEPPQEYpJ06yArusgMV
ARN9TD7m5c/VY5Gas6oj+5A/apcTtGKzI527ACMAXogRCHzXQ/RGW3T0hQhM9tfsZO0xYhN0hx7I
0csHSxC5NSY4KJNpJk2Pa9mCyz39Mq53g6gTxr+Wm+Uynn6p1zbXdSwXnGgYtUCPakdBdO0VZZxc
vHm3fBWxR3CPzsYk4+4JBJf6ltIRq5PhLMXXujou+o+hupkk428OzcYU4+kzbVyyaKWSbvq4zwlG
pGaIscfviDeQAPiRkl1aCDIhfrX5j00WoJlF/VDaE3Z0OYKKH9RgdEogRelS1PDiR+mNJca/NaEt
Qewa52O5/12WLVBVh8IBtMvxUP27nsnGHOPmYqXOjJGC6Do/J54eKHvJzR11J79kJ8X/DyUaQVhi
oZZWrMbNsmJ9vYfB0WvF+3g33qBEc7d4VALzryolmxUyTq0t6pLMHT5dDxUYlahOlD2omSlIMQXX
msVW1qY9mNKomkHYh97UPcnSujOlh8u+gx8kNmthnEdtV2ta0Q5XemiDOQg/FD1mjIz6+u4n9WUW
ynoUG73eTLIDhhNf5L741b3NT2B8i2RYU5EB4kCL3veAZ3ta5o93jTvv5QMlylO/NXdgcnkSi9zx
+wgb04yPqZapaFUNq+9+KYHmFsfoCK6jA1W5p8S94jIO/2W+sci4GkgA/JND5biALqUNNaBeeEBd
MTAgygRE9s4+lLdoOwXTXjRcwS9P/7HOIjXbgUzaQF3B+FIfxoMC4oDiZrkD+0m97/10T0Hhy0GC
fEt+0L9InpA+R3BXWXCmlYXdqJRA7bTejOmK9gtg+IfuBYMd/rj7L0sWpciMNyKtjEc6dQ5KMiIn
jvy+9tv6VM61e/kmCcIVi7KMkxBdkxGvE6jUxEGiksrtu7l3U9WAJkEt5S7UmuvdZaNcH2HpoOW3
DSi/fmQpm/d0qiWkWkMaluMZpKTNJLuZksPx2losWB8f3gbSzv/3dmcyqzFKixbIayzw2GOYmE7l
UIHV+YbOD1xeFv+j/THFOCW57BS7y+i1jBNo5k7OlL8+VqmIGOV/cX5/7DCexyRWuOg0BmN67gtN
F+M7AwX+7KmGODQQqnAFq49U8ivmnHwbDhKMTpdXyr8Pf34B44D0dRrRCIaTX4fmxhqbH+A0ETDI
0n/i0/Nm890YjxNnuq13FjLiMKxO6ghRqL6Dgqo0d04jj7kr1xGuQyIYuREsjO2bxOtQgWcaW1u1
79mEAZPi/664g87Mn3WxLZJ5zkiYFzgkanQyymtFelSs58tfh/9k29hgvUdjh2VFi2JUvWg9UGax
H7NbfPnNJSM69vyKw8acev5CTCKCtyhNnaiKsmX5c7WP9UOB/i+lq23f1jc5c8Ea20CdQ2icW0/d
GGeymhFzX2s/Ya3yMTyq+2y3QsfyPwV8kSXGkyjKKlcprYrTN5q+B1vbx4ybeNCC6x43S2L8iEpi
JexiHP0mq/y0RIFsmHwDwFTBMeH7/n9vMeuGR13q4m6FHUif+1AL0xPHwOj/ul9eURaqDqUf31uR
oz/Je9FDVOSWPxBimxAQ18nQDCFKquDAPWiQYwuhImbvMEnlVt8vr1Pgltkh/0XPu4nQEAe9azAA
FX7dXxd548kx+Zu49ufDsdP9wFZbYHrEWdSWwSHRo6HGzmoKEAjcUsHGCPsu0tvf0FocQ4z1BuBJ
QCVRuxKBVQSHg1VEmeZ4kEqCd2wIrspCP40zGAPl1cnbFrxGL5c/ET+ZBk24qVE6BoxonruQdEb9
o7NxFNNDuGtB3FvdJD81p7g2d7IHRlQIB5meAV4E0TOTe9c2hpm71iSxleQKziEpfCzXlYF5bIRJ
CHW4n4KZRWQZzF+aDN2V8+WZmJ2BmiINZjf9NYGsKGXaWoLiRIAyF6ErORT/CDEba4xLLNM1S1JK
Pz+51TOIunvM1IObELj6YXJqH0wXlIfuPzEx0MN3aaHMd+xmeSwBBaQ+sj+oe8xu0GzLBfeqsH4k
XCbz6Uw1tO24QVLe+eadtaPST93NmrlUHFODrnJ9C9L5/E0SVge5N3Czv0z+Bdk6VUsiGM6q0UuS
Y1n6OgQ+tL32OstvWmsI8kpuUrKxx2RbVq8CkvtRHFzT99S2fSI3T4ILKPpwTLpVWhhAqe1SDVJM
eEmYt4t71HlBbZXK9wqkAWPjoAzWrq41zxSNVfPLdH8WyL7vJjvriJ5+fMn2ursFgwf4e+nZ6bzi
YB+1a5ly+whWzE0wN0YZPzqbiWEuMu6kkkMTF3IJKxD6yKJvflebe7/PDsUX9QPNLcxauG5nY5w6
jE34iyoSA52DlGn+kRZu8UDTCUqylbraFwzBnKZDiGIGuJDeBasWnF32vbdEWjbXHbaaIqCmb+ud
sSseRkg5401tadRFBOlDljrZACl5T5zb8DkLNitnnFPfT+UySYiRk6sE0219aA/ZVX3K7hMoVEBJ
Brxf4IN1iDc+dydLdkoQ0l6JCRC5ScHmZzCOKjEzNVMwixPExg+7euoiy0utFzE2hJs0buwwTqow
LQ30mNjvFDIgsatctfvioP6HQCZwEgbjlHq5mmNTQ9sk7Bs/tHq/TE2BH+InbZt3O3NlynwqiE7b
Ih+K5/6815ze7yAdn3nC8hr/A/2pETA3xCKARNWgpwKUzLxbfIze2wDNg5CZFpyr97h2zV+InmLo
HD9W/zHMxmp9SFMFzMEIYYs/YebgUfJpu0B1NYjy7EU6XHxP8Mcccx+yCvk5MXAQpwxdF007tmbz
YNjNKvB3/PPxxw5z4KVuLtEXRhZc1AmC8gSHquV5cNm9iBbDnHarjsusqvF8NtP5SkoaDwwWX3Uz
9i6bEa2FCYghxtB/Swktre3GY+GE2SI463wTlmUpQMmYssXEQyVSDTVsKCC1mpwufcpGQ/BB+FVN
WPjHBNsztoFQQ2WKvhZ2YXqw3sBgT2chW4BCV2d5a3YqiLi9BNOQjavh6Z64IZhEI8oe7F/eT26u
v/klzL2esjSK4hZZm9Xljm3Gbqc8R+WTZD0q0/6yKX4DaWOLudfjSkK7G2CLyhDUdxakOepbeR8F
whjLDXWQKlNMW9EB32ROCUnrbraAwIXrna+tG2tH5arn7+1+BI+g4ShuiQnm33rmoiYg13nZuqmr
FiTirY8pxU14bxVdU1eqdyIn6m2fZC95tV6RQTrYKJgJzhG/2rMxxlw6nXSFhjcujajGroZO53Rj
nSjSt/uy3oizX/4X3NhjIk1SL7pFQngS6GftjbC4mw3pFNs2APfV8DUn2Q3Ubv3Jkm4kLRW1l/i3
ZmOd+ar9YuR2UiHOTS60HvYz5puyvXkFJS/DyaA8q95SlSTlBvChJXHka02sicz1DZufwPgGgNXN
VOkx7iAfs33iG6/1fvixuug2lf49pUgR+CJ+ge2PQbaukOqpPTUq1tx74b30I1YdgDLxgqSKIaCk
wEtnxjNH1BIVHOIPErfNIY6MVO8yWgu1SQfsQw9PS9wy1Jwyfhc4BXrpPz0bNwtknII8GQM8OhY4
BuYPqnSLSjaojX7TR4naSVxvtzHGBHiolaVmQtmqRqJ6ahz7UBF0jOR9kBZHSURNesFh+SBt2+xi
ny3zMimI75h6PxlG66skFxStRTdSZWK73RTElChfCiXzRsoSHuQDJviDdHZEoUK0HMbZLNWktxNN
I/JR9g253i3lLBAgE30fxr/Iadl30bCA/yGKd6r0bQRwotVBMd/cFX0vulsia4w/KYdWS60JC+ow
KWG/SE7nFhjMeG1AV028FuRtFAoTBcKRUHrMLp15xotISWaXEeWW6gMloJCx6AjC1TvL0d38fthX
gsDL/3C2YtmWoYLmnjn1XVJ3JIuxzmaF2qNhHYd2FZjgV/HsPzbob9icdVO3plimQHjonsJX0TnX
cQSdbOr1spNcNziS1SvdUHFBmRfsFZmAdR1tJ1lnO7Rd2sfAk8JZzVGyq6TZVyf1FNnlrbLY95nZ
n2aSXLdLFVz2XLxdhSagbCgWhntttrY8R6qcFrT1YVTf9Wp2DEMR5GaEd04UBXwZtqkSFA+ZD6fP
ma2UFd4jED5+hnYa5qPz3o2uEh9v5SMVll2PoGFBnSKW3f4hPy7fjVsRMRt3nZsfwXxZIpcrygY4
rGljO2oH3npldC9vJbcKpKIAbGBMBKh0dqGtodpSoeP0WDfhDhfCoXrjCHJBd906Fdh1IlSABTZ5
69raZNY1hmqe6gm9hGDYkxKc1QagzeiGckXKXn2EBxW9bD+SP/bib20y3rorzVE2WhzVEgqPu/C+
h3YbFotbAu02t7uNXcDLqdwiwE7Ja32P4ekWoZDOT0uiyMEr+21/C+POmxQMBlOP34JmAgbilD2t
v/Q+OmhiIm2ep1UtTTWhjgCmb5Xx62FSab08wJbymDwrebA86zAH9lG3f5Zqdxqc2aWYaOkkxGDz
vIOG22PaKvnIyc8dk1ZE8aTRKr+2U4MF1LbP01vk2wB4Ndf0BUBeFD/3te8JoCVvwg/OqwFtrLMP
vS6qpEQ1aD3+SMfxo32agnJojlFyoxizwesOySneW3vc3UcxtE2weBYojDnS0ciJaQbQ20GKWuQx
2ECGx8gcTmOTBpo6vSaLsTpW1QoiOfdpsl05k9eB61r7nUIir3sB0R6UvjtPPSqgmKXtB9EAES9j
1cCmpOjg9SefBDiAhlZIRetTljXuWzO6ybP4qerJaz8BTCxwHTy/rMuWbMomqMM/tawGUy6zNf4o
ZI5e8/Cbd8/AIwC9JCcB1cHf2ANjkWkZpqJ+qkhIdaxAPAWL0501iPaKs6LZHT7SfIGSYdoi18Bz
jbpGNFXWUKIwWF6oqgwzElN8OX3lDCDDg0bYbvUhgA2A2XAlzIc4twTSO5ZpyxadXf0ID5vkAY2z
doSCMX2uA9MCb5gB0Q4Kh53oPvLgc2eWGKfXtbVmyjTzgtJsIL20EGeJjj28jzW4gNCjwCJ6cnzg
Rhiff2aS8X3SkDVGBjrPwKoqNw1X6P4Znm0V3hx+0fUo0LoYGgZhMKb5aYi+h9O7NhVHEg2HWW+P
hQE8kQZtHLyxo17zS7vbCU4XTXM//UCQgNGvbYKai8kywkH9BzKCYhQw0qmno7cc3xHwd+w6j+I4
ynvwrJZHMdieh/TVVRtS0RhHs3UQ8Z97ZzusllKjm7Mc2wPlYAO9rU+59WK0fUWfgveY1hEDVNXQ
NMP6FIayMst0WUfKRkI/u9WDwqeZlOmab/E37aW9hfgRkGG6J9hgznXSLUtHGmfJGgjQmKifREaC
wigOHdWVT/aUXhAcjycb/VEjmGJocAsLYPSfZL8pclKCAqZOqC7R+b6SSl7bScW+yrpj31nH4jh+
107Fi30z+jRjLO/zJ5GiA2+ZEOQ2ZEWzsc6P8s3mFhPZVpewQhIXh99aclvpogcbUTnxTLdB02Gq
moqsm5VZktOsUyZoTgZ4aewtcFzFY+53iukkBjQ/25OVOfV6lf1crcdJlr02hoMsj5gNl+PH2iic
PrvrEz+qnqXltmlO6fBY2fdp8dWObqjgYwn48BRkE3jgqu/59KoWptskX7Mu9ErpKOE9s37viR8u
Efq/HWS570n3GCm3XfJgZXd5e5vPeyN9QGTththR8msI9EnmtVWmTjw7CdnZmSspnnKCpodsOlL3
Ek+PipRB2WyBa7hRUuKSdJ+QO7N/WexnCSxh3wbFjedDsjjRsu/iIwllt0DzWZJcVNjGKnI61Vub
H1N+3QCO3Hj2BDhPcTObLgT8zNYtjDCQe8kZtUPYvkf99159rzEQbWnHbAEBov19tnbSRJwJbKux
F6+etF6DK03C0xcQzaX34uhaJRgTc8LeDcOfU3YyJHCp4eRaw16zdnpyN1i/LLkL0mhywBXrlsmw
U6fSidFcTZ8ss8P4Nai65N4lveV2/SFq9k11GJPVjYAYG25y40Ge/TbaV9nRWryiv4qs6y56WAD5
xQQVAYpAfdQIFJ1TyxmXlyZ+ruwnrTom1m32nkeUx/QXWXepMTittHhR4pTGa5qpTjkfjFjzE/1I
ICHXV/fdcp/3ewXZj75b1aPcX+FvNaEzl8896ux2AOpJLX6Oy6thuiuNN0ki7trfpsquilZHVlJH
ko8Rml/da5vg8vbfp9GtwiBqd0nvS5afLhDYNhBS1G9Z5TUrktulcTv9OE3vU5U4ufnUZ29SiE6J
1z800X5ESS+8U4YnBdihKjGdqIJCtxJI8RcdRJBNel1HwVx9l8okINOvCeczln9VWSl4EnEusKEj
AnwQ4ujwj+dOI1YIwNb0RUCKxB1BpgRKWIEr5FT7zkzQn7DxEfE022mVLtQVTr7mUhacDCgmCjiD
mo9g2pNXMDYMZE0aUrUPlZdza0aRRYNK54xwm9z0ZAfDTYNxduN13Q8/qQQCJoGutes5w3Mv9rsr
EV8U71179gOYChNRYykxG+xo8jx7xA0zP8HwKxhci+sRL615N0keBF+8y7vM+45w+QQOUMPa2fQN
jC4LWVRscpp3bgT4bPPzsgHeTICxtcCkUU2zaLU1wgKF8FGu9hx9FgMP6ORp3WXXuPVeETSn6i4K
RHvKCQFnppl0ym7lBt4FW5qi3aF+KAHTcbm/wMCdmWG+3FpaTW91WOGih0EH4jL5R1hb+ywGyVEY
Cx4UvNm8M2tMGpSbU9r3Pazpjux2CUQD5dYBC76NQYtuV7jqbf6McYsTbUbbjasftWDyMPQZWN+h
nrIXPaY4GSF+joXWmQ1xZwT083tDMAf8e3Zuzac7uZ72ZVseRhJFTp7OUAMjD6D+EqShnEN7FtqZ
DV/asLTSGqE9ak1HKXt3MQ6XTy09GWxOtE0emE2WQKyQAU6LNngIJLmmqntpTO9AjuuTOP0iq2Uv
+Kzc14aNqoel4GWKjWT2MTUIpNdnnNXJ7RMnfW3uwSzuI1SAUONFu8bb7Ul5v7xI7jYayDJNgpIo
Us7zT4eenF0nC7ZR0lBeaPeTJuJ34BWxdKTsKLWCEkFBLnZuIm9IGxo0TJTXIGwClUxxg3LdYzc7
9lUe4JFD2RvrZzrJ1r+NESQSmiDzrNvmSgSo5y5280von2+iSd6NcxHR4SCQglr1G0rQoi/IjVdo
C0EQU8EDlc1pc2tQx4yiGkBHF1CYIa0RymAMUBGvhMhoznoMHU8FZOym8bneu2blP68hbSe9RLcq
HgqUvKnBVc8fzJ9JILronGfCmUFmA8txjlC0x2mx6861+s6FTK6TzKLOkcgM/fPNd4rnEqn8x+CD
AQKi6XZoXrL29fLB5xWcztbCxCTww7ZDGdGiTO2quZs9tHfhK1CvFjLx7KgfK4ynifkKRZ+MCUfx
GMuNQQ9I782qm4BaiWoEllfTS3IaDhrga8K3Haf6dLZQxlMSs1YTvUY1KB2m3tH65GentI+pNQDL
TzRXXZZ9pJjXZlpchXMKAY/hNk7S5zgSgVN5oLCzX8I4m6ZBJR9yAHRUrXT6dHCKONmTbtybaucT
A/pDGoRfV+Reo+nEotYxx58bOkhVdRSoZLRHGO+qJoUxjwXd+sxy5vUhRxl5sG5s+0YTTpNzP/PG
FvUTmxO8FtGIRo1Gp8mLZyVIrqI3qlH4e5K83cW+6Gby93ZjkfGycY+4W9M8ZzlS5pB5/6P3KQmg
GA/JvZ3YSbzdsYsmGzJQS+2JOVC8Ux7UPaixjXelL9zL15NTn4WJf42YtAS42UApKhrTpJ2PZCid
pu49lGlHsgSWsvqXLfFa4memmHPRGKVRKxq+FQWil3fJzrw3AqqkLXpfiNbEHArT7kJM9sN7pnJe
OWY0+UmhXHWZBmWoWihIxA1Fmx1kDoQF9O5alNhByttAXOAy7uIAlnaKXz2KZiP4d+vP52ICw2Ql
qSLROcNeezbUt7LtgtDem+mLkobe5e/FSza3J4MJDoPUx2tMH2nWFOqOlqpfTQ1FuKYpHVIQr5ZR
vlDN/WWjvMIj3IaChgFCO7JcxnXJaVfYmYaMuw/WQA8yv7+a74GFPpB96P+V+9hYY09/1MQ52Olh
TduBN9ht0IHSDiqEzymMtXyCxeDy+nj+Cg1ny7YttERkNkeTyjgiCqVF1rsXs8xcJRemgZyivWEA
36boqMbpUFQ4v9EkmRctnFYa+Sa/PRUP6yHx56/Gqdz3v2i3yV/2bYCenpd8lQ6iNy7PaW2tM3ev
GvQuHShCydKAeS7Ht3JR3rQyvL+8j/QYMG+Gs0Uyl67poOas0mHsTEbdsGn8RNH8KL4e56/6dMjX
2pPlb5dN8osGFDtoYoEYiWJSisEIuxVgm4+uv18pKItXuwQZ9d54jE5JfzACqplZl3/hoXEVDJTh
cZ8UNtVNEpJixBZLtYni5hClXdoXvfhupaL18S781hDz6dRoHXE4cRnSw7LDiDtx5gBDiH56N8bI
EhzDm906g7aacSUGi/BGh2gbDcEO0F5aID8/tsU6q21v4dgab6m9M1WXZtnFMTkWLl5LL6Nxpf+K
r8hX8yBsc3HiBUbeIaSNoVik+CzXNJRnFr2rchVVE/lX9wCxGbTAO4+2RAdIJ2AuC9IJwqYH557C
qkVU0PgCR8Ly/tR6ovVAHKnBHBhHynDdQVcqP4rzCF5VCC8lxcZMHUF7lD242mJ2ylDAkvKIXHjR
gz4ChzHlS5DfAWiwnPTZXkASj7b/b+ytaK2c24ofACZyTaN+jx0ljAtTlyI5xQ8wf6jr7DcoWJMa
kHfzJTN8FdhqzMA4l68rJ1KiAww9GXBGwRmy10YpC5KWeoOPmtmuHSr3XWd+NcP8mM+THxXx4bI5
jmO3ZPq61zXUaT81diCgmkMSCs7BMtqb1kY7VmtEr16Obz2zwVzQuY+03pxmNSgMMHGVXk0OSZYJ
3A2vL4p2mIFSAvo56MUxbm614jquFwWoRRdiQEns6q/AuEOEKQ/MwpHxiPBXqvi4b071txCCKaIc
h5diW7Iuo+OJZhXmT5nMo7HTesjpL9B2NWg9Zojn1d9+wxNEkjCcU2Lh6ukQWzIVdDyZOGKYUmGr
mY0Zu5zsa/sNakhupOVuKYdo0IiAY7y38Jk5Jn0byzEKu0iFa1M8a4cet48efrg3nyhIAaX2fWML
sjje5YdJFErQRtZVky06k6LpUq1ubTi39LS4Y+qQXXudn8ra6d5ANQwx3KFwFQm8KWiz7oSvYo5z
PbNP/3zzwKhlE2qdpLExZ2u+FA92kLzFnnk738e3i5e8avv6p3GrCG4jL1ZbKko2qmbbWDirGge8
aqvkbYNyLPoZcr7X410GwY2POu0xC52sdqYWzDii9IdXWjwzzBYBLKUp4wVfeG087f73kK/kSjZ0
pf4ZcJhQ3hTcWV4D/cwqdcCbTW6mIbY7VE4DdCnN5jCTa6PYgYfIhyyqT6bHBbQk6dcR6Nn/sGTq
dphcbGMc9/bcuD13VTuZdMnTVXug99W4HsCj+4Mix/KdCDUr2GKdrS/Ad61JGGlqAMqRTLm3dsRf
r+TDGvrK6CGKSTt0SD37y2UHz7+7/x4pVDbOlzlERdfkE5apdQ9kvanRFg5Ur9oZXtQ13ugX70TM
yUD9z6W9ZfxTOBe6bEfUP4FkqdMcuXH63skAUaOY3UVyocWnni6vlNf1wAe14RNtJNmf+lSTHBoD
0Fl2oMUVnkG4vzlaZA3uTF5LEO2GNoGfAxqD7mqv7Gqypu5UV+ZjuBjl4CxZXXuKEc8vlkLAErBE
kqtLY70vR9Lvs7EfD3Ix14WD+GMHk53I3qIlqKSYbXlq4gbqYEVq39a5CprDWdUFJDY8RPTZ6liH
VPdzaFipDWQ+KMJWZJlUGUeSXfCxLCA2IPtB+wcMF8mCpIQXwbc7y8RWQ5MW3ZwtfM54J2ed3y2Y
ja81gffjutzN92N8kEzd4rLigujZct8uJkRG9nk+YCZUFhV1eGnPdkGM4ylia5XNCAsyJa+TMCY3
aSLfxr8C/55G9o3eTVEXhkT6XRHQflHtzziIe0fZhT/a+2WfiD7SR2r46dIZOP4GmCFMwgKvyCr1
nRWGNP/Af5GLzn/Tuu1d5I/OFNRQhrmL8UKgfb75diG+bB6lv3ofWHiS/PsrmFyhttZyjurECBpJ
OZpD7BchMCX6E3ofTgYaBa2p3V4pHSUVlRA4D0FYNiDHaCsaXp3MUyzJDAUjJbMdFN3yrHYm5mSq
XY7ZXxeE2LETxeWtXnciyWSe0uuZWcbBhhMxgYmBr+s906E9HTUJFPu+ApII4xHpHbr00uqpANdf
WUgfiAugXnED0pigCWL1aplOdR20oF7JbmtTcQygeaEKIYIqcjPGzeYwHlnKBhvaZBLeMkYXjGG2
i9cIKCLZ6017X+Wl4C7zM5mNPeYYNJ1qzUMBe50PJqfGWSp/eAJ5VIdhmLBABd+r38QNKH6Q3Zhl
cvB4aS2pyGGWYuNQ1QQQ02tm53dlc/iCjl4+CfdWdPAY1xzJRld0CnLFnMQmQpssObU0dUGpZ+aV
Mlbrbd8MBngw5kTgZbh+zAQhHWAZBDeeccxSIVfgk1f0YKkNbyWVn4DZ7HJY5fp+VDgA4MEUKpSM
z/MHPHTqTDEAL2qH1giqRgOGLS5GRyJz4/9/mfqoxG/SQaXpjaGGNiHI/OTJkWWAm5aqPOl9LSSs
Eqzq4y23MbUYkzXjVSMFfecXt51T36USBHWiXXVdYqD323yTgE2nECCIRFYZV6HbvTH2pRYGqblX
si8hDoa0v7yHvIKUpf75Xh/54GZlZWWFeGSnEm5Ae21XTnaV3hU/LdVZake/V9zxNvoR+/lPpXST
r5dtc0/jxjRz5816tUytxqaaC9i2rR/T/H7ZAK/MfrY4usGbxSV5KpNCB4SmRZFY8UCODv7lxuuu
myAKFEFCKfpazLVuDbsoxgiXK5FOUqy63Sh5WiSiB+A65s2mMVd4IFaZj2WIJTXE78bSCRMsqYGW
8Hgy55fLG8hNsTbGqCfb7B+IArqZNLjMatM48fBz7b7LTebGIkVT0aIYpxGaSH/GXtaDFuQzUzj4
oQQpanCwFNPRDB/+YlE2WBQwQIFKIVt30VtJgoxaI0H1Wver7H0K511VQWUc4nGXLfF6gRaqLf+a
Yo5E1o+kLKocl6vRwpfMJtohmpV+H2Zj9zpUBUY2KkB1x0pHy8kY5l1ISmN3+Udwb9nmNzAHZpZW
tbBzLHc0TUeGlL3ydNkAt5CFShrq2oBsWYTt9iTl0un93Eq0sOwuPqh578p9daCaAKJZFHoQ2JxV
swgebDJqvArrrfpeVaWuqaWAmI8FatjqVUx+Kd1NSwu8YR6IBuD59mzMvqDmaVjsgEBflUXfENjL
C/NHpYEnKFN+kKV4lodqj63dJbrphboi+GbcvAR9M3RfLE2xDJYEZJSVRi1Q6oBXtnN3xoBcjizM
S3aUcFjWMMaa3ogKkryDsrHJDovZpDXruYLN2V4BTVZ36XS4fFJ41xwaNmCm+KiTs+QUpTIkqxbG
yPWhZqMW+XWlAZfWxU4I9t26EiX43IOpKxheBawYyQ5b9hxzpa3MHG8L3VlcCWCxda8dFoCnIGQo
iKPUE7IHU0eJFQPAMPdphDS0yzRsGzj/2S5aJ4viEymHh1ZqM0+ORr/NYvAyxsbx8obyQs7WKhNB
9chQpUlOw0Azl9nrx/TVSquXMZxFbQZuJN1aYiIpGfKiaHts5aihqTLsip1WOzbkQ2dfGx2xXoRo
ZYznzAfNkqK2wlHJx59qLT81ml44hlx8vbyD/DOy+XCMe1w10qStjA9Hav3YTdVzVkaxa4agu4G+
7WFW+9qpre6qHfu9PKX7Sq9FpRpelAU8E71PGVU9eNLzKNsSqw6luJeC6pe1U722dGrkXUOAJ6AL
XRo/TN3uS3oMXSF+jHflt5aZXe5Xc66MBp5bbb+YA5TxZlGVgedADSIDCo47D0Ip5h0ZNeh1jiUs
tF2GWQK5TYMpAX2Kar+nk3RUcmtxZ508DNIk4tnjHaGtaeZyNKAPH5MGga8Iv0byDh7V6YQQTZER
5tsVfTalRKOxrwCMH2jXwToQEgoSCe53IqArpygpBbiY8xMSSq089SGsVOviTdGaeSrwB/7lq/DJ
hcH5Y0YZUFMZTcxPzYSlbw0zqycpUOr7EJrAFkSlpROBYKJdqC443v6vL0VqDxP3tP5CkIwxR0O3
jAV00YMEcEPtpgPYtePrthWt6tPlolZsDcNowEFrkB8937q0T3VlbLCqagDDVF46ZvgyQ5mqqxvB
eniWVGSUNK9U5U/Aibxp0kaa6DXWwQs6rF5jYxQq1N15EbWbPgVSLGprisnLm2TIjY7eW+QI0PiW
8i7IlrE/VZJheHUGpaCxnSOBnxKtjzmEiz0lqx3Rq5yPjhp9T0zNbeOXcEz+r6cdq6MCgehqI6v8
FLYhqlqWmtrBKyUPo/JNB/D/8kn/dGk/DCBdNZGdfwbGj7qiQWEMJ6+3DuP83i+Z0yWiuUveduk4
cPB6GsUEMJ5hWOtatUscvNIGoaSk1jdrF+GBU4Muw6g6weH75CGwJKBRbYInM0CULPhBnaVmLMDz
FSioZPrdMGO+CH5IkG/wzh3wVgRlU9SPPuHRMRdRKjp1ETXGZaPINTDfuUK0bTBApoA5tMufibuD
pmEg81YNSnLCXN0iTIyuXbAmLd3LwK84prVcSWUVFNr8dtkWb/9M8KlgE2kvnsXl6CSvYjAVSoE1
tu6K6cVO1JHhHbqtBXK+GnRw7dROYSFcimM2jEe9hKqAOgmYD/hmNEVRdGBRPtXf+lEr4Q9hJm9l
Px5Omb0G9SAS7+B9Gqjq6hr2S8WUL5M1lUDfxXFuYjFK42dR40i57UQqlVZU/b/5Mn9MMb7OlCap
KqtVCpaqf61DdCgicAVetsFdDtQtMQSuIPqxQcLskxATxTqeleXO7nKkKIk7AXSa4v+XLfGCrAkN
W9pyAMKOfVC2YDKrk6KFkkvauaU0OP363coqjPYS1+pO1fL9sj3uucawMr4S4Doqi0lS7S4OJ1WT
/oe0K1uuVMeyv1Jx36kGxNjRVQ9w5tFTji+E05lXzIhBQuLre4Gzrm182qe7OjJDgRisg5C2tvaw
1krn6UGT/QbcRXcfN3FpxHk6PKim5wHycC7oFDPjvlF4JWjOQVvuGmmFHJipH7fy3vkPCTfGrSFy
bozwmku4DNsxXZXMRchss4WHgB/lxj51I1EWcL67dXEDTflOXttEXhoanu1BWCKtHJJofPtXJjCS
MDLAmwuRVxdInCy0ZDOIob2Jirg42aQXtx+/56UP9rq98fe8ak8Bx0p5GuavmVRrWpd7l1f/zgdD
dC7eyoHja66TazSiPMOKsZLl2YKHOqsfHHIlzPLiazhAQ7Ew6BArNnOueVRmdWNBQOjshtff8/LK
uH6/IR2HA8JUEVaIuCaoCW/7iWpOksbYJK4qSRddnq9TzbTOde39aiMJzFLeNQG3808N0GcDnmlD
kFbijqf2Nfl0+Zf4DhBEkPPmk7nwkADJQpIdxn+7lAtjkSytPnDBUmkhUDb9dY0R6tISjLhqByqF
izStedxzlfjZYPa+s8qQ5NKadJuASpmmx6jLF052VRe7OLlfNWe+7ebWBga8wRx8R9Ws4tS8aYbs
V1lo18J/3+0T8Tl9qM0+ttqITZ3LxQT4Kx2RkMB692RXcDdaazNalUILJMhwEverlqj1xzPtcpMY
ow4SCSH7ZyMoYionhsR304dPfvUFbLMBTz85wO4s+yhAatEyza6M2ku96esvTc7WsoLmucjayl1p
ylgw/8ns7Y24CnRL8E3e2KKmvnxpZaY3mXXvalkMSdmH2jnZZEsGZJm1nLDamjqgq2t+qktj8tVr
TbGWr2RWDPKJAe43d0XsKFAICJXlsGmjTzFy4eJrjV0SyD7+Irb2PozN8xWtzwph8RafjXfApsmy
daEdSxcWPv7r4/FxsSFMaRfSC8aLufppgzY6o/ooibNhqZvNvsm6jWh1uNyH1b/RFMJQYUM3kDQ/
l8hFUVPgOeVY2/ryRkl3Z+rRqUPUkUYwFD9ua5JH74YHcFmmmAeobrNxb8ScpZ7oMDx27ldjYe9H
fg5EBSHiY6Rp8u6utHehHz0duFGWAdn4HpK4brD7jhsBVM2jGVph9R1siU5558CutsGW/NYOC4T6
fpdwwV9p+sJ0e9Py+MtejctOK4aqH/CmuVGH/UgCL/eqvRZKfK2VWX/6Wtl3dYL3y6NhkcGJJPJ9
lV3LyLvQCjIfRusyihFt8u27VB1LHco4gmkT7RSlNOjrfpvR8oqa9T69GpF2gN4yDMBejckYM+Hh
l66P5Cv0WbOwdn4S9KAOd0JND7Q7feud09OYKTCms6WhHfB9V6/E0fzyv8PLvbS0wuBFXIKJ4fvv
hqoLhBNR+fgxfvEdtN0LWh+M6nNtgWFTATQGnE32aRhAd+d4yyg3rsyU9xFSY18A8wz/HOjQc802
Ib2e+Bb6vF0iyvQTXye3bRhtgY9CH7qdh+bBejkGfzLkmpeh973dXYtSfG+fxm8gBHs5LFK6Df/C
2+/ekq6EsuaA1bToD0kdfW9ztvEAOS0rbRkbHfAQ9MeyA4mWHNJN7CfbK9P3wmry5gfMJlHm5FXa
9wDxG33oVpgt42rrLzmQuewQqIV01aVXxuClof76lWcTSq8ip647tJhGsDBVTZBbVRCRa8zp115s
thiTvHTUUBV0HTVYQmKqVV+92vC3hrSBl9NR865MWAokTGn6TQAobB7yfgANqMv7I6eVs2u1aLgW
anJBWr7p7tn8E3rbVhmDNAEx921fRqfetDcprRAdgeiMj7/thc0o2gIyJSw5UNPnFlhmZrAimxos
eknWfmFpli/8suQLw0rExqs6/ZPlkzJIIj37+nHLl9/ypeVx+/BKMie5yRue4xNLpG6XbheY3lkC
bDSprr3jRRkCCeJ4kGamCwC2t01VpuhJpFK67jLuHhRNtZ8l0cWx8HJ+0HPu7Uqkfi51TbU3ZmKZ
a8PLmztHFfoiaS19/fGLv887GeeziwQ32OqQfTJP2ElKFxk6Fd688wP9T2NRh2Ljf+qqhZ2G5Yas
R5fPCAWo9gAMk99MGlzLG74sUmD59AG4Z+FHzOYXNwroTyKm6ya1hj9jE+x7upWpZe4RuiF1BrSp
tvI3fdzSY+q6YgHXibi1aen/G4ZYeHp0b0xyBDD03EFLoXuBR7yka8DTtbcD74yFMiNyAxTNq1rx
u0S0seNftTUbcinTTGwsRqkCPhwTuCHJmkwoj9f86O9jGdES7C3YDvowucBU8XbEcdtnfkd9tHQY
YZcEWQBhay2QdyYfu+/ZDdbP9f8Z42LWpvm2TYD8UU9UkYsI5eHcSXqQeoI927VeHDtppju+ebXZ
ZMI+3GszHZ2YITcLWfqucy2+6X3ow+xNZt8p57CbaxBWiI8Vi0w76W0AmMQtW5Z1aPrbDkAhQRle
+2iX1hyks8G/hoUWsSWzOUFKKNpxnQBVJskPKu2CVODriSsulEsC93UrsyWnbsrEyux0xLCXK0uc
Le9PvwEmiXYYwHmcXWntkpB93dpsKcmTnsUaxTsZrdzIVNsngu0zP1/mpfXlY7F2cVy8dN+cR82C
WdNS+UDXaWfea8xZ25q+/P81MZtVTkJVZXGdrhOQGv50KmrdS2bx1cetXJ68r95kNpEkAJnqooqB
YORsnN2wrcHq51trOwNKawtuqyWY1VlA768lj75P2BjHvQPvIQJn7TEz8e0MNgnLbUXA7TEmtCMd
edEZYZ3egFFw2+SBOMU7L0wPaWievOz2mkPx4sAEPD8cNq4B+MxZ53LatLzrgGNYVQ5MqnG5ZmUe
JjReRWDHNnsAVbft48ddfXHKvWpz1tM+EBoLgdzhlQ4kwpLdVP53N376uI33GPZjr75qZCawOl/D
OojIt5UHH/OD9pUB8g/Y7shC5l/Fju2tm5HVKwrSoEC4mkYC7YH+33GOZj9iJtJk08FbnGFBAKYb
C2oObjml/0rj9Ip77qJy8fptZ2OoA2EFg9nXXbGv4xjin/xRfFJgcQLutQX+ddQsRm5d47G+T4CJ
1fRXNMqLcgBqHZwl8KW827A1hUprkmL2wJp+1nVgTSCv4uNPeq2JmQx1W510Q0romrZefdA6DQGU
utLcK360a83MhGfq6BLmSEXXvW/9rLp0haiLK+Hdl2XNS295s5RCAfN2kWk1XQvWQsJQIH1C6155
Q8sWTkmBwdfRUyWTbRkboOjSEC3nDJoDd6uxbgg5p4S0gU3yYvFxF18yESEa6a/PODcyO8h/6drx
M45pETq9RTKCvoi29aJfpObRlmG8vJpSekkcAJ1gDBKCdeMdqnmpmJc5TQT5DqPQ07AY8Tzi+/IH
8GmTh2HpbIqzVwTXzOkX9/ivmx0X0Vc7EWMEaJdFiRG7xvYWu+it/WUoA1sP7C/xIgNXrgWEp0Cs
k29qO3yyfmiL+so4uLROv/4JM90ja0B41OcuRnSS2hvgpVgrqO0qLI04X3i2KpYff95LQxv4fPhP
QFzy3osPsjwncdHTbvSpbc+tvKbWX2zAA5IrjCbwCE7D61WfjitczUw0ALx14EnuquHaaLk0WIAp
4frY043p3rP1KmlLmPbgx1orF3SMApZL84CcqivSbJzjc23XIwgKGGEG36dXd0WeZjRCK1YBaBDA
JsYAQkF0bFD6DAYBHgyVvcyGu48/z8V3g1MdQTCACX+Xl1p4Ha+FSGKQb4hhwZEg+uiZZb+Wdaqt
P27q4kRHmuRfbc1GP0n1wUAuKmwg+YJ/Hmnqci8o7NA7A/Z5P1iBv7gWcXlpcLxucjbaZalSojoQ
LDEefY4auankNXKR998NtjrTMg3E/iISYu4iYBTI222MCZVyLVlgEuw7zu6YB9xsS/xMVXom/fCl
VkM4ded/PMn/pL+qm+eh0f7zv1B/qphqoP90s+o/z+xXed81v351x0f2X+Ojf9369sF/HpOnpmqr
P7v5XW8ewt//3f7isXt8U1mWXdKpW/6rUXe/Wp53UwP4peOd/9uLf/s1/ZUHxX7944+nigMyAH+N
JlX5x+9L25//+GPcmf/H6z//+9rpscBja7xumT+WP+eP/Hpsu3/8oRnG34EHjDg/hKOAcxbhD3/8
rf81XXLNv2Nq6Yj0QtiNCWMERmBZNV38jz888nfEGgGxAlEsANlD/MIff2srPl6y/b/DU2LAJwPQ
u5HX5Y9//bY3H+nlo/2t5MVNlYC/C+/ydriMoQRT5C3+kKUDQcUZR+wrcQWNVwE1PwV54fAtb2m9
V4yw/WCmYsk1+MdLgIEx5EPh5FToKiFeOB3GJWf7l2emc/1fN748whxnZbZdfygFUsQrHSK3wkyo
A9J5+v75sC0GcN+UCjlYtFbL56rG9L2r2bhzqr86fH4oB7YHXBsR6DoRf7gCRWEbeLoC6vtY2HYs
xHMdOIxcBGZeBEWWq32eVXq1AzGNe9ASsE9gtPeL6Zm6I6qCTcwwtwhY38z/Tlf2NhqTzjdnKNQ6
a5JqofB7Q6Hx5pAAYRPobf5uqk2F2QkB1qbpKoNbPlC91Ry0/PeN+lhjjYcL0z12DVCZjsu9zZQ6
DaZzSGGs06nphHxI2ffISs8qS+IHST1n77oVvP+tUX1H9sx3t0rTuw4RXGupRWBpzESxR1yxtwMx
op8UxX46k9lDeUXxxmB+s1SMYwiBL66B4QMCKfDmzsYQtnRp61uucXQyU64KEoEgayxabpI8yGOz
2zFY8nfTlak6HSWAp1z4Om0DzAK2mwoz19kuz2iVP598dThd9yt46jwJtPeCSv1kA7appPl5Knhv
5OfKrPARmLeF6diDm4JnoGpMDkVP3bVva4cc7G/YFSh9YRV860nd/p42EgyEhv61UX22aXOkYvHI
KT855rBKe/6ousxax4hfC2nhRQszK7yD7QnvECEN//BSnc6VJbORHmB+mWovF1/u1WxTAYQ4oYs+
bbalW6iVrXO1M71c7XQ7wqR7qRtAaTDDqf58aboraonaCdb961YyPv/y0HT06p7OL0D7miBzRnOs
c9uK4gjiUhhde+vclRm4DLiTdet08OADRbLnNhU6kn+lGZ/V0P9yGqO57cDeEqohAoa+dJz9S1G4
qfuq6rrMCxPVynC6pR8IfIIxK5aOJQaQX5Td95LTDJNVRLsutaKdGAtTs5owcjNAkKUeW7qlm93G
Kk+XEpyEt7bFvYWXZNoVHceC7H2l5GDkYjE2HQhnYFKOWDKz/ZSQuhtJbCKOhol56wCHAFuRCPkO
1hLx4JYI3fQ77Zm6z9igbVhP85DQyA9MR1v0PXmsc7M62aKEL6gdD4eqLTZDxH8+n/MBMJ80xr1h
3FKVNPcAurYXSgfwUOQYCJAe+ljshg5mqUDWxFiWppCBbOy7usm7I6ESXAgZ/drmxam0erGSRtrR
deFa9JgUJNtmPDlONQzQV2vY73Xi9bow2fxe1L/nnoHrD+vCFM89XxeIqitAWef5UahmE/lafACZ
QkMyIHV3U5m5BjuIRmOH5/p0SAX5kmUZwFkIQ15+lfShqyFZxlIJP9Up/5ElNUVMuP4TuRcQY1q7
7zW3PdOB+DcZGJdzX2m7QmParnGKqAymQwmfAhzl49k20v0ymO56Pnx1AylFH5pKIpNjAKeZ1zWn
SqXNSZh9ZwTSTO1wSOw9b0HW4XsuPxt26diB59NPAC/24T/8ldUyagOZWuUhZhmYNqbDROflwWAg
2dCrOAlYQ6vtx9095Ze97m4LiOGI6ABDDiCc0OOzgRghVN+0vN7f6T3gNQoEIIN+6F8F07XfVVlV
AOh6qU/3iOnk7PbnO6eTxHZWiTTKzcst09HszyhekedGW/zY162wBiwiOtIPl06udYe2y+ASzOp0
aXG47IKe2+AdMBjkqoEs4F3bFECDadtsMV0B5QSu2B5sy883Sa0st66TbJ7PTU+PBdAuut/PvFzp
aJZsYFQ9x9Ofcac/M96tpRoY5YC4Hlh+NWA1ByFz0OR02E11Zzw5VTElzRXEexKIbug+Idh5F9nd
3qkVwExI5TUB0uTsLdBwywU3qPllOprOcTZ89kyaBiJRZ+6QZd2l/gHc5NaYDnWeatq4CExHbZL+
Vqrf6NSvp6E/X1oxLuCngj0JUQ+IuvJHAfZKPZO+TaM+Je6ub1SxKIfevKGih+c5b8G/TEtyM50z
BqNfEcKHEJSRCEmnJFZB7EsoPHbNTtyDPhRrUK7GWhfZmfF8AVmd8aGFToP8fnbqM5OtsbX8s+Bc
2/Ga0v10lNuRb4esJZiab68IS2CSjrtBN46HrVFQMM84FdyHsen2ge/1HrzYTevtGuW4O4dDH1GI
xC2R9vsFSZf+LisGfw/Lnb9vWwPsU2aqL6bqSwGQ9N+3vJyD7uDvm2Q78K0uCnVAYD7b1Y63QPys
POQVAUrRdIj8Bs1asag9y6ECdGdPaLyDJ0ceSr3N1sywvjcyStdWW3+xmR/ts2iI9sBhcZrgpQ4W
md9XXs6lsTRC1/YDO/eGha6Mogo9BiR+FhW3NuHxvZCRWDEdIZGNZW6ZMCF46rpni4+Fx0Q0/Ep4
AMEAFFejwRExVPhvzYQHFFCtgemzXTmtap+YNdwp6C07fSyaUfGaqlSeXcHJNmvpoQUeha46cz1Q
Afpl1yvXYDjrg8rM/WMsXQ8cRsI/TlVj6OK95gKLCzaVfSnNhYm5s6qA5RTKrmyWNcIDlpaeDg+J
K+9jPvibZLCTQ6acLBiYm49Awnp4LShoYsJ+99qIhnaQt+VBfM7N215FCyEImErbUqycwervI2NI
Dqnb/LIsEdhwmhVYxteppZwQS5ixmwp3PBo0y93q5pcGDvCjVRbyGOf6DyMaChAgD2pXRsLYdtL0
Pg0xYJUKWe5iu6t2XaGKg5Hl5aGgzmNqJOnaHAfgNAopxtnztvp/lADWWwMZFgR8XDCzgkbHt5Gv
P3eNuKXZRSZ+w6qWhrYmuZWc7LGolXDXfe3/aKKMH1QWl+C2MCECx6pBYcmoPHJiVaOHxPTpnsLJ
H/Kyv+3Nnp9SSrRN4RroJWvQt/6ADMSq7bzzVEB87G3QzOynGuMq2roM7EtJXhdfEPC1SJrOPxHu
m0HUYPLHQ51+6j1lnAb93ILIL/Efu9JUn+PWS5e54GWYwUsbGAxNNwUUpbjGisCu2awuDQkEcAHl
EXFTyGWYG5UrklNL8/pu1VMor0VJ2XNhRjkAEK2KrYDiDdcH3PtB4zfOGqdNBCQsWUkBeSstPfBy
xw+9AljbkgjvxuKZd4OLUHvaAxSyaJ0Qo74ZbNrcpI05qmv4KpZdhUznX730K5zi6sAR6LokIscM
uZbZOddZxwHhw6cCkkgsCBj5s92WUUvo6B7rgAruu2uTcGaHsVX3IbZbdtjxvDlMRUrNLOg43vnl
XJ/VSKG3czOkMP3uCeK3lxh+YMTlTXu0jRj7fQcOtyRa18UJ+rdtAZO+MQN98JMjkyYmQDKsokSy
A2y1ftCbEkBxVS1OJlX1IqKlE5a0zw6NU5UL6fJumTk+A3NOxzemcMxPMc3BNFafqBUtUw0Zgh8L
w0vzZYo8ABKmAZhWMrPqVVnGS6n8diV79ITolHmwKiNbtjW4k3vXOA9a3cMTLKswdx16smVnbrqo
+ILwiFhHZj6XC5sUWBLr4YzkNoCMGKwAx0IubFCeZcBA86zbgrnFgy2fqpS59xJaRR+rnVHVajeI
rFvxxPjUZlTuNS/uNp6hbaO4XdYqjxagN2JYLYVxU/byW1rbSy/p8ifLKFd95Vm/RFadajN1vjO3
2mndN4q9vososCuLxgwBcJQryLj2dROxJ7BJIx3nrWYxsFJnjY3kSSBC+0GuCoRPtMoObTM7VwDU
v2dRfRtnWbGoLbPaNvAL7zSi/8Q7cuhJUQRlSFoHq/W0bV8BvaMSMcgu8vjE2vakU/5nD437ULZc
bGK8Q1i4FZhc8h4E9rLQTp49NKuPv/0kC9+uCAihB8kksiIsE/CNs4UwGYykMQfWrmzaWmFneUtf
MwqogTY5tFXl7aoMcShRoh26VkQHDsXmufBz6YXEjrcwyMUhsLjkzdDU6qZpE/OowXyQRkGSKP/w
UnjcXg4glA5NYex1/9CTjO/TmMpD0tQ5D6ZDpTN56Mdi6JEQIRO51n2+k9wmR63S6KG3i0XRpzl2
8xwUXpQfbUHsjRZpfN/mrbvgZmWHTmNVdy1wGlmTIQjUrZe+2VtBVRKxN1o3jKOuH19VBu24VdAi
t1i0BtG2cUHiU6YZS2A7NqCuM3p6Y8KU9Fw0PH4y9Kt4CVPE9vwzIGUI/z1vTB6afQYOgxbTMOBX
GbpLLrICJoym0aIzyxuyFU/mIL7GbqOd+s7UTtibRzuNe4ek7QFpwuVRwBKxHbDcbV1b/Rgq0zpM
hfzriHcAmqj12l0iJTndDTRbcA1JXv1YpI16KEuSHvVC8WPiNuAeLI01Pm8FyJn69sqgG9WM2dvC
6gUvArJ1bVhxZ45MuEdc7isM5p4MBhL0bBZw3+0Pmu5lK7pXZRQg+bH4U9H4VpVruyD1Ia37haEw
ErRBI9u04Zu4ieWxcbdI+CtOg+OIVWfyaguleBmJqoTpyQGvo0v8fdrLL26aO/u4LhCLXDXI2RTC
X8Ofmi4S18G+W+jZPh8LJLN2IalzFQKiE5uIseACmJyIwnvwk4odp6Kiih09Vh/VAOQrgzC5In2n
zuCzWRWiye4og8zqPXGTJa2zKSn2aZWTFKHj9x28tcNnwyy1IBkqtoOqK0D7qMGm5lTJqWKug+gl
TQuyKGXX7Dejq2ve95ju6HTQymLnPNsesVgMUPuiGri0II+QTrzXB7vfxLA4qwrgMX5ryLXrIGLc
kOypcz1xTghBtD+g9jPI/HLI60VdGWNKvPvICHbAUPCCUhf6EdhBeRB5BRzByGH37Rp2ykgtqaar
rfBvdKRN7rXO3xJlpNtYcSB0cJ3vYOIJa1GRja0Bib3ugIFq+0tVOW0AZzW6RrMWdeOUGyGvBXw4
F4YipJ7rIuMRMZaI53or080uE4yxolmB9Bc/oP1aNgV/RFi+WGqmyna57h3gOEzPBgLGQ9CneGvP
99J7pxX80LT+gurlpraqDOa+Ot4Aq3HcBDnOofV9vhyGEnzxcA7XzKk+2QPAF7PCpwupiwUt1Y/O
1c3NtBCmGHI7V1+rRJGdS6pbH0ZVJyhZ2gQVUIy3JMtvVM+NoyJVfA8jd7sGhvWStXkfaJHZPOtX
vSLfo546K+nF9k6MRS0zoK9I7ZgwSXaD7Yxx4Ehh92vNXGigNlhXPePLorHhv3CVd9c4kXc3pMtW
B+u8EuZegKzqWCVAuvxYDtizrfq4oCJ3Him0BMZEZIPOFlSfpcqufa1emTHb2rYs7lza/Cykne8T
ziCtY9dcWb3XHC0j0bck0vdNbvFNi/TfoOADsAwa8VCAcjQp/DWrEwTXE9+EpcHpN0kGBN7Kq7/a
nZ0tsJ4NcEN8g82I3JeYpKK0fhSVnRyRtHOD+IJkoRDhu8Ya9GUMNd6J3AUouMYAAw5CFFCOAZPb
GuhOq70odGiNtb/4YclMBvXQtAc3M9qDp6i/H0pxH9PYOPhps3BTRAhbUZHtp8LUkOgBeHkrHEx+
Dd1n6q7Z1AZxKLzo2IyD/W3enXFV8LqwB0ztzsGGsrfjJXJ3As7rIdQy7EOSWvslvfpb1RspNPAU
PSzcDpg5qVj3+MZIFHxIMgsiuarNRVl9pnm65sUgbhuzzMCbVWv3VtSwjWUtW2h8i6hpoq8FNhZB
NdThoCVAejBkjNUaIz3ppHOus/bYEUGPDTXwVQV7Spr0SkCEPa6Ob14cOVfIwrYJgDvA9DdXzDCb
KiYFxpEz2CujVHwv+5psa54fkWqTrDpNRwRv74uwVb1zIOP8TIEXF6o+yQDg2eWh3TFyn6mHQXrW
utZZsekouQFcix70yodTrM/lkZq9AzD6DLb4KAY0c56f67JhJ9hnVqmNrbtFE4Bl8jrZ6pCnHaNI
7/Egfta+r57QoPlFDuaikfBPoHeekJZ2qyeFFuBlkUWeJaBZ1fryvrADc/RPlJ5d7KzChdvDX6mh
dAOzjpcRULd0bKIIMg/TdNt4PkKum+oBXmxrx4E1vOtqt9l8PFcnJ/jbPjZGuINxuoLADOTnM0Gp
hjZFvFi+oj72+1btA+tb948Oh2oV9Q0DlDuq0EyMAbRImn8ciLKO5u10Wkec5xBMh1MR2W0exsiE
Wj6fQzrLkkF7DBM7LW9LBKOEkWbzFQF24e10DjYpfdFj17T0/CE6clB3AJ4aJB6LtOrAMsPLAdgF
ZhlC79SfLLqzK8TNNbWwbvyciEVC7TiwsRmFVVaHv7GHIW064nI4Z56Trl/OmwS4es/3Kaf90xRW
f1ZYQoKyKor7GNvVVVdo/q6LaHeM7ThflvYgPpeU/6i6Nts28CHGN9hCYP1KGgWLmeJLjaTuZyUE
0iUUzD1NEbmfgXVUB5kw26OIZXWolP3Za3SypnaZhrnmyl05gOIwavPqCNSQHfM9A2YFUR0zb0Aq
I74SAhR9gCA6cQfObiixxjVX5QTy+vbDI1EfCCHIs4XeADS2tx8e6CpMI06RrJSy4iO13JXo6vwL
4UUDSDvNXSms69+c+hMpWPPoO8WwxHqBCOzcGh60JLppCWkerXYQIbL99KNZDCcmmb2J0thfkqr1
72TtliHSDPpvQAV5UA3NwN1a40sjyinwsuFEhWF/d+LECxLdpA+0y5ulq/lsb9jdAqYqdh+n1tEq
kvo01eDer9a+gRxnv6+aM5TNleAiNgKtsBIAUJR6yLhenQwv1jcY1XSZIiPKSBh9gOGHfBpr2C5l
R6MVX1StJQ/CyH540vEOz7Xe4Ms2i9Ap40UQEfl7UFNmyGZFtfdgM6oLEfqlIjc+3F8RtKJHm8fi
TOHHhXbrsSYgIEQJCqY5Oz339IMaCzvvsS2JUyMgvdIPuQ8TSSCGwBs46HPhRr1tSQ+fj2uL71qi
7TuM6z+5FiGXW/N+EOyRg87D/jptW22JBBZ16CJYpqyIg1jOkvPHi6y3psfjlPs/rLYxAq+I8k3R
OlpI3QQuO6A03DTJCLhdtdHB8Uu6NTlo6vvBl3vIdHed+hKeKkRVLe3WMm8x1/MFaTn7lNu1i2Va
Vd9qiz3FeqqeYPPdYjiUyJ3Gj9daEM2SPl8YWeP8QhrXXauM5uAQ/qNoY8QeSD+Ru8Ro5G46yv46
kvQq0rbhjKFEb0Y6YkRgL0Q4P1YTpLvMtiWlEw8CcDnRktcRCItjuwxkQtx1kbXRyeoHB4hgSaZW
DrQkDBaYghZ5obRjbt1Nt/SOireAFHhoa5h9X4p6rIKRo91FqgtezseDT/Z23Py+d6qaZhIheGN8
Yqq/3N2zNA49owXD/fjcywWd+XBHU1MtOi9Te/FXYSX8dXW6MJ3LNWruGH8QklR1UNAEX8A2H/PI
TDcNS7KVSBW0BNbdgJMqutPcvDk5FlKZp/M27H0hKQy1Jz2VJ6awyNHSEIBvbtTPXpAdPGcmnIIY
U08xodV62oRPRc8dsBlPh8WoOzH4oJb5uEeXEmEMSQvdarQsd/CahoUF409muo29yxAUHQpE1y2G
vspUoCxsHhR2eIDB9lojiKj6XJl+eRB63t1FXaUdpdXBFyO7u+lUZ/TeEmEJWC+YYa6FsvwD7ckG
hNnmd2DiqjDTa+MGO8B208K8sCWAZzwLBPSBBAGCBp7Yx7gs2k2d6J914TrYGeoMUAoWc3bSwfqc
dwkCXWkCcJEkK56K5sHjlfXYdTViYfuObgQCIpYpqWDPg3oKFxbpMb06OOwbzws80rX7qdA1+Hgr
6koWENds98ZYTFfcshs3m2Nd5PGuT+JqM10wmiEKeAFXOX4nWFViooVEOoSdYi+xDiDigPndX3UE
yy6Sq2qYkQvA8QSg/+mbAHgN7v750Ij7cpsihXUoUlxxMli0p8uv7pkO8yyJ4gWRMIdLi9bL6aQt
U/PKHuH98oOYUKQbwuKGuE0Hiu3b5Qdr5X9TdmXLcuLK9ouIADG/AjWPe97bL4SHbsQkIQYB+vq7
UPm4bPc57bgPVqCURG1XMSgz11qZky4zwxVYEGpl0RaumJKdA1p9lpiMgOUA+aoE1YjZFbmy+qqP
wNCzSUrWlbCHrTsG6UE3pTGXm9IwsGHIG8QKVYqtsT60swzF0hsyIVwrM77XRn00mRxPYOi2Vk61
gVfWHXXDXXbEN5w9mYVfRjR1yavZtnXiuXK6WhAo/gO8wF880Z+eTlAJhTYYsM5g4iFMC+zZr19E
Zc/5OKU2Kr152A/MSTXQdjXTNtzwbqwjwF8HO5oC4zg1ZRZ3iyw8ALGvyhrcA7a9KUAI6BZ+P2x6
aOmtbqNMsMREVeDdFEoErkPVJrwN2kcl6B4gAHbWPWOQSOeHzavuTSXvHme3yVakoWSlbboBHA9u
O5/PvnAGPKyyBN9IeK2BYvtfvY457YNYGswezQlRgtFOJH72V1Bt6eDTL0DvZisAr9khyFDZxgpy
HnG7o18Cc/xWQUHvsSbsmbL86I19c6qLchMqd7rqJgVT8RrU6sNPm35/t3uMuCt/hCaEZ1jFHxDT
Nlk8119+LKSfUK4TiQeoN8Hl/G233NuGalEsUe2acm5WaUjqI0dQuov0oQG1DTwe+4wdXZ6nq4YD
xQfwPjtq2+/Tg4IgFCKChh1JCAIszyiINr+dU6/U55CO8IFb6oDdWMBySFbZW6UQBdXIOm3TTT3m
IzRDlznYWnVH6nT2Nm9qBF5hutvt+zo97zaynHXCWXWPLS6wUUuojjb2qkgRzq6RzLKiqg0R+ZZI
D+uuHvG8sDzN1d+6g0dRd+6WRnehC+bsSne82iYFr3Q50X0Q+5l0XU+jROjpPwvu6wGHtJK+LWii
R/XA/QQzadLI9QGj0gNceia8tULuuSTQUPXbYKuaEZu9PPjgsgkvbW/5Lxn7W1t98I9Pft6MSM5i
EqINwCOroV7rbouShVFYsjKZpRPs65H4VzKNBrTuhLlB1fIBoTxf+qvc5VXCl2E9p+mQKoGs295z
uH8KkPRTESmtYWeM5HLr6pE+nFGtZmlUv/Crszz20gGq5yw0j7oJliN/tHzwgoelsnYdeOvCQumy
tBwPNUnFiZm8PSmAcWQyYhMcS6AjV3pENz0HAC3Sh9NsgZDH/U8322zDmbRIjy15btIHMuPlYFHy
jKqf1rN0wQsCZuRR9xpPFPC5zOGou5UhECIQNNvqbooH18bqOzPRXTJ8pGKsLg73zlCBRoIJlI4A
UCEHaEA1WBE1KcML2ViMvXObU1sdu+qBn+YN+RkF69orrY302Daoou7RwHgFxK/amihZsdLdUFKV
SEREt7oL7RFgpSBsetJdIAISy5TjLhxRUAbSHOlBN0JDEFDqJT8Y9HmwkL+IcjI+2oB7q9e8wgOv
cqthlwvLxX6IcdTAGVw/GmUAyZ7c/FJQ1W0l8+GFjOP3xspQq6YqL7+Z/XpnToKcp19nT80bEUgA
6/XwD/bU6Pv9TAr/RAzbPxXWvnBwS1XO2OMCWkx6MGPDnLTcRbLD7/3vw5xWuMqwxFGsus37blrm
zIXxQJH1ANxlOiFUON6azEPXcdtx4+O+Jbm9Fbgedkge4X9uI/d6KPBKokll+XlCGnVth26OutIy
kYJBY04dvP92VDvdTUdHXEBaWHeiN+s4Ta0eW25UY+NuONfxhPClQJ545yxMDV4+572T/sWG/i/X
AbwPlZ7h/E1tfkoLix0Qx5nXoGqrJx547/BMYhscxItuoFrTXRD5HZDtrbAjWAbw4wE8tzT3AW3T
o3rA4UA431dwRrJ9GBq8/EzCjoOj5mXL/om6a88ZCUAzeRFsKtPaj4x+zuH3H+lM+Rk1/vgZvKmk
Myfv4HC7sZNmgTwuNiW4d+BwbexET15swzJP9+ZlqV5PEbb6QwoAClm/vp2Q87Dh6EDLFFk/RJ9+
fzsZLpIrbT6m66kC6AkAu+aNZ+D60p4/Dp1EzbJcrYra429lkM9Hv03h+UyseWO9B5YO0thrKqlA
9SMO+bLlWwVE7C3PMmfHgdRGXez/2MKWOzu6fNvaVCxHzKve8hBVDuDs38a0+ccafZ5x+em06Ycd
34mzu0/9Yffs0dnpHvhtqOlljE0ECHy/R4ytQp2Xmj8GpWSPoSRTMsPtgCONrh5A3bGrxAv8iFg1
e8T2rz+Xytzqnp7VQbJ5g5Kpbnw/kaLwk8s6q3d6SsrK54WxgDxlKZDXRCOzQRz6pRlKmcX1krPU
Ax3i/IegSykihMvEmnoKj3u+oo5Jn5wgJ5HoXGung/yOqu1jT+fXYm6AlJrmmkQWIFQ7PdnsU2hN
mUGB+FBvR0GeGw/ApaUP7qKm2FhqRpoctmIg6YNfDCJySuFic4+uHhgHmQxl3V70qppO5Zk7ztb3
BWKRsm4SmYbtA4Q3xLGZAHu2POzifnT1YL/MgA7EbUbmFphR/KfLEVJ+0NO0KVDk4nRN9zBhp9b6
Vgng5uLKTThHYvEwiF2JEEFkL/7fbahznO9D2tgyFBzYaGM3qmdpqk9VgeDPORyAQnOHh0x5FttL
ADP+sPm2f48wAyEGJgpC6sDkwxvRqiE/gQob184B9iRyPSDAvnbxfzn4PxqqUC00zOm+zuzwjAhs
Gvd+dul6peK6qrzHWvmAGnm0jLhnA1XTT3/ZssxfDYrN3BSPqov7Wo5IrAP5BYGV7hA2pYwYoNjH
0B68xFhSaumYIo7sWm9gN3wrJ/+S9na+DTw5Pegmyz5Db6a5NgpIPobL/g8h4N8Rt7YP0VlE2pGx
hQA3MOC/bWpd/AU+tFXbtd01lYGCK4ohgg48NvUcYOfsHFgYBhhswR0FZHhtbyk38ag2h5NsGHZZ
HjKLFfIehNpwmgGZa/3a3ui4RGjn2JDxRiLfQJELUsHKkMDV2FM67ouiH/dZwZw4pBYiBLx8KacQ
/EqS/ZV5KbhuDQ+PlTA/xmKoUPHcl4/Fwp3mM0lQLSZ4tCC0OKFKmw+2zRHYZNTnpXCJiIVbtbUv
TTg/OswgFxcl9XZ+xd4piMkXwqwXFPKc9p3v8KvlKBqbU3WsaN8n3dSQS4Ocy05m3ichJ3XyR1+d
3KVJgcuNK+R8IwJ3KGJdarxRCdIcwc5xL9I2e3e6aYOYpP9kw4eD0zp/aPPYOsi7ExGs9CLAx+fI
7Mh0QqCJvZWopOCNxttQpMEajsdWNm721AsVGQOPKtsgHxVkclbwp/6ksvS7S4NHHsLJqH63gKgc
eKALLeqnW8APqg4RwLlfz4VZr8fAnw/zj8ZjXRCrIhziimRVVJAOubccL2odzSGTz058jMQSaLg3
KGeGn24KvzaIDx6AGSojZqevfTnj660EPavUyM4Qkc3OrVP8UcT3n9lH3NEQDYeeEV6FgHT/+h/q
K2ia+iNggq2ahihFZeyTbmielWAQqRKwXOiWaNtUDtkBmoYrY2jYk/Bomwg6LFWVpvrJlnSAMmq+
NbuwfkIQYjzOTJZQnS3mGCn2MMnz0D/9tpf36uJv7HvTjWWozEIhACc/VfKbyufgjE1EcNZHA6A3
G2yMwXxYBnTDRFrG/hyi5LReSgvlxTnik4mBnN95/NohAWNEgzdfsckLDvhJsocxHPg6bSSqKsha
PDn9BAcUF420ZL0bbA4HFZVKAQpZDnUjQwfyETniinfbsqNAVoMV7h9cZv8fwVcPOH6UlsQDDBJD
zu85PIQex3K0Aa5SKEV/8avHYq7LY12Gxa1pQtmuuHJY3GRd9iD7IDyiAM2+Xv5z5lzxra9MvgJW
wDNj+I321gG6Ms69hFE/fQX4JzgEfd7FnfBwQ6f5uKJNejCLRm3NOg+jOchiAInaaC4SYwr9JJiq
elO4k/9cFNm8QYZFJSEkv7ZZF6IE3/KsB1TD31Kr/9Jnhm3fbHrAbYNEhsNw1D3D4ghkCq9GSAT1
TTNErFBJipBTZTRy5ZuiiHO86o6qBvpRGYgg1qjGbFZjHreWM5/AXo45YvWQKwaxH5tOOxlQHfY4
Cjk89kjeMx8lCiazBJOm7smqhSB+1FspX0sUn404YEJqIZVlUdhLc1POA+DXQJzCKZiNj39PFOpE
4E+hDzwnwPUzERgG3hLapb8XmbZm4Ywh79p1FohNsYDOrcwjgIssmHTdBxKp3eA58yxk0WzHsjiE
/QjREnBwxd6/H1JStHttbALWYvvSzolRULHnTiP2+kg3nQGtjDRQpwxK+VV0G+ipuwnBnZydZkO9
hmyzFq/aefEDVBBMlzatJUgI82pY4Mm6mSy/Po5ATEWidg7VbO5y4n2Z5h4JNs5beTQ8Ux6pj0Z3
vXbVk9nbQ9S/Ptwbldo95O4dMJYM4ERTW/a7sADwfUztvSCWDWpfGo0+fvCR1PzYVJbaEoKM2L//
EroG7G+/BDb3eGEjsQy4+++KtU7vmIZQmQCVheT7IQNQW7kpSxoUQExcI8geUjuQcAZdss1DrzsZ
M0Xu0SvPTiOrs9EBmt1lVKw8BU5upI0traozr1svKUbpxoPNVOyikPHWhKtw6cOuizo8c1/gDrnN
EdS+fC8GfKNWwFAMKBizS780SFQ25yXqCGG809AKfqpVNh8Y8cWlGZCOwFv9mYh5fLb9fD9nHNVE
B4+t+oVhwRdaxaB5FMpEFjmqFoqFtgLKcEBxs/xAWRFenBmVhjpmHZvcDS/aFNKq3BfW9NYScLki
bZt6sEJlZeOJsKy6T/6x3seOIQrgT29mINqvdWH+QXvpH3sr3DUuEOsgNZsu1APs33BIFLqRBeqY
NWvDBezGCxHpsmZnfB64Qu1WYQIHunSLLDvxINjqaBAeFWQFzRGkf1seDUv6X8N+iC1c4FSmGlmz
D+xsAXhv+pVplcaTV+XGVtMHdVNTauwnu3bWuYewxwg0zqPtOiGgcN0Xaua7bjb5zlaT3E0NHNmF
clwy1DV2wvbVxc+CDU2fVIahtp4E5SZAUQRkf1GtIPSrnxtW9mDs3Y16TtrnO6jEoyrasn+cNLNv
aXT3bivr0a+ie/8+XPXl37Rrhh2diiAqJrzTvB6KKFWY93FXhxC1cawyhk6c5OswR5oRl4Gflyzh
cKtWAS3MXV/1qKi3+DFwL9M1gstzLDzs9Cyz8Ha+CUlFo1fvCPIAkT/3YEA0gfXolSJKOftDVQlL
Ix9/u2XhYKCYDojq/lKf49c9ydDO1ez3wbCuC5bGfj7Y295HEHwl7OBQu2Z3yKoG2HM4KnFhKQra
9wBXXYqveo/Mg7xdF0H+3HnWCHA1nfDYK3iEksWPvAAwo5vFPg8HuqdF3C5PUd3khA9rX5QfCBRN
577BV1hO1nBioUJYUtV4di0/J+RN91UfD05vxjkBJ11C2vhY1vx7o7u1PV4BMay3tBu74+zV3REv
1Ss18nzjTUzU0VhVj5MVOii8DYWa2bCtfWWF5apS5EsfmtMKcUuB8unHyWqTvhnDXYZd6RbNSnX+
Fj8EaOZ4glWi8vbe4k/0o5XtM2Xtc6TSYl5Kubdr0MBTN98QMNL2GXLrSZZagF96gOVNMkehNcaf
A0r5wcAm6djaJnKQ2o6MycZy0ixOayC4hnzZnC3XhwUQdGC29a4v+wkY7yXmjZKXIPzbZrfxuLDj
HrrPa+nZ7ND3HchjcFhPFsvIUcpqJfhQrOe0pRtcj7s6C9M9y3ygyRHPjAKrZnv8geDMFGm9t8LZ
2yrsSCAA1x6cMkNZsdbv20O59KU/2zuUV0PAzO+eqTA+GSmAqbrXKtImjcHUJktpGhvY/UAZBPvr
sQ0QGO7ggiNj1j4hNtmfQE5vn1RnWBu3KoLYUEigxMH4ZJbAzkyZeMoWyGpPO7ULbTkDA5ACamSI
vb00OfyUve6GY/2QMyoBTqw+Ty2xzqz0++eevoIlN69xoRaR0RbqqKke2Nb7B2YeFKWeiKysJtgi
oOFFavxhW/nP9CGoHyg6EoJi76Bw8+/0FihTgolAUS05mHDBWiM4BxB3n/bmQjzQR9qGUFQTO/kI
pdpy72Vh8TQM9RGP6TC5qGy5z0qltgz58kPgoXAE3gX7JlXZiQXnLAuMvW0KclCy77dj5eybheHd
zLTaOJw9uwqbBMuFB+mPIIO3vgJUrtkSIJkuLQ9AS/F6XDsptm//vgOwHOy7fo31OYAyoAwFYFeW
BdQWCAy/PlGADJ3sMayLDXbBUakaENOU9SVrc/fh1lijtckcALhQi6Us4iC1DMhSQy4gCIeqiJ3R
BT4tc+rtbRwI8tdubMnhfooWuJyRh/5Fm5yixC0BtOfWavil6Cxnb1PSXdyl6UTbXaBffqmnztlz
N+tvph/2nKWLvZpcgCC+z9W22ZbbQebWLrdoeiFuG14Gk/mx4wh7pbv3gdko16YBmcQWP+CFlNzd
ZY18MqUN3sHSSDsjh25kBd77y6EDhQERTfNwNTq8j7StNPeyKa6GTLOPmdrzqkyZudVdXoexgVz6
K/7X4shIBzw50CMfIZlFDMQsaE/OlL9KXiSk7egHmZp520zUREwDZ5sEYqreN3Om/ZNB+v5pMv1E
EjJdqY1e4BmokuiaJviGmEGyur9St1npQW1ikkAUdBrYTtv8akLwFq8OCJthwa2p6QO0qvyT/gB3
NuoNirsg17vMSD1HPKmkTSVKqbGyrhKX5GKjT5bTwj7NowufCjOBqFt5SLVcA9f4pJAzBYnYdJ9M
VozrDOzTZOwy78mbnPZSWdO+5eArxIjNf/5vc/VSm7RfVGD5ePzKBUhYk1eHDo+mGopvYEa8OOGc
v2ZuPq5dENX3rV8WV3gpPNYz8H+U1uh8NevEhtR0jBrKwVVVE+oHGI7a6m5ucwgjsLn64pEs6cag
/yu1ii+Tp8pX7km1YnjqHZulwR+iVnoAwasvhVlABCPPzKQt837HrAql3Q0oXGBDICAuqmQFXMRQ
PqKGWfkI9NYbS3l60D048fI6gOWdZVaMogOrMgzUgzm49RMSYDujd+w3PCewzWHKj3XXLMH08KxC
4F1Az5ADEQdHApJwDaRh7gu7E8XfE/5ISxH5VHkDj4FQ9ra625ddd2hyBEVGFzXC4o415ynz2zPA
p4AfgwQCoW/mJLpLSgE4Y41Xr76l9I2InZq18SdnwFWP7Dz2Qr/2KSjgG1SvHaL7fVsa3F61KBOT
BLV76FPhXoH6IS9Lz4McxdVlpv2C1+xtjLTM1mMNsm63sX62/x/r9DnN5Sz/tm75dP0JPz5P/2VI
4zUX0xs+K/cxGFjzBVoJVaKQDzvlUCeBWEFtJ8D/Op96f0SpTNP6Cu1THxCnILj2s5Hv09yS69T0
7Fe3bK96Rjfxb74t2udJGM5mFu4M75/mT2QoWKRn8FDufbzt3x1HuSu7aV9UPsIPdiSYbS3qppt4
kD24ZQgEIjzld0f1rwCdiCx6TwPeZZHpGi/eJL13EBTN2KDT9FAYbrg2wlod9Gm8IUhvpxEOte6n
AW0apzndT8Pbhb9ntuGhrmoz5nPwL+cKW2zz9J8UGPx1uYdwrs4AtLAugDXyKts+VaH3REvc//pO
Rt4PzECvRaKKuU+kyCGM6QNOFXHApqM8DOlR5IX90gIOGYHE9r2rR3W386dgSRfLHQu7bDcrG7hn
dzarWNUSoQ9ay20jeP+oG0fF9gjIfQjmtGu7Ty6eT3tvRsozawznqYUIyJMJJ8YUKX8cwzR/avP6
o5BEfZbdPADYWJrXsKUEtI2SJnqgHHPAP4nxqmReb7k3LeVB0vB9CPE6XFY6Bgr9iRHAR0ByT7c8
oeVGhi/MBQ3+Pc/4ww4Yk4mH54i3l04ngrUSueMs494o2BbSC3iSGwXy05Db+GyYxt+NZPzRCPsC
hOAR2gG4WJ6gsh6F5li+GEtTjIibBjZ78tICPVecgpCkFz1hYAhpd7TITnqQo5YKNq1Bu9ddw2DQ
4CebkkOTpSNXvL+AQ8hM76tRIRlEbeszY1ODkEpHwLcXnpNUjdt+KvopYV7pfYWEN0qqc2k/UNK2
u9RBKgyRGP5CCvahZ3h0erTrHi6pJ1+UyiFTNeTk0/TjKHONv7Xpx4GeRd2RfPphuh1cSqfzLqoO
6MvkAOnuZ8g3Ns146hnQL87Shcdpb7jSjvrQvPWDDyC9yMJd6axa5drnRa5sFaKIbGxIsSRlWzti
qHJ0ahgRu7IqGu9sNhnYV0jc1oBw9O2ptorvTVNw5Nas/nC3Vza+cD3jbus8dfTMRu5kHSyYiR/r
87E2Nk1p/o3HSgqyDhpsGK3VaA5tYrj9d5uBIqZb5g+INC5T9ECIt/zJrOjubtJHTfllrBvrAnJe
eJvJvPRVVCJDhMN/k2MR7sOUvAcuikU7A14eTcXTa450X8xMA2V8QLo0ohZooFWPsgBIQGNYT6yI
DzkcIZuINI5jRHVgdKc8Lbegvoa304D2i21f1TuAL5/NUA5XpqFc6JGlV/3SI0U94voLzqFbDlfT
KroH8Ly6BzmfA4VNZmkQ5GW8MggvwpbsWrIBJUFGJIUKUrKrbjo39A6pGx5NZcZtY8dO51vPWeF1
j+7EYm/pNf5g4QFcb306kavuZbQADrEVeCcug8znXlKFqPKlu8RHdBgFh2jCLPGRZsBdCrcuN4jF
Ts8NMf72jKb9xkvg2YnsPgAA98DAVMYx7Gr3WKIAWlJnrIS4PgMXDVPbkP01GLX7HEiULKvy0tsF
ueivobHQ11nGvrFNFSAF41g2WZOwROmcjmwouLbuXncFsTcTA38x5+100kd0mpHr+TFZwKl091YN
7r2Bd42eAiL72hGzf2gByz03S5PKmq242XixhiBrmz5iYgggD5ff0Mt3ux50Hfo6lea0k13qAsuw
AJzvZ5pR2/KsbbcBMI7uZ5qHzFkL6pI1+MCfaz6lf80WiwAHdb+i3quNp39dPIGK6oN7S4N9w3wJ
LC70LuQk1OuPRT3jgKoP7te0hiaCXhRAXm49gBC9whPpm92a5LVAgQc7a+f3vCr43ixlkyBHPb+H
DXbAedW5x/8yjSzT6l+njRO1gRAG5Gex+5PH9vWQvbkW6r5R5XSvygZjHayM8aso0hUH8hDuouiS
tGT825RCC6cop+wND+08GRrbRZo1KDa+6aoDlDaqw8SgUOaqHGVn5joYroWorvlCHzGbLhFZ731R
JHUjlG0qniZizGto/siDY9bDkTQCwOAWRbVN5JkiWtLuG+U0Cono/vay7s2knLyNvBoSWef0UhQo
0OixaVu4QKMzQeZPgfvVBFXx3e0tvp2LdIKcA58/Fc03bU5p+JsZabcsUpPqH0UYdivDG7utlZrs
va3MM9JuLaD4Xv2QTflLQ9z6PewKuIlEZmvdhXZMg/CPMZ1lLcUL4mWJXi0z/fax8qQTjL2Htani
UBb8IEubPXY5oOKONSFOWTT2G3fGjYJA8xPkzOqH3hgfXbDP3nLAaHZ5M9hJ4bMXC0oRwFqDj1gz
oJpRYVQ6yNtaxSXnlb1lDvlL91CiYnAiJit5sgEI17Z7A7BqeTGoCxGleThou7+YtB1YakDbjbUw
I38W/T4f8vm9od8yPKhf7W6aj6LqkaJZzENGIW7OVQ+C4Di/l/PX/zlLpf73c+XzV9uixisjFLjs
tsu2BOyeh8wP6MaDvxgDQYYPaLIKwi/U7de3PqJBdZQJxO6NSfkPImX+Q466eiEZrXO4mKQ9WJex
H2I9xhQgZ75SR8NXDQqYt92h92R/YKPNN3iBzteeDghc4S59TS1I1FPBw6/emEOOIsXlDg9y1Yyt
/7UGsy2S3RaQ4/qlRRHaJDc5R9g/M1HOpmu2Cvu1q6eGInHrsXqvLPMV2U3n76K5uHC5I5YWZjyi
AAgi+la/M7j5j6P5x+j/nGdI5x3CZN1TLoa3wVPiUdYFOVGe0ngiyFyxAiplkN11zkI15YM9B3+V
IIp9zGQGOawy50M6FNnLjCo9er4XON7K7gIPd47DP3qQ2fws+9T4YO5mDC4nGODB08DHM+APq8md
y9dZ5cbeyfM26ZTyPzjqDRZV3j4gruzilQhxX5vQ4GMcRoYET1CdqhQZYeyFH8QyH2+8eoU/Ve1Q
com9E/HVoYbzAWYLz4PzVPX4OdLMQYbV9iGFt9iWJrVz55ClAtJS6OlBz+2+H3UNeEN551ZbbbsB
v6tcoaZp3/W3M9/X6cXEhpYnIERNBeUOp5m7w73BM6f/312U9uoOqIn2fQUvKnenRraqw/xrMI7m
Cf+ql8CFDiKEqMrDvHRb5nixT9pgq0ezaWarXM3gMC6jLkSs1m3rsJXuEqcItoERQDTcY9ULvvkC
aOHSxu5oOfPyGcjPfL31xDgA5lke9NTZhX5RtrCulpkVo/VLCb5rhlTaOs3KJnGmAeHNWlqxgcf5
VndFx+lpcPmr7pFlRuVC70AOoXnQtpB21Y45FfYyOh7q2t0aBWuz622FGOgajOBqlbcWidywNC+5
6T06aR6+16i0GWe4+K8+NMI3hTEsebeBnLq5R0USBCNf/LJusCfl6psNn1HfNdDn+Gk5NmPqCgzt
9+VGiEseGYhm5Vo59Axa3F5GTt0jONAQ7IIYxSuR7bjL8tKI3aULCQdnDaR8ttajdutOSeFmaqtH
pWP4UVtZADAtk5uuf+eMthcysel1AoS6cTqoQgk7fMamNBpNeIBIk4qtgjzNGdkEdsNAWwJAlTpF
3Q4Pe8G3QvgihsyGOGhItKLNNoN67BPwZe0jQUjgBpzOLWtPS3iaelGWMQYMg4G09QKr5hBDQ6JQ
rrJqqh7LgoJlZhgg7S0hJ90o9TYwMT3qDmTYJ+CrgnGrHdCsmb/Pz11at0iYv03IUjy6JX0aKREG
GKc+3YVhZq5yhrw8EBWucx4h/XBkULv6yWbgNQQMBuljPdvBF3omS6MHWugqHDvbjbXdksI8dCCG
j4Ky56l3z8PQo1QCCrE9Z02dJyydw40eFKYqdtWEaKEencva3UkvoJEzjMUBuWbUBDT4kxrc4qBN
xsC+H2nbvZuGQc9vy7Txvy1BItvcgpiLS7t9JvlofaAgJWrBWbxcI9JtfWSWPMjCa57pxExkoVUf
M5pbH0OGZK+YzfksmjR9qLjxppdb4VTFTel18KFAdOFNNsZNX1QHVJi138zSW40NqZ7B1LKvc6le
9Mvcn3OytUqOmPIySy8KOq886NF/LtKzakgi5Ys6HpL43ynNwyJlcO/qI0141keEZuXWsyyAx0B/
dgXHVXqf/O9rfzuVPsNvNh9vlVVTdyIKJRj+LpNmezsMpkBBVgVUGFU3ZOfhbZgnqTbehn5aUNsz
anYJ2SfaqBuwJxQ/3U4IhaBxw3jw2DRGAiRkls0rF0KVUZdDCC+aw9E81zRQ5yAUGzwqJ4S96u8m
be8cPm891H67229L6YB7fvTxHLP7GjChZmjGM/KDuqOX+jZdwCKQE0QqFB/W/jgzMgOfB6uE+sFi
up3PJtC+nTPymJcZnuQ9rpcyNMoz8hAKhRAgBDWn9unW0wO6aXuxQzLMRgISc+92H5npcy2db2B8
FlvUoMY57lM8fLmxyAGI++kj9GE3pDJxHDAQ7rNvq+HTQEnH7kl06+tPkMgXnjvmPY5eI6MB4OCV
ZgZqjmDZhZci9aHduvAHbV9kJ8fJHu78QUhmNCu9qKeVVcXt4F8QgK5/W9Avy/U5vNFpVpBP6Vb3
k/z4FK/AZqbAY3XmuwIlXtcFSoCdRJW+59Ba2t56nA0nm+QOgFrLaO7j8uElztotI9qmmxoJ5SlS
Zg3ko0nq2EZ96Z+G9WyxLIGI7P8x9h5LcutM1+4VMYLeTMv7at+SJgyZvek9CZqr/x+iJFVvfXpP
nAmCmUiwW6VqEshcuZa7jWLly+2u0ifvIEOi0K2OYRpD7vL7B8tLOduYo7GgPuasW1BVpuF0x3D+
rXzFV2k8JzsCGw6DNY7/liNfDw8I5NkwXRNB0HkCKhR32cLHAbEZM9JnOxl0cNKG+HZmTqC16+aU
8z9vHgGtnzj6ysA+SN5AUQCUh4HnOSr8EyiI9uK7afnc5oDSNWUGcOUZdCWifJkmuHhuk4MDpZmv
BhvPsorn1sr7B0hAV3JS3szvi25JbybsvfPd3CQMIA1O3uSkXOQroBiU+lMLUn4nq1oIoJLsg2zx
89jYYv9HRUs01s0vY+/Z99/xH+7R/oq9h8mr3/57Il76M9e53Vtat99Dp3rbZdeoyuITm7D6UWZh
ert5/Itrct2Ico5oHmUoOINH6ZKWzNxwfP3bQnkveeffCzMBi+Rf7iVv8zvqfnsZalnV7fb/vRcc
O9Hpvy65UN7r9z9ITMYXt5r3lHOO6bdbRkrr97/gL/f7X5/GX+71l3/U//qAxKCCA7PDr7Yotlbr
mFelhcLa9/JsYwdmsJYbSEVY3mOS/yPnpMcqFHNph70DTQ/bUZHUxbkYxxdpTdSpnmtUMEAXht1t
h1qR9ltnbRgueRsvfbJ755Jk+rBQ1HYQKz03Tk3Ct1HOSJ7C20Tb0l7DtpWXmQxPW+3XSjjlpw1l
o2ohnfk84w4QTUyagD/NVs+pZh8ivfUenTBigLJsp2SVTjfUL9+QsqcvSy1byxA5AW2TAZs5FFi3
ZfNa2IaPpVeOZ+kKXbKFVR4t9FZ3H+UiveUkAYLs29010Bu0gQnbXkqfXNk1GY2OSYkYz7xU+ibz
yQ/gB3GD/CrLUeY0vkhLlqp+W3JOaQBYzZGydDRbVa7n1/9G3kpcIn1qIV3JgNakYvwSuUa0qpTJ
PWpQYXHGiF5S4X30J3FCs+eUnCG9iC9NpubwqcI5F2hNfJGDmoTJ7SoAtLSGTbZc/jkxB5d1xO7b
Mr9+WDD7pQklCJRDYbL6633nMK/Rl43gT0r+IrewIBVHhZJmQcEig7vHUw9TA3cIz+jRXgecmH5e
Sm8cZ4q+lFFRq0w2MFwW3LwyIDBqX1+CF9jxL3S3w3yrSPqcwCWp0sTmStDbfZRDk6becYTgpgMq
88uZZwr5FmBIvmjVfh/lPLjpaI/YTgWTV6xzS+1hGZi9tzl5l9tl6sOOHbb9ruW0cKlLmMx64CSV
UcfOKqunbtuBLF10bePY28TJfpQc13e36aGlUUgJ1bModFp4hqCYQbqBt75Nt1Xin6f6WEL0rC9u
9688c20ag8MfJKydhd5HG98RKTxLcGxLH4jSn1eKqY/NokAQN4l7a1fXWrjT1YK0TpBlJrmwPrwC
T4FHB9rKu4v+4PBa1cNLl4/WXkYNmcMCoUKsZvYzy2EAftlu16g0tEsVPrxL0PAetIyguw1mmruL
BkY8CvX/mZDBrqacEztKDzrdU9pC+jy9MMGA7uU9pOd+t8ayoXp0zbfegd0oCdVXpVFhZJyHoFD8
cVE64zc9UvztB5+8rEf6f5MhWUrL+71Mmkrh0jPfFMqya9hAO+SkJa4G2tXgnJheAM0QMJv7IMP0
mM7q//qdNrPWPGW7pd26NSXDrSb5pTMkLtYq27U1fYDhs5zsh5+TfALjwgmar2kzLm/1Cx3Fguts
3kod0rSU6aMJJO6j+cdan1kNbZJFy9/3gdre9EyxWF9WWRfvVCOcnnU9044O7+iFnJW+Pm2OCcow
V+mikclcq60NItVnfRga3VX01f4en/WQT3SxWsA7wy1702sh1OGI1IrPFgl8bWGT8LlklVNcbN9L
VxBVkD4OBsz7xHwlZ9MAYiJ7ol62ktMiiLNVLJ1zzJ/r/nvDhHrUMtSHqVslkWJsNDP1XHAFrVhp
Q5esb3ZgVeN1KneRZmX00swh8NP8DJHFHyt3g7UBxn2pgWcnM6Y038PedTdVHDaneDTq2xAYRbyA
dWGEJbEPydVZ1UK3KxMhthypWd3tN9DRGO8+1KlAHoPx7EY9avRujDa4SzYo1gOT8m1qXQqSDzMc
LvoWzC36RUnpe3KTXRQozbbXzeTF87///2BU+VtIZwz9Bsbtr6pNMwYoJavh8PPnDlGfkGIpjRtG
Sm7l5EDx+YOfqkK2mlB3OOSFd45tt/xKO5RKhUBLXjUa7VeAUGy+O9Ww1ccajaG0yY8k+8Zt2+jG
Vct8fZX5lFaFmOGMtZF9pRp9CWP9RQXXSJefBm9l3lobmZm3fZOySCf8s+YM/bvzcDutQxRx7m06
0+QpXa5p+bPbRPPR/r6mKJX+3b2QEZsWmij9S5xm08mKAODR5ibANIvmWSXjPxu3waielSho5moC
8xXShqNeQ+RHWvxQB3CmJV75GLhG+0gTZ0uJvNjJXzQm1Q20LrSW8lcyB7rLG2Gme2laoDblomhM
2+fSKHfSDYz55yKNM/epixMaRlPdOobG8B62bvA0RkX4VFli2lTIE62kTw5RqsW0zhvJ7u6Drv1g
eIN7lqtil9Y/YADr+438EOZwPQh1OB64uRx0N9RWdcmL5u5rU/XfSXiUCIMSFRARZOsqg3qevB3k
25BmBidpk3inESmmgDZ2eQQzxBzkmBkozXuQUUbQawJpXn8IUsOg4I9jjpeRYcaruGBzgW7b8KUx
yu7Ym6IP116UHKWJrAznG7N7hY8Ohqysyh/k4Oda/pAZ2ZpkTn+Wrqm22kMw9I+lFVXW2c4LaxOC
c3ONxF0ljbaLLBQYsrDWN9ALjl8c9xXMfvoZ6dhkR5LypzuPXzun4+lXQ6rtqGRGM+2JnrSOb53q
7+3ZFJ3iXuBy2cmIVlzbGrq8VtdKZ9kNgt/9j4F+uZ2ViHWPeHgnNo7TGP/Y/RttmkBu+im/+nmd
f0FEM6PjRj+pypCvB+0fdTDqsxwU9rC3q9ALopWlZXMHWNoe+xQkHF19Hx+4tUe+HI2kTVwjC00j
33J00AagL4yNagplHPRF2zxX+mVFe/BaTpamAVGQGmkd2PlpL31KYM80exHceS7cbien81bsg8wv
nVsbS194/KZ6HTxRjflRBIr5ZfDYQ9LPj65UlgMYiADOywWx2nnIQ6X0IncmaK2gVRF48s5pX9Ky
+9scm4ASftrEt9lYzkrTKpXzzfwdHFGafAz6OAC9i7SaGnkoN/TBGoZJ7aXzzfA4xvm0oEtVe3ER
sX/wVGcvJ4MOV9B0i3Jo7SfpypLoR2XkyVlabgsxBkuOeapGK4cnKcUxO1A3YZcWJ0c0ebqSl7Cg
TmpqHG+zQSxQXIpUXgwJr+yhjm0Y1ZIchE31Ve7PdcB+SzH7awFjRAobU4qWN5+DT+txLsewJTUU
+2W0lFO5o1k929fplNJjtORvr9u3QVQ/9H7WLG2Red8o+S80rbN/eA0COKZhF5SsKoqbv2NzinEw
MhmujIWUyHwtVZKUedOe8rmGDpBpTwJFfKF4AFTLH8WDWiawmOauv7Nj3742JgXqtM/Fo283FDlB
ZS0kvsqwdXHWc7pvW18Yr9KUs22m6zfTBwa+GBqjOkcCpESlJ/VGiWw41rtee5xIByIiFeXfC785
WIZvvP8tIgstOt4mkVN/ID+e9u98ANQmZkMOMh9u6VkAoQ0sVH9MyAT6oL3JRWySQsST56V6GP5c
YEXUO1s7VmjBm8vDNW9fy4JAEMKzZ5FPGzoEjHcTOj1oeRGOiWdTGeCApJvPoez9cZFhZN5z06of
Fg1o0yhpfS3nxnSroRXds0EOJV4mVqHsXa+C+v/aStqIlVzTz20AJEmNtfTJrgDpu98HWpWAVmNC
6BhNQX815qVsVP8QVvlw9WiysBdV0AFlK/qzUuK7TSilcUmH022R37v9tTec8DSk0y4Kaztaj0Oj
7Rsv/NzCGhqtDU0ZtnUCZ7QMvq2z4V1aGx29ZvLOoNT4aS6VthVEE+E6i8fhKsPlEHTa25DR/Ziq
GczHfBzyH6mqkcMi8GrSlP9IQ2TOAtXT7OaTwTJO+uRHIIPpJf0Zd/s8pW3M6+6f1X2dXCLvlX+D
TlmBsjc6mXptn8JOs0/BOJKovdvySi/sYhG5Y4XmLYFDkFU/Y6LlkEHfwLZO7MF4PKtGRe3IhI/r
Ys9DqoTKKqNBfTnKGemUQwPoBlkjz9jWedJf6k6Iy2214XwuaWlbIiQHkY+qR5/q7qGhzReAZK1C
x8PnL90TReh1U1buLYos/muXpAplwEl5UoP0KKNEXOY0ravjoq7dchWKtFlOtm082GFmPojG06AQ
5ug9u8zZJf21l237Ju3O0i+HEpGEpTcM7ZaqMNS2UTdt4BCi+7qpE9QMB77asLg/3n3JkDWP2TxI
X9NAhCZD5JCkiVi6iY+MhxtU9mVWCnypopYmG61Rad0e9KMRDtbai4v+bUzNt6ow7B9lCqUhcnyf
/2do2dtvCpphPziCksNtf4YGBkSg97tmgSPe5tBivmv9f+9atr2HtGSxtEA9POiQKq+cWuTrqizY
m86+YozaHawEI8WYXz6o1pvziIqhMUfIMDlE1QB1rFJeKtt3HowsDI5DkTwNk+Fs4gTtzhSm6XNm
Fdq5qappXMhLb+y9paHm7aru/F/ODEGNswwfY9CP5AKGrYyWvg+ru5k9PPY0qNiorAHEnu+b6jQv
CU3fUNXRjjYppZ/YUcc6FbQz74dAHFQXZhJoAvMnmD99yhqat5SmnNB0dVp0RlnupY89Tv6UakeO
h82jMxu0KEOgANvQQs7JqDTwtJXepcpahsiJTFWeNNXjETT/KK+g7w2qgc39pyPXOm61IelvP10u
8k14B4ugHXf3nw5bwaLX6vigeuFL2OvTWQ61CV5mUQHurYaZ5mae0PkQ+K9wZqUoOrBv5jgE6m1J
3Cj2zpvCZ/RP1XNjIyQJ/Sg9VwjTW0iLTOE0XORgd95wiQrqBChnkg77j9+ugrUaJQ4qg+QiZTov
j01xHDXQoTLzF/mdOPoZ724jiNPToIT2SZ8fLxA4Wh9MPxfeyomQtZQhf4u7+2rKDfo0S1fMt5OD
mK9c2BWRVbMvkCf1C4skFU14dvgc9lFxaqvhyy1PMScrpjkiYKNwkL7fEVA/h89e4LX7KMyQoIIT
5sHMjWzhhdn0pWqBAeuanl5SmtB2lVBaFwJaMuMLEJrofRowbzjeP9JoBkis5ZVr2+mVFvoNGlzF
6e6SV1MR/yuq0Nj94Xf7qlsqvvEIMTXYbZpyqEuWPC/7flOCBLrqQMN2Y0Enve3V1bK2bACTVmI9
2EFvPXix4m/MzKuWdL+iVelCUXPyK7g85hA5ACSMIS/rt3oa0IxjoMall5xhpY5kNPMsGXFE54Uw
9l2qV8ZKgyfoohIsfTIsBCkJ1U3lLmUqTbS1vY/85uXPjFtUfZlUvuUx/XVPgDXouWsm/Q2NWX/Z
ozj86M2NpNCb5GcIc1F48Ztgq6o1PT8TB/TMtH6MPE/nLUd7ug9ZGnQnkH6evombq+sb6lFOsj9V
N5GODAAt0wcxD4Hf8N8oL+2RhkZ5lWWpDtJ97m+U0yN0+Rsnzd6c3mBXSfr/2NQQkQNfzO2fl179
maovVCszOxfSpcE2qnqIvfi8NNEkb24X2Fs3MrytQQb51dXSq1MH4ptXckzNmmR4qBB4PfouXEIO
bMXfgrWcDzxav52ptY4FBQeqTbT3gVLoIV61aItvP+diFEevJ9fNmxGXsJufk/cwXxlgsQ2TZilD
7hOQOJeT2h1SJYqPrg9TPKjC+Hg3pc+eJ+SVHDJ/AgwBhJj0aGS0q0LafwT1U/3oZ3V+JJUSPPlp
9I860oAprWk+7dNJoeViepSeXgj1GMXeJzl1C4o56MVjk67uayIjD5d9HZDUmu8qh1hr9tTMo4u0
VNuzL75WbO43okfG2cE6+J45zbalknmt50FeWfOGjnqWeZtwBx8G5Sn5BPZNJ1FX29fIDJ0rFJft
nmYl5Dn+s3yEUHDl5CPSsXPsbblrGA8hlAyHn3dz0GOMYjAgRoBYaxVBULMqGjifJJOgMk4/OQUV
N9NOd5OC0suAQFiUw5jnBua0ytUfZqxqp4xi0nkixzmtCrfQVhYvsrWE5HiN5V/yafzZNDa3ibi+
+z6FfnpOOIJvee7NfR5wKCddwSaxKb5JSw6pg7bcQl6OvgAdpofwqrjK+R4ir2I9zNBMnej21hAs
rabmk6m01nM6uouxdo1He7ZEmDpLCOSBgc1m3SoWqqn9ORdDsyzLrNpkbCFi8OuopfLm8/a1ZWE3
mQKQ2RaXyGydxyGInGvF8/UW7HEIO7pJ8j2Rk0nkPHIISWFPrJ6FH70lDpR4CzXpQBfAOSDJB8bZ
kkQDkpog51tAP0WeUXahYZ2vcrC6LZMxWaj+ddlMTeDkPidfS99Xvu5x0G2Bzfu1jkDdfKmbCij9
3Np99MlpGe5oPI693NNXMloOfgC6/WajdUU+pivYNsw3k4NDqwzICeoXsE4eIqdLzi7tJjtnBAI3
W4aSJOAUuArmYaSCwftroPoT0u8JoTjOe6AgvfrBjFHNgcY6dgBl/idOrsiRx+FNx8OxcnzrqBQz
1eGEADAtSjQWmRslNIcTouXDSddCvnG/zTzMlRzQqx0vgEeKW6A3T8sY2smzDrjwrzWWb1rrdIQR
qFURglzIW0JWV/lVcYXRy7u2uvpiQ/h/sGEtu8phbGLU3fRkDyKR/3DpE2YGwWbHe+GDs/H0l5Cs
0IEW+b+vBXu7UiB/T6JL3KjlaqI349UJc+j1YU30rVp5paf2LDpreijLnH3LGPnAtbKFbJC0+8xG
VSdtHith1vtq6Itt58TaS13qP2QEnYhHymjZpzDzxBpqGuNoZ2FDpsF2zF3te83ur1IIN1UEMQsn
1NQU84UDcvyDkIKc+SCdYDsN6fbQ4/3x38ApRjKi8mKo0KnjbOPW+qbMCgdycGd1g7spr0TT0a2A
TPQf/nusB4/zFtHqb9IVkWOnFi5VE37fTtd7IJ+0WEt/7veXZujQUm5K7aGlJ3jVFH6yliYtaNpD
BlUYTZjV17tLXtXDiBI5u+MQ3koYxIqJzxvwyrbMfPVBhgTZ/AjgdLeUppxQM14JrmKs5M2NMdtm
aAYD88uVfRTHD9YsXw+P3XCp3Bzk3TzwYEtWyANrK7VqS30hp2WgMZaHfECdLXSCL2OYQMUoNVgd
t9qp3kimCv7ScVZgrSR/aZb5gs6kGbo3hNZw6srwU0NV6WyBjn3xyzBYGVOf7ap4Ei/RMNrbInPy
lZzN4Xg566n/VU5WPB5PmhJ91VC5uOqKHV/Neeg5lPH4t0v4AX5NyKuhHvNdPPK3LU1vgvdUXoWD
Yp8m3qfyJhCdAd+Xt+qmcAtxTngCXWCdu/hTmY/B0UUL4mjPg7z6m+9vIUPa0VkYT6v/76VDBxd8
rutrSSVzZ5m5m/LqRjojp++cM5J4Jps5aeTVfSJTa4EAsaahE8rs/V6xOqK15CKSGg6GBXGb6hb7
UBSg2VBfXQ7qlLFns2Jl101VdoTWIDvKq2megfdwYzpguD3NbiCthcaxcuCcXeV5ql/oNJuzalmd
OCeIfiA9LfOnURtfFAqInxNHM9Z9Mvet9pgk4xdd6lU02ongiH5GsoLuznvKJ2vbojFyrOchzvKx
3Evb6lUkSzq930S9Hu0dacogLbR9dDPn+Ntl3eRvhp2Me02rqPWlpU8dvk8c4Aawm7GrgbC9ajIY
sC3/OMyWdN3jpGl1VrpUbFEey8zdN6XVvQFYFDslmhuMGlN81sG8u2xEvvagQNetWiuzjIDxxOf+
3YNa6WvWFrwrwiF9oNa0UPMmfJgcn0Z7Vc/zJTT+0yoI4tOtatrOFVJZ7owLtv8DSkHSkv6AI9qC
nqVi2RiOtjRshDmDxB+fC7WZjvTronqrep/iaEiuQDqs44jU9QKGwfaN5EJE+TbIqMFiJkg4bGq6
QMDAp+bSckdjk8ouLFWliTLP2l02hv5F+uRVlmnvgenBQB0CKnbmV481D5XpuVfLH97SrM8Pdz80
wP1J8d2tDECZst8LHbJQs1a8x8AHVBhDJUKiMOgXbtNDCDw31bZRmMC0onymofwKi5zprKYysk8a
nCxUGfxpwwsjXOlz23dZGPVCDWlgsqZWfx19sBnSvM8K4bYnacpZaaot3TZdYSfxv/RQVHRN5P7O
UvRpFeY0dbpu1kO1n8fQ/9LyWUTGtyFy66uWd8m72A39VLzbmqmsVbbJvFq/Tw74Ick8ATiVfiRz
2typKVqKAQe9B1fejwHsFhA9ltC5QqfkeK11Y8BIgx6xqyCGuFwyYIR1bbHt7Ce4c2DJsFKef0Fo
PgyxF9KOS7d4YJXRK3gtSJlmXxAEA6q1v2bllfQVvkIHhEPrY6IXPh+z3i/HYRo2LnyYELwF0CfX
4RRBV6tguz+ECfleaE41HJWtvm87beP7pmgX0pfRu9SiGOPVtxjp1CxN3wsC//D3tYM6HKyiVbUQ
MHFvjZlGoGymRzT/kHvzMxXeOyc8Ax5K1gGq8EslSKOz3ShUzVVDiw5tEpFgzGuxyTM1fZ7ywl6o
1Ce+eUq09hEc+tdzjHM7eDE4A9PkFcJPqFyazqlNtruYIuI51ot0KdowXyEvDx11mZTWdqSyY7JR
PoxpBILMnt99Lt+IA53tqBa446V3s3w3RkYy9Qt6eHpOWaZyjdtWuQ5O+CnKY1i8Zkv6wzyxDzEn
V8hGC0iWPSt+AsyQoGKHVr02gKGZmkoky8h9MdC9eKhzcQlUS9uFM213YtUcnuXlhyEs3nOPc/Pd
NU7sPIGLOXNrwxHlgenahDxb3Fjpt5YadfE6dMfHBi6IQzzPyhDOViT41BBMQgfOuXWdPXQ+F1Kg
o0pxLFRp3Zhe0DOhmNZueFgqj2ag+I9w6AEJ0bUv0pL+rIpMVBodfwkjj38Ls8QglmqVi62ME1Xj
XwW9zTzM3WfTgqQ4DjNtY45++Skeu01Bhf1bqEDtZkfmdFE8rz7TPaws5fE+Ee4i4dv4uZklng0o
4w5dmnVHek8+BQo8bpk5GF8LeLMaWTpNJ0RjUZP70UYp1Sm/Ct602NRWI7Cea9JZ3W4SpQmdcYTG
6mC8NqaJ9I9kEoZ9Kz60ID0Wt1qBN5IJ+9MW87xizrzCSUIeTK4Hvmyvy8nP9rLuHGnpxeVUcsy1
hBeL3fn6tq4pL3VOhJ6ROwSHW7lJC/Rnm07kfVt1trOCzI/UcGXDQVX1QPe0PltB7wuXLxsysoxt
AWBTNz6ZsbHvlSz+IQySXG2QJS+1EozbAEDmPounYFVaHC6cWSPdJMHMThymroO05VVOPfWnU9py
gBc/XoPnuVY0nI+F6dY34JRZqsVK0eJ4lQ8B3Juje1U5CCMoJ1pQEUMyHfp5kFdy8AxY6O04FIsb
+XalkbTs4AyTnNg9vVs3Iu224UGeO7PWFcQFg2Qp+O27h8lV0j/fA6iAC1Sw25TzFibrINpTJeee
tOVws0O7gbI3ab9LtqMKXoh8oc86OTf2I7YjB50P8KeTj94++JXgsxthjgXtgqCJU2orcwz7q6ib
HvI+rhCm5+RvdMpa+oJKRRM9V8cRfdqo394DZbQXFt/zJsn3f/jJNJ0rU5jbwJseCrv80mh5y+E4
MF6dMv9SDEkEAZekc/VgWIuDYYsgn36lOmatlDAyXsATgIJAE2fbC03dBF0MZRf1hS/yKqeR/HZ1
95V3n9Egg2UpEHV3pfboJcMlsOvm3fOp9QsHokhpQsYCDXgSI8GUWc07IIpZTzATF2kaPqCoxH3z
2qy8ksD7IdfUhs0zrHbtlQxCwi2G5ozHnTQbrXvOANyHeqlc2kGPH+JRzYBJNJ+kJYe8yX2QgAYE
a4rwDrlreod0HjxqirxYxJYmBQr4pLk2XlzOwBNNezFnJjzXSJOlnM1D1brkgfoorduCS+o24iX0
smIN92O/NmGEfOiA5Gwyup1HP7wCMjorauxta5D9cDAz6FMU7jSaMxeD3SXWgqRneTXUeNg3Qv0k
1emlq8o9b59qxhe7SosVXKiI4WVVBbxP7S+ppp0aCvjP0iX8EfEB1w0PXptGwElO9I0k+tpVq+Yg
B6Sx7S1naWhS8vjg1uV7X6tiA0qouQlbwywwPtRj9pqXmnfoZq1rOfDi6tYBytk8N375yhrS9jLR
93LRNK+UkyXL+8z/P8spl9QrcpEck2PogtsYgng5uCpArkUVTs0i4z8c+gZmQL1Ba+10AVO3AOl2
yG4KHfyk7CfoLOjbfBgvOIT+4tz6Y0IE9Eq7yF33WQMjpDxhTE1UiZM8fMhzxmRULk8iWyzGlrxa
mSWLyMrHh8qpafrLdRLeNo3DC/j8w7NV5rt2dCJEHHzxXk/siG6lxGKiadhKFePdZvMSmqX1mtMG
fh115R/pVicSgcAljPVkDuNay8N4pc45/By2rx3Nop9ReABeE/7WVJATEP99lmHSL3UV5JWcRMn1
s7Q+CCnMy+UkNCjLYGx3sBr3B1qj+0MbBD+vtG74aHqiJ0MfR09uPTkeGuNAiyK7/hTWY7VPfTE+
lOKFGpa4OnJHZ0fAw6Zq4vU7urzN7OalKXOka0k81vu4CihFFka/6QDl8GYy4wNtqnvwB8GxR31w
0UKx/lB0/ieXRstPICXHLU0p/OG1XoT+t94uUJcPaU1M2rcKSAd10+iTW3jjcQjDFuAyqzx4ClbC
BUg7RuGLAavcatQHcZyGgprXfKXOw913N9M698rF3Wa9a+b6YmKz3+TtNVHKktd9lX1vBqihzXH4
QjIrhobQBWyjJmzs+JNPO8Vk2wrgIG4C8ZK0IOu6DBWt2yws4k+Z7S3kpHRpfXRJUiu7+ICYIKi2
4rra0uSe14+K27YL3UBgzO0pkcrBAVcID7vDzxyrf2OQqt8Brr00atu/FgWwmwGRq62jG/XBn2m3
yvjH5NoJ0ldewGtvmnEylfFuTF2/zYzcW7daHK09COxWYnKCh7pYNfCrXu3GSyiZ2aO2SZQ2X3Zj
Fj44XY5TFfF7NSgFaTwWyEFLTeWACPnj/B+Zr/OYd1ld5wdvCZ5OCZ+Qbiu2fdZ+DQAZHbXa3Dbu
/LWWJSw5/J6Y5Le/9H9VuWI2WMeJFbK0NaVqvROu9eP2ti+b8js/J9n3Ghg1Gjv+a1b5oa3MBsG3
nK5mR6mtszUP8ipxQ+uM5Iq6gn7GWqb9lE4L6bwHCjfb1SEoS+n/EAIburMFO/lDjXULQVJu9SFE
aFW7qO1M39xnApMKyjDxiG3TqVuQfEbwcih3Q4EIhrQMMbrF6jZhIALETqrYNSC69jzw49Oobtsb
VzB4ahiEO9g5YnRPpRPmKS5hehpOQ3S6WXIiMsd3SDKAbkHfxTY/6f4pkqNjV/WP0KlJOsXO8IR4
Ur/1/cjaj6ZbXH0eXitkTsMvhtPs5Zo0rh6TsuLvDYnO1E/+qbpRUCj3xVNiuD9ycilH6bLIrl5c
291La4yr/sm3oQFqEEtaV0MTP8IqDQ5XfdRr4a816rMradrsKheKYST7aBbpiM5s0K3HZL4e+lw5
aq25VQZ/nRl19N7Hk3Owmp6/+lJ0Sy/QrAM142ZjIZIDp53CThX9kZsciVZTf03cqw+lxMErRH4o
23pjWZq59zMYPlXNL/ca5IPLQiBkAI1JfFaRgRy9XWNHb6Pp1OtsLmqCn21Pk+86s/pD1IKs8VGN
mw9RcpjmE9LdvPuC5jqWSXib0+ao/xn6x/LKo6ZZhnM+JTx6inNxPMXlCU4CLFmPsYlm2hQWJ3mV
FwY1fGmDLytOnK2no5Mf5KTfeqAG75O3tahY7zVL+drTQS+C5LvWtxrg/jG5BpUbHesQ5cE2s/N3
wJZXeQqAZu+Tw1ftNUIWZhMGsb+HiKA91cjirLR0REMs4OkO01x19kdFvOdWsOhEb78KqPqunRg/
yyjDbLxd7MBCJ02LQ/XKpZ1nL02RAB5ytPJxdFq6GEfvFkW5td7YbfiQBxCWxWQd93Zrxpe8CqK1
MhXWK5syMJ/lkP8zVC+886x/3Xh8rdD0+1RH8J4pZZbeVquDauxJ38QXtpk/V9d6lPKcDop5dZZC
6RHZC3Mq35M8i19oVkabI4utTW3xQsomWEXpXf5WdjT/O5WwLhqck+cEWV0AdUw0/EWqeVB8mSzV
hKWzrA+OW3u7YUjojkp1fVWNprimnVC2s+IlCYCkPNlJoW48ACKPmecb0Ivr/ruT1N9BYVX/hMDe
b+w8g0ptqzOigxGMM61KwR7Zrsf+KAanPyqcoCgET3tpWWC3UCkNyriCLPtXzM2+zWVGMhzlVKNp
UM+EEARI8xYk7+KX8CM0vZeCvUVoQQ78NYUXe7gqbpSfpXF3h0ATLuEEu0STufr2jwkZPBhCXw0e
in3ufEvHqjKValQU7uskFvDE621kLHmbnCHotd6CIm5OUUDHzkge8i01qmpnGwJxynnWg9JrXcaT
t5WzUVu7/4+y81qO29jW8BOhCjncTiRnhqIk23K4QXnb3sg54+nPhwWKGI1l1z43Xb1CN4bkEGis
8P+7gPvEVayN437UO1f/2HgwpkVhkTwlDl+aErTwpNFDSKhPrQUoD6VBoXP0WrpJ8yTvb0FZv3gA
XAXAvUN64nuUglTRp07TIoIdDAmowTHolh9Wr9wqPxEcdK5R3tC8PSvAYiqNET+Ls6zlJQiy79Y0
T9suBkms49Dr9sGeQHXjVhTmZ/jpyz0ZwPaFXCv1R0uIaR5S9wjnRX30ATL4wQH4++MU9EfS9+D2
TRYZsHRw9WdxVnjVuxgqKHol8IU3v6SBGryMP1unCp+3fgs5KS960+Z3L/rt8Pyuz4auvnqx+2Qm
pnaVYW5C0jjfEQMz1nnpcbPd6me1xkLBxLp5m94t3JSxW+pHqu2ynWyuFqC3VKoK2/Dy+i3ZB16r
7H08xtleUgsyPGLhf18WV8lWrMkMkdUMlq6UAHsRBaR9XavZDZ1lvFhd49XnaXTanTZQrKKRy33x
E412L5mKU7Ibg1ynsrhOrzYvenR7vwHqBV906ov+hp8Hk/RIw47V0nqVNKcNQG9bKToa9udTMfKP
K4ZarUcYoQvtueC0+9pFzk9SvVUnDY8Hy1wlsb1LYls8pewL1NTVU7o/3z3rKLOPVFh4R+nJDYGW
m5pofJX+WyMdqpNnhN5BjHaWZZ8BxRLbOizI2YYOXKq06tp+D/C4Hf0gRlmTOEa6yz0zv1qG+xs3
1x+6xFAo7G/eBo52BMmbF1Hnim+rxKM1dRf7bXMSN70wgBoSO2jDw6mFxYCjEwTH3wZkHuW7AI2Y
RM6XUE4v/Al3dpnS7uG/8SpbLRBjhKIq8CqbisPePrZ4nYk0G3CZPrs6hUM0RaZelJGgUqelNJf0
t9PaLWgrZNwTHoP6BGXxO4CQQAltorlgEW0IRIpGMVWahA4cWbRQiDPVbD41g/50kLZuIzPCj4b5
Ry7YgyKp5R9bl7bkd4LizxWb0Hrzlpbtb9Y/aNhj7f+THUkrdJoLDIbau6fIaR1KGwyHYgVmXRK5
L/CqAN6eZpdNP1QWzIqD3g0nQ03G3ea8baAtuyxriZ9kVFB83Tj3OndnqkQ5MyfzP0DlU+7JZtHk
vYh5O1KMucwyb1Kfajv5i0432MdFl8KUTa1weMn9IBqSXemHwYegM9XPaT5DoFW5cH1Xifa5Xgyh
Wt3qRRIP14QgK819gLCWBTKQ0tiVHbnsfkzdfZ324xoEsRv9pySA5KEoIc6h6Ujvj2plVAdXhSRh
R60OWIle/UySghBvoY+n3q8ozBJsmnXK7yZekW0E3uYRxUaUD0g3Am9j08y0Lzoa1dp9UNKPBS5k
y42lMBaMxK/S7M72cHACmghCMo7rfSVtzCOvltZFbiHfg/P04qndtxRkHuSm83APEt1MiunJL5wf
RcK1fILLdCFhdkI92d3hgMrqefpoULF0E+/vbQrSLQSCU++t98pGbojimCxgonQFwG5DgXSt0pPn
JB+2AvtFVSyqNYa+iKEyJB/UDEBJP4pb2uOT9ja1zZ9rfk/L56dO061XSe+ZPEsOoBLyLg41C53U
sfc6L/VI2USdGmxnotnUttl5p5jeAdCRcJUha6ffZ1Vxz1KAnyx/ezWgx1ZEKdyXmQxreX4aVET/
IXO409UVMGGKqXEeDMoPIIdxELD5/osYFulpDfq/i2uOwKEd9hyoI2CMLX+1yVTizzJYkBeDLgKz
e0oZ0aqzadSBpyT5IB6hYUYf6D1+ppHC/+AVI3xTS0M5R2AB3uSxr14Ng5Ys+VK9i07a+YceMKg9
NAnhqwzGFESvSUBIuHB06/RgyNMwO4UGea8HwwD6CSEMshjvOyl0L+280QQc9D28ZTfthYT7fJHw
ViZxAIljuRhiEjDPxfBHunD6ykBkpV5nIgZq90cB7c/5QS9iZqrVC9QWNMINVG5/b309FfF+Sojo
UDYU7JdjyB+OrxyGMZ1+zax0OGo6mE80X6fwGeT/s4fr+we7gNm5DNwXZTapT8lKUot9A7efr6u7
Mm/p9YrHlBR7DcaoueAmyGDVlnGtW+ug0t2wqkQPWGzPOjrLa00pb6u4LbNL6xe/M2hw+XaZtuAu
gBufUPBpqcdtweZXmEF5HMhm7MUqhkZzP7oUTj5vkK3FYJOlzuLLiuy6iBBwRpf1TiSQrcGC78pr
62qAGpI2M9GJ1fdMYH/LvTfkz1QxQmrlh/pLbbfaS521xrSbK9DFwMDdq66BbjHoYK/CCbjIWq+F
52yEgqTqCR4fxC5bmKpq7Gs3pqNwcZRhLNJoWuBufgnnouYxwmZiWHdc5XKvcYA5GtXoPcNTGXy2
Xf9HtxzSXwvT8o76OBZUUEXpr1ORHzSSLcQho/jGvZAcLUQBp0wt03NVBM2+aEflOmq5/fMMAPoC
ngkyrgJcsfGlM/NPo0Nhqh7FcAuk1fzs5lW0E50Mfqi2H02gaVsgBVa9Zvt/eANJQnHQIAl0Ldei
AYUwkhBgW0VIoxbnJdD/v+pkRuCfWJIUtIosjr5rvTk+VLo+LN521QkWPkMOepZwXb4F6Kbs96Ef
Y5qlCVuLUUJ4In61rdG+zSPVfh8rStvFfVPLQmyy32b7+36DmpNLMHKoaty3wKhER0VMVCcKDjL1
W7jRIJx9HilFrU5bGPV76zYrZFX3y6wx4e1FzG1t0OImU9+MxqNL/mNX1i7RfVpT69u0DOAf1Leo
LFGKbCbEFajDLE7iI+bNUcR1sJUvUx8ap5GYKUFtBj2Ae1tmQIv/Tfe/+oXwhoGUYZ9lu6B1/5wd
yz1R0ZK9dA0Hh51MZTApJCy0bDqXtpe9bHqZiW6ufc7fWfAkqsf14tJGNvD9pC9JyHGNba3MBrkk
x6ldGpvq1eKdg1QY2HXuNB8qI+VVgdJAIEyYUbjiFTuZykBWAYwVwIOLxbrpv+ss23hLAZmYt13/
UacHRrhTI2rhNmdZKysKQ8suVv8Hh1BV2QN5M18hRtyNcdZfdCkB65YSsBT+4fJZpuKj85Q/WBUV
OPUAuQItuKkKNzKePZTdOxpoi+PSlH3ZSPKEKU+GYuHM28Tv6bZlsou4POggilpSCxnoRAsRn+rT
SQ5399+vuV1OceviCHbBsHMWFAxLMZ6CDMT1qnXzD1R5LFAKS71YNUMvuBjudYtP11hPTTO6gIAu
botKdpLZYtTCESSdemf3CSGgofcITCd2Gy1ItMm1gkf1bZoG4wwUNtyXYMWG9JA2MWgKKvDiqjIB
3x8WikbZTu7wuj2O09k20v+AMo3FqDkpW8vw5tmECk1FYX1c14jdMXOQnRfEPPl8SgSjqOK3NjAz
f//gYgV80QYYlJ9IBnNaMEdMCiuo58eyyttPvO34aEmVGMpg6oFPIFa317pxgKMdkm6dxaWilzuR
16nYZzs2S56jX/0Vq/uzteL0JFbRry4i1wNkFPt1uuxOv0J7Hd34eZrG6NJ5TnAIXL86jEvIox89
mggViXHUmn4xchJ5YunqHlDDJQIiImiN07ObchRf9EVENwnImcdKG6zrNli+RbV6n/xMMUxwftD/
o0iJu3WVpeLisT6kgG1dv+nhvQQ/QqdLdpgTYLEjs+c74Fj1ua57ymn1sI5f6XuHgJbf4OFOqZF6
eEpNQMbFB/Ko+NVYBp3c4kswVrx+slb0tuKq1yDJz+v93K0s8kVknPbbbRvorWa954tufRrI1KOV
8jDFSrx/eDjMBS9zWtFXh0ktx5vBBcADqOydR1b4Ai7UyKFiHsn5YLU4L+YHkakqcHdFl8THeDGL
7s4s7qMalOc0Hn8Ta95QvVKCJirYTPkC2iQz6jrHhuKiBaFpnqZ6D9YiF9GcIuHURKvPTtxkEEQn
esnyvWvqIYyHGpWgdIRA2aEpwVVms64HV/JbC3jpYrmbFm4OC9+6ShYogQlRpkq7duzQ7GAujRML
3Mw6E92cRf5lpPX8QR8uC7ZV5WhkNJGl4MZ/axCXbe1EboS8QF8et4sNVhk/0YT8m9T8NOqShrOH
X6Q+iEaXAQ6uRacW8y/iMUvN0LvfP+pkg3CpMiKme7enLJhS0D0mLYbjCjg0jn3zj606DYAWqv+V
LmkYUvxTnwzzSQ3L6BcfBIddqRFdJvCQUzwQHpo8iX9RgsC8hF1jEwuIlZ/64mcvXZgIeHlYxpDj
kb8M9CH8pTapcRRp9XHIK1p7UWyDLQtFJtH/tnozi27dfPNREt9dL7PpYvAYzgrN/KKyaoh4j+tl
vRHKst06F2OqdP3TZNsnpXQgIAu8TrsaS4hYZjLA9vMbDDzzSfSDXXz1u1vyt+n7otVfllrf7rtd
5s5Hrth61m+kqiijXT7O3d7fXbKuHrsgoEXxB92h+EpRxh/zWg9eQnJ0ezfTy1/BzSGBbmvWzRxz
+0earJ9En/sK/eru6B4g7KEW6LcBWhO6himsdnhhX5BVyl/92P1YuQDjAufQwBqrQfmz6O2mc/Z+
OQxXq/khdYzkoOSxepHBDRr1EmXjkO0eZTFtnps5AeTjbc3ms+6xyeLuGNH4tvG2fNsy2K57514l
gbsP6WDYBxCiw9YSu/R7GvkhsBsL1HJ0MpST7VwGt+ryVSmyWOrFIrNQg9Pqcc22hdl2wHRs8j9v
KT4ws1BNpBIu2dZtV922ubuqfJQHn9U8217/TOJtlwWdfkltXb+YvGoZe5m2qm5DAQqscbY6iFe+
eIl9E2VWqYp+kZkM6zrx9rXxYHaN8STLRNUAuMGr8PsSUTqNVVNlB6+hShGmtxRpSmWmzKQSU2aF
VWmXTVy9Sync3Nb4ssdqe/Td9pOtNnFb7szGuerrgLpr6kM3t0C3yeI7Zr+fKKcpdgPRUlJxQxNd
/ViB7tXstehqL4MotWisih2ot6Dsi0InmnzKzf63u5XbGup0jDfHdf+7nUu6FK+UphiUuIy/tAGp
rcapPvLvXLzQUwwtc81jcrfJOf+kxA0j5bTp7nxkB9h61h3ExZMSDZnKMPsUy3JX8WFA4QJp0/2V
dVN1dtsmfSGrR6PQ0gQoYq/Nc3sg6Zi+GDVP+zF7FkFbNJPjcrwVP9q9M3oRDQUE5HLimIxZpawK
tE3d3bWFWryMEaHqwRqt/fbBZbZ+evksS/jCTY3b9mHvPryfU0oZR621v1NOTVV1hzw7T8Ok33RI
fpp8HCponCkWP5D9nK5Z3RXVTqYyUBA9XYtNKbJYdmVsjNfN6WGNiOtCMLGn1VGUhhGU1e5u+Z32
YZN1faB1hGTU/hcd6MazsfT0JDM1GjKYS9GgBQzQaiiFjLMGwOhOKY7tonswbDpx2fYPU+3YznQV
lI6bUyzBYNfz20AvcrCwWCMT6p9pWlK7nV9Bji66Kesp3djcAaocD60NtbMu57Tvntbo5wu4m080
3CznPDnGdd03EJ2bSDOc9Uzw3jafhhyKC6EDnqjy4btgs1qmwdByNOxLYE7zOl19iGEmK3mwuMi6
dYkJvHezW7ybNH7zftwxyqpyOtm0XIqPm2QVHX/LlgBNjzThtT95dkdjWK5REhvVAAkHvTNDL1p6
4Ye56+a9ntJhGhqgqe6EibmfAss6EWlpCdSaNFcEtgGqH4xzt6wL8VLrllTl0H9ZNxFLm1vdJTfG
BSWSjeUaYiizX03QdgAMW3aJFpa+Ka2eY3sE4GAZes+AYHuicruBZKHdifJuqjWdhtanc0ZTic4v
a4qieFud8CYGMGBvQSewKI3xA8c97SpuYnxbvyzbLmrCm/bUBslVFq3rxfth+74FIxp2gxOFgmTT
s7nUL1Dg8kT5diCZoF9qK3gzVJn71fvfl4iVCiiTp46sWeeyndjutWNiXm2n187GciMvUmi2d1Bk
R1eRZbYNm86RJ4BY1jWbyVo2mrzSpQYo2236720juv/B5e5y39vGTUFZHbrkv2K8c/7+9HtbPK5U
5Wkm2npI/Z03dClfpq+/mH/+Rd1dcqjplM3d0tnlKYgrdD53FwtCjRTkQuAk7PeBPhSUmyyeU0/Y
ZCdTWS7mSAfef91OZDHLbLvEts/dvg9XFJ8H3cOltK50TlYNwsPyObeP8I+XFJf1A8qSu6tvl1t/
/odLNWTqwRhQGzOIdoZiVk+QFNtXe4k3zOrYP9vWAHgE0jYYkUZ7lMji3L6vUPsIy7frVm91Jgx/
Wu2rRrwco193D/S8qHe8JFAD4mvRcf0qBxqnH5nKUCyHk2oZdPmOiAyV+FenVa6L8KinQ70unLY9
ijZqwpPsVGuFZe+3TWW27iSb3O3fUwBjw4K1NyqHWsKY7JQMla29zf5dp1UhwJviY4z+/7Tkf936
we9B/H99yoe1D+K2lQqH3z6KVPVgx8GJQDdNzmoPOFZm8bQAnLoApi3fUQEMgrYX0xsvU/FJwKZ6
mgfvxzkB9GrXTykp7WWxDLYFmXDTAPu06dZdyUX3MFXp7kH2UgJHh8BIrtDk/yUklR/yCLKH5fQo
Q7Oc79ZKYI5hNXU4+l+i6xZDFXPmOVjWfzg2W9fYiGjIJaa5NfraS2y3nnufLBIYEYtRPFQJ8DZg
mNxsDOImBpkJsrKs+nbLtY343TB0+Xw2huwP8FEI6C6DlqjNqWnsX4D9hwdHyQnsiqHMhz46SZPB
qjWUMF3XiN2vrn4FyVFXGeEPxFuV51HppwVaGPSo0HLOCagWZwCTsltHwOoWKBUxyTTbUWzHd1l0
YqWr7s1FdKt5cLzk6A+2vhMfb1KgXd02kzWbKAvnufxPk6TuSfSJShCqMyjyHmKHCkXDS7sPFumy
rpzLqwro+geXSrIPog+aob8poHU/6MWoWi6EbBH0U9uC2uktbYFq1Q8NDSeH1XHZ1LGsixqEIAJ/
mzPa0kVi2PJIIromKLfUfAHMS35p831w25ZaWf4KF2F7DvuyukLVXF2V7utstAPQoiBD+tGuMv8k
VvHbXO50LcdgFxphY9RM+lkb5aTrvb+KahtYr2KwiyYDSTyfTiJuBqMyn4dUD26bSnXi+eZC6Uha
dJcUmnuRAJjMZJBAlbdEq2S2GR78AtOdAfhcHMXnYcm2zbYrB5SQBGBY0mQg7eSGq5Qn4WMegM56
KW0NAKMBYnjdB5CCsrvXrtJTIg75cFI6z7wkFQU6ekH71U6mMsDRQV3q+yCOVCO96bZ1RQ2xTF2P
4V50uUJWbLeZt73orf5qkX2oPyguZfRc8wi4yuAvZQm2m76JotMNvT4Vw/RfbTKsGhg1XMSw+X1P
977s333XKxL25gG7XBfquu7gNZF7Elj3ICvbW5kHf4gk6O90pbza4PmBUAnue8bbI2/iargCxSc0
IXyk231dLf6BRvWoqljjRRZUVRw9V3ELNklizz+kM7x2TlqeobBLPvn0075Gvk48nA6lX8GrNfZN
0PCx4NP5ya2BBhhy7dckcadTb4JSJW68GeyKYqx/Npu2o87qoFk9dNvv/TqSaC6iicClKIfQ+JpL
vksrUy8cHNRMrfbidGf525T3nGe/sYNnC6KVmwzG+0zXmqjdUTANh2tA2cVi0Aa9TcGlep86WQvh
QOmq+xYsk3YX1Lxq3tllGtIPcYHUfR/qVtjuRFcFM6dTcVcrHn6inOlQ3+mdVgI8wD6rj9ql87M1
1BV17jATvniVRyVKpPNdXfCu8t6OTlT52CvAlehWwKvESv0bbQOikuEB9IoukRi+Xdpf7xCy/j+b
uiSQ1UOrhb/3Xkb5ljkMP+VtWlwr3wshJ1ymMtQ2/9V3ctJ3xZWcWbuH85iq9HdHMYhY+kA0pfQr
rP0idjp49AkuXSMUHMW0v1W/K1Zlec/lAorXVqNBf9fswxZaxtHqmC+WydId2rFp7LrJahlcOk8r
qvPPs+DtiaPsE4M1edKgK92tVCSzkJksw8pwMqcNwT/hNSkdusdAG89pB8IuXCWrWeSV+0Tc35bK
Lu8MKeIPpMZX2pR/8bcdcP5SC2werR4vMphW79Fe0lBrTWFmkvGrWmx2o745bK6igyABz81nlReS
SW0A2Wvdjvq8t9WepRvmcXX6xz0fLrGJ6wcCwHAEZ7BTYUoZnnN5ZV5ej2UmwyAv05ucvJub5RW6
ljfhzSyzdNlHZqAS8XI9pb8DsWWs+8syMW5bPawScXOJZ6gVlKKDadRrCa4thQSqXlJNsBQkyMyJ
IqJatql5Z1vtXh5cksnu38oXjEwflP26Ubssn7vJ3DUxyGixEVr8U2t9B4bGYrr3lasMv7rjkqqW
jyEussX2MaYps4HFWRaLcoqBEI3MiOJu2VyUDx/OsDL9WFcgH9RWHhrHMooBhTfh0njNGru9+F4c
DX+KljYhassNiy5J007HAxTirR68io26rO6imb33PClN2GeUUYF6c/HLyniJKIF4aUugckoao1cC
F4XqSKC3GAAtA3tW11+ErCUSepfVpwuNEFpVbltDYMFBHcUX8JF3FiHkcmc4enOFo6G5astsEx/N
4hNp6QijkxFRRquS2Xu8z8Rx/3MSOBBcL7eZ7Q5zd2fK5H6kW0G52+yeUf4Ebn12Bis9uIGkHdxk
9iBGKc/cuO3mYxr50CtsPjLzB3KMh22NR4GrOU2gfrDpuqLjzMO6bfXAUe5aTk9tO6gXMn0qIA2t
cm488yyS6Pt346aT2fdE4rQAu23m7/k86GT/7RNsa/9dt34srYPTwVApMKUMBaZJieZKIFfCvJQb
gQiifhCNDBIrjvMrnbLzqt4CwGziQgrzoS9q6gW0+iJvCU4a0QoJzfZOkTeM7V1ke7l4eNdoyQTu
0pxD5d2LzN2by/ZiU7uhcXXVk2hk0JMUvDLw3JyIF7GHYHgYZ/VzXiV06/5D4F0WSISeuwu3LZoZ
zvKDp1bxkz8C3iY/r1kNJMursF512+9HrO++ot9+p+/6TQWbaH3WOwiiANNXr3oKXe9+nVZqUD3L
dGjTWwiczdPo1CM9RYvn6FSWsgdjn1KNyv+q9ctlClSGvTemYlh3Cm0AaMelAEtWwlEcVc9EJheG
+9l/4m0//gxfsQI2cto9jUuNteg6oz0mRZ2+ipQ0VvSSKv4HkaDeLl/Cnt55b3Je6J52XmRmKsZ0
gZ6ZXT3nBbbjN72b9jRLaGkBg7K6dz55hkpqZ6EgzjqqWwdlam/aInLH/WzqTvpRhw3pi2apu7S2
ux81ffR/CEIVTgWc0jaF40YZf5Il6eAENy2ZDV6oMFLfA97qMNYHsZr+/OR29PsXIDv2O61xnRtI
Cs7NjnkjjWLaGRBEbdl2e+8hlo4qMJBl/P64LRXDtk5muqUUT1lifRbJXjbd3B58tcSB1Ed3nx62
NCPtkpiQdFVyZHRy5WWOQIKxKjqzQsBR80Ulw6BBem9QHHASX6BM6ReSKVDDpKfaBuSV8WQYcfvq
Rg5wEV5YfYLFNvS7cN8q8GZbavV7Eswa1BKfMtjDrLMbuu0pS0E4pLNg+iBDCpISTGgJMe9Ob7Sz
MnXTdSi0C7jr1he7qJ8D1S8+gzXDP0MHFXtkf3HT0HrtZu2L+CiUAV6VKYQwvdesL6PrlefW1Cmd
WnaA/5TC3lbxn1RLfR2DOXnOl4SIDOBVJeCJaTeV5+iTqAbJzzy4UMP/tkIMoTXfSsfp4Hx71+tR
D6azTQDSUvuaPsYit15cm3+xGgCKPjWbwwoAIN39rd4+2b4+3AQEoFmQANIqd58mepfAZVwwAUSZ
uYCcmy6d8RsygJHPzkuhGfBMFeqZckAIy6OCmm76H5KrDOUy89O60qFwgYLVzpRg344UQlV/TI4F
wis5INeddQ6Unn6la6oLDjKNF1lmYm6c0IXCUZwKXiWTVFN2d0px2tZYVQ8x3qOcm8GPjZEX523f
h2t1dew9V5mxn9qkmE5mPEzHKfE4hKQjXdDcF8kHrYnQQdGeDci+MmqJyOXznsh07grj8iivJtHe
LbibikmWWtpUH8FACHd3+92tbwCEf7ugkR4tqAIoGvfnu6FZHs+jo/cZxeVY3uTv+XzV/buLCUvP
uv+/+3m+RU3Kek3gBw6eDkfO9z6CbFhoIM8aqf+D0TjpKY0y48km3nV0I8uC+jIrKMxzP5SR9QYp
HC5tOn2aazQzgYXV9uFTmpoZXnTsSZuezCCXpgdIpkli0MoWn60FcD5y208V7SEvImlVHz3zRKJu
bDG+exiF+ddoDvOBLu7wuiFxykx0OtU8QPi8m/uq+yEuTd4b+3a6ukUy0dtnWvvOfwoaIlc0J7Xd
TqZaG724Zm89AckcRBdYaVp6u/PiUC+sVVPUdBfd8HYibYO5kGP9oygGvoNAZKY9FYbR0hMFDgUg
hyNMrY1BF/3gXO08G1/0vg0udDxfe06Or2qZBa9pNepnc1B5CXjXyUyBsQbS69uDOtfd8KilgCNJ
T+XaaVm0g73PRjp2V1naMWE6o4Jw6eEUzzFoTqHHGR1g6u7Zt6gJJyf9olOYCJ7tMl1lLvti/Xan
ThYq5mgZxCHlYO9kuvW8qcRDjKLTS6WEsLLQqDz7uq0Y2qoNb3UafLHj34l30RnmBt6rMWv+QfF5
8/a6yQHHdlD3yZC2RydtO4O+es/5oJZ0eY2ldxNJ/KI+ip8A0fIOwNJ553bs50tlplzgKVNakgXN
XKk8+Tg7pZrlHrWF5yFdKDXEMGitv7dMH8aWMNSucVlpV5nZtJZwlzWj46YTQ5QW/JUSGUWROeO5
Lc2LaY42/FMNUOhnJfDsj8EMN8LOLdIvfugGV9HBqGBTaEYHKwGsg2Or2rEXUBXHJkCh+7ZG29QA
HZpNvghcQMfin4geR/4TJ6AXXmr3TLIZju55nn6Gy+0fE0V3OSLxuZOTEbbr/cNKMDuTQ1oYASx3
wFpQgpzfFD0pTrQpJ1RufNWJoQYLoqUgHx8ZrKguboYWUGkzpk/D4PvVzvABgZ5kqi1TszRAXx8B
NVxqtppm5hVdptuQLCVaRFCp01p8RDQmwAI6jwIhtx/M3eCGKfeEIN5zZjT2RRrw534fDKCryJO/
yzIzvGK+gA3AIbHRv5pLGHei0rCeQs1oLorKkFDTDjCF0jWXiR/vIrNVKXbxFGXoRnS9rtOH5eIU
yU6bv2zHfznbb5cLwpNaEKT362S4SHJMZvJnkVn4nhfcDP+oE5fC7cO3vODDkk38ruN2+e+ag8b1
9pVZuRT3etqT4lChEsDjuZc/k2lWhXOUaSWVd9sf9M5L/phiqaWE7rsyyT++FWLKpFxv+RoQzamM
/SbbIcUlnJueV28xrD4PC/Pk1Pixcx3srIHtA96FwAieqFEejZ/fRSUJovazopm/6X5Ns46lxgQd
XSrCHMMjvsDQq3RLrHKQh/6qnCIdaNoxIYTjNzwGN/ccfIt6lZU6xkkWrf56H5snd6h+z2t/304d
dNd0uPc7YwHAX6dVC3mCDSZRCp7hs0gKyarb5CZaD/s2U1HGfZnsHW/wD6OvVCdgGtOOHObgK3tp
6pR2Tpnl/PlO1ggX3mbYWkE36wZwBj1L+dQ7Tgn+MPSp49hVx1B1x4+Z5vnE8WkJzH0dtDF7+lmQ
g4fGt2ikW+CENUB9NDpVbnVRftVxZ6a3taMfRMCGjdD8w23r8kRF73AZF3i0fhlkJroHcXNRdPam
I4Z1+oKjtu2w6YImvfX1/AUi5O4G2gx0kgvjSDOM0X+irP1x6s3xRxt0v1PXx84exPYCvBvl14Fn
7RVgRgoC4oLqx3hhCBF5G8Rnenc0odkFWiUe91VVhJ/OKo+XTzJ11Dn8RMfBM53vJIgXq7eoorr5
kyd/1tbFmUO84X1ubRfqN+JoTWHoFDvFtXMCzT45ViFRax41QG2u79uxHxzCJqOdWF6v5c2cQxKE
6m/v58ur+mrzrjTg1yuYppwA5OG/HQPMRj0belo9PehXoM3N7+H0ILAOD0tE10XnvDWAo3OMXN8b
RTVdwB0pOUUG8wSMRF4RjV60ItuLcrWLchuyCHSa1XO1i6sj653JHJ+S2jqITjaa6EyBgnTZTmTZ
6O4ziEW1anM/qdAXE7xvm5lqgyV7aS/F0W3dvM02nW9m3cHVFJXUMO/zQH/hA5KnYu5lzZ1W5NUk
XpoZs8DPOHRyvFCOhqv9ZrtefNYrt75Re7DXFRqDSXxTg1MFzzllByLVjqOA2FAp+U6mrZKfFC0Y
ry40NgkFAzfeelzQ+zkayRAb2sLuNqoHEf086o1dXJveNUooq19OS+vBiVQVNarF5OwTam8ymxJX
MibVRxlS14tOYw48+KbLC6pz85EyYlV/FbVe/tyHXncbGwBE7DlwjxH8HpTFDs0LUdDmRQwyEx2Z
jJEacpf/Kjwe3PR2HEeIHfrzoKQfYFC0z8HSxhFJL4efguLVZJ85+NVs8X19rqQTme3FF0R7/oH4
poskg2y07CF6eOv6fdZ05qFR/OAGBr0202DrkXuwps+ioxBMaV5k6hc2nOdJfmk6GI/MjDizDCLW
OVApHML+s2YKcodaviUvUdktNeHtWtG3KCTFcCdDGa1fVnn1lWWyy5BPPEfBa5wPveL/kZr2L1mX
aF9AcC+vlWpG+7A01C+9Orrn2aniY+J2v5ngWN/yDsS/UfvJGGgaF6EE3I18vf+TSA1AWp+TuJxP
TjsQZl7cRReMigJUTNw8BWrxo03VC9TzE6STiZbtfAgCn0UUNkXQubJdHmlvOgGJgJvqTbdhRkyF
9blInB5kA43ilyyor92CJdov+HC2QIluspjF8j2dV3RVuW6RKIO2p0Gu33sCVLqtWbf8Z1ksJVzP
jh48m/oAC0GjJKAVq8Gxr+LmsMqV40QQXBs2lMGL3VXoahuSV91yibrG/mtIEwitBGFiXGKZWksz
p8gyrGK9IDDdyYu7iHfLNUW3n2hBPWx+ENnSlVP7n33FVI9aRy5pzdV/Wx3wPZ0p6fw8VtRjkzXV
TioAHh3tYj7MNTAgnmXCPknmPee0CR/KXqbegtFH+wwMJSJHrpFfXMU15uOd6+QO5sEDLWbfxhrc
LYk6HKoyN7/YhKGOE69vpxpgrI8BYb9PUFwEu9SjKNqom/iTDNkwK7vKt83zplOqsDwY0Ewd8yl0
DtSXehB7WP6rFSkVLe7hsbUT5VVUMoAR1R6BCABvbQhc+B0W58nUPhYukH3ibHl5/2TanrMb+0rd
AV7T38ol2tekyk3L7O6TVjrFl5no6xISbOcBvN1Q/WSL5OTpxcv9n7LAPpqGNd3aYjkw3U2DwK+p
f+78Xe26/gVGwvmmGRU6TnnzzVsGcRexHpRfR6cDcPtdf7fjulfcAcFjNQ4l0bL3wz6rvwP+xDEe
IkJ+28da/UUh150VhT9NSmvf5rN9lrsL6x/AJiMnLj/c9tFSO8nOCTibxBuHl3pypkOnjjoNIwlw
N6LcLLD86HtL4hgDB9+h1Y0TSJPtR6IR7XNja+EOjHTNowYOpT0Mlzwz2lvkFe1HXr7bj03GE4ma
8uIgOhmMLJo/lKGzLio1Dpq7cQAMPqD6+7z5tZMKiXEwhLsIwNSPm2G7zrveyfJvrrMYlJyaphpg
DBquB6L6uf/X/zF2JUty40ryi2hGcOc19z1ra6mkC0xSd4MkuII7v34cQbVYL1szby4wIBBAlVKV
JBDh4Z5D0fg1Mdh48CI57Cc76v4YG+cNHDzZj6z1f+uQgLfZDcBqaebrdOi8P0WMdD1YK8Wb54zx
PpoEiI+rnt19Dtm3erDNVZSCO8KNdSw7QHSqVVGzi7P6O40WOw2piXiJmgvqIrhebEqPgyhJ83rx
0e83KsqMtWEqBOkXnq8Q8vanwHFRGP8f/F/kQbbJGu+WVYxHp8iLNc4YyY4CyRRcRnUOIDouRJcm
sM6SqYji6mQl3icyLcFpVCPnaxbYSIXpWDXNioKb97pfz+HqwQfjgY7D/SdlJw2rSX3RpdxIz/7D
7Ek0nMuQeg9LF5ter1IQhS2mIfb5PjKQmtUaypk1uVpndzOT/gwZd2993z4OZ9IfDs1fcqZXn5NM
zZnF9gtlI5QW9S0lDlCPGYo4sV/71O6PsYNyoDmB0aQpErQGDjUj+EE8MMDMEcA8j+Q2HYICMAB8
xyQYoTZ5l47QVQDGx9INt8GlgiM8aI/1cAH/0JBgQG6d7DuvSi5AAJr3yAVxYV2BZpWGoz+xO/Xy
DhI2LkKbvijZPdRNXtYhMEhqrMN1HMUgIwb6tQQGAXXJdnGua8AhUSr9ZuZMvBn5IG8Rq17w2I1m
U6+KoyygTIcAl1rHXeFtITTfXwYP2oukrhjJFBJaKbCYWquR7NRIoBCgfobzLFjST3bWtys7dvrz
0BWf/u+EMSWWR13IVpVNtDaLot584FlZhANHH4KgQZZNGyJpIXYVaiSYh/c4nb6LospREIEw9ZRF
SDH/5/CDzQA9sTBye0M2amTfy10Y9CBF1wfnPkn16Vn1Wxc1vigqwXGZJpCJC++hue68CET+YS1B
IwUlqqVpYrUNIw9sl7/srgFhq8rW4tADJKwfJlSttatawDlowk+jZp8bfr8KVV/dHdBBbz0fUClu
yQpE9rFf3ZMyZbu4y43ZhxwDv662qEYe8eobzZcpT5t11appq/RLTJXCvLBYoW5nGVOvHYBJrjvI
b0407ZkW3H+tscroRz/a+Y6ui0HhMEgoZHGLol7k2HBkcNdSx50dy0Emga6Jo2rDQ2SOGxfR0pOI
+uFk/+rRkCbI1scNwEvLmKaXJcsOi416jYQOkWn+9WBe/B9+otlH4/yr0Ipl2bICjMj//CoPPjT8
3e9INitovaOp7rYM8Q/Vjdm1agUlZo/jEjqYa8bMZg11SySMoW3wGuUFHr0DU6syMqdXsinHAlGV
IVHvWJuv/QTq5dofyx1NmiJPV6oLwKltmOmrZPVX1iTjtwAHrlUN0qM7uPlMwHAuTmaZAHSW3yen
NQ426yOwMfzT9NxqUXWGSrbFRr3I7ryD5fAfi12UfnR3yiC8IXoAcbGDFloABU/Mnwy34U9N3xlg
CTEZMsKWja7yyy3esWxTisYxUBKS9QevyMCAod1pIaREx4vK40tOLmTTinMZvmp9EvyRJ1l6oFDz
EomOf8Wk3QCP4M4C/5COSJOd3JJSgquZxlmhaZtdEbg43oErdmhSjlpBwImFGeVP1DQg7T3Zaf0p
HK1sNpHd0RcSB7H6A8dLDiSKoC2A0kz+KWV1/pR6yXDqc3zCqPBBgaE/qBOeqIDLo9r8nI7h92Qs
s2LtdACBLrPFCEmy1g+2Pq9wbIV4M3idSDp4aUKHx0hpIha32CL96ff6kVDkRrJ5mKhzvI1qh38i
ez/Y0c6pJAAQv04dy+kCMjISnMZ16m3SCrh38iktf5iPJ6PHpt3E4y/tGGXnsYJcFlQ1VLIaImvc
ChKVo6mB5B0arSLX6QZfpwsoKoF6T/QDG9TwN18DD3LfEeBtjqMr1OBasdcTlcuR4GZJI/bLdJBC
z7ZO76UF2okJ3BnexvbK4TxF5d4VKoRuXIuTVOi41cZDShSsip413YqpPOQj7ptjaw/exkS64OD3
AAHSMC8i88Z6UI9CWDbfNf3UQYRYr6PGOba+290+mBMENwH37tc2K9Ij/hfGO7670QbUnKALMN3r
yAr+l+hr/P6D95UHxbBOOhcvDqiLrT7QgVOXuMLTBsTL3IXSwG+nyUjk4V2HIB8Xcmfn2cYfvwZO
OX2SFQ+QSsvKo1sY5otrlaCgmMAHN0ZpsfbrWNeztmMLWBXIwBvHvAyoCbs0ccwQ9rDAvR+m+P/u
qgCEWRGAKI3niNUAToxd2GbdpQoCYGL1xOzjayPNtF5TnILQRqgJpsVOK35ng1Yc6OQqcBH8P5zp
R+JxsBmHqDo9/CrLj6Ce0QLrGljqL1Z3EB6MPOMtNoeVDcbCczIU2ZsNLrdtWOfm1gJ+9m0KRXwZ
coZTjlV6oG8cVx7ia6/e3TFXcexbB8MQ8j2pDACKIdDkIX+0g8TuBzvUiHuApMIcyHEnLT9PWQPR
2joCjSCENvYIuKsD7sif5iELmvxcT1BNT6bsB1RmVkJLyDiAZenYd3j24w6MR6U9QTMN/JC7ofbb
czvI7gzQRjf3FpsKzYIjHwGmBcuC+vAyM/mjf0jsukr+Tgewv5sGJLTsxuWvbuI9QdNs/NpbrNqQ
3dV2hDtnOxRzf9q5nRpQsLEOXFV7ZdTt1dNZ+LYx4mNtgRSPVOPJlvDhmTzIZOm0Pe4+xoomqRFh
9+zgPfK4xwj9ZceDTuiow4eFL3ow6PlpvfIi3u3MpAFDZ9Um+XYKUW2NYFV9DXVjz4FC3e1iULy0
Hj9HNsdqr1f1vkurvzMbMCVqpO7lcVzuUCrVrVC3Bf7nZZp64ZRH1yJ8NKeaD7VuNfMzZMaKVWgG
bEfG0u2q64etUr1/qven/ciHevNq0Q7RtXEf9x9kFAFWAY2duUDhgRTPHSRKFZIh2oNxQIAdWxcx
PNYzzE4P9Q40hC7Rvioho0RL8kwCuhsFx6ACXxcIuS64oLGrMCLr2hLbYz216oho1z1VkQOKbT39
s8uFQIQMPBGxdv+whpxiDe/irhJ7GqJADcoYGeDbv6CzI6FkvXKqt6wB49qCl118qEcNAWsfXB78
5g0Xn99tTds8rKOh6MqvkBsud2EmGQRPByc9z90kajNEs8oQd+nS9Nednpq7tX7XfbB6lc0RINcO
Tt+l57KYun1uFrfF9K/taaqmneeu3nOACjbQKnqj+cdBYDWZGINMwT97Z7HvroWo1XrkRnNOUbpX
rqKkbM8s8NN8R1YkEwRfh115KlGkeCiGwS1XNEPNh/HsSdZEb5LQfhCnnNY4zE/rebzMP67/sJXf
gv7LMUAAUpqJAfZOiBdIXtc3A1iZm4UXPlvxSLYr1xLRfpmJtQ8NZW/f1eT6R1qhSvvnWppk5pey
RRUlzS2rw8nwzojvbxfT/KOMOmMH3Ee/LhP0k7iLYqsIef7YAopaExqdU+c9KwGamgIfYQjdDL96
FfTwqtXsBuhxtaJ5GlMvHkAmEA3xfVmybPPBTf+wIe0QhV2ml9/AbpTcyKDM1jQ7O9I0jWmf+TdZ
1rRun64BwcILbkKVcMiAICe15lmYGQqeFsJu0cbjqr6QbRZvNlFScWiy5Htiu+Wey4pdnd4Ru9Hn
/tFTQf5qC/sHuI3y74bqNabfA+7Wdtmp4wkIsxAg+2YnYICDA1SfcS6UjJ2LMgejfQhMfmb+mNzR
fUuBSHzp3XhT14b7RqbSqjdmBC5XGsnJRCjRTq808qdhWNtBJ4/KUB7eycrYGkYdblu9HAen/Cgq
Y93g6H+il7iUebo1oxbMvVWUv3VJ7KH60gMeR7/TXTBrvrjuOw3IP876H5aTexd65w8qSrcTg7oa
eSCiDIHAzhpWtBnep9Cy9cMVMuDlZzvIEREyoHeHxKN7iFGneezKgt+cwkYwwey9T7Vr/lmMQ/93
+FTI3vm77bxvHpiO57WQaynviSG8D2tZMEwb3w/ntfij5CsgQhCx1KjnGMnnbc8zsV1Qz44H1AMu
1xnKwC1IiFb11gmz8ZkWNAPqzhPlfmNdMgE9V3wFUVn0Hco4IEMNh/gZF3ILz5fIBoMHJpR4T2pl
vIFa0V6zyVSvoPwIz6J0/sp6raIxJPV7PhbOJQBq/tW0oZ0dIfD501fbrCZYZW1fPad1UL0aYkL0
ADxYW1rAcHp4SqTauryR68LkfOuWU3vxddPrYqpCHySpRzbu5Ww96tIrmkiCEKoMjhi8ZjX3yQt5
7+OYDeVx2Yd6y95m5I7HGHlD/MYliF+RHO3w9Ik5QmVpjKsXdbu0kw3U04fyQmNXO9tWLlZJWwOc
rIdk+9camkI1KU5ZLkIsH1brNe3QQaWtsQ7Eu0c8fKheEWfqkW1h6WNOW0Laz39/sJPv75Y+2Jz0
iz6lnhsQefcIpjsIGwH9vuplhRuUE4qrVYQx1EbAkD2PFx+ysSjFlR94q//GrEb0a20bfkK+lO+g
KR8DOmiC8N0xgdTMRnkSiQ9xPn2fpcYojK/AR2aX1A4E4JqePIEh9KeHb6R70ysq+c2EXs6qAG4U
wollgtOV8g7LbcRKbQR+afxrlq4p0K6GBERkB/j7xzcdcq07C0nQJ/rmCqNB8HRgBRjXMZn0trMX
Mk0B/MNDwuI9uwFFc++Awq7Xv5aSb46/97VsmuI4PwPwPd4bsko3BfMgemg0pyK2MveKM8M2UZ2/
L4JpH/pB+ESNaSsQdzX8izkOP002EG/31OlW5ABZMAQ2jK7Zh44BLm69knwHSMNAkzksjgVkDOfd
Ri5T0GhbAZJfoCbIgrjdUjETlSxRRVPouhVOguZmMVGP3HwqhKKxicfoXA1lJniEdZ4A94yooUDH
ky1iyAlu3+BPIhtV10y/JuZyEqqt8Rwn2SoPytVRn68rr8rvoRT5HQwW+b3vIXPQCPDQ234SOqtC
T9slOMrzPPlOfojQYsLIlHU2GnFc1lIv0/U5Mtgv5nkjaBNvMndyL7Tj8lMNI3uNIX4HcVD8Dot9
nPJ6ZTMX+NBfE1HH5d7IoGrIbNM4Z7IMt0I2GcpKlAGmfdhogoZLQzaaJRsNW6Mc145owzXZUIJl
qHkbGivoJP0cLwsrlGyrpqp3v9sa7ErttswY+NolQORO6TXvVmDGaz6l41sThy1i/SJ+tnEA3Hkq
DK6Qys6h9T6BiwRFLAfO1L1g3F+Vdpc/RczNnsDHkj95tXe2cXW/kN3Fw3YLNSQIcpGaXahpyYVt
ouAYip/b2Sgbt94qE4AxAke0KJS5yX+Qp3jbBzcUTI0gUwWmWI9Kfwt8pz9rrEC9dRv30zfSUVk0
Uz4MH/RXaKaeEI/BvxraK6gwL4CcmYJNHOcj6KIkIpFdOdRr20WyubOUeSMbNY6exa/T+Z6czeSQ
gwn5BmoAEJGCIWS12Obd9B5VhEChhGom+QK0GK99ZD0QCQIbGjVTFcpyV5+Ska7aTlLuugI3gMAr
U9AJt84N1U2ISgn+jSWgTjZi6dwW+8SBfpR2/INMNEn+1Gsm8d3WixYTuRWlvfN9D7IKOvSV6SCY
ijox98iG/5x9IUEBTJPULL40DEvrs1V0f+JFlB+nNisgzWdvCjORr6DaOoE+wLsI5LkuiNR2h5qx
JzItduoZw4hzPPlNGZQ9Ew+cQDTTi6wCCFFvs6zxhd0dfNP+b3vVlUQVKRhuN4aRn2c85eSieMkb
k3flIMUlBo6waZcE2dMAvmeLg6VllHn+1ILi8kn6frEjv3IykVAmv6J1Zz/QIrgbbow6FvcPE8bC
joEnHjgxHlgwqr6stpxzCDFqGo1lHdFjgNb3RXLUbn0SEuBJYdV3SwyVvYnMwoWcKGuPHh4pxwDC
EyhnYs6dmklzZigbadcKqcDNw4RhB98sU4xHsvuscu5FhlraFt/e0f7WS8PYVw5OsKwP6hegAZsX
05EKyHOX78lGjTD+GKWQz+AXlCBC29NHQZ9UJLrhwv3oSCb63Mhe9TwGDHf6ly/4BWffHgVtwNXL
EDIYfrZVragPnortzz4z36GyXjwpy2dvUEVFVKazP+cqN/Yopof0yfjU9hC9cInYG9Ht68zmDYKG
9ArIgNhPDWRSZuNM/E2u1GQRR8Z7gPrbPG9MfXtSeX22XDu6ZBKKkBHqAd8LHrqbSEh5LIo4fq8m
DRov/RfT6uPnppN/kBeQQHyfMEgq09CuiglUdW1/7eSAd5KR8qPPcgfAllLu53O2PmwDOnSNcJC9
0lk7cOzgljXVTlq8hap02RSHSuS3POxvYI8G9blXgdZiOUsqVU3mjg6CEsKuO2aG+Wo5QTbSiMuX
lTuakIEkV0DtVrnw3OP/yvBCXC/EBLO4jNBMMPrKnMllFvvvfMnWQZuOl6A7B/N6yZyz3yDEaw+g
GHdroAAR6PFvnW37NxdCNCvIlLb7sYiDG01QUzVSHhBqSmbnZUWjl4F7E0UYnpbUxU7U0Houwhuu
T1NtrU1ALtFY8RY1AyhgLCUk1BxSQPS19mFcDQxy4mRuB2glknUeQw5y57djfCRblZU/Z+c15E1G
E4q6W4TlEKfX0b3Qi5OjUtkdbHSTeSJblydH35qi04co3dy1NA1nj2zOhhz9IkbU1QxeLVziNtI3
1BFsP/bnsA3vQ9Gx565j8tVPytlc+WZ96p0BTBraKx3Lj4uywb+HKrOeeVPOi4RRxCsIEGRpuAeP
0pohrP4FhWvtyqudAGSHffmSJNFbPZnlFwhruVsP8ebDpN3csV1BPtd8FkgyjjjdDnZzk/6064Ha
/MrBQLztfZdBirzpP+Vs/Gn3QV6FIl5zU0euc2p102VQd5h7QeR+HOqJ7sH2MPzl8rDV/2N7ckG2
tsaP3LtJ79ypMQ3PuTcNTmcS16rDw4Sw/yzbqrstZgglVadB+W9kahENvXvV4UHCQ6ay3KvcfV/4
4GfO+MVPKS0UkgMbtLcT/k4c8SXZqEuN1XRds6IuOfbMnx0b/a2qja7dT0YTPePTd2/OxNYx3t7P
gzZRLwa3ukDQ476YAjt+xnsKkpS/XKXpICcjA0QWtI2aMXbCNa4yxY6G9FOqsQ+2RWtnSCp0qVij
ulUdWg/ltk59qjvv3CVtsQ/6QFyXxq+yCJHyFlfEKXb+FBkr9mQrPA+XQ3JUhfxM6UtKVVJeM6kB
KjWVjIBOQOaTJgYDSA6/SVFXC1NrGngN1yXOqkmlImiK6qynNwKEDMKUI74MmOYTPJe9kJtS10ZY
Gyaz4BLqKgUn6IJLFJctRID7l7YoDrnnZXeEUfM79cYhTe9/LkaR9tk8Y07hfqqBZV5M5AYUyA/f
5cBN652oIY+hQcoZdEIgctATy6pYRMMGuhbjZrHRLyDTsd+pphPrZatUrzU9ix947f7oMxcpdHIG
sMg7Q2zk8LDJ/A9w2haVbMN4rHXl3qSr+QLLN25dJVHuXoTVwZZdcCid+q2LgAylRsThhEM2YUo7
wo86Glm6OIzWcfCiIjURGGKoBXAK+dxDfe4AtQbcOhNTPpPNs1KtOlO9hyxtTlI6PwrtihKU4Sq5
PLh1mDzX0Zg8d8Jvnxp1gOhqK4A7hD3zOVDhiVxndYeYGRBrnTOCUj0qbksxCBWNSPvnHLefs1h9
8qrAey7d2H+qpicnbZsEUAb87QPP8sc87Hnl7ZWd52vyVTz3n5US9oaXnb2lIU2gcnZAujRIjzbI
lgG+TotN0bbsbnugB27auoEUA4ZG4bJ7VKIJ+nba1Cy1N24OUR1Wg9hD6dqJjAsbaUwvAJJFj3GG
yg6R3b8Auxsc42CqINEk08xaVbGoz8A2DQc2qIORlvUZ/CZA+Fj6wkJjasivCYahnJf8bnqxZeZz
maEUIYUUSMsR1+fImF2FRpfnDfvZE3E6YKJdGxkoZlCQilng8tAlHwVhPty2/aNVA2IIjawvKA2N
XstYfhZT6J9CfeRyJ4nqANTJTYOtrq5vt8OKukyP+4qJdWDLeouiJMyQETlJZLl0A1YnYwcNMInS
yH9staP/F2gcmciS5dGaBgBaAhn/y42GiRMhiR6PKW6FCByUEL5fTSzqLlmhugv1lmaxgVYv38Uy
Q0EkIIG5lf4N/AEOJqJ2z71uqGd4rVbyLYEJzO3YRdWgdLYuAjw4V5kp6Dy1cW5oPC9vIkxRl6Ya
fDbgd2jLLdUHCiPZ57mm+6t6FJeQjbkchSNUFRjq0kDqOWY7nhJ8T60MdfcL4iWQ8bSD6CEAdBp9
QRMaN7+F5HayYdWUrpMytg444UevuNzxK7DIN6plrhn0NZE5AXcXHw/g3UoAO429c5iD/7Qc3GY7
eTaUcLXNyQzg0vMrvfdDCyXcXdixJ8u3cBGOQKEAxvTxK034UCaF2lK8b+oANHdSU/ZECK6jZFZ3
i9jt/FcFXPRqsluBy3xkgH0WAYPT0oxxG4AeU5dSkRHXxniVM9Yh4VIW5zIQH5vGicHTtRgffDK9
ZOr8APh24FxQjTadUtcfT1HVTOCowXCxQbsDnwiNC1ncmwilIr/zW2xSVfaxCL6Vud9emyJvr+Yw
4jpFY5UgwO4pUB/nA7LPusGbOb+CfhaYeojh4TEPhI6K0ETDNSeBvBRImSu3fXc/eMVzHXe7IBwh
8RAb9WuH0wIEJ5P+SDagxCGJ7CA1nI3lNoXQ6VU2BgSS7Bi62WELEH4oXTPeconT9wC1RpUN6gYE
FsB/bZeuGttPDybjCCuOL0u4g8IUqJxTJ2+yrw8REBpWGgA0DOZhDBDLqUCHguxy1hd31Nr0m7qK
zE0/+vgPDofE3eK9369V4aHOz3DyY5oZ7oubB2LDizhFhEF5L24irOepe6MBOSQAdm8loBdb1VV4
wYdg/dNw3SRzM3yndDfSCN0AZ4S9YzdPiylzFah5U+jwHnEX2xF/KDWRBC/uPK7L4C0PhTwlVpYA
QICaJyiI15o25OdrSeYBgAuBeqOXFNlZHo2HOIRmkyl6XGIqDh0hRL3liEcT9ZrU+ubatXME6CDc
2iH4Wq3OkM+QNMV7scistSX6r4jbloChyOGZeU7/7Lu5DfLH9Naw0D6gLrBf56aX7YLazIBGED3b
g+WdH0ODnzI1mmvPCd9CP+s0iP174Pjme16BIqGzDLaHuGf6wmN5hp4w2+Tgw9loUZZ7pJsxqrs7
hB1QCccUA0wFtsSwy7M0UD/QJeyYGTx7HydAjPzIk1czztLnWvhyFVk4M4PQBFUruXMpKtP+0DTQ
8rhwfOiu46vzMkm+TDDerrLer6D7ILb0TA2D6W8z5Uge6ycsPRzp2TrSE3N5zD5Oa28lvZvTyQ20
StneEkFym4pM3qhHDW66KCWRndiaetbuFVCsnpvvkYwarkWf9TjnAp3V0JdQ6i8cyVIqhVI4m7X8
XuaZTu9O/ExNMAA4dKQuNJrBN2/O9lh78GUSVcj8XAmcT9sheW/M8o3KSmsctyF2J6G9OhZ8L9uO
nakklRqyV9wO1wFqQrdky7UvTaA21T46nnoj+1DbfbjpsUmmNyGPZadlkyroNpUZNi9uwVDk2UOA
EPqwxh8RENaXOC/GVaaHqEIOT7kB+tDaTSakNUCxA2jGoBvqOUBugygsybaLLTbz9FKgCgNMmb8c
yZgNXnqpnPEZZxx/T5OLnXqOiceloVDKjLhcu0blfLcBCYd7kQkKXk0QJOZlqMB3g4aqo6mH7/7f
QWCw3YMdf819s8JJAC1NZUn7JZBWvl/WLktiz94ODJXNVDEixg43mLw4AMk2XMn0oQFl0pU8yiA7
zHZgqjbI2KvN8qrFHxYSxmIsIcyM169hpJmzMh0U/rSmde6hUO0gMdD/fDEbfrLtNch6MfXZ8NUd
YnV0B+g8cda3h6VSkIoMIff7c4IC5DRLE7QCvZ8r5spDMoa8+Nc2NBH4WQooQBdChUmz7dgL+zI9
HQci5gkqxBiB0QeJh+fj2WtL3BVYWx+hg26foym0z9TDXctTuxKRVbBxqQPZPPBJqJ2LP9nZp8tj
fGgIbKypEBOQcnOL8Ie/mmstH6ozy7yELrgEPwkvY34bqnCLeKB7gmoQ/kyoWpPqNrPYmVZpDQgp
Tk0vwrLKg92NyOgBxg811KgG3jD27Z1CZe2R0g48yNhlniU1VBrTzH/6fchU0Oym0webyh+OqJ8x
8e3JslP+uUPt7a4N8iLbNgCtlMjQX5kWkiY16SSw0yP0ywB1JBdui25tSkA7ySf1IbK2Gh0En/Ha
/O26SoVy0yuwWVK9SOo7zTVt2HGuCKEhHkXHuXyEhjigH2fNaIBV/+Ws19JOwN6uwIu7mnSI20vH
/MlEcq2a/OJGJmqyogq2ZuP6axoCnJc9Ua8v0w++ZE8KG8JWYGrydXKHPrL589b/EfQhJwrZ8NL4
QR/+8rHTcHbV/zVeDYYe30WeK+TfI+gqXsexYG9jBXi+MPzpQEMfGlXQqJniLQ0ZVxxgowHRXKBB
3lzDlE9930A9HCPymKocWpH8zlyF+LmKv6dpuS7whvoydWW/E2maHvGfO71xlr6RAwhQcAezqvDu
5De3A0fukmShZAo1AhhNJ8Vpa8moDHkGJJLkxjZwhuiS1EWEUhgHYMJlHHFQktftnzRpGBXe7dR9
HBe0LinSfD2Y7go4TvA0u1P/hGrEch0lafpjsr4wPMr+9PFAWxW8AuGkawhAqsPodWIOkAI4oGzp
gpakgl3C0Cgknq0pykI0kLqjOi8cqaLUcPc0okZQYdcydjQ8m4aR2YPzHrVCa0r8sA6n8yZ0cIn4
d96IbItbjwfvkjca4lDsQaCNYpvOqC8tn17HX1LmqDzowPmUgeW+b3q5RvmghYCZgvSK9iF9c8Qj
IEQon5lZpJdep9iDKa3WZi2zY6uHtlX4eybCBDzpyMfHheveoqy+08hiX9zYCvaJlOPdFk60KW1W
fhma4OobwvgrD9RhCnL/a6HiYY0gqbELoU6N/cB3WYLe+DCgVA+P0DgeDgHCo6tqdFE/SEZ/QvGR
iePEmHH4QMHJ28QsDTZu2zZPQJG2T5WFO0KO0raM1dvaQLZAp04/NK3cDyY3LqXVIZoVfC5Z8hmC
k8l70sQdEi8q2eHtEr/HE/LAEyA0Nzdrsk8RkprAocfvmhv+nAHOtSa3NB3bDQtQPE2zSTgcOmGc
3TRwNmyKn3EvZxewILILAMCIQngE1yaDSOPqoH3AbYFH6jxP/hzE0CkuS1C8CaHCNclLKFNIoKa9
Fd9AmmQ4fzo2u9eOJZ68AiDnwGzyK3Qz7T/KErF9Grq5+XFIs4uzqZ2XYcRtucfJcdqUg2peSnPo
UbMwmUfTNuqXsEdRL3e+0hy4AesX2QsO0jhReTcvQxwqjootGEq7N5fb7Vl0AL3SMGqN8LnPvDWN
YuV2b3EFqoIJlWlIdHVvgx2n6xYPncPPrLPLPPyx/crcUo9VoNKLQSaxRc3SeIaiE8ojUbiJcAIw
XwaE74Jxm4e8WUVQdL1SU3pVdUUooFtHoGvckM3EL3wddbMM3Zz5x9w2jmQnD5p8GKI05wsUdDl0
m7EveSx7kG8DLrXdVOODe5igIc9KkHhCnG0AjrQpk7XI3fwm4tbaGCyZPmdRhLyky//yPQj54bb2
PYwFonV50d5HGX/tnept1C9BYmEzda+QZQ5J8rHYkm2ZALP1EU+p/DLbTXMr054dwavBzpPbAHVM
3XlcR9bZNj1AoKdUU3PARZtEpUUjH5c8ru4rlGTzKj3RGoeJdKtLvNdFDeoJgBy+1sDk7CSQGQca
CiTxO/5F1FZ1MEyj2KVWG3+VntglfVR8AtXFeALxL+5V2l6405sYjeoWT+NeuQl7qjjAh5WP5KJp
tOzJSD325II34DjmrsTt9x8b9XBTbiFg9UQrTc/B3bAwUcwhy02jBCSOk4adNOHKN5ybEDgDB9yr
Ddq7HQNc8QLiRnEuIQ27t6UsnzPhm+uc5d3GRBngmj4YHA+fpMqQ4fWhOFZZLc4rY4BXnh5Bbibd
hFpmbCKFsUx02RaccKjJIUEy8qL5Bv9NqAeOsk2QOM2mzWxxa1NTnRXnYocMivhUtQ4UKS3vT6+a
cKIO7C+DCn+6prFS0GtLcVzTri5nX5Qs601QNfW20SRwqS7GY2YEjpGstqGyopvW6fjH8UTz5GpZ
brYHAPlOjssSmpz93AFq61kS/REa4V+p0eUvwxSz89DiYhSEsv421M1uCP3yMyhBioMIBy276jhf
JvWV5jsbdZTYCzxYcde8CcWf/Xaqv03QD1hLNe2T3G1QeDP98MBxeUqHrH4mMs1YWj9G7iEGp5S5
d9w+QPA8hq5EEubBicZRab5bVtJtQOl5lLWK7pPftXwTjoepBgJ5Ho0NoJljnjX408TjA28ndS3G
6ZNlSv7SDHl+KSC7vTYsm93qYPpB0RBqXJnhz9RCJGsJmMSp3WxKJFDxwQPwr4WAOan/UrfR2nDU
w5O+OI/lKw3KskuPvWv/0RTM+WNMDXDMd1b8d/+5ceP676Q1/66gZPEJCdsIz7cxuHatm56aZpr2
Ckp6z1GLT4vJ2PradwDk6UWoADlMkKP4hs+jWFed8J5tHqFuL7eQvi0NiNU6QY2SpQBV6FMzqCdq
gi62zzkUt4uQt+GKbCg0ihE1rapj3Qc//UD9rsCdBoqExUbOCc8g9zv5l8X+P6R9WZOjOrbuX+mo
50sfCYQEN87uB/A8ZaZzrheiMncWIGYQ46+/H3LtclZ1n+4bcV4IliSwjW2Q1vqGvOwJtMYplBeq
rL7VHX1B3qa6BCwM+gFbuwNuWUJw9d5tQFyw7WwW6iOqWqBK+tjWtumVAPRi5RFlN7JKZjLZZGwA
04husjpBdYeI4KlT7N1iBfk++blTGE9RS6HODlVoZISa5m5SKcDgY7Y37LC50+0mzz81gXNWotAC
bWpdZmhGunC7FKaPMjFvgnmTRMZ4oEjwuXbBuKeHQeYQiT2OaqIep9sumxRF4yi1Of7POPYyOLUj
fNK+Wxc9mHQuS7AmTvpT1XZIGHMw0KDCQLdFHp+RSfnRdO2sCTypBaRE/MmqDIjx/hxDO6TICdKE
69bOILAcJB/6KW23eK0qA9NUP8H1JoH3J9BhPN7psINs5C0xLU9H+qgKhh5r8Dg+H1VmkHE1kECA
1nLsrEEDF+uSJvl2QEHJE9xuznozoTLjFxWwFS1J1aWtrzdSpOadHoCqerY1J9wBOSiGqZ+Nduor
M/1xQDrKD1nCdN5k0SwGN0vAfdotZ3nAS8xrAu6r9Qr93umcKYb1riDpe9THPogC4OYR9RJhHoFH
U3prRnAugh5caSJRrmA9PocxynA+HufMv/wptdNjNv9pKydbpjkE2GBODwyF/uNS3V1KyIMOueWX
QxCAypX/SVrMNfFl09PIU3rCz52ekEFoVwGfsAad2y5j85g8Cqe6dRoKj0PcKEDBRAGtLMRtGZUj
qq8mJJJ/ttlJma5rN7wznUmteySVn5mCKGQrojcL/D6fRYQdoSBtncKygSik1URvpWPsK0jp+pFS
7s6oCJYTpIlvAtPAf2zayi6Nl7jhsMSHGwrcj/gAFSysuM9ZgdxpUN7Vc6BbYJ9VQzE7AVO3IqUP
RwFytr5PJhs/pAXxgCTi/QOUs+OViz+XH7Ax609U5FAHLqx2pYw+2zbG2GNtwB6mmACcXpoUWYmu
B38jfrlkU2IbiiGhDXrtRQkTGdDIo8H4zzE+yDmwAZThUrADnxOkU1OCjpWrgR1MqKNlbmDtyjkS
WPaWCz1Gj5YOpoVi+mbjr4v0jFlWu9Hs8q1KwRMTBpahVV0siTlALWoOqxYsH72nNyQdML8qVOdb
SVWcaGBB63uqQcDlzrhBRilfUDe0HuEw+TlUEWRFrr0R6N9L2Y7f2q7uvF5Y1i2NJbvNkiG8GaA8
cG2y5vaqsu+R6Bo2KnX4kXIreqyyVUUc8zHuk/ixyFbNHMA+dToP3WPT5HtuJM6tPSnzcTKKS2R2
3HzM7fRT9LPPSKzkYQQLogB6qraMp3IsxQ3vkX8hSfjcdVG7c2iHRO/c2ReygNhLzFZgFb+ZrcMX
gFkad+B0vxMRjl9tZsxZqD486nZeJe9J535un1yw/vrB7XEjQ/Fsvmh5mBtngM0XZkTMxzEUgY5A
3sTKZe77OVL3zZGJ+esjQQrsMI3OuhsE9ZWDCVAIHNoL2dS1Ui9Tm4/7EmrA6BrGF6YSCtkDuwGu
HiEKHknSvUxmPOyTPJn8ME3GF9PAksWhYbi2GgMLPLhugF8FhNBexxN+H/sSJtRwopj7P8XKjB5S
PP3g3FO/WnFSHK8bArzHpxCEiFcVRriJ/tqOFVWMhwW8CvUDCwm4DmziyUJ+7q+H2LXt+hSbBggb
i3zwGfRAXmt39pww62899BuXbdzWO1jUG/eRXTzoKVdU9YVPOE9PELCuAfAOuac7zMh4g6MsOXNc
1z0JwNgP5jkc/NKXMrBu1QRMoUKq8ti39o8NBeX+KGusaEEHGVdpXRrw59NbPajYF2NILgfoQ2sL
UyCj6S63VH3b7cxJHvZ69zpB+nTf/bRbJS6GpmP2Yxp1HW9DD0YQBmeW0HnN4r47FhKFrixiEsQk
Em6qOXSHJgTbBTkL3ctjp0W5NfqqOyWV+ZGNBJMjP58kvMQE3K/mEoHedFrjcqqR9c0nrD57VG49
3RMoWD2xWEZLHRadEsAYGmBUMTL4PevkJjS79L5w8ujEcnICjS69d1EVvA8SJbwYj8utbrOnSB2m
MPmKYsDCbiLn3LuAL+YdDAuMyrWeeRbUK4FPsdYhqPggrIYj8BpMvkCzOIaLiVMdYuJuOC3cG+Jy
InBb6aolcIwwOJ4brxswWh9Dw2SLWEKd3zIscYyFEgAkxM5lL80nAuGbRCz6yoafgu7WA9NevmTQ
OPZlNqWHBkJ7+zY02QrM+uZsQwbUT21bfrO5tRWsYN+DrFvVZlW8jbOVbF4NBBRoq4Pqsgac6E1i
Ebrt7O72ql56RaO0srA3vdF952GRy8QbCNyyu8ap+QlgEAmaJtJtoCx3d8E0g3imsrJ3E5/uWoop
URG66aaaJugDzGyWADeyhKbsRhNZDNdt1uMIUdYr1YUWsD3Du7+JZjKMHpFbWeBf5Bx+Hn85GzOb
9W+9QnIQ+FAk868wXoOiKFZkVr3SEN5Lx2R3x3Aol1dor96rIDFzGatDI2rVBtiLzoc/GOgzmC16
cR+Te440/m1Pu63Tyn3PivKpFVOzCcI0WvdOwF4cV/jVwO1vPFTtAvOO8DBBQvYuFHXtQYIoXHFk
6BbNnJ3SGSm9cTK5jaqo215TV2oWFdCduu0azmNTpDS21yY9TJ+yr+n3OsPyD6XsmddRxrCeg5eL
8AIBioMNIpjtRW5YrRs7IZj/zLGb1PUNrFzZGj6c6hI683DdURhZvlHwMPJ0m9CHxCM1sbDj4edT
OAnJtridvemB+gX1GVTDzS3Srs/Xk+r23GL5zp7C+8s5dVs3SmhZ9DdIimRfoxLJC4CG/mwZ5hGd
Hdj3tmqHNeYB6XboxuIO9R/Xo1Vc/0nUjrZ29Y5MXQvaXW7fWNAr3RlQ0AGXjHSPIqu/hvPJsLA7
9NlUvQQ3xkprl2jVkslxqo1CjvyqevJJelsPwf03B/IG6TkvAqra6y2IVF5i3QUoX+WPk2tvqnS8
V/gMZ6Gi4FgMmC8LYyKvUFRKfSMX2dF2xuE+gsKobh9NwEOiJmMbKIDRV0wBCppjClrzm7pB0lzf
39v5SXC56+sYwjRf4wj/tOsj4vI0KBKX7jvqXA67tPGCr0qbBIeynucEhtH5WjNOq7rRQkBXaWGP
nFXIJrnKj4wC101Ly01Tbe+AOXnUgnJ6fJCn8cGIwNqc8UXXzdUOQLf9Fl7bhlpGwIumj06whgii
n9mqIbe8LNITppLwgxMQaMH3hMnfz71+DH0Ojt7ht/YqNYtTkUIdYe7U49MyCKmnd20BcSbX7i4d
NRuMZcY49YFlT05xYB86KzVzP6mUCexcZa4Hu3LPtaBYxaRkcektISu3KOy8wT0KvSl0c8+jAHUR
waWlHNiycOpoaXzT0i79XIzQm0s4QCz3Ii73W7ceIyy7Af3BLZadATtuPP/30SwqC4URcTIMByhx
CnUoQwBjqNuyWZ9W78Vh2sIGycUvcj5CD9YdOswLwxcQlzkklQW4jO5oDZkvpBNboJDgzKxNb0bF
nUNZZQSoovKdZT09hy0j54RAZdSRQqx1GEY1v4vAMZr79MYCOnsFB5l0AaAOPRMXWt5dBJ3diE31
QUXQSEWhNJtL37pFb4KAYQEfifExRImNQgeTQNcqkGW3NwLM8/QevB3nyaAJE0kXisS+bnTmMRct
tWvMqflGzRKwM122MeH7A35cselhWb2FTxqgLMADw1UHRZ3rRrf9HBZJ4BvYQKsllPgmn7Qocmiv
tKuHmt7TbTUMqYgEykA3aec17cGmQ0cJvpk65/7aTkoFPDkgOAbJQmhlTuOph03l0wDIAiV98OBA
Yuc8IF84zs2ZCcYn5kjQGJvDErTutTM43dIoAY2KA6Pf1jO/GJ4zBzBE2f1oNs6KpRZZVENt3/d5
b9zwSKx1BNaXff/r+EjA4VeP151hzQPMUtzLeH3QPD6Zz6+j63gxJfEq6wpY3cwZ+dxty8EDYPAd
Y8lat2WMQMZj7mUMHAOvNQGmgngQ9TpiItZd1w3vQaT6MQ0s7J3Kc4YCkBx/pPP0PPVTfMkKgM8M
0dJ5qO6/TFknQH4SFOahh6qgKwNQTbHlDOLwoS27CCuqX2PVR+UWd+naU5Sj/zo+6GJMsC2Db6w5
O9DQMD6GDEJAczSk+J68OVmTuuDI6XRCxQNxm0pw/KcMopy6TQ92VTYsyDCopW4bHHosANO7VQqP
t8J5xAXK7wagLDDZM55aUgGrOuCHqEMyQuY75WMAbil6o3TgkHXro92YMQBoR1X+UJivIYaIaf/h
qjef6dtfFwIf50JE7jd0sZ7jzZ12VpFDF5jpGshVZOYHCTH2voEs+7ynNwFg0Ze2ISfDOu6j47Xz
fxz7r4Y4bjGsojbJAJBxMXdvS5BdYtJsypgiywUByENP8nqVlGV0bhmwWpmb1y9RDduSQZkfbGYD
VRkckYFA3k6NQ9csasyd2zsQkSHja9U5cOGGkjOUE63mIa6rRxIm8ZtU8Bizcre6LYKuOqTSqBe6
I8DMoSDZ+GrB6GHVWLwAu0Wq65EOowQWi8ia1Q2pdoY92zeTMPual+pGibAJYRzyCKYs3HPy/M/G
JOq5cblcREHR3NZM0fUwGGSH9QCU5CJjF2YuCooyN6EjHJG97MGGZA0MwMNY9dsyhNVUObPV4oRg
Y1sVnlLgsuk2vUmbB5XjPgK+D8pwrbqDqHS4rOOxhhpWjAl4DnGaJZK8f8XX/snmQITxZDiSHmgZ
QXFXqcx+gBsmz9cMJa0XaZbnsRiCuxIayfhBO6+6+TpKQfrxxWT12ZjS4I7H4ymSFXmvoZV3wy3i
3tr+fRDU4ROEkqqj6WKtq1f/FLmBBYoz9pb0Vr9IST/tVU8+IvA/71kwIuXSuMNaGkQ9csMFXzfJ
3v/FgIyz2SiVIIeOPN9hTB2wb3ukMvIugOrBHOoOqx/JIc3cZ4NImOIFw7gkmMGDrUzs+6zLxBH6
8udmEux+Erl9z6vu1iL4PZZaKYrAqGsDU9wIzjdO0njQkouAH8OGURkdzDpwIIg7sMVvHTrUQ/Tg
zm4BldAx9D2KXWgBMFpxqCWDVDOIJFq5fZ4/KNTR96GJPF6SiOyh4hm7l9TXfbolkyZUvl2ZHnSb
QaJxaWZ1hBIfxl8Pv5xt5Nb9BLsLq80eqGy7+1guMW9MDl3UrCAtNm6zeUGPH1ty0O06BCQBt9xs
AEMY/JvOq+as3tCY3QL3ydaHPQ87UAO480uPmFOCl7hxrDuAxKqNbtPHjTpNKOaMoY5Tt4h3NlDd
+jS6KRpmITzYNizKKQcYrDICSPiVQKibQYGKQJTejQrozRbLxD+tHPJ1Xf8uSKv8fASQJWQALU1x
QFdhROvHyUq+GcBI/Vk2zR7pz+6FD1W2hGRWfUC9UUFqQN4GHAvOiVGAUatEvULrLYUGy6tNXLkZ
S1TOdBg30Uoiq/fUNYoBmAr+mpyHQR3zpY9FCvDhaB8dW4W+Hg+aqTn7rU0nA3SyOyD9/9TtdQm3
UWnmZEWpxGI/HwCTaaZuC6+LH3v23AZ5xG4LVcD/1GvP4/RZiM2OaWVCpGXOZzU5PDGkHKCc9zML
BpZ8BJm2a9y/KXAwD7qllQD65LwMD5kqLM8tU3VbCMX2WNXwhUx4+/YqRNC8KZI5C6x0TExFC6By
U5DJdTdrXIBTa+MRIpfOOjUVYNqTQqJSOvt8VDcjcuS3emNHGbt1kmpBhSqRr/+rHf8yC9PVPtpc
25BCrqD72jG/q81jmY6vmtaXpuGzLLh9Z6KmeOMaFCq6M63P7dsSJPLO3GXdZD+n5qtuZlkjNqnJ
+6UO56MzkfI7rMLqmwrM/U9HC7z/nVv19SExp1e7pM1jKroV0NrV61BKWCYknbkyUrd87XO1hzhC
CJlqBrx7HUJ/Ym6XDVW+sFC51oeD2oxULQ6vpNN+Ohw4+j2EF8KHiTaYFSNxUBgCmiUkWSejFb46
tbtnqU3um8wsT3lcgZE8t3etVSwaKxh2hujZS/OmWzMxZjsXCYCFDuNAgALgVtZpwu8aSirQFNMZ
TThqOkdZjpDkxaX2MWdxjtk4ra+5TD2iFmRtTyMYD5R5VeGU0Ik0bzmUgvbA9jyLis1kCNmVe4fV
z03O6rvcbuo73RSgqZqbJlEGHhg/gDG1ICeIfiz2rh2BxaB30ynATZs2r5/a9MBP8WVXt9pZUju+
M4pibzeTVzAQKtyJm+9RuyD9GL9Lq3L8GBX3Uwh5pEOQgRBAmsx+bSgE9dvafC8CMXouin53PFMK
QKEmWoN8ZTwo7sPmqwZY2JZ3QMuFWAECTpSmyv6WQURxjEP7JSHI50gU8gDQiNatS7NHk8RnKOKV
b64DxfsgcsfbvKj4PuGQodQd+LVEAN5+E0Nag20284cwR72TCldBD0gT81Uw4dzjjdTbGH/KlWw6
40XR9nKGLGi4H3TZeIQDNARkg6oGJ7Y+Cdx514Dhgzhvw+JsPZYoKvKsTOErM8d2iHLhJR5RRV1b
c3yZBcLfDID0Acy8tnLA3wqm6aYnWXoD7hTFDBJlhGsHoBLpjQxa6tVp96ODJeV0k84dvx2hO8JA
oKOsKQToUHnQp3JiRRc1NCe2qUkfR8PgrxQY+gVUb5CQQtHmmQFlY8WteG37sl7LvojXceaI125E
ThDWbU81BJJ3tXLJQrezangpVRCemypPTyAfcK8uR/DSDKPfEIsZGxDeRr93KvpgCNc8siB51VGg
7OGeAA41d+lNabkHXH5yYyiLPuQQ3fcK6cIVDA/JbWs643x3HI60E+6eO4C4z9FFbxKUARhSgddw
CX8dx2yjP8Li9LkZJ3Ua+pht4pmnQkDmeaH4CXtZ3fUHcw5RBguUC5kJeLWC3B8AYT03A2LRLJGq
qjY6HHrnLuKiXsGlrVtnmkmjMf1QXPWxdO/3XUb7Yh0XoB9yaI4CfYalRlDucwI8EEF67tyDewX5
f1EcsTSnWyyl2aatguaEe3C5BHozfbA5/GC5NQVfG2kchQtosleP67Qsm9t0RAoUFEAQI7ugvs1c
pzz0ZdIsJmuM3wIuML+Jp1fDoT/m3mEjrdv5Kowh+FJFRIEOwXW5bkJZjYfSBv6uGHB9hwGEep7i
1zvvcsvBT69PaxSdc+VRszXulDmwbeCCQeoCWPBscqDQndp6k1D5zYCmgWo6e2ihzr804bFwqI0w
O7Tm5C5llIkHNy1yb5jFY78PkFH+cOuo8EyDwxg9AgBrKI2nNAyMJ3D/ul2R4kekQzjXQMuwl9ZK
h4nVQvs9bqsV8iapb5K0XxquE79Kw/mWVTK4lZ073QqZ/2mZTL5KpaqlQI5tg6cGQlSJRJfJZxM/
ZLjZT8zXR7t96XhQCeuPrcjbh0H8GK9qS62HMiErfTgl6U2Fh8593tcmRFNQNOPnEQnHc9R17NzB
WMboGn7QURUWoMlMEInWodFixOAwBw+sLtrqo4ZeQM+cObgt/HUOzNfdhaEgcT42gl1OPsCtoc6q
lRlFkIpj04uc+vEriXPb57zoDlAQJOf0r/Zxbnd+ts/jAycYvw5Au/uDGn+Mb/FPTuGNtMNkvV4M
nYIvGXOguW31xpPEU8SPbBbt8/k7gTvfGWX/6batq/GpxIxrbi0gknQzBs7lexvG7kRz/IdtqMc8
tw5JQEAzgQEgdHzKJTRYTevZpHVwkG0MQtIcxmUA7Bc0c+D8jbB2QQf4Hw5qrWDWc8ap9UF2yws8
Rcp/dRBKHvw+oGKTO6Ox7uwI+lcyM266KrT8Hg/Ar6UwV/Eg2w8onz6W7ZA9tzKG6EKSpMesiKe9
TJlcNYkZP7pDFXsWCv0fiZV6bWkYSzuPUCIxhA31amxs1fEDwF0gpYFi4o9myg9uWFfVQneTOTaI
AJQfgLuYmXzlIr91nuoefFIAPN/YOCwJYCdQtE1ONZCIr7UBa6o264fb0s7TjWXZAzD2DT31RW96
biDvnDSvbzJhhVso2tNNgUzqDZSxo0VUcvMlobCSImPzvaco8IqseB8lDgxMs71HiQt3CCSRPdpC
i2hsQifyRTr4E+5NMKGaw0RAA69qYW7Rd3e2WRd30P0jdnsXJ2l3Z8GE9TYPQiy95mhulwR2Olal
MEnjG0ac+gFMvfqhYWoD8Zjq9tI0Ad9tANK11Z2RA38+gKzEQvcykWMhScLvupOD9/Lwp+6AWWuN
E2T7QAVbqIiqp4jm/aYxpJi1XWBy1DdgQ6jpWw5fWyiE0GCHhQU7M6yIdbs7ZXA3GMIUeEWWbAGy
gHKPGh4u+SZCGNlnZPoRlqq7hJdsVeSgUjcPth2o2wx9v7DsINilZKQHaSp3mZiDca84ZiKsouDp
Z+aCWxBMLF380Vhdf3UdOEfQqPiA/XThNQ5WzhGzIHFB6bPRGdZ5procdHvRluPXseXPbs7slWj6
bDGmLhY/kn9t4d0Au7IgwZq/c1c9XEz2mP7WEH7Hn8giznjvqpB5zCDmeZAEdu+5CwVvU3V7Cq0v
kErmXTXLLY8Z6OUqNVqvK4JXXbO6lrA+YbR1T0KIWoCw2vo6vI7+rUKmw2webJny8+BPFTazqaA7
KRtfs900oa3soKo8V9CRFDcaYzGA93jhv+nusOhbeLLP1Ld8HuPMY3qawXCYD4mPrIw1eVHE3aPe
VArewEYihiXW1sFRkhrderelotlCMPv2U9tlV7H+jKx8sv39ZJjQMtAc8tDX507LsT92cmnM+v0W
hHbgrFp9aNF+vZkUnNxrJwKRwXIvAv+6vXLiZRHL/HQd2kew8ilzybf6ZPqAzEI2V6R2udJtZsOQ
RM0gJQ9+Pwf3cb4E+FMFmAdhpSmsyv1BGtQ9LDWmeHHt/3QQlJhtv3AaBm5ga2F+3QT7kkTZLXOZ
7YFa0r1xWh4tqF48GRyFlxEyWRtWt9ajXSa3eoACrdNzcOO+DfIMwjVOYCya7ntIG3NpWomzGmoT
ZT5JYPDMpx0BSG2nQztijk9d+b2sxsQrY2k9DiRPjjoM8Jd5oMMd0j6gysJaa0HjPHqdwqDxoAjF
T8LqocAY01MAzthrX5d8pUySrXWYdD2qJJj5kAD2pJeLCy+UMCmay6XWl5XlIEshOxZs40nas16G
w/zJnU2IdIz3blNo9Q0jBW85D1PYVgTC5wkFpn9u0xsqqvQmlMm4igY38K4d+ghMbZMdVqBn3R6o
3PbaOh9XHVY8J27bOxBH6G6YI92k96YMTkVZsdBBnA3qFCNxetJhn0ljW6IepNsvI3524sqYK/go
Qsr9Z5ve04Nxr0sWbg5h+Wub3ksb2LkaeCMLWAPkHoc461ojKUkAaWMPaTnAMEXuudyNjxp8eekA
Y9Xcovx4N5Mq7YXuwWmSpc0kILUuNE++/O2//vHf//U+/N/wo7gtUFov8uYf/434vSjHGmok6rfw
Hw8QrS8yfczPMb8e8Y/1R3H6ln00/3bQMX6vi6b4rn4fNb+bn2fGq/94d4tv6tsvwTJXsRrv2o96
PH80bar0u8DnmEf+/3b+7UOf5WEsP/748l60OTw1zh9hXORffnRt//zji+no63S5TPPpf/TNn/KP
L95HHv/T8I9vjfrji/V3hzF8LbBZd7iLebf48rf+Y+4hf4fGHkePcAns7mzHxWvkRa2iP75Q8++M
uBR9lHEOBoD95W9N0c5d/O8m5I8tF88ih1BhC+fLXx/7l6/v+nX+LW+z2wKO8Q1OjJdHfXj+lueP
JSxiAeFq2w6HTCWzKDXR//7tHOfhPPr/jMiqmA7qquwYbaEJae6sBd3DP2fd+cYdmETSy7bAGuzF
9tMF+vFGfnlh6z+88Nz/6YWtDB7NJQSDUWdA9WlDN5n/LlEc8qclAGsrx/9fvh779fWKKpSR4o1H
7lAYWcATY2P47ar7ThZ4uYW9+A8vN5/u311XfIGfPx4peh60wNvHT/WhZH6yMT/CXeyPK1XupUc8
YyH/t5+Q//qSVdRbUw7lDkiSbVOomqT4FusllPNg8m160TJctN6//5S2/c8f08H8hLiMMmK60Dr9
9TVRqgpGx5AeA2krg7gmbN4I/HRkZaCIOwSukGukkYKV4iNIYz2Jk8U49maPVYrh9k+graVYg068
/Q499nENpK4Bhv9gNWuQe2PpVfp+SFIHC5tiANwU9bhmfAKegz3SsqQwteyK42BBX98D3a6sT86Q
twxO6L2IfSBZrZ0zFs690bD+BsCO8IZx4Mw9sMRQsSpTpzL39VDzyIMCnm1tsjabKWRsYh7MFufk
WFLVxBsbCD1TS8AhqGktmfuR68hjx7pRnZtIte8Kbxp+H/kUnaSbhovaLJx1nCDvoKKpWEigAssF
li+97RV2iy+kyE0TaGwit8jgs6VwRvog8zbeSUgiAN0dynHZ2tEApLxLe7+zrcZe2ZKUi6aX5i1q
8pDRQR3AWXNMTJ+Hgk97hkozdKYbsgCsamfBhnU/lX23jW2ZfQBJ068iaIMv01olDxlqQ/cTsXjs
0QT1OvAq6jj266FLd23sVHgHtLsvWmD1SafcIzHsdluCT7PhorK/04jQr9XoDscpNTFj6AMb84N2
XJVjR7C4IqMvh6n1K9pC3ybiubspRCG2/cTKWzDusjNRSX2cZDfcBGkiHkewgfeQvhBb6A04S2AD
gIAH9RQiRwOH/NBU7IDWw9o8MKJvlKHcUsKIZC3SlIGEkuX4cYsaOjEjEASsbGAUYpdF/w1YbymP
smCY4EDlaKLLNrf5M7NL+7uF5XfudU4LBSh7AncKTn0ZK5Ywk5yAGEUFvzpMRjO+NBmkNebJCT8T
1HTO+LCyXTWlqN5ob1SAyYSkfmvtbsaTobDBMHaCfWXZdWEOBd/JSZfVVGFhxkzpAOhBmfJA9+mt
JTFk+sFr20k8c8zABjQTtwc7K+qT0KdNXEGvw2BUrEBTEl+tQKYPIVHROlYtUIkEmkXwIGKVdTMO
DBkPOJPkgJiDKhDuysSMuo2lsuputql7yMBOu5tM1GcXeUCI9CDiz9YqMwyYLTrlTrYAmyyISAnU
ElierKGCEnzH9R7MtVXMFJBYZvvErCrxmsAIKfkAmwWwsZKASf0IExXCVokABsBTppKh3zZFz5Yu
id0tjU0XAPpRNK+Vg4l1mXXjEnSpDiVVuHOviDGwh67ra6xbI9XFWI7DFRrZv05uwekH6yfsCL0h
A2mXcDaGfmuH5+1elap6yQn8lVxAsjYoisN+ikc0Ln1uKdwxONR1dz0Qto6fksh5a7lh+QYey4BP
cDIgXV4lmNhHuZrEs4ROxRNjffSUcWhhOXBDbEoJgSGunoFgq3yFFNMtahbZN1iNAktq9lW8HCGx
cUCGRp16l5YotRUw1K0i8ADLPq6eFJ0c2LYXRf2WZ/GQeDl8jU/QVxArAEqEZ/eA2VlV2CBVa0Mx
OSdG90Foa5z4YImnrkuiXQj+/bcymCurTir9rpoGqKOViVf10bQzWNgseSfqBTJJ0JwBfAzJQhjc
9E2abHjN48gbOlSpmgrZv4ShrsvBE9+LAW494ZwHY2mO1FUYsY0CVxy5PFpvS8D7V47sUMcBJPNk
THayHxMB+IErim1v1srv69xcB3nkLhs24PaLU7X4Fadpfcq6CtIsKgpTb2in4oC0abzqm2o8OqFA
xhfFD0CJe/5hZO4EwYOifmc1dLoH0zHX+H/Ob7aEF6Byh6e6JROKLgHEhbFOS5clIzl08lyIkhGO
vzeYqPAqqLzWRF7Yd4JiPDEQDyFBVhZb08Ir8bpHyrAk5bNskSKCnEQAlrxIHlAZSk5pyQyoPUz5
sp1keSRjUcJtpmvgJJG1axTqs21PWQw+F/LxHlCpwJXS2PHGWslja3bZus2tfmMPrVxAcpBtKDgA
yEhA34jaqbWmkFNcuxWAt53J4n0IYdwFsEHwbhodtjRGFLT6sYcjrTLlTVbVwRtqZvCrnfKPUeLa
SQYJ7LF3XUgAAn3rZpl7qJvMXo95IxcimEHS0MU5QHMCT4QSmM+NMUY19H9CenaSwPqImSh20OWk
i2ReHWehyp6ltPnRFIb7NiUOQKOMlu9mAgsFKHDhSQv/plVK0nKFm5npN/+PvTNZjhvJ0vW79B5p
gMMdgG96gSEiOIukJErawKgJ8zzj6e8XquouiakSrZbXrBeVVpZKEQTgcD/n/NMmtouV2UdUC2t9
nrWmtFiKPRTOiEVNb67AdV3xac9S63lUNh0LgbPquVHzCIUqRRFpxmZUYRZ87bXT9LZicBxgN1SH
M7BGMIyrg3fuUn2doOJ/KUabOMyhZIgoWiLxqFrvbcshKGnL3W8NHAroLdrY7tExkVbl4V1vYZMf
2CKbPyivrCJoqITQd557wGovuXGZL4AmwmshOwe7aWGN1x0krTZMtonTPXHTjrKptNK7OkOK2szT
epc3KcNioR3M/vidw5xTpcMLydVh6gHoBGhx0+Mw7WkSFZYq+OBcbq1UM/+3mxYzeeyMCYeXHbSc
wXLqIerk4IiTKycW6603rnZFnB072eIERb3HFzgQiPhuaLAp8LGgYAxBJtXWHfC56T+rvK0wzsPk
RkVjjOovcthhn8w+kTbBi5rFn6p5ziF3qd18rxvcuWFjWnNxqjwmWCdSncl6q5rWsiOC4bs0RJae
sV1PZVOsESzWPjnUiV18NtZ5bXzIoc67peqEWwdGsjjyS+XYGIVay7pu13NeIBBPusSZLjLLq+Yv
eM1uNhICj+Qim+/HpnBqo30YziCSUquPFGC9FInZRVrK5o3hiCWJ7BFFluek8xfDAXSjY1putG3v
19AFVuIal+7aG4lLaYkyYELba18U6zfViuyNvQ7tW3el0WXivUcgnyN6gaS7FUaWhaZp2ritYNJc
LPX8Vel5fBZDNhb+1mzO0UVfekBu1d43uydJE1XzifRuOmeNPEMmMbxeNLBIzi0NydHqDgPDYn9G
yRqMA/pOYZL7scjVuRLLJg7dsM1XPRq/w2Cgbl6bGq+LOu8ojVH1v2EmvPkY5lVBbxO+nBP/cBIx
QG2epe77VuIwCa93/MrhNVxNxi4Sf5ur7gZv2TWSIErR2MqEmCQmlFtHiOYthhkqMKnSTj9q+v+o
w/+3nfnPjfl/37Xf6sex//ZtvHlu/3/o4R26F4Yd/6aJ/5RVn58/L99+afvPf+Wfjbz9lwmSKV0N
RwsFm0nD+o9GXihacpd+XWnLcaVn0gT9s483LPWXg6BFayFp/n906//TyBuCJl/AjvOUqfhj9Kz/
SScv1LnX+lfLqagZLO0yNSDKwzGFZzFO+LnlJI4JS755YfSEdf92IkBpzfPOr4UJ8Mj51aTemyle
xjFKnEWNzw0nMt6Tdl50kWUYGdLVXa9WTlCOV+0X1m43w700k1GHrpNuI2qUou6OOBpZLg2MoAj6
njRqaA9zWxGuJlYCt6LKJIg47ND9FiGOR6tJLWGoN+wXVvxFaT53PyZc03lj9KSJBYWVYtPNhLJD
nKpRwUW2ATcparFgzC7bZC67MKMyFsESbyTbZzAGXDjTdT+GuxHvxs15/gJLbymq/kqgJLtw8snT
IegFJkCtp8h5MckANo8ZOrb0KEXBFl5UCy0CWR26P6q5VfKq9+ARXBipkaoP2lj6Kpzhj1PGbfPU
XHbYvJjMrXfLSPwy30zT7xMgqKkYU/eEj0eNargfeey2ZUPjgmOSNboC2aBwagzrcsJiD5cNgb6d
EMr2qx5T9YCy22g5+VZhEo/XEPEqTNx2YPBwdB4FHoj5IZmXNL8y5q0j7xcpYN3eV05hMibuqJRD
e9VqeVzduZ0vci/HWH+DtC/C0WUYeIBmTAZ8QjVV+xC9dZ0cCN8VNMAODF06sZyjJl6tkON1mMJO
dxpnL0iZ8WekTdo3lqzxW8nIAoTSZ4A00lvHREVjAlmVLnShFQbATqbHLBUxWHPZXnVFLEDNBjXN
7duqcLP1I557VXEEJlzVhd115RB1Im3ao0uin/eZF67rR7MT5lnUP5tpfpCki/ZXK5yFNVzIEy6o
6HEHgRZYdFw8Yhw+bMe8NDOBECMnumrunWG+YP/VE/xB12uPXpKr9uQ0bk6ME1yE9hrDNtv6VNlY
my7hGO/UaQbEnTmkSSrSW6s1zYzRgK0rEOcsE62EIyCa5ADav4zHvSmn0qBwVYN4X5Ga0HxwHMP8
ulqJvZ9jS3sDmzVnEvA8zGEHE7VN4jBPEsbPdAH/uSNL3QIgw9xhoph43KlTqOd3aHtvZ5ngtOOV
MfB5NTkdSVpx0QQ6LYz8qpaSpDvHK5bhA8ao7tfKVHbJQlzmub9dJBo/HBLiCXfKYS48PLRmjlpq
PD5j0e4ZHG4WfXc5dtWyoNG3pRqScJPMF8KhrIbpCXUiEbGKU7b9aMtFJxfJwF1fKb2Yzpu5ANbA
Un+ve/GxbIfe+8yCGb/LoRlluBbOuAd269nrBXTsVnzI5ZYydLeX2Y2WWmRTOJq2NcJfKPqFH732
q/FQpP2O6mHtvOFhxxaqvd72reqPazz2cDtKTd0sM8X3GuC7nvHgV3evjvVK2NBVZpAzerKwP9Nv
2nmZssjtcYc9QstI+q8JoZkiCzB9rO2od1XyQdbx+DzKASqE0Yzeuz2zu3NeLzltJI3GD/hWAE+4
HoaES7Fk2aWzSY0RS19AnaIHpTnTPu0mvuP+VPX4XRdVV6hrr9kqjcF8XCf3jVXu9XVuVZkNT7zJ
p5WtLxsWeuo9e+/28MJD6WQoaNetX5omsDvb7J2zUcE4XTBOGPXJgUAbf08ZO7T3NJRGHsCVcrv3
xDr0A0yMvbTqY1lXRKvNvT3Y/iD3M/pT1Vjc/l8hMG4/hvn2H6f5b6e+qJjoD+Pzr0P981/7RzHg
OH8RVglwazmOMrEPY9b6j2JAcahL5vauB0eNubrS/1sMSPGXq7XjoFPyzvP784/751DfVn9ZJAHy
IxmxOp6r/pNKQHnWL5UAAThM84UrKTskza9FYfFLJZBTBMO/hm3EGRqXAVKpjqjP0TEIQJEQJnCV
zdek8fthZQLvAHnru3gwCyyTmJRlUY8fI2sYN0abXCPDGW96D5Q8OuOa9l0xm8N9b9ir8mOvSFo/
lxjjv1+GdmmimPS++UbvmiAymE8gvGeiwHDvWjMhpTgHd9T/7WwuCyJjLxZA792OPrC0lb5s+smI
T7g7tOMDwzQxXJaD167Y41SifyzkbiTK70eZxwwIcJm4y6dxkOxLum0qps5ksjxX8GBHwocbgN4i
QPbtYrI2GvFwGkABzXNARd4vHGKF3B7NdOmZDXi1td9tDEw5dDsL2mNW4Tz6fvBKmFZ75plpWJIE
vR82RpKUVMXekAtB7J0e79AtQJZM02EbI8+C/phAN2oxNkz5whHamOM3N18ZgjlqrdSlQ9hRFjRw
Zb2jSzJUfZoGNuVrUedD/cExmOmECz3sHKbpvKaXxIzv/r7JOrC3eEsixt9nReq+dRAH13NvVrRJ
/rVIlnWqgxW+jMrxHjLa9R11zU5Kc6rMxoziMrYBy5W1rwqbdNnk1X2NFoj06Tk14vKSZ7PmgfRi
Nk8S3mVVrk/FbFhLF43OjMqGJqRJEEfMe3xoPY6za3fGFPGyKNcuCZc20/I5Vvuk3g4G5KnRh1XV
E35WWZLxcdUkKdOtMa6CiVULfD7qXjBzcVb1mWg+s7ocrQQ/83SkKcORIjNKzrEa259sL+SBIYO1
XjCvwwWvnLJkfGy3buzuVpTji2/y5kn8G/jAnpi8alMGC9gbgXYJcwWPoI81Vpj2maSGp9ilzIGl
ZjP7OmP1aoQlRf81sbvGoyt0cwG11M6+V9W2Eic692N7Q0Ft2rco5EcLx3NBC7hm/NxgnftyOQ4p
vN8AGYNVBe5U6Xt05Eh8pdPE6nbClM70MRNruqASRfy02nNzUabeNofERpBPkHeyMDC1Kmwbnrg5
1JbfFB3uD4PR4zVdqqbNw3LMlgeyT53+Q5Znw/zABKDY7m2TnKIpaksHJ9+u1nUbaIT2xNMI4Asy
lqphOVkNs8TK7+OibR5LqqLHfiMy6H2bU52QIlCL+BMDey+9FXqtmIjLxtAXWOx25mXDmmMY0/Ij
TpR43npskrrD5dhpEveweEuGJTxmU4wF0I+dIZ92f54zw7vg4C4thjxwCX36jYW6sUVUFezV5hAn
4rpbc0iTaYd3O20I3zC/wWtuNEs3WBpJVHaZmdUTBnPelWKu5l6UVJc1QYvo5TGjkl093tDhtDQe
ezHis2FXE1NVpOdedZRUU11E1M5W33S7zJCpI4V0Ag9TH/AQa7bmAJNOt4k0iNMYgoLCBS2z2WWO
y38S++mQw8ACohV68+3zsMY4pDMeqtzpLubuoDJ8N/DyUulhtweEMqR4naAqGcQS5sWObfbg1Ces
DrDOqlWPHGGa4nvPc7PrunZyPgYeYZClGKmtvd7vZ2afJE06tY2nkTaQ1eBY9o4+VN5Ms17LaMzi
je+C5MTbJZvOJOCy02V2O3VS1oS1ugy0w0WXDPN91SRDLe4AKvhdrlrltdRMHq9k8GCCdN32WaXK
roJ5xEjtplRFTJuAfQTk9sY14yyMx7xgBzc8QQXlVuYWE69i9qjD6pKxjzRhL+EPmxyK0sGIxueR
zWzEjl2EnEzNGwat8YkEvOFuLBPcccZtPJWeUl9aqdVGzyPxuvWNONv0F0tP5ox/otMRZ7gvIoiH
TBB4MFcPYp90f+ISzO3Xcho/gbRMkPmMuWowbC/TjMSHyiYzDZIo2OBqg42Zxby/oeoc3uTM3mbO
NzN9l3rW+DaeOyTAOFokx9SSwwfb2vdTi2gEIUju0S4i+h0+yMUc0sfOpeR7tJy4/Lp03AOE+Wa/
Efbifuit3TVYG+a5Ys/3ZPqygSNsd0arIXABXST7N6eTwxto31X6kQ0/fmqHrGwY3aCv51Xt/RBu
1pTe7gL2nM9J7n1q7dasIhvPvJutyR3NEVfk1knFnU1yYpbzHVXdUlcXet0EGMrUiwdKewwwiN1Y
2PRrJUwfk03jeonlvoTrbuROMEz9pnyvbgFbyHqZ8PMbZLioXL9rEdl9tVdv7YPZ1gzvbTauk9n1
7ocJntMHzyvgSv34gmc0Ow86t8ZHqJH9NczL9RQ7nXPfg1wakLzWGZNUO58/dPlSHzje9pu4y9q7
2fX6hgUde5e9VUHh5Mhluulu7mGjy/mWlntzY+KB9kVXZXofK3P6pLrVvVwLc3hrDdhf2n1JYgHj
Tx1a9rDd8wcWp47OaPp1/CiyYnj0FtGIYF3j9WR39XzTtan+OhWuhMVzdtKJd+Jkv/V7a97vVdnH
t83cIp5I1Iy2lebe+CwwwG3Z9QRbh197lZdiQeNAAVI/MvlStB5PPIuFM1KVY35t15OrMcPAz194
8+RPxkJANNkVNKSjlYZbNwwwmrZ6fuwre3v2hlJyy5v6nNnSYZjiJNV3oAgD19ls94zQKDGBDxpH
45FuTyXmoToRs4gsm46dTpzCLGxmcMrAFQ6bsr1pQtGoMjhfsl3m1/E0rlcdAAjYZzfGmME1jKYi
q66SPrTbrH07zR4mR8rMhfIhr7Jru3nC2Id/v3+oV4m/qbLNsqFPM+ouyNbJHXEqysU7z1Kgw4mz
lU8ku82PiNUbwm1KixCCESMEO03R41SETqh7GzvAGdeTXMkJGZlejMulW1bzbVsYDpKLQvaq/QjA
3cnMb5NRrN9joMcnQJ76qZ62FkEJeWpjWPcLs390BInIQ1Ztri7muF3qYwNtyXqXmgyTjpm7ICAU
UO3thySv1+UgCrIeA7Enrn3VtauTRHuGoAA7w3guYr/X5FSHtOzklaxlyr/zs2nZnAqAb4Ym7uvF
WucvS2K19PxpnA5RooZR+6Us3PFQ4a2c+IWqmvjRyMQ5ZaLCh/NQJcR/vLOw6l3BZxyZv/MwdHus
UOjd5ablCN+UsyyfXAO0HTy/dm3irspt/aazeB4i/MiX7Y2ReZZBCusux0iVg3QfthxcD+fGTMO6
l1iWhSrdEucDlghYqlVTdrCmZa+u4zYRzYludOvvQDiqISgLZy6u9nqX1Wm1RNN90ZuG9Wulg60I
z9o6PMz7spjUVyFwa7huFoyAo2RqrG8EmsgCkoI5NfAuctR/YuzPqDh/mD50bQY5riTHwiRnpyjE
YdNebfhyJoziWKJsSfFbK9P6I9COkT26CV2+F2gx5Jz04zR1rHGMPwbBnMhcEryPdle0ESkCHtbG
mBxzGC+UJBFSWN2TCDPaxSNs3to9OgPytVtHS/cZm6gCw+t01v0TLL94OsrZ6vTbxnZm9qByttgN
Uqd64+RJSSHMr/5UmJPkcyJJK6m/dE6ZVBdFPlbqhJrP8chJJm7mNtkKYptTyuP4osydKo9+Giz/
jvx0ZlX9a1Troj5UWJXwS0IPx+5Bm782aCXHrcNm7kRDRIaLiPaTirw7K7CiPsgOrzGDXpB0TKWE
Y8EXcx3oNxY0hV+vlmwEAnu7oSNLzsg+urHHPQOSyis39bLrPF+G3lfQwEIs1+IFlYwGqSA+hPAT
N23Xa/Bd8Wad5HrqYMTU8HZi55NcSRRDmWR+Xiq5XFaZ1T7JMXHb459/F/HrLJwHTLsopEs5RaMt
cAn+9ZZjl1l4qWymPyH+8nc32QlpV7SH07E44cAdMMx62L5kb+2gD9ogPy7XVZhG7muP5Dxyf/Ge
IfF5NOGuDTBwZvj9PJIvDOUaXb2oaBD1/rlMZPIk3Hjun3SSDZqvMl4PHsrId57dotTsCWfFGao5
KcJg32UKwq8/mk372OeT1HfDlhSC/tds2TeV1X9cm1i88iv/7cGdXyL9kethQ+nY5xnFz78xu0du
u6OnI9SCpe2TFjaXwY6BBpo/uv/yFQaZ9bcv4cf1iMNh5XDVly8KQvJQ9avies5qIcnL55vW3vdD
oTGL30x8OLvRTUNqdbR9ezVRSmxxSEVKBO+Eof0rv88LOuSPT4WJCYiNgK4Jnvnr7RcS9eGeah15
bNBve5WNFy4JDk/jXuO5nO7Zm2LYMQn783L9zVVdJSzB7fORui8fembOJb7BTsx2Z+LlhGzSJ3hO
kdhWYKeI//xNTNNRvHLV8738sjhBiTAvA68S6gwavdiEtlQlRp1IoEUU5gQZjeFS5vsrrMS/fQE/
LuL9AKe0/EF//Xk9JbrNHRnTiINY+WsBT4Ra3kBO0DyAAbyrSzLP6h1d/5+f6G/vzQYHo8KxtbaZ
wv18WbXxwHKPy8a6jKzikhPzlT38b+/sfGP/uoJ88fScVnQj1Cgvysl7Gp+qfS0frJyJ92UsiiQP
zvl5NkAv+NPzn+/tb5+oY0rLUprpHuRdS5///CfmLG8sViM4ZNTCuKpKwPzyMLk3f77Ibx6gtARc
CqaVmtnki31ANT0k4lp5kbZjB65Y3lGPJU0mX3lR4vycXqxCxotQj22bM8o0xa93U3tZy8hwIRfe
X6L5ernVX2SADP2YfHPfOX79nGGYUd1NT82j+/G1k/F8DLy8uBR8ApYFqAsd/teLzxDC0N+cp1Q7
/oaPAjhm7a5gObxyl9bv7lJi5Kodj++cN/frhTJDoG1TcF3l0bm0T0ZEFktgHPvjdPrze/vtHTlY
fHic9hp+968XSsd9AOItdNQowwuKNKaBaDLjsqyHCVFev1/9+XrW+Ut6+QjPmxHYyHktei8eYe/u
nTIF34H7uEQi6o5GgGlTcV8/4vl6K0NqjTDhlM0erfj7ar/yYF+7+ovv3GH0k4qeqxP4dupusuN2
sCLzanjlqf72/f10ly/3SnibeT+ge47KzNeNPx0TeCTwnWVkR9sJ48ZXnurvvnGPZWJa0mUEoM+7
z0/fOA4kBKiBP1C/yKN1sMIuaILxygmdO6zFgyI0Qnn7yjXPX9qLN8nRw1vkFHSk5Zzru5+uaTrK
nmSbcxTfVLcYtR1Jl71IH1SQRpg+v3KHv7lBQBAbUYRH0WirFxBFkm0GxkotdDwcR6kZaZsAor/8
+ZbOa+/XO7JclyrP5cNjZb4sLlJ33fM82Y1oyBdsNPm4m7uSdPq0vAENxykpufzzBX/w3V9eUVPI
OBaqDv7x4mvYICUnAzzWA5TtELM9XG2BIf30kAV7QILx10kfXufh/+Y+PVNS7J6RW4ClF7vLUm4e
VPsR18zqMo0ve5j4qp2u15rMYm1GpU7DV+7z7/sZyTG8Oy0hwoBcvVgrrjfrOJ5ybGD47uyr6oi7
Bl9efp8fX7nS3xcK5Brbo30x2V609eJKU5om8eKQITGG5+iZh3Oz5EZGGyiShEvfjurj5C8BU7RX
Lnxegb++SuEAxgGmsUDh57z4BN3FXZp2Yzw7ROkbXBR80jQvvGv3KMLmMTnErxRK1mvXe7F00jSz
Fyqy5CDui1t1+CGIqTKOCTNE1xi2r7zCv9cvv97ei50zK7PFgs6A0iYlyoBwWemog8hv28l9C339
laudV+C/f5jKfHEssZIwaEL3iAhZHZnkh3H+8Of39doVXqyTXEzpiqYkgYw0vFXGdtcu29OfL/Gb
pYhWiqbgjKq6rMdfN8hG2pMewbEOC5b92ZbDL0dQOg3Rny9j/fZWfrrOeaP+aSOe9m03LEZcLPmk
PpqBezA+ZxHz7dEnxgsEQvjbSX/9cdX/4/39F2j6H2h/wf7tS5o9/8z6O/+Ff+D8lveXd+4h0OgJ
+nfm8P+D86PQo7WguWd6Q+GKN8T/4vzK+svktIEAAD2AHfJ8tv0T55feX4AsoEZMYX5g/e5/AvQz
VXn5FQtLe2eZoOehvrKFerFU9mblV8u9OsAWufFdhFUWlo9Xy8BMf2y9i2XIW04Fgkpwebtvhifg
4zQwz3O+1p44CT1UIzD3t8D2iK6tJOO5LX7P/LDAOVlHbVo9Qt+Lwz3NdIjaKUf4wJC+/lA8wA36
opgHXlqrcc9fuCJ254JTCFVDt1VB4ZHVNNbdqZNlMDceI0eoWnCixNu+30LLKuKAdFKbUyRsPPN5
ShA32DI0stKJstTE18wqhqDp1IyDdu35k53dzT20udq0ggR+n58a2G0DXvfBhn/PjqObR47EnbsD
CUNtu6yViY6rKB6wic9wTqjITe3xGAacZ444LQcXgxl/wSDJJaEBxPGqkmL31TRCYS7RM5cJRH+t
49CM59xvdTr4pS4MHzjwQ1J4YaLcS8dT3wUUr8upLZ9iq/nqaDiOxE59R0HwYURNdFyYiwUiPy1F
rcNEVJAGNMompW80pq35jG0ppCdBtpRfmoCSpdJ90NluhKGLPnbW/jkvjSe7GnaQieFg5evlYG6R
FhDmtmT50JfqFKO+qb+l+SKPueW0wYaqKYUmj0EGcVMeNI0ZR9ussS7iJb/MILcEVT29Gwp86Jv1
k1QXm3aeWWrKn9PisPV9SZicDhyICRAwyEQa0fBMCdLpKvY+enJOwakL5zQm9j0txwHK5KfC7qHL
3wNUP2Y4UJB8i8ttXNafJ3BPn5CBh3yZZl80hLA1VCm9zgmZ38vhoEkrrh1bRE6BW6rs8jmom+EO
rXV1gOdYhfAIL4dV36s9w+iv3Ixwt/NTrG+zfHvXD+JkgHMAygH2FE0OmWDdz094vqpsPJzB5EJG
jvq4dDFepx1oeZYghWtYldJAVJB7vsBLaXlKaIp9PecCTOGTk6GXH7YhiDVzqTH5TA4imjCvvgAx
uEjjeAuMFLG3uyYf23JyAiRlky9annYxr7dYl16ojkBZvJd10oxHVy1gG63le/Z8kzrD951ErVjJ
04L/uJnEF7YI6sTNTuQ7IHLI2w/t7sggL9c4JBwzqGwZbCaIssQwBgEXNNRq9wLTKJPLBqDDsuWn
rSZ2b4qN7qwcw9SiozHif6CiLdoeiIhjrhkCO343lcDGpnFEGc/sPhfvky2+nhN1Pc07NofIJ0i+
iZg8mhH9CBA9ZI1DPSvTB7uBLFy4TwbaikCMzt3eknSxtDedRyZuNxSBWyBXGGplBKL0skBlbAAV
FhC+rZY8ElCII5Wi10o947SKFB5ndmUk6IT2ryQSEfIyqKDNWE5kYtwkST7iHA3Lctgw6M526yaW
4/0Wj1jkXc69a6H9B8HfWw26PtegKYhujWtnrYzbZL1OzNa6yfPpchATRKCyuHTstYqwGo5DC+qQ
MdiP8SLtU5a9HdnzIqpCSJMW/lh7HMlkQgK6qjHYJu8R+ct0NN068ZepSH3DrtvjImoEdP10mS3D
fFIqNf15J9KBQGJMevIrC01qgF03K56ULHMjaUn0pENiv3ZXVXvm47EbEFl5mOVq+JaoT0JATER1
6Er7uc7M+DjhYYqk8o6vGKJi7JGCw/TTNWwNB9Dy/DJJM3zAHEL+MqCbeJje75oElVJh34Vcy628
L7PZ/siBfYxNslT1fBrbyU/OLwXTiJnA0hLPuO3dGi8PlosKtUga61rAsubGx/VS3vY9NA5pYX2j
b217/UIkDM6fgjCt1MqNtyb0rHZ+22/ucEdO6PymbMcDibLFlZrF7Zr2zZEa6mtVVSqaCTm62jb6
6WmtHb9yeigqQ+0EGlv6EDHgO0d5YQ4KF7kFacsdpHQ0OjAipQsS7L5thvhM0DANRm19iNMXOFvj
3Ma7cz1P1nTq0/lepL1PhGbG05YkTU9MKVR6Z264ye0lEc0LO+9cIzXUovyK1nW/gF0SJEhfDzqX
pPBU2G0NglNvnAIhW3yLG535aSnBahbkkgTruocWUg3SS8c46d37lk+kA+T5jDyqwqB3/8i6qGF7
uNXdLNJTktreCXrnXb/GgBN29+DNlg4Gl6hUR84B3BFkXXcrzjq8RFlEONG/y9gTpwIb+HzJu4uR
HW2dMK0woHKlWXxyl+VTNoiDMlTuL0PFR2GmsIyzVkIsgpW0ThCem2EL8DHgO+4bx8+zdQ/ceD3C
3/5uDsuzMfWYdrlWZFXJQ7/IO8Or5EFp7wLpIcPGzn2u4G743sxb3CB6W/Z0XTToiyZ9RSQknokz
5kzqFgwwh2w/+dpOcXWZP+XG91Xbb0qJiBLqdR0NjfXoOONFXeqJJFyF4hhyMIPN9w0KRILd8MGG
OHWCZPzgAvgepoq1blinOhUqlI2A6CIBjxXRZHjsbCdHJMuj26q3TZ/ScM99E7p5LE896iDMLN2A
XLz+JHEAtlFkHojCBtqI8fNkZz7iWAQDqBsQt+7jchcDE/s5HVDuFeo5c90IQYH7vDnG0bPyYznW
07MYmajtRdCJwnuLDzcanTbvwt2Bzk+eXR3B4tkO3qyaEGUh0jdSdKq1EidE7n2wLnkdxfwTjdqn
dcSCaMoQIdaUJRzSS3nRmtkFFEEycvF8sxqS9CZZ5MSY2AxEm/g2xt4R9a+BGxSC9G5IomElRnNP
6+dKWc0FTZbwZTPczNlQE1s+1Qc7W08ullHXmwU1r87xG2tJVQ3Str8hsh5KX6ww9J6955bc05MF
pYoN3pnABGzF5x+DEHgdevLxwky0vsjkdslsYcPEaIg2VASyI+dSNM4UmDXJXG3aw81JcSYCe3dC
hc6WXXZEkpAP8JVTWx3W1HzQJSxy3J9uW21/8nZSKwhOKmBEoejkUDWBna8XI5EHRvwiyPNiOPTp
Zty0iToCxBCQO2P5nzbnQIYdzBtDeKTr1Idz7Gx3dW0esaiybhJX31HhR/CyiDW0cJ31ynX2TbQb
Vpqvh3Z02e00bhe5lvofl6gmGboNqAsC9OUkR0s+NDvW97JLT068RFvvIrWs3Xz0JXTNanuX4+Gi
IM2VVd37Yl7KB9nTwSc1gVX5NusAi7nhpJeNYEQ7C9DqwEOtFn1A+fbobBjrWKgbTq3B12pUKDya
fTm5HlOqovvqNJ0OdixpL1W9XTeqUcc6Xy4aa58JzfMG6KgNMQXLNQ4j9c3QOMUbTP4CLPPc693e
D8jV2gMsuCkYJ3x5lwIGj9WmXVDu6zPdxX4D7+EGM5zLYpf1qelpIIjOiM7hgzihPSBH8K48A2sJ
x8mvKoViLRzibrpSmcV4y0VuHZdDd2dkyQ3O1OOhKZGykemUnPpdDqxgBHem7NAomMQVFnPCM+mj
bW51GPflM7+ocZp69wKGa30JB+BbaeXAD/V5zNpuwxVBM45v2U4dtSozjrE1fRmWbAxjyyjCuSSA
cUGdYRbo8fdF4iDbmpeiWXrsy+s+6jvjLkeye7tvTWgnKpwW97Iomm/mflz36mnBeR2W1HhdDTiW
r1Y/+aYD6QwdK86Xxvt2qMZo2M9txEq6V9p54VrmRHDb/ZVykMf+P+bOY9dyJju6T8QGfZJTumOu
91V3QlxLl/RMuqfXOl8Dgn78ECDNNGmoGypz6/Akc8eOWEG9D9QrYtGL/t4W9A+WszMnbDbCtV6d
yK3bNp6y9UCE0aLanGN4drktXaD6XXFtyLaIJ3yHOPqI/mHNSKhpc2ziOKmRBWKk0xPXTDAMLmwk
z4nr1lZQQNvzBNUgsYYD2PEuIuBY40Qa78qdOabVLpVEi/GjLta2uf/hPioTyc+Xz6TCF7s644Co
ojXtj7M2cTXA1RqW6XIzTEBIC/nadgRjgcp/FgYaYj+QMJbmPh1bTdE6NFrkt1RfhUSAIRdM5fYB
GFXfgr6j5VVPwRkpTqdAI2hrmFrkUd4cbRlfPCAXC1H4ketp6n1Ke2jDxdmo+hN3XbYCKNOW13Sg
K3Obthd/7GzW0ZsXaWs9kXD3yrit3JO9affEwINKAz1GCJR4HDgx0tXDxEHQDU+iud+YyyzNxwbX
qZJIvj6HBTHTDWLcYXV9zmkI32IuKP7J56edDhk87iKiwgOSwLR+ib7JT5NJEHogJK/UkWpuOBVb
+lyXS3YZIq8UVPXW36zI735tzTy2Drfk4eIid7Qm7Grsr+NMwmrjUo25/L0zRczQjkTrGFNSpeCx
autpUgAGNTm1zIm/9ovNHRFPdWsHy0JPew5cS7eym7Qqt2jVcY0c6hLTp92UL+heZejnAi7xwN1z
HBoS8Wuy7o6HJbgtQB/sOe5x/wBxl8AIH0AMMStU/c6QvrofGidYNnt0oLgmUupi/6R/y/l1WWVF
lSo/g6r6OnSATjeg0kMswf3J3vVDBgjCn7XQMmqNDzN97fTqUzrcm/bL6J//FJL/O1uWuLXmh33i
zS6yobvKlwY2eeufKA0767xZLWcPtKywQtOtCXVzFBcdX6w2TYB0fzia/Y5LKcEFfCioPLQmENim
ofDce1u4zdvXuFm/GuW1Xc6v20ikBZruEk7H3MyYKoNR8BWqK6iU1LwX8hOZRRI6B46cK/MVl2Ow
9xlXsAwXblk5IWb6u7ktrZPfMIaynU9juXRRJ3otaoV/rlK/O3mrANHV3vcVQUJrxmg/p9ZXZ1Cx
orwK+znJnlJUS5Ip0w5oeya7xmUqrBxiRmTbrbYhCJ2Wd6sO/A1eqsQpcpxzBAm9qJ+zvbvrKodX
i//h99rfQVQrp1H1PTuaG9Z9cZN7lynCHK/xdT+nmnfEanQ7Tt18VAJW7rxMsaENB6gsB9JeHwLH
7cmzqz/r7qvEste/fYrTsfTok9m7j7EjHQATlKHeJHE28N6rZftCW+Q3icvxzsoMIo0Xk1+mdfx4
TvucY48KRIo802uoI8UiQ8Nk4pRb1/P9m6doHVSbaHitaGnVYzZaWeJINJQClyMUthHYU2O+rYN9
55S5Hnt9R8vazEAxfDR4xYk1tYq/BquhAohDNJXBbHgflSvNo2cpYv4EWaCNBummZMxqJJJtloZi
ul89X3FtzVJO4TycyvLSenapkZjrsCB5Mrv1hRqjH2aiWxGmxN+qYvpAgKrqUk+G7qlpTIsvpruH
y8RRZ4g0MLhZH2jZSWAv98HozCT/uvE8cmdlGZG/V6z9D73ZnNLRE0dXSYjgiZ3uS6yl1ha2DbeA
vcP70F+u9kXz1zTknXBGOo0zSBDodiHMSVIzGCmtBnQKCn2wl651bglsNmnqXE3zfGpsyz1t+gzL
MsNSLKAeAK2s65ADV8atOnvaA2bPOXLN7WkY5+gC5MUqDUR0fSKr9znoyoidst05NbVQlyN1tVlk
W/JqbrJvq5jsoCmQOXbxXqHSIMP9mhiukszRx0AsfhP7Iy/Lzhuu5rF9dfqiClexXSElPS4e4k1T
boFw+MDssawxhcKrrXvjUt9Lw2VWOPE//x/m2JZhmS2BmRl9RGIi0Fw3hJNUhFaaxiRzaBswQHib
K1+gLnVfPIXCMvPO57Y9dvRcZ5j76WrYbBKE465eJPGhpGrBCtOcEqpWTM+WEe8mrhbigst5btVV
4Q+8f3WmTaWPCOmmd+dONCsOdvY+QPZcyuFVVFAodvN2zNOwmz+kBFulZIX8bnVz4De33Cg4Qdx5
jRs0NJiCRrA5FbOK/Z5XTkXosbzFGFsnDqGHYG+dz14zP9Od7z9R0giqrhNK4+/Yv1PdeqIUQEZk
sSJs4Cn1YhlSmHT2Q11n9/+UUZEcOjRkl0VrWNw2+udMohHByr8nC6VxKShrfsoZE/uSzHIgTTU2
Kxyj6cBkPbl19Zotig3dXDy2BmKMh1/7UjVVIqzmIpqKLHb3meU58BgMEJdXqJ3H3bhFU5WlR/dS
M857zKP/KSAWayWaXb5x0EZV6WQ3ZKLvHc/MrxZFxdLazJf68fV3LbQrMOXLiSrZRC6DF5tUquhj
auH7B4DU7wAuANsGGc/FPTSaMEXxC/a1SIOq7J5cBcyxYMg5ce9ATtG/AIHi9AX+lIi+Q4iwsEXP
MD1tF33G5qa1TReOErCLaO/dQ4+36DxqJ68QbMt9H3Z/jno9cM4nEjuL1lm4m50tsrZxCYa9WA+G
N0STiSW80+SbMvIjb7BjqdvcrNY3IPJ5JLJFD0sYYIRH26upkse851bH7txIKNaeyIUyWNGk0ZYr
Byu/MX8yL4hhkolA7rLVBDzD8d7sXYyRKpb9UGXcg5SLrMl71M3zMhrAx4WuPb6BYK9vGrNFci+J
Sw8Nznu3umLafQBbs4bY0t6bHoQQnuLXZZ5+LGJ+RstbRuY3qZiaW5z3N0vJACbpJ8XzR/JagLHw
NOL/mR4ZiotYWSedndIu3Y9vqpp/4fkgsE/VbYnqk0z+8O7A7kDS5opbdyKu1m4MXaTk0BzqhMt5
RTp78aO9SkllCH7utGtCmJaSE4YaXGyG4TDxaZXb+rto1XpvVvqJc+vMS+KWBpQlgVoW9b4Gpk6T
XbQYyFugkc94H8uQHX6S685Ak8zKy3nv7tG3nyAk8xrrmok3Ku3jwietleoryplsz5Q/zC9MI8fM
8vaoMPFjLaL8nXj2s2p7VCNYYlsvf3lEsO+PA4ShdEk4fza8AdmRFUgB/xnOm2bplLBVbkj+Sh69
jehRjkQWdVT7MWP2baRWWEuFb0BdLja0LP7bmtvvutZe5173UCmxhl6htHCstO/dbe5rwcsyI/QS
ePuMZlonYG5uvJlJRdAm6tB2s0q6ifCcyHhzrtqeulcJohFHtYyaJ61RCOy0FFxejtZcvF6o1RXi
n15PWlJXGw3lIpsOhCujLF+Ko411MMqQGAIQEIE+bJKqlw/Re1QCFdRNmeUV3z6apunoCIdypm76
oWqrCR70+kFwrQKTlR1EqvTjauWJXuwaOc69BVzA2zlz5bkqkcyLzjm6ZOCCy+PBxFJ3d5Pf8zw2
9Y1u1tUNLdPUDap2OGTo5in1pQlBz6QdZm4p5QRrzyQ/nymKf7RWhiDUML4UE35Qaz7ASLgrjPTZ
4YwKG41H186+oNiij+hadWElmwehyWf6nuhvMLkyEGd8nFLiZOlCLK5YR8oe+EOPmjvMQe154A4o
r8kLnRQi5bWY0wr+rj6X9LxN4fW43yjlZtg7eTS6+6mZix2tajdPFoO9a2zv3TgTNgCKdqAAB7F9
ueY+oELDQINV7ZZFpZE+8i88JLVFtAsm9g1vACNujfaRQIS8TGHvQCQaQFsLPR0rTAJIEcJ5Zba4
wUp2xwuPO+LgQo3avMDLfOPAye0EqyffGi+LzcWq48ksvqRNvs4gqEKfgXWXzlMeQdfmCZ0R1Q20
V1BnKVoMGZT1sE/1FbrExhYFwsBEf9uDKa0naU3Huk3EpJZg7jt88f7yTtLkze/6Nc6HN4N0E2Tq
zOWI5Veb3QOuyrdCIbHJzpiiTXi3Y8E9FE9FMHKXD0GAk/Rie6hf6t+7aXySo1+GLRbbuJ+snc57
kvv64j86Jo00krWJofGLaTsKCcZx2np8B6qVaSX3GLMAXIgkg6XDEzDskTH1j/knXC5UmZ3O9REU
WtCRGAt0Z2MpYn72Bv1hQDzmimdk6XtASfSZ9WXeHdleJu3evFCPUyGfzUlnyjejmPur0yyd4dIz
FWRwuiN3H0TiXUOH+B4n1KV9ZEnpKh4ujYZTv0ljV+Mlsi8uOFGKxRSfPa85yjoaVh6rab3W053l
sPqE607q5W1uZYq2RgpEmuJxmWaX8ZisMnuAKK1L/35CzdfrZ39ihaUvUl0ZVDklab8Bryuad92c
yTN54JAMVk/t6PGHd/BKgAm8eOv0bGymG/Z9iy7WjUQtU21DlzIPHCSBNixU4MyogkziOSRupYcW
8szF28mMxLCBTtUExvBGaNACQH3yuKKdO27oa0uEhWBPsvAsLm79URY2CYq+QXbn65YL992jHiho
tNELJo5MmP6XBhL2UxOpxmgRjnchrrQRMUo651kkcXHvnkS+9vGaLffo89ciM28MattGB/hCm6bo
oLmTHwY/i5uueM+17qZqP3ds/D0Rj3oQbzngZn1Xw8G0IZDl1i8/OaXqq/mUNcx+qTU/biw1j3Pm
/8phvaJN5Apv9x+L/SV0tweqCq99C4WvUstjs5XXmrHxplWhI9VAb01zqkknnRpnYRD2uzXORutN
T5nMHKJf7eV1ddFtm1Y3g0b0IjDtdaMkVYdtkZu3ubEZYXHJfOe22x2Mke5rMtgg5ijPLCpC0UjW
MZyVMnD9pAQLeuUO1LR1RuTVagbCSKpYWXMVudp6Y+OXDzrIHOGip2+jrZigdLoaMofXsM7NYy9p
jyb6BQIuu+U3CLq1m65q7iPTtn+3W4MSYLI0Y1H4tuk9gAtl9fS6Ok3gdfIL9+h52STx+lX9ykkb
EAC4lPiietFFb56a9AlCmsUr96d2/PZsm8XbLoN6PoLkHsPFgCFCwxzKxUPFNW3gFaT16Z01VVXU
lwZe5cL+M7e2EbvGiHbLoTH739O8nJaG51VuztcwDT6x2P1Pl1d2RKCLSSP3BINB6Qa7pdPm19Mt
L3wRVGmDlDTQgbK7/UfZpogH8vnygkMU73g/Yew6cChE0AHF9Lexe7IpCsmzNGk2ypcni1LAQ5UD
goUphCSHw6ErzhwwX2MzJ0Y++AfT9dD/a+9AizNnHsVqoUazZmQsr4OkYYcR8a7LmwdbqTfb5eqN
L3w5EK8vAWCaZ8o4uAnZUIrYo8A+gdhVEkFr85NbCO7hKQJdivo17M7TuhqgiIcmGqBthq5RLCdz
rF8bhbZQ+eZbJeWvVlpX3a5eyV/9WS44MTAwCz/tdjNyySI3Hg851gKTVutgbTYPyeAbpLuOgn8q
N/VFkw+Ywm9n4cqDM530P2UpRl9flVrXHou9/gJDcj35I/ZWiJ7J5ggnnMHmxIVvs8WC5x2rSU84
9tRp1tK7xvNec65VtG/+GVJQQBKXSkhe7gve5R/LyfwDPFQEifaoNzai6olk7IpdT9WRx1gdTmsX
WaK4E7C1oKeW58HM8IPQZE1c8GyMF2JyrWJ4n5TGM0Bc8KgrTKSI+kgW4iel13PAyx2hBu6mZvAb
LgOeZ/+kihO11ka4EviK60b8ipp3ubUbfIS1vKeMOFrqbgrh3PDoscZgy5wFtNxjVeMbaHOZXUca
tHPvSyj3vDps5xbfy+OKST+2dHbxKgM+aixzWDFDBe0lNLo5+pVIs9OWge2liR244kIT7MrtYjSr
q8llJHA1tubAXb4XocHN3cEP93L6s/LsJCZpbmaGGp6h3amI9r+PqtOp9MtBTO2CcQ/okIhcObJO
HC43Tq9P9oHGXECjnK7JTFo5GCsG986396NJ5tpxaC/IzCquUaRi18nsg6aqt9HS07Aq8iZei+5e
NTPvHQ6f2GSWTuxGyaBoyqiQaXfi3kPtJrAD7wLtsjoDuNHAFVZ+DrSuBStIK9pgCwb61GTp4HSv
JoE8mrXh33Iy8fNbZEzc6qkhbhzWdKWwkZp4rRPYPJhe+tdMpOjetgkZiIz9zreiBRg7mddrZj3u
uqGjdjQ+BIlMRtnleM54gcetO0Rd6T1V1KuR1M1pnDO4k3l9GZFOdpBF76ZRKBLlejyMOQ8WKEX6
A3I/avAFReWOucUQlF5c/lr0hhhBa0webidPEb9FKbdF+uSysuwuyE7kwLdaa5CCVhSG4XGxlzGq
8pzrTjP9iq6/a9yJCNewKyTF/VgONWUJZGyvdXFoTDqTcVXQ2Wo0FJ3s7pn0wa2xmq+wJKBS1mmy
afMXn+zB9jWdnfXl3y2jJEx9pBJlYo6VD6uUPhtK5lsrHMv3nrRiQ8EfVUnEgFnJy2DjdVkv55YN
2oTVJ/aV/YfVziOegSbplfF06VLu0fA2/9swT+Bgc+2kb5b2xAd9rLTutemW7x10k6nGRAGyDs2e
tXs/YSbC/lXHonzLHR492+PfkSeDy9EAiHO1rkeLhbvJ5jWAqigDO9cOvTV0ia7oqnCsG60ruX+2
gsfP/dZHFpugv35YC6Y3fUVZ8WWcUj0ziv3Sw/SF6YzDiS8hc3q8wJpAjM1h3OKYCoyuuWxfbOxo
xrfG2Ygdo3lrdxk3NhuGfcW1U3vsYx2G4HwH9TFFTl1jkDP4qw+7fk2khRW69UJlGnRHzbipvPGn
5xSO9kkwchZ9G2ZKe0iL/BdE+QFMtXeGI5WU8/TMJAUIDOEPd4BbdmSHN7b67S0RLxCVi7CeFwvl
0c1Zi5nX9QXelvbjhwGnLHZArLqzXV91ZK/X2oVoMosy0rskJ5Gr8ZOFeG6ywCehE9nCz4icI6nS
08cyy9rY5ZkGc6gPw2tfhTqwj8shryWC3RWIC/+9MrJvYnyvC6Yqw2/fHKw8mfu9Vx1UOxPfnKmd
S6AhJ9giL1aWfmEUWa/IlvvEfewvzbKfsAue6etm+7k3j3J2xMkubC4/eU5xomFwnHDGOOarYxf0
QnVljhxvjuHOZo320Pqp8tdv9FTtoNnWjXQ8pGrX+95ayrNolO1x6pCZ32YoZVmdHbRMfa4aqjhS
881w+YA4/HLk0FEePEV5qGtJeTBbTGEVzsbicggNXk+qzJvao9ZyKe3mR0U1U8C+PeNvSKS4qYfQ
m13/DJr3ytxR8TE/cn3Cash66zBebBn6JVmOiIVVju93K+kTN7Lx5LWaFnTL/mztyyEbllPBt4dv
sgu+vpwvJyGSIhTv7+WvM+Le2PJUxpqRioPiqQoE14uu555xu627Hma0roJhJOlmOC1HlOweKNRj
Acfr1tANrozlth0IjXN7mqcXf8lXbjTVEtCru+LOdEJQuWBqCqghku/JMJDfb7vx0bzUlOZuZpCK
VERFM3FCS8tCFlp3qZ1dUUjIMWbyR9ULVdYTQ1gq6KvZ6Uad/6zErIMGN1iAicMIgNsRWugrLxhq
TsWuYk3Y+F+OjZEQPO1dLXcABt1C45ys9dBt/+ozBhAK9A6WaIuEJH+oq4ZgNxcORFs/qnu7uXZ1
/kFMft+IydqVoCjQskKZ6OFeuPmxc7svV0Dl0KbUD0oX59QkOF790aYeEFtXuyI5tDhH6tTab/Ma
B5NYAaOW+4sY2lMP4gLKzRPk21uQ7YG7wuPGhRLVvnJPRcb1xXIYmOwh/8aYQ9GpCT5lyFljuVWo
m/KGf/whhFrZhZ6fHprJ5y3jGyfBgREwhDfRyOTG9/G8Fm9GXqMINKgBIlNBOs+J1841mN1lZEYS
V8U8vKTL3gdDfoSW3eKia48576tk3fIusFLA+hp7f57sIhYXQGTe+59yW26KS3VNTzId6R5yE/17
niCpYu7tn9y6rCUzh1ZcRv4GwdgWRUtAfn3b8AGc2OK4BvspxQf0MG160FvPVAKkS/4HAwTeAXRW
Y8Xp5kyks2rgi02eXy/FX6g63anbUCOwlJWa/9izq6TmO7AVz13JZe+UtUinANCQVyF2wNHa41k1
8FvSIsY+WMc5CCq4KzfY1e873QXChCcGPwsXh9VWVyXFYGHfMU+LlRK3dM6uoPM2Z8/on8nq5wdL
jbircjib9sVrorwgm+oIly43rBT3bmWhCe1sdQHxpQFL4Mubcjr3mvJQyMBZykYwRi4tD2v641bu
IyMDd/pxhDpfBbJxHuWO+Q4DEpe8tGmCujlNS/tQ+y8IeazzN50FDK8PLXXMO5RCLnMrsCYcez+D
mX8NC85ZbBGBu6AwV8ALwpXiQeDb35nGxlnAmijxOwQL/zN656JYDZnvmwEYyrXfbL36lXJ9rSnS
DTWlhjA3sTBUvpGd8cM+7RZtgqzVS2fAyrzC3BmyDSHKYCBr9SGgHLg+pmCfeVFEdr7Q495CapRN
qcXCJeLHqvrgFhaPmzQTfTGGYHMd9t/Lfu4mF0x1ge1j2CXW36KJMCedqBiYr/VNxisvKZ0yTEuo
/ZHL7/7oj6hSA1XM7ExofhEbXJPLZ5KjexDDUYnpLDcrIM/QLSW/geYbzARMuKi1a6SNjJdKAVjy
us96AGhN12O0LGBG0skM0TOwcw94JjOtJbWqAHxTfxAWf3w1XgsD6GZq5W9Lhzd1rOVfYFdX7Bhf
pY23pKm2TzHD/KfINdsB0vF6s3DFbjQl8To8kUbisqTepWDTmKZCIYL6Ei2S2aRw/RcaCR7mhhaI
ekR9UdL9Vlz5Q9PK2WN77/0y4zysO1Z6CJgLjvVuKPvz0ACMs2FVFmWyT9M1BJDERl5IPWg5WQ3U
tJ6WG45Kuj+0ExZu/NjsaDhQx/yImzHyy6KOS41psCgdBIK9/dScmmY/DM297T3DpnyET9VF6Tr4
EW/5PxQT5teN5icg/KbTUBGW7pbLymPAcut8Twvk77QrMXdXi05jhfnmX9q7tBQPLIBVzo/x3lSm
e7DybQkq4tfMNlin1PhlquXGxW+EKQ/jQWWKM5AkiizoH4KrCoMis5vIMpDEM3mzSIkkoYQdD0Ra
w37J3rT2smJidbPk9t915EurAZ2C7uVGlTGs52lvf9PSSumZRfkpO82Kd3adIZFDeVU6WxvPdAh3
E0cWPrEDstGZb/yD2bM07mvOnZ7tWt5pqIwwk4OuFJzSZgnF23IOSKlMt7YUPx6cGJRBl2qGkf/o
V3rX3CF/mxb7zJlxp3TLClh+/dAD8J4WK1ULs00qez5lPj6R3LWxzDLlIN+jWtnj2T8tNcWSGbbd
yKLgJF3vwYFROtqg2G0+GQBdLJwlfKeCGQclSmt1QXVh0W3S+SHrq464QV1Hpiq8wybYqjl7OHce
b8kaz8BoY4o2Uv3GSTGGKeQMVi0yYwk/5Ae/WvM3SkPwdF/KJsZ/lqkSK17BSLvCnDlqhngCt28E
XVc9boLLFwXi/NMQECKQgAY1nwtHYebCre8BdmA7etFS422Fw6/bj9M4nDYLp69nmUQXUr2MU8KX
x03L31FPonrQrrPWhxdb9mDcDO4WBALYwWYnZwbPb1/8QjcruMysKB41OeqnGlf0ftmdtPmwhpzW
Yyhybqzo1WgZWwXN2HuCyTgds+FphdR00Urj3L4YoNnQbxWzarZmNo4PJpZVkG7tilv4lHlU+vkX
cGtWXwdpuXWE3BTLyf4xqVKMey9HZJQfum4jEs2MUsUWOlrmRtSbYi03R6pfVzdJzcw/4yO77m02
0K1VH+pdPIJoo1LAB0zZ7q9iKvfIm6vfwucu3xicUv7F4mOaz/2+Z+DmDkMWTtorXZAT9ZypGSyt
1M9pwdZF8lKC+UUzGxb1Qyu1nHGBvZpu3tUGl3DJxQKBXHHDoGsV7/yJ+hbwt0OPF5EKXWMHSmTV
RdR1AvW8Mm8qH0Gu2F9NSH0Cqs/Jwy5ouCoeuXYHlHxfi8Kpb2Vr/+F2xhnFJfDMbWl5yCtM8h3g
K9aOcwA0Th6YmYG2+d9jJ42DxsIw27mE58ULjsmGL63D4NuwDsJCyqC09wdOxnMunMNsAp7vahRl
npdfPeNg8HrrkQwtTcnbd77w6rEaLDJ6y4gr2+5r1HReaVYqoz2lL2E3IHR4KNYbb4ZUQf4lyoZ/
zZgvkNpgmqxvrbFOgw8YuCJqYk7QnKaVFZ3bH+BJ/p1K7spqP4HgHoPxIpOQVTpe8Clg08DIgPzL
YzpeokwrxutppdAYngye03wNW/3gGtRCtkZB2wDX9Gxy/iyycOPd/13b0bkx8bjqA16OKq+NQ+cC
En9VdX7uee9mq1dHoPc/XdE85W7+3V3k9VpJ1PbQmCkW3fvxlXwHKmmbEFV97zyv/neA+H+Vwvsf
9Ov9t4D+yx/0f6w6z7BhFPz32P3rHyDReftf83f//Ip/B/BM/182kUudWLogNvcPVOjfoF1T/EuH
ggE64oIautBq/jOAp5nE7IRBFQdkE+G4/OL/TOCxsP2XK4R54dtAJXFZOvxvIngG3tT/J9rquABs
DFPn97NM2kD+P4JNv6d9taw8U+3a1Pd9M9jnuRg4+ERMM/QHcz5t3Y5EUCAPHyvrb6Hx9EOHo3ML
NSDRGnR0SJiveOJII+3+coDN2N+Nrns0hPGEip+e8zxlDy1MrPCXFxmAM/xNg/tj05NzNIh1cIT5
KeEgZ/jtTV1P2tm0o86ucgZ+pwTQvmM8bMbEHVJybe7PJRlh99NrWcm71jOqBH/oTWeyMalquV2z
Cpe3XkGFiI/ph0TSSnFFTSG9z2AMjCwPaNJY47I2sH+yPcyulsW4I5HFJk9f8dYgY16nshV3tt99
tVQjc94hYGpOYZ0l3SN5al3Nts9KyqnUdL+YepSt9UBIx0EgmhZsGkv5UeyL/xf1ndo+Xf1QFOof
O9P7sYwCxikux+1AN3t7HjyuIRSEPCmDt2NrZtNHqahoocaAFHznQUqv2rvMkseNxQ2PD65s+qCf
U5fica5OHfb1lVV1zYncsJmLnMwiaLv45WvZQnGpNuWznZ3VyhxJmZRIZcJ7VIQQFCU7xemhosfj
sRh6hKeCTIKyG2a81OHdWGbtyyZwEeDMQzcnyv7Ex+KHk2mygW3Gr3Rb03Ojs+GCaZ6WOGLfzFpb
g1k3rh2XzF2b9XdLKcyQDx2fke//mYdtfBin8pS5Rv8A7+6oW4MLua5V4rSy+7k1nIfSgN3vCPN3
bJol4koWd77g6qn3Hl1W6RCODLb7mlr3mb/zORceXmpEdQyLmA1wel6jNvpXTYXOUFRkizZvJze2
mKfayyJmcPaZlcVyg3Kzwvn2t7LGaluvEGjXIcIUtz6vFtFMdyvasyyxJ9m0BF5jeLAe4S9FGSDZ
sypF9tTXvNDqBsoyMyvxDQPlz/G7OgYQjwJZc+0zzOJg5PI0MHO/S7dbyCvU1k2vIYBog/aUFewy
cuqAz3aTObfd5BNaWJ3mqyX5GahGuWj9VnnCNEOYCX1i9ZFTyUyxvSMbQCkciUHj2m3y6VzL8o5l
VX6WcountgWZOvQ3OUzhvkhv0np93MX8PPW7gGQvfnsMETFeQuhNWUofAtZy5RnJnrIdohvEfALe
/Mplm0XEjmi7OctyGPBCXinPhkXqJeQz+4gl7THd20ewYPcm7q4QR488mtmKK8idrjUye8Y4LVHn
N+6R4MW1qrU/LoBLLlOcKmYL2lfDO2kvyH5Fn32blYP1Eiyk3nBtN9Y18vZhvd5KG1hCPk7RsA8v
a7b2odjG/DSPiBmsKUWMRmUVRIm1qAATfesN26fXvix8C/9urjneaJl5bhb6dlRzZsQgzWGOPDBU
oO/B4uDluTQpIhDUgn3g3n3pFddKs8QF4fsGnUPMKFCSRpxOxrkTWEJ2EB5Rb/IvoYvsbqk/zIqx
C3ZxhYdIvzKQkj9m1X1jWCOfhU5TKDLGhspOQ5ldNalxGB3pXLY32Mv66bQVWDgbk02J0lfB3M4+
RLivhdDNs70isdBATlhpn756moazXt3ASX0ZUN8WlV4xENfRkHo5GRP9B0/oC97PPW7twUnywWhi
F6lWOTYrmJwLdrVUZQyBcoq3KWUtBpoNkCZWp3ZTR4S/nenrI2NjyDzUbmQvlkd71v+uxZ6wUchD
vx0+9MVjXMhSUhlW5SJFy+qGjq0p6gpwlL1FIZfHXniC6MON/GeamGJYfjmYkTFKgA6jncz+2dgh
JqWmNvh7jrwtrPRZOr38thZw6E7HJkKIgobE1mJm30mBD6xrWSt52bl2iA1YyvAfijJD05LF9kGk
9Kj7bJqmvXtQpnY/udNnPf/tfdZNOharQb/JRrd8zHTNpwPCGa9GgJzQWkHzjpp936ne/jQ2S4dZ
jmeFjdRtrn7ywS4f2JHFXfkEBfkqdYlwN+WdNyTmMh4hF93rFFxMo9mxuMMKaG32kzkCvyx1dDN6
+hwS8SFFiOQb0t5Ocqo3MZkjkbVtviU+dpAY5qPO5jp990fhBaLDLGhwQEdD0YFsJhH2H9SdyXbb
yNalX6VWjQv/Qt8MakKCBEk1lmTJsj3BcpMGQPR98/T1hfLWNQWhhPx9RzXKgXPpMAIRJ06zz960
roMzvLR5+QHAU3PyOY9NUzJg7JdbmZZPoPc8zyA+B90fGBG0jGMlFC+pHwfSEOy4/Y8h4D87bp5t
/VunfQ3yj1Lef/XjmrpOx+1qvKbvtGcd0ixardINsLzQpfe2j6GK93rm9HlHoNUWkGV/KrzRKW8b
hxFQR71JpeajZtN+pQOPRLgo6CIkBRmrQ148JsEHq/5pgz7tWomiltD4iWmY/GqpyscJw1f2LYgb
qpetm6Uf6OCINrX9AClavR+DCKJcettumxI1lMzU2tPQfci66hTqwyc6EZAjN+pNheA0HRMqm1T2
KaJRO9bVa8alvtKv87eMWz/oxh11y2+q3NMzCo8InUjgdii78Hocz2Xh0VGjOtbCde9HKcTYCqch
GgPLlXv1oNrRNy2HtgAxnhIlSGr30KeSJkz3Vjt+0AMJCJI0bgcV720EwV5OGANt+0+NJX0rfeR+
UOm6k2xeIpRIydiK2DpAdEwkJKlXYCjlQ1Crz60a7owG4UDtYypFXzvl/lx3+l6ZjPwpKXxYZieY
DxL1GdWkz30JPgjcxcYxWkj/BkAUQ/6pz6qD1PCTYGXV0N9DNtCZ+q/dqF7X9Pb0B00jrkCoUN8B
cSzc0gSApSTQ06Sp/ssosu9qyXrzpLwbwun8qahAzgdxDbVHytyVZNx3krEnrHoyh+y6SrJ9ZsGQ
IhJKBAJB5PLVtdB69EuOgFx3X0adQYiGDtC2H7XGdRrlBO53y9jDAwWix5jZ9g1PDHUWBo7O+ZHm
8HRLUJzs1AaUfDalp0wgsqO0OqY1b6uRAyBDBZG6GvXGtIEyIaUqYBDxGAoTPZYKVMM5f08jiTCR
mrEbBozIKHI1nXrgHGGRfuSwwtILbD+z1JLmBsFGnso/ouIzZu7LoQTexLC3qQO9hfpay+Amlujy
2GLITuU1oo1wlw/NqU7vzUy6a63+GAThz4Q0mH5CEFOTTW6Q3KCiJBiXVWIXT2bkZgMSOt9kFVBr
26QZy5RZdBMwG74vnCJ2K6gzszz/oslA9EHXWjo38jwgJZpap5C6VgdZ6663Yk/twh89PPliHCbe
GKX9HMFrAQjU4L2J6NOkj1Mt0bdqz8ZpLKRrIywfOCR38mTf1LV1X2TWg2XIPp65uzeQuN2dfXTp
h678wcjwxoQDYOOQMGyJDmJCUN7doPTdAqzb3giLXzBP0gMpYA8429rRUkDy+FRXthbaMR/D0HwA
YfLM9MFtogBPs5tsN/Vsh5ohotchxAv9ffqpA/3h9VKVeVNVVqCNrPqBGsljVj2YY/3dAGTodUr2
1HWUqlDegdwAzrZ0rDegG3CtILQyTb3O2+mRNPlWlhk3zqT4W9oD1+CHTHeahYLC1DLiO4bZrS+1
6NbL7b3S2ne5mNxkVI8WQecFQ0L/VWUQiXcX9Dwk8OFUxdugLonqfRoRTetNoo3qZFQ3k76+AoxB
rdMOey+2lOusUwRPQaN+BPz2udYYUnLs7i9GYFzmBUPaCzA1kIqc90Nbf2nt6CZWb6cCsROGna/T
uEEmM5Fzt3bMn4V48vT4yQqmYdea1SdZLY9EWj11KUIyf4o/jipszoT5xzDtrxv/mvkrhlvMnNkf
FS1Tv07Gg97BabIBDOLCqgksvPk8QpIQ9j6SFnrERqI7tY8bgGBNraX7KrduYXl9Yq6hBMOEOpVG
VlAVmi3AgqMbdSDtlYRq+xCaXsXwgw2i5TYdup9J+iNPOnBEVAMT0WbQ8lFQP5QMiBfnpDg4WtUh
LqQ/AUPJCTbA68QFJbZA6hCx8K80yb6X/NanDRZ4bavvDKkIDuE4gGC3z9dnWbuOYpBwoX6c5DNz
gEX/Wa0Tx6uQqKI7Cq5qBCoqOcxsjTRuUpBxzJV/gE8g2ZtBXe1SAAxjRPkuFs2qJhoZq5ZtQk3A
OuhcbAtJvzYVqToZVvgRuRfqYaavFBsCBekJgl4QNvGgA8kd7djeGlqMBC1StUKyew8Tc/RNSQZl
N8TUtBy0kL2g4XUbwpYuflGN1G21EASsPMFRqyY9fTgnZ2kQjfrTmZFPWFcMOVK2VFYPECPv6ZL+
9Bs73JpImcBuzRBv38NYYHoDYpYDqOkNIYLC1yUBNapbAibk4jvmVwIUT4BXJdd0YLw6K8lPnXFf
tMktpOGiFQYekEpjH1Cwq+pvdkG3CcbVjuBa3+nl9wa54naiLFf5xrbPpCNjxCCcRlimbQtKg0jh
c/h3zRR8QOlpE9iOZ5NBG1TGTfq/Yz/80Ds+bWpYX5HbPJhd/qHX/NwVhPTVQGDvOw31Y+ecf4gD
vYBPr2xdKmOnUSo9VdLAtJ/hXpXzrRJH36O8hbk78N3OJv5uZFCDtmggt0V7KBTzFjz4zklB1xap
7moIYloku6UkJV4nMz5vAulNQmaVpKm77kgEbgcLR1sycLVV2si5G1vLGywOwUjoRLEtUJ8rGkZu
Q+yZVuBzYQIrFOgSdIZi8usKDDnEmdNDIuhD5KL+RtvgU+EEt2AdVXYHQPU0fDbhxbo2lLg6tfqZ
TNhCXlS1mD0xW9y/ov2MLSiA9NEQsNvYRjwoA2ynDz2E7cG5/G6gaCNV2hNIz4MWn7eAZQ9dKl/p
jLXt4ILQ641G/loY+Ven0qctumr+fV3k6q5Wy3CXJujQINrB0HUQS8eqMwFOjzEcnl2hHxJZdn5R
8QVdKstALMDgHxFcOJ5bfYLYPPxRtMr5D6qF/89S4GUl8P87rU6ULN8rGt5/a75Vr0qG4v//u2Qo
FLioiykytJIUCFXBhvh3ydCQ/8vSVFr1VA0Ng5IdBG7/EupUzf9SGHLn30wTLn7YYP9dMVT1/9I5
3jrXVaEKCdfXf6tgKHj1LpnwdNhQUQFT+UsKAB5F0AD++PYQZUH9v/+n8r+iWtegoB9r14AHoGH4
z6haCn7GNm/oOJD0pbWPc4H/qflsx3ed9bnjcaibXz16jJ3zkAZP55iiudWvMHK+oeKGk17UTKm1
skMyyqSvf9mUKoPZVPgUK+DFsSTpI5RoyL74yDvwUINaxaObTgzolaFvwArkFQjtxVtk8X5dfM27
v7fjf2RtekfPuWHdc1qzl5/CLkE3JWjX9Bk5IaKDnQU4unBT/7lvfvnJIWByE7UxcM+d+74tUY6e
fRHW/duYMeMmlFR6d/kIkwDKTjfhNOlgb8dd0TIRZdVS6I5juxPiX1qW/iry0tWFSEFME5FRdUBd
Z8LuYdslTKyEn4TwPZIwO4p4RpMidgQdBkKCTJ42O1lJvb4rPbrLR9uaePEnk0eoY+z7AzVARAls
6gbJD9UHde9PzalpGpAbVeBSC3gMtBbo33c575AHDb+PMbgmpvV9LVrZjxdGzdcnVNUUy7B06vCw
ylmzzcf3M1KT2Cig72jMXNHHOY4fyqN9hZTUcWXv3279pSl7tvV4AVXqDUyJdpR5BvPgf3nfwtpq
xJ2/vG9jRt7eK87fq0HKcfufrYbrbSrMCzjwAIhTfXG1M+INmLoctNcp6E3kZbJTrHFDip87/ziX
NmYsoYlp0P1DENwVENhD7YHq2QG+a3bmPt7D5/L+7olP/Z612VEQQve0MrF2Pmr71oNIdy950Jj9
wTHQadiAxOImyup84yDg0ZqkKV0T5twzQCGmN99fiOgGvV2JpQuvS9uHTsvrb0PolqL1yiXXPdJC
yv8eNZqjdhBSENKww6e5udv8ZfzRyn6b5S26PBKFHOmBbZoc8NTaW1G7L+K1lS1+I94yGYQ8zAVz
2uagCMO2GJoKShsoySi3bNWTukv2FSAgF2hl++Q/dqfyerxuYHKW3DUO9ZdjPT8kEPPqcAE7lsLb
8XqNep+2dWm/3DBln7nnffadiXQXWpBNt1Pd8ESE6lp3f+I7IAS0VAp+mqqps4vdJL6u+FBcuQXA
GtliaL5Z4zZfumzoLhCo2sjFQ6f+emXIDJ3PxZlDA5HLHnTuvtZdbt6n3B0P0drVFkdhvo20D7kC
pmMwwz+7a77FnKbGlJ5bJF+y/HYCcrVyBwQZ6DsWrJm3lVFEGCrUedzkGt3fTb0N7pn5hrY5/wAL
5YrrWHS8iAfYMnIatqaZsxun5yGprY81QdysXJOBHOgNXAfb80m6XlnZ0oeCo9UygCfLyK7O9q6C
bVPOqN26yfGsb/XdcNDB5bu9y7zwnlrw++bUpU91Yc6cbaSV+LlDeZJQgPLCppn2g3Mcqhs4iBgw
qR7Z2B3oDdjBmBP0kPAo7YNAtsD8le0C9GbWGcAXfxGORFOgv2GeZXYHzTgLOkr5tatGtpjn32TB
X+8v+g3RPzEZSE/d0pD4URXNml0Gh8F9pKTVku+p7PVttKO1rKFkuQl/+HfVlb6Jju11e8zu4wIq
HFqbKx9Z/P3Z6X1lf/byIYPchfDFVS753I1vMCPYfNHrDFaJ9DQFz++vVuzXW2M84dx6gyB0tp9D
xCmjcFy6Hdh+ebgZo8Qd85XHYdGIjteGA5/K2ptUQO8buU2C0rXhMLONfK9kH01ApO8vRezLm6UQ
MugqzPAmnMT8+0VUogC+qyVt4m7AwAMOFj3ZsrSP8Fv/jBuL4QvjOjsP44rVlx//nlnhjC7MjoWe
ZKaq1dwR4hT6TJvs+fxN3zNWsGPU6qO94m8WNxNXozAQofAazI5nkYB8D8euAq4dHOP8Gj4OSB/U
FStvhCBebsGFmdkpTJQKOjG6meLq76DqPFR4NYjvT6vE92KD3mzghaWZTyuloTbJAyt8WvtJ30LV
52oPhqfs6o+Bu8o+v+BAdOGp/7V96sylFYFqIxeAB9U+THt1q7m1J92OdwypDlsRGhH7S977B3Mp
cHhlc3Yy0dO1pOZcV27ljjtW6PnHGL8yPBcHKF72KN7D+LmNP9q7FcMrWzvXxwaw3CUm3Bq4MkqA
nzSXIZCt8rVDzKOier2yzqWt5VG3ddBKBioNs2VWDsTB4HKwZhw1GlwMu6ycyjULs7tWVk2nw5Fa
MhFfu2AfN2axFjwsXa/LRcxecydrJCaG8P6SGnsa2Dx7OB/OyOi+/2nWViL+/cJrVBM9X6cHndCP
hStZjw3w5/ctLL5jlysRK70wASd4Ufsxm9XY/pFRKxp3O40HLeEUNFfkIB8o0BzBznAchG7Nqhzf
QiqiU4WiNGWRZfPf1z/AyFN6H5pSgahRH7NIe2jT6g5s9RdDsj6uLHbppNOHUGUqO5oNWO21raEz
e6Nl5tGVEU4/inRxeoBbY9j6G0hKIZFb+X5LRST9wuA8xsxl6HRtH/9Y7lrknIp9vk23UJh5cDJ/
LA8ryxOnbu4jL63NrlYTAwc1fa6W6qW3442whZ79ZvoEWfv2H8S0a/ZmF40RtaFp0hfHkX8bwW8d
zx/A3ED38HJW4g9rvkM4+bcLtKFeIeZCe3W2wBz4WBtDMQ4FibH3wbVLRuVV6mcHJIxeAboWE5T3
K7u6eEAJ3P+v0dkq4Q5jUle8BfWODnW0oYiePkycGNd3nW1LdHenuvbzeLWql7h0/fGRKjU/G3Xd
+XLVc0HfSqUQUO+SR3UX7XgiPGfX72nm7c9wNOwpKO7WNnkxVrk0O1vw2Wf4Lwx7Yoed76l/TZvQ
jba1y8zuDmDk3aq9pVt5aU8cswsX1JRmVVTqUPP+mB6zu5vEhffxTqRiKJ39ySWhQ015gHqeSJJe
W1PHFPakvK5dgF9bf9zARblhOuBLv9f3olOxWwvFlr/ib4PifF0sL4wyv4K3geUNV/T04GFYk2lc
Si4Z+vhtYhbt9a1k9nKKirb4YuVpOvgEmtRwzlfSUardlQuxtqBZ0BfnU2yEbUvqD21Kcpfu8i2Q
87sOIY0NpWCCI/NpxaT4KPOLz1wMjwRBOwRZswWqEGWakYTjtp86V6gPMf+bbozdsDU3ED24sesc
V523CPLeGCXpoddmOSYYttcfzgpzbZJpjb/E7MYBatVtdGSQyatXKisLqzN1xrJUkV6htTmLbQOF
WYahhyQWDjhXlettLMFTqOgrr9HCd7M1Q7MMkTg6jjG7Z+eiQ0XAcQCrOF+l/FcX3b3/lRb/viWj
vAKsDMWv2d/P+rziZDBYnjCsCybbPZfVyk4tnXRbu7AhfsPFZbJBwXQ5fh723K2xh3xyNz30+/SO
OoK36n/FD54dgFfGZq5CLiSzjFSMjV77d/H/qnlmvHnPSM33aLV0KM7Te+ZmjqJv7N7pUrE2td8p
o+8NzC3Lwz5iCLP12837X0sR13RuTjfZTPIcanrzU0d9r/S1Hto9+HP3JpkG87AK+NuH5Ht67XiU
ZpJd/zyQ1RVMc66ULxayHU3WTeqInDgqfPMbDTgEoemqzl0Dso+N703xA7NXHuBAgDBH2L69ZCt/
BWfReKvyhW/vm7CNcBULl2nxzb5rXLaRwhAG1EsUMoUvaSfKf+f0xnZLGpGutoWNJfyyZnfJLIUH
6u1UUSnSzqIXKdQsrRx8AHHTt+78KMHsaSkrX/XtHdToVv62MXu7JS1sOylkW3UbN6LYtO/7/9DE
7Jp3zpj5UoGJzGG+9HNTfV05mG/9rqboqPfReKbrhkN8fceltpHK1FRBc6gPme1pxq2f/YS5rwh+
QF15VoejBlfBitGFj6OYSJCjFGqDSbPmq5o6iMdt6s3omtgeyEXY4V31GB0tTybhj93IbQ/O2i1Y
+FyvrM7cGWxdSTqZWJUOuje4ae4xQ74XvYIcYZajeSXd/YFXo8nIwAmAAPS43rSX0tYJk0FOCxcB
jHanbtMdshoDJVkYETbMgv0gW16tMSxt76XRWczg0O0a+hB2MNFwYiz6CR1GN9hVV9ZX5qkPTJCD
entc+abiQr32cGKlqIHx3pHw6bPLkCVoAw0WK+23/Y7W7SHwRMUoRtt8LYh9myS8NjU7PpJvD9x5
TEnnJ5mTI58ZlXbgcmpW9fDEr35vVbMzI0vMhivnrEAz7BO3w0W6Ztfnj/Bvi/x8NedaSAeIF0xV
R9WW60EM9vo6JknPWEwOQaR4JyBMu+Ks7O8cz7/KvJ/5Sniuvb38r63NHsFgGCEgAX7ltl0HYNmG
lDPZjpBUoTzS6A36DBHIyH7TmOZJrdErqqVdnkU/oOEDjRXdWGp/bcBgH3Qf8YT3hdNfw66wyZi4
7OCejuHngC1oG/atO4xPTC1v9Ahi02o4rhy+tYXMokc9DGOHuV9oHLbgBg7Tlb8XYpnjIfRWLL09
EGLLENDTyRUpa8/8ZScPbZejMPOS0ZQPInvKDqKmgSbXaU3oeyECMwH92DY4MibdicVfHwdrTMI4
Ah5LkaE4it5Sc8qPKmE/DJ/blZW9vVXYcgx0m4FeMLc4W1lYTbafBCq52smJmTcBk3mTIqjB0NIO
fhoPnlLf2YlEsfDWbvTCuRfGHfyzyfZa8whF1myU3SrIIKETBJYfHDJant22+oXM8bDLeRDWXPNb
JwlYQsaajdgBvaXZTZs6FJHQ/qtdWWI6OmoZ+HkIqDT8wa5empldsRZJGY3m2N/13uqndYX2SH0l
JLiTB/WQSIfC068yxnzft7v0MVEV12kfUaSi/vv64GhpGTK0LlN8q3hvYjT5LCpwqoaq54pa+4tL
eu0ixUb+NjVz/LXetROBtFihzGzQpr/NPnZXxQHeeclTqd1v9O+IzawscKHah1muhG4iU22Tj79e
YRYpeX22LNGjiG9FXQEy7jtz05OHy4e18/k2W8CYapKXCr14c15HP6f1ua1s6qZBNTKYY1RPqc2o
X+s/MFE7kn9Zgfv+B1y8+pcmZ9tqwPvD6LlWub0/Pp8HDihFlhsKHNdnSdpP5/BbClXUEaHHX31j
QWwS+Csp5uKlvPwJM+9T5BIY5Y4tRpfRlT6n+J/xw4Sva7bpx/US59sc6fUmz97autQadK+C2s2r
BIgwtJTNJKP2FLlmWZ0YWHIrM+zWLujbuAWrGvAfjpJKp3K2yMov7XPdkijkZ+djXkkDpENfgamj
w1YhvuHksCZZO7XX7E1hhg8rX3lxzRfWZ2uOjDLN6oI+bEVnu6ngj9EfhbO1tswR1lDwnGRoedSb
vvxiqd4Zz792tJcP2sVPmDnC1Nb7HC1I0VyXt9FVfIIygxZYdr/+hZcv7YWtmTeMBz82UwVboOhh
894KXBfMli4ERaJs/t9PAl9/25mPGJVYQuqVxmxZ7886+j4IMzr6buUbLr4kF4uahdt6NzC0ZLAo
817ZM2iwN2GiQBXhIITXKyEc1V01OPtovxqNiMP5xvfCMwAGy6Bq7cy+Xd0wQ4cu00t1kEoJvIjQ
m/kk1v75GgWFf9BBWuhCs6cXJuefsE1t2GwJSfyb6tg/dQc0d7blHVD0leh01dLs61k6EjWTTi1X
uB+COvrdhqcRfaxto7hk7+3i7AMyOq8RewAXCiA5n6hRKD/fPyIidHpjwCQ3gk1C1uU5mKsuwRkP
NsXN5Bgc0pN9nE71sfKMFYe9aMYCgYAmCm2+ecfNSVPmrP2R4w6/VR1OI/BCdH2Evkx2voYX2OtQ
79kGYb1SRViMNi4Mz85EmgTwqtsYZggZHkHEV5GHE4RhXaC772/lmqnZodCbPJUkAU0wsi++UcEt
ia4JihqQOqxEGIunwiIwtGWaQsDIXgcYUYmeoSmch24V153d7xxm3N9fzKLnuDAhfsJFgTVVplaW
zjR/JEX9CTe/tXHSfBeV0e0f2IG3yiSpBFM0j66l0pSayScatHyilVGz9hMilxunZbjzP7M0u0qw
c+iFlDON2cjaB6VUrvOBByxMyhWnu3jUYWXRLEqnDDTMPg7QdRU+BYQ5dA8tzz2aHV59VA9rGNrF
D3RhZvaBoBO1QqvjA8GgpSJrasA1bCOM+QebdmFl5sW1GoxplxFd+o7zs5yaL0j8PSloLqyc6OVQ
/cLQ7J4GWtxJaRX9DUhP7vpbqC2h8t1YnoCVwjS87a9W88q3uTm1xZeahuWQiMxL33DK9rFtcI8c
XOuYxnur7rd68ag1+05Fo6b5Jg1fIl9bOSELn+7S7Evt4+JuBSWsYHIKHUgaUmdHq6VunA1TcP/t
T/fKyizPavqoPysKByTIimdyLrD38V+9lf09bcWcVPAXg8XJGOTZ5VDKQgWfTbRlEh4dPSNQZq89
RQ/2K/CVl6bj4LYPBcSpEyB8grWzB+el2zIjlvMQK7vKG7rj+4tcSgReWZ9dg9r3zUqG7N6N7G0t
XmN1Ox3zG2bXm5O8RwZnv1rDXPDzr0zO7kSOQNw4OGguvpQT4fvpbxMwANkV5Qg3cA5tIm9hLP0H
SIvFg3Ox1bNLkqD5okG6RxqC4GlcRtcMiR+HAe7BlV1dvBgXhmZPmTIggWpp5Dsg608MDZ/qTjsN
YQkVs3kd0QVSNBupp/BoNfVKLXx5d2lj0+KlFTrPZ6VSK+2h5UHQtL/UNNoWQ+wa58Etx8ZdWeXy
dv42pb4+uRk09BBkKrVrDxsUt8XgSHGX7YkbI3f8Ed11D/Imu9EeV8yKPzsLuSi72+CF6Y4a5suF
urj+lRJGylmjHx9863fqrvS0B3Njb+qjCIrXakmLF+TS2uzZ82Vl1BH3aijbDm4MdNAdNuajvNd2
JK/f1zHXL5jIN8tjKtDQFeplsEq+3lUlzuLKr42CpO0rFyE59OVfEzKzybWoEpJYuWrxoZ4cegxD
cWUemhtpFbj5khq/9yNmbmGErj7Oz6waLlr1QX1QfsAD2m2K/fQcwm2xsbbGFXLHbrdF02urgR+A
7na3PsMjLsp7v2PmKxABViopQtI8PCPKoX9K8s9yY7l5cGvmK454yZRFNwfoMvxt6jzEhtmNcSEZ
sLtefNIUZ49iOkSQ1j6tpW0Eq8v7p3ghylEJD20GMwg13pR/AQZlhakKa9p9i2SlDsVW8lwyERVv
whEZUmX/vsGly3ppcPZFk2ZsCsnAJdUmGhum/WQrJmSo0uf3zYg/M/9gl2ZmH6ytWiMuMtZVxyXE
VwhHjPrK1ilrNmZufErazEaQ5O9Yx4TO5K/u4GwBTG+1bXFCjO8fjCMt1JKQsDNkDdAjKdi8phwZ
YZ12HRmrfLJP6SnYQZHEo9zcAmM5vL+FC70bEFUXtmbry5yewm8mKrzofiJkmWbbWs/jXZjLP7RU
OXSa9TXU9Xt5gMr3XH7KswYiuAi9kViIE3Xn4FRJ4Sn37Ud5lK/8VH+A7OIQxPp3WG2f/DC5jyPj
A1L1N9CRP/RG+SVou72jdz/aXvmY2s5K9rp49i4WNHsOa0vgWeK4cVvNcDaR9LMIBS+Pff/+xi2e
iwszM1etp2dkCSY6DXKUQage2J+h8Xt838bS83r5bcS9vnh8bLOJoOWhlYJA8uYcSiwJUhwZco7O
WQPpCE//5i79Xs98jhVuZlocAkAYHiFsU3fBCZLZw7hX9wbICpSv15KINYOzkLcviiiOI4ZhUHJp
TgK8nD6JkSNDPQVbOlMf1iwuesGLFc4iiLxNoMLXuFVUZI+t1x1Erlet9qCWD4YNnIM0RXvTMnEg
lbFHjVpaH8BHoyfKsRcCJH9yMn4bma0FnuQsTCA5BBbWueOEYLOiwj09IY/8J0E7cLp/r0d8x4tD
OJVmKw3kXC8xCczD0cl+zD75G4Qud5arP6/W6xa9H4R5muPgAN90ZGIfJUdFhOwiQ4BAZ98c/I+S
R5/c1VcKGotH4sLU/BJHuhbINqZ0DxapE2MBXnhQV9s+S/VqIA3gnxUb9CocYa/3UC/985hrNGFG
ZJPvo4MoruoonJGDiLv1J00t7AkeBGCQEGTPHIcUNmOGbL046qL9X94LtOd0D1nQLsg2q2Hr4hf7
bW5OP5CG6SBX539llb8H1NHo8NZGZpcCJ3IdaBUYNAWmP/fuOfWN/mwLds5rNfwc1M0mj+liS5AW
BOHu/Vu29JTYUM0yKSeqHfMo7TwIStWJMCbSimeUL/aEVl/1UF15sRaPx6Wd2RusdCh62fBYMqOe
3DHKs+/r/Gi9YBbDE5p7x2TFfSyd+0uDs11kpNUoYIsUAUbDSEXsVTvntF56XzMzu15tG/QTRRth
JjooVxXPibKTr9ZaT5rwdvO363I5s+NuVGmnRsy1wVZQ71C98ILifO2X/qFHXiXUyxujt/aGXHkE
NZBMKQc/z49FKx27IblGNfkGorqDipCjimhBfgY0L5lHGWHXESFXUMCow8a7Ita3ITSAoRztkTRk
TlY+QquJxEtGAD2utMOXnv6LJc2HUGTkPAdTxcGXgixukqZ4a2skg2XyUOj22uO/dIEvrc3eYr+t
iz6A2x52OwUyQ00/xHVFgQ2CdiuCYilTYClW0Kitsu9lUh/8pliJsxfWC+RLJcYAhiwGrl97SIR/
a6meuNfwUSFWWWzMHqLCM6FvHq7kXgum1MvFzt7OMXHKzhi41QWqSKGmHEco91GIwKUM9+87kEVv
9duBzMvLUlP0fVqFmMqqU10aO/jjYDKFA1o1p+soqlbqMQscEeRxFwZFcHLxWBMbVq1j0YKKoOY6
mkyqMxboZyQPYlpK3acuWo5bOKq99xe6mCbZEBVRoDF5sufV2SEsIB8NgMG8zMp+tZ6nq3QbeNHR
8WCav0NPSPq5YnLZO//b5Lwyi5ixOaqSJUZQ5G2mXwdXgi5CzL1YXiXdCnjTP8CLLJ+e31ZnB7Vr
KsReJS5m1m67CsEUN5dhFhEQ0GhbVftI3UzFT4FGXh+7Wz5Ov23PTq5ybs3RbAkt4eA99rD9+hDF
KY9TYSPt0q990qW64sUnndeGjLCqY8fkLIlHAoCaB8cmfdPktNYdWYIOcGp/r2t+avN+KjoHS6IL
YxyYyt9MJyI+LwFQ/v6pWfp8xOWQLMDn8C8q/IsLMqkSNTZtLN2BGVN4Mr2ydR4rST067Zf3LS3l
AZeWxC+5sKTCZXmOax6/PvuFD0D4SXLft7AYN1yaEOflwgSaSpHhROI8OCZiHY71i8Gzz7GTP5Sy
f59bGr05yUJaXULAB5R8PX1vm/NKDL10KC9/xOyRd2wTZaSYAkIXqjqCYtUNdOcIhOLtkZkKCoiO
ERH5D1c+e/HtCGn7cOLEoIm9s3+1Xuqdf3EXtslJ+rIa34olzOOLiyXOPc1ZT1tExXBu04/zHbMV
cA5vw4/+NWrZO8nrvG4HSYfbXlU35crLvBBBaYxbQPXGbA5461nioFjVEMLm+bdbVQ6xJybe1qtA
S4VnMV4B/sM2aUfPEwbIfpsOKBoRFKRCGhQ45ejZpCiOl+yqfpds1/Z04XZcGpynDK0aFHqeTWT/
DjlX6x9q3T+8f0g04Ypnnw0QKkxJFhwYCti+19eD9LILyxo4QVO0p64rP2W9/uBD+rtBj9hLzfRg
JKnnB/2hBJRwmCzKe61fX6MfvLEm9VNQJV5UTigwtqhW8qweJaaCpXjiqGdXUTveBFkteyjSoDse
RzDOO0rhJufwuqvkZ21AMtnmuW/yYAUnsfTavlrZ7M41NQO8hmhbC5yy4KYoDZpaEQgo2a3u7e/S
cS3vWjqIjLqgXwKbGuDa2YUr8Jlx1dIHeXnfyRg0758cxAVnAv0NbCIWvCWa8WbcLYH9t4ugX7Eb
8n00s6PzSc0HpCY++Gqykt6tGZs9Ozm4+VDKxSCHgT5RAam6WQqlo83QfJdDdcXa4ke7XJuIZy68
daXqYw+mgT7dB2Vf3MlPKPnZd8qDcQ+867b4Cldg/vz+FVi6ZZcmZ28QHI1gz32mBxXrZw81rI0w
wPsWlrAA/yIsorgBwmV2MMIplLuyxAQUUy6cyefPZ1fa1nvDy4/OqfPOp+xpzXksRH5wZMOBia9i
FG2OQxlVa7JDaG7d1jbgC/vWlEcTgtSVlYloauY+IPmlimfS/AOXPPO9Pi+rXBWkJH93qmsKDRtp
22y0kwoYYJVjY8kHv7I3O4691EQZGuEVVQDxyqDaCfvYQf1Z7USzK3DW240LwRCTUwoDCPBbWZAu
vT6RkqKnGWmwKMEiCq9vM6LnxHeRR+VIDt+mvyCZ/ZmtzmgunMpXuZ4IPC8uAmVKTU0tNpb4ZWvX
nol61sq3W7jadDU5IwCtGZ+d0/GFuRVHNYreIOUET1i5RU7L9BH8Reh7a29Ut/Di9i6Ot8i2JDfD
lxXzC0fnlfmZf04CWcPrY96+GdwQMYONYHUQM6jok64PoS7ch1fmZnfQiVrRQC0g86qgobeg9ZSP
KBKsXQhx4GcXgtEzKF9fRisAkrz+boACFbjXWBXU0Tx2+9Jzknir3RgnFKu9Nr5RSy9o9yt7ufgp
GflnVsthrnsOejy3KPLmDeRP9a46Ko/yXzVwo2CnAtWKH7kZ28bryC5BH/3RIbqwPPuKVhw4ypgK
2qljcyxkt37y7wo+413yiYkEV72K9jY1wVvEmdYGfZcWrUC3DHEfc6cA7l5vdZlEkmKgLuv6dfoR
Zpx9FAxP3UR3RBq+N070aWWTF0IlB/8NdRLw9bfTtcbknPvW7MUmI4K7Z1rsIAaE0v36gNDC7X9l
avYmIR1gB6pEsRNRmiO+6YwWJWzoKwtauhKXCxIbfOFjqimdUOomz+uZl7QpuZcQx9wlMLwNuFOS
89VBoKX3nRDdRuzNMEyi9tktnCjYWVKESUHJpFwzKtnvpC1ToUiOkh5ErgzJ1to6l+6k4Hpm6kml
2j8f0NGNJuuzpBNGtR+D6+zDDzAM7/XPqisaJqt3Qpz5uQ+4tDd/MkYlUlBF5mDeWJ9btNmvw23y
cTgET8UupdgDTuRWgYf/dr368YK1eWubF1m2oXZ70xjqgCEpU8hay1/JERlLL9sHO9uNnrKr7tRc
Md22b7wi3q2ByBaeSYfqhJg7F9xpL7/r4ixBEK05qQJtMky/UJT+GKtiaxrZTvGjFRe7dDdUbCD9
agpcyMzDFshDNbmOpRRURqkSZJzXTCyFGc6ljdkXtI0hjArxWGjQ0nvyLjhvtQOMi/IWKRLUPP8B
Cm/pMl6aFIf4YgOh9e/VwGZZCaMFPSLppT8B4lnjEFtdmtjeCzs1mhepJsZCgm/JY/eI3MHWdluE
jMBqxFQ+/6TPxmATS0M6ETy0M9vLOE8LyXeqgpBNz68EPMzZRUffPhIhuvAAr9128ffmN4DuoQPV
oq695WFDBwypXQuhdJFC6Nt4Nz07O5Shtu2jehWutCCWykvOpbXZ6gY5j9TIx9qEZwm3gnIneRbD
2Nl9sl178Rbdp8YYHsujBiE7s6iwiBMV1TOsuSOT3woj0tLOuTV2LTlt4zku2rzvvxFLlw1sjaBp
AgGpzCf/+hL9tBh+azeqv01dulGNaO17LXlncFfcNxuXxbvw+kDmZ6WVuhR4ne7lt9EDuq6eAysT
kmiqe979GYDQYej7/3D2Zc1t6+i2f+XUfmcfkgBBoup0P5CiZlm2ZctOXli2k3AGB3AA+OvvYrLP
7Vh2RX1vnmJbEkQSwzesAVA+j0HO+OcK+W0FDLzzZEHcX+x59QBP9RVqckek6jgMjM01GMJn2d+7
8S5WHKQgZI8gpkajGdvxTDhbVt/d0Hw2VvMZ64Xiu7P482P7dFr+fo0XN3UECGZCIDOPWSKwBxB0
rlR1Hhb53Ey/tug+27xQEnMBRcC6wyp//wxLrPwkKRH1sgr+yaqZDXXVDWuL/58YDAIayDa5DTzm
pWCrl7aYrKMHL7l9tKqBbO18tP82M6Etu7K0P059mLyCfwpnAvwHsNb31xRVNCpqA4jLOmWvbV4A
bhldQ859vG/vx7jYPazaFL0L3uPCjsxQkZfBQicK/ndXZsPHw/n9MBePp7MLSgeY5iySvXGqH+hL
keyzpRG0oV6Y3QasEaitbY3FVeG+T68PFgOMYJnBhvci3JMamipeDuUfdshvpkV0pvEm/ZquVDCF
0CRzHmkDqfKrR87HLQXXO+t5W9CFApzk4nrjZIKXV4thZw1ju1qhKPwdmrhIamHsCDIOvN2vFaE/
nS2/DXmxyMdR1k02QdtFym8a1VNner7yED+2mt5f1MWSll4c6zjBRckwgzbZnH6gpLO7nnx8snlg
JDw0CsaPDR7dxVNLpSgTOwKcM+3pszO2Z41ZeoCMEyzdvSqDMaeV3wDvOMGnyF450wBa4lifhTvd
/vmaP4Fez98ECxAZJkRsLo8f1reG21sQfUv2gOxj9wLqw7f8asU2HSjvEqkKtF1mIka9cjYMOKv8
9c9f4RM1qfdf4SLBzbuK5I5CBxUqiT+sRQ7DJBSyfX7fwfvqZ31XYRdaxWBIINW9tnI/m1aznQEs
sXHuo4j4fhOC5XQ0TjFG/ykv8+YgY4KFnImVO8O8y5MRr6PwyhV/tltAKWi2aTChMmNepIXWGHWN
UWLMWUUKy3ZvQdNdw29skz6Yi5nwLx6TlV5dGfZjOo+hUK6crRtg63O5aMuo0RmvMKyxA8VwCFgw
gGm/pdjeix2/Kx+GQKGSUa+sq7yJz68YficuQP4ciPP3d3myWera6d9XnATlnbKCWato7suLg/bN
/0SuaN7b38ep8/X+e9CLvZ9Xxsjc+dHOrJtpgebxoV0Pgb0sQr1mVxqQn67p30e73BKJJzydYLS5
UGv48MgTWEawHESRhpn+NasP65d5z5+u72JHLCsRSZl6YlHUio6BaxXlVjrpNAWQurM6vxwK68VL
4DHu9DkLR2psJ7jr8GIIumFal5TtXckRuDeEB7Gtl0ZVOouGRFZgVNa4SWVZb3JnuCFS74hwdly2
x7pLljYtACf1jmmHzYmObhCx+Is1cAoLSpi3yUm+kEKdeGot3akP6wpcgjhTQTF0OyMdpG9n5Y0t
KdyjTXgy0Qlsr9Y+ehQd27TVO8ct4MSbRyMA00hrWms4uKVYtrApDhLKjgk+1JDpsml0DKhD8Y21
FQ4EgLqJV2xzUu5FVzzC+XFlT/KQwntXKGufejpUavyWRSh/8sjc2TR7nYqqmuOpe5F1G4sLeNIV
t+ZgwsEbysVRQl9TA4gkyrrHyqvOmdObSL6dpyTrz07jnng0PjQj32s3XZr9CLEoVcER3BlWtUtu
pdOPvpHnr1lU9ps29sKel/Wyj6elVaJDYclnx043Ti+Po6cF+PXsLkZxLeg8tp2sai21BuvFNstV
Z9jr0czvVMKPKNLDzXnYZh2U/hKxhlAV3xvWsI9k+gMZzIoW2UNp9VsF16XEIjsjx5Lv7G0kvDME
rh+Q3GcbDf+/0NV4fMTKdrxnT5Fmj4x3h2jSz/aUx0FUsPukSAJBwLROIwa+aOzdQu9sY/earuoI
Jvaq19/asa9DCOIcU2vcY+db8UnAPHCMjVXVxPrAFGyV5bA3Utj5wZf3tmvp1nDyKnRq9QArOOrb
tQ4rk924yj3qRmBmymVVGGe7805tRH4MhHj7WA0vqi1n22K2gocjalpV8+i10QtsHVe0HO9Yj14n
rfUpUShTdno1ZdGEWEHdZ5xMgXQNe9FlhlrmHlu3njj0XQ6vxTjq3UWT9DCtreC4vvJ0Xq3rxN0k
1fANioN7j+THgYswyY0tNEyGIC/0jZMI5pep+AbzzHuZ5a+G1dw1XPDAaHTQmO3Riu23QnDL71x6
mPLhxkyKJyNFumwkL8rRRy75ndHxnTk565RAPs5OMafqL24PzfZpyMqV4slCEdS64PuX+qoB46wQ
a9Otjgpu0wFvE2ttDPA6Q3UA5n/GaWhj+KlKnNoopQa6h8UoEofHNm6fiibyYTy2QyVvEcNBa9AM
QLBEPIy8OpNYfKNErElRHJkB6/JS0FPXJGrbFQW9icomu3e5MJ7TyILroDeuDVIOvuJDct/WcQio
zm2RCMhDsHEFcZITNpsFRAWfoEn0RQsnaJgJw0/Nl446Vw4IwSDv3nXuuqia23qIW+gjZ47faRbK
Pj20dXavaucxGwDbEnY7+akkZzMevvf1WPm49cW9ZGpTt9USEMFlnzurCR3iWwuCl72LQvlQAY6S
uwU8D8UD42flRsEYRXe6k/d4YeC1Y2CkMF901dFl4gQAwNLpGyOwUtGcWikb3xGTOJa2ffBEspAw
dQd5dNFPemU452l6Fia003g3LE3ATGozcQO4ihmUrDRkBi0cMgRuAwpgN4cHpNSwya4CbQK+zqLi
2VNFHIr6B5nGbkNlEth1Vi3apoZBqbKnRe2ZEBhP+ngh++omrmeMfVrHwZQ06VLCfFNN9MUxKzso
2vE49aZvCGPVGLeG0Qfcbf2hVhuukIREpENDpgiEyfuVnUSQh6rA/+bCxjakntrUxIR37mTToEuk
yRsRP/CRzwnXD5yNTzntHxi44q1o3vqJraLWIbD+5vscInmB40ZQQ+aNE6SarhVrXnuavsCe0wEW
KEYRlooAchFbEGFeKJNybZXJj4ZCZYzUQYJtggqclDYvAC1lKxwBe2JGB4/8MIAFDeDfG7rVcDfx
+BRncHEzqmAQd6b84jh7ad7VpbnMHJwoJfG1E0MsYjqQEnax6FSmNuK4Uad4aJ1fK33K6EGXRTBy
Fsgcgmq1KjdZNsH2PJM3PUjdVQ+6SQGirBFvPCBH1hTTLpmaHTUyzIo+9s0Y2/1XVudBayDdEudR
J5tKw3QB3vYQ11vKId+KGBbHLH1rlMo3sIj3Ka2d+44h2motYxmX8RtHkQm1HhONASJeI5Gd+6x9
zOHw6xjZQuj5qZnLdoA8sfFIcjdsysh3R76DkRjsZ9utGO4hPLmwpfNo6+TYzgVU5tyOQsMNPW38
it6k6mxa/bovnbNZTn47oPWH47bHXsX3vHvNe/jXIrovyoL7vda7GPqtJWCinYWIJd5G7CuN+o09
pA/Z7K0O3aZAyb2Z/Oj1Rgl7nYzdV9U6CYyi1aZJ3d43UWOFwO6x8iafTV/qoTsyOT6MOb3lMMYd
Cr5JM4gQjZFfSBZkbAz7WgbWlK90HAcqMmG3zW6Htly5htw70yyyBycJUwcivk9jXEEB31ggJQwx
4EqmZWeT0Mzu46Tf8HKCmzGMhpM323n0Rvka46T0e7vdlVW8aRk0AEF9qHIS9rk+0oh5fgVh5YDm
mHyY7+iRwKUqKPLsIGpvI7vSr8tizbi5UdJrg64yXgwbu7B0k7cs70+JsKSf5y7xmUnvPIt/d1xR
hxIu33ACN8yFYynhGxE8jAXPMDlLfuuODSzm+dEZ4jNor36cooXY98qfXHHbcfcm6fk9UfQrPAee
ndRcDvGIA2zEJvLWetGhsUcgDuwwKtOnIU0Pdj2FrgOcYhptzZZ/o/2ItmgkEdZA3A+Dc1j+lsvE
yULIbC49Kzl0CM4Gg4VCsyApqe/W5Q9vYI/CQMYJAvI5nVqxdkp2TqS3LvgI72a0VIgJwPCwhork
0qr4ojH4mvfdWZFuLQkDu5yHDHj0VaHHg5jk1x7+ygBuP0GSKqyHJDDG+gTJUiAeXUgLdCV2DCPf
GKO964b8YFbtZpqU8lXVPdmWfHObiS70CEyfByR9oLlEI31U3nJ06K3DcV54mU59ktUhicw3F/bZ
PvgED9QcgdzUassT2MtH8eNAEOMp13jTHt2W6fhkaHqGIfJ+HKHC5aiVTYp7k/Fl3Gc3qdFvrQmF
NoOWN6kZH/Tk4Rmp0kf9HdZF7San3iKhpRXifIV7t0rKJYDx2JyzgqwB7BRIodN94iUacXe/St3k
YLfjyprosMhYdg+T9RDB7X2ficXgOkvFoJFvZatszPyRkgX4dhtZRmi2wuVOJUkw5tPJys0jHdsb
RuJnW9Q7Q3W7KoeuYAn8jqagI2P3XBZjtmLVcOJlW/iioUsHJtSQwlz1DlwPBldCiCxvfFclS21O
KIihr1vFzQPKV2qn2yZf0ox9Fy3b67I9ZlN1l0IkUxXZI6zCLB8B+mtbmt/5NK4zOzsYVbpIJ9mi
TlCDxVuHcVOHo4yTFaUmMvgmPRkw/R2wJGjVf2mxZgMkBPGqtsFgoYM+VpxUCziFIh6w9x4qnKFk
GhzGbmk40b0cypeRWudJtdnWYdDvlHg8fktwJnqwLh8KJyB2fjNYEKbKSrUgjlrDkwRYqqYG14IT
0Fbj+JkwEJsd1ue+tkjrk8RIV60iWRC7o7tw7L4EUJSbazfJvyqBk0FpG11LSSZ8hXhajCrNHiZE
98Dojc7ONGPLp0NzLAk98C5/c4UR48ShG0X1ohXuKkHw4juGR3xPdoeGAXjLYOIKNO4SC/OWCL1i
Zi/9gnsPthYPBk0qP1W9u/USgAqaZGm4GXTEKlP6rjvqXWlO/aIzHBqMjgECRMZf22msGn+U8jmx
asxIRJ1t1z3IOFcL8MdxHFhVhBtmQVZWY8oi5LeWCodWrNhDkeC24gzCjs3cBp0w46G3uhtpyT3M
8756jYC09SCKgElQcdvBMYJ4dI/KSkLNyBZUvJ1B5Lqr6yVV7Y6kfIOEYFk48X7m4saula0dlWPT
aEGTr5n3QHQhw6oeXzJqVD6aZCjypM6tZU6Fn1hdBk9WMGNsKEmiKhxGCoIRdXlQefnqwqDgYNZ6
WztQ0OMc57WJ1eWnNX9x2sheMjdp91lXfs1J/jIak7ew2v5HTqKzpwZshrZVlbhJBCawmkbZraj5
GQbG9202PTiMPo3UAXDZGlQXClUAVOjBiD5O0t3Ug4LiwrU+6ei3Rr1aAkc4NAqxr5sZvc9T097C
VN4Ec6cGbikyaaCGrls0HS1DbhnloimcsOzFVvUothiiWLgk21VAc8A2rAGbdqTY70xbBgRgpEXC
qj3auUsh5MphyclKAWXJ1Zsc+nDqHWxvGc4BIbNyHcfV2XYh0gDvc2t8GxPvELcNdsMORhhqcNea
cMjr2Sq0BxIHbeaeVGaeu7oLmsy465kIhxRUkISnQzDr9q1aifMqSpE0ivxkUnGHgxdIVEFKP0IQ
WPf6RlXuIWPoHnkeVhhdangS+FCZRJTVIZ8brYeZBWdDnDAoIvNoGvSHE1k7kYvQI8nWhZnzaYj4
WwGvGR8cDriJw4QP23h+FEYZ+wbCwR8kZi84D/ZxWoxY3clwD/kC7HlYF2P+1eqUHXppEdIxWo2O
FLBBTxps7zoKzZwDEw3+jJ+P7JtVE7opWvJm4wxt6x7ZLaLw1iZQNp/cXTYBLT1w4Kghl+gXtfuI
4s1zbScPYMMXq2yovgLbfdM2bQmfYIoaTtXdQnm+hDbldDA780fbELIoC0zHUaGKErfZLmVq7xZd
sY5UOqwrO/422J0Fc3Wws3AYm/4oqnvboI+tQCGmhFiXb5Po2DSpiQCsT/2G9N90ShdmxM8VN+7G
XpFFazca9ZHCXSQqQkUWvSf0sAsVACG1Tk3UDaTjITpUhfaLjN7lVXSKNCQeyQQdMbDCIEcOojPe
4zGELvLFzBjyLNmvJjNacqAYfa8vU1h2Fa8FqaEPZkdrK65OSZR/GQww7RWRWz5mILJ7RMJcoCrh
v1q/IunO/cwtmW+YrVphIq6oMjawIjtnsbuXk96Mql97EOY3QBfalbb7ZpWmseZd3foitzD5Zy2y
Pi1eIQFSLMjgPtVtftfUHQsIHb/SCvtgE+Ew6aUBEDMQ8KHNUFRRdQN9sSYjoe7Jg2UMeSgyafuk
jwg840kTZhTza6wiIAz0MvXsHbVKiTTAXbV0WJWIKqEiu3bSYoe5cwMEKRRdqqbB3iInlBUsiCIb
VOB3MQkiq6yBbmap36uIhYURP7pc7Q0bnyrZY2XLV1N3d7zywqiKnqxYboZkeIUS8haB9KH1zNrn
IwIJ2BS+da197w7Tczbg7pGSMyRi49rM5HHKaOv3sUv93gOCByLDUFZPhhdWR6c2BY/bgP32kgrj
BOiG6cdqugOCo97wImt8WtLbru9evVLepaRd8paBX0Lo/dBhr22LTPlkNN6ilGFnTpc1k5toMBas
RtO5Loc9Z12DgrD1prN+DqtFthhlu1cFsrOW4fppX99GQsDuikGET1qjEbaaA8HRdwczhrRoQgFF
ATN2I1SFkk/nrgqZwF7Dy78bBGfJ0IhHoxgbTNL4q5NmJ7fF2KpDWkeq7pwW1Sli7qHKWnPJ0+nF
GtJnPINj3InXNEU3SyhTh0XnLSNGp7CoLRboziMLw7O+49fJwiqjTWsPgL67CaqvCFJhDNkGWOsP
s8BFEI1278dld2iV+wgZOfsuoh6wtD3rfFoZ6KwWMg3rxhM+ItmtY3RFmLNiyVArSZwe22N5U0NZ
SKE+AkR9d096lOayBLhOtFT1psisW7tP1izVi8mtEcaRnYe1sUxG+0l0dE16chpjTD8CYybWhHHB
4hVCuB+ao7hWYov3Ju/VHszkmKruyUEph6f5qXIbuoUj5cGjNFuaJao2lVVseOds0YP+AhDBU5HW
iY8y8BJtMvlsQ6yul8UD9vq3ZkDKKO1OhOVU8g2k0MtdbqO6B+0XgXCRbTsK3zTuFX4zpS8Vc+Hh
J92nFpzjYGxbd8EyS6IwOj4qk0MivUcpJxN4tdVmhyIxqzA3Mx2CBofaSOZ5oZ2KNMjw/YeKFjs9
InArW2PYFiN/GYbskVhwqhHJiGims18LlA4QYsKAtEmSNYQdUbUZmse09NKT13Ms58g6s7oXj7yX
2SKyxmkpUgS4NtHAgFZsOnRtYR1pVoRmA81mD1tF2LT93itb229L0QZxJ2MomVb8Ziiyc5PSsJb5
ncjjLR+iMiAAOfetCEp0hrHG/IY7cGvnHbbdwsDnxc1S8u5mJCiretbzVHT3pUVvHLtZSxcl6Cj9
gVJpaBfNpuvbTQWobUQOc3xGk/JMimHhWno5ivFeF81SpfTG0/0S0pUL1gx3WdWtKXnFoYd8HdkR
k6FHJ0hQwBcNmQtlZcASC0m2hsghPKBLVHky60sSZd9Nd/Ldob4dMmjsOjCziYdHr0Eaa5JTY3Zb
tzJ2ViP3RCOww+0IhjIOYXC1YHm/Tq3+ZuCNz2l9X1sOyBsTEjQcTCIvsDG1vlWpAcDBPD2ntcvX
mGJ64ULG6WZMulxj10jnVKadgPUVrkYlJm/mUKZXCktNFc1dRwUW99iK9iog99O+3W/NnYtmbVU5
Os1nBmQHKynIRBlHuEmh3TKEY3bvwKBbrK5hMD5hCL5vKM1drt9wLbGyzUYbs6hGMCxygDlx9atZ
bjA/XYU4fsTCvh/rokfYoSyQjf/bTkrX4jgj4mfmY3Z3lTZ7bayLDmxlOa1jzGPN3Xx9A1uIG7qY
Tdv+AxPPT4Rw31/YRe+7kD0aKnMrMNuka7KOFm8zmAuaPde6rFfaf5fkrlL//rRm31dMxVnCqIL+
hH79+4H99ztVQ/mv/8HPb1Wt2zROuosf/3VI39pKVj+6/5nf9n9f9v5N/zrW38Wpa79/7w4v9eUr
370Rn//3+IuX7uXdD6Ho0k7f9d9bff9d9kX3cxDoL86v/E//+F/ff37Kg66///Ovt6oX3fxpcVqJ
v/7+0+bbP/9yMR3++/eP//tvNy8l3gYPqfTy1d9fZPfPvwzL9f5ho0oK+Q9iUwgg4oNG+CD/8y+4
8/wDFtsMjmLwRsSfMAlE1XbJ/C77HxSizDPjhcFiBm5Hf/2XrPqff7OtfwCb5JqQfYVOPiBD9l//
+8Vuf3VGfz2Sz3UonfddaehMQ8ATXDJumoDeYeO6WM8K5dVJoPv05PGsteAOQpN4qcZubWVNHIzE
PWioRy0c4n31cg2YeAUDmMY0A+SVKDhQcasECoyWqxXitGLjub0R4Kg+SCmSL45Ib3hGzxLFzKp3
joXnfFEp+VZM7GR28TPIEpVfRAZdFKLfOrIw4cvSfm8qr0VJFsXxdjA2GfBTQQ+aKQIDEPZrqgo/
NrLDyPTXgel7YJFR+ai/tBByDSg19h0jg28r9w72mncMGHe0NzwoheOI9Kuul49u1PbIyYyhusuE
Kgv3/w1RwRxIiIINNf9j0Pf8oPMG0V5txFFpnGsZzn13sUy3yXFGHDrujKIEBvAaNvpCceDjmBen
QS8Yyy3UfM4zMdB4yu/oF2+PnH77kx74at5QwHiugUXnD/13//3joBfTx4UdOE9iZZwJXGX6FASQ
2WDm7rfV9Pek/V0s1Xm/OX8c5WJznuqx7JSZ20+o0EajtkJA8CuIVSFFCMrRKrcQH0AJ5ud/S9gd
TiFPo3KrLKcs17/99g+v/fUq8L7o26//zh+Lvub//ux5qZv7vz7g3+P+GuzXG/49boze99/f5uf3
+PXzr69EFPv7YxRKeh0AAp990cvX/jb6ryHd5toJ+H4jmO8x4LHwdKPA0WFPIheHLavRogSpwjmj
AunnCexSUaSb6qBIMv/Pj/MCJvJzKNCXoJoOlZFZImN+3L/FEF1TjWk3ds6533orgBK27GGGzTng
jF8nK9ifXBjoSjZAN+C6of9wAUqBI6ThTLRyzjMoZXiwt7OFVhWAPyRf6uUsZ2kcjPOMTO++Nvs4
MMEL63fxkYwwDP/zlf9kib9fLsCLgwjtzS6SHqjk76/cZAOzgcuQTzNd2AwhDAK7tOa+X3VrtOig
tkB9+tzsnQDGvH63nrYNILVyoUIBuI6zUAAKJasOTpfXHsl7XNT8SCBWAhAqoxzqWHg2779Y02U1
05Nwz5DrWSFzy97AsSwf88A+yRSwdv69FH52GByA96/dlfdh7Iexf0ZLv02HicBCfWi66MzrQzLh
LLkGr7s2wMV8g4x+1o/5aJxZkn8xWvIgI/uKPMAnc/rdDfz5998uoqqBCkitST6ZWztIgumpDN7I
FuYGAd9cC4ydT58WbhwUah3ro6oYDkyHAz43PBVMVTeovB66Mc7QbXQCJnJE/o4dGjVqPySrRizm
HvlXfyt6SAkOxquqcNTCHAk52NJLyZmwZvLzzlyR3vJwxsLVyxLlY4UeVErVHpXp8wie+6IRZpAU
dG+7Ueih0k1Hsk5rC/aXnK2aOdUxjaAqyy+tWbzauXWK4/6riNwS7UfAMkj91WBM+qad3g1RMy4m
Vb3ZkwvIs+oDz2vBtK2s59Y2gffInhXqDaSsd1mbvZj2cDA94yoRfJ7V75YjZD1dyBJwE1wmMKYv
liOauRGWQ2mfUYVqfiQJvNvzMFvkQfOWPbVhtSlvpwContUssXcNLfdhVs6Dg+oLwq9peh92QRRV
W0EKTPsGGCAOURfzmjz8TzTjh+v7bYg5PfhtUqbciXo6DdG5MJHRd8obdyaEm1FRxA137RYdHFCb
iAMIU6LRHAWE5lF2drUuOqP2OyKWojNMn3tDWJMJECphhbSoHuu02Oel3mqvj29QwA9iZ3o1SLOH
78YzSqzQjvJ2+ez8JdlrZqlbmeZbCnyeTaonHfEYabU8yZY/D5E0lqyDUQKCiMw3m+hH46Hj49TT
W2PWzzGLMr8RdNfk7o4n+i0xhkMJ7AGqCvpkUagqjR0K4GW+n4YaNdaeQ7xGZLbP0VAPofuS+jgV
kgDwpI1uTLHQpbdOi/i1n8iZAawQt/IHrBXvEubJQ6vNB9UBauwM+bJXgPbUiOWubLafPHiCwB47
LSiKoAtfPJUKtZTKsJRzZnpNnMKHkNGVEezPh0AIioIYZA4vIc19T9E5djp2VkZ5E3Ooq8dVEBte
UJlkPToqGOOtJlFQjO69xyqUp59EzgLExje9p14cF6XeBMJVHC6CkQpVZPgZhxmYi0a6sm8aaoor
qerHUxr757+3tMtMNYaemgVEDDsDZRaiIvOIavyXSvY3CNWvhJMX9MVfBw6B6LMHNQEggS8JAwgh
rU5HqXcWzx2ct8ABCvp756kK2AYYShX0kFEHUOm2Wv4HxKDPLvS3wS/15KxJtHVScn6278oXa5E9
29RXr95DubcC98dwD0AQ5LJ21wL1j0cG2OImvONAw6cfbQ7zpGycONPuuYk7oIcan+ijBIy1g1xj
fwVRf0H/m28wh/UW8PSgZOChXrJacjVNUPOg9Dy7Qs0ORoCHzYqyxgoYduFL82pk9emQSIexltFX
x5q6CGCyyEqoLPr8aTZxn/2Y210Bf2v+OIQ/kft08edQ7mPiA7oVlC9gjgoO4IcVBqwiwrwa99OK
H83m2Uz2Tn1FXOZCjv3Xbfx9jIu0x8myEvVkRc9uWYBPW9qFD8nNQ0PJeURpPncmb52AnB4AXwHI
T65PJcnRGGh2I4gTy8Qsx8BUM34I+7KfR4AvgF2b+Tz2tqJvn3syQhrOEk9j1V2JdD+JhziD2gNi
fBs09g9y/d6Ul5nWCCiJ5btv6L401De/KY1Y0nzIfHSariUwF6XJn7fr3ZAXtyvjyOeTypJPYt9t
yC5f5Xt7+Suer66Ee2T+rHcnq/X+8i6mGwFoNBHAZ5wnUViofuAA62sPAu5optwMcfnW58nWM+h3
s3UfQd+8b9OiRn8dxfFIfe0yNi3sOP0y9cnjnI2h6YK+LbL3RyNWESru450YvS1cH8PWU9RPKUqR
kGle51qZPn7DAtqRlxK9NGCmTLY0smE99sDCVloQrO3Y3AKvlwRuDW9kCZjRn2f/Bd0Q99q2bPAa
kVJhxmBLubh+7mowZhxpY4WbwbBBab7cJljj6A/58LYOgVfV62tx78cnPI/qoOINpgpqapeiRNaY
OWPhjPzsDVWYdeS+5CmaS8kt8NCA5hRQELLNYVFMCVoHU4J+nTe9/fnKf+bBf3jyP9lEv8VUMNwC
FKbok6c0J8ABmoBJuKCh66SGlv9ooZ/ljNGuJPYX221KBF1A0MHqhQdDUefts8s7tdcZSUPQx8Sx
LsEvQmpOdgNkYIPJhMh7rItTBBXO7TBFInSBqX0ogWb3WWe5YH4Nd7CXxf6dw8FoMGDJhRqjb5JM
rWHYVW1iBDKhkOlrBtmebcpzoEyVfU3X5UOAgbAC3OBZSdl1sNteRM6C2mIYuUPPeQqNobr26+ma
89RnWzoHVwbxK3UsaKJdFLRKGaPLJyvvnDRqSQp51NAbDtLCPXjOEgCWHYvbrd3UMfrvGF2I29F8
SuL1nx/4BR16nuomNnnKbJDDCJSVLqa6pWVWm9Ngn90TVpuNECrMkau7sLxHYg5g4vB15oX9edQP
x8v7QS9z4jYqRDESjShhiG/dFp3W+Il211S3PzxFpCAWMiA8TJfRDxy8eEJPX4NxegbydR1N6R0H
IO7PF/Ih3JmHgJACWEgItT7oiEmA2qXdU+PMq3wHEZcFkGbruDTDbiiuHMmfPSkUs1EdJ3Na98EE
h0qYr+UQ6DgXG+oFoGWc/g9p57UkN5Kk6yeCGbS4BVKV1pkkb2BVFNBa4+n3A8+x7UokrGDd23PT
NpyhZwRCeLj/Itgmv0fen5vxD8sE8RbBWbt2lubwc9BZNj/E4J7ARkpHzUJApX7v6Rf++ymU8TTW
eJKR0s9TmzwymlFGaP5oBDmAd/QMvMjO3Hrbh/nKFF5ca3wtkiiqcyx3TPJmlZLRR7R2tBrrWJa0
cr3m1XIBupbpQ9QkpG+a5wyKsuaWdpkr/H0J8xCnNEb10ZhF7Yc4lgRltI7oGm+GLQb3v2mJTSJN
+seazcblqUIwpI0tFuXUlZlv54rOXF4NgXwsMGSXt+FOCh39VdvrOxSmE1u7slYOkKUdQFqqkCyi
mnQhllKn+ZhUAUWGIB2A70TVTWEYL2qg3bmqsSI7PJ1FZ5fTNDiJI2syi1SQjDh/8FddBILFl6Rj
vdOv8WS6aXZTzr225hdOJyS96GyoElbbFxrDQAtVNbYE9wipaC8m2q5oyuvIk1dmbimMpSAKgQCL
Qhtlti5qV0pVPfe8k6dlINuAEcKLi4KVXG5x+X0OM9vBcdsByG1ccjnLBh4FsOzFei5o/oKh7n+k
+zXm+NKC+Bxv9pGQoyxGAwzFsRq9bQK7wg3Eg6S/4B+2cnLMPGX+3l0UvP+Zwenw+pSs1AKkRzeW
pzR1tPa90TWb3Kp61LLabTMI+TfKi4ew6OUbFEaqt1wLXhQeHLaoja99o2zNbCztHLC1HUYZfDEV
lHCuwm7v91HVbkpN3UkxdSQhbku8+DIE3Uwgel74Oyj6W1CRz30hFY4Q6e3b14fi0rFrUdqQqd2Z
+HfPbuWgLga4aZ10jI1262NAaNKA+jrE0n1Cwok28eTVRG18Wp+fZq+r3MqPW1k6ggOJ3rGl3CiI
oagabVGkBarH0kn34/evgy6s+bOY0+L5FDOujUFssR87jr7/XZCNW2ovN6rYrxwUS2ND1ZMXs0Sm
MVkNn8eB4KY22iAKR97L0K6cqrIpQ/k7qUWnBzcWElc7IrX791v6rPY129KUqqQQ3W752LuuPVBo
k9zCblVj969nUcGagva2iLY0p/356NAW4OESVdoREeSYZ3MHya5YeZ4vbGMEbSniadSIuZ1n21jO
DT2P80E+jlGG6IlvG7F8iEekabuVj/X3586O9bNQs21sGLXgRqYAXL22dspYfvRddutq4a+k837o
Ynbq4T92Hjh5HUdHEFv9FqgpjIHvuVZsUX3aqr5mq4OxqfPGRs5qE+bjraLexsJejI8+EOBCfaqS
emuiBSWNwLfUP6OB2l7z7GsH5CkxADacAt4zROat7Fd22xubWOq3Woofgq5vC224FwfDNoX9kPU3
8ORuAZztTCPxV5bQ0tJVuUaRAOMAgcc/35ZN3opxXrksXcjVh3iDs3v+0aDHHB8mvPfOvV9rUS3s
Sh476I6RwJI9zPt2XpiFZqaybKMUgne47xrNDouVz7w0ME3C/g/0gEFxUp4NLLFarE9Gg3qPZIvX
QCxxBPE35cHkdX1lIOEqXAkrG2XhGKVaNyn9ariN87g+3yi0jQxXxYj0aOQKbH31WDb989d78W9+
Olu9U+8VHAvlVpodsxjRWPhaBg7lGOkexnoQ13UaZY6l03tAg2erxR2Y7FZi3WrJtSvIt1HROmLX
X3Va970wihstHG6kJtkkqevoIPgiOWehQ5RQpfygVdJeydHfh3+WbiSvg3wlPkFJ7e12TP+Emu+u
fKiFnY9MCMJ3qBFNXb/Z6TIAQdAr2Lx8pxDe1XdNuI9geEbiyswtfJzPceY1cSkBjjsUVXQS1J8A
Q4GLrjUKLkvhf9U3pt447yIq4bN3fEFGrpVFQSZnm5jdy3wIx99Fjm4b19o9vISftZM84DG3tqMu
4SpERiaRFS2CO+bzn6883cOSsS7T6GTSezsGN8ZNfzLuU8QDu43mtKD88I14WMtc9elUni1GGn60
TjlQddmaazsNclxJQ6SIdN38H4oIrdPPA9tv9HtPUmEBCeKu8PCmT8c/IzQtWxYKyPSF5ELKBmaN
+uM9jl8PvmttpUz/CADWV/W4bfvkofGDXaCDk9K01K7H+IC35J1eGwgMcM81mPqZfv7q4YUnt6fa
TLaehOtBJt67bve9gx2Txwm9dqt4GazAsMcy8nEMsW4LMbqrZAkuKyBiwciOePf+whzn25jWXGvV
UXT1QwGJF5mF8TrI8303aK9x7jcOvOJJwUEWNnlR7l2lUTeZBE3Yq5oHS2o9pw2j09fb/XJzTG9w
xFWsqVAni/L5d1XHeMhyao+nlNdqPB7l+ntR5Xabfnwd53JzEIcO2l8/TV78s1MlMFvRwoY6PEWK
cJ36iHbI3srLwLxYKxL1LVh9+ILy7p7vc68E5M+PcI8U6ZysizcD6TGiIhUUMCsfwTtJ9teDuujS
kPtBuzJQ+5uYQPOsrJdKP4PRKx/9sNv0EdUuQ3AmkHzWHiVj+3Wwy+GxAz9thelLfko1vb60jNjv
xSO3rGOO/THW6Eb2MKuihmp070GLimTr5euol+tDBLQAFMegRUTTfbbvu6jQR68xw9OI1JI8tSQz
eWcWIlSUlVR66Yg5CzVbigP49qBxjfCUbd27NrAjwAfv6JZstOf4z+hEr9K78Z486M//YYRUC/mK
sIkukgVODRp8EY19s0AjQHqwfHQTrEn5YNV9Y1rks9OMdzhCwWQn/Gd+fSt5F5Z5IYUn907GuRFK
F+4DIh3zDUr2NhyLl+GwpkY53W4XMadYiBhNwNHZxkvTUYw9RQlP6n7yEgv2CSKb0W6tArrQYmCh
WIBfpx42aNnZ1SSrbtRT67eOjRO8D3+8A3i8u+LOzOnQ9ls1cYoH93n1WrrcgedRp03zaVP4qZcm
yhTVxIZZIb0cD+1j4bibfBsf4/v4Od7md97Dv1N2+/tQPxvsPKUw81roU0U5ZtFBl/BXhq379apc
aJ5MUpQSbyJjKsjOc1hf7bQmSdEPGUDuU4269u7qLVWvJ29VG+/ybJ5CgW5AIE/mIpg9jaxm0NXW
dcNTV8WOXHV2vOYYsTwaSpQ0BshdLxC21ASS1ooKOqEIWwkUbcZDeWPszV30sNp2WtplfKL/jTUN
99Oa0FFM6L26BxK0ya96+NtQEbI9kvXU/9vRHu/UQ76qzb9UqER+VaeSN8EFLvBByIg1ZT8yie3O
O0QHmLuTdyRvTWGv37j3tAp3KytkcZw6DTZASdx6853d+dw8RSDQ1AMZdJ2/GrvJxwsq8R7gdPKq
ONluvam3uFY+BZ3dQmM0+i4dNeXolr9hyzsRV/nKuJb2NCTA/x3X7CSx4Nmhg6KGp57Xh1O7tnLb
vygfUIo2YORgYTzHyaGmi+PtspXH6tJhCRBAnbSJFVpZs9sujlvYbRCuTz1PVjuretpGWmVRYKt+
dh6pryurItJa3ouYlOX264Evfk8AGNRAJKylzdk29CVoail+X8cMLUEpvddQV6lXsB7LMcAgymx5
Xlizg6szjDGn0MRlpwYPhis/aOpwHXbet6+HsrhKQLD8/zDzp1BO4xdISekeXYaCAIVBG/zrCEuv
b2o5PPABOZPuzV8GQiKFNJCo50xOVhTEnFQGArvvvlPw2CEeAszM2ygr04dS6OV1CgaMtUFvgHUy
VyTUmrSM8jYNT2It7EOZ4mILQbPxqsdYr+7lzNqKbfJCo/RkuTDWc08ynNSoZKdOa3QjjOhdSfU3
SQyuUzV9FXvh+a83EtypHbx8zca/4I/fQQXtso6mWEo1LHWBg2iUxw66W4ENLGqng81oC1rq8uww
ocrK/bCtmhrxpcHcBkYKfieIDMeSwndfbe9kC8mCZkQHrjR/QIFOeQaH+8qCFNtgJ7VDq8o8qDCq
ryXgfA9SJf6qjP5nowmnoiz3da+rdiSmA7ySDHwltJCNggWciJ6BHdbSbRlV103u/UF79aHOEetK
gAtGw3cso65UrY83owkxUfLDRy+Vn5qkfAGlc9Kt8KVsjAevTBCrgq+eBSLiAHl0NxrZuxgpMloM
Mecox43Tpd5thZaXXRcUPocoekwImFloC3tRc8rj5pCEo7vNtPy5E/09EPzEbv3gWHXaLkoU3sV1
+xomqPwYlfGktuXeikYoq0myBVA7FSuC721qvPhDfSf5A2pF+kFs263SyPuYj24b5Qjmo0L0Mm+j
qz7LKOAVEiJiFo54gc5sh9JdOOSO4PovrTb8qZr0QQypyEN22PN4fPOkfoOMas77FahBEHYBDGWl
tt2y/UDT6RB40rvaITRQGZHPJZw/Z6QAGz1AEy920Rj19BTv1CLexZLyU8TbA0WJ5D7NksDRx8QJ
ClJmWPCKY4jyQQihng5+dRcKDY4UtXhndgAwSw5Plr2+bTouwxayhu0Xyo0UGjdCo+b2qErbQJKK
u6ZEbAgXzmfUeW6CyPopxFSAIvwSzS57N+XwV1Fk35M4CjadIt4PcfLD1YL6OjSbuzhIQ0dQebEG
CYXGMCkPNexZaNTtU9WM+1imKBdYmTOa7mMMzBSBg/yXpgm/6ihC7UXIIWK6SLJJjyOlIRvZisiR
xPCKWXgpeGAhCZbbSt5I9qDIJC2TZXguh4WDeu1Ln8hPkpYjaIN0FpXzNzOkqdZZyORISrzJ1XrH
H6G+VY/v+lhvh0L56Ib8qCbVGxoMglPk0aFP9Z/SWAMv1DBPQRQPkQnmu602Rgki1qzKX0xwzJNf
+l6I8oegDt9zgXKq1T5UjfRUV+kPCM6w5NHYltHaC/dKpd+BxlYcucB1aYzdP3mJuqDc+a/j6D6U
bv7iZeIfs1EcJRoeB0xP4Q7jI6sjroAASb6JMm2jtcmmtiAzW13d7yw1e/BreXjWwho0uA7nXNAz
ZVu71Y0VZuk243+kxahulADSUFLpwz3Sta9SiCnKmGDMUOferSqlCPXVuMZqAsxnQ3Jv68ELbN3g
CAvi7z6oAMf3q2+hK7/Btn4HOfMUBm10gJBPtylBQ0EZ0UWgivQLzU0XazBOKN/1jBvd139Gfou6
U51KlGzwq7RdI33XGgHdIQNDBUkR2z31a/j2aRlv4xKBATXoLBsYh7lrRHFfDd19j04Z/8fxj5ur
LIakvy9Yblh54q+ryOWHhCH5C5D0GkCREt1ERts7WVEazli21rY1vH4TNsJ4ZYgVykJKhwaYy43O
8rkVE+NDD9q3QUjeCo+q+QgKwRD6yHFLH4UG5APQfAsfIzl4lJPmoU3CbVgq7pU5yInddX23zVJV
cXIF1pvk6paji8G4cuNdXt00Vk0aaLpKi+vi8RjGY45AjGocR+/emyyZjBG/5jW/urUos/wuiQtK
VUMtHl19fOEbfKtU9p+F4tfX9/dlHBQb4RTxKCUVuWizh3UlFbGemEcJEUQV4BwNQe6KlabPUk3B
ki2JK3u6reETnb8F8loDAZHUwpGsTrO1utmgfvTW+Pg+tBLmFk1+7VLiu6Kn+i4JcCFBdDw0ov87
i8x7iU8+Ahvy0QH6evR/+52zVzlFI/pQE9obL7lZHqZLiu/VaJwe4a3XGYvQlvcorG5QlPds/bbZ
DJt4O/5JriQn+e5v195IS7OvkOTSTjTwgp+36o0si9Uib+PTIMPlzKa6Jhp9xRqKeTEMbyGgFJRX
UKs+n31cHhXkZ7v4FPedXdUPZpTaYvvn67lcyDWxKiO1ANw7KSfPgpRi1gtSIJOzF8ZH4nvPhSGv
LaOF2ttZjOk3fHpS0nhNs8gQo5N/672jHfSeXk3Al+xJR9oK+eBv4X3/3r2IJ7DSa/gDeeE9ZCkw
iFklVDW1eabbBEOWJqgwHqWi+5l7IdeoEB1NF08YpbK+e74W70AHaLdFVe+CDrXJXNrHZv2aJ2qx
E+Vun5XNTTlGb4lgHJQOLrkvNTuug0Pnau7E14DVq5jPPppejt4hwWda46bs2pUC7XR2nC/68xNs
9rArhcKtBmqHxzEUkd1E6lVS6PQ28jU8JdX5elksbH2KshSjaJQBnRT/srI+fbOqHZvA7TXjWO70
JxRedorBO84ZHpMr1KUc6CvxXnwO7/S1vT3VKefD/Bx4VpNKMrAAWTSaxxKdh/61gi0Y26AeDsWL
gO/uyjDXos1OEquIDVTLGObElzR28YN1D4msd2BBbYZDGq6N7nJPn02rPlOfLyu8KRp6CcfJuWTy
D45P4q8E6Ha2wfXwpTgMe3/lrrjkhFL++jSjF8cVhnKyng0mwEdh7wbatZ944WYMzNsqj+51ROLh
oFXJDiWaByORfEftlZdQoPOueLL/M3aVI+BJ5GPw1tiXel5eN4bxlAkKNwAa808K1bZtjqXarYaI
NE1yQUcEMai2o7nmPX05fSKbWVXgE4k0tOaQr1ETgz7PqDAA0bvqwo8SLcKgHtdqKNOhd74GCWNS
AqNyD6B43nRvxA6HSq+LTpO7qHKbbKUbf0NaYktO91C/rfXplkZFl4Du49QoUOYUHUHIfcojrXDs
dDSN5Byl2NTr7sNQrHdfr/fFSLR5wMGaXF6XvOfpAPQN4ejGxXVVmI5HLsbyX9lWf8vV8wmEfkOv
06BvfFFcC3VPCLzcjU5BZhhQYKpH2OUHNco+rEgEVpXUR9WK3jrLvfcabRJUGz9kS/kOqfSlyWNn
UEvJkSnh2m6RpfbYQWGzmjuck9CM1QodX2TEXpvW5B2oDZtBrX6WIYAs3deugko/0ghSturYS4jg
h/dKhrh13Ee7zvV/tL5HjjBJ4gil26N2A746k/Kf6Eq+oYKI85OJTj058KvqkVH4GiKIk5BvWnx8
/S0Wjlh0LT5N0ixZzDuvaxI5ial55lfm72Ab7cdn+NDXk/NFuleuXCBXa5XxpbuY6q5lgmSEAj+/
73UtMRWrDKKT4W+C6FeZSo4kIez5w5Wew/b710NcXm7/BJtd/DS9pdbPveikS41ujxVy2RWfv5G7
668DXd6NTCVlJY1GFFX4Oc41GsIsKlLU4zO/w8A5ceAqaZ67TYyVXGYpXYJ3Mx0+lKnBg56nMlmJ
mGalKdFJHRvbbZ6UZKVGtjRlukK7acIxmua8jGkOSldWOf20ynpBGl6BUFFp2crtvjRdHGsTY5Io
F73eLlTiRE4b91grPrJTzyZ7bLBG1EL9lUgLeFPeKQArqcgCYAQ7dj5hkSfobtsY1lEoNuUVMICt
ehXceq/4fNJHW9UFuTy5zxvysxcL3A1g+SIF9lIx9pIZo9PSiTUC0sa1X5t/3EK7DRGqcgqjg2mR
JRs3Eg+pmOLg0cnRyqr8a5x4fgxO0HyFsxboJpFnq2UI+qAMkqahbzNRA4MtaKqGxka7i+4oOtnd
JtsEL7UjnwbJiX9gopRJq4oDl8w67v/Pv2K2C8soUIMgG6ecw3/03nMZE113n2y7o3VT7I1tTJH0
HZTnBEWp72B/H2oHAYaVhX25c3B7FhHdmLioNJhmmZYUCm1fRlw9MWUnv0dFL8i2X58CCyfqWYy/
COFPSavX5mUbN4V19MGO/IQTcUXSA/lu571hOGFhkGAXD+NbV6+69l5uWyJPiiG8k7Hdm0OLYsNo
pcgtpKOf0eTvMQcIv6HUuJLKXe7bKQo0QxRLpsRktp7KvtL9sOAtY9XlVukRX0TvLu4/4n5YsWpb
izRbM8i0Su0YWObRGm/k+g4d92sl8K5DSVtJFZYn7p8hzc6Hzs/00stjSBiVH1DLCu660pA3vqCv
nESLI8IfF2Fdi/f0vDlldnI1NFZkHStPcALtJZOMfZl9rAda6GXylT5Fmt4cn1ah2KdkwJpvsevH
3aSPgXLENTGd/o9Ox3YNRP33CJ2dMmfxZqsib8y2MhFrJ57oeGDL4pfgzkUn4A3bERtzIISgHieP
QmMjHMxtO+nn7eX77mbtpXH51GbgaL1MKlsgR+dTXNej2xYCA4+y34hu2mbSgAMBDhUj+xxuvt7s
03lxMWr81CZLOgry8ysfGFg2Ut0VjuI1LYrrYN9BoZmstP5LGBR1UC9bqLRFVT94pVlEp06T7/JG
/xkItTPWyqNXitcFmshJUKPHW9Urd8dCh47JBFMw2Wmq+gV2r9eTog6CSuKr4hLjtI/VPtt7dxNi
UMK0SxXtaqXAsHhCf4o47aBP61aT0bOvTJRjUhlFxU5Ah958/3o2l0JYmKzSpZ0QuHPKFa0S6E+6
zEdza/rQ/rOsrS3CtRCz3aelVVKooR+fErxiABz+SU359PUols4sPLcB+EKShOo3u8oahbM+6SWe
h7r3UXsiiqdoy8eau7IGVuLM1RN6sZeK1CR9luGM3aamfuCCU67rUl1pOC8Goo4qTpbCMi388y8/
Nm2phVIZnaI22RoJutSRhYRsjszd1zO3dAhTbKAAr02Yi/kJoRSpLKUV398csm3mVS+SK+yhxN51
prf7OtTiOoAVRpkYSXvDmH2kfqz9PEomjQRsK0qjf+7k8OH/FMKcFXNSPae7AxPy5LaxXWUJus5r
L+nL5xqgUh4bOi6wPKTn1Nh4DJvA06L4JEXCIU1pYsp3NHQ3RYdIllTavv/7347pPOAsgW7RBBeV
Er6BFmD+pR3CcMU373KtEQCCIKVF7I8vWHu61Xq+hIw/GIp4I+udrQjFvpPfvh7G5UI7jzKtjk9n
mS8nnhXhhwBlu7oyRx9LD0VDvF3aYoy88iaUpyPl/CpC242KAsgGidx2vn3cssZTM5LEKe1EQHuD
eM8NOBSUfR/cq4C8OvleA1G8Dq/v63vPecmdtY7EXyL+/CeoTCaMM34ElIrz8dbCEAKoVjRui3Yj
bSpnPFyhgpP9buhiU1+X3jFmehsOpqM+NZBI1mTuluZbx3BapyOi0keYvvqn+bai0jLdokVlRn8W
4uQuGPEeE+zc+9dSJDDUPweafsinQH4pNRFgWvMIj+0PDj/3epIIfNxyJV1cWqZwqqhd6FzDF3WS
ILGEQRca6Zhl977x20M1PDHWglyeUdNg0M6EeYAPwfw41FPZyoOUN1GDUqddNtVT34mHr3fC8kD+
iTG7D0PB7cosK81jTc0e+5ECfSjNP/7fgswuEFS79UaJfO9Utr0PI8v4oXf1i9KtyYgtHYckewYq
Hyy1i6TPCGpVtAQdGtpkLyR1vypTuWt7k0K03ti0K+4bS1rJAC/lTwjE54HKx8OOZTXbW63VaXXa
8ZVEXM4dIAiD4+NfIvkKTorD4Ihu+IvqCYYfuvFUZmVpo4D+jSbzo1V4WCWokCKk9GosJ08uYAkb
Xm36riLR6g0jQycFU7UAlOLW8ONw0/dobk+qFp1P27xqbfxNiq1Wxw9aRvc6a/cIXt3VuvUUFkig
AM7JbMNCox4t7h9a3a4y0KZvNz9aPg9/+iafdhzAVz8sC104ttUWnvUm3LmIpm9xQsJZ1E5CTHr/
03H2Oebs8s4Lo4wtObSOgBjvtYepeILGDSY6HGp4Y9nVbiLM+9cI1suhU53CH2vA74VawtlXn0uf
SB62eW3NY6beWA8VJkI79MbB76MyO5a7dosm/sNwAMBgBZt/v5k+Df5vVenThCtuGeiiOD2j3FNv
UieKcge/1a+DLB09n4PMjgW5kRDsSRvh6KdSbKt1f0dtYSV/XboUPseYnQpeUXZeGjMQ1XKdovsI
/N+dUlzl+cplvzaW6c8/TVhYINgcTmPJhPbgqhvVKlcO0YU39oSzgECCApYGCnuWFrk5GQBGJiLU
wfI2UDButhSe1Znv1DKNPM/6Hnncd0IlHlylH7/JfYQSlYB4JICj10B3HztUbDf0SybXy1Tc1eZk
5lR7xS38k2uhSA5jQX+1hX7qCCP2IUPS/XtAwV+wCIVfVTeBYM52FUecpQDQ8U61JdwpgfyUId6T
I0P975cWTWPYbrDJwe/NPnvYCgX/CJyXnXCTNd0VnJB/XZ7i7IejOhHidRTeZiOhsiYYXVuyOUcK
puHg5Llia7hyaN6aSsjS4voUypol+YOspZ4kU1MUNTBYwrdqWOUlLuwTqtIIn0/58CVuemDZjkIP
SygYbP91cjeIruOH6C1w0j+CZkuOfyNSj+1XKrILmcFZ2NkREDVVDqWsCXnG6sAvX4TuPdAU++vF
8Pd2nF0fZ1FmqyELrbzoCknBY1B6SBXhXUrQAwPCewT4VW4tv9m12niFpc4LnV0IBo11lQf8S6sF
yLuJFDkjVN0iN3gZzO5l5dctfN2zXzc7OhLTJ/3DWONUBPS9u5+CP2KUtCtFcPPBz1T5SOPfmJg+
l2LxYATN1RirGy9dOV2mBGI2RWxM1GDoOE/yT7MpCscG/zk6NceibdB+lx0Lu0wkVpCI1W1gwmuf
ZPr7ZvGQDZowMQpPMUAe5+dlUlReqgADPNU7aadsomuNO3RHbfxVtMWD8KtauQcWalk0QTg9od5O
nZC5KnUS5I0SCKL4/9g4I5YrNk7Bu2YnXeOfZznxYb1wtzCpKr4CiD6I8iRoMRtkpMK57Wrqg1qK
2HXU2UaN5o1yTGQCN//+UUvdRKN5D1Zuqtidz6iZt3qZhK1ylLAXBhOxa+pvZlSvnHoL/SSEij6F
ma3WQEjggWa1wrHXx47fNo+5H11pVf+iB2WzUUf9qhGqn23JmmmKFFRxqtpC7z6MuurZftwcdY5l
zJSwsMn853EwPX4trslgq59oN6z1GZdexjSb6WdadH2QTpt9BM8TlaGvONmaoLsDq/hsxNhXogWP
aTiYFyHDA2kMboug/Cj67FSoLUpxQbzR5O7Gq0pMy3qu2L5vvlVpDhq6t70mehgCzmA/mNyx80pe
2x0Lb4yz3zw7FqUsLsdeyGjx7nFWFAGq9ScZRMapppYOM/oZyb99/ISx7aoJzMJFANYKqT80JIGB
XCB1SjHxq4CC0lB/jBV9weJQeAh6RGvU24W2LD0k3jJANCapsnkqADK795k8BWFWdNl/oywMPwjb
NGg7O2+zBjpYugQ03Igx3ZBgffCqPt8fI75hUVAO4Un+YT55B+XG2AVbAYvVx2pnPHmP8QHN6xvt
Ubn6+nxfON5plVGhncralxRjQcJzNTc53hW/u8Kc7HnMveevQ2hL62VqbGNTAg+c4Z2PDc/7Wg0w
6zgaVa9u3ETD9jM7DJp5L1uYzvleHDhjW1+J5TiJOfBfRUV+g3kWTsUoPiNQmn5HrQBj1RRFR7V8
sdJk2OZplj8YcXMb9fHPQAvvfXH0NlHjf1hu7ShGCs5Bir41ff3aGgCxh1y6QSRmU7v1txqplq0/
MT3Q9dwrIkbkAXwPvEF7oOVBibV1G/40eyPaaDnN8ag61Wm77bP4xqMcspMGnKeMLlDsiFcs229I
trUA2D1r/Kso6AuqkP61r6ZvSVu/eYp5HyrS69fTutBFY4WC2jTII+EnzfvFsdnFmWBBFaq21THf
YULpdDvTHjbkApt1bw9pIRsiHucUqTFF4zm7eIhEkAIljCjjJXrPMCJwwIL6G/c1AdD5zeUe3kwS
SP1a5WwBoAoGaLr6oSHSVZi3jhWzzHo9zqyje1fe4pT6Hv+K7rEadyj43rrXyiHat056VHeIMDw9
ui/Fbf0u3eU/1rfp0hToVO84esBqwMk/X8lwkXwpE5vglFfhXS1502rYDUKxco0thpmo+CISk+DY
Z5dlXPdaTS1EPloTT6aT8m0puE7eKd326zW0FIhq0dQCgAdMJ+18PKkvNJ4oNvKx9COc3EUy3SF6
783099dxFk9T5B+AyGsi1ak5zgM/N5cSjBKczB/tpkbIBnfzB3QYcbJYL44sjkqmzoocBBAhbXbe
qIrSdn2IRGcFUSV3nxTR2GrGyttg4SbSga2g1U+miKDl7OLuB6VJPTeUjrmPCk1QmDimUtjSdeGh
FYNg5UMtJTbUjamdq+ZUQp9npGbbiZUU65OdD3WW6+IOQ7JHLFa33tu4h0XmoJhwY277B2ED5We4
Wb2gFib17AfMln7d4UqpJoF+VHOUSRx9b+wG+Eo/3O/urf6Svmcthimps4ZOXzrlpsQfiKkCsuNC
kkaVvWKEcq0gqNluUrwCoTLtZbV2qoLT3v2dpf3BTaEm9d5B7W5a65a/arOyfKcn7Ow9cPYjphvu
U/0kcd2kAvOrHFFNhRamPJoKyMsh8O9xo3VSxbxRY1KxKHmREXdeCb6w0iYNEBAZ0KumCsR58H7M
qkkmqjkGx3GXPYMfDnbtIXKyn70j7+o9pAf3Wf9YQ18uhVV4GFBBmHbsPDPNFcyoO7Nqj0U+2FEQ
TYrF20LP0BtdQyosPX8mODGHO7KYujaX78uNMKAkjjyMZsfYjex8d+871Z231W97iLd7ASL4OhRu
4atyvSMWQ/8QCs8cICGJ1GHMTBaPdblJdRhzKCdrOD1T7huq3K7yJwsWq7LSE11a0eC80JJBEIQ2
vzHttE+Lye1UM1KCRJy09vZDvVMO2MZuJacINj1cfuE/6C/gKjIJuKKOJluQgs4DdmMo523vjkdB
jh4yQ77tB3+lwyct5HjEIHsFxAfCdN4CcCWl7AXdHI8Ih6ERSw28vZnSK8PGWdP2HvVdATfnNOmv
C/8pez6LPt+fikGGKRgj1XAJlYLhTdXtuETN1dxo+6a1I8yGf1MtmKwU1k6ohQz6LPbsDi3w8Tao
FY8AwfQXxRK+ZWr6/vURsPBSB79EAWxCBCAcMA/hm4BdvEA8JuquCie66p2ofJtkk/tiWDnrFofz
T6w5/0Iexy4zeJYeA0m8GsJ0Y7qD/fVw1kLM1qNS1SZZtTDS4JZwVf2TaLLzdYTl5fhpFLPbSjOb
eOwMRtHuFPw7u4hySl85EfoVjV1fc2Fu/WvxPjW2uQbua+22XB4huskacqQkIrMRRpACzSHmg5mD
huqW+m1sjFWd5OkvmV1KgMnoKNNMRpZ0/mRUCqP264Bp9MpdeiVvvWvlvpA2k8PFuv7I4hL8J9i8
yKuF/aBGJItHauT3QxtfVSMivCJOOkJ133FirnzAxRn8FG82g8jOdtoQMbhqm737v7C1/u1eFUC7
FMzBr0snd5rDSshpTcznk+cUCnRkGjggzUJiAt0YHeTYY90iQTX4EJIpmxvFPUTin9RBD4WavKft
+MvIhl3YlZtAXZPPWLwbPv+G2brtAj+V864XwezVYMGpAWI/FdvGHtdGh6xu//WYF5I6QGb/DHmW
WshxX+FUxpD9Ed8KuXcdL1Arp4ialUCLG3KSMePCBY5Ihe78DsqaIExE1WsneVRMnEVw54qQipDq
47eyrV+icXjTDL90KqN4i4xxa8QRKbU7mqhMVKINs/q6kHh4lRqy7dYrjJWPr+ficsWBSJ3A17xO
VJ1HwvkvTBVZC9BhaY+KVji6e12F3sqptBwBKSS8YmTQkrNjXOmBfkqaB2BRbOxB/8jjlSLrXyOn
8yXMGLh96cYbgG3+Lq9PqYU5SrIQGjljGBrRjjQDjKsRRBuyAtIbsR1s7X84O6/duLFoTT8RAeZw
S7KicipJviFsyWZOm5lPfz56BtNSqUZ1um8aMNDQLu64wh9s81kxop9z41wWgwzkdbZezQFtQSgO
gGOTSXIJXRbhjxxrMFW+G7Sm9+I5G1y9GjDVNOe1nfbw0EXwGoJf1YrxXcth5IipvsK0vFhLTtD5
xJRXjZg0X7P++hV0l72DomRjb6lIryWzxwjVqhBRScNbSpe5m8cdWhwRehGSoTe+lg6vlRNRdQt7
7FE746oN1OSXGdWqB1jfRkShWSXJeLucwsDRKqhNcez38nirt83zEJSgMy3MzZobIzMeCim8nSXD
L5u5oKqk/laS9i4z25sccbptpKLzGOF3Kw36TRdQgarA3lMEeEuc4TVPxSWNyvRMTndCjvvzai37
5cNqxVZu8EjNPQ306U+wj66wYduoq24VbQav6F00Vzxhu7nXuvqbslG86rq+7B4RJ9i0q3qH1vpZ
MO8J4vjym7DqoPZpfu18qDmuu4XNBaRvbCTkipuQH4HyQzxAvmp8eV2uB33b/FIvsZBfn020Th6R
D8Mf3X9IiVhEIM58GPYLFyZaYxYFmJe68uTnPvSPpR7//P3BP1HY4pvJrziTQJjJeT6vg1miOj1L
y6B/4eHpviFa6LcO+A3FQ0vzYdieCxBO1Hs/j3m89rKcEp9kCyTdQpciul8E+qO1/h7g0Ajxpa+9
NroyeOfi/xCdcDegALUU8k6IpekYBql1MHeHdkDYFUEZfJ/OTOnXt5QhqF2REhgn1MqCGDmhMrbG
Q/8WbBZEjHVvXtLWwhl+2ipnSjEn1N+W0WifICvMzXp8seZpUbaYVs0UCJV1tR63zTq7RqT9f1EF
PbVBPwx1jDge6KxIc85QRfJk9AjhNmcyqZMD8D4sOEEwoMeIN9BKCfIfE0+yPG4tgzsRwsyZFPQE
GJIJQzRhwe79Fd78vOPDekhkSMLL7kO2/7bcx6tqXV/lno3+5U35SPV04/idlwDXfFGFZ7yf2R8n
v/KfH3CM2lW6OdIKJZIPEmLW1ya5vvq0iFXqvnWXNO6M6Nb236P3l4+meQyWcCl4HoUgapLXaVUl
/WHq7tPiZ3VWPvlrDswAzhI7Lqhq7UtzqqsEmt3cI6V8FyejO8w4R+KRUCF0lHSzZ/a/v5/Gr+Eb
tQu6NwxJvAKw7/MyajKmr9iOdQeHWxqjGU17tIIzY5xaKUoGUFao0HBhHF2Oha03pITxhBOjFK9r
lJC9rM+lMzvya7GJL/kwyvIrPjyFbWlacwKM4aDrLzKabk2MqoJCzJJWZ9S6T75wH4daJvXDUBlK
3SKY6p4XTuyoFdSuuA3uVG98CFfWdYILputsilWW+s6wlfxzEKMTtS584NmAyPBRlAFe8Hn8XKlm
0QxWd9AezKdqt3hIIL01veNRtld9yrhnH/UTk8uIxLSoF9OjPi4gDk7dFkKRue+lH6mSrvLmRh8d
V6I+86/34yLPiqjo0o/6gigY6hFUEyqVh05k11GcPrR9uBNGcyZSpwVy4pMWNRbkdGXqaF8EZka+
RsXMzjpUpd6tlkCvFfFzTBXKxcDqx2jaO3usMWwZzUNSUR42i+h56rV3O+UwSmP1UkCG1+XGjczk
RWrVy6JXL7TcXqtJfNcF/aaYa8uNLPVhEMoPM7ACL9WcuzqSNkVQv9pdC+xGqS+sHm+dLv+VlPKr
XTX7QMv3Q2PphNzppmurq8mRQ3/M45+GHrSuYZR+NzalJ6ZiWCtVX65Fqz5XU+WHZXBTB/jxDoGd
uIEh2IUc/tUAz8BzCkO9sGK7W1lp7k9iwjwXG49NaMiOH4zJm6roa1g3O6Maho1sV48pHp9uIyEy
l6ORmyZ9tsodeQsiZGdl+u0w1Zey45je2A3VRZ6E3RqV4h+yWv9RSiTtRD6sLMdZD+0iNdbwF/Lw
Msx1/CCyZG1Giulq5vRbUwZ3Uqg7mCbCWj8GkocgAfNbEkp3reObG6F6Oo1TZ0IsK9xUVfGszlrh
ZksyAt2QrDOSnuYkfhpz7a0L68dGDu+R69u3ChYuaTc9Lqr+umg3lhVnXhLMT5EzXorJrD09m+6k
Jv9h6TBmLYcUdm7NW0Pu90IFxB3n6PU6Xe/HA3pWRZLx43EC6xp2ydjmVwVqY56qpPepPT9KlDb9
PIg94H8a0t5YU+PLM3nGaOLUiA4DKmmN8Odmqj3NmcJVZpMl2dH8QscS/7nqWQvDG32urhwkblZK
Ev+K6h43P9noV+qg/dGiSfOSTHpET690w7l+MbvGr1Hw8yZZeW4GfTe2ph8MgwbOORZuEI4HqTOJ
s0vektgskQsJHlUVV4Mgw+9AoNfeafvQGoqL2FiwHmkESdtOV3ZFCKlhCz9E7Wa2ksLD9LfylMbw
zaR0/GEukv1Uoi4ZBAXkD8TyBgAjmgOyOpQTw28tKmaImzX03qV+FYbjS9RUEeVG5SmTZZzEFTI/
3Roqt05AGxtNOfmDXhmuyR5FLs+QPUsdvEpqHB9Y4GqsxMWEwcvKLsLHVC5frUiFQ2X3L1mcEBOO
/UM4huZKcuwFN17eiNCgmeZIhtdUFs37KMUTui772zltUH7owRSHgwzANOQaD7K7iXqUFyQz/W+R
VO7QDauu0AxvNEHPhcZGiiDoAg9CHLGBMujkzg2mlSta68zZaIZe0Dc6LVZ0wSktjF5upy9gQX8N
Vaxv9QyW9OKCDMOs3pUFvHTYM2hBFpgFh/VD0rQXUdXc0HjctWOIsJyRE9fkmdjPEgqSskZAg8VN
6sUO1HpDqp+iCYTrmP+qVbn2uh5BzqlvbrvRcnyjHdapqW3tetgWpVb4TTf404TIYmVyhVSYzGzT
0Np2qCt5WPnJ3mybF6FKii9Shy2m/8hEi4uPqfp6NSNLwy1jCQTpcjN8tnWtXpdpdZvbAbRMLONd
URT7dLR/1Vp1GajimrvkXe9Zn0zg9IxZZerKYZCt0jhcBTWqg/OqVDfjfGnLiecExnUqx55qr1qn
RamyH/DZNd8iY/bUYfIRlUvJYtONNOmXQGq2taTcqrG1s5tmK+Xjdi4hotezPyXGwciC0AfWf2eg
ju6ClAvYq1PiDoW6LxUYcYZSX1PWQHGwoEhjioeyrLdqWgUuKfyNXOaTh3Pcn9Cg3Io0eYRYoTx5
ca8qbLauZeojPxLVirbQjGN92u+N2ED9MpdxrZrTy0QLZReNws43ZlRRE+4w1xoz460LuodgaCZv
Tuv8sq7M2I1TWfiGMr9qYXtbGsG6a+zQlwtMo3n6PYxI0o2Smuj7SdONqKQ3AxvPlSIHW9SFWq8e
+Q9oyqtKDV66FOYaCgDB2pqcX06C6qahv1ZRm7pVnd9WY4QIzZhg0CDVnlrQcp1w08lAWcvhrq3M
9yCpEj+kOgJ2rNnLagcbXUpW8hhcT9h4aL3xmE/lo1GYIEoFjjJp2V85tb0POjo2fTUShUy973Qy
EnWqJ6B5eGqEUKI6BA9xRYV5cQdmCZBGHurfo6buUhDFoLjv4HVFro2xCrfCYLm56H5mhvnOAb9S
EQgLQ0fal6N8k4bhoQzylVQSeAAGZ8s3zo1I1E1KDajK29euDF8qGxxOrkNWkUUONyRtQi9VpB9T
GO6ktoz9IHDu0doPt1Zl2Kt6UIdtPE1ILsVNe5UF02s9aY/Ym8DlscqLaJAvm8y+blsjRnYgezdi
c19HyVOe0k/WJfGqCu1VAW+G+LNxkHrZpsEp/Sw1+SVq5yczyxYD3eJP48yBW5XDo5xpiDd2dGKU
+T4ry4u5UhTUL7la+vquxcC1KaxnYHwHLWl+4i9I0c3o1nGevMGGlPzMqfpL+IxenPTmWmv793qi
ppmYT+lAgaMR0hahhJ1iVtoq6EC8Nzp/sx1B2EHcLVxLH1+bSuNlEdFGbpJfZTb6M7hr0WSPjdNd
qxPXfwKAxR1L5ZLO3yZBidIXZTytdTUeXHuIO89Jrcve7qJVJlWHTEHZNRCT7SX2sI4UK1/1Blax
MYqy9tDpHtYsa02o2wjpzSCeb4pSf++C9DJu1Vsb82s3jlCLbdrRD7VlmtJdXwdun3ZuJZWRq89p
uNbUeMtp/KGM7X7Wpg0cYb8Pcs+py4fekd9Uu/tjN1yp01i+mFPpuFmdcnfI8mWVz9Euc8InRVIR
2U0J49LJc8poXqOnyt3az2+10u00IgTkiTeykl6MPPyWXq4ie9gkUkYAoERXcqLtAYGC9NKmndC6
VTDr+zAu3V7MBzmvvCbAQlcSF7WQ1oYjLjRpvuin8I9EgVE4lOiG+aornJfZIqpKYit0Bw0J8WwK
rkvEUurS8MK53MV9+BCN5U9LsmQX946XrJNHV7UAR0VamKENPK5btXh2Ysw2INK4IMC3epw+5oni
6WbEHmy2KNM+y1zbZWBtWqnadPmg+dR01xIexwaWQ15R94OXz5hB2f0fE4qcFw0dctED4qhlKXkt
sqlqcY/I5CG0mnsD2B2h2KZ3rIsgbjD7Vrni5AtzbBBUHR7xN/LjqL9o7Ho/6QmIoE74Tlruq1Kj
TBTVjuuwrGaFGo49F6HX2dyP1cg/dTE0XjD3T4WcXae54suD+d50ZeBaBr4oQC0fIXtgzYfqwSjF
K7mlvCx39hs3LAiG9mc0jz9KO9+XsbNTg+BFHgbd7ZdqbWjl43pqQbeVXIdpCzWz7AC9dobyJ+71
wO00/U2Y+YXep1wylKJTMSPV06abyEqEKw/9e4aonCthBmWE85WSERzqsE086N7Kmj7aElIjxNmH
Yedmjr2OqhmjODF6PZD8khafDwi3x6jKXJmhQK+0Qg84lSGW6Vlt+RCnx1WUwH6U6zpc4bl2Z3WY
p2jYT/mOgUht6lh+UcmXYzLqXoBmlsdi7UHoLmU+hSdnQNyZw4nhaciLgfR54Bd6tSslzlav1403
ltLlrMiAXEzCx74s0OGqwIZPFeX44AnFonyPg59XNQJQSD1rrq2Ju4yPJNTe913P24EXdi45100q
7QgHcDPKi9tGr4p9L4juSZr2maI/qJyrnSqqdtXIKZjpNrkIOvGaQI+HeKPll4Y87FKueTcmm1ED
Vlc0z8Hc9m7lVDzwdrluKBS4RLzr2M46enaV33JL6XGBU+REyBEW/Xs12Q+KMB/B9F5aRX45xsWe
rC4Gg8G7U9Ftcx1DrMupfqulcZvP0309YERATqS3sFgSVdrlmbyv1PRVTa21EKHiBkO5i4Yy9mQ8
z9Gpsl05hRGn18heTVJ4EVvzHn36VSWG5fN4jmNMG4wrKsO0GnJVv2nGSF3j456zxfP7KB7WutZs
EJtfV72Nqnpn+Z1JhlGl4KzmJr8Kmuy2VsrZq5Qo8EN7+YtIsfVGhPBqTiRsUJpcE/BxhHBxonGB
vtBYb+fAXFV2/9Og29Wm48oJxWM+RolbDPpbo8uTa9YO6aLBdZBg/Yi39sWoJ8Oml6IHRQ9/hOV8
LUfgXR35T1q9prZ8X+rKXZ8u76uj/Gn6aCdr5pMszbeixzau7uiu9LV4QNHQNyZOlNqv5ZHmS1eg
cZTY+jqJak9k3b4Jk30Tm6uWPsjMUxIDePJqOeeh6i9Loy6vrKhDcCMwipXZVpijFFb0A13jdUOW
uEPkd9cTlc5NtyvmzCRytlNPT5IrvbQeh9RZGXbWQFRMw0e9FP0ewE3s6sa8UjsTAWs9ukUY/UFv
u9lvTBI7ra92gz15zThuhrIizDfDezMuoZL29YMzZHdGE+m+M3b3Y2vvAfxeVfhIrGqEc8gmfySx
XrjJUBG+aNq6CqfnJcnnmNzBLCo8SUNtn3I2vk7TW2BLJJqNsh0i41XXdPREItufyVN6UhM0zdNV
BJQkM/Vtba2j3vHUaie3t6bNY3WbpdfSKK6MQf+lmMD6q8sm1yEuQY7Cl540FwprmpV4AXXWL2tC
NrhOg8fZAEzshOhPSi3C2HWt/Mzz5KnqUeCjATa48lyTxQgtfOZNweN8FmiPj8HPYTDXuBT2Xs7V
7wKTfR2nAOmIOf+F6IJw8cK6QwlG3altwa07w4XFLZFyoZL7pZBfhhBh6TqwbgpSAHd2MHnq8+cE
4u1G6I3hppEUXpZpUrpllsw7YIjjWqBR6KdScYNWwd7RtZ92MF+DDwD6M0XPoVwMNONwxtIrnciw
RWauVXv6h5mBsuE4zGtjovgq6dFBjpoJ6WvbLc2AR69MtnbRPdPNQ20e4Osh5IlO5+x2siYNNzXr
Em0MtLEoEdNkdnyhdyXUYWMrh+TS4dT/rCcSXW5cbk2523EYwWlX4h1Y+HXddKk3BqN4zaTEH3o7
2YLQ6kgICQ6IjnIXNHxMR1riYUttrly9/Jl1beKmlG42amsXFCvaq8AufH7GBGCryTdSrnLZDE54
p9TmgwgjsUaVmdBjMFwNhfpNpKm3VVmTM1o54MFmfk7oYadD+Ea2cjcrqVgVkvzo2KR+qtxhBDAK
dedUGWrkkSO7OenNqknq1y5EI4Ee7LZWz3LQTlWSqdwZAEnAy8II+FyULIzEykPTWBoCw0rH7WKM
19i90u8j+din6+4iezknRXeqhmcgrKxTKT+h1RUOSTN0VgmpK299mwLRQDAh2LJm6pwpTJ7AH2so
mgPYNbEA07/Yww1KLpdZO1H7T3ZlnK5Qv1g1s4lnKVC1IPaHpt6FPLXBIG2tDPay0p3RDjqBgNDA
CiO6QePlhI60GkwONStke4d9danvy/v6vt5XD+MWGCc5grMhpRyv6Vmt63PIlq9IIQ0yKFVSNBn/
tn2OVlfJhKQK9O1aX/amVeGHe3weNjX+PefGOrWRgOkryHYuCrTHoCRlNgvhWMCEKeS4znTf1Y9Z
IP7DcoLspnRGj5FS83FFu8js0Cpjky6cMW+TJsJoFkteN8HwdiwN3RUW0tlqtNWKdtu2o+a2ZuuZ
+jkJqhMf++lnHHUtoGn2YaNpgJSQMrF7iqTjOu4P3xfV/zYEjkAdUPQUTDnp8shfPpaUW0SUqfpD
lDc2KSv5VE+INUmCEvTkUMZWTdCycbWYBIzrWtffDdXa60GMSwvslKALkYJoKYGmhn5Td0HiSkHz
ZEwlagsd7YboUivHepXN0bVUNOtQwSE4SEbDHwaM/8IuOac0t9wmX74IgAFIIJnu1bEWSqbM0az0
CoBUcJpxflCUp6SxXFVlyxBFfj9/J64Z/BoRKtbAMoMgP4J19WkSTF0UzYcZK+Qiu4dI7OVW45Z2
7H8/0tJuO/4sbNsATiz2e/TLPh+zWDHjFmzDeBh0nVhDhb0u87Q+acEf0+StuVAb899/HI2/BVIF
d3QZ9POQtpZXrTkCq+I37cxxm0ZvoqQskP9rRgpNK9YLXAjXqH5MFEHJQ0wtNbBDk2wN45DqlAuc
x++n78Rp+jjGsamTKiBUCVyCDniIrCxKewJvv+rX94OYJ7YDGwG0JC12GhzH0MwisuLeKaXuMFVD
tEHp97ckqRSPot61qbSJho57XuY/Mt26NIR0lc7aTqjhalK1XS+L66pQ1tymt9UkuGdsZVfbyW4y
8708dLd5pr9qababI1l1ZxT+NqOQQw/dKi+YgnGrZfaLXDu7JomgT6Rk232KrHhmaW5gYuSi92S4
SRxeJFPXr1ALgnYch3cEh9CeknY3xwlqIrl1UaB8q8TNtBrz+VlTp5XZRZlHD/Bxlvlf2mJ+wr5l
M9rmiz0lL12u3PepeTVJku6VnQabPZvwF9LFj15UpstdIlzKC34RD7HbyvXD97O+XIRHJ4NJX3rU
Kg3CL2oEtlGGiuiZdINQryAnj+bN9yOcXtb/N8IxPlVrMsnOZTZoV5deWhxSGWgLhXozuft+oDOf
cowSTYsiLRuLgSLpl2yiTXFOAe7kAB/6w0ehmJJarTzn9IfVeDf0CUCw8sylceqgfWzTqp8vDS7e
JA1jOuBJ0KzBD7iCopet/Px+ok6tiKEi2uTIi+zWMSOg6vupnlU4HS09IFu9QobKNcEDDsOf7wc6
hd+CEQwhGBgjgoPHMUdTRFOADRgj+Yv547CZjY3tyzsDWiDN3r28bRRvbP3vhz01iwZNdV1eYHJU
nD/PIpEc211hFienXTdx7BGoADk8J/96cho/DLNslw9whcChBib1ApDgmO3z8k+i/koH9UGSnDPf
cypARVb7nw9aPvjDSPSoMqp4LSOh6S9u0UB7pti7rp8WAGK3pjXotVc1xS/prAfJCeTMp6GXSfgw
dKGNZajmiXqoKdHNEWWoyKs6IrtsbyYG/df45fvFOzfg0SGjI0ZXUQXs23S/lNjxK/u+6lG91yNv
sC0QqOX6+wFPLyNJHBbxkAX/GpF/+MIs6UYlzGGoqLXw2xz/vVB41phTGT1HSDk5FLmOvgjYcBqO
vo0+Y6jIgB8OlvLbSe8D5Gvq+VpE5ziJJw/Ah3GWOf74Sbk613PHOAPGgCJ80gZEndWzWhwnh4Hn
sAQe8lcJOHvQRS7hiX5Q3qS37tq4SOBfI/N46Vx1l+YWy688cs3Ak++/X7FTEE0uFUBqQEJRrDjm
rNbUpopZEM8nu6X24A4HapMp+uyOl+6iP0iLNbfCQ4Ms9c/h8pXl8jh+MD+OfXTqCTKoH1sA8+1I
e9SgJqBWYTxqmvCDOd6Y03UzWbe4tF1IWn2RltZNomm/gOS8fz8Hp4CCzAFBLTRA+ysJ0AoUPc7j
aQErjajT13uwWbiJ6InbXZW/261YSRv7grqKmDblmuacd06D5/8zFf/8hKPXCi5v7UQzsD16p2uU
+bbjr/kuug+BxlIKOetnfepmWITztIVADITmCFNHijW34aR0wIZsVOgtZXT7WPoBKLOmui/5Qkp+
ZWDsve9nelnQLwv+z7DH8UtL8l5Kcz8f4uA5Vcjw+u33A5y6FT5813Hc0lsKAHerIQ1S/zjyLyQN
kDa4tNpzyOaTHwKGGgUwuhRflGwcqW6SzlEhd40zHfyfbSD/h/AFLNti2AOeDY+3z/fONBt1BIiv
O0gOjbxJDvYpQKw0OyfZeCKdI2b9Z5yj+w1+sYnvqoGUYkzNZDAenG6gL2hsRWrf5vm8raI7fc43
36/Tqevu46hH+y/Mm9SKpaE7oP9sjy+tssVr8/shTi4RvQ8TtTakZ+SjCUwHAaIrJxof63JvTuYt
zI8z+eLpU/thjOPJk+xYMwvGSHB6ROM93nYbWXJb4TpA9A7cm/tzBK6T64XECPxIdBOg8nzeF6U0
jkJHCefQhcKdrftEfa+E6eX1n7m110urO+rOwFZPSFOQ1yDTawHBVSAuHwWBkSWMOA7IWakEkZnV
6l6VcCUdE7Vx+6q0/GygBGwW5m3epquiFtc04FaT3ZXuUFejB+zqgooB5BntRybT0U3H+LmWhxbk
m/pmlN1jOGpEX6gPtsALXcihBoBw44qyvLT6flssy/7pCqK4BPkJ5yPMSCzjuCqDuWufOnhSH9py
pOc9XJhNd18nZLKKHXY+Pc5zNIEvG3EZkUIJKQKME8R2Pq+YMAIprq1pPIT2tG2N6aaxq7fvP+pr
5XcZw1lAoizQVx/nUJ4iIuh6PESBto/TCatjMT2KmTfLnOTZrcdmXTrq4CeVsYr0bN2npYQ5p3qG
m/X1XCPwBH3XIgI8oZFaNaWe2lmLZiWWw4acQrWC15eftaVb5ux4FakzL85Bi1DScdQS6Oog8iUZ
Wp5LDeaFXXjTzbTWVtOWjsmZ2f3yqjC7lJZViCQWuPfj1zKthzEHRTUfLFTld0kZ/kasJ/SBU+20
dN7bWgHZT9PfzaK7lWQwEYr9UDgTDsgWtT6jvjHr5jGhl3Lmd52aBSrDDv0FzaL0fXQu25SHAwWn
hdJjuUDG9otH3uxFW/Ush/LkDlO0pQBncXbgZ3/exRBp6ngYoIQIP7rVCVDyq+y5W6PetRa/1X8d
lTLjH0dbztSHqHvsHQSMurw/5FpFoQeP22ywd4aU3TVOsS10a9vUzU9kWS+awLxo55U23bHXmwAz
pk1p3vSRfY5+c+ri+PiTlq3/4SdZptWEVtgt+XfWu6J3saCuf5Qb+fWN+56WWn07/6YFehP6Zwlj
X47V0XQsG/TD2KM52vMMUIuFlnlkMl9+GmFuGbDlUBC+gfDvOmcYBKdurY+fe/R8ymNC82NhG9nj
k1O+BcP795v33N8/ejrHOsf2rCXjt9TbGD8S+Zyg0ukdq0M/4C5CVeCYNzKIAq6FtWRuxGjzTLPS
1NM1Esw4GjfDdZxnF1FgP4xZMXlKAdczVZNurYfmGdnDU7cHtSF8YnEp0ZEhOlq8vgpQdNamQ9QM
bgVk1ZBfs/pilH7/+xmFe4wnmYbE3hfmDwYBOfZDHTMq/Uzb2p3OCdyf/BBVxpMMljAWTkcnoJCm
EUy2MR341p/Y0t4OQfMbx4jfitrkq//wMR/GOtrxrVxmcqY70yHNVbdzbpT8zEt1av/hyMWbzK1O
w/JoVfIkH+I6CsaDkttXVEluw6F5/P4b/vK7jl+pRemSAgWNevvYP7JBnQGYfTEdmtF6UkEyrouE
0reVhqabTwZw59hwhxZUoh62GYb247ke1HKKvvwC3kiLFUNo65juHYdjF5PDEBeU02UvFB2bqLFw
R6ue3WnSbvq+7NcAUrX/sHw6MmZEARAwv3RslE6yJGXOmd36btZ/1udS9q+y3H8Dnn8GOMqXwSfL
kob7yt8bMeNBynxnjTP7Kt6kO0m4hic2Se2ey/tOPQIfv+v4Fcy7MTLKdEQGxXg1Jrgbcyu/CV1H
ts96UYwu9r/fQ6fO3McBl2384eaf60jrOzMbD0EufuDVhxiVHv1ELx44cXWWtXVqNMhaJmecGtSX
BlhammOUzvEyq8NKgbMVp8B13DnxaN+PuOQhC5mBbcN880wsc+o4fhj5uC0W9RVNuYKR0eyeadNk
4M6+n8mvyRo5IPELWkRE/rCCj3JOQ5J4KOCREDMCJX4cNnAivNGT191jts825wqUy214dPQ+Dndc
6xjlNg1Ch+Eq7VAUhZcA/aqBZ3//VSdHMU30O1mxr1Zw5LROr1v9cAjHUUGcUHumnT15bV+fFStZ
jtTxBzk059HQxCQcpcLPW1G0XVg2STEgX/V//Mzqq3QTe0vQLT+fg838paN/N9rRAa9itc/n8u9o
YBivjQcIIH5zNz43P8JV6kk/grfsz+ALV3VjsjZsE6WddebwndiUS1gNngarouUx+vzFcRs7narm
w0GUAYqv8cJ0rbBT+X4JT9zRH0c53vqTEQRqIzGKpg3PkPT3Rp3fKACTPadq/VkSt6gv9WcGPflp
KCKqKLODuPhbFv5wr2h92DkwQ6j2iuERqaL3adbPvLBfKhWcNyqq1lKPw+ZJO5o9YRSVMlesoFIV
dyg+vScd6DNDibutAbTVXRrtgGwtX8ZW+txhP3FRfxxcX1TRPnxfmjS1qJR4+L8R8/Ckj160djjv
iodXRXa9+Hrnv/4XUn7nRj46JuYsSaWjM7JcweyIbRvaa5St6ni8jJUw9vo6jt3Odry2gn9rjH7W
5VdIf7erJDUou4O67TKF8kkAkC6Jkz/f77Yzq6IfnauyrSpKPfy8aR9vla24aFfmWmya7ffDnJwF
1FmoR6jgwI6LHu0AYHAKiN9G9bLXn7r6bZ7fA232wzw6c0pPPFok5SSlSJWeAKRYhiRnc1/0h0oK
HxLEojx7ql8HsZhNnBVN/+oCA74NJSoKsuQ/3IXLhfxhY9nabLZUz/tDCrvaDZ2RjRx2BptY3BRY
crnlHA/+WCUrbPRiUMbzrpuqXZgGIB0Te16JtNsLLb4XCJZ7nVJyzOX0nVg08ycDvHbWQCAM81qs
5Vwb3CwRtNFMRGiDOPldK9E26MeHFN1ml4T0CXT8LihG8K5Q/1aOmrZukAqEBarksa/UP2Y9ZGeW
9sTVYdMygK9MFQCxNu3zDIhIEeyiRMZmI71T4/JC68bd97vn1Fv9aYzlN3yY5SSkpy5C6vjWjdiB
Fi034DRfBPo5u8DNfbx6x833Q578KvpfOtr02OQev26aGvYNUSvieoXlL/QG4PPfj3Diqaa/Q/YE
z4qS/vFr0g3RrLZLx7IdIfshDK15E/mJF6fq3fcjfbUpYZNyr/Ml9BOJ75fT+WH6JsVop9mE7KOE
9aaUR1xiC6rsiM7A+B86ONQJkIFaBsoMRzZs4wyOGyI0bSJDQ8sOap5DLA6qA6QBP7Lt0JXy6SEu
9LWcxfvBGYUryK89244vtEpVvTmiQ/n9R/zNi48iAOZpgR0s+rPycYZmlR3KLXLY/r3Cm+tm029H
r/O7XbY3zuy3E0/wp6GOLsXAHpR2sIPm0Ew3WrWlZ47MqQFO9kGVJMyYszOv71cwB1DVj992fIbq
OXD0Im25s/LEG6oaNrSsX9IFfkDwCmEmQYFJL2Gw5Ji3DuJSG2PbbSvL2rVT/AbJ+81uIMWcmfKv
j4NuycizL7vGxMHu6HJLwGsPYvwfzs5rt25sCdNPRIA53JLcUcGSbG3JviFkW2bOmU8/H31muiWK
EDHdOOg+QDdce3GlWlV/GC1S5JmI4IC4nNUjMKxW7FK1Tbc5m7biaLGbdg4C3HtjYyL+rsz3k/7+
F8yH/ZuVawa554d0xJh0aLqH5Hd3QlgHkwj/MJx5Ixvn4ZCcs0P+9PnQP25OatYAtEFqquijL/GT
5RiYyTQEWKHT8U4nePk5TPPfnwdZ+7zgeUEnAzKUSaPfD65QMY3GgkK/BGZ8XYXeXu+llvJ4tFfT
8dYM5MIFy3qCu7ylWbFSDGN8b0IvvmuqV7pZDDC8k1Nyl6Gs25zn5Bku13FbQPzjjTwHQ4FYwu2B
F8NidUv4YLRDjK+8IHOUGBggQWbraTHzlvz8i24eEouLQmtVGDGVUF+Sa/1s7f1zY+t2c4FFvi2d
+HFYbFqdS5+2m6mSbryfvliVJjMu2LTyQdqj5nOoX2G0f4tvql0PbAjWKjl75pRbmPqVq4mqO6k6
hQCdt+vycyaG3OIh0DB3+p+U6u9s0zD7rgWQ21Cj/w/KnvPxxKOEncAVT7LzfqQ4v1aeNZn1BWip
LUFeSeKN63ZlQb4LsdRGiijxm3FOCM3u3OJOO3ZH5ZCffGdeklvZ6Or5jt0V88b8UYx9Px7d9OAz
+qwSL2hcvJzvglSQ3NgfbsOscv3J2keR9rCxNFenDd1JoHNc+B/ey2mbNYEZ/t8Rhsdoj9f93oPa
St1ecXK3P8r57vOYWyEX95gId7VXE8bZGIDhi8npuo0DeuWc1MlMIIlBSuDxuNgDJtT2pMwy4yJO
AXD8Uvwje37iTEm7MZSPQD0UrGjca3M/kZLD3xznzU1QdwCLB49I9Q65itHAK2Q6toot3Qd44Vk2
LU4ndnUIjEfo3U68cSGsVBjfx1+cmKPaeZPH6XXR1X3ndimW6vGufDV2c7OP/2l70S1AXWIFOW2c
asY8T4tb8N3YF1+5iAagYmPUPHV5UNu+n+xkpP5B2/eRMyTGryKTX1MtwpWqOAaB8SSkSed6WXk0
VIypZEpCh9RQ/8SZ2PFbYYchaxDY/eh/rUcUMQva8anQ304mqiZi5cGGg7TvqHlwJ0eVZNeJrLhF
1eSYJQwSXhfJL33QKTn6nuIGUfQrE4vkGPrjdOvF1gMtc0CFIrxUXYDAPCBNc9C65nc1eL8TsQS2
bVT3pVo9IoJyXUfdL/qpVw3qHcBahr3sVYHjkVI0yMbYYaP/TOvsS5ooXwq1/15Zmdt3xg8jVUR7
yn038RENLOvsaQp8JFw6zfXE4U9ZImQi5Whgxwb+YNGlj4Rfn++t+Zsv5mR2WZiV/uA+8M/3Z4il
pU2gT6N2yQr82cxivMnM7Jxn5Y2ZS5Ytx1Xr/IeInBs0dFQaCMuCJS3QSc7ySbvgmeWUeoC0kedw
N53oL5+Retm6Z1ZWHf4Y3GxUgAFVWosRqpXQCVpMPPHcnbSrkgLpXN7T993rtkLYx8sUpg+6jNQH
uNUAOL3/nIWcq0hmCNbFQpmjMSTXr027lWZVni1w8UcxMuD4b2It75pcjBE9iGPzb1lbsNGuePR3
6AbQK1ec4j7cb/kSrh1e7yIuikCzeFiXjr6H/Jo/wQWwZ9m/+hlW+WGWdxZd9Zg91lcFFlJbLYqV
ExqUDugg4CAzymVx12mF2cqhKmiXqjkPXuvUOjg7yLafr82VFwzfFPQgrzM6Wx9aBXmWKHlYptZF
aJxxtPsX46p8Lb74qo3NEYLZB7VzmFHq3hu74uMdR2C4m3OPAsG3ZabOu8kcGgrrl7ijzCHDPw38
rbtnLQYt1NmJgrsbu9/3i7OJg76uhUG7tKp6Vw/JbWJSYpGL7sUvMLttdPkiDUrnpqq8i2G7aOha
2b4O4LnLQv/gJ7iTbHzvedoWxw8nAV+cDSN/lFWWBT2qgomnWe9M+6mz24NwG86e4nfRMTv/p8/8
7gqaU6o316+fIJ0TCpiptkl0PWojV0G29ZnnXbAYEzv/L64GUeoPGEf8MIIqp3PKmDrXvyod3J12
JEe75mYLa7yyKwgFtctiOknIFrsikyY6nf7QoUBWoP5B3Rcd50j4szFLKwsHSDpbApIG78nlJdH1
WlQliAQwIo3EwJF30lHN/p40yBI5wyuOVRv74aPUI7fD25iLREWSCtBlgYga9BlbEdHpQ6f5Cm7z
iC4FfZJu158QFb5ryJas71stkrVz4F30RaqCjaKVqnri4UGAsI5/FLBsyfGFrl0e0tkDSmq+w2Hn
bPUqt770Yn1OSgV4PBO8SyRqbqWh+8YO3ZjNeZsv1yc9QdpdTKXKRfV+DwydKqlxnNRP4rl/Ua6V
o+6gZPJE76I6hieuq5N6lRyiM6RT405/+Dz62oql9fQXvMoza7lig7RK6jiO+qce4xYtDB7b2NpX
sbGxCdfC8MLDGQaIAM36xRhzK0F8JwlYsYZ844vedVIBWhPrcmOZrs0X9nsGUDVAKgh0vv+WcTAm
UpeZ2kUtuI9Sfec3m/L7aykaGAfOSIODm/T9fYwgSjMpmygelciLVyfViXf5wTtZKE2Le+RHeFsG
u2141srQiPdv2MUGTCJTkAsI8fSugYRhwqeqp8/Xwko9HEIhJyEHP6BVdfkYyhMuOSVH5UOl9DC5
FYLlsaMchh1lh6+cKVsrfy07extvMaQuEks9i7DsNqmj7GRQhafyED/W1K0lN7marbgqp+GuR3//
aWOsKyvy3VgXJ0pZV+gWzoomqrfrd9HvGduBpbN/UADLuIHlUCM4eLdb/fqVisT7b7w4UfwZbqR5
mQaY2wRAspeOplu6aBchaLnzN1XgVz8xPpFc5uw+banHLnm81co8ti4w6x4SEzshHWRfbzyKgXH4
L5/0Tax5Bb+5zJOwMX2rCi0qSMU35GBLvEzbvafYxc46tHfyk/LaH816YxWtTSRa0aCeydV4wC8m
MkrVCbZdbl6sXne6GPMEWXBEdUsnYWX7mW/DLOZt4CZPK01QL6PmnxNdPqO6twX0n3/q4iZ4F2Nx
SurNIMRl0s7l0+m62ZsHgQRsuKL5Z37tr9HighxVIWKvbaBON8a29CkaUQVLtbIwL1BLJfV5ZCdu
LA15bWTwVqnowCv9cGaOqZFYkx+Z3N8TjlbK0T9rtyrnZbZLvyobw/nLO//wHd9EW5wrmWR6QomT
HPmR8GVw0518L/2S9ukuvu9E27vW0kOInvHOPBYAcuQf+HtsZSyrU/nmJyxWZZwhRCRLqCCafYNU
cYUpSDzpd20hwMTsExvVqC0U3upGmJ3fZnUS1tHiXtL8Wky6SOcblxpCbdoNal92bPynZwueS//E
WXxda6gnQICyeRm+DPuoc9Tz9G36STq4g/w/V8ugKP//X+sk0/+GXHzNCVswMw5F84JoLKJC36N2
wylgLcEE6K8BI8GpnJNk8ZS2xGkMC4FzcvqlP+qH3Efl1dWdCOWeDone6NRi1SLa212M1b2HeYCE
yjdKqX9bVW8OzV4ACtU2SNk06iUTv1Xh742ttxoAASdq7ED4GeL7UznGQkcS2sli66nnGH3h6xKn
WdXNr5vLeGq//gfPUAohlMABIjMg80NCG0joLo8D1/ogJCp+0rpbSPGIJNqWDtDa5aZBy0D4CKbS
hwd0LOde02dMWibetpYCDaSxA+lGSbacnVdrO28iLWF2FCHjTPNCtvPNINvZ99lMynCk83Sw7kXe
7G6ADOfGobk2cSDC2M2UWSjwL24DP9HQ8EpKTjEv/IoC9Y01qMfPF8d6CHhKGErz8lguvlIe/ULy
8ujJylNopyiMDltkzJXeGWuB9vrcogATuUwqsXFAfS7V1b9+gsGv8Dw/GfGSjanabGZXc36/PPnf
BlucTYMkZZ6WqCr8EfMwQ0s9d/w+V+Dw/DpYpy1C7dqRS/0CIRfUD+n5LE4NRNzQdkMJ6CJaiTsr
qqWWYyb/JS14G2W+XN8cEailtKaKEP5FOM6XJ33V2skRFbXR5bsanOpltmcprX0pbZbB5LWL+23s
xYOqUKSaxxax+3O/y/COC+8hLPMuOPv342N4Nt0ObKty8Z5SkAOH4mB6ztZdam79iHkZv/kAQQC3
TfKy5EktJ9FGeTz6JlfQEadKQllPhy1YSBDqmI5D2bEdM6/9bln+bxPkdpjV7pQHF3AoTlshFABq
PLTTrHyxugiMLqR15O4Ht2i10K491e3U/oSr6Lck6YIrscReTOo0VD/F6KGbsEBomxgZcSNTXAQ5
ihtlMI39kFjNIdGjiyzl4Q56RuSKUdg4yYjpKcRdRMV/xEiVIhYlHAqhuxcr6UmN6+NoJX+qiAZH
GXm71qsRiUdzZaqbL1qmxajdxt/zrsNQw1PQkkl73gzog6NqCJXF2JUamOleHjF/LvzQTRXtNWos
bVfXhrRLDRQ0mxaByjB+CGR5H+b9c6mH2HKkLxXM7CsU3nnkBaTLQxd3hwbnJP4PUuVlOP1pjLHa
eF+unDa0ei3kRQALwQpfTCNQBIRioZuiYqLd6kXypY22in1rIWgsWOACYF0S5v1K0dIcQzuKA2Sy
GZqqIezVJPv5+aE5Z/qLMwYC5L8xFtvRHMdArsRIv2TtwRKSo4+aZxs/VjhCCMZJHn5/Hm7tAGU8
FNtpzfOQWxJiai3NUh4bJoAAmICud/JP1iECVPGfkpH504G741kufmiXxHHew0yqTAR5zmgdscy3
3ERXTkzc3kXYGmAcZmuTxQTJfl3lKU2SVlPtTAzxDvFtqbSeP/9of/+cD5OkwrUSWWfIeS3iFCUA
yELN/Se50ZKjIIjBLh8lPGGEaXJavQCUkscKgt3s+rKncRF24VVtAB3pEhVFW08/1wFLqDGDeD8N
CE8FktCg624ctRbz5lBMgNGIwXWuqxWNRaHbDxnebqNn1Gj5WgIdeDW61j3vzqw6360mdUQ0txps
3nce0qjBbiy8do+zyL7wTG7fwLxqmoJcAn/Q6zQv4hP6tcUOHfoRjac4qp4VKX4pFWn/+adaP+K5
vDAYI2GTl/Usf8hloSrq//WtqLu4cEDis3EsfgdOTqo4Y10sepFXs+OY/GR0pzFHOsP+/Ges5XIw
DP75FYubW1ILQRSMkVeFOYueFweprZwMGVUv3Uh6VsC1c3b6b6hFRuybGkaJohE9+bF0mOj73pZq
7IE385k6IyKPVLtrRPuuNboTjm6U5knolHivelijsG20G4BU2AmG7Rc9NjUHChJPvCi5mibtnrtn
3wbSs6wUyJrECNlL9VVqwFUekXEeqvqnrgUgzMaJ7yx96+T4SY+GcztOvPIpk55R/0eSNopOplD8
7jI93nhLfTy+oKXMjV7mmpR2SWpuyhBzFU+Mn+qg7FzO0a9yFX4Zy/oxScvWTRpk5Nsg3ipzf9z4
uIHyZgQsiigq9PH3G78rFcTkzd66RBhnIwdxI0jYB3NLb6yj1TiUs02LFzD15sXGD7Whksyx4T3V
ICbejOcgrn8EVrO1Xj/GYREBXkLlFe+kDzCtElj0EM/dXuwzDtwHTPRoOJMkXT7fFys32rs483S+
yX1SrW9aUnf1oqLmGibyLtGFjQ3xcUW8H8piatpIE+JpoOw0DqFrKGitV+ExEFEiDo9jfoC9tzFH
a3sdwR0T3wQMMnn0vh9Tw+rEiwINVWgMJGvkkzVeDNbXrizcz7/eWtvKfBtqcVnHaTTEakSoYR/c
iS8BrRXrtvqmO8pT8DV2pnucVXJkeGxVcgLV3lIqWPu0BqxgpCrJfD7wP1FIRyy352nvJSrwJWFA
1j18jgY9dNqidZvB/DHbQW+Mem3NcA5RBCLL0kESvv++5RA2kdxpykVpfDyldA9RQsnYmMTVbsHb
KPOveLMyIzC0ahWOxow+OBb7ueGCvelV6cr78VTPXouO+vD5dM4n8+JWh0f778AWm3vKo9KbgcWX
CPeYRr8YxQAkCPiwrtpoem+clKs3Iwg0eEW8AriZFhtD07IQvwqerug/5HbgjI+9f56XzYD7Zvgc
uDPTx7Pru9htj5UbCVi3bL5pVzhqKjyIf37FsvYwjvmcAvIr1B/5RXay7+nOPE33+W2KfhYwnX3s
WD9MFwEU4KHRGTcUH/uY359/+ZXjDiAEtwaZqMjlubgzAzGQpdIEGBCLaF94xY8oo0XSik+fh1n7
5O/iLI47HSWGPKioVo3n9GXY4woR1rbyrDr9oTxk++HKcupfhY74rO396k/VfXQuXrfa+GtL21Jg
3ohkqpSwlimR0BRTEeKmAd7XPOhOf5OWtnWL7cOuPfVfsxtcuz4f9xoOkIgzf40bkjbNYsv6dZf2
CY+3i/alOE3fssyWCqzeSL4GBzrFrv1p+naj4cKK7cnnsedVvNhU70Iv9nE2tFJnpnTCZm02BYRs
vxcO8qZz4loN7V2cxeYtsR4Zs5GyoIAv1UXlJM5v0OSk6qTbGLc4xY/iNf75+dhWDox3MRdZpZ4L
XlEHgQYWHgsd4ZyAjIo7x8i+FuVGCXnlUiOUhTkkjHRUcReX2lBI5FVjol088vuKznZWDTtBMJ0A
b7DPR7XWREROH/oQ2GmSnGUyVXqtRd1YnY/e8Ci/zm1a6Rz/nvHomTNttFNW18fMTUXyh/79EpDe
I9BWDxPBopO2bw8IpBzq07Zd9upUvQmz2PkoMllJL8dMVdrmTuHXv3NB/gUx9dR5zUWrS3Nj3a8d
aQhlzORUKAv8/f391UmNoBi9pV78jtSXzD54FNNNtfy1Yb2NsliBSRzUYRIRRTUcvXBAkpkHdRe5
mGD6r4YjeLvkKj2F31O3KDe7UB9t0Xn8gq2nHQOHTudp8n6MUanXcVqQ2rUBmi5M3847AIKHbeOf
46v0h7CjWnTtI+6KqrJtfknvsCt2ksNMf/Jd5bQNHFzLyKD0kZvA/1Hg9i1OumqUQm/yc1BvwLEM
/6CGdN6DPZX7i3iybuCrGWcqcEcYY3vhm/ZtY+usrWb4IrJBZAh4y20qhnWiCoo3v3brxBa4Wer7
9tX/Id7F13iSnhIcKNxoF5s2rEin2cI8rJ0SRJdUdi+SSsvNVCnoz0sm7X/qIC7mVW13Es0DVqgb
i3s1DnsWFIdIv3XZz5o8RczCMNIuGmYhpajei0W313Ed06zLxheVV+4PfVYL5rNyaVqLjZsW0yR1
o8IKJw+0YBO7NfKVjvis74tDkV9vQTNXcuq/3CnAfDKPB33ecW/yziEQmshQBsgBqnBujPQopdEh
EJtT3KivAtsNlazw9Pkg186Kma/1/2IuxtgqfqH17UChvzcckYJfUVFijP/DpPFK/qdotTgrvCQv
rU5Poyd0KZwmDK781jtLReyaEBA+H9B8qS8vfZ7hNJdgPRofqgAhLjTKkAiY/oIc1roWY8v7zyOs
fTJzxrRZ5FEgShdHT99OpjkMMrIUODy62I2hsYqWf54nG8KBH4eigU2kqsx+BvG1fE16SoIMhUA9
tuvbWxR7Q3sqMFD8fDRbQeZN8GbRoTwvGqE38vJoppOlTNeFvNXN/HhTzGOYB4EmivLBWlqhGmqZ
SapcugIig95TDxKG66HCC3CKHVEJN5QTVgrLGlEABYGu1uYG9PsxlXIXxabiy5dMqVDb0Lq9BY8c
f8/XftL/SEn/oHB/8H40alfREf4w9Ozx88/6cS8juPJXO4tHOrCFxV4eS8/qW1bnJc31+LFD7rET
he4YZml3Ffo8yZXsKEr18+dR9Xm23q/+92EX21mLM6Q6JxF/JaxGRYwOzeCJj2ALSu7WSYv5SGE8
Da2PifRTpcrXmuEfSzVz48A6Z8P3OG/dbDL2uf+zGvVj0lwnoY8Of3BM0+HWjyQXb7Fj52UFPZ0M
+77+XiQJrMTvmSo86HgMqn74OxLRWJcAnPm8YJvGP/fGhNN2/MVCwdIOcxN9leEiVtTkrFtVL26E
MdkFAskDDgTe4GGtXZ7aaLwdvd+W/qyY0WEKhbPgNzhPyvvMQ9IjSgBc+bs8wG9riP/DAppBVySa
vAjBly1SXr3OtNErWp2TXz9LrmQHrnY7UznyL1vcur+k4MWUwc/SubjZ7Svd8AENmiIUhQu2XXbg
YTpYiW6SedQqR8rjx9ST94J5NOKbdBi+mGVoA9e1x7A+W3G5T+XOaUvqcwUu3RJzRDXeG3q3GLKb
Hru5Tn+xjH1L/clXnwY4553yJ0TgySi9k6KOp2KycOTUnEiq7Wx6ECv/LPEmFJoYdn1+UDXtZInJ
Y9abt/GYkPpPqasaGDamgjN62U0eV3YqBscEIH3U/sqwb6x8fC5046QOheEojXLoYQq4hRJUmHvR
YGjbBr+9ydVwwbJUn74lphQ5NGWtdcdGfxr8zEmr2cE2lmxgyfvSk8+ChMlVlOw+3y8rJ9O7XTrn
VG8Ov9K00J6CxXAZArSo0gSL56EUSrvETdPpFUmF5e+9fh5zPnwW801Mncwc0AAqA/O/fxOzKBQs
rvGUu5h5ciPUNWby1aMubR6Ca2Ob3/lwTLin1KUCcq+nU4VcvUyB0Bux1N6RGuPt5lbjLr2eeJZ2
PwonejRTO/mxWWdYO4feBl+cQ1GXVVkRCxLBU/GE8pATYfLmls8IUGi77Tf4CjIOBNCb0S5mUkm7
YTCHTLnAGlK/s2x/ccoFu05IazaSprm1qByjbDiFAtJO3tB4d2MfKvdM/GyT2Nr01Q5G3HwXhEmd
S5j5Hg9nz9b8wjt0PnJaSZx+/XwlrLx25x9NFov8qEnfYrEU2qJJAiiKiEej2gWf1laO1q6WrtHR
/R/0RhAOn4dcue2JiJYult9Ily/fKJ7W+Xkhlgryx/KVPIQnoRj3n4dYW98mBC0R9rqKbO9iUCjW
agKm6PolwaXX9I9TjT11f/wPQej2zC9cKnfWYrrTYpa/xjX8InfJfZrJpykJb0xvax2vfS5SPQqz
6GBqHNLv92oABqsR+0S5CKZ5LbSQLOtiQyh0/qXL4wBqNS82OKkfNeOsXBJAlnbWRawtWm+VJtuj
nGK6pXWD3euonnW4nOsjleg+3viK+ur4/g2+1M7KVRQpeQBZlzzzfmtpfKyRzPJwI+WfTjlVmEea
N2gf3qrxFd5ht1VPAc9z4ujOUpuTn93NepzSkB2q4dY0OyR1sGVMMT3Pd31f36TiS6viqwqEwzAS
mw95CDx1P7WvONHuoBMduCa6XNpHpEZNozqGMjmREl9kr3GzbLzz4nwfhOJNIDdu0Sh2FWmvo1ft
qB6ds850ewi1Ct6LRRocclQS4mRyQM3srRg/QkvBZty7ypEmTUv9t6gYrxVgGiy97LDaElxbWfVv
M4YlH7P0mxT6GTlujW63HVrFUQrUI8zTp88X/spyeRtnycX0VSMWlJRzrpUK/1puvZ9qq15JGUpN
WSTqWGzEKVJrJneYgV7158HXBol9sTyb1uBmsyT0FJYZ6Bbe9Je0ZucZyI6ZmocBvdBv1AGV9UgW
b6yZF/KB2lYqnt6qJfeHocXquRcng2zZ+hJjlryv00G/leASPymh94IrqV1V0UOpN2ctqSJ36LtX
z/eeukEI7NKqZARjDVb2Xd3tavlJ+tNPEj520XiXFLiAqt7eS30s8/L60ZAx+QzQ9LER+94LNWhu
T78zrPwhlkU8bcxwq9e0Ok4oDHhq0tr9AB/ngSAGghjLl55GjyX/rK3YriVv4423kgposKD/ibJ4
fpfR0I5lJHmguIYAl93oh9hkv3xZ5/lTIcMl9GqzEXLlZAHcOUuM08JVmMH3J+fYhDyOSaIvZWB9
8frhgDvZFnxw/tmLo/NtjOVeACQmepNRIzrjpi/jBbxNAk3YmJsZ34YXef+/qvFWlWZtyiyYwQZ4
arpXxvyx3+Rv6FBZkBlUmJ2gbnzhIkcj0nNbL5C1KUPiSKY9xiYwlk/YJoIk6yWYHdUUNsdbdESU
44xYSa9by56BK3Mnw8ct2bC3KnnrA/w39GK1cIBD3QX+fAkVzOGK6ShM7YsgW6+fHyarI2Rzc79S
6Oc8ef8d0yEVUY00jEvZigwqOEYMJ9CQgOGd1zT6xl230qX524WarTr4C6+x9/EsXTHbuKk8vigG
DI6x7zKbsTkCNGgY5QokfRQDPx/j6gplD5OjzGpiS/svLzArLa9528nTdzEYbCvCvMFPba/eEB/Y
CjRvxzeLstS8IB40lktTP1tQhBIVfJH4u9rSL1nd1kCqVTwgKDEvS1JtB2C8bUMZJZjnOHxs/D+f
f7CPXkLKrGmgmhpcPRyVlnUTM/C8TugT6RIojvk4+LsCYSLxMotYwYc17PyXYTj5dfDgkSHTFRI2
KRkry58X34wvIOcD1b3Y32pgFbUWMMQK5lwyuW1w4MmwcZOuzBdNi9lbBewE62IRpPYkQEq65mE7
Hn1vAv+1r5KUPruqOqYybBQs14JR4KUYCuCeOVsEG8xCGzpk8i64N9uZdQQpeVbN1BV4gH8+fWvf
blarJAo+ex9y/05OsgSaONdZ9TJJ97p2DNSNpt3KCuTtTI8F5zJ8d5bTUytSMoV+z/RouauQMgto
Nn4+ipUuOdflmxiL12vGqhAHmd0EKXsH3w8FxdnQK7rM3VzL3M0WVlsh/075h9uMMimYK3Q9Pjiy
aQmrUYo8Fe8lOXd6nTuzTcp4Z8iTbPuTeDKRYDpivvIbzPRrlvOMTSrNdAUtu4JsYRvew1AIX3hp
7nsjER3Tb4B1FtSKzEoObZ+XxW4Yp9quIIfaySibiBbmrZOlAaUcKT8livyi+upPOZy4WibjWzuy
16yydnWlin6Ucrjjz0jPExVNJ81Uadf1CvjALmjwb8cmu6z3RuDrbl34+m6s9JPRNs/oOHdOKU9f
NSud9n2bJLY5CcW+6eRZpnq4ahPT1YOW/8jC2tdLKL/4SjC4atc9G35/QsVCdxDJndxRri2nk7ur
VpwcrcsOlJz3ngfCSv5WKICBsjT50X8JpJOgYYmq0I3vpscqiuOdrtW3nWe6hlk+arV2SgvakpBG
42E6D631O0OewRa1zC0C5Zelh0DQpfyRM/Xc5P33PKno/8TXeQkxX8MFYa60iaEROnkoAmbPUlBP
Zj7YQTpRfhsTrDQ6GuRmFoPEUrjXrCmJ6N5Q+UKC9CXOkq81+HT+06Hbi938IlEVB19VJxwaqo2S
uae7+aNJQsH2A+VLXxk/0yoW7bqrBtyCm9fCzE5k6gdDxZd8UsKz0jdXAdZjWZAhm5oqP4I0/qoL
eQSY3voptND7K0u7SCRNjlT7Xxttkq99D9U1mUzZ1jxKQm34LRdAHo2CEbi8qP90OMee6yYr90Wk
vOid+jMMJdAUw/CrMWvJruLyoHgd6gG9BDbAR5jIErqfTd5FdtoIr4HU4ZtTATxt8PemFpM5aiEn
jp/4x7wDKEo1XKtkwaZZc++1w3WLiujRh4iw18zMeMjD3P+mSzGkrgmHmrL9PpW8TNsqOqJ1U9sB
FdFxkhyzjA91mUx2YMKUQmREt3lB5LYQaF9VgD3upOnTfcyXTHph2AWifInb7CkwstdBaW4qoXju
B9my0fq8VZv2uTGVQ1QIV11AIcZspX7PwUamx+9n98bPZT4NdphNyjlq42onyQmGS54iXeA2FW6v
RNf11Gj7XNAsm4VzVYyNYI+1dfZks7DFQjl4bfEomOLV0PT3Cq23qOmAjY/9r7wVzbuqHvexNp4F
3d9T4fuqmdY3a6yCnZlmvd0IPX+sb6VMJH7DfgeSxhOpATfxNzm3rscpfJgCXLmRhYIR0ks7v/Z2
lYD27VBcTVr7PRfNs5fzZK8FV4+6h0Yzr4c+82yF9RvlzUkTA3BuE6RSvJ0Kp7LMytEF8XeBPY8x
ji8J6oWcEeph6ILrShh5RyTNCXkEllzyGFTKXhobnttV7yhycBbC8EI/dy8bdcQfJv9SpIyfWu4U
zfN/wdLlgyGDyqk/nXFL+5H36QtG34pNdeyqwDHL9geUQDpDxtwKxl3XSuemGIcHbdS/gtdDB7R6
Sor8Kc2S3C2beF/JEY6gwnDTe+LdWIbfhjJDRZjFXVbaaxB5r3na7ijJ425nnIfOoHihgIBTvaMS
JuleFWTlReyr9IB0IJj3JvnFafBQlMWV34yyU0r6tdILSPsVvZNb/kBNsW7dCicvm5fzvR8nP0ff
+hFkwT6sgVGrQfhgNe2J7fKcRoJLOfw5DeQbeTJ+q9mIBZOZ30oZLuy+IHyr4uEkeqmLj11iS60S
2Fmu4y7ZVV+7QM3ddMzPZaVONv/qORr9q8DsLqEpX2f18GPQvXQn+sUvxYjynZggh1mx7m1VK86C
3D/KqfWqZNVJl7OdXua6nWhwrGJcQvzkNHrwhrxB+SUOyRdcgA9KnipuJxmFq2hUompRnvZKpqV2
HBmlTaE7pJkVHpVRPPlydBLy7gsXGUoq2iA5eYRCttHdaDrnVmyona0l7c0kCb7dZ6aTpzRp2Uyn
tNOlfWl0t+moP8B5fwmNAOvGXkSOLQ9EW5xK5RrTkZ+RKn8vzam1Bb1+qc3B2Am6F7oZAezYAucO
qPAuzVq3VB5MQ9x1lf4c5P2TPP3EvsZOfPHQ1+o3XzIRwQ+yP54Z3OZa8TiK8WOmhqc4Kis7kqXv
ZhqYB3NMoQ5m5q1WdTVJtXzsU/0+FeaGSZs9jKr5q+vjwS1L5Zh7o8CBk3PBBtGdOHYHv1Gu2yYF
62ZkV0ECIaOLhMKVuuZrpvencrSsuyLuH+sk7e2st855q90gIosyymT8SKT0sRcMCRQ+n93zklkI
VP1hRn3lcINfZ1IVOXrSvIaNcG+10mvUj1+Eds5VGuVV0zwWSGU4tUIJ0eta9nYIw0pTa1x0/Fj4
nra99VAVZo1+bhV/K0qj3cNTSLmMxeJmUvudGveAHqq0PKHKhFSSaXImxF2w16Mg24mVoO88K5V2
Vt1RE2zolqABe6fofWXnVcRqbRVjlyTjKQrqPY6FVziqf/8/pH3ZcuM4tu0XMYIEwemVoyRb8mw5
/cKwnWnO4ARw+vq76Dq3U6Z0zNPdXREd9VLeAohhY+81tKHqmxFLfSObrsoh+t3UgFfk4OAJmnsU
1RffAPJiAxtNSGawmjvgwgqnyo1uk9LxhmrQXdAU6Epk0JRz5RwTzuEeCGOrg6SwDNXTfAxIaEVe
hwH44NFENpOAMS8jYCuxZXd5qEAAKuzxf7AfhLSq+l6A7Iv6JE7pcoJtaCkD5RYNDYQT9fpKqfMe
aQ54DIVs3k3wcbc7Om3qMHkvzBpSilLtli25V6riCdAEz+CtYw1C8/u4Ek5q1YPN0WwMRNlRGCiR
gwV1syAyIwU9L12+aUu0QieaNo6gaeVwFhWOXMLGFfqeD0ztkRqVRgCxwdFF4uEaJH5jZvaLWea9
nGh3U59vB4PuqzB/wM547+NScSSpugqb8SZMp9FO1OE+Cy2PMOmJMyCYi05+rVn8EgOibct1OQaV
gGa3FP/ho3KdlhT/bZ+A+mHeJCDNtGW4ofGIOxeFANW4jYT1Jmn5YDM1PfQKZByAo9ubWcrAAyyc
MWtH2G1WTlLgIkYn6D7ppTc2mj6ADJkfZcSR4E1WU5j55IMRUFl/Rd9yL3TguEj2K8wHVzKb42hq
bxqwyu95rHkRyZCIK9GR950rQOhw0s7cjKNleJppFI6hF0PQJ7ruGpr+ocdE2/CC3A7o5L5p7XDM
FVCUgPZRPQvHZq5aMADXsKjr6pnIwmsjsLmTvg5IP8o7qVdfQTaR3cRiT3hY35IS09ioA5qtE4oi
GugzWTLUXmoMMCWsawHcbvQy9cUR4Jm3wcCitJLxVsS0cNRMAFTdTUAO0WHDaX2QiLkB/mdyoB1Z
+j2priVeF14rWYVt0VGHB+T0LnUmZMXbCX1JYv4aSib8nHem3cDqIJlqgBZyLLsSRJySWO8RbTcq
afJtqEzcZm0WDEbqqyYyuqx8Gqx0cEEtgTBFKZJDHE+5x4b+d0mUWyg0bcYsDNKmKYRmw5q6RJId
5ddJrTUbI8nfKFIceGzc5J0eDErPbKvD/VIqUOrRDXCQC6Qahhpadoz/wpt0Gc4RdqKIHjxQokql
m5sx1MAZx/LIIxclu18Dx8oYBT1ETHsUWfiaZdPt3HRuIR9h1yCpWXIfUBUy/bJU79LSNLfwgug8
roWKPfUtUk65vhZZ9JEM+rHUpgZvpOExnppdQ6Xc0UdkrmmcemWb4HlSqn9aI4P0tob8o2p3TTHc
RQlRvLgBOqMoDm0bpo6ijkFnKQ00e+UggyM9+reByjt3YuG+mZ0lkuiuaONXRQyfksK3shE+6CbD
AZuYL3i5eEUK2kUte3UV3kHu86obTBiKdpVt9PkhnvhxYmQnotplFir2cZ7tRh69RIr4rSflgZQZ
dyS9B9OWW79mAxc7Mgl3gHgDj8MaAvSrJ8SC0zNsOPchU5D0jVi8afuUDNJ1XMbCVk3o/EMtarCR
9N/1cJAaWH6Fil5qD6b0VFdC9XMVlwlKDq6U4rk1lEjxiC58BW86iM5sBY9DB17XFdy1zFuUvbkN
Uuo9zae31Gg+jY7rdtZJUDRvmB/3o7SRDZgmgCx0L8vJq8wA8SnwftVHdSNRoBHNKbzSzWETjnEN
2EBb2jnBHcqonrq1km3NsGS26GpsONUMcrl6i4hxk1gqnk9QBbHLNnKKQt31wAc4Ao8TWZ5uzJJx
L5tqkPhMqGSnA2YUaJNDpZCbTOR3URO9aH3EISsNRcU8Km/HRLofZGNwrAZ/1OiRW7UWLGfhy+jU
jQVhO/OqzcqXicdQStJp6uYDuWsgM27TIRp9ZcBiZmBju/KoQod4GrYQSkU9ShdPmqjuM9p8oKQZ
2rlhHMQo/FZT/3AZG3IkRgH/cdp4IIuVno6e2byAH5OifB7KeKe2SMzjbpcmoQWMdQIW7ICH90C6
3hljGME2SfUu5cMRTueuMljI4nEnRRX/o7fVoZaKhwSyjjZcOwDTsDQ367StqdfXWUQ3XZO/ZIq1
FUZ9ryQVtA5lUByYOu3jST1S1ehQQ1F3uUL2nKkg8lRZjESpqj2UrhS7MIbbpMWNCb0NEdQ00RzB
Te5b6XSceuWqzxPocarxtMlwEVkxjFi69jBB9hK0QdXa6MzcpIV60CT8NyQqwfPiv2NGPokVvjPT
uoYCQWlbYQVsdJYJL2qyF03G2ScsPLLScjpyHFc4cxQkLiryGDaExG51dq2E484aJY9yaZ9HgMdR
zHTfhleShXdmrf4ZIUYTlH21DUV+I7clmvhRnGwq0fENxR9JQ6SgrL1hPQ16/M+G5w2SFJzmCt41
noJtiWLTPholPLLLeLrtyggMGW7CNEkU4Ki0k1OB2nlgBC8OS+38tKzfy67Wd9MY5bacE1B4TAqd
ZeCXeB8Du5Orgw8DCySQNUuDIWpwUyBPjQGffWil9gWw/o+5KVWlta/JhexlhtR5Go3u4biHuwAl
nDkpIdtMY7ZJIA1lJIkEjecEAAJ+g4WZvtR9UdglIHe2JJFHzvCILSzAZXlquTHI9k6iFQ4ZKvEQ
9iksQZEh6UmcORVuTNix5EHZGjdlwR/AsgpEA8HkFBj8TPE1DnEGK9RfuuQGMpFuy1Kk7aNgdku1
bY8KUxxRKDsb1YNSJ4fJgDNOhNebqFCPGosR8gSGLavWMZeBuQ+nfUqxaesSyG0aU/AY6EbJ2/su
Yl5YYLR1lgc0BaG/TfsAm89CaajboxCSeaI28U4hsezpZS+5YVJ+JsN0M8WZtcmQnNuawRrHQNYd
JFYGS/YesgNlHrdbMrL7uY7tjiq/b0TxovThoSklR+nIPUh7pV0P9MXUypdYJNuBgyVIAaMHOo0+
0nrY1FOOjERsRC/fpG2Mkxe82Zzex4WB21mZCZNtSIK20B/CKr6pwjS7kin2R48WtJcQvNtbbmQO
NFFNJ8ft6ccGfRFhlgR8UAGgT/pZmgHzUaXaxkpUAIF1PUP+bt3XA5IcBfU3nElezCU4ekSi9lBH
elBGhNez6BbkLk8VOB5Kiz9g4TzhSn1K1fggCvOO0PLIdd7hpES1rzY2wpBgRFYlvzl+tM06gQO6
EeNzKCR5o1iSh4bybZ70vlIbQMoALFlJ8UddZC8KV3aKOniDkW3HlD7rrD9YefHA9ciwi3K4bqsS
6zp96Wn8qJAZBJDJNywjN6GgHrTdd+B872XSfURxuNOiTnMmgqsSJSbk1UOx0dvu3myTW7CmNpEO
VSsjuhpb5Hs02o5U7MGQf88HgfxrFg7UpcoGw/9DzvIHcJzhn6wZ3mTUuVfIeuRWAAzbpOzuqr7D
VZ2WDmpNWzMzQTazkGsrIR9toNmep1G6byKN4ygLN4YxZR5kSkZ/VKzU7ilKDRbKhEOdpI4sCVSd
xjsSTfdE6o81gb64BgV51AGLDG5yoHNlDTqR8vTI+wlpfFJsUeKFsm9C0Qyaxj0woaotysZtZP4H
LDRUctnnJHEkxfisnZDA5Cct1PvUxHQqWG7jXM2cXua/o7AwHFPovqa1+VamcC5PM4PhEVwHlVVf
NfOhwqOHGigZW8tG1VOS5IqnV5F6HYcdDHTe4ii2AJFQnaRU0QmPpu1Us/3YhHcVA51IKFuKp6xd
qHTTGsOrXA9XvSEde7XyFNy2eNlM2zBEdSFGqozhRkXQVWPksgiYnAa+SyYnhj2hb89j8dYpms9M
KAKK8p31ItwMSRShQW/hoTIYPuvhcCGqHDxDy5T8kCWvSSlGmMh0EBUzo7cY1h6iMEZkBBquR7DQ
YXHTBxDZhaChVH4OzZQ70K0ZbSKI4uClwf797gYkPmHrAn1vgIuXaCDJqEatCi0Fnd9gTPFwgs4h
6igrUS40OIAKBH6ZQPgJunJzj+WklWcmGZ8gJI5aIuQi2+EhTVYMdS80aRAABAMTwhuwUlnwVAoV
NzqvMAxDyQ3fgruaX7UAAFRKX6y0ub6AsmdNDeAAZChc66DrLJquLJI5RbMLAnwcR0rd7eGxEDtm
GaHeJ32WCbWcSs338MNCOcS4M1hhrkznBcAMmACgi8wuEgaait+ns4yE1CP1BPYhfom6J6uCY0wi
UAu71dLIH/WPqYhWRj23h74P2kC02aIGhDly1mmGJB5s3EkUHSOrMxwIIDwYaYEx6vcJH1HJQwOh
VtdsEPVLQYFTm6k/+GcJ94SdqZRiY1jPBeQldEbczMiuRRuEfRH83Kua24WL4WnA1YOGN3Nmz1TQ
inBgNApDMDqr2V0BlW6bNsBbSWiYqgBexYKusUgvDA4hwdGVTQqYzHJwE9x3mCT12RFniWgsJww3
2mC6WvH+89DO994sGUZUGfAG65weq+htOKUhkZ/xBgNQdjPhAPo5wvnmmyNAIoWg63tOh02gxtdm
gBUeLetm0veU/kEJ8+cQF5AOiEEhoQ3qElT/lht8Fi1j6RSmR7q3btjjLA1QOJkz+ya6s9TJujDe
+ZLAfOFQAZQQ/k9nojQFuoxwrJDlZynkqZfTYqM2VuO36Afhs2o24Z8rYzzfYyYhgLJCyx5otDMo
WplHwpRzLp4hv2nrg4GrGb0d3Q4hW1LJCpSipmu5V+2sUHENXXeZ5lrAmUs5d1tQItUxBKYxuStJ
tYLEuCC4+O2XfTEXT87vKc8SK5Vk8Ww9UFxfnzPsWnLwnElsYy+uNch5r1utXsBNzFFhGQUvW+zK
5Q4xGtRfFNTWn+NtdC88dUt2s84xhYA6rP/csbSVHfXra8hnuWhnrJx45/vGJCq8ekA+xOcAau37
ITtDSAcdjbNnoXd+Vf2WlbVD54IlxPcQ8084mVY9anp9QIXqGe2TtwEKlolXBJZjBJ2d3EnOhxHI
8HLSATRfOe4uoLTnyLP/PMVZbi2BQ0RpMo0b+KCzqzOZRbGfuN26s8Qrumf3Kwv78lTOcmIoe0Id
cQGc4wCfRJDZEXARIU4LkUlPVkGVL7cN8C7kiKea8av+97FRM7hAnjVLZhrKEqcEMRMV+e3/DLF5
5Le5WzrRHrrVjvT5JWi4hqI7v5a/R1x8zjCGZ6+i4HMmoARNGfMq+RdFww/mSwrdylbjUmRyK3O7
FnSRWmWSjOJdj6CtB/TyIdnMlfkt8/lx2MyKF8RHT1sKaj/d5fs18d4vmM33e/P7kOdL7mQFS8kU
tRG6joArQoR8a+7gEelJB8uhrrQfvNmYM/Ys+KusfV1ydmF/Dzyf3ieBq7bKizZF4MYd3Oa2DbJA
v5EguBx7/WYNPXhB8GFWtNWwZ5CEnOsUobenjYRa4jl6m3xe2Tj/sD/pb/UOMh6/iJ3fwfgSq/jx
5497frHOYUHJRGqrgPSyOIJiCzW3bjLFc5aSm4TIAZk0aFtQsibLfQEd9D3SYumCjV60hWWIZ32v
77rb2Zqm8vK30QVy3x6v/n2JYGCdwGxBcWBWnl0iQZmloQygjeI5xdtbTj508AJ+nroLRw4i6FQF
zlSG6c1i6royr3kn9OkZxf1NKft1Qv2fI1y4rb9FWEwZCweLJ6EmnlXzKWWKncuBFl6LZieZkEpa
O0IvR8M6gHzu7Fm3eHRUgOuVJNbFc/ga70kwerGTbmGj5bT7blN/dKA3IA8qQD5z1xQ9L10WYPHJ
UAGAPJGmLdkvwNqhxNkgtvUACr43bWadkxbeY5A1XJeFvfjlTqItjhSmq0KpM1wWPBU4RR+kdE1D
Zf4Li0MLHGQU/jXcfXhILeaSqzXACxy7OawiQJEiNJv+JPAhV6I1I5aLX+0k0nyKnZxSMe+VsTax
rUoCYifYW0FM5CeudZuyT2tHSwG36oHP+XllXpzBk6iLtS+DlG6ino7TipcQyoNowqrK7YVbB1M4
52bA+KOcvphCg7QJA6sCV92btCmfk022w3n4WAdQMUVGDg2rbfYI3WDIXo5rW2H++eef72/sxaSq
PVgU8YDYLbwg+oOCXKl7x41jW0GO8hJk9/+T6fwbbzGdJWCB8lhS8UxLyEdNJdRnf/0c4dI5D3Nd
grcnurVn8nRJn4k2xbp/Nnjt1vlBEEBN5N//XZB5rZ6sRZ2xKAWkBLu42pd979f9Azx/V95pl3J2
LIy/Q5kXzkmULJfgwZcgCqRTRuSWhl8BhOjxa5xXruSl6B99qI2t+6gXKA6BWyngWGvPlcur818/
gsrff4QB6Eo4UjJnJYA7zMuEeDyG1kXmkBvjEF3PZiUyIAM+TIg2axI8/5SzzlaogbIF0N4qrKoX
ORkwpnyi4SSep7nvIqJkz/KiQ6Mm/ANg6oHX2BuFuc9MCPKPwF9sqsoMeJrCy5z0vpmoT1rfHkRm
DoBLgL5jUjiqQf5mp8rd5EB4GGldoaFJArwsHWH/SpSPQgIqMpM6dF4oNMUUQPOm37Tjb5DMNKFP
RdGVLQ+sSSGhqkq+IaQHM60jlO1VCj1qQD5nrDUMptP3olJmTn2Kv41+UgSRn65R7FTVIXUhX6VI
Oa+aLkRLREVfQk2H90Jkz6JofkfV2Nukou8srG5LJfwFptPvxgx1cCYt5P1Ua+w2mtCzkNveFUOt
+BB/AIhLgoiQwQlQrz1/76LwNpNz6PlL5rtRl8xJKmhulvENLYoSxWB0iyZAcNGSKB7R57nnrXQA
ggBmA0kmXRUafRoSoI+iceQwMwf/uUo6MMNHo3QSmm31qHysoDLtGnESu2nSbor5d6Ml6ccFCDfo
24I/nhBXGvI9wIGV347UY7wv3UjrVn2/Lx5nJ4tlcd/BVW0UaDvMx9noNb+UK30rXGwNrE4o4F6t
nWaXHp3QAIBIHl598PJdJpWqZHHAdPv56de55g4PBid75RsQEP1f7DBbQjCc2nfKCsb9Yop5GneR
L6lqo4Sdjk0hB8OL6msbEwCkmacC1g9swyWXrMmm/C8hYXs/a4vObJXv54BqFDHqVXjC8y8jk34P
iB63AeeAf0+3z/+sPQAvJhawAf3/8RY3E1YnYB8G4unwXtV4+2n1XW13SQ+RXHVNgeRCSQxJ9Em0
xb0EETgO+CqiyYF5B2DWfrqSAch2ii2cmO5glnJYS9svTyiswXCogeF9ZgItqxqzZMCZoSExxV5y
Fe1gpHUDEZ/BQ4nqVVrNPS+mMrOVCCISYi0fCooAspXXWDQh4HipckOBjPj5Wjwr84GlOOs7KWBS
USjELh6SLFZJSptWPAGx2cTcp91WryJHlMAQQqvh52DnhbSvaCjDfjl2nZGnprQk+qzx9cTd+BGt
IvoERnGg7aNHxUl+6Rt6tFxrhY19vuPnoGgTEBWlNHpGcOrHXufVEPKn1qM7jTizptm0GTWU1B2b
Pg7O4DX3PACNC7piKwnB2VW8iL3YEoqQjIZMFn9KOqBTKKDCR2XaNKCoAcH4ZgD79R/MMERH8Eyf
GyTYHt/3/GB1YcXCQjzpd8113DmATM/VSkCcExu8ANQM36BDeSetTPL8Z79d+RjnadjFKV4q6KBL
DGFjAlsamaH1pOa3Ra44P4+Pnu2IRaDFeiXCzLN+SMVT3sSJDz7xtZQbqmtwDQMN6eCXsKh267FN
NkXUbiZ0z3cimx5Ya1JHGajqjWygrmyJfmcC5AoIbHEPH2OAQ9WKOkyWPspMfmiGDAW6CSipkQHS
npi/jET+SIehcQq087wwsaK7hkXXlOlBOGqvGcrQTg5Rr5DF+xKtTm+qlNoGWi93urhIIdubHjPR
zNd+vQOrvIaddPm2MjuXvgLk6tAosEANXpY1xwHIAq2KMDmAK7eGeqvQtfvz0ofGyYe2DXpv6hkd
DDmblAJpyZ9K5Re34mAaMxCvjZXPfP7mxmeGfgYuLtDbIB+5uLq6Tgxpl9L2aRQFsiI8cnTTY31r
l4Cz6FjGRnZfFPc8xOt/6J0MBJSfp/L8XJzLMxCRNYimnOtNkZjyOjet9ikCX8uM+oeB9ps00zq7
Jhq0fOmfn+Odr2vEA39wdoIAFW1ZIy6GqQvbQgNhXfsEhp2V9z///fPv9u3vW4s3gZWhw9d0+PuK
CAMZtJomVAGM/Pw5yrJSiAtER4UbPVKK6hM6pYvvBg0PBrUESo5Nnuwi4O6z6K6FzgUszKK+d5v6
Xh3wimzqV9APNjHw5S1YQGIkD8aA1rtklSud8WW7+p9fBEIZlGRMGU3cxYusKInICm4qRymCimXY
ejN5JQaxa9BiUF1KgLB1oMaorVrlY2ewYGVGFgvpKz4mAusYz8K5B/D9QIYYG0tMPZ+O1SAOsui9
MQPwp5mdkSuVx74K5XJArbLbCXCmLfAbT1C24G42xaptFTF3a8Iqd1K7bFvrI6Cueen9/BMXS2/x
C9EY+P4L68QchzSVxiPSKQDGdOWupWyNNr3Mnf6JAlkGdJKQH57VPPuoUUnNwvEIfWof3F+fDsAz
w8PSgLsxeH+KP3D354Etyk9nIReXEn6GWhPIUh1ZCdxFxrt9EsL4QCuhjw08S9imGzXMVxbc4sY/
C7q4oDptTIsCU3pMx/JzUutHtc4zV+I98eR65F7UTRJE68fdNEkrbwyySMD/J/bM1VV1aDN/fYOT
6sOY52FGi248Di/9J/1sbpINOA07w4f3se9DjwXNn0P4UrpNgPz/oD2pO+KSzZpwyuUp+Psz5gV3
8jOkrINrXYWfIe/CQATdRvj99bpA1DKb/Ge4OmAoFsG/k6/uzEmcnLIyJ4YYj+CsXTc39WHuIAI7
egNS3o0MJKNtucVacWXeDSeZzlnQRR3JGDtmFIC+HNNttZ0HNxf8iM8DY/vz6l3mrWeRFidHhsMi
SziG1zvhXbnRA+j2oQ4BCfX5O2a36uvoy27mh/f/5kNuGfmrynUysdoghTFMFsajVuYP0KyDwM74
NoVtZMvDx8+jvHj4/P2GywtDDFUag6yCQcqVBTwD2Ggsllcu88XldzaeRRYOZgKfEgB1jlzB2xcC
ACpYa8gZ7n4eyzJrOYujfl/4UWPpIGH3iOPKsDpvnQmGuZAR3TKccPHazTL/6h9WIllss8ywFNFJ
7bwSBxdeOL5E0T3vPMWDGTAUm9Zy77X9tlRJLdQ4AaQXy2J09GBygYOWnLngDSCpk26UfeaGh7Vq
4tr6WJzhSQbqpiHmTWBotjown5TFSr/g8tV0sgYXR7ZaEFHm5TB/NvCQDjCsC0Cs+lAc0AaBByAr
qdiFlMSQ0fZDL2lWQjpzrgKQqMY7Q62OkQmOfsc7Y1dPnNtc1z4yUh+yVFOcYYipO+mRgKjiCLqF
rD38vFqX9gVYrfgZeCJC14HC52a5y8ccxjkFa+mzCrQq+EKVZU8sQk11pFRsTEGfRvT0d2HP7hkK
snsjxaNVyqdfSmo1HpSU7arOG8+cmO7nsQUoRU3yWwkio3LU/ZYJuDOgQsJLtoNCwc+/fdl4t+ZZ
g/cAWi8oJeDfF5+s0VFMQw+kOEbPBGZ/YJDsDX/2CtU8/QF8Hbh66FfRzdrB+LWnvu25RdzF6S/r
TcUYQJXHCT57IBqIQOiUOGMq3nmeA2ZeP2H80AiIPC2Krg2Q9W0+TE8AVPu0jVyriK71WcEYnHIt
Sx/MtgmaSQNefrxOxGytRemLNvK1fvDZCYjfrSIpgPMjCE7ooH4/mZS8y1kqEnZk9WMPuYAMCR6s
7Vc+y1n+sYgy/4qTe6ONijrsSVIci/G1M24mWBUyEABN0CxXvv98ki6/w+l4FsdCXiUqUfGuPpbY
Gju4K26KPbuCQxY+vbiJ7+S1M4KsBFwsuBSsqVhH+oicRrxxmM139odwu7f2RnLXVtlSdv5rdZ+O
brHK4hAO1KOGr9U7IgfDwYY4n5+7HaQmgmJWNwrhZAmY1NsQAMljGvaqdslZ6rz4kovcgyS6xCCZ
UyC16j0YLD1mh/IeJhgOuJivCWI39vgAHn+w2m1f+bJLBbCc8zAaWFp8HcbqtbaBSlCQOLNSb/W6
DnNclpGXc/11WJ+sWTm1yrEaMdfy3Au4U69mpxz5BQmrzQOQUJw1m6V5pfywdL+SiJOAk9AyzmUp
P84MQKGArCxuiPqZgsltrZmln2cki/Nq8R1VGErxiuOc7GGpkP4uPHBdXN0e3iCwiN7fyq68dMoA
+4nHnYECJEAM3/e/gtpTCjpggTee+jK5lg/KRF3bM1J17ukgr4tfw8NaInSWIsxjPIk6b92TCYXK
J0rKbYuoVuoMrWqPtfdfDmyR2IHvPFVzfRMDG1y+zf3hnb1HuwQAs7lVFcq2VdmrT415upYr5XRg
i0N76uG2msdVcQz3xAGybJcF3FZ3ph/v9P92hIujWwK9qoCPyT+fTtum2zli/pAFEAgAoOGDuOOG
rhyqX8n9TwNcnOIjCpYmn78cFN1fIA/k9E/8qD+3zuwTBWK/a9xpu+ZetiW3vGLDKoxubeUsDvUh
V0cr1bBem/w1ScAcjau1i+rSlXj6DRdHec1VMUkEIfgHjnJlCy3WoPLLgL2rwO5uSyB3Qyfx166Q
tZ242PcGIxYHxxefM98R6xOEnJGsWBmcPwe+77vlSU115EAytCRQbYBYkuKOEGJBBkaY8zE4Gkw4
/ZI4/Xt2XNmMl26Ikyldnti9hcBdi7g9dKvsBh0/OGez47wV5ccamEt/9Sl+9uhfDHVxxCTAQVcs
wVeUd5qf7fhG2lN/XpZr5u0rK3JZwWFNPY5ERiBrrG2SoWOjBT9P3+UIODAhdynPTn/fT8sCrs5p
isQffSjqF6Piin5lW/8vC+NfIYxFQTFTQtrOZbCvZzC2c6Ac52fi6ItrfoAtgGds156JF69xxfwb
c3H1UNj06lmXF8fOjzbwQLuLK5fCJgfeAh7THXqM/FV7nsub7G/MxaqAbr8A1Q3nMw3MnYAvtp37
4W3ihA+hDSHDO/UJrOu14trlK/1kpIu7yOysPi2sbD6pZwCksqmO4Ua48aYK8iB5/3m1nL9Vv1b+
3zEu7iCNR3BbhQvyV3rEHmL3o9imG+iA+GudpXnhnV8GfyMtbiB9rKcxH7Bq0G1xpDZ1afMWNqUN
ARWfGnc5mB/R2na7mGmfLpvFDcQTRpKuwvD0kUL7zIo+jZa/hF3uNkyy7Fqk27ST/FHSdwCpeZEk
vL6klsvV8s0SqVeM/X0ZaRmE1simyJLDUBuW8/M3WFtmi1uKGXFv8AFLG+UEWy1fxj52m+Hx5yD6
5SPu7/QvLqpIl1uToCtxrLIKb5ymMN2JTBDonOiBpvUV7WDL1WSq22dQiYFB/HUH5TGmqpCQaTwj
Bsm5H/0ktt4na3TrqXV0yPn1pHyMR2mb0f4pSurNME1uKIVPLdGvOlbXh0LwfcJjSE9NEFHoa6Wy
m0jflI1y00hW6k5KyDZm3jxkINBGxfRMVNB/6hp1dUqfWxmyUTQpK5vAhbC1SOlOAnbA0HfeJkkL
llLVKxDuifdVBE2KdIJ4D/RkwIQFpguCHZCl7ae02ilWBUZGzm+xpwFOnSFbP0/vxTPx5Em3PNiF
EaV9RGKG2pn6AWt0Zqvv/Aq2iZ76LD+CK+GIq9VX3KWb8jToYvOqLIQZh4K3TeP2nupXtz3Q0tq+
fBy3TRC5q9fkpbvlNN5iCyftUFR8QDz9Lgxa50uNFyALlKt3M5TeQN/c479+ntm1mIsd3PRSpYVh
hPeboj81xXhjZtKKKvXFPPV0XIsdqAxQu2Emnmya3Y8QBIP3Reyqh/A5uTPdbqfsuufGhrJF5YQH
sW2gYLtK+Li0PU9/wmJ7lgNY0CmZf4LYtb1sU1CoKWTFkmYTSb+08KFBDlaKtULL2uwusgVD5eh2
TAYOZYNComu3Cstd2xhnVUhWK0bcYc2Qu/iRPfJHy58LsHQLRWDTTTeN838oMswfbHnXnMzm1wc/
eTKKFvIMJSQpjmWMUjY60sbGKu1ZkTgJZMU1ka3MdXRoMbC7tV2ytpq+6rInwdMGWpVjK81vcjwJ
8q3i605OHKgAIezk5PfkYa54SHfQBntt/hgu9CF/3jOrk77IIQYmuq7KcRrhoT4/aQ0fOk2hO1gu
+1R22k5zeDRbTEdrbeBLd9npxC9OpD41C9PoUUYrhgQqSomj85eW/gcp7mmQxTE0qTHJDSiuHXNY
q3UcwCcIeKzM4KUVdJo4LDaGBDFNDUuuwLKdfIInCJSQAuai/+iEvv6gOPUtQ6YLlciVwJcflP+6
p81Fcp1LaAc0OQLPdr9AlX8U+FJuDSUoxwrELQTn0JC8km7XCnOXvtzJgJcMHChH4W6OijkLUXez
F0bB3UEbVnKd817M93zTJN+fJ91k8L4wkN3OzMz+AGXYWaZ52PXu3LLzI3M1oT7vgyxCLjZDpQm9
jDsknjMyQX6etjluS0glgqqZ3YXbxsOz5S628U11gMdvIncNa/T1Ul4eR6dzu9gVBi8AnABGHg+J
BtxFeMptpSC1k9Vr5NJxfhposTNYBOeUIcPsgu5vF8mh/zf9Df/py/x9nJiL21iVxkGHZHNxTNRf
YXOT57c/L391bQSLq1hqE6XWTYxAgJENPxth+GrDo23F9A+jV3sb0DqUzOMQZmNF9mh2YAxQFv0m
8MNkqgI51yIJhDBZgCK7j3f9R6gbt5zzo2Ylfg99rUgy3sD097I2+Zw6GB4xA5rnnHnDBGVukB5s
tHw8hRWg4IfZDlZngRKv1f5WF+Xivk+LhtA4xKKE5tQAyBuqf7kPOV5Y17EbyHXCQn34bN7IdXHD
doAf/B9uybUdvzji4DuYagMseY8FeObmVYGsnK9kVpf7eH/XyxKWBpJkmpt4zx4J+gwwd/QzWHbd
J9cABaGYM+2hA+P0myJ11orG50g17Pq/l8QZP1o2RVM1c97R+R3E/j6/rEZq4WZe4XRwF05uEwCw
MO/QvPF+XsQXR30ae7Hf+0ye/h9pV7LctpJsvwgRAArjFiMHUbNIyRuEZVmFeZ6//h2oo9tkCc16
vr3xXTiuk1XIyjnPmRQVfbIBw8jSEk165FZ//7J0GOyA10dtvtlxG8/LF2PtzLlc5vlPhpnlYYKu
TuNqAFf8BMohVnCqn5pd+QsTCZCiZ98APA3A2S1j///obK093/NfwNgHWgnUnFsVFVfUQaPiqfMB
MGQPThC6WuhkzoDJaH4/bc1nnktljEbbhtgfDXDuwZZ3yaMI+NQNQBRcYCD6AJA1rPwRnTRuL2vt
AZ2LZd6wOExmp2iIQ5JkK/eIpoDnOfMqvauVr3MpzDMFfkypAwwnhSIv++cqFlpQH9j8AjjFUoYS
3nhr2asVqD8SgbZ76aPTUIkkcKCmp3TbaRjgtIpd5ldAT5A0byHw4CU/15VGYdtKiZSPpCvxVI2g
37UpbEP1lyQobBdQZMKOvExzqk8m9LJBHlcV7StA0jmTgdx7YwINim1wvQMF0FdsE74tIC6hoz0H
d5oHIhne6gHn1r6GBc/SDL2RShUUBVB6rPkWgBvXhcfrduy6fgP+5lIPhrjTOlFGFjWhRV2Kfqx7
AsgHrgvh6DfoVC+lAABNSHPQByDgBeGAsuCbWyqYQ/3hvnOInZY+Nupq7uP9+nf/u7HESP2lXL3p
1DIbkCPFgI1DmwFwlVb8XG/RiJ9PxlbyEZJ6sgfeVm/2xXsA9tuYg9mFWMzzUR/l8olwvicLQiOH
bUUnE7dNuvxAhmFXC3nIu2zOJyVMGR1MElMYgW/ihG6Y/ktC+x1N/0N8kvzgKXtGp/MdZaOP61+Y
dzDm7c2p1geFDjMpwOtEQWhp3MEU3tNjSTKjtMHeSI2nl99ktwqSNeNGszC1ZuU7YBg61w/ES6+/
gtizp1clcj6GMT5VeNO/Di5Q+35h6WePZXcnfsw+MBXPrZ6vJk5nRvmLfu9MZphXcdkSfDnZJ6/J
HtCtaE5n2+EGZL5YaeTuwvG+GuPJqwLA8pgDWGKJ5hg+Zxi+HV7mDYYYDuonII2xgOdev1Ze4YRl
WIpCve1zE0ccdphSi2uHSFbngtniFKZ249ebARQjgNoF+qIV+SmAWQGsjLvmxW+8ozMWCZtXoiqk
qMWBOhRswp7WPlw/KSdABIrHpe0pWwVZCB7iyTiUqPmHjvSMQZEUfFlfX/UZxT9yrHd9ZPPHqjmn
Y7fHtbDqg6jHLWvNL5DlzNPb9cNxTIzCmJgU2wZiHiMELIsWzdo8/2iT5m1Iw4xTS+AJYuyK2ta6
NoJ5+pSEDzoWPoLZ62LeSiPvthif3lcxiUpATpwaUt2Z+uTPCg9+ZzV6RSaElVPQBuoao25NC0ai
tlvqhaiXdXnvBI36DCNtSen79U+zepgzSYzaCSnaLsqAHlAAzEbwKVlBF/nXRaxb4j8y2OYwltW7
SFvq9ZU72V8ILn5hi/coLd+EO96EyfKDv/nwM2GMrhk5vLiBIdeTBOKVFlTpHRhntf5dT3OXkMCT
JfUGPDg8L8oTy2geEFWbtjPxxSrX8JN9+AskJvk9igYgnUdhAT1NZ1IwNyTulwo+l+5u3XycHZtR
SkDbl1kP2gbY5mq22y1w1SprBnWqPZ4iH3zd1gQ6iucmsTcq4R1+ifqu3fmiZOeOqB+lcgIxx2n0
wnvFLnblk3lbLasLI7xDtAVBQ2wJhks93tdez+nPzr1YhDPRZUGqPAUTyUl4km3ZVffpE9DzC1/D
yNvkdHeJQ0YUSni1hFVDcyaWcYVlH0hSPxEMBculL8nCT/BObRopeuU8HZ4cJt4uWkAXy8ESnB2H
nzK0CcwFdmthFuU1sFogFzSnf9ZCPDsbY3zqBGgiNIYq60+GH78tjS/pUXsaXUBnPOW+4HHOuLzI
a9rDmKBwwhyWNuKMqtU7dL8Amw1es013wLjn+If1zOLP2dhSeh0BkTsOcbbyNd+Oz8DDzx3qytsK
DxRe18Zs7xsvbuKYWLaM3uYLuDFRkGgCL14ZiRO0Mu8FLublyh2yNfQ01pqaUNzhtGu3mIRx0BnE
IAxgJhwgiHMWouTFmFyTxhgbPW478J7A2GgH9La9KEJKZpG72QPsHeC5Cp/UACcCCTi2+6NXMDa8
okXq86ZHOG/DYKxOK9EwNpDFIxe91aLfdbbNhJl3satN2DOFYexLnvdJozUQokk7Wb9pN5Nm0U22
M7v7gh5J/sh5DLwPyRiWETskujDhQ7boSCh258d37aZHn2e8zX3z+bo0TphhMNZlSCgRWwnCMrnA
luKbJIMnq3mXol/X5fBeAGNReoBR9GRG/JeXAxDVW9BCAKOX0ydYdUIq1qmBhi1h6YH5UqnYRlMP
DpFTDPhHTZq8ESDGoeSZKfr3A+fm1nOvM2nMd+qlpFWUGtWjBVNm7NFZsU1MgpWuqSLJFCI78Xg5
5lcmzj47RQQON/7QgEPGhDaK3giUNgRs3O7spW/KbsYWWNr55i9QUHmZrWIoEtvrqHFi7PQzB/3S
JxjUtiAgcVs73qFhAJgbng6tZr7nv2rR6DMPnCR1Gkck71HfNfxsYe+ORisFBQ281HRD7fhHYnji
hvf6V6PKc7mMERrbqCnjAHL1zhpcuo/vdLcB/ZcjuWga8s+5FuGdy2PMTR+NZABuQXGSOsT7oTg8
FwpoIA2hwJxhN4qbOZF/C0L+OEuF7JohQs8q7ZChDgCCypt2M8969FPM0mZntFnqZWYwbvRybsGD
VRibv31xwL/WFkQ87HlBYRifWoHiudEkEp6CMd2TAZMOwVRyOjnfrQeA5w1NxEYWUAy+1WhFpQf7
oZZGpzEVTqJQPNbjuJWT+QFoXc7fH+dcFKNjY1GmDZCdzGMH5J28ew863gDrdxN1eRhWm0azqrO8
iE59NzQOUG0xBZhW8UGuATypplj8UlDeGKp2Bzib3o1GwAYUQNHeZF2sHupufKR52PrXj73YxWsP
njFpGlXHMQVAASKHpsI2e3wzJ3Nv1aB2B69O7dJpBrlTX3CUZ2UCFAj0C+ylIgN5XGFNKXiaMJMs
ZP+qWne36h5EO3hY9SOIYDixxPd7vxTF2FGwItdiPcTpaQI4VhjpjqbzGqvfHcOlCMbLBaPUZnqQ
YAClTu2MmjZwwuwYo4fR8NQk1L7+zVZCzEtxjLOrBaIMk5Smp2IAmJoJZremkPYhOLISJXkktNmb
dfAqBSnIi5rQHor5PWrSJ3lOYvgN6l7/Obz7ZQyBTMdsSil+TQBOKYwc9TkP8fO7GVjOu+zjy6Jo
AFT30v6LSQOgYCzsnuSpcFv5BQAtIAo+EOHj+kkWZb98DJdylpOe+RkpnosSYxPpKZLj95osCIOS
n7cTR8zKZMalHObRmR0oQ6UR6hJvQW+8K2zBJn64yXe8qbCVGOJSEqP7AQiWe0mBpOBg+HS/tIZA
nefIr8AgxBIyL/n5bk0uxTHvAJTi2gRS1uSUtlHs9lQPN5ouZVZLxXDba8EM5iaQMYF6yrr+5Vby
hUvJzJMI8qEEB3PQncLtcFQAjgRgyv4dJILIZ6m91G2zbXEPYp7cCh+JG3ng5hwTlEnEf3QH2kJy
sBBEmGw9WaypUmKuGnVcI5E9LRc2WkxujDbaFrUp2nNBH0SFcpCyVooU4EeQRIDBgNNjWby+VF1h
yky1qgkyFfACb8Dm4Qg/47vA6d6W9dUF8Z5ihsyuuRf/PbW+FMxcvDyBIQFEOPlJLysnkEEsnhjR
XZyquGgRcDSGWk9+j79w535+EMfnGXBVIyC8QNt6DAN1L4F7dS4xMEjS4i2sh/Gm7/GtSqLYosQD
b1kJJS9/LmOsjDRSu5rinnLESJM7O7kTeqYdHoXQ7giItTGiiRG7Ha/NsGYkAfgka6oO/oVvNBRq
lkvII3uY7OIDvGh+VvH6B/9FBf4jgm3lReDArVqjTlEf7B3ZRmaH2k3pGU4HojEQTKCYM2p22bsg
sORVdL4GalnTeXY+tsVnUqMb24RgXuAX2N9eQSWM3AClD3A+OdrWPHzBGcoOwMsEcCHZm9jlRetf
BYhrP4GJ4KIxQvhGGjw8E3Rdn2V1V0lo1oRT/No01Av77UzpQSGbWF5mDW+MJtuXYbePgRlEu+S5
yAwgFI6NDYz1TUcomH+nG0GqXvHYb+biM9OKTUyTbTvrICFInBZztoFJHINkDhhVbbGbfohjtC1N
AJ8CIftOGKe92O3kaD9k0sHsEwvdVoBoYP1hRDGomF7NUnTMMfbmidyDEM41QBerw1K0gS+Z+c8k
AN1vJ1ph9yNR3hJQHNfD65QSwF1t9UDv7SC7V4XmKavIWyrmW3PYQM18A9yHJXYOrKJOLFMKrDiU
7SCp/Ug2LHwju8KOQ0EcEHt+DADK0op7LSo5UcH3XGZ5aH+0kfHZk1zinSXj0htVPbJfCm4KGtn/
YDv4Ug7js4umqJK6Lpcp+rYAKPJSbENp4111o3tyzBxzO+yE5+veZtWtnh+OceA0FaNZaaHtSqbu
TPOzViKL5qgHgMsU2BxuC9zcqAW0iCDaqXEUAEIzgZz8+q/gmBTC+PZUNQY5jrv0NBfdbjaKhbPt
f5PAOBUjICnIndr0RMNy38V7o6p50yvr7uOPmjDug8Zpq6tztcwZaTvULbeNp+6WcR9+ZZZ3X4zp
b5MedE4y7iuNsQsA7nHKpUdZTMwVE8R2OdseiFyKDis/Yl8wcemulNwe4DnAh9xIsStt/6fvwzY9
BdD2md0IcR29m4GjlMFCXJewGqqeabrCGNUWpkPpM3wfxW+3jS+gVdy6mocsbcORtBbkn0tiDAYI
3eUW3K4pRg2W3YXKN/CSQev70EOeuNEdEE1zN5q/w2Fhku1cKmM+KjKPcT7DaYQYvvEUu0qcEuvw
s2M8A2DbGm9R3ZbsxXQ3lmrXPldlOA9AYUxJEJWoKRbQyqU10T43wP5a6trFvbzhZQMrODM4LMiw
AIYPkhDEipdBohaGpBYoQlPprndQsJE/Q3tpoJFbgDfAU96ptzH4fEDTBuzhYQvG8Y1+I/49UxIG
4y5+CBuqtGMIuLwAKWP7Ckxnr/HpC0GYqmDimA/GsaZYC5gbWt1AcwOkw+Wps2rKzQDs8KdpnD/k
yvwpjphdS2Kgw+fmK0eLVywAkJwXeiSJEBNoSIywqe2zhUD4q2gr3QCqYmmmTUAdB6YKOsV/7wMu
xDE+oI6GdjSFPD5NJgqFsRBgQHNSOULW6g0XUpgbjPM4jQozWw5l+PNNBaKeJaMaHDAPL53Pv676
AeXj7A4ZnyABwh5MqbjDCGFbA+7bJHmbVK/grRWsufELQcx7QGFUI3mO2xtsYJ3dTL/jJ93V/WFb
/1b2fAe0lnycy/sytmf1hU6OQYk64GCtA7pTp7HqwQs9ULMDZKD/YbRo3VOHpyJrJvxCKlPTF7K4
jYCRHaPa0GOqaZn2UYGOqZx4EfhaUe9CEuMshLkiZi1B0mLLos0i62uxO374n0Ux3qKO45GIFUQt
RBTKy7wX3AVAiLgLPzzHNS1vlvHqOBYwvpFgw2rqzJtWmtrs50VNOhWMzLHukmpftb85lmPFTF1I
YZ6yPtMUNWEQPgal+Fr1oLsGtOk+qOJfimj4UQusW1UD7S/8wjQnWwV8xWXrBarkooH/oIwfQc2L
L3g/iXn3yFJoWoRVcooUwyq70SJoK09KY+l64V0//loCKYP8VUGhH6aasC1sWVNMIRTS+JSBUf6+
DKhsd0Frh2YFVGFw2Qc55i2QyolTn1lqPt4U5Hc20s5txABlnTZ5nQT9R98CmlzGNJ+N+3kRgvRu
Ji0PR/q7PlwW8pmYQdTB1EOFKDgKAnk09NBrxtrtMT13/UrWbh9UuIYJXFOC8T9G7apBj7QxG5NT
pZQnyQSxMUCj5XG6l9ucUz5SV6IQ2QByoLZU5FGgYGTFw6TlJW3DUw6abBTmX7ICWK/KCbwWbpYb
niAce7RUzULYdCHKa9l7mb50BMQhsuIUM8psWeOmdG9m9Z1WgpCv1AMnktRDXEZO2av7eiTbpEfM
3VcWjW8j6QOU5x5BptrKk6WQj2A+Je2tFD1Eueim1WmKI80CQJKDuaOfegND2f/CDiboqqsXkkj7
LPshjGSv1opLaL4hBW/gYe36wU5ngKJrafWyVIcTtnhGzDuEpw5g4TW9H4N9SnMvaD6vf+bFybDW
ZcEDR1gmY+uB7YQYUiNVRiVmp6lVdVsYYjRd9PFXNomjNQsTgtE+/iWJWD0bMBThXBf+XZUBIi0R
XdcXVsdvDGiR3KAoK4QRhMdvOUAmDEoBPV+o6j+woeeCGNewlNx0LUEnryjK3hnmwrQiU6ztuRl4
7+brYVzeKAqvEqjE8eV0wFcwbn1KM6kDM0p00uI4fAw6LbAGsaLOEBV2Xpuq04Ac3pJQLUnD5jnA
bEk95G4bmLkthNKhGclzHnSVVQAk1AqHUrcxm7uTg+yumcwbaqAzRjQ3HoL3EDUjyxibexlvhAjj
hkY5ijmmsU9brUQlVCpdIQxSHyCu5XZsTPNxbPXQDoHbsA+n9i7pqbZPyrI+dG0NFsKBeArJ7zSt
fyvE9HdQaxw7uzLFtxgvUFeYOrAsdBapRweRQYtAJILjDHwAlGPYBOs9qDGhMUAOvUvBzezOSAI0
0FZw235L6MZ+Gk0EQCnRUKkGlehleKxEGvAsq8oAL4+ImAvCS2/E8El6dNGTQPifOPEhtQeLGwV9
f2bQCbA4SuA8MaEVjC9T8gERg5EYx/o1sSYbNBJu6JV7AxDeP5azK9jEzR/LhwI1cy4k2EqaCdqq
hQtFAS6qprIdLA0fl+jVGJ0U8B47kkhHtwDG9FarDDQ+B5LbpWFMm9gcAmwnh/Sg1k3kGykQYlQp
BnKAUAKZIY0eslZ+bBUptGdZBJ8x8FXdv7UI+KX4OKiFoONuqownaJo47nuZCsc6bByw7czdrybM
OUJWhu6hAiD3BMYq/lDY+xj1CqVQWQ1RVqhuC6vYtE6BDYrhMLZImJaVBmLjEf2cXdlSTnw+xBVt
uJDPuPBmKsFQDJqs0yCI27QusWQGN3Lohy0B1J8e7lKdB5a6Mk1yeWbmZqWozzQF/ABf0XF3i61U
H+gX/nQjog3Fo05ZyTUupS3u7SzXqLJeI2VshKfs82si+tj5iJNCAEeLKdINEw0x8HvDDl5XH65c
5p31s9ZVuamEp0YwD3qvAhWfTLZikCdC2g3tARWJikI4ST8MpThMVe8VheF1UeWrAH6eeqCQXP9F
vE/NZJN5Nc0pKLRCVBiBkLNZCtGYWuQPC32PFy4vnPE6M3i4IqOCHOMH+TU6slvtwBo8nrQtSFmO
3Y3maTjfhgc2tWgNa1HPXhJbcuzNujW6XgxPk4yJJONNWnCAS575XN7DNSmM3W7BejZgFiU8aXVt
qxSUdjLHJPDOwQQI0zDNMN5zeCoCYS9X881UIkvttL+OQ5avBI4vRFvyEtxdPgsStGIf0QkHeQjn
wKrlV0PmiPgvT+CPDOYonda2NCmHfz30dhv+kt7BH+CId4hRq/vl2XWbgIfntbyr71/oj1AmIRaD
IBZmwHufpn62lEa0h6gGGRAI7its92DX8PqrWleIP+IYAzqAuK+cKcSVpmTrsJl9rDnXRaxrxB8R
y9+fWbAsHhvAs+Eaa+NlMmKHdAgX23+wCXqpEYyhrONa6pBmIfVBw+xIUHr+ol21pld6L/jIQF3e
lCVXQRgbWdZG2YmLguhPsYoe9LKz2+M/wF8WPb1BGJTuhg2vws77ZIwh1Hoy1aWEg4Yp4IGrh4hX
T1v5YKiSYDwWhDgSQktGBfMOjDQU0S/Q1No3HNCfyOj1ssxJVteCB1AnKzAHGAsEcR7zvoy4izuz
aAIAtRlPwP35VLX6rowAgxoMgNAesqWwRiNHinuU7WN4HQNwK8DGt1o98XNVvC8H+tA1nehiLwBW
E6TTTiyh84spqdhDgXxwr6vySqVRBoOrisgPLSYDG1eXupwb4SjGaRaAH/ILA8buFKtG3KvuCk8W
rdQuOY9n5WODWR0U44tA9dt0ptnrqVionXnUQf2DKnSsKxwLsDJvsPzDBOcygcxMvv7+7H2OmhLW
cAvGUTPL331f3NB8fKBhf5gl3SoHzRGwn1Mic9cmYzOmxXtJP4moojX+q8sia6bb65esLvrFmEDk
67DsgKMnCx3g5SWPWTMMgloIx7kY/ciQNmnUgJpOMgI3HQukN8Q45Aa658hCrDaUXxOoxDRGv2Up
3lel7mUKOEpph4IT+V0jSpGTUzPVdmK8tGTwm+hQSLlT09SuQUXXFEdVACZb4wk5qOImsG7S8aWq
aq9KBV8xQy9s2h0G7Q+pEt7q02gPKt10eeykgv6CRd6jQLKdJJTWSMfaKse+dALNmKx6BIOvmYC4
lpQJwCT6AYTaZcybIlzVkLPbYsxBQGetmuRROoLl6m1uTVQbdOmvK/lQkTMZjNqXRJpIRHvp2MsN
ABBEKfIncG/YoGtO7dEA7N11FViJwc7lscAvZmuSmMSQ1w5A06wfJlD8tvROVhKOoK+C2DddMw1k
smCeAiseY+tonwly2Mnw8dgwNarWaaj4c0rLB1OtX2gR7/J5dIOi/Q1WWC/PwKidzoeyJM9UNQ5o
2fgV9uSUiN4lOaiSsEWXRKDxLUdLCcMfBDXFMdVvCOW021cAgGRMU6OgqKKwKCEKunwimQA23ygm
xhF7DLOVjcGrUr2PafRzIodgVtCkGj+UEgjBFHx/gZkcRmneazTYxUKyCZRKtgrd3OmFoKI6ogO4
SmszixoABGmq17znxe4rOoosdAlvl5AN4MKXPzetZbEvsXFxVMTBzeT7FFWc6xqzEjZdSGBewWCG
GDurcSFy+jvCYBRsmp0sGE7yY9L/vi5rzQtcCGOew6T2gTKZgQEvINoC6i4ViGwX8twjtbFO749v
1wUqnNOxMIhJVLZ1SmLzWGrQsOBhLqRDHXyW2EVrgeo4JB+F8EErBfPK3Us+Pw2KAWii2jMEgBeG
dyFwfObyox5uW+OlhDNfQuYJRHNEKG8xqY4qLyCjUiyDSrXXgI9DCB6HADBnQWcFMSiKQtGJAhAp
FrtR2nRpaCEQ3QwoeYhyYFVKbUfdVjOrR0nsHCqYLsn/weIoNP6PCrEbLWZpNmrayMYR2BMT6JNA
d9XYQrFZaj7lJ+BsjMiSDukDfi5YGTj2j6O/X8/xzEXWPYgsCzUyjwR1pkik9tQJNucbf3d6F+dj
DJFWNXKVFJJxzBQwfTfvBW9aec3UXUhYDnl2iEFK6qkhoXk0J7N4CHUM707x9DhIo4gCnmmJfVZa
2ji89UNaW/1sGI409CdSjpsh0R40tB6tbNDvKrHYzFX4QgygnRdNBhb0Ya/SwlbqwB6lLnJ7QfOM
Kf9x/YZW2teXKsAYvVEaoyiscYDeE3+0TqZZxJE2/aZ5U36JkVWDkoPbn1xiUMY/4NI0zVBljFsA
He/y0ro4rrqyoOYRiMY3CzRI6WY3kr0wgZv81ezlX7sijfV7sZwEtQw6+OMCgKVjQwnIOc8NyOH9
eU/99FjcFM/NvYjqjxe75YE/xLJuaP5zXJNJq8tS0OdqgKIrAvFzXDaoVYf4M0vrZKckzZ62lQCk
XlO81U1xD1i9m1krblqzeCziwY8iyUo05Uk3UwWTi/JPlBuOfS8M90Guvwydgha5ThNLHtVH1Sif
5CBHJV8hqdOkUWzJJHzva022AXPwbIbmIa207ZgQzRJ08WUkkWhPkp5ZgLnxFBAZObrZb6awxzZu
oiAiA+ldZwZYMB22RqT8Hsf4txbpnVvU4mcR65uiFDYpluAqqW2dSBMfE7W+Qxn9oKUVNCkQMqec
xk04JR9aTX6kWn2Q2t414tBTgxw76hidcKQi/VSD1I6rdC/q80HpewMMTw3moLMfhTi6YaZs8gmN
AK3edIsRNSWHFvOpj3TXkCpPTvq7WClytxJwgri1laTFOKfeR84sjO9VovhNRbyWUn2TpJK4Hc1p
dtS89pUyO/ZK42Yxnaw0CPb6DE7zSEuesFnxpoRUtQst3NJGs+MJ0L9ggC5sxKNPotb1XkCl2hqE
/i1KSmy/Z8OIQFcyrakDPMokfmCGW7SqcvY5r3YllvuaEpIVhPNgBmZekGgKhZ7oET01zWMNoKS4
nb3GAFvPqPw2yThbsVoDhaZ5llvTq3XgJY3p1tT3UpoP2Hcj+6JOeXvWa5n7+Y9iJzhEsTGlMCqN
44wLmCy1s2dQ5C0od3LizTb9oPbwlPo8LM+V7risYRsTNLgGwV2wIwhCBnqvWi0oQGo6F5NbyHBD
a96jwLjIViywyt1OW8WTPlU7dilQzjkB71q2d/ELmDKJkcpgKEtripGtegH+xtSWjZgeTLfPvS2/
KljN9JSTec+bLF9zoecnXyzPmffR9FCK9CGmp0ibXKF7NJBsXde0NeN5LoEJARUx65tiqOiJxD9k
A+1p+VkNOntZUgkQmEvyG/quvILA4nNYi30ulNHuNqbdVI8QugzrTy7MgI3yfPI7eNYP1U1xH+5m
YMfzviLnMllsAp0sNOVxSU9B/ZN074XKiXfW3MDZqdghjjlqwkzEJOrJVGenV+NbQSc+mJsPGT1o
XBqctULQuZM1Fyd8phu91Klxbyzh1ZN513qDG+zMfb+Vf1c+/d145VHwsee0Az2nDCw3dDs21zVn
0YxvHxFDKwaWpU1VZrtYaPhOA5YbkZ5M2jaKQUpYJl4oFD5Q3jZViDXtrudska4AyMESiGDhxDIq
kLnYAjbAp4ti0kv9KDbUBe/3mzreRlmzFcXBEzLQOMg7oX6MKUJw0UiwebVN5cCrxmpPmicst7ma
Hv/oE+MtCcaDMBRWj7WHJnvAFKGXRkBzmYsDwG4f5u5GEhJOsLoyi3b565kvluaT3ACDVj1GmIyf
if6r7gTstwqFVYaIxwfFCgVPGJPntuRVxFb9ydnFMYFyX4WSEs4dMnY9cjSpcSZQU9ZqYmlxxTGW
q8/gTBQTMSs66aQM8y0nJcFEsShabVzZTfEWKVjYVnjbkTxpTHgb0BR0SUC6Ajoyql3g8dOp6VEa
W6oW7xSl2V5X+tV7xGTFv/0yI26K0mmqm5Si0aA5ofhbnd61UnTr5Hhdzmq2vIwJ/1sQ43EKzMFJ
cYJZgew4uPX9F8wRkH6EB2q3fuRwQ/ZVk3wmj/E0FMMwoyjBt6cRtv21z8GvbFO32n33pqtA+ukf
MewRuBqPdnT9SZ8JZhwQcggjwPYUPWVl1wEdOP/MEShWevWJ2RQs76ifVNZ3ZQqUqZ4Cm9IElG7Y
hLtEEhx0SDzTMN0gr55KRI3GoLn9rL5qVYyijAhOTgnsvbr6ksz438OpRLOmAHREYOzSWXi6/sk4
npSFiMkxeaNSc7nBuXT15nkoRlsGimcoAt66wEImZosAX8szKqsa+Sc4MpiXPdeBWdcUIYLodxgr
KZ87YKwDqKK1JMBS5bfkZ4GeG2+jb10/z8Qyr3wSJ4J6DgLU9KbcEkxFY+IN6IjqTsLQwj8ZY5c1
RMGyhNkZeBzW8KuFJA1JhOcQ6a+BVvwsO4CvxtndUM3e9c+49hBAtAgpqIhr4He9dKudknWKoMfG
sSBvYvhEmhuF8AqoK5DrOM4fISxiW6xLdTSVo34s48zWUUEIleQujgv0LpWnTMwdnWywEoLltaJ/
aObJQWHfBjiJPaLiqMqTLxXtJspkq1cQ9XfAb32T6M+aVnYyvur0djJ/NkLpq3HwMSQYczI8qufE
HuPOBpGYXRZPecgbfvhauWIDgvNDMWlwlqqq1uY5hoy0wlbVyiEZFv1QC5mDjY4idNVmm8T4DIIJ
u4myp2S3cvIyyOajgL+k04QRyl0aPEvmXVM+Fqbg6Wrt1On9KORuJph2Oj2n3W1YH4dWQSa9HVBC
S9PSCWPZIfNzGIKuKA05Bp+jDjrjs0uTzFTuVEQceu0lJSq/c+8Ck+y60q1Wac7vjnnFUBWxqYLC
OAI/a0/DGgXm0coLQGKgfVVQxVGb5CUWyUaht0UuOegLukYDIKi/xyu81EzmXfdyLuZUhhVDlxFZ
cm0Zw//2wNhsrp2CWklbLAa2JSAX35v6lSq8Kcj1+5RlkPHh5tCOZe4zzJtIbWXcZ+HKu8klDtkg
qz8t6OQYRTnlPm/xfTVFxFTFfyQyF1cRNYuL5Viirz3QTe61+/EdkLj3xF+o3FsAGMs6Fyps1Q6f
i2UCEjGaJnhPiM1vmp8q7LBgl256m91gxs4BWcr7dUVdTvHtjZ+dkglLGo02oprgjYPKwFINkCbx
yBTJWl5xfiImEpFHSuRxiXy0MsbUv2AVCSj5kuC5TeDJctnKTWAeGoE3BOisJfbQH6aWoEZWWvnQ
ooJ2rDOskKHmD1YgZzDRP5we+uCgavpmmm8FA6tflWSX7e20rBkk+oaWP1pjcpJC95KQ2Ansb45Y
Ia0ay0SFTREizhPgqicT9MRNrOhps5hKpL/jc+oAJqXfmwjwqu30HGOs3zI/rn+51SrK+b0yjq3J
kjkrFpnxtt0GqMS2YEf6Ne6yrXo7LrRp9uwG+/wHEgLpIwJ3kXv9B6xF6mfy2fRbJXmozIuJK9JN
pqL309xU0cdYHZEn8szp4mquqCmbimOqvNThbowjva23Kqrdv2aQQCwEzby1wkXhr0li/INWZk1U
g8zs2MwHDWicQ+fkzX2CJYDrt7c2QAnotf/YFzbOG0KhSQG5inT7YVnVxJjOLXQfa+XNE9IBTlTJ
eeYs9F8whVSstdA4duXnFKdWjgL29fOs+tWz4zB2K8xLtQCyGbRB1926R75WY29i4ikCTwxjr2Yp
kqseAKZoOtaRlT4DemABCBEwZYvBTDTAzJ2y+X9wyy3+5ZpaMEZMj0TEWT0em3oX+ICRA3S4BnAN
wafogfCX63hayNgTzHbDZY9EO6qhdorprUFVT6zFfRtGnO+2HrqefTjWjNSVSNoCN6ocotvZAaYG
5qn84lb2hf2CvCFYZCN5oZ3tQq94/T/KrqO7cR3N/pU+b48egATTnOleMIhKtiUHOWx4HEkwB5Ag
+evnyv1mXln2lKY3dRzKAgPCF26gr8rvVmLH9t1W85O1fdkEajkfvdLPkqjPTNrTPhDaLQlRLEYM
Fa3m+nWMz+ygZ+bSaZsn7cE3LVKK5gzNvFTBfLGevZ69/H5hnDvRT+t6cdKNBkSLEB9BFIC49OIo
MWxu6UIP6hhWLueSkXM7yynXp6lVnzs6yAGfBFfg8Y6saL6aFqDv352rGp6Lk5zjW/ylbFnNFMIY
HfYx5c2LCvVfsczWR5pwAajwjDMIffGzTPcfFJIQ1v41a52T7cZqqN3EHR5qKtzkVtcgnZw9mY/N
BbRG0MOATAxQ2C47RBvjCTZQ4H/LMLpMhuD3L/fMOnVOtqMsNUgUw6/voDX1osvDpodJD3uDH+SZ
ZXpuLZzsP32f2ZUjcNiaFd3JAbpshflv62McH6mpO0CQ6o59ymYRsuJAu2PajNMIAFAg2Hjmaf0f
YdJfQ2hf50rd9SplNYbQDLe4hginX1Xe4JJDBfMf91jdjn0cHb9/Rz+2/H+9sZPcIdcIxLbzGet8
MfqqQxbkXsiVCqrOrdC39yPfwnQdgmZn267lQQJ0cMUbiuxHRa2zTbcfTxKTM9sCfYaBEPn1GYys
HYCKQnf7KISaFItiKdbHQYlxpJ9jPziHdv9xjv414Ok2KmBL+CfiIbLebJYuEwi4pBLyReT190/6
x0n6y0gnBYMcvnYqiiQ58OZgF9vUPNMu+HHDBtDLtGxg1L7JTjmYkWOttdZhNt6y8jUT3C3O+qAc
V9K3k/6vQU7VHCrU32qiYxBpYGvhfDU0rW+iUpmRF9g5n5mcxk/PDHIODAw/h+ogrX6dDq3lOKMZ
RVh1s7rXOPQz7UUKhQDLuUIKGmQ8z13iTPtGqpCXR7fvXdlHy7S2fXM2bxLh7KMczDdHkkWURE+i
BdKyKD3GmiARe2hGgZUoPTtdo/y6dCgMHMHqy7X0sqYLraw2uZPd1Zru6eUIwIAW4JZfrPJaG8wg
zp5UTr1IHwM6zRsng9djNW+YiBZDMnukvs3mzGcTGKXTPimrdVyiaK+VD//+tPr1EZ2eME6sNVWE
N5Ims8toKPOzW8RPOSqWo+Zww3COGMivb6HjcVoqmmn3INwlF0WER3YzWmM7B7//d4aVxf/8z1//
6tev//UJv/7k16//r0+YUzm17jjxIyat4VNzlrV23GhOJ/qv93zyWA3g0WVzrDQknTmvkZxfGcyK
loPeIvEeR+K3cggJG99lCjcCKZylIckV0DkIJyqouTZTdptqbE0itSNt9hjn834u26sJ4rPQ5ysv
YlLVvkDVHhqK2RJCmtVGaXW1ISbN91MWhRph8xlM6CeI8nd3dRIYRCKfuaob45DwcQYuVZTrojGB
8hsNo1h/fv/51b9++Nf3nz/8/IfMZEVz4KwgRKrapZb259Ag3/YxMJQZsMS6A1IvJtvJYT7I3qax
URkHhaVYzZU7AlPds3NFs0/Xky/P4jiO7hyh83iZ0GL+OqujFpX1Cs7fhxS7vjOJHjqjxeQZOuTS
moa8pqL2j6/FawSFybPcdel0FeXpezkygHFGtR948QzHcuo1NX9VSfaG2vmb3jYWRAsSzMwhDbiT
QTku7esA2DHIVVTmO9Gc25ajogks7K7RiQmWnupD4IFC0PJXekHfnamugagsd0KaozcNxrM+UOEh
v9tFtqZcTYBaz/P4rlImhNCIZG5qzqM3gFnqZnWfuqZhXELuaM1YdmsZxZXowb2kjh83cQP4Zr6P
+ugBbY0rCy5Ig9FTT0sG5VuDxpeylFtjjiM3j81DH3HDRWfxqUIZ+vc71/dm2Nc3cIqw4TWrsabK
6GB31iU6W/6orGGRRnJFwJr2BfR13AJbvJeZ5jY14jcj4ivwxV76tksWE+PUhZw+olpKw2ywF62N
UryFMotjic4FKvolEmBaT/MEKYt5gP5e4uzadLxKWuOt7bozZJVvh9XxdiwILtmgYWDvONkmeV8l
sZpkdIBCrqvaJ9E13u+f2Gf9/duc/WWIk4g61psK1tSAog/xceeYI7ZIu6E+2IAKeJqqr61U669b
3mYrqmAdbRgKaXivLTNskp5OVOybwtxbXbKs9CIQQzetulYBwmuXbprdRUXMQjn2MVqH/VIfYoiz
8UT4UCfUvEqXjZ8KR2zJHK1zfcaN8isjty5h+ZZgtmj3YyraoOoxC21uQfcGunXrKTLuVKpu08li
S00h+E+TROHiQdmhkEstHYhhGRiSYOCFQsLkYtVAUzkS93VqpKFpR5Mni1kCqZ06oQLlDuroJb2G
63G8URKqQXKeUFJMeB9azI63oBxItzRZFRi1vSMzqqPEMjYxGCFBMmr9prP7ANJwrlIibc8cyN/j
+OM8gDQrA77Qsb5JGGcSXKgKxkCIYaM9Bd6n8grPvOXQGItgF0d8/YxXwSel6Nu0+GXEk8MKkTRN
lUxRIc49+ZCvhgW6lHCFhahaSEtPbGWAiuCbHlBfni1EnL3fk0Nl0iXk6xtopIB1e8thw2st5qUD
ln28sxflOgn+/Szh5AmfLIO2HHR9jDUDYKA+4B8gcwWfPjaY4gDXny8Qfi8anAx4ciaBtN/l7YxX
yi/s/TGFF3eZB28G5O9h7J9zRPkWe5yMdlLf6qOu6DOF0UwwuWbdcTNm+wC2wwdB88c58o3ogpQv
v99bviVCx0ERaYPlgr6zc5rgOlEWzWOHImib5hhA36TgiFjpsCLZud7pd2jQyVgnmS6PhzaSgM0c
9NSAqo9KD8YIOIS0y5cylrtZb5lbWIY/c5yZo3NWbufHnfoYzYIsB+cL5+ToH6eykLWIrEMZNZcc
cgu5Je9+/zh/P4ROTyxumwHYsJLz6GBl9EqPwfVyRiQevx/k53n5vzeinwIFhDboRVThRsTz6FuL
KgR++Eb5f0LPgzOjfUv+8NrAxgRxD6KCmCknBxxClbQfDBodpM/X+ZZemiFQx8tsdGFkc5Vt2Vrd
8mVxc66K9tPU5IxRoIO4aX9TrnFM1dFiGu2DA+G2ePbZkV0/lYHW0TO3eNyqTjfSX0c6mZgNVJi4
Gib7ULPEt9EPduJb9MzOpLWf/djvw3AOiC8kYu1PiaZfqoK0Q2ioWcNwbwjz3tKH61oivuWkmn0L
MQSMdk1wRrUOiIjeXjUsBfx6AGEMPUHAXSBbkpWguglaEE/1RkAzGZosR+U0S6ojEH6dNeSZivhy
bjsZpDp+Kmf1ZEp2nxVIYPqhskPSZLNfJ03hpaMdLVXXXTaR2UOWiG1NnUCkGIVDM1JP0VAYLmBK
u7EUewSI0JJPEXJY8hmVcerSRtzkTfTcJqgpNnp7axZNwBVH0bucED70707N4WwyjZrb2boMcN2a
L7gkrt0OFphw2qrg0TJW45oM83rggDTZIA0OLb20DbLVyLyJEgUUZNrDe+eIgQADz28qfpjyc3W+
H2YAADcaxezmYDeflr2bseB1VQEQ03Nn1cGLl7MyqPUz1cTvVTfL+jLMyUTr4Fbbx5DwPkRWvB+c
PclyeO+8YcsIzXIOprh9ohOMsKCGhgwyTKTliTEPKz3z4qIMRjgRmSWiCqD3NTIEMw4Hws3LKC88
rFKvo68w9z2zOL6XlU8u+mT9q8Gw+1mgzTOaw6FsnADcsVDDxh1Z+S0YfTc2zPKatFowWa47zQms
cb7IAbGLu72W7SmwJCJTrih4YDWlD38AJL/raYhcHQzcM5vVDxswnrABxK6ONcb4ySGK/qGpK12g
VUmHm8JwAie94Byio73hN7EeVmOxGC0wVXKEKgI68IK6E2uu8yQ+s9x/ftnMsADPAJEdqNivmaZo
VGRGOrcOU2ysy574TE6XXR0tpggbGVS5R7uCvo/hY+Z5TXJs1g0+7yeXDcVSy8eA12pRkXeT0DV8
VRexspemWd0UmbbHQerG6k23zszQn9aBpiEgwCpAxftUWKsv2slonNg4RB2uByRqK1aekb39/i39
9JKOtFpYXyFINZ2TuEqY81yCEesczEl37XKLQc/Mg2+1K8zZX0c4mQbokpSmNVH9kAIE0GiaT7vk
YtJR3B6sfTTaXsSef39P36UxsbQhrve5iUBe6TSSaqqJDKbTEoBUjt3Q1Cdet2hW0Yact/T+fjR+
HetkH4EjqUiaxkS93JxAD5F94uXlIxX7ySQ+MeWai8usSq9mWwGOnIfwJXLbsYBeAoByytZWmahC
NfYPrbzuoiiEbASEKbQsNNX43Nok7Cfg9RyUqkgOpKOGv0rztcnLq6HdSavxZTF4hG2smnttrvY9
0HhFukggqSYjKGPTLdwYvdmAzHeVv8piB8vnTdHni98/83OP4WRn6seEG9BmIwdTiY1eJYCXf9gy
8Ufkrr8f6ce3C5bSUV3YAFP5c7H/cnZHmplUtKi1Aw5RgNZASirzzm8i6hKx140aTF8r85JyOoyD
XFAEsGcu4Ht2cKzvc5iDcQNCfqdoj9ZUGSsc+LaJwxQmOy0coKfVXNOL7iK+s7fc1WFD4Dowk4fC
7J/spP94Hf8zfq92/wpSun/+F75/reqpFXEiT77951X9Xt7I9v1dXjzX/3X80//9r//8+i3+8s9P
9p/l85dvglIKOe3793a6fu/6XH6OiWs4/s//7y//9v75KbdT/f6PP16rvpTHT4tFVf7x569Wb//4
46gC/R+/fvyfv7t8LvBn3nP9/rfDe/v2fvo378+d/McfRNP+jtWsmY6NjYRqnyeJev/Xr4y/g5bh
oFKJeqVlQ+v6j7+VVSuTf/zBrL9rFBMErUKKP8XG/8ffuqr//BX/u33UxYP0KeyY8YnGH/9zdV9e
wF8v5G9lX+wqUcruH398Mk/+CiYxF6CNAu02kE8A33VQ0vx6umRdm0DAQns5CvGiKXOkF1E419Kg
CNKb8qjxDfERvjomyU7A0cmLoNO1bOGkp13HN/1KW5Zet0zW56J2CLR8iaY/rww1XERTaOThGZ1u
hNRKTNscu9cpAV8sGXzatA+G4tcFyG0sH5dlzNa9eHQqvjFVE8iivaBpdgOS/orZYzC29qrKsmBi
H1S8ZTbkzASU/DKoGhcvcX2jkvmmLiAem9Qd+qNFdl+RaJGlrHJBXXxEXK27HHvBdOR3asIj9l0Z
17429x7AWa6szY1T5m9Y4o+Qy7mrjE0C9mo0uFWVuIa4FJpYQIVW9fpittC5L6KLsX5oChiblI5x
AyEahBhupV6o0N2iujGrW8u55VqznDXHk3VIqgd7urOhmBRVsGiZa0+0b6UOX3mcO10OdF7JbmRN
8kXbFc92U12Oae2pWIZZC9wMKVa0EosKxiF9WnkMvd8Wkrdx3LgR7OspzEZanXgmWKHMsC+rtl9N
eeKRERhAYvlpCbDdVMDv5AlxW2iZH40J8VTSXOgJXSZd7cGzRONXmp16Zj5cgTILyzTNg9SyZ4jC
HVpso5PlT3LcgaDhQYVny8ZyKydxrez3uLxJQJ3rR0SjFSB0RXwr6j1BqbpBIKOzRUnvs3QTj+wa
fOUgt4nbmsEMLKImrnODL60yddnMXCOytoh5vUk62DpJWMNARfTScnMIyLTTRw3xnKZwZ/FUD2AZ
Ox7rLgczXejOvojVshWPlqW5SVujMpjDCAfvjhn+VED3pYSkE09g0/FOI8j6p8vJKUPdGt5lnm3H
aPZJAfZyKt0GKi2AHrcU0Gz+IdVjHT8K544Z4sKCqUrNnEtg+WIcgEDyzaUrsmlTSshpQi8W4BUc
A/qFFMm+ceblxJE+ObCFsdml5owBARlDjA8M/RXUPoumAVZpfsh477fgQo3pkLhmXLw4ZRJKxt+y
CRXUGGNMzHlyCLuyRbUW47geCriblNzXnXwzKIiPPFDnqc0EJEbl7NmKbBtH3MUNAzD0Ni/fckDM
Jtqu7by9n63e10i3alm3GWMIAmqm9AoJnRab7RR0tIWxjcVurC+5cVU0XdiZpqvQ76zLeK96ElQA
AAFk6AM/mh4x2k6MrPPZjG0PZiQ1yu6AY7mqkheGAADRsEKSsw10973GoNfJWAS8RXhNW8iNxq4V
mY+F9TaKwddT0zs65nRMPpRj6zVR61nYE0ZlftgFv3XiV9WpZ27nnm4X3tgKuPporoqyVUfMwKEw
20DlH6W5K4pAIxIcPZEqIIUVUF0tJN/Cp8O3rWFZNXDmghyBXX9QzDxVkzeMLVvsSgvVF9dOnyzt
7Ojnwq9gtXGdxw5o1R/FWHyI18nEerdD6kRXcqKuzsH0TlLoGt1m7FBE49YCWVclHk0Kt58Q5MAb
ppp3mg3MfnIsavNFTS0XHp14nQZmcOwmMfBjTPd76Gwk9eSRTHeVhYc4HfRG+G3Xr2q99ikCitxm
ruLcI9aDiviyzasd1IiYM94bU3wtpwaOTwUy6WjCx6IhNDbXvb5Cg8KvtHkFKaoALtUXJiWLvJS1
VzCo8nK1Lgt2pr/4NTT5vuGfRKORVsx8GOVruoIP0Kf8Iv9/yC9+LUMdRzmerDhbTURAzrfUpGhJ
i6SEvfJyVyJa7ZLjlMndAW0vOHf8Egv8edr+erp+TYP+NZYNoWwL8Twk4U+jPQgK4HBPZ0htoDw5
APkzG76dsjOjfE1S/hwFQr2Q/z5CcU5bnglEzkpqmc+5/ZLnV9GsLx0Hrm7SWEzZhaHkmWhZ++EJ
4l5MB/IbR47mMUD6FZWWFjoKRK3xYmhtoEPrPUoSbzRG1FpdLbmMsItkm3LyVQMzL+QITg/wUT6H
Y11dNATa7DkD/Kf0J5K6Y1FdRBwYh565JHu1dOH22XXfXs/8nG68fhJ7fz4nBhfRow4ZZeA6nCTS
edLkraXR52Iql1mK4ozVwBt5HNVbLxxk0GmoO9DdiuW6pZAa76fSNfN9R58A5fAG1EamBLWVWnnm
dCBooUpom+uAfzQvUf6QDBubPTo1GPe0ClM7clnzVFZ73r3kkHCUxpXZvOYUKY9CYlMdsmk1DFi3
Rh9243UbHz15LqdoY3K+rvWmQSLW3aZVe1d2HHoM0+bIYJqR+gzMXLBeWxil4eVW59bz5Oo9WXDA
0LsYXbPJDjIL6jzTHetwvqMF7RgpZPxqPy0EHGMRD2SvpcpCQoOmNhaqLdYiSpYG7EBY8jhXqCZU
4M8kKyPeMbRKa0uFRiLCyHbcpi5Cy1ols7WihljMne3hYt9qiSQGvmpe0tireFjOwLch4gmgkOfF
M7SB9Jc0Ii7gxa9HDexxr0N6YeiSFbPe4m5cOYK4vGVhBdXGfL43MvuihfhbBRX1KHYjsoOGoKux
0m3YFkXNAP54DvR4mmWtDOg9hA/SfpOzs5nmC33cTZkRTFW0MNHspg0MHkFxltFrhcKhmZc+R0NQ
maXft41vJFpoZYbbzbObl15CjCDv7ysofZt6s0IP1pU0CZsc4U6VoZPi+FwBjz/HV018XdNnNr9a
NW47dnzSDauhBhvJGRbWSC/7JH7oq2ZAuDguJISbm+RDzKav1e1iHO0VHCS8uQj7wvAEg5YkBzyY
xNdRSpcgzm5QB3jMCVS+TbHqAS/Kc1SZ7PfBtsK5XkmYbKWFs1BlD8W+DakbSCJpsDN3fCEMvx3R
+gEzKu6vhL5DuRiFqigYESfR2lkMSLeFZS+6Gj7d5D2179uSuPH8kTpG2FQUSID5BQXCpXAyz07i
dUE3PaYaSoyOiL2jTTQIbGEWvcSYBjhe9GI5QuguiUk44c0DFOgnufA7WTAXokAO9gXlYy7cFJqa
l3LGMi9U6Umn9ifhBDN0GJUAJsoC3xTFojHqgl5Yu9werxQdH+JBrJsjMRqmroT2mx71QYu6MWSi
bIY2dd0fHTPXI9AO8fDRDOymHOkWNevS5WWDULJbth1FXPVeEBbAJz22m8vOcNx5SLD0DJfOzAcP
1ldx+kQoHNRpXix0ye9NKx+Coq+XimieTQFxbGdYddbmLrHHFEEtvyNT52FOvPRDd6NN/UKnOw3S
KH3vwAUNCPoIBosT+DXE8LkhHpqq8Ts6rUilgjSNnuYIDaQmNhoPrXXljjS6LbPuNa1b88wxcdLu
+dz/UMxkkNJ2fuKFSpJPsRN1L11wJHmlC/PNOhJZoOJeh/U5zsJPuy1GQ6kBh+wP3FBq2GVkk+4F
NaV2VS6GpfM8ev228mEDFP7+mP1aB/zzxnBfSJd/QtdmzGx6ZnYvsDN3LSPyVeace3Y/nLE63FPQ
bkG2/L1soo9tU3Zp93LUY4Mfj5deocMD2Q+xgVzvgoI9JsCoxEyY/PFMf177ngijioqikc51mx4h
dF/PW72DkMbgxB8zT4Ci2MTYnPJBw5RKEz+lzoYi7YJrxrW0ATlS2O8q+K1D6of7pvY+wDsrgxKP
NVTSnzJzRxodlXYkFyW/JeBOkcFxB6bjcGt209ScielQ0PiWxkOlAe03BjiDaWqnQCm4OQAqNTUv
zqDcrp1dXRgXalYfRY0iUzmMz6hHw5DKinYOT57hAnJnpnJrmhawFl2Ypd1Kod18kU3yUGpDFGSM
7+KCv/bTUlq70U5WpQ56Vla1oZ1Nd/qghRAI9GKj8wrHudLybmVKPSjmEnKaYJY4r7J56o0HBZvP
rDWRbKKqb0KVLgEIRCbtxu6OsnW30oTbA8i26TyGqnxrQG6TKbj9Ssej1dd9xUKzY2HUXMdon0Cl
ZV3gPjSB05eZK6kmzxHtZq4IBA8s30mfBdvHVb7R0XsDhQANl/e+f1TQreYMaZk+rzQVX88lNrWZ
9Qs7ky9j1KxiM14ZZgMXkw7KyQaOgwIH4dqBMLVjTPC2yVcNn1/rSm2ItC1g17HjWUJuJg5MTGJu
qkJ4HMQ+gVqIVd+TlC9UZVpoyTXvBBmJiU1Va7uVLYsVGYpQRkC/2iQYjDqYa+eSa3Gg0QZHS+z1
xuucFBfoqC5h0+ESA8sAiRFFRUCw/mmIFqXaCrQjOkifQmrcbVEFKKpxnSloDRWPILN61BpchuRX
G5sVfJiFC6XtfZQYizQ9purIQ4zyAnTuxs2JX8bidnA+YVeYpLf5DHR1p7bOnLl58zYqsAChYD6h
gzlUxnYSlns8Si1s/DSCcNjSzivP1tC2nAA5Ja7Gb2SsL4ejlUUvQwhKQJL1XnWoaKNfAvrwEkrV
bpe8SAFh1qm7jbO7GGiCsnztxwca9xs2gb/TZkPA+XBVSGot1GTh0FPXTWdqR4tW4aHjChkyW4wI
eVel/Cib9kpN0wW2EG/i7SKqC9eGmmJWuWmdof5NVwQYaDtDIaJS5IPod0lUXucpDnxab9WA6rAm
b3ql7wW8jpFuHo81r2awqUaEBP+idRRTt46SzWCq60jvViXYYcYAK1sIVeoIbjkIyrXcNhnUyN4A
/ogaSHvFPs2oJwrQ3rcqXVsMAdp0pex1N74mUeTFue5VE6QtEuZ2MDY0Ev1goPcx0CHsui5xNcjP
Al0F515gLOUUwj3PTXm+cBCNcOtFpvOqSRw/l6OXV+Dt48QU6llGkDrt/YRQ13DaS3MqkEQj1U3T
zvD6tBhdAclwT+HnMCMD9plcj3hxJpfoHgyOFuTRcGOWiGm6RBx6I9ua0lr046PMLkyyFgY8cBzP
TC41ifQu78EXhbN2i9O9UVhC444wy4uci2Ta8xmZS3xfpXcAWnqQjwpNB/QPfgBqHG3u+9qy1j2y
+oKIizlyrpLcRLVl2MdRu3TIoQF4sxIomsfONk1Q5KJjuuM5CZL5eTKKW2YOrStiCHCVBbklhXjM
7Qw11obeK1OHkQUT+r4Z0BKvzQakniRbWSy9V625b1MBnj58O+b6EVWOVdkgeWr4tsBxquzh3c5S
yKzBybfhRENnirVo8wnTEwRnoJMDqYVI2kElf8rnZRNZnmZA/cuS+9+fvCdE2c+jF6prNmzENTQo
v4ErpkFvSC0bnIuDX+6MqylAByPsw3QR+UctjyPfI3vM/NgX9+3FOSWWHw5+VM6ZieafjuPlNPPt
FWXTGDcvVI+9kkG7YejPJLsnOm6fN4hPZo5GkRpq34Rl0woKG8TqX8QHJly9KqCb4rLIEwCx6KCq
06XtqbVMz3LkP1ukXwvzGA0O7Yg5YMEJHd6vp77Dm0yzxvElQ2EeRWqvV0u5nP0Uwy81CU1SAVXC
Fhgye3P0PFWe9WBfQwA62duB7hl3KRydUcc8Ewj9UNGAW70BeTkOjgiCu69XhenYl+WkXqxhQ/MN
yUMerX4/pX4KU4/9kmMvArjqb8YLcYJ4IMKU4mF9Wy+KsHqYvRYEptqLrv897u7x7fIjgIuBkQXl
V4Cov95Ol8ycsrp9mYnEybFh9JyiKKBv+Iiv75EzHYNoiN1QCTpthWt2WRbA8jz3+rrMYLiQmncp
eTHz97FjqPgpr+jQZjFGr6A5AjbI+pDJNfWLLr4py85zIOYhVeP3fHYJdvq6yZGM6Be6ToPMeKNa
vE1belP0m1hZfmTx3YjWNEiR4RHdYZuzW/NyJXrUJCJ7idw6BQBXRpcSOaAJ6zWlPQ5ac2FG2V2R
b1i5nmNcQtW6rIK3udFtDQsmA0kWIyd6z+roAur4q6bu9mx0Fjnp0QkHMLQ7WDgLdEiD1/V2HEKG
a8kjbLFvoWlsNRSv5wtQ+RYz/6A5wjeoEtJih9QpoBE8XW0DyfwcFOojqhqPae3SQt48CMx9OL8Y
67TVvVi7AvLc7XWcstO2RindRsE+Nqagqt+i9MGu3mc5+4oUbp6abtrdT+ikGiX1nHpeoCqEYkcS
8izzowm6tOgQEJt4KKmi9x2WKgcHdtganOzHmS/MtkdfqHdtCz6O7bawnvPsRcuQXJMimPRmLW3U
JqFnTJx8UaUfnVQLJ1dwsElCS7+zkmu93MfaTeyUy9naEzREUEhza4jIyjr1bfmUDcgLrdIrSe7z
MYNgS+zOCiz/xO1Q8sDemde72NhlXeke2VK8TXyIt7p6teoscpii2ndE7mlNsdLR5cigZIPwFfOj
ZG5tX/IScOEi9iisyvDxl1VXLzgKPrJTqwmdZ0UhugG/YoKJP7H3KG5xFbbPW8iMr1t2285RYAyQ
VJHbAUd4bLRLEg0XDPVkA/W7NKvdrGm9YoQoQ3GYozhgEqK1o0C7ZOXIzVDfdFoGPhSsmtrows4n
6KHeUwaAGIKEeHhqk6sM1xJT1JTACaFPU2mHMb3p5OTNYxy0KVQXON1AxCLo597vUswPrJCJojPD
WtcgULRkx8qi7sLXPdRNstS4DA3sjbR4nS21SEf0Yp7KOllRZ5Vy3a2b18q2vTReyFwGg5RBBSIK
gqCgH+EqhFC9tHsvmzWvyHZ2SlFZAvgCja00vojVo22mgHpabtO/yqFzWXHfti+84fgBSnGOeXSS
xCq5J3g3ulwNBuwBkmzJIM4o8peustCEY7AT2Fq4NzwVr9ZwJkMXJCIcJl/ZQswKzpWghRe3BAbd
rCQoz9h+V+OpwTceNvKoFMxeEa8FOn0Eeka9/RxBWFlVN5MJcwiO5C9xFDaNR5kkAWR43L479sWY
G5mHpiuXGrYUq9AXdb1MnMmdtc6NHLRE9Y2lP83WW0+iNUMxS+PYBazeLVkZWgRE4LEftw3Eugrq
vDck3efc2B3XGTNq6KlOq4Q4O24u8QzrOVmnKUErooDX5Z5PPZISAXNsVI6a3qcKmkpR7lvVA+te
WgJ4WrGKW+kzYUOy6VlzshD7y9auLzTkFb0SYYqJWmH2CaQix94kmaaFnJtFoSDkmGlBGaOQKlaK
3Crt0m7WSkEh34aob9td5lCa1pqH/+bsvHYj15Zs+0UE6M0rTTqlkZdKL4SUkui959ffwd2Ne2pn
qSsbjfOwgVOCKJq1VsSMaeZkE0jMreeGoW660RSsoQwRXuSvCeOlvDM2VcygtWz4iOR9hnJBD4NH
VRtAPC2HSbxdNIwrmSS2yt7AD6oR2nVtdRTDjw02AgqlK/7gnRi7+XAr5t+RdYM3lscXb9cB81p+
i+aH1Hh3+tS4vWjCwjzJAvT6tLCHvt+E3XsvgJBE8zETKZoKIhZjONQhPAPs0KPBTjLNG82HMmjc
Uu3pElW3N0q71WW+egwc841kTJSSmZ3HmhN2ktuJnS2nmQv/YCuLpT3r34U4uEJx2yxP8zDmR1KN
7TptN104oUOjsBFCOqbS1pT3sviVTCK6mK3ZM37z+x2UHtQ81O6yYlvK08juOKp4/la0EZpqq1Xl
1nQtdJYpy7DrabmNhYLdetWQbkfhg3mYQ0ynY2qTnUAqsuhjBnmAQrfJmlMukWBasZype0N8XsIH
lYyqsPRC/6PUIIECTZt8RlZJE6Kz40qaA2CGEc1LFZMkwvoU+pgmnrHqMvYWDojwnKR5h+PshsEb
VccmC2G8VY9h8t5osucb1j1mrthJ2SY9cl8pnhV261J8yJUS6DPyYumEPtKei3TZrtcxQcyKeqNa
LGTOagHwsJteRuMxFVe68Mn021NDWgkGMHHh241S8lExizMAeemHwcPSgHz4+EWi/i87/hU0OfHv
8UEJS93Rg3mrDMeQb1LqdSYrn1hW2611VzWxZwSwpReUUt+bKn55AiJ8ZigFqifDIt80WSfdrxp3
HI3wESU6ibHvWfOwKdKH2j8PtNoG+4+WFm7NVNr3bxUZTsB4EvwPqftu2EQDvaa1JOKdFnNuYuIv
uWvuPkFJoNTdOgJVsYlAxZ7sXp0e+7BfG91RL3nXLHg9z10dGVgikAFstJ5kJq6mm9u4yo/W/KUW
bCeW6UXmrcSEF3ghChe/0RpTMn03qVjD+/laUJ5HLK4Mhf+7qL3MPJnz6zwPzgSkMMh7DZReAvia
aKTKigmx/hCL885PmIv6A55H1j4xP1CbJgbaLZOkjWMdHI3xVcE9Tgt7W2/gBQCR+1LLuj4yJiJm
lr24eO0a9aaaOBvNc51UFNwW+N4MJMuWWUU2Bt1OrZE4aM5uy/k8561HT2LLGgCB9jnOFupZcyXV
OfbiK9Vaj8N3kbO5MBNAiuzEKru9qkN7hYTQE/hWj7aGMx1VTlDdlMqJycXYFJvCfyvVjmgEa11S
JAgiOvoRh6WOS3Us0Gqj800o9N+C9Aa73c3VrULCRhn+UuN6F9BlzyUBWAi45EmyZWOr4Uhjld9W
tvXLTd3FT9DOoMU0AvsKNniB8pCzk8M+WECVXuodXzipcFYUdTeIrVMNyaZodwrTpGFSQaBSjhHY
w4WwCwqiSEXs9uTAKeJx3ZTRLpMXSG7Yz1EBo0hz+zrYGsKNVWo4U37UAC1h38JJftagiihm5eos
7Ug4FTQvpfnSRcF60Aqny+dNJEBLGg45U42UCYVQnAbjlzaYa6s7TxopTRbzGP8uW4IlEpXPdSsA
0yXCqVbu5TBwfLJ2JrgJzNSlD2vsHDPnNCkzN51ltzG+YubZfTM7A1SKvo5cvyqQqCFCMpu3xmLn
6ipIMCmMX8yxgr2ZSk7XSZt6sO6jqma6EPf3yYzFu6JQeltrQdeYnWRrgXlNLnzSfbDG21/zYLrj
dBAsEXi62QXZfW6+itFNpuu72M8ctX0R5+NU5o6IW0rFqTKPJToF2U3ms1R/4h7pFDJnL2NBPbw3
UrCYgECi7M1i9wNacQdttAUswIY6cWiG+YQpF1ino3joOOrR1uVK7ibEeWVzTHQms5+RvObO5PfG
zMio2y39MEmJmxYPQ4VIWc+ZJOqHQv8QQA9aGfrUzPnGrJZJzW6Am68ox0wJXR10KMVpsTVTHjRs
iKyggIxhJOToYkuM9zEZzjn55Mo1smyjCpQGJu6X4Xfhj3wh50TbZ/VdFJ1NzMpivpyMuYkhNnvM
HG1BfgYAymJ/LcgEJknArGF+F4kVnJXYCaMEO40OevGE8x+nEBtFgk5eiPWNxXhWgzij2JLceKi+
XAMO1aQyA0vfwvl+MTfLhhctPTdWva+VO3HYFe1R5ECDdLNWBgJnQ2VlxmS9gFs25rkIAbGKgYmn
/iZqbJV144Y19aj4psf5Vg2pGogKU8dho9Ka10lxV4m3Y8Y3QnYKW3qB6UAfrizDd8RePgrTmzYA
klhQsBDMhmQZSl1nD9rZL7aCvElb8Ju+36rdfTx9D0vygMpBlb7mAog5N2bOwb5Lv2TxvkGb2ZKJ
ksjvjOO9HBRNJMdkbvWNCNia9h/DeI7VT/ThSDywQ4y8cDqEsb+S410/9Zsu+ZYqlL9zbMe4PUUy
C4zeMaxgDt3PEu9Xnxzdb7ahVduh8Wr00H70O1PZa/IDOpdR4kSk9AwqvGcZIUYDhMGCQz8+VkN1
KxbZLQHt+7wjw3Qi8Sv/oGlA0TwyUEXOGTF0rluvyb6kwHDUbt4M3bOfUwqOo0uKgutjLGql92Ku
e/WMD2hTr63C3/vSuSuFVRUJnCKm12V3nf45sHMnnI45Z4pmvcSWTEvxZpanxqxZ37M7RuqmGstN
P2foww0PMctKbAoXRwdcIuE7UooqFAq++ECAw0y2lk5pjLeJaLz148ooN34Hkb7r0HtXtkCc88y4
sxUPPnVYN7Pr1mF4nEk1CwmGDsTea/rRow/dC8ZCeHsfhSM4Cu4RmVOyAzcEmqrSt4G/RFo9DTmN
Nq7oCS5Y1StKknWNArzkoMvwYs+R170t6YZE9lCpJZCqDMeacPx7M2aqtUnep4XBtpfZzTQzdNax
pRwcKXsoa5Fe8NBpoj1SwYpK78Z07XlgeURb0NJSfwfcEuZfkxV5XQs2rdwO2cagj4gqwNuAviv6
TpLwqVW/S76AZGmjZw1t8JvCU6ra2skbPpv+ITAPLfVurR+j2bGwMJ3rdznjgYgcT/Ot1t51nIe1
waylM+2JNWsy3OnTY0uTkTZvfvdqKS8jZ+WQ3UW97GXMViPEhXK3SfpXsRjeM0tfJ7ww1JQmU/ZG
gl9wn+ZIoUBP6uVzeRqJzRCoyTNh4DVxinTjSoAykMLgzAYGtuIDM1HXaLGGoWsTWMEa89ws87d1
lqwUGel+/631895irqQLhSfmzDIj0w61aNdOlm2phm3Kv8xwIDOQ3lLR7HbSoe2l7uKZXqqB2+Fr
RmmiCBTNOhOL+qxqu7mm1tfvYnkvAQ50qk/g+BvrqA2+cu2c65U71v46GELa+NyTwo43CYzO8Wbp
G2nYZMNkV/TaWdfYutWuSux20hBb++JJqW4N+rrS583VX4vsWmTPRXVzi3jtRMCTOzZvAnYm8BW7
NuLEwncsgJ00fGbqXlHoefT3BsprTY2mBB2cQc3tkNQP+dXw4YVz8wc6ZmoiCLKIWuQSgBN1siqY
Bny0S1AEjpyh669wYvaSh2tY8YV7xX9hfaqogSwqkJ51/QK6NKdZh/w+fimBSxoHTlZutmapO5Qy
xk28qtG0O/rZSsF09fu/Y5qMOX+4z98vvsx4f+f9h6MUpXLxNba7ikbMVPr1Qt5B6rGzNLg/8UsZ
zfuoibeJ/FlDSGE0toYXva71xIs63KpL3S1a/xDIIrzXcQ14deBYRZcUe9QXC4Xkfmad1pbqBLn4
nmfi2uzTm85qnzTZeupG3Y2nYkNMW878TfYSOprRTFd6/1aJfEvar5HIqUq0DlHq0yXQKdTCrQr1
KRl/JeqhqJ8JqKc1/0zE1zp8t/L7yNIcsWY/iPchjM9oaLaBVG2EYTzgVjMClowcPdhf5AbOGAx0
pWKwa7XmmGWf0NVVJMcfXXPM2mgzVuNOzDY0QLu2CFdZVnMYtG5eDp9xB8oeaG4hZCtp9kVHhGMi
dvrJjAH4qIVzLOxVIXaqSjkqZuNi0Ladgxsiau7M/lnVV11YriPoxkLIOc9H1rQLhfMscKRVFh5Z
HLpGnWwwWiRMWDxLUsPapLef12YJjSXs78UkO7Ypw9EQJti6RXvm62ulp6X2qVYNnuimaOJ1awy8
W2JXREbuffRmxXzWeeCWc+T24Vqk0oXZ6alCtQk5xcJxN02kwiAma9unomG+r6G8CAClOIEqhRCT
VF0F+Vs7fajpUxR0+3xiTiw7oOTU7lBycvQ1MZE21ntMzRPU5VbwecuyeeqCOzHT4eniz8L81qxm
t5ICT9fLXcFfnGjjdo4AnUwqDimiCf3FAvFU8aOJ763os1fFNWUUtaiZ2iYRPhwuYvciohq1BtVL
ow0YKtZ+a2WO7pq6OGfgKjMusoQEMpsEU2uYmzNfm9cd0xJ/wNAXeY1O6Jcc9HRWFZNfME1iMduk
dpUJ1ldyE2naZ2CIe3596g83vXmOC75VBf5bTNaeL6wN9V1SoRyhZWzEdcMU0W/u5flJ6RjnYVmQ
llt5CvjR2InNGQT3ZgSss0Rg6WeZU7qy5O0cBg/zwHYqDk5LsnmFNrLS8F1BcASjSb+Vrck1pfoG
mNlt8nrXJ7CBQWh71A/SkC2wzj5MVQyd+BaYCEW44oYfiviLSI82zL04zEEs+wcynFZc2gJxxcEu
EFInUsVT2W5bjrhOiaE7FXuxLbb9OAJ+TdtIlo/6L6EHR8GN3x+dfDBCe9CB6fxdGT7OymEoPiSK
IQPCcti+FNKDVaxFSdgI4LHCsJIoGvtmnQsj+mNJ83IcsMXcvE+gtasw4DKSLlEnrUa/dhMl3Yeh
7iWWsB1k2U5I15P+i/7WMHNQwNPTUfOMlOjSCCtK3/JiYQBfNVamqh4qLV21uvJo+ocuA0X09XGl
xYWLLQb+zXQQQ1iDalPFiYL03NeArfjAeLNOp5PIyb3VCNTa06dW39eIl00SKUR2jHHeItqnx4yf
FIGY3sK6WRCxsUhXFcgU0jItiVdzApG7DFdBCZ8yC+6TsgWmqQaSY7G6g7Emkx8GlceF5L5pDNMr
W+sGBbRbtuRtDq9dwqpBLS3NwpPamCx2JveJuc1l49hlyDikzM2Y1Pdm6WB745Xq8NDD4a0r/25Q
ks3UtSsL8awJxNPJ9D7qWciWbYHhJ0hOUFpeAwm8lOZ7uS6YScw2VBje574de5e5AZMRmPEl8E76
GI00+Zy4cofzCFhi2r6MyauYHkW58Mz2IE3PxH6uZAmfLvhxeX8Ky88qlWFJwmeE6VHS1MasdCtK
zomOmr96EcuPaX4gOo9z/C0P4doL8W4yIRqwiY0pAhOJpC9rL+ePQr9WeG9SHjwJqvXR5/6hMHXm
+GTeRae4/Zh1IsyIaQiCA6bebp5k27l5KLG8pC0fem4PlmEkb3rhJbQe4whEr+3tBZ3Ug28VN7Qh
FzfVHG4U5hXW2HhRfVKAmE0xWovUaFi9uCa5DwYC38m8N8CI60l1SfFkpHLCV8ixRqpSBJG96tao
u035O+veBAGe+LC2xjepP8ZR5mrGY1l9m9b93Ai7ENRWt1CATPbY+t7k35VIiZJx5Uu1mzI3iIKA
V3ySpc//Xjdq+DXPTxF0WZ+5BC17BOllpF7Wx2wjNaKLuIaSbNUVb2kC4urfJgqMpFl7meqXoTBu
fTJeoUnsm4lkkBTUVFaHg1pn4J+fzBtOVcs4xljHgCBdFOJRqrMeZbeNl3XSGJ4c6Y2n6QEI4FGe
W/TqQFxTI6waKWjtUUkfsDnYWPCAxmhaFeJB8+u7Po/XY4rAUlYLN1EbIOt3eJFHfwI1M3koM2Ts
GqVEKq5VmvjcAOOHM2Z2eHfqrypYFmQkGMEbk9A4Gk4v7Xmomr/rFWkjsScoUgmLw/DITtOGxyB7
izP2eRI6udetlvaqHeG1BiFzxG6HE9MMqk9Jo7gK8rVay8QNfcb9R1kXd6BSm6Y31lr6QcqlnS3A
SyG8RAPYEzWvuRzqYDDleAqK5ApNUPqp2Py9CLuY9o69VRhZX3w1HjjnYjOjbpMOA1MZTqJ/jfv/
wxwb4tZv9eaFdlhmpBpWsfmhkRFjrGjYltQPai8n+zVthMe/V5g/Xs2SDUs3IAv8mfZUJuTfjtgo
Tjv4O29gDA4uUm54k99dd1D+8UH+fjH539VsHf33xawHaTWs+5uzbiePHB9us7lyWwu38bI/IDWZ
b1ABU6c9+veVDF2Wi9IUv2pXWvWf8mgHnuliAnE7PdIaRSfD/fsFlR/bhN+uaFxYr0SsWjWWLWR5
JD7R9ZlupIx3NM2vUoLSqKwfNB+O6URhbMpPvn+sGCdH0WHIN1HwkEVPPZQXtVEytvrhI2xJhtBq
tuB91N/m6nedHEXhQSueWn7MarWNOsZbsZY2ZdHbTb6tZejrvt0OwWfPFB/ZtXmjTB+mIlAyvZjj
u6gckri8K6cCV3piSvKG/qzet91Wop81opsm/lb1Hhty+M20GCMlU/oYlLeGf9MlX0GV2I12VDTJ
YVgbw83OVDBqcAstPwnakzwx2Y0Hp9G1gxiEuzFOTn3ceXL5rpdYEFS2hkVWaUKabE9WfZeDp8mC
CC3vYQzvhS52q2E+lgT+waN0RVFcNVpJMglMKQBp+Ih1uy0AngcpfkebtlE5K0zlVomGFykhnjFt
b2SfYj/OUneU9vBZ3amnSs2Qp1IbNNDYVWT+g7jAwfEmzdhL2NNqKF9yFGwjaiq5AHrBK7N4z+fs
AOljVRTwDRlwWcHMsFXbysEqSd40pI4TRb00mF4dpicB7V0Wh7uaTgHMiDOgWvvSvvZRNtaANOWR
3ZbRUqRs48DcN2PuSkq+0hogh8TcSEJCevwpCLdN0jtTnW3EMF4HOPjNPbwPYTglMPZQ2N3ks7Ev
AjbtiilRPLOLWrt2PJUZp39hai9J6j/Biz9ECbC5dWuW9S4bizefmQr49t7IxJGpWNo6Q2g4Ou3j
Ag+kKuN2k9ww4kx3fdOziyJyIGhOXtECto3kGU331U8fhtS5s3I3Jg+VeUuwgJ+RcGzA5FDFjP4R
BmYo7nORGU4RrAJZcIKAwwwWCCNPUMdbsXrNhOSESvGxN8OD6YvkNxuIUOJHJidasBN7hmJwD+L4
K4ae3zRMYM0GVb/6kIu7hY5JOTtG+qkfqfiiUNiqIjbzIJNwY6nmoSaeQk6dZn5WQn9bTNRxYNsh
SMdciK7ZaNuylW9MK3sqxe4xqIwPNbM8MUi3EncQ+WQ0VJoXDclN2p0So93O/rQeDMEx29sJIG9+
lfkTGZZvdEB+MYdzmk4MSivYJeo6FqUN2Yc055l8QibxRDjCL2FaprtZdRMk7c0gMeaIk+E2iq0d
/3obpt2WyTxWHMp0sMzQza3uAfrvSoaJOqXiQZyDZ4HoBkWtNWcaql20aEI6yMY1Q9BwuK2Bb6Ia
fL4bjXsYgzvDDI5tJLpKmRyTSHysUCPF+eiIIEljKK9CK7kZoxr1g5DBjKrNG99qb+PKcNH0PIA2
XCFy/3zA/GcnNi7UU0KVa0Nt+h/xtt52d5TldrcqtvDuOGCuRXn+BJfomrGQ7S0Ds8lL8tsQTIpQ
hOO5doN7RM57+Sm5k73qmGzYFW6AY+3yuX6POq/83xxvP1C2/nHgMCDbi6SoXhDuq6Gkh7DGM36+
q3GbeAGjV3sJJUDE4qgviyLJ+fux86f0UdV1HMUwftQUpIkX2FSsSHopxNPZIE4d43x7YAce/Bh2
lG+LIk0KZk7AWlfIfD9d1RDRaHCXSAy0y/vshEQ1y+lME7tt1tGa5tGTN6b393uTlz/+4gwnjwwu
3+JkAPf+4gxv1LQYk3nicS5hsBkkRsFOcQYXnuNfmTe70N/WOEEFa1pgr7qF241IFpg4B568Vk8s
lclf/hbr4nSf+z7tm3pCY5reZoRtt1BUhz3CKRuc9srjvUgn+Adx/P3GL92g6jr2B02dzotoZOQ2
o7fEORtrxnqusL2Kb/5QKv3rahdFWaRrHf+bziMeqDZd9gZt4y54RDFvx15+uFYp/cCM5ZtB2wH9
V8NS5JLYWMvaPI8RUqW9ultMDeMHrDxvR8e0NSc7lU/dzbUvyfjx7f3nkpf+4W2KFzIWoOccgCTX
JzKdz3X8jICAgQZkjKi+TaRTmuuORqrsmN5VeIqZ2UOrvUn+Uw8fMlfvZ38Eg+zdpE1XJe5caQY2
FrxmLeDdZwY22zI96qHH1UxMA+xjq+jY4OdWmQDiTQTfkQlWLDp19hj1j30leBUf6mKvQAcFIaTZ
lkBdCGnCZbYh34ij5Cb1Y5QG8BaLbd5B7KZFiiXwZ1On6zsJUAAHxlWZRUu5i6HCxIqbtyjDj1Lx
VHQPIf3teJeaT3MNmyh7//v6/PkzZe+RMLoiJVe92NlR+DdFaJZ8pm3nLDsBsVgbErMxVXCzVfRw
7cv5aXs1frvexYeaTlGlN3mFNL+1xexebq71QtcucLGv5bExhKZVnpHur6GLlit/azlw602WQrJK
PeF68sC1Sy7//hu+b6a5kcDJZI8DDBn/2eDCU7BWUbM6RA+Q851dsdj6ef3psmJCx1bo+i662bzp
szJpeIzOxO6C2wa9JUON0IU4doo349P0cS2W6qfGT6fn+v/XvOhpo6oJu7Kr/pHon6TNcmToK3Hz
f9vLfrvOxZGh9PiX1u1yb/JudhM2aum+d0DXbPkmWF1zTP2ptvn9ti7jtvIsMRKZy6lrwui4HIRI
8jmZsW/i3dV7+/E4/M+9XTowTdiX53623FvvAq3jJsF80slf/M1U2JTKNqQTy7WunXzL5/DHyYdb
+T+WQhgSXJQYqdljG+kPlFSTpzrNerwxb+GKtaK9NNSSA7lphKMEC8FWr1h1//x8f7v2xfQLT8RS
sGIICFvhtOAu/qpxGYh6NM5X42t+Xhe/XexiXRhE5lTTXJ371eDRDTvxQ//i7xG64lti1+vhhkHZ
7d+30B9X/2+XvFgWZWxKvVxQMBJEaWa/2uqKN7j+49n+2wUu1kOCI1ozBuM5EzSmGhPtGJ0/ZD5f
v62aGpIos7x6Y1aqExYBAqbAYQ4XDdQ1UI3zapfq2NCIrdtaIVYE5yGOV0PyrcILk5v7KoGGw2Sq
gt1qafc6Y3uJRplEUtesXoWkWpkmVLXyNm44ELSnkfYz7Sd3it9E4xEs3C5JwjAmbIzql7oktQLT
v4iBYFIxX8M6Z2TRwudvQxWPUfAQmiXpK2dgl4sCLo9bUUYtqOwEbLul7tffX83y6P/y2V8WfBmT
cEMbx7Ngrpsk8gQzcAbjvi/fQ/mLGOdrJd+PFcp/XtRlydfJbaGUwsDixhPfwUb+Y7GWRiG4jXfV
tRPg2sUuDtImY0LbsKyWnYQ59rL1H0vPWhcra3vtYlc+ceviTB39oTIaZTxb1aFn9ogO6Mqj+3Fb
/E3lfHGCVlODISdNVzhVdhEHEG/jddql679/Dv/D7mCZhqjg7qnIF8WOnNHa18nS8yzZdtAv6SiJ
QLurtqmXP5n0P1cxzD/124T5oh6nOpe46mWbVc5zCSNJRiMXHRcl12JbsF16WPU13OA95SHEXAtX
hGt/Pk4uyg0aKmAmDeXFLqhFGAFkTfGRFS+TeAyGR6m4KvH/c21xXyIarUV7ryn/FJa/FT3gbS0b
bYmhgLRCa9mWNmZk5WoBn6cVhNyZExsSZrWTYSutrpWRy57375XN1ZGgSbhwmrJ5eY5mSY0uRDM/
+tXiL4CRxkpYt+trx/VPV8GMU7ZMCe8+0PV/F3ZGGwCypMKHuPvne7kZVuH/oihQ/+SH6Fi8SirX
EWnGL19XLCtNM0jGlxnADuj6LQEbh1BHLhTDHBaa0s5gSCkSbO8p3saZBLu22w8KzmgjO3vbOlrc
n+TiDgJbh2S3ip5DBQsQiPJlMj3LRnuoEIXORrqGIVADGxkGI0/9NqM5gZceCsJTF9e1wwm2sqbW
0atqJwbWHaPcTS0LV4qRPzcT0rkoWxHe6aqsXyICZjp3uabROlqIgL6w1HCurPI/z0sugEpRwjTX
5IlerPJSzLvGb2c6gMXaaZviY6h5MDWX7xHtzeaajvAijGRp9Vnh5rKr4LCB1O/igl2aIfiW5/Ni
ozi9J174sNTiOKo7y8hCB+1YFrxJhCYTxFW70h43A32y/xJ619bFRWrgn3/LxSfrQ1NlIx3PBQUP
Eh+XjBqMlb9MF2/WVfCKPRjsY+SUzbXz6M+N7t8P4WILRxSWhYNQfS8GI8mmIrmiZXflVPJ6kJ3A
Sd/M7Cp0BnHgciNAYAl6xgLFEHJZqP9eotxtHFt1cy6QhynZqc7eYLVhJ0UGwQNWMUFGOx5hCAkJ
iekkwe4M+SEemOm6D8VVRDZJVgJ4t9tJEl1wezewbqExMMBlebx35XsuBHYlCmvoIQEWdgZaDDF+
1KrPLnlMy5MivSwOh7kfMU7tvLqR3LndmVZF6FO8IXnEFtUGWchrHsCB0qp9RBpPGN3OvJYeVKHI
4ac0sUMQzeKsa3cG/62TswbxD5I9zOnkWY9Hr9erlQCjGyDvUM+jF/dMU+T2WIZ7Rd4Ps2gzeLCz
tj5IC4cZMY+frwxl2FbMqi3uL9fknWoUcLiQseOJJJWiN0UvOv4CYV85CsEz4jx5TfGoyZVnFh9h
BatLTbfMwrYgL7YGX6ZMEVzpw0ZBk4OwU1MzbwDAnggO05N3AcppFH70bejMce6kQespcQkLXl/n
EF1THoRkCSj32Zj6d2gxHX4BoW44SSpslEHfyll8G+rkyejMaEuN+KMeJSuaDxX9XoOgX34WIUGK
zOhD/aCWG+YYsZh4hTZBtG2ctt/r4zEQixWkl60UwpEtxBu1gM6Gt13MdoabtyNPgEfhsZYhi8qK
25u3cmKsUQpK4gHGgtnctTyzsV2mXTV/Akt3Eu8FLd+kVbURkdIsQk0pOMXKNkq+9AEGDj9jfSQj
aDiskUp+gLFvt3iJyMVWxTOxAeRv9rl69OXvOLvJ+B2ZfjDgf4jJQVS/w1Kx8R/G7RyGdoxURHqA
pEGm4t7IS9fsnlTlfZq/Rr+Ek8Fnt+4EPLbyFQYw+cgEv1n37dvimoyOjh/vkYaKXhhgW6h+x0wU
c+UpGW5mjmKhDdd6MEHB+Rrze1QcZRjYgoI3pcLQS67tPr1vtV+lhgBonL2uXxgkeGO1WHtlMCfE
xR+pugWvRtrWH6q4/pKNBxnTEr3CJxqTUYW/PUTZNa5GWXdTPCkNMdxk+afZvKQNoT9wGvPaJfYs
HV8rc/aKbM3Xbw955AZ5cyj7aDthKRZAYtZ5hLjirOUUmrH5Es1fUKjsfDokonWlOPzjWLrYSC72
r7Sd1bGcx7NmfLf5VziKV0pcRV+2on/VLBdXuGjC9dCoNTlWvvNyXNc1NL8KorGoI8MFPpSY9tb6
FnXJKjf9FyjlizL6roZ5rFQpQpQHiZmxVjbrbsh8JoAoII3FkHEhMxuRp43aZhKTFcWgI2FtmFnz
vvdTrxbKtYRvfIsssVfTM1XxDMFT3gZm55qsyMFAO9NL2zIyt1YY3HZjlyBMgxgpHguhd5ShsrMo
PQ5Ivdsu9TSGo3P5KFHZhXF3Y6nKl4XqadTF5y7r8L2BLDeqazX6WqafOeKZQB6dBppbyo/l0HIM
JA+tqh2HonarUdq0kPEVpVoRm0eLxuIvkTfzuZjYjGPFWg/npn4S5b04+tirYDyK4hbBpID7qSii
GO+QvDB+K/ujoBgYhIjOBCg8zM9tEbGq6k2GhsZuou8mgvyetZ7WBJsisV5DfcBh3Zx3QxvcK9xv
q5e/ZKtx+StdP4lW5iK/otOeqw4KbORVse52Bn4LLEoL/FaPSgyKIi8Yj8kIyhi+qgLWP0UHWxd9
VKqsKiRxRc5MXIvuLej5Ttpkjz2PXE+0LdM7tLXaLx2RtdE2N3IE9tQQoAWdBlHnajJQ63XZKm2f
I6G6U0sENAjSzbLDA9aS0VfyKkuZoSUyaKxk8YJ0ZspBtYNSSTKfrjVeISXeAKfXWEUcyrT+Bo9N
HuOVUFU1KiI2OJ9giA7/ditxC0VdxVF1b0zRygowsFmqUaxqKhhDuQkxNgG9MZeArDWaGSlFMG1q
0IpHp6ipfmq4ZwF+Nwg6qNpPFS80kFp22A9ZflfVfTe1uyDGmQJ1Z9p/iuHkBYAMaIXr8FwObC/S
itPaDYrAGyvKJwGtZ/82IZitmGvMMuJDzGIatJ5xQ1nTknOLXik2jg1k/YgFIlICiLtssNxy6tBA
7HxEeHOmv+WJv++q8dBmxn2o+x/QPQ8FUEkET7esPT2ATYyZTdVIN5CUUfYozK7v6sY/DWFwDDT2
NkQ5OuO4Kok+fM5aZICI8Qrq6njr541XWeHDNN9WQ7DJ/Mw2Cq9K9N0oxuv/x96Z7caN5F/6VRp9
M1cskAwGybj4DzDKXanUvti6IWRZ5hbcgjufa95gXmy+dPViV3V3TV3OYICGuwxZKSlFBn/LOd+p
smEfcKEnJVYMF29qV7xww28kP7hY4kvDpiLp0YnU53xglp0j6lk2EzUQxbN1vYJdE6DaDSLrqTjr
vs5SrMLD2n0ak6+Ok13m4YfSy6Xl1qAfEXEEVrXtYg/TFyYY2902wG0EAqQMvjPa2WlANTp/eMpH
BhA/RN3E4xfhabIuxuciKXahJJmjeAiMBcOZLSRySy/4SijzNtVBvY6d+UBm2FrO86V2g1WpmgdI
KZ8KDDqp/VXH4TpxXp34ngcdUpHrrCxv/Z77yXVuk96/dq14G2T40bxi1bTsc+E2OYphKEDWfRhl
u/PJFYsCQx1Pfy27TTQEe3cKDlUV7+Ey7Bzqio7zIIIcqA3Erx5Xw3Lrd/7WINOwBeuemNBhdOq9
hbTe+4Onxe/r7PNhHoYh7BlbOL/r6xcM/tNUTO/i5hzV4KzLbRJeYCZYYQsB//l2pt6Ixz9fZf/m
y/7mGSLaOXQid3pvNsENUfL0pWJdXFY7axNts2sPfR+wrz/stn8/+v/Nlz1X4T80+xPQxjJxw2+1
+M7zCw/k/qHV3aAz+UP4u/u7ydZZOsdQgf2i5wLA+c28M8jR31i8te1GvSPwj/coUTkX3s7dBCs6
zpXDecrg0dDJZ4OB9pNGYf0HXervx9Y/fxfOb5bFcTM3cgSGdZ5v+M1FsrU/15vwIl41N6jL/yiX
7l+0MT/+zN9/AT+8wS6pSlUQRt90djXR+MckgFhXdlVv/nNvrH43teGnYoeKnM71PeBJv3lvC6if
Ro7Vt9CzvIsJMJtbjNu8fnBILIVMcd/FktBHieU3ue0WH5pnyv0V7/QoD0PL4gCVKfrP+0Z0OzUP
GEkgyQCXA6QJfOAGhBt622i5cjmRRqQ8NtEilcf/D5xhrsF1KGHmRWO6wsPEhNnZxulwElizXQNo
20q2IY7WbKmPyr5PjfjaILDvjf/UINYcaTNCbR8mIpQdO1mnlbt2XUIz85oB912EORHXCjaMrU0N
Gfty57Wfi7nYgq87H8LUyYKexn0GMICV0Xqa3dvUMi+h88WmymE2czcmEStllna2IS36NM7HFl+Z
M/vPcTad3LC4Hyocgsiu2iG7ERa+cnzEzOMzijEx1GRLdyG4CHVZp8Oxxyc6++8GymfbDZuEFJtV
MZhvaPv/oLr8V9fPD7/X3wp0ymIoG2j77xNFGn1NIUDXHfLp/T9fPr/fFv98+Xzf0f9wmc5kasLP
xgtxviukt8rW04v9AKvgYn5EwlU+/ZE2honN76vmH6/Y387gTAoE0fegnpOuhpIOaXdbpUDNF3I6
27bZy5ad69hRgNTb2j4T9912bSRBuN3K5k3PUnxKMTYIHJNxbHayTxBTRc6px3ifxxS0dN9FjuWu
nbZN7yIB+FKqaRtO3mqYmpVB4IfOclVABQoMGYrpHfCK62mEhCE/n91HY/VJVKeW3UigtmAmdsgb
ma+5cm+p5UYUBD3HcmUBohvwqYie5VeOxqXB47H4QO+GtYKCUZ+xDxiIl6EskMFbT5H9uYvAOljl
fiqyNbczwIYq3fmL+Nw05UOZ55+mAa5+lL7Lsr9uAnlH5tpdgSAzcJOtC/EIb+RDagewG4vLyHM2
PkEAlYGTXOVE/ugApBLOB4gMIf8oHrrPEabhi2iEC4S52iMcoI4uDcyDBtWC9Bbol8s66XZW8WoP
8eUyX5n0LUq5edJGMDsMtkEyXLlTtfG9bKX6M87H4p5XlxECPjX6q8pGMuowX6kYDVFWiP5mGGNo
z/7JIPxfsC/o4U4cLF1tWahcOOWJAIPYz1/CljsPFnHzdda3qfsI72Jy0b66z2cRbpI9VdXJdOHe
o8CtCnlcFjAOzdFSz1NV7Mfh6xIOG+W7dPZYAxi7NMVtOFMI6ktNn392+Po0yHhU91VtXvUY3CjJ
dNT0+35CT+0WF3FhXTdndz9kmn7lO0fZjxcxhebEdrq+tblERiStPbllOWLZGTEXar5aOlcevIdU
HwJidujhhaRZZ/ifPdWy2M3WQ+lAWnTdi+Es4Zzov7KPcQw48Nxj6xc4Xw4yvZuS6wL9enWfYUFF
eLpLFQ7u+q22oHJ645XBE99Oj86CR7s8jUO9JZvk+3zYkJNrh8l17HyuCVyI61MvPudANPL4Iypf
mhEwO/mvERYl18O2Aa6YY+zT4gJCrON1Kb6CjdqEMbYK/akAgt7ZHultNoN/hTI05yBHbOxFy+0y
LfuhAh/pZq8pSlhftOtl+pLM3k53Bms6BWg2oBt9ncSTn7/GNVOxvN8v4VNOOAqY+LWgOysr0BEM
I6zm6GDbJkHwbpqGxzqBFOGxbPDqdy0XUIvWKihR7ATZ1gPeOeegWqONa4e7ZWYb+ZKGL7NLJgoY
VJGIdTC9esgoo4HJnywv5OAyqxkvshFEBhxQGe1y+UH9uUErs5q5ZdL3xLodnX0fPnXR5wAJejB9
dZk2SYenCY9On1/H0rmrugeJ2mqeY9aCoXJWyedCdzfS1yuD6DpxMH/VNNdNsBkxBLngB0YOlsAS
QAHQWYt1gh6YK2Ujc3Pl9d1jV7z6yXyJ7JJj7Ghh0Z3dD08ywHZestl7UFDdaLg3jR7XzoDQBJ9M
PXQb4okbMb6MQ7Zvezro7jFg7Vq1LyOts+oterfTYMdrC7xEMH/p8P1PBfmP7KPk4yxu+7JeZaBx
iVi14+fJus1Ng2km2zcq40ncrmHJgslFTtPQ8k1l8Ooa+K4s7kD6YSLLVuacIhgfF+seMf3FXL3m
40BMH5H1PbpirGJJjeBcfp4TzFGgDJvwDJPlfZLHJmyOVRS52zq2PpAsHCeQOyOOF9l+SawFqx0Y
mbrctLDJc375Cb5EIC5XIrtUKLcMlq7Ba/cNYz0QdYcxNtuUAUmloSXJ+qDYAthJt7Xm4cIAEfAb
qDsSw/3JtBkzwXlDavRdOaWfhoHnvy5uitS+rAg8cVNmxwP8cB49LpB2u1qI+NC7psc0jjw9l97J
onGarbtaoqOwps/K7W4HeerdUzU/sAEso4HAEcAq3CpNUKwrWpjR05uIWzsyVGP5i2YEFlXuFmPU
iGDtDC3JaJHSXNzlIrz3BhBqdcuNU1vrpo93+PFgRd0FRU7tkdwuhvQMq6F6vLez+1TSTU4ENnEa
mbLZlx7qlhLqmu+cfDIj4fntgumu6UK6LHNY3HFXCHGs82QVZ9bBn7K16L+YqTrqGWaq97ZYycnD
X2pV/nYy1+cpooJOFvQ+U3G1KrmSChPCfOc5hVOrS8UpwDgLhSmuBzT/V/X0lvfED0tssdDUwnzb
aFCBYqfTg0nB3OGsnZmLJzw/XBwRtXdcYsEvHFK8+qKcbctMtmuOdgyw0Qf312NX6PD6mpjIogfJ
MN8GhGc173V97wvMNst7xB3TZiCbF/tLnFxXyY0211Cf4gmdOllLY/A+xs3WTQ8Fb+Ac3y5jdehV
de44UbFPkiwN76INcGuyHDDVdKi69rWWcBqT8sVuOHrP2aKLF64j4oaaxQKEYpCaDTRJLZVIts9l
8pRk410eLBurfGr8ZRVP0cGunYs8vwuusGLOF3qXczHGTrCOvfxyVEzSKnEIcH4k1UxlwdQunYt9
VwX7uPW2aizg8TzoKAO1mNw4IPw4X04p2/nOSh7S/JTO0b51i+ssmvZxLG4qKzsMnToFTfyrAOZv
8Wu3v44wf5Pk9pu//vdT+m6qtvrW/Zzi9nMa3P918W+CYvTfx79x2vXl1/TH7LfzJ/ya/SbsX0iI
5n9orHFLBYJ58vg9+s1Vv+B8Can1oR4gcPfpf/+W/Ga5vwgbFxc6LWkTssPK+R/Rb5b3i0fsioOM
mq073jKiWf5M9pv7s0gA9lbAN0Y3GPKn67Lg/rmnz5g6WbbA1iM9+06BDsO660U3U+TUEAHEwKWX
5WnwKVLDvAuDuTo2Y1msfdvDRD/0w00+c78WoZ0B3HOj8j0Yu+RVijpg+JX3YiMbjJ2qrsVdbMUV
+V12j9XZMqtwGuNDgaN/5ZYD2c91FBxJyqkBloipfRnGXGzmqWAx1RdhvnLthfCRLB7me9GZZL9A
x71XLKzf+UMekmLANqljeRyHKQ+gTTOpnaYWi5gOi/oJRyV8sso5EzMH+W5zggPd2dXk4zJFJ2Ys
quq7fNFQnbNSnoqqj94muKzM4xfz7PZNSN6sLgXnUm67u9jt4dYFJsjWaRMMe7VY0UOlFBYOwLW0
hSa/zDX4HTeJzhi8mWQO5Q4Kq3rVOKehbmxKJV3n+QE5wEQKtu9QP7fVGO1dbMpXDsjhl5B0CuhD
5ULScVT6et2BxnrXC1PFoojpBFJ38MVBLbZ9JepkevFNCktVaYPUuRM0OGd25JI5b1LM7XOnlxAW
UGrfhRoUIuZV/OtV77k724/I8IptN7sZDUUMGOvOeY3mJdxEcznzpggfwsRUoVskEafv38Kuj46l
UrZ74TpFe4JWzWMo9Htn1UYqW1aVYy9k6vngA1JWDpfQa6NPllPmBxESblYqvraQONFNnJVH4/TR
XRwQtJc5sVgrS0IubxA2zKm9vKZhaz2lqQX9GMfosPRHlO7VtzZsmHp1WLlsUmOea37a7TxDlGpk
KzZiFv6xph8+xG7b35RMau+VKJr1sMTJzgpU1W08v+3uOouYrHy0oqOdxwkcpsQbNwP3BUz4qVEP
JRmAGy9L49fGCdJgJQoxsjxPPMSaouPGx0CeLIdozAwPmUrspsimubInHGhGB9bd6HRsMWsE6s+N
Iutv65qWlVYkRTXDB4QAD+NJIKBvUzx1RjUMmqxm2ZEcQMZQbsKaWXsaMSoVrch9yqAwec4baXyq
FYvoF28pXzoTGEJ4epkAU4BQRS2O59tOqmBt66WhzzDW9MlfjL0tdOTdDEHr9QdVZdHeKnLKYKPh
MZjCCy5Dp4KB1+SDOXlDzJTZryYU8mQr7LB9LcdOxDHj6RgPeWm6Z+4F8v0kq+Op9Mytckzw6KRx
xYajDj55adde+4TjrccsEoS9MFsS42Q9uI1Xn8JSLLf8apajHIS99RiSfA69Kv0CHHV57Jx5ee9H
NwX5INRL5UV4CROaiWwS+OamuX4I0yF8UW48vyZBVV25YVDfLT4rgqENmp0zTbrh2V3BdBfK754A
UfrrocsdDhmQ3VaZ2RghAYb6BMB+k1Xg7K2pbt7Y6TgHNyIfHs+3/wgKwXkb+m655UgZTt4CcLEq
KUNl5AxbUXTOtqYqfu4XpwTIF/HyzYizzRRVfaCNT7ZSlvOXUQcpdCpSqHg+T+XO90iqS+25vYti
nt9xMjDhmMk4uaM0ZFBgNdNOxkl7XYUQJSDVOjeJ6WiX7RLYWdiHlw76r1c/MgGY+wR/fBB786YU
gIadYLGOXTKVl2Gc6adlqMNL04Pm6jUkw9Z33KsOxdHlMJbsa1zV712CoVZj1hOmyaDualry6Waa
fK5RDs2IK3P0/E9LK30srp57qImqFfeempgoqGIY8kNcO8z82/7MS43HOmp2Ax2gtS2Tc7XbAdGK
HyuP43IXdkt10zlOPhQXNWls/Za3sDYnuAj9dLFkodgUQw71MzBsBSmpT98f0f+/WPmr4zDM/ffV
yup//c/u4y9f/9thqFLz8WPR8v0T/55Y+4unvJAChGw3+jXyaf9etljhLySnUYKcEUrKEVQw/6hb
HPsXHF4uZY3nMrX/PrL/W2KtR8wtETXnBFzlg3oK1J+pWr4XJT/s0G3WXGQnE8wuHVxlfIc/Fy2x
QmLc2kQjHsYFha1eM2Td6muxm9dM7p7iP4zJ5mf7eQDJl1QypChzqbqUw6H+85c0g5yKtJpprpNu
fGxIU1xCQjCtLHzsMRawryeqyj/6lcoVq1WC183JCr1MEZdCyJN70G6coruqi1b22AeVDhPj4lh1
/fMkgFgJt75y+8F6t7WgyojmCn5RlAIMgWpcOuYUdxha1gLcufvamcbMmz5JGWlQvrDfE3YhQyJR
xqhmAovL+eAo9KjrwMnFsB1GOMlt3iRAXWN7IKLBoKah6ODDNypPXfPJGr2mebQjMUX3bQY8beMP
mclotTpVEM3h+g2rVN6i6EYDkAW0xwKd8Ume+HJAepTJZo06K7fBO1t+s1MElXSMT6r0HK2W18nR
a8I6/NabZGavWEZmiI4ONIZw67uT6FfCb8fgUjsy9w7tYJsIlFGsq+uyWCpAaU65iE/lmLT6xWvb
2YZ+zFneX+BQ52kHeF81H5MaoKCeD/rwFFN4tZuYggmYlz1G/p72V1eXhTKZdRmm4Rzu6o4O/try
svnRI9upBi87WEv1mqgEWAYk56llCOUD5JjMgrAftFVIsWH7sCMVywFrVXqDgOXlDLwNZMREqM60
p1tvvaQW8LW2XwBahokbYK5c3In4urjqRX/oe/JsNwnA6OzKslJmyDSDL0VKmXXRW8zQSJgYNdPp
pbO2MQMi1qY1qo2tKic4EmUZJ+qibJMKGU1UC0VYp+dGe9YKLkvURnfzGTVjgbxNzHVPvPm3kXho
e62VFTp3rqlr1pPgJB/KmX06tA8AmeCjFwdliY11HK7O6AcACLlmETj0XKOZHclP8eyytVgcltTU
s2zyL7q6OjfgVMaPyku1ddHP7eLtpap8BjgMe0inzX3Q5k49pvVeNu0s9zVNgX/JIzOajl4f6mlN
FnoR3LC+kB6zsCEHd9r4hTmWwdB7QArdTu1Uq6BPF4lXyW3Zlqo+aVUOrOj9jGdtHLvDh8o6mMt9
rCYW5eyBsbAVISjScDRAHfFG54rnIeDF/VKUZwryxFcae4Ci6yCYzLChvHAQpiGlQ6AV90bvTT32
THtnC1N35Ni6v06CiWZpCRlo7N28svQVNr6CPTsFQ7GyGbHFqC5yEEdBNcXLve9khbut+GbVJgIm
Gt3OdRCWG1z9WbmfdThGKxMEPPtLZ5zUpZP3vfWt1Hbm7+gpURXE/DIICYhSJFXDEHmSgRWiK27g
oZGXs5678qSMBD2TWRo5SWl62WwM98d9GsNs+lQYKpYyyvRz401+s8Gxn57z+PyAOZgch/TaCasF
uqiq7Pe6UHCa6qhW0CITQTpsRxDJs5EFMsFJjNBWw7ykkvaysEIYOfhDC/+tdHz7ri7oSZhVTso9
6cjvjmQRliCzemll2dqOLMX8pF70sC9yZxQbGL2xfWgWmc/7oErzbDV04cBArgyBtYdLyIQmd8uc
sY9MKHPiEYo+qxNBReuFUBpvLRc82a6tdHKeIlky3wFHGRzkTA0HkDMt5qVWEXyjjrvlsxdMRbLv
Ky+JwMVS3F1kZFLXmwAo7aUNvIIcijZhitx67hmJtrghQHUYSwT/FtOyrLmVLQdqRl6grZvpsp5m
qa2OJL8G3UoQBIl5SNveUhe61SgC4R4Q3tN6Nvh2x+/IDOs0ELIrAYq3XHcRTtAHd1osfemFputI
SCuirN3mUZgmV7wH9VuVde1Tb3NMwwlwkVMVzULmr9NEBHQDF47hM4RJGN0wqc9bIErkvG11HPdf
R0tHC81RAqOzdHie72YvCOtDXBYaFEJJjvTaTU0gz2zPM4vJYay/8bRrmwuRZ1W/z9pmfpJRH2bP
QTLG1wVjAufWjBqB0qx6NRzHRpKJ6jZaX0OPmIsrjjRm9BMN8kVlhxxWsQoWePcBZwE6lFzG8i2l
a3v3CO8pd2Fv2cHJh8lmjirk8bl2sBjG6ykrQHaI3AnF53FxiIuKywbxcNtG87CNWkNCuASMCQQk
dbTeVHnMxJnYGBcuA58MYd1fcLQpcqsOkL5Q2IDW6k45TwfxFjApeKLSTxEB12rSkLNaFG8d9fuy
CsYhMYfZUEElnQcvLJRQNTbtDJl429R5JMi65HvcQsI7b/7sJivAWdWL2Fh1XDeQ5OzKvihqG6ku
/miLIQHjh+yC6EuVXiliUjvQGvOkwaLGc/zrev9PFbc39Uf50JmPj+70Vv92Gnd+pfeq5geIk44Z
3t9eef3Wvf30l03Zpd1813+Y+f6j7XX390nT+V/+n37wLx/fX+Vxrj/+66/vVV9251eL06r8sfqU
zKX+Q9XKa5g3/Zf/8c2k72/lX+4/6v6LTtlb//rih6//9dfzK/xavroBMzJfQhmAFsQN98+hm8P0
zEWxo6geqUdpg/5ZvDrneRz0JMwIMvAoK/8xc3N/cTF/YJuUnjxbCSh5//5G/DQWjT+qv/39x0Bo
opt+KiUDl3GgcANCMaUNY4LBzs+lZN9mAZRcvUsrhjgQfwQ/i7dLaJHV2iXtm1TU3ApTeK7mszVJ
r93aQR0th8QzHPl1LmebiNyaEwVRpc6HmzokXeYyYPzEOgKVJpDZnkneU+GbBdB5RxP/6OBlL9mE
lsScBN4wzc9R4LfEkBfLlLRHOU52cuznvq0ZdUBcupxN4pMOXPm9Wi+6p7iYvJH/jsMIvmYTdTD1
IAtP9lF7pXouTPbFtESkToH8Nsgs38yha7wVb4Y0pFCX5/uhmpZ3O7KBIJmAkXRdPw9VPqVbhjTO
9Kaiwtn0YR6qmyjPBLJjy6MzXlpNPZLWnkquhsCS5hBHjigOc1MMcp0SkGxAisrqDIOq0BwT/OMp
znLZ29FnZqnLvPM6u6EUDs+0xUnYOWks0DMpKkvJlhLxe9XfudM81GCuLat+gCHOMrkqWm/ZaW2H
4q4ZZrDLuKkq/95zILF8zgcIK1uNZEcQh7uc81UM18KFKiB0P6ZWncz7YUri7KvuzdytDZYRxXKy
TB+rlAScla2a0HkQjdOhOV+cKsafMyE4GexRDqeZtjq75cnSi5VuNB1Bz7UZPOkkCxwNUQbfH5TX
Cd2pz0qG+ck4y/Q5r6263A+hJl+pA4nD1xvL5jnnBdggUm4Cp1N+tc86NmHrfq7TatP2LWKDpS7y
NxN7LfTgYS6mW10nSb5uCkRE+zgtoWzqACFWM/ciOVRk3BnIhknkXSUqShi3jVU/vi8LVcDeTGQs
9742rADTaV4uCmqifucMJkzul4lJEpMKu3P0BnOV+1wLiQ25mBuCfsJ6gayQ2HHZMadKdHYg6DnE
tjHNDamPUzG+ZyYN3LVt1OyeZtOTrss4wc93Ok89eWh47mOgMA6SZwYOY3gPvYmbYEkqviUfhWij
eRBdD8OZ/NM0ITucUQtQmZzOXGhJ5KTjhsI19m8TiDfzMcg81KARhYhMEoDO9lA5p0Atsn5smAhm
xyjSzSmJHTwdQQLXNh4smxulbggn8RvHf28nb6FSjgWRVSWYzPRIxmfx6jI2HPECzh6AxBQhgXGT
AGxX7U/IWzur58dzLXfLc2dCT01VT27OyO+6KrLgVrYG0X5ilzAfXTtJUfW3DrChiacy61myCPJW
L8uqV9PywtWivwy+Jn14Um8Fc0Ku/sTJYfhPLUnlYuqomNM6SV/ymKBHBVoR9Vb8mkd5+WS5OpAr
T5foYQHPT69jlDennD3V51pEY45EgWZY2tvMyUl4iEpA7yV44xwn8Kid25G8LCZeuAVka3cMIGVZ
Vduy0s23IokZ6A9z066crqfpMvw4AeNDJqMKrMda2UvxkWfTcqMIbqH3qDpVrq0RbYdG1vwBwSap
rseksmEntm6AmC0qk/Q0OVgpPlVmruwNhO4ROqZN2iK6aNNNGQ9zScWSl2EALLlrnxM7v2McQpxC
DuG8HT/HPkDst2GOw2VrPDshJKGZqoPh/NhmS1JybAwMcc8ixf6mZ2DRX4oG60469XAYp5i6e6MC
PrrncRM1Ky+3ZvSZbubtbTNad0GO0wAHTBe/izprP2cmidZqLEcKUC8f3nxrvK9EEpcr2dVbtLXE
rjDqhkCVhuMRI64oD7MMI30oi8TFNm0JOMJl4rD9hkrO5dACQmbDr2yhN+TPeeZ6dJvYvXYDpz3m
RdHjsKW1gehVEjFzU9t1sGL4MdPIykWzpYaZdSINNY/WZsZkyg6y4lDLJxPcdaNcbNIiuoLAUhPj
9YlbQxunZ2o/rQlqCSjorofkfHvlcRlPOwgApdnGnZYok8MqN29e7wLoYhJibNJxuwXjVM5BDU+X
7PSAzdm8mxlP7hLPNpeESbsPDmsssjpkEMl9n2NzPISjNyH2ZrBRCBTVD8IbY3UUcUUL7oXjtMYD
g16wsAsoqfxjwsuaxJkwcgn0/heJX9DuzZ1tMrj2eWKe6tDE7A2s/Evk8sHXclFquEra0Q8vvWTJ
OSL02Bhi85am0TeBsjMyLytpvlZOYtTGDHbQYOmLNDVkwFN1vPNUm7Zre9Ee/qnag6LpjKhZyzaY
m+em8Fs+K/GctYvxbT+ly9AyNwGXtM+99EsTekn1QQfkE8Y7Safd9zpJW3Y7QgyPVLDBtW23s9rh
UhUFuZB+YHazJNP46xDTjFl3IoO6z255Gb6CorX4yrWKRXmnQcnHm951LG/HNfIFwYwjEHlx2HyN
Kh7lqtTlvFU8AcrP1SSNvE/tOp5OQMrQOaaR920uhl6teHwnzVXedbSU/NgJbgJnHs01XWT2QUZO
cWYCt7VmcISUfETj6pzJ3AuEosqS6D904N7UkS1g8Fq246yZa1W04qWWLY1+q4cra+Sa/mThmVi2
y9JPz5Eel+gBsdPQY96Iz2ooF0wylbdfoV+36Pbd2Xxl41mP91nrMK8g0mhhGJIlOeoNkHSf7CLG
5JaMQj+jCgOOrtrFeiniZQxeYJNnxTYPRD6u52qAI1e5FXuaovb5RTF5gsLvBca5W+LSsSeGThok
O9oMGe4mRvNMmCpOsrqLbOc5nSqWpFkTheFnSSDeU4ubVKyCus8+2bKVb4McumuL4ZPYF2mMfp9+
uPEuUNfbT+2I834V0iZjG/GNew9dO5P7LtcLyGFCJ9cOQzGyP6ykzAg5qUpzoJ6F4+Dh7Wh1neXH
uZoZ/3tePekXlXbDPp8HW1ypltnkZgxNqvudJuOUCKBIK3vnYgthSWcEgr29oc5eWwiYoPEWjocA
e8hSsQ4p90aKpIR5g8EickpAVHQXIvbK6Eq7DnxImfj+RzTo1oUMXylSJCVtGvnPSn/RsvRmsmfc
5msCB07cMEnhsOMBXX+TS+zcWI1N1AlKwuyeMyk5O4POIVB1mTX3dl9SeJJ/MudHytja30ZRnd7U
cJC9TT9aargsWXMoVpxNDmOCKDxuGCCRnqqSO29wCQPzuFzJUgzikDg9YekN7pGMKqc1jD2GYAnq
gx2PejwUjSpIWyG6s+e1wJgooufKMwgKkfbifxnqxMHTYdkyYW/kV2JTOlUnuX4TOYOxJ15NLBy6
xIv6k/7KfLN9Z+jjTTs7zKwazaeK7PtBzkPKXFiOFuknedzOF3VGhMd1GAUhvADdzAYTeE6dBpAq
wUbnpJTuT6KN/PSA6ccWJ9eZm+xzb0vrtcntWRw0+1Z4daoZedSxCwL27GxDXlsRaVI73a6O0loe
7K6UqKwG3yZ53SkCSmXvwSTD12IgKsVha7Sxx97zv+WU6Hd2ElZEhmY9JqEuh/GtibuZHxMP9+/a
0fWsrpBOErMkxtmGwt9n4macMqoKy6qq7gqa8vjQepWLdq5mSx2R5IzoRaMKCPmFdf6CFUl3Y8FW
kaso3kp7KdOrhVVwuwOjT2pzPkpuaA4pZATnhzGbtlyhmmSq3S881cbmvXVIYVnzjkAnDX0jslOX
Z0G69XXQyeZX4fWfarn/3xS/nMNs/31jvvuANVbOP/bh50/4tQ935C+2ALOhAvY+NONsin7Vvshf
oFFg0/YDwa7IQeTyjzZc8jm+x2OcHcvZV3PWlv99hxT84rL4gcUIrfDs6pd/pg13f9bKB7ZjQx1g
Pcr3FdCFn4cEP5pZliAqeEaieyaEZqsijVZ68AOPDK1+QDPBEnYlspa4mLk+Lapfdhm37MWSY2Ki
0j8gAtg2mdvikNP+STRRuqdhS64cCwGrrWp38/2vQYp4uzfj13yJ25uFlfe6G30cjos4/PDG/4u5
guCdqf+5FPv+A521PKENV83HhX/++A+q/GBs88yKE/xddfBmLV50VOc/ZK3Woeo/hf+bsvPakVvJ
ouwXESCD/jVJps/yUpX0QlTJ0AaD3n39LKoHmJZu4wrz0AW1cCWlCUbEOWfvtTct3Uog7mURGgEZ
fTxe40RN13hFh452Fo49kQsZ2pO8S8YXXanlPm66K2EGW70ZE8Zs2Hg215EocWhxVzNpvasDG+Ta
fJP11gxQe8NJphuDsiaIhTykY7X+hbP0hxNge5smphXbNNFTOdxd/3Dk9FZXs9/nCtBqL/ct1fy1
rLcY3mwsj5521IcSVKfMAePTM48M6LoXXSNoqMhy85gu87tc9C2wRym4zUOy90Z83XrcmLexc25a
jtvQqyf7kpEWxD6kslMlhox2BnIOL8MZ6BbmundLrwz//Rv8w1/16625nItEx/D+IJ9uJoj/+gZH
nYKoWYAiIY8Nmf07p9GiYz8pRdk1eZeaOxAHBG1pb6mTC/Bizo60CP79ZfwhCfu/L0PgDhL0ck2q
k99fRjdPc8/si6qubbZAw9HbWQtQZmOyPuV9gtPNF/Kabr+iE9Ucuqp+TbOaEb/nPvv2Y6qN/lnR
+Dn/+tVsk0n061eJ4xIuMTrYIrShvRpthhjHqWHudtN6kPQA//ZWfjdb/3orLECQKhY9NBNS+O9v
pWaKtY4AkoJSN1sS2ajJd7Mj76bMjQ8p9fmFoY+Ln8mVpKrFi8dIhNw0IwWgrHVEAzInW8l+yxo/
Ur4KZ8GqdjzxJpc0vqNRY15n0ZVXArv/wvv6RSH6/XEG3OMwbP8PP96kVfnfi6GrHHcRNYbwQauX
qJ+LEd3NU1dmBqBo/g+2CH5n+9WqVHtEl7kcs+0d/b8fTAnsy8KtFuduRuzBtgVh44q0ibmaVXtU
IMVfHs//tYbZ19lODV49LdM/1jDjCNNbCtDn7gjBEhbmTtpkCo75DER3hK5R0hGTreGfJJnHKGB+
6lrxl63wlyvvj8+OQ0cYEEFYvjRzf//s5lWn+UTORDDXsb0nhO0bs3Gu7ZWD3Le3SGNJ6MR0mSBa
q8ke3BQ02b8/RMb2Pn9/CdaG1YVFgsZTt/7xLC+ZHOYCKFpRlvYlNXozpAWjbmTY7IxSjy+e6j6c
3CxwXGvJJes29gKlYkOC35zVzzPXtZtjxwjsk/GiTwp1sPSH4j9CGBr8/7sb/T8+KkuHHKlzxeZE
Zd7/+0dVmR0ebcqCICUCKaSJ4N5aQ6xn0W1rZGiuyHVI2OwH+nzyuaXG/QtV+tcn8fsnxTrhn7YZ
HTlMc/74slzNKKqGjnOwtkfDSjK4EXVAyU/Tsmi+kKoIRK1BG6mG7hN1gIicRcMJg4ZA86AguV1R
7QtvVbu4Imen9ygiGZSnkR4jIMfpA6jAtqmXe+dJ71o3spgBnITdQeCx907tK4IM0RHESz1HBoXx
JzkuBEwX6lUU1rrTndW6E61Lz3juoPpsj9js4NP/9wUjtrf5+8fgwpjydCpSgNPiTyFu4ekJ4V4L
kQL5OW3cFXCfP+l3aeeiUHP7m7+k48keEFLiwIzI+qalD9DDMJYLqtXy7I74qSj0xz1bVnLTe/Nc
ZHil+x7wfpalfyNlbIKXP18vvC+fwwp5s/Xn610X3UpnjkfU/xyWfYNbwZlEsqVrEbKa+29T75BC
Xqi7sh1//vuHtel7/vFv80/qHkeU9R+xzn8dlI6MrZx5pcJnNfjk1mzo3JWgoKAzB/nCS+Zh0ovp
b8/0/3jLBhcPmFUGC1W3/zgY+9iYEVEk2z+rmUH3Xg25R/hQ5hKEkg075bT6tf01F1/8iLDeBRW/
k18yyNZey+TelJ08F/aWPtmZx+2a+9xdxrJt///PDhdh1DYB42K7QcV/f6j7qkvAafD5pK7QPybI
+QlNmUYMzqfcTOVe0XQpUDc/5hq838kEmtMyIB/Ghhat3io7ENJmhpytH7XTFLd5aOX9UHRQe+K4
f9bxd4FbLv/y+f6Pb/WX2XtLMGEs9udW1Bhe4lSxI/mc9HJzBIMTysobdg+b6QlT+7UkRfffV9I/
Lzso1SlRuCGwXSMp+0NKNrj5mq98hJAqcWcVxpehGfpzIeZHMChh5pGsKV3QQU5MelKZYIdk1BZ7
ONChxiOy8cqHXs+fly758AtoxkOfhquM38wCe0rfaIcB+EGb01Qu4hSsj20f/v0dWP9YlZwvoNoA
4bGL8g62Que/HgbFN6eZIyahKodG7VcuQ35/fV82WQ5sjYtiGnOHlMS/aNJsI2N13lc7GY9L4wyP
k+4+97Wh3ui5ikMhwMG0o7br5Qoxqfe2CK2iP2tYGAut1i/US8ShavpT02pOKLxWoXNG/9k06b2Q
TfWAvIP28VJYD1Uii12l1l1R01+zcxgZyTx515pBDKYZMsctJp1Kh1I69m53jwXwP9cwRtJwnARm
Ca6dxeMUCw/X2eLeYnTy0b9/eL+Ugr/tJDwmeDAwWZgoFv9RNOGA9ftlBNeSWBhvaMe4UawG/9x5
FfCQFdFtodPoWUHm1h1wEKRW+8qyvsTIYs9tEScRnaNdicpsX2jpEi7sSBzZGfDswosskrfIt7JO
eQ2BLJ9jD1/jHTvBoHAzNZPsH+2BPp9HQ9qnRX8xFQwsfcKRO8rEf/EWLVzXFDnwMINgNYfsL4uH
gfifW6lLna1TU2FJ9ims/lg9I+1mLzclyK5SM8hTcQy6Luklp5v4atcUHozmjGfJxCao+3V6a8v0
B0AEEREciJ0UzbjYiQ0Ko3FDiZx6We5qr1ruQNOQgYeWPjIHWz0MrXYepDbjTmuWh8EAje51R1T+
3WPq8EMgad9ZqsYypSnr6jbq3Wyrj66d3rp56O6LtBPEoU7NQbPFrhpE/mmiLb1DLNSEEk23r3cD
dk9lvJDMSNwjX0mUbOwhCz3XyayFei7z5BlqkhE6Zq5dzVRXF8PHFpe5dXKGF4z1tUQ8pjGtvUOG
5+JsjIztDw6Mu2jGwRwY+P1xqI2zhQB1B1ihOpJcWRNL1uv3jhyYv482TVRFP7DRSn+rK8docrcg
niHxTmtdunvpiY+sAnxol8THC1HeYiyesnXiY2NwltrmTIfRSr4iUvopxtHbz0xFEXjDJEJF0gSV
oKb/dZssC6sIV/Ztur+aQUFiGHftZoxrRxmmZbG8zdbx1yHZmGjiF3dNyC0esrtJ8x7mmJRajhB1
B45BB+AwfSxYB5a9g8liSM3hohb8er9+zBX+SgmNYSnd9Asv7pwiDEh25vQpphxnygd7/FfToVHo
OlX/7hRMmrAFHMel42qg2f57beT+rlhM/J+t2YZrtxc1D2eUbKfUMAB6QRyOK91I7zL4wWYquvvJ
ZM+fUvvccou7GPXqMLPpqod0FMtDOVgfrsIi7dF32C+T1V61TH03lxmV1aijKrTM8nFtvy1GfWV9
yhA90noTIoGR28TEJnk0BnLVpI9y1F8z9GeRlvt6SEOd7vdUICJMuv6Q1bK5ec4YNjrlHoO19qVY
Gy9c2RRCJYkGZ5zVfGF2FTCpvGvm1n5el54gco0ToHV8BL66+OR0s7tfPISya1omO9tcOzq0vJlu
dJ2o7ow8xFBExibZNMGoUmR61kRqUjIV16wioPrfNz+Xm9rvTz/mAANJtrvxN8HXENj4+9mRc7D3
fguzBsBQe1w867Gdi/rgZdp+WBkOoXmErpOmh9LMxG3E472Qsvo07i2SR8MEWwkMr0g3wRRazAxD
R2Mkit6QbBiC9sJmiQmXtEmpNOS6z6rygX5vHuBKaxgDjdUex+LjutJXs0d/zxfv3+jInEajKved
pf1AojBWBshmR7OCVRUXduunStjeU2d5HMDC27WeTRDESaHpLQwYhV1MDESP3TsSm2dhHT+3Gtl7
1drD4YCJ4egd5h+DXAYtvwNM1F2M4W102MhHZYkoG32WG0ou/CEou2AfEKlcM4qePlWthfOiTn90
tblX3WTsKnoLoZ64TcSs/qczUc/CM7ovJYAKf4l8X7tMtXatmk9e3HXPj7Uw6khNOJe5LxLd1JUO
OXlAKeZVnkyBp8OjVYhG9z3R8XJQqOJVQUN01mOSaa3JBCKG0JVR5Jtgu446+GlgryJpED1f8s8i
+kFPuxoPs2bVzzCTbpNp5o9unCOcNPHNaKJ7NWE2BMOCqLlotV/Bs4PKHlTuChKEFfiJuLFJA9Sy
A1Oz86gkTPjhsXNgHdQGXIASu8YhrgyyN4U+RFXOfSGp64HiSR4HF9iG5s+vuVw+5nRGSCwHcl6q
fOKr5X7uvreLGXElEdFc2BXJXusZcwuy6dk299159YvmIoR2N5ewwJNx3nF2YwOryIBdKu1bMc3X
uFeEbBnlcvOUgWN8+egqkYWaMQVpSdq6O+BRd9JA0hfkKlNk4bDNWfrqHd5Culu0FZM9pvlZxCR1
zdn94OmgG9E6h3QT6P5SEO+6tvNQKJ8wTFn7Ygv4WNMUNSsKVbd9K1Jz3nea/31wGnk/11yQTLIY
Dqz/Icw93PODOLeJcR7igqRwHzxe6T3JBQpkWVQXglHYaXdTsTyqdjRuic9f0Ffzo+httUvG5iOt
kZsw+Duv+g/HXkiOQfkZlEVa7JMt6QSV0WuTVPYOAUwaoMAKkD5Up8m2g0KG2J56Il8Zn9orcDdp
ol5lHz7aWcZNB5ZlalZ2KKv6G+a7bAtFa3aiZGZaeUDbc7Sme4NP+5zZJokgSQuQmL+GKSFY51mb
cC5X39DrHP0kR8loSAFQZTjXgqccOK6+19ZihQRNejIIXhBlFdt50xZW1PdyOmbcO1u4/Bszwl8M
GQ3gV1JxbNhqm9VYD7VbPDOsRWCbSjMsTxIeBRV57RyGWYIhnXswCN54zHAngXSZVFimJuf9hKIH
T6oKmC4hUifM3M3xeQKbSFVkcE7tltWNxoKVNov0cznEwMEcAIScLfJMmbCAtrRnuse1BQ+iGwIu
w1HrGLiyfP3ZrHR7uyMaAXpUpsxpacBAmZh8fYt7H/Oc853hhRHg6Hxp2JEYd3KrKWThHD3wm+hU
Y6Kj+WZi1T4XbDCHvHD1k7d+0Y3Z2Zt59eHw1gSJ8QAWrZmLjQjyNl5Q0XVxRJviJa2W9FLkfehk
xjaqhB8XLydTpfE115q97zBsnE1z2U96t2E88jrK8HXspE7Qcmz039HD7Wt0h2Qab5DF6qH1i/OQ
lS8wSrM0+SLR8+wqgnJYZrhOqy09l7HdDutJCgeWXE63i3KfTL6sXWCtWuXnuOAMTWvzrTX5hcbC
lSgmdN/Ljoz7vvXbTqF4PNekB0bUwuWdpyLkYk5A21K/LzVMpgyR/dXqna92B+owndavafozzYsm
AFBChEDnUIEwjXxYOu1BtpO3a/QGc66fa8A4tC+4P4gura0Hpx4AHJYcIIT/AqZJMaqJNT/T0Z53
vb3FGJbZU2fo17jyfFJA7bc+X9x7vl8yXdeZZDXmJK5dvOlTZezz6QuqK+exLhVk4TTz91xPd+2c
4aPzvCycuDasYnFx/CCBsiBwxLaGQqR80hyi0vOUvvKqFc96346UAuVXmSGp8JivUDGlL/Qxfkhu
wo9zZ1/7uD12doaIfGxEJIayRFqzspzKHv6ZVBJMcNvucGeh1565fJUKHRwiZ7FLZgARyIPWkKit
19F+NP35IG1dhlZpncgI7E6tAjU81LiO/XRGH8aVvbWLZyKVncBtspH5eCEiREHfUhNBpTbK4aDc
r7ZW4V/piF50rtxvAREI0QJfsuMoye91EiMtbnqhNZTfLR+T95DpR9ydTrgs2Xu9LY0GmhInutoh
yLS/gKPdcRfNTr4xXIc8b/emndxxVJ7a2EIuAYzRnpK31GhhGihziiorvbet6iadyb76rvdOo8sO
h4HA8GaeziQXOdfOhto5JPKpm+Jdg4lZbzFfGKK91pI4Yi9+oU17qhnS8Z+5e5DyYc+8GCmTcSRU
eQ1aC5oNFuDQNGdAhBndEjVaR5gT2YlZ080obbmHQQw7Q3OuxRCrg9E6hCgq92Am+reqpb7zqfRn
M+0BpbomYqn8tV8aLWg9fp+94t1Q+j0euTnC5nlIgYetbfWOCGI89UojvbFZie/ZTW3dw7Goo6Lr
pig2hhYJgUEtuWZ5KHR3b7hzh1VUpSzzRRxI8BgjyxHflqFdScb2YVkvLpxEh+2uGsUnwCTjkdk8
0OlSwV3d1qi+iKMa1LvQfpb9iAACkc0O7ZYZoZzxKLRKUoyE90Rr47biRIL8i3BuXtOdv73KcrDl
ozZQ25nXOhPmF048shPGnGtEM4aTC/nKcmh/cRUMeyUxBVX8WcZbUW1OIFE1uadv5V5eplxWH+2o
nlF5tjvdGzwmri4x5U2TRMlZ1eVbBUq4KEBuKnVIkj3XkWQ1j+3onODoQgIWR1Sy70lHKMlmGjeP
S72wvYFIDKVvRRIOZWCzayNQfMgyKOwpdd1YSDtsGDDCR2ab1ws8rwLZB8nD2KQDO3HjJ1yAy25j
1yxOf2xmVvBS+emDaIqXKmf9N0Y1RkQiHnpscbuBO4mfFgqnmliOSJ9bbr3Jtx5jZGjmEvpGc4+l
BxScF1+5p33NJ2lGaFduZjJ9GdvBYCpRnpK2GTBDcTdtbYKnR77Trp9gwTjcO/sQ68frYC3HqQa0
Zsz9T2z1H36eulxRNTTACHSn91gWxWEuJkKTrD7iGHOiwZweKk2zruiSo7kGatXoSIGn9Lkd9KOH
883B3xVKu8ZP0fjmK/3FF7Fou2KYocGYThIuunOYEFe45Rfpp9yuKmBH2pTfTDpHUneHm9vFX+zt
kUD9c8dmWh2KDFxPbSeCjlr/MBIJGnWt84Q/0XsqPPXJykRzqjatltAfpnz1QuIcwrb1qotO9+UC
3bXloo1a7sgmS1Z6YS5PhqDJjRhkE2Y9SK/zTzn6ReR+xFW7FrdPlR5yAyLmYvbP2KzRIGvdMSlt
waw/96GRa2CvZv1eGUdnkDq3TJRUDvX3rmAzkcyvglyXPwc6vXMpeTrSo2rucnRowN7GZUfzVT1T
tx0Uysz2gUknrtOMnHr0kPuJ/806lBhXW18my/qYDe3ehIjtGO2l6YdTbBLo3aFf3dls80bX/4SK
7uj5D9hTlt7dVYVNWcN9UAzgssCYKqFf8UodqUoeCGvc1c2LnSfY6pATltTWlQ6TIV8uE2pFpinb
De3dRwizKz6bo/u4FNx9xgpNGIOAoa+5wZva05KlN9NhDq63Zbg49BeUsQGKBTa7aiS+GDIFyIlH
bjrZY8O9atAr40yiwitFSYFsf69RSu1KvHSA97accH+9jNI4V35OvUaOHRd6dcCv+RUTqck6AgtX
AGRl/vsy2Wc8pGjGS0fSEcu1l66aLjEOr0DGnqCdspoYC2se+TWBR20eR5GG01DogWfHvN5YvWZt
vHcW8ZQK40r6uV5lD6UljF291IHq9e+pMh8Vmelhgdw8sAw6HxXSwoFZD2f0F9QfVlAM9HtGwDzT
GAos/zsrqeNwaKAuEYeuF/aHrs9w1HDF7gxE2IHSUB35YNUEFgyv8ZsI88ujtLNrrmdjhOKU7kD1
WhbxJ54MwNeO/iVzvQ9rsHEHijeLT1ZyE0sl6v0izj85SUwvps8iPXvouPozOVXHtLKmg0NPMnml
tlza5itSpi9ZXT/2vQOsr23pY1gNvN+kDymMshNq3t2arZ9L33qVhbg1tUuXTLQZG6mdRJZ5dtvG
uC2x2wApMk6GTgFcI2eTBC9hDetQX5N0m7kcfiW0Agdj1GFtEEq2FdhKKYDbqVIHLQywTjMM+tza
Zyxgtb3P1jY5DaP+ElfWWeEpDZxEwuQW6U+YFUuoqfXzIvwRDW5+wB7+VJsAsoxE7ry0vkqquzNn
7t4SHf2iioadoyVOWHHpc9Qa6KPvM2Eq35tO+2KsQNlkb/3IAaZJk7XDPhcr6xXL9Zabmoac13eL
23DxJfSD8RSlR0wpoBVkoc+q5lVrzM7gvkjzmbZId6QEf8bpdhqkVIGD7WA3mHw1bpLNgV7WRDqs
XHRkp5/SLHtauv4dUClHtzNOcAjjODlhavkqcoMBwtaaS5V/rlrtWrQVlMT0q6bJ5pgKJ49GM9Yo
+HqMHF2Lf8J5atBOczpFdn1ESkruUA09nC7c0U0ucdohPkjSvVp6N8BdYgRgwZ68glFEItznhazn
owPrOljckl2yy2hOs8nIBWtFXMzpK3rv9CCbMtlvrZjIiSt07eV68warRrFbaJhqTZ1KyV75+yEw
Zt5hySVtwwaQqorHx8IR01EUwHSA8oNEFCtnkbdls9rUtGUVbx7RbdqqjQ/WeEztVA+xH62X+JS5
VneGt76RcCIX4AslsCcCTYxYu62zxmByb5fZ10b0P4BXmFAD9fthslim6Ws7t9ziOgdftccP38K/
YZfuD1U0kfa0Mg9EtrjJ8elqDCCUiMVFyel4wLh9SCke0LTdXA6PhRrPKf6lQwN2floG8GyL4qpk
lBeIXS252CwjrUocwhbM+Dis6mdptDOdTQeXE+XC0qUMJVLri5XTJlwNPucy/twwvAV3xkkzFQrk
ZHmzDBaKg+415A537BG47YaxHPZe1bvneOn2LijykzlMt2Lovs2TGeR17lBFGAhQB+Ecmqx7wGAC
ss019jFfzi7TxGtWTIRC1VABUbTSW//utYBDGjTs+66Ay2SNeX9qpbZfNDe9oqN50+bWD3H2EhZh
J09kwXkvTV2FsY0cQ7Yf2AXYFTJFzkieyajrqhDDPIfbTHrE0ArsrhpJIfSQqn66pVLSz/BwRdp0
WabWo0Adr2iP96OlPXWYyRt29nMJvY61ySngt9/9hGbf4MZfTTM9jKXoqHed7xWR7YAOeVtDnjw2
efK5nAk9gX3FZjZzUEm30CP6/F+1eGAjMk6LsxxghrINxJ/Ttb8Nqjx4o3uhh/vBnQZge118rqvm
0suSbwfdsmamEHzRtNDLvk5fUVFR/mIzOaSaiuq2AOHpGB2X7BqLGpsU+J8q7FzvlHv1Bz2DU9JX
9FFcOYcI3zhENd/g8kGge9t4cWDafCDxNECMZLaMgYj7HpviInB1Qo7KeRIIeUc7KLmdou8ri0/d
Cte9oBK2a5wazVY7tLRIRVbvDYnGN5vW8+zY0E4ng+ng2gFop+Zg2HcAC+8H6VxDCLBqLr4xrAmj
DaVJ968kL+CIthemJzfSMYYTvSas/cJu6StDT9FNEvUq47nEW3rOhFOhuwErj/sRPcy4fp7c9Gfv
WK/0Rw69Lb76Aow3EHik2yOPz2hoAbIaBhaZhOEOq8WhcedOC3HUDdDcbqIdKlKcntYP9lRmWQtf
GvJBca9TsZYLPCTTFpQ8zedhUo9VhdKH5QEqCjLgOlhcHO0nkfFO0q47wUM8NKn1lFXxD23BXbWZ
C3Y2TKdWw7KWiv5cLdCfy4RbDoJ9LN5bGgQZbjQi3SRKe7pd2/fRWBgBOvro8zw8TUaTHnyjeTG1
rDpT6iWXcSEGo7a3OWwfB4s1XEaGMCEt7CIwSpMWRKbdO/MtEy5NpFLKKN/SfABhIh3RVjD9XGCm
xfVZaizMfupO4Jnm3dRJxi20eTT/aa6wTyzqSYNCdJqzL22VptcE/77TNwcxy5gNApviajDuKbRX
v3h1mpdhQX5ZrtajiyskZEa8Klud5DS/xmtMlAwOppNqtBDn0SkzS34nad+oKfPAGRml9k37qcGX
lU0pt/W0v62x9gE9tWJ+kUdrrwPHgExFVAIu/Cxx2301qyNWPgVn/0hPvKEe7z81VGO1PXXYSBkd
+eO4d6uCDU/o9E8avCDjq2/5+hmfjJ8kKqxdOn+Izk+y9ykq/Zj8bqfm4EXEBzv1xiC/CFTKM4W5
466v+1ezTb8zwN5osBrx0I3pnLLSDu15wgwPPXdl7KPJ7lnFhKH48lTm6yfTVjdfMIspY3O9W1XX
BAkez/00IWPvrLvONebIlOAy8okpi+2idVNO/a1aFuABJP1iFEJO6ZTMvghoborQ1vEolI1VXYeZ
q55OX7ciuZlWHcOCasTRqa8dTsXh6ogvs8VcbDFW8Ft8QfuyWu/7autI+tq3nrtCI1EIr1LB/B9K
rAnjdmFqQNGWPkgW2Yxv+i0uYw7ehDGKLOgK6NBhipppPXeZC1nW9/1aJkE6sRFRlCMNAxFn5sTb
UJY+aQWtHpvgF3YXSm/M7sgPUNUUpFbq3BR2aQr0vrTGT/SyJgyoOKZ03XBBpMlvGhSTXVP1j7ho
Id8JIomULDtoHJYeaPc8ityTFtrrrF9v6r2D42BjtzrDD7KPRa7fFd8AUStM4zFJFmFm4aew7Pkk
1umgpvXFVRrtoLE/WTGzxXJkVYgkTsJVMMdqqQv6nhAHpb9jyMMC6hsxj1N+oY3JHaniAGYeGGpL
xTTCpN861+NTUi97fTLUcSxmL1qUX9OBNVpGUEQcWx14zJJuogv2+5A7mM40tFqoTrsbbQuS1vTp
Q/O75JCl69kUrClsa0BtlaVFoGm+U1ixW1smBqZcO+T+/B2Bk3xeoNYnzBqDrs45Aiy2praw4cPT
9R1FMPUl7NIiniO6uR4JYfUTPhf+m7I8t2Rn2L37jUOETsKI2sIVyXd/gr/nefYJ99W5ZaRCL00y
VfoBjZG2pHq1YEpoMOa7Nv/eadpXcwF6rcWxgiR8WWZ3gOGHdW/dCBRWb6+kSiCk5JzDRuhRetcV
jT9lmwlGKxpdCYlba73PR+QpQ1IVe2LQmKhZ8gKYLpjF7OD7GN6rhipBJLfZYcVh/CM2Q1kv5hLz
/C7ybjAQkBKOxoH+5FCLBORSFWP/subjHiewf2ZXO4Cq+ZlM6VPZbOqrijLQi4XBxIMMP824dTEU
1UkzP2VNf25W/VpXfEGlIBTKQ/sbp+v3crlzW2JNiI3h6JMQlBNdRolTv/IgcR8ofyRbwTYLcENY
sTjQdeAshrepOfd4B/uANBAcR3iCQqO1PvXzwC0TlkvNUd2P8a3yqx9rl/dBPDjfF7oRcZ1vzVDz
hn/noTYhxJspSW5QQyjqaDq2Ju2+XtmQaee93ib+1RpRfxh4vnfV/Dr2DQPEPk0CMSCKljwqgTlg
yh/dCKnA91KryWmvj4WfJy/OnJzNe12ABf7uNjXvI36htfOMVEzt48l4igfrbQAVGDFS3tFtPC+s
W5vvK19MWCSVLoJlMu/0+avrKjNwMOft4PSEI9Ty0uaVz+8VEiOj1QHa4VZCrXTIDMJMSWjZA37f
1Z71uRf2nYhX58wg4wQ0Zg1yhUS+IBLczZNr1ko8j9tVtV35kJ2eDUNuGovppwdZZYdZrQvjqX+y
zajUID7KfIQvyPPtIKmc0vQl9YhbWvgZVEa/zcENmjQeJZObd0G2sivKuSgQWkg/ZFTaBkpC5/XB
6c0OrU4vvfedxg74VnOmEtMeV5lGxBfcpCb3nmuH6B3bnzb8G+xj6B5hFiOhGFNXD6fEfNKXnrQ7
zjMs6nwEU6VHtuxe44Po0q+doU0ET/Xc/4pxwqOULiAp5XMzY260aHcFE7XeL/CPY9efzcKVge9I
jgCFy6vRXGjKH6L1uRTVbDbagl6nHOYDpeICJ0U2J2y+4WalY306w972ZyOK6V1xoWkfKtFVUW/q
EH0c+UrHFUS6S75AZbtFZFCAB7H6XtIzPnY0jXcTBdpO1PV+7RmyaMNOZLTEc8XS67Xx3nU0N1xc
mpcQikrKBp3lX4l3lytdaMmWA9fnusLm1tAMGd/siT1/gySEupZ/d1amBzbJs7uulhd6QZuQyeNA
pjjGYTcFjOVOTi8utWROVfbYz8Q0BmMCMN/STYtxY0EEk++lkdHohIB51pkv/dvSlSesJYrgckqh
IQ+hHGxyBjK1QBHv1EqzuJ8Q7ZXVA9PoJvCkzfSps35OlhBRWTb8KecolH8a5qnF/ErXKg8XQjaC
YctvEmc5TVWA+Zc/NgE+on6wLc0FmtIxwOmWfVOQrBUD8mYeFi5lDrOSZhZuzXu2g7DwyT8D7SX5
7FiVHdIAl6gaWgHH3KIPnPiH1tZera7/ZtNtpkngb5mr2ltCWSI97/OgxfdeFQ+oZ3GrgzyOENBz
oxI+Wrc5cYKyhns/+KgdlNtfU45biA/qSF15yQj4o5m4UROh0/GZrk4NAGYZvs1Mkyt6WNPy3ejZ
RVpB4TDPNgM3StvWJFanWW6ixME96SWhSGvzptbhc5ybFzyaP0nEeXWXhV6cUJ8dTH2nRkGy1Joq
nGZDhlCUnqe4VVAIECzZoEoblZ70ERYR00juKO5pjv3bbCHmEo5+5qHLgn7MeVxU2e2TvHulBf1o
tuJ+pje+06fPMUD9MGYzDnQik3fNzD1Bxn5EG9Q/eN3ElFB9c+ychC1Mosp1rzm6UBpPy2Hw+mcI
clydOMXXsfAjGh9f3nVPCxaqvoNXkHWh1yPmIqI0MxU/Lk7znrUV98q4GncOxjJ0qwM6b0s8Mrr7
P1yd13LjWLRkvwgRcAfmlSBBb+XrBSGpVPDmwANffxfUM3En5oUtqkyrJPKY3JkrrRWpI+5NxTjy
EWnUKJrfac/iqlQ6333BZRxfIw4s96/s27XQmjeau7RNFpvvFavIRqfRcR3I4CoDfZ1wjQ41QtC1
s+65iCdayfWw33EuDuPsDZJXdXDKfzV3f2+Wz2o+YzpPihe1pzI9dsRJ1axniizfMVgfqp7AbS1Y
mIsGgb0fLY6f+Xifyuas0+63Szukuj4bzzkvmV4+9xmnE2a8lo/J/Tvn2+mVyOmpeUfksg4Bye3V
FEIEc/p6HegT1AowGqnT/bTTgJUhcR96gmpmZPle64hW4iXcziHv8EHJnxK9pkY4pEN0bDe1DVym
QHRoGpW6wJSXW4nci1N655In3oajsBAkE7Zo8OLuPN/tqedVS+J8ow+fItXzjarglcOqtIJuqK4o
IP4o0/beB2W5bvhZ+UqAzax0Mq+hC4yrDa1XZQDBAY3VNqDAMIrDNDDVTxrW0TT7I4p61zbFS5On
a24dBstxcJwICXmgHaONA4hiaTnh3M9MatVptruv8v7VZiaAVJSPbJQDyyHXAWqGwlXi9HuCeZBV
VHULhAoDfXEPGkZOmgbLtUJILIuFPiFqT8SYYItSg/pBWa8e/e0ZdezoV/FCytSirnpKrJ4GAGwe
OReBgBuAosEQsXcJWi8nDYtj38i40FHB0VR7MbFrdEr8Ny30foWqwLaQxoiDU3abmzvUXy+z7LMo
8hsOalw9tE2YNeFegChRZ2/dSJWbrrV2s8qsZOLARYvse1I13BjRrVwzQ3+z7WKTGftC2n86jftZ
rc2fAidhUH87LkoVUV6aOtPphD1mXHPrDD0tQc/OlIkKoEn1UwaHsndPXdBW7NSkJUwlp67QPoJK
eErg265dRAfit+lZIJfsTCs+5GbMdQH7rl8ytU2MCjNUvU0MvrSy71uvgQyh8P+rivAIY2ibmuhr
opGvfWzVGwqloTNS0MAGIWBV92FvH5rqb2xOlEH1TBEb8cqpMNoUtjp5UCH3oDMQGCrVwYjN15zC
qBYBbBqNlWYd9z1ODvoaUrJrfhnUd8sc1RWKtK+QPeObfG1AUaysDtWuKT+nNtGY+rCOZUn00lm9
cmAPTte1ubcgJFLNg47Q5MZ5UnifCZSRKnMIsznPevzdpNpDG8qWpQWCmbk0wpSjsWV6/BNFNH8p
1vDeFvyse/b2hvukT4j585HnDkc123hUkwIgxABRWjTvvdq9zEOCDeJVlVzCXC4R/SWxFR8mRLwp
m6LYdBXX4S44gRD0eoPpUe2Yu8wFMV0ZihfLxl5FDn7NGHfiDJwlNzBcTkxnVrJtv8IBOxK2MF6u
f+0eSahubfOCs3cVQ+azouHAQVxl/yKWHmVgghL1M3RTIGmK9jOkKsP5gX5OkIb/WqWaSU1iiMPB
yyLGdpoA1fbtsXyftORH7XDF2LQhhLLA3Z7V/9B66I15wNk4AF5ruKKwj7uq5ZcOJoXZLRBYmH6u
CO1/dHZxN0EmwxaNN51kfJBmvB2FGWx67WV2nLUlMZ5aVbYVcH/o16UDAdMWbzFu6tSUZcQG9R81
mNr3dPasadMEZoNwaj7FE+tPXIbrXnSvXZK9y5TjA3OD52opCZEF2ZqRXC56DIotx4vIssOtSD4M
G3CKQw2NPWIpiVH00BheVadi6MPiDfGPZTMH9tkkBYWCQqv5O5AVSibxHLay1Kt0MJHGUsB0+ylx
33aJxJErsMJ1RvLWGxmW5w0xmPEYtBrgzAhsfO/KNzytGJSDIlsroEZWBUYCPTcW+5GxrrhGLW+R
f1VcvWspzmjKom9hj0pvpzM9Ef3TKAdtPRq0ieAjaiDzUIIlmrs6Vv6ULwuYQsGHU3Y/gWszf8TQ
s28cY6vGNGJiDo7WdCB/AI8/qpl9cvhigNXlOh5j+6MzdOqFq+mgOmKrjX+d0hRHXEZfcja7beGW
Ep6JcQlz+ueH3obb0XCu7+v8AXWD09/07ZJxRVPnB9cjSo4OmFR2Zd/mDO9B6TK9oQrqdWlBhRg7
PPQI7l/gpJaJx/Q5qJblzdgrcdC6Pvvm5CU65yuoxBh0m/429fdSrWmWDuyFESG/tVa+qtlXbI2N
B/6xY8WbsDBQCTZpzKXyEo9dgmWgxP4dd9RoLBM8hLj4qIFq2fb4hoCHQBAW/FATURbLAN3auAa0
RGpbFK1ND43qACu3CvXWG9G91LRXYHHRacqG4mkU8zMO5owRmErNjDoc8qZWgPCSaouG5Kq5okEJ
xqFDhZzr5XlzkDWK7RgY1y4anqjM2RqA/j9oprnDstzOYob2O1OCsER8AxHJy0wpUKyzf/fC/XAC
iyLEuMKWx6XGrzVOerWk/xR3ai5FtyePwRjXJZMi6JkZKfNkMtXLbagCghuH3LqOpgHzSbtrCtqo
CYiQQbtsXkt+sE6lN6c5mS4kXdJ7U4Y+A+ujylj5GLlN7cVqwvl1flMkkhkpk5AfORatwEKXDcb5
x+ZYPibKE8jNE03gnNcdVF0nNuCyJZh6bPtczIPilTEWjFSIRzYm7uKiXk0daj7YJbpobHgXSjxT
hwstls27R6gyYZLb05+s086jbhncPua3ZnDlyWGU7w1hsm9j/au253VVB1S1OsqxlCisRpIBUqvD
T6ESB4a+qnp0tD6oMq5rZdjwwscOWJzkXMYeC2h0NNPvvmeBl/Yv5MdkDU5ob9AXlBuCr37D+Rls
EAj3s0FZTn0dORIfNCduD6LqeypxnSshtUVzBZaSCDROwb8wYSUdgqumJCSIJCW6WkY3IoC9M2Df
Mxkh/C5mDrzX3QJbKv1SFESWzR297mfVKdJrN9N2N0Bg6qgNGFIjPah17WvtfK2VWj1SD9NREYud
KJXBIa9Gex3EzNUruTGQvRAU6EDH7eg+JbRvTYR78l1e1/S7h8+ydR8GW9IKxBb6KmOPupspswlx
C0ziVhj5sdLbvYb/akqmq2PC4QyaaUsQXe5dBd2sTcVbjvi/Sq0Sz52SpUR3lrEDe19OJ1VexcaL
pktcKnYR/Usr37S6d2TLnJYO1zkOI0e1fsj/DW4crtWEyL2O72Rl5kq0Klp5q0ep7zQl9gv4WRsq
5/ClcLRa5yY3vgiNtiJTwrwMY7Irgm+ArYduotOnjMaUt0Vk7bppa/Od/XFq7eHUJn0dc/PQGPo+
OhoBeIHpxuH3qcEe7405VnEBaOSohypm75LSgzqFK0Arr3ozbas5V2q0HZpKu3XLw3+fN+xbZXfT
sTYcAp1mLxg6V90pKZNdONO0kcsxehJLV7DbAtDNLSoOpG2LHSeoSFvZel5e4Cp3JNEn1xfLU1BS
oa/0qH8sQAot7dwwR8dNz6zbxuX3obURixwzRPZmEHSqupdiCDj2hlFzHWMala3ZqB540CuT4iBj
dMKjEjjzKyHmz6XZ4/L7LMO81wd5eB9a1WuXQGUaDFc2cPMCVS5/dgaoboxV4XQtvxibYbFPxFkv
TJdDbS2eALiQmTEZWPAkrNiac5le0iReF+TnH4YRaA+1yo5mKMqLqkXZPmggfEfgFrdwhCi1UMV4
q59gFmv+EFOx1NqcrKeo+EAGf+4Haa+7KnD9TmFuybQ1okuwlXv2feTtX+wGdrXEn8UEZEtW47FZ
Zpq/D+kwMd2UMG+SRvd+MQTqEhv5zY78Pv19yDvzrNrQhnghoQ0mcIly4R5cGlT+T+xYSoUxtB18
V8NU3/UPC+DzvaN89C6Am2yTgcCw/jHp6nVukVLx87+PlamwXsnuMERp/B6rnBydFt4fqtVt4uS4
4d/d+JYYsqOA1onftPoaCjO9SNXRYUbVX93yzJ5mdz1abu+Z88Ct2Y5ec+YKx750AuzkjnXHr738
yu+DbBrzmGXdG+7cvyoutuepQ6TRCBS+yiwGQczoD9jj0GytRn0JQnJQvYPdjlxqSZ9e0iyixWvp
hHjMiF97I3WT06reDPPsXgsEhSvqgXk1r7ZWuldi1u2GSxAsHqkaSy7YOFpRbZCZ7v46FEEQ4EK4
sHX5HE+A+zS7Li9Nl3gFNOFjXu/bhv6Xdooin9ak5vH70KTloRgrNGo1ax9jA5BOd+JNHrSC9K9i
fmTFlgz59Id4OXUTRLT/+3TK+c7GMSYU9V5rGT2vE2IUPMTC63FEr2eX9xT+rNYzpMkLhiCGpyA6
voAoKzwlFe0rRWiYF1LsMlCJcI+HJ1nk6bsbHID7J3u1lNlrAtiOTqO0eihzfCRePiBsKwxU7LHa
ZxbMYFckD8UObD/qDOppsDxz3Rc6ewJWGjyhJIWi5k0ThfsPnbamtg8FKGcL0Oz+uBwLVsROZ2Qi
a7im0vpBrDDXLhz81aBBQP59p3HeEk+IJ5mpdU92klfXshp9zs/aUcEORCHc8uHvg5GaYEymjNBD
krpbyPNK5OhP3PKjF310wFmowbUstYJajqHfZA7IjmGojb1ZXEFg/jWlHh4dMqcbu2nzQ1W236rK
rCdtOB2SfjP009Q9567VLRkVjvJ2S7laTWTSHERCM2i7zW3z1rCj3tLRMrb8fc3O7IbuCWfgSol0
PzPd8Pz7kE5F9N9HRTn8LVViBxZRKdqlZPxFqhdfKWvrIzcS7dC3I7D0wghvGQoi0/HPAf/MX9Ut
WEqRdZ4sbIlbS1P7LSyFZPe7Duu2kx9C8sarWs1Mv4B4slFi6t7rXjxE04Y3HPw/I+YVMJOtuwnd
yFcw8B3thhVadXuL+4RNRaubb5WJ+1s89jheSzXY/i4Ow7IqzAM/REbvvoYjR6gI7KQz6rst6D7s
R7c5AJrBX5rQNVUITEwuB/qyjOP3ALSnLyM5bBWrj9/tGIRcVua+oNYNmuDUHMO8ao7G8lEkYz8g
E3ALue4zq64+bICkW+z2dMXZeA8Bf3G3dpgjdu2g4lc08sfvg2Gbbwru2OPvM3JEvJ3pQkpY+v77
DaQY5q2jfDeBwSSVXfsCX3VYgrtmkDVXK1acXZCaP5UsDkpefudV1DG2juOXNhoXek7/qKmvXOn8
kSOQv4Ufl4ycDhCGhko1vlRYxHiZtL8ixEBfxCkmdlj1NzOt5ks/MZlR3fKPiKZ67WZjvwFY/i/T
3YVGx0DREyPujqDNOOnadDeQBYvOdRWgsDO08xv2d7Rc41KpvXoulgc9Rata/T43h4KarQyN4/ep
m3f0uPdU4P4SU/q5ihhpUxDbiyV0ZVcPQmkJHhwZbBWD221R07wRwwh9GkliPOkYoVeO4TJ+W3AW
/aTDe11+S9/Z2Sm2cKnwciitN7TTt9LRmy9qv59LmIgMAc6W0UVQLKW2M2yaWF07WCjoJaN8garz
u8rhmcBPUftuhY+5ih56W2Q7ctjWLq7dBUtjgFBtbkOUTUeE8qFFNhma038fDmPvp9pokKaP8J91
qfaa25O2m6NmXGslZ3It0JQNUFF7pca5+8gj2Z30knsV3DcuqaPzhs3i1ga5e2tcmxFRxrmWHQhp
LWL0GpDyaoanoReWj/mGIaIbYaxiFBF2JWma2aXAuYcd3FJuNCYHSwUhZ1ME1NrWTsvDT5aTTRJ9
6GrHqzE4JNafx54MdP01UBd5zA0PF7uGYfM7vZnraje+NWKdVesaLehvfk5385H0WLiq39pq3dBT
cnFRnJtV9B2QcMcOF6+1NtsYsHSpabo3P0r/Lin0yvRDqPMd5vMBqT5MalcxwrdaQ3BBh/w2g+Gz
gceTdQ93WKv+EHw6jPbd4l2+z1vQpgomrbyJ6KNdqqm29BGXm1vrtHSiw3in6JMQzWuFztpw03JZ
J1T3pfniB7AyaI5GM0EXpzLCy89xda/UBIdpVX8lrc6wsqy+zaXjQr/1GK2di/HB/MBxQByzpORw
7gea+1RGai30Ak2vjuKhKpI1Bj/HG2iOGcIeWjE5FecfjBNIVk3xqjMh8Yi7+tOp+nIBZLvjqwG5
d1eJ4tPiOCeB6boP6znckoCyVLFSIWfCMcxB4uM/Ed0nXH8Pp35s76lQ8JI4WPGn1Wfb6bf4tlV2
xWujd6eUw2o4AVayve8TAeY+v9EOIpFP9HRlDmdyjdsCtdZtd/RWHWR603H5mKN5GOCVC52L1ob7
/jFZd42yzTNwaqtuY6H21/paqRhN8a8uy4NIe78eKaY1j+xO2DxRGjZGAdkF8uAOKwsNEorbPbvL
BguP/8NswRTj7QtX2ZfSTHsA3jyt39KfMGVp1/3g5tz0D/0jbrHapEsFakVMGRnK6WjRoY6kKOBc
apSQJJuUyApqkPNs0N0dhe8InxMl8tpn7rxGX7wxRPLOC7NkYGbGa4Ii8LED/j/83Q/t0tMRdJzx
mDIVCaaT+tc52S/jXfujGqQu80G7FFStEk4bVrF1knp2oGp18fvFWyxucuoRdzG9K7TRrSrcs4b9
PmfJF7W1FRnTIXvMd/MpwhKMtKcaFjnPjVApdPNxGji9NyjJTYtHWJVy3Ey38GQmZEFHvtvv7mc0
Rtvuw/00dO1o6p5oeKvJYbV833hlcOiIRPdocBpxHq8AXa/Gx3hPiRlEU39WXufLdNP3k7Gy/mIL
j9LND/Ba1ih8C8pjPMaHbtvvncMU3iMJlblXxnyVzBrh1Pi9Uw0vrxBrMvyDlO/69dHar9qdsqwR
pR09pRj50uGebltc4ugZibULBuOzT8945RcLF25Wmp1rD8toz92H3FO7WpXDPYDOnVnx0VGM5tBT
qBavqgF/3ku8b/zAD7cPKPPhNtzSRKQelc/VMp62N9hu8Njm0bp7n5K1Nq/rN/2vmnmaenbJe7Jk
e8prm3h7Ai1G/lObzP1XypuSnlrWNd/Zx1t1X5NpWxt/htt0E5fwhZ71lcqEziPzqHHxn9/dS2tn
t7JRt/FwCHrvp+3yrdaEe10t14hYbWH4dv0QwanQd7CtUnTBehMbF14DBe/IgJyrHyi+6Z716UJj
nrpPiIzYkcfkg5YapJP8VKziGqvOCmsQ816P7l8zw7tdYNhlxMRwkkuudiwq6TEuvpDL94YeHOxe
K5onPP28Uh1VetI9pxn9QMJZoQZ4rXuMZygWxcmAqMKrJGb05NBy+8Iw1zAtwoCrsnC82b2FtLuT
ahq1/oCcQRcyb4VDBcFQVn6MjWcm7ZZv61FsSE0l7VJd/trj4LvNrV/Ks93G3pweyMwjaywLUwCe
EM6GI6FW/A3rg9fA2fCY0CKhZP2Xba/hgV4aLqIhpEIAYCtr4LiaPLIl1MEf05XC/x6xFbNwAIoL
zkOHcV1QqYsMqYCxtSm6r7FrVo5+xLiH82RAB16ahYK9WbMrz/LNMivOKT557vWYvuujunM3Sabh
NxaMknAqKntMwPPhk2LEJvuEBd5M2V8sR0eaqRB8mrfIAklpkKoYOi15qdN2NxBn+qCzZMHM2mxN
2HPsEQ/5ELfBBugTVUilq+6pCBSU5lTNRfZDxTh+Sp+jYRmBZJq4gM0A8aGMbwWS9ldh6v99sHxG
KRlexSEROwLZmj/j3d7hynWfaRV8dMSGCRnhcW/nAd64TqLa7p2Q15Guv7iWOpxlGjwRbvInxJyq
eq/iQjs2qKCeVVULhIKdgJh/xLdrJozvDOc6sd+6EEkX9WY8o0uM2zmuu1UiU3efa8vhC1L406iN
4smEtyEa5ZE29qtJ3Bflz34yrDhHaGeGnGuyuhGv/mgSZlYxZRetpbfXqiW/zOb59PtAyvA+pApd
0nbg4AsPWRz+v0v/783/93NY3W2MYj+y16o7KXxS5HGaf9PmvLPSOPXbemh9Y0RvtET8Gi2JEFfj
u8zhPzjFrWYbfqSDmbMW4abnmHdJ1fZL10quHQuk7PeBdlX1NLkjpd3GcB2n2vITE/HKnaS4Kc6Q
b9xSP2qaHR3rye531NvUXsE8Bl9A3u6m5aipKUV35twqCJ4dIrU98XpFP8L/cInCSDu7eCsDuIZ/
krnZRTU/lg2z8maXNbw46QMLqDTV9laWui95k8z7oou/6MQ46yB06TnotavuKJiOIoTnpJ0usAvc
7TTO2BYKXd1kVjd5FBVxc6FQmjI+FIFKicZrAuaMFXzgf9wxu7HINd3AurUXZ2gCatS4wefYRfet
yohMp0YMAYtw5lRXXJ1jNfpKef31WmTucoUzZ1Oq5bmtZXkWUvqqKafD7zOKsg6umqXnST4hrdu3
hJ6Su2IrTyOhGz122e21GQOISLRbTdXAxk07ay2Xp7+fc3uO+kO/wCSoMZa0qkjt2CUtHyIzfVb6
VGxNjAin3wea4MrDwFcQRY48Ne1ViSSXclx0x6lrNdyqQiOD4IxHt8I4I+GhrJ2gM/Z4PXntV8FI
s1g3FW98e/AxldOfOImoQc+yYh/0AyYWCxMQVV+keq1SEF5o7efEGk6gnPhONrqOD65HE8+weEKQ
ZVlS04TWXfDWZxuUbd4M8UdRk4pTtQKTvZpvW21wdrVuNU+VSnsAeAJ9LSqMnUrp5Ke4Mg8jWWm8
JM6ppUSDM/9sRH7cjIQgiyG/zs0xIPH+akiQHFk//WkMQrlhZU37SIzm3arclxjcAKyx2QVC0VmX
t9x1MbtR5DetZmENZ2Z9l6mNwYzAz8l2aWD/4CQv/M4I9SNB5HcMpFjtsj7xMR8jM/aUEohmVlcT
zQn7pgPxUVNpwm5g6BbtEReXYrwfMxO4lmhaoLuMaXRmS3UHuuBW2GZ4Xtqx/DnQIDjhp/MjsM9H
STIQiZ37B17V6Y/Rsum7k9FdU5wEVxvQuDlQbVxWwUWbUhZxrWc3dxzzMdJ94afZNJ2KAEk5cAQV
0BPGw6it1C2YITyXg9tdfz+Cx9lfI3d+Jj48HErJmMq2Eihgy7rXzPpwyuv3IE7Ni2R0sxNW/y9M
ePar4f5+vh9UQSGQxR4+FZwTSmyoaomfiNcQbD/cmUVDwPr//hLgeHejAkmESGLrBxMDdbAsM8qy
wvx+ZMRGv9VN87Wpwun4vw9zX/2/T5tUIP518Dr/+y0xrtZqaZ743y/t9ysF86R4UYRJ8vcXuphL
vKZNyXGQwVGWc/9HM1inUoKxDOnTeBtac3QM6nY6dRZHcJUUJs7V6T5nwXjPZ7kuZRddg7Zn858/
S9nKOxT86T4agm8lFeG/v1FEA12SJEl9YevpwYFmDCToJjFYncrlgbZMzMz/+zzHue1a2VUBYvKp
OVSSO7Ju7q3LVGrsm4pEBc5ZWlg2cJ3/qpr5TLMC3wG2UT/Whz3AnA/8jUBWTDyFYLS44pggTYzE
5+XMKu2KdCX1OPYRffeKZTwl411QjtzpUf/cKOOfmNFyWwe4u6UfsqGd6Rl9xyalbKNx01a2eXat
JNyCMXU8U1932Iy8iqqQXZ6N2vOk9+SVMf7I3MTRPGaWP1TlCV0qOQxqgpyWFhR9UlZ0pDT5D02+
kGLRi3Zh23IxsGqNIpL2q6Qs4VEknaDdN9ureuZsPIj2vKYEZyGDye1RLRVn49Imwp1/DigTrwLK
dmpk0jwFIc0zDLA7QAnURmERhBgo1kOM4DAM1SGtw1vVgPiotEhZ68xrkAzmY0UgOldjv1v6SdUR
ek5tR80G8OxVWjN8y+VYbs9vjsDGIQx8HUl9YDzyz1AxIpkZZS+iDV/h3Wus+eN6aju873abro1w
lBi26hEpyAKVNYKVMmxjDTTVa5mjeAALdI9DXbvcykciRBFMEAUjUpIdaM8oGV0Qwo0KwGRafowa
pku5njebSpe7Iky/7K655dAtgEFdQ0O+xZAd7mqTn1u3PztC2h5dOg2zh4ocm1LuJaIxh308pl2w
qidIK8SJety26vDSLaNvkzIL8khxvIYsVZ2SWRxwvcyrEGP3IrJ6qpyGZwS/W0gxxjL1YBKqDk9m
ycGz1mJCmBS5tLuR00c4nkSC+xR0gMNRmx1LKIxAamhic21iy+4y45zGb3WZv8rZQU+m+MyTKo0E
sXoqrDB8SIkhp2DqzhjgyPzw2gXkvErNGQ5OznZOuvE46ZO5YeleXp1A+qO2X9PnmO9Qn5ZeMO1H
iq0lsACPTWucyrzYz7SLAU9IqHVSq1uTE2VRwvZMV9932cSf1IxDMw6HYiciYXK7pizaBUDnNbX1
NSYxIbO+rjf9NNTbIUr0dbrQ+oVEkMq/w9k9dlVMEgs/Oy72gDhahJ0rT3k1UtK4c5x/Vj/9sMEj
9erip/qUufM+Mt0gw8rMtJ6sc6YO8ToNsL8CLWA3MmdCtjJByrT4KtWPMIR6RMLr1jHoJvNERZNF
95QSDJtRo0oJXNXoYQQN9hgNN4rs/spOre6YXvgLp+mIY8/jmOQQ4pLM9+XcHJZXUKEkB0XW9n6h
0iF+cNDn7U9KIhToGAMlKpR5R1wSO8bcGjVXQapNZH0w8y2EiRdn0O9jSlfiFMuPvpgSz9CARZlt
0K3JVpRr+rML2sEu0NLRLzqLLK7uAldTv90WKRpLD0GpIQPPnvY7kCm5P4fpho4sWISltlHyiIZU
YFCk5ODgdKL5TCW4bOJHeBUpj9LLLVdGJO/XvhDZDn+4izm0MjduVzyJQTT7PAkvaS8hYfXVuG5M
rE12ioWDOdi6ykzWxf5J0wPDUwZrXQbju9l2R7fPt0Nd7vsmZ/tvcw3vHte7MQEoEOD9Slxcu6oz
THBkFOUe7s02yrexQsuS7McZPHL0LyDmesDqSt9YA+jBGYpNH6nGPlWx5XGP3TBYMfxwaOEAUbXU
ZsZzRNsmvhbL18sa52OkoySNyEC6ijgbC7/iztz3ytaiKXSttkOMoB/cZKVRk9XpArsyt3VlUC6T
86wEnIqfICRBGnEpZAvd12no8lVYkNF1BnpM3e6Pq3I9a9yjaZntLqRyVCvxLvHOZhOPlRZ/v+VV
WTgfwCXuswFLGM3owWq0OX6MNc15WRnhLJ1I5ghXHB2ESMyOKakL814ZFZ2ooYtHALmTuFzkkwYM
VkHrwPpW4g1NcFzmiXN12GanUcfeSk/VLtONDD2KBRF3LsZteBN00TosY6wYnC6tmO6DnBcERYYh
bxL68NwpbI9tK84TbQBnuqr9ZNI2od699q7BHEfhX2vSLqTI8hKkg7nWbDFyDdYLiK4xSfVlFNuX
zPSzxoDQMSDqWFkrNwLDhcdywc2e8wSeeDLOHc5SK0wPUV/JE6aLdzCdx6lA0VDa6tNhhi4L1rpl
T1ynjCYVKAH4j+oQa/awdY2PPE3ulDLjP5pR6eT81ZrozHnllGt6d76CgcRMPhVH3E7baWieDCc+
mEqYr3thSn9qDxACUHomJoawndyjW3fPaW6/l1NEeUD/XDUywqIocIBmNuP9tro78wwXU8FF0OfV
vyzIKIVVgk2q9ToL3VoqEynxmoAcUv4uLxAAMflwppuWoTbXnDK2r+1gU5/bS9V30sX/lljAeHRN
uwliDSuTgOEcD5hdktG3hU76zEy2LgoECwEGP4V8+4r/4LfjMlDIjU6fz1GL/05I8muFJF5fKM5D
s3WcU8T1ylnlmXXLWXnX8aAZR5c6DKx9aFfk6f1JTBiYOTAXLnecmjBC3qqmZ5KEIlZVG5vKCt+y
iOxD6LzECqfSkZkHb5Ng3BchPxSOY82Iy6WMlD91xnEycSE6mKnxE9M6nV2qaAzOyZGjruWpUURo
B2Qk29+jkTU3WhpvAbVswAUv1XHWWZ2I6jkuOaHYkZIgR9RtYk3u03IIeS+i6TgZ6DVleCuFrN8a
vXiGEfkUURJ34i2N01AxyPqH1yjXZnay6dgVJE9EgiLvTO25MPPqzHlUkD93mz3QStKeYkvGYjG5
fBlDwpEDMhrApS7gyF9+Vepc3aXmQABJelhNYYyyXDCAyop80y/3Y0rs4OJYzqbVyDUJffxyY+1B
W9alF422D43xT01pRpe6xs6OtD/Wk+6E1s0eXdxqlI5V3EnZeWiaIia0tqW4KykFc/kssNOAFopP
eoUKJkNeU00db35ZwFlAj7ZCJtCKOvXW4PWuPlurVq5sxshbAoZLNK9wYnAtqGprS1oIx/KN/gl9
TdyElSJ4rdrhOEnbPFA4Ij160r55K/3t0/fUaetNpujYawfAN5SnXDK0OyLOXhL0HW+GBnKDzpAu
LykOF+lmdqmv1sikrE2nW5pAR0HauGCo7P7TCzq3GpgttYl6OFJyDa6PMX4vGK2RUXfXnd4Rg2ya
U9zF8IktNDnV6P/1rAbHDA9qZfSAX1RcU0NIDklpcMZ2xoGO4e1cqE+DYJmygsBZIG72JgZmAoeF
85rh0FRWa56RYgcmUWNslaD+dq2RJAlkSJzEhV+mhXmszORTU9g+wa3NE1cUU32ni+9QJuY1SKJX
SBaJLxaommo2wEPTHUv//zB2XkuWI8eW/RVaPw84gQACAZjd5sPRKrWqrBdYSmit8fWzUOTcYTev
kWPWLHZ1qpMHQISH+95rIwB2GObbmIwJLbVox9qZB0C+cE9GQ6PA5NBkp0G9iyYnQsEaniaPfbXF
0EaDff4oZxfJXI0yiGizN2Te5qrPuxsxhRrjbEJrjSiZdNi6MRoSQ+DpGPt7ghgRCGUTM6WQfqxj
Rt6Tp9bsVCXFMWLu8K1PFRaUuH8e/PSQZ8V4TIv+p9u065rokYBR/JrjFXmNLV4hP7OPSDZJ1yPK
FAqD/1p2r66glU48eIzOyKcj0stz3sCVw8+CoBhRPrjLmXW4sPYZIYJHQqQe0C0ilo68H7FrfANh
LXYktoENK9XejxHqlbH7OjkJR67s3vHDxf0QYdpN0mNtpTe913wXg3wKWT0xkfv+rjrXZWFcKgdk
UFq+JgX9IjUfvJ5GP8MIk5kBlYcY7/uSZnGTFac0yibM6tGe9Bhzh3Urw3aNwC9Bx6lD5y1CHb5J
/ZDGR//UzQQSlAGU2o66iao1VBeyTQFd1lgXayJ2kRO/pRbG+wFMywC7qgzTVfk0Y6fKJwTlk3Fy
86NBxuve1oXE31e8TNq8q/D69WjiYWknP2Cmmpw8EKB4E81uWSkupVngbcbz7NNr2MifM8RV9kLM
JG7CNQrdq6bPbyrDwYLolE/UMPT5WxQT2uWx5cpt8/EJ4uGwcFbf0HfJezvq3wMD8oLQyN/px9uK
FfKY9k4N6AYOrlhqYqlK607n7qvbZCjKm5soa8d1lbX+vjA0k9FU/HTGT0FfOTadl9ikD07+03td
lBuCNn4xCR+HqovwOASPrjm0R1zi60AOWHlnZ3kUmm3Tc0QFRH50xfQA+GZFvMWtz167jhe1+NBa
a7KyHxTkByYKAGDJKMXny1vbIi2f/CzeDNagdgVFc6pLhDEB/oS6r/ddygM4T/jUsAzgBY9xALYY
TvsgZPTe6m9zZsTUpQ9dKbEgNuq6QxVm0lUEXcEUDqkt+1zvXJwz79euQyWwitnkQBdxOjSYeUUe
Dg1ZdCBPCnvXmxxiuqSotoEiNNksHwwXZzS2YFRTjEZqerNUbgKujIn0VFrQpooI6Sy9Qyfuh42b
YdUC1JB50KIMHwTBMJ6xHG64+q+RBzds7OI3o6v2fgAVVmMkjlXyhJhjqzMOdEtcXFzO75xw25Xv
z3x9nZ4cGr1kpXNB1i6TRANqgorehha/YBKdwqb+2VacV7TRYCZIkw/IbPCYIYWWVXjttRce7r3u
ilfZ4bhF/XIbuembl5I5bLa4HDryF2vMSbHZvGdjdQqS7tLYXbsam/4KehE1sqweZsPe2kaB58fs
XwJchKsp9r/JqzskIWuTK7lZ4EMQhbTSunwZPPvKlxTsoWmzUI6XrreDnT00y9r8ocNo25eX2Xgg
r74iJTOnqMcMNCb35eBdUss/zT14ftUVj43Sz1mDSJNovBVqEvS7afvkALLJaCdFH7THHSSlzAk9
o3guR441lf1kdC1e8YJ2iRTD3vR6wpPnfg/yiTlk0BYIF1ftyPzDlfl9OE3Dhv3hRMzRtrKPpB/v
Aq7uhpxo4zC187OZ1flOsE/iubayuwmdBU/+tqwQOUzLAgLRK6ZUsFdWLXKYq2jPSogoK43dn+wD
LNG5ejJCxnK00FZeK0nwYcW+dOCIrRwerRZUaRPRoPfZ4uVNseRf2Ubbriht63UblDSedXk7engI
qqp7K0Pjha5AtfOLEZ3GaH06+hGnFaCYjquEYc7cLqtFDjOSsKCgZgK25cQDLgZ3RWg3B9qpN+hA
PxexZAAJaJdbCqSpgTRd98GWekMiesOAXo/O89x1j+jyAF3q/FGb2SUN/ZugYj/S4t0Kv4FqM8mv
aZ6HWXidIN8BHvUD1dGwzuLrAcEA/KEni4noPIzOWmoeJ4yiS3/G+zBqzPdxjU+5hgpBUoUkwdeF
GsqYUpsOt70Z3RFceaS3MOzdSbzbTvs44lIj/9GI6RkbdnEfBjCvkjDEbZFDRhJ19u4ajXcYcgXQ
XpnvRsRoJkEptFETv6k32J+0YZgoW7g//bgmiJeDo2ZOw63k8TYUA/sNFWhu3Ic5myDaymJrcRxY
meZMeE+EibxfZ60RbcrB/yEFzrKgxuhYarX1scncUDee0ry/6iv7YGTEp6Xe0dX0zsvhNavFjUTe
vkHmfg2G6Nbqpg2dpUfbw9EMLp33BOJ+qXos6tDWgULDb5UuIQw9yKd145jYZXIktq0ld58Shu7W
taB5VSmOk25S1Z4yU87IBrVZX0cOKEgddIcppXqnhpxgUJQew+OfCxrMcuhNOyMKdIrHRyJQPzEY
0hyNe0zDqUmBgy6rBaxow2ikGEu/1KzezLR95FAHQ2eIN/CmL37dAIYwcGA6HP5gLNSQnbjrDdq0
qyzjMRNg8qbGV9cph6KC+QVgzNK0ePe1Qc9M73FVe3jyblNhfM/5fQJ5eD/YmELcIaKf2nLKK434
Lkb6NbktTQKnX1VqsjdNbt3qMv9gWFBuVB8+BMjOA6KIWISiLXHhaHTcwDo28LHiRr/UXfKzRHc9
MdDcZFpemZP8sjvUkcNVBGphGADAwcUjy7cAWeYiLxUjPo4IjAZqH0i+U0n+gx0+NiSzrgUBpuui
11Qzzr2UKtzWHXSd0I2eIz9Pzm2hyh0pzh70Fk03sbqJPL8nXTWbtsnMDZnaznnwceJNgKPyyvhg
Alry7Q9GqA6514ZXlcq4JD77ceQPGyioTGymFPGKvx1nnjkKhuPsBcyTjGU8n3QvIiuCCypY0INU
LxBizYXTpkZpryrH3NfauHVQjJ2wxyxI4YZVvIu8teU9R3SktmCo8lWxcNYq7zWsY7q6qqKVPaov
3FfzSrO7bnjadyhD12IW5c4okWM4M83O2QMI0jNNAhSEgEXX3pstULVFxe3oML9nOSMPBLr/Cp1w
s2WNh3OGWSD1swh+JXs9/tmDNPtDhXt0nWgfOIa4zK68z4HdrALH24do4XjZekC0YvVLANkqh6oD
+YeiGZEmS5/j2leqGV4yi0K+y/AqYeIDppHQC5giWluV630iVgXnVdVnTqP5KSumRxp/JT1ReWnM
8rXMJ8bbNQq3qb8tCL4YzKuKZydtXPRZs4BJujyuTeeNJ9FZW2V27Ddd+ByIk2+3T0ieata2arl7
r0OZPasQvGXb6BobiYA5nETuFd7MfmXiKN1SfD0XLQK2FrKwcuYfgS3pLDj+ru/UvTYDNNlE9fUZ
CGdX9KfZQMzi1te50auVJ5gfxxNHLkGXOhqw0k2U2JNWgqTH8DZzxDsBvnAGRHXiEUA6YXdXZlfc
SyGLS9YHB87m2YoWwI1ZxW/KqpiMGe2CM7vDVlYur7al0XlKkCpsWy8Q3Kx6UzCQu4ZbHwKlMN4J
Lea6ultEpB4bLsG6tQnQEAa1mp4G7bYEZ0C141ARQ/HaNJIir0sDFmontjeqU1cOrjCgyAV9ZOex
fjLifPFhuiOhA9lFdCg4jY5YbTxw29pTTHfHQq0DjbIvS9JDnLa75X91k1zHlSuvEuAqmzlJ8Iyg
hwNKIu8Q9boYlMafBKMp5o870I3bPLRHSkmebakYVI40LWmZsJ4mKt0ObU3LxYC4WDUcTvxkx9lt
jw/iVs3Gd446sJCgmNlsYiSBehkihOfMfW1zIzrWDahGEGxIUgKozhpnlBV6V7iYQgbLXGlaojvp
4G9DPolVPxO8c67I72a7D9dkvsxUsHA4ypBmhA4qDt0dPiSMcNauJ6jTn9vrCX+ryhFszXbzUpAm
tfWjRRJqnNpWn+U4boOaX1IIrGOxaaDLayx8AXLv6ja4c12Oi1VEiRWz17/ZyroZg45Dbn+HFK8+
hpZ7NpaqlyikedeDBlkZ7XDrjVG6nRv7gIe0u464teKKznrfksAQiPBo2ub3NMMbMFW/Hg3RsquW
l0C0NIkcKPAenQbZrgmL/nQax4ddCurK5nnfFG39jhyE5lzMAGs+27arTh26UzfIb03PelmCAIrs
0zbZdSxbj+v2OiSrdK34Yz+35qFvkufGDcQPKsAA75x/Wzuyu+YYP1xyj8o8rZNnhrriKnFH9+Qt
4Dd7eLBU+ZYN2PbH+hPCmEIaQNCiotvDPI+BQRCiput+yNQ0LnZYXQH6d/ZxEzJVKEsWb5lsRcIS
7E245/TcaARmSGdi8jKmH0XP8CZEIbSKcWRszJIpe45eNL8XbZscc1J4WmY6nGzBxeF2mPfjJIut
IPGVdWUdBqSENiMwHejL5yKtv6y8z7EDDuHCwMPpDol16wrvMYJR1VQZe5Bt1Afh4nhDVbL1Biq7
3rYfysjeR7b2kG1Ge4+2YzkV6iaFsPTAswXwu/lRGzhQUhqm5laicPeKr5FlXwpaF8o0mQQSv4NX
vkPQno+srz5j5CpQTEJBxIBKf0+66rnsvSsLsVYprhsgFcFUZT8ckJscxwbOr3bRM+eu5jcroLNg
RztQeNNatv1IO6Q/Sdjv50Q9hyS0n1RQOMjTEiZ5+ILHRaEGljvF2Q+AaYLtN2FpbGk1uaW5jZp6
O04sI2IKNJnq4Z2K4wfiI5wlwaU5jRjZ0paGpg5gYlR1/eIMTbjh7aTuTMqzgRxz+f8mDu2HIYBn
szgibYGGtgi/CQM6OhzqtnK+NEyH9oXUN0XtXQ8BDWGzn6xz1NvzERAV/WGQZNByyDJnDXkcW3LQ
PdKr98ONN1v5sS+K1yFFKWgO8hr0hNyIX4hiRW3Xg9XCYLphuQLhjRd1XzY4AoOsuk28rniGLvwz
2JgWwGOOQRgXaDIH5czO0D2F2sMezh3FOfvdCeAFtsvhOmSpDE00ho4Mr8wQFVurh7U8kYDL4WIC
7ehgvmuZ8eNGiW4iReGgajNYs3l/JY7+6VfxbWIW+W5iGAH/uno06bwhckjX8GqOgWDGRg3AsceS
YLm8rUHFTl9mPDEgcepH7S8wmAl7GeQWqGANVqppo9rJhjYCkMiQyW6060cn/XKrwb6hr9Yhj4/m
Rdmb+sXVINxbDA8XZUXVrsk/S+GpXdMtUhqWkowyDwM2q5kqCqYpaUkf2L+Nh/bnGJhPuXJoQXL0
TRN9MfARB4Coq4Z56RjQqqYeAu3LjIK1caOan0hWIHvgotoMQ//ZAWHbomV+xiAxgmvj8ZJ98jQ7
PBIu7bUUd/5YpoeqGHoYBFTMwZQe2i69iR1XbOtykVohKwHN3yUsKFbDOxShW6E6Lncij48DWMBM
NT6uRuexHLoN8/2fHEQ+go4Sdm6QEgo57eumAlk2wgmymFvoVl2PTQQGaHyxU2TITeV9kGn2ZS9i
C21DHa/pgYha9LR2YApR/3wXc/3QE4lWa9orZUpuAByzCLLrN/4qLN6dO69MdkctUDEycXRs+5aQ
5EJU0V7ZlOhu+TNDW7WGwFfy0ExZ+Ya/6QOrwa6eQEgLfllRo5CU+TCx8bmPo22+Zr3xaVb2KfJU
e9WP+7wM7rUeD3z2jcGpY5P7MexKGY1b/BVXCOyXu0YZ8H4YXASm8QgqzFvPxrhza8yFQ096cyl2
WCsvaFAAVDDgwpuU0QqDpN+jRLDa/DsblrZPi1TAtb793vrsxVMNJ7Rn+LFzaiIZwsazN/kApKM2
zE8vUfFWuHiqKmseN+kshmOMGMD7irN7/GQ/EyttaO+ci4EhrZtO8aHC4E0XCYTjyOHApsYbhXMF
sLxPg9uqnk8QiARjHvKT8uSHnzq0mliyV4DNvkcDbJuVDckaK9KjjsQPm9ELggf7xkljNm+m5HEI
gho7YUjuzzTuQXmtimCNfuYmtJJ1VX4X+kCeQbQz6+SD4G9GylWHlGLW9dZrVcUAkAO2i8Kb5niI
h8IizCLhDNwBeDIcG31FPj2JRJx7vCczjfl96GEllsC0Amw5iOqiT4ZeZ2z9oE0MYazJHfuoSKQF
fIw/OGj5L5Sa4LoeTDfHPtriiu+Wlq6tdzFKd0+EL7Xj3hPrs5snNzzKtrzJUZj0fN5a+0xJA0Az
TlHxBMbhT/Z9XAbNjDyEMzoU14HFIAZo6XrPwN+bix+ygpu16e98z741K4oMWfdn6RGe40bVzYzF
bxctyV8eSBTHKDeiD1l+yaC0Uv0m1B2q1lOmx5cpQs5XLAaXiNEKc/OqJtoA7cc+1NUmCGJgsY6F
gZlJDJp3CK3LIKwj2m5ZAi7Sjc+gIto8/mY57RkHb1XLPRB3g7UPbRABeQQUsUk52FtQKzpsJWog
ccDnIESKyqKD698bgOM5zka2cf9nkuON02iEJeGnpz7YcPz3tm3LS3R6LIy+9Z2KgAyXano2Ot7E
CssPYLgnzxzhEhR1zgyo4Bu606EdkludUjb2KE7GYUKSGDC0NWZiv7ATXqYxPejuUJpewmwALXiZ
gMVLOrHlpBcghzBf0ZBi/Y7aFgcNGakh4ZvnwrdvHZRC0YCbs7WsT7+kwwWH4coyfeMwzPiGLZ2J
jZ7y4Y42VlsXZxcNoRPLz4Q5bhcEB7o240rTgcRSgDWH+c7JC0y1tnSoOBegj0/NBz9Or7sSxWzJ
a89NzCeqs35adnU3dYPc5rAAbmcyymEdHcPcmk/prMTWnqCFQs1oTfFY+kFHuR4Ou2ms3qqgyQ4R
8kKH3Mw9ZfW7hUsDxyAeqya/YWRbneaoePMA0EMVyfdu6H2BO/kxg6mOY+tjEtZ00BMMPJP7YOgT
lxHAvDGd6a6WPchHWgRFpZJzo7Kjf92I1L2Tw3weavTnCkvuFkBBuqnLtDuXpbqH69/c2wucbdI1
2+Hc0yYfnOXIjLiAovNSKA9Gm2nbO9fM5VaYIj/XBenKBobvPGclwTOW7Qtlq/1ImVJmBkJ/NCwz
GM9dGS6ME4qn/VhB6vDcYd4MTY+bSRoe5+nmrCRhoz30ia3B7b6yjKVisk8LipQ8HnkGwA4kCJP6
uo3AY7ai3BOG4q0QHufXQ4N/uznxvuGXMCQfpxe2pqjDdWD1BxInH1j1mcAz41B2LY456uWV65hQ
T8EwJj5zqiKPTpXFEUwg+AISMG66UP6seZHbXtDENczIPJsGOis5J+q6RMvsR2W/makbuSbXYdL4
ZydKnuNmPMVZQsMpWwwDTU4kUvSYugwOxzh7h0C5G/t+T4LgfYRk3Q2NA8mRxapTY3HjVlDxPLwR
Do82bEAIGN4w7YBjgnMf6WHnNlwuZ/xuUvsqrslH6JEN1n4e7X0/vRsK0KOC52BjRu6XGZSXwQ4t
sgTSo7KKt4JYh7VLpxpXNcNvjfpBtuaH9uUA6jChHdLuIrPUSMN7uR07DXa3DL7dJH9IZ6Zk9TJU
tyh11Og9e2H07isizCzcdytv5KnIRUwuWxehdGG9IXYH0GTM1SQpg5k4S2NimBjfOasY6GswgB8I
mgES2MeKhUJcNRZLG8U2KK5a0JR2COPDOX8ZgulhsCPcneGbF6DZnZMMFjL2OIwRe00BTy6ys/FR
3bZYIlG6us5pSHCkNeZ4JYrqDOEWdQ761I6R8X+IPvzX4ENJzLAQrkYDpD33TwnJRdG1dg+alWwB
EjerskIbMHI25N6J91FEoxbA/roOGuMc0QvaKzzb61/p4J2v65u2Ty/WYlxox/DAkWy6/mX/DLrs
Eqv5BnqKefgVdxrrrN44AIj9VTjmQI1hOp+V73vrqqqPnevDlFj07oxBc7hU0g9u+kwZB+aZ6uxN
NUKEQnyVfWC+tjGBQ1bZ54dhZBRL0td1A0QKIw/ZORMQGbLBIw6UWysKh03flVdRG9Mx5TxUDhC9
uInJ1eloG+LZj8gCCIIfTe9AoGuYh/7665hzzIQ1jHsgyt0zvW0o2zOBtlZpHBPLeSHdCRCRbH3r
SIjztYFWcW20qbH2Jzu54L77xx+R2fw9qfZ//yGpvvnbf/H3j6Kcatan9k9//dtjkfHPfy1f89+f
88ev+NtV9FGDY/xu/+1n7b+K67fsq/nzJ/3hO/PT//HqNm/t2x/+sqR6tNNd91VP919Nl7a/XkXw
VSyf+f/7wb98/fouj1P59ftvH0WXt8t3C6Ii/+0fHzp+/v4bypF/urWX7/+PDy6/wO+/XUcfb/Vb
0L39y9d8vTXt778ZrvyrtiyttDA9YUvPIT56+Pr7h/RfHVfjQ+E5UK7yLPe3v5Cq3Ib8VPVXIZUn
PGgnrnTRS/72l4ZnYvmQ+KsWWlmeIi/UFI6tfvu/v/3t35OV/37ZeDf+8fe/5F12SzB62/z+m+S3
+acod5QjjJVggRFezQuQjv5T/rZOBdHcacUsm3Q/u6w3DPC3I5jUCk1rF01nn1l0gFuSM0efVLem
OV4Gl6EKLS5MbsMr0j+8RepU+PKcYreZLDY9eMuPPl3Vf3pr/4cX+8ek7V+v1ROK3HnHdlyJSf+P
aamFY5UqjjhZDhrJb9bexSQ+WvltZQc3Q6X29nwLguXw73+oyVX40zvEtTOlLR1beJ7L+/2Xf873
TkqOx0Ok6p302GhNsg4hbRXWJYAZmSbOqWkXJOrP1sxBIJ9khxnPenCPDiW+NzPJEAB/zCUX8D+8
LvE/vS5uKOGwlJrOn5fQvm5UPXW8LodimthWbGjGNWTmoam2IEIIiO4RUEEvpqX+73/0r5vi/6V2
LxdCC+lqB1ADpx/G5398S8ilRqzoTjWOFGw1ZXsUvqLEjZYgz5TmRcgWzACTgcvWKVjSKr8lr5CW
lULSySgv/HInTIUGiQRJ3dy5U3VDsXpvjtMD/KPX4mtW3VMP2wdGOCVJhBYclZi25CPCd/Td7toY
af46Yu010TbHI+lI7mCQa4JYURV1e4ErBnlEsqhxOn/r+yTZzih5J3o06NPdHiO9U93Y9ny2hN5n
k7Mv8WuTq/fEl9+XtAbYvBtmQjQl1KdqyuMU0mot3IEoMsbberHii+FCf+TGDLp7Xtyz3bbLFnKk
MzJTKU0fQcMpsC8rSLVTAkoU/3cZmhiZf/77C2I6/3IzOI4jhae5S7XmllgenY83UhsCHnrzf8VM
A8wUeCy9ZQrTI0wrM7ineCB8yMSfXDMw39BMTJf8EUqWVfMUcqB8dpJt4W2t9gSSnsPQohN4wlE7
J4+wlziJyLfaW00vETGdFFsjpqVVjeQ0OmBeJqpNdkBQbrxTEh7S7C4bjzAq0hh5S4yEfWaWgSCZ
LiqV7W7Mfvg4i5BMiIG2ysqZbhjzZUQNRIC9o4ckukrpc6obkX003YYCoOWcO8Ji2XFIJZsDjxaT
ybDeVfpo66O/0IB2U86pcwtfM8Wci5YmXrfZ3gm2+UC38RBiL3CPY4zecWdAoMEgER674ga0zyz2
WFp9ztlYjSsWvo2NpkkwIGdm+1hGp9Tak7MoSvr2YKTSbeXheIUzC4wRNy3+Y2bPEXaAYFUGh8k+
gxUwfISdez+6g066lJRMdKMbbrqovJYpGOf7ev6Rjc+Qp4LoOPMuQXmNqCBbQvHm8jIWBPTgM+gR
0unoZA53wtslPaa8s9PvLDKaaSR/cnro9H9aSsx/2QWW24eoc7Yimy1KLB//p9tnBPMri9RlQqLI
eH7Rw4NXBWsXwRU9xoisG1DWPEycoacrlaVMgAgrljNJTA16DONmlskeLu/GmVh3aHhXyEg6dB8u
WtjxgUnXBm7YzmTkvayITb82hxfHxCLifFVkbUsLj253WyEgahEVJ4Wgm22RiwOLxmf2ORtbPJCE
wX0JggoAi2699EvTxso4yTEmgmG+8sKBWKslHCbH+LSBp0x/uScZr35U/m06bQRDfSR4eXAXt+9z
sReCvKu7MXswNO5VMt4PMr1i4kTnDA1HRVY5ohNi3ugFhhBv9Ug2yNq2zXUxqQ2q6t0Az9zybi3v
uodS0BwKhWvobq6eRPtgTy92clP7i+B0WGn1Ap1yaTONHvopjYIrn0+FQ6ceK0ekDqHR7FX9Y6RT
zKn3P1xe64/F9rLFY5F0pRbK1JrC4U97PNNVbI46y3Y4It9GRKpbXUqEmCQ7InIj1t0vq/RkRwb3
XyZuBMseXMSljYFogvyJiwyLO9GOV4x+37Xfk7SbDN8oTrqDY3Unmp8fae9flCzqtVVnpOnpD6bx
7ja153jfhkBAXOtgD8jpoQAH+y5H3uEamwzfz/W/Xwkpkv68X1NTWVJSHinXsti2/3QvxyzNdhR5
0c5tGYV4DUK1zvBgzRrgoRt7oCfZfWYS+1DUEzCpR7gDPQ6OUTs1qzaR2xw58X2w9Jfqk5xoDnSV
/W5g5xXNcPF8/T4Oac0Qg1aXgZJ1XSG/ao3kGAb61rAHjeCEVJDcOEK87EjHIlA5KsxdALe7Sdzd
JF/zwNZ75QBaSfLrygGg10gav2nM/CnNDlWMHKhqLs51mlJqgeuoCeAxDr0HREMHj3MTRhtsUMiy
IKuO5JWsPftSjjxRCJbSndnjbxAFa7bwsYkHWXYJcbDjRaivY1JlLN0/iizZxhKbA40jDkfwa/OK
T4FrgDMJtdGqKAdADNVT5NZnLIXGSZPSvkJK6zO+8IzrmvxWYoffC0m0l9GU7iZDYL7yzCR8EDSP
pCHkyS2BOteekSKoAHzgRqZ6pHHHa+qMnLCO98yBbCiFG9+r2NgUUx1eABGSYxPJWw5C8lZJl5Q+
ZwEZhuUFeQ6BZlneYB7ixN7Gqb1qELCsfdvFTGEo3lY14Gs2nBOL0M4hEvAOw013O3TTc2daF7CX
9XFaBMGpMxMUVTHSKC2x2MxIP+TpuNN182Jhx16NVnfdDhYKlqpo7/VctWsZtt6+ItwoT+LkJpTi
iQmN+U7ImLpwhVYBmh1cgYcCjczRB2e0DkFJb37929hJyOXkBF0YllOXtNFXPtKlNApfvDNemjid
ctKuZxXtZGIyXCFwjPso+OpjAG0Jwp9diGx2reVQXSrffHa5GLu4a9gwivBtcidgypmT79IunLat
coxd6xLAAqVwnXnZU+1p92TXA+0Hsg9A5nifftXro8dBHLvDjvwVD+K2eHASHP9ZRYpE2Pgnk0yg
Kd3XCXm+SlqSTkZ4ov/UcLlSdl/1Pqe2vZqz+GC14ZMtpmkTmgvHYsrv0UP1Gw1mdJWgKdlbg0W+
hQqOKlcj8ha2hMwr7lJwgqs29a4tFbxrjHZkiUs0uwNx3OyHHrkn+bxbSsmeMJIopfDI/bFcjUD2
mNmakn0gsruXxveOhISnm9JDXx241Ra4CCg85Wx7gwm2a14G8m3RMiCVJ4gK6nUF313hUNVkDYJp
gh7keSRRIyY24i/tdsQK+TEkH0zMcflVdRmtbYvkL5nUh8gksp6x8jeqV3MfE1rUZUtZkY4zBGwL
9D032ykqVH1KR3kriXhgj+oAU0lYnqoh4qFGcM3unwRgVRt3E5YFu5lUVPIie6+5TmcvnMdTmtBO
S3zY8qTwDpwUr72e5SepmTEZdgZJJZo+R1KGjxm2pRXLwonB9TkpZnObtACYxKTvwGg+Z3KI6BT2
JDGhSutjNk8MhQWdsP6+rCe9XXIMGM/Q0meyGx2DeiZEPvOmXdCxZWRDeAgtGe9Sv6HvNcWMYSqT
mrxOxj1YO1RUYN0QB2NYCCqspQagPsumv69M+q4AsZF8gv9I2Tatx3hm+fGrlx48OnXUVcwALMGR
L33/FV2lOBSDfbYy5N/EaxtzF6yd2npG6YcStAeJw1OK5CbpmMy294AhHPwGE6EtbcE8dE7HvebP
deCT7gDfFuRxA4dK1VSAcYmy2dipuS1PFQP5nSTWNGYyjs6ZAWvqk0g6cAugTjmFseAyQRyjuYMq
gTMFHXyaArTPVmWFosuR/JSB+7li/LG3G8Q0IabO9VS1hCN2iKxVc57RWG8kmCB0qmOPFQKxflhD
Poic5tON2WCDFi7S4gllOsg6TjWK+YhmXnCwPeMVMn2CwZYSvR4aqmTGHlF5jKNf34Hec1ejpx88
GoeR8ZSHT2MJhtwYiHHSenhh2QbvFOa4jMhc2nC028m+nQ5GzOwAlsM+ycJjNCUhcQTdEyUJuhaQ
LYzk8NP4bUn0jAW1Uc3dNqBJjiChmNBqgq8nNSGQmknm3ND8n+Sd52K4mAsb8TZLMvqdI66YhX0O
/sWx5cPYDT9w8quD9oxtCY/iaABrALJEYVXnx8ZC1RjnqEOz1nz0e7kTUFe5Nz/VFBgocTACYybZ
chaC/2HXr9A4x10LHVWP90YYfswYNX1F6Rg6AycKgyPkkNq87czo69ZhGEB+IDRwzckxwiMbJLrf
ZIV0walcJZn0zyn1NqNXNB1aRNsyaBZmcH30BmIr0t4mcpLQpxHlpLWSpnbI8wHpVLnVtepQHBkR
ORY8r+uSrIdtJ58In2yPfWYTtQ4wLMeZzCyuRQ3Y984VTgucr9aVHTDqG2G8bIgX7zA1WN3eYf/l
4GnHgXMxswJF0QKeCA1X7F3b/1n3tBh8MXiMHExqtC9hpsZDbHB4SHlbmTUaxD6D5U9Vr28cx3PO
UxqdY5fxp1GNxzF1zZNfz+YpA/bEvAslcgr049y6n97STwwSmqXtp0MNcjGsgki25d+os+M5NAB4
RCb3eatZ9UkS9ohac0o0H6V/8npMCj0hkhiPjHvf9+tzXojHMJECs0utsSvxR0K5eh1UPfRkk4S0
KS1wK3rqFyYfp7dss6v6v/+o4ulxBDa5t+bnym76lODd6duZkFis41o427ZOJbMaxFpe5aIqJ71g
14pFWsyUVSD9PPpTHF3y+nXwRvtaRo3c2EQbbpgNI7wpJZNe5/+Qd2bZsRtZlp2KJgAlYAbAgF/v
e7qTzvYHi3wk0fc9vnIaNb0aSW1/UkRKyqiIis9a+aG3RPGJTjjgZtfuPWcfJu3BmKW7YODwG+Od
2U1eOeHiS2OSIMwls4r8WFSIcCwA7kiXkUbMIrZc0jr5I9HrtYj9/BCklWBE6ndruycmFd/PPtc7
TqRu7mBSjao7LhTrktttOr9hAFO5ODCJgmVARSZMl0aXxGzhSeXKhSnqa0dVBHsU3bNBz+P31kVm
XZCOOhtoTG0iZB+QIGDnO31yzdDpYWktu1fHLy6GLJYOsJhz7tNR7t1kTzAJyne97N90v6suOGvq
mVGgkWTS2CA8RnlFu3kZkwpzyal5rgXPLleQ9TvZqg+IXfGxKF1ErChdkSdN29CL/F2a4RvwO+tz
QFi1cfNqulMpVo1GIBsWNWpJPVblPpYeXhs/plqCSjBYiXuoPQ6ZmoZRY1CYtawp60/TqB040U0H
VZjeIkgyKuVqOqWjCaIgEMN+aOK1qozqElvuwSkV5VevfaTwGyBM++gzi1odY6VnG2Z/b+1IMLoD
rioG6dMXxZ43ybzHb2XdZwZKqOi2RTLnuIsZdV1bMl7WkTfdwkZbYsyL7qEt5bXOTIBlSblUDR2T
1vPNVcRWEAbZMpxC95TJ6p5UL59JWQH3AoMnwmUQsSTaPUnVD+swcmOMqHTHxpDJbMupd9BZW2D+
wr7XnwywcBszeItjYD5TFW608U5zaDMOhrFueN5BX4u1VecHkahH3x3dRTno73VIXayPz9OQVUvc
95qOyq+R7gaM3Qlfq7+U3p5REDlhDiQWEmsqIVdIbPCYDmR/9ZJBU48MkfITZmt7C3PFNOMHx9rX
a/qIt1NSDZQK/MSqbwacUXb6FTthviTbtJwutXEOXFooVWQmVKLY5iiyD0FUr0aVH8ayfBUB2dol
kVQEiltYTuTz1KHYJZgOsVUeEjHx6rjdxSsAz8EuhluD+Zf9wDgxv1704P6RJGgF7iX8zWh0v4Fo
Yt7ECEQeQ904H2jQXpV48RnKzn2npeIW4cXVOXEavvrqejyzN2OdxgxMYHHvx6QipmXc1JK/Io3+
oDf1ZhqDDqYgMLSkeynApJHWgMEh7p8Kw7b4+82ZGfysKlDdVKL9oECtOjZFvQGMPex4UJzZhMJ3
qClnoucki8ns480TQvzI2ubJF/BrsmLHuPtDB0Ec4sIcTczTo11euJv0vAb9YJGhMWcf4lBB9FUl
lmIAHa75+kMb9Ze2x91j5JQNsfcV1hUOgJ4tWJrhMu66w8+XViPoWJWulVYgGNFCHHPZ7TeKUMLr
cfZKpXwwGMGifCy+p6/gxokDCcMhtrR2PVX+lFortHMG4VtjyxNca8nFliHi7eTRn4aXaDSfbT8C
5wKVsQhYGwkOCS3qqUj7grDMcSN9p/49mYbz2GfpKYpIMPW8R2GBR0PzIxxEWz05qJIcS5QHL5ic
fjS48mZE7S6lpX0REqvNk8lHhklKEGJwZiwfVW8S9FBgXcmYUhfVkwT6XViGPSfg7AGjIAimrv8w
ddJFCVzZETu31Sj8Z1H46anw4hkSFVS4kQXOLyS6INfMH0jwjHkYT8nGhgEdhjVwfBFlC5VpXxbK
e1fa+U0lueTQvRky/0OPvfteIa80rY8I6ysOBTonabdFmTBPHwjeuxBds3QEjldbyy65GyJ51Jtx
RmgDBaQQmwk/fDLm3rw1HoA1HYkpaFxKlgQUycq1nD2kb3Sg6RYTAJKY+0TDsHp7vWIc7xxkOKFA
IhozHkfK/yNPmfznT+Qp0P/Em6hBL+aBiQAUYlUvUKuJxn207PAO0dDZ8oOr1fDMTJOJ7h9gUUZA
CDa+U1TD0k3Nx7bmY1hkZNLVerBPEvjBei4eII5t8QuhuYq6KxCGC/Ny0AJIBSkyTkYFdqEQyVNh
FwijKZsFP77jTDGrDXtfNAhLDExDMOJbLs1+KhP7h+ngcMwF5rg2vgtvrpUpKQ86mmt8Av27bPDY
jv6Cqfein5ARzDwfBU440mMN0xe66hm5uh9GTWnpOCwbY12CbSnHVWwzKGA/XVPbYufFcEIhPnAZ
JvoqYszmhex3bmrhc735y+P8IUnCK9taDrSKCD1T3PdGSatcVyj3A1DB3RPl/HdjENYFK4zrRzDd
9/2299LHgZHPjKSfVcw/kYbgC/DfWUnI+LaJFS2w0TBDKiR87JA2N8NYFb0j0/syQhACvkYTQ3eB
6/iMJYhxwJGLvK3P2mUbUG5GwU2GHkALswyMqjmu7AlbpJvjMiSKmwP7HFIxSjPoCfRVxKmfqpIJ
SUDKXDyuWRLR1Qr6NB6zmSR24Fojg6/JtYeLmmaYfpJ8+vj5pnuy3EZ1cXasWxRo7B/r0YIK4sL/
ZY2wFDkkoY+BJCrrPWcobDT+EC9GfzyBDNLndiQvjjGWuBuTaC2EY3LqZ1hi6Zh6Q5A7ug8eGIXm
Miuru3HsSB7PvsbafEeOhppBQ9aorWz0EbGmXmzwdcptP9Ggr6Wrv2Vm+GZ1J576XTrpoHkwt/Yg
nrCYR1l3ibPwzlTjwe6cdyvTMHjHN1uwWiPuBREGrsCrkL1ONiW3BH0Q46xzZPmjRWJroRkmG4Sg
QuU9Z9Omqu2jb/JA06rlsEow3BR8NoKDtTVSrcERbr3wi0hnvAnUjHVcH+oC34bjBd9Olr/wMZ1J
0vS6iWsM+uxFBCSAB9GuqMw3u9a+ZVOcEQYSFdKFJFr0eKSVJjduUX6lxioSwU6b3Lfa4favsrCi
UcRHQhZhsvDd4aMbmpOV0qIQMkZL3kEYGXIgtWUtjhhAztZtAOOngvYfePYEln9Vpc94legWiAYD
QytIdeBo4hf1Z6SSx8godyHeWA84cxz6B4/dBng+T9poB3P698/wVg6FdlVJTYinyYmY89fG1jNn
Oen2u92xncXhxLkJIyiQ1iLO3uqEBksm4FFgef7oi6DkfafL6YJcslT5FgLPrQZR3Jmlvh/gLYZE
7sz8BDIU7eRlRUo4ob+OZz5VIRce04AVOJG0iEK6j4sbXZllIWRS40TyPPb6/ZhyQDTDa9N7B+z2
/jKGjwF3v5IcvTBjudE2rZF+AywuA5fxrUPlVZXd3hiDW39vWHUYwFkAYKk7H+aI8ieQrbmsq2lr
t9N372R35Am8FlqxyewQEMFYdgtbUdfQRqQwQUc4+qAGUUA+mEIdIY5BKyHUBsuGdY7C8cMtMnCA
+TaowWPZrktHUAP6VnT1UedxCLz8HlXQp83Jlp3Hv/dISwKjXC5K8ymJB3FncuRZGGS46QpMMpmo
yJbGRwExFdGXOzc9b2N3ibZwhHH12fJvorT3uhVkKTXkz4A0Y6RZ7QfMYrS9McaYEKzLcPjKouDe
1ImXYT3pNBC7TVTSS8nw3E3AAuuWXO2pPCGzq8lDXLamu+/RnnC+8p48n9amzmzcUT1xJRx1MXEh
PVLyzecJmAcJX0H/dJkr+BBmi+6MtRkZckIWB22djsChmV32T3lbP2OuBeTsEWIohmytQVxjaUOJ
M1GBLHO8EXHV33WFfpYNwWlOBHPGfy4qguJt1Kq55Rwdzt/MKLoHNeXPtxvmdTQL4bGQCaphF19F
AwouFS0rehWpn91j0NO5T4pWYhGvTISluGU9+pO4msmVc/vie+xgakc6c2Sva3appIJ3Jx5ansZX
z/9hxtWxrysLyozZrESzJgkBKrQvsHkom5HHih5WvzBD/z5TpOQpMvN2XU7VZsI1aopYm6tJ25NN
NGtbPEZTTm8M38h2UPF35w0Y9Sti6ayUEL70EwHdM8ERJJ/Ty9FpXA/QMLQ4uEZ5/qGXmzBKH2zY
CpUdfyqvxIgRIaw3A/aRBP1fmMa4/MnocjH29gkTKtP8Ar8NZz8tvbmqx0c5kMPW01hX1AKa7YSX
1O4+44ZkJbdwH8obzgOpJUSIWRnnW4d6pOrJCHaVoNx0eex1pt/MkBcVWvI63A+1/50B8hrj+t2y
/EPkoXaMss9UjmdBLiDqEuBlLXFZXdneVZVq54QYHUxVX9uk/Z7sbGEO0RXYyEfQVd3t7USAqOiD
jfYhaeVjAy+TowVhQE5FKaedVSqNnXTo89WvY60WEqXLKrDYtVpAcLQsQ5p2QL/7jpa2Jj+0tDm6
A3593X3XOIAseoxhHsyXye12hm18RxzGtqk82Kon3Jpj2YDzC0swaOFxIshqKm7RQa9eWMljM40r
SFLbxMQtnXn+Ra9KcCKEqyE9Hax5Zjf3juMcCFrc29ImBRM8uW68WQNo9EorroHLsBka9M2VR0g3
/L6bd9L+8Ifq0AXWu1WRG9t4NN71UL5QTDxGrlGxHlqA/kW97gKa6PkAVwG7CiNUAqM9HALreqzO
cTs+pFNBL8kOMVmD1nWcak1mz3dbFRnDTWhEbmhv6wamNsMTlMtut5Q+H/2RTr4mQrg8PZvf0PFO
+ESqkgiTNsvWDiLWCPMTfMClBDVoVdnC0zJ/kVMVoneEVF5geJXjBPfQFLtRV/sp84KlWYhF2E39
LorxCGDBornMQzwLFdQVa8hgYkMGsKruoY+9V5sCcY5oGlh79dkO7MCW2TwPyRolz9sENoMH3yPW
S/lHBK827X50mpJ+cp9hiJAIevmcFw3pWR5D0SmVyxSIAXosY80v256jETefUoTWORInuYh8UoX6
G5yNo0tvLPuQHwqC8WzlrXbyHfFoVwZbQscMULBeJpJKxYseqsh7gfIXEkbSlyuWLnbYhKgLS5q3
qc8BuA7z5SAu1lMnt4XvHaeYXcXO8dVlENo2Gp8aeGroLkp8wHTgV0FscpP7AMpo8m5Xxas/4UFU
qjs1pXZiiX3M3P4yBHR3YnQyYfwow+KsC89euORD0LAbnRkNinNg+M8VIa7kOtrL0Z9eSh1kAxTe
z7ah3zM63GjPiMN975CFV+wos5ZlGbn7uC4ePPSDkLLpG8TEKUVesbNbQqmVCOr1qIuHIgkQ0OfZ
OdTKsz+NhBPEAyZwvKAYDou4VYyF2YDsmg3dr5JxWZseXDY8anqvwmNkYfDnuPrDgGlNt8I5Zj7b
gGC0FYphoQf65WaVg8aC2JyoIK8h0Nt0qfnLZlwK4E+HTL2mIdEtzMP3Y4yYonHfMVBA7OownLnx
RzYy7EoNfzWgrWgIMlGMiYAvUSdkAR9CA5LgbBojsh0qC4d88tFkIHHQXmLNRXy6ZAy3zmm2lgX1
RD682HqPz9lVL+461DP47pG2bPXs2zJ6Y1v1GPIwyXzGYfRot/64GjWpeE79S9iSSFBPeKO7DsEE
jVoeSoLH93hWAW5OfMaAXC0BO8Zr+hafpuWSE7/MLMYg48TIIvegRfvI/peOsyEK/kgNlWzZHeMl
+LqfKmIsr8lJ11BFeMY5Le9GlXLKCfT03sJWmJsSyFPOx6Yz7nuhvRTg2eZAVC8IjzHziB38eYul
Dk3mQH6LBa4k9kt5roqq2g25dk+i23skKpx/Sb83JkAbgrQURdYpmS70z9vIdw4QFfPlVDSwugQS
j45jyqINPZ8RD06cKnxQxOjR7iDhBoQbkDLMQj2BSgbaH197j6oB7rnmAmFVJNrz1FEs1m9552nL
SQ5XyyUwTVi5JFuG7IYb2TJX2DpTswtZUqhD01tGtjm8gzK4g6fd3XWtt0CFOe7G/C4Z7JDSlYLW
MN+JRvr2E/aESGOnCFvxMUXDC+OrOC2ic0uMF62DhE6tRQ5HUESvRmZ3Wx0JTNqI9xGJBBDA21Gz
NzZeRjsyrM41N/BgJvJCtAgHdWqqXu8+boAJx7X9BX6/nIrUezd8HVTEMPBio7evfIDjwYcc8wz7
Q4fed8TuHNKYsEpBvoVGnsKXGw2PTU+ka0iwY+6FsG+dpSFRK2SQFoz6JYfjEFWfk1LXLE+hXNrN
YxwND9ACiPX2CFCcbPWgjc6HE4kXKfGxBAg5kExMMyRtam5EqlmTsLIjrtOaCXR8zICuE/DcnTfg
7NKmx6AGhzPeY2kHjk082JARXQbGRWjhNdAjjfnltzKb+8YP6zVQJSaXo3fP0LcjaBFxzbgxqy7f
lKm66IONEwxSU61hLHD85k7RUJfGuI0TK8NUrtXLwYpwTjsVx3CDGEVjQnTYT8musXRzjywPO1pN
i7nDmopfQ/C0/PxXIPcTH6P8rojshIIupr1Vx81roR+71Pv0uyC8K5yuXpMF9V0M1YLb7K6F76Pi
vBntVYMriisFaXuIMgXZvaq3fV0Y57GmaEYDSO8YjixSclxLcji5U2NvPbira89pxLIp029OtcOp
jc1FHhfdBr0K+REZzQLPGerDyB7qVIF2bdjkOEiT9JV5T10iCBFpfSyITujvGlBmczjFd66f9wc8
m+/ODezqB6gV3Fo/9BVzSWwOT6aMxP0j4WXp3oW8tlTYkNdR03wROZ3+aI3kcRoKG7RrXKDO8E2i
zwMmwHYZvdp9OhKoMIQruAAOOjjiCGokKyPAlpeQNkQC3Q0mmYW/DjTmJLIbj8Kali6y5oVlbjo9
2DWuw63MQc2YhpVt0y7Cd2eCW88pOHqLNS/8jmzkfk5yTwSOhpfIT/W9NwYgjQgGxym7NQLyQxtU
FT2W01UBJBSfEJ8CG5crMn/ruYnEsMldVgWMxLiTndI4a9CNdb9clWlhPk51E27c4QraYVjabMtb
BRuBqU91HjVfAreRnxZ43Jkg7BVpvqsvZUQMttT9YtOVzkRZnyRPXTogMkmbK2FC1mbwNXVFEPqQ
Y+4k/06Ct6JIyFC0PTISpLLOxYtjRfqJBfroTLhmHOih3XizRuac5DNCIJKRAoyhz9Iy1U3eWL4x
aL0fsfnRRMc+XqjnvLXNvdEyGoS+wrtmTyc8AmCUQppZJjHUt2Y/SGOi3DuzJ/8OgUPEcHGux3th
UUBBKbgRbrsnJ0zFNq4sxn42tgKUPkO3GTndXWmcReinM8X2CCQy1YeV1KtgrZxYHFLfwmLrXEnN
1t7MGzvQiRzMn6jsLIMq5jbZNia3+EBAx1h+eILjcOymG6e+Efban4ruuYHRM+tqvIUJA97FVEv3
vtaai5Fq3Wtb+nJpaK6/rrF+41cXj2MX3pOn6Hx0ZYD01GhQZPUj+pChP5VaS1ULwkgEWrIJ2MGu
kUeajCXIsS2cbFkqo3zM2pboX6YJC+kjFTK563schpdajtnKG4EH5Ro85gQyfCGxz0g5VHdmr6UL
gPXfyu7MJ7BTVQweXJWSLldwy8nq+SxGhNXnVtu+KWpU2qj2lUiN5FELFTlBdmncaWWIL1RrH3Tp
Vncl7UaNcvsu70zqrTw9of64HfeIlx1sC3CjiTusdgjjmBQrBM2OcMNBGJwr/O3DED0Fg0X6RWuv
5CQ/YcjGb2E43dUjz/o0JNOFtA/c0Fod3kue4dpC/jCxm9yrof32MJjiRSwOTRJaW9j4DRtCUm3a
bnL5YC5iPaxf7GB4gRwnF27EghR4Cd2wauAJzjJgJelPOS1IIwzSCwN2ynzM+ax2bF2AOAN5mNCq
9XQ25mWVhdtiaBcd2M47u4TFdvNIEUg3srA4VM7UwLPQKn4URuXtvvsGNF3YTJs05Y/QRys6OD80
E9WR3lJedgoBndNWd7Gpy/3oge1C0uEte3ySixQpHtGVCBxSLsrtZHdu9WiY6XtnyrUT0oF6jvzH
X1SNrk6ZvyVfD6m65XhrvFrIt0vUUxnTwpVmajoSoOzTNZ2PJu26a2H3wZb5+IwQagP0gW6sksCo
lx6COAyzzP5FGz3qVgF1J6ULYTTEQyZEHj+MGMb2U/taMT509X4hdTfZuvmAz7Wos0MCYE+vqAw1
g3aJsLxVUzctGkAallkQGq895EsUc2rN7XIJzx5fa6elBdP6n1JvL4zX7jR3So/I0htGne6zSKaN
lU8HKfEL0gkrTrTMNiJsdCyfkM36RNJmTAjsCuSi68Po3kzb6H70cgSxBqetn/8tTTIPIGvyBYs7
35luWOzQOzwbKm/WNsSAIXa1x8lQ8Qkv06dzP3lTdu0AiT1wXoI1SEh069TbsiN6mhEVDpKF15sn
zcYQYY7+wbK9bt2J8SurQ2uNTgMXpMrcS9lP7gU7fokIilZ5g4d27UyEs1nkOV6cFPGMiw17V1ol
aAsX3YUyh1PCI1ZnTUdTA0EYwM1g68l45en49DtheM8NOYk00zz/+PNL/2Qk5P1VdnMeQ7c4iqF4
rnMDZqEjX+xIm6Bl9TaeDWm+uGQpDX52rCO/u1hmiugtanNCIrOlzOWm8gjSZWxIlklaOc91x9y6
8jwJxt0BrZ1mOlgAkVwScXBbJEYEJibzqYyPZUfqR4LVch7EQbXGET6ddeea0yKaDWWithyIfkhn
LLa9UZgH3SBqY9wHGf8hBUgElIaAvaR417IO3QlOZziSzLsPrTEA/TKyb9dHT2NgAM1sup5t61Ox
myklc9HuamOCrsxnr6isVeui3AKvW0p56UuiCSweMMOmcZMG6VNe34ZukX4B6qKtgaCSf5g06FZu
nRba2WVb4rO4we5ENG0CnMaztDQYHiajMR+Vu2718imP7mijXsAn3xgIYbhsi2eSD8XMGWBaOzFV
q976GyvcB5NK5hgeGzzJCGrMuj0TzXEk2hdlF9Kh/s5LpzuMINcgwW3s6f6P0nsEZEEtMTyEtnov
dU5yBXyLmX0PO+Td9yxGsJgFyrF8RrK76TXrkujRc2ySR4mW6amHn9swXcYw7bwox71qCVr83o5+
NBZNb4COK3PsHQ6D8SaR+YFIg8cuZUCTav0lkV9jdHdzPhf1G40rY++JBnOi1aBhyUk81cjDiWJg
kRLyNiSbTza0T8/M0LEN7tZnDpKgScwG+lf0H0AJO/ED6Lv7iQjPCAMUAMAknVU+G6YOyiMC35BV
AQOhaiAFlz5mSAk1sEbRk4Av1H1HuXa1sKuSawH+8QbTzUv53Xb6R1kS1IBm/tDAlNNoiDe1oqNO
qYxRmHE4xeq8FNWCqXBDtx3cCtSA2kyerEYcJ2qXua2jRA7T3yTpv/v1frdy/cU++Jcv/0e6CYVC
jf4ff/Pr/Tc3Iblr7wxz/ugl/Pl//O4ltJ1f6ZyatoVt9mbau7kCf/cS8i0T/48wpLBsR1ouHoC/
eQnFr9LgGygsDUMn9xTB/N+8hAKboYklQNgWzgXH/fe8hOrPRgPH5Gej2UICzGSPRCbxF4NeYbLE
aFZqLCZfkFBQFUx8WmCvkV/6M6vfj2TAzMphyJE+kE/mDNhwW5vjjiMfSsVwqglhK3iwj8mhMLr3
nJGRAEdGltbhRudz8AQpPpe2+aNsAVrf9lgiejnIYpeGl4QQOu6tXSVgIUsiOerh0tvaozLwONNj
KQptUfjRbiqcdZWKhTfsJ6fEk4vTCMLYVL6bZbgNk241BNYC1frar9Yu2QwqtrYgAmG6BwXAX/qL
E4IbcmenbwUymgnid5XbLE7jgBzgBvRtUcKRkrvQtQdOLnPA2TBL4AQBuopsWC1FwWbYI7nnyOE/
NjRpwjje9wj4+1uKG9dkyLWORDHAe0XCO1NNuvz2aF46HEt5dAxBfKJPew1H7+BkxtkDTDfCUBm0
dzLbFoZoVyi2GCgRNoD/hIyB7ALy/lDKp0K+h2qYpbXxw+r1U58xcAM1+k2X74mzOiJ3ImfBwbWc
g7lVpGqdM4MwyH6691W7zyV+oJK5o8v+3khjPZlUcVFPoAXBBSEkX5VcTTe7hD6NikkcsKaOC8DP
eOMUqW3hixIsbzUM2HF8pQ3zzIyLETRkuhJ+m2TlCneg+ihmfBu84otHBqzMq02jiR1lyM5GJoCv
YNb24zJ0kDajfFUV3rqmdJZQEfU5sQPznLa1HNLl4JD1M3n3EbwetCurVptYeztwUQx5ODyhd1n6
EWQnf1jAMiT7NFmbNPebcrwPaAhGIPEk7id/SBeFlKvRdg4Rt7IYwgMpaec6fnQ4n5K0u7cZZ0VO
tkBU/d06pbvwue84mDho+liemEiofNkm5Y8i0M8Vyljw3sYi0rWleYtc0cIDFHA5D0p9N1YPeuC9
AGUSxI2BQCs01N5Ocgor5MD0E9HgE3cyXjwf2sVArZEORBgX2E1gS85yuFO6JpfghMgzQozAYXH8
lki1kaRD4eqT7B5AwDz0Ti3j8IknAGP8zO+jpTE074bbApnnBvWcfmZ6ktzZqIK0dlsU3l6r3xwQ
uYZECK+9RMoCl6XRLMyu0o2+vCy4i6eazM9SfJJZv4sHPHcjXCaAC7N+qF8CGmebyK9wqvbqxQxZ
GtzcfiEK9EzPCVSW4z57Ed0vjhboAmuCLkujAHaQpg+0ma66li7/sMj+A1/xzcH7X3bW35ct15bK
xMtqCfcv/iif3IVcgTxchLfhTUPljWciefnnL/KP1kahY0iybdZpXf7FM5sbXWUGBS8SwNomoQwO
6NM/fwVx+xF/vQ7T4vjh2Iol375d5x9cfFPiO+BVISFbSlwiWzvSQzxZpUVvwNkAI8HsEj/Ugbut
xsqcmRWOxCF/coFCUmPH7yqjRYrVGCY0ovAwsTaj5n5aeK5nmsp3WVJ8k9L323v/b1UC/2/QgLvi
K3toqq+v5vhe/H9ADsBM+Yf799/2+od3HPm/nMOvqvr65T37/OUYlu1X8mf6wM+f8fvub9m/Av0z
pSOFRFzBU/T33Z9vmbrt2Lq00B/dyoLf935T/QpeBjuwDXlZ6kAG/r73m/avPCnKVLaj21jbbfFv
cQR+Plz/9fBZ7PlY7vCPgjkwDMqTv9juTI2pdZh1Ac1PGMEi70+qD5953VVZpwcVNuXMlEQKVsiN
p5xecRG0x3SkfV50jJpUpd9w7+VRL+ppZdrJ3jbG60RPaKkVtK8s0s5mnCyWZua0rGacsUNxmgxs
Wm2evKWJriN473jk+9kAPNQf6E12uotQcog+20hsgZwTFAF0B/TkrBVOSxou/VrcIDhsnlwoIvPc
HB+McRGRC7UAI1jMTUJHGvZqN9DdpTV9IvCmeWfiDO2k+uDVv1LOxUtocyeWrGxexwzNLEEIWxxq
SIPaJTjNC2/NSZrZWzwQFSU+q0Dp9DbzI00rIiusEMI3MZwY9H4Msn5ICGdYAFbTlwNKQyZQ0wQg
NT5WA8KSG6Fk5qnmHIriKW0/c8da6e10RH7A7MkqX5IifXOHrYZBMSO8vWllTdK2B2ZJQVzThmXa
xB+BnaCHZKjp+V8gxuigx1grmDziTfds/tLUDt9Kbjvry0ENknQZS1bkP7ra3VDI8zQ5WGsdAu9G
+9TD8Qx87ZsO62fgOddStvbabtUO+yU2ay45s0n86HuxHgmHAuaB7ZdCcdHhzjRLZAR0X8hZ6iFp
CdUuCsM6DCbdgwE1Yx5/VKmfgpekYKFMQFSPfFnYmMRM64JSt65vRpiYkmpMg49+UtvJQepQYqbQ
4yJZhAaDjz78rj37VE/pshIk7zSNh9shIT5wep56xFMMjTqkXjedLJSq9nLrLU6lvoz1kvPXyNV7
PX1h4j1PXYvOjTf5qxjQ7ZOUmG9zmEwNSIyVlnG2nTiUVT6BvMjCe0ZL/B5xsKiCaa56DWVQggdZ
5uFH4wWMvQMIQI6WFAywLnhym+UQYCCr6vItAKk2q6vbZgHozZy+UN+tKh0FW2hocseT+Cib7JOu
HhpIR6tOHgMoM5LNKhskPtDFKOxul3jjsaljMpfqykRCZZMtPuEmRU+G2DR6MCZ7PU4INeKMX5Ug
ybMl+ZZAmtXmCI3Ssh0wiHFSHXmP6XHXS2whWBSYL9wzqLzUtpnScUNNvkv8+EPgdPcHcx1E1emW
4ti5ECKipCACSDFGcC9u4J8rHaF0Y+Jt5GQOuljb0VP+WY2dmy8ZuVuD58A0sjcaxz0qL/qewkM1
7W6akTCuqDorfaBaRJg9IEkXZfwveAos1H/YSFnLGLjpN1oLeHSU3cbt+3/YSO0MnSjDdn/tEEiL
ot1aj6SaWyETSc1MDn9Y9v9B9WHcTkV/WjlvryYdjmCCVzXcv7waeZ+GpgUebWaHEazuIt9zr5K3
1SztUxv+mPruWOvxXaTySxjX/6Iu+av3/7eLdZVOViDFD1f854vNUqqf3BL+Oo8ZilcKg0pz8JCo
rDWW5/lv9yKt0W8nnDTSgzap1T9/B2711V/fAAMGjn7bN3RH3OAWf3i7TUmXrbQMf42C/WgKMFWB
vS2JvxjNZMlw8l+84c5fYBm3K1ZCsPsZAn4J1/zn10NKUlcd6x9eIjYV0nXwtt41BStJ1RMehmlo
bgUT1AjQaIHVP2F+uGSyXZTIMlvnDb3q2mqyff7UliEycustbfdlxHgld1atiDeyKE+aZq7NGLED
+RcLhQDCmFjqslZe8BxhE+jhTZvRR22EO794yyf/w1KA5A0dYpcFihvq0duQaESDSAMLBc76cJxO
WZE+tm5CpjS6qyDo30vpXlNfMCityOw1uYXLsHWsOTL2OVa2Mx0/VVYvUQ3d0ZxkvS5a45ICMKiq
BPgsNnW34vDlA1LOx+lJlM4VOcsT0pErKw0QyutYwlkLK+ckLDCxRqy2Nc4YjS0sAZOQs7TrJlF2
P5+If6sq/J9Im1KU7tJkAfi/94iO78n7+P7Lvq3C5H//5/+q49tX62p8/3z/5T9+2bx/5Ol7+MuW
4Prss/5jJ+nvP/u3ehKKEkWjYwnO7yAhdMmy9FszyTCtXx3bZCFSCo36/2HuTLbbRrY1/Sr1AjgL
fTNlI5IiKUqUZcuaYLnJRN/3ePr6IugUJWXe9D01qgkSsSMAOSUgELH330CsuK4njf+QfbJ0hIhN
DQVwFo1/5ZJM4z+GrXJHx2UlCEff/G/Wk++lnhwPXSMNwXPPsXWbrJb6YUqYvAQ6X67WTzbqLBb4
4My0V2VDgl3FcxMICDgMVprT6c2v8p/mYqnmdJ2LLj/YQ05JZLBQ5NKFusSbuchm+1O18LueQnwD
8HDCMhdnuvpmRLU3wj4MCA0zhJatFXSWFkruYsvUrCpojMhJkBMuGkDnmWEtTc/aDDnrSLO5NUfo
tmEGVmAioQNQTO/PkBbXaSyENlpkyg20V0NsqpF4LL6zZtlMoJvswHrI0uRTUX4P3ebGrrKDWcAs
z+xP8YRNiVYdFAd4voElxVjs0KFfqV7GaixdGLH9FTgqFcqz+JqoVMAWRqXit+YNFJ7jQ2iWG7VJ
QSeQ1jejb33I2lwvNBJrxqmvmQYyvuTgyyJMJ+sGlQUGzvwE7CjZin+x+/sMtG2Y+5iEFaA6zRWQ
i3Nvo8uc96ylY6aMIXXIUuPKh/qt+IFNW+96CJHAOgbq0O5p8LDKdCbcNRsWUnwf8WEyV1l8cNAo
VRIkKuFdjQjixzpSpCh0rUf8LjxDXeaq/wOOGFSzAIT6OO9y4A8Yvf5Uc6flo6WiHtHAskwByA7l
M+Sj9TwnLyw0p5b6dYUAg5GOn9URFf8ZSYlRe1JNFNW0pVNq5JOMWlniWAnM3t2X9QGb0Nu8Tlaa
n6zIp2qLqLJX+BzkIzkRG7BedtBcBbUrRDz8O6C5Dim9FMHA3zyfH77W8vnko8XHGvU3Xg7vQxqh
AvbWjZpSPw0DdGsXjxPkfYFjedW0hrb9YA7JnyzyDHs46XH0qbeDfeilaxNt2SR17qIep0r0EfIk
35QtS7IKoQDEamaKwAG/jxSaTluUm1CxtjqWYjnOOU3wR4geOmX2Lb5XD7jCwmHCrAKthanCoSkr
0js88TrEUeYS6ULnewb7mArfRo2B5jbD7WShR4VZriHQzcG4F06FyoB2ACxO4FbZuiA7W2A13lTt
LmeDMGrdWe0APgaGdVAAuwHjXNVRdZ+GKEOm1oaVLF4r6YsDSQlI0KFqgN5neQu9sdgOfbbMOgsC
G+tIdPm/pggwzH1y5+jWtgVJns7x1rOz+0x3DnGKvrcxnsqqevQCf4Xiyt7Xovu5P2FUvSV3/tTX
wY2GwwnuZ/dU7Vmjm3eIYdxQiTz2QL8dnv0su+cjyjo/X6awPCsEskqtvTHYrrg5EMnaPZCFvP1/
eRxI7TNHk1kybOvD49AnEDvywW6eahwEStv7FKu4P1PnYcWBTujzrKU/C7RbBm08QTdc4+J2bIeS
MmBxpiBbmGAnrfEUT9WmruJDhAeFCsmnjAFblvqxxDRwyMt721c+mci8RKlzKOdq1xn8+tV85SIc
rWjjvq4qMpIo8Dn9MRtz9FXgMjoDCacOSQZ77TN7AxOBTWFuct7w2EFYEKKre6LavPHTGhBZDAQw
/q6Dvlf3XVNsx7F7hjKzqvLhs8Dpl53Bv29cF1G2tptuhYPnjTcVGyNgckVzCtwpjiswO1q0Ikbx
5yjve9Q64wmDIOj4wJwOOZBIBH92RZujL9YcsaE5ZazsYlBmaErv9Xpex9AB3fA+1oZj5unInbN1
azUY5SDQ/I7ntPCwbf5s2v3JH8ptkfz0qGrMVg6b1qFi96PGWdrQ4d6DjeyacquNyrEOVkjlI9Ra
2LvS4NPlK/f//iyIVcKbVfRlZtAsQ9P4XnqOJrJAb79cKJFmthWVDWo5WETbzx16EVpgbYLJglqe
bw2luUGtYYmhBLIP/C1gwqSOf186CP7H5aZVkPGhrp6IJ2gs1jrlV/KVSwdST3s7KvOdCRlVvF/l
bN/MBsBc09ySnMfHwtxq9Zc+eMA9ajEW6LBgvagbxlPlRz/EC6YzGZCcvKlt3AEnb9c55Q4ScO15
i3//LbzfSlx+CQj2oSrL9s3ALej9L8GEUezYydw+wTp5EvOhwU8ekIuZ6gGIjB//bkL+xx9oWpbB
K2hi7/HxBVRqQykH1gtm0d5aWXHjLGAaUA92gj102iffoezVW4caxink0cWYfPEGNBs7607r/RCj
0/ySUX0n1PpW0lMsz949CGyXxP85mDsNqCP6uu9/B3BiA8cY+uFpQHlyjqud4umLSGgZ2Oa2yu1D
7+J3XbKmSk08pcxtrAto2eOA7EhpWTeA3FYz/9RW+VKjlRgD5XQVb5/765bNfBD8ZBZYs58/UJ57
HvP8Ps6DfcUMrvdoD3vdUe+Le5ciTVtAXrDqL+Yc7HtEQ/JIfzLZvcNDxMi+X+RT9wUoyl1mebeh
lS2x9TzUlX0TxMHPLKs2Pbgzd+qOamqtZmuJfci3hpWJbo8nwBnIfturNAHGJTRuhH1FFWBk5eUg
m8ccQ3p/+kySfER9EpR8ZoBnoFtJ+droyqdGtQ+jEe7LFFbOvz+D4hl7u4Q0WBabrkGun0wo+LoP
+3l8ys0oDPn92zD6oCxvjNS//I3/q/3R/y5r/j+OEj/rVcX3/w+tXd3kV/k/73ye8qj94+f/eWy/
gU59u7OR1/1VI7f/Qy6DBLlnMg/Cqnvd1Tj6f0wPfxzoeEgdSiHeX1lyR/sP74xj2GQG5Lz5V3nc
/Q+auJbGfkCnjuvozn+zpTG09w8GmrXcXWVjY+iO/Q97i1SL61wbEtzYjOKI8ZPxBO6HSiKSUxut
t/WnAZGCVTajkyV7VVfRLr16nRuXXphtv3r/6Vp5Kzn4n67VvG9RUISroC+rvTxAlKtA0b+2USSv
9o44fIjFgDj/Gqg0Bztvx21gznhRvh4Qf3vbxJNP2RfJFu9240vAa3YwbA/IiWhWE2QSSCzORrcr
8wt5z58AUIZTgKgOxj/rwqnhUs/wf62yWuat5vFxGW8sD+Ay/CxnNuEHok2DOTxqPeLMLj2fGSpA
wu/aTuD73yKUDo5eDdaYEmKYURtxsHKHWduPiOlUN+xCNYS2aYd2BwYQKbYSisZ2is2cuhkg71Qc
Qn90lilImuWHDtmUBzuqi0MCkQ/janFabr1gSA6yLx1HqgQhIv9BMAEvMGYXtr1gsSFMc4cpLOaY
4wja1LMKMuCbojGazx50gvs2LZJNooCBHcu+uOvFwVcSDk6FJzs1foyih6ArF2ZmU6GGh7ohwX2n
BZjXBaViPmpF1Kz1HkeBeqytxzAohyO836cqy7BIDFWrPycJ1GdUbR3bas6dmiKmVSb9NgdccYnJ
DvGuQKCMg51s2rMenP/tInkjtIe2BvpywienqBaI604wipK3Bxkj+T2+6ZCx3sR64PI3d427Ke63
pjakpxqB9UffV6xNY9rasjbt8HEEDAuQET+NWB/aTZW0xl4DBHFb4u2xdaHy31lY061zoKFnfXSN
pQVdEv6sI4rSHgyBvFJXhT6CRRua+LM8Q0Xp11lDcf4Su54JFUoKM6G9Bk4r8qQ5QgKhj2ykbGMV
wtor84Jtr7Fy7mcwFVjFhPCqkxyzlr7aBqPqnssGPZJeyeKf4Tis24o0QetPlIkxWzwCw/IPAbpq
K7+dMLzvTAxqUQjVFgb51AUPfXFTpnpxF05hcac6Nfrb4lA5cINGry6BH9JRu4gX897Qo4Ry+1v+
cLrxWPnpi47NC0qXHhtB0czznm0XDgIKaj/FC68n/0OvzTo364dm3mkGfIIZFQmKehBY94j8Jmi3
JrADUPTAKFIEL/1xo323ya2yd7SidREq9rLrldjdWMoPpUXCH8q9cZcBBXJhos8QHdBdw7IoIGMJ
8QM5NKucKG0l0703W+PlAKuFK6K3kWBE2ADTno3Pd/5+TNFaNfWJFW4QPRQ+BuD6VGc/oiHYork4
frGa+s7J0T0Ts4c8MOthDSDmEdnM5GRybfMHPIF5xSS41uJD22vZEfk2JM0ca34OsLq0G93+GWK1
biLg+CXDhWOtQgI8YNuUHSNSXZehfT4fYjMrvrz5FP5T5kqKbl+XHSaqvZ5OUslGwFdkqVTx9XmT
uXK0LOpCO3Sx/IrSHbkqzId0geOViN42wZltIU8/tj8OfdP+2+nHaxuYCsAIR+ymKe4+AeQ/V9Y0
njKQ8U/oifkZDs8+HqlrthrGnTxo9mwyh2XJIU8R4JR/fizaEOQUp664YlRqfy3HXS97veIat/QZ
8oa84vc/o8rrI3vJ/HFyUc1p+mJ4iPS6PviQVleWja9HkPS3wWgEnzMPB0jThRwa1G75rd+3wJq+
YWLf3LRR4W6xIms+K0q2y+JkgXbD4xjM+b1it9Y5o6odTE73PFlWuJ2pvK81p+2e8x4GZ1Y34Smz
mmBbB462xAYJ8+J6Cl8g4k+AedXx0KOr/pghtO+IOBC5cI2mlb9jL5N/mbEalvHOi50bdJB1pBmT
8EVrT8M0Os/+lCMS29XmWoaD3ty1cRkhFeW2+9aEIeIPQfSCfuPqN0+fcEV4s+jl6WPPxYwn4Ams
cHgU3z99c2yAPVHt6GeMyEsCkU65h1s1v5jqbFPa1lkzlL5x7maXT3kxvagpHrRK0DaHuZmMMxXk
L7gvohE9sJGYUoo+taGillLWv85kTHGz+ySfA9zE38Xl2LHD7QUZOa69dsd2dV8bgKb+6XYypjZY
KYYg6y0ToZSuE1pQmXUgPRmvEd0LnjFXOTni5bZ8674CSvFFDtVD89fQfkaE/HVo4aTOz0Ix7uMy
077Y/lSstVITJeBWSENQ7Z7L/B5h0R2v5M0QI++3EGcqjidCFzf8dfa+9+M4BVrWmBRc8X5c4Tba
rV6j7enmnnpQpvntwSu1XWygKvkhfh2bIFVLmY9Lbas4tGPmb6NkmmBh/MPtZAwzYpyxU6zlxaXy
xjL+8bLMU89KoqPMXoDUn9PpEx/PeKm5Wv1sT+D8o9YdvkPVgQSNY+ciTtB0jYQkZxaVi9by6rMW
YVKsWPmTBj6MpAI8odcWTsrGUxRVTzrqeSdpFSP6ZEvnS3Ud+b+6Drrnm7tcf17AT5Ct9z9BtkTf
+58uR1oYIO9Q7+0WsRaFR7cMzOVo6RBY8L4+ypg8ux4S2RHAwrE1ABTXjg+DwxG1j39/k633aSST
vZMhtklYXqu65xoCsPz2M1J2E7rRiuH+VIJUw8XP0iokyMT+A75EioTxJ9lIYONZCMLAxiseo+kb
3gZ7n1350bZr1hOvzdLHv401lX/p9SKnfvAC1EuYqay50g+GmQbbplT1AxD2YGuImDyTsWtvUfrK
5jpOng3RcNbyOToMDv5PjqkLIdC6AYAY/DrIjgKnZ7YTf8XkkJnpeSk7yHHCaKvFdZoIytvI0XKg
l2B8+e+/Y+d90kj+jg3TZQ9IkcsTG8v3v+MxjBQEgQzlZxSrj+1cuw+uE8fHJvH7pZw1WXb96HLD
fWB5GYEl+SvuEm9e4/1MsRic5SSWaT9GJ/LejJdxI3B+pD6Yc++M+ssMMdfNtIP/+ipfzkRMnbEN
iSMbnaywEQxeMXHIbnmQb7Q8kwNZgSAJaZjcUQYvN3c1HwrYHKoryJfmY5UKEmPv5ftKbDxwPlY3
oWpEiBbSRDoofWg18ruiVYiDAZgVuFZW7CPrZSbhTgrH2qcVbr6DPgBhjlCqqPgTxb49vmRsReAy
/DXCtn7C+2jIbZFZNHBV0GwevGu7NH6z4rL//ld02ByalDtNywVP8CHPE1h9hO9mCHMUhc4lJBft
gGvZrwMme/wWZbttTWZTbAWMNmpur6Eq5/VKqRoisWhBlYL2cpc0ws45bOBMdYiUioOMR0grrr1J
Q8fwfYfsHZG3b2sda4XOU9pdMUdOeqcWfQyiNXuuxgi8cGE1p2bsmpMhzkS8MO1pexmbxLgVmF2C
kWSvP8164YFVjvb1UBpPBmCAe9FXAd249jWiZZrDp6JAvoGUGjq/Qxnv5Vk8TL/O0teza+/1LBic
eJ/oTb359zfM/dssZlEMdCmS2STjdIoj79+w1o7UeEpy/0cy5SvwimRCu7liz6KycbE1N9vLZmXh
HIGSyrwqZioRC9n9YWDshmRBL8PloFHcQ468Dpe3lE15S7fEmRmW5w3wduFNZpRoHvjguMu9jMyD
MSFAJsJOGfs3wYCBa8orSKJWXCH7yWNB3HPSZDMj8XR36f51F4199YLaj7UugnVZux2yOUpXH7QY
pRDYl5zKA8qN/j5DQ0REVESlDm8GX4dNoidUXW+vpOuoLLmdDF1O/S5iYnUMPDubtDg2OfbnJasY
/u19cZQxebDYawHTE2PcgUKROtU7O2zDX7HrwNBrf91BxrySBPC/PwCa8bcnwACJYEOWwTubfKD5
AUEAmQ5z30mt0SyCSG2undK7qfEqOaZudQ+avt/J1iXkaD5CYHBBVwH59GV6aYvRsj9Ooul2cPAN
QKPuaGSh1W8mr3hzG9khx0Ykh8l8o1uBUShs8WJWvmLUeC6opaAdegim1uG/gXE/6nn1MvhlsEzb
XAXvP4/rvFD8Y1Wq8U6P8mrn2qFxTFg1rbUhrh+NDOGIqQmDF3HHEHlbcUfTD5Kza8ApNJUSNW9B
7DdVdVONw/QcIWqwnhVnuIUB6d/LEWltD3dpjMBTK+crMT+NZqeKqjuT1oDX3sIyMBPCpO9Xz3Vg
ocO8MQJ0T5HEbx48WMIpjkiPJv4Mj/rQoePjUemRsdcR7VhRjBr9cyUSCNaMnyMa7/AoRVPGqCmg
eoK5/MqRKYfgtZ2zVX+QA2VM8WLKE1rcPMiO670ymbmg7rNATRpHowqdu9bN7yg4kxARZ/BOirsS
54G9VgXrD3E5QnaKK+XQ60WWuLIWV77eVo6QcTlMp7oqbytDHy5/f9sGF4/fPO2mKDMxrwZFLkzq
WFEgTmSy/WL/zwNK9ev9fBd4c2x5Zat8T5pk3ZK7AKlYw23SCvCb8htx/Za4vTfeuS8yEOHmDOlS
fFOmzKhWyYx3shwvY/Jsjubxrv/BgyTuKr5Sl3u9v//lh0ax86fDBJYIIw3pptE751A1q/vLyk8s
/9iCXyOBmyX3ZXwwO6r+zEIPCZp5j56Ce25jFuYG0xTrMUdnZG9XEFRl76iN1qO4wPR5DGSIjCsX
4O2SNk2+kStUBAe6FV+IYiubOLCDHEo1HFTEYjb0/+qVmfdrr8y8y15VDP5wrZao+VORDdluLsc/
URHI7kOMHS8HJeh/zmWi7WRIdnZQZXYI4/yZaU1+j9nevBo9CHRQbYu8u4lhp/diVRP3aK9O+mSd
qknt9k5j4RHU+MFL4yjQi0PjeZ59TI0rquVjF2IoUoePfWWEj1oyrj2MnE8yhFRwwSKrDFeDFTPF
dVjtei3qc6ES9UtLK7xThWftyRFnpRUghGXPGJ2+dkCwMo/4BGHhxLBrXN6ka7GIvXaQK5wXhqqw
2Ih8nNT6uiK7kbAmj8viHguWH+3kjM9Tj/W8o1nTxi5L6Fw4cNmdO5yTMPzNe+C8h42ZjqYZqmmq
JixEyjaG/SEH1g2+W6vVPH4fazL9qoA5wwo2R+vIOu2hsDK4WE5r/mn0obefY7V/JG3bbBMnG5ay
KQ99+cnO5+osGzq0jZUJsxb9a8aHWm4dg9h6kK3Oz/vHPvL/TEA67PVegXxfleYlzzVBlimGQdnL
HNYlV5W6XngT9ilSIK/jDJnF8rCpqzxrpaS3chGGuoGyAcKuruS6q3jfRC06W7VOeQMd0zoaafEo
k/vyUCaAH/q6vJMtnz/BOjUce32pBsS1fR2PJ4+x7Fmg3poYQazkWWaPoPinGgdZ8jQybgLvwm4N
dH/rYo/7Pm6gYrRBWh8Gg6YG/m9WcpolEHdvpzZNs2G7GJBYYGqZ5DffT21upTft1NjF90ZQsnPM
BHZt1t3F45Qgh5+H4xHn7BHbds6KBM0hu27u2Gs06M2KwaKZDX6Mlo1xTtXUOXpASLal54W3rTJk
Ryee7bWDm+wj6ygPtaco++Zk4z7pSrTw6xTzuz7RfzrThEatat3p5ASPJPEpfGMNSV2JD1I144e5
sNMpv88dxOacedNlvr4Ie5ggf+hUNlf5FGbLWSy0rge0aJuDKw7XGGQLAIYjVCzd09YeX/f2XPT2
DqHebYY41hcDJMkKv3prZ6WK8aWFkOjrXnnu0mk4x62/ZwpMPpfOyXHm5MA/JTnIM3lw53pCvahv
90WTalsZqyGpr3U9UDeXLR2Fp09p2fib6yZQ7huvTbnpk3vC17EyJEdg2r72rb7dNWWAe/DrYe7L
CcxBJsQ+9K2BKgsEh9feS9sJKVjZ/ryz4sE8zfaw6vKsOhqiJUMtX5298CKTLeaYX/G+UKObKVbR
SnuNySHUcF40CIibgRxv/T02VHgZ7WjvjNxm+1VOwdfMQK2N3OW0L4BdfsGD+RIvfL/A9jGO12Tm
wq9G0ZCLsjXvZGa5/aCZ7ZMt4habd6Q0R2RFkLSgiDSFMxr51ahN+34c7MccvsdTWwABJWFlAvkW
DZkxMkM3fG2gNECqtn8zLIhuUNwLfwMQMdT3CBExTTI3OqhyS1M42xav3JtSwWiA6fLy2fiehbwv
jqm6B3lQECm6wdGmXVxjZtgi+qCTCL+MydNUPfDmWa9XybEfmnK8paLPnWb8LzlV+wgVdbqNe4/E
qDhMlnDTYyVyDdlRoy6mSs+3lV6Yl2GhYSc3ttqgKixixpBAb6y86gZq17jEljvbaWPlfUJARV3b
IO9vZLNE23ybtFj1yCYcHuqBRdkuZBOEvHbqVfMoW0k4F58QhZUNeUDqdOvHsXMfeOCX1CzfZzZJ
585EHVSWwCax/vwQU0UseT/uGlMsKteXWtuH6zo0P/bWoKPUqQRfuyRLPjd9r6w1PeSTMiEKac8q
UqBWon5VcZdQtc7++X4oxhrdHpUV/2hVADwjSHAbJMQcKi99eOeKQ6WSzsU/ZRlGaXhnWxXON7JX
tgd3vGOtb+6UWk8hM4sxXm+Fd7WStEsDTxRwy6/XVYqOPI0LDqAKw/RkzO3LjGnX59hmmWZmJG5k
sy7BvjiCByWbjZ5Ga8Md/M1lcOrD0E/7ei+bgVI9O1bYneyg1j5jDL9E5eCPzu8oJlqG9TihQnEs
be1ZfsVkiNrcnu1NdHKQ/oKVZJ5RBaLOKdfjGhLhi1IjI3hdqF9X5bJXr0gLfliuK75a7EaE7W+9
2Wf2abspvq0icxeOaraIMQmiGtnsDXEI8BihYMjZXCCB25QQvl9D8kwOkyNkUx7U1mn2vo9BN1X3
aBEHnbtBYM8AA4uUgV0UE1itaT4mQ+B/9qZTiEL4M/66Pg5SwGZlU/cyc+XYaoZmDL2gGfc9bD8w
5WgRN/a3RJucVWD7460XFtlTG6ZYmPbTi4xHIq6b6j/GHaao20gx5oUsh442kHfZlDVRWQ2VHdey
6TXWze22nNWd0qjGEeHx4oaPHwagonk9oE73q+mrQHStyow2sjdg6ztdRteVHh/nCAO9ysADOK4E
pwz5nRkh0JFdGET1ofrKvnFeRqHt73vyy08lWo7aGFVfkcUzN7GetjfNrJZfK908wl/pHl0z9C6X
o2n3t8uzTlnJOEslEw9hwLAV4gIS6iAPRgFJBnVQ41Y2WQlop2bW+DsAmpgE6tyaWSW6aPSdnO4p
QgLJBRvPMiGk2LgaIyzu+5gCloxZtkYFw3nyOjQq3wzLredkYOezCEvYcuZ0nknuFUvNy5VVohvR
jWV04aPqoYZEZyWwD35v/44GIUlfbxddOgkrIFK2qoFmgx/yIbfpZAoyduD4X0rfBFjN+muv9hFu
SlhNCU8leW77eIf2mMVhiwgMFD+o1wGy63KoLeCuyLQj+RCC6YN4eSkn4F9UbVyezbXccvmFXW4K
LCAQ/gAKZffFr964z4oHj1dV4hcknkGedU33hEp0tLvGr1CI4a9OOV5iIq7DkOV6iufmXOiYYORJ
JJQw106fzc+YKPNORcjIG0E9PWNuNGIBMYYg+ofLMNhvAuKMipNc8LC6UG98S4su9TEZu66EPmTb
r4M/LKc+NK935juF341I119vqo/9oTVi9+ThAiDrklk0PGhKMnwxazxBzThtD56SeAclQKddAev7
3Bj1XdRQpulkghgPMpTl+ZYutLLFBdti7Tvo6i1f7enZaKxsi0o0VR/RlMN0oEyHUutxBfWxdyAf
mN1fn+Vgyp76clRvLw+zYZfj1sjY48oh8tCKBz+0i6duKNTba/w6Vt7z8tIoVnG5HwQfbLFmvBPY
pCaI24GLGRuEDErPis/yoGfRy5yZ0162/EFz7/3kWTbkNaHj60jhoth5jX24D6Z66m+WWJZEWxdv
EjI6YEK0mjxARoLa+XHXkoxJk/lhUb60oZ7dkoUOj6npBUeASkilsflYWY2VNysZ/Kdu2dGW1tem
Mcu93Gi23qmzg/4sG6DLmxUWM+FGNkFua0fVH8+XTW6SqH9U6F8f+tpFx0GzoiUyrdawir0uWBkV
hn5DPdk4zXZfIrY+oOpDADzz7J0s5EUgyM/GFzc341sZs0V+IEYc+qDCx5ItbDw6gbUD2zT0JTNg
UcASyn3PfHDDeS3/UYjk4X6S2MjZi72zj6fuA4VsBK6D4VGOqM2UMlyeFjvZBLzt3g4i0SObiH/i
/pxEwwYn4fxQmiPKy+6EGspEjrxqSZ+jDYrMZKdg5el20JNkV6OoL17pmtvJC2b81oJwW0x5jyjA
qJ1Dp+khpqfaOUhwYxzFWSxihe/qR4zxWLY7iebxjYwopafhvRXqlE3EoRFVQhln03cvW9hjralj
e3vXTpz7GTVLOXU0RTDf9KUifMmHYN+1sb2DLPXQpmNzlJC1Vs+RC/dqf2GLKV0elMx/SBKnOcrW
dYSEvMmrXu8hR6CYiNEIb/ziOi/KyU7XmvDY+j8/hGXT6fXwSKpKNq5TppwfZZ/f/bxOlvKsMo99
49b2nfhYlS46xgYV11v2jYBhYms44v0AWMZNx4fewZt4VK34cxeasCraqvhWZe29l5r+n3b7vc+x
FFkoWrkuQBD+bFrtRQgEfA0SO1jm5LtvS50NtY469nHSY+cYO61zjHA926Fy+eAmObbbqPD+6sjd
RztkDdirQqPWFqIBeQ+Z+ZqaG/P0pvD6I0/BgxuE5o/XkzSILxHk565dreaclLBP9raaukclbDrs
9GpSi52lANwXQU8DwbmqWr+8yZErf4hiy7otVUwawq5VU+gWVrBS1MS7kYsDZp/6IZ5O0Hk3FSC2
w3X+c/ht3LDey1DEEuuFvjm3IUQyJKuC3RAl6SfGP4Mo7753EZZcvUauH0Zfc+uopbFGb7N6cTAU
kiOKDh9ApLOSY9Z1zp3tm+UyqRx9p7gFH13kv/YlO9c9lCF7L5vXQ12pm8FIw9011NnJsDGmOpo/
a3XTbSjvrEm+hXgnxub9SJX13lVitKTH2dn0jqlgOenG/U1Y2epSdmMeat5HYxiz8wgoZKIx60YY
UBi94W3itJ5vtSxHEzNptZtOq3l4TNNcNpbvfKkc68cIqeaPEtK94wHjW8wBfqVVPX5HfwAJkK7x
VxNJcZS2i/qxQFsBg3v7IW3c6rGIu2itdri5y04jap2Tr3g3slOGAi1XFi0JyZ1sKiq65VaAH1Q2
JLA35iF9SmMjPc4VhgilBR4XHRMVjxqhpBymlBJVlH5YpolTGZSHRHRfzlRUJYSL1q/hMiibTLc2
Bp4jDCE/RGRpNOvoNozi57EYvZNfZd6pF2eVjiM7KhYQzkRzSIpx69eBsmD34iwTP2JaccfpWdcp
nIzOl7LHuzQYy2aZk+KpMjOeP6PQrPLg6vFZHgLlqfMr/14h6XzGMGPca1P9cu03atNdD+Wor2RM
V5tvbjGi7YXsGhzOFOO7aQjKb62V4Sdg68UhGtBW1bRpWPKkZD/+YUQZIJ46lOazwfbsHJD/NEQe
RLZiK3jTEn2sNCg5i5GFpqyvLdE32XbyR0YSd58WXXzfgZm7vG9VStJ/JBN6Wa5L4HHe9HvfBLDn
l9nd1GrKZwsxxbqe+08+ouJnVct3aVoon02cqJFFS7XFIEbFkEo3cRXiTih60zhsVmFTgi4uAYLI
W+tFmt5rGL/Lt1se+gEPZaRBf/0L4sDINm2QwHRNXOMwzvq5yxxcgvMpSte9TaVPQ/DkLA+Uy+7G
srDWrd+cLAmqqBvqwWGEGLAnFn+XYDpZxabXqaT5QcwnzFbYm+lJfl8afQ4UVhlOsXCGI3INX4eG
mpVdOtIMNiBDVcT0N30JN2IbFaoOrxGxGNCl6R8N4DKt8P9wMjeiQtC2T1ITe9C6+TCWmrZ3lMXY
LVkk4tkuAChGGt169tw/qYFTIzfsvombGNQfi7n4jpKLcebjs1RTZAtkpgWJ56UXDeVZtmLfeYYV
5V/yMjpJ0GXfVcWt7OyD1ltRdk43shlhPLeJIwdRPXE3e6qnW0dX8Fhx/eam14qYlKZHqdCvrYNq
UlmpoeosBr8Nv/PuPfRaEjyZBh+wUs+MG5T5quMkKlzspjdNrUQ/nRRyK1Nw9+jPgbLBU33agpDp
z+mMBJEcEmNuDkZNfUHJhL8InivHWc/63+TAP5DSAWOhTQapTXORJoLj+ZFRZIDrDDSvTJF9ThYo
AXb3Gmy+c9LqyW3ZJBWainV7lrHSabCjqdJuI5uyY8Zo4sNVo6JtEXFulUfLhog1L9FizJKF2V1P
KK1nDwigo6jbK1SEHaNt9vLgZxZuJpb6bVYUfOACnMKQ7tGbvSoOcohsmjk01EvP9eI318j7jFP9
9XfVUFHtfLf4dvgOwf4BBw0y9W+/r6ZW8aDNjOErjLTsJgu0eGGI9QTCOc5RnpVhymc9UttzHTnx
TsYisagYKosO6gAN9pkIpMtgl0RYOOiGg+KfwxYIhqzq2Nrpw1mvp/olNr6e/ffjBpjFrRXMG1mn
tAAEC7vEeC+3xbIZ4PMOVZUqpmwm+CK9acre6+DrtW3Ru4sPg6/NAGodXzPFX6qj5hzcoihO7pRs
M1Hclwfy9SgOe4axIQEbPqazl58Qoluaulp9rxNk7cEotw/wNPRtmbCJDF0zYV9gGAh79fZPxKwa
/to/7aRTcBIdccPTmJLtErVAd0xz3FuZ8pVw1DaymY/OJwV3l4dcpxgHcuwOInT2HKVFsw2VDqqB
bMaIM9qDP/1fys5ruXEkS8NPhAh4JG7pSZGURPm6QZSqq+C9x9Pvh6S6WVMzMbt7g0BagDYT5/zm
1Efd+GpkP6N0yt5ROMzuDFPM32ymhmkQrnKh1gfZOprK0sUNHcCoOvA4wR3IydQUXxt5B9ci0gno
5mePrZuVl7qzzil2yWvLisJ9CzwS+zrHIqVReA9hNGNk4zL85MfxEYrceDLUyNjboRZsauxsvgnn
U2mc4POPgV6rvf0v3380Ov41wm+B3RSO7sLIUVE1FOLPCL+qlhnWNAEMX2wmDu2Q6su0D5WD2lv+
e5i6YM9JZAsH4RvTZN8q6/0IkSZCO9pGCbPg3VUxgQRXYM/i2eNLio617JblVnbno1N1LfJHgBh3
1Kt7XMLwNRma4jCpPTolbfQrLc5IieB3lgF4cVpPfKRpXaAwWrYXHIyaTaqWJdL0nXPQ6rLfNpU5
PeSlhvfbqOlv8zxd44W/pulrHl1hR4kFFexuOE6BzbqcR93ZM6aT8OOchzacuhalMFvgHn57mpSX
qm/bs+wlq2VxbMtpZ3bqd1kvq2SjPIxdSSixsWzMg+cryMp6nrLWhm7RZpm/lXW/XUxgj0KsuL77
rS7l3+fYIG1u9TgSXKeRl7KyVt3qCbqlcpprneyjWFW+6qykwzbt3++66nGyiQA8bbPaL/e+Wj8g
YuFkm8jUMDMTeB3kMfvOY1To3V0Za9Cxy1bp7mQ5FxgLN74GnRfFkIRAMb62UzwuexdPXAdK7pPT
Bs5pMr17G6+4J1nVJkDkMAKz9qFrpU/q4Jt3ipn+uvXoLfVXmUXOGnoSy9M8UrdTZ9/AlFnIOdx5
7oSYUQvv+SR7mGhR7ko2lWyiaJR18JzWdaYED9crpS4GyOM4EWGlhxuWey+agOJX27COh4us1WGa
ryFCO+vrDLlXPhpguW6TOhpeY3mI+oic1ZwK7xwm/kGgc5MjUtBEGNp5445EuxzU+J55HJr0TXaX
VcPE+9iIbo78cice/2sHRWPRk0V5wMDizU9s/ShH+cJXdlXBZyLvStYhBn7I0Og5y/6hGVZbwIcB
u2imHAfv25xePAoICPc4UpIENMlnzAdjGohMIwKxbmwLeYlBYTceOumj7FJPjsFKNUfCdR3SfmQ2
W7fbjBYCQTCpks0wmXBZFOQCk8nbabATvpsVCsV2gxU6NPHhonTdp1Z68Xc/68GiQbc8C8TH73UP
JVnZkNnDr650lMfQy2MIGyj7yQt0Voqfifs+5t14dhIEYtFRcdbyIomHbo1rfAwNvmxJ0bvbGvDZ
Oyg4lBowXtAR0tkQBzMvSnPXR+VUIo+OXSX/LtEemSn1CaOj7FD0GXmcIVRnsVyCrpqfPcpWzQ6x
3gwVfyuLgeKaxxolyOtUFd/hEggZ1kqt+qSrY7jx9AlT5rkIE0i9j0Jrd+3bzDqzpTblwBuNH3I2
p0D63jWRWGER1p50ZTAvKRnE+bauNWT5l2mJ9bWsE0qTHYjM41MzdzESrKVbl+dbg93YENZ/33Nh
ojXhTcFW3keLTC/49+zrnntb3Ddtkl3vef46wN6zYI/MUyZWOd1j37STJXkVed+m3mO4Nff4b/cs
Owy18m/37MeVCrciD+6bbNggXW9t28rdFzFg8rXSFvZBUYDvLOTpmEAtWrYNlOXQsXaAtGgRSo5t
VYZoxrWsNCQvoOoDsJt8hs9z9GqD5Uoo3mIjQHJZ1qlZ3QRoCtN8reXxFQUirAQzJV4RQ9JHI36K
6pLQQFUOq0qNkieAkclTmb4Jvk+PskPr6MZaFXm1lsUCB4gLg2VHOSRNRrFCySnbyLoaSCXx6yWM
kBHlxmT5NYx56wDFDLst022od8mT6lvN/ajZ21uPtBxbXmaLBMZ8IyS8XGJ5BJyWZVGQq+WG5dDK
RwkEbHi9l3XZoPbH0Yw+sP1u98IokS5XBX47zWAdkN5PT5g61stZgDojHhHn1cukZinGvcX4M5g2
SebUv8Zk+tGrqY7KXO+sItSUz9DBxB5sKxbHeuM/Dl6AJnmnp9/YGt9l8yDCIFv+EfTvkWWARW2m
9CKvPIy5dYgiUBDQsbeFsKttrE/OXRMFP41eL9eBpai7zhbWia2MvzELX1srmWetxlkUD5Nf8YIF
V2nioZyEvfZd+LgcpUWDwIX6EIiBNxkx1w3uEPlfSotlg9oh8YygKbLHo/dU++iNNlOs3gtj+ro2
RrEFMhD/ct2w9cWjZ00uVnJB/9qGBDaw9/jjen0ZotKV11hfjYW2sXlw21QNwW4v8RIYCJqzssZO
+6602mJ2hflw6wwnxWocdmqco4Bs2ocynWetXLRfprw9GUOn3WdhbC2uI2fcWlCOTx46sQfHjLu1
HJBmW7hf4pupB8lGa/p6P0PQnifXfpDt4BYxKdTK/hwQHjw7CoG+60DXf5w003nmZ9fsBzWIN/gw
eN+8CsMq7oRMZ7fW24lnX+Rdn/qger/eSDpZqI7xxsVj3510p9RQOmdA2CPkFLbZ6ySCcacLwopp
07YfhI8WsoNiVAJehpbO9Nby4gpoZ/JStYXnas2u4cH3+xaheRxPZYMyy0rxr/nW8ly6FUU1boN4
UN5yk09+vmZR5ti2BCI5+v4UPdoKtnfyLtnyEyhi23exFdEip1QZ1ykrdGd0AMwfzWT722EqcGrt
xfg65fpejoxn6TTglSmgB8W9z+II6xuWpBcrzV5KBGQXoSjTXe7HzZXNICkNVtNkCy+wU4xwIDfI
Os13npRB6Pt5Na2UyLoU80Ek7O1KAwMeuXyGoBwuhfiBMGp9XVCLNJxwiI6MpRwke3VJ8DSynTzJ
kj207mEQc1Asz/Ut21zt4KCI7iRF8JKYivIY+8Wd5nX+Gyq/vDkxhnuhHvpvVaUN21Yl3SJb7dRP
VgqGzgRtaO168xf2VepZluYZ9V74L9k8YzchyTB3skqui4KrRY4EREa8NkUnjmSixLG1OnanXTno
u95p7/W5ofKEUmJx+E+zMhQ7/vRt8KtoyOGRnoIes/S/T8eA2G0zDX/52rfe9KOd1yKmZeWuEQM9
CBooObWxLUFhQvv1k63ewczHcCq9TJUaAI1X7786Z5ioWEOLZbEcrGfGsNBL9L1AazBZnT35tho9
Yq6XXHrL8u+swP3Z2glteivStd7UfM3khUiH/2iLRiMcCMgHTX0wi7kdvSW+Yq9TxSUqNhfLHmdC
L4iLoyyigrsL4e9czNybIcQkHMYsfvMD4uNGoaI2LdT4TVgCMwjV+2pFrCiGm+aNe9naqc53Mw+q
ezlU8ZHpVYfXCtGMB4AjL/I6aWZinj7fVDrPD5XnP9+UbE1xrJM3pSjYHePWVZKpmJlWMwdLxvpk
MevDEfdVG/yfTP7OXUQw87JQVYZ0JWt9BcFQ2QkVx5mJ9c9E105yznDuZKXpnK7w0f4dlm3qRk++
lU4vwMDWBLvbiyypfc4WLbQeZUloxh5Gd3wtAZM7GjgNPsg2j0RkMmJEJUvgBp+Ai+bXkmcYb+3g
aGfZlvnppxZY4dmZpulF9cAb14mJ/sR8eaFWCX6atneUrVrqo0vsjs3xepE2H5A6TsSdbM1Y5wl8
m9XdtdW2PH5TiXMAb6G+2GQI4E+fGruK93DCcpwpnQjdDFVbyaKfqM1JVN67A86PbzG+Gz52YhfZ
qDZcKjdq95DVSo7VVZdvsmioZ3ZZ/tx72NbCUYb5L8ci54oRw7PsSvYCawXXZ+M+dw3aHptk+J4b
2erWxC7BxSZVX58TwwyQK8LwASpxjSw//kOLdj6NAtEtANBieCQrZ2t6nhZr7SFKYXDrfjaidzLP
oeKVkBICgWG5J+kybbPYy540t0/PZRjg76opmFElEw9smuHsZSvy4g12isRxvbTMn2QdAexvFsnZ
o6wKMfrayQchErxMMGr1rtbzmn9fZh+0wt54wdSiGUhRjtDRlYg79SJrtIC93mglkHrnCwSY7T60
3XjtLnv0AxrhbWHFO1kUQdOdory7TM7wLcNN/Sir0R+DdTThoCKLfl1iRskKs5BFeegr/dlokuQk
r+ROSb0jMdgsbz1U5CL7dMUXJXnozQEbR7Xt1vzTlJusyVEVn2+xI7Vw6X9eX21NRm41gnjayFkg
suv3cRJtdUBv11drZVO21NVJ/7p94Zs8A1lv8At8MkWIocESX8pcl8x6xWDhAGCIw61KnsUDnH0d
xQtZulb1nYKN+oA8Ztl+5dRwETVALo0o1vkkiIvBWSeoUV8xQrfMoVeLixpm3hfoIq0hOmBI/tXP
cNt+0zpOu3aDIlyh766dNCtpTlaMvWc8JMEPby+ZQrd21ez+a7scz9KMQaKV5Ju0A2SGOLBJctuc
FhLceitKOvatKNGu+dy5sXHP02dC9q1VjsXJL8d0Rx32Yijc+9rQfpWBMb7bIgg2WJfZW6tgG8au
7YSlmntp2IXKXl7kvIy9Bios7d0NUEbG6NpL14bNIypRJY5dyWuQxON7gQvxxilggrUsne8BbxaR
QxSgVWx55rxJOWdSEqVKj8H8XBKHpIFuXcI5g4KfSbkagg4h9T4HB+u42YOn6NHeIq93utaVmehP
9tAA0HCrANuUAbFXHYTMtrNVwZsWQUCZTHUrsk6sGq8zXmRr7CCDUggMxEH/bQbUY5aF0ufeQsMv
+RTE7lqrmvHBmA9jGo4PIAo/R72KD7Ik6zEL/Boq6+RBtZUBxHjokF6KEaod4OSOQB6erbitZ82Z
etPPRVPRnD2WvuFStuZmRBayMqG+0SirCuClyK9qj7Lk4T62cEcIuxEON7/NRsYv9Cv7UaYf8ENr
9QyI0pyz6JG32rteg3z7PzkL28dQEy4zAaF/6tz41FStTqo8Pd8G2iO677IoD7eBRmaRd2dQP18p
9KavK8kBUYq3Ya4L7HMy9glZTwJLMX1npyiZjmpUb//bGTt8qBXe66Q2RI+IpBGlMNWLDUu5L5Hz
k6V2UBBf1YzvsiQPjqmNywj3762R9toFQ2//0hFPnQfLafCXUeZfd7iC8TOly3nGJrCsI0SR4GIH
G0vBvJxk8asuX1KEjD9Kp7ZYq/PbJw9RVd0lhqGcZAlWRHoceu1Vlir0jo5VLqZtAgHmGPqBdj2A
VP86s0K33TZx+SF7JFr5VS+LY5IsLbOITrCem4XU4JoA1C/cRHHOfZm49+rckM7iXLnpmQuhkgAO
8p6k9YALoBwRRe6vqdB3nWcl+64Jm4uhTSYCfFtv0utLmrXNxeGvHd4/YRTZQdb1A2Y/ill8Daph
kT867iZzTrY1LO1YD48Ir5tneejdAXL0FPmbDjMCHuhpCESMjsw4t5idth4MQmqyn2xFsvm5yzw+
bSseTplrIytki7veRgoJLUV+zLJBludWxfN/CAsXyCCAcpW5vf50O/OVMVgVc53i02rG7u+tt35D
bh1JtH0GM2SV4Oyw6Pn4z64W6peycB9lfQVhnrAZYqGASMqPgMekFL3S165lw0Oejkfuuf42PCs6
H3q2Ez80OnmbCW7eGw8Sgi0SZ9VcJ89knWyV/fquCv5sRajoa2xeeRXyoIG+VSbDP4HNBLQWVMNh
BIMgq2718iy3G//UCrPeulY8PZuJd1KKcvhrPomBT8uTABNCeeJUhli4uGoqTx6fRBu1wUGptIfE
4xkilJ+cPK3dqQRkNPYESPhM7fkgG4wJAX737xGCV3pGdxfCO3J71U44YHL0fGi2Pf7Pz3yUyrZP
/Gwli0ltNUeLsM1CFush5jGNnQI+VBjUGYq+6fsoepSNrpJXi5Jf3p2Cv9mznLiKSgKrczGwmdid
fYU9IrzP+gQ93oKuVwT6cJYsR0l+VIEAdSZ6kwXaXabxpkbRdFcjWw6WNzHfFDsjWgvKdtd4pfFW
FfXHaBnJg0/8EzvKfxukaKO6ynLdPmXtSgHUGbNXghDYcaKYq1Ce9NOKFcve2SgFb1JFz5AR91Li
42AqZNGoTZ6s5sVXFpsGD7IJt7fHcUxMsG6uspSgT1WdHU9bC3fRcOzeNO2Umeb4LnsFBcmzqnCH
d1eMRNDnXkanyF5y8H/qZSiltso0OyAaEndvJsTqeYaiab8uK4t/XJZeddLnm1LpNexMdHAc/xwi
Y5sTUwEi9nd1qrGOL+C8AfKwiqNsgCaRYRGct0e16BBhSvkts868hE1i79KxtDaxqVrvHVDKBAeF
z8gBQYUEDRZvjqPfDx1WQej0hZ/zSK+K4hfUKL5GaqSv5UjZAcr418hST43ryFwTwSf+D49j3uxC
Lyq/zzAVywt+AeUj+lJ09otVu/U6x4L3VJVKfFcpg74Bjp0/EWkht+V0CIHwbCdHxfn40QZT+NYQ
jMcXpQ/OgekVB80ifoefRXyJakgVKLeXnyFcOWL34a/YAxmgFPX7FLrlKrJQoMpbp9uLKv9g04/X
+2ASi4LIiO/HKL6x4dyFYxv+0iztGEeV/oFDyMwksUIwL56+EyK2d7mhkSQKiQVaej98mHZ+cl3W
Vk3xPloWhFaz3LNXajkewaG3LMY42Wlunj+rpKp2rBbY0mGH9tyPvXrfALbjJ5s/yx7WIHb+NCYP
ssquXCx4hAj2sv/ko6pXphoOgPMAgvhIHQ7Oo7yUrBLBsEI2r32UpSYw3EUcqv5Bzh2GlbKx88ha
yaLtI8SJN/Y32XfI0+qchpa6EFAewFaF6TOhq3OXZPk3IwRuZkLiPVRClK/alG3qWsu/jR7aZnyL
+VIUmfpeqJ+yu6KJcDsINvayKLQNRsr9R2605Q5BSQAq86Rjh0iuGaVvGXaU+1wPyrWctFOsQ86P
ERpqgxu7YSLEnMeXODedZWhmbCCcrouXeeexFJas1USTL0WTJ/fB2K2Jyvcx5gFVuxNdr5Agncv/
x8HXqear/ccJNL9rFhFa/QQ8CIliHxvpnfsSaVl9ajVc+mR9BiQQp83euHarsuG3bo1Ifu9ms1na
I0VUnTA0ZvewIIn4Vxg37qJ2tPbYNpP5BgKfyEAdvqqqG9zbdokVwfwnyv6g27oRysSyaJeWtYgJ
FBxl0TNeOt9uXgNQbech9RF9myfrbGvhQP6Oi6hb2OnY/qhrHHD1jOAE2/+7CD3Yb7hiRLNOoXop
bASwh7hBFd6FZVURk9sYYaEA6NQq8Gdx9M3q2rMux0+xWLR9WP1VZID/BqfpXwajCteF5yI/UIzt
XglDUERe3dynI4LbRRx4rySIfqZRF/zy1R1+HdxHqekvIhHDuzP/9pQiNx6iqNS2hmm3hyaYglPd
ZdY6RMz0GQsD0qxNNHwqdr1RSmJipu92u9hQPRz84MU3tW7M4rpiV5QEIWQR/2J7h7JEdC0qumfs
dLeOr8Xe51eaZkqyUvPIfEnUgWy5kWWsrxQbKxoo2vm1s0O6elfaUXlttSu/2SFOyns6dw5yh31e
EjTX1sIme4JYZ3sda3hDuvNMwFNy5tRq4l0rVHDe8z27bhHufE0Zr63JzIH2O029tk5J5G1JsYMA
my9U4XW3DfG0vrbCD7e2qGzhzTVPFYQqhqqNbV+LrG0Yl7Y1Bgrz2Gzopy1m7O61Vev0Ae3O0lwk
Y72vRdHsgGC9aM2ARmvZpTVm3hz4eL/OIgOFuGk4/tlDdgsCxM1I5CVbWawLHEqzABOGfPDc+9TU
ARRPzTLpCu8exgVgrYDk5qb0EZ6XlbKfPPh59OmElraXJdloKx6h37TfRPP4W9coIRYFepHHl/ky
t0Ojq896lvSH29z1FCp3IkA+CR4/AKd5gBdl7qqsPBRV54m1lD8fAD45at1+fXe7mJc34V2p5A8x
D+S/XaaPWVRB7Udr2fd2MUeP90Axi+OtvvWV9IDHwKu88m3uMNPFksCYdp3DefIcrSCmHbfXgxKa
7TFwA1R2C1QS/q5OksBqFrKsF+rt1CKVlrPwIqChpCsVgMXxeiq7NkWiLIKmdq8t/2U6PNeg7Pmk
FuZLjvM8tt/yVCTL5qhgoZW5aLZEs7ldPMEj0tx96fMtl0Xbih2em4L8BIHEf60gO8p6DV3afVmp
bGP7cXrX6gaRrVq0p6BozZeUaICsj1MM/qYAvv51crSryZGE/YIYCBtaGPZHecDrwT1W80EWmwbU
nuoh2yPr+rIkSU2OH7Y5YqJEpv7G2scY2rSuMd2xCJvExuYG23O6NYEv1hUJwJegfNmiQW2XvW+Y
/NtUrqd9DZMDrmMr3zog7TEk7I3q7TjqyhFIQyLMFG0eDtjRZKd+PsgzWReSMFr5jorIwL82BCzJ
vw2LFLQI1CI//FEvJ5FDSZN7m4rt8vWK/+licqxWueBE1TkyR+g3AWC2UWfyvtRFuiknXeWUElu4
e9tX15WUYrr16Q1fXaqu0m/12okWFkScJ0Wv/L1TpMm2x6rnNfTiRwMK1Y+p9rDCJuDwWw83aP6X
Hp5SNqtxatD8dLFOc9uG4FWDY7SuOoiyRub+VuUkkQ3C958utxGVHrc7BJpPGHumR1l/7eyMqrPq
0lJdYozYPIwFKzTgS2KNxE5c0n2Vs8uRgVqUo9U8XCuLDLa9DoVT1uVzQ11B/uUZW13Jaa4NmgMu
Fe7y+qajNSgj9oqJ1y5vdVcBLln+U6XrT2Wv39pl/7pGMfWP6f6cSJb/u6aXFP+SEl/86ljY5RCR
lcOy2yANBYiHjMuwQMsAYYhRS8ns5HhWlRFi5UZAUba0Xo0Rhd9UkOf5lDey0q5sg7DIaESrGEvk
wujrSwkudYGcm7MXbky4pK/iR128yzZZU7pehHSDmy1vdXh/mIswS2bwjFVdArACl/wiu8sDIGm2
7dh3Xa8h68xAjZaxE9Q7PRf9TktVMDBpCush7JMTHtz+LmjHt9LLtZ7vruAoW2QfWObNstY6Y6XN
vWWDAwVlk3fGSFI60Q+5FXf1s5dG6RoPLxgDwn9CBXr40NKYxzQrbchDl5hrJdALx6weD2MZ21s2
jv4DgpkVQmam9hrz6Lzo4fj9ZWDtiTVZj7US8qnOYLhglkwNB6CwfVY8knidUSXn3lGTvZrE0V6Z
911qXuZrYxiH56JGEya0AWFqIt5fZ0JDkuCK1/zVtfz8kjQ7e1O6yrHwuDMsnTyuMya4Wf9Tlmfy
UIe41Ji1cTZL3z/Z/xwIrfknOBTKMQ2FvlVF/SEbb/V/9J0wF5uxbf9xjtvQIMbwtEn1tZz7Vi/P
bnVTIUKMcp5uNbeutzp5M/F00hUBsW6+WdkLyl+4Le3MIflg1ScRuDnmz76xGVBZXiOUl6+m9NF1
GutJyRvxXGT6Q+GM8T1Oc+K5brVpMTlNctf1qfs8eW2Nv23j8B7QatY9Tp5s/6EiUXRHjGDgyyVL
OVPUVdrJDYLvstGCRXbx+Lmw5z5WsVXs09GHbhPLoxemsGriDiyDLMvTlC/RAURrc2cNg/uSes43
fpQ9uu+U9FZ7SjO1v7+WApPAlhgeriXb2aVTrj7KkhsTIbET85IZzpuq47eW9s10Lw/Qg5GQ97Af
k8WsNL8aKhCVSB4LsW5Uq7UXiWzRKuxS0B7c3WYo4wjomR9sM4Qfj7f6ti/cdWaAvnT7MluBPzTX
DZo4Dw2gmwczd3AkgCeAbHUBtGQ+GERFTmlKosrjaYRdKXWtgadlNSHsPpdk3yg09UVlh/HObqPu
oW1XdqQMRzUc+1VKZOszWvHsbH9WbdOu1DhFkFUpnPPYkVaTDaXFP5NRqx9dbxkkkJufbgqPbcSw
7ZB6HUYOv51GFhBc0rr1tIx8PT8gwlmseUDx9rNkRAOX4sG2quIZBaScjFmGlE9mFs8pG5xtVdvN
SrbixGSdqj59JRid4I4H9060YY1UPtnZPgymheX0qBX5brrNOxR38dXM1EONiN/1EGf978VPZbJT
7JAV/46okH8nzzxMqH8ryoY/6pJ5RCEyzLDkEG1q1vy3WLuKPNSAxcuzhevwGs2E6q7zw+hRs3Ch
Ccq6/Kw7+9kdVOM5bgcTfSnT2yRF572hek5YoKg+yyltAWuNzRl9EeM0kO3EYWrI7ocwUOstnNVx
nYHyerD73ttrNULPZo2hpz4feGoqz71hrsqIcP8aDCyb9Lo/y0bZjSX6J+Hr6CDnkAeUZAGB+xvS
VODSAnN6raZy45sG7J2i6NctifT94LTRNuxAhHuz/EdkROE5LwN/iRiZTSSC4q0hmIup2QB9Mkag
F/+MUNAXOSkAN50yQ8gjq513w/d6nnoqB6uOonjr2097rkbx1d63c3CQLEG5AMHs7zQ1VY6i6ZVj
gUTPsQZ5ve599Epkg6yTrTjGuh0MO/oAhy2XLsolCtS4e7cBIS4cM/xUx+RSlyUyxUC7dvWEwHhS
Zso7yqtL2QG1mXjVlrF5lCO9DKgOzr/Bp6Jml1RTye9esTZYocLrRNv8PrIt/Z6IZL/xUyX9rU62
VlFQLudwxmZ0xy5exzwZdeMg+GIyVh6sKtHPbv4sC0bOH8QiBfS3H3LnL6ca23jNvhvLvkakq9uo
ch7vG0W3qEfP2coGeSse2IcFGehwIeWgEFEBYFkHr2PRxPddgegkCX0CztU0bp2ydtaym/BIEeAl
wLo7t/6/RyF+W760bb1QDL17wASme4CN0D0gwbN3ySQdb/VtmJEonibB4yDdZEOMX/uREOteDpL1
vN5xNzb9HOJyjHuEM4iw98J+Uy31PU1y81fkbpEec34qfo3ptyaKV6dW7FXngq8z/KDZ15nodiCz
jHurqL9G846+gx7+ZfjtT6bzTyjZRf1CzKdOmQanwKrEMvSSGFsY6m4NTTfc42uhzqqBgIFrcZKy
P1LTB47L1ldhBcmSrJ+rZC8sNb3tNfGrZxhCSpGOYtS9RyW9ABIOnuQB+oyyihDn3cgicFEiAl45
bssIjiJs9mOtNeO9NaXdc0vWfSlAAu5lY4hFz2YKUNaRraqTDHdpZsxJC4ZWaRtcRnBcslFWwbQA
amuO97JkecQYvBqTZ3XIMBzq04NUG+gAlK7Q5ScWMUsV3FQJUOvjLZPlYe5Tl/DtJ8/E+9cRw76C
Mv8kBMqRuqKLDVve6UlRke0S7vAyziVZper6a1bmyUn2r/nKbhHpYdWZewhgRI9dYBLAZzIXMkWl
r0CK6ctg0MOzjVROnw78+xTJ46ja7B7N8EReSl1xQ/3jZOHwgfgp/5uPQ9UVgCt1BBXTEblEpXsH
bv3uIyH/EB9s/mweHRSFknEk25qkztYkur4ROEdtzDwBJFAogPRtBYe8ghxxku0VpwofXY8/d+wJ
+m+CQLfZqCMSTaaBH6A5nOWZYgE3Kgtd2+g2H2uEuNyyMuAPJ6T1iT+xShOKJXLGktyrXr7sa7wQ
Ra4TxY1nJPnOGR5Hd94RuYjA+Vx/kQHVPRj4Ei5f9NC7E1GUHPj9ww6t4h+zQNmlUA1/j4zmh9v5
34PId7deqLmo8SvEtngcZpUM+RZNL1Y4Jlt7BjyIethHVcFrde2VCM/A263FmBbBAxQvdxO0Dzr0
Yojc2nNraN9wGxELFUTYymw9op2QLCvMYZbqCPAH76Fl1/PrIUqQBaupwR9XKVr1wXVVjFzIEy70
CTl/0DXNGtCzg9s7sl0rMh1YQLWsy2oS3Q3AFhdB3pxawvF4GoR/xVamARg0mrWfa+UGbdN00ZsA
TNGMWupFCNAp/NDsdvreYDLpWeG+nqx7o6jUOxcd+gWLU7d2wypbIJ78y2u/V1kaLnn2/Rnh9Qoq
6iPD/iVys7cuBUyiF+3GgHWsg1Zb9FWB/6Xy5mfx0oIZv+AZ+1TlgfkdKpldxBuDdyZzK/IyTv1T
ZZuwssxX2ADlAcgxTydVqC5M6GgbVVH6pT5lCQAr65se6hOAb/aUbpgjY96NH2hbrYuMBXZMu3pf
FvE5tEFWTz55OwsD3Ao7xS1o0e9Kn2XPrferdGMCiVX9ohAdZZ8wnQu0RpYQ19CwGxIWj8lZqZp+
Bo/JK5nKaIeW7whEsv+ZRH511kajX3XJc9t12ovhHDoQlEvFC541eCGrHGktJErtOeJp7vMqO5vT
cMhRNL1McXru0Z9ea1Bk1lPMh0Git9vijVIdQn/vls3a0Qtz7+WVAfOlf0SPoGLz2ZTb0A6KRde1
D0A/VmY19qCQzYOWC2WhorcI0q59cqachOWYTyvEP6pDEPX7qgWbq2I1gFjxMlJaddf3cMxyMwP4
Cq7Ly12y/aHz4ufQ3qOmFYe0s1r+zu2zcKby4pg4FZb2tmnhJ2ehipDMsAwyYe+mCR6DiS4L2gmZ
duCxXCx7iIngg2fNSLZbZTOC4lAPEYr4B3YRob4uxxIF99geKnRaOS3hveG9fmubdJWKLLe7LWjN
fV4Q6AIdSVc5iyabrxP42MxHSESmw9RvIXtkh74yK9y8UDkZkKw+BG6ob6xWvVf1ojwAJJ/4hYWi
uk94Pl7VSNptW338ySJmQ5OZ3Mcag7Glws5gwernH2x9EyuZv/QKZy2CRPx1yYb2IxI8wI1OGS4y
/ROJwCcsqxY6Ob29byCa4ETdj6Lm4wnc6aEw7fCgFkBLycD/D13ntdwos67hK6KKHE5BEclykO3x
zAk16SenpolXvx/wWturVu19QqkbxGhk0eH93oBLSwBt1nsUBfku0j3Afk1eq3Rp90UPEVn0f0sn
B8LAQAPPsKbZL0rqkiUdncvFXWv+fhLN6UUz+rfKwgExa5rvsiowu4g6/nilBuchGh5UOxko4VOo
1rr63qXDj1iY8lBYqX3MbQoqzdgfooFAYz5vfinL6eilfCFlU3q+XlrDA1mUFSFcyWs5UtfXW7Yu
UXLMs/KwACif7KS7lmUtDsSovY24VyVZVIYLectBEXsNFc38IOvoKhpxn4lz26va8NRE2keqO0A1
nbio7DeCfhkGEjEHK1R0zCcSLTfPRaKOOyHbfxKtrn0T6zxV/KMT1IPJQzYFLaGYXhQ/y8rQTlkZ
iri3dqL1a6e7q0Xy3ppqikvpxNbXLW+pY5PZZowYWsdwU4VXnpHEF7vczT+k8DAkyd05cLprQ0qW
a8+2n3gVhvJl4x5qyj23HsqiiDt5q9A0X5ayOZCyiw5LJqrvKThkgelnWJRaH0Ydo8gCcnpMVO80
FoEEoQ9rZf5L2KJOCNt3ayxfcssYz/gqQMJPKBczOU/BbEHnq0kSCYChyYCp+Pk7qyK9KNtLNkrG
YHcyD3Zk636vTOMOo4X3omgmuKtYl8+ut8uagZThHHFqMmaX7TAkVnahOnopSmGHUKBKaLzD3c0R
WIAs4cKp+L0U/2SG9W6NM5G7khpYal4hY18aVIiYtWIvaeOAbUTiW4fVMA6vxaubkruKD1JEXEIh
Tk3cEQI9w8PDUeQ5Qfht9sSelyzqdjrCrB02U8R2aSNc2pLcMq0r962+WtTUbn4SpRtfs4QqWzca
6WXxSuscsVLDyyPXwmw0UGim1XKps3w8VVM2k2tiG0cCDueHIS1jFrPIWqHHtIdhHHUo1Z22bzJc
hEoZp4SvP7Q9sh4zIRWe0qH14jUsiavWqE4prHDcFwovkLlK3dyEfW4lifVqG94YjGTNvXXdaVDs
NKiqzH2TFO2Jsrf6d5GlCjHG0ICMebD8DEb9t6Vl56S1Q/2htNREvVxO58YyCV81WeBLhsuPyULp
k6Jr+UBWLCEnw32Ap4qfZo83NRNY70ukWh+T3fd4JiTqR51aPV4MEDhji6xXhvXxAzydDVveDh+a
F+ENBEvqw7M6sMXFFR9xzRAxRUX7gYRs8rXBFE+xYoTpzAqJmEIPQMKJdlszSxb9VimoiKb0Y5H5
anRDJEk8x/LQmhOTrGmGqc2eOIrN4SZlOt46/q+XyRUHCGfslZmAdo1XIrUsHOuBtTaIkvekLEJ5
lTlf2WgGg82nbKIsD/p8Gv1G0XJs440VBe0haSYC2m/c8QuZTC2woYwfVJWU5VhimzIUlJg7jHVb
FXNmdZkPQxZLDMkbO2iBSLHyMYrH1iLCfk5yY58DAfsGwQJ6nXvPeOaMh6W5DXk7n/oui24L/xfc
dq5wFt+KNEqeAFIx4GITwXJDUR+1uBc89suTbc5M2LXAHEXFVHxI1kV1xE5WHbI+QMxAKrlrBXFP
loCpGvmjPfb12Vs0N9TSxdiNzfKj7uuDFPVyJFedFUXjvUMO3vVizBC+8PxHC4zfuXUT/is23BB3
RDQCWxuX6ShPYz8qAFpJtZwZ8hFjZRmSoSRCskJ+4xO+JTd9HbrjAuDKLnuxmvzulEZYTNwJwgcA
gaDqIwLuvZJI7bKmEMn0IMl9eRkbD1DdKg9dbzT+WANq1F7s7vI6tv2OyvK+Sxt7R8jbEOJtaD9k
CfYPDZnQftYBl2kmA2rFEhrb0OxaGS0kXeM6K9LaDxapJWg7WnKGHItP9qgMU3vS5vyWKF10kTyq
vhM3JL4vfWBRZTwNqnFN0wwIeXa0Pemk9bGOkyIws7fO1tqneJ50H0TtB6M3FeYxmUPsK4d5IOim
i5VHrAf622RPil9Rrn/AtgJTVFI3e0/1wlSi56uBeXIpnkC7ITf0EH9qQd52ZTXR0dE0fBhwpfMb
5O+qlt+QNx74SUw32VFtzGElhnHkVkFZug+FyiowVgp/cFU8/7pob9jz7GtSCaVXvyWJ7VwrqfwV
E3+oydKMB7Npq3035386A/6OIHVhl/dPdS+yazGMk69kM/ZF3vgomfcdpOeYJdplWKpmtJ/JYdwl
A0rpPorCamxKXLuUv+Zkjhd8+43j1KRB2k+Ekyf8TvoGmzxst5CAGgCjMyHt7jyMiHTq9ooj3U0V
bKkMqCIGFlG6kmWQZVmRJaV9EZM3hWQQCl8TQ3dEZLtPJzxA3TZZTqVVdFArm1fZ1c8KxpmB21N2
dLruu5YUemAIzeQJK3j4PByn+wmVHC67btze7BUT7bFK2o8rfwnp/IzZzBA0XpqEaJRUqlfLj64z
4MqxLNjxUBDPMTMqL9OU7Oze+15ElelLZwDrkIdxKsRl6mw8XeV0myAZVgywh8KN3x1skveTpzdB
hiHmMsU2m+GBL4g0zoNNvOQ+cYr3upymXQtkti8EjPIihU1YK/FtKfXmWk3psu8ipqjSxhXLibzi
oGSDE8gywx0vSo9gcEWYL9XZVnX7whqfcFpLnkys7AxNU44NDxIqoqcCAsdYZslzx342tig0EzjB
nI+uRLYdO1YVc0hHZ2fXGPF0LBtb22UQbPzEDRwreyTo1mJ502EcCkNyZzn5c+olF6JaxF56Ems0
s1QPhIBap8VRPRS/LZEpRM76+pCXB6yn9ktv14eUyrMfK3xz0azuO8cVPnLl4kAkBCNJlMR7mcnv
2uov2PbdeNdKYCH8RZFS6omvel4USMMGe4qyaVfo4s6fyl1t/n4CfxZEIjS7eDZ2TgFHJgaUg63v
iP1YiGw36YQ/GliXvafgM+hcAwVuIKR2KYKBJcWhtXA0bXGCgB1ey5e2QMJlUAj0qPmLCQZ9MZmz
r7KSNnutWMefX9gsjJckK56VqF2CQdWih6QzvtsmdfhlaMKsz5MzLvGmbyrQuWqqGY1zcdhlIj29
DIa60xbg8LbVVMa9COlcBE8p70KJjymOYYUPdb/1I9tSjyq+deHQWuLzYC2wIMy6HHZ4CDxHXr4c
0GhOAUG8JQtZhZ36RGw6uGV71rKxD6cxGcLt1dchts0+JPESxKbnyZwc4Hb47ce5Ktwjf9wmNAq1
CW3wroNcSKKd8iVMWiaGrGTT5qFLCra7uZJiQF9Mx5YCo+l6F9AL1wfqvyWaJ8K8rd6FWwKgVOYo
TktKyhET9Q/dLeYQs5E5HI2+2g+k1fi1rZWYCFuVz5dgngelGIAXjtO8VCGzSMUmaIr2Vl+/2yms
AEn2JPcHauks/JvNOlDSmhia2Y3C7cDylXVomt8sYPdDpKgiXHqCdYrROgqGw1Dg6ofXAstSvxUQ
EHP5u5NV//ldba+2ryldLI2VSrS4PsBjcowwumNHyz5je+WuzYkdB3/vnWiqiQ/NwZ6iMbTjN0RN
DQPdXutrg90FVVnPybC2iSst6NQ2P0u5UHBfdqSJP2uKl+2rif8YxTdLa1YnCFbwXRdFAYPU+gFa
DOW6W64wXCQZ5/M5wtlKjbDiLtrT2LWrm23k+tjajBJdosJiDRrsZITbJ8DMg7qws7xRtmtCJobV
VWd9iZV9w/Y3MshuhESJVQjy79e68thajSZ4TedqIUQHPUzQmAeNg46t/eUuxS9wF5dvNpr45eqW
y+6YdqUPPtl4CaY5/K0afapDsR625nYwMfPgZ/7/nY4a+z+vJvyvO8xELrswobVmDNrB/s7mpMeg
sdDtva2YGIxU+YlsVo+iDhfEjQwXXAx9Umx94Qn4mYnTQrnjMMD4O8x/kgi/KAwONUVeifRKz4VS
pr792De40vfp8FxFzTVnHAir0iiCoil/ziVxDgpeYz7GjEq46I9d6ZEqsiju3skFjn52QjkhzpYX
7P8qxu6lJAk1fnaoikXlPXWGN6G6xnFYYQLVsspwij1/EkK/zNqyQ8Lvjc69FzzD3uDClyzrV2+T
QTpAiDFCymE8K7Wd8+jgn5rMKaY0jtKxagJn9DBvaIcixLNbPRElw7IKMdaFr+aMF4xi+QtVZ1+Z
IGm5hu7nXmzeJ8uvmiYPvXr5wx/bCWZIq2dzxK3K1TO5SymR6aP0bmOyGEdA5QbVWJCxhdhZoqsf
1RJR48A2KkgKfLX7Iq4frYyKc12TF9hXR4T2Cx6akNCGOo18Y0q0QO0oHS/5B6x/cYkqnGQjvDV2
nbK01xzjDEPDsa9hmD04k3DPhUS74SnslBdrkb+nPDk6izwOkGXujpPURx6B6hSBo7/XFfHxVab8
7FfTTNPVBhijSXFTVPY9nTfsmyJNfsZk6YIkBbUzmd8H/ETtKHX+lgl4GvOCXin2YxGxfKnirPWF
Op9as7N/gcy7YAGMUY4q+xNgyQulQTQufYvQCrRkV8ddftYVappOaS6nPvKW40LpYAdL09gtiuz2
LB93dTNmR7Vd8Q4MQLsKpFUmvX2D6I8xZjK8kOrwbGR1+j0ipxklOMUE/Z43ar2KVzDENOzlpRvV
77LTPqpRtpdoQDBJtZ86TF0iec48fIDGahfnKH+TLC8Rt+Yzg9RezmVxacsGl8wVvZuh+o6GaE/e
IJQ3dc72iWcAqaLY20V9sceHNX6DKfgrke7yYApiQw2VuMN5wK7X7UuYjVadHgoxud8F+LXwXLj1
XTRfAD5jXJGxUxqoIJ+MGYS6YkPVeaMROLmjPbIDMM6iSbtjh/bsnpoS1TuV8L9CPZmWl/0RMz8Y
IBbj2auLBseU0jx5RP48GyScB1JJqt9F8xdbgZQaadr4i7C9O2xjcvhSB8Fwu1QsqPPlEYjhz6zL
8zIn8j520n3uMbZIK/jM88C0UKSC4Wirfxd82HCreefU0gr/q/15erty69za22G7/OvdX33/5y22
0/YSbeN8pJfKmXQKB/VHyqzy+bIeNRbRa3t7tc03Q6py0db+j5df578u3/q2w3/1bffZ+mZNVjtD
bSafvV1R+FCCGybV9aXqsIQBTv13rzGYLAjW84UCZXevr+e39udbP4/JTBlQsZRDnCdtuB2adZod
TWIl/a1tdvO/20risYocyFSf9fjF0lQeB7c0AkhE8cvW15Q2o3tmjsetbzuoaNPVdIyun12lnT/F
DGNfb5Kj551NHZrP15uqbhHUd9jw/0dfpuC0qw3q+auPHSexWrbxWJuFtk/dJj5aTYyntdJaN7Ux
1VtEUClT3yR/Cld7LyEi33VVmcIlSsq9XSX2cz0vbJ/i2cfksP6ewrg4ZkaTnyiMoFpGnThiNafp
3rAbRAGWElUPdj10V3yfjy5z7EXYE0ukJS/OKMeOOVv+SyWc7oi5y1slCmfN9lD3CtsuhpXYfhjl
lLHCVx/ySYaYoZQXb2Tt2bK5OcGiWnDWwypzVkr84+rlZ+IYccAX7d0B9B8qKdTv+K1Vu2S0q726
aDixJj1bzL4J7DqfiEJtq6Mpaio9KoZMmo5QjqX3Lh8G9a11RgijMl/VFCBJRWnBhzdj4yNr/hhd
37FThtDYx9b7MprNrkQ791KkmBQ0U/0LLJ8IobVLxHp/83Dr31rbAaFwfOiQfu+267c+2etvnjWI
69Ya0nqhwjQ9SDl78NRksqvLfHypkqhCBpuOe4VkiZetL61Z7EKOum0tr2/bS9qWf7Gh+dcFy2Q5
2GEMcFDWe2yHUv8nHa3kebuN1yzpWSWg1v+6YOibdXkvivPW1/LcXqUS3TxyX+uZlAjUu0/aUhKV
jaPiwXHjFZ5g2N768Cd+LisqqFuXVQ8LVsT1721c37rScZkDtdH049bM5q5+wbX2X3eo8oOiQ1Ta
OK8byRU66FPWZM4p6xhfsWz5N+n285KO0BtTi7599f/3dUD8ZCiohn7Y7vd14aCl94lqHDsbstVw
cKofsAw0z8a0+ue05IRufdthqNX6Qa6HOFMIatXnZfV8Qprzvye+LtbyxcGyVX366tpekfteP3z1
uVn5V/UEqx+Rer4rOixodUrGyZT+69VXn61ISATCC7crFCpMn5dVcVucFB0yjNQjrPMbM1rdW+Rb
DBC0j1gzHLamlmB+zp4E3bVjdUQLRivJZ8UK14vTMSlPWYKN8NYck745Tyk8E6ya2Hsl9pvhFfDb
iOP9bJoU1U96B3Nfjr39NlViPBHf1+62i/GPz09SNPMuNtHKD9J2wkiwKLFz0DlV0RJM0gr71Rkq
tmBe8r61rFLL72udYGulbmS/krWGS5Isn7euuo9ZTZTNct2aMKbMIJ+s7y0+Dzt9ImHJSgklUvpU
2Vue575qLI1OasWibmvWWL3gv8YiZ7vYYLh4QsFw2U5GMDpev+n8rIdgnA2eq6Z5Uteb5pLlrvS8
6rpd2GLoGkRz7/Fg2YW/9Y3MPPsEP/2Dx/7eS5sBEQ1T3LRNbNvc5OpOBNy5bq/kgFwkMGx9OTlF
dyAfp4D7GafHCreQ13h8bhpRHjylzQ/FuPpejvYdkMCi+Kv1+xpW1puSD6BThfqNJBdm97kq3yxt
mlnnM8p5jl2wFjecy5Iid3bW5qCQxNF70Tu2u8UbFGHySnrzuLXaZhSvjnFmdEz39tIeHVhBGBXr
HvKtXDtNVZS8dRNIVtFSkkJGo580LHWDhJrAivI5wQDTZZ8WZn8AxlqxMZflPJ6BvVHhvVrGJ0/f
2asK1VYH8bwd9OJkmMqjUYlvva6kOPO38yMfGhuOegKvLti7KAayyIzicRDbDVJDHQ9BXLPqn7Ia
nqKoVV+zGKdJGDe+ML3oXoJr5S1rdVVp+X5mDXbRetheJesaw67Nh7iKi88ubYrSUDGGl6wrfje2
a5w6w0AqbuEPN7PEvZRt+cHau/vtmsltmErtr8C/Ifc6i83SYzcvPgvyihq2lNAlLFL1dNyn4pV/
jXWrH7ua9WZm3TmFyPtbKzGGU54Kz7JedLu+CE2tDrUGTlspWbWHwNJQ9E6/segjhAZj2iCRXuJH
KLueTAzkAQLs9LdIfqrxYh+9TlvZ+ZWLwzwYYUXiHoG1LqCtCjOW3ALiH8fqdeyzVV1YJOHWJAPy
gdKLdkV5bz9F/Uwdqh9btBrG9JQKc9WXZd0BVnB26lo8QiylOhlDXgVZYYsToJ/Ym6usnJ258cLS
n39+oQZJgWIHCWqfKRT6KWoREa7LFPDG9k39eVTkS7wwAhkMtYc40muccCtYX2QsvOmO7B7x+3+2
2K29DYurPctOP2znsD71Lj1xuv5k/+kZnN/MxPHuRFj5tq1bb4NlzPcFV//t3IQRHFizGmwtFb/F
l3YAuV/fR5rm8lLp1X5r4QPfvHRefkiixiLdrlWewfeP27nes9RnhyTDz1Zjts9yXM6mmqvYWuin
vC2WW7kepDqS0Cl14BpaTd8Nh8FVbLyMdPs26ZrDnncufRAdPAO2TiJn7FtmMcfMc3kpdeIq1FHj
bDTLZW+mBKB+trdT24ECptnVw21rfN6qbDtM3LsaGLUck9M4YIvNYFyTM2CJBMEQzmFbs17/AYoA
Nu9eac9ULaAT0ZykztWLqy5nPMNfP5vbGU00Q5ha+a0shg+zzupzCeJ1G4b2XwccMJ19k9tt8F8n
RtWbHnQ+yte10nA0w+8mrfUhkGMtst4llYBBk55hGEBw5KORu9MhGRBTaoUaP/IkIRKwh2W+ptCr
tr7tOndu4set6bbmE4o7UIb1/V/9S9thXyRsBV/GWLCUi7RdMkcJilMOVSYrCMZILMeioYi89qUm
oydGQDF0Dlu+llb11kRtcttanjdHK7WyYrPLyVFmylEZ7YyNdNW/qnalP9iN8w3GiIT0whVER0Dy
NEmNoZEIakylyJfr1tQkVA7EeAVROJxt5io7R6MHc3htYuNZPi5j+vkPb122NQepKGKSdLjAKkcg
1hFPlK2ZjqRB2eYKRG//lm01IVoMm0gaLi50x3oSSHC31vb5ZKyfCrsUT9tnL1ee12RlCok2XN+u
xKJZJ+5kazaJuvDTrNaAm/Wz2SU2SBlGUGtru1saDU9FA8RLYZnSmqVVaqC0nQhtigUAyXPLWG1i
ga3aVIZiWyvenIkxOotj5ycE4ovgVYLC5Ikgp+UfcIv3GST0e4OHdUBRPrlX+Lr5RKrW/sB+5QaD
ozg1tR2F0lgSoumU9EQdsjrVmHg+6mX2XmDP9ocoX/L1kundcZs/VVnbfm3mU6g1qf3oZrBvwH7S
P2cK8R0IPhsDLXazWzFVGUycOL5QIj1m0/JqL5XhY8cJfaMp7Ae59PXil63Gz5sndSjKx+2gEEPw
CBpqQKj66eDwGAw5CnR3bKmnxe0A4QrqORo6FY/NHhWLJ6cLZPnlLLr2V9MVCqHG5fxq9S0/u+lJ
i4T+bi/J72pxyUDMH4a5iQ6Jnfxt+zJ/TEkS2GuFoxyQ6avvjZVpLFrlQXN1+y2xj5TEim/GsowH
Q0mzvasUl1jxfrNcV0PiO/6aaf2rnxKT8k7rnDQYo1TZ3H3WYDQ2iazAgQnxg5cY+Y+RIhFRDi5U
pJZipcODnbeTt9MTykstRICXuj6CyGeU/Mi8kFV2LyTuxFQJtG/tEnsny6PyCfG92LcJ9pimA1lp
hAvfdUN0tX64qL5vY6W9GNidI0RviWmqcKyvQcQs7C4BXibwXpW1uXCMx2n6oUsWSc+1tN3TXPbY
H04QlEUAzqicNIW6Gpqm9oB2XsceJDLC31A91FsBArbDX8neVXblG7hVnpkesdi04+9t6Yr7ojNp
06U/OhTuIXc7CYgpB8WckuvkZb/nSkkfphHv3GVp/lmQwTRS937EfdwFFmkKzxRvNezmrSSMrQpU
Pm3cXVypxjvMz19EXDf/mLhgUgv6m/Y98eBOAlhfN5hDjLL3VUzqyM2Nxxe11tKnFpbK1toOrUXq
DMJ5wLH1iu0QNTpMl8lbk0PGF2xUNGh/2QluxD6zRxY8mqneZ0qre0+n1r01LYwUb2XmPWytAXbh
fTQQY0/2cN26DNQHRye1213n5trdGwwJyxMC0draugjhw/BNFnm4vWGdfc4GMzNrl/RUa9Hq9tn0
9zmC0mqmzfPWqkst3hduVB225sTOhnq1JGuMSz1d6++pUsAQcIb5s0+fPe08eJUNk5dLtgOLkgOP
Rvm0vSF2lXmft8ShbSdZVZOyolN9WO+mrIdpBPhTEA2ctyuAuscwqnGB+rolKVAh5qv552cmm64O
Um++zxlwx2xp+r2LHLzlRBIWZcJMV8vsH1va+EqzdnpxEvulGP803mK8gmkGs2FNL8wTxmszNb+T
HKOJ7RwQrRpgTumdYIyar7Ym4XMN3rjfrq0MPQ5bEjWD7eyoUulRu9Q6RuYT830DGUbMZeglrCCQ
oqUv2wFzlHrf5lG9z/+3T5/T0o9bD/NuW09f5niC5RV5eH+bxyJJjbtb98Y9XxQGfTgt562ZKV5/
1hboIdsl2mgbdyaw2SnTz+urjjLyhEvryV7f3sbiAN09whAdbVur9M7LdsizjtGuG6ezE2fOi8Qb
/TZlCjJzgtVgQcaoo8sFnGd9B4hg8oyXHHuaSFYBrN9uzxc07SE2/+t+ov+nLpVoj7IfYpQ+Ky9o
6fSDonX9Z3Prk6bYCY35bGupcVcflxaC3WdTj3jXUh4jiBuPWxdZWJTz+kwNyLWP71vfvEShVvFg
bC0hleEkLVFzBf/odhjs+bGBHPLw2YUK8jyy/vcNp0qfHJfHXOKdZc+66VPbpVJsjPHLdvDU5KjW
xnLbWlNEfE4q3GOtF2keLN2KAovW8bezdcosX1g60FmXZ4evPsPL/3qqyqQ3NN2zlqIt++v0B2vq
1JftwO8IB4+BavVXX2SOb4LEiCuOPurLEEfZVWj2x9cFOfsUnDe67vjV5+6A/afPm3bDiGEFNkKB
NdnzlSCtJ0nwyo05sCTRvAwHRBDh1rKJlyK6aT3hFcmLJk15/o++7W1WV/8SMop3WtOWkHwq53k7
uAKU0EEQgEKdvkZVIOlSixHjLkejehdZ1NyjvAFe87L0uPWVaQVWmUExT6q6CeY2Ios5LaPzdrFp
uD/iGpdiw4T+06i23BcMsyTvpeIuluZFAhQ+4PdKEleOya2ZrEEiyEHJehgvTm8OfAGcTKBP7Sik
wpTSbHFXZ5E9dpl73k5uXYTgaID3nXfW5rG5zeZ0sUVC7MoyGm+dOTahN4keVtAclw8ibvZVs1fU
sdl1nSN2GsEpEI9IADLXrJdhDW7Jhii/lqa6t+z2W2dENXr44Ro1w4M1xDi2J9Sk0CX8ivrsYCUY
HuQWO52aFYDXaO1pSolbdisYbOKsDjHKCSWB060O+k6yBgk6Vh+V96PL9NJfYAIHJL0iJI2Yzbdq
H/wY1PUmHHRVGUMYE2+acNJjzIQAwK1CSYekPAz6RV3wmiOCyqC4gDrJVY7FpL+z72Kwgb2wawz1
VvbFeVYc5dr2DfLYYXTP5YAAzjDesm7M2P657JNhe5ZD4t6X0tLCmYo2eIcETDRqv6xmiWbKVyej
x5MGtB45UbfzmiH35cIcyWb4QR2etaTznlYTvhkRgz23JrrH2LiaHXmnyohdcJ2+4+n6SkVol0qt
OdS2dC9DSQoYQAAvvw7ziAO8bbQXTMu+wbCYzpEqh0PjJJEPUyO6DdUfbpOE2K0YPr7PY+AQzHSY
a0W7lqxVS2tSn42CO49tuRDTpt6JYdH3pbLs61xHk0dOTaeNIhR9JPaq6Y67ziH8snDFslOl/i2e
yA+AMdXvYxJ7W3Vpni3oH8+tbr4pWdqeStwar9gkwithTtkXnSOvTV2Dkugj+q0lCuJ2Hq4QCU69
wJBRijyoRHP0ysk7V8bcks8NIcoezISIXLQRYuhPVrsyAuNe25sjKeYQhH9h1fSTUa48mVTJA76t
IYAO1we4s4Hg8buxOwW6Xi7lReOITwJ0Lbwk2LH3BrO9YaO2UX+1uT6jqzPFZYRocFZWwMPonrcV
tbYuq1mi8DPqqYOQTdnixYplRDpK9U0vfw62cisKdL6YowRF9gx7+Z/FNdqQ+pvKTJgLPNfUcK5b
7cVE4WHys6fca4sxh3/jtIFRJem1r9o4jCdWGKXG8zsndYC8s8Fub1x/vQ1ReSw98KRw0reZfIC9
kYOh2q0Qx8Sef7lrfPzkki4OFCgToNBPskOHwE0MtnOOh4REiBgxjYYvp1aLFSn5hhCgCsYs/dOV
TQiMbJ6Yy4ccxgr2VuLAF/qPKIiImYDhqT4QyiFb6wlgRPcz2GW7KOvu5K2hMXM7g4fYqM+JYBzM
FJPMv6ELmh5MQFRPeJqq1yFNtatcD445W5TqkXZUfqLH0d7sYeolms4ORXF6xl6r28d57gaQsg5p
Hf9RqDzgxJDiKASU8XuwxuZdYmvOpH3qq4jcExdNkx5TA1En5Kkey+OHuIPIszyzI5EBdc+2MW9i
KkpfBYMsMjXhn3eslUK9mxEXP04eALvQ+5mqcPyCsQrTp2xhKEU4RTc4S10nmJdEScPNAoyFMK6i
4TEl4PVSxAfbW91n2+FP7EYlBmUG9EZXLyAxmBXEw+iYLA5++wjm/V5DyiT/jogGU2i/+86Dzids
B9TZ8cn5UgOMpuu9WvcwlHuFABZNVTCDxC8mjiMKC417n9v5ZUrs7grUWAZLP2OKVspH1MsvIM2d
b+Enf/ZmUvxSPbLOaxSsEg1eqOSRG1orT4e02p+d612blGHW7BSGsaJtTwsOS1JLfowQUY9t3/8g
+8BAE2zHe6XJ54eRrKKrA3hcrwLiuNDvheNe4D/MrLKniG9w/DGxawfdiKEvZSTHGT1hVTUiijJr
ASpkbFJ1a6xT67a1b+VEz0FdryHFeRakGyaDA2Lm0KkoSuk1nltYx94bq3dBeWptl2fZsZmleRxE
630U3itapl6V0e/FFjs078yl3kqRUX6nxhBUVhmH+hRPgd6q3Y6duncaIJ4dLXig8E4oSSkRm7ce
wb1DJGAfqeaOFeCDR8DvUzHiUeTQwkwm30szfq1Kxb58Hdqxdj6bNiv/sy2QiInFulkRa0dvtOAx
uiVEz9bzDlH8P4yd13KkSLSun4gIvLktX/JqqdXmhujpnsZ7z9Pvj8XMoK0zc2LfZKQDqiBJ0vzG
9/ahh/qaRte3Z8q809WAV9E3jdu5jtk2ZfTxK831Y46b7o06I9+EUNQz9qV/WotDFFSdOyzQpTEy
O+NDvASLeI6Zj9gJm3X7PPTt9NDGS89NyiuD9rmOGOpWdXouA0cN96nDYwQTdlVa5h9dnzLysKK3
JNXROTSLJ8sY7dOYR8y/l8B372evg4fWavGx6Z5Tp0luQqYHN6nvRAejgAAAGzu6tWzzWQ8M2Bve
SIvCwn0AccX6XnwclPp51n0W11iDof0jcKZlF8GA2cuONFRhYImmtXhdgcD8J1A69oswL78UHnYZ
Roikll+C1Bgzr2WZBb8GB9nzZSNAmbHY9m+UCsMtOBLdMfHgWAc9aKwpGCZmnD7HsjRyh6D0lYZa
3Dbm9KSG8wi1w7cPI6o0+2lJIlMw7XuTh2WmLkAzJ0zhlXSoSM4a6CLPLG5BZFyGCUYKcKWHzuye
lRb/Jxyek4PeVTgACmYuXAj8FvizozNMOZyC2X0YU01jKNhljx5bczdxU73NwI0+47UB2rD4EWLu
/lnN8YLx2l9u4dO4ZZXAWZYK6llnppPSoBzP1e4lmPiEAbDylIMvtdEADxhUSqgA9vRBCkx1bt7I
aYpZe43qIL9mcUmXPXbOobZi4CFsKQCCK+Z9gWJa5BS4Eyv2HjM8837QoPTWAAWUDmBV0nA9JEf8
+5gF1ksyh28hUnCIj56mwC8PjoPR5IKcOwDQPiQaTxf931RBfav+zbymvW2H7FyPNZ9JUIGJk/hn
FW9Zlh2hCtZXJ/xW5KXxBQl5FDnHT3oSWJd0UD7NLAIs9Fb1XJmL8UD8Xe2MS+yNIbv1By+ePczm
rYeYrbR9qiNf2qo5wn8GiHH71jX16U5L49dRZZYaVgEyiiGU4cWkqfLRtUkargcU6G1VgAiyujvZ
bHiD5SrtVTginX53g6O9ANt1kcZWJiYCJv20tuDq87RvDkVqe0+wAJxHdXqdQfA9GYAR7DzA7zZO
vpQMDJCvjIBWlmymSnJO9YwxX5kB0FSUc9K5IeMnIwX+Yh3yoDP22Iv3F9gRxWtn1s1lhC2yl6SO
tzV449rahY3SYK5b8X/azj7oZfBrspXpXMTpfIvwx1M/A/Y2MdV+DJByeQwarWZnGClMp3fSo1Xb
1bmEBm4EsDOUBIm5jJ+3MDXcAalgJ2STsQh2zjxmR2bRjwbrHPTihyx77ELAYj9y+xXTsvaaLZiZ
csHVhSAsrqbzGC240dqY1CvAiHBBkkow6dGbohj+Mf4nS/Klera8dvVNGXBfvRY63S4rUkIBejY6
yGmtroKDf5pUg4Fh+Bo3IAX8l7EJ0lMAndduDbhFw/iCUDnqhnjerboaghES3FBmMmFwYwcl70V7
Qwo6P4UkOf4xuU1wAy7Lmo8MVvklEpU32qrgkl0kmsysIMHC4u8NdQHa1211FIRK5TwtkELGsgCH
euDWQYPXg79LFG1ZRyA3AIt1ZFflm6PkhwSP1+fpl9kPoJiXG9csZ5TYhk+0tUSdjwJVlMxxzqbs
IjWx1OTOIIuIN7uUtctJJIab+7SznSw9yK9M0JpmAxbhs8XV7xw06lkURhxvD8l9uILh/Nktz280
I+eSo0Yte8ASJHL/JRozRWZLC+M7SWZZdQ5LRcd/ZvlNObjPAO+Mi1xSfoYXPIZRNSBO0ldHryx/
yXHpGMAxXx7j+oQlU/BSuN7HzC4hjW55Y6l3Z6RW8GQC9LFif6U1QLtlh3qc0vGo6vUPwQNLMACj
7mr4daynIjmSVYONGVHlpPTxbnOUTe8V5xWqwfce5uLRa0KeqI2E6KlNmhd59nbiPg6s+5zm2qBb
t3ARv7Ict+yUFTepw/SvxVkY0OTfDw3ssA6EugkO8rjkaUis1Fy2dSUqrcAKdZ99ZexHij6/wdfR
A30m0SWAiEDbUM6VxiwKfcFkBogAzDllRjMf30XlaAdHCpDIrpHfrNE57UFD2dFFrjc2DWvUzSFu
ky/zqN/InVvvEtTSXWGl00HutdyVpC2Y/7ca4isLBkCeiRwhMclbm4OkJTBSHEOaLgSiiejj0H2S
B782Tbk1W2uQkpqVz10Fhv0gt0J+pN7X3J82KPQ9K+iMcq3qj3axDUHucr2/Zu70M8Ar45QxGqDV
vWhV3sK0DU/5DNG51adP+tJ1yGc7i23nPAczSGDs+HYqdE6UcBv0hKwkL/6fC7/7DRLF9gqyux7q
a8316aEmk4M0MfSDdAHyfe+QG7/YALLGTylc3vXmrnCKd2/NO1DFxztosI1XRLAm5wb77lybj7Eb
fle6TD1ud5hO8EZ3XCjdW+ei9k8ZJpYn+S29Xz2m9qye0Gjs532ThXftoCvAPJZ+aHmt5UiJ/Wee
15UzwgFhcpCW0MfpiSEMU5elIegj0k4mHOut+SwV7GqmgqnvByTYLtKCx84aLlNuMS2pjrkzYHzk
LuDK/7yuXaRXPwQr7OUGcIUFkLK1vTm+d/UFwGgUdr3I29C9Ld2ytCRJbnkFqz9Lj2Tps3P0nWoA
s5I+OYFCHyn1Jdje1ndNdI1K+Vx5w8VrzL20hPUQbAXOylvbsEEgfSET9uaMQvd1e8O3tix5kgyW
Vqj2/akBpHcOnegkZaY0dqmxHf+xCUpanprE1mMkvUY/lEvyQ97abMsKr/e168FWjg3+1LwGcOV2
KfCYIgXk1tsgnJcPh+5BNA10JqqTfsKHgn16xgXyxAdbxxjUeczn9tlhbMD88E5nxWJWi10LdSIH
lDLU3a21YFXnsXzOB7c7mebMUKLR1YMaFKzd9AjM7NjgPQnvYMoXu0hzHupDEJWPTla9e/ByVWkH
6+u0pSVzayZbW5EqxZC2lx77QWmMEtRLdy0xPYG+ZMZwnuTuy0kK8IwTmBWaXe9Dq9/LWwKrnVyJ
vssdXONrbiGiJPOWCdfgI6S6b7ZwKUJuWBcr6ZV1cKgh8YJvGBP9c9QDd0fG5Cj3WAJ57PEyPEEo
lznylP6RT/qNFxvZSZ3H28QsESjzuot0Mhq9dgtnt0Q99xAWwfoFMNpfkPKzq5xQnrzE6OnbhQ1j
R8OvefCesJdzV8yyn9gvPp5np1xaxNYZqJrqXDlu+316O2qHfoJ4v93FMnPoSZPlM5O5mXXwLehC
QiqBF/AVXLLBSNxDflSqsLcG5cRAF2XUrOOqYyaDLfC61XlynesEMIf93DP0SDSKI3uf4Ri2jq7W
WVSkBQV7brq2dsJwqR9qIzFOcn75Xb4djddWf5yNvD2ppvEsT3V7tBLLu+5nbEzRbiwKlP6hkP81
Qds6DkW+/ZJeB3ZMT0scaZg+gPE/apmdw85v8+EeQXbzAjStuhHWzhB11Q1t4XcZZtn6fOVJbH3M
9mD4QP+ZQs80J68+WBCkkcXA8jtWC14Clx78gELgseSWyZORZh2orD1awIP9At+QfzpzqbD16NuT
XBv00t9vN2ErlZhU+f+firHaCHvpXt4nGSnIj5HkOhbf0hJbM+cI2w8GtAgzyEBX6eyLiseiVJHL
rkMuieKwyau2RtnX/gtWv34o5Xe+G2Wsx5a5uwcWcMeGIPYYfOhl/MrmCEvX8prMBXIw+2Ayv6O1
wnpy2CeXoglD9SjV16i/fEEjwCB4h6/jOGmpMqLbgi1vmjO2HDSUIjVgYssgTP7OFqwoSUm/G8uu
v76cR5g492OBrltPvAGefrLZpZr36PUWbEL94coPMesb3dXVq9xsGdRJbLv3Wx4bQWheBxBAtspy
9S25HSux7TFuBdv5Phwb5Z87hDrow+gzpeNEwg1skaTlzeOOJ0zjl/L1x8+lVuwiZVDfDSPlEa4t
b/4RQLS/SnONdNUBNL08g7DrkNyQlvLvUTl67aoA5TQXt0wPH6kgAUyRbQr3gRMiBA8p3Qq2OaAU
SLDVk+Tg/xy0Or+uv35pySvZY3tn1vHM2pgl19Pzjv2Tf947ia21JPoxLQetZ31X6+MFPh6laGxs
tParNiM1K/3KNnqQY/8tb6sipes4W6JbIM9jS0pMjvvPs76bzkhtqfjhUv+W9+GsH64ULB0+RnN1
F8LoW15xPJzZq6jmda4qL7wELKVAzoRGxOR9WWbbgi1vzvAEhX5Hnao1iK6VpLuVk29V35VI1DcD
EEJswa8tWl6W7Y3/8FJtL9D2oknedpgc8Z95Hw77t9Ovr+ucL+T+IgbtNx5cHNoY1i5jYflwbcE6
k93S79Yq/q36h7x1PrGcdr2CnOdDnfUKQ+LdacrwW+28cC9dg8xBJbZ9o6UP2ZIS2wZkW+UPeR+S
Us/vEQzof2o1kghJYUPk4+Vk753hrTThNSq5kp5ZymZanVXZSfeKl617B0wFbXxLK/NCI5e09PyM
hQJWlKzMctelIz+w2nkv3QOr/0iyNigD/0VXWzsNW2UNQXqXopwhYSL+dpAnKcHW3UpSmoIjk/6t
ztYMtrwPTWg7zRg0KUsWLkyvQZ3NQ+fo6byX+W8CwIDlomR8DdohOq1vvNyULVi71S0tt+s/k1Kw
vbqSDFhI+av7lvSHM0jenCVgJ7SE12jr7NeB9Vouz2c7ssGrhMlbdrVYGDGWFZJ3M8etmhwrgQwM
tqTEPtSTTnTLe/fHpeTDIYNXKcfZuAcV+FRDpcA1QGqwUm5oIDmWD1eJI177Il2XnyVZdpE7UyZ9
nl1m1dk1mWNd5AlvT3R9998tZr4bKmxVJSYPPyp6VvTWSusiV+4gemLEETIpOlrZw+yVbMeg5qJN
D/KKruuU0gLGWY+br/Ii/7WqVavBEetstk4aNgfzPLsmSATDEoe0JkHdsFu529K+FSjon4XWrlx0
h53ZwneMDnlb+bB0LTibun8rnG2LDYBIRbtG7qo8lzqDyqRXxWsZwzMRPrm+POC5RXSnXdczP9x+
uanvHtE6dV3vusxZJLq+5hGbk7NnTke5y3LZLZAfsCXlxn7IW2d1UvKRzLnVlOLtL+lhqO9trPV2
2BhiFRfk/ltXxOPZQAjwqMOYJQn1DAHS4orPJKWWzt6Z4SDTs5R6HjBPPUnwbqqDl0jLztpyDjWp
s/syqNud1Jq7bLwoc2ke1D4DpDcMxa6JeNUl8DLX3NseAE8NTNFdmrgnNQqt/IhkEIbLzOyPrEqC
Gp6ca6MHzSOcLPaaEY2FeJ45uBfF6l3qj68Lov1TACnlE/yb+oBq3IgqB0nJyxA8yhK2J+oRFYjY
rtJPseegLGh291OMFoIDbOGks7d/9ix/fkqr5id8x0tvauXbmJu4aqX+97xkSF7jA3/jBypI8ax5
7b3Z+uGxWs/Orh+w4aC1qOMMwy5o6vpLPYPpZUpeftbV1N6jqAO8KkK2Sy0WWwCTpeQ5tyr0m1QV
KaOYTaamBMeNEWP1MC4lLCVhJjDgKBAm2rkp7PJhnpLqQWISZEXhoHuW5wgLswhvFXFwKCvkh/xp
+GayeXZu1UXKL1MrAzsSlDgOywLwzvWZucVFjOq1CuHT8DESVVEwPLRZASbIawfmw03h3oDUYHvN
Y7G9RfVr6qfoaVgCiC7Rk68m35HVVK6SVWaYdKO7iCpXgfCZYbFb4wRPDWrYTyo7oU+pomn7aRwD
ZhAUxLYHtCq1uZc5lqJ4yO6mYegetKTzHuclqDNgezZtC3Y1NbaCUM/SvVY6uKIN7M6YE2Zz46ij
C+P/OSXR/LCmQHOg/OvQ5rbjq8jyHlGZifZV2O7QPTWOjmaZh2lqcjTeANMXhmbe2A5QZ2Ct2kG3
9aTdYQWPDAYO4KUXlncVVLu7Zgm2JO3znBSsoQ5IG9lw00r9Jp/N1NhrpqHdSFBMwd+ZRV8p+8mD
5e6FKYvNiBq89j6AUdce+2/JkH812EoHFw7dn3fLhM8MMhG0QlGhEtPPf7Ld+SXME/3b1CSgFRDE
eQ3GDNg1OliPs8ZesjUl1m3l5v2N3sftJU3j4oFHoEH5b9VPzajQuLLUvFeN/rVGNejejZLHwa4a
qK9K/Snu2ThyEHs8SlIK2Ar9jPx6fqzHXY9xx25aqsdaiilfDJZrOY4dbLIcBdotfcbh3cFW/t1J
Z/NWTlU3pvbgeOEFchhOnRmyaCc+ONVh+wVtkPwOwzlZz1sbc/vYdO0xV5G12ftYLPdB9oJR4cyi
fdEwV7bNW4gWzSe45/0DS8dXSWG0237CtA4yVDYi1rTUkDzHKD8elLivqoseF66BALWh/bBisUQV
GHR36Kf1d/XAsnKZonYiBQ5KFldkMBPQbNwK3VTaM2Kb2l6ScnuyVF0+VQ6YsOX+2OMI0KVaBnrx
2R5/r38nTXL/bBc1nLPl/iE4DSIvmzz86Wkz42CinCJRCapghuG+paW1jS0Sku8ypVhKOsgdh+ER
4AwIvACda9bqf6AfSqek11/rOggvvT0EaLyH1feyPEl5PIT1KdVRbapmxWHBWnFxC2c98NoEUXDX
LcGQoHviGv75XUHfp9jJvAW+HR+hMMS35ZjhYbgEEpM8k1l2ASkARbVYixr8Bv+johyy1t6O7kbM
Af8vh6TuAL5C1c4fT9N2BSK3z+NDqbIauP/w66S2XGQqSr25S9uFR8G2o2m1MGBRpLyPliBHYOJe
kpPvo1gY+QPkdTVmcX0pLlWUy3dbJYnhoHfLh69jH5mDY5dVlbCsPDwxJkW5cd4soPgoS0nph0Ml
KRduUR29OAiBr4fK1d4dkenmsSsBaHwsWH7VVMaQHZ/nwv6aYk8Kcml209t2qtJbd4wAnGgob3YZ
+4wquxXHpAi1F7UMhztXr//IQ019GexCfdHD+qGjg31gbxqmC6KDfP16A/0vp271WxtoyZubcSo2
c8r7FDWDt6hSvsBHDh6l0CyDe7+I7ScpAyl8TCHUfcqXmmP9lgya+ar5UfFZS65ShW9O9qI2DfTL
h7BOp7s+0NL7cQkQ99OHnZnURO1m3tFng8ZbklIHoikbOb77p5oMuJe6rF3CXErfMq9GR1sz2r0k
jb4ZLgauqYfStFDE39lW13/C9ArpImvUjxGEyremxxZBha93XviVb0DByoOd+eZlxDLzqbTHVyA0
3Ter/DG7jfvFUtz2JisjpJNsvfvWzAApVMfKnxDRQUs37H8Hjt1+A7KlH+YYF3G78V81wGdo2LYD
eE9icdgeZ6xh4Qv/nQUt8q/CD3m65YCKzea7cvDqI35tJQpzTvGaKZZ906TdhOZ2X7zqMKY/Yf2+
k0IFGNsrCIwvMHnVe8my/Yb9BXcoz5IcUZO4at6U7CVZx675NLNLJyk5Yzeo9ypabzqM6NtgmsEl
FFZo3NZoxUCLrn1U2Oz8nkX3uDuAxUPWE2nZY+UPzo2U9K3vHU1tsGh3uJ3MPj0PgjHRW69W/R6O
T3QjSSdSbWAKUX8rSRsjInwgdf9OkrMy/XD55j9IauqzJ/rr/MmIwff4Y3AJo0F5TrNWvY98aMSh
j13VkFdPAH2OyE70z6XXfk7iVr0FrDA863rLqxKjKl8l7p1UkHx0EU+lUmcPkiWBicpRZENgqDsd
w9UC99jMDp6legwd7Sk3n5umOLmdW2FYWB+RMS9v7ckpbqMOstwiFlzeKipB01UuMrPqdIg9XLR0
O2oeQ83BCnyyXlEIS7+pVuUd0c0sL5KEowOkXi/eSnNEktLowRIs1bR+8ndo+oGqyUfcldUWoHiV
fgNFnZ2h4zsnnb2Pb7Zl3OauYr2YYebcl4kFwGKp1k7qnxNoySufNu2eYZ2GGxExdwlmLfX3rOA1
4Hf/ztuqSMxS2j+rXtfO/3a83gKA6ez4sR7n5mFUKuDShYv0Haguky/Rn7nqfzbHwX5rnBF9oFwv
7rLQsFE2rlIQccP8pa/cZ6k6GuldHRne17rJ1YNbx9Z9WnoYsNQ1ainown6GjvRTQfzqGBd7F9jQ
nVryUrlj/KPTAIhZhts8emYX3Ci2k5yjNFRfUFWpd3J6Z/6qll7zs2PfCBiRGaPDOBkX1mxLVHdL
69mz0RzndXcQttTyXZLVBcq4aFTdlfSpd3YZHnpfj29qxMn/KljrSHG55cIjAfyMjP9BnQM1Pkh5
CO7xTs4WOy6ZdgWdsHLM65qUYt3TkvHEqx2tNQNNf7bMxDqr9gB3ezuF5Zi3NvDyGye0lGOqFTq2
VINzscD7XvG6ae40w3ROdpJNTxM+Loe+VZvPvI0q0B/X+c7Y+RltHuV34726Q8KQdCys0/OL3Rbm
TziJiEWa9PO0Pl7aLHEgqQTzsa6q+iHW2/piGtVwE7mthbuvX2JL0DnoYwFWpeODmamXyGL5vf8t
DsbPSWQqfyogLdcLZbmGVFxh/ZrS4UeoKM5XzW4y1I61+SW00QZniBI8QqF2z9kiKq4qfnrbp7F1
ZjkgfXShAoFxbizWz+jIbH8Ov9EBf4d8qPzSA3yQQScxwmYQngSu+WeGMrLe9a8B1hxN+6nvwCyj
U9y8ei1zwq6vtEdwGx3wHByW4F05BxbXfP+i6wYeVKOzSBqoaXY7a112KzHHqdkCRALhvkuQdcG/
5pPmDN5rnnpftSlW7s3e87gHyPfWYVrfSLIzUJ7Lnbi76nGPMJXGuOzalUDdisb1PgcQ0nfVEKr3
fVX6n6N6/qZbgf4gqXlBgDu69ShVPc25jTTLf5JU2AfnNi3TT2ah+5/9mb3EwmpeSsNxPvvn0c+c
bzGfynM7qu3ZaYfge6Gf66G2v5cgsrDMqerLEAzFV2zu9r0VuZ+YR95h8lA81L6CeH4AeaPrQ223
5i0FUcGOM866C5NlPCN2NPESIbxmRMafYndoIaYWOkH3eavQGLVxqOzOOg1YCj50S0DDmA4N3sgH
SUoBG7bFQzPjtoVl9S1gJ64cdBXoBgxHd6zdFQ/GEthI8d66inGfO9X8iVWAr10ZTd+naAF6tPA5
0IFCci/Vv8bzMH0f68jaj0t+tOT/7/oukktbfd/1OQ/wtH0TuAi+/X3+Lf+/zv+/68t19WqAue2Z
RzO34v3AhP25HKb6WXdM/Wwvechl1M9SkDP5XfOkCkKRzXO55H04li8nclaKd451vokSWAvb0qsa
9UTLyP7KU7GP9nLztFWTwjH2vF1dwzcIykclay0Ik3C+Rq0egqPDu37o0bE5ZKNWPEowmjyvon/T
d1pTHfUwUe+CCiIenZQkUGhX79olkKRtKJDu13RWHXqma2g9/l0q+VtSjpA8tO1u8whA25a1nmlL
p3R68+g+ltyuHz32HyiSed8S+Ew0qjK/ej5cUn10Pk127/0wEKBjtdAbHi3XxXA0QW+lSNWI3VfY
xBCPr02pnAzdm7+gyDCcO84qgqdv0LKuco0wA87XV611jxO29+B3Ghtdy7kxr3jUuWufwY1YuA4Y
xklv2vFGr0M0u/9x2FnNdaywgJzL5EsKJOjR6j66gKxgovfO1UzNEnGd1n/OnER5RiC6O+gXDxux
ZJ7RdDHQjkGE3DF3DEHgxcRjfVaqrD8z+UMW3/hdme13JEaGL1GME3zStf1j1PTaRY3b7OqPqfkQ
BjqeGEo5v6Vh+hvQYfabg0Ps4G8U00QdC+vfZ/xkzsbYBQ9V0TTPxRIYKsPDsEAucalg6AsVqQGy
YbXlg5bCi0cyWT0OXtE9SH2phsHTEdPICQM0xGmSxZMdyDxesn3yHCDWccSXMn1CdAiDCAtjNKNT
xxM+aPWDFXTJuYJac59kkCqM0ZzvHBdkMex4+9bJhuhaIGV865mRdWXZo7jxpnm4yapxvCpqVN5m
RoGxj99Hd0njI/E0OO5dUk54vdYskkRd4p/itlVxYFDrk+sVI0RXRJcRgOqf2J8oj2nsdM8+ak/o
BoMdpMcBDVT1/cvcYfWDufP4GlnII3fmru9CFqWCQv3csAe9D0fVeBtdFy1vdE+/4D3T76poGu99
fKiQoM7TQzWFEUpY6MfxbYLw4afzH0njHn38yL6ye92gaxMtXPs5egFL+juy1fkPJTH+YOEXerkV
sFAeuPopa/k4+4N57pczuDH+HeDASiweRiZU9oRIJxCTPwpwiXpn/vDAGjAFzIZbtFHHpzpx9EWN
f0Z0rb73rKlDCpk3gJlReckaDSEZxPvGhxi1Fgbl4yU3lejVVzznwdFg04oRfGj2UO4sf7j06TB9
NW3mTpoWvLoFb4o25QWyAer4NQIAeAzKob/IUXqcXGtj0G5yRxsOrCUWNzCCYqaqCzLY8jDk8Nvd
mmVOCCJKFYm9y7SXEsn8WLJVHzPRJ+QC23kkr6pceGhs4O0zHAMfrLLFyrFVurcOA8ub0Vcz5Cu4
JRl626xbDjA9liSKdt5xagt8Lpekbk6QlkyruErST2ttBzsx3mHyAEnOdpgULIGeh/g9leZU3o5e
UuFgQUyCrY7EJA+ncWo3OhClIQeN9X84bkYwqoSg/r/OLcl3l3bwEbgyEtq9y9sOkeuPUTnfZOnX
ZgrDV/pcf1fEjnXVfbgVfW68qJ7jn40hVPZzzmN2vCJ+sqviIik5yDS8l7bLvHvLUi5IF80PXtdA
KWzz9ks/OtXOGJzgRxsorxCKvF+mpp1yl+4AHfB9oOV6RAVEebss/s1ixiPqIPEfVVTHfHaa9uti
d79PrK68Z537VkXE/R6iQHWfa1V4Qs503iWmWt1vBVLKAOuveiaWPEXr7NXuDYgMzs3LGeQQqbgl
e3t0ds5Qs2f5z0U+nFoZE/hCuv+WglFFMHO5yHYCSaaDemHzK745uIPi3HVjgAER1qE4vih9CIVE
d55MlByfUnvpfbUChIEZumseTF8slVL34rBUcO+oGJfEKlL/a3LJw6l7uI+WQPKAYGpHfNHYBVlK
twKpJ3lVrWYnc8AVQJKtbeTHCFmYQxdPLO9X9R8RxAWvUOtvWjBBf+vL6c0pmbTXU+O/5HPeH4CK
9c96F6OG6YzZo2sgqhIj4nY/Wf1wKUDVouAYgdnHtupqpR6aIEsvPjhq9JCnanXKmOs+qWjtsmLA
6nVq1QoL60X2mV8X7lnzdr8kNgoo1mya3/EU/eo3qf2ztPwblYXMACUceE1JnTCU/lyUrY18H4sM
bGh0v8fJu/PzvPhpNPEPxWSVmt4SAD2oIcvqccMykVqwkPTM5mz47NdDg6Y5EwgpHZ2wvA0zqIBS
mmPheef3c7OT0jgNMzwv0ZST0qm104daMb8ny5nY8cgf07p6kbLYdFlzQmiJMXn0WLaq8hDjJEQ8
sOboUWISqFnwbdbV6rplSQw31PAQ4+OzHrWVqk7mnGM2onaS5zQhcpNuA+8UcdD9Vm+7jjpk941Z
2Df+rFN3jnGlgon0MiZeyRaRz+aJlmq3nttptyo8KjjrkXZOZ6RipECC0UU1aK8sdWpFmarTdozm
Kz/LuUTZ7p/TvKtiOTEcMjn5drYem45970zlYT2vFPtpzCXe1ZxtRdljh2UeDNuDCLacXhlqKIIw
WN8dKAXrJeUHhpnqnzzTfFvzDPkF28UnL6EJ+k6nXpuwPfzrf9pq/3Ve7VcWoNuw/oblLkjs3Y9d
ftz6m6RkvWhXZo8xwq5Qxc9W66q3xVJNKvhmzTKPRKVEgkluv0RNt0O6YfjDY0foXumGE6MN7NTG
5r5JompfY2ARRFDNgib/YRXNhIYemMZevdqhP58dr/sTWO50SBFWVKOfvZ5gHWna+FF46IN5Q3cN
0/ZXnfneiTHTrYuEaVTp0UGzp0XK1vtpK1hkx91OqenIEZo1kcN3PdYYG9yt3Dp5Y555gYT32Wx6
b9fz2qHrMb3WfgW4uPusBSMng+aHInby0KvNnRPDv6xAPbGgc0xZ3SpM/UdYDHcKu55TgSXihARD
uWz4FQqbDgl83ws8YqapXnIbKdpz3SbKkxoz5S3xM3qq/FuTsQj2ckvWMPbQpNLkfs3TMHHZzcWQ
XbejAlbyDlmN5BK+qcqTFMBB+9HOMK6qtofKOb801UuTmsPTwECodWq00HOm5MMMZATxspgfEnxW
SkxWcMjB9qDqHJQd2nE3QjU1PfCGVvrQayMOYEswpf5zPcDjz4pbJxgsUP8EBavFezhm40kv0BqT
vBwFhvOMyxoLpn/ndTMDCSRN9XOFi17hWv5jtgTIUXilUz21NnJNaYsuzsgY5mlegig1yos7OdNO
kvQgxlOMGgWEoWbN2vIb2/wSWa1xI1muUunoko0zdqFNcZQ8CQzd19kmQrNRqrwrQDHPmJr1wpJt
6QX7u1ORX+XCkueHw872WuPQTjU71suPlMIoUfNby0aAcMmyWFZ/cBzlMARh/FyUxwJC8FOradEz
e+a/x6jyr4Nm3CNEnt6NmFU9SeDOaP0ja2Wdtrx06nNM3FDmT1QlVqA0+gae191NYiXWE4v91nps
F9nHufBxPwrbZp/nLpM2P8VjaLZK97ymcUiqTnWRmntwvpSHpaXfLoPnuHEfZ4/RQT9X7BVVnfnk
eYnyaEW3wZIwovivYLTqbx2rljeTmS7TQvg+uP8BzNjqjQkqR+lM1ysnctTCxrsiesLwrnsoi+mw
tqi5jAKwxu0OVeTmsaiz4NlkkexZj4uX0g/GW6kmAUMyfYctUHmRpNTVUFk/WBXIcTlK8mBUpFAS
knvmcOPeUwPvKc0N7wld7vnGMLrvgV+jErLk607W4yQV7/zYhfkv1VDAvLJzH95LDUZ+T2qkGbfR
TPsrpqi9KIFnP0EWdZ5wEKuOWujiZTDOzpMUaC3inmrJ5owkpQDBFPOhShkw4ryhoBwbtmwlG8a+
j+h/k9662+qGrJ1iZtY451Sv4pM7gZhAzjJ8LmFDHLBnSY6GgzLa3mkr/2R4Bsrh6Lc8I/UcPZtt
AzfUSFg/GFkPdY0UU6HFy0QCxi4zblm4eerzyGijDLDDUzAL8RelPh/h4b9iSxJ9vS95i5cf3hoe
+LvFWsXHHPpGYtg1Z+xf37QLS6hbIIwSk2AQoOQSMKkFOCmZSNd2Z09nx3uMEXwpptdwBV4tOG+V
YXf9VdVnlllaZrEL8WELGCNDdZB0JqyH3sy+mAvxqFuYNPXyE/AmgnlkC//IqhB2Qw2SRQF0d28k
0Kt2nDE4qhf9jX+ieur9jBIdDYwmR/ZRivt+hiEq0RjZGST/k5htDoTz2bRDZW+9Y+6EBUmCzkjs
2mwhyl1cixF7uV1WZc5on2B3AMMM+oJ5VCZDgWLX/Tl15i8ftYi0qM4j9l8HS3sJ8HW8Kbr/Yes8
liNluq57RURgkgSmQDlVyXtNCLUM3ruEq/8WegfPP/gnCqlbanVRkHnynL3Xnt4cLus5JQ5sPxji
I1mEt1Obqjbnn6m9MytOuft7vf9d7b/P/t4BZljJTsRcK42UtLM+mmGXx+I4ENR2Ja26OUkOCXmb
db6mj4dZyOeCV23bCoc+pg6dd5hbwOioyV2A9Ktmh1mHiXkzpVWb4trZ3qy/z0qgDbsWLAj77mRc
9ZAt4lYy6LIaSHx5oS7/z4XBosx1k14PQtExAk0rI/r9NNzaxP4SZaLtLPtSz5266hM5/++DJVJ1
FZnblSuXj9Iw2yssv+2VV7VAx/8+rVxvMnZ/n/5Fr/599vchd6IWtZMHDWPTztdbHEtjtRh0KDr+
vzdW4znVKS0BAWwe0e1l/n34e8H/fTmWFmQZg9zMaPMwrZtG8e9y1H+e079Ph5WGV1U6S/jfO/N3
n/735d9nnjETb4WBl8W7hhPIB2uT/f33wR5FchiFfc437f3fffD3Id2+nBlx7Ne0v/z9URPZhDvE
LtXIX6zB9JdoILWJ93eq64fC6DvSR60KD9jmGvvfp85ozqccyBcmea7pxodoBTEGfx/+vsxSKMRG
qv12lJTzmWDIwV97ZyIVRcvU2XHr0CKma6jV4scl0boJ+dSh7racYkw9OtD7+fYK9WQ0G1iXeoTc
2JrAOaz0C6PznVlO+Ebz67JuEx9GGYPStUkuEi3MdRyNAfP23p+X8qY02CIqr7VDD8rqWW+HgCWj
YYROZ7FpxxO4ge1ou+r3uO/N4zqTICRdMmmd16Ebqr1gCIOKfZzIYunjfToQREkSuDaVzEeQCYZs
uCwa2a0wDRksxqLtIm0gFmYy97D/wdOtz5YoTlXT0L8jkijtxXs7t2QWLsUe/FK6szH61cN4SeJO
99kccSYndR32GDKS8QL4FT1JxkhX0xm9xhlNFbxUAVC2dD+3W0b0YKHCpUXBcDpYG3Mm39jtwwZE
Re/Sa5zUb+9wYdzJIyqFn18n7xIveRakBGxFVabDNSWiNDVoV0864FuL/POF0Mx2+s0iHNk6SqpA
rbZ7iGDdaM1wHMyEiwCHLhWSKy0SvOL9LNDFzC+eu7UuCYKkHuu/HbbubW0xDNgxjjxV+cHSFozA
Gnr/cdYOVBRrwPzxg+I52bkL/v1GkzlsImQ67krtKfDmuODRkG/ywuPKW465e69AIB2ZeOoXxLSk
Z7gkMOgVb3SDSxfP/BgDDHZjVydraxQwp3A9JdrvEJEt06nr7Q4yMzlcF8n6Y/OXQdWzUbYcsjUn
uqnN8astoSOZPKKBMU+ENS0z88bEITFHz0RIQ/RS5z0JuBKfGA7usKCdYAlM4WuuF4EcNqQIrGVf
mcNrxH4RQnn1yWUmH7RkhOPyu2TrpTAh1ilAlbNA9LKvx1bbl3Ef3S8Q19fW/dcUpOrFevy5TNp+
cDkIzsYUbgXgJK3kjFZub3vJtwaH1a8V2cSGWt+8loYFDUhD+3GISIRrZKUny6CT52X6PcQFN7CW
IoyS6Wkx3D1BuMhHEqRYmtCZtnJC0vKvvDXG/dqqMVySotlr7kuiVZVvZ2W064qK/sxU7W2p1Zc1
4R+cBzqDqWHcxiobQFMup1H/5OSfBN7iTLuxe+xzolo78rro5++k17wbwwSeBUCSaxF6PEwvKHIt
YEdZEpDiWfpUg0awwl/1PQJT/WFRpZ85ydEWmu5PILtkJl4AibUCkSSYr4L6qNXDKiN9xYUYqhvj
0bBim79bXmNv+ozitgPqVH9n69tq5sDXiuQLcW4Z9uYzEYrPE3pJpi7QUuezBzJ1m20ManRDem1q
GR1aZoiAZWT+0r4BYSLfs9m+qRVD+8K7CJNvK4352tKp/lnTs91E6vDQ9JdoHQmQrZYD8bySdNkq
OS7/SM6mX/2UV+OHMRIorw/Lncio/Md1w/XWNAKJRmfQJ1ihKyCTI5phwIYx90TQ1SNAsOxz4iL5
XUMosGZpp0ZRZCXCaIPhwLXXw8Kh4U+kwNlq9l1pR/dkGw47RjtZoFrnWaoytKqRhUADQ1sUb2Tc
F6HhMfDuuyH1+758RS+KyXHgDK3ylLwk1JuyI0h4y4lFGa12vVa8APO/B53m+v3rJCHQtWmO734+
uan5XWv5d5maX31rERbYQebXOUPR4T5U87js3ZJhQWqgZXcLdETJEr8ZdEFVCexvXupHPWtv2q1R
VS3bIPbH6h2iF2b+wwlS2X4SPty7bqc0udmdm9spyfy0lnRLNqFuG6tTbbAplGiEJPA+WC+smjIO
MuPUlemtgxDDb4r6pszr39JyTm0rP/uUg5cSd4lblKHQiyNCFfpB0UBeyxzhq3fnq4E0sxhUddii
QN+NVgaRZ57yUGqk0ZvasPiaXakwsrQvF7JREk0I0VNrJwiVMgdHHhbVPRHzxhi6FAe6AAd7pZOZ
VM+V0veCVO+9m0j0w2hWUpvbTKvfPL3OrqYgTtyNIfYwWQm08eJlWYcihD8DLnz9qpV8NevlfpKB
Wcp2L2N1vYLmzCXkuZ78SUPK6xqMtVv3cAZrk4ma6E95FCHTloc51UI3Jev+fUmbDy8unmQzXpRE
06jPL8lQHHs0OLninsiGfg+SDTTNdEkAByJoA4zWFXaYN5zAtS60Op5PqPJ2cWz7eqaJu8CMgw8N
NIDsitj+WAb1QTZ16TuF9ty7gGyG1Hzvy/xrBqdnteodf9kPsl10sdZhndLTKMqnBRt5UOj1QzMC
L0/hME05imqux6MgROxQMwZA82fRO+rXAwNIYGr9KR7HezKNyBB06Y/Pg/PTix40BTssGdtEvVcC
5C8AZV8TM5GXegW2qbiYQ3Wfg+bxjXW2d8LzDkp6p/eyB9AHbehUK3uAt58jll+QRyTkaJLGfiYU
o77BN4yEzwGbbvJENhGdHbrCg/2ll8Ml1+e3kf8UR7/XFBEGpM/ixeu0MyvfI+Kyxh9Hh0sf3xgk
09e2eRiy+ajqaN8f+7na91wWFglO/swOlc9sL6X+n0EBO81NSpfqOJCnpvcEiynvktewPkcrZ55S
7eeUp3d2o5+iIEI5R59Wqe5VjsPF9Ia70S0C8hzumyH+sEvOjVjIiG6Yi3cHTz180noKGM2Q8iCI
/ly5N5gIgI2vKBs6Y6aiUTvX0hEYjwfBOePkcVquyxuiRzvqgFSnV8XjMr7KgabyWrjKh8NzW2Sq
91sHIqAuEBxZZfxUy+KnGVTnl0Mxh603khiJ6bBL9NOkew+ORRG5JJCzq3g6Wz1VdjNGH+PAc7eO
5l4C83b66dqiewc5JQ9B3EmtYBraRqBE0U6B3H2FQYjQKaaFZtE77CaLi+xwGYk8WVnQjTIcTcfD
8O+6/pTNZVg+9iWMqCnX9L1pwWzou/SBAPghgm3PBkclee9962ocLwYgMk5j9tGNhidNLGA3vfFD
DJDGFy1F9zJ+dL23jyeQon1KRrGXe2FBi6BjwFEgjA8rXePhoQhrRRa0MR2BUddLOtb5sVwn90TI
5KuTAu9hBx+n5tsYqI2Xmcezhq+TpReh1STMzTAUM26XNn0wWH5C3EmomsjvWdP2Eqf1LyGjiS+M
kbGS9Rz1LkEl1T8Dcp27drgkDBLBotQln7O6HuP2LCkW46G6mTyGhuSLgLq6xkD0Qq394jK0COx4
y4ow1ddicwLI3UnduB5bjVzC3B23hEF2c0mAVNbDUW1fc7Pl6ZgD2a36rT2VimK8yH3hUoPJAt1G
nP5O9LOHs11vhCxbwXtT87NdzzvDtBWFFaEZqQPbQY532qyaU6rld1ZMQU4mbWXa1cGiM9W260xB
m0wHTNpWL8uQhtCzTOJ/8K1gp+Zo9hKj5QngptF+afp9pnV+iqSlSAYemFbelA0YMxD3wi9Q2x5X
O+7CHiKmN2dBttrX3eihTR1/bO2KqOVLSjBrRRMa4CPau7zZYWW8yyYh9nrVvgNZuBqrFeJzvSGa
P1pBcLXyDMz6dfLcCIdKCA2US5PAb/WYurNOwUwiQa/cA6Ilm2hIZw4yiblHLrhC7M9sBAE5zQuZ
7dLcC2t5MnV5aTOewIQrnAtCJZhK/thONIXFAHG43CWGPKRSfazqCuXMc4Ei1ScXpN2VBteJKPEb
nBjIRlbO6xKv0rBsLXj7VYPMt2nbAughb2Z/1oy9JPDI92ztUdRiPwG43Rap2oeDihVqQUB92Ohy
pH/kLGyadQYd+D4l1j9Tass+MidgyVhIIRpyPC0K8HZUhLbH3V9reAcoTIhNTPCvUOMPaQIjKbd+
LTlUvlS0+22oSaybtBBt8IKmfp+6uglVzglzUk59zeMucWzzk4bLDxnKzXnKmVqbDO4Xoopy03gA
2FeGSGUwUFpGqOe1vf3ALqVHHJomg303PwgbLq2h1NExJpc6IGsCUHM99JThLTNacNTDWUu52+pO
+H3RPGdFhR1JXgHGDNea+nkePFJ9aVL4skgOM4njUDvXG4mEvRHfi+F9NeWahQjZGm7T8d6p5nen
n78giR7XZQmkaXzUKrWhJc8gejFfRKqz4ZPMVcAcRG/E45Q792PvYsvIyuvJHRmgtDqDbO89swcS
7UvrKRoeRqGD6oYhSoIYiTu6E4Uqqa4LW1yEIXl044E8J+YYne7cNpw6prqawyTV7wgceTYnUjG9
sdrHyfKQRPaEFtC5Z6BCgEsWwWxe31zvwZUaIhFzY/GVgwqGIaPApsAEXxeHmVmHCxRbYs79qRuZ
NyQHramuq+IZbJ7HsDM6ck8GXZNYO5UZnMQmg28102qnmdIK3Ks+BthJ0w/tAtng3ojmpHJ2c6u/
aUXBqGU0D5GCuaciwvAKMGitMwbxNHwlLdJ72zpRX/RVQYExO75NVcnpa77V8xOVtA11uCClKvUC
o54kv4Y8hMLTgghtbtVaRuC62ffiJG8Jc8plGctAm2ADZp65nJzltRZpsYvMQyEYSFf4UPGgxjtJ
Dkwtxre8ircONSf/KONd82QXsCEwK+kMOq3k1WmHDBPpIvNnpdi9bVK9981MyTHJgTFhz3g4ISTa
czwYyt9NREZGnjQ3Q5zsLYJE9t6izk1u/is0DLtJBvl94w21wxeKpGcG4vVeQ6PitzzxO09zOBt6
PErz3N9Uy96DArwstNvRc7VhlMfQ2WpsgS1OhIKpVtbj/SsieiFp+l1HxUV3NKDmWUOyUGQzekr7
YwJgw0e05PhdbX7PFtip4tmQTkXilvHhGNrRWRX9Ew81j9V81zWoU3jd3/BmPqmo531rJjcryGHI
vnkekAYLhWC97RIiXO8UuymPIobD6hNJDNLv6Zd8y5vII2I5ZY0yCDovJ+fFM9R56YCRwJkjS97q
bqdOfFa8WSBR7tPcMw/aFrmcNMulsHWo72k17tOUc5pO7d808wvPKDIQRPXbcih3Xbwc+Dmm4GMM
+DY5ESv0nBumFpKAdXjBSBr5cxuhHvr21GvrWq/0tp+ccqTaRJhqryjOiK7GOnEuco9jKktUZFHw
8mwisqXX23bIa951aX60BlqqEs0EDduHmovnV7N1rxU5LUNhvU3MLY14nkLSfzaeihdfEls8xas8
GgUFuogJ5WN1ogKAtMcZ1jVht7ajhdAYkjANqzsvie+bHxbeiMnPjLNSJdN9ITipyQ4/TTYTiyL0
t6QjqGExa/Kg5icApMUeDddd5kwXxgoY/bTiRhTxEHIIvMwbuXWxHo3PuHI/nbF/6XVuzNx+Ifvi
0ZRVKGJyCokAhgJOkOxy1Xc8Ldi6UIgfe0t/Gwf7n+ZM9JVRuvUW2XWZTjMmY/931tTCMTGd2vEm
b+GAswAgg9vgzcZ7tB1eXS2+rJAKQWpfclOuNO76r6ZV+9bRXgoiiX0nseZgrim8dRs1Q8TdQhUz
VrWHVVzovi2Kqzoa/lUCC0UyrkApkT9146NTiLNVyj4wtZGaqkJ+rwOoVpmmhWLL5x09Y4cVnCj6
rP5KyuQIuOKqS5O9ntvfidvRp+qYApKkSpRiejCX5iaXBIp2bXFqJiJTR73ZoQr/zI0euahJQred
7rKcwXM2oH+LKsDB9o7/wnlMbp20QiQ8XyrNgO8kjcTH9BjN1kM0YKGIot+10p5MooSUrJMnLf+A
mVjZqxlosY4aazZvFthjoTUYX844nEwvfaxnJus4AL+HaLvYSfGxGNNrXuGrJm0B+lXNa07nmyWf
r+sMeV4Uf1JCfBKsmvhOPe3tZvkYm82Xp7ORa6WHInCtYY+bqO2ozbdOpTowxUtCa6E1q6cmAfAm
3YTkw7NJpMj76lIWxCnV9kPpzoIJuva+xvNFb0FIe9W1yRIuHPcw1LUblDOQu2rYpXP6lhadCH5b
u/myreJf1DRoLc36voTWODgli4vsSFuyB/B457WadxH58aic8GobzRmf0aOpTYjTcf7isjguM1jC
hGzQLNNp6o3VxN2I5nwVVqgzU4XBFeMFqeZAD4ZVZSQlpvl+jZ0zDspPKdqPYl1vJzhfjNXkNU/I
q8yhtWlj6FU1Gkw3PphdFjjziOBYIy0qW28wL11BrV0PrW3tbPAG7D8GeZRF4Jo8XdOqT0cyHaDo
IwNX7ghknRfVWN6DcmjeOPRTfIuKjru4uraKl1HkIQGqd10yvCUTI/DtFlwXIqYQluj7WHKj4J+4
WYvoQEf8LXKGGzq3txGgfE4J+NCK1tiRQnQuRPk4JOZ7qaTgoJdQ1uKncj0oT2JgY6zSxz+pQKzT
lKF53Bw5jT0Sqv3WDNkXp98nXKDDCWw+mcprFOJ7ebObS9dE75QH6DESSpSIRv1FY5DTGYStjIud
79zSPKIyoq2XLRYlQxuTD6ldaqfRbjhrvqqS3u46OnvysquwtuXMmV55+3IFRbOKIj9W3XVVawwI
+Ad2bq59ce71F7wQIo3co1o1fJMlyEpCsmLlxldTOnNohJzAbF8LmswmtnixD0tfGldawQSrxYnA
JMLhoOYmOvYM47AsXnvCHpf63UIGkzKs8kFbeqDxTt4f/r7835+Boc94LvsiCh0sHID4G5O9aiBs
3Clrsgy29Cf15ooUGDcBFtJRS9B6y6l2sKRjcvqQ9JENgf7UsUbtyOvZrwaF6igiOn1A7DnavKxF
1x8mKvRuZg+bOhqQ6fBIvvDnOBSbs4vdZ9XmkzAm7+BEvw6ZncFSGJ/oyNhreuRumS5ico6Ld20E
qFpblPZyNn6iyuWhocIuo+iflYkxoEXkhmADhGcBcdYrXpNkWXLbq3TeSrZEOycOGr7I+Uo882vq
kW8vLMLRGJ0gMQNIp2M1eOarlwP9tvfNol23269LtwmMJZFPzZDvPfcFfh7Yw4pkibUKpiW7rLp8
KJvbJhOTnxXzYxUzfS5c99Q1gpamc5ubuMkd97tTNhD/uL1b7OI+20YHnlbSNlTdWejxHPSdxRPh
kQKPq+yKfIwqbONWMcMfQorrmcfaOlWTIFDH5vR2tOJEAJtA2aFLiASG08BEzS0HQmPc7TK7ue2y
6U2VW9CiyqZDZJW/c7r21wOkjZj2tm5zUrZijw12sZgPWNbOS/S3dHGuvfjX7C1msh15aC4HziZ1
K5bH7LGcXyIrhS7kckZLYiv2sVj7aoDloGoVuF7G2dmxZ5+Z6iFLdeM191itYcdyuqXFokryoYz0
LEa6L3ISN5yxn6RevvalW+y0TqQILeI3GCNY2F3zgJtJDxB6sAxuokOH2CE6hzSpxmBre+4mE7O6
yXtsbtPWVSMY0s7zA0Gm/JR5tpiF7XVXfq44+cuZVmU0MVwBoYLFnYn7PCjOcBq5S25VuEEupYGj
aXoyCoCAugXyZaobZFU0rOzmO89a2C/VfCwW+sxGYXsnU5yGchj9JWYw1a80nxwn/xxp8rHb1Jpf
IXroizo5xdm0FdDmu43FxadbGYM7Ud2dXpYMVkz7X72NnqKPlg5LYOQatetw6elZIpPtrmKsgSPF
yH0kuSurmmbnqOM7mW4m/HUBGpVm51U2lPSFsYfcEmvGlo5fuo4z8zJuGMgI+aFLoFRQ3vmqy8f7
lsz0sCfeaAPyn+nLX8d2GxQjfRsFUcOYaWtSSzWnbGohfrAjJK2IgnZM9eth1vclNaW/ODin05XE
cqHfeo2wDkIf2z2EyNPaZo4v82qXmAS2rDGbQxyL/jzTb89dBO5Zrl5khchUH56ZmvH+VyvSHzqy
UdpnV0VNW51zK5zaTBK9Mu1hMUCRaKv0MjjMT9uOpn1jKQ1TLDzIwit362CxGc/9G4ieXWVv9WeN
NW6dTnbOSlqk9UslV+vomDVqZlEvV6LfZkIdchriN9DwOXlHXVuQJ453YycSbgttFhiwexqBPGgc
s6T9UhZdGThGFQUgVyq0nLhemywgsq0CALU9kreF4lfkC4+wVXR2IITY8hTaiy2y10FybSNjkMcs
zREw8dhj83npJK+4tfmV+InoxMSSZY2RjHSnV9uzERbn5QXUpzrH9b1OC4U7qvIj3pVdkvfgvvuO
4x6/22iWPUEjE1NnqiyHWc9Ouk0dZPF0FBzciRcuiVgdRXVgWGzBiNl703WdEN6CV/ZTl2J4KM1o
N2XLqzXjupyc6bmP8HoiA+oOFUE0LNHDrUpXvkn7FaQE0daJ/zWWHEPHHa9iZqg0Dj0TMEq80DaX
zTf8Zi7Rkt1N+qgRPu3igJlcYjcqjAltg57WpENnEjYykrBZcSfbEbg1HiRc/821WAaWG1WZJ0Al
9UpZYXPPicb4VrH9qZu/k1q/Qc8QbgEo3G7v1l7qkHEi+tDRJ/AtflqYcq8XOCgYGUKv6TGZ0PfQ
5ulmZsYsSfHJkmnXJ9q71wl3NxodgWtpXl8z+XN2xeqSjieY6TD2CnSDSodzDuZeKlbOtQfAPiKA
iZGHbNunzIqWKxnpzDY4+ogKSY4T12qvwYJHh/w4aIW+79w7GBcUhvryMinjuPY6XWHVPQ8TExE5
D4EZV32gZs+gUCxW/vfxddIP74VkRGb9mlN653La5xDMrjhNCqkRx4FRMYBOPI2a/djhG7+NySPR
asKsCXcK51777urp3YrJ9Sqi63xEWynG79mlod9ktOBRVz4NNAXIe/Pg/laS5of1PEUcDzPoDTsM
Op/a5l5LnOWsHKILyiy710QDPd9euOXWpvZrpCihMXHmczYmft9UP7o1/xsmnYpFzkeDteewQbfn
uviHdoP0SuinzHs5GZtO98Aryrirkoz2i10cEhC4iA3DXMuOpU6gcxdZd23vZVd1z71ttWHMRfaX
xkMeyBDcaD17lwzzfNO4Owv1bOgqQdrG+Lks9S07bEYVbPmiwT7X1RU6kGa/ZJthd+DcQWgbAvm1
+c4wWXFUyB5N3YuCpKX1mtR2ymc0Toq4Hm8riTNX+6LXPn9o8ZHpqw7aSdxMPWO2VVVfjrOxWQRH
o65HWDfxrhj6eoi9tb9Ntw823bcSJe3V3x/JoiXKiM5Dk0tebb9F0ETqWCJ/RJNrspYSrO5qHhT/
blrCpmUdjhrjKRvTjPtAf+3BS4SGaTpBbB1dKe1QrN5rnCYClxs97bov510XcZApZ3wQmd+puj21
qn+anGY9mJmV7qauuFFIxpgdM52zuqI98PAQbOyOORxhxayWSRwlHGssLn0wFXSHd1bXjzdT4z4U
FRe0Wgu/bIzuZvCGhgzvvcum7zYwWQbGG1DHbrtooclPm3FI1L95NKCIO4zls9F4sSTKwqb/aFpI
Lji6KIXKndc5tyUTsbBZRR9QtO4irIMTI1aYOVvQxvyTdUsYyWkgvvAq70a1B/yNcjG68db4Opac
VTiW7XOzSYJZy+nHGPOVQf4ARY76YckFHuW4d4bV3bdjThtGxi/FwvxTsC/FEKQ7bflV5AdnkWXc
pLY1hUNVxnutIBmhNdxfx0ajWQ4vapgiX4BBDpxFD5x+YX221m+h3GNnEZOd/TqSG3Qti69W4a3V
nYHaTyPEqFri82w1z12OmGLg5jL7J3wcZ69D4RNHyS5KOygeo+k7nvjaHCcU4tBJes+0gsh0LibK
64L5y26K5clD8nOFUfHZ2GLG40Zj2l5zARzx3ReYLfER1TRf9ypygdpkBXnJzKlNh4wiWCBXsl5u
J4vpgS2i9+QOBQqrShDN6240ke5P3fUy5sUBWcZpmaJb4kKwvtCLyA2FVMfh34yX5bWs7J9uVddC
jLdUqWCLk3Me8R3cnRqCoH6fi5G7e6vOmKPcyiwRlLN9SefEOrb2cDIUOeiletSW1bge0QKZ6ID3
dXosO0rcwbN+zNwa/Ur2r1o9rPS5cjYDrpuJM7NF9NS5yXlglkbP7dMUw3AxCIvNEnfZa8Pghf1a
B55IuFvS+wIyQxCz1tfdAazSCc0kW3mum/j7m49CEicWKYvEae0ntsfPXOT/hi5ZufvNw9zyvoiU
8ELy1vdy7T9iiyZklm12+owJmkXGk1m7cSBAlNFhYGJrc5mnbtojfGKFvcqG7Jn3/8H51zWdF8b0
C2jT0vTvPd3XZo5VdvyjevXQm85PUwyv7tI/MoWIAjPT4OQ7BGd5EKXaiOOAMDb1DnNUjdRgKZBk
E3ng+mO5thz5dabOTmSdAaX9M6LZDdoKndg2zaoG7Pmc1IqQ2J3TpCTwh6vFWg4OT1AV14eShTuS
2ps1pr/AzSo6z6061DqyNuzvSfdTOf0rOVN0o6v6thV7I2LnZE2HruwdSzFBP67+mbmLNl3tRjdF
UqeLhlwGfKfNFj+jLQjsIuPbMX8YaLq7ZPWuFZK0sDJAIyC9TlsdTa+XXCl7NfwsTa6bWiO10iov
ErdaXrXlYVhsfYdszqa6mIOxkgdjVjG0saYlgqV9MPmHIazx+OfiquNQGuPoJN0xwXjttQMr/GFp
sp+kbjfo1HCyKo3XTSqnkHRxKG85hG0ZaMv8YqyJd6azEaie7HHXTo2dcqqnpOnurJEgCDDV/DfS
cC7Rurp0y/F729cy5yjUMi4P0kUnuMrKLzD17pF/A/1TDRMrxRBDEe6EcurQDlqzm5vbYdWNc1VO
+7nS4rDNKcqa/lhXBnUrPeG0Snn3VLVzk/U6LVmAoqStdnozXMUuwe2xTuwCiiPD0/qdV2jYlae3
QnW7buopAYb4TjMo+ueq/o4Z6LUZYZRerKWhtpifcmhvhT4cS69YdoNBvVsMuaQfZGEWKiCyRPPd
EFv/GnGOLVZNcgIdxmG/HhqHWtjY3Cfvh4yUT5pfonVfmKAcFDFweFrOFofSJKaMULF5i2HlNpn1
23QeUXsYpyYuyr1Be0CW8k6Z3ibloRxtWoIUF7SuTWe+9ip9QmFJOQqHyh4mjBqVvKlW6zGysgfB
mrJ3nfGQd+vBa4yriJ0cs2gw1gzIiKbcZRndSBI7s7TzzVZZITJKvnJjip0GXUxf0jXHy53WyWGZ
jL0zDFQlNBs9Mgv8RisuQnXfUTZ95z2zimz1jfahaMeRhwbLX1S/mYn8TpX9M041vH4ztPSiOQC/
Z162AFZoObXL5B8tWQb2TdXRPNNurXp9SmznJXPUUTetU5tQqmqDeQG/g91DoNEZ2RDt3h39y68h
tF2rN2wYoCEmT+ztlh1Wn/91FdjA/J+wBDls+Ymm7r106MQVQ/26Rl7YLas4JIPx7JHD2rbeezJu
ivg0uWgzQgqEdqRAlOpil+Se1iYN7tJ91qG4jVF9C/BoQnk1PbYTvZghxgxbO/Ia4xiBdlHzUGJk
8L11uVSjF6arTYoS38LE5GLBSWHM6u5tt3uw7PKz68kq03QH1j6CNH168gTtZcvDVmC7j/NgULDZ
IUsuE2gYCchwxXNOQCd2E/BittV9VvoYaqhUW1JDVWreSsMhMxRuYEbPfWyi47blMRd4Xavc9kVS
4U3H6hO19n1r9Td2p9yAWSPHbkLrfK217opR9rsKTc/sonxUw9kcmQbHjFM67QuSA1GP9Fb9uYMg
iS7VdHhrZ+blRWFwLnVOtOBZG1OjYV9bD6MxvpQ6LTCoSJsj/aBh7O49SVFCoTjjVtnGgPCkUrAT
erzQHKD6jfqP1jX2Yycuo+PAQ2lIhsxZswFaODUNzf8j7DyW3Fa2Nf0qJ864EQ1vbvTtQdF7U14T
hEwJ3ns8fX9IaouS9rm7Jwhk5kqQxSKBzLV+09SHLtfrg5IFzYEExEhZr5PWwEe6h0rK+01S6fk1
1KXoyrZ6OhcdWQX/EZ0iHpumixak63vKrDTkavVjmECpbxfYGhYn0QUcgDqEob/fLxJ2Xsh93O4X
xljlV/IwxRW42GMuI94hujTsXY+FI69vAVNUjIHpknfrz+8XIpEOS79TpY2IA2zdX/oC+/rpquIA
t2TtQ6ikbM07E32VWdUzEHYGMi5/9cWBPVMQ9TmJCLS7BtAuIQltI+pOet/+OLC3u9h62m3/6NdZ
GyCl01HQ+iteKUxULPQ9dVL1eO+OsVY7eiCMxEVFf5wNWE/5xpm9yDJXC/cc4un5VLgAp7K8q7ei
aTpZNHnAjYugD5snp/TinVqQS0y9ruHJUdsXPBBmMfSbepZa/aGTufmKqUPpVDMPsN5GNMPYCVcQ
G/T57cKe2+3xKiRpNr1sGaM6Fym3UPFStpO/UnXRD+KVugDLxtG1PRIShHdNkazZTksz0Qxgnh46
R31OCon3IcsnrVCqR3EdhZmkMspiLy5kpID6itRxl2K0Do3ZAKYXVk2cXcTBiItyGZX8tJDK8v1Z
Y2ZoXXRJNRPDIJqzCy8YrEs8mLmLTzFJMPqgrihq3a8TVUPPfiBdkaRQl3WtBSdS7P4y6/r4TAl+
Qg7k+QWJOmueeUF7jZDUnFeoKjwOZWHOXNg3T6y9ypnXmfFLTfaN353RvfojenZWbFhvaW+kD7HU
ZJ/0Mv/AVBa6ZJm+2m2YfO3zFNpgqH1LR4DssZ19r3tWFAk1FSoc2ayVc24co3x2e1Y0D+WebBWQ
3AQVGt0MgR9gTcxypyV6zFY+tZAPChE7rR6Lb3FpXSwQ/l+CLny3U7/8LLMnYPVWOe8qtduHKIyH
ZZB7WKM4SnHBTB5dzdjiFjQZLos+L8qhVI4Si5+2KC5iQPEUi5uEmy9EUwyUAcmh0Islljtc6haX
e/3CBGI2F816ukBmqfai7W0U9X6+Bl7PGfBp6mhGV2T+bCwteSlpCirEU4y4vkNNcNUXRnt7q2Ig
rdxmlVbUtESIuH4vyeD8W596f1aAZ4ORvh7bCLtISqAn3IKSdVMYIZaguX/gZyYtaqkPHxExCGal
YtSfklg6qkbeedSIL6Pt+t+LxPgMwNt57UzVxgK5hjbbWTFZFafYSWmm7Sy1s5dsXlt+/4lKXVxr
3zq3fTMypFx8YwF7gH/QGI2X1MrN995Us5nndePVUYJs6ZgJcjtJ1W5B99srXJvdE7am1VwrIvkF
RGGIYJJ/LuTomo6qetTyBKEFzewoTVALbCK/OPLFoVDkZdExYuu00tBaOESRHq+aApWUOKXAlUTd
cIgMrV5pKaiCVKf43+hKclCaQV2hbOMdFEc1V/xQrH0UQQTIuOHyK9umgE5WOdT+tWaE/oXVCEs6
xTK/evEWXQnzW80+/KGqveEqQgNjlMjK/BXat9UfoRo056uMx/eqrQ3uvk30CHoq3ON9tupctE1R
WyadIfpIeK7aIu/8RYdd6DwvZap+bndJ1Apn5dAdF2owdhdxwF7WmmnISSxFU5nilBYmrqflxirn
1oZxd0guG1Ufb6MGRX+b54cklW3VLbcUwb+NuPkhVEWmH6z/uc4dZG/gKbEbtNcZLipgLDvIwPAS
LhqqwnNAO/1C9HWZ7V5Y3YPRR3GTmhBxos/qtHk3IM8kWp3vJkckytaiJS4EP81Zh7jnAWfmGuJg
6IaLcTO/oXsfeM6SUq6pbpqfcdQ/5irSdifRlTt2iqRbuc5KLNT7OK7nstqBriCBUi+lUOd/hx2k
v4CNCB9TGiNyWWp1sngsAASYOslNRrNbuypKBPjI494iRRPhfFJN0+F+CTGQGV59MimpozltIwPT
VSfFHeS1SNynUsyb4Iv5P3R6himvJYUUv5goAsVBDMBDpRw8TR7HHPh45Jgbb9qAFn6pHVvyPycv
KYC1oBr4iaxhRZHHyM5qjlCFMcLHyRoKjpqVfqRq5lwCD+KNU5BPF/2J5Twi9yE/OtNytyigxUh+
Q3ya7bIcVShjwG3aHdJiIfobnx1R1+SvVHEsxIl67FVDSpeJgeWs4nfSrrL4Nj2I03rAuTTtW6TM
DWknusowYlS0b6ei9z7eOhDX4kT6/ke/aP7RZ6i2skmKaNHZ5FDxvRp2vjr8OMhydQka/tZRBy+e
+JbxpoSQD+Q8yj9RtPtm6Ln5WbLSl1pR6o1uavrKVkJ/4SQaqh9owL/omUL5DIZHqtrcTz0FXaYy
Dl5xvMTUmBsmqAxpUWnDzkZlyx1CbQ4qnPtf2h+Hokg+hhxRz6ZS3zyjkkGQZjY79k7adq9rVWmR
FZUp3T/Ineat3SRla11D7bLV5HPuKO/4k0tXBLOzXaoiMxhYI4CEvlkWSR6/tjJFtEGKlaUEheuT
6c64QLJoXtvSy7dKUcZLGYLYJmu85MUehg3JyPSz0mkZrCfX3SV+G15d3fsuXm5Ubf6DRZ+drCxp
j65HlaGfJkzvAwQlNa0QbGBqevoKOckvIZKkB3HQ0r45FHoDvNawkTiQ2KUXACQPmhro/YOIgcs5
nQLThgOn7340f15ChCd5/pokcba+XzrWgAXrUlsvmgJqQN+PG3RbnKNopREENKtF9l40wxIUC/DU
TWdXR4uCYL2pyICADpODWVZI5evQUlcNU714t0bq1kEfV5+zOHkF5tF9xaL50LAe/ahaE0pW6uFg
n40PmQ1N4EFiIz+lox0PfkvSg5CxPX2i2yfwxGt4ypO4XGYVKMypSv4QYC29Es37QBRLCT7I4Cxb
0t2n4EVqsRHXEKTe26ZfOMsqB+Lb9Wa18bVmK1riIEKMKU40i4ldpHce+bLaugS9LG1SG15XAkud
XXqLiIIK+WoeTMMippRceRbH5ERLwyCGx+pXtvTS9jZFVeJZqXrG6RbM/+mo4CxhlIZ1gTDERX6+
xm1+5yYl3yxeowJSsOvzulvOanDYVy9K0qs7bTkCuQSr87PPrpp6HpECA7qDJBzMFfVcyra9L9Sw
3MNleWVPbDzJ0KrQGzPPeWUhKRuCJ7f4Iu7FoIGq/RwcSL6Wc3CCdavlq9QC7xrXmvccuJm1yFvE
EdSwh0cFvRPznBaqW5+YT2MMysbJPOljSX3N/UhblqRaWRtPCddaAJCN9r2h+fM8jCEQgRR4JJu5
6LnWWTM043EsXRKnlsoOE5Ide3NE3TW9Dh/EqKVR6Rxqy91TnkdgNAjiY16Z5dECsUYJvQy+FFay
LdPQeCm13IJT4SEHMibBay6RQJgCrN9nUkutSKrb/hfwIreZJnesWT5U6pnaEhl3q4ifuhiGEgKe
wSV0XXSjlDqjRBJbq24w1V3IMwI4TNJQ0Q6zPfe3ejUksnXU+XwWVhRplyzG/i6QJeupnySL0ON9
KArdXlWNOw4PyeTB0FiDcqDUGZO4RHVr6kpB8B/y6XCLq0s9w9tC+jFDjNTDgENyp7tYEEJup8a9
AJHYXE2t8R9zE82KAKG3hWiKAwG6ZTZXVvYTCwjhoXuA6CNA0UkHkgHpNq7T6DjTtt7OTOPy0Pld
soiSuH5Rg/Cr+Fcr2vfA6PxvId9VkukDRhfTHBupop0+zYktcgplqFcvozaVDzr3Q09vc1InVh5U
O/kxpzDBpURxuoNS5eyUenB2lDypb3UqBYkiTL1lxLOhxA2boVQM/XnKIlibS02wjPsiaTAp0OHx
4ar7UPHXo/KMj/rgIcLwYMg2x3TquB/qOMAAGNTr0wiRdtH0OK5XQa/ts1SNFoERSq+Q5E8d38Jv
RtCe9arTXuEtpJTFq7+FuklzEktX3e/PuRP8CP3jqvoo47GeFRFpxM9qmWrPslvmT177SyNoPyut
qd5GFOeXkT/n5E7erarSBYQyFi3O4pXc84yF8U9BVNYX4jRSEAQIpkPuhChM2icZ3a5dGU37NXGa
okEr4an6e69oowxfbkeNlLUzSNvU8HZQRvRVTKl4S1Ve2op+iO8kT0WnkvQ2ushTNEU/J30QUY2p
NMZaBFSiV5yKQ2Eb1MqsJnzIUc74ES9GBsX71Dilvxu4z589fhrruCcxpyRFenZTJT2LM1ahLzXF
1O29v3c9ZW1rFO7F1N9jQZv+iK3R7n1A46BBdtj2DuJgIPTJ9yjRF1aRoF1SN3C/xek9phood/wZ
I4ZN2UCspcVYJgBm6D1JiL/v0rSWyU9Pp6oE4kuciUPl8ewCnuQ/3Pta1R6Kw70dmWO0DBN0zMRk
KI4oNf1xHdKVFGmqyuR2ZVMj++UaLJysWTr0MviaHK4Wcn2tE5wRMkjPnuyn5yIeLDjirjZ3BjX5
dWBdtwj43XtzTbPmVFq1uZgoDkgrp+dqXU6RoqPqwIeZLDlW8DQSnGZeR8qNB8wQigfRhMqUrSoN
pSXRVHUooxJczb1oBmYw5wGpPuWOqp6jRH8S3V2Admut4yEXDunwWimUetlCWBsxKhnyCSfN8YJR
tv5YpePt0k6sN7subHL0lJhExWNYoCvEfnR6W0qMmmBmSNqxw1fpVXVxJvn7u9Wnd8syzF9SSepf
7+9WXDLi3SYVAs0FLP2VUEJPeFws68wDFz2Jpd/U0Sc99XuzqHyYaA4QGjEqBsY+5s4u2rGcvsdK
nK5Fa0iKHbdKKD6xsnBC1rrQAoPgjLZbP6/IZy/6yhqAMvnJzEWo4JixFMI6yTUoP5TIZ4no20RL
88FOF/bk6xGcDakKzuDNPLYW3SXC/2KPgPyukXr7VVZ5+cHpYR05zrloo+dq6k4deDZlRDm9biL7
ta+1cEYiPtiL0doM8cQYohdPAT1d61js9J1kv5aQxpZpGfZLMUtVO9KRTRgeHSl2XsZwL17Sllp5
j9IrFcDppdwwpJBbptJKNIdoeB/xnUXDqsqfKs9diJd0ampjyojzddPG6osOaywK7EMda1Q8ZBly
MUZWB5yyrUNXGNReQsV0wYXqj8MQ68gN/RzuJTAM9ynjOA7cRJHYN3i0agasE7999PymfcRoidRh
DDjU9WgieYOBTDd8vkcojfvchVp8EPG4nlQrrYVoKZrldMGpijtdS8zpysSYoSnirBzNWNXNUJ76
FL49CwCg9qXEr1VGJLPRTO+bf2n8NvuGh1MCTtCbvAZ02LZjbUP078Jnw6y+OJqUfotcFfiLWbxp
qlEsapQJ92QjzUM+KgUeSI71KZSKuQgtbOp8aifb1zHGG26QA54kRtldx9xpH8TrmZAU49YsPrs5
UEWp6FmMSZGxqyBVLrLAtF8BDhxEaB2q760tw0FUTYU3RUZH/A2Z2xUzi33UX39DxB7q9jdkCWsq
8TeUsIaeg7T4Any3XbpFpC9jORrXgAOSuYqwx7NotmWUzlVfVp/1uvoxOjqe9ktTjtRiTdEoWcJ2
pk6iSeGLjE/6XB7k8ggYvtsUSlStkU1GR1QK4rmFbt7bMLSvQKD173a1q2Jp/KgLbhOIkIcQypk9
Om55rMhnZg2CC52Wfu6Swl+hl5Ugfxd3+Z7MHJZR09kfzQaRZ2yG9XrGPoDoougG2BHYQLt1Yh5j
RVu4vRTsKRvZs5i860L0F7YKFgiic7rXjGyR1R2WEV7DDM0JMH5xevt2gW6jWTquWspkr2dZ8l7X
wYJOrSL0QPFk5XAbbEtfWZRliyLBNCBCxKjTqtmOAgIq+iEFKpTAlnHpGQed/ObBnA6i6ceduRsx
lxQt0S8ilIT6EUUfC2XqNIT6Ps3tMjyOfCNZ+rjezIQAO0zX5xyh/8fAAzBZKeAshBC6NVbPpmNH
j5TT/Vt/HluzRlGrT6htwDZvv6E2zjMM+MvFy3V37SEdtLL9OH2MOooctSS337ROniEA3XyWUW2a
I+OoHJFOxQGtiYNlX0jVSykrz14ZdUjqYJQ1pM6rEeKhEipWtG/yosMDRBtQ7R+8M3sMyNipd4FW
3u01tTYvxnTQVXCLRnYZwsCcFMWaAxDMHfw/sJalHpUbdWRZcY9vqipYyjVbNtEnprU+KPwhaJKV
aIoBOSg/kK03tvcwCySVVWXJCfKmeYkLtzrZrTS7B6Asw9IsHL7eL1NpVrGqR0h9YpIYaJqgn0ex
70K54EKiT6nTHrPrINmIZpu55jINctAQMt44jme82mzpdp0DCEA0q2HwFyjVyGvRtKLsuabcdYZM
5T7CUF9WdWO85oMHgc25Kn2oHyhdIMHvyd+BYcmrsMzZ0og+cQiCtNrDuYK2TKw8ZtrSHct8U7fp
O1hgqOeOq84V2Q6v3ZAaZ1390pBbgDiDXcUGGTMor9NgVmbRVdYDeS5THVqIvtuAm79rg6rsRAsp
RePspF9EuOgJDEXesGj99TphnMmgImppUVptC5G0rt49OFS3a7C5AK5djO+QX+xZ6VCZDin9K9MN
KEDv9fHect1bS9yrelQu7mPtb62f88RN7mekmEfNqXtUO2rV0w3wZ+Tt9aaxSXDnP8xzeg/0o9dt
vG6IDjAbo4MRudcmGdo1cizR4d4vzm59RU/BrAPZQPi9Oy250z+IdjW2X2MPYD7+DAc3MbKDOBOH
qhjQVFHjBgOxvwZcRQ76X9q6Fawz2Uu2YYcP5e0y9yu0lTQslHDS7puuLw7iWiwK2od//+t//9//
87X/L+8jO2fx4GXpv2ArnjP0tKr//rep/Ptf+a178+2//22BbnRMR7dVTZYhkRqKyfjXz9cg9YhW
/lcq174b9rnzVQ5Vw/zUuz18hWnr1c7LopafDXDdzwMENM7FZo28mNOfVDOCKQ704t2dlsz+tIxO
pgU1NLMnh9TfNhJr7VRtWx4wwGtFiDjYSWHP0hK8b/EgBZ3DQgWTgHjphZF+LEdDux2SUTnq3Fq3
1Ib5rFFL0o+g8vOVpHjNwz1ODFBzw0AzC5BMzgOSoka6LlK7Oxhp0h/EmfbzbIpAOSVlGQfu1Gdr
cnBVZVMHTXbJA6C0rj780nJSeWP4zrD850/ecP785C1dM03ddgzNtlTNtn//5ANjAMfnBda3EhvX
g6km2bFr5PiIu8V0Dnu7or4x9RQLY8CZDNhGj3TIdPjRHZYOsoFF5R4kipvzRJcNBG/66uIEVomE
An29axrASeXWh9X3Vztvyq9FXDa4z/gvBXD9U0A1/EVWX+Kobp41SFPXCCy36LWbOjwoLhRD0YwV
iiq9JiGeP80x4B4svLgqIe83xgtYi3g2Wmm8E6NpFv1y/T7/5fqSJm+6poRo6Sq4nrpujVhH1R7I
Pv/zB+1of/ugTUXme27ptgLlS9d//6AbO7VZsHrpBxmRDr0YPj/xCXuJw4dqIGUBsQ+1PPEZ34e7
DFnUKk23tzi/amAKoyO69fWx3JPWgQ8b8YVLzKHBNHPqbO0JPyxOXVefTi31R1RumB9twbqr8HJn
g2aVtmjtevxc1w9DRT58xCBmKSdqs2kS3X4yXOUsxhN2OWTM1Rwmp2seS+SNZ1Vrj5/dKnrqyTE/
cQ/444Ix8IOr7GgADWd9jG7paPTn1rL8fdPlB9FCJHA4/+hvz/g8o8DX5qn70GooPwJz0eaufg9h
aq2nt6mqpJfzkfXJOgtBefhIhyBhH/RX2S2ehl5RMHhrySXZ9fS3eNKbZS2GxpDfZdT/14CFzFvT
HIJjCof1UbMxCQoyI8Ewldn/6arT9FJDC+GfvxqqKf/23dAtzTJNfmamaqiyqtvaH7c/aspoq1Er
fsHzNBlfdMXWl5UfAgvx4nnTNu5OMjV357fFxYcgsxIt0V8njYX65TQq2iHlamDTubbuOp3FBCpk
Dyk4GKgowOPIOI/VRmuN/loUZn6GPjND9ma4ii4KvO2yldCfFU0xoKvOo1k26l50WVbX7iu8vURL
HHpXyeHYh/KSeq+zCFXXW7J+tFYZSVYoAbn2mtmTaJpMZsHg7vnaQ42W7GR4Dlq8WIvQYuvaQitf
6TiegIm1bGpB7BNzP2afKLaRQZ2tdL3ceQ1iGUbiJatwKiKTL/9xAJkJpDaGAnAfgLpNGXOaYU0z
RHCam18UzTVZQ+UkpVqvKXbyZMdQ/zwrxYho4z5k2+gnWEA5cM4VgVIvH9FWOwtrmGhI/YM4ux9E
H1o5I5vhvejOXGDl99Aa46sdhHBIAgA30JWwpRcUST/ppOZPotXUJ9xS7Gf4NclFtvwTZgMSxlh+
v5NZWQG7aqQXZWiCFXSURdUpZnstWMNfR/DDl4p/CL4/xiM2x8Zj4eP6Cd2l2Im+JHdWWZ0MKxdj
7Z3kSg2cj6HdObFq5w/3tji7x9hTtGh6kXn0nWihIlmMn7hEJssH97z13fz5/vwVZ7rfANLM8CS5
PYU9p/olzsjIm0MYHFfI+OgnhWch6jq1utCmpjjINZWbVM8vGUWL7VAagfVQt3hclODm/wgLCzTN
ZARn2qs8uvouqkr/JA5oR0VHeziLxghFzp3buv+SNeq4Sccu0R/EiBXY/lyhyIwpNFMdvkw7m2cO
bInwSmqHihmQAdHKsWrbe1HwLFrikMROsYRaVkzsivAqDnoOnK/JoX9HrX9Iy+Fb5bbaM0JvtmiJ
p3wojb+0/L9aFXLbz3hc/zLWuhhWshBK5l5ujltIL/JWnNVdP97ORF80dmgPdDG75SYutpZhIzmY
Ka68MK0GztjtHGZbtErQfYE+36obu6CGioYDgmJoQa0KaXCPTZeMuF043hX+fTDXU79+Tg0WhG5X
hu99G3yEthR+NVKFr3MP8wqCDmqswYA0H5RPK/ISkDYxSqGFZH8x/eo7ClT2W+pkyFLmSvKccf+f
u1BuFv98QwUu9PsN1dY0ZHPU6abKzZTh6Yb7y3oyMl0/7YrKekZ9WX4QK8Yubyjzwl7YisVkLyFw
QZop3op1phhNgurHqKygZCVG73PFKFJOG+j6+eU/zb9P8NXaI7tQqsMuLdCITGvIn4mle4dQAYMu
zswG2yXkWFus1YteocgeOgDy1KCaSUHTPeeU5WYoc3fPeoh8WTPMJUk96XqQv452MG7xGJXhDNJ0
kcZe2B7Ie9E0PYtlf1EXh7FWslfDyGZgXMELGZT9vNo315pdYVbdquYzXOarNpTJ16HGiM+ug+oR
1UhjXXmQ1bw6tJ5hV1wDyazXnuHrayjPW7nK0ndDQsCR9bty0DX0ayFNGwsnM9sX0rAvVqWa336G
JpNDpAiFZqjcQm1ER7Iul+ZGrVoHnYrzOEdUEP581uzA6093fuR/D6oaJget7uwvajJeTX6UXyDd
flh+b74DlmoenMQdX13WJ7PcNNtnBAbg1zlq8xiHMCaLpuwvsgRNEwVN/ZSmJLM6q/SP1HrkVd/o
9d7sdGutSr2zdWyqkZqU4T3SdTJmiTjmDCb6tE6QBaumz60jPHuJfMMwnlEp8xZZhutUGmYxiEq7
fqpITc8AM3Qv3Lg0CBS98hZYCGZVeScBXRnf+EvKrywADhTprQ+jw+WlyfytxzJtXXT8OS3Fu9OQ
DcUlzYsvMOoUHF50Geq6UmypsE/p8o5kFf1JX1to1CbdsgcG8O57xhoqqv/UNSdc4CK25EO4Jr0z
XrBSgYxWtdFXvYCeinD5x1AAQmzMJqe4HHtLlfT7Dlo9tRfPSBbYv3j4BpsvnTM2H1IULpsGhrCZ
hep6wPcNhZqouSaZqy21Rm53VjhE3BC9HNyxn6M/B603hoz3xSjGpZKTuEAWDM0yANTk0CXrdhBN
qGdgVEvDx3CQAcVSSEqLUzkJORVBt1Nnmg76Md1FwS+XEcF2UKOYKmfxRpVwdu471rjupNrRoK4M
YcROnnBRgYAt6emH5r93oz9+TXkws6pN5YtajOkaAJW91iVPPUuIoEwqTMWXyitJjTInte3vjSpn
z3miR8uGr97O0PLuICmpNYfm2c8zt5R5LIYJ+Ib+UaDcBFdPm1Ypor9sxsd7172/GpVH0boB5OKg
ul3jf+wTFxGv0LfxW6JR3DYD25hbsuY9NW1RHesE1qgU+k+iyzTqbRUpwwmrBf/JdspkbiB0uBKD
oWEnWz1E8UA0YYoWj5m50i05rGYVkG64DEctHsF/1VKNvAbmCUj7vIHwQThTQQKktfvhjf1JSL3L
qU4FlgSPauP9EtYMLdg751WLrGGdk5DHNYXtilrY7GGM4cdBNJNo4P/Hxng+mKZ2dpUMObpgKxsu
3DTRBTP3kyY79Y8+fJqh86FIBO2aCawy8t0/P09U9fddsm7rhk1ygtSDwY9TIR31+/OkYNs+ZmGK
EG/tawUpUG3It91or8zGUC/FtF0fkd507PpHaxq7t6YxEVlPj/X+t8i/zxORVGe155+v8HNeEEnl
qivT8QFVuxxtrgbnPtPZy1VrHHrbHDA+pEcchjgfVhIptIc/BiozZhcwlMH4YtuJPAciDdjTcA/Q
YcMrP3AElEp3LVrioFdoMnCjKGeK4ZPya2u7gTViD6CSUUE2LRtjo8Y5WUPgbgMtvARp6JxElziT
MDicN96I+NTPAcUAaQMtEgSmUy3AsKn4WbBgpc6GvXckYbRipcajDzZpx/ohQkFR/VKOXfwUKPbH
CMn1uVTQ3xrgf20VNzKO0Of9uRp71SbPOgexaW9jabVxRc0lf4zydBUlZvZqpl24NxqscEQTuLLK
XQu9nbJP89dhVIMZVqpmljdHKU4pdlCymyOnYPIz74wMmVDMuyr9GFcS7AMyV1DHlC5bDeP42VDh
oQ8RkC7PCOznJlevwmM1ac3JtDcsH7FmN9cUxXi4/j0iRkUXwVcF+EyXK8sRB5wdOYLkEKITs0DX
MXnhWfZNgDlU9b2pm+oM8NXS166FurOq5wakktg4d3GmbMMysBA4qIw3GQKs3xvJV0UCyyMiePfy
thnAFVmmhVZiDjXITyKW4Hk+vHXkX6gaWMZOzYPgbdBmgWR3O1csU1y/8fZYJe572SuQYgbDXkvV
pMeMgmc0dOp3T9GPnWxFX0rE15Drd9xXG47ujEVp9DS0gTJ3+WPOceDUy9SR2oPhJ8O6r2V1O2BD
vXN7I1tnNmhCgLDxMiy94MJ/rJm32gAw2EvMaskafDxoxTDOMzXTNp4sDW+IPs+svHeeG9ctDz3V
PNTJ6dddhHQ1vydsunH1BYTbn2FyVED8m+5gFCC4Wo3engiLImSdI+c7j/boVecjVLSxfPfiLl7E
pk0qIsRgOVYid+bFjfoFHa/Yk82vgYy+/IjFyMn0HHVb1WXAm1WLVzwdj4kZmV+TOP5Ipa58sooi
//8tfY3f80zTrcpRNF1VkH9H5kXR/7hV1X2kWIj7Ds+ykTjgjV5sreHGm8KAM9rJcDSOivckCPMH
U6qbU4ua2qVXlVfRH40RnCv0E/MSqb28jzZiIyKaQWX82hSjZlbviiC/OKMd710l6JZ+2UPZIac5
68l2vGvJCEo1h+3l2JvcsIrvlZl/hqZov0q2Qqm/U5INrPTvdV3JO0mu0nneIM7lW+m10h31sZz6
fXK6UPe14VOLUChEsk6m+CJ29KANMD1FLGUm9vti+4/MfH8IYP9uTGxoa/AAMhxMQwtXVtyysjTA
kh8wsipXbQ5BaW11eETXbov9VUpSF2PObi/arpd1e683mmXtop31x4AIMXOTKSKwhlG7SOyeQox5
RlesupSpXl4aRBnIW5lnKWyriw9vdZ8hMTrPZVU+2FYNyVaeNkOyPFlDBv23GsvpANDid8surqFr
S28JKIJZFJbKebQm/BvCU9v7dOCBP6bzyd2mm4anfy9htIza4J1QXerWVoB5K7IVYC0QBn8rywBW
IojFlYSD+5tvme+Ni6VWUGBn6uCEJboHJ7XXcYQjqZiUDuz+dLV098i3169BttY1N3lzAFLvBtMv
UTeh2UvDozTmJ1FLTEv3aIVG8eShrbPrFMjwot9LvZOrVMWThnh76kDOheO41OuaJTgr+X01dL8e
7n2Q4LuFnpXagwi5D4hmY2PjkuMNMU+7itKhmsQXB7LRguWGzINy0g7HKhVTZORnsGdNtglWKzuN
H+haC5vm4JcwMGSvhREWIjw7JGF/RTfGneV2Wj2jUuQ+kB5s3mQfNZUEXaTPqltdaz/PIOdUywGl
cnh51EINDwVVbXDJYHko2iLcvUNdqv7aeMGj1o5p+B2JR5arU7Gqr6ItTJnoIk+tzA4QIDCjixhL
aIkxbSo6/RzTpqL73+c5UYnxfZeq+LiC5URzEBpTRpZUn5CeUwVmm+U+nqoCBoqqNHDbOK/dB76R
zSMGURuW8d53ixPfzYJ3ciFwwvHQPMZOrG1lDSBAEqrWo11Sj50IXB9oZfPrp4CgoI02qql0tRWw
OujvBNvec+2jV7DeLNR4eM8Kbxc4cX2o5EhbWWTyHkh8et/B3CeTNTIGHu9ZVCuvVhPl88JuxpNm
5cN61NT8/9F2XktuI8vWfiJEwJtbek+2V+sGIY0keO/x9OdDsUfszT2z95z4z38hBKoyq4CmSKAq
c+VaW80F4BhJMbQAIQnk2K+UvVYqwZF6t3gpoy/xhiYpRTXc0zg0FM/o/rchshR2hoOPeEHPk6YA
heuVrfZg+REcs5Aef7e6ryyZYTJBLAs5TrhZYM3o825vIWrUpX5PjQ0GQn0fZ7oy9LPaAEAtD4Z5
abv6vcyd/ksLDn1lpTqxRq8cvtSKvoDFxnke4g5OHzsL5nKtB1+aDBkFja/HRjSdsQSb7XWPkPLW
VIdET8izB/ymtHiT1KA6hBfBOyKfkv9HanTNSSdHtYpySKnyacVmjnH0OELLBSIvUEkI0ycO8Mct
4KrtzqJF2Qclc9D52hmFTXHUG7vUs5y1nlc8GWTqu4BzNc+Ar8wZFbvd19rLH0K+HR5Fy0vKhjJ/
BnnqftBa73s9KugOeoH+Io+n68IAXQ4e1K8unJ9vea2MmyZJYaKYmo4DHZcEb+D+auXP6lLPPP3n
dbr5b+8+U9MIEKPYbCmOrFp3cXQFqhJzMAvpGewbRK8ugmRDMbZnuUuiXdWVkxKXnz276MnxGEus
HznafF7Nj/jmOxhkPwaKrQoDd+Bu1Ir78SzPNPPmnshIEoupYwl2mavvNLUBMyPqi7U6h+Xfiqkq
h1A1juN9TcT3J5nrXd9k0de6avU5mPb0AkRB3WTsOzbwzQLds6cwKKSNX5Mh3HssysUgiH8joqCm
jIaVf00x50YSPFNeOBOpaR9l1+cI1VORjBa23y1ose9t07jaqaz/ksnQ/n2jRBmJZvDmMjX+6fJd
lovwjaubeW89a6oEp3UzRPlbbEDb44/Ruiug4AaRNOZwuHJaNlK1r6fD1ZKiWTsXnV1cQRE0Dvbc
S4werZPxqJLC3OdJau7FWfn77K+aXWdASDjW6MzU/Jq2ejPJ5GSt/UTNNYtOu232ilRYB1gJIHMy
Ff0lSGBjnXZBP5Mc4sbM+CEGJVLAIAtmYjgjPgahfs7P0re1FyvOWerHZxWumB9N1y1tteJXUiB9
C74h/RlAZmhRQfcFPmnA8ppsPILLM5ZZFJjHmiLrzZhH8jaSI/9oDEa20kfKZxxff/WRVFvGsEsd
CNEhlDYFYaRk7J7TBOkFGRnvn1AfhbXOFyQjqktmBkoQmHqXqA99DCIQHlwHsW0tfg8alMz9aZWQ
2pZAL6+DoNMpD9O26XolV5W6Z9k1SZHYQbxudYjTKGz3g9ex9r4phq0cOi0Kd2MeOix2iTJWLmvZ
qu+9jYhBFmAYZkYxONcYZIJmyrTffMnR3+jkSIbpRIFKvP1Vxe3wFThOvyqJp2xsI7Sm7kILs4un
R1+gkHNPJIfLbVWpb2nduyfRJQ6i6STxisB7eLjr1ytVnTdJVy7T4TFqqGISKVEyIOVBnN0Ooi/y
2nwTpQeeUHbLvk1+SuHpRgDCNQ7KBBC3zBZtFzs1EaMCmiCsQyMbh9J58sq+2qpJpL1Fo7MiSWc+
yQgVP5R+9xSrPUkwKnM3CshW8MeqtpSaPlhleZluOuLvC/GrVewh3TgDmrKiKayJSeGVMqyNvP5l
TFszNM/J0EqhSRdNKVSOBQWbj272Qxss6VChaHQUC1xfWQWWXByva17VRs6C6LzaLghOs5yBfXvZ
QV5OpsR/EUsydpketGS+f8hDP3kyxvBzPzzShz41kqfJ30A6/F1XD/Gg2cekltOXqEGqT9xRkORb
lv72otNaeWOOBv8BiU+JWl0DCI387EWqYRiffIe0ybcJ8eF5F6nN09D7+Tq3tXAlEoVulGhAlXXU
QfjI3tLwksvKMCXvn6/r9rHItcWooXPB2tjaJW4joSVWs70M6+KLUUcXb4p1tmG+M6EXeu8iqkwp
NAnOBXJ3W4hNqnXgOfpjnMbQSuXS+KNGkSCqfqWubLyn2SPBYCj6fp9QsHbX89kEyiSlnOqTT1rU
1jtko68i5QCaesoRgVkUSYW0ImWkBnAsC2tbbusiG77bsGcP7NVd/jvn4OLqUww966EBhLyM4Sl/
b5ISDDJsyElGpYWjALeOWSRt+R8GJgiS5SWp22fhgYQQG9YgfqlzyLmAIATQgDfFYzMF34SHBdFa
brTDMeeZtkBOqjqX06GTzQ61t0RZ2IpPcWdkhnRapgb7oxW+JH1w0tS4uIiXD0T/7PfJJ4vv7WS7
tahf+tT6PQ7W3va/vHwc2fr3979lGhqZH4VEneJY6r+G6TRDAoor98Pz6KCiqSCgHCS9N3ccvV0A
jDf3yVDBUjSdeY3LBkhX42ARVq406wDHr5rUNXaIqBQLhdjEvoCJi+y5/BxZEQyQPKrWFLaEK9NF
nftWLxuOXnVGwAUqzxx4ijxWe5Mn6ytgkNfUjmAWmVqyB81jGj5HFExeFDN1dzy3YT5MLeN9AEls
JUbykDuVdIrGtp/qTSG+diSoqaL+wa/b6nviNz8MGMHeSyJryIa0w1sItRISFPElGrzulMHpSl2R
nZ1Kx3I3odJV25LdKezOEmiHon3qVXk8xAGaXiNKFkORqvMQvY+V6ZBVyHnX/XBgsdT47DaREiLt
4tbfB0j0HhM9oXpW98ACKU75TeHXnqq59aYPOpzMupmuzSJvHnwzP8Zgsd7jBFqcKa8k150/H7rM
v1hh8dBJfrjt+8Dcu6lhXA+8Pr38GxQerDM9XqFZFrS/OpX3LRmaoHC++CCWl7Uml3sqYOszKTFe
pU0wLCmgRPc3cvVzydMJCE9hr1AiIflgOz6EEk1kPdouVBRKM35TPAqPskl70LUg3WZxscpk+w1i
y/a7bQfZrOjKahmOTbimPk2Z8wTo3hyTco9S99s/PGNYl17R+bNGe25T3flltNIDO+lNTXZ+MVgO
MjSROq9rBUqWxLfXlBw6+wwSro1pS+i6ZwhPUkA1xug3yJREwCsD9VwbaOYqcxt24Gl9VnObOFo6
BN+bqLvYJFt/knIiZmM5c2jdELiBiWwHCn3ntIZ/wiGBjzprfeQQxha0G7LLkzSzOBQFBFBSpD22
U1ckSSUkhFSeiQq2ThS+dfmX3s4v6Mvmz21WPiulE58BMMkvmaS8Zp5indQwr46DUV66UE8POSSO
bOF+hnKTHuTAe4TOd9h6VoJgeRlk+kEi9uwsR7TB3juTqDGiaOVKNKXBPNs520NTbbtTY6LH7SHa
965L4aTe0fh71WmOSt3YW+AhysFNHfngO5wVvvYjyn1vDfTxo18YI4KYhGsmF9F2/OqrZMHT2LrD
C5mR9FzE4Qurk+o0UHA5Z/mk7KB+bV9lmye1KcfJmiDJD9673UNit9qx762NEes+XAJmSUBP9x+E
Ec2X7qHtLWuXj9F3cox4dIoxbJ0ggspStAMVrTYqGGOY36ArzYksv7KMaZaa5fBam5qmZkLp4SjN
NvXGfBU4+TDv6krKSMVp6f56CnacbRIrLnQLp14Ubx9jW5XmPtX3ne/s0mq4FENonO2kXrP7RPVL
+4HMGyu8sP7e6UZ7GWsEPSlRKVdl8D6W/A5DdjpDE1a/Ov2JcvLupYp851C4I9Sb8E0u+ghVmibk
kR5IjbuRuyCZ5fycL0gF5Zd0OrN05ZLw0N+LLmFs4Ylcd9R3z0UTcFNykpTyO7C9fTbVuZaR3G47
ykVhlKRpBd5I5C36Fkqp+Rw0Q/eYQHYXT608Q1Yx8FqYDeRegjabQ2alH2dxpKFI6Jvfbl03t5uv
o+UFqQ2u/nukhQzBEMS/IDWxd31RhVu7cZ098ctkE+iKd+yCoFr7pRadSCXCiptrxXm0S4tKeZm6
pc67OLyZN1mSJfvUHuudz89/0wSZfdCyAVWPAcGPvqjh6gL38QitIHQ8eic/5/ED9G2gDuwxgeok
DDetXpbb0HPqM3BzWOqcuHxX3fQoo5H9E0LsbaOk1dewRKDFtLQEUjg2hgCp5E2bN9EcvfB4qRBF
3SrI3G86Q5peGZRz2LA7fgMMu1Tl0vxp58mTwhpiXhFUvHToNHeQ4//StfLk8yx891rusPOj7IKU
QbMph/pk81NaR6rdrdFJHC6yZRNbMH31TTaq76qZhL9S8yjDXALXiW9eTHLP75YPE1vRKtXjCPPG
qoAi7GBDVo6OBxUUnlRd4FlqUC8lE1BA/Q1XYvxThvUCIjTWJCaESqsWjsD9OGrGkXJGZeE7nfJF
h8yEGIhNotJReGSvKpmCl8A3RogQ5GJHmNJ6TKvupwIG5zvkDwk74sp8SKom3GsBFFN20g6nxJm2
L4bxPVRy79mhZHWD5m6zNj2WSEowPDRD6v3hAJODwDQZHoeEUpQ4hoSkTNvmjfAECRI8gmnhbBdZ
8gDrBTVofbWRLS/eWiNEFcpI7TH/l9F6kGvz7OiUpgRd4VHECkB1UAO4zPKOItPAcZ8NXa8uFvWf
UR5SsgKrVzHxcvR1fAzGQl2TQa6XAtwFi2i2MLug2AroVxNO4AyQmCdhrRpqsyxDf5blNgXwiNBy
DoW1UbbxXNPbbts0KIyOtpK+O7H1k6xLfymcUL9kmv8jmJ65BsoweSsh+qsSh6WK0ty2QTus+zZK
Hz21c4hXNtUfpgPLLSQTP9Ep+lnIgfVSyPoI5030bg8ohGSTCn0yHQaF6kw15IsK4aMqwWMChctY
WvnSn7TphaPjmFBQhLozu/XlErSRpcGDZZpFuMVGb17s69zXyWJTWXugGtpufIOtAy3eLE8BGxMA
JPTF+rnV4oMTOl+tSHOOgcb+2q+eRg1FT3VUD2Pl7PWkdHeWY1PZnUfafESWD+hJ3W+cuFIhzY+H
cz4dgk06JOmKzXGwydkpLMB+q28mTIRa2fe/yM+NFGOzUGG3XUoxakm1ky07Yt88LmNvRHuBB7Uu
GQ89z5GNPEjhIi5M5cUMPWvjRiho8JXn96rEX8DMxIvRrlhwyej6jC7okUQzrFWImtuiQ0Cbeu4B
Ld+iadoZKbkng3r5jei7HZTK/tOlslXiahDSwPpaQYZdVW92hTRwaunBa1si3dwmhnaJHJ8tKlgI
4PzrUBvHQ6+1Kfie2Nt0atEh4wNHXKmxBSRC9ZSQZ5oVUCdsRR+CD+asHSHCAfx3gQfY+kkuagGd
fe169qOnsUoOVPmbLEkDIOVs3OkSC0EIwHi6D1NoopA6FoLRF8oe4/dO9lUABIAE4eewCYD7O9lS
230zauY86u1yaSImYPgBCUkvQYgh79E1R6OW/ZosQcQ7Qo/oO+7jYHWPnukdHcP04JkKJQIsUbOG
dyx7IJ6WPbCWhjFQqaXFaLJq8mqvfIG6Njwit8ciL67LlyjP7JMT6c98fyBWGOZwSKcXu/Gis9UQ
7BnSSxvayfVQsItbFC0J4GHyEoYQFPypzv8QDdP35WVmddFEYjBeIs9FJ0Cp+3Xja+Pl2icb5lqN
bbAXk4swsFvQz4Z0ED15ByGTbKADU0sNMAnHKg5NE3+cxVoeLbOWvCsVDNVEfYbP9ZQnEd+rWG5X
MW/CY2kgOgGXK1xRiuMexYGvgbNtausMueB4NEqTF0ASPkBuirJBxmNRkGYoYw93NJ/M1phYM0Rf
bWc7NaLgLwttFenHCg2b2CQL36PYKMPrnBWUvumudpGHwZhrkAU++Nz1erCGeCOxtSxUb7zYUIUS
QjiDYF20hqzzmga56eQqnKyhjupeGx399segZSRaGwpaHJvAbR5E1q5yK9Zi0xm1gxXSjNPp7VBb
J7K8w6ptgnpJ2JQURW7Zs06K393Ij74aEkF+SP3qV573yrwOXe8JLEqwhKHSPZsyX4og+sbmigR8
A+eo2hi8WqamOEB0B6rWcIgOzIRJ7S1zh+6c1MXqRaseA73ywrlsxjLhJOscOiEU5TIKfyg1IleT
jgqcZPlIPECPjBiqS0l7EIfCV1gW+Gazgpf/o6+sGypNerXY9nGpX/06BWbpnlAU7DXOKoedDQYP
Rd9BxDnOHHfInhXfrB67CvGPPsmedWSunUiWHqaFuttUypsGYvVAgMC9No08gVR76MJVouYhFA1t
Ly3zzIeIXo5jcrHZH3CtZ/swpcCf31rAjlnvHwxqyRBHi8e14bj2PiqlVz+kAKxDlkJvyuoZRtPy
OQONlEMleMo9qXx2NBRdW6ToeMLStMkDr5WW0Ixbuyd4drtjmwM/TUPzhzKO4ZuXhOU2kKHbLRwv
Qp+IdI/eVcFGWCO9h/vY13PQK1hdyVgQcZEgfdLlR94fwFjo7q02PcQ+lQImG829JY0ABltD2xha
RR2tK5svBnnOTQKACe3xzHxJCCVsQOLLC+L6WGHeXecZr3cpsgxCLH6JjoUSL8VY1Wm9da7kzfI6
tgF0xtueON/kzAqvQo4AZLywonsfrHSqWK9NYFq8sCAGWAnntIvJb/YI5Qhn2UMeo4RreH0d2/do
8pDQXgtnra1VSE5t92qNzQptBXRl0dLjnuUAOdiiJSUk/oRohMibDGu0hhR8Y1hOe269wVpBnZgf
7GgP+iR4Rrm6VeTuWVKs9jkp+1efGuVjpqf9pmh1kPta353R59lCxOHsLU0KzGtfrXyDSzA/Xbta
CodOOslmF0IbtMHYMQM093eQM3RnMUdaUurL/jlY22k/TxCQZIkXWPC1hPHe83rlMVH6P1KCU9/y
3FdnoDyMc+Ia4Sbo7V1dj8mlMaKXRo68N9NJKfXS0SQMqbV7KyMYd4m1DythBTwAc2QROzthzfTy
Kamy9uIFtvbafKuKxNuoPoWGeQeJOQwP6KVKBbzeIUlOyJDGYefksOogmWP9eQr347DTIbpQ558c
Pp3qiQKD+kD4wDMe3aHzXk3+PBKywHh7x3vV+LY9uHG2Ey3J6PRzCMmeaIVjmp3Q7PpDtEr+6INm
BWgN9ZB2jWXR7O2eHJ2YNaxHCjVBpixCVCzPgyt/HHRpa0mdd751s+DPd7HrvQinWz/sDMrSH8gU
3xkyL5ShCKda4OYsXIhHsNcxbUT0/ryc27JhNEpFeYkiaxV09fBuj6a7GGtAzYOSykdZJdwFdnph
h+yR/aH0obP2s5M4FDGqfeIMWiybn3fKO9wqP/qQSfzTmiVQF7UUlAjnm0E4x5O1ayTvkzWmWIoU
dlcRlSD2ep21qmCkriDKChvo8wmwDGMK2W3wcaAiP93F00Gc3Qw3v5vhzu8fuNymHwHER1DUcuHb
ONG8+dyu9A9c7qa6jf3bu/zbq93u4OZyN30FQerH7f/tlW7T3Fzuprm5/O8+j7+d5j9fSQwTn4fS
DsWq8YNH0XW7jVvzby/xty43w91H/r+f6vZn3E31V3d65/JXV7vr+z+807+d6j/fqe2BGdJcLZvn
w6T/Ekw/Q3H4D+1PJlJRjEKX62PUtY2cYHad5dq+Dvg07C+vIDrFVJ9H/f0d3a5685HJO48IyP7r
/fzfXJ/NDFvvTg9Znd+ueJ37/nP43Pv/+ndfr/hvn0lNDYRRdChu/f5rb3d113dr3t/o3w4Rhk+3
fptCWOLpond9wvAP+v6By/9+KjD1DWwukObp4VCdmt63liWIeCQ8aKJhVZ16Pa1A7tAEowU3ZmG7
C8muMrSX4XKkZMphRTmZhWM/eGDiAK9AQ1KXOzWre30hzB6aY4joHsH8UkEnutrRifeFwyowV3MV
wVb4oXSSSig1FXPSDEAvCU7vDQKu+66H9WwGQz35cGRuPk6NfoxQmZt6xUG1Pgbeuq6jJw8XnQRp
XlbxN1TYpC0c4sY8TZJoTU6KeJScZI+gMjd6kdYnzTbTR4noy8Fw6ouwCa+CXy70yGW/UCYP4abC
HTLzCbbshAtUjyyRUpamzCoc4jwDw6WHgAWniwjDP7w6DKcXy1Bdgqh/cWVn8A6t6n73Uo0I3FSy
P4LEAgc2leuLNiJ2PmXMzof5ZtB/u5i6hEvW4wLD+HWYGCsOws/5PYuBMOMq0yneRbIZAGIZkgUQ
p+JAlNAKKZ3BdDtcnSLbRqu9HtafxoA8/dP9Uy/V+gjF9ZqMwl/lp+w1dfOEODkcidNZXMWztoXL
9K6fBVGwYH3Kd+huQF/7hzbyVrc5hIc45GxvZw2ySutbnzjzY6vdUAb5865fTJJX9r7MR3MnjKLL
irtVIg8TLVBngJkkT2hMB62EP80snWu/MIp+cXY7AK8z96I5tkFKLdE0i00yxS3Dj7FiWIWw6iLQ
SpSKkqRfAQGA3DIcVWdmIrF+YRxBEogRJb61QKgJ25n9KnSy+tJ5cn0pldzaWa39LLpu/fU4PkMq
ZLPXwFUcEuDIK1P3EC+dRoq+6zXETLdOcR3b8obrdYRBzscvcAJVcHNSpivO/MF/+KjXvSvdNcHa
57Or7XouanZF9a5fD6Ad6oVToGpNDncn15oWwwVXJNVOKlCRL2auJJf/cl4jciXPhbtbl22/rxWo
BCBIgB811D5qpyOpQU1Wnsqobwctr/qVQTRfdH1yua+8FnYvtCnH/uSqSW4nhotC7MKBOtptgq9E
73JAxhRKV7Ft7v0JFAE5vvw1ySS0RwpKHH57+KaioMXToRS3vQP9RAng85XotEY/O1D/ahAAWaDk
+YENqgzoAk2PzNEU2+OX8hiQRd3fon+WkiUbM67bmejLRxhf2VLEjzXZsKsfUIsOadi6WhhVXj0g
QZ6sgroMF74RQoQBUjAFDoJqT+c65UPeDSUc8vQpU19DUbc/r4jRXtvCfDdPL4dnOEq9bWtW3aGl
9vngdBMRj2iHrq/tbRXZFxQRF1cDwSfwAL3VfPe1OiBxr7ZzWfLyxW2GJg0/5rrrQ5BL27vq6a7b
lANpLalo0/x+eXx6r1zfNlQTjXNiCMqnN4x4sfyHN9L1JdO5gTz3AD2h511bc1ciY5pAUQ1dR4ae
URmRXuEQ/z4bgNtXs1tbmNsuuo646xdNdtDtGuT/l6prbEiRdfa7KOchua4H0vF2SN3qo6l79awB
JnIQRtF/HdtSjTP3xnJc3oYRVXcXbV4oc11Qe6D9Aykt6PSFqmtBAAhYgXrcqt61AZ6KXZ1aSKWH
KRvToCq24RgX20iLbfmxM4gdyJB6zoVPOTlGolRhmKhfG7Jue7U/iS7bR4aAxWgnufNKkZO5A1XO
bOytccNrTjlTzKqexRlSeQt1RArm1q8a/AoS1ViLLkcGVDtT+txYo+TeUeLH+NuBsB5/CajvRSA5
U2ZgMgc6mkDK76uJvmq6ZJ8h+T5d7XYDfgnvFHrL16t96k9j5BrRraGCVd2OcVCsiVPD494kiEVL
SBOosBn5TdJ9t2HVm5cU9V8QnfvwDTRrvPPtrC8ll4kL/2R6CimAppJ9cO0V4aTU22iQ2HdXc2EG
RCRBOnz0ZRRWZX0Rr8SI62AxD3T/BPUKHy7Iaa4yA0e5EDOavb8RLvdDprkprQ32YoSwQkC+iFXL
6k14qif++Qr1D/7rzB8mKo25EhXffDOE18Oo4nNRRtWuV30km6hzeRa+Yd/e+8rtaJCmAfogqRB7
WgqvJFEzUKmtRDFMRHMqKJBRK7taRbWBsFo2QAdhFWOzhjzkB5GLyzxznTw5Smy2SvGwTgS+AD91
awprAQXJ1Zpk+T4odQBNlbIOgXhA9wPXP0QlVPBMZzfDrc+frCA4lDUyfwiPTn7i0NXWh4HajR8j
Gb6x60ii3gaIS9zNJC4xTGLBwiCcb9eOp5sCfVUdC2BNmqUjfjIAxwvMPnynDsqpB/nd4wMgWRjo
SwD4ynthKICs8uFpyDrq86QoJhPuQTqTyhbJT9k9evEoPyoBX9hpuJg1rdNy2xPv/Wezuug6Kb0k
WRbSsMnW6GyEsd2WymzwWchkSe0hUAPvDfa6rVcQ7a/tcHzOimze14r0Sv1cdlKh90SdFS+KFlk7
m6izCKsDLSN/ClMKq5iSqrzuIKyBLn+aMkUqVVzJrrMfpBQQJneRU9ZVq3mUpajeNrZvrhIC9q/S
GJzEe/jmEQP83OaBZaz8yoBzUW8lGMxgzirWYp08IiC019Gpv1srU1TJCnyUZW1vhB/Wjz5hCary
k2Xoef3Mrkt1Ej4bdEhQM4JrAaU2WHT0aoe6mdSdfjdJinpHcRhTa0txdH40JQesWm9nm0qxg0dx
cAB45BFYPNGC20JFDqDea61eoXg9JP06abqWhywDRn7/jxY83fM6CJR1FlIjNB9qeZfXjXUULoPq
difTHte3ASq8whueoFTViwGUMqNWaRTB1ed63TE651nmXyfRlLI6+wOJT3EXFjD8jVO4xkz4igOo
6XgBtqlb6dP0o2TD36RH3pMUL+RQbp+ypuqe0IFX50Fn+BvR14O4PYCK+gHFePckuopMhyookY/W
1NWBTkeYyWQVOTVzNn2IsX0RNuGuQzg+dxJKdmrZ1XdD4r7DHdLtHSRx9oPbg0IXp+LA412S6v3N
4d4LJYiPocJHNN2s9oqZaMt8c5eqgQC9GHjzSbJwQIX892hhNsrhY7LrFKKdJ9az3JXe+s7FrGTe
qJ7z4hulvnMaR9/ZrRSAHRxlTsXh1hZ24SnMVgyZ6NVTtM2b59UkXElIDIhvwzMinMQc4ux2SXP0
JG3+l1cTnuxR/ZkPhdsaTbv+bJlStECUIVqKZuv49LVaf4aoC9U5OChWdwa3i2GwDePtfX/W7/w8
UZDYLlGRFpP09pM65N3JU70acFJirRx2lg+mnJQztxy7rWiKQ9TYMEC24UG0CvRTHhqjX6SR75+z
qeXonvdAYeZtSAELx7GBmtwdYImdO00Ny4CTfFMo/w7mcLyM/ERU6FfF8OnCve53qypIwCkVJeRi
dfdQWrL/RCEAuEr3SRy00KxBEBnuLp767Aqg6jjCGiesZOubc+qpu0J3PgaoLRAGJGH4kdNFKVqy
tMY2Xwl/sLfpoc2sXzd/SgOBd5nVg3Ao2mKYe60/bERzrPMGMJoZzEVTsmPtMc1fkyj+uBo84AXh
S9PaauhjgrrJNII29sS3qAYgR3J4YRdSFWdH0RegwtOzlf+zrW81CuWOosOdBgkv0RQHLTBDcDSZ
t7gz3JqwMOsr30B6qHzVFDs/9qhkPlBVTLIJXre5AfBxUXfVuCIL7z+5aLA+yIE9g8M8+TerGKs3
zkz4xprtPYnxFPffjxcevs7/190Vfl9fGG9zAApekZevzo4RUB/gw+EVQT7szkyKd462VC+pzPAg
EjC6P8o69HbhhLGeCe/GDFAX9bX+Ig61VurH3K2WalkPl9SkyCMJXchfp78wGtp3tzLKw7Vlk0ar
JIRaIvFx/LaKu0v+whoTEvs0tpnGokrjP6XQ3W/IVSPp2iAXWkZ5uQMuCLcUANjH3p/HwZTwn3oy
OXR2Zp/+Eqar06T4FBd2sLyN8RBFnw2t9zGPMMjx/895btfu//v9NO0oz1EVK5ZFbKDlUKnrFnbP
be1qrLfittUOQ8E0LL1i7RCbWrjrKQFOJ4Po6oT16iPcC4pylkrtUEsyDRGeYm7RlPpRBiLgQfhU
R8WwFJ3CfL2icO8pQlpSfIWMlx2gzCueo/kAzmeW69qwacZ6KetoJM4Jaui7AIE4oNs882uPV95B
tB3xfBd2YjmDvcyLut58rGvcPtgS5ZNO/EC8s93ENroCNSStv/vkyWAGJZU5pXrtT2He0a+nSTZ+
aVUj34rxYpQYoPD1WfBNgRZlGi8MXZvYB1MdJGQJeuo5oLoGK1Ecxt/M13dNYRB9w2gggDxSWvvf
fcXEceB9s0wY0UrzKYfEey7OdEAr17N06stjyXgSZ//Az7ZsdMUhHfXteHnHjSWaKjBeKQ0AzP7m
zBL9pd96n3i0YqAFMaoJERTnR8Xy8jdqjWe6noBx7nUNAHP4pE3dCINEyLwQEhVNo6D0Ho4kCQDz
mL2pCkF4okDWUVhZ0V/nQJJRv4SW/+RRrPTGIeJni2ys4xDUQ6pKXme59Vi5Zrn91ERbbdui6ghO
o3KuVg+ysofQ1I2DYLxEy+PBGLRmL0gw3YnmsgqkYCkXgbq4smD2oRkd0Iq5DhCjxMHW4utQ0RLj
eyMKlxZQmkVuF6izls2wzpRAe8gptFo2OXEy3TCQxJn6XAnu8zwzq6uLMAxMgIqQk+5ydfjZeAiO
ExrWHuQy3cmhLx+VprbRmnobqBV7qCfT0NTSUTH7Ta1ZTjDnETrsIkn9dfXUKdYCna5nc3HN283E
XgMgBFhMDoZ9L/rj2pmUWcdqfZ3qdjPCLG4wtOLrjdymy94UJ7K2aYjMcDDtGIWKnB1I7QaoP3Vb
N1060akMI7hbsV8U7mC+8RxUlI6mDeZtipvh1nebe5ymGfmdInjTvxJCe6OgUnquswFl2UbPN3VS
xiiOwFkG8PGPf3XoA/vilh5hGUEFNMjUyWgQeQkyQNk3tYVZJJ+b+tQUzsIqnG9NYb0bm5nA02sw
1nNB7J1E4IF61/4CvlVxd55S59QuUNAZlzkM4ILum9iudhTeVY+YVal1+6z+FWeGvvOheNpTScp/
VSHlEOxIXQaP8tRraySVCAkJ6zC5iDNxKCuKpK6W+7YZ1NrObP/Ikd2mLnryE9OJNkGkhlJo+JYH
z8xmXtQmlEFz0EbFlzZ9QcB+5D0ybw0IlX/FsZ6g45fmhD6DJNlXIKLmKMkg6zANquzYWQZNE7C2
Si1JPxa5TNV6N1ABOJERT01Yo4az47uNP7eQkxFWQ27Lh7GW4yMFeG/sOrMvTTIJdWeB+9Y0wJGU
Nhve3CIwZlCyp2+uFduzLPOc18av0FExqNltNCqaSBs4O8WaBK4nxgY9DN1rUxFUDzm8c8Iqmjer
cP6nY+PYC+ZWx5a8nqo/tQZ4jFYiJhUEjnU0J7YT0meg2AdyhvvOK5airwdyOaLeMpmnIUmbIUcw
zaBT0LV0FLVc2qWUb6BPsZcRZbvvahS+VpQYPMhtoZ5RXIhnoh+ZeX2RIPe3dSZQL+XPLM2UL+5Y
1Ds+gGoBXCt6p7qtmlWe457AAo6PuVQ/iH5PTQpklHWDwBgXCap61ejAiWp4Nt+Cr5of/g9rX9Yc
qc5E+YuIAIFYXmsv1+ay3e1uvxC9XcS+iE38+jlK3C63b99vYiLmhUCplCiXKZAyT54z/hymKFyU
eKxd+6qddjEIf3emk0cP2A4CQ+8WUEx/YS34T8gT9Gbq6iaghXldWYNvEpVPhRIrUFhkqIHKEDVq
tAQmGVFqkK2V8rIT0HjepaihkWBEHG+zt7OoQKiUbPHb2a13PkvG8tQVIMeKI/cqsHrd4160z3RA
Ebtz5klobt3MLrXc0fsOakLz9FpVub8n35uHsBE7czkwp9DXewC5X/FoNVmyDk3A/kuJwrHEqKol
773sRzsmy8lR40sE0cD11EAc5OYhdYrkf3oQT1QGMdU8FurFiQwUfBSg2tyC3SbHr8gwxSXUOxAp
Am/FwaYMJd9WIBJLmxNPb0OoP4TgPdCB/BCAM7SDsBE6qDfIfPxoIFGmjKpBUYje07wbpudGDng8
yObUxmn+g/UI+Np1UD0oABOhgGiwzThVxmdEsGYPG0U/i1yBeMhNUBJVID9s2YZ8AIH5N6SerQOY
ddsH8Ciqc+SNO7vAx16apSo3YD8fVuRLB9vMvoHCDvICenjdxRNqKsHRj03pPTaXy36COBsAcc6q
Vd74pZWIw5U2oiOTbNUnKOitqAQa9KjYDnfCWVGVs888a+G7LgjeQTkPme3eeIxDpdaRb5QuKmVA
i0sH4ZrmncH1AVjzHE8RnAJb6zCUFHTfczwbkSnQPeSua9r/67SIFEheUA6LutdajddYP69B9sWR
w4FuMh65si1+TWFbQJsxUiBwxWEC7vYwQbAi85W3I5NtR/huP7gUiT0eMiWcxQQWjtVt7M2PzqJU
bpO3qT64pf7FCKwc+lygXGHJqs35CmLDxT2vMmw0nRSSjgwaN5LF2GmaGQrnO3Pac6f5PlR5sGG9
OS2JYT4dc3klWxv00/JGPf+fNlOPRYUfSlNvPjRX1shh2YEBfEWJxxtB9Jy2fJfHFF3hbsJh+ERZ
y7l75o7+9/mc3nRsG0XCNGVXdu6mL7tPfrwC+eWCszE7DarvxTo1UOoJ6vqPzVRXGUNvIz+C3X1L
rTfXVj/H6GH2ZqcZqUV28njzJzt0VeXlzZ8uSa7Bi1uDgKnSrNV0KKvQXcu+mSAM99tGZ5o/88TK
ADS25MN98BKiXv91XOsPKAoizyGto9M4pN4ainvvfW4ztiBe2yIb9dPta/eurvl5/j6oCdYrlEXj
C7j9RciyzW5k8kni+G3o3KSeDzZEfL+FETTQLAgtrWWLJxuxC1TS/glAfX+JAC0GhhWU/JqsXEZ1
Dv0e8ISSFw3yoh7sC7r334NamZ5eUyVWbEF93ilQ7lal6tQ4UakWaeWO0NJAO5qQ5+8VUolkM7Tt
vSOqrtd4Wmn5DfRQN2LCFjKLiL8Be22DeCj55SDztjcKZd/TYWp7b+UNECO72RqU1yGFaEaLvIAU
YQ698tUA5vwLHRCtBkaiQcy7GEMwOFplcBFuap+b8YUc3pm73tqAzjZfku02B2JywD1Jz5vnoA63
sIITi7DU1Jfq3q4HFFC2mSYHigt/dmDN8QOp1x56yvgc1FkH+BlUToebL2A7MCiBEkbTqoHUsLna
rESdtedcZAGStVoftAOZyIEOiffeRK56IMDKfB7451y36f+cS5XtlyBOrDufiYXncvlAh8QqnW1k
hR3E17BYXLYlSJHYFDj7zszah77Pg/s+FzpGNWXLIRqcbWjCe24jcIVcfGG9ensox7kvsZX56H27
Ho0w9fxkU84Y3I+Yn1pdZT3HuXgmXdtxwHKvTm2xpyaV7gSTB9VUsD1SDU+eBBBTsg7UICcBZnrU
MjpPMQT95kIfeIfbtAdqquEoBlt2PsDSlsQvh0bQWFQgv17qNpW+lIcg7oncoMQnrmGDOj89h4nK
q+OAy+SBzmxBxhmKUgIgC+D070XeQ3clUwcy0aECq9PWm1IGMke4zeqJCfxM3qlDanj1XT06iVdv
rLJ3d7SVSOkVR6d0AIdjuGohsLWgbQrZaFtCZzfbbcQHG03gIOu3MP2yWwsUgAIyBFqwd6RhKBb1
9o2ZQYlB04mh3PWVMKxUzZpzBorMXrB8Y6B+ctPoBOmUVvkGZQbpptbZ1FuvitiP0QKCBim9eIk6
JW/9ASZPTeqtkHKce29oeILTI0sr5rEfOuapdG864U4OArzsAlQRVSX/DAn2bhlaYPT3e4t/Djv2
EoJ16UKdXcsWIMljT3UObQ/FxJbMIvfZyR5Qhzuy2P08lqbcF9AhX1Evj6SxjoIEeTR9gdCrXy8w
Tzl6Hy6AZOK7C8S+9DegMgXqFWUu7ZGLdIkmwi7UzDkAfcpiyyzt7wxV+McuVPFK8hiyxCjkmBj4
TztuOJuBlS5ILcr002g0V3IAgNID2UVkX24jJxQafa8tbIKD0PmSTTnftDzCbcXBWg/VU/DDxLjt
eg12uR3IVoyI8iZBsb3Zg7gZNjWAkohzxSi++XMoNQ0CU+qxqNMt341VD0mMm4l3UVMtOq1PQQe3
7BCootMmAQSr1YdbN9nUFEFOekAgiDo+TjHPA1HK5Ygo9MpmjQtFtd+HoevlXV8BuvRmioBGOtoj
iPZWv09RcthP8p1P2cbjNm2D76RdA65kdmqMWedmlq5xtZ4Q2et8S05koTPSFILUEDthbXMzR5ad
gdMOSdY/Jn03383+x6QRRN76Qsa+t2SonNJ7CtqA8NB3t+OYvsxbFG2nsw/7DxQKf+ndCXha7QF8
GdvEyYhosW7efD09Wy3il3kHRL3zfqavhxUATv4hsfMaIZ2ieZQZCvhMY0IxSl574BGuvSflojId
hDX/pG3lf7Lw/EQMzwqPU9I0B2YDCJn2nv2I73xYCKM1fxrtBWrs4S89htfsdUxoGeERUqLNYUpL
iHYNaqnyErtiRLRfWjyfFz1IXC6N7EHnYUbYfYl8epEeuB/AF6mWmQSXozeocoWMSnIB9Hjcu74y
tgxyd1ffCmrsfFCHZQegW9aXV/FwP/aSffkwyGobA2yrTnltG/Ae+Ip5e2cIVA7VCSwgUR/UeJuU
F/bntBnPmfKzH6mdopISq7cH8Gs2qDGFhzBM+3Mz9GeKn/3N422O//RAERvkvVAFvPK79BN4KSBc
rGEQ3dpEduszV7JBAZh4IkBFKUz3bgTH1gxzyCsbUE+oYWzsEexVHfh2t5Vd9FAzdNgdISGSIp4n
pfHtiiZVQEvSpIShQGGnN0/aWZAFSyBaAmgxlimmN0City6O0DbADgSKVXMTNfTySryxFkyInYBh
RZvIrk1NYhZHmuJtHjIlHLzHiWHhawZ9vwvQIwqvQPIRHSeXpRfJfbnshCh+dHqf3gbBi4L69SrD
Rmv24K3ZLwRAOgGQdhtXJiigeoungg5AXsoqs9DhGQtF8dObkYMHe9FbBrYuNBpJm3rBwPmgX8iR
uyrHCeE1lecXaCNbqLMG31tXJyMAVf/uaFwDewndESGiNo9I+wB3se6Ikso5Mhs8xKcRoaq8lKZ8
fI3vDLaXb0YkqI9jZYEBrFfmtzZ9TqIEHES9MJdxoCCxCXzTEQXsN4eij9dNZgDPZyT+VrXdhput
d3BVyL0VwiXppgCRIlBGVjx3xwbzDjH+HtAPpekmQ+ndPmMoYqe/DDDrtQ30/3M3gunjZgc3ztrJ
UvH8F39X21kclEA2SnCRlaD3yNIGv1Idk6S26UfNAmljvtPvhGVQWePCcfMWYpe1/SyReWlaBCER
HDiLpqsWxLKp/BSUVgb4DqnpuM7/HlRbDsB5hTohSFWC/lYfDPBUAl4I/Yx2+m3THYlwXCjCDIA9
mVDSArtxZfn1MYEs5VXoQzHytaxKsLvrFh0A+HdiiUWntgSQib90yBVTCxyO4OMAsu9khtHhZkrG
Jj8MvfmVTHRwu6Dc+yZr55EybsS+aPgvSPR0B3B/QsaoG9P+wKOyW4IInSPHNFSIt2sj9ZAnnc3u
1Hai/FeRmSbwMul4xJbJWtdTPywIa2kNqL7Buhw91CYfOqMDWNLAW5Aeb2bQ9wLAWXXd64BGVqif
ncxLyjxIGRlt4OGZbDB8c10TrlUd+asktdWT7AXiqDy4MhNYLjFWYA91LeNAndNgmiioLOst9fo+
r3d5KMIl9fp41Zxc5X1DZbF64uCCfoQcQNk0TbcsG+NSD+AWI8+Sozq7VlAUpHlYg5+O5INaUy+T
HWTZUe8KNkx8IuA4kvuEVXc0LXkACQnCPqN+oFZcgIgSW876SLMhZtWBxL5WoNFyy2PsQEiaWz22
YZNgn0IUsyLhEYMmKh7M3YAbeW+DRveEqmw8mpuoeqpBjrEwhzr+XuJLCxHwiSAXJFdmlIy7LioA
uNChU2ynoY4aixqseGjmrBT2AmiG9ISXEvhaKgfFNobjrZI2sZZZmP/hKDyIAIR1vjGLOl4IrUNn
6BRcqEXqMsSAgn5sz2SiTleCwMYMnAGiqPCgDrcDkRONJ9ttEot3wOjm3ZnspjQGSNJAMwv1+tax
6epiV4nwGk6GA+ovorSKcgYiKwscqVOY/MjxLge5iu4RMsAptGDSjdsUAD5pI7ib4U6nsyuoKyF1
1yEtFTThKgieRdmqyy0EoAwHZQFhbOwocEAdsXTGNUiUmxUesPY9dWRMIuddWs8gyMjuvLIs8OAL
2NbJu+BctdA1yHkMQYVwmpZm4yXP7eCXC2/Kw2+1X5+HAQH5xTi9VNjw4VstW1SQ9PWv1Mk/8yEt
XjoD/1rUL6tP2A/kEL3M5LXrSwQEHA5hdjFOOxV53V1tBsMhRoLs45XL0Xl/Za6vbIjqXKkScZYy
e0HS/v2V+y79nFS5uUwKp79McbEBiRnYuCfH2DqlMr7ZA+7zoEvZI+hA/DUo/oMjav77O+TRra09
JOZ9CkKzpSfr6guX3bMGbWP8P6A2QqZzSr8ZlmE+R72Xrhh+9PdRFhpb1G8nd3GayNPYQj2dB1P5
5IkQhNHCsb5DSOP1Y1j4GEYYRd87G0HADx9DTcG/Pkbs+OUfH6PBwuZkY5287Eb8nusB8hVIQuRP
oIItr3aLx4puOYGJA7B8BSTqz2TCakuuAml3W2rScDEBq0TN1h7n4ajr9uRSD0VhAGrMQYrsTU68
6m3BH8PSyq/YagGY0PJH6Anwxz7SQRiIIB3I1kSRRv1qriuQHD8CYZRf3fB1OCTBkE+MOaIJTmce
u9Z5PUh9lgL+7ho90KW65cb9hNhKZiNwqntAzgPVHigGm2CpXJFgg2MhuoAUyHQEGyw09cwfZJaQ
HrwjL9KpIa9iUupY1eYV65ZwGVcV+DDV4DTHXjOo0IG1PaQzoSS1j0H/uL91QBoB3uabtxqbddmG
u7bEztlG/GxPybssBfcVGCZ8kKECZ0294LwO9pTpy9nULSFBsECNfLiegQPTIMQCMsL+toytxl6h
zqc8W9oITQV/a3ooglf6QGfUy8Ditmh1b90CO9MNbbkvQBJ2mYT9xIilVreUaz4RhS316datT3ua
b55/jht/z1LZjY1CMsDCwoGrddqCQ4mWgPNqkIxjXEEnRC8WKVVOh9nbaW1U+SLDfjsECurCqsLq
dxDuLnEMGyCFWL0A2LWqsiB9VnFTodQPduKmTeMATBZ1Ntt9pRnG/FC9aPvN32LOLyzfBjzDEHsZ
NWM7HdqUoVpk6GKE22C79UbaL/faCWAH2i0WWS7OkYUXV9sOqLTQaZ4gCKPVaOfsjrI7Xnk/TUo+
f/AavETnFu8y7P6vBv5pne0iceHHnrPyC4EEZ633+LYcr7XCv5TSGj3Dno3Sa9Cy9a6ZY9qPYNlZ
G3jfQDOFd0cjw36NlGpYZmE5xwSKiLSODWRfCkDThTxQbwupcgXaiocoEg7NQeYe0qJHkWMOmtJG
HAx4pDRf5KJMoWDVicdK1TXodwBUqu1YPJYg7gdZi7+cRrDPLmu7h6ZhGHqb2nFfe1Nsq2komf42
XntQp4cCuzWHJg1EYBuvrfSfImcCc6906iP+FDlzlptcNEfqnXRmnHqRHYezzpvfeunXRE3hsfdj
/+ZMvzU81dLjcChib1wWbmA8GZH615ka2atteDv74GckkbEYZTNuZZHaBzH6IN3RNy1wEA+qGtUj
71v7UHUKquT65mxA921j9/LOTjdz+Nt/SMAFOvXl4JrryvUQIAKJyWGSgh0Ua11IKSf2gmy3jr81
EUuAijWNu3XbxeSuWgHR6g8dlp4/wxt31fo2JL4MS1zokJfZE+pXPSAef5voDLxuwRKc8tm6JL1M
MlaJBG2K64MC7U/vWADsnrnfb2ZbRfHtCrlXvl7B48Buada4YMkika1pxM3ZNfLHaMj3hgGWTVQv
JYs6H5MNVJSxBfJ8tm8nsz6bOlVriDw4mB0gBjrTizetfJCQVYbMQg3dVu1BHbl09hZqyOZBKC/u
VhLiZsqawjPkSNuFkQXV17ZCOpKzXBzysK+eoUc22xsFlSIIEjnrOm3qrxXWqpZVlg92EYKtKFdA
Gmt7r4ejAiq6Da8hufoYud1niFyUK2jvpY+DiXALnZFt0DalbXT2/8fPKBFeKExQl4+jsJaBPYFu
Xz/R+HbqVfvFYUIdlAnMMlnTLLeW44AnSiVs6Fesuwkk2AFEeAwQ5G0amVhbErqYPPvMrdJ8SPMx
vY8l+0lm8vJj39wWjqO+aC8z8LZ2DjxMaTiPWGuimpnjIYB8PH8kWynEakSR49Xm0CdJOKhgPaCu
t+RBAxyFcKcWgH0kmx7Qu2BvneMAPotigPjSNVi7xTPg0s0+7Bu2Fjr05cHOW/7eXmJb9KL9/2Yf
pgzqs3W4EKPozmkx+JuU9eW6LET+CTSG9g66lMFShG3+aRANipa9yFsYAZrJFCIooXWOyNmywefT
58OZOtMqmR5SkJBFWDoN0Nla5VHJnlg3xNfBa4ddn7q+iTCc295VeFlmi8GKwr1jby0uZf+TOowS
dFeHnI3t3ewO2T7ozUCECuipGiwsUzWenbjsntuVOzrDs2nIFoJTYwY1EzSjqtMMkwZkYHUTqqQV
xBVQykLNfISCWcSHR2Smg6vfuScy49sFQ1EEkHuVNpjShwpaDiGYHfV6lnqBSn27STPs726vW0RH
MrWIESGBFsC71zC9bW8v33Bc66Ledw7UJ0iBBZ0TZF7mdzUNZIhBxyBDOjpgd8ce0oKKus6y5d3Y
PsRTuGk7EV3I1Jk+9I5F85P6yHQbdLP9Oagdp/pgdcNP8v9/HRRTApCu0kkfcVJvvARJBKhHJQe7
/q6a6GAkWG0+FmFbPhVp+I+lV12118QLH4vJE+gE7bnp/tmk3pszIlbydGsOKSrOrCyqV4GxDx1d
WTza/nSPVkR1xv1fW7ZXFIshc+sHQELYkueCXX1mqQ1kpZsjiOD6u0FCLCfwfHlBfNleGQBMfJpq
CGmosm6++7XYSwt420UJODdICiAUmtvfobwjvrjMY8sU6bZ5yt7QtI9e8TrlMAGw1A38dUqUlB8j
3LtxK4cvRsl6UDPiTKEGbwGdg+FLIXFNOhu07a9+pT2BJjYAYelybHOxIW2wEGGVk+uB4qIGcfKa
mk3XQCgcipykFEaaYVXOvNObnaTFXAQw8DJOE6wFT34B2eAFTpwQ758FpDrmk/dd/8PHBODnrp9i
exN1drcSkxfu4yBQXzzIWXdDWX2WVpmcMjBEL0boenwhtxhKj3twBENn0/EWFeuDXZKycCtQrLhC
YbKzjocK/+sqm7qVXWbQ/aC2ap0OtCKOsx4hKgRdUHda26a3BZbpZ8hVtCfeeoCu2gudvdlvJrJP
3Jr9bQ0TIRPXZyPseKtGe7KTiTr/r/YP8+Mef/d5/pyfPmdAiI63uQfGNwGq2jaW4UIt/O3Qg8hW
se7SFSl43+vBR+qiSL43thema2DbEf9pOpCM6AGzjz0lEHpJPKjCJHhK/3uqm+Vtunl4Akpfd8yh
EK7VEJyS67tIVsvA8rMN2Ug7oQPz6XnIzIXdM/Bi41VqO5G1R2rUnHFjg585Cy797uSBZf5TXNuv
L+CkenWbYWTaLWjL7gTWEPdT+tttasd/zfanGw0vwwj/Nxd3vz1hYwwFpktbcWjS27V3jWXsXIH2
HFA/jBu9NI9ZC2YL8pSO3e5c1/bBlciwKdH+zRSD6lA04LolH2Vwd9FIoOkYciyzj74C2Jf5uyuY
q9k9G8LpCNqIe/KmaccAzy17Tg6ZcrwbPaBWnNDIdxl0MD+bFVISoRdGJ2qC6m/b5G38aECR7jFX
9krpGtc0s9nJr2S5oOY0WfYOZMzm3JuNAkCYsSh21EtTCghunKipp1QZOPloygL0OlkXtScehaBF
MQIEK8SSUdxEH2STAyYOObgjxVK6qJqgiRdHG2paqRgOzIRmUV+L4ilC3ujRyeZQCjk0NSifb8Ol
rM1l4HVrq7WhUhglwXWsUarGIpX/qIYetBNeC6Bx14P94d8eg98emhGv+g8eQE4hLK5THn+Zw8P+
fTXGNvThsWbJ2RpIHIRUXNvBcdK0+31ibIhIf7bN/SDVB8l+3YAFlheGteW1g6wEA6sp0mn10aMm
UiZzkxA2hKkRA59NN0zN2yBC65DXm4la5Po2kKEc4SgilFInrLx0WXqA/KD3CGiw9+gx9hllXM0J
JLEeJMtrf4349rimztYzgpNCyKrVnWQqiuxcehkDKy1GpzFP1iipbzY03DelhZ1o830erQdBSmML
eH98TybT77GoAvHzlj7B2PvdQUAPeEG9NAdDDq4wWX8l01AZqCAavHRHHwHq2vUdZ64JAMjvTwRm
H6h+GQ9kac0cqk/T9zCJ+z0F4CQIcrdT3VVzAG+I7faMF+2VOukmQzYWou+JuNINJtIWZR9/Dpd5
Va2Ey0DfXKT+PsZ7ANhdf98Gdf7EWVI85Vgn2WM6XqLaxj3OmbPkTMgddQIhPe1sECUsacDbcDyv
cpC4Km/tu2Vytu1HAk0wvIRWgPROYN8B331aI6ncDGP8HTS439wO+j4gGgn2uYAao5dl1gsGUj8N
VJXhr3gC0EyxMsyE7bmG4FtGrXZIi1saeiGvyAvzRVg12cYHa8EAGaQvXRrbYDvNkMHQmcVWS7lo
O5C17J39T3/kDE8saES3R+nyCAhrCqSCjvx9iAFWXlwt7RgJjVvHu2BhQ5FAbwCrZhHjGd73Jbg0
hvAKFa/w6lrIsmB5HGx7yNhewRGAmL+L0q/BD47kwcLEuh+7b5PiPFlmgXA1ffiv0BvcZMk1O3Cj
pyRfmoOm5HUDzT59hbpnCN52UO8OexS96Z0dnksuZPyidk/NhpkrAVbYTzF2Hli2/NuNXhU9h4J2
kLd/dav1bARkfnPT+5h5NrLTRY3OkbeL0mxdD0blPh0AnIAw2bad0vQAXbDskFuGs1VAIVzEUALG
Xlr+YxcidF0zXn5lsfgai6H6VSfQu0u9USzsERDoRpS/uqD+qgxRfM3rIoE0Tuo9KoYfc2WI7AKB
iter1Nb4/iquEydr5MEa0B+/1Lb5yhoDpenhAMwWccS8M0MbcqaV+ZuNBmkKDj+yILER+OsMsbdH
iMSUdxzZGQjzcOeRbJH80g5O/zBYeB0EHLLDzQQurJs/pK8AaZQmVqmN1Vznw3PfThAtLZ17rkb3
ztaLVRfYjY2VqgRp7ElekGwf+eKDcRaPJ6OtPZO1czdK3/9ZpubRBMvJ7cRzrdkS/D75w6dMAvU5
busXWiPTapkWyqqH2LwMzT3Zh8C/CNsH9iGbvnYRZAdu4V0KA2u7wyB27rjRhioP1PC5iqBUAakI
axUjzwjJuWQ626E0l+TAg89pWztLUaBYvZFRtpSTGW2mmDtnA4jb+WAFTBwD6az7PER4izrIZYDc
0rLAj2xDth71fyuTxxGE6Tp56QfQhbQ8HTdlIfH91aWBAKRUd1g0qi9gz/UgUcmNu043GdvUweg9
VyCvOXAf6n1Ca0db+eQtOwkK/8kzCjBhVb8qZRsv+sRPq9cTC/y4qYQgCLeQXSyszPpc+227Ep10
LoMFbYG0ifM7JAzA6BBOwbpiUEVIrLBYZhXIdyJnanAH4qzzgfYGkAdt00LSLxlNa/3fPuRIhyQB
24nQ3rfJ6Ezk34qiDbDdso+05exLMd0zYzqSDFmaMHWv+2iHSX0Nw92iN6dvff9rHPhQwHI/Oi8N
ZBkWID4Sj8IO/Y3ygbEZQGN4YkkQr7taWp9Lo/uWl2P4i8XgwcOq7gfonu3FqAcZ7PcggG/HEwp6
EjBrGubnaRznQZBVnQc1JQJagJsYYZ8e4poby2wakiViTukhCkeQtFNPGybq9ZS6ptREAIXn0509
IoFW6LLK0kAheGxBeB1aYPExCMGgYeSyeTCcpFqWlRQvKh8uHket16IfvvXSb3+hZOof4XP/s5fZ
4GH2R+eSemYK3Scp7vDNVqdU2WwtHd97ZIl8jsNoO+n8ER2GUgXA1gjUjVM7s5EuTvl4Z1EG6p3P
W7fwhbqjVmtCcb5VwbQlSFA5Qqe8bxDRmxFCGj4ESpa/26QLBgoSpSZn8hvfxhLqiOYjv/+cD9xe
0clP2yP4N1CeYnrG6hZh6R3zCSzpwNzoIE3hABRYchdUZRodrQ80KIS20/pmm5LgbBkvNbbdd7Ef
VNglm8aI7zBazc1xyN2LGvIElbtxgHABiJNifaAOMNmFC5sXYvvOG6vlVaOy/nRz5p4m9k6rx3du
EHKP1yPPG3CBP4MgJjjJsuL2okU8YB/Y4XPFWHhWEvuWFeD3G9cG+djsgpqraZHEoYGni8pXwBNB
1OD2fBpZVoHgek0Pppbsjuqcc5G1+WrQztQTZsjALUwJgGAiZ+cPDz+aPWe2BbJFlKVrtkNX0yNG
rEBdJp2aRHx46yLjYCUOUH3AZughpIH3zk/0VilW5MhjC+VBduXZe+YMs22ewVbVroFMmyMWeZVD
bsKynPs4neodj9tsX9hcXSYIQUIjLqm/jpB79IzI+OUP9c4tmffSevm4pEG5m9S7IbPAPBJ06mJj
ynlQbroneiI4RbtDjMidB4XAtd0HiVozKPQtcl0h4OpKBTpUY71E0Co42c5gAVejt/bg2hCgv0Lp
AQgZX/2wawJziaxq4M0R8lm8DTbLeNhCHw3yxkjnXIAZHi95OtQn5kKhXrLchfgOeFTMuFF3ZWBe
qeVqE52BtyTbda4uT9BDaRLqKIwo3ZgV4Hde2BSvswRZ1q5Yh0hqbPlhvC4cbDTHlIGQ8HYp5Jbw
aYCg2dFso0p2YZLIswSpwtr3h3hNv6hS/6zMuHg0h4odqdWEQXsq6g68f+ijQ1Cbw9oF4mKdlMGr
DZWr17A0/Pm3iKra4lRN9oX86acI8ni5jsRQr28TDaG8tyFbfKJ5EBwG/YbyEgSZQKlSaf4rK43/
kUPi3fMe4t0yBGs92aXLvaXVWOzQRMX4iSVi2yrf+poNFpSsi0ZtyS1FCj2zsLFvpp7d/de0EzOq
hTuAhoumzcOhuLMJFtgYnb1D1WC4zvnUboiFjJoJYuvvmkI3ibLMbOpwfesNBwQlzOKfCK+FTz00
he5kir+Smo5AtLx0fRQi6N6Ea45IUQGXqJtmAuyh1DT91ETKID6lVZvOzUgN5imqjF/zTMh4nJOo
+EatSHJ+7lvzszdN06e2kO3FgI4Y9QnLFvdNFpypbwRy8b5RNjgDcEUwatRXLLB2IQhWPsXGZABT
pDbUl/fMenBBGEjjOt41j6qNl9RXTVH85Ob/VLjztkMCrHsXFv3jkBcpaLmy/uBqcifAhu1dwpwK
Wjrgi5pdUE1T25xfqZUUGQMGMLY21OytsTwXaXCmFg0qsEBfIEDQH6hJU3p+d/XS5Elp2pOsb9IH
Q0dti0o4WywwesjdiGo/onb/TC5IyogzNCj2twFtLs0tCgGAoNCT0KHLYzlPEuV1v7cBXV6AYSJA
KrtyF0kdAM1cOY6xYAYXENmSwcrppvC+ysrwHtWS2S6GvNHCJJ+aocyuqLoz9dKBnNVdEUTu/eyU
Nni4NLgH5nnTAExJJk+j3W3Q7VqFvoyVgMI2SAu+QsEVMCRBZLIDx5fzthbIhxhobWq/e/uPscrW
nYcgeNWa26TL+p2LaqHHSPCfIpnyH4UZIHPglZ9y0KX9zSFtvE+BKqvZAS/eflcpbLr0DBk2Sw8e
eGQWsQtN+8KKqpOXGfYzk5spzOPnqh7r8xhHwGlrc1cMYpsCOL5BMsp+vg16bWK1niCSNU3lYX4z
jizAbyQWJcr7II/07tCFALyJXkHlFx2NfrfSGWTevTM2PLE9BiuyBIxhnZOW5TbMCqjhcSeArGsm
11yy5JPMsRSM26j9WSJWZTDH+UcijVV5KvnKWwQ1MuCzsdPusD3E8vvOqhoU2+nhIcRu5uGTbzaf
kPLo10mG1X6jsRCuxkfIxsHr0uvO1PJMsClMbSqXlrKA79C9nT+89kYRyuVrXgIxpYe+jQ/8sdiY
ARhMY1BYIxaAQvhe16hkNmhV8AN5RN7eB1cU9gK9x8yXbnii/hDcbitmB9OBBmZ6YEvFLdP4VGex
uvN0WUXd+sWZ6zNqRm6I32nYH60JWttg4QA/Y10OR3Ijj8mIym3bgSx2D/BRt/R5XiPjqYy5NiDM
knIRW+Zwb/V+dQb2xQCaFalTd6hK3J+VFif9PcKO0uAKQkBwmGfOD0/68kAvp66JgzNk0LatwJt+
2bCo34BJr1ndlnp6gDtk7YFMA2j6NqZvAySN8KhM3PElzKo9iHeMXxa3jhAunb5KMAssPdT7X8Cb
Zex4Z/Y7lJcCtakHeRx1i4lZ76dRlJcpdIpFqgpxynRVahoDHj1AEmhuvdm55MX/Ye3LeuTmkS3/
SqOfRxitlDSYOw+571VZq8svgstla6dWipJ+/RyG6iuV/bm7cYELGIQYDDKz0pkSGXHinGaVy/zA
LXApziQzgIVC10cTLthVdX6ggQxfr3WR2cjxmwGUXIU+nCswpD2Ln6U0xHNo9iE4csGK5le+9dyA
/2uTGLLfkBNYW9/nmKyyn43vdpjtZMXjq6is6N7MLQDjMx30VXUS32dNUZ9wx3mhwTGKyjMoqs+8
Z9nJGtJsBWVcCCyqri/wBFzQJTWBluAWpkaGPsWIC+FOJdTD1mTsnFdA4rKrPbjVJQN+dNF2vv4l
qnttVVQm31M3RcYC6pjyMTXUEQw420UEZpgvQVL1wFbo3t6NvOSIqlO2xHZoIdKmeRrzMDrr2uCD
QBcwAAjJtiut8MJDobrKrVFuelhFZ8QroYkW1kiGAYW1ApVNdKDuh5uhVgNYDNxoBCoY61dUdoBh
qyy++QwxdRUxT/RaAmklvEvv8+KEiji2+vBASgIlAImUS6Y8ghaU8uQBTaLiW1i9r0EeGhTnwEUE
jmTckPS7Fsm09VihBqQvKuMOpfTGXdb4mxpRyhvyyOPEAuLA7xeIToFn103YuMDdZtiTs22hMLsZ
amCuMJVm1GpNhCPrtV3IMV+WTNv0nfNiQlNrn4KOadEqZhhnDMojdSFSYz06onnvhv0Qb2KUKq/6
qmG7kkMwjM7qDH/1rilkvKKDPI1Sl07rs7PdyuCIoE6yoKxWa7egCk54t4lrTwNIOReHxra8ow7U
1pQdSwNQcvXIsNIEslPqrB76eDsAAzStNE/4fU1EiqBKuEojbHvMDEC3KO/SWz/FE60f3WsVcJiA
ITj2pvd1NnUJgySCnctl2GYiWbpR3qwSrU03U78MR8VZHlv7qW8EePhWBb/QEkXO0tuhFzgfqsnA
203rZyixBUldf8jiYx7K9ITdznszegnAPr/3o6IE83p9JDvNaAPfAo2qTlQz1sVVYPOxCyAY7KKW
0go0c0E2Rw3gv79YcoCi1jMNCF0hjI40KpB2UZzfj87gPPQNYDJDfCNAOfdAFksb96CPELeNMnWW
Xi2SUrhH8uDISKzqBkpotVYz7KhQKtlU4JCiqRGkZA8oxvIX1EVJrHH5D6/kWpW4jQFxqZGF90Xm
oFJ6rPJjq5q4t9AXQ5QDMzTmR7qi4cIWPciJrR68jR9zQnKncfIsxxJ8Pr9f0rhWd9UaUlrx1s7C
dEW64ftcVYeV+J6szFqXZwEA/tnJsnSV6aZ17FnxowlScTKkeG/CxBYnsjEP/HqOnR1pcFQeAmwN
iKN9uNBIjwo6UDqDVy3XrnOaauzc6KgP1UvzUVluI81AJkpTUaO1oKhUXtQjV5o4Ru00ccpo/bXW
vPyva5H94xXntcy/XpFWNjm3jqjFxu0TN6MqReUtIXi9jy6OO+Zj0uK2Mo9iO/G5S6NIiEeZWZ9t
R5Pn3myCPR5th9ZMgNgh23TpAaCyTwzjQDZqOCtRz6walBmApPQ5anGCAG9X4w6PGuD3XqI9l21V
vHLLe/bwRXgFFfR0ATzpdPHLkB707hOkMg5qmKuZ/2GJ/3EfSIChygv83WtHOM6p6pm9IKKHPMqi
TQ2d2okdwnKh7FKWunNp8Sc/md5DPJrW858mBZ5ZT+wQf5/UJ6X1HFp2fJIcxZci1/pbatrYzaCV
uZwtIwJxtyxWG/I0UqKvumKz5KWxNWKcUZk0hk9TM7HUgqoIpiU7A1wdeq+CEuoVVEzvtgoiY5sG
IIIlm40M5aJuXQ5qUF6uOzCR7gO3yZ4GbdzyygSoVdl1K/VnuwyLd7sLxrZ9BXzdk1PgDPlhn/1/
tRcV6tcoezUlvlT2CpSX0GQepmRZBdrak/Drhzl/lnVmte0cr1/O+TOJFCaisLG3mZNiwg5fstDu
j2Sa7NGyCFBRRjm3UQvSU2SVD/NLC9xwtlUVDct5mTroPi9NA4ORTUvTQjqonG8FM5ejgQrBho0I
DGaApFyykrGlVjc56gD64DKN4A417FHX8pgrG/nVZgAFRSBItrTCNJcW+FhFgt0HBU1q0Y8G29Np
pdk0r1nF6RbPG/dIg8CB3SVOJk4dyvhXfe5ix602MtPOAw++crCRmlUmDzzTuyIbQNWlurRdcXiI
XJsM0iPZmAeCA4DCb2hwclPrMqTCN7ONmz/nZbXB+7wsTfI1BLMS2aQ4R2EbRMt2YLSmQWraj2WD
BkeFocSuqm81Z1+22NnRfsYLgYOgLu1nqMu8TqIQCamJuUujqGXD7yU9eSFOPR0qiLdBP37zWxyJ
QlfvTiAUxx6P+q4y0hU1ccAhEZvWW5oagGUdjw01hfrzCkEBgn+rq+9+s08rf3qRIfPjhetxuUGI
o9v3bnhv2p3+1YUQqx848fdcJN2y7hPvAgng9gQaD5QTDoX/zajO5OBAlXhZuOCUr/qyPHPoiKxo
gG0taEy9Qtm5WrFKxmc/CvNLNAJ7gNRW/J2ZD11pjN8sFKWvoGPL1bY52CJFjNhDA+FOPHOHr7lu
N4s4tcJbzpl9oQEcAVBboQY0lNhNA6UG/uXARB1FXx1cIxpAW6QgUH0j78gmWwcou6Eb7ipEBjdW
qMmbIIvMG6PWr43a1CZIJVFPtlq00cCYD0VgFLSErmseEFXZU1HLXOhCXag7OweQn0+D5E92agak
lg5OzHa/29WyYIfWDoXR7j75f9TPpKMWHVGQMw3+Nh3Vu8gf63J6e3O9DbkBEsmPY5lt52VNYOrP
iSeXldb0Z8aQ0OmByb/pAjyuUWgW3zWpD9hvAcWGvvb50rCN8tltapTxyTr76nlAAUjJv/spyJM4
Ez+FzVdpmrvQD71DMijBKSVrlqVvBT+ROgOMO0tf+/gNNXrVoy3EsI5wazxVOi+OBrKrm9GzsakE
+cAizL32u2WGS23M8p/g4H4SzmA/+1qP4D4i7xem6foeqqja1sWZ7Jpwr1vKVje+Dna3l8zIfuru
eBCDX30FaBMCXWA/dEWziGQ33usmT7aBXaWHym3SG9uLwpXhd/IrkPTboUyzH/oQfRFZMjx1sh9w
+jT4yTeEfcIvu1i7nVs8uwLhQOVqteM+dr3oWNWxsyzDRIAC22mOsWeM921j3IOnw/kKjWaoOQV2
e4J+WHkHmrZXsuOPQVSmq+SZg7buWjcRgNSxt9J8FNeBADO8aDmPz5UR4bBvWd1r7axZEvPvANdA
Jks5mA0btqihjNaJmfJbFL/w2yJAgRcCDiXi9U5+a0B7zVuUOd7xmN2QCTVcGjLT0reiRa8Vu1Br
k41UoA/8V2tX08viBcLG8mCp5940EKBaYAyKW+pFLCjOuRmd50lZgaf+EMUg8fxYiCNhvMKPKdlo
BBHBhvp9YfJxI6NZ5F79ncjeRsXHWaZiOLb5gjuK8m0ifpta8qHmU7/sw/HYAOsqDO8ACZuFw8Di
UWTWZcIsjJDGQHAg2RDGIeRmc0aBxhMNkolFxtm0unf/Bgh3pMlC56jVnrMkOgq7qL8UsW3cmQia
nf5g7yr+2Z6Y7Rcna979KwCAlsRege/NFz9IzLs+RDXVFMniQde887siCXJyGbhBCZNApWo5+Bfa
ugX3RGDf4oMpHjtIMu1alHBv2sEyvoy48YbCjV7xCAN9SpNqp0E44w1Uqj0QZaAgWc1ETrd47NXM
pkBgKGTlNJMcnABFYDTTAqLiRiQQHXf/mkmvqbuAKNJMJ/L0Lw3AR+SAnR5qL8J1Htb2HRDiyQb/
Gf5JpjH4hiFevbMaq0ReILKgFi506FFboFe1zPQ7pIs2Q+mOIWoSozU4uozviY3KQiBmkydn1OXK
N6V5U8hQ23Zj1x5Y1Q4n5NkhPu4W1V2F2zzK8zr+gm3EQ5AC3LuI7kZRgzGsdEulKmK/NJrOl396
b6Ow/vbewlL/9N5iTYPIrqr9otKtqG/yZWNF7WEqzlJdAPrbA5V9NaZ2hzqSZl/KNJULRFZBIUfh
Oq92q7UVgzFgMjKkbddeH2kLpLE5Tq2tu+khZraM+gCfOhmbIsYzOnROo1Lx6lXDhe5umhBi527Z
b63e5QcNkJCzZKI/0xU1IinAUBYwtpoHqip4jRs9WOS122+sJLT2nltGd96gStoGUP0CeXJCiWf5
TB6DbZnIb1qPqP6RS+ixh4cetxJrTut/ivFPl+Q0wolSAG4SOxvZRzj2g41uQHDXcT3UoATZulKw
4sZq2oXRAhnYARb0wBxApO10/EJugQ6aU6csEYHrcNaI47a9tMqtC1HLp6b/ya3HL3/LAUWEjJUr
Hus836KUG3k9/PI2phON21x1ZVYuE+iGPKe80g+pySA7ro36i+70P4bE926RaO5vwKaNinXlbxk+
WzbCReZKLZsLviX/IXHfly0QN96NOSrbQa0Nht2NB8zYEtnFeE9HW+qWepLsp4OvGkXFRvypi1hm
vE8qHZnoCtWlHgFXw9jpFobROWuf+/rJIbQrHhId26A84/b9FaFOcwxbxGmy0WxPKDIBvUQOouoT
BDoDcxOWKCov3F5uaJwazY2/Jaw0tz03BWpY0MQ87M5FUxUo5c8cMMh4rF+QMS6adx+LCbEsmwbZ
X+VNA8INe/BfQmkhLZG8hda6OAsZAEwIfSmQykGiUaZA8yN1j0vsvNoNGN/ahYfQZL8gY61G6MoD
UmZfVO7NbC8NE9Qf06iwVkYJoGGPnYGDx/ixoR8afkLRuU1t/OboMvLuSytLoHCGuDk1yFFlEiHd
v/ot+IU4eP3J8mkm9cc0NqBZvqS15jkQEkIoXjVm7lpru89YdgE9WLvRwQV+KY3AOuvi0VBwL2rI
TFdjJK0lSwa+jrFTcXEGCbzTGOZLcknJNvi8hn5PZK/nFepYf8TpJAJNnyf4QoMq2cFXDV2FqdNy
MCkwGHGe89dkbcfaBnxXeTmuDaXzZtiRD5lsp/hrNi0598mHukWRO/ZyHmGGW6wMBkHJWiJhJHn8
3iSIRtaol0c/670KhEPhj8mW0Qi5O7VbbLpc+0kRyE9ByjSOofITgTy9BZr9hLPj52jmb8FNmuw5
4aMWa09AQVtnUwM/oLSiAUrxQ3KuhoyDe0loVxShmcuqjUzEeLJwAcZI/taH6RogRQ7sRwzhGieI
foikei1C1n6pB+TtNRbpd9jweOCebHT8PxbpHg+tDiw4Nar53XTN8HDF78Hh+CwSOZymS80S2sGo
safiaYVKIjVCDZNAZg2gxetxGmxjE0V7oMN4AfDyCrHO+t4bS/+EYsF6SXZNgHyxqKPqJg2s8dZ3
euxf1IQIXAHIGBXO0UZ98YNXQE5X6vwxLMZ60YOR70TNILX8pKtmtlFXSNEsnczcFCMA4ZI354aF
xaMPFOxd4wVL3awj4FpWNePZo9O3xSMir4A3luKOHMMiuwAl5d1Qr07qt55Xw7QI9OpAq5pF+B2q
NQt1oMWNSO6pm43OuAIWyN5St/VKpAcR4N5Qd4iDBqex2ltZ6kXBFRrvkd2wljSKTLx2qArQW9Co
x7r43LbYodKo3pv1DUIGVxrE1jVelM6g73JNs0awLac1CjLqQ4vNAUJJeRqc8d0KznSlyfIL+LLl
zjQKZ1yYVdAhAD+ACd7IcTDMocysrqgJoQpwCGI0c/dPfvM0mkEuNG3u/veXml/yt6V+ewfza/zm
RwNuI8W+M+6DCCLLGlRCigVdzg2IP5xVYZX9AkIJ2XEecGNQ0ldF/tcU6s/Dnlpx7tLV7y+QtchI
Gi5YDv/9MlH18cboVeidTMb5VcnI6souFsw2rqOIcXZTb2KeQt3JhS5pSlkmz1DerPaaFRe3LaQh
HaSCTlwxdlJTDg5QIFpQLgfTerdJukrSjQZRo/OgfgHARotmU4sUtRIfc2lGkQAt17vmebaPOmq3
xwx3InrVeWAAvY5kMr1wL8LOXEQdW6dl7C+nV/xYGFEqFG6Dw1vSa2eC45RcGclqWoomR+Ilc2V0
My2VCaNcR7FWTS6+5l8skBBtwTAhDkzo4jBduVn3fvUHG7n0nu1m+GFjHjX842q2MbXMvCoNzLYK
LKHLxMYvHvRu/l3ZueCmisCkTt3ASf07YUJCW6bmTaQ8Ksir7aLW6ZY0WNmef1cg3pJXUj9Pk6SA
UiCKeBD5AkSUi4bfeJZ1AU1K9VaOzkVjevlmC/cSubjgsHhB0pzcOAM3k68He7fuHwmQTjD0UGHR
EQmY7LOJPMieV+MNqswX+oADQeYktyDQs69JnLgX3JDW1KNGG8HmnFntWzeEKTJ9LRB5pV81S48F
YDFw8/BYZ7Y6z1fspf24ShPj3UZXXWazlygasoVe5O7LNBpudcO/T4VIr47jpFfwXrNT045HMkEc
Ir22AOLfBLiXQTWvD5fk1nXXCGRMt+RFTVs3u9Qq5Jl6fZyk15oXz4XLwaShViZT34CzgmlmuJ9t
XWHVSy/R0y250EAmchRdFCjiIRutGVWQEw1bO13Nrxq6wtqmPRio5/VCKzP3rtEDr2V4eMNJMXpH
m7VXmkZ/EnARFWROy0+rGxVoeJPpLcx/QooTpQT712U28aC+7X03Os3vTLhBvDBAk4iaVHxg5Nuw
OlhoGnM//VWVGQBGaoKuilyo8UdwgDRGY0x/FS3qdj5E9/JcLOeX1Vvu7bQKuPX5L+3qTjvonvwy
f3AIkIL3X2T7+d313PFvivCF1pr+D/2+VFHX4WbqjqV9AMOGVMU0cu+aEEnQirz/ljTtg5nl6UMC
ycaDq+tA6Co79OwsrWgvI/bhAH96zaYFldHey0v7UYDojpx0ZhrLlun1ObYcbaU5Rb4QEOC773rj
SbYDP0vVY6U/boAVAXNy5Rv3NevrWw+kV62XGvdk6gxQe4V5GB/J1ndhucvjQl9OExwzvO+NTSCE
ASZOQPSwr+6SPS0OTtz0gKiIsaAuTfDxZdGY0V/J1I0IJWZ9V29pcVSb5KfE4j9okN6uFhtHpHDD
m+nVW0sCbRazNS3muam86HZ5IX9q/CT5VqSucaJej+3hNnDNDnQi+INGrQ+vQKqsaJBMBSQyF3Yd
9AfqpmNp7dwYwTpyobcgURmnj/dk0FxovPjVqO/oDYDWQz+EosdREmcqGT/rsdVdR9sVt+Uo3wLp
+18g7T6soQg47MIe3UhoK5BuAaOZ+P6prHMo8KGC+gt4Cm1Q4ubtsexiQNfM62TuoMAnqgp8IYjR
LN9P3KBQ2004vRmbnyL1cex4ufgE1LOSBmLihnWn4W2XYfBM+etQ56+iEcVDiSTbTjSQ+EGU1n9Q
DpTaxh7w1W6+aghyviYOAJCptH+mVnbTZoP5IpJ2gB6oya/MirutV5n9IahYijhFqoM10O4f0gHK
uBwCnd/VdGiU2j9jTHdzBIPxFQ02gZXhq5HpKElQdeSxp4HZwkhRfJZF/RM0KsDlDPvsJlX1eea7
SCMioDa5MdTekxuqI95XG5TbvFqcfA+I6ACSxwNovlHeoS3y4S13I6BLffMZssMVQIlGvmv6Nn2q
Ovvklkb0inqebFkCHn0RrqmfC2NAas0a4tePmTKDGAXNLFgI2LZl6SstSZAgCnn2RFc8ZOl0Jf9g
+5NfqBs67ptl9inPpjFrOIIZbPcpqzfl2JzhXnNGtqf02jTqIku2drQKZSYfOTpyplWyqtmRvU+y
BR+R2L2UXVluGegHns28nPisWOYZ69Ty6j1QSBDnzYqJzwp7adiTFgTapq89KX8PcTJUqQGm4JCA
uFlKc62w88uI+eDBrqL0X/TlMhGLIBbB0U8hOwKoTFpc8tFBwsWQKxpAnrC4xNAQtFbJ2K+AoQqO
s1swONFmCDN32duo5pQAahxF3nUPkTT5Gixl/WbqjiBis1mNt2S63YOQxggC1+xEg9RIF4RhKOq6
Uo9W61PjfTXbkO+rhZYWbjrBW0S8PDNdEGcW5IdO0jPqC/UaPWt2iZ/XS+pSgyAviDnD5mJXPgCb
yqMBgdjSVlIiZPvDGpOHmvDrGn96FauC9mvZgXsyGuzyXkuNI3EzBFAn3aWotVr36kcBjb5YxaLl
TQXR7ntbjkcd4q9r3BzdY9SE0bL1RvvUpIX1pIMufaKtE7w4gIWyXIVAzX0htyCr7JOhh1vPLDoU
1bNX+sU0DYQrKsQsrq2ut8c27LyVHqbxq8jPRWX5X7sUtKtjO8YHPc/4vZpI43VaQEPHBFzIilO2
TzOswxqTvYUI+ERRK1+RLZXLzvaj29QzDIi5jmAZtYoRIsrpu68DRRYBOUa+MpA87cDQC+4PW1/1
dGXhqCq58BAuwNU0qq6s6JvT9lBx91AmpBqQYopw2wDQu3VaG0lZgTtRi20E+P3dcevjPnOtXKTW
FV/a9J8RtcOqYQi60v9lFnXJFcpySoPr1vF152sGrl2IKcqv5tjrS5EmElp6ody1rNN2OjKdNxIl
4Uvk5caXqu9PxKHtc7B3xoX8qlcZ5CBRf6HJJH/gKL1H6TauwrqEbChuyQ9aIt5t8yhdcV1v1pLX
YAaycaNEiUZ+oLccsCw7sar+Nr1j9aewEmRf5JFHYgfFguTRz8tTUWj+QwLCpwPuKOpXKIevyp7p
eFqYUWQfmAuqlF/tIxIZi8Joqh1uf/0ZG/7+PDpMQh/aLrapWcaLSu8hQkAjbhSPi7Zyom0hB+ia
adBB8HwV1FLd2eam2bADtq2+dqppQKyP7AVs1KWB2VY0brOpArNbEsqN8G44A19dmwV7wrfNds1N
xq0O7PAiI5rWWdnKt+orcmvNmgvcPULNMG946mjrWF2FbHi/ItufRgEsBX0OsJLbBN+eg4fUwaYZ
3fKxrvmbhSjjW1w1GwTi5FcjD9IV8FPDRXgeIntG0Wx45rKlyUdtEXi5cfKIEYECxdR3EJHDPic8
kIkaV0WR6QppCmi5liOEaAFe3SSuQLWyKrgjEBfZQAAA/RuLnRHIKS6+uv1yYb6YUJbbJbaDW3Kp
9ene1jU8JaoUGuhdE9oQ0zGStwC/Cs9kzrfSj5KV4Tj5xU917xiNRbPuBReo9Ua9ONQ83+wm/zkU
XfvgRXG7DYIi34e5A6U0tRh5jBYU1+PG+YbQfrIK3JGvXN0bdqAQJIw6NT7n1TpwHXNNXYnivTv2
7mBbzpblOeDiQ3s/8gCl/Wmc75HTQIEhFB6uUAZ5t1XuWQuSPY/Y+k+aFYGFR60aHFUq3uWRvgJk
UWr3iK7hU5BxWK6o9j9F6mqHXK+JR5hbX0GkWF8jBGMmG3VpAOj2dmctNRcECJ3dmY8oA+8Otlkq
bmoP4cMa0hBzl4FAEZ+rdU6sEAhpj/nLVDGMQ6r1iTV1eO86bXbqhjRYEqM3+8suCis7FZaSZ0IE
fg0u3wyihOUCP1vjFXwbAph/M7t1BRvA9YL/iMyJu3vdq0E4pG61Q/Tu20VgNLZMEd1FBsirRYBE
Fs6G41dbhzJPL4ZnyMW82wmIAY7MyU7+I0+CdaiNqDFo23RnyzjaIMmBvJ434r6IXDnYbVAUkmbZ
zkjz9gt5RG1sbxOI8y2w2cqXE/V8q+n99o99Ip5HvgxVMo7n70wGariINVA/o49U1J+7NIqIv9zT
51/F8m+jv82dnTu1VOVpYjuG40EOSLpCCr069ogAbHhtWPcckDDIHPPxrQhuyl4GP6yx+mk5nvco
MgMny7APTkCB19MckZfamg+oVKLfmz7Y9TbRogKxJ7UHEmrDI1WT+aO11PVvc830XFddgkxin1cQ
97FReS1Z3kCgeBDvldizHzQZsDfv8kdbb3R8T2UNbprc2mQOwMVxWpVnFMHzNWBP1VPtGt+ptFFj
33HbSt/mOXo8RistcF4Ew38mVa0BYVxt5q7f9NUG8sjRJnPD8OQMKL1y+mdCvxdFB2m6KBgunu3J
kylwkImrwPjWpJOD1d/rvbFAtqACQgQ/iQI7TISF7fJEMjS56jqqS6NWh9pOGsVZ0Xyk0T/NTVmE
zEXOQaCq8Qu2CdhXQoDWrHrvWAkdW01llzUDYcDQvlTCK6yfInW9O+jRrsBwG+bXKFQFDCI+ganb
sb9z1BCvQKth32glVP8GzU0fw6yo11CSGs8o+coOrEzZdiwL69ZKSmfZOSx66Ux+l2eF/ROF/cA3
+uItqv6a7kYC8I0uNUHkj2cF+BF8hGL8/OS0XQD0QP9EP3+ymzZnW7esJ/UhfzDzW9R2HzmHMNIs
SJSXUbt1RAQy3BGCRPOAUdoQ/NBuwWADJqoSqH0EVxaVE8sjdduheO9S6SGeDp9Hh1+7NJroKA/7
l3OLERidiucrUNuenMble19tsIBGhCKbV+XRmfrUKJegGPk+Sd34ZGDzSXwGiZA/AqeIbpns7Tt9
TC9EhmBxaW0BG0025DXk4w9U6YW32NtOXmQ2BwtefQYvtXP9WAv8FZMXb0q2EV5jrRGhBEC4r/Xn
2AI3HH7XwZVHDfi4cfM/o0YGOaigixB0kdZ5BFQc4oiNddcWTbssDN5/SXzrW+e76Q+zajFd5aGc
rMJRSU/fmA+h1T50dAiyhfhNhw24UeSANElnxOfA0L5lWmBPG8ouNfJTkUTfaJtGBwQPVa4Lz+rS
A23WfBvfQRTDl2ti8yJeL9EH2Vmr8ahQzF9kb3uB0g5lt6W3nF3JDpnODA8Gv1qAsHfcomgmf3Yh
L84NL3rNA5RBu+BiuyRZJC8eCqgBNWij1wTSAI4O7g3TjYPtrzNTIx5veW49c+xszqBg4mfsevkZ
J5Bk5/Tak2fF8dFK4k1o5tV9liXdLUtdAFoklEF7xFyWdaDrOxrVOqc9haH3dRrVB/bWoPjjiM0R
Ti3M1iB5iQgZ+VID4rqNI7l2Q7248tnqn//43//v/37v/0/4o7gFjDQs+D+4yG+LmLfNf/2T6f/8
RzmZ92//9U/b9yzPcWxwWDg+2EcY8zD+/dsdkuDwNv5X1IJvDGpE5r3dFM19a64gQJC/JTwIUZsW
Vgjd+vbO8hWrAirp79p0QBmuEO4bUudIn/PvnbaazrGhjNIjKla2Ke2wpON0O0DNnOzCxijfesQr
B7lUexENVbydVAbTuP2ljzriSwQgzLzNSFInWSEbk0MgBMxE1IRp8NlGzlWerXR8xw+QJwZ6VjUO
z/uzpZo+aetNgZseGJn+Gs1q8QVk+vnO6XTs2J2c1cAjed3kQnPJmRaAmoK++PcfvW3+/aNnzGb4
ZjkOctDM/vWjBz1eocnGZfetjIcdksAhUFPGuM5trXqpUyRN1HZCjqiDrjy7viUPhponlGrrgIn9
2avmgXbII+/TOlJXNBtWLyBWrB0cp4lesrg2V4mVyrMLScxjVYInY0Bu6mkE6TM+XvamXME/DYy3
ctUDKI2E2XCin5lRDzciSqyDbZu456Kkwf0P30vf+v3DsXVEffHp2ICGMIc5v3440ksrD9B5fj9t
0lnpoC6/sJ+QoSiuUJTtrijVf6TbYdxwbUO3POoqL8C1+HUooVVsRv43xIDFmjk5B2sabkwRbyDW
4DjtF1PUZ1ftEfFQvOOJXjw7WgnJoFLCdSjsY+PeRlpR3wJov0HC3rkvFJt+BW5b0B2kwZFsoAxL
t20J/kcapQl13G8cxcuPqBlUa+vYRt2elS8RnEr2o8vB2h9wlDz2ATgzLJnWyyZAFWHU3kO73rn/
zdc2bhtm7j0od/y2tSeFOVM4/kENkvzc2IWoTpIIemD7q58MO/5RSz9/aFWDSGFZOwkIwNDJY9Yt
OpQeHnK/5A+mMOqNZozFmkZptpTZNLsAee/NFG+0S1Nfm3abfiKX71pX3ZWNdkMDlalH/+EbYfu/
fCMcXfcM/HOgmO2iDNm11M/p050KdxZzAJVMeO/gEQX5OL2/SAP0ylRnGFdPht+Y32gTZmtdfwqd
oL9okY8tmlZDCjJJzyQBO6nEknjsJA9Ll7VfluWiVWpvMUCA0N6pEojLpNWRJtEAdf+lbVos1NNg
2zQeUDaD5WU7V47GUbc940hXdp9a1YLHA9BWSBTpO9tL9vPw33wmg12L7X+49/x621cfJgigmK0z
zzdBROezXz/MNKp1I8v14M7tmwGp2NxfGKhfuDVjzQfoOzfWXebzl0J31rTXJY+6jlClJ20JhlsQ
zyKNWHqoPe7KXYM8g7rP1uru+qlBkdG5ExBvgwOZofGBoJMRIZwWjnxZpwboXU09vxp+Gi8o2EID
eq69DyA7EyNKAFp3zRZ8mZQluGwCP7sy4Fz+/afiu3/7ilm2qzuuYYJyV7et3z4V7KjskLcZu9Mh
l3u2lGAGqE1SQNhc8FYRJ2rIkmTVl9eYjdnqE/VyAUEDoksmG/jzUBjrgUqeqJUDdwAOrmftqqkT
DVzcebMkKGDhgJ4DUsjh0VGIwSTcuqJ0n2evhgGd5uqQbpQqNFQGCUgxYi3cUVcom/RQoRQN1t9s
5FeqUNPkrPzINjQettq29lIreu+FG472PW7D0BUxwwRMXaza00hcQWMrqCHDRaOfvH27aSCQa/un
SJjqKzB8xdep3CRmM+64A6CKsutFz3CPQFARrCk48YOw//9T92XLjSNZlr8yVu/IgTt2s642G+yg
RFESJUUoXmAKLdj3HV8/x6nIDBLkCNlZT9NdFlUUJV66w5e7nHuOCjC+pOp9o417yhpISjQio3SL
SIm9Yu8NExSU0hZpOUiEhUEO0vmB+B7Evcubro1AMz+3/pWaKd/TvGvvDz8qcHWZKWoY9uHl4Q2S
ooWKJy9frxEqnW0dDXobGoG4gCaJiMLZ+0fn0KTxuO4moboPQ8Kyzvm3uKmjn/kA0KE/yvwtKj8R
4HkAAINfL/xZghED9X3/uURZyYZuKlgyFDl6OP1Lre55BDDTtZZxEXpcwcUiD3GNnBToag8v1Wi2
wrKb932ogFUkyO2ICeuVBVdsQRMLqCl7iQijdVWFsdywl1kN8tFKlUb38BKNRr8+8vASUshWBKiZ
pQpY5YeOoMinjRXNcnvUeo1ucXhGdf3ZOIRE1eylIlrdPluvpQxEElACI5+t11CbK3a+IB21XpfB
2FjdkHWfJg52JjTmAPdNE+WZUqW7k6kW7JIe/a8jmniehY5CKZzns2sgFJQHElSeH5bkGawirY0z
1XcOvxbH4D8vUesaWhV4px4RxOHnsti+/P5YIZiRAWZ/fvjYsisCpOLL66YTZ+BGId04VX34AM51
EfgcZOtqpfGmBhUBtBUoBtgvoje4T7mezZX/mPQzNX1uTHc5sKFuV/TUO3yS1KIC+PuTBj4L7rVy
RHMydLJ6fzQoROOQnEZvssr+OfxcqtvJaiShM4g8//rZ4Y3D7434K4Hnhc/PUCMHIlbNTg2QQcnF
LvsBAvjNQRmyjdsraZy1Z4AYZSNWphD9E5BPVdqauGOEhD2hgoBvoGY/1KjZNH7+iGaGZMfjOLyb
EBhB8wIC11LRP6DOFUDOLigeimxuIBNQ9s7hpVylndf0AI4fXkKEWbhtGt6OO6G4Q4admAWfKve0
KtIdXykOmUbl/vCjMfJb06f+bAvsZ1SsGih3fP66P6T5DS1z75CshWgQ2A1T2TskjMJDhYz9rB0V
YKN7Hg3hcJZUULc9czm5i2oJSb2i8QS/rj56mrwI8ayi57XxDYTp4m1FhMYR04YDHmgGXQO6OO0y
6or7S5+TJt6YlZWDhEVvVT0k8fKovC9ZNwpgkFBJZo0oOVdAtLFJc2wp/OzwjwThgMPvyjNOKTWq
UJMfp+9qUZjzVEyPcYIGDbWSCWotiNjh3Ypo0ChwkTJyQyktTTQWjZuhbmtU4IZ+SLZNXFRGQ3jt
DvykoSOoZQTFmWK6Tiiy84AkKnuZolAgF6H6Ez1VVpoF4kfQaVd9i4rM4c8BB9DuxCCMHACaZvvr
k1BY3pbwGkRe4HExyIQQnCmnByHSUFVLR66HYDxBinXwUV46tAyAbupWCzvigioMGZHDz3poR4Vt
/zC3cgXBG7Dky0pJ7uI+hz8wVNlrgVUJcJn47fdvAMMfoFDtR67CKFYOPCsdSFYR//SadSBV6QKQ
Hx3+FyQcIYxrBE2TffoRAtDHRidOyU0XtvT28AaPCsjt19NAln4pmwaJh9/A/k+WDxH20X2gjCNw
3irf3fzCtCsa6yTFluehfAwSL6QBBDqDL/P3pk8DwRRHoVoeBoe/KFOA/A+7PyzBZ4dKWWx8/ZVF
svBzFKISVcWTU3F4iGeRJzpNCYQGo/jm06GffaUGE3oQ/UBOOGVJebDtJE6l+bzz548Pd3xNAKU6
/3EA3sbPH/NCF/2A1Mbv327iVjGlqMrB0WQd0pyZokWPVAKXS5FaU9iAOBglDzNPSHjPBdWv/wUh
BNEcOrR55AERzYn9r9+/l0MibyUcP8QPvzMhEu50hMEiAgtB1kQer0+X8zDNY1TPUuJOPlq9JEOA
KEs/Q2pbgaOJBJJyP8wDBHVZw8nQJbcAvdVPv3/D58QZ9SE66kPgQ7WRopUhGkdIOYUgmE5x56AL
tAj3Ep9Vm4G9e3h5+CdAIXiSx+A6FHloVf319/kgJegTJuQnP1x9vQYoyy6cDhebV1XAEiJSRUFP
1ulw0WqRTahkBe5nD5dQGp8ZGeT2tS0NchQuwaFSs3+SOWjAA46f91OOnjYQVOuJDBbHoOtBzMcr
SFsHVHAmcDmHiBfQunv0+vf7h54wtf5czf/7JIfVHHJar0U51VEQtouX/+28Fzcv2XvzX+yv/vqt
07/5b1xX+M+Xv7KNXmtc+B/t8rdOPhfWf30786V9OXlh5fBAp7vuvZ7u35subf/MxbHf/Ltv/q/3
w6egk/H93/96LQC7YJ8G9yP/16+3WO4OodLRI2ef/+tNNhP//tfNS1d3Z7///tK0+FNZ/kND/QhX
vqCpoqAguzK8//UOr2oqEahARcpOO/BXtuG//8Xxf0g8QsXDMUc1EZ4x/gwtc3++KYkEQaWEGB0L
ivzrz5H/ykJ+PrLLWUlcIierEx1T+BAJbDdUAtW/Kons7jk6VFPIwhZymPu3iQ4mvxfZ0naQ/NIh
zVMkrSU8CDvw/3FXoAKRb1BVJ3sBXPmuhi7ZbXE13IF6PXgC0FPn1Rt+3ibFrdzcc4oHZ8voYq/O
ChudXtZsiyjlFx8NMeDrgf6V+9b3lZ0L6MCT3urkkTReEt6hij9SPYee+Du0uMZ9NN/VKoi18BVm
fp8SM/cgr21xVhWY2eRJ+84aexykuhKaoaH9jE3tPqSI89K7mKaWKCEXyVgtrAq94LQHzal8r3K3
WU0sGaRLaATt6htRvQUrkq01sqEkopWi21Lp33kkQzk6Wy14x7WHIAhgAxj44QHyl3pRXDfkaowg
H1wAUvseRU9ydu3nyG1eEcgoBL6bdnYCZzQBnjHzovAJpU/dr9yOs4E117n8KoSO7wQySN6Va5Pk
Vubrehn3ZofjsMz28nyTkm1NUIjZVBJ5JR3y7fwWFVezUUezBFBMTGOjAVUpTX6QOsVR4pQ3BC0Z
mErNE0MLoo5p4VS9BV3v6/5lQCrtA8D4oTZz1aShKb4mD9VzJhiAGG8eEzMwQSIk2gJ56kfdAL2X
8Vo/gVNRdH3hDTyH4WtkcUZvZN5kogv2Z2YDZGCIV5EpQKjvOvXED813Jz0lO7+ziq10lTiCI9qQ
0rmOX6brzOTM+bZXrn1itY+jgyptJF0Xb5loBEa1p2bvVEiMo0Ha0YB9Qa84KY1m126D0W7e4BBf
g6/vpnV9dyh0KI0YEAo0R06vLLopIINiAK4Qy3uVgh7InPwH9OYBJ8qXJpwbdOcJBVr+3vzIhh9h
jPSqTSBtVdi+OkN7x5Gg9Sa40m2HNiU92ocyamgPPJZcEtl1+Tg1VwKxKUR5degRKPo8OnKH9lLU
YO/FsLvrrmKjsphM+mP27XCa/I+O3f/ncXlyCu/K93zf1u/v7fal/P/gYMVN+FcJ5exY/T9p8F5H
SBp8ntGHIgpefB6r5A9Ng/+gUVEFryoCzD+PVU79A6UVBeUWHvk2iQgy3vp1rgrKHxAwRplFBT+i
TJFa+OtUJeofmqwSEdkGCcc9qgX/k1OVnLp9ikAoj+8ngYOT8gSZv8WhGoPRoZ+L6i32gJlqnGKb
GMm1sun24WYtf09O8/eKIOL7IomG6pJCkMo/BA9HB3igcrkQt/CXWhMcuAbYna/AGid6gx279RYH
dbXi0Jz6M+cGF+5bC2blbB5hMOyRwn2OoKh79JwvlMpWh8QCgaMhlUpbCEkEXTc0FdvgtgTjuC4+
11bjUZe7RUvwmp++ZlFcpJpyORiHOodFCM2WXmn3Lv+Wf0N/+3V7E1rc7epTW5nEQ+BwNERAXLOh
hLq8zrmqQ8xy1wN64YybyuudwASTYeisTOpyTS7WyaFIdmSRRH2Wo1iS6pLem2iQNkIbHIK2bJeO
tJLeJZdHB59CkdH4KSpszR7ZGkP4w1Xdp7ro1B6o0/qf0BdToPLltlbo5ncoTYJBFJmDfzJGZHJF
FLOwx8li36m0yQuQpP45RqiUmpGjOKiqXa3N52kwetgFBFGoRhHZESrzizUaKyk/1DMadgChcUGy
4A62aFO3cVeGdGF7E4GHg0h5iVDM6OlUhrWkKD6BYiJ7bJweGiCC9U1R78zhWrCiPVmLsk8dws+B
HRtcbO9mQF4ewCEQzJnhLX1hwotOYoj6YDLUlx4YiQlAzMqZcmkDwhGWsVRUKEGiJ+t0mL4GqTeY
ZVt+sESjMbhMb3W8NAMDDoAtrCzRsxVKUU/HyUk1XANYomwWjlYoOAzSUombFPrXt032LAOL+PWD
o2f7jVmAqgWPBLYKXBJ7/8hCpUDAJQPLjg4OXqf7ke+BSJkdUI6Xt7nNWeRe3avf0Q7kdQqmGihE
8JmvJI7IaeEbz5JKsqghShDwryLJi0XaClM1+pma/JrV1Mze0QFgVl5m59vi29cjPuyu34HupzVZ
xNpB9R8X0aHSfDRiJDEUNOlnuBi85olaqS3epnvOEs3O7DezAUcQLp/uw5M2Vyyz43lhWUWIhcwY
NghBkH0610WdCTOYPhKddL0BdWJHpN0V6BrMmN+BUs+Wo/ZqgpB2j97hr02f7RYKGB6ajxQiKyrO
uoVlgEm5uEq6RM/BSRWq22waESg0K4vpfHsszCw2ZcgDytWHMNMglGIbJMcBLt0nHrGaPWd2K/bW
RrVYN3HaiWoHmTk9lAI9FnA11VsJXvR/NHfL+g4POAxyw7CC4tc03BWNS9Pt1yYurcnj57PchU3m
q4UWwIboANmLGMcSSkuxwDJktMb8DoCwyz0L3uCunmjn+18WJGw9GUE/wBXLG56P1EkAZzRaPK7T
28zyb0F7blQPrYPS6spEskV2uvxhShXg90qopsLvPF3+YT+mXcnDVIuOur4J0UdmAUCmT9IbKAZX
1saFtQhraDoAHol52upiccgjGmm7AFT6/AaaVUa6q3dIk+uKk9+jPexRvP/6EdLzxSgLyPYSsC1r
ApHUxVFdSkxD10//tJfva86gCTvKNlqgJ8ZoEASrxY6/mhoj2UNTGOFkYnLeRCyycm2QtS+zSMXz
SJZW8Zix9dR7udlyxviTf66/CU7oZjsOCVle555V6+s5OHeogNc+noPFMZNOJUBeMcy2JrF7r3Hg
LoaipxkQbjNRF1b1qreBWV8xy0azWFhwotAOg3BGVM/8KaDW/TQC1l3v7ebJRtObNba6fBs5vcHO
8x5898avcPckyXgMlLtwaaGGfGR0cdaB7QelfLRl68oeEbc1u9QDA6cpQO8LGQrn6yGe+wEwhhsS
uS/UWM7cq6yJof4G5RAkLW4GMdZBKrcyiRdWDCwc8r8CrojD8j66FcNcHLA1uVjnQ/CzK4YvCzql
a27ihSPgxMpiXQJ+WQI+ByuC7NQK0OKPPP9YaBCdEm7TDugYfwdUvj5h72ThdaW8jFwFVPpOam2I
X6ycR5ceoSTAlWPeFeoey1MXbVtjUxA8Qn6DXWJHm8xAFt5uPKRjroQVj/XC0BmuUiAKPEcFLs/p
6ZenSMJOuRqDCwWJvu66QFxBanAQVfcK/fb1crm0/0+MLeY5zXpu1GoYC69bU7DRtmQDcflAnMJD
OtNQkOJa2/wXFhBMoo6kIWeBGtLCkUzzbJDEAjG9hM6MIYWGwtYvVx/ZxVkE1ALYLwmgnGWcASqM
vEt6KWbu6l0NCewXxSV6sZW93PX3igOeyed+m+zkm5UZZZfT4oxBCei34cV2b2KgCkPlYPjT8w9N
FXdlqlce7mZzbbVcur5O7C2ur5F0ZQt4MAZaI6ISVaN9IC6YJ1lIxakGpJNbR1m7NuilQWq8LKEM
yIva0jUOJlSIKkgqwBFHD9V14ySOiBuTc3g9MtcSNAIbwnJKJYKoFHGHICEFdboj0jgcoRciIAt0
B/JnK7hnAVVsQ1j+ubwVXB5v6Lz9Slw0V+5Y5EqszMbCNXoLyAUdQuIG8ebvnat5UHKxWWZYXrvR
LrhHKGAIENpFNeP8Vof8bE3RAY9UuFt6ohVsfLe5RhHaWHePLm5aFfEzL4sqvMFDqHZ0BEtqxAsD
qNXgmevR0ygYI6oFQFWijcYlHygSTGZmQhNmLSy5tKeO7bJVcWS3rjl0jo0zphs5gmEbXUnfNAuR
vENL/IP7E6y+umQCo7dq+sLNLR2bXriEtZCKMzdhyPl32enBCeBkDjqtW1MMTNC9GaDy0UxB0Gun
+wdX0YlpduUejRpUKhkdeJiGDkptgjvLE43KKAzVROoCmiz6uCk8jjqZvXaZrz7oxVUQQ4M+aXKY
7omevYwPvaoHlmbQypyN4gE4Gat0gAhc878vnik4mpGfEQRkkOniTGl8tKZwFR60/8huhcwKzehx
eG5MZQNRcXCBrfgUF7wW6ciesEhXiprAQV2ELSwRmTSIao5JunaHXzqXIemIcB4HCI9S/eljnDN/
4kMRxSzR8e+I3ehor799FXXhQ3UDczV1d2mvQIxVQBIeV5y4zKflTS2TKKfshBwsThet5IdkQ5PU
TgxwwEa3Ety/6Zt6z9kr98+l6/XIMFnMZduSTG5SGG6s8DZ+zm3ffB1efXs2JlOw6m3nCg9fm7z0
9I4tLo5niA6AfJNiUUgg6QxEUGuCd/BrE+TS/j+2sTh6ShAdt1OCUeVolLYmY7KSK6R8zdpNtvT2
EDWA527XrOTx1oa2OHZGykNxj5mNsx88fefF3cq4zq8NFWsDOCCWLUTxe2FAmys1bAFUOhyp/LyJ
7mRTclJIkl1x5uopumaNDffoKBNEiC7T7mCt9QakQ0zOSDzZRimVQ71xZWznWazTsS1OL/Qbd6IP
TuiDkwB2SZeVTxuv2K26I+drngVzlAcgBX4CSmWn4yqQEgy1EOOa7ma7uieuWNjgbww/qmvRhta0
Qdpd6qwO8HxRnphdbrWpVScJoTwEg6+B10r1GddwvucM2RR3kcF/Z9dweLeWQj9fkwDeINEroxzI
EOeL7Qbi/VGTOXRG1lDSa7dD9Pz1c7s0mQryIZhHVmM5tFMcLRK5axQF1GaR3g2Pc3vTRfeyv7Kt
DjNz6tGBTu23jQNU+shGq2nxXFLYGDalxz/6HlgEbuAee+raImQHw1eWFrOVy9FEOgDHEPKTQtds
UB0Y7MJGegOxzdqNvTJ30uKYmmkWVwymposZBTrxSStBdR2+f/2ALi07RRMAIucJ8uGHHOHR5Emk
T1iiHjQK2aYGV1vWh04aA5+RS/9g9tBlJgtEw9EELOJi9sDuJIIxAmsNANjvIKXa9S4yQ/eC0T8G
8K+/HteFhX1ibDF5GST/QimCsXi6KuLbSXz8+vMvuFPqiQHh9JiQALado+aw6nynvc02oZkY6l5D
rDSZvEnd7pu4Fg5eeFgnNhdHbq+0yJgQDAriwDsQCsjGjGNXLnVAE+36ZthFtuRx3pr/cWEhnphl
7x+tEUhEQlwKst36NOc64e/DttXzcMU1XjPCxn5khHDAsckaGxtSMe2EbJP6s+DvV57a2rJgntaR
FWBhZ21CzKPzzmQMs9Hegi/BbN1XIKnyyKBmCT0bfcXohZsS5UkBCRiJF7SzehqAyKWopjDKAtzW
I65vgmAa5QlIBXn/oa3FNOZSVwxdBlupV93U+8BiOWD0R91mu7Xz6YJnD0CIwMuKBpcD4eNiQwul
7JNxlHF5IPHK6ZILXWJHNkejQ/W13K5VXy+tEOb8om0NKJKzXLdIkn4CsCSCnvs253EIZ4Ge5drK
06IXPA3p2MxiBsdKSkADiVENRo11opg+5GRe0CrFyq6BI4WGAoZJIJ3GOwG8ltftfemsOVeUHU+L
m+bkSyzWae8j6RxBH0YvXxE0dYZks3q9Ysl6/cT5hvrQmINJTRZAQddHMmrjb/hca19ikX2apWrS
oP3NrjuQakLWLjVBNmLIeqc5mYmz5uHrxXtpc1LQJoJ8RpHR8bEYtEzjtug52KPBwxSDyWXl/GSe
23JSEYUCJ489SM/uOp9kGVwUgfnHki24msVgCbWz5lNd3BfHdhbz1iAWHgFqhvAP+sn06SnE2kFp
+Ts3GbMV45GtJbUuWxTRSCmj4spaKU+PNbkLZT6hGBn6/ZzkngLuyXBVDBUEjnigHc2vn9SFmYSv
IDGUOqu8LCONKkEnRy+h8SyNf9ThD15xu+FuLBG1wcfD1lQBVvja4oWgDUWII5Ns8Ryd3GKoxIrA
Y4jtd+5VNOodgfx4h00he9Pr/FG9yY0ZW+n7tHp8s5t8sWxkQEywIhF7I8vMJuPIMujo0Jfcz5Eu
7HsTjNzIFsrPwh0kpfV4kxprnsslf/bY3tKfRVdR2Psd7LHMmHQVmr2eeLH7T/AzFHOKgWFeVRXO
/2LD9X3cVKhYgikd2V7QuXY/CiMzKhwt3IxcJwCmK5f8pYV6YnGxNTQIIYHVBBYH5BkpMq8DtNOM
yNCcHOJA+gCk6Mq6ufj00B1ENaTR1bMKQdwKPMhsDxZZCh0CKj8449Xf4YYyhm9rG+OSW4jmGyRq
kGAkorIMqFKIpqlSP2GZmr2JDaKm6N4zZ2STGUpIm42s0/kHZJGtfzBOmagiFilFaWl5BFSxH2dN
Okb6uOvN0SQUaMfQpA8zqwBDedr+Z0M9sri4KOOcFEPEYaiiAyTiY2ShwWufoJjFcEnqVbzxAWhZ
e5xsgSw34/EwF0tWarMQQkgwmjwp38Un7Wdo+w89iF9R7O6xjOYXpdKTvXgf/lg9ZS/4cTjsfk/x
YvGCtQnKAxJsD8ZkBFeV48PlBzOaHW9WN8oFL+TE1uLQkUNcvZAoZJM7oiTCggtWRqdXq5bOb3kN
kR/KWlQENxo4DU6Pt5FkBWS9fTDq4BBgoAXmEfs2G1e4Wc0ons+hhuSKAhAyBfYLJ8+ptSAX/bwn
kMRi1vLbDsWe186sb/5GXWnNFBv40bnNFU00zKDv0EEwWAO3ylnSTRQCEwBxsVWP7QIK4XRg7Bw6
spZD+RM1SFjrNtveRHrWeWdrMn/y9RbO2eruWxvd4j6krZan2YD9ru1nUzaIi0DwmsE54x9rRdYL
p/bp2BbuRQhysrEtMbY/AYiBhbYSC7K/XusE9uSsnGUXx4a6J1hpkPVG+uF0LuMym+t5xNjUrbpp
jGjzmeyTr4JVNNelscGCLIoagEhEXsLRW03qS57X0P8B7Bh7bGxTC9sREI7M1sw1BMe5j6ux3AfS
igDoAwew3G3SWFWyjBxpRJ85CQdk8rwyeRf284mFxSlVxRqoRvqAPazRRMs5cCmuAiwMhco74NNr
cDh6fsFqAppvRUaNgp7FJZ55mCBEEIoo1vXfIfBnVj9YjBCiRN0gXpivfLOOjVSHR2/GOv2pKFZh
xZuK11eLMpcGfvxFFjsCsTfYLDh8kfx6snDPbzRLe+xM0ebdQZfe/sE0H1tb7AmtV8a2gmogDujm
hc0xuq0tlvlBZLS+29cmeXHXdqpQdAgIEerh2EQnGId2LtZuNFoFsj//LIg5fayLhaqFba3mKkBk
opPdt+EV0SHjqr6NqPx0uOpLL7RWPd+Lo5RZZwg6QWX0iZzu+1BJIwHAZDTBbXwHyS03N3sXQsgo
yBd2AAER4+uHyJ7RqTOBMSoK2lBkCUQ0ywRGE4JKoOTQtgRlC6ctOEPlc28E28DXZi7teWR/EHPK
wOGeJcFHQQ3SgSqYyinTtWHWq1Uo58WZ+21iGTMUEeX5ajqsxsDVIB2C0qC4P2x6lAZ/pga3lnW/
uNuQiqEgH4Gju0QegpdqSrkCENjWTF7QMgEcfA2pySdigbn/Vrv+egrPwz9JE9D4KbL/Qm1riUlH
JTDFOyMzp+iRG23SXYhkq7L194M5eMDdGzxvrDUynLvzsCdT4CuBUQWac4lNqf125DMNKZboo7Og
RaM328xIDOWOpUEOJZn1XXC2Kg82NcBIgY1XhCWmSWizKimgyItdIDxUkx7diFZsR9v0qnpFcx/D
NJbGGjLhbI0yoyJmluH8tDNYjCY1vBYkGKhatg9BETMpSfvrZ3hxXHiGyPAAj3YGuE8nX+TyEkqV
gb+vQrekz6q8+Y9MKIt6dYB6CS+Bm0Fn3ePlvZTs036tysqO2pNDQ2JMeYgmcWSge+3s8YjJSKUe
K7Gx2uscGLfahf4rXIbIG0xEsU685dxxDdVAL5mVAXQFJTGPppplrM6HQwv1IuWjsQiQdU0FRmed
txKrd7lH1aucEX7SY2fPFogtKos51Oyul3Yx9oW+mmZmp/9yEmQZBUOKFYpu68XtB03jGowv8gdY
403OHbA1Oqd3E+R/57vKYzCp0fkbF8SFJSQdm11cg8HYax3kL2CW4SByMwCUGbcg51R26CL744TX
q0M9c0bxvI9tLi5CkhRqSxP5Ix/tIgdmPAGSkb/jKDX4xI7ab3GU/ASvwsrVdHieyxlmaQR4pDh4
gJ85vQuhF1SEPVE+hB3SFo5gy2h8vrtXTfRKGukNFBOSXYm4Ys2du3AOsPP8L7OLoKmVW0jHpMpH
RUpwEeqkEfdfb9FDBuSrgbGr7ChQEsuOk+UZVRb/R2qAzyzVo3vJZQisFPAS6UZyRgsyKxaPlufS
YH3XX3+BSyMEbwCwhgq8cBx3p/aDGjTFkMT8yPgfeffSpXdff/ylnXH88YslOpNQ62oslxSgVJ94
UbBpnmvoWfVQ9Pza0qXLCX0GuCPgMKHDdXkS5QEgA6A6w5EQPnDfWd/L/JNDUpu7E9AyPm+jdSTS
pQ2oKfh/tE4JaKdYPLyYTAE0nmSY/MT3Rk5rtS6DffCuasXeenxxNp/g10KTGFwnRhN7hmBOoXxH
mmL+AFyS1ajTDvRxPWPr2QrZipNxgIadLE1mi91OEv6DFbLYcy10MClYMD54B3l7xJ6OYgs/t70d
3Oe3LDAsHM1oTBXEBDpnFA5ndDZvg4V6KxnDtegme+5h5RGz+fzqGy2246w1cxDU8ru4He3A7fAd
oK6ttxZ3KMCsBvpnWScZVEoIuVnDNKqVy+xlFmkdqMDE994ubtiBLqC3AMUlZ610eLYHD3YYvSGQ
IXimizMV7cRVWjTz+1ztGgiND+RxZd7OBwLSENbpyqPh7dzlbrV2pI3WvqPJ3INOu1Nchy6guvZq
PuvMDZYp7kBcx1D7Aj7vkF44Os3SpixDTlLfUi9wp0dW2EVxEI3DrMdmbdYWbDloIsTaVEBGAhQl
/gUD6enR5cuNnIjl8KZuZdwICYLO3C62ACk7sQ25v63osRQoUmlQObypduGG3Ab2WgqWSmc3IrKF
KlCPmF7pQp0O1Dh+nSVwwUG6WT91QgR+uXtKBvSMyro09xFqpPXMFcH3LJjkuHahedZXslkniZ9l
SEzQjosDM5lAE1e/TxhuK0KRG1zgPn9LMKHTeMWlVRqAjl2BYBNQKd0UDfSHNGoVlMrDOtXCBHl1
Og6jXrVjHwZeA3748bqfubkC41dcyWirkBpVeJq0DAT7BqKHjHFTTDPESw2IcIVK+70digoIUTWd
QL+siwWtoOgiRxIyCSYVWoi+07QKweVVgZ+8e6ZNO6JZOwsFITBrCHDn1ixWNL+SM64AsjaJa5BS
62OcdKB+D0poX9ZmIMZEQg8krvjouRNDDhJecxtzY+SFtTDTCbCKWWmuUNoraw9wUxx5kdGglUyT
TKgSB+D7SLs0zqVtQMU4Be9cRBQonw+jQKYdGGTQ/2REcYPeCwh9l2lD9JqTWx782arb4EGU7tBL
fvYt9EOocpVSySeZnqJaonqTotKw01Mph2C8rQRTEiS6AHFbULHMKT/fUZUU9GbsoXKj6Y3Yh6gN
xQGRHiY8A9EVoeZZ71UwpMu7Wp4JxBqkoknGyEolTpRKPWlFMUiNJKZdlBkT6I3lJx51p9ETC3BY
QQojHjjB5uoqgPxFpRW49JWuoqCOQStthHg57CQZuunVMGabTppI64WdxnWVLglpnWZ6wvly/KbU
akhup2aU1PsJf0AqnYei8LQTmFTPYxoqWr7r+yAhT10OQRoKFcyynA2llgPVEaMJLPcu9EabttMj
pdQgIDB2cdPByeYJiGh5GVJKXsvFdVoZCpdM4H4ppIkmkh3IUkBqBxLDUviapV2CxxAOQrnjh7KP
b+ai5sCN0oJUW7aoL7Tc/RTh07xOjbCVTHnO4D5CJrdMBRDfj/yQmFHqR2F1lQ1+xkP5i8Yc1+hN
UwTCJoQ0jGwJYZuN1xoAEf2V6gu0f6yQgQZrWQala2TAcvDaJrrWpH4ZW1nFqb2tltU8fKgNiNgh
Ked3rTCACDapKnxd0nUImBQBp1YbDhG0Y7reN/OpaTkQ2ZNQ+BbyfpruU6UIUJ+PITYi6/0s56i2
Cgmh4Xc8sZDpjc3gcn+PZSWpvqeCpgFQA57Q730VJz14aeSMl3F3NoWYXUMzJsXxP0QEIot5A3Zq
L5l4Kt/kcRfPBXIyWOuNUWRDrrx1VUtKhoIbc7SKo9PIbyDxLjftHno7UOSWE7/OpV3Fc5wY3aUg
VuOvEujhTJw+q3U8jQ95QqUEQZs6C8ENaJKF+joqmzrdlHEka1s+lHP5put7JbalKtWCj5zJjOVY
ubGqeBSEu/xHHeGJQKSmFmqqZ6MK/RoDLYANFXRNbeM4vOnyOQ+gHq5i7/i2Kvbj8AQFPDW02lDx
IRQ251pvqIrqz1YniYGWuQNUxJreFAhU3CF0pWBbQUwEGn+hpLcxPsHOR6BsFB1rYapAX5cGShWD
9rgP4tGQYpzGEcqNEWHdl/ak0mnKNTtU67IYO6xKqPw1ta1BaBu/ord8GEcSamXgAmyuwbKryG+C
H46BDeTwKN20qgauNakawqDQ54YbITeQUK3cxgXfhZXJtxlHbZEOfQlKSm5O9gUIX0D1EJIyKjfQ
dYzIpsMG8+/4YNDipxiCDPkuAu9yfFNUjVIqXhmhUwDyeA3kYB/9uBdmtKMquZDpCqdUEG7wm0iC
pGUEBlhrxTFgKcRThwrcNmjBYOzdKnCIC88jjKpeJVMC9hnJJjtxIxr0nWG/I6O14Fki4nF4m+qs
rWct23ju9JyaXiTm52gWSzEE8U0RbLVw3pDV1MS5t4gqN3qqCZoLiQh4xql/wE2jwJVj8oZ61zUk
3O9ZBRg9qTpX6+XmbwCEzqIB8OEe22MjPnJ+oOqM/jvYE50yM/ib1IMU4SPkZzaaAXxEaEyikaw3
slxwP06ssm91ZLVB0rFB7/gbSwJ0wGfLoPORbdbqvxYqXlgsyPNAswy1SvRPygvvWyoSmasiNr7A
RVvxgcbkbzQFXVgYmoBuNNAVCSJSqYuwI+uUYGgg+sXC/NwstpFfGb4ne77LGifRq51ByXo0VnbC
WUKJPbwjq4vB8UrdCakQY7Eg1/7Cy3qObk3WDMQ5gA/KrmyjY91Zy6ieI9sWZhdrlM4gwkji5E3S
Wdao0aMNGu0MaH96DF0G6nFHAAEaC/sVpzD/xvI599hB9KcpIBYEwSCj8T9dPqRA+i6SuNfWhqw1
EmihrVl0B0QbuvyKlSz5+QZh8EjEBxD/QllDXdgCeb2Pflj1VQOtsdHDmUJzrIZT/utHeckK47eC
M46yIlKTpyNKEvCpIFX0WlUT2EwC2oEkXur0/0vale3GjSTbX7nod87lvgB35oFbLarSLlmlF0KS
Ze77zq+/J0uedlWSqLRngJ5pGG47lMnIyMiIE+dkrdGZly3Nq1KqxJ+aok78UHJqoSnah/pKyuHy
M+5nIslmalYfmvmtvEZDyo4z5OYmizSCtUrq2A/CECKiax+yd5uhcQo66rB6YCyP7NT57YDloe8k
glVdRXZC2RiDMEM/SPsgQF3eEcxhQn3ReIs3QAutDMXCSbxscR5hAD/CfcQrugpSGLqE08RDHSV+
98FvcfRdHZGs3rCf23NwAj7bqRnqrE+p3+gYrPpQBjd8x6vKhWjTDcAJa31wR0y48msmPmEe1FAf
AioYT2MwQWG25Nwpx1QY2rDRPqINpoNks7jRrrtvynXvim7idBiztEEW/8ebiYICynoCGPHnsIFK
Lzlu0BVsJgnXZHYXGD026xTZLMpJyDQjvhbJJFALO19ZrnRQgPTFj+qlHs1uV6Bq2fdm4eCWDda/
gWNZ8BHUFcDcx2sGCpM0GsLrUQkIlR5A4PJZfhbv1BUZWfZuvV2NcdVuNa0adN0qsAf8OTYI0xon
pum2IhcbBZTRu49s1+1klBtIdaN7hqaCyS70zcuZlDHKY6qk5xKxI+vUV0lox04OlGcOeCBZZvii
gKWU/THnhSKsELMvoCgC2kSn2yq6p0yyVA/wmS++Fs0h56Has2o3S0fwzBCV/SVc5Q9c23/or8Jw
BS7xq8gVNNB4oaqJhzVUKb9516xi/hzcQrb0ZHWUq0ZDpRXjOHxUuGJf5SfXR91yujNwsYJamZUt
LV0Op9aOyPqTxCwM47bWMwHRU19Nu/w1sDEN036Qgf4ejSlFz83K8l392lhfPviszaXrlgaeRCoE
Q/H6BjyCSwFh8x2MkGh7DKp2cJtgpb6zDsc8wKG0iM43IhyCAeDq52FAKcMkaKbqLeWeQ5SoFD1g
XOsLX49YgE+iT6HOyTsMWTLkyucP3pO68lYSxkbkx3CHdB65iu+yWuzHTTqPaxgDxEQz+s4gKTNo
piSVg+iw3HQHVMAqE4DZ5FbGEUwthNKd6KTbdKVZ+UayICiugzPW/A0Q3fz+JT+CIaCoivEHxNfz
PZ00YVBTKX4jmTC03wgSEYDSake47trbYMtrj5c9Z55UwKBokBqxIaPPRn1EX8b4G9BYb4Og3oLm
zh8rp+cr57KRhQ95boU6+xAhwFM5jN/4AHlFuK73SHkfUCrdShjcgKAVyx5rVdQ2Bk2UxwnXHlSw
VmuIprjvbc5pD3jS57lJKA4qq18zz//8YQY35QmlP9Cdc+BCFQP36dUtHMj4ILeFYXXgntrkGBXp
Dn++pToGHhQ8PwlzBc2JGKmDUEUdWmvAOvvACfmO/0mYGMnZGL8ptwxzsx3VeNJ/wpMBw06ovVM7
OoGxp69y4QA0LsCWHagejxPjsh0h4lTm4IhYZMvs8M1iDMziOKLyT5Ko2ZE00ihLUTQ5dK7kkqSt
WWuOsu8ckrF5FrcOWJRws9yGMkh+oJMQziP9hdhufdBuBDA15CvFATGEhco28DUsfyF7dhZvNECi
JBx0pDVIbOizF0uBhuJjQvZ0167gn26/+430aRZTKDPU4aszBUC2OjmQnD44pABMVE65E6zUhh4m
s38+n96gzFGeUqfxmCswF224F1IzIMx2NZjtWNfPPF2CIRVIEHgH0lAwPZ9/Kt1H+y6UYcQZbJIQ
6gP2EJoHdwR+j3v2QeitlvVembNXwRHJUxMHD9y1sw4hVIgk6OtFH/6b8kJQX5pTgSoIDiliM5nu
OKtRUNaod4s0akgosvBDMkmJgMxR5SAEPlLXWiHUlExAoVYjyzHn8fpoFqIEaHOD5oO+hqphjMch
CT/gmZAmvI1sMhSjbOXOjAC9Yp+EJafBrv5t0CBZ6smxgzxvXQa+906OQgaC5W4LJWewH3GMDjfT
EJVje7WQBQ02FFq7boF6D0jjLc+U2Xn1QuQCEQWGw45UFDOccxVMBSjXjHcoZK/45wTxObb8jW72
O6DvgepgdSUXHfPUIHXMwWEH4UdDehdXwgtKuxi4mVbKSts2GH1h9ckXFoeqIDwDKRiis0wdPQy9
5JiLlN5zKAZUFTSkNozrZiEMnxmgFlNUUxvhaf0eI50lRBAxZpaItoDkZJ/Ml/rs2kar/3Q1VMQa
NDXhxYzsHMrhuLY9N92QiVL2R1q4RZFpgWQeyR2BGZJQfeLmRpTrncDx72Oy6b17BXVileHgS19G
x30CPDqKKRgTPrcwRkbhKfWELwMWL6k2h5hR0Zs/NbBbAIJqhFgf9xbdQKg0fppSo383Hlpg39J7
wSwt8RBuJCRzIwFFs5I58q2paxKzZEAXAHajzgm6PMlvoKTRv6uvkaVCbx5hMHR0GzgUM7kP3A/l
DljK7W/Mdy1cnDAMxnDcL5gspaOgMEwV2oD5a5Wb0NcYnwUzsnW7s/jEJXlr6LLiLlEmWFjq3xbp
MAgt3qSckv59eJFckKfawzfhilDcQ4AFU+whmO9UjNQ0UAUF1Xa2HZHClo56rT2WDmvYaz7WgEz2
ZPVED+HUV5tpFPO07N97K9u11uB623fVap3wPrNDx7OLq9YubYOEGAiEDKvfKNotnBZMSOGK1ZAe
zWuDUHEShHhKX0FrnLiqCj+LbO2+swoMMkHeQ9mKNga0Hv849GCkHyhdA3cgPj5NbaUYSVq1hn4g
9XmU0eBr8cpb827mjFAAYRibhx50PAxAHAEmgaDlDPCvdMBzBPqbvocIDthMoYVyTZIXwrfHMDXf
TUECRg7dejzVFaBWz7+nBBQC6CvEgyQAQm6Av/04H/kxQlDgh/71pAZ/B+vwngdy4IEUlHWBeAas
DPQ3yNLOrULkevKmunkhOFkkafiGw5rk1JkTuix+qfMVHm0dlfDQ3CCmZNpjPYVTenF4iTsUPrmr
yO+cImF9sYUFgTZRwqgUqAIVULqdL2ioPMhVJ/yL8aBiMgs6P2vZnKDMgGz6iknFxDJGov3JfQFd
zbSSYSx8rjYqyJSRr7yUm8SJbxLrD2tlX9t3ujLqUzV6JMRyyr9Em/xeAtSvl2+NvbLNnP6Ke2wt
UWFg1amMZW6QQorKzdhHY8y/SDfqFtwZW3A9PZCNDLa/kWGeB/O5MSplwQCRocRYnfZARiHLPWc1
JrcnMMJg+xuvINaXoxKYFtiorsr4l/hZ3UpYGzSVbghNMYaj/pSHZL42KoEJc5HjPGwkMdauwi2E
LXYj7qgGtZXf2ErG2mg9lDpCjYPDVobPRA0luiH8vemOFFWhYMPKBBnfjT7U+VBA3RLG/LcKZMFf
xpQVIPZ4vYbsKHn+4Pq5lYQQAGk7Lh06+g+A8eACEF5SHSPOZDczzsJ2WlGKuy61k1fDXgcgTmUE
58VV/jJLz200Y9l0kc6/yCvuxXsuUXSUvycoHTXg/zO5TcOapjhPNP69THS/wW2FDF6i3DOX20oY
YE9MV6L8EAFkuBOgrFvXtdkOEquySg0v/TSHvBEXtoEkhr57gLSF5HGPd4kZpyjHkXds7GORqKdW
2FeIdaEGmLE5Vs+v1y+75E2EPAb9I5TkzuNnM5UhIGoySgSkmhO5Uut2Vm8LTrCNdZfxDc9T77kx
KlhjYAFwEF5+gfxw70x4pEcZ6HLgOLop2tX+txhqlvzmdIFUzM71KBrCQX7xE1MHpwuEV2M04vQb
z+S2ZAjlP3LUU4NUzNahcxtysvwyrvT4obN5h0x+8rdN9zQ45E5npaELm6qiNaVBLQFug3nh8y+o
57WSqU14qLq22xCaNl5t+zXjyy0cekJrgFcTJL/xPyp+xnEN9d4hPmgP8t5/I4kKcRb02A3NUl9I
6ztC24Z14S6kK2hpQqcMbwsohNA9GznouqxJlZdJWw+Yh/a5t658Zaxs4Zyf2SCh/CSBAGomlptW
eQGBESaCUc6UNmO30XfpBh2OV/LEHXoTEjB660qFyTC+4JxnxqnTJ/RBBWlF5aWwocT4RarsbQjx
lwIEvzWuIXrIsLhwM4HGRRVRn0NlYlZRHeQkrIchOIyeMzoCiqrNGu03QnnwOxQE8w+o8YQ3kNSm
MTBIYxe8UdBbPi4Pqv4Niuey9hb6rHthviCYAOHXkUkF1RbqfEcxpnimpkKJOL4Gfz0hGe1MiFg4
0+tvHO55uDy3Rh3udITmUdASaySAQbfqCrmt1UMQiFW8nfulJhDWTdxAhIGHrt2GgR/KRoOta3a5
sNPi+wIqobKE0YGG5RQLXwm1dcw7gSQT9Mt0zaVpYd1L6lepgtLmaKbVIR4ZRReWCSry910wRkHS
H/R85Q23xeBoAYO5ayFXBlYTTzeMckCRAq59fpCn0e8KP+7xafx1CmltlxQiuNQhJA0g7Z5YJ4kU
XH8VXchlBnuExEcm/z/jqkw6fdSBoTokxk0cX/spiNgAcLppisosMbBS6VYCKc3Lx3ce62ETww4q
mYtBdYmKF140Jl2aVwc+lteGl6zEjrWL56Wk46rwaJNwWMnw1swXyg7XDBfFb6XTIXUU7wxTtoob
An4lzchwVTnQdLV+42QtnOMzw5SHFNhLufLaQ2OrlUnaBgaKwRD+NjtMibIu6YV9RM0EwzjonkMb
gp7iGiqIuBdc/OZjTDx/jEZWYF9wd9B+k78erI5oGlPv7CDWICHvDQduvAIFkjWU91XB0gGnWhBf
nwq4U/QEULQAopdyhrzL1SrJiMNLbl2hBx+vgBskHwjzp9XKc1LDvux+TJPURxKhoK0PZY/KzxcP
EE8GjFp3gBY5iAb7dZMxUsaljTxdI/n9k9tZEZK8hNjjQcEZjj7yGLGQBQlb8oVTE1RIrwDsbfu6
P0jRve+h52forF1jWaAytLHugwISo8fI1AExEbkEsMQpZnRNXtc4xqzgxNo26vEiGHWaCbA4Rhsv
gpJAuvENlszoog3MlQLegmoS9FXOP03caPBwFauKv8X5vQqARMSqJC0FI9AqYAKXyCdhluzchN9h
/oP3x4NgQI6gesSgybfc6q4IjdcogbziC4bv3Yu8+YdgrK/TdWqbcotM65sCFFuHGlIXdvusYJaO
8CXyN94DWjpQU2ISepG/kbpQICX+a7WUmyhSiLmsdDzo8mhz5bYowCHmQd0tZXkH1aD4uTaIq+Gy
BGQAc7rn+xrLauT5uYRs3gCJuLYm0w3yBoTiaENHeKIwN3PJV5RfBmmQoC6B0avJRsCU9BXBCeXW
OGyDAMxoHvBe3WdmeYZdspoFi+sERZpGiBmhpETnUJwuhjXkj4E2OarGWBLExaxpRfqZ3WthRU+s
Yi41fvm1s6cWqUOR8Uo2TJwIJIHwQnRqOCfHjDe4vsKtdN+7GB+xktfOqdAljm0DN2z7I7hjQcop
ftr5T0F93z7VBgxIige/t+Vt4Qau0rqYDksxrmMhOd7nG5BQ7CUz2k14swHnl/XW5Zti6YOf7INK
kqeTuF1k8qS22PlQuON6N/C+RRLjZji+a+njcmqCumMrAHFyAF8PvMCtCrV5CAEWnqJvcbnLy8oe
p8L288GUxRXmyswcY4rGD7+/VlIQobWjKyavTV6ZyVg6WWV5NbgG9G3RrKbiSjZuE0G2Q3/H+8M6
hHh69AxpLC3eS+Jd0B34KXY5TXF6TWTs2uL9eromkiSdbFsI4sY0VsVDA6KxI3NHsfX3FVJYeR0M
pgIs0X9rkUoi4mhCkQ+7SHo5RB53eCcQKR0UMrkbugIropO/bv7RQAWNyUxcHTR6vtVL3/Bw2RKk
TbhOhw0Rxx2sXt8IloQEQsgYDw8KA/Pvs/DLIhXHuaZT8qgREesq1NXqCYxjBGiQmGBmDh+TdYVn
NuvtRs7XbJUYEkDlgrxG6GfvmLa1IrSEvW18HaV7WXSN2neKInR4vOMEydLHz8vnbSnFwBTJ3xYp
x+EEvy7QsTv0sQiC3bcwYGwj6++n3cSIekHEigTQoxYq5l5rliMuRoyTFZCf4MT1u0AsVczdHJqP
LzxDaYX70CFcFXhVHZvJtnh/edNYn4n8SCcm46Trigm+D06KtQC1kAri2uwm7XI0PlkZ5YGC2gGr
MYrAIcbX8pv4o135jnyLJrnbuv5dBawZt4IWxQpNK+VPRUO+/P/Ihg78BmYmachuloboxYnY15cI
cKG1to5AmCZdy+iTEzRCuZuAy2IdAArnPbdKfc0yzCKVU8jNS+SckPBKN8G7agqWAqZ51LUxO1ng
pWfYIusBO48wWCa4xsDCrACXRec2JeQLvXjQ3hp3cidMCPiOuvFXBPUJJvQNCy01Pxc6YVoAAhvX
DRFOP3cheawLQ5rid0HD1Jb+TfEfLrvowo0AA9CZOQpigGaIOng4d9C1qct3MtkRrhMbmdNhsIL7
I1eFzTNOxOJyTqxRny3tJGjuNvlrqWESu1orKmM584TeAJUyUjHoMWOSTaWOwogW+zjE/CHXeicq
C6tJ2l0/SQ66TLeqHt3XAVT3GDvIskml1ULetJlcTQegvlyUrbfR96+REaREq3JHBPvSm+7PiXDI
GcBij7rawEhgmJD6dFmrFFIe8AcFIJCb0UkOBJ6vPqY7sIHtk2sOpby1yviACynvuVHqCwpNXRrd
lLzh4ZA8TvbwQBqrHQYlQ3Chu4DkMIkn54HbEHhw3+lAMCg4eNT+gstAipV+OkzB/ViHpid9VsHj
5W+4aIJIhEs6WB9n5ZqoG9Sp5as3uXK9/E0P7yeJETaWLOC2hk4F1MihwUGdY6PKqrHrhEPXbLMS
dPiaG+uMRcxvGwPwEhX1VaBygWShfD/XGi7QcIXm8TchvA1Cz/JETC9w13KJf6VbEZDxy9tG/sbz
NOTcIvVlsqgJCPfIoYdsSdndeeoq8vegTLEvmyEudckM9ebJu5jzMWx+ENMHwUPcaMWvdfzvmaZx
/a//w68/8mKsQGnRUL/81z78qPI6/9H8H/ljf/9n53/oXzfFZ/bQVJ+fzf6toP/Lsz+Iv/+nffut
eTv7hZM1YH24az+r8f4TkjLN0Yj/mZP/8nd/838+j3/L41h8/vOvj7zNQAp1/+mHefbXz9/afP/n
X2Tk8X9P//qfv3f9luKPOVWItbzRf+DzrW7++Zcs/QN4P8AyyaUuo1EAf+s/ye9I6j8wKE5oABFj
CTkyPkiWV03wz78E/R8gVyR8YOipYWpPE//6nzpvj78l/gOQHV0w0BMiUllA3v37B7v9+tpfnwT7
8PPXpyrU566HLjYSbkjxQPiaB1IM/5zfi36Vlkk8TVBXrNObEFQe6dBehaP/PYDI+MmeLJg6dz9i
CmVHwDixJI2UTygvV7JOrLhYQx+m10YrGgTdVJLS2Fy2Qr0j/m2GjB4ZgATMYFpx4mVApsKMvGo2
amn2pZmDTlHexDtC5gR9xS3Xbf6sUD23Si1OlzLwqXEiBKMqcCSD4gRCq/rE6IGeB78vIwhL6B4D
sAWlSuoAR1ob6D2oP02h2qQJXki5IxUMG0tf6ZcNjaccAupQ01jlkmxGpW/V7VqoPxgfiGzFrzB0
XIXA8/B5tC5UiDlQ9YCp1DFHH2MV8p3yUT+X15gv3waZSUj2HoWV+oELV/0mN5hLNR4v217YQNz2
aPrjPIIZjc4Cp4LP+NKH6bDZ8cFWUQ9yNTCCOcsGdX3Emlq3dQEbQbIT+9wEpYrVJe1/4OZnS6Ec
rusj0ElhnOoo0N1sCN+itzOuFSfdETWhce05E6tbcvw09Kc73T/KAb2Elyc/gNFxRfRfZafcl/gF
JguPbBOgeXzWbwaIK1cYDPDuue9qxQgiVPfwy3tEoouJhI0o0VLe09XKhBeuIh/Zs33fjDHLiA7U
o+BkdxzzWFNwn5/m4CuIwmR4k06aQMDeg8xpIOZ6J8Nb8K27rXh7BKAWxQkF7Wtf3UjJik1useRH
4ollaq+nMe/UzB9BGDa6fdRarbEWu4DhrPPwj4lXgFqBahWRr9GYVh3v3SQiRnDmrSbMNpL3bdIj
e/BYx4JliToWSTCVkVYgQMZGYsdVZqdqlltSCUxyxTE7OUubB0VfCR9Oxtw0jX3zuLYzmpA46laT
LAAA7NIqV9y9bOs3QW3KO94s9kx62YXYic7231Zp6FudG0bb57D6pa0QO72/nt5BXQ+LmHolinSy
frgc0gSkD7NwiiwCs2PAIQCDQL1eiglye1OA+05/4kfTaK3oQFTpalv4gXoqCPvQnTgQ0QDVbTMz
yK2eVZtcXPbJT0B+/6Q8kzVgeouAjTB7NcR0V5FvItkv7cvrXPIfoMqRqIA8Dy95yn/8UQryiXxR
P45toeLNoVBXBRj0KuPHZUuLywEwGtcEdhXjeOfL6TCA3kZoxpiteAfNZMuPRkYQY1mgYnfJ65Eo
JvhkfAXZu2KwkjhfXV7EUhoEPP6vVVDhQ4z1oWqIjZ/kPBYH2qjJTledNVnKj2Td7A3untVXWf5K
JKFUMVs4q4KoYUaU2WBVzUpHNrajvIuSV69h2aHqVl9xGU+zvw1RPpcnNbgJJ3wkQtbJ8WY7rSTv
MU0+ct2pA/h/aZNBXhVDY3oAdC0r36Pe7/MfgESgE6fP06IckKPJmECANMduX2O2BaSIN50DMe1P
ZmNu2WV+rZdySt5vQasrGzL0GetnHgA4XPgb6X6AIpSwh5Ixk+RiMYKebDDlo6Mcl0FOsvUe/H0F
IktUfQZlZl9208VlKSi9Y4yDR6eBus3TGvyT7YRllUpkRZVo5Uws62J8VDCnBkCMhKcW+f2TD6W0
PY8nPUw0H/2P4Lv+GeA7GU+BZ/vbgoxEO81eehKvwJtzEBjBmWwSnS8B6flv2/QQVBvL/lBAsAYd
oREs81Jn8FZbyOM2ksN63YLkzRk5tWblaYvf7sQstauKnHNNAspXU63fy2nrJbnZ6YxGw/K9AyAa
edJBz5uG5oDoLOGD8XgAgEAqrbq0qgoN1HIVrrgnDaAJ9KnvGySDqT0Fa3SOGVF0MTcj82y4DkA/
KfDUmagmT/CKHl+2BkoZMyV2825kG0LrPIBxHMybboJbEUyEEiNrYlqmDkcgToauFLAsJ87UmuoK
8CQMko3cyvfW6JLZORLwPjWlQ/jt8oFZ9KiTNVNhPcz9mssSfFoOqXccrfxRc3tPBPUqdIM1jbHF
pAIxd+ATc9Th8aZBHaGMjJtqK4im/Nyl1rQTa1O7qgeLcEprWyJlHtvtxrshejnj+xOG2dC7xghl
+1vq8SSfmZ2pXz/ScSz65Dz3RfIzZBA41QB5FGhPkzYh0ZVRkdY9sXokizHqxCB1mpoWTLsFKCXM
su2vkcNuq4hB1cCygGLPaYgqvVj1JOLIhdzYgv84gcD4stssPptOzsqxfXGya1mqDKNfHc8KBkAJ
bC+2gK7/kCzwxNos/SaG2xwvzxNr4L/VwfwMa1z3ICr8ugLJsRkYQAcpaKnFlTMkLKEx1h5S93Ed
9PKEpB/BYODdMdxlhbpm7OGSCSJbSrCroAyj9zAVi1CpIkwj61wm7HWRM5xkknkHJbZoshtJj28U
buJtXQuyja7ngtv0ILQFT8vAbVowEK/DqgKgQ9M7xiTzUsAn4p+kiiejxE/FI2HQgF7McVlnPSZK
q9bTrDFSwEAbqZFzeReWPi2qmLCC/hBoEKl99msplfwWmyBVyiaCwoybxL2dVOp9zsW4cbr6Raji
+8tGl9LKU6NUpJemhuM4A1VKudRduW1Bg9xZ0oTHxvTx31midrLjG1w1KZ6pU+HXH8bI6a5X+OE2
8/li12RxxbqrWUsj+31yVEK/iZoK9VKzkn6AZRyJrG5NKBuNRmFfXtqyk/z6clQsl9NgUkIflsry
SudwW0v7ePAYgWbxjIDIB09uEV1QOqHTU72Ni0xHha1PeKcNo3bPgX6YhYRfzP8BqAVrCRngn9F6
gFYVDHPg4TDHu2wTrts7Ao0j1wCaW264wWWAx7Zn1axBz8VN/GWXzuiM2O9akRRMCDEa7yR2JjpG
ZBEyvR6TGYpq9e/aLQuOs7yrf6+WHmDnm1BSponsavMa5R9hwOInW0orZBlzZYBvEo5c6lQr0+CJ
htfLZlq2jx2nYSC+1V1BqnVXrVPg8BLZveyNi35/YpE60hUYxVu9xZIEY1XFEIwpQ0tTA7vXQ4bf
H+MynTHgMQ+xRpAugC2Wcvyib/IgB40FikHeKgWuIsXVRxDrRHyLzQ1NYQu/noYn9o7SJCdHWtE5
qYD0DslLJReuHyM1VL8HN+Hed5Qr3zEApBrt7rq/ITIW0/d2Xb/nD8wn42Kk/rXsGX9GmoV96JEX
HCFX3qordZsdxifQh12rtgFpgC0wndvps/lkZUyLxYfTHaASmq6eBOQb+LjE9ATs4h14Eq3Oye7B
Fa66Ovrb8Q3rSb54NDG/pIGpBhNT9IME376JdRVHs/Kw9xAzLj/ELBp2eqCXjDBAPGbmUWB2VzBi
Byk7epK30UUw9wcDumY6agyC9xRw/k0gqW9jqd8Yo6FANyK86cSAcc8vVh0UYINkLBDTM/RjNh4I
+SzI1MywyJ2gjVw+rUzFaO4w9rotPK+2RsW7BeD7WkRVvhf0VR9lTlf7r8LEsbCjC0cY/LqY5MJU
FyrydDeFa5qmS0fsgphMFu+7qpFvK6N14pQpzUJybGrDz0xR0UITc67lBzhUASluQtvmb4VrzIVj
nrFkpHmsVVEZQKRD80klFX+5S02lVR4GPdqEcrUaMR1yOQYuZeXAdkNJEt0MGcgk6mmRNVysKzmu
5PhZACnctO4w8ooRWPRP2GJZS69W6NzBEMG6oIVMxUFZqeTWyFt8r1W1K9+Kx+oGTqJDaAbvZXBD
fs/dALprrPLwwrk8NUtfmSOP8dCQ3C1RG2ZOMaSpU48hKeAGqXN5Q1mmqP2sxLgHxyCORyvsVTCv
59GbEbNQ+Qt35dl6qODGKV7khQ22cajvjEBcd03i+jVEcJXoW+orjNvrWNimXJ+wtAmqgmcHxKzI
e/jkNgnjKjRq0DSaiT/9EMvAMNWkt2Ohvc0mH8/xFiUYta8O4OZLHCMLrtBTuQtH2Vs1snCQk6Sx
VC82zJCHFA3ve9DNztutMXWFKaq9b+cQODHTut2Hhe9kgSKZZRFiytwrK0bJaOHrILNAGQ7y5IQS
lDrErQCNmLLncYgj3Sz5dSs+Bzmro7XwdQj9Gtj08EgDtoJ2AaFThrjuUO4TYqtWfWtIwRHDQWSJ
91eeJzI+z0JmdmaOcoZE9bPaaOEM/DBuoUz92ijynw3wHPMJ2ACbIwQvyfw/1ZIXxq6peAVLCoxN
Jj75/PUUPv/xwYEwKsZ/waCAJ6RABT1liFKpCnB3avwAiaY8/uxFHZposry6bIgC2f5cDKESJw8E
CQjDc3cOsraYtByLEVf+vbc/kqXb4d1gap4VVCtBM2uXEM+n/m4ozfChXTOnLhYuE8yawD8IvAbz
zsRPT06UpMaQviGsYuKrt9fvCClbeqcfvF1zlT+pdmujafCD4A35q/CGK0zWD7Dooif2qXOggF4h
q3KcgyYsrCTkTPCs2UoRmm1zXasNw0OXrUHlj3BgzZlcjVQypqTA23nyhl2oyJ+qWJloa9uRUe1r
sWGkRkdXoeMVOM7AZolZR8ylUq6EUruucxNe0ITO1RDNcU+IhxvAmI3RJDhOMr/uWb2lMqCBS/cb
jge+KmSMFyTVoHcX9HmFs0gmi8d9+6TjkRY5qk3SbUTB9/ihbkxPM9P3y069kA6C8wCqECDZIhhL
KuZwXjKOaNEi6SwK6Pl5mQPqWVsOw5s4MN7KihctaC2+e93A6qofpUNnu42aFMlEUZWhWbfEWhw6
fApkEMAneCB5aUA4iQafJTIhq0uhDiCuf5uiC6+qP/TVpJPIWiiaI0M5aRMKccvyn4VnCzbzlxlq
M8Wah5kBKyJvh8YzBTu/C30rXBFUOsb5rlQ3uCaifNkeScTlD7mQ+4GuGq1LiA7gH/qulfnIE0se
HlTripmVfGfKLaYoIDZnj8rIUh9eXKmIyjIvQ1YEk5nncSiakrGrib8S+ZLkEZLU37rpKr8DZyhh
dglR4UJzz8NQlMtfscRbFi9juAxalCAkFGn4vYdEg1MnpLlTomyKdrgqkv6V11NGvF96CpLRZwxX
o5kOuBeVvpSaXgxhivDDXQ0ukTuOXO8x/pQhThPfYnTJDp6kzeWvuLi0E5PEkU/iexFyvpA2uMwM
iK25aawJViZCCasyPJkRc1imqKsEkxN+EWAIzew9NKIN6Vbixm1tQPHq8pKWahhn20jdGWWUa+GQ
YRvJiGTRWW1lpa9ej2PR2pPDB7toq7IIghfDGtI0nTAIyri6z/cRBzFXImKT35bX8bY6aiZ1e2a1
gORIsximEN0Ggnfi6XeJLuLBDkEHJNSut+J9iyCrMAJJZlCaT2OTf7u8l4vf7CQNpdwjTgvD54QS
ddBBtPNo3E48Lgi1cP87M5RrtKAZr8S0lk0vUkS3TrjyqVG7zM4yLmfFTPIl5jv4K7Om7txJ0oMq
FLGkBAotXg5mZQOAH8GqC7N6YsGclu4BPFgJ/h6QMfQBzt1iHDuIGKowpnFvso/iVpcwtm4pDEvQ
YtUwEQxDArWcXvORyUDMw+Ta6jYQsYqx7NYBr46QZihZYXjJ/U6tkTB9Ei4SXRo65InoaIAsYXRA
kzkQZlKTsMBF4BNy/twvTs1R29cmw4CnCakgG0liiq18VybcpqiBD7hsaDEfOrF0TMVPFqb4YmqM
UYUqlUMUnrqN8Bhvy0/pWtl72iols8UriEJmA8sdFz0EXDS8dlQLontEEp8LmargxU8a89MOUo3K
TloTkWVphRFZQP5cVvGPZZKKj2h9hlqtwmTWer1ZCeGDobECx1K5BpCwX+ui/DLtmiEIRhjpXEwI
glGjIAozoNSvfoNInLUiyi2DDFe3N+KY9RJerWpRfy/6qWRclUfyBzpynC6J8sa6rJtkKo9LisZv
Ip+ZnmJChAFw4tDqXwrdqvnb1l91xZHMNWQPNi8eP/JeVwgBANo558dvFEJt4FL8BBFkZK9ER4DW
BH4BBrbv44495bn8EQEKBbQPU0oQ6jq3V6eBkMk80lgFur/gYUz3DWrT6Q7iFrdsc4tfEa1S9MKA
Sp7puiP70qIigzUvKFVrUoFY7jyBFcLIzzz7iidWyB6fnHQkBx7A4rBS5KZ/T4ZkwycU2k39hQeV
wW8IFixdOER4k5R+wdhAN/gDKReiSEaEbgNF3IrFKF8JeuOtG4DybE42onXeeZ6rxWm1L/Bac+S2
A8VeYExrRpBbcp+vSTpRxvAlXYSW0hC5Oga58NzsHQWaiyA93xHpbEyR3v4nV9+pMSrKZJ42iT3J
VLjqkBr3Yp5Zl5ez4C4QBcfsGeZXoLxCP0C4vosUr8OHzEGWEEuTGySryxYWsh84IzAMmM5D84K+
vRM5iJSIC9Gh4MEoEgmmCi1no/vzS460RwD6NSAwPqvC5XWZG4Pi4QaonkplNAXMImj9y58uBbUq
sE0rIMgDzJuu4zRhl0AtGU+Ysq2dQnwamwLy8yxmIxLUz88WrBA0K84vogbdVooUblT7slLMKuSc
gLvzq9bJtQ0Sfbv1WFxR869zbow6yJzXGN4o1YqpF9+1cefL97zGSuvn2RVsgB0PTORg8AdB+Hmw
KI26UXwD28ZBE9sajHG6BdtDeO1zem3mBqvJsbQkzLahK4fenI6ptXNzstaUmToFCgp8k10Dgq6I
d5gUcy/7wvzgQCxTAyoFzoa5EBoFD/BUqlZ1g0Wlia0Ltal3rMRtwRHIyBKeKcBVY46P+jb1gDZO
7SkoG2oTsl5ZgZgrt0507dsgD9dx7LGgIWjNzHxP1ETIWQHXL2Lche77D2mWokIQSyYIh0Kn1qT6
pfa04LnPCt5NiP726EelHaQaeHPUHK7iBwWhSJH74kmPA+E96YTyDfrg6sOESY/bTC2DdwgrRDdx
Xrb2mPGQosiC/krJ+Gmv+VJ3qytJ9OCJdbYP5Ei8F31ZLExv0BrtMc9TxVRCCZVR2eOdYey3uhEP
SGLRlRjk8lGqZdDrRYWqr3uBA7WZkhT7nkv3fRsTkXE+dL04y51+LH1naNrSzePRUaVWecr0vjXz
sf0Rh7lgZ2rBm1nHQZypLmAuVPSVnsZAWRkVMvPBuK/KIdxMAzdcV0Ii7qRhuo6FdNp2rTHAkvJR
+ZJwr/PZ6KRRKK9CPR//n7Mva45T59b+RVQxI26ZenB327Gd2MkNlWEHiUEgkJh+/ffgU+e8Nt1l
vv3epCo3Xi2hYWmtZwgpq7yjP05taOUtXQy6q2B2fC2YAJeNtMnyA1Sm0HyrGQCFgy5CNcAjvent
LmGSfzNpZ50g7+rLAKbaLFQzwPsFH2jsC/bsAhhY1B2FwEAvQs4c9PLIjCJWbYnAt6Qb2HzwQ44W
wX6WHExEZHWXCR3tQ16JX7bXDM+6R0uI7FKvCdEveWkAGAPSaoAeEnH6YBoNB6mYdMNG1FnsKfYX
XLoXy2I/lGTxICG+6rvaGIiu6RNjZlnQqsqO9ZmnwQRsR1LN5pzUxGbnueL5QR+ouy8L64fi6j4f
yRxKp9q1bfvL6VwYYqlpX2Sj9VSOM0zjNGe8+BaznpgCSLG0852X4vUE1yyd7iZOdrhczrnDsUim
ughqT3E4HJh4j3KzCl29OXSsMaJUOc+Oo+qdBRWtsDH8R9V4RtRU6sUy2x+DyS6Okt/nkaffHY3r
4QCTzlOj9Dq0W+N3lzlpgomt9q0sfnuiryPLK/LQIOwpc6b8XIrciKxc6Ae3nd2nvJstlJ1snuaB
kBQCxtno4qMM065ya2sn09SL5FTC+surSVTkXhdqEFgIW4hJPNLGFmeqN/oBAMohRKO/TjoTd5ka
zfKlzF0Jh3c3ryN/FNbekT3kqphqXgy7GQMD5NrIrJwplJrVwcqX/SqH8iymxn2qO12FqaT9PVQI
n1FadoOukN8x5zRyaeYkelrXh2asAbPti6RMi9gVM09QymqPzJyyGH+gPk5arwV172m73jZqFU5w
aw0qBpJT6tozPrp7tjrrOx/7nV1qPEArvT95Nd8xs7ikzIc3u5VZf3NDwJNTH6tDbw+xQGbixxqr
9b+za4g91OXIvTB4hbJC03VRRzml6BMSUPAZmZoQ3kFkV0mNQeWp8u9xWmlnwcsioVT5CeCg/G6B
EcT24MA6gZRO0jZdc5ey1jykRmvdVaXUH1I/T/80kxJA2uFEDGY8GE7zrMydSOv5Gbo8dmzo3N+X
dZnvPX9mPybJ0i6pLKf5Z5Ig6uB91mNVzu2MLd6PKmJQWjChX8GbccdLDUBNPxcW2UO9SZOxJH3h
RZ1baE+Yc16GWW+hMarbOsUXzYAcibtC9UWIhHd4LqtJ8L1bOr0bTTWhcI0Z2/zEuOW+aICj71uq
V1+KspY7f3CzP1KbIB3Wdt6ux0G+g6cRTLxqze3jrhvNxJJVc1/CSTRmQmWJwwz9YChnDIH3gva1
pd/T2qRgDVB/Z9dm960QBJSuIbUhcUyNNBH4GE9KmQMisTzIC+biTDOod+g9P/tV96w56Fnbf/MH
rYd+kpu3X80GMnVpKYtDa8v8EfrD/X4y/H8E9I29IK3kcCgaWQQy7WCXrHwrAv4ZhzKffiln8OEf
0/r0aVT1cN/5IwKPbSiNqn/gosuTWWuyU2FM9cEumzzq/EqPWK+P96PTy3CsZxWrijr3DvjSoa1X
fkwhzXo/TFjJw0Sc0G0FOnJlRnasKwzYMVXySypm79CJ2T0Ih81haRbdXu9dA4gbC28dkaHRyzjo
wwOa5V8akzsROkTlaZS0DesaF5TeexLn7lzvWK2MEDclPfBZ8+LGnbSjMLtKBnSofDiD8VI4ickl
/Ms7J7+YjWc/2zOuiMbOXRizURyRBne+6IplsT702QE3oBfNjgkfLh8nSUFdoDhRgQ4MUmRR0Zn4
5qIfTl4OG9OUC/eCb5ddfAZRdavCvW5O1W+taSEOyuE2F0421/6B7VKz16teP3WZNgedVB7AeaSG
p2WWw+RBb7+lRYt7iPaokYmxn375ha++1so1eZQ6+QS2ail/yRGWsZO0f7mMan9T0J2RKSt67rOR
lbE5kuLip1oKsfXMvms92UR5T7p9ltflOSMUJGKFJyuzSXlIU6vce8KJiJ1+0f3iLJo7PCVoUuQT
jOv0sny1xrrZj7nwk7rm+omlRvPk+SZWvUZ77XeR5+3JhAbFkXRZHnvTpJ9LWtnQitRrf9f3NQs0
Xx8CXuvfqabmvTZ5xUFTNg07zdAecwOGhqGZMQPrtSW/aVk2j57NncskUv5XZbp/IPYsgpYucpBu
9pKPLk00o0GqhG1JkU8wo/QCpnqn3QuWt/e5ReWA3yutB3Mwqr2Wl+Z8LOWAEjQ6CQpai2WXhxPN
oElm6EX1KMqKtKHn5eRb349ltcusme9mgTINDivgzWgZKVMNyCUgRwfovR0NeHdFxMIBZWq5G2Fi
xsiaevgFkKE+4CQysNxad1faM4tcwZoY7qlt0vQgODS1yVlgTy1qhlqvMz+wuhy0Z9OfkLZxtpf2
RO2dsLJBh/R5Tl9Gt9Z55CjPefUzYR2G0aYwb1NjJy8V5BEq7AqnvdeINF/twRrdoFTE+IqUuf2V
F/YcIcf07pBRlOhMYaFchAR4LLc7cqg0ezjNI+j6ZYXmXEuZ3OUatp1V9fVJUJM+5aQSUT3SFvxo
SPDhEKvykFs6/TlxswFYRbaDHdpAIu+yASTFqC391MD+srJLgVqose8YI8YdGbzpLms9zXg2e+Qt
Ia5I8QfZHtECS4OcU+QWzOdBoXFeAE8iuXGYp2GmIbRLbBSy3KkaoyJTwJiYuVOGxEiRzFWoaLgs
4JpZ1vteq2YawBwMilOSVa/u3HkiMImnPXhV6f7ggk0vZTeJugx4Uefkx5BafpJ7rHJONsrTdtJj
1SSOzPA3Ndr136Vp1IcCs3qhlgAXV3T6i0ZF+xee0eW5cBpczaYnALPgsjGfGmBUUEpv3eahpXb5
rSadBv+YGnj+uDGGCSLzTWkPIDEZYwdoo62eK+W2f12YmL7O+WDe0yHjd2mR++eKdtkDFo4LQzbc
RMYemQhfrifrxe+KOupl7n2D6JD9w8EKec07o3jKYMGeYfbGEnmyLk6OBlaR003GoWwreZc51RSL
eQJeQLRz8d0dSf0F17aC1pvmCj/u7ZE6eEVCSDnI/EHea46PZA8kATTaBzvLFfCJ5fiNEiIuyKpA
beElg7qZMdZZMjpF7wUYXwadzV5av/Kmzhg44rI6T3DU+WrouYCfBoNMSWx3uP8CEy+e02ROxb2v
V7q184tqPgsXCi1Hbxidx1EoxLQzqEZGDqXNH6tm2YPWcosgueXmfqToanRBo+a+VcEoG2UeerOR
w4uOLeOesH31Z2K03RcQjXDfWoWODgRT+dyeeWNQ1EYN2/jRqkL2RwWgq/VT9wqjlWGXW7wXeLtT
T7vPq5r96dz8F9A7ItQ7X481FztBSd+7t1yORw41DMCPO8nTUFl+2UboVRZO7FaOGXmyN549P4ee
cg97k52Ja/Os0AIBG1PZFsAiUFzO0BgphkulE+S2PsBDWiCnThxFBY/yWGRNDuICt7+VTsPvWT1C
tKtCWeY0GPl0aYEBmyOAyaZdkQ3d0TeE2rvKJSCTgd1ltTIHUEQTdViUbHiwrYkcU5pqYdVP5LHm
JD2Wej8fHVN0WVIy0iaarXUHGzSDf1LHrWjQWUW+L1EojFsrnU5w4mxZ/ZKlGY2aOYUTJ9fwXNJV
Ri5e1rYn5eHcahltcSaws+uOJ1Ho7CTYbP+lnDehXyovwh0KuQVo6YW+EOMRz6YZaaim8QmaG3X3
Q9cY6ibK6e6M0beKIFUV8iK74odcVsNPLc9Fwu2q+kWAi4MIjVXmFyCWvLssbapDiZ1SB4Kb5IBE
EeLPljbyXYlXSVw5AxL7gkzRVHkDXiSadpgo5XczSAF/ulwMR6enADoPRf0COfM0mUtzPPY9beN8
nB3k1nWe9KMBruRk1N1f4TTeqRJuuc8ne0BS53EZI0/Wfmh+Tb/2JG/awGoK8lLQ1go4aZtjKktn
n1lO7wRaaWdNOFd2deFe0/zwpwk5WKaZzkWAh/FDzqkWaZY2tIE2OvledUZ2VgCHHhqrKn4OY2ns
uCXsc6GX2QV7dfJjVCabX7ll8N2kpDEGIHMU3/hs0T6SRUYFJBuMfG/AyejRo45X4f9VJ4MeIE8e
YEnBPl2Ukx43tuZDnqtip0FV8IjsqYIjApQe0s5rdtLvoaZo1eBtDgXWNfdlE46Omx+atBoTN2V0
LzpTv7c6zXy2vcJPpFUvb+J0zAMHZhLnOdenHRtq9dJP1D1MxKD3EzPSCBW7/iceUDwSs2UmfOJD
BLgQHIkklV+yKUPiPNgF0paKRYCj0S70mgrvPTvF/qml/+IOXv8sB15GJn4ZEBJ2EwpaiSe8O8wL
H1wUItKqK1g0FK71ZA89aYIRYr6BXqMsDCMNcfGKbHoSeI/ugPrpX7RygEu305kqhPKh+1DqAglr
ZdTNkaMgUP82LEpTvG+R4V/s2msOEKZX7bEbizq9Nw1F1Rzkmq/5JzU2RL83MmLmcVVAdtAB9LQS
WhOaLs3NuJld6j4yCPnAF891oaE7NzSzE1kXQ7nrzGKcUI7XlNiZbSkB0MoVZV7g+4Nj7rQipeYh
L7VaHejslU3S9W7pP2h+OfxEJ0p29+CQeHVE9HTWCoya2gTpouXuAfJoqzvbAjz2PA1N5W9Urm8V
wxa/bhgeLLUwe6nPvWtykI4qUnHULYc+/QclwCziyB42+gnX1co3tdv/C7LqukmtS4UBG6LAcbsg
kz9SZSe4kDeibA1lVRMdyxmfXGscHOLiWZVkjxbRBqf0Vmdv0e3935GsUaON0/utueDYFw8AL0Ed
yX+xsxCwR3FeUCMT2jGBem6/TB5c47ZA37dwPwgP+S0YrL/pVX38WiOWdltraOu9yXAp5GFhmh2L
XReZiUSxMuwhjwLNosuWF9Htuf1P4FWZtsLJUuUFxj11HQl6C+4bA/eyjem9vU7+E2XVRaTp0PbN
wgBpVBuQlBwsBs0V14j/bVkbyxEyZp4BCPi1VlbquXNa5giDKkI8CJyw7RYa9RanBKZlPvAWAP9C
DWi1r6oylWPO8aUWrWcj6sJm/KdHa1vb1UnVvfhRc94qpd9cHe+7UMv0vtvLFg4nzSnxoJHo2vHv
5lcHvCgtrE8Z9KWz0CrgULoFEbjue5gfOl+r5t2U1sziLuZyFF+8HqZR+u/OfIQt7kYP761J97Fj
9DHQakL1ImOWXMDU+nGO4LQLYB/e6Ykf1ody74q4+brF9doa2urU6sdsSAdg/gPJWzg8NMiJ4KzE
zWB0yFav+Xp/LU2w/7RBVit/EgO2tYYeqAQVp0V2HZgxO2Z16IdTgueQBTnyrU/3BjX7OKUICjzx
IjQBBcF1l1eWme7ZE/rNQwh3WUg9LFkpZP2+iB8QOzr4MbxNYkju7YAZd1GcN0IwoLYaZzdHjiYW
NgtEJ66UljCnvddXBiiLaJZc5iZ1H/MMpYnPt/z13nB1D9sQbeSFbI5/Pu4NuyqHulvQxF0MlAl4
uicTPtFQQ/+HnJwdLCfIQm3dOGiuzrNV0NWpOZkuOkm9uxAAoFPCoK75wPUfn49sK8Zq5QwtHpkd
uHuBp/yI6jzpgbRS7F8rRS1DeQNDg17gkLXfScWIU3AoGAdF+ZQ1KnRnI/LL3zNpg/9iPO8CrW5x
eLcUjupwoXJaHzI3f5UesGNbac+10MoyHhhqgh4GJKZ3haD1NbAoOmw4R8GSQ8D6wPwLk66wyr+U
sttl7AtnNDZQ7O/xakfKHUsoE2S2C94PTIZy6F0WFcwGYTlKyo3TYBnih3359tuAjgPG3IP3y2oK
SKr5TNnYEgvkfjE2GnAEbHusXZ1vCONZ9qLGZcBPaw2LaEtbZfXCHJrnPFl6yCjFhHIBeqGi9+8/
6vtQyyHw7mayR4OXMiO4JdDmhB1tmJMudOYy+jzMza/6Ps7qBoSsIDhfOmaOHprD5MLRASL6F6jb
W4k45rgslgwNT+ThvvRjPKW32BLLJbT+cqh0YToh1oxFvLqkBuXUg+XhRCWo/ur5UzX/HGFLbxbJ
nG1ZgFzfiAv5BC9o8OYsqImv7dBybvadAgw+mH+rn92XGj60MnC+GJAha3dZtAUAvzqol3AeFA09
kL0XWNnHbzhS5ZYKJNoABNXhRzmV5jePTr8//4K3gjggskEnHSLRZJ1fm7qAsn2GD6gaPhyRo2V3
ulDFxm1w48yEojzkrpECIsj64mtL2pSFwswN+d6ZvmXWNzff2MPXA1m2FK4a8EeA6LJWswWvV1Yz
tLgD5k2oTPMdJJ+Sz+dqyT8+LjaoCsBe0ofasQ0hjxXpi7SyYka95CcNmmuudoSYhlXOUYPDE5Jx
xyEvdp9HvJ43fHwbnLYlcXac9Yob0ZivpwXlVwCwQbIyNCYzLMi/fmwAv/c+zDK3704LoycCPwAD
axeksqKvKO1sjGSZ/vXcvQ+xOiiMeuj00sVIRuaEtvppa9AMRO1AoGpo1vHn03aNGV4NaJUk+4OY
oDGDaMOxhWP083IsoXPxDL+ekzilQdEE7kuWbGl5XR/wSKrglYjKK1CFrrcaZGVT0eisA+7TAPBT
FUnm9OC4WtGYbzA2rle7AzAX0YEV9KC4vVY87bASl36Biw3losXLQdyFi+5hYxqXBf3xoyEKwFUg
xmNTgSP/cV1kQ8sbAa2gwNZAuMUSnDS415gZXr3eNxR1d4afo44pz0R9+zz0zfG9i7yayaYF2RrN
NXzAJgs04EFSc0vj5frS/zi41RppkbKyfhToRikRZCj7DWNznzVLq5uc8dA8MEAS9NFI/ouREQey
MijGgg67yjXsAgWsapgBLpFeZFcZisEbwHVzyXKvPhsuqOXSAFGcrM4pPhI357XrIPU2EuOZN4H9
1T7aIU/IAY2rQB2qqC8DgF/iNqTHCYIzuy2tgxtbYdEuxzsHRzExr1D7RKSd31aoLABYsRN+Dett
gH+i1uplTD2j30h4brw3HAJA20LyWRI5Z3X+KziJwmEHUnl1CZEu9IEGQBCEBhgdM/ByLZOh5pGt
txRZV53YWn5Phj8DQP3ER8cC6J7PP/ONZGH5PY7t4vEDLYs3Qvy7M1VXhmwpmm/IKbufvX+wonkP
PauEizcI+natatkSq68OyQwHowfXCUWW1WbNx1q12bJZmX6eOvSO0nva/twY1RViGrK174Os9mXF
LJ2lwKVhs0wS3WPf5yGMH/Tf0tB0QNpg+uPjmgJWhOpn0/o55Ka/NbNbv2G1cWXeZQwuW/jS6qvm
/S7t4gj0ZzhaBFAbvPmMJhD9H324pPOWeeeNM+PD8FeLrJ2lLeRoO0Fau3JXt1heQk1QhoMlBd4p
jBwKHVmuxlNAN02DbhRc33bN1Td2kQ0uu8qx1k5f85gRibW9PKqtKSn9naFgMg/z2rg4FQc01UoS
jn/d1/Kx+gMB1zeK8ucrwLpOggB/BQrWhMEi8FDrPMvUl1p+jymwQNWFAl8IQoDhHnU7su2oPtIn
jk5CgD047rXYPmRn4EgglJA+sB9g4idQO4EsiA6Fl/KLiS4HnA26cK5Ra8G8ZUluPU3extFwfZcs
ekmLHbgD/hPoPB9vMSVyX41pg7uk4GPMupYeW+JtKcpdH3guTrtF3GIpeujrbN1pZQdwHgi3cLSn
B5qNKlEuSGxGZqhINdq4tQ2uT/mPAVfVMgDg5q6HotVbwROY5CA7+vHC9zIjvvvXlAHYa+hA7kKi
DLABmF98nEM+o6nkuQycIf0EcZzIIGX8+cK6sa5gA4KkRke2AaH61cky8sLwfEjNguCvrLjKmt8e
aMSurAMtO+cpmj2+6jfu4psxkT/ZKLshu14/S/qGWN44UORrREuAlQthR3VGIx4g+QkgFQCyrC3R
1VvLBEL18E/G+8PBOD9OpAGwq1P6lhOwUudxivrRwR3d8bEyB5LkWUU3KvxvfPaPRwYkKnQP5GVs
WROWFR8Dcs0bGXDQGKPlXGaIpPRTFgCR38gnCd0cgXc552Y0GO3u8w+6bKuPgfFuNfBUhss7RBTe
spR3FyDUByUzOUd+lUJDEjA4vp8BDX1ylBp2Izyxd5OgW6S96+lFULR+F5C+C9LvqurYZbNhTgOa
yg0btZdO84zf2jAPgWbN9sGg7b+v0i3xkIhDrWvRHFllc7PXDqky0V7v1fCbGn2VGDkuQ2uuQ49M
2pZw1rLNruYUa8cA8g9ODusKUgU10hYIHzgiwrYQ/mzJIkmBFvR5gmjtokfx+Se8kcRgeD6aX/D1
gXLLerUCGyNn0ixp+FGezHgGqa2L0j38TKM8TkPj8Hm8m1/vXbjV1yMzRCcsCySVXrTHHAgduzhY
gkLD6p/PA113i9yPA1sO13eLE/WxEaqRSE/tcx/5wbBjX/5H3YO8LnJ6PNzsJN4eG65OFClwxK3v
zdTLW3CMEDH96kNr+VjhQWpBYBkUBmTii4pfDiJr/Yv9+nyo17ffkg87oJPgHweOSx9HOjX15GlI
6QKYYLXPAt3tfaHosP88yo30+2OY1YRCsg6KXRZ2O9cSY9iVBydBFfBrb+4HFeOLTjAtmvYTiApD
8HnorQGuriaH6aBa9IhMRhVaFPhz/vp5hBtp18fBrVLrqS/6TugIARROtUt3oFvuvJAuWw/IjLgJ
ZDCGDYwm9YBFar8leXpr6cDaFVy6pXcKwbyPnxBNHGBpwCALiDeWgdF4rxAlbIK8S39Rx9i6MJYv
tT5j3kVbv9xU4Y+aLpaFejZgplnvgPsEPRj0lUDbbrBfJ/Ngb3kQvHG8xZKHLGN/txHbMu/6OUMW
Y+/sv8MOxry7+mCF7t3/B0f31o30PtYqETSk1aRdhVjGk6Jhc2hgPgCA/PjYvEhYVS+aPs1ZO+hQ
PN842JYvtJ7T95GXROTdKFPA7pq3yDmUDZYGg0rovkq8jTBLjvRZmNVCMY1KsR7yW8AujUYghvyr
U09fK7f4/fmGuLXl3g1nfS1AvL1jJUGulkFzAtSvoJs3RNbe0uVPhnLFGSuLUUmBbyXiOTHjMmEa
GLES7608WNT4a1x3zkM/oFecyC3+6q0N9358q8NsbvNZtgS3upFZ3R5APdAtbFrHItXlvi1QDPt8
Pm+0UT7sgjWbu3apTTOF0XZHFS8tqLwLocfrXWzoeNlJWQX5kcKsaoxkIl6858/Db6zOdZkPuCoF
DhKi/68z8dL+2iaRb6xOf5Xhl4z6HahEOFjEN6P4W5Y7nW+Uvm7e6wQqYXDBXkiab6/XdxuNc98E
gBoJiz2FnZM4r0vLeREBgJgpN3b5oxFPd/++1oWvBwqqB3YoBIfWKbbKzUw2PYKOZuvFslN1Aojr
99oBQatzvSL6/HPdnMd34VY3uqYsJjyOeQRsNUDPIFba1wl0yc+jXCOvkCIRtDoIfI1h7rH2pXBr
+KzSDmHAOoQT8PyLR3lU7JxddqiQ3aKz5x+rBP6KUx25Xz8PfmuIPr4iyvjQxb4CD6jUJ6MNtHvQ
pTngXSJ/Idz9hdfDxmV3Iw5q9fBssfEEBBl2dbG7Q94AETk6AYiiflRZMyj39VzfVU29mbvfODQJ
qgMIZsBS6OqpUGRaDXLFAAbxvZYM4f+ISLGvgK2D/woNWCkCtZGV3djYgJqAwg53TNQ/rkjftvIq
IL2XDqJIABaN8Sp9ZC4etloByZTeLB5Iyf6pWfXy+fe7dXyjUIbaJxJdCGY5q4lV3GAZqZFEyNc+
0tAWNu6aZHxGczgUkdcGJoMcmLn3H7Z0b2+dAD5KPaiv+6j2AGX58arV8raQDTqEKItMfys3gLU0
j7KYRKDJlcc2qCIWkY130o1lhNKIgUY0xoultNqRnuaLvkyhOWpl8xe9746TWaLo7hTfP5/WW3FQ
4UYdBoV9G/X1j2ObOTCsUw9iqt10d9ymJ+l5sdmbT5+HufXsQ80AyiwwEEbW7qzuP1FRqMHOvoWt
P4K/SIMWYCVoqYioO4FmM3XRtlHgjTv3Q8zVd5vGySnrHrWYybUfhNCjTIw7UAYCQbONz3VjJ/oQ
i8PRgirqtZK6LiaNtlBjCFpT/6a0AcQRs603zs+b3+o/Qdby6V7fuEMNxjf+dnU/W9UOV0JIrPTw
+be6PRYXmBL0iBeO/ccl0ZSN31jgN8Jf0YqAnwaerNqYrlvZCXCVFjAWYLfiBbnKmwvAlUsPRyjE
TtFPOhl70z1p0G+DRiO9ND/TZU8BmRvSs/Od/TVU/PkQb84kNHAhZIj3K8oRH4c4dKmsvd7CA89w
kqy81PK7cubo8yC3HrAobdo+9ErIglBYDTItu2ywOhzP+rE/gI+gn8VuOTTKS3vJ78azvs/uxUY9
59bIYAOOgwoC98CDr/Yz6fOxYQz72ZoVLOY8ff5H+T3ou5kcN66CW9sLUmeoPUBlBCtlNYlNMULo
fIE4OSwmXgwObAj5lsTp8o2jf5mnVeIOtVRUV1DNAMRpLWHBPFBxlKFZKLlVUVmjlkONgAxQTbTu
3M2GzM0ZRCEMepdovXtrHZiqtupJqxCNcgIOx4QbzkmqQcYbq+PW9OFcR0akQ64eJaqPa1BT1cQn
X2GbnaC2dNDjIqYJv3M8aKwNCXnNUTRSXbglyXot8wTMDAo3ePUjPwHAaXUS95qSeaEGK/BY4596
2I8ekUeAgQvFNfXLzSy0gFC221t6qn8ZyEQfaTe7sEIyIREhFiLQ5xNxax5AgkctAsk17rr1PMAR
0xpR3g7awvsDsZkflpp+D6z+O6K7+nmoW5/2fajlp7xL5SEZUlPWSCtQNoeoRR5M04MLytF/EQWy
JKjLAa8BxOXHKERAYtzkHeTCZw59n98MOkKFXmxcBjdvVPT7/y/Mcoy/G4w+MDnr+qIekrAZAk/L
2QIBAhBiUf1DQ2y7snJz+lyYyix1PxOZ2MeII/jWI3dmTN8w/GBz+lUIlQazb/x7qCHeWwAboGnz
hvJf1TbMChIM0AuBFJMoxoMvVRGBuaqgaoIm9Ocf6+bq81GHBrDAuEa9EPADO7jWWSC7pQ+yTkON
9D/B0z8Vjdp9HurW9OFOgwY7Rnfd5nQnX04KYsnBJEFQroymjaSSxWly29f/JhLWHoALS3tytaVm
y5OD5WMFegY5Adz/2yrtSwma5+dhbs0dMJLOAsi40Z8s8b7PucCTCr2J16rO7yGJEVu6huU+zt8/
j3Wj6eTB0xRIOdynPvytV7uKjayra7roOfOJ5WFl6vQlr0h27IU1P3bm4B0yw6Q7fWrNpwoQZCtM
02xL1vbmrkPHEqsT9xB0w1f3q5qIXqneXd4C5Eu6o6EI/UuX9PBVhI1stLU8b60Z+Pqayy0B1f71
l+TEKLFsMGpNNE9dCy/QEnS2nIOl8fn83g6EPuwCrYGwzmp6zXIyigpsefDW2otcxHVsI4XupwaK
7ueRjLcfvb7PkSMbiy6fgx7w6gaSrc9lrRy0gMZhykOtziyYMheVbkRZLqfQZ5N5AA00u4A2rz11
UuphVnnqLm9HeiHS02Htouv1YfRrNHMBjzPMGFfL+KeVI3lAvmK+kinV6oCCl3qfExNK0eAW7kmj
l6/Mb7oicKFWB0qnrY0xVBqMR3M2SA45ClH9FHZh0tCvSi82lFDHpmDZheSaAWGmUYszAzQZt5rI
S+p23j8kH62zMCrmhRqzygcgYpm2EF1HZBD5PH4jhVuowKrH9AE+rnxfweDptXT0CZCPkaQPU9PP
MUzcIKxUwQy8A5iI21YMUQ32qDlzkVjQdDkOTc3O0qTa4zg2/gFSVDIwwPndNWnOUc8oSvmnJpw/
I69mMhh0aARBkwfTYUvd/wl6sHHITbvjgcqH7CvETbyz0c2oPWIUJ0hGsbspcyBikgtgPqBRx44m
1PEPWqrI31S4EMxRU/0rLSk8WuEce5d7k3saCwVnWhefzxG6Bs6oDzkbsMLvaMtRZWzSAY5SnQ+J
OxSDYrcmT9Y0QKBZQY4RWPL+VcMD+JvuDuhbm3wOVL0kJmnmQijB4HKzmHe9ylErQfEARSholTnu
6gZr2JRW0K7BaW/P5FW4LTkiCQPuJxtEvZHX3IoF72/cYPqCPyCrS2yszWoGrRuHMFSwWI69pFex
p23ZeiwHzsfNRHQk/Dgcgc0DhHj1WqvtjEzzJPEohLPIT4jEmBE6ONDFqEu/2oEPnMfCQ1dQutw7
OjYszDZOjuvsHD8AfXHgDnG5ARDzMSvweiT9ZZHhDQ9KbWhW2tfCneAwk8FCS2cHaBd0GxFvHMIo
saH6hGIeSomI+jFkNmQl0SFP/IZT6Q/T18XhbgxJkN+Z+/+PnvWtISLnWaD68G248hKovY4Zw6zg
3HvQ7qEMwM7iAojRvtrBOCbJWOxDU5QH03ORbBICb31fTCsekcjXQXtYltm7NI81jjFXvQdu0FN/
8n+BRT48TmeaWBfifytCdDMOZZxnT5UWekO87ed9XQ3AXEOFFnYgJlC7bwS0d/HF5FozoS76CI0R
C4aP+v9IO68duZGlWz8RAXpzy/KtNvJmbgi5ofeeT/9/qY2z1cVOFLd0xgADCJioZGZGhlmxVlwf
br8IchPoL4LtIGBZz8pUxti0docJ3MXTEkavZyc83jYhu4xCmFOQqVOoWZfw1HjoA8sC5WCm1te8
Rb3ErL5GzbjRLJCaQYqIZOZXBr46mIoz565REU2WY/elyW0kiToD+r1hI5GRfrFndlYvaBZFCRBR
vljSWgW8uSE9rOjLX3wyMFq6R/XC5AxcHzwtjQKnmAd2JfNhUIMS6ccQbWGXpDcLGIgNdhnxo3WZ
004TBrs6jOjKpz79zgPNVBopDMOTgb4FtZR+tWfGVl8tzdAfIKmnBlnP3ZHwptxNOjwxt7/by6hY
1P9NjawerQ7XEb/i2YUZ8iCeNFdQ/WXJ6M8o6ux1N/yqNdPrdnL+WGoOoNBzayv3kMc5BDAN7gH9
oAfPmi9VddFsqKq1LN1oKUoPtyD5pSgoaCGEp3q2sD5aNE4+77OmB2dLzfyEQCcYt3RypLv028yv
ROCZGc+NvEItFM522FkXyF2cg5pvYgMlZRBWIVI+IlHaUut8Iu1sfZoNPpwYtFbjXXUU6iLlJf+h
fSh2W3O6snPOQwVejmgAPKI4NM8WVddtEbopRY48UtWDnrhM484O0qjJRDna1N9B57F13CUjKxQ4
TXC1FN0R0VtXsiLdG01STcOP/y3up/2yt87xB6OBU2ynO/AN0PI+ZidwxebWHZAcleeW1yNgblB3
iTmwXIimQpScuuTSNEt8gUhjq/K+ZWrlckFfjLVaT5SPwkHbzerU3AtySz+qiun97Zu9ZWrlP5ZU
GegBYCqecj8fBmZynlxzw31IEt2rXVvHU4lSB8nsYiW71I89wI7vy46U7LSpLiJxVEIxk/EigzIk
3ur6TM7wwAbhMv5CfoOHGNBi+gr87xTexadph6TQhyo+b4+sSwIaS3NNtO5AOL6cr1Qq+t7xyKls
cohe3btIneCjyS522HxbjPpEZ/UR6aatzypdLX18uqUidFyPN9XlPCgEpsavCZYclqvjBI4MjI6Q
KUBu9l10UP0t+gHZiSF4o0ZHiE7Te/WJqa1OpTGK/KK7L5rqywwRseEUG475V4y/ygHIZXQTmgpa
Ntb6yMD0ucC4nYsj013iw9D56k+XmoF1boe9zigSyrodFYq+e+hgC4M5bwIL4ttvb98P2Sd+/jNW
L19qJVrmZZTt6kl78lJovZZ3iW5kfuts7aa41esVC5EVnfo5QwNr16ZrlTHngv9ZcLgMF3FNgHnv
xss2xkSCWuAh/21r7cxSFFY1ZcTWcDSOCswp+YeCXuKheTXt8ot+NPNjo+4C1e8/5cYhPm7hPCUP
4pX9lYeboW/NkMax/FRv3K+tGsy7uBmjjc2TdLmvl7nybnM02mbaskwhzpzoj6m3z47uHkzIcYl3
9XgqxeK2HsaXOm104WBcp+jES0WYuYoqgmxJ3TCt/99OGmexky4DZfp5y+PJbqOHGJ3Ik3kO101H
KGOG1E0EyqX0on3kdHetpZyTYbPPILsIDCeLrIn+EY24a8/azdPoGAppwDI23r0zel96V43hntY0
qMriZH/73skOCFV5IbMHcPxFkbCMOkMDLkR/LLQelr7Zh2G4YUIWLgF/IIzQELWgDrvyZLNX5HEh
SspZNpDexLaFRA8yPYoxpZ+Sru3+ceDk8TWnhjWYOWcf/t+faRcG73RkkTaanLKzKrJSpg903i1G
qK8/sIqYYRP0pHNDcBd/rC5CciY4hpAnfp0O/xvaWnJ4rkyuPoAztbGZLSKDpAhrhhGNgvyYuRsr
k2zlf8JSBjlJiNYxNh3JJHYWcF+q0Vyo+zwV/fzHACWEo8iCxbiIRQNwldcVZtXQ+qZeY8PWeyBW
Mh56E5BJ4s3aRqlX8s2uDo24J8+i3oHSUNsGKgJSffLQJNPJ6a0n3vktZKfEDsdeozdsEVEQ0V/b
8Uo7D2oKf0idzOSpe/IuWtJ7xODuG799V3m7+mm7Ni/ZK6HiRPbF1NrL/nfo8P5A9qb7g/XDKOr9
GLun2xdbEiqJkR6OAuEDTOKrMze2GYpiVEN9HrvuAwKQOR2xudmr1ZA9RoHtfqg9Jd9PYWec1bH9
i9Aam1RkOCs4s1/4hmfbp9lVFcwmiKuhbyvmAPPaRzRBObYw7d5eqOyNRcsV5RUGtZgGW/c5nLDV
G8hiaAmE+clKoD5FBzb5RLKewb+nMTndRzrCk+O3xQpgLYxqWLEhb1FoTPmGPT3A1YzaFMC7XTP1
n6PGfQ1jR7NR3hEl21XUIYCgFCrEFDKlpOtzVqaOTSWEhpfZQmkcFsqZya7IdxPrFGfmA/TPLYLR
1hZaRnK8ARYhzKszMScQRtdml6Vt6ybi3UKWcjfq73r7nT1uNfMkZ+3Kv62MdNXU9IrGZjsVk9Rm
qS3wgLXGaVIQJiv0OzVNL1Xa3SfztNXKllwkBAPolBPEwmW13vwREvGlYif9nLzgQ20E5WUIlPR4
+4xJNs8FuEAF16La5DirR7nI6IbYEcBMM57KXaghNpgEg3HftTW6El7UnBnep1ofOFtCetL1UUkT
JCJizHV1bOom7vu2pd8DQW+5a6fGfpW3tb0VE0uiDqBMquAAQBSbWuf1MVG9IQrdHO7E6H74DnUp
3NIXoRrmPMK3On/RTvqRFuVlqyW6ZXbl5K1RLa0uA9lees3su8h9+7WdP6Bedl8q+K7buyj7lmIo
jqYzLRwoeq4X6WRWV6ke1TWAfa+9cXgHBOFy24RsQSjWULljtJEm7+o7VowUVk5Zk1ngdPZ9U59s
qzB8z2w/hpGxv21MAmsl3+UFIQP3bIyu3q7Mq6oiERje4TgfjH15WqIjRO/BxJDMcLB26X5W/cyG
250k0s+3ujeyxRJ1g70B7Ud0t/qeQR2VtZII8+l7VWleG4y6O24GjrE6316pbOfI+jXxaZF8Wyfg
rmCmTpAz9atZ6Z6Egs+9kXvBxveUrQfcg84t0GglrGfT3KWFeGbxAKWNr0JVuzNscnzKe0EbbRwT
iVcmc6E2Lgp6zN+t/Ek1RKMZA6IUgAT7PlHM4di3nXXWhXLB7U8nWxSzoAZ4awKBF0DC1iuiQpkY
jnEm5DBia4SfhZT0Ph2U4KGJc30jCpUlZUzXIQHIgQSGs94rJTWhpo45FUKq3P7I2B0gfeWufUJg
YeNCyz7jc1Ni7c+CjNENh8ydKBo0A1R0htUzve99sJkU2DAkwZwCMnu2qNVNy8O+nUdx1MfdsDc/
VliiNPLGCX27PNKy302Hcm+2O6iqcteP0138tJXtSjdS0LWJfi0ESatmbVskZdEAPfBR3DB8ahjl
ntES7R7ClfKiWOM/t8+NrJYIUOW3vfXLkxWN0VnYSy7l2/40nEWRpHy9XUyU7uIzQ/r1LkbTlFQm
gtk0pMrsgAjAa3iUo70HMmBjSRJLBEE0t3BZNCHWF9wLgzgLVDKk+CMA67rejTXcrEwBHIadInQx
KOgJ8PDm4LJYwir4Q8KegqnoU0E5uDo+SxPCA0mYR8OgJfc91Kf45DwMDI4NJ2X/FycFKSH6zdQQ
wEevcbyKHuR1GcCKMmv1v6Fjfi7aOvCRhjjE1daDJ/ukMJdqjpjl5d+VJ5sYRu3bEOyPO2qnvlT2
JgpoibdFxyB5AIhdGeGAopqB87UZXqCKuU0w8r0VvaVg8boeio1MUHK/eMdo1EMxBYZp3eYFSRPH
Sw0YglP4QHZ2yKJPffijmra4gbYMibU+81pJ0rZowgADA+Xx2al00FL2sczU3VQtW35LdvCeL0ps
3zNb1TRlag+TtG+/geKV6VlBetLe/28YT+kmPfuCK3fc1GPXMKbB+1lDplIdAMJt3GBdhBTri0S8
44Fq4zS8ONpEGTbMbXj8EQbXzvO9J/euepp8+6J8qJjmfoMGM8wze9GcShLGE/VTe5ecoo3kWraF
cIMwJ8yTqnPZrj8rSkoJbD6W4U/zazdJuFueH3e2H+ob5XnhGNbrhaEXAIdmufBWrfYvSbR4yeeQ
GeFYea104xfSqu+2Gj7auR4do5LjuuEjZV+Y8TqPfNog0FpfA4BGmgLNshi2ic8TTJ17AQ2eDuNl
fmd+y3Zbb7js0IhpA4aImAxj4uH6U4IphKupwfvXrXLXCPIkQ9l4ymQ+ChAVhSsB+3lRGINywHAq
x6Gkasbqk4ve9Gl2zAzqj2Ir2nqZKDKRIuBMVF0E/9fqYMyJmlqZw5yXi5weMItjPH9R5nRfddlD
nDBiaqsbJ+Tl4q4trrzJ0GlRl7VUPxLnoVEF19U/I4HQ7VPx0ogrYg7mJ5A7odayigXQL80d6uxE
AMvrpbIPKqAwwsr/TyvCmT1zVrk5G324YGVoPldT6y8V0l7jj9tL+XVl1leKui9ht8U/5GnXVrp5
brQl4+KEGdKYh+qSH5LjVB2idyLEAYq2z85oye11bjZMCv1+OXQnnU7fh/RbuZHXyNrsogj93x+z
+rDQ3Qw6IoYiWBaAYOMVeMzpk3tpDsMh/hHukkMINiz3/5zDgQ19Znf1qSkmaCjXYDfKy/4uKh3l
VeG4I5CJCro6b/z39keXXXIaNXCh4lVeTiR6era0IKjoAHgoZyna3B7DorW/3bYiO6UUVUmnwErQ
p1m5El0NbM8tqJVAmYskS99rx6pIzQMJQbtRCP/l4a9PEWU8ak40oanOUD6+PkWllQ9ZOOki9Q7P
jBSVP5tXw669L48I5zUnGFs2nhxJ34IpAzwKrVoR3a1jSESCFmamWJ0AnYioNXUPTCM3r4wTjB+7
7oNn7pc/v5LCKBLrAmbFEyQ++bMrqY1tpwdIffq5Fy68dsZPVKQQS6K5sr+9eZIyLqYgJmSJIGtY
4LUpNXCckfIhKPKjIPpAuWDx9eI4Dg8dtxJ9waP3oB/Fw15Dox5vpa0vD8+1+dWNqFzK9Ja4iYKB
X5DhT/fFMT0hXnhqL80ue7M9E/PyVngkIpxVSieEzmuv6g2ulyQ5Qx3WONsH2hDNHtB2thHXSkYJ
mVFByBugrZg7cFfJB4KhAxG1A8wLQW+8XfAlRquEcvleO7hP8170vLaoP17GLdc2xTv57NwUATNM
hsm56el2JfEpth5j5HuzJUeq6/XGyXkZsmCMeTSEWQCkUJ5dGcv0qBwzMtWmm41vZbKED6kdh6ek
SNPHtikBIWqFE0076j4gtzuleRqrvvppA8w/Qgs6f3RJdo8bv0qyu1ehwOrq6KKzZIjWu3rXPioV
F9Y7UILfC6HAfQopXnbaqsNLOq0EA9QB8Ueiz7rO/EZDo6KaEQwI/nNB8eneL0CbrV102Malya0x
vSkyP7qBL1pnOcMRY8J7Pd453+NzTXLB7Z19Qam4ndXKXC755W9zqzNlU/cOW9Hn6XfxY8NBjo7m
a0SLf6GYQ1oph9s7KD3Dz47Vyl7R5HSqKUn6cWBoZ7KSZBfEYe2njT0gg+C2/qSVb2/blF/WZ0ZX
b9g0eSYzLcDFx53jdxflu0jaPADqzsm6I008RoetcoFYx/opI92F7UiUcl/M4iYmbVwSLoMWg7nr
BttPPHcfmzqsCJpv628t49PtRRrCld+yuE4UxyhGhzSnaROmw70Se/qdyRS/4UJ9PKH340clcp1+
PpsQJtSR+mRVrXIuIUn7hmonRFBqFVYAiwe42Lxk8lNnbD/nS02vNnLE+EDrvjaSPnzqrTR6ry5N
cdZjJOyVttb2S5yjxscLRsehWErYo6cUwfZwMONLVRrzrgcy2u5uL1n2ukCSQAcQBn0DVNe1iwqY
8u56pwcHhB6Z56FG3L6Pkg1H+DIrRdMehmxqGCZwUWN1dnqbHp/t4XTHwf1UG+h3pnbY7bRgvB/b
6S9uxzNj5iqM1kujmW2yfWSdiyH0acRFD3pZjF8nrW8e+S3esXXndOMxk3zHKx+wWmIw2QUClviA
rP88Rz8CmO9zK97YLMl3fGaEOO96sxaP6VitBEU8Js2xrJjP6L546HEv3tYYvAR9h8P+r08jArk2
Bdc3yOiE9bwiG3GedObXYCdJ9vkO+cwzlv3lYN7HUGPr5+S0EXKJj7W6hlfGV4cSuGuedyqZUJx4
qECWabTPtfSQxQi75+q7gBEsREPzr0hlb0Rb0reREgOVQ1wOufL1sh0N9chQbOMQfIh02vSEfX98
4Wi0szyo3OgLv4BRTVlCox8LOUK1gcb97oEhJB9vW5G9SZSAfvvOVegRavSJqhbfqd417NkvSsrp
bkQ3yT4WbyJIKW8blHy4K3urNylX5w7RcWK5xQ38oj/r0bhxKCQpKdHUsyWtrhhiEksXVNS2xt14
gKUd/VS8lp+fOn9yd6gTE0y0r6xx93drY76OCi/D72uogpVNY1Y7tkm3NKSHiCgt23f780luNmv7
bUJ83mdhqRmhCh4BJfTLYHgw7K9ElL6LnHyKcvSfWxKyWgJWq0LPv7rYgbhbiHATPHTBQ660b5pp
fhQz5H7bBe9u25IFYrRhfxtbXeS+Qec1i4DMK6+6fXjuT/ZFvbQULgQL61a4IPEaKvTEQC1o8XGH
V+djgHw551Zzd8Ga7QY7VZ6Cpsm+CkKPh2oOhp1ZZ8l9rnXqIWyGPxbvE8zPv82vyzf6aAXDNBLs
F3a8vK9obVzcLIGte+ObSo6KKTQxRbNN9J1XLspz08wpBU13dD+B3YV58gNTvIhI0+wTmVMr2Bmd
i/Hjtl3ZAyeGMenXCk7ddaPDVWDtzkLMUofLPkVu7X22gsVEiNhbltNtW+K0r/z/83hhPQpp1qXd
ZAWgD91LHd9ulSc3GzeQJZL1MMFKLQagJYjWNT5nisdoSUS1TVNDuAQn+0uS1+mhcZwt4gfpakRR
Cyk5Js/W2bSi1HkSRhThG1gZ/MCZHl00fW9/MWl4zisN5JgLgC9aHX5oo6cFfC7DKa7WpHjgVj8U
xlAh14FSsb8kYXXH7k4PBnCye48i/T7p669LEZofqt4J6Vj0EAj5oFPDvTrpxkZ8JKuigM+kjGwa
+B6SkmsPF2kI2ujqSOwiGtVI3I39vp5Q3NB/BheHidPoFYFN3PtZune+bLlwmScS8FATClX6aC8E
sDQ9ViNNpC9WuI9eC4YDGrk7tILnvbX7HxDgkk2/srd6D0EzOKk7VjYoF9t9HBVlYmh8Ut23E+oT
d2bCsAKaKj1F1dh2Ucae1F1T2uXZLrxw8B191u6mxTRPC155I8aROJCrn7Y6KjXA/ynXeWtar6xP
0eTA0hPXxq5wnfpTFKhNtuGyJN+CyVHKH0IVzINr5Xrrk3hkqF8U0LSFOea89Efz2+3jL7VA+5zZ
N4EVW4dtRmzZvWLxqLlK9y3Ow4M5jJuTZ1IjIN3o0gPTgvDtehlFOqAEX/DdEkibjcLXfxZfsqNH
RT57HBbfVnbh09aYhPg0K08IXotAUahg0t9Y7VWZBiksCLRtEpRYdoXDGOnSxp+t1n5Iopp5O1ST
NnZLahIUOhh/SqtM2V0vs56CftQ0krWyCz/0XnPXWFq0t+3glI9uvYu9Ziuykx1IPAKAIzhXGPZf
LTLWuiynvwOi2sw/LJ56F2uvmrl1OKBbTSmZn6S58l9b61fa1Ou2nmpx+A+ir1G9y/t9Zp7NBO5T
6nBwLYZa6odPWw5I8twITjGYazzBR7J2f0VZZ9miAPFrzKQ/Z0s1fGqrtHgVF26xEXVJzimwBz4k
qATJcHuQ83QqCo1LLaztU5V40YXJRf3H7Su34VFfsLnGlRMrVYxHne+y9/9JMOx3KGMC7hvPWwVE
2RGhPOEyfcINf1FJbUuv0KeBINXNauuoDOXRjbNXZdV8HBCo2t9emi4pPEFZ9NvaynlnhlUa00BH
Q73Td6Cf33iP1SF9r32zHiEFuUu+USmlptjuq/NC4tHt4r0Ow1mwg112og9gvL/9g6SnVhAVoGMG
1pai+PWdbAPwu4bN6RGizShVDu17iOksuBrqvXpMmp/tAPE41GrnDcOSs4T4Or0rKEtEk3Xlups2
AzGeEIlBxDp9Ck7GGR6kXfTVzXZVgTotSz9u7bUEPYqwB41+V+CKoSVaOdpyUUqglhSop2ynvLMf
mA2b88P4L+ItuwlxqLx+kzpnEetWp60kQuL9wDOLdg9xgkkB+fpLq0roREoGwreay/BBK6r5jRNk
+a7Ru/KQ8i5QoSvM9OPt7yz7zM+t6tdWjcBOhsiC9iw1aRD4pWHAvO6qxZ+7di4QJVOA92B3DPEz
nmWZRaNWUT2LsWJN2/fVo16+HZr7tih5NzdeZOGzVw8XShiQO2mIqkDaJS70M1NN3BqxnjCZqp8g
AoRAPmaosDtttXMkbpVxFDpUsKpRuXNW59MtM8epad36TAQTwJhnKNcvYzhvVDekZjiMcKFadIvX
8UUCcZsSz67lL57z1VGC2m+b9n3Sx8nGDkkNkbpyxSmUvshKGJjJbX0M6RRDmnTsLciMqEFV6bGb
6nIrLpMI4BGWUZOFp0LQt62TBsZ0SiVJmA9oD/MBdqhPc+aj9DYf3DfqodhHR+Xg7NJTcwBEGu9j
ikmRX5zswx8ffhhvDCHFxrDvC6BNUxVRHluwL0OEdvRm0/Kz0tmC2Mueq6uu1+pi63GW2U5F4cY8
dZfxodwNfvbR9RvKRsVO2XDYktN/ZWx1nxWtafiu5DOKPo2fE9suX1FQNe7ytI0OzTJppyhowv1s
Fozb9dkWJaTktTRF8ZLuKqSGdFivL1+oRDCmBqNQfnN7v1SsU+WQSE/BdKzn6M/vhgV0FFIQ8OKk
VyunotgTw64pdQ8DYtjHKUjyD3ORQB49B+lWDC5ZGD1p3LKNvixon9V1Zy4tmfWemANmM65DzkJ3
0HrAP4VyWO1ndbbxAEoNMn/ODCrORV1/ybQebTvraQgtRcuXzIJ/PC35Vnndl3ZutyigJK8AUAZG
hgQlIG2SVWWnMWIvUvUGeVkug1aEVDc3q0fi/7Hyy1c2VrvVhb2Sl04tAL8wE7+eIj97+g8zQv3F
fBW9+XOleTzmszWtjqKZj02JyCa0cDmkXdAdpodKK9EMZ2T5eNuPSC6dJUbtmCZAjwxg4vWp76K+
1UalEzf8tzq5ft7qvkog9yyJUSTAgYILZ52uoBjudKGBneRiAKOjP+GPjzUi184ueRw+CcZ/Y8dp
7CYfeatwU21KekzAofyqczLwvboEk5lWZmaRTptxuhxK0xz2mTHYp9tf81do9+KkPDOzijmzMeAG
Fty1tK+fGi1Oz22UKDs1FI9EURmHVu1+JF76eeYN8buO0YMqbz4ng8eQXWTq+6DLvmdJculDqoRp
UH5qIPeKVT3x29GODr0eFT5KpM2+n6Nkn5huweSCZz5q8/Ax9op91hlf1b7/kMzhAZDk19RYHo00
/DTRu/GtCjNAfhTYrvW7YEi+ABn92rnqvsjKV2pbvvX67FI41q43YaMJa/27rmUfzULVTsWSxYz/
m54f9mHsd6n2wcgn+6xP5kelgGy20KKnftkSUZDtG7zcJLkUAl/SddWBo05tIFQG8mTf2NV+ajfw
pFsWVpd7Xpj6c0qVl9Tp8ItMQ08fN06FxH08X8PqOldRx0Qnm+TDXg3ZiKG+ta3oo2ckykZQIOv2
wKgiyixoHFKNWFla+pCZTeYv/PRjhYoaxMN0H21kXpIJQY3uIMAj6fF/GImQupFnhsWT8CxyjRd3
Kk0Pw+ob/SFvYD3bh4/wuaPqEe3hyJne9t9t5wLHyiE9evst/QuxrpfX7ve6V7eb93wY9N7lds+u
74Q6nU4FzlK1jDeVS2TH5fknXt3wIKcGhIMWtZBpH9zVd0Zzio4OiA7zmO+t9EQfYX/7/Mj6kkTQ
FNzJKEnk1700pAuaZkIBFFaX/K1xphTa7YP3BiMn9nF4IGpoNqqdsu+pCz1HINaAzdaPam7mCiqm
wAGauLyYTfg26s1zpeqfbi9sy8zq6kWtNwYWWo6+2+v5Totj75JrQ0OHbd7qFcq27fmKVjdDm520
STTen3mOdxl9hXYeDrdXI2v/E44jnwETAGdx/dXMuOtNs+YSVJ+VJ+8pep1dKJd9Efrw7r45tLof
PWYf0/fthf86/E3Q8Nz6+mN6bdMwLstwiNveaYH1uhq7D0NgbrhL6UvONBJ6cYiEQIazihg8Z4jR
c+KJE3JjXeF7r5bxUVzz5a2AW8/vo3P7NOuHDj07lcxnq7orPTQQ10MxJ+gI18WG0ovtqtSorqig
qwkI/QGQszJ9vr2ZshjW0Bwd+DElyBfYu4BMMhGMxX4/JndWmH9xq/lHYzWQ/tTZX9w2JDYY7+Kq
Mf2+8l5BFAWtVZP2x4H90MbLY2mor3Dkb28vSTLLiesQhLfcaUQN1nWpOLGDKqmALWUXnV7Sr+jr
INSB4mO7sSQZvhkBWspBlP3JOtY5gN0QMQcGFIEiS9bet6dy5711dqLy1z/l77zXW8dC6iTBGsAd
JIgRXlCzem5VmdCy/Yc+SFQgC4Vk3MMx63vYEtRXWzGt2Jb1o/PMoLYCFo1e12TmiEHD/Lak1ofe
/TkMGTqK6p1tft3YO1kK8jyGWD2ws17S7hBxkMBTm4wcCkxRc9BAEUZ3vR9veOZfiIYXi3sWd63O
pGMuke7kZP4qGAcHjLq+Sw9p7Zd3yB3dL29mjRrqf+oAwYFwvfPHV1tbKruDIjMBxAgg4sX4PZIx
1WJq8FAlYe83PeGuNu+BDh/oG2/k47K9tOE2oYbJzXjhup0m6ZhWES+spn60Gv2TZxZvncz73qbx
v3Wbnm5vp8yHAesFaQRmXAjDXIdLKfDF1uQvMDiJvaPb0O7UwvmnnpONeyhbF2waiHRRZQBHvNrG
uuj5w4XsOJofmXo+a+NMaSz3IyXaQ09+vL0s6R18bm4VHDFXOnY9IyO/5ijCCYTAWVzB/FIciuXO
KSl8bx0SuU16mOLhpcjxolEadK47FpzU6Ri+rd+2Ow7oe5B2jBhoP7dh/tKto6cgFL0p76uri1iq
mT0UAuxWtfarrGv/sSMA8W23BYCQemtYPDQQMig9vWh+lbSUp9gkmmgM41UXj08uwrpE/2/bQjvW
XLhujl4nbQrzqjL75bQV6cqOjstAJCm7aIutJ//B0CvKAKMHDDD47kxlUj26lKNFWqqNvd9uyibL
XBzOEWAJgz1C5uD6Umh5PRWVR5Ulu0z37lf9p1AFcz44JyQAm9M2n7XMvfBCkeqSKYl36trekCK3
EWg8UcFAWbFRyncWlC87Y9SrezXKvt++G7JzAwJJx4nD38Tk1Mqa2WlBo3JuStLvvmj3ffI5VOeN
Uris6QWlDTNMDJiKnpf4Gc8SsdGbitw16Va4D9b3oPGNvfozvPN2AxeQ+MKHGYvqytZEoewSivF0
vLTN4l5M8uaV3jGbBx+SmOTl8SW4yHcxjTam4g/VwxZ/ny45nDQ1KflxD8EXrr+mV6nJVAsNR+hk
890Yfa7fAjwVDNgmxqfz9/jinJLzeF8chq8iJC2HXfole5v/GC8FqJHTVvQt/wK4cktgAF42IRKo
b+LJ7enHh/vuHk1CP7h0oR+8y/4V32A+1/nGXktSGgJwaiKiH0HSsfLtRjZXS9FzX1Sl3Rn52UK/
+faZlWU0DEYDsRTlVQa5Vs5Om/RymQWcd5iOgkLI+laeor1zcLJDfu+cOm/ff64vlONP2o/o3vqS
bvWQpGuEFUfow4FUWc8v56llKW1e09UE2fzaQeD1nFhjvIGzkngCwcQsRn2JNGgCXF+auRmLuS1j
eiha1flx7v2gebz4xahM+0oPtnq1ElfA+JkppsQEn/8aRce1DTxrdOBTT5PmrBt9c4RroXhcvGZr
xF62Ml5GhqkQj305jx1amkKGTVwzj/XZXfqdZ9CimvGr85vbZ0W6KJODwrMoIbhNFS02gxD/lgV3
3XLPzd3lwdZyZMeBwjjtGa4YudLKiTZ9XxHmW1SRZ81XzH8spnj+Yhm09Zitw5u9iCYMfXADdwYv
7fROc6/qDAo4GnzVUxhsCTNL94aVCND8rxL89anTlnaxElHp6PX02Gr2DNNd8NnN2rd14ZxuL0tW
GSS5BOIimrHUB1fOQu+i2mxMBiKNpyjwtb1zju/CB5M2RnoZ991j9894rg9bzAqyBiJgKGilGVCm
r7Z+Y9U+FBO+pC3tQTuKQkiw196mF/Oonr399HpjkbIz+NzaqgTSD+Pi2mnAGSz9+HH+2PpMCR3U
d/FpPFp3iFa82wZQS21SJ2BkDkVjyiLXu1gqehUuMc1nyxpQow1NwKPVAOIMcP+GO5Y97vScf9ta
ueOwKqeoCii9zLvlmLX76AfzZDy0ZXIwHrzT8OjZu/FTrm7YlR1UwVrhol1J7LJmWoO8szbzlslA
Vw/vFt085FnnK262H8d5g//g1zlc5Z2UJ6iE0NbmlK5hLEFsVbMupljEXLQY3I2OS+i3FmjPXcr4
Y+Bnh/E8qzt02c0tghXZXvJ6A3j1wGE46zqr3ceWqS9kvGbqz5H+1ITdWU/1jbsos0JzD/ZBwJfg
g1ZOrJxG4MT8IYF1dAKixbNmfByCLXUtia8UfJ0COsyk9ws1njyPl6WLMyY/lPK1lbv3OIatuE9y
Mn7RGoMkgd+M1+z68CuRMRbM7DG0GZv52VbrSvVN0Q3azak1nRslXb7dvuMyi4wFQ7dKKQto5ypJ
sCOlM2YVTU6vht+gnX+UgXdBJMTdtUW84U8kG8UBZC5CbJIgIrheXcksmjYkkK3ZzhI9qfBTi6FG
7aKVo/rnZ0IE7RwImocvKaXioZxbI6M87c6KX49UUxL9XaXpx9tfT3YmSK5gM+EdEPxI1yta2mwO
y6qlUY5YmD8b7p3j1sufP6EiexOU7IDTX5RtQj2HhvpXhhw+6lnu6+6d5Xz884XQTRZk4QgtvGDS
cRslDOCiZSBsmL/ki/e5LfS/QBawDIGyIQB+iahz1LDRSzGhbJWDb0E/G+XZxqeS7YcLIQN/MUBP
ln+9H0ncpLmZsu12M/xMreKtpjV/wW3hPLexehSVwszMKBE23iy67xyXc7rTTvOxeuwvAom41a2S
3RqAxwydAWB7CQYcpqSmQoI9OIsZNFvmB3VU3hCUbBwBEbGsXgq6AEBM+FsIua18jz5li64ILWBD
m95ZSfs2qVial31zl/F9a80boy+yijb5JuUyaE8YRlxXtBXVqv/DjSZgDj/cbG4eG8Ps3UNuzNqn
ORaqdUtCR9we9GSfwWDr20mbL5DeKOFFn8N+Yvy5yf7RHTs83L4Okm9OWYHfhTwk93s9H+m1g91O
Md+i9NwTWtMPRVgukBpusarJwkhXwJYYKhRTKeuPXg9WV3SLaMeDhCEx0j9Gxa5/QP7s3jqZsa/8
O/7QarpbW4QpshVSA8OiQ3TwokeSRaZCzycmWA666dJOXVcTLsM1OytVM24EPDJj6BoR/zPnRDl4
dbSKqk+0Voh15FGiX3qm1y/Qg+V+GKvln3sAgqrfpvRrD6DrzWKFHh9UC8imHT1Iz1Y2OBtlYNmC
BKEGek021ZJ1jZRtSxZ1opvVdeHjHLiXzGneWU374fYxlLgz8MdM18FpI6FvnmJdbWtR1o70fPDj
QXlVFZtasxKogQA5MxVGPku3Z+Uz9dab6hpR1yvE0rbYhyTQoIKmMkfCcefIrc5AWihd0QvXbBXK
u8GJPjn6WPqOAvZlQCF448SJwvjKmV1ZWx2DrF1yGGM1NqhqfuRTThWiGPYlqt9TCC3QPOaVX6jl
p9v7Jb3OkA4TwxHsCvqL69PnTXoaGTklUIH+yg+ooU76ofpWgV2dTo27t8/jufisJrutEojs6+K8
KdmTGgpm2WvDfVu68ZwxL1Pl6pOmfFZspKrTfh/o2vH2GmVHH51gkgmN1/yFVlnjFl4ueNw4kwrN
6kZTL6Yap3fKnOX726Zkxx9ANWAlwWFOc+d6UVFY91kSYsqyWr+B8KjN/mLqh0hEoI4F/TszMdcm
uhk91FRlTMWbWwrxBVw0ZfIzMrQ3aRn9xW2mlAzqSsiVvSDg6iOhF2uxnDp6k/U/A6qtf/G9fhuw
VrF8mhFcj4LeNzPvm3bykc7d8K6Szae0wtivKBpx3lY7AoflRApEcl4s9UUx8/e9Xl8Sy9qIsSQb
z0w4YBnm3IgR3NWueCmFhzhwaeDH42NmZR8bo/x++1u9WAmuSLA9Ib4J9OHFOGBf5WiuOBRC22D4
rMbTW7Mcn4wkv7tt5kVQhRk+1P8x92XLkeNYsr8y1u+s4b5cm+4HrrFrCa35QtNKgDsJEFy+/joj
s6ckSp3RZfMwY1aWlcqQBIIEDw6O+3EHVXg2kUIa/3l9UbVKzCbB2VRCq1DqEp7KKz2p7PVksLZw
c61QcRLP/rIwGYZFxghFXegsQu1tEWy5qkPFdRbOmGrmxWPuc3SxcPmcbsuXqINh5vQFjoyQU0JL
6+fZGUMniB3HqIZmquv0m8FhroIDF+ROzizt5SalgjqFc5ytQUV3zpUWC8/UIe/cwffadaSrohLr
qYJue3k7VaMr92pI0jdWn2Xrz3fp4yYyDwofXOhwIPVGC8niLqKbU6pN9O2fkrNkO0Mw9Wrmd5DA
PlOnWe5Xy6EW+1WmoQxVJxiqc2QPip+eoWWbvIe4idZsulZcT8k5etXyDVgOuXjJsP7kmko48hlm
4srYhmtxrdTnVuIXetNymPld/wCgtU1TclphZuOm62d9ZykPIUU0/lBWpg/rNAo2gptdFjcqiLUn
aaxzXY+noujvnuNi8UxyKgQRuITZxOafitZlWOz1R/uV6r687l/IE1q5MDwJcq8N5a3jz6rAluLK
13GQP+gH0P3P2mZ9t6o/LrD5/fpwb8baalUxHyWlfFhNmrpqRhtmVgTcmrG6oBXEkJLhemrHMxvr
uXEX7+2QWQqarTHuTDkDGL7qQyXQV+f6opZhfPnoF8FPhztvPBEMw0BnNuPMBeD++/D6pby5HGKR
9xCFxVjD8xAbEfbB5J/EJmeDIhBmPXOVXs9izqWn/MVS1jwuyj7Qe4W58lezjJbAfrMiDp5cJkDA
lTozyCDVC3GwhARn5ji/iMvlO7frzigNcsolSOM0s2zhXIXvvcHPriHICk/ufMt8B0h+nLh/teCA
uaEAcGqXQPHsC/ac6k3mOPNjK0X7UlTJA5PgT4TW7/WZiS23j9NAqICjkQECakjDPi9/3DnYBdcA
bNIdvZa9fnJn2qPuk2uSQLZucwvKvH8OkPouIKG+9d+jWossCdhRk+oZRp01ICTqZk+wRE5QEwfR
BfY8rtG6xoQ27Ppp7iIet+du7zeh/tP4i12FNamw0xLjyz+k+LYsRWS13Gvrrc0mv3R49Pu7/O1N
RjUMmkGzydwS1RayCbkua8Ab4qQerdDdOTza8S210/D3A31B7E+PE+jrfMYHlfX0rn6IZpKNUVBB
xh104ftruiV8f+GwOs4UiXYPzVfvzIDfhLEZgkOxfFYb+VK0BATdyI0yr591suqR75audU8ATRlR
An0kyeWbZq2vhFy7WShlfkNcZ33u5PXttD9exSKI9ykwYSrjBudQZNA7X2HerAluRWTVXeab/l7j
Z8L3iSawiAifJr6I37LSt0MFAzG3CdCAZkZoifat7bSKI7HOIeQVEp+7cJG+Zq+bCu0JMGvL3SHo
YNV2bnP90r45P/WP018EeYjB5YU0zOtrDJo7kEZI7RoP5gmaRI3Ujd3hXbI8ujN3zlXsyjfm1urd
s1DlN7nap8tYxJI4rtWWZ9O8FuhKfUuCDK+w7WI7lbfnfJm+yMgs5qwtQkhVNxz0WAw2hOaGveeq
Wx3YyRivXI0PRQFLWMUzPNk9T7L6ggAvx16ED7Mj0CDLMTbEleHPiv2OhNw1IhUt1O55et4X2txy
vEVmioKDM9UE4+lRflkERVQHcqig0R9Sm2c2hO8i44eltAS3M2ZZRJ0DCC/h5M0siFiaUHMYxbvD
nSuRQ8JrEGeLk19Q4OUMlxlqm1dGY2FYPRqDMvHplsH0dvDSJ7JCQrhRBrfdn6u/frsNfZzsIilt
haTEp+dI31PVZVNgqG6yvWiiGMFDfdDQBxMq78a76tN/Z5P/Un5fznoRtrqWmIxWeK7VO7nRwe6c
eZ4Y2ta8KXf/PQuMMwFbW8QtnkCKUJvjlo5+/Pkmo4nj3/AV/ibvRCwAF3jWucL/Ficbs86mNlcw
tZJhgKmBq/g5LOubw9OnIRZrphqzrEnSuQA8HLs0CYbkgUzymQ3uC10M9bx5Z4PkH2AS80uRvhGW
pdc9FBlaXwnRZ4P80h9CDikDAARQq7LDLCzW+YTHlYXnN9gv93Ex/CK0F6RNbcnB8Ba/J2XpCcHP
5QzfDYHWHrR4AaiFNOviLXAYN6e8z+cZDr4CW+R47RzENkP7KmRwtkrvnYPYv77umNXHIRcLf8z0
lk/iNGQ3HxjQ0Rc/JhESFR/vWhhDC/rcJvk1R1iMuVj4dcZ6ZjYY09xnT5BPOh1CPe7KsEYMQJ70
zu6H527s4tlJBo0VQ8Gz6z2TeER17U2H0EI93vtYMgfZz8JzMW2+c5/SksUsF3uw1EAVEP22kBvT
UtfKNB8Wu37epPDWO/cUvx0K9BnQqGeTuCVuZkB3dqwEstnKyVZZQyXPSowR9UIRGklz5gT2NcfB
xADzWJD9Qef/l2brwqKK2kqYWLkj0Sz8KQetb0aqB0LNxZxrJa2vHSqKHEv1pXXqSavp8Uyy+90D
/XANy+4YHXpAObFPy7Zcm++aP7cbjRD4XVd+HZU/zpOQvx8RfWEw/UM/wPLk0EEBUXVy3GM4u/l6
/liiA+00qf98Gf5f8lZd/lwb7B//ha9fqnpsKRQGF1/+46J+K4+8fXvj+6f6v+Yf/e9v/fyD/9jT
l7Zi1TtfftenH8Lv/zW+/8SfPn0RoNLEx6vurR2v31iX89MAuNL5O//dD//j7fRbbsb67e9/e6m6
ks+/LaFV+bdfH61f//43FK+BDDq4pf/5v3UJJ/YDRv/5MOYp/rq+w1OBS/e69unlqfp40aefeHti
/O9/k0z7DxSQZ4YrOKgzfwwvc//28yPnD/T0zCxmkDrB0ZtbNsqq5QTTVv+Y7ZQBiM7KAFA4ww1g
VXf6SPkDTur457lrZobGrL/989o+LZQ/F85/lF1xWdGSM/ziz0URmAehpQFgIhSSwIL8CtzUTd+a
Gi9VPyOgAUz1kee8dqtSPNCqv6zZsDNisKhLKNc4d2o1lm5td1u9Vc+dQjHsp7D381KAiGhwHQQL
CFj65zKG7TQpTSZT9QXVrgRU1F06/shkknigBh3g/nuAJduDOaWSm9JtDQtQDaEqsx6Lttko8nCk
FV0Jc3gcsj5s9cKlhuZ1xXhtNHzdymgQ4flhMjIovneeVBBf0re1iRxNyru1hOKML0ZJCprOXPHU
kOEdoxiuNAmfj9KA9guaBTZcEcPeGJ+qxkxBILI2cpOFecyuUJ/zpE7aqN1wEOyVqavMql+cbgxS
Z4tcfC33eUDjnRitlWxlbp+/jDjbm9PdUO8diurtqPpNgqJpvDHJ+wikjgwrzTqkOXwVmslXGWTS
hodkSALTEGHDHBcSdPC5PySZFFRS54kWArKscGOgs20NAZVxcKtsjOCKE9jGuiNwG7GSncpeO7rO
lALqda9W3bnlAF0NefCaAbXrAuxvuA2XKN3IUraF8FMg4qdEnjyaUuhfoggRqir1SY8M21SQsOER
SMw3pcRTUOMqzNgDZbiCITjxcb4TfpkcjJE99BUKl7H2OoE26WTtSpeHGykt4eOKdlmHXbEWG1B7
E9M9yVsREnOkfuIMOJu1SZA7WmhP3FMhfFPMBiP5qnb2zEjcusKnClx9q/KaKJWXstbLkhs1t+WA
pMz2eE0fhqHpMJ1i8h11Ip6o7MmbMnGfs+yRSpPtOR2EivR0hO7blL6r6BKFxj88Ray4WCeWkNzR
qG3XUTPmVXZXorG9zcN2rNGu2rGHRiLhYIHynSgXzKomDAAkKhXgg+btnZLBqofsSrX3GLNSmNr/
mKRpk7cpVN8nLEhMIt104z5O71l/hGWYq/Qo33XVIZ2ukYJ7pnavKW8VpDBdB2qq9N6qHLfvn7Xx
hRjXoAk86pIe6OSpi99xnvZku/LK5m5Cxi6yLLJ6tEP0mSs7idc0hY9mgogKeqSSdWRzQWfHpTr2
0JK9GZXSKyAzq0132qDC284Keqd2NT2+yKyKhTbWhlck5rucKRtJ6kk4OqshddzaupBweXR4HnN9
dCf1UWJ70Vj7uqaX/TS4VP6hGHwFpp8rT8zLZdq5HQE15y52jh11VoX+qmW31rTv20MvirC3VkR1
vNjZ69rGKupoUit3sF4spd4P6hVJryHujjOWujGmsCi1iEw/YuUHyEaXJTZQ16GlB3FLM9EuyUR9
pbfQjtMe8or80Jni1bRN3EoegR0mOJxa+pZb9lFouq+1xZENKGhyyDUIu3JLTfZH097F9rUGaUlu
bXudHyT5R5X+AG7rgU8SwI32VlQskGMKSb+DPN0l7IHK01ok2VOHWJTBHmZKtZAXw6NTiz1JwWoH
IzqBOVgGF8N+3GYTShGqcAutvOmnXcZ9fUxeJkUcKn0oXThnvRjTiOdcXIrqeYzrMI0z1QNf+LIo
nBdjJKAqiHVftX7d1pEiNM/A2iv11h3pfZIBiJEe4rbybAJcTM3gYKF59iy3JB+AFHu16NYO3Y0i
98AWg86xO/OayGRtjEb2aH+ppMLvutSTu9EzcIwq0MdlsCfVfJJMAeyygQbWqxOjCpy2V6WGe80u
daeIQKm4LBoctBzJNfJtUyl9BF3SlVknflmNHmsst7W0rV2/lAZZcWU11rNSxlOKa0h5EoD35Da8
jBhBQiyN073OnY2sk5uxdbY1pduSo9MwaZ8kPVn3HboIlMQrFZR0mHFNhtqD56arW22Qy4aXJxDg
UF6IDlIrGW7g57Vyxnijtsm2ynPiynZLPC6V+yFzGs9hTShnJOpoqXqFM67GSUBIJF3DXdNTmLYq
Oyj7jVpzndftHpo5iQsscCPR7EqlW9u+6YvGrwZ1bZTbvHxhlryrxthyHTO+jStt8vFoEXX0fAV/
vSsIeARiuCj12neQC08ELY4Q63FbbAeWsI49ewYjZ5sxvnW6+BZSLT4cRVVXMuUVGAWb3K63EJ1z
E7lyhcAW0Dkbim+Cl7Vb6rFbSzBeKG5K7Axy/1qze7ADIBzwUMU4encvuY5ArrauE98hSATYtiLG
i1Uaj1u1rMJZ0xCKsb5h9xCu7UPbpp5RlGEpUWwyN0b8w7Ch7sjfJUdK5xNF6mVTlc3veVlgf1Ej
NROvCY8D1TqKzH7g/bhTeH+tZlAeZ7avxRSh/qEVzK3qzJcgxmQj7iZY5V3ThJqFTo0693QpD9TS
3Cso8CQIwXWLf2qwLyfXkHnsqqc67fy6bvwcQSa2uQfyfJiaj+D9BA6HGy7UqoVaB4YFNwxjVxnV
sRY3U2ldKpPiY3m6zdh4SJ38Xki7hvJAYLenuBp9uI6dqKWdBw3YNbFbnFiMNxOSYlyC6J6EDr7m
KZXLNUE9eeDPI+1/OM4POl1MjeKJtHHHfKt3RSjQTGO+9bwOuDxFNkKuELWbpnI4prlnQEzJULg7
EOo1fMVqyau7bqNmlaeRI2FrdISHlprdseHOZNWRp5PbCHTd88eihtXMLAKtGL4Azj91L2rbQYnv
ltUF9tCjYjdhWeA0q4+HkUTU6jytLX1DSz0lRTLE1laGR8YOqYF3o8Fqvi9sEqaygkCI+kIHSIn1
LksvqfOQO9y1OQ915U6artNsneiorZj3oNC4ev5i6F0g99UqZofeuDXEvZZRlzXo13Me9E6/0q01
h/JTTeOgERdEZFtdrxFxUjefoBaqGSG8uG6qob2tUnKb9yb2L8Vj0wR7HTRd5O+6BJcIGZ2dEDee
0gv8xC0h5WtJfVY+JNKlDJa8LzWXhooEq9jY4jZv5Xc1FxeMv08jnLTBwYlhDEStVzPL1nKibjip
d2ISUU0Hx0v1VxD+ZgEMF67pR5KiZYEDxeMU+qw9thVsUaaBtpduE49sXRirXoZSWArYSwMPN5lC
mjh+NaL2M0JV2rlRGubqar+R6zooFNxsxYq6DidfkFa7wQ6bbJMiWBWMBYnaBNMwrnPbCcqYQay5
DpSqDttZzaEBMtMZb6n+0InsgCOjq2ZYMOhwaNXca7Iy1HLYHyqSy+AKZqrPDToIW7BYFPLIpttm
vLAlCY7mls/JdpDyi7mSw8brrNo7IvPESF27uBynJHCwulO6c5gUjXZxnfcbVSB/tSDKpaGIRt57
zt2xcWY6+sZGr6dJoSsD7S47azxjaH1wOl1VhhaRsdXl41A85TJ6ZvLHqrxUKQy1yqeie2bNkZrH
LN7H4rGfunUy0lWC/WIcB38aEc3HbTkCaeSy58iNx/FQjLEIO6t8MORtZ2p+rMAmHXF/MvEGlHeZ
80NuL1TcfSttofj3KsFmp63vesNY2c7Gcp4r/VjTwnWUaT4G+GV7kdCnysp3Q4GaANreKtpcDURB
moZ3CU6r6Jfz2VD2btECZ530Q66Uz6Q0QmIL25tkkkLkFvPvzS2TYJKYK9JKEzma0yFYBN0bqNWb
rX2LVs/VOOaR2pa1a7XXSQNADdIoF5Xa3MRlXntoalJdjTZHbohzjM7PteNfpyxIrM72BThkLSlN
mZzUVHAYK85g3wwtapEUzbY/v6+zfC4s/RwGHT4o9KDyCnbTAl6ppxHhWEXtyjILV6/3KXPHZ7gZ
n+Ezfa4ffx1mgaqIgse9OWIYDR5Njv4kWO4l5hka3YId8XWURSFc4ZauVGWu+UBk3+335or+QGa6
kuGzYLi1q/pkY/kwOH2zzjQAfy4dfR14/vwDFDwoUmLWHaY31Ffq8GiAjfr7x7SAwX6NADEHGV3G
YCssoYTO5g5Dm6Dmz7Jhc18bUr4Z8pMipOD32hm6xwKt+TrcopxaGpVcqo6k+j+daNF3qbl8Bnpn
C4dZbFEP0w2JMh8RgXnTueG/XS4fZruorNLOlPTBwvDSyrqY/U2rK5D7bD9bi43i4TQB9MY/p8ez
qJR/mbS+gDnlXtZYhrTT7zddYIRNVE21O6vfmcAdTLZV5y0VXoZny+Xz6v+zkPx14MVLWBX61PWQ
t8S6Ff7kz7AH7DkCKyqDcWuszyyl70pJqG+iWwz1qa+SnRaOO2LKU80n1NVCE3hAy6Av3oXVOg/4
W7c9V7w+0WSX8/s44uLt75Mhj0WB14MF6Q2JyNp4sML+TveKQHtObvU18h+vudSCbl2stSi/LgMU
FcLqTBfDgq7+8z5/vI5FfFC5KWyHYeYsyNlqlt9DkcF2q8gIqHBVGN6E2WMbdffT65l7/t0T/jjy
IkDEgxiE1GFkadsFWjhDE8qhC2ct93F1jnEzF+B+d7sXIBNxBop4j8HyQfIF0oI4fdbIlUK3qUz9
MzObr/x3g80bzIfQV3OQ1rUaz3bm1jn3DSpwYGntBk8N8wDH2nyT2oHxPx11UYM0OcsHBmknH2UU
5WJ2NwWa27ugUMcEa0nzHNjahMo5pfBvw/DH57iIi0LW+0rYp5U843dZgDBs+j/DsCG5ZyPDt48S
TB90S6novFkKPRF0U3dcKqDCspl2KBexvXNNvdkAOd0aBy2a0TRyizqJc2ZH+zLTWUYHozpoEwAc
AmeAz8+VwBgtR7Fa8386IKOg9pZFwoPt6LZfnZPu/lLeXoy2RHtKlDjStm81v32YtzdtS45O4Oyb
tebJq/j6XERasDzQ9zPPDm25IPbD5vRLhxYMXlCAUjCeCMe7meWBnNzLLvXVeVjpy7ZyGksDqAT+
JLqAl3xGlRu97DRijjpjUF2XYCvV9+X9y4Bm9PbAI8dv03Pvx7JGP4+JztOTv6iKvy5CgF3kEFmU
R7yVO3PTR9mehek1Gj78c0o6C17Fzzv5YaSl9olkkqGDAwtSnxBlpvYGUccJ+XN8Mukw8ShvpfXw
S27tLwFp/xIe+wSp/RZu+78IpM2iAf8axdo/jRXnbx9RrFNn/k8USzf+gCUMOkxlCz03Ovpa/wli
4ZOZwIvGDAcdEsCj/sSwJIBYkHZDPxCaNmaJ5Lkj7heIJSnaH0CdYGvvAPA5QT5/BcU62Rh92Cyg
uIIgBgbV3HiPMHraoD9sFoolVU1FYOfhVGpoNPdGmc2WXNbarrIVF5lwa2e8Fn1+l+pD48aGx7Nm
cvOiB6bw2Bc4BrqqCkUCc9M1LESVUUvGaNR4qIoxgrTUhhSJ4irNBM+EW2RAHGZNxTsZ0yu0XO10
lm6pXV9V1hU1u5cPD+IXZPcRotPm2P95cnCFxz1E3gq/IeCInyMmj3PFTuPedjtlBAnzUtZjX5eL
HaHpVVxqYTKp3uSn0N0ok9Tr2x9jMh2J1NwUWb3R2/RWQi196GK/IHkEpfUdWOQ8voSIkg+FOk/J
0qg1jo66tSTF43lICYoHRPU1Ob/QanbJumozogm0sVCErN7BffV+P8PFkRRPDxMEaeXUOabLxiKN
a9A0n0zOZLvK0AapSi/JaK1Nq9uPmrMpqR7VeXU5DMCJfj/ughdknwZGFz3a4tCxD6B5kR/HQleA
cNaOq2h3KB9HCi+3LYu3/dD7mrib8tKjOnaoakTlDAWYUt7KRQIZYOSa8A9R+3aj5opnd4ceuu1Z
c/z99ZmLaPvz+qB1h25/vHyIiZ+f/OBYJJky7riVhYMDGx6acowKedNzsjfGcTegaD6Yw0EewJWk
JITvz96CKKTcvqoCvfQiCaqBb9LuIdeSFRobo64y173WPWS8eTASeoVZTbHUugRV8BqyYKm2llPd
tWrtphmdA9SPnQnqHJCfelS7EjTubtg0RLqH/sSWpWmkMoiZQn6gRc1bqNZ2UPvA2k3WEMqHqtau
If6UozJPQhxAn1Ra3MOw9CI17EiJLWAhOejwPdRh8guZPv7+5oEt/c17M3fGI2ohKCAsfL57sl1I
U5n1OKRPzcHg1pVF8N4TayNl3V5Vqi3XnztZv5IEvVWd8iUlMIQY9YekFxeoI2lVfVPIBOUaEKGn
9SRbqMcrO56pzzwhK5Wj1BYbvqwlYWvqPzKmQG4xtKEEFteTl5POTeU6SGwj5GPvJua41QeUt7kI
uAm7cMUvNMnrWOoBM/AhgH9DTPGUZuRWKMVWN1Bpskq36NlKlRw/SVFp6FFkN6t0XYKplsvSo93Z
YVI9O33ht4q1r4jY900VyJIBR4b6MBT5hpn0mGGpxlyKjJ2cWBBDqXcQEb2Sc7Iukkf0DXsGUw/A
oC6h/uVeK5X5arSmZzgTqg6mB7nhECc+n8fKQe67dYOuMaczobwIC3PjwparyM6yDTyP1ia3N6mp
PPM+x9eVBwB6ZUHVTpWlqGb7vu8uKDNXpKVh82C1YstIFaKyuxcKi3rO9gzUPw3Co2i687mB7t64
2lUUlT/JiXgCiBPoe5g6OMMpOEDnzQZ9K1Bga4BrQ24IIGJTFVugTRepOsBcbNokHSQiubJ+m/p6
j0zwQPU06sHi0nk2ujhi7CUKRccmfnJcrSz33KJXElF3g1rcd5q9TVVfZnYHp/hqMyimJ/XKrmrs
LQ5AgRYjby37oEjaTdz3QY6jnxSj3ahPbps28x0UEkW3KUjmF2mz6pMkSHQtfCu66jKVjXDi1tro
p7vUTN7LzlrF+bVeGyHAX/tGFdVlbLTHdNCjGKQMy8wCoumRhQM22rzlq9jKvIxVriSlr5Yw1wTx
x3KyALIxN9zU71vlNqn1q8KQo2Syo2wgr2ZnROOohBBhgfdgsZsaGzx/3bppGuOQtmB/iGFXT9mr
ZDUP0xAHk2rfjHPUtZhnTdZasPtONw963O0NpfzB1PqyGoudM0BORfayKlmnD6hQK1gjEtRV4BPs
GNvU6WcMTx8gkGCFVoMHqkhB21RHs3dJO0VjYR7SuHT1qdgp0m1tQ6KQ2zd6S595XB6byQ6t1oiy
crzLGbRUcHvRHaCt4qoIYMTpAw8DYiDf8VFfVU3xLFkynGZNvIjNMdPyIOnIs6o3VwWRoJkU3wwO
fU5nAXCtABiUPsupeWhUuFVkoDnE9k1tdnvNkAJjVK7aBjQKx2CHhKDUbLYrYSMOZ6jF1zmJCrs6
trZ26JN4M5nZrXgC9Ah5574G+m4Fg4MqFvBEaWwOcp7AberdbJq3Qq2OTdnfldIku30iYeFiX7WH
FO/tDfC5634Ls+PngeLhtvrVMOS7Lu/3jFgHo22OrNDv2jd4rUlu3aoK1I0T+6A7/N6mzlWWcp8S
Doi9gG8yegjyEtgeJa+kQnZTxtltagAMsgqxiq162xv2TaLR96HRMr9yoCMRg5yiV5c564MWvo2C
5j8qku9g33YogNxkxrotq6PWofU/UeW7bIxvCkeN5LyOKqtGJ3Nn+5YOILqeUwkdeVY6AXoRqvxu
Z20WElY+x62R+Uhb6NSUPsrsAPByewt+FJxSGxv8m7JMvFjzIWcCVMzSIzntGpAGoHJElEC282PL
2lXqALpnqn4Fx7JDpabvsN0M5dq8GSBnz2vjWWKAwjN1LXHLU6cSYs2ZtJFzMHQGRBjo6kD0Fz0m
6R30B6LO7ldVOaPxvStp1xOK/6k1hUQGSA6raa2tj7l+D/bGbpja/VBL277KfVCON7FOXEH5na5A
6DIRa1Wh95U0XYjOSQD0EEC7M5PHvh/L+F2nDegDzVXrKHsGyDXdD0p1XYNoqcrt6BZPJgUOLKQL
ZaxuLM0JJLPdSpqAJBLgvN6mUHbJgmlygkKoIRhNK9oDi2rGiBJ6JVPhDfljzQiwYLxjqrxx+tHT
5PSaGgJ9kY1vGvmVKpwtrE9doXRew5SdUZB9Te2ViLM1VaM4dyLTgdFLPUVSDHw8Ny/jrtiAEhX+
fodeltVP6Q0ODgqkCdDYjea7zxt0Uac9CEDCcfMUoi3szu5tPxYXpQYCSQvG01C7Yyq73dxXCzKD
zYOeX+nycy/d6Ax2nwnOM3/SBn+l2gve5OLLf9xUBf5bMiM/Hf3+vQNi9FbNBEG2/FX/B8+GJ/nt
f302PNZP9BMp8/T9v06Gf6CzEeRGqPw4c5r6gd6o2H9AnOyUu8J1EmxF5F+/6I269gcofjhQ4lQz
52ZzO/+vk6Fq/QH9HqARFqApMBJxlPsL9EZdPWkc/Hl6QqViFmlFNRqN59AIlFUcQj/VEUeZUcDR
77QpRaioJI5ob7SekHN+XTpPXZ/0R2qEIy/LW3X04NbVXjHKDb/SAPzX0jAdMkMHL2CixQsz43Ez
dkW57gxl8MhIqgOR5Yu01NPQ6XotJPoRom3appH3Arp9bkcT7nbtYO0NQZtbBQQrI5e0+w7HZ9fS
hszPzAEABM3lJxX8CgbN18dcSFLIqthNeKMFLWo/txCAqgORwsdFtHazVzpzAHEDBIYEFlI3o6Qr
waS/DG0zXsbMUC6S6tChn+xS8OIus+G8wRE2LppEjv0+r3tfxTlrkzfldavJ2W7M42xX1G22s+WN
Da/ggPVWdjlhewu4lRb+oFsFHBJirm1492jFRnYlYOG0jwcjboMqiV/F/PtNpYK/CO1f5M7q1wyS
OG4JtHFbND3FzlJ0AXcsJLBWj+ofk2sf5qBiRVKRRnD20LzTz9tl9RqTulufLrlOwUIk7bCSoKe+
krWiRmji2UHO1CpIJHpRT9J4IGmizjSeGJzRzlkndKjAy6916PNblrQBcUfanP5Wz18Oqo6MQ4Mb
t1u2dupPkqQCgpHkoLbL8WDW43jgmj0eZG4a2yEpPJ1JKsJld5lxM6QdHR+grJFHaTFpUdeX8rWe
7DVeyAIb1ahdJkiljyPtuDd0IHAYWkeOhdQP+8JwLvOUKxFDfFV8XUnalTTp8fb0B09Lwx/Bw8v7
K7lEf4NBM/3eTnseVWyUAiRkqVSYO9VW9YjWxkNPH1EMUMe2eOHKYLs/L1Nzul1j63BClM1qJ+uj
E5KspYERO8QrHfgIj0rKwE8CV9OgqhMkRaYGJlJh7/QUNae0L37OxnYKss4VVl7y1hoCs8GBEf1O
cudaMXhTTSetsniKt6c/arRwhj8vQZ/yym/+P1VX1hwnrHR/EVXsiNeB2Vfbcby8UEmcSCBAQoCE
9OvvmfGtb3mhPE4ysWeYVvfpszRefGgWi2zEQc/PJt73qdhg2Ac9D3HDmx7eWb9h9bMXCZ2ubInP
HMnYOFLBZuLIqUaPYcZrfb/AKWgVzi3uQRKDArLUjT3gdmrKME8q0JVNcEuGc2tZ/KXGTK+m5ViZ
oXlNB4NGbRyxewNpgjWu+xP3W4nNGDQjGTs63vc3YFR9OekYnD/4bMKUgo34BYOvxB/qE41mBMaO
6Xz4fkW8fgYjNldPTgwZJj8s/W3EP0zSkp+eptXK0+RP30ly+X4UN8GOGFcVXiC8Mq5Seu7FjFym
Onjlieoxew9BAopw7tYUJgbrLFR16SfOfzEGpEWMXo8H+f3b2g/q0uvm4FSjZxzy4Ecgkh9zgGFG
hCO7oVRLjIXp5zL14glWKf/Igu5B3x8lCHZce3C2QYdx/1VJS8Efmsfr45LL7JYp+wK+uX/omz59
qtr5K28gOe1k3O/yOlNPLbYyK1d63It2UTf0N4Hwp7XTvCs9lTfbxcHO/PE3Pdg7lzWl0ALxQVx0
la7TNi5slk1/Sf+P0QTpyjxmFzZo82mNa4oROSLPdY/Pbdou0ckE8g1vUbvNK0BXPrJ1fqO0JL3+
3TKRlNnQq1KkYA+BRgEseMq+4Ik2rGtE/RaBTsPXua2+0i6YShnb5ZbFwzH04vxSD5j8LYiAa3id
mrd5MpfKsFtaBwLd2JK8cGr+2QY+HibUGpRAnq914LIrzOcIpom6nEMKI6qeLWdfmmD1/WpOGtTJ
EedDkS2K7cGqBwmP9bcMdFa8au6IQvnTa2jzgpX+3hNLcFCjj41W61iEKgR9ZtW+L5zzNUwRvLPt
iXeGSBV2374kXUkTmDDkaoWTBkzv1th3ZNrdhTpNvkug9rw6UC6ODggVYBx1aPn0D1nP45NKCOrd
o3qbno67eLG72HTdDRGm/Y+6Af9J8Wtnw3prZ1tv4riWb7kWQwGHLGAPSVwGA1GnxyVMK7LN/bfe
L++ToIWjHyuipGoOQkdbFJB93Mrx2uRuvKoFNTUTCTzE03k5c1nBkYODfa/pIi5m7ufVYquwMCNN
XzolX5Nu0ge5tAFkcqDfPX56OiGkdsBoV8SM1wEEUWbYZ4t76hHwUxARQWfZK3aecvBldCyuj5uP
9GsnUJIDOv7m8/yGvEAAobmXFM7E6tQ7NeJjDW5dHoMn3HrTc2RgFcJVhMqI0rjiQnSfTduf01jE
/+ZJlXn6p8s89NdhTUo5ZrCpVAGiE+NsWkdk8TaDkRGGV4VfiPjFDAfN2xQFqK/IZ3oXsQWx3dmV
bmdzZqZedvD0EGWEDy8Mj7LDOKjxCqsau/cC+gGyh/CD+QIQdrwuugVrtkLSRF/BRqUVy/LUxO28
8jMlLvZ+SZzXnmxkt5Obop8gDf4KpBve/VgfZZazVeQtzYHLLDjyJVKYNXlTUjfYF8PA/M3BaF1F
jVVffnjwmfA3cMkLtxj2MPS55gA9uski9pYQ0Ry7imEpCStylLlRn0grYdlu8mgnXN/vKriAfcDM
KDxRQ/6IWna//t8XlFLADFOotnni9dXKTmWoKr3JmeiK5l7n2f2icYucgpBuuIUoImVVum0iBvH9
gt3zBIjxF0s/ZyGO1Ij0PV88tELhGD2HDf5m3RpEeSodl30GJjMaV4YGbgEDi6vhI8nxP3kgt/lR
5e2Huoleg1bJ1ZLavfUUGKo+aZ4fl/u3GkvgzyXVU656t4lp+k6A3kgBJ8mo1j/mTusfiqTXKK/y
S3VnY6s2k4feb47Z5E0vceum69Jhn+BqVR8yNiDznUl3s9g+6KmensM+/oXPVp4eqBPjXoR9sEN/
Cs0Ii2FxNYMhytFSbMbKhIXuKrh6mCyDYkTHmN/lDwor2PJR75iiomScbh+VGaklOLP3bpzPDev6
N8/nc+Fs6J7y0NbbCfxMwHZ7BhXSaz2Nx9ir1K9q7qEDiPzw5CpnTlUIUhAV4w5NE3SlLnK32vc+
nWaAF7wq/VIDEnsjAoGAWbozfGLTs5hCuUJzI99I0HxoCIWKxETBZmns8NEs/n1PkhxTrCZK2sm/
Q6ajtxqZvNvAVME6TIf4DQsjD2CFgTVLkqwFKHNrn7Lg2SNj8CynpjQR4beopnpbI220XKxBtzyg
4ahjn704oDBn5vH9DAw0403ykwhoKoYZ2otIVdNz2o+8iHnIf1VxtJfM35kxG39BJLKJaAzLFBOq
TQxG+zK1wZfGt8Ws2ZOpmn5VOcUPugfCwZdufKqroQIyuei1EUck/vrNCl/4NbPnuJJkgwfJ47va
OzyOk2wO4TuzuHTdzVlcBMhWXlGpktOQEXPCjc9Q4Ue3AmFbn5dRiQMXY7RdBF7CgSwfLTIacCKk
vD7ASvX0OCo8qPtPXajgXxF66JzmSV9xLAzlqMO+TJsh3Ld5rgvXS7vr4txt+zxfbksOkAo89fgS
2zm+ZCmD3MEgqoR3QbKzOZnP2DDjlx9d85ThRADtYxav84QjY6BqPk7MD4sJwvEDc+nh0TQ/LnaC
SiezatosiQbg7QTC6mDdBtUKoPSpjy8gDcrNFBAUHkEnuaFmPDmcBl/3L5a5Gd/TxHtRcfSzYk26
j6t2hKccEOVa+XAEafsJTUcD3QoGLR5MzZcDnZczOf1IcbatYjYCv0EI7JmEstu2//PV/Y2FFT87
Pr7/v38jWKBoI2SvomB+ZjFylEW/yAuaPlkaX6wFiiUwCNuBVs3AAon8efc4n8JQw7uxwYuW9REr
hYQN/mq2UqBl0BSik6GgYz2eEiYO333CoKn4RJ8BecNg/9y9ZL7bysTlSdk06tVrNE7t+xTaLP2/
wBEI1ViETiEb883QOP0Ds4wGNdtu/bQNb1CegA0beqfHW9kTsGJMT3iBum/qiZ0el0mH7KTul//z
vSmVu5p370wGINDjVjwYT+2zdBBnd58j6zg9aZBhTq2FcghM3mmThp24PC4E9p/gdgMab4cOCg6c
X9+H2P3MqqHMKb0Gh1iJAljYeKGHxlTRuRr96Dw4EZ8fDwFVIvxAjCswa8MtYlrRn7Cc/qir/E/P
aiwB8b9uasU+RYApV8np3gRxqA181b1B7n8Y6BD89smYYRlX/ZKc1Vedk3E9sjZbz1WvX2zbuGsS
KuwGLvNUBz+81nbPHe03343j/VHGoa0DwroVckqKBHzs27zQ+qQ6e1IWivN1K8K1ZXKvWi2PCIPP
GsjtEN6ziCde6XpXkYQVcxiNF74k6+/O6/4e9mr6/tYDTei6Smy9lKfHibZBGc0Rfaa0+9TL9Ik3
zpy8qVYvVZRPO1g6QrewzOrFBal6IdNcNHONEYbX4tn3ZbAi4+BtADLnBYnxY0xZi9krC37IbA4w
Evhlh/XDSQNSRHKwGbdD63XPrOloYdGCFi5f5EfWcnsdRpduDI287Zx5x1b3YDov9fDRRdG+8sL0
RecdDusECP/Ng0Rm3WSUNhh0NeRUUVD4U4hIpxbbqpxnE5yYetR271+T5/ZdD247h1DvsZote1L1
P4Xz6XEOZtzW48Q4Ut8kW7O6699jT1xAqgE2HGVl3NuseHTQUVvDVV8GZvPoudkAOJDOIxD8Sg9b
B+nLwYbeX0tpu/UT3W9sMGJonmFSl5nm2mhspdRSdfDaDG05Rg55bMuCZKLGYAoaWQ53IzNgNRoN
M+jsqzql41PAPX31Gui2OmQ7dzA9kva5x4IuDZun2s1z0UFeBMPtqvAl1sQkeCEI6hpp8HrPZllN
aKNXyb+MLmXD6BuLm5euaV5lUv2mJFxH6diW0OedhhxCh7rDuB+PzxRmNCN0WXCdPDaMyJL4HKe3
ekZWN8Rbxq61XDcev0w1HGqJ9tkaAgsmh8M4+VuLTX+A5VFZRyrddY58NtqhOJFXhKU9E+V7RY2W
vKrUD6Hr8OhV7lRlLeyqDfRc2QDzHZkrAEB2LH2EtmKGbrZesOAsxitzhCpgPWlRfbQpDpXe/cMk
EWNrMLFCBaB2dxDudmMI9nCdZ2dnMM1OUbaCpjksIqrrczv8CequO/uKoCLYz8wz0Sn1sfIzzWlm
WFk4eclDBrEDGcvWJsCikUWzAgcQHmOQ/EVLdqkRJoOSU9lSzpCxAI7quwBKkcVcc9nAyo2mTUnS
ut+JabikTTIgdpbEu3Cw7a6eJUT4VfAMWAV3R5W+sRZc1SQYp32GUKWXMebQ6jAOYA8CPlKjqvR8
U8Fc+TATj+6gWxi6yr/mVAZX7fm/xqQz+1ymm5lruq+swSkhmvlMqLeFsckWKzqGbevCTgPgtmUI
5N7gAyh7NZYd91cM4Ng6/tN6gmyascYPi9NusuMlSn+MsAg+zmG4Fpnfvy7puHZz/pR3Y/41imsL
fUE22/TaY8EIrzXiTl6YQOk0bxevifdtDyAFOSFFE8ykaKLlCcxcuMBNS4mh1V+N0MUQFz6TgIHS
gpiHYpbLPoZip0AT2CFQwhx0PvTrSmArzKGUhW82eWprRNiQnsOfqUs2Se2eBQdO2VVVUw5qn2RM
laGH/fSwIKuy65IfnDjYeSkswIY8FlDCtj3kVV1+htlSXssDHVJxcDKCNGtBKEOiArYDdoU2JOqf
PLv8w4zxr2mwOkcMlSxCaRtgQGDDVKhBgYG0yRvkkVH4ioK4cJcSRTQaVhGIAcjikJhErLhkfXLQ
Mlg3kGrvQllt0Q7XTy0/jH3e731/xi4J0AN0oFjDGB4RDJ0G5jpSo8MRvjjb4ORrvB9DJ92BQBfO
3YwkNRG2uzYzOwWm44rPS12MuWcK21ix15Xa+iT7F1Egh3UTNNs7uWodLuxdkulf+Fo5cVNwbn8m
tinapNs2hkA2xwF3NAD6sujnbKB9lkqAkI9N8pKodZq6fj1mgPpgtrobg/jYGmgBJ69s/QG7HhAQ
AW0z4Ml98ALn/bLK6/GlD2vs8Vi7h1VvD+SpD96Uort85IeQivA8a3n1qX/LsvDLxw7aG7qLtZMp
Iu61q77vnnVdz5vZG/qDo4oWnTeyEqAbIOQMUFbU6UOWmQud2hOPqmTvwe4f+d3mABvHrcP+rqBE
/8ERhXW9Ca/JMr4QgwVj30joWbNph5DRevIxQToRFM+1sAc/YN7nnf7QZqBvLUwNq3BEBI6yaXbQ
vnkHYt+WLek/PD8bjjJZBTpvNwhs46shHmI0lYLjyQ+jCy9Cufe8nV4rpKbeX4Myz/ibDe2/wY/Y
ZmAZ39p2ulLr/Ys60pz7CFtrCWDrrGn4lGD0AA7iwV9gHbR9fpEoyifO+xJgJzKLSbiPxKDw3sfh
1kUGh/pE6HN8syM2C3Ut2VZCXQxvbPAluAZHSxBvG0sF8VMgZJE6mxSLu5IxzA8LG1+UlFg+5j9Z
EF6Uw5zQQfm4BNkPPndfjUaWn2iwaA5xG6gxgMJKwgsBYaNbgAMZgD3cmtlYo10UPlxrwjfm7Jua
CFzU+vxIo75Zqab75+aYFEoAlZ4GhXkwdGY989kBW9Nw0rKkAg6Nhakwcue6al5zY/+JlB6BB9Zr
m/W3NvIuja2C7bKYBsSLtY/G9VCjZsE2YSjd4OTGDD5Zh5X8jBTUpYGGgqyBd0FYhQRlBdOpgcRa
iMG+206vWBxBPJDfg81yOkPrr25d29it6+OTNul19r35ECT7UIEAEc7BgLZY9ViBgmDgKf4FvH7E
mRfxjXQELVOUyhsc6y/odX93Thfo0O4OjlfwdFtg0CBvDaOmRz8xy8ZVWm4i14NIkQnkZLXAuxV4
IUzEJ1tjeR12GYg2Rq/yefCuOoNKW7brqA1f8XRvPZJJ9wHaHIyGS7CWoD+uapkC80fnXIQgxcBF
oM3LOut/o6T8gsZ0i65LlMRG8KNAQSkmov+6ePhrMtzskWAFn6DAj9kEnlUoPgeXnyoMbWCz8eu1
VRxoPm83LR/0yqPTk2uxaugUZH+GfGLLBiF2Hf+lS58WrA66UqbJjRKxFAgF+UhxiAHbwbbcoyCC
eB15a0QebQf5OkiR/PTl9DcCNrZR1bCNYjVfhezjDV6zvwP0/Bki4XwT5Ht8SF7TYBAH6WoMMymU
LGisSVFhv8XTrjqAk7OJZhmjTIBglvTY/sd6nIrE8WCTT5sKjh4rGOkixChMvsgAkDwK/8L55M8c
LgAgAOWsua1fqzQ6TAoswZGDvoG37YMJiS6XckROG3W2GP+GYbnmHWibQ9Ui8n3mnyhNXySjAbbI
/HmElHTtVlYO9aqnIKkpO4NoUM/udaTTFnSnJ9NnGHg6mIHQdBKIYKX1pitYEyAf1aj1TFpySAg4
pDgzgGDOst57FFSNXOjnmv1tZInJgexYukzrGhGgriIfmgE5kAsAP5TlFk2chBpnqMqqT9neKc/f
9zj69aTbLWa0awDO2p7U4QZC9HkLVIGukFuToge2ZoOfqrrF2biNvXTcYtlV5ixFZ1f5/NVEN1k3
86GXSb8DNQoLtKbajGxpigwyX5tG8WecdjBjoNGfJuOykNy/1N2mgkgdu6OmAq8AWvzAB4Vk7obP
FI1n4QLTlFmNX1kmvlklZPQ2EkaVGx74W7hU7GuWOQwnAL1jaF+nrr9aLKuKTiNQdsrFvMaeF3hR
lJ/uE0QioHYcK+Lt3fyXZyotkWWENNQ5OTEEP61SbUxRc3lK5QAlZruHsZlA3aBnxMT/jhoAmC2d
OrAd2gNLFJIaQovPESgt6QhYBtsTeUa0JGQa0nw4N7VrEUD6SmN4kmQD/ZU1GUqJE7hBx/akA5gB
wBAKJbSDZbXKgOBJNx0k3HuByucf8AeFMjldTrmCGQDqITZmyZa4bjikSwXbe9Htc5/ne5s1vKhA
26K63SCf+Boly3ABg730qjbCRzu3RTsLuMo0X6QZh1u9yI3klgAqUAonKnTfNrEMBiP0ufLIn5D6
fD33gNhatDxZBQuTxZtATyPAMrv0YXXCy0rlIf5dsqzCBDk7KsvnlTQAIaCtf7/3St3IJHhrk8SY
ONx6QsUxyxEB6MCAxK8eFCney+1AIYsIAcpJYkv0qfE+w0yttCU7yn+z1KkNtgdAbDloxHV08WOs
sLwlQRhpr+8UjeYjcrC14RM+sRgRu4jmK4KZclV5vjrEYQ60v2sOIYP7AglbViQIYcMP4Tdb13Fs
CNM35Uf/kFNRcBXfdCs6tOrNhdVIJa6BT0jZYdUSYP2YDC9NhVYRwWf7QMk3Dw3SKqqauNyngQdS
NswywlGjFhLGyjAZvwI7jOu6q+qDr+I1UmvtCXtkgDZLFR6XCLw3E3rzyrsfjC6JcObi0lsKclVO
dy7mYi88cFfv314gKd9zp19rnUe3SNlpk1QEM0iPve/je4JsUwiKqxVL0DB4CA081nm6FL4NYOLb
ZGfs+tGvOIa5FY+kD4YgnhR+B2Mrzo+L4/MHMpnJFoJ0UKvIgBt4jv3nLo3HQzpAN/x4mIWLu0VY
cYna3FxLwrfUZf0a+AUQLL8S6LoyveaEwUouFFioI4qubTrMVOgyDwiGyMpOwoxw8VBx4gb0g1aY
7uicwaKV+YQeu/uGR8sFavu+mvcyQG4fi506yaQJ8JBs5ibuyyBhY2EmeOY6J6J1dd9oK6Gro5QU
fKX70+WI+FnzpVZr6xb9loF+SRssnAMWg9cArXnMe4ixvSgswAOi54DqrFA19OR19RdK+f7G7vu0
OHafYQejHpDJ7Rr7v2SzVIP8ANztYeiJzDkaO7iPxvSjN/Uz73J9HAx0swOUa8+AN59SpaJT5lr+
TNyEepWZmJ9j3dhbq+YP2EyBC+/Y8BxWf+/0jBSc0Ks0Vj1Rb5eC3rrBmV5tMiOHD2XtPgE3e0vZ
Y/EzO7R2ERSANqQ3NNVrFkjEbVkvP6YIodIS89rjwmZypIIiGxAYEQ1TevCjbCqEnZC9TbvfJmaF
34bxazXNa7mQ6s7hgLtOH++/YdN+vh9XI12jec7Ozf1CPA1vFSp3wyKzI+IiseLlSfzi3bkapq52
EAqqk71vwHIKpS/su4vGgJH2uAsfTxG2FJ60GjMQxQ15MYLC2dGRpTAaPV2SqwybqCQ5+kR3MJVJ
oB5Ayr2uNmE+BAcx0uH4uHDqIMcGetWW48BCANOAAsoYEPVpicCIKAPew7wRVAagLligC970uw4M
k0s/LdXFDmGKaVKi8t25BdYO4Eek81dUezAdATwBv7L21GZVdAlSyPDrZdslFkWcJQtGiRHOUU0m
8/LxjI+LB9izlJVCozUEbYWlYe6fcq/juGWa42LLpguTczyFEKumXbSmcBcrGQnAwIUxc/H97BP4
iEMywg+AV8ELcneBDfiZi+EeiPsolXl1fPy8OUyA1t/oUhu3XfF43f376z5uZhu5gsXyKPwRvfmd
F+KAO0JvtRz6DCQSDDo4utpqY2w/XOUIrmKc9XdomuP3DmW9ZgmY/NaARBocZG6Ga5UHGuxGGoNo
3sOhdYQktuyM+ZODZryGyxg+rXTMQT8HJjyTQR+Q9vaHzkrukjueu3R3uHiw6aZHmMXTXNFdNfXJ
eWwhzv7+1dsaBlEMc/9R+un749PAp6ReT9imFzSfg2PE4wDVEl9JttjNnMMnxBszdubxn8f/EmOi
PtNs399ZRsOddIShhp+EVs/f1XLy/VNnO44f1vz3QkFwbUTQHOH5gz/kHK0KnRTaLirOI0jE5++v
GhodZmR/P96Dx+3yeCMEOBMF+L02KH2OOQ4m+aue329H2FQCeIQLWNrXZPP4FE4g+eM8DibEq7IO
VF0ZX8j9ogc0USlpJmzMoicvyc2uS/l8xHYM6HYYvREDOdASzfG5G+O/oZ8sW2wI6t3cdBkWetw7
o1+/OzwAWHJ16m0B5Nr3XvUnEnntix7BdpeNSMF7yNZj62N/BubM9nFzAM3Ddh+sevl7bsf02k4A
AidsdPAa+SWb/HQXyAEh6E23RaXqf8ElCtlcIG6twEzpYDdj+QbUNnGA3cfuG7hFO3qaDHY0j7KL
gQ6WIw9El6jlL/dYt006OpXt1ILDdGev5iK+jThoEGb4pLWTO5Dicnw2ObwWRDefJGw/V2Db+Lug
68M1wQ0Jo7IuRdeG21eC7rbXcPrYDxPpL/N9/V/3c16MiVdM0yi3XlyTV9AunkGP6P5IJ9bfRQ7Z
s+8miDGGRT6y9R6sle/DZIwHegiGfCl0HMY4ambk5iRgmylQ1L6a6oWNFdI4Aj5u4DAp9r7AhD1p
hmSCB/Js7+D3gkjfksQpexL7IfXns2ctauMA/cCDh/bgQkm9xKVWQ6kN2GIpwzLnQSKQmV8VhqM8
Yxv5l0aL9/b9kSdLD+O55svA2evTT3vs3SqMKd9bnjykuniwmqL7TktH0Y0zffLxhjYt997CB4Us
hYWNl8kNVJ/tc5hT0FvwiBq05g0y3nYRFm+vFVUblsKTKPAdWPDTck5SL920fU+OICeWOtbhq0mz
6+O0BI0Fmi78M9k1y9ZfAAzaO4PlcWKa+1dDBySWe+EEP0AY28RLFH7mabZ2JNp+v+gmQqf3KBGP
D0xgwDoi3jBDi8JiNPg4XR4XRy2sFGccG2mt3bwafJi3BSx4harimXKp/9BEPNMFSByI2diNxcUc
THBgnuAm9Hh+l3ceZk54sgej4dsqBi370XzZESD4xFO7xYv4Ox6x1fBBrQraBv6GKlY/TQZLI45l
4R3bD1VzSxOKcxymgK5SwQvgy+9fmdHU7MLZ/vquZUFi9zgs+9V3KWjnaTeD2N3EVYQ0SQmvmlo/
OTubPxibN1E8L68PVtGynog8TNii/VH13TKHAzTCO6LtHqUs38OtGHGXovoX0Hb6mWQeGpUOS+dE
WVAPNaYA0N5HHMOarcFPAYdz8tDA52NnUXK0PQQRhuNl8OofdWS2EwbndUAOPRbWp3lCsGfVqhcv
DEBXsz5erlqj9k5xD3ddd25wKDWwJsymSB28oMHIvWBkQ/FHAU4MiE502AT326teQCVqsnwfdBCH
zAyyuwmC9G3FwYgZqPPWFJKIQ5eQ/sqN5wrRVW5DBt/fjv4eSLv4/VgnzabSZUK9NdQLmK3GCnn1
gNPkjmievaio+T160DDwVvabBW6V5s63Soz8xes0OkWBfgnbGjtiX6snblkL+yVPbTpveh+mFol/
wK6xmXqHanNBazXxXX9/2DLzYoG+nB8/A0/Td25TfuxJ+vFYdMcBgfhHW+zXBQx+4ti++3O/rHlT
/Xps6lL06KWWBFMEcKSbUSYD4QcgQz1kw6UnlSqxq8C+gQbJRYNqgGUnAWa+CjIwIRKR/JdDF2AR
CSgr3Hmd/Y1JPAIHbUYwUGRQJ9VyJrCVAovQzzcuSQ3en/k3bDPdzkuAd6khImsZxS0uFMuxilqx
frQENWmXTdwYXkwDG0EMgTlell++iyUDxde0P4BIAEW7d6midyO296hvxHRsY6QWl+o3furgYEem
rw/GY9PEYDlh07NtgFid86YDUS+ulrUHxeE1FfGfAMjHGzCTeK8M8XD254fZSyMoBPyfJibPgZub
L1g+vsoqbX92fQ9ZCYH5EfyP2xN0vzu/6eV/u6A4nNTNt2+Vaep3RAGh/cMyFok5SDiz4T7T8R0A
M/HmsfZGNYFnExwf18YEHsgU7eWx+Htc6vvriKc/qKqG1YVob+k014d4qlDza/vKXOd++eDerGYP
rvIWJIcNwMf+OZ0Rvut8+RHI9jI2aOyJARof3MmDy8yxM+cJ/ADr+iWG4KqEATPdAot0x4ak8KfJ
MnlT5uMxaoD8PN96pN7eCL2Lj8BNOfFgCE6d5/8xD6pd3ontZCk5gw6XncMpzM5DhkYyncOssPOs
D0s2t+sZVn8Ks3BUYcGOThkiqe7Oi6SNXo0kuFZZV2S2+kcpQl5jj4S3uUK6PTSoKyUmbEZAvan8
DhkSGfs5xkG4w3gNTDifn6L7uirDjn5U3gzupf6LNbvnD/1FwwBqpavEX3uwQaBZe4NvHnRjAGax
26mIuQXp7F6WdpN4MJiNprEUmZddR0ieapBoNgaA3bobBbAMwC9NLcbtaOHgR7DKNHGCIRvbclA9
27psEVFbmir/BWb0slry9Nh1LdmlWIl68tzD4BPz197mJgSexc997SNFbXlH/+FvOMnPuNOiLc2m
CX0oePTg16EapmIX98BfcnZrayhHFgICF2bUX8hFqEoWh3/HWf0bxJxDOlSd4JhbemDaFawCrwib
g9+p87YamQC7ZtTAaBn5mNG+7peaH8NIr3rwRVcgy8pdH+k1oxkQyQm2epOcx5VLwfPA4qysq/pl
aNkB3fP1P4Sd13LjSrBlvwgRcAXzShL0lChvXhBqI3hvq75+FtgzcW+fiTjnhSGqrUCgKitz77Wl
ax5HtIi6SmYael9dkdhHpNM7I/e6XahDw+vpPK+MrDjnlGaI/37boFRRyCuYdvBAgybgZ/vtGeaw
igzj2vvyzp04+wtbG3dT4ieAiczWbi7dE9nT84HP6qMRRriyR2CUXj0dhlFojzUYXvTZb4VItbOo
jb1f9hFstxX0M8j8kkFnOHwR5DqSCWJgN4D/fGhR29Pq9pZlmi5IrX5HeSvXukmYLe0qDJtNu2kb
etd1nGxlphvk9DbrtLCe5J4FfVyXeRceNKv72Y5ptE/bPIENQ/9hNLK7apoKJDMcAGukW5Olb1F7
UhVgU4CaC7gWHVG+RWrNcw1+SfAUyMncDKNOcjMCk5F+zWkc5i+1UEibNF76A6QxcnevdE+e2taw
g9TjA04XejHrKN1GZM2Y/GAw6sMAY6q+jkRZ8NFghtCXm1ZxieKmWptpc5ax/+SUdrMuBy3gVIRm
CZZs7xSXecIjZSBFMjVnZ1H4zm5zlfqOPpbUoWn2DBqjHC2mzxTjjjNHvC+KRtBsfJkwP8Bx49+q
gAVjJmGk4PXO5b0euYHSbPhEtBKuoYhyEmmxEUMSP5RhfMSQ7zXhXtQJEzS7eOCYHtiliVwQC2QQ
+7SkJ3BCU4ZqxkH7rhLxmkgsPOGiVmDM2nfdrzxyzgwqQpTnGa3qvpmOSV5c/d4P5jR6z2i7rZHJ
f6OIfuhLBodRNDDs1lgL2NiogtIfjWjeT2p0PlJ+JfawI1pu6sPdxI87QCoVQd85cl+35Ta1cJaO
DirikLnRNLyMCk+ujhTDUKx3fpMpOpa+XEFZ/j1RMWGIyR+FK6Ld5ALQnYrhrRf2y5A2PGXLtpEV
SG0jp9mjMl3nDWe3wQNebA2CBhP2sEQ4X17abGjvMG0xppVhdRDEpsjZjdXXhK00y+nseo1nrLIs
J8HEA8TdqmwfGpJEwrQedbiAgAmll7e7KNLWdmns+rbVjrISv5VSW7Nirsyio+KWGb2SkhNGYgUV
6gRG5PmzT28wsOvsdeBGgl85nlwBIo47+tWuWZ6yqgBoVuo8D7a7Qzh2lwGdCDQRzls3XmLCdbG5
vUOOfd80TNjNqkMnlZFHZZv03MWwp9Q4lLL70nVmfaUKKaYtfC2rSlrPqnt2IgZYZeNt6Uz3i7K2
WkvlHGZAEts2X2c/pqi/hIgYTobTX/ypfaxGvTw+9LlKroyxn+o4pKZqwFOPVYsHN/yhD3QjDb9d
y6kd18gahtXU05xsPftslZygPbuYg8khYV2KzaDmCR2ax2xgGNk177Uu+2Q0zc1eTM2m1eatX+Sf
CF9ZOru4AXM+PCWqbVeZ6V/t1vhdtxHBf35y5f7OAreu3uMYtR9SraPnMlaAyFB9TKA4m6T45t6R
676lz5jinhHDAByyzI88r9fKKJytau6rvBuDhAPZiqmoYsrUn7SaWFVPYwTFKGvJCjoTBUmKYmg4
B2/Qznay8FM53qy9OVKrhF6erEItYOD3wY8FMTtkklP55ZMM9QoRnFh3k+8GRYrNnOa9dnLKVySa
btAUPJZmGm2dRiOELu3doIxPI39PNyDghL5rjdnjTF4olGgaOZ1ZbusQgDCSHzwNIdOt/i5FPbty
EMauGkJ+eBH7utDGFSdFoGqsmyRb1suhuKfx3uYvKBFSSqHoMWdfYo/U1aZiiXDMcl013UTHSxHr
QVN9Sa+rfdp1iMCGNZCCugTfUPgI+BhkPrhR/jWP+pc1tcYmtM+iibSNjuT44PrasdeDSvh9oOH4
XzUwYWjvIHdNmqpfhcUCQ6jggI3yg8ngykAUuOtGdmEv2dZzM55ab2JK+t0LZqGzweg/HUkVm3F7
h3N25JAJKi5R8Oij7L6DYK2zXq8MmTSn3k9w0IWYfKPnTIDbTxLvTjf3vS6+uymeAmlPgV+pAi2Y
+dSN7nkRtO0LjpUpnn4GfWB661HW6IzgRLZMOryK844FIsb10I3UilLIvqpxLIM+ZeoaVhACvB5L
QwgjlVrV4jYZFl2WzUJmGd3WHejSGNc4KwGBj/qWgKRDCcn50E3jTzsKi51tB3Zhbi0z/Z15ZoKx
Cmk1a/+dyyUqvXGlZr/YSA2BbZmU07rt0wPHgMWibFab/lHGxnOoT299gTtQ5wne2OgVVv3E77AV
bYv0ubS66bCYx7PBfGLeY2y6jnoQHdrKmQbkQNUCyy7eMcP9KlryCVzEYYOGYIt2Ek4CTinrLkzR
XLzlRsUJedF6FRYzHRLLd8UQHvs6c7daAnOACZ7Rkps5YgRGl9EPcbdhqsnD6NPsiVoI66ZpfFWi
eG1LNOsSkVeb+jtPzO6hGBAj+32+1qtYrhBRd5aEn11Bj28uziz2fM4ISOrwjFZYUcMaV7VQFwCV
bqauVL9CTFooQF8yx2KR7s5VKjBlVxAEepRFK6cxwq226LvL1y5Eb5Zmb1Fr33thITZ00feOJV40
SbsJV9zn6NebTos/DE88uDEMjlrA8h3izZjnPQ9LMrIP89/wXGyPnpbscx+RnYqQbFM+xan+xcLe
0gUCv+1jDpinR6fiHMhdI6ECYQicGD0SGl5Yj8w9Mqk9GHPIODl8cN0gzsZiZTQ9hEIjZ+Izv3RO
F109x7ofun0/i/gVW806h5mz1hMPXQ9T/62MmIZ11a/BPE+poei78stJQxBwOeZybSvtghnOY0US
Wxal5KRH6tyZ5rbQ9Sho0vnLhZ7fuh55go2GzKzK7n35kfv2fW76HYp3HZw7ssCdmzSfrHZMRTUo
Hm2mfzK5GDZVCxkuauiGyERtYQIEXdm8FBhhPTH25xzs2ZrOrr1Bb+hwNWnKeIXzgLn7PDOjNnX7
w9JrDxiFYn4lEN0huWdRivug9Tuw4qYT1FV3CT30GY42fZlFfKIlbazM2vMWIWhAuMp4wNB4b0Wa
PGZyfJgAv2zQV1OK0t4gt4KlqIAEHjRM4fXmWuewB0RGnOWUjIwuIrU25sa8JBlnR2m4+rrS7Lsa
Gva5ZeLLpqTiNFtgIr80j8+7zEW3zSKazlnnHItxSAMUgvD5OnAjVl192QIURIEuAg2/9Tjr8U9C
vNuVnvVqnxDrTuvnUNtI6pRI+Eyx24KYspjNjdUn8akDFpWMeMNG7Fiy8NzauAztQtt7ZtSuErtm
yr/oopV2V3Kk2csG9af5Ntczt/Y0rezOTziSWYRDFYkZJEnI3NTfx+F4Bq7wFmapEbijux0im5p6
6fEwubta0jvZxgDUWrPuvblOt84oEaG637M/NqiHWK3U5CTrGGfXKoV/PCrkzqXeUGv5FS5UkU57
/6FrasSO/MkqtXhAitWQzxkjDVRNJjE/24ZxZxTz+Nsc2PzZiU/a8jJRJ/VUqgLawK9E9YwrwT5t
Ot05IRexCZQgYwZRI9GxLRLBNp12DsqFdVyEqIq8DbUlpads5k3PytcMOB9tBB9J37BD5xQiwyan
PYdo6MB5LVlpjIy7Ad7BrI6T7rUH3xxYEtkdChacuJx+Gn66LDrHtC+NVaGYlGOPPHuY/BzOAqPh
mrAS5nxjuVoQNjbBhpH/Pc9+MM08qR5UauBoL7plzhvZJ88CdkPY2TtajPu8w0NJdo4qo0Mz+Kd5
gmpjTmraakz/LZQQyRTeRyCS5zb6VJyYh7q4NDG/IakWo0uDcil8ZyMAeFkTdB9r9dGobAIawvEq
+5pKeO4Q9rAFcj/vaF3lm8r0nH37OnDG8UpNZzQUhpu8HBGvIksGJW6wGjF4ZOw7OJhEph/pwLDf
VFDKyU8PzEVAH5ZWz7/25IKKWMs5ToNZu2qcMVfKiPQjqB+cjx1pB6bgZncM6ln3y+B4tsKU7pyg
1XsWofJl6rxDu6D12GDNRqXAdIZoGL/eSgsrPCcHKBglK2GU5IfCiZZQnf6z7PsXt3CX/t7Ubkdr
fA/r/t1NHFKIvEFh9SOuWfsaTWdAGcbAzF03krlgKk1W8BHXd01vcluOA4IQW3hbcCKeDjwG4eS3
SeGwqnK7OC1r8WkuYkrM+ileDuc9RvTGjNTVsOb8POkgY+QAXhwR65+XejZPCI6QVRSmuQ6Lr7DD
28np8VQ6E5gljPTBGJfePlPOFa/Hj8hyPCIn2vt2isWq0HMniNkBsnbejS19O8N79G11od0KvbaP
so2R2zh0PZmt5VjICzUNQXpjzC45jpm/kSlFTFVm4cqNwy2ZMMVKi2kw5vNI+dl6lAgdmq626+h2
dj/9DK1AQ3tv1ZnjninPz3GppVutfg99MCaJW2FUBf3CKmWtTVH2zGuizdjQ82TeuTa6jnyAUIZB
b5IyJDp1GT1GuRanUlF1r0moorVvPaXSfujS8sWVHgk9kBLczARxJOeXMcX4Ofa63NiiAJzDscTo
nQH3RfzbKpMioCU23aFWeGBUldNN9emTutaFwYukEaD4J8rheaGl5FHZ3Zf+/CMbc3fnVd28qZrx
J3PR2fPK7TAkemAbgh6CUaHwSYjuwbG0wmZEVEPyy9BImIsTfVcUlRs45T5jZwiqDl2NpWUZiSyb
RNLakH7+QKRLsdFtADVO+9z1jXcP655diBON3wLwsoxHgwE6ooJtwUA3kwvDmueMlgCi8d6cTyKM
uDd5KrD9JygNEiSPhs15uX7O5pZ5a+4MfFT2b9+dyUVy5ug+R0VJCQcdy87y34Opul2VpkTIEPfk
9PbZr5Ontp6TTVMbz3G/LfvpQUuBFzlEMWnNo5/lL2l3rTFTXuuBz5S7JNCMMnsXGq0l26W6LnBi
+ES3lPGSepPkBB+HrC1s3QbT82pe2XJ602SntqLI+QywPTHhUQjVSytIYhFtY+l8i/ipTy4EKv22
TbFBlNrgo/AEfb32RUW5vjylbMGpk68pBrdU2/0h7Lx3LNnsKEhDSbHfDsbUHlN916cabPjeGFAa
lV+WIgfDkP5wqc1q1yH2WUUuIIxQDQ+cU5LGUWgK+GtKg/IvFOW3ynFwp4l3Bpr1DvoCAWqkoRLk
Nyuaof5g7/2+wjU3RcZrzcF1G0rSrXq7OrRF+KlZigc0o3dZ0jsPn8apNI+TxejbWjdA9vYzyNq1
07Be+sNjGIYKWmJZBkZKIgk7Au6k34kTqNbAiK3xfwLqYQaDjdxrxGs/xXMVDIf8KGvnSnjJq2uJ
Zp/55Wc+xArYEH7PLEqGwB0iFqzxpA+cHmjP/0jiYY8avtxUirFryChOFg1OV9a7oMpiG8lI9ku1
ESLQCeeuOfA8MBFtH/GBRmvOtHs1l/KlqGb8d/r87SSacck8e9xqoRcxpoF8rmKOcHNKQJTIlLE3
Mv9rZjZHaUJHVSewK5cJVl+z1e/zY1iN7sM4gzjIUQGlAx3IYf6t1cYxnjhd6Vo3bCL3IyFIprMI
R3LWYzIRPUObn010N9X+R+/XmCteJsOTx7nHd1749zMb4yrpbIQLr+kwMd429jPDN4P9y1XyDnbT
Vw7FpFdNvu4YcnmWtStmPHbV7F/B01wYha4cJL+Dn3FUVnQHZIEqsU9WLQ0hxJA/5vLJ6MzwivZw
afgi9aghECeJLk7LdJohdnxfm94pFPY392PzHFd9vxMWZ6/UUhfGqpU/bWJXfLUie01bkqXUHFil
le+nNA9y/jeYGoZyX0+9i0CIDJ2uoXeot5wpubSvHN4MrNbtqmnQAdsdwrjMpnZhunztTbxCQH6P
TlmqwzD7K0dg9/NqQA0jf5G7awb9Wc35I2twg1PHibe+FcGiHOX3jGDUdJELtIzANZO1lrSrajV1
mhOkVsLpuYzOg40WuAiXDZ1gkxE1fkMtawwVsZeiRzsXxUebqBsOvzuSAlcGMut91ShBTFY0bXzh
9ruY0DydovbQ29Qwua8HhTkHXWi6L3gBQkSUmzjEaT3wCyFP7SIGvTNxz22ja6z5/sGsHWsr8yrd
Nq06pHPn4WNZ0Wr60XWcgj3mWas2JFCpqdhbCpebAshVY2P3a7vVIKS37gRWCJF3+V6PUvjmjuxW
zIHIHKr4OLUmf0OyueP4oq1Iqyu2tk+Wd6RNFaOkeKP7NAJ9q9/pGj1GTdYPSelf8phaYshfdMnP
PaqnJh13ttpq2OjWVjG/mJIoHwzpWPkB3Ezk99I5505EvIshZ3hDxb8ol5vPhNEH3k/XPgineWq0
Z9gM75odvoKGwAkiWAer7CknwYYlNaJn4mMWxuUID0A5K9Q+D3aofZWW1kGU8e5MqzCQdSiCSZqs
X+Nsw8zeeOz7jbXr6uRr5FppbocKOr/GZRgYTXzn9aSTiFB9uod68u7rnJTvOOdh9qqIppZj7yZi
Ydaa6ZHiNZa7hkJq7fbj1xD1ir13wlJjkTk1WfFLlMlPgLgd9yjf6TmKdZr33f9uC872s+W/Mwf9
wCVdWNT+pXI+0QgHYPDrVctuuy+zOy3iqiDOW+lJ88vxob6QN/uMmfaVaRCtC1q23JTEy4fkgXXS
5tzm8cnVyCVu9lCXJlSZ+vbh5hhlG9Lohg1zvM9S97WjVUAbMEyzfTw5R6N3u1PUhsXxD5JIYw8u
qjgLCtzCODMkE7jbS8s0wsfWtmdL4HQ+SefUiEF7pX1+YZVPH5DFcTJAMY6WRMcuTBrPjbJgxb44
SnwIGqfGJyFStos5u7OEJdg0Jp2QqNDiRqN/Wk2UF1FsZ4d+JDDPXIQXt7c2AyH6Ipn2FKViNZga
lgmCJy9Gpc8n0H4ZITlmxJrNrdSi9z4wkeTRQ1VeWLX9WSlr2CSmQXxcPUW7NMSWp8zuUfWs5U5Z
00LyQnMjcITTeXHRW4Y2SWXs5mU7yAfSgX4gq0uuQ9q3a78s3PMc6kzsvbVGOuvRA+lw/2d0bNfp
XUgNdUostpVUTZKou/6us8ptBqj4MbZxmyzrVnMbVveCfzGrE7Q8rcTZuIyfo2R8BcuEzFvF91aM
TYX1qA5Yy+DBRIR7EpzToeNr8lF+VnZN8l4Cv3BMgAs2quCtlX3T2yueb7UpGaBkM6nY4ygBzU6X
ZbpxCmUjCKRt5BQ/zZBxgB4x5vPLSzOQeLlcJO7u9nADJBFAnxbZSi728jJsNux/uO2Xr7RKnd25
o9lbJB84VqcjIycEw5m6D71QfoYIvDbO9C2cQpwFKtRDPMzFoZkj9+K6Nk7Hjk6V2aBpVV7KmlQZ
3XD4A12hntU3jsUwyIj95L5ZDFhjyslWwQp9lCMPRYsQjUwk6kE79eRVRcdxmbTTLBdjOlwMT2PK
t8hNB2JY126N+PXP361xmqSXeCZV+XMYpXP19REiYdwTb1jyA/w7rs/8O9LnD0lN2ILgIFs3yZ79
RzZCU9kwKCz/t+HbrJDSOVaxwdi2FKcptZ0DaNKPFFhXbcbWc4pkJxDIqYCLRJQlf1Q3N7VRgRce
6+F8Tj3GZ25npYcGePcDT/pKQkrZeOEDfocp8JzS3SSDKP4jqOQGxv8bCed4vmk5YkmCcclC+hsJ
5zkjm3Ol0Mo1DkCCVt+ZRfMYw0ysQdYFtLCawyLX16vo2WuGaMGAfc9L4qFMgL5QEHLIRPBQCsrj
cKTIh1DAtuaY91qineY40v6DVP0PljHX3nFtS+ievsQIw8z7B8Vuws4cxU1CLFy+SG/twi52WVMQ
iZjTz8+wAH20vXnwpGbhKM+iQ6mM7FJNHX1SVYNnnWjX7CqnnpFM5uExcul3lMJ46tz0WCySGCR/
qCE98+Qv6uvbS13HGyeMmk3hheGRrW+8wzVAV9TwaAW59ARgS7SbRCln47nZU6wrM/BtJ8OBgBLF
Tpm96D6ood7Wz93ycvvK6a1PC8gF7B2bphPosAut6GHd9dW8kyFwK6jNe0V/+spEFVeEBwQ0Egr9
gu167+Uw8ZUW3zeu1r4ta1Dc1WTgddopzBP0mk6KqUjPycfFCH6XxdO8n2dq2bpGD4bGlifRfKWr
rZ0Q7KSPo2P214oyKLOs9j+eGf//e2Y8snC42WwinpES2v94ZqgYY7peGkwRtviEzMC+VtGT7J32
ktTyHqPFyow1p9iZWk1yaMsRp9YZst0AcmAixFPkhfSzoZBjtq1300Jt6sHbr5HLzofb28GpcQfW
C8xB7x+JTckOWqxhjKEf+tgkRrZOXdPb2V7L1mAbUzASDMZKhL2umeOnrlVPjnSzS5sIlK2K8+si
0SxmzMqWzxAv8UtxdhwQuVjZ72/LtXQJ5nWUQZghCJwVk8rkJGw7CmTo0/H1OjDMyIuzXHdfPch5
+9bLuW0LApahvWp0dXMYSDBOxvjPe9FY57QZmAhge3tqnaTZq9F7mwv/4aZDvb0gL34Av4Zqxw7d
ICwoNUMZDy+VhtbdcvT5pW+Na9hYHNvnAtUGQXtiJUPyDEXJsIPsM8hEqRIbQtvqT6Y5m7r0xU9v
UemNBAiuHfJyN6OjsSXgTMc0kfsXlZQ/KKmz/f/9XvWf+WLOQiL/a0HyFxKmICacUlrArfh7QdJi
hwORAaQGb6q/7dBYQ2R0uq0m6PKOdqzve4VoJ3J12gxT5198KxueLMliJLnDrBUSNxCNY437lqxG
102MjaFZL+OQ9A+DJuN7Jd5drJGPTUpTLgoTqq+WY09qPOhdXwDO0fLvesq//VpdUGZqJzFwlJ1b
JiK1mrRDnVqkLsdorG8wFtWh5JwMa5cmYx5MUU6cIFaipAWJfHuphgFkCOqnZ7OmZpHz7KEiJX3V
Al0W9MtaMFstuimVFodJGL+TPOk+tCpGoV31bxGAPxgMRAyVqZ6/IseV61rq9u7ftzR7SRb4x4X3
4MMLy/fZ0rj2f194y5KDwFlFDKjn4zZxalJHo6Iq9q4V6MX0meqZgqUX6+u0rJxzWIcgNMruq7Uz
0h11FF0pAjsEXBVjG7QW9Djd6NIJ9xpl6fyYpkbGWs251m4xey7UQBZX9+iG88dNfH17CQea6okR
/fCkiWvIGX3zBRLQlgG8vta7gTwX6JA0MooWNRJis8kmHhgCOqIrl35MXN1Fll78Z9TLPy8OmFLB
fIH8aMO0HeIH/r44HWS6OmyWxE43jneajPQ9IBrK7bje34hTHn5BhyM3rT53LUrdeuGz7TL2nD/1
SW2Qo0jv/amwkgmJgmhPapjDs+VOb8KJGK6AgDJON0Lg0Du/OUARXlV0R6I2uxet1PvjjEkJ0hlo
8S6UgZFVFjCJqdhWSBnpHifQrWmcDqk5bGgxFhdz8uif21VxSYaQPqeiH+5LPz50cRnRBPeAhlOf
vHLu8DcQhzaznk2XMbd6zsS+Qx6Ch5qGK8oqap69ZloN6P+p68ZQbQT60c2NUJYL6JRYBZBtl2CJ
stqg8zka+nopEizwXfeJwtid5c20NZa3t+95zH32WpOAeMR2ETUpLFjhqGAg4QEprP0Dvm7AabWK
VrMhAiZPgLCb2ZCnxtFw2nnxdJQpx0IB4v25JWA0qTsomoP7iRbluwzT+kHXONVUGVLgG6RUwwDP
NJs2uKOuOCmzx3rxQaF9/AWcMTnd3kX1kPzHk2VYy872vx8tbhoWMkGZZQrdNvV/hN7BAlW5HzfZ
CgejvbvhTYkOCE9oNsmSrzuPiZI7nSoxMNawq778ykb7Z0Q89yhE+8C4J4TE0EM4K5S/sXq0kmwc
865t9eE096N7VMA3Ca3AcGD09sPk9NmqapvoHDdWwQRmUVMPXsVU7eP2HZdV/iQKaFS3tzJJ23ut
CvUffjZspiytt51dT+dkNoyjx524s6ToltqFOYyBqdpzHB9EQ38YiJj92U0OuH73jh1bnW4koVF3
2dfgkp9UM6m9H46gezVIjFkFBL4bjgyh6h+JTaMrpov2ihO6WpGZd4/PIjzbo//8xwejoVn8c9NN
BhI6HygBEL4yk5uJFvdRL5vySSdlIR7c+IeC2pPIecfAUL4zqikDqzOcPTO+Td65TF5jfTKDnF8g
qb7XGcFLAItzRyRq32BYzaGaMRbUvLs/O3RSoeZsXKO591GKLra8CUXYWjbgVm53/m35n7qhO3Fg
WrAt85U5BSki+WBvb2/HBTuMUOPB8iD6L0pfa3nRNxWMwItV1j5X0Mamlvj9PWhWucHSWr36Aov1
QurEScy53um04Hbs7BpnLXNNgr3KN2M6c0VNDd0B2/xbSlN7gy4x3EHLZOkcUr3bMX9Ta9VN6iPP
53vHmuxvmFtrgz3uP6py45bc+PdNbrvszbbuu9SqjvhHeaei2SjchuBZ2hAZrMEm36Q8Uq8zIM9V
6MroF9AaDM6DG61cUJHM0omRCc3mwXSM+9k00pdB3vdA/O5rPd2XKgZCwpCW1nPkWLusQqfRw14A
Bg2EhIEu4kgBnZWJhYoDN9fNU5+m60bp2ANdd4QikyRUmgwrUrMT11G4w0tdVatuIfLlhi8u/cRt
RzyjmZbPNaPZR3cmJ315ZPp47q9/Tgutr62jZMIxrVs2kUikTjsG0s+5bI/G1I/EHyVpcS4/3D6O
L7eXG4dT9FRJPFI6XTO8DLq/isuhfpP01LeFyz1ku1H9lvXOs+NjB4tteH0jwoyVljhw9CcGzjeT
EP+veiMsDfvJopS/vUyRcCmBMuvP9yJjzpDKI70T8OuOTG0A8jeWf+mQrKLS8bIjXYh4dTMT+HmH
sqod4fAIZq4LBtjt8ZnLcnTvtEQyLwIfxjz24U97wpAjKT9fsy3kXuiZh6LfDO/bwnHXudfEEDDQ
Q1SGke88EJVwDtIFeIro1C2fkmHSwS9Z1W6i2qaWZaDRLSNvFuT2SLFuPwIp2SBMM19My43uWgcB
XNb+cX4inXv3CH04hcQ+BbrUPxJQcnfjovdMpAH1tJz8Ye8VGWczhx0LPTWzPdHshtBUxs6keT+i
cEdjd4cgXNv/e8VkLkz+/7njXVN3TGaSjr0s7boNsObvoiCeDCntLERZhAMkN8XezVAdVOoxZs+p
QbXua3rDdDexyM7ewbCrdN9HV8ti+hnGrzHK6RSemjTKkzsN1nOYl3d+5AV/tkoDvZXRQWeYsZiC
KQCPV1NzDvRwSZcp/yOAwF/q6r9+GJ5aR7A/kRwmuFj/CCBQTFVpI3WEzycaklG0J292zWDsZgMx
a5bLaIGBJVajIFUMO3tqMLQshya9bhA1dtPRYOSLw4ATdlT4aBJuUEN8uslBAbdFYijfRhd2AkEg
dWU5v3ArMH1Om88/v9MZe40Bn1YDUhy2uRG2EEgaE7LhqIKb20DOPDkDW0myyJ2SxDhbTY4k7GZr
dFE7nlph7ITup+R6QeCtQ1RcZgJDMmLa+UxHxQ36ObPP3vyUS4Y5acmdo/XiCTvLdDFuUO0m/8a1
iZ9rKiowAw0ODB51Sgepjqhoqjtt2o1xD9y2gl1hRJvO9LOL7NAGcN7sg3ISZhDbtMX78FdMQMor
EqhxTwDMQYH+Xs9pbb35oOjWqLnL41QQrLXUJ+lLJMJpP3tMVm+Q9CbXf4Jd80+YhxIop9n1ZpRr
TTrmaRuJ/e1tDT/tP25s7++TuotHirRqzzMYEFvooKylGv5fEXIidmDjO/2vamFjSrVY1s3btamt
hTTN8rKqdSLl04UOFXrmxcVm/WgjM16n40iRvDz+mqSLu1DXSndGBj5g1JgtLVzj+swuVgxMexr6
XUM/cJuWlBKYFMJ1nrYjmnhbrmB2jFc5LCJVplIGxdWBcg+8TjhYxypDU3i7JRCP/Y8Nry3zaDdK
fAumZ9cfi1BPsMaZkz4FPGDqaPoFHW2+CckfoKvuOgglTLNZTEhnxNQlR31rU9Zzt8vnontIFTDl
TDVwjm+Gaae+dxgtwy9tgEInE6CdNOxIEXgIpSQexdJXt14NWn15TsziecL9ctTGipnn8lU0OfbG
GYbqUXlsOeXZdDoPvFME+SVSpz5Uay+B9ZEb33EnBsq6lGY8Ki8//Ery9vnfFzDr77C52+fs6RSl
LmBlQ5BD//fnDGrNzUWV/5rN18lyxz8nGQ7f9YY9ddwnedzeF4qDxZDFr64Z70E+yk9jhKvQp9c/
t8SU4C1J+5HaUdKWsh2uw2g1H01Im6DIWzwy0q0/kEbCln9oCzf/Qn/zUzle9qTlY3asZ2EFMDLW
ESvujyiaCAm1OBlxsqsJr99oyooutxdv2WCBjv/7VeAA9o+lj9YWaHzDQlhswMxz/9EDpeWX0Bml
fzm1Bao5g8oxHU31JXJo7GH0WZa62hZp/iZbPhvMYPbWNXHAwomu96gliYwtKV10C1VYwiz8qyl3
oPgulte1HyJmd8pzGyhpXL/XMRuyLBJ5vb14KEGPdqwAc4XvRlFhCuQLvaP+7p3ofXmj/t93qfZI
J3feprLN0NWAucI92axvBUmy1CeOrT0znKvuQJUUTOgUoi36hf+HuvNojly90vRf6eg9bsCbRS8m
E0hHJlk0RVMbBFnFgvcev34e8GokFprIbHE2M6GQQkHpAgngO5855z3Puxk9b0tEmZTw4CCnyClR
+wDT8sMGxSJU4exlSBCY0ANZHj3dWqlTGadug6em1yIaP/KfXZE214Yi3FKsjy7T3n1qR2xBYr7v
UQ2EZouVW46OLa1W79mpILGyiypSfinyCOREp3EbNSW5+DDb0X6rPhauAilPp2OpLPFC0t1G+976
GJ5XIVR0Okx3sv5IwuFXOVEhcqXOWUMwLuoCfLRl1IUHTHDeCf9Wvn7Pk7W1om7fw14dankXTyk7
Cv9//580+sExQJuawsL0Wz38A4+MvQTCJbidO6lHPNJ37ltfJ7sqpiO1LMFt0BVdXSjTf3A6ry7o
wNE6Mbog9Srv/j6hyG5mbJNUH74HemK7YYth5tRv65VRd/ve0zn22rXVK1duEKXHtvTcIy4i5CFj
itR/XyPqjWsxCUuY+I85WvdH9DJH5ILCBoFp7kDR8F8hXuQW1t6QslBEeSkbsOZeJl/7PfF9Wusb
c5er9CpbStp+yzMdx04G3SHX9WYvqx11Fs4vmTjG27TxvbVQGvdpNmQ3ihLXm4z6/C7J5LtkyIQb
rTYQGxX1capRQf+NrIOgiFRueqW+ygwkiePY1A4oUtXWBvisUH5iuy4bA+13kB0wlmFDqBsejE0a
eAVNEI95WogP4Cm6ndYa8U89RUL+XhlzxZ8NcE0YiVG9S4pxJyvacHTHwb3yOvifquYp27RSx4Mq
CqvRa7OfNdMWjQnDg8r++KqCbbZD7rJNvYHmo8JSHmNY5k5RFdQ1dYgZA6cKqX8cBreEsMj+Q2mF
ECQhGahCKX+nMq9DSIGDeIoKzzHboC999cbwCgxufVlpYr2N6NnduI3X7SotrHftIKL7Kaq9p0f9
sQtg09RSfKtA+APPZdyWqtHZ78DWUEuGw9+0Y9UUmRjM7pi64q0XBtY/aMeyhnugoGf3mQtvMuqw
aeus8aEis086Gq6hxIGJjhY37mGGASC8E1u1vnmfBP8ts9/7/wu7p/8XnZxUMpjLTk60g0AYe/mP
zUuVfbT6lad/7G9DJ/kvVYQ2b5lUcad9scjC0L1V9X/9p6D9xXpBaQfHaR2AhabzP6VZWfv/9Z+S
9pdokkS1+B9IlXJI+Kehk/XXdEowRJEjqCZyUDb+HUMnU//TE9VA5c2Jm/VKsjAqFMlQztbvyE+k
ppBpZsgQLcdxIl5R8dSQkFtqcoUamvY/OenZw8SU9RlwcovOxgh7+mXN2H9pKrpQTTKJo5MAWEB6
1qoVXiCdstfkHsfzUkr8u1AbWo02d/RJqDPkJymXNaRwQk7zGdv5OlwLWinvS62hKTGTUQ0D1+81
phb8ORWK1uCeOqVPaCNRtet0kFqk+iT8wIB4ibBuS1V+ruoq2NJ+5tVIkpqwsfUYujL9agWNi+xF
ite2ZfVGX1fpN1KrxKSlevrhoBLJFxFqga03La8WAqpVrogtql4vYYmxcnw9M2CS3krJU+M2wQjj
m8/WpFsl9KNtky6nwRXalvtSJvmALt5Q9hUwH3obAUrUDyXqTnIGTdGC/1MVwDb0VtJOj1sp1fm1
knb8V6ERSluDK8g5iCL5gwTo8bKqPJemhkK85i0KPTgHnQZPt3R1YHQeBxPAB4A35EkjWLLbPCBs
BgknFf3BA2p8LddTBYACTn8VI/NCKMNUMnrGg0EGAZNRiOd2GUn0bBS0u7iKjONIVQEyo5xbIOWV
kq2bmdb3EvktYjNRftXYeUPNlgTAOGmIb4ecpsFljF6JkpEWZt8agQZA+GikmGUpuo5zwdzgZSFf
hKXqHtqIsoYRVMWjN2oU5+RuAEKndc0DaRMfhUGNk0JcQwDte3R9+SBbXALJCa8mlW21yMNvve75
vzsjoUmaFsWm3IcNfEXVN5Btb3Jz6kJtwUv2kqKvIz82rzVJKElmeVZf/RoKDMzAM6ajdUsVxdId
AKryk9xa0iYJ6M+GiuJfR8IQItQRRLNetX6jyTbsXlpAx0pc9VkLZ9p1u0spKPuLPAnJEiH8ozOm
TBxVDtqnopUmHh6CNTCR2gZje/e2E1LyWl4+Gm+0JAZHvU1aSrpdvoG0k2zLwMKXq+j6nyGKml+h
oHJoUCPsLbRawL4RuKAUKsJdlwfZZS26SHPLVOPcAm4M3Yz2UmmKK61YSo2XsmyEZ60UkQR0lreP
aae2Rd8LaOLUzOesiNJNKajivqeLaZ1iZL5t5Qj/w8oDpVwOkaOhv3gtNcItUxLxtabb80ou9OQx
1KAlDlEp2k2m0jEeucrbmFTS7agmk32QGe/8XMY/BOIS2cxpq2uOyCSRrDe0gcno6K0wc4bCaC6p
Y/5WRB3hSlsqr6XvR9dqrnUH1KTiHdGmOsyBwFzxaEN515Jb5xEcqCLtNndDaSKVSJtAM6171MbW
1ogR7od6F4LwQlUDabO5TyTUlrKHZifycu23wECirOE1+yDOLfBAEi3mRkWuYAzzY5iOMdUC/Gh4
D/k3scm6I7L2FsLY6Dq66BePWtkJcLWazFZprNxDUi+PtdV0Bz+rVFoq6AR49qZKJzR79m1HSNYZ
iEklzGIHHIRia70W/JJNfNvMyrTssNTT7RAIFJ5rpfzppXgE16FnvEV1Fj50VGCOtJAGMHfC7Fpo
lZC1m/LJFVxxa2dqDTn2Bg8gNFBtHDY0jiVRqlypNMFS0ImqK4jxyVVcyxXbEQ4JvdpFNmlyJWFq
nM6aZRf+CAqN1GJWSzS4WePPNhkjcqv0eU8Em8pyaJyKce8WGhGdnREkGZsSVaCbWM4eW/wZqFZz
9L6KaFq5ViNJhdNUZrRoeFWDKMmTEK/ZUuOiGawCOcfuN4vErtimkdBk1i7MeixO5dKEYDAibdVW
uZHm6a6x4A/oNaKDVIm8W+QTySsZkAgCU4qJl9+4wZWsi5QDw24oNl5uFW8pSLq9KZco6OsYdQeI
m4hWRy0HFbEWWsPDRYLFbmoV1NFE9f4A9BCvMoMGlVjQ2TXS63aY8qA0n1kprhUSlMvB9mMVnn+E
UR6gb8Tx+M0BrgtAWdVD3mdrQwdjR+dx3N5aTWyxRUJCVim6kDqRQR8lDUleiL9QQ0kW61JFBwdW
gRjVLcGH9VN4u8Zj8SnR0W4pXWsvWuIWP4QGbxR1x/yV7+uiLh8Lw6052GT4X9hKniA7DDrUJOvB
kqD7evQxcF7jBLAq0sxXiGb5Ea6wgDQ+lCFa+b4VPnujSIAYhgu5c21ZhiD9NOUwEve1kYX5uMoM
rYyQQbaCfymGoszWm8VEyo8MPtJbdoC0sN+7QL5j5pZe7B2rlEZMa2gfbpGZGb2Bh8FAf/w+Hg29
vwsbLZbefDH1jTeNrMt4KZKsEr7XAsZ3SYApDrXrcSdKesIEgWCfLiUz2FGr9JVjNo6huGljEJuD
WOqF7ZqVq27TGuz4VqvNEgcsVVZ+GkHbPAep2RCHYXg0o0z+jh9t8c1rrPap5iz1IIu8eEcvSKMD
Z6D7D8tDCnthNORXELjlX1YkjLhYRpH2mmkKohY1rHLhtsahj27NeixJCyo+ySUYS9CSFIjTiOyB
NsII8MvbPMXcxgZJFjwMfWndQ/L0jvybgidi30YFsab4W/bh8iEX2+w5x7iSrGykyTiha0MN4rT3
6GMX6XWO2CRyxJLH4naAQ7sbKClB6HRdQBnFqAcrvYdVpQe9TCs7w0Ar/OApgAJ90fbxcNNUYumo
Yod6zsfvEnzSKChXnVjIAEmw16kKLd+J5GoPsdV5d0VgAsnEdeRJKrrmKY6M+GYUmQVoy2vj17oL
tRv8lWli66WkUqjB9hLaHjLB1SoBzH7QkwSyoEmj8ITlSaacWl5fihkI37XSUPdjfi+mc37X3WR5
YUX05lqYWwSKT3I/rRNAA1mf2JWBmJ7MSZ6AqB3oH+jZUoUItDwZwlFpPWGamh9CGrPv3Lq08JBE
uWFST7akvWZU9dVI+vTRCD1kb3QqJbTNuCENPm7vvVioYTelLClOyPbmJ8+IOAScqXZP70y6MSUP
fY9p+e4tRmj6zyz164q12tRoyBYkYd93I6dDi2JOvDUgxCoXIUXe27BIYCUolac+14Ze30W9ql9q
nZ8UjzUvjtk5kYxhPQLs4RDcGIq+KrR+ZOta+933zpCjt6RJ3DvwAJgbFyoOMIbh/w5U17xVmibe
sBMeLoAxy2uZRdjhBNnci1rmIVeKADjIA4sMZov6gwvzYVcQRQdFH5VNpAwlAC89+a7BUDiOeFm+
9ZJa2gaGblPvvkkFHwupdcLHOnieqd6ZCq1t6WR6qccMCxqvm/tYrsxbcYyq66jyAb7VI62MkTpc
SbSf0bEJJD6azKKm8/iOs3D12Itu8TiG9F1njefvUl0LaYhHoIRyy6V9UatAronWK3uQ+MrHamET
Dnq+QUkarDWBHhtf0Mg4QMV2BuomuLF2hwRhNuT3q7RVUydNvIccKAjiTk5IIJ+DYqtHoY6ZGTtW
tRy0K5Td8Zvs1uLj2KREFgb30pNs9EkAnaIoX0EUmMeQheLNLORJY46DxkWRy9FTnA3Dm6gZbQK5
wC+dEovvSf+NXnkXlcijOqnGGiBMavOy0cH6rMhN6W9x2oetrUgl3p5wgpRXGknhQWVZ1x1EvGF+
eWlGIwGYbFYEQVbvIS8nP/TMyq+USiRr2YWV8OKV7IpsNTOyZ2nEPYivZLX0SXkNPgqtyXxjirXO
KqghNtJLcccWztrVQz++DSkTqT7SUmBDIO3wlGwK3Sm6sLmG6p/baovEMogNuJz0Sh4Qk2bXQ5iX
RyhywpUKJfCJigteKJVab0RxCMkL5j4AErGIHEvLhUuIBcMrJ0LzjSpdiJmdNFzivsP2rJJKEtio
PxShHcppuQgu2YmmPzWLcn9CvDuqbuAbI1OR7Ax8RyWN/sRSCHE41CUVOlZObQpBl7+RKsncIi0z
HtIhGb5zegp/10wONCWbwVatNbbjKk0pd4YrZEcFYPaNi0fmVTLgRzFA92a58tuqX4k0j3xPtKLd
Gp5SP2MdQW8R5OkHy8qtgAxPMzUXNcE3yjXtg4zhGDiIrGzVtaKW3nPJPtShtNw7sqeBAY3DGJq9
NWxcUwy+i5JkwQYJxXtNxCQIEJrqeENpopuTQTexnF6StGUCC9gZbap2JPOXedY2VukrbEIS9SIp
MshNlURKu6JDDkat46kxM8wkD/K7+o59FW4mktzfNIOW/jICug+q1hR+QKuRnDaeSEY8ylYpKRRp
cRxfkIan3TStB1uPSgFqumY8wz7A6EqOJSx+El+v3+RS6H4IfSI+wd7v7gApVE+m7CcPAi2ke2ql
7DBbPfCfUtkvb7CkGw9tIFl3YyrRfa2KWnVkDxfcxVYfbTCmUUmiSbr2nBgBPYthqd0aoBt+KG5f
fvNxJqPPPY93HFn056Js+Ho0lPJcCgI9UAlm9wRQbMCgVgT3kDUlUSdEz8BUkKsKuuAgxavQHNX+
dUY7Fra6TUP7mFw99BzPHkmr6xzvYzn1mZUM8ZJkyQheMNbv/NRvBtvL8xrFm4acFm5EiuOKrxR3
eSFAPGWb+Byhen01OyW6jYIS5J6I8TBN6tngmCBymeowwIB15RoYCXXDSO5Qi6AiY95EK1Rk9taD
Xsm5iW+0YIJ+wh3poRYM4Rq1CC4aht8+yyahubJ6sCtIniys/MxcLIX1NNm2RJZnHbVcNHy0DQZ0
H+4krVTgTw3FbVCBiksDgaybpm1iq3fE+D3igFCG0O2BYbBEExGlvjZjCeyG7LcZv4WS5072c+3e
r4IYTGrNAcoJUCVaf9c8/q103//Muv06f0vv6vLtrT6+5P8f+LdL6EmXk37/q/Te0pq038eM3/SP
/J3wEzTlLx2FFjplXREVPGiomP0j42cof2maqZr0r6OkoUROWu8fGT9Blv4yLJTNFm2rqmEgofxn
yk/QSAcyFcomAAbgP4pm/Ts5v0mE+a8qPTdSqdVppjTL9I1mFagFCFQkTQVuP+Nlhr0S57j1h7fx
7e8L/UfakOlnc1b9138uXX4muh0MAS2iEodONuEksup72qmvSTXen778n3Xlf/36WT2ZXkk/bqsG
AB8K3VVMqV3BL8uPB0rfuF+uTt9lehefvSM+68eqteqZXVv4us9RAWKUiXPDGudP//L01ZeeYV4r
5bSRWyr5jMqr5KtKS+nsTPthLyEEX2MlBVbpSzeahuDHxyCx40VGz8vqJesQsukqzWPT3IMduzt9
g4X3JM6UHl0b0K/vxWimmGFDbStn7Zmf/mdB9Z/fWZxJwHCmEsIBTamDrsppgv5Z7DwYD9NxyUqb
dRew4z79DAsDdsrMf3xJaa8QkCSRnU7mUAw97CdU9YNY9sbm9A2WXtJ04w8SiLrsPLK6Cl/BeylG
BQUbNfAzP/7P8vu/XtN0zw/XViIx7WhRSvbDwdspu/qi2zT7chtuT//0pXczC2Z3EPWaTEVC+fOI
C20O8Ldm5f7axeU/f7uAirU02pRznnSQlHg1ItDFx+j0xaXpJ34SwuIshFuPflZz5OrkEuzRht+B
h94avfc22+RH65u5Pn2jpYE6C+aesgJEUnOiIkQvJXy0Ygy/w9Gme8CLV56Z35y+z+ejyLBmsUzT
J84lZpzvM7Z6ZX5pdO2ZJ1i68iyIfWgQJT4c+V6WDpQk0U239unfPF3hv38D/J3+/MLxoIgdYj8c
YEQuC5mLzArMjAFZPBic6jtbMH/tRZV45n5LTzILZcw94VgGNTyhhrSE1qi/FPfchLR07VkUa23b
tD2bZCcTu6s46rBrEvQzkbB07envH6K4ycdcQVmE76R0Tw5jJfW6ffoLLF15HsC67vZGKNNLj1eS
jv0CouQk/uLPngWwVZCM8H0Y2wpGxcm0EgcXp3/25/MONdM/X4jkagYzJXOyJOv4NpR4ZQf5b7y7
H05ff+m1zIIWWYLakCOIYBH+LGDQ0jVx5p0s/HJzFqZuHqFrrRnyfli80gQPsVHAly1Lyusv/XRz
Fq1y6TWeOOCqBHkRvuA3PX86fWFlipJPotWcRWuvKkZdkrt0YGOtOAFt/LW0uo4cps41+MaVvE5t
7CjX/sblL+2qdCBR8a96HTs4Y9j51j94GxKXm+j69+nftPQ2ZwE9hIoWkNplhE3sn3REwpey7cOj
42urv2HOwhpzn1rkuIzYwqy+4YLugjGp97o/GGciUP6zwv5/lmhj3u+jxmpErbCi9LOFbLO6D21K
myuVf1HHXeWrO5phVg87znpfm8/NWcyrsgrfQBhiJ5CRW9NCuyrT/IujbxbyfaVWZTKxc4e4W/sy
VDaSOtIXY2cW9cbgYxqkT/rzrP6RT04cXlq/oJIyndPDaWmEz8LeKDKKbD3DCTe3BLgHPMInmTaf
UTjXqLNwB2MW/lEShdXEanM8w8yKTZQP/oMeI0taY+3p4cBmSdkXX5cxmwmCltoeecLIQeZ5PeJh
liJcs7W8FzenX9fnm0v6o/+chXWFcrY1qpRSo+pR0aVvsu8a66giNWuMsnwzpCbd2eAWVfHM8FqI
d3l2xyHStEqH4LGfTNfw212NqrKV2zPPs3T16aN9WGYHUUSJQv0LM/bvOdNI2eZ2EJ2JOmnhbcmz
mWSEPiL3GJbsupvaRrJ+L+3q1+SQbPF0WWGvR5lpJ+7APdkIlx9Pf6GFdcyYPREPETatQc9KmHSv
gtBcupQ5zzzQwvPMmzjHJBk7r6IYTh0XHgEu3mI3UXqzTUCaC2bNA6bSdIPTV3TmjktPM/39w/fB
7F2mfYyZsqtgP5ZMMzTtSGdifxpCn6xuxmxWTNieVyI9p2hUhdIxGktgWoy20RDlpE+bR8oBZx5j
YZgZszkyigdfLSvmSPVliF41zYYRfPpzL115NkGWYjJIms/sYnmYDAQi4OEiscR1rgrS9mu3mE2R
nihGAkUtSlCWtklHurulfgU/Y3f68tI0OX3yGfTZBEmNZeyRKvsO2CMOZg/H+1vkMCyIPx/z1W9x
9fK149K8B6VMcKHzPIOdQyCEqAOs9qbtTPPMXmlhMM2ZHUbRFZ0eYzqq07+7RXe00cb2IfRQhI76
ZK1jClenX9hCTEziwI8xEVs67H8r5X0VUKxbv9/WFCnPjNSlx5hNWSm9BZVfMZ4CE+0Juu8izi77
9s4KDxTvztxk+qWfffFZVKeoaoSYlJNDztsGMPYjpJELtxzwr6P9tZc0i+0sFMOeOmHkgGZrD2Mq
AiuNBuvu9NWXHmAWz2rRZG7mwuaV425TVMom8EQcAyhYNA+n77D0kWdxjbCMyXbg0NBNbkIWdrBY
xIRn3v/CpPGu/Pwwq3pZl3Z0irJGFKHtNteidBWP49e2bGSk/xiebloEgWI1geNJ/jEV6vESQFZn
I42sz9xh4d1os12OYWR17lN6gxVdr03h0cfg6EtvXZui4sOLqcKsJL8FbkUqBBUEHr41ujV8P33x
hbeuTYPpw8XBjQplibcLUA3p5yDRNhb+KEPVO/NWli4//f3D5WPNE2u1YUxq9VpFWxAG/Wpyp/va
j5+FbGySXW0SfvxETXdMr34IMAm0dXazX7zDLGLjRnFl2qfxaR4hm19kJXXbr+UONPnPV+N3ltkN
pubvdTxf16g53rLCPIKqORNP0nShTyY0bRatYaBBuEoo8pdPxjUVy425x2yIHf4Wvf1G+tpar80W
YjevwG/VOFmX3V04We1sBONrb0idBa1Pi3mqS7G/J3UjUvwmGdef2T4sRKs6i1aT5vc8MFUEECDy
dPM31nmnh+QUN5+89DnxJ1PUsIBMF+ytAmlotFP0/rkYZfDkCM5O32Lpt89CVkcNhFFYEewz1dr5
mnBfheOZX7906Vm4aiFyqVhBsipqHP77H2Nqn/7NS69luuGHecAHZOePAoNdjvwthsQR7tDDlpay
bTHEr6fvsTTg1Vmw1pT+68JIAlLp8NjWGB3Y7h5u6kZx/JtzZ/OpZPrpF57FbVTIYpHpMdLzm/pS
2wlXuZPcg8pcYzt7JnQX9jvqLHIB+IGVcasA4S9w/lFYxcbBkmnxBFWRD2f2htNQ/2ykzgI3wzya
Rlhahjvxxq8QIzMvgPqF2kJew0mQhJ/+LAuf/r0j88OnF3F3QAzph3ufOm7f34nQJOXBbqwzY3bh
/KfMQlllR1XywOFez8wDzKxV1zll9a2FmBQnkmP13+Fenn4UaXo3n7yzd+rJh2cZU0NCzzDdq6Jr
AzhvjVMzDuprLQZyb1qOMaYrtX5MzHNJsqW3N/39wx0rpBDSUHLHABL3RCzsk7cYpZp7Zt++MNSU
ecRXMcjOguuXQryOzdsmfYGtgwD7e6g/nn5rS7eYxT4NvbKGurrbapBDC0RKkr/Ddqww/VUE0+j0
TRZmLmUW+0nmpRIdzeFe7oRVptHW0pyZupauPIt3Sk6u7I5cOcl+KelDUJ+Ji6XrzoI8NVHxVGiu
9oFyKFrkSA+n38RCXCuzuDblqZ5Ym+E+b/pj3lzpUPz7Vz+hJ8XM11lx5oVPA+STUJBni7Mb6IMK
3CPcN3F8LMUCcJe0a7BfOP0US5efRTVyYg+2E09BO9EqSA46jnR6cGbKWLr49Ek+BJVpemYqCaOw
c4XLiE74HKf54+nfvbQIybOBOClsaGpKq21td46+Rjo42sGx2yDoRVC9Vp5P32dhXpBno1LwQCaF
JVk8EElC90svnoQMz+gfp6++MIbeEZofXpDRlvB0Cyyj1eixU64mn8s8kFcYfUjezej/On2XpWeY
jdTaV5qyEj1vbyZ2GlxVyasuP+Ty13aP7/nPD88Qwo+BSs3Vex/HhFdfvwhxbTr9yxemtPes0Ydr
p2OjN7TY4Ooh39MkoOU/aegX6ssx+9oIlaYbf7jBkBl6o9BBtJdZ9hXpyiN5qZlnYuv9Kp/E7pyA
WkL91EKX8Z9eig/V2nOUTWp7Dk0ee2GbbAK7vMJJbHtOevB+3c/uN8Xhh6epDay88Rv0QP2toiv3
hwIvYwXLcN88j+vqEpHtYIuX+fZcLWuK48/uN4vvno5oKQoab0+rvym+RfA5Tn/3d/HZZ1eeRbeh
CrVb4fuyrw48iwgZzp7enEVnG/gqR2SrCVbbOHe7KZo/u9309w8vLs4yXapEXhyYMLvcV1vXVm67
Te9kG7RM54bD9OM/u8tsJdLc1hoEt/D27cbdJg66Xhg4VzA+bG8d4ZNIAvrMmictzLzvG6sPDxSa
rlHmNV8Gy7NLrBzWxRp56WW8Ki7LVblOt6ajnXushZc3V5WNkqWLdFbwrRjfgE3sZF3jXbCC6bEV
7rPdmSGx8EhzbVkiw15OJb4R3s361tgEB9/uvZUEFX0n3cDAkjcxg0Kozj3XwrQ5l5xFJS3Cg8pz
GdfIGbBrs1UncFwbPvEG8z39Qt1M0fvV4TEXnhlQgc0+s1gMtt1L4vib25/RvthXd97ZA8/SO5xN
EEhVaAPqBoaFcImj6IhFDhzsMx9oivpPhvecWZWj7JdTrB1RPkH6X7lbZQezcR3/Dh8QjG2SjWdn
Z9acpcPhHNScjmqtBBqDQd6Cz7W9Q7XRV9IaR561sT/9PEvvajYnqLooUBXiFm43ghfag3LB6XR7
+uJL1cG5HG0ay0FCc9eetmn5N16CSrJOHFDySNLMn+mVueF21ZO4oYvYcR3jjNR08cXN9gKqGXsw
oxgB7Sa4TZx+lzvGFgbTCnO+c5H6+YSgz6VpZVFETarxbNJ1a9d7aZes/UdlCwlgA/L3zJN8/nkg
Kfw5ZeMOAHI6DLw9Vj/B8JLCJQz7M5vLzyNfn+vUcHmN85zuC9C9v1M4ooWMxH8HA2V1+usv/fbp
vh9mZ7eQDByowa0qeL4LQoDPMOgyt//qB5iFuRjkaaZmrrdPfuM5vKu2oMh+ZU9gKqk4Y/59+ikW
tuC6NU0EHx4DO51WxBOSIMSEhw+d3wlY/a2UrbpR3vLtOXbYgnQTlfyf90lrIw+C2GT/esQwaVNs
BfplVs1mXKsbcec6/Zm9/sL+SbdmIZ9i5BHW08DVpJV13eJUYlOm2lfP1lFa+xdAvjZ0/tnmmZzA
wiSgz2VtTWHVuOIZ2TarTFuJhb0v3PeN64gj3kNBhtHGZZR2NBiWK1q2t0k82PB7bNHCLx0QTs2e
tY5vdDMBi1a6Z9a9pcE5myGgqlIG0UqoC8qbBAAE9I38teIN9gB/fknyUX6dGHzJnl5bIx1W/dmJ
bbrEf199aH7589IhbmA6b4H8uLXi+MS3A1u1li4sxLFr68e4VtaJbeFldY0L0P9g2f581dPnKjlx
8F0zCAmCIMfXa5SZtsHpOqdDbGEieqfpfYiwNsvSwet5XxW5L9QpceztQFYXbn9mo7jwsedyt9LS
9GiQvHwrp7+1+mqgIBWZm9M/filu50o310C2qcstyX9pJeL3u2WhdrBC9Bzthr43NmvKmbX6PQn5
2defTRFaUkhCRjltj5qr2ea1e2Hl8SY13tK4f0nccoXTX7zW8nQdi+GTNMnLBQHOYhg8xtgv9/gE
Wp2/8tKkX+kezmGG9CtQ/YsBwBTGIUBu2t+9x4qcyqZNBfW6wJM6L5Rd7qtbyfQdTl5sPaPb0EvX
Yw8y2no1fEhZyi9XHc6WmhbGw7xEqWSRUYYpb5Tz3Uu5jxyovbhCXRo/dBtF9V6mQdO2bMTOZz7h
FPSfvNd52VIxY6QAiAL2Y43jUDOIa99snUpJnC6JgBek3nFg9LgjWN5KOjMDLT3lbPmiL9yXBxp7
sNl5iYLfsarSU49b0JmgWhjzc7SRgE945mdNgMXWrQjMQ/4dhWf0agvnVl2bjcOqNoQOah81o85u
Dt6VvNY2xmu0NY5etRvsmpPXucGwMOHN65ppJsSShPXA3oqSteEeaJo262fdN7EF33vZjSe9nB4E
C+/LnK2KteKXeT8w6HAmIRC2w9Taq5wZYUvT5+xMbBRJGLYhcPle+6ULPzLjzGlk6UfPVrEg9dU6
KCN/H4vfvPhKtb7r2pm9+8JP/m+azrSQzVZmpVHM72JwBQv79Hteuu5sBfOw3JJyn8keitZOqgSI
jvnXNstz5WbIdSsT6NMe51xoDBscRlepeuYTLs3zc9Vhmxgt/DKQQiYu63vZCW3mJN3ReqexwfVt
4i0GXKff0cLUMBchxk1mBn2BTsCvD4OyFZubXL6XcJ4/ffml+H03CPqw4A6mWAYhoO09vqy05kOD
2Ei78oJWYvNuZAsYbYTnc2LNpWeZzRUwi/GVyXV/X0TjMfHyTRFKx0rERQXL7NPPszSkZqGLAVZY
ZzSS7DEupb/6R1TYpy+8+M1ncRumVYqXnYKqoneiK2NDCdiOLjEbyp6sLeTu87v/pWeYRbLqCfCJ
EaXxybWdB2oiabrLIA0PdRC/dYa2wSgYmd0QOKHlbb1QOFZxhHVB/gQC88x7XJhN5ipFrKaSKp9k
DCGsDhyf+G5wcm7PvMuFJ5xrE2vXciVkm9OE4r8k5kOtsaJaquNTx2gl9XsaVLcY47orIaufe0u7
7hLYGAbN/Wp4ZoKY5phP1vm5gLHwOiBjJQYeJeZMnr4uxb1sOqnPwde8MJTHLz7pFAofwksMUHT3
RuHvITTka3OLWeM2f80vgOTUzrQ8os0czlX3l86n+vQ1P9xNNk3sPtuJaeLg8fh+lFPvSa+sdI6N
5tckb7o+fdUPd8FKTNW7vkc9M0j4o35LIQp40pmBtzQ0ZnOE4KWqCS+IRd6/jcUb4Vyyzlj43rOJ
AYcLeA1l7qN8AJZbbBTlKVPsesRy78xWaGlEzSYIFRS9IIioZ4we97e82A55hRtobdc+2vessuU2
uf/isJpNEbXhy5oQMUVYPn7pRnlbQy3B5WItpMC0uzA5yFg82SI8CoDg0Y0QeLYKdySPezxW9fHm
zO+YvsonUTRXPwL8qksPoyK250GxJhlOHUGfNuerKffl3Z1NFS/MR3MRZJ2pUNMqbqRcp3tWjGKL
wXCkrbvNi7e+C2yoHANIwuczz7V0u9m3DNpctwovDXiuOqPvSyVVGTjy8/garXHBFUsbR85dcVb+
sTA651q3zo0Z9AxQkpT6Id0UR/kBu3HHtIVo1dka2swVKJNV+f1cX/OCDF2fS+BUXJZBzaAEgiIX
0J5xLx+0DZJkO3sC2VPY4YP8C1CQsAX/vE7OTIcLjzkXx2lTdwgskmCPFXVOZnR89luIksfkXEfQ
0g2mv3+YmmpZLca+LuHAQaxqsBzAEcYG34co3XDEfnROj4+FljZdnU3r3ZjFaWNwFAn3FplsW9q5
tnTRXrRrnNafBpDV62iTrsN1txtuh93ZeufC7DjhdT8+X2VBfGylMNgXv9N9V67yfbNtd903GZfx
l//N2ZXsRq4DyS8SoIXarlpKqnJ5X9rdF8Htfi2JovZdXz8hD2bgx2cWAV/rQJZIZjKZGRmhoQmx
8jVJhoGT5/y/tj0oc/x7rhE8zzPkYfIjSLQCc1SCZjF8Mt46xvVoRA4kaTQF7/HyTocMYd+xwEof
Fhv95exxKtcIXFtIpf2c82NmhY0+exqEl1YT9ZfqcalRkJf8T0FQyWPz3HRrx8EANq93Hwf61Df3
neub2cvlnRaNzl0bbKrSsrJxoBSUllPTU4ZnVb2j2uHy8KLzyvmZbtSKFCyQ9DhYY7SAsKnXHqG8
CX7d3tOhwnd5FoE3+1Ab+mQVRrE4XQUJbzySM8/qTq56bGX3teDW40F4sLbR1dGFddQBXCuSv1CB
AOHclW3aYQmq9MUwJfssgMhZPBwPrGh1hsxgcUwhsVAvTQAskq+CRs+eaJRA2J21BojUO1BoSdLV
gt3hQXlplaqVzoYkypfAYVNc5IFV/4Juic+aOfjW3nz0In/aG7IiBJ4hBhNPNFuRyJivwEsK3Q2Z
OK3gAPMwvMJUHEPTaR8X/W9D8avmccuu815Wltzt4IsAwOCcBDRu6dhCcy/W73dQ0t7x5/rr6xro
3hrrMrC/K5iFCwpnqIOYYNEBUq6lnkqDrrldlxPEvxr1d+9sgTv9vLwbnBzR/zs9Xq0ln+hKFLUu
jqDJ3FWCCJ6TZmCrLYPnWosZuOXRypFsxyOtdiHC2HZ9GVd2rpbQU8hsK/cmcDvXRxOkiZoHyZLF
/KGAD7a7tqB8Coq7WbfRE6+2lZlEYGGDZt1QkOYwNepIb1OKrqpdCNHI/KltTDVuoETwSNSqvzMW
tR5DC4p12Xkq6mKUXGail+0HpOLTEUTZPy9J1qrx8s6eQEFixNnB9YuzYgcWsGUQY5ScFoEf+shB
fJpo29a6M/N0QnPr3t0c2NDntmXiaQJH9PF1nwZnNB1KEDiCMleNJmMI0rWPRwc3U4taUpPCWwwS
py04jR+vr08zbSoZUY43p6M6Jw95ZRxdB7UoTVePdCOnjdFnY4AirlVJirOiZeMuCT1JJjDEGtNx
mFVI3S84g5ad5x74jFfJq0vgJXj0jFaOGujN908aSTANV0mXBVtzs+Qvl+1KAM+xeMjMamUZgcDY
dIRMbEe96ggplZgNkAT2nD+T37xYBwoGVc+VPO8FgRKPnekVu69BbzwdXXRy6gsY5L6HH7V4kMwK
Bm1LmbBUPT1SKGRZrenptikxEcFGGNxeJyAUhMw6PB1DvGF014Xyp7Bjo7yT7IPgwcZjeIt8TVPI
SUMavfENbIMe5ic3hLUDKXdAAHmQPTAEG8CjeAtIHTGaJQDnt+5hKvwWwNXL3yAwhw/X/cn8IL8O
mrNca6OtmMDRunm0/sfQH783OPeAKJ3V7ntSWtFUqF5p38xkO4COVBKIibKtH7H2p/++6WNZUWqj
pnmY/2Z34NEBkYhzJIH66p7cF/nyixZp//3TRCO8X2cNahZrztGCJHt6rRmSJRIFYjp350NWaFud
0uigCh+7ULXZlpt5CXpQjGvJY21GE9TBt1WyZAKD4FHPqZF3QwXK2nhVq9hV0iA1ULvFS2LZJL5P
tFR7aPNpqRwI9ToreGkhsOXlLg2hLhvYMjyvyAw4e642ZckWqyyg4HAg6OnX5z+XD6rguvt4mX7+
16i7T6u+jqj/tjcb1KBApXk2HRrUIK0tMkQY1RRenkqwBTzeGeQaRqsP/Xic7GNy0gZo14YLDS4P
LroZeMTzSCF0lSXLCOCm6ucx8IbU0+/mO4bEx47czG8H9F1I3KsAoGx9/P5p2SxcoaXGthF5JGsN
0fTqs9syInfWuTxWD0MImYTA+s2iNpZ8niBA5hHRVTdAJt7URwhFAw/QIMGSR8lhftcPNZiCpNMI
nio8lHKtF/Qe67hfQT3c33Rn5JmvDdvr36dweRuRovCxkjvvBt4YklhZtHMq52OaNh1pxpTp2DHf
ipaAgC0pDZvfyS7J66mHCimy4vckMyWBnfJoyx5tIG3vpvNx616rCTHE5um6bJtE67ffl5/OBdh5
F6W3svmY/mW5t932m49XXgAlrKtSA9UsWPPAFwq4ZRVlkrBOYFYq53da3QL5eoPlw8YVngsScih0
H6x6g9p3xwqJ/xTVBHjcZYpuFydjWDZFp4eFARytzucOjOYh/PgjLZZfxkw8fU1fqLG+mRBAC0Cy
cLx8/AXujxfrVhsXNSzEr8d2fjaHt7yRFLu/HtfkAZekm3Om5Gw+QnrpFQIvz8X6cvkff33KTB5l
WSaQxNA6CmpxcwxHCAOCBxPkwUP9cHn8r3fd5JGWbEszd6qK+biAFE0bNW/cHOj2FV4hWxvRF+wz
fzrKU7H046rhKNNlvGHLcoaq5DVoxu8vf4C2X13/ffID4/zv8ftsdOnGKihbnLXDjkReb+1oAJ4/
DWQI+6+t0eRxlp3aUWjPYHvXTEGHihW3U+qhL8wDNQsWShLIiA4RZ/Nkg5pkBWmhY5Ejvz8aAV0k
x1P0/znTTouqyXKIRRwhPuI3IB5kY+85/XJIOiAfJdkp0T5zocXWs3zWQG1xNIfWa4rKX6pHi0qc
k+gLuALTVA3mkK4r1NSp5SHTHUxoMzMSf3Ab6NzI7v59pb84Sjw6clJzOrdaCTN+HgLrNEY7fF49
luclHPz8IAMOCVaKR0pCoEDLQDI8H9sy0ue4o8DRMlkCVGDQPBxSg3a5w+oG5oCHYGfNPivS2GyY
v1WrZJ0EB5UHRVbblo0sq7HT6YNiNUEGZZ/LxixaGc6WFcPpq0zFyHNGsxMdtvFnubJ/Nqtlh8sz
CCC/YP3+t7uY55aVDoGG2V6T1h6tSA3XZyNoIztkL3sFHN26drSe6SnxR1nCUPRdnGnjpLImdZgS
aXn/z6wYRTzaCCNLyHNJbjbRDJyJF7WFhyjkg2KDQdF56fXNh7oAOdS2IWsmFTy0wFT+76WDqA20
zTqljbuKBiZAaB1evCqeKWl/V9n3TTXEdn3OskVyzkTfxBl9PSydWWlOG6czkp1G69kaKINRW5Ic
BcHNwePIGkIVBXotbYzMyR90sB7ckDwOf3eMfiIDJwhshecEVHPVXg2QtcVMe0k06APIrlVBIGXy
kLJ1W5EGnvHvB4S7KNLWzwp8FSCye2iYVp6syCf6Au7+VrRG0+d9lWzg8eftsZ7+SNZ/P5tfuFse
S9ZOULAqobkVzyfrlGH9yyg9b/4W6h6I3iXX0tfZUZMHlC0ttgCyh32sRwP6Coto747QYxlLhsDd
8ix2Gy0SlrpaF9f9Sw8Z9L56I8D2QbXT++YqcZZtWXMOYi58QAcSww/ebGRokA1H/2p6kDX3iT6D
M+1ayecVrOhtPDGnDXStfjBMgMZrp7hyIUN2+VNEk3D2DOWvOVvLsY9JwqKNmsFQzIFTTDcLqd++
NQWPE1vHojAmte9jxwE4EZmOoCR6mGmlT81FViMTWAQPF4N4l73RLVGiYXglxg+9fr385wXtLyYP
AuvLMe0hhQwe1Ovt7ERbkF7ZV63/vx2POgTrzhBpkbbDCtwrz2S3IdYcG6NWItJ1vmUjYEvvVVk+
SLRG+6Sfon5muFBJSrMuTqB8p+rdnTLYj5eXSfS/9yk/DV3oNaRuc/zvFboMRnab9K9JJxlb9Jqw
uJt6airm2qOhRF0/xr2RPOWphbKb5vi7LnZO1nM3A+EP7cNqaMGcnqTB976KM/OWrNaSW3AkaN7z
8rzwtuKxzX5eHlyQ6DUtzr6zEmKZWUcQgNwa7+jG0EAcrYTL/QLMxsuOjZpjaU5L4NZ5fjuVmCp0
yLGE02F/kNHDXKGnEv0/IXp1/8jwIAJnwkO9mGrkBTQOu7gz3tv2oCwPY/6QFd/bDR7fRXUo6zWN
jtHhzGmLIuvvSpW8xgSmwfeQpDrqr12iQg7I3gXnPPTvS+4KgWXwzSK2gsKp2jV93IPVSpshl2P7
A/lmIGByJj27qkPqlcKkHSVec/MBUunLN/85Z9Nol+9MpCG6GALVYbKAZYWSxltM7emyAYjWnDNr
mlAbStNaH6OlGJK0NPPdTZVRzIuOIme6jm1CD7IBJ/6chMQ9L+zVsZ9bVybgI/JJPL/dgA6Nsa2W
Pi4B3ETONjs0sflrf5PKqStER4e7mzUVtGWQTU5jdSxBEgNNwIQc+2S5v7z+guF5eF89lH1pNyqW
CEraHnSjQ0hPV54BnqfvTbDXJT5dChrkJVdAavvYdBm6xEFQ5a6hzYrv5R94truFLuXMoKgMSdjm
CM7OVSkCl7WeNZCwXGU4PtFO8zi+VK/MdsxUSL4tx5w+Wnpgd+GcQrQaQorQlAXc36nu3NH55qpx
Jt0Pw6qxev+s5XmGFgV0mPPxn8s7IjA5Hq/X105SdjaQRCPtfgGi/W5bMniA6DrjQXZ62+foh9r6
eDikZdAdy7CM1LsmBIa9BsXK3kzfSko0opPLGbdFq7IpGkzV9meq/a63G2u8u7xCguqPydPflb1e
qVqOsccTBX4i9wgUHZYrPIOu0zPQru49ruYgR5wvQ7yKvoYzc+gidqxvqzTGDR2oag31xX+0TtaI
JHhr8eA72+1Lpd3GNC6SAQJddU5eIcuLZobRMv8pof16MBKzOoAGGkAVW20kTzwB/NXkoXjOtumQ
F8Q65n8baLvfbIEC1p2dyyGJ7XswYTQeQX9DeyTnLkKVS3I0BCecx+N1ZamYyoxp6WQHs2pfFeMm
KQAJ8p08DG8YLCiho0kM99WxyFp/Gf4azt2MnMuA6tnl4yeagzN+9PVsXQP6sXgtg6xuoo2Mfm3M
kbFct7rkPSYoykGh+d9+2Uk7DZzEaxpv78or0l6LB2HuB3cDwXiJN6wTOypEFr3i9+VvEpxvnh2v
UKDRmNBmiBvzXA+oIyWnUknDy4OL3A6PxrNJtSUtHXa4RHdsDu7vEUSPse1PoQqfM0Hf9LeMmkB0
triAPW8V5tAaH6Ilz3VDvFqV4QtE2865ABOCgFBjctKYsPkmpcgoLH3r1dCAgqJu85Qqtn95uQR7
wUNutKZWx9rCM7lvFrwv8Rx/gTys5PAKYi4edcOUZTNcDbqjdQ79d/WNLS1Ay3MIYeGny39fgEM0
ee2LyrXpVACiHC+HnTasjpI/rR1uD4vveFWoHPtBcg8I9ppH4aAFMd0IAVmklivvi6pfA1VfSjZB
sNu8CMa8DnAYRAeRJvSlBwDkrcE5LHMLN5mnUVIMhcQ4RLvNGbrdpJpTQNY8Lqa3ZXptEhbYisQb
Cu4VHnTD9pENu5viJO0iQ9d8mz2jIOQlmXl2imtivmuljDNOtGDcfb84hV2XNcGukzfXhTC4HSpt
c5itUM+b6PLREm04Z9zZSAtzRuNpTAmSI6MdtKVM9UT09znrTlsDIt0AwMfjXIdWObyx4gTFCyhP
Xued5AEr2GoegKMnNV6CQJLgvJ43Aqnr2ieKjBBD0Alk8gAcY5lAoay3Awo0O4PV+tb7INK9Un8i
jYDazE5yvMaL4ik/6XMnQ+uKsuk8EAeCI67SgLEtBlfgETRjp8nbIjtKwVkCYfHvGSMPvhnKopy1
TUnjss/9BY5dM3wtszy9ui/Jr2+drY+L+NNDyK3WHEE3RSxUpV6bPZvN4fLAouzkx634aeQEpFXq
TpiJ269+Gd+MuLD80q9iAhqKI7bFH6LiEUjnXHKXC6yER1AXDTHGVJ+GWGV3i35bmDK2QYGNfJyB
Tx+SZyRfDYYmARWdkDaYAIfyoClnYhB/TmfJBSUyEs7Gx6JlCHNxQa1TB5FyPSjNh1ZaihN9Amfm
1aTkSm6MGfZifKmAbvplqgf9pIdtBFFq/aYBruqveu58ebpYZCI8ZlpdrbQzZm08olMvVtQsgA+7
huqvr6qJT1zAq8Yytlhxrvvf6B7wG0UJJEdPsJg8fHpN+7HUWaOCmQ/dL+gQDLPHCV2Blje92H/X
I6BkD4uMEUOwtjyiWjFo3xQk2WJq/KlL87DVV+VyVrWHJZHcZ3tS4ovCF4+OY+gUUtE7p8a0A7DH
+WH32kHVC78afhJyzmRJF8G1yQPi0lGzZhPsp5EzqAHr5rAd9IdatU8L7h6vSWCxBloRu1VyLwhi
Mh4R17VbvZSJqURNc41G35a8LtMLskoSixL4A55yUOlyM1vdHDlCar3Q+RY8+5IATLRQ3J2/i1UP
c8+6WG1dEABPqGxr6AQYrKX23Xp42tA3720glR5SIjvS+9hfnQHOPxh0IgkB7X28c6rtsPcUlUnQ
JgO4VPkypIloRzg3YWW9MoFJCWqdphO6aHwswI7VAX4lA9R9bZiEB77lo2N06tah30pzY+IssT7k
Ec1lUkWi4XcD+uSpV2NtB+QO4amT4gc0syNlYk9KPkkOrMClER79ZmVq4rhV38Gv1DdlCPlRcKf2
4EyZbsqDjMdSOMu+O5++ImNbYxvDhBdXlMbzdXYofePXfABbJiQ6oakmcZJfnyjCA+GKZV50p7P2
HKvvvu/MeUNstYF6N4Rggr12OslEok3Z7fPT5yyqbeIRgXlMUh21Vb9NwDpSUhn29WszJzzZYGbn
Y9ssuJ1pdV3WlTc3Mh04QXqV8PSCeZeDhz6dWpDLaAf6cwQ7gBl2q7dTlqvSfRB9AGfZZGHpQFRk
CbJj8WaCg8AJmtCMyuNOgLfbtsSFfG3cxOWMewUeZ1Q01Kg2olyrzFa9Fu0CxlTQAJyGks0W4KUI
j4mr0RCcmv1mR33oRJXu6SfllhEwEOxMvO+m6ZHa01YAujfQn8kbRgS5FvIfkFzWkG4DEj9ST+6r
9cIOyFcCZL16FoQbs6vqXlM8VZJAFDz1CQ+am+0knRVGUVxJbnP2uvZr4JbxNAX9NHm5/qfKfuQb
wtzchBDYwUj/XjbZr+MAwgPpUgY9XcvMnIhpN0sNJjlK/CR/GEnMJiOwZNXfj3fyf+8aEJb822JN
shlpq+VJhATlTTn+zfQkdCDkSLLNT6ZE92AXnr3NUb+2uTeCds/aEi+pNG9doajwYzgV/d6EskbL
pB2Io96Qvghn1vsQoZCJTX4ddhEemJfOyeAsrHUiIz831i26qD2qxmmB+r7kmhc4Ll6Hd6y6MWV1
l0Rac2/RKxXBT2L/vLyVorG5EIIu4KVZW4xtNI1Hy2srK4G4fLs8uNAYOJeiDsbc1kqbRMsIXlTd
R2fzb/ITbVqalzxahyai/6yyIrLgAY7d/Pdp2Woj14wBp4W9gtsk1GISkpddY6j4J4VCzwsYxe6s
uKp99Eda4eUvFPhMHorXW0yfitaCAbY/U+wL0WSMp4JjxQPwVtwkVquguZn09ng91O2zM21p5DZG
ElcDbR7mtpNxoH5k1b4wNB6TZ29b0zOKJ6VdX89uyMwlqKFkVLPI6V9GZO6Zfq/N8GHZyUhCxmaP
4UOL9sk1R6+2b+cO4cd6lay/e+UpcW8tswvSCQTrycvldRYcU54pLl0NN+1ny42IPQfoDNeOjtmi
0I4+W8mFIVrvfeZP0UG9UTLYeqpEFKHmmCzojIuByorHDRWuZD5e/g6B5+RRfdTp7NEpUsDutCwN
EvTgO1A5dLvynCglQKntrSWzB9FUxr8/yCWQ9BpXTNUtVzbDkUfuZtrgOFu4x+qXKVPCEJkA50H6
se7TDpSJsd68DNvgqZPklhGUGYnNeY+qLVo1VXq8A69BqnwuYrbTwM5eczUfkDUIyndoegHdLgMT
ityVzXmQ0iwyS2GTEpneFORxfZ89gsRHATU8SiXWITtNSixt+xKsGw/5K4g1FGsygxnonpzyuI0Y
oDoecLB79q7z00fzTpoaEIRcPPKPmhTqtW2rRKO+af7qoLfRakbXo7T2M2uWMHcJgNaExwGW9Vak
o61Bp6z2FmV835ZAGa9nB+H8o26CRteqfN2SPIIELoGHAU5jRTLmqjgdy1Ot6HjnBqT+HoSb8Axw
tMhdhdS6EsEFJvnvFDRVwz+XXYBo3/ffPzma1ezyUXMBo3KADneS3KsUiZMUWDyPAWx1dcqsBn/a
YicdrZHqrbvMp6FsQwf0RjJ7F83C2fuQz7017pA8p7e91nnZmmMNLYIsRWvOcpXIkCuiZeKMf9ap
tW2z1sbWdAvZXy+1ZNB20cHhrLwqimaCClSHKsb0bKcQA+nc+0QGHxGkmwkP8OttsDwPPdanSkNk
ONe/W5D5ddRc2QXULXz2psC+Gz8FD9nlAyXykzzor82WQq0Z9n0IVL/YwKNFD1bAVk83IRND0ACs
ByDPGg/tb/fp8pyC3eGxgBOrQJunYsrJop4zg8S5+XF5ZMHu8FhAyOn1HXSS4RbB0Z//k6AnTtrE
KRp7//2T6QFI52b5vOMM7emUZ/mtnm935sIkl7toeM6yHd1cVyVdm2OlLKFWvGZk8ojzPXfHE0RD
XbK28hmvZmJdze1za7xU5JtLzln0SudBscFwFFUIQZZmjMhcPS+lIgtlRevCmbJalL2aqUUfW1Yw
DqU/Lz+YkkniNsHVxlP+VQlbAUwtuzibIh36trr2UqPl2KLh5fMoelbwEMCsZ3rWD4AA0mMSoZ6e
HK38ajaRU/UWfw12NnozjybFyyLlj4ziR2BfPMPfUJTMdPMal8ToIvOpsfup3iQnSbBiPCawAspw
NRJ0122u11QAn3XnqiTBKvPcwhXbJ/5kZsuWOkMF4gysWBpD2yPxqp/muY3ccPGRPJy8OqhO493w
S/8ho0kRpch4Rj+7K0AhNaIFgeBWrcqndAjc9udk/0SJotdcr9vioR69jEowVKLUCw8TLNGwP5gr
ZBWggHirIwVr3TVXWlQcxyM7Zc+9ZLMEtsMjBtOxqxcFEXbM0u04OkqAXgu/7637y6dbNDxn+u7K
KMpGoHhCYsSbl9e0v7fLh8tjC15UPEowNUARQVfkExudsKBV0Ju2Du1451SJEeVlVwdKrknmEoWe
/+Hm0xZzsOdmz4iXN2NURuA1O1J0ncjEiQQrxWMEW32ERpXV4VDXZdxvtVdmIN1GKuHyYomS7TwW
0MhKNucm/Hu+WOPBXPJHawPI1ZtL7ZUM0920zOyKlbTwbLQVgox47qyTpeiZb4NjTfIvBK6BRwbW
ZVYkPWQ9YtdwT3MVzE0a6anpJ7YkbviQv/wi08ADBKs5KfN6S4d4BoszwnUbqieoXrhAPGqn8WxH
i29cu5Hp74Rp+vXsTdcyOSCBT+Up/EBbSuwGGjI4jx4ZVb/Mpbhe0bpxN79BQJOuo7M0BukFhNzR
pKI/7+Rv6q3mJ95YgccU+j8HWUeD6CxyT3tL1Z2k0FzAiMFcNm29N0ETOk0keySKYHm44DxbBZIR
MNzlVsk885aVSJv3/v5BUIKc39nfKayDLPxeLyLhybqomlk6JcUQ56V6hvJlsAA5atdbSGTICQGc
k/B8XbWZsjEvAc5JX/RTcuqjlXqNCbrtQ3Fuj/VhvEL2PDskb5etWbBBPISwqdCgS3ozjQddCyoF
jMPdg7OVweXRBY6VxxDm02i3RQOAH+5Yn86H1OkjNj8kULu0EJVcnkT0quBhhINSdTRXaohahms4
3FknO9bDrvKKqPC3k/mX4p69byL3KBNmE30WFzY0Gku6xKF5PMwgbR5Qp1mgHOMs4VL9dWsJoZ3g
9crjCms69jStlzxuNo34OkEOqcmf2sKGEkCuq/6Sb+9OKwtORbPxfqEsuqkZ1jw2Zx3JFjQqdGOQ
lvNhdUk0LoDPV9/rwyM81nApzTJ3bRB8KR07qZUVWwBmAIIti3d0BG9fOO4Ph/4pqAN+ZmoUSB3F
WbOGu3aVj1rLa6U6P9raDXvdOKVz847t8zI2hmnf3rtKJymA7Mv11dzcA2Kljj40+6WR2/1dmWYp
KIRVWaVQNDiXDsgTd2n0BpAkZw3rHiXuSVZRFYzM4w3R2sMUR5myeJtf3dZ8n9ZcFi4IHAwPNmyI
qoEGFTdA1XXnRJ0az80ydjBp8XTZ/EX/fTfST9vtpI3RuKDsicFg2ZStzyYZsldwV/Jgws3JXWZU
oNQj1V2nBk7pngl0JPNUclJFS7P//umfMxvN33aid8c0e7LIGCqE/BgT9/HyuggsmgcTztRUNqZU
U7wMs5eqSVC27xQlyUa9TlBlmlM3uDyRqPjJwwi1xR2TKgUwmc3GVaVcdwWU79I5aCD2qytg/Fhy
r3YXr1jLw2BDxrwFbtK+qs1TaQ7BqLJQ71GnAU2sMb4Tdw4SvfF71niKKZOYF0XdH8Hsp7XORmMs
zA7/cZ23a7NUjquhXDN7DbriShtzfwb9THKX9ZXkUvoa8EQ+Xn+f5kuziZhdCZTwdNhJERBFQrYd
cLTo8pqLgvCP7/w0fmNAwae3gTon0Yfi9qm4Zj/2HuB9lrGWbK0owOIRiZVGmYtEF7YWefLDHC4D
ZJazoPAtDzRB6eSld1WIykaY/pZ82O7MvvCgPBCxRCGl0PQCZQbtHu/iMTdPCX1p3SmwkVct0/fe
REOFIcMlCGyQhyJqWqsBDIPp9tihVH20hkPZ6QksrwBBTPcL+ERQ6pDik0UZBx6YqM2kVxW3AIW/
P4dd7qmhet3+giTfFDcxtP3+aj6N28cSaWSkKsPLiyr6SM7RpI5iER3N77G9YPDcDI3ZuKGdKxle
VI36DyzRWseNaggejFv4+JMRJz/LXb+U3O6dguwXbT2ZDKLA2/MQxTknk1LWbh5bfY1HM1mOamrJ
xCRE67RHFJ+MyliWCk9UK48Lm0IFENTjejZ5ttNJchiiP89FBxZLTAdxSB675EzyZ5LLylmCkIdn
3RutwtFrRQOZ5t8xrO7W5/x5/DmsXnOjx/ad+efyMfo67DV4KCKupsVWCxsxIkpjNgiEu94NJmPz
G908GNUcX57m62vX4An5tLW2qEOwC4b60i/XbIY6yQTtyqfLw3+9yQaPSCzBvk9sK6Oxu96o9eKX
7vNcy5pDBM83w+WeBm1NjW5BJjS2fuU3algZXh8tV+z3Fu3qT2vlDQ+Qs5V4L9FKcXad5zWd6zwd
jvn4PAwxM0ovKc6LjNTO/PpYGTwrX930mzZ2a3+cHKdM7tQ8TwwjUCYFHO5uvYEayWs6pyMBI9Y4
z37TdjVE5LutqGyQLrRgLRsUF8p4zWgMaPJw0xwijs6GlBEtNvSpUg3gAuYDakCb5tBPSquMZxWN
nkgnYdwK3HNUSZpxvSV64qp3bHRA1NsBPzPeDmbXlJrfmKujeFbSteNrr7JxM3AtuUV21SfaOOih
UpaWBW4ro61ayAg4IyRNVMTRr9Sp0hrQEENbmeJVU6LM0Dt1KASdiFcWymxv/gQNuPY6q4yJXeWK
5QDeaxCL5r4zVmMddlMB8Yu+1kf8z9xdLBA7G9qW3iraNKjPbYoatmdO6jbr57Z1kybxLp9hgSXy
aDqLmQlevBseoO2tU944qMWnIBNy2gp6UJL3p8BOeOjcZDttvUxgSd7YGOdKGXeKGmhpLTm7ouG5
s7s0zrqpAz5BN18rqNuBNM4bB1lVXHAlGTzWbVHBSISHGEXSu3vay4zpMy6kPlDud5IUvQTBcCaL
xQRmyKPezLzWkqXOKa4/+qSH5QlYGahWzF7217wnh8Gn9/kjzu1AJdsvWrvdXj/dUzA8kpYTpfFg
W0ikBJbyZm2Sbf/6jjJ4cPDarvY0JdiXErJpqjHgbzNdpgr/9ZvE4OHBQzo2oHbCDWKlc5S19gHY
qN99Pv1aGi0aJ+VgrbPs9SZYJJe7bFXDYCuo6POYbVOw2b7inrtRBqUUbDmPDAYGfMmbFB+Sbovf
KqWvjczbjFilMgos4QneXxafNjlzHYMuyn4NPuqn9QUkOUEZaTfTyTjRGDDnSCbpIvgWHgc8Gc7m
dHtUMic/tsoKc3puFuYN2yQpfIq8FbcTo1FC6nXAcSUVIpTGX5MmRMOspyaHVZauF7xUDB5TaVuN
1jauS2PlagiUd93v74t7E/mXs+WVT/1T56tX7FlGvy04XDyacsqbZLbLksZ2H9bl5s3srKpvl527
aOzdeD5t/EZwk0xuAndSdnd1XV+NVvWQa6XEXQm2m0dQgpreUAoKqt207W96/WR3ziPVI7N6/t7f
3+f99Pct1M1xb4/TkblvTbMES3tjVd/rUDJ4QkPbVnFZtywLi7nTgmw1K39cSgkFjWjhd5f46Z8D
qzk0bd6xcEJ/p8cWcPTU2QQw7gahpsuLI/CuPJmhrdfjMG1jFg71em4Yu95knP2ikbk7wShtY60h
GxzWadW82U6jnTNzU2Qy6R8Fgf++y4E6+vfiAFxglZnSQgb+0Iamtx3YUwIFqNqzDwWUEpMA0oW+
FRB0D/wAdNP7uYXDTXezhSoY1Ovw8vKJzi6XAbWafHEaOoJLu51UzzRo5XdrAUHVlZ1dG+12l6cR
RfE84pHaltLO8zJD4zzLCo92hY5adlmtPxLbTJ8oYeYvvc3RxIBYn/lNZ9F4Qk6+LHS8uljbJjdF
lY3QOdZ7D4Jc1uF7f4ynL9KWvIQApwYR09qzTKgBgqsKDVW6EfYH+lIfqx3j8Wd9uDzd10ksg4cq
DL070c01MNvAIDqauUMINZOANvo5dZ7Xgdwkc4cSs0xbXrC9hDNAhDRk0BnmW1E87nolIE7+trnd
EdrBsoMsMHIeppC7pmGrmb5BPRCXnDNpNgQ1EpAPOZktWTbBFDyG1Uq1dbNMnNIWaYTFgJwi+j9k
0F/R4Psl+8lJzSuB+ygBsQAC2ANbop/MjxQg8Ms7Lhqdc95avwx2kzRmPPwPZ9exYzeubb9IAEWJ
ClOlkyqXQ7kmgkNZkVQiqfD1bx2/ia/aKgEF9KDbcIuHeXPvFWQeiSLyxwp+qHuVuq2vX//8r9+e
p45jLZYxn8gMpizcW+G54OxlXDdwLtbapZhdlYyVwMiIFxmlhyu0AqvGjqZwONGLH9Gdl8vGKl2D
VwFEWlLpdMsJRjU/hTk9eBVIIhqKcZxE70/DVjTjrE5zaRl1rcvizz5fEj/IQzPQl+qcRjqcfQgQ
S/DOux8fK9Nba/FKwyVG5XvoUrOExPpqjDHEJd/vysa9tNaq7Bo650sL2+WqhnyPWTpNmJFu57Gy
NU5rCKt2tFCywA83+/hqMZad2V0Km/Qfowqc+6vlCvRrINYYmHvAk43+rCGsfBK8vD5cYeJx6NUv
1nx+f5w2MsPWGqgKfSjWDy264tw6n2XS33R1MMdXVRznF+o117M9DWQM7eb9KsL18v7Hpb6GsHKm
NQIqtFn6t/Ufhzb7NJo3MrZgDLaXfd4I/9eqlmZXzwS1l+VUt4+V+1VlVdAC+ragYocz4P3R29iT
bHVzjMgVeTrVy0nDvX5ZwJxKz/58MPyPHelrTKuTaldqMS4nGwuLuF3IYBMz/3j/x2+u4tVurwid
pcsxQvMZPITAPPp3bRsPERJQMcLPyDhdwC2W395vbmsFryI5MdEc2S30heci8WpwTvs9Z8mtT6/i
MzJBI67qpuXUFcBEkfRZunuSOBszvAa3NmAgzfA3w07P5G/W9jF3S2TvFu/GIPAI+dDQrMGs5jL1
sl8wNINzafUSz24Rf+zLq2vbzPy+7kuEHTmQ9jYuixFS4O9/eqMWaNmr5bMgxeotlYnF+ehBvLSI
IZN2cgIz7M8GHKDeb2VjF68xkn1fGnVaMgyN4oHmj8CQRalhgbEb4bmavN/I1iSv1o+/XNXs+gU9
AZzQE4eue8ns716zFz9vrM81NLJxWr+ENwW+76h41vZnOeudq2jjp69RkXWlDMsdsD4Vq5IRO8ru
YSRvMhJxWu7lfbeSQmvY4+A3NiEUU00P5af53N9kx+FgxMYX+0oPhytBsldo24jV1vBHBSCLNYOE
dSrqg2wPEs879fj+LLt/8n3/uHfWAMdSuIPAC7g92bZm7T28cUtZnbi/ACtyhu6cLtvQzfyRPGih
FXvwymke71haM+9xHjW1g64UNnKTKFCb2XefQFEsgGKC7X6fPbmwO5LXOci8XltxGpuk6Rsv4DXt
nRuWFVMDnOjgTnbSphVFlQ+PHD6VoZorpb1beNaXBLnPtKj9ORgWSIbjr4DQsPxmSMc4/XGC6Ntw
Z/FhQYrAysreM0ORG4Q3sZviTv3mG7zqEEkV8JC2+OJ5z44BvIUlaKYjq508N7QdDi+RPqsmOzRG
mlYP2ey0JMwpGawwbwbXfXBd6tKLFsbYNjFpmHLvTSGyAtycpe+s26xVKh9ilvK8/+SaDcvD3nZh
+RUY1bws53xEzQJOZgbgajd0LB3n4pjKqBM9ZWn/YDVqYE2g6WCw0yJ5Q24b1tnWHIxq6vB6nUef
WjC8RbLuaeCkM/0IqDRv+qU9s5FeMBVeRf0HkbHcdqLJVpP+LKcx111YWdCAKgP9AM/6yQzBjw+a
hr3UghSXHM4sLE4zz1YjTM9BhX7z0om6Pw2vgdBJndF0OHs+ScUDyBheUcVSO9TyQ8rxaEsxOK3U
t5XXZuWNb0NCGWgTOwW3vuR5akYOWD7Wre0YCzKyvv2rbPJ4sPKCPOVm4b66Dvc9HGFmaiw3fjFE
uTuPn5vUweCNTdbhcLMMfmGDdkYZZK2RoTpBrK5CTWq2hqq5tJSmc0Cggwm5JFI0sBQcjZkeiOGy
5lwPtTeC/A8bHFiEZHSgz5k7lDo0Zzf1EqvkRnOoLM9bAt1Sqw6hJZf2Xz0DJZ2QToYBY3MLEHEx
InU2+TpE6a1nLBiJ103zpel7OBnBh8/unhtetxI28rUcnBsn5a6+rxS3xA9sLeXPocW7QSkkJ0mZ
XQYQc9qI+VxWTxSruUqmeTLtu77rM17EdofMHejRlk5fx2rS7OwOE34vH32TftKC6iIZy4HbX7ym
FuxRugaUCwqzndlLCZSPWyZGn3WTCGaz8Z0ulOJqCV/qwvcf+jrjwzfsW4t817R17E9ZoQvHDWpX
2DMwJeOSXdMZslT0ySY0x7OTLm3XfS9B+NEHYntavjr2og34s3V2LnIQ+nJi/4BOF+/jatDC/qY4
GwHVGLQpQwXA8RQuhdNiao0RxSVizNkUTqoYmljLoXyBMg2/0+0g77TGM+XQ89a6zF7Kxhhuv6JZ
olb2MAeJiBLauu+mykASxHOvWBTaqYWqi/SNbp6TsbgiUOPGy6lZRZ7Sqbwbshmc6aajqRl7Jaz4
AOFtqjwPBZT3zEsF6+oFkOXabAYV4vamxrMrh7w/+OAfjF/anDYjuIr+UD65dHLgA10Xaa++GP5C
RZQro+wf6951UmCpehef6gvHmCJe+aNMwDgvugtwEmVxC0GiyrpYRVdMTykbmvrFgS/G3TBzv8NG
t2dobTrCNE89YID6NjUzhFPQ0cuzO9NF+vOM4mwONat+thoUZ6CrqNxztgymTgokTtriVtVY024W
zPZouOMLJ4005ztZaMOjx9qtZpUHhhhYeYBSJqyOA8f1iG1FbFbKs8PSgmBfHU6NSyYjqSAgoLPE
X3p4vncEM1+ArdnYHmxz7ZQVCL0blZFHLs2+ua2dnhoqGWqoVwaVsLypC0Vhu3YR+z4DfvaYadh0
FQF1uFegKN3hVc0CXNQlCBdKVNld3xSgzmrmch11bKlYaNhll4Z97mnAdGxLLzeZ7TtjFtuGL10k
plRlffUq33KaoBy8Vr7ZaW9BSBEscFpElPWGIc5OP1L8dmLL3r8XVC71K8tRGn8hWV+S7y6fPAq4
tfSYCYS3P3sVEgpz2tGAOJ3l/6xlbzWP5aRn69DNZelAwVqYVRdUAzJvh841Oey0/ak0yiaoGtPx
ImJYS0nj2WCD+8YW5hVFwFrTNvLzxBZJz4ibTfLiabHQWwuePeVPv2ZQ7/XHUhU/Rqj2T4eZVnUG
jpXP8y5qemdmCSfcRpFggD1cAluybgrFOBH5u/JTG8GH1bXyi2PD2O2+JBB8eDCwu6skh1bxeLs4
lWIhh2zSfF9K1bmBU4DcYABozqohtnUmnKcWDE2OTwtBnhypMvVJu3ObhrPROeJoubnKE6JZOZ2y
VlIdTk4NSfjJSRdyUZQTN+502rUX1lZ0CJnUrRPNDazALp5jKVgVupItST8zi4R+abs9ylsaRfog
HYZ2ifD/cvexp3Jqj+bogEbiAE8uIvj35jwGLbklZ1pM4FbnJYdbZ9VMLQ6teh6myOSzkSc4NhmU
o8tWtUdOdPpLZ6kElmxOacVw9LfKmGE6AsACe0rT1veiQU5udUx1X5GfduEBYRDkE614DCADnEE1
1Z13N7nYyBC4SCU9uS0qK4+2TYFLSMfJyh6LRRQA0nuGwQN7bidxx/MBXqmzLl0aTlRNVUycqnDC
tKqFd1sQ4arXhcK/Is5Q1IWOP87t0T5PwG5BZBCVCYbWUmyZsDFF3id5kfHyARfQIo89cAAsmZDM
Jg/KFcKMXc8zgWhpsXjV2zxlvAZMUEz9LU4oNj3aPoKEo+GZmXUhLa28LOZF29pjoHrR5YAqpMjt
0kDNnWG8tp1RLWdYpOYQdHIWw71ouPj1rw6vs86Gfutoqy8eQElwB2jF4PxI3YL4J9LlaXvK2Eho
d9G5tNkrSXWm4VJAjAbMui4zwiJHzi5E3DWSwCK+pAcA1rD3Ay+3OHhDRua2iV6gQnEq/LbzQ2uq
mylYUNjNnlPXY1VoMC/VidsPkKil9sTcZKKlBPJlGKoiqjysqVsDuzvlYeHDZjLuvKbqDtDBFG7U
GoxN8CejkHQkuZrlDYLF3oV7duWraOapJyAVwpscSPW+ulPQcYfAftNV9Ss8T1s3ZuBPZJ9rkc30
kRVz0yL77ysrNYKirmjxpEmeTc9WUZj222A3eqpCNngD8Y9pXTC3jF2Leng0NIIM871f59r5AkdY
DxiW0ndqrIOMqNSJl8KoDD+wXNvQ5EBmjUs5c9yxfOMGMOF302wImUZ1Z+rRDXiRsaoNPTOd03ju
s9GEEDXCKzjeoCCDY0VklX/V7C6rvjfvspHMPZCAhuaqPJhD1xXfFsIzBcha0xkAx/q8GMIFv9SM
MqdxOxkgtCkrhCgTzK6BbbI6Vv+u/YrOXQL6TZp/AlHKQjDgFcvs6KSmTACD6LSQ6AqEyOn8Y+6W
tr9gG87kXMJWavyk5pqp25ZJC1sZm7RgFu6HZhaIeKeSZar57EqRDVakszaFILzuM70AhDbiTQFZ
9YzO2KweMZh40V2RiUNLBwU6C4JgKnDiu9bgkZiVjKUm4Oh5591wA1aLLPRNNyMyFDVu2YvGncUh
g6VN0epATDljz5PL+vFuZN1SfaryidknOrKenIVlNtPzrCwoSQTOXMwVUCVZ4YJiqbBmfvAW7yis
ttKD/2g+1SOY6Gltm+V3qkDWg4i67obltvaInH+XbTkucCanlszMoNdT37zlZYtoiuW10OdZDyMM
ilWvtPtW4DZyxwCmBohogkyWuYUQ2cF75nURqq5k4LbCbG4YLMOrZ2h8T1BwzPO2NaHklZFxMMIF
OIzqiy2LClGMh+drOiVDwXnaBG3dDv13oCKN/EJpLfCze9r46rMGDoU9zJ53laYt3NpAIGGaeNlU
Q2Zbj2TKmkwljpMzWHV0+ULlxXL8ebza8QyplgHuEm3EdEn5TIMU+DD3hY+OaXySxPTMs1latvcF
Si6Om6S+n01NMHaktN6ygU/31Cf++GqYTldeMMNl8YI+wGHBceVsPC29Iaxb03Sp+DYqbbE3o/DH
6VKQJjMvM7k+bEvt5MYF9AHRf/ILPHhumMTBg1riQqCwuHQ+KT87ReHIX5WrlX9svdQ0XgRst3oA
uWYXUVSgB5U1USnwNskSkaY+xN1Te7AL/Ni8SWcRSzNDyTpQ1oKYOGiwsL2fg6FM60w7L1N3Y2Nn
VexPjLNX3hNzfAH2TcnnfrIM/zZvuKXvhtFg/skRAviJYDS1Tc51q7r+bRw9hWjN9wten2oBafnP
GK+i/HwlmOZfTa1pfeQSLUUm9Th7znPHN15Hx2qkFVR1n82PNaJMhF8tHdWSRgu1WglVW35NozoV
cgD3LYzMxTdcfMrHoVaUk+UHlXIH3cVD3Y3WzeArXGs4K1vF3nrXG8X31m7d4hPltsi8QAswDHkw
0KyaISVn2ojLRWHo8hXP2v5Sg7OHgB93JGdhYcL1FJZmzmz2d1VFOkg5ei1+e5CaiBNj1kg1fUPM
RfUSVdfH2Bd/Ugqyy67p2vZRL+2MamRnp/yJTX0+/3ZgNer/sCkbmwSK3VQ/1KTQy2+jXazyrjFZ
b8JU2h+H342hGx7iWZJhXfv4GQdhE5d/yp2ihRmZUA4tXqBC5nqXQngTScq8x7EVKs9Jp2ND8pQu
ES7qqn7AokKAi/u6hACxDVzuF+z4UkSLzMQYDJ6YxHmqrrrXk7BVfZpmNvoP1LO5Oud1Voufi9G0
2bFpq4EdaGFCrT4wPO5JxFQdinOpY7n+k8hLrR59PG5kXC5jXSdTKnn7zLlrklcOJS7n0zy0DsIo
NWj3mfbuWD+NQ2Fmt8DG+PZPQqoFN5zFCjk9+J7uy4tsIMnbhYaSQkVdkZfiYDSLyBPelhMbImgw
KDPuK/CcLo3E3jiDggNteIQRPL3JU0vIS5pr5t00o+rkqdN1n7MAKNiyePI8h2rIysphTG+nlJlD
RIUW9R0im3Y4KZwTfmKnA63v5rLQXRciJWSwG6NwLIhcLdXcHZjdVBPyPYtnAXPFpny8aK/i9g8f
r1v3BapBiHOtoschHXQtt817IgelDz0WAftV2l37fWmIQTDq2ptvYPdoeYchNerx1kHE4L/OFuhW
MU4MClRXfw3Vcrx9vAMnVFgXw8AddCI2AKQylH3ryrfJhFz7nZVP83In4cIkRR0qAzYG5YnNmW0g
gHXSQhSh4TATn+7KzqTR+7m6rTTgNZP6V8l2QfJkavPJOELa9Vsm/Op+KCw3bNM03SlHbKWv144i
KamXdK4scjIVAA3qkEfAMXdjYB2cRN6yb/Tp/a5slVnWbGGrShUbFEVu3A1dpEViI2jvywg6+N+u
4OymCWgyHWChtzN2G8qe1pou3AySqwlvjtP/KxAvx76NyUPxufvZ3aRBH1xNAb2YPOZwQmbWTqsb
GMs1gZgv05BzQsgJJ+tbbo/JJMUTLbxHV3sXZCDPKtuzZdsa0TV7OLO1YHzAWldn+9wmHeZO/EDx
6gLXwym+glGar/PTnvXMdc39I2u8ZhMja5HJKvPJyYdWqfup9b+8vzA2Uvf/4Q8vyvELyyanziq8
kCq7CFk13hfcR3zd1HqnuLShKGCtXUjmyV4qF6fjaTjrF37FUJFYhShExMggPs/fRhOMGfMMKa8b
mlwdeqFDtrMotobuur3/2sZNgUtkcHp5ssw2Ho1gIXsy2xsHBL22+NeXibBHqXpHnuzstnIiFw/C
atyZmK1fbf3vt5Uvkf3pSvNUQKjAf0j3lJu2vrsqmLlFtvS0x0SY8mCROvCtr++vpK0iPl3VVme8
+Xg75ctpDHXkH2XE79rEeFIo6j4ZX6qTGZPjVZO6DsePecVbfyy7/poAxLcLbJNQeBrGLm71r75t
dkp+G8O0ZgX7wiyYrFGNW4ZzcdWJ3gPrbqyZNSe49NO0Gkt8mKbPlQErvuf+Y1Iu1tplZJpMuLBa
KFspp/jV5SyWsCbDW+LCDTvkeq+QuHVp/TkR/xp1o4ToXq6lPEE8+acdI6MfwgurgXxGG35UXd76
g0/8q5WJVym8CZk8DaAKKjyRmXXIsks38R0s0wbC70+d8a8GLNHMA6IGeRLZZWzlAcm3ePG/uuUd
bGMONvkKrvYHV9NqM+dIl9rtiIMCG474y6l32Wln11337T8uhj+T9FcvzLTPBj1iP3ex8ZwdzSOK
lVPAED+0ByQR9+KHrcFabW7bdue07jHnEj7hOJLI7TzB0DHwTm4MjfZ7Ky6i+g3ZcyTWh4c83iX7
blzpa7Iv6TvhaH+QUFVvT3hNDU9UQd2LnIqTgpT+9aoAW7R/tG+A2tmZrq0Vvqb+zmBkDbVGo4gy
AVmIpyPSMSFeYniDR/uagBu4gjXft1nMhhIHIYTrIuq94/zNs/NYONG469i0MXxrji+t7VGnasK8
NffLzI/KvDAuI5N9laYIjHLnttoII9bUXq/kGahmozyx4QzpPrCZukAAAV1G7y/zjVNzbTbSjADs
Tx02ULWcsvJsahXY7p7U5NYYXe+Av7ZQWhoVQXZJnjT8OZqyiqEtMeo7AELD1LoZd8VaNu6U//B3
7dkiKbRkjwYKn1kTN0DrvT88W19eX+oNKioOEphHGyGIaUHCy96j127N7GrjS9yDNr9+Go7DHAxb
+EyEVZyd0099FrivEqX+qA+NaHp4vytbUNY1n3ep+sroTTs/lSq0Xpqn+tmIdSi+11+KBzR12IPm
/XvM6JrRa6G+1iqCjqHyd7AN85s/zIf3+/Dv1UrXLN4WhZUWB2ZzIsVyLs0Cumqmd+Qe37tPNh4f
dE3kdQoLJmZZ3Z7MZyg/naqn/KpNkLhI9IeaQKFgjK4vEH8P3PbvVUDX1F5I+S/XzDzaYzr74poL
Epxm3yYKcgV3NUO+7v2R+/eJSNcuI/6AhNoAftkJbI4gb5uINEbkAT6S+UeTdDutbHAc6JrcW9PF
WjrZ5bjNSOgmcOBjP7Kz860Kp/D6DnaQQ60O9h72e2v0Vtc/Utde2Rm5Af9x6JkNZ7t89VoejW4R
vT9sGxcWXZMLXZ5V1mBjPVxt7a5+xewO2/Mq5HhdBoLtXIxbe2Z1GEC1mPR1iWaAUVOeCOtc7Xx5
QxoSSeb/PYQHkSqkyv/0wEx4nMWonOpwjBq8GPgekG8DQ0bXfiNtYQG6sqCV+fF6lInEiD3/aYgm
SKUZp7QPZw5t1Z1ltjHt/yEXcmAdOax2T/n4dVLjrTTHg6npTSM+Rnyiay50WlQNtmHGjjaiZfgi
1+Wj3/jLjkbPxmyvWdBMAW5TccGO42h8nkV/q5idvL9gN07ItWcIRLZmnY0dOwox31yNCpd5PjK1
l1a7bqz/BsVI7v7vYqphtpIapR5Pcx2lrz1E6bPYi2gfe88kuYq2sJ3bamuK1zt7nJATxflynOdh
DEZBQ2ZAr0HwV6Oie1vjeov/qzfXP/8rPoHZqQDiz7OPQJ0erCso/iE9XtVuerylP5Zgot5qa3dT
T5BjMmyAcwFQ80gLHJvX7EQRW8O02tx8Yj6II6l9bCZ7SOyW3soR9hSSEjdwXX9nv21cHmtiqksa
b5x6dMHV9DsEGp41qRAnohIZp/lww7zf7y/erXauceRf8wH0QG/lFtoRIzsu7pPdu1GN6lvuPtA9
n6qNEVszVesUoKVWoo2mcF59pq1AT3DT41Ub+f6cvN+RjV249uvIJ24PnALX7LdjAOEqBhpfuafh
t3XWrvmqNa0VaVNNgNc1EytajtV0hqBjfblaJ4AJ/RUCWP7HLF7o2rKjkjbX1fWKbXPYsQNFmP36
2BitdniJLuAffLgTUeb5QSGSRey9PLYmYL2zhe59IpDka/hz3l96mUx7itgbh/eas9p0jnb7EWzb
hh9ce76fp3aHKrz15dVmbjvPqptmwJcVhM00FAa079GdPbzx8TX7NAc8YMlGr8K1XIPC5hXw9oaN
8ftzubGp1uTEhRMgAaFhEqcDAJ0OPH456oqTqX4jSbwXyWw1cj01/jodaAoShXAbCLs1EIQpvewT
rRFPFjbM0B1jTw1+a5yurf/VSooK/FADghwDigh0dJgVffz+IG3FkmtXjQZqiBN45sCkFcESWdHc
3lQH59k/NAmRFxHuCS9uNnTt2199GHglRm9GQ0Pcn5YI2rWg89q4oZvEiKydG3orsFxTFj2Sw5Et
za6tzDG8l+N8COUfsbj+MO6KxW1EHGvSYmNAaFpmaZ1c82MpgJiJRs7Iw7RDUxgpqvu9wtq/E3F0
TVcETmNYgD+uE/uAbMjZj8cEZLLDnvzyxvObrjmLZctMB0w8nuiXMXaT5agD9ON+Ca92N/tm1X9q
JP8IatbsxcpQICB0Vp2MZ++gT/+vrDeF5Bs7jNH1v6YsYI9XXsd4BMqdBVN0teOAb9vOMt+YsTWZ
0RXAHNUDfsAQyxseL0fvE8C0IpSgncFt+Ej2/Ng3al90zW5MS5Ql0gYtXV+bwFbEze3POmgTgQRc
2EVe4J/1IYtyMB8xyPi3vbWytfbZ6pQoLenVqIgLDLI8+T+asAqvWozqudhV9ds4iNYMx3rsZxgM
O35soXoN/AHIBjsztPXl1fFQe52Vw+InjX2YMweiHlMgJ/YoSxs3739IjY2Vs2yu03iQTx6UL8cc
JJo9p7aNAPGPpthfB5uEzJoF6EwaN1XaB0RP9+XUfu1z47btxLOqij2z1K0hWgXt0yjzScoyjU3k
KiArHJTN0/vbY6sLq0u+YQNThVn5sZfJG7sfPg/CAdK6ebEZVMZ19v39ZjY6sGY2zkqXGYBvPhg+
RVR0oADtqb1vTPCazjjl7jJMLUSP++6WGTQ0yvPc7B33G6Njr+74rlVTzdpmOFjl8nvoBrMNaht6
I5VtGz9Sw/kJ5OHuQbVx4q91L1zfV53TMyfhX4TGjSwfpmd+hvBbcSjCOanvILR6mAGvOsw/yttm
5/G/Uc6lawEM8NRct/O64SCuspaX4syrQHdQYVIJ8MQovLSfzTFIQS75infPTk1uaz2s9nyao0ld
iuFQuvIMpx44remdFb21IFaBvF3mDTDw6I+5tCwcGPQRPD59TWsAJj+2mOn/xjOeoo7fFe1waKze
DBdIAcUZ6HUf8hihaxIqgGC+0vl1aLg4jEsfjQO7U0RH7//4rWhs7c0x28CcQ8MbeL8vSI/dNZ+L
kNvxlUp7vQ13S/ZbAcaahwrmhZkD/DscXBl6t+V1RQPhANeCRdy5BxqR47Cnv70Riq95qemU2m1q
18Mhb9hNDaPqNoI5yKdC26ePDdqak1rOyLt5BjpTq5D99M78bMRFWLPkKv7aHvYKkhtrd01IBVQf
8tI9mhEFD6fcDwcVs70IeeMwWxNSPROk4HKoBniIVGeVPyPXH5KuOCGfDD7g3lN3c95XW7vSE+gP
Gn1oBvKQlRPKtvKmnsit0tCZrX+D2hqnyv1VIkYqmzsYmhynQSY7E3W9t/4Rbq6BdlWn7bZs0Ho3
87PIfvhNdepm2w57swhN8ZsCWz4V88UFfSp8v82t1bc6DpaBd4zBv+zEq2Pvncf8wXQf7HynRxu3
whpfl3MfmAhal6fOPDMYDkGoBhTQoAUr3Z0D9/oyFztHw1ZTq1hAO2ooDI+lyZSVw63itgz43LIn
0gjxw+VuDuNgOZ08B8niwCWpudPFjQFcI+zY2NplapdGYkwsaPIeJYc3SwJGzvccRzb21RpVR7tB
W1aFFnrK6yivZVTW5gAmyrKzBq6L+x/Lbg2vI06flTkokOgCooP+Fk+enctmw/mDrhF1XaVA4oeD
YTIlM2BcL3AUbyMDJIMTpCFuxBcrHE+eBKw88aM9uYWt8br++V+B7aKgedUjxkkyep7GAlm2Wz99
e3+7bH17dT5I4RMETVl24DRVy7koZzUE3FNZG/uqNl8/1soqClA2lAp8uDAmbfnZn98qaLsLd09D
e2vBrna8VQyCGsI0EmJ+c3F6VnkZFk0HZ+Jf7//6reW0ivdpB0qDd20gy180fxv9b+9/d+uHr3Z4
X5msKjXmdenKyFr8UBLrsvTOrS/2LNI2bpk1oM4B06C2CH56moqjaP3QkA1e80PgGD2QEF70fk/+
4IL+sePW+DoNG4PMo9cJhtqmJ76a0/cUUjtsHkM1fu20A95NGbjzy/vt/Rs7QteYO9tptJkPaK5x
X/yhD3rbjHz3LAfvrO2L1PVOvzZ2xxpz1xi9UkU9G8nI1BIPLbNQHk/5HR0BJvlYV1abG0THJkOh
30hktmDN2nYsGPNRdxhzmM4Nh5HAZBv8h5008laPrmv8r7ME9TnRyAXNOWCRi+a1BwhZTsf3+7Kx
Uf4EIX99vPeEssDsNBJrMUXiWGCGDarbw35vTfpqn8vJkVZRgbA9gPRSgS8sjEimVv9kiQ4QIos0
NVj4E3GvRDOpdl5kG5v0T5Lnrz55XTEPxTLidBF3hmVGvL5ji390bRJ/bNBWpwDEwDOwzQnWcu5+
ngzrk52lhw99eg2oy1sQwEw+pgldSnBH6iL7nSLDn+9chhvTvQbSdb5y8LLr00SC+BYhc6FDJ9+r
VW+cXGsInZHZhWxomyY5ccKqN8xE9vnvbHGgijl3517uoSu2QuQ1ii6vyj5LJ3QDApNIFA4kRPk6
op/+AB3p1UX9YzO9htORqSsc0+RpMnaV9bOF3xYCxxZK6h+b7dXWzkC2ThXItElt87emBglvBiz0
/W9v7II1iG4RdU9SF9+eoUhhk/RmkvaVjGRCrgaykx9rZLXBS0c4nM2+Dx7/GBaAOJG5urHY/3F2
Jc2Vq8zyFykCzdJW0xlst2d3uzcK9yShCUlo/vUv1d9b+HLN4YZXJ+IsQEBVAUVW5voFcNvkchcy
qxK28gXQisnc56hP740ChSmntsS9Lk1qlIVf7kISpkQkHWqXa5RJ236Caqsrn/MtSBk/m2w7ZJbz
No5QEOCu6tnrYxfURThdZ6x0p3DwE2Py+ji36jBby0oxWbLG9xG+C30W4+06a2h81FCn3UUk7aPL
c/TxLqSLQDqQDsK1J9dPPN361vsNmDzs7s21+K/L7cu+fDfjd1/elvNkuVWGTbUqndh1pp2uACCj
z7W+j+pd6+B2SRnqY7UEtaVewNzyldFS4QOyL9//f9c2ABsEV8w0TZyxzaK5IGbUduuoSPR97Ma6
SLXvsZT37aKliZmnIQr1E16U945lHTbH+tR+qYuYuHTWAe4Hb3NiDDm4tMY73ae3qHCPUjBzf27+
BScmk+dQqDSnSWo3azzhTSHw3IwqTkgfhwhdhMTRmjlEo1RLXBd592F4NjYQ6HV2GuQT9DqaRlOY
kcQJRFTcRKvC8dtWS8budzMlY/42mooEv6xpwXOLySMuLvIYAyToTX6VrV8htXd59mVt7/P2zkJ1
6GEveYm2bQ5G0iWg3o9h/pzKgS6C39bKM3jrsd21/CPKuq/tQuuCDBiybgPRzuURSFZYhMFl0GEZ
dOyUCWiCvpTUxH0rf1nTmocda0MU338ufop4OL/zNRCV1MgVIDekmUXMXVPhZR9vMrooAJKChMB2
zAqnUtS9s/qHVhwd7U9hPrXgz9BVgiySYOQJG3Lm+KmrFw2uP3obNXUTj7mnsCLZAAQfzkFM1Xcr
Fho4n6hAoXyvXeNVKkjJHci+Ar18ubzWMmsVTtfGSGYNhepaQvGchiJvG1W40Ji5zhpXJW8ggVzp
IgIODImsH/bF2B/v7UQ/2s1xCrUbLyARePzKAFQe+q9Pjcfd5/Od902ZPYGyC301dnEcQXwxDFnS
Q739cvOSFRcBcLrWkKJnuDE0rKqOJu/zK5s0vy83LlkLEfiWOTOYVHULcRs8Yw1kpII5za6cDLx+
n+tg7/jd5Ji9tblGitDEZ46UHKXJBia7oFSijGQj2KftXQe23xn9CN2zZMjfvHrnCBojqqvSlh9n
fHVRqqFyeT0RB7ZaanZgtDl0cJBy4kHukIiaZqihxEeZfJJce0Ad8s+xzJtVZmCfgCLK/ZJskRXz
gxeh3B98z8uBJio0hMTRRUQcEKfgqRpxwjZm58Zbp5B7ebCBJM+i9Cf4AF8ptRT5NElcdwVf13JQ
bxYdRkTIUWdTnJYoeLegBGr5YYNX7stGJiljAMjinxPnG3kNOnbcTIsTxGXomcZayAH2SEy82UH9
LrKQLG+vVbV4EpcU4XPeNJY1HjXSpDTt0K3Gw0wzxVAka+MIW7kLQjIdFFQ4bOIdYzanwKhTrE1s
gnNOB+an78pIMWkmJuffCULdEU7kvgu2F9/E2iy3zsEId2tLo+V+TkjUJWprkxxwRRTd0De95ruw
tnEDnHr0D+bQPyIHFTZZ+9mhCEGAMRelWQ0WZLndHQf37SSN1lvzYIbOMY9VjiNzUBFCp9GuT8sS
Y9Ef/+eg+hHMRl/mZIv/Sz8SrxExdEtWUVxjkP6YmX4PNHfYgD21rLvY6PJkKmoFW7EkdIoIOj8D
iYm/YNaMYj6sbfmA637ktI3inV5myoLvu54+uzoYihJXv26bpO7GuPavKhfEegSMKG6ssOM9On5g
xyKADoRoW04a9NOUyQTQoX+1u39dJuwEkQk4/+V+JIsiwuRsszJWvUM3vvedzWc2PPPxiNKpoB9V
GqqSBRHxca2erwa4dLAgZvnm0jyiFv2aMtUhW9a84PCGtfHGY0h2jdNbA90e6+dMlOCcfVU/WoW9
03f78EZIwUCViJQdiBhnjbQBG+bIT0twYZu3GhljyuY3kC5cp5VSh0HyyKGLlP+AL2caiMHSJOuS
HhSYYPG96utTCYavAkrUN42RRkWhuKrLLGAPpO+GmDEKin4L84fccNjoRjCtv8Hpm3Co//SZwmv+
skR8NJHCIaAkDgUOATuA0YO2usE1OtS96Q2ak7gcAauTscaPBtZ+7crtaw8i2QAK0EZYgcso9Gyv
OgOYluJtp2LRnPMs0pyhDUlp8SBdQAQDrjz2M0UK6edlt5CckGzh1rAYTWn2M3YRp88frIZHc2e+
epUb2ENxakfwZwKYPeTu6XJ3kt3EFoJKppvz5jiIwKCxPK7g+MWFKOk29xZEeo+Xu5AAgHQRi9fg
WjuPC0x5T1IZPli3OfSc+quBH3rj1meHbXg283sjw6vGnFzuVOKbIkpPX7ssq330yQYgYt08JN5L
k/L4cuuSUCzC9NoSZTQbQ+yiLEVN9EIic0S2YIHEOmPTwzzw37Snd5c7k86fEGcm3eK2nmKNxIBs
n6tjmahOYbLdWATmNVY5gyINprc9gow5xCvBXvr7v1cCsKf+Bw6n3Zg/8ElRkyr3sqaewMQG4PJe
wVPg4PfooiYzv8rPvqGyO1kvQnzR6m0CxSR6WVtQva+G92raFTzbaaBM5bao/QahJnhM1inJ11Q7
eCv0Jimquj4JTQJL3j8jnNtZq1OUsML5ft9J///dhb86gRn+pxndD2YfTagQNbAR+TTf3114Ztxq
fDiAQu1zEUKE7+F1GGL1PbYEL79xwc2xoFBQ36LC+XrZvCWfLsL2IAZM+fZ3o+uSwXrWVLBMmdv8
C6Sn+XwutQIHjKNzWE760YnK6x1hWkfqcgNJuBZxelnTu2RayxSqB/fE8EJtgzpmDyL73g7IiE17
xM1JyxRnpr+ghg/WWcTrjX1r52yg+43WOeBgzvebGHA6sZ/sVS5auCwxaFRhXjYE15WhQbZGwmFk
Hv3RZqTLDp7ZJ4SXt1WvktuWNb3//+4QYJVd3i9Lnx1otkRMG4/QjFZYrmQPEKF5NsSq9YlxfHW5
IuGQnhrt95Z6iiS61L4E5x4H6kPCG7giNr7Z7IR7GbBkNLL6Oy+dIxOaxQPoyOgSWRQ1W62q1kza
r+Dr87CCxdjAsNaznuwUMuaNE6SBAQaZKlSRWMg2A5HxrgWDuAnKhOygHcHfxt+sv5sBDdPhsMQD
NgMVBFU2HhGNl9PFyboRPc1hc1qiv4QTEblbEycpH1XjkZiZCMizTRyZNKTMDgN4Mvn42hKlRJ4k
BIhQvJH7ueWbaLq57jhuTLj0GYflGwEBXXHbXoEunurRBvqMOAt9FKgelBRN+0b2QTQQkXoVuFTn
spyyA4/BmR7RuOdhBng1nvXj/rALRYSfitGG4P8osx78CUU4B6cK+gx17vOiOElJV1/wfzvDw9mS
oen+71GAxhwGt0t0YQROEZqNYgjSjoTTgNUXju4Uc3bo4jk24iphGQrpxmjns5ohIRJcnirJ0fBv
rdb7eEZT0DRX6GYCo0lgs98F/z6lqC+jv8DvGVejq9g3ZWYnhoFWR1WgD4BY2f8AAunXsvU4S2tn
rURadW7HA9G70IUEmmJgkmgqUuLZrtdwzQDOrsvHBwj9xL6zHkuQJ1+eN8lFRITxoWwKbAdLB4xQ
PR/qzYJUVRosTo+ifsVNUHLdFAF8FDIVubNCDz1rcwZ6WO3em+ZrCFvUgeeZedQ6q8KoJTYgYvcM
MBl3XY+ethKCMVbhX03U/TaT/MX2e9zoJg04eEtxi5bd2UUEHy7Qiwb9LS2phuF7SWdQp1erHZaZ
UZ4dmzyDWbvA67E3hJlTvfCGEEW+SzahQlRIq2Emne1q0BVJnahdiRlooNssOKDUQz8fx9V7uWwc
Etv7+yz1zqmgFDJVeA/HcyZkKevILu3tq8Xz4fuSgz05utyJzAKFAAEZFNDdA8eL97r8G6uc680o
4zXdws7lj5/rQjgyFMtmrBlz0EVdAALn9j299RtnbQObWLgUm7QpR8VwJDueiOoD2VE9zJkPh4Jh
BxDMuLN0/vS5cQhZA7vN3bT2MI6iYAkUUQJzeQBJeML54VMdiLA+1HSUU6chuHV1fcrGag38nnxr
efu7oQA/Xu5EYr8iuA+6E/XgjMBysolagd11bQTpChJoPjAvpjViPFn5SSiECPYrJkhykR1k6Sz5
nTeWT3ZZP3R0VoxFYrwiwk/f/NluWoyls4zuUC9sgVoWarkqbpQRnx2q8HmJJ4oAP2ghWOsuF5/Y
2nDTzP2vmhMLVSHKbUYSO8luzu9cvTHp5luQLkCyY3JCAs7gYHUyP1xzQ4vnsn/w59QOrAXYvMtW
IPETEfeXzoORQ7sGUWydpqjKrB9F2vz6XNuCv5tZ3oJzHPCIYq30OJsdCGJNE1UgJGRfLpwAipRD
LELHVIEhYHzRDcofhmJgCheUrbTg43kxdhyyvDhfZHqilc9+/cuxVawqH5srEUF9BilQdQ3tL3hY
XYcjlFaC3qvWECzbicmr42emn4h0eVQzLCiCYWnbPj0jU3/kpiqSf3z6IiK8z/BxDSc+ZqfJSdxw
djR70HW35tGuoF5otQ8T3UKm6YqRyOZr//+dVyB0aFULPsmkKptxV8L09/KGCNW7T23hKHxb1omw
n1vFuKuRYVEM8jrYOWBP4Hkr2y+9itb6Y4MlIjueTztQgnN00HP9Z1tob1v12aaFzbtgpPegTYXw
Cq2U0INYAI4gqjzexxsFEQF/E4NQHlQOgerovPZhhT5fXHWeHRmjl33Bm5wTWWupumt97HfEF7xa
hwQSoDYGHsPLJXK68agVkLRbVFh8CcMjEcF/0OLhgFED4EHO3RKZ30onQJmXGYEXEZqMVsSvfffq
jU8gjFBlliVDEmGAIyDt1DARBk2DQoltdn5aPjtDa0qRipHYlciH11ENNSYUQ2rxE1R8cJOhWxuF
78m+freKd75XmPMw6SZaBzJsaZtD5W5nbbUVtxIJtIqIeEDHbMFW6SOKt7w7DTNuJS578EHvMuZa
lC1+MnHvqd+yYwdaAKD6zl4+3kC77w+1609tJERECzYrqSrciYDi0x2QU/t3RalaeonriABBAgHx
vrLQtJ6NEV5MA3uqo7y80cfpap5eLsd5WSeC88M5SKt1HNGxzyMLIo9Y/gKqarkOGgFzhvCiqjhW
ZgvChj75RdWPOnqCelBeBrPTloeqGvt4QiHwn8ujkYRhkTBPn+vMIQaipG42TwR0vgtKPKmn/7B1
FUmJbMLEvb1boWFDYHNDC4p7HbyuqRnpmxF6OAhrzE4uj0SScyEibBDkx9Rhu22nhfm6zdNBa7M+
8DSSQLoldr31e4ca7YrhglIQnsXgRweMRSXsLJlIEUiY41UB6r6YSOiDhXSDNOz03OH5YlnuL4/v
47MqEaGEGkT/IJS6xx1veWyQhyl5iXsQpHuokSL1j5dmMFBe7ksS40RkYWU1OF3YsLyRF2CVmTiK
nczPsWADOP3PEMc1KLNyf0A1MWA/QWPVRyBAIh0aQp86ZBORRc+Z+mabB1R6l4B6Bc2slYFXqapj
ZcsguH8+rPo6QPYw0bV5gqyfez9y9gxi3PNqjiGrx5sx1TSFTcs6EyKAl46NPSyrn4BIMTbT+jTN
Bs4a6XbTlc0TypGs0GB1dHnRJeFGRBa2JVgnK2/wk4Y4sc2h6A0ltzrINx18/5e7kDmJEAqaZtsm
z8Y2k+pWYPl1mDtnqwIpiyo4/004/DtLTUQwoenTke+SVUlWt0nmrGFj+ahaYVGfgwqU9kk7ZXG1
jTA+Gns9+XF5YJK5E0GFpDPYZDkYWDZCKqQPNoifdYOKoEPWunAo0GqzgrQYzMBJQZjxg82PDIVi
l79cFjZFJGG5ocLK0tF4jkeQc5Pg5WqN/p8zhUHeyFVdwyT7gIglpHY/1c2Ejljza6QodPCvtuVh
zn9ojkqgR5KeJM4e0N4dn3S7sVyHYPnrvPACZMe158r1IEmI2qsQldvsZsihZ9l7bjAsUOhVAr0l
niqCCykUO1OvnGBrzE/oDixLaaJVL1P/MIwPRXm4vFqSwCyCC7uZ+x6BkkSy0ekOAoxn00zfLjct
8U0RUNjkGTBg24gRZNhWnKjuQOw2zFBV/Xa5A9n6C86/GKtdMRMduN232l2jNS2uJlYFxvhW9l8v
9yEZhAgn1Pyy39YW81Pp1g0b+F2jTUdSdyHEBxVnaFkXuwW8MzG7Q1o4N9HFhPMfIVlEtfnYu485
pLUvD0Li7iKScCwKA4Sq3E/8moRWvh4cc7mhbacYgMSGRDq9lRoNa6AuD0yvBjYPPdCzP5c/XLLC
Iote04EWyQUZbDJhy4U2RDi4vxw/P7EVb8dgSr7ci+z7BR9fa9MjzYDp6bpfFs7FNuLt5ZZlSyvs
7VBmoph2tOxWQIkWYbo8cv/e1X5+rnnjn5YzM5BF8grTY2op6q/KowZ2+35obtncKyiqZaYj3Odz
f6Q9kjaID93NaiQZgIN0UXy+JMSJ6D1mlm5lcrS9luzn6munrdCgvULwENhcWzpIqqH5qbBR2UVV
hPGREkpxHvcxV0Z7VbdW6AzGYZc+G/PqkeU65JzrEwVfHLw99DvQMg/99ai3rxiyipdeMmAR1gdO
aTAJNPgGvl/yx1UHKtnWtqMxe14wbF0daNBmDtqeLgrPl5i2CPWbp561PajykjUFr7j3VPSKtZN4
psi+l1WgpygclB5zo77uQbHoGfTWtPXDBjUMyI0mly1cdvwSUX1r2fp9n6EenNQgPUXZjW8aQe0u
KL8xHzc2RpvZhu6mRU45XVtbp6KQlJ1iRJBf1VYTdOoxQO2qvd4lEXJwsUEWe40GMA6o4COSRKxl
/tODFx3XsqnGMa/tToYB1sL1T2a/rPSOIbHc8bNe3l2eSIkfi1i+AsLXae3POPGxl867cp2z61iK
KCczayFGOI6xIAmEQazNnZ4OAQNTHVYiaNN4yQHq0r9dHoNssoT93jWnlRUtzntuXv+stvrLSooY
72wBo/O121ZfWs35voHbVTEuiY2L2L6BL7OV+zj7pTkdtNCBHu/XkaTLa6NBDTzAraZIw57YruJC
LlkjEfKX+7zrjQ398dI98hQnALN9GBtQsF2eP1n7+zjfHTSm3C3yhRIczCk+fzTMR3Nd+nAy6ely
B5JoI+L7QPFb212FBTLaIhicJlhVirASExPJ+OzWXIt1QBgYp/KrUzErhHD273IZwtrpf4Iq/s6y
t6fLo5BtFaZwHgD5TjFbEJ1OVps4h85czcidRzNeQBocg82qPK3mAhl2w2XhSJu3uW6zxFt959ad
iz7KoOQOleVy+1x+WAQC0oFY4M3FrBZm9shSGyhNX0VJIjMJ4QRB7cJs3B4m0TtIyfTLejVvxcMA
qO/luZRZhBAaQB+Y2RAih0lP2pNTT3dup4posqaFaLAZW2VMDBQVqF5IUQdham9zz+fXyx8u8X0R
1jctDcjEG3snwKivR7u54Zzdo8bzCtD8O3cjKiy+ZBQiss+kU2vgEoPzleelT2SpyGNq4rZ3eRSS
86cI7supbmrUxChGg39pxvJsuP2rk6dPJSmVV+R9LT/IkIg4PkfLvJVBKD7Zptl+ciivbsutQ/Z/
speoodC2ACEiD41yRFBwtQEl5Bo/9j7EIy6PUjaHu3G/i2sQ5BlAwYwPgNT1K6dzZPHt5XNN712+
axr68XrnD2i64CTumuXM9EzxXilxPUPY+q3am80yR9O+B3zIdMi7H8R5u/zZsrYFt15I2TuTXkPY
3BycANhBepryZXuAmI2qEF3WheDZbs9c6Lzg89MVhagou34gJH3UU//754YguDdxc9MEw+ZOlmQ9
W7P+upWofuw/x6hMRMCe2edGDhmcPb9mvzUZeVu7Ib785ZLQISL1oL4O+rMeX562VajlBFx+tflo
tNkViFVjoM7+XO5HsgIiTm+wmjpbe+4iAEJYLyydFNJjbmM7ODO0bak4gUtCiIjP66o0BedH7yak
C52sn66cOv3KZo3G26ZCHMpGsv//zsuI5tcoPe7cZGogag9oxXkqqBZWNVOh4yQh4u9W/66HZi5A
Z1FjrmYPzMpmvUKKEyjNywsha1zwZGbhrU5r0LjpDtEA2OCkERW+R3Lw+Xs9effhVe5O7WqgDKSo
qzFgW3HIinoKujqPQZR1zC12w0csxuWRyBZbcOptaLwFmDXUumUdaMQqElkEOOMVx7lqJYfLnchW
W/BszvvFYtZepWlagQNdBBA1ZXhXudy6ZAgi9g4vdEDBuShuW9bMBCsQKBk0286CMYNsMTAiKmJw
ycKI8DtnzYyRAS6T5LvMlekGhrNGzTxfpa5lBHZVhSwbVMc02aCEk7tl0HKYKCqxjLmPNJOhboLY
8y5CQENjmJ4uT53ssi3C8DR73jQ8c6AwsD6uxble71uqB8RMxvngeA9VEZXaMzVUNMOSQCmi8bS0
Kd2u21C9Wc94vG9wsfbWeAMQF6xa8bzmeXR5YBKLE1F55dwVtj1j+prGvG3rDWWVU2i7+c/LzUv8
X8TgLS5r4YKYtqZxlqDz+/WeOo2qgFL28cJe7o5GYzMOg86b9EqjBAKz/R/GPpmiJILLG05Bc8PK
8fG4AGyZieIodpjt4TRb/HMADZFwb3H0btSQS0lKVAcjp2cUwWypKJA+nB7LF7F4rTMTvJPBD+up
Pk/E/d1m7Ulz2NfLaytrfnf/d/HX4hXk8/ZgZfEh4L4VQ4wsazXF9ejDIIKPF/zaLbzcaKHlktRp
ia2ppIGe589uSs9Io9+ka/e1X73D5ZF8aKXoa48t70YyE09fBpClJKs7APM+/TZclQy6bJL2/981
3bVapvcarmJ+bb9USF0FpG1p0K785fK3yzrYx/Sug8H2lnLt8e3LRK7Wxp8Cs6oPPWGqS8yHoQiT
I2zhnmY53PAwgn4AF421VuXNZk8mkunrEm91NgYEuWFFLlq2EoJHc3czII+JVZ/AxeyX3peeagpX
k41D9OYebLhpqWMDT7Ows3joG28V/+F1B7NSsfv9PWD+68KHyRI28CZz/aE3VtQFh+salzREffoS
bqC/D/fapyZLyBjuSg808kGvpfAVyayJMLyJAT+vFYgiXVl6YdU5UPWh7JONC27O1skduacjT7H4
aR8Tr1k64GI4VRnYhzu45YvvyAimjDkVLNjOYk7WWDO8xAd6wGQqLWqJj4gPxlYNqviMeki+gTOg
Mapw1KqAFL7iXCWxrH89FK8sNcwRzdP9rGbR5ljW9mn01kfgh2PN7qLLri5ZZvHVuB25OU8OJsrM
SQiG1jeAhb5dbloyQ6IsMFTNgeWrkYzKrPFtYtoStCDXrnzlYf1jtIDli2jIbSs1zg2CS2u6ix3h
sXXN4oHVT2OGly1eh6WPMsuCHtLc+kwaAV0KsZcttTOvE7r0nclOzG6xzktuTUGWOSqE0od5d3Sx
L9W76NuiYB6ceshReWaddE51zscNijHzGtRZFVi1w4MCqhq97r1dXiiJDYjkif5kWU23IBp36c7n
v9qfOnFiJELk7VJwq6OoEIgRA5IufmB29xRxmBgvq/ICIrMyIQRrbFeWa/Z9duxAOrO9bHn+VOlz
pnBEWfti9AVSrx9G5PTcbasD3yseR6d6bcbuc+cEEfU4963ZVya8pF/956IaXkxLpZ4m+XQR0khT
RNWu2pOq2xjwsj+V05VX8OSy1UhCrIhnRGnPMLQGWq91K8hX/i3bNrzw+kdajoq5kQ1g7/qdJ2Sk
8yy/xdoi9fzi9vVD2VdnHS9Ql0cga37//13zfr3gRENhnpw/WKUbFAP21EmVDJa1Lrix2U8ALVJ8
PGr9n7W2DMmG21BrRJc/Xjb9whFqZlvmaR2ab+y1CSazu2Km81qu81eNqjjKJIHhX5SIJaD/+t98
NsoO8QRMvzKkXS5/v+QsLqIVvdLuDDy1INWbMhpMaDdL7Stjmf6MNQrd7LpF6SYkhS73JlsMwYuz
FPSdfoaYOk4AL7MlPWyseWCDEnryMQUCThx7NH9nTLnNUk3fkWvGzU62YcU7O515sxP6IdmsZMGT
LIkIVKQEsqhwPYRU+xWo+AEvi5dn6GMaRwxgP4m8GwCU3fUFCQEsyK6CG0zZNQvxmvxgBXqYBsSA
8GqWVCqov2wcgmu7w0Bd4IeRtYXjaW0feZlSOnh3gQ8OzCJQ0WXZOKIU9/1SeFF1Zf9XQsJ9i/mo
H8Gottrrl9FB/CiHX7VWfcdz2FVj9fde7tyMLv3lbGAnYGkelkVLgrl0Pnd6FkFydMiW1avgOmPK
7xcos3O/jC9bgWRZRJ69wsnajXkI6kVxPW88AjO04qNlhzURFbeas7YMK2YrowaLXTp+0XP7j+by
G71epsC3tDzo5unHUrR3c9oq3sgl52gRLFd4q+l0+1WWbaAgJj9Z+WMYfowz6MVmxf1SEltE1Bwn
Ta7z/TLLi/FrUbbAUY00ds3m+fKaSGduX6x3nrmxbhl75mO9rdoI69r4WjkUYhD6NaP5jWMjVbg5
X6zBbIMtNxWW8HF20vJFbVqSu9XW9Gl22vwgO/KDFts3/v0a9eGno5koUdvUI7S3GfoY/BtIQwB0
+6CYM+Nj3xSZ8cqyZEPPPeegNYF32Ilv0uvCDcCnEDXxemw+BWbELAkxoLW8GQ8zpXUwvZONEeSe
KlP4MS7C8kUI3Qx0Q5VmrXvYbtfzTtkCaePIjY3bITYSFqlJdSROL+LkMt+Z53p1nQPU9BrtW6GC
DMi2FBEOV09Wobt9nh702yEyWbCz9dDn9NqKwHOjQ8u7OkNmWkWm8nGxIiZM2FOKTa+HtEzdg/24
JdPJvPKy8/ZDg1Ss74VGVMTZI+g7cidUsmnIZm4PCe88E89CBTi7Ohd8NBBeuKvv8+inFSxYHyMq
b+crVTJGctgT0XG6WVHWOJN7SMs8KMYYJStBO1wvyoFItkwRGFeDQ7Lpc9haftJu3aQ7lOEUWo9T
jHEkaciOCreU9bO767sJQ2ly6rTZXJ3mc34Hr7wqQ3Ztx2SfL/TjK/qRhGRLuBRCR25kTK/ArKyf
UcXNi+daJRkiW3LB4ScgO9faoMOhaJuwBclqYah2SMmRWATAbfVs10az2YfGDNtTjZilOfc8Mc/5
FTmar+ajF/6p4iYcjyq6PlmMETFwpl+yEWXWDkihsoedFKo+pNc8WUIrsRHnx+N2d3nlJfuwSH23
oqjL1kHeddjyZ7OwIKLpRxqUt2r7zR1VtEDS4QgRwMhmE+BI5h7+d4ZFpimN3LB52QnP8jiNtTsV
IbEkSSMi5FBe65fL2qeHtp+DnpRhvv3sIILXG69sSjRkHLPfl2dOFtZEfBzeVAuKNLN/AMazx1WJ
BhYUubKz8+q0Qf3NvNfD4ph90+bAUuyeEvcRIXCu529GZ5P0QKsysJznub7no+pxVbYrmEIMYIVb
gb8GU5d+954pMlpnM9qOoEJs3GA6Z3dGNP3OIlXolE6fEAuqQe86cA75CG2gP6Qv+dMW6UEHdsKg
+wmEMz9BESFqwlThxjIvFgKE2WXzyAfPP+goXmbYcPq5fgIY4gb1nwE1ti97HlphGpKFEmFzDoSF
HG7RFGx4JNSwv27HZQhydmyO3q0Z14/uctDbIFfkY/7CID648YjwuWqZx2lYMLbuT38CY11kveqH
7sSSIlazZEoirIii06nXtXlTpoe+KJ7Ggn41uOotRTZfQnxAWS+yqyNMz7H8E3O1R8SeMPXXz1Rv
WL7IfOd3TTkPYKk/bD6Q69WJG0gE9Iq3Jtm379P1buv0txLURqCHPVQ0vZqL355l3HEQ3lw2pb8H
1o+Wdt+x3zXPWZ8Wbaujef3r0Cfa9lOHtgJZlsDaKNLP11r2RtczdE1R+NcHnJEzCmJOy1aFpDp4
7M7XKY51x1Urkrq9ZdMjQcXx6J8tsP2QrIee+nc6zFCygeQ2iPQMKF1n5mEwp7gFt/7qh0Ufbuk5
NZ4n7XuOPWGbnv3tW8e+1K0etlUGjoMfJvisW/33TCKfzfHloUsOV4YQj4aezts4tuxUzt+3igTj
9JQ5XszGP5fbly2cEIBIri8r7+GkpDoPxa2XnplK1+qvo3+0akKwGWpXb7fFwQkbhQBFF63Dl86L
wMQZjDyh1YKU71emNV9oDWQt6ubNo5suAcef45dqu7XaKgbnUzC5J8JOs/6ksZOFkFX6X+z5NGRu
gNa6T+n7Wr4IAvRBnuzOjukf2uaWgsSHsGeav81K8T/JQopIwCYHq4OJjPEBphjAoAzHPvVgRKhJ
dHklZUk+EQNYQS1WKw3cMHjcnlDzfsVC52Tc7leZ4r64UZWNf8zci5kS4hQUT9PCXwss69qFGZKU
RfeTLSc6w3H8G7u6N9sXPT+X6dfcAL3HdeGdcvPAUXQEBH3mPc6qg7QkFv/dw99Fhc1eBrpauXcY
hqOx3pWb4oQhO6n9/f9dw8x1e4iTUO/QRmu4xnrUPu4VPxbmEpzLSR5rT5fXTDYCIa7B6IBYyYfs
mIG7hlRFuKh4EGQtC3GjIq6DWl6egdcSJA7dk1Yo9RwkmcW/OZl3s2N7Wmprpt0faVHde3YT5nVd
BKlh3/tbffD5EPV98TpkduQi9RTmc5MrTi9SExciygL2tx4c8tkRcYKcmyc9wlkzpiEDbSyofNW5
H4m3ishBJGhqh7VsPAwW7rQUuasGfNuGHtu5ryjlkA1GRA0ao+YTr0YfDQ1IXMbFY//De+KRwYIs
LKP5yvpU5YXli4x9XaV53KRWdszr76l9bfGvl81XlvwTQYKkyOvZqlt+rIzcjxbHuDN8era17Fsx
OWZQ5+QwUBqCyC9svEqxJcqSfyJWkOgEsgUjhkPOBvAm5fc6xNvYybpej53iPCNb/92t3tm42y+m
PXJ0QWsn6DYeguYp6raX1DUUiVlZD4LrDyPoKnSr58fGYHnctn286ObLaLn/x9mVLEfKM9snIoJB
INgCRVV5ag9tt7s3xOceADGKUfD099Art36rdMPh8KYWEhoylUqdPKePS1+HtlNcBE3JC6yigwws
8bJT579Z2RUbvxJ3pzWloR+UYZVloT38ubwXVOORAgmbWcIiI7oaGuvQZfd1QKLUFnizTC53oLQX
yfgdMtqscdbpCLxjnYNh2z7wY3F0ESGAUOBsI+kICYvLnX0cFvkykhCFKlsG8Zb+mIsmYvRhP+J0
B/XHM+XLXH4ZYBndwOoJ79H2KVu6L33fvHqky0JakfGTA9hTHe82cLWBSVHk23QEfW9crsclBQDI
ur88O6oR7L+/a9xc8LRkjvBczPAPW8BPdvljmK6XTsdxrpr+/fd3HeDpDfI8AaaoWhEomnEzbSFd
TE0C7uOz0ZfJ+9JyNjt3QesmLxJIt3SVpbmDqr5bMuqlZNSgNVoe3MQXXw2yxOusUyRXXHB9mbyP
kdbrS95gTZFrQQouj2tABkMSboc2zhLdRfrjHIEv0/Y1vjc3a4PVBalVlwK5t1LwyronE/ST8/JF
BDrVKdU2kgy6ZE09lA5mS5hW5FfXhQEWHajHmqkfX96o+27/3xuI/z84Qe6OQwohs2NHz+C+O8Hg
xvopT4d4sP673IViyWXGPkegPKV3Vg5DayPHuA78KjZ0L0WKpZBRaj4zKicjJr4fxhz2A2BwVdof
aQ1eatrxZDKrMa64dbg8FsWCyJC11mVkFEVbntsqC72ehV19JFBSglTW5Q4UkbUvI9Sg8Mk7t7H4
X55/1oUDkkLpLxp9H26cQ/e8PyBoTFFxXPgyUq0qHa9fF5cfIQgtYjeZfsxvPO5ewD/0fYyao+7Z
QDVpks3bvKZOi4KcY2ldCT6HU3G/ztXBwx1PM2kfB9y+jFQTKI8cswEGiYe8pD7Mp8q9GmIEvMfq
yHQUvKp9LJ3fFOqxGdutnltm7PIxNEyUg0+fop0hvi/Z+soC8DLOdD6K9jve2oFV+ybIoNtWezzz
gZ3LOLXcM3LfXKEUwA/TwYQiQho7j9aRJHUSxLpTTzFDMmKtsreUT7ljHdvaOjhAMzdLBl+lO7EV
92pfxqxNXu/QbMAgihcR03MdxNUZr10Qw4FkHqIcELSd+jUWESi98UpctprZUzhJmY8vH+iUtzmO
FaeEX/RQH4yXibUPRzB3Mi1ruMoeZWa+gOYrNPgwvP050opZjIQAeAYh8UGS/mh8B1/QZXtRjYf8
Gzw0I3Fyf8Yj2NRcr16b9HjcpfSmzx+EX+psUrUZJKs3iEtYTxA8LNFyEDf1ITusCx6ODqYR4oHq
567NVOWnINXELIqTQEa7bZXRV0M1DUeW/iyC6bAKFllecQDPQjjlazxp09Af3xl8Gftm9iKvwcVj
4ZlqPA/H8bQkOQSYJs1AVBMnOYKhdbuinwx2Zv4z6E3t4rnVnS6KOZJRbrXleNbq47RcGDEiw5ke
8tIaQ+oVDerMt6/DOgPbE3TZ4fJGUwxFhrsF9jiiLBUk9YGFS/tjm9kR33RsN/tu/cClyYi31i0H
Y+oQV4B35G4bhzvU1mu+WxVIyqx8Qe/7K/LW/OiGc0wT91sej9i1VmTddkdHA25SDWCftXcx/Niv
DXOEg9kZwdJDfoJsWuOwVPMuGXjQOfaal4Qf59Y+k+nBMM2YImV7eVVV3y1Z9joHszlmHj+yBVpe
cFnLwZ6D5HLjqgBILp3AlQ9M5wu+HUUSczyeQbR3mNOIjNEQu39AKX1txKOOSlzhCeX6idwU5pZR
dAYqy3Pq39D1hy3uAW8My1xTcvA3f/3RPpXs2fBAg271KfYpXvl2ZEvzdB6/cSsug3BD5Q8KOePg
q3MGwl4Le1cskYwxnLiRN16FcRlZ4aGWgp4m19dwDajOqf9BGfo5gIa1wY8pe/KPNNlOE4tzkpCf
5g3qgCL9M71iH8ugQ1q07a5Pz4+EDrFjowC6RNH+oBmIapL2ePWd/QWNQyfWU360M6go2TeNrXuO
U7xa+zKoENKatV8BI300ptD/gWWPh6i8KkHEtYRzBHxR2D4JVCOfdPkAlcdyJZOHrK7XGCsGk95u
begmKIqMSJjVyMeXMV4Adcf6vms/2M0yrnDxrIH6NOuPlpGGHALYYztG1tqGw3DK099N9o0DTqGn
K7ZVHe4R7btVKrtmgZQzavKWaI75nRfxozfG7dU2A0hRXNFD8FDew7eRV1zJinhCXP7ZqFmGIc5d
WW+cwHTZedcutU7ku3kW0XCurqbr7bvG4ynuRzII0U6ZDSI7TKmLFCf0HfMoHyPjMEfMC7M5bJC9
6MGiFuvISBQQDjyp/TulNFhdq0v3DnG67Qnizj54562PKjgkL1lPNou4GW66BxGFockIxQl0N5Bl
xDQSlFpN4xB1xWeb3h37u92xBEBpD1beH2fSxp5Bz8DbaI5nhfOR8YglEW0jSnx1S52z7WS3feqd
+Fh/vbzsiqNH5uorHAPsET2+XATZiQzP+QhGZCNaQYdl6jLCinhPBh4akLdgHbg8jqU5h0I0Jw+E
nVv7i/HnYl6vR1ZqQgJFlasvIxAdj/ZUBAzXFDsaY7xmjDckKg9pDCf303iwusgDVKc6VM86oI7C
amSOPl5i6QvH9hJjCQCqTDzvOl8gflZkGlenWn/pvh8QQvrVQAd4HwiL8qcxDiFqkePLy6+yCSkq
sCA5DkFZ10sWcPC2xtFZB813KxZdxiGatDUZKz0vCZbyixjr72IDrZFo/TKhZJruKYroT4Pdb5+7
r8ggxDpvuJfi+AFupLrbqvIM1s6HiVU6E1cYiow95BABy1t79RKUyXchxISe59qow3RuzlWe5TE3
jMdPrYnMyDf1M19Lh3qoM+YR7nddMWnWRLGXZLwhray+9w0feymgflKIJovMdGhODfV03DeKDSXj
DC02LSnNUy9hY9+FfDTOa5p9LoUrIwp916pcVyDzEbheer0Kmt/4dlclxTTrKpkV5izDCr3Wtkar
xCqjHKN8YGKc4iETxt1az925Lz3xyTWWrBr0cRVIerFbwbG3/aSDsK5mIbLk8g5SrbNk1YNHcyvz
Ni/JHQAVBNgqop6Y96UdMI0EpGKZZczgmOa+P0O8EHU4aQjVtzk0Tev35a9XWJqMD1xQg5v3Ltoe
S+faMvs0NrYVSQEQbE/Bb6MCBONyR6pBSKc2NUFQsdqum1CvP/WWddja9nC5adUY9v31LiAYehsE
LbbtQl/cQyVPfRe4U1Rtzmk0i6jLf13uRfGu78tYwTGr16HhGIFFyzAYTx6z48L+BQ3qsHH8kGZn
0vSxOWtWXTWqfSLfjaokrpuWHnGTWsCXm2023BW92GKvMKaIz2w9pEvjf86hy1x79taCw2zy3GR2
bgo2hsQ/+74u+FRYiAzXWzmKhtzSd5MO+BiwZTx11nhcbR2GU7WzJPO2Wupbc4Vvd3txnQv72dl0
fK0KD/X3gvJuDYbVMIZtQNO+AOqpeGKVf4Cw48HjT5c3lWJqZICdPRRDYQnqJlDQCsHU/x3vfzFE
2nT4elX7e8DwbgCkhoRZ2ltu0k4VWPZeBneL50+enTK2bswcKkBs46LY+20aDqapCy0V0y6D6Zom
XcEmBINeoIgCxrvCM6AbDRQ9czRAE9VtXYbJBTTgtK3w7fSpv8nvaWJ9ExaUw/F6XEQrilvm3+AP
Q7Cse3pTjUkyZ7AxYyMFJiar+9pWZ4McQVMWZp4GOKXwFn8TN+8WemOink0DNjb01qmztz+9xY5b
aif57L62fNR0oxqF/e9+sij4Mm1o4yWLyB/bKT8EqALIRBmlHdO4ov1G+kG2QUbSzVPBO5KhiwaS
i+7mPRgtpA24cZfmw29vEzfOVMSeWx8vW6DCe/z19u8mjhUDXbIswLrkwxYyoHND0EDHlxtXjEVG
zHE22uu8wrynaXkAc86XkXo3kAk+lmUDRWXnYPaImYNFV6KvMHcZPddnljBWD3NXMjvk1Rttf2ap
zo0r1l4GzBnpgtfv1MBgWhuP1IxdWS276rn3wzZLzYSp8hQyeG51eWr1dorlaJDO6pAIKfpnz95f
3wIIPhbrFLsOPxezC2JrQGFMMB3l05sgU1z1RQRJU81OVxiUjKfrrK7v+IwPsXPvt12mcek6RwCW
E2aCCWXhmeaYVy2Z5BdQkN7ZbMq8xM0LaMvs9UjBKf2UShLxZea9AqufigYHGBGo2jdBuGM6mEYL
ILfLO1z1+ZJDyJg1DjxAB/XS/vQ3FyVB+S0h2+FzzUtnO59p4ToLgqB1z2m39QPdQLXZeI1m9hXW
LzPvFZ27sgX0lwkvIFI0Z951U0KP8/LHf2wwEJH411kOuQFyuhHWb038loAZwwSrSz2xiHXiU/ND
Zdjc4KXLXHN0YaKKJSRdf7tyC+xW2nSSagy7ebxzjz0xet8TWF8LDNLHIci6sK9rMP3l211BqaYM
5+NloDL13rqZE51mLENNx5+p016BDVGzwqoB7Bv33QCsbTChSoSmccF5TTtyZlv6JacW8C9FofFa
H/sKKmPntq1FVcd+M8ABf0Y/T8WwRUu9vbJu+mrageao+tjWQCj171Agsmh0dQ6XRPqlODk+5edg
G8kVRUH7J7uQzBngILLlG7pYh7e07ENrJvHqUY1BqOZJsmYGNI1Tl9hMxdYeVtt/28SajGt5P7Vr
PLjLp4JqKtPvbbZL3ICiG5bl15ZrHQyO1OT4+7JVK1ZBhs8x4ViNXaP1Lu+iji2/hzk/WMT4/rnm
pYg9MHpnqwPspZmivKrNh+emRpVlP339XPv72ryzh4lPogIhDdqv2P3sb5G7dY881ZX0K8xNRss1
GXEETeGwN0g7haDuf15GETZl/aNyc02EqFqB/fd3QzCRpRDg5sT6QhAknMocF7LCKaKCfpJkj8o4
uWLyhPALLDJ13Tr0ZnLd2NpiEdUcSXbslZMLeSAsMRnc69Uxj3VhfGkIZD9b6BtfXmZVH5Ihb+tc
DI5beAnZ6vpxKdcyDWtvbH9ulj9BA4YN58sdKVy3LGc7T47pD0vlJbP3ltqAwdZkKKLPtS2l1sq5
M7fWgTdKocvtrvMrKfn95aYVrkgGx83ewtbV3x3dwt7Mrb9OHf/QNAYQq+W1izjpcjeK2ZHhcfOc
j60NVaaEmvnZNkRCqPHf5aZVI5AMuR02v/NaNF3hJtbVuIVVcQB51yEzwcOr08dS2JqMgwOfekY7
G71kgMy3dfuAg+7Q5kQTZSvwfVQGwDGHG13DEP62bVa9ZHP/a7U7UKNuzRxBKDOPik6kcboyERnM
qW5qjz5kIPqOJ9aKo59bJmg1GA/XmbPQWFkZuaYYot41s6TwCh09vsKc5OdMh7leP9WYBh9F+41R
nMwcBXxlcXS0YFDFVpGpV2aeG87QwmKz4WYgoF7Mfl3eKIqGZXFeCKUujlmh4YmS0KkBYl41LSuA
O5RKngzPZTlBJY2XeD/4i5O4pzzOnqfv7l0PQhXk+MzQ0HSlWAAZ6leMReoGHAuQr08ese/moNuX
O5prerg8TfsB+795BypD/ARIEDePoAdQ6AJwguj2sfP8uGUc6rVzaLPPEZJSKnm1lrWAUq3oyMRa
cPDq0BlswNXr5WEo3IKM91tt3lEXV5pkcc3Q6l4z+waX1tmFfl7zeLkLxVrIEL80a/HuW2LV8w0I
rQY8bTwLXbNPONPBb1VdSM6t782CLfsc5YvdRqWRxygLg7p0da5X9+vnhrH3/S6MsDrIkUPU2Us2
p7iFwOhNUS7nbW6hyuUxDRJM4T5lYrt0XMdl2U/HhbDYm0CaBheyzZqzV4EzgyDdv0Oo7SFLO8QS
yXDgPPKvplv+m34rrq0wvUd5/sv40j+SG+8NtQqfy2NSmUXZIDPLFlF6CW2Ng12lxzHLk2IViFcn
DUhLkZylMh6QUJJmdEQfS9TYoDIrDwaLoCBRRN6XvaS1SKZr/iX/odO6+UtU8YHty5jArhY+qynD
KdQN9bU7O83Owv+L+8bbPIkhDny/i+YerzygJWlRsu0+cAcaYJwUebTg8f2Ymv2r2XZQQPY38B5A
7y8cx3m6noJxjNdS2PFqk+AASaPsTIN6TAp7daLFWcqHKfU5ru6pLue/L/4Hg5FBLINVVRnj8Ped
359YW71spk5QWNW0FHmvghesKPczSpC32V3mEFVvn/O/MnCl7PIyKAEzTPzyG8QPHCcDcU4Wif5p
Mwtov+eaflRjkM6sYlvNbNowhrJ1ztXigw1Xd/lRHCGe5NnTDkE8KWGOnvWwWXAs/lPhg0vDgjy5
OLc6yXWFU5GRnoA7EbtmNVbBImE9VMeq/e0v5HMhqwz1RPkfaUSLdVg6+ie1jFPKLU20p5h6Gdsp
RgJ+FR8etw+ar4ikrovSPl525qo5kZ15zY06mzEntOgfTFIdG57/cAodt6Lqy/du350VuG82Gd8n
xeu65zW3f1Xj8LnbrIzizNcUjED7fhy86TCv9eMaDH8ma0s1N0HVp0v73XQcyiwTt81WlM/QVbje
fJ1QkeKUlskguZE1Qw1l00SY8+PGeRh4fThN6d3Qlq7m81WHgQzIrHjnTHONhMXoH61ki6Fh/yZO
wWGKbTuc/wRHG0IKRqyjCVONSbLhcgALSjnhYjimAEbm2ZVP63gFprfTwTn29O9H/nn//d1emha+
Osb+9NgHVg4y5QHCw2wuwzTf1tBj/bM7bzwSomS367xZyWUDUbysQGPp325pYTAucuyz9Nl5zf7r
zyjOuzXv1y/B7RKn4fJknnRbWjGHMpmfHUBum+43jtJyktEywoY9BSAmC+avlwej6kBaJAJJ6oGC
RzepsyW9AhF+FS5FZoC8K+NR14yjxquoJk0G1hlDORpsRjpr9igEbu0MBQpL8OiDZvXsePlLM5mv
UymcqCqHPCbMd6Mld3goar6eQDvvY+hDGi1zJjQxn2L3yNA7sWy5uQEbAnVsGrWOHYJb+jgazZdx
6X4Fi/mbtqDhnsCZfXmqFdB/KmPxnNXgszCQCvPLGaAXPnchiBqdg5cvbQxEnh9WAOiF6bL0EVuX
4LYFA+ohz8SEHOCaRyA+zt8uf4ti2WWwHqqy+1JkAFCa3SxuqGHn4znLlu37DDLUI6vzSVf4qTjJ
ZfDe0hTpuGwcxmL7250j3PzG6+r+qsGT+tFpjf96gKa+9m6jeytSdbh773dOIaOulZdgh0+CtnLG
iICp60Qdc7utEHo+1l5q37tQET/nYugaTSSk4AyhtpSPF11LgqLb4xVs7/vO6Zp4NFeWDLSxgUwv
casT85MH2G3cB0MVghnWiSfSMM1eVhzaMrymYm1u1HOAsJu0b2ZPXmvaP+aT93J5u6i2royuwWN+
AwZL2ErPz2vkXeFQGqL6WMBGH8XBxT1Cd2oorFImshJL2rZkfwEix515uTwuyV7Aqbt0qdJkMtQm
m7kBTW288wVu9T0fjRu7eEE1ZwRwMuJY+zxDwG9w2FVjFo+lu9aRB+bEqqJH0wRFS1/vQk1YUg7e
jmV5rmaiCV5Up/Pf39/tW+7OwrI8XNTdwUiPdW87kV20xtlfbZzLrF3DzUqRkLQg2VV44I2xg/Ta
b77T1vfDIBBgFSYTRNfN2YmsgnV/NEu/n2ofHLIyfHU2kLMJCEJNftgSMCIlSON3h/FAEvtURaXG
IamsVjpT57Kn3mQBJCsMCAC2QziA+ctujrU7xHXjXLuVoTuJFGGcI9kqtdwJUsHoqkeJHImaOG9C
680A6a8/gcwMbPWnWoezV/UlHa/BgipOIRDtgvwy7PoCSi1EMw5F0zKWtS0HkP0HexQy4tAY2TJG
ZsN/XV51lT/Zl+ndZhxEMTcuQeMmBTtV3Ww3o8veMmuOL7evdJj03w4cCFKAn2jv4Co9NglcyQ29
6qMGfzrYuGJLyWLR0zbSepr3LoYXwypDUW4gwP4zUPA8OwPUUx8uj0W1ENKNpgLhcjBMuDCZKBYC
FX1t3hpmqWNGVrW+//5uJdg49J5tYAcN4j8o8Ib29Ptzny3dZhbH5cO2Z2pSHtntjznVHcCqL5ZM
mTI3WAYwziXZQn6lRTeEDqs0xFmKSj3Y6r/TMQ45DdIai8ocZOlQzxZB9Sr0s3gvBf0sQRv9m6Z/
N+tWbdApa/f3siknh7QQ5Tl1XUjz0cUJoeWge9VS2YGMNux8p/RrG8fRnDgJJD2tU3Y0s8NOPt4d
tYojquj773S+G09uTnM7TzniA2r8Ji5wgNimXyunzJJ5IFYcCLxbNymdQo9Oy6EYRRWty+aHvkP7
w1S5cxJUoj/hCU7L8b/7wA8OFhme2G1lG9AByW/WZj+RLHmCPOjvtu9eS7a8BBSJBxtk+WL+Naw6
7T2FS5AhitlkZEwUmAarKY5N1ZzbDNwtTfcdm+prPlT3RsYPl81LUdRFZcRi3pXQqjT24fnVm21Q
5F2N4FjxJqmqIkwberOy7BVheIyMeVyY4sRAADgt9R0e/G/SabwxhJmHbgN6gcufpAj6ZUyj15MS
fA6wHTKlMf6vQCZ1bIiIKiPVBIoK25eRjQLsB7NAwQlUltvbjbCjyXSCWKoASQY0ujVYQ9juzydH
QOi8LOJ85bcQ0WBhTf+4JY+ZMSX9UMdpaT6KcryyLHHos+2b51dRYzRXTPSa/JsqjJRBjZnP3d4c
WgT8qGts8FpjdsiceNCbZeAD7vP5kLEM5YLDejK29JRN5DEn439r4V8VPf+d4UHPssCRnZIMYIXi
5JWrJuu4e8IPzEpWIG5J2XVDhvDGJtvt6jfPgcO/lIV4/dwmko6NtG8AS8l6L6lc8Z9pWVNo+/kB
/h7TvgYaN68ag3yE1Gs1dgFiTr/lp3UITtWcvnrjrLFN1S6VIkDDaSbUJqN5YXVVVGXOd1zKNBag
esmVgZBDheOJOLgK9v0CuDULysgyyjfD76+XHJy5df9gF+K8VYh2/OU+61niZ1Vkr/ahCVrNa9nH
tyhPBkwaNqmHYcQIW5b+smvsNjEszoEOLo1GB0qdhl+5odFUVWhkmWZr7LHb/+48T4ZQbnbmtJmL
nQfk9BqT1vrGbR8iYE7jPMx8oLHdT5+DEXiynDES68tUtOgLokMZ8iagf077l63pzr5HP2VJnoyl
LHMr6AtvzySYRuxVLZQUxu7ICB4hLtuS4lrtBfv+f3csW5O5BgFw3wnIqgDGZSsDlZB7T2b3rirN
I568zm7W3QbO8urlLZTi+BkiIofGGt4uf4FqyaToEjCUhni0wzRW4r9G5DlgDc0aOsKw4jbgt9m4
nC739LFJezLkEvQyJZkIjt4+MK9oP8eNMb96vHq+3PzHJu3J5IUbrYQxCZy2Gy7BIUvnJRppnlxu
XPXtkr8QfuPX9R6pZMF25xJ6hv5jHdZO9klrlW6JLRJRZQORmyRl/Ivjd9ezoBGY00E83EVtbYSo
RoD8Tae5OSqCTk8GXqL2jlh+h/GYAoJdATR2ez80t+tlus2Wq2kkIUoSCvGrN3VvDx+HHp5MY7gU
1cRrY09umNPNUJUJGHAjOyuuKmjZX14kRXzgyWyG0Ft1eVVjVHMyni0XeSo7Irgg5HEZIe82INiL
yxjqGplmSyv2nIzQLEs2eTj2kUB2s/thyq8dv9G4HsU9B4Um/3qG3GgZ5PMQ7FAbuWGQ2XNaxd7K
/nNM/gX0meepGBPi5YdtKR+DWdxmgaOJbVTDknwC3hwmg+SwVD9fnwlbfvUWfdKs0ccxvyfL7c7A
ELejjWFBBPdVoJ4+ZxbiBhp77faU2w4kXkYE/qVxVRBxf7lT1d6TggmbB6M3OujTyoaoDapzQIZD
C/2dte00O0HhIGTopmWxmZr7o6Y7LmFlF3flxk6Qrvl+eQSq5iX/0HO3MIMd0MYN+zlouqO5NQdO
tpdPNS8jOKkzGmk3z0AmGvdz+4pqsQh12PHlxhWzL+M287mlaTuicW+dwKJRhH3/hbhjNBqar1cE
XJ5MbGj1Zt5WY0+Rz7MSL6pA3fAriPYEJTuAsWOaE1ST69TCVMPZf393Ys/UmbNsK8Fq5ntFuPX9
8ADK3DTsK88+ggtLRxXkfxxLyWhOv2qC0kU9a9KboJnsLDdCfy+in+IMWuii8lD7srQ6xXWFycvA
Rsef6o2ZFk2q8oe/HZlvaiIcRXwhwxptOwdjcYe1WQTU58z86M4/x8kPp+VP+7kyAk8GNKZTVo5N
iyUpGGGJS4cmLE2fx0VbbJ96XvFkROOOl2Rjhi7M/o37Nz3/uRTJ5+xDsu218Qwf0DZgjIbOjdq1
fB0mYJBLH2XGaTPrFKsV+0kGM6KgNW8Md8bhOG44GFMbfHDthHSPwcwE2jRe2NLBD0u7MzRHmGLp
ZWwjmRYxLgAeJ31nLocA5W3hkv9Vuuqb0N2K9cYGU6umM4VZynSGsMDSSFfQzZCSdNeeMH+YqdlF
zczK62BtzcOnFktmNkyzgluBZ+FGsFjh0kB1agW7w7lbNOG4KjKTUY60gC60yxxEmpyQY2+B3bvt
g8c6S614ZH0aumAvOM19BRbodWdIb6w8pGVVaw4y1TxKZ3/XkbnJck6THFeNsvwDdfYsFMgDjl6v
KRhXHGYy7NFyNt7xFV2Qbb2u3ebBQAlWgaf2y0ukal467f0yL8uhRfMIza62orrZWvYW2JkmdlZN
kHQVoBXfFjdF873LwpU553b7No8THNqvz32/5A+6bZtRjQBJ8ApKY8VPMSZzo7lmKKZGRrs5LO+2
SjRY3HJ98om4c5zg7PDy8fKXq26zMt6tHJzRtIyaQkV7PJeH4oe9RDsBrxWB4xuFjmboaexQcV7J
8LeZte3iLhhJ2nfQUTTSb7RZNSusmqV95d+d8I7nds6YYhSVN4KhvI2C+csWuJrtqQrsZXLDdjFz
IFfx6SLBw1ecJ0BnBs/02ByaY/lmamo1VRO0//5uEI0bNGMHIG5itf1b569v1NDJySuX2fm37R5o
HaMkaHt7Kl4gYpSkZ1Icu8MGKUb7mr+tmv2kOEBkTJznrGQRFvoh5RNfHntQEc8DjVAdHLpIql3e
tKqJkuzZnl28E6L0IbHcU+qdl/Xn59qVzHghBS18A8tszri7ldBsK/jr5aZVC/A/DISibXE64Jtx
Pc+/9ucm8e/FYzlFzZ0LvkqA3TQroMgiyrU6vts6HFk27NVqiABPiHyO6ii3ju3gMOAFxTC/EKfX
WIaqs30bvNuyXcWzYjLQWea1B+7XB5TvX09jCWj3lqB6Ldzc9WS5OpUOVbpABnfXYBi1cdyCr2xa
f0z/4RXUeWuaIGzGgOJItW96uhy47cUGca+cPL+i6/badMPZ594tr4TGUpWrufuhd+PO+rbt6IYA
kPchhfDG/qaZxj/By/f/e9JUdiT5hGqDgNvaoCOoWUFRe0+MZM9j6IUgnz1liU7tVmFRMpmh5UCt
Yu7QjSAFiGG/2TpKSdUGkU52slgcJBUTgq9OPKVVn9AN5FTU4Ic5myCuuDLUE/h4jBBs7j/nHmT8
ZUOyOR1bhM2rqO4z1iZbqt2A+3d/kC4nkouonK5uegvjWY8Qrru2TvRQ3ixxFoGvVEs5q4hXZNjl
uDTOBCp5ROH++CNLjSvLCP6bHYuFpjNpfJ3iqdOTkZSo581FW+9PTpkNyfkSZ6ZXH2gxwFvM4oQa
csStdpRtXgTeuHCpoXxrtMPzstqxY9WHzQ1e0mC8KTYth7BicmWs5UT9zBegW0g8v3mBwuZwrAP0
ZhV1j67xfmi3rgl5Qeh3Qgj6KyiSfm4OJzGYh3WMGwpDkDGWGXR+g4zBEGyjcE5O1uXgo+JccyVV
XOhkXGUzkMEAxSoy970bo5IkXnGtrqtHq3lx6QHMu+Hl00ZxCsvMiPXWM0obWEBaG7+NOU0c2lwD
fgaVzcqKpnn5fbkfRdglw8wsxqw0A9dm0ojRhW4lqvlIR6GGGIhNY8yqLiQHwuk4TNmGxw5AxuOs
yO77scGCc83dSdW8FEoETV25i4ssvmsbX3gxnevRB17Zebw8QSpLltyFqNJF8AAwowDFdZnBDs7W
IpPGHwa+Hj7VhQwpmx23HLcCI+gADAnHiURtx5K88hNB/UqzoRRuXOZJhOI6CNAXdGKX8xnPXgwE
ruIrG5xwgvZQvpVIstC3tNBVKSkMRZZU3tzM3kiKl/p5HorYHP0fW9Z/93IPL8u8JHi4x8Pe2i9T
cnkSVeOT7g/Uyj0Aq/djqkpZOKckGSdwpLBqvQM2GWIOayLm5ZVOtuZa9xdk/MFBItMpVps5ZBnB
K6LtrYd+KO6MoQgN2v9J5+q26svTwsS90Y9Xm2PFTlB/BVNoxHPzlJnDj2Lqb9wAeMvSPhSZdTdh
oXtane150LFKqiIPW4o8ttUdQL8Bw2vMP8SdAddIOn520/MYfMsgsefVYdX9DJbE5ie/CuLLC6Ew
GJmJsQBY13L+j7Mva64bObL+KxN+x0yhCigAX4z9gOVu3CmKovoFQYki9n3Hr/8OaNm6LF7c8tAR
Drtb3chbW1ZW5slzKBY+U43rMvYvzRIS62EKPvw0k2zm1aEJPgVkSiRpZmS5mmjfuuYhRv4fj7rK
7aq7fzZYyoDRKxguLmLMh6IJudVNWOYrvv3rL+6oO3TN34HREm07YKn/HGaVi1jyKQ8VTkLY0ePJ
Nen8l09zmQrRio8UceS6OUR8qjBdfkNdfUp6KA+NX6GW/eVTay6ix2tdCVOdIH+mzXFzx4k2bgCL
13Z+TIJtlUXQOTpvaC1TJ+LIQ2qCdr6AJdRksm2ral7bw5XlOrDxHXfiIHoA/RJyuGPvsog4UHyU
eOlV04KHaQol1UYfyc7S1NIv/Ux/kAgpTsuMKrdW8gcG5Mx+LMoQquE6dDN4D521MpV1xZ5eQ13E
lgAHmMVdjbiGZ83VXKkPk265RlbJYGprZ0rEeEK4AlgvgwBHcsG3C8P+IhPE7ha5j9pRpPt8xVGL
GE8eFOglyrEXBxXZ3C5EF9c45HZA0pdMt1owNkF2IiL3AbAE5zfNSkT4NuCjp15f4n3ZVhjYVPC/
QvVLXwYylpq1wQh+SK/zbmIRMtM9ikKVTzZjooBeF8LorNx3vrqNeOlVbS5J4q6ZE2IdgOqyVM0w
kiKjDyAjVne1AvQ8uhTUXUiyZJtpZbXT5gHY3LKVDXKFOJiL+E0lzWljocVmk47NpqvMizT0XavW
7qc6uVf16EsUMs+M/APtzK/n12ytvCjiONM2NLMGesObvqR7YEq2ehh+j/zkqRqsg19mm5YPezUZ
tiSfnCzRL5u43rSQrC4GU0bisBLDiMhNXDBWAhAySvIjzWzwSjsB2DrM0D+Ak+0eb8ht2TeScOL0
8eYihHOgCetJj/HSCuzFlbLlte+AgE+S71gbiuC8Wk3N/ajFWzGG8w/qCUUOkoN8pHKrHJJtE0s3
g2VIoAxrd+YHmKbhl6Vf4/nbb4Jd7lYcit6F09tNBaG7Jb+iGYd0q75I9soSi5+IxETsJQ/ZQNul
9yzTu+wQlRTItKZ3pjDydL9zjZo5ndE/ol5zFaWGjDly7f0tclNCt3WukhRzGkI9pu+VS6D+wCNL
vxdpflH6Ecg+rY3Rm542qW4/a3av9ndmPd/xzHCSvtmiT+WhZ0TCQbjyZBRloec4jiqgyJBzmPJ9
H7ltHu774lWzqA254/NTveJKieCALNz0xrCciC6LLwlXdhqKzOc/vXYAhIeWDiq3uLdwv2Wl/sQp
wzB03zbDVgJuPe07dREmCXLcnvAR905bpQgUeiR8Jusx5WEESkt/i8SF0wf16BQGkXjr0yMCY9/7
FGOXRV0Qp3g6snB+TfPB1fzwcVBkqYiVC1sXgZJFr+acL+QpvZpZNqCnrd0X2gULRpSwiEe7ct/k
emW3Q+Y0NUSLwekxdppmQ7Bxe37RTrsVXURSMoMoTMXP2EzBfABG5GCOHR6T2i1emN8HCGLbrG6f
z9tam85lTx5d4yOQeEYZYbiqagWer6cTegJnZccqVZZ1WSkT6SJccoyUoKgreJJcdUtIkRdbw7/Q
PbLJvX7wArmc0elXki4CJ0nja8qkYOKSHN1FFZo/Sk4CGwoVN1lWf/Vp+DPsQBiTKVc4Ey7j8U1l
Gju/6K4JsXAxaPuhlOVET3sOXdSGVqe5UOcID8W4Y7ckTrkHHfDHjvqRA9q30vZ9lu/PL+KaKeGU
a8Sc1IxhgvthVL5TfYgdSGLPdhOV7C7uCNSWw0lGZ7ISsusi4jIfUm1KFkB7kVN2Q6yO7HP0SWzS
YsgdyIMUUFgYLYdBJ8ROFnaxaWo6W/OZ9ev8cNc2lKiQ29MurduFFCbk/hfeT4eAqJuA6M/o63X7
NnlG54m7gLfbmG+jJvYsKkNNrNpeDu3RgfH9iVvFkoLp4vJHw1VjH+fmpguCfdsbbqRojz6EDOyh
GVPb6mZq84aiSaWQPApXwkZdRIZqtWXmeoexTTO/QnrmygiMQ9gEF7we0XSV7tHptVODyUE+6Ov5
+T59PwEM9n7I1pAy0E5gJ/MejFJ6d6fz4fH8p1fcz0doaBnHRY+d61vK68xL1+j5zhxNyedX96rg
3iqWp9CjgntrDbwZczp5gzJdlX10HejJDeuSfROlX3hUvVjGgNUL3PPjWvFEIjY0ZmqEdlncUnFV
uSExr1PN2oU66O8KGSPPyi1hCq+kSYvablJxCHgYxxC3H3OU+0Ji11ES7OaRR+DcZNqOzvP9+TGt
eBkRGKoByKHmJcakA6KjdKBZya8Tf9sMicMnScC+MigRvkmh8Efw9oMHtyBUmlqOgmRARY1tOOTb
btAfojmWRHYrW08Ec/bhnLVNi62Bgb2oltJ6AcvJX37UEcmErVlYJvLIVYRD1fghqq4bBT4Rnece
St2vY57szq/HSuwlknBanVJD5gmxVxwonqZuNPrQQXOhN17AyWEjTekQGSHn2kiWv380kjFL+hoM
I3irzrwBpX76BfScP8KQ6ZIQeM2AcE7RUcOSdMnTGcF9PzX22APvPk72+ZlacWAicjOatSLOB/hM
DYLt4QQaN/Zw/ssrjzJdBGxCuA8o/RyfjlHjOcyu5qk7ZBiVZ2RD9G3goJlup6KgW0qGslLq10X4
ptmTlKQFXoHzlzl1TMjc5+AxGKEObo32fKifdaf/au1jycKspAx0kZfSMGYyqgz2Wre+NA8M+qWh
W/7QMDrlQGxooRiSKGZllURYp1JBpFuPYKlsr4z8oAD7en6RVjaXiN6kY6AoINtHFQPJWWfSqReq
2U2lMMkjaO2HC+fcAr41Yyl+OLNUr+LPtTJ+8pcLN2+EhiaotyDYmCGrYwdpWdvMDDVkm/vt5+ZG
ONmWb/CmKnG3N2S6mOb0MkkmT4lkbWdr4ZLIRWlWYVmpbxWyGoryZtOAmkjR7oATUb3aAluFEUNR
avbZ4LKQgxck86kbquVjP40yOpKVi0tEafZRVZlDhzHqofp9KLQ7RRncgeCFwLTNXCeyQv3K5fWB
oLJTuKWRpUgzBPue53gCcxftmYeqnjZ5OUHekQ+bz62bkDNokrkzYx97btRmNJZ7ZnmXQkf4/MfX
NrTwnjAQF5Upxcfz8QvrfqWhJHhd+a4I2lQsHmZcwXf74DrRbn10UJz/wSsnXERrVkBBmLWBJwlJ
pvii6ZiyvMmDCz/nmsTESkQnwjTrcujGaSm4g/Zp9MIpIpd9n1geq6PAVrQi+3p+KGsOVxfOPJyt
wqIG3ordDN7shoBQGfcBwDQM0FMIhEtd+0qtVRfhm0oEyvzIgKV4X+/jJ1LZVeEACLHAHxfumGQD
D/9EUKhIt/MtqJWNwZaRwa1theXvH0UUlYYWGp0stv0bDZIDsSRLuvZd9v67Y62klTaBF9CcqYkW
hJrsGZrVP+ctRRgnOqGHzuSQ6zJmfRexYmO20TYZZGSna95SZDXMikbL+4mhtdCeFqlwG4x/IDXM
9tRNbkzv/A5bcVOiynRe1BmeJuGCgsn2bR3vhjTr7NSYX4Yqc8puci3dkpD2rtgS4Z1aXOV6UcOW
lrwabHZpRvaVH7lBc1X5o2ckj+fHtLLsIrqzyPRwatHohZd26ozpUAOY5csSWCveReRgn/tkhtoY
XlrQc7kh/hSC6heSs7r6/fyPXyFs1kX45hz2Q8xQft+gq/RbGsyP/aA4oYGwLtBuB59fhjG9q8Z8
M/mYvt76NWe1Y9LWQ7ez1xXFJSWpq1blbZploXv+R62t3DIZRwc0yVkEQS+weMZBapc6Gnj9qnqC
4iF8QKA5elI2TjpWkoO1lnYVeX5TavXgSsO5bbxyvzBzme5wqwHQCZ8Oai4Zu/dKKCACOrNaaUCd
B4qaSA32gY8CV+6D1HlO7X70r3KDNpLrYs2Ni8Sa+mTVxEA2DEe5C65QsNmErnGPchq3TTtwMtUu
t1I4BcWifKzV6CK0s41MM4/L30RzyrfAg+DBdrgMnGQzXEifAmuTJ4QFSQRiw1gDIQoU30rHT/0N
8EFOSrVnplTfZkIhl2z8NLsEKMHpLxKON0lp3Rt1/NyE7Ze5TK6GKfWqpJY4srXsjggI7anGUI5a
GFoqqEOAdRIZt/ZRGX07yadrEzBNHCKACUOH5sMLm82X82djZSJEjGinhE3Td0gdVODozo2fxnxf
q6VbdRcjlYRKa3k+EfRZomUSDNdLtiUOfmYFfyC08mIKrnG19IYe109WuLFqXmhcJli1klAQQZ7a
nE8GWTJKhcnbX7le36OxHiQwevBztrr+SvUhvsk4uyK8NG7PT+WKbxWhn3FoNS2gA6jQNtoP8Ko+
cEIekd/cfe7zy31x5MVQ0q5ou9DbVqjpeFRTcsB5a+6ZI8gPz5tYuXpEsKeWtKxpl7Jsnk/J5Vg1
aG+1TFmWb+3ry4k/GsA0j3kUq8vVwJLeNUJ98tIoH93zv31tIwuviIqMQaHl+DpMRHbRz8TOBjAm
tG2Mrnb/0HNZM97aOATfMaVj0NY5AgE0sHtD8aD1MtX5lS+LQM8qQwbXiBBJKklkXoZm219YWthL
VnfNj4sQTzCzaGbbIu4H0ZX1pHkRGDT9C15CdmBwVY/sKPjiUQ6XrMjKeRARnmBhGsN0YTzKrVzZ
N5YyOLqvhx6qhKZkSGsmhAdGoJmgdI2BTgZ+uNqaZawd0Mb1gAeyKjl1K9tKBHHqSYD/WHAkk07u
rDl6imNyiTjlNmGpp3BF5iOXbXri2hOxmFnSEaOr8ezTtuPbQwmaE1tji1W5CLfnT8ja7hLeE6Ey
GCZZapdMrz0DHZlwh4MMPrzyphQlsFUUzPJ+Sb4kSEjUqYmHVjJc+U12pZmN5EG0ttrCEYdGUsCA
rEZmdYivwePl8UB90FLrk5tJONeZH2RQ45xwrrtoO/qgeinNQ9HJsFkr0y9iLHPIMQOdhxx3MQwb
MAqRWvE+tbAf0JW8NgiJ8eUM9TS70oppr0daLzkBay85EVLJwsCcSY3PB899s18e8aEJqlnCgNRR
Lafcmp/CIOlveeKjC8IIOxyDBUAZxdN9GemuHjevWZ1DtXrytAy1z9T/dX7K3vblifMmghkHBSgI
NA0vuWBzG4EYvvF6twHeGsSV3G090tuQ23I0V0OMu+QNhotP+sU393w0zD5XNRBGwLSvfDPHKwV6
r1Pz7fy4Vo6hCGXUOnMaZ+DcNxNYijjYrg3/ilrhVgGJwHkLK4fwbZcc/foCbmocQxZ6PRv5fUzG
r0mHVHTCKtn8rDzX3kLkIwtl0IImotBwUSR19S3QFbr3tRmtQUmZtZ7JUv12SibQi4GLOWqczw1L
OPw9eBgyqlexF6OBHNRoX81Zc9gsO6Ir6/IBrVhMnRoQLYagUFq4Rlk1Xppn170xPvSpDACz4mFE
OGKuEAtYU9ywZfTdCksvDImknrGy6CL4MFY10uZx5rt1jWghSSEgFdm0fzk/9ysLLjJIlp1Bcz/x
E0g89Rcl15ApCod5UyfA7WhMfQItwbU/pTLqm7VpWgZ5tL86P6WDpmEH0xBAGeY3DrcyGbPK2kIv
Ro8+Pudmq5edGnoFL4z4+9jEPqggCGtb8ymMCYTXOwuiAZ/MFosQw9biQdtmbeglFmTc2sEHH9mE
ltnBkqEY15aevh8QkCDtVNdm5CVDcMgYTkdEg12nGp/zJyJiEGpFrVaNLPEmy7glTLn14xL/H+jI
85tr7fcLB1ulqtaGPVYbHWWo8WV4SeeRtWBcUxkp0GkTmoi8rzhqQePA4Ds4T/7C+10LHG0uX2Kt
Y5IDeHrPaiI4kQaaGk9VGnokMkeX5eCXn8AK+Jkp0kQcYupDoTIBYNPjcQphoVJpk3Y/JlVbeUYx
FKXkel8bw3Jkjo5GPfnWUFkFVkIpQjtkP8YultVFTx87TcQZ5szklZHriReM8TYpNDcfyUtgRvep
X23Oz9KaCeFkKwT4HsSfoQfWP9PW+jJx67m1M5qDSgd31OesCEE6mtlV6ued4UU6MFh6HRCnSLXS
AXC3dqEWL+tWWRuNcKwJM6EEB5pVLynCdAMVvAgYb0buZoAA9k1MrU+OR4jZUdfzexpmoYdGBM1W
jc5lfX2XsOJpUM2n83O2kmDSRD1sTjsQZRVz6o3JJn4oN0AtqMaGdnazT9FzINkAK/tXBAsWTRNk
iZbgmOMVfVHN5FdpqOr92xj+5+f4/4Jfxe0/Q8/mH/+Lv/5ZlBMqamEr/OU/bspf+Ze2/vWrvXou
/3f5V//9j77/F/9xFf2si6Z4bcV/6t2/hO//tu8+t8/v/sLL2wiM+t2verr/1XRp+2YAv3T5J//T
P/yvX29feZjKX3//20+8iNrla0FU5H/7/Uf7l7//jS7x/P8cf//3H14/Z/j3vhTZcxo9f/g3fj03
7d//pqv/rYFEQjdVBmQ2Z0vuAsLj+BON/LcFBCj4nSAoTQ22pNtR92nDv/9NVfFHhqkSlWnIhL/x
uDZFt/yRov43RwsdGHhVMJPp6gI+/NdPe7dIfxbtv/Iuuy2ivG3+/rf32QGdgzkTTyxiMouYqsrF
2lCnsI7z5aKPZ2ZsadMn6VZnwwOIp3fo81IvCpCIy4Dw7/fhb6Oqppt00XrHRfben/aDodK6oqEd
peiPUoCM7wdfyoH73kH8toJLUkcfAOhHxWIx5NSLSQlgBaig1jWelNQJb4kHp/dNeawKG9379TWC
Ale/PVr+33N8PKcnh3dkeIkWj64LVemGIg9hOAzATdBXtl9KcPcnh8Z0FeKWqqUzMd3GczqGvraE
Z+1IZrfPSjvAgg11kkHdpJMxrknMMSES6eoWZWJ14Y6PvhrlIc6JPZm3MZE1ugsArt9L9mdcTNgY
tFdr3rcYV//UR7b5ChCasWuuUzfwmk2QOR1IGEO7/SrLTAvV94+GhUul0AYctfnN8PSKJkte23rt
ssxhO8XzNxm1fbu9Nwu7i+wksuN7NGH/BxpFQsPNx98hXKJKpk2sL2fs2T155HfFtebEbnBIrkqI
6iW3wXdzA5bvK1n8d3LHHs378udHO5YFGQSsRgzfQmMpzy71TtrWuszgn3TFx5EJb5csi3sSNDDR
ulD9iWyGYfV2f2CH5EkusyEg8/5lDv5WMyzGPtB5k7nLJjXBGWyf5g1KT0AEApXp9F7tFftDbS+8
vVIKrmV7fhzjH6PiwWflVLIYRnlil3vIfOyt2e4d/bBwcSkSdK50iNb7RcvQH5n7OaxZYJ51wMBz
WQNBAOUbze09q3KKh2WYkSsrPZ7aLJbOCbNMYhhwP+/t5pxmZhOhAK/R+JDyDgy7qnfegwqJ/n8u
HwAOmqHjFsSlKTiCJIvUFmoyoU23vau9Nte5q+78fQTyN7rpeqfeyoAY759Avy1yaqmqoYNxW+wx
A6lN6OtkwKjU3C751aC9ZokE5XzyeFtHRoSpi7OJV7UKIy3aBTfUAWop2+U3ClowndY2tmhXKKgd
7tptciMVKFs+LuxOU6e4cnEhEpDWC8YbyzLUyFrW7ap6XUi+YvBYG1/ZVj/oDtnJkmAntsk7c4JP
odOEQvRirsUtmFg3XH+WbJITA7IINQlnXNOWKOn9RkyJ4SumMuJastFkdDsSIBa4O2yil+YlvVNA
fe+et3hiSMcGRRguJIQhM9ViSAXtL0hPLgwZC7AAvXjbhu9MCBt/SIpUSWOYWDZ+ZrpgLztobvlo
mQCeJW7uyPa9kBz/aFG4+spQNUzgjbBOm3y/hEexmznaQ7Ev3PAvmbVTF+278QmbEJKNldI2sKbb
88Z4UuuddhgvQwf0ox6/RFQ2vs6vE7WvA6d0HGhpOJ9YQqYi1cFV01DFij4HDF23MtivtV8JDBKJ
Vz7hRgBg/vN94QrQ0Yg1DQO+Pwyl69MrcMy5SiYJ/065/ndWhJ2fg564jfJlFgMX4o/mKwRxgbSa
d4qDLmT02FxDr1bPvea23na78zMovFV/bximWUxHc5+ui0lPZLGbMathnLbM1svC1vvQVQbwKKhf
GFCwXJs3WpzZVvx/j6sx6j+Gl7fMUZSi+xavsmVu/Tn5quj8kqJodH5wJ0/4kQlh+WpfVaeshwk1
StFmjGBPSmZ6eof8GYWwdlEYG+i2gon4Mr9UbtJbfaPakYeKDciSbQIlJ5vuZM5/+ajg+4+n7m1N
j6auJHWGfQmjiwhmvul3w6bZy0UwT04f3loEdwyheHW9XyEDUCA6E5jROzy6ujZGb2knu0RPuv0j
I4LDouOQVhEy0Xa/qZ6jC3gOkMJCEBqUSDaxA1fmMt4gNx8m78ig4LOiKEcZXX2bPG46II5Eykn5
me1SatPUJgfipZfpPrnPdsaXwcPNels+QM8UXApOgZ+GaCWDWMRwY8weKx0j88J0l9Dbdit7xpy+
PY5+6bI+R8scjGA8q9Jlap6MwkawXV35bu9we54d7RKV7SsZp8+Jp6FFNB0gLx2lFC6Wh5RZVWtw
COHAcLoDHRWQUYaTkQpFdEnxX1DG+u13/pgS9zAovjpk2BETggT4eVHiGPOrYhttG3cRjB2v2kf2
nIKwtNzqgy2TET15gI6MCzs76hu0NL8FT9t23121OEBAPFxIV3BxMB/3GqIzCxGNaYkNcUBiDSPR
3/ZaCFAk2jA0p3xAciS6UG3f5a5+FyaQGgYQnUZQ9PNlkfeJdxoW9M8PENxTVpp9nhXLLB9KlMwT
b9xBnPUxtmsHSieS2/j07vm3MbGHuO2ZP7LlZBHQwwFidYtWccdkwDOaMkHE067pjylhAZne0gSn
I7TTqbKN/Jf1f1Oo+9f2/GNAcEuJn+bEWvx6pvpPvRU8JImstXzlfP+xIXiiEO9yCPrCRu1OXsjs
JTvRO+zgUyxPBM9Xup+4D3WqqsBDq0hRLpfZkUOJoDiWKSMMWl1lB8OPkEo53E7u+CMTyx45MpEX
A82bxUQDOeB+H92DuT3tbeiqOpEXbVVg8CebRvbIbea18nDmRAbUIkf2hahiHMKyqQvYH5yA273u
VRloXWwO65ZXPZGf7eyEHAl5PDvpThYQC7DZ39vmyLwQcUygKs3oW8DoDB5cy7bfIf1kZ7fyIOD0
9jmyJZxtrR+axnqzddAOCw9W5Zi3ugd+vmdihx6/P795Tj8t/tgTmxz8goQVX+wtmSzmzjvw/9js
dUlLQO1a4ktOJQ+PF1Ls2yAm7VCshrVxju+JloGpCiM0KiS1UtdMXoOhdkuNuCbYYwmNrznhDvH3
RsXsRq8kv+akuzkauuANQn+YO+SfEQn5ic2SL70leWicvg6PLAi+YMqraIyXc9O61k1ybd5ZO/OO
PC6Lmi0BUW1PN/o2jxziyk/NySDWRA0C6RJmaSK4kIaFmhQtvGlXA4qZ5XYHbuZSkxVFT82iSiB1
qhLAJagI6537QeXVkmoyy7zzIjUbnUhv95JteuoWUlW2JGYsYlhiHiFKC0WzFiuj6tID5FPvF78a
GzZJHeOuQN8P7llncCYZcuDkgTyyLCYUzNQYG2V5DSs7/84/qHaMYJbcpOgfjsHJIlM3eMPJitGF
Sg1Q3ZkmVzWxWx0ySUE9LMvWLkrlFWIoLXTMV8hL7fLaje6jXY13ycZyOqjZ2+gwaUcIadnURvL5
YX6kdrZRpEHAKQeMpBuqXUtB4wMzDSTpY3Nezi0Z5qsufVSsiyJH77w/AUYX259Z7CNry5Y7um7G
3qonNCguGXaEyMy3+8QpEKZvW3vaMG8snPIvv7fb7X+QlD511akm5SaFBuLHsk0WplGM1rLlFRa+
6DfhS/4Sv+RuvNH2Pwe82huootj1fbuVe8dTJ4lacGn4r4aVF7xFGJQTnuso4bTtU2B8S3Mum9hT
g8MBQqlTR1bYFN9+DM+kYl6KRK07eGO4hTg6z9yyt7tn7XHhhufu7IzGkzE76eRmG1nofGqEjFAL
1VYdkyy+RJpJYZlFYB9+9/tAzMtMk2k6nLxijmyITxB0EoVV/+Zzf/qhU++bbf0N1SF4CHKDR5aX
ev697IV1ytUe2xQC12CIIoMu89r537TggU2KXfUSYMvJm5ohkWoYOtU5FvD9qUgrcza7YKl//bRu
zAOYK9FRaWeXIQQ44IckgcHJpQJVroYEP2PszS0enUFa5GobFLDWGNgexT0NZ8luPLUZ8d1/WxBO
OY/Nvp4mTFoA8dEwVuwU0bJZzA4ktJ0x0G0DvJLnPYtsUEKo3IJ1EA+6ZZ0qrVI3SqpCAT2OKXBn
5w2d3oVHgxMi5gCl5wbA5iVizjMnvuR3wY7t+l2ziR8R8sxeexd60kB18RDi3XE8pcIWMaIsafJ/
Wk0f0OUI2kP+0kCLJ7ktNhDS+C4Z5albmWnEYAblSCaJ5fuwKtFaNr/dVYNXvPYu7ihclKiT+F80
e+nEHr5EG1mKfwmBP4zyyOqysY62ZousFss5rBpJWw22aYVAVEcz+ZaWKV4iAELi77WdV7RNuNH9
ZpSEdSdP+5F9IUQn5r+8WIZWE5V7If6Hsc35uf2wVVG00zQL2W/Eb0QTWSXDrsZiJhZu3HhwFtry
SEpfTcV5XEyggKeBHHlJEgunoZuQbQy4sbxU+8KGGs6uvIj2pj1dxmhpl63ax3qhYE44EqZZ6hlb
zDUe+vUzB/nwxMu2qL2GTmu61IZ02y/pkfjgZQSrwpFIjaahSQOr+eXwGOWebzrMTe6yu/ZHa0f7
snK8NnKaEjEGBi278D5Gj4t5ToEBIXDdpninkzJXyqE2lznOL0HZg+vIdP0deZq9aiM/GlJ7glMl
k4r0bgV7Q+gEiBWHqyVc9RdgRn6Peo00n/nhMLwNkDMV0t8n0smcG5CdmDG/iVVeRkNpW4PpmrPk
yJ08DUAI6NRC1vpjCrMthwA8yuHSYG3TAFKJ2d358yb0lOOR/zaQf5sQ44ZsKlg8Lweuep1eU+WK
zB7J3H6vomDTuBoDX5Sr59uaHZZEzieiP8G+EEPUBUODQAT7XZs6fn0Ywh/nR3hqDnWDI7RVNUYg
7PnebQ7zrDZlpGBr6OE1L+uD38tqXqc8yrEJwTP3U8BaK4YJ68uCrZh3/iW3Rw8SYXa0kQFi3rrW
3t0DmLFja4IfVqfUTLoA1pba8mzuguvxlm/bB+uJJAgowMkfeKC6vRwd3/ZbL7yPZ6fqkWpwyIWs
ePMxOnv/Y0QCfbzZMoOGy4+5CW/nfXBIL5ZoU0W8GW1k8eaHe1cwJuwVyPkQtcxgrI+ife3/SOIX
1lxaYys5dh/BEIKhZcGPrto+0FMz8P3lNdQ9BqNbonHi5Z8PhQmqq25suvn98PAsL1OdNm0izsWD
SPsIQBwav80GC2NsvO6Rb1HA2ZSofQ9b83u3GQAodo3H8m559X/imBzZFYacW7RVBx92qdrZ5nSb
dxKKj+Wcfdi2RwaEZx4vg7IMctCeBeMza76XCsrACnOqEpSEVMK09ZbkOWdMuA+Krox5HsCYtlV+
9rdjbxf3Sm9rulsD2mLY4467YJDYDK5vM6AgM6Soh13/lc6bsdqUX2Xn5EPstmwoPPFUChA4+xBz
NFVt5vMyu2HDv5HqsqhNcOWBl0N1jQBELhHZttJ370nPZyGcMmFXNcXkkUUyheogI7ArXu/Njlyj
DiCDsn60geQ7ARQKJVUCvK4QTOlW2hJDBfJxKv14h3dFaoN0tZdszhP3+3szQhCl4WERFDrMmImd
PRMvuVAvLG/4Cbqw2ctcZH6254/Dm+N6v4PeWxSuDVUhcz9F+pIzIM4wugW3QwBzD4NHH9HRqNkW
AErcTpcM/Ma3VbTSfZP9iI/PKUBBkGLE4uHhZODB8d4PcagLpKHFlgJAYV8tafEcoGS8M4wtuaT2
tKP354f90cPCoIpAg6AoykwxUzFPRhUytHHZOV5rUTmCvuobjwag8z+3pH9MiYFHYETQTEswwekl
ALVlj6h46RJVD4PuLbpw8mzeCd+K0WEekVCl3PoA7ubTUBVlgl00OPXliFQ0aim5Z1zMO7Dkuy1a
5LZ1Y+umQx7+gxTbyaOiE7xu4AgMTWx1AE1AE4cNBkwOY+iOFC5p4Uo03fjRvCmfawvQQekOOrmg
OjNNgPGBahefqtTQI6LkMDr+pEgL0QUgEFxgbT39Pp5sUGjOj8NN8iIH42C7nPD4aAhAMwA6BSwq
xgY+BLaAnYf/aQctmbcjB185WGfLmIIojAUzimcp94u7sKH9je73ffNNB7E53GE25DjYHVgzEFPh
1n9OINWwz4w+LDeBUZeTo1gBCIGcIBhH5CY13lk3bUSs2CGFMqebyRro9ywI0XReg0owsbZ6GqaM
OQqk5ALqNCiCxJD8Qnc0EBA0ioJ8dq0goWx0LSNstNKNiQJn7hJgQe1J7fd6WELQ1otn05iuKKrB
VeMWNJ5bsrHqIVerTQgJ8CFyjXoeoWFfNa0Zj67e0xw64xlSnHxwmELZYKCRzZrwP1DSiVFEn9XZ
qFVnyZHmKjRZaN79At1JNz0NPcBUFvg2sHkg1Bkmht7sSkIm8wmvj5HEdpBxH4AmNG8obe0Uca02
sx34BvRe7CCMQGZi++ZkYanBLB6ibs90VmAVhkofceuNLArIBAb0nFYAL8WAJTvDNCgXAMJNyS7o
KcnvVajv0dlFK+9MwWzBSvPGAFSo+1EndcTRH1QRFXqeZsbLazOGD/nhJ3MFJqoxS7v7bIqgEuSk
QVsQKBSWc7bphgV/AwFU0D+CG8+KO4yAhmn7VwURQbLvCo0C5j0aalJ/L7sqpoC8l9VNCn5EfVel
EQNJ0uQbnWPW/mzZrMgyy8OGqupvLOx5eR8bPIpfoinWVZuVPI/dKkJq0e3B6Ft4U5BVr1Y61/Q1
07Jc+172fd9+H8AkwLwU7HCtM5MOurtNY5LhKwn5/2fvy5rjxpFu/8pEv7OHBPcvvp4HrrWoSipr
sewXhizL3Fdw//X3QO4ZVUG8osf39UZHR9hRlrIAJBK5nDw5aBt0ZpfqqevGWrmiRk2nAy3HBKWs
Spun1BqavGiJ3aZppn1HemOMtmExgmt7GsSqfhgmXe8zC/3KeYuWrbSpun0dt8F0W5Ro1zwmsiKM
xzBVc8UzQsGsb4w8Hacduk+potllUaX6FhcCboQ16Wo4ylZvKHXmydKca0dd6IXgNKnyBI71XEia
aZcWZZGBYzw1xHgv0AilF1sxK0JReNNKswdjTDKr3+REGeTSioPBkF1NHvr+TqlykdxFrT6VJ9iy
tvQT3ZD9iogqRlybqSahjjkHgYuZa6PWeqh9peRYV8QIt7IaJDFo3BSjepRSaOChrKP4DnNnzZvB
GAw7ajBa1E+iXEJZTqiBRDiW+hiOu2Zo5k1NQWjqTGMlT51r0giMX6DhrykbN2NC8zqrzXKCnElv
JkjwKWaeeyBBijWbznSWbCXpdGPTTpISXhe1PJkWSXQx9BRjytvM6lRz7MK9kmMuF6KnLCpVr5Iq
DTPyiiEGl1Ga6znmhOQm1PGUNIokvIhCXSadFXVZ+rVUk7zdSzUM0XNrjknwdcIkxzDZCgQ5APMK
HDxUpL40wDylp27OgLc8DQF4voYrJVeEprqdzFaOzSNshJEGKIUOsdhhl4UWzTIN7aSGuLSaxEa5
a3WUNGaM4RHVBuwrJWYX3NblqCBnE8uwU1pNhEi5Bg5CAYHhnIVTUu2CYhon4ARAafw9zWUd5Kki
KaO0cGZFEcXKERVQNN91it5KhyAzCRKXZDJwp/2gMMWmBTtxVSm3A8bJh7kbD32r9V8ycPPE5KrX
YlK2mPeYkCA4REWdA9WFbQTJxIrDt5Re0eGJIGLXgVnl3cq6pXEbdQjAhKqyygbVGblwpuDbx97O
glupItH4JoZzK2MhqfqohRhdsjCFeXK7Y+fnhwC07Jg65JXeeovCYsSs46rowDItlLtkXel7APpZ
+N650Xc8aDvMi3f6h/nwC9LeOx1Y4Zk09vlZJJuIPcFsFUijLsHojt6mNiuijpjRZgP4d4eUjr/a
K7UU6p0L5YKCOjXHUgO3OXzn5iqADfo2IgGo78uD4Yy7KbYazIhzs5fm8FuJx3PR3ImayB4D5/y6
3i6ziAsCI4hEAmTbWDkaa9bC5qXATkfogz5Kaam02AVhnJmQB1O9zd0eiLT0F+CTi0mfczl8eN51
elkbkIOsuK8/moprdjbCWpQyA/TXFABYa+itqWK7/xQ8zoWvgxb2QXksb4rd+gSV91qlwatDjyRL
oku6xiViMDJumEMRYQLaszAu5VlQxxUD8B5HjtBHM8BXo8mAGr7rn2/CUkNqACIaBbz4dnIzHEa4
6SGgtLUdI7k1/5Dt3Cn8eG1e4+LiziRz2TylxTy+gQUmpRYdR3HaNPHjx3ZnTQKXwetmZCf0AHFI
2BJ09NFQ1MHOPIvex2KWfP+3LVRFrjeyKnIzAyQeeII0+iKpuS1kA17I3DbCtYQZUz8+Wj4XxSkE
7SmcgBmnxSrsksNCud7SD6afucNmja9hbV3cXciABxxrFcIQ4j2N6lYXxBtNi+wpO/33G4h2K1bJ
0PAM8SAxsKwySAQ7J3ijBWgiYxrayX6UwhVtf29FEJieRWmcytGWRH3VsJPasnopWKN9xfuFaPD9
s3oph1M85BaFImJyqBsGx3abee2maZCqnh+02/pKAWz4F4ozS+p+tjqN10NzCou4h1TlRHPQuDv9
nYQ1qieM7kVGs0Ov5bFdD32XF6ujQ89QDIXwQLBEqjskVV6jfdKgEYXcoybkPiu35ql5mm5TUGXT
tUrA8lLfZHLPj9JqKGtmUM1i8hK6NUuLIh+f26adPAgaql9ooXNXgdFrK+VyVV0zCaRgKxX92Stu
+tvMwThm86jbxjUbmDt3Tni9CmpcXCtmJr4m/8g7cNRgVCDv73CsjaP5DR4/aVPags0gouVNtSvs
tbd2oZQK9T2TyL7RmTND8poyyB+yqFs87jpmyLkJiIA7J3sKv8vYW2GVZ3FtkZwrI8ZZYJIYIrNh
sgc4bGC5+djILDiEl6vidEaGztQR20fGmobpAJVXHhCge3lgaWCq9dZqw4vacraLnLbMSaUHJMOS
YgkY/m7fir7Wr1WpFlzry1VxJk3q87iG/8C0o3xKDYee0EpqIk6OLcnuvhutVfjl5re2UpFMGVhJ
ER7EpYJE6OoUVLaVg907cDxZO5FizbbwQ9mse0HL6VntTRz3EBlAK4g9M6fzsx767LLDuU7Bjx/N
9vA426S3xkO0I2uQqPf+NdvbN7lcWnhODSkbmVzVMk5xbJuP8x0mcTum3brJp/4JlQQQSPxCBnXp
5dUBoZPR0SqBzou7gJOUCSR99fuUwIrSJ2H4rrWTTbL/upEKZwfsroHuWVnF7Fvu2iEcjqQWhHiW
cRBBdK+iEzlCS3DjRpsYPfmr2rp0J0xFQ31YEeHUapy8ViWlTHI0rCdb+dl8VgoX0yo93RUO4w8k
8YRd70+rbciL+nMulbv56iTV6ImC1AEA+/RT8qXeJcgH1yhMScBG1x3Kx79lRM+Fctc/AeMnStVA
uJm3MKL5sTuilGKnoav6MtLuCkWRX15pj1zSm3OZnDHADLc0UxnlgYBMXB8dO2EEHdmmkNbqfkzz
eT/URLAAlmkDfDY8Krs1emBJUZCG3mAO50a+VjOPuaPsboS9FVyjPhVss1vBDQe8VGjN85rD8A1U
2b9hic6/CHdTqj7s+5ztsnIaHQU9xPO32Ef+z86/iKsO8dIjdS6M015NTsaMxBAm58j9RKpNhbuP
17N8P972ldNUJKs7LTOwr6KY6S5SfbYYksDqWKPvx5LW1sKp5whHrpdjdoIycYLiOgfy5f9NAqeM
uRDWWs7uOmbN+KbptjT0fkMCoDXgLpJRH+ALrwOms2RBABRkbRQbtbiRxMD5WMKy6QC/gCbChwWy
hTtyqSSIwCssotshNYrBltZ0HNAH5erH2lEem9hOH4uX3wCzwS6fieX0IJonaWgaiAWza+QQ3B9Q
u6In38qeSmAkkGL5hbLdovJh6IIM5LSKUhL3qpdNAXyUAPWmrnmNigp8XGfc1Eh3jA+N4bBi4Xpi
5333E3uCzqRyj7sypyomreMJSiNl/t7XyY0x9w5qEeV+HIz5EFQlRv8Omt9P/TbSxPTblHbU/a1z
fls799TX6aQWDVt74wSn+mikjgBQkct66wZHFa/ZuxTY42+9v2eLZ7f0zNPuVZmWCuPeYqDFEA18
op15P4VirAi8OnHzW1HM+YbzKk0zM+3Yhiv+BD3KbPKD1SkDsAVPyAHlXsKgkuvNWYtvBssxAZ4B
7jJ+xmjQmVGO8gvb4mqLqsJwZDQTuq37Der7YMRdDU0XFfpMIneLmkFuAsokZsBlGcJLjiH3cX37
seosOYngTfnPsjhDKox9ExGFHVX4WIiNpY2ym6fzqSDbKlhxvBcWRBi4RVdRDwK+hdNSeY7BuiPj
6ABq8icMPsfoK4uYK4/QwtNwIYVTSgwXHWjK8j56J+VfCxTTvVjMyYruL0tRgD82NfTCEM7a6GjG
HZMcUgQFeXnpqBm/tQzYbPjRhiryOICKGuNAKrZZslFY4TQ5Rh2uMUkvrgK9sWDPQ3Oawtf9w0gr
IpNdJnD6lK6sxiX+VL58rGJrQriXVMpJE/80kTUgf1RCSXfFoVtKAwME9bYOLmOFymqKah7WoV63
W/15BqLLjXeC/WweJFsD3fBr83e34iIs3J1zqXzGKlFilPXYETUECYbpS4RiZH/f1/agJyu+wtI7
A1mGomJwMu4QP/08CxO4OCwIUPz6ydwH2xZuKWqjDBi+BgdZPrA3WezzM7Nu9MAKTOz5Bug3sYqo
PWV573ysFIu2ADk3U4L3YyB4u5RBsoSmeYi9C3RpL4lhYymDdFUoYKj7WNBSioGIZ5K4FzqWKNWS
n87IWFpKezU9IAB3Yl89EX2jEed3+pTRinkuk7N0UtT2NGcyoy19KD8BruGaNvD0T2hlBeveWmC6
BEO7kMedmNDRMtEZH6W4Ezo/ym361CD+PfROdQeo++vrGAjeLG7jaY95Tr9Q4lq+g0ij4jVRVRmU
oJcnGnZDkCXzwKjcJBlsbuF+8OlLfB/b0bG+q69RGPbX01RLLi4ANm9iuVcyoBkpZOanpz+qq/aq
PuabdIdxd7Z2Sxpn2Cau4Kjbj3VqUXkxhFPRiaEg/8CZmyEs9VJmcU6N5mFt3IzpbBvxGpXPoubi
pmusKRzhAX9HTKGaOzTB/CyXtO2mm8GOJ9hAaHt96SO3sk4it3T1CfgGZeRuIJGPjJVkNJE6Ze5A
lvsx0H2ascYGviQC2WAJLFqMp+h11WfWpcxA5mtWgGxpc3CVVZgtPq0Rpi/uHFJfImBl6FYVeVJY
GeOB4i5G30X+ECOwdqnPujejo0he44D16GNxUW8C+RqQJFfos2IC++CbXISWlKw8ccsCdNCPSyrS
Xa+gxbNdM6JyDLsCApIst2cltSgZ196YBReX6IDh/VsG91D3gtYj0wQZ0w6AsBxXyI6AAmjdoGPT
cJA3X0szLV0kIIqAPpbQIarzTrUJPhMwvkIiGmVscbxT+3tDe/r4si5aiHMhnIUQWl0vUrZ1emeN
kYusnaJZ3WneA6bk6EAXYjzAHlV/b5VOc/HQzpbHOdeIU5QiZ+1V9IfkAUkK0+z1mN9SMoB+dZwP
0Wk19l7bUu4Qu4kMgoGR7ojJgOMLN0NqNYUlfza2sl88hYOlfGtGcAavvkHsHeWSaqwx/z9nyRlF
KpWFFrOzVE71Ez2ilSuxusQCVX5WgPgnBorJQp/QbHXXkUtFqwTbw3ij36xVnFY2gGckl5JIRFkB
3yMbb7X6Khhvpt9JP2GtigyQMJrRJT6SESqjblsBNkyoQ7tAN0+3tp1LVawLEUy3zi68pGRGVoVs
O30h86LK+pmeNG4z6hVH2U1vA3utZLCsr2/LYlt7JjOKyrKeIshsS/J9aodtXzT+x7dx+XTeRHCX
MQqIMIQ6dq7Vmk3U0Dtg274mJHc/FrO6fdzVq4xE6Ga2fdMOE7NVsDGAnsAbNzqjIe798gYl1t3a
5eNGGrE2Oe3i0LjLJwA2nqNnB2C5E4rJvYNZDnfIi1SBpQA+W9vSlWSxl2h6bNDiaPrgiZQNZ77/
LUjX5VfhrmNjFuAaDPBV5NsefhDxGQGtaVMve9KrV3LKXxDK1vfOBpjgWoITCFJvPkoRUl3Jxwkl
J+0rECtIN/Z36iOgij6r6tnyacawO1t+ADT2GiRnv+GV6WfCuRuT5tEsZWjfw+Aac9vJoW2Oqavm
a4nhJQ02gDg0MCtPBACI8+0z0eiMXIRmgXTJ1pSTSL7H2pqQ1/zB206y5gNJ1QHI11A+Q3pB5+Ij
4DzmqB5EkdUowSkK5Y2cFqB8g5UJMAS2tTQ0BdnBXbydvPgGCU7koH5hFuylT/D+e3DRU0k7M4tF
FbSET3pwXd2x0Ml0592MHnYwiANB5nx8cy9tEBNIYFINpKzBoY+mJG5757bOmhGaizEfGCUBqH6Q
rsyw42zDexGcojSY8WHIFHtrHAz/3yxSnZcd8V6CtDVcfRs5qiMmkT2MYAEi6H4iQMPxhjWTSUIT
lH7d0WHjznpsJLrLtoqTvigOqt0NMhTptXmj5dZamoKDDryXzulSE2rNWIqdhqdE9iTDgtp+UV3M
CrRSVjvESPaPj5BLVrwKlCQDxEr4H/wY/BWZGOBbadGElD6gEQqZmNAXH1nZcN2D5ELf97K4w1Qk
0qLmJFYIfZPvYWgBQwrSSvOY6VYGyFL0IP1A6wcjl9OdGWSzrbXmcCzcVWTeJTBZoWkIteHX0z97
NsciEbIiiTMLwz3pvvUmF74zvoVf3IYdrL1i1VdRDLuXbQBFPNSfhe3qGb+/p4wVm3XwyCCzeueR
YJB2KuhUIdAw+O66V/toFHInKDUrfKy7e+z5uLRPl/K4bc8TihJPDXmMj5WCbWXwfgWLxtwBXgwe
TAwRAfyajR+5vDhqnteC2st4JisjcEsV+X4MswFOy1S2TdZma27D0jaCVgKNV4Dqvg8cMScu7jVZ
RVbtUXpmaKXchw+r3wsHwc8AkRVXQ1V29fkVnkl8ZxpoGbSiUlTYyHYr7wF7s/ItRunu1rJ6HHfW
601hLgEBzwJuJVbH7SXRGkych5oOdnBqIrDSi41lPqefAFnsHSly4hkkneq+ZvCsz+I23TazHUf+
WKNfZdMAMQJVWq1ycOHZ+6/FWac57wwtEinYXp8xEjVHjsPBE2MnuZ9fmSehsVrY5OheFP/rs0aP
He6MwvDJIBTjA4WqCZIGM6NFhqg6hdSKNzNGLICZJXJA74QS5Vq0+/7hwSAXTQXjO/I5KprduBMg
5lxl6FlRX2tI9XHegi/Na/YK7JR4Z+zX0xJcIgSby0nkNldP65QmQycAA9Q7aJnD5o6b2O8Yk5Uf
7dYwt6/tmBfarBFsKWwQGlLhHb0yEZ+ZQmTGjHQGTylYdGdHLAmeABXtNa1oOpE8IKlQ57UVCaId
tKOfjMray3MZhGK9kA/rZ6rIQTJmGOa8ncmfEqVCW2VWotHK6sd9C4KKdiOfZPEg4kiL1X74S2fw
vTwuzBBp0yblrBsge5OtWYjtRhisWV4z7++cImCOFFBbibi5DFHFOUXpXBVDNGJZ3UBsPTm0q8OD
3z9inAjOoLdy1o/mVNd4QNBoOzuFk45IANV2ei/ex67+Sbud7dCeCiu+Ddx+RDOhveb7vb8gGuZI
KQTMfkTGQCe+kzkhCN4bSuRXqFP9aQ7wjiE+2mHarRsBWQmKk1WH8717xAnldIbqpZjIaVD9jUpH
O5Ob+qHP5geI39asMG/u0GQDWmRINODbI+GlciFioSYtcvUSe6glD/vrBzDHTrFX/cmpPdlufdNJ
14BG/Om+k8pFg3IK+klcWtTBHB0EKsha73Kg7zPJzjB291Bswrv5CLKhycKiNwGmFslW3VqrQ3Q4
Rcb3wKlqBv5jRWCZT2mPIW7M3OI9773eGbKNDHOU2qNqTaVlPPan1AmO8beP3VGO5gF9PmhqxsQQ
tFKxCWYwDpdGoUqbEWNLCIC/m+5Hu+1vMYF9pz6jNw7AAf1T/7m1Wjf8MiI1oNzW22QD2Gn4iDKN
+/EX4a0xgU8B1BnIE2GcdNCBcl+EhoB999B/vPWJBv6hzANro5vSbRxg0DEbdbOWRuL8p3cSOf9p
6noliHpILErDjgMZNjfZDRh/lRkrzR3vdplfHGcK4wxDY5GPZ4pt+Ar69M1j583OvAWq7ZU7a3BY
xJh6zArTXeey0c7rOZjLFAQK8dwec/erVU20/Kbw4EYMlh4zsBL1rqJ/nZFzrRXDSky6ktHijdZP
iRjyg1o96GThhF+qV4fRoyaYmdjdiu4kAJnR7HQK3Qrv+uRNVwYgKe6qGeEc1XdCOXONYYhAo8w4
2MGevfyogOWcevXV6DJvaZ3nnGnm2bv+ThynuTNaxUGdB3FqZcZXfdkre6Psa08J5P525ZZwb/jf
svB86wrG+YGS4HI/I4U2PbJX7JZE39nCkOtgYyV+jcGdLF4RzKHTJBkjoZC1uhQXpzEIMUOIiw07
FdzmsepsCZ0vszXfpUczsw3Q6xQey2B3OE8HDAwqMtnzgUxe9DSCV2SdBYI3k1BidMyhcsUcRQ3U
YZffqe/yTM1TWCwtzZ4EiXxKAaNc2WZ2H7kjhQwQWMJAygDjcNssGOARBiydWBLIl4enAshwBtGb
Qb/YOZXbg16DUfhGa9dl4Xgv5HL7rceU1gM8ZGju6OgE3RnBdrqebdmex19ozVjQ3HNxCudzoyub
1GkHcaQQ9iGJHnUNNQgyaCuAID7Hw9T2QhDnavcgeq6KAIKomwTXbEgJy9INkhNmXh+4sy3hbde3
4C/rGutEVkm2lhbKJmqizRTpK1njdEat1T5XQthf8FGfiqS/Hkr6eY6ThxW9WTq/czmcuVPamIKo
8PX8kMfaojM8B9XMiPPrrqfNmrosmHN0d76tirNzSl5Oak0MYrWdBPRQEZfXZSn4it7fyHKZ7Lps
Ahe70j5/vEouvfF6mOdiOXsXKx0o7RX4KXH6YybfxwL0ERTdfcOPNJC+lk3wIGvGigYtXfpzmdxb
HUx0rDVhJlYifC1iTCQqsrU7v3Z23BttzKFQxWhjsFqCbj4VY0WrbRP7hfRZ1R9kubVHRfa1THAF
et9E0+bjTV07S87iDHWaJXUpQnpa3YZaeRVFyBG2CdkMqu5nI1q+zbJzPxa6ZObOd5UzN4GcgCwi
wZLF+ZoEL7gmVhqgdyJR7TyTVjZ4RRhPh27OORhTJNxB8Gf7GEC/y/IM/VkShBYSZgBm9PvHq+PI
il7dnfP7wdcJglQdy6BmJ+qwcCJ2hwFgoxb9TB1iJgzF28pWYUeHtUh/baVM084CbZBukGQAm4/V
zNTH6F4kXtXMFY360OvkXh3XBiouPdNgxUa3ls76C971bHS4kODSgEDWBdPV6OoTv46tm9XXDQVr
xRVBdwqydYqTbyVkF1yp/6YLbtxueiSxqBPIoMbE2Ib1HMvSTigAm6DZimCOH487z6QongiFVgOe
YSD2l45UFQ4KnbcgQvGzcs0iLkURyLGA50tHwRHzjzmN7ht5qOIGAvtHESn8BzZzg02WNJqNZJdY
4WpYvmQN0RiOWhf4RfHMcRcXLWbprOuwTAhV0cDpxck2R0YQ6dHIA7zLvMXMO0DN1cllSX6Waf9Y
yxdcNDDwAnhkYkYTy29fKhtohSR97AdEMXn3lRqqpQ7FLdgWrN6c7I9FcTC2nxdKRebBeO0hAPj2
UlbVonzZgyaWPeN3it1cz4gkMJCCoa5kNwlt4KMBn1srIiwZ/3Ox7POz+6QPSSrFE8TmtHAUMbhv
B3ENCrm8jW9L47YxpjMIa2bImMgpnxCEDY0VgehozD99vInsF/Gu5fliuJcsCosE6Ed2Xp18CqVy
a+q9Pxb99mMxS5EX9OJtQexqnm2alrZCX49YELMJrH0q/RqltoGBYawxrvS69Tb1taVxVyFRq0SY
VHZOIeayKAcJdE3VvFZBW5QiYeCLBFIBltS8XFgfpJ3Sl5ASRX3sTR2oBIxwugmU5tvKFi7qxJkk
Tt07KsUqWM7YFsbHsHCabic+/MzAgxlWtmFD8zswga1DDRftmHommlN5o42VrJUgWvFnwLJAiIux
HQ4preAxtBna7LfuGFKLKpA7ILnjIz1lCNvZBHGapTc1yKdSp+21ldry4jV+nQqPWi9L8V8enJag
DNgWOLhQBZWOIniqsuZjLOqGgfkUCFlFgnz3pQghaAeqyCOIActsI0WJU1Lqg/N9haRgeSVvYrg7
PGhpnMVoQbCSQfAEYGhMssZnsWhrGZpdRSaUVYq52Az0HDUomSGD5ULBv5WHXkOO4EeLXXaJCTjO
EIBvEzBY/la4dC6bC9eohppEM0E2qMYOBHR4hQQ8Xrma8VxyD87lcFd5QicxyPwgh3GeVDfTUcz2
2TMbzaX6+Y30NKL0dl/eEtSl/ZW7vXSE56K5u93MRRODa5Btb+C3N8pLpgGACO4fPNOD6IgE4f3a
HVu81WjFRuoGxfD3vbVTqxczJcjUj17gF7UTocAFBtYr2Q473OlIWa2/y2wL+efmXCRnSKpCnVUt
xBjlwRZthucQ9mQ3IQtJdy3GzAF/9GNE8St1229s/nZxnG5GbILmmSftSj4Rr9oBDLK2/WTx5M92
gruoekJoO6rYCdXSfOExuTGvm6voeypugOhRveZ23rOES/ujf6A32bH/IfsZCMFrRNLpY7U6H3xR
G86+DnehAe7rmyplu6T08AA+D8paBnhNAvccB4NWN2r8qm9oGBc34k620s8ZeKm1lxIdcsC8lPCk
QGyIPrPM0wt/fogrS9usm/pF1+BcJ7h32qDgHTFNAD+zq/JI3NfBVG7n0avAKlzWCbqWaWe/8CMl
5Cy/XORBlEfY3kxCkjv/rJuhl9JH0gJsO9aIP1ayBcsrJIgC8AawJjFut9ugr4Wxxm6D9fep7WwG
w8gP1V7yNSsBmzsmQK3ypi0u8kwmt6uqSOckZSpdoNUCs9+Ve/2bSp3uJO0ZAqR9amar/mKkNknt
ZPd3/eSfz+P/hC/lzc/dpP/6X/z9uaymJg6jlvvrvw7xc1PS8kf7v+zH/vPPLn/oX9fVS3HbNi8v
7eGp4v/lxQ/i9/8t33lqny7+4hZt3E6n7qWZPr3QLmtfheCbsn/5qx/+4+X1t9xN1ctffzyXXdGy
3xbGZfHH3x9tv//1B0sm/vP81//92fEpx49ZmMWCBOwT/xMvT7T96w9i/glvBvPQEJyh2i8ZOJTh
hX0imX+a6LRUETMzLB36Lf74Byhe2+ivPwRJ/1PHo4u+P0RUoKRjODtadq+fEe1PVMtEBldTUEdH
xeyPf3+3i0N6O7R/FF1+gyi/pX/9gWEXF1cDjztKfShbE3QFoTSPro9Lj2Uw2hCUkXkFStLAAPCg
gdcbWm2s5vdBnVB4SMIklpppmSo1upuhSuLYUWthkpxSChNMKgC0TjzkEymNbV53mNQtdnka7Luo
0vU7EsZR8ChpQz3v4k5C3aeqaVJclepgfJ8Mg+ifg0EAAZ6hPEHw1FlZlkQlBvFps2rHbSY/aI0k
NgfMesypXcl9YliNYZY7cdBl1TeGOKpsgooE2QetHqo2abKg8dR87mrPlAMZFyFKwbVqgIuzc5Ja
K3u7MNUJFNVSLveWNHfg6FHEVLjvwkrTt700hpon1XXzxRzo9CLpWfRlVEuAI9quNgbb1FuxeKQV
Xu9jInaj4OpIzckuNlmc/CLVytGu6iKdPHQF940NJvsZEFsJS3ao3KHYVUqFqGManDw2tqHMoDUV
k1q6pWE3lls0KJaaW6ZND9xhiVwyGK5N+U4Xoqr/TGhtbIauHAo309Fa7jHU2w8aJO1nXRoo2GSm
JiBOK7eGuUnbTjRemrbK9Kc4y9XiSleHoX+ay14Vd0ZvkuiliXJQQNhJLyBBhuSfMHTfqJRGvZ/T
IazB1S4YiYb6HHpU0SRfjcNoBaUEAwc65TZpMJ+lGKNTRvWi+4KeIhShJoV8MYse9KzTLEiq21Wi
VG1IH6bzJi6QL74ORrSGJZYM54A+JCKZn4NGxVkEQifnltZWqWH3Sho/1BGdNoneYvRzaEwjpjOV
c01tYwglRCN5iyysXkwtOeRmPAvYjIR60Ri0d1PWgzk3kbPpKz4ufoxEn55BZkvjTRsnA1inZqrR
a7TtgC45RAq5sMBAlt70+jSqNrr1ExQpW6KgDqJLNfpQSg3MjRlVgy9ZlorB57po09qNjVlPj7Ke
U7gwckkMD7PUpntJbM3BVoeu6l1RqbXmJcE8CFAsjEZVPRRiVJESlYY0APFDR0rsqCmPmLRZDGXs
SYIU5ptizvJyN3RN2z/kfWOCQycjibFDhrj2QlFsHXUcvyVJNxvfKymbi6usp1l6HQ+lWmwNsPOq
VwVuC8VkhEnvdatQ4rnGuKcQxIXbYM7l8Edex416kDBcDDjIegrTLVpxVFRKlUK4H8UgKCy1CNon
uS2ix3gIZcEmiaAEla2iO7n7jhlWQeprUmwmboyJocqN1I41+JqorI77elApIMjZQCVbGOY+bmxx
EoMWPflKInpI5mQaGIybPrqu9LSkd1nUzIMdjc0ofEJ+tqk2SG4pKbXGgsQddHrodZf0o1RtQeTc
xl+VypDH7ZRqGKKLk+wUp4sK+nUcKwMgiTyPG7QTJGG01THqi9y0koBRQJaRhIF4U46GWOzjAF9r
p1VCX32p+zwgx1jHpbTKuVPHqzkktHGNNE61bVvF+fRIx1ynklUSAc+T3UWRIuzTPgUTdC5NurQb
5Ur4Ohe4PzschoTppe1gINthkLl0KiNsd1InFWC0TiMqYg7YhEgy3EZqM1EHD0JQ+USc0RCh5LnW
uGVSpMNOmkygtNAqn04W2JKj0hWpatS3gkjqwJramdwOSRCYNzNsCFi4Mwm5+qQV0vk5CcVM8czU
VAW/J3qSHGIwCpv2FA8ZgLAdbgJ4ISDMAjVyGm7yoq7LQ9lXQYZG8KjCgL4hK0dP7SNhfjK7WNGG
HRCucRG7RY9LU19VeVwGmjNSvQ4lY2PkoZCJtzmNkMB3BaMapw5aU4SqGeIlob3xAJrySd+PWgbr
lRkgFfyUi4P5Rc+FuQTaRNfU+1Guc4y7mcI6t4jYwrZWSQq7iUdO/zQEefIpDtQxsYyxzgobhT2a
2po2tZhHEnWheIjCgQqOFjbVl0EOpdSO40SVb1s5De+Upq7uW5kiOzlmQtPvM7HSYqfVowpj3zSo
tJdqGWaWQd90cKOMmPqxyeecVl5j6vmUoAFnjDsfz+IsuTNcitnXqakPfivUfXSbASgFJy8r6r/n
Lfx/F+sPdCWjjQJezv/dz7p9KdKntPvHlmZPxXf6Tyd+KqeufYr/ceqK70/luf/1n1/30wmDp/Sn
CnQLQl54OmgPeXPCiPwniBVQkMXbDI+L5Wv+dsKI+ieAIQyXhImjDH/w5oPhI3TIsqFhMkDPAJco
/40LBj/wwgUTGDRdAQmQyQUJ6jwoetwn8iHZxvt6R4/CtbCRrcqpoNkHsmN/VY7GUXN1EIZ71NY3
0066bWSgAoJTfOy9wC0O02fQx7ijhyftevBjTN5uHLpLrtKnbFtgBi340ycLXXB+t2eQgRGFKAmU
ZKlDMAFY2/Xb1IXFtjv8eXSIXznpp2DHWJdHzJiY7HpT7ynyt2CO2ctOtBU2GFSIbqUYJYbJbT3R
V3Y1IOYJgnnBKzfaDuXDneyAsgtthvFodQcJpCwVOBFVYGHCI+JryZMdVMEc4YC5tKgWGVfpQd/U
R7LTrzW/Pk4H9GGh/WLeZcd4C0JmL0f8lHmKC5DYztiVp+BGOGa36c48lod8U+/AgerGtoR1so56
4aD6aL/ZGoOl61Z+iK4zwwoGSwM7/H1w0ymDNf4f8s5rOW8ky9avcl4AFfDmFva39KRE3SAoUoT3
Hk8/X6r7TFepp0bRdyfitLqqJOonASQyt117re8VbM96UEA/qQdaOLg/jgGdqPCJPqdHmuZn1Cbi
T9MTBJUt0yDiNnQIMvkJfhcJvXHdbY5DGMh38WU9ZVETFYEQXGMWnHmuNFzC7rhDA9uf6fZF/cF8
7c8D0rSaZ/raqbhYwRJaUXFUouWuRmBzipaH6j4N98i5nxhWONpher8wR1RE1WnS3UIIDjLUs1F9
yxAGy0/piTwu1D6VU3FXfKjvzrfx0HAfg9+70xOA0AWQg0U1xTgNlyU0b5ujjtDNDISyPcgh4JjD
dLHu49vtAr7Rl0PZ17za7XzzFo3zS/Wxv3SUMqFspt6nIgzr9TcAwwLjRrtxrsOxeGyf66A7rp8y
4DFYfIHxygw8pec5EsQNBgP+NPuCIsyv+tXwyyjWjikAFh2cqnVnHaEuZ7UzWOuKcC/guSa1QAco
8+Uv+qE9qeeFcYwKxLfKzdrB+J7x+w0QpP5QnbXjdHByhD08+0Z/UO7YiVGMZFkZoDl5kvnax3Qu
n5W77Dvnh0/m99Zxi7IBfCVzm2F2Wzzm1/yinsqLeW3O9kN+tTgB/SU/pqf6pJ+H38yJAwj+m6P+
S31naYjyzKZTruBkBe3WGo5+C4Z9OEyu5bbcQ+9/fo6R6ImYQXlsjzuT8XKweaMvPWn0iYegekvv
YLz7WX0fQ2Z3KKgV7kvmZ+FEnUH11IDoJjsofn/khIXFQTlYVC6pZ1pCTQ6hGoYcfS20woISbueD
JvDHs56cqgiYJ7+QlaRBU0Xrobk3zsgHIuaTgLbNouwH2U9pnYzBG37s36vn+TBSVSiemSMWmPXt
toUOWPKKxpvPDxLUS9KL7vd8bTzEr2loHsuzfiwA0zbP9is13aNyk2QXm710NW/ZkMfkqD7tD8aD
FQzhfLKulXVIjvMpuZTn/SYOh1BHb15r7mw+LUbBcle5rpFBMwkOMXEewtlD05Svf5JDem+vpfte
YxXEJBVhAYNdMgVHzf34zPn+BcZZ8dnYs2Gj2iA94ycFw9E4LZf8MEc5htW+6Q5jCFlZOB/L1lUo
EU98OAtrsIMHh/0IZukLO85vvTdAcHR5IVNzxc19YMMvesRLuUrn+rKDp50CSkHBdHbuSs/gT8XN
Ho6gWO0HnWEocMUtW0+NDPqzGWjTEvW92gOZcJRut5O4bnndvie35OYJjENcMg+aMA04Asfu0ARi
0kdmfq2Acgbi0BuYTPzSMwOmS9FhpwIUyJ7GPFkRLu7i9uEWTbiaIZBcMdP2meARZh+r765+fTR8
x09glzzmfKo7yA/dIfesJ+s1ARUqu9lX0UdG1eMo4YHEKEbOo9kgzuMHFE5czVUj6dDyQ9JT+wxp
q/cnx//PIsafixYKZB5/c45+KdsuVoa+D6JX1y4wrzuurPGYX6V83xG7UsG2eWBI7Cgg8gQs5eRZ
l5Q3UeOrVpbCoQP/WOCApsDgtxmr8dJR7yUYdj+IJL3JbdzUiyMEgV3Lb5kr2g7TeeIYjuEciiOL
fom/+t/sCNq4ENfsSsyJJMGAVxyCPiwXV2wb4ST5C3QcuUOcK5Dq0IyUEBW3U4yh6uGZAWsblBxh
+dt0Ko/iBw4Hkz0me9XNGnb8LsVodsHAryno17MdTQGFDE98iR30JvbzcDD8hj/LCIYXDzo/qAua
g8OWULlMfiSB5WHFD+8C5ZizWUb/Hw+SEyjM7G4xu86EKkX4KciPfNfV9hbPcruXiadT2T4mD8PW
umHRcOJaiPXiyTkbYfOWP/HzWVfAJl4cmAEqeOHOeiq+wOpnkLASVZz4eSw3e0q6K59j5KM7bmn7
5LV4yDR523dq/MkjSiTp83Du2Du0HUGAD7SNJc88VrxnaKOwnWtY8zodtqkTwpKp+DqGz47o3xCr
sNF9mQHOjYODvhRvRvydWLPJ5YBFSciQ2KEEPAnxHht5AUNPms5Wto41Lkhs5SZw+D6KW1yk5hnI
jQwGw6Hj9sFx8DgiVBrD6bwdsAS8vY3dwgLxCckVW685iMWrj/tX+7qcNpaDudLQ5t0TT0Rx1F7g
HTp1YqNCui3dijdt+duhxgZYbGDabFDu994jqQ/PsLHhau+z4KYcbjfFKlCT+bkWBt2aIixZFbHI
IzcPQl90WXAcWthCGs6G5XZo0I2ReTAPI1458+PAOUhnbNBZulsOw2FjH4tr6UR54ozQdwrSnxtT
wVUs3GiO+m5vetIRvC1XUwOLkye2RH3BNh1KsZOxLjJbLMV4xEEfjSwxcQd459Ibgv3r/jU9NoG5
AVnFXB0GOg64upyBkQ7bxfB0yc6T8crdd+doHPuQmXi+kkYLDYjp507NbhgIPiF6dOhDCBOXM+Tv
QBrFcRj5CEAqKCx23IEYEEsJdTHRnnRIj+O7jhl2LsJWldHEkqpsafGoTNj6NSsqZloYvmBXqazl
BmEiZzGQ7+3n5V6/wabxritfuVa+WO+WYwOG/kD46/PTAC4hZo/Vg/PB7UJw8/Bil2I9vIzPbDx/
g0Wwo4X3stwofLcw/Brf0x4nTkKMLdK4qxlHwbkgjJYj+2q8mxxf+X6j2ZRhdze/fZOiBrPW8D1o
hDO+S0RNGCCmlhdsMKJ3HEJxZYchU5U3VR6JXz3CtgNTLH4bOjxnwrWVox04PtMk/NySRR5DFtYX
LSFh2+SfO3wNwaxFwvOI0wpvlDBDMq+ak0oXLHYpGfMI/WUw2CQSVlMMJFHD8xVEW5RwTFlGwh3h
9biV+ZIK8Ie7uhQ/HtIP0fjhG04GN1qyDFhP/r6l9UpwEuVPMSF2e1tFHYFK6mvYpy7az7t5hU/2
fvshyCKGcCSyyQhX+gOWg6MeRwofc26cyp3PZCUBOvJRcUXStsZIKwf+eKrD6lScklMTldtF4vtu
KVVdh+vwQ0CCt9ChRVN4BEGyWz2XISnVgXsJJSazdVcO2WCwRCwRSoNudiUrYpIZbn6i7jZkSJEI
iuCWOCcnpQAHx5yvxLIoyBZk/DcVv8LRlT8kLyFncGAaF3FLCwtYHW7X6Wa9CNpq2x+DPXAYQEH7
5tDa7sCPVwONrCQ+ajEj1O1Bi4QSN6Mpnnxsz8ZN/GRQuOc38qP13JnPWx+YFwIxcGDwLFTMalme
EZmaRxbgZiyLDVmA+TRjTI4jpHXNM+vLRtF99ZbhkKg+q3eU5u3WzZ71o0oEp33TP+wn/S6LWB4+
mz/CXnY0X7MfqGGdzbsqYmoprAqAueAck8RL7kGrBv2hinCRhJkiDlV2l9J7JAUowoSCpDPhyzH5
UgWb80wLOHbfR+aOTNeAbXl2O29waQmP9GCYQx23oLhkFzRkLG8KNfpabUCYd6BqoHcHtFGzo/PN
MNyUb/uqPsayb7BP+E3zxIeJ+cTrlUTSRxjWEy9qns0aNgzUKrwN8d4cfuAQ5m/6epa+EZ6yASVa
kwcqdG7yRD9BPWb9cadb33i1n78K1pD3lZcYvy/Qfq/BG3U9jAKD0IxCo/NJmudZgc6gBF1tkrOW
vSvGJjZfhKEzYbf+M2pkgI9LQDxfIZFKzkV6KftOpIaKEvHVTWIU6hOZqQCZS0ayICZIntT36oiQ
cpDe7Ea4fm5hH8RcTkS3ccbo6hh0XAHGbACW4JS4EnfhOlFiHySa62bYheI2RuJkSsXJR/lQ3mwJ
0iUNzk2EdQRBmLWYPd0eSESvgqPlJxEDgzOVb3IeJnI+pA8Fs2uEz+HFsXe9txEwXgJMBLQXH2q5
ekvYLYLuLBTBttjcUFV4z595JOJZsVwiBRFKWiMX2XDRrSd/kbBRpjufhChFj8sWN4VBYeKk5Zk2
oAEyv1NIBIDD8N+FJROTTBb2X0zMiTgacMM593BqJKM1xs6HORE3aotxHBZdKGjVDOeooZi97XmS
GCMvwkGHIBoqlsAOu6cG4+8cywiFUW5/D6RIfBL3C3evwQPoB+fEPnrqjqwXTmkJhpc9LIg9aPLg
e/NgjuxDS7aBI41E/WWMUmGGA7HKpAAYZcICIaXafDLoGUphy4XyAKVNIn4ZQQAxP0QgFaZH+ZTd
5EcRY9sWC6q6ZCC6v/IwgGaC9gepNh5GpIu/h5wy7/k34fcvzUJbWimCI8Z5JUgl0qx2r6awhF8P
PohTAiHggw+pNY8EgBeA7DxOFgwN9jvFphVYQN1Di5P4TIS5u58cyjsRb61MW+MXYIITIZZCLYnI
1N1v4+f4Gl/7C+iMoxrMxyVCoSRyiFgHjxoTQfVyMqgZDS/l0xYkh/EYE+8JgS0tRHdbFGoO1Wm4
MuVx7g81/5g+RijIruPZPAqLOIX24yzSNu5w/rJ+Wd07CydURcMzsKPb4Zo/Dj+EG1CehH+rKN5A
XHOgB4ALGO4pZLvvDLFh6defpooGGL9kYefxdiBIsA7GgVI/zXdcR4YJZpAeopbUG0VSKfyK7fdn
CWuo+PbJ/FQIfMXATztitHOIsjWuiKM5CJeyk1guhKhcH0WazKOEziVyhscJWkPhlFbO2+JjJviM
iNHi+zUU0Y1BoYGo2VVfdl/EBqJ8pwZtCP0erwYl08CKpMgMG3//+TggdQgKO8wUb2TAjeh45+a4
n2rtfjA57m5DKWvGojNIQySNJUeSrmZ8vcfimo88OmaAYfNgfpHuxXiyFiBGfMpI9Q289nzAMUcb
9lILOBzkWVmYEyvZ0Ur8QwdXBKpMhVtkYhu+feMZNDJ7Y4SJpb3KX/L7qj1kMqFefl043sKIMEaa
eF5FENZ6GdPQbMHeF3ty4fc9qdYZis3wmdajNyEnBzElNqK8XyHTO/XCgBxEaktyzZldeI8E5i4H
8FaEiBPxjwjxtKCTQ1gY2xOYem5IBIYrCzcdca3YkharIUK6lrCMSg5BXatdRFJicR7zn5YLO3aJ
36H/uFv8FZskSg4VZqYmGvsd9uUf9CL/Qr/8q74sTvGfELhV0RpoT9vWNf6h3Oonp4FmABXXCL6G
h/3RhN75OjMEKgJZG9MoQksF7SHplp7T4/hqHLNH4645U1W739/LC1//LG6sUGM0tgrsk01Ikt7G
1I9F9BDfJaf6cT4LjIt22j8b6psJMQ96SVQ5oUE6mgSG44UEmjCG1Pg4ExKTxIX9YbstiTXMu/5s
PYt5ctlH1xDpjuLUsEWyS3UZSDGvrzhHTL8v3xQYvD0Iaoou6p36Op6qC16IgFbFl8XhRJGzozRh
HtBvurcTf3mfN7c7MhJ57s7ObXnEvmPFKZ9TedNu1ZvhbB1JvQOR4OeRc/hZsPiPGjdPTcX/f4W7
/AUm87fwmf8nQTGmQhvl7/s1NwLL8n+ub+8/Ppo6+wUe8/N7/4mQ0f6QoSLSoCbU4BagsfJ/ETKq
/AdARTFSwmgJ2moW1/tnc0ZX/0ASEw4z+r+MR0Kt898AGV3+A+gttP+OaKqAvDL+k+aMwuj/X3wd
MwfQ1aBxzvipIERFWf2vp2hScm1W9bj0emcNZjPZ3GQZTbSSM3Dm9Pn6uykufWfJ72TdPhtt/7xJ
dlQ00wTDIr1r2TkZtORdaYTt0W6mWxqr3wz1RprzZ2Pcv85WgQCrJJ0soee2WqGF8dnW1c96vXMZ
2/5q792l9LYRlWe1or6EYsfZqOKorOIhLNLyuuzOwVmc2G2K3AlmanyyyaCotdlu6aw3sdwwWC+l
b302PC25Si0wVppQNWgoJypdT2mvXsaV0qIhj1RNAGR4VTE+x6bzpm1oAZtpAS5w0g6tZlDvaulO
7KvzZFF6TzflXe4wx4b62TrWfZvm66laL1mDInEfP8QaJWh9b9BPM+j06Bqpfrpt/JQJTrQsq+nP
6DHO43VpKxSumYJwewGRMR6ndR1cZ41fswXi6a1BG6PNdsHdt7RLBRMMHeX9HeleZArN9YqI0mIK
wY61HD0ZwQVf6g7LqL5opTV6Sj/cFlLpQwlyXytQtiW9facZbUKr3z5bIw5s3K9o3N3lUrMHWdY2
rpRJwaA3wBNrKKw0bfpmWvObvPSJByo/9ZopXAq78ZW1vMR695RP3Xmci9tS+qaMzotRJl5a8q8s
+9K3/fcuSy5yupxWu36opIaiG4Myhupvxn5VcsiL1j65nYfpIsnSRU1Tr8rLT701zouW3syKlRxs
u5Bd4FZPTF067m6+o7j+klkgJAy9yl1pPcOuiWqcrK9elVwl8TZlfbijFX9Idf1Fquv7ZSzvxwV6
ZGPTc1de3iyzm1x1wDrbCSilvqbzDcoPYtDquZ2LR9Mqj7pB1jYCYVyXuyzlFcWtfJnknWrzOj6i
YeJJRZ657aRB2JMGVVoRUC32o1xnVMOyYsKz7vCZDaNCvKwSLS1rfq5kkUzJs9DPjqpM+VZrhem1
w6lvGsPT8pRuj/PIEAJ5VryRblczaUTb+9K8fNEW5Uun6r7VTtdFM6N4oItRTU9TxmRdV1+Ksj9Y
8+uQaDT9zORNSrXjjti7n6v297pWniuLRmG+iul1iBATooVNJpic56hPTL/EurldsvVusisQ/BEJ
pk7nmp3+Lq0jSwT7JjgZz1w0YGpDe9c4BgLpy/PPvzVGqXWRfw/UgRl1bXHwK5oWTWt1kpYy9aZa
/phQHE/t+JxmOriOYTm1MvmIWn5frOFVtudPW9++Zxx/pHT8AgwHUZZFFEwFA2EAD46Bu2QeBiAk
pB8wtW+n3IpdQyLS7MeQGWCSZ5OH0KeOwljBaZPnKdyM8gt4kqCa48uS45wNKlzWcEWTQUCXzuki
n1q9ejNm+mQvsOewh9Xism76dU+S65zaR70kzBxI5WLlZdMnspO19Sq97rx6hlBW3TbdtZNM8ptE
97YJCaBF+wJGZnBlLo7MI48vEBXidLejHMQSrSW9SoK+lHJvTYZbdV29EvSkq69ggfPq2G9W5MQ6
lZK8stypmeHnNAiGjeW5NdLelXY63bG03u1zj3B8SqYokyGX46kp092dJ/mlSOz5IPF06xijGbTf
DLTkgj0vaREU1inZ2mdbEBpm5ae6wju1rsvmDgMUAqZKWwuIdFp0NOfr+mDt+ik3808djC8GurtM
LZ3msZJLNOdzTykUyeutlQOz/WgACQa51j9QQFPhP5/Jkfbd2MKmyW9rdSTonGvk0us1MIe6juZW
jgrU4TxTS77Ubftt11uEBJyBOcrFiAp0OliiWPLa16mSuc3utY6tH2utOG7/KK0UuoYBMrBBhbRs
0HrAKrfohd/UdkmwazfnOWEeNV7zH6MRIzvXUt3BB7iSxgFTMvklz5UzYKnas5RY9pbcuYd3iHp7
r6rBah72nuGWcrBBqTfy903/FucJHSV5y71Rys/6NEtHm9LzMI9MCbG6CFp54zTkrrkMCAZK643c
cuyzWv4R68VzPZeP1j4DBc2O6jbQRWDYzsXjNd7IszDWSV1PHV6q3VRCY9QvxbA+l/zLHdYNrcpM
ptOSPTjtsHitvEa10/PPctLNFE1Sh/0eN8EWV70HbwOVrk56so2YuX+Nwk13L+MBPFgzFm+wviIZ
ggutRreLEx3V+Z9MO+2jrbedi8D5aTCUW5wfZLEOwCBH+w4uufbNVbf8wYyfy66QIMaMb+quuGg2
O2YwjaBb8ksf2xd7lN+QrXqf0pMuZz+s7hZY09e9sO6mvQgWu2LUSu++KcbIWzGAqE/Lk6EW58F8
HY39pW+rV8WhxzWXGWJBA1VvZqQKqX0Cq/WhOjElr2aARlvtDbdas3BX6WMXaIkp1UXqF4q2Iw50
mYFitPWzlagLtp4VyYb1JU+nwzwUeDRr+DDXrvXMhsKZJtPNxWZ6nACjN6l+QYHl2mZ9M5tL6+4K
DttyitYtJTMwWvstHfbnXNeoyzTjk6mDT1GUyl11/aZNBuQFNLv05lK/Ths1ws6Eyy0faBR0yrkE
X8VOGc1jEtsfKmVZm8Q4K89Gg96aoS5eN2g0c5yGmL+cKCDI6Qg61qKX15O5GuqtNeSrO1vcs2Os
30ZTPisictmfavBYHvDLSzxq11m6TXbnPmk6NpfBDpvm9cWp1B81jHOeY1cPSTpfMXfRmrysg3zI
B+NFa0j+TR00JrFSMvp4p9ZKnyrgO26fUjeUhvtY15/zL40dj27bSru7mD2FsLKIYIQ42atKaZYB
ao7gVPtyPt5qKr27FfZLKyO23AyVQsFKAbLqr8nQfNGLTo2sovYqVaa0EEvnZZhOQ6wfu6o/Osoe
2YxuJurXn0FZ5XXzQB6s7pMX13LYtFVY5talKfsPMM4Pq9wy56KnYVyv74NdPnZy+3Xtig87e2Eo
xK2m/HMcDAoUa4oUedvfjiCXXS3LoMMzrlo1UKQhhnXM8jPPeeOJbQqbb3trl2t+HM8IySUK7Wq1
u1hq99BNBTGkIs1BOcxY2Q4AUlx87Zf6tpmkOJjqfnElpGewDfiy5DGbyIVl41q2JYx09bSi9edP
DJi6ta2/Snp+q4zJJ57Pzfsi93a1/R47ytOytbciTKwy87gY5tPaYHtWw8F6dI1vZp3tYqS/5w2O
nFzBLapNdnm+YCvXZzmFkrS3pNLts51yhU5VLzU/xqz6Muv7SR9xzE26/7B7aCbNPAnq1P6mauFC
cW1tHqSeELet+g7nC9FGMxkP+6wfpTatPbtkQDhu8y8Wjl2pT/k4l5HqTAdAnFIk7d2PdZOyIDWX
KRzNuMIBJpdm0TBioEc9QOWr3/Vq5qkJUExbi1+lvKKd2scYslS2gNg2t6r2oVhL7+WD5ATl7kQI
IrEH5sNamlRQieasZKdSJmlW0Boa8UCtTG4ydDqApgXKIG8fjXNRVorb6SYY9JHSXB6rx96iLj8U
rd8tG21ydM2DZCmeknUFPwy6fB5jKroJlt1Z24dNZbBknazeG5TtQ1qLzkXb9Mbc5ajO7f3QxPbV
IeT2a6tf/CyuDiaRSGCO+XOSxj8se/VUhPA8rQX37yiv1c5OK5bOr9cJR0qE4hVOfljbxPH2Sn80
W2gyyScLvxkTCgntoQcUfHQcgsCLVUi0SdR7mYkqKub77bzo1cGeiCwUhTAkwZb3A5HXmnORFoy6
jsytt2/Nh2kNYPWNyu+1SYQx+hbudbv7TlxGvWxNB6U4qZnU+JWGHTY2FEW1HNRUI58TEZ5O/UbN
e7+usQiAqtXT97b1pNVOg0jWFhAsqpS7BF7PDEDMGJG7HLKbxio7dxqjtbfVaNmVj2GqYSvcJwQQ
NmjuKrBZ5nRfcLC3cvcse5d9y0iXaBqMV0ODtFvqObNjCr5Y7xCzmVIZcLv6rO54AmlaTlX1sHXA
x0YLVeei4bhN+te9ie9rq7zP0gRYSK8G+kYDtey/jVlHQcuiuaAOj83SPG7x5O56Q1+r472oI92Q
CoOKs+zFYyXQghReIU208PqyguBGhqDN5H5tg4jfVgDCT1SivC7eJC+VtjXINOYJ+jwZDw6EOzNy
zN2WMXchMfA3IX44VVAlZPJ8sLGahaJfl7J+iacyXK3pbNS0Gs2lD0rQm0FWdsdiwXLPUkPqoEnP
WsZMRdHzKml1OGzqtASUoBVfJXsykYCSQaeg5hJtLajGXf+xd3N52Ixs99IxJracl+woF7TYQfvA
rHVNF2gFVGNtj/HsBE5G06iTLfgjxl4PNWU+as1MRck2zvWY5+cxdSJ4cdIoK5QxAC8dZGy02pmA
Luwalf2xn9y4zp5r82u71Y6/b9VtWutJoGdactuTNNVSu507aNrMOUgJ4SMGLEy3HePEL6oZMKUt
3685ye9QTpSktzsYC+fL4K998YxSWE8RtWfvplMe2TWpSqIM+c3Pf+3QLbkWIgyHeFSDInZG1xg3
CGbLaQrravmqzUpyLHW5vLT1ly7JKYHmSNx00uJ5y4hrq5ycyX1lBe5QqVe9LMxvVXOdVU5Ua92M
cXmcN7Lser6o2li+DNrynVfbR1qytmGdlOAjt+5qjx3dmWTKQzk2w2Q2DkuJ2jmOeY/yYdvukynp
T6TFtTYAVjLy7iPu7lWzbp/VpbvJs825WKPxI52c3ZXUbHal5yLJnzIZB90z8+PNLQg4SfrRdcNT
3ovAp+goAkwdHTeYdLG0pFOyDPag8MppBDE2EdJNKuR7bfJlMBPZNaYMSt1ueoD6xs9m4zkvla+a
2TyMcgWcJENOpkvuh6760OrsQ1+sh8q2LqNmXNd8uJ9iZ76v9ClUtXUKoVl4NBL1ucH0Ugo7FDI5
rdaQ93VIXbWqRD9OCutRojdVM/lrb/f9aFe+ZVVGwIlibMghSJzb0kvn9i5JzVe73UBvVUKFV7ce
GL6gGTXmspeX5qG2CZP6qQfj0pdhHjeaJ+HG4VLLXC1HNEhe1a9riv1OtA6lvz1/s4tFO9X36oYS
ii1rn5LRDH6tGDlprJUShwdoJ1BVTcoyYBCbbpkGpMnqbzR5u1qqcZuRCHaqdmLnJQmzEZrRvOpW
i5cvtz5c7OR7MR7LDtZiWN7ex6L6plrTzbjp75vUvSqzVLh6PX0m0nGM2+eCnNnttbd0kaJajYph
x9cUFYC6heijFdbQMevjsC0/FqUcDiQneZ3dNjOWn4aYWUnAMfLmyenai7bXHzMpjuPAFeL0KxGp
nL0m+xwoDm2SPFVIV+s9YDLpO9EAoAadRGVuGg/JPSJ/rQVwnZtkmXEoTbdGPX8jHSQYXQorpIIm
S/STC99IU+sw9EAHxjinyJNSQJIZj1LGx5WJiFxXcpfxOOqItnUe8mz3rY62kDKRdI5O7c86MyBN
XnWHOLaejYERGXW59Iz3pPSXbkqJHlpLGWZrcserUNp0LT2dvS7NAMcOIOEySpNmY+nH2DDf4rw0
TpUM9U5T6YHJ+nsM3HzMhbSf5aoO7GnuT0XiPGW7/GUtkSyqTc2n4gTDtdm9JWYPtZZ1hwRAqMS7
7jsFNnvQM9iep5iSV5xPRI0xUzkWHRKDTGqrTuTSpT1tvmSMAV8aU+u9aTBl5HsxhUw3zSk5ZUv7
0BP9LYZyP1WDFsT1/GRO1jdl2EHfNfEAtQUTs7MMYLR/LIaufSjy4lj3NoSVo7aeCgf7sxk9IG8m
fCbN/LB2BxhA3L/Mehr02g53p21G+tKAsM0MCJbX6r60NyO0ZvU93pggq43hKUvXb7OxVKHCYAjB
eNwHq7V+Rc7vnzxX/z83AAR7xt9X/6P0l5FY8fF/FPyVP5idEDLtKloS6HTIMAb8YyRW0v6AVdGC
PoOJWPQioT7874q/wrdZOpV9/sfoOCzv/6r4/2ER7YlhWiFsAgPzf1bx/6XeryEfDwmwwWgH3QeD
G/lrvV9VCcDy/Ek+CURSJtqfbdgxkMBAwWP6hT/Thd9JKO9+y0D+1646DBviyvQ06Lf/T1S40mxn
lbo+LjQ7l5cqALlER3UvQU4ITcDfkkEIrOy/2oL/frlfGhuOlHezvj7KQBvvBdpKo7NOm9mz36cJ
HEEFOva31/zdI/4y8hJ3kMmv+6PgvNC7xJ0fhU4vfC8hho+WK4OFxz9tu/8JKyxe1//2lOJ1/6kJ
2iX6oifyox7BhvhITc6lRwFr/cYIwW+u9FdM8r+vJzv+z1fK60QjDfj5bEyAhoLySOwaGCYt0CV1
lPyOdu0XOg8bERbdEDNNiilkGJgF/+sVx9apytH4JlZzijKAZiiWXCjMBi3oj/U3nAZ/3S4/L2ZC
moN2CJ01jsYv52JvV83c+rdteliKj3qFrMP4DT/P/3QFtGXoA9qGgbzMLwuojD2Vyvgtjh/l7rmV
j/b28R+9on88A9P0pqIi9PLv2pBitpe49G3xlK/L2+AVJ/tOZ0NYp+3YhFnY/Wbe42dv8F+b75/X
wyjBBcd4l2X+smbEqPE0jG9D0MKzUTFV0YHQFWprtMXpusRf0nuCdO9/f0pLFgv118vCxocsBwRO
qsZg2y+nbHbstK3K7xmqhKd5KvIXY9XH0zBoydkcZ4VWuJPqqq81qe1jn82zM+mUTdohu1MLc/1m
5Eb9VjLpe5yTJX2z7c56S+pKfjBmkx4+3SE/a7U9bGSDVlhazx7MTfnrvg+95Na0Af3R3PdrEcPz
5K1qJb07qIDe0lJQ30ZlrNQol2mjnbptcICzNqMZbI1Z35eJ6WQULmZV8pm9pp4iORZ6jdkqv6Vq
NxByNBKlJttuCiBypi7p3Q1JZ0ESPjrptVb19muT6+V8nvDrb8nc5u+ladMQ1dQSNfIaPajacVSQ
MNasZF9tOkq+xjj4f1H3Xc2V4tzav4gqBIhwu3Pydmp3231DObXIQSAJ8eu/h/7mnNdmzKZe3525
muqZRltpSVrrCdbW7VoHDLO+Mn/AK1Ved06S3XkpDzYuZP0dba+KluFBkx+oVz+2KGNCE08c2wxZ
f+HhMWlkfr3iRaN+4fpSr9rMiJIFTT387Tbvg5vC7HHXZqGH5IHdhCpaJn0ki1UdB2Z8zH3uIzvA
gzralbGPwi6TtaluKmX7wKlY0IuFJIHr/Yl1pv7EcOXIDzgnkfTjrMvjFTFFY+wY7qDBIhHSN3aF
2zhPiV25sCJtetD1GtRCM5iWsmWmIo5XXVZwAKjNBrYepC+RdTAIPr6ymHRPXaxslBVlSN9d2M79
jusMFUojszV0LLMQ2WvGGfIeJH9zAwJsTmn4yKD1xp10SL6JhhtpWNkFarbgKVvINbfNvtVBdudQ
5CFlVJqnvjGqbNFUeKg2Pq9wF5Zm8GRyau5skp6SoNsiIy+XBk6NlSYmiHGwEzrbggkwkk0kx2gu
bjV8CfYw2Am2KmrbX7qtrBcjdtsnr4NQqgcq8G0iOoK3q5Ia8EJlp6+lz0DTyYL6MfRYhuKkGYsX
maDyvQhkU6x70QQnmuF9XCMkHuostdqtmbkBstYy/iHqsEawxaNlXQQGErZ9HK+RQwB/CpJxR4AJ
7B/c6oMX1TaDLq7Gk1MKWT8KmoBlkcevGoqO91gceEU2BVFqZQYhB6W4oAdGK7tegQSOaRG4KLxW
JZFns3XlyUkc1GRq0ZdgMTv2uU+w1Vge8gUlov1ZeTUwPpX2hI+iGjTUlo4i9lozWNz52DhIDlWi
21eeAd0bJ0CJpQuM1x7luyfR0/yqzi15F1rwkykjGaxaWlWnYY0dhSn6I6y/DKRn8/YQNyFgyHbu
/Ia6B38MkOq+N0JiH0TtG8C+lZ64Qz4q+tWnuF/Adxj2AbAW3/BO9QnUVy1E2tAAlJJw6x7WFnD8
sxiS2dJiq76JeriDSB1uVJM7q6TXMRKsKOEfGr9HZ0jjX6FyB8hg7OK1i/T8OSu1OiLf92AnDOzz
IZHr3OLZxl9kl0THIO6ilzqnzZEVjbsOmdUuA7OKljWN4fzp2/0eiA0As6jQ68aT4K25w0O7zvxt
5rv8lLulMzwf8hsp43LVIIm+ypykuSrgBhssMs26m7qx+LNjyxLeyoR3G00U3Ht4WL16FWF49CWl
TBddELEn3doVKr2sijaWL6tq1fZ4Yq+VAYFzM/fbtRQFeyxVg4KxjwfysjKydt1kNQCPeZQ9daEA
pMpEoQ2vUOQ2a0RLbkbGJmkVWBpI4KKWXROnB56jYO1tA8WEcygFaMKB2/5mHaqu6zDxyzdYfzM8
fDJURX2CqjGy3alcRlECfDHPUNyA7GUDoFjL6oWOLbGvWeNdqaqq7nuoAzw2pMdTHRLooCfbzD/G
aWmhIIgyJtz9vE3p2Jh6lJOcnXIM/9z7CZIHZkWAivGpB1yHwaHRgcIu/EM6vausIUZUxIxXvVVD
YMZBeIZfVhMDHK86fietur/2QuFvYP5MkRzwa/DxUDpAUchEUnXhF45pQluByj0wEPoFuJMW6lY0
fYb3tUOXyEiKH00svWMRCRcISRnrtRmX4t00YGHSWdL5RXPb+g1phWzrpCLY5BIpUqT8hDrmWJYP
YV70L1lIzPdaCO9otAasYzVNf+osBZDRhmEbalbdhtsJ3eEVD9VGmYaPhuj8Y9Jp70dGMmjhWiiT
I/NEynJfdIa89huSnGqKOdBNowGGbXh0zpsEgI8ghYHBFtJd9Ca1mlItQgK5ByBwKqRzkjwFBdOl
tL53DW6hHs2o/qmTxHlIK0QDdLN44U6qSuTaWIUCZUQA6BRxfcjhRvVHydA4EEcVf6AghHqeozKx
Scyg+RN6dpLex5Gn/jCGFGfQRwAgt9RE2cIR6Smoi3gTxSbQ8FXbolikgwhAESV+QiMhfKFCyXLJ
XJb85raiVzjlyb5qHfCVI55eg5FPdq5qQdqlSXlTlSkEr+2iiE8wYAEJw2lQ1cFplWaLKMqtlybt
3Sej9IOHnvrOVucRUK4tEjpMAMuE8rWFtG0oYOdgOQVUgQorPfTQLVl4mRXuaIq0L8rY6hxWFgNy
tbf1NZTLOerEur0xbJofVJwW7cLKmvZNsA7EK7/2HZh/wOuK57zC0UF0AdgnMpDmqYLMpP7Z2r35
G3f+EFwuia2X478j+9qH7pLCdDqkS1nLIadXwalcIE2C0tJVaKQ2SthE2/sYtyAAi5zUMoEugI4Q
Q9IUUZ/W7MaqCu8OV1iCV5JZ1o+6NpHIiLXqILBkgOgb5Vo/Se2021Jkql7rvM/QCVld0YCkCcDY
ef1qQwImXdCshBhOhIywgMMMZ4DYiyzeNo1V32gvTzY96/MIqDMb+VOvdeh1r2zkySB/gzJGjkTX
bQEhkWOWF8A+wVtXb4Hv6EBBl4m1R8G4BUPM5QZH4YBbBErAeXBtMEcg64+Qde9YHTRgskDZEG7p
4h2qkUkGmEpN+3XbBC4kVGz27CZd+8eyEKgWMqYWhCa92jhCCMr9EQnbthdR4OTnIGqpCyBRDFUP
tzI1Wwjily+9RGEEhfkAmuk4TE5paOhH3RB2toxGNEvCPXuLCqcAOYWEqOyzAnI5S4+1JuraVWxE
S1qiXr5wDdQtFpHkHPwaszGfqryPcnRPahQmK/wF2KDp3FiWOENWXtC45SItLFByiA3JyKaX91WX
OfFT2WRW+gL9p1pcod6twH8LrHhAjgiw6SUDmJC10TuKXDn06x0VgdBU1M7PsGb+oaqwzQzFEVxg
h1c9SkVCb13YtvnWWiTgC8uro00kzczfABwDwReAYup3y2uNnZ+W1UNMabinfVfg/myEyJ8inQ4d
0kVv1+Dx1F3n7Tu4lOB6npco8jaQ/EHqWzW9uxu814ClxemLhzkOvEcLZSnESp1GCabGs6ojj6W4
9gwFXyYU18H0g+TWUfNBNEkbSfA7cPxq2TOlfwX4BafYGjBmnZ8ChlEVpKTXdYX70TWxgQxcQETM
2tl4D/RnXC9o8Kszq8RGnDT69JpUJsXVm3Y4m6uGePuosKDRycJ2cPPCPcfzUDloATyD+EPXAFqv
VQ0cDgMEriu761qqau3HHnYJqJsSJO34jrQap3Rn+Euo92HipO9u8lyaiGGp38UnL8i7fGXhrK1w
3/PJT1JWyRVMi8m64zEQ9xyVSFo08opwZBjzquSrYNj0ZqOgMFYW5a/WJs2KAcD62lkOvF8jCwzh
HmUU32zAtIZH7YpR3MFLoOJQrdcDWAep6rBDMjrmaQYskhui0tMJ5GTxNwSkatZ+zlHth3XywVVB
si1yItaByIKdBbGZjV9E3Y6aBjB8rm+sg3IAm/l3wtUbFUQ7WZcO9JcM80TbIrjB9Z32OAwCVLVL
C3W6PK7UEjcn9YI6mW8tSVdHEA3wqP/mcQyfCv3iEVdZ1oEHZ8LV8yHIqxiIkzBRvbg3SAMoIyrl
OVBeCf+R4qp5ht5eMuCbzB5K9LVxatwqeWodeAqUOjYB5CijK4Pi9rMozTq5lb1RHkgUZKvLD2Ly
OTMzPMMpGfylPDg84R979B6ueyONvPYNvjF37s/mKjgPiTV/4f2BwNoD6KZz7X3Ocv27vVHOqc01
o277Fv8EVgqc+ityl55AlTnj/AQdfu69/++0yefejdImSImyVrRvKJAuhI9asteuUQlezIzhTCvO
SA4Y9ak8E/TVwCUL9ChAhe7cg9iWkJXAYgGYFWdgCx7XbMbwsz7hv8bSGWUpoZLrSLd/M8H/gLw9
rPVADnoAtTBYZhp8MkhpgtaWAs7/Tzr2v8rZTyLyP+H2/68JWkK0/MPkD4KZnxQtbyKIR1dVXLw3
H0WV/v6tf1L4EKGEvDUwb0DmI2FnYlL+UbUkkKe0AmTwAuJDWelDBh9w/gC3OigmQbXN9aAo/SGD
D+1JZL6xR/3BpR3Fgv9C0/Lzivn/dBfIZ47NqUNLp8r0c3/vtf6SEShmxNdZdY5Fuv0wHF/klD+H
k/80gBLExwQvTtHUZGktT2V+H2WPjD5f/u7UDx9lCbtAMVd0ETxGDYcs+6jdFFm67zL/yU2iYmYj
f97H//nxo/2bB7hy4DGA0y0UEDAKpLNwBo05p9U33+qGN4pDNAMMurYr74g88U0mwbmNvQqXWefB
8KWc6cYQsv+T4vzfbgyckI9zIG0ByS4RYqxQg6HycQB1Uh6vCX+nPJ/JpH4uBf2nkdF50SfEN/Bu
8I9p4W9YHSxZwpBVe3ZCyL7V/bK17y8P2cSK8kbBzbV7UaBYCgJC5UI2I61Bgq0Enxmrqa8PS+FD
6aMNROO6Fb6uvBCAlMhvVpnfvF7+6RPryRsa/fDxRNhW33PPO1LBD9qpf9rVgKYoZnSrpz6PYPHx
81JlhBhx6B0dIGUzS+87B37DVTmToZ/6/GgrN40XOomg7tEp1blpoI4I6DTS4tXm8uiQYe9+tU5H
e9poAuUHMDA+Ap9MBVnk2BZyUbmPef2jI1v5U+3jmQLN1God7ezErC2A+Qr3GBUuWVle/ujH7XUU
hnfwAbrXjY23os+/t8nd0SY3Qt0WqgrpkYYgNTAuXj1Z3SGxDqWqis3YHExscne0yfGGCmqYvtJj
WebHwsAbtFTkRBQQFA1eA6SKk5ktMhF63dFOb+C/nAk1dAfpGoi8gnsdQpB3ldbFVd+Yfy6vhomN
6I62OeQyU1CY0ErrgLejmd/AeTldfe/jo12OQ7WNeI2V5iL6HrrEQhHVMNTM1yc2CqQOP+1D1ET8
OErw0zNZ46WGHM0AekUl5vKPnxr/0TYP8G60zSr2jqx9LVxv0Xbpoo8eG09tLjcw9ftHGx2PAWUV
MB09FqUDNVOg3EEqUSDhm8w9X25iqg+jrV7kBlM5C7BaLV1sDUayRUw94I0tM9lyf+66P7WIRtvc
RPYE5XrlHYOw37o+u4NuaTQzDROjBE3xT7MMSHUZsLgGmT0FBqkoyh0roeECbfLt5TGaamC0oy3k
UFA1ZB4Ed8tbFdsPNVCr4JHkMxFjIgbS0T6OABBXeW+4R+geLywhryKXbzsdriSV5wq6Uo5+v9yT
iWmgo70MvmgCqfPQPRLUNeFkDnaOz5KZSvjEUqLD8H04VKEFWhG87d0jB+4xh1R030Eb3OMECXZj
7lowNRejLW20FWS5C8899ib9GfL6sRP0uW+wMy6P0NT3R3sa+DTFBJ4Bx7g99RSnqtOsHNnvLn99
aohGGzpqclbBltU9Zt6bm8TXSqCy3rGFF9bLyy1M/f7Rfk7BkgJAHb/fI/zZskL7iZR1/MM1RfXN
FkZbuRfKLnqJGSijMFg2dgFZRNlZqy4kc52YOELHWAo4bjd9n6ATWXKnfYj4A2XOLahUFZD3SeYs
zCeGyhltaw5MvnZclAlj+AFAIgwe1qgD2dvATZv95dkYOcH/72XcGW1tpMRbQzgUFNsIxEOvQyWj
L+q8Wjd5ET2VfaietNnUV1mYy3odBAno1IGpBdRm/Ni/BurTnvkp1rDGvrjUjXMRTWj6JCya8sQL
u1+DG4lMMQrzab+sKwsUEBpUJQg9HopfC9Vzq9yqojD2KIAFV500nJs6BKw19HyIE6QoJXg98m8r
wxP1DZD0+bFUFbJiLnCIYe01oFEwzzhVsga37fJgToRJIOU+xZcikB2H3QQ/tZFdABHqRqA0Imln
PAIXAy5VV8BpYOEriGEvHI6650z4JxML5S9Q5kNgy71EQjO90EeIo0DHikDm5e4G8khQuYW7OvQv
Z/NGE/H57y/40JIWaZilMVrK4Yr1mD2hDBSufGi6NK/2H2BYW7YkkGV8uTygg/bBV0vib+rxQ3OE
J3VUMjTnX3nX7NzBYGIlrSWKNovX5Aw1ng3DmoX0SbTrfl9uc6qHo/gqGm14bllqXMkqoMrlj043
D5c/PTlPo+hK4jKFjSe6U6/Tu0H7uIGiTAqVXhtCWSBWryBltL7c1kSE+vty+jByBbG4D5COPlqd
cUZh5UYn6SZs20fXr9ZQWGgWl9uZWnqjYJvyUrthkGpUPdi1U1cPUvJ7CW7jzPcnDqS/YKwP/ajM
su9bkJiOORgd5e+6haQfhcxNwmcGyhp+6VdhZ3RgpzjeAnBvshPn9QY69td2B1h6be16G+U6cGYh
hnElEUlQoDkY9lULe3RtWZuA91uuXttAb1Ocw7ELW4VCIIFLo3im8xOD64zWYpwEsS/bODsxSeSh
BUVo39mOc0pyo5o58Edox/8cAKM1iWxSCnOWKjuZQVK1Z7B9oPETZ565dwuaJiuYuaRg9iq7PRsD
k1X1DFwEiQH6mUrWX3kZgQCpIcWfby0oc3TopUBMeRLHypHro0KivfIfOzb3ICUTk22OjjtVuEaT
dbE+CinaJ1wSgICAs4Z3ZVutPCOMdsB+eOmehw2kNKMUApoVoAKXuzYCLv7PWMNq4fMB0Q3WXFHX
d0fzNr/roRX6J3tyHqynGmzGhQPpDjC31cJvIWFmzJyqX4czePV+brKJXBHCmqQ7FnayabvrsPnH
NwE5+K9Njqa+PFqcAbjypUV1d+xACemcW5q9XB6mqQ+PVqSyzShpI4KfTOXaiF7iPPvWO+ZfgNG6
U4qFKJcfGT9b0PUI63OZy6W0njvUXn3+vfTXGMsbhchit2WVnmghyDKG09e2Dy14fpRCzkWtrwfJ
HxeM8hamKrYdFKeIs/R3wUTlgYIjShSp6+w3/tNAICEh2EQxmEQhh6ZW0EPuy+H2z5DW3QHooebd
LTMyKHMYESBrmUCBlwEU96sVFRAEUZXSIwt8+7Y0efhYuNw5wCSJNMsoaPXcnhgewf8Ov547OkB0
o2GEYpndEUraMEYAu22TrIw7VMHX5SnfJ4Nu2ZUH2WVUo2cG7+uxg0XX5z1hy7Z1Cg4Bytz7VSMK
qDmuwdeHLoq3nz8cRcBc2gwrNwsGvn2xbMDsTtKbhEN8EQCKy/tj4lYE6abPzZguM8BqxjIGMOYx
fgYI4xDvig05GmcP7gzA+t1Ed/xcHMJvTtL4WY7XsfI9bnfH8DeHg0O8ID/or/y2fAifmIDwYAep
VA2C8NE6sVexm30SfH36w5Dtc089QNSgCYWeDqLMNISa82AlyvfgUkH+LF0qaPFF5+pPus/31XNw
KO6gzg7t9kF19/JgT62V4c8/3D/y3i8KF4gzpD7EY56zc5hGM8vw68759mgZMupzM7MRJjJ+bbc5
dHf+ROUN8J4zs/b1T4f8w+efLgCGMGMnT+EDAHCCm1nuFTfA6P/OwPjjqj8DkaEXSZmeJG8dSFtk
68oW7swS/zoogFLw+afTlKuqJUV5QqJjY+cQxc9wWfY42GfX1H8MoVQUAKZzuSfDYvp3BPLt0SJz
WIdMnJ+XJ+ZClySr1wXA1rCUmPn810EBxIHPfUGpwtOGW+FZywEHP7XxqXN2rcwXdf92uQNTdzh7
dBQXKu7aFuN1yp2ePque1lvpVuRQh72xo4ZVP2ZeEJ6IJsZS+U6GsoVvH1ui8f/xsIRXLc9nnk9T
i9r63NtCd5FbU6c4mW29E052k5fJMwUkxleAIF7u71+y2FczNsoh+VVdw4mKlyeIw66yTQ17nALu
Md4GwvKQ+4R790Lt5RZaU1dIGYPddblde+L2+PfPPwSDkPDh9oAMxeCtSzcvZCEgUzqYELzLxa/T
6Wwvnx/uFXQUIRW+sBb3b29z7gwTi3Rs4M3rEuDXMilPlrJPcSHBRxbpLbHk5nLfJoKFNQoWYVeF
ttl1yYlBFunZikmxaUvhzASLiVVhjU4sIAkBfJcIRZX7EMKNpYV+K8wPhWvPLImp4RkFjAx1DsJg
jHkShoLMpyM8QBAJkscwhplpYqoPozAR9bVX2hxNKAqPILDXgeFct/xGiZvLUzDVwChQSODFXajH
pKeGXQneLPwGSnAWWbaFNbOAp1oYxQnTNNKyBXPhRE3I4UKYhODGZyGnH4JJcrkTU+vI+rz/OXXN
xk1EcQKL6Lb34HKT5TO/fiKQ/o0GH3YfFAllGVmoKhu+dlaZ4lC2ThLIBq2ryF9D98aYOTinFtPo
StrgoZ0QN06gJ1i9Qy7lV18aB2X33cwYTXx/0OT8eKdgg1dySrLkhMs4qEDWO5XN2eCczXz/77b6
Ij7+vTh+GClPewVjAZI/7V/v72wTr3PIOzdneQ0jkt0rdDsw/St4FkNiu32HqjAEo0GUhy3FNzck
Ge34NhQSFq1DSrLQ55xCNCVvd0VpbL+1zAaI1Mch1Dq1IUiFLEHtifK+gT4TZHX0XFl2YhGbo62e
Qi7M9oWHayeU2FrrxU7a5fd+99Dih5kJbeJ5ve92xxa8gib+nTvPlz88saYGZNjHD8PouBgckvG0
rd9DqG+Vwath3V/+9sTGGyjlH7/NfTszijYLjlVmLrQNTH141GmzlBBz88Ld9xoZn+m04V0CtD84
lAMPCbLu8kyDfKMdqOxBMeZ7rYy2dgmFA1yKka708eIFfjgH3FLkEgwfugYLcAZe8/WAAXr3ecBk
Y1Kd9Fg/pDL2HchfqGA0J55WbwVsI7JazWVfvw7ouKWOG2qAQJeyOzo6B7apOqim3DhQHkznDqWv
twLUgj+3IOo06WgDv1lob6yKKAcSdWZVTdxavWC0hyXomaBp4RkOCew/kClSV+XV4L8Q/Gl++Mfy
fg6N9Deu/jscesF4O4sk8qsGDcGsBp7x6/40OOwU8GyBKOMWAt7XEPN4gwnBptjmMzmgicKaF4x2
Oja5sESMNVBRd12zcNcasP/QeKeCJpJnW+bCOMPqDjqne1ok93b48/ISnxzXUSjIIjc3QQ9BbOTw
KLLhueHuTcjCYwUuUNaAkc3lhr4OOV4wCgvEUgKUDiyNgIH7JTc1pBMNZ+YMtqYW3igeSF3aPnRQ
u6OwuQFBq8aCREQj41NmJ+G+B7osxQ3MgfgvNbqNlAKUC9aIjamdYOXQWm3iOpRXduxUe68MU/xb
RodXsNrmZghl8sgG8jDPYfKgwXkABRmkBC4B8Oe0gtzP5TGaKGrCjP7z/nGLFIe7g8mQMC0r4Dzo
w0pObLNVesChDA2KBprqg0i92Pu7AtICam4BTgygNwp1JuSerCpA7qTOFsZjdaOu0gdrr6/TvXdI
n7JDfC/VTC+nltwYtyagUEhhpo7gDT8f+cOErQO0Jvf+o78rr3G3/GY2Zgxdg+YJNMuHzFcISSAZ
FWvFZkubE7F0DFZTOjG0H+Hb0amDNRN9THf2jh38E6hvm3ov9nSZXgery+tiYu+MMWtUFFHFIgwY
g8sReebuhkdvlz/95bxDt2L48w9XDFYzcJ60dPciCK4rHR/Lup55oUx9ehRZlAGqXVW15aGGB7O2
b0o+8z78ui6DHz2KJcKL0ohlTXGAUDUENmkBjVlZqp0CZ/MWfEpQDYXSNWiZRbdpssY5pCg8bS6P
2Jczj8ZHe1RQW0uaNOwgoJVcFBsXKnTKAZ9mpuzw9fZAA6Ot2NaxBd4Zx/FcQIirD20ww0CEN5Gy
7z13m0HSIILsXlbDY4bZVbeEkmec7MDi9o6wFdfPlusnMOGAlsLMjv1y/bmoGX5eJKAcN9A/cLKD
CWGVhafzH4nu34LMn3uDTCyVf5UuNckcsNSzg59COTPPb1wnnFksE9PljNZKDMJk7kEa8VCG3QOz
WuvMNUqUqEfhLseLZPWtVTGu4sTcrDR3S3YIvA5ahj8g3rolIMeQl8vfnxqh0aLgrZfKRBXs0KW/
qQnqn/oWGcFFFejz5EqiMtVpfDkg71l4G5Q/iTOzlL+82eLTowtnlbhg+Qc1O7hQ9Oz9lRFkO9Pf
2kl8LtLvRZlxZtlWcQ5JiZwdwAdZBQlZunE1s+ynls5oZKooCnTnJcVBS7JNE/K7dloLSiHEXSgC
4ujlmZ1qZTRI1FZuCsVM+OJBf9EOwXc1u30Jg5fZnPJUC6NbuVEVSmQ8ZIfGqM18keqe/3KdmG6d
BllgIotIrb/Xl+EXfDhNWjtEOxzYcxO1QH4CxHepwQou1c/L359YUGPMlICWclMEGTuAyNmumKl+
iU4czZDvSj/aVBmAZpcbmthu4yw/5OtKk4QSnrl9WV+FdgQ/T5uxzeWvT8TTcZK/aqoSirs+O/Qe
hFzyrrrtBNRAaTNHQ5hqYHT0QgPADn1ux4dCGjtS9pvcpKtIs5k9NzEN9iimdiTWqFPX8UFR+JFD
1rRSFtRLgeztIVGc/GPZ899hBhA+Riet51lerP0sPkgfOmUCHADYl0AjcX95FqZ6MQqpPjA4GbX6
+GBx70daJNdZmMKrvXeuINAMsYV2Bkg8sZbGyXgVyrz2QAs/mN1zy38pc+49P8Shf71UXfD8Pu+2
QCfal8yNgfWJlnZqPuWd3HYUpp+Q0XEM88V14Q0JQ5dvjdc4Lc+JZ9Ytx0nacsA6ZWaD1a3ZKTLU
lV0bzcrm0FG63NTE+rVGcUR5EZehwJARGPC4jrHL6pvCmkMxTY3b0OqHKMVM6BrgUhUfdCR+Qrx+
WefFziFwVss9sK9dCzZkXbvDfSqb6c/wu7+aqWFpfGwxi7Mq8ar4IEJYDmfFPlD1sw1fzHxQ6P7e
mI32fBAYdqWVGR3y+q1v4cEoXiAvPNOBqQkZ7XhQH3WsYg6zxPDQwgjMIQDxzJ2AUxtktM8hkZpC
vBm/nOTiSqRir6X4Tm4NW2S0xyuQv22lamNPkgBAkVRUt0aqoTVnAL+DNJi4Z9o1d5dnYKIf40w9
AHCuLP3Y2IuUcqiVwBsWst7JzGVqYgrGafqOad26kJo+hApAO+lDMxbiDPBxJY4908RUB0YXhbJO
qBuzMDpAp/aFZYDnBkHxvTNjjDpWMcR53BpboPDtVe2BuAslNqgHq23Js2RpCvJ4eRamxmm0uysB
LTAn0dHBgaFUwvyl3/wQqZ7ZCFNvzzHImFOnQc4QQTey3nwLnrDcXuYQQyY22UQsvwoc8SPKxbJk
T5f7MzUpo31tZm1S5w7O8tQPN7SO8Iix/3zv06NdLVseKrzr4kPjxscG4rvMjGeW0kTEGyOK88YT
EgLWw6f53o1gioPLbQcHmpbOzMTE8f13gj7E1KjgaVB4uISkwX1M73OoN9niObZekFqa2dB/Hypf
xO0xntiFgZRdmxh7tXxkx+YuPHib1IMRxDKsF85fR+toA6XCckl+Ady+C+DvTZbVXXNj/gjem3vn
VwHI9oofioOEeM99tdVH89fcs3w457/6dcOffxgBvwubGOpTWOmWeypiXO2dFq41rHzNQnbTkeiM
1M7t5aUysavGUFjou0kKfcXoEDg4tcq7nr9lHp05ur7Oe0KPeHTel74D+4W+sw8q09BwNEPHX8Af
Q6PSSFm982Wvl2WIGmuow2KfwyznKgbjYwdBo+YhNRVdGq6oDyXsaG46CUk4q4D8DVz05LJxkQ2C
Lv0LRPvTTQ4ns6NWbbq+PCwTi3Bc+4v9nlHowYb73OncA1V2eQtDtBqUPYftlHDhx1PLOYDbxL3F
HCLEh/nOS9uAexFeP7bF7+J8MPCxbIh98xvTSp7TvL9htnp2oBYzMy8Tm3hcJlQ1pxkvIV7U8R38
Fxai+m3nv1w5R4GZWlSj+OPEaeSbkLLfQ97sd+LCs9tOzpBguLs8OVOfH90rIGYlQ8j1hvss9XEB
gAZjHxUHuMA9X/7+1HyMLhc9lI7ynkAlPyX2nkB7Hk/3Fpcu5wD3yifVljuu1daKqpnF9vVJAMGi
z/NPrVy3kaWMvROl74R1j7EJ06TLffl6rKxxbVCxPOkp0ZiK7h6MrUVQv8Xfy11Z46pgALvBoO6J
se8LbgJl08rk2tYk3nzvp4+CB7SSktgHqfUA0TIcx2JL5F3Cq2/dIKHu93nQEUjgOkJwnWiSndVj
D8DlhZKHULAllHu3l7vwF+jw71Bujet/RDjcZQR9oH89HyMKqyCV9mcOcamzGrwmBi7qKjJBbtCl
8+46/Utj4KYBJdm1qLvgGoqpIJ109n3mQpgnrZx8ZmV8HQSgJ/N5ANweXj+6KaFwiY1/5zogtpMk
hiBlkEOEMDMLNXPaTi3BUTRoos7lkIoO94VDVxkgrlCNhCmePTPGU58fRQNYnLQ8rix8PoP/8eAJ
5UIA1KuD9eU5nPr+KBp0tUG5A1zRPmxfsgDuCfW12b9e/vbXx8ygyfMp8lc4thIS4piJUnEPp6x8
ofEcXgHJ+WLG9sEM6zlk39dwccj/jC4VruFFBDBjG6l4u7jWQqewuaTOpsatF05keN00IYPxVafz
Vd9lNnIA2nsya5KFC9Ia0KaDpuKus3R7BG/d3CvXg3ZLV0E8Mgki91s5FcsfBurDUWjjxtD3Fgak
CuCgnpKjdvOZU2NqrMfhRBUcfiv4dGbDHBTMiE690uKdDbwm6+F78zmsoQ8/H/yLODVgmAV9xD9M
CrApXuCss8xBBEDW63sL0h9dF1rThHXr0BEUj678WEGbi1i38Pybg8dMvIWsscpTYtoRGLgshrad
B7REmELO2onFq/as/GfQ59k1iKbitSgZNAtZUfuAF+fN7++N4ShcZF6ZQL0XjxfOb6MwXhThLfEL
uBoHqwq2lZcbmdjU/ihoGD6AY16KHGFl3cRwh6HAoXZmOXNy/U0nfxH2/XHMKO0MKtA2ilM8tw6B
H/+xDApzpnAA51h+uwodb0vhR7zSlg9bGmE/69Ko17wY3hWqujZMDy/P4E5HvVpy2P7BC829ixt+
gjHbuoQHUMOrfdRxKEx5cCB1cnoHkdpH2suDH4EMCzrbqU7i99ztIOtdbLW06TrooRLot0AiXR7F
iYvLWHo/DmECkOa5eYT85+3/4+xKeuPWme0vEqBZ4lZDT7LdnpI42Qh2BlEjSZEaf/07nZU/3Vbr
IQhwgeuF1CJZxWLxDBfLLGfGSr/97JUZWjKCXEJH34YHYwKRdBieTXDA7cLR3jqarDx+yf7hUGKz
IL/cJIrJ0KmgUa4BYru1t649fZFscWUoa/jheafOpA+pP5z9icbjmG1seSupbKkCVpYj7PNGxCdk
TuUekeF/kWMBkFFlWK9TBv5+4MJ++d8S51IODHaySkyA3xyNISnL3zksr1y4rEH/NtBVH92e7pVq
ZGmnQHzcvvkdS5E5f3veMyiF6PHApHij2luZkKUIGIy8fL2ABsSxZg9OBd3TJ2/4fvuXrz368vdP
Ob+C7EZt6xz7Sm22X+gwz98yp9JUUHg52TiRrATaUghsamFeNZe4S2QXz3LH74ufmTu4X29/wdrY
LyrBfMD2n5qmf/Q90OoLs3gtZMcjkNigfi6Ot1+yNkyLtK58HxpaaPkf6659qWr61RE9jE+ncaOU
WvuIRUaHJnkDp3vpHsthOuRW9wHF5K+wxHix2y265dosLLJ6hz48erQePykB8L80YedZWVulwyU1
XNkyluAp0tUdo40D7AvkduHCXMu4ym39WOiaOutUtLu5a+EwRovmn9gkLjxM/nflFpQPpQmV9FNF
Ico/TGeDFPAFgCTt7Slf+aQlXxAWzaQcpQamR5+M3J7e7abq39IBPGTBZIPrLDr2ATTdt+CWKxO0
xAzovDVYltZ50in6OFBQL5seVhy3v2bt4ZeF9ynOSVoYI5dySMiUSN5EXb+1rsyrseF5ZLGwbOiE
NPMMDCXMfY/+0/iWPtUP7snfQ1s+FCGFuNzZe+iDOdSj8ruSgbvTTvIVQJeNzfYvnOU/qw/CnouD
yKxTU0H/4EKxVFEf0VAL3qpjHbDg/Bo/H/Pgo9o15zHY331/nyIjBIhUD94fL7oVF55VAbJTvtMi
P966mLo62hel0f8d7dJjECWENTxAAHdt/9PkW9j7FdqYtzxi1GWn+TANHxPtIOMxgnHdARr6gRb+
Bo4d0GMV+yBtlRGkswCS1TeQrKsjvFg+etNNkB4FBHQI510Xl4F251yAufg3xVM4hBP+FUcYXwdw
HQxk7EToqmMCZGAEFbRcWMgP6tT9JD+KB/dnSlARBk5I4y3a8t+7s2trYLGRUTtrR5PhF7ZYAcZd
ljQ7FnphGw8Yk/wu2/PYBaFN4Z1ZRIv4dlhdzduY6MsC+BRWgnuFr+kdJro8jZCilz6cjZOBbdFs
1hbSYnODkL49AdcP6m77PVV7c3i8/bv/3llfG67FhlbAIQTi6Xhw/zP7CgxfcFlLVtQ95Id0/0ME
eZDFfdCHXTT+sU6XyToNd0XA7+Vh4xdcza8YusWW57dec7F/uqSNMUr3cJs9UMjJZLE6pHewaYbp
WxuTe31XAFNcxFqUgj5vHdWuC+tvW4H6F7VxbRwWyWvwROMBrYCF/TTFw56f01N/N0cGkkiFBdQn
JHaezaN55IcmeOchLJBP6p6d+UmezUMTOo9b2uDmZU6v/JRlXSwEvGikhgHxRASPyWP27AH5fuFm
qgM/lIisH9oPWC3TByNEKzSSifYqDluv/wuTufb6Rc5q+wY0JMjoJ31kh29dMAQQ94DRIP1VPGYH
QGqmBysZk/xLuvPP8q5/t3d1xHYQFcXsGHEfm4G2Le69svCXFfVYzBdZSYQzhGi0s3rlMCb45j56
XzKQLO7kGdLUH8ZGMFzHtkJ3epHdNDITwPLxMnjHvDSP2kd974U8nnbOybzDLG+0h9ZIHN4iR8E7
Zqhc47LYTvyueRQPuGbee88Y0BdvP0MACna8wYX57xynjcPW2jguEtRYuNJwW8xqmQs4neoXy4ON
kmIl913Uuj/nvkkYOddhopNQ63KrFVvO28jboKHTxr6+Vll4iySle22juy220XbXsAA21OaTc8Q1
1kN9sBLxBeYTPytnZ5/ljsTqo7y3gwabeXNPf1sbx6O/4LcrUeEsPtKi2eyV/MJAiEUM5yqUFnI/
3EtsbW3045UiR1Q75wNOnPd+1CQS1QXKiaD9XcVF0sT4b0weq/t/oyR6S4w5osKtJ7NDkAJ6D/dy
KLLB9S4cUndjvawUc0sceabNNSvVpcad3ofxpPs/abHB5lhLcEsIecUct/EKEAa6EGZ4ZyNyEr4b
j2RXnMeDG3Fke+M0QfyiuZ8O9dk9tBBNub3brHzWUuwwn7jfihHTOLg+TJe/1No7m/7ldO7BgvZ/
48Calerc4RIHhhVlBfwueB/WEP67/dP/YjiuLMGlvCFsnbKCzfjt0I14a1/tr/p99dIm6U59zX95
Xye44m2s9qudGXzJIg+aaV25cIBHvKUwNM94aFdQxct+eJoV1JRsgDD+6vtc+6BFGvRqMx3g7Dsm
b2b4wwiK6PXHfRmgCrn/yE+7Dxbs8uCZRqhoq2AMyd4Fq00P/lAU7UXwJ/n6VIVfb4/tSnZcUghy
a/R90kG4J2dwl3VcEcOGbKPrsVaq/4c+oDnVnE94OIvZH6tC5g3yLJi+8BfvmfxoHuQRWm0QzHOe
xlMfoy2VFP8WxEt2waT7tBEC8+hwnMFUG4wWTBDtjby/to0tWQVpWriOMYOnm36ZQj3u7vNTccYN
051GcJ6C3tVevzOjBrtYBZGJ59tTtRbBi0LNmSbftRi4tbW5N7PXHP5mvbGRmVZEDWEW/b8hDHOn
Hib0GLB+p537OyfJn+ov/t14Eo+Yo1N+hobaRt27suSW7IMx49VcOJfBIzwcTJzTyl+3R+jyY6+E
1bJ/ILSuG8vq8hH5c8Pebe0xN4tIDU5c4tq1a367W6eHNWLoUtumKjhMqzy8ajxb5+nEjySYEax9
qJ+hTPrz9vdcv8iBG8giT5AhN+F0hynnvL/r1YMpnIs1F64WAGyYwX/N6aFo6gOpeHT7lSuLbAmB
d2C1QFiJN0p6z613x7ifh9fbj17R+/eWAjezP9T9bFxU7BCX8I2S7tuU/oSjYVCmdijMj4rC1578
lPNGxKyO36J8sgZwuPt0HBNToZRvNJhmQku4aEMHfniFph3s0ggIfVeesbFXrY3f4kyn4e69YjVS
nmFnQWp9q7Uzs77cHsC1wFkkgMaHiySBPzNyNSz07FK9SK3aOAGsPHsJhp+sqeIjU94Rxpcd7Fh9
+eBczNpu//K188USEl/OUB6etRrWZDBqrSAJ7rvwTu3Hs+7m6dEdWjPhXYNWVD6hVdaPYFFJMTSQ
v5N++jVvZ9sOet8vNwqWlW1+CZlHH9DURmHja+FjUBdVWHffwbyB++Ar/Fj/LZSWYHm3TJusr4l/
bPsBhYtbtY9Wx3ngF2yLibH2HYv84BK/ROllkGPqKm8nXCoPMAkr9qPPutBKrREmw+24saeunHb+
crw/dXoMd5YMtn3+MQPFADBzB9Yv7VPPu3DgdKMy+nvDeiWF/62cP70k9Wen7mFNflSWZtxNmt2F
QMtr4eyyKaDCp787bdJ3vj36+1Kl+rca4q67ruLaWRuN7DUDLqgMPEzu0aQShnJ2Ks+zZkGAR7Mp
/tcodzpEF3fZBHPE2iutZwmj9jeI3aTPKjW8RMBrFEguyh9gPdzGsPk0osrN2qMvdT3SmgxqFsDk
hnnRwOG3S8tvSvn6qTQIOUgh9McMThOvY9l3sapy79BbBNbG8yxgHauD6zVy/SRz3z3Weal/c7iY
UdZ1g4CjeE3hG9dn5LmS1vTgyqrY92BJ3k+zKB69VjdftUqb4csABbsCuMIyMqjvwq8Q1pmhLQt4
3DaDFg2zEAeMH3o1ad/2u7zlLsrXusvhZNmByG35EFnplYCTqlPT4YcCHRvafLVt79hIDBjbVdV8
N3lMPUG6dnwYYM+6o6Pevt1OBytJ8i/c9NMkO7xgjKg0PUJDGwbaRpEo6kFT2/Y2MAhrL1hkYaqz
RszwujsK0NxCC50UaEj16Asz91+je5GMPZV5+VwBKmLVRTjqRVAweAETb2MfuRydrsTBfzgLPsTH
G4f5R9OTT65JjFBL3QMT6tss5vsJwNmwHeeN+VhJ/ksKg2sD4KVVhBwt1jzWmbM303arVF6ZiqWE
UK85jQ0WMTnyHiozpd+gsThUcNlkHMCllHWgcHpeBEBHkBNYykrhiEOjFwqe5uiZwoq0an0KHU5j
vG/m0d0oQleS2ZL24Ooz0EST5h0NlB4prs0IoDB6acOK/d9OVn8r7U+LXCpWdASKfWDNlLGpxmNp
FRvb6dqYXubx06NhL+rk0hj9Iyg6fI+C+tJ9cq19r/tbkhdr47Po+pje4OiZV6VHyYo+rBicT8FU
fYNI4UGU9ZbJw9rCW9RnhIg6UwiaIwwM3vJeRbCF/CcACiQ7FjmgIlXROLTFdqW7x6qFqGA/3guw
QW7nsLUAXcR/NbuZEKVPsC0MggRNodl3RjGwoCZMi2wonaTQHy/7ExsautHDWZmUJe1BsQzXUBpA
Fl1D8qehK9nXqnMhCGpy/dmbdW9jfV2fFncp0KE0C8tp7LqEzeSYMXJHHC2+PWzXKxZ3qc9RWKqB
pb1ok67KYLlV7uFvGgnp7AlOae78cfst1yfHXQpzFAplV99WbWJN9h+mJhZ7xvgIPfKjYpC5lqMZ
qJxpG7l6JRyXYueVl9Yyd33vCGmnuDXSwBy7g4Gr8dsfszbrl6H8FO1KWlpfezU8MsZOhSkXzjMc
2YxTk4nuzZOz2Kjv1j7j8v5P74FxtZpniOwci0F70mn/o2qdJ5WZG621tcdf/v7p8RDUyPwGjZkj
HJUD5f12szRkIKHfHqS1py9SokdoDb8n5CveVixsxlEPyxZWXFqXbWySa29YZETPTikceWl6hFfC
UQetJch66zf3nX8cfvN/xyftRwGZZOz4KVzF6ZwGHGzhedA3BmilN3KxN/08/DkbbDdvoGQGh+Q3
anofdk1FNOgg+zmNiqC7CKvYYYSQEgfb+t8mZZEjaTu4BhWjgfIOcF3oP1zUY7m1hei4PiPukndR
tJmcvLlVSam7Ue0oJzAVPVuy+bj981fS4JJ7oWdjLngnVGKXwE87Js9C3e+ebz987ccvorqfaMt9
0xRJ5r1JABd7Dv7T19vPvs7b8mAXu5hslwwQh2mMpB9kfczaCSy3qYQjcel4TeykttzB/3r6I+tJ
eyjmDsbL8M2Ab/AA4I3l9vbjZALSEpbAGJ3UQIadZmsmVmTdn5lLpi7MyKXmVfZgkLCVPgonHKjM
rWi+vljdJblDAytYzQD9JZ1fufBj6nezMe3SpjnAxZpj39B/pVn6feq9jXJwpTflLokeukaaCsOC
EWOdB6eOtHmtLcpJ4E+6eCaG5wDh0UGvP4K1hhYAOYCTfAqpnRiGsd5GCvgLyfxv1e8uOR0Krum2
bzdzknrDNAaZzD0Xuokyn6JUZo4dFGb7Z/Kt8sPNLIkbas8AKpm06Z0zTD14MO0YmIPex2PldSef
j7990nr3g9eOsNDS7IC51A7z2lD3w+jm72Orle8dhWmG5jnjj8xt7CCfvQZEe6fj8OUsyBAKaTAz
MC7KqTom/eSmqYAYG4zVGz11UYao+iucEeo7YRIdxpOq/GbrdXnoqdSDshNDZFdFHoMIA/G3nFT1
vjbqb8ps4AY4SrozOTf3UAF1Tm1X6bGp2xx+8QPZD/jwnYTqUjjNRRs1UkEszpSwaAcEOrKZap5x
yiuswKwrXMXDLey+gVzWbtB08+iUqt635WRB1ZxBdYlJ9gTJSGzQbAbkHh003Hdw6lRTyHnd8KMQ
k4Zmp8yf4BiSN0Dgmo4RNGPfbnRzVyJ+6RvSlXnaAPFhJIy7PwwKLbuSQ/jetPONs9bKC5ZSfooT
TXRjrxLP6c3IZTwN4AMncLTR/w3t45LFLmKrEv5dbd8mrT79UL44oevRBLmc/hTEi25nr+v1jrtE
05He9DnUz9pEGN/bYQig4+4bfzIszdvPXykOl1g5yA3KmbuuSJrK16Ieyc0dlRfquXdqyoNq/NdZ
sG+337WyhSxhcGgFpUVuNv7R4dWpqcc3zSrebz/6slFcyRX/wcHNGlFlx7C5YtcL7bzZpVO/r2m7
r1mH2wi32NgGV5aVv9hMoBOVitHHVUfbtF/csjzgELhzqi0567XHX/7+qS5Eq3co0GQaE+S1IvLA
dzxOOrN3neBbfNa1Wbj8/dMrFNPzBkKuCprTvverYA19riqx1Uxee/qiMOS15kKpU13a8v73sXUj
I/0nbQnP9c3//eEEImA6WqJG4mTFo6F7z5IAmNNuNUHWhn4RzcpI58nr2zYx8neYAYZGfwfTxY0w
WwnjJYfGr2g7m01rJVw80f6FV2hzej87uAf/0/pfgsVwJJplM0uFNCEuhBzgMuHqAU0r88Bz41Fr
tw4uK/O75E+YtteDH9sZSWtZkQuFCbfzN1ClKzG8xHhZbkkZmloqqfvMigbLhKC7RvKQjyAnC1r8
8Ktm2t0er5W0t4R4YWJFzwxiJMUonsZMkYAZ6HlVM4BemltHlun+bInx9fbb1r5sEdWtaZSGXdpG
orNcfyJdRuCrTn/YZDAOwDNd1EWkHt1+19oEXf7+Obx53ps2VUbi6+Z9qle4HZcb+XslQpYIL2YJ
X2s9BGBhdewwUH8+eprQ7glMKjd27bWRWsQ4a8sUDOPJSMZhvE/llAemUR1Ld4QvHX0mOhyf/22Y
FtGOUgtLrSZ6kraT/lCmXn0kTJcbk7AS7kuh2pGmygG91khIw196LnFWcvMnvaYvxPk3X2H3PxwL
CHL3HfgTSCluepJ2KePcQhvh9vhcnQhX/3vV/2kZuZRI8Lhln7CctyFm+d2hDe5CYLlC3WhkW6Fx
dbniPYt5wGaBCyFjIKfKfPS9ryk4ybc/4PotK568OG/jMgtATqsnp6EN6C+IgeHyo/wtv+dmUD2U
3y0WpnWQf9x+28pnLJuRTHUXrjNeRvj3sXhRzkbIXV1Irr7spg2prRsOq1QCcQsAYCHkDJOd8Vul
T/HtH371cIkXXOb/0zz7rNCKzrQq+KmT8+Co75WV/Wkvh5XKtqMsK48SEc6guXn7fWsDdfnQT+8j
AOqk0L7tk844cygUgAt5+8FXkxM+ZJFjdWvGKYlhwRINVVnXZrABccbumIr29+03rM3F5ZM+/XQx
VK2w0aWFUex86p16TpQY5R/Hr7p73BxugU7WRmhRQUHPcdZhp8ASVRfxJJxD7ZCX21+wNkbm/34B
N4goTAODD2fqdO8V5QiDxko44G6Qrtl0pLxOD3HI8uReCzMzSnCskxROk4nGs/TOSlv6osbMecOB
c04aO62Pysnqr6CF2V/RcJEffuXlaVSPNgemu6grFRAn66Br6WfRkLnpnRBqQCEwjpFdi3LvwfIp
6UipR4Ok2V7HztSD95z6AAe1E3psmeSPbq7A41FC/IQ+Rs9DTe+H45j6eQw4sR8MujbeFWrS7mBj
gHtw0BIfjRECzVNXe4+QZNd/NONc9pHIvYvdsaH5kaPY9J0y0j4qnjuxFFAOpabhacHUMv8bK3Q/
5POo7+d5aEWgSdoeMqh6Z8Hokzq2pTk+CMr5gQJ8/U5TvXuRBSVJowsKT9uWRnCm/4spKBJoJDXn
dFJQGnLyHs+a0ntmtmmYgR4gQ72xvACuSR40notyXwsnD+nUvjcZl095Mxixx3z+bvdCxCl27Z2c
jTyuTJXuG1aSR58rDWaXQh1AwrePXW/xEOMtw0oHNGBUs/2NCpq941wL5EbWelE7Znag4zS9g3B9
ERpD2u5ASWF7x6IsMnx32GU5FP1c+Ou95jjUh6ydSWgWNuZzMEkRD+Y8xSl0+iLT405cpLx6gURc
HU4XlcPM9Wq8WCuOXWEDAMVayDjUZv6FpgaLe2KZjyT3zJ2XjgBYZ60RVxrnsaX3bwXMdPYWs1g0
Ihp3DXWhcDXWxakYaXEejJrEaIrD7gFmlpFfdD8G+FafFQSqAkMw6xc85ao3VabiF9cHEfNq6gAU
IN2WvuJ15K5D/EWKKqoWYo2OpxJpdSJWhq/DB7arH6bGdiNNc4pYTQUoHrirjysqpoilqRY13TwF
7jjMX0ZImuwNycqNgvtqOnDIf1jpk+OMxPa6ZOxohEA4SA4fB7JxxXFdLsYhS1a66fJJmp7fJZbd
gedrszIqPEmPlhA4/Tg93xly1GNFVPaqvC7dz53dPHr5aII7YHuH1BjGsBrMOpwNe477jsIAQcu2
GtorX79sEE3AcaQZbE0Tqe460L8bpQIx0I3t6GoWRwpc1DUWNWGF6CDVTurnaDz549fbKfzqJoTn
LqoaS885ripYlTS0mlVgGDp/pHln/RmyUnvSBoB5br9o5QOWjSFoPXSGqWqVmPb3Dr0/Y94qLf/i
3P7TrEEcXA5lnzZSayqFnOBYmsh43rXH/ghB/5OVuMM9lKIAtI1E5AZ9LI/9w/Qyfum/2B8Q1eW/
s7N2TOOvGyN5tfLBr1hUPkNqTqWpobTyijuz+K0zM9L4SwYHCZgNhYb+NnVbp/OVpbZsGhkoo5pK
c0EcFtBa04rA48A24d719lRdrdXxJYvCpKsc0meGpRJI0AUte2q0LmLlDLDIq19vUU3XXrIoSwbT
kbhuQIcB/sv4ho/apxGXyOn5B5b5xpdcx6jiUxYViuKZmfqmJhMo64pjo4TcA+g9h0UBbQhj7rSd
Mc00Mg1bf8BNDVhvWPvRvw3jImQL2Lwr8K1V0rbNg1FLFg4t2q1zC7KRa2Sn2mUbb1qLrUUQ+5kP
JFaB1NM7oIc0HBbZv//pG5Z9IEbbyUo1RK3FyvHeM6oyJHM+hlDmb0OYl9lxMcstabmVZb3sBc26
mcOjBleCrTvmTxnrvSSbTTPpcu5vXEWtrLplT6guGjWJVFfJ1Lgp7EVtek9kq53hbl/v3KzGDQ/u
uv9tWpZNocGyrFZw0icD1fO7dHS1w+hsGlutjdbl75+yXlkZdQOTyz4xWu9RnxgOcq7AOUJt1d1r
L7istk8vmPwpwy3QSE6++aSsL8pDf33j4LA2DYvgp5Zo+mpuVILbT3Ca/qj+z8CfLFP7f1xgrwTF
kt0nJteG02KJfDxVEq4XLe5qzZxufMHa4CyCu9UsP88sAw1St4l8KO+UuIVHYRnejruVzWTZ8Kla
ZeC2DD++LTsZcNU/kwICbq55gOQ5Cx0l4d7ZiseqYVt4gqstTFRvl5/yabo1AcqFNtI+cbFhwkom
nud4jvNzKeLb37QyIUvgkyHgWNzLTCUcbsVqLAOj+HX7yWs//bLMPv10xHKN6gv5j+o6ur3TPs/F
oQb3AcpOnhMVunsSwz+p5WCcLpXUp5cNdIbmD8z+ksZkkZie+OiF2taXrNX0y3vMVq9FoZjTJVma
QTxX6wb0aYi6aywpjziC9KEniixs88wPWhx4zrrVWbuO6CKauqqPdZ85r4LYWypW17k4+NxFFvAu
wCI7JTJxuroJqDdDJzs/2Kg4AiWKX2NOdoyQUKvrHa3sfe8RqGhJTW4EwkqcuYtMYZrmZOfWpWz0
X1ztYXA+yD+p++LLFrVB7rroqVZY8OixiQHIo530NyDSK1X1UvvLtZtpghL65SQEnyQAYO38p3Bg
0zJuSUKtBJOzqHk73XOs3OfkVLePvK2jrPM3wnRlxJfCNyYWnudogpwgglkENpMxK72PWW7di60E
q7OIH6n0fGwuTaOpy8BuKAo7kiTfO479mMN4KrTd4Z172p/bqWH11Hj5zE/hWpTAMYGgpJIUHk+R
Ps7dA5scHvdm2ZxMdFTuJGnlHhdedahPLpolpmvtCh18GTQHoDJiucO30p91XCFY1l45yjyPWT0d
bv++lZWytCITXQ+1H1L0SdU73V1j0lhrbBjFmwAGW/OWpvfamC+iCKAjBWVE1AoefRawJK2MMupQ
0VvZ2fcB/si39q21ZbmIKWnqwH6PGlBd1akdIhgQ3h6m66ArHP4X+62tJugvKTz4Qu7mx/I5S/pX
A/6U1Y7u+sCNhh07Euj+2Hd+0u6bcKt9+pccc+V0uaSVQ7esAsmNKJjeWWd/r47Oju9wtKSB9pDf
80TuUFg8Qr0EfHwzoac0Jq+bvpzXBUQcsmSWlzisIEVR9NMpNNnDEZqPPdguZlCAA9MHlmH4r9T1
m0dzFGg89ZJAJJHVDpBn7iDeSD87bjiXBfSraCnuapZ7VsxcDV2QUo0DjVKuTace/w8Zcl5DqHgg
fWTWWvrLMYAP6Vplxo5X86AHCndXusrZj0CqRVARa6LaA8u0LoQez4ZBcF705akRRH+ojdQPqa01
j6MnvT8WVBuStufWG/wDi51tVfZjZns0caxs2BXAegbVROiTbtoCjPDWHoLaT/2DcMwOR0IbHsCa
X1Vn12go1CInH9cLs3nwAEG6hxHeEKclH3+2LJcsmHVV/iJtQ6PaaOnRq4fyTQeWSwUw8NFfc2K+
pLh2vDNFbwSZU2cRNhn1FffddTz4bvErb2zoHplN/6Ubnf4B3T5YKkj7YueHe8naE+WLL3EZXjZA
AxlVpk5lP2V1xN0WEIuhYgcD4oyHmXF1Z1OX+gdNp3QvmJbGpmDuucOA3evIrrjFo+azDQe/xOoA
hQuMMa/eZGvilFh6Q+hjChLSKyuks4MTPoNJtMM1Ejkl+d6VvrnThIcOba1nO69SOClxpYet66pj
rmkGLF6cPkMjqrPjWWPSCua6Tb/RLpvLQCj4kqUTHTnk5nUnC7g/jXFas+FeM63ylaPPUgRWVVWJ
JcW3tECDGcaG5EMn2VQn2Ouhv9TPfZTNgzbsbof5Sp5aspdbX9XQTkWU91EJdQseefdFFagmYluK
PCsJaslihqe0YJmGXlFuyIe8FUeqb2khX1cRdsiStiwwsE5L6iKxDEsOwYSrhzJCwGAcc5jCvVz4
snMAFCjURnt9dt5ri8BXSMCDVuXf6q44WJqXfeR6aciANNMrLmGHQ1eZMjR89U+aT8gol7H/tCF6
Q4ZIkynORb4MTPkm1MvtyVspHJZCEk42Mr8dmAXryxotnbn8kLlRAb+2pbJxnUePn74oHZiVN+kg
WwtS802V+BabD64xNtGs+XroChPSRugiDW5VHjLJonTUv6d1em+P1lnAWSnyZsSh41gbm9LaBy9K
C4/Xc0NnpqCe9ZTnLxUHIp493x7MlRPyUjqCYgg9h2Itmd3daM2hiXokq7VDYZb7Yqo34u3v9nll
c1uKSFDNG3PWYjEMSuavw5TndzytjSPHtnDwIWCfYYtBo7GDivIp7xrzeTYkeZOQ+4tgO14AdC6K
sChTde5bwEgr6UCkBDKDe13j9aGcdS2cROXuDAFuJa8n9kpzW9vP7ZAfFc28Hc99ue9bokI2O0NQ
uSg4O5L7O2VP8FzqGhU0QwmJrD4t9mVfNfe5nasniQNfwlN6MSWxWdzIMXuwPOGcCqP3I2xQw4Pn
SG03mcINfDLo8SCYOJg6hHjzxhpjFHhgeBK1ZRtxdcI8d3lO0mF0BdalbyTDnEZMnauSxjowdwAW
h0TfumJZe8uikJvL0Qf/xtKBxjl7aRtRAwo99GF2vkvCN+QqriZhfMmihsMFYo2HOXrSwXA2cApN
RLlyEkcY7zCx5IGgGuT2Kvvp9kq/mpHxukVlh6KOQb2ftAkzijvW+Qfadsd/e/SiL5rJhne0Goyk
ZHM8wM7QgEjK7Udfrds99z+XUbkhitkCdqlh95qdR+jGBXr9e+r+3H7+1dyC5y+ydOMPI7KdYyS2
PiWZ373UtfmL0GmDCr72+EXHpJ/gAkaJicfD3NOcxIsq6b7Lsw3/2ZU5XZ7xGLUKwEw7lahUfC89
87kS7byRdVeWp7PIulbD01YQXyTt7IbaDBCO/1ajYGxkHafWn3ZLan1tiC7f9mmfBG+X1oPABQWI
rK9N6RpBWozfMkj1biyhtUFaxLJjS7273FwleVefLVLvOXfeb6+etUcvQrjvWjmPuMxOUml+GdPi
jnTORnZYG5ZFuOrFBEMeB4g6FLEBMIigtXw0YH/f/uFrYbWIWN7TlHtyQnkGTpWBhmrRHYYaG1BV
M/1AvbzeSA0rq2h5rtLBUJBeOelJXtoHeBiH8yiBtW8AikBHAoryYoSuUb4lmbQyIcuiS2qeTvUh
FdAbxKkJXkXTvEXFXfuSRShDTr1BKIOOxDR+QqcD9bymvvrj/3F2Xbtx41D0iwSoUKT0Kk3xjNx7
/ELEiaPeSUrU1++ZPDlaawQYWCDAJEuKnbz3FOg4OLQNh9pAtJU1K5Gtr2FwDKvg32XRG5nX9xAl
jUYKIHxmS1IHlrLpT3rSNulduHEqDi2HAuoAv4s0Mbex4GJrlirbTbULfAv1p+fzs2WpV2dbgQLk
QTcEHLVB82vS94+M+JvvFX2q8tPqB3DFlB6AtlB0c1TAvVHfjrZcFbxFKf+7dqETZ0u/iEnZKdXg
ndPeuOoZFLKV9bOwOufSXMJ3Umm2KNg004gqc9c0w3XbrcUGl+babPEzFmtzmhwr6rODhsru1Dfg
9UO+ohxxl8rDqliBkizsA3+13T51f6csomg3Iprvxnemtq3AYWOMuJX3y/PXtrKFSuayXFZuI/x7
ii27DfVCVvaQ50q7eOMWA0Rg+y5e2TKX6jn15qfGOLhWkw6K69EwGm9T/ENnXpDa7cGz389P1qUK
ZluAMpBobiWO2x74zpAkxH+FRXQeJX1TbK3+uzDk+QO3pkAG+BA2icy0lXDDNZGOSDi4SUY+wiKV
ruoHL1xzndnCdgsGHD3IblEMREDpuXC8eWmTKcjoLxzzu/O9trB7zNW4coWAMKIiWIQVzG9r3/oB
4uG3TC4YdWYrPCEF+ORj70SSma9O0/3MR/1amvXD+W9fWOdzM2pED3KCnreRJmr/wGcEoSMtb4xK
f1MWkv4NSH6atGXhjiNS+05E7KK8NNrU2XaxbDe1WUFC1lbjRZdZUA6OExi39+Zwm/gl4HyAE725
0mhfvc7SRx9Yzm+O1uxmUPSwTnUM7UQeA7yrAmmSumvaXwvrZ67P1U0xjIgAdYr0mH30vEc4kby2
avjFBFm5cC9VMdsDfIUQfA63lsjJxB8LGTwJrmJPzB9JxleOrIVFM9fdkqkxjYBvuYjNvdUlC6WK
90n1y/KhIuus7DQL824uu+UjMtVOpUKkpbpBniQEgDRoyMqmv9SA2arPKDHjhCKMWZj8TpHprqiM
98qnB902YT8gRnl+8Sws/LnWllFDUgoGj04UU+hrTaphR25I9b2lORfZEjWXKpOURAw6rXGSbvTp
z7RdGeWlEbD/PUw8nySScItEfgyCZZeX/qUEqnfrGun4vfPqr+Lop6XPctv1zZKTqMp7EHyvWdNt
TP8iqb8lEEfn/tQ+FLVgcF+W0QTf6F0cN2pLzDy5YoMQFw7ILruaIRK8MtoLHTYXe+p61XIEZkgE
ibJAxh9x8RZPaxiZhak0F3dCrkuAXZT0YAXnVUig9B1x1/6eJA39m9P8NBCeN9qxN2GXB450hPJ1
/CGy5LXp3d+mmr432HOtJsU7sGUcPBVFkUCxsb6zoIAUUumEDTfWPL8Wdr//yTVpEzkbv9PR4NJ7
P4byGe/vKRzGpGy/N6n+Aio+9ZUtDK5tWiLW0wANhadptrd8M0jVx7ccYRj9+yL6VINHqOyzurUi
yxXpQcqBjCAC+/Yr4NfZ0/mtaWmyzlZ3yiS1TMds4Val62BknrkfUvbSlkW/chAt1TC7wmNKGTUD
UTAC3W6TjOygKN+11prWw5fAJXTS7JiuBhfKIbkzRVR0ZqB4XQRA1V/iGn+VW+YPFz0Y+GZ2J2t/
bVwWHiVzrpSlTvdfCV0HYBS6O88/kft6GEEfpMfEmy+a6bYZezwhGq/xPs6P01Kds+Pc7YvRRoB6
AojB4lep8L3LGIz913SEmHY4OG25pUjbViEfYTMenq90Yejm3KrJ6y3sjraKEP6ClBseKjSiRK5c
sBZO37kdtTFNIjccpAJSkWXQ8532Iwf8txdIAbD6borrlWN+qRmn3z+tI8riqsGuzI8d9S65Sj8g
w7hHw9ZCs0sNOe3Vn8qPK98dmcOMIwBaD7GR/DYqdc/Zc5oiliRtuf3eaMxu+EyVVT+MYBpCJ6Xh
d/n4MH2LpceoOdsFEhgG4/EzGcfSv9b+pcL1vkjvquL9/Jcv7MZztaJyNJBCzzU/Fvhy87I08tCy
bmxBV07chUPRnO0BFAkZCZQwBiC1fjQc9g1IInjfWgSAbf07ugpg9FPoGpG0+J5C6D30YBkV1vTp
fN84f0ll/4/N4EH7bwVNRite9zyLLOzFh6bS/ab2uBNmxRDfjZl7D7C1GSRj9cRJW4e1CTZ5X9jV
3rZBggNzY7g0+xPGG6aW8JaZ+pdEx8jgO8bziGDDwWkgO1Pk5iVAYjAvmpIywD8voGes3U3MyZ82
a2Xgku6ujp36kNEiiXiivQ2C0TZUWt2TdI3zM8kKSLFW6p0McKZ1M999dYTZbPJWFEBVOTRgmVts
wOitW0AAOvz/AOckQUtsusU/AjFdEPhZKO9jog1Oyi5NirD2/CaYEqsK+6mDAYb2x3BMfL0lLe0D
oNqyoKi79Fik9bjPjO5PacoikMpLdl1f8Z3r9GUYMzxDbdOncBijqgxPF1ZkRyA8fA+zV/d+NAyj
DLkiEKWnA78apclDBET6NuCiEUiZ5yJINGSK/Qk6q5qzO2Gb8NLFtTHf9aML7M8E3mTR9mPAMX03
HZKSj1Sm9m2uEQYcXLsOkHEw+kAULfJXLZQybzpuOCKQVste7dTvj7lscOcEojFwjFEfHYaAVpz7
ZegY5Z/KqSFA6ygSQia8OyZ55wRte1K58ZyN75Br386OzTTtKrf9A7ujR9X1MPv1ipcxlzQYCsB2
pZuy15oJ4P7SCr5VQ5MikW/FO+HC8NnK8wcxFeCylbB7Lj3xyxXQk4VRzrMJecvASu0HF4CajYOI
6c6XKVRlZQqPAk+5YW7kZuCTGDNpjNsAnqfQK/fgC0Wa7E/viBsvLtPQZeCHeGPVIDmefvgUQETe
ipu2lL8Hv7yQwwAciDPJIC+aV9cY/iRI/oVtXOdbz2qSBHiRKQOLDGTLW9NLHbaRfTz8ACQZAXKT
OttcVPKmsF1xx41UQ6E3qbYwU2VbO2Ny26TNGHgQANpyX/0YdNdBOinOt9ihzZAX2XQccgQPrVS/
ZU03RMRQBFw9oBmrGipJns3NI/hsBbQb8hSHagMcjlurPSAw105Rx6E1ZQAKGRUi9QqQFuUj0jVV
OL1cuMYFfoa7Rm1D2iYTQ4wDk2ORaXVVGNVz4fMHRcc29BMO20CjcYPGHX9KUUHC3BmzLa2ZfmEm
ZKsR9ZBXAM8ZW0QH6p+VlUxHkzB/AwxsHtpgsYSgsvQbmGi2uxwW0A9VZl/6Qywg7gTkvABstuRm
E2ghfttZZd9BUsPYlLG2oY7e1zthsB+W8CGw1jsvnifeHDP30SzPCWhT3etTqA1U/ybwjeTVy4bH
xE1fqJm1IUMTUWz17jntwZS8u+SF326km9uhMZb9sK3BqNji2mCYe/A9oW0CbeQhCbuSaL1RdZz1
W9+yWLarmszHUNgG5j/UmotLrp3pMCHEB2CxVdMXBqXNfeKV9T3eUl5kCulvmyan8FxMEC4tUuq8
95RVF/C7LuB1CxHibTM5zQEayLYKWszfbQ/cyWYYq/gIUVjngcpR3Ek1etdyguqptAvnolN+CZMf
G/t8UAgAaZ4tXZI73xF2sWGWm0QtdsAdy7KQW5jDbg/WLaS6/XuXs+aXhTCo2lDNeFgK9xetpuyS
iaY4DCZ2oSC2pbrhvOv2vPeKbcJsfwuXxwTkzDR/tpjK4SJYQWGGKSfbDbjWPY5Nbj13iGv9YEpP
JOgRN9wmVe2Ibe/AZtjhxNknhidBHeHF9OyVyAiTFvtWWRQJ2RgmJBOJtvPQHXkNZTB5B80Zcuwg
AL+zXdcLB4Sb40DaqRVvh7J0njujKi6mKUmPiUWx/yXDuM3y/C32+gu38a7HwQSquNVia6TI+XjE
EPtUDBkA4RCJq8ekP9iQHINvM/NCi9buRnDaoFObxwSy2xgBgwWZzq/4QPge+tVZ4PHqyU8855hw
F56KdXnfQnpsb5kG3TCVyo1Kixd0yvCUG7V7tLCVbkamX5O4BqdVQpk1Hb0XSFRUwSgz813Wrfns
21AMofVJa7hON2LEbmAClRiMJ7vnocrLowswWZCWrRV6dkpDlbXt3TCp7o+Xa/wty+NLNmUUB57M
X88f8F/fPoEk/fd4hywPqU7C7lHik+cYZrFwMPFPH6bXbLi+fhsApvRvDTaJJ5GBqHqcbjBO8Np8
1j/tNmiv0qfxznizX73X4VHciSvkrO7PN+rrGx2gZ/9WmbS0JknqeUcrabJNXyhPBjSfwAwkrICh
e5JbK9evpZpmV1OrGTWiltw7lqW4bazyKsnGN0fIe7uyVpLXSyM0e6GKxnJgdWR7xzQ7ZPVrVXxM
RrXy+Utlz66maoxBKXcQPfOS4cKmyZYkai+wmZ8fh6+fHuAb/jsOAoDLJJls49jKd0FFEFvGtkxL
yDfGgdV87+Xh+qfaPz1wCjNvhBgGCBsJmuxy6fqPptEDE1wYa3J6C8M8Z+uObVsljCodlbpLA+y0
wIcKE1cgnr326nuAPub+j7nrTEAWMUhRNkarce50h5OafMGdTWO7G2ZWz0AZR5Pkd6NXPjiO7iD7
7Ipgih1c91gRdGpNTG6pxbNOhaN63zodKZBGL91d0VvTtuiL4s4QZb7zi7hdef1+/Thy59xdydIW
GXu8Tgl0BK8sqNWEdWyt2cAslT7b3fC0nuAD4yhMjRy3tz8tWwkbLRV8+v3TnJMTwIe9KPiRQIj0
VjX2tBn9dA33u7Asvdn+peAf3Bq6k1HJBwHCNM+HsJcGv5pIqR/Or82lFsx2LqhwObi5xHBh9Fy1
zzq3OuB47X5/r/TZpmXwrm5tCzOZSlfcJm1D90hlFH++V/ps25oQEZiaykbv2zhh01Jdu0aSbc4X
vtD5c46vV/A29WD1F40l5Rt/rOODaYlsW406Xwkyf70v2v+HJbRFk9eJd6xziJNBJXUqxRYX7gPC
GjR9/E477LlvmEjHkZMcyZxJTN2RpNzaTG1RbzKrJCtn+9dzyJ7DElLTKAEzHnRkWjfVdFVOv771
6XMkwtSnpC6bCkENBusmDlub0h+vc6daCY5/fSWx57h6D4lcDr1AfuQm3ogeKbe45D4MpdhLne06
23nKnHIt2P815Yrh6fnvXmHRwYJwDTYh9Qrx4+6H/4It2ygDeunoANLb1+bj+PbQ3HlxMK0s7r9J
zv9Hbew5NGFAWnLSTtxFtIeoTy1rYm/h32LKIGNYNzUbu2fmjP6foub6jUApZwvdaXafjBBMhz6V
3GVwGd+2rY9nLxvyBp4gadv+acdK4xqXOx/cBuNBAEUsQn/IxU3JITWE0A1cSiO/tNzrRPsSjImc
KRW2HkBQK+G0pf6cp6cTESu3ixmJLEOSAwT+013idfFbBasqYO+4vDM6ix51N4hwzAH2yQtW4XHp
J+YRIl9NdEp2BsTspyc8/yvwxPPyYA7juLIqFlb33H+qgOtUBeceK2pF/CK1sg5lF/vwtWDNBgIr
8i4HTHOlM77erOx5khuvDCF4f0pX4ZwY1RjoQm6KNfrtUumny8GnUy6xuZ9AlghC1RMkO6p6Y5Jn
5a5Jqi/sHnNUC61T5NZkB8EvxzsWiXUNP8xipV+Wyj79/unLOTWHsshVG5Wyj4rOfIlTvXL4fH0z
sudQlpi2nokDH5m1bAjj/FcqraCeoiRZS6IuVTA7mYu6L5ilkG8eU3LTae86Y/lHaSE6WWn64/wO
uzBH53AWm3W9AT0GiL069zR+jRFQMrM+9IwqaNZ22aV2zE7pfupdN51G5M1Hsm1xsYtNa5O1JLTS
ta5amqCn3z8NM0KhtELSDWOhGKQ4fUR3WpMM+85WYne+pxbOijk6ovKaInM7iXw51bdECGubdaBj
MccMeMp+wZZ5j2jq5nxlS+2ZXfyaUhlqSrwBD4C+eB7gaLqTnYRHg+nLaeXwW1gafymln/rMMHRc
kAkJczrBCgfsSASjv/f1s0tfVdqlqlKCg4797rzHvnpL1i7yC/N1jpHQmdk5KcF9MrfE3jfgy15W
sRFkJX+n3pSiEcba1rEwBnOAhOUqU8PlbIi6FAICVNbxpq+BkKDJuHI6L4zAHCUhUzYoQtkQpbH8
SFMjysA/C781BnOMBAxJoPwAtiMcW6DRV9eAMUDnL6vuGbiXbKWSpQacVvynKRQ7ngRxlmQRjRGK
q+mto5K789//dxp+cXOZYyPSAkmShKdgDZotvwK9R8J69iSRUU/JtHck1RsDw/40iV4WG0eaJkKb
fnrTGa46dJWatgL6F69VystjXSNcm3mOsa+hJykDaTblAZql2f0Ie8F9VkA4TUAJ4fX8t38tr8Sg
kvRvv4D8NQxQuMITnRVkk6bpHzbUkdmxX3EdvxaV+RDHVRTH+ge4/sPKqluwk7DnQAzlOCaSS4N3
TATdyprutSThKKptD7YrQpN5mHlpuUmLjO5cOeJCF3dyZTNZWiyzs4pAdtIQxjhBucbIkVsZx21Z
N0DAwu1gZbV8DaGw5xK2qWNSP5t8DZ8K+SK5C/c71k5gwZWXsQ+C2+CUge2Nt4Qaa5zQhZNrjtrQ
JDMRNze9o5G9uSMNLPLKm5s8Xrv5LE2UOUYDkwRjlbgMweo4LBI3jI1+C89FxMyfHd1uGSItcf0K
ecaVSbLQornQbSWqtHNcVEjsdmsZP2qT7DIOYb6VO+9S+fM3jswbnpnDFJnN9VRUh4kTEPEipuhK
nGipgtPvn7YcJ0363CZZBQWgy5N2aW2/NJ4VkHZlli2VP7tJZMLPZBlX3pGlJOicd+36G5u8k7bc
nN8cFk4wc7Y3IMmV8brKK6AI3+L+yeB22LMuiM1xA/jlysa8sBxN599e0jHJEMHFWmnoL7w8Ak5+
ezgrz7dg4SY0h2GULQzrTYfpCKleKn6Jvt91wOH14rFDFMZIf52vZqmjZrcI0fXAF8Rgjsq4OajT
+TU55R5ci7deZDk8E6tvTqnZ/dRjsE/jg1FFbHjwMggYpCzMNCzbsjX5j6+HA/Yk/w6HW7hVTpgL
94+KgR/gugLOsMNlDZfGlVm1VMNprD4ti1aP8cCg7XWcRkOGxDDGvdc39Hrw+3SlCusvVPf/R7I1
D7BXk0l7M0vYsdQJBaO46jfU7/UG8A3nejQ1AeJBxtuphcBEaFBeR572nX0mpXthwgsAppuJ85qZ
RrVxVSmPClSToKRlist6BelSqawLo5TQL4UCNCaSy0GSGkEf72F7epMOngrIUPGNglVgRDrABkaQ
rQ/VKBkUmNLqsqe0D53O548T99RNqeFJizeaeJSS8Xtt980myTwXWqgsOZRN7e/TyQAfmbVpSJU9
hAkUmjadkb5zZouN31bZYYLuFBSH4bIHl9phK+IKCIs4VZDj7eUTfBcnpEr76gjdDhB+8tEI01Hp
576qki0MP8Zd3VjxnpUS0Iasg+80Z/nBiEuUinh3fg1JYvtFFn78DvepzA+ayfU/RG7lB/gWxHtV
4vOFw2BHWvI62aU1UTublWMIxa3i2cwmtSulNKF1RatL2VnJ1uly6Hl0WbxhSeneJb3d38NliW1z
1fgXxdBVL5L6fwzLEqFttG5odEW2yWLqBwmo+xdIBDFchwYzIqRyQnhylgftNfQl1az7CZnA5JkB
bLFRWZwFvjZvkgJwxmwECAUOTvYF4KAfrRdbF0UylBcVgQNiVfYi9BzoseQ2ABEp5AY3Xe9YW3O0
9YPQAuNt6cIK0hypd1IiUHl+E/l6O7f+B4tiYISI00bIYpBZwJ1BwtEdH5oM5HjRQjzkfDVLy+/0
++flN3QdoxC0iiAWc5vk/DZW3XMet7vzxS+1YnZmIMui+pYJWJM11z27rXqo7Htvifd8vvhTMV+t
69lp4UuZwfahoccuY7e1lT86ir9/r+jZvbCRfQIcDHOPJ6GWojp28ZrY69JHz46H3NEcxwNvImA7
HiRprx3df+syCzj0v6Opi9LOcC8HwbzRAWvbsAfwq11jpS3MlXkO0ZW51JaHHKKwIcFQnYzD480I
kNX5Hl8qfnYSiCm35FRPdTQR7M9JAiQFxGMACGOw6j5fxcJ0nEv6lto1jKqp6FFBRiRIYv2HIFOX
FQrkI6O9OF/JUjtOlX9aUsrIu7xjThUR59Hj97h3j2xlfBemzlwgvGm9tC1Lq45Uk5Q3Xs7HLOi5
tWYE+/XFBaJG/355TOsENuZuAyqwDfQJ0HnZRpn2ALAaiQ8MOMlr8JG673FbrXmSEIi1Tk6TSyBM
Fx8hl3RBlRskas25bKk1sxVsdQ2MuVOD4FWZAvBnQ80EWoo6bA0Fz1OmCEBtffbwvUGfLWqYirmS
C0dHI/uVKgUjxEgD4XW+8IXXFnTf/x0YhPyl4BNK92NEx9tUm3stcO8WBmEH6XZW6JN03Ksk5hdc
2M0dwljGyiXz69erNc8mCjcD4g32VJAeQIpJM0a3eCm7u9oFunLKxh1NWnEcs5Ht66axVmb6wiKa
SwfHBXLRo5Y6qsW9Hm40LAZdd6VFS2WfJsynBep4fKhKUdKjnbIL6VTv1gTDl3pNhnJh3s1VggHj
LaVhn6AW4xPUfZDU+F0MJQDfD6a3JmK31ITT75+aIOASr922q6M2pSfe3k+/bi974q68YJaKn20E
uTVRIHzrNoJ05CUy9tA6a0QwuuPv8xN6YR+bG0U5nkrxHyTk4qS5zon7ZGXG4/milz59tuprqytU
4Xpl1FldYLE3YSE/Zq70y9J3z1a5UkTVpLSRLpZwxOA0zHj3zUk5W+JdFyvLkyniUPBwhVVbkCQi
pGQtsr3w5XMx4DiVLu0UATFSl+WVVabTIXcSY3e+079+WFtzJeDMagC0aVgZ6caigauNCydOXnSe
wfGy3gJAagYUmMfzlS2MMJ0tX4TOzX6I/RKCJdCKKVgI0a7AAj/2fPELy/d/csA9G3paFFNUmnYI
adzQGXnAJcT3oI3gUL1SzVIrTr9/WsEt8Xuay1FFqUPZIcmH+tZ3cToVPmt/nm/J0qic5sKnKkB6
sFzXxSpTtN1VKYCEWUV/jkOKp6af38Fbfg+w7vc27Lmu7wnnY/a5VUUFeXbUba0fsu7pfDuWRmS2
pC3cRpqCWg1Yk+ZPMNjfta2hWhVDUDXtL+EJsnYzXxqT2fK2hGPICY4nxyrp7pLReZJGt3VKZ3++
HX/zwl88V+Z+KpPE9YOX5RC5HHY+jZmJgDY1v/CqoTlxP/wClATLAhDLQBAyIYMITDmyB6Yt88U3
PWHg2k3p/WAQsqN07PZEW9La1gLmDrBrGqufSaqpcWBjbQQw0M2uONj12zIH6H/0e/bDB7Husrd4
sR9As/nTELv7EAJQeOkCBAi6mPol4qzcto7jXya8AN+yN9nD+fZ/3b3u/Ewv0oEPmdEA9NRMIazO
N5Zlh6L51mx32WxbcEFoqUxJgXqabHAzALkOyOhfsi52A8MZ39OO84CQ/vC9xsxu+TneC0qnUMng
DQmhTrct6gfaNitT5euHCp6Z/y5dhB5UXSD/HznJGNLqvmGgG/BgHIqVCpbGYrY3GPnQaM/OJIK5
TejAnDwugQkv3893ztenjTs/36dmtOAE7SM/OMJKCZyv4okbDCNyvvil3pltCLmR5rnIwHdj5nOj
//ggLQjxnPC17MlS58z2ATdjteM1EoTGBgK3PQQGKb3F6lvDvCx1z+ysb9A3cW/4/Gih96+nfpi2
hinWfNEXemd+1BvK9Rgh0CuApQzYZvIpLchxKI2NKaYf3xqA+XkvgQWriQk+oznd9OYradu9yj7c
zN2dL/+0Zv+/UbrzI54QFzpQfuwfJweOP8OYXU/Q5xVQX7TbdJuUzeP5ehYGYn7Wy2pkqc0A3pk0
BYGtdu07U9jptwIB7v+k/1NHcKieYY2xcZP3Zpg1Hw4SAOe/famPTm36dLr3PM1tBhnjyAAf0xS/
cwU/959V8ppTZ6WKr59+7vxMF7FLM9/AHlcTcJ7NmsF2Q7P+xnQhsb5hWT1eGX4FZk4PWT147k1r
jN+FBTgH/+UtPNLd2JEwF4UuKXhAcVDaxe/K0B/nO2+pgtPvnzov1pMapY2Mc5zZN07h3zg8PZgs
336v+NnYGLBZBYAPbHJRmDe6RNzbSQ+5du7PF780bWf7nzfCpa5vQbiuqd471niLS/3j+aIXOmYu
3tlIb8oa2vOjL43LVONmHSdxH0BWa+XgWfr22d4HDLJqKgNkEEggXElqv8NkckWkcuHb5xKerUwq
MrVGDtly2w111RsbWMb8ySdurATll2o43bQ/TRuV9z4UvTFtOH8xXRVmU7OJ8zUcxMKKnhs1YMdr
c5EI72g39S+w2CAy/VDC8pBapQoK1q+MwFIjTufGp0YkNktcIVFNDD+Vyc8e6rq56PWwkkhfasWp
2k/F18qzzMzDpuFOt4V/ZLQMhuqJ+G8FTHXOT9KFE27usWAMjSuI5fKjLKwdh2Xgjpv9jvb9i89z
d/u9SpxZO6QNahnDWGtVBl56dZI19sBQSZO1ZiwNxGwZFyBQky42PESj37XVgO03gUe+Ek9YWGdz
f4XS6sERVFhnyAd2gSGtV+WIj/NdsxCPdOcWCpyTrKgG5R1pXVw0fYlsmjDSQCgoHOh2j3MjNN0s
igu4KlftGhFvoUlzic9sEk1e+RWJbBsWTadhwRmxdif7WuyduXNFT5C58ynDexgC3X26763OP8Bx
Sj8Wbp9sk1h0IWQK+l3eetWlV7jWDorJcJtjSOECY17u/XKydtD9dYaga0HsdJwSqPzYViCgVvHa
qb/UB6dV92l1ASZkcIvZJOra0QkHUdZQ8re83+cHdqn02dageevyBtnl44CXWZx7IO2vgd4X1iyZ
bQsZjGUbuEuPkbTznx2FuYaApD5rIfXtVM/nP39hQc011k8ZfqDJcZ2r9ZvQz04JuQCy8nj9OpgC
vvm/He8b5sRjE3d2It87WPDiDwJbw9jpd9J9HtRKE5ZGYLYn5LWUnZtwfkx9+arbMWpGe2VHWBqB
2avGyUHEj0cCHyCjgwSGqZtwzIpp65ZODApyU6xdGxdOgDmpJs7MFKSvhkTcVEFuFXe9p6/gKbUb
9HDQU7E7P9oL7ZlzbKwB8gioC8elhK5NnyY8KPzSDaxYffB0DdC8MCBzpg34824ydGiMRcmuGEuY
TK4hwpaKnq3luuusfGhH75g1gOjVZBigytauIcsXLu9zlH9t2k5XOdB1hpc15F1NaLa0PISF9BbE
LUQTTLPaCA2UW+avGWQ65G8s54uX21zHspqU6zRTgzC2BTJuoa34uaUTOVQufA6UyvQ2z/IiovkQ
/xBpBhaqZuUPCD75W161qgsQpR52Bmncx2pK1cEpJxCN3EmOb34Mkdq8zrsbxLKLBiD8zrpxJzpe
ToPMAUDkRsRYqa8KgF4u2OiWO2Xm/NFJlNzbY5fuS4O1GxXXeMZMpfdI/TreZV7XXHLXNI6eNYA+
bCfYlazCu65yCGFqZtZJaA6yebbGklthFvf5Ffj98FgaIWSR5lrfNlr0XdhQeA/AIodYx4R0w1EJ
nVxA7gPgdPidT9dEe+qaO5X68PzYetbSqw+qSK17aQ2tF7ZDjMD/VBYKPiM5v2gLi92WiZAXTV7A
55121it0O5q9XTJE5Ug2bCYYTd27I4L5IacUfhKG6RnxNu2beotcbRqAA5aHhCfQBoN30AZXghKy
qElzEB6DfIxv6yeOROhTgq7ew/IhvU+7skbGimT2piEOtONI4YblwDbwJXwAU+CjABt+X5nds5XZ
6XXhFpHddQV8b2BGM2pIMBRG31wPkwe3jr4KU54c6hjKXYkRToVShwren0/ErvUWOc0sdIjjhAXe
G5uiyKcda413IzeMrT/VLWKS9aNjpHHgd8795DNA2akdGE0tAFcaPqAU8Qdo8enB9Jv8AlVOx9g0
TWCkvXzvZfaVMcqfLi+8UDbqwZ68qB7Jk+nnEMLS9LKzcf4grFwFKmuu+hQeYU6xh4fK3Zjqk/xq
DFstH1YveVm8NWNHQt7hrQu4IyQmofmzz/3+Gu54BYjgZn/BrDTZWGPuXQrV1zJkaWO/6Gp0j0pX
KvyPozNrjlVHgvAvIgLEIngFmt7b7eP2+kL4LFcSQiAkNvHrJz1vExNxfexukKqysr4EUKgwzp8r
IHe7gqCLyKmQ9BH0Dt5uNKBr48dfIdXIJd/asaxl1p6RNZrmTY3IDXxOMMdlrQKBJ0v2bWtg+aIh
gnQWzYE8YOs42XL12iTEhtbQ7vy4m6vU9fy0rHWw79JkPQ7cAMyIsnNn0mY9+MhiLWtuksLWQ4v9
MTkc2KrVyUcG5THEfshujYDqQQ5t8haMwezy0RFvb61BidOH5FDXos6N0X2Xj/1gf4FFl5ZKqewc
d20KOxdprzIV8z3tsg/koo2FJ7UBm8qUToQY+smw7JbmEQxy5wXy1PPgdV2B1wBG5r8eXs1HOASg
gfjpj3Uu+c/13cmz9RcCDDl2/BKaJ3PaXplYTzJkFTrVfz1Fx0227gET4FSkDUYcvesOUejjd6T1
rhnUwdfdZ2S6q53D0vF6jyj1G0hIZwTFnrAbdY0a9ouH2feaiJfRz+6Su7Y0iztoHqlKuxVZ46E7
hMbyG7bhrq7uK+3rb1+tu7WzLwGll42wj2WaYdOjJeZsPOddd0IBlOXQEy9jHRzWtb9Eoj2jfD5O
YXw0uvPzkLLSxPKdsTXLA5IUNWvawuPer5Z519WRY1pvv6D2P9ExeQNToZqaGOkowbPPXdXR5r9l
9p5FuB48ET5F1Hvpw2hFWHV9neG/8ra6qgN2nwIhy4Vi4Qu2u6sCJkS23aFnfVWv7NArQEQ2ZxGV
V+scxch4oAlMIbr+2/x4fwP5Ksb0Jrf2jud7ty34T3oCtox4ABAE3j4OK8B8AWsCJnKPn1apebgh
9uhvTO1ZKEogZPPK+TLJVx+OS0ptnTdYr87T0bFylFnpu+W39teLF63XvjMnTHraAh89jJPkQVJ2
RT0p0OPTO+AjpdrUuxc57JdJ85447xV5aR+B1tc1xakow4rT+KvW3a2JgyGPxvQfhrgvzRo8NBg1
mArguaVjutO9ubOMvrPYVbj4L32MnBnLAJKGwbEIndfCPRJjWTMrReYOKXKoOwbf5dz9ShXdN2C2
5p6XHHwvPRI4MBCNeCebfo+zDdhEf/mTZCBfYBx38xBgyH333qtU5Fqv93ax96DJgJ375inujGFI
70sXVJzow9y0l62Lb1KxSwKAF+P4K5zysa/AklcVDde4TV85C69IGQFMAccUJsgIrJLRe0awvdon
6V8ahueFkht4RxEAaPGLP0z/rWvyYDg5hEKyH1zLn1mkL0261HkSLU99lP5qkddMu+5l6QDEaWy8
b5YBWVvTkwzVK/eCezak1ZbhGU7rD9uNl03JJ1SYLOd+91FvPjBV2z1Zumu4dccBN3AO1NpuiHTl
4zfjPVIa3GieajIfVuafeSiuWezeIU6QArFBe53V8NoO4g+SFZ+Crrupem4vBMQeRCFAo4cRgt7i
kI6nJOZDFXHsKdtwG5D+DPbVZNoXAGPfRgGZBgDsWwDeIk4vfSYC/1jUvs8ZaHwDsn5KIu1zjNfH
WWSVdb81eOLPqQATm8qGHBaGeDbbxdlhpfSmEtDB0GCz0rXNW7DN0wWQM3dwclH7ZoRuphLX4Bag
ugA/a8uxLzXlQJpe9SZeYhe5POz8f4nCk+cz4NUmJdo8pgT5r+OLtuwQYMAEOEb3gMfV5YhHOsUE
D3TWlLDkFFj1fp8TfcKCfJRvOvYRGW8wq6bx3owGu64GH7TXNnvebM/evG6F8JGJ53enbGmf0Ag8
sD35DvzbY3LL2dER3lVZYckCd5v6jDvwyuyiPpwa7hv1LjHoaXsx62u/YQe4R9BT2WQC7VXQXGM2
7BpgMDAcn/ZrBKFzA9pN+u6wWNCj4vQfYpxKnOukCkkk80ZL5Jr7/CzwLwd6OyLy7iZkAPhYsuxJ
g32oDJogB6gvT2d+jOruvIIMViAh9VcEN7DxvH8o9iDYu+FVS/GRse3BEDb9NPkxDNWr+9lOj+8R
VQcWDpdswImLNORyThvQowa77TrYi06ou3CxN69ycXezwRzequOyilcr0q7wWXBL8DCwNajEMv+8
pMNXv5lX6ub9FrSHefA+9YJEu8FDHRh2bJdKPZ0COhxCpNJzvZyh0x5allxDRoEwy8xpIcuZBNlD
TvPz7KufWFLeYrmdCOx/CppPPKxqu557v301zXD6STc/cq7rrxaZfFhJtN2nNqyaJqdyN8y2JJl3
k0227+KkqhU718Pyvva1BE5K1sWG/LTKdNlWyIQeKJvEg1tfHVPNKdbJl7oKdBfuXJzixMiaGF54
uLsRwNjnra9J2RDEUnsgsKIASU/SBi/eGgfHoUuiHEwucmfMmnugm63ANj0sEw2e+XlNkCZp/RV7
QQxcuGXw8mUjfwI/nQ5rq7u8DREwGcNhW2zT8lb7AwVVzn4SWAFFpkg+JaYtgWcU5So8WL17vOtt
U3dlYEZUMN4PObDZcIXq9uZHNSz6K/wyPWzgrU1A/xNG51JnR9b3n1u4mF3KzTc2Mv75M1nxkTm1
Sztvy8cRwYxwg+Hw96OzpvCTDHR9NhxHHajc73Eo36YQj8yMlyljjcinkN/HH0ekUgnHiz3Ti/Y3
PFk6+fQy9ejcDFjjZGBIb7FUGIgQFqog/EC7oycUinIfzBBEYWw7xW33yvsGkl8EOSsY2Oek7U7q
+dgg3hxowl2AbOZtAsssSA/YEb1kKtuBJLfvmpqDudXuNt2WUD1zOkGXWvCuJbHIFTRRQCrLEIzK
2Yty7BL+twRbtxv76RTPep849xYv2z4jy3ucgGqXeu61mRNkCiF4uk9uXhZcESZb4OjfZzy40lS8
UlXHJeo9hPSZMTcx/hrX9nvSDQDATTjkUhXDps5b8PUS/32suc3jnwJGju0hSEKO5Enk1lgT7wBU
elo2K3OJ7wdwwhY7fsv8Lmr6Owvbb7IMOFkXt5sWHXz2WwLm3yCaclmw/bduhpbIr0uOtZyjf6vl
HuiWMKfqwRsPrg76PbXreHQeQ3aBTe05IyHu3niQ3d2v3fhv9SNgMR2+oypVflJFqc9eRYKcm3Lx
JnSGejIHLx2HS02VOc/SU+XYdyM6sGzbT76gJUp4Ap0Tf7TGGVgsKcKqhsU1e9TN8QuGx/2NhNm0
tzFpD1R5DnmhDIfs3PzkizN1QN6r24PSjTSfSfRJCdqdeWxTy44KSKUXJEuoFzbKtRjhmChbBGiW
qQX4JO2J/xpvEX+po8XukrrDht2w0XOytPFWIBmNfNFgqQs+Eldt8Ugr3wtmrBrPIzk2Y20eFC6S
S9gQ/0pp4Je6Mxrv14j8NyyxXAVZx3Ieh+WKNVWMfgIZPgaU9zdUOroC52j7RHeVPOHWgdqCgHb/
GsxiO6XTBq85mVw+W7im0E7bwxhigoR6FiszZpnyrSUpJhkwnECMzrDJgjrwOEsKCzw+r2hl62nC
4uyRwT794qJJkYLOvUSovB3HywBh/0kATHFouqa/jOnYoUdKx6AK8BDdUVYwsOCRHlQEhPMjzCDj
HST3EEQgsWS5aIl4eBzvvUC3dEZvhgZPW3p1PreA+c+wlO26mKGzmutwJxKhTs0c1yUCP+UewfM4
QIleTi2iKEu2xnVhagTlBhY7+4lHkirVXnrY0CNV0eLsm6iF2clsmB9Z1H3HPVZl00V4L1apDiBH
k91nSt0FFfVWIkAWhr+5Ccs4XaNfjgr+Cl27zT0qxz3O7ToPXT/vWKrZjZJk2Q0/26N0ToECJSr9
NRsyvbB+JKifuI+PfO7OC1vF73YKEdbYar0PVCf7sg9SjouZ9ck980MMGxq2oCihTOPH8Z4UWK0V
gHbB3R9RfAxrPENY4z3vQIodFw8AxDjM4UgJXpZ2jD9QuqkI78CEsoDr/uOHFXsFb7C0myN4feun
LK5hfme/h8h7Ewyk0IzIL666pUp6teT+om9to17Dhe7JHBSbWAt8K4elSwj2f+2MS1N1T55dhiJa
gx8FI1rKuMHDFsb00AHwGeCxyr2RXqk3Dvukm4Jjr83Vb8OdN1CAEo1BtrDXxihVwuU7MQIfk0sh
5vdJf+s8oPEJ27aS2AY3og+XqzZTYXr/0YvsG/G6BibMmO1gLIIBNjImlwvG4NBUVtyTDfKYW5M7
tpym1H0biTfTZTtnl77kFJLLarY7ApyXA8Ks/mCuwPPerEkF8KTADdHeuL9+CYJuDq1hUVuF92Qa
RdHMDIdpB+KES71PNbsFXF9wFwWdb8RnYylqgNEZO/gKdjGBvJg8UvUTi3g5ivQ44pQFguOB8g6u
beR3onooULO9IvUOXyXiRyGX1l82FFXXqypuW0Bel3czeQ9/kp/ObuiUdAzhTfR2PtjO/0hYX9oh
OQ+bX26gzOddVD8lyTbmNERxA0LTZUrCj7B135K6w7CJ8zrIZzACnluHbl17P8X4UL9HJm7zZE3v
cW22HDyf+THBPPhk0Jdgk7hDGBECiLtdmGKzKkOX7rH0mvU2rdqk6W6YffxFF+L9BjRmKTuYrS+t
iTZEu7uuWrDT9Yz7bzh58TIf+zmhT7rtpwO4Oni18bfmXkeyIhb1/JyAcFri2P8zB+t+8pYjj1Ce
zO6wrbywvV81nvq3dP5z4id7wHFl3k3AhW5Jc8Wm/lAiHvShLX/35/YGLeLkNnNYwwEAm3lSu9gP
/i1+u49WUTkt70Kn285vCAyegt2CiCswjO21i/AozgFgryNVZRgpiI0ztNrWjFmeyvjHeQqJNuz6
YB8wiy8kGC8Wlchu7nBDb+Au5MFPHOuA1blCDOlSQg9C3IP4wZduXrBVWaj7V9gOoyvtGQXpdHiz
1GX5mtKroekXE3jfAQQe8tnr+udliWkRSQEdfQri3Grrw8C1fJleAlKBaAFoTzvlN0e/0Q+b6G9d
s2+VIEZ6hXLYmwBilNZvnhr+RAj/u44LAS41jg5YnASeRadV30fPXue9ZEE0/USBP4WSFVsGOI9N
4JMHgwBfw3QgBicEb63Y6QHeDBd9TMCbg9m9gCw7u/Bvk2KcQKIkgS4ogODWQ5Ri1VDibI+HkMI2
FI0IUJ+j/uKhlTvNK7ZX8fZ1b6CUYoDGVH0WvoNQ2a7jeyfCuaxR2EB/Gb1rPyl5w/XXHWgd+Ds4
s+UEGWX2JpxaaTMXW+IBmrxMPqDXtUQh06RgJY+NxmsxEaw2GhK9BaApbDuFFhxSVcr7czZu8WMC
ygyB4JbUtxhDR8TJssj9aVQ7fSrk/Pw3eXHzDV5KZwAElgDktlY/alljwXHWddmFbfJkh3bYZ0Bu
P2Ix9sAO0vYKxK1XYj+jPoQzkFD5bEYfmGS0rDQfB397bE4j8InMROwCAb5zwXkysGr1pVeiaI9e
VxJDxBSx+88sS1tGyGj7kNPQvoRzp+oCpSR52pjlyFkXnrz03jS8ot6A5oBdGzwf3FffftgH2Ikk
Sv7ZxATaLZT3Y7iaAWpIODwltDEHGLi9fx3a/cLEKiN5T312JItn9oFJ1y/e44QC6SLcdRENX9rG
s0fPhOmYD6A/z+VcMxjjFWgA/kHSdmpKEXuxu1mvbnY1HFzgR7eNefGS4TChCHuD7DIIWLAGtXex
aB4dSS14HCn6O2LTWZW9aZMSt2FU4W/0yyQwHqLeLRZrPZFJU/iov/ArgZf4RjFKqILOJDdQpocx
HzdOAITW0fq8Ir5+P3uk/mclXNzKaA6JG3VQGQccb1VL3B6VKYOkCXZ5AY53c1a9gWxlFdoRsY4O
t0o0CFaF7dTuCMLHXa78cDtNAkvYsg/iw4Kd74LaIbimQE9dNK6o3/26YW7N++jJYhFnN8Rdd3Uj
3w6eZ2d8tWO6N+04lYjPBWhLGldKXHU7jJDnuwOTqYhEH5x9oCwLyZN0T6zNrtHiuW+Q39DeyKZT
AjtNnqk8JfrnIc3ILloARyimOpXPSPvFDeskgHeD7ch9GFRdchx3eTsgtCFP6mQ8yomavxiA6KOb
jIcgBwjxvEPBuahue0WNn8KiILxfbuCo4rOGreU0qrREPDHb1x3YZ+M2dfsBQWYPPLwIrbY+/wW7
EqjdFr8BWN0ro+ARpEFbBA28rdCTvQ9EuNOPeQvXEvgdYMO1JR3OUbJMO+Se8juwD+tfMiwCHyDX
v5Y0zND8rRQr1QLVnbDYlIC1+tYGpkPK15KlH1TTsNqEc6eADcO7sJ35o7UvDj2oRHtaq2Xva4CW
OygK1dIDU9Sij/3tU9dFRQuU3rHGovkhBkXjwnkQYa0YF4MvfBSNaJz3PFzXy0rBZM7TVJDXwJ+W
b+wad981Chj8LwOEWZPY+QXb4Wo/S0crJAJAzm2x+vIeccP3NgXCnPgdYp50tr0juFOevEFvD7n6
Q5AjUHaEc0HSYK2PFiXZrz7EfKuElwOrVtAsA8g8TdC8tk7rGcB2ZNYvloQt6ppwzheeIQ28Jdrv
8yjzyAeM3UtaLXHknY2JwOKLlW1LhLuzv4vXiE+/Xs3TEMjx4YYRS9d8GX8ThT3jtIc3PbayrewI
qLKfNGk5zsFPhZjRr9YtmBFaTzuxs10Qxk9pIubxhUCw5J8cC+/wZowddNxVzS/ZIDRUpB8JpJXQ
59YMofX5arwigba5axqOXXjtTbzska96rEnww9jF3w1Rqq7bc9T+VIIYROWYQXmvWRqsxeTP9GSH
wSBGYOkGPHlthrapCZ9qjQOi8OD/ZjvA9zbcDy2dwpzNYv2NU89dwX4fqjmbfqdBYkplQrPDB7bk
HgcctYwltSlYsaEIS/w/OZjj8j7NVn004RLd/Hb0fqjG4c97RZ48mPGrZrTrnWODoMnnLVbJT/IO
Zo6ex35ZiX0IfzRkh9fpseLuPcQ1+bsyBz6q+hgAQiwF4FZFphFyYdpgL8f+vlqMgObwENP5wsIN
wrUAtEAsn/Pq7aVCSVWrAw5iYPjT8LGt/Qw9Qd48uKOvUgNnJKGaFBAwnr0hUyUgZh+Yq+0skFA+
/op8iyZRAiffFVnbg9Jo/0URCua55hJWp2wr3VT/BwBACwGIVmmnkTTAQIrforGBggrctsNMH419
EuOIlV3Z+R3ia9r2gJ9uc0L4xTfDmbSEoSXYzA448nu98hTHwLwiTZ0Eu0gAB0777c8MN/eMIXMh
3fLiNE4n5nnPTYLAe7QRX6ml5wD6Ldo64NSn1f/bJjN6AQ5NS23ZF0PPh1ajxuEpPFagu8OV0Xt1
4VjwrlWLyMk5kkXIOcrg4W1Oo9PGvbBgmAOVeBt/Y/7W5izDcEOlhxnJATlgA/hNNRZYtg35ErAw
oFf3F577vfmz4grN4fL0coNjBbIXgkVGMyF8RdbzwXlgONCe7/0I5qLERUfF5K+0G68RI9dwYL/N
KLs8CFAcostH6MYEKsKMwJBks6ZqgbI74Atm9w3v8j1kTXwM7OQOCWiUuedQKg1h92wZRxwdqpwd
4Z7cUw5NNgqiu2hoaYPWL5hZTUkUwZYgdK06YjB8CfyEKMn++CtwDCt6ynLzSYUEGZNHm3/iP3Nf
3Kc767K+wAA6wbTS2lJ5mMXGqvuLzhzN/LwhlKVbHAYdEMKxWJbmYzaX1o8BlKbJ356Tp3pMp3Oy
NtmDYTt1h8CGDhHW4xsdVoxE4CZoWvHHZV5SNQCpH3srgrzxJ4Uhej8cW+c1hfYwT+1Unz4hu2M6
Jtl82gaazXnPhn/4T2We6Qj+NnTjOf4ghC+s/w9dmZoqkEaUwN3F2O0MaIVtK6/Q3MVFCHb/Dlf6
qUVY1MFt/suUSrprEOpytWkIJTaWT2xKXjvXjAe/X8Nj163vNTaTf+a5U4nhR1wKEmtc+VBgBQnm
ggz+UmKbZSwEzt5dsOoHkQJpzOD9wp/YBTsuiC073oObRYaubMM2RY9srpTMWYUtS5avtY2ecWWV
kVBZIXusCvWEzwhzXjHl0Cmw+XF3abYeI2ofTyWZSF2kfW0BAPXa8xj2U84DOBGaaKOHhDdfmhsY
JKNkr8O+ex005YdEMYIBKYtLZICQovGBLgWRPwP3Q+/rqF6Kte8+B4YdrjncXL5lGhNKh/1AkAIh
DGkAFzAY/YNMWob5pH1OObJK8SZ1L9mGUWBizW98RR7gKmkArcb/XCPYz+eRhkUf9n+SOojKoQE5
wNr2F5HTqxv7CJDlaCgcp32ZaOwqSz6Roq0nqOcrPDAslqDqc7xmcYjPY6MY5aIaeUUnJM+RV/d/
0Jpe4q372Jbop+cMEenTZeldN5hHj3Knw9Q71HE07ppMQ+6xmPBjmr5hqQbTACLXbLem22eqfXXZ
zFYfGWHjb49OuHto2hQ4DZuTX0do8v02KfBQI7InXd9RfffFTBDa1dN4wZ1snwIAD3Eb9k9Ds3EI
S3iv6g253Gug4z2JkEPgB6IM/R6hLgolrtIBxavrf6P+6a/Ok9NdoJ0AHAJeF0hNb8rDCx4BtAuv
0PJX083c+q5x+9aH8IXop8tskNUbM/ofePvR08xQGIWkCVEnCPTlDvOpwYQ+Zjz4qrXVaA/GeSzj
sTfF6kP0iNFZ4tz5OSEShvas9+e9g81lt9HuN7i7SYEn54tkdLyMGWDYLaRQoaQqG2/6jxKNJyXB
g9VNBh2APQJBcOV40XB7DOOuxYGCYRXp3roeY2UVBbzcRvbK5+g6EYckeMsgRkfRvyUB2C7Cr4fI
kgcyDqq0VSAbIbjOr3HpQz55VRyxj26TXi7j+A8+it9Jizc6TdFtC6H+aMCAaoZ8rUj+wzYlhMDB
e9ObsTkw7ZjireRvFridGPWyC+eV72Wkb/EMQMziT5U3xc8+q8/YB1dF22pRJetKSmzQe+e+Vxiz
BHjJsdv9nwvH//i6XQaQnksEXIzwBuhQrvkwiuAfRu4jenM/A/SJ9IY8UlYzEKyWONjhJ5CnPrZJ
5boRTT2iasp4QxHuZRvb+wkL+irgwFHmoYXHCeeHWR2ydVCllVRuwQU1ZX8W08SqBFPqB7JDtotg
PT1YE/E99X22s1nUIO+I229KyHzxN9ikRdyOLw6776ehRyGGEqqGOVcOCz0ZMaUIfB3S9msNp+if
N5kRqVA9HAJesOBCd4NtijiB8mU1nndchKAa+8v4t8ukWoqZRuwL74ap3NKq+qWBhg9lqxHtYVzj
7WvsagwY5thOxywgQ1uqxkz7TAOcg+HpCNq/+tMAVndeSKxKPfnkSlvlXxJlyd+0Gbpn6Fx2lyZY
yMSbrX5jprscJgemtJHpsEtGFxwC6DpH0tQulygMS6hjWTVGfY1v2CKcqM9q+sG8YT1gKikRQtuz
fdSPY0XduO2XRod/VzNvJ+CN+NPm2WkPYQLbg6MIPzfcBX9E6vh/kwkxXRkXvVsXD0CiNe0Pwuui
F8QE2tKnCspdB0dLng0wFtcI3EGFF1hWKEu5LtNk8zCOq4dDZ5YQYw64AAAcU2KAAwIQ7LyOhaja
H2kNf5NX0Uyo65Qy40BB6gG17XXKbsbLOJZuhK0Ca8nn0Ol6LpnNwiIzw7JHx7X9wpS4BSEEhyU0
tSEm+9AzZnr2MXnCmuIMsvZge4UYWAdrHDgfAIX7gU7xEIgOJU/r2AlTLO+L9h0QVn7suSvcLMEP
CZO/ZALzNmmj/+CrHv/DU+pyqMdriawpRKcNoHRngkDHbReAPH7W/qIm+SlFZr8KUzV9JKrmRRva
pRohsj0yyToEDIXw7HHRXLM5lS8rCu1rmiEWGl13dGiMFYWKabdvl9S7YGWn2cOAkBU+78sQF2ao
I8tLHSNlycHl9QTtycOwO06iw7z05C0ZEswgrcF46QpDQfajmK/wH8eQMtSPjDO4HG+YgMJp6+Oc
UYgMdmt3cbPOe/bDrQogUpQLkr/ho5ecHlm9ZMdIWf3HM5HduWbCQdH6wxuhs34eCSfHPsqmt2hd
1rukkNDpHMCMXBtImRJSWuEmHe1jrnqU+jPfJXpADt3SwzC0TMl89HGxF/UQNn8nJ+15Dv3gIoPA
PlS68HLFM7prXE8O/dqZ0gJxhvS28WDnXpdL0qgiho+08Npu3cFa5F5QJcKIqKkZESQuoCQ7RhFT
Zrublrhg8oGG/D9sP/PDBnPTmjMKm2Ic+virhCL3xKwEugNjVQYYxCV1P5xM5o3NI4kTENe4MHt4
6+1xncelEAwWIxEOyy3ZwAsFUonsxTTGL0QhOnl20uySGABRw7T5QoBpgGshU7fYcbJDg9JWE4Tg
PA3nBjfPBFcdTEKAbHl1CQbehpHe0B6Q5NFXEXwU3wIn5ZU4dNl41dm5g5BRRfg37zB2WRzD6ZL3
C665qSdGlwGArGVKxYy14K2FA4WvXyNhiCZbF6SSQcUteRph69Z4kJtYPJtSsmiOc7yhKJ+3yMex
hj7jOx0adeEZZBztuGJYlfZ7OPmcVwQMK2aY/pgJa908xSrCqotONWgQZCaOG966Szew5lc4RhEK
GdC9BYIBMU0e25OVwpWIR4me0N5YzP2NqiKRys8MnoqzTIG1mBGEByj+KDDYjiM0IZgQbdPMf0Mh
wknLneHPaJ7lbVWqyUokgCIUUI5A6bbxclybyRT44PGxLku3h5YGJ4+U057ivDpnUR+dJr7qfUxN
/6UUpo2BccsliOCIzOnIxZOg6NT9LB6PRGbrq7Ms1AgBA7kigSnsX7LCm4nZIdL36PIUyGyGHRDK
MEyrq8RMD6FzJEW5HU4Vgm+GnLRBIVd4UFxYphHM+7rOnj0UIovogPDQOMeDHwIzytzV6Crz5c2m
bNx3o7dHQM5zk817PCYlTm10AsMMlyjGgMQahPWZ3bSuJwqr38ZkGcr5xCSG1e24M1N6Chdoa45g
FLyBvCEvA/eHvd94P85ohWpVH9kMUN2QqnJtwls24qSmvgcCvkBpR5V8xkYYqkGR3PEN/QT9PRFw
N2NM+zHIC1UeeOFN6vbOF78IvPlFcv1cbxhx6PE+hOhUYqNvGfJ0YUUS0TFWDBGSakor0WQ35Yg5
UxxiuwVcgGOLWXFRexxxhe1eCnGVQ7wUNXxwYcivJFJB3vv1+7yMlR+mplwXiFgYHIKjFF/h32XH
+n+cncdy20q3hV/oogrdyFNmkRKVZcsTlCNyzv309+MZ2fhFskozWwOAADrsXnsFM+0PilagB+mN
vq2xs6l74XkuS7N4dS2IOIOhCczUmmCjJ7gmNtCvOD8m7ms5Fs6T3QrnpsCs+nEcM+O1tXzdW2E5
Vv0qgaoOFbShaGN0jd9wNizHEdAE8i/vJ3EfnLyy1hAVxYKSbSDeKOiWLZzlZW27zqZM6OsRHlvv
cflLlyOTZzUaOUdsq03KFQQ9Z2s4Trppy8DcZ2Zr3EjpOMss87Vt3HjDKrDoSuppwt6YwWQJBQ3J
tDoJt1zbHXe9b49LoA5saauxvK1jWK4Gh5nbqcoG9tzEAJKNkxfZTt9KUqXgQcCeg69uv/pGVz67
lhyPlYKHUBdojyLK933f29O+yUJYlADfayEovPvMMt/pUHc3get0W6k56Q+66qfE8hOq0sQolRCo
GDcChhv4oTltGuCze9NteBjOhCg6XfPVjEt3XXG+FnRGp26rotSmPjIVnVcSSpdTJPst+B4lpz1K
tRNVX0Cr5Iy0oLtQ948pEtdf3lSJxzgSNR1lO7uNOgn5xO6T72k0Ok9ZIbuD52UpSjCnLVayCDJj
EcUtXqI0NlNnkdWNubLrgLno5Eq7q/SgICLSM9dTLjI6M8GdS6cB+Maa9rhqA5KL7A+pDmQKJVnz
vQPE2vgqe5OC1jYt0gfPTXBLaGh8uF6v7ozYYq3I7bLe1BCeWfw7BbW9L/ZaRCtpMappfAL1SrZT
pHApqCYintnQ1wPE/9Xgs9imOQ25xhvdeza7kxxTmsVdHnEqaGSC2LTywDX6qVtGmFAmwFRCrsKi
1Y650dS/XfZsOECdvzXLlHRBsyH+roNiQ9CsHx3r1M03kI2LxeC2/reW5Hn0qvYWHN+LEE7Gwys8
zfiXlCpZFRGRvkrR/02MLtiHufOHpJMnflu8i8z8W+QVGZhv6t1OjJT7iqBRXoMBzWWl8f4JenCm
N4Cnh8h0BrKIO44HTVfsVK1Ve1edQkTIHF3i3x9Q+pndGm1ruh6TYdxMfhjssOyc1umQt4DPXnqj
XGIOYQcb0LtUyDYOgZfAwvCFBaaCFzBVN4IorL3X8mM5PlfraMjLty5v9PUgpnHv4zh3o03jm9N7
1ibjvLAl5iVdwrR8AayHbO9S2nq6nh2xMIH2oSz/ERJ4f18lY/5nkrC5kri1l0OlhlVNHtk2zwsW
jBCxSU5ZurSbDKpOGFiQ+8tha0QTUUU6yaX07O1nrYuQNnsIeTEz+64azh84SnLcLkpJLuSUHItE
GEt8gqul1XcWQKdpgDuoin77SLbFGNQO5/I8Wg9oSU6HW+9nFVUYllrJb8pZiopaWvXNaE/9rdmU
kBLAYZ5pCEIXLet8BTcp22kmAbNaPyC6trLwwUmVu4zH2ln2AGhvdeh2T05t6jtduPFd+ROc2N7I
klnh1qAgdiiN25oO45PVBeOiLcsDhnAWPaUpZTWgt68ZIS0NvcEvzrH4qRXRUEMBeysh7k+YBJy2
8QAxoBzEU3Cq1K0YvhUJpewek3iFHLgpZPWkqeYdz65HDFkfy8xGOjyCXaTpPoE5LVT5WmlwucGN
cPq09YOjjGI32rq+zgWpq+6pGcvxQ6ztxtsbjXiwugHbVOn/GSpvk/GaFnjKBwtHP0GcrbFl8D2l
WvhikQbj0xpnx48Kll2K/q4xrDssoLDKNyEDYsTb3xkjpY5hql3uatAcS2tHKZit6PqGO8Nun4Me
H6dUZzX3s9hdJs744pTG7yDLn7FsPATTScVCz0TR6zsteTTyVftoC8tedekY7gQ0eYJpsABGQUTD
MxrxqmeyQ7uSjwFMbZHZayut8HIvZbxSdvqut2wvkQYK4tDhW0wR7YOAvL1GSuZN96zRr1z4cRtu
OkOm62rCojDLXWcFsGUshBF8r7q2A9sow8UQ5z7BAKdOONO26jx8MQx3XBuGxgJS0lUY+hZw18J8
cIJB9rXL23Y9RhLfDH96R4M6HWAHZ8u+PrXc6jDf5gQmL5PG8je95QVAjQ5MKTyJOYoE5WkmQ89n
F7sbQm3YOQ0EhQod1o4jQrFzcuOBvRoyMhwDXqZ750Nlh2saaLcd6QebLHAhsdOiXERR8kW2La7t
uvGmNdHOBGje+678EkewXiox/Wpk+93Skb5R5iI7gOCzpoCxb5wyZyMnlOMxdrIXv7C/BiRrEQrR
QyKVzo0pg6PSyE31cxke27HO18lYWbT1+QxWiPzQHk57yakkC5oxX9gxlMmaKmhfhq22gJPwx09N
Rh58xRUsT0XtEPuLtoFfOyTR0Y9DEPkW/pbeG9WSprm+DCGKwYuI3IUY68fcDJ4xNjpqmvUt7KJH
lRBz0+NMT3h4TX0A2F0JqKAnJZGF4uHWJSDxnvr+WJrasrCTryqp3lmTKkCm2twU/tjcRrabUs8P
Tx0BD2uJz+dOGnpArW6M94zI97iL1+FkvzShgkNivxi1dfQU6wYTFD5oMh3qKb9pA/sG3sazzJ1b
yCT8nAYYtkvo5cqxiVfJGL9DTtvBbzRWcrDyVRH2x7ip6A9QMmw8TwdEjYYbZSgJnWCE7JbUHHjA
VqVWWsuWr0h/peDw7dbr2hh/VqNPN0Ufw2/M02aL/cwfmOCbYXDfJvxWaViF95ppDRsIL/FCcqxb
ZIb5ykB4dW2GWaqPz4Kele+EdJAb+0kr1AucY39NS2NldwJmMj55hM/Wq8Gz3mo9v/NbiNBlwU/0
RRpu0IUx5p2cgC98oqskUDxowL7o35tdEi8I2oyXngyfh4A4akGun+hWttReZQt13y42NmQEE1Bs
6ajse4nN9qDMNedmFrYEjU5bOK/hyRkjddmwfYg6UPf5X+XeZyjVINaM1BXYKdvCefDRJWDVudE7
/Y3XMixjYX31xmAbes0OZdaqDc0bGJCsA/r0tRA+bFN8v5e9ClyKeP+u7jxONKrYFjT39rSWKTsa
iMAOfJADVNlXmpTgs+MjwWXflJ1MhO7mCRM//UMEhIZ/qwE2WaVvRZHc04BGAmqARgZEWfMjwz3T
/Fct+u0oxtOGDkmZTQ4JkB2scguiYwoZdR1LmyZ4xaG6LAM2VUm+L1TnRYzd4iqdjHoJqcCFNjeC
eneZdhfHJXtnwscy3XtI+S2gmf2lxjt94VBJ3ulaMd77g0VPJuyatWM22k3oSiCGzNNhi3Tt5mTR
uaoy1/sBR0bsIr+Fc0X8ZeZM2b4feMeN55RrhQm5VsWAwn5X7L2J/mUCtItJOniMIPN600Q67byy
+m2LbDAXmZf695qKmO8BmEZjpDCjKdtapnxnafdNDbwm4rG9Q1/xNGQx/VqPPiDEr7c4k8W3mibX
DZ1wPKF98Y1UCioE5UtCEBjMMqvGNQQU8asrNPhIJT0IDqEkiYOof4kN4u4p+NpS3amSU0cF/Ug6
06MxYg3kmStTY4Dpqq4WAH4vkyY2LgSn7TQ0Yg/oot/masKSWlCR5j1AkiSdcg16aCxzf+rWAsav
LJstNKznyiluqmx6THP6ho1PXWeM6NgirTtmwthrHJTWkAp/1xqCTS8IXrra/CE1oMCkRVnUOeO0
kQmria6176GI/ZWkR74M6wq7oTKKl7aLyDO0mu94JwH0RuCujY9rvtBzuuzjC5B8spwc1gpaQ5Rx
I63qEubbBthh1YVqWGZJmqxqm5YTwgrS32VQ7r3cuKHXNKGvCMalq6S9bWlKbTQEDiRA3jdWhF+r
S8vTUZRreq2Bm0Cy88pQ/AnL4QR7I30NvCFYlnFQr4MRvSwqa2A10uDxOcPpydQFvE/8sR6HiH90
zTbJu4cpHe2HAWXPIgtNfWmBG616CPlbD6HBS2F2xl4n73pdoKxeWFK7xbvjZqKi0exBrqYR6Zpd
wYJ3Kn9LzX0s+shcJ7a6K4zxUQf33dtJ89VN+xsNF3/SBU8EqhsPavLop2s7iA9lYQYrnSYWi5gG
S8G1X1grn1LPfAr1wtrzTYg3M4zfnbS+TmUVr4DX70dhvGWAJRvaMX/yQFHEZsxryPdRUTxzwnpI
XHHrekD+BUviopi6TVAnVDmA5QsZtz0fp35HG8c3KCFPuaRL64LDpNLVQ5wUICdldMuR4q6t9WnV
mPIGys4fZxjAY4rfdFUh5fdsZ1VUP4deWy6ygjpZDNEOwl+7aDILx9T+F9D6SRgUmAAvwZOj0bl3
yvGVLBn6WsUWu40722LEJjYAg3anbPfdaWhJC9cCw2m0RdDBSQ00/TbWx8ccN4OFLovbqRv3WtLn
dKQB4oXj7aOQ8ijXaMgMfgyq3erLRHd+iah7z09fUPp0p5Amy8l8jFLIZoNsd4JJsqyV9iwL/b51
xAuElJfRm+jGiwn2abs/ESQXAltcpeTtpKYlpvB7o0xu8zEXyJ9wEwYDQuR+J+wTyz8lvtvYTyy+
pD3CE+iGg171QGl5BjcNLMksMUjB0uw5btUvBJIvjVmg5MrHY+fbPxvbe8UqjjrfK46BTcaK4+t3
cRqAqDgn/cyxdmSymk77VuY4mKEadNBlTjPK7aw9ceHQKdshh30v4sh6qqBKbPCcGXZa7IhFbtjN
m5045X0ZxMi84FVBfAsgu01OyInIytZjCuHZbGCpt/AB3+hzNLe2HYt729fzP1pddJgHUU4jVz7d
eixFepsqJ3mQ7P4/tUxVT2Kg2LLGTPvV9F2/CcqBHl/GADOL3F5rvU/DtM1BipskvOsMdM2kbCCl
tlG03/SV1d008Lg3TmRYhMiNjrZRfRztbaPO8jUYdR6i+100x7E4SY2pV0ChoydFy+3Ezw42fVUa
S0SB47HRHXq2sYlmS+l1izw+mSxuMf0RU0QtY4rsUMSl2P9fmbu9S7pRdwjoZf2uc4hQCwgILLfx
bwRBx9j3vre241zxMzpjmGHMnDkSJ6lSx83EYco8m6S88Negm8Uygu1HG9tdcDR8veyZcc5yYua+
FamYh+kUd0J3GOTd13hAGH352mf8OOappnUjhDewox2ikioPKnCUsrHT6GHETFuLo+gV448zNi/z
eNLYEK4bDLI/dP5zPt1W/v0QX7EQ+y9y7AP/inkc6TiQQuCO7snHqDloBAT1KoaTbchllJarOKpw
OjcWMCq2BhHqIqTADh/gp/24/A7PPdrp3f5l74PFharL1PL2YfZaO8+1DmTy63OXPt3yr0uPhpY2
tB2SQ8gKX+cI2uqfCDo++fFPA+6vq/uj5joGEVr7IJX7lOldxUj4+sdKPF3++edG18x/p0Sumg1B
FBwc8duwfzkVUUfyPu9fLl/+zBSU8t/f34nE1tuxSg+qoj3fdWKZ6t3OkcHGsl0433puLT93p9lk
x/ALN5koDA5T/scBaGtBNvwGDlHK4bj5nPXkPG3SHupCECc0HCp0Wm16B9K98Artysc+s4rMAyYr
4vlIbWo9+E3jBs+KtWlei8k8Y7M0T5aEYmkVSWhhfJt0RyPOfjkc4KG9QTxSdsf+DFUfCqW88iRn
RpWYWfDANHNhrqv2YIt3Ud2b6Dry5k0NzZWPfe5NzeYzgKWAfVZj0mkqdRfaNRg5/O/vl4fSuavP
pnTQQlKkSnX3me+tbbN/9OLxir3xuUuf/v7XfB57yE+n0EJc/Fy8Gcq1RuTTlZdyZpGbxz0WlUkT
GVOPvUtK5tLsyfCVfreman25/F7O3WA2mesqVy4Gbt3B6PRsgcITpqWVZYsydh8u3+GMudI80rH2
0J4h1M4O/jSFlJJ++IxaNvxpA9xtdUCMJy+264dCle6dKkDMPzleZ/s35J2mVzYOZ+4ESqpL7Vjg
qwbntOpX2XB12IrT9T7YBufxjk1Qtw3kAn8/So0SKtkafn6r6SPOauprAOtWGOmbV0TrGknElWHx
X4rNRzeduWvCgsilxrn64DmjcYyaoXxte6vmeA6PhvTUId37NBV2PrDfS4T/1yb1yYyrkZ4v064w
UBhIvL7tcVjn0L/vrUTDHEZ4SIYpF8qVjv+cDjwzDO/IL+QmKWMavID7QPdOOwpozZP2Ante3Zae
qI8uJHeIUXVwoCIGRyDwEhliO25M1FZHqfzpORuKpFl6lLzbEGbU2uyGL+2UyOe+G2CsWzol5DBU
X5VbaWjCBxcUcCxzSodCWOEtrABgEGtI1l2LJH4cNW/fgKv/oGFgQtU2LHFbKqLXE4MTf6CZ764J
o9TLwvqL1en23lPy1HxOnXURNqTYuYG+zhp9uvGmIboZjKJcDCk0j8KBIYnfSLBTIkBDIYbyBmWD
ttOMIiZk3unKtWvk9q1pGy10axOhGDPo1kwDRHMRoy5bUJvzPjJo1lsT6GsTmIm8c3HfaFaXJ9XH
09b0ZosxjZ1q0vLQ3VdWT1MyZCmOiGK75vB47vKztRhWZouAhhKlS79kcNOd6ijJl7382/+b+f87
eE3vdNe/FsxJae0QJrgkFG52HwXRvaiBv2gTvrcDkLwwqxWEmzXiB3oW8Y1b+Ve2+o9XatObrdRW
AorecAjF460lr04rg91IsXTFzfXMS5s7fbsdxiNo5dliwjbBqKd68pTxjhvHdOXFnbvB7KOHxOhh
/4JcVHkQ/Wi7oL0MnhSA/ubylzmzxeuzG5AtzGGhZ2Jh2Atqky6N9LdO+ZuI18s3+PgDWPpsXPV6
0LsV9mN7+A3uDSDg9BxaWnhlIz7382fjipjq2sMIgo24/zKVGF/ghtOXP2Ty9fKv//j9W/NUV00r
SzzuhDpYontQatymCOgWk7QfP3d949954dUYB7kjvz9zMwyc1PpEt0Y09bmrz3b6psAbD08L7DKz
Lw0GKnX2FppXri3+8yb93zmNZPff3w4nWI9TCUtTlfSSRWZ090M/kYbmKTyRsh4eliePg1WP2BtM
6kvS9+1B61J/Uw+T8VooM9sqo61+eAMLanJyIsmAbFYdGgW8v2x/G/d9fUsYIFgbcef2o2cU/gKR
Y8MyYsAWsLHUGZwxWwGqmTc9QAGwRR15uyIZ+pcSD3j6Apr+CO9Igv7q9m+Tfemol3G2Ef1JF6GE
v/SKwthWiShWSk39IZeIrOuTMaHRgpMFelguTZeeKCKt+M4By6bT1I4pjl+I6x3ZaSdWpL9F1oBi
LGjivc9Vt7TXRrxK7Jc2Frgn5o6HF3aJrFFKb2XiNPodGZsCGY7NcouXmv9VAvsdIKJbrySQpPdj
6sI7JYjiKAy93gksJ24VaHCK2qIytgU8lOdBsRHDnoVRj3kBJCkxfgF/NL9qiVcf7SBMqwUinHzn
hlOyDOE13le5B6o5VRZGJl3x5KQt8RZl1aoX1zRVjshXB31SMt9CflRP5kQ6nKyEBBb35d6Z0h/o
5HwI27YoMfLQsl0MDfdNtqK4s/Myzeivwe6GQIpzWSfw/8sqFH4S8mDja/FKk16H1lrz4Cjpg7dp
IL+c6EAZHLQaoS0WOrSIYZdYZpSsoaDTlNBGbEGMmIybxoiRs07AcL7005VmMXwMkXbgplGI0njy
blpyngETvfJAdEu19rJCLK0uwlQs9/XboHDxn9BAywj4C2+RpDUnFmu1QEmCmbXTwfZSRNO2aWNc
M/c9raX/O1HoSPw7UdB+ZLLWe8UxKn2aIIQ19JbM10Szf9oSPP3yZP+46DbneQqo3JJE4VV50JLX
Ms+XdfIeyGepPyT6UXRkxF1L0Ph4RScq49/HEWgOHR+vycOEQeqCBERsM8Pg/fJTnFvQZyV84QVT
FmD+srchZPmOhplUCBMZR4VrKZEf38H8n9Bmb5zIGdK9vdm/xsmw6DhlpbQjOv/Khzhb7Mwq9dS2
KsVIdPfCGl76RnzXQ2MHWf2nptfFQtImX5V9eePm4k/HvFlFTnSl2jkT5Uw5+u+3KSoLnrmFRbVJ
F39HIkSGusHBRK42rQl1qG7fEquVP/lpaK9RbJQbS6vauxKdABQrRG+uA2EwcBpjSznu/+xMdPC5
KBGLJVkxbum7xLeQRvQd1HShLWttwgFImk0trr29M8PLmz0ClqEZsibh7X1ZhgdD9skX9KjhSxGe
UOkw5EDXpaVcZi76NMQx2PX5cXpTC0TCARSed6hN/bowIv9weUh+XAOY3mwX1a1UDUZ26psQa03r
YlFA2Emuwttn5q0320aBfwkW7nJcxeOhXUMeGNdDKliVJjhOWSXMrW5Nw77Ranvf6lVTXXnR5+bB
bKZJE7OjoXHdvS1fsLVqc4QC7j6Xw+euP8/DLaZmNLURWrXQ6y9uDZc3DA+yinFkHD73ZdzZRLMC
0bkDfLA9bdeVW5Wcu+HQnGS4l7/8mVfkzorjSWb0MZVNLGCplfmyLKr+EcC7+l7ShESXAU3oyun+
zKA3Z2OMVn1r+mjmD3jxSFrMaMAzR125+JkBbM5GmHBKyhlpW/tK2e4CXv1dnuO+H5fxtRbNxy9K
t2cvihyfqLMR0h9YZb6IwXmk3qkWXaI94JxwxaD99FH/dxfV57toLCIJITsSUOdqe4OPfb9p6jZc
9ZB04RRkHTKvXl8rg9Sly59ffPzi9PmWiqF9UFReZR46x3ZvmsjKvtK+j+9dETV7jJamV1Hb75NX
R4eqOiUuiDjzjnkY1ncIFvEGxo51N43FuKh9Qz5c/lXnftRs+3VhkmsxiMnBQg9bY4zl0o/UriHM
H9cq+nwDSUizrSsB6JgafzTgox7OrkQo19nfDexDLj/CGQBNt2fDHdWZnnSGPx5cL3pGNAJVnD2w
RCIlpbW1pMlJID3xNH6FUpNXzornXtxsGgwukje/wuLDCO1i3ZTuQ2fDcvPHtPtUAI5uz5bUpoOh
MNgUekZxPxTfNbn3Pvld5uk9Ku8sR5XaePAHA9PmaEs7ZiXb4ntjYxdr9fanljzU4v8WEBMhgbHR
Yv7a2t9d84FFfKtPnAo+d6CG2/Tv9W1dTgxfnGyhMrxgdgOTvXlpkPReGVmnKuGDVcI6rVB/AU1B
0pqaq1R56HpCDrDEyG48Muq3MCADjhnReBs2rfEnqZvhiIRa39oxiZNBhlWNi3ZzFxvZdKUYOzPe
rNPf//opBOBCELBFQtkPB75WGGPEOIPiLv56+WHPrLrWbCWAMTT2OXIckj8F1PBmY8TOV0P1B+Fx
xLh8j483Jt06vee/HsLlyCJNy8dEIpH7vMPhRFdjvLp88Y9LH92aLQOo3dpyDDV1KDkFDQAU+Ntg
p7ExppcRkwnM4FYY7F++17mvMZv9Ymo9H3m5OujRsOxcVE7ym/xc91i3ZhO/kqbmuFGiH4auWzu9
uSyo8UcnXH/qt8+jfezcLC3HIDDNkuFywIaUw3wyXNlPzjT19Xm0DzpBxKRVUx/CILJfHcWoRVoR
BSEG8R7N0ayBOY5PJxmemPviwuitOGnCW0L1sCY6oz/V/18/96Sz5UHA/fe0ItQPRv0ocewRmCtz
2P/cxedrA0FDdlNQpUgFYNB86+mbdNknf/lsto9JivLEzfVD0IZibQSDd9eNnrMP7VFcmS5n5uI8
bCVFl15U+M4dhtgxYGPW3S1OxeOV+urMZDRmrz7GHVYXxoCMTOkwELugXytkTpug8uxDQCLAyoiS
+sWdsq5dRPXk/7r8Vc481TyWKJNBYreDpQ5JjsUcGscac9/Llz4z5+epRJY3FW7uU2Yo2pAYR9zU
LhV272wuX94599Nn61cLoIcVjD0cPD+afokWseiSdIXmdBBtJA0r031XZuMlcJVtbOA6L8MSlIyQ
ECBrxNvC6FDfIecIrY3v42c82TEGpjhP34FTEdbhyEyuc/oKNNGw24jBijMgaOIFTAGrO9DxiKu6
fNph+oukM5bmHTnC7nd8RPx3+nD+kxuOeLdiWkqaCqz/QBu8ndGPHGZ0A56409Bsq1uFJ9iIwHuJ
jA0Wqyva4S01Q22HPLd41JKm3pVx7680Dib7SSvKJ69vp2XVli9l5gVrbEmnfesU/humz/UNRTNe
Bd6gseN54W1V6vpKIuDeWWWS/HJi2W3sjPS71vbsP8rFJAQZE3x4tyjLnROXE8RJJ773VVEcymQ0
vo9OaqJ8yHy1T8mjmBZm5pA3jvF4/nz5W57ZS+dnJC8zNU/iRXAI005blDqGJ1FiwPEkHHoZ2NHT
5ducGzGzjaKesIexSms8YPYHVbxuxkWa9d8uX/zMM8wjn9B6Uwd2XFzRHvKnl5P2Gxf55TD+vHyD
M79+HjwaYisrBhVamORx0koricezRoz9564+W0ENg+BLYxirQ3ryq9Kc5rGqnCubnDz3009//6uO
sXUjKNMGSq1Bv3Fdp454iOpOPchQhG92aZrfksRFx+CF2QPORw6gcNkfdTfOd7Xp4UdbIaCD6UFS
j+Zokn4cpZw1jfqxFmUNM9Q3d3i5W0e3jwdYb1O3MuNRslL6JF1cfkGnGvyD2naeWTXZxDnhxNgd
0gZFaNKRPz6U0JYcp9xHOCcspOHjtT32q8v3O7N8GrPlDeVJXeM13FEYDFjsei3MTsBSuOyfwm/0
ObMz7FgiqpFsmahC1G11LilAtY9+hzyda2nY5x5iNuPwNS51dwz7gxc/WZNa2oRf9dcITGe+yJzU
GRSyKOqTNDGU0AQQPgXWUXZrRK2Lvv0ZNZ9bnOaUTnTGg1ljo3Q4tYRUZi50dBwZFMKKzsenvvWc
2ekgsUoxUnb35kkbVt9qZAcMV5aNM+uSPP39r7knYzuIeokHJ0PoEIdbF7OYlY39y9LMp+Xnfv9s
8cgiww1MTULdxa09L7BitlsSMJzPYQf/LSt/PUKFCiXzokkcEjyabTQvVJCR+fq53278+35irFoL
ZAviUJfeEcXMyVLCeiOt4Br94twHmE3kFs9QwseESQCc220nr3sxYjS2mYPpqfRG+3PTWc6OWM0U
gPhZVJDKesoszLOqN4VF/eWXdO4ZZvO4MozOsWw26CwKv3EQgX+UkcOT4wGCk86n7jFnbtoe6qsI
c4+D3gdkM+gmbH+8N3AtLz0M8HWtvPIwZ2rtOY9TDaKwS4zDD3ER7YOm2hdJTH3j0R62DLHQZLOD
EvVN666FP5/pSelzKieatBjZpKgORB443xR2Et6C+tU54huCmz5xW/mrCvFuJ97oZMpoEYXmJcgo
xmu715kPqM9maJFndq7i2N1rofE1dqtqKTxcQ0Tl7ERZ/rn8BU8X+2CLFKeb/zVPHTyLoHEBk2Ee
jIVAgH39jwSbtstXP/MI/+HEf13dQOkbqdNErbLqO+c6cWcNEy20kd5eMGKx8LnbzGoVoQv8dkcw
l7ROkzVKJERo1b6HZYHXnrwGwp57VbNVh86SprmBRfohrLsQpzg6rgsPud7lhzh3+dmak0dtHuiI
nvcNPiaJRLzo+Lm3ypB7fvI1zZabDiNjy25cZy+IKjSjZ4PwvN64Gz7X99P/A6//+tpYT9V94qI2
4FVtAhenJk/ftl16ZUs5swbMSaSYK+CjnLHjFiHWi06bTCiS/YhMWM3QdoMOrTRIYQPh//qLqNJr
7PQz30U/lTJ/PZWmjaItTuz0JFdfWD6fTVXcC697vvzZz0yROZ+MjJm8I4wCroO3JhBwYUgcHLLy
fYjjazvBuSeYzXEEXGQVIM470GifVlWNGhJBerDUUU1eqXzPNSjmvC/bhnziYo29D3uEtPRit1gI
FBFuq0sNH0INB8sro/g0qT9YsfTZNCwzclVDqwKDjrv7AqcGVzmPn/sWsyk4hFOMHX1zkhzhvkt4
lht/M3BIPXmcfe4OsylYmoFtuwOgSlq8CyiptTXiG3sXxZ9rUkNB/ne0DlNfmGUWTgfXMdPFQA7p
Iq+7YtGG+hLd1DVx1ocfwfbmnBCRjKkVYFG0dyJOOph6YQZrBk+XX9KH45WLz2Zc0RPp6Haw8JR3
r2N/kOqEVE3mZ4ourj6D7XyqlCIYRnffkjspsI9DEZd411aLD6czV5/NNalHI0aWbNq6qftPthuo
fUX4zW3bVPrOjQf/ykA6/dr/mQXc5/Tu/lqVSh9b0jKoICOUPb4V+e/0S4FfcD5W2yjEpONzX+L0
+f+6i67g6CvTMcgydQIifTENqvt02vSx+tS2x4PMpnOc4asjjdDfF7ybHmFkmCgsZoIru+qHB04u
P5vSgIm9TNTEe8K4anBundjEcekYtHdpD7UovNL5PjcfZvMaU2IlCo/bjIG/RUNxzArz/fI3OPel
ZzPaDRK/KFx0kH6vx4+RaskFqJPoyexZZ60B72GHxtnb5Zt9uMfa3pyDkuhuj9wFNllYxk+hlWMt
6976pfpK+hCxNxFNvx7Pi7Zoryy5Z55uzkihNZZqo4cZtBfl/kGSaPNmjUX5s+nwayT8q7hX0sFg
8PLjnflMc36K8r0orIkXPODJjiDWaf4Ug/Xlc9eezfwJDUPbT/SyB6PBj8wQPyBaX0H6zqyI/0lc
/pqHNc55oWGG6pQf926F/Y8pHL5kU3QFJxPn3svp739dXznTULc5SZEB2mSwGas9pkbe/8hbvT1a
bhHcuh0puia27rcEXgf7PGTw4YU93WJFhvQ3Jgcelx9zd/ldnnve2aLg1g2OlOSXHWK6Aq1U65Bs
6UqZ28uXP7NIu7NFwa/8US/o66FG+xIWNBtqe1HZ8QLn0M/oHGxzfqyKBnyY8b7AD8XTF5mwj26L
NvpT4lWuPl/8U6NX4VBH+5J49zjBVVQnWMbGble7smx+/IbM/wbKXwNC7wyX4I4m2jdm+8tQP8Ie
T440gpp2je328Sc256q9uKzog+iRdlNHFhGvuCcG3qMXeVcOC+ceYPaJMe8Vg0Xg9M1U/6jt3z4y
BykeMPS+sjN+vK+Yc8Weo3uiHAfTv0lwkluIJnvJkv5uVPFB9OETHtRlSyj95eH68ew05+cqL63g
fZuJdgOVHrdPa4MI7crmcuY1zc9U5eh7WKvnwb7xyaD6f87OY7ltpV2AT4Qq5LAlwExFy7LsDcoR
MwAGOT/9bZ6Vf15RrPJWC5ICJn6hu9v5bXMPEgW+jX3jRVx5z5fXp8IuSg8wK3zm9g2x+Epl7Smf
vE8fP5prv/+8rfw1Tpdyxg1pGfGeHWnvt/WbMBFgFZIbuh0Pt9p639+k7MuWHDyRA+7WON4LHed8
2q+S8ezwoP6zoicrlTcm3bVHdf77X/+MpQIL75zv74GWWvRPtKrE8zzc+PRrj+pijXcSvLuz7fj7
anIPpjZvIWk8D1Pw5LT65t/ehvW//4DRK6um2DDe2/R4wM1a9fZjmdPboBv/OJouprWNSYGZx7RW
gEU5dK0WQowM2huz+tobuDjGednkkp/w0Vgk7jdgITC7ZnQuTVml//gNF6e5NLb8qgYNs4/ltMoy
AN6eD9LuVlT//aXCuryXSXQ4unDNmF5N81lB+HKQBv7LywUw978vt8sV538uNXBi9dBsvgcZ3FDz
3kxfPv78az/9YirboIfSWuYsRUljAjhL7btFz5sbJ6j3R791eS8buLGmGVDNA0JcUb5N2BoK95MF
KOnjX//+fmBd3scyQy4ysz1UXM2prXAKFTW8uQZA3RTaSouaSv3TCILi9b/vYYJz7kKzBdZVzjks
O43jF/SaL1zOtBuz7NqruJjHVVD7i0157sEHi7Lu3FhSMVn+U8Wka11eySaYeLlNWPBQ6AnNWaXo
4Pi47q/Zn4xT6pi30uPXXvnFZFYK15M1VOCC6n1dH+lxTqH4xM6N4oH/isn+/xXcCi6mMuwb33X8
Jjm8vT3stfXDHXeyrb09whIOoXOGzJKwXB3j8JezQpexskM07iHBsEiuphVhsqiNjAP4tddy723r
01yuqlUVftKiftWvfn08Lt8PzNHKH/zvcKl8zdLpaOSsKLLgAIG/JROaoGlE4zgcYl13CDvOqUHl
mJOeAZc1jCZvSd0bY+nKW7i84KGwE24reUp5evKLH67xeE7ye/OtjPL7e7N1eaWjI6MeifgmByDB
u7GCgmX22eOMqdTp4zvKs6cb++eVSXF5B9OStuqzZkgOo5M860o7g4xvXIKvLB7+xZSOXc4XaerJ
Q9xqkAp1F2bxGW2okn5Dm6C3hswaolG61cP8/jZn+RfzGwmh34tak4cRNmHVfjVzjuDJLXbPlduk
dXm96rtgNMXCkFt8f42MBpqC9xvdrAzrwp7Jw3sbD5bBqsaE24AIhXypvk+29ato0BCouHn7eOz/
ly9/Z4b6FytALEQMfmEKDpO0wjb+Bdt25adgIB090paKnu1itUy/OsOeQqeTh0E/CzsMgGoGHid9
DSH2vneGdT1yz5X6Jk68R61ITmlVPqlg2+ZvzJxXT5o3bo3XhtjFiuJBA24zx5CHpph/G3UTabb8
8fGzuPLKvYtlgG54Vefm+QbX6od+Gp902f6m8n73bx9/Htl/HV0rYtmBbHjlfYCYTH41hHmgYvzG
5nrluXgXR4PCrDM0xLY81JlHV0l8GCztxke/X8zrWt553fr7l+OFM7HEMvcaE2/fNzq0gdv2YQrV
Nrayb6p7MTWQ7xgxOpCYwLWPbn4LXXNlcfTOb+uvL5/1HKfjnGaHzgI/ojkZLbm5Zj6IFuB+sCBN
//j1XHuAFwtMTfum72JDOZT9+FgGZ/8J3Wsff7Z3nk3vzDLvYtTOMFXwUSRnxb3uf4LCiBlSdwVW
8tTx1oPs6B2ONXeAz1zXT1o/d6/YbZu7ZB4gFFrCuOdu5W3TKWs2ZRWUmzlbLMwLKg2HonUeygRz
ZV0g7wjQ1oZDb89fXV+3vma5m5+U1J0JQqOR7+Y6aYDbxqW5TWkTNdDYSadYlwiU6QZM2o5+vRay
PHgV85snE0MR+B/KxyRFBz5nL1TVdvbBQ2OfbdHCmmjZWa4yJiJVz/QkIdxrd3MitC+yl+V2wU61
o/BKA3WCUadYJAvNnBYnHIUeWrk4/wLTpHnpkSYirJDYCLMBFGdq6tBf8/HUF0bwkDjasqa/Ntlk
rqavu6UadvVspU+uNui7msRdqGkIdPJmAYvsLbciPOch9s5bu+woqtxmwG3EgRgu+ApBUEgsQwJq
/XhQvN8J5lruxdLbgM3EytaVB9iY6ocynPTeUZP6rfza/wIw3doLB8ws2Gj/oRd+TGRzriNJ/HeT
Gm3zPI8FClffWvaeJqobqR/DMsz3/23vYuvzDADWjFbrwHEn+Bq00/ysj6N8zs3RXRBHZeqnB6+8
AaNpQ7Lx8wZMY1AOTZjaeoVyrUCGt7Obrv5cdkWzhKBsl8iaxPKUJ7BsVgJFBEp1M9tT3FOd/AlV
50rZ0gH8TZvwJ9m0rkavoqd+KjMDqZ57ORaGxEVAVQ5gEFJz+aG6Sj2Abuc00xqy2NjgaNuwC5az
PSoWY0Qd4NTi8bNeO6tK16owk8+jlQyRsId6Yzqpvqlb/CJFIbpt25VD6PkmvTs5InPIuc1maUwf
6h2iPg6IRTQ72jisLC+WJwjDC8ikGdsVDpw2bObGCqt+NJGjO8PLUikF3jZJMfjgAfVj3zlIWD8/
G1GpU8Io/QbQ3j304Cme6rTPqa12k2MweRNYpEAZ2G5687sv4QUvuLPCBrXyuqjUaIReXdZrckEu
qOWgjR/MrAD/beFBsFY5NP+7hp7VR9f1WCfrbgx+A/syqWvS/pS1Vp8lidRm2z4H6K7HeCvohWE6
AbCvgWahVfHcL7GfWj+phJhQ05j59AgRePhdcnED4xPM+8aq6RYRE8LOLhHNlkISsbdtR2DFScZo
1kvQzaj8wFaPGAefYs/PQlMDLC4nciII3qtvtlMWm9hIvLdpRJAUeXqaRV5dAH6I2+xH4Av41WlC
C/iK/gDLiozzOSTrHH2tu/RpsxeoGvlepZ5MtxjCqoOk7o5Z0YYVfg7+OFcSLDLesdUcL/1nDaTO
57JgWDTWnO8Zpi3FdkZp1SvVGcuaKt75qStS9WjbQvySsAn3ehmg+DHjEiU5lhAjsjspCAEyqN/k
nI5hgro2C7XCcB+MPJ72nEPbg69l+b0zlp27En3BiPGE5KUrSXbfAvsOz2mEWBPmXdl/b8GywSVP
wWcYbmtwzJvblNV8lC9zUmeRL0fEFz4kYuyoPQmI0B+ppwrM3Maw0ox3cSAcscJTbYt1r8X421Hx
jjNiSmVRco8CYtW3mbfjRty/LFk+/QDSzWKadM3vZtRxGqGtQ1oblE5ClXxprTrHylHIGwnA/0If
YhDQXgzwuhyPYnHSFxX43inJ8uYRI4mLzEoVjdzMSlTfu8o7H06zrv9DH4kuwWF4+sbJXPtAjZGz
Jh4cA49Ykn2GO/GbBBK0Swvja9oWxUM3qGEHPsxBN6LZjw2Elodm1vSd1UzWeupaa1+1ebkRzKuo
6NIpsjPL2Q2Uy+J5ac0HqYS+zzQkYKbqxDY3hjka3MK9nwZnO4waMudYFc691Ifml58VYzQZTvyp
Qph3BJwdr016/Lb8TvoraD6GB63knTJpDFgKUN42DmsCwZFvNYegt8uDUXbasLL7oNvG1lAcY9cr
BArzaQgia6BVRw9AfA06XPAqyVd5TBbCl9648bFJR/Hc2V5YxeZMc0pXaWs9RY/uS7C6Uva/SwDM
u8Ss/tAoY62TuVXjLsZzstZ809rXZ6Lw6BVOtjKGwn8SVDnDUtHsP6Rtsq22iGlfN2bdh3OL4HPs
k+p3gMv01Z8tnMQiVUfpVXjTnTpdcxWpoyCfs0Ne0u5e6KNxV1SoDPFz6GFF31+y6mwX8mecVRuN
0MTOoULj2bJnHVa2pe/sVAGd6apOvaFtrSIt7rVNRRP9Wk+E7dGGEjgR9EFIC2yo6HHOoW7LtI9S
tdq6r5zEXGF9U+kGvxVhxJnl/yvsa/1zME3ZHZJdsZ38IaYLPCvQkHJWGWmivq9msslLrbfIJGot
8vsZtmeiV2uaALP7SivqsG49e80blm+Vn+r0wiAow+FYnxYncal3Tyc37HykwsD93AhAfH6izUaC
RdZZe/TYsJ4GMwCInYl6q7nC20gMpXutQ2/RG9RXzolVfuc7aU2vaMq5K1hRvwWYm58o+PAYNkDK
141Rpy923row1EXZhn1an/E9NSzn1Kj3AscwLh49g3yKwY+uy+A1GWz1XLNsPGkYJLYaH77x3Em7
AyCQHCH1afDqBULr3PO6L4OgCjKcJOoLnG7tz9kzNUghqf+FpBSuuT5NvoCThoTn6NjpEqBD6Arj
o5F5JWVhQ7qb9GX4HGBJJe8v3EOhlfXv2KrkPeol+ZUgPi77YTTZRhNjO3MD2+ejsFbxaAxrmzTr
rg186pdrbervxJiqra/pzjerTvFx4pKfUNBWenyHPbr/xr262vr466EjJbH3O5Ves5MWDjWVG+n9
lBXoJKrKLZ+MqQvuG+RkK6Mqk1fdF4a2a/LOf57g3R8BXzvfentYXkeVsYTKqQ6VcINXU9rOwhFb
jGMkay89JGaevnn0JK1jR4wb05r0dVCodp0N0gSQoTn7HmnPFkEmbGttsvVN4GZLNPrmr3SQddio
hDycH9QHZN7az7hhqxu9ecE70coMO1OvNl4iceahgI2EVpKbEBVLfgXNb1xy89OilRbywak7ZGVS
geUuxBc7ByypdNXt8W6n0UzP5MbxzGZrUxEa+qgNNmmZLmuatNuHZeJZ+qDhwqIpyzsalaZ+I1on
e5QOrEWfNRrxhbCOPegK1C/Doq1Ig3I8qHFlLatBDsAVRWzgqirb9Sip4uLtkp+Je6M9lvK8x3KS
mB9I/bM6Wggtz0eS5ynxuyjuA4qIp4a2Y791y0cbOlRUWKpbZyJL/2Blp+XWEM3RTCweSuNWd/S8
WGTMDANbtq/kfbekAU1E7tiaPxUsxK2fVghO2gpjt6jdB4RJPY/Ob3dN16DjnO2cBSYZdlTmof9r
sG3+AvfePiidtpuVOdrBWmuxriBH6N9qpzuvC06G5pxoHnI+PU9OArDEhiNH+uwNQqHWmprS3nBJ
bqG4S7hJdKKvlpi9R02WU65KR0xHTCyFHQ5+1Y1R54zVG5Z5LBExy5fAUlxaj+3MOdNxGpbYZezY
NmVdLr/ivk7ucceNlF5WaN9GO2Vvbf10Wue5lPeUVmRQH2NDbTlkNQqbh3uWj2rzGBwrG+RCTwAo
x2zRCfBneZv5u7wqkjJEtmaqiPypNW1iSXhtA0SOw81S9iLBfKS4iQE131rTIO+T2g2+S+wrv4jv
liiGNS1SptU/kZugwuoc+CsXvcKoZM1ncbEh7yyU9uvFS4cveIMM3p+x4LLSXDhPkmFjhzrr/htu
NP8T6JUApEvevCQpCVyeAu0X2ezJiBNl/ciP9o492dgi4qjsverQTsp1VQzybZGxiYQVj+86yKpu
P3vN8uDnS/Xb7vWCm6ZRGb+7fnDv53goz/9/r4FfSTmkN6lt1HDxW4edVAQ9Bm8ELc6si0M9aBYW
qkLfBroojh76gEiwIEYw78WB03CnVkFiIEpDZvXgon8uUcKMnIxae5wUH7dYvyvVZadcZi+BlQD/
SQzjQaNGhfngVw4Dvrc/JwK7xlE3hoEzYN7bEYhy9TD5FqrAhsuEsA0w39XspWvZoPvrGpDcRX+g
TYJLaqcFb5pKKtzAOMSf8JR7b3mNv5CyemtLxdgZBVPIZw9c5REe/fTV4dZUEuBUelTbcuI+v1Do
J6d5+cXZaBpWOveBbzZeyq+TlqK4s9iHEeZZ1knHL/isWkygwjHM59GWOnhzJ62jzI1nfpHg9AwN
z8V3nml3tOKn99YAK7Nqpp3loJy22vJeMzT/Pgiydqv1dkxtQ9tYz2eTYET6rHuuqQ9C6jwsXxgM
9jphnmws9NW7pa/nAxctN+JUXYQ+pJgNhQDTuuXOduqnNo7safZex6GfH3M/05Hj2cM+xx8SNYQv
Iq3IypDbpnnQCEHcl6bCLw03JYTxN4PWO7cIZpTYqUW3Ki5MGIETlvrPzZgn95la1HOW0FBuTjYV
YUHSr1l+xaYuyB4sJOheZaVotvPS+Ji5ffDWNFmCB84NIs4X9QHRdvNk5cO4LQc3PqRBaUdUOPdh
XgOdE+2SfPWE1n6q6YDFTQokfdctXIzbypi2ASK4H3ih6aHVA7PzQr8tmxdaSkeoU+bwwHnIDVbA
QnpjZc9tF+ojl9HcxXQ1zI3mo37xON9OInNpx69wnGLhVQ9FmhsnrfL1mhi3Mh788XxiZP5QCSbs
jVaP7c+usJIf+Fa4D/SItF8rXyYHXUtpmrEEuNk1g0KcJnBhD3KiBZHOg5izJwYBtY4H6aOB+O+G
awy12KqWUSCDYZojHfVriDIa3pdh9T/SpCpfCRdVnNn8nuNcYSDY5gRWCA02sTX+UmcYs62KPN1i
MFtqjjal9cr4W14nz8G7ZAXNFIdUPJxr1P0+DmutA484aGLlFwJ3X+AAieF/3AKuipHFdGO6Goal
pJLTm/d1keDXgIqjndq5mqPZL7HdJnH1RVUohk2sSRxMbL05zEUNBYTtqfyOD55gF0t6CASyOpqe
66xTtpl21bm0bOb2YjxSRGuF/Tn23puFRl5bDg9TKpspbKyiXLOrLt/jsgfY2KX2Tpe+/aAbhv+9
ZfUkNdf39/k4dKDE0FluAtEId9XMC+cLX4GHjXAADaRektTg2Ec/Rpj1nvaDBvip3IyaFHviFuzL
plzId2MkSYuwD6blm5v76OIHoxlISLVLFg5EXHAWudQhrky3vMe044Xj4uf7IakdsDpVdhgtoW+H
MlW7KrPn72QQ/RUXNmVSdoci2aYjeuMPqBBxQ84/rclCEEpRoXdMGgNH9pQl+Kj9etP0RoB4IWs3
NPLMb/HEMYh1Mm/x/dTmKe8YWNIg77MCgODuEH66bJFp2z5wbC1DQU09br2U5yq87LEAKI/otBX4
ia02tr4LRmnIubYMu3OlUGp7NVJccqurVM9AKcb5sDMyrPO5bvbP1lxPCH6z+KVeQBaFow2oRsdR
RzNmufVUm26s0TMiLzCtrRlQ9BLqmmr3wJMGtqcssz+ZaW0wmge5KeKkeTQLsDe6zOVr6iibxvAs
3ZVJ0r8Gdo/i3WOVLmdCUFQAEacdx/mADTmnqgWSZMQFUZ4SiJ0bLt11pNLOgaTRVX8Cz6TPbjhL
+bI+pvnKaLlnUPeaESMYcOhU1Wzd2WiynqZqALzdsypiNZzrrw6ttk/mtKCxzDuhwkYO+V2V98DG
pRmsey7uewKyBJQoSaIwrM0i6Z/hINynNn0QlD96+GUlgrTUe6ljx4KWNdqfvdRDEWU4rKHAfkOh
KNcv7H75bcfFoIV6pZoT8Ltkx/HKBLeqZTtm94TduR2ONK33X0Qm3U+FsCi4KVPLi6hi0SOf/vyj
7CaBws5zQwpovE9OPZd74lP+F3d26ns3Swig9o18Qs5WftOS0fiyOJ67m3B1/yYU50dVY2u4uH1z
2fTF+QQsdLG2yCrV3Jrn5NVrVH+otFR9FpmpXprRrn4snjntvWHKdosU5N5T2zn2i2c8Q9ZzIkpy
mz1sa7XTU6R5Q18aJ8tx7Ht6j0WErEw8GEkNtENNLFpBnd/748S5ocyT/BtTOr6fyXhEytXRD9Vu
w4U8QOGprMVj/uQtaS5RrbMAN6PHtWczVJwac6f87VZ5TCNnQ/l0MVlbO/PsKDdl/RUGZb5B39P+
yRz23Rr/6yYbU8m13e8PaTrnD1ba0HrSy/6HFoj+KW88/4gddt4JPeYwtsw20RMngBXMfNGfAyi/
D1ZOirIxZo+GrqARmzzRvFe5BGo3e7P7DMfBCdWo7AowaodAT00L6kCR4nEpuVz9kaJQzxp5L6hM
sNbHzK5evUmXO4KUZjgqbncZEbhNPHTtVtUAPZDl2M7Blk1mcAOt4qOdl8N+5qYK3WBY6juI+enW
q125M52MBzf5wadiUlWEnxJbfa24++VFXBDr7dy1mzr652WwYT2a9HYRhFWW/2gZWfGgl5VxVPBD
cIBZY8hdD2Mdr2VjGVWwq6ZGHJzc4cJqzLxj2tiLvSun4W6OPZczz5QMmJk0HbkzLjhV1ShTBaed
pvbVfhgh1I6upX8tZ6y3jqzHKM8T9asuPb1adTglP/u1668LQjlR13bFYzEvySNhKD3b5jolE2bb
adTguDH0pRoFNvCNvlil5rhEKCKMaBSp9wVDXnVnTKm2lWPXYTaeEntlJGRYQPaK+QSqwzVXxEHy
NVVt+lav5bCthpHNt4aNH1aTxPXhc3szB7/9Zrlp8WWcOBZPtZl8i5XoX+QYJMTitOqu743z8p7E
a1xKxh10jf4Tu5vgru/l+5FgzMnjigx2syRXRFhxKjiYFeauo1d4P47JtGlMAt/U2MUbxze4A5Jw
+qEPOYefvkOYWCh51MYseI69Snxyhy7xVz41zkiBGrAFVlPV2y6gPAWZ1lCHtmuUXyfbK0AvMa/L
rlYn36CUsiAOgY12Ei9aZ6YPlWYHe8fT5IZW1WGtpEPgu8gKXklR4PfEI1y3vrjP88rYVgFFwg1h
3FdsqnroK7P/oiAqPo8aLlq0XAMiYIRWz9x8/R3RmvbUFpyvvF5Yn1NnmZ+IU/erwiSEs8RZfMdd
Tm5Nf1g2eWP32yaLzR+ZHy/bvm8Iu85+tZ/aJo64caXPKZI8LHQcSy38AhGbt/aajub0KCVW2In3
LbaWr9x8EwDDjOjRKTmyVlz07hzYjoe0MaSLLKH0fvhl3Ock1Xv3q9I9T3+0FQ84LMwifjXGAlNb
aWdvxGDm5ByCrJxtzgboQuTqnDdnttyKiTwEdmhk/vBmxJn7grKLOmdA0ukPYo7Od15f8hkZB0R/
WM7eA+nB/kxdsT+nhm2TDqiE9arb03Cs6obC38LSX+MF6GBWuSsX09wr1UF+uWvTQRyzUUeokhXa
Bva9uZ9jU/2BF+Eei8zOZWTKuN23wLeTFfPY2gUZttTSd6ZP5URtC0NJ+zL0uvqM/sHD5uy61pPv
ZuPOnafsV6IPii6pxV84s7YmtxtysPk6qRr5iEeg/2qXZrbL5Gj8cTANhg7ckM3HibhrGeZzHuyv
DPMAyg3BcpEedN95sGZabrsYOzgz11tN1nSz/++cP3snnfhfcviv7yHGondToRFGGq3+MHGcJMds
5g9NWUykooxukys/X8dAbVDeNSJK01LjUCiq3cw+uHIdFdyoRbhSEeRelDoQMyA6KQX1ZTZfsaAW
iWItBi9m2OM6R3wbzZUqbjzf84e+839fCg1mrY3xEqb5wbJavCHY1L0IbLj/QFSHEBICDRkNBDT1
VRl75UtOWd3zx2/2yjdfsmVMA6BP0g8pEbezPdZtDBiBHkqOhMzFJxLs7iku5vhpPLsrV6LFI/Hx
F1/LoboX5Rh9rXPt9838kDjWtmqVQFw2nPN4GzV+KQpU26lG/lQ/cusLfVv9Mtzpy8fffS1rfR7m
fw2zFrx5EjtTerA7c3hqB+8rPWqYWkrLvvFCr33D+e9/fcPoGFgjbEIvmrLSnWWmnD5Y0ZO1Hqdx
eSM9fqUe45II3uVysjRipnRKm3XkeuCiSDQunz9+SNc+/SLHTRmEMzvSLQ/9IlBwjrX7DHO8v9Es
dGXcXTI7e8/UTeERjjXb5W4OvD+Zp72MMvvtLMGG7/o8tZROjFqXbD/+d668kf9H8lza2fCopCDm
b8JWtToTW/CowwUfmujfvuKifCkB5oeGm1lMlTBW71H7Y4vsmxXkN6qP/+v7eWeZuKR4Lq7NFT4R
eMKtxP3tk3s9NYFPViZt6FJYYqoM6M2WBMNYCwPdC0IJ12KtyWLBXGw7EriWJMVhLXP/HIh22A9W
davs7NoDvphUlhd4iVbj1cR+SctwsbLLr6L48W+P9mI+EdnIc/aE/EA0DvWPm03fe2wJd1kQLOt/
+ArHvywP64ygk5y3h5PdP3OHnkFMaTf2knenEh998Wi8ScVEtOvhVMyfyopgZWn9y5Djky+eizkM
8YhqfjiZxiFITgOMsFvsrvOP+3+DjY8+/zN/LWEEUAtfEgY4WfJ5WX61UlJn81Pq8Y3nfe3zL9YX
7maZyrR2OJ2X/tR7wC5Plokw2XLLS2aejyfv/Qvnv//1L8RGs8SOVg6nPKsQ2YvH2mp/lvq8684H
qZzTdyrv7HNNHlpuL8C+dFZx5X7Uc6cdK3/FPXc7OmNoYGbOW/uJ+rQ13vpoIX/z8aj7T3743m+8
KHHyEtX4nqzGk5mJ6W2oyQMvWZmfiwacNZlQIlqTna2lr8pNVc/696Uk+hmnrt1FVg6QZ8yr5SWm
h3yhCN6hpKEv81fTKbtpHXiErVeTawdbu/WDl49/8vvF4IyMi1K90laWsqi3P5lmF3yN7YRoGOHc
l56fwy6e6RC5fF8LvnVNTFq/a8YRRdlk/Pn4+68MnMuTmZBxmXk+A9MkN/8z90tvp1HBE3l5Je5t
Ed+qF333BOj4l4eyrKdGL+kZoNU8/ojz6TlXiuKPZP460r9ieEV+YxJf+6KLSUyaN0kkErkTmDex
6niwhUenYaElT86Uf6mEe/r4yZ03onfG2uWBYey0uOodtZwmd9yT2fnpe1Snpb0rQyO19w7dx5t4
0W+s2ca7JZ08wIsZnrTm1NikW49V1e9UapIeqUB5uFHHpgQ0+Z4A9Taf93nyJ0F1/fH/ePVbLyY9
3q6Mau1ZHKmAJ+Lq7nVyBsYSUy3HWVMHr1uBvKTMqfUefNt5vPG1117ixTzW+zqjKDATx8krAEoZ
ShjxjkJEQ49KodUUe6LxHElVySiTS0NRSe7aX5PAGH8hL4JdSnOmHHZS18ZDSTnoV2tOhm5dD+54
78vpFkvy3Z/p2f55Uv21JFIr0xoewXHSwNMqkW/Ka1YkFBA9PUBJvbGovTtD+ZKLAV2bvVzGkrx9
PHx3WGrTWkXEh0KJPvDjx/3uSOYbLjYnx8mnTBWGfzCN8oft53dtQCGAAu61ymxaY3x3DtNiuHFY
Pf/u/zdv+LaLgezavY0oOrGOyzBIsFBqTf2OCpVj3GoEvvYNF4PWnjNfWFpG278OF2OeNnpqPSXF
jRX72vu4GJuCVG5vUZ4OrMReqfI7qNrEOfm063z8Nq79+osNAWBrkI6InA8d4oV8niYCl/V2yW+x
sq/8/v/XdqBRE2BrPH9Xo6abpz6cfDwQqyGh5Ejp7a0jyZX/wzuPtr8mx0yRlpsZpn/A8xvFIg+N
pto05B3+6TFdnjDHuh1FK+FGjGLoV+4w/ej85I2WnfXHn39lbl8eM11b9CwsJqUHlga5+Jjafegn
38vlt6du7CD/QU/fmQqXB05PQEPVszmlfYEAu29Z/l0yimCVGrk4Ob3m7YnpWitt9kcKaSp3QFkN
5F+gWVmLwXAiYXr21tGoWkzTvNqT81L3c9DaR+zfRdiZ3lk433/2GyBTqWlV0aDVxUrIRFsNFFbt
HEdfwjzwM8ClthvNS5fd13YZ70q20G9s2m67ki3L7I2xfV5R3vmH7YuxrYrJMPWmcg9d2b7EcX5w
AnFjz7gy3C7BwdpyNjq1dnFsQSpqWbUqg4mj59vHo+HKp1+e34VcitKEEnWQlA5zZRoozqyddUGN
5b99wcWqSP1DEiwDmO/Etuqto1JjPWX1smOO3uIgXRvRF8vinEstn0F4gPWxNibVKauZYvnMrEM4
P5+nmjKgj/+Xa190sUJms6Ru0uWLfC8o1s4y5Ds3HbRDkRlGNMml2ue4lP7xwV0MKTvvp4CSTBRN
FCIIkg1CvKmbTRNXtsbL47FUOccJ0u/HoN6V1hH2Ny1q8TYxyzCegmOT3mplvLIqX/Z+BJJe0LZs
sU7aP+f2c+Uopu9eOreiHe8eHz0SIf+7Gi+0lhpjU6RHW43xj9LU1VdS5cnn3FUZd6HSN6vV2br2
SR/Vd+HTJdgJko9JqrufPx4V1/7DixeVV+xnps++6VlUWxJiSSBPfu+ptfz486+sLZcxqcDVQOq1
OMeV6RyVEbwU3q0Q55UBfSmUkV1f5IDJvcM4q1VvDKEUry1LI/F7mdyKPrx/E/Tsy4BUq00KfYBB
dXiePWmzsa/7J89/66z8ZKZJmPib0aR8LbjxvK4saZeWGYrxx0B1uNOmiQCNJwCiV78pWvz18eu4
8rqd89f+tf3TfU/NHcqPQ6+oeZnblZeMYbycXO/l4y+49lLO4+CvL3DpcFnKKmFnTimDyI9W/mlx
H5ahDBfxf5ydSXOkuhKFfxERIIFAW6Bmz+15Q9jdbQYBAiFA8OvfqV75cV2uCK9uRN9uKEBKSZkn
v/P3+1ucmP1L45i8Y1VtwfJ379ewkS5YD7/FHB7k+YuyyyszNk+dXZ1phDr1vhbRGWAi+NBCxosO
XTRbICcHS8B27TCCvvTOjr9/oFPffBEFMpRF/bSzQFPkV0m5S927ufzZ+ru0jyEQaBYdxaY7Jcg1
d3zeNSQ/9O749v1PP37Wr7YOixISrI9AZEzhMpwhkNwL5Vtbu0naM/HxxItZ+sdI5IGA9MHbt/rk
EBD9NpDqGbiUM13EJz6uexzDn8ZqPWazyjK8dwYZ7A7J7CrurZKENq3dfR+w7IePcbz/p/vIwQ+C
HAjRg3T6MPPzCO1cUK79DOrr/nNR/nR54J5NoA3mdCVUWBrM6yAASkuE2LN+/5VPvajFpM7tKfBL
ChJkrv2wgxk2WrAiz7sv+OP3Nzj1oRf7LN+pkwDSIX9fMv81DcZHmfvXM/SIZx7gxPWX/jYdoIy2
3w39odDMhoo0h9+vV/JoSgqy+dEjLE1u8rbn6ew6NYznrrj3kKRvnfezSbYsYE6cqFnwoDmkQ5uE
dS3nsCf6Zwd/enxln0ZPAe1uprhdHwS5tev3EtbL05mv+mUBzHfpYtjICla+c14wnCfma2qKK9uA
/tWKMbRhiAFyFvqW2izyxPSziba0sUjAgcihCYZmIqmDkDeJHwIVla8Keg5fSU6NpMWCAKQuTnjg
yhxGo4s1lP1Z2Ppoc0cPgHgUzZB+TLn3l8OdbQ9uN923QUlXFmoYMTK6Bok57W6nhsGDFirpKy9t
jvWsLI/zmbA/UIZ3kHiWkJcF1XSDOhfsCoMEjZOgp8TdUJ7Lb58I20vbh5mUSc6hzTmMTEzrBr7B
qNrqczDzE9996fjQddBMAKDVHjr2nKOgH8js0qPXGaAyaCiI60aulHj/0bRbOkCMPBgyJJK8vc+y
XU1APfCGR51PZ2b1qRe1mB0McroZshAILRla9CBbbMK8PueLdSKsLk1KyplJDYwZ+m+gAEpyyKvg
MDG6bx55+tHLoYvNPZSW6YgumeKQNPrdapxk3xHPiiGqbFff3+HU9njpU9JlRdl7OST2tfJ13GBC
rD1YO0LJgmfK0emCFQlVL8jL873onGztQC77s+m+tM7IUslVM/XTwbM5Wm+qsOFBmJXnErAnPs8/
J+xPkVE1DsjpjcYwtgmNW9QoIt9L0rh0anS1NOdyDKdus4goPSt8J+0tjOAWzUVQXNviImNPndXE
33+jEyFraZ4BhxGgBZmewCz9K4dXARRmnX/87NqLEZYFPReOEMkeOpdwQhrRjO92cs465sROf+ma
EYwg3Eot5KGH5hSNQbNCe4wHh5rcb7ut5lSjidKiQMwk53ikJyb80j/DgaIbnpocNufuLO5m5Tfr
wk7OySdORMalVwY0Xt6ouyLZQ30XNhhVdoCw/tL4FbT4EKhf0uLclufUgxyH26fRqwlEczMEXnuY
Cd/oJgPNo0CS7PvPfmLMLrmqBofUwspw8azOYnciF1l9hSIyBJ/59vs7HPfgXxwsllxV7hR9U6pc
HqBIJOAbtOhWNxC4S3QodHkDNBcrz9zq1JtabD4Fms8phwXuQbngdzdomWXNmUufCo//lGGfvkIf
GFRXRSMPinwkstxmIA221RDnaBYcfCR38mOa3EdrzTm68qlPszhM9m1rZW0NrkojnUKHbdPUl+jt
5ih/Nc2TmMi5VP+pGy2mfsdx8MsDTH0gjSIq2ribDDqBUXIT99+PgRN3WDJXmcBWF03x8BFhVjSj
e0TnZI8abOgXZ3YPXyv0fHcJXRXogqT1ZEChmcWDdK37oCPIgTndFr1AScgTts0aD6Gt7fdTpt6o
Y92DUP/8/QOeiMxLSwuoWhhA7kl1sOYk4xG69qwIcjcbQrq5cW5/dpPj2/00BHH2RIdC5gNNgHKo
lq9ZNqKf5OP7i5+YO/Zif4RWcQe151Khr8176e3pFXv+MzHm1KWPf/7pd9PMtaXPYZRB/d/Gvi2s
x5/95MV0nyeaVapFSUKMNDR1Htrdme3WiZhlL1bywYJ0uy1LthdN8lop6EIkKNCllzuhHvO/IrfW
P3uExRyXldPTgmPjk0MOP9pAM5Tomv3he1/Ma/AjfCZwJjxABvJXue0Hr89tdb5e/v4DXZUeDeCB
ieRgw2H76ZgDWM2bqrYvYP98hR1jPE5qZYnpTPT9enr9B8QKD1Wao6qNYqTvhlrcy54CafLw/Tc4
dfHjIPg0PFu0kJYC9IuDLl59JF0KuCnZjRP97OqLSQtZieVPTVAdxo4CUcABHEFlqE8RYn92g8XE
bVhZ51aHcxOytZFxHjj2bzAj/eHPX8xdo2ZvLECQOgTiaXS9sAmeu+nc5uPrwADS8/+/+QSaaoDC
OnlgU3pEz41PjUhX37+Wr6fwf5CrAKgVFeaWPFiEPCdoXFmPKcnDoM8DyEsPk/Q339/oxMpD+WIO
4xQEBa3Nm0M+t9aNV05lFbpzJzcs69MNmnvqtR4UarGulhu7qvvYdEGylkNg/Za868/kQE+9zMVs
b+BHAJs+6Fjqul2PLDskgfXn+0c8ceklULXMBqJgwFwchnL4PSVQ6hZoVf3+2sd58N/tIV3CUt0e
PO589Pl+QoultATOBf1Lm6FrY2jdn9yDseX2A10zOPono78TE9AvaFq3M3rrNcmKjeeaIv5t/P/z
HLhH8P9jeZiEPdeN9ndVabQOk4Hl7y1627cjU+y2UaK77f0SxECvMbdVdSxzB3BMOKSVO+2M9Gr0
+SS+WBejKjeDQCtDDX5VBCH0eCY/+OWMwC9cxDk4L+csg038nifw0ysymawFTi83duPyElYB6P0y
sxnOiC++/K642yLupQatl5R5JWQ2DmxnxgQojakevJ1lEuyYW2r/JELhRov4Z9Bo5OUlU3tApGBc
qaiM4fKZx70PreX3Y/TLFQK3WMQpW1BnKp1UobTKHz1g4cokRT+wx+Lvr3/qXZH/HztTqTulPbfd
90MeJZUOy9KNaHo9/ygrjwdYhCjVoV+4kiBdlWrXzg9zBWZBcy4rcerXLwJPZeCI2Y+12tuqv259
oB8cmR5q6dB1kaXizDs6zqP/zi9viXn3VADc2TgOewPKQUqec8eK8B8NegOzV4bzM/f5+lt7S+Y7
R9t/B2rjsEe/2hQxWA4dLKFFzMDEPDNiv1Z9MkgD/v97Zwztjj0gcXu3dH+j5zYaW3s9DvWa9uT3
DNlraMN9E3w8iM3biugVkEXnvtbXUcBbUuEBxi5T9KMX+0DTC6TxXrMcxJyhy+6gHOGhTGEf/P2o
PvUmFxOzmw1jjj01yFt0G+mBUjD7CRLHTH58f4NTj3Jcrj5t3BhkGIwieb+XSJGgza0s70lNUWzP
2Hynbb++zQYDtPf3dzte9asBuAgCtGZMgxpV72eoVI5D3NtTkFbODLtTV1+EgDEJHOAOtLfzW4LO
FzS8rpqRyJ/sDTDgFvPfrVK0pABOi7QOmUOWAhvUNFlwJjye+u2LADAMNge2SVR7ivbb2CoVv8Sm
NzuzkHydeYGs6XgG+fSZ3UAPfjoUMAhR5o8yxgshrQAXJn/vy/rNNvNaiOF+mPmfwnLPtTqcGLzL
bQnotsKjwEbtA1usujzdzbTYdc65aHbq8osIMLFMV6X2in3FJ3ZtoBj7GDxAu3zbD868t1O3WCzA
A02sycN55pB5fwEhCiEyH88ZV5y69vHPP30SiSbiCWWvBse+uVjNNHCQA1XiWjFxzoDmxKBaiqbp
yDOpeuyq68y+zoBQAzr2J1IQ5i1bQtKhYhq+xurAdX0wYNOg9z7klYht/1y++8SvX+raRGFZlhhh
pew5pQPpL7hywzydmc0n3v6y1wOYJUdaft8e2KjHsG0nOCSXRRO6VZltvg92p26xGJ8pjF91oGV7
aE0OYmi+yy128Ee5+/7yp+Y0WwxOcEV9PiQohPsVlDIZmsT9KwvnYqDVbmo0GfDpIw2Gx7p4/P6G
x+t+EbzZYsCCtMx4WgIU5OQ+oH08RoU5Fi5osu3T93c49cWPf/5pSgy8NNxv0xbJqOJXzkDhIvPz
95c+9TEWK08GYK7XZajxtoSDuZl1hwp0fjs9615wXGS+eDveYnnowYWz1IABpdF4shqBTIiyuHpg
L36kQwrW5/SzmLQUMSUzJ4ALAYXAUCfJEw/aajtyg3NFmRNf+Z9tyadvMANXJWSQqsMw1qtxupWQ
j4JiADTamT7wUzc4bk4/3cBBjTqAV3V7AAjNi8dG7eAUCGLV0I5QfVP/zAbR/7cwf/FFlk0cVLnV
jO0f1Fhl7uBcZmv+S4p2BKNZkvamBx/5AJ2B3OBv2nBvMJMFajDpk7CF6vRQ5Zq8gC5G+0u3GJgM
AfIW3bbix56TFCjgKZxIUf2xPdYagCGcEf+EeFfSsQHks7162nf5CJ/poVf1VshCQ2UDYLovch8o
K5QIqlnTX46VgxEPitK8h8WvBZQHyjlo2ep3ATDbVzRx3d1YATUn3bpbT0yhz8Whm7JV3i2slfKo
6ol5orbH19NI6yvFC30vUIt4xmkxBUHea3i5hRZkjATzZKxMYJ78QqAdCrwttALRa/QR3A0DzCxQ
Pb7roO2LhhxOCZ2fZSs8prU2Dc/CUo5BCBrXFM+OSrZ4CwCBmKqOeFZ16zZN5nCCyWvYZhQUS0Hs
NXLh7nq2wPG3PCsDJrXisSeDYGuhjlhP5T7ry/IuD/q/HkXezUunK22h0dKeuiEyQCNFcw20i1s8
WqPpYpWrNhqB1t6QMnvlsKsKR97jEJMEO1ElBi3rGdBrSOaFFN7FYNOxXw5sGTLjFqGXSXOhiH/p
oW0rCkQAn5Q+ADIycXYD1oJ4gBnSKtP2Q1Dbr1aBn1FPfbXxAZAcCTCUtsQD5nbgryoXJPaMlcWa
dO19YdI/fSM+uJLoT2T3duHU6DazL/ohfUCM2QDibsEDYGoAIzQU4hV9USQeC5NW2bE2CYSIRbKe
dVPvC6TLj+Decb6HxSFGhZdc1LSmkQOUluRARA6dAWyovycFWwVCxTyzdlbO/3gkv61qdwAL8Ygh
Q/NE3HdBE85eEHHb09GAhs2wdbP1mDRbEOWTKKsp8goFbIf4eKMhsdmMZf2rnd3+igw9sPMWB+TN
7l84cKvbwAdaks57yy6Q+xMpDA584AZ7zbZlyl9HX1we40YIDPzzcUvgcvYKb6uXtIQ0oJ2hfJAU
FRdfd3UMj2awNUh5VRnnCVSZR7sq9mCKrmRAu1XBkw1zuzHswEVbe2U9R7TqIfgpFIt9UiGe5u0a
R1dskzsohBhBsp+NBYm9gb4Jwz/KynvxRgoL6yx9h67kuuEsD4dCXWotL4CMvlR5do2NKQuRaNo1
tTkMA73rcn6YS/rXqPKdBGm6o03bhCXTd0FrX5RucU3c8o8p1QuAUxd4hzjeuk3kZ64XNwUsB/qk
/8WBIw0NKOjgLCUXXiPfmPSv6MzSWObyN2ChztZ3O3y9gNfbiioRDmXyJBkGpJwBy7SPhEThox+5
4e5LXpN9IWYw9kHFDZHZRWm88bckh8tM7+mVlZJ3u2K/lDBgpoNq1LMrQN4uAJ2of1cgOq1YU0FE
QcffKq9RvW9BuSxs+7JIoe/kGVUhMRT3ctA76czBPcTEKq7z4qUpMZAkKLpHzAAa7FDng5OnH/OB
vqK/7J73zSaBtAVAoUNu+yXarT0OQpk17krgkVe8FwVGtob1QN+YOK08tDSPEer9MNANnjrXkkAU
1TTkygML1+UPAEHMmLlJ8QabjCwqZzgPDEOB2CoxuoWQYuVwOwhp4cApnqQrlzsH6Y3HvFtBMCI6
seFJ+tgDUwc4EPs7KHIzAskcu0mVrrpSI7Cm7HryDeiVonpqqu6yN8gPzFDuRs3oP3iZ+xvlpDqu
Eg4aX+r7a8cFR3byuRuPQ/kH+fWdB3Leak7AWXKZt3Xm5l5bUkVoPec3DrjOqzG1r4tpfLOhlY85
8hQotzTo851nK3YSf69dMEn95pdfoIMG2xIZeqNbhQj3R/uAcoU2+R4gf/h9iGK6BNS5CevOEqA4
AMFTDvrZstSjXbR3QHXeNGS2wpo3cJqojrzrqoNfQtHeA+jtbWyf/m7M9JiiPQSjElI6kgex5elX
CG5jWL67QNWC06VU8EtTtVZdrw551l1Qt780U3onankRcLR3JyObYgZ3arc3T/VE8Toa6Pm8oI+4
dl5ARivR9Ym/CNP7e6S3X+t2fE18vXMTyJG0RcDTz8lLngBzbabxdU6dZpWMRXfE2A87CqUPaGt7
B3zydB5WlHV7ZXflOpnsCm8ODyU9di2pvE6ZbCMGXmtotfxaA4KKxVbsmlkFkQ1YRDxRCz5qpFxB
auyHeVqPK2SJQc9omhUZZBfOOO/GXpDuoWd6Be99DHuTf2DBqcOpHw8Dhxaz4IMdoWsH/rUgMnuX
U9MnaGl1gWMFk2/Tmv6AFk5A0pDawmIbQdV3jeMKW/sBCPQp6dfgaH14WbFS/VTFNbLFUIDmEQZ5
lNTdwaP2PTsi6mZD9lgYLmql0KpJ5fM0z9kaHahgWiYAFDLlya09WaBiEddaaWwcNlmFrLZluXao
DdZwqWodzZb1rkt7WHXdsVPVoM7ktgzOcLNJ4UijAaL17Ns6Bceokgp2HjW7TWr0aCtbxdgQpZtK
wyphTjodY6HOX90ZPPVCjQZsQO9XqYHJNKwCtFyK48AoZ4HuAt3f0MZ2D5bG25e+EdcFJMVYpjp0
+3VXszJAPbS5uTfDdGk1Fmh7HlPx3JMP3SV3bnpE7+fNpT3K63YGR7GHIasHgTgWWA1ceMLea8rM
jnhOc4n/j9rxjC2iTH3YFgMWi77cHObyjoO1mXT9mo8uuW1Al74uGkesCBr3I0DT5VOvqn8LWBq3
A/zL4DjhlnFtwYYis/gQ6ykjmA8Prf6oQMT2W8AFaz2HBqvlwIrbXiJj4ndOmKrE2o8i3aC3E4s5
lehAHOA+0eKTagKSQ3db0uQeeupIpAblCP2nD4DCFuaqbtpVa5sNURp+tn0LdaN/tEjRV4C0xHrO
AFUo7lN1gQxtWNrjxrZqFs0JEJwB3dSOjIDUewfweFvODtxZihvaib2oyaqBGH0C5zlR1sohIwik
alMA5mzTJJrb4NlFuQbF5FdBIQvU8xQF/oQDO6jF0AriIdMpixSzNtD9QNwxpJfEAow9SKPSUk+A
sK9dmW6xQYkhPLuRdhV7uVlJyV7ykd1WwW9oXEPfyW8AN49809hhOovLIe0vZggsQbCCVXbPcJIQ
4MdiWaY9+kVc9tD3oHd6NotZMYN1DF5akzaXouExIOmvToFfZeUdxS7zb5aC/OrV2KIS+5DnTWhR
dL06XdxSrF6Ftl8hMIgqLE1w/s4botG70P4iOVunebV1W+QYXR87IK8dDmMz7WFIkkHPMt/DmyIe
uw5WFvVBY3PlUXoLgXQS4lCCFcnt4EFVgQ7oYvkdcrl1hydPPZHBvnDRXykzytHXX8Ksm0xIAYPN
2u4BD0eNsvXWbdGWQHhwPw5asjMwddiw1g42fdc5G95ZcHIS2UeSopu9YkDdyEGIkBfVZV/4MFp0
+nk9JMOWEYIwMbSA/CddnAEMmYbpAJeVxLHA7tcGJlJN+aD8YT0UBPNC1m+Cj7uhQ/EvL4JLyGlW
o5vZ8FrBm9ODs+8R7wHwoCiflS8jdfw4qcgbLWXkTLmKpYM3cmzyRLjBCyNu66wnupIcuC5OcWAD
1f8WjetQ7NGqjDLt+VjUEYRb6qoV6aSM7Uy7QLpKbKsaN30J5Njdt3TyIwYgalipRr/VYFpf2zYJ
3jEu5a4J8Eio/qa7rK+gkBd1cQE5o30BRkaxSXnQIaTOLQ1FpmkedaZJb3mGHa2pWAd7LACmQ8Wa
lG4dzwdJBckpnNNGQH5CWqNQuQNPtnkTjeFuSLq6uOqcqV73LVwMQyxh+YUo7VnfCOBbh9Voq5mf
Se0e8z1fnEOXHSkZsq39yFl7qJ1YNy06c2+s/Mmu7j33R/34zHMXiRP/+PJt6fBj89+qs6CYUn+r
5ifCYlx8kTrx4UuWFkCB7/mQPyWYhCsJeRMsg87Kpr9UwuAOi8R9bSeAdQctWMeqUzAREU66NdSV
MFCD61SDtF/r33h2AF4z7OvFJTbKw06MfLybXCDgEb19bOKyysJiAlu0gPX1H9fBGUX5vkEcZzZA
dmNypohxIpW0FNn7M2djb2cOKGyAGyOMUhxQ9G0i3Z9leP51W3zKkMDKoK4a0sK5AUXw3np00zcj
z/VHnfr1i6HS99PAHabIPsvLTdqXcWBdwyjxXFLyOCi+GOxLmTgyDn4w+QDqw9LuKs2vu2OxBIDu
VZ14a1fBeAblU4fMlwQbBtIrHOHfkFc5k/Q59XCLgdSLfMiVQ6CLzEyYlwROGzqEg9+Zy59IXS21
424FPASTFLaA3W8FD2sfri9w10tfvs9RnggUZFED0pNrUGVKyN4J9Gp2sQNxXwfTwADg9zTp+Ec3
WarIG8dhOPtBOoq0UNil96YbDxYFWxxgoIwkP4sZSy/XlFe2DYAzrAK6YY4doNOjiaXAUhD3zHOc
+BZLk1Z0VWDlq+tkD/bPxpHz61SBJw787e+kVP2ZD34iMAWLLzIWdPCk1XcwIvmbdtVGARFeAbUH
WGhUpyJiFNnvcxq6E59/CT1x0QtiAbWFxOgQTZewFc0B4wVMe1h9/+WPCdYvpuYSdjKyPE9T6fE9
xdSrWhdfBCBubUJCPgbH2VZjt/7+TsdY8tWdjk/4KYAFM/BW2Ka0h5niJC6TOAPU9PtLn/jsS+RJ
alckMC6a2kpZ3wwttjKVWSEz+zybcxLhU7/+GFw+/Xo4UIAO7ybodIGVRH4/mo/vf/qJ4LTkc8zd
kNYJfI1x9iuuGO82oivuWWBuvr/8qeFzjMiff7agRjKZqEOJsgwX1xmsmuYWXDnn3fWTM6//1DMs
AmzqDFz7Od6NIRej9Qj5V9O/fv/7T732RQEFbn2yIDMunWU3Dnuurbvvr+s4/9RZX4zHJbhC9e2Y
9nCzhRWeRZ4tuEmuiMWtXWGGdJM2GcoQSkt4X5BmbWufmxA5D72TdVut7RGWUHAEma4sDjJ/lOMg
fCvUNITjYObD4PHipuoce205QsfoKc9XAxzLXjzh91fAeVcwFrDsy0wGxZ0hAsqBgeIkJ8i4J2gV
WyuN3b1Vl9eCatgpkmGCK9g0bxA8s2038TIqWtdfMSjXi1CMpU/CdnCdvxVY0r9B98/XisObXc8a
JhK5bq+bKmhAEA6wLSnF3Nsx6pAo7bOB3FiOEvfw9G2d0Hfl9OomhiGDEvR+nOZlvYO8z9+Dhj69
6cqFijAL7PcauUZECDmsE2r8vzaZkWWbGGzwiKmbLfd1uuWgCK9JSaqdXWPRxWH6mKbsZhL2Qs5X
wAXVK2Sa1a9A8z62J3iczJ0vd0ibdZueWeYKJ0D/3Z0A/m1n3a9b5H9WwWz1cc2ONKB5QLrEmvL8
D/zmipWAreUlL5r5xQXabBdYtUIfTJ3bF8AJJQ5+qS7ALlawQZS9am+yFhNAkbrv4b+UJlfZlHO8
YKe4m0rkQ7oOvj8hurmLax/Nmq9dW7FL3yvVa0uRV3M4gNycwxLC98bufQ6y4TfhZbUhAkDqdjbl
/cT5FDszaqKwvWkv4enp3YgsmyO8/2rD+UgfMjjxrpSthy72Kvwwb5xTjCa7o04sGgK5Ug9PSWMl
sNgoAljnBEj7BQ5v1nCGw2sJcvuBAnAejm2eXCV1CtsKx2Irzz9mQyGJfYaVSR4RBbODDIMqNlOf
wwaFKhmjCjZs4O6kcPBDej+AY9ZmaKgbmtG3N5NOyUHXDmyr4OQSBpqoLYxKULahzEWWHUtF9tbb
Nj+ursFzw8BGybsu2Hg8xVmwU/WqzYvHmtvk0dT4Z0Hd3xuSwzc0KWpcHr6lgYfimkoteinqCl6b
vbkeVDHBzFOXkaWOGW7LS9uLxlE41anKxLNGVcENbrjo3/EW9H5ED8Fx7NAtfLssIIMr69Ej2lxL
fwrg9FAnwHc02QNGYHZRWxN8ZQZhVTLy89GuY1J1MGPooE5wWeX9gvkSv8oH6h66VKQHF7SklVZ5
GSbE5WE3oFQVEIWckN3DRZSgzFXgFsDa+/RgGJ9a5Pis8RVeu8ggceD2k5ZzWD7IANnmvFgHyUif
NBwKrwaKLAxswdNrmE+1kMuitsLSHsepntUbpHSzC5thW8RnU2yMmGSYz3Abm9rav4amvoDlmGmq
RydLrV++BbUbXJSgtl+jfYBdjwPE/LTrzbNlaxX5vqJXRjkDTO9kGbcYXoeOo5ZgkD6C5SHqWL1E
gi44eq9YZhDIGOTdqhzghhk6yVxFR/+NjRw9vZnaYFr1E/rN0qyqPmidoLGJJ94+BdIMYYsF8WiC
ek2EyVZFMMKMD1YkSDpibzRZdbNhjTOtkA1VEa+dcePSulxVvM3XtoeAJpLAXvlW20S1xTz4nnl6
PRt0AKaw09nQtptjf0Q91Mxttp21rd5JQUQ8k2p66bBEv4xB0d/ZADzHfgf3bG4P5sYZhdjnIyoF
Wek84diob3zemU1iIQ0duvWEihtN80Nz5G66zpDAzRdpxlmhPpyUwYcSU/Dm5FKHPnz7YF+GFIJP
S74hptiC13hwUUs7KAqPNlNRBrNQ2HhnPeq/qHkEmwxAaPgzgbAY4EMCxlI/ZccSR4ZqcVxZsBoM
YGeAZj3L/Eld+IPiZ/Qh0Nj+BdxYYH9FoQl6mN2pfIP2C8B5aqOu0rYoVzR+t65Zk+/UrNodlqJu
iy0KzNjAxGrbEO7QwR1PRPBXUuBrA6Qz32yJfpK6hPeGRy13ndK53vnw7ghzpZyNaMsZbdaBDU6J
hP8PfOSKrWs1Mob37jGsuF5k916yHSsLBoW0dJ8BKi3WPXyFX3qURFfNoIcHkSXJI4hAsLfJ8BoK
Jeja6x2kIJpeIuYgMz14HWxEUcnZOjktYjJiLW2BcQT13jgbMzpVnJW1gE1Il8bwZZuxHE5jKER9
kdj48zlzrouiqrfpgDxjO2R0IzuwQ4JimkJY3/4mNOnjyh2b1dQpgiDL8wMasfAv+34E0texbzBv
JlQQkJWFk2/1K+0ndqwKPakgeyZWAGvuDv6ctUajj4NPGSpqAQPmzOUfNVXjRtspelpK/087Hm0j
SmmiBtYFR4V6e5Ep/MisIPActoUXIiGNEC4N7DSy3Lkj0v2Nqu1N2rTbHlWj0JubIoZoAP9mgGOd
CiayCyBK2cAcdIAxy1BH7NjCMUlSr4hyZBig6L3pYIseZT1oF1NfqrsCcvy1m9oBMqJsjFNhZqwH
vMNESvu4qdnGcGJfMoWokNNuA/NnmGD64hcHdPJKddxaFRWD9ZYQyIpilYikpZ/HCrUDbfRNlqDs
AkOOMuQ0uE+TqlnxgL7xoXosJKw4W/e9Nug3QQzDykvTEVuE+W/tM3joWcFTMaHeBL9BFGb1ANPn
udOrSvh8bbBUo9ij34XO/niDgQ/ovzb4nJBVmtAPQcdbcMVhScX9rVvC8HIkl4FDsAqJBDMPSNcQ
+5lHqexgi2Srs5Ucb4hzAmOwsoRXEEGlJBDoNmPQyTyUxHpqrVLDkxawQZVMEiqIDvbrYDCFcwsp
0DB3r6OGi5dq0FKJRXLFNPdhXppfpxZ7Rgr5xQzBkyHNs8Ocapt4w7TKqwkhEB4pMnRa+2/LuiyG
m/19IhHFOELvVeMa/iYYQUJeIpnuD+wmH2E8mbntHWPJs8hAOoTBJJYjq8ftEKXWkHrAN3303rln
yw2Qx3+mvs9xgGoqZCy7a07cPKyLAaVxn/9B5x72OG1XIUMN/yPfHfGUtRlRbHSm0Bgk2RPR+jBq
zL3Qq72bvMr/DgXsrS0fOhbTGidWc3PVkKKPqVUMkacCZMsmghRllssdZgROEQAlbOA2hjKfk32U
U/IRFClDwRE+YvglQ9gr4Ltt6j9kY70NGnbs20me3KH8xVzsHI1N2p13LF4QB23LGHJvTV8mMC8Y
5mMB9y5zujIeURaN0MajkQ7q/7ZzQKMsnbDTlRaL8gZ6C2pgcDk0oxsb4H7DTA6PcKkeV06PgnKR
Y8sCZmi7RbzAXrggH17O5z2aNV4qk9prYZoZGikjtz6MZCo7qEJ/VGZlWenDZOPefa/t8H+cXUlz
nLwW/UVUCSQEbHvuxrMdO8mGijMwCzFK8Ovfaa/89DVNlVepdJURaLiS7j0Dt7p0DTdmcAcIURs4
HWYbG1iItY2jIOz9yErUAIGAB3AbF7oHw8RHpjjoPbwOLEsBXvqlKQokpd+tmkk/M+q9W42PQhws
/rY9wSHZHwFMUQ22FV3YDzbqhCeJOue6SANYWEEdBqrAcCsYK22trGB6t6ay39oKTp3A8dQ4Xqf/
CtoAsMgh8+lYLpoHDMYZpmzNEUlgtdnqrReVcBHmQbYC0OQHyn7l2hqx9Y2IN1vd4gYBDSMXXvN1
9TdJg3gLg29ygxisDg42jp20M9T5M+cZ6iH1Ju0nEEGcTv2tFDDiK69FvQwwIHcXQ3kQFg7NTQW9
51VTAs8CDs4U2k3/5qfTHRR0OyhRIGFb99R6Lr2kelZWbj23PiZ6WrBoVdj+s8ec5M5DgRHAojGF
ey/cV2LXuYnOpZi8SndS+fEKOOVpByfeYoeUPr69tw7phGIStA/fa8BcN0XdPcuM8y2zs8cJMn7n
rOxtDL+yDbLLzjH2UKeLhuG1Ptse6mz4mcICeIXsjo2/jYIQyNVs7aJM5jN5pyqUAqr8fspgO5dD
pgAQnvhRCNAykZMukX2O3v0E/m4SydRNHWfYD3FTWuet9c13xLOTJ9hweqy/Hs7EWw3TsRUvK5hd
l+07jjkF9MS1typU8S4lDM5LCyfKCB5vxGrELu0idqDwwthYfvXcVnmoQfHaABEi1omrRmS8AZCB
OeZNmvjR1srIT4rS+g5epfdjm/drK7ILLHqUYYPajnctjnqQ0lEIt/BQXAPvBrhVV9428FnYickO
e0qTowtD33XswhyUteWfYJLJGtaZ5brKMwdR0Ra7IY74BtcZgTx8FaG+kw9rgZrDZhATQwjCtm85
5EbCRnqrfWRmAgolTS+K4MIb9ekm0RyBZILWeZvS7/CEU6hkufgAJwBqQQhgPWocX0ofKvY4y+E+
zKJfOhIPU1cBLhCfj5t0vM+YctZW241rZhXWClpl6YMzuECzedQ/xB1kIwLl/oQXITSuOKS2Owgi
wkIML1QOEANIKJ3OXvb1uih7fz9CFH1lMxj+WJb3I05qunaz8ntX6QD1aAfhAHfVHjCfvXZrOOA1
AOzZEhewtoSltY1Kw94TdrfWtX8L6ApfTbwAGDoPHFibI2jmgu76VBZruBBCowPyiNCeY80jq9of
3tC096KCXF+RltnejWCynORV+YCcxbCOaFU8VwPrEf8gdjVUAOc4taZbWY4TpFd4uh+lx44D8Hx7
uMP2W2DJ9Lb3x2DLx+bUkfYZOmiIra74EUH6Ajbh0wp2wjhF4Mxx9MjwXU3Vs69Rx1RDQx5K2TXY
0CUmSWNBqLQo9Fa0mXVwhRyeaAKEnWwtbJI+irFFhCMfEMDdhrWTtR8rVLcgwKZ+IOlPdpVKsW/h
NI/FVmYAacBroZpkt6e2q1djNO66UUHuJ4v/iF6pLYzTBBwou/wWjmTBKwN8+ihx/1rZGQzfVKYB
dyv6eJWPXRgwnm7contVFXPgDBXXj5aSGZRBPR8ldfIMF3KYJkgcvmluQaao8a1Vao0anL2sWaWj
N8DoCxujSKcSvKT8PdPZD05pv2o72/s2NOqhafpuLTWk67HaXsveRt3QQTIiKlBBLOBDhZQB/DnV
6L5NvkSyLYFbGPHScgfTWufGVsRD5bGG83IVCxhzplFcHQrftdiKZGcwkkyjYTWVLQrtUL6ycddk
9nOqO/qg6DjdFFI79xlR3S1PKmyyuMGKGvdTD5OOdBVLTnDiIsOm15b+lg5e+p1wuDtCBV3ABthO
70gDz3ght122h/DUm0fAh4KMRH8DDSK6FpoXe5/i2jLmcOcG4zK/D2JH3gi4Ee8sd6pC2+mKfYHd
ZJfpnO9T3632QaKAmCWOu4WgbbEBp6SBIXLW4d5WwIsZzF1krVGV29nQ7970XCHS4RCx85vzxqZ8
iBINaeLtZV05j6ojFNX/ViAHIGOgHiYnC61S0Pu2i9pdAyYHJOXd6FgQmJfjmnzei61uM8Ca+uBZ
Ma6WfMI1ph3LMBtl/mYVOXQqVCp2PEHxP/JYEzLM+Y10q+QAOwe5d+H7voO9zLBnQYLEWhYD6Ob7
bFg7YFtusEH1EOwn8smHEly2qjpfwKNXpMjDpBOs+gr/bsLRCDZsQ76usxZu22IKnvxupCerqGpc
b+PqDfsPDNlggodoAFnFX9op7PuKAZgSBbUCBMpJT4MQHkB9quWrri2dQ01TCC/CKxRusd5Q306i
EI9MBNVGOD5/ggCTfZO6Ol/ZPXcVDnZufudYDsX/s+409Lgej25s/82GsYJCBBJW3D8nWzRguC6W
5TYlsOwBDgumgmAi+z+iNBr3COQl4HBIVjEJI1q46YrTSNMCKOCMwUSyHDqYU1dB9rXSkKnyG7O0
dILIkaEFrGuG+IR/RPrnerJ3Jj/NjYJNm8J8ryVUhlP6hJqxikvk1b6WYDfFe/tJT8l0frZX3Us6
ra14550c/gvSSAuV5ZkUuKnhW0HyuGNDUIeja50l3G4Z0n9f6hhTuNcuQCSeOqsObXYzWk8lgbvr
Qp/PvfW5VPOp8DBNLQu0BembqM1upqh784m1wNqYKVm5RikmrWsPAnPMhylg+k3FZ5K389DWfbHq
fedQARrPSn+B2j0zddzz5336DB8gf+jbIgEAZ0bcJVHbaNceADnX+3+mbuUa1RnXLd1R4QZ8ynC6
GOG8jHzAhsIN03Oer7cw9/5GaWashgom0k5wQpWpWMVABXma3hZ0+v2l5zOjPgOMLdF50dNTiyuM
RyHxD2V2mdOvdRAzVm7tODIYHR9CkTEggI0Lpzb4udjbIdXRyR/dL0JlTA3+nMTYtVuYRQtAGRky
x+cY7BZLtJOZcTa1VVHgo1k9AiJQR2++evKydtWS5zR/vD4IM2vN1FUtMs+P+1QznOyArIzq/JB1
4wL8YGYCmcKqrj1WVTD2zqmDnnOjOKDoGrmCpY6fe3VjLYPADCeCiU+nmpf3qAk8+Va+/VqvGEs3
a6NOyTODBvnXZw4LdlsujefcWxvr1utBJkAa2Tl58AWA28U527UkCTI3V4wVq0F28UYbaJUWyGOZ
/WjTO9/709Nf13tl7vHGgiU9LWJGMFe88mfLcFux/8J3Y6XYElVsbsIYSxYivD34TbZzEhBRRHUO
ie13Cr/n668/U882tTRpEHv5GPXsFNggIfCi/jmVw0uleagiVPdGgtTy9ZZmxtjUf419GY3Mt6eT
iH6ViuOGtmRnMTMEpvYrqrPWWAaucyJ21O3yBPnDoHSGe3tQLiydI1yLrn/CTGfZBuKCOFQDl56B
LOJNez7R3TQG+1aghl3AgYvTr7FmP3wqP+2RedsgqTvZMqzkncUpSmko+Ax/r3/DzDCYMoq+QNoP
RVIZ+gz4e2Sc20YuBIiZmWobASI/C8rzLKuB1X86U6gUiAqD/tqB1jZCRCyqAsX1FPLB1lvW6w3L
YFg5fm3X/RBM+tTjXs0a8LtA8rVL5DmrfO+dQbrWQpfP9YsRIqZxCmQ/FtNpwpHBj+RaDc+NWooP
M/al7gdz+dPLj+2Ikr0/+ccUaF4I4HIkDa0ilmsYkgPOnXfnzxL6e69HMq3sMur/pNRNEUvAcqzi
pLpFRcHfyNyGS2QTV9vWtb4kysWBc///415Ny6atM0VOUzz9LHLQjMDy2lvRotfHTN+aYkaqiKzC
ZoFzKtIR6gfPIuEriJgtLPiZxWIKEalOstbqEXubnOwVSX6nBV0KJhffHBkzI5gUKSpALhbhqWUN
KIBjZq9HH3UGGQAsdn2tXwyMaOL8+6eZAecNt++Jw06p/ZKi1ARS6pq3L62/tHvMNXD+tk8NBADM
RlRCfTA9s3rit6lJN/b4mHYLl8GLNxN8gBFRuCCTXUOMLITNYbWLR7vdVb3uT4QN+o/uLUgkj156
LFoUDa932dyoGGHGxtTvGDwETxy8xSr4R4LfiZi+OB7O/3dXHvu+BKmGnWD11axhPr8LSLYdLJSY
XCWtzdc+wQg3nEGxh9jcPaGMChqgiu8yL70RBMW7rzVgnEhkAiIgpNzhV1HJXcuLm4YHBz72u+uP
v7joPBgcG72UO1MHyGd0UvV0B3LVtuvr/fVHz4yuCc4MavA+hgCs/oRzKK7iBootKidf0hHCmxtL
ukll2aEixk6RzTYgwa2QJdzE5OlrL2+s5phMDKbXEECGv2TT/oNoVYVC0fVnn9/wP9g9vLmxkEcf
QmtwTGCnmj4WDeotgm+j6mcz/gIR6eV6G3Odfx7vT8ECSfcidbSnAZ2MD72KX0YwYCCrTRZSC3Pz
xli6SQbleTEQO4QP6nsz+TVK/95XTh/oH2PlVlUWgSMpvdBLivtyokBBgU3tx8hkX++cj3PMpREw
Vu1o+W0bFKCXjSXKPSgD61uLISlZgd237mPUNxONEsBArdheWZkcHgruuzdIaWf3HHzfbWMXqHNf
f5uZuG7msUabcx0zxcIa1uOrhtlk1df1I03He59/CanrUdN2qsRHxI7duqHI2Erg8NH2GLJg6SY8
8w2mdg6N/KGMS7gyafanYs+0D2AH9W+ylmR/ZpaMKZwz2pJ4JAZvEDIeqz59PBflB6dc+6W7ap3i
a7HWVNDRqVuDcgVMlAtgnV0eazw9dRcuGjNdxI141cbAAaUSn0ChtwcfYfuuzt8b9f6lSWQq54yq
HvPOhlceb59S58BrH1iQJy2+XX/8TDgxhXKELVDhsCIeRmnxUEKUeAB7bwV81PFrzzfCFQrtmQbJ
lIXpAPBkhiqL/yu3nK8FFNPEeSJJ0+MsycJADGvwHtd2dec2SzfiublphisLqmCdHB3oaFmQRfD/
QMIrX3WBHewIUmdrqCIvTKG5loywRZDBshqnccPABqpFWDi+QjMTy6D3Uihh/PraWBgnjhSG8lni
cB6mkEVNxOjtOgv66fn0pQQUYpFx5kh05vZDcv6M+NfknXL+NQdieGr+/6YnxyIGfsHBm7ulOLYV
LXYNVQkIWmWyvd45M0Ngpu/zNkI5wK2aMIlt79HSqnnQVKRHbYMXvYLobwQ9GJDar7c2EzM+lCI/
7eJRk/FqciMSAj9ZrxOuDj4wcwAxeyA5NQu6ZzNr26wSSJTOodWpvTASyaqt+CEChky07kJQvSzq
heE2jgrEabtusrwz5xtU7QJIRLKXyDr2g1yziqDu/MoB4LGCpSPzRw7kwvbuGisyA8g7YknnhXEH
oL337tu/zs6XY/Q8dXe0/U38BwG6an2vAfKh1htfJFJ+ZKcuNW0s0ULo3IkA1Q7Z0GxINq6brnwF
FnxdkepP3eW7CfIKEF0EE6P9rf1JbVBWfZFDcqw8pNOg95FP9NW3luhec/PVWMys660qAtk5ROl3
k6vke+qmx1iIveMAnlnyBX7nzHHQlNgaiE51nws3xNwJRSyOvs1erq+BmelpegQWQCsJZKl5CFgQ
DEyhVwLdEfH0tYefu+3TArNyEVVW2dkhRDyAQoVUgIKgP+Smrz/+w2TtwnRg54X96fldivK8W9Vl
GEAP6t5jLNmDEtQdc6C6Ni4YO2u3zdJjZNH6Jag6aIbBhTRfya6L9mXuexskFcBnHQjkAousHQ8U
kBKoYzT0jxqLdjN5QbotQIR/Fr5NXkEY7t45FFvoGlorzbdBBPETMKf29zTLo7AIMvbWBpLs/SKy
7y3Alnf52FoxBK8K8hJlHPLzWvjeUspibloYS79TgzO6JcAtlhQ/qyG5AVJ1ifU7F1dMinXHvL7t
+1KCN1cPf5qqYrtOdtNB9urvZNVA2YAaBfEVmN+Re2BygUy2J0jILMTmuXl5/v3T0JJM2aqNKhJK
itw9p+RvXMV/aGp/cTczGfBOw5QH/KobQv4EkmhkHYDeQpaECWcCg1n77NwWFCdnRLpSgMKi+sEC
t7z0i+9TnNKHgjVgNoAosrTnzzVnxCHBauJBJrsLHW+QOFCUR0FtwMesCN5lmJmWeLy+5OamhVkN
jccuUEErnTBy8+Au7iBMxTXsJwDKJcchriFCRlu33hDWdGsII4A2ApR6srTkZ6aFmSCOYI2QgyBi
h5n/LfeBIBSv4D+vrn/czMPNUuyUe+BQe0SFFQHqsOjTDrjhHJHgbPO7JAYwc+gwC7KW7gTst3MZ
jsn4agHeDog7/zcNyG8Bn710Y5wJDWZpVqqp9EF7dcJmyh5kJN9Bi+sWumlmsn1E409LM2ioSAbI
ZIEFjrQTnGteG8C1KnA61tXofM/qfnt9POY+4vz7p4acVg5pAfJcCJj5XRnRTRNHC48+H4Yv7BzU
CJ2oPEAOx4YPZeWrbTv+km2McwNf5/S1T5GAUCm4kEtyFXPzyjgwDZDNyhqa0dASUQj49b3Iqt/c
o0v7wNzHGKeiRBYobcagazhAckD6Tyh3pcsq2AJWO+2ZR2GYNSRAatVgDUYdH5dmwkzDZkmE2J6C
Rn9pw9z7ABG0PRB6ayac1dDfWcO3suyf8yUrsJk+NIsjsTuldichAur0/B+MHX7bSXdqJhEsnCVm
0vNmeQTAOdgagSITcuW1e5VVb10X3ILEubVkIldAyvzlSr5fn9hzMcAI1yXnReuW4KRP013Htw2b
XirpHGxM8esNzPSWWQoPGPPGoUSFMagfufeAot3KzRYuNDM9ZRa/R1I1fsUqMEBduQ8G901KAlz+
lMJrvf8N+PZPbuULHTUTAcxyODSjrVTqBIkLW94kqjtfa5a+4+OUeCEGOMbpccwmMFmSlIV5gHDv
8DQ5JgNzIPhpTYc40dEawoGQsGrBiqvgHrtyo+w1ym2onzVD/hi5Z6mygYEuxQOxwm9gWWQAc3PV
jK9DVotj7Dbk2IAjuwn6stv61Ku2I9ClO+kqtnJ5ma+pl2eg0AA8CZe216mR5Iia1p1qO3pMa/ID
niU/MzmSnceiG2B0EQTznBzKWv+dYnBUwI98hdprvbIp5IyAfhe7zJFqowdU2q9Pppl4b9bwRT1J
kheuCkHRgIiiB5GZF3D/mtcS9LEbiP00ewh4lvvrrc1M3f8U9Stg8KEGgYVOIVqruo2DG0n7JS1k
j5p1fZC6Jt+DAlpIe/vOraNTGge3fiper7/8zMI2K/swsaB1pOB52gzPNcgTneetW9Rlgm5hYc8s
CLO6X4JPp2Iej5AI7511MkZ/nIQspdrmEvemjpCC31qiZOyGpMibHROAKMMdyG/hqlfLmz4B7yjz
6uAp4SR+6KDOt4u71NoQLrtvvgZ8uM3t6ul6V34IAF1YnqaXTYniaK+k1OGZV3Ac2gGuuBn8Wja5
n8T7LAiSb9LzhvEJ1J3pKc+SoF8j1w+pTgg9USCFWeBv7LaM19AYAHtFCfA6GjDEqw24ulBLPvuu
IuPXfCv9M3BthEDfD8Dlpn415Syqtte/4/J8dkxrk7HxwB/tYBBuQY7BR+6KWBEE6vTC4y9HY8d0
NSGeq9uSI7Vb+PkK1LYV1F7XLPtp25CbLCCuv3QhvDzznMCIliBkwlwJvRtCkQ808/5GDdVCeuNi
F3HbP//+6Zwn0rLPxoxpOP3YwG4oUFx7EMnZwtY+9/jzF316fA4V2QCSvSKUOUQ7ATWWGnQrkLCu
D/DFQxDe3jhKpk7PoNdRJxgBaNB2wJ7S/EF1el/V+SMoOlsRN/s64gv544shBs05//81UZanyhmJ
Blex2YxgjvcVEgxQ+5p4uxCCLw41mjDOkzGJvQI6COPJA2lvHXXeDvZgS7vJRyD/z7rG043DD3Sj
YaAdU6gnDkm5q+GBeqqxtcNqHrjaxqf2P1dAV2HTg6RJV5FvIRuvRhJg5+Nx8wYBbHaEhqMdusA6
fXcYW3RFm/lus3LMLeWfJTsL+InW9NBQC5qXqdssbKMXVyq0yM1pCKRXgpKnCAswJhXEJ6oSChc4
luvKPlbTzTT0CzNyriVjRiINFjjWRPow4N3W5hIsKLZN3PKuz+EL1PlvYBh+CfqDrzKmo1XgjIYk
ehb20Ru0Wab2yU6O1xfW3HAY07AdXDJCegb0ibS4gfjkG+hyS/bOMzHBrKjqLBA+mVIXinnJS5cO
TyRN/rBh6ZJ/OU3CbbOi6rte65cjh8pq5ww3Ls8w1JCY2+aucDZJ3afPbOL+yh8sa+shM7kl0A46
XO+3i+c1bpuKemAKJbC2iYEhdShIxkzBFnt8tKCj0dQVPE/Zj+vtzEQiE9ySalD1m7GFdLv0/kG6
AMLfef9g+WUP1f/y7/VG5uby+fdPwZtVnjN2LtKQmQ1QWc1HVObg5BmoNQElEyY4uLA9XG9qbk6c
+/NTU26RQ6p8iiucfroNzZ5qNu1wzL7+8LnJbGyffk+nkma+CIMcbNsWhdjNCHOu6w+fGQmzsl5B
EQPKTBY9dcBVZxyqUvJxxHFD1HqhhZm+McvrEONo4NjaAFSTT8GmLZl1y3OUVLqqSxei1txHGD2E
6z0Y3W10pov4JwKFKp8fnYlB0SJb+IiZhWGW2aMYEb4kLgU5CKrRK53D08ITRf40gmi9hs0mzLed
fsmLca7LzjPh03TqpgbaDr4N73JZnfq+hxcDv7VUu7DK57rLCPJT5jh2QsDecayoXoNiGt9MsQ/6
C9bkHvpQxcJhYK7TjACfgK3M3Qz8FFrBgKSsCPzyohfIZh+7qHrkSaEWPmiuISPcN5rGGe1aeuo9
nN47GE4MGQ5PefEPEn57q/CXNuK5howDSDxCNzwhA4XFu/VYN/nJIc66zLNfWoyvJPYXZtvM+Jt1
eB5HnsvScwUj/uWD2x/AuaFIlzawmXhiFuMVzMC6ycahFi4NoZfbO0sOCwMx9+Lnfvs0ceVgw2Xa
wUCA3fkax727TnvxShVkYq6Hq7kGjJXuD0kdtXlLQjoEIGcfNSS7M28BOjf38PPvn96eB7TimUt1
GLfTytUMumm4TID8ff3dZ077Zjl/TJCoH6eqCjGD3LsywV3fqsfvMoF+lW+P7oamATS8ce3cD7pK
Fj5qZrGbRf4MV+9cO65/ooV10FwdoT4OrXOvhNwMvIOuf9pcI8ZKp06ftrWnG6CQxC5Ke+iKef3D
EOjfLor919uYm7bGIm/9roZ7A8yns9555pW+zXX6te3btLlyE9/ziQ+ZNGggYFaRVV5CwDxaihpz
RzqzCD86NtLs9kBCC9RSTYv0pq2Lv51bb4d4OMi6RKa4OIIPd0hTZ3+9u2Yms1md9+KsTYvWm0Lt
+9us4+smKw4lNGSvP/4jbXThLsaMpe4ASlWwM/nQmiCMGw92chhoXzyOHmX3fjY0z5CRcG+l56TQ
kvQSAGNAOX6Fz0Dx0GsiFpBX58PcpdcwAgIK5U2L4xGs0BK9dqEIX/BiXcl4DU46RLH0xtFLyYAP
beRLbRnxoSe9DCyh7BMNYPphvQV2A6kc6PhX8JIo21Wd822poDnXQlUHIihYbCUE/srg3sE+7vck
TGSwxkgn+qmA8s/1kZhZe2Y1Oo5iN9GstU+68SZYYnHuALYDv5CyHHyo/0Xsa8wmkAX/Pz66KZ2I
inQbQmXmJvBB6+bZQbvNQqSambGm4vWAmvooST+eYA+xU0kRBlRsoIG9u95PM483peUpgeZ1iQZC
VnpIp7X1dqTxD+X1X9v7TNRD23qtUxPbPsEdxtucJamh06CiTV37csHObiYE/gcaEHUVVLrgpYW6
AhTgXHXspiUV7ZndyeREt8LqkZYtwaxnNTQq+ngP4NC910WP9sgOJBe3Xc72UWM/Xx+OmWlrogGk
NRV9Yo1T2IHs6vQank730ILZ1u7Swpg5rJk1eVcUFnQO8wCEyHijubdqcyiD8X+pCqDHuMTTmPsO
Iw4CCVJBKUvbJwWfEnfK/0Ax4B4CSvd6TLKFk8Nc5DFr8pq6tS6V24QwL1Ep/Fcy1GlJWZJfSDdB
EqJNavhq6aQ8CaWSJxfqRlB0z5XaRa1Fjyzo8X4VIy+lmlQN2/hc/PS8Pr+Pg6jIIM5tsT0KU/CH
hWLn0qFgpv8/PubTcUr4UwIcOy75MM7dECn/kAk6iUkx/HFswOgan79cn0ofAehCYDZ15keLW+WQ
4vrt/Oy+6x0/7fSx3wM7BoG6d/7Cnvl9/EBuotA5PBe3ybf0/XrDMyHFPm9Kn74QjH6CcgfahZgR
Kx7STq7hor29/vCZxf4fmi0KchpLsQ+jWL5G1HnQU7kQCucefZ7Ln97b0T7gWBQ3AFLU91A/fY47
GEFef+25Pjn//unZFgRiWZme4UsxXIZ6UWPIrfzJIfBjud7CzIozC3FZQxI/s0p1KnpX3Q/eFD+R
PB8hoWn53wBzdBZW3cz8NcEqfe8JRzq6C1NPnphsYC0Z01NQYvMv4O56Fu7bX/+imfGg598/9Vk0
BNDD70C8DeJ0uGvSCpLcQ1Qu9NfMiJiAlSLrqAWatgzhdXOI/egFTlyngcrv119+hnlrU+NY0Ogs
tZxBkxMsgsXBLUq+ofDu2sUDLDg4DDHvKldDPdXS/Ji0rDg6UVnsK9iyroi2oExZWNmpGER5K2Aa
9NoWjf9y/dUuzxRi7gCIC3AGmrLoJFKxb8gIXUh4U2feIQc483oTl4cO2pP/P3S2UKVkaZyFBQDo
B3gfOqccINHN9afPDZ1x57Hj3kYmuyMnJx4wv7HBDOkuq5bQRZdf3qZGOkNxPJ6TASYgjpvf8xjC
bG2SpQtH85mnm0gSP+tsFehUhjoJ2DH1k/rO0yR7/FLXmFiSvNOM1e5YhSOTT5D++oGBgC6nWnj8
zOI34SOWLZ1BcIecNK5tmQzglXWqIBPWn9Vei4VGZobXhJHYcVVzz57oSU2B9QOGsEOYuxwmWEm+
JHQw9x3npj+FlkY4Ii61asNcPuSQ6Uf6dUtsEOYgcejaC4tgrpHzDPjUCES6wWksuD71Qu2q7o8c
802G4hG8l9feMOyvj/jl1WybCIko9nwpsgZ+EJTCBjS9cQLrps6THZb5Qo5h5kNMjMTU6inNpkyE
TlCuRdVtKakeGypf4JQK/6fo9/Uvmbm0muwRArFPeAQ3+lTJIRSB8wtyU/kKPoqPHPibNvfzjdOB
bXi9tY/jyKXjkbHMAxidF9BKwUJUdGNnzUOlU5SW9Vp7DH7boBdDA99ywMXm/UnhLAnLS8i4++46
tyBImsWQYEJlPc3X8PjcXX+pmeBg4v+EaisYB2sZwt7mAODfTsDh9/qjZ1bVf/B+qoABBwj5IZnk
UwB9v27KTpHPnr72+PPc+TzZGfiCbT/1oejgjOnZ9NtYTtXq7Ah2vYGZSWiiV+B1XFLPKtGA9xtY
KYhuQ13SzWBPCp1rK1k4FcysJmIEhgS+kjBARXWsc9RvmrNXuKOfvGL4PiVLAzE3xkZYYMqCbzZk
3sOxGneQW4FN8SKT6Dx3L8xpQv9/FJyOiSEnTR9WoA01QBAmXQpLXT+BvKJ/W3fjI427l0bY8JPM
l/jhczPLOOlY0PMMWgEybe/BoFbaJ5HLI4Qwv3a9J8Zub6WNVesoKkIFSW5VAnMEHjdZGO+5dzeC
QJvWVWGNXR/23ZPU8cqpfpRLxMSPwPXf0SDBOanweU3kOTybOS5CPcSX801skeDUNUJsY5KMmwrO
9isFc4Kbuh2Stcyy5L6XQvwpO7dYOGxc/jxiQiQU/AqCMpcCzDK6hVz+wTufNlO6kJu6PJUR5v7/
A2V2VmtvBBxkM/2jt5o9DpsL4Wru0cakGoVVNG6Q9CEFwPAZiQm4G0P2LlromIuP96hjLEKnlJEa
WiDhYYrHV9mkIIYTLHI65p5u9EuawqeBApsSBrK6gbwPnD1SiDVTqMUd04r9teriLmLiL3hRu8F3
3yUs4FAphdstLWCLYQf18xeCJj7T6MW6SP1R9AkNSWn/lG5908GZCkLifF1X9Xt9tkC43tDFuImG
jEUaUPgPtU3XAJSH1K/HxYn3LvyCHBdE3+4rB0M0YixWiGNTkXUQ5+RZUa4n5bzkfQAL4SXW+Myw
mQmTWGdwLaC5HXKg/1dw2L7toLe40EMf19b/RAMA74y0SCA5SWJak9BdWSt4NLW34K8Wu/LRfat/
cgargG3Qgl+3tt+7kB/Zprypj86Obv3D2YKjehJQxYXvz7OA5ceq+ZaqHVmphbe7GCjwcsb2jZMq
ywu/o2EBP6dnOw2y24oFNEwagJW/Ems9au6tDqYnXA1KFibZt1q+MwZkd7oAnbl4dsSzjfUMQfpc
dAq49jgZNh5yfzZErIL2TWn30Lq/7Ojf9Xk+00/mBgsLjCjWCuIXRXbjjfGKKHqwSLMQlS5mm/EV
xnLlQyckrH7Yh+oFH4aVtvpVlthIYsJl4yGvg5WoyoUhv3igQmPGkpWxjrwaflDhQPJ1FsNtIvZC
y1Irz4KdR8u+JmZAjEVbuP4AGe+2Dn1XbFCKguGWs8fZcHN9QC4HHsfcY4UXQdLdStww7cstRMjh
xtPv3AlSWVAHv97E5TF3gvPvn7bxKAhal9uKhz38pTUEwAkA9HW3EKLheYPn/DcwOIExd+F2ZXtQ
0nbDukNKPkZ+5iGC3c2Jo/6KBAEb/6hSkx8RFMALyE6Bk7RSqRs9CNvC+wwWvXOSie9HGGWutTOB
MdQEU7zu2Kj3coL5J+wYVAa2pDMdshQ6U5i1DA4HSQK/JK7YabSC5NaDQvymoBAQ76cy/gV19HFr
B6Ldp/kEJLSqoH/twuRlB40kvgJUvX6GI4K7a5iroXXIvH06TNFGkanaQrC720W97I+DTsdjC60P
ADObftP4kQ4rrTzQGxtxdLJSf3itnZpaFycOMZlDM4J+yHLZb1AMHO9Jk1l/kax7datB/dCyi/eW
jCDg61bwRFK8PLGR5wEs7gGoh2qd3iTuMOzgTIDACbPELfF0f+dBJmrAESv37jpbts+sQcnX7hle
vyzFFgoJYMSI4S4mP//H2ZU0yckrwV9EhMQi4Aq9M/uMZ2xfCPvZRuwIhFh+/cv2aT65aSL62jEj
IamqJJUqM/2ZHKHOGm/I4Dj7Dsens4YjdHRAUhODfDz502ciebDnwYEohz90m7Gfra1kAhLmrgWl
Td7br9Bpq58BdUxpqBrZA5ZiDuxHB0V3SEWo9E3kRVsHVsvSKYgd6KBYJW/IRpGGhiWzoYgumREq
aUMzy8/LJ48XGdvE9gyBJsOF8OCNtq2dVPKaSkUyr4/ceSAHcPl4AELk5m6qhft0m/toQc2ANJid
NW6NBAUAjS1ggmEiIcCQ9dMaiPVyKDN9LZT5RjMyD7CgiEIOhrrF+wiBudAEXTwkEuOjmyNvcdtg
tGjWuJ5I0tTqkQqR5DjXrf/UTdwCwZI3f1zvYiGiedqtwbd7dwC2vo8gpDRtcrvwI0B/5Utn2t6d
HCb583o/S3HH0w4kUvVd0XRAOXKmPIAbUvcugbLJ1zJLgZszHNoMUNUo7GdhEC+BjEHlf8mo75rb
6x9w+bhl6iSHcBPeWB1rItFPUMVLoFCQe2vFYkuzeP79U9D2mOFjROBJnZHZyWT5C0WQEAx1xn1W
iTXG7KURaDsDQ90SM85vCD1S3TNNjh6kMa9PztL3a5tCxxG0Y1Kg6Vy9MkiKBL1ZQZ4hNk52ovLN
9V6WBqC5P+jJWQpcCNhka+S2jLMu4eD9ua1tze9TSCZRUIk2UcdLcwuZyXYHBgRz5er5Nxt/YdfU
MRWtOarWL2czQvIchYB1I+2Pms7092h580EgJj+MU6UeobuVhBDo+99sWhBZtTvyDBUJewNqXvN3
NzYCMja189ryLAssy1VvDTGgTId36/uWDNgSqpz8hrykGzCoHIJKPCPHvh0sCDq5c1jHjgPRMnPG
saybHLWD8HK+EggWoppOSBhLqM4BwzFEZfXHbb8paJuk0POaUig98TVaiKVOzr9/8hOzMpNkhgpM
RB2Zbf1kGh4dkdYg1xj/Bw4+MwkaQBKOt5mEFj3TpqhKyiHmDfDZ/5TZ3Tuxd7jetHuO9RfsQS+e
r3rIw5Zk7iJjFA+OYxYDFG5rsFs0gMAcS2kazzJh/R/WujmeKq28u6eg2vjexo17V1hGuQeMMdt6
fT6FCYQ+9hTlxt8wKfweWoDlrmm5dar8Kd7RBkCksAOhBrKEdvkNidRyk3TmGFo4xjwSXvWh6KWM
SpoO+zmZmo1R97iT5NBsDFPTw0Zeg1wZ1f4gnnGEHUCuboxskWcnQE2aJ4/w7D3PWyuCslPymHJA
V72U0Q0FUcBJemr+Ytko4laxCTXN2BFQjPXbgze1+ZHxpLrPMy8+gA2yhyxtnh8hSKkC6Bs677lI
O9jxkGyLrBTV3m87YzuQCZp1dQca4pA5vvth9y3xQkgg9dlxlJ4rcR3owdAmee0jk0He6bhaMXcO
lReWTdciKcxUQakTd/oeb+3CFciGdhB2XzlcX74WmroYCZO2Acbv2Tt5MlZh4c3zMe95NObiOx4l
3ypDPZldu+KvC8FUF0aXcWy3UM8eoiTJoDMKDc4vyp3KldYXhvIPlgpCTVaTu6h+HtxnIvwDeM9A
l96+DG66l1BOnci04qZLMUHbe6q2ga5pPdLIIk/TCLWgGhfEEcpC3gcYn1buhQsbnJ47bPnsjWMG
mq0xJt9GWT5NFdhLB6cOnHy1Mn3BunQwlaUS2uWJCcILqw1a84vKobC9Brxbalw7dQon9ZIpa+JT
QVDxaMugtiAHydZSMkvmpAXLuPFjZkMA6YSN3wYXt7c1UYm2crz4y9Z5ye+0U+ZogdepbNMxosMM
UJNiI7B5BXU3kBuzvjpQBYSQdjruixR6rhRS2dD0xJ3qYMxxshUWcvFB/A6pVShyQRuthYxzWPzJ
JtsMaZxP2wbiyRVUTVO+NavWC5Uq3V0BzcY9gLDkpe0siUNT22/HeKviUT0MyVztORArP/O4Bwp/
gl4vaY3i2ObgSBp6o+/DSjTN1yS16bc+zbNn8J46dyw37GObDfnHmMXJHUetWRsUVcv2pld3ZxHO
Lt1y0ZI7BkVtN5g71j+XqLc9KpqoOkRWLj7L6vo7yDEZj3MdN2Rljv+W3lyaY+2A3cUMhYkWM06W
qrZlk29qea5pNnZ2eiKG88WNP5J0PKkGtTRfMgsawlm68ZwVB1sIGDrCaKxj8JbU7dk8x9+UiE3W
p7ukcfaV6N/sNg0Nf41LfCFg6GyeDKU6cW/BzeYp2wqDbyvU/db851kGtex/X9/hF9xNBxt11Qx+
OshEnmxQZQF1DonrPLDSNTb6pTFoQc/0rBEoXWKcUJoDfeE2oEiDGbQ6pN5pFmvvTQtRT6f2pBbz
G7fBIBrjNPfQhU7frFxtDOmvGN3SLGmn7h6oVAenOBuifv0PUkLecZbOU3zG8t+0DDoKhzQEuL6O
zdHE/Lu6zp+QQjiRob5tx9ZhODbtTAg8owC2PoM7MwjhjgVU76EX7JGw7kAcM3bB9ZEsBFidyNiA
/h2O9BbUUgdj4yg3LMQK/n6p5fPqfzpUQzbaLh1igcUQV2gnr19jx/1+20ef1/1T07jE1kAW9CLK
yu7DLNyPHLm+lQlZME4ditMR2zwz3KNC1CsI0icNdBMbdhjb2NlacrwtH6RDb0wgexzfcAV4+3kW
ySqPn0Hg1YXGqJzDbZOkOYHjod6yjgdUcrbZNyXosfCnlaYX/MvRNv3cQ0XI1LsGilR+GRAmJd6R
QFXxtu/WtnwbcCfiWZV/qmYDgp4nd16LbgufrWNtpNOD6K1D1XdRd8mXuJfOvWNV+a+kKfltM6ND
a8Ck0XStzfzT+awF2cpNMr/PVN0WdnRgDRl7OrgWj0/QZQxmq4CieR80nr8y8wumrxNfiizPCpPg
fd4xQE4Xl8izv1jxq+DWyvcvhARb81sL8rQdd+gcJUMv905jTDvR2unKiX2p9fPvn6ICs3wO8Yga
hjPOm4QxHM4ccy27umQ71n8bFwpqseAYAYY476BI9lWZJFg/RS9ApojO51JzCPNmpEWZr/fjTJWe
PjFvuIMmbUAJ3Vn2/IC8wakGNEGxn8Raq8O8eDxikN3876gmA/DoamiANhyR1uHgahUhJEm3JQef
6Rwk2bCyNhcPFuhI2wxSF5pKfK5QBZIP9NkEymCrHMP6H85IzmnOEiNExVF3i5mhM83MxkJCE1W5
KC6CWDEUqEIimv314HTRRdC0ZmM98wsAFNB0I96K7FuZPXC7DkhNVz59qX3NzPqmKVGViXo8KnLn
h6FccnDSkv3xAZXbmEAYr6zHRXPGOLTNAW7OzLFEjRSv2amgZIPi3i2k6DfXp+miK6J5bYMgsW3m
ngSG+EySDHrVLe/qj+tNL325tj3UAhjPjFtlBBmXfS/FNlPmF6RnVgL4+er3z3WFEf3hAdnyEejz
cx1XOrDdMHtQbwYD26iKu2QGsFu5xj6Peb3lebuGRloYkv4G4cSgQRhS1PjHWQrJw64aQLQ4lgHN
nbVCz4UF0Z8ZYvD5ViZehSOTDA8QYjsVkJy8aUF0DSW/7EsFnechmo030+fBzI+5ufa4sBCgdBIn
u+TzoEC3FXngevZq2Gn5w7aN0PLvHHlKnWalsHJpfs6/f9o7+kJ5XVv4ZZQW44ZVw3bM6puS9DAp
zaeNFPLYsgLsZaYZqleyIgd1M+qUGbBhYdsb9E7W1XBwQYF1coVrHfLBEQcPdThHAnHrrfBbuR9A
kQEEaWL85BCsChLfSe/tAfmAAhyAr6Qy+w9lZNkBVS1u0LoxOco8LrY1m4qdyEaydbjbIDF/1tQc
U7xiu2St0mvBfP8moz/N3diALdpFhjEy8XKP5N+hjZEuNsTuun0tLI1OqtOY7oRivVhG3WTth8bd
QIr1y/WmF75c59PhdSx8v0yGyMfxPjStagJ/ckF2A+RZVwo3FzY+nUQlayXeY7p8iIYEzMVjiZfx
Flou32NzQrpsJSYuTJGe5cjHovI9UI1GWdIdnMr/5nRqrUJmqW1t5+4s8IhOaV5Gg3iYoRZPrDXf
Xtjr9FxGn5a+FDzto6nt3X05GMObSP1mS5GdPqR1v2ZASzFE2+vwsOVmqKsHWi4vgDVK+E6gwCy2
h29uxyInpy7u1/THTSalv8jx6sxpM88IJKDRPFNmTtbvApKB11tf2p20zc8TmV2XMQpCCT2J9g9j
DtDl4MYWbTBQvkuK+wZkudf7WnAO/S2JeqkYKxxMo6n5WbC9nexLd23pF5ZEf9Uj1E5K22nQthMk
8kcdOT4uMqCZN5uDs4aQWpgsXWwMmkCxnIcUT4fdzzj9Y/bWW2v74VhMj22jNh4BvWo3r6zM0og0
N0nnkjYjncCOVskmiOE2QdLz/4Fac1M1qUKO2L7Pq/Tt+tosRBX9HSQbUhBeWKjAQBohHCkO630c
xIYRcALO2XGNvnjBBNg5JnyK7NPg0q4jnows6CHcD+OUv4FiJY5Uw/LD9ZEsBQFtc6Q+5stR4JhX
VftsKrmpSMbDIalewD20UlG4FMK0AOA7cZ5N9Fw8P8k7Hss3r1a/rn/+UtPaQdfMu2LsPT5E3B4D
1gs8jb/c1rLm6rSPi2kChWGUDSiLZllgWl+ut7ywqnrysvbyAdFQqsjIexAqiF0dl09ZN65cLRam
RE9epi2u+UNBYDSyOWQO++rE5Zo+5ILd69lK2/XOMnOZiryS7/OR7Oc6CQywiDDjbTZXdtOl+dFc
mUGpA7XbQx950n0Ax9IB0kHf8zZZsfil5s+/f3KqvCEtTzpbRY7ZBqz19iaIrkek8m9b3fOyfGoe
hHB2oVKE1sxPyUZAvjYoCuuBxCm7sQfNZcEFMXLWzUlk8fZbnUyHfKxKVOiJt+sjWAgJjuaurZxi
V9YYgZNNr0NBHzvT3HFR/Kk849v1LpZsVHNbL2dTA0YRRB3zSRQCEs/9/nrLC/uAzheU9rRLTRMt
j7R7lRnZCU+9dMm8n23rwaDuyXMAE73e18IGp+czC98acn5+2AVlG0r11bS36YA91EofW1sgOQtV
GiiGjMjqtGukgAvWqyc4cRXxRwtyE6g4KtNwVMkARMeMGvy6WhvWX/zJhTu4nubMjYHlw9x2UYMT
4pk4fbqntkI2XqV+/TFCEDPs++eRpHhNnBSrmiDzvfYxEdLJA9L4Lg2NKoHaYJ4Xcp9UIEQZcZ03
N40a8h94S6keFQH9Y6AIq3mYWTN2TiZYerLLrnQDCBSuMcss2LKeUu3wPsSmHLhdK61wIujsr/MQ
/1Cq2xrtbZQNRM+qdiO1AONBH07y4FYnnv26bl5LS61FEhO1V3jBdhRKssE1WgaoWmbWyjF5aV60
GEJd0qI8um0jF7rFDQRXJuCD0rixbdCDdexUNnW7uz6MBV/XyXfmlBXUgnBBlGeQSJN/QP6/va1l
PYoo6iSCouVB/B7Nb92alurSF2tbf2rUNs/FAL+esy0B6VydsKfrn7ww7zq1TgrK9aFNsIHyEcT+
Rm89mTZ4/2E9G5qsldP9xQpdcGCdkya1UB2v2h4DKHv3oMDduk9LkW9nQmUA0VGU0yCDN2zTHHJC
dtGKXTOpFMCIsjlSOhuBMJtqMwMEHNgVAeAgbkoj5KPhAWbM7AcUtq+V+SwYuc7kwdNG2P7cqsjv
/fgLqsxd3Hc646BS07nNAHUKD3DYtig5SyAsUgoZFoA8Ai0z1yvHraUV1T1pytKy5aOKyFlPeajG
O5767xxF95u4U2rF1Jd60fZkq3AQRm2FGqL8u1m+p3IKU3evytsOu5bmSbab+CDGhsHkI1T/fnXT
Tc/bjOg0FqJFcdJooeHGuM9QwcV5vXIKWpgRncKimvo2NsWsUMZpvpoExYOZ4d9z3j2oyVuJkguB
QCeyqP1+JgSFQZD3Gd5Sf7qrqXq7HggW7F4nsTDTPIEqAWJMk7TP1PH3TcXfRMFW7GXhaKLTV8wu
0NDFTEC7ROQ7t/xIxPFDTkkWAGz8lc85ijezX6ZCicn18SxN1Xmcn469lUtT18fFIyLioUz+WN5N
mleM6CDZVhLwQ3cSDfNXhiJovpZfWTIg3XGBBeI2qYeocsCC2BfhkD4kI994+UrqcWlKNJ+NZTti
68OXl+LF7t98SHden+uFW5iOcy0mfyxnewDdZvG9n8owL/BUzEmYNQauAeNKL0sWqu2ClfJ54nfd
ENnJGECGkDY5qiJ/XR/CwtzoKNcMKdMGtMCAPk8i8OMPabxfb3hhbnSAa2VzKDQWVEWl3506RBvw
3gZ8+NEVzkbFa28uS59/7v2TtfttC15ulE6jXnp4bVW6JWa7YjV/uZkubN66MI9nyaHJJiXPGn/Q
HXe6rgzdqU9CFCU5IXdbb6Mq6W4GVuHyjZxWt0+4SLZ5IrINNxt68JO6AzbImTcGauK2UyvBiA/V
wDcBVi5AisEikhNT4I/LM1qkcH+PbYEK27QpdzGe8Y8zSoXuEfmafVfgMtM3OUXedjLPwMMk5I7/
+/piLbigjv7sjQQsFD6CYDdj78xMdZwUJILm8UfSr5X7L5ixDv1sOkKV0cJZhtR6b2fjh5f2X1Po
Nl0fwkV7c3wd+mmbdGJ1MxcRiVEgK4nzisLrKDbzVyPlD1Wn1hTvL5ocOjpfeD+ZHIQg8xFYxD5S
U7Yr+2lfWfzr9TEsNa1Zs2y44fYp7rHFIDaSfiPxz+sNX1xffPP590/fbFb1MM+mgcsqdBkSFDSO
1bZunP6UZC1/LfvGeb6hI0Z0eanKl47lZZ2MHK+ygsLvXrumewOV9laNzcpBb8GQ/hbYfhoMPIRM
nRd36KPbxbm6d9PmHexqK+V6l4uhMQZtP/I8AUIWJpAWHAe8S9q5vYU6HgmHsyxKkHOLAmyRU4DU
Ylnt5Fy7O0ippD9TPPsdSz7wfXWWZu5np3hNurI+MomniYp0qI6GGCXUD1XyPM7O8IVms9wOAHrf
131JQ1S5jBvFhHWULk7eDUr8H5DHbh9NXNze44SDqpePtPrjdDJGMgjMsrIe1H05+8ACmx4Ajn3r
Npu4ZWxH69QKHA6Br/IjI1AV3SRS1UA/mmJnzVZ3ZwLncVRxzVNUSIOxAV84l+9ZZvHHYuDVPpe4
qHus8LdlkhQhVXX3lKSkf/TiVNyUpINhntf401qC+Q4X6hKHR1sm26krd4lrBo3lrByG/q7ZPzEc
7Z897VP7amITSwlysM1AciewDTwjI6fenPx5cPe0tMgG1zM8GHl99eBSlT2ZIEvc+xBWfm4zx7tn
Rd3fsiO6OEr+91tyB9NWF/mEp3UnMuPhRczZD6hFhgCrvora+3KDC6IbLT7NU577MfgRIyh5vI9j
fAAWalPH2YtRr6miX4xT6EKLU2KokngW5hgZtTjGxDjkEPZYWbKLB2a0rYUqLwHzSR+D9Ir5Ez8I
xG4GrnwwlTxaPTuUM5SeVXtKJbbc2+ZLM0FcoR3TToo6Uu1Xq7hrUSaVySwY49/X2z+3848JYkCa
CQ6xPVVpLKGJR1W3wfuL+OL77XRUwjFXQtbF8I4utIjlew5XVT5CoZSYKAx57/kv6mVhHK+JcC2N
wfyv6VYK+pNJWtHI5qiNGzz11I7TSwLIxsoZ93KqE0PQLr5JPuUWtE7bqCrCcZc+mCc77EIorBmB
EdpBO4XdxrgHgH8XB6fXZBM/lB9su9b9kkFrR2ybT6NZFNAt9Pxh+jJBrPJQMMsUKyZ28WziUj0/
zZBAxDaYi4iCK05+Jd7X2Xoc42Iz/LpuYwvfryejwZIPtJsF9ThSzNupGI9Z7a/stktNa76emK1V
j31mRp3dvgK7+yLImiTJgtnqOeFMpLSYCzRdZ+RVefBoVZ2Pn07WBkDOiRXbWpp9zcEbMQG87o1T
1CUg8mlMz/8QJDW+D1ZlhRC+9f84NF+7Ei54is40n9kNdBFLkD1l8RTk6e+8d8Bx/+f6Mi9NmObn
UpXchHxnG5lGFtpIFGfZGBTsoyxXFvtv0uZCsNJzxI3Z0io2LBhSaIfe+3APpvHyiwye5lO7zcP2
YH6TeOJ6JbtyYxyNb/1H/VH+JC9jFrgb91iENz2vwGW0eABgQw7wNCh8yl4eXNCkbkZf3Rs5EKrX
53LJrjWXlwzZThR/WpFI/PrB69kYDn5vH25q/Z/08uQyt1QJPh+3uKSW33EBfLmtaW1/n1RDjdnI
7MiDpR3dylZvjE7xTdzUYGbU/J06yjF7wNijcshO0Az8DUzyL+L6K/WFC/6hZ8QbZgB6EGNdO/D3
OU0FORERErXGNL/U/Pn3T+c9YfNyzkgP9pzY2bn0J8huwwYqi7dN/dmWPrde0dIwY1QsTpnzqyXs
CEmX/fWmlz5cc22/qGoLkdaJ5h5VtgMJmqkMuFi7tC41r23grV2Jaso7qEob4Ppk7tYrATJrC2ut
HnypA91fAWYosswFf9RgHsC+w4NSZA/WlH27Pj8LQVzPX2cd6JcJFNGj0XWmTZWCpyglT7UJkWij
Hivg042Vw9RCYNDz2T1LsCXFrRPZuVWCPWkC845IVp6dlhrXnNfxMjK7Y66iMRs2A2giuJ9srs/Q
uYkLoVtPZMuxHQQD/BbCn/JogiTAaoaIcWh4juJFDPHHCCGz610t7EN6Ujvx3dan9eCglnP23icf
MO2RKWRsIbS9aUGju73ez+Xrm4sl/q/DFW1JYs6ZGznw62MuJEp/85JtwVibHSAfwo6JZP0hz0rz
vi4aunGtrDuYXqNAY9VbXxIarxV7LBignv5mYz6XlQcSPOVM7o67qt7Zs8r3YqLl92kkOSDG6bhi
g0sTrEWDuuUVQPe5HZ3xyh5IhvEMGOQSsGRUGFyf26XxaBFhLtyp9V08gJKebbgLrfVp2HuuEWbe
Hzf7322daFEhhwbonCpE+wbUIVn91eh+znYatmMfQHJ2JXQu+ZS2kwvDjlkVg/StYD0LLVakAYvF
StH6kgnqCfKRCzD7SbgVsXIZDs4sn+uSly+5VOZ9xnxjClCek9x7hYXa3dL1dilLc9Svd+JeGAXe
cNMyr1ai4MJQ9aR657WkHwbHjlAFcj+O81tcqJWlWgjgOufjZDsliExaM+IW5CiUi/wv3hysbQWW
xhUM+tLXn6390/ZpxFmTdRbO+5CGmA58Pisfj2Qt9bg0AC1WeB7LhSFg0DUIgIz4W1v+kZyveMuC
Q+o5x0rmmYxZikfOvti29b2akDhqf/nWx3VHWWpfc3jVq7kuajgKF2+c3GVDuSd2AZY5sbI7LHWg
ubvpjZVhFAZOjW5/7F3A2tjcv85tujEdufbI7F/egv5SH39a4IbZoDlpffBhxpCVQQnB1o3VEfA2
bM/QGFZGF+QWdwKztHfX521p0TXfr+uYOi3SfpE3QtKUEffEDPcXiARfrre/MG06BbtLWZ25DaYN
kcwKvclqwyb2Xk1v2LWWfLutE+1QgGr8rAYbkY3yFvXbqOsNGYFFk/JgTdNK5e/CPJHzLvBpZcCf
b/mehXHIWAYcrJV1roLWWcuzLni2TsdeDClhXSmrKMu7D4qaZWHjCHt9dpYisM4UK4di6J0GQW+S
4tE1jB+iGL4icazAJoG42+MxMWf0q0v9ozRAA+mXr5DU2PSQQV/5hKXhnX//NHu0SF3L8c5WhtP/
V68ZxbcZrHgrNrxkY5rvVzgQjjbopSChMb3SAtrhtZWi+h9skanfr4T3pSFo/l/1RV1bMzZJ36N3
tuzuemdNGXLhJKE/HqZtl3Qo0KCR2bxXw4MjzUAkLyn5aHizuW4DC2db/e2wcicnqwaQoirePleQ
TBUW2/eZ/0BS+sjL6dGY2Nv1ri57yj807WSuzCmGknuUU6GA/U35pgAl5q4h9soV+PJS/ANx7pkc
ki5XDEvxs3S/DM7Kg/VlO/oHw9wmMRhenJxEQ1G4AWgJ5meH59lm9toMZIrlmgD60gyd+//kDS4I
ZdNZ4PsNXFVbtXNAVJ1kK9N/2Zj+gSx3Pu27sRpYxPo0pLQOplkFTiwCWr+C2m97fZH/7kj/Xpb+
gS/zrCviNHHLCAyW1s60EnovO9d/aWrkDlycecotHsGKPOhVj3oO0nVmOMWODJOxb28LK8TXHL90
VDzPMQoMwCj3nfn8p+uuVU4u2YLm7p5TZoN1ZimeCr7vrft8esjcVyHX3u2WbFg72MtyyAEQRfu5
SsPCaQJz+nV9aZasS9vRe9PySJoXZkSrtMTMS2c3F10Tgi2p2V3vYsHGdGhzLXjjglgYomVlG4jU
DNLaejXZdCyHu3FV0XZhCXQws61i2luu50S1gYcMigoRiHlJvGdQvnKe/lv+dsGKdTDzKJqx4DaC
erPBAE4sLE/dF/enHzXHbus8TaG9zbfFa/rsfSOv/j099XfZoXguvlffmbk1Ntenc8EWdNxzWSV9
mbZAIDukemstdpj623g+iI567iBSK5kkZiSE/zgT/9WAWCjukytfvjiB5yF9CmV92ZNKCg/UjUlb
b0DhWW1kq/hLX3RzaJs1s8NWemKTGqJ+yqANd9cxVKd5fjHeO7mNup48bzbU7NsT5wneo1Kv/I7/
GI7A4hQhaWYRGKKreeB7Hg0tu5ffc7sedgYElLaOPyke2BN1wp51xZZIFDFdX5MFL/I0LyoLE/oR
NWujMiW/mwIsy145PRBJVo4TS8atha5hJEKpOKaREQe+uZ1ssWnGb6i+DW/7fi1+NXKUMxvwaEq5
/Qimrx0rONI8dOVWv2SyWviqoUYMtSBqRr7k5Y65s9hnNfFX4svlaxBy4/+1qqkAWKBjRR9RGwzG
gFBlR2pSa+tmjblJGyjEyoRuLX+isLbx/fqMLQxJR5IKC8m/wQN579DQ79BH/0XTNTdZMCYdP4pm
69Ke4YVAzdvbwhVk65dl/oQHtHZ//euXujjb2SdHZCCNY37KTcAgxnvOzEense4HOa7wZC1EfB0m
WoEJGNKG8HMoH5y6nL0wyv8Htumvw5A84ven66NY6kYLJwkVVgIGiBaYJ5puGPOh69kNNAAqZVOM
9Qf1y5VE0NJ8af4nYbEeZQZqQpv+xejGTQdS2qFMn68PZMG9daZMKphBB5T/RT4Zg84bIAX9zQMX
EimtzfUelgageWAjqz6vfHJeEeCc69T5TTxl7KasuI3Eieh0Ca6R2pPfoAcpCxUh29nnmxwkkVta
V9PJr7tiLTm0MBadPaEjoiaGV9qRTwf1MVce3cV2F58UyKY/rk/X0oFVp09woFEkC1AwR53fNfuS
VPOmZS35MMeabSBQXAVkbM1jhhcdFKTGCU4ak4dEK7dern/BxUEyR7/ij9wUI9J35gkkAkFVPfeA
86drM3gxeKHxc6ef3N9LKnDzKt88QTqoC9zWeaTVKnj7ojGjcd0rpekqt+X05HjFL1OiVI7x8tdk
uIfMXyNoX5odzR9d0wBAXEwz0jYDritzYAwzAFxrNAEXAwuGoG2HXdkUOTBhBCKYcg+53SCGXkRZ
1YHdoBax+XF9iZcmSvPJoev7AWWb48nyfqoZ+ooJlIbaNizrtdffyyoDGIh2LlGenbddZjoncEUG
Kk6673isTe4Md2BFMLXIHPmO0W3wltg6W4CQ+AtEPYb99fFdzCLgfV/blyUwWJ0PKOrJHqZdw8tg
GJpwoK/CZtucvMbW8Xo/l60Zr/D/tWZ/dM2ZVoV5moYygOwEqLJfr7d82cxsnaYsrgyzAKAEQuVm
rbZGx3443fjkGq67MkVLHWj7cKKaxrPqmpwyz4qseHjF++TJNsu3699/2Y7tf8o9y2qo3GYeT0bF
7xT3umB20peZgMGPjuR318hb8p1Yas3nKwkVGA5UycnLqn5bg8x8y33jxIpsJYmzNFGaw099hoo7
x5hPUHYjmxHswzsb1f4IKV29shZLZqQ5Pc9qM59xVIyYck4Os95tOdbB9YU4m/w/N0eGY+h/TbQe
p5SC2F2eHLBVi0Eeki4O26LeiCbb+MMjtbzH2ZDh9d4WHE+/p+L5vO87XLFOqdE3mxrvYUFd2U+i
qk+Wnf708WC2yf3bgAbQS/rv2Hxqdp7Ik+Hked0B8jkbEL/fN/4akfNl6TbYlhbDSN3UJBMxKqLm
Kg/HHM/BqRTW1nHdeN5kHMIZYLzsx5dJiOkcxPqN3yvwMhiob6Yziw+uYXlvs52RDZ9RexgC5Y9K
A3tugdGO2bvr1fS+ltw+1q3D/jBR5YeUd/TeKJPpvmwNjpeh0pCPMivYTxYT9wtNu+lHM4K2OATd
v/9l8Fy1r83U/18yW2a2YjV/y/gvmY0WQWOvLGLUYXQnOnzQognBw7eTjtx6rXMaq7eYNXsQt973
iRkCOxoWZbWjJQ8nzrdKrrEmLwQRPd/gNCZcLmnVSWXW88TcL81YN4e+LcYgzafvthr57rrdLji5
nn4YZeebpSTihBNksvk/Z1fWHCnObH8RESCEJF6hFleV17bbdvcL4e6eFmIRi9h//T0198XDVxQR
fpvxTJTQkqlUZp5zeJ8gonKHc1u9v+KnFmxczPwUiLhVbqOj78jGWN+7JYu/MW8S365//9Kvz5wU
GHUtPU1+dazb+AdP0gO0HtbYaZfWZuadPIkz7Vv4cgcwAlQWd1b1F1Hwysov+aeZDYu0gyKncKvj
WCFcm84aZ83RUPMHp/vR85td0nd/K0lfry/U0pGambQpS9+aHFIdbSc/Iof+GOXqO+3qAyTU904E
oYvr4yxsyDwzAIVUaHGUUX1sbQUNv+lxyop/vvbTM4/u9ENVENergWxob5JW2EEDX7Py3QubPc8A
jDnNOydxa5C+Vh9DbN0VNthyarEW/y/9/izsaPrK5T3JmqOVjH4GeggQD/rScoKxqMn79QVa2ON5
DsCxESVRIvNj3mfpe+1YPCQ5GUAyKNCONXry5DGy1jayNKGZXaNHE2pDk50d457XmzSpx8CZiNg5
0OpbuVSXhpgZt0M6aB2RlB9Y+RpbT347bIYqWrG/pR+fWXeRGR/v8aJC7Ffm+7iw861JErFpR548
Xd+PBROfsyX2flJNecbTI0Q50hgaDwX71gnuB6A4aLatk0nIBCqjQeMVN2B5dkp/ZeSlyc2snWYs
jbg78kPdko9yzL5HdY0gZI1la+Hn5+mAHowJ8CZ9fhy8vAsS6NbvbR9hVuwn48reL/iReTbA8gzH
U63wDhpEElsZsX5vepOs1BXOVnfhlp+zKA5F1catm6CdW4tQZw+RDZFaUcIPf7u+9UsDzMwd4oV8
qHO3PJpuMDl0Fdz+t+ZG/PEcFu1JJNRKCL2wFd7575/yCjYxTesUwAtBEelVcvdD5slTHkVrZNgL
PmWO7eniUtkepK6PMZIiI4h/FPUCF5ST3fTiRF9LLtA5vMcau3PNFbPgnX4iHFXJPtHfPMX+Xt+O
pVnMjD0ZXQm5cYNV4kUf2Fo8Wr7z6DjstunQ52K+VvBkdE50OdLW6SD7CG3PklZ7tFJ7t3mrss31
aSwZxczngvGDEpp5xXFMDNsSDvYj0EBVK0ax9Oszd1v3JJJ+FWXHppH3KetfKOcr1rxkDrP19xUr
mqSr86Ot3RenTdxb6VgydDv6YbjXP15fngVbmGtrjeBfrbifdMe2Fi2IGaOfMk7fSylWFmjhkTdX
1zIdLz0J1ZyjaVT/U4wlqDTGSf2uepreQX/BvWfaqeVZAXUNL72QTqJzSGU1aSraFt2+TTomQQu0
fNjI4Q81BaTHUdfvjHczTJDc8cTvxtWv11dy4SjMEZZtRyCM5iNahA7aQ6HSl5oVK55xYRHnyEpn
zCursDk4y1yThrlydMA8eTeZ8TWb+A/o997myRrDwZLdz9xwPlDZV6KE3ZfxNjHeHjmNva9Q4hm/
OTUoYq8v18LBm0P72jxqk4ZimBG5n32Sj3Trdwpk/iqTK/3SS0PMbnRdA5w8UVC9xRSsDFZn/6ld
B7LAYJi+PoeFpfofBF8fpcDuwUVSia6gorVeO56jAbznaGtmwWDEShPPwkzmSL4yy0QGEZT6aJyn
ir35zo88e7k+h3+7hC/c6xfo5LLMgnLyUaD/6C4b87QPGHjjdmPct387tyo2DdHNN52W7ns0sfEN
SDy2HWiXHlt0Nt+0QAftYnTTbBWz0pDHYgwkt1KoBOfun+tfuWABc1BgpCeNrv0IKU6/PSiX3bfS
gipSc5vZUVj27C4eQVJ3faylxT7//VN4QNk48IJycszRTpZD8tODcnZbf0mNnNE5FrCjULWr6Rgd
iq5Jg0ZHRTBN033Ux7+mKf79tTnM7iUGeaEBlQdxYJ26gcY92hRDgPY313994Wqa4wHbhNp2WXkW
As38F2m0uBmKpn5QEUt/RmA+WBlmaSNmz/22dPDgnph18Dv/3kOjcpiBaNtYdbxiv0vzmDmISEa4
dXwSHcAoD1Dx1N1PGs/LzPGfrLhdy48tTGOO+rP7GuLIpY4OFv3msDu7fGm8lY6FhQm4Z3P5dFQH
dxSx9BLrEEEZs8gz1JSfS/Nd13rFFi7r00Ez4uz6Po3AtGfZYztFBzuqoYMCtotbomIZEo6yX5Ar
dLzLnia/27yfdjrL4+0oTHqoYqt6mrre2ypwP++5RcuV3NjSlM9///RBae5oCNJiyjl6zHposMfN
L4jRBtYaOmVpu2bmr1JSuKODAdrsbRJPJLqrhn+u283lpmWsJv3vxw/UmmKjiuiQp5krQLfog1Ai
98FwNfSifIQgFT3ElPG3Qou+CGonRcvjZG/aFPDknBP2TME4uV/5mvMxv+D53ZmTqAx0A0jbWvBE
SR7gMm4DBPx34Jw+xD0qrkbQu3HQNhhbJHr5poqu2N3Cvfkvt9KnPURRFxKyxokOje/c8/EPiFUC
LQHj79Gt/8X3y5w0z5SprWhVxUeWTm8dlKFu/SRN99CBv89ALVJVfI12eenEzNxI4vt2ov1CHhHQ
qBu368Ie5C67xCXl9vpWLYwwRx/2rEB6KhriY5n/BOPCTZXRnWWvFK0WLGpOo0cgLaS6XEQHLsWd
1O2OptAfsgr01eVdt+JIlmYw8yNF1gogMu3o0FmTHcpCdM9VUqCLqx2+mJ2a4w95J9TkF3BVzvhc
oddhyg6x9e1rG3Ce1qcTm/IpaUAnDHA759DodNDD3kzGDpxR8ZU9Xghx5lDCyHXqvu3x+cTvvMCX
/Lvteh/tOSwoyKPDKViG/PLx+nwWLJDMTN8ltU5AquKDmUg2N7lINixh9yzJno1ft4FmzvfrAy0d
LvLfhZu013hIseCKhdi2BngpDcF1EhZ9v+JLlpZtFiQkSnmeLil8SQ21Kbf+DVLjB1D43LmWRtKo
f0uBzrk+l7OXvuAvydzO06Q9a8ZHB92Sg9d2W5XQlWfywk/P8YTjxJRbEhMdSlvfj3l8QoX68KWv
nqMDbc9iZQJWjWOaR0GRlGC36Ic1FsKFdO0cH2j5VlnETq2OJAXAxkl54oUSPfTNFgUH/8EH0r4L
UtBT/OAw/JMyaW6vRIeXj7A7L/j5fUq9HpQXR9ly2wSRC/YcJ9J4oLpKkGMpiII+e8/fri/jRQfm
+fOYF42gNgrtmX+MBf9jW/UT7ezvADn/uv7zFw8Afn52jFudGPD5giJtqO/y+JWMv6//7tJnz85s
lqIsGkO58MTB9SUklJLcehtVa0JpF83b8+exLR9H4uQDmuYZyttobg+d2t0QzXeVvUbesDTEeWaf
XC9NaMRLCUp1f7ynEH8HZ90GIufgOH+9vkQLSz8PyvrSa6pOY+knCFSM1lM+7L72wzMnm4xxXrpO
c1axdg5OM72ITq2hRJZWZeZX2ypuhlb6Jc7Lg+s9gI45sGrw0uVrwkZLA8wOZKTSyu9BL3lCy/Vz
Zty/tBA3MSQYTeo8f219Zmez7KEl1wP6C2iSO27TbHK3VHVrNNsLE5jHTIPjq8KqdXVUPpXb3DRO
iGw5eaE+I98n7qylgBcsbB4+Jeiz9UErAEEPg7qI9dIUUFRkK4mfpUnMwqaORIQ4RDUn2XVoH8wK
FBDkC1ijdn2PVrXr+7A0g/Pgnyysi3J4NoZzSuodHvMBK2UYfams5vlzsgZpT9LmoDk+Nb7LAx/P
jSDiXrehpfr42uef7frT55NKTHEpajgINm3MuHfrInSy1+s/vrQBMxsmFpucXFSgChx3fNrV46aP
t3myu/7rC66HzKy4z6sxjRl8W6eiEI0Mgeus3PpL3z0z39KBPLNHnOakqyfBH232q4oO6Vov48W7
F5s6s1wXyfwxm1IcS6uvd6Lx203r1+WxyKTe0KRNbhLQ2m6uL9LFCM/z57FRP5G+aygWCTd8uUnM
mG5jj/yZYoKSSCe9P25h9JajdPiVYAwDzrIqLohDik5MmJ0C1aZlHRX/UkoaPz2z5yJDBwvaeZpT
rcobZTykTPo9guTt9aW6XPrA75+PwydbMFNiVXBtYCfuNyU6ZqHh9cyKnbltzK6IUUEKrw+04DLm
jK5gRpQQ2cqbUw+WiyDHlTxVBrwyK5n7i2ElpjE3aSBxTNlXxXHIS3nMpFUeGuXZe18bZxMnLQ2p
BE2b3RXFkbnT17QoMe7M2mPQ5dWy1vIkZETjwC3L8R+Rs/glaly7CHSRq1NsTLdzkii+t2zjoY3X
qHbr5cY6TkLzfVrZacBllf+2h2hsNob5/gdndnHDi0ZPaG0V49FzJ/XWQAzvIyvz8kemOyPRE5wr
KG7DlgqrQJucy7vvJmm4uu+9ujrQ2lHv13dvwTn8K7P86ZSkDWemdoh/sKfJ3lNWqJeB1BN6r2lF
vo+j26wMtOAn5tQPiS0daC0Cgp/WvX6rK9/ajLYSz6YTIEPPRzs9a45wvZIbvHwqxbzFemAQSUgG
Jg7S0f0xkpkPlHDXNAHqM0x87bb81/Q+LZ6f+FR7nqOPXBrxVNXE2SJr7G2nqrW/NA9/zi/RWV0x
mVokx7Qs0WBBlCohdB1nmyoibGVrLq8V+nZmnqLp5NhqI49+FH+QNNoI7gCT1GTJiotYuNvm5BIS
bkhrocShT/xHDb5igANfr5/fpW+febkx77yqQVfQAe2jJz9L0iCRowoMlX+vD7D07eeBP+2x7AHY
iFyLH0Dp/dCBhLgga2CHBZOY404SkFTbnogFyDjFwVbPIwcveTkGuXz1unxl7S8DgzzfnjsywQqk
3Hs0M40gNIY8Xuq6W5I2+6R8rLPfjXwqunaTtMXvqkpXrs0FrzKHoxRwKLW2bH5IveFbPDbv0Mjc
xY1OkT8uV4xvaYxZWEMtr6KW4PQg0Fiwi6MIUIqxoSG0N6cNPPPK/bM0zCy+kYWfkuRc9WCQloc+
3IPJ7Fct0Dwd1zfXj9jlMyzmsBOnZk4d+do/CKb894EV5hsTtJUBYXn5z/UxLk9DzIEhUJT3Itlm
4jClYH1g48bhDFW6dhcN/VqT5tIY579/NhU7doYz7ckhH7yn2mf7hIy7qOL7Sq+p6ywt1cwaoSRe
D57x3YNE/+qQI+8W4R/FSni59OuzWCNpdRP1rXBhkOBYtFmQ8zuoVq78+mVzBxPcf5cHe0m0zjz3
4BRkZw8q9KMfTLT7yupDr/z+tX2ePSPQtYOiKEzgkFQgXegd87spRmhC9IOPeGOtNfOyUxRzBEUk
TBu1MXUP6YDeUhutf6PXfrs+g6VlmhncQCMkogVxD7QhIVq832kzZaFOvEcLIrsohMVr1diFkeY0
D41Cf7JLFDxjTcr3KRsbFE+LdpP5tfxdTE6zz4tVPNCCccwBNXZDWd1VuTggMRqW6Z3fWrddrXc0
WeNYWvD0Yo6iSRQD5SU6JA9kAIt/QKqY/XY7222CUSYDQknmgXGgd3b11DYb11XVMzTD3TjgBJoh
K255wYbmvaGIxcde1fF42yMXHNRGN1tSZ+kN44lZMaTLlWhPsJmjsUeUnSOnGm5lQcdp27iCgvhB
kbvUFhPI0+PuHnz24jSqxHkvPJf8dRw63rZ9kosgK7T9DRdvCpkLByXtlXlffqeATO6/1k2EKbrK
DOwweEzcWD3lEAkAtggUcw7YPWh6kG5fvUdZTfGAKddomxY3feYRq8ZKRGVZ7qGv0dy4RWtjnIQe
AxMWxht04LRaPvi58QKeRiIJLF4UO5d5+pmoKN9et9nLnUOemMNUlCtM4omUHhgpqzKIgRSzdiIR
SRrSdiDjNkNvX7vJ4yY7eINUj4WIHWfnyzaFzh2BgdvEj8pNqa02QL93EsgeGyQtnW0sU3u7djTy
9frHLpxQMfPDhVHg0nBi7wCChadoKKawSdoBXQPD49cGmPngvnO1kIkFdNZgN8/g7rF2bZPoDSR+
yM/rQ1zWHsKCz6If7RE1xk7DD1OXA979qwfRt5zkIWYMS7eNvDiwnb9e6YR9bIXE/3CSPrS9jc31
fqq9cLROqr4T/jOp0NhUhlX7GtFtqw8jAeOI95A4gP3plzJ745ETtJwH2bTy3FjyhDMH30LFGmIe
6K7v4+aphiaJO/wcfec2MytZwIUB5iAaR6TZkLceP5SgMktJHoA8ZVOkMZISYiUqvNy+4Yk5mwZr
bVuRWiJ2n0bICWWiqcOsH5ObFhzy4chYesshyLipatvZOa1iOztu3B0Y7ZG7hTT4hgq21hF3cb4M
/Gz/dT0t41U0kDI5jbo8ZA19UR66gxljj4Wtsv31E3fxssQgs13ran8ohlROJ5ugG0XfgcR3V6u7
CtGjL/65PsZFy2T+fOOULi3m08Q9AeJ2P9Znqabsl+OuqWCc37P/W7QFNfl/1wnCYn0tajWegIfO
HsGG4pMg9SI3YHpqNomdpa91pL03lfXoyLk+pYvXAqZ0Xs5PMXHH4ynvpk6Bu8+7BaAr3VjRZmr6
0FVPBBiyxAdBTgd+2pXxFs4CP//903jAe2rpjvF0QsvL5ixprctnT7LQ8eMVX780o/PmfRqh5xXS
4I2fnArVu7hPVDm8K2gQg0bdasogEim/64weT5anq1/EG5uVDreLQSeW8vz3TwNLDj7nGqLmoMxP
jmxwjnIwL9d3aengza6EZMrcLvXNdGKDf9MNzcGN2g0Yeb5SusGXzy6EqKIR7RvBj0ZPYVruRzsO
HfEuzUrbztLnzxyAnOrStoCZORIuHqvY3bqV2EAyYeV9+m8y8JLhzGy/GJw66YjSWPnhQabxvZLt
zirLhzjVu4JYL7KFQvsg8kPkTmPYWtWPum1WFm/B8czRUlrJmhieTqcIxFuPKW3AXUa0B1gx2EUG
gg0zOq1XDsJlvw7J6ZmPoCBFdJJxFMcEklp7Ifvm0CS+vbcAVQ58R4u7JjNmY4+9u6t9y93YCvLU
Q9T14aQ07mA3gjjJ9VN5OYWPj5k5DyKaQgNEOZ4yD82BrTqhZSJ6LyhYx7TWfeCzMtqzitTbNk/J
Bupg3sqWn6d7YcfnEXY0RlHcN9Z4GvwHAUBzMry6th90SX/szC8JWPv1KS64qzngR1pF07U6m051
x8HvocB05maDDJhfnYB8fvraKDPPUfQOXuPNII5u9YTWf90ngZugVuH/+Nrvz9wHEz46i1QpjgNT
QWRhnSRQXgNkCKy/10c4f+ml/Zh5kNgDRELGrTgqOT6gYfJGtGu6iEtbPXMejektzVven8CpOP1g
XaGenLGxN5aoIUNkGf1BtNUdGZo+196IS7s+8yfGgpR5kRBxrO0qTMZX3/wtzYgIcy03uOAz5rAf
J1KCStVxoGupAU/fGaTm1GHkql1i8RQl7Wits2Nh+eZYH6+qGkLFNEHG9C2dhgeGuvBEh5ATGVZy
CHOUqa6fgX878i4cgjn2x4ZrInmFY2yjc3XTtWjdUsk4hHHU5zsBkdw9tVmGrJslnzoda/QLU3Ur
KwE8YJe0N+Agyt4HSbJwNH0bdvbUQguK+oHNmL6te+VvMxQc9p1t5eEwxsk21nH7dv3rF07wXLbN
FHTQpMMJ7jv0e5oSzPTxl7SAmD9HcfZKjYIPHfbAw0Muj70d4EMHdOLyFU/MznZ2aelnHsSUeAHx
NB9PPsiFf2Q2GDNcY7GnNO9ViJ6kZJMwzR48iiRHnZTRRk78YQILRciHaYAted3WZ8rZ46XphawF
QqUbSLWFmE66wfNAPrh1U350eYT/4Gr8B1W7YYTGtZ8FcsGHiaX1LvFYf/KLQkNg1rI2eU2aIOlS
dGhMtghAQA6GTyQYQzCEs2CsUrGVpjZPPV7ZW0hglqA+j3ngpq6GTG1NQtNO8R7/h//dtWIdZHbD
bmoVW3HgeY3e0hhdCDHYJ6qgBD9EQIg7TAj2i0fq1k9ZPv6OmNP/1JE9/ClRMeqDOAJkwnHtdtvr
lIU2NfWwsgMLZjZXn89j14unsULfYNEf7WIsbhoQdW2rUt4T5nbhNFl3APDT/fXTuhBRzRG1GkLx
ZORVcfJMjxbYBpKTeiNQe7v+80vGcD5mn0LZLh2rKLeK+kTdrEuCmKrxtorz9PlrPz9z6dTFIePo
2z86qbzXfvYWa7NG67H06TPfzUVap10sCfCTVbMz0FYO7XFUK8HeZZk/PPbOr45PK2Pz2LFdINeh
f3nb+fmGg+0hBtKxhNdSlIeGCyDmq0PbJqcJCpDAItj7vsERTeINYqJdrshmHO0druOb2Ku2o0/v
pZXu06l/GBxorU1r6eOFlZgj8RSSK4KNPQdXFfRtRjYdrCpbiVgWzt8ciVcaX7VAxI6nBokc5XSh
YX/bbE1ucOH+nUPomogmSRnH/Fh2rrobCt2DR3kq9jr3/G+Rp4vN9XO4NIvz3z9tZhy1HYRXan7k
w3ODV2H0Jq2vhVxz6JyFClw2SYMbfoIWYP8rli5IlLIQrPVf/PhZUAdcG3AKgw0jqsQdb7LXJLL2
I5CO19dm6fTMXEDTsLrkHp7Jxq13VeR+DJn6c/2nl5Z9Zv52TphfGjae+uixze59+q70+/WfXnj8
05n1ZxTYL6eEtnVB7U1v2dsyzzaee+PiIZi4/nbEcR2db9cHW5jHvKM47TqP6hwPfmYD5dxo6J5D
cHgNgUXo0u+f75pPxxMuGMKPou6gwB7XmIWa9sNk63ETRYP1T22Y9Qz6JcM2OSFSh7Y1VBsQ99WH
rEvLnz6d4pOrDtMwkX3uZT+n3Cd3BtRde98jGcPtbdqT0oY46Na0OTLMvaecLbr7myFgmUnLQFZu
cY/6/HBbRLbc96QUP3y7JRsITqYvKVNyx3wjd6oiJRiNUrkVficeGKucKKioghAPnv74Fi/KQ3Tc
DS+RZZXnlNmPCfogr1D8xGVfi4iCcaLrp7+V9tXtUCv7PgKfWkjRBh6OrZ3dtpSWO/Sdi8CQIb3B
S7LYp2C9/1EXbhkqW8SbqLWSG9Yk5Q2ih99ObsSONynZu2QyN4NN/qQTLYCYNAXYLYr00GrrZ8vp
8NQVfNi5ODjPkBh/i7qKbuGR9d9CR4iRa6vYusguPriFwr/n45SforGIAtZiEY1EDD0C0vvhZhkQ
/Dwdt6ou6k0ObFoArjQbRA7xuMntMt+2jS3CbIr75zYjP6H25COdzc0djaE5Z1sMkpQaKe4akp4h
qn2I3JQ9hkBcjKFT5n9iL5ObwWmbQHag63AksE/GBTJ3siewB/QFzbdIvOtjVqGIEhBt0E3hdwby
gfk0+g/xWGQk8AwEAUqT+Ls8cd3A6Sk4w/MefWpD9kFThsqbZ2gXZH1GSeilwE5mJa1v4qIa3xJJ
+dbtXO/AXLTH0hJi3FbTuxb48EBEPdlw0JTmCLMEorOH1GpUQOsqeuiywdn1ddtupzLLgYlu3xve
j4dBlfrVigpnV/Sp+VY1fb8vK96XIFXJhl9pTwcTeOB0DASl7RYxXrqNhmz6mVj9XzdjxaNXyx78
u5EBe1ov3C1Dy+5WCZDHRlM9bLsxmnaU2ui+EJ4BlZs18EdZtcm9XXblc6U9anYeK32sROz9KqkZ
4LDTKD+Vltf9yFXu7iChg+CxMM5NkdTv2cB9MA4U0SPtHYJyhRv3D6NVjhtZnhd8QII97zJz2yeO
2lkggA+FHZlQABr5vVOoJXURnvtn1a06ve8B13qMwUv3o5eiR0NKT2QAXh8TcoDSb8pCiS004T6Y
V/0o+1aH6PiMQt0A3hH10JNQKXX2mYh7ESJvT9H+Y2JEGy1FcIIGMOelwfnRQTwM/JtSdmGHBERV
/caZum+owdc7JvN608JANyV/LlvH2vt1lCBgAEj3SUiIw9tZUeJ2US95aYMdtklkmW61j8sNRxY6
rhAcDGVc88e06N8mwia2EbGRD1NeeiC7t/BstiZmN7ClyPVuqV/FG2NoHm9oCur9lVTNkrc8X2Sf
vGWDFB8tkFg8VrwlQSHNfeaS78jYrNWvl0L8WbZrinXb6aRGLshiziYZxHtijX5A2RlSxE/EyJvU
bleSyQsZgrnMaIcSuE28Thxl2odF95OlcqP9Z5RwsbdrNZOlJZuFEKgBk6qtjHMSRfuR6nivBSGg
ASJfe6XMwbOgviMtVZZ3dGUxBtrr/QfQ+ncPiecMXwtT5tDZfBhZJac+OcVpyX83kZzywG/QzPq1
K34WTyjbEdWgnOJU0ZRso5zSXaO4QsrG/eIQc/BHq1npsp57x3biQcVrKNL8Ytaa8NDCFs8hH1C2
FEOWe/SYIfUXRz9U3AYlffvS6swVO6cSQlZEpNGRcsMekeUA16Gy4ijs/NhbySwuGMIcKutqifSe
jdwJ8SbIgSa1OKKtfgjGhJHA5HTEPVzYK2XTpdU6//2TD/H9xqaohVqgdKtvtDMMSKmb36U3vFxf
sKXJzHwUooMmAonqeKKF5Dtmi2wHBGLyXGT5dMzLPr0RSKDeXB9sgewUtLH/nY0gxvEyhEZHB5WA
EMJj5N6TqbtxQZyymRL+UbW0vvVq8NdryYDqSKMIqreUbCIrUvsiItFNSkGqMrFhDQp5uR+EQbbt
vx9lmBtn6PZQJ4+LaC9aQhAqCRv8bBpHXznKDxLIsX33pzq+HVzT7XGg/E1X1/1K2L7gx+dIlnHw
J7CRtdFx8j/85hlku08EajI+QwiQySdtaHB9A5YGmr1ziMxoXg+4qEEIB7bzViMpauyPsT8jsuWe
Jd73vDHRymhLZ3fmqgpcT9Hgurj/LBvSvB6ucMuXMkDXY7W9PqHzMb2QZZzDW5BB5NoXiX+0uLNp
TXYQg1rZlIUn//8AWfIhiaMzZlUmzbfRInfUGm8jrt8SJ16pQi4Y3xzQguUuwHLN4a08Uh5JUT5H
qByGsPdoK+3+pRBfdLpzaEsyQLxqGtzoSBpwkEjnBni7jedNKz33S9sw81J4myjFairAlBpvJamf
WP3FStEczYJ8uql8oCCOAngcaHoH0EUMmX0vk5UE2tK3z8yfgp5jqAR8UlmCRWtUf7jRzooFLJ2h
mb2pTjtVdV4X5fIQkJbjWI4fMh7vG03Y5roJLFjZHFKRm3OVo3T5savw5MpKkP/ZTf5m7HIl8FvI
YMwBFcgTGaerlTiKeHqpeqgzFX1538ZqJ2V3LzvVh6Men1OS/r4+o6Xq+Rxe0RKvcsyEEQfXiXbK
73Z5Bu8vvff0/PhjfvdisvYuEf0DGlQOWTo8ops9W9m0hQWdYy9YC33yyo3ZsWyYF+i49HdZ4uKt
4Axre7Zg+HPlD78BB7rUoNRzHH3rDuJbPomfVm1tjS9+5k659kBYOH9zERDjOgXS5RkuFoOEbz80
Lzz1UAyrTnhofU1Jw5+DMoTFR3ssgKb2mywKLDrWf5CM5ZvScdWrinR3x9B48L5yNv5fbeaCz5/D
M5LK5k7e9vJUTdBqC1of4jP7kjHXC8HFHbdg5Mm7t7xtcz8onLqR5z5O/Y4u2+YRzHIdaFoA7cQW
J9+KmHj7AjiVA2I5+3VqPfuvwh68lH6ZvRaySiHqi0SNDjwn9l8tLx3Fvmnt9Am65SaEJlF6X3Ca
QwBWFj8Gwpt2i4ZoukeuSt+10YtFPzxSQKdXb7vC36jhZ57TUJbTkU6QsDL91nXxuBcEpLDfG24F
yB9sdPfPICuc9yM04UMXXZ01cIKmdu9EieFIaAG9rFFk0qIOpP/bd91N2r7zGmWzQe15RreTcDYF
aV7LKhn3UD1/lmXxO9VJkOS/uoQiVn2IkkPU/SATom+OJUrSkyf+pl5+Y2fehrlIJFXONu5l4JHf
6GDbQtx4O0K5LVAJ34+iPvgDWqCBr5rQLejukkY8kP6H7VqnjjjhxONDLf0tj+vvxh33HAEUQ4s6
qPaPPNGnyOoDJCpf0J/xLPibTu2Ag7t/eE+y8s7i8U7lYtfEEhPty2cU1nZpOgKI83+cnVlznDgb
hX8RVRKbxC1L73Z7t5Mbyo4TNiF2IfTrv9O5yteTdlflZmomU4EGhCTe95znNPVKVQCvp5FXfkNo
3A7R8SKchPlhGueemTka9bwRrbdjhbgLOvthdKdyVZgxkUavJvUS0Ca2JgTcFiirdArKCVKuXflO
UIkSiPGlQNky67ax77tBhvhgDMfWi3hpkkbfVO57puuQQCLptBtt723Ixqt8J4WVGOe2X1D01HdT
XYa9/40EXVgt/gmhj94lykm3ILDlfK27IOQdhKiChBXsmOJ0iyo4pPN4rh4bzeI0DwBTMIeOdZte
2UlZZ7GLnkbjp6sWLVLFpyifi3Xhm1CD6NZPcl2xwkr6Zdc7vwqH5GH60rXvbXlodRaNOagPe9kc
7eqWCXqzfEyIB3nVMzrZJCxuUftxd/YN3bTOy4LvGvzkEGxtKwJwL6KfdC5/0X7ap+apIWt8METg
q8YIoQ7FDtVRUq3zIrG6hDivMGnaXpS+9MWtVyZtuumOuVzT9qCDnbKi9smXm/qhKPd9G6ObjcPj
8qgdsq3b3eoyZnnUWo8jwFPIj0Oe8hiZRytPtLxf3BHxOfC/R013K+2om++bPoRPF5kkydSVYUrE
1qDEObywVxZYG7wohaziEvnx7hpKnxc2hZmb3zK/j+nbhH/m3jG/K5oND15ALYez1I3LyQsh9hXu
6/LLyvQbGfT30cPIEGWBLxG9dYpMhYxiPNY7ad0XVR8tp/QgiQyDEW/kimV+SOULQdCLuUmP1O9C
I2mCuPMEnxFrVDPltwHyQtRR6Q8UxjTxNk7NYsdvoq5hCV6iweyqDlaabd08sCKEAQzfsPESJJhO
3Am3KST8VpK7SW+77JHIg3FXAWsjYT+lzq0NmOD8yOrN1BxHXiR1G1l1OIjbsYubAXuntajftDg0
ZYfPm3tjklrbQGmHpXXEeMp1FAQh6rpLsSbWymzcIMpV2KFsDSfckowPE2rWzSGYY7GTdFWSVdlN
CKn4UGpNcZGf5Sk703Px9bYh77nZ9DSR77qJszLq/dB973+lmBL7GDE+DO8Lvw3YJ35bpVfLGNbW
3TjtiP+WWbcTSbh/r6ewHiP1kvNEqkM/HUYIOLIVkiP4sLX8Vz9f0aKE/fbBJ1Hq3hgFCoO56adN
Y6CY7vE5fpeZRLU7Usce+vkMLz5Wdg+ykLoDNSMCclQ+ObCJomNSgsMiBYI+YEQubrWISge2h/Fw
ygFRfmIs1NDtuLISVs94VokzRYUF/f7y2pbfO/8+nfsYzJUd/CSRhcK+51fHlthbTpxNDng5aYdI
pni96/1S/7T6p6YFktgNx/RBQDZm7J+kvsmnT6JpqPMCuw4nCmr4M1V+tCDjFOy1ncW6AtFCl8hy
/Dk3JJx5Hyv7m3Y2Eu2k2n510jGZKyckvXeydwJtMsZ8vvPMgjL489jYETXfRNHFvL2REPwI+sz4
y+i6oZIdWhsP81jHqfvSy5ei245knXl+VHY68prbvqmiTqV77Drxy1DcWo5uD2grON1oMIZC4/af
fIvlEgbWh8gQZfHJcsQCFxEZxqhlG9BQQ4SxRFlPYq94mlAKHy2+aeC/SvHDXeuQehh7BBoFdBzy
OenBQ/CnB6YONamSaoI4fS7ilERoDkQ5MoQbfZRExAvewsB693vgGtJ8lcq1M2KY1quONpGfgUZa
PogFDDKxKQIet0GWDC3EG7lMZJEof0E48RC6mtzQ8UQQdB6cEjmf453O8QFbuCTKofz3F4HI+rVE
waTwsp3x8ZjN0ocEBO4heHTRf1vsJnKRDsy9qO/IXgz2eszU/ej7UacBM58hdlfzTYNlzwbUKfCG
aPSCtVt3TtiX9gbajVAt6tFH2GHEyuxBpAtsHb/Y0kC5qGKJDmU14V1eIgfteRjsI1QN1v4ERwLq
1zn+ek/eDOm2C4awcJuoId/RnMWg/1Xwt1xka+LBsaceHHXvBR8lHOUIIkAzeE4m63mceZirLBlp
ib9YYdJlycDuCZamjBxSUh+cRu6dGihoH30BFNF/IeYD1PwpnIYXIbfIo4t7rl6Mtu5TNxWRbo9C
HoK+BPHy24CYtb6+K7FPwu4BNMxIy0NDEZdE45S/sIABh7S4UUUTly9r1+MhACgkNNreuiU2Vzyy
1besRE+o7PuHclweSdlOEVg1eTgyG6Zgix8ESxMzTOsUQk/Ule6ZjafcuzdIzGrCqm7vA/GN5EWc
Uyec+l+eZe+dDIuRbKOsuinSFzBA4ia9tYo7L61Cu7pzcP62H44oGIWpz6Ol5SsFsnTVqls7Fd96
P7/HvY5n9RogKMT0eL+6ORltBAqAiLGo8bMa2rdp7GN0AdCGgkLJDlYZ1JU90QkjPxuZPVek2mjG
k/qkRVfjr7F+K3IPAB5t3abajxRywluPJraT4jrl7djKG/QFPxy1bCvpDNjZsETV+sZKVWyVw4M3
DCvgAtACcSARVWugE9bl0BwrMW+sUax8B4QIWldh0Vvb+RQyxOSGeJjHpmKjOsy/uVPfDYjpjSQM
cug/OYng5lvguuhxSv9X5iGWzwDiDU0dnh0VRq5an/0g9ZivNbG81clRHWI9JSE3y3RrXIoCH/bD
1SPT3QesvFWI1KYCowfbLU8jt9d8lARbAJFGDN0apH+ElgWjAbaZUQmlShRkSw7eZbnO7AEWEnc9
Z/1j61tQKmKTgO+CfFjuS2NhK6tuXYNsN8WxLatoqkNK1R0IEZ9+0ONtT9ssLmQRQwhGsTVPg8h3
yVYgvctgam1gZ03KVGKtsmorqTqsYlWPZubU+wgd1uMvF4tN5S5VaMHf3Eo0er2mCGdBlxg4cByB
WD/1jPwmUi0IYim8NCJZ1e5zXEtMGs8FX2lw4qGyXgiV+LydUP5LnSlxT2mnqSCrsQ/uA7d9rmZz
YI3/lmPHaXpWxrOcN1NV/iC5Wde19+jz5omPau8tKTI/8EW8jEgYOVXEQ7fEIi6FFFHjqIegpQyd
8VStHZ85N3hnXhpUgJO2q/Wuoc7PPEPDs8/z4bnvsymuwKBEMjO2vZkv0rdaOXYIpwZBX1KxsNLq
h0OzW61B4liqGVuhHn1HTxN4HFQ+xIHAVfKyxndBOVWYhYe9rum2dLHNWZjO4UP3Dl2dHVEd3jiO
jzWs7vb5otzVghseZ0y/BwuJ8C31mXKTgKEcdZ2Jx0DstRxu62qKWemvvZlFTg7PnlODltjh6zpC
N2lVzF1US9VskaYclqy7XzDxAQ+1mjyBnqje6ElYm6zWVsyQzeJmKogMFfZj5/cPSCi4afz8J9C8
q65tE9NgSfB7SIvascXCZcqdw3LMDy5B/Wg+bY/Sdlt1RRcNpm3josdgNF3Zhjr1Ec6AYgatJnyZ
8gAF/XG99LgutvzIp3wt8vFuMP2L4/IQwoqwcBTsD0Q+OH26sqf0F1D2m6Li2FYPy7QJLJUfPNrm
aKQsntj0XoU8GYh8tq6p2auHl3rTWwM/9Lpv150N89XY19m+1C2+HEcftmE0zFl/H3BnmJLJFPne
EtzdtTzAj/Ga/FvuBNlTNRPnueMgmoboiWc0hCbTX43CdWXYZ5WIPDcHfN6S/g28yOMQNl2NmVzm
1ofWQfvDspbmJvPd8dZDWntcz+WErYBQcW558/sygkCUeoUdMVqi3w207g3kGwSg1gEB2L0njljt
zR0P6mXdo5t8a09Zc9sFnD0KsF8edKXT+h28+rbEZ5tGO7tpffv164LD38uD/NyFrOHLcXy3Jfvc
NuNhDIryxgHW6Erx7u+1tf8YkD3LHd2Sc4x1hBgp9paWHzN2Hu6E2RJAsXKmMVKirpzs74Wt/xhu
TZ2NAZYs+EJGJ2zt2xblGnU1cPY3lOy/dRl+Hu1WmxEoNPTj90jjXhcb/djsxuOMj8oyRq8nguI0
slfLwV9hoO66I9nI9bTxEz/5+kFdurrTA/yjU+YVwmMMW7B9kL8r533sipBfE1n+vV7H+VmNWGkh
0RaZur0MOnwwwoBJS3DSdPrQKQJ9Bxa9ry/i0mizzy7CJm4DnDrZeyVJdObfeU2w/frQl67hrBYt
qy4tlswDg9PDZ1D2AdxyxOQYw6IYutY1X/Olp3DW8yETr62WQyXALHPEyliGph3vWr+9YuO9cPxz
w2OaDhChBczsW/5p8SlchhamnmshUJeOfuqb/TGGKmdoSQ2N4V5jKaixkiBiQD83LL3SJ/n78YNz
younBKqx0KnsLdPtl+4ho91+7P6tm0TOHnBGe0SbWsCXZQE/tpnYVqgaKV0f8cVxJwb2+PU4+t2d
+u97HpwHDqe1HhdEPIh9jXbipmLC+ZCNcuEsY86K6RnRmbbHEmC8DPJCFPR9mxbhZ3MorJ49CdIG
71nR2F0oIF4BB0OXgRPZ2DbISC0cqV5f/86/9zo5O70HfzxLq2sXhzcO9O/pbesGKwUNIWNPQbDE
I3bYcrryTC+8V+f+0a5Wsvbx4/dGfE8zZyurm6XDlLfc615ceXd/swH/e8/5edLeon2lOK34Dnmg
Twro+bDqc++GdpnzM7BI9WpI0B8R8hFAnBh0yVRCaQpLWBDNwtY7Ykay6txmuiOsYhQ1bZRlILH0
7xGRij0RPiNeLQeZZF/f+guz2DmeJ9c1AIoNH/YVAGbwbpyqSrTafH3wC0vmOafsFEvDs0UP+2xe
IOHpUIio+oNN2keKPnCLQjcmhBS9Ke/fls1zEBA+q6a2mAyuRvSoMjm4lu/jfC169e9TAg9OrZs/
hukCk5jwvX7apSxIQF7voOkB/wf+2isP4+89IH4eEF1yCcrJCMBg0Qz2XmI7hTqjLP1n5svmF2O6
Wn/9YC5dydkCrC2WWazI273UHtKIqfVYWM6u6cTq345/tghjwGPHKjC/9Vqvm2WMUvJasWsc10tj
9mzlHW2fIJGzaaCl81CkZOrbMFX/JOL5D/yH9YbBFoatCcBejyzNDl2br9CrujIDXXrCZ2tuvwSB
tZCA7oZqmSJuOoXmSHA30OZR2VdtLBfOcs7+KfhQ46Wemz26fXtkh2yHhX/ann6ntffw9RO+cIpz
vzrj4JDKYaY7rx+eAqMTCzisvGWHEYrwfzvF2SBaSqdIO4JBZFk6kdQ6VO70WHrWd9vq3v/tFGcj
qSpdACuHwOy7qY940c9oUtjHjrENhNbXbMC/2/t/WxHOVvtUV4iP0eAOF/P0mjEfHR42vC9N8VFB
a9CV4xOt5JGO2TonxL0ykC+tqWcjjXvCpWkH23xTeu8lpKUSbbK6RcD56NQHtD8/6ta/sp258EKe
u9g7wmFjb0EWRyDPM2Gndu/4by1+fu5ZryhiLNOinHBslHjcJXsbc2+PaOprnq8LN+rchw64OIEc
t7d3Hbnp6rvcp6BYJSOQM1Cux6q9FiFw6Sad3qQ/Vo/StOkIIeipmOTduNLdLan1+fUwvrCvOTea
V2WLYnQLmaMpO3urFktuSZOlrz4yeFYDkyaBqda+sqm8sKj7p+v74zq4LUyZZg2AlA0nj0CySetk
MPBVVHh03vaEL4/odg8G5fMZrFVU7a8FU/xW2f3lTfLPpoSReWnuofC4Q2H+3hSsfKunkiUFUA2R
Res2tlm3wKFB22LDEDu8k2oRq6k8BQ+B3pc43qLXI6Z0Hk6OcPYuEqgBo85Qm89NN4L4FvA94u2b
d+SuuQebev/Esff5b+/tH3cNcS29dCXmgLl4rSFSsLkHy+WEut21cXxhRj5PuKTpKLHT983eszvU
tHgBM6z7iLkH+1t+bbt46SRns4qnU2GxbiC7wk1p3IkSVSUvHVfGm9DdoYRemVEunOfc4561Tt2M
2Ux2Fc1iOC+2QVmAI40gZM+5+/qluSBd4ufmdonvl3FQE93JWj0ARvFkjzpZfGptJs3KB6dQKAs2
7bgSSk2roHDsO8cwHjdwal2ZpC/sw85N71Y1oqaM1ISdO6efDAIjr+0sFCvJ6utrvDAxeKfb+8eo
m1Gza6wsYzuKVADZP/k4ugNrVOECJauuUUQvXcXpz/84i0CpFd/3OdkD0xQG3saG3/pqMsClg59N
N8awqp0gg9wVVd3EQVGPidf2VcIsfk1Ef2mwnc0qLpkAD6zgKG5thOaKz2Fc4Ic7DsuV6fn0U/8y
a3lnuwwnzW2F0rrZeXWqdrYCf9MK7Gu//sL6dR4wasMAX1Md+Dthu6sBeoDUfq3cBwdFtQAVw5xm
0deD6dKTOHv3xVAO1KnwnUC7GTKYxgPXLlj87ZTDI/lPp3BPa84fI6nJFhhGc0/vRPstNW3ELQiJ
subKhvK3hPYvD+Lc1Jzas4AWi4LeVGS1f+oSydfC5ua9dsAWjgfJu49mDvQSdpN2IXlxSpjRDLpa
yC93PHZsKmb/rGzqJpCX0Vc+DTC4F4akVwwpF27xuTO67x1Pt23t7jL0J9H7Eq9oo6y1XpJ/u79n
84EskK46d3LZVa7zao+IoSMFaGeMvnx9/Atv0m8z6h/PD0vsZBGiyr1sj7K01wsGH7bWCU+zK1dw
YbSfW6PRFB44K/xiL+1uT7plhW/ZNNQK2gjT1eHiljCXOebK2f6OfgSL4mxqMOOUpi2iSXbzXG7n
mSWy89ae944XASbLg3Tqo+BYYRWLKgN9E5rv2n7JNSj2cMjNXdg53y1iX1kuLt3es4kEsg1uQz+s
dyVVA6Joi3HTUd9JslNHveJu/o/D8OyDxdiktPKFGgT9Fese7589wZNpWVcmkgur0n981gXkjyVS
I3eeerT8n77HgVf7Xhkagrp25V2/8Cad26sRN9C1YkbPcS5HLaOmyiQCsW13jizd8CvD48KFnLuv
iNUVvoRWEZFjr3UHvdNPZizMup8Bv4advnSK03vwxxuFFnTp0slr913wmBVFWNQWuLNwSpGDEtci
+S59oZ57sVp/mgQZHBcMqSxChCGouRyNT9g+Vz2CbcJUObuWqjbu5HRQzLtSK70wns/tWSPr/NSD
dWM3ip7F3Ia4tekCnXAkycJKzur119PShZt4Hh9LK9eC03vRuyK/cUx6lBSisR4sHRWeKDFfn+TS
iDud/I8nZZOsnaVykceAsIkdBx58nVKtEgG78JVd8aVTnO7jH6dYDAEOxmSgWbFpfhJ5B54sBNsQ
KWFmn/7toZzDaMYsm2lrN8MeeWRWUjbFm7ZrG3Fk0Nvk1pWbdemJnO3qumqpeO53GjZkx92TGq5u
OK+HjTWkdmw0FLwexOlXim6XTnY2ibc9HFptiWkTJYTV7EEPCH9KM943dZkM1tvXj//SSc7mZinE
BEJ8WwAhes+9R6vtIHgSiHvtwmy8Roi/sJM8N6wiKqYa0k4W+yYtEFLMnrjbXnnslw59trszfgnS
lIcGhEnpoXAEMo7sK19aF9bs82gslVZ5V02ju1PMVo947uQGk9oCKpTjxp2T9dhdSYK9iONfqeud
9ot/2eidZ4yOo8AJOXN2g6dtEwXS45uZ5DKuYPNegx/iJIUS7q4fmfOjrYEF+3oQXJxIz4bagPqx
XILW3pkufRoDtw/duUgk9onhnC4Qv6QvVuNspwB0aqsbXr4+7YWxd25KROglkqqWAa1oqUy8TDPs
Vxx6xWlB3nHjiirpayiqvz7ZhYFin20OiDdR8ETBOnPH8VBXXjLU1/Y3F/qV/Dxva9JITs1tXEgh
QpYnAkKX5yyB1T+GniX7RE0Droo7BBsnAAT82+g89yUaCFKwgdf9foYfa9ULkccciOOoDXp8KCNb
Dyl3sB7U0iqubBsuTOPndkW7ACeib71mn7ul2vp1wQ/UgbbV6ubgyhbrwsr6+wb/sVIU4JYBYOPQ
nSj9bz3xsk3BAXQRzrBSdLkmgbh0IWfrUS6MT43E46LiOzUPcvgxTFeeyqVDn/78jwuwF91brnbN
nltgxZkCnJhaQtiWEhBJvx7Iv0fsX2aJc7+i5w8TraUPqYgtBoh483r5YIDHv5RCeXuYO2DqtYLF
NZHhn9lIuh/gHceyaIeD67TTqiw5AdVd8UeEsHbfvaKFtt2a4ZUJvSn140mXVswdAhqIaIcrv/rC
6/eb7frHjaFVgWBp9EX2VWNeHa95QTLplUNfuudnSxhDHBDEZAw9Hd9HKjrV+8DhUMlDs/b1Hb90
grOpQ1GLdA6yuPYBJFSjaOIFtBNd2lcG/aXDny1hJEixc+AZ2c9U7YaMrmULvk3nZ/92f87dlc5s
GGK30C3S3sPcvYvmp77mo7zw089tlJWt8wzhrAQRqp198N20X89MLHGQ2fTKLujCmnjulSzpGAxj
0wc71y38uAFEBmr62QQ7qD6Az2/Ec4VpghCK6odbBVc+WS9dmP//7zHyGVDhJoLueounkADhDQFx
2AbPI8+vmF5Ph/rLa3zunHTg+QLDykMTrzeRkibuUO73undQJZN/Grfntknj8bQwDCZXUUITiiXi
wzfpsOrd7Jrb/9JtOnszepfkDAF8mK/nCn4At962bXWb62tEuUvHP3s1BmgXl+EE3UHnsdxaQZWv
bHw9RA6f283XN+nvj4GdK0ka0MsbZwTdqJdkM9MaUQCze+eW6SsGgX9lBvn7IGbnihJkCvpup9B/
QGCsF6ZZfVsE8iYrp5Vxke8+WHACYrH2EMrxb1d12nL9Md0uYnH6ucKLCf7TbqzklmXVAM9dt50d
7/Prc/x9SmfnupJmBGF3gRxzt7gooHcKxhc3uPL7Lx37NCD++P0tpNCNWkqya2bnpesZoKe2vAbt
peS3k/dvL9/Zhle6KIlqr8bEBSl6UhbdeE8WJ0jBh83Zt4ZxjTBcZ6zNStJWr3JrgsOEIQsW7Slg
9kSIIUPCUkobezsp8T/9BsWsopMbSM6rxOf9o+m0H852Ze1l2Uw7T4wV0i5QIB0ZH0MEfdtxAeJH
MlX53RykXsQ4WsUFq35OoveTNgjqQytEG5VUAvs7Dk+g4T2MnfVtIj2sR1175/HpM+hhIkG10gBS
RUyEQJ0Z2HfAKjrivdkp3H2EeMgmlGks7WXnD6fURQ1E4OgaUNA0vGBd/lTm9AXuAQvcU0fB2YBu
MibAyPH8z6zXJEQU5I1ru3RrJgMLXc5R87ACHU5Tg97gcu8HokgKC9w+WfGNq1iz9ql4KF2Yd9Ro
EOIEY1aXqh8oPLlhrZYH2oFc2+QKrvFFq1UOwugWav3lhp8cUnRe0tgHUCKe3S7bkjnvot64yEnp
75qJfU6tyMLKzX5MZfBrNlMWOlP9vadVvy4Yg/KPmn5Da0B3+7lRKyHQ2R/cqo7sdlqQB2rqyDJi
R13Ef3Plh2OVuZtOOigBZ3cCFOaVWQxk0ugehM5SwePmwU9MquZH3s5vU4Uw7xHY26QQ+Dc58xun
8p2YyeVnTQM4gOA/xf77JvXQCoAoQ6+KMrfQg6uLJM9IimseaNjAFBB3I2jPsGd2MQwhOTw4zWOV
lqvJ1X4SSEjpOgsPApzmJQSzT8dOBfN+Yzj8wa6uVlTZJxyQeBu89pOa+bV2RtxMA1pbeZsG9itV
cD+MXof0seJBn6JkBFG/sh6dBE4ohm/pPxI1fgQKaUwCrReoxb/DCnsPgurR1kgYKFORRc1EwKMb
ShZC97wCLHnttk4RV8X84GTer6aedktNtn6VPwBsraLZNTdyaR6DWb2paWiirM6WJEAFNWqL+sWf
cWMge4uXbNpS2//oi/LeVWTjwaWC6hBiOzv0y0JTWW++AHYiUBnZYj8NsrKEXt1pF3vFRI6M1OBZ
ZEOPHluDXq4zHCdcOTjyjgk9Q+Gb97KjbQUHMrDILVuWEEPXrfBrmDF7ODJz+jwV/R55TfA7Ktxv
xq3HeljIDmkyU+hKB8Yg2wSJM6o2IiMcwmNprQCRLLeVgNlJOG3zxNoBPUohPHgjSbvJGhheM0fC
6dM2zan8XsVZBogdlyc/cZmChORmJQw4cMyVwfjh1uYHklCK0G6ETJrR27tF8G1pxg3hIwtT4BZj
7nqfGp6JxPXQj+uq15wt97JMdxlA6iix1kcbPyXx2BBEPF+2RVVsysY8ZJZzcPn8DaQCGtY8PQyD
38PfVh5hdbiBDwjaC24DTDdNK8QswA2keygNxo6FFojmK9zPvQQBw5lRwU057L1NPrykxYyKnp7s
jZjg8iK41fWAwNh8nleadBC9NOToKWdr6MTC1kBKbeErFe7QzA45y+EfRxE18gScXaisH3ud9ZDq
YlLw9bKGrKxAxi6/4ZTCUawoqI0dURsoYV8wFIe1aRmY0zKIh4CSVZrCTDQUWRctpZXBrepCbMEh
hciFgD8SEcQWkvbeqgX+KXg5nqSLR0syMOhdaiVKjF6CPsS6amB6RRrYXnEOeTZA009+RbcBI3ej
PzxyqwVZuZi2zB15mE3ZKzJ+ZIRre14ofwgA3QSEr5kjlZmjsGkV+Z53Uzv+d1rbj1TIT23lB8mq
rZWBuDSOmH0Am/loa2CzMddhyM182npl+gZYRRdN4HJu7FYxzBmOHY0QgGwCH02NoSsAeJyVB2YD
zCp5i1jvvPkAK7QPrbF6rAxGKTI3WThM5S+QbF1k7JaPpZiaFVDRSLGs7Ren7p9BcsD2lrNvRrlv
E/bvJ7vjkQ0zqjC9/lVXdRWVQfFT5zaDw88twsZfALNTqQHyGX7plronFDkgd/hQL6DyTQYNRKcs
CgtxStKLjVUDHABAQuoPB0SEBztv8NzNlHJEYDO9TYv8UNLmxQTNkWRkCit/+VkN+qflqg+jh0eP
wMxIx3I38vJDwwm9pjnIknPKE9vAeJzlzp01i3dV1d9bP3vvLFjuRjKv5dAlRWl/KjPeguT6OtbT
E817GbaT3gOIDjKBAXSFQkeK8Qi+q2VSsD5IGSvFXnTpFREg2juvQDM1t7SMsfwGsSubt5xjrvBg
BoL7zb4NsHwlCNUrYK7CsqpKvXNOGLWFtiqqFExkC0fiqgUgdWZX3ztFXQxV+ZoZoFWXpn92ms6K
IUUSG9X1RzDOnwOCCMfUmUOHzetFIiSjVTDIE38Limu5wpbkzWdQIHP/efbt50qjBTLK20wM3xwb
k+rY1F7UgW4Y2xUccgE0KeGoekiMYO+CHfXEu5/BI9IWhWm5lYgrMEdHdw92QdQKoydYW4Wxsc8W
n1YFu5Pm+K8uA7wfWh261SxTNySAYZ0AuhkWmEuQTFZp2Ki5tc9nrJxFA9V35jXYh3B5B4unhNkW
uUpzIPe0JFg+63wL0sFNP9f3LPWC1dDldpIHY72BIFqFWvo/sES/OrS+A3gCJkONtTgvAkBe9euQ
mud8AthNdVkaM2XfG2Rsgjxe3dG5/bGQWa4b2sibqoUsYmIT23s5XKVFC5UHAzT1rhb9uFHYT4DF
65C7qgfxo+YNKFkzzPP92N9gNoPxfShu7Wx+wN752W3zameh1x2mDpRwHC9qnDk9zC62dtFmqJeI
t/5LyvkML4KgZE/yPrvrWdtskaG53BVzCRBF2yOURkzLvQjS4aEmhRdWqPJujXQnIFSsjRz0cMhL
RJJi+6dWA8I2f0rmBrBhW6W76u1iihozNj/sHITROVf9jTUMC5DyJwNRVtFjO1sgvqosePWp9aKs
2dz5qYIvVPkIlyNTs2ydfMFa6rcvE2s2hE3LSuoqWJXatm8bUE1XBVwYAKcScwgCxNmkliSrZpjs
KNceaL4UJvFO+iQ2AaYFrvU90M1lVNjDi25q+NVzDehNCSbNYhV0k49e9T/OzqRJUhwLwr8IMwFC
wJUgiMiI3LeqygtWSyebBEgIEPz68ehTDZ0kZnkbq2lLgkXbe+6fR7UfwOqKKnoExF6xa7BLNq2m
N3bt2cdxCP5BbqK3V/38UxWjB0s2x85MdtnO1Xaf+KV+YaSFO9Zu04SlrNhTiDgvPwpkZ2tkV/kc
zFHak3pXYy+dpIH2klrawMQWSp+aXIaJNcPpb9XQ7qdNVu0AFE7jyfe8QzlOWAMHhrHcghvZWVYR
d7kNJqLV2G8tipzXzBnIjlpgG/huxq9rNtovXmeyI5zFgBx7tnfrG5AUEIuVx9IJ+E/BQ6Q6V6pv
v9nSAziV+gBetkP4XkNxvFcUQIDRtd858iUiWaVAHKU97llksOuDtLVjhSiRC0zTJHDEvCtG2+xS
n/+Tj9LZZTXNTmXAflH4drGTAWuCeZP9x62Je0f96nfVpkVkmsnFoROfXZNMSnWYFIGZkAXHPtyy
W2xhYeAndlkdyyKt4rAxAA3TejeqyVx1HJAT7Q5ObCZuQWbkuYgwK+VNWLJqFzhUHM0EL2FYzmNU
ObmP4LRpjFIKWMsglL1z5IQ5mnhq7zSsTOau++6FxUMrmnw34usCCgP+3hDb8qTR+CZyOv70e0si
rcPcK5x8IqH1PZUYAZigIHVUdpR2+kn3WY7lVYg958iHLUr5VBEcbbLG6vYB7JzXrgdwbBeqR1b4
MIeaCYuR4/1Glh0wJ9o3MRIh873m2JiMLTQlNLW+E6F+TyF+MRvos12C8+GXAue/WUJK16M3wbPA
xB4JcXYb0n+aPEBSXe/jv4cZO+km7L17wLb3KHVirqo6AITAaei67F0MvZfgVlBq9fiVajprrzV4
EZUEeCXnnf1QoruIFBhsZYXjV2d/CDTZaShd4qk0DeAz8EbjJ3VR4JjyIUwBTmoB/8HnWsD5P5fF
bkb+wx1M40UcYBq9MWkL428IRVWDEsdez9I70sCtItuh6h7TdRrxbgTGBBNVyEAVLTP52nVliv6y
Kau9bAhJqtEhiWjca4Jc0L3XWG5SDOa9dgHjIMhP3CvkKoIVpb5h/6IOLMxE0kxteAtDQh0F0AlG
hRZ/2hpEjDkFMCSDKQSdef1k5Bi0ESVgRechfUNQiLkbPPBd8hlLmIcb/NYP/ElSF+iP1rQxlIa4
kvAK8NlEviN8vLImQNZrzzyVBB577uZdRJAchxdKxxj5bsMhC2t0TesMqatD59znGZYlaHHuoVDC
MoZDq2PqHLLaChv/Qr/KMH0Y5/TJvYT4jHX57PveTyZw9vMHpKnQmjSP9ezgoiNgAt4F31W0w6+Q
Nw0IFCTETNWIKOAhSBeWxHoduvl96Vrk1FZM7kCXw3m3t95lj8o70lMO2sdRfczJTQfjdKJq9W5I
f1MQ/qtG4B0c5k0Wly7r/sACOsQBnjhI2ZW4bWFD3qEVjPeqdAMcOz5CiJh04njZsPcIpTtLgb8+
0LaIajjsIz+FhXro2+6uRjhllE3OW69aCSRWDfZW6yLAjGSXj6h8JV2AxFiY2hFETHIPsmK45guH
l0mnUuCoNI6xFsgbB6BNxxsXWPSj4rPB92i/otcffFPVWD5RALCPjOlgHwYBEpiwMz1YCOEBgozm
N8IYiW0+FjAbK1bSuqR7qVlm+7tQVZAG2Aqg2FYYfGVwRzYorbyhJ4EgNz2EwQ68+fQafPnsn5n0
w7MtLvFOfMJi7mV5AxBdY74rZTmJg8f4ZHc1mqgG6qMaPA6E/JXFdUUUe5RWEZw7paYDSWfvsUwB
YOUezHuA5bfvqu4LJNEa4Gu8ORQnf6gBqCgDGtudxmsBEOYYdOHF+N4H+7nS6pAL1DKGTLSnviqG
Mx9zBsVV4wPN05twZ3eecyrzrkYeGcIGZDToIGuBK0hnezeFI334vDb3ceHUDy91tb/qZxISSpxB
JDCsBs3q0AbHCKQMxLWMrNso0a1dYlFCk0OQOcyuyWmYUR7AwQ3lkcH9jj7JFy+w6OvIYWoqLpDQ
OPV+ncDoVx5tVpcwy5pmg8z5cQfaX2amC8xdrgUjNLTU3kvJm7t5pNfV3L7ZLruZ2/mfz9/Gx9XM
YGnKpbYAswWHrzNV1lthO7+1F2zcwcciBT9cVMjBUpo0tiX+KUSfYsyvKvWWkiNM2JGDzfZE6o0m
0kqZfOnNyio2FLIZ7JODqFlj/+7+pXigPjNtsQPWrnC5w78+WZYR/OoOhSvSIvhV0kRY/wTAS1Tl
Vkrq2hUWRXExIoigEdI+Z/yb078ZPz94NSgjyj18/p5XXsYyb1wWqZqFyNyT7xXlHkpgWKbm6h2B
GM9WN5ysASdGnPC3IvtWvt4lDmESvAKZCq2xbEzrs/SCQ09FzBQWvNaQO3dSdGMorl1pMZ2EpEMv
KZzgOTA0jNH6B7/OYVi8UePdN8h9upUM8LjPn+Laa1pMLBy0IRoyDzWnEbbefijaSDvyOajA04f5
e6NTv3ZLi9mFFIGD6NAsBQHzrm4D0Gv0weQ4tQ9IEu22lE9rV1k0yFIzaGsceXum1bvMv4/sPtDP
2IqMW/YZD6Pjv40MP1iM/7TFDMy1Beqjak4TQ1kehWXgKr2thN+VCyxxCGQKlZyIZ58M8uRRcU9f
tQ+ht2e20pFXHtEyARrJVrIIgSgDMyZzUeJGxk15YU1KuK7Ls9nMrF27kcv1/5pfamvuR4So2CeZ
ojjWjN3jbANQOub1Rh//41neX9r0HexnBBshuua21Vz1QXnp8KGa8fmoWHtMl9v66+dnAwrMOImS
E4hPEfhPO7v83gEVl/dvSCSMP7/I2jNajPO2Di0vrEGq1ulwNwTdd2yDgS+d2de2Jf5iaIeuLD0v
gMMX56nTpYfiX0paMMB97ecvxnRnw+PQzzbarKA0BQBGcJLFvTtvvOCVLq6/GMwOmVPeOnNw8sKG
JtBdjacC+LedRBlmB8venZ+1SYFjTNSYegvMsBIe4LvLd5IOBTjxEzvh+4o12i5+E3UA2g0K2Clg
HcMO/sHcv+eox+iu2lAnrH1ui3kF298BiVsTeOvDUwOZeMZiBAYBvdVGyB/ZaIuvfG5LA64z9bKZ
W2jyZhRcSpSl2/afC2L8869h5RaWFlyVDb3PHSTaUg/MDMt7Eoz9cLPyBytBDbbdcf/5dS4v4oMp
eOnEDfuMmXai9qn05BngqGe0NLZ09CtrIbv8+1+j3qh54ChqB6e8Ui+GigMqjVdB0aF5uzFm1p7S
Yl4JvaADTQc8oMIhoMlBUOY5aG5YHrlqFGr7qDh8LeLQX1pwCxyjkVKTzmdCVULsFp02JET576n4
6hUW80s/ViH1JS3PgV8BfIgkNqzoQLdFbfb0+cte+2QXU0xd0aIldgiHZwrr6JQ3Fxgq6K6zY38t
1MlfOmJ72B9LUxgEpnCP7x2neGgm8IG9aUvuu3YPi7EtYLLuBPh8p0Bap5ab70HpJ46eN1aqlT+/
NMHS2e3rtr+w9T16zZ2wB7/VgNP5tXQcf2mAbYphJmivqnPK0VT1dbhvW++pVuFTblLEz9fAwn7p
ZS99rhnEG5MMhD6jKwEKoH+atQeAmvj5+Z9fMfb5S58rDpqoNNeNhmAxBW7bwcatssL86DfDlRrJ
wbea13HSf3xEyNU4OpZWGLtBdgcXM6qFKLCE05Nq2sfPf86/69gHE9kyspkoAu4fNI6nCvTvo/Fy
gU4YVroGyL2nYUQsaecO7SEcOT9WfQjqa8dsHD5c+YaqivvoKB/IFEuTEzOpfeS2X98h/Nk/GiSd
3GkDCK/bc3PrAVG60z0KbBbqHneNxdorVTH/gnRvj4ER2WMoFDmmYNHejSgBXFMD/O9cgdJqdSy9
CQWsjKE01fVgBpVgCRmToAjCF8aM2PVQuOx5W4+HIlOIV0BbYo9+m951I8ILFcBQ9Q6ZEhTVa4i1
/SDoTpAUUKB05zHuClAPLRb4MVoLHgIoxyKheuzPpSVwnkaIJwA9Ql+FGQUNNi+QWw5n4ktdjOpb
Otr+sUGFKR5C1iaejZRpB2L6S2MliKFR6ROKnsr+89e1YgT33cVkh/jpwkOitHNK9XQnXfQiUnQv
YgMbHEpOBXvO4P2MHOhCfmVFDhGI66vo8sYkiv0bW6K1sb7YnDhBGqBoCHYhiu1nOwtPoegTkpfJ
5/e49ucXtygmNEKND6W2JG92dy7Jmxk2dKUrwCvfW8zk8KTYFqf42f2JHtrrCiBspC5e+0exy/b1
0bmrrtI7dLbUbZOYG3HXb7ihVhZcb7GLDHG4zQBgRhe0Qgk+RmeTxz1p530e1AbNS8fdO1UwbkHK
VnYn3mKyDyqGJliI4Pmxkz9x2PlpXXLFP389K7ey9D2zGlLzyvOd0zSU7SOXhYN1kOpdP2TjjYQD
M84z3X9t5V26oF2kLISQnUG1b6r5DQ3eoY6EAkFjCmT27Ws3dLnRv7ZbE5GsDgLXOVl2HRwEEt3i
0AVBj4IYfMVYXjxbKQvvv3axxd7OnXqvMgGZz375Yvs6ss1vd36bS4Rx5Ft74JX949LZjHY8Rk9Z
uyc2uyLKWXcBYiNhI5Dh2xQiLuHzW1m7zGIaoGKqIPIDk6JtEHPhQqvgB8Opzcmfhjkb42blQ156
mmGA7xESpBFDWvkIJCzuayG++GktpgK/LnuQK635zIA8jnJBX725fQbifGtfujKP0cWY93C+8THo
AdFR9WGccyDraue31N2XmJU+XQzynHJVZpxBJB9YwG+qvnz026BGn7vfqpetPP6lMzlreBlOFs7W
Qw/ZStCqX2iVbRSxVx7P0ug6pH5qe+iUIpSBVFdTC9x4qjTW17rpNi6xUpp1FyNbZpxnADWjDdeH
P5CNdWiaHjkL6JBQAcI/RyAultEtBtjKxPifJFMhldcOhJx0Rx/LYPgzFf6vciRof4cPTqE31rC1
y1ye51/TFfSCQVdR1Z0pcREejXZcw16l7o8VGr86a7bm+bV3vxgfl3ahch1XnodOxt6AruQW7mvt
zS8GRqCM6B0ofM+w0L8zNtyhcYWwjI3ns1KwcRfDoh19pBgXWoHwoq/DCXu69pq1PeRZiGGZDmp6
m4IfX5oBl576yausTIIwDS2mKJJ5HJ7zoYNG0FfvzWz9/tpFLh/3X++77BtaFUGRnvp83BE0wy/I
F2zHkbO4sSatvI+lo54GQdhPva1Rex3MjllFfdVM6Dunsvc2RuLaJRbLHv4wrHFzyuBqL3tI1lJA
rlwhdqkLfdrnz2ntEpd//+s5QXJizYPb01Otv7usTjRUSr2zZVJc++uLxS5gwCwpqO/PSJGOtTMe
6YQM+swkX/vx7v//+JH1k7S4x06ugV80c3/zgL95VrlVXliZCZeuW4nIeZh7EdLGS/+hTesr27eg
KbKys0vp75oii94hG+96ZYJamm4hzxzcEPaBcyUKhRj3ARky9r0u/Zepnd+zQD98/sxWJqilAXcC
cxypCqw509F9pj4ga9zZmENW3vbSZ9taDc44ym3O/YzIAz8VVwGyUKIAOoONr3Xlxy99tSTjKhgN
CGiyVAcgUq4qJ/taKWbpp+3UVMCMiolbex201ccJMU1QKWz88JUvaRn5mfWmrREOib/e9Qhe5/rV
LZsH+OTjHpCHqMZnBvnkvLH/W3sRi0FNuGkKpAwQdG/FFdCNcYNCA7TfG1vYtT+/GNWVEeMI/Sw5
KzwqnZ9LFBvS6mvjYOl+bbom45UP+OCI3A47ewsGeciDpxygXE2bjYljZbAto499H8SfUXsuUjTp
fV+0t2NXoRPosz5uCaYS6FE3XvzalRartoLh1p65TE+dk6G6jnobfBk5slNTiN2L+7CFi+7zgb32
VhYr+FDigMcIRh8j/m4EcQclm90ASdTnf37l3LK0xop8rHvq9u4pL1JyO2ehjG2g7eBfskwyUJUe
Pr/Oym38xyfrpoNCFEx4csPwmZH0hZaAxmR03Hj1K1PI0iSrR6ceux61jNk1ESvf0nBjYl17QJd/
/2slrZXrs1Zb6lyFYGJaPdKLhPIeU82RAVvKcqPbtFbLWpphoVdivmgnxJX6VewLB56MUVlQRNH6
aAiUtFFtcnrXiTLdOyJlkUM6sYchDOdZ7cotTuTHz5EtfZoatkMkfqbqLORwA+U3pFrpxiv6eLJk
S8a37cyj1cMXcy6C4B7Hsh8FI0hBzMrvE6q6KJVDtNgUG8/z4++NLa2ZM1cQawvunlBBO45W3ews
nd5gZ/r8+ff88QTAlsRvk3cu1NfCPukR8UPCMt2urLwnZXfXQlSQFEv+62tXurypvz7AiXNpMcOd
05DeheOMGKU7H4zbAVlS8Lx9fo21p7XYcRV9UREtcFpDotJb4Xe3+TCe7ab3NpaWj5+Wv/RhQ/wF
IAFFFi8vVRPzwmTPQYosT5z/i6u6tbt9W3lmY6pZG7GLm6ns3CkAhrVPEFSJ2J684Xd/6ejj0l3C
SlpvXOfj79lfatryHoUqZ64bGJicWGmx6zLEXg1txOWYNCVBHGTwtUXgP7ETfZsOJWJcz83w02aw
puDk02yGC689sMUSg0hhACQk/vpESDzCOxSCOTOkT0UxxV/7vi7H07++YWy2uQunPPI4mnA6Q8wo
bgaZz0+T1Pbx80t8fBMsdP7/EtBQTwUfG2SzCji8auTzDa9jhyw7sbEQrI2RxZIPx1AHQznwTZXS
113tfisApUREGh825se1qXfxGpAtyNBZU/PJQeWQwozgma0G/crDWWoX8ZR7lFoD+wTsz7mC9Mrv
7jEeE8vaaoN8PMLZMsIph1K/UZ5G5hhVx1GPD7RxbpxMXWVj/qMX8Jx9/prXrnP597++pDx0MjRv
ERSR+lDg2d9sa4DOE9mw+a85+JqOCdDn/7+IV0HDyCWmw7TVv22V3sGAuLEurYCm2FKy6MNSjz2X
g8IY9KMC9j/sug+89KC5Q+AW5txd3tpnU/iQ2ldIof38sa1oaADE/P9bSjkiSwiiF095V95XZXq0
ehkzivgI0FLhVRrb9jhxJyFyiLi3hZZY+aSXmU5mDh2pc7g6R5nfznp6zPS4saSsQIBYsBjwaQb1
eDCH8gwPtzxQ0pSnpuOm3Du1KG/6zJQ8mkWI9BuQR7mCfp0OZxloe5/6DWbrRpVWFc9l5b+2VKsA
HhM2q0gNiGyMZu2UDxruaBgOQoIqR9vP1a7WfNo4y62MyKWosCBN2lxcdydO4QVWtw7i8wx9sKaN
Ff3f0/l/W9lsKSocTJNWyAkyJ6uvVZy1HMMyqJ171eXZEb2JPiZ12r+GqEOVEdUFDGPCMYntp/wq
RaX7QcCbu3d5m8ajj0hbZRGR+D4wMKN2nKs6pd3GT135SOhitHHl1E1QpvoMrO2ryAh0a9mXTp1s
2fyRTQkLXwn5AlHzL0BJnnuJD5Daxc9hUg+Fbf38fHitrA3BYm2whIs49cYHrMPpHkyqi2jgWUJ6
8aXaKltqXGsCTaIZsduE39ucrSobr+aqZ0jzZd09kvLyjeLn2le5mF2dEBjzoULuz1CEt7NEWJRf
lfDJhKfZ2TqkrzyrpUi0qhoYksISYKFSJ7WH0yzRwUvXbWUqrHxOyxinsKwDO5hbQAspe2rc4lDR
agOvu/anL//+1+IThgZjpEOXTORGvulgcG77RmNwfOkrWmpDi87AGzQZgR1G+aSJfz2U45Pyyo0N
zNrLXUyYGTRDDtaZ8Rxmb4C07eh0L8ccefdbGK+PN8RsqQ4N6jobKJw/59b709UgxCD1rup/seDa
GuwjanrJ58/J+bd1/9HkttgqwcCIUK5+0mcp6NGFJz3k170jErBH4cIuEEQKL/J1LX+4xT7lv1tE
5BUF8LQXiv4sj016pAXyyMUzfJNQ9R/c4Lkq+UGYb1XR7E3QwlT9rRzyU5h3R5ceOuVdj8NTCtsu
w+kcMnDFf+by1DLQVdJDC5qcB2tirhPc/32KDO9agMagZZTadTS5yPG+HeixkBDzIzMMaefwuSPS
NQA44Bs8hrsU/zN9ZXA20riR7yW5hcYOf/pB4xghBCBJyVyfgMQ8jiDoe8cUctdgeB6zd6+ZH3x7
3nngglTZcQaxae5MBA5YqttkGN+Rn2ybMSknsP3pn4bChwkYzVjuCSoY4RTEHsz98kWI8bXOkZrt
x8b8AFQduJtCThHcDu2YIrN3Dz3AyE9mutQ1X8l8rIrnqpG7MfshX0F2wTPOkMSK1HG3iyylYoag
YMO7aIDjmxloilKoZyfYM4aDACCnl9GMiFkQY3vyxB2+m1IdleKPdON2IpFME1s8ZQoJ0N414tpr
58mxnz1s9S54C986QG+UaHmTNu35oroi5qdT2kmVychqH9oANV6I3EXp460lOTui0AgEgOsckAIN
H/+5YFdNUQPzHWMpLJoYG66Y6z2Dtthub7D7ctCjbrL7aQAxBLZXKEH3CmXvnoudpPs8H6MS3gz7
V+fdwESVWFkVibmKx8KLewGeQEcQOg0WfPnSts8tkJTCA+8h5zHIizsJInTv7/zpBxUAqVh7ihA3
hd2AvJagqorxOjVvAI6Cr/oonX2D8Es6J2bC++EvY372vSeM5aiox0iQWwn/bo0tcKJ83L15C5BC
j9IKgoR2AZSZDjAKoMRG4FIAm3OjQbHhN+0fyg+8ivLvbh/V4Xtr/WMX/0A4NXrnVA5xmbv7jeG6
Mi8s0e/YS8FpzyxoShrdXXtuip/jpSbOi47uUlHcZcBkREA0nDUabU7YvXac/Cw5DLjMs4urRkIn
Xyg/acGf61WHYFU64Hk6dZ9wVVnHUJtmV3kN8tDrIt/nvWPFnodRmHat5Cg3y281x9Tw+f18vAo4
S1W1hEPL0XkqTg5wCjeIhAyP0HlUG0/r446ts9RSFw2CmwvLqcHcnS7fMC/FDcCR9kEJaWIRDDmQ
UR5/032NsAuvHTe6PB8frJylzlqrntAScsaTT9FhINaEQGrkX/xA280cS9WbK78dycZNrl3ssjf4
ayG1h3FsJLPZaWThVcv9Q8hiG7xd3+VXGKtfe0+L1bquR5liczudXRfx28IwZBYrr776/K9/vJrC
0vv/t4D2akt9CzhP0xAwNX6R4WnG8AyrrcyktWe0WK7BCjBdb0BHFJPYi8ra6XCG3IufZANJ51Ze
z8pVlopXOMoIiliQRJqJmchzwx95CC/1kB4GaHU4DPKfP6616yxehqfyVPca5p1C828FH059wM7h
GCSAR1xNw/zy+WVWxqa3eCs5ZglvruE/7FHDjjK7OuALePza3168ELzZcRhZixbDgCkZbnsQcHzb
3thbXj79/25pnKUoUhR5kDYVDoQFn29IM8SKTHep5X9tMCxFkMyygwZHhuJsW1ky6+CsHGvj0LDy
y5caSELQINaNbQDlrl9aNe6QhnKTBu3GSXmlYuIsZY+Vx0Tl5954yoyrIrccDmHtvs++QBiXXd8i
aFZg5xESsAiCxMqtjeuufLHLSBeouyWIgciIwCkRJ8soR/gp/X6JH5B8Pnz+Sf07q3/w1pdn36kl
PvieIK1J6GTYHpuZGZXXsNq16TzedenE3z145Q8+CA+Hsgf+Czso75qPvXlGKzvc8bCeT8xBepCv
eh3X1uAdYfPPfiJO3t7PtWVflQRk+66wi0Tq1joG3HQ66upKgRMzuA+Z7+U7DcHtAZgjO7ElmjEM
VLa9dm0WO9Cw349AHuybQJbH1i/22qt/T3loEo8H2B8VNZCQyFxVKcwgYXkYjRHfM8eQQ+noYSc1
t4HCkSY902HMvhHgAo5chnaM6Io5Qewb4EU+mbAtatghRPLhY61d/5tDWLErXAUozDi6u0KX8mCT
oNz7hR1gzQiGGLmukNEjlNMCmW7UNxZp8eGRdMvzuzLF08WA750OJ9/WmJM02Uvn52fkZYHZ0dwa
Wm+cydbGzqJw4HWT0EVr8nM6ILIQJw274zs0GePPv6/VsbM4KAVND0xP5vfnNh9BiBH6GlFNdBcC
c+SDcIm0x1tW9O+lnaPvywtn//l1V6bhpVSyc5mVpw4vzoUd3imw48gXkxScpVJSmyoF30mPZ54N
kUtehqzY+NFrA/7yjv7alDQWQRgXkj/ghXDOKnURmG2wi9ZAYkUMXf1E5Dr82nK43BIXc2670jj9
OR3pLzG5B9GC2RHYEEeAfujtpjrd2Kf8W/f4aIpZLImFlfMQgsv8DLwgfyq8uhU7v3TyA6mkexQZ
QJ8dXn8CfI73T0BMmsBwkB3CqsJMbnvWc0cHdcxEax+J6uSdI+XwAp5GcF/22gQ7Nw36+3DIezsK
0wzJLDKnQ5HYjRPsp6nyI9TAgYljVQ+Ky1DGyOSt7rPemfe+ovToERecSgt8pQOfguq6KIYqQQiC
f6JmdKOi70WCjPv2DLIjuRFM9WIXymrcBwxFsJ7GgW/FXeaIW0R+ZefZ84tjMJsqBrgEpWy7HI/T
RZrWC13uucEpjVedgWyGNfc44VMYUrhMnGL4UfK5OFI3bWBw4s1hdPNmB+E4vYLmpo7FWIs4o25z
CjENxwQLKvIngUfSps/uckiYgOIKOgBOcbq3AB5K+rAwG5/LyjTxn2gXkjuW5TvQ5DD5UBXFsdLu
XdqmX1vBlwZbnlF/VhKz0Ejoz9HP4pFAb0A0rJCfzwcrQ2tp1NFW7rDaCgfEn2QPZpDXTTl1UcvF
Sy0KcHIRd7xxpbUn5fz/ICbAEYLfRPOzGepvcraOjeUcgdX72jZqmePiWKQj2aDyM+GsAwoIQbMh
IEcbzaGVBWep1mUwEvlV4+Xw0AKB1b/x+rbEKGw3o2xXns5So4vBxJw8F4ihad5FUyUTWsmb1AoY
hT/ewzqXAsBfM2hegdoqO5qemD21OLwTZd0PXZgeNdK27iHGarB59vMqMYEr3znkIOSqA0P5D2yA
8LKA72dkhFmx/ccFEfl7Xne6O5q5oSUSUXTxfeqD8W0EfRpWxKCqdkXJgqiUaM9YbX9hLXrNAJgJ
offIQfOTqXGcoy9li4qbcq6zWZt7gKjZvQ7s4szxUb60bmWSrnKze58GWTJOTMSSEuu775HmZzUg
CIhpAgPnZaa9r9O23A+D0a85F7qF0RJHZpAsq+4WLqAiphOSrwpbgfKb51ZCPafCCliUP7jnsL3p
RQqeEzozEbdYfSicWZ3pVE13Aa/MAfni/B8wPa078DGne9IB+MnB5d27kofRbKWgaE+UPthWDx5v
Uw4CCdFZh828HG9Lwp2Lb0PNiT2mIkEafXVnQVm+HzMqrtnUNz+MBjmUCJG/O1PnXLtcvZbaGw4d
QLlO1d0MU5XFSBQgcWnNbQzXTJ7IAGVFO7RFPDfBbeZ31yxtUWoi83fHeCxGVPwTsN/w4oNmiKQe
o6IhAJvXdiqg9iYNhyQjc+JlzTXHOTZSmTja+Xw1efLIvf5KAHOMKK/5TzN6Nyiqv3SKF4nLPGBY
c0gqRZpysMuMhe2t8wSwswaQF1U4VYFVK/LwXoRNhST58Duj4jexvTqpu5bC3eOgrzAVD9YFrmvD
Abkrs/oVLQfgeSG2J5Vf7mgdTnEBPzPOcRMuowzoG9ga7aDD+o1Q4sPsqH905v1gmbwH2QAca/ge
4X32IisrrhyHOjELSQ+QsPVThw2q3SNYp2kzYszODOknNsfShjZuXOTyDshtGmdWe2ECg2tGJ/jc
msJLJsCcprFW15h0fwMQ9yj7+r6WaLzBKor/u3R+wnR6jWrgM+1o81gS76eyHRjTJZe7watRUSZI
np1q138nit+5LAOk3YGBriAKxBqrtfCMC1ByfAoAam7t0qlGANnAZAx0zRNCv1FUmuorRHxYx/FC
I9QifDfTpeqYNY9+bb2hS2AwEelr5mU/Q48/GrfdIZ3gBYa016r3/iCkgoO21F3btf/HEHD9PKLC
XV6A3awJrKJTTw6sB52yDtJyB7XXddrkWWxTlDdU4Q3g6tq/q+miB0VPH2T6EucTeZvX05VHq0dr
LI+m4t/Ayih3dq+STIY3gs/3ZGp/1GK+6ShA0k02nGoXLzmg1bWbo3mFOCVnH1JMqIOfuTE2Vyp2
c3ors/xX4HmPhjnPbUavOg+40LlvgIBzb9gATX5ZgQ0+mPCqn3zQUIECr4GH1fMN4+WpTQPcYT8d
ixnkc988S+medR3uU2BTg3J6cUqa7UjrdJEAopKy+iHrzNHKceRBQZrP1R+NtWTndU3itBLW1I48
C03eu9L+rkyH+CdWucDPKny+Q3Wj/EaBUYoGhu+NQNdBoBBJBcp47zigBoc7RK3P1yoN+4SFE8QE
vRtTnz2BHhbXolZo8KegNjb2nuts3pdE/BE54uQh+sSnih7FKOA+pvRbJtI4TcMkvFTSG/t/nH1Z
c6S6lvVf6Tjv3EYIBPqiz30Acnam7fRcL4TL5WIGiRn9+m/hvrfbRTkzOypORJ2owQg0bu29BrEK
qhCcRuPGGavnsoUCh+PAhqQW0Ho3AXkdpjDPLH+UMn2F1gCUPi3Dgw61n1nDUgZKX6uKQSWYAcAK
2fkEN9Wm6aGUluVQL2bmjWnpgZfk4rYII+YXCLkRno5r2Cy9SZp9Vw0ukb1oIw88n9eAkoeEoqgQ
VwTgSDK8JiSA1n0e2lNmIESFGhZxjh7gXhiO15xEG4GdwowSqAFLBUp2AJOfoAz2seBQ2VVqg7rq
uLcL1Ksyo7kJxHitUQ5NUp09Cg0TKC94fyNHyx2N8UbTOVR/OXp9XBQBNDip8Q36lfSuBqjtNS8o
xgfgM7c2Eshp9nInu+htSIdjwIxVApqVwOVu01bBc4sJ4saj3A/YIHGSDD81Pduz0HjoCQFawQhW
I8fNuYeXX8WsnQjY0cyHHHL3IXERvT7EY04gnql0CMRm+dLpCfTNtX0bk12JFMDk6r5k8I25MsxU
LUiMfbsJ7YVQuGb2bXUtYRCAslW4CWvuxyGMA3OJiQhNPmy+LU4/WMw4Cl4LFbnqTOeHIuHNoMwN
NpzvqYSIuw6Mo9NWj7y1X3TwiBdm0K5gjfXAQcmGy4GxMkFld2u9vQbPU/fSxNpQgZycVY3rBqez
W8iqW9nwtoXDABL18Ow4GHW0U1yD/7FUr4HZ30mdJ74c6QbCrTe8lIYbxPUz8BJg2cJD2aM5e05z
tUFIAffLTr/SOTY9pre6b0GEcdkk2TutEwc69D3k8UFMg2UDfycVhdYA0/bMRonYUVeOFvxINMgu
d3pd+G3i3HVWdJuq6Lay8G5hAGgZBGR9AYdzL4lhQl9lgntqaBpfZcF1iNkC/dCQoqoTfbc6KIeo
Gif86Gi9h8433TJXtz2sLNyuLZ6N2EzutdEEECXqr2Ed/AzG5VIzuk2JeTUYE69+lAxuTjFmtUC+
pNPTSVy4cFBnCp6geQlddwe5r17PHwxeHcK+3GcJTrSqPEYiW5AOiZYOJSgRq3USWfY6zRvcTSz2
asfWvd30qzxPNJhCJKnXjJBXr+IwcB1BFiQPjjmcqZFBV56pxwRWiOWhYZn0awi8oWqp9x79kHkV
LTwiBLTkIZoK23Uu1BKTB/jUMXwaNBPEYYA7O44Sp13ejgguhDR/sG44ZpEG5blea7xUgIgYyepe
JdHOqbD4cBmmbtaZyFbgIIkUOKmNk6+kRRgqWPRRROR7abKdqMu7ops0USOKsmW7NlKGBBeH8zKN
vArCXW48WNQLkSLqUfeE8Qy0V3Q49WSB+R7VDYLGFjWcEu4ZrBIIddIWgqGiHPajxrIDCqDEjQPo
d9aWBVZ6Gx+KQL4ZI49RtUSxzea5eDct0lu+7MMKwsyJiO+CpFraPUMyp6ndoo8Plm0vo7x9ohF7
lhkA3rFS+67pn0Rr3EmGz9e14EjM3PE6s38AB+0loXHvBXrml6wHBMeBuUKdwEOWGhV0+yV/hTL8
voA4fRzQq4SxrVE1CDbixoKktcmWDA5pnRsIq2CIfwp5WwQE7itpgcnh5PUq1KS4NmzCenidYLuE
/QfGSEJ2EOYOTHsrqAP1i0TmVYCqGvo9GqGNAXt1Eyr1qoOZiFVUyRMnQzBpiRG1S4SOem7dxvBg
gSymnXsVQvwnB9Ljgw+f9sk6oY/K1Zio/DazunxvmDQ+pk0R7pGKKO8iCXmfVLPiIxA6BKLqyLZD
kVyzAUk1IW18kylHPnVGKK50miCJSRGwrHKNtjeJyfsfLA258KPSaKUHdWi1JhWpNoBPQ/pVJwA6
7WwyiN4VemBfU4WNJsxgLwN7hrG37mitQQYe+NT6MQ4i7knlgEqQKWAX3KbCnPCjhkSpX5gM5oxO
ACcXUqv2EEgFJbgRwmc3Cm/6ZMmGv52/Np+4D85JXaGksDGMUrnjWVIc2BA1O0hga1d1MNwaGc8u
XGo/uI1fpIh+Y3hB2VVrEOnt9FuxuS6Fd011f8NK7xqq5Vgru3zDoBncutsxcj3yfsee7tK7u2QV
LM5/6HRB/OoFZhdHQVtlsBbs8KIdPaXeTedK4s6RBXcp9mxo2njn2znRoXM2GEQgssiGYcXOMe5H
zKI0XXfQhLWU84cNTA1/ugGTBrfXcgAzsuH7BGi63pzgCyXAIX/2AdPF/tPzIwiZJ5EQGKlUlj8d
G5eyJoyba7PEVpa32iWht1OJgimR86kdMEfNuJYlajqZ9RinuAaPRfyCEuoloboTGaG5g3Rh6T0c
EXPQnnEVTwxzM9r9ETfka7go+VplNhc67EQmem5hy8CyzE0TSd2e6LddY67yRK8vPPvErDWmNj91
UmhLkmrINW7NKSM4Frxw+xhS2gOBWr5ubkc5PpdWdyGRe2pIpqTLp9aMqHIE8Jf9tjfvsXdBOPCa
Q/H8/Lw69fBZ2iwIWidkZl/sDLOAoHcdx+LJAI8BlnadjC9U1E41Mit2jGOkSA0g49YoUz8Jr4TW
Qfu+XJz/hFNrezYaTmRAParMSuSGXjquHSjO3jb91o/y6XwDJ15/TmEMrDpTECwvdpbU15ppI8Kq
IMrUGTBpOt/Cxz701T44GwbAXzrRpAMoJUMXbCOjyiHRpCPRjIPzYNuR7oLjq/lVNgCu3CReHcGH
qU1luAD1dwTCaooXoPALt5KSX6Xg3RzMyKz98693qgNm44fkpz3p2uS7Tjd/MmzQUL+1f/R2ezz/
fPohkPbV98/KVfCtkWlXkmpXJW1+V1HGDn2QSAE02DgeVd71QPtXDV3V0EKBth00TJeFYfAXlBeN
uwZ6UwKxUNVtG6Ddr8spvOi5DKBWno70NWR6KfzWVKgcRUDsoA4G9sa6l9J4KK0UnhlAjspDryQk
z4tquBO1OTY+fLdwZ4A/Q1N7otYhZ97CymCdCQknO55b3ZHiFnUruF14iQ2SNMKzEYPmIIKGTGFE
eO7KWo+XQuTREr4SwqOxqX/DbHK+xbzNH7vCqp8yfPmPgIvyscJG/lgpmoFVNEBross50nxiIufo
/QAnJC3fUkuTV/DoEzt9TGC6AcDrFdzYcsc1DHid+hBht3ExR60W0vcGb4CH4tC3l72O7S+F9Nib
tGgKm+0y8woo/l51uQ3roZJlES5jUSbW1NAgtBhE+jFuo/EeLhjEN+DPteYOf6Y2gv0sTrv3gkRi
X8LBbYWL/3CTp+oOBjlPPR27rU3hIzNMAX0R4Xqph1SDTEC70TkaaRUc4wMGtCZ052G2pTINGY0I
gEpO6TLlceZxVXTLPCkPGYz8SkuFuFJrt8ooqgXj/RHWm9hscx3BdpjQPUmtwie83NiyED5gdMQX
sAEEEYg4vk70aS0F3xjLYBaYkAkYqgEJl8KJcKzzcoGSHKyjRoEOVvRJKwAEDLVmHzEEXFoHiarG
pAdlOuOqgEuIm+cVHDqQKQDGcaL/Yivw8DPd5KnV+ihF9ctWSqS2NOdHMQrLHVrr4wO1d9UU4EDD
7cHrebwFP91GxieCwV5tNZD/Be6w6CxIQYxVDfo4Esvwt7LphsXOTSa7BigBLVgxR3MWUUx+ACOS
f0vsKNzi6MxWIh/C3gNizrmGbZO6M2oMzVAyDd7wVn6Aw065LmKzW+l6+J7kpr4Km+QwBOZ1PlmA
lFy7jaAv5MYmvGH0EWw5I0TKrLHCdBVKVIRAU7VXda13rlNg3jiGBR08AigPBEwtBs2jFlRrk8O2
oE/zI63ZHsNRw+lmLPcKxjLZ9OgnWE7dIcEFQn6u1Td2CkNJHoUmIIKtqLxBD95SmYcoUEAyL3W0
8bXTh+dai8RmzBzjIVY5aopI6wDEO/AFiqmonGLxmV7SEgFZOlndahbugPqkotOwDi5pHfCusuVq
HZma5mYcYN6WYHOE05/a1MNgAfLJnoo0S/wg7qirOvVIyxCJHzqGxzFHIoZyqbaUAcRKwzxdVbwk
OA0UHJ6s7KnGZXZlIMKERVOZ3SXYgry8Y/jFiRoP3vXwTunj91IGR42X9doQTuy1oP64Nli3kPoJ
IWlsiccxkC8slWwdVKR1B6bhImXUkL+0hL0fR+hVoGiB3OIoJ7cpM94yZkt91ahcorBv2Z4FlPfV
IIn5SKWSyAG1GfJqWn5bhrBCsCpAbosAfq92PkKZjxB4+qK4AXs3OHPkAltIWprdNPtR7ExlF+8d
cGVQQ3HM7z1qPO4IjgBIFATG57SsFsCsF/sW19XXQuD2X2Rpto3sDlVdcFvUnox5clubA2yTYPAF
kFkTkhZr3qCrAqSkSZ1YrjW7/xlNhtI69IuReQ1zD9u47RlmT5ZOJ51N1VXa2+jw7BrChulirIJk
2yOfjzT+gDyPl4yxdWf2VVasrcDpDnEGj2okC4SAgGKT3A3EEEDo8rRcxY0TwD5RRY/NoMFZrsyg
Y9qVIJGxolnBFJT4lA3ae91ppPRa1cNTRQoD+VkFs1NNN+i6s2zttWbRgCQU8vj3oIQLBl3EwYy8
onaaNYUuvICgXY0CESm14qqsmb40KxA5PI6AFL+E3Q1tGPIbYJjbsJc0Eojjd8HkqtIjTKqQBg3p
Ncp1/JtuD+T7+UP2RNCqz45Y2lZMAHRTQDtUwqcyvTZT7TEmBVjt6RaUj7XU5YXz/OuIjMyNhWUH
a5EeupBALOKgtB5oAD3qPsOgXhJHONXC7N4Yq5ElASiAWyOH3nUYwBHKyLttx4cHJ4QB3fkuO3GH
mGskIBtZ1RVqLTtZDLfQEkE5bbyA//m4K3wR8cx1EaKs4xaMnCDvcFtdxevaZd6ydjfYgl4Ywh6f
3qqtvdVWxeIu2q4BpEifhgvkqBPh3FwyoZCoz5YdK3YaGVwbDtPFITcvhbKnHj67CI9JVecqQqzf
Dsaxpu2zUwW7LGc/zw/JCZT0XC0haGpm6iFQIQNIahLOwU5KD32fL7mFxHzX3I4tSHzsghf6qQkw
u1rAIozjWo+eaqoe50WlUCfNTGd5/ltOrcjZxc6BZkkZRUTsSFCue6a7PLzpCb0JRrHIFEQRxnz1
Zy0Zv14hs6HHQoexHfJg5iaaeBmlER71vL4q9PShQO4csgnjn10p55x1JEJzAxhZYFaKqHuVqOXd
xcLIFrJW0YWe+zqJQOaKElEncxGH2bjlsLFNcKBlcOIUISrtb3EVrM932jRjf1+hZK4kAb8ipZt9
MGzrCi6USKRWhoWKb7kF8+bC/DrVxLSIPl3tHcl40Azw+1BF4ok0WqCG7ysKofnu/fxHkK/XIwyY
f20iIUiTyjyGuM8zfZYHdZ9uQQHCYd4+D6/19ZaDiOLqF8QYv16dhM9mNAL4xKiIDjJ4gDyvq8Mp
rYGJlW6s48JOliNMJFdU4wDwZrT/mBJDe2FD/XqpkrkMgFPGQ9zr0t7mMPWNGV0HhvF6vg9PzbbZ
9ZfAgNaMeD/Jtj2nu7z+VqDiL7Jd3fwRDAsS6r+O0WhAwli2Cqn8YkSsUbwbHUndUP6ZyCSZqwBA
ssaCWxqQdaz71rVNuIJ/N1srw7ok7Hti3OciAEpvnDgOakgkKM1edS2pjlSTxa1oQxiBCSCQNaM0
AJEbW4DqeOqfH5ivN1DiTAP2aflUXMuashFsG5jCMycH5LLGITC6ClKKNK5dm10Ctp5YqXNlAPgc
RA6gKhFg9BpmL2BHCx24QVcBlLFlDesvRGlfT2M294WoFVEp9FKhuR6a1aIBauemoJJe2G9OPX0W
NtWmlI7oUE2QLVAVkdRhNJ+JS1SDr7caXD5+HQ4twJ2mDu1up9gPgJXAS8t8K4guDPapp08j82mw
hyjD9dyw0l3bRgNSQGYgVo7V5vu+Ni+JyX49jxmb2v7URpVSGA/UfbODgHOyhCHf4Dekoy8hjVEF
bXBplxAyiACvyZs7jQXahYDZnFb672eNNRfCq2nRdpVZ2xvUkhGTmR10ucJguELaNLtJQT6+jfIE
VNGa1/G6KOG1zIx4vOpqiWtSN/bmtW73tTtEGkHxqySbFOgFkAV7lK2qcrhCMXC4K8K8PzRRGb73
gNFDSIb3+aEIYTLtBYKJPRVGvzQcLfFFJ7rK6x1eAqEgUgc3q6RdhHDthve1YSWroYDcDQwVQ+Ta
YlToC5AmlyTr0g3PoCmA99SC5z9Z5GxunWFBnrhlI6zec5WsgGEKXKCRtxOWVAFqAHGswYTnYfpy
vrUTUEY2p3eVkAniKBF2uyoFYMSWsHduKH+ienbHBIAsXWm/kJg+htxeh8rYx3mExEY0eDBmuHCK
nprps2gtEDwrWOTwbSUSv3E0tw/ACiKXsrlfb2WMzY6zjEK9uE5oszNT4zEgts8HfUOQDzJSfiHh
f2qfmR1o9tilODSxz9DGWOdVtdcvm2adeP25x0YeI4lp4OYOrAv36uoRWiOrgVxbKOddmAJfL0Y2
d9mojYHr1og92JRGsACI4qVtm00ViWVE7A1p1SJIe1+DKkOuFRfuZKe+arZ3Qm/biQF3bXZ168Db
OW+CO7h5EgBTtRcEVM3i/LedmFpz241YR7lnCMNmZ1f3MD5HaXf0qrK4sEWfGPY5p7CscPFvGZ4u
necRtrNa8PP8a5968PTnn/ZlDed5Vjjw+k3H4FWR+NoEPfL8o091/Cxk1YYxdgKj6iDzpz+Xgzgi
nQbRk4JD+qVvL+xhX0eQzJqtaEajpAKNodnFovIlJlIHTAQBdzkEGOUSkffU2M7WNcqQXCQyaqE5
AByXIH6aWR5YMu75jjqRsWBzJqGRZuDhtZBr0dbdcvSClb6IvHxB1/An7vdQkPeVd9VfiUNzyNbF
rfGUXofLP12Uc7JhF0ZNSXFb2iGwKIHKSoG5XWjDolwCCm7BUOnH+c880Ytz0qE2OtgQGNoxOej1
PoMhBvP/7NGzNV5kqDF0rdbsCpjXlaa2CDUNVs4X5tiJmx4zZzOZW2DMGCwLNiMh5hoe1DCnNrOc
HnUSZRB1AQ8fYpwa4JCF2mil7L3RYN2yzOTwWFW6Xi10p+2esEeoB9AfjQtfPcWWv4c2bE6m66Hy
52ih6EBWRDbQzmx8vjpkrQaUGH1IkGwHWKnVLs3SabZ/1dxsFaSyDbSUV8EGXo3ARzNpHekgDOEC
0DaOsVzElcLgDhrqBoWV/YTVm1tZbN2O6sbsjrLmZA2COnugFN6ltolsdp8BaNfADfIQ5yJYFCJR
F7j3J+JNOntZIuMOUlBxs3UahdCsSKKbplS2VypjvIJ0glwVTFQ/YQBS3QdgSazPT8QTQzKnm/St
TGNwT1tIkSG/DgiuB33hxhVBdgws/ftg8aNy2gv85hMb7EfI+2nv7lhkwD0Bjdk1Kl0KoLT4OhkY
Apr2z2bYnHQ4AtpDSUarraydHRziDkHPga7s+DLWo41Mh7sGvKA/67qpSz99jQxgv66Gst52iJgW
wumfg3Y8Nrw5jr22Rm0W8FtlNRdCEWNau1/M5rl3A5CcAEQGUbgLAqsbvVChELfoITv805EqB06Q
NcVPaLcCBR0mJH2pVAHWbliK+zY00zWLiLNqLBR4/RZeMdKlhVm9x03cruH1kt32Me8BxkvqF2PM
64XjSPOtZbZ6g0gDjM3Pd9mJHXXOPRJCZ60pSLXNVA1YGQfjgoO/4ttVfInBeWJCz/lHbejA2xi+
qdtmTKDtAi0f7QbK6NrP2KAqgtBNqt8MpVYGy0LCZv78d52Y2HT6809TodasArQHC26eqCDf57wT
vhKGdoC2ZbhmcW9c2NJOtTP166d2YhzlUQcABsp9iblIx8ZeSWJBgkYlvRdlgfZw/nvME3Nt+vNP
7dAoZK3SjWoLsiO9bjoIBDoqE29/9vTZ6TRQlmMewPsU6AcGnU4YpBGSX1qWJwIsOguw8mrMeBoE
chsxEa0kEgV3JO2SNczysO0byBfkdOgu3BFPdNTcKQJSHFBf0xy5paFWeWAF9FCANW7+qJ/m+Lgx
DDIQHyZJnIp68Mvx6vqSaD35YBl/sZ3MQXGhiIw+sfDw3TfNfbZcy83dH7bveL1nufu9/y12l9Ld
P+92/n6J/643m+Vmuff9/f7++gh3MHdzdN9Wq/fV8X3z3rnvzeLqZrXZuKvN/cbdvF85rrdYZe7i
sN0uFouH9Rr/e9neeevt6rD18Bzf3609/JuFt/XWu72/XD77t9M/8zz/2ffX/vM6ctsLK+fErJjj
9Gw77OnQY+dJyjT7XhZjA+4sQBqwlGj8iEv26EB15xLX9dQ+N5vhwAoEUSx1e9Mk+rJRZGkFDUDK
g3d+YpBT0242x+u+M0AaZPamzJ3lEGtuB3sueATCbV2ux2irouGmikF3sB/ATDz2gVrG7V2L0sj5
FzixD80dLWihoOMAaSLsQ5l1PdiQrBREy3FWpM0auXeyOt/OqX6cJQ/00QCUpbHtTSyRZmdbXv4s
Li3dE7obbI541vQ4lEZlVlsI+xTrQvbOWioDeAw6VC14seZkQjfdCUHkm4DeXewswijorxomym86
NDK2KQyhNLdIEuOHYzn6rXRo4QFb3K/7waS3Zp6HOyfVyjdLjEM4GRbrsSsbGsAirh5afVmGMfFM
YHncBDcNeJ5logKVzBw9qkixTokBHlxFknrdAz32DkRutpuSA89lFEPNqy0gmubKISc+NG/4etRZ
vYqDCrk5iB7xe5L245vNB0o8vYW3RuQQBky3la5MKGZkYIXU/UMemsovWGMvOkeUd70gww20s/MF
74WGW09eeandpx4VtQKRUDYvYZT0OEkDxx3izBpdFHrFAxNG5Js1qb3GJvrOJMy8EGidmAVz5fCE
dxmpiY7ZVoCpjBjcjP286kOfphQKJuen2oklNU+7xvEQGZFIsEFEVXyTGk66aIva+LPIdw46Zx0w
g33V2xuLHiW5hvmcz8NbBbvF829/Klc5dyGBYBiBw5awNgOXhyQpfGQZFmncgBoFtt5YbqCv5mkl
KOUlvQkrCoxgSvwxv1QhPdV909h9ihhkPJZ6nSMnVmYgZ1XXSfR0/stObNwfW+CnB4868PMoImPw
R71Ymb0qFzob+oc4aZOrsArMra6NlxwkTuxrc3hvTiOVNmWabwfBoheHFPKmBtXrivdpe58UJfXP
f9TXM9qa6wqBuG6zqOdQLeyTZQ9hbBVBH1HdnX/6111mzQWF8rbRk1EHrl4Gd02Y+GbwXiZHU4sh
DXQ838TXH8DmLis9Aw23sZW90eVSdt9jNbgXzaVPzuXZVXhoVNCWtky3ogHR3016G/JzdZ61o9tR
uHIH7SRLqxeAert6kIL1IB0iE28YM/luxCJaNKLrV4TZAIWc/96vu5R9aOt8moWo9HS0qFm2TTqn
XIZjkr6NSBnoHgeOfcESZ0CqDWS6j9b+8234f+F7efPfYVj9z//C799KMYJaFzWz3/7zvoQCaf5f
08/8z7/59Sf+uXovD6/5ez3/R7/8DJ77r3b91+b1l98siiZuxtv2vRqP73WbNR/PxxtO//L/+pf/
8f7xFFBm3v/+6w22gc30tDAui7/+9VebH3//xRCp/Ofnx//r76b3//svP4m/l20Tz3/i/bVu/v7L
pP+AWgJ3gITTHe6Yk+xP//7xN+QfNhQodHDi4I9o2ZP2clFWTfT3X8T4h00gfQVgM3VsYwI41Whi
+hv9H5yYHP8RKLSZBnL7/36xX0bmf0fqP4o2v4EgaFP//RcA5b/clfBojuZNZlhg1jnUtqep82mK
4MV6WgwMFWeSDSupOd26kxA6XnUdBHRwZJJrYvf6Ou4yaMACb6pAcSTgi1ZZmGxC0SSdz82uuWHO
oL2FJEl2sdJRbyPjN6tPbqFsikSnY+vhIoOIhq9HY/XNSpKgWPaEccAGo0IrFjLVTYgihdVgL4u+
UrGHFEW4d7rUXKILQ+5r0JJYmGYOVrqC5HxVtEPtD5bRbkwQqeO1UkO7IrYyUbPtTV2A5hcEAQmX
gUPzm7bWq5u+7WuoLbAnaAfyQ4Hj/9hEKANmRoUcGc3y2BVa9J1aDID6Huaxrh5b1jWp9GqVx7Re
N2VSeEOimW5IB9NnVfiCy02VuPVI2wNlvPCr1iyuRRLIRxt53l63nwVINV7BEBwVQVR4kOayltC8
CGH0DC6020adFXvwaAi7lZKJ2pDkdmh5uuajKNdZS/V1A/4/vA/a+kGRtH6Awj7sNZNm7Pw4CCUQ
vMmw7ywj9FuGelvcDTAvDGyjWEYTzLgUcLGuU50xl0PJZgP6P3+kjhZbO0uY0MrUtXrdKrDlSFCh
Rlo3zZE7Y+MZOsSDAo4sjA0w1N4JaLpMJrCxldv1tdblseVCXw16ruClxhBiy7tbKLbL50hVDYLK
mC1LZ/JFz+oeiFvYpOe6SwSiVAy6otdObUK5FilxOALzhiRuxnLroTdk4AIubek+tkfN1RWtFn0H
GDhS5tB2SNsgWeInMTrFYHOcQnEqdShWdCAWuKDKBo8WIejd0CqM7zm04KsdK+HMfkUSaMUtbDht
RFcQlMqupJWmS9WCOOslFTV2dFA1WIME7IM+jW4THBcT89wyzQA+4o2I/LKSo2d3CUsecjNDTrbB
exxbGMHvHdOK75yQdjcGBDf2kE6hQ2IfoINXQ904a30ubOYB1h/51NTlCrS3yB9CO/bToqNLlOah
YFuFhXwNG2F+11Rp3xdOJX72DrW2cBV0iV22mxBkBw/VZAv2lC18NkAFp0Zerdo2GB+Q+bbeUh0i
bEAwQk6WZIbcQ7U2CfaajUuW15dZbrnC1OgjKWDNBI2ZRmUQFk4gR2co1fWLcLChltfxvnCmbicP
pSagaaKZCYyCBggUhRDT0APXKs082+jJUGGyZThWWrcBbQdEB8gYPZTGYERuUigWLfQGthFgyyXs
vgLvxVMOj9cj55DJUGHLDU9AAwHc5Zoi/ccCKHDlogw1zzY6qDoD/cU3fTGE4pHw+LqEBQu0hof+
vSjNcjiEkIi4oGH0azAIMoilwyOegJ1kU8PA1jjbEk1VWRk8x0H/D59Zg4tUUj58OiD+tQ9/3nd/
DUD+3YTJTNOGLS62+V+bKOya6hBfMsDQHgHv3+dluaTQATrfyq/x4O+tTB/6aW+HnzCNmdYZLq+j
K71Q7xCcWPV5dgV7iAuXnI9r5/8mZP7VlkNAY2cWjpF5IcAp7SyFFjIcIfYAkkN+JNyRdfGUJWty
m25Q4PKga/Zk+flS8+37S57fs6Dr9+ZxYH/+1CFLc42HyFjKRbtQfr6AHEruNa69in9YXrRFfe18
3/6aqP3vBjlOdAvYTWrBXfPXBu2sDCUojehbB2uvXmepcHvyxJwtafhivOQv+THp5v37ub3ZpERB
APiZCmPZLMWGefU+8FPvXTtEqcePZJ3vuQd6jRt6zV7fWTf6rv2eK//HhWH+LVyY1sbn15im3Kcp
FYQQkqd8MNzew1axi15G7sVr0AF2+YpRN91rHkzfvNHP1mIFcoSv7+prbFbRLVuzneZfMu35cuA/
v9AsftH0oEGtDC/k7MGY+5b4uScW4U27HBaNB1+V7+eHfZa7+ve427ZBuYEtYq4HZ2mYDEgDYxx8
3dMXmQ8xnRKdz9xpjiMPseY/LjQ5fcJs6G2q67aOOxFx2Lw61OYOT6AFhv1oQYCwL7dyXLXvct+t
cTyaLnPNZQXxEjcwHi6x2j8u4Gfante+aqhYwj8VbRsrtqo2kCLywzWmm9cj6FnSLcT99+M6ulBN
nLFIP3rZtoiOCBjFaq7P/STA6WKwwMNsN1fQwCgPzCu/BZvuu9m7wZW9oosEBUc3NzxsJv757v5i
0/yl6dnCBiwMKj0UW3NbVlhPWR17EVXsMBJANJvRpMfz7X3kw2ddDFsUCzcAROeU/TajCJCntmFj
J2ndaDOuQMvz9X2y1BawUbiBOZ/vbBp38BIMvS+8zHso1uVGvsTL4MI1cfq0396EGDa3CXRrEa7+
urhTq8oayEkarl1B6wyJvIxdaOHL5epAwZ8buHYYuMP82gRciUTlhNPA7tsFxC6Yl/mB33kWYBge
jsPlpeH8YvGwzw1O+/inDUtXAYmSEr1rD0oAui0R0qqWQkuIcQj32vQQ8uASwuRDdnLWkzb2AU5Q
mcR3Tje7z60OtOFQhsBp2HudXx8yP1yYHsKndYZhFYv8wTqopxaDnHrtMl71y8CVNzo+HyxIP1ik
18k+sfxwye/LCzv4R0bw91czKU5qx7B/A8FAN2dA0gsbGISKzNvoXvm1l+/1lwoIQU/+f/bOY0lu
pF3Pt6LQHhNAZsJttEABZdo72g2CpgnvPa5eT5Hzn59d3YelOasjhWbBiCG7KyuBNJ95zUdzJ7Y8
nevsq4Uo3JnT8zTZ5Pbgsfx77JPHIrsGdFXLpal20b7cjnvo0Id21+3/vKVOnEj/Pj6IQki6TcvS
T1dZPmo43M6ssukC0bJts3O5FIpDtGk5MM5eQYKX+eqJKkMINq9Ovn5yNZtJgqlcetw2t2ITA+He
hH7vxTfWtn6X39uHP0/ujcDDNk1HQT1wXUucCqqSSjn2EEouPOL0jYkaWr1oiBhmX8s4ulrzqUBc
xt7+edATq7JfTxTQCAEet5CjThc0mpZJLDKuWb/+KHajv/rrk9xrm/xD7I+edRtdDb7cmO/bXbRF
KO/Po79xLjmOQ33CVbpuidMahSC0RGMFiUNVP4wJJPbGOjO/Nw79FyOcnBJTVXXmNPAKYW6OV3M4
b6a5svd6slwMZhudOQXfiP4p35AV28hBOuo0dozNPkTyzFL0IQZE8RLEsPTNkrXBnx+bcdxOJwvz
xTgnC7NxZiseoZtB8Z62eYWoIjzdEs3golCkx0f2rvKxPty1oX2phfm58d84exlfOlxr0LKoMr08
Bccc7TnlMH5SVYFhPQ8aGpshpaP+i5PCoDdyvwNR1S7FZdxaOwo6u4GiyVyThSfa5YyJpNY5uzNP
5c2nz9Ujbb6Xrp+iAA13yPNEU8prfWPbH4rgkFkbWMHeHJRB4oveK3fnzog31heXKs26Y/hsyFME
yTSjO1UfxyT/3jnt52q4tBQhNOzfP8/u7YFcSxq6Eu4rp+KyqEpLm6XydFX68dIHa+5uJqm2PbbM
/4WhBBcIUZoOWE++fLtpl6kCaJTyKI3iHZSwuprA4qatTbH981AniMCfx49rKwqegHqQzlAnF8eY
JrqDYAFjXZRIml+U2/AOEQ9qH7ugOrQX8cXlcO4SOX7/093D0jVhMeomg5/Mr59bJHJ5loTd2u3s
D7uVsHfYpjehhxji7ty5/npZGsI0FUGDMh1WyElkNEglIERUhmdSPIUPP7j7PrHPnKRvDkKF07Al
noHqlNlYO3aflflseAgEQu6O/SR5kHl0ZmW8Pq+Zym+jHC/M32IuNVtzpMWMEuXuoS2iYA2f/7wg
3hyBM8VxpSBaP4VkZnkN6rKYULijw75SGkyyf9bkOi45JkGOp5sGmRc8v5eTED32y70aDM8R4w4B
o4OYq0eJdu2fZ/JGPGYISz+eR7ordHUKCy6zlMqdxThdMPuGnwSp4yHpx5Tu3cDcLT5SdtEmRGh0
l+/O4UreuCJejH56GFIqdEdhMzql3MDeds8FB6G9q/z0c/rPD96XY51sYlFY4RCHP8eicr2Xl0nm
40yHF733DVP4bbGtxrtzo7614i3Tlo5j2USep/jDvJNujjIzj5edLB1jN+PcpaXnbCreCJCYnGug
tY18hPMq5Cy0VBsqNIu95X78iH7iFtHDTdd4CBlybEhzV36oA+1+ueq+t0j8Hbp9cS6yf33d0zIi
Mebot01bmMdN89u2m9M+TOK+PUbXaD1fRwEmdhsYV3dUh88cjq9vdq71Y9JqooAkX2+OSYE+tnmq
UXYhp/ShyfKPnKFfrNK6iHLnTEH2jazx5XAngcS8RPms3Aw1Q9/2jglLknm4QHr6tgzie1o8Z27R
N44XpkeIbUgp6bOdHP1WR+slC5keOqFXCqUJnHTPEBh/KiC+vF6Yk0vDjbSfKuJp1jDSPy/CmfO+
CaZAD7IgxtLQN+NbxDb64Ljtk62oLopLGh3znf1k3uHd+PPs+bthevdrtJPO7Mn//q/r5Bvm8dWP
/rQN+6Jze1s/l499+/zcX3+pT3/yv2HDlhP1t2P42BB+0bENuukLvsDJ7x3bn7/yq2UrxV8G2RXx
k2m5DlroXGC/WrZS/8t2DYpetoMyu64fa3F/t2w1YdKzdezjnrBA1RO//0fTVhP2X6wjU+gGACLd
MGko/4OuLXfQi9jEJOjSXduSfAeDPa+f8q1x75CinkPNs0obPfZZA1qNmqy2IGVFh7YL8/nBzCz9
UHclfgGdXN9Vbl58R/J6+abFbZd5jStS/ECzRhysBXhKOljiMBUrRp6RKLFKQrHDHOVR7ar/mg0M
ADB1RoDYEVddlCERHLo9Uje9u9EUIjwocT22sRBHHBryPWPhrEe+ZaEHIdLEw07mTh8/pYUIv7eJ
QS8pUX1ePVpAwsRVNWjxtZljxKlrZrRsiklvaO0gxDqD67/DA5ky6xqlZnk7Ruj8TBstKrDWFAVk
s++VdKrq4ohTKDeQ85FIQmNfMzNvGt2wRW5uMq6r2GiAwIUa7tGZTOQnNHbSaJdkYgRQVkc6MjJp
RnMuViZcIASZpNfWEjUDaa6Vtl8NtxluRLJ2kk7VVN65bTc9FCiqbo8KhFdtZ6Gtj22fZyVd5Omj
3dP9pbNqLxVB67puqxkJSgSl7sAzuQfVxC3hrI33QSuKxxnx8PupsRWWf9phtfov/RCLwEbmexcl
ebx1NTxRE/73XlbusbMrkZGCiO5GflpYovQpTer1plni1vjgtEgUvFMOiJrOw3/FjG60Usnm72zj
Hx0g/7cdDUfi+3+O5XiKn//H7kvxNfny+9lw/J1fR4NmSE4AshD2vpAkr8e059fZoBnWX44A5Ygc
hKlABxwPgH/hOST/ZArlYi1MjVc/Vm3+BeiQf+nU9BWJBv+su+BD/sHRIH+G8P++VxyaiYYwHEE6
JClFuaf3SjyuPXrQ+X2ny6dpilevndBwdY+uEo2APSSMmbQp0j7pbXvIWmihsK83mVzYNWP1lbTu
w6yLG91ZiEPN/p1AZ8wYtQvuQ/r2VCs8zejxIxb72IyuI+GIo1sytgcaOvRuQnpvJtikOkXyteHE
wCyixFi3rzAQ1pLHIm2+94LSohsJvDBAiJeT83U28q9Zlvmmmr5Yqv+eOehca9OwB9oQlvUtosq9
+wSmFj1ss3GgxhSGugTpoe+StFRPmYVgFqQf4+sgF/dDrPLhduoGPAqyrPyA1hWOiiin1fdaneLa
OUXhp7CX1u2EXcCmyZN+3YCInTd0fmv82sLxJqZ1vXqGO6qaSS3r6ps22IqxNWdMM2KQJJs1sZNt
4rQRYn1FnASZa0fv4tGVHA0i82ogFF+iyQwfjfTYrk/CPBn9BuB2hJuyiSqglZlfDbfmWya6i3Qh
wJJdIxsMqMaoRQc8ci+LPHs30IC5QkNs3tn2nN865dqgyijg1XiTtprv7aUxPiR2LXvPGSokn2M9
1b9GOBfdJEIr760EjFu0TvrguW6bp9jxOtmXHjMt9NWr1aIsZNXLZYxyfexFltBvxmjub6MO5Qtr
rmZ/IXwBhWlqyYeKwffG5GAL0Sz2dSL68ODONt7Sel7tXdNC631R7wDkxAcnGZxPk8hs1xvAsJPT
SLwuVKcX27idaNzgEX6o7LJXnjl0IIHqSXO2U6dNn2pzAcIYd5YPqMp8Kl1tPIwVfzSRKXZDi8Nr
iFZhwopV2ocJkPxhOWJJUPHrb108ew9pDEFr0Nf8ogStgt+Hjv6e08bjbozS1ouztdxZUYWGQB3X
zS6vh/UgujW7TvNM4uVsTpsh7jKEINL0EzBR7UPdGRj/mTj7umXKU12qPPbRVv8whUL7gNnvGPrp
sLqBVlvVQQmuxNmxxAeBwj53Ktinu6lQzYclbTB2zuPwUyEX85N0S3rTZmqNB3fVrRTCvo13Anpt
1OdzJZfKRwl//mE7rX0jWU7Rkc2PPvqQqvmTM6ajfZyNQjDONccbGdvrfsGXIcjAfiDENMsAZXtn
t+h9N2xxBps8JbEz8OwCCxPXRS9xmdLwBuJlbHqqHNW3DPhR6eN5pL0nSJ23gEAc+MS2cZUqJX3E
eOaHuZP9IydR9ymWoxaYbT37KrWXd06rx/hlpOY2aevyTpeFuB3qLrzOqtm+yxMIQFWuPreLvd6O
ju7E+w42F3p4i9w4NkgVdZXi6oX+dLjPe4y3tqQ81uMq8nIT6TZ6+YAY9vUwGAfZlcWub+1lH2rS
2IZLsX6ckwn6Us3VakZNGaDJGD1rdvJR6fn7KXYuzb74UTVgkmTIVu+j/Gs+FkXQ1SOMBMq1V4Wb
ULsHUPQo64wnjnXkJuvqajeH7oQ1XNTvUbLWv3WhQICuKPUbnG4H9kgdXmTaOPkQVr9GRvT8UzyV
YU1/MYcxKEYDt7ApFw8KX1c/U/r9oKO+npd6DRAJRAgO44277ax+uaMWBGoqBT6KpZxX913qt/aY
BHmyGIh2Ym2L3Zb9I+5QJgPi1QW/XXl/pwW/o1NO+ic/7xBFdGvxaGnWvGq/hkDLWtxG7rugp6ux
xTB9g4w2bgnb/v+g43qCHXk93Eniyi5RUxat962frZv24/Igv61X1mZugtR3gz5AnwZbnC5AzFBu
2t25EsHLrtTr4Y/B9m9584IUpLKY7YzUZt2rwO4PSsactodxQM/Ekrtar84UQ15mmK/HPMlo26pA
A8ZY7qV9GyJJaTnnanAnnfvXI5zUE0MXp6SRWR07kBxQalN+auglozjhZ9+d9F28P7ZbnTNL59y8
ThopcUJYreL1Pk0Cx6W9u7q/UvN/FHL+v5mzHit//3lgugFq3FYvYcnH3/gVlhJ6GrTtKShQ1T1C
illPv6JS5y8FhsKiU6ikcCwKGr8HpVTNKTUfO1EKDDAf96+g9C+LsiefBgpA8Y+28U+CUusne/Hf
QalNEEihiAzbVqS+r9sScWuXizuJrT4BkPbXGJzwRiTl0eNCOXE3eZ21lgA+Rd4Sq1q9i5IrMuVq
1065dUvoiV+QndYIIQvLtvTGK3GYWHbZnJrpNXHGGv8g93JMsIVVCy8+dMdx4iOyeHzQ0TM1gklV
VXjTMXAuNkAZO7wibLoWS0t3LJZC90d97X/YsYZTWKsRP1yuuTBGUPJytvdaB0jzAuObrPYL7D2X
J1gqGe5T4WpU9mdhtvPoAbEsiKEoLUTp1ppsPnsx0MI6KGD0NoLZxZg8WHpU5A9Qs4hNQqSMvjSu
ZhofxWJp1TVeo3F5IMuc43cJD2PctguFqtKj2aIhz9tXnV3cmFnUofDRo/SD7duC9N5jCFQ19DSn
0g0/rLtxQJZBlwAbsN6p7csJu5SIYNWpZTBMY/gNVUCiK/h3aYmLylCUDid7strDh6WhJrAf7RRW
GVdPVVeY/rVFL56naNFS3kDrlv1lNIxTeYtvyTh6SV3IcZejWPuIFjZA3nBAsNzHkRbHSYDbcjJ0
H2tarTwU+rSoa5TEm8UzZoC1XK4VHoebGh3s8aoJo7b+4hZFMV/ExdgvpacKFV7bGUrxqBMXFjJ5
EIMMc/kkyIuXK8duRX41NbKbdmDRx+a7SqamzKFz1VY6e0sEivg+kTKfiB1aRCt2fRV2cp+qqbPu
53hFLBrXm+J7XlvriJUjkNZmay5JaH3CflVh6RPOduG3qnOILdYikkejxqq7k05tRt/iMVJobo/t
6lOALa2bNInDfIPGdptv1iWmpJBNadU+dGsyI57bhoTgtqt1kd9IvcEVuujBoA8zuslon6PRFhRW
ZQFXHg38iuIpsu4XUWrhZyQJ7X7rEES+02tdJVeAZZG3SiujAH1W20j9aHmFIc5qVwb2Tv2SmYd4
rsoPi7VMCbZiCtR9S2Rl7GXYjdll2erD/NAgr030ZZshuHfc5KDkB2vnOnOAh0uSEtWCBkbeWyJ4
cF85Ufpelnbbbw23c3RCRoJM1IkxoTw4mOYWnlj5GS83kQPeTKJy+XPAffY6dEWe+Zo1h7cZYhXr
RZQxxzsHNXMw5TqqAwdb1GhleVo3RriHoh02kCSu0tV/0I1J0EulbzP4TUVlOtp080QPFS/xTvJe
KORewu3U0VLCPBJdOzXb04UiU7R2ZuLkySHujD7z+z7rJD5qs748Vegd27wqhX89vmyCbDlOHH3E
DAuqjEv1C/vBVmsaL0aBnDUAA27dDAb2hYGK8GZEN5lFjgUU2gZIYBtrvn53FVrfUIC7paNzGOMZ
uJ/iupzuSFCtJcDkrDAOi1uG1r2m63V6MU6NK4Omt9m7tb4u4i6rgYBfQmm0k0NoU9L3u7CbPg5W
Zet+JjijNhChZ3Wpjb321C7RPAYabdoK08B8iB5dPhhxXMLQ/jDapSHIsqOSY6RekY3+ZOEWXQZd
Ows81USemzdsliKGSOlMybeyi0La4XkGBNtJtGG5NGKkCTYaZnv2JpX1xOtebSvd97lqkJEaUa33
VXm0J+zXufiql7nFUkTPm9RkYpN6sYa5jMeat3UP7mmK7wgmfZBHcRRLMUiAvDrgIeq3adkO/koC
9IROXO7sDFkuP9J8LrpNJMLytitcfsXCQhAnRQenAC9Pqlk7Iuo7dIlMK5+BsS+9vEYXQi7vGmpt
4daIQvLRXM6Z+77kR+r3nRGOM9pF9crpZ2AzfwuwrxLbdFpDO3D01CFPqiL8obdZniPMNVkS2gLU
c6SAtXWgjpK5K1IgqoG+tVvzrKE6MtepluxzCkczetRpSk12nUYRqBX/PF+mSOBjejlqxd4eWls7
pAvQ/MsmM+ziYkQyj3rmVMo185yxEWjQxbmpjoZ2UxzvesOd31Oe1a/qFE9Kf4mEW21W0OvJTZTl
peaH08hfa5mQpPX20YMg6Y/mCx3FCCddo/e0ZXsoPHnVHY3o8MSCziByDCOqCnZBkRtGug8NlEe4
bVzrKra77hqNsOVGaEu8LcNK36eJBh/Y6YdgckIuhoULJMhavk+UNwBTM56CRcHxcqhz9DGmxvAj
6gPeSF3ikert9GMei+ajZmGzJ81Y+zyGenqNYWhpc4ItMdmGaqkCw/hNPxfaMB6ikAryXBbxBcqw
zafQpp08ptp0n4ZtfOnQU+SAdlLTwStSdwkMsuFZRpEVNInCDrYV9a5s3GVrxml+M2Vd/N6GqFJc
CLMk0Q8JO27w/LZsb9BrDHBaC40aF6FEN7BE31y7ayq/4DxQkCYPznjbAb26dTD7IM0aky/UnVDk
0OV3aiwfC1nkuyoOK9g2LHFxdPcIM5GT8bn2DSDazNyjXXCPYZhxhUb8+q1L+2KiCuY6Wzse6qui
Hg13izWoemjL1jpAeqOKHXWJ+TXJqcAj5y8LaE0WKHdTLfs+whJjtMPQ17rQCrLRzPzcUCkEd9FR
lpcUm41W4Ibez/pzLsZwp8XUn7KyxIUurRpEYIZyD64cn9VlVtZeE6E6DE2NfLczNUCabWQTQScb
3sSdvY8jmww0aYb6Gv3FpvWaoUif1kksO71y9I8lmf99ienB4MHPWq5zadBGQIIQI13qjV5cGZnv
yrpxPX2KRuZiFOohGkuUnqbBGp9Eqtn+jIwc+7IbLAMhoSa5w7aAEzVvZPupY9c/LqupORiX0Xug
2LX4hhbOVqAXWVHhu6s5VwnF8O2SiZ5cvm2HO0fXeMO2m942qZsetHpRe125rdc3SDqz97AplhaX
Q9xY76x+yLf4YVT70KmFX+prCZFJz580q7Uf7dAl6moaN8PvK4Xj7c1rVLdBqkSzl3U6XIytcLj6
car4sa7uege3Zj1g2qm2JQVgY9PlJi6PeFJ6EqF5DZbMIBxPK2bT77TE2rm42HvVoLeX/byGHPjY
0AXaWPZXetvQ+ZR9YRXQf8TyrjS09l2LsB/PO6rKoLTtioQykuiTwNT1MDnQO9/MjGqbcebZvk3V
6JLGozb75nyE+tL9zMrnIeltjGJ6iwJLqBXmtl6NovEikbTJ+2XWMF3w2jStQgOfvozKTLRkh0Qf
R+7/dYJqp88jnI8Oo0J8Tdz2Y9sIzGK0NYpgfEHU8aZJsd+krGOoIW23fB+1vrvr1SKvMyuR64MV
dRmhpHCifbr0YxYkkaYOWtO6sx9NcfN5Ko3iW1wMOMcS7RXUyASGQp3ujnhV2O77rjTXXRqa1R1V
OAq6Td5drlOU1F49Nx/dMNMfp0TmV0mvLXs4HcYPXGDnHLUj3fjcOjK6XZWckP2rx8c1pu09PSQF
jpR+ygS+4yljXtd12ZeHUI3rnbFOF33d601A1Jk8o0k5PDtVqFU/1g78pq/U3KbXOmwqB7MUJ7ey
hwGrkxEfWaNK3zeU6Yurdp2q4RtmIELfZ2bXaxv6Zn0bsEI05wlLw7A7lEkNbdIS42p7XYm46gbg
thNjx4q1jYUlbl0+xWNsOTgzWj1JjUvJalfOhdV9NmaJfcla5MW+s+q534XxCOyi0gDi4cYxPhVZ
Jr7mw7h+zHCFUTvQuQg+jFWVfceoC2BGORpYXuBAOEOTNDXTRwzdirZlVEZUvMd4+WysmvbsjF3B
fY4mG26Vvak9F66Zoa03NnOMhge/+KB6vRVf7IYmaejNypHE43Dc7Pkdx3lTbNe0bIZfxYIXROTf
C1nHys3vaeex3UIr5IhPo71C3+VlZccAuK/arPGnmK9sAqkvKCtH9uNvifhb5bJT4AXDKAm6xDDA
fFObOykgcShGkZKtr1+Y25kaepBtnNt435QelMwzeKE3pnSkBBtAxcBYuacIrng2O3KQxlfTrYaZ
+3SrD+//PJ2XJRxAkcfZ/DYCBYPfy2FJ2VJ0xi41aXGNvwzn5z9//LkJnBT7mhlkGOhs31pu56iC
Olh5Yj7na3fs0J+++ReTOH0lYYhmSZj7atfc5Njy6r4gIthY76Evar0HIjyAi7w1f9COyoN0uoJH
m17q+39WD/v5MF14hCZVCThi8lRypmsLBSwo92temz+30WcMrc5xw17WL1+PcXwWv9Uvm0G29dRA
zdk6F3KPPv2O2t7Zmbzx3lxamwDVjrUc6osvR4H5RRKD/ysiprZnuTO9ICw1+9A4s/x+ihK83LRH
nDdgegNAHHjZk02bJYY14nzMq1sgTSQX2DbvBDyyc2XfV8g79wgoh5mvgH5T4DndSg52lELUYJCD
9IkL83F4yC5gZ7Qwqmh9foof5KbY5tflx+bDn7fASX39+MYckMAO9ASoIVTeTlZnX9RzWjDFI4nO
8CE3bWK/3NtYpcSBeffnwV5v55djnVSaZR7GDnG5HxILuYq2QtycOWWPn3D6wgBLShgQpknj+eTA
sAjT3Wwmrmv2NDiwa8eiIRffovosVvL1rmYuR0ou+DrLBlV+sgbT1E4z5jJt9E10SUgY+7DADs22
/Hz+pH29rRgMSsexACrQQjxZ8Gun1xbVQtYhAfMF1t87tYV2Fvz59bzCtlENBRAEFcc8IpuZ2Ms5
LVWhq2rM/PhQ3RTBuncD/TC54729OaLbyl0fF2fuq9c7mcYc5G7jJzT/1RUSTgbWvFYC+6km516t
uWt2tjNhdbystpttz0zwreGOq9xQYBJdYAkvJwhNfsmOEzS90S/yPeXfvYUr9K6+tNnXkL3JVO7O
0b7e2NwumDrOXsBapgOf7eWoM+bm1oqrXn6AJOgNzxRPNbWTNw0av8tVvxnfISvWYKD3IO+Mw5+n
/OaMybwNmPlgyNTJ2EA9JEk2yzSt6Qm383KJ0gAKAZHRnnu4r3c307R4qrqkTfeaaObWCglPsr5D
NkPKMbx0K0ae7/Esaa2NyDaRfw4d+XpjMOaxpn88vYxXWtD0z8HQYipNuNvnH1PUAwcfoSuM5qDz
P1cAw2+mtOyUZ6hluYbbn8szelRvPmCbnQM2n7P72O34/caj8JfFwE38yRVNvAEXttwkLoL63jDZ
ajoTcR3f1svjjek6QEEVm8ayT2G1kQNABgauX0FM2rar3vSbqj/irkwXD0slJPQHGZv1OQ7s68OO
xsyRekCObLF5TgKlyhJILQGKcR+pQZtbA7ZVdNCwBdkUPtWef3yIvxzt+Mh/CyKsIRlVigBouIb0
WBt5QWz+g07F6pmh6/95f/w8004e6Yupnby/QTUGAiDFzyNh9eMNrMib+lbbiLsWyLva6nsDKY+v
51g4b0SFx0kSxXAA/uyUvZwkFfjcThm39cNdvBmu9WmPMFP22cCW8bMbzJs5SC/zoLpNRNDBZH/W
YHvY3rnv8camffE1TgK2Li/TTHcqXyNu9GhqGbS53P7MHnkjjmKyR3UhQ7fhQToncVRnNfqkUxBB
MBeTCbu0961V9D6Z83zdxsOPMh3Elgo75g+GnbWbUlTnlB6P3d5X7/m3r3CK+C8dnKfagpMiQ6rf
UDK6hHFbfHZl2H8XEek70TEFe7L6X7vn/7eJ/ydP6bfd9gra/JhX45fsJXzx56/8ahQL8RfoYQ5O
mKPQIoTgtPvVKD6iF5UNehFukJRExazav9GLyv0LyOKRwUcYxL32H21iZf/FPcD6UuZRDwEJq3/S
JiZhPjlr2ZtQaKHJKRiuDvHkyc6o18heR0jiXFwo77RhW1IAbnZzmlo3taE/pVXq7oZMYMyI16pd
5OKmsCY/GvHKzXr3RhqTts2dMdms6OHtrVw9JVlqXcHt/NguTRJU1jpvknl19oOG90qD2tFNh6xg
PC+o2mu1g0BbIvzcsapbwedjpWq4wVqY+oWzyp3e98mTkaEbV4CfDnKVU4iZE+eAXWnlxfVYHbZ2
szoHBGqucsouVrtMl6Y2jpsBi6VN2UgcTBdQ1dOs8fvoSnu9WPR9kU2Ptn5DZg+kUQFarlFu8+Ti
OwO+MYv73FMe9LIGCG9vPCCoZOFOTH85cbLLZa33uR69z8LyXuXpe+rFfEhOb1X0Jmd5pHtZ0Xvr
jJlwKwzk6PjpwMz6cNMr0696Ae+VLtx1UjdXEQBLn04vxZsFnNGsGY+mHXpLhn5mOnzP9eVHJKtv
gyzQ7Krp6cW4+aAGWFTXIu8fhqK4zOmdN271zqbU7+WO8z5CP6fGGsi1h2/y6Ou84AuSU9vGCxU7
2DrbjvpyB2KOoyhsJy+dP4YQ01AVJVOP6EdEzbe5dx6Kya+VcUMRlB+cE7nRe+yMaeUEoSHGYF62
Voxrc5k9OGq4RWv23VBG26l+32tr6w15COKsemotZ4Pu0qeUZvvGbFqu8zAKbHMsgyGvEDQstc8c
V9Z+LOrHOsHmGKa5VyWAy7GqfjYrA19gTbswxvgxi3MgW5CjPXemWetYGp6vBd0UDH/UJhuQzwUV
TE362ASjqxYWJTIazUwqxnud8LHci7KpvShRmh+j+uW1Q1jQDKA5rA1PJq2s96rtP626RCq1vU8i
4zGP6s5bNbXRaTDbY08PTCxY/UIp9sKuCFQJVN5ei8sM51wvisDy9eOMaiYVSURZqbkkrpn4dd0R
ApfuhpZEssUc/VuYuN1FRGWSHFF5ceQ2vjbUH6vM9pfJCQQQATxtKd8aRe3LBG0mq2QiTQx5ucWB
yUwuCZQwYg5rirPd2G8a4zrR8skzMkjHw1xcqTzXgcUTYjjltFKedj47qe34UARi4JpyW5a9i+0v
jb1EWA/YCAdGGzpbAKk4PmbZu4Ly7C4poGTPTnRbYpa+SSMAlDJKiq1Z1Nqm0A/WOoUXZZg/x7Z1
n8pE28Vd/B2OQLSf0va2LBbdW2wQbYD6UYGV6EJk6mNHmRjQMe+1SfzZhQpOOq7yEVepeZvCBNxY
/EigDzEIZxfAsxW5QapTwFd9/alJBYJuS7PPE1ycZTRswc9Cjch1i7WDu0c8v5vW7Pv4E/DrdsPG
dEA38NaoSGJZTFX9i2PDhs5CF9SCsJ6XboBCIL6U5O8+WwGdLOC/yJu3ntRkvCUepQ7fih1HOSbC
xYcWL3M8khdPFB/neSAaHoSJTp/JcQoRASP5eR+RQDOPr8NPRf20mC5cYX8xpm4O7Bi13CSJd6uw
pd/DTNgMafyw5Eh4JRo63mPXzDujlgAa5MhZRud4h7l4nWx7lU9BH2dXUpRUxukKjNp4K9fZoWXV
OzvLznssplrPocVwCZZlr6jHXxO2BLNs8H5ur5HrX3khYAyX5UIkMUpRS/mYRkFPB4pTQPD4E1wL
+4El2xhtsztivqeOpZTAQ6YpGWeYX1OfqsY8wP0GN4i5uXGzlfr/4voJasSb2eiBTgNboIuR034u
nZvS4Nif8KoIy5ts+qxPnQkuQ3l1jyg6eNP7wkjEoQh5RWGsEAiUzkO2JPEtVg3Zvnbc8WKRkEpC
iZpJr+sXVZnVFyODNVEL8gFP6CgPfaUnn9KmAyPk3q9rtfCXaCNn7r42s29UqWn9sScTESu/zLqn
uOtY01U7eHpRjnfhvRs9CEQT96vOaY4Zj9/Y44XmtB+QH/RTZVzNfU4zZCgTP8oqyJwJAPV8uTGr
8i53ynAbDan07BUj6ZJgbCv30liV50Jv5X6NeFU+5EjU+F3K/HqzadvsJg0nFJ1icbt06ZWYw6sZ
O9GgpU/tW9Xa3tQ11qXcqr5T09Ubteai4b+ryamAdVfNNivS21h3rkHafEfFtUgTqlBZ3G4MPt2L
aodrN4pvnao4rOvQIcVa/G/Kzms3li050++i+xTSmwvdpK0sw6InN28SNJvp7Ur/9PpK04OReiDM
CGg0+vTehyyTK1bEH79RIyvBbVhurMhYlZ9224xAZpHvYU5ps01nRSdbGYU/6+ldpyLq5fyaF8kU
dHbTszcnFhRpjFdPMluLtJy45sqK2239ynj/+BzseO4tGkVjDnPYu0RR5N9jNQWqGDZ/MMHhtkr3
wE+CdSTiqJm6zW32pjroXf4s1D1QnE24TZ51rlKVu4urdgVpRP/bEBzuFqOOPQUpq501fO6wQUJJ
z6MyNTH1U8zQqmserMb0kpFsgq6Dja5JMhi4XEa12bT+wAKHXbnkYTqx4uEImQdX9jtT2D2mu29Y
6+kPu/1CqXXcrud3EcJc0YZwVkEZMfyT0xFSQIO1AY+vWVKNRb6UUdZQDiAK+mqV1EHWDdhE1pvl
Ocmy+1JdwqSnNfPLmewJjGx/1a26SALEvFIDXH8d1xgpQoWSocfqCeUZJrbNJhSmcVCSm3xqO819
0voiv1FTHB3hBesdW8EHLW0x5KxH+2jLiKdXWXkeCvGTqwmUjnrCz0nPvblKhjtrXp+hRiNFHlI8
n2y8KkzTr3pG38L5mWBGseKfE56e/Gus5A+yOGt3KDtxn+/EJiSaX4qJFk1031NuGJ41tJbbjMtX
s0iFJ219EWac/EFef+TecA7QeLZrbbAy5w5FH8Jq29uzxE+qTo5gcdtetZYcoP2OfSVbg0qtD3vZ
dq5ut7Y/Td1yKcY2R72BRUCDwqrTPa1TPWX0h3ZoTllqXDtjxVmVx0Sqt+XSFdZb5WxDvMtGxjtz
JJbcxvOmNb6kTPdZU3yWN17Y6+bU5ObxQO6qGcy5Whw6ZfzA7PJnnkXjJZYGsS+lREDQ8o1dKNiT
Fl9qrq4ug2QWQhcbsdfgUO+Ya/kGWhiY3MnkSdpEAUz31O1RmBvZ8i1XXeFyBxB4a/zuE2yOXLrb
Tf1lTUXtSTWsu1zsMgtv5ANi81AM9FEJ2uJqzqeKfMPHZaMNTOuhJ6veg0FROaTkNGUZiNR0By3H
89OxHnQ8ATxbfAmO3wcVaOYMvybO4yblrqJ9rPZbZd4+2ittLgQXV80++ul51C/Z9t3VF2xY2+r+
q9C/iurTzt6X4X6vZWhDws0LyDGoHxdv7GjokDbo/edMm9My9xbqd5e+dhaWhGawVD+oHRflKtt+
7eAxHioAZFjMuqmNlWzGQT+v03KSKx6couYH5BDtIaIP1v2e2RE5xFjf955WPg4JqYryHreddqmq
4U7Y7JQX6HblHC3Ou9Td/O/vCkgJ/IxyaXm3YI5tjSQcsK5vucdSIGzRqO68qYGM/MBQ+3AksMsq
PscNeaXi+LNaBLlJMmPau6byAclyTSIr/SomCpfygbABa8cHxyCYHv+Ntv2y5Uvv4AunXPvHRevo
7df7acRkt7/KsKwGs8VWewvHbkH/QWx26un14FaMJw4bWPltJkV9qA3PlLJHvqlwXAq/ScvLVEle
WY5eiFv/oN4tg4CWFBclN/PtesjdtX6xJhsGnB7Y1nuzLO6SrZzXsO9+ZZRUOVnqOdiyZg7oZ7KD
xUVPe1M1k88PO9XSfCDI4lgJNW5G2BI7TQVNXmbuPrJRt4E2UcD0MaX7HPmOtj31j+SijPf6LwzI
fmYt7RffXdHhDx9gaJ3vbjqdYcFWWcAWkNTzpvHMzVetsLPY2Feu4e9T3CWZOy9UppfECZT+1vVp
ylkm2gl+iulzdZ0xs0w+YKfkjywqaVWqKRLlMQe3wa9BBNBjveJsPzQQeAnuRZEVOMk1VS5medhy
GrkmatHiyIdZ+lQGP5MR1nm2eix0rxdhES/mqTRmty3imZpNgBHJGBLCA0wg2te5oom8zHSfdCuj
FDF+uAn9m7w+ttl12S4a9LXcem6LY72cez4nvTnOPcFUftrw4XuGdKEhEKY7rqfcPM3rW/3JwzKE
9vxidM+U1qEKsypM6qgvD9pwwOIWawbu94ekPKJRurWK6cgkG2oo9crzJJj0/GbH4+kqV8c9jQrh
p2o0cE2LsO9/0tyz9L+whDGoKjCkhJyl+pl0hXoiTV4KaeSR/nGsvXr31J44qGDPAKofb1xjI1gR
9hrleTj3n+rRxnT2qbqfr9XkDn8orNgNCy5cRMe7x5qdIoFSOLFPZuoZxqEfvNQK2e06mIDKhAa4
ZRtQeR2Ut7afmUESFSgeLF9/mDpvAfonOVJfg9W5WP1BZJ5lRXAazeYk9kNDj2uEWxG3W7CVRyPB
Qd3hnvYXJUqUo2xRqphfeixh+u+l/Sn+dNeWXFt2ylg+3GNUo78YSKGbZ85IIA2HWQSGHjTJpdoo
OmdrOdXOk4w3D78slVNInUceq158lUq0LP7W/nTc2NQO+yGvnoDL3LL5Xfi+ttur2sV7pWcQYI48
deV41uXVS1DpVE+qEpFkwIOIIbfO8XKnDyHADZiNQp4/jmg2vvOcDbNbF/Eakh1npL5en5Lmvm5y
d9NDiVfTnJY9tnA2xYVgh+8FY/6pvhPDLbhwK5/2CYn5vVh82zhNOBErUbkFNf9pImgQztX4znOv
ZI16TGuYvW7SA2Az046STwvfDIHF1pNEWO3Rvv03Bf5PmgSy4dpoqLn7P5P0Yii+XQetHNvjo/Rd
1r5T/yE2g+Zv5AmGn3Zf4f77mmbe8O04x972Ch4wGE6Z2ydBS+xQEqRNwAVd2YdVOm6251SeOX1y
zrXRg92ciaNGhhP2NAOETHfLY7PzTFygNK/cLznZufZ1LtGxuRYE2u+xfrSN41AEanYdlDPu231z
P6R+57iM3z19zzvQSf5L7WhfSeBMh1CmcVUYZAKs0mHK8gI1tlHClzR/orzw7edxKs5mc8cOYfvc
1Oim+xK+g9od7q+7igfDicoxLCHvO7K71yFNhmNAIsYUk7fGd2uKUDICRfUxRVtW+pKzOZ2XNmo7
1Ju51/HYSy+aEwGq0bjOw3HMAxmHWuMht8KsDPsqGrX7mreNa3RzRHmxymH9yRdXdqfuJv+CvBWU
j+nqc46kLWzwKRdQ4zy6W5MISDVKpScomDCK7rYRjbB0sbJArhhDfQsnL4oFWkv1WLJTcKJteHXs
mONujmdVweAdwgJZBE7ro5ywi9MiPSrU6ix/5PnpCxPV8H1V0JWuT472qqrPNvzAfAuy1I7F68hn
qRKoctbVSOY+yCLRoJLzS5iF05kbgkMKDlHKMCC9wjnqpT/8kc278qPXwmp7LQH76f9Kb4k0Kgr6
MtmX5Ke6D5M2mrhWtmDXyLcB0JMCvhDrrW09mP7CpJZBifSbxDcOmjjxT9WTlV3nwjObEGRNcMfA
na+VsG69RXKT5VjSXOl+1vq4ywOcVPqBo7GpLAd9dAc3cyvTG6nupEF/qL8mzVPjqqPfYg89XrOr
o3gDoBYtr6dIHkeKTqKTfeYEg8nWCmvnZ8R3t3gaCs9pA+KvgZMgsMuaO76V0Pt0zb2lqWgHZSeU
2d0us+pb5RmtaF7f3ruEzdUY0BUJJebm3kSomD+GERRzJETIx1tjUGS7Ibcu5ujZ/SCH6OJqLVom
RMVtROHdqngkhSa2V09x2QNuhu8QwdMHdYBzfuNEsJpb6a3fgy65QnqzUNlIBIWfCv13FvGkHdkQ
b0boKGwUH5osaJUHOnSaXb9Lv3PYPJAK19IjtZgvOqnhxT9x9wju5TEACGYGB7vBSSXzrfEoywe5
PXH5Slx/1slJLsv82Qs+evTBvlScxVtRntudPw/nIXbsa/mWyA/+OHEIAxTBTQwxv23vbmOluV8I
2XRGdC7uvJ5425J0kZVYmo7DRvmMtOJlo3hvjMze+s1RJM0DUa5X1aFZ3ElZqHXBikE0ocyegqY5
WodY7J5VvChb2IoQgzbeENr6dP5qMXHkdJnAaO5UHqjWmkPmwHNbxgn41kCye4Tcgxub23uZXxQp
zNOLXtNuhrMU8pamIVztiIam5VcMqFc4AUFWEOlFIb2w6QFA6UJ1J1wxNjpC4t3VukylLwBy9Bfi
kL6A/LSdud+rvrlzZfyliXtqPEoPAhYF/AtzjnP1DApDdeLccNFyQugQFOUbiiKSg7t0u3TqI12s
W5tPUno2+F9gEVMVNcZBKcJ1ejPT+GuwGTa9+Zota4BtJ6TcEjj/WrXxbFxN+9zph/5DTp/E6orC
NfsXvQsV8ZTxy8vrrr2oxl0K3EDxAjkNNu1omyfgGNq1b6W/oN4ynTvaK3qTqnO5oM3lwMHJ52vH
PfA3pRLfAlg8QuenSxfqH7QnEods9vTpzNebHIf0NBjnYicN/JBql4bhUY116Y6wmgFQszu1+jHT
9YCpsgPSSs+V7Sp8yjDLlCep8wE2+zbgGTG2t5neaDxuEiqfEICd9RsWZgtyHSPgE7Wcw8oYmVDq
by3UQHAUBe/GflZ8HQTuUO9BVn9kY9Dw17hPZpfFPzdn/lngzEBiNaZFyqvhXLTenzWP53gOlxu1
l4v/ODVRXR5YJ+evunyhIaGPVevAEu90tvwtXkz9yA09zB6KrUpzGeIBOhwid9Pb990prsq/0bvL
nXpj0q3nGXGTz+M2fNN0Imj9xeG1o4PUvxrOzKIcaR0dYLMKTBxGzVXWEHjUaqjoV1lHsoAVVmhU
z81/dCS2eMw/N0LEkCn0j0k8PWJimCNFf83e+WG7Z4wBj4f5aXU+naBc+nXpbi/yK8Dz0W5PYHTc
iUVy7e+s7z3nvSTkiIB+osGe/MrfCG1wR0rtHS0jQ0YbdXg6cIGs3cFsT9LAYsBamQQfFWrIrvS0
vE6YzlVszSmM7IUYqj6w9RbHyM5LchFrEOTHAANEeq1BjVfJDvjEMsMTk/OggXc1ygjVVsAiqzrK
/b1aCCIcsKNgQJycGy4s9rgzzECS9Bf6r3T3FCRYbuG45gVD6O5dW56SPUYYzZfn6MHjuobKT/Xe
OC66dRWGMV/mphz3MqR5auxIpavtPOY4KkYtBTT4jOEqxpvvRf5Y/Elsn0EQl0Ze3NLcnkypZqhx
+USIGTV1hBJVrE0Y/XAWEyYTFZ29b5e+5lBrvEbzRR+uw3VGG/G027eXZCdBpfpbd7+kuleognm+
cIv5yZrfWvBGY1cPlvo7lU6k6vlpNVa/n16UuQhfNe3bWUeeNYreXd7sh0VSDttgosk5bR2azau9
Pe55lEnJwy7+DKwncMbmiSI5I7lKAClwPuBC682vXYNDgV71o3Rs7YTAldItLNyLDHYZaVXHvrxO
iLmwLZfQGdrDXZJxZneCuK3Uk1uvt4Np/VPIyPXd1kPm8DU5d8tiPff7fCKbx01k2sjrQGwIjYYZ
IBv3ck15kOfsQTM5PnLuP+V3JEF7o10ep35/XhMC7pTkRNS7k08ByHQ8bcR/9QWZMjYejNPZWAcM
GL1+KmKDYr3WHQ6phF7IXg10yeAftnc3Dj3fz/ooj6VFUpqPq9gYj1u8CJQIa7MXQU9HaTTAOkNZ
doG2boorq9NvooghxApqdOQxrPoEQnv9uqkgYYYhvTvZn7FK8MPeHOmMKjVgD3YZTPYLbDtGt0hk
DlPTkOtRzcYRPlWsmuxhU6m+oJsqz71OR7OosuSZhdpFS178qh3Ww04nfZo/DrW2K9TRFTP2oGiL
XCtffzq7Ps0IMloiExDZvoyb2XibUkA/2D5SnUu9bKB6ahZzIbYxU0rF6T+qkdUMtZAuVu1i4ucH
YP5b+2PWp3Z1lVsMd96phz3bJZ77mdxIqQoA+AwMPIAqta0svHbr2PHkfxHJUDSN4qUkBTLQioy7
RM19HRcmU03vU+l3KPoXq0Bip52abrqM07txixCayDVod2zKQSZlFFrR5Fj3SiuUO5hDEX2i6eJA
JYVTaQmsZAqNkYdt69g4x642ARcThfWyORGRkjB+5hZlHiljKJd4mhqzWQV9dp/MxEfg9TBRx0Th
1Q69sMNtba/NQS2/FxSwUKed25Js+s3aH2L/jAeRKXCQGpOFrg08IsqXSqNjGvPWG/ulcRWjPOy9
9bfMOo0McUIiJkw/123xqqWHl6dIilcSBIMLDq4ye2W/FB0Iat/YqZvRIuGtIoHiIRCQjTxKdV8e
nEdrcWKWCBuzdR3PumXSdWVvTiZqWgku+q3cNiYt6B9lPR8ntXgjwIZ6Lcm1S2L34jsmawO11go2
OPKzIXTab2RNbJeGu93502nGdz3KK4o1JrJgKIuzo4F7SyzmXKcDAm2ID9YT7UMpjb9V0wBdAbuz
tOk+EN9whTjpzG635XipWAl184OmZ9B+EgwgK5aukqEF2a1f09QvA1+PutALQAH6u1IxXXJOLFcp
wLObrIBAMxXJcQartgWk4Kx8VbT2JTfJyLF11QVLX117RbmWZhOjHC4tfUuEt2jFq10SRdm23BiA
pd2Ikq03Bfe5xOO82K+LzbRAjBFQ2mT8WewsTjT5S87pJrBk6rtWikvUUJNEYPLOgidsECD6mV3I
rmUqL+m9KaFBataSXmNmZ6DedNKFyvVYyCfbkNCo5nsXJuP6bJQJ2HC9/VTYAHGZlscCnl+I/nDz
SeD5KSulCa0VeyFVoIqaty4c2oqeYAIjQNVleCztX5JlsOkXEyYZ5d2CfImBZzKFihVs43omxg+1
6lgR77WsZ+P23q11+NjrJLAGpDtqKxg+uObKuX61JuNprbUQC/54ajH5UJci96ex99XMUu8Se/ud
eqZ3p6y4mdkqm0ujU/7QqKR8WAlMBYn9w0ZBMbMx84y9/hDSC+F2B4rcr5kPsZL1DHZtX3uoAA36
ViawtNLYNhSR2NLndaBNHgqsXNSZZbkZEyHGDl20PGPIEmRQ6bBa5nu7Qq8wAzKVFkAvFzdUMvug
PSh59So15rWqnCxKNiCaZOMlYdcUaE4R4zFUn0Zl+yLWO8KIK+OdyXcGBk8I98s7S6y/RATl/qin
gZjEo7EXp8GyhL8pObRmqX6HqGvjOORiEvs6oiXNYUmUK61+V1JJcHuj/16AmjiFrjlXtZ+poMWW
ZYfadJ+g0A2y7IYDWflJv20x6217S3TpHs3Ne4IRgj8QFcUFSGftXNpETujH0NLO5E675qDmoOb5
mehH8B2lJuIJkc48CNJ1OhqLbHATvy9Ddp6h2bAZyowMI9Bb1VYwP5W74WXf2miUbRRi5ZOEsoTR
HmAXNS2n3bCpqihQi547UDWX656YwLFL87qPRndMt+ZVYB2+2sA0k96GMPYDTTfTYNkAjshrvbNN
Fhqakms+JGo+4CKQ+52xedhGP8/UJ9wAP0aaV5WpO6ElmHLtWPa2cI1SfyWL77poyp9snD4NNLiF
LA7GSj9U68GsGZ5m68W5k9nUam+DAQI8ZFog9UbFUbeLqG7+aNbALbQ2H1MJKAll47gU4n7AfgDZ
0YhyrHvJSuPn05abD2XY2FIpf5osTxnNER8WXfm2loz8TVf6OC9Vrk6jVqXAU3LJsG22fSRvs3FY
H5JNI66id5A9y885Cuvzko/vXCF7gH3NVz07L6naS8dpuGQj9gNyi99bUhscGZlts26kNsv3LIZM
bLtObfFlz8251XIrcLaPSbXaANUHEJwxHKYFmqBh19dpR1mNYjNeTeerGSvjwPK2zdc2aJfhe0uW
kco9M0MXT+whH5Yt/bZQjfvsTxQfw7lgWPCl2kfLdJE1f9fZbN+W2n6dVVOs6OnroJRKrMwJaJCO
grko17uu2Ad0YzgEYE9ZokEGI+YOwIPs7Bjd97ok8dBCfFJ7cKw6ne+sWkxRw/HR9WyI8ecFNR36
e6UZ73dV9VWVX2qg3ovSlmlnmhKL5xdNLQF32CQccuakerBn196xcZqs9TAnmeEmdWa7GCWwnEqB
Zu57NZGZ5M2PpJEeZk2LxqF7S9P9L5QKlQULCwt4VXaFi1Nf9ggUh9XbWfPgPbK51cjWo6+eYM8A
kZQQmmbH+qxXXfeldAHW28LBaGXXhlYcsnQ/V7L1g9UXLATeSe/NFutA/BFK31SMhcy5BeuqTCsO
tZGoPsGLz07KWmrs1K8lI2nPmprPHnJRIFqAarEtgb0LRiYBlitqDJctqtua5GbQNRsxpHPzWpEH
c8DF5Fnv5zRcpfZuJ7DZk/pvuSnngGt+8eAMvumDfsoKk1WJUhD5p4zTqa6dc8+VdjCaAdbu0qBq
gTL4H7NrI+eOX+zW4iUZV6KUvEz2qU3t3yTFA6Vfz9ZgQzqxMtVbx86XMnHCYnlwy326LXrx5Zsz
K9JBmisWL5qRflTNT216NZYAcdq/ZOQHoBHt10CtOpiB0qtVglnKarNz1XJtD4YxerBp7IiAMIMM
naiYgP7S9YAfKiGP5FG77bLAK2lYzm1blkbVlz6ZNY72zSHNc8mTFeFDtP20mXtVScmDdefsauWN
J5XaCyuUJUwX1K5O9u4oRDK1a/rTaZi4makms0DUp6AB7JMkhpozWoXU30u6JTJi7jEYuLecVGEX
8q5v2NSwGGWy1JM3uzPv+lEGryh6y3Ve7Aa4dRjHL+PBmSYmmVy8olIlQ3272tYGRqq2wb6q7Mzl
Iiz2g2YYPJHr+KfUG15FYh20gvWf6JX5YBl9sHXgTdrwQlrkeWibP2VuXRdsR6Am/fTSGCwJYH9z
GhvQ2F4HKUmN+XWcWmKH8IBc0/4d/xNiFxFZe5X53hkzfB6Wpj3wLfyzDhgOKwVj5urGbjvccpXp
VrdSmFC96WHJ5wiOXjEsxLTp2qVtJsxbcTWhE77Ztkhq3GV/lv1dgZUeiASyV1e+ZuQIqvVDusks
+CyD/f8ok9xta3Fv3K54pHahVJZeDZ/SG3NT9mY617IRA127A8S578/7sJ7L1Rl9pWN4LnL9YzXN
wMhVPHOy7tS0Hct1TZHhm6Fqn7SnaZujesciQNRg/Xg/PG2reOlq65ipjGyjzrKoVkWoBxVOmGCs
rRzoUvdmr5jlQK3igahhP6fbQ5LKZtzZk4/nGl1Hb5/6vkpYtGw41QEGdSsT9LIwTJCQqJqrFmlK
489FUdzNwuGuyoaglljDGNp2nKVpONtLpbC5khJ/R72P1wkadm4GH3OP77G3kggaMCqixGFLU3fi
RMooY9noWIFk7X/NWjTHxDJiBXOegzRUn/vcOb62YG8hJbFszkSV3mxOknoY4ObxWfdDIkV6Zgwn
ZOHYSwzJeZqz/mqaFWOFNmXAENl0QtifklZlrogq1z4uoaifyrF51Ns9NiTRBfrWe7K0NDfJ2G0O
vwhlB2FN50+Ih50Hh3U9YIlAp7BIoyfMtgsZa8mGLa1zmgHQwTC416eiuSygdLZT35W5LI5Ok0PI
MhcwldaIRli4Up+lx35i1Wab34QBp8dqGRY05vZJUZhCUHoXB2PDoxHn5CenXpxwTW/2A5R0r9NW
D+atOMxa73jpqo/HdgJoU/WyeswcZq0iy+UjlLSpekk7bDB0bNjd3Nirg2nPwdwW2SEFymiXTn80
9W05QDsu3XrWfCj50kVLNye0HWCJKmf+MfAYCm3ZOMgavM5WhTZV7GUFnVgNWgevOI0NP4vwyCqX
7drdnu+esjS0OX7KLb2emGkV5aRg2FK16D9+RYMePzRy1pEMj1pYl2dJ03fg16J3i1IpQyGaNaqE
8rF0annXif53TNZHCJoGdY1rqTDqOVRwQ6TnbU1EYuyxcMDJOZUUK9VEIK7zb7LRgU0mD8Esiy3e
cHAqN9mJsQqKqZX9yZwcP502w2tsefI7C6FlVVnlwZztzz4hPnReiyTMO7iAS4psvcix81KwUbYx
UTlb6nxIzYb5RKpBBJf+AjMbHxN5bGNtLj/tGvi2VHAHwecU4+XMk7Caim+mX6mxs4osB6RRbQEL
A+GXnlH1cMCMl2Kp4vY2j803Ci7OMRBZ+w9phfiAL2YDP3GjH1GxTKoX8l+XDKt2Ibd+Lpw1NLoG
j0m8H28cv85HdL8GZq5j1g58UFvOEU/88VNMedQvSWROkvlpasARjap/atARalwdsT7Ll6vdFfWp
S4eRj6iJZqXUTzO23fBnJvbXwEtVvbFFdmhKLSDemZ9wqJBy+Mtu8//l2vO2yvNT3qwHePp0rRWU
F87xr4UVxyCsXxVG+kEfD3K9FJ5WjF+m5Lw5NThhhSc4vGrtee617wUabbk0UafL1slY0yM1UodW
nR/5EOEX9K3t9vbyPDTmGEHAupLoAEpVwCcZl3fScZtAtXDQrHVr9JKJj51eBa5R64qhPBP+c7P9
Yp2na/uvaTdOkI1rCd5I49RO7W+WMCJuFL0wFbGeY1sodFJxYRIG6WoH+8jrxSS79hIV/v/sTIdx
WFLMNUghMHhfZnskG2cHLAAQy1eQhkY/dh3LvGpJ+0NO656ZFoYRvOBk35drocNPsqzhW2T82exo
4BwFBsl21mQe0Ry3QUZufNHooUXGcSkDgaRCPTrkH3jpIjmRRHYSA/KAgcjJ0vMtxL1sPYwOG5Ji
VZiPlIzdjuh1z9rZ8qo5bhkbVOGxhL7B1tp02vlqpysrFBarg86jdQuka5qEx9Go3vByP0zYJMlT
4Vf1gh2sxIbAmav7XYJ5lg/GmwlWAUXGPOC/5SsZN7fJXiwZRXLIzU9Dvn1oLRYhGBqd5Xr6a+Zy
FYtg6euSl78xrCTi6izJdq2iuhZhIteRboGbbgQlBehXR4grquW19GmA/Tbkl6SczlXfh4jPHx0H
xqS0YMvaS12c2qMR6pLF0wf1rGzgdAszi0egPYv14G5P/cHo8czq5WoPzNpWcZK3VQh/DjxjgVFM
OsBBWXQQjKXBXqPfe9aGpHmb635s0r+TSOtXLrNI6VfbtRrzxj2Um4PBnKpWrXGoMvaRVsNUWpg8
s9byMCvrc5Pv6YNjzw/8aFjCipqywBNv3Pvp8wRKjs5r42ZunDSJ0As0nlyxrKxWdqM2jgXsMrDU
kuWEhD5BkRjlPB62uXla2xAZQnNvYaED1FO7kjW947NcslxP8dTCvRZCgjQjfxJvSwZeXkJyZIzr
dH8vMPsoFvCCZMAXEce6zkU4QG+oQvKRbCx8UuB0KCSzlv3JLRNG1yB9ZhOPqTxj+Fdp+gvlYOv2
kVFDxkVMpZm0WwcmgRIZtTChi3BLJDmNg0GepZnnkz9by2ORpTqqMPmx6xnUx3w9SZ3AdBpCHQFB
Isx5KRVyoYNIDGwHt53iWT8OVkLs+QZ51djWNwtzKCJpTPlFmmWT3F8+sDwf9sjU6u28swXY8xq5
B7YgYUWyQFzZbBUyB9EL/O/kf2lh/0eSr+e25j//HFDxX6Is/lvz0Nsv+saI8ZYTMBKT8Y9ffFNY
/Zd/CGgSxu1h+jtsj38FFkz/26799jf/f//wH3EUz1v399/+5budGticj3/TvG3+s+/8TR/131uC
up/Z8Jn/X//C308x/tu/GPK/ouzGYgoA7qbmwlb+H0Iv/gSpPhIvC9G5Ql7N/xF6qea/6jYuxzjY
o8LCpR791T8cQVXjX1Giop1UbeTqChEX/xOpl/lPlikyPqCOquuEWOCMQQTcPykDSyNPixlTeN8Z
m5MzMl5M7CdT51zpj3t3TByIGnbOziv7cFjE16ocZrnxBicb+2vAxgSSEn1fAuvXZq9qQvQq2JVz
I/jpUMWYZcW5CY8H4EJfe8gdlYtXt9uIrwVQRWf4Z0b0hAZ7SDB7tjZXRum3mniqTQWbcYnZrgvb
pXlXLDWYK0ZSo4kpwvxddAoqeKWihGuzxVYNlrH0PrBLJJVsso0ZePx7pFHgasYOWuXHEcmRaf8P
geftG/zP6sp/fIb4varkgViy/E8GBVKqFRQRqFDsMmb1WzK6QN7/nbTzWm4c2bLoFyEC3rySAL0k
SqTsC0Ku4L3H189C3YlpieKI9868dXRXVxJAApl5zt5re+t6IhnRv4SFue6ogASaQZlMu1FFb0nk
F+Lj94itZu7pwF3o6DWjHblTo4CyPErNITbsUCdVwqJCj50oAOMbake/bLeES9Cg3paesY5pFfvh
FQBUokfs0VT2WpO+i+GlDMETq+zpNf41uX6xJYtdFLNX5hrzcV9wto4Qg3x5Z/b/cqP+wgj6McLJ
TBybTouUjhFiaS/qex11Pc3e38c4za/7MciJr7GQpbKRocbh05+Ur06/MuZTNhNHJofD/8x3rPUl
l/EPM+X0jk2xEizNOvwj8YTFrMvhMEYqUxOMLn4qhHeLbJ4/6sfiqXaifU0qlJHOkmey7Ozfr/fc
U/s68snMbPVAs6LAp4yvX4/oCVVBuQA+OCEA/L2hwJYk3KiEs/1IT1K0KB4g6KK38ziSJ6/0yqYw
mwum+HPX8XWUE586DskorDRGyRhFFl5Cr7xwp05d2j8uZHLEfpngZhUEVS0zxMQ0kXa4DUkD1hfy
9lK+oDxxNr6Ysf81kko2mKhS74KK9X0kN069PhpAR+EVnA8j6vP2UM2RbqBd9TbKHVWsj+zYrdVt
ftV+ti+IZC5OjBMqOUMzJ7V/foR1YkpXFGqM8IynyzWX9QJbwnpKuBbm0p1yNSxEYq8EIKbO7/Px
7Pv3ddiTlzwbI2tIOq7dT4drulw3AuzBVFkO1l1ZvGIBnJHFhSxZwX90LPRb1SBtz1hLg3QppO3s
lFLhdYCVEace4venQDnMJc2EhQ+87d/00Yzs0XgLLGOORuPKW1yCkcjiNEt/PHhWCMMksIZ1f5oY
X6aYnIi1XgheYVe9sQmKinMK3UUx5tuPQog98sxHBkgfFp19GSz5cWjeModa6K5JjPuiKQ/eID8o
vQ42F81NDyZSe/bx64UGuiV93FjAVCUzXalRsFTMHsoz0m868LH+SjO+wICn/hkj4T1Ft1DJCWID
2pj9U8hWG2r4vIvMBY6Rldc9dAZ8f/SRruVt/ALtbAUHl/JYXIiO3upHvYq3OqWRIJX5gYgLanbC
vk73Plj1dIcgECL4yrdRuev0JzUD3ygVi3FSH1DJkJJsFw7FNZDJpUFZvOzo3btUc40EP8rwVley
41V8mFNkOFlq6w2V+SbEPwE8SUJsFFo3efaSkQmfGsot36e3GMdGOxivQ7zpFG/pT+Rv16KRE2/K
3iVtB49XLazSFA5pa25a/mbTuOs7RNroUQx1qpOX+37kgSgvA6DEQCfmTkEUQclrRlNzi//xKmBr
H9XFDdETSDrjXYgi1VIQmmbdLLbSdTrWB4Q3UaWvDFPH4NUtSINelS7Jkf2zL90b6O0bD4qrSaxI
R82pMWOQe8MyHJn7pexIgQrWRER7p2/BkWz7xjx28X1WmivLVZajIFLE66/Ufo9AZNOiGmuTqe3Y
owlLFM3uQ1yHIe6F0X/EZkXk55vof6a6MY+06ZKfUSN80v6amUF2dOsO8o7FcWFI8MJHPI7MCF98
tNh07+Ygou3M3eZ5cqikR/7fSvpoELwK/XPTv7Xq8Frk+pYtyDbU/BetGGicoWkJ2t7m5VoLsbmt
tfo5j1vstFhooo46fOaTL2nI1G6FneQF/swSaTBZ3SFKx+dMNf8oen0VC4I8rzr1UoDhz7ceeLOm
aaS2qYDNjJP1PxTDchSqabvb4Q+okNVFfjELasSWWrHJVHnRtwBKZUzgRLOFgbUMpxJaCqrAvL/w
Lfy5Dnz/LSefg4zWSsn6Oa0DrZ1dTzym/DGYW0trU88RCL5dGO/n54fx2O1rsLRMqi8n4/VqBZtb
D/+1wk3qzh3i3nmyzLC4zZJdsa6X0U2Q2xf5bmf3CF++e9ND+fLdC6VuoC3LWtNs9OWiui7mR3rl
fGyTtWjXV3xk5hcu9edjZnX7MuL0i76MKIy4MdOBEa0VfKt9haQOueJO5+OOdmLzb2TPnx0RFBoA
sSlfUDm5Rlc2Q2lwubmEjjp0Vq+bpXCdPlINmDW7+rpcXlxKfz5OrtGQSCyTSLIGWPb9Gj0IIlkw
jVg58THYIj3f1o97CuALeQF9F+blzZ9L+8nzu6Qvg568P3VSjnkSMGfDtTLtn0GI7ZK19uo7l4b6
ixj5sVp+GepkuuZNqxf1wFDulTxHY/vuLtmhLEQHp5SNIG6BY3BOh/1ZWKK12CQErK4uTKNpiN9+
wslDHQzJD6zpauVldIfH96Zf6Wtx3c/pvGzTq6ye/T7gpUd6Mm3HtLSsARo0VLaWov29NIYbQ3k2
hLvfxzll3f1r9/fl3k4/5Mv74UkweoPs72NM1z3gp9D27XKr2gRm7fJldmmzNU2L327kyWbL0NO+
GCXGm0JwpvHim3ZlzSfuXHbjXwJ2XbqNJ+ctsxw0sZT+vhk9uFGgKI5kSyt1jZsVlB++fYcd9fr3
e3r2I0clR9d5JcUf+cZJYw2tAjrXVs1DwA5F7w95ceG5nbswk1OWysYdqJlxchtTLQpSyxpZMVCR
jBhXi8npqz/KbKl+v5qfI7FWMJBmWBNq7TS8MHQhBsN047iPTKxBuVX3JL+JVyqS+d9Hmn7z96kx
jTQFiBN0NWW2fp+KglaOgZk14ACpwbPnaIYjirqqJP5J8J3fx/r5kf4+1sn7nNX0CTILVZuPPbGs
/vjFhTDh87ftn4s5eYF9hABVDNwfc6/F3t3xmmdFZaUNnn6/kGkG/7hpsJ5EqMr0PU4PL56k1c0U
r0LvUqZh+TBiNIw6zq3ZYZw8tqZ0YT6cObRy66aYTYM1DlrrydSrI7EraBFNE2ImXqOdvrNmFoWM
/rG6QnQfAo2zrtD2PLGeO95em0eLS/uI87/hy+btZMVTCrX0KBMVtuTSjQ9wW0WjdSP5IS1Z3HL0
jYLceOzpdk0aB7/7bN1HmR18gkWzla3VpE6DLDhTpZ7eLSe9sV2q7YcUJhsyVS7cMV7Lcw/py37r
ZLZJCfWgsOnJvdV9ad7FjYzWEsGPbnbjJyZu2xKvS6/YylbDaaMZd42MtipFQmMZ6wjaeqb421xE
AjQxPLqcvIEWqW2GALhbdVlCGEbuvxjAfxNyk3A6CDglIawnHO66EKpAOHmDoOklT7FJI6sU5q35
wU4M65DMQc1/kdKsosvqJEHrOUOsYP2kG5CRJIM0AYVvnPp7P0gXrlpc6Wb1GpshaZJbf4wzx0wf
2J/M9PguSfYU7vZpYDpB+QYsfSY3n4JO+z9ja20EyFnpzxucbThwO3IZPEvCcCMLyq3u3/l5hOke
uioHXPAGR1GpHvBJtvktyvCN2JCUjK/FkO7ooq1DoXzxsuFG814Vs4I2MC68yL8lcmmmWT16nCc6
ffMhB/eiq7BHbkZpnw8s3JGFwU5y8lZdNl06r6d2zFDZU9cYefDS1K9lknIaE76jHCJvshyIeXgy
/lilP6/7K2siWJcEumfScsS1nOZvLtvmxHrWI2Pv4cPOUwkqQ7bgji7CAp0ddi+pRLdK1AhFD59Y
GI0WDqaWFvpq1nHevldJIhx5ebPqGAk9PZr0oWnJhRqpDuJeKg4pbKQSM4zhftTSPulaREw3loKr
XLrNJg0MvBcsuNJGAAjia8MqED/cAk9LEs5H5b1ohlkF06ImDXQgkkbGd6olKR5PMBIhm6qwXcjA
2tLckXPhOks0pyOEKZf6WR/2cy3uYcjD1GiAxOhEg2XR9Yj+X+vjXd2HqF2KWQR1piehx78fQ/Gm
tF5SDXSZ5b9LeJGSWr0hiGSBhmgVj822F3UnjLdNS2wytqEYVhXaB9vy/GUWiOtBuDWYPH1waOkk
iHq1VbucmnpumxA2TFPcGo2LRIpgF4RV8V3O7mwmDu6HaIVLIRvvTRHetqngjXUXuicus1Y+kEi2
DEx5m6fVMi2PWIalGK4vjJ+kBlJgCrY2oDWKM9Iwkm1HX7XrsIGOPDqlUrtZYuZro862YYlRUUNV
qL0kbbUseV5iY61lPMAT0KjFv4fclW7jLIoR7NO4lYZqXpo43MNxJ9Iiiap4F+WvCc7dblAOBQI+
SY4fcxA8kpXFWzdXkwVBuJOpA3jKOgy6T09Ttu7wFIuJ4ynaWyYW165HjG9ZHVUPjNVj6DEZcAbT
qA4KmQY9qQ/+Sy3fK/pRdsdFzGcGiM/jqEyV56SZlwizBkwNLg1L5MF2SkcFxQBiknRXpdlRTtWX
rsgee+ZLoD6GWbQLM1DImCLMCFV7InDgcF2iWN/6VCbyukaf/qyE3qrvhaUJR9MlvCmfFlixiT6K
OjuQJIYtPWACtQe/Tjf6xGXwdpn4LvbVTYT8pCBxrUNHEAbtXKuSt0DTPxS69SmGvqDhHbkicGHd
NQVpZ9UigjWLRTcnFTLCl7snbwCHVnPtjZITJsR0jM1e1T5d37JR/cBUmE764TyMsvshCY6Be9vi
6k2vAAI2w52e+HujC4FVTLpP4PTKsEABPM89b5m7W0H/RMAJCkKZWfCCEEpBQxC8g0VQJIHkuI3o
HnPYCtHdNFTftEB9mogEiimgYG/EOWHE63LimOCQwZvdYiLCF4HgnsSUmybWt6OabPCozBoUHZGY
f8S1NTOia19HD4HwzAhwd4QvpUpTCZOzKg9bsy5tg76uDmzIdQ8jeIqcYu6syYvrKVHWBE2hUnUK
KwgP4ZXlP1I1sj2MGkGxlvODEi+L4EUguUUTcAWYu2kdTEHWZC+jGexIyBAlBFjMcAXwGRAhL70l
7NxxjT91lS0HMnUm7lkefo5GOsdJgdr5xcTM02H9kMh2m3e1d13640aMpNloeeD5lGOOTWFhNC9S
gH5J+yyBnFXKfRJUuy7x4ExOIW2orxLCR4O3RJABBbx2SrfxcCqNOnsNSDbAAjDrvWQ8Hw09TYam
z6KZI2rpUyvH14YXbA033kk5bnZUhr1vzOJOe5bR8VvThrw+ED1s1959LN1lFV4nev5QL8B7SOrc
JCNPbt873UjQKPvwREQkIoS6IUrVkd1qZgdCTncR9dU9WmLjQQgCLApj+Ol2Zu5EA7vXGN1NFG8I
LAN/ICXU9KrkMRReJgi7J4aX6lnyzz2GTCHLopxjkAfw96D35SAXFiV6Ij/AyjHxQgiyWQkOz8yW
HvStYF/KvJCnrsDJvvPbcCdbmqAXhNTQfXS4S94QW7uRnvB7S1g6BQeqzUNdzP3XYFk6o0OMoX2p
JnDm3ArmlD61KIkygsm/nbYvl9slHEtQ5U/nyM5R57ENAWI19e/cmbq9XLI/07kjI4BTEFEcCh0T
/WQ/b0mokXwT4la3yXf1jo/cOl3EB5eCGdxPwCR27Hg31fYSTvzsjYZ2Tba9IZoqx0kexJcLzStv
VDrFnS5U3pTr8iZZ5mtVnynbbImPfzk+jP0MgfLcfZ8iGS7d6KkFdfqcvw5/8pyJz9FJ9IY7iR9/
Vy1ZzJbVGvfohTPzmWMMCyQlM6xZoi6aJxv61ijgA7I0oaz1bzLfv/Y9aHnwZ6SG3pubshu78MJM
P/zHhU1HdFJAZOlHu1JXyYWvGqwPRcXO8lk3b//jgxmhEv/8/dMB8ctzU9ihKlKBbUc3h2MrHkQT
xQ07zxQVdZ5th6ae/z7gmY7aFGNBJVBWJI7Pp+dnRSjQpVZxSRnQXZbJLnIwRe4rG9hROp8I3iwI
6DIunKSl8zfyn2FPZogPeTH00XLa5VPjxFRYAT4sR8ISiA10gGXdXJqSZ9/9rxd68i4qHEQ0MWPE
nE+dvkEYYkcv9epvw+4uO1w6bU5/3c+Z8s8FnjxJ/mid9jXDhTC+fHybDTwZTwgvvALyaQYJlZzv
D/DkZO1XdHpAe5V27L4b8IWkRJ63qTbLxQ7a31Hw7gTJCeK1ZX0Y4xOJnDP/HersLMkOQpLP2LKg
FG+Nq1bEdwfKGOKNqx2G5jX1YOXX5dqVHjX9IW0e2vZPCXWqI0BcrhdhuYrqB8t4gYG49VHJmPlG
wnqgtk5e38b5bTNcDWFK9Qcwz8hmGSbv5K/hLA0Os27FObY9HKmROZ/sPyGEFhyxHXK1CKOAF7l2
FT2mbNPNNw4MAec7QiXfFLF6KKe2q4trGTLJW5ANSz09iFgsaF2CDg3VXdvj6xjTNTv8BxilKRgC
ObU9FmJBWArGG2JzyBIlII0QqIusJUDyAFL2e9TnCfRAKQlXMvSJjl5DNEnx4Cc4RMIPOapMxXTI
94pUFUMvJKTefY6iyS6BxJ0sg7e8egsU9yVHxy0Vz2YvL9ziMWjWSf8YdUtytDlYB70dKA+68RCa
20G6K+ndjx8pOJFkeDGzcSMUMvZ8l9j4eC6pxS4lRM4OgnVgjZktRZh5s1HmGxF3mF3TyYKY8weG
Yme2R+jCc3Zzjgi20cDU4kdEDKJaBBeJasBGyz6MEx5hOvuk4ZWEXUu0XPTm21Fx75QM+WXyViax
3XNoKop7IpsxJ3Ioah4MDbUByXCwGWlBzhqx3tQaRBN5i5uLKkWxE8xXiwdHOYAjRoP7n6S7NZqc
eRmMtgIEs4fqG9WrSkHwCluu95HQ4yvMjAaEZeNgy1413pOX9dey1e8J7LXlkLYv2YtoQNcyDzIv
d2G3NsWVYg0RuvIK2Wme70yhH+ZG/ebmm8F9kyoqqL9/KOUz5RgKJ4pIEolpUdY8WWz6oC+kooDI
afaczmfKorrrzHm0ihx/gVOgtLV2IThsbRZg10jwEBxm3vyiGOjSz5h2dF9WCMHHGx167HLDNT34
W88R5t1CXTSHwL7YBjtTjuSSdVVFaKIQEjIt81/GArDQJCqqLbsEDS0YL1WTzE1z65v3g0X0S/Kn
bB4rP9/JCrUZYBlkuOLOV+bTIUVXA/v3JyCdv3SLk7qsGKp+utxrYofpOuHnwD5w0F5t01W2Nhfi
7HKKxvmvKiILhEnE64jyyWoRIaBF3z69ZFfRdbLyNmAml0AF5pGNlePCInxmrSCWhBwkjZ0a0ZEn
u7VQxYPQlw3EteI4QlpoPOCQw/9hAlORN2WisgidM06Lvh0J7N3gslDgmFpU8NTZAftHYVXvohWh
zrtmgZameE/W4LJfxHwdLP4vazB3VCK1wETGxj99n1BuxxkI527JtlRaqCVpqYspRGhYjJqLZmi6
t9qlWXNmL/ptzJMXxnf9tOpd6Mrpbsohy259T9lAlprj+VIXsTNFpibPIcI9YVVtK4886tWFiTs9
v5O9wLefcPJ8jaHKRXlQpz2WtEjtkFDSjU4A6BTvA9h/WYx3ifx6YdCzjRFLUURtCmGQT1WlIHZz
YMtQJIPkmjyfGd75TQOnsWsALFriUuvUI3Jz5KVgD1Jt6YoiTC9ysgogLiAie6FYGHF7oV1zZt8n
KhIiV5HDJvEQJ7sVwdcygb4sfW6z3hYYLPrk0t0+8zZ9G2I6NXz5ahklIQGpwAOvnHTNhsY2oD37
9rt5484A51+FS2LNnUv7vXP7y28P+WRHW7ZurgsBD1ku+GCO3ioW3CuvLJZC8km0wUoINkRvAINQ
NqRFO3lODb19uPDQp8n8Y6bRRKQNYSkmzZbv1z7KBJtXAotUl31WyqHU/1QRLoRkzycBu/RTKfyp
9UMR3A3F4fehz9x15Jt8u8xJCW5oJ6+2p0lVwJRjZDzMsyDrVkFh3cNauvl9nHMnBwayyFFCba4h
SPl+iRzLTE91RY5gTrkr19Bu4InbyEEoW2gIzVkNUIldGPT8ff2fQY0TuaOZSg1l547F/0pETICQ
4EZwFBKO+n9DfvLjHTENEbE/VylhA9RP39wMp2AL6AbZQAwxyH3DH3fpo/jj5Px3CB4TWafczNN5
gmRLLBVI67ZPVct6L1BoNdTz1FRaShb2MMIQRPCDwehiUf0w4fJnUO7SodsYcoDZKnMqMOhJJT7+
fqN/fKyn34XfgV6uiU1BPVl2jTzWNUxmU2MS1lyhYM1RKWUq1L4kWwUL7Xn+buj1S5Pq0rgnp7VE
cosxyXNKgYCg3J0/vuuw2KqIyI+S8h195UlZmEivNDbuk4YPZfXu68KrUQfXXZxe5z2COUFYjdbF
z9mPmtnJLTl5pTG9AUVIaaWrfXWdKE9Jae2CUFiJcTsvJaBvPcLLTCXNeP37s/i53zoZ+eRDmliC
ImgqN0XpqeX290Fa7bWRgkC/z/rYqeRy3hDE28SHyDDm/8/BT17zgUgjoY2ZCSH0yy5u1zUu23Gk
Oq3CPyyKXSI9yMazF8eOoJkXRv+52f9+6drJ+17kqeJm0003whRXIKI2/1rFeVeyRQoUcOwenC65
tTUVlKGi0jBG6C1CiIvQdXqfbd3aigr7Sym2TOlFUaUXlALS+RnLrpyJ+FfH9f0zGHX+UMGDoaGu
mXcN9EjCyBdlbjoG3AQDKq0LGC4euwXZK3M3P0gtODT25wEIoFyAHzGkC5mTmZHX+wyx5O+P7+z3
xTJEEj4VLvR0qy5KTY1TGZ22rhGlTNR8bh7j8UC8+51cr+Lswt34X57XP+OdbPKSxhgznhgIEKFz
5IpkkaCcx0VPEEMzpxI8t0h/UuEkacAXaed7Cs1+4I6+d+jcR8v4KKDnS+MTeR2zpIudoLi07/mx
PuLHkgHhEGKNYNxQT36hYSgZ0ALOba320SmhrdOEoiBCFkMPZABGbppNpCgZ2Yo2syIBSidf/8S8
r8i9MCnNh/KqMrOFx/NDhjJTgWIo1UfVFzRcV/nQLvSA4BC6KOLowh4Ir8Vs7dcTPQjyJxRfC6hs
4QK6rGPS1eNZHiegJFWn8g9DDa9o5F7BSnI12281WxCM/e9T4ueRaroDloqYGksJNceTHULilbKn
Bih1Jr3q8Ap53tbX0CTnwbO80i59vM58Nr+NdnK/tcDUfT9itP5pcIDPbMJHxMnUuqtL4rQfp+S/
18UDZEeCklI++VLFRdc0xoC0Rb/qbWFmPHYvJCssx021qHbsupbkh1PHeb5wO89OKFbu/x5WOflE
qUnXq3GGmqV+8u5EB4l0cosQGlGj+l6+irt0A3DsP1+eOVBIJMtREphiO79/dPrayJsgn/RJZOlO
EdVT6UFeXdpLn7s00gYpbf71V5x2LxQXj5WUolMLjffA++iTx1S5UMj/uV3nqSnEGLDHosBBR+j7
pZSlXqu1yRjpDmtuvo/tycBRvSsbvFwv/ubi2ffchPw64MmEHIJAtbxJfBeu2Ukt6BGuizUFUftS
V+TnDnm6NLT9qiXSbfshvhNcvalLQyps2CI2elcWsTkOCypT6EvmxjpfXlovz61GDIl6WSWOU/qh
wkv8uu3AFtHb34gbaaHYoW3dBY61xfK9Bc64wTO8UlfRwbsRLnz7z06WL0OfnLsao5XZJzO0GNQ7
Qx8dJVd2fhw5v79vl4aZ/vuXU6VZF66bSdzUsn8M9SVRUwsXzPLvg5z7lCicnnSUcgY5TSefEuB6
hga5pbQVpA7jodJlZ8pgkyiT/j7QTyH2NEdQNiiU0XDenW60K6RfsZ5xUBw27lJZ9atm0dn40DeX
3uWfDaZpJEuk3mPo8jQxT24cdS8ilShutYvWNv8AXN+4H1OfJ71OncTOOY9f7C5N79K3Y/DJmCfb
ecUbx8KbxoQrubGyWbPst7x4ZA8sY2dYwYj5/Xae2e5MPmxOa7DqsFafPDcxt7xaEik5BPk7vFQI
oc08F5A6BeWMJiL8/0sHFtE6c414u1UZ+T7lyR/1aE/MDWZ9QCVFu68K+TnROQrHzZ1Vag+iVOBs
Cqmyxzoinhy+EwFVNwJnN9MX0cNhT6z1B/LE2Ndn1G33ouquZV+4ipVg02v9YZTeNT27rfqQXCJj
peWl4yOW99xt0pEHmONrQkkVVuSrDO5dF36S2PwaJALu7IrEkhwWxCrVj4RKE9RUsX3W8J39QWV3
7+MR10EXh5lwK5MVEBfqoUuq+RCAgENQptZ3ov/HLLsjooV1rV7RnlzHYfXqWy+NFH/o6F4KIhyq
5EUSi1lWkHCTeetMEefhUK4HLdn6asMFPEgd7Hq8pISaP5ludAzaiFAR9Jsa4BXoi5mCqcMM7Lgu
98OofmhkoKADm6FBm/d6uOt7EO0guXSPjHU42q0rXMli5fgZnZqon5cNvPBu4fNN50HNSoR9Fs2l
/i0xYeqEj+RbWcj3oLLSZ+JwHW9bdGMWqsbMA2rd7hKsCTRFRuMllR/ok82KjiS+nGQRQdoJLLO9
t04Vax25FPnb2iEIaRVIR109Dp0FVhgOWmEi9YSsSFyOFRcwAP25xNksit+LidvdthAT9dnYNTOV
OmfdfLoN9HoQ51lpXaldQ6pOBsQRREk/kntAz6YTOCOoCLpoGMmQJHxjk2iFOjPYcHpKsTJRm0bo
GRWDPIa0O+bS9GS0lDgGkpDoBxW9AeNjX0wlV3bkki7cDJb2pPEhMyu+zPW6VforE9ueYgEBTqZA
SADkRMxAVnMEQhyU+DZXH/oBU94q76+HoaESIRxdIX1UTJJmBGUmiegR3UNG/oEXoWEGN5N3tQ2r
Xop3XjjOBeyKor83CyhCarHC1QWqtSiWtAf9/l0WyIMO2Hg7iMIUqVso0l1o9Fex9FkEEvkv4z7M
UUyB/bcEmoHqVleqK8l41vI1qOeHorJWlgI4SNqPxWT+Em6SvF4EEATBb6wqoM5x7h574m2IZt2o
4y1k4CPhl9fkAnTQBzpDvOtKYWlU4a2ZJjeUBGfJGO1z0FXePVeM3ooXdbwXymClC3+q4FbUaGBW
wYDzkh6pRQnZW7TxYyR/9MaLp1mASaC2Anux3C3G4XneCvtR67ZRuCIwq8z3KTkRPS8RHvkigBUK
+/IYVt1NP4IsGTZSAaCe4vCQOWgmDYjaVpDce7XrTDMb6I1TgbdqRe1xLGH1xc0iGfut1knkfVik
ufjt0mrFbWPVd4TQxKo2axT0hNZ4LbpbTxb+gD+bg5sNrNjWBH2pI7PEP3nb0oL2+weJqM1RHrcV
p5BMu5KUgwAbXWtcEGDGXRPFW5M4rD5r9inxBJX5UIbSdVTtveK9Cv8k0aOkIEH0rFUxVCtFvDag
qrbudRAGZIHdl+Mtyo1VYqqbUYfG6eOQzD9QKsPRLTey8NyTmQ6kiRP8DZklJtMrh6vk3Q5xdxv4
cP+bYqaoD5L2Bsuuzm9K8zYsbyXlpoVGCpyq8T/DLoXvco8vNkD9GCVHMYfdaVyNykPq+0BPgcoY
zSutau4i6D1sk9b4kUQgMNo7ZI8+oVDoV/0e8iWpkV2/KE0RAiERHyYaRKJXckJxfLSdcoLoeiK9
kzwKgIUanTJFxW4HmYCScE/hbAGq6xBI3pNaljtvPOrKc1ADFpTIGw28hRXWi8q/6eG5JlA0oyHe
Stq9h2Qg9ncqJN8c12zay++p1jpayO5RJ4ZkCG0YJUslaRZZ+yCEiAi86skVDDBz0ptWPRZNQLKY
tjO1YWmOvDtQVcXBhq27pERUktqjcxRLrRyNM3iiAl2tUVwXYIuDKiVaZZv4nd0SSJshz07NeOWH
9VUpPoLtmrsDSsXg0MEkV8f30uDzVK+TUrenD1zJJ8MgFlokZCslxsyIGrjn2zAcHbXfqPFHz8EY
nB8tXCiCxrzqFwWShBFeGC9XpN62RAXSEtc0mh7I9KRY5Y8jvUaiaTWpQ6LyvCTjLdd1En+RrCm7
LL6CB99ZGOfgCxeDeSepU3HIWnVWs63NQ6uxGLWbOsTVLK2i8NY1AQGZrEHSXdR9RvIRjPY89F8N
da0PyUOTVBuNVFApCFdh9hDwGe8sfTYlvpRWf9XX1+OoLAyCknxIlUPnLQf6zCE3USTcrIvIxhCi
P0r7YJU0p+U97oWp6gKvOmLBa2BG1j2MaBhFlkYL2z1KE4/cegrBtJjVQwxcuPagxirGxlX3Svsa
V6QKTTEhhLhJMKxNvjExkvIpmbARHjzhQw71mRC/6fUb+McKaHBkUkXpluR/ObLsryRzo+julVq0
K7EAgd+vZOiOjbhvo/e2UmZufszbT50ISSZvqL6U8dJ3H2P36JN4bI1vgzbasvehJY9C9ui5iAaw
lPsRxfc0PWjRuCEqd1aJD7L+aHoK1HG0wFVlFxgh4DphFd7j0a5Q7Etqfl+qzXNv8nfEsM6NEfSx
ZVR71SChAQGp1cP8lsk1K/NNHJBG00KJa9/pgN0IpnsTSVkNtkwyZqqhx0vW2hdFJHjcT9sXyaOx
JBQrw08MHrC68bxDMrT3meZR/QO7pDX7vhJFzCPuSutIKhBRyZdA66rXgmCc0XUfuYuoS70BSncl
DbbgIgcW5IWMNr+sHGSLq1gWN2J8bTbpsRqIRgt3LlzKSi3JDSqL1UgbESl4VcRPhfLBvQ9rWDoj
ATFdc197/qoZpRfNeFVHgjlJC9ZjPhW1hOTisyrJrgsWqYT5k5iIiMC5UJ24O6h+ixAdq55Aupc/
PfM9II434Rl0yFMN4SbL7lyDkkNuLqzhTumTm6Grbhrjj+szh/VsZaHxxrXeiTEZN7u2OhimtClj
p+/h3aaLJllZWQJnOCVjtOLH7yrgVV3mLv02tmXSOiFQQR0J7hrSmsNIWxvDslK8g9uTnGa0d0m+
EiL5TjQGEsU0vkcN6gw/kGcm/SfNZIsgP6qyPNPUVaMhFKj9P1J85bv1wuy1Z6MlnyGM0NynLtr6
VaNbG6UUCVK4zovXQWAjYdkl/3L02XdJu67b+6Qy+u0eqPdcDKKXPmI9SK+ITIYSJi5iAa12PZM1
kJREgcgugd+wlY1hm0UYJBNtXaOF9lDbe52/AW7Prre9FYRu0Wd7DZtAryeAGLBIJc8a3HCXGj/K
R0fyE7R/61Lr50rN58QDtBxBfZzCgwApNeKtDyIv0l9CVjCjesFM4TTRUaqQh0AnZ8savcskVGcy
YRNAsTuPQF0Vz09fb1sBfmPFxr04Cpl/5WJ9UqXivuX9MOJoaY2B01StQ8jDUovpA/nP5E8k3tYV
CVkkr46P0jItNnH0OPbCtsnoNBfHbKwWBugEPUQmVTfrolhnderjlLlR6SIS2VwSnWnChJQEG2Wi
3Yk6mL4bSsozJUH7KxzSBn+WuEMcMc/aR9xjyKbVeZBPfIAErRe+OCH6kGMgr3y4WyxrXkAWB8DI
UIuuQo0JY1QKi5cPq5okDnBOMmjdPBHvxbLbGv/F3HksSY5ca/qJQINDYzMLACEzI7WsDSxVQWuN
p78finc42dFxM4aczdCsF2xRHgBcHP/PL8S+RI7bPRTGYZqmrcVWYwWdJ7C2QyNlkmiwXG4kzzLH
Ozv4LVqi+ci095coFCmRb6bk0c4JRzMeZAWvd6JKrJpURatzEo1okfxyNNhqs8Hp2UKj9iIrbvrg
RekeuXl9yhwVgQH4GewL+YApnJONcIpIRqgIrJpIuKXBEbFSA52MgxuUQWh6f9mExZdYXGcYtA9h
B/frM9ZJY7UeVRLlkGdQF0Egt6yY0ky6NLGyHuo7naw/TZOukyz/GuyHJtIu/PqiJ3Ik8oe1bNeb
Oh+2oqrdmTovCt/l4mG5Fi3m4j665VwQrSrvyukxjrdBhquFluBQDOg8bHUsR1cD2gIaRZhu1k+S
urGNKy0x1wp3/f6Jydt2n3T8V6ZOyrN526aA8lOyrVRrq8X5Y2jBOuvnz0jbGnj/lEV7E5Hx6xK+
sZfxtyAgwe30KxtXzUVRAH2urqtVgOGJiAxoV8FFwpvwzXTm0jHsm1pb5xN5l1DJS+NSgTY/jsVO
dMbljNus0l2N5W2WcjfPMtlflg6OXhKuxTcywqrQGp/nQbgYm69yWIoj0cpRl+/V7DmJqINHYpIo
4oL0OcjvGsrxtDBXXSSuuvYxl2IWW/QVLYw5SeTECpIYVTaod5ZUGlROUjF5NgS4zEYTWxDJVVYr
HaAeU7/CGWuDSJtSC7iC0hYIhtIktSjTNlEtM+1b/bkW3BwrUezJIxpX04Q2opKijg4xxQgvuA2L
p3SsLwbO0pGIn58hjlOAqQzYbKMWMIA5jvvujanJc+PTDezJlPDl/mCpqFsgdVt3ARl5Myos8hS4
iX2m+vRQUdB3xbnfsOAoR7jO999w3IZvTawmpYT7CwIh3gCxfcZ4EITEFgYBpV15g+6Y5RBtFsvm
GGO4iUT3ANmjVllOTGsoEeTR0wNKEkRaOMaeeUcnMN6//L4jUFkzM2tUJX4f9izukGGEXo5eAGlT
wvDVDH932qHpCGyBB/LzyCcbYN++zrExSZbanehgm3japO7k0XTxgO7wWIug5bUjHaAW6WBC4LqJ
ukxKDnqzG9TXZMTYkCgt0e8rQfZymm3o6CIPRP1IjOnPv/EUEsgfr3P0WYpNh/8IJRsC3EO0gEaJ
fq97JLXzG91yN2y4VcCn38trxUvuz/pcLO/8b3MGqEizdAju2jGTrw5jzVRaefG58DdAZPhBObgc
uTlAIH5R/8kzfhvtCHmMEmvSuGfTlYFl3vtOCLG9cDXsQB1BIe3gae8EHof1mXHVM095xBKg0YGD
iMy4C8UMRjDUbXdxmsBEdCtfTttz7adTHBXz23MedYLoruGCY/JWuXPglE6YUhWeW+3nxjiaL8ok
awJwH7O9y/CG24U7XxQfy3tUnH294aqw+Q9eIoQbKCYaXTV6lLzkbxh/XAN65RYDAouv2k8KD5fb
yiuU6cvuXtqpDz+Pt3yT45lpGcJQFx0+9o9H32xWQK60kfVWFDdL3UT0EbeLJbWLoNnw9efBTr3M
74MdfbC4g3UeCAYr9W49kjkpauPx5yFOdXhlutsGywyKn3Xc9e8CP/G7DE7CQu/knFz6XP123I9P
PN3/BZ301NL+Pt4CkX/7Xt2EX+dY/vd4yLQ9806/lTb1xvakM13e5dMffysM7zToDGJpqi3r79tQ
/ApVrckjofPZ7qI96OsG5d/5KXgK1f8+zvIZv41TVOOcZjHjUBIQK4qxSvClOdS1b/Um35wjHp+Y
FKoidIWzm8oaF9e/jtZrNRbzIeKfPJsIGb8fz7KOz41wNO3quGgVpYF0DBS97Ym5kLtz+8S5IY5W
rVFpFVFoPISKNl2T7xNIaz9P7JMjYJShGbLGYXHcwpLkUFNyI4ba2f2SzKsKHtrPA5yiWqmK8oen
Sz/obwxwpRJx7hs8g7wHsu82yaGFGIFgn3xH7yxj4eTz4AFMe90wcBA++ijq1EWZtXyUhQluuNEq
1Lb9u3/ZriavdWlVqMXa/jzziCdW0PcemXrEVxhMODdh3DDXxvp9Tutt3lWPVB9bkSJY1q3nXOt2
USevkzhE6nyXA+2nOqSlGS5M24bkPVabobmv5Ic+OlOa/CkCjpY3NCWUoTiUYIf1R0/5bdmlaWKl
/hJHmNr9aoyUtQ3lr+yAV6de20/E2tRl6k7cxpLGXKhWQIfVTrJADFGNSxBOUyxUognr4/IlQL1T
ACRGTUNUcuFKmI7GuiCaVDpjVXTiBFHZapHvItyD+Xq0KwWKIKUtgG+czks687VKmy6GyTQhP+oJ
ZPn5E57qTn8fbZlW316SrEmWpDSM1knyGrQqySxM9FVXVZ9/Hugkg+H7SEc9Yz9MbVpgjGQROhFC
4tEG4BRy5SSMEHKjIGkSM5ROPPpz/KCSzBQLsYnzTzkuNz//lGWkv02Mb2/4qJ4TRZxMocovKeYZ
BT9hWTuaqD+Pcaow5uvR80cVIWQcfv/6YsspIoMrQFW6EDaCbYYtGinlq95N31S3doetcXWWsXFq
D/g+5tFVJVU6HU90xhz2uMiuci/ZA4d4zbrzVLe8zTfV9uenPPkmvz3k0WHdq1lkjyED5tJ1jKjU
zp/9f5uETt//+0MdrQcZC80BNyjWAxQQ42BVh9g6Qzc5uVV/H+NoFcxSF5lyxhgClWEwWl4i4e8Z
vyLi8aJKdicSKwflaSz0lSn36/+3l3i0MJQwq4igY3Bd/O7lDpA3WpHRdWahn/tUR5NetaWGRBFG
yUhpxMSAv8KdZp6pSE9uJ2hBMCPDrB6jo7/OeouYsarGKcWLCczNoSUQ0+LlWrSq7HMP9He7YiaG
LkMos/GvXIwd/zqWr+ZSHmWcr/Z9vSbjm1tZdSCwadWtKeTceNtuhu25+8Sp1/h90KNjNi01eCGY
8nnk7jozaJOB6D6ezm3Lp5AZHg5qjeApcfQ6+lzoLgqtt5cayyUo2trTtF+kiKOrNKtml62leHOO
1XPy0SggoAJq0GeP7SpbMTZimHHRbqZ6nUVfgSwI+bv5ebL/3cWA5+FkI0OLuD/xN4tKrF3qdPS5
j8m/mhWJ2KtplaG21EbKYtLGnI7WjTN5Onl6FyC4q5+HPzU/v49+ND/lBDJrCePBe2nmQ1zcRubO
su5+HgN20IkDxoCjJygsBQf5UfUq9AyiR4kNUtK92Vj/WOSdkJ4JVyf4DFvifMkBUclh6nVID4Tb
A9dvZKItwyrewg1Zzyk92yhc+sAUIvB6ZaVx5SG8CdqQWFrdDSz90Bli72f7Kun2VYzHSkdkQEWm
ap5fJlEWOyE6sNy+D5HJEfqtkZFtGiQc53SYbZSf8U2e7PrkFkGPPT4YONvQ6dJ3UYUOVpnnX/oI
YyL8JP4M0xIpTi87cZmb912IGrii5V+hCL9TuANWbb0PEH3NGLD0cAPC1D8s3sYW0S/2k609obhG
R+RgW33ZkZOj+2iEa7wcxsFRemtl1dJWmSGKqDRUg2onVxniBN+t/PchnbCyQlqs527dGg/IHddK
Xq1jYV0Y86ddvIkZd6XMng9TN2xrcFetC3YiGh5yEXtjVsCVMr3ahg2wWMHJxbl7yh/a6nEt8e1T
H6OXuBQFsw9hm7J7WBkuNSROlpZbraqncadukRFvERzcVhvL+6AReRttTHfeV+gxMVP3jLv2KlsH
XibOzPNT13YVzwnqDnwg0B0d7VNdKzV4DMBi8g/hTbUP9pFrOPrv2EEoeNYD5n8YTV90YiDJyH3+
uhWzyjU7mzWIQcLxN9rK32X4YrvjSvbCFXHak+39vMbUUzcPpE6EKOg2aqdj3BElemqVC3VTxPAQ
is92RibetqQlAec3N5UYSZmnFVfsQZJLujKkmTqj9ChhDz6C4RfWoxF+WZDN9HByFY22kPWIKdgK
LhNEsJKcnpeivqiZuFU1/lLKraUR2badxZVdYSRkunr8FTcfAi5SIGn+mec7WT5+e74/XM9vdXkV
WGQ7TmxU4U7G7IVG2m3yWGwMb8HKuk/aEruzV8hlTvxtLoP/saFRccnH2FUp4x6FinSBegjwXUer
9lnB6o38ufcg2MKZY+jWDYlld8roSa7PwDF/zrSfxj+as1ZUmWoT8E0XMUG0rTbmVTc4GpfmxawZ
wspU/kF5F8G2dSVurMZZPH+Y0WvsHOQz2/jpk+rb6zjaxc3ZJxlU/QMyL0u72sBV8B8KcaHsREEd
uIKw4UEfceODVW6U5iou1mdZqKdugyyp//1Nji+xWlBDauh4J9Ax1ZT2bAdQMRYPU5J8lFJ+pkg8
eWf+PtzxDcIyM1tdhqMU/oMiEKVcHRZyk3AND2vP93+iZMq2e9Y92SGgEPLXfYwjxt05IOvUEifZ
luIH1rRlHsNzImk6i+yqikbLQRqlu1HR99EwrUJxCGWJ40f3lMH6/fPGcnLhEYxuIGMGSvkb0T6a
O5NQBSTWeh9ewuPaBto+npqdmsbrulmSUe9lvdjnXULadYODQu5lhNVizbbChurMNnCqXAG8VogO
poqgT/fXfRV8TSvrBtJoVsI+lQIIn7R/FbKTMnN95sFPjiXAyW1dWNjVHpXT9UhmeoZ/o1e+iJdo
W+ie7xWPNu4X1eXSWdEuLNnx7875h50s4ykE/zXu8aonZqECul+m3LCa3jSurZVr3STugsbKi5bi
LVqfm1snxQ3fRz1a3Laok6FfspJLXXJ1PD/bOHM1KI9FdZcmt0qEi1wUeoP+pSZXKmzUoL/wrass
uVbVYqXZr/HUop89V5+eqhzR9aOk12wcNo7NxawxGBo5t5jzSewaEvF25fY/+c6Y0WtAn0uj4mhO
6WakhySWLx27xSWivV7q7oTqYFwlO3OPnGp7HpQ+eZ9hIf9r1OXBv59nZUaOk86o017bJ9v5wsAv
DWaGizJn8594fXDN+D7eUUXiS41sDybjmdd/vMW94hBtFtBduawP54Rpyx92fHBxRbNMk2YC/zva
NSfJ7EVmMpmi5DltNlX5YMznIIoTbWge6P+McXRziRQ/t9WAZRLv/A0bMS0YZQ0j1TvrbHGiA6MS
PIeDtCpj+HYc/5YPhUkAxp/Sw9iX6+RAWOF+OefIHTtz3pya7tSLSzgC2ph/6iG+zQorjqx+1tni
hRIfyiTcBPgg/TzfTxygmqCWWcBUqsXjp+mbTEF3gD0h8Z9YPoXQQR9N+HuGGNzGuP15sFNAkiYo
gFV6f0uw39HiCvOqnooF/yAR/EbSZjckOVogf0BM7nTt1QS/JUFq0IMv+VN05llPFHAgrMBlvFJB
P+toC49myy/lCHdptpEVPqdwP+MVXqJk5Jqe0YauHfwHouC/DHm0e5tlYU1q0NfYp7NZpWhPyLEP
pWg9GgSbL0bbpfHPSfNvZUn+j0GR33Mi/9d1+ZXft/XXV3t4K4+DJ/8/jJQk8vHbfFsiK/87ivLq
LSOK8v6rfo/evmdQ/vkP/pkpqaj/QIIs2/bin4G9kcKXGL6WtElh/YP6CRxC6EyLv2RKasY/ls7I
MlVNogrBqf+VKakp/2BRYjFjLa4jEGCNfydTUgX1+OsmiYWHWGy2hFAWmojQl3/+ba13bZfPpV+h
TrcPnUYwvdYpIxbOAp4dkpI2DS86s8wdhduXV7aQNuN+izX1pp9JQVQKPJIlohOdDNs3Ixsxai3r
z2BCFCVHqu6kAsddEDPosU0FXRT28ITn7RwHxJhb4joZGrwVojsjkZSVTSi5samUfiSeGC85IiUV
W028qoarK9XGvR0vmeR5us0zH/vJln5V04KdalbuhMmveURhI+agdA2L5I/A/9Lb+FGX+w5FVbbN
zHrwLDEWXu5bhyy25q0+yxs5Ha/8EY5nLabPoYM7X5X97IxyfWdnJqyE1p9d2K2eNLBbIJp5SHOZ
GN5AQ7s9lGRY08Aih1vZWTHAo2EjIteJeMoj80Iz0EoVxMRXhCHLGgwyKM0LB5YweV8NPXjFTppA
EZVCWgJCrLDJ30SNRDmfCUK086+irK5ryTS3E8UPhNU6ws89/OXrMTmTnRHBJBxHryvJtM/x4HUT
LbhsDH/hPA4IDScpWvlz9VUnk4TfSLeN2j7dyFg7NzCTy/jZHvHGFVdNEF/Y0/CZ8C86VZq8+RJu
HAM817QizL7QCHhuccudKynHbVr5nfU+meBZizSg1dH9+Ffs5xBD+UCZUZcQcNRfg3SPDVXndBr3
da0MMYA0/K1R2iWbbpI5dl+tM7V4ryboU/UllqLYJFfkHYV2g54MtKw2aw2CIdGlUV+slMx/83Xk
BGwvWK8jys+WeN6Gq5d/6AaxsVDKBPp0KPvfvpC3hFk9dThE47JICI5Jnd4kXt7njQubIaNyn99k
/oQptDlHfXAgv7+flOGqzGBULP9dkMYbdAmvMcGrziBU0lJzcTVEaISMS1nSfkmthMVAuG0DhGBD
U7lBMdAyQ37vpJL6tIPsPTkJ6blumdVQCptAc1T94EvWoe0hpvqeEWDNj6y9cszKeEMT9zSh6XfH
BgfqmFjq1paurGi4BCG8zXXryhTWiz6g2wiU7DrKMMgZtPuwhkHJpRgert/vqrz/nYtwN3YI8soZ
xH95ZC3r7mq0NgXxarVor7Apvq+FuWuV322QvRvJdJ2nCFNG/7Lsm2sV8YcxbYZgmFxVD5+NcLid
xr2O1CfQmztTlB81WXRB3m67OD1oJWdL+Eh05oqXd0Gg011bRbtuUd5pkMVnolL9vFa8RjYONcq6
wDAQ23W4EAdGgEOC8lLVwR2f2lVeTaN8V+KSpbG4Mait9KFa0UvQYKdeytgdXnQBhHO5939ZWjJA
NW+Q4l3Qdui9tpk9UtEJcq+Gt6JB1Th1N1Esdmqd4ddALrNRv0k9kkutfx1aZqxv4tnBlmTrxk0J
J9+WCPfykTiIFtkXk1GVu8swk27roZ9dMzEvFDl5igXY55LRHqa4W9MsmtxCGV+zyuCUR15E0w+b
6jF53xpzjhlw075EcfpsWz6J6NxbjBGwq9fuoxTqctP1qNPDBODkthbq5KgKkgioi9DQiajLmIZU
LONzrU1XvQx1qZODJ2OqMPqM1PcxnNZpQxIL1PiHyoAUbxTx5xx6Sht/dFm5kzTtYGfJldnPMa/A
uolossr1zL8YhnfdPPDnNPrWThDMdGz8Sms+5EX+HC2amHEcrjVXYFstGl6/oeP7blq/1LlXIX3H
hFVY26ChJVzH8NCLgIiRbN8o0cUg81ApyQRoH9SDXyW3+FTsmq77VOsCl6GeQN1kUkGgM2ZBGfiu
VIEkNbJ0EdixslJF/ySs9D0yQlCPIUBxROQAavvb0XoPlr+Z2spLY1cvvqI+T2PTOjrDyyr55WOr
X5pSuemW32BFI04fLNu2st2pFbe9VV3oQaSv2FFhZo/pHfQ61+gNT9aDX4I2NNsx4YcCbnO6UBgz
1fIGrV5Xzcc0q9Rt1TA6/aAErj4/96VeUlqR2b04ibtNXD1PMyabYzPypD1UeeWx0qRf9fxsI/pN
x08/IPg7UVdSh6RnFjuQjXaxrEfUixO631Qbo51fCsvsIBsUh6zH8n4hthfRo5VMb4M2CU8LtduI
jVnB59upDYtNp0haZ1Tt5zDJyvXYqOhGfU9vEMaY1oM+6ViZ0rdPwtCGWb/EvZcdMgt4FVprbJOK
eJpgzBHGqaJ2Ouj2kpVH9NIGxenRZnSz/dK36u8sDFbNUBhu7suTM2dp4RS3VTcNzA31qden69Zv
9DUBSCh+zfzWj6Wn3mgnx7A7EzWEdTOVA0kdkbKZZ9E6rW7iARNEr1WLRLQxrJbk2M/Fkr+cAydU
otaDG3LL6l3FipF7YcLZpnbpNtXhfCQdLmSCDULJxkegwZ0S++QBoj7uNclwsr6ACkqIiwPhJWbK
ryUx3mBuy1bQQtfF2d4ze8z6jHhyrbh6iZoSAi9Ou4qo8PFJH0c/wmlqzBFGKJZj1fsxR3TexQGd
H5WtfkgjWirpJvM5BbWoMlZdhUWtFlgXshjqzajOKymI8IKI6AbRR0Z01iuh1y3qY6IdfU5OVwtE
iQbrskHUz/Ym5R6J9/oo1lNP6CJiWwjnWPeSDNwT6uAko/LbbMatbJaEP0BcCtDd+6lxKSnmXb7I
A5ToI8U+360aeT3GMzRVclpXtkTApFSygEdhowuNVmZeWFuVaDoO0EWPSbaBVVdilbWypyb1XRNU
1BwT4SRZ3F/IhT/SpRJvxWiDqk3bsES52gZA+GG8nJj+g4Q1n6PV7bM0klYxFZHkFkvPuSLIQCLd
gh0HmEwFwHPiAvgyh7g+FxlCkk6+iwN5LcnqC/UQho1ViBd3n+6F6Kn5anjW1kwSQ4VlpsWWy4nX
uSpZnoECVx8zMB+xH7XmqGoHKSWQgagjkgUx7A3aj5zcFxyXHV9Iozfh3qw1/hfH/m60xKoTePYm
czqhdsGFeM72zGInNIKtNsrRus4QsNaVPaFwMm24nLVExEi6UipZ3co18l05wwu5ZROzOLjr3r4q
0ec2ZKOGOh+fpuEyWjsOu9IvNxQE/c7yxd2UlmtsBRErB7LiBmRBUUNe1HMKsjcXpHCm9X1L8KRH
kvpr6ztmGv5Oguh6rv2nMcg+glC/NuPSKegT6svkktIUaT/pnqa4IRpTXUtjiTyzqG+pqndlLmfu
NOqfJGWuira8abLQcFWRw2KyoX1xEuYxnwW1d7rNVGM3kV3q5hK8LJ1WZ25lSADUFDl/bhAiI55C
lKZ2qT8y82lz6rXiGmV5W1npQ5npsTNEUeFUoj60afYm5zWwnJkjbOx8ty8UitWJPSuM+ocqSG64
QDH9qgJ5rvVUjcZHrYc2BXy96jlN97EmSKmN50MYDW+lzG+uh/aKOAl1m41t4SmJ9EBq3d08kf0Q
zpMgPaPXMBfIfsd+eWjNlAYlmadwlxCq9/U2pjAU3UQ8atL+Mn22Sw5fT8unbG3Xyh8K/+hIGcdu
FuiDM8dK7NaT0BxfHthzNaGucrJc+jz0Yan5BNM2GR3GUtYwi0JcN8S6O5mW7QrcfMMELkJqpOWm
GYuPmL7kRSd2Rv2JQ6yFZpcCoIXZbUwihfpmkixT5fm26UvSyMpU9YLCT9y8VX16zVq8KQJ19ia7
vLVj2eIMSXKMm+t8OwWvMRLIlaViCtlIbBwNtIFto0A0pNDeiMh/8Knj15loJFfOows9abJDBdbu
xETtonnBuXys99GkA3KKaNlmKZlD1EZjxGwKyoG/nX+NKDPLQUUlS66kFMof+pjTes7ahs3ZvOMO
Kq18AothE6I6VD/zEnHiINadIW2l2M4uoSBwV0yUieSjkDuk3v0WkU5pI+FariCjNKpEezZoIjUo
OGtDqVe2oowepVLjqqaa7KSVXiKWnvj/SHh4QOw/RMdJTz89VnlxeTH4S/ZCbBsuEravVm9Iaeyl
DQy2Vz9SCKRQpU0/zTP31VleqcGwmWpT39KnR86sFf6qRDBkj06l19thphQoY8TMtk9MjMTtUMTy
VWHqODEM1gqg+l5Kwl9lPbDppThtjEN8PzXiYZZjUsSayXKXyC/VfJEHNeIgq6eV1TWbXhHhXmm2
ZlQnKyWei6sgHGAiI1qOCxwXyN3SkmZvyvngBijxhsHGpzGfSFZHH6dLxY1cqmwNIwx6W1tNuL/g
KVvHyO/ka0Tvild2eYs8p2B+xQqt1hRzcnykPb+wrEvaCpz38mAg2x5f5WbusQvRzHUWYDzhL7cP
4UvobtnbKb6ttUi7bRUiXJ5Dmo0GPbc4k6DuF7K5Hyztuu4K5KLmRWgWxS5QpvtJLtJNuyglJ5w5
DKMrLhQzII20IlkmHau3LuiMTdtLd8AQ8cGsuL/OVY5APr6sQpurnv/bVkzg72l4Ci3Yh3oJFiEv
hgMDYj/imIJiow317GQaf26YQSegA+2ZUmPuuqBaKSOlRKXh4MDscssl8UaGMppxCuKcprBNBax7
NiZDiVLSx1ThyroukwXziNWGFZb+UkTk6JG5KGUoW6dVJQ/YGLPU3L6dPVjkCmZvEH8IREb9FyJX
7JM7P9WhUpSaV2EVWEXWhoAZ2qRSKiGaKi037IaDFNPYji3u8YZK9DUxd/0QLHnMkuyUo3qw8m5r
Juwuid485BmaYblGYm6J4vdEpqBLUF7sSrW01iIigTp9IMNMqNuCY9kVdm+sqhDpuLIuIx3Jrkzd
MuFZ67Qp2zNeHAO2bW4HHZfN3Sag0qwnR3D54U7bOX7AluSb02c+m6wFiYytdpK8tKcDY8k1rn9j
AVJrlf06z4qXzORmaQllWhEAB5DQP6YSMqgqS6k8s2BlIg1yE36XKbgzgTtjldG3rm5ALl0XqlZ4
XGOx6zeNl3qko89/q4RovW388F1OSzx1eDPyHEDUHGKkG6XqDFJvbiMgg9ieNOSKxV5qKTq1MSdm
TnwNnZ14JWZxdMXXuKgs8eAG9nCBimS5qy8aX71Rgm1fmy/ZWP6WK5ZHlhfTqlRaUGn03aBJa3rv
aBRt4xXFCJkB+j6rngyb5ODezy7qlFRqSy+u4nJMt0WP02FaKkTCSTb+TlByqI1zf3SgN/ERS/8j
1pVNmQ6PvqZSY6dK4wVdeANb+uEPKNESbJVWEUl3BpeYFgZO3pX3Y6fS0YWZEpuPVhaHq3Q2dCdL
Rw1rk8VcUViNy364NkplP7fxrVIXX+Z8acrFlq1Wc3FaqF29Jziw85OLvoN5BMhll4lG5JIFPGC2
W6VtntRoIp08xWoLdWdoJ1/hH4eagn52LZvbogkBKcJZOKodvMkWPjJEz5XPrY1euQjsR5G0H5Mg
325m/TtV0BOJ0OBkbwVkeAeGEyLTBISRCxGwbSOn9HUy3YwU9sSQhy6pgLXCkhf+c6egVK/Fhzyl
71Yqye4oy59LNJ+mSkwKinj2tGFTCdZ03SUJEo6tEbJ9zQ0XFwG2ja2u7NJ9WGIY2au6In/tbH3T
ZzDYspygPn/2f9kVWl9DubOK9Jdaaa9qctvO2jNFuukOQf05xPWjSKcG98josUEloqKqAOT8irL2
xaQmdBIV/kNb3YedcZ3J8e9Wkd8HVO5EY8JRD/MPZQoJsk/XqqqOjqIEmTMnw4Xa6h8oy6mU5Id5
Uu+6KFhFBaU80oRtAbO1LMDpY53sELqwG7to7i01fpZr+jB//j1yzt9rTbzI7O+OaVnrXFbZ0Tpr
cOKO7KOBIkaRcJhJLW1rxVy4CikFjU3zDJ4IetdU2wF3Om1MhJkaJpiV9jE0nZjpME7zqtHQfXbK
pQWY4hN3HrHN+wEHKzkXedwW1It2x9Hp9UX1VEXtppjbCssTVXgRE57aUKzbYH6NSAYrxh5+bvFc
+ViABFrP5jncJkriu6bcrau5uo/T4F1ujV+lrl4PCK7LpiP+kMgwT2a/k7jtkXJYFhu9UBaAdbrI
mg85V1hdfaA4kp58RFwtpsC6R1F8bxeB6fY9911EA54vg8qNnY6iBJ8DWZ6tCyteWb6CK0bzq0o4
R+vZTJzQ5wafdtFeTIBr+RRSxunBXjFIHpm698YAOhyVsl1pVQk4oF7WICxBoyK94uh3et5uNdS7
MguuCF6TQSfngWgKW6zL5Z/rkvzu+/VambqHsi23oZxvrApDjG6UQYU7nQhEwglNe/aogtA6+Nrv
ge+gc9bbA86quRIPgIiPYaM9Zm2tuzZwqVtGzYsEsO8Q/ksQyFC81lb8ak5vczu8dPqqyztWUqaT
WhqFgNcg0ENoPBRyjMcW/hCjZIAIKvSg1ICjU5PXUZKTv1DUrPLQ/p0W2VvV9PsAuMKfC06okI8x
qZ2njOp7FSIrVQRbcK9sB4G3EVUVQsjEJCkSpfhQcTltsVDS6/w2zccXDTOuVGYr6Cz5uhR2uzPV
lmDpfNrrCd4PasM1zR50XK+y11YL1pbPHVuNVfLnqJXp6C7RbOV1W7cHkXWq15mXCfa3q5zjHd/o
FqqjpsNZTDDMii4tzqy10YWfkx09dQ0/tm8t9LqcbcsVPtzpBVRhrRzGlWguJBI9N35qASMTBjgW
Rb0heA9L6lG7weUhWAPCgDUCXJQ93YKqbd+k1LhNzbDdIwxfDfNMCZoKhCw5VLAR0Kg0lNJt6yRy
i1L+pRXGo1l0HUbX2EREKVu8knDPRkANKhddp3VLhZccZBIfV1Fv1as6Ga9UH41944uHzFpKvcK/
lXs+P753VxOeGC7ppXXUPBtycDcm4CxKJWSXd84KEFi25eSEDElEuQSD1KKG4rawkfUabm+Mghkj
bQsGC5XRlWwGletHhMAwobxxtmY3FdOzEQm8dvIu9/xEopfewXJGSu80pnZdInXEjycvVsSCPadl
RjKS9pbaNaASG5ZLGfzaiuQtUCexGmfpsdXph5QqjEAfpgC/HRn7kgrcjflrkcm3Y1NTLxuEI3UN
mYc5ZFh2zifgisrSuv3c6aEbxBo+O9BwSxPboEi08aYrIqpTPbrPS+19SjXb1au+xDmpG8B3JDal
OW8cg0glL8Q1qDXgjwR47BH0GbpKxl3RCk1XUaZ8G48SzMSe0rmpRlCQsPAmk5tMLnocOfQxW/dB
BcsOV/yk4d372JlfGNJnVAWbXMmpS1tQAAV+vUoIoWdb6U1rt+8RnbWKplaYgh9OYW6CKxTEB3VY
Cfby9Dwl/8XcmTU3jqTr+a+cOPcYY0kkgIhjX3ABF5EUSe26QUglFfZ9x6/3gxqH3aUuV0X7yhET
MdOjlkCAicxveb/nlZWbNDPYp8ctJMlopYzKOnHIJE2t2Otpysh2+RKG7THue7HBfRQeG20SSW1n
RZ1VXXYy//CUtyo+h27ZlYzqixiHxch4SCx9xcioTkMJRXcqobZUNqgh41jblMCcyfuYJqbtlKnb
BfFTU5aY6IYDlW6H1Mqo8Ebsg0NGlZ70EtqPrvjWwhrLNUIWyBltCSzF115T2oJjS1UyC4N8iSTu
PlKcs6f0D30vH2Mmw+mxpclcm1mGmWxI3CPAbukmDo10z74yjM0SZwBoeICfDAOMnllG3zx4cqr3
UtMjUKvgATgqxbDK+D54zbvmqQlrKV8ZObOIgc+Or9qcM4E01aVaOgchIS8OY/ckCHUJHcSlL7kp
ZV7eZkUTqsYlssSeaykDUJJOTakkaiC3ltVCN6kRCuwol2UCl6luL7ZBJ8sbrQz5Kf7QegEwKNhn
A4F4DXqLGiK2qqO3z+CBrXBTXUzVkME8U9ygdZx1V31zihGrqiKCV2AJ+qBUYyNd3aBbCJlk63dd
LqHaWOmJrfm7XsR4RnmvY0aAXuvUWqe2/ZyV47PMjkMKoY5fv01FR26RtvdxGXzGU78d4uzFsVIT
VEQXrAtBdQUc07pLU+A77QVV9ktRpsF2rEZrP0zdNvR91KOBpu2l82al09IORHcT9dYh8sPXOMPA
3rYxqC1lo8CmIciyHcCWFm+hZoEV1JR0cEkU14xHoH2x95rRHNrUuguSm4xNu1J5Wlnf6EuictRd
BFNjnBoL5rEo2Y0vlSVGts2Y2YPM4byF8S68/j6egk/HCTGKDmHkFAUvXSVp4pip/R4J+h51rz5x
IkKbkFx8ytRzWlRb6N9iOynRm8epBjs2/T4ZVLb1SaOgU9t4wag+qBOjVDbZWJ3w5f7W1jMkfCbx
dKZzsWQ+LETsc2Lq4xZcpLIhS4bx1N8WnnMospBOBJkw1Qp9pDyuX52YdsZQmnLVxuoiqL9Jxbmv
WuecdJIiD968Om0uGfubzj8q6pjhHS0BfSbdcZjko18qYNfI3p3aUdeTb8EWMsXs/cvKglNLJbf2
4AwpzVKXDTXASa403X719PipbLvwVBTVYxSoW0DScmmHsLeINF6gkX0KHL4MYi9OYs43ixJ20qez
wRr5ZFyUe3MKwEilcs/ZuMkCsrA2Vf0FNasOAidcoBQsGVappSrWjVGFSyeObuykrraeHZPUGYW/
9u2JF6FMPlLbfm1XapFROtR9mtiTcTAMHpQZtymO0t1rXq7rjipdI/JP1FmLcvApLJeLxLhYFtbV
FGOrA3nqomnHdh1BsccA7T03Qhrxk+M6lvgWZMYuYNRCOK5n1LCGFI3oNJw7jMs6rp+jCkOs3Eoe
jIxKVl120atfJYT8KpOiQysSV438WxkbK114ymmIw/VAmLgu5pqXPozpWmp5uLIFxkwhsK1SczZB
U0z7XBSu1NTsRrVwqwCRxCaiu6UuKAnGl9zLrEu0gxaTuLlqHsxpvFpSSzfkq8k0p2H6u8mGD52Q
GpfPPO4yHsmka4W4pZdR4rZN8xE6GW+P2dv7MZFHyFRY8CadvRzr4SBCYYBdkuU+6Pxm03n5afCm
k4+9Nflgh029Z1KfHCxv2ovaf7ezoYctpLz0SBeDQAlWplkz/mJFr5IOYCmNJT6xwTodIOZFHWiw
cOxH4kUO9Gii/dnUBz/L7AM746Iz+2ZD6rBDCpGvLL6sVdLr3Rrxs48hX6bLBw2YpYM2/1ooEqeM
BmbPXeq06DULWovV0Lu+49O99H2bgvmx82ecnx1oeBDi4MObB8EqqowCVXW7TfwRz2jPNLYZ7ES6
X1Rjob8rN/mgX+Kw66EDAufRwwxNqln3a6dxfExWCOh7LQ0WmX4Mi149d31rsnfGzHjL9oE0H2O9
+mCYbUThit0cE9ON6pR8h7xh9LCW9WRDg6OztWqN7C1RRO2mzUp6jMtNrQyw935MbHD6AiitpfTx
JooYHe85zuyUKrCU0y7Oo8dMrwEwt6RFgCZmXw2rX+mO/VpIuz9wwGNLPAtEWnBqTVJax7gJX6XO
FHaBvaLVQVuMnfI1g1DAO0igY5rxJgFrhllztpjsPtr7kXlTmDqanEQ+hWrl+paxGabA2nVwdumr
yn5tC4Y8plajBgEo0sCRHNSYsRxIZ+CN1cQBFMQw4tKbstsE00Q6JervMR2zqc3rTRsSoTZa+qA5
dUeFviGVb5hVguSZoNLgS9Bm8Kpeoqczqva5yJgrDFT4tnYeLVH6PDplzzapFiec4s/se8/IpDgh
bRqCsi8oppX7UjPvipqvwpjK75aupyh/rW2v9m9NNm6B0wfL0UEM4ufjp8nfXHmk2itNmRu9llps
VSN5TFv6lLXUvgFHoZdbqreiKh/R9BGHJdZWaSfoU4N90EOWY2bW1qKduKOa8pub2tW2qix7UaYt
ExxmYlNE5TjrrEfgQhDSPOUhV4cfeGEN6yPUAvVhiCs49raT7Lxmj8u0QQTiRXephREjGN4ycT7t
MWWYDKobAorqOUz6b55E1Qy1al+o2y4lbfHUTRJQbK2Hfu/J5hLk9b7QSZsGTct2TS83mGTCqLO1
cDVWNIFL8G5R3k7rQeHktJREX45FdumGECIwg4K8Jw5gyLh+sexaroIZcDWyjzRJcSTs+jAfNa9v
oE4yYVdUT42kt2Ny1i9CoJajZDNgtIdoysqPUeO9oXxlo+iVbev0YMSHEHSi8xHb6ffQxNmkKqe7
XDGY0h+e2nSgBc5bZSY5LWm2m1Wvxh8+/S8lnD69Opx2Ldv2qhMdHUBxzlUpbmKjP/cD7c+2MSm1
JtN7QJ5q5xRaJp+BoT7iHIq1aqU0tKxHu5pfWo+XNoiXus3/FQ+Z7ybEXQtVTOGB2edvXtkoq0rr
/JWs7JuKEoSXaW9p1Uzgl/NioT6h5AJitfH8stgNFY9o7la2frzlfZ6bmcHeq2iib6eeCcHSoDcM
B2wZ9fE1aY1tWCcxyaY8pSoHj5413sZR3a4UPeUxVCu2pr0RGtF8n0bKEttBH2m+jvT2LSt4qdgB
sR0GZ+dHeIUmTCrEwVJVPXXVVM6zlherJteXWRdR0KzRwMwIzbjb1io5SewrISUDWztMxmBQba7u
yxxPHpUe+VIfwMQWRS+2JgMBiOr8ChJVq+ZowdrpqOf5arAHdZG3p84XSHjknZWr277qn/M+48DT
nY+kircc09vJmxDowdAegMG2mfZdJUq0vei2M2j++mV4Sar8oQw9kH8VWX0Yt8e+05otG9NRjQ6c
kh2F3YEpS1VQ8GcyyQT6wMoc1vTy6fGfIr/9GEE/08zi3ygcHEjTyACRrtSMIH7rSlonWtwNi7Ad
GeY19HKvPKpmn++svMFeJs5p1Kaj25AgRpX2adUYsI56eZGFhTGZ7knyuGEdDc0enxlKuUpjLFPP
sDCujQmyJuvAuC3ZupPx/MiOHTxbUBVltZv4kBrDKY3XliCtmFVJwdgWxzJgVzaGO9BxceR/k3r0
WqijT9E084Cf1TvPpxDVtV62D2OyxKGt13oXllczyrZqlnwaTpa+i3S6Wlmrfph5u7OS7KXmjL4k
xJJEzn12ALw3+IO6bmr/TB8h34ZkHSxdiwS0LorHJjR2QrUfQRMXu1GRg6v22b7yx+itVJLLkJGw
y6K1SFfr3C0H01hTsaOnP52b5Jw5qn/TluU7UjVsz2xzTxuC820MPsOBSVPNqk6zvMwzXr14AuU7
k3uHtnuzi+Eps7R4xyttL2J2000tY8jZjXjw5UiyUVDZqSfe37Cw1R078pPZFQoE5PZei6G9d2ze
O483cPDq+BaXjkXUUF6rxorCy+SNS0oiltVpa9+JdWqHCQR3v33TPPJZer22M2zUtjxmaVDfWEJp
eOfSZJm2rbL36rpcS5yalgV92t0yr4zuZHfAsSU0XspN482EITLFtfittjoOL+F9hJ7xvdXLx3kn
i/LtOKqaqxmhjkwleUcC0IKU7y2CLwrablxmAZ3AceGnsC6RIvStzZ06ydHG7nM1quWbldMBClWb
AWmShVGvJvwmpUDr1L7Uce5z7kXZSe/EpjLNDSWJb5murvNY0pKz2yUtjAVlVH9hU1RYBoZ348jS
HbXuDbHS3NOli9ei2lnUabFONSujfV/xIBJaxliqub4RnmosJifFqw5lXo/0uao1XX32iWgbTtJ2
09xGopSlp6Qo7U0ls6Nh9g9CTbboEFnkvkE8R0TXjwF19OpBcAgsqnQ00On419wvX0bzNus7sVRz
1HbEm4e2yA4lMdhUGFu9oADsFMO0SmdNf4E679Ca5aEc2bKDynJtWSmUogjlQgUP5QZxWGUraHvb
cCUDyrDxWLbLiAKuCZ0rUIZwPziOW2alvrfDadtUc6MgnDsCsz6QgW1HU+mulyYZRNWNC9wor2WM
4KWlvGOrGgZdgXVpfZywFAsKv7pDu7VWa+tYG96O02W8qQeioBLJEqYjyzDGZUcWNsk1c9nomNFH
5MFH126r9pJE8RH/q4OiogUaYvsS8zWX2ORloHvbkt6G5wnyaP9+iDcjIQAKlJa/ooz2QtriDSGo
hs3Ct6hoKuSizBJFo4/ihEYO5GA9wjtSHz7mD+nJ1JVWfE4K7ckQ3t1o+/cjKlIO3F0RgLj3g/ug
cR46YR/kiCWDytmQBfeJ+O6M7VZMwZXBiocBV24j8R7S2rwD82yJ4ckv7VMSDg9JJg9ec0e5YTcA
w/c0+xQ51QlXtZup1m4o/u4Un66ERT5RyW3Qxmd1PlJ0PmhfaxCg3irvWhX1waayoFTFLeydbeDF
z5Aq14Cw1qOk7ZsuTNnfkv3vO5B8RfEAxPhdx8SGY4N+h2IYdFp4/8KSlDUA/jOK9pobWzOim+nA
kV8EOeZcMziUMPveGPxNU1F5ZgS9C2YWKfdKvKsjf6QAtCPzf66U6DLMthQcS/OGQEOy1JaW0blF
8h4l3itnyncZc+j2on2UoX+LQISmg5UhHMpvBBXs2OdlNXhDSnXaD8V4rEflWsT5TYYDQTnuTIwb
bcYMWxRyg3MkipPVe2/eKL7xrBTtSWDE3hXBmlETdGrTZhgY0AXB64T1QWc7DnIqsp2BN7qvHMjY
YqFB8W9fIweObxU85cX06EQT7uotRb/hu2Xp75XUjnVDJh0ad4TW1XRTGMMWGsQ58fMbp/KWZi4+
zVmpqZgHDAeoTA9Pva1cgaHuuTexgg1LbzI71nFz4xerRH3uQvVc1nHBMIx88eLgCcuQt7g5GaK/
Iph5S8n34gjVcRFfp5dpyj6zvLhtA3fwqQpU+ErwUHgF1/i8umZDvuFn69zxH0cfOULUXcPC2TMl
ebFsdQOKYFPOyhnftRqvQHZbX3Mt3ITermza41RYB9l0rumMW1/vd95gLBFuLVEprL36YhFENfhd
QB5HZzLtAyqZWVptwrkt/YZ9xImTcK3Cgk0YYCj04G2kGIAxulyrZkvpTXuixX/OvYZK+nTH1DzW
HRoWBt1dpOnnumQKXVJ2o/PBz5/g6j/ZJGEKX+MwdA/OeHbG8oTn9pPGCzm/gGjVblvAH1KP3cTr
rro1PmVxdoZG/OPnDmIpb9826WHQyxfzthX+xcmyczZG1y7qH+s4PHVxvtOd9o5sZNnrCHBs61Bp
9R16vGuQTQ9J411G2hW1OIGXXg0IfzO1fYCK/KRGayHbo+qrZzVDII+BsB/LQzJgORvw4ccOD0t5
CulkGW3tdpVy1xrBNaick5rYL/M2YneSZoa2mD/90C6TInwI++A67ySOPaw0YymslS2f++LsV/Fj
b6Z7H2yRPdOsH+rvk4PIZFz6vBrEwUl/GvNzrXVHtPV2fTazB5KYYx/mq4qqUyyHCckOJYfKHcLx
oBZ0TuPoPLTRtVTG/Q9RXxQ+5r52DrT2VLb2S0XNzC7qnSZ4p2hBBmflNplcpqxWdjte521u/lfp
bd3TAXowuu6hRBqS9OaR6ZFrWadnGjdXqYZXiWLM7/zHonruw/6kSXbGJnyig3xuO+uUJOFj5Aj4
+R9J256CIDt3+NFkhvLjxuo6uBqKeNBy+r/Kaf48zvw8O+qURGVZfwcNem90tJn65NzndyDODkb0
FozVvhmdU1CHj0bkn9KaPZpL4di8iqRc5wVOA9HRk8aTObSnJlDu5i9g/vupUR+VbiMN/4qS6AYd
2kNvDE9liMkGB53XRM/G6D8OEq0xp95rKOWLafZ384rSOvs4WN/GIjmTNF+bVNyK0b/aKOydNCUK
7K4k/yQfqI5YfKFaLCLq1JY3XAy7vao212rlaf5ZIrxtWb1VbYZ2OXwcw+kpyafLfFOTCM+kb7Ve
boxxutByvI/a9g6F7suPQ0e1XnS9J4SlMRw8Ig29Cy3rBT+Uq1mtTaM9j23+nlUDRreYAPT6JrC7
tUblmurf6PRrVSlfg6lFm/xhRJ2bYmYCQvF+/ghpnGzt5tBp3sv8RvGsTlqrPXVdf5+0m6iLTro2
3hTlpTa6u74S71aYnYmk7ugNYMAYbVtPdUf0Uz+Wjdo9zKvXN4ddpiNfoIJrC+XGKZo7ND3P09Rd
I0V9QlLzkptEr1Z6LhPxglxjM0Smy8rkgIjhDXkPep6eU17Q+ZzsRbqZ5xNi3sgi6i9e0923TXg1
cS1lSxaG/ygUc2+rjBfxazQ+fxyvWezft2pz6qv0qOXggUN/M5TxuzDi1+rJnqqL53qR91Cl30ev
uyXQvRODcgm8+hT2XN2Ee97Z+LWkRxpbdTEiz86Olt3dQU9/bnnlFCEP1XjbOh2eN8OVdDen0Rbg
X0AYMn+sH1+jgxq0ZiQJb/E1ylquzw8c7/HH58QhRenu/Un9CEr/SgGBOO91vgvZZM/swBch947t
n2jig7r07yMRP+uB+pSyKKpBovbGKqH1GBjB2APJjLNK6voBcM9txb5Vzg3GeHTuBlvFqMRF4L61
K37DIsYyJKqRzIVYTvr6IPzgYT68dH3OsrA+yN6bAgBI6kPP9s+SjIrmkf9opKbbsoP6hnKth8yt
0ZrlFqx6pMRpvUnz6QiE1zUU9VgKkP2Ov42ycBMRk1pk7EDuD7Gl3COs2KVWfkP742Bqk+soCRz3
lKiS6XRO9gpXYgcASQDfPQ+tTS/9R01BNKVo4tYzgWIU6dGw5kmWJj/32XMfaR9tohAn6WyLxf0g
snezGh5Tw/qs++42TW4HxblKL9ioEtKF6O4jsEN6bB8Kw96IXFvAPew0/2qO6kJmxsqT1tbCm6Id
8+1UDrvR7vchysoUJAqC8xm64sBNUVfWQMmrnbY24iJ0LBuvEYcu5ReQOlnZuCpNfbkakVeG3sje
ICAstocpyc6GP5e+5MGKtKOfN4cRn0WrxYbGvFVp5A2JG5w5JMITBdRt4rUHhn0Og9WtGwrVjXoT
qmCPAkyf+48imgcFu2tiPvHWh7dl6AriYYw5Frb0D8Ivbxq/QwgNUETFTAhXhQCxjEpZcpTkfuOj
74eHPk+XVOpOs/zPs3HsaLBc8Wgg6ylqKWYXk1VVftJDJbw0V71PCIPWE1j8vgzV/YDeokDhiTeW
Oz/nOaJElqg6/gFd+z5nakbvHLaDcW928ckn5rDN98ipr7LFLiMaLwwbIHktNo7JnkYjvCtukyyG
hGLtmA+jmTOh6gz4JD6tBHQSSyEREnXffFaRHrEjtViYNN2doSCLxBqtcOpZ0KxT9YgufsJ2w+Xi
53RUUr4M5riUcFMM47ELMgBPKMRurZfQt1BPFzclpa1BOp+izvYmtQlpapuRAlrOQJLjfFiHOXD1
I58GNJwvtrNOhZhjH2Z1ZWNtIueom0hzZLBrBqzeaVKi06CU4C0d3kS9ztcY1mJOI5Zlmy4iCPxl
VNIJHVZdd2nTeNlYw5ZO8FKDKjp/GJ85kVh/yOwR1RAmSGh0FXJ9K6Uy5vcuf3Up8VDSXcOTu3AM
KWHjZaNk20Cbjh3FW6+2dwxJDeMSN5a1bgm3GRkJmuGzHhPklZ6s6tsi6tZ2OK4qb1wJWjQeti6W
ryyZ8N77plcthc6ATrfLU/WWAbH91Kc7oww2NTwwzRy3fZDsGgAyYnRb1HsoTNdxqdNXRHZYr8UE
ZkRnLgdgIyFpr37Y5OAmL1DHLXkNJ/eHgcQVpQDrFKmrY6zt8WqL4/wE+F9zvDx/C6kvKP7DqRun
FS29K5YXj0pcbyxHPTqOt8ZfTnWAI5kuVQWc65Lw2vXBVjGyDVn/SxbMqVpwSWPxEsF2QcrU5WJv
tfrTcOtZuIU3xYtHwZwsq+hUdDaupd6YvPpTPh6rerhHS3aw/fTcoS4oKpUW4FNSJrsoqjfzKkhU
5ch+gx1F/q2XlGpAd+8nMV4QyNOkJuWZO6NyHh0ZV/P6dgg549zZzwdegwbTH721P1i7KqZg3ytu
72F6wSoMqqsd4+dBlnv0NU6+Xr9Va4wIcQ2MyuEbHic0lrFG41PnTCsaFi3mlAzdXFWMtmikq04X
48OxYOb2tvT6OxomZy1W2ALVo1n0iFTFEg3uImN3MpjYmUPT0qfAMblMGx977LHnH3Oir8zI3lkt
xxrjL6nFbpr67sgExtgLJghJFPjnMNU2XsXXmPVuh3mzjLaFUI5kJIvo0HvrdAQQ1genQU4bdNTr
qhhcb3S2nEBro1PWzEnNU0JMD6+TOlkp6YjVqLKeeNiK5W14NU/00js2g1lyLsf3WVMxOz0yF7yZ
D8IhjC9jl57HWhyGHG9vJ7hRqPcFFyoC+1Hc+h1iwRwJfw0BRVjbSCtuw8i41W24dZ6ziYK7gg6u
4bum7zJBt24oWCn1tfduJwwdpFlsRmXayKl8KQwfH8B2HVa7ODAPCDypoI3kwfYuU/xNxY/q4qjz
VKXVLxXJ1hoycwlggMkpbMQwbIPZXAPM84ZubaTyIGmM9/jf5DH+VEq8g6VJnzE4RDwCp2dmetzK
3lwxtvdYRHxxBHiYkdCAVFZkLFjRW3e09J/CKd63AqXI+7yo7NLZlwiidXNnD+lxDICHIEeJRvkZ
JbtepTk36Gs1K7baYLg/skPR3PmkMnFiPJeFetOEwUbRXjwPyiYecoVJHU8/jCyVjCTRZsLZ7N5S
U8E8gg5QlRwTmW2h38XG2cTSRhfm1lDYYdrO5RfTbd8wtMa2Y3nprGbaAWraAA7FzLJfNt+jU6Ks
FYuHpy8cZg1/PHKuVYtp5dGUo7a4aiMiBX01f8hRQUAcORsqDgvWyisOSyt8/TYDI5UUqPGX1xmJ
IgjgvyNMUnR86+z8JTE8V+b2blD8iy6M21oVrh10l1BpDyUzh1TIluytdBCEGwrBGfegTCgxgnEF
JRa7MFSI80heq1JKKNx5Y+5avJfCLTkkz6S8+bFXY2BnOuompbqXDaZLaX7dBmhoix9PY4xaJJuZ
28vgYBas4C7cKJbEhanf2jYKpbB1BZ6FSWOd4izZx3r3UNCGi6dsZ+ntLiZVZkif41q/CTyBYtjZ
eBpiG8yqmAl3x8w8JbTG0Soe6rBzg3r6aPC9dPqUikz4NK/kuA7nGZvbqUiOfaFcpEOsJRDSolyp
q+AwdSy6DN93S25RjC00v7jR62e9p1XV4YKnFas0eLfI6yAPJKq3iuybrMhc9NMbKkmr+YsuLaQb
YbodzWyfXCZikji59wuNpqK4VRVjjQBqb1X2psi7U2Yle1gD22pUN17IrJpnr2AD3JRldYu0+9ZL
jhWOBGGY7aIw3af+cFfEJD0F+IHQ2VUi2aGXPaRKuIoMroTIZmKuM0FaofI1DGhS9cnejtiImYTc
9nRoxnw3Tgx+1wmqLVGKj0SPjA0KozwqcDakTpaZ5yrCMyfpvAdDV9DtF0bt3niDDUNuKmgQp2QC
Hpr6H1SMfwQIuc9T/vOV+fETHeT/yhD5/5EMIiBz/Lf/8V/cgP+Z/40M8viZfU7tZ/IzHGT+nX/D
QRTT+Zc9j5NYElru/wJ9/JsOoljGvwwG/dFum3BfZ9Daf/4HtOEmgBxi/ktagNMdA5iMbsEO+d94
EPVfUlhMWDFK7aCwRCtn/xM+yM8EJdMEockfgZ9kggYxLOcLHqpNRYcSr8PXxsvZixHOHfqq6D/o
Y4bbvzyZ87+xTP+B2vich1lT//f//BkIxKXQNsxeIDApbV13fnDK/8Ih8X2ss/PAQ9nHJObSaqoP
7KtOWAyTjuGu59vN7vcX/Bly9OOC0M0sxwKqJHDN/gI+iSA3pSiyGSkdGu9ZiX0/XiRdV23+6WUM
apuwPeDdC+4QlMxf+SqjOSR40dMwkbrDSTWMd0GZ5qvfX+RniItporaBisdqATE0U/m+YLV8VeIU
GDGU7QCZmKKSvhkNCQkj4P33F/q6IL5e6MtDE2k69IoFk0Mz4RLUbz2TtvQf/gBM+tXtCF3FbdvE
wMj4ejtWMUjJuSGWhhwXlUrB9ZW6jevHz//8bpAZ88KQOuvgHH/+brpC69tkQsclFMcQq55J8ZeS
+SFwLEo1vf7+YrrOX/s/OLJ/f0kgsXULw3kVlN+XlVDmQWhbauKv7AfdBHfiPbxOrlhHbrwMvhff
Zwh9dGrW65kfxpDP8k9UL3aFL9e3TWw1NFWqLHue6893C4Sk9pUU1XVdGOXFL0w4JxSwEGQPpSA3
Iw1ZDNPw8vvb/vqaWVAbTcbODJaogDDE5vfX9S9q9CtGSSm/MjJGCJSz3kx/uMTfFyWXwNMDHCNL
H9DXz5eIvRglUUcniYJNRdeB0ZYCwE7W1X+gZP/qQtKGJMemaDCk9uU16xgVhYmQmthMGtXOqhmR
ZGTEbO4oF6d/eNP+/g5Au8SmwFaxndAc68tqQQNU16JFYDnoQX3bYphObGxRAJ800pp87P6w//7p
evPq/cv+m9lWIbCCFTxEmlthIUyXpvOqa8JtHSHH/f2q+OXVHCii6MNN7vDLk1TCMEJIQu4jW/tG
a9NjqpmzSGvTWf/MqGB+7XiQf7nUl9Wh523RDgblCun4RbUMTAvhTK4rAf0fJAYfv7+xXy33v17t
y3KXQp+ifhDG0remYhsFtX1tR2Snv7/KrxaipapSn4nwWCV9+bJMpqUTkc8DFOHsWdr0BfayVtH3
mDW34+f/w8V0ThapAutT9S8rUQ7wUvRiFMwXzG7UdvQdBUS2dEJAHL+/0tcYYP6qwOQ5c8whiIe+
7FCBUqMMnWmfZd8WyB9D5rVTQWPVSJZI0F9ySBi/v+L8dfy8J89XBKboEC7N1/yy6jvLsVud/DNT
kndPZW8mIF7nExMHRsbhE6H1WmBTNSuYzD9EBr/8ErFgNU2m15myn5/GX964ptE1MdD5YbgRn+na
3Gmav09I0X9/i7961QjgCKnAPAhd/3KZZCyFQ52NTQsGBoC3jZoe6sncln8C7P/pQvP585f7UY0I
dUtgU9xs5FFk6Q0SRQRuEz0dJ/vD9/aLswzBBCRRh9WiGl+pdQJsfE5wigwl/RjTJ6MCwDljV8rm
2UbD1Pxh4//FW/3T5b7cmpIp0Ov4LMsJVEY6jG+qj4f177+nvy9+R8eNiphfzmGcOX+Gvzw+lC0S
yRstV6310uDGTOjOAfewmLDq6YW2VG86r3YlZcG331/5b3fHE8QOh/dAt3jLv8KsBw2jVW8IKMao
dxaTbUUQrv75Fbg7Yiziew0J78/3Zjt6ogWCK+j1Nz976cqH3//9vy097sAhiWLnZaDZ/uqRUfSB
WrStblNJtFGDtoBQcsFb7UzYZaMbcv6w/P726s7X40xmM9IsU/26/0ZRjituQoCa4F/F9nCTZyoD
OMoflsSPpOen7enHdVjo+Glq3NmX7alJ8yAdKNms1H1OCQ2JXbfQMJy0VwKe0oLCdB6uq037h1jg
F7dHqAZqlgCE61pfDjFqZ34B54/KZMHM0ZLUjRkQq2KYRGsCuhm///K+2BSw/ZEckdDaZLP4IsBU
/3l16FgEs+152LgCuG9P8T7emBeG25ZUXf6h1ciPizmgLrkKuZhOQPzzxSJnIBkQpcX96B99Jd4E
o7Nr+G6EwiXje3+4t79tVMhb//Io7S/3Vo+IMemJyWVw6FYI3Z60rceU7K2Hbg6CvrYERnkU6GkY
Q0Y1/adN5ZffpCYMqgK2JJj88uL1eTUAADSJ+aV/aULqaUw1VXQM/T+AkH+xh5CB6qRsOtwM6gU/
P9ayaGQFntCG+xi46jQy7Dr9IWb82wZJqcQ25pPaAZtpft0g0YcSiEb/k7Pz2pEbWbr1ExGgN7ck
i2XaS2q5G0JmRO89n/7/2HsfTBerThHaVwNogI5iZmRkZMSKtXitVW3cvExxILkGQ9j38IQ0Ry1n
6BgYTLOxgVcWEP9EEw86xKVMs/oueAYBI6YsIKxRdmwhe9aVz5GSBi+3HeXSDkUenqBkAstHrqsR
w2S2YSfwtIAKSXNjmlxU2OPmvqnhZLht6nKrMEUuxyLKMqnP6jKDoyYLElgHnDGj2ZYLQndoR1nf
3bZy7YMsySLn4NlHBWl1zvQyxkugMnFMmTmF9Oug3Fc0df/aCIdYJnVTzCURXn3KUIcS7UNRcJS5
To5zZb6G2WwdGrDXtw1drhlPSyQcTVWXJVS+Vl/TDaWigtdVHfjpp89zl0YnIOPSX++MhnuLBENV
Rz0Lbt+zFCAhPW5NCGscmigHPwkeNMH869CuyeJyB3NaiQvGyp/1URgiQeJZyWUTKPD3dBDojG0F
0RIDGAzq3V63a7GdcMvzClL7pYi4LOy7rAaxF7qSIJ4dkPpUpy1F+F5FuvhS8iM9xQzgLdQXNhkJ
Tjwq4vFDxE86wMbGADG6L8bG71lW8P2FylXDz+GuIeEm61jn+5JZy35Sww9SG4LX56ZtZNHBYJZE
UR5vf/ml/y8LrS6cz4yrG+pqobvSBJNsks5ZbZa+MkdYmAAsJHl4jUpN3VI1XcfG5Zhp7OfyH5Ji
Qz5f5rmHt7cf8M+xfJH7n2Xzs1elvSDCyQFm+faXrW2xhgrHzWQ+RNIoJK2Skr6lXR4ZAJMmZvXc
tm/KzyEzjB8aX5XpFOXxxwF44utto+sDuDa6+sBeh9qtUmMmXcLkZwpqyPPT3jj+tRFurqV8zhnk
VbZyVjPT5EShtuPMef+MyIlrgB+5bWLtFnyHpisUnFG3xQPXFXXN6Cnl0E6GiUIevDjv/H1TitV9
b7bD/rapK77OU4LCOnISXJnrtKoU6Sa0jAQS57VjoTIe28J6bFcSWobzhqrr1c/iUFF8lqjDraN9
MVeNkZkLrVpoGTBKiPTHTbN7NlGh9G5/1nVTy/dQyJQvUppeHZfcAAYBQYZ7M2JUOzolPuQbh3GU
sw2PuLKGOLhuQJBOJUkTVxdM2XRVNNQk+iUPy+EIC90XcywOMcOSf/1V7w2tN4vPIGAXIhfMOBut
yzgYr5mB+SrJZWgk3qoFX/kudMZEuDPYFJPy4nm8QB80LIVCZB4qChUG31Vt3Jcy8zHaoKo/BHOw
/vJqW/zeUMisecYs78DVQtaA+KuspC42FaFaPbcwQUHNYVYo6d1eyCvRSUcZnTqwhT0KjOdflg6T
kbZ5RXSaxgAMyHgSRCBtJZDZUv6m/217h+8ixGsqFf0lp1qbY/wcpVnEtgHk13D/0l1V/t7fTZJq
BZZ+VUGwbXWRMLguVnVCdTsvxj3DHR9UEQDjvLE/V04VLxVF1GSJchiJzvmytTN98zhsoa3MJWhu
+lgZPpYMlZ4UGCc2bK2LbqwZ6kmirHBBogMtrsKsVqDtZuSsGQRhx27fHwavOm6/YpefvLrrMWNI
BHTaAxcvvc5v6IhVqbGQViYMuXU1/KIR/P3dl1aCXO4+STu4ruyBJ9J47KI0rjY+9K00uv4JKsZ1
Ir1JQXPljOQ4cSrXMWV0L/ts7vWT9qu9H7/KDhxY331X/m1C88KI3RH2WgaNTrkTiX+f8VA9WHqQ
REX2dr2xAgx4ecl5yPQJ+aJe9OYMnvhRWa4Cf9h6zF8JLMtDkztUoZaERMW5H+VzU2p9gbdKqnhH
X+bBn+s7H3Zp6KHLxL191t+i4np931UO1uG5ssRUT5h6JSsApQHjSviUxxlkBNNwQHniQe9qhtMN
2L0NxuhvG78SaM7ca1UkMWNGo4FqL3IHk1tO/0gDwp7ZR5NHTo+w/G1jV48nryg0FTkx9MnPl7WY
xElBs4C+KzRySgz/5wK3Yfj2tpmrJ/OdmdXJhOGrnVIW0A0e/ZN0gPnU6ziZ/0OeZdIBlUkieQTS
fT3/mqELYkjDfAXyyqmARlU2HAhghY3AeXWDqA6zv7xDOQTnVhit6pNSp/OYRGkBB0L9HBa5ZkMk
6XWQkyCBM+9vL9/VXXpncZWkinXFHHmRKfBadgyUD8RZAJka6mlTHWxUQ96aIWvf5+0rGpRveDCu
Y8sk53lbLjJp6nf5JDswtUAB/VR8zh6TQ3SyduOpgNrtXu6c7lg8pQ/TvnmCc27jFFz7ZDSNqMSr
hHNzfa/7tQFoqaOJoZeR+RDm4Q8GU4HPZ0yr/f3iSogUQ5lHw4si0/l2UlzKmh6YCHBxuHUl/95S
UTCoJn3jDFz7IsWgRKgh8MfI+8oO8BVmAGbFZAJfOfWMq2UwQIzRhnNuWVmdtEaRwPgaIRQwcvgc
MVOXV+TN2f/kJWhHAxUSZUr860aJoVHBNQpuoGbHEMo9zHAo3pcewjonxYNp2INkH1mWbJf/mHfy
ofkS7pKP4t829pYb//09uApfTGImY6qzpjFZ4E6W2mAnUEP/nndp8L3MpISAZrZ/p9pHqZcngkXp
8y3LRXN3dftCthQNZg77ix5aoUspP3DmWtg488tGnR3DxQiAQUqDeAuX3rlbIp0UhW3EC6FCiUL3
QThDIvz3NoB7LSglsAAqoKxzG4yql1pekZyJwYsJ15okpRs36YU7SiIdBhHmckaiL9+KoaCOBtIm
JgSUg6MGfwr5HhLCjVixLMVqqZj7JVSJvNqova/CfkD9zErLYQmPUK9XTfGl16tvTdmKu1oFh3g7
XlxujMQcIPEC0XsTYM1qY3rRLNW2ZdHi4kkKIa+Bkui2hcviFnU0iiCsGQkPYLlVqIDT04eXplrS
u9mT3NRNmPV/GDzZQ+P+Z/HztrnL5VuscV8alI3ow69CRgBxFXWWCj7AxPQR85it+ocFB9eH0oqh
e+1C46/djladJS19A6zqymoFYdWKwkAm6RioFwgAtc1k646+9DtCOu5ABVdSeUWtTAyBKnYNOtnO
ICgHQ5RDwKsQA8eSJG24w0UvzWKz3ptaHaKujAJLQ4vHgWHpXvG6l/Gu7D43HvO3yDUWLZTeO/AN
f7VnPHK0hUbc0AjAXFrmas/QixbnpgvAF8TK9DTQRj7CoonqkzzJPxVz0jfaMCsfubC3rPe7cuuE
zgWKnuBqpFjb4ybMD0ePcxb9QkFsI2SszteFqfXWqahEqjrnq4EAl+EUUENBk28VKt6az++CxoUZ
4/yLIEAre9RqljMmfIRkJISwlWQne7BejQ/GrgBpc/Q/ii7IntG2XOGgf7i9hSuNVO3iF6wcB+nr
QU/iMnDbr70bHKRD5kSO9AKZkJPuGEXcWNfVkbgwt3pXaL3ZSHUhU4REawsWciOtGA8JmPRqWkXc
3f64DX9ZZ+JB0HU1gwlgNhYyol4ZjkrdfPVppO0sq9/ocb0VQ873kr4dSGZQX6bC838VL/ssh3p7
hnGfhusn8yE/Lmlr9RB61s5CJ8QGJPiyLTp76ahYtVSeviRBpHWr/SOpimGR49qJ0cGaJ/G5jbaO
3eWeUSIEGaWLJueditC5k+YIHEqSD3AJvuCPUxE812lzN1vSt9u7tVLBXlzx3M76U+BljWd9QLJg
HxyKU/Id4Rbf+dW5Pt3y/CV3Esjqv9w2uhyw1aYZMkLXogomxaQOdf5tQTT2OrzlSwgr7mdA2Uzt
l9+KHO50Xem+xb269Qq9dErqJZQKQaVQUgYYf24R8spCDkp6RlEZoBzUMZLlaKOBBMzGnXDFM84M
rfyxAovOGApFSR4vBxpGUMxGz7dX74pnWCqgXzyQ1vVF07rTrciKazxDtMZXIDgHOBNfhc7auKqv
miG3IgEFBwvedrVkAZz3uUqqmwcdVN8wRsGxPf+6/S1Xlgvyt3+NrJYrSuUhtmJuUGN6FOEbKdBU
uG3hSqxFDPidieUnvLu/AoT0FKhjkTQ+1sfixGCz3drSaYm1tSO4xcYj+oqnWWCucDaN/AP00Lk5
SQuHGBZ2Ajlj3nOaupApuR1jaVB1eLc/7by08lbpoIIrmcs8Bw+xNaZdC2QFFk1lkfdAqUaM47tQ
077CW3kf97nb+PUxQg2zlPSNPuSFXbrvSKSAQqFKfYm/bkKlClIlFJx8zMSHRpaboxLozGYNAWal
ZtgXqaA/qXpmwZKtFRsXzHn04LMp+C/KsuSQNNQu5OsDLaumeiH3zKOSCTaY/BgmbiYD/l1r0scX
pKDayI1MAYr62wt+7q3/zzKIIvBgQLDWmu3AZ80G8Y3A7SD4SaMDmIfD31ug6LF06mUqWYtK73tn
reMBjkGGdlFGGJ+zYrKcIJ8a97aRlXb1f77jnZV1ZyilgKv20iJ6/4aOUg4LOsq3edecwo0Sy+qC
/q8tjgE4FLyUt9P5F6mMhU0Njwu3dqcdzTw3It1J9nBDHEQvcOhuONax3PjC89j1X6NER5oCxvLE
XVzo3ZlncrEBkGUyc576jHvolcZEWgYjSVAWG/Hlmk+o+CLAFB2I8XrHRnOheR4T5K96VL4bbYD2
acg2Tvq17yGeADIQYSKXDeX8e4q4zeHXLzCS9V/jUr0Psn4/MCC64eCXJ5sLhWEf2skUUwHPndux
JqUZxwgHF0/t8T/FWrbpsCk8f7loFBnBbwBRBjMiicv3vtufqPXVpEV5xIXsqjxKLkwGLhRCz4MH
ZfVd4lnPW0n/Ks9ZXOLc5BK335kcLAttXomCvvQxP4bfLC93i320R4buh/lxcKEL8NAQ3jhoy3r9
m+j81ygTcyB86PdyAM6NIj7TM6jMesbH4NA+wdDuVG52HHf/uXusT7ftXW4fdRBpec0TmXkprZYV
CdtgbulRYg6+eC/ZD55xkg/xRmawpITrr+Jj6EJysgBKr4KUMOelFrY+3H7hAMFV/jUM1O+NAY1e
g0YnWG2o2Bj+2Eh7rvkMIAralaTcKnfP+VqWbTZUgyz7TiWPYfNoDL5QOBBxg9K6vYqX98vSsGTw
zSIzNmi1nRsKIPaEXBtVLZHJVx5jaZF802pIk0ADwLYGD8JYoGkuTurH24avbJ9EP42Ei362SrP5
3DAkmggoRsj0iqfgkJz0o7aX6OBtbd8qI3rzyjM7q5Q/GEJ0d/wadBSSbPvc4x7odwheAx0NHPUn
UWXrwMuXAYx8f5nM0XXyFDz0/NOaCHfqTD6t9xQvuNO+iLulYpK780H+Jn3od8YJRQTBRvVPdpem
ZfUTWhIPcgA48G+v8tXPJ3smb6IaTyFltb/EiUSPOsBhaE38Cg4Q9Tj1ofEQEjtBqbfbXG6Zb1sd
Fya7qPoT6wAALbO67yOPhlqqPJc+0j6fkeFwopP+rbWTI5KofOFWH+yK82KMwhr9WUpT0mqh0yyJ
hmkwCHMWs3nMoCD1tSsEpGJfx3Ea9B0czsJC6dxa+kb0WZXD3vwKgDfvOUMB4X0xfTJKyBnKUwXr
78PoIg/1Iv0MXQSEHeXPEl6Hw9ZA29vXrJaWgSWALORiAPDWW8kwf5/5JqL3EUofu/moPVlP7TE5
QZXxB4XHl/iDfF99JF/b8KHzJP/tSykAML0EOIn5x/WWTnOK1mEENzwitOMLLElKDT9/MyZ21E4R
dD6KuFGFuxL9AF0tk6UmTkt1+NyJkl4JQshqQ7cctdl3ESTV0f5VYOF3No7HlqWVu4qGXHcKQohv
CVv2AUYcQtE3aHts8Wsc2AmUT+7WxXXtTOogyvjEBRoNmOf88/Sq6yZdxGjIQPOn5JA+Zch/2toD
ajh28wTf7FYnZ9Xo/88e6kuiQwmCIsv6Pmkh50B0A47q+Fg8dvtkL+1lrzxtO8uVdJsBXabDqUmT
9VzEdX2W/cC3xsjN75Es3Wf75UzAuU6NeCvQXrXFcxckDHcXg3qrFEAeewUqD8gdoL1hEng8+B78
oLbIpvlbnnIl1oDVBHvIlLh4GUgHv5toIkWxm3wen3p3dBubdWTC6IH7/4/+hIiqk38fvmzlclft
GrIGSEqCxOhtDd6lcpkvKcU4KsysDJGbQsTaI/IQ6tFdZRoUczcrCMuTfRVlmOn/194S4N/Zgz8G
PpOgit1Z+SctXg2p8joG+RAisYvSdNQF+1v/Qm5+I8pcc1G6QBLvSmUpWq378UIsMXhvRZk7p8gi
FBY8zpmE6rWv7RhYusuL7Hvc6pJnlOWpy/yX25HgSiA4s766SjSjMkttTDIX4vVnKPQeYBn7fdvE
NXeFK4GUB3APeKq3vOHd0jLjNGfdFGduMzIhTx2ofcolRON6ZL2bb8X8RVeHEwTutWRsPKmuLK66
DAiJoP0Zs7s4lUIAPfWcpxm6tXe19qxp6Brfm9OnQf2gRTD6p/czUzy3v/dySWFZ4rmzTAtRCVxj
bgJJsFCozzN3gEG1Eb/EyUZpRrrMIc8tLL/g3YKq6F+OiLllbuvOXva4PK2inXUH85ijfiw/zzt0
FT9aLsTIu63uzZUgfm57FXsYDTCVrMwySsnmXvNKrz+oNmzDz7JdOttx9fISPje3etEZWU07VmED
ER2s4h4V2llDfkMdfiDVHG4Eu8sEFmMm2rGAThfYweowBKFehmpS4Khd+n2W5lMHy3CVUOP7Hzzk
nZ3VPW+GraTmKD64hfKpV2ZGGbZgmVcdHxirskQVUrX1KB7lA2Vs4AFim8b7pfbza3aEU73fSnyv
7c87O+s5tTFpaij8wxS0cfU10HrwiHF7TwD7XIf9ht9fO1jvba0eh2Y7DmUKdA9pPnmP3IqrJq+3
N+aqdy/pCdQewMwA85+frMbUqnIe3pZN/ANflVu9Zntlb9X2vBNtuOa3Bl1WfcolQ1kqB4yWcG7A
gax9TjUYmMxNpPhad9hpXvbB8mLP+FC91geZPQucfr/UEcpX6bm728qPrq3oe+MrR0RuyEAgLUnd
DCBAjk79hCjP7SW9vMfPv2+V9IF4p4Q+YCJHYCniTdilKIHNjp6qyO5FG9auVIDOzK3HZyzEYzWq
0/CGHcPfyAHAEGvY/n3kQLi3k+38NBawMNpbza4VYvdtGwGtkotxyWjgc1ehg02UsljmM+FI6+xl
aFPcoWuDLlzoGo55RLh6r6IBBJenktjTUb1LH7ZytStn0QLfATIaeD652sp5lSbJK8i66ETM2q6f
EfCElLhJP43dp9t7esVtMERXijlAKkPrcq/SDLmpDhiKYkYoFmnWfiMSX7OwjH0tNjCgKOfnsJSD
XM7aAcechO9hH92BhvZuf8Tba+o84+MtAjyFZyXv2QtYUSjILT1s1Ji6k/ERePWRzXOt1/YpdCEj
3SE6Hh7g/XXjvfb7tulrh55nENnmEp0Z7FlFMoOxfFEUYJddniW5hgTsTgDKtpMOxg5l4uBZ+9z/
ab5l1A/aBypgkbflK9ciHVFOo54NMY0Ek8T5CvtonketOkNw+3X0+mOzbw8Q7bmdO7ko/x628oY3
uoj1atMLVkhyJQZH1gW3nH2u4ZRI3RI52ZeaxMV/KI/qXvJmN9n1d/Kx3ikn+Tj9yg/SCSSUE7lI
5xL62IEN77q85zmi7Dn4dkrgzL+tvr2KFWugquD2GeP3xVHJSNSSp9ubfM0If59896108QYCe5ek
9UJMPXHEyNAj0SJ+VuSXqDjetnHFh+nZgu2TSHOZ9Vjz4XDfhsKEegxlJ+2ov4AzyWwDSNI/aPlK
SJPawp5Su5vup33nu5ubuvjp+aYu5hmaoTei07lYRRx/zCzUsZaF9Nr75bqMdtEDRNgP2HKUk3WS
SUGBwR6tQ3niEb6xj/+fz//X/io77HwDWt4S+9D6eum+/ZYfxR3oVErwxdfsGHqVC4vIrtxvfvnl
tcaX8zKla04V96LeZyldK8LbmbmTAwUoY3m/i5dsX7n+E6VGvInf4LvR0ac01u+qT4xlo3joync1
hLi28Kk43HYEebmpL3bi39+zxkjC/RFb8jxxdPfJZyZk6cPNHrNn+2kX3Fl3qUdo240Og+FueSce
m86BbtWhaohs8h2qV99u/57Lq+hsedYY+olMrRAFYqup9qXOAHxo+ChfMiRpM+mRfBES5I83Zgkv
7wxsgmQgpVrmxtd9mNEoe6ksRjIp9ZUrw9aUrZ7qlVueoouoEzOpdNMeXiUz3KkaUi9lSk81P2aP
wcG4Q3oq+ScbHP8YvVCidIp7uKTpKqAk7CCdgsrT7vbSXoncZz9ineKUDCFEgYnTa7bO9oYOmk+u
eS+dJIfjdrI2ipLXPItaE+XXBa5PnDkPlhEgbC4wvlnQYrsuX9sZ0dD+SZwlGjMa0WYjbl553S69
d/LiN/pDYvS5QavO4lJQMBgfo0MLodJP35U+TM/Gq7HXPmfedIeMKy1FwtnwcyukvKFh1weJFG6Z
MeOektdV3zLrLCWaKVZYVZUoR+AJdYg4tYQA5jTHCiGuzftvYhUngRMro44YUV5aIRJGMrJ5dltK
2fAUzBmE5plcm4WHlbA/ZkGpfJfRMpp/z0OZFbaE+u9gdz59GmYt9KLzgixGBVMpOiW+q3JUvt2g
M5VPt73nym4Ca9fBNS8jt7Rmzxe36oRWTisdHn4hdtqwcSwLYH3SA6t+SJQnxKZu27tyKM/srSK0
ksVJVSMW6Q5i+6sNcFOAgltJ/+IRqz07M7JKvotgCPSy56OaHdoex9wdkUzapXfWvvBQdBWetyqw
yzm/MMiAAG10yktUes5XUYXA3EJ4LnUX5b8St2TWQ45+58Xv2f+jzo8+7+Db63jlQa+xb3DqcNdT
ZV4PzDRgu+sqRMqEugtt355sDQrzA8K3G5fqlbyFaQGyIzg7yfLXNwlMSEIxwCjthqJyl1WiE6jk
YtPn299z3Qr1QAW8COMDi5++y45ozSFJ1lL1zAQ4wAfdVrvChTTNu23mSvOIYPLvcV5/DVoCFvGL
tDOgYjXZxleZ/KB6WIiQNFRqbe3PAFe0vZTpt7p0V7MTNo1jRpdu4bA6/0Zx1CMm48aU7KiUXcPz
/yCgsNToGNysyFj+BA54BHIXeZOt6EovFt7bd7ZX68sA239tD86wgwncm34ornbokazz8mN0NzPf
uCMKOBZJIgKhkjP+QNKWMt4mkuDKVi+kMQAJFqpe6DzPlyHupzaqVapdKPLNCDBJXSq5BWP/39GK
zI8bG34l4CzMyAx6UUwntV9dV6FRaUnW867JLVviq0UYrxC4doTvKIbIrvxF+J2+bp2Za+nOUi+E
lNKgxC2udjprRyGpzJ7HDQ8Ktf/eDfs5ru262+CCvRJ3GC8D4LpwGdHQWsWdZMxKbuEwJwjUPNmS
PU82r91vhbcrO8a03DIuAkoI9PBqx+a6ntTQpAqGwkrqtQI8aAUJ3T7zUbC8vV9XTDHgQLOT7hLv
/fWzMEWcj/ZqSP/BaPLKzrOp+FTGJQdFEpqtYHDlubJQaID7eLO2JtFgRCSLopSgI8YjSkZ6Jd1N
YgJ5u96KJy0cxY9mzBRmN8sRIqql/mvs8n6nV3G7Ec1XQ5hLuQhKTM4EaeQCXdNXr2+jnPMJ+v3l
xmKM75B6yWN5rz8wAOlFp/4Q7PM/ymk45rtwp9v5I8LZmyFiNYX0399AkOengANjFPT8XDaI3ZhF
z2o0u2mn00EwUWlwJzwqewJaoGx885WDqUAZsSRV1DnpyJybSwwlnK0KcxNFbz1D73QrD7jqS3wJ
jwAy0guUXplERpA2S27TJ7vW6h2hehb8w22HvfYZ/H1mV9UlGV4TIcFt0Gn10pDQkO/WJhu2lI2F
ugKxIJS8M7FaqdJE5wiiC76j9rTqiM4BJWHBkUCU6W4NCAG/GA7RVhC7Ujtd7ALpkBTrCn7HCmah
nHw+DYWrzy0MCzxo96Y7n6b7ydPeKjGbmICrywnFhwbS1qBPsYqcfRRaia/QyoqP7bF60ahdOOXB
z+12Fx8SL99FbiltxIEr0Rr01b82V3djPmhFmydcSFn3qqTfhTLfmfprYcn7266yZWcVrWdzCHrG
x+ldif0fP5VPambI0D0miZMIW5yPy0KtU1KDIhrjMcQUco7V8YrrMu4CjBU0kJGedcd8dGfd8CQj
pgy9xRx/7ay9N7d8+7v8TWooLpYKj1BrRMO3RfLp3uqSfO9b+VZT5uoyvvuylYvUQ95MVkCpBU5w
u9WPeYrUbv7DCPoNVP+1hI1BXGrCxsLVBnff+UfVvSoPBQy0RER/Px9rCW5Fx7jz3+rBoqvez6/m
z+QjmombpbQrNzud06WwQLK6JN7nprmK2jIoWE8x/TOpn7QJoTrln0YA1VF+6/rREfUtctXFzS88
5p3Jlccs4H66FnwtwOZvRQBXcQ6DhB0OApThmnGURmE3VeXX24fi6kNmIfiAaIfa4cXbqY5FmqxQ
d3Pim8cFv5rdC/uaEvdWa/Kqi/5raD2ANGeDEGQWhlCIycJP8NTYYfTP7a+55psm9xkAMWImXf/z
bZtihNDCUK9cQUi9jH7TbCYnWUVrfA42oLHQE14Llu+trS6GoQlMYWjk3pnFOEkfYpjkw5NhZLNk
j0OUIf07yJOXCXNsoNLG0MihM/rka5f14/iYzFQog6T9Hse1oBwHRtoRFC77+EdUKmi4DWI1zMib
d1N1isrGF1y50ppvqVTIpdOIfYcO4SDH/V2iGHFhK1DTUQExjbZ/FeUm8B2hNdsIQcBBmU4xBMS5
p4dmEwNgqyztUzm1d/O8KKdlTWLOxxDhniQDu1j12BtBTJxmIa/Kk1JaPtKe1lzFhykpu3LXGGOE
KFgpzoD7jab8NeUl8vEp0ueynLSd1yUMMSMAojSVTVulVrwik6rOQ68YJfY2byoZ5byyQn4uNyVe
tkpvhqihjznV0jQKsvtJDeR8Pzd6Vu3x/8639aLuBdcySu3T1Inh8EsUgP3fJWmS+qeiQAPTWyRV
ZrdU0Wu/58lR6a4yWlDblV1WF3ZUS2ZxyBpdH+7LSIVUqk9pRO0o6jDW1fJ5QHCRD+zuulaKIqcy
wfwdRZjdyrtRkxbmXBCH0G8HM0X9UgzFaIesctrcI6PdUuaveiVj8CjvDFKqYvjaDVaKXng/VNWu
aWIpCOxAD4X6Wyqo1h9mQvXw2yTlhvgYZUGff7Sqdmf42nDIJUGUTkqzoJ+yFP7NY25RqnoogbSh
emgosQL6KkE3Pg/AYiMFPVuZLft9zG51sabbVp224ec5GHMF9hKzzD/1rSlXbttGMfrKeTy2RyOM
SV8WqqHghwYJ5iezZHjDNmKqaM5omTXqSaVY22JbCt1DWwja96AUdPapV7UBQVQphZerqUCgR0EA
d44sz+mnqR9j2I9CLh97Tqp0eEV1kN8bWHKERLuWlKgo5WPzUQBmVR9nX+hzp6MXL38iw+ubwi6G
YBIfoXHLhLvClCck3CFAex2qRhZdMvi8OlVBT2IyVnIGclmbFnRWmqfmkbnz4WGsyuSTlkaquOua
pnmugtp/HMM+8W0FzavE0cIifNUVn3kImxtGDBEs01D3a+dp+hhTKESuEWbHLzPts/wwMsDfH6Qp
zIG51Ekw2Jbe6B+jTO+hauG9FCAdEbVOIKtR+cT5Ux/AENRIttWz0B6RdEnFXRRPlbY30iGt7vkk
lTYEYqrtYagUMT20s4TAVlyxLl6eTnG6z/p00J0CD9ScrMkQyNTSMvtqVJHJJg6yWDrKwKX5p6vz
WixgvyxMw22UyR+8WgFy/FK0tIccaB/ryG4nsUrFOymRh3bcT3Ueo3ehVJHwkLVS+QqDXPwLrbXs
ORR9RP+Q/xycURsMkulI1T+WedL9o1ZzmO+msJBeIn/0g30xFxUKhKFhZrY1lOKPWm6QAJzyvgPg
rg79Q8govW7L4hx9qFC52pVZqma2pOnlo4lUeWBLjdkD5JjjprHLzGfavS8K6ydi2EZzz1BMAWkL
ECMiBqnBqziEMViMSe5qW/XVRj71pTGF93kj9e1vtZOsyrOitu+dNNDq3zqUwuXODLuQtaqQX3JF
acwNJ9X6bnIGqjGWzXUuiRApWlPsSiPAJiesB7XaT7TCxQ/IOpqN3QahVbu8Owl5iZSMqsdfrADK
DlX5WqOdYO2irNLRiBe1/lumo3k/CXJ8yvq6emyESPg2ZzBje2gizL8CxLFzuypyw7LVqitSxHHn
SD8Iy7FQc8SZHbnPkoo5RitQbUO3ppTN7cpXA+HaP3KCuPSzLA5a46o5CmgLbWIXMi3cWr+FuZIk
mL77nDA5Aul4wQ0LUvgZuOIO8GacJzse4nJnm/kcP2swXoj8mNTQ+p9KrjCIwxic+GsuVfEZpQQT
iOkEwceHLms19SMqpmm2C6RQMU6VrvnWSVdahOAXmiDO4gQTnN344tjs+rFEM1BL1OlLa7VDt6/H
id9kogbU2LlaqcZ90DfTD1Stw3onRiVBVRqb4FNeV9mvUKhky4YC2KqdVGnl54DbbDjS6PHh8Qzk
RrMHXRBPKEkHhdchc53bPYWT51kwwYQqUSn1xzEc+uJglGr60Oe8o+xE6IOjPKNcXNmm7veZjQBT
9JrwT/AB1HoDNXsyj+pxzOpYOHRRVR38eJI0W52jnoZtZCbdLpSU0bjL2iqcqCdF5r7jej5NXUPT
oUljMb5TIlmQTxJ3OeK1gVKnKJQYPfLkZWXJT+HQ9B8bpSz+KcpcKewZha3nqddLEwMGmvVy2X4y
qmbu/mgyPQvUs3vl8+ibc+ak/BiKWXIL2vBUm1oBAjXprACxvqgOHpWmK/QnMx6m+ZihT5CeOssa
BXsSDKFW2BklaE5a0AXArX2pLbwmk/ThMcsmo3wI26BpduWY5qKTZTAnIdxhaMlOL5VKQow6iLMG
LrYGydFAjFBA9QWkABV7MlAKRC627H4k9SQ8USUHGg89eeaoSR+9wt+cfojUXnspS6GWMxoc+ILm
9VkXg7LLAkUqbWOspPIu0ktDeJzlppvsJhDz+iQUUVcf1KZu2FUf9i07HRjnfc6EkXhjZ0mRTF4U
JFbiqlYXx8c0GRLppVZ9KziWAPf9D9E06T3il2H+1RD7coC4I8gMt5zFIfowDX7xGJeK+CGMjO6f
QCnEPraneFCHz/wvysRp3ZkQoJe53P8xgyQNvsIaXueHpCBwHAZUTt2haGbVbhme57rLVfA9aRg0
iZ0YKc4+GJEcOWlc5OaOQmVTnQRlno29GEE36dRVp2qP+SSJ8MkDlkWwHA3i0FbzVvySDYpSeiMF
WcOxoJIovlhaocz3UNVkcnEaos4XGrIWUa51JxMDIfFENLKpSsR1V9qK3AeoVfqZaRdj02uP4YCo
/dNUMcv2KVOyIUp3Qg9XaFlVxV5NRat8nbo61VJu6h6Z4Fx/LIhM9qRM/8ihTI98TBK3s9rCUdTw
uRHi3IUG3etDiOzKsYkdPU4dvy0XCeaCgynDgNho+ilOw9dRV4+FIh9Ruwn2TSEegkw+qsMgepFs
3oday6VcEVFA//De6fx6l6nprrQyTxXp2YpaqHhDXR5kM29IGZPcG+XmQdeRPZ9j1U4aFT1yPXPi
cnyuJBVNblU86E3+WAjBP0aKBL0fw45a59OHodATpzf676Mfg5WNkd2OfHWv9bCbI6t11zRlzWkZ
doVoPo6xMdtZ1JMniMHB17jazd5TjfrU6P/H2Hksx4007fqKEAFvtjDtm95vECQlwRS8B67+PD1n
8VFNhvqfzSxGIzSAQlVmvi7czkI5ykt9O1rF0zLDmDEqTFTK5s4ZONpLuz4IUTw5kzy5IhZHbOEf
rS68KYAh170WvtdD9NASTEOVajwb8ty4Wp/symj6bRjZnbUk11WUv/dpss5zs3bJnvs1FtPrXPRN
0GVEDDDa28GYWatmsU7n5RfueWu9SZJVpzQ+iA7cT5MkhJmD0zOnZGuM7fsiyR8skY4g1SQNliIx
3CLmzLTKod+3Y36P90vv01D81pNyp85iWTthrJw20MRNHEI8k1h660rlXW+VYMCugxOy/BM19pNV
OUecsfljkdoHkdOGbqcMuzarW3Kz8yA2ABuG9BHFDh8IMK472vJGCfP3bJg2A3Z+g9qsKILeajKd
2FmPkoVgY2J1sHHOrikRByJsEr3tVHpIFzE+dzMh4Tp5zC6WwcgSSlP2TI6R+1lI+lWUqp8ZePhI
I7gRsaZ6oaqtuiw8ZqrwMM18Gqduozc1qauEttIdE4MdsbWQ0OtqWqq4mlHIj3NWRLHXhCo9lR4r
SulmZb0U3gB2eyq7p1XFe5tsswS7yaXqvTIUwfFOgaG0Tb2xdelGNHZCi1Z0QWzxH0fOABxh8MOI
42mLkbsrCXWrhO0hLLt1RXJ4r0UBC++qkojHzaR1VhprqpJ1JU2tm/bDw2jqN1qS3xbjMsK/nvib
7JVakc9eWztgiXXVERJP/DDi+czta9n2WcRXeXGq7aRfjb28KdmylxT7Q5ajP1jHe3qaHctqeWil
4hZ31WubPbCee6+h6NSV0LdzcTsK+Q+53od5Ej1ZprrwqD2IdYxTbGYFzYHa7bMy3jScUpTEq7pW
H4yyOYx2Gdi19BEO2lErksRdwmSn1Io7kkNN/6lTRE6yW+Gv7ou8C8ABAnnJVouM5Zfeq6j/ORm6
tE6oIJu1mocvjYzLzdSsO5XpslU+Dm14LUJpdKm3yAhPi+daqe+yoSdLvsldyZoIE8/XiWIFWEUf
6ZQ3laocc8O8lzv9qpGa/VhSrQjtlfDeY7vUm6Ej9LoQm3FU9pDSNkYzLJ4qp9dFpO4MS9rYy7yO
9AHiOLF/7XTlpNmeGc22qKSCviDfFmMRMzJiQJXMXhlZideRvm6O9lZ1xuvaaldWmOzpXL0Sq4+J
AOGyXwRDSafyyVHbcaQ8FGrxxHj62irD51iVvJio5inTX6W5BRA2SReXw3ft5KDkZF5cljsdHcUo
w9eT7VXfqZsljPZCLUZfHYrbNMok2AX6zjF6Kt3kWMrpepL1LY/7VU2lzk3aGD4EXURQJ8bbWNs3
mhXKrrGMHYWa8UH9ekPBitgwN29SSUndLjevGsXZEhJwHebRvapFd3aMS29XXyE9G261yuJbQebe
e1MUZwHeMPjAGFLuDnl2SMeRklfXD3I5v5Ui2ilZj5uukPZjB+dwzkBDu4IAG4cAqrwlSr1D+4c0
8TBFphcR9+gao2YxoUuDTupqsAyV4F+r3ZLyu5XIHV0Xgx1hlssoQpfbo1yUjhuGSu0XuvzY5Zrs
dlj9eAIi7dZZQMbITTfMu7wyMRSTcq17rqRszb620x1xqqMZv2gs2fpjZhmymKf7Wa8fosVaHgUQ
1jHtRVB2y5OpLLdTtuS+ambAaQxmr5qFKOqhkJOHgoDfXV8W5XPlWPNB6YHAB15TxsYyd5iX4Pm9
0XpRG681jrzGOmsVyX6JhJRE1/R8en5X6ck8Mh9SFZr2qK2HJ4DKkNbNGOW0+OPofT5+GiXt7h2J
DGn6WfRSI1haSq3txzwJnVfbLrtDU5v2FEi2E2qbkz3na6QMDMetqOrKddS1c+HGMnktNCi9Yb6n
GCSq+LDmSnUYJLIYCC5P6/hGmcjN8yOjzzN3TMxBcfGisNH7S2H9aspFfixZtdWm08JlcU/epw2W
bUORXDn6POcBFs6UhHlcGYaf6GNVuLMCBuLSzugYXObAya5NpHa+BuIvHzFQNApfqdt09DGOqucg
Jdde+rDsrkX7ojWhFMhhU6fUjsmMoCqcT51ani2PGKyx3wgkZjlmGHIhbbVS0neLQqP0SqpgXj4b
U0SakARc+mbrnb7h8Q2Zu/SD/VrNA9tu3oQYb3bsCWmiNbedI+H2lcch1DrQU+GGNm/SxQ1cXDW8
NLHSyF3dq2C9vR/bi115SlyTF5dEjedk8gvjieKpy+12XZM9/mC3XbbtR8V6H5xJveYvaDdVFqnv
KXkAV1aYLvdUmDQFCYpBH8qS6amzWTxhzc7cok+1Tarn1TaumuaQlKS89grOHH41Dnrj2k6R4NKh
auJdLYeS3OuFAt8H+0WjrhcSMdlJSEfMj6c6619Vq7GJpFUbN2PVOv5pzFp4baXX8aobcuUlVszi
UPd5tW6IcvH6WjPXUD2yh5qi/q0lnun0mLIs2S6ThUmYrEjVPtKM0xYwCM8ah/hV5DQ9S8PwcGqs
TFuBKiZ/aKR7L0rM5nYmqOM2nJmwevrg1NuyGMTCjRO4hy9N52z7pi2v4kLTnlq9fpEXOWdyko7i
gxc846PHByYkZ9pQPSePSURcyjEb7DkMlEY33JkJ7OmRWY4n2hyYRk8rPcgavTumWRO6TVQp8UrP
w7j2csmO0+MkwqzZKG2mbAnu0I7jWMb3YZhJdwikpz9VryqFi5uPHKh8zGuVQYYPLKo8dmb3OVs2
1U65aats1wirdJt6uspGJaipXit72FiRdENG0pPI4xyKX3FDj3CHcZindS0bF/CwmGEZhkVA7Mtz
azqfymCo2yUyg55CaIrjQyKUK7WPtgtzQbdBhkDj8al3yyN07HstNVD6JoPpY91IGPu8ieboWSbC
0BtZufdCkv2B7MZIhrTbVUGR4LDElGvfy+ltQh58rUwa0M9YukNhfTQG2ndjlu5MK38KK5OvwCZG
ujYKty/SoK7Ab9RMs9yoGCXXmhUml6pWXUlhxB5rFsreyeftnMo3euUEcpZvRN/9kVr9SpfKjdmI
ZwZDdG9pszcaw8/GHBEqOWD3VotJCwM1m8lKxwvTjNpro/YPsW9BPOS/0mjai7R5jsP0Jj6dx0vR
qx6CL/xx5nI11M2TGUqbum6yYBGhp1n1k2am1B/TAQ7vKsd5Y4+S49eSIygp8+Q6syB1W+NE4cOS
c5OhupVGbrEodhhH/WG0t8KAYDVLc+Wq8TS5oxCPKUgWswulfkuWMjsaCyrvKu7QgZHy42ad5UeC
LFMta2/NOfZsBvp7vgd13agVv9023dCQj9z6QMOlWvfK+DmNxAsPSMVzhteMcFyRM8Jt5dHZLJYu
fNPKGt/qq8mNs/KYTC2iBqOpPTOiiu1ic6Vp9V0d6Xvsj45lmh2sfPZaI9/I/fw4i+l2kMv7Mqke
MUTD1rP8dZoKtaFACx8OKzXNwIXLaJPJ8S4z9V2U10+GEz7Yp1k3X8tRLu3rwmqv0OcfkoqOWDTh
OpHMyq0HFWlv35meQtU4mE4YiF7n9rM0WtNVsNAmDduRTmxSG9v3ELOtPLTuEH2vWnN5z0TjTWWz
zif9WDXpQVOLlWKkV0lLJ25XzZEoaMdNMgdrwhmiWTRUb1qb9qvQnG+xDqpdKUPsMDL3peCi3DGo
/uTiLapZpZGk3Kn69LsMS18p1JtGzh84154bmoky76GqheoT28S6cLR7obWFa7fGcTCRtJvKQxcP
n6FtP4dkdfZx6Dl1a+6agoGnZcMkLZutSB0vs7XUq7P5iSkDDv7JIAVpoXa7rEgfsap6tps8xA5/
AfZ0rMSNFzSJglnUuqDx0vwmNmhUS+sERcDdZbt1+LjNtvPMMX0s2mo9tMqmlpHZhtNtyLSWMTCQ
YijE7A8ZfXJNp5NGTFKAjo1j10qPkgGUhexccpUkJEuEtjjjh2Zim8X1qzqPiTdZ+Z2ecUQni/SY
NOGRBC2NcSxlOcMDf4x+6dNbWy/0AZaX4MgXd7Jr6eNDltkvwBS+kM3NAnFZlnNvoQuTYvWok+mx
tJ/w89wwflfpj0K92C4VSr+uvcX+ZR8NMWc0GUyT8zj1zIkbO7D5+gaHenqpvdQoV1IZ7U5Z4yxE
V7VQ+TfloUiTVS1IJW5DjINn7ZBoyWYaZwC7amVrjx3O+4bTejqVoF3Wj5O2zAFrvnAjAZfaiU20
R6NxzQCzusK55ndn06s5Oi6DYxkIU18TGH1bG3kQOv3eUZonkB/4x++F3Pq4+dKnwAmLpZVZfdZV
S+ki38qSvHIAE07hCprIKi/ORl+ahnVb3S/jeJ3lt4qpev1kub2BRoNvrCIGwTKmP5m4j5J5JYfX
WmoenSn0Ekd+CmWBqmw+qCM8Su1gkD8ozymdXLqR5ONU3FRjv9Yj009OrQTzbmly1To9NEW0loru
ZmxfrPHGHp/raT5oTuoV4rbJ24dxtFdx2O2tgqEU8ODpsH84RcEayR3bKT6SHN1avDPGcS/kcBcN
fWCLcFPTfSlW6dkDxZq2RJsFXEOeEsy67DV0hHvdFkyYYpKBQ4PGl1enkBvS32epvqJNd9tE5liS
/YKJk2qld7FWB4z4dupU+rJaXhtldpWVxU6SpZfKXHZK2zHpWTv1uNYqhKj1dsyiTW5015r8KdV7
tR9X0bTOnOngJKM/tTOBooZfmveipQST4qdYTB74BrqIYmvaSDWm92pJiZM34dgR1hDPm0FhPhL3
d31TX09CXs+SeQUZfUXluI/C6Fhn1a4J600iWp8WZh1TKqYRYSADfbJkXKUG7AVc78MMgUBvBFUT
+oNic66PO8CuddpSbtcsl3gsvUKrpYM5Tq5VJriFx8VuUQ/53DxkFpjjaRSqSMvKmLpr3dB9kxfW
t9J6zGsl0NTK8vReGlYzg63boRHGrtXDnbw4L8ZQHEyZqVoIGL3OpciRGZgLjektMJjbW4m8ziM6
idqs4d/WlbrNM+VGhPqLllC803//B6RwwNa8btKHVzEjttccT/9dL9RHOZv7FZ1FvssGEfmWNeWr
Ms1L2WMw3ZjuQmrdWimTCR0k4QA7UWUNiG1ajTeWPMng11PptHu5G8N9H08guA1Q85uyoBD32yms
EYvGyly6c6chYJLn4dZkMa0yPAmhzDOk6twQf8Yt9ftsBNApKfumqgztILNb8GnNrFe53fhSou2r
sRY341zq23Cu540QUrFWp1Eb/Xasli0VgOYL0UjbUyjtWi8oerOU5hLL1Oslax8d+HrXXV/Gt11j
S5upmfK7aOnZOnkRFAtJMh8NJxWbpdOcQJXq5hhZmIwTLMHItLJZbmZUPhMPvKGMUbSrSuh1uOtw
xZCuVSWRmQDNjEyfZLxM1KcKgGryWYqqygiaFE3zvrSWGkfSMRx135Dz/MpapCyHJc5QmS9gUmh6
7hwtrCAW2HKxS5jzl6zSLFsNtBRuHFvE8+m6kK9JX8FJj0kNw6KlNvR1Yg/iZnEqHNCbsLuLu1Lr
PZNZC6ggOO0vvn7lWDYaOD/576+ofMMKkMKZ8XWYw/3Q59Mr18hf61hejoY5FyfaE32rSQXTuJjA
pMHQ1cvGSid2QyuMpO3QaGVQyaGJCEpM1gF2Qna9sAIenBO5X5XIIjUqqfsFfFh/JvOyAEUUtnaf
WqeWN1a6/r4But0w5GVrCfFmS7w+sqggx07cCEBNnnw6JW/ZiDmiJVfFRoL5Z7oDo9pfMAGYrC+W
s6rTVE8ZWjJ4M4FLTsOpOt8BjFRrue7yzQjAfp3X6vJQx5FYmVJxys4b/iRG9NpNyo0NechVTVpc
KdFTPzbMEZgxjIIJV8ZVm0ITmQHeD/Y4CCZV0DcIUKgDU5UIkuiUTy0agblEadDcTHiD8enBnIn9
1BZqYPYyG1iR8sFOqCmatv8kirHZ9FRS3hDV064K+2yVdLG0juXJAfC2tlk7WOyzxktvi8KzocJR
2WSJH7YGArkITWsL5SJQ85iEOb6kuTcNtwTZvtU5vvuNbbYiOWIuzcBcDe3Js7TsWpuUVyee72My
1knUzBeWjrwvnBydvC4x5ky6U73Kd29Ff5RcXDvlkK67vNnhCtx7swThqHMephjooMJbxksUbEwV
mXbdDO/jwSlX48J33tDELgxQLVodQ00TfEI0WqScjhKIMqUxgUoiRdOrmYW6X8l5vdLUnoTvWMAc
K6JjiqwY2rnyq6F798lBFp494lQZL2AlIYMvN9dIIeTSSBJU1ZPFQJ9ctdNm0qxXXQ7noxl12ypv
H6W4UoKsTvtn6sYGEAtMm3LrUNEsu5jTMnkJaatMZ3qbNOnVJleS7Ebntx5Jh0zQsthLtHjGALPC
cTjb63Cx3SR33ou0CveOU+sBzaa019Uwpj0k7CCui30ZJ8d+CGt6hYXiBBfaVdpVf7CpOSwWpbEx
pIYLtvsxDTEjRKt/hUsMlMSWToMwPmhVbLuyCG1w/5L9ztSAacCpjL7pXLlB3msx5I/q6Ch1ys40
hjeZHC03G9JPKhpL9ilQJ3tt2xmFUCPJFcYLcTbp+1mVkBO2jj/q+T2jpaMyqGRbw4tw9WRaE2h5
3SvN7BOJR6wSJBuG17NwO8YOWoNcrKrvs0qLopYHgZ7L7as5GfBfVdWtMFug7XmuGdvXrddOUrrC
QL5jeFX2vtxI5q2YY/leHk6zf3jGyrpIZdQkzQBEOcewJnjAuNxhk+qhL+74yaNpbWVFLl8ts15u
HUcC5IRg92DXSvmaFGp1W5go9Bsjanqvni3lHjwIIG0ww50hS8xeq7DdjQCRHjzI9F5y4uEZt6Dm
1i75c2lPWZvkrfqJyQ6K33nhh8+UBKiSsnC4WRamZxTcorKA6Hp19EypM21XN2JwLC3RoXZ1YHmP
zrwQiBPlecxEaexGz87z7LopRs4wq7drirBuNnoGMpmGroH3cozYba8wbbdeExiaWLNNNgQXkcoM
4QYlZ1cYsmwrdLux/bh0ErN0pU4a/0xDhtRnaeaouiY7pDmwNQ8PGQ3js1GN8vNIR0RWFeZX161h
iNe4nKW1XEqTStM+JTTSSOY2Y7k0QWWIbEc0q77ul4S9DynOSloGgkKGsXK8sdNBMyuVgQe74Sg/
CE0pEBW29BP878yUaC+uCzUsb526T0pgvIGeg6AFc5XlSbYN9SW+bcg8XAM8QXCbOxtI15loDZOl
vZkwGfxsMKw7YIag+oUs8n0TjcOtRcX5JnjPm94Ymn2cCf1myYwcCgo4ZuLaStntZ63QPwzKMC8x
w+mu6LV4j2Q9fa/BoB9tObMHNyxaZ921xrjVOVUB9w1AWEHk42+dGZDu1hUDx9aIoNMPlRT5BvNT
LxmxTR77DGhK1dv9XMXL77wQdRBKc/+YTVmMdTQtejo4oMoyCfSm3T8oFTL1gbbieVwK5sVRFv+p
G4zaQzMZhVdWmqBOhKPKVL/NGGU6pKk+NHmmHqJazrdyGc5FjEdzurT7TCjTFfuOuK2drBlciYLj
l1E0U+eFLXupZxeA6Vk3lCE9cw0ho9aN7qNZZpwpFy1/cWrQaE302sskhwmHTm+IY6kp6U272GTv
mUmzlAFEIzLuq0LKBijPcvbkzE4IAM7GBU/BLtV93dbVHjdc7SbKJSf3hkIJXzu7HxDsZpFzyKo+
3k3JiYNlR1Vcs7VItPBR6ZjbCW/pa9FnzAz6MuoIizaVBguYJDIsoOa4bD0N+sbBsKjZRnkxKNWa
Xj0ITTir2U50fQu+zXArHKxQ31tmlWVerYpQAKCY4lHkZf471rW0hYM2TjnQtShPeEGULD4kuFBe
lWOWqx9VOafOQ31aee9xSBrhh2kNDfXgmEYrYya6Oggrm5lB3Tuzwqdfmd2wEWlui1WsSYa2VRub
CNyhbtmJYkrI4gNm5gi0XLatvJLmUJaJwdMxFO9ClYN7TIpoCVJnaLGFx+PcKEtX7R04rqM1VPFG
7eLIOKgpYkFfG4dauYtVa+4C/DRAYUqx5MY7pCUGtjWHqb6Zh8FqWwgyGhPPJOlJ2JsH7blM8MVx
48pWVV8k7F205aKnJJsMbL0NSTIVwhbzZfBnu8xCT0wQ3Q6TQjqj7CoNbeumMgFigiQGvt7nEOF0
vxiVJdlUfQqAbEZLxRM1rR4Balcwa3eTMpual0pUORQhWCcaLJjZtADSZ0NB0ctkBdois5TVhM07
XoWj1Wrjw6ycoJQ0jaFTNOWkz95QCfklY5YebvW4joq1HiMZApElZqxNemc5jnk1YoNAAVoflShd
y/pocdiGcvfGiWuUu0SS5ugmhZ87b//NS9ZOAqJzcrf9hZh8JjDSqiSNzHam89gQlxGMgRo019Ph
FDfEIbdbtunqFEeSuYon+13QH/JDvHHWNMHIjnA9uTeDaHXJNeEHJziSftHHoSqDmOicx/2qosRS
PyuxOvJouf+TsZ6MEdjfN/0lMv+PT+DLtc5kA1Bc0QWbMNdGT1mZ2k4Eoc9QelzFmylbX7aE+FE9
gKoKUxwDY1bt3FXEaoes7A2p9jlUlxUH9n0+efaN7YOUBfAg/dKfD5DM1uIi1f0n9cDXS59R+ZV6
MFKg1Q5OfbTp1xA9Vy35i5cY9T8qk75e50wgMTPGLQydW5TXI6Kxk6tws6/2rS+tu7XjEwN2YR3/
eGOYAaAXYzVDjv2bX18hX2j7VOkQPP7/G2sCdp+LEtUftXA2wW8I82Rk3eoZsz7tqevjeup8c51y
JFV7a7VsjCB5CCXATre6+Cj/+xu/faBfrnj2gaYRRKY8JPvz9Cmo9S8Y4NZKXZfMJHfJzvZbfzrZ
JPOvPzInBlJh/7LW+ycvCY3cVUpQbprQqbOPpDGmuJEqrUPxInunfKTktns+uUSrq3IVWu6lHeBH
BYMJuczEB+hkzfz3+wzlqHZEqqCw6bL8zjLz+F2um0shiT/kEbDPYG2EkF0xDePcvNyR43KQ+6Xz
qQWnz2ZrbPLfg2tCe7liXoSpmt25GdrKS7f303JlLnxKKTZ1RI5nt6dYWWxDc+0xgTVWJ8uvETUl
1MgLGsQfNTRfr3P22kLwV1Oe6HBOFv71mskeanZz1VxUAv/4xX+90plWDimwPpDA2LNMx8DeqQEG
cVHQbIDbfZy/algnXnbBgeAHUc3J0Ajn5ZPXCtjL34uk6IqmaSTMvxbzw8EtrUhNrzW3Fu7a/z4l
f7IaIWfEQMjpoFfTrLPnqEAYdIhgwmok88owOEJet15QW/q5R+c4fs7XxYdyG93IJ3Nd+IUXzqgf
FFh/Xf7s4YYksFi9omW+Mmbmra5bDGChAWF3O1P94jDhdi1kJz02jQsr6MdHjF5JcU4+wt/UglFT
D7IjoZLXI/HchwR3VoJsTZU6YAFR+Pdj/vE2v1zs7Kuw9bCVRcFtJkhAYetpKcSxJVkZEOdRRBgl
XUgc7x2o8suFS1+6z7MXXFk1GgBpJmGxyQ+4BlzHmeSn1vxJvMAl78HT33W2o+NjYfCPg+08Uue/
l60d5rqYGhYTRF3tro/bJ6ITkKnIqB+aqCZINTGLC55HP2jc2GcoIU9GecY3n7xywDpXS5lV5vWn
Vb2MSrXGVCH49/v76ZT46ypn4sQ4bhkut9xZGxBxhEa9XVt34vB/TbL7qUzEJRjBiKJxVnwLyAmz
EjBpxOtkjhsGMUN0hZiIOC/JOmphfUzk+NrAczSAi39s5vSDoL8Ldcd/hcX5ywTbBV4gcVTnK/37
ZarGGEOlYs2e0nOGDn18dZ//Rpe/OUnlfM2r70mN2DqvKUkmoXcpzO+Hg4QzEk4RTwHVinH671/k
tRxdsGhO7nyngk7ZnAo6Jfg/FHQ/rR8KK5kCCyMzgib/vk6ClaOSmUjms0M4e922WEmBGL1c8aW3
KYi8iowid75ltvTvJfXD/QHhqzjjEWFC0XX2rWS5XeXOgm8dXiAwR3HhCz96zMGihFF8C91myoJW
yy7sBt+qD0O1MTxQ2PZ0oo3PRbaQFpoS/cqIb2W0hby76qvh49839tMlTppaVo6GI8i56HSCfGgx
Oxn9sfrQ80MxVRee3Lc3xj3wsZMQgPkQ1g1nT67vEr1wECkxkPwN59Qroa9Y1erfd/G9Oj27ivr3
urArx26buBv+O/bbu2Jlb+td6uuv2IDBUMLwGarttbgeN+lO+uUctEti128L5OwHnNUAwoQmZxcm
16Hwh9p4NPYksB6Ilwz6deqbNyg6vRafwXal7YqgWNf7bvJTN9yPG+cgbHd4/fcj+fm5O+p/O/z3
QDKUtVU4wkLxnX50JX0/TY8Q0v99je916393/b+LnH2OedQkChlno284mVvVpCU2K8K+VymhhiN4
MfQ9UvpuVfjhklPuBtCtvA+c7Dm0RwgY+YW19r2lPf0ex4KJruIP8q1fHwSAnjbMAx5F9jrdDoPr
rAQ2dyfTIP1F2iG9PZziVPr9pQ3wh++I9Dd8uJE7nprps/dvSU5vT6gf/OkkKTE+LxrffzutUZ5/
vcDZmZbbC1C1OF1gaSFlSJCjGEztkG/hrFGMaGkubQ2XrnhaYV/29ByDOMfk2/VHQi9C86Xqr7Ku
cyPtznQuLNafnx4xmGRSGYp5XooYZF4M6DEGyH/NoQfPgbNx4RLf7wbvVN1iL8KmjzyPs6IuGx3L
mYx+8nPjJWuTx5yDIiIDxqoRed1e+C5O281fpzFuOV8vdnYak06coc8cId2uM3tzSn8tsfDKD2Mc
tL/I1/EvXO/7x/7X9dSz7W9u4hBX06Fi+1NWKwTHgXQVPtS445orefOr30wXnuZ/9cQ/7vA/w6Av
i0PAMxkFY3l4lkHzWWxB5TAxNQ/J6GWdO3gAUH7xZm7mTX6hCfnxRTLnZC6Hg4F97pCmDou06Jk+
gahhfWzYT3M7XtEc3Di5/ozEZ7jwcL+V5Kd3+b/rnXsf50oHTGPNFfrtZO42kTbVeWCgrbf2KuWe
spVbsKdLK+hbD8JVbQo6E0cr29DPw3yBIlsDaWXtN+jeRp2qEqZsq8Qb2SxXWGoFMfS39BT33rDP
MjYOcsQNOlkAufaCeSnZk9F7LFn7ztI2F1bb969Vo8k9BTlhPQJi4fy9MThVXMxzSFmiRT4+vQzW
cpkZLQIaT16uTn7Ml/1GflrhX65pnH7Tl/WmdGqO2rBhvaE5jmIyR6baFejuLtzbaZ8+X9enUQgO
09iJfZvEjM2ozPi/wXHBj5Yzm7AaZQ29F6vSyrs80PrpUX653Lk7U1FagnB0yq8Y+nMMOYgq9ML3
8tOT+3qJswIsQWBoiKGDQzdfLdgCGHJAuXThuV24D/vs9fR1Hk1xOFX+MjiuZZ+E1Nqlw/3SNc7O
I5Sv8xINfIgnn1XEN4W+dbz8IG4iLzIYsdIg588Xo0IvLIhvHjvYLIzJxJ0xnPPJgvNr1JJ+7Y9+
RLIgEKwbBv9egz9++rKM5ZN8CiyTz0oJKFIQmks2OClKIPQ1BHhFRgzRpoIHJe0hdG0wQFEvvMGf
tjn7y1XP3qBdISXIG646SJmrAmH2uuM2RN4M6qUw9p9W5JdLnVs/2TzOuDRCXmR4q3MMh3Xl6f1y
Yd1/nwKcttD/3dF/xeuXLcPEQh/RssSbG/cnvvhaD6LA9gWYOP0w6KdYXfQ6/ulw+rJtn/eJVVua
i4h5inxhYG5syXKABe+bFDjvU+R2hrt4yS94z4KA2UuGaD8+1/+dGfpZFYCphGzNKRcPmw+IczN0
Byio/16c3wesfx9M52lBuV2QcjxzkXQ7e/VV7HXIWHZW0MEy8mi07osIRsalq/74Tfzv1oyz6q1f
qiRWlRQghwGy85zsyPi8QvgIGGdgE34K9RqOHcE+my69cO3TaXZ+Inx5peeQQ1w4mYOyE4nnuttq
jDZOKYnN+hJy9N3NjiRG3SbAmuQnRjjndY25xI4tdB4s4loTq1dvvFI2bHAvNnQh17qtH0os46cL
jesPLdxflz0vb6AJjfVocnvR+G5oA6MG/WYCGj/ZTxnzu678Ro+47eygtGy3cgyPrMabpravqTlX
GtzMC+vr/5F2ZbuR40r2iwRopaRXbbk4nd5ddr0ILtulfd/19XPoO11WMjXJ2zXoBrqABiqSVDAY
jDhxzsqXBlkoTZ5RJUSKQf//4tQWGPnUEgwXwL962UlviR175jGU7ViAIiYVbtJTq7ULsgG9TuDx
RBTXosaJfSa5KdKhGSmPCFUB1l/GXbCn8rjJbra73bRLuLn7yqFd2mM7hlXkd9h/rBe8EjbYp63e
f+lmlXd50sYj48VLMywTfCl3RVyBSRuFM7LvNubxvXOaXct345XjsjSkMh3QjM6lAUCEeQH5FSht
GzPq+9KoARt8HOK7oQ13UlCDfgroL1SDACDvMrS3wgcxlq5RGr7v0morSuEdSQnnXuX9MiYRQi1k
6maRbgGoG6WraKNtFBxkHhnt+UUK8TbQUEPeAsC5s+wYVzqwcWiWgtBX8MAM8TplIQDpBiZREn3m
rGklakD8CQVCVCVR7jgTjDOAHgHJO6zNDwTxqdrjqWkLoGyWfs97yoGJ9gHPl84vuVObzBGNJCmk
bKCQVnRz2QITLNDfvxWn2YB80J4UCDNhKsCiwu3dVttdjg/nHxHcu+iuExSbsbdscoRhz1ErplYD
R3X9FY1px5JfaD4/lVQHnIC4HPGYwj9Oo5Chm5IPPijdMSNM0wyfsvy7jxTOWs77BhpdhmigKqGi
/sp28YEISoM0iXUcSmMju5Ad3vk3wX/30ejlfxoAYAvAMWpRgWojsyJ0ro1MD3OCVi+m/GzI3T8B
BIoq/fzJF6w5T9UJKN9ldEN0+ohiq8qlTuber2fdCbsXNXiWh8/LXrDyecBjj9cxeg0AAujMUS6y
wq8maYSgQkQwKqnIA/QgdegHNs2vv7CE+xh9R9BlnzWsukkVhynDSkQ8dhNNepaB+7JS8NFw0ozz
QwUWT6iyK5QMVRbZ+tSQ4pQLmI/HcHj/ooNHEOyWw202YLRfCR7SYOaI061u4cIe/T2LexZjNUlT
xKIOyrjGBek8uPfArzDwGifrZqjsAJBGIhzi1Iyf+4UkgIDcgWqnJWKOuwV8XMh4aelKWEDjCx4B
9LlBm1CnZgxMeORlCjNa3Ev2jLl74ClLzTWLKQIuMPqZa8oGNOWvsta9/3sPQZsGiiPI3UCEyjzX
ZC1NJaOEaREjRpoyC1ZZFNcVhcpfNrQWLnSZ+iHikYxuG93rxSfrohIsUKCLwNAxOJOsGUx+eCRi
/g4MOcJ01feGil5xB1LPsPHfRz0RH+sZ5KhCIs480RP2hJu430wJcRieilocq91maKGZD2OQIA4D
q2cnV5I1b/vtaA+OsSUeXyD+K2YsAxhrkXkChEFZE0EmmK8F2W17Mz6kDiYOgBUsH9PX1BN0S75t
XROwkvKYOeE+sIcbCCaE29gN99mN/hHwRcnYZJX9TYzbYbhdLRFYYwfDNHgNvQlWf5PtQw8Dh8iu
yFbTrBF6TuAQv+LVfNmDxZhm86wqQTgPwN7qDHPkgtRur5jFnd7HPy47HV3BhV1nH7TV0IMxraQc
YtmDhqmLQdgPIFtKZOVK1UxeZsHmTnRRaLDizoUkAroBjIe3DXhKozik+0kFCYGoQQ2u9Pxd58kv
9JFHmd4NjtU1V14YZWtwtTJA58FQEgd0GIUVi8FTro+by9t49qz4WhkkSgxkhOC8ZmUz5VjPEVzB
iWxguBRKtLoXuP1WftR/Tp7slBteJWJ1Ud/2zmoBTSNj/oYkTjtHt7FfPMfK8MxZE71lWd+gIuUI
SQDCAHRwGo+GAWQ7qg/Ja4xf0NwTYiGgHth0u3jPQx6tefvSFM1uFqGvLWcA/2Ic/rHeG+FPP/MI
yOgur+erZ3FhPawIWIsKmFLUGI3GhPomMIYb9JEmS45HxdKyHEggNXyoE9m3U7CdAYmxGYN6h2Gf
hwbktWA6wPSQOBUAIebFVQ9eVEuViudwVF/6TL3SJhDvB4GC/LysSs5PP2vHUPda7I/G7I8BKFIo
oJjs9C8QKHyUthlScd9BhfQ62KA0c595giOUVvDr8p6dIfu+DAOPBcEYKsLDKnxEgxSAvgdy6/41
1Euus02PXnvxyH9YroUG8m2IRSsnTYeZbA0ObbSYncpTTET5VQt10lDaToE+cYLCWZ3ra2FIKXC3
IX8F0vbU47p0zJD6NfS6kTzxGogTDK0YzuBFUI5GrCjQE7UFj7Odq0dqYZUe64Wfq4IUleCDgZ+b
lgLYEvIy6MFY9RteBVxML3eNTLhN8Y7CXBAIiQxgaVDu8PQrcDaj3BFtwrfkY/gvPuNaXEKT98+2
0s+8WGCuxaqWF4gZo/ZegV0gaR84W0hd/ewULywwd3LRo5cH3Rd6hwxu/CpdBdeAtVvNLQTRuKIk
a9fjYjkK8xTuJima0dZOnApylYp6Hc+/Rx08Rc+BlHM8cvUAfK+LreD4DYmkuocpsJxYbVWDBQqN
+J0fvHI2cDXWfhtiMwspHsbYF2FI3ECM2ynuyweQECmb0a0teQsicy/y/uYOXuwje5WAyBzEowls
ghQBZB8teBEMXozkuB57Jaqxkgw1zZjiXXKU97pXbUwXFeWXYic6oPxyuKd5zTuQjwMSQqWCoOBx
6uzdbLaphAFcwFEw6GcV++SuuKMSm8K1ucEM2U3iDVeQ63U4X3BtpQu7hL0NQFo7YLYqcUZPqK7b
XYIapr/t8fkeKBCqQb7ObX1wUmF2d9PKAEEZJjcdMNHgngn1A/J1xcoHzGEP8rBVBBk8NrHPi5jr
dlHTkEUJ8EO2fg2+pE40c+xxklrGJsE0CZWXrPESmZzgmlgUPY+Pe1tueH26tXNiSt+WmVA2xXMs
FZ2Au0AOLGO8Vul/8uvL33LVhWTUoBTc73j9MQEmUcHZKwR4Z1VDDLaU9yj62TfPpaICosspR60F
GHNhinmqy2EhoskOU3P0U9J+J+qR0pBVvI7D6rb9MaOIbIEYmhBhAsJXJxNAr51OgpWkpusn4vvl
nVvNib7Xo4hMeuqbvjxrwIs7w74+SL0VopNAbqPNeEcReIAo7Eq73ocuL5bJl7+Z8iXZubjjxHoy
m4kEAFY/oNTsgXwa01XifnJBzIBZJyrP0r2MbrOTX8c9nYNI9+F+djEsf0U4VZ7L3xQzLKcRSJNo
Wljgp4xVdex9aSPmxrYwqyvBAKvS5Q1fjTrfH5adlRm0KVLTPISGrji4mKq2Kx7yhLexTDzFtHim
zz0sZELmgXqBarnX9W0iPRftj8uLOfdSFHQUIgP0q2Iyh3We2fdbPYhGDBxQDCNmnfdKgGsv5HY2
zzM+DSN4+AdawCijsNKcZZWa0awaQPxjJB2w7blFltnui13hgGbpX0/EmSCuW5hjK7N1WshmKcNc
9Ay03W3ugERlg5nSPci63PSJfy+sbOSJQSaqdKOW4zM1pSPms13gKaUHtQXiFd6dd572nSyMzVrU
PsrBkAE7aLF7/gaMUygagETdocAdXrP23BGpMSCziIQxtDNxU1/r/M4A46mjk1+SDMpHAJGSAlP6
gP+rGScur+/gP8ZM9omlR1DHLcu2pJy290BmgS+3FlOr76N/nzpjWWhDyPhXQ4+AudHyqQ/GANPp
TvYlyT1viQMFhkcwLFmB43Py2dU9/DbGlmwDiGsHWdqVjlrEHxiEfx5A1yup/nWVa4ckqnkAl7Py
KXV9Ag0nHcgPgHRZNH051mWltdBVDcA4BzmeZgeaXAlTdsJvZGmP6tTc93HyY0hzLwcbji/o3uWY
srbi7x+AHuFpMMa0EobeJ7F0iDzeaIPwA/wVIBkajSvQhThBCsK2f2+QrhYjonQyjc0/mzLQk4Zq
8JLsSFnHVPtRDB4UzN9ftrNS3cJ89MIQk6UYSgA5BBVjPeI+2urQv4Ys3i62FPeBCsbyPOcM5k2/
5NIcE1NaXwI5SANpRjBbHYKjf5cdw9fGxs0Dw9CGLg7+TfEY2Bl3cHntLC4s60xmPUyInj0UKpx0
Gj6aPgQtmQGJhpzXGlxzlaUd5dRVEtAVgshcK52K8pfos3kEzf6+Bp8IWPpbsA2VnDyTtzB6uS9y
Fj/IewwXYmFhjhBWoyUIbxwhGnXZU1bMoJSCUpGuodVF2AgDFrWeNAo0zsLwDfwhsdAD3MpT7uQY
YSNLjrE8qFGg0Y/mbV8AJ6yDOx+CAIXqzVClaDlXz6o5HTNJuAp0zF4x3ihSEYBqhpKhWegDsM86
HREqwEZmJYOfvl7ewJWCG8b1vq2xQNgEU15jgxIi6lL9IUMNOdhVO3nL7+GuLgtzQaYi0faWxrhg
3gqB0U1Ylh//UMPfCqi0ioarHUr/ltNqzdf04R8rTORoQiFHH6EBntKOjqABdhMAyYMnirFSPv8L
7MJZkkpHSKm2NSDVJpI7uuqFn+eYokgh0DR9dRggNmnFoFZ2tZ+9G7xC1M8xH1sepOgsBz81yaZc
UABRoW1RTY4JpiEDhHGCFoCdqrjqjJhzvM7vOHCIAFCAr4aZTkzjMvGp8TU9NgpMOUCe9AB9lK32
09xQ2e54U/5bt2dMMf6h9VkcJSNosCldqZxCU347QP2M4+5ngZCxwsSlRodI0UQBlemh7C0UKYe3
aDtsAlc7tvvpPXlUI0s9gJfWCzeXTdNje+KZp5ZNZitBfJ5MijLSiS7AhbbJJtmpGKbgwYXOHfLk
i5nMNoJQTq7SeuocTR4wqp6En1U480Z9V/0CUAk4vY5RdeR4p26f+spkgs1mdMZIUDcTeKrJXO0g
RPMANisQAhvlTtUkgP8qezab21jmLXPtOy5/ALNMMR0DPRzhmIMA+IRUgeyqsIL4t4ZrJhY1+/K3
W9tUVRcxowAYCpR6majiyyNEs0SA+FKU0iHVZRfFvy7Hwj2WJpior4MZS0CJbXKaYLC7TtoKEAFH
1fLH7EucQ3AeQE5MsQ1KFM0aBXIiKMW2kCsEvR/E1kBsdJ13j5e3bcUQ8mIMYWE4G9AqFmAwg/i8
SEB7jzWFG7BLeeBhssJidNuRMwfOscQerrSumqipcLhKH2ylZa/cQ/XA7bPw56xGu8uroh+bOciq
opp0aJji6dkKYZ1NSmSaWJVR6sdGbR9Npd/OhrnRM7RXGlXa9VqYcDzwDFdrSmCCWFilO7C4aCrI
qvTwQ0pEAYGV+dBsMKNTb80nWoEtbvx74aDfTlfc4tPazmIqBzwiAGggw2IuuLScmqZDA9tpXwio
SN3MbTZQqNhknyp4k2QPDP8bOp5FXkDYbwuv8nH0hq2Amj4XJ0iDytnGL34KswUaxGYhRoLY/UUZ
Y4d2/uA779ku3SY33MLGSoBBG/rPulnfrco8HzAVBuGIg/GTbAgeyI/iU3hDdqA9xERDZ4E4bA/1
Edpz4hzQs1SJfuuFbWahEYHAmTjXnTP6GXAogVwZr7Mkps0mrsuJ11ZYs4bYBkQV+eIZYgqoqNJO
3UgnQeNafKq6CdR2o/4stBqvNnUOucG6lpaYCuqcQdXBTAAK1zBx2lnSy2DeNskDBPE2k12G7ghu
rmgv34KST9xBhEKZXONBu4aYUA0toskR3zW3U13Vy7zAyX5cPta8bWCutBHQshpMdT1UASB1qUf3
nSpDI1LkxMR1v6IT8jTcq2eFQL2FEDEdN0xNtT4k3RRflWOLXmLk52B/NmaraoZ/3Vr4cqhvo8za
zFgAr1uLQ9xDvSgOXk3hGE2Hy/t3xiH1FaHIHyNfOcMiQqG7namCAq9VN5CPuy42xqF6oQ0T2Zm2
cs0JiCtXMs7ItzVmSdFUAoNDYG2qPQXaFxUEnC4vaM0haB1VBTxYAZUBY8GPQVUJjZfR0brqFlJi
PyFjcAwik/cCW7tPFnZYwB+InqdqyDBQV5ePQnpjpK6iFg4g/DtwdG8I1PRw5dhBrGx8PbEIlW2F
tI08pJ4MJplUBJHk3Dl1plt/sX4sXAPsnO4Ck2JRB1b9yBwdpUElshSA5nyi9G6XrZzXeuCbMPLH
DJtb1eCHAZX9gIG42Ssf8486tyi7imGBgbi9CxN+0XrtyxIJOCMZLFnqWY0cPDRanecZVL081bBl
N3J9iAuBYN/W0NufXfMZIo++q/LqZ+ePbax1YVihTr04IiAiD0ZIP2NeLK0SyA1IlSW2wu9xil0j
GkCeqmz9SAexp4SpJxVze5xPuvIGAagfI8CoM0OvXaXBaWFfhyoEqGh7Dc+5aJvsE4ws0NkjHj/X
2tlcmCHMMo18FEgi9xhpnEVwIu+UKud4zZoFXRRlsJmIoItgm3653vehNBoIaOnPuvgxZr8ueyXn
72dj2QwkUAcd3sHJBcgQ51DJJj8vW/iaoWezmcVlyCZWbZJ1etHgTeE/TfvkKLwH2+iqvAmhNWH7
nnETfPELtRuJWBAsdpptupHvL/+G88Ln6YXMls/Ao9Lks4J7gYKSGsPBtZQ7qZchp5Nv8rfqEWyu
L/VPvOgEh1fGWDuEy/UzvpgXJEffg64f86fD76QFAV8Uby+vcC22ggRclCUMlp8T4YGv1pTHCEZE
DWw6UpfdkaS5MRLjTk2qo2K2N5kB5fTLRldX9m1UZ9x/mKEZFeQJdOVqoKpnyQPbODrsHMj0V2np
zIFotwhEOzKqNPRnLA5zURCwtCpYmwyJiVDsvUodjnkR3xM1eYur6Vmfk9+tKTmNYDioX0H3AXP/
hjrsxRAy161vfuRD5pRKfIi0+FbJgl9Gh0CI43ajiwi+8pi/CcO4F1v57i92aPHTmQS3DFFPE0b8
9AAt+0i9kiNoGWicXvV5w55698IK42HgvYZetIELnKTlMZqTLSpdthmJXtYEW0HT3KqRn5K4hEj6
2G3nad62Pa4bkO5vOzzETWP0dCnEmEGU/k14+f5l7JCePGqzD2hvD1Gtbk/U+iiGPNza2rttsXh2
Fohu72yCwdghQ3Uz1QqVfDeOQqAf5sxvOOGYZ0w+dcWwl+YsbsG34htJjIxM664y6D8GoubvRr3g
vQRXo7OMJpSpQVqb6Iz7aCZg8omJD1tWj7MMokLQXF520LUsHbX3fywYjOtoQw2tCqnCDaa8EqFH
MYbYUzC9FJX6mvWc4sVqvMBVRjTVNOmo6unuxaMUx9mMy8wf3gSpAOXYLaa+OUFpfc++jTBplqY1
kziG2LPeuG5D2UrDiLNnq5mcvlgHU8KCo5V1a2AdtFg8O9Bpc9urxqNwYdkKXZlzvr9c+DwA/lkS
O+Esi3kJVmosadZmLw8qKKomb2Gs3xSAoGoCnjpJQpxkyjHxXEweAPO7LgJrfkfuzTg7QEbqSSsV
aLKW91ANcVMS3bSpeNVGFWdnOB9YZzZGD5vcjLV6AP9y7ikh+HRJ7mjaw2Wf5VgxmHc8Wi5SGCOZ
dvJQkl1dGWJPVYvKLvKWRw+4eq1+f2mWXwmKLhDVVmEKEvVWNzS2GU92CPVdZAqtgXmVltNO5Blk
Akyml31Vhg2IwYTenaP8etS6HZmKnRrLx1bda0R2L+/mujeDyhZzobIELDpTrCi1QB8iKCo5MXIL
0MSMop1n5maE4qlVycMrdE7vgzh2swz4zxG1OKn3xDi+CyMeJnH16C5+Cbt4aEhnqU+TmAoyhhVE
EuXkb0LQtwldOQ1BQzMoqAPBQ7UmPpZ+dByCZp/G5RtnU+mmnR3ZhR261EXOAkFfFJ4hdeRIZjr2
ngbOtttJVqaXcFCyqwo0Br9FiCD/RglkupWB7p7sAeKBeJsJjfTJ+TF0UWc/BlQMqgReANlkoVJz
PWQ6pFsgo2fHj7KbevpRBskVxGQ8wAx2Q8AJwWuvL2Cy/rHHvv5IXI2YYIcT69BriObSC0C7ayY/
ZrLtgHGlZGilxBuYXDNqoHMB6iHcZ8hKT3dcCSZon8pfTz464Ex2dMD5v2AQX3PSpR3muMi6T8KU
2mkd/T39AKXVr37bWqAJ2oBdSXkSHN7E2lpMWFhkOTygZxsKpVniMR1DyNzPrKKF1sRQg8JqdpTp
KZZ4DDD0oLEOs7TIXNSo0yhpXuNd24CjioAVbRDuTRvkqPCXab7nLXC1XGBIIkZQDczyGuypRL0p
QmkLe0oL3tE2vQk2k6e40xWvPrhau1taYs7lNJRkAOMfVF532X23yTbatQ7G/q8O9o6HJ1+7qBbG
DDbYGCAYgPIDPlzRv0v+/Dmq852URq+Xz/ea50NpRgHvlorTzaKV1FnA1HiLJ60iQLNKNX3dzUMl
2gf6E4mm2DYI0oRsipAmNLmwvWx89dstrLOPQL/1gdvVMkTU4mYMXlUQ6Pkoi87pxjDfJEF2xjhy
0ixwLttdTVxp5qpIIFU4m6NFNqSYuYrGLGRtnco/ZMNdYFxXXW5DEuyyqfVy/rctFogAZhcSlRIq
d+lB8UbQ90QEop9WvTPusrf4NfdAmLqLDsV7jxOCaUtwFU0HdduDXH/8Ke3rI3+qa72qAl4CQmFB
RDKZp4FeFGJWxr2CIxMd0WeHRBjGCBMQWPS/Dct/QHbkQi3e1sCJA158S2255cU199YXP4GJEmC4
VEI1oD+hVy21gaUekmVjz7lN1gLu0gwNj4urVG17qZbzcnYKyKH2KEtD0qXh2DijA6E1/aUResYW
RiBjrxJoeilOuAOQ8jnYQrzOhp7RdXmV7IRNv5m2vKh3eftklnuyFs0ZnDmokYqifyjiHvjN5n7W
tc1l7728faifnK4sHlNR0BLcHmrZ73ywamLI/+GyifWz+I8vAiN6aqITAjxTdaGH2MO9XN6HZH6M
xcIau9YDK4192dh6vvrH7SDCcmptSgtBhrwwTuNOw+AdhLKCwu7t9FmFdpFVPUDuq+cFObpJ7IWo
6yCm0UCHoZ61wocuMwdfB3sKZDzcEARPv9otqGJsCpZMnPqTh5Nej6oLg8zxhkYTQJIpFqmrEKQN
S/AbJaUGEToSyOJey8zKQYGveMFzASLRAqmdJIz+LYMnPRTL+4v5rnJPxnEuUBxIMVVJUt0y9E1D
WjvoORF29Zvi+oIIhAGoDRqGp9+0DCC2JSOt+eqNAMWjusWmea1daJA59TU/D1g7e0t7TEwxpNQn
RtDNTjYXV1GaO4KMW7pROa+NtYOxNMNEFRWQw1TvIDQ19Z2VVB9z3wCHAoGS8bYvvMvnYi0LWNhi
iwT5OLYjCvgqupIYsgbdmrahBD88PNJaOFmYYZ/4FfHlqAnpEx8lBgtdbtMOkzJxLi+G833YJz7e
DHkRzHB/oz0YyfMEIddZ5kSt8yneL/f+43Ts477Ph2pqkA46CkgTyJ7YKCE8RRvxJbAVl5KW8toQ
vFXRtHtxyaRdX+YZZCGdQILIQdlDlF5xcj91L2/emdrJ17kFGx5qVJS0SKW/Y2HHbM0Wc65474Fq
0FXf5l2OCcIr0y4OM6j+QxeYVze6gWAN/sTFmK+FSmNhnIlc6tCH6PIiw6atFvlJa8CqBVXuXe7K
P/pP6I7z7oO1p/bCoMastlQjtIgLvDahd+3RwEEO2a6FogHAohxbqx/we23sS8xIB+SdOQKiATCe
RJBSgTRGgqA35wOuLgnJPPSFDCiMsKwESlNRRb5Mc/QbH+yb/q50i91/qHR5N81qImksbNHvuXAW
tSjqtqHfq9t3Ls17DDwuBWi+WvTF5+NKhTgi/GcToTXXvxj2R7jnpUKrsWvxG5iLptUwB5S1CP8q
ctXSQ1vC0/f8pHk1dn2bYZ+Zhm+kamAgqjTpLdS/w4LX6luDi+Ih9ufDsY8hoQtUTZDgi60U30uE
OEHrH+dW20Ge+UedBeC6SbMHv1EPgd8IljB3xt9EzsUvYE5DrukhYL8IalPZbouGQCR8OGYQv7zs
oqs3G1hiUaiCqAcqLqdeMwSB4UOYWXOCQN6bcrUrpeI60j4y4VUjvBfA6rH7NqYwa4owe6BW4wgh
qsbcJkL4C2+fbVmCF+TyotY+n07zuy/qNRADMrWdoS5BKh2hsC+IIDCBZi2dTAMxS1BdKYNxNfXp
sWpNF3Q7nl52N71vvF/+BV+znkyiefILmCtCVP9pLah35s3wVu66vbGh7MnREXURR8isnX7Mt5BS
Tu3go7nNbgtPhBSGzi1erJzJk1/CxIUwhmxUFWMvoMX+OjWTNyrj3TySoxDP111RbMVQcCEq88TZ
gZXYt7ALDMepZ00KNLIMA+qzlIbCRHMWCs778lZxYuc/BI29a+5Fb9ph7uB+/kQ5jBeNqIX/+xvA
u5lf0EuVWcX0EAvSoWj2sfomouXXFAiMhuRB+5WTuq0cpuWS2S5pPg+DEsg02e8qS9S8KX2ejM80
+hyH+8u7uxIBgSPRUOTHFBHmQ5iPqk3+MCSlDxxEE1t177sDF4mwllYtbIDn7HT7DFMsxoLypk8b
sqmO/+HVhBD6oXeV/4qicSU8nBhkTm0Cvd96AhmvM3bRW59Fj3OY/hhIzkOrrn0mFCkhSI1GCSbl
GL/Q5LEh04hGSWKariHkW6FqfQvajvBGQd4Sv/rx77/WwiBbR++Etpy6BjtJSC9AblyfflZZVnBi
zhriGj0B9H/otJKE8Hf6weaQ1FJHIuKYAcg8YrtyCVQ/QVAdWlQBJtK3o1s44KbivappMGMO2tIw
+2QxE1Uq00EaHPNh9hQPr7Dj9OpvhQ1wQLcqx/XXUBLAdUPnBqQQmq6yzfRilBVf8gviDBqmiWzt
ncpgUsq5qEPvxTNBhy2DUkzYhU89l2dqxUeXxtk+ez2JUyrAS1Gum/Wtv1G2IeqEgDlq153jQ/4P
w9bQKXYvOxDNtdkNBnkkBiJRJDzn+IiaMYmLFrd0O1d2Zz6WemQ1aEq14d1lQ2cyanhymEtLzL0l
tFFRkgKMiil0zNqH4g7EVtA2qUDCieYI3dl2k8guNheN0+vuBy9mr13dyx/AMpuGQ5Dn0oANJgXR
waSgt1Y+gY6JiB8t5vY9I49bm0S3fdAewoI8Nn0zcVKv1YO02AR2iEyZfVmJGpTCUY7PHIyJ9HbR
+sl1P0zGvoKynm1Wdesm0MlwmliwIF0tOX7RxDdxBzF1YFd0KxHix6wlrpoVHNzyqjNI0CtFF5Ay
otDwtkj0U3OsW7WGM3Ry4lXKdRG919rkQCzFuuwMa76OOtn/GoLg3KmhsY1pQRApaDEIz2PTX2kp
VTsXObCI9U8uA90KfScUHVmE+dgCuziD4BnP3PQ2B5hPusstBYIjkaPdXl7Syr0JCM63KWZJ6uQH
g2+oJqbfRyD6FYsrXLO6ad8Wvha7+Dpxm04NdAhxaxbaR5yB3rAQf2h5wMnbOQv56o8tzSiBkoQ5
il0ZuFbQUAyvW+gtcRxgLQXAjKgG2S1DAu8CW74JoXdKghKulu4KyMEMxGpsKnOkWkPtdDtKrs0L
ACuX84lJJgkQo6iQjRoBKJlu5BRXlzwKdiSXnkFuw6jiBNa1guWJOcYhwIluiEEGc9Oe6ilPn4WN
QtibAf3meiPsBM7ZXUlJv80BBcysLm37dC4rdKAK/8ecarZs3pTgxMzFVzEavRg14Mv+fvkLwiCz
vkmODW0kMKg8oPZbQi+yB0MAZOT730MEinJKbMEte9DM8Oy6+sdtYJTJTsvAlKGGibZzFrT72TBe
El967OdROExmXW+LCvT+YW3KdhclYBBIobRwedmrhxAlaNByIjE5K5yhBp2mYw6/NSC8Vxi3JVCb
4/x02cjqEfw2wmY9UL3s5lAUUdo2lR/N2LwPRPm8bGKtzW0CCiR9FZAgyMTEenVK57kZkdJBEg5Q
549uE3qtFckHYeP/KDe8w7e6pIU55s02QE2GiCndtwpElg1F9vU2Z0n04585x7eNL/KoReQKGmGU
2wbbNpvWV3sOs3nJQd3Ne/AEe/GTyTlyq76wsMesKRK0thFC2ryf6gMmYw5BZ4BkKNhcXte6GRBz
gC2Tivsy5dJxSqrZTHXi6NIzCRorrZ7H7PmyjfVoBQaVf4ww7pD4sa/mo454fKDRSr+ar6iqXrhF
8QAMCH9TBoP7fdtj9q4Xg7hJBAPRcQAdO0YwKgDtCxMcDyB1llGsuLy+lVLF0twZb0UzDKKW4VIT
owSzvrXdCFs1zqAiVDgmfkE0DXaicGDpqxfO9xp1Zo0QbB3DflCB+5EJmNje+wGlgQkpLzgfu4hw
3H/9hP3ZUbbtkmhCNOrijK7+qH9Eov/sdyMvn1pdEWAO4I8WIerI1vREET99DDXzi+Khf+yes22w
723/ob56b10QQjnGr/iaN464ftUszNITsjjYYzyUZfGPWWMf2qDppI8jOlHX3mc33RVPd37VXxYW
mTMngfp9ziYkjrRV1mx6iC43OxFKaJfdcvXFqX3bYR/WQyT2Gt4ddOJrcPuPmnKP1F+vImMn1jej
LWyEyI7dbmtywyW9oM/C5cI2s0bB8HW9jlEUKbUIHtmGYA8DYgNTD2JaWqou5U5HQv+XokXFAcCi
faGXv3Qhyqwpn3mAwFXvXfwYJv7gVtXNRtSQvphJagPDF4F9veNFudVQip45ESGbDC1txkqYGl2Z
pMR0Jtu4E99A/OU7Pd6eIGOEoMumPiZOACIbTs5Az/n5Rv+xynKGNmPmK3mMOFBLs1OKqJgIpquR
2RqE1CZSYsnCyAkG69c7hhUp4Tt65iZTiVJ0vCjBWUh7bEN7oDLtAhAQgXKgGpIg6+XZW717/9jD
jOTpEe3iQooxdoSmr91BtEClnVJE9NaiKD15yyMtXz84GBHQCZ6FmFxhQsKsqG2XlQJ92WURlOBS
b/xKPmdbGp4Np4PGFJ55iPXiL24SSlPps+/5bZsljUijWtJ6E99z9pPX2odWlqI/mPNwEIV6j1n2
ZF+mfefWZX6fVzWI3vrm6XLcWPMoAuEPJHDEhDgGc7OIkgH94BlfF7XIEDzdamqnVQACq1H0iBIe
ujA4jCT5m2f7wixb9s7ySjNLFV2WkHwIQ4PeZmEXycvlta1FgoURNosjWaUEgkjQQc2hOGGMQAIX
Go/HajXfgdwRqPgAEIRICvXnxZVSjFKUChh8QrUNIhumuaUaQcSZPLESthoQO+mG1/deCz5Lk8xH
K5tkUCaQm2HsZEb+8THXH6hXuZd3b9UzvtfFamqGYqXClXUUuap4b4B2BANdGAuCMs5N00S3uWwO
lqYAA3nZ7Gq8IcBzo6RjQjKLrRoo1RhnaT7rjnrdOsE296Kn7pUqdVBudYVTa/k/vt4fayxibTZH
ozAnA4i16/90pH0nGyzVyi0CQItva4//v+UpzOt6DIwsGAo4pT9CphSF/bjtrtQs9/xCsNp+Nu0k
yB7Kuf8Ipnzn1+NLIhHeJq+eDBCtQI4HxDtnvPmtmJAO84o6Oqr1Qy/1suVD7ZPjQPTWZ4MbWRhh
vHQ066AhoUnHfefMAgjqTlCqxqqJ9jlnEecFtQaqNBfWWGLbCSQMJEhgrQWNd2grWxRlg5+GU7rk
JXf1GJVg85YndLa6j9AKUVW8ORVcjqdn3zdDM/Qr+CoQ0RaRP6Px92V3WT3p3wZYIjkjzQxJxYWA
EGbse7U9amH6OxZ4yiccM2xekZemOqopToEydwGm2HJ3LrWrJJS442xrNx4dydMAvQf5GfsELf3S
rDStBM0NlHrJ87ylxP8SVIDKDe/jrEeSb1uEydEiX1bTdkQm8Q+1TXbXX9E8wvDqz79B++MCRXlY
0elUAduxy1A0I1MJX/Cfsmd/gyoIKKSHFOS2hRO6f1MFWVhj23WxKExp3KFCIcbtPjOLQ6u1b5d9
b/X8fi+IJYvvlSbMekNAIq2NNpIkNzQMK68q12h4r8HzBwSU4iBPg4gPSZazrmDeiRo4iGXd0W7C
W92bt7RBJv2urRioMV7F4NzZqSwdGtK0N6ECdHp6aNM6g3ZoSo3J9Tbt6+2UZ5+SyhNl4pmha17k
BaPYj6aBFqgTDiEtFrh9odppxAkQ5x/pZDEsiiTvMGvV1hJo9Cu8YqvnqvvZjZUX8ZqK6nmoOzXE
LCco0dAs9Rl8QWaxC1RgFKZeesllFVRNQmw30HvR5xu/6lwh3lO60M58CkjyMkwgX6ha2yxMux6V
Yyu7lXRby79MArYMtXFy6VqPUWYNZqvtDEsJfnW4gRXzrR9feyWyw2kHtffNLH6k0XtGXjSsTVHK
fadXTtF0V2MnO1kNvpEy3Hfq9HT5EKx8RTTgUaDQZJA5nalD+GNt/g9pX9YcN45s/Vc6+nk4lzvI
L+7MA7datFsq2dYLQ7Zl7vsCkL/+O5C721Uo3mJ7piPcDoUsZQFIJIDMk+eUhMJZ9LpzgId2SfEx
LNYyLitWxPibm7IaNkydvGQ6KPRbOb8SeaXPasFRwJKuQG1KxlMOvWun7qhZcWTodRp6cja74aA5
Vqi7EWFOWX24PGXvHD6nBz85McVd6cjzVbMJe5WpKH674UO0zW6r2zHxy2Dw0/v8GyiAAyVIIifz
i03tD9ftB+Ybbn3LNuwwePltfNWETtz+DS2dlTkQSYEGoEUKedYQketnZu1t9pLwNltt7eq8kGY6
mYH3zXQ0A7muj0VToOBpPE4ufPuWWVCnwrOSBpYD6XZQYcZQJro87/w4O5923L9RBSXQZxPiWmMq
DHlS3UTAYZtSnW7VdDI2ldLs+kbbDUq/+nxdiAlY6J8W+XwfDbORc63sSwyTH7C8eU/7kjWO7slQ
VMdjvdyEr4myMsr/Y26BVMVRq4CmQLhz2XkKOSs9IR4hwPxwgZiMPjQH4qNPyjOvUrZFW5Z3eWrP
VccAVeHJyj+MiljLSpm7Nh/5gkryTZVSd0L5PEpBA6JDGoY1rgF5DJ2AmdkCuqJVXTYXGwl93PMg
u2i9cQfZus56FsSKDRVliLD3AJZV9nOhMn+GqsDlzyuistGphm1O8Ebkwm/WWd9KP+ct65s8BBmT
/cm+k7byB32DlFFQZm79sfsasSvFl7eh2wad7KxNl+AX3DqgROY7nzkk58RYAzHKqZnQ5u2xHhR0
DKourPzFh9u7DRzg3NE1zlghXO6ifoqrTisgn3YD4RBvuEl0pyjd5ho67P0m30B7U1l76y+NS+H9
vvxVw0muTv09G1pDHw3Y7JU3I/2QtL+a/OKjgjgHCtnEtlXLEIvZ4YQiUKonlsfAr5/WSVDQ6D5j
08eWyld2nT/1uuQVcunL/fjZ0KTvUti/9tmaIonYEnT2OYRY0mcJbu98pBQQMNvE/k5LTyUFePQM
T21Z0JL7TP0Ifr9f3N5nloV7hgylbDqbfF03AIuQ0SnvIjAl3aLrOTADG9R0j8mqRqhwMJwZFQ5H
UMf0aSKlyPb142NfpL4aJbcQA/8s5drTytbkAzgK0z9sIVFkQq0YBEki5lSylbjMC9uEGB+nZpQN
T/INn0Dm3Bg8SE+uTKhwtfhhDihjOCzCATjdT31WInpXTH1keWjcnW/6eghfqTzbH1J1ZitVKvHB
9cMWyoqWQSzOn8T3z9F5oI/YM0CEE5wH9p0MLtEJWT03c9Wv8Xas3DVGNOHA+8McqINBVE8AoBaG
Rts+GRulJd5MFUfhfQSx6cwg5GHd4BhT+Xx55RZ2Pw67n+aEfMao13k0GjAXd5qbDQiiRvbtsgkR
ZvRjSASiJQbUg8G9L+y7kNoK7Wlm8dbQTQ2Y0bxpdi3wer/8DHo3hc5GdBniCQTkjDgcOwPSs4fP
Z018r0bdrTolH+eG7S4PaWlrAbrPn3YAg4Hp+dQnqtAGQc5gEE+ijWNkAFp3T3ULnj61+g88He+6
H087ZA+FARlGSMGriwEZ6XUky05hH8DHvHayLuwnpBSwOiq4e6EBLqwQmIinkKQxL4cYg2u1zuwp
TnVjeZ03RRuIi0Klzt6tXbXOfc9CKl7jACfQ4YNn8HQWGxbJsZE2SGfp8iFR5/soRlfQ5ZUSb1bw
iFMjwvYd8gKq530bgjyOg1YtdANFvuQ2dE+DFGxDiTd8CVe7oc8d5NSqcKgqSdvWzCp1T93Uuwye
vq+38ac4sF1jM/tg35+2Nqj61maU+91pGIZX4p6MTmKArG1NCB5g1prrkWq6x1CByMqdXKdgVjJK
lNKYK8/jx3wmH9VCD1YmeWm4AHUTQGSBWUPL3OlKdpZU9YOJ4bZembu9Z8OBxkfUuBAnGXGRaQmS
T0mwdiVbHK4OUh1VxxMQUoenZk1w3SSGAbM/ytDZRgNJpboqtSnSR737EJ6Zf9p5v1gcHQGE2oxE
3A4XAG9ML/nOH0Bh47x3lLjS6xSE22o3gqwGSJqmduJ9tfLSXfTj488gbFHwY3aNVVCNX36/xtiU
qPMnmWP70ksx7H/0Baw9vhaX9WjcwrUlGmUmlRoPPv2kveT2oHWOEc7xXq9CZJrA7b+S8F5eUCCA
QTiq4Lzl+LajiW6J1LazjImW9xxX0G57UDjjRu+v+Cv3x7N9Apzcn3aEycwrQymRWuHtcugW6XeA
MIyB5Wmbtgsgh7eh4CTfrNhcinY4av+yKUxma8yVWk/vzgp9XQJOGMmtPg2ejKZ/t9wYXumurZ9Y
Bv7DcX/aFPblSJumYypsjsHkTx2yEyByxV94sutBD9GRYVt/mg9/o6eUj+bSDAtht45UQ5v5DLce
2Kigp56of2jTY4Os33UXbmnvrXR/za4QcBkzoihUMNL+a73jHU+Q4lReOAIG16Z1vJ5YYjubWb51
jjwVsSjpbIBuMD68X3a5F73w9K70EG/lbX5YW8nzA/p0eEJgn0DOVMV8Oul0M6uOTZ9peLjsoGt7
T7hpNDRCbZS+++efmJ54uy79vDgSiIGg4Ric3AjcpxMHBm1wbVrgCSESqgmjvpPy0K/6aHt5NPzT
nvnfTzOGEElQ80+nig6aJ0ne1LTe2H2Wy/s0vpaKK1ljK6RzK4MSGeBsi9pZCn4hcOlUzljdhCzd
5nbqXx7TYjg2IZGHBlmZAARwOnU9aROFKhjTqHd9MA4WdarMHn0jMm9Gna2cOIv+cGRN8AewVRhS
ZxW6J033Ve7n0rU09K5SZxvETp/WjRtOXy4PcDFE8lcCT0cYKCScDlAlDdSzQc/rqbkVlCjaScz0
/jsTwr7tbQkJxWkCMIaCS8CBrjtId8MwWcnkrI1EWCpUHRJKS5hJxhemHpp47QW87As/p0pYnayR
M1JGiu5NxSM/MCHM4shT40XlHFyesTVLwoYN9WoGA/Koe7H+3GXzbRNXjh3XnqJ+umxo+YoDQKgt
g8aME+mfLj+b5BH9Vpg06B6puEFyiVDzs5E5qNbdS/vCo9tuTTpWLLH/CORHRoWDitkq1Y0WE2mC
Pr5ysmc2uNMrF/HMqJOiMeZVD3TeH7ziiIsh48iu4OtdqcoTK+HrcVHt60wPjEY9FGHzdHlSlx3x
55wK/h5FsY6SJ4bH7OllNNhdbsvbyybWRiL4elskatNrhu5ZKhs3ytDlgFyFVyDYit3/zpLg9B0J
i3qaMBitToFLjjwy+9Pw/bKRRTeEOLQMBkQQ/p/p2EjTmJmZjEeU8pjcxveD6QwP85bcShmq7Gnn
gIIm3a81Vy5NooZfiucTRKPOK1lYozlLdbihVV9rNR76cAsIy6zM4JI7HJsRvC5PkWJOBowtKZ4z
6aWX1tSHFg0A24GOCYj3nUkSjtC/0gs+eSbgshQqR2QtjSuWLd53rPbThHi0p4rRZPWIqer86IN6
E/townZHD0yOnvpGvkQ+SB4NkNNDdgcNi7JDH1Xs37WU51JYhDoCeueQ0cK1U/BFZSJTanK+s9Ai
n0Gv9qrl0j6tw9mBouXusksuTeqxLSEEd2YlDzPtNM8c0d+od46tP/5XFmzhupTz219o4WrRVPkW
r+prazZXEqkrEyYW9dlkduMkKZanaJKrDPAONbse2JuuruFxFqcLjTuAFGuKhrzt6Tmio74dxxWe
ynZk1G6YX/VcFuXyhJ3tV06ZiJoGsoxAxeDAOrUBnSvsoikD2Mw2/LKO3WJMQZ+f+ZfNnE3aqRlN
WHk5zNpUkStkU6A19NqWdrKJxjiBeNmMG5JuV2tA8/OHFLeIdzFYBgxdB9nt6cB0I4aQVIciW/jS
WW6/A8RjC3FFKIsy/723W3IuD3FxJn8aFEE/sVIkpKMgYo05RxoYYBE/HH16+3UrGA/v0lcNUAIJ
L37WDHFiUgzLjnWnh4h1O78kyYqLLw3l2AhfzaNHYSsbfYtk8+wNSezW49fIfIumD5cHsuQRULAl
gK0D3n32fsosMhdji/QLhFMced6UBIpG41VirSGKFj3hyNJZnEUxZAwHTNk8OBDzKcErFO3nW3Be
/NCCWc2Q8CBz8maD6x0bFNaINlo3VUUOWAqyW7y/f3SyXfo33qBnAeLUkKg6Y6hpDzDVNHtm1zwB
rL4rom6tAXTZF/5aJxGBb2jtpNs9fKEZlM3Aqt3AujsG5u//yh1MweWSsoCPdDBjaN+YjdYf+tbI
qBizwrtsaHHOLK4fgnw5ejuFoCorZUlkivK3bdn5DbiXJM/WyS+/m/jKHFkRwmpjlp1NGlgpO8mX
lMJX6MpT/fI4NFkYB9L2UU5TdJo0lr7XMvl2Krr/ZE3+GgSkQk7DwFDVdJglmEAbn0PNwDJstA+Z
jj3IK7GTB+PjHYM0E2qgeC/jogoAwqmwi/oPtCNZeh5SSA+Cwzeqlc4N1TF2TTay7T/COO0mpRtR
gG2l21I1ru2sXhWq4pvy0kcQzosUnPfEGuPQqwhYc9uPyvgxnq4gHUOHD3L8tYLoQtUBXbISapdG
jqZYMBeDT9RAl/zpHOfjNNraBPHadNeit9ratX63K4K1aqxIywEMtI0C0k87fJsfhfR00tpST4Ew
M6m9tfovUfmlh+heWF012bM0Go4kq04bqw+MvcaJ4TNSuzp5otZNUr9I84veHAzyyDJ1xY3PwAz4
YEBDgY4FxUEodL3XLI4+GBLyWp/ZUJ1Md+MO2c4g2ZCN6v2yTDCfgRND6ukMJCpJOqIMg2dlirWl
WURfY3T1bC+Hl7OEqmhGOzUzTU2RVRkWVN4nWzWGTsOelx9nv3dBrQd+TIk6/drdQwwGolH+/aNJ
7CR0vgDVN3jVeCiT2MeD5hfviYIFXfDTiUAaqZ5o6KUQ6Z3kT5V1V+mr9QzxUiBaEdYoS6MxQSct
uvU+WRvoz7wpH6UPmdsFnE879dv9eJi2a/QhIqu36Bki8hBDw5GdTEC1PMyBCsYjELJsFM8Geq1z
UVL50r5T/Cau6ZS3zA3v0g+RCwL+zbQDis5FQXaNZeSs4CFOhLCgQHEg9TZiIoxHcyPjfZhtAbXx
+23jZTvDlwOktPcZ8n6bd/f9n6/s/0VvFfKbU1SV3b//F19/reqpTaK4F7789139Vj727dtbf/Na
/y//0b/+6b9Pv8RP/vGbvdf+9eQLv+yTfnoY3trpw1s35P27TXwG/i//7jd/e3v/LU9T/fav379W
Q9nz3xYlVfn7H9/affvX7wrvzPuf49//xzdvXwv83O0b/c19zd++VWXyevZzb69dz3+F+k/Iill4
6XMICSLF77/Rt/fvGNY/keEHFkg3AekHC+fvv5Ugwoz/9TveeP+UoZbJFcFNYMOgk/37b101vH9P
Vf+JyzmCOnIvwCWiqPz7n5/wZBV+rspv5QCOPqhqdv/6/fSUwIEIcAHYkNG9gNcgfqXwrDVYaOtT
OpADySjojBS7dMtZtTZ5GqauPhfPJMrRhalYnWso4cqTQwhpJhANKoANSKHLcDo8qIR7gEL6elaL
eTpYh/FT9AFAeS8O6itqO921jEi9RlZ1Gs3O7QlH8dBHZVvF9nTIO3VbjHjkJG1urVw5TkPNH0ag
L43ZtDg5rjAoTZ70iZTpdJjKx5ZMaNy/baTK7aw12dZ3aMvPm8W5JWE4TZ8UvaZG04G6EG4CIEX7
UrjETe/UXbQzv3IoLp7fgVE77P7I0f9wo2O3WRmjLrgNgdacIQ3hdMg65SWi0z5JlCswuiSOEucr
ZRbhmXU2TPGE0EaNSHICY9QF+y5w5BPEENC7r6NVj3wm3y4PbdFHfi6f2P+Sz1msFzqsGVIwNXLQ
pKZ/2cI7yORs3YDNky3owcLxhSNPJaXdWVkzHexCRXAxgRueei0wGLuyJ73eUtZ9oaq5pxo0VHvr
2YL2nNMm6AjW6qtkyAoU62yMn5DcaezsWuqk14qk9zIqBt5YdteNNe3ykgLRMrIIJHta7zSDqYFp
lBlOzfTMiWs1A+1ICOV1s3irZqpfkdDeRmXdO+owbKxhzDcZsYu1Wxm/pZyN3UQfDti0gE98DwlH
F4qq17MskSR2SK/Zp7JwTVfZAj7hq9o70z1Awyuzze+fokFItCpA1hL0n4mIn4a2Rpz22CQEVHgt
uTGgrFHYKw+aJacx0cukQXwY3AKnzwzlH6DuMpu6JuwAuXoXaWPZernsM2Kc5pHy2ADfkEfTRs0h
lilus4eEt4334dUwFkE1Jtto7u9mWgYt+gVRb1RWBrZmV3gMmomdh3OoswMHEIGhaatt4m0R/CJP
4489fjw+IWjmSRq2TYtVyq/DTeGzq9oHkQs68P8OBlJg0Tu3JgTOrA2RsyxhzQAte/0Niplm5k3Z
veRz/hjZK3q3AXyp3eBpuDbUpdAJiD46MhRkwrCopytppr0M2YWKHZht3ieSvisndg0VK6/StMNl
pxEKNT/GCbYKKLjYwBACWXpqK9SaCtUSSg8skL+/Y0wyp3LNb/kzlFxctF3ZHh7gl40u7Tcb6X5c
dpD8lUX4QtvoiVaxjB0MuXViG+Q85FPR/SKP8o+hcWwpnvWoBZ1BI8kYQxC+MBkOBeqb+2rPQAJp
Os2Tvl174i6O6MgU3/xHey83krlRSqxY2bBvdCoeiIQyV2TEKzO3eNAdj4l/kCNDbVflXShp7CDv
J583N1hQGJuucz8D9GkNCbm4CY6tCSElGxgKCwpaz3rP2iihox84fx6nRcdt0mvuOfoJCksrz73V
QQoRBfSVmRzl7wsnu/LzAG6c7BpU7Gj8Wu/gWYrLgNCAbQ3/h4KTYMwo8r5WMhjDxdvLM9OhxdNl
d1+0AF0sS8YtGrd9IZTo3YynUM7YoYkeCH2WtS//we9H0RO4cKSJQDlz6hNGHVHktTr0yMU3+Rg5
ibHWNcTnQDwg0dTylwXBD+Ys7CMk33C0KCxyemTPHWIMWxh6HEhfuRD9eL48psUNhSoDysdIZeJF
ejomU7YmADVzdrAraBLSJpA6JLLJ2lVDaIf6I0b8tCOiUikrplrjrjakrHXDOLzua+1Onw3VbVIV
yKeKfElSOfLKst1iHu6yhF5LM+nuwXthexEoCyC/+11N1I+ZlSNXYFl31jze2Jn8vcrBw8XwgGbT
PcAf0AXqw9qxpzEM0lADI3WG53Sp3cWh6mVKa/l1nOxZFL2BH1t1JTMK/dqsvyHZmzgjbrdXU2Td
2xWI7ZW2vVNUpAsro3GiPETHWTglTjiTTZrMrQus7eSYaExzcTO+r3PzCgJp15U5+cg8ScHQyIDX
auVe0+h9zRrmSFr6SKhp+Xaqpbs6A0SkI/H11DdfpoLel4bhWpP2ASQnm342Hloj+zyU0X0yTntp
BlOFMuwrpfhK8rZ258a466BviRo//R7mJuDhuSFtG7kf0Is8vJSTqm773N7WSfShrfrNPOqPsTo+
WEXbuoaWtk4SZV9bU39LjOYmUkBv3UG4mZbSl7DVHlTInc5RiKp4r70YEtkMCY0dlgNVINnNN5Qi
0B0eNdeVGj6lJNpbrUXcqsYPYMruQ7XdxFkZxNn0VaO4ymYqJlJLCvsqSsNuJZSdb32AIFRiKKai
4XYpJvwzrSopJoUeYnX4zPRmm9ba9vJOWTjBYUMDnzqnAydIFJxuld6aB13OI5ymjpwB8mtcFRvs
UmUD0atuN6J9qN7Em8tGz7fnqU3hLkayhKE1OsYVve+erJB+YCa5yrNyhSd2eWw4wcHfjnvzWUtn
DfIandgJP8KbZ/trsp23oAUzr0cXjBTgLCsyd62Cxj/6aazD0H6aFJmXZlWJFEYtephiXJdJKD+i
vz2YovLBKJW7uil2AwCXl6fz/MJ3alO48FkU5RoguelBsfd47KHHGZX9BJ3BLfEvW1pICJyaUk+9
ZVSsZoxriR7aT7Hq5bFX4JXoZrhOWzsdOYH4FhwfagyS/OKdhn3FPB/JpdkVr5uTXFJ0q9BDeZ1s
O+C3sw2HUZf7vwGfXltJvjmP7kqjHFuSVcFWfj0h+0Fvm2c0BT9EfvuRzE5ROfGH6nO6TX16Va/N
8+IGAb7GhueCrEh8Utq0q2hjGhhnSZ0hPvTxp3qKVqLLshHoYIEyBeLs4pMSb7oISkB8LdGglRtg
yI/ka32K1rIri+6JTBxykPhzJowK1hetmU3YKWKXDA6dHIDv3RRY9Jm42bVpO/ytUOMyuHYDXbMs
LKGZ0qQpIsQ2Qu6GUscBHTlh8tKaqrfimNzxzhwTz0s0vgG7gU6YU2cxkyQJwaFJD51f7tT3nAO5
zXYMUlU8275GLie0w/CLB/YhipY8qOELEacJBu9G77OOHprvUJDpAK2qK2fySRD51k59VHAAe8Zt
uC1zh/nDjvPMmR9WxrzoPxZH+Jhovzsrf6k0YSoZRnoYAxZUt1yJAOLtnOROh1Fpz5iTBKu3+zWr
QgQy9bY15wZW82vEHsXjyr6Sbz21aHXtAFXo7uh2WjmvBITqn9P9c6hC3EHFra4Vrac4SCBafx3d
Ql3HoYdwV27rwkPU9bLVzqr/Y41/GhW8d8iqNgQZGjcquxla/r3cA/Omq11Vb4U731p37JlTACWZ
W/p/h9Bm4XrLveznJ+BrcRQC9WwGrTPE5fAJzNhl95Nb7hQ0+1PqKwp0WjtPDULQhX/OC6dFK6m8
4mJra83395H9UpJau4iw1gV7lSvg7kzTz+maMhOfx7O9ezRKYe8aZZt2eYZRGpr5aNg0SML0PxmI
barQZIJg1hmrp0S1rAfxMz30autnSKghf+FaofF4eUvyT3o6EvAAEhTkTUMDrYwYhSSjKiqVTewQ
dZkzp7VTUkifZBDQTT7ptb62KxZPyKNRCde4CPxNvVVW9CBto9fmuXyad6BHzh6KTX4Foeb41t6r
1+DxwYtiO61lgZYvd0fWhTdeUVAlToExRPiZkbQv/LJ0ig2vdCb3mi9fkc9rHUCLjvLToinUJCyp
gTJtjFXMxhp8Q/EmVPC2uryEiy5/ZEO4y9k51WIwW9BDkmmfQ0uD3Ed70+Lpf9nMQmEMW/vIjhBG
G0aKMtZL3BnvqM9D93yVbbhYnh6wm/Wu2OUIemRPiKAFG7vGHLBavMQS7lW/heTrLgEZP0M6tPJq
BjL+NYD/QirodJRCCJ27uSjrgdD35HLnKh8LdMMaD2i829j3a2Tr6traCeHSalqwTBQ4JfSH0YNe
ROZw9cbBp74RFPvsxYgcENxumDu7sqduVS+6B//qAy/EX17dtQ8ixM0oS2e9SRpEtBgpUinON/Db
51BPDpftLN6vjhZViJxZONSsl3lYy+FATelOCp5XQM6P0mp//OLV/8iWEGwaq+3nRMLG0Dfsutpz
GTVtU9yr2yhYg13yyHEaRk+9RogsZBwMOTHgq62SbWq9d2HZoaC1Ssg3Nf8AWniwQKwE05UlE9+N
uo7OA7VrkJk1EvCaFfe0Vz7ibbBSVl3b96LEUNijWG9OA9+HYJVFcpRntQevvkUVDzfwNVb75Qfj
z2UT5YQGJSwHk2DZwpsEdNKTE26yK22bengvejWqBLzYU+wmaHSuFuOX5xTkiYoBJDXwDqfXh1g1
e6MjOdInoemXcbnLSeNnhb2WZljyF0UBO4mCjjnzjOk5K+sq0mWMcdqP16rPvoU5tGIal3wgL7y5
GLQvAWT3PpYv8cNaiDvfgpzqHtkNdGtrYCsS4qoOjijIcyKOx1K7NVLrNirKrV21QRuPKxXC8+mE
KQJWJNxgOCBN3BaSPQKqEcGUBkCY1XqN2frSqv7oghle3cE1huNSgH8/XTV9iAo7ttThEFqFC6kz
R0YMiybtl2OkDk0f/OFFMlAmCM4xKh3LJ6sdD4MNtiqt98DC7A3V9nKEXBoMEvegxzHQMnr29k3l
9L1wOx5C+hqFH3RpP8+fLptYOFpBnq6ArhWrrwEEJLjAENapBY6h4TB+nQMrd6YXSMJ5aukypIE8
zJ2NG5jtgTb/suHzsSF9hk4pEEqhXxBZitOFUpoa77+ODYdWfRst1YlAlqiYKwFr0YipgCYRsHQw
oApGeouFrFPL4QBRm7cINaOEXoEycQXKen5xxlCA4ZRRx9GBmRJcuzeKMSmGfDg05eREs+Z0yW2X
hq4c3dpr+OpFW7YNeyq0Us6wGYaS1i04sIdD2VGnzV4jqXVsSXdUEwU5tgZ+XLIGaAII9jlz2lmx
1EzlNtZJNhymVHXKJHKLZgdNBScaHuxkhW51aa2AIkBLBNhAlLOKadO1UkQSbTjgPHAqSXP0egdu
zctedx7wsFdNdKApqHFDp1hwiLqpZFuttP6Q049DIz3L1XgddcwZw7WrOL9RnF4DYAkEGCATxl/g
VTn1b5DH9EQeaI8jWXZsjTm1PHqsuKr7rwCYOKRbia8LGxkVENhDTFKg7yg2lydpV04SOjCQ3ZQA
V38iWyQ4Dx11IR8QaP7YOFkP1bG1LNnSssEXudgECFyAvj8d51BmbVy1OmZUKaEzgdqOLt82UfH6
6wtngSUUeERLAYefYGa0iJQmWdsfalwSI0Vy8hk5Yqt+UkHactnUktMfmxIeN6RuEz2Jq/7QJi+S
WYBWL9+qxhc7R3OGYa+EwUVjOEnAj2lgEkUiqoFmgLzaWX+YEsTbFjrHbPR0tEyrBtp08s6/PLYF
/1c4xQZwHXxfi06igICRIp/QHTqSBYUaunQAwWmTO/a8xs27MDLgSXntBIfxObBpyBplyKBKfxh1
yNDJtTtUT01vud383A8rtdQ1W8L1XpaSuig62Oqi0ZMAmcxtLUhawyFR5jZWtDKLCz6PoYEuScGZ
eQ6nKkO1m3q76ODzrTOad5qO9On0/OtLhdYIlYtgACEjpmOUrpRBWZtiPyum26CTxtY710qKgEkf
Lls6v4EaINxHEQ9lPKDeREhMVCZVFkMCF48jEKEEP6oiv0ocwtOg3AxiIZSXARAWySGYqRQKas/t
QcrznZTFDlgrHSgdbC6PZskXAHXDhQtH1vkNMO+yKKzKqDuEReyMee0TNrvphJAbx6DRSneXzS3E
eX4QW5xFzsSZLJwoc1drOp3l5oBLvJPIL4Za7u1idlu7Q24VSbT0y2WDC8AYA/3KmEd+NeSHzGnE
newCsH3WNYdcc4nua0EGQjTbnR8yxYvxJmodtqnuhi1Z4XZaiB24AmAFgYsAgYn4INJmREVTrZtD
H71qNnFz+SnJPtf5WkeSOKO4aBBuBNdRDj4XxxclrJnTKKbPdZ3eQ2zeNfW9bsrfJ72Nnc7SvsdN
thI/xA0tmhTiBw2REmW6ND5b1lXYbOd8G/Ur1xuh3wfUfMKwhFtihTIIA6J1fE6hBjcdeKUDBHbb
8mEND3Z2ExAsiZnGeIgaeBAscfig5MTuE1cghyyhOwWV58sf18rW7xSax5cd3OOxp9FlpKBCp+IS
fOqSkWnTOppp82yqg1PQMOjb0dXiyGWZ4o5ys8+K66S+yZh6TeKnRn+zpxSNV5+ZWQHrQZyy/96R
t6oeHnKz2I5k9JvswdD2ORheVnYPT7Ne+qjCfpWjrjN7aKU/5zvQhmFe+q0BzKi8KsmHqCaYAn8f
YPYo6+ECraCRVFhxu+nzEH+GgzqkpRPWcRnQKNJ86JLFniUVuRPLQ+5psfQRgVPCpZfivdUppgNq
AsO32rl3wJCeeA2hECvEf341lqWL59TX0AathSmXw1XdgXLebkO6B/4KiAssBVJNE9BCM6F+FZlA
41j2rius7xnomYOQ4PqZRGHhpUqhed2E4lA8gxS6q5UrrZfC60JC/l0DBChImTbeRSAGvk+NVnOH
WKpuWn00HcuiVw0l6o1VDOlVoybVti41gt5vhu6I2a5vlMYYN/JsdEFGhjQomxT8/2X6tZxt8Ex3
3SPI+raZZbbXFkUdKiR7M6m3emT3bqip1SZJitTpwiny1VTJfb1EddAiHcq8NqalyLW3KZOfZ7MH
pZ8ap14MrFZkZ5hcY4MoDy5iu9XvgMBsdmPcQGF8KDdjmN9IQw0dnV6jLgicwaKhApbJGsOJ0fHp
QQuiuY0aCZ9XoqhZGWD2RQdKdQcLePFIBzLmqmMWoKMqop1kNUGh635Y10BsJSSQkGhwSK3v5Xzc
9NS+tutydlQbMH01jFiQj/YTmcGqkrbEdqpOvgJlw+eY1NdZQfZJrJaeiQ7jbZzloItGE4AXD1nQ
4sbmjNBtd0m/b0uItcP8bFe+pkW1N6AgrqGJIxz8ZqCPVFHeprh9aq32abTnYotegdu+aTInQX19
j8QF3QHE+RpWrHFA1sM2sz70wTxRe+UaLbRyIWLC/XH/w73CApsIso2nQcHUWIIEntIhWQgkJRjk
5HRD/PS2BmWY23jm1wggGhvvkzEw5GBlmy/tvWPjQkTSW7OLKjTPvufuFQdYwU38ODQOV4kD4RbS
lcVjb7pwbPeyZbHMg1EjjwfORbAU4KYjnpKVKce0LNL2UKtv9YSbR73KeMQn7jiEcRMEJzGQHTCF
p97pxOrRxMY0n5oDszrIU6h561WWOQSzJH8lJftEbV5WhdKhl4Vt6xttT5xYgVLEr44UKQ8Tlx+u
FEzOkistCHwZk6TmoEIqeEi/IClw2YB44cAGPDEg1F+SdFLCWQqbw6RbTlMP6CV/6eH2aPf8dUNI
4Cg6cmAgpBYfYelY40wrquZQyUB6NP4Qhk7Vf0/UbGXKzr0SNxq+YjCC557oHEamdikUDzAiDXQP
YFEb3WoqtsYMJTGZvCVduzKFZ3VO7iuctxnNLHBJcN2c+kqpDKaeK319SGeN+LQiKH2YJPeHioV3
KhJkXqoVudvQXHe6NPsUZdUeu3abNNiTHUQdblOqaZvL830GDcCnQmchQUIYpPWmIl6aWZXOyThG
9aGo6YuUvNA5CWILwF6tCcgouVb5QdW+6QCYoiPIT4xnfaRPkW66cncj16bfUn2fpzfVuIpx58e/
sLfwedAYhzweVkpsS0/0MSqU2KwAGpCAaW22fQqJjNocnrUK2mtGCA2FaGehGoG2xIfBiAIbsKAo
LPsVV1HPfYX3hnNGfwIWHOz005XTixBQWWaUh7BsXWWMg0wbb1FI0J0sSgtnjMFBXIQBcJ3auJln
JSiVJzSrswbNVEx2QuWxSjqXyIBWoP9ai8z/T9l3LEeObEt+EcygxRYikZJJrTYwslgFRAQQEjK+
fjxnM+9WX3tts+1qEsxEiHP8uKjXxGxIvOEfrZjqNukLqFcr64W/m3H9/+wVsHVxOqVA4BN0/97f
6Jc23URbNo8vzhp8LukpADU8VmrnD//mcvjPrwn79ga9hgGaEpy6//k1wcyWQNwaoRc39mBGxJuK
AwsQ0O5HV5Z51b+s3L/Lx9sHA3aCd5JBkvqP/ZQqNxFd4+gXy6O6aZNLZ6OnmT9toEC3hO5ha7Bv
km+euf9yRv1jFvb3k//qURCdvXTi9uTufNNfIIG0vqUTEwwy2bPZTaVXiJ1zD6uXf6Hg/fNGux0d
+BKh803BDPmrYh4a3VgXBisvMnoMyXuP3JD//Uv1b5fxf2662xMAc+ARPlya/7rQOks6Cl6cfoF9
cIVgwYtNWZavy1QoFR5j58gcxNUMY+UC/hhHVRE4Dfmge8tBVqb7SoNvBxZv/juXl1V/pSa6ZjH/
lwbuvy00qJ0Bx6RBBuT49u//g07kdUu/uWOkX2jzosf25CS/N8RKOUllyb+ZQ/zdAv/fd/0/nvXX
u+bR2mq74Flmii8kmhCnrUuCMrKbRTWCJW/8f0sR+UfX+Pcz/+pWNHOjmROgQDJkZxGIOpzU52AQ
xzQFdRTh+eOCUyXbDcQ5WDXC9RiTAD/5UL1fd/RfFt3fHflff83fCl5nzji3FGARMW0V+RZAJa1c
CEX/96X3X9f2//ui/x4XjpEkiBPEh06D5xCkkkT9G5rxXz4IUCEQ0mGgCKb833PPmaZiIFEIGC/k
j9LPdp2crtz19v/7B/lvj8EmvSGSmA39Ax9n4P1wBrPoF27VzqZe6WeyXrZ/I1DeFsFfOxVj4puW
CLK920ztPzeBS9Jt8NrbTr2OB3IMDzcnKXr8N0AhgPfAf3kS4jPwpYUQl/5jUoPWOdlCr9HQ6U3z
Dm3EUeu03W0kVdVCWQqYwUALbLZaeS2MP+Zwv059Vixe/Lz1ps31FB1clv6kseqQ2OKHeUD4r3lU
CHgz8Fyn7DzcgjnXyZTeqp0i5hsYxt195yXHdesP3eQ89NR7TMP2oJPhzhHkK2bOi2ggtdu6jxTh
x0iZa0kxmfk3NWO672ZAR4Eeut3cCYU4Dhfek24XF1PTDzt8na/rJswxiJOXJXXPDYi/hYdk1ZwF
8j0z67uTBsDlF5/kfQxbsEm9OKk59c08fS6TdzREnW1QyqU92Na5Is0o920Gwe30EZt4vVvW5a5H
vEmit/tw8d8SCTHNEnaHxC6/AXAh4yvDdbUOVxl0tWNNXzRZC2H+LD6Dvr0gynTvOeMhWI7Zr1Et
HzA9hy1t6kM4vFzcCIaNnrfmIkqepezOZpCkXmjyzWZ1DHnzvAgFtGGYvoYOHTXv1sMYrTIfh3Es
rW3oLvCWJ6pDr7RIplJg/xx6UFbQzvfndVa/lzmdywyUSvySbjcG27LLEC9qTPo7nb2t9r1prWZQ
pSoPieN38E1OygEz0ZKOnO1Sy+5oOr8K0l26hD92kKSsMQHhPn5IOvYOy51Hsva/TJbVwmGHqfWO
bImyAxnsATFYtPCMBCN4NN9B07a5svIdP/s4B71bZO3olcQL8EW3P2De3/WNA3S35/VEm7dk8+6U
qx7XwXqVRtqXzPxPHUE3YtfnbkjfexPCv2KNbe5Eij8EGe3P2jQPPJqfudn4DpjuI00cL9dhf+2G
4UQCBzOTJXzEC0HKceKAX5c6p5C2yZ5N9tgmPn5ZNz/HUi9VPwPGUbOHzrqP05xMFn5KgfhDJujJ
GfWng1kgGN6W1S0DDR+rcL0hLbcwJTpM7LXrAyB3iAFGZA2CfbNef4H5hfXN2J+g898XnlzbcHry
Vwobn8yeGgeiMu07d0ujVBlu5DftqF/TLvmKPeejN9uDpRR/4dTcJyv/s438g/Xh22Bu81AAI6Xa
1vgzzSTdZ1l7hkLr2/jOPkU03G3U3O+JJbIMV7OjSRPlwEVUDiXguos8HRdrTKOjr724ss24x0J6
yDqnClLk+TThWSVuQXtBACCBnxhEb0xPfsFwpOVSDh987XFpZ+9NZsYDFLPvcnHXfPKDQ5CarHDH
9ZflPsjZmMOxtFVlpNqDahOZk1UCl3PdQouovWB/bthR21sbaxBHA8jdluEed7aop972QD6JqVKf
+flARYY5PVd7vq5XyA7vxyl8GEn05qVLMcD/Je9TZyrVGiNuXQHh6ka7Qko2fwNt6gsq1FoFQ3zu
Z/+TaVL66KCOkQ79Uvn9tx+uAZZr9AfYFbnzsHRsHqW2KQDRtOVA5/3iz6wKZvXGJPlWicADQPgt
5NKZMkimn6h3E0Rpe2PukOlxtZiHc+YceChfsyHRJQyjrvAIfmqD7RmUqZdWsoub0lrdAsx5CrVA
K0/g+T9mQ9fjGF1NjmrP5nR2b6k6CHjb1vQa+eRe90NbhKlqy44nUL2OPvorMwQ55Hqw/fGClzmD
9Www2B9PL79nkUIso8TTJNwFK3n08ixZ3t2YJVDAb9ebgjMXJBF5E/HfPaeI0k2RtsZWPe670b/X
8Oc4DasL5aKdgIgrFWCPsB+p+wdPBH7BI/qqQvPlNf0CNXg/FWjzZmw9ciHcuw+YX43RnJWdTs6N
8r/IJE5jxhK8seilF/27B6FWYUx7BSfjLpXxh39jMM5jMBRaM4pMywH5inJ6i8m25qZz6xntHtxs
yP0A2lDXhc+GR2NOO//cLOZoV/9zxJ7I143TcvPAh+bi1MC1b1I2zOfNvws9cLT4APvV8Bi1C4xi
YIdcWM85kSRmxcQR92virhRUWhSNnpv34/AnisVTj4W3m7oITJVWAHlAxBeDl55qdwsdT2MwjyXP
+INcoQJRnQcdGMaPG1hVJVvMSRggjqv8w9AEbFHMLlB79tdsNaKCVCgCGJW+xFsjMS3fAHknRtS4
0nzMYbHhBc48GaU/k8bdiBhCVTYD/0K6aYl0rqNNwy332g2xasH4A0+HBTP+Pnl0E8UOGByDEQfJ
Z+FGtC2WNvkixvtq1TDkMUFgA4l2Ybby3KfrnebtyyCQhIQDKKe87/IUR3o02kcku+/A1gGsvjmH
NfCPwlVQ1fbjQcO4Ps88/medG4CsEdKtkvl5ZXyt/RE5mY5DXzN/fqZUvvS+QhD7OvC8W8djsHpP
bkfWIh3kMeA93EJuqtbQYaQ0wMeKeG53OqATCL3NFu2ceQTLKup/AaKdrtAubmcGU/4yVPo0MlwA
rQNnFI3dUMaORCLqpCB7BkGwiDciyqYx7V0TjEmt+bzVkUPQCy4t8kuVTyu7Wf0AH7aKT1upqayt
2OAU4YZtkSb450WfcNw/M/y4j1Oh7chcODI6wLYTpcREvJKtzjnzx5NNk6WkfDg6uCUD4NEhnPEq
wtlTFixLOcVS4F2093KLWKUTzCL9SKVvavQCmbcJ6PQqpYhTDfhl2DrETxJzaTu83Xk0pSbZcEDL
edXzimqYtUiTCLL73iiYhLjTp5/5hyjryCdxMmSyRj7c69MsLqyY2tLf4L8VdfIamMXHpk7aAqbc
w1HNVJfD1LZFTFNMIkbsdspNW0er+x0wLQ6CBq9j2u8X7t4tC2YyfUiWPCT9YxStpmK8I8U4NvTs
x9PDls3QY493AesReSZGcuQzyFZgEIU51tGT9dvwukkECLuGORfHNDnSyqHtY/MlSrQoFpQVpW1i
SIPJ/Esl5MmitcpHy2va4lLsk0u8WiSugi2Z+04cnRcKEsgUpSePLod2IWWjaAfYhiGpmTiF1OGu
W+I+bzuvQ4RIg8M6DRAuJ/VRDltYGRxtrZPujIJhQW/gaTzgv2xpt0vpdt54gnk7bSDniuW8D1mD
AKKRH/BX9cWKCXm1dXAeRY0D994ZXAMEhwofhtXanzpcyeQB7J9zE3W/FJw7Sl80h0mzO+Mv6euy
tdnJVcNHo9pXuWS9wnWEBeTLkZ4y6i31JiEygpiVoY/ONXVQ3tl1l2jXq+HeFWAQMAK1BnTq4elZ
SdPsKUvkG+gqL7wRj8pu5xHpgLkTp09yxYqNe5ihGH6dxvhPBgJjkYpsr5jISn8Jk12mg7Xste8V
wTJ/B1L+8sLwxjtIgxxd/JyHveMW7TIH+Tw7j9od4MpNkuDiaHvdfKRj+1M43HdpqF91Oo5n3brk
xMPFeRa6xf5uNN9JzW3FEonzASnMOzFC/p3xXtRLoNh3J/p+F6zyPEK0c4TYZcTcDNW2cVIXTnFj
WG9bNJTSV1MRaozNEnFMKUyxYjgDt+vw2fTRbqZN1SXm2sSK7xCt9NlODsajVI5l6CPSVpDtaGTS
5arfXoIoeoGV/86GJoMVQ/TmtvwDRi7i4jjyflomRL72mGCJ/tYyKYGjIrv0jjx6xn70qNZmB6V3
rlXw0hhxQublgy9CbIohhETNV8+xIj88xZfdxrKFmorA8XlD/ScCZ774kcZJn7I5twuVFevm7Cwi
mhQadu9lO00VzJzKJRvhCzmRqGij4YJk2mprBvgHtPSYxMQvLXPxVazdvYBUOo9HNp4XN/0yAsnd
+HNLk3XwQRUHSeiRuNFdptqjiuRBTcjwpnQ/NtlQihB+Ax130qLP+IcfzsgwcsCsahe67pTnP4aD
eopScnVi/t417r3tMoID0L/3dQCxvF9x11f5Cpny7JEKR/XvKAaqGAh9ZXJ4mXz6INqmTnvs6Jk6
b4CGnJzxrU4C+hlt+A62NYBx7NLmMoVtXBvttfGmapQ4wZIleEuhRs6lb1UFJdR18R1aB5t/QA3y
i1pUusu2D8L2SyiMQccNlCaZeLVv2b1BpQXwy0fWX5uoHPn1PN9w/ZFGvqEyg8pu7U6Cu4ebG/zq
OeU8wlkKQ29cILP/MY9oyJwxeoEzBIc7Qn/qbXafRCKpTJSxPBHY/4ErH9Ju0JW+TambtIc+0vWq
qQt/FmcUuY349uht8rKw6SmKhqcpC55WIk8dZQcdY2W7FMrSlDYHb3byYYU/wuQPWJOOZLkKrDr2
jjdiIuie+xCH1oqZLAGZz4D83nH/I3VRQs/+VeoWXshetOtRKo7C7InLvwY6iSIcu6fAOnWz0Ldo
CQrgvbu448cuHR8HHEf5oqO7GLb+MmDvRI6kaHCFKs9eZuIDPIU3hvHBs0crjVRZjKb7ouMj5iLj
OeizExVukXqQHYioijxDc5c4365JdonXPXPPO2dzvHcUPJQztmsTTJKDeLdw/9D1qvLIeMaiKLbG
/+h8THnnZMzlRr9D1Atb7P3SQbCfkvbDzuQrDOhlaro9IlEDzEL7Fjfgegcs7mVp8VVrsR2HbTp2
7lwTGHTkyscNJ9MF2UHB0hSqJRUCtpt8HKOfoG8egI8muStNJVz2IF2FjCa/6AaMPJsJR//oPDoj
+Q42ekmnZU/X6JT25HdsnEPk8kM7+p+pK1s0P8txlNFwmxQFhZdsv2LbPyEQ4ot1a9Vs4zWYcGA7
KAP8CeZ+SwxCkAsXa3mVmQAS4RyA2B9S+FjH0/o5tAlow5mIijmZvAr+KschxKwd/ia4DZDL6i0S
okMhcqTBE3w0+wHawALWrNnTOH7ybFtTR7xS9PbC4Gjs+utM0Loz+xAuq81Xo9HgZ+e4776d0T4Z
H01EBtOULoCDmx9bdM89hzd9BpNTgzMwNE2XC2gv8tjz3gJPvWuH6bqZm+feDWExl/L5GC/q3h+a
fZv1rEj8Jio0TS8jMjjzsBXvq5uSaghxcKqAnmlMVWE75N+MOH9LlUVtwdukrXXYdMD9/Pcp7DHG
Sv/MLjxdQ8zBrfPOVg9G9jBB8ILPKYQhVeogE1DrYnWHqUhEdsD9AH58yI/ORPZOyttCD8E+jtff
c98/h5PbFvAkQdG07HsoQ9vBrVfWIiTZ3xnj/pmZe09x5oYwfgTpxlROkJXaIwVvOOSVIJQI6UyF
aPzPyCIjpUNZ2TrbleoFvwxGHl4bXzOIswqBta7d8KTBssRieRVO9NgRUEesq3/rdbN1Yt3n3oy/
43n5kqY5blt8YZa+jr19msLpboMxVm6b7kqitmyj4MVNhhoM4tLE0XHww8u4RJcs5GUq0EI1nVcn
AuifDx5DyiorYkB+6XQVbN2Rqb/QhHzgPnlc4mTO6eQeU+te2Bg9jBNzi6HJjgT0FETefwSU712v
2anpcaZX+EP+hOmc+4rVnYYii0fuga13KWq/BHMkFGJXLaYnVFdfXj/UrrT7mPAdUbIQ8XBsENK0
gIGMwtNg4DKEssqkdz+a5QHDB5Lrnu8a3aFi7J9tQAvwznEHbPK9nzAL64Y23wyvNQ1xLOIwH0/d
PAGjBK0Ddyec7LVUF1Rdv9MtygNqazQDReZgyu7ldgZaiKwomqMnjPsHdywAbn4GBCUxboI+6Yei
J8k+Yd3bxKI6oNqpRYc6cLD6dRncXT8NCo0fUFHZtgT3MTt0JF3vcf34+eb2OzQ8dNdGTox7wqaV
DZeokjayleuZgzP1pyEI19zttDwCwezKPkkfyBKvOedOlRFdSOY+jZOqhRlfE2ruB4Wk5dh+SrHg
dOvYVwMw8IDciItBr3sKVGbvZTcikIx5H8GGG5/6g8ahFY67bHV/zYpUHaFl682HqO32jmgAAAJu
9FRXTTLdR9Owg8tVzWeUc2S2b35GnoIAFz5KrcclBHTX8LYGS+oAQbpEDLt6960Lrznsh5pF3KCg
mYFbwF3pzrKwPUuB5ZVmyw1sGItOCGQixQrQ1wQgaZVG5Ynb3XOlCPYp7H2CyXy4ZK79BROqKbzP
aLsWtLEinzSUm2EI8hanzYkY09/aqqfGzJjY4l0zIPV52ilcTlPz3DVpWm5GpoVDvYdGJMfNZhjJ
LDXR/J6Dz1yZERPwnqG3xZDIVpKDvt169jXiMPWm/aR3QiRodePnfvP/YFqAE5bIx56SBAXx+Nb3
6iiEfW0QFN2vffsYNOCSEQzrUfJvL/7s/pIRedAKTSm4+F9kbBgwMYsmRctLbym80Hqc1hDniTya
vPtMEp47nP+Sq9UH6zsFYoouCXHxCBJXI12GveuMD5p19DAOLdhO29lPyXuC+MAioYE9d5N/16Sm
HDt5xns5b8pc4sljBfPCHf6PT+Fvv/jQdZXl/VNkhvstlRbtC87JFOhPMU097mCSqALD/fb2YweA
apdQohIzIbot6YXF7PFvt7v1sqDF5XRjOBNCtPrbMPLckhHNWZCcI548U+goAaA8zFmK86p3kSvW
Q3eYqs8umI5qIX+iSJ6B5P6QQB9HuqHUgwcx5didWMRTriL1xVre1InjA2qhai5Nw+qGJTXK9sqf
mxoUpTocXXCyolvTCBKUPqhk3PLV2c6LAES3CUg4vOzBdCyrIpNefUQCs9H+SbHmFx6VNy0dX4In
bxaPejJmZ7buhRGCT6hGTO6U4cXUBgdN6YBuPXyXhv523GnnbNIDztJcAo/9TK66k6Z9x1l2QQb8
zzxyFKBz/IdncFlupuGugWV+GVCcLwOKAUHNBd1Mesa9YfN0TeNcuNYWfoIJoefTxyHQXr4IjBva
yP0QIVpCx8RV0qSnyQEW5STzWq0G8MC6MVIPPFuh6HYOICT+0JGdgwR+f1Sbfe/Gu1Czeu2A3G7M
++JxfAqS6NRnt0Fxi3Tw+TQpc6/m7MMMAy0XtwN6LVA0z173lPrtmUZR1fXkY1TyXmbtn0QEO5qp
P17XgNxnQ1QkWwh0zTwYjRkCKB05aC9urrDQwIZ87oBQtEnAinhCjE7UDxcvE4dldC5NCkLyYoHp
24QCFID3fN/BIootHHSeQQPNEg56RMSLC8mz0jPo3EwHwQWujzGZT4tOAUQb7yEZ6Wtjof6YuISm
vRmvfmwehYHWxTMCbbIyZxzqCS4HCbsxwWqfoDjqmvm+53zIuTJXILi7lMWVi4ZxnP1j7I97mqFy
Rk8kRvs5ZzA3W7qWl41ZLLiKpNz0XLcr7Qo/jKsUvmoh4y+piDBjtkAi0E1uh9RJvGoj3lPXbMEe
gPsfnmLEOBv2GxdJtc1tSQEtq9bfu0uww5tCbxw6F6/zTswLZkBtQVj5Hj9jmrcWKyffbPIy1NPk
JW1bSNpDo2tt2SNoR+BQqOESrvBHgh0+ryZETpVKAj6dwqTJbeDS3TrHHCxZczEcceCd65ULtY/h
6nxG6G+RqLNMVQ+ybYVgIiDDcYpBlnyCJAZEU/aVxuYUwOS0iHuL1HfKrvhI6DmEuRcxmD5AnyhU
vl1T+Tz4AMHmwU5LvTTeI3M2gj9We0XYy/s2be+9zF6VbO5Bo3kAOWfvEFgly8b5I1W3E633TUf5
O7HNWm52fphp/DJsziluLKrUYYWsHtzcAg3w2UhyDxkugoT9pWYhxcIgKLs8gOgdQKRqUHyG86F0
8P7JFWmOT30rMCgjSkF86unCOurOdfqrTbw7stgPG/PnVaV12mDmls4r7OWGB9+mWbFOMiocRPT0
4/I9Ke+dRejN+axPEesG+PmNpw1IHVKYjky3l20O74Ju/GVwEk2bYseu9ZMik+F6m7NcXN8/geBc
tnNr8kACAEbo6CXym93kLnsBpBAvFGcyY/Mn5la/tyX80w1x3RjDEeCpb2u9P0g9DyWL+ZW5QuIO
JvAfigFMuoSTIk0VZmI8+Yl7RGMkyxfwc5zawz3RaR4Lp1gYRwG6CqeMZAxTeBb139EEFtQQzTU1
851GK7UFccWm+VfUe4+BQSaq56QHLtH3TexDu8hcEOOvJgbdfIrHc2a305J2GJL5QIXVKk/jgMIC
XLRDnHINMjLM9Iz9dlAaBgvF9ogLJO+eGmY69P3xT6ShXYTkn8JLF7qTT0Rwpnlio65ccGsBS/xY
1ga7Wl7Be9kDWjsDs36nNz4bwgtlDt/9OvLGrwUFcCglRrBB8k5X8hqv6241Y6Wy6S7xlzMnzbiD
C8/FgjfvjO6EQFS7fWQzdz9pp8Y9rPUJGohxOUem1Si36WxzscBYm43bj0ewsNa03fJBmffRme6D
Ae6N1EUqnoddyTdTTIl+xREr8j7QC9jNWxmOEu1m7yXllNHvbYaPQuy+swl4A4HqMd/UdI6Dbaha
259hjV5hVluRfqk6DaFKmBxdOx7SpHlpmuFudu0hZdtd1DTnJiZ90TPCAOOqY+YpjLzQtIt57fIp
4I+jEF7uYccLRqbCDP5UJcF8ux7XGqXSo4Hjwm0AKwFUXmfPr4c2O3oARht/WvebYEeUWKd+62Co
bDsAT657AYGsBmR2F02hLaDk+YhbjXlLcme2MMcY63NMRRWb5ZhG6+cUnbIO8y2C3U47c0yc9M6P
5MUKMEbnYOpzrOU7uRFMaeDxKOAfgPUgvyIPe8sukPN1YsWtt247j2dPgRFOHrMYwyY9vSyzNvgL
1ke9qIvPcOFItx6NPtumveNzQnbWF380A0XFFcPBzeaT51G4k8VAWLdydJZXkgFPTib3JENxh+Lw
tKX8Y6BryVf6BRSxmpP2FBlx7KbgMK/rb3cRRxjE7jYzHhcoKtPB/sKcs82tivddRI8L9ffE2Shm
Sy4D7LB983k9T91cJw1f8bLaoHA1oOtUihKGOigc7PjLT+mjh4NGt7BNg9wg7mUtNs3K1m0qvrmn
4YaAhf2rbs0hDcx7tmXAwNzK3TDUcYHO2iRcK1g1V91ETkSLt3VzELlu6Af0XafZkD866V4n35eI
imR7TXHUSBVfbZSe16CpnGwZ4CJvjrMTAoszy864BjdPfMDFV6sVJZoH9DYfXO8H58BZOt3VpNsx
26aaNMG3RCG6JcmzL8WPQ8Iv6a6nUGMiv7gaJ43TDPkAuDYA6WLt8BZXz3521n7xJnqXLntmDd92
DndqC2V2MTs9uujwlC30LkS0kpYboMN4jxnS3jXdDiP0x81d3lYBMl/CT4Mdng38liETFnuh6c5q
fY5Z5mOWGPzIOQ4K2CmcqO3wKlhfEc8jyJREZasljBUdUH+W/pubZCz6gf6EYAk48E3NYWj7s6LF
yRTATa7mikNrVQiv22NzQzWJsUSItLOEA5VuDAgM7hNUfdWYkl289jt4ONRogNKj68CHOQYRb0nW
JwQZAxPaFvQCrNvhTbx4q0VFQFlbzSQ9QLV7ctt0t9rgZ3RB3YigY+j99ffqIP4husk8BgvjbzbX
UxR/Dwr7AfmPzyBKnQcC4XnbTmek/p1DAzeMsH3w4JBZt5a8rhpdu3AAsUZxMbYSNdL2PPcTANFZ
1PHmnNumf+h77wd05Lt+Tt/l2jwxFZ9tZvae8auNu/fzvCnUF+RdJWa/iuF1Sv2TNe4eph8PIgvh
Thbba3IDnhoDQ1uU+ANAXkiiqtX2pRTeg07ltVHxlDeCYRDNRl0IX30CVLr0mf8eTDi3xnk9snk+
OEt/j1g+7zbHrXkaYlwPu6kYcXm8r910eYMxVR3p9QHxJkdMzY6IBnpzbbtn2Bz5MpI9jQSMAQka
+LVpH4zkL3oF54NnCdI8kORVJAZqB1cBxNQT+iHkPS96QYu7Bm4dtQTM82kazkEDSUCknMqXkMRY
5P7mdI0xH8xMqbiLqUUM3YBZnhOdXYYAo0HhodMADrREtMnhj1rzaLrfRizAIcVorEmXskfdAzrP
Nlxn14drsibFothT4PJLi18RUq9cMcOm2Z/EoveNvQPD7Je76/1N+Dyx6U7Nw6eTiVfQ8i6tuJXc
jO1YOpzMguhewN7dmp6j/0PaeSzHjURr+okQAW+2QFl6B1LSBiFSErz3ePr50BMTXYRwieg725Za
WZlIc8xvtFKEteQ2QnKrJj+8uL8WM9rdcUnuWbV2I42PpCvHJkmvmsG7MoXiDKrgHI/0vOU/nhrt
xEG5a9LxSi2afdEp+7QP3D7wXgrglpronS38JkpyCnAF8UnQuptSk29MX38yzY7OL2Zpps5zlhZ/
BrmmgAQCowZsrYaDPfkatsaEfUbgCC0Sjp1+nMBk+3r0NObjtySi2ZDxpju1iOyvppH0ERGdxj4E
CxLu0iS8ZsX2Ou+ENvV7scAYapL3hQEJKgi8B11vHEQiwOYjRdWlj5ke3IAtPEbtuG/KnOT6p1C/
WAo6AMr4IymT+6KbjoHnN04ddE6EeQbNXhe+CG3vh4IhsrrFWieQD6Wo35bN8N1T459Tat7psML8
sH6efEK8du7jpKM9tum57oZHyQ89JOIQc6GVEsTiWfQrfwfMpKGekJ6Hmiq00RAPS2BDMJjSg5AG
g4me27e2FonVXY1GWwkAQUkzJO1EJ8eVTbb8X2qqOJVA16NKT2XTHnLQcbvYT/al17kzfqlTlL2u
d66CMG7N7ThOzcGwup1uFrEjgAbkXjjUg3fMM6KaoHqm4Xs0tOygWyMmufqt1MRUCMP71iLzFZUZ
VLgTmsCFl3Yja82x6XLcB3x2tH5jNRoJSXm0RvGI5PIBjz4847gYLG9vQeXKBnIVlM99LX4ET+hM
bWR7NcGCBmQ/i34WTeJQKTlo+fMgJVdxot2EHfVNKvOS3L5RiNi1RrqrNOmVLptllwagmKGTqARZ
QAGIllAOohae2EJOUBtOz6GEz4ZI7zLE45VGbdTIh0p6jrThJaWBI1OR6UX+1cKnrJQdyia7AQv0
LI/dHy9n62r1G8CKByW58zPrw1N/amTrvcinDPT0h9KENzlvtjbp+zQTaP2hB0Nndarqh2E0xkPc
pm90JMBMvtXDh6LRKTYqO6OHV8VSb0+8RYC1JCJP0WkqykeD7sAYc/wqhITiP7TtcBfHwVnglczG
/kasPMekcjkZyVs6amd4MvsoqpxMtB7bxJpvXuqFnMO+IT0zAAsJtDysOjoLUn9o6valin9jNXg7
ltKuLobr3CRCEIBKBuPdNA0/aVhRFk2dVvlRVYCjNB5Mj71vNso9S3+dTeFZ0oIbJYoe4jnEDwDX
Kw2xGuGWHHcPo1A55diQbHYHkR4DhEu7Jx6yk1YHtkXdK0jf5re8LjwnUIHKDDJ1i2ZypEh/1MTm
WEjac9iCX5pq48XjYrXzqNw1unXWPHnvTcpbEGTgw6KTnJgBcBKyy7G/D8ELTb30x1LJlaP+t9gG
17VPo3KYDlOTILOuKseKG5cEDFsdnh6tozgnFfcjsEazVYHU1e8c710Le1IlXbQNbUBjapBeZVq5
dHsB1gvkE31+qgUcf3xu5qD3HiahelAoSlWGcY0J6hkqz2snhNdzVdhOuvJPVQZHra/fZS085bV5
l4r5aayHazApB6u1XpKUqyjJT2ZTHDQvPUqUmlspcnQp38tCD65K5GVPhjMh+evgkfeFEACUUIV6
U2ZuR64U+cBMaD/CNKucWA7v+O0GRkEjZgzReC1HAMfUXA5OUklTvjJGYOmQ4JHSs8dgIgOTaLMO
A43NltuTRDSbeCHiyqkK8crPII0iqEIJI9D4a2H2CGP1NtX1HZypq9DQHpA8OWKhcKPQ8FTG6lSU
1i3kWSopTf0D8JcFnuW2FIZzarTXvHSnrgn+SB7s2MCjwabeSFF5SuX6jNbtDx7nt2Do34x0BHGh
BmBklO550quPHOK57yN9OUg7dMKeiS/dwEox/cybHVIKj0gHO3ITiraRtsa+K7qrUG+vjbEiHZOb
36ysm6i8S81UvvH3eIfS6iOjBb9vJyi4dJalgX5XN9avVV7/DGNAWRGIcSgU1VHt9Y9WMs5hQcgm
T2CGxRR6USGZH5aRkq7RtPVzuIadbJ11i6K2qTU/2gq04Mx/pf9FdTzOvmuGBH0LzH7rfevE7rHQ
A8O2iA1sajg0z4vh1tRfTCkYbLPsbwnKUMYr8pMlTId0mMjtMCPrjTJ10komj8wBRRgNLf5hfERm
/kXs6NoWQYxBKn6kELWuvZ7nIpaei2C4ruvpJKg4GUR0USQzPnbF+MsP6M1qAo5xzXgVSYipWdKV
FDStbQWdnRTDVRMKfzTZfygD4Z1H+mZoo9tkSN8yRXQlYF1gUc+Gnu0NCSBPa10LcTfu/MZ8U4RY
dqK2PwhYN3CW/W9hkIn0YbFZTsu7PCO0a/vilCkjj0kJ0z3Kfprw2kqj+54Gcxs+UFA0SICb+8q3
AhpnOkb7TPWuOtwm6jK+KRvaIHS4aTTRbcXIwdzFgnbbAe1WK8oT9dyepQsvx99LrueuFgCmTdFL
lvYvPYBeH77QDA44twFwQrb9tyAwH5RS+NXmk79XdULDpI1jIGv5a65GvQPlogPDoX23ivRJE8td
iTmt2gHs9cWzqrV3KYz+SUlexjEddq3vXYvTQEI8AMcs+iKy4yJ+oq9E57PPe1vwwjMuBHcEVX+S
QP1h0KTRS+KSoU5LIKhZ7khjjmTh8M1Qku+WTy+jyaoDnK7noSz+dIkw0vGOj1lvjqe+bc5GHVm2
UM31YM9g/aPpIW7Mu9GilaIFICxgud1RTLtVEjC5uuKBVojNkzwEDq2wGlcy7XuoNKQYnnnfF8Op
E6gI5gBXeMSEIL/1J2NXWOqpU8MPHCKozesAimXvO+W6gPK2AiZY1QnfJ3CE5tjStco1Yjv62g4o
W97tSi/tzucX+uCGnQpCGknASSksEOfKbiy01zwvybg4BgUFQanrj5i2QyPoxu9eNbstZYRO5aHQ
6nGn0JkzMqJ3YtPK1r3KacbhPSun82CF5xrLLWRC7inS3+CmtEPG5+wBfG0mMt+2vcqU5I1SzIen
0E4V0/BUZvhx6cpc/+IGsU60VG+FuL0tVIGtaBmICACsyxWnCAWy9f4omNqDJVhXA7EAOYz5lGaV
ahuD0J3rEFkrIwIdybmVbQFA6NEw4bCPc2kFPJyV17RSJ6qOnuI58OY+Bnq0wExIlIbpuwkmjMQL
hR4xntW/Aa/mlL/b3riPG+9V5x5QjPYgjt5DInTAcjv6VIOqcggU08KgQJxOYQs3KCsybkcfYqZQ
qpGNlQesh0L/YfTBcyw1YCgl9Xsb0tBMRULHUCoPqFi6VicKzmQFmFR7FWNZ3kuMJJJkND/i2r/N
W23PQ4JDVC429jQKxyqMXtM02KfdyF+bNPgewgGsIp1pcbhNVaJbwlz1oZ9AXQtWndziMBfflRZ4
rtofHviZD1rRPvmg5B0lRvwwKz3rHGfwm73eH86WmKDWBRn5GEW0SruuiQ9y690UcywIZOqjro2z
IjXpzgu1ZzCe/q7I6EG19F0T5RmMzlVeicjCtMgCUNiVqI9xZCQyA5Xr3URLlgd2CqVjQwQRpvUx
jICji/qxCJLbWjIGbovxDPcUMk3zB3fdgq5F9hAQWlBnEaeDQsU+y7Vzoja/lCFxU6m5EeS+c1TZ
fG918UBmSyu7njuqHrK8Qhh8nwLzLiHG6jBzom13wr0Q8R8fcwJtqu71mCDLCL73Un5SvOxnLOe/
2IxgXpvstgyypzymw9GMvOhqPO6MhC5BFJCxdqb1xM/+2ejDi+fp19CvclvAR1sWe+7L+Dor27Ol
xK6Giv+OkF7dJ5bgyIKiXMVUu/dAJO9TDyEiwZzOYYMGfjBBOUZUyKDZ215XobdvGwXSY3czdTQm
A+kpyCcZhSlwKp0lv4uRvEd6SuF/pChC0cLOdF8HntE9g5kEpuN7uyxRn4yBpAQfo7dUk6/pMdtF
0ZyboPxWUhyiMPRiSMWVLgIMznXsIbJEvo5A7viy8Ky24Y3Uqu/WGN4Gcf8tyerbTCAtjWJCSpFz
pfj9jhw/O/53RplhGIqiz5I/CBx9pnqFdVuoaCVWLq3TF7h/74WslMSV9ZYI6Rp17XKgmR16Qaz0
hNKvFDq5rqxyxxJlZz8mKmpfz0b6m9iNh4tJb3WW5JP0pfLZaBLdRX1coUYR3jU3dI1UW/3e2M3e
+1Y/jKd0y9p9hS/KgIauwmCD+LCUu2q92DO1JKlcv9J+qmF56gPllzGEJ71JXrs0/48SRlDlZFPj
sjHIXeCML+mpVCcE8DmVmxj0Ue8KBMy3FMnWPhSMbtjPyMNTPFiQ//w6S1OFyrw7VRDkYlvHtD0d
NsjAK7IhTORilJmyebEdpFryOnRtSswwqvM42S/17dz4JDc4ywfj9Sf537M/3x/2lsCVukK7RTRM
NaAiqwpSEIs1bFArGQNZgtwNAZI2q97t8L8S9n1QvFlaXh78XDxKRfIUABs+9qnwRMvkUVS75ig0
LWKfFntqKn56fTEDbzRyEAysghlHVebd2aoSgWroeKXF2bde1UFHzVC9MiY5ScZ3pevodaSUn8xp
chGYu0tT84SLA6BCaIVBGjz6A3opaqK6umCGuzwwI9DwymMG7YJGIP3dWK6Ga94sHLGs1xq40nXR
CUTSwRBt8NHllQOlIIuMbDDCViI77/N3mvRcxxPUKjhQ/b59Mt7goz9Seitv1XN6ld9ae+Vxtuu2
XotH7tgWmtBvGrlbfpVr5PHL3/GPyfnlfvFlxY8koXCrnXfUX6MdNAWg/cUv8zcdaCTiG7w9Zvzp
C8o39425B5LL/pE36OFr+/bT71jcl+ChY08K/dLVbPNxkO3KAxptG4fooD4YPzx28515gOzwuO2V
uCaUcvEplMUNmkwY5PqKWbiS+pEm11XPE67/HONqv3GJrtClP81xcQPkutqSh7DWOOII+/Julgq2
9hSPYX1+FHcgVA9bGuBbQy6uA28U/KzMWVahJFB5n8QtwR5phWmM0gZlPcw1NImX6PNGhubaJ8gS
Fq545V3Vt6lD9ng1mzf7hy1p/bXJ6PipA1ERUc1avgkV+GwCiaxwdSAAJS3xfOP23Bpg3ikXh6FL
jSlUaZq6/niqm/RQyeIG0XxNh0LRQRSr6NeggbEUy9E6AyvA1svZ5x2u3kCo42vk7N6T68GRHE7Z
c4HMbIPuXL/f4oWvTI+WOw84ukAgs5aaKL4+eOUgD5lL2EzF/FSRBmxs8RWBD1WGZYgKkIjMkrbY
4qIVaphdAxlIztpBu6bwbmvH/CG4KjcWEhN5PsaCTM8UuDp5aRhyuRsilCYGpRZTl/CHME6ofhdq
+LMNU2GfddYrhKuX1JTIJNBXu6dzQnTb0OiSR82c2e0zCbbUHn2/h2steif++/3YjleShKVOrZpo
yZllfVD7YLKBqgD2V6FfTCooz0LMJ5tsZK8n1ntXArZPFYCkgGOQQKiho0zhGBxCMz/FQz458RgN
+zwzqwPVlFOLHMgdOC51V8FePqQ68NCabf3Q1QO89bGn7RMKvFwUoa/7IUPSp0W8Sc2NAqavMZ1U
pMjsQpLImIwXRJ87Qm49eBplDVnfKHOzPk3fjEAWzrInCDt56BpkksJiryTKeAgofl6NKYZmIQ/2
vkfFh/u+foIT9S6BInOikspiGgnlrh4B+mhz9Ypq8eSMiaTdaaMk3wWCAlSWKOqsQlVFIVZ+L0Ma
Nl4fiE6pJ6CoTOnN74FXRhKlbE2M6pspgm1OHk2SVGVWieJr9+pbgKzzyRoAjonxCe2S61IajkqH
dhsEs1d/kJ6N3MNqCsSZXIloc3q6O1bCcGrbDJUaUTJvGiNpiA6nAg81Uo8x8e6RFlAP8IGE3Ri2
z/FU0BYr36G0AmKEh+pYaWedmsps99oYAECRYw5fFMsnKQO65llo7InZ9Ie3PzvknvErptc+GD62
OvBb7G5m/fpWb+7lJBnvJbql9tRa4T5MtdxG36zhO6SiE0IktqFF/xjCnszQaOneaIW0g8hMqV5P
/KvOw8vGEN+MIrsn1URKWPimTgRrXV63O+ISODRJl9xKgqjugM1iZqjOlXgzg8yXxI/8/1d+KArw
NlXcbw2YL2aqvwlKuDd75Uq0olt2Yk+o0wCglPbln8YH4mDRXb+iEI7UUSRXh7Tt/X0mdcIVVWU6
02bRHFNYRTTOfPW1j9MfciCPUMwm9ZgB471vK9alFOR2V5ljDNBB8B1M7thrk5xcTQa9PCsewbFq
Ahp8lvGuCZN+1iuTtuecoli4LVMYM/dSNSLjCZHCboa5jhDrdwC64uPXl9JK4I2GpCzLok5w+pdc
FqG4jkBigNIa/qsqDYmRAAci79bdtxLSgYwRFZlkfdY3nn/HxeuhGQYASX3OmP1du+duB9Ftd9eh
MwFHPuLwcfA2IoqVmZlcs3QOxFlCTl4ETf5Ya2ouBgQUReck7V0MHikrnr5evpVXw5RE2kuShjQK
ok2fp5XhAjb5ZYjamKfdT6XyxwMis7F2G2No87NysXQTZZc2rXkVQZ3bRpmDz3j8ehYrr8XlLLTF
UglRZEpUbnN3nOmYQKtgkHvZPdjABzM0f/CkPXw94OqU8EmXeeYRIlvuBhSAa6ULmVLum9eJUhzQ
Tv3z9RDySuSKN/W/YyziFYEG2ZilTEo95nc0Ua4wXN73xzmy9PfGKToIjnWrHdUD3OWr+kxbo7GH
Y3Pbn/4XoZkpy7phiajLo9a72CRSV5Sl3Me5i1uWpv6AarWxQ9YCp8sRlolKAs+kk4Y8dw24OVR6
nhKetVmRshTwWyzP4JTiXX+qHqPrZC/slPPXa72S3NJcAJFJvqZTkViEubMSp5p7Ue4maUHJ2gSQ
qt4ryLpUc7faN6aDmIVbpgQr0dSnQecfdXEsCHCh6sw1uAaZQ6GkwMV7BUpOlneFVsJspEFlwiJ1
QMbu/UJtdl9Pen3RL2a9+KzQPMHFysya1sZLdjPuCQ3udCe+iu4BHuyMY3YnvdLJL45bZa21hPBi
7oiRfp77WIgieI0gJzGVDrT1bNkRf45ujolYvRv2FDWhuJxgnG3cqZLMP7yIKz8NvLgpxExTB7li
K9M6PDSFney8B2tvPeoHkFGFa26Mt3ZP/LuxLHH+ORffOFGSKRSbJnZ7yu7x9I04aeMrrr0SlyMs
YnKMJC1tLNLc7ZSPqjkLmrTPEW/9equsD4IbKcKtPIH64nwkRSNakzzGbpa4xvAOkh7c5cYdsDXG
4jjovhDQw+YKyIP+FhXXI1Tfkyj3G6nF/7D1/p3LYtcHvZbr+XyZ0R2lM+KIzeEAtpmUnR0fpbvM
to60IGT+U2RvbvzVmwaVU+MfUwuswT9viKBNZWpnZGl14ZR/irN/Qlz66D9mxA+H9iN5LW8kRz8k
V73kxO9ff8UV2Ux0dxWdsTEMRhhy/gQXuzHyzawwK5UUMfCHXTWY7lhmYNeAD9MAgsdTjD/9CgN4
+My+Sg7ZC9pbkZcvhdmgBTPox2AAZVDlMzqt6fZ9KCPDJEXXOPfOgmrXeYsk1lhpMHKFBxDnb7oA
PTiaig1XobVjhdCghreojCfD8kEy1CgFrUg6RCZzVttkbwryhsje6j5RyaTJdjVF+8sImOd3VItR
Sam1DrtdmO/TK+WteTf2xOI7ZQ+jySLN+u/OihSrTSogs7gbevFUDz9/JPpUWdtOXuLKj8U5wOws
dj8gEb00x+3i2OoTgPOERSkeJq+41KwrpNYfap1Dp9+KnIXaRgou2gnOx+RoV8pts1dwwA0ePWf6
rxYo/0zzYuT5E1/sRRQ+8hB3N0YGBilKP5R6plTSzBInuHvBxgW2duwu57lY1DGJYRoFSe76Qn6O
hNYuAo05fSB3cKyhLsbaRkSxJhmJarKGJwTyq39bbfhdA6YzEWN3OIBZs5X6WD17uxgf0Az0uV32
h1O425IgXKvXfRp18d6QwPqdro3w4x2MMu/a2+YEdG033uT3wUZTZXOGi5cnydQ27XLCh9mUc+Q+
OdP3CO6pCmHDiQUncRvv6+OWQ/fmuIudk3aJ4SUN43o/EPb9hbARCvfhIXTLHYiel/EZUapctDcz
wLV4/PKLLvaQmTRmZUR80eQMaBaMOM1RB5QPiJ/7aa+eaEHsjBf/OfjvGe6nb7rIA0BwJWUK7dXN
o+bkp+K58STwa1tv/GpopJFIm2gPALw3F99TD7Sw96k+YPs7chcou9IJDtn1iEEWIOyt87F2hSOD
r2KIQXnvL0uu1gz0Imq13A1faU049XHOZ8qd8DjfObMZl/z09eu3+vkoy4qE+eiRmH/FMFqrFYoB
IFydrnqzOZal9tSEylsYhC9fD7U6t4uhFqEM3F+hzCqiWz8O4ThCkwI1+fUQW7NZRDFG5qPb5Qew
twYwdIP1nCvmI6Wr+2wyv3891PrG+Hc61iJYTxQNKZ7Bz9wW1Qgwkefs4O8R5/T2406j8LEZJG2s
39IdQUhK3KfnnThyi9EK/FkchtPH4MR4me4qRzj/f4+4uDfLJJmgYjBF7TmQcVJtj7OwgV0iHK0f
kPSwt3Vc15cVO3HKpaohkXV+fgHl3oDt6Puxq9yLDkbRx/RWcKDKOsF1ethqBa71+E2CmP832vIj
tlo8GnGNZHpzQCZStrWT9zBf1DAQ0XPDYn7zvpx//zLV0gzuEgW4vaRbi/nlZlvpcWnBwkrpKVpD
w1oGim+PU11wKkpXKscXqQhNOx7A+gEiFilDz6qRsXrKAECdKWxzMzTafQAnBVik8lJVwQ10CtXe
2OJz2P0//1as9D5/i6qdrAitt8wNzsUZct6VdyrPEUno9rqsbm4Cgn+EsiVLXCyLmAxGJXRC6qrw
8zX9BTjlxmRWF/7fEaTFZDIxYlEFmRzjKjnfqnTu+h/xIyC9s/VDO1qmg8bkiXzDeYS4uTH2/G8v
FxKRckXC7Ug09aVotAkqUFKiMnK93HrEH2BmLitOZ9GHkY0I4bBJLOmlVDeCgnYJ5KmNQG9tdQna
jVlbHyOQ5epauDi0mczqGkq1N63GrrTvX09xbXV1zqypGIBKaE993iqoyFTogUIG96eTAnPGKM5F
gMEtrYZOfgth4qnZRs46RxZ/L+q/Qy7eE8k3p04LqgzwMDGj8hzCXEi0LdfZ1aWT6LlpuqHLOKh8
nljeQv0WpDB3I81C2eCsypvVl9WJXAwx/4SLoD+b2lwXDL5OdqPRrVIdZIP33q6xVZ4VBJjv0of0
e3Xccv3aGnb+84th0Q+rAijfqVuimWVbZeJM0JwRO90IMbZWcBGp0Sovy6Elp8HLrLeBNyp2pmzZ
K6+9/PrFGi72n6bCiUUhOXNzJaHnhF20Y+jtT87Dr1oNxt3Xu11anZOh0/CV6cYC/Pm8dojpG16R
04jtDsrBOoyu91D+RjDJ7va8jPDd3tWNVVwN8HVyXwlnLx1c2qJGMhgJAnB6EpHEiE53LiHnOebZ
PxfX5W5y5mgUR4+tlvPqPC8GlT/P0zd6IRC6LnQbmIJDTK/N2JrX/E/8dYwRrDTp0uOMvexpBz4Q
ZxC1zOuqoIFeHsPfFUq5NjSYvXhC+evrT7e26+cbUAP+InMjL85zqkeKn4dq6tLfsRWalIiNIB7m
2V8Ps7ZwBmUSXjJrNmlffC0LpHQMEy11uQxDpDH7IPvfTGTeC7I1u0j/U6m5OL4+GhIdIOnUHbP2
KYmLo1xPD71lbmz1lYlYClZcMgELWfuyiZT7YgJQGG6NmknHdhgQANyMM7bGWOwyNTM9VovTBCwB
dQF6zk5/G/8WXs3nfif8yXfx8xBtfKCVffBpXot90BoIh8JoCF0NJe1QuoG5JECf/noXbA0yT/zi
G+l+0aJizi6Qhmel+wVyG/rI10OsXHx4i2DuTfJmAuVczKNOqyakE5+4pS46ifTRadJpiP4k3tZ+
W4uVLYZg1QA+EbzOk72YTOJBIG9QY+Qr9fv6LsP2tbH9F5AlRITCTnr4emKr49Fbw50a41KkvxdH
aALPrHOZpy74gTn8jA7eL9rmw6N2hXCumx23KsFrXwvnIY6SybFC3+XzBDOk+LWa3e7qOhTbQjiU
3rCvq/y/xy2WJREmUV8Ulb8uvEwefQWtJWSX4AHGsop583tey+evl2/tTMEcmHHLAJj/svcoDIwl
lDxOXVMLHtQpe7GC/vHrIdaeJGuGDzMRPtJfLmjFYCiSEE+woOnB0pKkhQ2B1k6P5Q56AiGFXQyO
FdlbRba1PT9f4JSDgUFhsfP5Q0192kqlkrET4/g6SavfCI27bdIi69yHW8H76kJauiIZEraE4nJX
VGMkGXGfxy41aAJAUlEj2/3nhaTDqlBwlhWJl31ZuVejCjUXVZ/f9vhn8SJRZAKV+iT8lI7DPrhW
3zGp2gjY/97s85DU0znR8t82b1jXjh21EtZQ/SMoP8f2mxW/fj2t9SE4uurcQcZT7vNn8lPDs6p2
8N0o/x6Hja2Ft9V/v/7mafw7xrxVLi8lopNJK+AyThGEbhEST79roZGhVrrxkf7edIyErbaKv5r1
d2kubhOkpZDtchWZQEsPw3coQLehVZ50dsj+66X7e9N9HmyR21RNEgutqtIh9YaPtoh+AAPYws2v
fp6LCS2uO8xqwiZNjNgN0GMylRZHsmRfe8XGLTH/1M/xHVPB+wfw6pyALh+ocvLSHIZF5MqjE9Ue
ZKsegKBqWFfymB35s8AGSut8vX7zb/9q0Hl9L7bFIOEErdYygx4Rpj10p/AMHOm4VT9a3RMXc1vs
8CETvBbNi8jF3eF5yLSbDoiZHdX6bhba/XpKq1viYqzFTlfj/J9ILHJVYzziDmSX2DZ8PcTqjrgY
YpHVxDG8BBxIYleVxuusCh84vm/Qh/6z1d+M/+eaQ2jIpF+5GAZN0Kbyw4ASH1WuqHnrGpj11Yve
bTXPpbXvcznS8hiZVhZ38zaAhb+XbtK74oCttZN/885gPW8wTvmo38Wnr1dxbe8ZII7BbIOKo6z+
ee8ZNZy0Mo9YxWN4QkzkNGPDUSLbaMXOq7Tc4pfDLPYDQoeNEnQ1bwZCD5j5soSerdWNo9BcTvHb
+XpWKynv/NX+ndbiqxWi14+AF+e1lHDKOKBXuwPQ+w7R0fFQSXbE0xZ4e20/Xg65+HzjJAWTKCWx
WxXgw40nkBj7Nu43Lva1C+pylMU9mE4TyE1xil3407Yo3xbRiAbLU1DH+xwN9qDcb6zk39XATyu5
hHX5o5nEacMxk1MBC4EYXdpRUa6LUH6RcdIjez0I0fCqiuiNdIH88r8Yfi56A3Ccy5HLgGZCfSXI
WyX6B47vXyun2c8cCYnTVoFp7fSBCVUUXktdBE74+SCIeS77nm9Gblfe5jESC+CImx8FsJKNGckr
RwGXTagYJoQ2ZfnEUJM0A9A+kSs9j87ciAl2/i108P0MQN3qiqxtSgI1CT9HTremL9ISlWyrrz1T
eIkBYjiaWn/rsvwE8XILw7R24SMFI4pUHiHQLeF3I3boiDfGkWvCSW6/C524cd2vHmnLBCuCBywx
/DJAa/K+UCuN6zG58Y7pnt5D5MgvydvcbgFud6ywPN/C161uiosxF9cW8ki4Qyktu6/+1sJPR4T2
WasyvJKqjVb86oe6GGlxYeVSWPdyTcGsQrlCG19Vb7Al1BE2Nt/8vZf38Ay64THDAVhcJiOWPAZt
a1Hb7w44h5GllmR0NuaqVK+GaOvuWN3q5FyqhTSGTAXy85lCeBafS5+tPqATS1KMW1Ll1N+GvXwz
E5C2buB/kFd/zc6i761BPKH6vVjESfVRi1NVFpEXFMH+XYPvMp5ySILezQzLW8Otb8zT9LvAHJ6n
QHOQ2tEK7tHT1+u8+jUvfsjiLYiCNtJzqneUUgLsDd5yAVO2cWN5VzfnxSCL1UXLppvonxDjC8Y5
Fvu7SVQR89HCt2HAYfHrGa1GJ9a/oy0dSxEQUoUIwy7Wdtxnsq0c4n1wQNY7eke+hstLOJfQEY/1
RsloJXKQRBC93M06T+aykpwkYTkpOeOatbcTMkrY4SzCiC55h3iJrm3Nc77nF3uI8agU0H0TAY8t
VrVThcxUUO1zi4/m27xph1Pwrn9Xd9bRPOX3myCKlTNyOd6y0xdErdKYMvPzqSIfyqf2WDry9/F+
tOz5jITTRgCxQmzVkXUAQwiwaaa4LQ+JJ4hJjeii2/XDlSgPD41qXTdBL+/qjgKmrIDgNUMUMXPE
ucpm/K62xX0zYbjSgXQcaazLBoLwyP57cknRJOquRwBL+16w0JDNx0PiM5Vmdo75eguuHCpJlKHk
GnD2EbtavNAq9KZcNfky5qCfpRKwSYfuUKVvBPxrO51xDAmKiGjBb1/sAMyt2AFSHLvFN5Stf9Lh
ssPH1BFeZ3hSv0MJ9Rbtg62XegVLwHf5d9glxaLt2lFQ22guqyCJp9sBVmn7/4ulbsCynv47rpnx
AJCq8NEpyS5L8mkmpYVfmaHbem+e8GtINxjDq5/r4t9f3IGIxJLU+h13YPlY+DnWg/h2Kj+/3hNr
UcGnWfz1sbzWyCxe6PrPtAuc2i3eQ0ennpf9g0FCQmtjWvJKQHw54j9/fpGtx5PQeOUYklp8m741
N8UhuDdc/7esOwKImn7X37QvGKLus+N4nJX/zl/PeIVTMn83oAeSDDTjL1qlr2LYG+B2504oiqgK
nvcIuAh4XkVOg8Z5Iaug6RSkp1BWv+tSxHrkGp1jrBW+ibHgiuaEfuR8ctVOBwWLjrAtmu1VnGES
kAcIq2Q5WolJNGDx4gt4e1Yo3lUyL7cvhRuLuRI1MpcZzEwtEanVxZHWrAzqZKux572bMH0KtK3r
fGuA+c8vPhal1xilRsJSHd3JypNOJSaYX3+QfzKgv16Mi0nMB+FiDPil2OtNBR+k6LBqNAbEl9Lh
o2yFF7KXY9jS0VUCqKeZL0Q7RanPuYVkFqo1vhK9jtxidt+1pykVbvQcYZm68O/CSXJGuX4qkQjG
0OkjVWgAQjrE7aPtHoRKEg565R0R/Dj1EWXeIFK8jXtQXl27mSww9zolY5k7THKEVq830k6dCR6p
k+3CK/MByCRwTRykdmS6yHFpu/xoAEJSkBpyrN9lcapBpsTOVnC3Eu1wI1uIA9GIkOGxf17lusLD
zSq10E1qa4RFmd4PYoi8V4mlRzPsvv6mq28AASTS4jq48b84dVGiDFFj9SGXMeRRDC3cFIq+0znD
Hv/Fa/y8Kh0fGBuX1+PXQ6+tOuYlqqrOvdK/QJU8gFatxswzzJTz2JTnjGr310OsXmHS/yHtu5bj
xrlun4hVzOGWqYOkVqIkyzcsW7JJMOf09GdBU2emG2Q1PvuvuZgLVXk3QGBjh7XXQnRDXzfMg7BM
J6iNWC0psDrjGfoct9C8P7YgINghQPZmP7yFIOlBvQVf6Gjng0/+Ag4LpPqZfeZWanoHFa+kFoIe
6p2CeoPpKUzu8mpAW5EcYHkA/4PLBVMGzNMw9lafC6EQA/0/e/oPY6/dlDuoTHvxPhTosKdzfVs3
vxxYA0DEhBwVA5mXJ7Seq04xgaZ+GYibJj/FquF4mo0WFvbtzAKTjpbQm8GkLrI3yk0wHBLXhCDE
J3Q2XZD+AeUPvTNw1XU8s/SlZh3cuVnm6uW5DHGICguLD4sfHq2b9sV6i7zmTTuBG8MBN/sjRHQp
dpo3o0n/5WuWmRgihAo0JHP69IVQwbw+odJ9ymnCgzFHgpeqAiecoEfimj3myAzhKKrNiLxNwOTi
Aj48tctOWvEqwY8Xc2bLxXtd8yLyLc92tr0GDTjO3o8pmq0QWAW8H9AHsFtJBL3eEgIPXz606sgJ
HzZ3FKcIEAlwtaHWdWksXaYU4mth8iJWynteI17QyaMqQI8D+ligKeZWYjcPz5lB+dLgnMZWG0oo
bCyRO7iTC9Dqe/WcfAPg312AFDeOEK+cD8kxdHi17c2QGj3lfxfLhBcVGQygkBFSt97iy17qSa2j
PA1OC6Yc+Lby7S8cwJk5xq01str2rYUERQihr5JiGLRq3OsmeJ+P9TEQvmuBTU9feiHvbnIpfFWl
1PSSsEZwHScnCB5P3nWTm27tbFWM01HSNgQnCeL4RVF/5xFE9tS5//P5clg4M0LXfXYHNG3IE1BF
J5gGw7AL+YyjmufFNkpfFyYYXwJlxHacKXRLSVGMgmjGYTkp0Ls7QMdhx0uuNh3J2XoYRyJKkG8h
OVxmjyNAwHbahQDtwG3nn61YH0Iy7UnGKSFybhpbSYgSzP2nPRKTAvociEntUT4UIEmqCwg8PWL8
8/92ML4Gmc6+mTzBbUwCYuu5l49THe5DWef44+1IBbmpjOF/jMiy1RgJxB/tUmJN86P5mD8VwBoI
XvIW++Ab3AvfF2dBPAbKSxeKeQcu7OorB169B/+ZZ7dUjPoRsJQxeak9E/0x4wbidveQdoaIMOLz
g3VE88oV3IWDJto8PWdmGSet9qqYC0QgaMppfrsDe4qvoxbECzU3H54zM4xrriy9CrUZLQ/LKpK9
VZteDTUYXwTv5ZxZwXU3Qj3Tta1kfPHSz2A8mroEmFcEzdUhHSW7FB6vG9kYhsSlM4F8wfA5yHZY
UgdgnzODdAKet8fiVrgfbhVX+0n1q73BMXagtexeWzpehkZLxUsENzBgMI7BYBTWNUAI2AJVXxEC
2aQkQnGdUkfpgMXQ3o6KaWRzj/Lo/vpiNx3zmTn697P7N4H43lTASf8ilvFj34JQB82R6ya+Djj7
1cAdBtJFcFIBwMR8NbGH/N2AKAwvqHmErg6mH0e/P2RHHjhhg+cORJwUtQ7YBfrQ7E2Pwlhd5B55
D53VpeKPkQ0UHUb7VbzbEKJwtB0CTae6m3bDD8QLHmr4vBxz877TEpwOchhgpdkk00QDxowbLDfD
VLfwBjkKIHNGRJ07xUnoiI0f3qTQa93Pe179b+trnptmnqe8COtxwbTMixT1EOY6kZwzcM1dHPMm
QUfTihZIX0JwviltJBPfLDQKfAv8s14YA4qGbIzYKApiumRUv/USFDFCSDPLqX4khVY7dWyK+3JJ
FshRCn401JyMbSO4wZwRWqI4ZxQGyBzoWkmXzOiRFoZydATjrIVh1Hq6sTLomGU8T0GdG3OyL4xR
f3V2e+ZKaeompMa+UzggBH1+mYcJ9TvtR8OF3mzWE86+rsnE+CJQieCEioGHeUTBjoYfFNqRwy64
wvGI0cnweCccuNPEW9VKXCnVsjCkCd5RZpmR0iVg58YLhkMtVqjmKVC1qOyxuwO9MUQs79TwXet5
UOLNwwz4LdrpIL9B8ehyczGF0oRC1wgBBPZUG8qar8KUHDi+acsI5k5VjPYjxV8NvqPHUaRhhIFw
WjDPoDOMCbz+l/VESW/rg5RC24IL5ty8RKB8ME2wL8iQvGSe5kSc1FoUQT2BCVsvdsAptq+dAXFB
6EonFUPE8h7NgfZNc6+vdtM/YvYPjQ9Vp70b5kMaEMgGfKuqXiDkNzvpq7WXd+pR9ZZ9B7UYu/Gy
EygdBFu9B0n2Qb7tXizui7MVMICkibZWUZ9aQRemeKitKqfj01A+rwRbKUCiJT/Vne5fX+1m5nZu
iXUFYOkF12ONMRw67T/2xlGrxXsBBdxktI4qNHZakF6bRZJ6AsR+qYzoqSsbjkPaOmHnv4LZ87po
lUWgYJuhkW5LXfpptnlwfaWbEe65DSa9qtNuHgYJo/C0SjXulgB8fO1OCpS9+gOyQm6LeeqJOO2D
DJJZKLoXXIrZDbcrnf8C5rJiNAPS2pRPRxs01zLbQ1FCggTarFC5ayxeEWvbGqbGae9CBjTl0jXk
WdHHKsaRQImG5m3bq0ehb56ByQ1CyAZVQ8mJpTe/ITijKTYF6i8sJqAv8NSLFkZCqCUo8Sy82Yzt
s0ohLxgBBsMqOxOUhXMGAB1GnYtbjMPJuJFQBHDUxv1n1IBH6Lp5YvBcmIYqUiJn1l4yxsYoLzMd
QDEfs9v0R/oapvbXzGvkCI7wkp1KyyZB/tk5lHHrbyIVCoREcxyNZIn9goo25YZaFpgAHHS7APUw
sOy767eCXizmcab0sf+aYDITyCV1/Qg6z5dY/2VEGhTH7knNO4kb3gx9BAkiQHh9ZYutghtWnnYq
uDhflBIkF8tnqcj+In6fIWp8fTUbiTn8NuaE4TTpDB5z5EspRbs9yjAu3KnPSpZD1Fj1QF8LIba6
v0kGAIsqzFlwrG5cNIDZVMmk7XJAV5lrbUqzXI+xnr2UjQLd2uHNGMgT9It9gJoSfDeVE1FtnUu0
JcGcThuTSIKY+LInkTHlEs5F+B16kKJ8BNFrB0JHDwznp8brWt/QoExlg9QWsi3Gb8Q8u8jlPpQb
nxURpIUGA14qcwV5g6apbpYTxTf40R6cl9IeasWg90Q3dt/fpfvMpRRloy/fR6EN/RInhazQS5Xe
hJID2QX+6OrmxmAsEWN8oOgB8o9JosoZihImRAVfxB3ibnSTlP1BA1n2r/BBAFeasIMgaeIJn9Zn
/8Ynatu4S2DKoBBKHanpiq4qDJc+1iaAouJxcmswlhKwpxZ8YvvNgBpxEQ4c6JNX+DxZrrMiIRN5
QSHhSaoryF/N2rM8zJAwlc3fWqR+GOZ8b+htDKG6EfXKML+pE+X39cu24e/RG//vZ9DjcR7Xl1o1
60OO3pYGcpf8d5JygoItyMGFBeZi6SKEefMQwW3jTpCefJWh0WyT4/CTRmFo9Ub/A7SNtyomOxTL
pBlKApvZAM3p/vtSq871fds6JufJF3NIwfYfVdKIfEiFssuuRm7kRO30A3xO/0dDzAdC3cRMkqmC
IWt0pRFUHTkk03iVw61izEV+x3wl8OgWcwHN+WB0mtvqADkflGOaN+izOv2nzEV/f1U7mSfrwh7z
hSBN2UHDje7fLgM1vtPeDXuKrBxBeMIFK2/FHBfWGF8r5NWcpBlWR14hWblvdyDlUO3CXjwTtBC8
F5+3mSz4D6LM0M0GO2sALP237NAclD1aj9R5TRCJxQK5lRh63K5sJ5tnRb2epyoUiXHJioD8yJ/y
Y+JLBphEJ68SUbHnWtzwX5oEoi/k4rq+nrWWS2ifY/QwRa03CRR32YO5GoclQgwF1rbd9du2BRqh
aSRqlJi6BhKPiQnMsaumJse0QAeJC1v4Fp2mW8x97Ltddle5i0/wVlV+epRccCELXu+3bngfPYB8
3MDbeRQeZTf1xdy+/rM26AWBd1A0VMAwp6uBKPbSe+pzFi9GExI8nj2qIv1JdOJAu4+eusOEGwTS
Wq/7/QEhOmc6mreQ+fYoWe/HfCD3vIrghp9FVKYBuY7qhbEWLojgxa0BOiFB8dEQm7x+jdW6EBEf
I9DJZh54ZB9532UdqqH0pIKyD/AqzIGxWfYsYMg6FyMriGTrI9HCg9hjHEDpjlJbfRZSc5MuvDht
o6uPVAhhISDLoLS02LJxDhateRJCA5dr9ozc754hLI3bPLrFU4TOxk3sRfyBZXrALi+YgWoC+AJl
DeR2Kw6USQbPyrDoRiCnKrBic57aA1TWQPZ9UyuQXRJb+WRUYuWYQjRCRrF+avLO4Lyl60fn8kcw
ThMEgxboZgxQrs3fyfB9mEJfFHLv+qHeKL7BCh1/ADQDg1xsNSqNcLhMEXIDkFB51H/jAO0gSuBZ
O+F7Zb9nnvyTFt+uG92A6V0aZZY2TSrUMCrJCDq0vRMHsYKb7gHs9LRnfZe9178oUVR83x1pD2s5
QmISdC1vipc88ihb6Fuw+tK408gVaRrMhp9NlMtNGM1GQJpPS/gYo6NUvy+yYlfK4kSF5uSo+HJW
T1/XazZpPHMWhS1Dq9XLjC2fUCYTcbQ+MNLmAmFIHoUTajbeshv9+mEBnqrDLJbijIfmzjpA8gvM
MbyMefOUIU/GvAMdwGYTVt1MSSQr+DGdQiJAGePHtCW7AcoC7vVlb15l+cwSk7caoTJCimg0guwW
chYKbjFFheouuWtd49g8Samr/w/v8/YX/m+BTOzWl2SGZNpgBNXy3CyJ2xpv0HG3WzVyTKk41IYM
TQROt5m3qcwXhip6b0Ytlto0pR8JGG2fIa6cDXvOln653NVRgkCbjnIyONbYCcWorCDlMDZW0FR9
5MvRmLgRZJBfe0g6O21WVXcFhDl2Sakuh1CFykNWq90RgvChM5EQ/NtVi+ZNOizuKEKvsiyN0QMe
+UlXWyBCMUwAQrPSUUPhrota1e36PHMajPE7MkT93FmfJAg9VpgnIdFeGY1DNlpuGc0f3Rz/LC1y
NGbzkOqoQWZtpkPZtYQuvewPseaGESDJufwQpSbgueJBN9pbqJ6MUFVXxKC3hNBVWu2gNsutmhRH
knYdKrjjQ43l2dACqTxNycBJkLey3Y3z4IJt3Bb0fLiTo+GtD0NyWqRm2S1DXD6C+FEB9yuaDJCJ
F0LMt0DCQ8BzUlqWG5XmwcrKz15MdFtezNZrMyhWKlSJlwg2WnyRGy7xXjasg2TEO2Ja94sUogxo
SCZFI92ZSg4JeehOTCDLbHURAE9pyp0mUz7SMfsZFabfQo4LV/7JSrWXOVneoqw4Rmq3V5fGHQxI
0yrmTT+NP6Rsfug066NVC68JwVUVd6NtCMWxg95rM+e+VVg3wO7dq0LmA7LsZ7Jy0Ot6B8WnB9LE
zQ1g7Y0/SRPqbJWW+LlRTreT2oBuWYE+pjhoINuVpfzUKv0MEcqxB/l71kC4XsjIQSWp/mA2lfKg
T+YC7UJtfIstE2IbCjTSb/Rc8DW9CYSpJE7ZJ++QaX+Z4ibeC0uSOG2ujJCC5+F6Nm+ThoKXKFnA
4rNYW0gVh1E1VVaQ5jiDRQG9k7nHOIa4jLyHad0RwsNkoE6DQpSkr9igkrLN5FZJrKAO9W6n9Mbi
WmF+V5ftbLciuqpLgXw2zIz6ZEWUgK2Ndk1eY0Yszcb3bBlVB6Cu6UYK691iQLbSJGi0aPoyeJjA
/iZOY8d5TbY2B+UkTJApCiJ0lstFGlNAgslsBqaRBiQpIFAjhz/CuuTNGG4aMsBQpCFWAPiWyarI
sEAsguRmkOiZrfehk3aQQeZlUxwrLKgkb4SOTEuL5YwDqn/6Z93Ht3IX8uiZ1zUDg0qPmKoOGj8q
/nX5BptlrqRSaRlBOk0HJWxuoiTjFb/XxTYDm4UQHXRmYOdgbcxCBaly+goscvEEiVPcs+ouqsbO
bon6ev0p2Nq3c1tM4aCaVKh1ENgqx/CbNHcnORHeRnE+XDezkclfronGNmexy9D2pihA1TmoIKmK
vvdt1sZu2A5HDeKuUAN4BBPTDkK7IxhkRHfRDE7HYnOdUACjTRnA7tlycZYSLRxIj3Cl0w5CH+4V
YcYMo+lfX+fmp6PprkrhHRZbrk3rCYx6BaIitXgWqKB1F9mj9CHmEicq4hhi8a1WjzQznRCdmBME
jURkOUbiToXyPiclx9RGqRXf7r9FGUxaXQhj3qgZjUqglmjdECg1gZv0e+gaHjyqi/63K/udo4u2
6KZuDk1tzunZCnyBX6D+FUnkqj/cZ1pb4nVCMleIt0WkeZ3Z78cB0XZXzDejqXEyqM3NRWyPyrsK
4AzrsjBoMudxV+CwgPERTBUe7NvQy4IGJAc/sm2JNgqpyPOqAU2FlfRSJVhZi08Xx08GpAudGJM7
ldW8/8XZ1P6zRX/L2RWsTKlW0Gc2giK9VeURI0m6P+NgRtA/u25py0limhBZEdr5EM5lXH4MvT09
KUw9kPrxUCjLKelqzou7dSQgwIj8kz5iKyqyMh70KkPwHhhQRU5jPLDdicTSXZg8Febr9eVs+Q4d
ejAoYOGhxIN5uXHodsXKLOAjmQj0rAwqghLUB6Bfed3M5q6dmaF/P/s+UtkVmqjAzFhHrmo+DfHf
PCwIsnXUx9C8WpHQqkvdgNUNFiDaVTtq1Z/CtptsORZsqHZzWlcbR1vFPDzaViBTMzERc7kciO0l
hIAgLJBm8zbUtJc6HfaWlD4BCuFd37kNhCIeyzNbzNFGGCPGWTwbgfjYe2NjU5qXxM2dGjTcB8sR
79NDaIMKIrbjFx6udOOzXdhmXjZVqqeaFKIR6IXwBLqbt1puOId9o1SM9SkiaMG+qndsJGvOqimI
WoerOynfK3PcjS2kGtXaAoDiiUDcHErDaEF10BRHEVk1g9GUdmmtc07oRiFP1VHugfQaqplou11+
0kqQBCFW4BcVKMQn0NQL+zsxAgdAMrtq99YbnCO0cfFgD402aK0iWWWJFRS5TftcSxA0oF47dM+F
1SIbyTirot6IyYUh8UaFsAEzsFaQJ62NJ0WCM4RfRDzeonsp1E9tUdoJyDCEWN1Vxc+ifLl+ZLe2
EnVq3A3KprhKGLRMXIzairRg1jOoHCuGZKdmRhyjio9jZbiJpj3mJrdqt+E2NRHnSFJBXAumQ+YL
9kXcCeVItKBvUJ70oqdJ9SYkhB5t5GAu+psy32vlaXYpAptXMuIZZ25pBPH6GJTnWmDpP3UA5eqY
2AmIFks9suO/yQhoCRiOB5LS4oono21NyDyquRY0wmxb8XseYn454c3Pf9W5mNNDU7+vVwiFFLan
Ik2FGY0C3VGUlomdSiCEc5rBgeIiLe0PdmeLIPp+LWUbrwao6WJvknfLCzQx3OtHagNXbCCZA8gT
Ty7aDGzY0ha6mRhZqAakeMbZk50+GyBM+TwtHsaPD4l8EJf5EImg0LxuecPVo+MCgj9TBw3kKrju
yWCJSFjUAFw4ttUUTjVjuRHS3mqIJI6xjVOEjJ5+U6RH8An072fP5FRleZt3lRqMU+Ua6bsgaQ6I
E+0uQsXsTxl4AC1Bgx+s3xA7AvSS1SLoIjTg5YKg8d3eSf1DbPAmaNitowYU7ByFW0LrgOVFkHMC
VTIZDf4INIlOhDqYbZkQMlUVtyTyHyZB/xhDJwbng8Iema2bzcZE+dwEW6eaHZRu3Ld67ct6xxly
Zn3bP2YMMGph2hbfiHEyUy6aYzvoMZjgzRtZE3d5BlKyMCM7uUqcaUoJdIQrXpuNfYe/rBpAqGA7
ATxiK/JRlc35FGJxWaqkdiuL7y0xvl0/6OyD9I8NDPgBui/irDOBLWnLSkmLmABBqXeo0wE+aFXZ
W1rpPB4a9pR/WcKTJ0NPGh+KxVGVg2nFRlvEL1CAPPTqUHiLohyWKNpHVvmQh4THyrSKMViLTPgp
qMvY9HFpBdZzcwDx2V0LWfPUaWZ7vq2+h97y+ed7iQOPEYgv38FCqQZoBYgL5FNegIv/6Ij1W7RQ
TZQbYOKvG9o6juhQaEh9ULhZYZesRShJKy+AedQQ9sh6WzB/GhUavvqPUFL93pA4BrdOIlgk4AzR
9kb3kTn/+INFmmwSgqRVboxpus0XHunp1kGkAQvmcVDdBOzz0gnqSRMl0jILQV18xo166EPwUxQ8
qZJNKzqYxxT4J4h1MQvRugrVLQmUC1n4Y2w1Jxq+RTIv/No8eNgSBW1JsMPgyb5cy9g0GshBMeEz
DXNiL5PxcxTTymnk8dhrM4SpQcqnl5OvtuRXnlm/krA84Rp6ddPyssotb3z+U5g7kE5LVpXtGL1I
hXwotWc174+Rhtnzj+tHcnvNlC5MMgDrWzHwASwBVwLxaQBbon04OdOBoH9HJyXQPhxTzMTwIHyb
S4MitI4YQQSCkfH9cgFKjCgchaBAryElR2kA/0R9O3Sjd31tG4YQ0yJqB88DmsMsabcVETXuelEI
xCn1GkiJqnln9ykGtmpeXrRtCuklvWhYFOOO62xW4rrCzV4GVNfbWBGdMEpAM2xKwdBPAyfy2LgO
WNm/5lgyoQkDDJJmYQvNTL7J1MbpesjSlt3u+gausll44gs7TL1N68wsGTTYWe7V3ehFomOUtnQ7
7sqddCpejTvRr0Bv8inVoMrgBemrYQzWunx5HdssLaZyTiNg56EmEdlaiNnhI2YyduRAkTsj+ElM
O9Kc9j6/5434bvjqi6UzviAm89jmKvwasazDYvSOkarOojwrHeaj5nt54VxE3idlLnyuFWkhzNhq
JQZRD8jLQzAhQ7/Pvf5JN8yAYhuJHo4I+I/Z17zKilGWUwCvhvCIg2M3bYZbzqkl8owwa5mapu+m
whICA9iTetqXKYCx6o/rK1l143E8sBRk5YaJetiKwCYZmm4sAGz88lzl4MqqHbqWM3iqrx3HW+O1
eBRvota5bnbjpsOqhUoARVCt6NEjAhy0kuIlUmptj/bqHkr2jgE81/x03dAKBPjP+v61xFKzguB2
6EDnIABiEu5U0B3Gvvig7Og0meVyJanoVT7PHllrzFWPQysSugjOcqygIDMNL5aRQMZIvwXUMrH7
pn2NCTmJXe335VQ7VS3x4BX0VKx+gYK0kb6+eIiYdyHSzGiIMrxE3biL+5cJEtPXd3TzWFJxXQ0j
qMgQ6d/P8rV+6uIkrQ3w0mgtCveWt0h7ZeL15ba/25kZeoLOzHRxpmllp8LMcT42BzrgrdzR9gRl
gOWx0mw5SdTrcZ3xfuvg2WL8VEmEfokUOMnJFywb6X6M+knkxfeCo32fHMgEfPQYRaTNEL6WGPXA
q0+GNAcIK/RtV+l2LkDaAZOPiC8P+Ulxp/2y03YUdp+6GN/i3LytUMVCkgYdPmgOYaXMAZEjsxf1
sRSCiQioZ4TVaZIVYvdj56FLckwm7djWYwDH7fWl1NqVVD5BMjCx1Yg3y7rpBc5+Cn09Lr4xsWQU
FIxgTt+6+qhBFlerT7LCO7KbdwJuGsAmTCyvpIbjFINJqdkhhOmz2V4MQbJ74U9ldb6uPgpTFqh9
MebEFo4aImhKmRGwCBO0Cu+JIPzNxcPwt46pSso1xnw40LlKaT9gFbLwMEvfNO1bXvDKF1s7Bd1z
tMJBs4hHgbkHPbCMQtyh+F12P5fxVzb9vO48Ni8agklazQIqZtV7gWrdJIXFEqKynwRN65YnGghF
xxTTYEPtWJh2u50PFC/rxi8c21v3DB4FozcYDFurwaCfEBcgEg1xz3RQG7zTIRc6hSaZjj7Yqc8L
frY8JaW8g0oCikKrugmptbEfqb2+KZ06apxkwP95jCZblwjIVJS1MJMvreokequNtVJbGp7Sd4OM
tmSNdlh8W2LZ5ezf9nr+s0QPz9l1ReG+sjLAxQLNBmFLj57Zvp7Av6mBLWj4HU+u7PYpdIN43nlz
hSawOCbVbAHjwKVdwwwbSQnHMLAEv69zJI/vPYYVeOTmm2f/zAzjjYDxgmJeLIeBOg03Rbe8gPEv
uL6FWybQrgGWGONfJmrMlyvJlxqygHWOZ6ZPb0wlvTUndXfdxPojoaEjA6uAuwUg7yo0BTRqWnoQ
0Jv5rggXG9zS9sJVNV8vhLaNZHRz8IiIcJ+XC4kzkqVDh2tsCm8i/nUBNAjX17FlAavAfzjWwF/Q
dZ4dNsjSx0vXm1qQFZYto5Y6L8b+uomtraLJugEqC3pDGWdXDFrXkiRWA3V4Ssh7Ud1I3CrmxnML
6MiZEbrOs3V0QxKG1pLByE7xwQ752L2B/dGlcUx6r+PBc68vatsgngdwAKPYuCpFxEqvjoB0mgEk
jCcwrAhvre5YHqqOg42SDwhzuQx0mxuJlxVvBsYQVrN75iTWCA5qNQBHsy2Hv0TlVZMiTuCyYQQ9
SgMtc9TIzBUpmxD3MQoepRJEauRGlPm9+chrnjo49SWXsRi2DrSL0FACS83q+uShXEVTZ6CPV5/C
VHVTEAdY+bEGjSWW6F//VhtnXKLPEfhcoHcEDtHLs1GZybKYcqsFyay5EeoCdcEBIK/mQ3AAYAKV
UvoGrbtmwCtpoEedrKADl313oByW5JfumveSoznDHfFFbsGB/mpmC/G6Q+ENPQkqQsDkQANmNbJM
TnRkXJPb6j4UWnYECaVe2gYA/PcCv1O2ZRKsQsjH8RKCgJ1xRyTN6nKO8dW6b5OruClepTsUqXDL
lhfiWwdeIXXjw1EWo/9vj0VrFUtbJMIcioE2Tf5S5ocsf7p+NFbNP3w45OMU30YR3WvMUonhXbCS
iEHZfmbjUZkmb5Bv01lFmPQoh5avkQkCMQvnSK7f2guzLO6yWHI9j1tdDEY0P+fhp6EONikPdfN4
fX1bOwjCARQWEWsizmTe9LCF6EYEMvRglNpxb4ZdbKP6WHA6V1tWTKjKQU8Moq4rLo5xTArERu0S
VGgMCJP1VrT66x8vhM5dUe410I6sqt0RARNYPApKkCgNWhFi/Q3vMo8qZus0XFihCz17RaSuBVQ0
1pQAUO7eifL6zRhLE2NHFTDm9fBRlpC7nmvD1xoJzMrESDmOZMP7XvwA+vezHwDGsKEFFnoOoPC0
q4mJihSJ3gVhOVzfTnpTGeeB0w7mEqQIaAuzJeAwzaKpjTvlqxzV7lJMwFCGf94I29ZyKFOegZd/
o4ckN7MoLIsxA4Aj2br63E/PubBwQpiNuwQoAVRpoZSGO8ye8bGT82yU8zkANaQrx5Jjpj/HInE1
yDpd37WtRx/NRTS10cSUgZ5jrpMazWlqmrn4NR5HGXcG0Q4VW3d7UPHLtvwGgTuOyfXdAsUNwBgS
cOAmACjMiVDDQu/NAS9LdktO5hGAE19/0D+JI/qRU30nfvnzusX1NwOE06DSqIBEmKssPhTqyAwX
Uwny/jbOSneWTmXBE0xbgWOB9QXswwClN/Qo4XKYp0ROhxjJ/awEAAxJ36InzVdRCgIv1IP1ZHjo
ejyKkj374i2GUFGvF+3u/c+XefYD2ILlKFVyNuimiWVCMdySHiql9ZpU5TjgjQIbFgpkCcAuBhAE
LHRIkvpJK6TeBAqYEvHh0BxzvNOzL7t/PjJKd1WjzB6gYwHwjS2O1HkjaxNAzoFk9PtokV4HvdwB
Iu4aeuJmRuuP4sKJ7jcq23R1GHMB07QMQUwmDrFkQsSuhU35Uf2d5oDvdMYRrHW/Rb87QfZYbh18
wfyel0duGga3AkrqKjqtK5a+qumJmem1/nUZMU0g/9AXp7oPD+Eek1al3QdZtiPcKGjrQp6ZZZ9u
o47ytMw6KSiMQ64+xogPrp/MjUYWXmwdmQWiVZQO2SMzjxDmTAVEdpR+kNbSyS9gjTGeDarPxVP3
VDYOkoxvkJjipTVrXwrXhj1FEYD2DFjTqtghk0oQcU1KuNNrsHhpi6PLwDPUvOBuw5le2qK/5eyt
Mwco2yg1YiDKIK7EkIACfxgY6EhQBsqP2OPViVYiArgdF4tjvLclplYTdYj14oMBhrZ0D/+9uEVl
Wx/ijvJBC7a01x+E1/J28hLRyT/a58oZRVt94nzhdSBNfwndZRSt0FtmMhJoyDahkWHp82MHyoQC
OpuW5dAxa8Wb99BeeOEY3HDqFwaZwEboCkFbKkUDA8XoLa5kK+pe8CCU45ZB8yTb4GkwPF6KsnFT
0DZHRAjwN8pmbLrQq2VFelVbAujmPbWpemMUlXt9YRwTbIYwLrlVNk0rBmpanTBBeatCK/e6ia1z
iqROApoCHlxccekDupFKnTyogbyTfODLdnSCQ38eUYeDcqMzcl6MjU9F2bTQIVHBSrbqzmeFDjeu
6wDqjZmdAzlXNkFTEOcvVgXYF7C0VMFl1Q1BGTA3B4KAevIJoWyFOzApeJ2dzF71WnjVTig4oczW
wgBpx6mHcPKaP3lRMfKcJAgGY/gTxcJlaz7lhsekxbHCumeh1AoidYigJ+WXSnon7I5RypNy4Rlh
3rxhFMy+M+Q5WOLmNRmqj0oYjnmYc6L0jdMN2MS/O/YVW5x5SH0Mk2HGWGtADM23QAylTJxjsOHv
MZQnI2aAoMkacxjPUr+UUTMHdR0/mZN2k2YQQRVlDaDcmfP9t/wvkgCKGEe0sIYBmqkYhkmHA2De
oWhGm40R5tFNyQ6DwgUhzr4HyUh5Jzj6c05s0S/9Ykfeimi/8KTJt6Iy1IKQlGggIcClZj7g0sZa
2kz6hCdW8dVfy+Cb0B4EBYFT35f/A+cqLWpf5lto41qQjjOotO0Ktw5JYFEIsxllhsYXFLe6HYBc
woh1/pj+St6MF1CRZT+M36ULhIxjBNfv+gpsjYcPYB8NGQTUY9B7ZYLtsFFFBEsp0D0aJpgTKDvk
RLeNoTgNIBwjfeqp2Q1ZaifMRVeoiVOrGEUnkivmwzFKfgp15TaN6A6YNRal5KSk46nXuB9l41U8
/5ksMa0OsBUCkAVFEUd0zMwGwblb3RiP8b5xmpfR/ov36cIecwj6lugEqZUY1CBISJbXxeQN8a7o
PujOYyQVIGVU1ym7zmWMU3VlXZUkFYPB7w4ZiHyG2NZEu76jJOBUvyfJPCGxrQde/3njYpuYZQQA
G7HqGuOVzGMBiII6B2g221r/pjXkTiTvYRVyfNSGK6TUmcg4UIpEPsessOnEJCnGcg5a4c3UT7ny
e9Cer5/frReYokIRjgJMjhks5vxmit7PJalhA9gqKbaNn5T8Oz9IXtqjoUh83snY/G6QCsWsF4KX
9ZzJMKRAl1R6/xWbVg/yiyQ4MWpnn5Vn7Qqv7+wMI/wTunBc01u34Nw00x8bVHmq5w6maaimOq1T
WH66o9R8QI5BIx3z7ZwgauMTYn4H5XGQM6OdxebiIOMuelLAOaXpXu1CJ9Gh1fbj+jfceMogY48m
Ey2e0Imsy4sAHvyhGpW4C4QO8FTJbnWu+5DXPvbcBJvRW3qCCfBMHAPjnsZp0bGzR788/IPv4H4m
6hwuPToqWpht1OmMPsU9XS4ISWAUEtXsg0nN3Uq9bbPclpabpXqN59iuwpcse5Sq3xjx4CTc651E
7R1IehDIUKF0Nt+WG6msJgWGa11zKrAB270CVbzrn2sjB6WoFQoaoVngCoytZxoIhxOhC+TQI6Ae
8bpA28cucfpv7Udd2nUQgmA68yh2hru36wOJxxnFBGCFQBMECM3l3kpqikk5DVeAslDFhaPcSBIo
ymHcjffLS4hEuLP5V2/tMy/MWpSt4izcAsyLJBm9eW0JJonosYA6YdX+bpS365vLs8O8O61JDGMS
syFYRsWVQKI4WfWu1j9B9vAXhoABoU1X1HjZFtEiDLI06UoTzPE3Kf09lI+C8BBOnOr/1teyIFSO
AhfQ7quiqNBGiLIGtQmsojx2VX4yF+Vmmc0/xmnSoT+03DEajSvHPgJRX+myMC91IP8/0r6rOXLk
yvqvKOYdWnjzxUoPsGXoq0g2+wVB18iESXj767+THEnDQmELO7MPE6EWu3mBRObNa849JwZpZ9jv
poQdWGSuDPsstPJgx0Sax9lRUXWdfZ1Jz+TCLKbqqN4bP6YrPtIhYztcgY/MbbfSY/s2RiunbSEy
xpHGAiLrw1FDeH268ww5k9DJUwtseA1Cr9YV+Sw9Xi60nnOQNvUvLEd4mm3Z76SDilc5wl3+Rtcg
IAu+5eQ5+M79dgLQKlDKrgzrI9SqcMYs24ifLm/JhaodV3EEChYQd6CD5jh3BuUhI2yt4j/X24Sc
88DlDK1AtGMbAWn/vDbjt1BuhlXM1oN6BBMtuIdOX6yThFQ3qgEfNWDH6ooEXJVb9CBuecOp+qV9
s5/uwVZQPFXoIaxzZHLXcXpbwD7GZAGH4sxv8xY0LYu4aEAKf0ytoI3HDZ3i7e00XuvKE9pqKDaJ
DoRvnMtr/bVt5lYh/weOBEziWWcMghodK7Mj2MqTZYs70WEfoNwVn0LDUUHmCMKQFMPeutt56YPG
ArBnd0+RA7EC4V7y1ptB527P5HSGPNsCFzQQDLNvIIzg3iBGdWxjea8XYJqbQh9Mnk6eKCtvfu6S
TkzNRw7G3sKk2YjPPWoZaJLem1Z28ulP65DzDgmK7Ran0lZQMZm5iqicAA+SafUVJUb78voL+AxY
txYoHtlFTgNS6bXbkW/Vs48KxQMMivBJwfnlWLAh6hS5xAFq3prRdAiI3EqAd/Ki88tVRvmljwZO
en5s0LtAi+30oxV6HVud2VRHqcIMQ6Z5oxbbofqUlG1webcuvReOJiaZAKpBAWzmA6PSFAxr0ssj
CfvAChW/TetgGAu3Y9VWjuianz+Ps8HpgUXEi3G/Nr9PiGjGFhW67iupAGWcq4PbA5y89RbqVp8R
s9ec60IajkEX0BHwIgCwVsbcCYl52gsljmPbijc5BmGURrinE5RlVKWFloIquKbQgl8tFEc773LA
JtFmAKOVaMuRcTfE5l08WRsQwL2ISZY4gH4Odp31uifGxmunTunKMVpIg06feJaLjIYKPD1l3G32
XgKEm+K2lsOQjyjX9Eg/VIC130fTzg7Sy+XdsLDvTtZq5iz0uhpVKUPoQoyW2maPIXCpi1xRzUJI
GUIb6LK584vv5EXnpQehl6g5VW117NTPaNg2yVpZkj/v7NRyVioVAr4oJaMecHqOLJ01ea1l1REi
t2As/r3hznbG9vJ7LDg+THVZKB7Dxy40AMcprfuKtMeYPhLxuYww1YU5sstGlu5w0MIBHobUAPWk
eU86IV2qSvWI5CBAFc8pr60aYnjEhRwqCETTIkhcy1VWgtmFwAzVmm9W+Zb5FpwQBcJQydg1OLD5
a+Ej/7Zr/6UDzXllf/Eir+z+rwtp/s0QOWNsBz1qmJ6dV8ZCsenKtgSspT/2dX4dSjiKaj88mGX8
OvZVbxMw2jutSn6GjL4pw3iY2h6Ar17VdyCQbcF+FMcBFLllZ9CU6zB8jAuItLdG7wjWpNp60k62
XhEPLH6pbZr5T1VM3oee/JD14saQ6FWoAmssti11TLNx61686QCprzRrh0lnl7M7ltPwo0pTy5VN
cpuUdeUl9WS4oZSNdirnYCtUQZVhysmImTToe0MipHDausm9lV2xcIbQz0LGyOMrzuh3+n0M3Eqt
2bPyy6ESp7/WQWDjGhjOFN3qp/pcaa7wsWJzIa46sSnPbE5tmJKuL49cJK2/Jm5n51fWrgq0teti
8e1QJsGoLc/455U8ZSq0PtGK8igGky9pno6gUb+jTvxqlQ67wbiMm7xdfrvzojGnTvjD5GzD621p
qintSpQYzNgFc9N9UtQ7KTR1W+ylJ0Gu9gB3rbnCBRAUSsQm2gK4odB+mF9TjE6qVAxw+vHW3El2
6ehbJWhxK66xai85K0BMgIQDqp4DGU8/XljEcV13qAmVtArEzNikZX3dpGtThAuBBYAmqNNwSOs5
57DQjZHaVAaSmv6KxNVragg2TqJBoGtcGc+Xv9nSNvlujP/8m5PCyJlF2nGsjok+OGm8rSd5xfsu
hRHIFDEgz0kOQKg4uxpLq6whbZLXx+RJRO5SByYKyL4S2kXmoJ0N5DHGPCovO47YqNkucyNffViD
zyxlVN+fYl4sEeK6l4ZJKr5i3/oGVSjomkB7wrAxku0Uv5q9gQK35NHGUS0/9tijfnN5qReu1JMn
mPmbKFXzXuahadkkmOsdoaFi2SRhWyKFb2YR2tkYXxchXS008l88uxdODM+cDhtEmakJvjFI8lGh
zXfTRt1Ku3hTfK4B6BZK36iu//Gx53MGAmMEnIUi4qAtGvdXzOeCMeNt7wtB5gtbdWVNF+p+p/Zm
+zetiqmpJGROtRcGUJ1UXCW6awOuH2GiR2JjzIHWLsPAwxPXqPlcA2n8Dy/MSe/BtAI3O7t068mM
yqpFkDzuBhcM5Zvhzbqp/cmp7OZ+fF6DYizEmahb8Ya7jMYcLvnT8xqCd9boFaMEgOBpqA5Kvi8/
GLQQL2/VBU8HSJ0EDAHCMqCleC7yzSsA6lG3uUnqoxo/Z1rrmuBtHsa1zHD5TIJvAiPG6FucdTVZ
LYxiDRINhOtjancoqeyBFzx0eyTB4JoE5CMAK+oV28X7zF2X5lj0fd/Mz85Fo4ATTO/i6qiHIRgF
qItinnt5Ic9EIZByc6V4vCNCz3PG4Cge63IABxgup2ZL7sATXGwVv4bTIS7EFke7eZ6uuNYtasQH
wwORrQStVtkFyyYZbNK6wnHliRZDkG9PNM+RLNOiWoEnKn6M8L/EkTbqowFUN8TI/C2vWjP7Jkz9
gXm5m2DibjUcX1r372syuxAoTSNFxcDTF5i3vG8fMZRf7LnUr+INn+SncbemIraUAXz/DHMRlikn
jWxlWnmcDo1bbNsgfOHQrWZfuqYNwu/bfrNqcyFhP7E5O6pmmrEm0fGa8jXI5WAzCwbiU8SXkidu
6ufxz8+zYq/xcVbgBKAkNb9ocY1HidCiYJWx9yLfh/2vy1tnKdL6bmB+h1KwIiM2UfmHa7bKvtkY
96rPU5l8hZl1cYf88SbWbOkk1usFNWFIL0EVI75k3dq9sXQnAiyMaBHMoiiJzdw2aSs1H0YJpwDV
C1uEnpZTEytxirDUAhoVhm217A3KIwew7EHzFWTztgSuy5WcbWHwFd+Mw7V4vQqDc7OYcpokIRR6
bJLunWFO8gmB2EbZ54HhRZ0NsRbeNG4PkmpHvrKSIiwu8jfTs3A9he5BaXLXJJhkKyTA71fyx+Ud
s2QC1wjWlyNtkeOf3iOtNTKSdSUygoxsQCLrtmuq5Us31XcL/Am+3VSZkTSDGNVIqADSIpbsSMY+
qtbGvxatgIaJz4CBAW+eWU+pzNPfEFbK6tHUig2kbH0q9n9h2wNjCZJglERQwZwt1yi0GoOgIkqK
7DFLrnTl8fLnOKPn5rfRdwOz1cobcxxStS/RzOggqSLZxLe8bKv78W5NxGUp2v1uaraxaU2HQo3w
LmkJwKp1F/efrRI7IRucon0F5YFDKml3+f0WtxvOJIYroPILQrXTzSAQFussw+uJ0Q+pzeyoW/OA
S+EXIgYAZDgP4tkcIBWraCgtvTgWuR32LpIlrlQvOFVmp6ZTPakScGAiOjLGC1Hdy2+3GOt+Nz77
evpER3mqYBwCU0/dkfnkNttFD90Vj3eVIKy97AMj8vHPyJVX/OXi1/z23rOvmRhR1LDSLFC3gOff
dBvMjW7lzVqGvVTAhW4VKAZAUsJxhLPQoBpTvULTBV9wF+6iG0wmQse+QznIbTwZzDPCTn2jh7V2
21KpDkyTGAdTedsLhB+nG0fUWFyRGv3MzkeB0K4Q9XhJQK9kn3nWS4VaydrxWIx9v5ucBZ9SRiiZ
BHxMPg45bMMdJHY3YYCiwkHFO2dO69OM85pUTn5ruato9kWX9u2VZ76mLK1KiCbYR52tJ86P5gq6
6sGd5cjAN7ZAdsebZFUMb/H4fDM628HjUMZ53GKdQwkUv+WzKsI3mJ0tJWtJ76IlPmalo7SMi2e2
kdpskMo6n9ChHgYHPCWbkon2kN5Fxv3lU7lUrYH+LTRKNZzNs55lndUg8jKQgFoFGuEKfTW1+iOU
ybbq9aBh1L9sbuG9MLnCaZkRW8IPzXcqQdKmlVhBTZZtpSFOWKpoMKS2EP66bGnpUJyYmu3QEro8
EWDRPDtL7wYkLJIdo1eYcthp7caAD2EAYG+twIX+B7MoysKNAy00dwHYHTHRGQo1HExTvNT3QBQg
Hew80R235ts6jGbhJHxRIqA5CaGzM2okOIRKG6scS1pKtlBfl1HuYcb3z6fUJ1ZmaZc2MABZrbQ6
mkw5ip2yYVMT5HW7Am5ZuiRQhdDQtoawwbk0RZaEYTNMPfwKVAg1P3VDV70L77R8w5ndtJ3sZgdI
9QKzcNcbK++45L7BMIXtCRYLZLzzOMkImSb0tcLBEhiRobaCNku3gawtwI+yywkP3c2qJ1s6Eogx
MWgL0glTnoNRUsQZdZjKvLLXe/EdgLic5To81j40Fp14A3Gkx2gVcrkQa/DOL/wLyINAnjnzn71Y
Fn0YdogErBFVRMVJ62Ttwl+4dU9szNwlqDYE2uawIQHY1dkdBTLWxv+2bjnOkvj6dryVQI0DcAjs
36BtEfyV+tbJM8xufgEAbVmr8Azijm6Se7DBQ8jS0e3iVfe7TzTX177n0nHEcDuPs9HsPkN3NpDY
sroIeIHK6t5jGUiQKsbUqmS8X/Zvix/wDztz+KWKFBMwd9ixIOclS1exvJaPS4vfDyQO0IgB3w/0
GE7DCuSTcjqZ9e/YIfNXhpoPfRz22Sb2o89wYwW5Cz8j7+sDvU2eL7/eUoCBsXOAlsC2gAbuPKYZ
VFnssjLiAUYNEvZ0V6Y2WF2HLbul13x4S9llDWZnCAAtW7LJXFW019q7i2uMN0cXFD1JrMDpAsgR
Rp1TCylmEYcHpUAhT1vtLyxcwApO/79tzEeqlExOOGodB3EoXbX/maLqa1qjUyZ+1vyFnJlzuX4p
gMHZzDFBQx+SqjTU/Ciij1qgSCcOZM2J8nt1Vq7/bmMOBhL1PtOHSMhBcce2dEN3aE945EaB3Ppf
mQ41MbUFlngFY1WghpnFEzrrQfU4DPmRqZ9tnDpT3juXN+LS9+HFXRgAZQVmd073AKL9tipV1ACs
/Kh1u1YBBKh8b0dqC6u9wCXfgVEtzoQGENnZ2IoxWU3X1XF5NDF5NIUvuf6eGPlfeSEdh1pEeRyG
Zi+kdrkEYsMWG65VbiNBfVPJQP3WhHAgA6IiqAsIkl5ew6VzhC2O2ASzGSoAE6drqGWpnhtWBZP5
2Nrg4XMbM/+4bGNp7TCYDGARCJxADDN7LWGAAOco0uJoSk0QG+YNY8DuW+Vakr5oB/o3CO04gckc
WdJXXUnGMUYO0FAfTEsi0g/gY0S5ZO7lN1rqzYBUTsFQJ4pP+hmCLxfVHBw3GkZG3fFXdkM3mGeB
ODCZHMWJMbi6Ws1bfrf/GJwf3a4xJiYYMIhJaGoDFgYOZo/4hiO/jx3q2yB3ctNA2V5+z6UThqly
CULIHG4yj7oApgzbVNVzMJRhMCip2bvYJLfEorcofm6ycu1EL+5GTAqB04kTec8PgBXHTdUqeMsu
fRnFOzF8ufw+i2Gkyvc5mOu4jNvMKUWYxRv0YcqPjTU5pWp5GHWle8PCfWXCuMMFDgJjzK5CiCk5
xMwhN9DWvd9FVmWDCuJZiaNdXDET8rzp6kfmkd3cP4O3A/UlkJDhCuCf41vJsZLNNMo73AEZ5r+N
nVqGbjkhG0qeoclhQRRVaRW7Gz7U6Tlhb+CXXEkBl5fHwL3O0evgr+EP+P0Bck2jUTZiWyuO8F5u
Bn9AGwdUOaH7jnCQTQ48rVP8BXYU2Pxml++Lb3azoRC7QulxV+DYbqfYgvpSLz9FEeoFKztgcY05
rAOMHuDWnwcvGE6rjHSs869EQrCJgyE0weHcTYozXI9vf6UCpPCj82+D/FL+/m5y3EpK13ydXFed
HIgdK6CoGjYdhjgsEFF8/C/oZcWl1AVVLiiqcBr1M+6STCJSLQ9FfqSINfyUNb+sccptXaaxq2rJ
k6wn+6EpGUachns5la/7RNFeGoMJm6xKlEDtyKPcxxD3LFtHkVIvL80g72qPDdZD3gD4r8Xlz4l1
L7gzX6JcvcL8zWdkCsQt8+RYgYAfSsvNY1Xoe2y2nanFB3XSXpJO2YqqcJ+JqdMVkp9CgjYfyy3J
kNTFQ7Tv6mZHQ0WwO1F/NBqgmXr9XugZR6n4Gm5CZWqDsiuAIxOtZxU0+4mYfxZgQ7XrXLqpddPr
LesFLK9AJukDATGNea/rZYBrFG66C+9p3e50KUXr3vyZDORR7erDmE2HVBo+U5VcxxB4bEPi5CF0
ArEUdU7u2zRCyWxECS9pA8NsfUAygzwevKIh10Zr7PpWd9KCXU2tCNqd0NjEY35rdIUzyv2+ySpP
CxMfeu6PUQwoTDPsmVC8kGZ8HmMRY0X9Jq4LYk9ANVFR3KaTvJa9L8V+ONHI3cFJizrk7KJvGYQ6
hV5nvL6sAgDn10GGbR9BRNPubrAFvcsHbeHqwCQ1pO0w8IlEdo6dQj2ZNVyG9BgK7VYcokDKJtcU
n+MOZex+lSlk4fVOzM2KIKTV1VChMsP92HvDEaXdN8MzkAZBBXe9sLOEPFIxyIqrH/2Uc2GLFjdL
A/lydpRKVwCi4AYcWTftkwwa5zIIj8ljdI1U9oCz02QeV1MvgjXHwj/Y7LIA0ysgtHw8BxNZs6vM
AFwM005Y4DL/NWSakzLlvhx+iCLwwSmAeDTbN6qxdkMsuM8TqzNvFpE4m3RgG4ESsQ4lEV6h1BTZ
aorT1xv3MiNgSbLsKc5SO8nFawA5nbjS7Kbp10KwhVgBTwK+Tj4WZ+A7nPrVIiFtKNQtO7bEUX7Q
TXELx/SeR0g8xavYw0cPNGXN6OKu/sPonFOhgI571Sgl32ajFyt2LLqZ7FsPfBhW0qFjSvVgfIuD
fjdu1j74V7R19sUtoCgs7D35rOepKSSORYyoHmvAfF+Hq+Y2PUSDo77k71og+5U9XHeRQ+77jXW8
fJiXUA6gdv3DNP8Y3y4xVKIYxQg3A0ul5fS03HRSv8mHxOnUDAoWPOPaNpqfKOMdaR9UHTFpUqOl
QiQ3zQ8rD8N39mwdMI8po4xjQBPhjKnQiCgrBq1EmARwjI0ILraNKN2Mw/DeFP2vWtW2CE1vy0j5
SULtOR3U1fh/afNxxntkath6Z6MnrLTGOsuV7Av4ZvhAGnpa7GgTkB/ajnksCNdh3191o9l7AwqG
lgAIJ7kEy2zH1wm49tsJ318V1J2CGhC2X2L4Y9/9NJih2bnevMn1rw4strZSBQII7cHIK/pd3lyH
ZLxBRrSV5PYziYqrKjSftZjcJWrnGm16zHILqUyC/CXNQf0QJ64wVuCfgO55WhTAueXNh2Dk9cqB
WkhrwEwsAt+GFod2Nt9KoULP6jpNgdCMPKXJXMz+2doorritFTNzeAnps66JrCw9CmHmaqG4Synz
QzFbwT0smwHqw+L5izlH7IVlb2aaRNLjYPXOlDRbo2nB9RuuNDIWNh9KEFiyr4nrswmKSM8Ts0MQ
dzSiGyK9KdlfqbafWJh5+bRQJEFuYYEqTTAUEhoyP+UpaMzPKhGduEi9CKyQitG7Rf/WRHqQZGJQ
qh+jYjl6+2vlvC/c7ej381koA+X/s7JIjvOQRKWcHImV3WTRj0zDJLs+OinisGGIbdKoDhVvTKHe
DnWzqaLRvvwE2uIToPajfuEJoUh76v7Esdf1MEJc24htULQl87NcujfjykSJXL6XoumqyJMJNOhS
5bWSqnp6Z90xMviinH7ItH5niTDxYHGnpaAuBGMOEHqCaaetDnZzKVSYXUkJ20FFKzxGXS35GNO8
08MU8mKqVR6qVvKGNiIOoeaTZdTEi1pw206Z+kZiYvjx2CI9S1SUfS0zsSuFPFVSBB5rWd0Cxs/c
Ef4K0b9cbigGfQM6VaBZjVrkIjU9aHUWuoXcvg2xxWuPzE4n9nJ5Dc8ne9HCxBUCv4X7kxcVTtdQ
SspCDLOWHqCRE/CZgbT/ZOKbFu5p0Nk10HIonaAzPO7bPdjqQjeSHDWyDckfx/f8+fLTnJ1UPAzX
LMFuQrXtDM/BEoC0oJeMh9GHq0gXPFnIHpQ+cy6bOa8TwQ4PD/mUL4+6ZxsH5GZmb4D8C9hACbyO
1LMiu3rm4/uqL25kMEysWDzzDTODszgYVAIY6TZzeqgwO+6oSuISuVtl/zyLPWdWZjdR1mmUEKnE
a/nsqgM4OdtNtaP2x6qHfmftVHu6HbzyztwTr28GV+s86+Py0i59wW8r+9Wk+BaRUAz6oTOAzRum
GyIV741W3QDDvHI/LS0nWEc5mwtH2s4PfkPhXC0AeA9ySb0sao6YOdpefhH+RU5udawlyGdBYKGg
63427VkQVhmVqZGDUENLIWsLJyFPjOTBZLJ7VX6jeruyR5aWjouTcEVoDLLOSyBJNOQNmE/JAYJ4
4XMylRgrnHioIEGa6/LLLZnCcCmm2xGocR3m00OfymEqFLIcHUTlXmsmtx81W10dzT1fQmAS0AVA
Nwz4tjNQOctNeRhZRQ7yiOFRRBISY/aY5V5jiY5UZgAwrUk0Lpxs2DShG4fdgXb4vL0xJUMndmJO
DjwTSPb5rkWiiYR69BVPLP4X4sfnDlSE4wT+FtQuugb91tlagpC5qGPa41Jm7TGi1p5kxLB7+VYT
S9cwoDOT/wCa0M8BhiNdZOspdaMRfLE9lEZradOKLcR8kYzjTiAk2ysxbiQ1v9E6DDWplSeY5crp
WSAXA5rti0ATzEHKmVTIOPSl2TZJcmQ/GrfaFr7wAMmd2h0AAGefawnS2WZD3R/KCsDCA+CB8vFs
gYjSxGaZmORoWLcdMR0LjOLR1K291FlpDWag9A2+flBWnvPd9EKvANKlU8T+HOrYPkFMDDB79pwA
UVtfiW6JTra7Vpv9+rwnfoKbBYQTk1ucMHNeUEm6KKpztaOYnBhDO8nibU98U2gaZ+xACxcXcY4x
6jq0BUP1J0mJ3ILWEPUUG9mVp06yqxA4osaQXpMCKroK+jy2GDb3kZnsqjJ+Eah1EBFWXstjsxtY
fFNriTdIQoPkSv+RD8Umy8QHMS4/YqlC21wHLNGgAOtc9hjnHvf0XPFQ7JtfV0upxZw9zpUo5P4o
VvtUaz7/byZm+yRMhLzmUuIHyqzNyEZnNFbLzIuvAVfEHRL0Wue9ScWiYEk3M4Jo50uFY5eUtn6n
upPD2cWVF2jmrF3955cyVu6bSb5vv62clA5RCEpeuHVg6KWvwWqyiXeruI0lb4vwzULuywWV5p7P
Qo9igvwGOVTAF4pe6kpU9Wg6fXYb/WpwTLuyWeombhUbLx1GC9V6v0YgsOh9ATNAp4hz4JzdK0mL
8kABwesv7wuuCX/Sd5y+AxPQDknsLl9VbDv/oAba2GhMAfiAktv8rXEG2kIrETGOJmiI69t6VQT9
rLbEDzjkZ3CbgHH8rKbQpX3aZPpIj5L1atHCBoXYTkPbKQXvPursl8/A2WbhxnSMliGsgWzGHGRE
+6lLcH3Bm3zbLCBxDS6bOVs1mMEZANkMxiGwOWdBf6/V0mRRnRyT9EOtrif18H/7/TNvISOWyFHV
JkcMr9mS+cKgN/qnLeD4IvdEyY1HGDNnwWQx71OMVh87AqHKRnEpKl6XTZwdKNzlSG/BO8qvLeyx
04MLtBLoeiD3cDB1MIRXyNpo4mkaCWRWB4Cf4UIR3i6bPMfrq18k5WBERByIFtHswzBpGDMxieVD
wfot+Gjtmu7qrDxkmuIo6IaGkeiZ5S3+NYiIBstZMX82KsbNc2Ud6MWj2zuHBAD2Bjae1pIOKYkB
oh180Ma6lQHwlzA4Rpk7kSL4Rq7twmRNzftsS36ZRjTKB4bPo4RRYxaIl3TpkPWJRyfJGcjKpjxv
o8IEJgWwZ4CPwq+aZX1lOKgC7UX5wIkLmy2DsCMoC3R9m+R+76cP7YG6qcOEIFFXKJrPQiBYRsKp
yIgPgXE/O2+x1goY+pEOeRbZpfzTAkY5k9bqIedLCNIdTMWjCA3s1VnVTm80EzAiSTx0XXljhuw5
MuS1HcJP7km4g/fgOlbobiB3wBjT6aGIxDAmgB9MB2UgLjTMd3oYM1tMrefK1OHjzauxHJ4ECuxw
VpmZg7KlPQAhunI2zxcU1JcW4m78Byq0eQITamWNLmIkHpK6sVl30xuPmfZ4+TScnX/+iiKX9wHS
4vyjFSWr5KGJu4MW126rvCRhvouMfMdylGTl4lqUoj9bD8UNAxAvNgpKauAknzk1aVJjRUeMdxhQ
zjMr66pSEh+gqafLL3Ye/3M7gHqj44ixQcifnH7EXAdiaahIjPJH76EVACrKblNsep+r4RprLF9n
gTm3BmJhtEagiX5GBzCNYwImeZ0e9OlaJfeDDnw3+EZSukYMcbb/Tw3Ny8mmktXJ0BqoCoygvSjf
+/xPy2JyC1x6TBFR7wRQ4XThzJqXzFuNHpheCHujEC0v7YbpTwfCsGJyU0DRIbuc+SnCRksQtB7F
IrKnAPvYIzA5Kwfo3Bny3w/VamQtBnzSfA6x7802IQkWK96WN+iq/yzoi+ChbYrmLFjBZA88dxkq
ofdrshiLX+mb4Vk8rFVEjqZEogcxehbj1FZy0V3Z32chG383+Hi4QPDKnd2iI80yxSIjPQx+tEm8
aFdCwkDZgI5UGq6ML2mTItBeTGVLus7Wvcvm5TMfOTPPf/4t4hfNNtUnaaK4Z8DV5zA3vzYMWxje
C7YtTB8imZxX2csntwjyQ7+pgfPuJS+8Wcu8z0crvp7kP8XdORy3jrqQjXSgBwXZRxi0gSrYBttQ
oPO5HJAIWS+3i1e21plvPjU6x+e24KaMJamjh2z4WdW6bdbbVbHThTcDhgEFXDSnMK+BaPl0jYtc
1MAdpAoPmj35fKg99fNrTPPyhq8n2ljY58tfdeHAcNQEYnO+rcARPLv54qgAbRYaMA/Sexj43R3o
xomrGx5czVO5Be1E5cio1gXG2l13fg9hDBXoOzRXgRw4k48CxLXvknAIH2odeVQKEjgFHCbJz0k7
ytZkT9bD5Tc9Pz1AT/J5x68OPkjOTpe2Z6HFMNcRPiTgYAf3k51rpS3n0MJuPoDjXNkt57cDrKGQ
q6DyD0WX+Qw7NcIBGHE9fBjbyGsgVBo2giuFV22/cuud+x3g9zAswnnOEfvNx4wSEdj8VMjDh8jY
5+TXEP8Lx/1f78P/iz7zu9+joPqf/40/v+fFWNGINLM//vO2+GSHpvr8bK5fi//m//Q/f/X0H/7z
mr5XeZ3/auZ/6+Qf4ff/y7772rye/MFjDW3G+/azGh8+6zZtvgzgSfnf/N/+8G+fX7/lOBaf//jt
PW9Zw39bRHP2279+tP34x28c1vpf33/9v35285rhnzl5luNV5v/g87Vu/vGbqv4dDRaQQaMQjLAe
I3O//a3//PqJ8nfUzUDgBAYDiUNZse8ROjXkH78JkvR3BCf4Vzy/+72OUOft7z+S/66C8Az/LySI
8FPUIP79ZCef6I9P9jfWZnc5BUbxH7/N/AgwV6jZwX0AK8yJATDxfbrZTTlKpR6VIlsNzJ1gQ6PS
MSK7QTGUk+mmHvWTVToM7v//iKH/bRPAQwgHL2haYMIm1oQSNmuvuQI+zW020v3gQEUgCJ1sbcRc
P/Uf/zKHUjhiLD4boswcF+XJZjLBXFXtNJk4k4UZV6u90tD0MkFfaSXZJkyLXYJuJ5q19+i92UrW
3YvZg1Vs5V7xaAc61slykTNe6fnNYN5nhuaozeCIClAeMqohEplsGQBr6ydpfpRCuWnTHUr/W1Ue
AT9RnKZ9rMtxl2FIuquFN02O75K69Mou8nJ1b7UfjfVT65nTtqkzyLehFbtlI/3o5GjTDfJ2TOTr
lrSvyE7vtbC/LkPDr6ZEsOOmu4o7Goi4QGtDeIQYyWtcyYcq6z1iXQPkbhOlwn+/YlK4OdhWBS32
SrN3R7TFxvahajN3CsuADGCX1SXXqm6ztnK0vPJEEEUY4h26MfagG46oJXdmAgSBMYAeQrMTIIu0
QndqS78hNELjW7LcyMAQrQW9GlrfG5W1S03TzXvreshfctGM7JSODikgN5ayWyLJASlMe+gqT6ow
72iFu0kAuy0ff6I/JuOlZKUX9a9xiUCswjxrpNdXSnLfFL+oRAoHTIrIfrQBb97uFShUNUY82EPd
3Scc8GmYb+h5+1pSAMv5mqoPpaU4tHmIQgBjAL6PE+LLQwtsZ+ayofQTSt04xnaUjA0rFEePjtkQ
Om1XeM3YuWA+srV8V6HdXVjM7qTures1CFNkEi4/S/esVHoaQuFBjfLCVsP4HoM6GUQqoUKgpk8Z
Tews0SD2kGW/rB6Ta20q2ak6+pVq3oWq8dE2Fr2iMTQU0PoaaQ3t0Qw9WS13o2oDoOQmoUOQROQX
eNCdMr8uMOeoG1fYR44U9fd92GzYKB+n0fKkOAuK4S2SS4dmwkbFihJD2RpQRLAqKKjkkLgYsuvB
aJ+x9Z2my7x02NTZRyYYTkMhilsM91P1ClEUW2Op3UzkwUoxtGxoERqO+lZQfuigNRvpVacqwAuA
OQRbi4XXY/wyxjWxh1F1KZcmhA66aXldTG3dAvoufrGiyU11atmJOblxE74WlPzMVAak1vjc9a+j
DMb1PGy2VVv+6kwzSFplo4mCXUqfk/gmZuYGp2Sr52EQY2v2oCAQJuFnlkKCIauCRhwchmGEZrK2
ejFCuEy3BUt3KRmPKsFuswQvZSHeF9IUpXKwlMnWrHEzkHobiboti+0e5Qq7T6D5JURB0TUuC0MX
IbU3CoE06q6RYcwyIW4htM4k9U4xgQjcaDbimNtTOLmTAbGhQXQiNbZLFGRVAfEZuOoj4SOVKLhi
P2IR0mam4FWo2qpl8hDib+YpzleR3lbZ9JSL7L4D06zY/3/mvmy5bV3b9otwin3zykaiLFnu4vaF
lTgJewIkQQLE199B79TZNmNZdfJ0H9dKWSBBYGJiztE8yra4TVMXomnALAr1UMLdLpzTPLD6ObSn
KR7bJiBWGqkBNjHzeGcaU9IQByHn1XLuZU+TmQyBo/oApemA0ypQoFRqUOg3uxKvbIauBm06CCn0
7e80eyEiCzO4P0ytv5UUqpeAY7j9T9XxTWGZl9ghoWE0eVw60yanZpKX7bPuqZsZsncQyoXnx1Bv
LOZs9J5MseJo1eRWdkyn4qW3jA0QKbdDO6BHVF+aJcxBiP4EnYergRY2FOF4FjDp2UGnWUfX8nYN
QjVmrIxzK98b0N0t7RKY5yz/xoUWTzMad6VvxHnKUTHLYstGb6k0wjErAAPXIujGhjYaK6EkKvTt
OWzEUXWAGA/+E66uj4R43yeVh24JMZpeJb0UNzkdXqdK3rJhujB62Blk+XcolWxy6TzoNb3ksoxU
NWHgHmQ4pzPhFCP8WADC3BavlSxeugwRbEKrT+8vmQNhNA8DA4rd5d+7ag4d97bNX/OWY2WgpCp3
ufFojmVg6ijE5VZM4DgD8vZGSD/pACEcjAIguPTRJOmWSz0UCl9esRiHO8avzDqCk8ylbHDfN2b5
ouvZthiBMDaMacfRf0ul/2xSdRwaK+hyM0Tf7WY2oFtKdRxFbfldaGUeZrW0g8KvYui1BCr7VVdA
v9gv71KjPwnI+4Tj78MYpUfUWMHPRAEGUOWP+QbHnAuHa3aQShdK5hVm7LuOXTk3TTCmVVRBCf3r
ET9JcZZqJ1qjS6P/78rqVCNCdaMCWfqPXwukvvZV+NodPDjTpLfnGl4fE+0l3/g43vLv766/g4vL
fQ6LyMCbTIg9HDX3jNHCW6r+MYH6OMJqEvumLUdnwAj5bsEstXd+YL9alzwyN3KXXVjRuBkPu2Zb
P04/rIjuvATXsl0byqPzWN2d67yhM/NXQrc8z8LNgQEuctZVPQ1nNlPZBAyFU79S1cR++YSLTjBW
v2rG4w5K8sITQePbYTW+OJUB744hmJV75KCSt9x6AMFwQ9mrA37kpEOwUYKzZv1uDcC+7KcOq8TP
nFi1SC/KBz6O2zYzozmjIc3ThHTtwZuGvWM9wrYxMtNrIyWRApkAPf4NNLlDHZYBhJlBBtzW5AKG
YWg/tdyL0hFWqFV21fiAenEZ2Mhh/LQJaIY7Hxh6LVgJ2neT3OXVZSafZ+tWmT/o6IXp8Oywe1OI
QDkv1B8e5SzCyuShWUIyopMx+Hlh6WaHkj26swyn/HEWdsTr/MIQ3Z1RtFAPR4SAANZCpPLba2YA
Wmc9NT1qyeYYVaUbSPc3CG18RsdZD+d8BhteR95VRxqQsEifY0tHmnhh4SlwtwgyEyF2ri7h2xsj
ECO8tiGUDr956bxBuT3m9oMsdhYxNrXlBrNxzJG6uAYHIbuMsrHbpLZ+OfgyRqwYKygZ2ECB1XXc
28WTzeWYWE6xQ4ISFEWBkFU/DLlMlhTALIa9LrpDjSI3McXGHn87wz2uXfEMK9bAT7tkZuie9O2L
gz/NVL0rTeQven3gurylDXhcyrgwO7XnFfLP5qfeYLW4ApngCATjjIOrnC+L/B6H3lXbt5eT2QRq
7IOhnjeDczvRKhTOon1eXphtH1rI1mHYAWEssvUnIwJYSWDGF4pR1dALRx5B0Q6MCuL1OMf1ccRp
2oat3gZKVUFm/9RYQuHc4RbgIc/1rXD8PS7pMRdiq2ZInHfP09SEndBDuHBEdVkFVHum1oNN8Vw+
1O4y6L2iPMJnXKdKGpjQErHgUI8CytbWKrjXTIGb9xG1XuiCmS+nUCufQHL95egqKaYmSlWD68EU
esoHjGKIakjnecBNekjnp8FP+smOKWSNc12LbItv+8HaGDU/FP0vx5tQWp6DoeoevBTtfA+yEOK2
zKcEvYsgJ9gLzgP3Hzz2zLGF0vq3MNHYUh00d69Ts377a+XCzSTNItvFxaQKR5c8paq/ok7MtHve
0li2WDndhbKX+lYVG1m3Eal72xRjIMdffnbZkTYwW/wr7UJrFoFh15uymHa6m0W1eWc2DzqSd2W9
FMyOdX3eumKMq56GHMtdKjuc5Z7q+GR8Crup3HTWY+Fe2WJEqu5uwdn6JUh2IzBBWUpDNuA2wEGH
n70YMtCXnXcsixK73UiyFKoqpA7cCnmhczf1IsrzAaysGfXdFNBW5D0ZS1KnAQrFS/r5zprrqE8R
Spz7idhbRbZoCYWZ79y3A9TAPbbPHHGwIa+amWJbTAAcwIg3t9V24MestSOjFA8OEDC1fJHVz8r3
NlznEP5xzQunfEhbvvVzbcvsnc3TyEHDTWbIRU3I9A9ZkvrZtmHtoe27qCv9CDbKUTe/9FATF6y5
9Kv2Z97732f9xvWGgIxanBsiEL7YEtSohl4GnbevsBRJ18deSwIO1n7blElW/7CsLNRUgc81HiQF
CI2PR1vQCDDpVvMCaNdFeglqN1JozWs2hTHjhpKy2My7QKjbsijua/6i1+5zivhaIK7SooyZ+j6P
+t3YqqjCuplq/5vwjUeJDeyNzhalibCuQWcU00Zr2t1kLoZ6BqS7GK4najAea/uV4C6bZs8N7jK9
IMeiTXKPhMSRUas9pkMaCU3fZN3P0e8S1t7yodpI6sBqqD345bxFlTTk4MJZKWhkUHcydH5tKXxl
0uw0tK/T8cdIRGCLMizI40jcY9dNP2tNQ84+BPpgBWhG7Jg2RmeSj8+ORrjoOEAYA8b8FyolxQ2E
CLsDwilKb7rvKmriAurPOBNw9w+cDXyCzhpgr/pbbxnIotuHdrHvLB2AdcUjhySx4QJWtZhnDi91
BUGhCQyQxZao8oLuTGn4k4Tnw3BLveddwkMMaJFnFd5RpbDMKP3Ap3L39Ty+0cZWKQ+s6QB0cJDG
wZxj9UqttdigWnglM1OBqHscLnbcE8BqNJg0OA9yAnGwZLfgWNo9qIuLmL6S8eQ3236WG72YNsAY
FvPvQes3lftN4DrmFd98WPfVkOC32ofc9h9zNSezKQPLBu6wYRcG00OzxynN3R1r0s3I0NLlEJ8y
qIaawhzo3bhb4jceO/z6jd+QO1+98WpWJeAXnbasHMEPucp3ujPFejbGU5GFSNEQyulSFSCbFuTR
qXLiNh33yIITT1hhVecxG8uwwa10GLpjQ9m2roqIsjPffiW/9Getvfswq2o5gElu0Tt4zHo3HJt9
cVyUeso73LehvWRjoYvIRrPnvJDHZ3n9ok+5eLYCffjXVcLva4VQ0trBfwBfVlzdLD5Viwn7HMlL
qLv832BDf9713Yir1p3T2qOFxW6jKoaLdKuFWlafWeifxIul24HKL+4qrrVugTNmlx7RMZ2l9svD
PZZQN2zUj6/X1gqn9udFAN0B1grFX2PdAJ87NPYzgt3kulhXepzXVosyXJo4w0WPKtiA81LmSKvg
lGiY9b3MIfSN+uHXj/FZ3DCAlYMmETSV/iLQEHig9qBQIzZWh3miwcjPmbqsBIneXhSiUeYitr2U
utdAeeYIUUJ20wn0u/QGwfci/d1eNSEsclDE+40NDesLlBZe3tyEzknwr+iJf4++XIbfBUZqz0VZ
pQpOvnnwJoRtxTKpH8dX7OSLN/pteFZQ8pNJXZzcAYOBWAtQe6tA6SitGqUhnKA+kNc8HLdyvwg/
mxdm6G0Wq4H/owfR21uiD4mONkA3BjqDqxZCCjO+shptG1U06zCPPND9CxSa47QxIoiHhqPzs4Y1
UQk9rfynPz8QlUX99IJiRshy7cz++WzO399Fl9bN+zkfptl0phF3UVMP2h0ITT7s6zZVqOmIC14A
QyQjyKFxea7X/LGP9zYLH8ZdzTuYUFrm+aigdLIN3PFulmNU2hZyyvncyfDJJ/4w1OpkSKe+a4aF
sjDE2S1ywD6yn4ywQTPFhHwEA569uYe680ZewOqmqUP+UO51eLtE5/CunwSrDw+yiv3m5DBTy9/u
/Y9K44FfA8H/8+sg8QZJXp+DsBk1FjomvGvW/IKKopxcL0G3Kx+HKsfZdzPbz2AORDSfEyvrLmxS
hH6hrnzVP0h7PiC2/haVF4EMH5c6uYcA4RO0AMI+TbemMRygCtyEPa66fq3uZFYkfulsvn7qTw8n
wCbBY4FMH7ixq03BYcw1UF5hGZryEhWoeIbgdqW9jOYQNeTFIFZstzRsG3TNNXrlFFDbJigg2CI4
8yRL8eWv+Xv3JKsgxKfB6T1RI8oWxa6ZxKaBQ5cOK0VztG7KBn4D8HmB+PeExlhzb0kkEi1HKb/d
WNBQY2Vh4S7+XaDC4cwkEudQZp+eRTDMXaS4DB8MidWGHZvZgIQiZspiodosUgXDr+UU5x6sqniI
ylV0ZkY+WbbwmoGkGZITC/qJq29TcIV4Bros9o+M+HUB9VkvepWhHkJQMKxgan8ucfh0ObzBjeFo
ByTtOiOvQaUEPxOXo7oI8m9FMmyLe3Xb1WDclUl5U152sXtm44Cw/NeXhxESWrsLmnoBRi4r493x
U+dO2qgaeIwZLgset6xgJOWvoUxRFChjfep2YPZspCu26CAGUhM7m/TXTHQbD7XhXCPQMrE2UA00
wiFNkTWzRJ81tPisiJvtznS7jVtNNxKtzwltsxw9DB/3f+h5xLQXB13dGeRXgyYiDLOTyX3w0QmY
mJbMlYW7NcotGQ0GwwlpDz1ChuYz2nwaR4wGht/53U9QE7pTU59YqKWMmDsHAESzUOgAGDDXQkCD
Gqysh80AfCLVYJVJgLd00NoQU5ITBYOH6tITP6YWFHjrXkHahdoAH7VOPGj5Xq/770vdjuCMsNJf
bVpeTnVdRYZAUQQ9jmqqtyQn8OQSW5EvBl1o6oHZNKHM77T3rf6qFfe0MEJRDuHE1dYc51CkD5q4
153IkDZadCKk1rEZfxT6QeYHX+B4LAOnODoaLjHlDz7WG6jlR5Usw6rw4pbN17YcUOuYwqa5UzOs
nfHuqKMFtn1bIHNpnUPv4M1QmgI4HE6DfONldyYOgVrRiLExcvE0jplf595rn9Erq8kvVVm+UOkG
Hex3GLpIo5ij2bMhJDX2V8Lr98Jvf7QMB5WBrkcBmj6kCcKeaeD1KrVo4aD/+zJMIPIMTmzlddjM
LRym9fToWQhg+ewfYRS1mUQedG0VCArMHmnBO+LZUbNkCHGIJM331oiGv/etBwhSeS5KrAJGlSjM
9UNsAQTHFTYf1yK11JUkBVsOteNGRlbRXEzwGJz1nT2/zsvvQX0c/YNHBNOwhhZT3foxo3TT9GNg
Ej8cu1uV3ZJ02GRkDq0KYsECfeEWUM8KbV42xOpNPP9nKZ2bJp+WtslTDtPsevLiUlZ75qktI/5D
VvRRmkH4cHYCjp9gagaPCQ56TYN7oXguZH0JTZGtBhSuwPooHRX1KGCztD8MM+5qjMSakrvGIVth
7aX2wyubSGtZlJvlsfKvM/DUOxVx53UC5NDTURsrnzNOw6LaEwcKIv6wsw25afQhKfAJadpeFtKL
gM0Jxjbxxtu5/ZGbwA2UZcC7XUZ/THgGBUGnZjFYkhOq2Le8uoXMUji3WMlw6yHFZWPdsEzDc44h
mCwgD6DIZhUgNdFEpeySd3dVSn67I40z+1GhJg7lpJDzGxP1NpKPaAEv5fN7jX1X9q1RHAufBRm7
hwJn4M8d6pYXNio+FtrX8H4KNIZM0LqVqAvV/t3korDr0q0stGQsLwVlG9EfS3WtiZt6KLaWQNle
yAuu3xrGc8q+Zx4Ua1jomrdCT1Eb9ANu3VMXdhFVH/L0cmoulw8yo2sg+/bo8CGuUydu+jrsvQcr
haZSeo9fjLz8qSITuqhZojgu1mhsC3rd8Re6HIETPm6OZrGwp00mezTe0bkdX+1xuukmuTNZdjU3
j4wOv722inW5gB20WIdCbTbRnW5DxekV0mBYZ1VouSKY5rup6mMpr2XzTZpXhvl7ECjU8yJo8IU9
M9uKSga6wUPc9MO06VEgna/aQUZDAZ5k5u7K9trWfxQjvhtWk0WzaEaYMEeQEtRdxoDgn3c2ymvW
CKMxm9y184MYjYPeHjP0mVn/6mf8wIFwpA5kZaF+oqEvTPRqo+UYzEidoMihSWiVV5D5DxzZ/2pK
+9YRwEAwP+z1dFM73/iEDGl0Q7NRG2FXu8KaQ3LbY1ijpxcU4tG5LnfKHlCHcSK7Ha+y7GHQ05gW
c0xaJzRKA6h/kP4kFZuSYhs1QxEoW0QEcQyko2hg2avdzlmQD0UkUeS2tDxoIU0FNdlHP7U3y+tQ
Gx1sewrSwdig+4XuBWReJ73+RmAtNgFn36TlrTa0YWqkkKoygxQ14glVU0EvSrN50aW8smF8ZJFX
EymQ2/lbywXpTUf5ZiBApDyh070vbGuLZ4xdwp5Axg+A6T6OrLjxtSom9qM/o3HvwgzWQaU8RyHU
68ZIkl1BtlDTvp5HWP9pALXqOAu9NursK3dOIGr8wC3wfqFII/lDekUkhFn8A4fPsuZAWkvtmtLp
AtR1r4fRveEu37YV+ybTfkP4+MMTJhrCVCQVmBmmTy8Gu9t05MDGl8wG+LMkoYL4RCe9t+58w6eN
V90MTL90eH/tpTee6UCK4sHOsCgkKB6FjlJWGxP2mg8lJvXot1aiT3oMsbswhVqGrswNt6/14b6z
ccjO3iYFa47Uhxy3NgMYEX9RZXhw52KjDCwNA4YnJipSaLBZXUDHJw0JXaptPfgfG82eoT1eDgdZ
AxHcNYHUIXlWX2vVZWlLHDooctvzRmRl5No3qnmt0PKRBqTvmrsyzwI46c39XSUhCDs4yWDmYY+3
1eRd3qC76RcJIdcZkJM6u3bZvEdVH0pPPMyA+xEFhxCbHw2Oizq4Ec3p9xbIEzYVMaBfQetikBpd
yvK1Enf18JNhSelauW0hbMHxRhBK3y7kLdaMIZi3B1/qsV31Gzqj5cpf0rFD5jFFIuuDovk2AcWQ
IuqiUtfjLHS6KpIUQJ+6CUwBdGe9z9MSN9EcDQMYYc27KeigCARRMshf6JjT+7o+5lMReR7ZdPnR
zo39bMvA8wawuLEd/KqIR9hIF3a78YFtGSlgbNOPovSwEcqdAuqp8d2ljxUDenSJhtmhEiyarSqA
X3PROaEnr0yYRAtoJnrTrwI5YYHGB5np61hNWwMxrhL+3vB/SExPqvXQh0frqfCCHMebdI8QqoSn
zTeznDcOv1E4KgB+s+W0BTwDCUAazhVQyNPLMABQkMMs8ji2KMPDeHCi8rZiInCm7kIXe0AAUaE0
k7RKrwe4Y496dz+kxkUPerg9FaE7JtUwRk1Vx6BxhL5lhg26jVZqAZVz5GTruWnMgEjSzdfOqeFo
dDViqmhxJelvi21nb5eZ31UD/d3ism8kkgQjGjSIBV5UdK/5CTfuCDlaOZpawLigPYL0oEOs1vNg
dnaThuBfX/lyIToCbowrETdvTIlDXH3XoXEEGsemqnaZWyDdGsMaMMnOLw9Ovq1JG88oxabXimkR
fLifnfLZlHvRwrZkSHDpDGTZbzr62jjwg0XCaOwJarU9spdCzPuea5tFY51CQ0bWI2QHs7DXMuwT
sbGsndvdeAauR732YII+ULWgrVRHCALO1pPnvKTGJZLMXwo5NZu/tdMFgzrN1AyHFm10j+572gZ2
xa9UMR4r27jK0AMdoE3slDQa3G1jPOOMDmiOz9dJwFw4BB/yhAkbdWYacFPg+PmhTO9KgM2b3dbi
lht2MGKhYf40qKX3urYd+c4jh8YfQ2iSqXmC0sFlj1Q5BwpMU0nGOLZBfuhzNL53BmThMrWX/oXb
3ablBVlym+yYOfux7L9xAza7SHRk3E52WNC9010R/ZHV/eZpdNmxx9YAwjEGdRqRV+1pqm+Qwide
f+nXRY8UyIvHvLgpMeWVKe5yB+CitNhpiNSCHjtn16eXxGsvnWKRD9rxOoF3VeDWx3Ky9k0GGKQn
4llOEfWeWn8+kq5JPLsGFjGLz1xM/y7s4ML25nW4UBb+6tuA0qlIo5tmsFgZDA9GrCcEuuXtg7tF
VEEB5+xV+O+q1VK1s1FbcQw0qNaFYKWBPpzq0gxAddzNxyJOAcblwTMEtwD9RT4eieQsCX0pC32s
SODqDcUAwH9MBwMv9/N391LpT70tHdh+Zt9xF2XX0zUujyjRcdwt4oKBvHDuPf++8QNtDEg/jDrB
L8PbfhzRZ21ueaNuoDh31RmXvvlSyDOGQSuvuKUAiFLPotyzSH387T9csEyJAkZ/weLk026mRF6Q
LRTMN+cIRJ+0XD6OtGpDwNEKEMoGI9HfPfyCipdsX+HDocv3kh2cQMZQcfqFju2c/GlK/YHY/4Fv
rTD9q/88Ddz/APb/kgjw/yHEfykCnYb4X87f2+Z7/x7iv/zBfyD+UGz+Hx0AM9OHeagDiW9U2P4D
8fcN/MMb5xUtCDQ6Fv7RH4i/4YEXAPkl2Oh4DjTOfSzZPxB//38WpDpoaehZgK8Bs9D/C8L/Y0wh
BmSbUeOCBdHHJa9UK3vA3ljSOzU9KFo1T8xsARx+Nw9/FsR7PN/HnfXfn1/tqLZkWQdKCUMBtmQH
AviBCOu59mkE2Kh+jjKwVOT+GzH+O8qqqJ4buOWxAXUn20CiFNaDx5/yhtpIMQbDGJOxs5V9zQuS
VWfe69S0raqRBsg41OkURQHJT61QGDrb5/UCbfh63lZM9/99JXtVlOs4jLeseqaJrOD3kfBRd4bE
thR7JhPh6YWe2eIXolj2jdSCP5nK4TTwWF4yCBQb/cPXj3HiNe1VUZjU0Gq0rBFlOTb2EJsuaVfH
bjk354L9ifWxbgrlE4Svau7SxMzM6a4Vnv67rGGXDlA9wQ3w67c4NcgqEEpWtk7u5CzpihatFpbX
3lXVixrNkF6ozdeDnJqqZfB3pxWHbKW0c9olKdenKw8uONe2ao0zNJVTr7CM+u7XKeRLJ96TJV8p
rPsKgs/Ntmw9VDtnV4Ef8W/vsAoGWubn6ASnNKkJ7oaqs1GEqoEr/7dfX8WCsiStXrglUHMIODed
zmDXkLu908df//6qt/ffPbMKAzp0Va2ZUJY4FbSbrrICUpw7uLmlJi5pTZfvZmCv931ftiDiaHaB
kgNBJecCckWFtrebwUJiU2spUinVMLTuCfd0IEeqsyncx2bLf59wFTbmggoKrhdgZAraR+FINWgh
VlZmNRtY1Pr0ZQYEfoqrFLySg+PyChLdVmGom69naFnwn8TJdaXftnIxeRCjTBzaexdiTi1UWIE8
RN2S7Uk7+j++HufEXrBWYWOsFatKUXZJRrP2tiEeND7BS2DnwC+nfn85B97thqxgYEZTnyW1XQNl
k+ptc+82uXcm6p3YbNYqXnDhjNIs8y4R/UhQ4If4O8n78lXMXXMmWpwaYvn/795g1LO+1tyqSwik
eNHuwW1ho/VKANCRu+6/bWdrFTRq1bt+m3ssKQujwOXUNocM0luUnOvtn3qLVbzAYavSHMWNxKJE
R7VcNB2Lxmbocd+ExOHj16vp1CiruAHMBpCWLsxl884evECQUff2A5ZyfZTDmJ6TR1gW52ebYxU9
4MnL3ZRrbYKiLHRHoBxS8TsX1UD3clEamFEvBIBtQyhQJDdTDT+Cf1wLq6Aw5VqnmyxF2JqK9ptb
oEsXuhx2qoDCQ7E8+HoWl8X7yeutjR9NMFa4RN0uQb2rRRV3NkxKYkHchkUN6EZzF+gOn8/wOE7s
UHMVAcBZYkYqO/AbB+a1sG8frDRWY97ef/02p35/FQEkg9yVRQ2krRUS66hkA/1p1YBWnJmtU7+/
CgGklIy0XcGSwgeWHWT3LhIOYO5fP/2JY8BcVvq73U/lYDS9VtJE6JiSPMhRt8Z1zGu5e1+jKeOA
wjfYAypjJQNIt2MeNPNSX5w7B07sKHMVGFojm0AZxtchbPKf0sY0fgr0n7Kw4d45I+pTM7iKDQ4h
rtP1M3LynoIpViphXQD67f7+tylcBYW2nipA45ou8Yq5gnjrOMAOJ6sJFAQzWtT5ogzcoTSZolkG
hslcPbupY75+PfipvbQKFbC1qubOQqKhpboBgzhnyKFVV+mzvCkYEeTOzTmlt18PdmoiV+GBESNL
3bbGUrSA8Ctxo7rXeqnOgXSWHfNJXFjz/Z3OIEUHL5WEw/g8mqT2CHIdGDMDNC47eg8G5pnT6MSi
W3js7xd947N8nJdD27OnisemnNAscmhHjaDQNcWjr6fr1DCryDDbTedY8GVMCg3do9Ht7rnn9YHP
6n8cYBUazDoth67Dx+c+10GY1HQ0okx/avKtErz68fVrnPosqxBhdMqmBcW9XNh1097ruQnCTkYb
Dxxx0oDWrQSwImgiWho582InFtqbguu7qNR4hUFNHfm5VurtLYrGOmCPINEM4devdOrLrCKCj2qu
O0AXM2Fz1qPQX+muiD1maGCaDtKyr78e5tRrrCJDVpvM4KnOEnOC9KA/OG1ojh37x5dYbX3a9A1Y
3diN0P4w963bA04Br5hvdM6Lf7vrrbWhU4cXlebhuuq0WQaWO+limwsILBd8809TtHbTyaFo0hGD
s4RJCJX0UFXZ9F2mn/n1E9/5rS75bh1N2NHNlPX4AINp7qHHCloHqLMmrc9lzyc+sb7a4zkxOr8h
WKkFLNG/NxpBy6EhRfvwb9Oz2uFeRwfceiXyZpiJXVGbzHHnG2czsRNb++36+m5+HEV0ZuCCmRSz
+K1SEG+7FtytQsKVCjCFluRniKCrmvP/Xjff4GbvRprbCiajtMV3bstrZRRPC8vP8PrroRIHNjUX
LDd+4xCtQlfP/+i8fJB5eV/yO/VxVtu81CSk7hwflauyuPBL8kOl1Zmj8NTKWm1tbg08lRCnSXLX
GuPMpyrUGYE28AIQ+PrbL9/4k+PwrR73bspGOdWpoY80gULq1gYGEBi2wdkZBprPjtU9fz3KqTla
nemckqkuNMyRlwMPq6StBwVtzglYn3iHdbfG9aeiNxlSfdoV+5I4ZTRzo4zwsRsQt1W6+/olTnwN
bXWgt042TRL1liSbVZeHjSXYVYcbxhC0ujZWwdejnJgqbbXXyWTXgz4DcKR7fWyIsQ0dZP//9rW1
1U7vTOa5+WDgO2RXTFf7dkajWAdAyzhnFXPq8ZfJe7eeQN63Jt8RkJ/2evQLG5XKad82Ti+Sr+fn
VKVYW0Z+N4JndyWwmJBvII0iIdqn4wUweUbQdADfydqob03Dza+8obZinSnnrje5H9njIB+/foJT
r7ja8Lacbb1vKbYMZzOCPh1uxxlt269//US0XPfkdFeOE62xmA2zIVcwbuED2uxUaeE4+RWDUAu1
npmS0Fn4esBTr7M64ed89JWZaxiw0rs5VHIoF1gsduvm6wFO7ZvV5rd7N1P6EmJ8h0OZJ7UpIFBc
P4DSI7ZfD/H5O4D29HFN5O1Q5HWK9gQkm6xo7hs/GHibndn4n38SNDQ//jq3WdWXNiolvqPKu2Z2
NynPoxokt20LnGEFR4gz3+LzSAZ76Y8jMSZdTZAB3yKfEY6FEmHhmuLAwdG/h+hIE389X8uT/x31
bX8VByhwZH4tJObLSI2E930f4K7y1Fr5hc39G9XNPKk6bj9+PdznKwBCEB9fqxkmM59ShnOsYCWE
FqVeQuBAeuKedDwd/nERrAKDItDILkEvSCSRXqixzNp5aDaeiTunlthq1/PByrWmwhLD3nc3jNFx
53Ngj/5thlYnvQZetem3CMzZWNNobHsbEgh2nriePJdEnvoIq31uEGqPpo7AMlvAXTvoD1xT5msl
EEBUj75+jVOTtNrqhstL3Zx9SLMMoItmuObG0oWozde/Du2Mz9ftWhWQoaM7mDA2TozahxKQvYjA
lGOVNJqnDkY1DtvRNiFoo4CL7draDbx2GAGJc4vvkuRcX8CHbgEJrL7Ig6qHIGDgNaZ1O+RdBTRo
6bllhMuU+DapXr8ovcraQhesunAVAwitAGUt1Sa5L2pLAOU6GK+jGPp7cOczO5hB1nEC6PoAATr5
JZR6yzRFR7Ym02Vh5LYW1Ey5dvT/OPuyJblVptsnUoQkEKDbmlTV7Xlo2/uGsPe20SyhCUlPf1Y5
4o/o5mtKceqy+0IUkJlA5sq1KlCCKKDMyuyhHin6rwpUuwDHKteHUIrmfUD7K5I8G7+vNS8B6AuG
6jsA3+R9akCi1JfM+1MaLQEnbisGwhpwwh5pW5QPpeLr0zTr4WkEUDw8RioEksqs5Ve1RP90OXDW
TZEtDxg7/6daUvEtHCpv7/eROqcN8hJRPbd7TBCXwCiWiZiMf06LbkhQYPIfG+YXFwEhiQhP8qU+
kXUNP3EgSP5DJ2H7leVhrNHlMBvkqGLQR0iGUi5Er0je7QDv4V8yloMLhRVrP+6kGBS4CfjA/si2
4w9hlY/hsfTEFO9ILtkHQxtxAvA6/ahkCrWWJSPiqWJELxcvjRv07UyV/A1RqHQrH+BwEGHFj7mH
oNhK2+o8oO588Gr0c4xtDKE7rx827l+OywvoLV9GwjqGsJjp/fKsMuJFD3wQRbZfV17qxFdzgOLY
gL6VSwiFF9B4CdmpQ7MCpX9Ol2aGzRIpVrLxY66H4yuHwBWf8fwi1fYzKcKqqs+A6Axfhhp4dSQw
f0rToZck89Gb2JqqQhdIq+N3EtLAW2r2roW2TrkFqYM6y1RzZjkYFjgKdKcm80EFlZdbfZ+uIawD
LqqNKU2RAbYP+gsO7sYQjGeodP4QfZrTjdPaNcj1/89uon0HcJUiBYhzRQCuj5IM/0G2sH5cY09s
VWkcEVVYB0MZFJE3hbQ8rwwqGgBbcmDaOch0f9yOqa7vW6fC0KxgcVRLeaa+KBI0GgLQmQIzePvr
LhOzzoNFTsbwJSzOAKt/k2EKGhMT68MgwEkRlqAfQw1jPPXXP8u8ohuG7ZgTv/6aZ/siQec/oHWu
PEOnXJ3yaekSyAhs9TJerfQVt+GW24wAIzIdjECnVFfewNHkw3+Z0cHHVBOadMxQBna7im11LDqs
jFve4kk9lyRc+zMF/XsO2Woo1exoVgg09DRV+XR7p1xrZjlMEEGqiiILfgZFSvQoS15+ANdq++v2
169feW3NLE9BH/0ciTgdzm30l0Iv6Fa5A29iuCvGHMzyTZt3W7ppjixQxK9TfLb9NTCJ45iXXuLn
YbOLSYtyHFo61jL9OZfpV8h5n+asaS8jbruGDh9vT9G1gFZkB3cg6B2bWeJJUM5Jozwv0ZnoNkza
ZQRWGCiiPs7Ai9WdfX8G8jyuhIqOQlYxRUecBNPP7Uk4184OB23LS6jZoLkwZuOjmSqtf0JrPm0f
wVrL5YO5ZoBPZQi6HWTwUkous17T/MOYzt268SMcjxMbI9WyuhpRmGvOdef1/2TripYprkFiqFdk
uSsy6GPB2HDKkdedT7cn7to9K1B5uLf6GcpaZ6U1/RLo5pCX8ZZvOazfpluXTUbwnNPpWV/5Ygtw
eKLPkKBlAQX3zIu/3Z6Cw0T+8v0+M/uoz8aIdwTM9iv8bU8Qxn+UujLoBZEVfbhvECsYiWEEtYJe
0CKUNRhDlwQQfzSY8QpipreHcGwFsyORqZZKDxQkm7KeniAf6L0FUSPfOO9ce2FFormSIQe7pEwk
D6LvUwPQEe794QBEd9NoyH8hwbpF6OHakesMn+1IrNlUCM8Xia4zdlh63H49Dw1YKibTht06DiMb
zhoQQBmGFo17sy+j7DefUDx/APIILY0e+inRKYpM/niZDe4mt7fHNaIVifpKFbmOJ5lkng72dR/R
aNf2E1ADE/j24r1fFpC0hRoyKJxvj+gyCCsmTbNIyzTKvaQvAOjZD2Ia2n1F/D7YuKW4BrCcP+1m
6c8FAja4lAXBWwUaiIcKHVnrxgAOQ7DBrXm4hl2bg6UU2NnhVMRFfFbpOD+KfLozgNnIVR2FTQ6R
KCySbuo96D6CQy7CLQCHY4UiyycjmkELNfbQWTuDPHPKccAxU29kPF0ft1xynebMhHSpz56/jO+j
xcSn/tqudZf1RNdRnzlhgWoPKyRSBh7Pu8cJBAjnYQiCDdt0YDChzfby87EqqwhCyWEyKlZ9H7hH
0bMPJG9cAI2datwFFz4D23jl02NtED42a4mOnnzKz4PIOnQvF+JE4+kbdLA3YoIjxP2Vx342Y6Ih
GKFqUZ2RPozhnFyimzrM1MciKNjvSWUF2zipXXZteaYoF9PHHZIwLdXoYlJSvOV+QC++zORdxWGQ
97xc31p5sQcYDVI8NAaNsu8Nb0podX1Rau3/3LYQxyxslCiSMgAbIHKeqUEiZuCsBhS4BB/DGI8b
W+IwcRsgKkMD/gvB8rOpAQM51eUMWTrFaxVuWLljz6l1LqPDP9LtjAH8no9P0cQICGChltZ2RfS+
bJotUItrItfxn9lWnq0hgoyck6HoUh+87yBuPTB/XPnGSrk24/r/ZwM0oUSvMLpvz9PK2H9F6tM3
Y8kDZHJB8rCxWK4xrJCA/FbLWCmzs1zy+jT6FCQZaJYGC3bTMPbzPquyAgPvFEdKT2JHgiYFLoPV
eXYI0RkMigQlyFYrl2tDwpfrRTUgJqE/52cytvRIDRomDUSq7twNy8ELRiEfOnf5ORK5QMf82rzH
OzH4WOaafb+9Tq4JWA4eTvFcmBpDzF34U6dInCi9pbPn+LaNAS2VQXMzB8dn3fftBzELdPrTpr8v
NNmYTzMDudh3LMNZrvm6TxvacVDyeqCTjfNAb2XLXJOwXDtXdNVt62Vn5qcDgMZCKAU1QpCbHG7v
gCN2EMunkbDlaR6hm1Uq+jPuQQ/aFfkbOs/vzDRvKQU6MkE2BLTlqRALmlIwC/IO4gC/TU3BdC5B
4iqCb70X8p3KP1Nv/XJ7Ug4ftyGfbTHh8ZqS7DyCjavcpWNAHn2qhn9A93AfLB9ioC99j0Ouvew8
VGnAvVHvoXDAk6AT6+X2DFz7bnn2DHqIOTCg4QqbwDsHNV52KDyTjfVx7Yfl2crjgWKlQoVp1XF5
bGY2UBDRjfTXEABi/K6iaA7Wcxr/s1SBryFpIZCsP9+emmtzLJ8fCs+0E8OrZQrC+RJ2k/dxmKbs
sVY5/3p7CEcSwYZ5BgRc0AWgRYDODJCT4L/rOUVz8jL8jCkINZYc2Wy6gJPu9nCOzbLBnozVALUg
KXNGJcQcvcCMoMQoNrH6rs9bMaApPSgPlrAAj+bxY6QIKjSTbDZwU44nXWgFgFnqSOm2UeeqCD50
c/Uh6sGJAgWM7+nKv9U93RjHse12g3PL5oFelbzPjcfQVT+A6NqXyIPMBl25t/fBNcR1AZ9dH6px
GTLh+3je10BoQFqlku9SDZ2ZnWzG/0+50f/DmUEC+uUoHaXh1HYgpS58X5/50oDqO4+rvt+PS9lv
XCBce275v1mHdiLglksiMixAjOo3xCz3oYb/hw6To5yd8Xr0ElShQBqls/dlRfMDtOo3/M/16y0X
1xPibi4wQNg36QEs0t2ln2ed3N5mx9dtQGdXtgbEHl6cpJnO3pB59S8gVt8C7rq+fo0pz41oVmAN
a0UMvoaKnXi0MAA+uupw32+3fDmrWIRKUa3OZGj+iKYE5RH47TdeZK6fbrlymE9osPJ6L6lZmSat
BME/96ds46Xu8C4byUl0F9SjXGMQ6xMPiCsONRWIC6V42w4pr7YKk65JXP//bP1RHFwNumiQy2Ak
PE8TOGKa3owb4suur1vOO6Knl8R5Eyc8z/OjHMArb6qwvi9B+pd88NlvD8Q8rIMEo6bsNC4F0ZQP
EHkQegK9ao1jYWOfXTthH98rNGzSAXGOLfyPmqpiB07ut23gbVXuXKtk+S92tkddNlPnLgdBSjAY
9EFLcV8jXWQjNrM6n7TXoljSscB8L+iYQ1ADXGlrSoYPd7mZjdbk6yDKLCcyMa1Bfnpqv/XLENy3
/DZIs2kjtMat+LgO1NcAyge0kk8U2N/bv92xuzZMU44NgExxqc4tsMSXHpjGR9zB1vM8LVtYadcQ
1/8/s9N4aYaV1yGYX8f1Y7rUD/6iL2XbbLXfOezHRmkOoisYybI4iU1evGnaaoGkb+eBT+72Erm+
b3mxJmpCWwpOR13M0VM/ZNGnQffmeN/XrbO3ptTEc8pwvnSresOrRZ+hHZAfbn/d8eCySfsrsZhl
nnE2erUpdgAIoSjU8nmftw+1CpqNSORaIcuDwzqkUPlqYaOgMQDyvc31TmXL7N+1A1Bdf2lBYZHW
QI90OOHrIrvIrHhr1iw73bNE4EF/+fFsxmqHEkdAkBEo25oe+CrJPk6ISHtQa3y/PcrrToC295ej
hK3IPXBTXo3IH340bVD2b/sqDcWbCE+frY6z1zcChdOXo+RlSyYzZjIpES32JhojpEr5vLHNr1/e
qY2tZPG0UPT8YKWigV6iuiMfdQaRIw0u27oSxVcdCLlxgX/9UUXj6wyfBY2oomG8cCCTQFiVQeav
6B5i4JguHFnwIwtqc4HW63LMy5psOOLrrkJtZfWlRiikQyUTGrFPEJgG7KtUJ3/QH7KYbqFuXRtk
eTtYaPwirlATDEWmj9kYZIcyGrfS8a6vW0c1yXAVy2nqQUtrIYe8jzm49QaycSVzfd3y8sZI6OwB
dJhMXQs6LIbGr6kk5QaLk+PrNt4SAJeuFRqlN1KraE6QUa7NHm3jPN9IcjgAB9QGoSmQUKRcwqSI
nH6MTfxtiFd9jL31sTSgMa9qfWhN+AUC0w++nP/c9nuHzwjL77XRTbym0kvQtwVB15mjbedhUIXq
DzmkaMF0F3Hi7zOQDIYbE3WEGpAXvXCdIfaioc6Ml6ThNHyI48mcferpT0HVbfWnOHxFXId+5p1k
yMiKFGScZEvZXnkYw8rsK9mzHyGm8w7cht3G+jmqXtSGSmohEZ9X3B4aX7P0k17CDtSvAUjLP7S+
rj5Ij7bBpSnqdgUJEm+rK6G1BmNjhsb/RIF+G6KhRe1Pn9SY0QG6p2kGTkBokm6hphyWawuGyGEZ
TAOBFGjiQT6jCkBYiLN8q6HQsZvcihjzMnQRiop4CJHxDfi2H/1sfFgmddcTBYDPlzvZ9QuSpYrC
PgH8/6cbCnSs+Xxonm6b/+u5P9Bgvfx8HDQqCJo5TgblH+lKf3XcQ4Ei/5KvIICNAvlxqJf2nZdN
d2XKqbBCIG1LvFaolklPQF2eQm8x1u+MLtr7riLCCoIEdfSqrYY4UTH6jMJoBUW5F/cbX3dttnXR
0QCX9wqo9mReIRs8iY+s9D7iZb2V4Hd937rrgLErMguf4kTq8tMYVBdvqk+R1BvO6vq8FexA9QqI
uyhwT5PgdhRTk4PkaASTrG7vQ2hQfo1IzyIPM1M2Dw1mIIL+3yyEIbFu43rj+vXX/z/79DCRyB9H
RBpPCnLkupHnidb1MVtitWGd11/5v+BE8MK9HKKZwEcn/RqPUZPyL5HxszPhXvyBd/MvqMhuFcsd
hw63nIA0suzrFmgg5avgOIM7+wgoJ8jjw2w4hvmVul6NW+eqK/xZHiHSVGratUgetmnwIyS8+qUz
yTcuHY5NsQFtuexRpwvRIQDwpQ/hzXndI5fYJCsrty5+jgnYaLaYqxoYbimSlrL2C5UsfO8jK5Tc
joCOvWCWT4QQNjO1B6vqVg2yjnas4/OsQLifx2o6gP8V3Ph64d5GBHFNxvKPygvHoprggoqxJenm
FhGwBPH17clYBJj/l46mzPKRbEIR2KgS8dxv+t+RmcvoQv1s/r0WqBmccrV8CP32yJYg+xATzdUl
TOUCGYt4CdMETW3/8jEuOsiyNtGb2AsYFBcZHYfDunbRl6zvBd34qS7DsVwth5Ty2M6VSFAmzb4Z
6Dh+BpQVoiusn+vz7eVwjWEdnvPsjVWRcZlUGR1PMR2jq24DdAW9TUyRawjrAC2JVpAcn+DKJsug
gKnedYb/gRr3xrXbEZFsWZRC0HaNlgCvnk4dpzKFInULMFoxTR9HEDIcbi+UyyqtGFFMwSpFjiQH
Dzy+KyJoS/hZpDdSZI6v25i3aeB5EFSRTJDqwF2iUv5n6YPJ+PZvdziwDXdDfb3msh3jpKBQMfE6
NB4pcJnPHGIFGR5CfaCebo/kmocVKrhQJINovUg4KE5/+pkaTmGbys/3fd2KDCNtjAcyVMxDiaco
auf3oxTpl9sfd5hRdDXfZ2dnO9HCrwIcy+xKmF6bN4SEjyP6zoykW9BG1/Jc//9sjJ55jScWXL08
9HmcOOiv3s7ruKWG5Pq65cvggIH+VY6rV0xoASHLFCzIrYyPt9fH4cY2UG5eIWNL2xFQVjkN3wj4
Jn+G6+g96s7TW3l01xjWqe9lzcp6E4tkLrvy0lQ1WM6jZjw22OwNT3MNYftxJSE7U0cCubLyIaI1
FLDLH7zSG6vk2AMbHmegWt8a6F4k5cr4oyqH8iLbYkugzmGjNjJOTEGnWYHLF88L+jCDEfWtAUPT
pQoWgF2QSIqTuzbbRsiZHGVU7lVI6ar+Z2Wq757vv0GzyxaI2PGoskkUxxIwLBYUiKZtCwWzNQJ8
fZfpiNdJ3RZxvEe7XQZpY1pDaVWiy6CHKFCLXMPt6Tl2ya7hM7nSKJhTnjQhbpdxtYBnHnI7H+77
+tX0nnk5FJJIkacUPPhAYR608sgB6vbBxontsgHr6zGTSCd0BsepByWOqud4pswD+PjZDIEYbyMD
41ghmx3SGxmEW7xVJMhpdT/NsKxnf52WjXeKaw5WpKrmYM4g5SkS6pUXlc/pnnEPogboQFI0vQ/m
CZjBy31YJi+saIGqSqjq952Jv8aVftfK8MtYAvh3117/lRx+ttdeyqY47JCuplWsj42WLOnirtu4
2rh2wQpWa8PWoJM9gpVWM0rgVXhMWfZ010+38X5o4DGsCgeeTKbqi/1SZWUO4AcIOu/zMhvyp8y0
VBMdRZJOszymWa+TtCqGL/f9fOuqATX2blpDLZJx6cM3UbHWRzYF97GjUhvmh+zmrAoOVINJm+yq
OV8eTT9X91mNje+DxHU/xgz7GnVdkbC+DZMrv+tG4cHhXTaar6/BPt4JJZKGiw+kDKZd38VvKS/G
/cLiH/ctv+3CtMdto9Q80bLPvwVtSj6asW03gpzjlCaW63aQBUSXI2PopffmjzxMu4MHHOQjqKO6
jSPO4VvEumuE/ugbqNMhwvWC9LuqmdMnVmWAP963QJbv+j3ejj0MKxFmHtVx7jroIQL/2G3Yv2OJ
bMwekSkkoBXShLUYox8rbSg0EYW6tPOqPt6egmsIK9c2qEFT9ELgqMHZ+3mkGeS4Gp0f0qndQp46
dsGW0Ww4jTMBRYxEho3e5abvIYQGQcLbE3B9/fr/Z9F5qhHZ+usJQBQ/4uHwTxj5y8b+OrzMhrVR
AgmNfMbL2VTDqHZdHKaXLJjGpJmhxTbHZbQRLFy7YPnCpMZi9VtMAknu8zLz49LqH3FFft23RpYf
FHKuyqFY8fQEcehTVYs8Pw0i7MqNs/5qLK8kDG3Cwn6tS+PlyE0xHh48j74xYv5Xr+UP1KzPpVgS
HQf3XbxsoFuQqw6wUsaRNCQF5LK8rix3S536/n1bYZMXck+iI6HB+0TPgd5NaZUsgTjOkt0XVG3q
QjqT2owLhzfMyMcc0ngAKgoEv/Q+ZQqoA710iLHoRDl0AhcvPtU73fp8n8bjFjmWw1JtxFtBgJIR
Cs6MYjdUw0XxffGjbxyt4xvr7/A5m7KwJ2Pe6hl3X6jef5rrfjrVYOhvBkYu3uJvnD2OoPFXa/hZ
0NDFAB6JAfmqAUJKO9qhSc2XEJ247W5/l/oVf7Axb9IsrKykQeGxiFMFerwInE6z4pBKYwEYex5F
AK0VgJYh31DWAuwStS7ZU9vGXvcH7Q3hd2VaUL9KKtpLDiTMv5R2cXAUsanu65MhNtQDfb9mEFB4
SIRn1oe4omLemdmYrf6G15cY7a0vzRDavWztSB4hTVQguSL8JfoxlkHlH28vsssQrZimq5FM1TqL
pG7Ql3rg2L9xN0Q1G3eaQ1Fk4wh4fRqA5b6cRgRSwBktXUhX1FP/VZJw+lGthj3dNQkb9ic65H6V
CuGrUPGDySBhR7LHNBs+3f6+49fbmL9+WTzW9rVI/HJh4Pxg1VMPYq2NsO/6unU9FxCfCXzghZKU
aBrv4zhXkJU3HNqv9/18y4aykYVlC7KdBOmn+DcuhssXaLRPX29/3WFB/vX/z4JAmXOzglcyTtpF
tA/EaP845RXghVKw+57YNuhPgmYH/Qkp0nWyUAMaegDM3ukii8R95umTl3NYQtTkYvTsJw0YURI+
Q9mhrrIt9gvXCoUvv640jws5AlTbFMO+gJBY301XYPPG9l7t5JUwacP+Yr8MR+7XURI064XJuIVQ
apjwTj+kVa8OaWvuu+T+ZU97ttMkrWc1SS9K0DZvkspD8aOg1H/fR6u+y5iIDf6rTO6tWdnhWDfl
9DWaIJ4LDXcN0UsEEO/7bYuNX10wYoMAy37lJE0Nh/5mHV3MQujvcOh66DNP/OjFA3qpIVw4BhKK
hVV+uj3o615ObDwdNByARREY1OczirNED3vitVvlbNeUrqM+2xpNNZ3DK9RsCJ5kuYIqajjHKVLb
Ez2C2vzA8bTtgk2M5usWTWz4XLmE+dI3GI5SKDzspsGAUtTreAW2VE43orprxSy3WccOGjszmjFo
U0KDVfTdOWpD88/t/fh7i/hftyGxdfIJlIHpJARLmmXcjZF/Wky178ufSznsJtnvxEgfh7C9rF2/
a1T3BmWt+2DqELJ7uVvVimecyfl16CVAlYDEOyhYgMSq7+R95mYj7NiSlW0nKEtAqA+tcEr+k0V8
H2sQscF12UB0Q4aAJmNV6iNYMft9N8lyh0Nl433isGcbSdfODV0GMC4lJJI7rcqTJH4LSer8nIc+
tHfmd/EKWXaylYJwWYONo8PFcejSDjlJ5K8KlpSFXzfHfMzadkdWb873WVh4cle0ebyCbL9r5v0i
V/TLMb9qvpoizNF0Zny53AXVIjborsRjv0KnPVKODOC+PAcxNJ6eW5ydDteycXYRWi6AkktZok13
wkH3VNB+I6Xm+rR1lKKtOJ7WCLnSks3LEWRH077vzRZ+O7x65ytea2PMmF/rha64iqGHTYxQlS4q
9QOcfyBwEWD/1bsx84IPTGWdt5OcSnmBGBDU4aHA7vOdxzwf4t0iD6JDtvZhcOrSGPx0RRZGw0O3
LvMvnwh+8EL2IZLDqqDtbFizN6CYZMfbgccRO23QWpcBUOZlIkqaTp8DWT5l85zumhAat7cHcO2A
FV2yhvsszul1gPHfANu8Q07kvgYhYnPgFddUnVpZBJ6jHvyE4t9qVZ/jQPx712+3SfBKPhA/7vCs
n0TUo2+3g2h96W81Vl8vvK8Yj015hyxgGPCuYwlkIYb3SA4V6W4GpeyhAcXacalUfF/0tYFrUdbn
fI04bkoTDX9pVB/9fUEUbPL2Mv3N07w2k6txPTvv0ScKTCyoLBIVQuLy6EX1WO4DIDq/BGBLeVfN
5UIfy2qoh29el+XqWK5h/S5niFwHqIaAWiUCSGeBYtIivP2gxq7eQS9yymEraSVAlYor8QHaSj2D
wMhithqcXDtwtdlnv9tLQ5VRGUXJMGRPV+O/mg9XE0Sl8+mu9xSxIboztOnXrA55UqAxaIXeEwvH
PQ29YUvbwOFgNkq3IVMM4Cby1f1AQeSLG8+lTEOycfS5vm7dS+JiUhBx8SMIgYOXrwJ98wP4dvP7
CrqEW9FhAbcfjrrra9PP1b+m7ZDTQi7Z32J9cIQ3G8PHYUrDZOYIZxblO6Ov+IGSx7tA+vfVhBDn
XxoRyKXRb8QGlsgU95CdASvRj7SVxV2lREgMv/z8wqG8V/QDNqBS+kLSaNhzNtQbqFDH9to0dC00
lfx56CM0sJHhYZ0hgI4Nvw97RWzIHpTnyhq4Ypq0AU0P0oujg1j9+x6yhFneK3po0gw1bIeAri8F
U3VeqV3Y1Jl6KKKR/bkd3FwWZN0gAIJf0XGHetkY6ukzVdz/xMMl+xdEd6o+3h7j9VQ7ZNFf7jGY
IAHmLhCgu47/xGWuBGOo34AreK0KiptdGv0eY5V9H7kJpo0xXTtvOTbAcCiz42xOTJymel8FYADH
lbmjv2/PyRFbmeXZ3qRrvPVRCYTmoRa7buwjsqfrGv/HeEO/LAApPN0eybFDNgYPbbV4K6UdkpJF
NrzLcKP5hwFJ+0kWrL7PCW0gXhExLnUboibosfESIaeH0lpQbFQ0XROwXLwWbb9UfogJmDrq9ulk
5DuQm4l/BO76G2e0w8Rsbju0n2QMqqERtjvnaGRnav2TNiGlu2htF35RqyrlW9Phh+xWQJO2pKAd
ZmCj80qRExjWgvCl6HvWNu+Gkh9WHIq4D+dqI+fksGWb/Q7ygCLOaoOcEwvi96Qa6aktoy04r+vr
VgSIKa1gybjBrmOQvhFUBecxjYoNP3w9X0ZseF7aV/NU1wFJlpqP+xE8ow+MxsEJ8tnjsRtieYqF
zO90FcvpCWX5UoOUHdCRtlz2aZo18wE8pBkIdgHL2JIqchm07ftmGUFer0gi4IxX3o3PpCjLfTaL
+/zRRuuVVEVrriaSdFG2XNo8ayGCQ7fY2RwbbqP1ZCnnYAxqmvhN0Z6KCSBybnx9uh2uXF+3vL0F
7z60ekuaXFsm9S7MpuDLDLHjrUYe1/evnvjsUlu0IHv1FL6fkk905dU7uormvjwAvW74s28DBdEH
qcpxzewmBuQR/d1fhY7vW5jrhJ59HAlvMAB1uOmYbM0fgyLL0EvfsI2f7vAzannx1MxzUE/IS/t9
U637XBarAHqtWeEMlC7RiftD/C2dwuHX7ek4GhaIDWOTkmXjGgiSFGPWCODaRzAzIMnqTbtrvurt
2IgK8gMhJBr7Q0tGSGCAlRVyQYcmG+m0o1Aj6I9hirfSLjYhW/Y5A2E5LgYdpGRl7oPpCV2j5EFU
Q/r79o92GA+xPTfraqQyID2PJqHhuEg/OpSVvo/yhNiguzQH0xL0WkliOAp9u7mti2HHmny58zlB
rZ/flyhTVb5B4Bny7qCDnu69up4P9y3ONT34zEDDnHrNGsFgVhNOZzRFVh+jqrhPHIfYqLvSCA7e
KD9MwG2jDxDnGB7qFeWTosy3yNYclwBihR7T4tGvGxoijVe8X0YKkFmYvWVd/0XWwBBWdApP7WY9
3nEK2FA8MgKGxHhNEhDqkIsZvXA/S1qdBWaV3N4Rx+3CxuNNOSonHRjjAT6OK76nddF+i33Z6D2p
cxAIUp/1W4eaaywrPPWg0OnHigRJHZXjQfhVtPercHlLIIPwS0xk2bAy17JZgYqpQeaz5GHSr+uA
EgaYRYadiPuU7Nuh7Kf7oq2N1INg/DD1V3MzKPGeob0hDymwJRuTuC7KKxkhG6RXjT4asHriJ14l
xD6ljB+wN1vgXcdW2BC6sp9Vz1DCTyB/VYNQZPnY+5M5QC0ChdItEnjHFGyyu9IreQ9ZnxAP75l+
Rfd+s+eSNF9vW67r65YrLiItaNX4QcK6fPra0jJ/W8zVllKc47CzcfJTLYp5bfogEXGX7dZ2QJZx
6D057rxe+V/8VE8TGtQ9udEq6ZrN1ZafRcaMhNGSTwbjGQNIAh2rPcrMw+X2Wrm2+zrqs6+biEKF
Mh+CpBiy8kgZfdRldDJRuuw4BwT09iiuOVh+twxKiHJug0R7Sn9eoGv8PurNVo7U4dVh+HIOXcPD
mFeYw1Iu2ds588Sj3wRLtUNX0Z3on79VimfrtKLrYoaqTYhrt6KfVDeUb1sWhj/vWx/rbE1HMbW4
t/gJJNrLU4Vc1yFIiy09BMf62BBAgkM74Ez4ydzX66mM47LfTd0iHyA2giaJu6ZgwwDLRYCbLBj9
xJSBPDDopz2udLpPOw8/9+UW86hTPdABAToNaftNeWv9Fe16m6lS1wpdvePZ7grTRM3USPhYZDpo
k0X9wUAMDk2Aub/xrHLUOW0cII9yPGxrgy32Wv61wZ10P09a7ZhnpkcvIzUk1/zioW+n4utIli2k
qWtmln9zr1RtViEWZtDxCHed1tGveAmGdD9DvG4+3t58RxSx4YEp7T0F+i8cSQtZLkFgsqOH7pWT
WVV3rKdh3Ej4O2KvjRNcszzAc8Lzk6CARON5rSB0i8bxeiyOcuS1PoKXIA9BCHy9ot6emiN02fLG
BZjxprau/SSDoiZSR2DzGsa0O933dcvxV84n4asr+f/cq/dN7wVP5bKYDZtz/HYbLTdmlQIPXBYm
AR+7o47SX5DlXDcWxrHnNlQu0jrs0f8Ln2l4m8y+F5+ruljRl8jFO5BI3UcYD5bal76pa3QihJUK
k66iyJ/ppblSoW8lukn0F2nwyn3K5srzRO1X4PENk5ko9cenJkJOVQxLXo4guyj74n2mkU64RHMx
zbu5WxY8cbWXrZ9l3ZfTYUll57+PDI/D/dLV1XQEh+sMeB9exHIPRhSoRuR9pPtvMfo2/R1bcjod
fG/MdzOoFYY09fcgyPkMHbAffbc8Si6rRxMT+VGQcfkILaV+X3d82jdTOu86oQscbG2w80RrdmjJ
eZiz/keg/XlXx6rYF+mk9yxa/m0LDxKKHTUPbI0bQPKbt8jrzIcYZayDLOTZ0DHdeYWnd6xqJOTU
eHisY6g4Nku5b4DGnfr6WxP53qko2v8mYmZQ3RfoSfTUx8ysv2str8J4wVO0/D+KrmQ5UlyLfpEi
kEAMW4YcnR7LLndtiPJQICEESIhBX9/HqxfRr6sr7QTp3jOab7Rc/uZz8DqzNS465ny+BPNa0CCK
i2Fe77RliGGjUX8gMEBzhv5byHx10Uh+WQbyGLehKfUSP6Jxdc6NNPduos8d5a9qRNYIZxhC1Rjz
wiQTypjjYC2aYf/wzTZdSLC9p7BIVkmGss6Z6tdUdW9t1j0s+P8r1K2acmPbchxnnRWT2kOdd7tD
UR3phjwU6/7WzJYdmwg3imzcbav5Sy02cm6RZQwMP8xZHDzJzKkcId2vGlWoxeDTBqzqNJVpwklu
F0MOQ7N/Dg7p0CIKhtwF8QwFS3Nx2SZykSAgzoYfktcr4t3Z91BHT0HU83syuAsmJIFkshDiDxF+
B4xMyFhR6jgv2bUet4ty2QXN3p9c+S9io7Pp+vC4RXOai1ih4bv2rNwwmObwNg34EYelMG3318iU
lm6J9nyqkVKH3iJ57hPkpgPY5ycUsvSXdrNtSYXYqjDs/ktEe2e1TfN4pjznHDUcEWv/rW3U5ZKp
5sk14zPCoSQ0iLzPuzmZ8gEkdJ7I6QsJTXs5j2qpEhW8jsmyFfjaNhRtdi7fs2E7bdbVIAhtWoZO
qZJitctnOb8x7l6m2jxwQiHpnYHR4j1KweVCMOHS9qVBxyPoaduV3CMTO0A48LHx8wtFrFg+GKTV
Da2f8jGh8120mxtequ9kDE5Jk6SF+bH4L6htyoMwYxWxesmZnn+pqMf+RMdPx/lfeLcACzk+FAhD
Rd4ww7fomvS/Rfe20kFHqxEQRSGidsijtfszsQx9scQBaZl8bmk/46XT39GAPQ8q4nsT0adFpSjc
XPx5bxZdZEl3x6PsgLCY7uoNawoeApmsF3LdW+VPxtuHzrbPnkTPPsZrA+JfHweCAy+Y9BdtXAjJ
sDaHwaaYbQde8GTODiRuXUmJ9MWqoF4ax4YUsfKfM1u6HF5MpPIn3eM8Ba8iyZ5Gts9Vj97JvMXx
VLgAopHVQv1tmzk6xPXwZc0qoVk10MaMgqM3LVoKhZST3DvdFGyHczdlOzuFo2jLYY/aw7y7vaCo
GDhPNDZo/tyDgvTRfR+3ba7i5HPY47d5quE+QVA3nhTn8gXhMkcaIRQ2SzfxAjiJX0ZHrMhNAOvI
CCndbwr17G9TS7SW0poif8RMRjxlaH2MCj5a9i64khZqqTm+7TY1F+FCebCQkjybCaeNC+Z+KZII
GHaRIPG5zRcSNwe8/s1ehMFC3uSCOu6kCU2Dr4GZo6JbdBqRLHsJpiE4WVSVHJZQRrhxYnyK2jt/
6bafrvia4gDdIKE4x1E0v/C9M6bIanjNGCSSQN7GfbgLRgOsUTRcRHm4QqOUI502uw+c7v75tuXX
eYRmI7dDMhwHFEyWEf5akbs4bK/cMXFaZpa4nGIlfySA/P7r28Veodvv/2Xt1DyZdOQvtEmlRxc2
pU9NZvd7HWKaLVI+9k9R2pCvaF+XX41eE3y7KXngXnTHFTUsDe44Lq92h4Q716Peb4np7HAbUciF
Kh4e9ySfWRjeZcm8nmwoNnVoiA1PmZ/3E3PW/1rSzL3OqD++IztM8TlKH2Wc981Wl4b9dFmMO/d9
ZVg6fSdIOnd5K7YR2fk7QgY3V7+QH/8rToj7duWf0wwJSj/ZvqAqk/k4j597Pa3P3bjBEhKi8pcF
gXkc0eV2QU7QDU7LPQ/Zdkxj9rtW4UuKByhH+J/B5YWfCU1puhzd9EaYYCUiboB5Wzx/PNXvviWf
Hg/SNWrsk5MayimEOv/qghoPSZyICzo46hxVOKwaAxrk/Q6zBI7xZ94ll5qzNzgv3SHtkZYsdr1f
hE3GfFq5LOyEel01gZOHmXvDsSvMI/TTUcmhcS1w5f21Ujx0BKh1bJKxgFCYXvfIoPIzjX0R8uFJ
Dii07IcJIngNsqqZgnseswF3OV7WCT2X5yFR9zNqSeHlqH9tM+9RWM2qCBB/ObuR4wJfTMG82HNm
9adtMthd91gWbl8WHOr9jPsfS4gi9tiHgyiGeCI5ilTvlZ+bou4UKUCZk9xn8Kf1Q/gq1G4LH2C8
GNzWn4d2+gtmGIVUDQjPHtNJvofzcY0x+E+p9YXgPC1WFKCV0Cv/Gnd4y6XyyA0L1N9ULKiMHuam
GiV9Qwhsl7eUKmiLdVSufNUAS7Ol6In5M9f0C9EBTW67fS8zQ04xH1M0zXeynCWUgMglfOuRjZQP
ij0HNBwuMFZAPjrz/Rb3KsVNG8odYUH6d5PMPX40kxzaLVwP4zB2LxH0rbmft2Pf6OCw4H6DxqS+
LVClfm+rNzku+eAEYUJ7IGyMD5NR/FS3jADDh6cli9NeFakdk0MTzOhkRJNOU6JjW0ic8rscn4aO
4L2YxAqKrkeXQHfjQ6jNKYVv/SD8z+uCvfCn6Xxv+GO4BdMIzwDSJAve2eQZD9lSMmbTM1TNP6u7
0F+Ln+Q5brU/QYm6V/vamL9B3I5FMqTuMV2i8MJqkZ524YfzlHH/EoQserBsG55r9PTKnM2cfNTC
Ds8bjep75HLGB5JN7buGV/aEtsz6Ga27czkD73ios1Z/I+ugrfp28rc0C+crIhcbJApNoJt13Y9F
HchM5YatOCHG1L8MYYQkt1T312VfVotrGTXiqw+ya9DUwRHBPmu1Inz5ad/FWrpM+Qgn4+RueNbZ
u206+6sZMd+MSmISl+EKa94+4hWO2zdJjXyZvWJVv+wp3LGhKvCtYO6TGqiYsUN4TYnnh7njFI/s
vt0aO9alC2P9ulCRXtTAW5GnvIWHBTf53dCIURx8OHRlI5u0CJOaFTBoyhIZYs0BYVAclDdzFfNd
eO4zNlainf+ONak/tdu2T7U2+D01IatilNN+ZPGaPWRABPFkuO51Rl/Ns+k7c0izeqi6TLdHMXdj
+fM93zQqvDBZJBoC0Zqc7NZOJzU5uNgig5idMF4vcDArDDseElaQ5FWLetMCI89WmrGP3sLAx9cF
726Z2nC4H5d5KgWZV/AQPX2codQv7E8gnevWBDrBmJUuiclTlvD4pGawULnXGY7Mpq7ZmxVzNp0Q
yIPW9zme1wqlvkqgyTQZuzxrbfA7npFmlHsYSG9SJuTSB1LBdTgGa87qpXmUfuVPYJDdV7TNwdtK
eXhVG63/bqymv5kIMvomeDMA8N0VQwOA3QX5k3T4ZR4mute6IMTO7I/MqNpLsWXtR0uHZbwJOo5j
NexwCSKZGKl+hWg5eUfNa62wnzTdbxF2BD6IBqDNhS6cqEo0Ttc5hvUwKsOucdsFj7maLmGK8tGC
Gd3yIB/DWv6LIM7BUU46OA5Vm4j9hPrJIMptxk1b2h2Oe8ypbJyqlWZwQHRD2xQuchM7ob0AOR0O
nc76m3XoPr/aZZf1SdULJblYxPInQd/pQ5fMHF7xaZHxtYn22B/MRqjMBea+Njd7NC5Pi4+Y+28G
Nr4VUJRgThq0neU51UNG85UkvYVUk+HO0ihRQ9Gk+DHuTWnSwYvYNFiR0Dc/BuW+1Rsevw5fwTPB
NYSE2tagXQG2+EwfqW2TL4VA9bWAmZIOdzuDDqKsozbrL5HrUn0ZyJyOue4JnYts9JO/j2oadrB/
DtndQCcMhmIzLnqKVAgnK1p+sDL4jM+4NZNZBH1FjJUgYxXxL9mke/Qk8BC8dhpG3h0ECWl0WOJt
e4Zln4QfUKWCkmZ8Qh826nkjWfUY34fDGG2ke5JkAo+iN1nX5WBoLFB1P8mpWNgSmyN28D37WOc6
SZAQH4YUq4cXgXtGaF4oL50ZBeidCQkxl9RRijFuRbDty96pLb0Y0tD+OO12wpcgeyG3s85URM+1
Guf0HjBAImiu7MqyYs1WYnMX4mvLoSOKUdS4y6HF+tmbr3ZMdn3bOZ/9PYs1KsRzH7Tt/hHqULZF
TVIcCEQbml66Rrs0z7jboBBCU92EPBwc7xXbZmwGAWIwurwjrTpNrG4gTMeYgJrHtXc4u5A8XFeK
EahGcRPirWzEgnt4WcH8vfgmDMj7T012eHCMYpgOOhli7d3H6NHVLkQ+MuiLnK8krW/hHjFVthrn
xmmwfl1ykOJ9h6ddrnioRJPF1W6kJUA7uB7OKaTIwUeNmpcb7/rA5iFagTE4pXxu8TONyCPyimb7
IUArFMPST7XA4+2zacnjyWUr3t4RWRs4+ZfxYOk8/7OCLx+zQZJyuSKytj5JDVn4PRd9gnU3HBms
2CbYlhxjXLjdof/L05LYsdU3sfR8RoJEqvqznuueVm5bQo0SNTO6t0TuNHxlNsQZhtt83YvFNmmA
Kk2VNJeYh4g3jgj+p6oRfs7umjYYnmyXgdfEulnbA25l7H1h6Dp5k2QnycVh4JKINOjQBI5XMFnO
cMm5X7VV8W8imqUFUsMsL5agBhlRoMOjsQds0uP+6Zc2jO5BnrbjN4pCqPtG6Do+3oDetIqlJBOf
zCv9l3LshyWMUHOY8233yz0B9uEeEPuJmm4bpyl5RP2vsWVaCycwUgUaZDmcyTsuAxbhXoD6GwjT
Nkh4jFarm3LHLIOjwIlWPCIfozPvTYAQl4vQzfixyUyIp0izCS2G3Mx9NWit5iLd62G/+HTuKL4o
0ykYPcUe5jtbQ3/v63Hdj0uvd3JR8d79nhoxN0/LapYwd25dxzMCGjBZEaQoNCX6TPhWUb8O65FN
Hf0Xjm3wbZcU/15PMSQeG6pMjW2pmTts3yvOIt87x2/TAp/G2fF5CC5j6Dd/jkxnlkMQ1UTf8MRQ
/gzKwQG7glc8KhyP16iK2SRc2a0BdvkQr/ofNM3a/TsIIPf91ULU5HPAx110TMM4QyZi4pDUvigV
BxA6BRb5xV3bm2s069SXlM6JqOJ1G+0dj50XBcSyJD0r1scBYvGGlB1HumAZyADeYPMgdvWHFrV+
X7FV61BG42Ai3EGuVXfguOfwYrdxxjvscV+VJOn6uOLZRJJqnofBHQHMORz1Ne+WPNlbhipAhJfA
/yJNtlWwfExYEhDqQHIwCoHJnQIMe+0SvwkgH03wsU0xe5FmXXwZOBJFFYSI5H6ZlBDHrIElJR+E
b8FWQopoc6uDWF4xOY/zCathZI9LOLR7qXDqYxtLtkZchY48PqrYmAdiput/QUjIWsVyYroUQ6f+
U1w2bzDsDrRo94H9S1qo1PJ+cXIupzYJp7J1a/gEH8P0/fMPMfuiY7KpeNuSroyjoXlPkC5Lcx/H
/L85Cjpz3lgbj6XZpwXnb6sIHQuubPgPzv6VVwt4OINVvgayxsIWExKwwUZfN0QV9IdkdlIereWj
uCBnKcYXg8pRxwpXD7M4DEnWxj6XeJXaarEI63n+6epoz6ZBghKO3bgxTy5DgVMBYojGN78NcBY1
u90IhA9bEMJEMfdqYRcswzwpTYKf92ARaYsxPO0NdiiB9CU8hKhIQZz05N/GRbYobMfWH+dERBv/
Yzq4HR9DxBFuhwhRNd0LdKo0aQCXIf+gMGJ2z4kcIEXiHPlFv5Tk0pxUA5l8tWRKybOZkGL5RXmT
0kuGoGGYn2jfyXfUXav+gDM6BuxoNEMcPV7KoSKNDKJSrm5oHnCJoTpaEpIOOkekKrLlc5SgOH5V
bJZBsaPawuc8w5L6JQCZbUe/JWKDuWXwwxVBilv4cxrubV9gRhyWn3W7/s4wcOLuloNcn7Bxssnk
tQQ/c+iBJz5gqBuagwHKNOdu3oa9nGJI5M8tBkZ6iYhOpssAcDW69EzQUzZ1yR3yz1J5HpTG8eNY
6LGBTjBzVqGm6BaaRh6Cdxh4rU+zsV0CSfTAX9bdjxjV1dDFwFj4DMSjW+o6l5J1cxnTiANtXZUx
XzN3ASnxyxT1E8rrgBbqIeIvA1z5A24RAJ0VpBYNPYA7nXEwwj4mS0SQCXtZ07F+F7hR21uHUtsI
+6mYkhwhyT6755mYoP/e6ejyMUuXMmzYekWlxtrn87AOp8lm9AugePAIfDt5Z/0+xLg/16naumlB
oL2a/NPPnDvke6uhVRIxgOlEz9lTO+3rkNdjAvxYRB26SXn7nPE4RMZLsH8mOm3ecbMsV4lavF81
oQGmXKGn4+j9hJFSWl9jh0aSoexpc2CkTaoYUVi3YB3qOcfBhJc3wrGP0rKZXA1d8TwAguzayqha
fshpBUzS7XNy1w4IfSmEIxwIYr0FVV8HzuKazYIKHmj31lOmHfYiw9+UBXxRL9B9VtJIUiWzNZcO
3yv4h9QEIs/qDKS9laihRZZscpj4tmK9Rk8PbE/WPewhm17rrvcHDphCX7q6QVY7dQ7gUkTYe9Y4
rw926hXIh9amDHvBBmiYpcztGHrS/RR7bGNPY9RPF05rrMZDIH+RoUb5CBHysdYzOW+E4THMUn1r
upWjLyRO4Wq0a7LgyNPsPhIgEZqFBn9RDOWO6wLX9c+p/SrlxksP/vvK/SDvGP5eHDVj+5JMW/iE
upH6T2CGf3pM22JZo83lGaLhT9O+BGEOfHMFBLxmOCNIcseCAeNKL/lz5yPQxG0QOyR9Tcudlyz5
MLHBedON/JA1kf1Qs7Z/3KSbyxy185dKUoDxW8pmmFmxBOVbqrdbgj3lb6db1x1CSZMPTHY/UTd8
kP+21ajDbns4kxEy2oQFS+ZxLxsP4xbG2MlF+b5w5vNpp217diJVaaVNva3noQ629YAF/1N68SpF
ZCo478J7GnuVFhTurGqE1B6zITa4QzIOc1B5mCKTHK8fA2K8ry+pb7r3LQxVmc0IpWrSpX1BirT+
N4KV+Uz9zL608hhnNxV0uKC4KYPJKmxNajHndg2e55SA9hXhJ8PVfYOcDCy0iPbfYSdMEZjMIikh
cqUKwxE9TH1W0JXUr2Eifvpwu91XZnfIEWwRUAUeack9AdaUqHg8KRVmgBpQxouPGx02rG5Vpus/
Y7DXoAfX9LAFXgBOEuqAG3l+hz1pOlKo/O8bX5+SjQdVsKGogBPf5UvvYNdXyfIn6Bpyt+DX1s3B
elXBvp6c08ZV8BAQcEfox/v+EQ1+MMSMVxYmw8patJzN6cAPMSHBlHOdJp/wD8cZ2kjNcMCRE1WG
RO7OoU7nPCVDdpjFBC2JTqICzCT+dK26Sydicoldas/g4+hp7xHOtVmqkLuzxSVTaf0aj5k7ZwGN
8ZZyrOkxzz7Rqq2THDexf+9I6NEVh7IO/GH/FWqcXVRjnUlAeeQZQq1zkJIe88NMSo/Z4hi0WFfn
cLSPcRDJs3XeohJmw8tJuuhBo2pKgXlLxyMqxba8R9ZmD2nE4J8x1PNS4xNXbl3aFns8IY96mpZr
mjXhu2udu7ZYu4qtJzJfuxkrNZN6+/SpX08aTTZ3hJGPnsrkbVnq7Ze2zVMaBQ42f5Bhg9gEtiK0
Qwl8ppdA8ea883EqUtNPh3Gaxnfg/enjztvhHTSQjcp04bhmUKlZxmaO+2riiw1+DbLHsxQsRh3T
JEwrBHK0JUTdGjmePDUVRquoWsgUPs+KZyXMnPrSSucxhWYilzqhyJz5QThqO4HcibZy9Cy8n8fG
lb1au3vAlPrYUk1Lmm1/G8wIN3TZt4++W8ISzgN3ag3bql5j2dGUZEUytR/1Ht63dsJWQ7uw6Iat
KxSqpH5iuptjxOq+NLPsHHrME2DHugbUCJR9B9cRsAwrHlnxNZZR1PLPdSLtLVMdu8x1vDIA0T80
wMrqA4PYuBSg6PDRRB0XizPyy8Stz+Nw7t5Ww3BMgXM6h8lcf7eS2iviHcbL1P5wcvCARG/JvoVg
jhYs90UyNkhprlfqb9tPpy/fFJQkWESfAx1G75wno8N2CRN/kYTootgE+0Xl8NLzxLdFCvwIsLeY
FlRJSTAxyYbjJR81AmjzJkS8V07HySEkQyEQeneN+UJ5g7+yRXbltA2xA/dnUUwPKOZs0rBGl7Vn
h3ZR5zRw8wuJg+yN7o39EBLs24RhtUwRonRcfU9g9RPmNji8jPAt6msfkeTcO9niIZlBeXQAaV7Q
UaXwCQmaLxX+01B9mKmqVQzCLx1s1bDmBUlN2WElW7SDGkyTi26zDPAEkWGVYiD6M0QUSWio6yo4
sEuEViTkHi+6yROA+58+IsHLpMP4FBEchGZdswsWMkTYYbW/+pAkNwCB9jbsFrQT606ocG0KBLn5
v8Dr2ipwi3wMQvXa91RdNjl1YM/t+sdM6gnOefBeo0F9FtQ3x0GT5bxuepd5Q318kD56HXAu5DKc
6pNxOLBctrD/WtXT171bCSLcx+49jqQ6akUp5mTwHJCk7X/rIAj/BXH6PSPMGVzGNCXlT9oCeJ4M
bHsm+4PTgb0pytcDR2tVkfE+vHc44XE7DU1wktKqEhIaGKBUFo/H9KdbRwdyuHokvJ0hGmn+ZIC9
nhYRI7l5ct2fLZyXo174/pKu8XjxdCaV1GJ8yEZLyn0IYF3usrKzwlfJICA8yuQ72ofqHNIPUaYE
LysTG6DiFlM2C2XyANHhdqjbtbmpOvtI4lA/JcMP7JSxab2SJomvnetABQLJeYrEuB4WuQD1F0HY
FwOW4KptRnyzseJIb41wDgK1A8YGG5atEHZgv+CSYvcky8jBxUKVMtsgYsaAfMk4jVFVkPg3Cr4O
u51M71qEuL+NbTqgn5dUIfrQyp5l/R2jyD/AXxI2nzpNPczj4d9Fjvp+WNVTH+zRg2RoqzFAn+5A
IPDK9Gt7injN39C6lP3h3tb3ewe6shfTcIav0t9QYt1eoMWkVRDoCqKT5FFiNKwIGZYj1bgdc2Zg
Dg40iJbB1f8B5gGcuGzD12AAvWyRBAqjOwNwcWkrH2larQaEoG5nd1Adr++wfyYnC8zxgPcCdz+g
qfPUrvv3NjnEKRrPr2sPYltq3OdBE0EmMLn4zNWuwaGIwzLt6mB6Ex4iyLjehZ0BRcn0LYq77AQj
0nYPbX1W+s7IfHJQ4kC3AB4HOZnpYYEGEWPkvtwATQ73XSjtiaRNdzUJwEPr1IilelR4H5CvNkDf
XNhsAQcR+6bsUYL232RAlhgxqJLVGIAQUUCLdQfK0OJ2uYtp9qqQ9g1JjjV3BNTCS7OgxjMHOOju
WJvJu230fxPTEkS81P+SnVaDCdUzDalHCBfYD8ICnvee9gfoQYDbe8xhbWsPm6i3k4mXv9OYTQD4
LCvAYq1H78f4Hr4LAmSsW9TJDxGpjI8/8dJIpBNv411mA3fCOrZilOjUEXhz9EJAUJ3hjQehoJL3
jqP4s4abHZsEyhUXjK7FHuzmTNUP1bGDSNm2VVd1wl1eY/H/1ffM5jEm1XOGpbZwQBI+gCaBQEY7
wnvSpd3b/uNWbwMEtNSdJVdsIOmZY0R+WpeGng0OpgPaOqGvIZEfb8ucyScFA+x7sjnxqARaMc2P
BqtuJn0GQa5uwkwPNFvggJr87wmDQAXMsyl6w8lprrN7G+/ZAeKZTyeStQwa1b4RTB0PHQLPDp0B
u7klarlsIA1Ooo3eG4pXv7ZuYQiG6foSNPhYpmmIe6id1TekWObYcrBWJJ3n005WXBOwODY1BlxI
CPyXG1QcIgxBJheRZjpfvZTffgQrRodWV2uEaLKYzepAQXBiEpESpzsWBbLuzTkIoYlSgGUkdtpW
P6xxCLC6iZcCei4L5C5MCkH1eKdrbu6MVPV535btGCwp0uR1C9cdPMN3sN6NeRqh157GbCuWhtAj
FpPg0aeoFFp5HI95AkjhfZUgqBOlSbm1+rffWfeZBBticrIlaq7BtKZASuwTdC5JHqtalEnNv8MN
4UoxS/zRNmIr5YxjTqUKQ6me7cEHmzlEdfbfmEKjZGS2FgSrF8Ct0T24n590E/p3KobgkCIS6jnt
6+xmfWyKeJ5BwQnPL9ke/MexOQEttcAb6v4cwBFdWCLukSiJCZOOcxn2K6BSZLpiOtPvfYpx1nnz
ywCFLLcVmBbk/L6stej/IlVweEjHps59umxvskMcPg1Dcel2MpxV2n2zeGkweMevMuOsSsIthCol
ncpwBK5j2RBUbIQ2TyMI526r3Ykgj/tJo5euREqzxJWFV20Nmh2iDhwmy4LImbjNQvw4WDPAt3ZF
PC7tKesYxe3CuruQbABdKO7xIKAIMuPy21KyFFymzTMNcH4iwgpqu3pL3MHDWVbawYA1RfFb6SFW
OvdQNhQAX+Ncq3642J8MKjtuUPiBhcmBPeuzXpU7aok+CWtGWG80El/aoH1GQhuBkkSb68aj4G7e
luYPYxn+6DIBfDOIF9dRUx/WLq7fXA//TF23yMbk8/zkcI1fGtL/mTKwvfPs4cQQCm+WD1Q5TjwG
JZOqqyLsI9747zAG/7M1nOaUQasKCUKVZTVEbBBE464gI5KaNF0uQRTGD/DTJ7eFd+yGivi2EHPw
ZGW8nCPoDkuRZUO5m0hf5wC4ReQ2mcNm6nJvF8AeDdTpUdcz3JMqzjMQa5BMBPoMtBfaIYrQwZBi
RW0Su1RBBJ2BRndovOo/tYQyAeq3IG8gRskbaCbyBYaJgsARj0Gyb25WuOxO4hJ8kHHHT+1Wr+/B
gOAi8B90ePjphc2d6ZcYh1MPWHPkzr8mgcCG1iysAigSmDtI8bJHyMkgy6DMIEKwXk8er/cFlN7+
iGyNFlrK4AB1g7nppv63SNr8gjiHl4nDZbgwKq8tiphAPSJ5rpk38ywQBFnYEVnbc0u2A5DO+g40
Js0jDqZNUPLRWMB/yzpgq98aPSCkSG89BFTIW4U048Phh30GsTad/2fuzJrjNrK0/VcmfA8PkAkk
gC+m+wJALWSxijsp8QZBSST2fcev/56yPdMSw7Zm5mrcjg5LJAtFVCLznHc78RAlvhX3t0nLB5bq
xWM29eYuTdDNsxXk56S9VxiN1FdKOzgF3RSCAMz3Jj6r+SU5izkGNfa7uIlzn7uWQwRbJjLQ9MuZ
g/UZPi856tWLMzVfTNjXk6PSggK0PijbOA0teU1WPXt5Vj8ucr1dSScLxIToRTrt1tb6587WHxt9
JKVrpsxYVu2mXlasTHkJte2Ww4klJeEKpPStSr2VbZPsWkczfFMCizMpsfdKhJK7tIuPxZw82xOt
0TrWjWebqnrTGW14Re3LZEyUGSfpNAXNLzLfTw6214dyznsd7atLe5Zh9R85056Nru92TjM2eytP
3A0ci7WfW9fxMw1ZBhJOROb+mq3JtyqpSVFe40nzTRjIndaDmK5tNBgnvYc/bel43iHa62NTUBWU
ulSZF2pTHbi/Ccgkequ4H1tGDWYtJJSpAoRkAvzDioBYa7t/cXUHhrgfaA+WcrzToWpeSbzLX9uo
PR/1ozq0ESAcksBQu1yqQlLcLKg1R6Mz31xmkbxXUcU0sAqdMAeYGp+MAksGm4zGeHqtG4QesNdX
29ANTYj+keAFqZXz68iQq73DFDGS5OzlwoxHlDtq7ebbvlYN1P3UbCczy3bhGuk+dWV+BfIpjuk8
JftlagtK7KxD58xwknJryFC9o3lILvoM6itVdfs4usmwTzUbYUrJ1tpmrrytKOUv5w7P59RVU2Cu
xfigJn0BseRagWPxqGro/J9aa4m/wTcSDpIWrg6uCfPyDIlTPjJ2sn7SY8vdyMFMg6HSpoOu63Xv
VVO2enVUd99Gd61bT/X6YmzlkiAiY0Tsum46dKtEkWVJU3hRGdp73B7dV+ZwAOLycWY00TRjVBLx
kdZMO2hMhrwCosyRsKW9QOi9uuJ1cQkfRsCaTsQ6Zcl1qCAZOXVqhBcUnKfY6cWuINn3Lmo63Q4s
wpJBlFJwDrpd4TlxmT+hT2pK2Hq7pxlfCMC7WtZKd30gnspFwJGV0x5qrXqdIz1/qlx9OCZoD2ju
VsSy5EwCrvoQkyi0VVPY06awFhdixLKbg1n0dC3QeUbk6U0fw/HEuptv4jSPer8pGnN50idqXggt
I7L9BdBmky0FRWHMo9b7Zp1JMF4rNbeGmMaB5iSrvqJ1tZtzkLOgDajtIfb1aRoYURT1qgqysk82
K3Ug0E/e0ylQFA/7xhyqm7Cz7A3cozxVBYzWRbjaru3XSBXUcdDBqSlNif3bVqrUXa/t3OzSLSMW
8CwhCTaqHAHDJEMKUwrmCSabB1b7nAIAFndZGMM7tSUfit+B+4xBk9dWFWBkHJ3txDjRYXuu9G46
ozLdTdPK9gbpu3vRd5FdBeXcrtAmyK/dIDU0SGMxJrmknOyTV5NRKZZXU4CXmyV35gm5y7pgKkhV
517YSaJs0qGxsnJD8jpsQra31pVfEZv22W0CPLZ4CHuEeVicSgkf0Zk5bpjTFhb+aKfgW33VpwOc
X1sgiAP6XU/JkFXtHtF9PnsAatynkH18DpSqZPjYV6IL7+fSWarPcVqMskC2MOXpVpVwiJ9gXedh
ZycUQz2z6Jcm3ZVrJpwgHMvkKY3y5qYi6OchKWMEGhog/qnVEt4l+yqlkuXEdhEURgXKLZu5fYI2
kkkA6tmuFyPzRWq/WPr4U5caIvQbpr6Ml80Ut0ugF7MN2e1OXfoV4tc0b23D1utrGephvptQhhFK
32k5dIJSiDgZM3nmTSbhcJiG81ngvVC1Mz+zXh/NedG/TFWW7GKtMQNDNII82v4uK2J+k0hP96Fb
FgHBO/2DjWA06I3mloZ7PihCXzatOXcUHN1tmlUhUnUnmrEKWOV2HlLdK1G/Bsw7BoXljfrgx9Vp
nQ0KiqxYmP/HKNLr2aqNxaNiA3OGSd7Acc+frWW85UDM9okY5UNnWvOlOUbOdcd4Bex8DRqnNYRA
ry223EH2jysQGxT1/DLoSMKiDKlyGU9x4EDGItScNS92RLrLiHI614ikwGVVdQ8tRblpjtntbGh1
gEJh3Dp2vAZzXmnHyazRbljYs6cRg6U2I0Shmqi2epqGjIG1TWpXuxXLqae/uI7cfpo2bmMbnyEu
dXbYClZLhHXzqU+X8aJGH0JUpNY0VygntdYv0VoLnwK9CtKhczaaQ0eAN4bNzsubMHpB9NleJRld
HxojYzq55tIgxZ+H9i3RgcwNtJaGP7hOYmB/ybEY5Ek7I+sxZo4Jt5u2srPEtQubAU7JgoKtHe8j
q+s3Y8UUG5w0Jm6APH0QQxNdtGopLtqltr5llaAoFGV9XS5xfRWizrpXlq4OIh45NSaRdxxqNCye
MZp1vK0SsyZjT4xb5n/TsCGsY3w1se6U/9ByL7MtMtoqp1oP7TyuL2YLpOVZy+LOHlGdYZDC6l1w
GHYbepUnS6iwCVo1MLSOKXxf2gyRTl33xr1J5Ul/NNiBMVsk2Npoq61Id55sUPmdSBhJt/TJXehq
LwSiZDB0WbwlXfdUVNQf67LaFyYxt1t2xgsbIVxAwGO40UEu6fIqPrzq2m7TKzmW+ibVkRSm5YSk
TU/6A50ERgnDtuhY5WuVJAj9K5HvqrGrvdTsblyzGoK1TtNAjQMROINzXEsq5saN8svUsZXf9GoJ
tL6zsfXUJ2cQR6REmzqX5X7ts30bT0FqIwWs2k6eSC65KUvk1Yz2esrjAiFMXhnPDGB7XWD+PXOs
HV8bYzRTtvUA7TltNCI2N0xjf0VqdFTdurOG0r6wtPqqt9Sjg9SVHKa5heqJj6z3BQy6xF3URsJb
QqPdSzCmcBiiwJHpxpryh0HLvrSxTnUGIcL8MvDS+EJY8VXYIcHCnXaEjra9qDH0C6demD7GVtd7
UIZ2QFKJCXFlbkKZ9JR62s1ZmYoSnkcMp7JsmouhjuOHRFUnufaDz2jczDdklFKfVLfhjP2rilCs
unzy3gzWCj3SxYWXNmayMRuEfg0nHLRWJLddd959rExPjlQ4r4WZgJtxqmxg70Z0aZ0NEk2fJrNa
47QCfjfD8bJszWNdTa+OkdRB5C6fXXSDMTwqVHUkLxJ3BeWbbIvJEi2WjqYGtzCTxl8giS/g5OVm
deJiM/TYs+RU29/cEmLLnnEDEeQrD+Rf1beMHugfVJSCdo1zEpAIMwTxZC7oVt1jWi0rD7sZuU+D
az3VMmfMBE3TsEVPczXqRv2o2fnRWYrIR3XlMr1Z6Z8XNdVfYieaqMpK4wibnadXuCnYC2Gor+zK
AhnWKBWXcEm3IkTu32MMWLr8uXOb+QZZA1wySgZ/VpF1OcvR2BOBvbxM7P4PkGhRkDbg9m4irgd8
VtBgk+71pt3AUicCyWWNp6iJXymwsYZFXZzctZpu4FHDBNCVdjz7U4nQ+QCkAFvYDl96VIyXJga/
fjSdbZgKJFftcJsixOCYcx6pXRGPaEjT84Rn3Yb4j9Qy7M2p6b6VrVj3tYgucL4dTfqWvSHi/JQi
L5nr6XNaZY96WH/OquhQ1t28c9EZH8lrHgLw6DFwhmr5zM0zkHJMSaAV/dnBU/faZZMN1eDpiyWO
lcDGGGc8pXaBNM5DAhFf4SDnkewbzI69iUzbliJYctfaZ9pkXTWOXV1BdFPlx0P/1a716ELrVPW+
WqwPJRx1stmRfExUxhYxduxno2aCRw71VT4N61tid2lLMDZwHiSlQvHghvGlY6bJy1iSQlEODHIq
Sll9KlI2RGVnsGbWO26G6LDYs3hHCTBfVnGY70u6RYSUpHhL4hH3/RxnvsXgmFMHPcklHesi0TAy
YtWIcq9jfOeVPYY0O3pSmC+jWKk5YgbB7sK+c9Jjga8l95lOrr8Xqw3aZhZTM9zNWWugI0ld92ku
OuvRZpxv4jVVvRwrrRj3Lkxjsssa8CDocz25EaZbfmHhRPnBrqR9F9nRrNAeWljrQpLbBjVh4jgn
qhxCBFxXxJIZtzpa/sovi3kmqijRp8ByywZLgdK+VIqBuzOWioV+K7Iy0pxkcZPkRfzS01Pvx3Fc
37p1aq4yN0uHgI7deR6TtdZ3abwsgAwpKtlRt28Ei7bzpnQAHxsxK1APG+YDejDX8qtyNRCqQf9R
q8WNBV7QNieB7u4h0wBeZFfnVzgXuguwGrRkuKmOTSi045oxj6aNkybE/taW89YIYxXUuta13HNb
3FF0qpkZJ27y2UJLfchNvbtISmvZCbKvEer0jjzWsipu5eCUgdNM2B36Sh611jauKFHRJSTEJiBm
QSsz4Z7EsO92DyUFbhAbZ1RP1536pkbBmPlTPaqgG/rcX4WAXOgTCHtr+WwK+r9ubvqnJHa0rbWk
ZyfV5NymdL60OBKyZMJAvy3z+T1VTXKbu9h5oRTD+i01aqqJDn091TxpGZHeHA1hJpdWnM+XVtNa
BA2Z+OzCaj5KsWpb1ki2sZSDcHldZdATQfOU5gvzHTn/ryGi7y2jS/Zoe1dUOkln7DPdHPGzAsOj
0/6qmyUgS0w7tlr55DsjmF6DNcMzcnWvY+f36rHBATiBvjRSRA/ofKyLLFrFPREu46Zr0MQb09j7
Y25AHsUmjgXKIfzK9bJBOSdp1rgPLfDCWakAnNfwm9GV0z+wXT+MUi+CuGIsaR+hbac2ryh5VHRh
QLGyaQCoSiHEBcOBARLU0vsh4w9uWsOaFw8DrvGNY2jedjnzJKyhBcTUaNKZtz3TV+Q3YL7OlsaM
FH44IJSEE6ILV10lHaBbE8fuVybRnVGxcL5y2xh9pAhhZpmtvCV5hSpdQX3H63Aq1iVB3qsoHgj7
CZgBlNKXuxCsiRFeo9eYfD75eDfE+lWUttcQzilwKIKstOso+ZUj780zoZcXyftIe+OVc0bE+Rgb
PI5dslvGQno6Nha/11E6oZ02NhGWRP4vVKe6EgUCStc+TZnx6Lqj7VeIrm4mbt8L2o93eTatlBGt
nZHoN6NVxlvbRvgHLgT0ScfiGQ050t04RpsUCScNg6OBlNjLtSIjs0rXOJixajZn+0ZnTKvH7GTL
a3WWvZmDzeXpeKSeKLw2mgjlnfZqRpkWWYj1jMbdt3PGj0kaUdM6j62fzSPznRK/HrF+mg1hoqFZ
c3zU9jsbAaOeirl4Kyxn3Jmr+kY93F43MuF2rgAt+C/6wxjhd24z/YbhLc6+r5zmIknCzHPqqqHd
FR1HPeovRyK9wQBFQQSLU2p5yPKyOuOUIwncpSh8/WxeYPDOE8uTiWSjea0/ZUNxnrpECVmU5kNP
C8gCUeluchMXAgdl7kqLfMl8uU9kFro+h9sBCHrgN4/KAHFCsbENZsqgUCwo+CUkPvOkTikSyNd4
0OyEKqW3DtKemjtCG7VrjuZln7RDS4fb9B6iJIvNYELNVSIV7unVd7j5bh30QgfNcnKQ+tyk+E1o
/0BeL4ppLO9m1FZDpFt0SewRbg8iO6ym9BXuCI/6KCGxy0KegLNuZzuxxtPr6vJZ6Uvhw3XwpJfV
DFuPkaCu9RIIbrVfRnfJ9hOziU4rEua7OR+HQGNI1EnNdrklc5ZppTRqQAl5x3/OasR9VaD2DuPF
Z4RHdpr1OaJwS8tAOPNKikov92Qa3Q9rZwT67J4TCyrraGKh89E4gxsLnG209fFlkxRHtFPXVlbn
26SLol0eGtdZ0Rw1xG2+NPDKOXPFwQg4c9HpyLuWxOmfBWY5iIaiQw5WpPvZTGxvtMPlOg2rFB9o
SVk4DV6CoJOdTR837NrHqTyD/+hsuxbhTFlk9qFfbfHQx7QN+ciY3z6poYaWs4U6q4C22xJAOdWG
HShVv2tRZd2UisyT1OxHLzWGa7TGz9qk6ZsuDzUPKVp3lNz3wDaLy0rGz+jgO1+frU1YW5Qj7dKf
AN3W+86x66uO1MdadC+zcpttht0X2I2hLnMH+hmZTI8PBdVHyKZhrejEcIrczWyhvp7Ojwy7/GIl
nOIqnustspdxU2bFuJN5fAxNU24Gx7q3omGk83D3KjPzzZq5+laPqoiPo3k0bb5eM9XYLcrnNkOk
OVli2bRgBZaNha5h0MBGokrZ20uWILnNiouwi7tHe5Sf1nbN0DPAPZRmjxZzdL8ZTEymlDNK37RZ
eMua4XjH8YtfPGeLcKN6X5sueFiS3Mt5bl9Ts7xUIllesW5lhzAT0aUhUifAX0iybdW+1kYmaNys
FrZ1kddMmhi/tHOVbVdazM9pLsdDiQtiW2FVvM9bPHRWi0Q70nRUMiS34s8wr0kOgOJ2Yf4g4T1J
n8ZJhX/QHAxfKHlNb1GQxABKODICG7fSXoXmDUGo1DvzrtbFbaT1W3bGS0TiT20XXxkpZxzaucTv
alTIqO1HpHX9Bsf712guMw7R4nxSjZ5jZF3AuXrCrIsIVU9PgvgLGjk21jrUsc3O2jFcxwCXwsaN
R7wng3Zilrm1GcYOULYX2CmjnVpTlHj58K44gYnmsOfNQq0ZzDz3HgPjReA66Te8VDT2OQG1GBFJ
DMkzo9oY/ZLdJEl/lRcOK8BkVUUaNwL36kuzikf2whcLJnUbDi6uvlgzg04NKLFob1GgFsmWc3yF
78yiTRS5XtrV8uTKGCLQiB6xX/CQ5MN6cDJ1L+tl2kXLcmugtCPioULVs8I5rlmW07JjSK8bozxQ
uzVnw01eATmG41MyMEqgE4gIDLEi4p6bz07SvRMwgnMWCaajDSgc8jC6WkMsoaiTVh87JG6ghjm4
NtNx92apZn+ICh0qkAKmyLGqGGuFvAmhkCcrPYHb6h7jaE1B8tYTbdi5dBpTPwwrsbHwUnt6J6+w
lrRenMFhqkWr/RJrhAdq/VBV0vD6UNwwmh3pSQ7mmFkmvhwgOj8q4s8R7HsCop3NPvW25if0XRsn
c5wtevXSt4riLazWp9VV+ZbxImfCJ782E9EgCK2R2mXoWBMLW6kbNtC4Yt0a5jpfu9mi/Jiy6amV
6+DX2hjydC1RIBvoXrvNnC2pKPUBZk14OPPVtm6x1EPyYip0xWGJWvuAsmCCKIuTrY4ukF1p+tJM
U4j1bM530uyfxiy/aYATvRFQ7OzPT/ZCNK+IhR/jeMCkOMWrT0xnzqqGyl70c5JG9+j0druxzRHz
z1m2Xwv66qKgSCrWJ2ciEoIOj7kQoQZDb+ntbkVpxZDNFIjZHAtqtLZezV1edGiAcQy6MtAWqgVv
zlYeEs3Ik+vY1vkQY6nyr/gwuxeQrLKFcrciolQX+4CLiB0Qx6TxNWFPH4NWmm2x04ZGM4IFfKra
iUZH9hONGhk0Tuv2cFdWmYYXUxQPhMtmiR2j0ZkbPkdNtu7OsobKPZlTZM0Hw2jHpylk+T5kakRu
IvKwV16lZDhs4cmTDsbBXXnUwM8VeLOO6Av1R/KzFPC/Cls6J3B9lyEWDpYhhU1zrbQG1bjr6ssX
B2fV+98nRf1FkJd+vux3L79o6zzPuoV72lgL9FHzeAVux5yiuFr8v7+EcQ7M+7MkpA8xfVEuRpy8
qNwS3dSNPUV1arDqALn8BQEfQT5V0jKVr1TJK8V+/bXtm0WB6YWiOK7GUNQ7Alzm279/O38VMPUh
1o9hDzzSYE+7sKqov9yGg82avhZq/LzK5SfJe3+RKPZxpJ5GSZE50PC7pjQLyscwfBKANYmXRyZu
3TrNeMaNBu353/9Sf7VKPgR+RXFjZ0hR1x3GN8ALLV+DwWzF/f/m1cXHoXqGLifo2XbdlUOjAloe
c6/rVfKTxK8/X4J4gn9cglQDeiRSxb0aIcjQnOq4iwA7bTv8WWL7n98epII/XiJv3Up3EJbsKsMt
mGaGLUVQE6bxT5Kq/3xNCff89989RVpplBiacC/GzW0shn1m1sFCOTZpP5vx+ecLSnyc/geJkpPY
VawkusmvTQgnaJy0Jym2TdJW/6tFJNwPewHy5QEdBGOi20yBQSyWthGwAvu/X0R/9Rt82AVm0jqs
Wk9XirMz1W111W4humKHYmIJrNYICRtp6p8kB/7VxT485Bl6ycTq+UC60WKmoY71ZSAr4XKJomTr
1EUJdDVGv+fh/fvX+f9Fb9XN71tZ98//4M9fwdzaJIr7D3/850NV8O9/nH/mv77nx5/45+6tOr0W
b93Hb/rhZ3jdP64bvPavP/xhA/ncL7fDW7vcvQEA97+9Pu/w/J3/3S/+29tvr/Kw1G//+IXwsLI/
vxpbX/nLH1+6+PaPX85x3//+/cv/8bXz+//HL378+u3jd7+9dv0/fhHyV5d/HMeyLHQfQufDnt7O
XzHkr6ZNginWT90V+vkCZdX28W8/Y1o6ylzX5KtK6XxmXTWcv2T/ajLxV7n8nasUsw3VL//5pn74
VP71Kf1bORQ3VYLgj0va56X2r4PIFue3Zdo4AAyX/znGh92yWtVgkil12SckKrub1qEfQ2A4YKU6
sieTKqNVRIg89Q4hAhsgCRbMOadq1g+pAlLcmoTtGSf8hWIlfS6mnNutfTNhBaih51nUvJKOmk5X
0lrlni7RmJ5k2dTwdA5zpITrzaSL6SfTsg1y27B4utkD1Ap1DbqMXBv16xp/qXS8iFI0P/+lZWjP
qRwM87FY9Vqh7BCV8cIwslBJ31jsfvkc4nKxrzU5op/3EsZpDCe9sgsr9ptuWiYibRitB+IcluMb
M3dQiQRkK+IJieGx5wcsHOgdmTYrYoMEJIbb1CRrfTN0x2BOYVtWI+cXJHKU+qVEkIHQDLriYRqa
ZT1NZZLhYYz7SR9fkk66INexOQPSwiTW+h2NbCzvGfvSoau06Y3nrZ2z2V925Pa0R5aKRsAgLUAm
rqjFhIIQqmgLyUfSCSwYvGlCxQ5aBXkon1dmKU5kcBQdjnzPGIieqRCmZyP+JV1jOHof2GVYy2su
QTDGZBW1eJSmnJeLyJB2t4GXQkgG+1LkuxAL/FmilXaDfujgGhAhFmMK2GcjYkUdlc9Lnb9Uocq1
+wirtE3LyCSFwjMkIT7CI1zAzt5F1yBY3LSjaFBcXLRNkZS4bPHRkDt0beBSXmmFIw3UF5/WoBHX
9aVJGiTlYGwEsRTx/QIuk0nSnapCy6dNXcCJs/QmPXOZyCuI+pLzbjEWA58jcHS0vggDC4U4m1ny
/mucIGMklCLSENlvoPjWqrjIQVGc+T0jTwu1uleulOnRblh5fON3rjC3AC29VhdgJjLG+XbZrVmD
Zc9RzVw08CczEW5t2eooKdqmNQG+W+0ctpZWERjYopjMZZzk1FkTSyyMadSR8hHeSAzLZBAuXTey
TKD6o7yvSP8QaopfiSaWxDyKhgAA+MnBje8yOzbiY6nVuXMkqp1g4bF15vBLhS5nuFEZOYl0fjP9
B96udT1BUa7lJ5GJepJePtjQnX5BuFvUAgjx7M/IbGhOM0IJx7H5hom1jIyN0SLQ7xHu8haRYqDr
5aZQfVh0gm2Zlc7WmkczAwEEUcf6ZVvNXJKLaM3VGKTzera2Fmg2yX5xOiAxkE2bWJP+iABNC1/t
SSTjsyOAK1AVly0VHiYDNqvfNtr/0VFzTL62VVe99x8Pkh/Onuv6rbzv27e3/vhaf/zO/4NHDhjR
3505uyEp317Zvbrudfj+8Pnt534/fTQOGSVNx9F1ZbmGjVPxP48fzVC/otYhVlMqnf+wz2fDHweQ
IX5VjmljbNTZ3AyyUf/rADL0Xx0C9xTia8dwHcFgkP/BAfRjoQv7JBRRIEIx2shxbCE/VELOaCKm
TarjNFY7FNjEypkbvMA/qeL+9CpcRnL6Gjbr/cea1MgY0jhE1ZEGC4RI5vtpli+mUNvvbv8fp+v3
p+mPJe8fvwyKfcXdJn3tYxjwApNdtGTAMsrwC3NCHqLB+hxOuMd6p9v9/aXkbxMO/nVw/34xiF1H
SGBDMp7O5d53dXbW9LYzaNWR9AZw7948MxlnN94nw8y0bWdZsG1kszxGTaxfoM4tN2k9D3tHD6cY
nHoMQYiNog5ErWfPgtEdt1UsNS8D8fc4lXXoANTbDmEUnCJ1e4EwwPGcqibPqekbPcAD4zwayOYf
9KF1b8MoHfZGZrYB4SJ3oxDm9FJlpjP5+rL29hfnHO/HRHjh7MtmnLDruKRJI+CKscEWLljRjjFl
Rf/cu2Akl1oW1p96peASY7PGh2yYTYEwoKtp+dsQySYg6/RiMvx1L+QZxXT1HtArrGrijQwFrzVW
kG5oyNzmHSdj7bnDLC4L2S6HZNbOQB6qM31CAJyPY3dKczxDsd21ftjX7icrRkOP7CF7Nmen+qqB
3TDJDqg7Cct4wwPTHipSM31NkOjSk6CceWyV0PgRCkKF4Lf1GtFp11M0x5+QsItnZLYYPHrNjM1g
LLpyIn+ucvehMlxsRAu/vJ8VwAB9GPsY5aw7phmivUmQuH9qNWyXlSyGu3USKO7x1dqBPWJABJjv
x4uEALODTkZP55217Q4v0k0n8jvcfeIWZxV5nasnBxNG7xdRLY9VHk3I6A2BoUhrDqqq1fuYhy2k
X79+go9AlzlXeb51pZiuxaLrG6Jxq1tVKeuUd6D7qHJnw3OVzE6YneVpqkl28clrKFovmybIYVfH
JFYk5AP7M+cVVnww5/2IhL7nJi96noW+nRCT6alJxciL5zwm7MKPjKJrtgOwuX2Qsmuuq2ocrCtX
VhNjiPKMUFWvTRwqJq90dIXPRoPB3remEtYxdM6m2MnWiZqMOjsbArccnZ0kQyhCg8SBh7UtNN7L
9Mz29xKIwBvXrFzBM2FhvbpEIF8uU3iV2dNwbdQl9jss3YCHskd+oUSc3bfSCbPteA4zCuD224Ob
qfq5Aq5vnvASEAWc9lXz0KwDRgjoEwjVSbMA8VOW8FKKJAn4LgJim1VZzYaEsYTsN6dDDevoDtaE
lpHzfj8r/Jm2UePwyhTjqk3BY0od1oPVTFWE1dzSiNXhrF98iDaG+qhICsNPRZd8tVfWDN6hMb0h
oDl+R3iDIzJbkPFg6CoI/XU6Ihm9rIR9nJOxuy2JI91Mg9QvdT6ke61qdY+cvuY5d0k9cwkv2hT6
gsN3WcJDMWoDUdWJG+iiuImghI+NGm6jsVYHPOXtQzYp5n1Wdntv9vX4SKh4HQV9ZS+ndLHLL1EZ
L0RV9EXsp2Nifsr1oj50TRhSHA9yJCKECFDPGrEQMXCdJLJjUXbjeTR63ihiQjNxQ2BANm2rIS6+
GiKTrOyiWr8SjuI+i9bQD3UVu5RdTNl0Ue4X6A7IXnTQG+VNCQlltewUa2eOFUyPTOft6Mpo8rIK
igDd8TTyOzrqWxsa9n0/uP2eGdyMK7dlXkBhOjjx9V7C8k62QdKJizN6r6YwJRlTH5k71URW+Yod
NjQ3OeGUz91sT08kuwz5luSYKN1y2iWXWhwahA2HJJ42GuliWQfNgNwjIGnCeaicfL2Luw4JMzlk
r3pnqFt+mNCiZDtMg3WCDwBHyzpS76J2nHyimKJT2Y8rbcUMfhvY3WztiPgT3wCFQ+D9xj6pHGPA
mJpm59tGVdyYnZVf1CIvdrWVlF5EmFtQKl15PBsOG2a/3OTRYlwg60z2bROF13m8Wt8i5Jg86mvq
+qWyPykoqsckrCJMDQCJj6aWa5dO1maHQaBIY9VMxQPkWE36R9LptxmmpWuSAqdPa66Gy1Aj2xJf
Gw2DBxktMXkhI883zSAnwsDcEEVESNbBnUSLvEE/Pz2pGvjw70/VP6kTaLqx3SMwdWkPPlQjhtWM
ZFi0pyIrXgy6mw0y0UvGCv1saqnxY9d9PrzRi7IfWa6jqL4+XgiEnSAWszvpljCvMOVgTs7hEbRG
aTr74DyRNzHM7s3ktPkposHyavi251qqYlcUTXlPLF66/KRK+hER/P1NSQdXsmVK3RTWh4qinFLg
KLc55cJiZFs7Plht9v73N/hPL+FaDgZ8Xt/+OPrItNBVCqM5MbTzk16PRxxOPyMHfpz+8ftvoShq
LR454Ujn/Bl/VxeZVGGutjpHU47v+JHKbbkuCCeboduXCtK5bDE1GPaUPEBxiZ/M+PkNLvmxKkNd
+93VzyXid1efrFE2uOmP5DFggb9xz1aEco9NM5jqT9Hw/9k7j+bGtWvffxXXm+MWcpgSBEklSOqW
1GGCcqv7IOeMT39/aPs+UyAeUX3u9LnsOgPX0eLe2GHttf7hDVXFO998uT6rC4++yzEvvlwomaoc
JsZDd1C+ynY9OPV3cA++A1DD7vfGW984mh3v6XRlO+Xb9eAf3dguYy9K1gX5RpIPxoMUmT9lw/wh
d9bAfRfvmxB+2+QbNwVCMvb1oJcblWlWZEuRNPjWkrxI6EFA5CSHmSt1kYtR1KOPuhQqM8Pn/12Y
RekURk1AKztzh0B2ch61R6oiMGIKNdtI59f2ha5YpoiHqSkhzfNx2Qx5W3DDGw9p+06RZqcUr9cH
cvkyMQ2DSqIGW9WQVXMxX6jiyUIPNr1DybUytCdghLfe6B0w1vjXa/xD3ff8DSStDcUCTkAcyoma
uNh/udKmOb3/h9oZnfBEDiJRuLuFAHUMTsDVutfsqG3supXRmSKlN5OHqYwvxWJ00VxbTbvClVUP
FZR+N4oH2S+PtbIxiyur7kOcxXJQVVxpxqZ2JSTxh+A7T24noFV+/VOtBLH4vbwhDa4gcTmYoDR9
xevQlCGdntpX0fg1QH64HuO3EebimLIkjVuOGKKMGNvH9eYVcOHQEpsFM/X6gHpn4cBjKQCrJAHC
aWXTHErKBnahgZWuBlFx8FU3XqV0kKluquJpiIria1BaybdKDgYwe73G2WqKYe4g/auUMEPBezWB
Xv7V1W3tRBS+QbjLOpIRhYQBaNiY+3ACaI21y/jQoYh2SFsY4kCk0SK5Pty1KZUhJ1HLUFn/v2/j
s0N5FPMJ2UZkxUDQ6XTQ1Qrsh7zhQb8ahKPI0CTLoEAy30tnQWaC0TQNlVuD9xMlMwHNId5pXrrR
MlrZXhYahf8TRlvU6wUVGaLYnFy90W5zDFVQ494YyHzWLNeGqhoSFzQ1eTbUx4F0FQWSUGrc2vNg
/FrFM/iRR38oXSvTv0pRt5ESrIbjmKAExOZiPX4MNyB6FxV144I6Q1RGkh1ZRU0D36xuLnh3kvl8
fTGsHBaWimQhHwlGPXWnj/EyY6Cz77euXkHr6MLme4PlBcA16PKQT6X99WiLRv/v6/FDuMWZodEJ
Za2rrpEJVW+3Td2dwDT2B0o63d4XPTjpQz7svBxkfhHqyEIh3VAZuziU5bc2LIJP13/Q2jIl8aQQ
SN3I1PR5fZ0tUyFCebwMZqN5hE2F9iEbiNWpGyfy2io9j7JYQ3IFFjEvSlfEs8LJtBmJWRcblltr
uZZ1HmT+0mdDGQ24MXT7XRxUYcoEuAvfT4FqvpVtZqKQB8l8DBtkSiAtmfvcQ4E9HI0Ny8i16Tw/
SBe/oQUO0xh67aIIoiZPev4cyvHGYb2SYFmyYsyYUlHmWl3kBmk6ypSpwkfMjxQY3jRJMGswse+A
egXBKM0hwAtf/nyVcARQFNbmounyEmJHQCucOheg9H4yHuE9Horw59+IwUuA64eMR/3dmTz7fIhZ
aGppVm4AEzKlx7FD2ulVkIHtX4+zlpFYVLD/b6DFkvd7oJJzg3GsdsULSO8v/ncQmG6d74Rjeahw
XXrdOkPX1r+GLaxuWrR4xSXIYtRTc0i89LHS33P8r8pkA1yx+vd540gymT26o4vLRsF8pa6l0a2t
/CGOlWME2/z6rK0dk6RS/xPBWNwz6Aeh9sstQN2HghFgBGTUv3tT+sP39Y0LZ20PaabEWOAGsb4X
C1wVw2TwytGd1Pcp+mdHYzMLXq6PZj0EhXKVLoh5ke90MUA7JdLcJs5vZeSwKTmdGqM7/J0oFP+5
NxVmZ3GVofonJ3BaXaX41gZ/kTSJZvU3UhlaJZYM4ZeHwvJypi/jG4VRuL1vlfh2oEaqCS9ptfXw
WT9bz+IszrVY8zu4TSJWR7ojgsOvY5oYT5mf7A00v4VGP1oKdZjpeH0GpbVldz6+xVqAYAwKL65c
bSdT099XL3Dfjs2pbm+g1NnBKUeTCpbGDhn0/2XkxTtWh5iFjDHK+DtcYFS7+JnsPWQHd3g37Klg
P9Q3jY1X2I+NsGsr8/wSW6QjyPdQaksMtzuggWMXj0B+BVewK6dz1EP5iCRK9CpsrNO10+M8pvzx
4owSGE1q1KL0AvB7HGYDn/31YW1FWOwEP5bMQeup85TRS1diWGRtbOj1ANyLskK3k5LdxyEIiDBU
mtq4fpI88/h/GRRvwwB1I8LvJ9TZ9STitsita7iefCx5tRiBt/EVVpc6VM9/D+HCZByVTQs5zUe5
vOuKgoTvV+T5dhN6++vfQlpdYgqwFTqahkK/9eNcBZGfVkLVucGNeYu907F4Sm99x9wnu7Law5m9
G++2PJxXQ3IzUQujBECa/THkVGhmZCChgrFoVIKeD9KbURdTFzpm/Xh9eKvfCewQCCparty1H0PV
Vm+JiVKQBQbfq9J4K/1y40OtDoZ6k6qYdMTJVT5GwPYAsmLIiwHgMfK8U/oTHptzfRSr7wQDeBgX
4PwIWj6DFGw5NCmpXfz0hmdzHIDiwoRECCzAo4Pq8Ki8KoIZOYlGCwv54uAprsVvRRJDVvKh0Vz/
OWtDPv8186SfLX48LtShyLPHLCqPXvJm1e8NPk3XY6yuy/Mgi3kdEx3KlCa6qeRBs8+qdLylQJzf
D43wVkqh8E2D6XWP5pL8BVH56KXOZoNBfRxSSCV1YWJ1GYp3CvXe29Tv2o0UePXnzUUYgHbz4lpu
m1CY0D1RFVc9+ido2Hd4VLBl0Ic7SE66H0/WTbRxuW+GnI+Ms2nH36iUAcxzGai3sm3+ivaCTWXm
Jr9RbEQ8Hqpj+zfKCeRDgMwshF/NJeZdnzBeKUv/UdCwUgDshyb/xqAulxIgRrJvcmHSu8tU1apz
1WibRyHAX9TI9GdBzd/h5m2ccnNi8LFqQRg2J1AXhBSVZdkxJAMWJbV59JLpoSrAWyFjSHfcp0/b
1reBlGw8/H6XyD4GNK3z1bv4VqWqZoEcRo+GOfrorwfJ9xomkbIDfG4qN6jq5nvYjuAUMFLbTZKQ
3pqZAbMHrScbFbOJLp7G1x3wafRLjNGaIqiPoOUCp9eHCeuVJjylmhJAERM8JyzxEPb9pn4YlND8
kU9t/GQ1o2nhUVxV8J8C896E/byn7as9WyLSehY9RAfwQve5nARHjPRXqqcorEQ6SsSKIb2OOWhN
ig5Wr9iTYYo3DfA1VFIoqqNqjbkJBpf9xme6XA3MmiSBHtJBIxnL6kti1Zx+Re9iPgPhoX+ukFUL
g/Rv1HgMiQQc7CyFpWV2gJ1oqg5kr+gCfreyGxS9HU9CjafdynNWh0NhXaSobrDAFunqBBzU0wfV
LU3zbsAxW+pyGyk15/pJOS+li6VmKLTlAAtftrQMaLRqqKFuCB0L5OfeKvSdLsX7RPh5PdB8rF8L
tFjTBeKgk9epbhHkn8ReeBbR6f0bEeYhSJIKcslc3NZyacbgH1VXk+9LGT4vj8vrAS6/CFhmhRN7
XmAgPhcBIqMbR8Xz3AKBve9DpWk3jQHftSrVjVfryo39IdIyQTQgVeP+IXA/NDfiq+/Edr2PX4JT
vMdadOMykueU/OOX+RhskVDhdtHikRU8Nl4YOVEjWLOcJ+YusSCKe58G/7tSeNMv2YhxH1R0pFDi
TBB+4WKWHjKtVQ9WrviOCL3vQUDE6YnSS94AXhWjrxYKWI/orWq3StyU3xV1xPRUteAwX/8y6xNG
a/n3rhS5ERjj2e3mGVhb+MhwabvWQdPsmB6nY/gi2em+OOp/nMAwX+CqKMEoc19oXiZnsXCCSRWe
dI96dGqjCjjFg1b7G2v5clt+jLHYLYEwCYUV+4+RcFsI3+BxIpXxbQYwXJ+31RV9NpTFtE3Ie5QF
nsZgqIu3mZMeoj6kWccaLcjDH4aiXAXpAMSKocBKWFZiRDUHbJdZLomonXqJk3df06zcWAcX07YI
snhoa5UugReaHttoQn0PAE1nHArADIG/lRPIK6F4fZC301vldF7eNgjBGSOoUzdUJ+FrT7Pzzsec
6mVsAc7h6pLYiAMDp5F87xiYc3MIAUC8CWKr3g19Hd4LFe6Tqa6lXB+adq9PpfFDqM3uBRJ0iGQP
fyGOOznEDiNqYKZm9XMMi92Fw6AeW4CtNoYCubSxIFbQI/PCg97Io06+BM2O/mRKuFm6tdPco9Vl
U5Bx8C7ZW0eE1vbB68aimBfYxdlzFm6+Nc72UjN4Wa9LggtMXkDtFUm0WQIOtS2sPoq6e0WSrj54
+pihBg+APDTAoKMhKKDzgr7VYMY1uO9kugHMTje490H4YFSMQ1wIwDwi4ayVyqDd4/uPuLGE32ul
KE+tNMuYpKBNfXDKqHiiRJOY6eRoZa5/lQW9/+I1LbWgqEXHtDeQpA4wRxpLHKlbY3hN+uybUOjV
7OGGVr2oNQfk4ooDxpD13vCRPMKgg6pW3iNZjFc1JgPmUALizMWbCI3m+y73EAcMTdjPHb5QNa6p
/lDbiocLTWSJvjNaymDLOEFt7I+VGtjHz7s4u6xaDrGux1DuMDrdU3aARQ2OcKfv4BL8M7stjsJh
vNt8e8wX47WvvDjNEFQRGuSoXPG2zhyz2o1ObUc4pOy9g3/vfbZGZ3oD/nrwf5Q/sl9bBQNpvsCu
hV+ccriA6bmgCC5SQw5vrVtzj3DHMToVr9Hx+nq+THI+Tu/y/GmbaQja8FGr9wPmaTjJbn3A9RP7
P/tzkYOUstD1eKQ/RqMlI3SbJ9YtXrD6o+LruVNYnvJWQwP+pJZG4D+MUo9LUJOgCIshrHzoqZPc
KQMc78AK4gOfBUHYP5wBwGe/ry4NNhdp6+L3NYYEezwv3XS0kq9ofhpf8qlUN4Jcnr1I8Ys0wkn2
5z6C8vHU6NQeh6FKcs0CQG6ANSpKd823KIi/xWm78UkvJpwrnqxi5iugisj/PsbKcW3pR21wuXmw
s1AkBHHKQbXDQrEOfzp1RIKTx0vWkijBL/cmLkCqEAkPaiodpMhOhHgjwNpQVKSrZWyaJS6VxbQJ
lVojgWk+CGpvx+W0C1PzhGnTRpR5Qq7sNnXR3QnrIYnLjN3Wq39VUvuawxZQAZ6PWnVUremPS6kf
dtySfkG3PUIkanR98WWU9kb08/o3mTfsxWB03uK8JyRLXDYSA1gXhZL5j9XoIRg/GVX5qY2G4ntq
1vUXRQjqT5Ek+K90h8SNNb6a0pJh4E0isbQucGgY43jcJYI7Hluns47erXQy98aD/l5MjnqqN4o1
F1sKHrLGMHnZAty5eDxhPFQCWx3dUTxmqQrPy0Ve0EY88/p8XjZMORQg0Kn4OkBkATPzcTsNpQA3
We1d5XP81txrp+5U7rFxRd7iFvTbPnvINwZ2eeV9jLhEtajIbOUANh8sVH3f06Y6CpAZbR0rxluc
5ahEBJKEoM8gHFAmbJwRZLQj91Pc7vQKAbFU8Fv/vpGCqsdvIJK+6m3g6Rtp18W9Mf9GS/rNuZ0r
P4tZQZS5DCINadykKd7LAc8WQQnkjZPsYmNykp1v//lHnOVaoZfqupdUbhaOn40shiDevEW9+i55
7WfD3DpsLoGji3CL46wfIRihkexiCpLdID10qh+QXb7TX5RpJz/yNHsajunn/k57Cr/88SJjpAq3
D9NK2W75GqR/bYZdXrixmf/wghynlwgJGauaLbYS/1bNkF3HZvJem4wXo1CfDaV9VpBRaaT8uz/L
al7/PZdf9+PPWWQF8M46uFsc7LLZ3qh1ozmZKIgbRcO1wx2oE7hkbE5B38xf/+zrqnrvYxZUukOJ
j8sXU3s3641pvTgi+KCAPCVdBRkLIWTxQekoWZ2ng2DvDGTxzeZ1nIk+CeotvHyc61MmzSv+w8E7
B+PgM2QOXRDdix3RZF5YJaPBrk2cSPsyY9f1NHUwqrcDny6+Gr6a6lPcW4dxmvaZOKJ7iCsIJtVU
H7Hy3Aeos/eSdxqDaOOCUy4uhfm3yYCcVPCNtFAXE6GaSYhHIqptgVg5feq3PzI+6GdAQzhs+AaS
RkMRnww9V2xkT9J9HsTWK4k/om1dM/sqWqpTeF8SSm1la8Qns0G4HVa1/ljh+2TzPOmOGr4Ld5LS
BI/CUHT3feGpN6LUayfPS6dvvS/43APDeICQzPNioq6ioO98G/HKsRusLFIIMHlzCMJIeYcq3P6o
pQ6de1mwNr7UPNjFh5q5n/wXZgMAiMVkdOgX+vRjXdMIp8/Y8Q6npigRPivablMxYyUWaB4KvFAb
oFwtb+O8nZI6ZAUi/1EUSGXC2xc3n8BbQRbHpKX56pg2qRtij10MiN+D5dnMYFeXkCZSTKRgSQFm
UXPTqyoXaTO7rYpEcK5V3zBk+DW12veoVuxSqHAllzeW7eXTfl620HFFAF8UYpbA3DiqJKEMCtcf
8m+G1H+x4tKG5fOK9eWvYaRMYcU/IpCBeRt/lfLxrbDU21IZvl/f2WvTS2kBkImigwBbbp5Q83KP
toWrJdVPfoW/D4JKPrRKvJEYrg6X2oyhkOriCrV8iaSFqdcal0D41u21AwYuvDbhle0nJ3L8/RZO
fOWMp5s353kyMlEXyFZ8BlBv40mSIqDYVq9qOjrX502es/PLjUb7yZDIFS4zJ6HCL1ct3Shs/B9Y
gJhfc7OevkKdRc10AhPphEpefE1U5anXxx9YXUmvWR3hJakPoZPKUvqtpOhDvaLF83xSKu9nHOXd
SwMX9HbIUxICXR7/Uhqx/hIoeVmDFqXwuDGMlUuEfJaeusk/jAuQETqDgRwZ1oNPAe1xqNXqE27p
1jcF1Wm3wrbrz69euoNcHyofhrNjXo1ntyJO02aXWJLbKL84S3fB+HL9q6wN5/zvz///2d+HBDpG
fSe5Y9tz7ko5fstSdeykCPGzJPp6PdhKKkuHi0Yq+TP34gX/KE6toWytylVxr3Rw3BhsHGv7kz8p
1icfpzonMNR63w4YE6IGpuDzjoe033klHhZpmWCaLnvRZPe4VByKNoAOFiMfeP1Hrm0E5Lt5TIga
CO/lGV1W5RRjS+rGwnSvKoggD4jdXw+xtrWh0qH6AZjBUi7gnXiEiqZHa0zbcaV9yg7dyfzMVbAH
hbv3D9rGGlpJRYimklUpHCbm8qymtRBGmqD+bsZkjziMuDhknsqNeVtbSaCNgI9D2Zv5ex9XUoFl
WR37nZsWUsc7qGvGlxG9a3QFqnI2Y6nrm+uzOP/B5Xli8eCbIU7zu2CRMA6K0MlGBxyur48pFG7c
ozG+Uz5fj3K5HObquEFznv+Av1xEEaBwxUVsugqO7qcp87uTpvnCxqGiXI7lY5RFhl0rPTJALZjw
IYx/QRGK3VLNMZCSUNvWJCPaN6oeHvMqwBtdF6rP05j1b4UeYtcEbBMZgGSyTSMbba3XzC9W5Xmf
tQb6Nx6G6S6Z4MoLdf2iFr6Le/yu9aC7tpVuT4MsIdrYZPk7ZnDJpwQMz20xGpWNWYCCY/aQYHXU
GB7E8EFFeE0O/orjaau1sjbHkjVLNsnQHHgAfFw6EF9Dqxs6F0biK267D0ktbSzOlcecJZ6HkD+G
gMubK0M2sQeghTf4eB+Kp2yPRwjJ7rfQRhEXrwF/Z56wVVfv/hhJYn6MvihccYBLo6CVrm891fon
RMaur9HLrffxz8/ze3aIe2EYhAkgNkv+KwpAVGOBlU3Trg60jYNr60Mt9rgMSibAQ8cNsG7yo7eW
Z+j1kaztg/PPtLiOrAElG/wSkDXo/0Lm+TiG4T8NIzxej7I2DK4f+H4yZBd9WcMRez8v20R0lXmi
auzzgo1DY20YZwGWJZsKmf64DGq30t69vHqIAlgJeLdcH8XaVz8Pstg15pTCRIonF5DsTTh9y0PE
NuLe9mVzI9Dl/UFm+J/p0hZ7p00HrwHG+BvsVR/jY39A5+m41Xr4XYj+eJ5/DLPYJNj7ZqhABY+9
PezL0I5P1gFztR/mvrMHJ87s9r7aVbawt/7G7iG7prM768ldJCWGWaKn4Veuwkt9NkktvMFOcOhs
0DG+/sVW7v15iP8JtVjePf6PBi52lMlmu1aYI0+NKf+F3NdPy+JUTcJI+GfRDsNj969GIg7YPro8
u2jqHVWP/pQowan0++fIiNHpF8D/yielwhfwMVCnxyrKnnOptTb2s3z5TpxjqFSGCEDRdPFREcjl
tZHJrvgsJXb1FWKVfjT4rt7eexGf1CfhU/I5fTBf5ocNirp25iS3cTB/5yPJ0GGz/XTRSvs9ZoPn
t4Y8EAW8j0dljiQ0Nn6l2xhB+ogkBO6xCBo4atZKsHhgwQxi6iBRMN6YZMTIT3aYCav6xhty5QCS
OCzhKko8Iy+o/jzrkAGO40e17vNjiyUuFC2hNmr7+nq7xOHxSAGhaSgmWSaE1sXsax4CzXHRuLjY
DEeE7rgblBbTyLYTPglh4Nl5Kf/SaUA7PmydYyliwOCnZrxP8wG/4mlsb/ECZVvIfeVImekhaBcV
UBvoXUtBgVtEj/Y19pPaLu9ik8x9qp1KSBHvUHImNE1QuSmRiJiwK7GBzej49mA43kpj+AwPHrVw
XcBvoxy+KlhxHwwPv4PeU4InhM3xThDDVxzfH8MsaWyjGnAEQTTRMXUcNAzaSxvbc+WriABwFBJ/
oNkXD1SVxwTitYpbt9XXUsBVNilern+QOVlcHnGU23RULURAPsuioDDkfh0ptZtG9Y3QJz8wWQcY
IwS3WoeX6Yhf5/5vBLR0RCUIyz5cLHefer9PIcvFevmgdLfoGJ7i6YBq6MRtcT2UtjI2xDfnZzGQ
IgiUH3cWGDy6nWXntilDScWo3wX99AUJvGDjTFm7jui7ogFqsrYvuoCZAieKsxxnNqV85NiU/jIH
03dapcTlJZwCvNOm8VHNknfsL+WN4KujPAs+r6GzVKsoVZwxOTORAcpewrjBx90Y1H1hDRtLZe12
B2WESgCkaT7e4t1hSIiOal7pBtOTbHY4rOD+LJW4+23pv61O51mgxdMDbR1c72vdjW7CE95aJ+i3
B3kzA17pm5Gjzv1nSSXNN5YYZLQ9Ez8FdtrarYNzyA0y/3aMBIdQ7eTdDAvcOurnL7Hca7SiWY4U
KCk6zOM++1KVpwV6kLbuRPuWwtKLmOobFbr1COg5aFSDaKwvPhEO2KElVMljie/jqIW7ohI2Vtva
ecH7lorc/KKmqf5xDA2vJTXGPqOMxNk9KKmOeDlKB5yAMKJQhN4hn9E2nkprC49q46wVD3/oopE6
9nlJ27BxjajbjQOFQKgwnbXr9X9ePy8uAf1cxWeBrEWfvR5GcGWwrY3Pw17YWXelPZzCY73XbkFt
2uQAR+3pekh5bT7PQy6OwyYLi6KC6ig+T/6/8WHezfgouMFnWns79TG01af0Ae8ttBB+r0vKuw/t
CVv173/csJ6HD5rwN57wEmiCN2JXRGb+OGDMMfb9Xo/D+6bT8JCJjxvDXtviZ6GWOsaxIWcCNlXM
tH6L49X4vXaH1EYM5yg4yV17sJ4V2zVxZNxhk37fIYuj2PlhPEU21pg3wfdNQJO8sjfPf9DiO6R1
h3ZCT9Xx1jsWh+Ek3ky2t/OpfmXHrXPgd+FpeRDISDfNapqyLC03UVwmAFEHyUVEsNvjvnM0o31m
7vBB/0tz0gfvvtyPvGjqx+I1/zIeDbr4WGzutaetyuLa3UHKiWAu7Qs6qosTyUPNPwoshEXA0hVd
tDO9597/tvGt5yNhOdo5hwF5MYN+lmW4NJabKqxHV6KwU+jWHsWPW838rgQBzKgRNB81j9kvqFZt
OQhtXYxRDEM8eaZ1yjXCkBhVSPp7EwtuLqZ066yXXvWOFIOdBLXo67927ayh/IloN2geCXGtj+fb
aBXCnLi6mfaeYJ5WFea+6r6n8uv1MCvNWPCgZ3EW764yUYVJalW3K8fmJmVj0i2XjX3S1oCJSmSe
8ZakIvYXvtCPSWTGj7hOeLbslQrE+yTCbaLvvyJ4Gcq2LAcG+F9TPVpeJ+4l5NPfrv9aRGIvPiGr
FHoEIkEA5ZY3V4Ldq4qztiubGbSg2OqsE84EO7zMKONFIJHUbqwfIhTBaY96hiu1wVvcGRgOY82F
YqN2mOhA7q2+7W11Unce8kbO1E6s60aYXKVRUBuNClSV67I+joky3vd4lSFm3X8JQ7Ck2Oj09tRg
v6n3EDfI+WWszrXmVLbReKrRCNzxYraO8qTnx77zhQdhzLon2DcyLwIvsY0pV21cuMsbGSbQzcb8
rE4PlCmV/Ei7aAN2VWu08SS5OV5UKrjk8vOf/315rv/PYlDihdRbnYu51QyNK0SIV+rNK5VT+3oE
8rfLMXxYkIvUoaqHokig6BajVWJxIrzJch59bsUCcy8Dr1JcoO5lhIhu/DKiv5piTVbLSADH4ST+
0pVxAKYba4fWC8RD13TdLcLjyU8dSUkMxhFBTU3O+Sif8FLl6MPBLcLqSBqDO7Ecn5QQVVU1x8cd
G07YemMXOwO6i7YK8hJFI6y6+wnk5yhjXOUXU/Rl7LrvgOLUvVXW0kOq18WbjpmFTWc/3vOgfi9i
sXeCWsF4qPTFu6EQxReUD8NbCKL6PW6sqUOhWtj7KqBPBD08h/MaD828wuETGXfkXSv/yxTiiYFx
90+/wYlw8OLyOPSDdsiFHkV0vTN/6p2qH4Zmkg6GWqDeJpr9Po6Sl6pJM0RBsWDLNEgGIFZUOy5k
w7bi8FUa8vI29fTM7q381bMm+kYmlpB1J/TuWKjJTswS8ej5iX5jYBW/14xBv4PHOtyg/Oi7kpZk
CNO08U/6ToO46xokCFtVjPbarGUkK0m2K0akGaYBYGJWIGpsquWbFyASGhh6Ojit1UN8UjSj/pQ0
cCOOJpatQHnk7DnpBHMjs1rLS89Pu2VGn2Uj3XfF7chJZ0s/+dP15buWRdEgm+9UMpiLflKNtXvh
IbBRdgpG4yq2Zbd6NpyGXN+TN16PdSm2wGl8Hmw+LM/SeNHTUkPhPivj6DbBpBKrtT1mrZIY3uOj
5Knoo4jqjYEF2kbgtdsaegzQBkYIYGiRoxRIy3QV6WntxK4/a7VltF/38k8J4SfT9pEMbL+QuiVb
JfDVlxJ+DrSy0eMG8rAIbKLbgy296Mqz4S02gzuWshPsQ7tUnf5redMc48NWiXftPDqPuZhl3TK0
UUV0NKj2aXor5O+oQ4vB4fqUrq1L9CuAHiFHJ1+8lzAywAKDgzvIzZs48z+Ncfl8PcLaN9NNLgVJ
o6p/oftdGd40oGnstsWTV3fHwSSniH5cjyHP75JlhgVKDT1CeZYMXKKQp17tW9FSIAOg7DrZGtaT
9+NrfGu52sN0W97oB+NNee3iHb7FzYOw38qe17YfKnigYICy6SgJftwRQh+pRaNHj1DvG+MAQIKX
+5SOxwI/Wqemhvt1UAUgFdeH/Vt2dTls2q2UIngVXjL98aMKcwncizV28i3ehIajCDQXRxHn6LjW
ahgoouS0PrelVcriW6iX7+OAjtg0N+6VAT3lWi1aB3PVeD9NiCKPVSPd1PBodz4823dt1Po7sUqi
Y1KZzX0OUe9zY0Xd5yQcpTumonrocpy5dw1AyJ2chLWDw2W9r8xg9usUi4dpkpLT9WGvrFmSU8Ds
YKcBai+bzEDd0RrTVdcTj3pXHqsx3dgUK18TLDu9SeB4M8l88TVNDIgqpRZ5kAHTslB81u+C/IfR
Hmpsaq+PZWV3AMOGvkx1E9Tfshg4qVU3Yr/hekF2GFJln49PervVlVoN8p/kdfnWHCA9pGYnurGO
wbIa9NVOzUTtfmoRQrw+nLUCAj0FgO2znQDl1MU9p8VJYYWl5HoP7VvxM9sHh2bX2ThpCA+DI0Oc
ND/9sToMhXSMGPAW4GimejGP/uw2AlCNr6RcA5fx9n4h7DgINu6d3zXgxT7D80HlPTSjsC7OMHwY
NV0rkQMhh7lH8KA5Tn2hOKZvVD98/G5+mR2ekhpJEGvFq49WpbX4Y5eireZCfapgjO+nvrbuaesE
z6VvGo6OmM2Xwez655qSuu2R/937Te5btiFOLbqjiGo+jFFo3SWNBx1WrPESr8iXkJGFZDZBKBM3
1uLKhfOhMzHvu7OJLMUxzIsZLWJCFJkBzvpNlHs7SfhrY5GsvId5S+kim4ta8QV+ox+axEqnxh3e
O6pMxl387N00u8D1vlI8vvH+zprkxTqX28H2cKV+HFdV67kYUBPsb5t7YafbIzoVMYpF9X3j5nvx
5G+3tNZ2HPVbSnaM81JUNrRyH2Pngfbs6JSi0x9DJzjoN/WhvLdum2df2qnibqtbuxV0/r5n3682
1TwSCCrUL353rAdXHqKNJbIW4nx7L6YSHdZ+9L05jZ2KPd4+2Ztv8sqgPum//V4k/98l5/+obIf/
tzHbp19F+yMJ3/+R//WPJvj1DzvP/PzcLGf+1//llSOZWOVYM1uYMvSM++We+rdTm/Rfs0bKXGbn
aASWy1L4t1OOgocOlShqGDL+aUiP8C/926pN0P4LySWD+gY6vnTEaFH+iVXOv+pa/zk25zKAQXIi
grnn0T5LW3xckGpbao3aAAtM0oaSRZJWSEH2g8ABnXrjkNh5qIp3gWh0DjYFwyE3/fwYpJkW7zRv
jPzPk9iGnhOJIg/uKi9Nexr7EeCVN5b5XimkdOIgHKirCLGiKPdxy79wEJPBfJKTtrds2hvD6OS4
jfOkFkoxPSp1RgJKXw7ZqkbJvRw6Ui5j7BLVce8dcisNEiRKDI/HfR4SaOd5SuM/0JHOQzstak09
ZWZCD7XT8G+2R38UEDgI4Cfug1QQQKrXieKg5oFFeVOAAcH/rMkOk+jzBJ2kcRJ2PZYFaEyXgl84
KHXw85U2iuJPcqtK5SlnR1Fx1b0oPYb+EJKx0hedxD0dofgxUSTvPmqVIalsDXsaYd9XU5Xvp0jX
+oPWFV5/U1VpHx6LMI9GR8epHCBVUqbqczX62ngqe2OybqMJgW1/F0gZIq670tSj6NNQdY0+27gU
WDQHw+SlN1JXJ9PTWITVcFLFeAzvTGxkrGcMkofxV+Xhhd7tkkos+u+VnmTqBH25VCZ9J2Mf4bmK
WE6YOnQC2BGplZVRsD1WZMJdOXWBB46ugcPytZOmorhrLE2k8RwYfSXxRjBbXcViuxG8UqJOUmB9
sqtkz4yd0lPbEExIOplqRjmsHsthp4StFweQYMpu9gpBlA+jjEStcGPfUYzRclerUsPE/7g34q+i
XsXRKROzjBJAW/rTSxSCsn6PFQnDw52YxuDDdkTwi2c/xkpQ2pl6h2l16TVi/q7q9GPezVSvmn9a
A73rgxEGVvmudkqdPsR9WUyf0dEJ4/yIHaSnHGPSC/NW86OkPZSFKFTfOl2nfIuqXYx3QWIK6ecY
S77kWEGUJ20YdfkGIwr/hPcENi+GQTHxtmyiKDzxnqqxz8NrozoFeZZltsIuqe+nKtBFJ1XwE7wZ
Ka+0TmO1kX5b6tmY36fCVCs/Cy2Vg/c+MH3sizphLtDA2h0/KQkmFneCokXxwxAIQowPtpwEN0lN
W+tWhMxu3mBzVWTHsfACKd+JeWX2jhehJ4Oks6jUh4m7oTrQAYPIo/T/zd6XbDeSY1n+Sp7aWx6b
hz7VvQBgI0mRkiiJzo0djTbPgE2/U6te9Ffkj/VlRGSmi64KZe4rT04ectFoMBiAd98d0kLBE7d4
IiObGmp12mlddkoR4lcS0S6F7iNsBtg1FjdkkiyI0oPphVXpCJA2cwQmhXmWmzAegmhdY3Jed4Ja
Sz5UHg6YsXrM7LpVSmRVL0sukdQuzfylLSzdftPBXExdrsFBm2g95yowq6HeTuMqjSQFaMXm1gSD
swfTAXnwi1q7o2VNsgsTcGi4F9juEileeUHjJucy/Gua4q1SLbwsiIRqdR/1zXqKa0V5yYQ8Hqsy
AfTatrKIuNnO3JdTbVH8wajRrlAndXiGprnL/Xw1OegWVgpvXwtB5W19vOhMcxz68lb3xCgL5ZEb
eV+4CDNB2BVQQeC38cWFNKjWJsNao7RI80NseN0fkeunZl6FRHBQr0fdQvBSNeUG+gEoCWmZW0YX
NgkXBUgZTsdhu9kVegDhzuQwvZr0bqfqUBlFSDJH+iISC3MN7hkjgliQWjObJ5i0Spwo8Pfq6LIO
XHFbnTsFAKU1GYKx65vMh5dA2jLDGHqFSVMndTZRKsdYgwaBlTqiVmwggXUlMhABUhyfdxpIIgIe
Fl0H1Bz9TC3eIZxPU0BPQdORcGiYVTJWbZEe9Ar5ADBgzxXwSrJymrOGwMlgnu7xKJYqlJylh/AO
y/Hgp7lcttTIIT0/Ve2clZtUT+ya2ome9gS1cYpCGFlE0doNahzkDUItogVn9AnpgdM0Vo8xQo9A
OBJN4xCYYK2o3muYVnh4XafhET4DHLxbgaxARBB2ReetwILRAEgqZHkmoxqDmB+D6bFJbSk/6jO2
AXdKBb75ssZDFhryPOS0Ax1j8VfFWRYQsO3KCrVcAYBV1RJgpWZUVYli6844Kwu1MghKwtTx4BrZ
1y9Ikcq7u6VU8+KgO0jtYLazmLqbyDIM/Qs4O3SBpiC/jGR2suIRo1iy/RoNFtMdU241t1wWafcg
IxRq2Q+VkJHDoypje8hU+HgdilSHMlddrEEJ1bXQ0fib8qV4HEa9bzxIzebigHN8bLA1Ndbea2S1
uGvxfLM9oObmNVZK7V3RmoaIZTRbT+rhwUGQvYn8urWfsVa2WZGhYo/LMpJz2PywsUhS+9jZS6wy
XVns7bDaNfSyEqhGFPl3khWN6jp0l/c37igyPduGOlKH9hDigFtODWNdZQKgANzAGClICLnnSYyk
JrlSYZQeLxp8O+wZwlAcEWBxJClIOWVZnPLpMZGUZKU878EnM7q5qOBOk3DOVtVOJCrFoq1Z07S1
4QPhdwo29vJL2cRwVgVIje2l6daPuNXNkRUVgqIw75NEv9eKWpGomRULSopiLY1HPVnwNFowt5DC
UOotjNL5xTZaVDwbGGK7jI9JmtPErbpe0dxEK2EIoAxSmx1jReqzcDJxpCFzrOVpOChwAHlXkHgF
/qUlOYk7YeCa7bQIzHwEv/J2B9AmTnAGKfrGT8BvxdqKhMvad8bKGCM5TefsbjCdVGwrbbY+lK6u
MpiVpHLxQ3OKVEOyuoP9p5PxRBHHhXwj2MpKqXBgewbmWJWyceD4yThbAnIRG8eX3QRzb6w/trLu
IFdcG4X2U1r/YY7zPwUBEpf/tCK4/9t/NX9BMPXf/u9fnuu3vxz6v/2/+jVr338uCn77iN+rAgQu
m8hhRpwJzNfBnftnVWDiJ1iFLu3LC1QCW7t/VAXKXy04eSIdHqIKGexrDQXD36sC+a94h+AYgH+h
d4KCQ7f+nbLgCiIyLGSE4IuhJrlcEd2Kq6oAGQG1VVk/OEOg3fomLwQdi4FUEVqZTMLWfoDm5lsm
86Xi+Qkh/uOqF2bnJUvhVyM/aOm4Mps/2lUE8QhXTvi3OxM4XBqkHceyeGnRk4dkw53B6inmFxzL
gPYJGmv9Tc9bsgwDlpq9ldxJ+bMGMcZsXDCaoFP52SocUnQjbGNVkuYUDCe3liYmptnrZsANfPZT
/Th2z/AuvnRG6LjqTI0rT3NqpNhpoSFCntzOybuoVtrq36Wn/Mam+GcdBior7FM0VBIXao+GyYHp
9jMwgNYYTjTYLrEtknKEWyv6FvOdkWuslSomKsQBC4uUPCemE2kNJ05ruT8VsYffL/ZzzM5nSPWP
r3DJNIHhLXDB61LQVIc1G9UerZOSJUWGWOaapIhyGJ2dM39HL7nStP16tctk+AkJqVXEcFsKYE5f
8ZCOZ5rE2GDlApUmSV21IQYd9imCFl6Wuz+/zS+GGnmtFwHDBT1GVX411FjG5T6bkQMypi42qTvk
eBGuZAyGrwdeReY4kHoEqVcJ8/TVST+UWXwHVn6Gxy83//krXMF4OM9oGR/RL6aTKyLYJLgG6EM7
MAl9hWVRzDoGf0GTLNt8w12ZlcH6nt1/17369YHjW1zcTTEWQISvHzg2L8fpW0EUayA9FPPrxKQ1
grUzk9rnPx90fOKnl/uPW/7pYlfPuxdpibMd9klpvs+HNJCRnlC0ysaA61cNJ7XY2A21zDq0fXGg
ZiZEOOh7UHN+0LqVKcuT3BUkBauuEjmBVwdOrThVacd03Enl4tpwfuvRVR7GF1vKtrWZuklturCJ
RtRmDmJ2GlrNjwnRHTG/iS2bZIgkhE22mkc5Tgta/AwLOarw2xquQhk3KLemqIDrWFYpftdLftW3
nlVrdLE7JqOitrOJjnAFskrDn9sUwlqO079MbMDbpbat0iKCQtlD3rgbO3NgFvODCjhFXwvXkRTX
slq35pClqXWgpBmEGijxLVh2O0cL61QPAzgnd1xJfxvE+1IXRK3VO6cZCeKVSFfMh9pKww6r2lqP
RDGkYJRGBq53uAgYsCf8tmzBQ3QOWbpuMu0M1npQgJeR4AGYz/o8o0puCQhGflGpm3UpkGla0hZt
oaV84fHrUqxEXx1iSgK6qBnUFuemRMe/iJ2XUqmCFMXs6MBrbQGPRptY11luop5BmqCaZJ5ACKcL
KO5L8TJnCZUVBUGZCh5ug5hVnUoaGmDxM8aFxCUYc+oTYkrYAkzCzrNQ1OYjn3KWiIw6WeWBjRxm
6kq6GUy0vqWpnB9kUL4b0QVSq+x0ZdytQt3qTcz6Bkfh+CPBOdRSDg3qjNnBtZKVTaXiITMeSU1j
5Y6rHKjN9J6tDNCKplKgZHTpVGKXAPfjH4qO6kceNTeVzmvbeHMDgkeSMFmqSGXN6Kq1aBsYd8rC
o7pMH8s88ZCfQgQOWYPcAZeSEDM0gkuE/KEm2ymVdlwRR13ZBiu44c0rHigS4RNzIaqpwH2VkypZ
vCU7KUPpwQmBwejCkXRWZ7qLIpZOgIgK1A66cj8kETa4Zkr8tTilMwAPDr8+vfHMztkVaefX+GcV
TH8N64eROF4hwYQJMxoW/QRc2ftRAHUZXyvN2qvtHCngHDlazVbdxioM5tuMxLNl3KVp7gLSASym
eDVXqF5JhA9VmCkIWRUGseTWU8GImYuU4pRPKyX34DJjKh/O8LhUTgSX8T0AhLt5PppOxWYHvwM7
ltk8VHYIdiEtFAQTmFkoyS1F5s0mRkXfxkmUTSMedHowrCpq9CqwkYQsQCWxNxJoJP26t9sL8HM3
Lg2xDUFQ6LBW8Ls+HreDMybEmKxHoeU3gyk84F8II5qDRFEu9CC3j7m31GKHEOqwLSa/b+vTmDc/
hJE/ZGlJNUOADPMcK/I+VquHFYWmVa+0m4DGpLuuVCBAgkYwyz1tKoKlKqLEmIlknJJS30uYZFNf
PY/5vO+mitmguAAj2CIk8lFH3utszdSQWwaokQ12RfIu9YFg3aPpGw2pxoq590Cwwn6fubkGKYla
UhXSf+SywsHpYZSgOo23vMSOoIyIEHxFkeR2reT1ThsszTtgDDbIkYllbtIr0jgZTbNN4cQ0hV+G
PYG8A0MVBKrSSaz+Ot/wrgRFGceNeB8LxB7n0L4O27x/hnu5q16wtIdaOfVKfMiGeOvYBcbGJK2W
+bPcko4XrqYVuwYx3iipQbBLgsVoXVHlkK5Y3zQ2ruiIv20hoIFi17aQhgluxVVnQ07R10BKK7nI
v8HQohNCIWWk8W7HjbGS1oWogPUP+Rwgcw43rwff6VGvvLku3wBWDyCu45SGqfprKuA6TGXRviCl
ZD8fsU8fu4ZAc09zdwlgP/nne+av27OqI40cuS8X9gCIH59PSHq6NrI2vSIWj5r2vqyPnYTgYhBN
6+k7Zp363bWuesLzmOe1Nb0i8XJxHc90TV8jk3sZ5MGF5tdTNhXNKMcQZxRAZbhkBHwNH0F+u+8I
3le2jb8NMnQwDmRmsAACj+fqvnFyG7VpfFNBrbUH5MPIQG5Hoo75FphtaCJoOatGKndG2PGU/vmY
q78eU5D2CMcz8Ih0nMavm/2AXbRcmOfLFEs28Xn12hgAFMlcJyHA8M2tYMiFeEmYRuSoPyGf+E0+
TVscIf6FFiWKvZ8Kot9H4ucvo36eAWZsdPpq/PFlOlhnZhCRXmQm1jfc0Cud969XujoTD1VprZlx
1v3iBrWPSuFsrrB6L7nCg+Ms6iuaRhBPAJPdpd/IKb8d8qvDcA86rOIYZ85mnPpBsd2IhRin1mv8
PqgXN95aN91DRS+lweJdskVS1zpwfwkz7zuO0Be1wefHf1X4gjRXJ4t5hhovhF3xrYohpyYyvSqv
hJLke4fUL6fbhdoO6z0IGq+57eWEGHYjPsc7h/VwKVWYKXAqRcxuQZHAFSD2dji04NZ/M8s/c7F+
f9zQTmA902HGhwXt88RSoAFrG/48UeSBsoG2921BQ5xtwCNfqHX7x5K2GWQy564Wdt+wg74cZjiZ
4LQBrjBG/DLxfyr+JpPHltXg+rY/blsPXTQ6efVNDkWTxL4tNS+T93NtDTayAU84GzXfpbr9fDW4
Ts8dHN4Gd2YKG3xhUoliAfFqFwGJ09N3o3vFRPxjdE3jN3qNDbeSq9FNm1meoH29rCFZUFg092w2
Q4w9HOKN/gLQ+5tF6/J5v9zfT9e7Kq06NCsVCRZSyLUagZ5UeGgvfz5hrgChX2/pak1GO0NfLfPc
M9ixoafzCK4EhD/mfX6zbDktb9ES+o7B+t1dXW1JiiTQxjPPOgiBt92jThWCMo7CeHn1E+BPaPp9
ywm5ssS/3ObnivjqNlfYSZs2IkINUofq8zB4sML2pxvIjNmreh/fI2xDKogSKdQMEBrWnmN0b7/Z
9r+YPpcvcXFogUYOceNXa3E3ZGOeAGESkXCnxzVUAhM6L4Qd2yeDippMRL/788f7FRxxyYw3ERQt
w5rr6raNeuhgvIBdTj9Ow76fvxHXfPnx2MfgFGfpSAm9fv+63FQ6fYJYhjO971j7HZDxxbkMtFj4
I4FmgdccgsnPb7jJRV4UoBSr8m0KsrMQz7WuUMQkBgippuh9szkZ0PdwGPpSWfkdeofDwVevoK0C
OEWLBWZBV6+8uRbyqlg/lhT9JDEDJEiiHPJwDSkpraqxsp/9ouZUrRxATSpRVgWN74wIB/ua+pRn
L0Ud6gVaMJXbXhiNRQnePv4zx6TPHW+Kz+gQ0lpFXdhkXlys6HKN7gSHG3OQ3yXZ8Ie+CHGSBNt5
IXBG3ybOmw1tSyotoCYbpM3vYP3LcvOtUEZgAK8NELBlnFA4IvAvV/ZtY5NChUG2FZO2PMwiGKua
2FUeqaPpJ52yiVPnSVZzGhta2ELlKOGLak7qoh8Sqs4NOo0k6XuWo9jPtcov7SUE4/YWTT+3FTbq
GTRWcM+lMhCwPc69FNazcYyNMrRXi1gNeI/yeNJrB4ZaJ0NHZ7tApVQ+OUhZaOTdgC+34isJWM70
AiZJb201UHSKWGZlaEkCNLMghMM5rRjUMLXqXZXPRMlb6AtutNogzjoATAW4t0xMzhDNW0dmXwLe
9Crnfqo1hoaYZ4hHed1X1kRys3fFwn3NhnM/pkwl6cGkRI6TIVmX0zh/mqob1YR8yG4pbGNpNz63
akK1C8EWnjh8se6GVVCE2JOxi2mGgk3viaxX2yI2A2F1Ls9wkHFul/amyhaq6xtTWYnoXsGCucum
fYFWbynj6vnElgsFpAIVxpo8iDEjpyv9UnqwTQkUx9HtTBsQnnpbSyU1xeymuRq2LepRCfUyFG3j
qc4eJ8h+GlOKFAEHAh0DogHwmJ+tWfWqVidKxgeCTDrY3dahZRTo1ZU7oRuHWa9u7fLeQJZ3M48+
t3NvykemZIcFVbxmpixPt7pZeCuIHKIvD2M1R6Y0ntZVomr5qgwA4VSZ2dOpacfI4HmQTjYCGOFm
4UikG+6m1GJ5IphRHeNsDLLyJi8dF723LVgtpLdjUsU1BFkHJV88CCyo4yDGUCKymRy4eqPlz6m+
s0uNDNoPbYbfWXvE7HUzAxN/GFjNZ3w34TbCCY1loEKNqgyRF444rPVZshx/Xcw9VEBe1xkbTQMV
Vqqplb2AR00atCc73YSnThuiD0y19R1GOBTZBMDibnLoKoxhel2U0gc6ROPJBo0Jl5WR3TKCdVD+
SDMARtl25DWRrSOIyz5XQd7IP2oDmSkV45PFsroHMHRRIe3rLnvGcoxGI7LBljrk8zFtFwpWPSva
h75S3NyG5wi4iRqamgknhSGnF4jLFZJN5ALOTFZ8VwwVgVACzZHlOHCdifSW54IpZe+V8bnTbzVM
eM4TAroD+p0VQVATrfoNciOJCo1aUp5ULWEz3I9FWzDYL3idOpFYvpEQLa3FtjdfWNfAsUZ71xqD
l6UQMaEstIv2hseJlzZv5bh68RwzxwJNYdU9LZ2pPWLFMxsmdbPHAV0it45oyp2j8yCp5wfAEnTu
65vOGU+KWSBDqqfQWodrB2yXF2cJ1Nf8SfDJS8rMm/C/5owRgDIzzxIPtFsvtzXSGEhtSFpmZ9V2
nqZAxdADQ3VnxSGz9sidMSwxiTLj2A0AaLKKtuYKKGrapXL6oJew+OqHluUgUdWZNzg5YtHNkOf2
Fn1WMhgfK5a8QsxBoeQkb3HhRSVwLaED52GhxTAXnjadA+JAPM77qsrvl1nbDh0a2QqPMqlhhjZt
+4FHk2zvNSWNhJ5tM+xNOVBdu4oJWDm0VE137Sqvx6K3tsmmAZleCH2Xdc2hgTC3x2Jrw61hTvyy
hL+jLSPTD1htikYwl3nklHjfRW7fW3bPFotneB/SnEAstsMew7qypOAgeRDVnUvZ2JeG8YaGPCtB
ykMvCoY677Gj07KEhBJqxiaBdh7giwYItUJwiTAQHZE9VbXm68pwt1oLK7CzOZLmD1hXcmOT5RYV
TepdnGpzaTzr62m0c+LwGxkSSatfSN6ABSDSIw5CfomFaRwXX4md17x5haMVFeA1cFkniKtGUMgS
OUbzVkhO1LXTayycjgGr2QsZHJSkx/pra+Jcjzm02GAQkiRPWhLXWbhqy6u2xncTMEuQWCgf7oq6
S91+0rzCbD7Gy88Ldc8BRdIRDEqaQWjs4NWo0omlHL2oeBVQUJm954gBr9ho3aqIEiy7lSbNCXMN
tTMaENj30LS/U/syrBL7NJgcX6XOaQ1av4xbaZEEW3TqmzpvlelBF4UPIR1rM4XUPU56veSCUUbh
W01SHEH1XgF9rqTVct8kqquUsQtHYKZipulav01rqJkuCC2S13oAukr52FSyrww9NXULnf4BUFF7
ka9SeTa9NM/Dojhrg46dkhOj1ZkNsbO2kYEpK/IzGDV7J4lAkwnqbLhNetNdNDgwSwOdeR2MM4hw
eTbgfvpgROdRzWcPpi+3l5jXZTFJM4HQpctuEus3iF8JeeMcSui9BksFYL4Sm6OXUJ1KOJIicpIU
/dPIccjuPBXONauF2AwQSscBk1mQFKrNrvnRXuZq/iDmfT4cSrGbpwdlQmBLLrtzq4VJbqCZkgMq
hfA2RZrLKNw6segMadvcvPTKIUNMaCzuLmyxPn2Ah5Q/APKt51CAlpbwNDATx7UwSbv5fojliBdl
gPwt1k8v9fCijaFYOlYsWw0IrL2skVmdYyQXVctEZvBNZNDS0qSnlahxIINvIPQ4le2qyeTX+fxD
b9STmfXbPJbZDMsJox/CXpp9AyiHPuFwI/i2i8XjKI8Eel1q8X0JWY/AbBh6dGUquvSla4ighiWx
hhNGB/glaYLeRG5jGZMG7YXMvEVJ40sqlNhGR7TaRNPkYAjOCkPBGgC726GISgHXIQW9dAXryMK9
FfrD1gLrbBq2WdXdTkP3tsZ1kMd40xeV6vmx7w84shELTFhnORaTgcZKAj4TdzUzWIajAr8tkJrG
WSOG/VzHVSDjVMeXU7Y+cek7tODLShBOIQ6Mg7/IrxgziJZwuB5cxbtIEZBgeWO5ln9BpTIv9SX2
3Xn+ylPtj3L3pyteQVKi0nt9sXHF2J9PipdSRNYfL1UgZikAQPRBCJKJXr5TB/xaKAGogO0QQApA
3L/UYThzlaAL/xghPVaUH1b7b5d5KmynUZ9cbHgtgKufqyR4/fa9GM5mm0ND+27q34CIX9RAaCNr
hgaJn/xrjrgwprxfOD4eeSkgdoFS7WPvNVEW/Hm1+sV0wHWA/+swg0I34Oo2qtrkq5jO8oXTpUZG
91Qb/6aY9LcJ8OkaVxOgsGGevM5nfQcy6U1KO6Rh2dvJG92FXSK7v9W/fPHkP13vqn6coM1b8/mc
h9WGM+kV2y4zJ8KJ5msfUqQG3820L+gX6Cv+NIhXmNFsCiyaMzAqMISjlJofGkOz2o3D5qSfFvDJ
8Gp9C4ypv1bJny56VaZLaluX6nwWkXa6OHNLVA6dW927REB9e63LZ12BYlD1wMMIsY2IC7r2DGuR
OdcvM1Dl7MY6raHmDTRxzQO25HuBLsdWD+SnmH7nVfLlc/znVbUrc57VURvLHs+zik5Un7n92H6D
9X2FxP18X9oVdAoPowzms+catfdhfl3xzDIXYSo4mtdEfb04TNbUePvzN+4LfAWz5afbujzYn/Da
shwGaCnOF7oKXNiA/YH1f1a9xkvuv8WGv5wkv+VZwGbUwP71+VqKUEC+l88QqN+ANo6mR0WnQxM2
bPkWqb3SJP/+ml88Xy6yZORJXWuCVwueGI5+lqNaRIm9yTZrYDLzvtvGAQjJYqRtpG8Lj9OLPPlf
YLx9MUfBBNVxIrMugswrYMwxV60tzbMNCnQ7vg716ZvH9tVs/Onzr62i6rRqpzo+59uFQmaCoYSc
YyRo/NKF9ZF0aH73wPof/ud/XIbuvxeE+dlL/1zy5/5nvuflV36ne0K0BbdKON9jx7LAlUdX8+8q
sMuP4N+Mo41hov+DjiN2s7/LwMy/wt4H6iwoxCDRgqfdPwifGn4EMwDQNBVYqDkK2pT/5z9f5/+V
vKP0K5ekqYerP/9M/INs+vNMuejI4MmO/ggon3CoMOWrFzxeE+QQtc0Hapg0RKzisbpTTkjAcDi1
AR8x030rogobxbpVAkQkwr/GR9TJxtks78Z2fONhexhu6mMZwgnoLX9TmBGUxxWdutfpkYOx9Dy4
8iUPiHauE6i0DZNAd53NGo5v6URQJcCyNSpZd9tF5jO0BR9Z0OyMrfrspHDUD4BZqo/9kW+HSPIG
19mDge9BukzLsHhUb9sttrHbHKt8cwevIbc8QNN526ew7GT2sXKzQE+o49X75nZ6AG0APxlu163t
z1vxyMPuTtprr2qk09SbfL410QY1PMTUMx4ULgwLcAI0P/JDE+Fb3mgbK4gfqzvJIc6r/QFtRmKz
dKRJIEwCjlRnknJgdtRFMS7KSb93PCNAnC84IVHrHF7ELovglholN+kBVe1+ecQQbnEPH6qLWiKE
wUxkUtk1NvUewChpvfI+Pqph4+MLIpvzWFHLBVC8lSNti7UYraz0xj7GEXId3Ybq6MxU/vRexx7q
yvRkBE2keI4nuRxOhfFtnwNgRm/bCgpfv19LNt9CUIdyLPYAfKEbyGlmskIGPy0QF8oLScD52mjw
gdkYoaAmhQ5+AzS3nbfLRCtq/+D3S800sErA4jyt2yrIbttNhyqG5GgeGgxrD+6LkxLDkoeg4nlV
APL7Ro3q43CWbmBle8AVnhxPiYnspiEoxzaGvfAz32TWHUi88Bl/g/Jaeio2437y7Y9l10O3/oQE
BDI/aRt+3+/tiye1D3KeLgcOvqhBpEC+yTz49kPWDijWE892tES8pswx3Wqj7KV7zM+RZikc/qvA
8hTS7PD7aPuq6Oibm7Ii4B/gifgla38MRCHd7XjIOsSPEu0GgwZ9FvRKQSpID1urI8hTsAmQKg+C
cQR+ehMVoIy9GAzmzD56ZuB87Q4VhTlJc5d7YId5VlC+efyYJMR8RPRMkoOsj2E6Ny64i7YbUwEO
huqiZYmy3u/O1W7d1B7fNwnqTSh4CN43TCOY84Qg6+rK3oRHTlFv4RIJyoLwFPMk4G/k8A9JtUAJ
/CjjjQFbIDCxtGDW4Np3eB08FM6zW4PerbN4QOlIYcVxu9wbDxUM1wBj4lwqU1Q/5UKbkg6vgqUE
iaiurdCgh00Weh4qNTEVy22FqMQRPENOALoDEZ4QVSmjOAzk11kHeQNTV0ZhBSx8ee6i9akGlOlE
idsxgFh5FL82R3GA4ixFf3bEXcAbpHYL67mMELB57D4yFTWodR/fWFiWQOaK6i3ysj1NfjceOlcd
2LAX9y2rLUh1YE8HiT6Bq8i6g9TDU8BiwdF6JgVWIw9euzWwybxHM6ZF94tJ6DaCt6SlYVLSCfqV
YmeuR7212Ohrxz7CG0zMBxn8CNCHm1skK1kc4sqS2BbJd81Bf7NVYrpImR2oGnWoTufQKnflc3Yv
habvqF6NUCF//pDYAgaL+4SwAgcpZaS4lVy802GaEgPFvPaM8ZVPQ89U/clk4G9V723/JLmFzgof
2jwCx+E10E1XtXfAaeqXSSIwqbWgp83QMtrMFRl+oOdMKne666jNElAL0g1yOZzVBWCGCcExfCMp
lKelMmjRnEG2VmpaTKyMXy+BtJqn3Ys1qNIDylE+RqpbPEKrovzQN5a6qx+6Kqye4OWzAuy+JAC0
YBMgS96Xd71t0rMFw+qMDI9F6pngcxawR3gaEtIEE5iVnMqZO5RMBu3wJBxmrH4DTn+4OM8Y6wUq
HXzgdD/dW4+YU7TG5L7hdzJcKlrAtKSHPr9g91aooCEKBixtbG+Z3lIbXa/bBHrbp+FJvpXRgPdk
FbC4lxPug94WaILVD9LBvhuCN4dBFFiBSUeGFtGYz9ZOluCyCn8DgWiIwTPiaackSBkBxphAS0Dq
syWgCkKbtLN8FcrHZgRb7hWGXz5O48h8DjNWUhQcd5OL41YMJsUuR5w6SY/4nFNJUzQnoSKbPLwc
kOOlERpM7U51duZLha5uxnIEPpbYgLFsAKCitfmkoU2h+Z05ukrnNguBJYwNoTMcxQQcookFc4bH
Eh5lPxyE+XJwSnfZSa5Pyr7nZyUJLU4RYjh8aHwmXftq9A/O3ig2IqqcrS77rHNBdt4bgo0zfRhd
d3qtBtfMZZDacgIUVH9K1rdxp5Qc8kkV9qJZ6ra70aZY24EMk9nCuop4+ORWeDxX0VAsTJJl8gEb
FmS/r0BLoRh71DPdM4vqCUHS064WrLiPcyq1xIHs2ZfQaotECCSUdi/2nQ0HVQwF33VooKCkecF/
8V0ZLdt4D1ds1r2AABjiUnioIMa55Rbs0AGC0KANTWwu+jkNxUvbkWkjXrTDFOgbQ0cgOHqepDg0
WzAku9NkHNBVZ+DaeLjXiWowRpt9/B8AiXLQgySeYqI1Xg2eOqdtRjMB0WFg2K5V+F0L5WsUw467
CbjxhACg5E2Ecc/mlVqSW1cR5HIFpPKWH6URJhlm84h0V+iuiQgy9mwHKRqT4OvaSOaNYn6Qm6iE
fT9nb3JPZd3/7Sz6b53KoU3Cv//z8juvDQKpsiTlv50Q//kn/725ea7eh+u/9Ol3cKz847rsmT9/
+gOOAxBK34r3frl7H9DL//sJ9PI3/9Uf/uX9t085Lu37//6P10bU/PJpSdbUPx+tTdSE//1p3E2W
ll//9d9P4jg320i9MZGlBHYFfCL/cRBX9b/+f8rObDluZMm2X4Q2jAHgFch5IJlMJqcXGEVJQGCe
p6/vldXdZqWUrnjP26k6soKABCI83PdeG1U1CgKT1EFK4ask6v/qcO2/hP1PJQ4hQedPUaL/r/FK
1/4LH5eG9UqzBZR+/mL/d9f/H3X4bcvC5L8hMGSY4G0Z593qW/tAtUIgOiw24lp2G5usSHclSnTd
wpbsNv/zXvxyDPh32f9rzY/Y7Ho5TEeQHyj+4ab9etAus4iD52yHflfqe9K51lkgv+pWXE+w/+7C
/M810CZhZ6Njd9uFEfrc9oFLnjnTtC3D8BRnx89gJzfSux+9H3RjvE581t6OG/yiHald//4313bQ
m/CDXTnuv2UoRBDcpzGnBrfLt6i5TwPDi0S5D8JLFd6FZg1+65Rie0fs7v3rffvfH/bfT/aGvncF
YIK+4iWCFmVDk7092CdJBExQ4dJKft+3pyg3doWW3Gm9uRn74KDjGXHEe6rPp79f+LY1yi8p4N9x
muNER9reTUNBVIEYnIHpMk4Hh3FBhPlEaaZFp3fGFz8tX8qvT5dLQeOlRQOTztFvhbKytxwSMLlU
U07f8KkZBy2JLlIdT2WYXmrcj49NFidfPNk/XPXaFbqygC3wgrcNG3XsK7uQceTjcY81b9D0b0nQ
0acfk+1A7WK4O3Owlc+/P9bfvhSgwzghadFY8L1/+zkrzVEqDMMxa/OME0SPteJTS6rQXP39Orcd
dH4+Xhv9qvmGxAdx7Ncvcq4H5l8VI8P2qnjQGVjriVeo+b7OvnqQv9+ShWX0GgtJNqTxW86qiCPT
LivUPHqHgUJ+RNHPv9/Lny+Aj5DuhXr99n+9l0S3ayNQlNiP9XKdp2SikoXbLP9+kd/fd+6C1An9
H8vkb9CvTnVkqqLY9udUcHaU+CJTUg/pJ0xfZc//tjiTgWsiVnWg9liEgt/cjxYkjjmT+keuXufX
0GJwRunuI0548hKtL+7rTw/vijJDBw9MHprZrw/PBhKr0Y6J/SG0znzsj0Ev/uN3jfvhO8Lee20x
3b5ryqB1pTry+xjhoBxbQ2kSSvOu+ZgNOaYrRvPN43/8YwFo44WAX8Q2dovsw9xvhE0IuGwGsGpB
pjUKIJ14Xv9+md+XCFpsMEn4TNH74mz89dm1aqm1jbxaierUxdzVdhrnO0GFr4H8Cj0zHnEOYC2M
gHH9rwP+/7mn/uEtgeZEwAavJCbtW+2msEMzJdyYe5zOSvKEFQ4Dz2kyLn+/x98XCgvlNHMNE5M4
ys2bdV5z595NRiPxdbvUQLDEyLnBjzY0kfHU0rmIk0h+8cL8tpWTg/gPO5NaCKXj7dILV0lXMRcm
viIgNanFh8Y8eJsN0we6l+KUhWmzEXbcLP5+q3/4xA3SHv+hVLGh3W5pNgK4oI81jhvkTFValHP8
Ute6E3wRZ/WHT47lnW/b4e7Qwd5836Msm1nFY+onc46EtM2CYZUVTvDFR3B7GUEhwn8fBCIRG1cB
/K9vZ6wputZlvCDlFCr3YTcVpASVX2U83r4ft1e5/i3+Na8hiTMwsjziZkgqWkQGuoi0mMVeJ3B+
CeOr++LduP2Rbq93/f//db2wHRqj77mrIMKOuZ+rZ/0rvPgfL0Ef3KWD7thgan+9RNmVpuxcLjHV
d4BhvMzBITuWXywety85N2ICIeS7ulIkWex/vYqeJF0S52j3SKscENnAnsrKMPgJW0w7zNmgL+M+
Nbf9bNBEjbpQflHA/eGHM3HdoiIGUosF6eYux3TS8saZEj9sorXWhcpKS0faS3lGK9UtvkhiuV0q
/7lbqgCWS1hzv8mmHWswLDWnxzYAgGnoQwXIffQ8esm7biCqfBwPpHumxzKepi+ivP7wc+I4xw/O
aqhZKMN/fdDWbHLaMAcedJjZ3yLd6NflmGebOUO8/fcV5A+f3C+Xuj7zf72c8VRnukhYLOerJGdy
V9XUnP9+iT8+yH/dzc3ioYpsILWJYngIXecgSyKVir47XUWDidqhnzO/k+6l+H+/6h9v7J/zJ/UP
tfDNVWdylCzFqNkFgkHzxsixd0U9uV+8JL99EuwxwEA0jhTXO7RvHh8Mo7ZXYh2WnZ5eAU/Fi2hi
mHumg2Izuied4wkN33q2v4rW/u0URQV8NXpebUqYPUn+uPnhqiYF6m3REhmVy9Dbe+SKl2LUf6Ao
fOIhX8D/oWGN/MxNX/7+aH97PW8uffN6OkZQq13T137hvrjgERRwL2H6xWJzM3VD4nNzlZtHK4cu
MRUAWD7+Gn8O5ErR8nWkOx+uCCqvYP2eoA+YiPVcQTYc8jWYbezuFqK9NAi/cNxcX5d/n5f/+dsw
ZQQ0zvnVuq3YxTD2OjC22jd651BF/a7pp10t8wNheLtOTb7954/4+ukDIWYdgtz7669bNaHdGRO/
riPKg6zCdeXiz9K/yl7941sEaIe7clVHN26H4K6hmEEv+SlDPf4xWONDnLi7EjaaM+sIoocWxMpE
295yx23BmfLvd/mnh3oVKlH0MuMnR+fXu0ykPXRDSwLZHOVm9xS6DUZ9I4ur+aGlxRM8ktteVKsx
7Uvr8e+X/m154ADp0JnSqddMltmbUgNkfIzJr698a3QOmp79BDH9xW/427p3vQSLN/Y6FGW/RRrA
mcwKfaRpGffuU6y6vjolyyZsF02tPYeKPEHn/E8XvZtL6r8+0Mwy58BSZO23mYN0NGGClH1Va/y2
C99c4+bJjY4ZcU6fr9do34fCOnXMTioQHnDKvmqRsZr+tsJyqrw6vWgVwUAmQuXXW+J2nCjNIqwa
Ahy1qPQZVIZUp8CPccTY96NKG81TVB7wqh1hLSzTUig4dPVBUhuo2gCdomkNYPKzVrnuog8FcNRR
iGR+tCrlW1eZuyrtGI6hK/9eGNcmPV/fBjOBfRSBwXgL4cLCzONqCbpO4NMRyd5wOhVltfE9U64K
XzFhqirR447npMDMoWpvonfWpfk9mJ8yS19OE3MPMz+mIESlyXmfvrlS6qdkOCjEkrrfxJUUB4HE
aML9SAwloFvpxYnqlWSWWeWisgZfL7qlXWPIiDehcamIPbEyhNJWRcZ9sW/6ZpPXyiUzz1qfb4ag
3pnIhC2NNjei5HRrxbmvqfkuN7RThD6+M5WV017BFuoxUexFo2cLARumk8WqGJlYFx3Y2yga9mYl
7gqHFETQEfl8mKwrtI1h+CDvxGQbPmA11bM7mEiWFSwKKKI+jainoM02qcG/LGmjYJ9viMsydXMd
zow3G7K5mw2QjJ0VPLXiUyroC/L4oii22BbN+OmO1qdFv8Ic5SlzxrViXceQ+saa2WwwUx3sKFkb
0oY1G58T2b5ogtlHAHxEMGDs3ww99nIplzZSDZPlExn3SmFuEwzGWqj92rXkwo4xm6jBLmB4R9DK
wSh/xoqylG7JKSpPV6abnQajRXxu+lfEIyxDr5ovMPh2lY6ridgvUkuOGsBzkDdjumUYxFS3BF+B
pcDkG3QvwHpmxl4gwgbfqo6u2HXGxuAe4ilmqujp6JcDz0DyPsV3GRFR1Qd6E4AUy2g6oP+Q0xqs
YwMDUtmAEekUc9mY1aLOrqb7dYABohfWsg1fcvl9TB+U+DrkZ1vU8Gl1Wvw0ZerOzEofqBCj2GQd
Wcic5IuS9C92ho4eCXh3FTBnke+4hzrwVSbZMVFUwKaAkmzHcDc3T3Vd4vpCgDB6eX6YzadQSfel
gKTXvBbqaURTzXPVzJ9DQKSqW/pKszN5F5xFqh7SLgAWGV2yNmBYeJyVB9PdtOVjEJF+Ik4WqFur
frC7x3S+7yoLU5dCcLFL0FA0Lci084cR+Ka1I6d+a+hQLMg3BvqFd0LTvs3lNmXgBLRUj9pFNRd+
NjyX1jnpX/tpZYklYcHLUV7i3oY4dDT1y2xeimHbwF6xovtx3lJcCHth2Mt5eqrJ3IEmuBD6MQu3
A0cLt35pMBEEvePBQt5pYX+v2UgfWtFsnRCPS5xv+wzXV+xl0zaVb8EA/XTe5v1WjXdO+yDRmNfB
ZQQV7Xyz9fNgfMDjLfjzDlZGJzf3jDPoGzTuS9GtuL7uECZ0r8XohOuD6PpFRBfe4p/UQ1ReE5oQ
1bCr2Libtla2irt1Fq9i80mrPOsp1f00+uitheUeMxj1+o6Di8GktRppyoGasQ4mY0Ol/6EOiJWq
wE59zQ0+Nbe7r6zpR14KEP7Oc6xBNMVkvErNYV6l6P04xS4tp+kfAOYoS0xAaH1VMo9ao508swKb
ywc91t3dFLf4XPDkoTcgDfp776RAhPhyJUqCsZ/GdZWJ9WBHmy6xnrvZ9M0w2FkRBhhnDE6uUtxn
aXUPwJdcYVWcZh3zWeTe9QEMXF02DNr5C4tIrKvW3g35tDNmpIiRuIiOQB012MDF1Xyd2Tz5wGsV
GUJQwIHp6w+zJD0ktXYsKFup4L3R3jvdWsLZ3ja5u4mbO5xE92mHB2reGfFK55cv5p3s7k3HhzBD
34rGTugavN9PtfZoOyunOwwE4cnMM5ncGvVS7VepeynlWh3wha6ydGV9EKxVn0YcHmOxZHCaByc9
Y5lOGGVjAeRlSvZlfsSGxT4hrZNTP9edr6Cw+iji1ZRdGtiqdF7oME04v2x9R33mRexVaeYDdTFh
VsE+Ce/mYc+r5hQbpVko9h5nTQeaYsxx/6mxp4TrmFSX0GhXjvMmZPotDNuzNfR3Yf8DfpFHxpPX
h3CXmuqkTcMRyt96cKd7oy0gmM9XepDuLhrys5TCnugSyleMpqs+Vc+tOS0mIelAlZ5V8W4SVNVf
uuSgtxOc6H7jZCVQ4GMxvBrJc5K8BdqpMY9i/F4W6wT9R79p5RqTE+6Yfl5KFkelv++Hyzjxkld+
bibLgD1xcF4aa4Nawk2/Z3QgcNopyfcOrXT/GTA7VnFoRLvRXcpwn8h3qe3TfMI3M3iKfMN6BNBq
1rF+oQMaal7PnxGKT+enSNazuWRH86q+XVWBl4cvjBu8JHpUERIbpBKcSz0A7O6HpIdhn3KARv1k
GBng2Cvq6sENX0jyWkVAXZv5mSRK060XoR7uOd0SKOYc8kJbuiabpNL0T3k+Mjy3eOV7O0FCRjjL
kC9qaXk6KOOs1EvcO3y0lXEcYrnU+udQykUnmzcRgj5E39TZR9tJt6NCtV69mXG61AZEeQlgjmlj
q/X1vS2Gap0W90axJeoqBAmuiwkjHpqV4myhXlJpZTDzvQQlcXFWeDeM2qPQ9qr7ASzSMI8TQph2
tDaai1ywvFQOI8m8XChiuneHaNdU8YWZ9UOsu/vYhXwzndqWdfysYdlVkotrt3c1o/5y0s7IPyv2
o/chA8Xazsup7lhaxXacbVZa4TvVR6ZvDIfDenCXT+fRhDZm3Fda45sES/fFzrXZCOj7pyG/3+Qs
svQ7wuvFjO1QrUDO5McmfEtVMik9K4VNswLpvMg6qqLsbCq6pw5I6av3Zr7TystgHEX+EQDLkQLQ
mS5WJdIyVWEdiYu7WpMb0WveZH0jzmQ5IGe0ArgOw77NXoPuW231BwbE67Q6XDHLCOWCN5fGxoTx
tRtr2LuzN6UxSUbmfTaTSteP5H052nZKipOYpl2sjSvFprrKhkXRsAjNxnqIjklARlYvsOo290WK
hzJkwynLTYzbjsEfzDhUf2aBy9U6d02wUmYr5PytLdQW51VYB2DsBzCkyMwcnKlDpm07VSyGa63C
EysoERpz1+rbSduZrbpIhg8DLr0j5X4KrHVUZb5VskBMUHzNahdNydmYqXY72GAZ1r0xfxOzXXp2
RpagZT1G5rNTnQnC9LQuWWmA6Ug8OEgwo+DV14Mwf3TRa8p7WO7BCWP+dQ9tZoJy049KMKy7SN2G
3WchxdYKjso4LNoiWoxN8x4Xp3CwX9Jo383VOWXM103XTaBdNgiDKkh60OQG69WASkaKnm8IrK2z
KE9j4yw1W7KuXCIstsTXXKbQWOmq+pEPP+Z09p0UN1a3VPUP3VhFdvUITX4pKUctMGv0gBHk3Znl
U2qnFGXRNhnDxFPdGZM7q6he5fiyEauYaf/uONDOwl57nIaPvu62nXlQg6XBbqdMJoggi5OYmswj
NQ0Hilnhb6aX7qrsg2lJa0Y8dQO7uiVmxKjNjEDVLJB7uS3l7Vg7Z2ZP/aqQdX60klD1hBoj3AlS
955cTlSrSTCts9be5zFOxYKYzNl1h+WcoF+0rWxhVTVLE2WFW+tndVaPTtyKhRnJhZzwRYgM/oFd
rPQ6fC6nFIdsutSz/DnhYdiRiuG73+Z1s8gS5QFiMog1vV0WrnCeHRjNG1JnmY7ClC1IJ9QPo8YL
Yiv3vIZ8iK2+s0fn2Jf6OkZnGSnjQ4XGuHbiQ+1gNcmfwu67W5JBFwP8xkKA/b7Z5eMxHhEoFysJ
k6KdtxnbY2keXZ0zksa8FwijHhd7c8QjWZovgRY9OVDu6EgvagMoQ7CfdUEgwGUuLH6BDuO4hjkY
ZWhYPGppfq6bD8v6UZSbIO0P4Rgu1XzTNDkiB3sRaZnXIcLo7cvYIWdNwO6BUBAgFNSGvcN5cBRn
EfCWlTEC0LD024njhzt5Ge/T5G4MdGgcHBfc9WtYxOsxHLFD6k98si/EeuMyVcHJue7JdfP7FCFT
RVnihrgxo34pCvzvOdprUnHj1CsCh6cWAu0s8PAqXsnOq4h3vFxksx0nDQRgEvgTDX8lAUvUHZzh
PWvoq+KfLJQH+L4L2y2PsfUcs4r2PR2xAqExVEuVk0nA+UC650LdBWV7yITYQP9fZJXYaflhStj2
7scEskL9YIA1NOPk3ipJiaUVp9Sf9QApkxBRKWnotuEyImHJiMKtCZs3k8k6DklnC2hdC3FWepn7
ZVyt7D7ddTKpP8ZZ+aa52oNSQcrh5O1nZrUu+K9DOF+xmC/JGqZjW6zScX4IBL+JyOanOp9+hmrs
mxe39IpkrzsPLm56lT0Ss3UehxQ/30vqWJ1S7Mo9FNG9FkJUjNydWy4LlookqfF1HidsvIJsEbb5
KTzn6WOBGprfYYAMEHfXXDFoAc4ChlwByS+9F+Grqb/OOPXChz486cy1Y9mT/RB+BmnoScq/DCRv
GtaY9v2oPo4WtTKHYQgUNhBVYBHhvAZUPMXphg7c0eSIkjvEkncIGZRrPXUcr8Es4V1Sb/Eiq9WJ
sxhcR9n6AoZIcxU7vaQkdlXRwQELWfsNgB2JEfZggRZJnwbAn+5Wo0A1iDqgyIPG3Af9stUwrc7r
1B4/sjnSlnOmlJwWiZ5U9LWSvXJqKIh4aHe9uQa3CHyjbPwqB4H+feTN8nDxBvWJlJOl7vCYfpb1
7GsEoRkCLSLhMGFpgf2cfHfsUc/uou4hVvBEb3vBqYxja86/T1Wxcmu/s/cBvmXWOgdkdugH02UO
tGUUfZeoJTUmfXdB8Dor37X+XkfcHq3taTWkdzVEmKz4IJbWa0Y/lt8VyKXyzuBoqswvNVJrzp82
pe24TzCzu9HOqR/U4A6Yg9dM1OP9Y9u9KBTBDGr2aprtEWI9xsBfcx1WIys0HR5SLfLqeRDqThnh
ZZvgF+QPJTsPNGNSjPVJu6m7j4lGzNRB2YA18VSrrJ8xyTogI4P3SSibqkZeA4/S4m8TocO1oco0
LF/WtFKJykkjvwRP2xLtKOcLjZR5dn0Am55UkDrb4phryHaVnZxTb66empB1a/Cv8/jo3JEalHxY
HN7DDJ0/1GeQvXnQrBSTsycnJDDFKNvZbBdhuLKGUzw9DHwng7MfBT36cdnCbCKPFk5KRO1u7cZM
R51BPQ+7L8sInayLfd5TjRaPhYO+dWxUikK6Agmn0svgIkFP6qdZrRaBBYxZsriakEmMp1LdWYXq
N5PjWXm7tM12YYT5QjoWjQ5zlRL8ksrDiA981NahPuKSb33Cf1Z6w0GH3Ay0dWZxXyNwN9D6ap9J
cDQqRLYQaqO+RJkOqV/03bYcTSDAwWeptD9HV9sWMwkaBOxyPkZgPb+NMIvrRO7NLsf0DycgE4Su
yDsFqZCqdgDRUa1qMBWEQBHNUd+FT+Jse/UjGciua+66Otv11UurY9qfvCoMtwTIQff7YYbHpm4e
KNe4xWk5ztbCSMJzXQDxFNWe9BTaW2m5Mq5fC1huJ7WXY5xAMq3xtcvAQTWtUf8Dk5ZgQES16sgq
OrTk03LTcl5msoFdnqkz8N2spTc2kJsBiCOwvnUutddSn8TUeA0HtVMqJuMNPAH9gUbK2bn63IMn
jfC+TRwSdDIETvU+6DTSFP7laug/BlIVvpFRNEuis0eTBYIo5ccyV3AFz1PR+XPTVykL9qy813mb
1f6QXPcl7jl/mEI5sHuPEvgC/wv2utGr28aIkr0EKS3YyMlM8dPKrFdBYxd06JgX2GNBu4MomRwh
vZYWm0bqdCJFHb9bbjzvncS20dqrY+tJgkyI/RDpRZGjyLdNZJbnbBTFA91ZsjiGXNb3TSDALbmW
/qiibd0RaDIXcFUs8l6qZlgrYV0tq06fnk09mehm6cYFUKX+NDha95nBLPzRuYHWnSXsWdcPQqI6
1sqcJ9+cUJa7OiqjRzQ9AdmLSp1+aHknAYpHHXVNZdXDSu2gImkFo6ZW8rt6U0a1iiQ80ZZGxa+4
YDhXuawUdfUmbNms54a+4zCBu2mKNn8VPYSLxuKewrzoNwFQz3Pdm9Q9Fq3WukhQaBPPCCEgtQgC
yQ2rPRUEhHq5ojSI2A0p3mKaqIdI6DQfW5nld5bb1C4dP7ws6hSxdeGFwxHd5zH+ActiaVJziNeG
aQ6feT1xKB46I0g8QjvojPfpUDzLnqynpToNFSaLuO52qhNIKrbUOKVTVd1VUzY+ZIZevDuBPuLY
khXrV+oaPzLLcGmiAuXvjn0zW/GqnAd4E02eQBMadbZRlA4joaxKQWWkh9oImS4mQXciH02D3tJq
j1WiGcdOs0vdU0wHcsfIkb+sp+QkqJ12nVAUchuN5F5VEptPfwIgWwwaoJFmMHxhs4vOkB3ew1ZT
z6o+VB9OE0SHqI5t+vzE4NAvSNXhuSG/ax0RXBP6/eio65keFm1Wk6U5G9TuKbDHdDmodf1uD8yK
4yFlxRgSZ3wsSaO9boJRfaeUifl9tPA1uUU1HI08d69Cn8Jkyew2VxSxZhVMW1Ah2HmKA3hCXbjo
6oqDRJXrlVzHlUnxWElGcWtTjzjod61mtiu1LWcgRhBqokUg4y7zeivsgyVxOR26+Dqyy22F2ggy
m1075C7U12vaMdAdirmsfMu0vmjO/yRh7cJxlrtELwtWkmE2jkWi0vlTpREnK1FaDaFlAQeyUbBN
cGDPDhh8+09CVFUea5pbikd6zNCvesOMdiKKxdEhM+5VTeCAxflEAo0GqbrLDHOpqhmVoYh7hXUW
DZ1vdRyiLdBdll9yHn92hqpaO1Op5x7xOv2+B95lLbQ6b1zax1W1nd0cWG9FYH3iM0tWIU+qAV0s
l5fk1EHe+B5wRDnXgWIcZRjTgbHogvAG5LB/enPmlJzHL1U/0XaL4wzXDllzxjlpNHtDiIYkAM6l
Wa7JYF5NRsIAYgylEfjOEM4/a8QU1TUtCOo5ZO/7bAwtnFFCgZFm12n5qScig22kcTRue3lIm/pR
2Hl/0VrxqnfAeVAS1Bw88voQpGW6yMz+fWoiOgHj2K3CQivRUEf6Ujhdcj84QSSO0OyueBw34xTT
zQzpYEUy3HDDsOTwA6upUctvlTNWnxyw01VNgAc/mDp+U1u6tGNrQI9vkUSd2llXj1Y8G296Qxdd
RLJbj/mIjTTL9elgKUX8RH3GdKCac7b+WKsg8MNOoUdpieHVGdTegFzSNM8qv73hZQC5N1U7t74i
W0qMpK9sFpo5pZxClHs392r9ltYpIpFJbUEWhTpDhGiyNpVoAQi6Vx6CDuKokpy1SjcfI1+1Ygt2
TFOVuwHB4TdShOI7u5L5KRxz9sS67bWLYaTpliWgeRTpFDk+gXpkmETE8fnkyYXvzOnGl6iIoOjE
0bXJ1o3KfYKmY63bSvRYOQnH0zouH4hEVBdxmU/fEGNgIy1m9aGHXjXTqIojAPKN806eg/zQAqNb
FZOgigo1ZXofjB6nYFMVMUf2IVHdXTcGveEHQLGWc0PYQ2uInK4gEh+9DSdgOSKAfqbI0DmqZXpN
AHTLOV0lWVH/yKVSt1sirvJ0Uec2NUfckkDA6K0zHvWpqmmDivGcmWZwtmZb9WtzLH09seH/yaxh
bymJIc1t+k5l1UXA8WDwtJmrv1qJLDaJFanuHnDVYzxcC3Qz1IljCrJiGKqlQ6mt7yvFHGEQVaHb
c+0R7rol08RzpbQ1sEdCg57ejUZLmoJQa4q1iE6GLEQmSIZP0mpvlFGH76DuJ1DuVmdVOxlFM63Y
tjbkXYNwvXjIJjuocOX1ZlB98NTtfNn2KFXoSvdTuoj1Kbbu3DoK1O2UBVZ9r5lNGWwd1GOln8i6
rY52zBboiVB2xltihHHLkUGNmxxvbpXNIgF+ZKB3amHS9/RFnXBcdFQ0qS8ZKSYb+HxERyxkWtZk
1XRhKURBV9awEUhY02y/T1FhfPSNuksmzlna/EGECUGLdb6ouqLGlBuG47fejHqsy5qdfDag65+N
Qu8e0sZtXtEl4U6Dc76Ns+xhFG63rSONBThhKXkONLd5GMk+be3e8kAMrI2a7SoDkO9pxIJ6SWua
oG2JmXVg5byHRhUvOSkZHjKiZj1FnEzYxV60muLJzksWDFXAT3Dzu8agz0Gf5hK3w885bpg6QasP
KbUMMFCpsF9VNV/JxjrUZnZ0uxZEFN1PMZQfhVKOSwO2LrUHR46yL3N2TGedcPDPmJPLSb0TCkVc
ptdUhEJfWxNwJoMdyIuDYFyT0OwspzxydpbZXIZg9t1GLKfG/FEIVHZ61u7sRqmX+gxK1KJ4Iy3I
pk9eNfjZbX2Vzm95xTJGPINSY8CGDiTh35qX0QJ02Md+38jFEBpMPIr7PCuXQT3DHCu8qo5oLPWP
Y9u8N8YTmm8yCg8tJbo+lBuSxjZ2Ik8hp4g2xXXMbqgMku2yfggjmFREtAw/O+mc1Iqo+OkpCPRX
RLE0tMRag/Fv99naYmqjP89dt9c1wixN9cMl675T1zYT1ILxfFkYSwZ735tx48CTGlRc5JPyOAQk
GGT9Bg2nZ7ZURcY+AoindXunGRZNGK9VQiLctj7LqN4N1GN2pSwqpV2Z8nNSw3vsFqsC0CMrwLLs
pvVA5JLUmoUVD7RMObIhcuf0bGPyFDuhX6ft1B+K9QaNdpm03asTXOMbsM+FePLKF2ZPY5kx3pWf
YUN/2Q55rrL0EC15wUhAHel7sEAXIb9clHBKVhchMYOITsQYgUTduVm3E0XFWTfYqba7TJxjHtw5
AVboiZLDNpgNu86ZhWqjONapLmNadyTEYGLlT9ca3+7QH209edGRfybyu4ErMKWj1uTLRhrfjLxe
aox1HC7rxiuGQpeenHBRndT+wBKLcIuJ/pAs44Ti1VGeUtJO5/ZiW0yMCPUx0mPkWvtatm8gpD1s
XyunNE7ETa6FnmxJhjl0HYmhWDz7tltFhuW7MJXSWqJNJlzBZaBtWss6epmbeyPTvNBUvTyzPaV7
CZ2Bwng+0u1Yd3icA1Xwz+eZmSGu4ZduwtWP+onJIaGi3hzmMNO6tVUbBzmv3Oyxju77fNGqz0nZ
+4n6RKW6yLuHggOyqa7amQ88xfvQW0sbbh3AxHJqvVCYXkEUBGf4OuVgNR2TIlyF1ohDFpuqeGlh
9ptGuhjqz6mg01xxigXe5NCkZn9zXNguw5PVbLJgPpoKLUJ5jiVfUULuRocp06rXQ9pvOklVosE/
TbX1pDDgJVx2ojXrvMhGvhSWvVCDeJk2IO+0F2m/dPNLkb+k6WnOh9Uwd+8zfuGgCt6MYaj5uKOf
ujQJ1GDWRQdnnCTn3mXUvrn208AxqJ3u2nTb9x+9kyyMOV2qgBMDaJO6ft/xEhH5e5xH7GXFojWX
yqTymTUPPSFGs1n4kj+RDA9R99Ynz4pOhNFw7NJdwgjB+Dni7p1EsHTbQ1hWp4hzSoW5Xoc8qg8w
yskBGvbx4GOsptryUMC408vMfHIm17UMzgNvZID4mWrUL8BFTk7/39Sdx3bc2pZlf6VG9vEGvGlk
NgJAIByDEfRkB4OUSHjv8fU1oZeVTwwpycxmjavGddIhgIODbdaeiyAlpW57nzAJHigHyIopPTCO
1MJ46hXxJHX6GoNXx5iKB/AhXqp2W4N5bIrckfZoho9GcNtkxyUVbHjhG2jwJR0ueJN1+2iMh1Hc
SW37EBcNVL7uqrH827GN3xJdftcjxpSU0U70fYlv0ZLZKe0Vfs6ziNTktPzMQIsl/pOZR6uCZAEQ
QSIn60inx2jtjfQlFDZpwZgyTm+VE+cqU0PPEFX7+Uqoby3jCbmeb23FYSebhz7bT9YhSRogpQAu
O3WdM92Oi+0w37bxo6FaP6Mws3G98SkgN26o7TsN59TbqHykaouvat9ViwikDw4RKeNUXCmw3rRj
ndSuEjmlQZV4WLdKeG6pOnLaSUFw1SE7T9IPuSGcGeVNzzRCKc42Up6tkFwzuukRT2/k/m0athaI
kV4f1gZRpw4/k4NNGSDi0p0KKEMBDiZpYDzqrSMA9nXADYvciTHlPBBcS/kIkSFi2OLQ+7ySqt1Q
UNcCwakJBA+Uv/tx8Wjg5ImumcsX69QzR6ztyHFmIBucSmJ1n4/JNSViX72PJuOuL6t1Gb6JbBU5
2PQm6BNLR9vkKTpoAWReYku91bI6pxqfY/VKHqztIIESbsAp6w1NKcKjGHpHofxsY92WsCwVOXAt
TK403EH06xn3GivYZ1O0RW1zbczVK4kPEVpOxMaBHci2EZBNY4ijSnxdKTRCMlbGeQe1eZcTH6qD
SkOUrq8hSktZbG2o0w9Zq3epgnd2F7sy6pUosqghfVTpKZH0ld/cM7Tn8lU/RLr6IViFz9C8qyve
LD7K0fQgg6IUlGpFEketH0GJGbqW3rqCEGwqQYH23O0sMz1qU+vU/GglTe+0apxgOcNmfmQ59MJh
0SUxUG6o6mMq1TcpMUujUAFowu1k0GWjBZOGxi6tkm0QIv8iEFWU0lVQJs95QXiZXVXC/J5QPo9r
ztPsqVFukH26sv8+jRTO2MaMGDp6K71CCKc9Bp4lM7x8PM71rW9oa7Wj40B2lIWUt/S7uVXPaLge
EvU15uPVANXEEqgXJUcxQycBPwzkh9pk8zAvXkSEh0TRPZyFpq2cKBYPAmDXoMOIi0OrH2RSFi0j
gglp+EfRqPFw+ztlQjJXmmddWuzNUzj3eZTcWrJ6VDXLhUNmq5itFo2yCVLfmapkk+W3YvfaRSgK
IvrkM0DK6NwIJMXVvKamvu/n8DHGTqqSAs+Uw01p3sR1hls2B9s4bCzguLPG5BYlBltrsc8aw10m
ZjTt8DnV3voO1cqmB8I/zROFjHudbzN2TbWMPBnEcMWKXKSuC17f8aEk1hJPc6kTbbwbEhUG+TVQ
SUtOYkPvoIGGLgo4jBVHJYAsYEaHJr2dtGEfNe26HhDZccf9NvUamTdT2JvifT88TLm2j6c08IQa
KwC8ZntAMAm5iqhM57qf+bg2uxRrKjsjxwUgbhsS4CRDuE8jGXfXpDkx+aCvyDDJWuqoduYqhqtp
kd5STajcSawBdqhvUGhtSHUzIFded3OpdnsGNd5tfio86MkDYKTbbp/TP2JcyVpJJ4PPVAgao0mu
LMCokhuom4D4oLmV1oqwig90NW0xdk3hRsT5t3I1mmsC7+xOLNYSIuQlpD0WnUcUO+1j45De05ZI
hI3waJj38of/rE+O+CiiCXuE3mI+NCAVDAfQMrDkat2aMHMml7d+OI8OirJ7rrfcwXnAtbdwYiq6
qS22V+BJeYubBVjiU+xC2dCfQxXLTwhQKH4wtprXxqG4qtfAS06Jg610t9BOgAWtk4P/I6u26V1u
rQjyO2Rfa4Uj/zQ/advW7nfkTBX/J9qE6kGMcOpzGEregFnpqBBumiMdA4IzgDHETEvF+Cw8NbdE
NWiqYMSszQfs8DJgGXvG7qtNf52rkGaP1MXizKWZEbQ7OYYPFMdOEb/F9Uq7N8Q1nJd9yHdR+TCy
W/YSU2SUegNUh+IhuCtP0S5YBhVujF2+694GLE4QhhCSyZDZTG+iw8hZts7hIHK78QvxmtfcITPb
Qrh6JIrjlQi9hqFut30sSye4Z5vQ7lo+iuO6FLcyFUHItTR30UvWH9b4Wmjv9WJX8SJZt03zZM1X
+AviJz2keLZtu8iRIGnQeK03soTcBfrFDW0aC5KRtmv89/yD7EKp1wQHCHkhvBjdw6g7FJc04Puk
TaVd8nVUKLIhmaQPCLEJFzmUd2hp5sW1RwTvPRziDklosQYIhLUftaKFi6Nad/hO94YrUu5wUAfi
gwfLeRJtKTnR/jfgS0s2uldN3hOzGzFdRl4BaFFQ6++wM4hcLNzUm4wrcZipYea3v9NulP2crKs3
jKlZa6xXwb32YbjErTqhgI/4YaV7kQMb+ECPB2NB45fQ7DZMtipPobzLUbHP7fJMVklgt7WbMI3A
u4OuBf3MbgSCfAvwWch+Gs2hWr7NNuZf6cghssGfOSmvcxoH3J4kmNzyqBfXEbo/1L/9mh95tEGs
a/Wbb3g044fRa4hEFzS0i43anG+I0vcZulqyaKLX4AYhjti7GMBulPlUS04feUh8g0c12gaR3d1q
Xrkb4Yvx4m8b9jqCTnyw+VjzS4nW4oN+H6z9JzYM7HkMHSAWPY4mge+BnoTOB7xdDWTP5W2LvLzd
xj9CcTWQxC2DJdKqvhMCB2xA+lOE34WMRjrX5mut2HHgBoldvFGEm96laK08Z9lT8WzeIvsXzwPm
tDjI91fATCI8hHKvlQ5wFuTMNcfVrNlis1840lwnRobv4YljvqYFEq7Rl1N6mV7Meyy/QbH7V2Xr
zoHD7+Q3zCFiI6d51K4tYPHXsovj5rY4cI4QclNoEFx1ctlIyURLcRWdsSKP4ItiY8qfoO/15NZv
3nR0O3iasV4krKlMg8vhS7kquR00037GwnJCdDfRDSmFz661jmq11gfH9w8KyiLprq23ovgcAltv
3IpzkO4n1LTKsUzPam2cvqORyBtauHKa+nUo4ZLDxaB8Xiz2mDZmX1UnKpC4yshXxjOJA/LyVnPM
t/pIEHYDYTqgtkiAmtsjci3laGSnFA0wO9LXXe0XkPwHiS/zh92wxSAZAA8sem1+saaXtjhq5tEC
qN0+hzra+uy1CDzLifcz8jEIWJucls07bXuFX9fj1fCKzI+rLt10N7/NLWOhANdtgGniKnkWzuI+
OWUPzTlC5fXunziH2l3N5pp2S8VCXMmPUWr3fFD5XY5FG5i3uObB2jEDJ3wU3gxyav7walU3m8G6
LcuziHtcvya2gVB6KzH6MqxMRGdX8j4l1eVfFrZv8IhsmiCcSg/Cfg428l55LiC33sQb3diGtOFo
uwAsQuI6XrfZh7hWKcjdtLuEKihV/nk7x3dtScHqZohdrlF4BSToyc+yfm/tVcMZOCE4ohsbHeiA
293Ixya4pRYp/DQOOvHVblYOCC1qGG47jqv+3MbnXlwJTMClaEuhCyxPk9Y1nbgdbil6cDVTT9Ux
Sdiq0eNwPeNCACAucrBiQU2hHJsDWD/dKbeJi+Fnswuuo4Bob9W8zY/TayJuuytzsPWfmeSM8XaE
9cUNxLgGXRs+zy0U88eS86NPclss7kU++UXvTjChLEcpdi1WBgM6i7j7CCk5bVLxiqHfGInHnbCt
14oDwHADHp96Uez5w08kJYrgSqEdtJ7m1R4zrQfrGVUfmWb/s0SPIN+pV822eQp++q8Jar8DLqgI
bld0XV5il5ylxEvzQWyoaUFqX03Cakz2CJqYCvkx/ID3psnb5A7nGP5fO3eDR+WBD3sHw4vgFpbX
YzqtohdL2FXETj/o6jbPuWMSWTtUVffczqeeGrNNG4v5ELfaF8kmeIxuDE9wy5NO7eya/wAKa0ks
99Gih12FM863LqHCuEGDhPWIBwEy284/9GP9M3ppDsIJ7Sa1bL4WB4tPazysq0144rt6Ro97JCNV
YAlmD+K9/mQd4wyQ2oq/ohXf4if5mZJYL14v5GB/yaHQhWhryz+Zyo0urqveNRTSqjsSEdl6yMR9
397nSDit/qXXdlpyLisvxt8sQdVh3HZk7WlLaZG8AnCVecwHCJtPEoaamoe2f5y9AeMpIFIUxfIT
iUKFN0quQhSUEegnHj3G8xgdaAHDnrALIFPytUSAG3QHQ9/P1qZQXpaycR/utZC7xlAMCct7N/Si
M7S8LEF3XWTU8XXro1l0dAYDDWHAB8gUFOx3ch+OXVlvImUKkLOpJ0Xsn8RQ22ZCvLcsmq86MYEa
SwgKik1Q3Suc2U2uHyPhXZpmezbZSZqy9i19PVj+I422VQOmG6UIQl19rSGe6xO6p6bLYOtHwB+o
UkIpfMvWJ8xqzdGt+RqHbmOdpnpvDLcRWYZsi5bXBuOKr1D9tggjZ1IQNqPqDRAl6nthPDILQ+en
RhLR847uZYaae+aKtrm2C4tT/hiJfMHRiX8EVAhEqKPDI7lFgp1z4BJih76H0k+Bb8kGkA3frqqV
MMTggRGYttsGpGdOW47PrH9dF9eBeYxRT3a7pHHn9tfD9B35tvyZsH0w4ck9pD6klV3nzXj3ZCU4
zhLHaHsO3J70OXYUSKHiIi9LbhRE5WSO0n3Ldfe2YG7bjqrDqjqX6o2icG659VN9brsdH6BOMV1G
Z20t652MaSn/lKTmtcyNIs1RHfGteSKFm+qnXr4mvhmmU1md8NvBk6psXjRppUl7/b5HMCxfYcc1
6wfrfVLs5hGNJz10rFPK58V2R8UjQ+B41g8VpcfSCPdm/jx06VZq6hW0+rcK0ZdCI0J65WjFsFn0
PxTOeCrYy+hCfqMC94zsCTFaUz4WrypGF8N2zncFYjUTRWCZIYaK6iu1K21wer15P5NLtdl9xONI
yppkmLGmcb0IbDDlLp8rZA/6OSEvrlbTs45L0DtvvTAxxwSjH0Pu+YVPlslxaG5jvkiyjmNaBFmR
WQeQztb9xLVWHh8thRytR6m1OLrgTiHbgpW6XIKavjfKNqg9i+Y5zL1JJ2agLlFXul3FHaBMR232
avtrdim0AcAo5hpvIox9KsmzqhvEG4P1VMze0jXOr4bpngyfYpeIWvNxzmlvYrAu2JmaexW7umVC
qOqcwGBnU3QWOnoGJkXQ6tYAtTlSMNUy7K9j7K2rsrweFRx9i4GZIKq4pYKnmpYbNF+UJ0SQ+7qX
IEm2XbmfwgjnAiKVOUzCg2B21pMmxEj4mbtKRdp3rb9LLIWCEYsgHIpUi0CS5jzDZWglO8Oc9jJ6
9n5shL3RdKBLtbQy3uqYMCA2otekjVuojhGNUobexlgxz35bRdqmxfKaB5dVlAUrU6KIqYgCm1zX
4F9VYzs/N33gP4+xjOY8QCvJvvfPfR+lXlFrwxZhUPvkZ2G5S305PQ2Ix3+GpSmvu7mI7rO5J+no
h/4slUPqQfNA0Slq806bEJekkZ5fzbo/biVFPMcB5bJEi8snNUr8g5jQAULGbdDlBIs1Tns9k3Ls
NhsOgUwDuQDhRJqutSqjtDF0gnIQtIyWfVsHmudDfLoLByoMVsjsUwPhg4QiGCZCsKRR3ChHHuKO
9CzQXKjEmgKDh42e9/SUJRSDspmyp6M+ms5ywPdk7svAScTUuKsMIX1KEzlwgihGKRrreVfcG3VD
dyqklK8z5NMO4fyzSwzhIKJJ2upMtDiCVAgIdGONEDNvkJOh8IQsV31koyn51FFzJKhJmTPRUInV
rh1EdRNrWXY1Goxl0OqI22IjdVVqcDUqr41uzM9JRCE5ngdlX6iC5KOuC8oNCm1eqVAOSv6ZFlUR
0jwr9Cb1ZtOXyGmG/rHTF+aYyTagGkYgElOQ1LWa4oVPlTUy6JPNgo4bWSyHOa5tzdg5tTmTxJWh
4ZptyshDl5IUNvn0HgyMRPZioB+aiOwlKKVmJ48hk5ax1PpeqVBcaf1s0WIhyIrS1kShPok3zaAR
FEWqWXHg1LW15BoCFUxFKicitEjvxqcGGUN7HchKJa9nOcM6SIZuY6CYV8qVjhLHHnqyv1BXmsei
l9R7SdBQuvWFMdKdioIKPz8fsWxV6h5Yy2qpaav1T7NmpFDw1eGtkHKBU2BMmebvm+LY9Vp7SJjq
elAwkSJpV+hYz32OtFNu5/IgRCX5aVf0vIqlYQaWIwdpRmasygxaTKpOvh1ilfaajpPVvJTymCWn
DlvFnK7bVIv7oMiwNvNzrbP2Y20gfQ2tTtIfdEr4wk0lapB4e4sK4gPudCMhYxU2/ZVcTSVuSpXV
RT+MaaTqk1lGLxMQp/5UQVrI6dn6ZiqIhMJ5afYZh4TEfF2gR1rnxkarRVexZfLJCDNz2ehFrIjh
T7+rmAqY/S7pnmm50UrHnECzlrA1VGPGhxBZCY85ZBOT46gWtePk9zQah5QK6C618r7YqGo+Fg+W
sAzrZvgdai8z3zq+oUnRz56SVnzsw0BCIMQkVlek1ZWZzwMRrNSjAGG/Jamq+ROVg3mUieoLIIdi
+zxEiqrkP1L2twQVuqN1ZS729sYgj9a6Z9ZEZ6hIGhrdU9NkYKzMGKc7XRhrYVpJQIKCNHcYtoqY
jV7PVTptvp7Zv8QFGFg0LvCqXx4wAFku/CP6rBKQzywp0PA4FuhhEbP5CBjy+c5ST1+vdTl2vqxF
01SXdFmks6le0CfksWotFb0VY2fN4t3WcMBX+UuSaHez1GewWo1Fj5tx+pHTfb32JZvg19oQ8WWV
Y1gRtQUs8BuTJQR7z3DthIFPmZKBtEFyFAS1+QZdcjnHv6yiwXJC4IDu54+7GbQC39aUu9nJMSdc
ELgzavYisIptFI7fsYP+dk3aQrQA9GAhz7hAPZSKIub+AGgC07OVRSbcZfo3t+1vF6SLOJrAlDQW
7uLn29arWQ48jdsmR1vV3PdkzClngzF+65m8/LC/w0CWW4fgFM9WHFT42wv2SpnKaiajwSSKFl3V
GAm/qd+IQNtVQ11r/bAl8lsZht6ccVNbxc3kfr1D/nKpGsE/7Ay8qVQykc+XGo8CGuC0xf6vF+lM
z0wAuEFDDkDp6uuV/vIeaPBHVB3kKva0xsVNFY14CoB51nb/tMwIzMVzle410UO7tja1rS4V//un
aOLvq0vsCOirl5cW1SjiRF+q7bQJcydB2/yI7pYRTTk3KQkK32Ge/rIxYeFBlF28HXjhLi4Q7WrU
zzO7hm8VU+Uixq9+tPn6Jv59DUx+Zah0snbpsa35DMWM6I9tQydnBkG8iHyYj/56lYWEcbErLWYF
xIUgiOD3kpDbMYgGWYI7J4BXYE45kj9Clvt6kV9v0Z+rcCDiZGWB473gcbRiLZplvLRfLMZ20/DJ
D7XHCjmDNPRb08ILjOxLaJgfRE6OiAIhRNjQZxw8v+Wj0mg3cRYjDU8mn8Aruf76x/vLi8FLCVoQ
6Ap+aObFMROiX0QL3lW2X0vZBm3a6PRTmW/zEmmnUPTfGvIs35zPt0MVZUk3aJGBJ+XZfn4TQaPS
Dqx4Pzi1ERJTgcjo2WOlqU70wRlx1GvhOjYkhrrpP3x9sX9uK1UkYtQXwCzvu3ZxCsxzqE66QTEA
R7Mb1ejOWSp/s3P/3FMsoWqapvJGWlBeP19ePRRzp0/sKYU4uexODY8ux2jw6wtZ3rHPN5HvgqzL
fOvwo+LJfV6FQGMup5LztEIsI5u3BGa7FhfOLh5tHU/sSf3uWJMWSs2nJcnTFFVacE4aVCfr4rU3
Bx3RnsH3vZPIRqxQ2RhK9Y5X5aZDilZp2o+maDYV1ZQCB1okXE9JZzGoymzm19f+R1CDqQwJjywS
b8DEvLzDCUOn9YgCnc74hIbxGS7sSk1KJOVMEc7fPM4/TvNlMY2zAVQvTtyXDlxa6pcM+zCnBOjw
1O5JaR1EvY+t97+/puVIXUCjloJv/OfnmesWqHuUDrY45JgVJMz0Gv50U2rCXZuKBE6U8L9eUfrj
PeTKfl9SvlgyV8wM9gvTcRG6suKDsliPv7OWDKu2vCXMo3JxD3/0m6d3uS48U3UBSUFdJFjkfL/Y
R8U8Y2+rFoC6SDPLgmlt3T9KScno5lWONqCgSD9bazH8zzfzPwHyp3/u1X8aFf0Xhv7iH/8Daj2/
Lpn0nzD2/x+B61We2X8Prr+to/9zeM2T19/h9ctv+Se83pT+YRrEYgu0XdEsxeAkG96b9t//zbD+
oclLEA8dk4Ma6u1/weutf5gcjaplLPaZMqwuPicNUKPw3/9N+4fFqaBgfKYYoEiXP+9/Aa+Xlu33
r+OGjUEgQ0DD6jDHdKykPm9P02jilomoDveT7qFcZx59Sic/yrg05PZ38ennI+X/LcZehIML1+1y
T1Zyb0VDOaI2CEU7xKfVGBJH08BzoFnz8/Nvj+E/9+Ennvvfr+1fy118hgTVyIJ5MCd3wN+DyWPV
nfeG234MTt+sQvdbd8bl9Ph8Lw0ei7yQOUkmdOUiAvFFpRcUlSaPujhU0fbo1uKa9ivGGN9RFj9/
/pY7uSxFVMinfYkqLi6NwlYlJG1PI2wwab95c0m7WH38+gZ+s4h6EUK0OgDzUhRpjFOK4XMH1WmZ
h/4GYPgLePnnbfuva7nMwJhFS4WZGgm3bfFwx9/azdzgXD/j34nxz2Kiwozgynr/H/hN/nGJxNZk
mEyhyYSN0uWOjLSshWSq1m7l9o5qm1eTHW0aTz1JZxoibn9Mvve4/GNbXqx58exQ5RVynGq1a1wP
Lv0TT3U0j8a7DZrK+dYU95vV9IuHKPt5wJglq4VbNPebYGfZqLx39AGc3P7WEfWPV+DXtQHLgxIL
TdtafprfKgSMW1A5G2nQ4oLHcGvrjWp/5ysWJlfioYqP4RC/TyleL73wWMvFzdcbdrlzn3bSxepL
bPXb6rNfSilHzOx2rI6IC0QkhDiaF1FpSzQfh1Jem36x+nrVz9Hu8m1d9tC/rvkiFG0YakEUP09u
zDBwSOO3M96/XuG761p28W/XNcVRUcUCb4g8dnacv9YCIsDRtIsJbyxRddJkP5cfX6954TX752Ut
Gc1vi8Yj5X0rkibXV9eK6c1MNNnNvBhSrutF1NMi8bxTbPEudE3367Ux0vzzSXKGytavjyB1oIvP
Upmi44ykGJ5M0xGsdAzk7jKqiF6AHe22G0spR51khOeKM8prRg2lu5UOu9SEEYeUGZFE6QtvQZwl
D1o5aFvUzzOWpPXcnvkKTQr9lQa546hod5maDE8MxFUMC5iQVJpEpexvIR2T51J8mWpVJolKERCa
rYEyBoRGpgXoXGq9L/C5bwWNMnEbRpukzCoUFGqiul24MI9ENcdGkXqngGSjqJGRSmIUrWcjgnSR
SlLyOHFBrm9qPUMlDFSfTfimkJay1uz2kxTUw6qwAqWwqYeDrpkaRCtRKoRXgW5Q6MvnSThFjVB4
jLUVXgg29QWxTOswTTg44+gXZ/pg4+sY5zDjOgD/77PKmJvLtKJZcxlNjdpiznqmCjImOzFO93vQ
47kUVvdBRoDiiUbT4yCIvjF2J83CxKyROb/gQ0w+Q8NziiSrYLie6rsMpydh3GLCzvo6by1yJmzp
W+ZFS8E4ZyOGFbMs9xIrthJdExmO7GqUpxk6PBOoD37B7O+pYSL9OSo6wDLDFKGpZl4JNqXEXGZh
x+0QPQ2x2h1qAz9dRY3ytSgqxY3fsRs7bUivo8aM0EnNRnUypXa+nmiI3IYmdpR9pgZeVoyGq6gC
gkeY4OytcmwMG8ok/vDd2AJ7W2jyJuX2IjGyY1llI0AESXYi9iPa39JcKN/RQeWj6MyptWgp9MgO
K6leTyk6c6ZDK0eelPpORzKAGL0ur40hNA5NXav0FyqAnpKMBVc3Skdfa+Y7fwpGr2Ko2xVpeKEW
E0t6P5NPa0WR+xIjGMB94rbukwK/dy3NDpWpj+hQSyEd1kDaSmfwi0FbR3mSST9NgKW6IyUZYzO+
IlZMfSidYHw0E8+Ch9tA83zIY/7VQ1cx+UhGp9O+CqxwmuxRFbPUgT3D+E9EkUVwmw7yAD39wpQ3
GU059KdCe07ZrC/5VIZu1YKAqjAsWcvIohdNnWm+WWkLQSOkZVmiJEJ6LYUx9pGRnprAAAL5QSgz
LbxqExpxTgqomsdQM2dIffkFtFt2zTFNh49jlTZqEO2VyUcDbdFk7wREN007F4j+xRIRF7icVd41
udfozcjWGi1jZyp1aXr0ZQPVMdOSNopgGK5ax+ptoMTWuCoFufZaAC1XKgPf1/4kwf3qLdmZdS3n
57aYH6B9QQ0/9SumMmipmXiCMss40UBY2trYzj00QVXZpdSjNxsL4A9yVD5FSuaztXQgEn4WGwD8
DMqTgZ/Tj/8IhZOlbmba9xadWtfPK+QaQ9dLtyHQwJjmlbZU9ntrk/TQQRymA9BrSQXKPQbJUADC
ICgPlcgIr53HxfCcUknCsFVCZ9RyOHjWKB7MeRkjZRo0pThqKgBKQrlGYVBG8nQnUmtkZ7cayLAh
28VdHz01DHm8D4KgM6ndzS9THwDBMgHZVkPUbRG/I3ZvGB8HPhC/V01H585XKhzVagEZpjgwIh1r
8nHUB9qpvHh2IfTGMW3V0FOtJIUpqIFEERhDzLfwHqPTyCS34MiqDLew1FpUPEwshIWtyGWMWRvD
6neRMU3AxSw0NuQMTBPpfgvyqQRWK6hIGDtVs6XMv56YOmaYiGF6JQzzncy+fqYKPV4JC41RXGbf
LXnmjYl7xA18cuwiF++kJMhepjEJnKpphp1RKldKy1RXNQwa5ImW0TZjiq8aI6FJljKC4OfLFFOO
OmC00rOSoH6SMwmtQgmUbrTKu4ZqtN108ikqTTRjkglfU3sulVplUxeU/RJK2U6ooqsdYqZArMzk
1RUzcyfqiEraONfOIF6Q4Oiplv/oM+a3Qitud3FsNXuyCvVg9X1C798QT7mlYUPoA7Zs/LS11VJ8
Ghnw5OBtiCUHSGBqXsCF9VPhtu9U/8OIsdQVJOtjlkyGBXJwi9UISqbLkFL0fp7jlQdwzI47X9hh
sDYCEczA/vqSeVtU6Ljr0b/p2PFhBminC6tbuZ2k7ZgDIwozlO+aGpg7aSR418xqFtyhtBi3kwH5
qRo3Xjd5LH00K9R/yxx5jDiDOlgNWWS8+xPjG+VYofwr6wHUIjCJVBWYymFeH9FGmQU/R7X19xmf
UaS4jTWeZp8i2lkNsmQ+pFGfmTabvvbqYTxhFJNIjHSm3LhVrigD0j01rY+FrJcOjfjSHaB/uH0v
4HQKJj+gNS6vp7nvKYmM+T2HJKN0Md+aqMHRQfYZA7SSoQH2jbdIZPbXiJ3gu6g1uDx0CgbiiV1d
m60No0D0OsniELJAxPahmnxglhAdA6mY7aQnz60oDStvXQBOImKS6MGI5/wx0Tp901QwvTj+Ggw2
U9ENyNpdeqO1A/lOOPQSI4VgNuLjPJrzPqX3Hu6CvJuEQ40OK7gxiS2MrT4a6KPSsXxs+zw8xgzE
P/CuJ/g5alZaX1VwI5Fm6YG1xoIHr9REKEWnrTtyEL8Op03BGzJuum4IvaBiylgrEEvOcZm+1dPE
lHNfqdJ4GMSkOZi/PEpgD16hgzDXUdDjLmCUORL3lmHVXimj41SO5Teh4YX5+6+wlOF+kcNB16in
XGaLVmWkshgEhVs7MDpQeztQ1+bNCEztjNrPrviUHAmS0A9dR9cQdW6bf/ql/7duQRcl2n/+CNQq
zSU4xbjtstNA4DO0RmbxvuHQrLrjRqGyt53PzP7gjNk+i9k3GcZf4n/TxDJCoe1EkeaysIBKQBz8
jkKGyLxejlC6gHioaZ6hr5NuHcH5UKbnb0LwPwPwT0teRP+1VKNTMFlSEGa7GwQ3U9JvGmp/yZs+
LXER4xPgCVk8sUQazKvWvLXC7/oQFz2hfz4pSmSyTHoGv8a8WAK4OmiCgiWGnbrDqnYnHaB/OL1N
1Kod9RVjvZRnwjMq23r45vLkv10fXnuGrhvYj6niRTa6WBYhdIgIVK67hx7rdICTa7QQnnQEjLH5
0TjRYbYVe7yHY1IeM0d+NE6Ik75+kNKSHH5OijWRfUM+TsCNTc3FPWAsbWkLG2weDByNxm5eIrd8
G7pV66rreCdhUwEO9M34Zt2/LkvRk84sDSDt0kIh5FuJ/IZlwd+t0zYGv9C4eC18s8yFG8fyiLm8
39a5qDjMchjHCtNlFPlEO/3JzBS+3jDGd4Ojr+vd/6BmtPyJFzeU+Bxup7VYhkmXV1Ym8hR0/sSr
gbJ6B/XaC14QFK+g36HH/b6s+Nf1TMw2ls4zu+biAVZ6oCuJBeAMmRo1qmzHHrLbneUVzvBmfrNr
/3K4abiv8dDoOEsyHTyu/re0PzLUbGpNPmIW/LAVvPJ14AIVgkK/A9hmJ+vvkv3lJLm4nZ8WXDbS
bwsmmsocaeaPrp6CD0eC6Ef7BoEcRkbfHKN/2ZKWacj0zUhc8Im6uLSuVpRYkSoQpxr8rb1B1iFM
3jev21+eFh61C9WVUrCBZdjny9HnqAiUblyell+vqDNsLFvx2tfAZhjB+a6ivvzIlzfv99UuzhjA
SikyDFabO2nlix/Zd3azv3bzVytc3LShGZO6a1kB7N9N7Uhr8yq5AT5fAzjcjBuM2dNVeuwy5pb4
6q67PcgX95t7ulzF55+B6WHs3QzUMzR8L6vdFhnVxLhpToUYeMchcQN38bZ2La/3kNFdh1dfL/jn
XWU9vJlorixqgssjM4n0IUvFYnCHKluJwrUSPXy9wJ9tF+3zChfducwvI3NcTsfp3Duzo2z858xm
BNMpTvLmu8bEn/v+82JLePHbG+YPIwkislu3YNZpBl0ZRzB8hu031/TnMkCX/hWZKRfn1JwkfhIK
ArgNN9iU1xAKXLjV23432/6KSdu99pw9fr2m/Ofh8XnNi/toptpk/F/SzqxJbiPJ1n+lTc8XfbEv
ZtPzkJnIpfaFZFF8gZWKFIDEvi+//n5R6mlmonATkqbN2iRaieWICI8ID3c/53SpkRINejvQxbf1
NiMv+hrt401xaz4IgqBrMhngu678NU66gm9ya26hHJFXxsPlr5m5as+/ZjLREUxZ4bHT4WV6s+6t
r9VdQuP0ChCdtRofoW0NAUzDvL1aWmB1YeqnlRq9dZqo7pgG/Va6BxzjirTUXbrhnbnuthGwprfj
RsLBoObQ1+pXbV3vrIP34i8eSGLCp1sV7VMhT0uN3ZgmbtXYilJHTQa3NIQwA3xDR8jN9UCIutCl
FZHZ6ONiszDxH8sONA04FMLQxEZ3dSo3WaHppysNahrdetyqa3MdXhl3QGi4/u2lctV5QV8EHGe2
pq0KfUifeixjS9/VQMB4c6yk22Av780FSx8X9dyQGPTJtu17CiQerGU0p7drO3ky0WpB5ed/N3Xa
5L5qiiBpvdAma3sFJHLbX1fb4Ind+icuK2VhmbTJbdXA1xVAZp+6DoS1u+YxeIY3+HAMQaCTR1w4
G2YO8VOf0CYXV56owDozpi9G4SSCPHLhhTTj6We/XyzfyfLg+npANpiJS5/N7sahNSYHYQdoxzbI
ySjJQmTxvoknW+vM4ORJlnjHJvNqqXcV+xjdBF7jw+vskyepFXJ18hGguFS2n20YwFYkVW7TAI1I
Lc1+ZH7+SEKFVmibPH3igU0JIOR+1FAZXnVQUa1GXXlGxQquaKkEtRDDRwQ1UUxffEnGOabjfhgl
yKxN/ZPcJ4FLl7W3UYYheQkSchvOWPfPtOEDOlWM5q2H9H2l22lx8K1OB2VYBrs8lKTfjdx0luJV
caZOZ4UmCtH3x51KcHC+DGqZ08YShn9ExwlcEpv8Ga5sCDWoc1LzU9xo4xzaHay/rr+VPl3ePnNO
dmp94mSJl2ZHSQ4G1z86D6UNsW9r/rhsYuaFg+DgyQgnjjaWdG0c4UUREeWuBEQD9K1fWS48QMVG
/6qsodiS+qulB5y4ri9N7MTd5Niv7aH3KeVGb4XnUaAY1pmNKDPQzaGG8+DyMJfMiZ+fbKcoHBzY
EhllWkIkQT47H27pLd9Yw4ufFAvGJt1Rfxzip3M6iRsKMktdEWNN37W0akS7ZtvdJFt/sf7+MUCh
h47MDZcGXTYolpwPi9KfL1eBkcMYIJDF6LbQVPjCOhSooBwXhjXjjWfGJt4YRS3YO6Ro3bC2odON
Mijcje3ldZqzQXe3qO0L6cDpVWs3o6UFpQUXNlh7dLiO1etlAzMZPkqkPy1ML9jk2GvVONgZa+Pv
veh7IH+RoIpdmY/mFQDbx+AeYo0v4YO/7kmwrNL6M/JJ6aO1EM/OBFXn3zG5fyGN82y4kCuCCl4C
5kpaOc9RCSFF8Ot4Y32lEL4Bmgksbz1am5v4TnGhn3qVrlAU2C9MyeykcxwbGvUZhyTOuRcFfn6E
qA8vGlB3yFbOGwdduqUt5qBtK4IdIJhEdag3fckFK4n2mBzoc/6c3qoLMclHd7bR4iRJTeIDwWNl
EuHSA9rEYQgTuuV81iNBHwjRJwdR3y3crjOxwpmldy85OQ9iP+E+cRjy8QATzKM4zyHr2gLf/Rt7
9NzUZHbDFoyUArui6ztwAECaaoeuHMYHmMMXbquP63huaRJsKXFYHVUuSrdSaMWhZnAcqwUTMznP
cxuTEyfLvMRLepao3KCwtqs/5Vu4V36FoWKFV+yCO3kDSugbpc2lG2NpdOLnJ0tmHD3fsD1GlwbK
FxNFrcFKlnLvH4Pi89FNLsMsrevQLJ0MwPgacT75i3ENEdmLc2uvkofi/vg6uuJpc3n/LQ1schXm
st0eCzGwQKFXgDCMmFJbyhcvGZlcgEF6bEM109njprNX8/oT19Ony+OYSe6dz97k2gskGN2CgdmD
uYNUDhlxl9N016+BvD5E90uJm6XFmpwWjif7eeOxhzUwk3VzJyjPmgVJ8plH99mYPl4XhZH0HddF
5SpwT/nuUdsb2oE2E2v9R0Wmbymv7bwlCML7YXceIdHZ64B3IlmqWOpU9t3xYoiQiwjlJyxb91BX
XMk+RYYATi6yU4BdtKvmkNJGtInoSNkvJf9mDmMSjCY3scE/yQ+f77eilJRKy4VbZr9KkbwdAKK2
74XBr3/db84sTc6toQ0oLTacKZVrP9pXCE5mO8elgPGp+g7V1710s2BQfPp0ak+HNjnEapjwofRl
UUVWn0t/1b9APbXVXOlhyUnnNgVpRQPsgeiX53Y7n0alj2LT76Auov90G4KJ36u/tmuRXie8gXJo
uQ96Jv1nn5mcHCitB8iVKmnt1kX/WgWQT8hgdh00HrX0O9qidONIBRQMyLMcPUSdxujOPGaby5M8
c+BQv1Dp+6aYKfz4fNxJnEH4WiB+YltD+LnwI//eaUx7wcrHuJ5JlSmTGiATHf09yjq5FHytixpi
YHgXlOEr2Pm70UYnMdCv4VRdqiiK82TiNWCCLIumaF2nd35yhCaq7HlazEp2pbWKIWqx6kd0PFXK
buZd73zNqfNdnsO50cEMKTpACVl5pJ3PoeNBjg0WjRiR91+iZoSHcLFFjfUi6z1sfogsXzY4d73b
JxadST/v0TDSuDCL2m236Sd4nWnIc2S2Y7SGrexK+9Zt/DVsP+oWYtLlesOs556an5w5QV/oulqz
nOoO/aOtqG6QtobHZQW8bzGb+P8xR58hJyzPqGntS6IbA0kEpXZNhVjG2Ce30npwVmhfc9DSwLy0
nnMeZNBZQMspKwom+Hw9JR9kvycNeGt2TxsF3BGrLHtVU54A7T4qyW3T5rOwouLwnHqtwOxykfB/
bdpOwHxC8J4ypXDO5ofEPW7T32BY2mlX5C62nrtgbm7bn5qbnD16H9g0+jGlldX4V+EQW2vftuDH
kh14WAMoE8y6QEKsAai4oy2z25VHyX+mMyraplVefHbkeNzDKdsuTcT85P+ciMnkt8h/O7XpVa68
M+K19aZt209iOvxb5Sna1Ssefd7KukJf5z695UZdmJiZaAXU3U/zk+CoqnQ06UfMBwdrBfs7iACK
uxQRRGVmJFRfwYW/u2x0yebk/KhHxTdbvexdWXqhfQgqwaccKvzLRuZWXBTOwHhT93SmOQjtWIHp
pTES7iE48ppcEo1bS13wcyM5NSI+4uScp4/jaEUKeYGqUD85QbcL8mFblePCA2DmwCWbQknOtnWZ
sGdy/vRqnB29vICT7kg2L0m+6yH9n0f1cyMUr8v070zemcFJ6FOrKe2yguuV9tIr6Mvh+rbyt7+8
QOJsM/mfRmvBNAJxgpqcyjByiyTG9wx9iaBaoo2YWZ4zE5NdH2Rtpukx5G/teJeqbzn0fMbny6N4
v14nB9mZjcn+TR0r8IKihFYNLaADlK7FSv61SNfqd/mZNLCLgN2hP5IrWAWLiYlZv7AUXaHqTrAx
PbgzTVJG35MqV0tGlP6UF9PWeQzEwW9+kF6H9MgvbKrZCQVbCbxTluGNED8/8fesqZSwhs8eUbXy
c5AhXDrAmpi2zVKucibKd9i5/zE0WblOC2o1M1KIyYawR6vBaW+gwJEezbxEwxJRa3dhGWdi7zOD
k2W0FERlQJVXLm3TG6APEPyme4tweNibC7aWxjY5cv2q6CTgWTCjQQlbc7WWymskhJQNb4FUZCaL
To3gZBonJy2o67YqJUyVm/TgwMe/zXbptShOO1f2Pt/5ixi9uVDt1OQUgk8vSlCaGRMJ+2e7Gr6A
0oEI+o24bDde/QH4or16le+WEjEz2B0xWKCBNHaRMHx/8pw4p5kdQ6CjWO7W2teoInWp5CQr1Qea
NY5PabFGVQCV4hf1Ll04yuZeUw7sOxb0H/xDnRIdyGVATR6aQuLTARqra6pL0GhuQkTn6PLGi9Ld
8W/tRdFmJvPG+NivkabqUS+jpnfTQbo3leOX0lbpUDkCIbi8N2ZuUgb309DEXzvd8fTc06ivK+WN
IwGwoL0wXTAye7I4qqyaBISUtCcni+xXRzTcfGJe6liRU20cevQ8c6mpdHYsJ2Ym54rSoogBBQF7
T/EPsgqipUp+vTxdYjo+XAiOAUcLYHQdFPT5GWlzcCVWwZ6DKQ3WmYM62td1VT6jo5oi9ZYtZQ3m
h/TT3iQGOZZWOmS1UfGSl7vP9lV0lQAgRZRgXJfy3lvBLbyJfrs8xnmHPxnkZLmcRg915IoF6heH
T9xiR3feiscY0kSgqP9Wuho5q5+jnCyckweRPHZEC0aM8nAFeZZ/X8rgx/yl+Zy7VCGFUd/RsbY6
fburIJHAbxDT1dsBnsVVQccs5OnbalfvoQqHIBOBmyvIere0kC4dYjOvATg3VFNXgUOZIOfPnccq
A6mAtIbSS6d4D8pQVIi1+dXvQSnUzUYL7iLEswKGHxuFAQW6VGwvL60qTEz916TUQTEKdL5uTT4h
lVQYfvzmjwqQE7g5GhP2Jlhnj+mmPATrmDP1Dc5HSPWQp49X9jaF1snknbCYpJpbitNPmbg2FG1o
hTNo3t3lob5RSYnlz94B5NqhdTXoevOdvl+GD8+dRRxDGj3UlizqfZNFGKQjWKuY5378knWPyHGv
9ObL5WmejRtPjajnRmwJMjwnwIgOzXCdD88eSmhR3D4ioLaRIMHTx3Kr11C3GdW9Z2lfnLjfO/Cy
rqI0vQ1S7a5Pq8c6HpZihrnz6/TDJuvfS2lpBBHrn94cP0VPKrj06DH6ocHO+ZTcoMa0hl7nio/U
gG7tLs/KnPuf2p4suBofZQd4qjjLwr2yDyF9hqVov2RmfoFJdEAqxzk9ZYAycztH1JjW7EI2n7Qe
wG0b7p36b1wEUMj8j5X3cvxJPBKkgRP0MQczYsGoqyR3oRIiHTN8EuoqSUZokDTK4oN+fvl+Wp04
rx8cwwIUcSWYsp/beke1dONfyQ/RrhMaCcoVMl1Pint0UUbbX169hWl9z2udDNiHsXRUFKdyBwV8
pYK6mBKtk65aCBVmLh/HggyExlhFxFrTQzI5+k2gVVXxnicfNzDgox/L9dNshk35OOyXxvXevnx+
JGLQpAmd3ncDFM5kTrUgTcIBYTcXEdYdCgfQ6NKJ622AM5Mj0dbKZ3SpN2h9uEJ5fWNs2Dq3S6QG
Mwfz+VdMTowsiGMncQJqfQTzylt4d1x36+QODS5a2LR9cZu+VF+ltfmp/b04QDYJdtOHunR9eZE/
blG+wlJl+FvAeZjTvWOHplNV1lBQovb3QPNwK3273L47v8g/7Ux3T9SlaZAVLWrSLnKz63STrVFY
j9bxqjjoe4iXl7KgMy8Xh9jdhHoG1UKo4cTIT903bJs2D7hhQ9plvxn3BLtb0WVQX1VYg4x93W1Q
O/4NXurdkovNGXd4xoui2vvbemI8tZAnPjrwpyOwxLsJThDIO7fSOr0+bkU8h9ZEtoLKfVd8Wk7I
zVxGDvG0Zlqi3ZzzcGLdg2zBMnI9w7UEIwhYVzfZIW+/+cM0h/5jeL9cy5vpdyAxJ3rYREhuQU91
PuVlGdhZH2K3ozSrfml2yU5nG4e/1rtq4XD6eC6emZq+S/XYy1KlUFCyap4QpEQb9FWqvb2qvznF
Q+p7m7+4TUw6RQxYjAQxn0xS/XxkSuuPVdPQ6348QMa+a/fdNtgn26UmmY8rN7Ejhn3itGlg6kBI
TBrWvo1Q/SB8UG6ANF9re2okoSvqlZ4zgPgC9rFZZD750BY8sT5Zv85DUqpRsX48ZHfpFt3DbXpX
k1ZYOvw+Hgdnlsg+nY9T0k0LEAuWBBqjCnFRAcOI0Fb4IhA68l5ePA/Ek+Ls1J+YnJz6yqBHZuCz
hN06QxR6hUD2D+Sx6H7q171boQf4Uu6Wo89Zs5bGE8Q0VPlDXrTPzFFNUwiISoTeiyx48WVEr6VU
Crd5Zi1Eex+ubDHGE2PiY07cx2uqJNV6CUolrz3U6jH5ahTXXnnsvl/eDiJw+zCXJ3Ym24HHi5LB
SU23QJa4ZqJu28peiB3fb4RLNqZbIfJLupqgpOnjz3KublrD2Q0WATYUH0H9LW/DdenLSMdpC1fi
vHOejG6yDZS+CCUlwTnlfO08a1v7tYIIizbOcQ/ogBLh0sZ77++4MNbp7djUcphHBRbjGxTMtvDU
7OGdjfbZXeJWAAC8NWKRa4jB1/Q9J7fKznzzidtRd9+Ew/MgmqHcpZrehxP23JfeD/sTX1KhYuhM
H+6ctnocbW2bQ1WD0l201YZnFbGgIW9+vexVC947DTjj2ID9KGOrROm1YV/FzWu/xK60ZGLyGoI3
HUBnh1N55B5M6+jqOlfz+PXyQJY86D2RezJ3QWDbXMGYQShqrd0o9irYinNGWTtf5Btku14uG5wb
Fs9bGmeBewl44Pm+9/MEhkad/ehR9MzqfG3k17q2QP86t+lPjUwCVrOlMhKLTe8Vb1X84EESfnkU
SwYmi9O0gU9z8TC4ig6BWv2roJe4bOFjUhmnPh2D+ISThck1SIu0jDEEN7DcG1/D/fA5hSvndtDA
EhfoMt1kW/jSkH7b/C9NizU8MW34vamMIaNDkvAVOuvqm8DAFpveTWSAhyt1/yfu2bnb53S80wsB
Yq+msDrRd5/cSck6SFfaE/QRG8hYkJ7ZklFcs63DzeJwxRUwPdI03nX0PMAmCOb/fLhDnMCMNArL
wwopk/GrCUvIqnkcX8rr8OaIsushrVY0tuwRnF5wpNn9d2p84qptpHfHsmT/iQaT/hMoSJIx6+Sg
ueqL4q+Xhzvvuj9HO3HdaITRQLVa4rbgUCG+kcKnc9l/liyIn5+4T1ugXF+azGfRtdcaIJmVXAKk
uGxkceImTuqU5OpR1BBB0riFbOyPuKzZjOjJvSeCl64+cZdecpOJg9Ijb1p0ygP+rZqrlg74okc2
Dy1wDV2nCu3QpIq/DG3/+8JAhftdsjuJYBI4fFBOZjpVEHDGdYZ76CsYqw7Hq6X+iKUhTgIZSXeg
4haMoUVGO3PzJNuUk/vPZvwkjzdlR/AbPSyMTrjbpdFNIph8KGwYvd6XseNOWNUIh8LxYdFdhaqC
9bq8AT42kr6frP/ZAVP9iK6WhmNWs+VAo7Sr4yE/9PYBIXkyzNtwl/+evmYPirJTfle+kMVabHqa
fTmRz4FHX3XeEzvn+8O0Sy0xQ+zLV+isGvS+vBpbZR+t3+JXZxfYvPX/DFvk7LY8MTvx32MSACYQ
x1weUfntEDTKPy8s5qz/OADyIbc1DZg4zkfm642jNw3IcXi7b5K9v0838P7oa2XlPzpudCgOxg9Y
tZ/l6+Vp/UgAIpb1xPjEefOEKvroY1w1UNjVXWUvcgjFLRX1PY3XW33TbZODRy4j2qK8Qn8Ej6hD
thDffKx8Tz5j4tBy4Id6L2UpL1PR8l3sjDsBBlbvGxgy5L39FC5Y/JieO7c49eejF2WVJ67rbj24
2VNFB4F5k+3UH/1vEPl9Q9gyR5CWq8R8Qjoy35BcXzm/jgs7eTaw+zn9U7JvCfYhxHDYyHFXHDyf
ZICcPEaWtkAWILx0el5A7kLuhhZQ/mVy7Fud1udR07B5ononasOmd3ysq+FLZzVvl935IxkDE3tq
a7JjIIQMjxmyARwU2lYA7NvrkSSAsoH2cIdYLzQySDaDczTWhETbpWfN/FChqgb8A0/clNEmi2wa
USKTGXXQCPPNNaJPO4igoDuM95eHOrd4uvzT1OTKVvMsiGqZxVOQAQqK33qUiu2oeLxs5WN/KRNK
fhPqeXjn6SqbnA/6UHWmEzCh8cHYts/BVmRVtSuIcdzwfinvNnfeObaMwh+NeM4HIpc0U1sCLy6z
zohBz3brNO12lwf0kRCBASH/QgqTZjLoqSahY9fqRdwJqlhKDy7lDhddEgsxSwAJXC4r5zOqZIKP
Idsk6QpdT9hbnU20UnfGs3xnhXd1uIAYmx30yQdNwklHzs2uMlhI2QyvpcT6JmvBkvbHnLOcDnoa
QVo9vABVPbiGlX0dzPCKbokNTHHPlyd31ltO7UycsjXROAlRZnv3lmodIz+3Ruf1WdqpexM07sIe
mLtA6CkHXwIlD3xj01y0CUMs3EZiMaFOgNfA2Ur3/abbqV/iTfuikJSO1uNdcO+4zQbOu0fH2ERv
f4LxaGZ+BdU8WWOS8nzJxKk44GzE12Agarc+gtratf9IR8+NvYFUEFlXZHP/Bn+UifapYtNaZ6Lm
8oFIoi8DvUNwh8jP7mi3eY2a2FWXnuVzAzs1MrmhrbQqRsURgZckSA51FZiSGTqoytsLfaviN01u
ibPhTC7hJJENI5FVrkPJfiBZE6LuzX5IDTekYbExu33SL52hcy+SU6P2JFOcxL2FxB7r1pH/4qJY
WdleJOOA8x/o/6qU9dINMW9St0W7BMAk+N3OA662TTt44zBZcy+NBw6b6+i2vOaK2GZbX1ovPRDE
Af1hXg2Y+ETrJwUrscInTzsJlRJE4JhXJftk+HdD1qx68PB18Nw13y9v/5nbT1FOTE0uX9OIJPik
MdUmqN4jbdd+G4JXY6mhaNYnQQIgksBVQW3xfESG5Eul72Cm6IW0I84Im0JXB+vLo1kyM3F9MmG+
YR41zCDz2yKEHo+oInVLNdK5M5M63s/hTBxiSEslUnPsoAZL4YA+sG2xc1waZv1PAt8w/GVYkzg4
/mOQnP75/NH+Z8eZRe6V/vF7Sy5eksxciCzn8usg/gS/DVoyUH1NLpzO6FW0JUrSeU1ur/og2o1W
h0TCbS59jXsk2Uf/i+FJz6kqLdwJc9H8menJHSSHR+MY/cFcQEgfmtvwOqa/soULwnuuajcJ3T9R
FZ158p9ZnWwzu4tHqfCgTpOvREcw1dAdBBR0cwZXS1HS/BFyMrmTfaYlfq90GR7jfTY0wH/xJoCA
7gtt5Vflk3kdbpcszoQoZ4Ob7DgljPxYiVlNq/hqeeqm1pSF3NDsZjsZ0mSzJWZfq9rAnq6cai3R
ygnjLmwsS2bEXvpwGNKL4CCvgpKSPIm1IE8+BsWR+EQ0JCRXNZVWaE8WkzIfa9Vii53Ymbi/VyeJ
qYuHrbhX2k8E6Jv4egCdefy22Pg2e+qe2Jr4u1ONnQwHt6h26lf1gffrGu4R+0GAe7MN/ZX33sty
5fHjgqkoNtJ6qDmmxdtgMsJ47EejtQQYu/gR9+k2SL5DP7z5q0cwRkS8bhCuI0IyORrzWG51Wx1r
kMJw2d3BGrhGVvayjZnz4szItDwmt3Yvt4iousY9MulbdFUyyraiVUcUvkKogtb+y2WbHxk8gO7S
LkgPB5yjkERMZi/Rui4LwqPIZ9lXUMSPUKz03gayjn6VXRU/wluf5oZ3AstwSyLvT6TUhInzrXD+
CRO3yVoZ0JMe8wZaNe5I8U+RCdb1lbUbDuUtD+S/sZZEPRRIjDkaIsFKMGpVBJCrMzd1me+gubrz
vMWnzscGLOb21NBkYEbIzouOY+vC6V64Tmb0hy6Qjp86L4m2RmWjJq30TQoGdgjLa/CptgSHTuFF
G7NIInnVjFBS78cQ1PO6zDP9waNY/ASRN4i/WqvW0aik5cqLy95Z1aNdIy9cpHl2X6P46//1SRPg
YB1lRJGge89LngZvEG+ESuG3rq9Ck57mK82/8erny9748VBUz4xMzt44t/oYvY7WTS11FSVvsa2u
Y8isFPlbXCLYQtjjIPhx2ejHU0sYhSSWtIIOYfNkB8hOFzl96DXQ4NXrYYRZXvletq9ILywYmjmo
zgxN3MHW/S4pU6mBYuG7g0KfbD3FizKIH4Ps89FMbv8csdU2qMQU2r+18W92dKgiJOzyu9RfaMIQ
nzvZtgLYx3nPtJkfi7G1X8jwSCJTXcmgBrpN0P96eWVm3eHEwuSOTOFhcjrEG1xfslf+IK3S4lsz
7rJAI9AeVs74Le6N9WWbM6OyoISFoVAoAdnmZP5KpVXgT6DBWXL2Xfzq996CF8waADssCAzMj40y
mRXraGvQbiqNLzKs9b6ypCc459AGuUdorERj4BSI3eZRXEdp3BJfRusuLa5Kx/5k5dm48nX/y+Xp
mnM3g2sRsCoH6gfOrDzTonIYI4S/HH09ZJ+yvoOR/9lKX7xkSdJ6bv+c2prsH6jvERUvsCWZr06n
bwChreSl0rk4YqZebdBUSE+lBgH3NCmnBZFXGnRwuob3KJRpQxt1PT/56kfqGj37tREMCw4xOyxN
h32b3mA0BCehhedontq2QevatM4fi2wTV09JWG8vL9SM2/FK/Y+VaZ5fj4OSzqIjAIRcWVWgMrwl
rv1ZVzixMMk8BamU23oTtm5cPno0ngpuwxj2O8Xj3/nz5fEszJo1ORuoxsOXETEexdQPZVo5K18J
Dh64wf+locn1UHqtVugBw9KjZ9V60CX6mNN089dHg048mRHiSyjvJj5QdaNah4HTuGnSrgwnWRXo
3DnOwmadea5xOfw0M+XfqRAeaZQMM9nvzlfpNxSx2iNZ0aZZp6/GOr5CZ1xawo3OOd6pzYlbxIhX
qPKAjpUUPBmVurKKpS7LGQs0IRO60osLEm+ax9ILCWhlKoO6dQy0HXxLcQPdihZqR3OT53AtUDkS
Tb8foPlRWpX5cPRBLt7UN7Lbwd2xEYwaSFq8ttGf6VMVPjw5i+gwBpyJRh//Mk0v6V0NRtm00n+j
e6t1V6y8jb7y7puHYbG5anaACO4S3kExQ3584oSdLuW5o6c0d9xaX7Ub0B5rE7lD/zsN3H+CMGTm
pIVjhtcUkrsQVrx/zklEeUT6LXAUD11FJzUOvRIHbhoF5V1KVHsYZeO4aTPf30uesQQWmrNsc7zT
QWYaPHsmA22MNlcMX+lpuZRclexqkb8akGqZpttA1NItbLuZgxGmCovQGZAmwLDJDjA9B02xFMGr
OKG5soeGL0iL70jgJes+Q4LUSvVsIYoxZzzn1OTkdLRGwxxMO6ftQ0JXQa3lK5TBHvshTa7HioLu
5dNLzNfUT0+tTY5IRTUSBQQgO8P3ruoCeIXXqCvTC6+QU3obS8XbBK3zPR8BA1y2PLf1Ty2Ln5/4
kHbsIHJVyTjkPZJQcvtSqdZSwDY7lyYwA5UjBqUAsbwnNpTS8tIRxJpbDPomAfK7rpBIovWCN0ps
0152eUgzFxsuKYiRqHVSuhU/PzFXNebgG20EnsO2PuX+sV/JsPgqtbX07plpEkSa2ELUWPSRIC48
saSUsVaOLQMTZLVmsbLarfkrXGjr/E5LNgYiCM5B3dGbVCw2qX9cN2EakRwhtkzZbOIxyBSgfFVA
yNxvwaoevwcdXf8IfK/lrW7vxXnzJ/IMH2cWoyBVRLZeyAVMtr3fHTMLMUpKj5AlKBUIM0GJ1Gws
e13ACSq4mJyHpaHOjvSn0WnchVSU5CNgTk49Cl8kLbM3saz/9RDybGTT9ok2byVEozBS+V8tepaF
PppW6X/ZM8+tqOee2TdZFCQ+VsZUo3453lC2RfU+c//qBhBmKElBrwJn31RBAiHAwPEL3BImxytf
ta770dz4SwXij3fAmZUpDf94lBEQtch7JcgTQpWUr8eh2HqNt5My+bfYCNp1ay6B7Ge6t4RVBGIo
RvDImLLHVF2uS2ovFgoaQtEyVho7tQMf1mxEnV/5Qpbe1bqV/JR2C6v3EatlntsW59zJwdL0o2U2
MXvOWAEnoDLQO4/6sDO8jeQWm/qL6LQP802bbxVoSNVlcZyPB+n5B0wO0rFwoLpQGbzYfyEQXTly
hT5ICB2aN2zzlWi9hPTc3l52qJm61rlh4QsnIw+kQUUxkThKMBSKkTc/wMethq29PX5bxDaJbXB+
G55bmxwzgVxV9N+/R22d618LFFV0021KOp+766Ui7sKcTlPGNewvRl/hxrF6l3n7zH8JA3mVawud
IfNH53/8dgqSCKNjWWcE2W5mXSfqS47q3VJ8PX9Q/jQxOV2C4KiAFsLEcfw9SszPSbckzTxTCmRl
yN+Lmgv5immlAJVkFXQmrPy1YhSrLjaNuzHt032sVv5N1fXKbeEpsEJktbJr1NE75EHfby4749xM
kmwEwyAyZ6jSnfui1Sh2r2chnfka4UOP3L1tr4p04bEy5xY8JmGUsYhwiXLPrTR95wRaI5MCKsJt
nyUb3ylWaDBuEYa9PJ7ZzQV9jA0Z3jvh9cRUadZDGaWGoOTsviR038Ky0Lujq6JLsUTuO3t+EkcL
jkoIZEjTnY9LDnUnTAy7x5i/H27tV+NlK7mtD54OxGC2sq9RENhAKKOkCxH13LqdWp64J/3/Zdj1
ELMZeb5Kc+/gp84qM8aFU3p24U4GOAmMpMbKk0aG6FNV0WGAwzBu10p/XBd1u+CIM9Um7h8Ely1d
NJ58CP+6IKNwJph4dLmA9cgvnbtSHX23L6Xu2fO7fmOoWnsV+7q5rdKBV5LQj6idwX6o7AqYbdoN
97mT+0sB96xLkegzbZU1JkCc7JEkszIzEhTqeQEQrQQ2nuzlTawCzvIogln3obwNmmupfrPaw2V3
Fr96engbOo1TgHvJ0E4pkcwgCtDkVFrap8yrP6Ch6hZhnN1lM7OOfGpn4k5edqQPr3i302/Sdq27
AirubUowK90WQoB1vgbj9Cf4poQHXRrhxMOCrvFAqXMIiqhfcDDn3Xf5kBxE+FuF21rfHPUFV5tp
jsPV0FdTScaBK55maGDKBfugDu27rmH0aL1kt+Fn83t421Zr9WHctW6wt68VFz3ltec6wcp8kmGG
fsgXPmT2yXPyIVNGVqtEMi/XORd7ZRVmD2G6U8HsbKo1HMnr/EulfTfkHX1yW2ejL1yhczv71PTk
6JL0Rup6DbWlI2el1I67orSeVcODSNB7/DveZeJBGtB8A/aH82OyVA0oCCoKj0IOof90fEg3ynW7
J93npntRT653prxKl8FfYhAfnAsiAovbwIIkcWI4rIogrAucKyUmuQq9sNyp6lB+qTOr2A7QGG/0
0Yx+N+pAOSAR7jxJbMSbSqrT75enQJ/5EFOQmslITUGuNjlC0N+OpEbkBLU+LNC9q+2t5I32wjU7
dynQkMwL1uKpok6fsRnvviKUh971lUc51laFE69Ke1i4emZ69Gkvs8Djw8ulUDSauE5qKXmqKlnt
Ron/kvrKsyFH3ykub1IjpGZvXqOOfWemn4Er78yMYyP139BMdh39GhGnXaSYd/RPDPuwjXbFkGir
/5P2UuUYRk4/wzFd+8lhcJaoBGaQMhodseQSoUYjLTvNm/Rll2vDCMWksfIeRw1gb+dWT2oBSoc+
oWxtucfX8ov/PRhXUI6p+6VWoblrBLZnEow61xvNIRMfSMa4Sn36mV1Us7bxANW7bKPx7t2pR2+T
DtGmRyHA8ODI6vNdaFhP+rFZOOdn3BARYIeDj5SqQOqdb8QOYpm47gAaGPVzpxGCpcrCkSYeTZMd
d2ZBfMHJ26aoU8uMQ5F761tnFTYDbNpZfjdY/nUYldcQOizJuM44/ZnFyR6HwUsrPCOga6G5qdpk
XToUyf4ysR4QDRj1OMFEigom3PNhBXBnGm1DcKJKbfwEHLe4HjwJJlxdH/Pt5bNibkAkoCnHigzt
h5Zps8zJRVWQ+PX6j2zIHrQ62PW4yGUrc65gUZayYHGHZG/qjbJReQPbBYCqQc3A+hw2h8sGZv3d
fnd4G2gLB/D5nNVxFYxmaAo6x+Mn1R33PgoiFM5Ps/f/90xau/rv/+LPb1k+lKEf1JM//vdt+FZC
+PR7/V/ir/3nPzv/S/99n/9In+vyx4/69jWf/pdnf5Hf/2/7m9f69ewPblpD0frY/CiHpx9VE9fv
Rvwfmfgv/+wP//Hj/bd8GvIf//rlLaOzRvw2P8zSX/79o8P3f/2is3L/9/TX//tnd68Jf23zI8ne
ytc6fPvH04+8+S3mX7Lf/1EHP/6xzlI/m/6mH69V/a9fNOWfREAGxT2DaoehOPhg90P8RFH/SVQE
TIcGFJmapXgQpllZB//6xfinRsEJOjuI9bjLqEn/8o8qa8SPJEX7J6VCIGvvghYst/rL/3zywx/H
wx+LxQz9+8//SJvkIQvTumKI5nl0YiB7DacxVS0CboTZPpyVrZ22ktQTeal6IOW7qgmHPPs96NvC
uh6PhSRdWVIbvgV1X2RvulIY6VUWJs7rQLdOs2+tzqA9rW+PlVWveLwlckV7S1coxjosvFDX131c
5fmNXet6em+QRI9uxtBzum+llpXH174OFRTij0Yl/Y4uKT0FayXu5PZm4EkS7av+GKA4Xkf9mPgr
Q60jZMYSm+IJzxBfsuQHryK1eoiy1pb6VTxEKqXMtlL0fm0Ufq5lu6SzDTKjFKRqrV1lfhWGbqTW
XfHQU5FM/x9737FkKbJt+UV+DXDkFA2HI0PHBMuMzESDO4474uvfittt3VXXnr2ynvcgzCpV1Alw
sffaS7zJ2lgtEpJGWaCkKyDF6+8OKV2z669m9028ZjD/GKrA0Ue7hdWSBsc5uLXiNNRrDOYqm0Ov
SDT44IENLrVORw96yG0GdR/mC/ByxQmjef7YG171Q27WwFefcLtpR9/uhxV16OI5nfm7Xo3RvY3r
1h2G72GuosOquLV7e/cVRBDj6Gvbtq4XJYFO/LIm1YAcsyAtsHrUDbIui5VN84jkUFLtWzyR0TR/
WTbcAILd0NjxpTis7Jpokd3gfjpKW9jXRtxDApHkg1lGCxyup1dz2pbj2lmN8oqusqf1TTYO7QZf
artDv4YSLsBfZVM61pcQUwlvscaeiDgdi60v91KuEk15qcsJvqgtoN4D9LdB1z+cYznAWduHfXZe
D6v2RFGNZre8N7MQVdjBaCXx6OrqNw/OKyvmAnB21M1CIQtHFqzbBwd0vaOpGfKnDRvvQSKOLj3c
aqInsz/kkVor0733tSR1bfgmowN81kjTan1iHm439VHnuKJK273WsLJkO7PYWfXOidAWuk6qS+qS
hC+VV973Fdf3CQwdZpx0+5ghn/MwSBuQs+ct422hx7an5Qg9bFIfEj9/qDwm6peOqcq6ksZsdGSR
cT5NGaytKewRD85p97m12izyY+i5+jN7Wuu8D9iV4sTo2ussIAJdlOFLfT54UYvGxEuvqsYanyfN
dHgE4PyQd+4Nsk3Xw54HEwkape0botTwhBFnkRBlqTl3OoSRfy5L727x0Lir14fbiEFXBGjFJW9L
vfbOjWDAVj1NriTdGNRSdKUZgJN5+MjqcWBsO2whN0FLkKO9GxeTHYZeVEP1q5Q6nXNhDaLOMX1z
rbAxOlJmEjhJFZUu1sASgDM7wnpXW4jnXfV5W6a7MpqtfdFoucKhiJXzVPBGVvZNr0BshKQauQ5l
Xvdrs+W2WTqjDMxycGnUmzP3Qqy1ZSwaa0FaaLNXugfb5EoQhGquezc+7U3ZubWPWFtkAPkt5zCD
WPuZwojCqLbKSWqllfUCE1DNaq6aMMo1ZaMlwdHsidgCc3H67o9cDluLrMFoK6iPlTs7P8Wq1ARQ
HJtTQuPBtMkBMkMIdTP3gPFm47sIELThMowdK6eAyW/v+cFgwxQ5PXQJ0ndMJZ0TQitY99i8XlvB
mK9qNjwf9bgcyMD8Nk41cQSBLhFh4dV2vIBNvf5o5T4jw4pMOLwP3ytHLBzfXa1jvniH6AUcLtaF
UeGXy67snzMvZ/mnYxPvPgkdCfwTMV1vuilpQHVsXkRfO00BPagHCKvHJNwSoS3oob2hZ7RN5TNg
vfrkK2Xj/+sbtagnyOf0wbB/1lSfDoUfhVW2CBA2NJkwhDSab9OcUZ9tAavqfdBhdFcew7B24SCR
ZIBs0++jYk71qp2BaC2LN6HIWhiWmRfoqtTmKqx0yJBf244iPsdHSijbal/2bOzchB2bfszpzteO
/FzmlmP7a4f1nY5qoTlSNwI3r7GAk5KsuQ9zB3AGIRZVAyTMGuM2mIO63ASeA1aCBvVfy3Yvt9mu
HSlCS5b6zcR/WwnRmPB+D4c3WKEoVefiG4ulh+B7ZeW9sQfVgWm7apvzMUDyylMHkU7dvaod6dzl
IkYzkm65G5G1lU1qa2aNtsbYGVqNqTLaF3dpK/e+6BjYiRBH+7H4o1ntR1zaekm1wC6VTvpQQuRP
cDAAxH0Ib4J4NBY9PlTv4+IuSSp1xXcj2BZCZDiCNjZHtUa4ZkF9O5N5DndMmVo85ua7cc3XwVtc
mZWuyTZY/Lf1QkTuys3WTzDdxDXuE31RiApVQq5TILXK6f54K6mr0e8o3bqvjTs1jY2VtgwcIdZ8
h36Iec25+11vYBc7q0oc0CrsYHMqHJFotWCCqyN8FJTDdIeZ9HbVpaxoF7eU63jns1YuCdTnFIo6
YENaOm2aFyjYObBcV43DInfvFG98BMbC9BqNk+XOyaYObf6xEwjJisrWuvpsy3FYr4vTKXLTJnh+
Q4hFh6lp/b0f2/04bYYmWOL2gyZBt65IaUA+hUxc5kvlgJZEO8Qcyy+8R7299ZO0li84zVSjhGoa
n/VHg9RaDb6260DczgdXw5SfTePhsoxE143a1+6ptf61wH/YQFTyAnhtCix0NPiVR7aODoFL6PA9
4W48Xp9nC4LpHp/ObY1s2urKPrOm2Yance51hJEpwo8lgMwLjjku0/YXFEDs14z5CE9cjnu58RH/
6wUlN5GqSeoDqY7DgrBuzlpdPFPNtYfPnS7jrAWtO27G6A+gn2ufs0aw830HnJv73II5kezKE06K
9FjVKf/Ybed4Kaeqm/F9EckwFuYMA3dfs2bkC6Nwqbv2J5bcjKyIkclj/dwnsNIt36Jze7bVpiPc
owFKEgxNY5k/DhxQZbBLWjqBaTd0fd82+yCNLzvSwYmdq36YMr4jy/gT+2urM8xshP6GVEQTVd7M
uobLYNhX070oJtZBBNuqq6yeNTa+TZW1OuBGbGrvEMFVY66SDeWst8GwDcsKj+vFnTJkkIC+7OsG
clXCdnPaHvlLpVkqQCiHboDa4ELYcbLYWFknrSadc5qhUZyCb0Na1GyjxesbY4itF2FbN9y7b8Ns
jReHGC65WPPOjhuu8dnhAbLk5XorXSRbnZZxowxVzjrjWNyHrRmfKo9RzCawNmXq7K2cZczpMPOz
paD9/BITadunfzcm/79FQ//yP7VoQd30v//Wh+Gv/68+jNj2v5Cf891toeq2wI/+P40YAYv5X+DH
IlYOaQxg3rjoA/93J0Z0B38EkQBCBCmUq/ir/7cVs+x/WQD/YAYKtJVCAG3+v7RiMDpBm/4XREfT
wQ/4ZodDkoOkC/iq/r2NB5dyGKvaOk58AjjfB6RcYKdjRbPZx7QKtXtol1MGe4nceQrdz6GGr6z0
T2NDMnMAhu79AO0tFxU7reDIPyljTgeup3VH0toYs0XBCIgfWeM4EbUe1gTuXSiBWxo037Up2gUu
VUpziKBy8cNLUbEZn06xyz2RnkiXdcyMJlP9mCg9RIsRoOb1R4vEkiC48Uw9FVY/9rveYcMV5csy
fHS+cqtUUkQ7jjtKByjR2JohqSrTDJa7tZG7HEGFYT23N7s7YMrRhw7xcos/99N8o5Nv/DEt6x1m
N9VDri9aIP8A1OUwNnuWFcgSF5ez8xS91n13KS04rp8ZHO/5lLRMy6fZPTHpFuWnfR7b9uZ+LmS4
7LkunSuUfXyCwTScHZE6GKN5jPHNndCAc77z08idPsDpFLvTzRqnvId1k9GIDA+rfcYty409oT0I
krZf/dzNKjqYE74eQ13MlXuWhzrbTlDS6Y6UrF6c+dhfbLgeQgFy424HE3R6F66GYPgxmQuFmw5h
0OuP3gg9hyWzC11StKJSXwLR54PSU3QNaVOtKfXmVNi+vmiPQ9I74sEO/lEy5G21EOt6gf1HaCzE
r6kuU3unYC5nknnJ6u3J9MB1mm2syTz1vk8qFIOZALn2nN9DOn5QpUVSk1GJyn+aZ2R0wnE8MjYZ
ZbylkeuSCKF2cbMvMdy/2m8K5W7H9E2cUYif9Z6cYVkD7lFr34BMs1BvnLAvpY/z9867SNi34zQl
U0f9Ku9hQzWqvEWVt1kPwfSHZ+dleyEaskFLN6vba1/vdxgOJJN0fbduECdnZNtW2AKWtMKLcCNO
XRUq83OfVaKV6dIfybKhsKx8/YIGdEa/SjBIFbdqcAMts4t5fNWeMnsEMj7lUPhUfA0RLTP4mOQ6
tC26sj3t19vMgu2OGUYCRC/hHhLce8sJ6jc3MyTEaWKNYPB/8psqIO6SLvjiq0gri6Xq5wjXfZ25
L8pqgoHSYEPNiBLweX4jxvq0DtUDNd4NV8cFKrfu7I56Ds/1PHFbX+lVQdVxskvkz2hHzi2SdfMa
KvxAi6un0imTrw3j7S/5MZkESS2jiTeRA0q38uPhMp/IPfMixiLjRvFvsKrcX9XLSnwSeI3+vcn9
xhHJ0ZH4oGvstz9LTZ770jyVbDvrd28WFxOBqOTYMu8FDkiWujpU3J1z3fvEWSPCKZzhf3S16W9G
Fw+miCm20FLpcWtbcWF+tT9QtTW8vRnVcfMr77iiYTK/xOqEzYSsQ8mv+gIkqH0mnvukYITrUhzp
IA0Q3QiZ3z33zv4sC8WD7WDwJ994gC4xL3mTG8LKGPeCQ5f+8SoyRz9fGEIcnFMzVWe3c272jmmX
N1zZA/neq/FoyX4qzVf9tX7MVFwQ/R1Mk3gGl+FpausnndaPdoQD+zqoYnAeqGNddzubIE0gCqfz
onnVo8Xj0XYpIQMmyNVzcBQ/YKfJ3CoH5eBb3UcDsZvAFej1srw6rXGapu002fxUGyRnF+Y2JwxG
c90AGWN86keV2cqfrY9afh0RO9AqWEayY8P2fm0OxTYaJzpGytnjyeDxD7RkMDo7SxGyh7XOYcNQ
WdrZ1PdZ5ci01/SENAHOk/gwmc8B3Lhqvx+tejJPJrZrje2qfk/X2bF8sJ3NdBy+1Fk87WCeOFht
boO2vrrW3hQLZw7m877BfGIXKVqrtBRHivTw8aWbMuFWsUO2lB9rWo8qRUanJc1TxdaT8yF+6gtP
1BTrLUd2cIUfiMZt4q7DqW723HvWiV+qV/exQjtIEq+jSdVLeN3ikHSel9aKV3ONDe2llW3Q2DRy
CvXBXTdvqZHNoVMAbfhLWfDfwJ6G8W0w8Je7FgIfA7A/6K8APTAl/M/8Hqvhk1o0jH2qnhZDtV7A
EEuotpyUKYsFwN5uQn3Wr5dxma6HINeZ7LeqBD6XTXN/1oY1cdkvpPOEU4tZa1mfu8YpXBv2mktb
DN9rL//cyy7mYxlNyDnezXvJS18g8AyfJzRKLTSOOfTifa5yV5tO2n7g/ft9MxdjrOnYy1MbO0LE
pSHDmsOoUB2xdQK6CGvayYpYVccHPDT8HRL19cwBHi2nrZ6LljTnVnfOx7Jd9BOp+QXr/SxlqBHt
2j4deMH967DjlB4uE0aHkJSa7/BVfe8qhOfBCBGtxcv48/H4rfHPLhkP8qjM+S7M9VoTK+rQE31t
D1iwJ8RBhx6hlZ19J0iQWRgyxG6zCEEKocoRTmmlbwjvuicdqfNWHb4y9tCUvjQMv+h9u7IK1Fdn
gse86911KmiyHvQKhbWtBYeg/to1yP5602d+xQz2uityRbLMLcKCPJb32nbfvjtavtDAObrX6sOM
j9fhNhAn2X7UqRqtm6rfd+lmMxGXvWzPwtJOcLTLwYXPbdxjfDrDsaau457NMZn2eLOdWHh1chw8
aXWVHKaWdE9NCLcwDpJiKuh45Z5xBdfhCljk2tjGVdXbVZrt9WDqUkbip+sRH2rWuBrdSxmEZu9e
tNE5h9avffCr7fXPGHRb/9q/3EUni0YAv4h3F1CAkVdac77DpvzeuwqM5H0YCyTznhoBm/tvxa/T
/sPsyPhPduj3TvDAFfuWtlsUMnoUuH+dI+JMlCbw9SUZgNkfTy2k4EovBLrXptMj3lUIiPS91Bhp
tFSwh3G1eJJtcjYSryLIperid0sAb56x57O+UEQ7lyu9WNZx3Vt2ex+LaR2QR5BzJ+SqiVvrYVKW
o4gry+MyLM6FXB1i33ht3Uq0ToAj5KsWTD3cK2STnIeLa62FVYea28Uu/WiFEffizpY+36SVkXJE
lKCVurxPN6Yl1WljkK8AGt/aLh3KPutYlTtHdSLCPtWDXkDBD/rdabxKPvhLy8Ous7Ntr3O7GaB7
P/zN4w86Ho8pYWuX9x7yXl9EiSK7tDKQLDNOn5Taonmss0FQ+AW62e72OVqIjJksO1YnpRghMRWx
E3vrDWho7Lte2+DkIbcV8KVheWHTaGFpgH6r7WGFzdDohRV9Depp8b9W+b2pJO7EPXXUnqzDkO7C
Sp0zDw+5JK7mJDOou2xj+bGzXH4ZRlf0Rn1mi33GC73IsrpC7gH3QG2acss+Tc3D0tFDzHO+OCyn
9pBvdpsPs5u19Z41v9ilIXMaiMw1cb2CkzyOd9tNj857mh8NXbJ9Iem8LCkUd0mJAgxocdz0ATMx
Thlh6Q13QORAAXjCyQRgHcGiuFA+N12Lu5XEO1zMLf29I2uiMej7N4BDTp+u45w24ey2b3Ra3kZc
NmO7PWiNAMrphzzKSL6VJX8GkfdJq44Hd5Y7UoU1kRkeYn72B/ZRuu5rMoBfWwPJP3rIzaw2ggTh
H6a4uvcfFBfTgPcnzAMh0NC+MxL+c6TPDqHrshxg5mJOJ0AcRTtWAd3tCOlTV+TXbGNg+eeTSyH2
h6166HrbS99ar1vcoocQSCYVFSIFdy1XeAtr1KLPgklAPmoyRWJVmZzdpr5vk7qpYhzG++ecVVr3
KhR9nh6hkk2+mncwb6JKmSnyxVL1Sw0rFG91ZAdXS+qhPVSRdr5CdhRfxR0b9iBOauFCsQg703W4
IAtr3BODWMkwguxU0WibsibngSqXVOlr2lhaOuPeZ52RLtikqxfRfU35oNJZDzgpXy2NvtBRPY+z
8yCH73uo8SZn/iYgRFuJPBDQyo1agyZcCzvcCJ3CWAy5AFsiYxaZCEALF2ki54VDAKLBbsiL62pI
KA6gvTwSu7MQojRkElBi5aG3DBHsGWtOl0SRW2rP5E7uI7v00KpMzouOE9PkJ2n+4ZUXWfmO+nOZ
UTD2ee142eLRrPslBbauESLA9+SYJO8cHaPBEtPxvh6vI1vPW2IWloSTubeERBjhjMeIHRM3Rw9R
Sv8NWd60cni4nAfuZKQaHo+/HVpsoAUyFhKbvEuUHVizE20bT4Q1J8eukr2Jp2W+ekZ/dfry0qBY
srZkOMLF6/NJONm+q+wwSZpqg085TygFiWjOR+ILrGuHgba1ANZavX8ip/zbX+mv5Q8E25hIm8Av
4d/4TQX9+6EP5Gxa575RKXRaIS4Y/aiDGoNYCYBhzWHVejcP9cQmH34Z8XrscYMueTR/0WYItPx4
d3xp7SHOcIkboHzYiXtvtTb2rguGAkycpxKteGEOpe8mRr72a/Ku4SbU6YW+m+ixVRvZbWasXbSa
JiYnqjDmpeibH9VYJ/p8J9wqlk4VBPEZpon0BSNef2xqvFFruhLfCBZtS2KpZ+3O/SatP9hanqy4
zOUGrDdcnjXehfAF9hwzHiGpNiInJvDrdbsytQNwWLvRhn9GqkVtK9IRH+k4xosn9AJWWJcxtFI9
1Au9qI8p35Ejh8GagxlfaSQjYLzG3574omWyRnq90EOXyFOJIBN+sABnID3smKGGaPzhblUUnCeB
3dYPbYqjMqfO8Cy19qW/ZpMtT3gEzaf1E0JIzDRE0DTD9Zn83FaMls/ivpuigIF7WKIebLc+7qY5
pssRj1fYjCbjUxd58DbU55NuRNUsbt4RAqF+NfjyNvfWm6DG2/CbLs6Zylu9OQ/vMVow9DrXVgLF
SwCj7TYgQfN7mvTcEWPeCjMjlGV2GJvVUdjGdvIwS0GYvd8euNoumDfqKVK+3xRL/KRakSoSV+j8
YZmXISYWuJAI15u32wXaw7P2VMbWGCoj836Q12o1UsQr9I4XrZqIcfm1jTjh+dHWOnUysDsjQ6j7
q2g/dcS3DY2vGb/nP9p1QryQCnxXmTEGCcmyLslioT2ffJvEa1zUVMtGRFvZywM85QhJZSPM7ol4
iOoHarqplHd99snZEnDX7VhWrQvMm7esRS7iYCViRGzbZieTDsQA6LRfdU68rvxbH7aj99znNuwf
UwYqAPyMaLvd6seQLVjcjRE2/Xxz6+Pm4bebQd1gl3wz+vpKEjI8uTPJbAPXcWbYPGtQpqwzS8ce
yItAbnsD+Yv2tJZoOKkdV+8aFO1KQ+TZsZ4oZwUL1OZDuRCiqRu8OUEuG1PTaQOT7oXHRsvPq6yu
k9hvoIJCx3BjgamV2e7nUvdOMBQuAvxdKpdnOO288KZ+3fCmjrpNyO3PPPzc4S3YS8zh/fZzG7TM
w/DERO0+bSXU1FXuEZIxfDkAZaDGzdrfIR9l0ifSdjGY6pK5KuM7yeT6W0MzsXrVqzw92YwU5USK
rbELfTiKPtlEd9EG7azIr6FjiWfeGq1PDcA0LU0wqk24ge8nZHySPrxNSy2ik0hJjJdb6z6Jw18M
PqwttmGTh/dx7Qtmdyf9l/oYjxp1Xdgt/0RFN/+tA/vbEQkCIYwtYXmjwaf13/Scv9bF0NWZQ2fW
YwpLnqgq4ShIUI7YS3x6rawG2uXJJydTTNASG9Go0KsRGRuJLellmr2rVs5Zj3AsnZG7Ie1HLdgT
48aTWR95hxrXTWaBox43FcMSmy7UGTP4Z2VYyzm6qFwtGGswkcEVyO9lFaBWhC2JmSABJ0EiFFrH
FUNWTWOXanVQ07KTlzol5sZLWGKWbOHqrTYOBOMM6HjNx3cH9bc199GCACl+Hno94UC/zDtBB1li
C6OxvH1/O/rLy8xVzzRNZUpMmbujnP2oQk/MpzaxWr/xPgb82bCaF5SUl2Zrzt4zcbrT9qGa24Fa
oAI8tx+BcEYf5EsXm2nCuTeYJ9UkspIJYuFiyxeVbzTHdzoDoyAs41Rwh5M9NaHCPh92jJq23LNT
1noXfYGP6tjeBqe6H9yIjC5fvaeFtbcaUJNX2jdKytvEq9jc4baMksBmFwC8CR3rE6KVYdMOiwzQ
PWk8duXrqGsvzVo/o7/TrVeNeFnLq0u9JtOqFT2jp+74MMwhXsAXb3CkezRg6xI5lREh3i9CSmJs
N793b4ObpflSyqu0Vt/tvtz1Y5j33Ojge7HV+bx1Od60frI3FnAbo0RPPlkHfKBrzl8Xx30d56TH
8bsF6EX8xWnetd18F/Cjot8wTIkH86KE9mbt6s3qz3sDDncN5sfiJpOFc4uksAwWi1fAUTNagaSV
zWm3eTir17GxIwfK84UgLdKuIkwVka6ugP4poH+799g6PYCgCwluAEC5Y4VgjoerjhMVHKnjaVEO
vEgoqCB+9bu5u7p7PX6aVZt3+Jq9Z7HCmd2aYtwrMDZ0OWpVOWVkqjPncFLfRAes/TSc9YVO6hm1
k9b6xmQ9MCkcob9Dc+t183WF3rdtbuYv4wb/p3T/MOQZ6yOQ0wuzGMoqL9phGIxPC7uWtPLMpG0y
ZiBu7rMJ2gUonBHM9pztXdzM2DatOBm0K8rVLcbqXLdLWpEj3ZDPQY7E26ss2mFvKpFJQAuaf1hH
lR0BZBDOa/PsszExRY1TlaW2PadOg1ZepNvKU7tn6dz3qYIn13ghbAHOaF2V5/oYAMfNWF2CgpZv
MNOY0HZ5vbyC03M1cFsbbrGCMxIyAh/G8nqAMlHbfiFGQKDnzmrftfflD1Uvx5GW9Ah5R6L6sriB
0NyiOtqzWf7oodSU3Xi28FNkzlIWVJbFfNDCQ1fcP/TDTtQBiowVeUO4DSEbj7cBtDZHiTP+nb/Z
y8v2Q1lDYWJIMM8NOmwnB3iU99oAV7Ie4SUn0uuxqW0x13ks7Da2mQKt6498JjlAecweupRVeISk
jLfLy2zZ4Yu6g/SStAvOx3Q7Ly2Nl2Q7gxNYyHo78yc5lrfObB4c9GoLK7qb7NOeEngR1XeYzQFW
mX+3OUusgWCWwkLAPyC4Lc2zMrdnbrvPR1s9k6wKnbJ8roR67hPi4hqieDp881eLZVbppvpHH9Qu
MFfRnvRBz00GpCkwdXai8rlTEPIQ+BGy9R/Eb9T4lo7+9XqA7aALYj5UhQa6QZhG/b2CrpkHXv5g
9GmD9TiA6c4r3JNl9hpqdhcpzQ1GYziPw3S1DH7vTZDhgWB4kQBLn6s9RVcjOuu07RdvJHeplY8O
cQ4zGv2Fp8JVIJHsKWrkUWdRc3HrzRedVjiOXniNKmT/Jm0vk6WWzZmH1CoCAMRMl/ZxVBouAb9/
7tseV8QPu8PC7et03spEg4uRhbjyhx6vlhaaWxNp9RlSlJgLxCKjyLaYig1ZTPOacM0IOOvv6BYD
U+zXK7sR17r05CftrLM3f/QjRm0nE1zIfTQTpJSDa4HM52q69tMKDpG8NQDVqomFzkTDgXkwtOOZ
C4//vi9vLV1Td5/AARFB6zh+05vhsf7ZdhNYDM6tXt6GdoVQZ7rVqrwC0wu5sB6u/BA4lpYGmY8v
/GXr2pSCvtMAi+hOy2ZiRdNM3/SMYqSUAZOjTlqBI4HUKCitJygUf1afnDtRuZaB1VjhdNYrHiLJ
PZkpkh2AVNUgVfEntICCPjUtgg/w+60xJGTfYcKCokV1QKZ/6KbIpmnAu9cB389R034Nv8tbhd4F
fCo5vZVkfSUY0FINs53ytOxrLqYYRIaiSewbSLWXWpyGRSUG75OysWLp8dh9/j3gBxpceCI4z67d
IGwEgRBg2ko8bteMTC223S3nMz1pqFC54xtPb1UBksgVlVvd8+tI3Zu+s4cy1FNJvvez3zqA8xdy
3aG3aL028L6pQlOJruE+43yx1ZbAF9F3bJpBnpa14ku07V2BTGVsPIT51R42FkJa+4IusGU8At2c
Et0t42PSY7oD7rH/i7AzWY4bS7LoF8EM87DFjECMZIiktIFJooR5nvH1fdi96c4y61ywNpWpFCOA
99yvn3vdlzIjYktXqGAi3xV3nOXwUHyBRQSdQvOCJrQiYCeZ5a9mHazTzGvP+LE77DV58l92mq1l
PpBGuYs2mydBl0rhcQyRLCdR/8rrROPxskeqsgXbNASKkQbGpgQssR3yG1FN95Wp7UxTZ/XHq/pr
Zrw4z8E0KYFhZuG4t2EvTKFay2Fbo1pvj6yywg5auNwDodiDcAm6QjjNojur2Wklw4rKZajawES0
SgRairx1sr0MG5EBSb6HxaGEBbH85fDE2//cpI2p9PAEO9FWR80z10JZaAV/O9CUBQ5IafEFFqBv
BmtFWtOTGe7lonLRFNkbpsWWWfNZVepJX8RofxQXcodi4OWTYLSndJQidzTsY0gDtsD4o0nE7iF5
//9chOr2n8caGwmIj8N8pYKWK/881upJSMYsobJI1NWb6szXxRNW4v9ZJ4ce3OgmE9BIuzXHHZbV
Sw8r0h/ChLh3jivLVoTHotaXdVKuZUpBVY6XXHpkBfNX9WWri6cekHG1tMGaU50VNF5pFs5FpGas
UhVTt+qf3TDyjc1BzowFnTXY98OeDdFeWcSQv5iBoAvOsr+W6Yf8dzoTsuGOb/PATJrGHdEZ9rc5
M9zNDwgF1g2m2mP5mEbtqgZZa0+9Zg8f2XmSN7cbNVd5Fc7gURcS2F0zY94r+pZaxktnb99beSDS
zu7y5dpX27mZ1Es6ntV2iaffWtvEqyLEcJLnUmXgzx/LeGsXvR4RbEC/tFo3L9B6ZnvXuXh/j6fq
ONz9wXAslKUtkvL2pG9M2ot3CIW+YNq5siaZZcwiLTRGZqm51Jsc6976WJQyfotzxkP68V2bWexc
MJxEfmet8bmVnoMrYtjlQ1hPykQg2vyT1CHeQs6UyvR3Z3Ih7M98DGSLbh/A/lWCgPZR6fO96IuX
/q+SLLciXW8Gq9vLRwGgoEM3iFGqKRE+r0jqtChtR9sEUqzmI9rzJTI7ViAt9vom7WDHVeeUrXTv
r2ur3UsGnav0oy8447T9rHqi1QZLuQUahe1xZNFknqgufbDXk5oA/aLH947aC/bcsyRuamMZacTs
pLjtfpKr5Pe6EferGrM6I66dfX0aifMc2+KtvqT9mWlXpJf1aZBLNCnFXlKFrsqbtetiog0rIgfG
EWyCFGx2wTK8FC9x4SL01/AUG+P7EsbfuAyzcbFa8aINBEWUvTeIjC102yctLS1ByQt67cV4H3I/
y8rX2qn/zOVGcTFErAWIVLMJdpY9XGpmnGVgd9oP/W6C+stDkNVdkPl0MqfjWE8tw4JjeaswOQlG
HS3lx57JbmXmyMBb8JuttD1jMmamUSJVKJTmlXJdtM1tCUZ+ZGEMWiLn64UNyxJTEjkLiHb3Men7
a+EmiBLJp66Bsxz3pmJAO8RW1/AZnzshOX/pNB3MhEDodDwRAWc1j9k67ma0xI3KpzWRywUSX3ic
ZX4+1f6fl644XsqLfFQ3seVdsKTLVCGZXqEN+B/Ag27aI+KtQnXJwiBxRT4BAGiaFc1u9ebxx2Sl
+3QYL3ojvcgtcfLmA+fYo9NPAqPilHPx0Dv/SGpPqu1BiUwGJcgiXqkLrmoprjyxO6Ou3Vyq3VWH
MzJ4girqGVK1lGiuZy7kiuGn01WcCEp2mbTlQgV/YUowjmIs9evVXOdrVUY7SVXGTrmRhUR8Ujvr
wWBQYqNr7knQqixZ0SZ+ikACuB9Htx0Xf1FznzW3nvazbn9UoaOnDGzYyUyLdIWJbj1rNs7aJsT5
REOnMQ3VoUzN9myIFKIMs3rjJOaBnOVnMfqjj/JZnZAM63OhabGVjGdreJly1kxJx60pCdFUXzeT
2ewkvqX0JImGaNJedQY6S7bfWnOldElwcO43bDm3GrnJWBhhb+blOLxSQaHsslATro0Zo4Dai94G
OEn8VOt9ozC9ZJ+8oo4TPWGO0PndeutUlZkonhmIjNKt4H2+ig6WpbNrg6Vq1HaZroQVD2xLVZj4
hoYeshheNrEVC00ynQ8/r1W/Q5VUZD+Zjm/VLJ1SDR6ebG7oWMEpCQFfKAOa09YALQSvjVFFW6tE
WtOdwDJO1Y9dcDpdDDrtVWHobZgtFab3xST8LV0NeeGSKUPcilY89vNZkSw0pvbC6NiW9eyrPruY
vXhpgr7u79KU3hE+7Gxt0TdkhpksWxqgvhPWxFERcfuWAbk03tqfCmqEcmffFzVCSo3AbxMmlcxk
qrxNchWJQhftxhgVKaoEcfep33CaZLfqD+PMFe05JJU0ZnFbPMMdE+EZL+1ZW5agrPjicLa/rDQw
xeWggF2Ka25Kd3PRb2qq4RFhPpaLl3Ji+PkVTH2WkPwL3XCFcv+XERbZHP9xuxtfe5pldigh/BOd
+H+blnE3cb2iZ0WpObsqMhFXAaYIl4LX039MW+m4QDvFad3DTXlJq79Lieq93+WkJypPOO1FWGn7
HV7vZePo3O3BF6XZy9pnzShSGDx91aMC3eZDv2jmTXtVf1gbL7nyopplWHVJYLzWtMC/dibI4FKB
JRlBLpThjD4k84ErFpksTVRnI0JoCf3DvrnhiMzVlUsrsHqE5N8u5m6AbH3pCc1E2G+optbBX1YV
eZwAozdD6ZghbMRo2FaaxYXYx8rA8rhEj/XDjLl/zk2fxLURC+K9pwli0cv8Zh1zqNRduL4t8Dui
kfP/bqdmrk4ynnW+dtcqflraHPaaHqxXaic3Y86lMXfLm8Qtfvvb5FiFnzK0XWQHWHzJITQmPYYX
OHMjXtof003+RuB6/bpVhl/Wkr8QtJYeT44kM7TaLLTAgUza+fV4bIN401IABk6HpvAKgSVsA3F3
k7eXijcqPvstHjreG3sbGkc6Rls6PuW+93haQ84wd+9/Ho1kiyX/DS7HTefm2VUe9jTOhSym7ur1
LhStLN6xzjGhc0RMvdnWn3YrPxGREQ3r51ibD6XPHHNgPNWEhWWh6a1sZS6CAhQxtQqg+l/tD2va
mHbsmz3Mo29xGkwU+sxmqrXytTayhv5tvHQZhgMG0cPhzjtRC5Lx0qvWS+opfRoP7RwkBgcjJ5G4
nuhanmoDf6bXL/UkvTSyh7vo3qv2pPMkVEYwLiYDCEoTFP9G4eE4aN/moIRFShS7WNdQj1CL6DXW
BwKH2/TZu74k3ziFHQsmA15H2NaLYHw365/V/EdifligXWpOI66BlN1YnmB/ueSnug21bUV86vHE
iOzJSZ65ujumuyrzRSpJwAEb1AbEd5mHoPHN7KqMkm8MQFDtBXm+2kVeI2KEBT9PEH2XeMzb83RE
CqMMgsmBp67WxbTmBxs0BXC2HGSsPo3zBqp4nNTd5+lfwF4HSEHtI8my71ZwnHCdxo22MNnYJsM2
K4oxFaOT8D4Dp2KmYmDwUct9PPVjXF3VG5qmywYN7CfnfC0upYwAj1PuYB3dYJ44KNnNVcU9/wbi
lYVYVfajWyFhWmX3bQXbtKQiGOSCYIH7MA8ge4295guNQGSO3iz2kTi46ZIEU8XegBFyNMd8EtUE
EgBI7YN2Fubp3M5JrByOKRZPY95f+s9C35ylk/xuF65Li9YuuaO0ueL8vlsgp73q66VDAF3Uyw63
2ZxNUVOnJxZPndo1jZfVw6b3rM35m5q4k8QvWBKE4HQanzmdddFE3WX4NuxKCOgdqjPRot+lAk2A
R7nVnb/7hFVzj4Rqizp+FMRMV/7V9qO/ZX9SneZ69cQWYcbmzbZSisr0+lf+hfPg9BUn1abba85r
lxZeczkAMikbInVK4kT7wy3kZ0lxau9sWzglB8uW8iRcxipsZWDMH5hEmT3uXxNKV6mIxlCOsJrJ
spW4PCuF3VOdm9e7k2V6oMq/lK694t5IuZZM9TauaKdtf99Fe0eyJhkJy2XJxM3Qgo4f0vqCcjgC
iHdq63dZQm12DIrPwtQiLAgcq0Zoegr4qVDCKconLWoEyz9oQwXV65LeL3bBy3/VLcGzR3edWUhf
+uV8eIr0OW2bLRyjz/xA8CF+Lj31z+pglbwcN+mTyYqzIfePV/F6fM+ln3uJR0htglX50Qw1DrrC
//+bV9yf/3G9sYqMnFWC9kwDZe4fU+20pc6Su0oPDe0LO9fDKpf5WoG3H7mI3vUwLywNsStQrgRS
iMsi2XfgQ82vRZRNrQwU5P6xnNw5n0Kx/Zz7wS0LaLDRY+KNamkERpaF+bXFCCgFaS8FKFfX0VSw
GeuBSMqcnnZXdqK3Svd+pMmb5F9kszsZg7uMESjTqU9Z69VTT7ylxgR9Z70293Gbb4JZXBvFne4q
0dZzS9yUVnna2HmgX8JGw98WARZWsW4DrCuBqTsCp2w5LaHxSyqla7YP+E79xjpOlQT+vy3PBRXV
RKHiIT0n96VabtbW3IxNve5Cc53iEcdOw3Lw3qhOEvqCueWR+tnXqD564RHy4mYNK8lSrpJbwxR8
Z6akUSmk0XtXhCM4BzwQptw0XED8WzZDIzL3G6fOCS3H02/CJU93b0e6ltOSQW95LsT2sgwQ7NVL
M5HF0XV+BtAPhm8AGFTyw8wSBxefn9xYVaPU0H/fdfQA/fdabZxhqOmyMfrZgbVSPkE2nKzdVjZQ
grE9rUxbt+7vKGmuMXRRURuhALcvn1eBbXiWeOLtipLYPOKxwuSVj27K5V3Wgts2lfeVmtOAum9M
ePR31apfcpNdKHkez3r9lIUuNseNE6ALdnNwsxMnFn8oxK8px1UjxUWyxQkExzpubt2mYObSKWGJ
heb2xbMQs7CcVEa+XSCcZ7uhSK5/yfngSWB+wnri+LNUxktcJpXJ16z8wAduZwUbQuR/g1/1f7wn
YK/AHxr5OKwIYtvBP+mPopAtrZ3GMlKrYLBOKfMTDcQPm/GS4crTVm/Ivpl97mTCj34F5FIFv2Ur
GHtLfDPNEMT6gI18gca29XoW4Jnw/gq0g+MtS44b7Hn/RplcpwxEubhabgPFMEig0QNI7wDLJjf0
FMjzr7R5bSvlouZfiVCPcv9G0thpWFgOOXeRnCCTry8T1oSDeMClz1wmWoaReMybqB5wydKiTOkW
DFQ/ysDv02/RoiSUoZfyoRzlaYRQq5g8WJziqV6d57I7t5fClSoFFOqXamgXGI33A8y2oVZipm2v
lLprea8r8W5kzDCyP9vRn579BeszY6/y6Rd+IRxPqpY2xLMcpJ0StH8inF23de1u2dHcDpZHjApq
3zV9lLIYUIoHKVpZFc2mEB6iwTyp4wByltDGmItoo0bi6lQQhSy7mM0xkMUuNA4+t90FOvPgKZp8
9PP5khaGN9SLd7ywDQv42N4owEsVVS5r/f4DVuGSiv3VtC5aY8KufNc4yphxO7r9jgcWE13lND0h
PA+AEXcQ9xh339nDVVKP8Xww+9xQxyq2L68G3AftND+6NOCxbc81k5jtq0LnAd6cfatDlaZ5pGlG
RkGEKAIL7zIXGk5YvMie5pwKEHItfc6b7Pe+WinhaEnRpKmnTWMefIH6kgqbnbzcbXThSklfXd6K
vbyrZXLPTscwR027RVuhREqmR1yEUXOR+CRziRYVAf3YGRKlCMscSbj76flCaxb95EVAY++D1E00
evMCUWIO8Q2/Wnt51fT7kLTPPQaxoljgncxLr6aE1bI/LeJR3lrg0RgZCdEi1QmwnsH3How61Le2
BunwDmPnVDN/fA0hvaRBmCfuLBc3ww3H1ryO7F0xS/FiopNMBa4a+TbPeCb4m8Pyt6LfbR+mbv7L
m/0fUyniQtgphm4L38X9h9nt/zZ4Q5ckctuAfBqt5Xau+Q1f9nXojZtg7A88DFsn3JJLFmHLuSR/
tMT4Yg7vFelVs6yf40dCIJRCDbeCoDemV69c9Xb9DiJ6Gnsp0lI9xNLrq6P9tt0bQ4wTxsC4ZSC7
AgOjtnpYIaRd4uJQkxkob0sMNWtLr/ujrJUzNhu7tvLz8Pu4WVi1FArifrCVSaZ7L0JVi8cBsxE6
t8aClCTvoqw7oqNi7ldxJjy2eXfya/92bKonn/Zei6kFYvIKMduAX/GkEq59VZr9ytIiLnBGbdTi
0iBdhj69YL84XyBTn+Zj3bt3TsebAtImtx+KmjnDvJ+BMgHP5Fo8M7n4XSwj3mXr2u8VTMpx8Ydn
pZHT+x3Dwk+TG6bmhpmyMVQHKyjEMUCAIahQtuUhZd6Ze/pmK67CPKkx6RHZoiUsPmsRfZGhQs7j
vovoKlYV9k73KtWcbsPmSIV0xghefGUUTLcpP26tpt7Il7tBjdzKbzh+r7XwAkMZJa6krME4Yg+e
kF16YMRjAcSufQAmoo1X78VgcymIHtd5Yaqu3CKLOyr2vR7K+17FLJ3whIEV5/esxd0DxLJw3I+9
5StJH9SLHGyn4IBA7s02VOkl9SM4RGCrvTgdOI+sOsM7TkKDvMekLoBvZTN6KzL6f8cBjP5gpUF6
/o2o4zdhT28gnfOtv77LrztEaGkG/YQ4PM5fL00I8LXftrUJdzw+L3oJ16DXV+2H+Dr0ii3uk1Ot
xaliiSLg4A3r+X10Vf6OgwRd91YDRZN3bmPwtHfBl5Lal8wJTEn2d0H3M8o4jSFDrWOv2zR30+PD
0arsWdDflIZ+2trsydDqtbwbj9ZY3r5LiLVT0M9b0Hw1Xrq4XVZ3bgR0j/dsM12DdRpKd58lDTJA
Cg0MesUBpNNkIfNXFdtRL92FUyGt12lgyiPg7xFJ4zOGS6+V7tKwg4zHIH8cw/aS2a8p06oq1QMJ
WNCom9CEjS6NH5U+st3LEwugGDQprkRUxuPbLlZv+/uOfo0WmlpRuRqRIWDpTFHsZeRJfXDnJPeG
42OQckyX18laXzKteWSDeSu76TqJ8SfipntQjZOMclIZAOb/MlD6nzVy/2tOrqt83oyZQNJl1rxb
6j8kJ6hpvei3xoqkoWFkAXA5NWwEsUdIqvpvuvARqEowdAy+tSWsogKWXg+1JIuIim61mIAcp+cq
Mpr23PKCFzhUUxp4bqSCGynP0vPmElLL1BgtIKuivTLCdsSXJ5luLd0qmeeMyAmZbaa6qzQoSULj
ThR/KqhvQ/GHedGtvVlavR5XXREPsHPLMJ8zK79UmBvFwcLcQ6HLarxOgLfy5La96315xzoWtqjw
cs2bOsa9gQ6rdldW533p5jJjPj36SmL7brpM94Yx1F6wR35RNdK3hcmwLCRMRG712r6oUdubN5KJ
r5qZMM11FhktJue3GlEX2IAmlj5hofX3wLQOp/0YzOsMvhewLM8hsuy8i8ws2iSQeImkRSPAJ7mP
oGcar65+T4X+0VTSoyVzSG6oknvtYbXSYybHHY9N1NU8qTCV1bNNzBdrmB5mqd4a0ZukMabpZ/a1
XFYB68uNu+cF3pUCYIh3rXrbpum9fs1OQn1chV2/Wml+S83i1jiPgho300+P123Mzxt2MbVd4/So
Y+2uT9O15378qoUtxt/UzaKgB4kTS9B9nP+FuoWrpQelfdzl8a7Ypc2vRHQGVDmjOdCVDg+/UXri
/FksebQHah2WdgzM4Oqp5MbOBNOUcAX9W5NJZts/62eUXFPBgsX+XY2EwX8muk1WOZEriSU1Nfog
M9LQwOk09UClXwNobxmmSJ1rT9N/FVExTdFHu9/y5ZtZhG97dVy6QbvC91qpWyTDM+2duXhfR5Ck
464GqERBxdeJPGHMUSnq0SjVpy+j2nVn+alNgsSHmXiM+fydI63P60CzFhIfPXJKfnZmhewULpsW
EoMTihBO+VJEnVVGFj/QVrwf9mrscTOfVOFcYQ0xj4sguH0dL8R2BI1ZuilZsAI3RAlAqFiorbLh
zVPu9ztK/8/x4CFaOrzSubumGxAsf79hPjXEWqdBmQ8fRWl+jLAmrXbWd+U8QiqleX/mRal4OFce
uYigmNCyplf4+peiM+4ijtZER8gh/V+nd1zObMxCvhXdVsEG2xpu9tX90iXI4QwUgJuWD+VwO22y
K/8CP3Ay048aHmteO5/gGQhsnf5Z9Gph9KCGvUkxXP3npHtMv6TxeFTLcJcX4Xqk+wUvhYV9Aqiy
bt7MAkhtO1woRUKTKsTYyZtpDI/1PluOpTUxBrqTYOUclw2niBJZq6/gFRBlbrkNJ3lNPVth08mw
5V1Xqb9N0Y+uSAOigfwlMhTwjVyNtFUIpSkL/ZueU0IUp6Itb/tlkRlCbHoopVMkVlZUHW0IUVSv
cMEZzegBhuk2W/bOXOR9hltZC83rM+GtpHT9UzspQEMZGa3krEr7VPv+VR7LF/m71bFfc9Dt1qpD
OVOCsSUXy5Xvo4Q69PlHGKD/8Yim9XpRkuF8LFmcOYQRHGRQ9WSvnTcLXPgnOYp+kzZBoatwvUM4
WEZY8VdNsr8Y+11sWwST2pqZnuumO28JzfFrN6tc+2B/7bM02iduzXB51yfcvF3lTiLcmrq4ukNX
hN63gpKlCowxKkd9TGxmcI9sDmFow6Evoxx/T34Vhu1KXoLdl4pvmcmNyiXTZl/ZdPJaPFHXn8b4
pTjXP4Q5iwaLnR/aEqk0EV0N8ESVRB9RcWWyUhBLLuSpdWGUfNrGCnEB/UtNz8NkxSSYxdOvzJ9n
xEOTyVHGb9yn4R/C5BGhBX8K55HaC0YHyFyY+a0ziT/FitK6iTFH1tk3tYN19bE5g2tM9n21Goy3
6pm0sJ7RRUG5kmi/fh+PbhOChX9U6qBnmyj7wnX1YP8N4E/50auaXX7b8W0mdcutaJyadWLKDUmz
BGrjdIg/eWV4Cy1yAfSpaKn3BeQnG+VDMbqb4YAECA4Sd6LSRmIRte5dal6Z7gw2/r83Kom3Sy8D
VVrRwiWRG3jozF+SeDdVi+uJxUV4KYoHyTZ39gs5+aihZk2n6t49U2amY1sH42yi/AeqorqV0uPb
ELxuFmmiOg8kKD3CNSfOwKQDvFmqwRjqzoeaCyS5Vz1//QCxLRI0+AIFa2tfO2QgVKC1dZj8bJtw
XkrXgHQlHjuFe7qSoBgIcsPLphALMNGMeW9UiFvpTwV3SVHTRYrFrX1PYRoWr+yDXO5i7bNN4E69
0iy9ZLT7PQuqyf3kWnoySMS0Vti6h6mXx0DFXP+dDHYGdRX5tYoYC08w8ED6XiJqr/OfvjMiGDhB
dvvwLVNdZY4WE/s6OXKJYyThsKgkpf9hmhSmCY+7LQ5OO/sDblyOJ2uszlbIRIEKqMKpn/zml+Vv
0JMRo8BEeVJXRZSUlYjzV6FOLsC05AALPFoB5zLJSB5opSajgrgVpFwK9y2d1lJCwN1fhUJ6kfTh
YXp/lUF5ZYPLa+WMv5pRPSGhXDshtBjG4xYPs64MGQcyD/0llJszLIZfg+MPK18fVq3rm+lI9XlH
qNlIK/e635WOt/iWt8CxdJPrKWMQZxmBJtduQmGXIBQVxBXVfwysvjJluHbjRU9fF1V8fqBr5aIn
B/GXee5YwU2NyUc1yRTBGfCDzfjB6mwILPxgWIygeb7U2T4PFBjdBDRGnduwCRjxF6VHIFr4N0PN
P7rGLRbpW6v0L5NUXvp0eGk7LIWQWmW2vQozOJ9POt2XydBpecGllU27vfkNgqkwAt0kQ5l+qseh
0L+3R3o2rTHmy4+V8dbHn7Nyy0GJCZuznXTsSbE4Ihhuhmh5qDy5VhrHFXyFTDY3/jKudy5CWbN4
ff60zspnIkf5e0EqWXPZOrsWFXu7z86OFckKx9Nm6c7SPrKzhR9rgBPCXgfHX3sYsQZaDT6vXiGZ
g+AFVkQjUI/45UiD+Vb25Zu8LkzzMHAl1tshWG/5uL8N4lXD3YOHq2fQM/xqCNacXHgmCi2j9tim
DrD+h2FeLsp8q9KtUKFUZ2LMVvAl+Vy0TrGYtmrOtk6cRUaVmzBcM4Bc1CQuzOFRpv19PopbfyiX
qXGwCsAaD8RukJKgEKnh7sWH9Jmsh1OUOL8t4I9TBw4jkNrQ/Ujpo8cbbNz3TT+XrRFVyef+1Yx0
PyzyrHlN5PU8Ta7BCdeqwSqpoXydM2jriU69cJLulYtXyxmd8U+UrbtabmbgDf1lej3suM7cISuD
Dakl2X4J2Icx+0rRgmHpMP8a1U9rcUJBxl6Oq99ZZ79h0iG/TBw2LUNMcuMY/n1SiPblRzdWUW08
G+Au0yJthpwhV15o1RVv3/FJnDgxcjUg6Fp0yvV3tpBpVkdEFmqiX09/5n0Kje1+zJ4lAB4s5H31
9pETvLUZAWopChUj9yPH7AbrgAh2dCfS4s02ezFVP6Ogw7fLCcFS3FC7VePHsnIGpPOl6MyLthbX
4lmPLTL59N0oECeGh7JvwGCFjVpbF6+DVrxITQGEx8ho6K6q0+cbA8Auzmszrr12391EtSGUR5eL
XnWEnGCscx2mcrjxvWSOOH0uGwniqhk05YwjI3WIxHTHA7yRiq50isQvjvreiG5KDpcSfokA/mH+
yGa7VVBc3EF4jj92rEuZC+Ys4EJw2YTCfYBUw3HWHqK7QtBZ2H6TYEAPqNADWvQfUnNSr8i+TVyi
2dlgCK4n53H7pYuwkDtTTq27p5iETJhnEUeJtKRXqyYKdTplLf5aUSBYAZM/RhxPesPTxpXmLoez
7f0t0XNiUxhIPmXDPAMlki+zxTlsT517fXXOeivIpS0gCRMsRTmrGfNmISzV+TSTiQHrPO4+WjGt
hxwcfRNOpa2Wy1s/WaeEyql0VUSsqo/ToTxvZADBvQ76akP12dqokKxgBqpRkSLTYVSfwhID7tJ/
K8rgr5xXntWDDjJgyJiOqrYEKy2or4cpX3O3wfarV7cRyTkr38pleRrtuVu0l5q0V1GpnCS1hZWg
1O/N7PJtdeVvvT/8hQhBYJUUE4R4PprjnN7S24GW2gNGtUsSGg1+G0kMp2kM1/nvWuOVzIygCBZ6
2RxLiTXj8k17r+Vb/hTK7pa+Iy2zyzEai4cJ+ShAgB11H0ygWVCzzI9wEvHdsG2UABpTx8uAiUJL
6CAEewfeIvJR+cypn+ba3r+8wzRvmYJUpK5uO+hIH7kXtwqOeAgA/VKNHvY76hor5F8wK4OFkT7x
BadM0mN4eo2gXqH/EJurvocM/YffFAxK4+sajabof0JT7XSNyoD58Xs3ckmDmGX7B/uHMNoWX/u3
JCI5jhhBHVmHROHFWSmNe+VWMsB1LP2csLF9SbwB92zHQuq8PsKjKcP8l+GWRuIiwNiGa+ZPqX4h
RhNHM9MsFIWvjMYfKn8U2XzODJiW8V/WpFe5qd2DQ/GNupMIUNcc7ZSY3gzsjTMqMzzF/Fvp55WP
Ek03HnKDacBTOjS7qBzKlJ0gLD6ecjlQ+5FGImRCUSb4Q6ZImILug2sbr1NuLVexTdyy/W2Jrq6j
T6jxXn+aKHTca8Hc0IQse4gqgBoW6tIT1pMqfw5o9o3bfjKMSFFfitFbusvH7Cg4OHVJ87OaXoCh
3+bT/DYsmPC1dAD8irPKDF1lZN2SXnEsPBTAIZKLXxq2b7FzbQJFm3CcALI0qcHozyaLDxvm+5fY
02MY1vkp1T1gaV5QrFsgg/9SXsARZV+b6DICprUaDNmH8zv9F1PntRyptmzRLyKChecVygBlZbvV
L0TLNN57vv4O6sQ9cSK2aqtlSmVgsTJzzjFjpDr95pqDCDGGkCWyA04ve69AXhGYkLt+Z8y7fDlo
w9/UN9vylDcyyoH4HNNXgtWUXBOZxaZfDjIvY3dqZfU0cvC5A7Nd9TdywSPapmPOGEubOYppLQ/K
7E6dOMqMsyhsC/wtbYuC7mhOp15oFyBsLR7BCrWmQGGu/KtjGVm4DXUr9YYk9wyNnqheevrg/ome
M8OxHQIClwxJJ6NETd6tgihWe91TJjkIDZZ+eIqN5iWJ7ddJy9+hi6IsiM4vOGeUExK7Q4dbIVCK
p7JI3AiTNDWjoGYsxmtkINhVFr/VHPVNAazYtMY934cnw/4jAbTtZ/y0rO1tHvnpnsCCBWhDKWgt
fw5T7Bth5yPTL0LBoh0HRNUV8y3ZoR6rEHClXFSxuMWBaSC0N3JPz0pvRlzE9S7ZyXGzY9MjUzOo
fw25D9q4DsKxDFQbEFxv+hrsCG2kArQLnyYm1eqomvfdZLLhruAmwcd102Q5ZnhPC+ZmC6EDfcL6
Lw7SML+i9DLwl7kne9Qv3XyWc/TF+uzFdnjU6EfL5kF+HsvmqKHJMdDk2K2CuHxf08wOOZyUI05o
s3Y6Gcs2VCrOeItZm5iRV5u0vDelVcV++F9L4zymLTLP7T5sPlvUTqxexqWT85MSpee8Ty+LZF9g
4TkpS5xofmfwcGZac8xJ7uPXtyxMmJwsH8AGkLMqbb2TTpCukJZIvN217u0U0+ko7EB9qTydnWjs
82iGp3kMA/sMdvWh+h9h6NCrUZ4lCnkcJvZ8MM8t+5MZh0jGHqXBTM4Pdcj8SlTuYR3tC5o5G4wV
+Ggy/AVf/sT7/gxn4UY1z+8jie7pv55Agu23fWtI0yGhDulI6oEEPYEjaXny+KJZhgeJOJvV2Dfg
X2wFL7deu7L+20BtLtXJMZurY+5TV3ZNeB50NJrmeNELcenemzV/BfMSY5YmKqziTSu8w4SmqBmK
57gc9gBd9p3e3+PyHEPzGFwefegpzw2lYWoWHhFngNkmx2yDDOniOglO03BHxxUJIzbh7KA1Bxo5
6hJkEqMmSJvMmqOsOyXJcCOx7K7zlE3ptCbrkzLtDLxWWE0ZbyweYD+Ps8TT0QKWG2yvr9yVHunC
hJUCF5p8PU3O9rFExiFV5gPWzkNMlWsz8TQ3zAAtsNvo93dTz1yp/KOKDLj3HXnomuQnJgSU8ba/
K4D+mJF0kjjT0dKCL4IpjX2N110NQxRreG8Tw7NcSd29a2F+XfT+rCMOGgLE7M1vOgz0ogfG9nE0
HiBhO1VfHRdVPSobt2qTxBXFde2Xi6lShk0YGrqznGErL5HXQYs7T5o4rrSA2JKHubUH9LfG0a7V
IL8QarNeaVI70rLSB7R3tArR7CBHoQvb9qiSaFEIItgcjFgSrw5b37GUA5SdzPUFNgss3/eRwSHX
c52OLVzr3RARBcCmoHeVP306BOrLTM2YVjEvHygQdT1gnD0OZuuvcR60eLUqV0049nQHSg9Xi+xd
+NRB7CfE91ZkSBHMFYzDuoqg+Q2dzq+4eE7hSvSmt9gnUjeCWqa7GXcX+fi7plSGxD1a/SUbrFPd
IUthYSehnrUKohhPxejpfDm75Tmdai/8qVb90Gbdsf0SYM8jPUgMxmQoX+Oqfpl/T7i483sXZp6c
hU7W4fCejZcZvxuIP0zJNcK6lo1kfert/mSz8UVO4qrzSRkSb95pcfxkIKPTocmrzXSbdf2K/we7
qEs66TmNtNP82q8n7W9Pnp7l5q+qE7YFZuYooGJQ1hkysnpuKBC/c0X39XTyYUkHq2KcTjtxG2ie
Oe/AbQ+2t6yjl+ZMR7IhqJX+tHTFGRCGk62bx0G7jCqIsPe5St7kyXge251Smm+LKb2lIVc1jLGV
U/u1DxjctpqrHcs3/NTTxH6htNGcaRulmxaKpx5GFF8hbaCyMqm0uZZGBJ0SLD8nwx7gHj2guuai
s75aMJlmGSFqJ53yxDpnjXJRtf5aKvT554yJ6Gt+QIj4QhWmntK0OcjWeOgk5SCK9KB+LnLEFjM7
ynN+ZGE7HoQ3/QgkUHk5PNlT+CQb1TNib2l6icPphTHXtVyAWpknXflrfEBc5MU/mUtxSm09aPsm
MEzFNxBAVeH3SJuJgvyIPp8M+0sPeOI1JugALzQvUdX6NToNIQkvVPSj4Ye1hTIAz1Iq0XsfDoZK
9T7uehb4lvU3pplOY8FRPhDZ9ghkdsvkGnr6RGzHM0PQvDdumbtGTrHWnuYfx2VltvoUCeaW8XtV
M2CP3+sTPien9VT5r3iGx2FF+96zMInMhxznhKpEh9pUyczZdmyO9r1AjuWlW6TJV1b5hn8wQno3
9myzy0NGb0ov7p22HqtmAVgPBBNr0Yh2ewO0LeI9XxwDvWwTaGgm2GxLKUOL4jSrFwnOoF3wYrq9
kXnCxEM+HC3MzepzI3Zo7k42CyzDY0Jwj7QTtFhcFPU7snzZ4joLiGPOn9FEDyVnXTreoQXQBQJg
ySW6QWnrsDt3p3SFk9Z6eKj8eSoC8dTs8gp2x1Ejn1Bn4JF5c08jpwWTNUU++tcm8UZaRlVCVbgX
9Iigs87qrfw3LoxZ3oePcERr1et7801aLuuE2JlzjslCkIAso2LF83FRXpFy7KSfMlkvrTrftBdm
kqhJg5CN7ZxHmMOrQ54juKa9RU9KVN8Wg8o6qymTBz/GMGVto+IS4RMFskvEIXIgru9zuhfZcou+
o+800+8E1AAcX24IQa779W85FyjeGWdVYBmxWi84HHXXWGePSIajHFnsqTQ/kHe9cZj/FvdZupKx
dYzcSR4CePBInpjHDYq7JG8Q13dFuAL+tbx+/6sqIU4k3audq68p60+Bj0v7LSN1sLSfdSJXUSnO
sWadpONwzmwF6OPsET7hGUyxG/TuIDdboz/2RnqchYq0Z7PCzIq6nwArZJjO1YTNQHSJrPgEOmDW
btBm/CnilWgrnwKLo9SMGN7Lx7UFnXWxKW9HpAqaH++qWN/35ITVxvCMZO5eva2q9R7eUfxwUKXO
pOTn0Lfz3yOYnPQdT9JYhU9VHd3TtrjE5p9CXpAYusOfkLbK8jb8kZvoqTD0Z+QrP6nChtSagvww
9Eugye2JWVHxlDKlIKsGbfqsw+BEwYaQBA9PdpblDN2UchUhXa3LCq0bVVbWUVqyZ2XfGt/6Vjsb
+njOZpNFw8kUkxWsPdWYNIH5BhotwQ3kvu1UPgtX6VnwYbGe4rGDrMRgxqmbOLBCeq3RUWGxmeXe
+1kAxDel84ON3FL8qc99Tmxf9P80H0mw29j/JJDtxraUd+XB/pv+0ml0JK6x66Sv8qT0yrWM4AJo
CNP1JT+JfjoboXxRGDOSm8VIoW2Lszii9b/rUKia49Awc6BRYu6nD7neVtLhIPvKd87MgFBZKneu
2Yg9l9tiyZdzYTtj7UZEcLFNPzVfVSMHKRLTtxgbI3VgMKXZicBO1HeY0w4k39wrzhv0jvuck6bj
pCF/xBF2d1++ZmaIM0ApztTlZhc0xBprJ9vs1YALG3sZ1jWykDTVXTsL0e/1GBd+RhkfmJtK86X8
wLlIacgQEGwUno70OvYjNbnha2CFStQ+4VNUchXZ4+yt6DFVBH3XdzYf9FHmlnYI85ckpw1lIes9
EkNxIVmCy7wJHdnqA+G8JlLi98bi6/ZTERiP+KFmZ0wY7RXhb1enIbGD5lOC31ecsNnz3FvWu2uV
8eXe6TEENmMTrOZGzkHxDSA1xQzU/DJgYZRWghsRJJTeP8WDdtsq+NRwwXDgPZBXV0YzakieFjnq
hxn+jBpbhXpvf4vJDUNjx1h+GuiHKtMxb3O0Im43ftcIGhHRNbRj5tSRLCZH/iDbx6XIXMPeGQu6
B+yAT3ZyZ2rXeea9RQA8g+U2Ba4ON36rM4i+U7jXKYM8cmuOHu0ZIcv70I0vnZa4uk/STYnIX78k
uAQH0MY2u1h36FAdmejP1+Q7/gMqShmsNwXAKL11wgt3OdBYXvE3+qo0T9KrVaEL084SZ74lWL2b
5EzG24lrZBPFb3nZvMDIVFMBxEHftYLcHIzRySdOWv7MoYuyYxj+pjWSKcjYJHBpKlpfmG7kAZQ7
EKU7dnNh9i/M99ql2YexdahsyNRMCuu9OVbPffHcq+1TE7c3GvYRGtuVBmdsTKeGPAMqd9gB52T1
08R8AuD3HF7YsAPhixAH2eimpVcj2zZHO3saPJxOnuCjoGQgLc0qttF55gh6EynVg2WWXve3xh0b
T4jDNKY3MuCbHsxC1B80SGVG/zVBFRZnDSRszLDbnhAli4TXqN7J9GXX0tyVzKDL3YQDz7ck5az0
83OhZa/ltL4NP7aE8ZPNUBYqhyRoiSnG+Nr85AucM7p92BsqQLBOFCQZSUJu86aO9qlZuDiSxEhv
pnEi0b2rv0YV0bYOJyhz80hcKd+a4lqg05WeY5gHQDBPsvRP76gUwJ+pALQTp4PEtb6RQ/Te4fbD
aceiLeAaveingdJYn8/F04CrrL/gsvls5WgzPXj17VDuSmHtywnRbQ2ylcT7XF3ocDLuqaXjzMCb
mFQvlnapVYNs1S+rs+JjqkFlJ8C18Ija25HNaAOeloyLrT1pxllChkcKyWhfKiW3Lx1EhTHP3M3F
Y82r5Ua29VunC3UeDNYyxQjRQfhCaPRJ4PlNAjBGfyxrGdKxiSMYZyIOFvVLlt+N8KC1gUI3Ryfu
Ry9nZ2Y3tuSFk8Vfs/xW2MzH+x85/axR/Sev6vJZWe8ITt0y+ogtru74eOwEYmp8UE2nlx2m4X29
MwoaISZhFkNrzhtTmNbfnPvsIAjyOobdvp3V81qdkEf7g+LEMDsmZcXpvrgtFFZW6r7ctEvdanhl
ipVoC3Ry8avf1qEJLIpCiS66kQSdRMGVPmVIA4u4OpVtH1jMHnsBKKG0DyyQxCMttjfJ8TvBS6zq
Q53dMZpndykemElK1U6taIjK08u82i8yF5ARfeho5ywH2IEn5STN9Zk7Ocr4SQB/nDOx3E1CA3bQ
Bii2VfNDaDN/S8ujTaydSJ4czZ5aYknR7MuUoh9e9AN+sF2kKJjYKAa3IA5A22uWHxKF8K2RqZkZ
Cccuv7CJC0yJIWftMjeugVw0LWWUHSKQFr+UjwO5N4C7V2VKB7YlEd0/hkS4oidX4MwvLKKW8WMv
s1a/jDoDnzppxZ48xPUglktsXVPAQlraYYQN66VmMQyawV9C8gcSWAFrdy2T16ZCghYReHRRhD0E
C3PThfkpq1V9imWEDTWIB4WjQ1TKnxB9fzL/1vXKDELBDuLxmWTSQ+rtnSm7Kmkr+z4b2Gnlrh3W
96oyrqWJJURB8qyFlx7WZgQkJA/pqjT5bSAi25WluAseN6aJxxcdiSQH89oFpMm0l1KkLaaXS2pd
S/vepcXkdbQHSOi11X1ilLz4HVC5Zt9PXXKabNO38g/b+lU2fYj5tjWA/1iOjKGOczTsAyJPiBTu
M159nSQmye369LBeARMxqTKfQ1JHHY2HVmgJfUGF+29TgQF5rVxhcc0mhexQ0e2gMpZ7PC4j1kWg
6tp4A1TzlRffRWh+asPrgColb+VvWGU/Mp0gs36Pi/kP6rIIV8SLLgTyi2Mfh78lQH5T277DS4CE
uCGeLazY50QwiGB2ITEwbMKfmG3nxljRyv4g33FzwGvZmW7mFpvVBVqsU9J4CwW7qtZ8YXOwR+46
cC0wG+nNNMuvWG5+U/WoK7E7q2H/zcLuX7w4WWr9xKrcE+UNlz3aQqU7vM4hZJysN//KqfQUxQl+
bUYZE4DNVF9fwKeeZkATS6agxlW/olZHNxbJo9MNxTuta0FxbkSb/o9eAjYMAZmZsYiNu7+hvQYN
4bWoU5ZuhY1gZhL4NNnLq4DG5jRJeDNaaXSjdYIkRlTA2LObKU0KBZXoqbAkpCEZ89PCFaaHPOOv
Q4TP2bYih9C9Q5yU6UmKuRkIcT6JlB6qOlE5LcP/fE/MI8tYDdqnS/PnZQJyIuFRLbA2rHjkWg3N
81+lMop9PtAYWsgjhoSL/Wz714CwFd+/M6GmCoEWgLYJkfTG+ssy994i2PoYepTtq+4eDovTzHmD
S1VKPYF3MbGlmGgLwQSnr4JG4bhi3N26j38mcngpdVaRtaeJbulW0InWOkQU8ZUkqkAZ1Es6pzsk
GmS+RiGp9p3GWOdxY6KBcWImZ0lPoTXWQWpEKU4eDt/HnT9u9GQGRKKNKePLtQzKBcS7U+ZV5zIr
I2FLamBobjeZvWtCEH6PH3vc2OPo1nMig3+0yuDxpTWCXTYi4cq3Ly2lCsZa39jhk40PYvsD43bN
yYfEf9zp40uybbI2aYLtMj/wuOnWltTMRfaiiqqpJ4ZrRz8J89Q6ZH7MKlh1SRnk2+MK4WZ7JpWU
IGwmsJKwCGA6lAH7XSQgVvWfr6v//aZlrPqxNBAbbj9lALffGRtFRMTXRjZn/3EPncFWdB6MwOS5
ZU4ffvWoff3//KtOzHSviwHBwfbXzFUCq7FwzAlTLQPisVge9C7ePR7QnDIbzdp3megkT+88o5XX
P3ZDj3cFV2fcw/S+VOox4WMd/3WaCZ7U6bo/wlDfVGV4k+PvMr3xIjRR4oR3SbbeYZSH0/sPoX+j
YjPIpImw/F4ZyJsQ6Frgd71lgLUEoRgYWkTKWwW0ReMk19RLEYI5kxKPA9QlQKrodDfTrnGCxRK9
KhybSzrwxqkv2RtHy6Ganux6v+AfVXrIVttgyeMRTSzQ2uiny7kWyWXV/wAc4jj2ZKoqNoWMgd5X
OhDr7/7Tnr5jHr7xNs+JkzPubMRLx1YtlVzwBhPTWGsHbhOkwdRxCE/yFxs2LrJoRwEGvJJIdq7L
BlGudm6K7s42JmoMr5hUGCfXKPrXYVQr6/VgxORkYbpf+P8K46Rdvowk4e6/s76+5a19KtL7oz2m
K0HSM5HhBRMR8SDGU2WVV1jyFG3/yCTzFeLzOj059gqrR9owIW08HRgaOt9+vlXmfF05o5ZMekrN
zpWy7qKzbQsNhlXJUapda7mOc3pMygzLXAfITT5ZBBEmtB+gltEsNfmwspi0Ro2+2fdU6/Rt9UPy
PZ2VZHobjfwVrP1z10h3vTriB+gXIlNBrjxBez8sNEVInHshhpKeXc2xRjoQfo24BSEVbgSrAUTW
7GhEQyZnPU+cWDpX8Kxq6oa8/YyZGrd43obf5tsU/lHkdxl1dsZSjqKPEQvnksvyhloIhPLATp5G
WO4asVNlozvon2tdnMOSjrsgSiYPz2Hjdx2SnAFPbw00ZvVszJAVu1Gr8Y282y36cEbptU/xWBSq
S7hDqNPC4Hnl+BzCaLPs3/p/NWqvWnUlTSf44TlfdKCY8pag5Izg+jHrYSPcAfTozi2sK9J2KSYo
xnOpOHSycFVGQdXZRrFXP62ZOPKwks5mJx2hUqEugOTU8QS598aGCbQ4JNiuoN5bdXCVbtmXtBKp
b/bQfR0T+ZuSfuoMuYveLTrwh92xprRKulsaRrtuwB7YXgoR3fCN5vYv1dhpIAwoOelKryQNMPhH
/UaA4/C2MDGWlJHh4C/GFUPOaq0dUvRktW3vZxiaTAwW/EqNAHVcv4qZjcdyU8Q7w61rWRwVhQ3c
EzsY+y2HrpBFkq/c1IUCNevPHdyC88x4e5JLv63f2yq/7geFudpbbBQuDGhnUGmClR/d/AtzdGj/
VdLz8rtrfbMgukYQ5uCuchqEEar8wktItuyZH9mw+iBjDzuVyx+kliKt3UK+azMYRmvXnAVySwkZ
wknuY7TElmN0k6On0IqUf1hlP2venXLB5cORxeJqVZabnQdedThMiP/Hst2pXFchVIMcUd2wdGom
/BiE6SEHtgYmNaG/fqPD5uiE/ajwCzLQcQWq8C51HJVCJVnPQyROrIuu8d1CdCiZusohpzEjk9oh
wZ5k4O6lrfdTp3GJk2/DHH/h9KTpyRvFGGZIaaYAJsJbpMrk7xLolxMca9R/NL/LkUNlT+VY3joL
/x9dl5V2QkRjLblJKvRguoOIi2meRtPrWPqhD6LAIN2JZQ/yitT8sjGrTOkJah4bsnyJ95aEhAVu
FUvYWh3qWDmaCRIlMZE7lWBBW3a1+LQHo/LjYUvs5WoxibfFjm+T9LwaQSbEO5Vu1lnMw5UnS793
BGlWqGrmzjV1aAjmISpCymbyRqvlI47PpLLsl3qLRzjW0quSA8ZsfMkYX6sSvQZKHk2Fg5Rw7cPZ
Fb7ONW9/O94UJIazjpfeSHyI/GnxpOAuLNT5df0lbaIMnrjtWVF1wb54LzvJtVRpL2nNWcJ5TK5r
DoU3YjYJvIEMLCRCOQdY/pIUNaSSfXOJi6cqovqPTwRNX4tpgiGbLNFd7gAwAEo14bYutKqCrGwP
dXRu8q+l0PcyUdcimdkt6y+2UrxWqOAlNs6hOGbZPp7fpYktRjN+WnRvKfJnDbFHekIIHIj8t6+i
aqDyC6SIbCb4iy1NrQ0PNW7/Ps6Ufja6ZDm/AaLxGyHto+3/8ezXwz/bxnc5XOKwP8vItSt2GMkr
04QYxXE2vI4MwmU2pzY6X7bEvxbGkBHGmppqiXyM8qAx05p14TUF12jkBay0W6QyWX3EOC5HgVZ4
oRMd9Ysz9/6noRNWJv4MhI/P1Es5MtR6pDPUXON5wFzAk1vfx+LczCPNIu1UTygiIjdl3LzoJG2Z
HkN2z6ptn7Gt2OGgd6OR3QItl0jsh/yon9PitiquTOe6Vi8ZGyVWxMU6sYf31PCY62fL2hkqXbPm
llnwAdqffhhdbPrkYrABwn2gAtZGvm5B/AIBS2cpiOuPiK78DJDIEq94Qlaap6P1V2NNHOxf9px6
kpYyojzoSLiZ1VgWi+ebbOxWnRFU8QF+qd8UVOMpW+KL2vgDjD58K/tR+1qUymm/QvNF0zC8/yQt
i+biLhueajJcRdkyoF7Kxg9H9HEqUjCmIXILg8fcK+gO7R9sU8i0bLdbKi68T6rfZ+Wu6a6hhfdX
uS01JIPFq9Uv0VhOwjs0uDKKhmJTTVDWV9tf6sr9HMt7AIEku6HmhSAIAAWcAilsyvA3kmy+d2R0
czdgO4vWV01eHOo0BSHL4kgk9YVUiB2w9xPxCyBOtIh0DZqlEAlISMTMwjJK2Ajmmvk3V+/or4j2
bdq58gw1hXVVxJK3OR4b9TzN7NmYk1CvEa0D97o8peR5EY6Bu44Qp18x4JXhXzq/QIEbOwze8put
vCvdWSwpD0nDGb6bv0x+vS8/DL48nSrS0Zb7rBi8uI6Jw7a8tb3urVxH5wPZxYi1aic26QraF61u
Ufw+j7S6uc6WbGk7Mn1Iw8jW5Zgr5946Gqx5g/iY1W9d7fcW199JoetafS/io1Xew+GvoNWR2df1
q0N5pzHxzaoDY07FRKpcwacayPlF1mu5lfiQWYKrKzbZqnU4VOIkRZqOl8qY9tv7r1Rfs/7ZdHcZ
ecLUYlh6m2T+II7b55lIQ1P7zMVZwbCrtvMFdSZtSrYpigvyLaT+nz+sDKQhVWzymfMWjx/JJ5zf
A7Ybst+7Y6pex2LZVXpgGUQC3tuEJThzLYXZZTxx9WFjx/gZaAhZajTG2JxWKvEEXDlkZNZWwm5c
vRboo6IesmRC2+/ZME23mjTXQqzH4KWF5sG+AMhWNSN4DX/qsnAam5GCWGlyZHu8eXuzwLknuuee
XasE4KRMj+RwOTYXrcw6zFZ4iiLQGyHx4ciKJr3d6amCuVZ3+ig/dR0cgdNU45ePKSj3ggBAFMhg
e52uJHarnF02iUh6Bf1VEJgZfvMescc6vWLopQcX7WPlkBl/0h58RZFyov2UmupuPx+jxlTWvW2v
JAhraMJBuMxzcaihg9KdTPjIOfk6xtTAvnuOOEz+UxOE3JPFx4LjXROMxc6E3R/zGJ38uO9pXeR4
IRTrtSo4STI2g/VbHdmehPGDaWSCiqM/WCB/22VHZGiqxp6iQhRCeIACtO9vU6Ji4HgxooG9EUC/
ju5j5MlAQjTagFb6pCRI3sncsJmWv6bm9GwpnljZgMYwQet9RuNVGsieOY4oEVBlaAwHGSnEDYlh
1ZtZs3yzV9TMVwDxEe62FK4pfjEXUXiK6yDUqO1rV1K+svw3pfuhEzkCrc5PkluF56JEkp33H/LU
MwkQjN93cl8EE4fnPG4Be/cCKGKe64dlPlszWo2OkDaL0pocj3jwZeTkkoxVrCXCgKZjfVS6NAAi
vGCxKK1bl1nARVwLo+pXJBjQcLkjpk6bvgyY2dpFBixtAmLQ7JNqws5VrjTiVKbWLIva0B6t4prg
R6mn1JPnm41nQ1tKLx4YmnjsKFh0a5bgkjittnodGEav8dsg3nQBbmkO6Fng42zJiEYNSPuKBw2O
ZG/6APdaFKcZ119Z3WDgbjb8C7PohGfaYPwPWImBUKHVT6TTsO3aSdHX0P80cGV5XZHkJw0hooq7
IkUPQST37qrRZy+mTYWLemK/srHeLjjbNWDB8LcqPwYq0AGzQYuPPWISjh1LMeYb3iRsiJGrIRwx
fcm6Le1nK95bRKJOZaHIR+KIBo0/kZEdYmwjjdXRSmJvrnH6iUcZsU5W/2pj9GOIX21eu5p+ei0p
zoykaLDRoQnCmA8yG1CRuDKVeYMj4AOp/5jRrZXRLSk3izteuqsBFw5FmfQ7k8W+YAo1blqmw0Kv
2KghZ9eVJ7S7iVtgYN1RkuE4sGPmCIjn8ZB14b43j+NmhxS7dNAOirGrJzdqXsaUNrPVoKXEkTo+
TalrEObF2X3PPiXtbtm7jc0b22BlVrZK+d3s2usgu9I4HhSkBJZ5NYldLL6RC2f9jcCP60xEQku9
SAmGIThP3mNWC+VlVV5qNItq7eB2ELUOXAIaPvxNsvT2kv1DWAYSxeLTLhieQP9AJFZV5AGf2gJe
MU0AJafXSjSrJd5CFIoUdAQQgNSWSeNlGqaI+pqmuwnMfhu/F5xNS1PsVOJ6kuZXjvpMAZyO0aWF
IEAtnf22NGyU8Y0pyPYLcf8xSseEQgJZnrVSZA5+QrGP0CHu5CMUiFCDWoCrJI90LKa7ZhsLW9Wp
JrlhKGPwi/QmOaM38KCUq261sNe59ta8R8L9zmLVhgxv0GiDsFLn3XuzFy0onjNbnWaPSLBxMUgM
yGTYo/TgpzBSATvq4aP0YKbOE1sjYslrV30ZGGwhcZj3dnXBwWmAuCldlNSS9U9mEQLgp2NTSQDt
SP1F5UqVtCcsIParHnORRmJAsx816RMN0U6G+gqYh+wC+dP+MKOfWHvRmNKklO/SuH/pGUNUy7sM
OFwloiObqWjhNXhWb9CXf1XzewTNj4qsTNTrvLzKie6hUF5zgwnLbuqauyXcsiteoKMUyJnQYTey
8OufFQFtykeJ4Cmly1o0zLCE3wA7GWKYfyMB6lKUUu5KLUO6odLcBK2inJUI0JiERiqROSVKg1aD
PjV1eROYafoHriI1FsvUgGJh2m4enz1urFGC51SggKIaPdFBAlMsT9R5pYRoc9PnzWi3mhXCppgj
0CaRRMxIZCzu45+Pb4wcIFVPL3MuovYkTVnO7rGICHvH5hfLvP9pKWWBoq7yW4KPgplA89qtwtgv
Qy/epEKaEf0Vik/gkHhTeHdcU5BKb4fsLgu9qa99kRYUuMAtArrdDCFOCp3XOxrjhlgoJm7kgSnX
2LA6hrWmI3IZtqid1IEyt3UgbzcjV5/cqVmdFtXIkG8ZFeTguQI6Xm8nc5YSTbl9Ktp6dMbCgKTc
kmdTRN9NZLoLZOu0nG5qsX4gN6+DJZL7e9UZhrtw0pH6SIumT5ia5ZmEDrTLIQOo0p1xvUULBd+o
vrbj/XEjJPkF1U0MD+//v2RMHEldxbPPy0+5Ml6NqJ/uba5Ndys1M1YXOrDblxRlBCxUs9lOGrKH
MkRRTjREJSEcGSOZlnNkeTSBMcWylzJ0Hp+xGEwR6XhLsvFjiKHcD1tTGIEov/z4VG6LPDDdx+co
0crg8VlovEfpAjBOZPLKGbI1nllsuFsFBEOJD/bxNeS5OZkxDFJNnWAJWpRkZ8sVnzamRt6dEnm6
WMyjzPJoF3MBvg9v++NRKqK8jouhHOTtMacqOQSL0t4f31vGWXgdKpfq1+MXGizS6DFYyUMrYWdt
ECPK6+o/vlk2Bk837pHwCGk9SFvPOZeQ5WWzen/c+eOm3zrij88iGel63+JJeDykPMW63lNIrWno
DqUCon57pI+baGVkpcWp9/hLj5v/PAKycBRHKNFbP4Wf/3kEj++uj9d+VcA7m7la/s9dPe4va63v
oUWuHWY1D/rxWGsr+qUqq7kfC7ljZ/jfP17lyi/bpm2uIUjUXlL7wH8jGiEDcuO51Y+tRjqlVxG1
NHkNwy8qhP9j6byWVEeCIPpFRGBlXmVAeI+AFwIri7xB+vo9PXfjsizDMCCk7jJZWVlwPsmRFUCg
Cbdbvr597+j8dDuTbjnNI71BzJLheJ7oDk78mdTZZs1UDidPuMffdJp9kWxYQjoaOifJM+IbIQwj
7aAdTpLIQgCiX8KXJHVmdildd3BCNZKZ/o+ePBM5K9Le2LEQtALTYJoURQfq3wkKULTux8wjMCTf
cK7MJ2sFFUHu6YFDfyRLVYeqLlNnoc5e6NLJpYcPvacGK075UyfVajxaovSgC+NNl+lbbzUmT1Qb
CVlhMeoaZzb+0sZKhptqIB1FD70Qs88Ur0IDmOhRm6l1inIIgcBjaV7BSGcYWccZb6jw0UgZA0yf
fDuag+WST5ExcEMEjKYsmSYkLDeyG4XWe4gdbTvX/HjbIKXNhERUS52hFlEOqvUvEuON4XZBY0kC
yFM14I3BrvhqnTuc8hxK6IBcR3PtBtF5VQdW9mFD5iiHM4RCL3kxV4UEhxoYWQWU22dKx+gTzLwe
0HnCZEZAyCmE6x99j1+9diZlOO5DT5XOKYUwqD0QekSbEMKxY6WhjPyq81k7pB1ppmY7abD7dsbM
cvHBttqp2t1mPRI1BGzWVcYVBdWc+GgD1HasrpELzxoKjhy2znj4AD4kxpzstWvwXWKiTqElLbiv
CUAzwk9dimNW+hurnpW79FhaDJdnUKfCAs50mUThILda0BuLi+EDetP+OnP8Vds7UrGjWaMiuGUi
O7/ymQ9Hh6GRxgsfOy5WlHWrpp2eGaqHoWNFnfmIYR+yyYNkuJbrbJ1D9QghaVFU7yErQhplyoIh
RaOg36HJBFFaLPx8WPMNVLilBBbRmlEsbYdkhG5gy4tXJRwkdT2QpyNGmEP2c10DYSPqcUMY6Y1G
e/Mt2HdozQQ2EcCH5laa29e+H3oNPVp/6BdANpcCkT5ao0RMI7MCeo0GA6KLvBVX8FNDFY015Uro
ROZecjav6YdPaL40Vkw6Pc27t6rGZ5Suzk9MGCShTyF3ygYvQQ6kT9zk0kRmIFJGObpPTYfFxxRU
ASzQPNvTaJWivxI8x/kidAMd0UR25CaqLjqHQ6egR0tVQ3uNNkz0mDe9MU4DyNNyaGziwxiu0NCQ
Yvxuszg5SV+mAswlGkxXYYjxEZ/EyQNxSZt1h4GJoOPkOKIjha6DSTcbc4QcrR8SGNFAPOGdoEWD
4hCCdRhUQKQPeSOCw238u7UMVYGVWVBgADgyoZ9TpHW/8KkmTj5Wglk5QnJ6gtqGJ2lCWF2XcyF+
EqGu4Uzy/oxflgplD9N1zYy6iT91+lvwoRDOQ2cz6C88iar2oho9g/6ldXdJOOZNuByZy5milmLy
OYID31oKh99O+xFEV9SdYLzqIk0KOJWmhE6HSoBg9hR0bRdM2laVJWJn1W/FuHfvAwpGq/jfmuhB
44FNSjEhXo1uy6xdNdI86yDjQJY8q1xDcXUGl8hoScAjR1CbzImJp+xb2cqa1bKb7xgH2DarUXLw
BwsKyKNiJnNC3SUF0hydInfSlAtAA4YRMS+TJ0mge0xCZTgl/WceY5sQXZ2SgI5GgEKCYdjxNgMY
4u4Ypl/iT5rYoOCJU2XUj+KTdWmRBLlYY75XTZQN8RCeH+w9Q/aN4U3vxkbDvaz9aOeGkepNesgT
Do1ihOauTt8HmSYTkRxU9j8w72jceI6e0qcHpDIy6c5rv+OG7LOaFBXtbToHSVVkGNBzOKnJ2KNJ
NDJdimdc4Hu56r5RXqBmnLlkkzgEnKgmIxD31aAyFLSRtwZoHyML8DK/YuXXr1+wZWRF8edoBv4h
r5adYFvXW7SM4KDhDqtcJ3Ys6GzQ0mvravUuSag9aZQB3ZAgWkxV5+NUXNCb//PTKKGCCfNLU//c
Dq58+B6mGrNL0QQVBJfNEJgQigyIjAZ2+Pf3Oczk2qSexWid5i0/gitEY94PjZM33g7uXb6s3yH8
M7jL3+2AyUQ5dAacoA18EjskTRSnYZZp36v8qOFDRuLjuJeG5CV6BfjPEaPvBduCClrM0PRK97o6
gJw/YA6VprRkFyg4I3AKM3EsMb60sOCEsVJKaSwGLBRjMm46JH8v1D58ypkwOOl+oC7zZuQFNLVA
UIWnTjNRKlR5TCm70n2oQPTtzW+/STtaIuNK0bsDstgaAeK6iKU9usf+u8vkOy4ZzcqX7NUyKzMD
0tZzZrmQP9FdxGcemmOFsnMfsgqdeLA1kXukuw9diwlAhSNtRuFS8uco10E/r1rjl8yG2P7frN+x
5GBb9Y9lvW2cmQJo46+Hlek0swhtccfKiSxojFeYrmISxzGhgW4flGsyGgNy7afOuxGt+WgKGd+O
5jPGAkdBN9UQLTkzYWIKsya7mkSQILHs8eqo9+rB+3ZhesiNpJr1Q6LSRZRFi5dBMGm9ccpHd3fJ
4NgLt9/fdpDZITSvyhRRWW11h6seUqMsma4/H4hvBVvYZCQVk88GNHD15/4YRSdEm7kJ0iYxEJry
xZyJVoSyajT9QbsHkOGDSgaWTxA7YwKgA+E0MOB0uYnxg7I7r5h4FVtEhVwMghMuBnTQDJYWM/z4
oa5paxtHQxrdxpIzc4cWh0A1bPDIj1xzbkWHDtsJK6s5in/ZPtuLKgAxDWsv1hl1mQamQgoiwrsJ
pzzJ9QgcGwWqLi3e6HTq9LpAF7uNiMV0eIOBwpQG5PjEV6WexXCrkTemsVzMx5E2nZvOSfL7SJ3M
wnzv/La/ZjHlpWS9xIWMJOP0EMQGwabtzOPa6ilbvjKHEjApp6MPejqrhRPCHEVnBF1HR3yS64Uw
V1aNWbMMb/k9OICsWXBa1IHFyqrKVRUcGCuhtjvPnXlEi6h4fpcl2hHUljpzXuPVS1pOGatCMfFW
WRJxRrmSS0iRG64fkykkeRGFWyIPV9n22l3CLKBqyZNSse52rLChXc9yaivszCkQs2wHaLAPiS2M
4Ej6wxEVyYz7uJ4iM4IAMpfWpbXSN1Rl3B8a/E2toyfJXDtubmzVoLIMsvdoed7lyVFl3jFY6HBV
jjZKeaH4ymsKZAxROw+hU64YCVdyVZh6xOySETVjfVgY1aMqtHQZXLEjJSS+vol1GXVB9qAISxcq
j7y69CeQXbqAsbQ41LrIEEqLkI3wFYjaB7mCXufPk4gWNBHxwm8sqKjSYAuSjwJ7a/CNIaZJOrgb
K7NqKJ4tg5oK6AzUxke1gR1NzA0nhouFf3khqzkinhvCuDQCiPtdYDAG7hAUQlwxvoEZBOIcsRfZ
kSHJA7TBxNzxVszk+n97opSA1aRhkyXBeQ1Mh7kjHWKxCdarj3GgGMDsmeGqL9PyMu3d6LTTwVAZ
TZnEkEF1gB9ygPhJIE7LgwJ0SZu7ZEC/KUtsPziarpSmNzRIm6IbSIOhRMeOCvq66FAVqwFTlkXv
HoNvf6foY5R/wSs8Ic7579Ha0TqeqWPUIF/Vppq6F+kjn2XCQ6ggNAsjrv6b4//o6kMvGRIbHpGu
QV4wTDmtaB1QIdXCC81zp+yCN4LvmBW6R2ekrIMSt/4YhTSXKhyX9ojx7uEhCoyYdku08MG1THzY
+RYZB/lNLUS+zRhFqEiYQH5VoGAC97ayGHMlM5exb3HvVGYD4CwTxJk3JrPSitkYBO7QWklU1Hvo
6oh1SpkpM7uEMe8Enoj3hwRTusf4gFjLn6Nrs4YOE4005HAoZWr9g/+BwcDf/ba9K5349mCHKhVj
T6JH9ODRD0gjHpM4kRWg08DFwTxzK0eAL/AH9Ew1+qVJQhGB73lGTn95QxEVIMqU+jq3xPK7MHqM
H5EKp5+AB3UYyEcqLQIQHjTlpbz8gpBXG62yOb13EWLt4seKS0/HBT1uXZ0DaMGf6ZzoELJozlJe
dUyKtxbJ3iN4s/AcCR4N5XrdYyoFeyXVwOluF9cgSmFHpW8uAT4cL8HlKGN6kwlqUOrSgd4R/ucU
ipQXP4KlKwMzwl3aSMZdIdM3MJJS4ZBb2Lc/4fCRWZFSNq3Wf4dwggD7HIJGPaEmTScYqXIEQmxE
fV2EI8iycqOnj5maqUba08Lr75Mi6vwo2+x+biM72JLGlu/vtksgw9txSuisefdsf9/a0FS8bfoW
8xATzTlSxoR4n9j8AK2XpiXSNmEOWNvUzGphGv49f3vBBJixhcUwRTi5vJKoRpyO8k2XpJXthRv8
6UI+wdE5bFcf6rdZ9wQrGKWgiPb7T7VwN/mJ6h41YP8ryr711yBnyMixhmhjQh8mAwbTMUJ6VFed
J3KDQxSTkPHta45FPjVxCdwAE2oN89DZMSx9ztqjovg9k1wnMOjpb2aCQQAZUXM/o2Vk1ZcK2ZRc
y2ACA1oQy11uB/8hvVgbLEvpFT6aS3ORXsoBU0g+7/Oz9ILKgyTmIQQvCH2dCAOd0JQ2HGIhDhjU
4kdKReuKiSHhc+E7tsiZhmbT0xgO3wXKdoxFge5jTxtdh2sQyTXMcjJt17iBTlDdhwdEJSimpqq5
ktZ+TOkJdWQJ9Db9zbrr/vq3dRa0Y9l8LHyf/MLY2Q2bzf3UG/q6pkAZdneTzXu70A4fHQaVDLRs
DhjSYZUTiNbCBvIN4cDgDfj1q/9qd9/z6Ar2AHpH1xbj6FH1DeEdUGHQok9/nVDuvspXAAqm3vdC
dqQmL3scyM2KrO50eFAOo10yryxl2lllD3WlbCprGrwV0X37fRMcBG915R2H9LXa3ruyia7oXxJb
iEYVYceJe4+VXdnKprPq7JQpo9Um6iqzkRgi+gdqprEQhhG+ipJVZvOrh/fOaLzLHtKFqcXL5CGv
BlAXAVrE5eKK1hHeA20Zlo2eFsy01jBmNRlLTjoqrh0qY2hfh7J4BoAMeihWX8SIyMlh8n2D+QT8
Ca8sB9C1p8xPpkEe2INokrKUgHowB5XZk5iDOBmNKJhZNPkSXDKfIyIepYEU1XB5kaDcJ/oZDS4A
t8TmKkC+wlxhrpEU4hvh/DG/oj8MzRWIKkaCV/5DQxgOx8gh4W6RZGR/YSkU+qbZ0cJiQGKbDAxl
oizlvSJTUjUpm8SU67lw9IuxxiPcDcZFh7KATim3+EOaX5qQGQAyyN+/Ci0VusQI5AaxWtolDPAH
QX44A08AVFBSjj+kuLxNAjGQonKjf1kJ+9u9e825OCXKh2MlImUBWNSkY7u+HRm/SAINDSz4IPr9
78ZPGb300hJuqxkueF8gjC/SP4w7huMocuiGtccnnqozh9dD9wBPSf+Oq1O8as+9Z4TQHHPmZHGU
QCSgEv+ACx6DkviomfO8C7xnVMzxZhLxvfkIFhzr95yfmlTvuSZMJ+WTbLIN2SCWM79ihKl3bjFh
fxZEqx4i4QQFohpM+zbY3FfrX1huQp1RT3CupMtw4h+I+ntkeQWKYBq+1MYGqfizNz8GSxZmpKc+
YucGWw8DipthPBwLU0UiLRHoGI65CxxYCESQ1UdM4kE2p2iA5IJoWQEVAzCDIMYuxTfhFunFYrE2
LwxaMqJ0qxcungIBDF08ps6GY0RHCXUepCfuoo+AcawgarKGTDkWq3nVG3wmXvSXiWcBHnkx7p3H
HASr2mMm+AgWjk6+FBMiPvzHAMZ5V8deUg2ZBEvl8qNDXftZ6grDf5sqm9+8ZaTjYN4cVVu21QeO
C2ufrdOtatMMtu6SW9TLbJ/sR/Z3S1ZcH/OlZ3oz0pLxz8I27NBKXsKtXCW2s+xeBqtE1jqn3u4P
PW139QVTN9j1dpl1O4haEF780b1QcV05R+/oVmOQWCI8LIeIa4lQ8c+UhL5DrM/3SH1gkh9bG+9L
ho4bxs/hp0iSsDvu/jevHoS2hS0uI0ZMNaXNcIr5B2eGOUIWCzeRlgkSHdBzroD5awwMhm9zWn5g
mh0RTuBGiBywtgEzXXzTTclrqfWP+RF0mIFT/MhruA8f4p+CkDl0s4IRAdT4TNgNtGSHicmT3H6o
saiIYo+xaAQnHAH0Jt7q35P8lhCKx4RMKjwjQQQwWpJaAO+SmbNazWQJjAnTnPFstUBPEptFPcRU
0hEVEsEze/HBHQALSxiMpWMWNgaWUyBO4EPZfLHAArPHt3K6WqJ0LA9n7JEue3b7IMr52zUpc5B5
6VLZgNzyhhgzZTO8CGLBsZhjrzFxI0e7vW4vsglCNVySjPDmTY9iJplqXFruQI5gckHEGxAqjBV1
5kbzNLNwQjExcajXQ1RXdPcOBwcJrRpovAFCA53SmJQlZ5ryTO7eobNV9urSPSFV4OXA3gu1MtJn
funcWfrYbcoAYi1nesXukpFOIJThCJUXm509zmFKF84G21q4rSH1b80dYxacqzcbWfGMdd151AA8
fwFb/z08RnzNebmCc1jfq4MyG4zTXXbINvWu3MYzaG8pdrp5J+tghiDpLD3i7njXGydp6i1RuVyx
nvoHlcC81gCoaZMmcAEkE9EEsTsZmODNq4xVoI4NatlaQbxWb3aqMBfLiAVN2SdaAhXuaZyqBpA3
1mQ4DVQ2erSWGr/Gqhm+UBnU4hCFpZGK/a8ig+yYA6Eey+xCI8voj2e6C9PVdQj7+H0+mXZyOg6g
E53icMwZ52OqDyUGrgMPZXzAQtn3ttpwT+iBSimCKxQrNtSxgQOhd+KVUDYj1+Bcwzyih5kVi1m5
ocdnDPpMgpwlXxTdIGaOccOyKuwRzS2D1WAVPkoEMHHA3ppUxS3QANbJUVk97gCRCvTrLKdj0WmJ
i41/MzwmE5M6wbI34FdTcB2iV24kfC7iutGU6+ws46Eo0BD1EOKx59hA3LMU2VvUDogZCAfZ7Ozm
LsPOIjopdKwQj5O5s3SO7CF4KARSmV3MkwdxzPFfeHP82eQAZMCkAeSg3LfsD/z0X8UoXWJ7lqjQ
WeUEbLDY43KAzI7qOBnjbK3qAK+RW6xCWjJun3xVTJPNb5rvRgt1/tvfTvg1w5uhso48yoO8gWk3
vFc6q9bK3ZsjZz1F3PqUbG6o88b8ddekyVmHwnNjhB06/xbgsyk0UwAhm6GWBbpKCvLm7UrMI9gW
/usargfz+pismWtzjNbBNdy3FmNwtvHd2w3glqJwACmLH/I7Con4U7B8pGqKPko1Wu/8vdOFQH2D
yD0hJWrGpWzUPnx/HeogN8klgcLDcI4hyAmHXvMWn8GT/42oH1A9+Zq8Lojnt61/iCqt+0nvlOTJ
lm+10WXcLjWNMUQY3oXqWEpeYPzUCXyjeBVuuqfiQDrhk7YskleeaxFpMD+QLyAu6oFoi2dUZh9k
6H1B14dlAIFQFBOpMIYXlNmtIZXrH1kvUubkUTpJR8s38SjQGCkT7KjNqRDtuc4aT4K3J4fOmSrI
Aq79tsC9ibPmXXEr2MnKbufinAZXkjzyRRBlSQfLrdAAa1GhMpl4+uuDg5ujR7QugKYZTLMvlwhZ
UMknnVdExt9/N1wRKuRrEZoQWeGRaP4XEYj3xgPHS282sLliq3QVHZydtyKaq9DVVFHsF2JKxFTq
/nsaPLk4nEvGrE+jQ7jpLeoVZyRgnj3OjBNRQdXQ5XGPbExBiFD7TYsDY4U+nJLopg0/Qa65lxt1
rgMzoBumSSMu4uk80cFkvOpT+EpX1UE6AYavozWD0gEof/b3mNmZ3d/8uTtbZFLDzWjnHdVd9mA2
Ow537i1vBvUeAw6DzT+25kNkoqDJPVR7hcchN+AeXIjEGk/UkiL8s5/ckz3Eb8w07ukLn+QvegPe
wLnJJIJaQmZAoP0PFGDfDi+IAQndEdtnsWNxrGA+GEuzzlrZorXqafI+OwcNWrka5CRIKC7nMSIG
04vLcKkch9cABITR1x/nRLcyBTd0JqtzcMooKT6du7JNYIshf6KRwnJff8bOzt1EB1i5q9+Ck9mc
1HMxZfYse7aaRpfqVbzEcsTD4OXpMm8B97+WPP4tRhBgcW5fUTFhpa3TU9OIiqIPZ+58W47W3w+t
bFT+CKEpQkpL55Q8exA5OxN4eGloZE/vUzzrGXPIVsrku6pPygxZuXE6G82TfbxVCy3ayzY2QWjg
Mu4xR/qa7nijPIZrhLrGnV2/o7EbOJcbbzJatTtyIW4+BH6tvLiPmvw4sZzlDZgEceJZOYmwZyhx
sciYsspNPovl1jkjQXeOqZWc2kWuk1da/IkNP0uEGdJ0tCIsIhLALBPsEMtwKyg4oQ9EGf0S6KPV
7ZDNnQni5IvOfXgglM3pOJZ08RaFCF4IPUiT2BesKox0SxY4Eg4DkMJZoqS0UsSYDTI9/lQi5KfD
RGdK01nZK3t525wTRfcJYLm8A/GgkA0m3EQnptpuO1f84pALTRfNh/zY/0S4aUbKPeWjepcWri2y
cHj7Zr0Z5Vr/xUc9IntEaNqn726nroiYN7cpPIh9+6CaAOuBYIoHP5jIIhhgZxO1sr3FQFKNP4II
TuoAhkVskgI8wikH26NvB8lhtDN8kxtZLqfs3zP8lltkZ/OpsyTs6xcG8R9/wPkTLvAvfMSbdUh/
I+HohqAbhNC8glffXpyx4SWziX2OZDACRKQrltobXZwX0cYiXBrbEhyfPUkIyBaa060x+c5Gdv3u
8Ok9jXtwKfUxmjNMcpxinL5UJJBvFvc9YMyChCu8YIsdeIUDLbqkCD1Qx2rRwqJxSEPq5Z8j5Enq
hk5GcUzzL9hyLDRzTxnB4F+GuDmPTyDnRVsC27kvAZoGjy/pMAeAO8N22j3ru2UuAXlGfMXoEkP+
X4wbzAdEcapdXpsjOclanhfr0aK+llt13qz8p/LuH5tr+Cy3/vO3L/blJFvjEtkm2d5lV13VBwUS
EC3uu2/MtvjWjqjN4dm5Vx/d949nH/xIct559N9/CSaJJlGj+wTZ449B9gggeW74xtT3jxWDIBpk
M0bzwZwYQU/G5fZ2ag+cxCIRt4TE44Qnv52Sy2+vnPyzfw6f0ts/K/dqo7zFgTcr96y8qVVmIE0N
hSvNGQnvT4GTMEBhXTk693wqr/nzLeJr1W/mPFQdyqCUeqAQAPAazLWVW4PneYa6ZJaaVOlAL6m+
YJipWLodvaVeJVbz42fHb1SYhlposyLJgkQKBKeSa85lZj+CnZG6gKCwVdFkYNom2RNTEP9wKZ7k
MRkR+5Q/YTXzDMv1H7wocFmKDqxg3pq1yjuS6/AHIuMhM2UHwdTtCkiSxcxnRA8+IqbZIoOFBIpj
BoTFdIBURkSTgWMAUcsyc6ZhMiCvKzYxwXaXFfrh//mzPFMDIIaWgbj+ouEIRaG+BvYl7ZtnhFn/
67cMMPEhpGMdrk1+ZjDolDlZW5FCZ5pDmZFQxmPOEhxNcBgdtgyZNpbHQcCGC0q0P20FL6hkNgO9
+Hz3F6E/WTeJPkgTeCKQJSE06i5E0WVq5I7xkwyCdkBGYMTfFm2xaTmWlwPmr2hfXPzf8dLFlNQG
HZgcssdR16g56l4m7nmG7IDvNCB0J6D/FDcTEC+EAQKFBOICMzuFqjYdJrTMChCQwUKD7WgbnvwT
DZXb4V4Ajw6eiGCO5XNF06i7jyzqBAsUseZcdMD00JZXylReiRT6e3ThywiwilUy72EuonXCgkvw
vCMwAhbfQ56jWGnR0WZ+0bwpJ98tEjLMcqT+Tzj0vSK1DK7grgUs6AERYKE2eJsDvZavP0BAOgh/
kF+605QxyVp/r3kYCXrslnwF0EqTVAjMV4JbA4aUkk3zrTDl+VldSnvyGy5ofVbWvZm6pVN36s7L
V3AuNzRL/q7lutw7FFj20nxoNYTeqdZ75/toewMEf1dvyY621REFoHzPXe1q9NYeFTvZRltp/kV6
TxMP4rEyLqcj/Z5uXKu6R6tyEU/bj0LJSWXp6UFF1V9XQh1/80VNgyaYT0olBVoRA5s/2Ue9pmeH
/g9Esom1YOggc41IOyAcsTTpKJ8f6rwApS6altstoDfL7LdjoeGUJPwmkOwuPv7IfEjeLW9Gfc2M
Z1+rXuXbdCaq950HRQjqDNxUisOeSPnJUL9HZivoVFlB9fGugAY08sl/fLoIiDKZJIAPOQCeqNSQ
R+Fv2b743u6fK1aQgaKWLkwJvU0YF+QGTMAH2BugamAB9dDIbF6Lq6aABuaBYguYANU2YBVSdapV
wFNyRIVRIOd9GrGSv3ZYkgcmEw/oVkZ2Ss+fMtYWn/xS70Qm4LewE9lXka+z/24DGPOUNcVhYl96
xDVYGWYqYI+AvBikDhyRg7uZpKE9OlkZyAIhP4NrP0U1mmw1dMckr2mHIgNcIbyS2UvH7SRD6Jou
DfpWKpDIcYDbgzCVi40F9g8Ux/NgctiZguLDG4SD64IdAGUTCF4iEKX+CxRCwNSP/ub2Gl44L78E
Deu/s0PFhYwXyjh5J6eVcRKADMSIf9Uz7Co3nvEfJKi9Vf/l2/2XuOiX3668AHmcmlfzwmT0ru0W
zM8V5ZDetX+QGKWmRfPeKpn7D+VFXIzlJPTw9wzleI4WfbO5l6fuR/qEL+X0OySv6vBblHdabeAZ
wTQnMuV2+5Ae3NEzXbSHclfuOih3ASUhOCCIMeVOOdXXjBrbWuSxMhywUCsOxL+sbYJB95Xe8xOl
HTjnKn3voMngxWQisUj4+BGkFhUfKkD0+5+R1iP5rE/8todx+wsXaJqkQkqbGDmf8qGaFHt6vHJy
TcFcKzpZKjr0hBEg+3cOur6L0enE1B2DtKe3CKzkQoRSX39/DrE91FeEvMJn8So2CaXhviaRaIq/
y0QsSwJEtkP5iWic7E/MCKBQdRidR2d+y3kZfji4/gdJ7/4HHhsv5kOVT3OKV7/D7xBdONjhnTu6
Kgl2QvEzn6+8AZB6h+GpJsYhsucDOCdknjcR9TAni2SspsyQ6e2hf3cBm4AucnTPjMRDP17jxMqE
6CjsoJlFYvqFhKElQ33UN+rQcmmghodFCsvZVAwodiGNECA5aCugNgwZrjXp2QwGTIS24OClEdxQ
yKMohcHS0egIEglI76sTu38pmpyDHb9kOggQvWDHUX7AbWBggazgizYk2yRumiTr0rWLBwvR0RRI
f6nTkwnaTzflnjkRnigLMJm2CvXiqVxBDUD98w+kQXUtP4Nduko2zZ1vxHfpnhABOanP/ufH6elr
nSenmOvKcumo5IcCVUB62u2LG9rbw5vpC/gfThlt8+h6wRCG3TCGQ9crJ14LB97M+oZEAYGz7Gks
Qa4qF5Ovj4QTw9NzZPkAFuExIuh4JpPjE2DtkfaTQQNv0A2POC4wBK+leRCMIL2zigdnJiFnXHM0
qsDuSv2Xm9ANc9lIZYN6BUdVDHQVae4vBtHwOlSATaUxkViAFlieglVnPXryHoOzKH32xTfkA/mG
9ce7955UQUjrye85TcHpdiVhRVhPXIY5p3IkT+oQVRVRoOlikkiIYXK6ZJYm3TI85nU86YTacEuD
3ClcOKgAQ1MdIj928g/yk48LDz7JarpqTsAJm3TVLtKdwJXK1fAECLJkN8p8r7748vk93DDLfFWu
kLxeC789mmd7cK5taxcP2RFRHPaVFKWiORwJv0IU4nwiQErsIx0sG/ibZAbMGog8YXYWoDkqE8Yo
QAdlgrVDZglLrTa0aor7tBJhI3EiQaGAyjHif4kOyG0GgsvOILCuRfmFzEW5OIAvIyoRsJy67/za
PxIKK3c4fynBGEgQlxUA/AXy82InFgcEanfdE4se68It2kQvVrzyKRbOLsUeAnKVp+Gn//EP6lrd
OyfKaoAE4RmAoMYpYFIpfmHJSTsprHTIaBADNlwqfEhoTYfgT6SlhMc4qJiMbuL+GDfCKkU4cExz
V0tPK4OqQOoZGeKOhzGjMw3eyUVNKhozawPFpaYLzZzuWwZSdbUvdrswRoWBHDOSz8zA8iq0S2Yt
aCg6+tC1YqAiqJkTtBhlBCgIrIfa6PLtwthEB5AOaNqDxdvwAFlIhs+jy+jB92G8D+6ZwgNe3Be9
cQq1H5EQGlkNEQeCi9EONJrX1MPcXfrLeh6sPerv1Pntrh0d1UvDDC4dnUsHoJvRCY/RJSZK55tw
chxt9KooV+CHPRTtIMSI1jzaFxl+kREui1kjNY1FtoTB3Kl0RhNaat4jsIUksXYjzK4F7ZRb+6K8
+VsrR7UgbhAk7RKY3DEGVNnhq+MaFpLJfDKHCBlBAV28I0Vfu7RKqzPl4HKKEeC14KC2CgbMN/WR
ONM6r5beBig9sfFjRaGSo/Uug0ts91edOaO1Gm2uLItnf4vq/Sw89D/ODluAWxh+3AOmoPywsShf
Yge4OffOviKpYE4L84xpwyNugw0zhhceSEwxGXdI3TLmzOoYUHrrgG6AnkRrsUvJzUDzjm/lwx2g
z45RkMFYTOVAMAK91SERE2IWGiiQo+gAfwqVeaqCGDFscai1VGvPzgqBbJOBPwtyvO1XJMRiZt8j
3qZbnJ//zMlqZcpyAxuKLFm0/Bd+d9/JPr2CR8L4ecfbPxIsuSwJK7krGax7JomEEtt5lMfOo2OL
FPcnkl52HCkxvCTyYfmhPmKgZH+fvkkFUokMElnKklCaJSLwcbDnvxzhe3Rmzpa4E0zP3xOu2jDx
Lu6eX3rXnv2l7SJfxkBX6oOi4jyegbcazZEvROqQjOkMO+bXjo1E1Ly8Vvtqn28dyp7EM9XUm8e7
Ep8Cxeog7oeg4868nRKbbJM1OvCg6QhlExiHY+qT12CbH3twNAePJNAH8GaidbRHQDynAKuBv4OX
IQnSwM+hrgMS0LzTK0AAaUstDmg7BLIkI6Dm+Z0V4AcUgIBx4aCaOZ8cjhkTPRfhN8PPqBEl43wS
zG8ngeiLLKhZpoTl1EsnI2s079jNkr9FTgJG4DWd1TsQvBUKB8JK36PDd+XsWH4zb1cCX5+AH+kJ
28cnyuX1J1l4d2eFEg5OFMAaqZpVzD9n3kecPd3xbzVaFFP0thb9u/JxLwlonf/K6bm5d0/Utfgw
mRMFYXOBQ959d80JauSmXbCc5hXQSWCp82QM1YX/gi3XNdgm++82vbJ4tiyLR7FP1tBIV8rM3ZQc
RrEQBnTwTDm4ZNGeVY5VYtwpbhPEtBW+r/mAVge4J/WpbNMTBQgQeqQg2Grfe3xXn/ITz46n9AFW
HUvSkeYRdRJSzQNyIKZswUTYg8Bke3Cf48hCF2fn8RpvXk1vM4RCF8WiHbsb/8B07Xs4dVrwUiQh
wXK5CxfKMjkPr/TyEtT0rxAZiG+cD/K8RJo/RAB1TH0qcmu4clo2AOYwvlT96TrzEQdgD+tdWl7o
dnCEuR+81BdGFDtWy1rwKAjfLyP2HfnHBSfBuzAezXn8Eo0wQZPok8GFgQj+tOjMAdyO+O0IIgSl
fBL0a3Zu1/WW33YYaoxPOzonmrOv1ZN2DDgbbHnCrSHahT2DcIh7DMJtmX5UjCKsEGBqai9ETCwQ
9zB4ggzvBPj2+bEQbjOuNLM5YSyuZYvlOak2fbOe1KBtPfC28tjj/yxgHn+vPWDkcB9sPbZLwB79
Y7SBrD/CdTtnj/TslD2bLpl5bTG+6ki1mH0loDrxDEWxCYgrS7xc1mw//hnxFrHhCbN05yx9K90i
4G9FANYeE8raaT2hBsyWyS7pDNV9A5ycy56ygcoJkY54JZuL1lOwa2Wjrm7oDgVwCgJk+72lvCus
xO7o8o50J5tHNi3iu8SmN5es7C8H6l8iGzQJ8ttUXQF5HwFjKWA8AvGAiIYcKbPRXlmCi1I1p+Kw
um2qR/yuHs4WodwZJZ9t7zGwPdMfA0LSAkCNPADG4JuncBCAvQ24coI7If4A7sM6XPtYFmfGWbxS
lhj7Y28rqkj+Ggo3v0uXwGzzUCiUUx/5qyAvB3Zv3lo59SaKGOt8yfnDvHTfGZUi8Y86EmeRyhJX
CWmusXgO3vZY5P0jaoFAjPw+4XwLgycKIRFnsFxiScfCHMacd6gaPBLivqACGCWgSSvGWA7mOZ9W
0sDA52IkPZPh9jPEi7ZCRT0+8r04TkG3oBvnOLBqjFfPCmY9hNcZKAjA2eN65xwBgSnlAmHYZMxv
zBXFpmMC45lsiRVXc4TNElNpgHaYASUTup7n8hjpO61rUjwBTr7NRLkBA295Vsv6hUZLFYv+nbEz
F0ZOHvN6iqNi9QSWuK829L7x3GBR7cttuW3AQJizdC63ohiba60xGIsCTZ9c8jbLeEQxFqdRLQZj
dNA2XXPEEVSUWP99NsUOguB4Vx2IItNdgmn05vWqnUp3cuc9g8LmwVyi7MEHTjmqevXjaNup+AfJ
2RrwXtCy+czGZAogZjybSjMG8o5rM5wiTLW4bUVeID9v22IRrHrjYiFRYLlN6G2xBN0g41jkMR+K
atFgIc5oOA7HVGnWjEEV6y6A1gk5FTeWLoUbY4PNij3ehJOb4p/qqzgF5fa3r3e3U70THgZJXrP9
j6Qza04UCqLwL6JKQUVfZUfAfX2xXKIoLqAg6K+fr5lKJpMYoyz39nL69Glz62yd3up6fEbxKB5J
oNOTNIF8/UrmSx7WO7RX5Orq6bm7R+SGfu51DDI9zrkRyq0swc9R6nYE/8tCtsETWPA+rwt6QqoY
y7bA1U6xK6wNOns4l5ZR4KLOTBjhvk+SCfIak/aKuKpx0lYgstxyrisLAsVSyq8X9zlRd6Tq2YQv
UKYDkiobxbeAIrK4D5SKZ3iU5uq5iGfNVTzTh/cFGWxaGJ1xw0fykPN7Lwqeep4gyOX3VpIzq6dk
AmMMjJdfvBe8GC7nCZ2MwvSCy3CeJFHLb+JNqH8yFZcmQjxy44QfJm/j6RzxbQYaR9a0ImOKj5+A
m7WI12+KgeXuveNNyLDJqPkU4GPU8h9etuAFeCcy1+Rn3HcdhxjT600lB7zTXIWHIoIkD0wW1ao1
zk7PE5Eusqv+eVecEOhYbccMB4+yBWU/Okw5368FkuLdJ1KJu0/E0KNiwAelSeZSgolyIXSTpBdc
gHq6CgN9Rurd5MDh3rIpVIFROn4OT/fLvW6uSgr3uMzmoWAR0HHI1AGcTp358rVavS1lyiLmij8X
9wVZcWdcSH7/OzAua9hAAK2PWwU5kBJlumIyKVIQ6uZywtMmuFXqFzs8KW6ysck5VWiK4KuHThgH
r9V5sZ2nK6CG56tPWxKyV7AQ/WpY+u2hPrzstmPVr1dL7/CYfQKinglXO3rNNJvBvFI8ipgDZlHM
8l/DfJpgEGVP4IgwbA8cmrZ8/2VzbcB+GerYc82lzDSnuARjgomDb6E288Fybu7ZX3Ub1MV/GiCn
nNFYGGYbfhMmlMdeUxTYx2IGe0RDbwxOMTmzbrMJgBiOt9xtT8oK3ZrTe2e3TsqBhcBnx+cLk5Yx
P2gb7LgV1MbyGf/HlIOOap2hg8cAX0ovuiAjvRWIV2+1dQqW8m32mNW8DX1FvLTq+kjcGOmojLQg
wZmKq0QeUI43m8NJImlne05xV+/wv2PhfP9QLiKWexCvtqzKqzChRYRClEVDiMtEsFHr9OaN7jsi
M1BsFuGpvbrNOv4dS4CpZIV9PDHv1LY2xeY17A3yKRpbS4lvv+EbZ/8ef6iy5VTYiHIx3KqVe7mX
YXofo3wmTBahLDTtV3DfsS14m2ynH1i1bEs2Gdvkvfuyo6Qw+AvQ9kWCXt9LFM47zCkiQHIXj/wY
Uu0u5/mUcJu8cXZbp0eoD1KUzEfFuNxcgCrC6yHjr7GULEI4PG59b+kcPG8kH3myJkDQL5uEH8Wn
PWy8KUYImg59HtzSaOvEo3vUXmXAp4IR7WjA/8pRc3GAdbgwzwnI4u1IWTPKJloQr8QO9+zGXNKI
eYJvzCind9b3uaAYdUm4pkOPkhBqI3nwH4EI7AmIE6+BFj2IX6hvD3oWVEwCnVlsfpbY2CH0CwlI
sKpCP5JURuIIiRvoPJhK7EWMYUssJz787muuNmDgN6lIEWKHiR4ewyIk4zQSIR9ZF4tH50JkYtgP
r9qkTMD2gLcS8gI+wR8hAMN7HVw9P79ZOTyJt+Ptw+JPaCoJYcKjRoi4eDz3zRsR0FjsLygwTQIL
XodgRPKwNqGdrJscBmlCAvLzntj8z/AzrENFkyCHwKWkZgr5JWTvEtZIsCi1WnEkl/GF4OrnVvvb
NB7CNCc82XoVtaR7uB0Rv8VD0kthpsNc/JNHq8F9fg8pdg+5eEuCSJPaEyugueSU5xD3jIsFKYqw
jAIKVL6MM8RS7LV9wRUgc51+9tsRNa/JPVQiuQHyD13qNbfTE94LrHupxQD4jJI/kCodaQBIH0Ak
yAhCLIZrCleS7IDm25rtw1dIxMvzHNCLAhvVTwAw0H8qoYBrVAJgAVypRZ3hiUv5hQocBLbGug17
jufweBtCfOqmg3Kk7BrHaqwObws9bByUUD2UVJhm+aJlf3YtuwS8P+a7y7G7alBSnOmQvbtGpJH/
wL+WUU3SnfD8QLNkpPYNQPTwA98gBZvEE82/M5TptoAqSO2NQiMVturLrFUadZhKKz/2wg+uCIAS
ghdO72sUB2SC4GAgEXvv9cEAx9lBC7sxuIdUeyj7oBVZaIgnQIvWEU4QQn5WUjAp11RLkW+Pl41j
vGz++i8czoRn81tOH74ul4gLQvjuy8puU2RU52AV3V2SgmMZD3g9DCHWjRaF+1x4YI2qn6tU4kx6
a7ATMZISyEjQkkjnJ9VuYNOalfG/8MLbUFeDC83oPSFT0BgARvSTwi5F3d9EndGGMaUyRVmOemO2
ok4FJESBD20k+qN683IkhFTmvDzpVuKvKA2H3MfzHKJsQa8cbXbYqLpOBgGH/c5X1gLU3bkGH7px
pJDzHfLleWh4FHjoV+tBJxg3N2VdzYVFS2sWRSfqtdR3acriXKeUotohw0RWvPUe7jJLqEGSxERC
UvjXET7SsbNIBtK/+42oLNzW7SBdf6MKLAUw5/tXzNPp2UeedAp1h1qaLo2fEOFpCL38sYwJNn8Y
T20p5dsaHvn+JUSa7NFRZSK0EDLlJPqNfusU2HFw3r8OOHUU1V+r2NuGEul+T6T/9MYRkyQRLryD
8aTMQvWHkAtLihm9REQTNAE0Xgxn718pCBQgbMmuN7zjGfQDMycXoAPX2QvgtiSm5graLbAMCRSz
yWXQA4Ypnf/xdzHWsN060TcjlkdJdAMQwKc0iHMJnWgmX3QdIm7vNpLQVgDvrZ9NciJ2yTEkfG6E
hMzkNbpbHXFAkbC2DvfdlXjySqxZChKI/UcGgsPm8zz5BAI99ew3QcgDc9KlS1SIx+c/yD7pHipO
ur/MYa9XyyIEzlomA3V3WxMtfHCIyAPMfrM3fkQCmvjYXhHZll2DXigEM/8Hne0VgAnfEkHyTbbg
/+uMIgZtEKDYdE/tKHpQPAH6v9KEtSOGS7oi5UCAxmReXrB9YBYuRwtGUK0o13CTiLNAJYUKh24h
GPYAfAMMhMdSqg85gKPxbgtq+WXOAvAaWA4dgl8kVJF9tfi+pYueF6UhJTfaFORFn1T4c0AVhIyE
tNxL+J8cMXefc1FPHGyTrigOuYf3pJGjRjnhugFlQG8E9KQA9TmAjiIstv2YvD9BYXqoRgAvQMU5
ZWUBvU2g9gy+PEUDRkM3DBB2Fbm/ijYHkUwVmReDsgnRqMxkv8HCN5AV61QWr5ZwjIAmMtQYhJcC
KhuL/czEURRyEZCAjnFoDnkin0y75PzRQuWlb2UfbBvRyE/bACz/UrxlhDG9qvBcotfqspMMKp9p
QZc9V4LEPdZUU4isia8FxGsQwlRCAM3pyW6EHVrmci8+prP7JKUgSoB7YjALNQlatogJqf/VcDNZ
DbE4V5WUIDlRX+t0zPwGYZE7hEhDkdKGa57hxYBEb61bx1XIzZgkmNm9l/9sOE3dQe8CRTx02h5v
n+GOWmZqWMu7xfR5eCiKjcZI8nNfL8TGrCd0BPA62ty+dFpJk09+eLCPJSX7EMhBryTU/Ex7yzdA
Jy88JyUeEJoR/DQWykEhuZSS0/V4G8XrIhLa/DeSBFpddBbC9dr6yoqS6/+Sc7l7HJ8T4abe1sUE
RvVgS7dZd53D8xTriJOEFqSuKYx/17AHW9LLB/VvRgco0B2B816axfL9B2dfIeUDBC0VK8FZBRrI
ImWF7qXVWrxGss1y4uVndB1lJH3sJwwQyiFYqAfFuYLUjIiUx7A27HAxHoR8FIb/s6PremXrRPJH
6lTsKBq+pUqYLdhe7DqwTr6hRsCqZx/QvUQ22gR7gzbQFMtGoZAGpibXWJe1hvZs9UILhJqRc7sG
Gf2Nb7/FYcMG6TqJLg1P7I/LjuyWnV2igCtlRXI6Kom8HAuDPLEwcrYS3pme3RXG9wnfsV7vIIts
I9lAIkVEUzUHZQA6shWAIGs6LLxXNgn74UmzBdExuBC/f7DMrqSuMLIhOeTgjcQdMvf10TTRoP0w
alizFBXcklcm5eMpvCB1Sl6IHzEf1NHUzXm53WUQiCAtviXrqzAQ0MPZ2SQokMdr+0NCeP8iCNE/
gwht0gN/zxFT/OSTUhxHxxF/Vsr0ThbOvQBHXlwmUj7OAXx5oIbHrzNuG9f+En1WqtPdQHeiswzB
aUj48/zQHnbDzhhzxJ5KdljvCg0gSaPbUNylTnqe6Ktykc7QJFq9d51TfNzUxARI4+TzJPlE+/wp
Mpgsl6eQ44XQwA09kLCoJ75wR1hEGDWelJO3UdvunOA39Hjd++QxEiD+NrodWfRX+dJY8OV2hD7M
/7AKvovqw5LiXfgj3hNq/hUHdSYV0d0P1oJ5Dj7A31CDhE5rrK1EdXvVHKYWbQphPlDZLI89+2Km
TwA7+deenMPOCP6K/5Rwd/Oj/CFJ8TfsLWuOxAegVQX0YgrtJD224IWgBEvW1VpciRig3EfXNfBL
OhI8bOufCSmu68YObzmThgYKDXbl6bYgfILwUhAhMJCicQZ3njR8SA7l3AXUIQn8BbClF4iHkibB
O6997m2N/5s9jiTP4gHH8mrVVAteI1gRYhEA4NTd9dhbSQ6mHKAwkBSz5bZj1gPuiPinJ/4Nebbe
zcDBAWJIzR4Xiq4Q/qT2n/Tnb5GymahMJJL2AJqFTBgB1Pe4hz9Apo5w3immYJW+O3WhLoiV+ITG
yghfMEl49Y91fTwQ+dYXQkIe5jCP+UiIIAUZuGCC3yilub85k+ahIuosHmt1V4GepfZnGK+uBy78
IF5JGetNuevuCiMV7CAqMY9UO/AcFXUbLoYp4w5/wdanhrPY+rQiuYCaEzBH+Phl1LJis9SV9S1J
vE+vmKjXqKNbdILlS8JNPjGLRB9EmXy9/FFNh+mlodNBeReyyvy2Rdrd6OTmte0Id4te1B8MLSRB
pNTOJxkLZvS35wvQh8Ai6Hr0nwjJlKLfU8EnpiWbTsYO1VVREoEWBlU/X6Ywm34mXfXl1WlD8eSX
iOtCEFBceGIofG2v1o/OnbPP8ACUIngvFB1SYElGBlC73t//PjQJdAw0Uq4v56oYZE48QlLVE61c
BgZIx6zKO+oWv6LCuGnueRpd+W1IttTvadalEHptmDBgmVzN10q16M/g+/Jp3DfXKcF/RbSLJooc
OoEo2tWIS1AiWXI8l66VwI5DkpvU62pA6QYMelDUFJEV7yICPzxA7z84C2IyZHmC4qNU+nfmtZv7
ywZSJCVPcAri5hTMvb18btpwqL9/rb+KbKgQ/q5aSYoCOU+tDDr5kcw7f0ykAKi+UnKlo18SGaE9
kKfIHYWFADWW49mKYEdMI4/058UUF7YemS6Fh6stpQRyaotWSlfyYwE0pNRHJu1LSQB95VBfNuZ3
lw0LUiEBdDJo/al/JUznKY1wT0oAwCRUfajpSJ2DM6CsNbz/kdA+/7j9Ur+lnVBgC+QTKOTCm95/
ltnfm5Q921Bd2HNhtiMUkKb1Hxd/bYCEbL71QIhRL1kyhHVPPm1Bcs3BADedabnKMOTYw11jBWvy
uvuuCjbg+LFTofrs8l0y6qyuk3TXPSjj3vg808cvkLOTMk53Dzg7hdE9vBZvIYK+TmSsHSSgDrdF
b9w5JDP91e+sqt1lrS0uRwWrf2qtnpQaT9dddaL/ToFKg/Hu9Wl2M3hbnt88kTB3weqiz653amEg
Zh1YxqdktD18JcWWPws5eDKxlD5oguVEWMdP6oQQyldqwcDWPrkhWrNNcrXrCSKxPr/CYPbuq+fq
AhJM0swb1H/MfOMUNsCXGFwE+dAcIGGmSQ01AOjFRJn8hMwRjVKEuooDtaZBFAzBg5Ej+86sWDM0
HhLlDa4wQfemIW0MvBqJ93P1Q5qS1Hv9P/PmRWF1wqGkaaCF8kODLklYOTTTpHsqaiPSVL7n8/x3
pgNXpTOOdLk2IPC9qZHyE2x3lLrYOrrVzdGj7rfr3iXp0VBEsaOk8QciypWBMjW/8cqoDFR5sQXC
SfxfmKOFlfKcuobtDajBEYCGFLTo53WvCGF2/Qhnzyc0cb5CIeWMOWyOH32DN736KCT7z0gFuu8d
8AXfEzmlJBYHqHpwfh5HBP533V23JeQGOAy0X3XR3BDyPpR9dd7aoWgsVp6mKUiYcFAOyF3JTujS
3imocfYXdwUfpv2LbU6v0m8J6FWTKVDgGHfg538jFbD3uwDuhZKGNwfmPRWU1RuL7UnEz7rQ++lH
GCT+ZcxLgV2SR2cb2gw4DvgVtA4OOzSKB00cB5EysOobWPUbtoE4pWNPkGcqkD9oLWLM6efdxJgZ
bf9bVvskBNcCD3tMb6BtZ7/aY7qTeXfE5h/wdskYQPs6pSe6whjxH0wMRqvsK9mwbEw2d93rUYbv
TXy4HrhMXyJD4IHboVcXoOBxw+ZmujpFOOkE0uxu3QtUEIZ16Ro5NECD599jcwPJvZoIftPwHoPW
sRnFy1G8hxEfL8FRinXjCMgTL3+TeP8iqIcE/O6XWLZgGzTRcMnpExdYFNMBhCi4JTk4VbW7WzdU
BpJ+/8/mc+mjqvCOUrojZOD4KExSkuZjA6kEjJ7CJ2hiam8XbcBRsYYJHWoUjkELf6ToCMNBWN/L
ZYQiO4Xj8EQwACxy9J7YBeRWjCaVN9ASIGspP6F1ToxIFtuuY1EyB0HkQayJ4N6Q6sRNPyf0hO14
rE2HVOfUWLxI6t+8WGvOjWaOak3SuU0FoOxNtjPkx48AgN0j+iT0COzbkOGpcU9yaDIY9/l1eh1C
NoTKQs2V2iljhGgwk4xKCpLAOqPzgOIHFcN0Kc6gN1EmyTz5u/9Rzua1WqPHHkQR4OmxT5fqmmCA
rgr2E31EpFNq3UpENsW2A6FgIxJBvPZEDfkyQc0jnvJibBRQzUm63x5vS55I90djzd4lwmAr88nf
4J7gkIMagR1hA157kLrtUYXQz7ugq+V2g9asNVPRMbmJSg+vwWHRsfQ/tzvP0yUtYumeX8F9rlO9
27JO7/geOKuzrmg30HBklZdRVaddcB9Pz2iP3J2781kCzU5Z0OHzr65Yz3+4ZIKUZV0ppat9Kc1D
+LNNIdWDEgBa6tFgPVR9oe6Y5CV+/VzKJiFCahRNfuKlCJtKYDxOkryTxdrbYcZZ8//7PLgCmC9O
mefle7AynCOBA11hazYqPxMU/BEuzPGjAOcuFfz5ndhADMGvj8YEtYY7/2IbuwucTKQOYJ1s9D08
I7hZSwob4ycOmN0KHwHwKKf5kv2L76x5CzjfszSMCl59H8Pxp5SvL1nW8Iuo0A5xt/A0aBOiaZLu
G+4wiDLh35/YAFjd0lx5mVN8qIFpOXpUr2g4w8IChmoRt6k7uy5bs9ugXMdLcTQtadMYPRBq6Xrb
EZ2qYyoIlMGgVxHhFH/SQQaXAOoTmByJi0p1Rs77ye/ZY205uj3ETcR3KaJxM7INJ0uJLnxCLnoQ
O7znOu1WALYw2hRMXkM0HF9d+ZH+rr/GH+wj7gBct3oAPIEKn9euKEBg+ThbLginSkhLW6iHF2JZ
sxyBeS9zWd68HgsWhao9gS3FCqn2QCGjVJeO6kpzZ0fjra8vq2mFTsCq81dNf14Nnd6OD3kKZO38
WEwyvzWn+rUk5eD0mEOIyX6tpabRHkgPDB2ZAUPI8APpDH48Zecoh6fQgNVB2XApTIXPsDkr6fBi
wQ3Pm9eetUTHnqwmjpHKw1Uibjo1LpUw6kR3irF69ILVV0ZDiWqTTysMNaR37OtG2X+5eLTPJcCG
fRoSIeWw9vgjOsIx9FxpWIBv+uKuB2UpXeucIHXeeSPMaeJ7QBKLj2TU4lExYlJmxYBFHzg67YBL
Aj+vcEqMK1duzpLDNyEzBdop9BdIMwA31eBJpavrxbakqMyBt6g3MZ5LaDSShZ59KAOwVu5QF0tI
cTqMIGlexbLVuaKkTiRClEcvcD0EbRKS2QUPAOujtoEgu9wxYRRJt6BcOY2IO5vj5tBxhtLF5yZB
zVkgIQyeqBXdna2Z/GEh5lLokaA4Abd6wXQj3cKSilV9gQSn3q3uyaXnGksuGSePzgpK6vddtpB/
giWfIRAIeZgOBnySvpJu4KZ9j0TwioIs7A1hcZzdCuaK/P+FdMHIlJr3cY5Q3INekPOOIMbkub8A
bgtnLEsHxiOsGSFVYHppL8WU8PEjdBCODuk/IQmMK4iXTeqADAZDJUs4QdJsJRwvgRPFQauGFFhT
3uk86Tp5sHU6HFfqPTmfT/AJHrN4RN0y6vhSSM9JYJ8gFHdQbMquNelBuu+luxlgDjdL5u8KZyP1
8iD15Aq8gleQLXrDjqMMm3a7ppaIH3qSqILIQzRnSDvXlNGzsB/OE2VIO7YjzBa5m8KGEd7LK6hs
IdJWQKc1jwCCK+gZhQB+4hs+Y1VqAT8hSNChwFAyoNpnPxTw6wSCA5zNb3ikfeAnIFaAHUB+MBgC
QZYydBbI3ds+AA0rWiXZFwTpPxEjBtWr8T/+oHcAueH/V91cQJAsED+I3lfehzfhvf9/LU+8WSEP
vSHw19/wOw6Rh5uH5uF94njA5aheLPTpZUF/RHcjRL7PCh7D9ENnRGMcB41xusoPr0Nn09ps59o0
XTWH2lQegfZH68WmPWUIJgzATLSon18wMsGyXqvG+HOAZ/HqCS4LUs7j4PjAdPwI+nbmilGPoNXv
9BEojUc/B35MTjwFPOw/RYNvnmDqq9eqzSHCel59Dq1xw2mNW07YHV929KHXt+EiWBlFBk4R8OQE
LMVnAT521jqQsHud5e/JkJG7/lQJ1KohMt5TmkFa9hXmUwNxDDwAtB1hPaljxdW8q9OdXENUC93C
r+yPCbeLsnBdfe5X5sdMFuhkc6JxgKy5Sa3NTMyGeRm9Fjr5kleaqo2mo302uxZy9Rb1J3rgvwaT
Bhwl6EQ/9OHD1ElsRjiacQitvBVlg8v+Oyn8a8CZTRCEgDB3HtN76Jckrz7fzFuj65KYlAbHn1ui
TLpRLbrdA5BzTw/ODZps+xDF8Ry6dQ31WSOqhp2NNlXDAsEicpTB29XRGRkpHhOIhvoIOWYnt7eh
6rP7iCObIF/PqHPiRT0myLu/UXMEIZ8RJdcwdl623MRNK2TEOoHUKFveHOSs+l/zFqW0oIy3duqq
o7b1cy6e5n8W91FMfDFQ/Mx7erp/nSCMb97Nl/NwoMDbmfUxoRKPGfhrFVyk56AxYbSeU9kN7AJA
EoE7kPiA0NmEaM7vs0ExQIiU3sZwO4kzyPGMBu0Fjeg71oas4HylojJoqJvfVJ1cyNsinYuTLKTj
RHFVLvFz3/MuHINmlcFllC7a4w/Lc4yO3IB2wnZEU6nxNhl6Y2kWAp7e3bzYPS/bP/fZoGO9zMIS
i9LwtWHPbXq9AHb/e1+6jMYzOjZK1/4z0B3mpTiN4OV/nIarjM7D9xLuPxUYaPweg7FcNgUCyYxL
M5Xg7Z5tdEq5MA0Tjaag8lOrYyrGta7fo7RhlHanadIN6DEAwWSEjH3zr1bqKKZuItPM6+hed/II
Gy4yf3SRlpS8VxmDFvqPKJm1fcT0WZ1nWwk+yKcGb785ZGv7vSEFOewQhU+nwlgyJjP8sS+eA93s
GsUgdRBNtm67te7/rJv1ctIwwQuPVdpRGc5pXp3UjL2P2TKEYdREHIV2k4D5MMbDKZeFi2K4d96r
Yetm0UziIdjrkYAIA7s8QRTTTZFSQ/fi62vTr/McXB2ugwno4evj3iZhwfys3FCy/oM7Ucxo3ejT
PxZ2GMHsMqTGKuHmwOwmHXYYqgX35TxpQ+8q/afVtXre11UHjCy1btBr3dyIrYfDfXDbHorFGCNK
hAtt2HJ+BNYX3HQ+FCetQd0mhUN0KR90PEbkuOfxE7IK2R+nADDofdYP4AICNzBLb1sez1PFS+zW
Ui5w29NGmYuoOi1OLWhzSNuv8hZMzqaNAOq4PaUQcQ1UthHiftyUhplWJnK17tNO7EdYDK5zbaRO
GhGllVAdf+wGT40xFwUrIlICdaIHL1vjil2iC2jC2W32oWs77YieUy1C2gQ5Jy3K3XygRJKP0U6L
zh6kcGdrPcIet4yRdINr0ILwfolwOu9F+6Ad4GlTx2PsK5R478cNzQwugHt2ZCMr8+eKvhxiJGDU
ftOORRuHoq7N6CYHCSRmNxvNo2J3rbaHcfFuXOq7zeXmXemS4WlpICJ4aUCpqeVkVuxdA0QCIY5+
2f7oFDKcwE9Nbqn7drdRm7lRA7przWL4wTym4WN+C+XAOxiGL1TEny2lDl6142w3bwsBciifqY0Y
VgL1FAaQAxvJUmiYnCUOswJqvU/03o3SeY5b/PTjbryw2dwu2o5YEZqHHHiEnJp1Nr6ebLDv4Isg
LBsTi+B13/3zHnv3WffcBoewDZVpcTpHiF05XUsOtm2cDaapRmI1kP+zLiwK/IeVuT+W9m/6wsvk
RFZaTWXTXPLqOuWn7WPKZLA+vWRYv8LP3Ngxeh4DQE3FlT94wT1TWUv6lDpoe9oetodNgLsQC8J2
ZhkWg9K9+rmjWd+g57QdbUzveYTzwRsp5s1hMKMLgbEjW8I8D+mddvGGmPbCagrh2ACBsGicMm5e
tfr67H/5vZPRXk3v0tvPbdkiGpxYZZmCS0FPbvntA8Up4sNAHbfCcvwbKUEc6qNHmIZPmhYwhAMa
yizFYV6kX/nZodINuCDtTeV3hppPRx2XWuE0326yFM+H6kwP6JzaOa4v1IfbscSyGuRPQlu6l+yX
fVm2om30dZlobyGBGD29u9fB846bfkWhuf9Z6H4Do45t8l8GdUpbYR2dhxczdbiRrB6koc2SvhNq
VF7FdxSKw+fpQ+QiAY0yKBj/FLTCG20h2zENd/C6IRwihJEQF5dWd4yxmjYczWMeRh8FKVsOoXXQ
/AozJVcbZU7WlWzwAqfc5boxTddKabvDibaiXkBvWezoDAQxUgfYQV7CFEtK6xS0ajporNKgARwT
cHXKQezH/i28hXdSS+4FW41xHkOK4gNKQ5wfGEb/ZyTBx1c9LcpM5Dztj8UwBxO0cdkMyyHD7NyX
kwzTp6F4yEkb2JWxMq2XlSmX4MteQNGKWPsSnaPYY87sKHZKLnLu4GlM4Vb1xoDVgNCarxmMigxL
Vx9l+/u+MbljSXTi6pfwUSyGqLjn+Ye6HdNQ2d7UpP+HvJdFZ6MD7xG61r5O9jY1WScLWoe71/bf
nspV6FA4MWm8976OxirXh+qr3x62xhUh2dn9mSmH2KN5tztX7LdbDPTR29VGF/zLdxxDT96GQpfR
V0mk+jp/dwu06fl0H2TujWuZmB9Hg2WFQWG/hLTjNUdNj8vBTWIgAPYe3YjJB+ztAi9XsxPoy5II
3BedcScs/I5Fe6OdGg9L8ctAcdR+Yj6cntf2MvfrYNE4upa/dYSUg2KwKaGTYvdmTYoQ0cN54s3p
W1sqNC+xSS4gQ0Ok7xFfdMWLvmx9ykBlRzXapFXS6sI4EE9do2xskTaBy1Xmw9MJymGZiL9nNCBD
CDC0Z+NnNf3XKd69A2YREqpgKb3LMkd5G8h/3EZ1Y/rGrihYJaare8+AD+8dZB6RWJ9BABY2zpIo
IvYIx9Wx2PTcplZPvNqEAE/nSb9t0ghpomRkUNlhTuXLRnHBoJhpCvjJ/HaDCNftzQrUUNSp5jEp
jJtY+g3O7UnEyVUo3RT/jZhL1PMB1C02KPuF3mQLdXqbvApngs6Lowe/ERvVFgK3dBtIvkbOaHyt
jvNBuvVp6cTasYWIoqVIuaOCQaiaLyJtdgtBZRwiuR59nXJcEOc0nCfWTJ89rYbD8fg0Mf/sChf/
sH8DcEgHkOmHrbO65hnHEZtPQzMZ/WDS+4vtxlGjJXtZ6Jn5WWEv6GQat8gcK5PRLz7jdgJUbd0f
/CmM2Q3FG/wF/tqNg9grOOKu86hzabR5pzKGEJpOzCbkajEbpN/l0LpsfzQl2MjxrjVEkXl69hQm
oplfCfQw4O/BG0ngPa2g3IOgMbmtyrGqY64y5G0CDRWu0qcptM/0mIhRinD5YByPFFvCaLF3aLkL
HZpi/XUkrSXVjEK42XFKg0KzlRqEdQY1G/Nl6qQ10nHx8OCXKCxIFTfU5i49QoX/Fe7Qx755yvAN
h4S1jvcGGnhHJE/s0cqmrZ+o5mJ23I7NuA/svSF2sXC7mDTF1om/46DJsngwnU0z9GnD/3Ctm+CL
inUx2ha67mNtXNipuG9YvzQP8xZtGiJEFIB4qrJfpiQB7WPT+02hXJT+leQHv8mVLPvzHdibdfFy
CwGhk+LfCatxpcTonzWdamcSZHpcya1Tg6vG+OvDdtMVRv/hyiShKWG0CYmlT+XLRpDFObcM5EL7
3z45DqFsasI5ZMzRFxLCj75DmK54bdkub//rMHT2v48lmfPFwjGgsV+apd0Yvu1OnzJw/2Uwn4Eg
L4N6te55fBBQmRdT7TdDjQC7k3C9UJ837qPKojfY3Lpvu2IpqJh0JADxrMSYuhc7MUlb4X8IY7hn
BFgN5+1rMzK8zIWIw8L5OEivc+QQMwNCG4sB1gp7BEV7k+mIAQXJwkSex4mpUQXa4up27Zb7CZkf
fB/G/pm8sHCzQcz9bjlgKKAk4I6U+yGmccaZpXmQt5yX0zYo8VnN2umSxxLzYPIwyqXqNiakm7rZ
mWQuGC2hehL97C+d/0pmbsMCpKkHde1C72Dh31YvO7ebw844JVuWa8J+xmCV7ntApjwiPlAnzTVT
a/clUmIkgV2DIqarZS49GYDdXESKaDAXaVcWAdKPjgwT+0PmKvbQ3UmYIchINwYOfX4/G1qLzbXi
49Lfmsg0DFrm21ym/WXPEOXdp7HROWSyGwJY2GxYwP3wzq+2zD1CM1AxkAvvI2/KamBIFoaQM2Nt
4NbNgrKh1zVKowWYheQpxwn9jdVAzdM4c05QlIySLAdjaF5hpGa4SuknosnQavY3MJN5JfSR+4ym
oEDOyfU/5rMPsR4xXBs9UwNmJm8rRlLCjD24oYG+pP2ymEVlv+3M/EO4grD/68ceOu8GBUmoNHAO
ADAoy/fz/kEx7g6yWdaMBW1jo93CkMRW+pa+xuK4S/tTAFiC7Iw35ngoiuLo5GKA4/cVI+Flhl/e
vV3HkD8uIwJs/AWTrLA6e/qPQyrR/Vr5ARwIf4EkiyG+nIYRTg3wwzxbCYSGPeUssoQGMRMTivgb
jJbBQD464X52wwdsGL9PKgEwyrGEn1uYtHTWCSMpnUnjmco50S5AM4FiMJd5TfJDA6ZiMS7ZQyas
P9wAo/mSJCDEwmExy5su58z5o9RqjygomXIr7+57kvVTG2IwFMIGbih22rMXewu8rIW2eeylQR2/
M7DgRjuKdOqhhoANgKFmgSSbXVOxCCPMK+gM9eqelQ5eLjKVpCByEytcmlhIJKLNI4RFkNYmF+Hp
UGXBwzGDzUBqitQTpW5QBuQn2OSEHQa1cyJOqLJ9GC8eTr9/RAVhlZI90Y7aV33CzAUWnfssbXe9
/uJm9EboRiF8In18L5aYuGs6CrmPSIYcny6UUrMKxJqV/v20DVtORW4nLQb0inJ2TVq0eDmT+aJk
J00OPbMU4gQMkMEuM7/4PqQ9c5ObZ/Si1hoQnXX5w688OC5uoxFPr/T40NDB9hCr/Vm/fcW9ghdU
tDk+N8DD3GzSN9LbbNAkt2YckkdLvdXy1fGVy62v0tmXoSWMYEMuKuHQLqpNgYiKHxkeA3i483eL
tW7Q7+x1Ta62I1QyFCtx5zT5sleSOkNmZXg6K6ITdFELYxy8V7m0j8AWogKDdAWQFZVGlR4XbgfL
jm1N2o3KA+4J+MGuOSVePtDpyk1C2lbYoACC00KOFYr/lXG68Npot0BfwL/htnSeQzEB1o397uN0
uZ4X981y5HpycK1j1xTVUXJTyf6shwQ4pdVi7wgED8xNDyHAODxN7hyyW3hiWRXMO2XVKdgtdLGB
Bv8bhB+uG8o9DkjzUMXosM7ohONpbRtyGh3/0kSTsf51+0rh1C52gDX0aaZD9I0BmnQDLoPR6veM
vyv3JjZYHKYUCAjs+at7f3UsWToo1Rkpy0IWCqdhnJ2W12BWh4MQEltrw7obwI1mk/6CzyyhtZR5
5UTDjPLBstGTLAViXo8ZgdgVoF+0PS/OdgbBi7ArZrEpBgwHWVUsNk4FOEHzauw0yFc65hKiSyhx
8ofMWExuRTYqyzSxWhwZ4BJd7waEZlfpSzXnwaag+ZN9RXWa85WGTdkFb4sAF0/JaEILoKu2NnKi
tHA4WDdOAKmh/vAPwtQE6jzLtGF0nAZGROn/IZ6F1RJQQQxzCzigIp6Sxl9pVsKw1usyrn+r9zPW
N5uMeyuXnKZYzjXm1sG0YQ1RYpAYDR+x2UDb6O9X0EnZ+sTYbF6JwMVmiUAtpCtPntESWSTBSlUC
W/Jzt00aJGEvft+VbI4eZazQ06lY5i+3GUF6d1CGYOXVyAffpQPdSK2fT0jLGe+lwUBaihm7yunJ
1ecOcoc3BVepY23Z73WiKTmujVA/PkA1qLRwWuKXECHET73RaYcTy7IjlQFvhdcaPvtDKGyOLHmm
Dpo9FskeqVqJO9vYA2yhh+QCZgnJWK4MegKyQ80Wh8XGcKr+ASK/97LgpXL6Py4YWo31ewKvk5LA
huuv5KYl4/3/JdvyKzYvtpUPsZs3R4BM8SWbGTGmkQ+Qt8a7z4CN2R9XsjYqF6aoMKjGbI8YFw68
Ta6QmjkmLzc34pE0VpC4rIybPqv6o0OnX9qU2/t/nBCVXKfHy4tXJe4efwyExkx90gUwS4wJFdj+
39/ybXaGbxMWHh5Kbsbf5R9N57WkOLps4SdSBBJC5hY5hC+KsjeKopqSQyAJWZ7+fMmcHb1jT890
NUi/SbNy5cr5aSPP+dhBcGCrW8demOt8/skH4bIQ9vAw3m4+f6FgPF9uX/+tmK85lyIUOji8OhRD
jim+/0DQOKcAMrfme7wZjySeSXNO8hWf7yWf8fwCPIWY+JSPJ7vkn+yPrCPDTfAV7++mfGuDHgnM
aE5nAU4i4R4c4afTIHl1LJoLjSXZMtcLjilYG3tG6B4TqstnQmKlYErB8hs3QlMf/WpY55uDGuPK
9vKAUivujRgHehrfLeeXjl+QyUuAQhPBEZ1XVFtoVmBl6CjBVVJRmcP64SkV/NhANCphmfFWswT4
yTnLpXg5KvZ0uIUpYVC5SJ07u2NzDzncoKsOEfuy50V26LwSuIipM+bFWvaDBk6ej3unPTFBWQ/C
FKJWnsvpoJyQxU952Ilz2oEJY6UOz1MiwZ5YQRi+sgLO8RuBImIcZUF1B4ONKsbz+JGgcEjZEc6B
lwIk35zdJ0ggqRK8eBc1UWzLVLYxcesVg/1YHWV+pFLAnzx8gzrIN7EU1ydEfpbXG/j19fAMX/VQ
sHcsdl7e9BZIHyMyDZSx5SJKVFYs8H6iJ7PCxc3LBcPKHHSpadMXGgk30/mlY8O1wC6Rg5pTOONF
mGzMHwHFLTvnY5m617MAUON82+FToagik614Wig+VH7PKyG5UDltgF1aAJEF32JCWpJBWSBZMmvP
/AkCAtnx1vlHiuDcPljgLUM+OfiYVbZxJ16RKSXNStYU4v4RuUHOsthIAaTFCdbuFNx/Fko+gDbn
/HuX+ShZbKEfFGTuxj/b6+ZHMdEs53lPU5IPCvo5eP/LpehH4haz2eJwgQD86oeIRW5C63X/Bdlh
qHgQ3nAC58uJGVfzI8zOeUdhn7hczDzKSbxfMX+HejYvHeM0zv+tZtjM7vlHRzliz/AEMxCKhwt+
tdfgfPwWGF7CaDp2fMAQChl/q3c5Kg9fGv6NpckKyRXfcUx3nwyaEBwMVz4KTBCDvcC+I6X7Y0AZ
V5oV5ipJFEBvLDYYaRZxzuvBLcSUyWP86u6BHtI5GtVcFVm/ylPDQkJ0KjF8hriZS4A9voKodz7x
OhXmfQegmPL0hE+8qbaU+6N9Z86/5MadeP/3RlYbZvN/kIKfHlEXm8jCS4hLI1VQzLkpRGBYQDHb
O97ogHQO+dWX94vdkyDxvw21Xuz5SfwgpTCus6ARkh8Vr1w5ZukAlaDLQxcjLxmxllw8Ggo/JLSh
7YM9QAGMm4qVf4v9cf4Ge8vZvjILmL+sM1yYb5Kd4pMCbI1cQrlb/VbWd2PO8/fvECmdc+KGstwS
c+DYNhIot/yORXpBCpNjvDvyNlvDxSGFOwG9doczwZKKuVccyw2fV19yYnuhb6Dqe1BVHQS+nh6K
hjQ6+8SLPAMg/5wGv7+5WAx5cZPghdoFSZGUsihq9B7t98/Y6ObQPs0WlEx14e+SovjwhZibgPsG
qprvaBF1MBQoJHhMkJsPzu+ZkyuxHi8rF7DyRKSg8SUSlLuDLGEgD1Xh1+Ryqu7uICGobImUp/7z
y9TgMMMj7xbmuxHb+wL1BsNLyj+niETu0q8INvaSfwteRO2Mh7tvgO4JdOWTvnmqPDjgY1ll0r7X
C8UZYpqZS9cCR152tN0A7ZBP29w2xthis+KllJck0LJ3ZImkR5J3V0BHMzZQA82d7Sg8ra/rfgmJ
YMSsGi/xFgrV/Ia4vKwwZuhNogSN4043YrGF4cpoVsL32Yc8ZOSmGLFz5exm7KGUVe3vxuO8OznG
U4ymBGNknDy3qLg8uFPyqQWpB2OlcWWxh3wOzlEgUWrVeC95PIIF8bfD/Ky7zMcl6RHNGGRI5oeU
nU4k0+U67R+S+IeWb80r95emUqLWgXznHjwWymE4kWO8SF83LGPnSeWBjSGNI38TIODIxSLqIJgN
YOnEo7klHHz0vAP1q/pICAU/T5Bx6HuXmwLv+Wn7UR+f8hth2MiNgyE/zwJk7TwQQojOUuWh4Db9
EvCX4hO1OFADvj8FyscKz2GFLZBICh6rk0mGDivj7n2rOMzbRtYZTGLAr5ABMF2QtRUXTwbJ3aQ6
DtTmHXFLRNUdgluSP+riFS9Pqy95FU/p2c6Ucruxjnzys23iIw4AI60PpD5DQx/Fhdt7/4c+1o/+
Qp1WPptzT2hCAi++Ct4tQ3GeTr0GTKCHnGxq9Ci60sjSB8pHD6Qu+VP0ww2QbPW/TSQe4ZC+WaEE
LuUrXRuuwUF/ySmbPUGzxbCT6M9hyCXLwVGFQ8hGQiqeAJLQ3fN0/ieJ/2ncJbKFxuYqb7Q5u/Fb
wXG6ShVgLVJWEgchtEcpNfsgNwXDuQfPgh+PBXwFikO+uYbFjjmBqH6Mg2bRLeoJmaNYhwYNXo4b
BTIeYAe1xzUpsQtYw3IAPcwJKt4eMu9iZW+FQ0Yel4Zyph/wsxCMI+UiTFmkZzSonF/J0g0UyNg+
ls1wZ1wAGl4duMHkzwaCVeIi5S/FHnnyerpl3lX4WLVg2/ho22GkF9Lf9I3xuOKgpzA1mOTGA4Kl
H/Q9NNkpth+y6+YXtcegJeCV6nGz+q8SK1AxvSO0LuxabycTRIoNQBC/xBFof7MWf5Thkab+bSuE
Ptlsye8mZFACl0i6ioS65AwrQBcyeVE54FrSaQa/fCUP2SwJk+D4W/ObP3UGKiTTIF9fFxK5QMBF
TuIkHlAKb+9y6uVQy+gvtFGJUhV60sV71V7vJ9vH0t6UHl3DeDPQCQjOz0iLfCnGesFz4tPJuf+L
xFj03BONF1mWxyeYNReABIk2z+CyI0HkdLJlXC6CnBAEGlepYw8ey2jHGJwXoX5wjgmmMfBMLyYn
A9tCtwL/J/GUGM3nSWSThKl3F60eDkl4woy6MwJzJo7NhT+A38PUTolZMKfEv1z3jbhGYdYkNHnB
hSWFlTpHv7yTxOGmJD8VA5d+y7qS3bsDhAIJBIiQinfBvyIsZCfGAiQKnJn6+AyQlBrxNyAuIUgg
X4qzcqFZCx5SiWF+fuqbrDrnFxSDyfGYg8GXyA4TYrkVGfBzB8tXMVcU5111RxGVGFoyHYkFn2YF
U8uI3P8QAWGrUG0DAVtJyNqsGKaGVQHc3YrooOBQKqv3X14ZAwvwucQTBlULkSJj5NtL/2YurGqO
jKWPtQCGjX+Q58a6i62cbHVCUwhe9BVdSe+RhVkDx4DNwOGvhVrBees4bxck0kR+8E5czXzQcATl
oowPzg/JCnACp3sH2BG9LIbFBiBtsWBevrqnigakQAKwwiOSbDMLem+vy6fb6WhInHgo2GA9oI3z
XYwCXwvwjNHR4D3EW+iDEJHwILQrsnMSbZ1GT1vS2nk5crNsT9gbEIlIz+5PeIkdpOANyQfuxCXU
X+xXKTmqbBfKdCvAGFlqIJUa+pmAx+1STE+6lVGJOtEorBkeVJDLAqPHlAdEXwrgsIt/Yk4CjERO
CG6XBcZr8tCYDo4TPgBVPKT0uTiSWg7Y0P/AkgJTVy/g1mshHRby0wM/BeqIA6Or7olkgPdx40EG
am+61DE7iQtblnwyYvKnGqhB4/WuMTcdmpMZ3VevtL16oG3jI1pMwPzo3MLiIh+HJ6NnkP8SLeKw
ByyvBJMQW8EslhlYcUyXF3RgTJV6GF5yenmZhA2jXpKu1lU2yN+DOnKKOSCEhNzS5QzEvfeLkFLR
foYGycCHKaS7ghWISeHDqDDK++tsoxxSAbrEIQCJEO4gM8MtFI91x2mD/vqiGILcEQ8r9lDyZDLd
peSJz65Ukpb/cCp6/nA0DDxlEBiCMf7tDeEYmusYbYSpmoS6a8oAsmcOfN+eKs6N4KOgpGtGiZEu
iWjedQe3HdI6Q6L4WrBT/urdZwQjrCd1QfSQf4uinkgMMgmbzgFpYFQYJiONfHeqB9RLaeM7CYsE
7nooU1+vq+SkHjRGKT5FZvbsk2+/TTfligE6IvFEvCPpiiG56ELAV9ENQs+VAwpban6iU4Qih6yK
/KtkOJY7I5G5uFPOBNJPolvH+jGfNUgDm3WQtcbLex1OVFzFbCXgBW5DPocTDeiP/1O2NS0CDCJQ
qPLLpsi9EYFJcmbGL8oMSQIYJ/J5XhAFObYIOnJ8IwjiMq4A5VNUEKoX8UEAivj3en37gaMLZZf2
emTWafGWigxJmHQfybQ+iaRAh/kUGWQooalEzGAFqJEg5HCFaVKDpN0ZdKXxFQgHcTdqoF8dYBsx
I8SAODPhhXchCqX/Qt6LJiEY4WJWcUC0UkbccAksOty3+AYpN6AlSCxUVeSyEk8WqBNd8XNiwMEt
yTAEKIPmDVlawqk+UIHyKBWspcnk6XGAhukhxQcLeiwfKZhUtBGKtkh8pawNuke0I8x4KPQLYHOJ
WpZQusmfdtHmuhY6NRLSLxlS32KRxdjgxQmdJCSlW5z44SAB8A0BBAEQCigUFKZh45ahKVYTsFcH
noSdxoRZSFh8DUND+PcBDULVjw/XULCVKbx8uowAnC+AEmRKnjSxjW+F901FGzIxf4OzwPYRffwY
PJaUukRkMPPRr3TQUyT+E647BSWeZCrWHs1FAarhX0esDj8kEqLkNyfu3pcsSLQE5Afa1ZYZSmfp
AUYaDk2QQm4Gd+TOM4t8mHweL778pJxFGtEHU2bZo0ZJEy2aker6Tou0/GedZcFlUYkRaLn1hLNq
veTbBJ5/seWTuf3MkVkjL/COpq4bb+EXLCkX4PIQGwxvbPveBMs1lhOQGHQFg3o9RSYQGvEUnv6A
7lOxkQDlzvYnkAGuPFcEJ+0J6C/F9tIRwyvCvoeOgBxNA4SBO7Wgm81eB7iVNgx6HVgJNU6uD5vp
p4cGJ3Ri4V0oh5weg+UUJ0pvISRDeyf8yga5GanTSZ6XcZsEJy9PcmglhhU5y/+yjsTvQBDFTVRY
64IOOLFK+j7HmdgHdH+IjFHcwGoXa/XlusAAPB2QCI4aPBbKWADf4DeUWOwnDsjwAEKvhHi0WUjR
kwAK5EvwzZQXjhgrZtDEJmKttKXx96jYPE4FkmFQPjFRidstTPr9xGTyCFhUNLo6vvf60fAHeJzF
Y8sgi4XuRpT+uKoU6Qk2nkUpwsPMPee8CS1bZADk/T/1glTwv8yFBfNolBL1EFk3BiJChUHNpPmU
GA0/jJdF3Q0BPjlDJJFLIkiQfVmSmP8HbqUXY+LZn1L1IJ1kSh92TvRQ2V9gfUTKRHNVwhK55sjb
cdXpFaRDReYYCjyocw+E7TK41bv6qVPwQeBv/KF3EouVBxNa2tgN6qWMFFng6DGvYlFITCRaDCEy
olxmueWi+Hz2VFpr2ZL8LHMB0ZRlmyVTlDMm9uiZFuCOifYX7UHY9Gi7ERnQ9ibbyvEQzy+dbthx
DkqEMoR83XQRe6HtaV803VFspDWvpsQriZTUOWinDJB+I1ejp+epOUdnj0NJgPPAW5hbOdjyNlpo
HUVZl4xhRcc3ZkL+uqQeFNrlsekiptFsyymiqW0TMW85wTXmwkFhjDz9lx/CbJP0SZ5bvJ+UsOMA
CGYfB9HaorkdrW5Eqhjth4aduhhON06SfAGd9fQkcUhZFxk9DhjLLhk8dYMWDIdwe8MV8cYS2Byn
HCodxyMywBZjWSgmgB0zbn6NmZY0EBiKwhx7C1MB9lVAiaMH4k8PCIU5FCXlGnL6WH/gX5Mc+TAs
zvh1YASAT1DGzA2POzk2NMaD1+xpR/4C0iXv28gNAZ8AyBD0HiyUkhbycw/xKnIhwaH3kb+vHIyv
gC3UIS67g/ys1A7ADt7ADD7EzHzf55tq/h0fHp/pduLwr+ri+Ey6mddMxsukDs7SJx0b22+xjvQ7
0G4ogBfGfiXe9Imq7yBQc0RpeJHyw26XOEdApsPN0fcRr0FO63BOhJNBhyKj3kKeZSOVOMU5tGCt
viiozc+ETN/S0iXQTAagwh9T8iXcOWQuf5842FcwDykp4BEt+DkAsyQtmVsjIC6vJhGaeYD9ENCM
rof7ClTzTmhI0cc5H2BUbIjuNgEjY1a/UoKQcN2Spr7D9XQGPvULHJgEJEWg7/kBL2Mq/YbgJvWO
3b/yVRYPEIeFTHbx8igB83Rx/N8mYcUec/5tSrYi0DIrTqn+7SgxEj1WYNUUhHcCxKFhwAll64KY
VRFQEPlfN/vcMX94vgvhOAIZgzgQUJF0N/MDb7tkGbFvsih8NMvKVJHgqC5C6tnclCMZ6Y1mVmni
ogWdlEmKGQV0z3M3PysOgn/Hs5ygs4lxyjGchx6UCMO7wd4t0sHhA2kd7RZ7XuNDNl9C8wPXf277
PDUxzjN/1b0DeeIGnq5A8qpPQRLeEZpNfN1tw57T37ISwyq/U9HM5Jw9tz6eHw9sZEfqzrpL2XEe
HkqKKrRR+0epUrB61QZlS8pywXX12F7mv5E/vMw8JjkGbKuUCKXYIoPBeS6+UhRYQylryWoeeA3Y
MH69QoYEdgP1aqltURV60gbNLWh//qYcjrAICPhRiIE8+SO+lcXYH1gkqj9kIe/obXIJafgCUgyP
8sKbw4y/fSS6g+MC9RTbqC7YX5Yzf5PLCLOEr2G1JhS1yZkPHBrWEfVMzdOgbtN9JhkvUlYhF27H
dB2xfihXkm6dCpRhxbzaHh3LwnFMXGZaIuwomYqEY1nPSh45AFzuAwuGuUA0WaCU8wHvNS3mcv9P
F3R8mkXkn8mwcg48dkEsPE6UYwqNhgwy34DPQEdC4keIBSBI7FOELyYRco50wspeSYsjlX7+CxJT
1KVM75d95X64nLJbcCYJG/eoZoEpGmHDw1xeD8IVAG4PQ6BUrHvmQuA6Vg5tp/RKHkX7lhralT3H
fATh07J/CKZD/Rl0lcCHvw3G8BYHKZaBT8MNCVvmQPhPzAh4mwLEfAxLLBt124L+h1twPIjcJqzm
5YEebdbneeYJ7QTqwnDwiWQKcwrzPF8OxCXy7sH5fF10jgp8Em9k145H2QYgFr/gBQZGYcXBoaHj
le+QjIoMNwbH5uOMPdqZBz6ZjzuLbzocCwTsC/IIce0iJc8TyBwLax+cm3i+x8DJ0SjYVEk6Tf9b
wnWWngiUR774h53wKoC06NLEFUbrvX4UihsViAcrK/fk4h85lizmY87loVHc5Ro9QsJsXNP145y8
iuk6HsUyybEC1dkcopA1ktXmsmKL4dwIR4En541pKWCE8FbEWOnapsAC1LjiGvFnOIZjKN8mJQ20
oc5FcEaPlERvAzwZHM4chMpBVQxbfOAbFH5pZHrnAwZavh4Bp233GuLr8T/09MpkShB0Nl5+ODth
es5ifW4b1JJnog7Pg9UnLt+MPLMInofcpPDA/m4O2CT+hI+X7UPNZ8XJPOOfRDH1Cs0PtJAfRJHB
bU6yQR046UfKN0j+/HIQvtYMwpE8pQCT3TzY4xtRXvWLzfmyaoQiIP6s8AA6OeE8o3dd4V+fFuNY
fDOjYC6lW1Z/WOGhudMrzAFCAjwVHixIcbYfwX/w+uF4iJ/vI46geF60BzPUjFCsiw1X5XxAmozP
I2GFmiOlB/lysV1yFeSgEpIwzZA3SwPZvkPi75gBy/Vm50OsPqgxnQiq87D8RA+bSnSREPFplQWy
RwrNapGT5m7UecxnRVhHtfwJzevQSqkcZGIo+s5Th3VnHVFfiRAkGJwL14QMlNw9Cwh3u9mGD7+k
Pgh3nfqWssgJGvN5DURFwY0GCTi3ZAQf/DcOOnM9UfRs5iWLESPw6HaASYh103OOuFLn8xAIz6LM
0SHoAQsKfvpHT5mPmWYM5GVatfwBOE6FCA0FVkr5KDnEIszCj0DmOt8AALOVbbvpt7U3YVGCMaIM
nKJqNKgOLemPOQHzKr1gkRN3Chq5HT5YoWiNWqZBfQt4YWCOl89mItX0qioy95wO9glwyknlyXe6
12Dl7ZNCrAi180carU3CnR+hxonslsYgc4Bk3ekBnWGCgQYRHK4nf/27jW4nYRa98NUbcgMwbjnJ
vP+H7Ud/l6mroFX/RtKRL6eLCJIpPd7Ge4sgdvzNkTr145J5qrAJGM6bkjEYMbNIuZvjmwjjM215
yJ16p0QiUnD/ZtYGgtnjT/0vpQK674OcqU9poPXkD+ni8g99+D8ajzXwY5CEDdhHvGhRqeHOwnau
5hn9QccSTvht+XykhugQnbtDuWZid0ygiHQcMvQwL/7AyGHoaH77rR6Hwulp06NjibEp6weRKMAu
cEKEcpmSgIfwvaPMSTP+nlzwiI9MjimNla88Df9DcJB2TEBe2EObofYgesPyNvvXGet7D3XoBvW8
py0EKme8GZTNgHzTv0u90UYqDhXk8+kSbDeSpuFr6kItHY72x+zUo28RxT6zxa9eYcnctbpZpBMn
+9IA5yhR3YL+h49+ECuPXAOZj1Yzw3D0dTggakBz8UT3m08E5yfLIfejyqfJuTVc+gAaavroy8cu
jdFPLiXYyqblXXZ0UJuMVtMoRPIWVCPt5Wg58fayppJKKr5izlrdrfpiXvdMj6LBQlmhK9pGMqor
1xb5cFB3FcT+mXNfja2vQV5DAXDyBiGaWIpg23KZIocWvTG/3X3WoGyWJWiNRis2kPeXvSvDe0GH
Q07uD5qsRpsUzEkHoGPL0/iFH2C+QGj8gb//pdQQ1nI+unVbMNGVAq5wvXsk65as2CR6BdgZ3RRe
4T4f3PxOA2H6M/0l00XRE5qqskaBUd9kJDWkLmhAUC+uF9d1QzpjIsYG/GBt6H6L0xAYevDQSDXJ
bzYFJ/HiMXAK6d6ZZ+6uaxoC+NRkbdDDRUupSVuhCmwMoUdz2KAaFILBzAiXiAgBz/7GFVa2WACM
G8iIOVcPVs9V4vcr/mu+7F7l52R89OKm+WOyuGGrEDwTZIdrXD24nChctrSkILqIcm3qMFI9de95
WNIwBVeJ1miacrBx7iP+D45BaZE6tK/MvGvIPMQoYCKiIHFtSu7bgoSfMRptNcfKkazo1MqVLVDm
UsNDMVoahPnuIFPWzGeqc//O6M34aErgYUZyQOwBjqxdRpFJmwWV8gsHhqK5JE6c0+9JBTsyXSTT
+eMpMQ2OifTLilfC1DIglxrXymQE85mR8NEfG6p4stNxgLyAtHOtIfdCGqJY+Ie4CL1KvHV4f8wR
MUYihaoIg73f7yRZSDIxNll3ItNtCig8EcYo9fof5AyfRAeVZnlmE4y6iHpMzqYo3o/fvAemsGbm
CV9xtUOuaZU6aGeiBIHmIStdoxTBKEl9qSNAa1HjL5GImIzzB2SqFIyNIzz+iFwDZUQOH+hXR4m/
kN8XkKue6pV8jL4UBdRlfvWYVAYNSFQWkGJMpC5JiWYmmg6MMqKdXCEzgUYiyqnU2164PUhULCvM
M2bqz4YaclLRZXl0ToyJwS1PnPqLizZ+Q+R+05gNgT4XClaMN4C7xe/X9Vf7VHzg5dD+4kL1iJmj
IvAPwtbX9ev7RhP5wvqboAtG0CDZEd4CyXNFdpDzdNOWZe2KRIZtB3oBtpZvLcvhGjdrajBMg2Ss
o6yTxf2lK/oPd8KAP+7+XhT+mImGtoqN/GCu+0UGmShPRTfw3ndBoSULbWo5Jd160ylkuprxwKqB
/tsyZz6HIZJudDENCKz2jfw00yg7px5QZMttp9fISm/HPjvlQxjTJXv9mVlf9fBbcN7a6F+B3muL
XkKX7IyI9cblVNrHha3pv4a4n3cGFtxc3zOE5Ec+GnpD+2pGxz6hfwzgx1y2/S4zwtJC+AedqiFU
6IvXX3Ls22Vxgf2rZl8ljNfkJ7++3qYv2WPVW+8X9S1iBuClHuj+gUuf8zMQO0BraEWRTeDoRYx0
URZ9Qpv88KUYO2NctuVPyWnSUirV6deNtpMYUS/17jYJunXTXTX9GHSU4c3XNj4MM0agsiut1nhX
wo96VjoVA1ninzJ6vTLN2yygPWvM2IPPk6BX3UT7sf6sckZUzlBzo0nwtjHMcKwXAzrAy1aLMe6G
mzxgDUyoP40fRnK4a+/xnW6s4m+cnvOGnCJCY/IxOPHs0OoUKmkO1On0udEYoaCE0MXhPbss43Vn
7xMG2veQ3VPkMaJyjW9L/szuT8lfDMLi4Zgj8HBBLT4uCIveJ/3JyKY+pK7igV8sB6ceiRGa3mFW
aYmI/ouOX5ji1R93BhTDH+d5r2UQPyABM3uvtxA8mv6O1s9F/Zq0LxPoFiOy97eCCJG+89FVBsgo
5tGoFpO8Q60PVjXKEjHL00w2qRVo1SIrvVbfXicHOzsm9WvXbrV219KbyuDf7iVFHkTRsbfIU3Ym
7Gblr+u5vR3TJaugaeltbOikSgw3ejBVrGyJMA3fRjLjUUO5nnHCBvOoE/zQivcvGjs/Kx6MgJ4y
0DmotH8qjuWGvMmADckzlMXin8z4zGl9tzHAWkqoQ437MX2xIF3YfbVojcMsoslvUzONvPx3Y+4E
ZFd6Xxp6T81XQ0V8YXlNcrfqXlUTcXNiYW7iRNtO1H/WAyRw5vdIvJrFX2VF8zuzIqK700/eK6zD
fXYyzJ8HEfUs+ciH5WS6Lz8qmqfuf7FJ0K/TYhr9y6a5byMxVU9Ra1+nl4NamvO2/rorI4qqPLUF
sQpALBuhDPB0qfU7m77c8Y+TTV01X8akQoUK5UBli/6osqPJerJlIj0TEwoOlNrRS1ThO5gYl13/
0ijoAbGy95KO2vy9phaHT3DaqRu3yzvaAdWqcq8ziABEYcW/jmld9Ul9bKpH40T2zQ0KwiTG8NQH
iwnHOv5wTLbX6l9yGNqf3o8jfIC5bwx/rL6K287Aoj3WShxqKL+/JpeVZodlvh9G3muWOJaxjO9h
mSzN8m+YgnuZN6dFyU55WEF8UU6PEXXElobi+iNFrfnq7WPm3jJzmRAwXY8JYqW6b2HsRsQhrfZF
wTxFs7XVwPBmRIy2KPDOaKp85NMPAys2trRn0ob7YO460f8wqzlsqW9mkA3rb3s4jCajRVN6Zvln
UcIS0gnYagMJ9Le2D0f104TAc4l+S+sXJ2egpVkQCt6UEofwqid/fQVbL8EjigptDzcy19xet0jH
TKwU7gsDVdhEuWxO9R3p0bxCxkEbYaL38I7vXw2WdZjuGnKgpiNg2DeMVNIrFCIRySw+ZxXfspIj
bt4PfYN6vrW4dTDjieb0c3rbadddV2bzwlwYt2NCX/9jelTpf9ZfzPubcQ8f43eu/4vIdi7XldYv
u+yoa/18nFmOqe9KhrB2Gx2fVRWwUugGHb8qRJHvCInibUsNUEGF3ISzLZXU06a01jawd8mwtPbL
aHcXxFOYgDg83i1jn1yOE0ZoUrCoyPOKo5rvDM0v7x8tl8s+KvFXZ9AxeaG9sXtNJi82Yrd6wgRZ
ciL79td0tdPm6zj+ufS/ectkrK7xTWQ6b1biGcxaVXQIPgZCC4ARrb1uTNiy6I1rGtNujSNO6KJz
nK6xOylHV0V0/MFkZTuKuCV09BUvlm2jyDph0jKjQa7Uoxsomf1fi+JHflStr7taYvxOdzQ7J1RC
MO96sUN+dTqGdULRQ6enIAVmGyr31uIRxCsom3v2U44/9+jNgm6i7JtJWEbbLP+w7p+c08e+zb7v
Jhi8f7ODi7W9p2vsTaSdlcfmimpT+TvjJLRmeEdox/pJxl2nHtsqvDY/dIXorVPUNCICvjQkRvXs
O07+3RA37+2Z+0CJicjFao4dmdyUWUnX3UeXL5XryuhfGZtyR1frRkcaxyfTvtpqMyt/u4urjgvz
/vNgpHiNOb/WMHR5hBTtwTi/+TcTKLkHG7owl3DiTCD1THaz5oQC62Rv6HB9LHQNOMF58TVky/7G
SZoy3wOTNrNnSKyTxTKIZfStBxbIxG8gKWC/TtnkGMbyfT1SJlCXTSzkXPkcpV43NAgbqylNjOPO
wHpf7/5oQ3yqT0qarfN1ISHzhCmABYmebmEKA+PVmrybb8rD9AZtl0eqw57NUI7F73UqjHsoXeZx
jH+BHQpkSLmBauTekcW5HO6Tej7UUz8R8caWnluGH0SY8xR9FGKaB3SnBMjixdIBZmiwyP0Bhc3E
ax+vKhXLcMwPyv1Xnd29WeGpaLneUJu52XgsXy83zR29LaaCNw2O47GFcXJZakyNTxmTPML9gPaM
552gjjQZGue3Z+x1e99NFUblwSIlcLkgHjudfOXAJrPNDSnClBBVgSNkuFX7eZcu5FtznIjiBOSg
abZgMHIeZgixJZ8DbQEKR7BUgxzMXEd7xDpdldeE+WpOhCDD7c+b0shm8nDWY2uAb9YMR18UCM1V
Xjz5Z1CpZoLPfbZozmm5aIqlPbsuqpq0l8tfVpwe85gMTO25Ppwuj+a5+TYgUEjeN+6us97V43c2
Psm0+WyCDW8KN0yJacbyO6JEk2VOMeWh4tY1VZrbYEIhIhkhnabo5OwzREPqtyy+OGp/SFACIvXJ
jbM52dXU4RKASmZ8az3UiMnE3XfZw/n9+B2W+fqxVFBUSbbx/rJt19dtuR3X47oPHcdLVhoaT/Vy
2Ayb2+7ycnnJXtJXxF/2lzdzb+5nCKOI7kexQhBgnfQvVnJ8EEQzy47hQpBqIYJyrOh3hQ1D+whN
LapzGZyJyRQjTyu9yXMmdvM2DRHuWlnbyybeIWmyKzc1v5qNvrouy+UQXBbJqg9FmqLnCdt1ts22
lSg9ICY1LONwMgWebg7dOM9p7WfICZuTOjdU5VKniuY/V7RCSRLphkEqFaIwSkQ2lsjrYp9dK0Gd
u6DWguyysOnryxcFQj2oiKhB1ATVzGvXNvwTNXhwNOxAnfnpw68gl8M1+hIt6/HY7sfX+DP6sE7D
GVdSgFhRKacsx8uku3wHFrPS+VUujYW16EN5GRaZX5ft5fkyyfa/lxmWETUILSwX9YqemU2Zf17G
q6+AReo3xeUJqjC9Lyc49XJzgRx+3en2Lp3sH8reuifewOSiwlqM9cUbpq2zV3tmbLtF7Uaxi/AC
UcGN/tnv8bf5I0R6Sstwwaeism3+2X+Pn/yr+Jocx9fpW3S6sysRu3LdyJ7kO23VbC5LY2UsjMXl
/1+j3PZrc3nZ3tmVal0Vvnr3C8iGLJENRASe4bejb9IKslQRZGA8KtRb6KRc5E8teZsNu+wR+2o7
84jDBvXuKdFH1NlzQ2XOlnn3Ym6oWqaL2QX1iWTV1tOFkkHMNdxHtozN8DYYjK/fVErjqjU2FqL1
8PBu9iZO95OcR4GfMfvMHr9mQ42oAMti625Z+naFTahE3qCSac22EwjN5ueVlLst1mnSvdzGbKuP
1qG5ENPW03OXoxsxOEqjfk81uEYM6GhseIFXLbyU4H93t77vsbmdSsJej+17T36dZ/bGrqHnXDEp
Ni2JE6yMVhzjDiqh/tGNB918v3Owy6PeVWF5w2eYK8M6x/3RMAOjNIy13senxIgv3n1ivJZ1qfzL
toTPmTpOXiMzjKOIek0yMENyNmX2ckMSPLkqn9fUYKZ53Rqr9Ea/qHK4aj/mZWOjIYE4CDAgBfhy
mTRb/boG5b0CDACOpntNCbp8c5ltItVXUBWwvLQPE0iYSCV0oclsTYTous3U+jIGxgYEHTpZ8O41
H3il74n/5nnjXqhTmw5BD16BAjFS/hhj0nBdvDHDtbKePM/VYBF+aq8m1QDEVnp38ntjyiVVM9DG
SnTYR8Qc63m0u5jugDhN4vQcYsqmuo9nyenWLL17vmJpsso1kVpR3HEM8Og3Ok1ILhi5Zz88iy5Z
xWV++KX3NWut5kcYk1C/b4tMO00YCYgXQghED7PoqzY2M/vrku1K7S3tNjPY3gxM0Jl478GvgyWO
FOx0jiUtJTVwwMHB6eObo5E23Dz74tnpIoNcz/imFPB6qR5MbSdQACtTjqR6L020apHwhBiw1fuF
EYeXyG+LhaUFJQrSiBBBMhxf9TqDdVd0h6EkM9i3BAMP96YBblh0Mb1nQNEA3VXycrEX8fVVwS1n
ZecUj+/idgYcusy8clw9ENKg21M91PZLO2ySnrUJJmA9yux814/x8DYg/G8wzvEWmNiWMhwYV65u
leqriQILAvD9q5wyxHSZppu4QnH3p53s9Oi1np3lCTPQCLrUoNAgYWecRns/Q/Ylia15onyr6ntf
nKv7aQZ/lBrT/ZhETGDbggzebQzqRuu/snyXGh/5eLQu71byoky22exsle/6/TRh763mkGluqSwH
CkHG72CdDFTjGK4H+wT2Iq9zOfTxMa//ssvPMPGrbj2gm/J4ncWrylyVFtyc6fE62U6irdUzwvZw
BWVGSPfykZfb1n69F9STCGVm/cpiAuwDN3wYiz9Dqi3JwRy3ZbSbXCH9Xv/1lHqrQ9aQ3C6r+FVD
IoD/j/9s+oiqdY+mCcXOeq/pLxl0wMa3lU0RbR+YZhC16ypGLQ+IMQVDm6rvpOwDIvXvffWeJ5sr
0lSxm+srm0El2sqsP7TrgZppcw0vbTyfJL9dBuGsOGQdoiz2+wgI8H80nddy6sgWhp9IVcrhFgWS
iTZg+0ZlDFsBJJTT05+vPXVqM54Z29sGoe5e619/iPStBpNLWT9OTb1+tLssP5rdB5+zMcjD1j6f
RIX2pTGTMrExLy5Kd6YnGljXxn7Sdx1xw4+1g+Bdf3uFbzAtnbzdyXWOdDntD4aWg9d3CqalpP/o
QK5Ji0RWVJOvm8ThljoRBTZuMHR3dW3P+pyZVfRmsipT51svqCNfNMbgzLAsFOkjx/ev20XjR//4
HQpmjfxjRqyf/m6gUG5tgAkCA2peb7YbldvD/nFsbMN3D2nZNP+y7jA19wZrf5l24cfC6VGDGXx1
8E7Qjkb1ljBTTw4xI03tW8o9W73E6Udevsf63Ml/u+SiOpjB51Ttr61jv6utL2Gbb58dAYm0N6n/
1R2q19eJiyS6tYpRhtGdJQriHiPjiaCcZq9WsOcH1+TyfiUUMfcWMAjW7AOY0bNhoWGqBGIkrUeY
zuO8M+bsMknvl+O8hhueBESp8J0JRlMSeK/f274WehWiAVTcdNdiCLkAHAezY1BXCPSS28XVkKHh
s4IIx/b5i/yQGv6TPOPxIpuFgbA9q/nk3SC2kt0M3dLD7cHWsazG8oZnK2JVxcSRv0boQTlLmMxe
saWmSHzdB3n2oJ8jIrMXX4j4K9igfOv9bMlBZ4JuQurpxYyRuSJJjDLBa4X/VHz8RElZ1GT2T9dB
PCIHWhnUpZegWqOfQS+feynunE+vL72KSAyUz/DS6Qsh+UNSgrrHEIMhN477yB/RXGKtx+4NxsdI
k/YLv/Bihu05fvf/RciDSakUvQhSvgCYLLzXvxjp80jxzUlF6/KCEHUh3ICfZgGx/ss+nR/prn6M
N6Ad6T7extuTlI1bBUPnrH0nb7/WN3dFBJ6NgJKrXM14CjwpnlqCETEe3+LGBmgRoaDMYCdyz/7C
P5nEAibewg/1S/2qriLxqbiARoRvKvQO/WPcq7dYZC6Qw3AFQeSZ8XG8Sff4H+fdtJXfte983y1x
4nsrPoS2QMQIa9jlZEcrEBnogg+uIb5wIMaIoY4KAVkkpQtPaeG9JcxGuGeg20i/L3yMVDc7Tqg5
hLCG6LFtPxepT481jt54eYvkt2hdk/0tkhYBlJ/79odx6AfA/B7DaSjm0UJwnKO1sEMSsyHoFpCx
yThyB6ZLfIbcWILmVjRqIsCGWF2cHhF4nMT9CYRyrQlCn7DIn654Uoh0hRPYKH2Kve9wzGczIuuX
cB6R+CuCAsJ9dop3FSELIjsWuW9QnjQyNFCdEJs8XWG2wbHAJl/Y4Ztf5t46ciZzC/CI7tWVne0q
CCYHPkCWYW7ObSGGXHd+LexEXaRmatf+zib/+gv6EJl/4738Fg3snWgRotuJ7ABUxKyHxXbtT/3J
wb29xMEfyhovCzLz3woCzdSuFjKBb+OKv8uuRtpy5W++vi0Sl8cTiVKBiDPAGjyf9bwM40J3d4Gv
doX2x5DE/oruyZ37hwcoev33YEkxUXARiLCyAHpZZS9aJVYZX6BPhcByhdcECqt/UXrQ/TGVp5ji
wWofT/UdvvV7S1JvfWBURtozcSjfYvjwLZ9wiCc9WXvrj/WxYO2uq3f88E/6nb+HYX2zG97HrX6C
INVvhw8SxbADI9uq+ZgI29BJTky/HmvxmoxF8q1cuML0o82V4qcitCMTJISUugq2IGplaGesVoNJ
wK2TQSAEbaEEe+IV/H3P2C3k3gVnIO9Kh3WIjRccCT5e2Wl4//ipoUjAUbkCnZcUbCAe7bvJAAB2
MIcP8Biv/uE5pKE4fjYsKqxSioVRze2evShw0kB3/BrFWx/w0UBhWPpq5FpQV4iOJC4TB8zmI2KQ
TVIq5EB99oJvCOoi3mIQNJ86WEIR9HILyNyhJyvBmHryK7CoWXU2LpGgRfZVDbjHD1REZnhae0z9
KBKKehEbfjj6qeEzsEqzYLAXwcv2LNXLMR+gPq9cBo+cG1XtqSBcYijgNqbfNZsOkUIU9OocEP+B
wigK7NxXHJB6ivE3xzh25YdWHkI0fOpBKz4SHEijzaM56g9GXjvD2QxEqffvJSl6WIDgVO9sZPt9
lN4Ge5dbJ23cE04Ync10JSlvPcwh2H7TQoc3/Fj1yipR5gmzttqH/EAaIh+Tya0hGfwmAHD/IvbV
H8oXSkfnV0NH9VmRkGMt2m9yqshA4HajFGZ4y0CXNU65T6HP2UFiEccH72mNYRh+E0wsesrlADS5
T/2X7mWvAPBM4n2p3BzyTSqylkgiZotWjkI0xdB69NKXB/Ol5ZCRiUHEdd4rIaQzS1nApuG2IVJD
lEvMjsEYAcu+BSnnm6VKMDbrnnda/Hu6kim25axgj1a/FKZsIhPY3IuIF0oJUrxELnW0UffPC5Py
N1OoKRHiOMdo05D9/aeeRFOFJniJNArrGTI61yZaIMFds6HyMby7iPhpOON81kInBHH6hJSH6L+/
7BJri0eLSKheNuwG1haK/ZFnw36A8Rq8HWJgKD1JXCJbukrdEsXPhcX/94S1o3IEnnxTvqdt/G86
GJvkjeZyA+L8PAN70DSBGhX/etgizdyc/Lq9ps4paq5PUEylgMJifnZWymr8dPR4ZvFPI+E4M773
0zdFvaHftfCkFF9GsZMV+AdMu8N3bu6R3DLcCyGJt76tBs+G9FkxD+6cAB86A+wDX0vKlXah4WPY
BJrNlMszRIad33LPj3NFXzDZGkE49KWurMd0HTY7HT0KrljDvMQ1VF8++kWmrqmaUtXnmx/xqqBP
g/WMtiK5xWgQ+s2rAEtYlThJgfmMgDF+NTHcWBT6gvbvUcxlymusqLS5+ppXaDjDHcvHLrb1T6rs
YYUY9rJmwEz8mLxQuecVQZd5YvuFYDz3ezAj3LuyhZjuV/6QBgXOkCp5rPNQ56oGDMRHbZ48ly0G
OiLilnSPIBr8rAwk/BEeHpusBhoK+h77MWaTj6WJoYGypPWymKHD7oCynoHUQxPaDFlgwT+wM8ax
JXVbmu4kXa18M20dpkUaYk49X9QtBSo0AqOOXBNsSakOjvmrafeXTG3i4PA5V1F/dfNJ2j0dbqbq
gzeseb7V+YXOLUs2TzbXXrrE9nVUV09uhAeLIIk401+Rq1aab0k1/BebOXaqvia6NWkDosot+OqY
DUnFrVCs2/SgnYqkCcpHF3euo3D+hXkUDGOLe7g8Vv7DSb70p17t40do3lqDpW9aorisu60ul6Rw
9TIua2X/WNqJLe2nB0nczabJV1HqU53Vv/KNSguiivpFW3OF26qKmFnb0xxPUpcmfLAzYloOFZa7
icQZwAJuLzAszKtd9EatVadknflKCFeSzYQfyuFEmciWwSSBc6jTFmS2pVeOoY7zRgkqO1AUv5ng
RgRmuGDPYaeH8sXGRuVNBc/28YBIpsAMnHUw90LubNep3BGHaXx96KKpADiKOZD5XfZfZLeEDzgU
6HTP6Qh60IWCQahyFsJF/KZIiahL+Mk4i4CK4FzznRZkMqK+G965Ex9InDeVIkLJmLVQmCSHwhZK
RuZ9xgU8nH87+pI2gFOLjJl3RhkcSdCmvvoNf4niv+GH8rxOGcFoTCtizuU3upSPGAdOXgZjyQKS
i/HpCU95Blur8hz9jLgaiCT1WYXtBsnB5KC+sf0zzoJHAM78+FFJ0oOWxAPXgXGmHyA4wQWbcFrh
OyAI/QsPCqHcMoGr5Hc+b6KcxTefeqL6UP/Ft3I7/lB1niG5PAlo5nvMf/K5RSI2fTBN/zXI44Zm
qWJkAXEa4ZH9gWQKD0HtitjzUkK5zuYDkYblpv2msvWvyAOguqKDRlSOPAYJUHeT2F+zbyU8PNuF
kwWshRDm4Bj0lgeeoDnzh7ySUM1h78k5n3PWzrvXTn7dqmYFZQwOVx++w3prm7e4XtbPhY6pkQZr
dPNIl9njvX7tHXLL+osJ0Ju8tnm4iosPbF+7IUj1o2T9lNUVIsvkxYmn4O2BQx4J3vDRlCXXr6HX
qI9Gya6wLrHvT9Wbrbezp3IP831vb0dlZUQ/bfzRnyPSS6c3GJFwGsksSm/l0Qisz/gG/wxQEyRD
XPa+mtVAZgV3js8xjwKbCa7DW4MBGW0ADq+wHDDMUzx4QRFGIiN0RH6tSGuVCS7Gz3MU5yxX3hSB
WdldnFfqkuOIzYdumpRC1hY3M4cR8YD5hSOdc5dV2F1ItOMw4f8vj85Pr8zfObbUWyoixLrLhGzy
ldCKcNsx1cUDHEvviBnwTGEjORtvI1QwjVGIywao4mIHc4cZAfxZViQMsNebytSg8ynIuN+hlRNp
+qQjDhmCuHTfCYd7OpdypEhUxxKWy6DZA4GbqPvMTV0GQ+PDHtDQGatzo16yNbP/UhcaAHgTOYYf
OkVvKX/2pGI6Z1nbJqjwZjJxnOlnA8v8tZK7pWKsbGT7zvqVzPtwUXYHS58z0KNS5LcWuF6mMGVF
10pjJxOSw8CHQfQv9TAtaYLXWejrREBDy8Xm7591Im+Sd1wFjuG6uzE5F6ObgcBvTCLDmS+9Q0t4
YXTz2YAl44gNPIRLouVZBIbjd/MPzg3n/QBJJWatr/hxNlDpP+dblQI2Q+Vg7lTMRN/f8I/HOpEb
7hMEPiGgYJeipSCVkjk1g1lM0ug0mMmLNpunp323QXzucCLC0pZxMJSld56XwSe4rFAad9NBOikH
+z19ftaPqzMelYEuuP1iPB520KLXj5g+rNnW3df03OjpPgrPYbqujLkpLZz+Bh9HVdYhrLLpmOBr
hQCaxCdjHgEy44uIuHGV2W8AHeAkJL0ahUf2F2UAOyCwCWcO+y2VHoBFzs1A10+WDXw0jH10fAHG
s4nBSeI+b8VtuCkf+b49OszT8CBmT3uJW7A+o2jW8cNxZtpvjlbkX4yPArsbTRlF4gfEIxoG7YoS
nJ0f6BcZLwExjHph+LJA8G/b07AAZisWfSZnK2eQ9i3vlBSKsmchAf+0cf3D9CD1eNDzUPCBW3zB
vNC/pCOQmOB3Q2v0S5j3JO3CnLgAuTRX7nVdBwmcOUcOLeTc24zkQck3mKXN+KUU1pmgdMc7AGn6
L375gGyPrXCL1+JPKSKfVuaedetsWSsh4IR+Q4Ny4EXwi08KJirhjV6yEj0c2gysBjhuH7xPHhp7
dD39jI+vO10z3XCyNs/10UpgQUIRP9Fac6krQq/5MjoNmDScWXeyLikpkILR3lJSd7Dw1BM970Ds
n3RkEZsICCFpXGkSM1b4hScD1e5Zzot8ESLqh2CWLiokq7i5sRjI10bFWZxznDRKGiV/1PY1dp2v
bzl7m3AYdNYPed0Tjwo8RFMru5QHLXNz3hTswxqRhMjVY6ui5RC/S5pTCgDB5AvQQvsW3c0b8IF9
o89uv8Yv8zYc2atkLNGxocEvEd46bBf6vRtvOdOLbvQoPThF4C72UEYp/mNfiz2nhfpJdrWZeXbm
QY6N43k3Ba0653+VeunUi3qCI+s5+GYl4gbrMBqBicEw5bUEGXSkNTiyHq861ddey66aN/SslL9I
WEiXF1W00sFY5obW4A9NQcpDWqnp0nJ2ebhpGGbhhTeyya0KaWOWroMcJp5P4XzQvCEM+nipyR7M
NIVWOnKlwpuw3RY05sCIPdg26r+OcIIQpoFXTrBPiKtfPJCuwO2DogUS4Qv2f+3aHevRJx6aWklV
gvRJx7qgelK0RaMv4cOgctCYoDhBV/oarj8NmgHfnvwKbU8WZOCA8Zq2F/o5CgDKR/MfedmyvGRy
wJEsIfWvOGUX7bShRXXKhZKA6IpPDqTTTQuqD3LCea45PD8IpWdy50SUo3FRcWA/icxCDhg4qLCG
KWoJUG3c7l1Q8g4lt8KHeTd/zHt7B67hAc6JyJninbounz1/wYKw6xXhhyjXYe7QznbvKe09qeGw
08DsW8g5M8xU5Ht77Lew/FWmV7DXIWb1HvVQiaGpIcKjytjNPxUgTcUzmG5RG2GchH3DuLAR4Vsu
YTCc0IoUyNzvWGfw07E+h2hItfRFNiHU2whcBc8FtGJ0GGcnnFmYz+C6Xy/b52IglEo7aI83mSKF
Y6Naos8nL0L9KJ1t2uAGDuVjpRFsYS0cqOqkfxHv8ViZnAL/Mijf+nHo17K9TbmDnJ3RX144OxQf
/bibqs84fTOzexwfJXv3KH7L4VvNb1Z8yl8fGdbTeHLhrArWpJy08NYlaz1f6cnB4CUOwfMtQ/bM
8ojndEEPZnKvpSw0SXW3ieCXwpiCXq49N3b31RWrF/EfTqAVK2YVAD0aYlQ2z4crD4suDeTnuoZl
q69THEGLZdrPuZccfMFItQyDEmcCmftjqZSrCorlsBxq74m3vcEIeE43mowryulJ40urtlsU+TJ+
ids1J/lmmCPiwYyxQKmDmBfPZso03Mme1z5da+Xc7hYxRHFR+O9hssU69+W8CL2RZHK8TDCLfrEO
PY4btDohkCUtGWcBvw6TcJxqcFzHBuXhk1ceox/8C1tm+xPNEI8lOyglElgfnQ6NDF1JfmW3Ys4h
3BggdDNhYa+vZpB5GORxe0m4Mj5d3myLe9cfIGZBAxoDBQnJSK8910PfgX5DSz65ggoPjTr2kwSo
ndnETCZDM4P9QQy3oBF5AQqb8VuPXOLuT0BYFvpzeF7kQtRudQXoYg/ldXJqkepuwM9g8acep9MA
h4P72pnBJUPdUWJgRxvSuSEuIrRbvVv1sxH6DbAMeyi7J378tJmYtYqRzkyh15Nh8vg5kRzyTIXo
a9Gx+09Onnyh5UHXfjw4iPJVI80raSlpnoJnr7qw+BIxRvo8jhYpSfDtsm8Dm3QwpPh///1MCbNn
113UpInmnlXBPAuset6rGMCsTW2uNC5UZo3usXM1OgJm356Dq4ccNLk74BpluDHWZNXfR3Ux8NtS
8WpyrFUx6k9dXiUfX8asK72hZQLG5B9VjEuJjX26XQXjqQi6nRgkXjk2OflASpmugB4za3kiyIw4
G/CboZFU4LdSFLr0bDgvYYPUbhNOqjP1SQnNF3ETWxyVSkd1HkKBhgHGfMplA6SOzxAP1j7/nSNg
xzvrpx48xr4DGsDbkzkI2rWzCmWN6TBk9MrV8PJKvInlJXmq40LjD8EqJ79HqIK4B2mLM69AKiKW
F4CKH+MLCUcDBcC0jK1FbMM4PU7qv0I91+Ty1Z9xs5Jf+xoY0lzzJaVaaLhvNKuyPTbSZpQXiG9k
xE54Y9N33STajWKuv+aasyj741RvKmeRMChXEcPArvNKTCUkn8OtaRYp2ciyR0f2xEKw9SIbJohY
V1wplSof2pwxQ8pVIE7JFoz6VW0eUpFAlsk9jivI4jojr5fLHf1AjMDag36OEYfq0kuzZY9CJOF2
GgexRzfUIrfgDIQyxHlCQwSxhxCPEgaBC6mNWx1NDnd7REc8uh2tEyPQv0hHtvCMmUjh0vzCU1EU
T2Ja9Im2gvuBPV20d9XsiXaZ4h5JE2cAhHxkSNTz/6R345dcOP6X5oybJzvjc9UQaS3mMDlBnx0c
vht3hLwJhnftDT0DBxZCkupdvnMlsC1iqsdV0S4Uwi2lJG4SNKHM7Hjf35lUMAhkZAF2wcb0eHDz
z8oTRyL9DtdVzBBPghkGTnsitZmpFIm5oBfkdPH3c/Ej7jBmRi74ibkIpTe6N4zCqbgHt3i3GDCK
4ObxLl3J874QmrWLP3kCnJp8NK7jnTdqvDfv9eFVzBHMcCOiyuOmLFfxJ2exyVNe98wmnHV7tH+6
XXguSCtioIzp2kW9y6fqvT1w2o73goRV5cqTosF0QOkbdzy1B97M/js8y3fjqlx5vaIMFUMZEBCW
Fy96uKKUZulxnahlccKglj1YV4FRM9Hpy5mYQcG++Xu5FLIb7ULtAFxCR0n5wMVj02YaKmajJxZr
xmynXHX7jnBWznzp87XVPoHHp0/tl92a07+ic3tvPlFsKbwIpIYw0P4l/7T3kPBQOOlC9oV6wrU3
uNGytD9xxEUtJZJoaftm+Vt0jpfi+2BpkVQpfHDwziWBx9hxJ3FskRYgHHjZ3Y1f6ZepAwSIjbJm
ixHB89TlAN/VH9BlflG+0m3kV1EFb7urGEMRLsxaoHcSMiiGdeU3UzwKPCKts4PAuog4unPF2JtW
JAUy+Wk+0q/qw/osf8IRYZsJO/7DPPMu9dxg3+VB5FrTDR+Lj5TPW/gv8dOzO4NygqsBufg37Rhr
9w8kKC5AkaBtlNIX+n15Q0vBQ4RIG2/PL/Y5CR0otkCIPBCH5j6DFEpsCsdU2lj10hrXz2hvKztg
UIjKubkzkq9ROkYaXF1mR/mPhk3IH0jAicVxpQnh7jFjWl54tJTIgBxMYnK37Nw65IRkwAEL08/A
lDJfJfdidE0cMDR4v9jNWo77auZthASYzotkq5WWrgzEl6X3HH3D3rbksoHUwLwj1hBhkrGWBr9u
5o0ehMO2pPXT8q1Kz55/heUyqjy72NTTvnm80yPyK/Jp0+nBkxFMs9JCX6bEpW4HaCeIDDQXBAe/
Qpx2eW7OLP6B95ppLr0QDGSZ6ToqzILzhLZ+PhTzRFpaLz8zXA0clME77eboPTAsI0yZUCUiChU/
V3wO9Iz0NOSuCWgIBDhkJW7YuUlDto+Yt5SNBzKaI2FPGc54YvDFx5ztN0jtQG03yANKqJh2AP1J
qhh/+ZCVpZevYXdoLiAWwnOzUYFGHggiY6RP+BRcCun8vNKmIUw20cFjZBAJ6kK8U7/CW492Y8bc
pyU1hNEng03UDsAHWx3PWTyF8OzAGp2Wg+O5YYoWDPXa4Pe2FNcuVZc4TxXICHRbLuiAGPawIaAG
F+KFD5BXfg63hkx4EUqFdM1/KHBNIc4XfgESzKAJa2p9zuvlQSveY6KKGx9EfcyfKnoOF+WEMs1C
wpO4aJKY09BVokpnz6KogbXAbBZfkS19p3VM7pztRzGm3YiXx3z6rxXlGygXISXzoDLI7uDTyZ1l
W/31wh+Mfadjfkk206UmB133yajHCRDgVxDOGDjS8os9vWYkKqoLxtps5+X3c9eftAtXiSab9cUY
Cfgbsobh8N6J6TGvGogEDTtrkqaHLUL/UvfNytiYu8bm5XGxZvJvB+v4LJ2ku/NTf8mgQV/SOb5I
d0Heg9H/nn22VHW8SuhHe0NAExEmvszdrhDwmPdx3QVqCCYP2YFB/AeUCd55LJMYteI2iYCOwTzP
gomnmCHMeL8bx8sa+hfuRA8GCfwS88ZwEIBAIXdGgnbkclmApCx6djyn8Op34Hi7oGspdI1WLFiA
tQFvSmLYcG7qZ0+QDPxIiF8LXXgZt1xQA3hiueKK18/4cOS25up5jCMFn6QN4HOwMABywB2fxrzB
IgCbFEu8EHYv5PqMJuUeXopABfgeZu/cwsk3pB+HiUDhtrCZB5CIQMcFA+PQImBShRkq1HhzrmHp
8fAyDnMT8QYLbmE9XQCqCnpy5xah+A9Lc0WtDsGR2st2SxzdlI36XBjOkhleGQWp6QMCwOnnGG3e
uwcVIDRI99kKDB8NaobrwbgGazART+hvfbHuSZtp/BZm1OAX1L4Gy3WOkoRDlSYXxQFGRwSPIzDl
lwNiMNKh+qTt55eEA5UbLfSMb+ZF1oaYhSD6t0U1NrOY7O0TylSb3cZTwY3hVH1KABAYLUurCJ2i
vZBqRvKbAmcTLJ9MRnVBGwW5szDVeQUwwUpCEczGQ98QBbq8sJ+rptqkhN3izkgoBLUpYAmaoR7s
PGCgzmSdJpnrI2SsYHhvxpt8ku9P2mrSawR5g7NLHPgIbaFsUFcowhiONsqORb03Ym6NW1i6bOEo
I+7GYP+1lZI3094OxabFUPHfY1qm+e6JME+e2+PCHBeUeB1dF2ArauNPmip+lgM5GVE7cC6GjRFk
Sl8ffVr/rvLovQp1hkaSVo2Kj4qg/vd6zgoM8SNvwgGPOBYjwPWdGpG2TbKWKdAjIadSkFGIkhfL
30MRWaOKWOqEzk6bUF6l0TGtFhFpbQjiiZBC0hqCkS7kdDXRgqEndWuk+OOMFjzi5gl92xI/hoo1
yvwKnziiZAA3iOiCIEoVypeYEoQ+GnsNk94dcxzKUsCBEQWJ4nGlNEp6e56R8hr7Y+/x0hp1luW+
DLVY9TKY1UTATi7XwayC3FqUmZipUEZzL1G7RthCcd1/9GEmMzIFikHKQVsCO+3hwRSIMQQBiGIx
MRAZXHB/cKn0F9A1xdsCLF2DeUmhBr+CopXi9vWYC/S38Cx2RNljzBsyE8YuA5oH84FI3ANZK5w7
WuBauHWDS4kArEOzYxOEYXtK4xOKNuD2SpxLB8J1iWwvbVf2Y5GzAzp0L+G2cEQaEVr1LvYtHKuY
OSKMxM0Bvwrinm0XjwLe6Syf2/iEs1q5rR4rwCnebBrwCO8JTmllHuHeh3Yj9gZV8EIYJ9MOARCK
cobVxbohQ5jOHl9kx7XFUehpPNfGdaCqsJfwelhyXDlMCPHnwB3+4TPM44LZ2FBwTnTUyp71K3Gj
aC6PuvcSMEBhcBkqKxtPPQHB+C3qOfY4Ti1hTcAbAzhIV8E6V8+A46jpfhB7l2fnN6I1VnnHMG70
qv3rSMHX8mp6bgY42qJNqv9eOs3K8KQJ5QmC+3p1FRBCSkTw6HInJVSJLQyNGbafDuMnrIvg7zi0
N/WPeh4+iq8pn9GSmeyu+E6M2xDIGLku5wSjKYpqAkfhCbGhMQqjznVNPJWoab+MUIjE5R+gyYzS
kO6VCI0cmo0g3rBxoTHnHQNAa9Dv4xIU+4Ci4qblk7nf1gFoLe9D3viMHPlITWlRXMIqzgJgVZ05
FG97FnTYU+ITSLxQ5dZYdXWuWgPizXg2LZ3BpT1B46TPiLiXKbIEj83CzpCIWdzvHl5K+ATF+Jpj
m0kx+JENcfKv3IEIE93hwTCVpsTQ+cg5SBEB9MNxJc53+gwKIloVZtJ8N+5bYETwxWG6aKjxjlQP
xRX/mMedGqDWZxogFpzTSExy9TP4JO8gNTO0ownvqDpo5UX/XFWoRfH9RTgLqQFmGfACKiHQtBIZ
5O+oBe2wyKc3p9uPcCmKILK4ub26CaAqdGB5mNsTFlZt4KOzAMRyaY+YDUTszjm6mflUL4Ag48Z3
rAX4BMebMNVkyMIsuEJ2hz52WUkBO2k4Mkh05cJN4RGiqnFmL45xnNbQXgCj/LIplshBSG9jg6LD
xqjZ5CjyAVf5DEhYitg5FjcUen1cSNgs8S+ggw5YciFF7Dd7p37AAYPGmlGoOs5kwVjibOLJ4O7C
zsTmTfMEgsI+DYhiMzhjvfCj988P7hZh2MFu3X2C2YbMx39bniHihQFiA/uZi8AqJ6JEc/l8Vwk8
tX4sGrxobUJu56ztB5hKxobksbc3KVA4oMhcZoOgiv+7Hzk0mmY1EYU0wlCZyxh2kjdECBZ4MIG/
8tzQ/LxcquEbHyM9iCH3LCY5IFy+ZeNPF1p86qSg6RGHbC3r9Oo9EuYZ5I74XCEF6z0jgm/st7BY
cr9BhZOAnsNnX6Q4uEPSx9+3eHshlhjQ/m7DYaXnP8kpVkkssNN+k9QhSvROwgMlYlqmv3oxEtN6
wqryh7N8iC/nHbqyh6EBGb3kzLXVgrBSuRz9v6/+fRgHA2x1JP+2ra45tacJQ2sqPkO4e2gMKJm0
1agshNoUC45k32CUnlHZosPGmsXcWFbjxZEcmDLRtBUEgJjBpwWpqzg0ryn9qJTsrg7ycHmVtA1F
8YgPkeHEAA01I6GHQ1duUtDVklnMlfap7FNFStisTXPeIlTXX++AyA/cTeuNwxvN7D8zZEY7p8o6
1s2vKW1VfGaHMUWa5rhGiEdPA1m7PuT95wubZ5CDZMNTh9vTIyobWbVPqsCp0txc/6fiMj56Xb5B
OpRqHGaPTUN/KqfINWOILfkhMQ50srFxdh6nOD122GbWh1JnAvLcxQnGFs63PZ40BVhpeouUz/Fh
MSj/MYEE+ruZQdARGwMGSPNwKTNojaDso72tMaRhUGPIR4N+pJku9utesFPmgt3fm1/xdJafv021
UpggGvUlsbZPIqVe74khzapw+cou/XNJxRo5Z4PBypB+FpzUSfbVVDTATgRdO/Mmh5oIse+E9cRd
VTclNaIBbvfYpQPtpA5WKt3NJ1APdhxZfn2WZJlsXxbYfIKbPks3zBB5o+RRuAbgPfWEiSeAjCmr
9J6se2gWpQrL85pIUBoEdZMqydSgdJvxXAegzCtUeddhJI6czGmnZBDTMbqGLhcrpDzEHE3jFWW+
sPhwssYva4wXHziqfBjDtUQ82vaw5ZOLGdMqGlhWgVwl18f0WSDaMhKA+SFjws/l1biLWP9peqj7
VcP73FMF19Iy0mpEuLj/6BhUND3KUDz32JXzFhYEjYSiUzqki2eEQY5qzUo4EeYqJB176vCVYhdR
n5i9y7RvOMdMHJfivxMq/KEgIIODuoWPUGQn7c1WP23kk+XrWpXYWNHg2BExJDZZaLRToGt2stIS
DzGKLN1L+60uj7L+Tp2f4LI/ro1hTX05FEvNOkScV+jW64hmqPtXUJA9IKP2SM4Ti6MenLRBW1Wu
u3j9ALOrLOxgYEkALlk08jbWRdN6KinQWI/l86xJmxaMrK4rN1X/veQD1eoE761BsNxw21WIPYdR
Y29cRehkw2Gn59sHssoKfW+LC9K06HQ2GQcIqxgWDbB6ljtuSUuZF1/9AzNB625a784zW2gW03m0
fZOMX29DZm24yiFchBz8uZX7lYV/dlwGGC5IMYhONLHCpX2icKTmaOslcnms1LPiOVPTgl7zKXag
mBth+sxE7aa063D8QgHzYJQaT7aPFfYHNF2s/wyG1cxaYkjIWYr3SMrVU/VNB6OiagpkbtlSQvGs
aP1CopvUT3ai8/5a3XcpO7hkZtUTV/OUAazB5ButS6ZiwsNwL4glaMSzJmRiOM+paL8eAhKQfhpc
aBrg+AABayOezlLV0A3ODNKTTf83xFu/8WydMeqO8fmQMdbykNIovhhmAqzCKcWuH2oD/eDevBlw
/UkMteZDB1RtBXVyfjG0u+nLSp/DUTOlufkKimv+OBT6fCSs8q0yDyPfgitTE4TqFiHSkYv2UrCQ
hPY24LMU7+cRFm/pOX4elnK0grAQt5gL57TPpCMz1oK0Y6a/T/VHZR+IVkyNw9xl3BZql7SFqEpB
0wlnmhxoHUNS9ZjxewH385FKVaWK0Bd06uCXqba0nnOkfvp7nTDVXg/NFuxq1HHamgMQPEfX4J6x
86+a78ZIwEjIbEyO1vPdoCERFi4oenA1PGcNKWbQXws+QeWUoqSzq81Ik477ETuQBHbShkuenSyt
DHxCqSxqUKWfWqcN2psDYFSuLWqouQZeD1HyCzbQIceSxmMd/nssDbp8K/Rf/VpHJmLYFwCL2Hh6
eM6gRLd/CmNdQK4+RZC4F4X/+sw+pbN0br/iq/4fV8q8gU2AnoB/Uf/xUSxaNC4s9RPMN9D48pS/
t1D6ivfivTzgb3cgRGMDhWrb86fal8diT8LFG17x0MYUHLYF+1/ejPwpD69Dxj+0y6Dq4mel7/zc
Kyqg6+Mbdt139o2Q4WpdnMt4kk9oDre8q2vxE8TfBzBGEPE6PPgp/8kz0vfoEL9nOMJiL350ttax
uv5NFJoreo17hwhkuE7XEoEF1tL8EboJJt4bujgJ0crkAS445BuQlvn3gDAsKPhAMIxx+TyGxH+D
1LRZl+r62YhH/vcosCLFVhqnM2SwO6ruPzQ8Q5diYFZlLfq5cO4fcOoTUeYtFHfgb5YolTz4tY6D
LGccDQmzCOx14k8KTVQiSCbwUQL4SdmF8GgQ7QjUVgPKEIBuJxy2eNCmMFWlY+rnE4KXeKbfaVg5
CcWkZldvwEk3yD7WdMYri0BWYsXfojWHOSHjz/1zDyd0j7/fXtpFxxCrOfmf8+sA6ku/JvzI9Gb/
69HkjD/pl/wzgK23x+mjPw7MRKSLfJIuKFf4w8zm2t4ZCzE9Z+ACjZRXyInNg1cIdYHTFYSIh8L4
xLN/xu/xGy+H3/8/2/+wIAYDPMx49d+jKlcRKu2FRrRSO+/nWKovrMDCsKvBbqvCxY2QGAgH4k/q
LrTZugCEMGZncDiCu0xCa6GE8Ed47sMuW3e8BZMXomoSf0xsyQTwxQP6okS/OIkHZTiNnLl6HF9i
EvfX0tEOmrOKTHmmoAitn3lQ7cZNg4wJR+R1z61Z7Qv+vI4ir5P49uP/iDqv3caRbgs/EQHmcKuc
s2VJN4RGtpijmJ/+/8qNgwPLPTM9DhJVrNp77RXEh4gpiC/eSVzZKI2okOm04SvKwZiG26RYCAQm
wAOkgQe6l38PBH2MlQqZXvTuPZDKIXbhrvhGH/RlfTPxOiKWOTf7Zi94mOG9YxTUXZpDe2JUdWzO
TLO4a8TbwkSFu0kTOigWf/bLTYA6qeGWEEb45X/6Xb8D3/KAL8zoiq5RFA82ApQRFDcxhcILExQZ
lO78b8mCoPx7n0A6QFDYrXgwstE4c/4eNJ3/niqJP/jUiaf6Of57srjiHD6n5lKc1CtpO1fp1jNh
tm6JQVIBA2Q7XchFO+8uMcstvIuFB2n3Hf6YMHj9H+klUrhYoWzXgG/9u38z3cT45a29lJcFBmRg
5R/KkB04Rz7TFnZfzFOrKL/BCOJEnvp0N8q9hSgrJfdEdtCCqjclxpUYlFZtmL433lh/6k/z6V7D
W3hrH7gWvT4781n96E9AAoETeCNmQzzodnH5YRwFVYZREQ8gVNkvNnr2Z9hpz2GD0c91UKMpCAT/
lp6+AwoKxtRYNZMd2KyfiQEN2BczpiwV4mUvnYKcwEJqfeYHhrOQICQ7cAuZDH4P9legXpT27ClH
1DSOvXWMjcXZiBmGNQF5A4pLUDaKWQGCFoBKfyPZ+txKN468bqRlVy8riz58WX5WvT6zztamaddD
u6ZTNPbmUTq7x+L6ucaX9EIkOG9TccKelJUms2+HNqX8r69w3UE7y3kBIEbYrDrTuT2dKe0dw329
XQ7SJMbJw6REmHnYW2/Em+j/5ANxIL60g1CFSmjod4qzl4ZDKx28J8gJUBGkEhpX0D+gJFzBQBCB
D4EMEQionLGEBjMKYtLe81myMzbRrNVnSjWHnQU1CzyMApvqit6xlnmNS+whkT7ZzEJNo5yFxV7x
0HVv6mI9YHjtb0D12OtjWj+0r9DpudWEaNB7NIhizLv3RUDAKcu7sUjZkU7ugSDwM27fK2YMHEIt
h5GzJiaHQ+6zS9lTNSIVxL0PWnrxL/bR2ht7e2tu65W/gbfNA4y1shYA8BrZgxmMKoEfQHp2sWfC
MQSgChtAVexD0JLB2MAo+GhFGNQs1zaev+WR6BdcXFN1UuLl+rfCuM6ssIFwF6hapCHaIxPdJQb4
kA60tQHfjXGdOUliLD2nyFnCFh9d4zt7ON/coecGdmpz0a/+XYJuL72Kp/Pq38ZruCkZhkrMvpqb
9wye0dN4iXNCejk3vMNA1HQwtepQHy0Hm8RlXi01fQPRPELFWW+KerMty22kbH1pqxTb3tt6mNbE
NFiYHoLuU93+5bBzkFk4LnKigXUxM4YUifb4EXG4tF+iCviwu9VoB/Wr2D7CH1jRm3rH9wARoPtm
TdL0vmXGBU2izrC3m7XR2TUZmQGSDMDUS5jzEeTwrRNuPiZ8sbWurBRrqQbLIly0OUjt6/NWXuDl
/RvAhn2GHcd82+/4J/2J7+a1PemcesycHy38Pd+a2zi75vMoWWTxkiFJq60QJ6FJQ/CfWOs82tTy
Vpa3tryt892gjfUKL8eMkBJ4IRaT+bx2JhFADBZ50LaZtsKSnFn1FH5Q6IGXTj9A7B1uFv0GY90p
n0TSihB1EX4qjjmiCck0JICEY06bMRAmJkcUW7hAk0IksgMGW5zIYNPQqqhwPdoT/IxRNhF47i/4
XxBVejSliHpQHhJ/xYKj8iR1EFw2GLOltZD0AToJkgG6JwEKnAwqCkbPAO3g8SxVEFDIzCzVf4xB
sIDmJ371TG3+ShH4EgDmzU+TYJv/B70yOUJKYkBVo8MR7tVjqF0eBHaItPDacG8OaLSHzzewQ0NH
0t7N5s5z4EMBJEMRZx1gV7DNoLb0nCkzLxXTWHUGyUREOoroGhFFwlSbEoJ0IIqIfCZUy6KEqHA9
rUjxyfkQwUnqCjorPnadN6+8OdzJBldhCL/uNCGWqIeYA6I/RBwR0UodliADKhzhao7CwmCb/uiT
3rExcEa8RHC795lJ+mdeNuukof3Jt8Vn4zgrx1xiGJxKy7ZcJ2S661u52hnpV19m65wfbFQlcyPQ
OGOiR1Mg9xytF1Z2KnOTqdogxELEJbSGeTYR/u/UEBi/SKOEESCoEIphT+CwwPXBaH/hTaWg5A6C
7FIyRP38leLKpvop7+FNhxNTnf/JOJqLuJ2km3Ozbs4reyZP5TbcultzU4/GedgTfEQp9QG/wVyW
8w38ohjjcNkHYyoa7lT6KqYGVHdUeiqpcfCCbNFL8aaGcNf/eCyQYSHBgrQxU3D1EQOZHrQFLRls
X6YPYwJXx/93xlR0FLBov9iGv71H94366ts6eV/qQT4o8TBTMUA2x6BuX6Iyqr8MygwKjb96qKTA
wFNLvCB94+ibBmjtZmNL9lmm9qKOlqq8qAAmBdoG/YRfBQWmUI/I72DCZjDb96JKERVKtQ+Xzgh6
+49gnlivhJ0PgtQtuAZX1zkX8RnFq5QffWdfOlu9RNwKJvCU1B9PtF8GQqfNer2OcSOPZnE/YzAC
ta0nq4Do3OyCP8k6x1zic/CYDwV8SrRnCSaHxSIhQ7PPoI/eABikfKtD8sHyKt9b0haItyhelfOU
u0ekXRwlQquK0xTTrB7WSLNBV2I0cyiWFXbF+hI9b+DNfF6mS/X9KXeG/uW7S+Y2QMZ2uHDQF8hs
tigllUlj4zm80sDF7HVZD5MW9gY+6DLID5UgtT1NCx0LN7b9yz4LOERbQjfCnU8TwoHFXgCBm3IZ
ldM2Gd2qibPniN/7tBnhIcMjt9iJFsQJn61zK4Yvxz7JFJvCrnREx83ohc0HTBOKOpAUOw8PDX/h
MbNx8rs7hahKb9vC2nG38HEgmmPBMpRbBqo8imFhVjXaRQQ6RTk2+Rx81Cl8GsiOHNB9vQfhhQKb
mLRwc96dcOMGS8taMrDysnVJG9cJuOqDqiWwc7EV4/7AYHuSh/BDpwEEEPzdIpzt1r41NWEW1AuV
CjGfU6CECErqWdjRtp/MXY9gstv4DcAJ1kUzw11k2jJRptBPA2AuoIxi3oRzB/XxMAHjM2ACRFOX
6SEVCSl9SOoZry/qNZ/8Gc6LtbWs+YQeyqbRjrNFPy+g91EErYDEu5k8T19Q+Re6SCWd6TiNUfEz
K0Zjt3QW+St96VuVI/boPqGDZ+t+Lm3KGVHleJCNPJxr+JHa8rOQNp+FitcBikHQTESYU75y4f66
T2cDaXUR3zBiSV8SOZofJMFzvgcIDkjqBUqC7e5cWfKkypf7my2KNcaO/zmLbPHBEnhpLPkSPiqY
ssTZwvFFKrXxeMcI8qxAV+efNeLdJa8NGXLO/8vW2YLc5YXL+pjhzYb75ahYO7z2jD/xKEHFgJpi
oizdX4UnbyyzNc8lW5QzaxOFhGtKC5iy7QqyZLsy0OYvone4kfC0d7cmbe9wc7fRNXuLKL3qVr2k
dfBt/EBOPwxn7z/rgvq0wivqnqOtyUfDDfBYxh7mnDzrp3/3cJbWQI5Gyou/ZUL/j4RHAcs0G9pl
1rOsx+6veDdA6WEzsJwQfCGDbEfsQnQj6UP7rX90ZtUoCOn7CVdCseOOcHI9egyizuUjPX7OxTk/
Jmfzv+icfvGN6GulOyJc9b+8G6nr8ot/wV+dfY2df90cu124aE7WL7A8IOKofAZsuFv9W12A8prr
ZucvrF99szK/2ax0BDysZW2UrS0YuiNciQGz/hM/SvyzPSvP0hwhXj4UZ9DDQQnDuX2KvuWT/Oig
nLL9U/aQF08Lj3cK+keG53feXt7S6q79eBUyBXjPnNmjBO+thC2SkmSSYb2GuggAuEfsjBnCiLez
llcZk+14UuHZiPILF395/lnh5s+D9oYvMcypjX0Z/LF66sgzbsVPPTMA5qB2M7wFB7SmqjWzCXYV
BCpuV4SD09gYN+ks72Z2MetzwDsU/3hyTcScTZmwUUcA06B13rREzmIJ3gEmcAxyGWQzmqMGAgRg
wMtBSFsn5Cr4LHYTQATMGIW1rI0r5IRJAM0gQ2Cm2pA1TGo74izwIupFRkFJcwPBAQKpOVGbSTIq
iN9GLP8yyqnLG8mMQ5nw5CgPLUKnw3FF78KKgLgEY7ObW6Rrw89kQ0IbXFPKTZpsBiYY4C2XzVpY
8twNyozFpWcTq1k6EONgCtmj9NeHd4O6jeMZJnwxZ77Fm9BACfVnRBrw81xj9cnZ48YK8YHcsPFW
MhgFTyJShFJ4MDN2KQYJA39yUw9cECzXprylKjsEs+J0zLNrkNE5oGkL/8IsNV5a+2pDyFTxbK8R
EIm9qnegMFeN6E5YEpi8GLNip00MqDSiZBXpPaRjTDVcZxAKk/wYLIRPvTsvAX7cVbWMFiJxvFjV
+NA4s+JI4uuaDMlliXP9qHvBzleFrpWA65t3yp7hoVpKr8/VuBmvmnALCOycVy/rBfv54vAZnayb
xbFxiUSOPSmhx+TKCFg6cz/zCpjX0p15z+xavO1HcMVKj7UOlQXLXEY71kZ+pDf+0326T+PH+jF3
0X/GRVkqZ0bDEfmR2Vs9yvNhj0/7Q4RKsB1rZ3YGWDkEGrxFl4h5PC8sO3UApjXPONslJ/FCs1Ox
q5/Orb1WGxFCDCn1CUaV/hVtmLKdvGQU/hBP8gMV+CRwuuI0ka/pBco+bSSHXshw9G/g7J24JnCE
WZHGi02L8fa//Qp5LzQLwRCirsek36KOIEqEiTUEYphdjZhV/2tO/YP8Ti/aLb4kT9HOIO+AOgsA
kzC0jgXlAcde4MoJz9Wco+jlK/hXngY/AuoGVHfuBvgqzL25q7jJeCikXfTo3YW2qv5jkLjlDNYG
3w7OwxsBv5m7UPzLjmk8nDWb0Q4TdJoBWrUnl6A6NHv7d7gMS28t05LiZvbsILK7b59LIi6MAGsC
IWcSDSQNChicwDflZ/pD9/pDQQsppX3C62AuVWLxMMJ0BnUqjzeDMHo6bmm3ZeQjfvs/CMo/8Py4
2b2T/M4v5aVZSrdg0V+TnXeC4G+/PyflYl+pwkFloZlTNj2bH/fa/OjwQASYy1NSTaG1YMAd43eP
KJnsDrzzMHjDLRSZEblC6ojNhWfH/tJ3ExXDNlHPoyhFH8Z+8QstBBshmi2oLMrGv2c7UYPtsuvw
EsADi3B4cRR5PKOv/GaczaP3LK7ajdfkcWdpswQdN3fjWiNHMf6DsIvtZxsRc1Fc4UgczHF9ZN6w
/XwBby+IE1yj4eI+Fvm5NAszUeGh3cegiXQGkWv6CzL/yFbZsYQB11KRF7Dg/Ht/defZrtu0VzQl
wwYGIlxtdFRL0NKdSbyqCGcV2ZzomY/KXt9yl8z1R/NSjy0kdfwRlmj2Sf9taf/l6wfcNb7DAcQh
Stt8iPfe5Rfphawb/IrVzYNVxypyzs4ZT4DmFl0/b/YHQ+RMsL67F3+gmmCkLBhCN+sfTw4HPLI2
4PYhZIZE9OIeYDQKn8M9Zk8GOrRJ3EneiVWdXuqr9Go24iYVdW1+wNNq9MG2SL+SXHNNTgKpSH+I
uQnv/IM5LNAhhjXAF6w0oHykz8n4c5XfVA0hZ8vVFzr64CmdgSJuGle3vio35ZY8e/Qa1rmjLdPO
qD0GUW0Q8/L0ntHb/dIuwXdz7w5s2iv60xWsJZy8pHM1cb+6vXykrrk55+wdXOtVf0zW1HWUUdam
22sX/dHtu317DL6Db+vi/GiHbE17evQ3GcVUvTax1aWgknfpTd0q55raaj1o0+FgT5WD/+Vvi2/p
op6Gu8oXRhRM6q4KR8F/7rM7yCf+lV9z6E/Bt3IYDsl38q3vIAdc+NXURV/RWzQnD9xSz1BweEdY
sH+bLGuW94lIGfZLYmvQv5DiI8FOY3hJr8ze84ISybJuuSFfFF7sYPwrGyvbMyc6yhlYMllJYcsU
lyKFMAh+TnsU+zZsYphKVKypaPtsJHCpQE2hOFBc8Buomt3fD6dwPOEU9ikOAPffCCjbnNNgDPsM
OiUos9qDSAjiGbQiqETI0Kh9QJL50Vwn0gaYVcIhBNR7s6myqjLeTlaWd2IrZjvnHHIE+Mcm/Oas
4QBjzZnziNNGfmN/8bkWT42DyzxGNJ4NjXknSEoZOJXySq4GGF18UW7sixkAzV4sUGM2LAtuWPlX
/s0RdXXEnQxLNAJPHxQWTDE5fZ4ksTyDnc5WkLzTm4Ssx5zwsrkuXCJq9wLfD+I9RuL2U/ZcUK6z
+6U/7C/7q7zlN+ts7Ksb59nDfeQ3c+td2Vi2yl7Ze1ddEA4kU4/2kv2K5Galbwtt2HSFtmqt+ODG
nD84riZy/J3Fwc1o2y8d1ASaz9hjoAleZwMkOGj1WvjzrUYzYIJ4msjRUiDWIdxGmXH0TlbLKEjV
dp4/kIBirOji45goxdz81lqaoTCZm/C6XcWbNJ0xISOoSFm7fEoDUhY24TdGU5R5ELGyBNHdrA2X
NOlGuVDsuVTN21bQZankgXk+/RQekIUWo5/yXYJnacwcQCBEruFSVlb1sKSfrpUVgV2eMldJjXO2
EqIMRhH6DAZakK5hH1hY8dk7qT+ge43dFX8Jl72cUuMiZIRsVaUz14FPObVwCK/mKbG35Szqp8ln
Qz6Tm6wl8uN6SMhzgEEqSnKHuFFgYOrTvp8K7nbMr1yYxPwOS2Ap1Jk1bANylOz5R5nnxJarE642
YGjsYm45hw1muSv+r8kigUYGoTGZOuWyNddAl0P3nQB1MMFkrWeHDug0v8rKcUCdCxSmropoAT9u
sJdB+/wU1xqrRMWFz4lRPYYADdI17Z2gVLB9ArdweA3os7J7CA7oY2te5DtdmVNd80wL6ZABy2YE
Ddkp4/VVCejhzCFdMxvAxczkSeMoLy8KeeGZoCnrRyPvag3DsGUHx8RBib60tRXYcxydehXawNSl
JseqyBzr6szNxeMTz1NrXnB2aTQfAOqTgqAq8nCdMapdnNswvWGwIJWwgKagn1QGjGmQBxrVlOyb
xp/L9iTVJgBYnsHBC/2d/DKIQpAxce6ViS4jYWHu4suEGTPJY3SeHewcNipEwySFzOFo8Z2grQYq
I3j3HC++4HYyL+3skYOVCIsezwlKZmZh+qLVhRh8D5ArGAXxHBo91FUAGSZ1gKfSn8qoC2akBWLa
yVejLvNfTI59OgXiDHEzA8NA1/kL+gbvVUUfyqwUgyg8PdspOmHPgFgyTVqhmeentC1C+oXgdTKA
euBMU4haRdHH9h/xlZqEedW/kZUCVhDPYHzCv4fSbL+pwXBVRTDHOLAD981IMES0LHTITNATAufr
CcEwKr+xYHABO3dWSXgjoXZeZdoMfQBUeiSWqjDY2zfM1ckRIbJZWldsOMm2zJYpVl/5ih/FM4R2
zXVRbFEJQdeWUKPW00zDg3oO6TBNZ0gy4bhgKIwPHzOj9oEnWKEuLRcKCU0Cv3nO25DgDMZElskD
vRaZfCGwFiAr7gD1NA8mjOog55pXcLIMyvqf9BPwC/wTwAryEkOIuhNzvMjhnZt8/iZ7TjVFXcr3
oS+gZAMmK5FOqBN7EFLoDjRVR/46hv5LeUfdCXYe3wHggWv5csbEOIDxVTyYMlJ8itClv2EHVQRj
Er5GVLOfEc8VzMx981VAZtS5qNkA5PgTLzFIAvxi/pKp5QzZ3JNlAbnAv7Vf6JXgN+TWSlZn+Jf5
eC7D/vFXGlP0Aqx5hmwecJC3iYk08BzXFjwtopsG59PHXB8ZQjnMp5/4h+dWPymTKV2zK8N0BLc8
e2psfjPIIA/I5zw7Slg2eWgLInCQkjeY8GVUwODALFZGD4zAXd6IL4aNj/aL6QRzZrLLdvZVBhHB
voYy5BnfdbSa1NTyL/NoRhsw0sWM4b/y/Hl8juqXfWVOywXi0ijJWGV4S3AaTGrx3+J+oOAGuDSv
/aM++oIGxR1TIxYdM9IG5WQ59YhU8wk8ZJju/AkJnCpesBngMajjFnK8gZgBmH4CEw+wnb8Hb0dB
gCCAb2FT4Ebj6SNY8VWhFw5VsVD5XtQHYj9QEJjqvzQigMVU8yyTkAETT5u/4h0T5DhRNaJvoRVh
4XChWWJcLdaOei11oEZGyeJd5trHPx9xtgNc1GMaI6Y19EbkwYEMU2BiNs2dSW3EO0JjjJ0DjQRd
xx/cKmbs8Q/LCzCDMQ4l6Qy7rL/5Njc8y5H3BVUsBmAqkSEjD9TQEkoJ87fdov9FwCNudLK1DYbb
S5K94mzpsYgwTbJWTIg/gIOEevQ4IZAxsxpAk31cPVbMjCVnBiUY+6OigWc7YegzYJjFmOCLTgm/
O9uYMCvALYRRJuw+OV42pDbzslWmhgummrE84fGJd1m806N5aq+adoYYG0OB9sGoU0Gn9Zk0zco1
Zx1qS8pt1D7xVyh/q+aM1cn0QsW8M1mL5E02jWaVqUv2u4RuwJ3hfOJ2Cx4+pC9nahAun6whkPLj
PdQx5VT9BQ/v26nbLp1qbWFfAw20EgsyxJETQBK/IHzoORhwV0axLKTv4k/efOC4M7s+lJ3w9SE7
GkLTP2tXibU2xb0EF8Hc3HLRUn1R+KsWoDefxc2uxDGB3bFG0zEt8lPibDC65jnwG1m2Js7P0cTA
c43UKY4caOMcT5AWgwn5XdxfWYkkfNL+NZ8sKZP9B2p1OtFx+Py7W7kqbC7cI1gvbtqHk094G5iX
cIcg/ajbaWoscVC02wU+MbD1+4iUmuVgrUJjGZ9hUXX6AiJ1Wc59Y8lICkEUt7AdrVNCJIAE4OUU
U8G+QqvQ/ulKkMrgR41BR82ZB40An0Z7WjPK45vziXi9/kqBZJUccTtPMdlodjne3t1Rzzc8GT06
YLrI8Y57/j+Sr9ldyLHjuWFk17EC0bCoaEaF6AflGLatXCvE/dzfJM2G7oxjW/qPsQYrnIvHIu+d
aesIJkOuTf1iUZYrRr2VNmWWxpWL62kdMzQW15VzoyFeEXNpTGy8HRaHBdFctDAAvehWjBlO74G8
z/Urfu+ROcNFNYgXyG7MfOfIhzzf8/eMXDDAQehTcigFI/+uX8sfhiHs02TDYkOiCH+BWYmNDd5r
f4wqmxgBeVKevXjNJJ99BopOa0xCotTx8+GN4ZxFpm/OEwzukLXbYHRjTl4uv2UIu/Uygjx/Tr0N
LFZkgyzKYpjb2AMXzCLmyTBn+TInLuUJOyFna/j6dzL5cErZrRgDscPJE05vIgO4VzEKihoOPmgs
YlFzYgQM07QpX6lSu2QP3kenmRkYpkE1MkVSsYeZzzcqFh8XSuQqCIxQkUCKgxmv49SAjhQOL/JX
CvQxt79ezbj9JbjuGeqFLa6Y4YuNQYyAuzHGQnhkVtk26jG+5f6dU3zpGhAuwMnIwW6JdEnGkWIN
sP7Is2okXIHnbEcmfqHGnnk8PhiyTXlC7t2WugNvc1wGmE+7hClhQ4V9OWsSwBKnQ5oTd9x8o4NR
CpFUUeMphli/EdzS4Bc7LHS39+4/ZIC8JrNfqe3W09ZcZwoqqHnc/9DJXeK02CasOWst4eBgFaIk
i6F7iqWJmww9UPZgM0mItxE5pMzQ2WubTNxWMLTYBvifHFokGFB/QkPHQUX9YpFC82ebpL7hsG9+
KDfZsnExTlF1KCPGbRRfLCBKUu5o7g5+CmKIup6gKkKvToYGrwryVBVv24yKjFNx6bqL1CZBel6m
C7znw/7k4lhSz9hn7N/wzrHMcUKpArADXFkD9An4ETCGAyvhtoMbOwES46aQkabQOWN7hlwzQAU4
qtmHqG3o2d/4iCAgkl4cbp8T9uEkTQEdEk4HlYaUvWsLcM6ip5mugWb9sf4AVT3mr+Ct7OleB7Kj
qB633hszK9pSOu/4FrwxiaHBzV9YDtOhNrfhVcOOCIREx9q7D0vgtO4DhAgMwTx2NwmIDPUkX/aW
V+lGfAVRHPwE7NVOE/eJm9xPf8KFRT6prDgGYTTK8MZ1fqUOFiytc9FRJ1A59/wTMAM+P/wKKJH8
DppnXgE4RnAFaeV1iGcCDAQTiGYJCQyABeI+Wn8QIYzuXsCw/H/QA/Vo4+HQvJAEGQwyqdZHmDmk
r8BnYgJcIUYuKaDsmDS25JuRWhhOmanwSNbZlNDNlU0OypkGX0y4VJzOxDyLcVT2re6sC5MaT4YR
jd/QmDGny97GCxYgRvBfycgNROABlAJDUhmZwEPIP1GDWs13l5ErfXe49UPpQZ+aJRTfUF/mEisu
38afFcgL6cA0tcwyGDzyA5CK8rbwOhCGOhq5IJMUO1YisTC2yUlHgd0lMpb/PQNyufDrYWIYcAuA
LGETpFGqYEQmHgF9xYcpBZzJUV6haq92mXMPwZrjiBYUDYIm9PpsksRC+FM5EOwi9iiLsR6Eq8xj
JyWNlMreipYVO01GjhZnYI8p27tFzl4M4lbFQ4LyTQc4syMwbgZdCYrxrmazqqGMSvqkTodFpUFM
I32db9ODaBmn0WHwzm+t2DA4njDvmsTTZJbMolk+Fx90o3y6U9SyfABSjPCrGlETTf+fxyqYrLhz
MBHRZoLgE5dHnbUAaw7GeKf/SAx3Shh0EjbZSBxkrB1amghsdMhLcbnHS4oTbVKRGGo3CAbz7w5T
/3DnnTXK0k/3M+g7C2mgdFNavnKO0repgOJE5iqzuxLBbbSyXQ4WXFUrbAY0Rs+QENSf3szRMp81
47/ylcDcIWA6iBYqOhe1mto5khzma46NSw5O5sYjd8qRrC5D7Se8IA6sNLxQwZyUgzyt3C8pYiJH
TxXWf5XgADimbRJOXD+9GxVrDs68s63Mxefz6hkO+wq7qbR1Mc0P0Kx5Bhs2jj/BtgpPrbNTVX5U
uindBc5I2sFm/Jj1+TrMj3GHQ8Kkk9c1/qVYkVzb9O13333+E1T/ifmdfaOWh9RC8nESk97+wYcJ
uyK1JxJeBJpirascNQZ0unEz09+s/upYjSqWa58e5yUqmQMMJ3cVx19S/IiV7wJGdMgOZ5fvButA
m6Kc/hGXdbZMRAZoz/MWHFr/aetTR/WtQQRJEYzVsH+IlslFpxfDYWFz7GyYcSqggoqXnwxPjNYB
bMYNSVBnb0/hdkA7J2GQaDb9EUBo6hkdJjEpy+FU5Q4gQamBQJDTlAjVVkP4cKUtWr+fywFzF2BJ
VTqZNTsBwy1JwcCi3snRa6CxIB8qBqArJXWydABGmuzbwJogk35aCeJqe6de1bD5Dc5Scwsw2opU
CXIYGwcdiexhPMugHCGeZNJgwO82SKZTEI4CcZr7lKxx+VvG6MrzUWPyWhK0UfVXgwn9xZDwg1Tz
FeiZL7/1+Bc1qIMPa20zx9FwFmMGGSEDsvOfUv/FDxEeIN4g4XbAyK9Fb4GAu3o5MoiQhw8RAHWw
9kPSUz7GtEVWZg2wzLGlSwGpVOppwiu1sYF+LSY0ot0psOadLx2EDxgVIRnFsDzgWVjMXQZCSvgg
2QrGkeaIo2whWylKKAiyxuJjHvr24km/WrqIflt910r6wyGM03UkvA4nJiZPRf4Ql9rxwVUMi/MS
uS7TaOxLrfYnCjTeMRo9pu8+RFibfezTXsIYuQCs7wr1GL0rEUs4xluwPjvQNZENuZb5+7zFho9k
LYROaLsSNG/eOYdOZ+7ieqGEJ9NnnXPkZ+G7FEdQ9JDAlpkCJiq0KIoxzcumVm7/pxUAEfCTaixh
1QHSNpaDre8c3U6E/1VjO2nnfS6tTJT0KnmlHexFDSW/4DoqNkyhGLPSAOd8hPUpdWja6OvKt7je
D1JIz+S3jgh9BCegMuQNi/R66pMjo4WPgTdOjjAYFvs+Ht0+1lddfG/A5ILSQupCdo5jgWlyp5iX
sl2RUjYLuaKBOvEhXTcUEK68qd17W3xr1qFG88RfGZ+9kz+0amsgpI9YPAZ+2X2aLBvDXBUVU78Q
yj4DGYVXp8bfTiZc0pZtcZYKCuvP3sDmtu5hPYBSV594GlEwOR8HANAcmykR6RX1kHXNyTdiBJC7
MAE/7ShjTJPP6Vo+w0r3vtt6o8nfAXY+GuRcnJ+pjwqRU2MyBSt7toEYd713Hy97LC9ARWjPXUS1
Eq4HiGu0txe9E32VeMeKp1+xPVcKYAqAikt5pnotkeJMipRvg3K3ScAcqJmy4GWyplSq8QjyqH2P
I24XAw6/keFb6h0+zJ3aWVWWqH0ZcbEP59KXY75Lpp5ycO3Rl2vqUuvxI74S5FvwihukYJlDqaA9
U4idfnrU/E3OLJFaw1DpwZo7vqhhMMt6pL+ztFzV8Kkxooz7NWgZ/TbWmZ2kfTVlSZr12WyOdq2v
LENU6MFw8T6PwXw45iOVXymHsr7zVQLu5Tn5VNiNKaiVRDpl4EhLkuz0j3nRa5464z+RT+VjPFTX
2bPXEPpHB+z+czbAUAVlU2eBzNbM0wyGVUqx8wkWUYP1/Z4gAK98mJ899kWEp1lQc/VdXe8lcxuW
K1MBgp7Y3lJbwDrVgr0uNkysWaTkNhjQnddQ55zhHg0V/g9ke5dLXZ51mRDMdaSr0xrE/ZWKfKAK
sUGn9PKLuC1Ne8b9xjZpJS19YSQ0OfIpQptWNgerPhQQA8RU0l8VGFJi02lBPPg8nJCY9JAk9Tnl
eCKPm6yfevFB9Valse8G8Ttz/sR+CJC3SSeoF1PTo6FEWF6TpzYIcBuEVJGOSgW/86vKjI3WYf4f
JXPd/yxrZd539loyeTF4o8i41yJmXWhUUvEZcXBjPFofN4Xg7uoTVUrnlg6KmitbL1OmQ7kMnBAX
AWWfUoHHa7Yf3WNxA5ylkyaZ+fVKpr7s2G3b4tcOIoqqFYzBgO1jnTPzzXclh4bub+Xsihl5x37E
VhmOsWnuPhJAHVJ3lNU9vEMhbsXNc+iDkZJDIYj3tOvw0etu6jIEMHadc2lbOFstV/Gcupgf2JMy
mQ3yQdcZWDu0zxYS2bWQ1IbsnJ1EaIq2lFR04puKXTdlrgodMrhoZbD72Ojd8PrqN2l80QAjcMlF
nhrLVwOEraX8BJ0Cg9K7exCuMhm/NWPpN7tIvZGfyhLE1H+ZEJItC7f0Zhbbl09yys3jB1u07iWB
D+coapxyrZx85dl10HlSnCcXQ/NOwAiB6aPiS+8uLrkT3J4OWKbfvOPml7ucqGq1uTTFmbyyhB1L
oxL3oVsLRStn/gd5qRBcoZGWbIq67AbQif8pzHTuA613lx/U0b3MNbAQ6OOpEAC+ghJ4+6EiWK5D
EE3+Ce+sjoyf3hOzobZ4ej4bnwo8uSp4w6R8LJXbwVmGyUaPdyVDOnPpxG9XxSgHzkwFQYJuxa6w
WZoZ1k5j6g0XzLPAsoEIrGWoLgwVN+K1bW4akeTqrZyTTR1ZpKc+OBQmLsx4lPUnjThDnh8DF4uT
gXYNA+MOiVx61+pnWbz8/MfHRASbhqZ4tchysNQvJviIYe6OTSG3sj+cSrzJqAw1Qh4vcnxK5XmZ
E/RyidrvsHrWs0J/2R8MJlFD1jc1u5sM8MplCc8OF1hsOwzzYqXXioBWQRcoyAPdxcVZFvNkqB4J
ducqwUPNgvghxq1TeyJNpSkA48ybkjY1J7zw7yPBctkcCyY/ZcAfe5v3cYn/EhZGHV4K2iQx6QJE
KEj7laCRUBCsdN9CsjI/2Uv9bpzkg7YzN9q2Vs6JdgogHFM5pTvT31lf9V3/MX8UbKjgIML4ZzgH
71I4v0CJFmqunqIjYePMEaETXpfa9z54lSz+Dxe+DSu4beBUtI9Ca+9tvI3Nh3rAjetECBbZWoKd
rXwTPgWXuxWKtb1gd7W74pTBBskvWPFeoVPxUfPRXvtreckPeH4gh4J+zGyJ4RtTP/xAUQQx1EQO
9TdApzxhhh5ik8L2Dv1cDFUEZwYAm/kHoqwSnRbarRc5hX+wfhaNBLKK9helRbpKUswTP0ehkbNQ
1CUPLvoqeKAKcVEJIjsAdPyLq4PGDv4CUgN+RCfA5AewmOYEtIOzBtIVo4Q/4jMzGVjPqAXZfZjC
4+wB4wRCFV07nTzVCm9++hqac6VcE+MWe8/U+q+HNmWBfjR8ykCkNlMArGyAN8hIMGJBj8LHBOIz
gL7ATJCqBsKlgpOdswJTI6yNmAEA34LXguwy4BNQoT1i/NDDtQf4xu9QGtfNFJNsXOoqjt4/eJXB
IkYxQITEkDJsA7Qj0AqgHEdWNlUzgVVIACoONsJ8BgjJwcrdQSTCdYGx+PejwdCWM3AnYFTmkCBZ
wMwAfmiOgEMHQFFnjBbJ0jeVt6sLEOt9DANcOajqCt9o5cNYZWdy/CNIr09MjIbhzMQusnZhvgTf
NQC5/OrbHxBH9s+GbkiG6eSgMgI8PaXRhhH//2g6r+XEtW0NP5GqhFC8BURGIgffUNjYyijHp9/f
7FW7uk+fvbqxDdLUnGP84w+j51oPVlKIA12AIYt2H4olFi2oilApMPUAXmJOwhaskRPF6YuvJe3W
K3z7b8oZ64fl2/+NwXe81/OrumviL6wf3PcRvfIyEFj9iiCKUZJYJ0LgWpIil/6ecZubeAS6jmy1
ASyzB0JfseWv5zgT1uGCbi6dEyCAlH6kgSvCjgaVEpABmzWTYA+CMIgLt5BV828Q09Cv/xvX4ASE
9SwDbiQOsEqxuNL6OVoUPjCxQeULr+cPQTwbZjlfw4yDge/CWhBzoYDaTuBmFnS9fyvGLlay7S3J
PCeChM0CWlVkw+1iiyGgZJEu/Dn0ARvl3kz/9yufIY4cTU3wlOfUw5SU5p8HahZK05gwJWlaSaw9
SthDRn1YCGNYimjcSXgMRA/5NnE0/0/sk51THvIaEfgYuXfhFgi1k8N/Mu8UgbZ0nFMNZv4jH+4s
yRgtmmJXHLvAssx8mfkQn6CdBP4Mv/QXy9DveA6lYV6cCIo7CLvVTOCN2VtMqWhW8Rz6x6MyYQFx
vjIF/ccEAs5L/iR9iVqnpW+DPUaAGhAKhGBbYX8VGilBNxUaqXiOHG7u//sF05V92Zzh+fTvVz7D
Y0OY6oGxMhEVc67cPp/P/20suCDBZEj/mZ6aj25CNYda/ik21/DWPpRzeudsyqq9N8ZHkrpwW0Dv
8glaidOfnL09p6/50FOHek0QC9LpnLoBJ+gaUNBj90VX00p8Pl0c4XK1M82d79M3AXkDolLq4dU5
k9WZRhQiojOE5iJXcefOd+6OI0dIWYXYWhGTUk57Bpzs7/ijstfzrjVtN9Z2bbNjecaPz2N07k5C
4IYX6jfIzL+oMvpISmt+C0m98vjc+DrsFTk1DI5+mjbKfj7tt/i0xoVK8Ifs7OBzqT5XrAeG4dHz
nZdmdSbXvNJFxjlJ50Vqm0zvOlubMobmF26Is9EUvs0UPvG04xdV0wQ3kinlzxTTMX5l2EaqLXoH
oJwKWnC14OQdsw9AnBoSYBETsDXYpJ/toO6ywMXTZ0zcBM92Vv/KIbsuniraIQUHzdBH+XtNcWPf
VU/Wl/Sl/Cg/+s/wN/rz3tpf9A4ezQe0exF/FoG3GBVzL56nyEUSO8WXleiAHnnMsvmsRh8cLFaN
uqpafhD/F3PycPwiWSpu+qO5NRzOQqo05rjpcRSu0M+TdEiXT041jh+Mt5KdrGAyP9UbHgiOGtkp
9btKHIO2z9NtznDK0uD0SZNxkS5bgwxECu0Khw0GWKNDmJwGjLBF8MpnG5cnkP0y3DGXIOzCej6Y
MmjZivPB92DUjX7G3R8zl2d4DdmCgBj8+sQqG7wvTX9l9S3SzykKzaojUutJ2+9d++ddY9Jpxj+G
qPhH7xq50RA4lo8EZmWMNlmw8ICQvAMzs1F5Kn/97jdAFotCIepfch8tvfyXfX1qUaZYwd2U0DMb
3qxoiq0VdXP6gEjEhH1F1Tc+BAzQqvFvgWAiRzwRKreyShld8HzD4i9BuzOoGIUJ2I1VGmc/QmGD
eNPwi5BkE0FEGz7tYDA4yY05vbFUHCptaUqswVn6FcR72UDQrMLaHO9GsqN24FS0aKqJd9F4DUWo
HdZB45bVtdDeCqO8jEdmBDqe4qMngXx0Fs0qK//j8UCBbrT1W+scE1iwA8QwDAwgi01enAyLEktx
s36uae8KHJECyP9rj+2X4q9aTmtTxn9N/auUfd8c9eon0s5kWvOWg/I6ePtMtyNsFWL1G+eHTwuv
GjIYEp4KBnTH7sQcgAbdr85Kb+BtevvgE5HALB3f0S112tvzDvJoNYZAQ8LEb51u+5BCZA4TRiJv
4WLywQuQxbz/GuvspdHxgyoheGKIb/D4fW5NBHiY/QUdAxjjPZYeBVIQuP7e+unNERRn7eLZbFtj
0xjfMYTLj4/nOLPi2l8SQE5B+VQdS1kFeFxaS61fNqAPLZxK2vEqASov60ep4mMWGiA/+FNmC6Oj
UwPFWagEMm6YSgJW8tBXzTxIX2BpKjsVzc4DDaAks4PVmM1TlobhObbOFstZBaZXDIS1w7VoSE2A
tgTnLBLSk8Y5p6N7FPzG6G9/Femgw20qNzrnl4l9c3EJ46PO1jU2GQsILXKjuYQ7EELyBTgYKKuE
mG9/jz9fPdiGxxeuzgVqLNrl5DxoW/hGJtTHFTlomCfwLenuLLIfKfRhMUFNmad3QmPk0abNXmbO
UCc5k8HS/lXaEWV/L+2R70J381apsoGUpX0TVhjKW7UjB+yLFZzBDOwOBHF/2rdJdZ56P1pw8+l6
nvUqNygtemxOt5G30sYXxnlVCDt2dC+lDlLZpeM6jXitShkClJSZQB4ojtNj662oSYgS7FZlu7P8
b+AmJVyo0jIQI0HGJoICuIi7v6d+q0Z73qNWE37hQJdQ1DVmr0EGAvIiDsMyl7K8NvTL4F8C8nih
VXQZngS03h8EJp8YmXZZnQ0soxpMe/u1pTlyv1UDdw3SLb176Syrbj92C+LuY8ccrzpp0RcEljP3
bIEkIYaMI6ckVwORF7p6zU3YT/VjndBkUTxRA6UP3EZTin1zPgAixLu8hSa5/lgcuwBmOISGton8
qGz2UXJPbmb1V6Y3VDrzD3YordsjXaSklHB7/JPofft1sc4LWzLtTmC52yx9ZPVZr5HjyH8+wwjW
FhuAyfUrsN5bZfjrmFAd3KFeG9al090cK8PPonu6I4P+APjEHqlbVTuPjZ0PgRzCXkJ2ZA52co4+
J6Yc+mdv9XvsESKeUIkHizo4JAmTAXVyrcsXSIqaXQNGpxZQhKq4nSnhTWpNmhL/+bHzgWTOO5VD
KEvGQ20/89IkIlzeprhSWdCwBtI0sIfgqqK00pUzjuepvBx533VwkFtYGBw5WNyfIsZiGCC3x5D9
IfVxMMVk3MN3dVSfgDlgPITyvuIsi5aYEcTaC0+kvp1iuPRhNOZxmzXy/0yduSa49OcOkoZcj/h4
gdXBm1N4CsqxA92Cl6r6vuD0JJgzDl3swNJwB5RIm+JBDyqxQ573sNA+qitV+5F1rgMGfh0p1lg4
bFPznnQGXsuvwLx77fHz+dLgoQx/ab31lDvkEs9u9F1HUUrCRIP6Cvg8/YkQaCkSjyzZtxFpteXW
6G5eStmUw5jEAhP8S8twRcRZq+FLIkZcpsm8dKgxSGG+Lr2a0VZQV5VDnO8UujpFvcODVInFCzFk
xk0+zsn/xo+//q7MiyaaSE4OccBqCGDM8q1BhjGZpxn3KPkGDgUILmmSR5mt+yfdJ/diHXBUGAM8
FdRqDwUsROVwk57nsNlj2JX3eIhd5RyHz2c+0wpA4BoZJIhaCom9a3BIpEgfz9QBJCHfIoXuSkig
NM0S8iM8ki0ejQS8IuBDKNs4w/549xk7LPdnvPN6G/8RBUPp8Zs+S2Fy7oVIHKJTim94YlfGy0DA
55XxnFanUE5m9QpLO0rXYbiJP9s6XpMC5v8qaEmb9i/iRU2/lfmvIXikEh827PZzS63At7Xl59nh
INvO2BI92Nj1l59DxcUdWdpqIcQcumsDl5CywfUQ8ndAxy4RUScFyLDQKSbCnjT4qQwMU7ZJsch+
UxVtqmQdNXy01Q8C5jyAHPPFbJqbtcxzYnqVm+c/Kun30xAzsg2DJzLCa6tT2GvfVTmaXBFhjxln
j8CUvVWlXEODlAPwl0+78gSlyuqnBk4/+Ry/E09dw4qMEXNEikaY8szL6Nq7ixFeoh4LZ4ztlRYs
w9goNW1ueYiZ+2PYIdxMq3mLRSysRZTqmaPjWam9v3KfNT7a085rN54czyPzkWDmaZW7vrZtClMI
qmJGkdSMcYiTMhWIAlEhZ6QtFlzwwu0k1mlLAHsC7/7JGYkhWsRDToGfNFDWKBCfGsZtHWoLmc6k
9XHscMvs16NniI4JjYCGcU6KHeW+Nrgf2haeVLsI73h6B/57BBmEyrsGEZFfSQ2GDDDZHTnwn5xS
o8pJmlU0dnp00xIla042I32a8kqGu5I4I9zwBqj1fxKoo/U8tODKSHYi387NfUivAdNSjxZd+9u2
RHxSCwpSwsEcP56JOm3ir9Q75Moaa5Eu5hrvtHKXsPzFQz03G9bEACVIxceDe92mewSYbXyqCLvz
xg+V7EwaHmNVwEpiHqYVh+fCwiA3jrbdeAsdJMn2RGOPajwZMVKdEpRbjBxQmHDYwMJTHwKaUFXg
Wka/LdvdsI2pUw2Gab32QLTQJo7EkNbX/vQSQ0EBULVP1LLZJOl3ZpEysNemCiTNkXKsQM4QxUOk
QdBu9ae0DpidQ+HMd4UMtYgmi1om9LcJVpUf0K8QdihnAcR36Dbly6qC9TP+UaGBZLruRkWxSj3c
wOUzqWKyCdTXXuMaFMen50XvUFnQWyNGigWbPUt1qP46JFES4U6JNfNlhCIQZT84/cBplqCVBMGS
JS5l5/pIuSDjEpi0AIV44La1rQDzY+OvIExV9WGRAdQVGAlPnqfnKX4pP+pP/PJfDfU8TNQfcyQy
J40vXsbzq33Jp/yunkhqqO+6CHnswBnv0pd2IBOg/RmTg63Pgh1DrI0w9/BP5v651x/Ft7pPNJI1
mFJ/6kuc+FfP0i798KLgrscHWZ/XYiTjlKlbootSF21CiYp+KiXCG1v3QExTzpoTfyv7bFNt9JW+
Ty7eWpj8iEQk4UqX70S0GzsdUEZiCzOy8RK+IkSWQ7vL3BwPnczNXCLPv5M1qIDxXZOb8JlHjCJJ
dojvMgqfhHEwYwZUfGOTUWwNEg3MFXvXLLqoLX1d8jBcC/qSN6t+qMKhLdHugD4yzogxBJlkJFnc
EyIXYR05OlZTtB/xlNgopogH/gPCCv+qyNMDFqzcK/oiMVP+TLzr2JVO6l+Kci46gs4IZRFXnbQt
vMwYYhZ08DP+N78RNkHKQWUFaIxrQIXbKgwQWFawmHAbphKJ/sZ81RaBkkOK7Ub6Jm6hF8y0lLAW
+Cbb0RlmtcaO2voaTnTY/rXGNAPBKCJvZkp3VX6U4aqxvjiZDfkatf4Ej7112Rs4Vb+a7Ish3MJo
7x7PRloKC/sQBWS6NlXhyLfUkSMxfnSruXxQdi2yWsKcbPXw2SJn2aoH8yJk/DEZNSqIDzLyK5kw
CBUVRMbjeQ2PvDlDNvMfn32EwDYljNv6CfeRI7lyj8CPBuH45CvRUhMWK6SK3rK8BsdqW14zPOf8
fY7oX/ox195SCOzMRTr5cChMhHi4RPmZrZptI5KKSaMhWzhbWT8I+Obi1WjI7jk/tHSAlJE8wwfJ
j93WQsMM8D1vd/o0XZMniV2gYqfEEGMdcmMvmsezZJHuaCYx7dhQDe/ib/MsIHds/7/9G0Rnp310
x96VuJ6TmIVzMC69O97JJ/ntkfeOh/gcD649yU5XXDMXxo+IWWZW6CCrPiiE+4SrAcu8yHku/L26
rq/Ci1qEL29Zle4/eVp0RVdNGNyi/wucEGM7IYv+U9bdvV0Hf6ndPFRHwRCA5ZduxntpC8fi8bkX
dw1FmIKcU/4qeKm/FX/jn7kkx3jfbQUcJ9z4/u/E09rIPOb+ChLkGTbUP6sI00FkeOHPRXIjvMVB
m7hQMNTCW2KpH7GFgL4EM3ZRr5nNAhevqcOSl5BROijNHH2RXiPcW0ggPHDa4tfCcBCSX4rWkplZ
yC0V+vJUaDgDIpVAUstXf43Rcsp2hG2isRFeU+KuUDI44V4ofJ+L+Fxhe9XsGWcDII437aVDsK3N
SxSu0NPR1eoETqdc4uAIo/Fs3BFDB46/T1k/SD7Mv+KsXHMH/k9xlu457mHVGV8WRgnKn/pHdY9P
4V/2FiSGM1hn/cLXBrO5H/Ysijw+Y3j+IKCuYaMLu3JBZcOZh+HDVWEpF1wCnQHEOUSjqvzxRdod
MhB/T9FLaEL/B2DuBdPwzA19dXjcME9OkaH772Kr3XeEO3GbkFSaLJDoVWyRFvKrtbNtcg1ePGCH
4JX+pX+MZOAm4prAcakerBP/UfzAcbyqX8mffGAr2QjVqPKlHPQdW1x05SuGHziQqCLZbkJiKWAO
stMAGLyA6Dps3bRpiRKTqmWnnYo7+F7zw5mKDTrO/gxUICGm7Eex7W//USoNl0ELtIGLjtjVOGP9
Cg5DIiuGffLEeptH6Q0DLYKv+8/pQj/yj9Y7v/ECaqXg1uP1oV/E28Qv3e1+xm7yl/ypmLelf/wA
mJjIUKPrZ/vvqgfsFgkCfRFxa64t5JbDyliKlSBmBtq2O7VHLA9PPSaR8JRbdp1gk71LJ36TR8/z
cXyuk2PNRsLkqH0NWyEdHp3FEuu2Cg9DxCqJV+M7C9XEiwAjIhipXARuOyJ6y5oUhApgfgwrf8bf
cbsFt6xH9G38wJVJr/qiuwvqqua2a/KYNuI5qZf+pVxq++QbPeWGdFiEeg+Y6I50xvDhecxv/iVF
omudlaP3PT4PXHhuKQ8/TxKedZwYjI5J+cAunzSS2BIaWwicOcuHHxq8wN3Fu0Oviwchbs/oWjEe
YJP7J8Ue3c0Dsuwre+X4ThAK7xsnBunE6/m2uCqxMOkTT/zBTdx/sMM547oC9TMaTTG8gPppnDnl
4OH2B9iJNCsMcf+5BDBEQznPtVTRwpYvwEWWuPbD+/Fe6qG4Py+fOydhQa2CCTZQ2R6XEAxrtJlx
ZqRsnBsI04/xo4QEzpjoJq0geH3WRTeJD9GpWHSLYQeygandpLl21+qVHWlhZv7GnFP0b6LHc6Nd
i6/4IN/a73oZXtTjeIUaeic77WFA8zw+a+chnPBbWJ+QMxnZNXzxX0pC3DQwzrConUdzlbE7b4OV
muAWhASNiG6hRxasXnY5qJsyc0yBAkww2ABQwWyDr8GZo/zmO8CDzb8bEqP4ZuIDsdZ1zHufU20P
SFl/03rFF1Cg9ub/8jXWHpsXg2IagP1RfzOHaNopf+LsAacpYbRG8f7Aq0jQgamjxcPSCgvwmSU+
DP+lHLmIYxYM/GFqd54nf8dX8GMdXDaNSXoT/wNhOIz8b+ssDgV/h8uP9CYldBXveoyNzOPzGO6e
jrQKZvVGWoW7emk6OSt2tO/22Sy1ZQdHo600H/jyHGOg8Sr61lb5UjkKdTrE5ZWxJ21oEe+MlfQO
d/oRd53CsKYBgicpwSu3jkhGWWOUWBUh4K1APGRjzgyLtsmX92238wCVhwEZD5T+MME/5RksoN1g
EAOtkFi2Cm6gDC4gScy7tfTQGNmiHTEiM92y+3oyrAkQpzWVPA9LoBgGNzoogMK8uHjCjutelbkj
k4jNV3MkVn7PvYAREWTsP0ArARRtCel3/HxYw69MAW9Ge00jgzJ6WIj7enCgTIXaob2hxGBz4lon
apt0H43WPrUHZlsVoUIfh4dI3fVrXD1HNE1rNgaiYgY8JPo5c3IONo403EuaaSOqGxy82XayOVPO
b+b5P+G9BHgdL6vTGBsrulh+TzS3IJQGjiqWeVD2mbyJw5JvwUjhw2EguRh2UjtlzQS2rKOuiWox
0XnNEsfPXNmYRY7lqsJv90yb09WLii8hxa+dKWtGdhyIZyoMrHYIuue70Pr9qGyAPMHPgyQOEzTv
PzpR85QtcEz4d1dZ88Ow4+HjFVsGpb618Bx0BTFGLwRGoblr9jTzjZiPIyhEXFhs8b2nvLHm5Ve0
ZtxtdrOwXUAixD/mC+f3pcGYEwSQOjY6lItmw1Ce3/kXamBIVSjdOsZhixoB5NLb8E1rKjK0OIiv
vDVpl8IwI995mHaBq+1Gy9G5eKNOgQD668FPW9II119wgjWWJhUilydy9N7mU1arHN9NRFkJtYMq
2bxbUT+gBYIAlWOLQamQrfCiIaMZkoFDm8XT6XzeJkoowYEIHBNl1FJcEr6OZecdJddADY4rhmYz
dKd2aI+w2cDoJmOXQ1ffqbt2jfsVhNCDeYjETXupa/Ao60Su4ZaXcAhyOMPjPoO5BUvmrFk5qwCQ
Fha1LNSD/2oTDW8ef88PqFbJMlgKfI5V6qJvnPlukE8CEcBYIredj5jLv+FKMH4nUpTXPv/IgOl/
B2BtkdmW7NCg/CcJYZ6trv2zTB8tAmc/K9YKzgbOcEZNZMyfa2YF0CGQJ/77uAopp8IRegs4JB4G
1fb8OXFAeHjQ/DpYOHkOj1wiHEZYvxgzbalxEUcSz8N5CiC8TyhoWYti3RHrsTXX3JeCJ0Rdq0J3
2uDfOMELwCQrcuvXC/p8mDnhlugAbP84xH68Y7su17hnsWcy8zhLG51IqA01CiMP+J8cOtZ2hPdF
kc9G7uCGW/6Sf6U8clnV+o5tbN9ush2eA+SUkIuxD1x29xyoj21U2yvOAIz4MEgk2T2PqsNLoNr/
Oz4E9sXWiKfApkE9sC8AAtW5tGTssxvtPTdwczabehahZ3Utbfp0Pso8h718HPZgCXTjEE0YKIFu
0tlx/EobcxegWDlxuGvuv0eRJ/NfewpHRTlgFIh35hz9qq2wbCBZihuEE8GCavo5WqTZeopTASkq
RABO8bvrN/7Oc3EL432slaUSYBds9yDXjumkuIsULVuSjQ0HYFSe2dLZ4tMYZ20P1WojbSJx1XAk
4dUeajUKOgNxHpdoQJ2EDkeD8L+Afsg/Po8mGYpE+e31I0cSJ86mo+DhbTAho8oZoKM7T2PCpR3x
Eg5LzjnRJBPuQuq9eJxUMFP6dYqpK4IdfuN1Ie7QmAdD6eyeljP4468/d4pQjJd5lsDrJQxTBvd5
QSTDee3v4l0IqMKn5kbJ6MG25SYXBzHHKZzGdM6LuKGjPVBlacyVI0cq9w5QYoN9yMDsgL59EEuD
3wOCvam/5WfmtHbWTg4IX58NpxFQRsGhPRFnqBXOhNPoNNy12Ktwe6H1BW5KtACKBj6054q3NCvX
iAG6vcKCE9c+4epTdpuOhes9Ri/EKO4Ezt05pMKsyxUKjvw5UylCIO2vMCrkwhV4q5EPteev9GPM
u+rbd2O9qfJL2CdidlKmdmYKnwFzFpWEnhIdEbGOn6N+Jvx4Y/Dmj7ECaJZHjyR3TPVQx06fX4ps
aUnnke5aoVvhUMrWSIhNtsnjW6Yd6wKlgCZPLYbkhQAu8ivUZ6FBHnrMIqFDmFgeJCYWVncIjhMm
JgD5MUVhS+WMgQk1KmcE/dGfX8xwb0GMgKiFR7kcRHK0Ck0mESYhRHcpnE5kNZU22FsQr/tqa+U7
8utZJc3gaC1LQSEBFI62v4w0CssSomuyHjbjJZ7QOP5j0L7SX2jxOCqad7aH71O86yMDWsR57RF4
9WB8axsYl2Cs41v7m4vpHNjRGN3IiGH+Qi8YuXs0Qh4WhkEDj1IcWnnHASJNRymQT0yBWiLoUAk6
tYI5jDXmjuy/cIuZumD3i6Lx48Jow3sBFnA1zCLcJVuccKY52wGkFhg9KLe7qfCFgOADmQtu+zuw
Zh49HZxidMT01cjZGSuR94m0mZ0DVgYHG2Am8BKq0x2CBN4RTs1szt/8ffsr8eATqqy/ygOnwgZX
aVvepQckxOWl/+0vozMRxi7pyW6/axewTZz2yFY+r7YuWPb8uZccDg7nV5oef4/JIvgab3gKloTG
2dhgTM40ItPIduNZeliVE5fnYpIsd95yJ3KJhZs0B/ZjvCSab3kW1ErsTCYw3Kbf1ly6o3Ek6hgh
l33unWHGxnxqMFI2JvfSvu+YTTnMzuc8diyqf45jCp9Gf9RUbGK+UxKY5ZXePFGRpkP9MAv/WOZv
5UlQLS7+mcSY45wcwzNNoqheoCFFV9GpgWnea9Es0/peaYPZc+mN2j+SUPAgEAnGzcnayJdo2WCh
Md6a1+6Egcs82HDes3yCzXiLy/ghXUOp/AWc/IjxFxe/v5i41P7zH+jeCuGsWD+BmiM8JZn1nzEC
aUwtXJ9vvsSA3StD2saz4zKegV4ulN8x4BMInmez4BgDNKfW+czlYVK4+jSDKUHldx7NuIc2uMQa
RKD5gUvB1GVJUT1/7oxTuCKyDOdEonli0sgqfLG1hU+Wk4TlF4CQFkKpz6mbIphOUtcgeUkmUJYh
DRsFlmq4qgASQt1uOI4qDbV2DqDXx24fZgsPf4HM2o4NSOFa/dXKyaIYNKhEwToyedNhYQd9tivL
dqnFHOFpt+10/5FY+yR5KyGyX83bSJCPfCu2zafy15PKwnkDVhoijDImHjg2wo3xLIYfgu5K4ggX
uzEdVTVRjxxj0rnjlWKWMdMenPIcLXTPDCLoUp8DotCW/ooxMBw/XoczI4Due/ymjkf7xFYf3Dji
tDeQBp1cdOP/91ACB/FNOrSktLT6pfiJcdfiLHq+dDyWfAtZwMS70Z/KiIBBZLt60mfINw1cvKKr
4eLetCbqepEv4pPvpr/g1C6Lfo0ZzyrC/PuDOT3LYp6sR2dCM4AqlTVV+QbKbnLjOIy+O2E5O6Hl
W7LDD9AYH+iB6m//9+mUt/ZG02iwWd2MfeSSHXCpLv4hviCyxLPTQpnwy1TJwu9QenOUocM8pHyp
yQ7Huns8IbTe+Hb8k/EWV4GR/wMcm/oCqAabrZhziMYys2koC/y/QzvByAZJZGhHHJi1beL3T0QS
b4uQGl5MI0pfVDCumEbfyQ0FR9zY9Mri1vDQMZmVpx5l9r/70DyaERcOsozwZRy/mc2gIE1vtM6Y
GfORh5b9bka7z+dBBeDhu5DDHpl4Lvnev3xC7jEtrM/Iura9zOZOe7xRYqeI9NWmsmwPcDc6PJFs
M994xSbQ1rUx79qFnC1kZiVAl7XN60PD7jEbymdKuY9k+B16ABsXzBqFaNq0S1UH2Jbj6ROucdfh
8yQxHV13HdxVfcFA0FPvUfXSZGRI+bvrGAKJ3KtgN27Wkv7O1bMl8rK5zK3lryXcPeI8XXbAaSNu
qlUUrprOJdXYJoF5MFTPrtIrzDwv+f5wqwiBMtN51R+rwB2NLxKVdedlmJ8t41NLB8gBugiL+wC1
DI6PIeMXXZEikP7hutTj48Z1Uut3nH91NY1IYneALcrZYhpSnQPU54XXcE6D8FQqKNK3goFQapJm
DzNBa5mFWQ8fyzoNzKySmF6EPUpnXlnSded/kXXHjqOHzdMPKDT8bc9d6uV2bkC5NIp1NUBabYA8
fXOl4ezQduFCMqNFPDixj1sX6Eo9JtwKmn/Q9/NMeNGE0lL/cKCNMgQu+aavpHXLytfUa3bmuGP7
G8qTVW569dbAjWyvpreMlA1syaZA/MnUGSsEcYrjVoODACRxbJRI0cVLgk336Xk2M8/pU7T35S0K
0clEbBcdPu6xRlFJ1nK9MREftxaPhvdlIfKxvozhpIFupjwmFstWRdGEbHfCbLOSmW+R7y6sHJC1
fER44SZECUW6Mrnz57Zbt90h+bDIqRJG8SGPnA94DH4Eza+mqthhY1fX1TOiXipsBsYp7v9YWIxu
HnY+ehZszA47dioGTwRWQ+Fq9HkEUaAD67KI2MvN4auT9F/0/5mm5fOyDlalkbxHmObKYfAtVfGl
GY8WUs+gPgFf1j4DubPlOUwR9RjrTI5I55CWjYaomtsajpLNUDa298Rirq62RVjv1ECa17LInm3m
lUcfRE5ol9hP+Bdw5rOyxltEX6c9AY9cZw/es5yo5MzD5TZ/R/FLJ+pWins7Q/j6ZNqb51D08yfK
RMwhstDYo2vFDPDLIoc1tKAiWUzfmpCCjylNZ10CTbOtrltwNly9Slpkz2KpEKYdO4kkUlJrsj3b
uZ6CKOHECA/TJHLUkJnwPXsnNsmNrrC4+iDBxKO6LWn5Rxg+N506TS3iSXXGfrEMzTNYV126U3zZ
7gZr2uWLMTT/NGX+GwaLkpK+LyInCLEuyDaKZTxSmFlV4m883Vp6Qb9oJXMFQ2/Zx9QTMEQQhRPR
1WDYNWTZzUTUrOGqR2GGiwp4A6RUpU2mo9HTzi1a0P7yTEkCUTCTgWS7whhiiebbm5A0O8McYguP
AOUBiC8nPNxOQj4wG50ysWbq9aR++jAzM+bytVmBlnzn0+w0bMpLOHuuhpuGcgUmLq01ZTiN97ab
DVDv+FXuSsKb+Jc94zLc4AVmk+H0QK3gcnjuahtTXge/3yvQNzUat8T15+lFFIGoUiQHZg7IU+Ro
98DpsBrVyCngRtKp4ct/9Y7aDylxic2MtcE5tCIX44lro539iy/Aa3cr8mBnPF7av1hqSi7mt/50
NGH2PoXaIOrEeoHeggJJvOERdQ8Q0YTs94n4kJHN6GUH+pMe+l13wg2H8RCCFl2FFjaVLyP846cD
NTwJE1jLb4I1A8tbuiOW4def8cC77AmPfIeadtgAdFDJbkgWW6YteywPu61SinbbkisMziJ47pDA
7eg3+EqnpNEvtQ1JCfxM3w1nFDMsfAfu/jRiGJ78Sg7+UnPAlpmfzWDqd5sxVcqE/VFMsfFF+GWW
bYczFA+zz74jggyDDsAYfizz4WCicc2B0LjuFsFl+W+98AFTahx0q+cC1YQYgIqZ2CTa4E42R4YC
QMggjJkGiQXxXFvWC0AzylOWEp0d3fKpXDDDmmIkCPFH8C+mREHAA77AZAUOW2B/u8pxNMagaCtg
JB6hGZaxEaZAnPYIESnusxMOXsxCcuxT2wHPLmtegOihhBnfiV22XOaGvGc87UAE79pSNAQoXxiB
r5WOnyKANmSf2Qx06fS8cvEYnD63gkOuPKyjTALgjR19inJ+irXWip5rln3jkjD9LJUVTjVTnN1s
w3minKZa4nJXYAfNnJA5H9t1LjlGeNwet/z9uKIxaXcM/vMpKZft5HMbH7MNPALuDiHTM5kQRPED
QlwDcKjjyrA0RFIRjmCz7kTFjksddKgNwmyuVbp7tpPglwcWAwF2JrSNqw7aMdNAzMPW4FcM8+hz
BKRZXg36GSHGmAFl0rSJxQvnlMYgv+SXdBodAkTtU27tFMLKi2u+orr99+dzrb68DZewevdOfVRt
4NCp5dDEkaEnP+Jvgs6ZAdBz0Zptsb8HplvTgq0Du7y0l4xLAAhyEksTNQDheGgHue1uuqMFRS6C
I8cNy7ZFs7f46UxxuDocoyzi2fjWbXjygKWFnIpnhDQYiqFpeRHGWOPlQJQe+vElOhXsFMUjY22o
cy88eDxWyNXF6uJnPtLpaFnv0EwTz0ST2ILvdmc+JCN/dhI+LgnWZ2s+XrLEeK9j6Ppc1sodnces
GZaI+AaM51iEuA2B9GE55Io0Ol4l9gTA6j0BYvtiX6yQnbj51GNnoKsfyCEUWwUsWwAI/gHIN1iL
T+B94ZHMN4iWxbl7UxqE5mRFnu6M27kKdoGt3WUC3P9AwX/UP4GED/PPWZ52uFVbcwzxPHQVrHZu
THoQC0v7FvtR/hutx7d/NwBJFhxslr8xp2yqpszY5uINs7FMgi8i6YAhnvuRYGbUF/HgUNTRcbPL
iC8DokOEJ3gqPg20oClYd6wLt/GMYdC9nxKn45Ri9gkBd0p/4OK347ClQxM4iNHbEcTkre0pOW0T
BTc7eDPHuGDkBt+6g5fQGj/9HZn0tNkHYfU9I5SJ2+AtW7pyPuaMNQ/2bR6eOyyObUzEA6fh/DHc
albNcdKZ4Tg2pUtxUw5tppyGW9tiZ8cImbfGY2Mx3Jh0c+bAApYzd5CkOV6ECWptMyVlNZApx7nG
ZwNK50khkIptLn2BAWFChEBKcFn4YC7nEW8Bv2BafX5OfsXSeqr9kB2O3DC/GvMcWCI/tguMTeg2
oLxVUEAgXWnbZP28sl3zI2E+afwYsfPlLMUeOOfffpTwZw3RA5NrCUEay5KnmEvdXzHM5kwN994R
IsVemuRrsUGhmhePxpJbefjHp+F5PPA+/0fSXS23lWxhAH4iVYnhVpvEtmX2jcoQi5n19PO1p2ZO
Tiax5Q3dqxf8wK1IzD4ntM8HZ69w9xSWVojhzpXYISBiTN5Kr17mc+07HOXVLP978pSrnXNiDlC7
K37UI+oyUQWqot43U/tVfpDYrn8sX2qPi7dqkv/wtL03yBoT9x+dSmijan957l3DWz/zHUhHkU+J
qsPCPZMDGj53Oz+rHNXsbrin4ZI7Y/lF1+iccRq1sXf3EuFfPX7Nn504UU6CoD2luidzh/DKAWbq
1ludA0f4NbC3OxI6DSxrf3gOcsZGJJdU60TCo7J4mH/uyeKAUH7QEdrFeXH0rIdTNduzeKUSdyXF
MRTTNgGKInVuuejrexiAufaLyGc26vUdLIjJT9hzI/P7cA56cGYxvdX9frhrnx3Kk28HD+lDZ583
OUtLX5vHEHjYOvUlJhReXgut7XNAMvfrPaNAORXAxzWVgfuAyjd3LHgaK2r7u4tLoZdrX72ERVzN
rHddJ8iCG3e4Ku3gpHG3//W63o7oXy85SzOs+Eu6t77OUbiz+oOJdhh51R/Y1JPOZOnCSReoOa13
IEuOiYnHH+ql9h1gO2ETA9Knh/gYFT1iQxDjNygLANz3ir0WXt/6E4RSM2x3P20t7mtvN9slpz9Z
jCq9/ZAnU1K3lDTG/XGjCSezSK/ggXd7kCvEyQCmqWuVErBxPIXhidPIUSSfKUh6m6DmU+eSbkmP
GljANfg4T6n+e3xRjS3uJ0/BEWHVM1eosmIxd2BiSK09oB6Mc6aDg1OOpxEojW6WzK0b0DY6lvvM
rKnQI+GcFb4afA4xxTrSDwO+rMIzVITTcOhhw4Wx5bW5HBaeaOKmR2F7+kGUBOfa8fK4/Li9Es2z
hhU/qFtxoUsxdivygkd/XX5OUrR5t/g5lyuX4XTOL/R/boBTlPxxoKwQGZ69iPJV+To+M7mHqmgW
urP4aFJWIiHhP4ma3HG3bV66IQYT/Q3GaqhkzoQvPyhkoRSGn0N2df537RvBhn5ndxSH/c1p8EGL
6ZkaYMNnaJDGFecZYOad1nEI+nIfg1fnRvHXeYfkeIRYRONfxDKJm5OBL4GEj1pwSV7qPkf3qHz9
ebTpTvuIow+e5+ULlDT7QoWXUJ0o8klqiiZf7evnxG1DZQ9yGpsFp0RDZ73wNPpbs+edg6H6cE4O
PfqFoV44JxdHoi/XZuhN1BhhexHs1dwNF4c1OhdS901FkKsiGUipgtxVwLPY0JbBwzHJR5NTZoa8
pI6QyPxFk3CDocAIjazy56FNMLGUGgUWxK5/Am73FLCb7WV/adK8NHEG39O/60zuCm7yTLavf8g3
jWKdinZvIPmDe+6kXS1d0Ut3kepOi5WYJf+22a270yQNf+4vz/8Krdld48ucXIP83ya9zQW9fbZM
Kl2vfUNWd7vIzsPt8OpdSM8aFGfXg1WwnECMaTm8P9auK1RN804t6IVI8emGAHHL053SWncObV8o
P5p3lv2SZGhrpLzuu3hzuY4kfkyaJaKjTMsjCPb016bhiaT2vkrBoDueJye/v3XrBlztS3dKlKwz
76sCMdsRsSpaXbL5VxX2Jdx1bZAblLUkh7dR5LlQNtz6XbUeb7epvmxln6Obf8WCre44vOxKwxwp
t3GxWxdlavm0pBw/SvAwclD6r/39R1Al+qAHrtE3ZM/8QROm4Wa6lYBhGn2wuNleY/adYRpICEZ/
9BARhRt/zlDqBa96ALGNSWbKQJgJHqP6NdihrjZ3dZPaYlwoRUR1yLDvGk2cw5NabhJd1V+brLBK
x8aTYjRsQIGoUlAZNLA+i6SD06NMx3gCkXmGD/A3xj/u/5jLyGKTCBBpek1ItJfLKUraTn1ZiGGj
8+fYxwmyhW0MB8Kfp47RVo41o+uVzhaCSrXDTuAQoTEuOaXD0t2wDrLVQRuAf4Ol7FtBpWI2BFc/
SNOzShQAR6VJVfzQc6oBJb7kH7QquS7Vmht+SDp2q1SjGAmbFsNPEN83MTjZJJXUxMoc0E90PSBy
8Dfla6xJnW9QzskCgsQg76PwDUdyqbU8LVynXPVrskiNu0wt6sris5sxe4wXOiF0FYRuKDoiH1BO
gH+7uP4QwIXL6JhvVY7wErZwgADaohwXtFINIIm7Lfho6WbREVF0y6Y22bXYRrlqTAaslVTbVYZN
nipTF+lAndBmDJxGW2BxisAb6Cbo7H3Cj5JJWHHjUZIq5hgpMIb3id+TXukp2DG4Q22CadANHI8S
Hg5XWvcB2KLv3jyL78Kbln0BTOcuf7yvshcLDXXmmWUFubHDyg771BPWffdJnJV8d/Gqhxn5sO0m
qocGYsKF7TZLrpKeVWggX68xJzfHZP1EJCTYSWwlpJ+jB3iM9WBnuIOc6RWDxOzT3ejOKuIowv7B
erYk/Cy4rRonJPIYH9XX8+Poa/YxMS+fxTqSQD0HxdQs8drW69icIf+hIY7CWpo+WydXQCPiwuCc
kEYI+LOk8GNCizW5nbaparFoMzjQ+YYAuxTSZakF02Td6JATpKyusP6C0Ra5qvXX/AsQ/Dx7sDbc
TvWiD3Qvm/PwtMErFROXMKN3yyYNQJUHiI8H2XEFEz3//uZxnblt8c06xD+67z51dEyPyjMgBJqo
pXZ+2d4v27VpPC1n/O9GtXQzvXdpJsQHWQWAHf8/hKenyTmAIDx2u9TQKyQqCDwnLmAxtJDlMd3T
hCK3G54hhDufPVusXnRvTcis2jYeqU9q7RVPgAWc8mocLAPsueCftEvXt7YVp/08HSUasb/wK/lN
xLvTd5UFlHPYntY+4IIXCnJqykJhcn+ND+eO1ZL/0NRejJPctiV3ZNkwnrdYw7KLO1J7X+t3x6Nt
t7B1mqeKDjGjUorkQ0Lb6c0fQMR+0tymT0GxQ0+PPYLlzyHPYNhMgGHZrtoqXILzF57IdCAXmtGK
kY4ZCgLNXr3MR5n6wV4ohhwN3hQssvSmyWXiXKyki0NiP9YzPwUY09/tJAmEIOG+SnaO5FgGr1hg
dME8Y9aq/UmImHvz7VRulg+9udnlqDEo1VqLcQY+GuIAlahasFguV+OzJyX5gTOot/1to9ZiZaax
oNgxfsyPU4IgZNuDVEU9cqnidNAp/W2cwnK0I+EAbguKx8jSkWZbaRtTZ9uwDt13KvU7vxdm16N7
uNCKB2Eey9x5pTSNfVe+A86m2jtGLgCQGCuMRRSAF1QnoQtKUyO1OFPI4eJdP3LzROTDF5gVKgPF
pY/CY+1HwJxkubT48eIdm/KfUAl/Gz7GxXgaItiVQUYk06Q46qb9XH/uC61GzUO7WMB3FctPObZD
ZKKwqno3IVcbEdUnw0/e1teCWQMfKdaWAYnrSZvyTn9vYdq3OcRCisAiFFvq6zMxi1Z9lzKT3Va7
pXFy0c0ZJzRqyVUdJzhVmt4wyfH+y0CNJ6RjYMYE0vX+yds6RJyG3MABua2FxjeZG9dyuK/0GqAG
0rkHb0fJwLmeXoyzdDqA/NsHzDLwDli1q3CX+avv3TwhtAbPMy1Qhbl79yjDIWSeBOoPOK61+u3m
TRysqlE5hfG2b2TkZr9XIzmXF7snj/Am73Uu4Y2UGKNE6mlvvnHHgKQxptwXL894H4FUUv9YHTKb
2noYVQNs2KkhuDmwL0SYmkB/SjelHsoXtGYFnXua5JYpqhXOkbv1ChyULtOVAHDO523+JGp8lSO8
hj3telix+KnO7TAY01EnHzGJi0pVLeldvK51d5VkoxLxmKwYrWEkqrZfXCQ0uW1q/Vv8J23YEv5S
qLHAw+xvXx52zSKmf+Yt5muxnRtYQ/Jx5Uwx4x+ymmq94guMHo6dyhODzvtabxMso6xjCwNo2hU6
Zb1ByEstVxi4C9MIMfwdMZh+iqz2pAXGqOSqjIhBz9T7i5+irgyEW16+FBUgAmTBKAG+hlz4uJjl
Waa8XQuYYQNCOkRLF4fWYZlO+aL49Zac/lIRAZaiTIHFxCnjTF2oeDlZbZyV6+FxWFtiPfS1I9ua
wyoKR8s5vJ3RJWGq7tZFGT0aIQplQKD29Kc5Ru2x57g6ZlKJ0j6RIeCOLB2bKTCYvwcHt6s+vDzv
dcM6G5W4o14K8o7QCWSHFolhGr1XSfqGA4sQcgs6OH+LUNFuaYaAYvHqeS4I0pKHkf3FhJFlNdYu
5C6fpsksKf1AhWsyOL0ZFbB2WKNcJutJmivFo2WrvE52eEfzcCDIWeYvSxB0lr62vZ8MdLlCg0xJ
mWIjm0sYWdJbpwBAbL3wpA9x/vSmvBLMCktOvuKQhA0DBzbikbhIiESgvclno6l2XRwjBFnxS7JV
EOSIGdoSvHhVLreAhQ9p4QYrMFsB313TgoLqkK0Lmfh/u9/n++dxX/JWvAJaRYKX01G+6MEIQh6l
lbb7YVr8CISDlNY7BEhtmLdArglzfwABY44bH5tSdCsEVzMHykgD+zq4OF/05lhXMToG0QW9nQb+
B20D6qFVomkWRJ0MeVMzwTYK0FTh13m5ymBrRxK43zoiLCWYzIZtBBrK5W3WK7Qr91KdxfM0tMYD
NmAN6y13K/25f6rxgNe1zIK7ZxGo5NsievEY+CE3Rh336+7tYEutXk69WQ/Jpjv0Tu3gatH4Lgn0
plpwI6KITcu7AmRxGcumPVXbklknqeQG3xBmAWlDAor/j7VsZbsdGtwezpPrtoFMx71nO+uoSC0b
qHNfIcMQAdJOoGw9aaSbABNrGvFWBFy8TPMvj+pTiufctww8Ebc/0gOzY8XisEpMhQ+q/qp6BU3H
t9S+RTYLoCrnHqkbklk9O+070s/TPGCLcF7M0tUcVb6miM5yGC5U1SAgBgGt+2h7Bejzt3St/mxL
SmokCmh7DamdSiVitjgaJZ6JFtnGK5zEZ2mEkl+zi7CKdl0pW+I7TtKD3qgUcRY9zL/gLpbl9LZt
i9vSTLmwlWzR+sbGpl91SfnM2eg1eEN+I2zbabLzSSEWFVYFp1aoZtCNrvCwVz3YQEORaJxfJu/V
T/oiqmbXDEvxfCL0VoXMrve9pPa5Kzmv3Fd+bEY7SFljk1M7k6B5VdNP53V4n9co3jm0vWt9kyCk
0hSWlDuSVjLvTuOJxK5ZDD9ZNRX2H8YR0zNN7sl74y13x8z7Y/ctkIHYUBIX3kUSB//u+3KHiXG/
f930c0/BJLnyFNLLkD9YPX1Hv+Alu9HeAbmWbqhTwNxVLttPu0KQs8c4xno44ck8rjEU0Nhz7/u8
+yq9XwGlv1bfBvfSt5GHWGCqFIrSmqP31lu9n+7CuPGLmcAeSuux9HV+rnVX79Tzh8XO+KX+jHXk
iOATi1Rux7nToSRxJDOiL/57emK5zc7jYBQ7SnO5aCqeWXvvbl2tG84HYfQSJOBu9aZ2mU7q4Qeb
2N/vHQt016j0D43P8d8fROP5x/bf7rX+VPwpinzaUH92BuQQud3rPyzh86bdy1P+X/HZEMcImArN
PJp9g4nVg7pIury0aGHdYHKN0cDjyqENZnxi6mFqMyH1C0hA0X8Vc9OyafrCigesYyi/spFdtch/
/dBugzxjZ8D9YUsGJp4+kP161R0p/7s8lWxOBbI8Z1g2mPs5m1yibuiTN4IVvcNNiPSMxY236ofV
KLSJlflVgjnnAe1+BMqgQthfPrst4AvtdSJ/eN5p5TRqL9evp/JM/XG6m80sakFqdPtg0LGHm15W
Sk/VfGmwaTwsx1MVbj0rVT4qBVGETues1LmRvSttLObta+5KJKM+zbalx61crjr+rVWyRe5E2eCG
cB1XrzU+GQwjz6ef7dGxuYOfqj+fj5VuUTJTX7ICfz1WG+3c2cuszch5lbIw0yroxQIF9ihY8pTM
v/jd0/FTSINu5Ub5tkI1LXfQ+zwCKaDqwtj/TwpNfMDRFDaw1+TtVJ5kNR6PxvazziuCxZ72Ig7q
Gz6BtPndqVj9XL2zR6Pvs85H8yvuuofOT4Jlln+XyAet0ig4UHkxJXnoDkeo6TTXArIC4B8N442F
Xf3DXiNydbd55JFEk6ryRW7xQrgirBfTYMDSYCnzT6NIJ3P/gVZDG2tz4JiDjDL5rv8LtMvV/epe
lLZcwDVC8H1xLK2eBNnN07gbMD2Sp31oLuOB/m5+Tk9zdE3jvMN9/qWgS3h6Ctp/Hw3J8vxjVA4Q
R6Dc49BhunoPPAI5vSBfj49DQiffwDaNLyM+kIbyPwBX8nN1QTMIpuVn8QH89qsxqJFL20fj5+kz
YdraMsigNYhfnlr0PAenlj9ZZvX7S2ub4cYky0HwFC6BK2xRPx02c4axa2aop3YpdKLvzOuJxt4t
wWVr3YrZ4vah+O9wd2uH4e/1BW0YkwnuYf8iSja+Q8XyRqy+1YAHPQDR7j8CiUVu2YL6XT9vQ/NQ
+3L779L10XOA7v7oZ6Jhl1cGR7k8ARjxG/MrJkSKxr+6xSdY4XoY8hK7PPw4AfXutd7mWoIXM9g2
gyDB0LFnv/mTfTGbHNqrRY/Y4uLnwm2kp4Fa+ALBNjRffV1LsKD2IJqdLMQ8e32MgZL9O1FA15sg
qSb923/hzulNUWM4xiMSBBTRy9rW0pDotgmShFNYeaqEQA6wD4fYv6US9yGySqSEIsKtbJGoOJNS
q2+AtKkTxEsTi3qY2DnBKdjM9kEtEfnEf02DVZti0tK1miiG7iUCgDvsY32JESNGU1u8PNWJUNAL
jSX5GwoqkgMTIb/RLpeOY3LpSlYSCrcOZMUCndL5KhG0S29qQhmw5EjKonE0/4Rv+by19320mC+t
V6BYYMvXyR0owfoPvDlLy0nhKUwX5sPtZz0L+Q3/4nH38Nh4XT6cy0aLZpCvRUDt3fSa2jS5Wn1y
iRZkAM+LQjnLleETZofNGr2v2h2VGtv7cqHOJH6x/NwX6mwod+iat31B+82nzMSBtvZea4mFk8c/
Lb5cqWW+BECI9WWqo3xkrns2Sll2zn0Bf3eHvtQOntSze9Qf/wSH6vkQ7waoBCMIVz6Q33N3AV3N
fHhAufIpd7drr3DxxwNaj9r8v/ngXYuiNv+d9dDG/+DRo75cYPoyfyl2GnfrF7lE43v7YsdkFvv6
E/nmLfy8pZ8VODybNr9TtGoY63uk/c7ICLj8ULprtIIiwLVzu8u1dumyW3+md797m7Urjwx4Hk6p
KbE+ZgXDKUcyYPqaS3NPk+zYgpoxJjtG2241Wb82frYtjc5Z7xAvXxrG86OHECDnpptfB8Q3wC78
oGoHRqYzpQzWrvi7KdnF81CLzz+3GHnrHsefF/N6OCXJGEjV9c4GM/UseAcaObH8fqVLJgIeZnO3
7GzuIGP6x38FEqO31zEFlea6f3o9vE4/nFmUdDePoPW9c7/8fHuyNxX9+8Hs5/gS7M0NYPC42LDK
p8KY7/ZW+i5hJK2eliQfSGAN1bHLgZZl6LruXyrfzkhZ9iGufpT7i7fNd/5DvxRutvQ0+lSclxB/
zx1PT/4VuDGvt3ckYTiqCUKUnlEXYPxx8ijAGKbQUnk83dVAxKn6TptenFGrzhBtqkYoI2TMKnwZ
jdpi+Sn2hfWDL/MWtFj3g9DOSReP64/1s3jQ6KLjPUBMOKRBhwA8/u1DILtuIT+M454u7XCyf2oi
V188B4fWryaVqlHjzU/3kxpMXj8n93Z39SV3M3935JeAgvbLS5K7ia+SjPVuUJmMoxLW4WK0S846
e0vOIbmiejVH9ppYBVNwCPjLo+n2R/lfpWWEbTIcGGcbyggTNuhuMpj0mqo4q98cTBJFvy3+uhqF
r5xEmb97GqmNpcalHpm58kv5BYpwOXR1gqlZWEV2aJGvYn8bdE0LQT1D1rSjZs790W1SDPOfZscP
bK7o5Dtr5Va7d+6AGjbK2B81iyQrKLUQ/ghm6Jt3Wc/NZAou9XEcVDiahXnEx0tRW6fS/oW32Pia
fJ/CAcMyPQxqnolUPpPxrP6c31d+O/3niKsNR+2Squ29qKf8HsL4MzhUASClga6Qt/qEq2sTmfM3
JA8/Qd+5/Hl58qCe8/3aV5B7HX+UXh3G5Y4lOYDleBFhTAI0I2S0dtIyWRDtNCczsqcunDceACc6
6VhNDajO68+ZyDWrfJzrL+fc9/qS7dadXENbIjA7x7P+tjY4XvqN0dMBFrJSQm51rm8ZyHnNlIkx
JpQip2Q6664W/fKl4wYuu9dFtb9eD0/Lh+P1YQPEdh6ep30aTDkivKeMhei2lNGDZ4imI7A5JmUC
nPrW09hJx6/g/wYOi06CyCF1mRM2SufH+JgbLimsFmf31c1z/jKLctWd9pQSYwokN3u/3Xpl2NT8
VXF4ur/gPO5Z6/4c8j+nVX92/c3vPpeHdFl5L0o8LuPu5EhhKi5vu9g5uUp/fXqf3a7NNTJQdRaS
psGUlL53gOs1vz6VN8NzZVDwDJgcFMuD8+Z5felMFn0isbUJU+BuHgc06NvKXapAgVRVyLdyBuC2
dEp35fZuFNPUX576p6MXkvJQLpAMJ49UeK/vO4cCsfPWtPZcPiYr8DmGB1sdZCnroHB4LE7GzUqt
c6JKXunlpw8X9de2+jpnWUQfch2VUMf2vo103EojfE5eeixErGeVJH8aRVueJtWPIq3Cc4EPXOUV
fM0C3he15MY/ixoKUw1wfgYLePh33pSJF86iC05EbTtXmbxNbjoNqBY56LNiEK2bPd/yurB6g4XO
QQiea2YQ2bncXY8NhqlKOcwGzAh6WeXq15Vo5/k6qDg5DO5v7bIZIwLU4bmx6y0st3xSo2/DHHKT
HMr9Pcu3cixxogDN4RZ6j2Tv2cpCYRxFewV3galli/NSrilvsZXUG5tah/h2MEaUovzbSCeRGupe
SzQ6JSrCMKVUCNuvNPZ5RioTFwnDxW2xewKCWPR35T+Xifyxn893p3DTh/5E0CusWmsCWxfEG4Xe
qTVa9QpUZI59OrfbbbuIDrzM9rPeJaCtRU+a+nN6O/fseBT76/7l2i4Fb9U7NgFr6kr5Z5r7ud2w
vLo7LtKLU7mQ3fCSKZuUk828M9tHZNcuxQSSuEGHD3z23F7Tkp4n4NmyObtvU27n9t0xJjqoBfoh
I71ROgOx2qaamttFkn+W5F8OEZORyqFLq98EGzutmGvlIWoWt7hIJnOWSU/XcKSr4YFP+/byfp53
b/O7RuNBmXEaPZVmXB+z26E7JrYC1d8/ANKMe/nLgy8sLfuNyqcyNbezl5vbUio5DnkSUez5w3p2
f+LTxj2CyjTLQTB+kgNmx6v4BpYqzzW0PMscW9saybNcaiA9KnYk4rqzwnMlF3NyVWjvNisZNQRR
8Xm2v2Tzi8PmeuqeLwNqwUsSPivqC7FHvlrfX9Y/uV1aoAzFCo9g3rafKzxVVt1d7r586Z7W/87X
tLZMTjpie6SmNHeKnU+7ZXbAIi4lDeUvuFEhnZhJnZLLVXpKue1hX20drtGy8G9c5lials/dqi78
HiMwOrPPg1n63Qjjq/SCPVOKz7lsRJepTFiD5zoXDVrSaFTNfS0RKar3u02ypIB0jWtJ7qWi6HL6
vO0NZjXCtfH3cWXZKrJEaG5gzkyMOEOUuGzHs8ZgArRlFqqrORh/AIEyp1xfjIaDtPdl2+HoTLDw
CABRDTyc+/mp7w3TWlCJsCSA/DKhU6F+T87hkxfGJojXmlF2/cdOexy1z5RASQMhJgjSslBHWI+u
0FOn3PusCtkdA0TTr6cfqbxJzXbBCIWXcWeqTT41y4t0pDXA6AwxjZwgrjbX+aQxyYwdOBCaFRxz
ybWYrXS0vNoQi+cB22yJ7YrB/lkRrHFPts9hpnc/3ocGzK0YX57Ykz5awCGi2telZvUd9OIykpyb
+Uaz1yJKGEPFLxiye7uo/O482v4rEO924SVBD3KjMW627YWAnf43/ndE534Wa2FXRjOjyGheT9Z0
DZuU2meFULoBhuxBd1GWHPTO48Z4wzysqog5Plzqn0dzkMXx1KyeF8PcYTVkLXXJGVzznjssW/tC
qVc55t8P1XO3MB11i7nlY7V0FO4unULl+nuSwKyqDcPQYjI76xMhCB/o27fK1HCP7Ybp6bnHYG4c
MKX9cTnLM8q5fe232fHyUaKgZkSz/qk65kv/pnUckRwBgwl0mOJsMnsuNh4npd5yLtomy5UeSBhr
rm+tGcHBkd/3CvvObZzkb+1FvX0KM0vtxeGyMZhv7o14HB5MuUwRxyTeq++NQ/80ahm5VqrJtvoQ
5CeRrk4g3Ms2lhZKCC7Z9jDYbjrsj47jXokA/SVZNLpFprilpHJu1Wq9m3U/zXLH1knFs+wXmWHf
spNAbPC8GeZ3Wb6SXckNz7Iq2vdxMFe0DneX7Hxt33ZqyeRw6s52rcPmYVmisBicDg1tq5ePCXTJ
6XXeGJwmz7XL/exiwPuI/p3Lc70utvaAKcvj73zxUM51c+eHcyWrqJ4HB5P6gzYxphvQ3nk9qG9e
GpunRfUbeaWmAz/trcZDv1aW76fa860hF139rHbtfOFpfGJN9znZPtX3w1zxt75mV/O5PwGLnB/3
o9fG7o2KzlyEqxaeZh7sHM8myY/uTZbn666Bz5UhQaNN1rK2eK7Uh6vDg6L/Ou3vAKAm7TVv2cnv
dkpZIVmsQFQSA6vVDp5zDq8F5ROoAiCMSgEg2zMAcDWAgFNz4ThAePctDitpPivjJq56RQpe1PqT
awKfvXjUhP09pbVevb/8LXzPZfWjzpaMh9ZWEDGD847FvuT2dkjXrUl7SpPrpgw99CoBBpvyi40D
dHJzv4+2RHeh0zrFEAiuv7P2ISWog+KHwlhqF9r1/ngbrcBTAXwjCC9kScunvWM5Sikt04WGmzUK
zOZ6jtE4AQ2O5s+kRPurdHZXaJUIrBVBepXRt5Rsu16yxnWHiLMH4LyAwVy3rtm2SyzCpRaz4Cl6
SU/pJqZ88q/ShomKdh4JlYu0/kEkzX/Xn6sfPkYfYU1BDhm0g11OZWFDg5gMw76TS7dJvpPPtq1Z
vxJPetVk4pKxDt8mvZVaVb8XWs5DrT2N42Lzp5rcvqv9230xa/TOrd1zLd62FhlqUnSIfvetVcZC
FlDY+P9u/sIRJdpEur5NUJb43Cn3A3h1BYUNJfx47sxfpgODHLIus3bxYfTs1Q8U2dm59TiKrg8G
dfE8zrXVIJ6M/9GfGg0r90bGcSOwh80Ks2pybml3ku+ZWAaz3su6S1g3nrTrzz/vZlcd3f3M6DsC
QomOrZzFQLA5cc3DSnuRsQZLff2bu6HJ2zLuvtw32ga/ydF9jRKKcEkZ59Vk3CcwCk7WXT9Owtcl
0MNyE0IjLENL45rcYrOIyCnnxytrI1AS9/+LGAzvDKkWT31CwEDzZWlqmWX7bj3BUEslbElY26Po
93HXVC742pyvBuVPoZaaJaoaW/9vwBNP0+XjPJ515u7nxzfaAPylY76S8b41jl9yqXll6l1mq0hh
5QJHESmIVAZKQGQUufoYEj3RbrrDjA7XwzWUL1AGthM34vA4Z1nhfpfu0lJTW0BDJB/ZbalD3lVz
kUuLfXS7aGmhHiCAoTLIrHgAEc2wmAofsL4av4W81nw726pVm5NVXNPp5SYvad6vLrN1jq7DLSw2
SAW09NYEWESNStb2pD3r7Qn9BWgyRPUTXRBKjKM++xdgVLNaYhYAQ1CjxsF8NzQsIz0RSO9i5h0e
vs1VdzE3WGAerKZInLUm6w/hRRazbVIQBatJsW+ec3dKhZZoln5d4lW7nB3ivh5E9JWPypkWhycL
purdplCfyToJ7IR8FFqyXytgcL182yqgY9ma9/IduKY2uHRy7UzIIY7A/ms+onBn1pcA7rVPcSHd
/j0r3aIWKyY3HJD07Lr8vZoTJX4Ty/4DmrznsWQH63OWQUz3Dmk5q9wBJllsCA0e4DUqdjRl6LhZ
RqPoofaz9t17zSvjzLcNBLUJaRCi9AWNXnFY+VlzhSV7Zkrm2WE2aPYUswIpLBPyvuaVt7EROYwU
3XEZsNiIM/KK9cyCHYxMIYLP8UxPoPOmw5o5AbUPsWIxXFK2GNHE54VbEK6ZyGyEk4N4dsE4MWnx
HbfeuFXNpGER4UYBmLxc86vQMkW3gfCV8UH+/9Gy2wcYtKaX/vgXmVmtGGu2pv1JOk2ekF56hzfq
maII/vYfFjqQdOSt0RfhTv+3BbaHZZXoMwBZR3c3P17H15+CFzdliWIf9gnMsUEbDszEzZY7vKR8
rwlrfGrN0umDxRDIjYFvUPUCwiJfD4OvVqMJTuUjuF2jnjgc/lamHjIFicD8u7SwMbrBMId8u6ch
lnumhF/TyV1gaCWIQPaMca0ul0OpOUnn/dnd3NmwQReqZ5XvOjbdFLB3dF8ihtafxV+mpD9UqEiC
ej1NPIlOLln7XgSZgQ1hndUTqQsQfZ5zDzUXlwKrEx96N2icIEs6Z/SJmpaQB+/Vomnmn6jxvE/l
LOggFr8nfokvVl8gDZj45FpFdIMyrxs496/FY/h12uGkLtItcVHQrjssWdLSY+nu/5VyaW87IRYG
BtTkcZt9XcWOrUBlF1h20ItO17AogKecdhhq+8Bks8DHGCr8Rr2M/HOpBQKMpbYzxFj42ctMyXuC
XGeU69m5s1b4NuKslhG1T4vulqKRJMyRksoAhojgxCk2YcBPwA7UKTpjkprnxIgcCUobH6Nl9M2d
J4HKCRRMCYc0/m2BzMDr789D7SoRCRSrsGYh8UQq6UV0stY3cTmbDtAIM2ApjgedHFYDty37dd86
pJdv+omId4F64KYQmzZvqrGATs9yLQLTnc13cVAdTJy8NsHL+jMvuPDQHTZE+Vx73y0Otlqqd/mM
WOmg1jNWnEWraBkTLWopDxz9qB2C0zkxbPECJpSnbELUGxr54pfhvee+b/GFF82dCu1jl66RUFgM
2ZIiJTmki2gaLzqn/iabSQMcMy+h+10nr5drjwbO8pTYruUDFfFLCt1RskWJ1SMn/bNxYORb+dYm
Uyd6Jjrw2QKiw3scah8TUGuOhyJUaOt+rtpC5wNQ6hVz64q+VklLsTZjE3z8hgmzcpIUERKRFdu3
J9IsGV5waHF7W3AQWPjWm1Uo3uuWyaSg8cSkGqbGPgvsQIO4rJDRtbfAS/rAFolTYzy4fMMLCqgb
W2olVK/Q/5bZpdueETFh42RTwsNn8xBXLGtDqZ+8V3982NxbJWLAoUUstx12mU5XNnmSPlmiqBl2
ZqF1a+k/IhAYFGqnt9y1ceIgaAMjINhzb+XsRrkyaN5t/Dijs7T6YGvDwAEboGDrsi8p2f4tuUia
RkNt+nL51ovJd7YvEv/bWxVjJ4CDAi0ovbgImCrysCHmGsP+nYvBh8qeS85mBeeXVdvJejQnAdsV
lekR61kgFtUCW6h/wngeD/W6C29eEbQaNpP9UUKtQ4/q5AfL7oT4hJ4rTDcrMx3mkAaGLPnAN0qu
OU93mUShX2o6caXgTIwwNPYP5ql/XO/f+RCPJOLVCgXysf31v2uz8B30/Xa03CTIHhcJB5LKIYvY
ObXkJu+LfsO630p093auYz+e/JSQYxY2v0lkemk1dJSntElCTNsns96xs/wl5YRyqJaDihv8AfMu
PhuDMlAtRVZZfpbrlX6umR33YL7hdFi8B/I64lkUdLuJb5iWQGi5osXPiTp17m48PPRKji2IIZlR
qT3p/6lrnpzpT/PXWq/0SM1NdHwMhYeKJqv11l3JFxzRRzi/pTRRWDX6FuoG1cHFYtjF2+6sz2M2
zbeuLWM/r9uS+pkOuQt0TD4KRrT0/SyWQoq/VDeXylO91UdNF/eltzAwoJnzdnorwYRBK0DrzHo+
tw1GhIIbhMURspzilIvtk8KrhZqeeuXOon15C7F0jZ1Wzxp/Ctfe/AY+n7h3Z3G/HRp18qIg5hgW
goX4YhKF3Y//GnhSZkdW5/ITQCZZxBNvBHzSNgziz+IJ4NBHnrp17u4WRF93nt2fTDYx4/Y5K1v1
VnKBgNF4EPISukfIWoA1tcegs00F8pFCrEqlcbcJunle27UD9xPgpaHLjxYGBo2e0dz/huBh+XrG
1AMHi96klx9yjLnbvJnQVR/oUieN7nVAvZ+mnyGbMwqX4P6GKEJCG/GRCMANkVJB1Jxn4/4hDNDv
IBWdmUHK0MrsrNRny6yGIKNoel1qEn1VyGrP8TlhsYAhsGzwch5YcWWVdInncLGSzclbLCfi8v38
edkHTY5Nt5fDMCGtd7afFe+PiNj5akubcbaY0fWXD9tM3etxwBnXvvefuFJtdxmtP0LsqzjRjFqH
y842m/9DvnoIp5jKbGjIu3Q1YcSqpfo4vkQaPHrXocRDWI33SEi5AUvc3SuZBWnPuHvp1ayJaUdn
t0OF0lzRvMm/+V+T1yfE8Mrb5IdKZvPkXvafoUbOO6XBhTyZG0ZukEUf9Re9hkUfxnBiXDYKusJS
5UUvHBzrrpZwP4+ot7IgN08h3Ao9cWD6LyUFF5/i68NRZZOh6S3aVUfyVH5kJbdVdKR7Jyp2se8P
hX371rco0swzS5y0rx3r8jNkG6IONkbcsOmKg+uw9rT8oilL5K9feoSgMqhdiEnh8FDUp2eE1Ybk
+JaK07ExWdOR1N/SSFiQPDI8UmfMB0HF/GTKtCFVTdR7UKQ0cCC2WUnHXdPuJDx8xHvRLiziWzzu
kmpvT7twc3aU8sGUtmi8qQdpLku0Ajhr7nxCoLmjQ+GUargqIXEZBPTd39Zpd3i6POG1Dqu/xxew
29x36a1iz1+z4vD6ADu3Sxs9IkX6DNuvbTeUzY3HN+EE4j3LdZE1aBOeDRHvTVqnv6u30QUezfw1
6CqvtCEkMAFM46DcP8xbknLMu3kXRs2MEZbK3HOq2IDJgBOafB/uZz/gT9sXY1cS53eccXx18WX1
Q9b8P5bOrElVJQjCv8gIZeeVRcB9314MdRQQFxQU8dffrzw35qyOgyzd1dVZmVkTHQktmBM80hmb
CB66PWysrgO5W59ImTeP7TP7hWl9LOaQE2IU9n8U1eil/QdwB3Uhmz/3eQuFg0MzOwrb+R84bBPb
KYB1zrFd7+yVcRKORJd494de4DazpbUmxdALLKwWAQzVD2ECMvvPNrSxSrt2N58qsLPiefNMAUAS
igaZEg46bXUP5Poa45W9gGQBkttg4zqhEL6hpNhYviN9iEq9wET9gyFl2mntIaBRkKPKCRyKGpkE
toggVesrJounHZn8UH/6wKV06KRysV0kMDaLdpqPdCxcv6GwD0oHEfc27beKfotmUJYHMZRjNLbt
bR1ei/bLoF9N2ExoEx0or75+79DQ/W341i3AfZbNJFJ3pd1k0/Ly+OZXRa62bNyiJvyNS3THxubj
mc8oI4yy28OiVfcgWwkxFZT/Q0NmccJqFB76FLpKQV1MSopOcN1wsvUS8qIb3SDYKd+weZ6+WuOq
2acyoRS9pAwUurJbQ/Rc9m2It1EC2q0EFkIw9HOJT02fEtkNkIY9fRpg/3MGiWX/d0EDAxNUm2C0
TScu2h3lk7fhmELI81Oa25yHaoaxp4N5U62Fj29bj9tNK3xTOCL1/rgPlbqTWFKfz4hgQkimZtV9
xkFuR5izpEWvaQ3484Mk7D7ILTrtYE4L9N3sQzeB+0otHImBobWfzxD6MiTmx9YXBdI52iLHf2Em
gcoXQCuJvdsfYx8sFFAZrj9F+wLm19eFpl41WCi4WxB3oJzRQf2r4Ark0FRYdKL0rMlg7wWthvd+
u8gNkoaHRSJMNG6TCkvI8q5sb2Laubpn0BuoQ28pBhgLjSeEZIj0FcqCAW7BNhBDCqhwkCnh/0HS
zN2zNIaToUPJmMNaBlR1qdBT6LoetZHN4XLvCbnxQ8MXHKPcLQwzLJ6XlN0ZL3XmmQ8/n8LUOCAf
qQyPOIio44t5QOpTun/sylQseE22jmOYpPfMg5BGAec7yGy6dYnbAFOTXkYQnRB0QUOgT9MYVpe+
pJfBQO2+hcoG1fK5pwaBCRM0k2tYoXrEvJ48CewSdvf+s8dIBtVksrpWPuQjhNQK/mPUDxzOtFhj
izL6QgO6sNJBnIfaASEQY4/pa1LsIB9CptUPl78r4vjr0RzUayohlD+3MZxl2nQ6hJbmjj0z0iRx
0dqzg75bolIqdWSOTvMoRDI+DqdRVKvC4vLKUwvZyHI7QgobYnGPKm8Bk/Aa1rTFJWxvXicJABRO
KGN9xnh9LR4e+OyYSdCl0d0F0vI6xXmy6lOLfRDTsGNbczMQBlNwwb5gB9NeQtNQFuLKp7wo7aRX
2KUe0crBrP++MDMQvksLwaSDwxL3Iu2pnWrEWVL3g3On7CgBSUm78kgjodnD0LzhvJVQql9fKzfZ
G6M7LCp7UqxfiDQ57kABoIRaDrMYfpSKAuWncEVKZMENogH36jJrHHigSEVekzwysQGgfZzz3nPQ
p0lRk/qjS31ROdwPRUXnds/6Q8oCioG+BpoSwtOIRLjH4rEx4dWkPmICBax7re5be07aGFVgeBin
so2bqDXyD++BpoBKMjIhT/Pux3J63ttY6z3E8bNwq4Vsq/QBfdfo5Li6D5uh0TY7VU8PENHR0yZp
20DroIjzK02HwcuuzsNLo6r9ipT2xzUnBC5olBgV0VG53xJkcobh2oTcfpKMSIwB2iF9TmkBPcTN
hGTgyL3ehub4vdAOH3dUduE+U9mCfVoNzmu7a62fe4puT9/ua8On3/Lf8/z47dNIqvPuaDMcffzn
kAUSyRRwkj5Qop/whn3RmWziD8KOxtbm67Opww4aCi3xxeyyO6Q/Jsne6Vm755O2qlffAUU8fUsr
BD+dw5kJ0/k2OmOiCV0Wkwyl3wJkpSqIycQI2hkN6VoeWisIcBO2CaMW5YCs0xjcuo1F2dVZ+ZKh
MVIn94MFz96jG1PPQvGfgJdQuNz2mCwiav8s82VjTk9NOAIb4ikgnlrR6Nh9durIcuKouVYnHwpj
E4y25zR9H9z7FzHuEeCT1thRvNmuqckErx2UFSKCeJV8lwWmTOSsp0fvMctRFiGFOmFvDbbywDUK
g9FpfKTq6qMgr/uvYItp0rvdfCGmkfbhjb0Eu9g19811MjjT/RFCNbqetpK1X5/2LffhQ+TkftNr
8Oh8/uCsWsEqDgEiQbRk9wbPnIye+YyFESk+SCoq7OASnWd082pv9gmNqEGCfAEGyD1cC0Qv69s+
Nmy4KiFQZ4cmyFni/qC/W7Qi2wJFqgAmAT0FnPQffL8gWRRzIsvD2zSkLofZytljhRCzCJbrAmiR
N6CxwUnlCpZMvufuC2c/y1yItv7De7XfLmcQbL2MJLDlAC+LLwmqaiAdAHpgGuB9gOFnhIEtPHyn
ybYNPjvePAJwg1jiQgsSSTsYADpQb/AwJFTOEe6aW/q7xKFyABPWPRwgEFNfQoYF0icQlsLVwCbm
yl7u358ANdSlSb7xnGmvLAAlXju7C2oWC8xJgUU3KdxjQU6ZJJhbbUOsAALNs/G+EtsLcQOD1sr5
SQ8bNpdgITwRSEHijgXBwEldYid3Gzyln3dtf9s2PHVw3muRweum++6ANsqxeSbvjtrX4Ancwhx/
LYuhRyWYvuJgKHzlvuYsS0dajMubbVf3L87y7RwzTpBLd7DbjEi+3BEOW5wyyI5k9jNx8tpvBBcE
fAJXAkYEiTOoHQpEDJkMGEa+++RLnHsJduzXwQN4CJW7eDmrxWL8r2iEtp1ajuX+xW0yWm9eOxVQ
ZhIAtANmiqeOoDJiJiZbS1Jo/m5xg2Tjj9EVMO+3e+dj2cARSwXKoNYM1Gp4gksf8JNwZikQ7qdr
EWUafimAEkf5IaKAmxKJofmwcwDG4KQxVmGCqcBSMiRASkcfoBQBKr68Z9GVcpEAiGS/Dio8d2z4
fyd4cJQveMqAToBpMI6BOsSIA8MYUCbqb4ECTEKGyfETd7gXRA13EbDrlK2wGhLoGG1ZcBgJks5Y
D+QsOW8AFIuhYfKwkNRytYTRLYqUxqFJIYACe/KH+xWUCjjaeKAAN7G/bAPkJidzrG64O72saMN+
PiMIAuGFvYcvzQq+5u0envMOzcVh4X0K4DYaL9CkDcE3pK6406D+NLFvwmdgW0vUqPGoQDXjkT/R
v4HkJWcu/+s+M2DZfdzbuu21atj63gMtpxU9YMjEPjkPOwUWCRKWyx94x1nxPiu0DrGFFHD0uPn4
kuT4i+BuyZ6EnfEeNOBM6xSG+jXa8typ3Q1foxQTtXF61I4k5x/F+wkARJoJ+5SuGfOCYi2TEHnu
XnrAYU2B9BEvKVQcVH4p9WC3nPk6jwNCDb3FR/GR7PJDvk4bWupuWOzkLj/OKkrCcYevf1uzHpPC
ogS3U/iQ0uGFFBbRDkzDn6jnudaOUOVhMj6OFRwPzeNPyLG0dYcnD1Hs+VcvdFhLyObpUcoFPPzL
w6+xMUPw+vRsUGRUojxYfmZn0mmp5QqzeI4LBdTXikcMUwZy4pg+t09ojCENktCQNBQHLiMJ5SSG
1HBGd0nO5mbP8EORUIds4yuxr5A10MKXjR1ccXSyf3j8JSfyKh29GH5WFARkM8bOr3wFGHI8THR7
HWSG6DeBgaAVYGmDAY4MQS3ats15Ht66tP1kj9mCRre3onyvjGiXQvEFjA9mIsVniV8oKyItunWb
UWNub6zpu3PpGh5+Nv2YxKQapF0+VEFVVgakouhaWYfpALS+YP4nOjhkwm0bh3rbMyjH0cuA4iql
ALYGdS87DxrZiha01yrEcVMFjlCHNFxN1EijI8yxCeNox1LWitGSO9oHlTU+IXQUZYiUVNIgQcHP
pDxaBviporJgPiVeDWv7hbsVIrIKto73pe0EQxpKKhoyq80MUXYArJQ9Mwg92xANIy4CUGoRPbFn
eH06eR021D5UINK05vrZResLOvTuXn9rUhxYvWpk9PT+d6zQReakcVOuq/vK6Bm9nNBchubgE05w
1euo3QLauR4+xiq4whcbJMwNwzyMg2Sp9uPed/xavVZZz5oaQwtB6cHsp73WWPOwQA7NeU1XuXdn
G7bG+alY8fowjh6r5lB8E1uD5ponNtFG0JrWDT4OI5rxY95CCfSUZliIw/DJu46zMWZ2ZEL5VIf4
hK8OoKeUBM4j/EN/hXjwe6QRD2oI2+jNlcL9oeqVBljrRNtQ72/DT8fsX9BXMwBeK21o9imCHZTp
d/CZaH/k1eu4n/Zh2oTZ3J5k80+YTM/Tex9rQS5Zoh/2PaFAWywm1KxaYGtw4qC2w48LXtj1pB0A
a24Y9bIwHqfjb/ihZEDsH1ijZzcLym56xEGIO5t3L8vmOu/CCB2oA1iJLIJZYE/eJLDWCBcerIlY
G/g5TIj2z+WVYsWny4WFYtVzDXiI/C2xGrkQVUe58DuxG492F+GICyeKUhkWk+O8jd2mp+NWdOZr
G3G8bsO3yBGfgOD8GVqeFdl+5sYk460ANlKHvNv7umZwnekdpf3qVV6++3DjxpeBsjLHdKXuGMPG
Rhsaw/MijdLIGJpjSdfR9HCgVFyiAvt371nDDbJU3YeT6OvBtVf6oBSeOGjGPBrLe7IKkqbhkCbm
n485Q6177ejk3fRzp60OXpLYR16kNeaUfjm00BEXLlk3xenKduN+DKCbMqh5JfqEkFO5L0CnhNwb
T4x9BdXGlEr2ZUSDRCkfyppMQfjjSMph++LgiWd29Go//WsvGXw7WWQGdfsa3aPt0AzQLfrs/dva
VBm+O7nfjNS+0WsSgOIe24JuHqZByVBr+AnlChIxzCgxFsOBkbJFm5ERYMbgVnh7SYVKqqRU1alU
gVqDVgvASlmUP3OQa0EaZUWm8cAMLYEjCRYTl08wyR/o/NDettMeNNyONWz0jeH7dFs8gMCHt4U2
tKbqOGNGa9P7ypwTWXvfSc1eoclvfZAvb3ttbU7SfjY3RiU742TK4Nygm4BCKM1LCefAASz6aFnw
5IwRkmAZO6APeN9kdihrjX1UwijCuZcrYp8KNvrtFdC23nSKzNHY0Fjpl4/FFO4lebT9Z6gRerek
eTLfJeh8B/SYnBJ2pnEUM2iyKOM+33aNsXGoyITJPHbJwBzfe2wpG327X/FgNI9QgmsVuWKgT8jI
QyPS1vbAGMk8xya0C6cKPRztHsiiJSX7AOLKo2/NJEnDgdh7IztS/H0mGwqa8OWgxTB3RjdoYCJr
pHEftkW7xrQxNahxKB1QArBUaiAMmRt4NkORTFimnzxsLq1rDjBG6eZ8yUQi911iwxzRt3hUj5To
uvpMVNrUlgQ/vW/20Qc4NtejBlkkA80eW8O3X/oMLUfy42+A97eX9tLo25EvlpTostsO49Gjdxk8
omz0iLS2zYDMotI3+62xTgiDuzytRrewyVMvO9+gGenEZGXaHBaHZJH2vgE3uley4pWdsiODB/lK
G0irA4W8l87Og+3wzrTUOTsppuJV8eMI2H7cNwnMJaZnV7zDWpgKsxMgJDK5flNSgiJGcwz3glZW
CDcpNYCakHs35a6xy4JmI9uWX+iRzRJJLkmo2FoC0OAnKDShM9C6NGJV6XAkOitqjtTUsf8G8qeE
xW/hp7Xg/20DQDueBn0KeBp8waJLCa8Jn4DH6/+/hevBPobtgTwjCXTmoAzZA/oScGTCGj3uFmtC
2st6ylAbfrjXWQRBs91sK9xf+X2ZYH0UtXykBN4ltNpGW2sXUREJaqG0G4HWVl3a+YUvXpP3p6Pz
4DyQZ2qOaUbT18cqC506bszNvix6yvB8Uqb1MOazTSJjyrgpwyyAPC8rMoGLTUNfAjpjmKUjHl/n
5b6BPNQcpH2DCaT8xlQ9LDtxZE0l5jb610jtqJ3zRD09d+9F/HedVb1G0PQU786XEl58JTx38j72
Ed0YgDBEI+RMEx/jCgdJr0sT3R57+V4W2f1vYM+34aV7Z9Qavc+4yeJskQqoE6xORm/C9Hb03j/Q
JH73TO9xukk33HNsBFCFX2l8jOKQ1ixXdG0U1EevXbEjqSp2G8yvBph4BqCfwQQucv+5NCJlJMut
to6JRYyxkE8iO/uOHwcLmPLAgO6qA/rQ/qGPiOeXpfHHIjkhlQHXwaScp6oPDGAxm8DES7elhkM4
QaYZpb3HyoB4PdWGVfvbkShe9Ioeq1jvu7hNEgizs2SSzqxhc2UMr2QtJrlBHmLUxn02InaiAU+D
Ov8F30gMGYkbMGdHt5ngaucRpfYZgkKCxneV0gTVnn5X0gQX038oAVdCozAE4Jn0wR7n9iCe5/vt
7LLU/iQaKzNz3pwyFkijOcnfrxIHIczBKIlj8XBoHvJFMmiM75F0U6qjcvDsfOkX5dTRi+n/iB6R
cUgGzVXz8ILcBt0PPmPtyDBT+xduojZrTeo1AE/s5ER8SWWI8yyurS45VLcKWqCwmNTiYYwCeoDw
UigHVCkNwqbqwt4wpQCDM+QBSIn92Wtnnb60G6VXLT+tdqE4kRQlU2NtrfOlzh6ne9tf9oA31TrZ
l1c6YzjJEvxyZbAz2TWOHx7rffVlSlx7154ZyDT7+qr/aFN96NbdxsiWL7qzO9U+nyc0/Lp18s65
q+7OYbN3m5hYioBR/BWae/0zT7dJIzA78ajy5AnH0ZuwVnaM3oW1eNtjtZmRERC86AiE8HFurd+k
cO8lG0h2HPf5/RizwmEmfQOBJsdjraNsg5ry2mGbBiki65roXLEC6n17D+zbMopJxolG1EjFEC6z
azyz4W313rMC7sV1Uu0o+iIqrHaNVYGGU9hQHIch9KNyMaRkkZDtR3MK1DxszBtzHro2rA/ko8kC
qcRKhm09tOeNRT36smRflrLensndEX+h9PszRgpbhiO3O6Y0IOtgk9FkaFg/x90npTo6OK5A4yHJ
68v3/t7h7Po8Zsr3b4SYoMWC84BEFYIw+/gJgrKwQQHKge6mQMr7toFdSYrYK5O2CbAyxAIfdCGH
FF3/KKHCPn51oC26K/wAgF8sDkGi8ge3qNjFC3aHQKQKdgtYFtGkxtPJtRjYUEFmbE4sDdc6R0lc
3sSOhgpMk1IM+7nxbf3EP/0nIxY1FgAvCPjLo+IAdK6e3XzPWENa+Qp+gEr73p/NWs5s2AKJ52/k
pV7RB5SLnYnlHe9BTiJst/tXZwHYpTsrUCEYL3SfI7U6z+Cp4joJRYvXhdUKdw4mpw5e1orGJz36
y70FhniOWAc/IYIqwcMHK8M+Fs6f6g1XL3+xWAi3F89gYKFV5iwsd0HP6nRhyl0TBqxXrmB3udin
gPhMJg2X3kiCwNDuG5CKgibupjofLaeQOcIapnM1Lcb4GAwvXOjOHmfJvg7Or5BvAQrcDcjl2ZvN
hrILPub7YPLeJ95EEmyQtRBQMpjhcuH0BQXDq/ogjL5GV51xE2DMrRrORrikV6cOVqW3KbiDM86M
1PUHL8bOsQyvLne2cDYbuQN1Z2W4/GtRB38I3TidAtyatvK8A1d6QN7hjEz1HY4kGZexg5IlKvqx
E4yWvd7oOINJ784mM27Khs0ql7aonL8x4ii3chbgB87LOaXeeOsvui9IbovCB40rwqszxAH97s6G
UKlW/LTqbfjUBWVW6Gz89fIh8XNJC453Gr+4W7RC+R84E0vhmi2aZBp7adsAgHjEdJ5s+kpWeoyd
0WS2YXR8wMZgsvKO1NnD6RRU9m/Bg3f2QoSFzwQhcc9ghUkv3vM00oVDB6bNRTHsKJYB1K3A+gEb
URGT+Aj0KrxnoXHL6QjRFNiYpyfNg+lFsgAW+sGQVrC3GCYaNPbWtDluRapDBZG38P8h8BM94YUW
k4ZsCOBkCI+SbFYaPQQyNwtHJdmu3Q2dM9uUTn67htqFoIURGV9beKH/eOcXmOwIH2FdSfuA/cd7
OHvmuQzZF4QKXNHhYkhixcgBRpUrY3BJHviEMYpLMtisWAOzaeJ+yjGhVjBrkLzCXsQjxKvQA1Tu
CjY39w/TIZ99F0cBkoUSymiDmsbYkZkgAgGMLAFY0Z/yCko6bhLgDaPSdoZypxvuUfIdwextHhZK
GfI5rrovYCPoNjNKiELccm5kziMTQmPVTdsVR+Tj/S220FogPdrwkuQTMMyQjBSOq83jAOoipxRm
thCSBcs/t61IcH50GkQzDBbAF5v/X0DqDymhcNGv0IaydkYicIZeDxQjVG6KELCi2/ZKIHya7f3w
aNkdkfoyQCHnwnQGSJXNEDA9KSt02w3PloF759vC7hxLCULkBg1ys6YzZxV1UojseH1CX3nC4oQI
7OxrlzHfNQU8Bl7grPd70cmUHs3UhiILkAHAg/03lkGIQSly9pIWiYlcND3iyMvOFKMxwNEW9RG+
zHOm7aj1tix6COHhwtbvixTzeHmJfdmNT8GCjAdyLEHgmUJbDpMQwvgMBp/Qt/nmx5nIgKHLg7M/
4iFDZTft0hmZqyYPZxt44ThIofktiI1UWf5ZN8P8RnjpU8eFqEBAlXeYDnMfRyW+sERl7WnyI0IY
ZMZAR/yFY+G+R/IdubFfDqwzeOgIN2rI8DlKOUK+sGJ0JfZw7+AmYc7w5JNp58Voo+BCDJdzwY5M
CJV96LZ9lKOIDoTDTw2M0Cx7SJF2YBXxe10qCnC03D3bGzY5Bn7XmEISof7FBBlQKiNCCknCoxfx
kjjqCykbGahkFR16uMAkh3mEYkhwCQ0iHYTJDnzrPm1nQpEkCXl5C2AuPwcnmgVLqNwySSTCQCTi
iiFDeswsg1YoDUpDFEAAQwR3wXgYXFPqMAL28Fy8jTCnYPm3E3IAZUzPAub6Hm9BDMD3KY+Hui4T
weRuy2MRfq+M8SK0fAQrjPoiVEF75TaJZEWqVwZHQ68EEx6aSfSCwizsxEsPgjc6Dnlns2PIv1bC
OZT/Fz6tqMQANxll6Ak7b/ZXdVs3o2/V1ZEU3EcX1nXoJowQpjtdaLTBs9Hd3nvPe/hQ2rHtX3FR
OLdNPbQAD0FZHnADvW0sxBpIGmcUHoArSvsRd+6IVNHGVW5+92rkqah4IPnRpHJ6y8Ms45tR4xae
tfDZckseKK8koUVTLABtwJ0cdSZ+AtiwkXOlDwe5tsGxWuDloaEKPmuREBXum7iBCwEJDYS3Fj4J
mCjRriSBJflmCUV2yfSgZAUSVjoHGFBs6t8dSnfgbbZ/eHgqUFsrUOnJc6d3NOo46ox5iKCbBZ5s
lV2iRN6LgF3uszuha0zsTyCvTyZUCITpRMaKCgKHEibfjPVaYSlg2susnczeexSh9bxwZzNmCYiY
uMvrYRTzdnoMMWodePNo+qMRB4zohOvMZhPyvs5E3gIW6fK5R1jZTCIieUgfE2Z74s5gsLjHBgA8
Nnw0r5C1YsLuesdSf6QMx3Goz4Sg0AQIYVziYR9G33AS+7OHOxky71TImXTeHMJYlFRD7yHdZkAW
wYxUQ1anJuOR3OTH1STUQJv8aTVIZonmcBX5XUKNFgZ+syNZitVHjtHOI3ZRBDsppUmhSjzPZYWm
dOrNKDn4MEBlSZbaH7YzLFNQJH1ZVWR1EyFX3BUWKCsdKyuEKz5JqssfpADwJmg18e5JlozkDgxD
umMLt3FF20eWIIlI4uMi9UBck0T3QcRFy0kMkDlwQSZUsdxQzOEuwplDmgGRwZeCqtAzJLMUnRye
gSyFMEMI7hnE5RKOJCJSPHFEFVWDZ0rqJ8Rl8cYXAcGb09tgck90Qmf40xVeCRtoMol3cl9+A0NS
mWZAasnnEdh4BJeIhpnR9wAT90VZUMRsMiLOoF0EH95AFGdfIJEZkQTHwgeSExY6eovTkk0BCxcl
UYhAMTVRIVnzyHxBadFsCUsFAE36psKHhcAtsBwPkBUTEq+zlxkCckPZVBYTAWj/CYSEc8o+gNe4
HgQYGk+CJ7uzEW6JrukDA/gKGdNAQ5X3hLIsYCp0X3AkyZEkoP1QIX5ewFaAVhYRQtxQRsg2EChW
oAiBwlOfaI42nkoyaDD4+QNyxmMOu9a7jnPEAhmaa0m4BNkXrv2L1iE6PQSu7A/tdjnFhg6Emrps
R7Q6LBk8UxGqsjpQ92V3T1ECWVPH8gArSNLh4P0mOGtXu+gDpgFj0fkd3lO8SYbg+v0fINS3PBWu
kPCUiQV06yT3kjlQcDjZw4m8qOImS0aGrJ20FkQlyoGyK5gHDzIm6ldk9DLtaXf0iyKsEH2TXYI0
oJAjUHrs/koHDFfpzCTp8Ra+hKgwpITxIOt7cKfkodGChydvBFfEOjqPmZCHbZOgcjJqMuaaRDva
aHQFqpf4t43QNvHazWOV4ZBcP9c0YZEKuJuAlDiHQBSghhwYI/4OnoQ8i4l6D+yBFqUU7N7dCw9T
ahmpD2mfGsWHO/VjPwOxcMJg/VKVBgD0cKsA8adlA7BG3G0yq8h6uMcS52S2odLg2FeODRmBWCzI
QeoSX/MuDYuX2TwBupfiDefe544zYuDidYWPQWTgmtn2MY4krkg5QoywwHoYBDKyvmCYZMKEALYN
/wQI8YSOOqgEJCaw+oCSf4GjoY0zDy5DuohQicGs+P+HwTIRAlRSC4nnAouJnuUjxS4A7Ab7xQLD
I4nemJCFVHfg1sMCIDtg5LHUA+ZTR5Lk1UJdgy8B9YxX+9p7dywKAF9BgTIwkOfyuafQBv6pgyp+
UFXJ7LA6n+hKui6Bit2IdMUR7jxC6ZHgBOQx1GUoozIASe2Cci8WU1CxsGcYZUG+L1m16FkGwGFO
yq7tlt2MXIXoP0ymUgzBXaLDHoZYnrQtr+Rz6ccFwQBzF5Q+H+zn+P/xgQkgbWmlvqb2LmvqCh1c
ECZAn/MEo6gH8/HdNX17knYQdaE/hNOod4UZxZrbwzKaVQ+KGVjAb54wtrk58OJFGvHb2BAwY1/U
fWa36t88vLN+wDTN3mRex0wR6YzEKgfFnzeKSICVldQVHsQGSiPHEYqVsEhEDvhlJyZJKaGeIpMQ
MaSYIyId8vJ/Iw5+NG9nseEjJaDKoiPbL+IjpwRvIZCcTkRPAovLIb4k+hXSWoEQ5WzeVArBRIj2
0OpgZ8gKLGwROTceHqD3F8KZzBgkkp3blOIEwnIK2mwOJLPbjuQoUs/EW4CTv3MvrRFUaQYb5kzo
yZYMunVjgFWTdhNfiYiIA1JGudPDs4R8siQaUNTnvgPayvyUOpfMKmAfl0mNsIDYkjDwhKxDXgHg
TtIvlTCo0VyXLMIEWkKJwBPCLpG6HbkD9CKNMEWNiMJJzpHJigZgUtQmpZZHikOOkvAOokVfRe1G
xYd+u0vBivnc431ewIkIzhR8mNc8dqm+ArxSiqAG+quFUkuGbGfcXGv9CUskEfS44Yyh3QhuCdcb
stly+ydz3qb/8xZogDQxX7YGMEgvy9uyxGvT9u9nXOddqN0o/03/3k9fHudjTqA4kP3ZoreAhq67
YuSDpGf0gvMqsw62JaQEMb+6e+J4hqqMelEaqBNtrRKGtD8YtWSUEDRw42iyg3/7OC3ZEACwWjBp
HC1eaYBht+FFXGD5V06J6wXkcqPExa5igHVBVA1K+m1nXQRE3SduBynOckKSKFg0JGpAtKWeSkWV
v1UK6dcOvnw4yOlLfWmimVH8d1QgOKk30GjK4XuKaSA5Cs4haGzn2r/U9+uR8ZpcHWdMO2NQ+LOr
YeaCQ8nvFxTJT/N/Fj4WJeUvPeYfzOtv6eTQiWmIfrxuEpwNsG0lu5k/18LMhh1+wmkRcyzMFL+J
96KDgOqqLa9kR0xYfAkojTU4HEt8SUU4e3FeJzhFmBzgup0cIMSIcSNmbR+H804O1ce5lD+bF2C7
2H0P643ChYkLifjgx08xcuTzVBzdQXIRFcw4JilMC24UBgzsJlVpKKDAw4OIfWrW0rOB911+ns+P
XRNDQOIZTpWLxgrrlMYBR2zegvU2HNDnDAiWT4BijssfSRqpzK9pgwFZ4w+pQLXgDfj0prQnOMUL
CBwfuJWQQBgGbI7H2932+ALyi503RO8Pkiq/gYBfdRoQ8zAjgRX08GgFkGL2AMvHT3oFHJGneMcL
DxYG1O+ecR3KVdqa4iQOcRqFongDQ7gUQ0tUETC3MU6BiAWLqsbUgZ160ebuQ/Ip2SmbXnELvpc2
ViE3GoTWbb5bUcQh4W4FKAmy22+/xnFw1RYap8tPlQQC7iD37neLKqzxkINizSQGqcnKEOsdh05I
OKDxSxhGhQtRrAmbGtGAJsQYE2tUKMyYWEIEeo+uJPeAdH8mwALqOnIq3IHFBc+FhYujEkvFLsY5
eVFvMK/jR4oN1l71sWQM/mxD63k5zLmPSBqFk858Oju4wg1UMPr3LFmDQ6NZw+Zze8IKGhEbIRsq
80wwf7QoCFLmFcYG5Kpw+zSHtS07MqXLvbFm/OPmxeSGt6SY/hmSNw1PgHRN+aUA+rDGIbkGzflt
EhGAX3FqZKpgxTP/7v/V3eklFlNIY6anG2Z8gQ3r4/8/cSHkzdDzWU7fRO2mzEqmEwaHVNGwg4At
acnkghbNRMPehynLpIOOLrGDwaE5Z+4C9X2OQT+SdTKlAykLQHpkAYDVztlyFRbdyaFKafJf/Uw3
A0dF8EHhoZJfcSO8PAITBWSrW7TaL1Lt0uPFMy+CiLEzoGEJvdFjp15ra/bGJK7/ctitlOcmBNuI
EszoH6sFNk2oL68bpG6w2V6T5gL/4L/bH+6GFFceOwpR5V34YZruJHDKAIdUrsCLwayoGtgyZ2lv
IubWjHdGOr3SYNnTjrF26CbAexD3oBvmRxBl4KjPv/H/4cXnzwu9OoFCMEjtAyI4QC77QJHrBAER
bR3zsnGwD4/dZSadjO8783DdqYfviuDATxMQsNouTg3SDKYxLHn2i9Ar8UZGpvj8efyjS6XPOT0q
CBALrV9PvoxX7g81GyIkRG+S7z9Ie9n+vqVLhrxqzng9Xepso6BbPzpS4tDDG8a+OoR3GA1SqMJ/
GtxnEh/NCYs1dVAkKCwsBGF0I2zIQc7uLIoxLohLBh+Dc/3eb9cMOYYEQ+aLS1RrSQ/Wo3aXHqsb
qI/VnLnHopKATi/tZWN/PuASqRHUcoRw55G9oggo0Q89iY0jmPRCaL0cG4ZCLY2cngedwAW6hjlr
LY/JANmD4HiqT82TuF2+FoV4D1c1mtbX6bFACI8r6n0Sd7GmHmGAQws26mPdjNbk1siQLygdwgcS
/tOdPVfWIdvvIr+i/S9yRbwcd0RQAhmyWEwuFY//8TAZDXSbJj7zDzQZyL5QuTFWWqr7uMoa8kJd
QQXFFPf5kq52hU9jF2Xr0wbgjB0mNGJ276dPDxOGKerMoxggH7njMkVwiER0Qeyofs+AzBbWjC5p
+ADYF6dULpGxhJ+XuJN+Zq9BNXkOEYMUG+GLmMsbvRduQ3y6jjI3waGYWeyfsN4i58pxIHMezEEp
lCozZfZaN3ZfjM4YKzMqX2QQ8ohJCKSzNbMTnImX42M8v+1ZivGvot5CeZBvakr/sqWxRs4m/Axh
tWQ5+dKu4q50yxtL43MZY0j43LLWxGvDWtxqctDk41fPVpAVqp8Y5Dm5lgfIqAys+964Xqv1dZHr
TE61b3Om99Y1qK/9RKdrAx7BbiO/+DartXp5j20VX5QmFhmsW1fIn0/g+Svrk5EGZz1xbeoPt16q
vDuKBhGGgm7G3SdKp/r+jBIMOx4rgZfw+XRSG5G0wR71+uyYWJdfh09amF0Q2TWz5eO1q8SrFO51
S/WSFNPnevC4PN0GtWA4wCZSXeXyRHyDNlYPyjO6uIrVGZfHzUXJfYWEGECvoU+aWekZKc+f5kBY
bdJDr1w29UH8Wd8HprZLaO/wTldp45DbWFJ61VPtaEYWJW/AzQp/Cc7nXdsB7OKnQZO0+EK/jL4C
ZQMl/5l7kAOjI/xowWRKanYVz4bJcocPHkFZQ0j4eWZR0/i4dkEWZN6Dp/p3UUtftcwgN6hk0L6t
mN7N0fmxtr8fXCK/CPveXS0joyIpLZtfj6YgitYuP0kvTzEleTf2hZoOr082bDQJV+vh2axHN2U7
fRqL8gb2wchLKMo/abDxRXn3JX7ezgPbQOCdtOa5WtKj+k5DscjWE1+/x38pTmhPzPhi6K9ma3FL
sBaCu1Cq+w/qvgvLX4uqvQY6TX9EK/+4OSuHpja9Nw5gjXvb2k6roldrqY+N2aV49TMr6WffYfkZ
fLE2u/bO9qL1oQ/vW40Ma1nHGgUMWvY86zjnkU/0h9U7W3E34yMezeH9DkWpRhlWQdfATFEB4boP
v8mkoFBHFaj2aCRmxdjO5v7jxZ3BhatiwCOAuxhGNyPL0u4H+rzQhOps0EGqc4H09QFBye9RyZii
W9YWOFcvEq8Z43hi7NUnbre4Ul8wTChLjD4rbEBhjhXDVKe90d7GTOwTNioQ46XxRnNL8FgbmA8Z
kyLDkKq1slp+i35PGJVdpjEVSO3uGUlgGf3iNYrpIFgQgpvvL4dHl/O9TNQcBKy2Fvbt2VViw6e1
GR3SvuyXmtDjWBXuRZiUNIizaC6ax21FvyKAosQfI1rGHKYFlzGn5MGOxUyBwoiSSFDN5/hbWb0X
DqcX7N62jVXzU4XnDPHAk/Yz0eUiDw/N2G0QD0DlM/SWH3Kga5yj4vTfROHP9H3uKdve/UbKZzvG
c5Flb6/xqAcNPRvS4Ox+736/576pGd2WCczeWmqQmWomIwxxl39kJxSK2obhzUvNDQLm24Gcd94c
61Nz+j58Vo/a4Zc+ZQktD/mqhTDa2uDyOn4fyhXVdWpvJAq86ZTCxiDXHuK3Bm4tP3M9oRznZf4U
KVu2IJFg5eYH0EdSozqlC1Zonlq6eJwep9aBbyLLfp3YTbQOdeeOawUfUAqnh//a0y024dlCHVYd
m+YfyiBdXlbfqbIpuLMQcsbWvPvqcHK5ez2dSSw25apcfQ5Q2dCtC7p669nD7RhPh1V1EsLQ52fs
If7jVn9LE9tLTxNTBBpLI9Dho/Thtl91VAzHbTw21KGKe8d7Fe/inTllof0c7idzmmF8zqj9j6Uz
605VCaLwL2ItZuRVjdE4z8OLSxwQRBGZ/fX3K85d8eQYYxCa7uqqXbt2aWcCFFGRqW/pybzhdNPw
ABVSmPNU/1Ea0brlJxEiN0Yq3QGktQIMySX+RLXNvH97Gx4DOwpWiihWAjq1LU4sjl+zQ+WgYBSP
qp1P2KEYscZoEBIjCHppXb7Ya8SjKaMrttK2PlgTDRIZSoKEXQ3YymPvxPvFvTTiLp/CTiUNR+9Q
bsAY2pX3uKJvD0E6RdgcCUyvmNJjhD5lFU0a/GG4/6zIb52f/0sWhKsdvhs1lY+TuHlk1OlpaYhf
h6PYoqU4Nzs4aWdt990RjlFgUN7e3ALmDFREZtPuc85QA9HnNIDBY8vv0rCGu8aPTCCM9kaKDDCI
wNkndOcbGT2DPb7eYH+GRJJrCMljwwPbaskYMnC++MrQU/jOwHGR7O6MA6+zS3PlDAJ5Rno2Ou20
7CD0y5BWOGwKjP/2mzABFUVcZvLiZNmaDZ6oAQt6lPEVaras4clnq1BAC/CIP2T+fGaoEKwiGnuI
J4UMNR5HfbBP7DeRuHCVAAWwMtG4ALyGBy/ONzWtAI72DCqRuRdCJ6mqpX+IlpAoh9b2MZejQ+oC
vKXgbQtFbxaMcT1wfj6eICWk7LWODYWAyUF9R3O9zB6ZMRSUeg2A9PZeW2sReeE28uxV5HGl9kpt
eIvahFLRcdpj+58G3B3cZWqv4XLWPyjB3lEloKnQt0894IsmcFSJIoJGQzjK++jgxfvPyc45kCxb
GxBq6+kXaqI5COHQR3ziZ8u5clUC5PrzapuMg8ODQgu4UYF0fgZzIMJkyzWaCAuHGAIYpbz5FVzl
/ZLf4PJVHoQwLgwfjdtphj+52aVkRepouDpun0s2Gi4GI1jKAxVmNiXafBCZVbCNyOCHHff9Q+rR
R8YQCgiFxWqbIwcWsiodnuOo41gCGF2PF+q4Px6lP6Qh8evYcxhKpg4+GNOBOIoliMY1s4Pvx0tL
CnlYXswsIk0GnpVVbTk2MBhXUF9dL5/j0yHyjndEG4GJgqhVYxWiFQL+uxDRF1F/U5bvUXKjXpa+
iawda4qmw2vEnA82NUDCjWcZBgcz+D0TyRBCsSRw83kvr9G51pj64CUkvPAENs+bPucvWDh0gcdQ
FztpRzRFj/UXvqoQArEY+Ld3T73EJSVFlNauKlgJdDHevYlpuC37+qIdeF4tQKsX8N5msh4u3AOZ
vtW28GQgqa5m3awLzM3jyoizBHF6qy138jV9QT0V6Y1y8gQBX9z3Ma0M0pPVC/fZIEJJP19oIPDp
QmTW3B29GZBfihfJIluh7DYCBaDunUd9kn6R1cA+3XfvaboWGB4FFgJ/mPAuNi6g1AjJtqWySK/U
dwyNrTWkq9qWOpXH3NjmY+CHcv2exofHPJryHqHXc+7E90wuvkvsz3+a1vlKKTW/9Zmc8CPiLuAC
4B/X+rzyF7z83cKtJb6XCPBFZKfA4efLC64POPxYURzBJoR7HKQLBIGJ3yEbTaBg77EaTBWW4cVY
mKtyBjVU9Ec6Cs2a6b/46P2qFEXS1BbJZOCznhXRPKwTh+3i03m+OtXiDg6aOWL8Z0QpaEjTnqWV
/2C2XqiPAAJSaE8+GLMAkkoDAoAbX6wFE5nH/dhNwl8MIMYBO/lkIF7L/Op40pahIgQFEGR5Vm7P
glWC0jZ8BJzysBPoPUJZxsFg1vPnRCQcmalA+5ZykK6psR6A2JQbQDdMfIXKjPmDZocPj5AKPhvI
oos7yQPIDjwr0rsmzjmBIUUs9y4dY+kfBlDGjP1QAIebRhszZi80Wori6V9BYT1CqryfGmy0NqHk
8ATsAK4DnSKY/lFHp6aSpnO5FAzyBIiBNwNY8H6qx77niD4l36k5tpbm2EdczVr6G+G2QyURNcEn
xNugTyYRGu6j39rki+cfjdnXWKyvJKSZ0YxFAsgOdt4MCuNCyPJtBJ2BeZ5+A/xA0aRigxoRT7+W
i3TxmtH9bgKnMiUWRTUZ43vKP50jiWsGfU5/tfsOrNSEmYL1Q1sNR7DbQAEcRzq9exhGpiLLSiEC
RZTE7BJ/CspgATdQ8d+FDAFUxE1xqE9E2ROI/93VvjTn7lA9znemNrOaGchNZybzuC+JXhvngFVN
tcb+OEuu1VbzUAagkbnl0fzgiSYPMzmY8wIvN/NkHe7yebJ4Cd+WanuAVg3QlqZOMO7otIpb0oCw
Uj6qdwVn5Oi21CEipaGRvqLBJi3L8oPrSdxIeWVMs0jZG81rfoA7Qtcz8EUfC91rXWFA8fsK8X20
VECnrzqSOlXn4XT4DcowOuAYD+AV+h0tq+VnSpmdespPIMHvFdX/+g0ACQarDnMTvIMy3N9iBP0d
4Xd39wE5fnYM6louSO3c1E0mLT7KyevCTHaFs3uEjs+ZF+LeEEsCbH2NDkAugPRrZE1FBanky2BS
fXY5soL2WP+1mWBU8c7Fz5QiClEf1v+c6Wf0OAkFDgm5nT958ZNGSxv9T36vke2PBiKCKT6oP6n/
LNLiQqWz5/HmBceqJfKvHPu4/iD8q/RTVA+75jj/E6j5jgxgjNpkPEz4UnrGwLokfWPgrNxR4MV0
w3FWIIiT+le7GCsXzUO3fx9VU/8WfNoqL5cM+EwZfqevszn+TqMdEYA+ttflHH/6u3ydjWW0Q2Ca
euUDfQz1QzmvFyDfiNrpcxrsiLzfSQqwkbObgCw9N3CTdsexS8Mec25Nzbk5V+e029PnuHwwopfE
AtYSXy+ucfF06Lg0AGycP54QUBCXoboHrYoOGKhpgBbSiEbaAbOw/dNXdEOeN7xFAxsBS4JwUf7n
YPaBfa+F7FIT0MTogHBFxZmf19qSH9/8SJMgyEUd/fCd2usYyyKX6994Ji/l3E9VLoqK09Fn1+Lv
aJCLfv27U7wpgW2j6N1HN3LKZ+Kj+pvj2t98zvGPMqymxxMxiL+l4HrypdfAyBkFW9HFrjhkKZqL
yjD9y/8QGx8jnPy4yX34TtXJd6kN4n48dLgryvC1g/M208fGyljVC17v89MkRjhL7hyfP8z2+sTt
tzrVTH5TzerfL6GJMqwX1UzjXqV/5ZyzlVuOTPAkHr4BkQei0GWt9An+ywJO8zDH2m+d2ev3OCmH
+TAaEyPujwuXX5Uo0cor0RiG5eCImqw5QTZUGivxMWJI3zsTgp47UnrmxFlZXRif+R+6Y+gWyrnx
Nn4l55EjOM1rTN3vknPsg8bw9enxvAcI2BYatY2a8ZOZi/Yu8s82/FVE/JjRop9sdRX0sOVL6dGi
tKsN1IW8G52RCezcVc4Gt6IFFAf8XuqFOvG3MqA5H406pmhJP2ibhxLNksHH7QE3XKHueZDwlvi0
dcBxYj6Zc4I3IpTnSYT4QGCIz780egtX7lTbkRfSzvHGYFKI6BZlGf5JSkzesqqlbZO2U9HHZf6f
nhsg1+dGSlBkSzo/iQsBuzEaxC7FrsUHv3evXTl/OO3C6jgrZgoLMH22rYs5UVY62jfbaI2SNlvD
tTWxF0/PuXyJRBYpbFd7kngOEKS04Lyvadiyf3p0y1VW7uq7N2FADxmuhbW39i0O5B0XysDd18P3
+LFUvXAezvVhNC/GoI+/79+ML3P4nNbwdP2uixK322UKTPJha3K/Gvt0mPbtSdrn0xSkXWIv2SZb
kC4bvVRl9fCMfbxNUM++MxGqvdKTf/oi5hWhKiKIjgKrMeOUh+nwPjb2zkCOxrqAKDCTNzmD1sSZ
5X0kxSf+NLqWfUjLi+PkSESLQrboYfs9SlAm0drHqRr7U3/6GpdcVuql/Xzr7vk3y7chrrffbk3C
dXi9X6NxsCy393ndf6/rYd1XvfuBZ9tgWQ/9qcrolltlIP+UmcIRonE/H6bbdBvT6gGUAp4x2zEs
J+B1ahYQm/1BXomUbrJ4X16z+149kY9q3RrftHVDp3STstV/ZvUEGaxhfkjn9STcCWlC2WkcjTpH
YGx1XExpKzFF32iLaM82nD7XuMrzGMoegiVUU5NMoZ77tUSzZZotjSENAUmckUfw8rXhpVdry/99
cW7Z9eh5BJmdCOXeztd429Tot6Rs43Egy4TaQXrN+UtSCPmB0hliZRgeKNy8CC5f9OnKx/QsXeqo
SBwMzyDWxPOztI78ocnfNgfA3U0Q/5GjktdKpLNXfuWDDPDzeG55cnakcfkTORd1jDdj9bVVeWhd
ixl6fKf3JZmQcdQ3oST14M3sjJ5+M3ZkMIIJYJW1qxEIXDk7Mp9s1CAkj8nB2rXAAja8hwRzfEo2
j8nzFK4ep/TmihCyOTem9hyqXhevg/JrZUIFLeF4a+CQEYCAJ4k+ojlnAebx8ZwFmXx5BwGzvSef
Qe4LdtMEXACfCT8Il5z0mARwY38sWX9Sif2XJ249x9GA+UlPgx1g4UzBDF54+zroL9FXF/RFn/GW
1ozUSJ9unhsh2JEwI319nLMXirYia5+EuUV0vSGP9tyw3zehW37jR7xavFT2LnawDIcXomFNy+c2
+9Hj9sGRFb2yHxEfwlUppI89NCZ0XfFv8Eho7IBSF4JX/5LnpMFFt+OCwpl9C5mXL3pnMlcdXRy1
8BIhNOGecbw5GBGkRUoflJcnfLYr22nOp/IJ2Kt3JyaHi08KVHcDS3sjTgFB5oCZBOnBDGLUxBhy
SnDlqZHDyfnuuBpcdtT8iEPx89ntmy06AlaAeU0TU95LvPNqf85sm/B12L6hzQDuILcAcQe2FldP
3ciOPzHfnWDDeTE4YEHxjdweQ8lZkHhkHuAP4NlnOz4LX6AW3wIwUyP/dVbnLsvB6PAWggXuRUNP
SG/8QOwsVjilGJ8SBeYUrxFGE3CHK21HXoorym+oc5F9QguqGQ9ryWewSQQbPp/9ghNiWLLd8YCH
8hkxnrQ3bG6l3HHu3caZ8nZ7zD01D611NWWXCrbaJYi7Q0x5sWdDrone6m4G14RKSekPne2Pbud1
pp8IpFQmJL7+R3wsHz8JN+XR8280NLRhgJ3ZO/wbzoiV4dIwXABmZAFjtDLEPWtwNVobE+aQwcKF
33B16Y3tiBPnlzTbYo4JwjZKSJVyS1x5oX7Ln3PL8U2czw83wjwwB+5UpBKVci8aaJe/f0LUa3A6
Mrio4fxRS8bt4PBy6TeGjMMgAmsgr0Us2GF+8cQGjqVZEnKY4BeHVvXD2NgHvvEzJ8TN5+a9Xa6L
O8hH8ZN94NKMJUf77HhmLVkfxU7uwyk4oXciGc1gEYAqoCFwo5PkpBiRrd74i+dEUsXJprxp0kz3
M1Km/Jds8ltwepyQvMU/bSrLTcj3gLy43fFNmiUeDyAuOOU2pefVjqmAcj5lmUK9JROJPCg83V44
o38lSqPxBns0fW7Ey4fsvNN/P0DjNX5Ha40Q7rJe1L+v83fJaqafwFmqRqqpfnjtvtNq6oyO1xQE
WwVopwRgZ0wZJ3zjqYs0HNaP5XRfZVBpJWdr/yWTDC5RgST3s6+O8/l3AGMIXtxzHokCwzpaYpdf
y3Sds0sYQ8sjVd2vx++pAXsaDgZyknfYee9pMcsn8QJc2qEPLTEROdJi5ADQHucs3vfI4Clg7m9Z
du254LjETyw60D7q/pf8z6LGuWGJ8tKNNC2rKzgxwex5dQ4ZyuM6/QturorSOmHKjuXCg9/zd6Bb
xY6InaTCjhXNXT6uzQPWQEB7+gNdbNgdO/3wb9ri7LPsWgcEiTkP7cwdxJY2sb98PPVgt8cGf585
xRrm8LxkzsENsBCSNOBjix3mg9mrTTEx2pJTa9bvl4YTwS24hWI+BNkXNzzCJyPPxSo8GSu6y+Gx
F+fgRlKdG8M8xdU/pDfO/l99sXYGfXhuJF9AFPcbLEqIt+lG9AtAs9oi/ev2RKWYGhOqr4uBaJQ4
EDoL6rBlRrnoRwWw0aUExx/qPJcqbV4bSmfRdCHfAyB36Vj6HThIvVRIdhcDaRstfLKEPDjT8jmJ
VuWPsaP2GVFqrLO4oSRKMN7MadZpdQZsJwvDgIthkN4cWYdnj5t9eNxYcdrU39gHbSqpGtxTNnSX
BSeRXfnnLAVAdJdAJHMOWfV81HkFsxQhBh21hnwjuEkA7f74+4FZzyaIuoa4TjVMeWUaIMmMFBzt
QtE8PI4r5rnNUlFZJCmRgXyxw0mAkNNpRMK1jEyNfOCDZsv0/5ygt81RLXTNA0bCDztShuPzAh01
KPCjGR43QHqGyKpFsG4kXT8ohvl9s84+PWnTIxctav8Ntb5HwQxkWjllaSAilD0dZuqLKvFGXBha
LQQ9xE6EMC+0RRELkS8IjbCn4cZC9RMRESkcEsa21G8Lb1YawCZzi26/Rh+hZziYjzlrEb5riVIP
uu785ZP2zrJKH/N0bUClfnMUPMw+TbAQLJZ6dvUWrcKVv0DPecPSYuQkBeUs2XmOB3r1EA9PwYL5
DUEvqSjmKAkqcs07bLXcRGf5byoEJzwoZSltE/KNs0tQBrwd2UlnFeXT0tL2O4p4Xm+KkXIuNzi+
+o1v9KJcRKvHpLyVN4UQh3PQzlgAhQ2XFrDN5ivFRDgONcpJHzY7yBYkgWB7wLaz2cdtSF8/AN4V
TEh0B2aPvkID1BOF2//3vI0X5uYzC2DOsmixR8nieEsWEe6JShfz9wrOl0I7dBSakDuGlRAhY2Ig
rmaSO8O/gQkAmMhCpNSG5qq6PKcRPbXe/AiTzj2XYt5wj1S5omjFN/MGosPIXspTTEvfZKJyPim9
kUUsJdp/8c+LFUkcCo+xsemitckQOg6Gxugzgx0g1RBur8TwJqR7Yu6zAHyfKbNkDoOVrvTc57+E
XB7dDKaPudavvGRdec8rADL8LoBxYETSErjSYHFfD//6cZDMxxVMEQHPNcSgGUkhyd0B24LZOghh
whkG+gP/9fwDgcJvuk4OuPRwhfR1eSD5NSl/ZbkN4UqkC+gEcF3A1Af8mC+keTvKAP33tLwK2yU+
QDQVwVnhrtKO+vpaor3Nl2RnYDORBZwqCzqfrp9r2CvFVtSMhK8LvXYO6I0+Jm+mmSQl+SIFpK7d
LZjbob4Kvk6BEKkc0nDPA9Q3DldAcEdI4iIiC+UMVdPznblLH4LlcXqcBqvX6QmCuIw24ebIhwM5
ZR0f8nXYoRv2q69s7ngAUB9wm+Gk4G8ADoNkk7ODIEfJm9p+QcyFiyjDqXnkklDEJRYBVoRlwkNH
BE5ScEyyekIHvaXiIcqWA0Dqa+nM/kG1StqTQS4naRDT45b0zQddJ2fhr48r+6JQSkkQjWofGn58
ogfgntK+MmyTNYGHzJPnTl8mOwU3Gc8KNxNeJ7p+4K3n33RPKvG7gIZXOG0LOSk5NOFJo94z+w79
uSRdwWbRgJPpQUNL1OPb/oGQC2QezBdKCkwxsgwVGVyoalwlKkDwM9VrfFCvyEe/cLsoSdfaGcQc
PuiijVhVyQKXHxA0bXo3k4i+4XyBu0z4AiFl31gUpDVXJRmdK45n433iJxZnMu1Ldk9crJREPKhl
QNYVMKNnnFn/bC7BCXtAeEPsBqzPCjtCk1+CkULbs85FFzsALpxvHrhgdG/DRJGqxc/4o7FpP528
MTgRIYmddFAc5sYgPAAwft8nZMYog0XA3NolJ9iD6J6TGWg6LZxCOOAnLA2HQ4yXz8UJOD5/4Ldy
WkRI6EIyPYTQIN85GfXG+XFmwDiESZyTfsMiYJqwVArkQkhE0H5pzf7G+CA+PKE7NEY8GUfTZC0t
3Rlm7PXQ2ZYL1IoolbwPtOV3CV6KB64t/VtBWpeSz11677QO7Kx4HQwMtKyGnfdvjMRhmiYbToIz
gCS3CeFUtqC00k2cfZ8uNrTCob0JLpq2jdkSCsRn1BmTjXlGllbZGJM7+jT6tDxHmwzT3SIBIaok
HwgVWE52BNx9ihYP/M/yYMGoeRtxvwD7ubbGouiE7ggyuQipzD7bNxtn0K9RzShGMK05MX8RDTjN
1pzz5gGHAaonyJUNNyJiK6rEZkJaeK1KOp6LmbY3xkhbCcvdPgnI4Q6LpduTpEDJFWKRCUFrXD5K
DImQmD4L7teRNAyF+s1HOmf+564wTaBrQ+mltpxBO30u+SRnX9BGr1lGzWFEsQL5CvLhLK5lspac
Ofx+IflLzu9JNllMraATVcfYllfumeEloiLy9UgvY27JyvCTvA9EBEijBXpBPscQ4ytdB/jlc01W
RSztFjUYJNFnpEVzQjJyZ6TZ3P/Xej27e6Td/DGlDvsS84N2CToyJH2urE7sOQeM12hQI+rITwFJ
R45PDtgz94ADYAZkqbECIaRPTJi3oCwBlIEHhASSyeae64KJAQtYkjOsa1DLSlKMHI1Ng3Okj2hm
/Raa5BJh8sNeJiNOihq8AqpziybCKIEjLAkXAEiCzHjRL0NpA8tmQq4ablRc/NRN7qjhhEmLY06H
q7p7QBn8/0D/tTnLBLiETHcoxBElpyJYMu+SXqIjOUn1uPve5nQ3+iDFXZEgrmGld+BOwER8UEZK
zU/QTYw25b48cmDwjXtIz9pBFP006uspB/xQFlXPSjgWX1iRXSwspwI7hXNFuRNd22OXa+TuKw53
iMHVPJqQw07Wr+H5fla8L7fyoK3cbXIwvOehNEUAnAnAgyQuO8K/lBebFpkrBtPh8JC4D+hyI96A
NCF6wMQPtvCbMZQ0A05OMWrEeCHWyBrRzGjepLwYfhLc8ZobI7k+j9Q+hphEN3cEfg2QIxsBfHnq
MOi9SIdZ6AbC2ZFiC+6bnMgBIkA2dXskAmewVlhfNH7IUFHU17Rf9z5TKc2X/ZqdNb2yn3Ew+CrQ
V6DxkZhjbMjF+dJHgUtID9lSHX8HBfhbckjmkjeEpn9QtuWaTBoM1ya1Bok49TusDfZh9pTKk1Pd
S7kIrBiOTOoWfvOV3YjmtHAdNA+h9nBKMlOy3lAHG24J2UboJczL5kI7vBVnBqI98+LtwT5SkWXt
cBfJPdsXq+7KrpwxvfU9k4v0MzMb0IyjsJFSAP72mOXQY7nRtsJG+3u82KMSTSTquJ/XAnoLf1PN
v5PvvEKHjn/0sIe/DgO52rIFJutG3WrK8HMSMbskK4UHvA7cleD6XMOSjK+sdUaMR4YQTsMJYY0o
9x7DCVOmBQGiazd0Gc7tFdBkWU6SdQitnulN2RxkgHjuDN9QDmo8UDbUbOYgfZmvFc/ZfgfZlGxk
WEra8jNl0FW7g+NftRl0Z8v/AsOaTVkAkwCZbZgn8EnppUn1AcnKWMYJTol8PExzFting0tD3ZFF
ES4lvZgfhBqhPnB3uFErtSGfYKQsYFy0z2FMACuTd212eNxaNsygbcHHJ/WPf3u8oVGKu4+zfwfv
Q/ELxxpfGmZSjuOfLsS/tU/FzD65gMLpQZjmrsdU0v+fQeh5brkaXMUYKIjihqr5/n9iOJpK8SwO
KRon2Kn14+ouICAxmZhaMGV4zqAylvzIi2KnGlwWK/KRHgnHy/HClb+3wLNIjAp8irEx0aHNutjJ
kPn//sFacd2MFPQs8NccSZAS9JBVJebizsFRe4VYehS7ymYZeTbZ54ngtLPMQzmRQmZRd8wuobjG
0Z6ku74mh8yCoQCp8QPZOuY1LnswP86oiqAeYN7iiYlKrY34p37RB9kT+8hWoNG+IBWfjwebwz8X
ECvXwjbBfUr30bA1EmoYFbWgywFNULhScEp2VWE4Ao41GFxrTp4T8gIuA04MqJm7fNyARsEoaFQ3
1+Dr2AdJLd78U078Vd7Q2buxhT5POtGci1gD4QoZa5tQSDTcCipmVJoRKjtBFY5/co/FolBvhqi+
06cmjfpcqkSQCJMQlGZcfUaHnYXi5uAgW+QhRoqsGlKILKaLhcStY6JGiJaGHb5jLXjCLeJG1SUA
qgDi/MiAs5uxBTB72T9QaOBHvBe2E/PSWukzQdm/Q8qY/1WHonSSEM1no+fEOYd0HhKkS7Az7UyT
YjAiuWy+EeYS8pELlP/pGnUGs9v4J/WP2NcmsY72xxxgqCAlne0YQt713DCs6Q0kmkeCw9t4YjzX
QLWbB7gNHqx2VpYiui76MBW9oKR8mIwEu0IxqBCzyjwW5uMaXG2eMhb2PlibaBcb4sareAE4Uyt7
pK+0w4cUFSShnYN7gg985ZtKEQpUkzkv4TrE1ISkbbY7ohblWgLSEhq7bRSkA5oJwFmBog7IXvU0
EkTv368KtaXHDM+tjoLEJEKx7DjvH4y27Aie823PfJhtiIM8erRXj8xe/ujRyr2iIBvSZdS16ZuQ
yCt8BIGTrXfeYO7vTjlTNt/JcRRuC9rcspUT2hxXUrXpLBC9xUdpUW+KMt5eeFCVRzTksX/yaNzg
fEy91vKDzJfVL7GMzzlwBzOKYJJLn9JByCNwmTOJ5kcpfEAzdoxa2sRepRRjTeqLuXJP8VlHX+87
j4YMZGtFWBV5kYe9Z07hdzFxwi2/qfehF3oKXuS+tWITwSjyhtAr9xwrbGSk2WGMBWvrM1T32qJx
XkxiTJ5yGEKb2aPDHDQmb4RN60tqtO84SfmPHXQJ2t6oHpFzRQkNNo4jy7ieRcPmILCncGVw/5i+
PLDChHyYZu7IXaNYpc3gcXw+ngcnjqXmRU4cM/1vARDuwcdV4bhwEKAJRUqwHFzusMvREoqysEQY
MW4rltDLtiyy+/K4D9jzL3eqtTDLEsAnC37cy3P7hPEqcYtLxLCBH6hB+pC6K9cE3DRrWnMLYHAl
62Qd0geCEt+JyDU/2QkpKyNgh0vKPshdRR8SmWIMOcYa10XYesc9/koGKYxiD+ipEl7yhn97PBOO
LZINCvSh0RJkqWsw1pSTfuHi1AvjyGgqV+Y48z45M+MJO4hCPsRDJAHqXprTA9YABfwijBQhQlZQ
Cp4iWkWpcd3xrR6BG9wwl9rYaIlBJEGmKzPToXDxxzpOn8ZcvY9rOpMk+i+uGplBabkq1GmxdOG+
WAVDc5Njk2fRXlt9V/KPlOOYFhfQi5xtfHC8zxIKYEWhK88YK6R+2EC3BAZ/IBfLlBha0pZ4PLhh
6eELyYn8CnjsVdwsdgrym3CPJM0KW4mblXUolHQ8KEmOR80WSAP500hl1xIOEm8qr6wQYbk6qI3g
1Ty6b/onwFnyGeSuxidXwskiMQv1tMxFeZ29ldwq33lnws7Ukk/inOE4UepDgM9pkVdtKjXta3Io
H1JSiayn2f4kPziGBDr4bXiqPNIrnySBUFOWiJUXNMGC6cjbeA/GHq+QwxNnKHLPYz6fSnY8RPyR
UkIN/EAmCO/B52Ne0K1pi7M6iTH0g++IAoRUfGbZf14zZQc2PST3y/XiiUe02c3X4JpNWbEvvF54
kvjRjAdnK1wyHNKlu8i2wVqKpXALpJbxis1lg2ER6XsWGc4iy4hVdURspFmUFioW/xYZDgUeJ+uY
Vj0IdRENwXLBv+LoBAsdiLv4eh+PnwnOiI7w/7ga/HHaE3BNyRiPnNvBRZLtDpdS2MliQeHbE241
1h6FSnQztzqcjD19VXBunTUxTE0WE1UthCPin6AULiZ7v88ZAK9/xMaKpdck4CkkhCKV1j6mXQx/
q+i4p+zNiqcUvQO1U+MwTueN+o3Mebz0rkJHk6ID25PnsD2pnWJ1/XunLDNCOdxFBB+R3lEocKBs
ph2CuuKhW7T4UK71BewMP+RVd2IJs+bAAOwAmL3wxn4DHsUvaRBjHNiA4JtynvoKrxL2+b3ntKGn
zaORIP8FdQzspbgmJG3J1ZLAfd6oLCTtCn5EEsQ0ew4yJugasvsqPb7T02wc5pLYpfSr8n9Ir/BW
HiRkcH7IkJAZpgqRtCrpYtierHrH6GiRVDVbNA4tiM6kjpTvmAUMQub/vt/B5ye7xwPNR60nRDSv
YAielrH8vMmjlsVUy16AFhm+vxbEsLMT+qG17Bdt4KrWNHAycMAcMshDyP+Pe89sKSXs0eBGAc7a
Dc0f1VJuppZM3bunH6Fbpj5Vh7iaIHwZcNDNTls9TGxoTxMkDYzWqTAt72jd+0byXZs6uqGGsWiZ
6SZ5kFjkEsvCv6bWd3HM7f1LRYoaZD5N1e73bjPPlHgQHbNpnmQU6+nPi3VE5KVFCGSVO7v2vVfE
PlPFOFV+AryZhTWiWySiwzv8hG8LwmvhaB017sWpvzCr17pw2Erumr4/WtDDnm/o4F+S1X4xfx7D
efR0dnbh4xop5OeJefL7MjcIcLJLzK5wZ1JYpdKxWj1mou13Vev8xKSZz/zHjE5lsE6A76Pk0nLw
5VpCNL0YpHxKSKVUMeasQLdW/oyKvV7NAcFwrd7gYa37zHVW9zL501/HCehvEA2/zCH1MatNQKoU
haivPf3WKAvc4/1dZbd1Xr/XiKKkr5t1FXw1J8l+9DQdhbr2U6XlWP06Xd3Q+9VRpSeDNagigHh/
XBiv7ltH7v2Tg+1qbObqPfpTXfKJdvZjHp3fCME8xT1/Q6yOHh6Hfmxtvjm9HeqV+TqEAB3xB83S
1oTGIRaF44nVzbioV86I6KPkswqNfcQE13HM8ycaSO9PL8uHpuHDGMGXf2tt80W4i/8c3g+q2m99
B0r+d4wm1nMOGpOAKca3IFhkz98cAQdcTizOq0qxh0avIK6J0L1JeqnTNzPcpLmWocjkPromhch5
5hMgvAdVUv24lvETS+sTA1Z0uFET3G077vmB09ET8n4HNY/2d7ucG244eiTm8BgQIam0wnkFP3qi
g0d4SX3yDYpvH/lvWEHlcigtjf2VkyVrjQ5YD5fmKq/3OXHKwVt7dTOzRdyvTloKXRv0x0ip6dcR
vQZuSyEjnv4WrYOS03Ki5f6+v5AQqcOgpHVgBCvrjSL3Kxh9omh8T9E715XB/fie6wp5udplw8zH
5TcHtahPj9AaGXd0EpNP16pARlLSn2G8zL5w1TT1t9RQgrLoUeMg3kS/RDfZai/tpFKZaFKwnNDq
xkG+1snZkujRnt7/Ahway109n9t7nYzzb+w9XvrinYWTN86I3oLGzXbBVBo/7vqfi5CC+oKTWCoL
tpMwelx0h+WhvB770nz3VdoVajG9rUBK7ADGS0K4g6OCQEMZ3BD/Yd/QTUJVogRjFSFSrf0W+EGB
s2wlENjGRUJrXB0xlhZtxarsN3EevVgDaWJT0ulhA/RNjswlcZ5QttpBcKMOOjFCceQUUTb9tqka
c6MeECyP+7PnIgRINbX1Q88aHx00ZHHvPwYrlcyXLtIRpPml5xlsFEwpdVhCn69xUlkqEgdhpngO
f5lkHgB1YchvCUphIwEkNKi+Mn2t+DA8rX22Mkai4FAstdURuGNnruuJuTGhdGlH/NXjDQwNnFYo
1sC8cAbIIWdnyUOSz//HI3kSxJK2BJ8HYyZ8hU3NaXIdIBOcMlWdoBTKmauFHFaf4JXviwsc7hoI
F+91V5KFQ4ngXJLzqunngzPdptgArAInCD+N82tGrIQBdTMaPJmmeAyS+sTydr8fqTKAQ0ZVAs19
yChw+yy4o2X3aHdLKs2Trg/LwekYSEw+ehBW3KxjOh2VDRoJuqSr29Std0iHV+xukI/YsuHQ0PN1
JwIu3y0RIvx5JsiduQW1FeyDbRkIDJeMJpdNPRCTEsCK2glcLHHS/nlceFb8SD9r/ETenHZ6uGIC
qMDWpz8W4IfZFVI/hdTgH3VX/KOyI94R/gWiODSJL+hASoe2X8XtUhOQxj3QXSmUevxI8RLFfTSi
ApRskkvkGPF1kG4mpYQLRK4Jb4gzcwjtKelAh4XK91ByakQnYCg89BlaOHv1Eg2la4+OtrXdRae/
X8+OPemm8CLkOtJwwxhrwLsm+afbg6njtlVSLwTlZA7az5ENjAegB/p4QTl7D+Inklc4pGuWGtcL
Kr8kRGFgcEIBAYlAPICYDDAQcWniOpwvCxH1z+245JAOvafIrVULXibCHElLh9aKovwVGkULCH+U
MiDnc0VhiDYUQDlQ+XDnNBwqrtEjbORURN0+2yJ6Idk0AlgPvxgeZtNzY4y7CipCekFyoUiVwyt8
UUBHAASBcM+4gFEj2QWKnwmsRXQ0sRati7aIvM/wuKIgaaGgLs+0kKngQTOkNEkU59+evyZ/MXl5
gFf82ULfM+iaQ/lFtnUnAqNlAtMCsRKszUA8PZ/KJGK7ZC18SwMI5/nnonyfTqaiVuqjqoYAPCwR
JqPI0UHu5DtZJURZwFn8fjhDVgFFMuksg8zWtIWqk9r0vHnQr0WKEVHS+qv6T9ScaJPh2TOokJzn
FaG3ro6KPKmWhYA49qzY8uVJG6AUUXYRz6IFHi1GwCGk3Q0pZOoaEYeTcRWRCGGZil4/N6QBxHQk
JDj8Qr4jqodyHCaA8rbJfYW4De6h5Up6EbsE0YwMJFQxEJ03jR6orxV2GpwjWspLMSk0FIgHKZEi
LMBIFEjgLfEK9Gp+jz5RWUsDSGCf/GaIbfuiVW0hxY6leq1Ays4yOjk0g4Z9Cn2SXySiIERRyIri
j9atPmGcsyPS8e8VTKn0hJ0iCyYpK8IfUSYBe/2syKRtPvtqSYCYHHIoWExjf+4fKtJQGlU7zSKn
kgaLNRSuz2OYzVzoIRB4wcSMkYvSk71pbVK8gj2R/p3yRYDQdXoAfH2SrZcctX2N0+unNFcZnLzW
G8QCPqCePkeBVs2MPN+VTxQu1ZP6cBbUd1xI6mr7GpYM6MW+psgVlbbip/L7NrI3WBFwJdkI2zVA
htVVj91a6zhlh18ZaJISQL1/+CsL6azix7EooPzBBUzJ6KOayB8SvJIpIIp8dytanjw6eN0c7Q7y
znFeHbpmapIi78ROW2fjcI82tW2vbpHpPxnF7rX0Kxf53BcdRORLIEBIb8Byj00BOyi5UasVgO4h
/0u7cY2KjDuUnpCqbKm3QdCoR8qaJs2d+jf+oUH5XKR6paQi/cM5UoZPNHup6gcmFKAwGqm/Jjq+
+kRdqIvH1lnpi2RozYxZOLb4hwcImb01SYfhr4PYe4reuULfPqUrZPjXbwRNPugFXWUAKaHT1Er0
y/6Ly6+DtBuUSi8qwoG5i076Tt8FK2eesKNPw1NMz7tz2nRg1XfHc7GJV85/JJ3XcuNKEkS/CBEA
4V9JOJKgEUVJQ70gZCh47/H1e3A3dvaOES3QXV2VlZX5J3LOcZ6/xw/pvXsJPqa38jV/jV4gtycc
afTjqN2fKU1cBFDJPCv65Btg2UnWHbJAfBkGKPvpJb1Ub1iHZG/9R/iqjjuURBJI7fNHcUovuLN5
k7vaUjCbd4+Oor/xI+amX+qLcZSharweasc4Kn537u/SOyl1i4tNu8+vkq05G7/HYaXdS6eImt+t
sCZNq23iLZ+l051yCPgryb56Sy/DW3np3jZHSPR7/dp+q1ftptygF0wP5cygxkOhdUaULHbqA3a+
8MuSZHhgYhaFjsbD/GXRRM/yW2LN38xf9Xe6Do/iX/WT/RNXMQJGImbu2PSQHljK80zmHSBgfKjr
CwdnCPvf0RvVKjUrtCTqU6QD6IP8kxAskH7adZyWfydc9H8Lk/7CKxFi+de+q4DP69A/sPPn8lND
Iozu8Zf8T/+ZV5oAIDsFETRR6Ycn8PSFM219cYIT6VJ0X6eS3mEgmq8Q1O7Bi/QPtbJ3+Wd9XWZE
/pGA8TnSL/BmyJMpqZUK81eS3RBkRJnF36QhzxgN7a/jNqtReOvnnwXjQTllSePK2sDFyJOPqCN3
vHfBv6Aib1Dbfa/TmAg0t29QZjPVg5LorhIrTtxjOn0oo5dEeJkYE9lc9PozhevQzhc1dGXaIymq
a3oMu1J4iPJB39h9tF9S5lc11Bkgy4N0bZLV9eFc0l3ST/ryWpMqGnhZY0Eofg/jtdbRAAR7lpqD
aYCRTkd1SuygD225a26NICE0BLYBUyKxm41jjO02LvGkDjWrRLvEmCUnaDSsERlFDNpTm0R7IbqW
lEIRsU8JsCdLdCvo8ftesJOiwg8ALmT1tVwBpxG9z6U+KkvnJdryosSXJebsTOS/YR5uCRVYxVSp
iMSHOaLKW0/OfGiayNZy9SBr0jkM4tdeD8lr9PY6zEyZSpNnVAhmt915wPU8A5ZtOTgCJx/Ml81c
eyo1Tz6op0yerkss+EYKLeUUIFZXd59h4Ks4inXv1FcD9gzxKRPP8vS6TK9T/TKrR8Q7+NZBhYOL
cC3UW7Xh6KiK11zHJiUPkNhO2B4oJdEfHgJlpw/QbdLmqgS9LVF7RB20EFGCFY2TjKQ7bbG86+EI
6bYYmcAALKMGi9HXSVakZ8XsqhUyHyx16XaBSd8xaSnb+n3VpmeJMJ4Gia+nsluo6yFmAtqV2vxr
KuTeGpI/OJyjess4by2TwSV5i9IxeZzejyWAjpuMm3MfRR/ZBvhbEMKnoTPtUHbMbZjRe692v0V5
H5UwtKaJrbhp6WvKEFgLqpBIJkVQONWFZXyKGwOCkSJG289cwSc9x6ltyv1UK4/mmPmdBitqQghq
fAYSx6QcOB04xDDjz6hvnloj/dULaVjeMRglnmRVIysc1HPS6pc6Q72lnfdaM3oo1bh6Vvphrp97
afzXR+HHUhsns9k3EQPjIqmjSizWZOmlLj/Usn4EAnMd84Ssi+gMYXJseh16luBv6o9AatwoRzE3
SL2wk5y6QTVLyF4NbQYiqtEKSLcVcOuizTiv5n4pJJdxoSvd59M51AXokzEmY4JiD2pxUgYdKR+a
RUb6HU3pvVGld12V7qGEYn5NAJbGV7XoocXyZeKgBBxAL51TWdPHc9ZHP/00/9R8jEnB2LWWX01B
/ZP16t8cPaJRepvK8qrp6bWSw8c81di/YyZUFv+Ino1MJjuNuaOZitfIm69mlA99xmBWAnPXEjDH
DLX0L8riD+r7g7Z0bwK5kI4uhCLNTGonN3VTiltpqjeUDvPVFPOTsawksuVZcv+3YhXdk769GI1A
uZHFI2eZ8TR6BIfr7LxIyaco4Ialc5z3EuaddFCyGQJsua/G0lNbY9+p4k1RsqvaC/5YBYxeYiQU
jccyOS5AEb1GJSZkNz2yh0yHsTmewjL7SxY+EXVmasB+6tvqWJrzSQ7ro2YWL2M1IJcz2v0M9Zmk
JawhchgOJqtYUqOKhU83uMhmhmllvgGtSih2dA1l+12h/d8y6p1Wf8ngZsNkRxl8c2Fja5h8K68V
Ds5k4BktPGssnQZr8+A2aYRIpx33IiKrtSMOt3Z+CyHK4K0Z+VyGJL2UiFox9iveqvzfgsJC9hKS
Ki7FfsBxG5a35FBDsNAzzgG+L8Qgm7oG7P67pglXvgQMKy/rEDnLAVAKRLuG/y++QXGsUA/6BnFf
aZHdBcTeIF+mRp63YK/irn5nfpErVSCwOK9Ki2NhL5EtoCc5IcZGMWvN0Qn6VqXaAmBtZCl/mAAQ
O5NiJ9AQ6J80EChV+BW9gvJvmDOjMsfQBRliSB8irI0a8hGdu4Aha44Bx7xR9BXom6afCDgc409i
l8dxiWTR4hBRBV5/sNrMLpBbb9dZMA7Y/E+Et0g3GdC9skM0w2ILeTE4d1TuQM1MDfBQhBIntymd
iJ5FtTXvm08E5TjEQT0guQGThDcIhHy7AEu33IZEyMG8SgXI6xARJUaEtCipHp1vsAr2MGMHkgV7
UDR2PLEu4Mu7DEDJlLiQoKiNTAvQBzPapj0UwOCBs6KGZFFU562V/9G6ZgaK+Ql+DcZbA2FP0L1U
9DAx1gpb1JwupjTfrqceyBkC/jTlPybG9lFdgKqybNHoqCi3uKjlp/I0Kwvx1OJhvC/DboZczX37
q79gY3NCI5YAnpOBEzEM5izyjt9RT1DBF9yY90c3ubb0wGHimRGacF677CtbEmsQqle6Jyil8J3B
dmsb1wVuIj3BQF8VBcLKiadV/oH6eBxsSXGX3oGdYQjuk3I6VXfIUiyVCyUjTlxFtyGIoTYAlBw1
NvwYMbOXgP7DbkZxFYok6IC20q5YdJC0IWyHiy3Njk6R2qBX5cXo3brTdBYxx4NKQR9bcYTYz3SP
IhBBiVbcj8YO/UAgnZVsHlmmcEjm4yScWvmxTMdSwMDXwpeYjgMw3Sp9BUeVJc+sAFZKKMdhyKQ5
rGmUVXXDRZwwLNyK0YrqtMQ+rQ41RL3Npg3Ro6yKzs+wM5huJ9kxoI5aBfYtCN/timH1S27a/YLt
X2Fzm8HWQJXkkEzHpibVEO9WSZS8lSCLDAYkO/rxOP9wiGEyjADbeIgYWJBe6/gdCId4oQx7IX3R
a3eIHVoD2QV8qCGar5eN28SuFukhAh3zSTDeoenxxT2EyMo1bZftBohL3PEHPdgG047IAEpX4v0F
SzWHZW44HcofswX8Kwmu0CO/5/KHQnJSg4TnXUz/TbRv1fyrh2IxOQiDdZBJJDQBrZhhbfOwmez/
q96yGxf5HBFeEhsJsoCwRurH9CRV4LQ1YREmxx4Eio6dtCPZpy5UapfqU0IPHZVEqM78gRAFj+SX
IeWKDutlfG1I+FnolSPAqoauB2QDQUJey4Vc2o0AVVeaPwjJVYrV0VGH0CXsVfEoIo1iWnw6JVs/
4KK7wsqPcE38FLCGF2wFwBaN98I2wFkbdjsvssvw/AC/ZMCk2ljYpCW5A5pa68eJ8ffgHBe2sjkI
rY2s6UZyjdZHd21GanywMsbyOOXEXfDs6ISgdE3bYgOWuq5SSMotevA4ZZo4j4BGk4JDL7Vog4Ai
ci8qRKsRfYVNBMuLePHbDHYcWDLRUrGa/yb+mLsrAxvEuV32am1lrc0MHaiI1Ll97ioaSa5FwNlk
dp7vuU8V9GcuYchUYfgavwr78jv+roPdWjmR1MacHsFuQo+biyrZqmJxr0pm4cH6aAlDUSOfi90i
sTeljcpBSb1Eh49uBHL4wNw8EZMCUIPCGyQn5pYiTajbbexo6okTWw+fE6P2gyf1p0a5Tr3NbJ8u
wUb5TzSWnahZXWhtZkukvDQcSd1x8RZ6nRDCRSYrnGbhpZw8OgnGW7XxJ6wIufOdtTym4SWoX1Xd
F8CK+uWmxkeyHqk7GY0fIKxQosJwEfT9xjyz8YfWJnb/f1iW0BEsJwlr2caJMSo3XLZ80dl15oUm
zVar7ByjsM2NNcAFj60NWDSKHHQlxdxedzOxKLMWfB3x9Gx8VXfp+oz4d0KwJP1Dejv0ZsVdHckz
V6r3m3hfobzxnw50JbAOIB+7Xbr2SAlGVIScQ6y0TeqlhY02Sp191Avx02par11owexaxN0JKhKc
F2vFiWEQQsgbbCi/QKWggpBZaaSrWCYLqyQ63gHiSj9dvgGW6TKgGQc4CHsJ8wu4oiSjPEFhYHmF
gFZOHgfwAig1u2DRjAfCUfqAWrAgsgKTADCWuU804aN1yIG6S7sbv9EFvshnZ6zDHSQUn+s4O1jZ
ioit1pRrQsGkDkGHn6cvwMlN7EiSrZQOBBTEct7IVu+Raq+1MgUXIZshgf8md/R/SMIifE08X68N
mDwtkcOElcdsJ7OjKU40OwCASPigpsBDOMypXmX8Lhm716hXneKOJgs7FyARfJ8zkP3GPDIk/4xW
56ohBro7fYPGA/lyoCq/MNVgB5BScSX4BSrPI9aByVWGDHV/1YLjC1tTCHZA0qQqgL14MYALUmI4
GcQD/O0+qZQD4C86Nyghr2ggdTbklf/PEdNu52z9r02Qf3HMMsYF9R3Eh23A3zixGyvk2pG2I5lH
Xh1CcXCzX9VbuxrfC7jTyrSD1mgB0NPx4PZkuH5Mu+k3wZ4GZikHNOzoAKFVm4UQjjZ/ziE/hyu3
ZG3jQnCn36+uozDwLfiRgO1a78ASZymNiQsrM+ytiFP6kp/oCsxP1Y9+45t+Udzyj7lokoSEMS8S
xGyH9gkfkxjEsbhWcrSXyAvX+UruC7gr+ssIjP9/el/o8bzfdhjZblB1ssm12nfuDsNltLZyi4RS
XzHZ+Cv/WuWcyfFYQypy7l8RIV+kK0yHaGemnG7eepjhW5E7GxEq3F5dzmW6LzOPrVOGjmp4mrBG
9TUl4MUnS1V2QKddbMtMf5DqipzpFzN0czwRMNaEnyu7pFyy5qaLOyROBaEDay2DueNDa9gzU3hI
6TCwid5k+mOE63ks45wHjoGoKzwTThx91Z5bmSeIr0aOqTuw0xQsbzqLJ0a1jcIWdJZ4OqBADtcX
QmvaXejak9mp/6Xn9F/4M50duPpgKb88AmHBPAo/hyCAciVsk4lQKSLYqsgtZyEyvsgTIMKjxEwT
U8MPRvZPA3seyQcCAw+HEiO//Krmn02qu5DOi1nzI4MFjChWV3KP4aumFKfhhhHKYHMMp4NQu2BN
5ESErUgoDkshvk0d6SCSIuGXMDMqmeSuGnwLdeUlHNKG+V7H1cs8bFC2RiB/E9tGCP3TuFbBdwpn
NkWDsM6uiWoXRupq+FbriLHV+UfQPSTioCkRMgUWf9GsVl4pAt4MfQecWlVc0S/LLVH40SVO2KAj
u9wPVEfjaNcGR1xANBzIUcFE1XqylGveXWYusXFYMr/dMNnQog6Snwo93rVRbgu0bFXuBIg55A9C
mYg9wdR9xuoAfbImXZK2Ad3AIJluWYgR87ixUkM6yfVwFFs4fWQJocrGYByZANpHX3KQO5052q3U
2QacB3X8DZHfKosfpraK6SZ0LXM4n+OIBmh1qhFhL9DhKn0Bzro1BA4AeEOpFRERYXPF80ujwwFC
YIDOmnqvQdHD/GaqEIToJw1R7TSNW4+eILuzErHITatWGRTJewoM3Q7z2I04VXr+HjCrPhxbDAZo
T2vHMNh4Ws90at5YmkkLESVHpcKdvJWPkQC8mC1AdKrVbDxBo42IkyFNgFkatxny02KX7eUq96Ww
8yQZGjpvNpa02ZBhqnHyiFNHRt87BbaGSR8HXxPANSzK+DBkH/mG42b2avrTYD/3EIo9uUL4t6Ti
qdMrq47PwFVWvXmu3yU1SH1hU72JjFh/d+3ZQAhCZDtO3yPzAXrkdJXNFVrJ50Xq5yG5fNs6xnsa
BqCAHUxBm/ZvntoicIWOHFdQ7rX4SEt0oEVJujqvLejsajbvZkt5yXcPhl0qtki34dbUqE7fE8ba
s6pcJA1obtWfo9aMKS9wGk/PmZDbOqgeEychnpG9pc63oSitfD1r2/dSewxjZwfcPpEj600KLpyI
ifys9BmLkJUMlT2GtRjvIOV4y9kszkXrF8eOxhu6k0pO7UU3KQaGhv+5ljdr2/2t2aB2RA9O6XU7
h3UeoQAd0OcfSDSMtU0bbsBZuBiGBZmkwLWKL5pEFM5goWF7mQ1XqU6y+aGaV+J90oFE0xbSBXIX
SLVgx1ASmb+yDL9asMYJsTZFoYnLFjkswDI4ReV5WibKn0shvmhtZE89dSVsRoX8QEv4ktTdccDp
uTlFC28ogPf5i9i4Ki8gCjeDuKmRtJJC5V8hZV+28dKJwcbXdDpqi1PdwHW9DWn1wHRQ+RBxfJ/c
AAuu3I2Y0zWLiVa1rVLPyFaHtifVhnbUZBjw1UtronhWMDUgOnlMBpl30ErAiBvKyXhzS0PRyynr
VawLUU8T3XnwlPYiZt/K+EgFhOTQY5ZRXc7j6xTY3cZT8BhXXS16BuoZzkoP/UJkMLxBmqK7TNJ5
KPb95mOaLlX9U8ifKcoY2UTXifCeYzlTQS9Vk1NQezNbrnch0nTSKclhgNyV8tJ0QP+Qh7uABWDF
gtcnxzFHN81AmBQN+vigKh8jogi92u9gLe1i0aqp6gREI5K9OP0rJ9iymnBSGJLSmtI3WltjSjah
xA0UREdSgSCJ5FIPXAoPAOBg5WlqXxM6en28dkbeY2jI5lKzCajztPtIG0UZYdbE43UlCqF4QaNo
9R5yp/hBQiHEe+a/JmknizCgu+hXp5w0uAbjXyE8guacUtEUijOtTDVOIpXGYWW+tqkNOSFVbMA5
IQJl3SbvRuDMoSVRAJHxSB9R4y+ZTVlIM0fh1I6F3cLQDLunI0XXob7rWyX8rNR1YhOemTiThDDN
pcoInqGEEm1kV0U8ZZpADfZlC3li7r+WvH9q5jNeMBlXSWHp34NKRNJB0O4b3YdoGVVPTd+L5UvF
MpYWZpC70auY0+llJlCYgPiYzckTFQ612TFTzN9mf8wLD3ZG8VHM2x8B9TfwNxSTGYaCPs/QEbUE
MvFAEQnZcjP89aFX9o9wAyCMvQuGn9SxCm3iOdBfhFI/GYBHS92dM9ruEPXTAeJXh5Xmyyw98yE5
D0N5UmaktKbuNZe0a92YfiDH7iRqe5iCR3n4Yqs5m4XEWECZOZhecqX3dVnz0yG8BhD1wAxrlCCn
ubhUok5ox1Krnrgace9vtHivl5hqAR00OUx6A47J5jBqrd3IBTMBv6WJcay+M+tw38RM69aLGwym
H3IIGHPlzoXh6Rqml3Dyc3BQ9B0X46Av6iXvTUqiMjvVS07SHIOm1/+K7BkE0ikm3KVG6Q1G/Fqb
02tXdm/+IKGjoPTEMRkKXXCUi/4R9+izB9342yef8OMeQdl7Rl4chdzUtp0h3YyG4gCOEcTCSEyP
c6l78shIf/o2R8lF62+p9lFJyTGRKJTkEXZjM69AX0TFVfttqPs6g1bd3D9awOSqkiC2rWW2sZeo
5UqI2XEcnzSpcpKCtScb/dtUBa95Obqipr0JtXGp4aB2M8o9nfKmNeohijM/mui7htCFC1Soirde
zV5KPAwVp5MkX9bzN1Uz72asO436bOtj2Op2IYRwjabfUG+9TKGBkY12LvxOjbabZRo1He6c6Fws
R6k4D81xCK5JAmaoSG/DEkFaQ7hPTW8dvMea4LoAt/QAxhFnaL+H3G1+p/qOpLdJbyLQYtNL21oM
D7k4wDzdlzFLB2swhDTjPNgCR0Obk/pDBoYBhVCobEV1ZOGg1b+D+jnhQCpCNYGHNiH5LDskDspg
p08q1E3hsrOvxfRKzzFbPiRF96A2LRXpZMpp6w+cAAVzKS39YF2jFOlMu88KK4jF41y8Nem/lupr
vV2SeFelgznvk/mm9tXJyAnk+4VFlhzMpj+qwOZEtdhfDZKSn01yJHOPRc9cyT2pH05IRSZwk/Jj
XiDIr4+7IEV+IY79lj6pGECaTn8CYOScEtucVCricKdi3Jr+JBN9l99U/Qj6ixQ2njkruwDaIJ3n
kY5ig/Eu/DogHmMf0aYb83SXwdFMOtiF27iXGXQ4qcmjN/9J9Hp0ZpRgXzTVY2TYZtKoLeCEXpnh
aQeo2LRFDG0bSddBX7y8hA0/3KLwG1pkLTnuyFTaevUgXp8iI/GSDkqU9GIu4r3a9N6GwU2TRl+U
+APDiQukQ8qFEnxwRH20tmhdFrAONJcaI4SelfiISCVYXIYIcBt/w+QOaOqppKKZuyjXnjE7Roj1
+r5JX9vibNZ7zp1xgq7tFAhfUf8N3Vmc3XZ8KWhR9MekvWf04Yoad0aGwDYJbPbloIwnLaBMac9o
fofatpoLSxBKVyveNrRYEuMwGkfDoAs+PjZQqZVbT1IadC4TvmR3m0kl2Ya6/tu270Pz6NP2qs/c
4FKj4ype0uSgd/O/XFCtGUEq6h8Nfr7Gp46vafgnBHNwliOBLHthQLYWP/T2aIyyJ4mC29BQ3PQJ
mEz/kAiKEVS2iJ3CjWobZmFH+Vglgz9lyjaqwOaKxwyyGNETD8d9poPQL7+bfoKJzVwgFVmk+pV6
EVkGS37SO8Gvh+YEMpMpkPDjrxozkea6zL/xBn9wRCz64UseJ4+2cw3gXKbvUMmbCzVu1n6YiOzM
05vObJfC/ICUiMijYQ9L+TuwviqAoHB+m5qAgKvxz0DCKra1LdbUGQVWA3wVLre4Gj6kDqYPXNzE
D8dkzY3Aicg+N2lgWOpwXH8Z7QVeDLXUhPj9tOXcNkS766ycGUqONcCRyobuA8KqmRb/ThuDRkj8
Rw8jPKfnanGMQ7cH9JGXMxhOkvqibpmNB+1bvcDthFqKhDK65S12z5Q5CCJhj0An/L+5u4lcH2Y6
ff9mDzq3/Az/PRPf12YPsYveizJ7CGTpqq+cMh+ch3ei4d8wOMHMQmdrB1oGkJ/ZPq3HsCs5B/3r
CgtmHQVpH2KtaaKbu3kJThIiRdDgW/MsYdl7oXEwr58OdFDG/9RXUI1AJMLYo45BZgxvFvLVgba8
7AEN0AanR0ZTRXlZhYrMiyAh5OEAgNBv4rCAUvsKzsM3kaOv/AzRdvDhmYI38U9g/sJFOySxXWHF
YatE3RnFCOTXZ3qRKzFXuKTvdJN4NwkzU9C68Zafg5f1+ik2MFf7J1+kH3hrKWwo44X2ExYLPgIu
n3QFEdMmJvPb2optLJk06yU+4+ehzHb/zkhVvFwgeqQ3wjf0Wg1T2woRI3aY6WDXdItlF0QElGXB
6tyk1PcGf7PsGh+dQBmXTfqI9DA2K8EN+GZNHj8pKIC94mNBZbiCadRAGQMuB+NrZautQ9F0NVSc
Yg8lDgUMQ63g2H9SJMOeSeKANtV+VS2LQ0BJmgTbAukPNEEILLCi+ZbiHxPLU++Ci3FZtcbhdiUc
6ywFjFdmzzgBpSXjUcJXEz1xXMt1Ly5WWB9eDPeegiubP2iAA8KFHlDkxB3ZjxCjcSj0uS1c7egq
hG7SrbJZ4CSHlnlgxjq6Hit5LFYpjuhhRxafg+tKtpY9ggMq9DnLnRdjlbEC03OACSrEGdqaX8C0
K/joddAV+IwYLCuBLV1gE696iNW7rnkjwBv36UU78JqpJ34F75uvRbVZxM0D396fGSFf6G1+kFt8
Aq74ioPdWE7ChXcEiSCmc7Lz/HXhG60jNFb7zo+Cl8nn4caBdRw1SN7NoreyFZHfQsJApGDa9l+s
Yh6qJm+0PtEzRFh93q4LqWvX6XC6HkNnl2ceL+e78ixptqn8gqPCwfw/asmOZrrG7ai1UKuN3tKz
AuF6REVo/JyDfwvjGaKXXblY7FENeU66T2c+RXLVHTpdrK8GzZOz8S5+AaRgf8kUGWStv87nmnkT
lt20yV1OfhYZP4MzT2RDeNIKzxA2teLIhsAZkW4fUDnbi03K1+U+0UpZsUYfCDGARejACB0Md9ib
TuWgLI4+12dE4+CpDzRKqP2c6jfFfZubELyj68IU5MYB8eXcYRMC6R0ZcEwh8xx6DYnNvYTjCQ06
8ztQeMJYWLT5uJBEiipHYo2gE2wODXDkV/OAm14QV/MdY/bje/ML/ZZ9UIEs0lkGcfMmOknvRJjy
TJ+Taw/4Q58B5iJamRDv13XKrQ1vJFbxmZU6G7sKIdP163UsTEyeeBgdTqIdMzUoyBFdsAF433Q3
wFZyLrBXIgXkRljEiNWv/sAE6jUiBWvkgIRCEsdOzhFgy4nh5iXpeVmL3QISRWt0aL0aOJwuVfBC
wGn/dS0fObqbVEBItrVUz1TKmcOXoK+qHHh7A6b8gd27Cv3TxfBM04s5ugB87/H63sFsd/6cvbKM
YdSOb9TyMuPndFOCCzdtvbvRDt044mnqVb0nG1uimxtEhzXz2ZJ9uKyeBXu29i8ubdiifnXPz3wC
rkro0jvnFQ0ImChSwo09M4possEJY3O7tner1iszRo/cNt3z3whPCT41UuvsTJ3w2470oGzMzs4s
qJjeLidNbsU3VnCCziJCqsjMgv2dgTGJJuXE16VDhPVedeHrce+MZtuEnDZbtgge6+/ChahpHHhw
s+cR2oFAjBzkwom2tiGQmkfyA1n8dXBy8ZGzw5076+xIOkt3NGvIG9iHXE29f6WjLLUeSwVAxrCM
3GJpBH/EB+3AcciuBwZbQ8W+QkNQxOcYJ0Dk8KZ9c5fX57U3mtQNpjGre9sOEIBCT3mjQz6yhv+1
pQslJDx2rOmbcQAfR6A/gEsOQAUFGfkYxH04cEcg2nv3GlnAVjQGgnd5g7zeQMaJuIMtXIQfSCf9
VyacytxiYm/+M/sdCQcH6WIjo381Vik486JlVvgXfvfIwnOp31PIo7/KTTuvyuuIlnbIbeAxjQYj
yLZ6F2/tjB+eJf9WVmszB3apWoujeL3dKPJqWDQXkV0FpwZOLzPp78iNroQBfU9XxbxQmgxWKVw5
D0qUPTUXjmacIEWvmdfiZ8MheID7Sabxy3Ax+5OWE1kM2wZX1nX3MUZk0YBaJV85rPmqcEYjcNcV
CmSM91AzQpKcZpSnmSkW2WN1wlprLU3FI6m0Q232dAglo3Qn4ewqdJHgD8VMb42ol7N3VkWLf8kP
qSpckhz12egfpWAb/yE+pmVeDQskLsR9sgyWks1Ol6tQ6kv3fql3OJLzZwgi3NbleIeG4DC7YZEs
7OhcTJAE0MLbwfvfxZ+otO3aN2TKsY/HAt1m8vp5mbbf9LBeE6t12WSpfaeliX+2fCT+H++kB+1u
z7H3eqfVaymPaVt85xgug8RZtwnD0Bslkd146dsNcwjcqp3QZrbxtvq8r2+6xZEeA3dQFUTzJJzm
1/GDwqJ5+d/fpeOd6I8N/fTBOAUPvHeXwrmjWeqt5uN3NpvN0YvwAswiq37G9v37bjrfd7yzt0Rk
nh1ubxBKtvHpqWBsfqt3OcbS9zv/b8lFCqS5+RDrtDLjOltzh3gH56j9fIbufNH2uHYgH2Rcnzmv
gRiMpWNpf+N91hdGjIUPF1h3JuJxzl6/CAsHz2peEflpMi7OL+9eHtKVrb+7ra/B/497hKle1q+6
fpj7sh/dwuIDYT/Fyz+vMFftwnsuZyDSrfs0d6b9rJAqaI7P4pt3Snmv5w/CA/EucLIP6NH2z0d3
mF5ah7/zr7TdOHkPPzj62hBS7NS/+j/XbOtfP7RX4CgYRj7n7bv+Air9Yp6oiywgU8sfdh+9xYCX
vRxGx/c/ZDf39dPPdMi2P5sLDzq0jv+h2mCStuQOB9l9pHvhxQ/vRGKfXqyzHWwwej/YnqOzxM9V
PhRvOv/kPhJbrv6y7IxtsH1MO9ERTtPOPC27c3GmDbulR2yJjrR7M93H+gbKlk+87H4gD/OGHxov
7T98nnn9iHfPp6ueuTTC7llbknsdDvMv94gq8XRdbc5zrtH1SbHOJXdjFwx9/8HU0bPzrljaXz9q
i89SWz3sLa9GWQFmwRZ6iVv+Wy/DofTTvZ+8f3wwI7FP94pFD8a/xbvqOCGhcUrdxrvy7hAh4a9Z
0GDdHPN2+BPcX0htbIBpe7s+n5UHXHMEN3/qrC46q/v4dBV21ycAZbh9PjlAzR2T4iCPd20PLYgJ
Hz44/OWzy6QLegyghcZ1nb6Jn7cfYH0ACw/2ysH/4MbTWLmqbm9BgTv514Zl0NhYm7jEe/4b8kU2
l3B/5YuH/sfPsLtG73hgUT+su3J3hW5lX6WX1mIkPGQOK/THKyIJV4yYdx/hHhFEh3KexcEtp5Pq
3aAgHwWuqWGZu+b4A6mD74lb8XHYPq83vqNp/2yuoEf8jx+6uJvxyNvq8H4dvOuNRqItM4R0YzKK
qwVnbcu+307euht3DLRj477u8uiyHNGmWI106u3nxl5D1ifFy656KLs1giEg59NusaPrJ33BrYhS
LPkB6hZEJQvNI3+zo+9hDVcCywcBBZ1ctG//uznt9vOTw2h30XY1n17Y3cC2nok1HVER43dGZnBY
V78TSzqm9mXd5Rjcc1cZkCLJWANqZF1Vm9t/Y26FGLq/PZmIyndP5gU90HaL77l4CVNUfKnmcVkl
+QERmK9iXNjKvcIhprjhVrJU51O2VKR2iEUEUYd3u4eHwEJF4Kntr9rvjQXSPhCy2mVwLC37/Kj3
4e7xeCyH1kJ2RD7frusljv8LE2eWjsZcXQaNbRu6rrkL3SdaJ2ewf5TJ/Ktm6Tumzn3DIgmhNU6s
0IhpPGrYEvYYVdxzOm1XCSLtlzarabPy0deSPiuP6LN5/BDSifCNVxyfvNrV3On2jd/dwKFgPMOK
PQX8qz1s18t8iY8XSEBnsIataH8u+3Z3ubduufu+ILHvVPvPas/Evr1qwWb7z0/Rzm9QNDCPszgb
UKnZ8TU8rOW5qZf7WlyRokS74MD4PleyuaC5uNuvt1VgdRLo691d9i7QKHcXyBjcK1JBDPAy574K
7/LTO+fgdk+wB93bchoSeTksKNsJxffaXd31mKlc7xPnAndo+60ydrWxPxFi+QJZQSIk2hVXBs0w
d6Cmtz9Hm8bLbH8iyXODm7Xvv0Bgnd7O7p8X3IEt0VZ9DhmvYGZptE9MZFv/+i/j0DP5BjmHGbj1
6pBSU9dcRLJjfYulG1Wbm63mPW73P5bOazlxZQvDT6Qq5XALiJzBgLlRgW2UEMrx6c/Xs0/tqT2e
GQeQWt1r/esPIR+Kpcq5TIVLUPzkzLI7cLSPgYYmCVlm3kIsWfHPJSc0mXechO8Jh/mMzInNGf6m
eECPLF3YOJzePGHIy2cKmxmeTvOa98uXHHYJeEI3qSmbrVEzES9VdcXV9+efM1QS/s75MfGNQKoL
uunWrkXHqU13xQIqxhlyyJrS56wvefwomHgjmGnP3qiuqgnBp6MN73PxXnwWrcu/4KN24G0eZJG/
JdYA8OMaK3mXlozXgKUiH4v/ukly5PObSTe9WSMeWx6o9zSaHo+8I2GvnPIsLaJJivvdmZbwsBMH
cXcSNYUoXWK3ZFvAKpudo/2jZMDTxo1hEKdiPYye+Ywq4fx08HBKR7u7t9Td6Dvgi2MMmsXjP4zE
6Y0nKj+NZV0/+PkTviaaih+AzpqtHRkSP/Y8/NsjSjY+iKzsZFN8s1iNsAbd+BC7+YxYTPfIV7PH
cWxAy9mcj2exVjWuNTUvL2fMLsC92/juVKxkfTxMxdXiHDgAI26JauPCgAVtMVymw5dGd429UJlo
U295vwtlHKrdfy/YmfKPLDqsxNd3nU95BjwYK0is3Cg+WV0aP2L7FPBVMgcLHt2LxZPp2qT4Fr7g
d5+/fBqAd+ZSXJCATrR3fUQyTa2vpdZbRLXpNgADirNwhNGu7G8iD5tupsVRwTyZlKw+mkU028la
KvCE1jE56ancyQ32mU5Lhjaa6mg1ClYawxxo4INMJb8OGJEpbFeMDPNrGyPUBH/Z+slCMWYxFKu1
+kFyHyzlBOQuiTc9PCXHEeMzrXkFHY78ubf4IAhqLBuezUjT48l7AEJE1WyRYmhDEsE+h7n3IHWT
uKM0YfZk4raU2pJbyVw6JV4Mnu02aMy7dpgGHj4JYkR7VBKTYUL0Nag/IM3QVeEDS9E8fhvQ/kje
U+yRRQT3h1FmJYFM4fIj0/sM3Wzo63kMsFhU3RKxxUzys3kHWot3GTy6JMfLT8FNV3B//grVwkqK
+QapwmmCVXh48xn5GwrcJph4EsSGzpvhdLEqixpuogoZMA8HZ+oM5cMsI4fI0r8aNpV377OfaNHi
DlFJ/irATcmRsReo6JVISy7qaO7b2Pq3AKiBq7SgfF0zTkuk43E8cRwHKZADUzGaBZ/M/XhIo2jZ
P42+sLrPrMYUr8nmJRO1y4ccnHOfXxio/XoljhcqnKX6EgQ/qo+PWolpZUn033AwczrMmtQAmVgp
TNax/lChtFLpghYqp9jbS8b+PZNU61SgUx4A6MZwMaJ6Yt4EP/5ZeyuLRBygkjeMgZOi4UmD+1lB
XfuZphJ8/hD6yJyhpixonx84/usiODaQR+qvqDnlmZvgPs24XiI7+mxo196s0RGoT6XF0vaNSzmc
csYQNMIzj5I5hu1nCq8v5OUJ2LaEy5cNDu6gN6jal6k3tOxcoC+7DEeJt/4gpzQjsqyjvziC0eNG
6DrGCnPx97vbVpA7A2PWY2Xtayvweb2FKrb3ajiZDx4PCJ7Q5n28HDm9bUZvS99DPlsJ6DWrJoWF
bEJhQInxJ5c/yhHdcOlQ4Lsgxfi/X2jOzSXSkDVpZsAGoADId9zUlWefNYTCZX0EPKtOYK5UfvOQ
8FBM+V8YLLuUH3tc51f10SBTuG7n5WxBi0QDI5iALh4IDKUGN/gdMDnN9vn2c85ItyBLQtjwgg55
JLWhr10YJzIEMNgvvxKXPRUlPxj3bviBM4K3v7aCtIJvsf2IbhDRFLSwf8o8Hlcu7gIgwv0GHkUd
CgAN3qe0a6aEU67wIuBIHAb86H12LKgTzAsnIE7ANJwiULZFCmPIoVcSi4SNlPBkFhb/xGZ45N8p
N/2Vb/ttgUdztCsxPS+hl+L8Rz4TbT8QHccd2PQZAPJlbz7oxXu89fuaisQcMw2n1mV0rxyTu6yu
YgKQ5A2Q7BHz17acwgGCyu/8xMd6y99hgv9JsAjsMGsVhmPDQv4S0iMsitwP23BJ1AhY9vvcacSW
xhzDcGApWWbKVkjcoe1V+OQ+pSOr+J1NsOnC5gHupmDg/tnN3ECrR6cuxxPEO7h2oWEiLJVK0Rak
1OTA7f3zUUBcGAUx3sFtGMpJdtUX5STYFq4Q6EvjvhEdRvrHj8YqB1d2gdMzA77y+/CEX7BW7u+n
5tOExJjFw2cFA46lE5cqXsUH1qHNXiuP+u8KKPaMf0GFAkIwHUiFh0N6h07qrGQ32sOwFSUTR++G
r2KQR8wUeH/rCt0PM6VluOrWLdzAcipfwhVvdZRvJLwOzF/Ep968cf09/eRdPbX7FvrHdyfWJGzO
Efd7hmWtTNEtWAxHehNXnsb7fN1O+536O/znr7GLl86qW7QX51ZRifqCY8kA1F+ypba2iyTqDrKf
bxp6MSbh2COFf94+3Rgsbk5XDm7rCEFFxs8LMzH6sGwm/8p7DC8wsw03DT73Nl8lZGDeWV+o53Bh
n8x6pJ/Us7eGdbgZVgNWC+oY3rdrzoQg3TpJpwpLtH8VDdzVlf+VrbJ5tSSXnd5NPem/2hGPB0xn
IkRS33C/sGgwsFwlJGsN7lPj56esmjkj1TkY5lL9+VzihXWIHuD0S4fWrCAeLDpxqUOqlC/IowbZ
ZibjeLb1i0boBe64n1W4YM/rwBCky3sVk1At40PGy8VubmRQilHD/FloFgQJGo5MgUWmf5S+nC+F
pjA4QSmPTtlV/uXE15KVelKOfCryuAIvxuDJ3/aYyehT58tbJzOhP8vvUGH8L3nRAY7dPnPuMfcJ
U14sJDEFqHfxX3bFMpVdvTKWcot2ciGsgg2Ye2DqEyhwvtCMwXQSiqc2mmjaHAZtjpoNPjrSIXwU
23+4TsdahDZRfsMliF58EwqIT3NhkmuHk4CxErgDNh0kabiyP2GTV6jdUMZDzBomRKF90Qlxy9Nq
UgU7VZ7iuZZhFEEjUiztcsY3GdR5o89kaAJoJijruMUcz7go/AsQh9VOfAOvFuMVDn0FhihgH8To
fsr3kd6zN2gNZbU/q14GzpfeHpE3DibC2wNDr4KJMauao6D/I5j4iLvbAM8QnA8T82pJlYH3G1aS
Jloa9HPOlA2gegrFH1aJtxCJGlII2Hs/5k93MWA6Mhl1VU7cwpUeOKSszV29sH9YqdjIqaw3+YRD
isJUfArlv4JUHK148TxzAi15Qamy0tXwsqgIOXXJZMCoVEAYz393DvtqoRLgOcHqAFUxAboQdYjZ
enWgqxShF33d3MuzdAhD3B9znvTv6GX0Y/NUIEPXxjX2p7gL0UHC1hgPJK0csksLyr3z1+av+dvv
oBB+sG6A81ajE8T7j0of3lc2Cp7pDaVc7+CrPAYC+88fD3EmP9+ixoTyeZOW77k+Z7RxiSS3gUUh
8gfwZTX375NzNQWXHeiaq4/FSkCg1LphnlqPQ39GB57cqPcYl/v4jOvTyBrhYI0egF2E1c4Ktt6u
jia3WnoMfhvydEexhn+z+HxuEHuGxcZMUwRW0aLfmDoGXA1hrJfCcvmMzZqpE+KeETvdJXukTFtI
V2OmAw0xnydstFiasVv/kBTBl0LqgRmnFVNgIOkPqSTEcsth7DSq8YL+ptTqSXGbvuGhEpXFQQp9
8wMNHS7CVGJyAy/86DxYeZ9L+gNEu2H3HJD01BOeL8zaOS6ECxEPP4kT7GuAXTx63jqlSMYXChs4
Rp79uOpHOW+RjKef9yV7qTt5l9zK78YSz1HyVX696dO1dcLYwCSFlpdLsibkbWNHFFLgGmREdFP7
wIyA5CImzrNmznmjfmvHCDTMOIbCJD0lV4EQEtxqsvMH15Ti7K84j3lKT/UmO6WcHuHq/R3OVZPR
MqeTjH8175fZWrxSv7D6SsFqedN0JDAOkcCDDf6bZiEHqAiYQcEIpd38Qz3jXCEGjHE7aOmP8Thi
X9bnebtxdEwB3JgURA7++sA8GD1ujCJkm5GGglpGyCgQLOtzTvg0Ri08HdJ5kq3rdhHlrmbM4PBD
HGr/qLvQWJh/kHliWTh3MViDPPMWFq5MXpjCEILi7TO8HmCqYiRJBXDlwYR9sYZXrf/iGsUOFR/a
TSPcZfCrYsjFwIghRcQsFLIILSd4LKARQG8yLrg7+GDVnTjc4S1SxcBk1J7if1eL0haBvo/rCkMN
AV1TmkfsoAOuAZw7Yz4BN9GCLGj4OEAtOJrRAEF4u4P/N/v8qL4YZuc2IeSTBA5KhvpT5MCRHbWs
bqRn55dwXoHBJEhfXM0T6wv/TL6bKGqeBTbvf8GNhMd9eRluQTiCgOt1iCEmWGehb+EXhsxIhi7Q
1s7GWuTl+MuCuf6IMjyVRgVr9BsbSyy0ra10RHK0NMfFQl+GDzKGAjAtAinQ0OSQNXwAnXqW/A2g
xPWMYm9Kq0YBxgK6pxvWOyFO3Rx1cr2RnsYVw/6TyObpSeW0mcPzKrMRmdwE+e5TbIz9u/eN7zyU
WBTKWAP/2VjTUyIUY6qiTzqnwMIeiwlOSugbEAlVijLOmCRQ+5sdU3K3hICFko8caGRttEc4nPx9
dlh0Q0MX87Fbda4P8p9ypU6BKMmd+DCAg1JOOABhQDCNsknMxAc7Rg/RByQCcTzVt5SdDZI/u8mZ
7VPH9Oqsr8udesUpplbG6F0mqDxk7sO93tdn7RWCXoOMnvwFexHfiKIDglehjN+DcBFrkKOjX2EN
nth8oMwneLHBDvipuDdj5V4zk6NphwiiTQJuTrThpONoS7Tx+0FX1P9UDJzZspVJ3k+jBIOgkbWp
v3OOdJkaG/X5BEiA4632oT+xlXEJZwVnAUOVfXKWscZJifzJXpwLNHywDy2oMSF88pEjuRq2bcdk
34MAM949mtN2p1x4lfINZYIpTT+Mh5H70sIAYVRUnRs6PoWnIxzbu35nn/lJVe/yjhq2/WACBTWZ
meE6T88a8zPgngER9FiHC41HCXf6h8PKQbxXTvJgz1lNJgHHHuLmliaPJ/cbU69zcMXqnXOVt6di
IIhkKENgM+IIM4XdGYcURQmlBP+eOHxP9Zc6uhOwL78o3f66J0tGbIDcbWZUDAQDIdnz8eFNxxne
HrSMBqN8sW5AUGAZw1W7g8Xw0t7Mq1GiC1dPiFmjRlw472SeGcSdpCcx8cALzQmRl0SxYI4zaZzf
edYpzAZGhLgRM2/AwM38rVmZwldX/5Zgv4ndIwPjEBsHQSgIBU9sk1CKn+zH6MzKL4MHh3qlYioE
Sw2lEO7f0pOH6Ks8SM8SUyoHJ/CMQZ9DGgHRsnMYQIucOZmGL4nAP0nxKR80f2EpyFzxsaFt9beJ
CKfDQ4eYOvjgD+hVfDRSl8nD+En/2e/AR+J80G7E9/yIb6Tdbjoz9zVcD36vX8YPUXeX9Fjti+8I
ntAVxIktMbhxKTBmttG/ndojG2FAOQQcg/8wTwtArS4UiiV2zzx5sFn0EY8icmqYVcqze7IwsArG
cD0RlShrgHMY9QRiL5oMClYKQUrSAh7zU9gII0aiRnoGzDLJBd6GD/yGKAIuSPvwNSugG1zgbtBV
2i8yxfbNqTzIgvnHhskdQ62A7fI9EvpuvhXFIi+NTCoyGY3bAFIKAsF2/IiwAA9uxTexIb8yztfo
Q6ybcutfEV5Dgmv2xtwtXKYbSqh/3n088NxyEblV4OsnPqJYYKv/bwWy7Jurc4y/CF+gIOYDqvXw
jzVYCbfk6iqsw9kCqytDqvBLxz0v3th7Sv0/oAMK4sgWW37oYwMxDqQxS4jtX3uSQcIi+ZOeMG7M
v/bYbzhd//5bU6wYY92wduoNJvE4OCJ/olmsTpxk/V9PtZaO6R85xmqmVV8i4IQbhc/jmGUpfgAm
5xJikNFw5aeD+/OGODhRLmIcyNvyQVnoPUWuD19rPEUmliaNwVY4ohG1ylTE3djEfZuxmgQFU6wI
7fq+SJtkHWyNgzGTNi19l76Dojc2XGOLvmpjbIUbnrOtOI6KuTfFKP+c3Ng6qUjTm3NnU7YpxotH
+Iv7TQO4/Ov/aq/mEp7LZhSqk+El3z4PasPQG2WP5pGcs21wlA7O4f1g841RPN7aW7g2Ntpdu+eT
eE3VyF6FeTP9Lo8tfs9oU4kKYaWwQ2CYT+F65e4kf+UfV4VFwxun4ONq8LfcW9oVqvzsSoEZgk5f
OVnZ0ZF+qJkwoa+BB2EWI6qgCePA5qlgY/vLSH4Fi7pH1HNca7YzR+zxBbHXlCLCi2lk84uiGJ6B
BkV+ZJ6ALm0ETqhagdo4Q9jemQCIIGIAWJjeE0p7vg0bpMwfIdvhTfxL28bRUmICvGGv1DkhID39
sFVb+GS8xf7Z+khGx8GLI4eDht1chVXKqfKvNs3yMY2LifEDjQWk95f5A0Y9vEro3bcO+k0vPpfG
gw/YnGmP8h9eXoUvxksU8M3/PyODJMixBe/4LMpgiMCU0yDn0JnPPsFJmssriZ1/Nb3D9ZhSvvOm
ZMhPCpXkmPdu3bk0XCOiuKie+Ya0A3npciVy/N5uXAsOPGFdhT+w7/Im+PiND7C4UBTr/U/x4rfq
pfx7sdTgoke6SxfuQ3ccjtyZ/sfe2af2phh8yLt5X3j9vLfmFT1QeuzwgnjV6+LxOWImZyw/Hzc4
tjdaY7gCTLZpIJKN+Z1sRIoFpTh3v/0etvoveXpX3q+y5TNoeDjzWGd8gvlbXN/X/ptsCwgmX+VP
8GKVf4nVWH6jaUGUysiQbpwVdw432ZWeoloBcHFkgpZEmGNGz2FLOScOG4H2QAc9v6//4l1EI8vy
48eR00LBx8ffMioPejb5G6jJYFKUiECKMx0Qv/7lOqCYgmHeRWNOUVYur5dhp/zb7gukkNEo10Yh
IiNYIVRFwPE9HCrAY7TgExrkAbkRKzOhKh/j/kT1+KKWokUVn4fYcRJdkvXHmtBksvi4yPj0mSdx
g27Dgaeg/Ol3GllVMjqciU2l/cVfEt7Bj5RP0pf1xary8bs9JLdmqdyTW3rjwRFXrDukN3/hECiA
6IlMGOopFowwLd0ED2XZ3pwNP8vZ/AfU0NTLVC7GHRDlwNOI+zzepXTh8A/3FsMVwDo+BFL55UJ/
+onzkP5Kes8MwbVYj7S21p2VyFWQLCG7fL8kkrdxX/+3OgcCw+0xDyZPSk7E+A81BFUUDxHarByK
wyX+ZQH1sDvlL0nEFhFAfyfCY0//aZ/jVlQjbEYcLrwaU2euI1wHeHmACs2VKgb5ODUNtwHc7Y/t
mj0Y+ITjYIduXRj9JF/sYWxdxZMTyZOEyavxjA/OlZBUgFXYg8Uvkoz6gb2QMFUZGdDDeIAe+C9w
DMKiM0AU/lEWrR+SPTkXw8HNzVGNazCdAVsYt41mX5QCwKs0cZyoNMHitCBmE0Ndf1yTrskixMCA
/zNmogPKhED+jYV9PBa/sC1hs+ITnuWdUuKeYHOFCwOpSBzZ1tN4cmpwINHzAMJRJAGK8tnZKbh9
vtUHr6LlPdDaZN/Qm2xuhgiTwioWsYY3aZ5E4FxpHa1VcFPO+sN+AXpGvzi0Q6DimdmK1I/mDKJ8
lB+QAXtcDH5bIvrKS8bipdfFfwBJ4027cW3KBzzEKR1w3EGVHAm4+5dm2LzU23hlrNNDOas3oMe7
9NDs8bDKl8XeWxbgpsS6ijzds/Ej7QxHcNbbV8nWSeXSi6BzEQAcrNVNm2C0ojDNO+ZXcxtfW380
6XYinVm9KydB2vOxRsXnmRax24fXkunnL9nrazKEDwLZh786NW7/Uou2/+wSwy2p2WyOhCxi87VD
k8JCZ0XQBvP7kwWSEl8SHggwY/kc+k3009+pI8hmNYjZ3bdbXLh+2a3ZuNkt/23CPJjBVSaXwRgD
rbJGhTGWaOQo39nW0n9AbtsKCA7EB+SFkq61XJAmdhby7zod85AJrR6ReQIrQpVPHf5L10dhznoX
RRB1B+hsKeoSFhQLH+0veAiQhUHVC4X+jBnQOT9S6GIVq5ybk/HkNMZbQQBoWNZh70JGHsqKfy0F
Ns2meBdsEJwF/OJpdIIx1QCbELmhqj/RrDE7gQBNLRGMQYUmbdltRX6O05FIM+HApgghfaLpJ4MD
OXrc49QkbAfGohQAyffHIWhJNmNRGOTiYqMVuMO/D/h//WjFEiN5M8JI6hKybvMxrFaIuVhm4QaO
Q1ZA28qRFE8JiU6FHHfU8DAgctQAxfDPGX1+SMRugfyAMfHwABzE3wQzC5th6Ri/bUYFzi5bm/Rx
0J2xygd/gxGWT/huDQXgsuMtfteARBuWEImTF6jBOEogoehu4AS4aMLM/Rf2qQqn3VSQr/1/4I8I
RlZ+hhseJO2LBqERDwefjfkvKy0HTssn3lctcuurG5xM8ivXzs2n/yJidJ9c0J+09JS0VA9T/A8D
YYw6J5kYfkHINowYODeWl4UNw1U1Dm8YoHn7qErkWn8S5W+lCg3x7czhPpB6H5+8aP/JE4wFmKf4
8l1SglluNFM/8F3sAF09Tt2PmsB3LxDP224pkRWNUVY+vGeffGm+w6mvhBMdu/62EhZvnFFx+WVq
9uLzjp7dZ+9HRKXo7KSOv+sbXMhlY5+ISBzHfWPhkPAN89beJAX4uUWYtMqNtfWRipi9huT86Tuc
i2BwtKj4YweFtbl6D3AkqKRwouuYOBDnUKGmS8NmETSwSA2ojzIYuAOdTwNPSWl2GIz3LDkLskBs
mnP7HpYAhNlhEC2BCeswM6ay9EqqeK5J4bRPMFPX26WRFGgcB0ASqPglrCrzUXR4lsgz39aXhQJh
KcqnPRaZfqG5dVU/PMnf257KSJQYxgieqFG7jVdO35kw60QXiRZ1YPhrOyifZhJAs+roo3wwxgWV
R4ikm/FGj41gb6J2FlZU8gwFGdY7hes52izE4S51MIiXYHS3UGLwTs6BYNpAcwUvVnXYOSxQRD2c
WLo9tUohhGaxa9rafw9Ly7LmSjIcP9Z7PtiUWhaDgVCjKMF+IIjf2JEp6wbQpNLVqQc7/rOBMeFG
nboO4TUYkOmbsFmWgzOrBn2HodIhk4r922n2fmZt3rXQmWabLHC2q3qQ12XSrByVpAFBJkDX1L69
34o2W9IpiDsYxnlfblGkHquqX5dOebBbc6GW5qQx/d0n4XFgEYR0r0SZiLuYVoSN5wlSMm+mIKlL
WRNR3S2rSkUgWE89dkgfEKPW8YU2fNdGfm9iXRTiNpPVKfYl+jTW/an4c+Cnmw5bDNlb6M684j5o
GS2xD9mDQIa0EbI7eV6+5U2UdUye0eKjjVEmMYKlvbPzsf72NjCwD1g3Ma9n69BKoSBjqrpoiJaF
0v/Ps49wc+DRQ/I+WbC4CYHdEa4AVuodcDP0WNdiAzFIQi9xDR02HG7F2ZgbDZO6/IFEJd76PnaX
4+wXyc3nzGri3O0W/goGBmIo9iuUNbeejobviT3DCCUM9A3SPYIfDwgaCQmaHWsOwvDeqeY+4ASA
8UIxxBQcrjMMEGKTwkm31iDmBRNQDzhYcNVpHnqhxtGScXlPaNvmDPKCXY35Dmybe4geCeCm3giT
JQcJ6kR6Vu1M/xN581QMqGyhREKxI60MFg+lRjjxLs0Cq3Dup+Zi/Qjsq9uw5Czc/u0RzsGwV9R6
ki6R2EAnZ8rGqFF7lhswhwoLQdbpvbzHS/pkhs/MTcFSe6bLfJoxg2i1/GBkhtYSC2K8XshbmCJf
QFRij33WB+KUaJ9sfc7UtfAgtIT4LVRniMjUV/rgVjDqF4qfZIsmgpspnYpqZuareFut9YfuOkym
CA+uZ/FSOiZ4uMwpQ9i8A8RM2ty7lDMFt09Mj1YZfoQrEBJlztVCuUM43b7slyUIj9D64Bj43dKt
iId41kgTAs1PvO9/uc15PWlgY2EusOKyNAO+QzAjk40Yh61EUOWYspU/SNt8o0IVNrYBdjMHkrhg
KokIc+LO4yVVJKP6ZiXhRugCAHUr4fFzohZINy2TPEpcED1y1bC1gPGgIs9afsKZKlKIMdPCJXPK
R+WGZK1nGsztdNqw8U6I28PGWp/6C6aqKD+Bj6ELLHScdHA9JmIA80da9uipbYHFSeRVI9yX+Tli
ls1tkRPAtkTMN6ZM87FBEgozexB2dizqas0dLmfRSVmpICp4ktoj5Sp3i470AKAwQbdHH4w259Je
yg8qUTHtRH8LlBOFPKJjMToxJtm0+c2Qc1A+9CTLJncpwslh3KyIKMMiR+bzNmgmySCgRBV8Cw7P
rMLgHv3dsbwj7qnwhadEkycGhRKmexzh1ZqVoRguoQUBSij4fArEIxj3xhPA0gqnAJMRrzNc6umR
26f3hMwPueswDYVQx6eCncVwijcfzLNZrUTJzAQMOuN6f/Q5nQgL+oPWaNrqK2Yf6D7sNQxShCxr
2musV7cweOiwcSSlwAoZ1gPga/ZUhZTD1JC2VnVZYcqqnalQ3KFfzqIfBkiY9kJw16ai24AlA2F3
jt0U2o03T0PpjFFg9UTw8iwDShXXHtpt+qiDJa8LLAssKtNY9x8UeMoiXEGYIcWYCLNg5lTETlaL
N7Lqc/GdLllUtBjE2aL+XzlPWD6wHohX4EF4kyBMERQfqavQMuXI1Fch9x3zQkJg8jOTEkqxBAd9
JODwLqnn+HN4kQt4O7bn4vjqtCsH+hCX/EJCC8dnMRGC3HySu/7r44yo0qiiesjYpwg6/KWkI88n
FY5XwDrYY9MXhEI0/CGZ5Ebppt7xad8i4UlffB2Mxn+/UZChVr3QV0jSRJ3Bgj2EzGr5BLTv5Zzt
glgWpqsHkFNzitvbNyELhqhRhUwRLSfDlgtzL7obf1XCcoH/cjcIuRIDwNYUezcgMLRGdugzSjZU
SRDJvP87iv5XKqrjPKYRXyPP4pxoYtyDMcMSwzVrh5sZhaguAs9BbZ0TAjuSaB40o/g04RxHfay/
AraHW4AXwAFFWD0gzu1+zBm7HckRPxLux+zEyxIqlkkzSnzbn3RFHNQQ30aNtCCUplkzv2SRSHC3
eE4RAP7yA/nFK0W++JEWcYvpra+6UnJoQzZzp0CEX20GryRIyD8afr7NRBEDLhdnFBAVno/dLFRx
OYVxyZ6gdVhw6Vcz+mnTkqLp0jMsyR4mXtNd/+otzlqSo4xJ+N5nzZYscAXPCs81i2W/S/OFZp9s
9qm+n3byh3N9WkRXGeVsPv62ke3pblreHPmgmpgXuJF1aKhqD0q/9tBfyYICWxpbZg4KTGR1UQMd
byVpLcmla9VfiY7obwtlgDejJRPtldtPvVoqxirkOcB0Uppn2peG1rS69hzUFjd7AHGw02PG1Jtu
o+dUQoIffEhcu2Y0t/gBQFn0MJhbDQT55vIYtI4qySrW6RvbWetABWwquIF+RhyFGHgVoBv4rBHT
4pMigrbWfZsH9ZduDzvisqbEWGvmTlwuDnZ+FSDs7/LUDjcvXXvGPi3vlvON68fcwRNKZO7QuWpc
sQnJXVK/0+1nGuK0gw4junoBaJxbfCYKm+4wontkUdYP8oXqMU7OabtQcLRSXOypbG2rqI+2IRRr
jjsE+wS7L+ZzWM0ZkGQFzvBupp+AIZuLmROWYqChNe032Q9Ny2ziO+OdYdirm8KnV9I2KVQRadEy
dWvxf9JcvVzq5SJ1ZowNe3opy6Ulwcwurpy1VF9Kb56rWEeBWUpfuXQ34lcebYPsZHvzVP1V6X1L
YibFgU5hCv67x2UrbBeGtVQ0rvap66d0TpSwSo01spuI7IDyWRMTUjQgvzJUXOQdLb0KPl7z/EsD
MMoxesd3BQTetYuXTFysfXO8HZbVzO/b2Vt1+ekgrgn6rd59X8rSBUuV1MPHO4XMZbKzDASbczPV
X8+btvU5bg4YxpToP97Pt3X4UPhacjwle1G9ss67Yo3L4wBWITyaKGn1cI9/SSxxzM3xJ5Oyq/qd
RBfGrk25ypzvGICslu4WgEp6Vuu5rG0tbcc1yKpV9rkFaDPMnaavzc81KQOMycBMOIkrjHTl8DRU
JwW0Vw9fLYNMLkhLx3O1a4S3K8mZ8/5DdWrSZ0amCuEF/KkizqnB1AE7WFPDmvTxqV/iH2wP5K8G
8i23XnoP63PtcHjhohKmWMocgnJllXgJgQUlj6qL8dARFoHfMVolKhYbhE3CLezRQmHpQBkC7kx6
NjEHTFZGsWIAkHabN1pbZ54wb/PvTrNl2efxxXqz0q5vHoNW3zbhOc+OVgVd4m0fIvuc2BcJFdn7
MWg7mMQ20B/FNbUf1S51c/PAFEWrV4m+9CnMqHHol4RdQxM8OO9NZUGgXI3Nnrb+YDaWmtCc2BAD
Y5zXx9S6LbpsIekLCQEnV8/TUJ4MS3Y0szt/nINRXCMPa65gLknClktOZ0p1UIGZk7uKUpntlnmP
YbwMYmN0Rh7qrYdqLBmP0rt1xoMXpocBpfqPHs+4NZ/s8kkWAYMdM9hD8GizNdpJZjXvg6R+ZfBU
1Cd0dTGGIs0YqPJekbnw6X5zy9Wb81v9kks2hPaM2aPMnKXlAT6xQEP9+Hk5mwygEi05BZ3KTDzn
+9cRwTiTyv7mq2uKT/tsV2dyDSGVKdpObeZOsoq8q1NNKxM7lOjUJfCymN8aR89+RvX6jTAQPxOS
GGFulU+PjqH5+sQn7gYQUNZeGnzQAIm6xB3KtUXFg+VyBeVzkTY7hCXeOndu2bDqmX6pXwWH1sdD
4v8XKdvMdOXuYCs0FfEhu37a364GVKWaeJuop+3Rx/9MzYJQnHLe9tewugXad5qe6/pQd1sPtL0i
0tG0LwWFdQ73gtq5YzfXgKU/xJda+MOhda69YwZyVRKNWqhfivbo8Cvz8gf3lics6c5qtxG9h3zz
l+/ukjEp7FgQ8JOtU+svAvp7taihd+MMAES1fMdnrVsr+TSuv21mchI8idaRJkH9Jy53h6+vCebu
7JNh7+tHRd31e532TLEOwGWpKh5qnlUfbrk8fcIH4mQL4wkcXEPp3F4iWIlA0yHG+J1CqYPbTJX7
LmXikCDT442UNP1G9tO9+OGOrXLSRCsnyGZl1W+SBEOifHClmy7JC4WrHlbGtFF5eU2E+DfdyBYN
AzuG12C5jLNnHmWTQJKYstBQM7HkjOdnKJU3xydzZnL8yo0+zTwgv6CfRNznSlLmUYGbKTdfsTgc
LRJJ8NIK5UVeWte3k5M8qS2DIV/rTe8OdjurZLzFg6Ptgy4OSrMYbKZWkuoxR8tJ8O3mWBO5sixP
CZTYx4YyquXux0CI0TaApwkoaPmjSteogVgFwpbuAvMnlK5ptc6HOYY3Hf0FjuMLM1sNaOMSeBu7
Tt72/q0rNnr6yrVz5z0C/HuYrdlffTEt9J8wA5bv9nm7DsK1ZTwr5fUxMIk0VhFAore0ID4E6hqb
lHc5RxJB4/eWJpg1GGAU7UZLF4A3WbuXcA+XJxbr9dTGbh1jojtF3KBQQXcHxZ4alKt4EsXaCVtW
nPje0gozdjma+d2sJRWHeOZtlOPhR80Bq/PkxAfcj0rpTzE2fbMZeJyL+BycumaaxqummOnBciCM
RyaZALoYGMmUkywBMKH41Na6ydY86YZVF6wIrWmaZeXNgmBVmtMa+R6ER3Sj7aKSJ5m8pnDEnhDm
QkG/jrGC4/rxrLKFD2aIOd8EnkoYUQ6QnTErbZ4MbfduLl28MeUpqeV+uDUMBhrJosDDN9oqYrRX
njDs08NTnONVnAmQwoxeanDLyeNB+EqCQj49q/mXEe6i8hoDKEkm52u4xI8A9yALKNr53FL+nN0q
WHP4XCcHjAvOPgwMY2P6Pz3PfsD89QMc7ylTmjAhQIU0YR3ZVJNmEphuncyReeDy4EQ7Gf9bUgbe
LpMJqHcJwIY9l0VnZy9UGEEO60ptgO/9c2AxmRwOWv+nwt3TUmhFwaiTf2xgtZ6GmJEA5m7YQdHW
/H3aqRYJm37PXinlv3uhr+RurlUrPbYQaqk95I5h2XwOXHdZm8XWygC6ACOvgHKZO1rkgqScqd1n
/YFnzTkdpLSjbPLvIiORYYXVUqb/ht6WfJ+6Otod2ce8/rtG+FaD1uON4DvfGOkOuBOVkWlTZrbQ
irBCVPb4dxIjENr7IoBOk0APrOjA2Hy0HKDhfySd11LjWBRFv0hVyuEVjHOO2C8qjI1yzvr6Wben
mmGIxpZuOmcnzAy+XG8KnXBIZsz3scMxa4uNhF0fW4jCqOexi0Yof4n4/jDVAyAio/7SfnWPDgZG
GBjT9nRm8Wd/Mjj9gdKmwDeRCrxrMLi6tDp9JxNB1MJMn013cCdgdlY4rYyz6nyr/aTgXEIbWJ42
iAO5HeqX/hnJePVysWeszvEEZsaZl1kPJyyXcb9g421f41n997LkSJ0oz9yYWdaSyj9uV0H8W2qX
EvTAV2GnmF9RDgetmcZRPhNWyu297/+Kdp16q1jZ+/20COnSZ0/4HimeElEBjvJxzoYlU2h0Lnr7
Q1PWUq5cgd669DoibYATObypHbHtZF5sRoVJBPnhlkcPc5b5Gxw0omhhTKkhsbHIAgz4Z7G7C2Ls
COc5+HN9zJwt901V7gWxV9ke9AMOJBmpekJknnD5lp5SvgyivVScCg8ACr5abNAZpvQKgFFzRJCU
LHj6R+bWReeJoy/2ve5sRMaXLRx918VbTb+EFu6oc+ZApq0ah3Vr1uNwbU5tlUb4xExnLTS0owZ5
hF5be6QzCfpMnip9fGUVaLe2hbjg4MP/8tpFk0Nu6taafeuqe8rpI0iPgbXu4mfWfeXWUqORg6Fd
u/H8pU3klje3ylWt7RzW1/7Xh8Xkrlr7PkabnFTkaRiCZVLnub8lK0QLAZhudtUc6nKlNyyuE6qv
ILrW+qJutno77/pll64dTIzURQihMVuGxiyIZnK7qYKXsJp2gcdr526CYI/NVsmXcb1iQaPKLLas
Omo6Yxp5LaaK8wZXcEJacVUq1khlcV8EZ9WRhm15OLZqfTeyhctbw1nYOGcQfIvBVRILx3ww0VwV
bRAOxuXVNlcqxkwICqxXCSLuy4yOGDL/eLL0q1/cCyLK5Zz85iVeWGpzHFUEb58NdNx0LmfL0rmW
0rEJd0q+tuieob+qHkNyGJJvt/0j0CJz7pl9VvOvMdzG4UqR5i0WlRi71fK1N54YpKv5rEeIe7Nt
dakRuwWoTy9HviS046jekFNwMv3s050MbNQ/tGo5zBIHMiAgeQEB54QjPBmUHJkxLQP3NvG8mvfj
W4XYEzqLLoQ02R7xWRudnQxZuDiECOqTk0vwtApMVh3N7JbiGctzDPZ5Bo/H5BKqVxoRNiQEd2GA
UtLy9g+0sxlhoXwSntRcwJR8Zxlj118Q5jK7G+WZ/DE6Ioa3DZSdhA8hFmR2zoI9xbDJ130yEP6w
nIPiWiL4HVZxO+uj9SbniE+QGO79XknfYqFGJ+RdenPk4SR7HuDFijdk9ckkaa5esNHwkq8B/4ku
VGgj/Gm/MSOyaSNewQf2f7K6kdn0N1F60uGCIMTTZ1V+9Ugs9Ktvu/lRWD6mhbGV0nno3lljR2Uf
Fsvchq27HgQbpLqFzUHqtrWx8Eh2x6QPx8IOG9yrSjvSZko2u8HECvemISjCD4RYDAooPzoB1SZB
+KmQ3hxjGFO6KyBBWjnvONpo5anC4cKZI/yFRo+k1lu5S1dbMgh7e16PWyJkzGzr9zCc4RpzBqO5
+BtKs6yi8XrSbbYnukUL6skau81xnu45r4b3Ad2kdtGNbWMyLb01Bwqq/D9Tnus0ovyD265zH5Jg
PjEIvKW37ShfjXFLohX5WdCzKVdTJo2+AJ0gsIBW/eBsJVx7jEji9v3Zxcqx6THk/WxQmy+/NxEg
AqO7NzmhZzjSzidb47fHNwikWnT3ALGZJ+NOsZ7qMh5hu6nn0Z5B0ejjh6rM0zuhzSi91RUMDIj0
xZJ+Vw0aOnV4DsOXrJ19CU4Wm2XtXFLGjgvysB0NPKc5Lk8GE9n5usMdTGytXfpnQfhjYW+KX7c+
juUmMXRQ/YbeAoQ4HcEYz3Kkp58k0aSOL48WF0BhJv8t12tMe0gdUFQCyB+Vd2DnCK3uU4Wh69yq
cjWm65DGjDV8B8NaggXQol5zDl110yFJZ0RSlSL/+R65X0k4lyBqZAw1MyE1pTs1HBPwpxujNdxL
bdION1/CcPPl2AuAJMM8dsVLLllFGU8rwQWl2XGj5V9Wq0KlsziXAcWpOujFvRNkxdIAsrQ1ERg0
4iTGLY5DyDUKnXNYWX5LPA8pR+CrbM50x/FNa4KT7Hz59GM1d0HfeWgfhbpxx1nQ/GbeIcCgNtRe
ev4r0WCm8Ysbdu5cbIiAMtFPUkKa0KkpQWdnOZZcNPsCWnQZuECkbHq8GFWT2i3gDGqxBtXwIHpi
PThVteOtVwjPNuBbZbMOhojOf4W8kdxllq2ybNtasyBdEdzuoqEJMWL+djCEh0qg0/IzpqSYGz3L
kLsKSypWyJn4okX9GTI9TVez+MuC7w6c0obs2ONj53wbJS7zdyJ42uTT/AOVmmKq7AXuNA+Hz2Jc
4pNlZTsEh5L/Vdu/4O4foXEEH7RwiOryjoQIgKuOPiQs8yh50SzFtfWuWSSIbgZpP6SAsRVAC80b
0oBywr96Yt00Zhw8JDffjvlCwSE7F1w5+nDMRl19dNoU5bpjnYfwGYH3ylS0m1674OFu9wdv2HTa
jLaoG2xrTsTKIFjAkIg5IQ9lT/oBvbFvLfvGbRifTkR8ySRn5XckGw07Tgo4DwRYoG6zgeMva9u6
l2+lfDOtHj3UznNWavass++SM2KP5XiihofOlVdFygufpqBgA1rHMp3Z1bMjI5gsBkihNbk5j6zc
Z4Qhdaa31PBs9Jy9Ld3yahP4HFUt4zNntPisAzZwLmuPtpX1PVWADC3ORw3iW3S0R0hSaDnajGMK
emaXJCAH/l+c79wRbpenTHVDw36+/Mzrs6d0X6KRgzkvMexgEPA9huKRuMBm/jvlehVw5qVm00cK
bXG8V5IYaR6SYQ/HIAzpC3ONs/tEaVmGsq8EbAKwHzwLjXNVzRVXm7aELjkdEjpwSBc3vFSBPAEn
J2A/tvgr9kQZoZf95SJ0Irt05roFHYtdJHF5+5kD/iTKdEQc3xl4dgfdpHHcfYfm1oBUZzQ+RYlg
KDburwWY5tO7L7wfGo0OTLbag4VZg1XglWqV+A/LQFJGOUcnp95rmuBly66Zb2STdkH/nTh/fadM
pbxZt/IAtzXIVk2trlOnm0ZAOBl+ZVnebQYLvUgtn+tXD9IaHEVAzh/Md+vX/GNHBG46ckLwX+ix
2ZFE+My1XshEXmCwCFZXULTh1wePjtt2N3+axwjma4ITqyEWSF0wTT1/FzDJIPexP5zgDNH+RCOi
os/lyuKQiLyHiwfmOkOOCM+7JynemEB+gj0N4MktVbCsQuGIxOZh3aC2b4atdaPrHj3UNz4IYLIa
z23eHa0bTO+Dfo1fmLnxlNgpYfABA/GKYLHh5gz5j02Yp8/KwguDJMar5Id5LSS2reu9KnAZ4KQ5
SnOw6yMvuUcpPn7hDIgBwQsAs3pQ0jXg54NgRkPygw3uQbGCnD6nKkDAXIkIO4nFOwJoIHcP2EUQ
p4Ebe8hN+/xVqoxPYdpXcb3HT5Z9NkxwIJktCwMP9n4gCppLYLycYwDzcXRrkPbTw/30fyFm6Fhh
UbjIk6FHhKazf73x+eUPcDnpISK2Ql+AGk958vz8F6A3NIcunjAbOlIEYaFxzecQgBKXpejT7z4r
XGyRe/RfCdwIgjcUjtIf1Jz+v5+x2FogUcHP3JO+RrOrRSt706HPIl+CLya0qx/Wa7y3d/sCF+o3
GECVBUtLx4IRvvWAEawIJMJJQ02+4ELxRURnnKnByDi6ELaBkptbxUE0wYQTSy6bSnhCsiE8CWLu
OE3ju8cPAzKCWlpwLnfUlMqT69w+R0GzpzODPISbQ/tB3sBvuJc3zpAw5PgZug4r6YYeAD/UC83I
8sRYQj25Cu8BSoXT8O9WQln4ZzBQ7/5pBkCfEc0xcH0Bk2q35g3ZNHtAFBC55DPInnQe+Q7Ae/bm
KTVvcFv5wtrN9uARK88lTEG0+YKQtegf1lO+oMhiaAPCIRCBM4q+419qOy8KTz0EZM4RjTVMU8aC
gg2IUAkJuZDwAATjYGZRGk9gDKKr82w25wmqBCbXP9lE8HAhHVQsr/9kRzflWV3yk3fAn5h9Bej/
Ce5sHdEbZfpkuMOp1u+EZl3Ykq05tE3ELmCUEFSoM+Q/G9gS1jiSGSROPzQBuGkkGBJVpczH23jz
T/EpP/Gsn9Eb6iCtfK7GpeQVkKi7I3N+V22KSyIYCsTc4YkL9Llr2H9OGeI9rI7mePVdfMgDTPfg
UKB4t+/2vr1hO3RT5sMFG6aTx/EOLfxNuWHCQLH2jHdcskf04M685Tcpp1/AJTe0RkdgCyZidHGO
7r6E0NDc87kQ6gr+pAapoNzle2GsgKcNNpTOqjzlu/EWIMuDAsKdK08JMvnq2Byd1fCOT3CGT8qZ
84j6rk9g66iTEP8MiJsvNX5j3VtMtSeaieLi4BCCxqoXdgv0dGmEMPltiekD2APTeMr8ZyBSeXH1
3HDCG/A/4h609fwYv5u9kWr9E1vA70lPGc8W/eO/BZCTPyIrHpO/V0aYZjLQuA5EBQvBBi8ZMqsu
aMAMSK4kP8gbzGh+j0vPB2wgLKXwEiy6HKzGyHrTzxBgndNoJ9SGWEc0GJcR3GYJHR88VjiePFkm
jr+DzJVs0MRvYCFBeL5wat0Eb9TkgNDMnfReHLF0ejnfrGD1WUi0fA5/N6YKyzSDfQl5XYDWxrp5
MNCEMgdt13vYMgcBp/E1xik/xggc1Rgs/lV6g4J2hPG9r2/yXb/b9+TNCfLJELbP7iumBSOovPWT
BY7zgHEEKKPyJxXkyYCGu45s2XvzOaLPp30PLjUnD9xk6c5/eA9UCghuvE39HG+syyAI1VvYeyhP
IRjqeHUDjKWWgc2wuSWHeDc+2Zu4AO1KYdCHp3g3vMtd9RbDqnpz+fsn07FnhGZvSMXv4j0iblcY
WPEpO6Q8TjPLd9FBcCwwbdxJW0wnjtQq3D+GC4xGrjQfYFl5QpR0Yk1h4cE8pPnHLUdOVu7cq7zx
vwVvno2vunBbAzZDVi90OkhcjVXLn3LwLxkQduV7riiKY4YcVzrnCStPdz8+rWcOkhemOIIyiPvA
h0AYLKsmPurK3W/lZSDlx5IOnpESmGarWydfSjkOJAQTa2r6aAykJpmqr9SuXfrEaHeU8mrPhPP8
uYOjrIAeYlrcsW4tpJ6gh2c+2mctSx+WF7/TAaN537E/2gpOJFhG2Mk3re23RamSUF0ta1qjAyQ4
4tw7m1TMPF9oXXpM+1U5QO+m5q7MkFZqOk+qfEEFXAfFLPHGpU30QKsrm4IA8rQovuQGI2EW35iN
sOcBiw7TA3VVKPqtyhLY5467KYxHTaI8RSmNmH5pDvk6db1dQqXsNC4ZzfJnvnYSnDFS+zlGxcls
jN+gSTFhmDhNQfDtsK6pmzNLm8UkaCqlc2xq+iRj3MB23WVeuzOVgHgI3NntjKNrjnIECxUikAZH
WiQJThSgJA4sCTWJ5imhZCRIzQISFK3ExtTVP6q9NCO30lPqI8ZYXyr64ggacUZCUYwtm2T+0rxe
RKVJ9LdzMjk4qJW09oiIk43krA/5JuzDrcRRyIxucQ7ZiN5C1lwkBQ9dlpZ+7ZE7WgS77jZmoIW4
+WjuV0ZOd7KEkZs7a41fz8qNVIMCSdq0wDW3YERoGWEEWw/j3Mfon0JFiPRCIEWD3gtlmNliuhRi
/jtEOBKAJA/JIgkWdXChHtL7h5dukw7CHsFrGH0Xi3jcw9D0Bm+pEuVQobT1yVuuQV9zVs+xkT/k
EuA7/tHSn0BflOoKghebvzfV4q3TLQd7W6HGENFKR5U2baVChZq45nfcnzQL1VrzHcQ3vXy12lqu
fzoWvdJc285KZBpAiu2taWE93PjbReeafUW2Be1zP7DTpJvUTEF5FqS1lzXqha4C+dlUYMMZCFyO
ZrVnm4QOHKmXkb5teWm8lZOcFIlIrGxTt0epumoUlQlaG40iNM/mGkrQipOk1J8zkUF2aIK7AblM
0ieVfAl066NDuhT3XzIuxqD+xujNRgK0JHjmWARw9l+mBFUpPior/Mo8AHSl2WUZArain9Sl8lES
OmKAIZOnXu+N8ElidKbJRDIANp3zJoTBgSVzOcGHW3OoX+EtDeR9xDI3AVcC/JVdSTQJnx0nnZTe
jZMDe9bb2j269bRwedJ7zM4SbRr7K7tZJzxA0eAc6G09+9s0vwcOmIb6zmAzamdJexlCXf4ThfHc
ZMvKhXAcVXx2L5RHaazV7plRcjcy0sJipwxsF/lf2n4HkGXrtWQkk9B6ajXQ5raT9ilU8h6Zf3bQ
69cQU0tZd9O8dxmxKd6fHWeTWrtJoYqk1kOi+6FFxkxxfkYqf0NmGyLPyqJhg7y7rrHca75MBfN6
dg7AX/KXu4pqgUudkjeWz0xz43brwFiOOgpsGv5Vu++aaaHtEmw1FKD5jqBwhEP+MfSPpL7WmU0/
7xbFf47g8YJmF4NGXqx3jl0wDh8TFN2dYko1CBfrXp/0Gi0m/CukZZfMi2GjKotW/9P6k8vZEMFD
JG/GAaurwP6oonDhYwfUWXO5X2cwBFR3BbE9qtyFiklYIM90DngNzlYe7vlAfNixhebTdb/SDLby
p0FNTeXRsdQMUyz47XEuj1BU9hlG7/1N/5OMFx0XXRwiDmpwsGnq+sVX6K9ZJ3KK2e8ALRce5ORk
E/hiL3CKQElFGUMpRWUF8RhuKBcR9CbA7aC8hNhmEa7mrS17OfQ7Oou05qSvWN26/RJqiZdy3K1v
6bTecVMg/7Q6UB4JfBvHP+LT1YS3qFzZqsyuQdU5MKNw1SJErFtPomCnd2sp+NKxI4SPCms7oPaU
Y5yMY4HN5dOuW7v6t9KvaNGl0kPbdc3VTpeaNIOmObP2dCt0jN85ItHB/ECLSaQYUBxtWW8q25yB
fWGgKHcXdCKchfmk+GWLgOf1rQ/qZBU5J4OQXnGNewnw7SZ1HK7YYqAlWeSZ0zbX/oZi25L2HB1t
sOrxVI/TNn5w2dx0hp3HSgVkQF/ZbR37NZqvuDyMHuLS5GFI+KHG3lNbl3ROzRmViJXhNXH0ScGS
v+kixx1wy4LmNAdz1DxTkiQETJWMkBfhPqcSc2/uPTS0GvzZCZWBHRKpcl6ck+ZhYghaHDMGr85J
Iw6NSQ1BLlvU1HJwJFq6KJTkcKGzTxV6afkonTPT50YvmLWkMm6FdG2NHX8h6Q8LNEeZvlfhNyUb
XEtiHFG7B15eJJvLOMmFLUCUdtJiGPterMyzvJ6bAKNVTn9BQt3f2RdJb+Zxli6cDgpaoqCVw65o
q8hLhVO2Nm8Ha5NLnGntXYaWudNBGnHq1GaR/4WrUlGiHy+tXaCmFytLbvKwlCzMOfRma9iwUxuf
shDRI5uOA/t578d/OnUviHnDcroJyB1XUUJFnXbKtG8DyhsHFzK793jb1HW0rKlyHcKypPFuE2Eh
bQS7kOXFK8tFghmMTz1vROeR7oUp08LiEKx4s+oPGq5RLyyF9BMKes8ZsEsYydHQPhZabEALW+Rw
3VpMNFxJ7NBEfBOMWvD9AWYeCy+l/tNIvmNiaqNNgik6kIzdajMsKTcdeChnasPqiJXQuRfSJMqb
qQEo7aTDwQPZULgkaEJ9/IzgC8GlTSxmDL4wNZFG1jlABpjtIYZiqLgit2zWcsnJv9SZ4LaN6Qec
idAuv0bvaWfDbAizWa1HS8GRgVLlhlQxWH00gbXQxgQrKsR1cjHz3GzmyMM6q9WVZddbqR2vSVzt
Q6jPkgrJOAvnhVbhpCUfgtDfWGH07TbjW4jorXgdEOnWhDp7e3WunZTeFR2yPF2Ih5WGdCnZ7MER
VgQI+nMwcPG622ik5yjvSXg95fRNZKuYV32wU8IKwJuWEh2MXMtnamvBj6ZyY6amZBIQVwpdVgc5
InNHJYXBUWnaKLfSeRWAvwacAXfGUTRmuY3oT6pUoSMOOElxMWHNmaiyO+vKYetjEA4PiMqz5tAf
beKFuqVX73I8I2sU75tEOpnBu18JR9Qhhn9JJ8AFd25Nuhf622RrGFAIkzKblncAWvLaBn0J8R7b
tRruWs/wCdOF6QDM4IdWrfR62ku70n9Y7VbtMEbrzqFFF8lbBPrKqQ8eizVf5qRVaUtjWIX+zKgN
WAjqaoDTYltbt1h13qZpIdBOW1pn+a1BNCi+dQ70jWO/LesaB1xWAjoTCJ4rpVsRo0SploQzuVmo
Vv/R0NoYZaiPSNFKcf61D4RZfUY00oZkm9o0MRR0oSEmRvSDqtZA0PaS1SmwO43YnQ55ZDhGztWU
5rELiMt+fY7gstNdjeDKyv5f4K6t+mB7Z8Co0QB4Xlikdwrm6cH0zjKpiZihZFG+TJVjrjBModvb
h8DYu9qpBjlvgm3j/g022rpoVqFgiSZJujRiPD6/CFAKgA5HeQoeAJeh2ZhU5NFXgNw/ES6kM4Hc
RSsJv1Jn2Rtz+u4jH8tMjKWXPUcDz551iw6FVZp4YCzeprn25WHl1k3jkMBrhwRGrfyMNAT8Yzkb
CG9up4bxgMucIV/rXJwJLYqTFssvZDEpLrbryFvq0mIE/YdGnZYIVELIqO4KInEIsx0APuuWig9A
Sn56tw99cO5d7TtfYZExojexM1PBUwRtyvUaMrNkrkhPUs6PBB7WazTQRPtpSCi8l0FxjVz4P5wC
hgcW19IuFdy0iRxtYUXbPXFwXx38o9piB4oXauidNYDLwSOpwO6/HFpcXi1uAi4y+qyoHsKe1Njw
JPNo44P9w4fV6Lk21lqCpSdl88r5YsknNQ65lpxve+sXKpPR7Q1QSwnkmTZgwokZHZKtLWVa1C3+
Se2MSIzIu4XjK4p/u5hg04BCFseXlq1h0gHAh83FpOYRLU4wu3KAIhcvlXBRSA4CUv0L2R/6PWWC
VbD0xn+vS6AwzEd43Ppeqbfwo5EB6f6cQjSRv8piB1u17f+GHj6w+s0621nrKFzBjGjCGZ2DqCOs
deoZHz2sY0RKkf0R5iJ6LpgExAITkoc9KReSo/Qn4hg3vvrjqTSvwNzsvAMKsYo8Xxosl6KAGvZp
FDeLCd4iHdo4BjivtdOMedTtGnfNHoJYdNTnqkwnClshfSOjD9G9S1Isggx4AGLPKF86+RoFe2jf
sj3z6n4aDVOv5pl0awDliEOsMnRzpcQ+1LZ3Ix3ns5SSe7xSi58RyUVOVatxylVXI9ShwqD50L8r
WlOuG6/DCjTdu9KRaKEnak2xdBr93MP90vWtIC7b1WrMlB+9gxqpmfqWh6KC8Y+6RVZyyRwutlYf
rUI2tdQhYsn3Znq6r9DsuJTbrg7DjYW2KPcmRsWWEbN0FKTNEfkruXPP67Z5+e1Fy75a2rU9ielm
tEXDuZkKrNM+ffMJp09FQaENHNJpp7U/TnLsG86fX7p1drw/JyXkmnqplK5VRmNZJk35lmG8UHrW
R65jQgLpNRFkiXvaY4R761F+SVOXIezLf1Fa0rfDi0LGZyXk2vn1ZtD1VePHP3qpnSPIj8IdtDuq
ey0ZZ5pt/4UGZaZtMbHb52Bh8k0CQ7iPpHbNupHXdOxk0b9NJ3l8/IjLlYYYwQ0mTY91q0LOclhO
3Nz6rJTsByTXcTmEfBO79peewfmxL2I54I3tASsfpDoaXkY6Btw1EUA04yCYkbqJIhBdNlvXtdiG
exQhXAEDu6PqquOk727sg43dbfYFxHdT9vJW3QwzlsKlc4oXyRZrWlRf1pze+o7xtSHqderNvTnu
QWjKyTxzd81V+iXbqKd/PTGmeGoSxGVjGJSfhyttAF42ir7qZwRKsSfk+0HQ5nchf1CMUDwgui4d
skLh9HKM+jS+8cYFGkBKA6wtnYhfays0vZhZTTRlQm4hfk44H6El540JR0ISfWnOXzwQnFn1RyBE
qBAvAJ80Pqmj6IzScIuiL/ggxRvTBER0whbpX+ON0V0/zT3HGOG9SeXySDjnPv+hBM2h3EdH4CKQ
JN7nZ5f2kcmVtK/1Ptc+0ly8sQoN2/jFa+IFUQr5L54GrxotrPiMK0A9QLgcvjBAIvTUYZz9Ez+F
sIY4Zl/Zo4nkax0K+Y8IGScWR0c4dN4fH6Eesh/mA9ETCr7vBvYjmWxYQXL2/eXPlC+Wgf7V7nkS
nBryV0BSzRGWE5dPbP02NLjPKJkUlsBUsBPnmgIImYN4rlxwcBfpd4DYRA8AkQXyjRFkeLLx0gkF
rIe1mE4I6Adxb/r4CU5Fo5jl542QECqYcuQdZz5sVwr8TBGrvZyfmm0FGkpHziMmm9oxv7kYDNUE
8OJz8YkekjZ0KYuGNf6H3JmEkHCaCSax1ROa4TphaZAJUSl0n/SssUIQ2CFtT1AUKG/4EsAhkSYS
nQmb28SyDMhFS/Y00B5td3Ch5+NZWY8L+veLfJ/vyzMJgGswvn83Uv+zmEDVj4a1FZMAA4kKK6zs
qF+HbXOwf4KVyUfiUeSNMPMN5uRs/ZsCCnGCOpkLIjJtuHY/8jXf+3f1CjIIfIo3OpyOOy+ARn98
St7egy2Cj0V9y/8gmSN/EjZZoDDPFqiD0UZLWnwLyxD3E/8OUBQa77ToaWQjjJbxbqUvAbQGaEnW
24ivo3DUYd4gLnupn2jG7s0WPsy5Ya/8s//Uq/jg6vIPQLA9qW/nSR9YQlkaiaKcN7rA0DQFXMVR
yCelgsAUiC34g1Ng1B8cNExqaBrIuGCE9/7cHIdtgaoXQu4bNarYBd/yhqGfsFCxU3Dh2nP+Qn4W
v+DH/Q+rghYjUXR+XdAeYVYG4qkycf6Sn+FPBF9h7Q2TLfiQYGeIhEtWLipsmwobIFT8IKuZjvOY
WCVaAdXyPjsO1xHbzwJ7D/uPA0V5Nv/obTrfGZ+Pa3ShwNZwbFkOgLD4Vd7zqEwXg9YY9jvUTcyb
f0uJ5CHBxy0S9RjsC1yOAetE/hb2DHkwxSVIOJp2YLH4mn514YxMXYE5cI7CR6QVtnZgI8Eb865j
/Bzuyja+uetgVt6iywd1ycG4GUBeSFHnybFd0yYJtorwj9C+eVJMPLBpTGXsP846zLf0VZ5ZVeoz
Hi35vj7HL+ig+Znr9+dlszL5jF8MMs47SiYwY1ZwEZXHwsdVErcA6QI1N6hzK/BIARWF0ifwgnb7
BwsmoB3YkDBJZYxizsqRuBZ8frQPE9SMIcnAZB4JRB18A0HQvwHnvaMLY5CjI8Ahbk30lbgkmjD1
Kv7NbnjqoJNH6YdP2YkbUHFh600SbZcLe9uMhsgdKMl8NXd+iCXkJe9VzqwoNcDUzK8x+/K5BwCd
9FvlD9WApP410Gx0JoBQeEgiYbPyL8AbUE3gMnKz8HwWBEYhR6zxIcXzBEboTbx7wkd6VDi5s1Lg
gXP08IK1zxgn3JhLyOh4tYBF3tt92a98js8QE6m68858acLzhMgssGLC636knwrCRfjJz9D2xkKY
l8+Tv+c3hgVQLLATSCPPgyfxv6OU+0LCRuON5wMQ14P+APe1T/YVYabNBGd7ubv7+ilt+yeLQoZf
HSq1W4SfqZBJs35lD+l/azuWsFN7Kk8gURfjiVvSk6k4G97wyQ4Jtoe0VCBAlPuaPD4WKST9iQCk
b/SPWa60Oa2qd8B9TLC48Q7pTpkjgyeaqJrFJ+7ujr/MjrgRsBRJqge48KQNUtn+c/wWWCKLFIg5
Dm/Wvw9YsN7/sEkPr6YQXNc/BUvA2ov4I94jOJBZstKwAgpWJNztMaPYkwY3J8ZmgsXEivRAcpaE
Y6MztaYQjdcy/v7eKud7PetodIQJvZV+iSBgWRNbF7sY5fgfhC3Rhmav5DN2dhrICPwoiNiTCDr5
QXgb7zMOJ9q62ja8j+9I/dcFXym2KI/O0vdwHX7SV/yqz/495b2MkyPLRvcj4gX+OUV2V+tbJBT8
sNzEiHV/03PDl8TRqdr693DfXaVvdkHzCpNHGP5SB0eoZibNP4U9J1xTmfbVauiXEKezeueFezfY
G9HBl1ZyuEol1Nf35JJC6m52drtJsmPiL41gipN9mM8xsWLq2uYnEl8LZF5BK4fvt0BLGRMjO98D
0Lk6qG9gv+Sh3ao3c5sb2N9Yh6I3w845ls+afwL8fjDsuC0MUUKfxS9ANDCeCYuRtuJz+n0LkbpH
m24fbPD1ECZr5a3EdtD6ctf+M53rJ2hl63ROIuVaO7pnC1PCdi4Qy/pGvN0Gj9ELJoU30N9LO08u
LiF5/T8re3fvbAFb38w7+JhMObhuMBTYAWG9sthIYqoyI7ILqw3EB+WpPBO2FETslQDSeX7iG0yO
XgCcfEdQF8QM4B+Ml4v5Vi/Skw3tlmOx21yY6XAP+B0NQBkMFxm9eBjQzuChrbIDI+4GpfoybM1P
EQXcbc1rcyz3LaNBDJ4XW0f6kn/KFyBqB7XpR2Uj647cafsa3zFaIu6PxiQThcsI0KM9YWo0b54a
/A5s8kHG9/YeQBrnjO4jfbKk8tJ1dM/WBxA1b0iB+ab5TxMMpYMFBSM63lhLvQ0mDPlHyzyDcMS1
4ggj3PLlPboiTLZWBitYfStvmsUt5nHzJ8sXb/WTB8ZnAriGMxTXl0UHsg+HJlBkFh58rTiE3MUc
PrLylKw8Ne1DRLXcmzcYurnGKY4r/a09+F9/wKnAuuCCKJ+0h/GwTwkO7+ZOJNnhGcE/NDGbbq+f
uz1ytjMeK0cB0qt774L+lSdJ1twGav8t4r29oEM5Q6kGYC4WIH9H9NQmwMlZMLPaHRSAY7GkgDg5
z+yhPQWpIz6R+bFE6bjsyFRgKaq4tYwD3mgzM5KhbuBcDRtk3rI1FtvmGp7ZSZmvxi/Zs5yDmb0s
C5QTLb5zf1Q4ryl39tpjdBZwFuWyHwPvg5imu/2XvjLcz6As8EicoqDLLbsf/y5OgDHMYoXMLuXc
PcJfoKIOa72L/yu/iwP6HU6UAc7k3qo4un8sIdY3JfO/v8x+7PwGx4gDSoaYghTwHl8xfCkYv93F
eULEVCG3gctBKzCeJGYyMBircEh3LKH/eBmcLoI3E4XtgXUW0gHfeBSbasNPcYHEyNPIwoNVw3oq
uuvw0ImwwhYWT6gPaYs53mZ8JhfBIvCWo9gTEfwKRO2sHtXNeBoOGm5q2q7+po7AcSZchJSO3/rB
Onk/7be1Q1l25WUBEJKC21yzH+uXE/Kv8m0fOBWNKAcf3rX8Fq5t2kk+GKfgCj/dX4TrZumvh6Oz
xqx9r26klb/Of72r+LHhYJ2ls7mtbvWm3GTTmDbeR3FTt9WSFNaVgQUVDdB3vWnpcXHP2TY55TMX
ajaCz+xJR8K9QEwDUakd3O9J6vmgZmJbgDdHKUZZSX05EmhNLiDH4kCUgGwhIcu+gN9+2l27Qz/4
/c/A2Jg3DDEWWppfgCmcZ3csO3TZIe5w3TnUsQEWl+LCIgtzJ+J+THphZCNWsPbGkZ4yEs4W/Gmo
GRA+tFu6Y4GOfxsq8niP3dlVbGH/zmnCZdg+VH/Fn2x8iPoaPBMrtG/gRX+hnVzWtIe5gTJLfQfD
3qPdQ1LtL6o6XiMsKSFV4IysifINayKifinl6K8WrHQQsn/V5cDhOv7E4wiKFhZqEPYwSoOHSzKS
/KhysoM+839vxOMWWBVhSUmhTH384I+DBBZ84T+Szms5kSUIol80EePNq/DeC8HLBAiJ8d5//Z7W
xiV0tRKCoadNVVZmFgZlmK/he4qAntj4Pfnfe96985pExM57wgPDNbx2CM2J5OHo5Q/68mL6gA8a
/soPIm5VxOvYbEAwRmFDPA+BTwcXFzpKkeCqnPjOKvjqTjJhCgkJyQmJXPtTX9hMuRVkILjywpwk
D6HkTD2KBzEJRx1EGBhVeCvSC2eA8Z+NYZgQ3gpVJGslm5IsEsMSInIL+coNIp/innE4ukRdYv3c
SQXpDom136f6Wa3rz2xRflpM7fSTbSQ4uwccoL84Ff6mDnMpO9OO5/w+lp/ePn4oX7SFYujZavyj
jFGiRXyh/9L8HLQF+jYZPXkGI8aD5/xPZsj3sQDh8+NVAted2wSPniS/0ID4R0xlgDQcNYWtSeZA
8IJBPOLmsyjzXtwlbkdKrk/A/zv2yat6UIVoLz+Uc3ITZmKimoFwG6ZVQysKFTX6E8oVQJXYbRBy
wRJjikEjh+uhQELkEO1eeEx1L1LEjL8GU31VL/fTfMBWHAC4vnV4buqP992d9B/3E7X1UTmze0Ly
Xif0bpJItMij1+mWHtTLgOirfpSP+rNZO9+i6XcGWIS3ytM4IiI/vzf9Td1Dtbr4m/fFIWhgo2tW
8SXdBCfuHN0+9+xcIV1z4J0sODRoiuP/+BcT3qY4XHiJi8inpG11hQ9ze+M07Z7dc3alcEFkIn4f
PbOruRc//Wt6QPVnJdMI0z4jNUNull37W3+T9xy4wuGIA5hn0I1SfZGtDEd9zE/JEoQJM0fazX2J
U9fc4yR7I1SnAbFztPcij9B5SaHel/e8HPm8tA1O7QaIQQAEK3FshKvhrDO7ghf91HDQ/GofcKOT
lwHswOl9g5QK5UMWDFFBzMKTpBPZN2l4MOYLLD3mNzWBBG84ina4gdNtC7YcwSBAs0jl4GzBqCSi
uxYn9VLc7B8TEKLeFmTfGab/dJrAwEicksUr2QdkM3CbQQNwRRlQ+uTH7KUze9q7QEoMgkRoYf49
OAUneLLn6Oo9q+V7re70HfqB6IFeNXlUn+EZzS2M8+hRI5374FcV2kCO3QI3WEB4YwT1cqtcWWbi
sNN/KAdBs9U74Xlac45SSUGHBa2WDy5otpQLajEZvW+mXfVqzgb5uf8hfyYvrHm2MMxf2c3+FOTL
lHOfCc0w8LGTXbzM8cCB78aCwqn0b/sBWBBHFAuPLJ59zL6zdXJWoRhixXE8UQ0HWGAzZF398rTh
C3yYLTUi28DlmYMEnCIamTG+iR/AdJkon+OxP6k/ta/44cEbd8QS5ghkD+TB6ibYYOcLXjabBik4
GFODRgSt24c+QoU9VKs8mxaO8NIBSUTyVrC3ueAcI6I2DhRITXyj6mNAri6fDTmFlTEaAo+8oJlg
xjIotLMQDRpwLdsQNJfAON43qQIPMgFunghJ//zdjSdAJwkBnqL8Wxf5G+cY06l5Ep3hKs6kZyeE
VvsMLx3RIEEh+JvJ/CcofPEv/4DBAq6s3FCxGRXfw6nbyVvtTG2yuvXH/qge9a109n5wYYCmSKoC
+HOtgg8NrvXKgKv8Um7KjW8aghiMrc4qWeNf/CG99CP8L/XIUzFu5RXluw53CoyAyAQsgLSfkWCP
abHqGsVP6OU5iRAXHIB5Q14Z5YLM/oFu0SGcIYVg5nAKQ7Mnah9wMplrJDH0MeBdeGHjg1OPg02i
QOfPA7xQaYunAX5+EEqUOJi2H2gwfeyKRjUm7aivkA+S+zLHvwkyDLZhlB9gYD22B4LAzlwSDqUo
uijzQFpHxU3LawUZ3ljH9ZBtHFxadL2i+UjLIemN/qZZaAMfiZOQuUJ4yInNXNqrv95e/oV+I//i
UQXXncmnopt60KUAQDj+lQ/vX32jnLIv95L+qjMqvHttoR8FLu+sjfP7mnypG3VmboK1t0gn9raf
y9fgIK/kVXjqV/1K2vs7+SrtxX/ZJvlJNtKCxoVzd2tv3W1wId4iBDNu+dU5Ex2GV/9pXpSTfDcA
9g7Zl7npCC3cA20AWWZoZGf5o1qLLgDD1/uB8Wcvxuv9m/cLdATDy8YbBoMNpAEI3QE7nTEzQEgB
0md6rVfh32yh9M4s6G7Gq0L3xBmNpKMaD3SToxMFN5pN7umBOmJxQr4Ec/ckaR/RrLxybxW6IeHp
wXxNmB9vMJdbzRwjWXoSMb6/YVgpP3znwrymnWY1Mq9IQu1r96P8NGw395zS6dH5hP62sq9QfQpq
LniIcUo+qx/+XcOXXg4Igz6yu/tEaUS9NbrrzxgjNqKIv4dK1wSAsAqPsQ+C1vRpH9NnfJXWhLdT
+Riv3k/5bq2deTovpvoGostC3cA5WGFRtdYW6dxapxNlQUXZmQ/c0XzlbcprNDNu3sValCuVl+iB
zOYNSR5qhXn6LHkPsQ6AIo/u8X0KfrKffh7v0tNwsa/UJu/VJjhUHKR7Lq2gbegzuEc/Dqryjxbj
4N/yl/iD2VV+chtzonlDWNQSqzg7ojWmJhses1PE9tQRf6u1QTssfHDszpHWuC50Jju2jYYM4lWB
Rt7hcOAU081y6cTqgk/jOR9VhON1iMU8HhYwh4hms2YeJmCQvFfTTt/pI84emUZ+mU4VH1ni2KyV
dW2y9ZAFdSV3LnBR5iJGy9xslikJzTTzhWU3i16nm7qm7VvlvbX697p/o8xDrN0ILymZ0+gcccyA
7xA7N8m9tzUo3pOEdpiCvKzW/jrNu1ueA8SHFUTa4cMZrpkVr/I2RmaLyDIz8MvAtVMvv7vQPmSD
utURaFkNMtFYWkoyeEU8yQnudDRWfthfECOCZ2RwoiW8zQNn1FjeAt7QHtYZ2OWjF062ZblUhEKD
rnPi89gd2D3evOn+XWxVOPR6RXDLOYBL78hi0021WTJQ8rHJdmQaGhTuJvOtfSxLwErFwtPjVaE5
ez3I1inmS0QJfAq8ZyZxPMc0xCdNb3HImEBmMpyLWXy+kdiplSkggdAKyW3wFU/mZjo1pfYSufRa
bWwKDzVMZLDvPDi802qegNSTCNWKoBSJ5j60U4zNK37BJ17kNwvcT8+OxxVRa6ITSYU0rlYDGp0B
gvfqTLXjkdMwmIq/SLk2p8W34W5iohnizmqaeC/kySS1+6lm/Jhg1YEzD2VMU6NoVUBnLFp352Uu
2/l7NXQxpAi6IJe7zCoPbWfT3Q2xXNRswiBeOz3KqDRacasXKoUpB2OfHsWZ7fUzpQiXPYHVX3Pe
PF7VAW2JjU+FDnWBNtYLvB+IXxwg5IpIxO1pBsw0g0k+dZCaC+1eipYe0wWgOHgaugpVuIZ6Pcxk
Svlurx/KbmIVGpTUeBZQNzB9VLAGwLWkzVoPp2zTpHyDeNSFa1D7uA2/2hRQFcNbM0im6tCOcgvj
EtT3SS14sB3Vcw5UPeJzGOtees9MNXvwkrOup5Q2pN0cDaltkrzH7SLFjLLIMS2um3FTRRNbXoSA
6iqejrlWn9+lMslTd2KDl2Tu1rRXlk8X4be2qPmY3VOPpI+saZeNDzI/eMnlXWgYJHY/ao9VY0RI
HxBmSUCFyJjZj10Ztg2E3KJSp3mGk1jPsUOOYrBJVogRa4oSboDlwvDJuHT6p5jsgLWIdTWscFv6
FYVGMw+YNE4Cs4KFxe7dVV+mdEqMnaLudWulF5+ducgJaMj3cBECC3nHtwA5Cr0IKcFvKA1ELixJ
qu5z8CqfE6iEwo/ByNWh262/7eRJrx+7cq3gMljN3uar028WbFnn5E4rV//woODI7sZ0lsKqKtm6
7iLTd3l7rpmCHho4dO0tfiSJftGGl5wcw+Ju6ieh2aehIe43GN75yhRzdatcacIBsiHQg02vrsLm
ZqbHHGvQueq9ABrwCvLmaHW74KyTOCoRtj7wSj1yNbqUBjXrcUq7ANZO6bNtAuZ0M+LBN+25zG1B
36xkTeOJlKS2RefasLnLzy5F+V+y9sk9BLkim6TlxfJINMgzi5RyiNNBgVsr/rHtRFcLDHx0jk1Y
EJU1xYBet9a1NQkMFIpny9/5HubYCxzqmSFVuYB7G1QLvG586l5Ns02gPzb6os0XfbxTMJmUD63F
fJz32lbCNdNeW9pDDfZ69+Xlz7TmGmuURMBHEWV1/9IH9F5aNVQX83M67FJ4ldXU61ZaPh9KArEM
D4jwKMfzIPvCha31Vyk1NmsZQLj3pyTvlXko5EcsaxjhBvhaS2sT/9B+5EuELxMKo8zPFrIgHhzu
lvzGcccyIDWaIPqAQMGkwWbPXmRNG2pOyW+IVD+ZOXjC07cQzzNgkfcsdbcca0k985yZGS09XGTd
qQzxlxYqPeS8HmyBcKhZDj6yGGvcaPCKtop/l+Wl409UeIT1DINZux7THRv4942XqSi/tdPYWVnx
tNGhzBzy5ihX08JcJMMn3bTtZh2DOfuzIbxZmoNz6ArPm0iUOfwvuWN7JgGZaPHBj6AcBJcaOQ+0
wMjFSFBCSoJQkQSohPg2XCo6uekWUWcgbKVscv5c1JIZUCIlChLuy4u+cPIy9Lvc7GBk+8HP2zhl
AKhwKZoQRMWf2j78ylnbnLX+Sas5c1F164qQwQdLbicNGqDuW8fdpdkV5ibDit0ZV6/0vWMrtE0y
TCCpWvm2CqgAoA0uneqRe9KpM02Ob3PvyBytN8yapHoLVVhHuDCE5qqXaAxUKBO5q250q2YdlZ8i
0DC1V5aj/YseLdVgQ+GMqfVTwiTX6EKiGBbmvqQlw8vz31sjbGaS5W8dVTpUSbhr/WbMfgZklQGc
NXs7GmZOZE1aUOXCxtOeUg9ejgqdtxDvpzG0ki+vxW5GQuqj0NG9t+KlVxxMQpxEeZ8iGodHZ0PJ
N6H2XlZ5wA4TTJzIZ3+KrE+rq05tjKYwRu32sEzIhUVy6skl0L7MU6WCaq4/Q6aHRLQZN/SlDwCC
jr0SLGUvunZuMdeTaJVzanQy1ukyESrNo980Z/KSZdPBWNOsmeeH09o1x7VtrsOYuLhJl5GDBw9E
jjrMLkn95UB/eUsY2cYA4Iky9bNoHsNCi3JEHZ06sfRuI7flpqffalYP84wmPnWGR0I6z2r3M7Os
WdnnE6KDiWaJYIdpUPvjJKdqWPhLR8MqDN6c/BsxWzVi9Nhxp37qX2S9gM2XYxLpj0sFVK8HZawl
d6ZTpBMW8tgvte05NVXMRZBxuBo2ufrcgXoVyLgjCy/vbJtDQas6nC79ds/VOrVCz8BkVbbFxiLY
y2BfI7YpiPSHFFlcWy/iHkI9Ipy3Z47fqjyx1HZf+3SLTE289DPtoGJ48QYTatjew8oHPjCGQ+5b
dEGwrha9WIIuX6jAnzKOEXpGLttWiPKj6VsuVn6breC6AXSZrrzAD2cpRfbGDPtdOSizBseDMl7I
TbCTbCqZYYrdIp3GFfJQ27rVYKxKv1AkHwryVZbhbQ1IJqk0qwPSCtnYqf2kidJfCzeKyCbb87Bc
R1XrjEsr3dit6EZG+GYMmypU965SbE3Ok8Gqt8iCJijaqnwkIlibDB3PGDnhRrE5yCnm7eVv9i7P
kqlMzB7ZhJ+N/TJbt5I8c4atVvl0hkVQE/gLy+r3VenP3rI2kepkVpmvpkp3nR1vWgO+EoTgAYsv
pdnqqTRL3GCXtYjXNNyjMnuZSMO8M5R1gVmb7QKRtTJeZxmec5CKqsV7m2MTZ3WYYKq0OwOKlroB
ad3OguRLIDPLCvgTOQ52PgeM3tJdAVqH0s6LQV+VcruRhm5TZe+NX7GlqdFPFgwcRN0WidskNPWF
phYLJugyRw5nAUW3fbIzwmHb9sWscbSDLVFL0MJfJyITknBlC7fNYGyDuliHKQoq85BKPcQA8Ee5
pLmAFCyLlllUdtO+HF5a3eGfZi9B4FkZjZNv7dJYllHAGDmwAqVj+A5mbjVMerOfa5DJK3jTeUKo
wcU7BSG/8p5oujcrSzSPrb7BgnTeWeFaDLtvqGcsURq9O6G2mjYdaEWNZ2AdC5+GsZUFd8WceDnd
I4OX3teTcIA+1cyaAdsh4vLyZWlzA4TIn4beoiCtCYHPMVUr3Gws9v8EioZR/7goWQyYFvJeorOI
vvEQagQrIzhbGbDHu0aMz05l3Lt0rCVbQ2YPOtADq6EBBao03JxctA0csrQdAMc/57jNoHW3tF+X
ZDM7287WgwMGHFNdcdsiKSlsUP3kJHNDNB9vj3xdUYr0sDaZaP2iT6c+qRKFOBfbShne8OTjTccr
Ou64LKLd4M76aJKD1pneovQ3ibxFxBcmqwQQasbGib2r6y8beesqmwLKsD2W7a8hvthMkW7Raps+
Pqkm9ZVtE+3MAjnJwgz3sbnXlfm7nMbmKqiXuJwWw7TVl66+pV6AwV+OkZC/KyKH/WpeqiB57qeF
mKpl8fThd2Lf7fQJ6bMg5Qo7GhsszA7hAY28v2Xq59DZZGWV0QGTPUzDfWiJC6WXzztGQAKUwrZF
c9cRHY1ixEc3e/gqqQ/V6UPq9VGKSq0D78Z+la/ltoq+tOLUxAfWh805h/+LgXGfMDjTrGWMggUb
55iSRZ0vAnNlZd+Ks6+pWxgILNGioUKXfo3uxTIyIHJFuAsZxGNOi27bONXRk97QDqBETPRCF2DS
O7xWv6rye4hPlo03zjeZRYwXhIRXRHB3KC806b7A8g9HRYIMFzJe5W1641U2X522zDS6RWNUIud0
uZiEZKAOexC2XHet33luNI68g1MKayKVYQkWWs45zsfCrqJ0x28B8lCvSnHLdeRHB2XAkA9h+Ipc
SAT0QZ4bHYclnH/MJTOTEgrsgAxHVkzr6g3x6vu9kJNJlU8UuKvSVpWFGIlJk1hLWtVg5C5TfLO2
eXexwoeEgK4GpPLjvWt0I8nvx6Z6e3Mv42jlZMMxD2SAAtogKJP4/RtG0kxLoovuDnu5tU7x4Kzb
tzmtM3cj/i+Z5aqy6CBtfbqRvgxYYxZ+RKZl7V2PRkPxVML8Q6z/PMJrocEr+x2geBumEiqERHPG
TRxNgiFATY22BKKutWxqa+EGOHOFIMmcDrFSzJuqX4jLidWxjV11D4HWFVVPjgvLzRayTq+L/jdp
y2leJAjL1oXxaUErzh1jWrAXRxL+kDK5ssbx27RnU3ePVSjPJOQoIJRpbBycoj1XBuz98OJjg10H
9D6zPlJf/yrmVSV9FU14s5P3PrIpm0MCfXvxBAUKxzuQtjTBKypWN9ow7YB/XYg1XoWEIDii4xZ+
CXK8LymVS+uU7pQ1SHojbTJwRmDtDu2mjAxs4ziA4sAH4TnR5jBszGxqguLIiz5YsB2+WUfKuyKn
OXqEIm58KkB2lSFfDcCzbSLh0Zivsf2ZqD5bA9YFkbyu+uBokEdBOB+lqX31zR7TqXpmk9FKnbXo
EmMcukT5sACk2t7IoFV5EC49I5prdFuMquRPoHiRtZOD0ypmVxJbSyXRZyPbRopHm8+q3AX4Jqrp
sHBFfISI1eIyOeAxOpuG5MmKCb1CWubGORYNELxJYz/VjuJBFN773J1qtjKS3y2yWMqsvrEOe+s8
NM4098oFYPSwU+/qJvuOvrqdupHv3b6fSavmFl7zubfxNvqxnhM3zNGcTYop+gX+H/Bz+yit4hWR
aLnUN6BRC/MYXICGYaSd3KNA8vUteD1jqtE37sPZh6domUy0iT1lii+yoz1Np+E0PoW7EOQR8PhI
mjU5SFNtIa36A+X7A5XieulfrbX2EsDvMX76gL3r91W+iwtu4bVA86PnHmxBdwTqC5yAhQyLHsgf
bH/AylqZhO64S6dNOu3R7ep0MpuUGbNiZMAGbEd9/KFpgsiQ6WPNGAEttxYibFFAIGcPJErkHynY
Pr3nm7koILB285ntTbVqDLZMoQKcWYOSU6HXGQM76/1YYmEjl0jQlo5s3uhVQKmlGBoQoo5BaDkJ
YuS/3RRDb4AGLEX9X+ALTGhEtagVxVj4pDBQgFfdu3YGt+XFuHyQaj6cxNtC8cHRQ1B6RgMvTqoD
aIgfGbskFjq8GR+QP2tu/Ju5jQk7b0RmR5MLtAziG+jOFEjYccDS42fHSrLA6t3H+5fSMEVhphZV
CqoRPLn67sGCaASONZ9FLoit78gtiBPHWTDGTMFEHWOxg4rbncFKAn8PRrxPDfYHh9ifxFjWkkEW
YkSMVwe+XY6A4z2oWRSu2tG8pU01LAl4w7DS4G//4fEN3tqA+kD7dzBMBk69i/oOWf2HcvsrFTEa
Ou/0pNADAEJAE6AnRAoFlTRArMzFjCgccFX/h4GbivaMKk6IIw/9JhVWCZZEHyEVEm8EcJW0tJsU
ZSOmLDMpBkiiuY6CZuAD+9lI/0iQq2B0R0UVmCAdpwPK3BHKMy+cgKNTUsKDD/ie3+bQn0VoKCpQ
1BZ4TT42r/amxX0iLhVsK+GZQODovoHmPNGwEIIGhAmEohZq4xF3CLoDciqM76AuitlW0aYC4Jce
OjQIk+AijAOFlAJB+QeTmziCpnYMGHYh0kfJqYMRIgIQ2j0x8ce0TeOCjGBicNuaSRfMTH7eInJA
Jjvh0zKIQzXmEvkn78dPeCUWE27eajo2WBaKKJeR+lBDYVAYEdqN8UONgeP1m4kFBYd+PNAoyDPD
idRMNMjMpvgtt1rjt4SP1KFxi/mrsAVwk9geGCaXzXLs/y1WRpypzl3k+plnLByqOswq1qIoG0Zf
jFpPcE9tKxqj1NfvUFOoFdR4FlQU58aOOekLWv8QCIzYGljhlP+wd+OzhtDfy1Ghj4tmUkO+7scY
50na2EimiUV723HOOgswRZ2wd7Q2ofvKaeZUkhg/1jx4gWzjzTwTdUFp7oUoTzeJOg3YNqV5X28d
hFsGWdCsRFBsIGwYx96U5cOFeaLTPGD9pPpyFAThmG7Pi2ga4bIsTXVl6TtbHYG9PCuTVdxPeAId
5ix75rLx2gSos8QAGB7DRwLpy26qYCILFnkw6RPmLWHumDOdcIyIWtRRHtgbIJrRAEux/4UqAiJT
Tig24gkcFYuQXjLFpI7GPnoXMf2npYwVKv03wDOoQ45cLBloR1NMEp1OH4LhwyXhqglhR7NndjHN
7REeD1C9eE04JRCoVBYpFexeUOGhUSEJoU1PGo8pgPe/FD55LiAXShsEU1h1SSc2OognVC9R2VAr
4iu9xl8Qr3r9RmpW3slW03t+EL411rW/0CUPmq23dzfpL5uZh+6YvYpq0ye1UT5F/AsHikrn+8Fd
PSEAgOyPNwRyAY9KAGUSykweOmyhwlcYSA3n8GlAgluOO5ftcUz4gV8Cpux1uKAJAE3PaYWJnwxu
pQILjAXjAeXpWwbFHFEmENZwVNCGESqWlM2lYxWw2X2EgFg7GpoQ0FIkAU5V6ZLL3XFHNFJQRQOa
ZWEtLahIeByrkzib4ryR90u+ghR7eLFL+CEyxBPfW9b2hNKWxZ1F5ArJhciGDZHdFZCCpgBCzkg6
MZIHxBaifZJTLQm9uFXcsI5bdcAI2qpmSoDJ8swF+FBmbUC/mCkPBDuOMsYJAfAKlMf8ZZRSYixq
52yUb2F/h1fBH70NyLKGBsS+CkXgqj3hCMAIktjm2ONYVLScYWG+R6KdAUQNes5G3/YP2euwkH9g
WPABIOaS46EBeN+ZvX/iAQsS5h/lgFflkd4N/LWxdk/pMWdgmaSGk+QEU/OPyzyyntYTogr65CvX
oggOPDMemTZgLXRfKCx/fA6erFyhLQDMvO+8XSpo83DjEV/Brw5H3u6PJ5zDIaX/0CWFFBTSeN7g
8x6x91rYcIa8XY5zE5ZZB0yuZwhUoLPngim6KXYZDPoYvjzeSxeGITvFS+vaXrBhmpyTnXYdVq7g
7u6rK/8HzbsPK+yZ5vABaRcL3Znjeg81gpb2MMggYYjGwjHUVp42x5UAnk2OQZewOMtO4ZK+Yhss
Degk60zxvxJeFitMl+b+Egx2lm+6VY4wIYTW2V27lQR3mnRy/v4ho8xAy394O9QCcDnrHy7WutIM
B4OsTFAL04P1NObFSVtVJ/HhDPyHxaeJdvVMGFDROI4rH/Bji3awhKBE4zgFLfo0PLsrA/nnkuff
3/f8QvNAuOYcm0JGAfJB+pv+UHCBuSPYRygNsl26FOoChFDHBvGP/Ck84SBPL7S1vEkh7jpwcZOd
GCbxLpBUD7RknHs7wZMStynnU/IbnK/8A1zK9I/ZLe51eGeSPFvx+VI+HfqG/72Z/QNzgncGoN1l
u/zufTenYTGcsz3aoj95DM5if8ROH53USp74lH+IMj7lR35UwRiP6gPPRHh7A7TQXkgFUNzl1GbU
D6zOB3UMGQvSP7TQQBfbBVuN9gXdAlYiuYh6IJByGbcvAjBzw5EFfaj7Zrdsvtm8qm/+qRCGE4oo
wj0x+4YmwbMk3Gr++I0wKonc7Tt/kRfEjR/hL0EZBenqu/kOP3l1HtVX80UTmzX7N6wNqolLas1k
zct+GX/62/xXtFHrvqKFR79ZbeojrnRnwdmnYWWxDs7hNjrDNBwJ1ZmPOwnVPuFOScWPr7QBhtYV
vdgS2Uudb0GIQslEne0XEz8jmiKoFD0sCFo5X4CP2DHZMjgO1LEej3XOCDYnU2yRPNg0IawF2ocN
RgFU4o8zH1d0CEzjgQ7nqhCSss/Stqwd0C3Qb3xUKcSg+HmNQwtzdLH/RQSVT+fKxkNPSNFuQhFm
iLjb5x2ANgGSMLQkO4eWaADpQhKAiYMtWIV9NAn+LMHcx5vRHwC2olKOeyoyJrbxoGNij1dp1fT3
rY/0k3AHAgBKKsQjfLICT1LaCo24ucM3/C9iZe6GYA5z9mUoRAFOx9Ba+YZnQVIlhGdrBVXjZIuP
cLnkB2cIyl64qph9jts/h0ZsUOhiSLdCijvsWGE9JseEqQqRT3q2W0aMJtopJ2ky6aG52QySrhkT
+HcywaGIGwiNfPdaxI+sjLCzH6hsp9+VY83crh69Lf2lqPGP67ubvm+Woewd0rhdpXk6jyJvk6ch
DYNgqFiILdRulio+JoDTpNCnbk1zgqb4tLihctEelLR4hLhGtO+TD/psqDAG/YwmrfCr85iwriev
bGWurAnb73e/COOIfrPlTKuTTaZjARdUe0lS0UDb06RGXJRglsA1prp5DjCiIqxGwAB94BlpIRR2
yIbEJAW0NU3Wge3mfj+3dFznoQPPmmdWoLynXGXrR6nG3sq70NMp96grR3e3m6bOIm5nUAIKuAI9
XcOoSX3ZzVmVvKXbA34Ay8Is6r5r6ScdZiDPGLwMoinHV9Rg+lP7OM6Q/hEwmBq1PlWn9YoyF4Ok
2ykFY3kK6Y4K0krqlIVLDyAtxWXei3BfGsU6bjBB/1VJ6s2nKOkP79vAhStQIo12HL5TOuKE48i5
DSQSBTeBRseA99FMw++cYZ0KFXeYKXvVwKWaCCc6Wn6+Mt/6XiutjRcF+x5IMEvlo6qYRxMo9I1b
TemMdFtatTSPU+xHRyW6b41dhCxfaodVjFVvSCkha7VLo3mHKM6YweQIVuAuI+Mn+IbzAuoqyKSC
aAr4h6stxktEN6wOXPjQUbMaRADFSs5EjEC0Wd4FbxAXyT/iNaRK6wkRhW2X3fgHQRMsBNwPOfpZ
zSQO+A9BU/kRQhxYOrCqlWf5gzpDSMVQGvIqoQgQONpppcnygMzCwU3owbPxw4WzDVVeh0JgCM9S
w/rInmhY4SaibIq+XSIusOEPS/0gWmbq4pVkUQYXTZ1G6LHiI5EOuxTEObbxPscxhGZHk8ajnzUd
l7nf4z9p6Zs6qTbSvLGlwb8UWzvbXI+iw/7tPxGNEkpyEnAMcDzon4yC/KP8CRyRHZC0pUJXODwj
jDiMMdEKjFzn2SP2aO/ViyXCyKmPZk83SMxD8fOEfZ5j8onRL3m0CLE4n3H2I3JiI+AYIzBikBkb
40nQJE46DgxGCrc3YRXMSB/R8KFGuUsiNiMiCu/5Dy9GFHMB892hTzgqCOnKbbPPl+EK5gumm9qV
6Krj8Ryu5aY50VsAAdT7gPronFxR9PhEKXSi3dj7YhU86Z10a/eAx39iS57ypyyy9wo3AdqdxdPZ
kNA9EvbgBQpJHrRCxHqEaoQEsA7CC36ugAQ/LtIh6AfxRdxeXF5EO/r6gnLrSthARMSDv6daD79V
ssQ04XuEmrwSdFfcpnRUX1fYHNk1utov+cbFetXHsb+ZL0NEV6F403f3506Knx85OafHn3cqjbCe
DDlxIdcEpd/XhZCM16OC6d74MX/F33ZPojTqT1iPUVeAEJ48hdYS8QsfiQ/2vtNH/U0cojydZ37o
t9kNh7UfvH//JF3cFbGfdzwvFxobjiznKRbKk4iVG8kvGXveiosgTPR/4h+Ggn9wO/6OA3F/rSvd
nTb5AVPag3eKL82Td6TwEXB1zROur7hEuB/ELwQayNyYLKyr9ocFSKrQ/2hP3qomd1IRG6mX9mg/
7M/ymN2qF8kKAU+1r4+aDy/8AyOaK+KibBfPCX4IZ5f5T4eIilcuiW7jJdvDhWlzIRR9amiQaU0F
we4koYPNrpoQkklHxg2DfRbqiQvtEHG+D4jacE9mweM0zXT40pHNtdvmXOzJLenmC3/9SJoByX2R
EtRmaLa8E/OB0aWrcb7R8IfAgnRL6+y1dgbCAf1zIGHd/V8ItiAEoFyARfrGJDEcvt077ED7YHwJ
OYVNiPVN2cchHOCn0TjljC4nUG61CAMAuqONi2IML5vT3e7FjkAQhNIHsTnc9mxPMMLiLkVWlNwI
jpA34CsL+5wzHEIz41ke+XXyYiPhpCfpREgD8ZYgEGJf+wuVm52yJOIdzsULJSBPZvWjrH+Yv1Tg
fsuH/pudybvaB7knp1m0l77x4OBa4JMTM/xqX1R5zwRhN+4Wb9qchOKILZSbZH6ioqcH4YfyBRnp
Anp6bG7yUfKF0RKgFmVQ5WTfCR3Rh3BN7wdtGb942QAZFlRlti57xJuav7zpn1Ie6LH/bX9piQkt
Aq5F+PAfjBZBD6MlfVvIcdlp3/fyohGGsSv5h25l3joEvWTAcLaBlFqQzA++Gugyjn8LhinaPFEm
I9kTf1helDmmi6tygx4H4TAOMLcGO102QdY5s4fMmbUN0nF1z+Y5QW/BEmzYBeZ0PG7Yfqh/PZKV
ubDXVB9WypatiLX0g7kvY8TUuSgoqKKTdhVTJz+imPhEvo/8l1OBcohH+wVcIATT3oRnb/5y0rlC
9o9Q75Uf7c+C2e8vuxXlR5QhzG7rw9y/RTKFJBKa1JG+Wtd6U5KADfNoh5MTqufwwGRdtRt6V+FQ
QqqAqomBY/qRjqe/3IJWxI6ICdBcUfdkhCm35Z/KNxoefgvbhScABBNaorl6/6bzFgjwVkBqAjFs
wXQdCqyCttvKgqUsM/wkN+z1JL6X9hldfkt2J3IvjAT+0DuEbrRZBdp+c5oiVAe04O8HAQBjWENt
WWQirAzwoUwTBHQgGi75v7P6UFPhA7ypbeEuwgPRGXCpSd0OB3f2sDEGCzit8wdQgVFDgP8A3POQ
qpF9B5L5T2oHQEpQmznilwTLwqmL6dSOwW4SwHwRvwLasxVxcEC+xK4G5JXqAQTlY/3suXiCwR/p
5h6JXXrQZqwrgAPv7aGFyCTyLOAmVqsITP4MGkBkNBGBs+rJv4B4PZy/tDFwcmKMUpTTAuZvHdzL
xh1wNosPCh3kb2Bu9t6n9mJfab7iT140fjjfES4fBDvJDe+gBye9QDYIkQZOATBhNHVCovdgWQvL
CuYVrV5TIY35HyClmPW3H/ZDf7DhPdgCwIyEerQ8EgO4nzrFQ5F18tXxJoA50UtEW4+Y0Ir5SrKK
98ui2mnYLDL3/j84EFk0IrnmkCdLBgSG1iYsq0Gz6OIkTige7Nyk5Rx9hE2EAnzDg2AChATMBocT
wJfwDjWyin4837A4aA/4pHDiCqPgfzSd1W7sWrOFn8iSGW7TxmYM3VihZWZo209/Pu9fR4q2krUD
3bbnnFWjBoT4Wq96j+XbBLMy1yKsFDbKN8F3tChwaYCv2AAYkfIlZ5qormCQTDMzvbCu+QtrWgEA
dMR81yZegAOJtsfUbNA96J4Ugvy71ThPxO+gZVxITJpxzWE7gGhGwEHGX9mIEw4fGwpTGYThS//q
rlwatmiud31e7uar+besk+O1bELVup76vK3VbhtS2UnkRMYji32TKpS/y8eqWMO8FUQfitNaXvHj
HH+KCR97Va4B6zWlHQNiUNRhMo9z/BkV+0E4PCFt/JN/ZusFXhyjZ8ZyPV0lLiOxrWkvHw07+2pw
41o8+oCPDLHe9X1LWgB7Eq5AlBbAJgsuuOQggXITUcayZKQIRMKipUwGwzLXN8Lxt3zTC1LqUKDw
XdQrVmVTNjFd4oHiwKUmQ7cCX+0/p4j/qipARoqc4Q9BuczvpsSh6DbRCa0qx/8VzWJqU5nxkOgK
T70N59SabYwfK7hnhkvAS4SJI8Md1SPYNhz8aPQrcpnpqS0bAJOym5hmBOFwrBGKI5VMWy8nsKX1
SP7haeC2xRQz1GKF+6SEjkkRgLIMXLmRv7oL8LT4h0Bt9VYkzgAzGvNFp/zC0P5vTY6n9/8Pf6T7
HlG2aA7tN7gtu3Urs1UvFLBrCfVfL8CVWq8dQ3CK4GjDm4ZEvdpQ8Nparre+0XsyNdfiiMXyfAjf
M7U3Jzgt9AT++9Ec1wP5v16G5yleYQ7iV4A36BDY08CnV22Xso5j0Lqif4XjCX6OaWVNCDBTu5/+
nRiL6K2h8K0QqHLHV5ksYzO4CExzQHfKyGGmQ/S8RiwylrM6bmA2qXt8mBa8XWL2uOQuPmLMCjTR
VUWH2QXzR76ZoYHROjqW6oAJsILBUoo1+499I+KcUPFEQuIF2Zx0xLUaAK6FFs3hlhD9Ydgioek4
WiEtslZYXv4PwALI4ANHDC4v/REUh7CwP0G7AXSAbEx6U9ogfoXoa7iDmfCXVzmo/lfDfSOoMMeQ
2O4wXS3tNnH6BJKlDXbS4AUM/UHc6F8Rwrh+XfeNZncktkeQ8V1pdENIuMSu8yBOmwi3jwY+PZ4U
g40vniKt8kRsGf5TlQrfFFi8GbAY/T8YfoqdaFrfGDUKvRgsVh4Lgunb9W5yD8HilzvASv7DdUEg
SKXJV+OZlcx3gZ9AHFgP//9HmVjb7Qe+tgMAHwALrS2wPs8smXKs//mz/dAnynCbKztBrrwoVME8
Qqv5PlUtuyoy+AtbKd0qJbzF7sfC7jcUzxizmmwyPAAGs75Vj2jgRKF8U+yDNv9X7k/fZLDxPP5R
3kN0+FyLyPIsv+LS86/6Aq/XXvDS4n4zJMlzl3BZlIXlHiiJkzePHY5kjjkByQiQFaceowtqu27d
rdg52T9pg1kOeF+w9/MBGxxRM6EQEYawjBdukLC4CzFW+ua67YA+KYwicJFHhMTuy6oy1zAY9ksa
drZEyk7oWgCADGkkVkPpKfCZZmyf12Hx9IOdeto56MChZ1IHoGHkNmGsiNYfDIH2uEHkrHrLab6G
f4xwr9IJwuOlec2uBP6Q5vaO6wIS4FX8q2+zo+5pP8It3+t4xkVu7VmBEZDqfCQmjh9MuER8z7YN
Zkc4JdfwYrxjnPXFHEl7XxXEUOtQEtfn7jgF46nZNheGMQ8OgOFSnkNgTv7kTDVI2Su+Dsf+rOyr
rUIRl22JSOSHNLe+Z76FP0eJCw6RHn7iD976NaYn2NMkpC2EH6sXwgo8V9vxpIJlD6/l3bxQMQDA
em2guKtjDCc+93X+4m9BX0dYCh+ED6pQcFSGc7hJPR2E70xhYGsJkq2RCxxDM9jAv0VIitMafk5t
seEG8MF+aFgQ+1fM4qmvYy12A34rvwmMkYpSyt2y86PSgSUy/DcFavFhCx0ogVPrl7NbrGDIhplj
mrsooabomkzPrZmVG7WbL3JmeE0eB4w/04dm4Mr9Kip+M7oWA9MFxY8jq35PEAkmBeZadCrM3Bm+
L5zoXr7MzhOgSVR6Eg9YlLonCljx4a1oxwaDIRhpbgTeXbswKSsqCaTIBGsxemY7TzwM5SXDo0UT
dJ9ClGklsztUV5+z6q4EAIqiyklCh9Gfdsdne47vGbHnUORk34JGamAv4FJCMr2MtF2U+TIGMsup
NfxuJu7aHgWXXXyWA0OHVsRpd2IcSxyRpvv1fERpiYc5EQQwGxQYmhSE7YQEfk0C2DLwfT7BbGAu
82Sl5KJ6jLbTzMHQ/insImMLiIcz8cgQXHJTUr8kxnmDsDMxfzaGdjcq1j4eum3WD1DPnjvJqu5a
Xu+MaqfPE5dsclVwvwmth6Whwm5yZ1qUs85gu0N9sJBJWEc3SXR1HRcH5g1tDFI6mwCKAjCqX5SA
FFLtGeFVnYhaM0O/HXchNrHmkvtP6y21fsu2O0kCk0oZQmob/YgFtP64k6ize3jRWo3fApx2Ndfw
6zMQMk6A7kqjuRHjxbmBgJCky26exZuQqp9lIGVYRFtsPyE0YJwWqdhT+tmMctqyPHJNq2MmBaD8
0j4f/KI9GzoQAc+EY1q3Obx1z8czPEr9FlcHfcIvH+LyZtF4hk4TBkAEMulXBQMY4W1gaxvboOMe
hsRFbGvrOyL9FOiue2lrHw1gkh3F+NeQHi3o5QyNb7Q+OuUtlR8amw4looC98xW6ZLG6295TkpZH
VAhWONDZP0KGI4L3JE9gjcr7KLPHGh2QOFNx17VjNn30KmPJ8RTKh5UDRzObG4SV2yu121J/1Jwz
QR1QSQRhscVLFemJRQ4a9BvdXdTDUsEldgzdQzEiS9RvqHuG6S6m5x7b75LKVSy/lC5+MUWOhe6j
jU9d9VA50IURMJFTxSQwT/gswTKE/aDgCHzrpHMx32LUcdY5CX8z5Wearrl5M4p/RBKS9/UxmP8i
Zm7MP1Pmfwgxy2aD/2hMWS4/38Lq0Az+ML8j18m1wDTO0/wa0melIQdPjYwbUCUT/qIUXI4zpU4+
dGU36q+I04b22GgXjn5L/jYjKD20zf2pa75WpuFoCbSlSCAzPNaRk8k4GIBFDMt7LUBLqfmUNZUr
GNWBMYQyJRjv1sV/uxtOQ/3Fq8e5FiJ+86iHtzr5Lke048Ot6l/FxaGoxDcL1/Kf/I7CFOdJ5UZp
k5ib8Sc8xIFwE/+RmQlqi2UuSa0cWHh3vvYBaO2oOdG1+UJ+ySGGxR1xFhOxQByTF2oPShE92lDk
KCqxaWtVaMEQwDSGuRZHoS2T6ChCCrFDzYWUwTlHEzzMzmoEMLnT5Kbs3Ozfkzs+dwuihcUla4yM
2Y4wUNGfpp2cbYmYRA7EQH5AcEZMasCJvlaT9NkWZS4mAqrkzaWzngXMlZjvDdupC0aVcsDBOMOh
pIBaSpQg2fBIQqTEHhQs7+2k3qz1Hzqlai+nHqe6S3yO0No42ehb8kjJoZtfa3VDO4WHymTzMrTZ
tXqSLj368Xq6MYwkKTSfXbbBXHWoXgt45ECl1pZu3gjduCdt161mX2OyJHl9th94I4Un67au7p6E
dale2Z8qJcAhupVtOXofBKDNeXaJ8x17z4BqUF9Ip4YoGdXnGmwPXYjA7WxVPNoOBhaB8ivARz0R
IOpJt1jeN+HZiJGKnuTmO+uurDus43sjiEp/7nc8a4yxoPip1k4Xt2mDh/9n70oTadbt+3p+Mj6S
97nyaqnOtzDvSIRZe1BEb3g6O0V7rPO9UZ90JsJeGh0BFcNbcdTlbZP7zOqS9hinLtT7RLeT9Zlg
UxjHbaVuKRZDp5fPWGPPi8N84Qngmsb40fsLAtt9Hn9lFWGWnpXtl8TGMdoSSPh8PVjdO/mzmrIv
1b3wrpm+/CpwqsdOPniH95h2CcqcuAFbHmwd/ho16SaRXbKUet3pRkJhaeTwDnQVywUYRuVdv7fi
TS6x3nfjZZ+fYusytm9ls5XzY6N4/N1M3sJ4ZdS5Ng7Nuc9d8B1gz6a/ygrAmSs737Pu5sh06xOt
Vtw7VubqjdvHZzPcp9ZjQr3R+YJwMJp7GiHO25KfxxY9e7oBI/7aNu8t5xbEO7AklQiY5kbzsnQ+
7wYX6zy/vED6qUlMP4ndJ2qTvrgXcZB3B2CSCb59d5akq6aCk+/G4biop/lDqJwu2+U/J0AWTbD5
Xq298IYg4KfZiX/hWFJN+6RPD2pPWrMZd8vOJ3YloD9sDugc2v4ijat+lUAQnPhhjO/h20CnIV+U
HkbVGQs57jBhRuu3qq9WLpWwMbqNSt6lK6gncjaHeTmXKTaa/b+08aR5zxMxL1sRrBKJpNNMh4ph
IaqsgJNJNVbKFU92G36x39fIAHbfkj00uwyNTmr6aAPSIAHDizRYv05D+2B0Xqyd4cWzm9CapWfo
VupFc59ZoHJKFjdiaTgTI+g2i/xmpu86bhpPESD8sMRnzLY5ZT8zoHIKQH+ur/eoCHhI6ZA69S4b
7xL+W9Ti5UUoDzDfVbR6zV5L3bG8dJxGvAJCO0YZudUxN++r3R9NvrmvxJ3ef4wY34f3vjzA35mE
jTEjgr1wYXAczB6IRIiTR4Q9x35brXmxTGdFa6Nrt9N3SmxMdMLRO1s8A6bvspVZSJWJ6BJl21+X
sLvlJ5IE5vE67mN1P+rON/A3XqvmQcEH8UH0OIdM/cGOx5MHj86W5ROMUgK5nsrnlB6fL3rC8rvm
FRSaWyU5HX4njHwTP9ewcZRYMv4asNVvw5ok9/o1eT6M5mCCyCtkuJCUqkzbTVTzex/sIxUThNye
t2RV5JP3bG8S1PXBbr5XImjtCEbw/pTQSNvqK3+BVJnuYqYr7olThztQgVGdPKudJJ018dxbnjXd
gHepEQAGYB/qlm3dq+y9Vm6GcqyNV95KiLOhxvjla5l2vMxquFLZ551NTy5kezYwEnTQaEZioKq8
aOjh1jHEu1O9WrdJ3vPV03gPyWCkZ8ApqcenB3aDSX1RoorffSrtpTsywxgD+XUobp94aInEgT1v
MaShdj9av+ECxvn8qbHzFe9l9KXJr5nxjiv9yzCCZpYwBJnY1ux8GMAfYbgJ27XV0Hed5lavUOjl
NFiEA68BQcIV/IZMCav66NsDidqmwSQait5lqgIewLy/1CMqmfdw2qz7WLjvo72IVBDGW7OTvwo0
quVbpiMZepHgYvYT0oTzEN27YtsitcOCIyLvPX9bGOuK1Z8mA/WFpyYNRGCkRrpPvdcbjzj60lPf
hG0voKghiNrtM1BwRjs546LprwSpEJ8fffFOESTvpvlH4dMN9vcZIhgmaAhzTTyjL8V8f+pIvlFm
HxH8tNppfh6K9hExxuLttGHAGKt38vNi+nnyRW2IgIfOJ5F84V0V/RgT10q7M+dNHOyU0Ep0Lqdd
3jtm8/qEe5GyDWv/0sEHeaKoV7hoy+0z7XivpZMp90VlTIhBan2QeYwGzZWb1674a7qrbp1JABPl
QA73AqdauW9iV0a7icMt9s/yafXaeGI0cSu7YClchEtZ4msjJflpGT2SKYwwMIqDDEvo6bBylQyf
yPzUhz/sHbyiOj9xlwAUmd9rA5zUdcPMoyNM28Xh/7B0FxtFCygb78IcHExtR0aSwuvCiKANEFLz
LkDQxg3kCXkg9+FfHdc0TRh1N16WHqfmRoZDndwjpLIrzsIGDdmnJjh6PII/1NK1xs4X1XBb/Xdn
pCpoPoFrzcwTUV01O4AdcDtBPJr1UR32quIavgpOE+KjZe5VXMbUm4FjoGDflxq1l51ilIERnfse
T29K5CT9XgoPuXaNPYHyfUaQsm1o34drlfuS6UfT1zjtMuGseqzrUvtTsgf+ZHwaU3q9MD8TT5hT
UEmkJ2WxA5IaKBpWB1pgK5YaTkjUrnDF2BrYa2jhf/k288OarzEezRb82p2RXgQHrTK2roO5fy7v
nE7kWsn1niCUVgJz2WEMK2Pmu9xK3VFfNcQMTjEFqRZIYdDCLNRPWrVaKkyJy1zbcnPjM5W/JTRQ
oNp9S+EIAJyfrl3kozGTCffB1QIP7cVrpu+kOLbhxYIbQr2PTA9ou/dMyxael7F+VIkLdCnd1NGe
k+A5OXno98+tMTjjcJg+zA7Z9bnJDobgRcnaoBHgAlFpVGz9C30Y5cmkPUbj0P42oNZVTsAOQeM/
qsCEoAyy4RQyHJu0UyteyQnPiPvDmk13SSyYcH1saeqCNWh+dEq8fYmhS37J1FCfTq8GeJmTzLFG
/jiT+SFTMotgc2tuCYSLp0mqiJ1t+XU8T+KjWZgy4XThdw9mFRzYdRgspLPUeyJWcHyanBrgOLlW
nfvZF64+2GDzAO9ptBLx6IjSo4IoMrRTYtBjsIrQk2z4Ocgu9CsyXmQ/4eKgsetX4EeG+fxSOGlj
yw9Dc5IrXJM60ADl5vZXyveMvz25OMqMer/NGb3vdz+cE/XNIE++8nWZ4OqgeV6JOoNQxDrlukTP
w6QfdMblTHK+NVTOC7v/SvFuvuavBZKT7kirtaGMxYLhViVx878xUbgynghnBPMNIH7/b06PQ4SM
RKG6QMhNeLwXCrTk1yhfRznMdMTiaKk+FQJToUw/1haE9xPqzpDGIjsuxXsWvvYWJIm3hcjM5729
8aNUsJypFM7bep9g1tdiZt/via4Bjgu34XYMgBHBqGt3TZ57yaF4YhZNXClJWSfrCGn1gI/fAZxk
VxbvtDF3VKJlsTfeib+iHrV82NnPbh/mTpFB7T2zHPXZkeWtEnmJlYMvccqG1JwlE1WYIjpkpQwC
Xf5JOhG9X5R7LS0E3M23OLxLwk7DW1w7VOqNMltD17fY7DPDvNZOtIFG6oqcjw9w04S5TvapoZWp
qu/SLQBD6ZfFCP8qH60p+0wVE7DlDfhniZsnwTgmhVqUMkyX7wl8PHOzNPAGaLkU+KXruALxOOk3
+ffIs7Qwkv1M3Vo/qZUnO7AIwoo2m12twIUOeJUAjMn0n6VTzjtR/bDCb/lLBOXSukuafsXFnvOG
DCmlv7Cj9Ap0lywwi/ClDFrrW9LAy4WzxIyPwC3hRiGOydDVbaKThneXdeFiFNYe6Wxk7TvpnVLu
iRHPsAuBPRiq/OcmnXZvGDNQQlrGXwrCHFeXcLkX1VuiXXAAbKl2fsrU1d5YNbpI6MoaGMcB3r5R
6nfjOpxe0wkAxKTupqQu2xmlOWNjRsgLYxYJcFSi79jFYWAxIXv29Mw43PkNvB5Sb0lEqP6yka36
ocw3y3xIpkdc90qwLbxC2rbdO2IKLEAozgDsS3LLGcL4c7ylUidcOoelu22qXZ1c5RKIbothCHAr
kyb05vKdfQscMFG2Y3MQoq+w+xb69wLZVrF8WimewfVmwAU7+axyeznVEYJHD6InSATFUUMpSnUV
vfwhxoD+pHAIj75u7BtycOptrfoptoLJlhlmStYqnbXEqH2vrSFghCTbJCF1udej7hU2jFXz2s9V
P6+CqHngioHD97P8mscgA/NMV3ZV93QixWS/ussSfhs/BnNg5ctc0MpkKIbfreGfIj8yEBYZL6cx
BNN/FHNNVf0NBCapHrsgRyux7wgScYYqKifasXONPV5HvrDCDoGQugPxWpONhARKXJntzeaHTybh
gA0UbX/MIVctOFYFqO0ZzcjINIVDJK2/Yhw9LAP6fK9pDkEfSBJWy5HpEQ/b0Qqk3uGXijlGJrQ6
fihTqbg8GJV+FidOFeoE3DCO7CzF89K2O016KMbFQHhRXVPmPHoIWSG5V8IPeVXP9DVSXLl2SaiO
Ak6QnJw2ugcYVHr8y2XgABIVd2JybKB36aPvPLHFB13JZn5QRtDaFNWe4N8BRjTXSF3eCcyuFV80
nLH1AhkZdnbOsqOF3jBDPRg3rraqRzR2jLU0viIU7kbHzK/kGLICCgrq3tfAaAGmfE3kMHOer/Jm
ElBcusiL8j/kYqxdaT7TuZkgfnnk1MAjWIzZpHZKTCKSA7NQw0/Kn77YK9ojJTakPT+lg6HsTRnD
sTOzOmXe1b0fdxdGvAx69acnODRn1bZVA1pbabkx7eIMokyerIc0epp7ipkwbitqVaqcHbrSaXrl
OE1NLu+aCvieNmtPA7RUGDvspqUTEzw0LNbiMvAb5J3ePOCbSintwEwBtM46v4A+NC1oBS7uvsRJ
vtiCMED2kM+j8WnJD6ZeUb2nSmRXSZ//AACeuUOpP0sH4WTGGNEbPohCQfbAiPvmgP1cTSzlU9lq
0Vc7E5xrJ3CeW9ApfPXxYroULZ5YUMw0GiJmezOuazYQnwCBq/dQkr3U2g9tWNa8GsO7ILG7cPq2
l5Gi9D3HXUC5zw38RXHtBoG1GNPG++LFJ8BZgO7b7qRkp6KtjKStJu9TFd+r5SBxcBTiY8ExNNwR
M/q3/IjDeqc6MLYJ6Er+x7G30lZhhAjKdZRgCQ1fNcU7SIDWbRMZh8aK31WeK4QlMzDxWZnd5IgT
aCcGIcHS4SO3HmN4sjjJMQ//jCTfAqqa5btCLNDiw0bl7uhUNpxLR5m+6mt2dHIvsIeJDNtKmd3l
f5IeVNI91qnRbvgaLsqbiPJD+O3y99m8ax8Mwk1vUDzGfGVxYMe1fiCaVRBKVcgfVXqvkXnMw7lQ
1ioPgak0uQrZhRzqAzZj+vOrFw6yeu8kHzx0TVFg8oX+DgckTBNUcUDTiG0XM+XV5iN5JP0VFEyx
ggjNR3jom1NWOVCtGIFZnS8WMqSML8xDwhZd832Jv56cXKvlhSp9LMYjrQ+WzhzqIfZXwXzM/KUe
ck0MPSqV/03oY5R/yXrW8W8iK4GDtzcfwuTix7qOffR32tzqSWoyUsNcLS5dmZJ/GHpa2TD/2YtK
0FuvqvzVxv+0NXyDjMUp/57az3ZNCc+9AlV53tbo9vQAC5RjZ92SGems/BthP9Xo9d4UP5rsX1xj
TDMVp3I96RdWiNwHU1a8ihopOBZ+TjnDcoB4CE+5UDoiv7bByiyD/Bnp9UVKcUq0tu8R9svqjz4+
mg4oq42JdSXhNorX7gt9v8VMW6SPY92Yr0X4npt/Yy3CdmcwStkrazclhtnFQ6n0+B4rh54eRmo1
z1JLyuj5g5+0R0jFWZHYGXoERfsnQ76aIdQVqR+FmEn4TXNL2rdnlW9kXAlrA5so7bcidVDApiFL
ObV4IyTuUWUyRI8ZhdGYwr8Sek815h0E63o2bHolLTlWcEwyxiyMDqOBTkGjGOlcafG0/pRo2DWR
NZ4hxOw1DHlJJ1YofYsFnEx7Ey0atkJ3Dcug/TROmRpLKAOUY4jAI7F2MlIOJr4kwL32v+aXBlPo
l40ewQoIOZosAVo0Be1a1upeL9y12q6pexEa0gWa5HVAL6CUY+hUDtulxVfF7uM1vYoeRmA6Ot1W
FSNzV82p69NT9Anc4piID0l8YYgFMmO0PkLN/if5t2SuMaDUxXrth/lqZYCHu6KKFRSmFwwiVpUO
LBKElXDQVAMZ5aqrhd3WV1Q6AMMv/exFt+at+h6QmIvYBbHt2AxhC/hT91UybLrWHTjgN94LfvQK
xhp+MoGY/+UED3bYsGVqvRrV0HWK96RKP4TSNerHWF3IEBYFmujFbQtMlTyY+5+cyDA95H7NXQat
hLcH0o8EqUJ9Gjpy6HSFQ2mF31iq7KeWuEFPE0iEdKhCsZlRRIJJDiNzaHhOAF2xzYJnQtLHHv7E
IIBq5HKVsfcIV1olvc/qV1tvULdDewQhNUkK03AiJtr+UPQEWa6IfKmsY40h2URUHRYKfXSmPpbk
5gZog8q2XXkpkehDz+f+EO/JnIDJgwlzitlHyBuBROSCAq+ZdrjWQ4kls3Fc5+KQLxlxPFWGz/TV
G9KZKAcYdKiMO3DfhdNPrxZ5jGtUL8tuhYhnoRMbDsPgHo75f4LvNNqM1O0yFxiNtCflzoxXfMRO
HoQRozHcRLa4jmQocccVhrSwG4Eww9tPXeW7wEBi3Jhg8AvpnQFT7Zk5D8Vz5inCDjkoPVZXM5B3
4J1IXVCJ/lzuEAcP+g61LkNvcQ7YRRBknENikLR1HPzDTIb4wPWIkfdzfVxJP60LKZMJ64QHy9Mn
S4ACyIq9ufKWxVWUvarvKnnLM46paKNcEvXOOAu3amrfvPUlqKc9JyWYWhTeEukQVn/EhZtMbGMG
F/6ERxmtxrJnxLD4FUAYTq2mz+hggLijwd1snl9S+qjkD0n3R8CPQno0ShCNbifs2MhA3y4z9sL6
ZkrtVvCBbxVjn7afff3I2puqeqsL4xE1O/r0BB3jFIjdLWm2Uu2GiGDTnYJ8DKm5lHpt/bBUG0l5
ZrmFyljIK+G1/RnM7LbiJ5zP+YJPc8c2wd7N9jw7jewbQ9ApAWDPmO4weBZI0dEgfBEZvBmYgSNR
T3dS6Het20deNtm1hTFjAAuqjTzaji5l8OTwhNYsJsokEkZbV6kvdeuLSRBijJ677AMc1mMXzANz
7/dcXc0PQacMat8eZINnxy333KZyj+47X86G9FdDO7X0bxXLnfrCpIyhizQ4jPvhNWC8kJIM2h8n
HUDYj8Nt3XvYY41NAPFBHlxzulpPz5CPeXdC5W+GuIRi/IeLLFmugVwEybcyIC/eqJfs1aBxsjwQ
yKeMPNC8YC7CToUKnCKiNHzEWCuDjJUTMs1yiK3GoQJvZAz1LPwWJAcCsa54PeJ25W3mwKgexn8e
AkaKUi14gmOht/8dM5fiCsabONuxag+QwwdYCDZvM+o2hOmaJZyHwBqokl1TdMB6Ba5Jtcc8AdOa
QqC3OcGz4HOk+qYBiQhX2nVNJt9ATRMs4NW20U+fl2H87YUAyWQifTWlX5LvhxPtSBjIQCGMjdPq
/BIUgo0drxb9NcN5xJlfO8fJqzS9SwrlqAspDxoJB7uIgzrE13ITIWZKbYyaoP4lqqt/Qotmw2Xb
WWUDCEATyBer8ocNbhachAi/GEXFcKl/AQarY/EKzggdCrBdljzCpcBqgIWYHYBjFyV0mQ1j3g61
Nec3Pt6fuBYDCA5A1Fy+wsB7AZeNffioV99yCzeSg/ZRzftuwXIGhDfgZYaDy+4DMRy2NAn1mI+P
+FqMu7g86aNtEaMM7YW+B10K827VmREmmKvAnfXMPiQQsirbPctXcFBpIlsAzH8adl2dnhk0+40W
2eIxxwoHg7AUz0s7BPrAkBkrBVQcApUMRa3NWqIx/p8jA22xWXhq6lfl2cCthk0Ia5zQmVqHx1kp
XZsZSA+VCJo/pi2ZM03QMDaKDsb2kk8bHiVtdKLK59xTUOOwlPFvP3BzCxpujql/vBY8HVr437/Y
OEBxFysbZns12+EDvXsirSdYVx7Fz6QIJuGShbgLYEk+i9smxeYuiMsPZTmHw9fCtipv+YGQAGj5
GOmXstzLR0thneiXrj9nCtwM41WXg758VFQfZrObdH8RXApMJX5M07HF8lPbqjIt9WnCBtkaL3nk
J4qvihA9L8yXZhX/zUNafpjmDceqMXnI1bng72ZvYnSo+m9pemNOEyn32vI4KQUyILqf3ArQEyut
vTBItzzWbJQFuFOq3FDuHRZ3MkAnLop7nPX0eocuUCLZmKxN65FYnLT0RmaPtZWDcZIungCKKvVD
ib6j5zVJD1g5MSQS0mvaHVoShyL6XneadxICHibeA0tcd2kxDII6lDuT8Jj8VPVi5Xtinkm2BiYQ
cS5ccMv1qIVKkyh0ko0PJNKTXRKeyvmGcaVZHefFn6ujgthU38FXxBU17XzeaBG9d6XzNHbwhPih
0Qy0/p1F0kOSwEFiNeF3DJCcFoUqo/eXgRA3/dHp9iTuOjjIhN6GDo8nrLncuI7RN2m3T4I51T3n
VCTcqvb3sxI/22GbFp/N9CUau5g5v8BBadMGU59gxEpf+YR+zGghO0JFhRzZyo5AN0lS5SoGUf9B
u4M3Cuahlx7e1KwTBuOM+rsv7OGgz4KbwL1jv4RuwuLiQ0XmgeCwdbHJwKcYjt8TViA3cpWNXxky
0l39wfeBwjx9V7C1NmiAIQ6Atep/gPXmmpbCJMT8g80BjADZ+ZafsGj+kD9k3FtkH2uvenB7pAsD
vrpBiN47fp3aHSOVsoK96+UVxjybCX8kRjLke1L70UYyG+bMFdZhDgEgkMGhgdc4UrAyPkCMCUUk
Q9AGOSHrDCI6/sHMKw3HgNK22GBZqHKestvxCThIBzthvXT4wWCyQI6R0+bYsr3IlK3owbB5Wwnf
bHT9HTggJpnI6S3XeKOvi7Bl+U9KCt82/qEVmW58N4TxbPfkVKV7Km3iQanks3ozo0JFGAhzH2Qs
wzFnk7ceN4zPiSYH5W8YjPxpHT5jDCvh3+EXZKNXyP6QiMIMHzH7rYCyIXWj7VxhHdOAjC/RoT5f
1LtVcE/WsQFEfWiG3GBgKTtf4Cq/iARADw6vCzIzX4KmcCBiaNd0LtzWOuiRelkecezQMXk0gB94
QywcnqsqX/UMaU9vDECM94qvpzZMW7qN7BphxmK9iKJHlMMTEgWdhrTWKDzw0BY5hhHMpLPLXgdJ
g/jjonQo0imCeeyWCGuZDfYelex1+gvrey+j5Rsqxyg29Ye2p5BmcMqLhq8d7XiCeHphQKHa5ZWN
Z/53f6M9wmCBoG4A2f+usxZ7FpoThFuIqVH2FJwQa7QwfjMwSeG5k7zEY48zHOcXhCJo4hCsqBMS
qE3myi2lUcJvALIyhCi+n6kjL1bCq093oVzJw/5U6a6Yb8Us4F+FnOIdDzU/7fGndVaS/39vs2vI
LnYz+YLvjYkPBrTD8LgKcPtttsA2x/9+taHEtIU1t8QOailc+CIHajzVWgmg2zlq4fXynv+ur0r3
OY6gkq7898yVVcaAgdB5eg5TGR8UGxFhskqyEM+x0CHrGbLN4bhuEcl6PhMjvT4c/G6YsgJDNV9e
gohgDdVZq2W+E8IXbQyc8hbzuw3kKp4RLHtwjQNmQOG0JASrr9z97pVGgHfKiI36nsXPkoRdTfv+
y6CfbVF+kvex60pP/AefEsp6f4bHKLzRF2m44tB28TSMkLe4N9PCFBg2Cl74QdL8cRf5x7XJWqMm
SZrBYKduAzx26nQP06yGqcgOxmFjYkNuJxpcWpcXClMG3iW/FyMf2jLaITOFL0nJ6FHWzkjYTHIS
vFQ812YwYh7z3EXVr2EEWXXWeq9pXT3d9gMGe+geGfj9Z++DQmxc+fcoeyChU6pDQkFYjXBBXIIi
2yKhp2xtJ9hSm/CBupAhPe8a1hOmCWLhxVzJPbxKJkoCzgAnkCx6Xc4ECTdijGlNWwWQjnY5Y3ag
Rx5OLChihwN14pGbdkCeFakJoq2INuIhcdpAvIJDgtqeQXH4b7zRpyjfaHdbuuzKRqiNDz9pTFjm
m+vGu2BsTmT4sDoVUctz4K48aSwmmNpzI6iUIo+Hjh1eW0cBnEHjO90t8weUImq9Zv7Cq0JrDvLa
fiDiaf7QFDD8gavPwwIdEGeMSabVdWDmJbkPq4p3wjb5/FxDlAl/bJy+9rEVxLGCnRB7jJC/Dd47
bDEYmUXmmTb6FcYHbIPwlJDIP59wU7aaduLzefg/lu5rK7EtCwPwEzEGOdwKe5OjiFg3DBUl58zT
97c8Pbr6dPWxSmGzwpx/mlxu1kB5xtsjs1cvUyJoaTz27UwBdB3IQarhXLIcQiIPVY+CAnK5jAvH
6qQY5YSz/jmusHRoZkFGaAtJGfue4+u0q2YWghNhloKew9nsJcto2mSaqWxNTtHm2ZDcc3xFfEJa
QH1FO/cZqUNOT/rxskPEr6PED6FLxC/bSFcsuiN3beyFKRhi5uDKVK0b7IwBHL1ry9/i0bRB7Yvk
53Jqt3Kv2nQeaPaXpn7yu54SzHiIhzxdVkT3iT+UFGAy5m1bzkgET0YyIUgNnmj8ZVWaamEiCqJ8
5oJfRyfR/ayyFMO97K9jzWePcbTDHAfQCG5gn8nEsUCIXVY5l06Vy7q6vsVcK0atridxQjz7OioR
tmxqHhE52mFX1f8pHB7rBioLNaDFf+Ybhi8dr/E1387s6pt1dZWMcPxkcOe743w5ez0tj/qPZ7l4
/pe4j7Thw2Wpn5+MdgY/nv4l6NGXq2Ex8XPPmgX7PcPybK4f+1x7uW4fcr0zAU1CEHA/k2V/f45n
uxY9l0D9pcGIy+YyOTghK9PN6/W3tBxec+2VG/3RCBFTt7bBA/LUc4QZO6HeIc+mdhbObsIEtq5I
hFinrpjf48OihmBQSTxWpBQVAgUsNc0SP9W1fhgEu7T70QA44g+qJ6aLXVmhcJGRx1om6+DSXR9o
2ytMcMs9Qd5LyPiho/xasakuhblGJ5cmO6j5aLlG8i/lgadYccOqxoNWEvF3jUQ/FERTXmuHEO+o
QhGm/LIWd3dzCLtdXJzaPtjtS0Ka3sUTLecRMYXyXavHm1coXz5KFGAD859Ps4YBCSZCZ7RSX8ea
dIPnoGDr9S6Tmm3E2jz/erK7Qc9fab8H4gKUOg/9IS03T/uXAd0c3+M7fDMQs8xlQfZis4GOM4Ro
ieo+3y9qdm+tEpsrUSFto6JtsYuTi+pO4GHJ3MdaaS23mUKcco3660Uncii9ZPaIwZfEKPWPgOLw
XxiGq0PUYHDfNTOZ2ixsf2KkSpr1gBF01xCGgq9K2gB/byprQMM1UsKlUpx7GIq6ObL+OhPgziug
otPgF+LEaP67M+hQAN5DsmAE6zUnzAGhpFLXMTZ3JDZBUJ/lHFGhkaf3aeZaZqzJ/6TSRBjBNPR4
49hcHiOuWJ8/KFrj5CvXRJkGK6Fd9GGtIsXZ7mcz07MSEFZ3WkBQLcd4zXwOSvBsQZRP7Tb5xcx5
5bMbtjlOzT5uKanE0Txb3+f/+ZPbB61zx3B7OsT9EfxTM1KA8sOxu3lUr5OK5LXwWO7kyjGbogW9
ukXrQuO8q1/PEuDrFDMzh14qTMozePrQmpvsJVFfBIe38uMfiFvV0vEjS61nzge6x8kaZOIGNpsj
d6o43r1L3hyFA9k7ZgM76q2HSQHvjgb7xyYhinQNBTF5N8CdP8pDJ/UjX141KIJYQRXRSu6EFMtE
GSuQOVQ5GO0U+SE+X3ZRsxQ8NdQwoXoqV0X0Tc5Co6r5c/e4MAwukl1hCtLz0pORcV5AQhkaanPV
p8DwAt2OKyh4Y6ohYe70/mBPWTVtyxJT7vwaZ84dOw597bV4eMXlKP8cZ+g5Hq1J9t0PJDdSrgcF
jyFTp8pWP3+sei1S/v2c5w5QVHMUFbb1zb2fLrZWhoS2JL6tN/3ZfsCHnyoX8+Xk3LycarHYmvhY
Lyqt+Jxrp3DSj5bc8cRyeCfNoL81NuBAeiFfsMYZvEK87iupfQXZZ/PlMnXbcX9qJq+19LU/v2Fj
BKV3HwkBx197ynBgkzB+0Yklhurali5d5Ow1yiP3pnRqW2mtxer5GE9otU6VE2GW5sMMrVVtUqzK
rNxEdvGBY07+bLZ9WYzEmM+u7XUx3peUoDVCIwyDe4Ml2XoXOrW/xdzQeVHwt98ZTjsdn12oj4Zx
Hac1vVxtTodlYslUdRTMx1BHlIVVny9viqY3xT6j9KyWvLYtAB2WDsaYRp2D9uX8vnmzB61NxjyH
sf691FzIwNxF0slcoYYp7elnzzDpJnYul/s5Fr9T2Vbm0siz1aV7lIqKInsyta8fqB9OFRLzhJh8
KN+38l9BwUoTTOsEEthU4CRvSjnkmbugD6xQ5WA7+McPiGnhcaTl0UHYBk54wXguIjOZvtKeQD68
N1UACbZwkGCQtI73FfuN8tqlAeY2vxDNePrRQ8r6gCgh6J0fHihzMBuiyBdw0DL+rzE+ByKawzfk
zuFYRQt1jaaHzUhVHeY/tTuyBkM7A7wQ2O85fRs0qhfU39+DKZjhhT3zGSqbyPfxS9PttflmBnKM
Fdrs+RQPHg9fqHr6aRuHeEgKuZD1yAt+ncpDRLGp6nbaECJaLm9dgq+f4wVBMMZTlfZx6at7vJb1
95UzXU2TH2Va8kI0ZB77E+/Ct+dCOErRRRKGVXMHGvobGjenTikduV0n5mIXA/fu2ZTeZ4vGzA3J
5fysGiRlxREwHEoRApKi8aS14gqFHEn6TFdhia5g389f3dGqzpy5NR2/vX4TQ7QKqy7Jxs87pskQ
j4RT8R1UO+T8+jAt4V9+wckZr9ETBEFsYvxWivZe0VplAqX8OBZruhHdzJOnT6D2qkKzEPpQvcuf
ln6T5h6POAm0LgelH7eVKdaLly9jKZ1l979Juysj7AQIQHZX5aDKT5E4VjjhbYC/EB5X8+LHPyQb
7MVMzuOiCxUhxgXvW9DNO+eADokXf+ZZeLl7OVznNqo+f8jRrlI4AkNSoVg41y67eOv0ENcbokV8
H5fkHZT47rjctVl61YVene323EcSx+hAmN4nQ9AI4c1zIueULZrAJ/h7LX+PMNNaf4Mp8jIgXoE3
uVYa/aVSzYboGPsp13IzMOYWR3zRqkcrCsgBKAjIjjIA6VUMKIrV6XLMfe36uS/9+a5BVTxd1SxD
V8m1txxnZUeEjxXoMDw0MsbC2v+qkY9US2hf0xN8Pb+umq6iw0CTUGyAB26fSmfdP+2psyToscQx
yEDCOM/rFghvXzIXmiT1GiPF7VPVHd7M3yqRup4lfFeZq3OT8TmjXOf+D38g+YBdNBzN0BVa0yJh
r3owV19k4m1OoHw5xZnktju1xW0hD+GUgIvjx1J5IIfCs832ctsaS8tsHlamOPLHiluweb/1rHBH
fWg6rs1lumO8y2lT2ySj0FnX88efk3idTH5UOHRLsOFjBtR2GOTWw+y6k800s0/+0fYxR3JVIbeV
Hugz8DguIcaDXdlfphnjskr3MbOlGWV7hfoUPsBzqs3cbKKVAZya0rdsP9u/jYLKm2JIyvw9ZH2I
m3efO1OcR8kfR6F404rbnKSTJlTwOKW7kObJS0AHFQvZvx5Fv/qMHRq2QWn8PHsVAa5SFfFdpBYf
1O9YP9tnYQVnKmflVtbmOVXW+Si3MJ2juqdqOmPtAKFalmox25Mg68q3TXwK802bFnZ/IU+ls+aA
igCZsmON8EgtugfXya52IUdLxfSyRxJYdUYhIqg9+vNmc8hWN+g5FQIezruKWlDtpco0WcBhzO+/
zER37fS8WdqYXhLs+H/8ENg/dEo7CMKx4t8UebiuZTpz7Zd3olLYxyXIdjl9Lxfl7RtOy+S/qz/T
kVJQ47BFo4J6sSLzKkiZN8lDXF68MT8PvE5BWU6/zcdnc5JCIl3JBORF7di7Dh+ja+s4tMZHp1Hy
d9nTCALmJoZGB7M156UYqVJ8+8m1cq1Ck9SW2+s1Vzs0rr37dFP7C0CTvpJsr6Uon3spTvFHez62
8SY5L33yDCEahR3t2iWY8FGil9/7+KmxX5eFPVgfBrw20pJs/gZg4pqBA3uS38EsH2hnLwbn/PjV
RepcU2OxC3KQH79wGYDH5J9vCxKyDIXTAIlACBbh7vf8vQ/R8CGLRwyQhQqa8hP8EiOZGocsyVc6
Mc57kklUry/kDdp7yYwpePTBTO3LwD0h+PMCpdxUt9FssPsMwcrovOm15dXkxgeD4wvdRNegcZNX
2c+3LS4O30GEz+9icOo4L24DWHVIpblOgYhJVvnj8PZ5H1q3p3+Pzq6fNOi+9L7rq4yvvWvdnywG
N31Az0Qpbaf7nouUFKPrwPTUh7dBfrSWU+9jAncBL76fntAoSYAmc3hSnVSDJf9TFVKIN7VLR11x
/JjDKkh7QMKD7Nuusfw4DzH6f0lNFFIDn9rnZkDR2ynFk8aidm/l4msrnrDeQw1GKpEGu0SUqezj
jJzc57s6ZFmRZVsTiNcuvJ+qWJDmpZ1823f/iysU9KCaS8CWpekJhik152MkSE11w11ix4bs3OTb
Kso1L28QPL9yXxc9cPfUXr/uxeZlRNYKp/3HTq2+yL3n3o/daxfrHj06Wz+7WFc4bt40vQJqdn23
s8CBNzkocB8HTPYn/OFjbztd1DYDzKJnKrgqPBd5YR1HjWmTE1XP9sNX7sPE+PGpZgN6HfIhW2DS
kDIq9EgE6S8BJB0E+Zt107V4cPGGw6xfCt+wWosXq2IpXcf+X+G1WfxHYAp6znQn/1LfqfE9fpQx
gIx+/VQXHyMO6Z4KDnz5JobI4nNzUqQGl+aliYC730KulH+/vgWy0O9XCltq8o/JZ/L06W/m3+g0
tt+pqf/ZycCFD/xFPe2//74iL8U33n8/xU3wUyk86Ff/gdNsif135nVbChlOXFSr30Qz/ZZpKd56
64/5x3GaH8HOghPc3qPVmoL5LoHBmoSwLwB6QDqlvaRD0KPl46HuRuliOfl7+BSXQDgGq/NnAoor
wgca7PmeI/CPP4y+8SzD99H0iQLimkgDofzA8/Q5VNMlvlwOVEaW+fnVMqHRh79/8yENt71c69y7
9i6DVRNgbBkc+tD318T79fXalb7na2f/z4Zq539mTYskgMSMPY63S6fYeNb3gilSra3B5fe6kLnB
ZUCzdJRBtQ/5kfupl8TbNfXxX9JVZm//SyQZzoL1R/ZeufQdoX5Y7zTwss88jDb2fMzn1y69U9rc
/6JCPOife6heBGeOkgpGFVyo8Yt6ck5Zv+fA078qknUPw2f9OH10vAj/uf2Dd3UK420PNlcMWNz8
o/i7GXhytGXZz33Pd/tjKDri6H1Kn2qW7YfEJmCCzRZaUnLORXZdTS4hacqK1JnCY9Kc30zr2hnq
sky3lwtVu5FxPD25Ih/BITfIZplUSptokV3JQ4V4u91yq0SoVwxoxS5SXBYMydxPyuGvJNKb5p60
MnenoVF9l0IKWfFUnx8n3SfuebmjtC/MuidzIM7pY3TdFfrPS7KRe6Y6k0OxcdbP7TPmhZXkWL1t
r68TCyYJ63F4H6PJD3e7xT6RC68zx2QBZCm1qQkF4A0fSbno5Rm7GuCJxGqDgyqTVZBY8a3T9hRe
pR64WhbM1qv4RDiWrxCUrSeN1SMK0gx6KR6UTeQGConubFXHGg5JOv8tr8YVqqsgic3ikygkWkiK
UH7/WkjGzdU8vuxfN9sOmdTxqEtvMRMWTy388Y1IOVVlLiG/0ucF1dUsPp4pZKqJe9OKJ3HRArjh
s0/uc8Vw2fXl2Nj9ZgiJyzbkvHX83o9VTotBznzDcL+76zUEmrAJIQ6JWmg7pIAIHqoWzAI8RGqU
/a4OB/kjPbV/j5/52LqSL+ACnlp2jzDXQP2hiPEXMXocLfoi69Dlc9TxCUi4RWKP/mvhxIed+keb
iROM/QG4HFJqRnOFMW38ezhZ9ZPMZeb6UCwWRftYeSELrEBj7Rsf3grOqfeDg1+cubS4C5l3aB1z
xdAVwnEug4No9YXsT52AFEAtB+IwN//IM8kaPInSmZnxjA6MVfDOSWWnzWJQMzT0W/gPolQcVTEG
FkL6Usfy4GJuwzae8Bn6tMVHabtFQBBUiCAwqobgBW5tEoU6yp+U8QWintRMNUs9KqTFEhl8rxvG
hQVVwSLrMV2GGh7ytaLfoC2/DJADAE4yWOLocW7fEAGll5Tj21Co3/y8OcnXj0jHL0wxlDBxLBev
tfu+oew/Ylh1Z2KLTGXZlYd5W0xMakiZXZhECu/5y+Cdo2A92X2kCdPLH97Wmm6DRz8wVvlfZciB
wQXSWC4eYYflxWA7hYLNSG3uyhFhTkppvgHQaO3cPDfBXVC6c7a75rLc1eYQYgOqduWNWnYlzaqR
m0CGQt0ITrsQzckZuwIRIggVXN1HAalUuYJFgVFKW6hectYoUgj5YTNTveOA/O3JXZwcobfx2Qts
8nkB1a5mysOvjDrZ1g7LjtCwA43NqXNYRkuOCa6OTT17M52hAXLzs3zans59Yt5r5DX89yvvEgwT
aVRsDqLG6ufPuY9mMscXWqyDzcn3glnfXjD5OtVzbWP5CMxSf5u1ovL+OIP/PF6yQwfn8Kp/lTI+
d0rE1Nml9kZ+pPLPcaEvf53ULh9JtyjEnYQXGA0+NEJU0YT9evEayWD9Zn4zaqjsM4RrQjmBVMB3
jYNNRh6IQ9IXakBVIAp+xHVyVofHXkxw0eOmI3MqIPjXXDWXa0sBPMOkcEt/H8sKlrerCJPya3ar
Lx7VDJnxLtavm85qAZ+WTT2Lvnr2z04sNa+97VCNjDpFqh0No8hbUBUeJwE/+1N0PEXq7afbf17G
8Vg/KBhX130KmbF6HAJOgOU4XB+ywv79ZZ8qJqWXJsKNTf2qnpyMbFqdCrRmOQ3aAo8L8h+qK1Ab
MW8IZlQg6A3dSZLl7XfIomdkchoXzuYfk5b17xUXvm6d+ceatGqKBkqOoCzqBDH3xFx3iAsRzhAW
46XpZnRxySJ2qAzyknoGahHR4TenfJkTE8uYXjav++hxJXzrbFh6sp38teaDMKGtmG4mLc989Uih
wRFtfU0qlpi8sT/sIwAYSAgpzYUg6EAEEG6AJI57tsXKDCkwCboHn4PTxhJAUsAxLIul0Z8W1BeZ
yLEGG+zlexuButnyvs6WYYI26vJQvhRIXwRdBqXNyG59ktN/eJtHeXMUxX+1JY+PA9bVDvlafrg5
8p8gpepNP+CRlprnqS5gPyx8bz41ZUi6sXw82VOp7ojUQbez+syMqWCAGjpkuATYMv8MeSqY94Cp
jdB3cAafXGpousntn3rl0mduCRaXi+cZIu804sVbBAvDoQMzbN9bME2FaEMnkrctNBqa70S6/JSa
y4+bkN0bS52wFiMLguYSE/3rzRLb7Vs6rMPvTS1MXvGa3Iew0oU8WJwN8fujLPVW8JpfZHn3ceab
2kFKi+wYHR0sYY7OteLAfhaEzkbh2qOIJpMujMnLimaYRgBCdblf5kyMlepKS8TYiZaC7CEwKNtp
+hMs6F1nR/vevT5rnGsFYbaJTwc6j2E+5QYczMyoWErfMHYuOm6b523zgYcH+ImTuVVKBfI/FGR5
SUXwugg1bDRRp5cTP0XhS5jeJGo6nDqOmjkOAa+DJnKP0QkV43y24vi1aYU6nt+dIo7PUpE8qu4y
Mq7Q1535fjntN5cKAZDxLelAmjgkfA5a+sebqzP/Ey7noFoAiLll3aBh731ApWbsxEEaET5CWzJc
5cmKex8C6nN1+4ce/wcRoQlP/kzMPAxpqCn5KI/PQKhI99MM0WOoMwVszEO+D3Rr6S0KfTOVeGQ7
ItlpnIFv5Gk2PwwbvgnZ9JtAnFvmo9I3ubvEjzBLKRMCDwXhPE4xPNe31ZeCq3afdC2CiQ4FcWCG
4/jkNdm7z9Pn+vtZZ74BV7cB+G4w+qgjqFppillIOG6JWQSjRqs/83DCCLzo/O4Bn7d19MjcIbAs
m5qOk0vy6D6I+3hOyxc6R/PaMh0zyn0+p0I0Q9ukyva8ggPJmeaH2NYLj8olFe+/FAXKieS1jhpQ
h5zZ2AOotqGEToXJ5e7yuUA1SKk/1TsWXtgTk9MlDIIWbV0+Gwd7ZzdQq1YeYLJjmQkFFUlsyP4T
iMvEo1LIVie7t5JYUPSbKHuK2CAFgPE7KcvFmfSN8tYjklabi++JaEeiSEQvr/I3O7TSHq5IObSw
V1eqGXg8zJ38pe6WY26zFpeC5DhB+NBC/KnndrjVXTLW0gMl5QHro4TRL27ts+nihRCJfsiT15HW
9/wbBBYCnCvybAy64qipbqDp+lOpBdJkt2qupMiEmQCrw1tCQsNfXrvW4YXE7e2KImFHqcB4T0sW
BLLXiHrOWXq7BRaZGSa7qJ5ysOtyZl+9cEjfxvdbSwUVyOBHxcN1DiNPUagid/HaDt4VkIvapBQc
29zvu3t0M5yHJCfV3pbqBAHrTbzK0D2HfB/UAWplZWeSYYrKShrjWV3PKuuP86ly2NKzVHf680Rj
uf5HH0lseb1wR1YxPAFrO8VFo3HEbIiY2lWJvEpsPueaDDUgHYUGfDR9aPrNOdE/Ovm38eFa2Ukb
AEvMyR2rVHFPLCDWrzicGDWVq3Cp7sF8y7g0qdo/K8E4s749khkDM90A+EspUw9pnvMGZ/zMhZXh
Sa8xxV+vsVsskDYJwLa+uSLeKXGp3pM91IITkWbOUXgVpzCj9WaOJTSNvBVXymn9vjh0AMv09A9x
UfC64EWVJTGYG88xr4rPkUWBb6RWPp/68wxDQ3+S7j+Ygs3tXtbntKaENJ0FhUq6fyFbOrTJgdQY
Es9MTlsTzYmpKxI0iiJ8ude3r1kyMHvCrPj1PATeEhswnEI/H3yfrtlM3bZcfx23tbk0ypk5knFY
fkvW4ViQQhJ9vatn2U4nPgExwTHRaFi1q0oWSZO0FHC9FVp/ORukPtR68AOlDJ6G+suwGvfX1lgI
psJ0XMrULsvOfN+4iQDiaMjUcyzz28/bsom0Ts5q9IPqruu54yLPL6okLerDfKIeBJ+u9knlsOyR
NYrydRLld63H4e1iKgkxzk12bi8l1mYf7xNlPAtga9W/19zkH2atJD/SSqS/yvP8pTxd/FOn+LW5
1RAGu1UHDa04fhq+dawu5ZDowewgh4TZMaKFwhguIcXpMojuxnbWt3/1UTQxBkZjKTENZMi4//wP
iY8iCcgN5FrRxcts/RdCuMAUL4REuLBkG2Cm6kL/zEPuQGDC95pK3P6VMC1KXokqa/KHiRfQPYh9
Kie1z2QZ/Vf1YFKO2jvvnIVPginKQ/ac9DHFa7Li916RNeqnwJ9vq+oNDalKU+YmQrmATipBKKRZ
nhmWK3e7IyfQEkrS0BT46Q5455YWyIrXLIDXEbawdW5vERQnqthCUBwFiqqZ7ZkrYyUp8p90bhmP
tKyHK+2r7OL+OUnUd5batqYs89VCdBMjKC9T0G6Os/Ul6WxOVVLg8RkBIxWDCVQR9VaWaMDhq5Yq
MWe4HoLKJYla1DtMHbe6Cyu7cKSVAgmEH3k7q/mt5eyHspHBUfdYdDWOnp1cW4KSj4K0BA1lMtU3
uUz29dlPvM1aqX6qX2hvwLqvhrm/ZdqnjwwUrLZthr+6GT+6mXamf208vhPI8ZdFL2lOAY/bIPKb
Q/08uv+uR+kuV6OYuN/EvyMbMnuaMIPOiQzvNXV8WX7Ohlc/NlM+/qYFkpoKbYqTVxN+7GOcBkyP
st+Psb+0abWKr/PPdPfRTb/O9yLpzq59zWlocL4CCvtuNJ7iA+ZAqnamG9t16K5DXD3YM+g7W1D6
1Sg1vjxeBIr0Rd5fUzIhAoQT0piHi6+MAsne/zm9795zw9n7U3sttUV49DAxDeESX6CdQ+3QLExB
laJXeuv2uj3rzrrr9vIt0ysM773UdPF1vIVo+avgti9G79k75HT2lf5n1uhB4v7Dz30JJMIvmyrm
nN1qPPmXUzwVyrlXNsGbF/RXc3qlGnmYbj8bYPlPWCRigZwy9612pXkMCpjK5K9W3QBlfKtk/xrP
ezsA/41OUXKRenw5LTb0Lse6wlcZFSYeiOun+CTJ21SAww5PdRAeIEFqlBG3/kL85d8o/yF5C/8o
/p46xd90QPB0TkqzP+9kAEc0AXeY4mQkVvsVSLimUHeULyoOO7Enc8yOn4rr/ivOsp8kf5Kp6MV8
EwI/5KZK0GDxv1k9UhbTo/yBwhVaG/SsCA79g+Zh83sPIxM8DH0FvDqlDCkhZXJrimHUCP2xUYbX
x/x1kjuJkXs5ZU6kdrnafLvrLvOT98JCUks2QVyVG2Zu5MCHXet+Ojbu+03lZ3mJU+bIztKVyTZH
YrN4zWVvYyO7a9n7TU/KI17gHxcPVkKGXkiHcslt9b5OfGz2EyDHqb9YuXKdkmxwRxNRk4Vrf7uX
6SvHbr4pDbOPf4fV+30ZGMQNUH1p4gBW3/Xy4P1OT3LjQgZrsSl27knpHOkiP3lUzCVrq0yumkli
vgfhJFTjlUsD3dN7KQAnrBpZiyxKdNRAm5/SYFXN9godMxzZLivnZjEQ38VpKVLAOYcWP4loovtL
lAsDFeOiTFYUqVz9R3kEPEkExb80lgryvRe+lBgkOhLmwfk9B67D0cSKSvgCMANrt/v//xMcHxQe
WIdBqUPp/OOGzIkXCPk59DP91Q+a8ge7rexvIz78gI7RSJV51/VSFN/YNo62mXn3JTeNt4Qu/nIm
bxoHcxrPCBXsRnnW3/wYInv3W2H8ZDEviXIpKnRofZWHZSzmpFL0sn2LgLe9F96XldxX+N5zF9c/
D2ngHezawvG5Jd9vVdGgjedQYHhFAHs59TWLDJWKGHSmq4has7L8e//yf7qoqO7f5JXjB/NuyBLP
N9JhBRtJUA5p1cVfe6EUgkaiW5VxKmyQ5Gd+tP/Ij/DjJCJioD6XH9JeN+XiL6Zqin43jnBVOUv0
LH2xQFAfeJ358pyaOcw7IsKCz7gGtfGPXeyxLLCxRIpOep96GMELc3AZR2wXHkybgcQETm/PgJs2
7GwZ3BCAPBNJyjtcgt7LxZh6oZvuwBXapDU34duyWePDLTqECQl0UouIbKXyrFwr8+mxd+prsYuj
Z0VSYU+XfvjcfKYQbA7f3ae26Vy3vc892difqtVitfTyx3I/W+f6uWciQGWNe0sGu/+9dRn4ueI1
j2YNwgg6Qi+/ci3tPO3HTKnsBW8aJru1rvXwoRgIVs5Gt879VchiDRL5Fp7L1yS0PLsfheby1Ztb
yCcLYJ+HoWVZtSfu3ZqFRqRrPRc/jIAq05VWV2+W/O3DBXcV5M/CrDc+SxyohXan/PgAjJKU2gQG
g1oyhwB8Wka+M4FZGLpwI3oPozVmBhKtu8Qy5ItVczit+3LhfdEgQRQP83N6wwfSC1o9BYvPS3fj
NoNqz/TN+avlnHz5GQBqRIUYH5rO+0JuoAZtL8kPf/QraRtU7zf7mb/m0m8KDs2F6sf+BySqfi7L
KvGbFs1bhhiuv2bXemZQnFK+Kj7S02LrMT3OXiZTX5/9jZ/adg+NM+5JZo8dq5kCWBd3sQGa/X2u
OrfbbUVeywTwUFk3r+gKON1pFz0INFtXdL86oHH5TLw8OoTezcebS/Yqqn3WZAQ2lEKshSB2d4N9
IKH1Y8f3b3ecW+mRPZKnq3g59ooNgfD1Y/3ZulXtTMA+mKy9aQg4s7M3Aeg6/dgE8ID8z7aSQdyv
K4c+wRjrjNrVx23DOFzIhMIZYifY3N8rR02o63Jm/axqj07BdMtSdz5EALNTlpjEg4318vscuz6A
NhCEMJbnM/l5HR4RqMfeurevu1GvQ66C3rklyILS+xNotBDf/McNQnbcwU9oTTgAJiMVfK71H+uI
WtwP/YNHh5A/kY1YKtjALjKfHrGOQ9YurRQtePoE+63q+6TBpT+xuVoqs47XPRka+gKsJQvddppA
1AkQjFed3Pe9Yqc3sXHKZV9Hr5EPVoq/vIRsMyQOKEcjr31ki8gZ3DzY6rnmuTvvlbqUl9FMjr45
zUQCwrjyjfu40C32k2W5xH74pnMNwOvmkwmZcmJvEpecriohd3pU/CRcNWo54aSb93CKoxCAH9rM
4OVAnmZ/004+OWetdY+8yXmB7pSZ1+AurC2nNnFrPzW78fVhx2OSNAgmigWJ2Y5PNjUkuXYUJb6I
31clMYuHtlMemlfVYlzahVogFrn5hueeok5uBJ6kLOy2mnu/yLGrLLubN/PRVm3IyKyv2RFih5nr
2auFcMa3QYEwTuHsYqsptpwf5vS2nSCrn/Xr2vjcg1e6kje5nlqbCVIpRdWvYRmgpk8rpvSS73tK
RBH9xOu+lSAvPEWF72c8H+arYlr9Ub9rMB92rdHGqS+XI1NLGZ4rLDAyguZtQWzyaMsZsTlGlyj3
/WT5kHoQh8kAz/pkqhB3grxrHshtRXy8pN4dyRY1amvz9qxdv7ZfGtTlF1Dm8sFI8OEmr5Py8pwg
36PngPu1vm1OYnId0qO671Y71/Zf1xpUqsaEWy/iLAQ9hXnLRgvXBHlGPPvl3HvJtGnVsDpvPlW3
RzydLcKCkioxFfvmsXUxmte3oWgOIoqnQQuPMhj0hUPen591njFF1aqTqmxkvZlFYThFt/SqDuHQ
nXBC1/Nv5+/bgwFaEetdmEqb616/jZvKb3U00TFWBgvciPNtWpfZSHpG4WU/nrRhTB6tDRpdRv+A
qosBiEPEJBmE6wx6PE7Y3Inv0yel4peqKdT2nnGQKR4Qf1Y2uewwF4uemjT++f3ThbXrTExTg8ZG
j0gNHK+n6TIG2bfzxWcM7j6NrP1RsQrcTsnfuVdi17gqzGeciTP+69pPxRj202hf15OzCoLkxs+Y
uTP2kqa+SzyrPWO5Gtt6ABrz1TDcYmKXLGrsMiFMzw5d3+Psp3GfH5eqBaxegIaejGP1omhZy7Oa
cEbQaAq9gUOcuT83Dbqa91wT1G2h8zb29celQX6asx5uvccHkur68q02LGO+3YehelMwBafl7mVS
vUXXOFu9dyVHdjbN7fe8bqBBF2lHBUcdDNMhZH2hYcrG81b+LTMstZ7TBxXA4NafC84WKfEypka6
RaTNtCJjZCcZitDI4X443tcdq0mUq5MofGq5UzR5lI+t1Bjykg7dDO+UMB5WVMHLlUk791J6xZxH
q1GYRJduhAW3F5lI/kmCLLY+CFbW9VknN55U87+XTw/+2iI2W+okaG6dt+eGIvoMEZ9HOXEtI4Co
JBs7K91gceMDQxBQ/pRXn/eKAcf1ZOM6q24+/W3NIHbj3PLXhMA71kUgDGZBaFP4PoLhYk2PxkOH
dOiEY8/VcKrw81Uuo+X0YvmolD6XwzYWK1lzx7HQJaOk8XHrVWtShR/fRub0lnhJzUArVM6XqpSW
OXiBa1fLVtkROf1N0rOxdKXnVmhfvF2Nzbyy+WX6PI5L3dKiRVtPnUipFN3DeLZrZTYSVFL8Z6BG
Nr49GPrKV7BuqbJF8kZXcGuNEY/PSlpMYTiJdtGEgeLFvJ1tmUb8RtL6EhImhpN5XKjcpMJVSh+X
98XrkVusvaicKMF7lFlvy58AQb3oNUk1q6UhewQq8T1BLrhs7qX7iY17IUhQQan2lOrGpQIw4iTy
QnRklC8TL+LhPEJQ/JBR1Cowdt4c+qT0hFdew1uUbCBNFgkoWhhS/UCyV3iyq5ljje7hsA+NcmJi
wl1j+z25VsSj1IP4Rx9o4fBXj9bDdV0vnPx9+EASr5P+tpWvpqtLjeP3ZsQbGz27YuVP1YcC1MHt
aJqNSq9i7Z9/w5uVAalYusb3M8SsRe4xnaahAKeoWBXAD5uQNSkLRL0TtrQzJjdGOCh7r/rpdLQa
7IfklNny1XuL90gyZwWZNKUpd54xsZ9c8EP/0n65jJBq/twp3Pn6+fK1BQ7Kx4gH5cEarluWe1+s
zy3vjtdhpbsnJmysAb8koLaU9o94m42AA45JVNWkescncWBQVI8T3442P+oxgqbyiaxrZnnTAAFc
Yv9aWsCkOh9amiq4kfOLOtBnhnJAhXkDw+Ip15CnJtskBbqg6Lgb8XzMt3YK68KMgGWdfXvud8PF
6i4/F1qdLxqCvKhfStHi8SA/yRqzLJ8qNW/uMgmS6CdlYnEGl04QXr4m5tveYYfLW2cHyf2m/kh/
bCaP6llyyCRb6mYgA/f84j2TTTbXRVkliffSJkRePkC3mW7yNvk5JJLj9TY5uGXmnY3hXLm84d1L
QsS13uF0kdJQ6p/3ifZpdXu9TTIaqmd6MUxnTA5Y33r7xC2+7eHyc5qM2UNJt12kx4nCv0WyNN6n
s4YqmaK4PlyaDyHFO0T7bodpX+Wk8GSetCi3USqRNqALaFHKJIbLU+lrL9UmcfxOp57/xFBT86Y2
tJw73oZV55yU6ZbZNhLPVTOTu1eTbMf3iZjVGefV/NTePRfdvbOnFAjGC9563rkdJibQ3KpIpPX2
0Hse5UJtD+dm7rEZZBPF9qm07TyTENDFJb4U/VncakX41XDfNdQ4SplRtIkuxicv/iH5dWwi0JH6
tVkDRLuTtlMuNTNfMOuacojLXOZe81ItNRmt4t2/7I9OZd+CgD6/Mu/m8dS4DqqGldA31HJfXMeK
g93ANeWEjuGt1dxY7pwhMe6W9Igfm1452vdWzTCzkOZSORwAnUzF9yK7fFCKJiJC3PheQb9TSi2R
8Do/6XWOjWjiXp13LurGs+Jj1iSbi9e9cBPmWol30Lpi5qqwKUSlCEqtvFlV1XkYUuXOFxNELf3B
s2TymCSC9qR+rkEmCEd2ikX8S3XRCIVR5r1YRzmVPIR1nGs6WAkYIuDvvZ75utdWkSBP95UycVvB
QFXN44o3HhuCXzdciA2R6KnCN/ZX5dI51vOaYv/7IfXj1cx5lgmTXcLpt+9dp5r2xj5WcVY3fa1v
TWu1qQKLaYeg7ovqprr9OrIZnpup98AZencJ2A7XTaRV/ZHLX5v9y9ep4xfVZbwKndGibxRutGsr
9P+FD4RQ6vAP1aqeq2Zq5kX8TKZq30VE3x2GLJpp2w2v12SqwlXOwt/H58n7sERkn5j7rJJLdR3v
pOISLyqz+TNRGz4ZxboTarD3Pq7D3LV87Bbej6+HauHLAzpVD8aVIaJ6sNZVc6sPAHuYt1IDfUQC
3CpmdyKZdaeehm9Fy79VQF2qJ0tupVEmIIgYi/2j47ERxJlVGzLDSH2L/2PpvpYTSZYwAD8REXhz
i2m8FUbSDSFk8N7z9Oer2RMxMzurkaBpU5X5u/xLRKFcyjaeX/ex9TceFmRuymNXXWaDXnyktkaJ
0BZJELOJi9+xOqrADh8GWKRau4/nF/5fScGRcQvc7+qD1UKWA/k5lKj8DG6hx828KgbKiHpoxlZ2
DscmLyia1vefOJ0rGQurs+3+OmDIqhjmQ3QUssMVM7CG6v73QUW8HoktrxFGQeZI+yJkoMt71bNV
r65pc3WLLk3V/W6Wr8OelqM9Wph34/iLYDFFvpY4v52ODcAhtxez1HmU+MdC6/SqqfcjYT1Ytig1
JZ+ohgrrbjpYcdXa/8X7+zC4NV4NU1lE8b1dYdt/00+lhUriQT7T3tTByqNTAZ1ZpU7c3UtCpAot
PmV6Nh2B7A+uznYsSvSEL4GokS3laWm+Lyfb+YrBUSBqp3dauVJB5KT11rmcCF+BfpWrzqWS+ODt
rrx6UPP1ZDt79TK9QjkBJBIEb6hM+Whk1R2afq1NK0s4SD1Tl8jgzqorUFAgxO2R+Wcfx1p831BX
DEAbNSrBEMMkTejB68KwW0kNSTIPZmy+396T1UV9f4qY7g2CWNSD0vFQsRvykkZ5dL7YymivFiru
Z9Q85VRPEXtBw5BHVV9vru+77ApOlY97P2GU63d8QKdsP3E86wkBSPn1sZROX10aHGmgZu9YU1fx
V1RjzbMGznL1jVNAXMbaWXmd3BmRGPULh3YjJHvVPFZuK7+SX6HPcFeLkjHItvoYegYfQ0/CYUj2
nrJ+AocTkREsOkr5MdXU3IpqHt4fsL9qasj4LKx4mAnZ151ba7dpHQd8F7lXVJCJXDp0YQIPLuwg
bLSG8WbuR9w1EFLPMzK9mjbhQN986B2GVm0P1lfiHq2ftdvQY1fZslqU1bJ2LAt3SJW4KDgdRaEo
/emSr9LAbFr3Q0n8UHflyierGncVWCXbPv6d3v1LNgzjSFfDhag+etmBCjPVQ3csZ4VyvrKpKkV7
heFaENmHy/5jjt9UiXp7VAUbGk40Cd+zgKgNlsfqubYY3bgFPhbVfTPmBQ+XcBeoXXuIFqFB5ayM
YQ3XMUhBnpX9QEM3IMrivry9Ic1lSecbsB+YCB1rvpqKWKWkCWrKpStn04ILi5dAiMNZnhUOHEny
IbdnmRrCaTDD2zFd/Kp3VT+RfARWoSrbaFdH6/0RiO9aViFNsR3rFd3OCiyRTPeKpBNy2k2MjbaR
mw+WXx63kA12ijaOIVdXwS/2XVlrvBohwyn3vTp2b8Nlh+GFHiVJGkDGdeyanaBwzPNDyDnPmE3Y
uINBtD1pyG26n5qO0A+Z99VNgxozOohaq0mlXNwIF6/P77Tia5VLobJuws+MqySDugtJLFnWF2f9
16EyHyFtcQB4yvSPDIR9tvW8lF8d//86d+L8RB+rSXo1o/bYjvI/Znmn6qtJKvNpnHYY/lWGMVMm
Jj+M5OEadYcvx4HwnGxCRkmuTxREDCShw3CnRWqwCXr7jynBwONepeWP5zrCNI66wGxfCS/yJtk/
+m9ecE4zEft87D7Ii5dfuSnb9r28H6txr/eyUX3TxEe6/1qODoWvlQ5QrkZoA85SWMaC7N7SzzBi
NZ8t761K8UZ2BFywXtyD4Cm6bpvK/9fbI/EnH/L17OULk8f7wjhFuipN2lFPJWjn2T8ArpOWdr/3
8xOdExBUvmx2jYEqdMmlKaCvl8F03xPykVi1RH9s1yxVcvbM1BQcXbtBzpYTYWselGnDwcgkzyTG
xvOs5+34unEvdLbx+jktseYyMxcolfq7vFTHosQaB6jhSZRWV5z4Js/d0V4+oJyBPtuaybGKpozC
/9SJTrEsfob1w7Fh38iKUl5XH68WLcIyOzGsPNeLFYar589OEFx83TGYh4v6+OjflW/8YFSoFDOZ
Nmnm1YihM3lBM00mnKdxrecpX2CsU8kxtPi8d8ErS3BD3WhvJjWRXWKClKCZFUNcgT5MRJf4g+iR
LMWO0iHDFnlaRQh/QkZJOTy2rypen7jyngohn6oC0gjyap4hhaiokZts9EPNvEhOX5PRDjXJGpdg
pfPr8IOL8ICnYgLJg2aY8peEM66SX+Pkg4Li+WsCQjoZEQ6pXqVUrWi8+eipstOqOVLUfawGmDdA
2bfYuenNVt/PjnnQwbxz/qVwGpDrvrQdiP19gMrYsOcZ/BMRkZgpGkzKDgJyCkRwDMECOyexo7CP
209+DKvlwfBYUbSqq8IQv3JieOr904xzTZw+Yhb3r7RYpUH4wY88Sug1ZBTMiEitTMesH58PGOmt
S9lK8qgK2zf2jfQv4Cf9S/lIGpH9fZocxiV6tiiGMBgOQ+JVRpDXLdRX3t8R4WHOHFtIKRU2Kdx+
EB+vPs4djg7l01t2bKkhwEj/ugpeQIYB+lUzyp0LGwFSg8/8XaKVxp0ILozIsyC1l7VQCV+691+m
XYo3IDyK6fwLg1+9/XNU8a3yRPFQvF87e1DetPSyygjYspWqgkC3dwWSfrScyjAbCOkuiw3cGABU
BCIYcRxbR5IS4w2hSTjeBz6MwuFfIqt10zzUVPq/hT8h+tBGNkVJ8P0sDkWiJP0y4CmA9yJZimFT
ZZa7BaR8ibofXn5W7ypfbs3Vt3tpWWMm6gUA8zC8tYhZQUSDGOCRQu0bhpevkz6y+4xd0ipe+jv5
+fpetcz0eVvVN/VkVUcNBb28r8dPEwGKz9L4JhgyySnF/n+pnqK7mqxpGhucPLp8z/8ukfin17Fs
Tvimsof8fIpJ9MktbdIZk/1pW2gt7V9jOkp0JdCNlV2iKLenwb5m71OaxTu2zY9U8S/ZgTUhdirm
XnREAZu0JriueO8TbVTlyfx3NLK1uwqnVDHXheEWndI2V2lEcmfDAtsGXS9QNBMBRls5xq9FnQZ2
0cuFM3d0KmB4f7nuO3lg58bXWd3VC8Vlh43fv+mf7JIPZEK+uoOrQfvMC/VRC/4xEe2gxAGsBfaU
wYsdE5hDLNiutR0jGgCMHR5HRQMHhQscVA5Zf/edIU1E5hpz+K43o7Gr3SuRnQlqGb5VWG7d9hx7
O9mGKXBN6oQP58C+ATiEsPyrpl5qft+tAPyhtHBxklWi3XHmLVa7N6zMc5KJupOfedu17o1wGO+G
DhTH5DHOU7bvRmJsd6qyVRXZrhXgblBlN9yVn+/h/kw2gJddH8gp7T4bR+B29RYlKIPNnQyy9ejT
8tZgGU4wJ4bmpaQIfF8OVCzBmqIevHae40S5EMU0WIBOT+ujdfySAQTr0cRILEiy8BG+kFgxM7J7
BXzJNM0KqPLlHE3bIuLG0/auRRbZ5Soe779mCdhpELaHzn3fwPDSwUQ8oJr/R5EPQ4MIjDNn5NpO
/P//L2+psnibYQD0YULqlsiJJ3AqLWtWqkxNowso33y88AKP4RRbIjq9nWtauxEFniTfiwqw0pkq
Nl4OPH3nsQnOX8vBaehHS/OGUR6o2irygaIrX5zWKRaDTF3SWoiUWbdPE3FfNgi6Mv1xoLobwkJI
xCZzjhJkhTXxUwdH86TKIIMnIJsxKoQPt4sW31Zhh3P/3XBfSgzBAC2iV+2wjB61wgCXWZ0DHlgd
HhOoOKSlaPLCC3E4b2x/vTgcYfpDGEPTlNuVv3dCmIvPLp1CZ17NdS45yqgK/EgKasU6+U2Kfahl
BjrJe/Eb/d6LK3k7G9M3/hL9R0nIRyRiaNNEO9dvPoGxbkg5nX3HZxRp8LYfoZN9VMxy1QbjI5yr
qXLh3XPXYcbCruqXI/I0TTtFWgVGWZtjlaxvbfHVUXK0i7QUQQ0/u7bROLNfbGZ53Q/yiOPIPO/H
TCOpORvZySEgR+iHKraLHnQTHEtOlLfH/mpAnSrFZXvZYMqUQxEIIsJzsreagKOPecXh9sPPhJ8U
+AVNsgsad740qSbcSvKvL1S+0Id1f94ILNjK5JGSoUI8Nj4IlYXEXstyWGkKoQggMyjNwoUjqxl5
AY6hbelVm8pjdXpMvumt22T0VRlBpWU1Xwc/TubtfD1fNoy+Rt/RE/64jBBgi/JJrI6KvJSgYSR5
OTUXZfEsKdg0MsU55DxT8aO5h7umZIkak4xMi8GuyStS4jeAWBnZUpwOA+yyKN+KGvniIoLAQgcj
Ohqiug8BzIPvreFSbp5lVQO/LU3rv1BgiptLLT8kjyqpc73Ov1coXpoUdsrlVUR9MW/8PprkSL19
deESZZq7slAmISmAEihE+xABaY4N5VzAi+NCQkEdDTyENoOKveyJr16UEow6JIRlm3xKL2mGY483
nkW09DJqT/A7553z/eywwAifqMS/kuPdRRsTr2yG1gwOmlT0WbCw2RILbjQTyaVjuIBCJOAy1ypE
QQKTZlv60rKxiM4j0JkHD3Bl6S5nmkCbSmY2y038TDBVzFRhRF9gsgI0JfP+adEEll9x2XPUe8wO
ETowgHrduycb2capVTAC1tqy69HCGDPzF3aImN0X5Yar86nlXAVdFxHvgAsJ6GMulhpm9tRJ26QR
Tmv/QBJDvssoUZntuongynZTWj4qx9ED2rn9hXc+wJowziqREJdSkd+6khtIDlm22fc8ebmBeiCI
mUzrgcAI4ffXFENfvVDK1nez+eg2IZ3YtgWQjCSbLN6APTOq7yBMjTFaWpUAiYSxRSidJYUn4WCJ
YSzH5VrgitkP/x5WHKWlPz5iHXgfmRAJvDASpjs3XosvobdrUuYHIef42xilKNamWyI0KLo1K/H3
eJRpfCh4nchj6SNXnZgWIuGQ9wMadKpvMlEs0UicoicahnRylKq+OubAtEQ7+O15AfzXQaa1W5Ov
FFDokCfAy9HecJyPy2RaD3hjuIlPBukhFLchCTDfy/fCAkhSTyBNP1iJQ1T1lsFFxDZQE5pXS5f9
t3prhnMRHOxVyogu+LR7bFvy9Zv5VfU5r9+E6eoKTSFsMGbv0BCZ0jxkupb9qSyl8saohBLWfCUO
Q2ZRkey3WuZQzYIjlobXlZIhF4vOmLBkJxXHTpe0g4KXleUI2MNQ0WryJa2slQdQ+47euI5hyIJI
cSRm6v6z5uT+aSfx3edAgeRwcbzdXfWieMshjX6y8TojemQljMOLInz2g3wjc665b9G/75lojYfe
9Ago43/xhJnH5fXX1QGs6tnqtXK7ohcPdfwPSsV0vkqwbxNCSjyAkkpJ/kh6Yqn/wDb0DBJy30iV
mZWp5CQOZGb3kSF0aUTwtsEVbPG3hQIlE7WQUcDuqhXYde8jQV9dLZXWQvPn4ZyRVFWfbQbEz6CN
MO4y2umkzPBhk+wIM6lkf9eV2AQ2Dd/OwTtDCoF0Rn9jErMJTnZCOSYhElbHJBrVW9+68dF/hxBQ
8VeNIzDg6LKnVnYsoqawisn2qu4dHyUuRrpCX/5GshN6QPxDgaaMlqxMw1GRqnR0QKzKo3OVXuXT
BODo9pYi7yjQIazEclS3nzCLpe9yf5Ow9b2DfCjBDT6Ms+GnJfgVKo9sVSXv/bSLwab4rB7MEhZI
fDWCsalXK5gPYIqbhJZ8gPYzag0N8r427/OIUXQlhY5c4JMhnOqFYJcsLGjZrLGT1rAi1AIxLvhB
wQFX8zIUKXIcFm+yocWpXUTfB4CX9mr+a4dI2F0Plb35Aae3+G4g9mz96JPcJxe1wqV5o3Y5Vp6L
ujdNTaND0jitmjdYb3qZbT+f6TxO1T1V2TUI2iDF+1XvuW8lDpWN7PN8RWLKlp0DyVs3B089ECYW
a8gF21N5XcrLR0N58oybc1NfymLNhHhERxST+ebiIXYkp/37lBLkbqnR817xRIYhqPLDqIJksnyJ
8hUuLE043ZgLsD90Qsjvuo7INOhhn2e8LMfed8dyLs+hIzEzmA0X59Ji02ZFWnGUwncpJOjdZTCt
KgAiSbGHynRZBZ6PMoP7Sm5f6f7xYGLaVA+KM11aqpfHsnxs3xeTZStOWl4YqawKbRt2qj2vCjO/
V7fT2muwVAnIe7x+5Fvzat4tbdPelb7jvTy/Q3leZdVJ1lerEshIPlcJ4dXxH0+7o1cVXO/V5Fu8
vmwxOOVbljkRi3JlKvv3a5T5NNzDg93n2X4Wke3v54iyOrq+T/CaQXZPga7XrU7u36fK+f1yKn7f
o1z/Al8vTnL+iHcLX99hUU01rSnVvXJs3pg3jHys2j6v5RDYVZx+EBzt2/i5Y4UgydWY2SxUW776
K/syyseKj9n21y01UD0gf+gXlamhQM6rxKg9A5aRoXNK93g9+Y3gFOkYEVOI6nZfoq/CFrabZXuq
SudA6Tmjq7W+nNsrBdeue7Y4BxQmBD49f89hkf7XC6gzHRMnEBF9w9JjCZjxqkpHsY3Jn/snLiUb
mB1RUOe2XJPGq0acWqayCvZ3px2LFSNB8cT6HMV0/fskztlhZNxIqqL0z7ydGzzsPm6ab0Vbjclh
Gq1m2ToBMQ8xzi6DL5WwZZxvuG4dttZDbXGN1srrbVVBj8SzX6PfO7mKGyD+lugUvg6VwmgxLozU
64fmHahRLHzia8p7/oPixwIV/iMdfek8XUu2RqCqDbYqS5Ohqlqo5rvxyINV2evQukkB/b34m7tB
f5iOXpvyhqGUP2I1KZRSHVZt724jkfChY6GFDqXqvL/sLyKBLxS7gYKb9xM1OSORGZ1e2FkKO/+M
+pI4lv1ap+UGYUqhPDbLWVtmel/4kg234vyUFm9KS9LscOLtqzOewlBthvJyPmLnO7nnLjVLD66z
R92a7c1/88FMZ3bs4Dtb53qXkSMFze6s2Ne9hKqUpEytf5lIyxD7Xfu9TJRI1dTMFmNCndD/XHTo
arhiKtPTB4lwLdR/icDjuanj7cDaMeqyTMnavn6lIn+TF6TdThLKxM001cLOCBrJEVqiv2h45A0R
mqsBQxNP70lzEMq8Y/EzqHPEIaVLIoZI5ZSHHNtZ3wGl6Ogc9bndPP1d60BHk248A0GS7Oy+IfTF
20emzqAVKwpKKOc7dxiIhKRaurPiHy66leSrabBaybZgxeJxlqozwpYw8jVaaTcyCAdLdvnOjxZV
owM62Y4ZoT/Gwxa3zU1pPltP9jWYWvFQ/jFgQMQMDVssOuGbQH5VmXZMUPwaGXjAO8jqBEQqk+98
b4uJt3R7/ZRuK4msGO+cokAdKUrLsdafQJtyoo4jRYxca9fJdPDnkD5gEw45V3/oHh1npgwAa/lI
nDp+gAqunByk6mS0NbhwdPjefV8b+8pKvx/erFBz3OHbYpFT0Ci0SF9rXLTvkA15p9APIdRSRci1
GFtukZSq6sajBzuvP6JblOsCKp6NVDd8mGz7VD6CcDyJbYoZ16QA8AigzqaeCBh9zivcGxrh/kah
Q8LGjEGm8x8oc648IgIVagdd6LnCelIARBHbKKzWIApktLQp9I2rGpG3va1IDl3l/V/2n87y8X78
y/ZFCjbyo2TVpAT4TL6d7ae+553VcEkblutiYtbjwPV5jwfBTuwN3OPO2NWXnXhj+1Xo+qDvZySl
I112yFvb2+L8z3lqxVrpefH18eqyOLqKq/pyHCcRSva3MKh7I4PXen1vJI0vWgUwWrrqqL/2XylX
dfmFaNDq0M1BAGg9xuOAlOE0iSDH0/AhCjWirGfDNwTucpQx99gNgR/7LLzt3iXj8QMM4VCJt3t/
23Qtm25TVtjeeXZ1Yc+Na+Nf3NH9VPoXfPToLWdoVVRl5s0tdnbBs+35n1iwQzl3KWmsEbz5tpQ0
FxKU9+9shRN7eN9Xzpniz2bt6sb744f4tWL8GGUr22ahhdytPLrPgcikdn6Q7Vxpuka7kVLid/0m
4G9ymZfSk11fmdw3Rrh77z7az2G+OZ1tu6vKOnrqovt+A4Ury+hWfRYNDWvuI67X6vrbNhZlm2qn
Yg52E135N9rG+xlx4zFcVP7+0pP05NnE/2GWiRlHf8/mScJELffxN0XbxjzMyXmxIKS4SPJSqF9r
mzYO2g7Z/vn7K9SnHfVzKd9ZEXbOFv1VP9k8jGI92CnZb774d58VPqb78t9hdBjda6YePS/FfCf1
sRhhc38e3VfPglA9W48HHjrgvoBboGlykPvx7IsG8tEAUROzMv/in5egPJOefaoELrjwkx9grme5
enpQwF8GHtvI2lmmnurFojWHWKKHaqKxe3Qz1wpfGPnduTafoMqlWlYuhsGWDYppYZwDhXkpp95I
I39zdanfb8qhqo6m7WNnelKmay5+eLDjn7FoQQI7EV44LJTzg1w5Vxeyh2o38ayc+IgNsaVVQdFY
1kuukqubibSpZsoI1lp84AUG+cqzumgr4CZ5yH+XTsDiKEe/Op1306fSDn4CxK5thBiNPKEHCVe0
ILQF8/JaHO62tzy8ATV3SjI/51NVNwk8D+2dO8zwingDx+lHUKSBBr5EpqrF+2by5UeX94wlGhKo
K32W8u3LO4fbTox+3ROcKkn6oCb1c+1U9zUvH+CcJlD/Xd6htYljPYx0DIuTET3X61eQ8e3nbeD0
uhMDiv9BZS03SdN6SMOkytinx4ltdPoQNae2i+D7WCrBf/QcHBhKwXo+UZcDFBXeoa/rjq4v2RDH
KxTtc/snL2uUs3JaWOMNB3f79tQcKxZZLstMMMLJXEo3wNzT7j7We337nkfkJ3b1vALu5jqlK8B7
QuZ3cX51MDN/o8oRTa20TASWcV85cbY869skDKeX+tioQMVxX8pEqoqZAZXBcvLoujM3rcSR8vfd
Ck778JEdJFm38lGKRiIfbQifmVOqbvbSbrTqP5vLstLbU3Kc9Rcj69xZTQATXn8dWi9HZUt5m5to
U+SL0//mvnN05WXjzHIGKnFKx/9gNrZ1CLcABCYHiqshJUIPZzgofAukAYXLBsz/Xce018sSTesr
TOE51BPv5lb/sTxRTWuqidlbsPk8Zef3c1x4f5j2fRteO7uPc1+2fgPCaX7NsXHsJCuvukOjAErB
BKUKNAgs7f3zZhwALsMTOi7N7xMisKzd6okWwMpl23eo4QeZyFC5lug0cU3t56/XUKEcNaAbrWwA
KblSigXitUNEPzi7dzSOzS01km62lx7Fv/YDwBdYctdNMetsogCX70lxNNm+506Sn2zshkxKypzw
ezf0UaNT6x8mte4c6vHKrfwo435QfsN1x1bZPY6zVQfb2Q1huCRhu+FmaHty0OHziJehHSUyoBJO
RAYtDkjIxwkyOEf3Eb4jRqRFFFfH5AUnCmlIK/zeMMqgp27AOkAEqbnSiT+Di8pRGYENjdgNA3dz
qAeKYVqF/5QR3tHx60p2GkgH+3ZS2grhMZIa874f25j/Uu/snNFluO9c6mHW5c1xqc5YYNVjHqfn
15rLNLwiEfMg9p6sEPQdwSDGRXCQGI0z8DzUmVTkjqMtAsRCAQ/wRTd+UWdTBWJ16geMETSvTp0q
r6o1WzaD6uQ+Dlf98JOLLj9HWVCvluzHjnE4NXUk5NmVLgA2BDCG+APQpe1cNLZd2BBRrz918yIe
O9mxTLTK5ideCVqvPQdCCv10pJLJeFyKJMGl45ePb3EZFr73neDQO9OEEVn3PtlYv3AJ+k1SnQEK
rI59knPmVeSKdoNurnb9TUyEWteIK3clEXbAUbAMRtus7t0bkDQ4yOc5hjTxjQ38ugq5bAbJd+Ab
5pBeqw/jm+KZYCw6NuK/6cqWZi94C/mVIO0SACr5OkhxwpLSDTbMpPEaeqkTGSAb50hjjT1ArQBT
y7cweWkL4PQFyUG9rAzqcqGSA2S3DrWzDWSwv/iuUy3FTg7gKOY/lqPLxEgT7YT3m9aXn4toXgmg
/nZEqgEvfZJFxnAZz2hbz1Wnby8ykX6uv8NJYVTeg9FaOFmiv2xNoAaV3uFp/kox3U3BKUN/latk
QIKP/mr8jNa34iTTSDUK1Y9lbzk8tmCVy+FBZLilp78W2CkrxNCjSuLvRlfU+bAUVR5/+1ahTcoS
Pb+zb8kuscsbq/nQ2Mlha+kthat0l/VMf9/izq06ipzN+fMeCfFreBm4zZvkvZ4mK1AgM+ATsyEo
iTb0OAofNzbQib0B6yv+r/g9/YFVGs9aLHSCKdB2y7a6/hXOEvD938Ms9JyBSNjwoNqamW7lvGta
AbrDwwSOBMoNL7FuS2G5NKdD0Xtx015cm20VONUkrNeKC8nBKeR/eiLbNeQFDTCYtOktprUnSMa8
jmLcp7j8rTonpGB7A1I4hF/S2YuL5mOc+HNVtJOD4zC3q8opOxXXw9c4QbtE3+5E+mLBiPXSivjs
65Aabrbljeyr8nKYq+aqG16yRSmdKK99lq+NBaART4XPMUhe648cgU1IVtBFyv/IkHJXIQvmKrIo
Cn2bOF/C4YXjVyUI7GYolaz0kyHvJHOk9nxKSMgXifvBYeZ08UVfl3cmShtd82usxSfs5PYX/979
Zd+m9Imq2e9VogpF+VuN86nKPbpG8gwybVFvonMqsbEZSX3TM6Twv39fv2W2K5s+H7aU/uor5BG8
Bu76YXp4NTbhJ1ihTp7CFsBoqUese3a0vvnhvH2qZX8uNRKlklbZL+kM1gxZOz3QgaE3UIn9vXjz
keSiNODTZsfemD+n0fMDJbRfVcI9MR/l6xDxxhKkagEX4fkYhpTLpCWg0Nz2cxNrRHvZt8XU5s38
17+5MZdhnhjw784KhwMUrT4Ct+AnYtaXXzpshkfAb05s97/98Dc1oa2tHztcfda8iw8j7g8Lsuhh
3EN6gZ0xY53PCeXqzFa9Q29eE1d2fWB8FDoBag3bnuHzknU4MqXYwx/ywfx7/cXmTXug/Vlayk2f
ptWw5XDh7jcPRWrf2AaeDYUxgY5iDW+z3i0O3Aj8F4jpkigBkwoVYtfr77bxbFMNn0VD2m3mwdo8
bz5+0r+PFIKKhCRuS3vJ6y6lWnc8djxg9K8wLuhsXLf8BNPdhOzxVgv9/rcw3Sb5H0qbQIoqo3g7
3xy/8rrDpjRkiCQ37uXi1IkZ5iF7BgELzs3pRi6kAg92ofRG/Bq7WKaL5vUZnZN1IWRhrl5YcZ2E
i8is6updOnHQQAMeBtKbKof68osQNFIe3ZSAfHzzMsVsglErfS+nQiruu8qPJa2qlDtppCIVsGC6
7CMMcbyYpyH6SrVIQsYbaDmsUqDtmvFn8D+pSk+LCsWKXZe2n6vk+JU+RzyT6iJ2QkqJL9IanOg8
Vb21CDFEHldsVE9lhGGswUJ52bYW38EyvXpfxcJwYIJA+Plcj/R+1trRg9IGEyKwmSZs64BafhjU
R+Z7nmwsCtVDiy/GpMJ2KMhYBCnXZILKCca/eJXtIM6+fRpmgzeHdW/gKEikHZP7MJsNgXnUSuNQ
gmG3SJfwyqoXjtRkKGMC+TE2j3lbBuEc2XyThq2/ER+ZqWGj/jr0DEM53P5zUSGDn0GOhJ0U0jtM
hn+FKnFOizP2vuwnOQWBWRF/wreOX6+67RS5vO0LlfsKOnrV5xdNSOHdz2ESJZESBXk65AV6wNwa
+a8LAwRaSAD+UXklwUtCmBok953HN4SwNzn3heA+m3filCz7v3RVmOp+35zia7K5AG/X6TuFfa2V
mnaVa3XtHtl+STVXGnMuKY0zQd3y30BH+lw4y6pBFA0SImVc8qEdy1v1dQhGD0iUhnL6q+3Jf2LZ
qdxkWr4GQjwzEkBxE4IZkMOmJUi+fSD3F29SBsUidHdvqg8hnRZoe1NQo/rDXyU612iGjb/UCdWC
KFCp86gLa5Iz3GWwSEavZqEjZmFEpJnuFWj7AITL9m0SwOKMwy3vDUwh47yWk8kI/o/cQJQGZ4Rn
fNvHCnaPj6Bve44yM3UMLI0R9eOYDrINokO4Zw/yid1O9parctaU3nIawG7FrE7lEkrv5L2g8XyV
0a2dYxsy3b5Wd93YDA7uwE5NizQcPts6EkY1RJEhRFBVNWE4QpeWbdSBjfPSpAkJv4nQe/N2ajBv
X5o2lmXb1wIROW8Dv4HeHPX6CNxZQNph5rt4EQWhMPIw1i8NMZmtXPthhX80HoNzMPdPa/Fu+m3N
v+WxPZbvlCutJRSIpVKUSzul6Wr419ymnKa8EzKTaRfayWPZNwQOwVt73eO5smxtW7dpBWuwb6W7
+W6sne8mFqVFZ90SW9Oa880PT1+XceYv673GmcZiIFp42dt9rZjA/tLfGaED3SV2OJjeSgqZmNSI
TMW2/tBGfRf4bFWqneT7ojOVivu2q6UJxOobMTHx0rz1aBixw145t/EdmkqVzCDXcSUSHTvZ3Tjo
+sLLJHykdWuBpUNwvt0aexWVV7uMt608TJaEp25fFb2pz+2/OviX3al4VX5DBXWwi3K6YGhXMdOP
fTqHg/kv1Y4i9IAS/hfZhgZf/8pDUDwxGLMtXWa5DnD/2XsNtu+OECtQUOLOf407CzONBrabW3OZ
Lq5Hyq/2frT2rGeam7eTG7Cdm4nBVm+JShDUQrtdnn4EyJy3heZklruEpAABUvfRrUt8AHVHcR3y
wYsRbmVk+6eEALc3/ecK4iNb680XKIlsvzQtlJ0C814T9DYZrIcPWe2HFO7Tsp/Wk/aZcw0polNS
GWK5qS4MWDExZvKQuKl4Q8X4HPYb9I2NzGe/TZbVxGAl1EHypHSH2hnRE+wvbF+eHi8LXOouvkN/
uf5UjwjSAMNPLpPcIDOgP7jMEpPXZP15mYlDkciZme37GF9BKN7z3xGhZEi5PLDHz1zwEHdiXVGE
cFkDCYIT1szOoR4e6G5IHZ+g8nEo6J+vNCmvw9oV5BfSfVLvMdAs2TSHNJbjH45iNQV2+vIWec27
ROieBhxaAoOf/1EX0f0VEjukqf0cPlbfp+7104cqRKdeKnq0vK4sJXtJ3RSBcdCi61e99rDQvf9d
//yV2TO0bpcWDyJRx1i2qDZ6Uw826eS/9EzauvfX+7bzghpx9mrdLMXxv61K4NSyMV6/jrzluszj
l9acUIrecz2Q73r9smNtPliGx5gGUIZG0+AN1eHX8ysvNObgcMKuKR+eokFrkS1G0pqpmDBJ+Klp
CFSgYbE3XUOvaG8ztyLo8wh5e/+CT3EVoQdlICAIF0bEMaTaTob0UAkG9kKpqMAzgm5Rsrmyc09i
SXR4/TJ92hzXzaqynbzuVebZw622mzdSko4bUJ8b4eYtKGPBQFPSTBTkIF9L0zZ9LlVcbzvVpTzt
v4JZie8LI5UECctkTkRZfi3P+7qyB3BRasc4YCmnllzEmVk6/3Z/1YPzINFaChjPv8XOjaMpqIhz
ktRTY3VCSnMcmvlIv2jM6ivFa1B5bsuFZzAUnow1FwBykBlk5y9JKxS3p7FdLRViZSdt95PjbgYd
HMeAfL/iYhCeZL2lxLvJoZtr6eYluny6MTPfT9HOAnSpgIjsx+rEzY/RilJEMkUuVgPlYZAr89a1
0ZuyX3JXsRaLc8UEFunoKrOlsL5jeb1ipxAzVTz/HVqZd9dHBXo7VY7Gg/I5zkP0PjF4kLBRLQin
T5WX4tZ7YmVeMFeRRteytD7RvlROhHPkBbj//BfFtmDWpX4mOL3lW43dBuo30VnvDLgBFOmwlIkI
AZOEpI3Fwa5z1PJ7rMN4htvboZsq5yjXVUKr73tbLZT8kkLOkAZSbpIfK1uuwi7AIK9/Q+Fi74bs
7H4otVRjix+wB9YCtbiNTNry+LipaqCP06XiW4I0NHh/pvRRPC27H9KBOUanl1VTkEitQ5bquqk+
Wv1M/1YSySreyM2am1elo7px5/9GzHthkNKHCC5v6nUpxxdWcuJpcybre+gt2ZPW9ledqfZw2H6d
TUztnvv3DimoPsabqbiU85Aqn9cDRZSfa5pynJtQFCQ4iSS5fOYBadD9IORR5xWTjvJhVoK4BXzA
yCs4RRAlbcymNwVZPejGFeuyMBqbDzKZFDq6X5g8R2d23nATxgTo3kwGle5S8b6aibnb5x6icvUB
WiNqWSjhggkzhW7+e7XOnTCJg3xLd5GYyLmwpeT18gb5iTS5BQnubegs+HYn+CoQQzifWuvDkC63
EHBXQjt9GYvVpbJPNdaXaOo5HGSYDg/m1IB9SwcOMiN2cqUg3BEdOnqE3GPXRojveRBCYkJXlB5b
vr4saFDnZbx9OpUtGpfMr37A4mUdCiXex61+AzqKhQo4IpwL6fX6ppXOvfkDtRXcREpoaGMNrH77
XufUS/gpHM/L64YFHDYusGDN4wjjfpTV6K69QwmBCVMeyBCBoxuwI1iircWLNF9QyBC1mrqxHGxY
EekjCvCE8u5msWhfzHd3W4e5qgZZuAHaikMe0FCgAr+Sv/5GOVNoUvBMwt2RCPcIicute3rzD8nf
wizTfAzn4nhuby7a7S3e9uDsP4Posf9s7/vX9q1bmKTCnjd6sHwXqeRGr5mW0Na8/vwnkbj/HkfP
X2Eqv/vfq2gl8eF18OW/M/gUN2WT8eef3iU59gdbBdh54MbRlAZBtc9vxrzNxRn59KQ9v3LBseWf
LdenZNkJcVFsXjjpZRjbqBH5DxZHMWYbtiRXc/dj+Mx4KuJh8WNzXQVV5bSvM5j2QZ7+Gy7Muz8I
7r9cg1UvPl4Pkn9e/LWJbLxcqnYPjY/H3cnX+hiJ/Srw95f9JTWvBsTzFaL95nnTECvmdgjB1kxv
SDdsC5n64tjYAvYL/fnmO0sCl+qnCiYxVg+p8Myw7JihqYNXYSzvtQzBwfdl0bkZQRZq0HSI08s/
VQUlTqHWIT0WS2odNZc33OnGD2P5Y4Z10UtS/2VXYxM05/QgZnC8BvNng+8jNfE8vWbrdsochmdj
Q1wy/3xQrsQGq7f76Nm5gvH3+pL7+CBEadlMlW9dlpOOJdAkohvFW/j060Huez9IteTuIPQsD7+5
puf+brmgjpulZpZxxR6tLE9rCIjKBxBU6XgGGMx1O+uG2k89xD3kWxyQLbyrKINnqZmUV7fJFjLj
K5mJ77RDqClNpZAAyv8Rcqnz8zC22EJ0HyRH+a8FsXzvpjl9ant1Wbeh7cVGD4554FzR89/rcYys
ZRG+lPsfSfe1nEiyRQH0i4jAm1dRhbeSGkm8EBJCeO/5+lnJxO3pq+lRI6iqzDxnn20+WVV4XBjW
GJCBCqxBf+ywwIy41Of8inhC2WYOzJD8kWfJw+dZ8pT43dNjOYK0/X5qCcV5zw5OvePw3B+xATuF
Q2zex2IDG+3ebKB+WXuS44gP/uUnh0xwrle42GocxYnnFpaeh1Rk8MuCobvSRK2jmTaoIWFAA/ZY
6e11jzRB3tbv7nc0sJRx6bKT4LV8b5Tc916qmf+2mji7AEosifPg8K7OsrdOXw8tOw5oxCialtCH
Fg403hnbq4vGHvswGbQbGTnZwcee99V75vMhNeReziEsh93qNl4o7MLRhBtH3Cuhz04UpYckyFMB
r7gVNjSXdE/qyxZhKAOrwCjIWaFMllljevbV3xl6EwXDu5nNLsSh8MeLRK8ME81psRxUgSHFLfba
t8BpLufhfOnaQQju2SbOzIF7ua4m2lEz4pUmy2l+19uoQIl8Ld+ugDs5b8Hu04sr0vz0dTNM8E+h
sFm1bp/T79KbEs8E7Ds1LrUoVo2Q7zr0byWKhCRv2Wc4fT7nmfZvqXLrv61S19zxXi50VUvbP1PB
BxoIDH9q9Iq1zt4S5i7tQANOgUUP+pIUirySWYHqxae2nOV7pui4EWGXd7fyiQ6ru8m+rHgwo222
587lRbSSxK3Lz5evOiobsZP3vTQoTdJodaokdvlwpD33WpPWlx320S5aM77DB5gkovyovGX8a0QN
LDVloILiJXwNTi9pcyY4wPA2WSPVNwuDx+DwehuAnjfOs4HfLo/yFZn2b/lb8Ij0Qt1K5f2dwGbl
wykya7DB/piXD6+kkvjyUBJOSNgrBMmn8mnH2rB809/9HMlVhwU8Cda1JtQKi+c1SU3OJqmncla9
83nzuQgPhXwOZpKEYLwT128+nsojtWc5kc1mcG7G+6/rqbwDZTviTLFswI44AIHbdXrJQD+o1tLx
Dv5oaEgAmbPjvtxT5b2M2tc9cttH5utqfsYv6C9Uug6J/vIaHcbT+wuN1mVTPn0VydEsrC7uT+rX
85J8XX9sf64f14/DZGMRt2+63vbDb/9OqkPd3HDVH/3s2qfJBshRXneTzfuHW3n3wwIT4Bqeiv2P
P/EOZtNwGZJsAYrQpfIFrFmMj6PoKi0y+bz1DKe5duILkpVgjNnqftc6c3uVql/iQvNmpQShbRKr
jQ8/jfmuLHFDpV3K13iaYBpAqvBLzLEt7k8fGC/68DlikHqMS5z0bpGTVJnlDHmkKSKDM5Kj9hSa
Adb+V8f7Ynzj9PYMuCQsPA4OFncx6PbsAKwIDpmArVnZp/FoYrUwHzixq3x+gUrjx94I8jSLf8EE
6P6ClGPg5nIPdQneHf6C5QWIXbSgsjYim+lFcfSsrAB3NtZiX0NZnIUG2BcaMts0RNa7dayrgzQh
WWsPG6kUEs+8zOHTPUuiXEm0vZu3Q+8yGbN4bA5fGstb3FfjR+iClGEbQzK0Idc+lpW9xibGLIiH
kI9qnaem0Z5aDDfUTu8P56Ea0347GnTA367oqn7rZerBH/jWY7WwMbznCsGqiYBzfPHXcwgDys8y
26GkpCesqVHslXG5Sm/nPz+JHNMWhdBx+br3H91MN0lVcf9zGNmR7bCMzEwK4FxUHr5Wp8sro9NR
mAJt7yyDr396Lyg0aTVdnCbsMvaWz3+u6BW4qtZsoV1n/x3FebmKo2GmW3h7vGWHu8/b2IORhg3Z
B30f4NMj9n24Una6Zqez2jFyW5Od5/5ZZsSQxIbiSyU4F0H6x8X0zk9mza54f0HYMassdL8Tu74n
D40kXQgbeOB6DLZxtv9kqsGnKZ88EImKShi57PhX2AshDUfpfFl3sjiSICIcWhxttpxKpsV7QU37
CNVRk0+TerRQ40kIKGQql7FvcGHQ2edDK3oHeFSOKGWltxkzp+mrWtHxpYtykKrTdMsTndYZTkXz
86HYQpgv9IAyq/HJkmTL+o8ZjJz2s1B6PY3xN3YUrcqqoYfTQziKdZWF7uL9PHBKm3EnxvOOqnTR
M+eRW5kdXFoobArE3/tw1V1OzhIdsD1nXRPIfarpiMfA5M9JdNFUa7FwBw2RoQCMmD8suo9DNUd1
hIWvdw+sXx3xuZ+U1FDevJN4B2mZmpnKpM85UWGNOKEZ6eY+FBunn+2ECixLP7PoIlSYyX1kmvsJ
Z5xprNK7/bBZnOxDos0b3djs7dH0rxOCvGjVTX1cfh5Nw+6ACAB2bBNcJ0Vg1pa1q9Iy/yLz9CrH
IB8mI+tOEI1uvy+t1fust+htjrVTa/a+fmWFW+cFA3RCBdCC3OrFCXGUUkIfuAkTeLAO/9ERDCw5
0UkIEVnW3IsSW8yAYqNXNx+vmX6SiU15KgI0E2PGv8noTvNY7hQ6kFEKikS1txML/O/ww/y4w+/8
5KX45S34v78gpC9+ztJkyVCetvi9XFJ0ciN9iG+vt/7sY3l9Cb8YL66qh3t5/ZlYQYKXh9oqW1km
qkjC63/qWaB3OydcQaXKpdQVXgcluWkccXk8jxPFyqJLUX/VyLglpOIvfBzePELuwHlIZ7iPN29I
+yZ4mAL5aT35zyfOCPdVxjKZHK7GfHAV0P72yZkYEvs4ECns+WkP1vEC9kle2OBVZNyj4/9VJLp+
/8Mc0od9gda74ExEb6JDKzWZWp07t3mUD7MIAkU/io1gvjejmD7+HU/VYhiV+vBFxalYG6j4pXFS
BPUPzWmbLX79XFko//qZNsFcJvCkTZZzryPek9RHnVPz0CzW8z2zg8ddPEHwjih0Rq18PYVWquDo
bGqo/L0gBIBcF9qw6PBiGXU0WR9d1w/QZejiSl3xO3nHvn3aMaw9q0q6pEb7Nn+VepaqxYJV2uAZ
NUc98G8gURBibv9RcIWmgDrmgpuy/nZAgE6PA6UxYnNoJJ1prAc3keuaE6VuIbmSkwSmtH41O+NX
uqZkPtVpiyABzDNbGmwUkkItUwMt0efs9Cbbhg20UFs3ipMiV3hS9lHl2s5YJJkmV4TVODOPst88
ARwI8yh4Q9qz7damOrXkJGOmoYOjH4RBi5Ap9u4sGxhH1a7tO7pHE/7CGbV5DAGTwO/wWVmavBgB
hWRbIb1TFV+TU3XF0Y+GPLwhkzts3oSUtUs8hvOSB/QZL7l74Dho5ja0qYD93p4gTAPWDGJbH8lY
IZBV6DTJF2DmvMo4dgXp3PSJ35dcn2AZblZn9mKNSbYJKSilDkIAaUKPjYJp85S/8LKK1PIBg5hV
kpdaVpiaWlbGEC+j8urWwidAI5i3p/88J7v4SOzwvkAtEHn3ZYpV0gDkyrsfDJivLVhJ1eohmFze
trxVmQ87DWdijtDyEt1LVBo7GOw71/j6jf/AsZYVVwRbmcVO68J4N4vNSnetLMeg6q6HcNW7oHVB
w2516BJAKtakrxjhMSpjwyNuseKQyfZVKcnhgZ3Ok2d37W8+j+T6IScVhXkw65lNFv/ug2JjxCL5
volXofejiGDfCJvi2nIp8R91qHhh86HX+1/QS05fATMcQ5Hr8uEYY4DowNal372Af6ShAKPz5E+C
buWftJa1xdeD+zCCXW/TtaX0n6ICoqD9ZEZ/61HNJfmJ20BcLFyY9pWRromEfrkDTYBxBcYbh7Cm
tlLwxneYvmJoYYdzndgPN93CDzC2fRXlcmT69fw+Byd0KwN9LgfJpveXGBswKNiuYmic2S3+VKnP
2fvtczHlj/Co4ImueVXWlTOBMY1FzYeVJ0ubHt1agg+asOwpj49PVKlGqtwIiC6nMn7A9CpYSp4r
z16Oifu5Ctb1GMIc+Zt3g4/1erhtEB2v4tNbqakZtpc1Pb9zGVQ7/E/OvtJ9g7rC8YWr3ZzHLsSH
+7z7vSKMhZsTrvw1qO5H/eOAWJZ1o65XUNSY5Sek8RHGC060X4c1BAeMclESgNCwkcO6kxk3nWNg
7E2GflhpdddDV/Ze1mzj/3wY3IfTYNmYxshgZgi7CraGM9o2mI92Erzfi7+ZTronB71gfbHgJmD6
x8wYdDk17TRvrc8icJDVuegWgsF7qsnbvnkJX8Jc+WX7plnXyJc93Mfy36NJGG1C8YKf1TyGYKej
CXa1EI9quU76N/+rXKjAYMXFf6uSTr1pM6j9F3h4CqP7NydvCXVA3hr0IPHJd2DaTL0HzAT0P68m
b2Q5eHDqIsHzqffrMQCxNqB/Z1GytIgewOy2fEX3BLFcHYRM7OC5LNFLHbGA1ytVTJCPx262GRtO
v8+AD9NiD01ZeVT1qQA5fygIuckQOhAOsDCKSvPo0ZuVXtN97hoN3PhAre1qL3g2FaXsQB5rzHej
YoN14C90D65/Cta/cohgIseQuQPeHF6/D79H/WB0fuX63wGdK+RQxnSAlWs1GQZKt180Ej0d2ANz
t56OT+/LIufXwli5eBycglahxNBrVUkydphG6NBqvja39LoWZ1oIKd7K6VvF/z5J9AbqVT6u3Wz/
FKlt4UgnzLCqBIH4/o0puybCIYjRcNQghKZW7BVb+UEQ08x6t0j6auBcel5NzDDoKonP5PeiR1cY
EplWv1ecrxgGibxiz/OdYVOZvdsTOeG4v6rLui6geenqwy0GtZ4ibhpf01RcYVkwEXBo4TJh52w0
3yxgyyhskm+M8xWU6HVPi4bo8mHsCYebNjyW9PRGrz+L1Is81RQGj0NI+LIvrUVwct5TuAuCf0Nb
UtSo8LFuhMusUP0H6rt38ryaY09TUJymMXa+9p1ZL7x3pI3CGJn0hgOL+PMH0uk86oHQ4/acfAp7
R+rHIYlGqaJat2lXDYuXjYOxlcOur9QypNE9tzMeCCOLXbz+53MyTrChgZYbWEIZUvzwmW0aZYs2
XTMFfJrqjP6gaZ7rMWOExq0Y6FuibWMItCulePYhAt5YRK1Sb3fMpme8Qss3vqXe0TTwKyMHSIhy
wLzzJfIUm8N/68aRL4fEd8XqkwDq7zpnWFy4BI+mS0s0anHjnJEHhjhZ4RNdyr12SQXicA/UjHD9
grkjo8CPXI3UN9yxdT8EPzDliLCNh+tG4QNmGKyQxDCZ3LRopMNi94Q96T1ZTz/7605Y50YKgUwU
FC43FRx5wjHe0/aw8Jpyq0nxbdd197Mj/zkr+ym6VfYhJD7x5lSMiv0Vcq1yaPNLDWaQNjU3ZtI8
zmXj7V9RCs1ysFlZ1Zy6u863tHPm1mIj1THviFIWffAUGR6/9eizX8ydP5A5HCnYbYty10fBpqnU
akYAHq2DQYnB1bZQweLmc13BxgvWuxx8Px3Ro0RLP3vCzIIXkBAcPpG9xpdKoqnBnLVSVEHkK8bQ
cjkq2X74tGc3IOD/o75mfj9Ysuqq3f8KCB4dHYvB+YPDZTisncqvZuy3CPBfVTYW+xY5R142/H2b
0HaQSD0XvEpjXaaLE3NxfM2RRGIRwPNYkhpf3H4uH4ondZEaRh6zVXefFD72/StF9Ha4isD425AZ
jDAfHL5Nd5vJySM4LNzeSxWH7q63+rW2Dl/WDa57s/CxvYUXC82Fz1xBhEllaqFYewMiF3u7H2SN
cLBA75218dU2xwckPKZgnwhhwtfhn9TH9d+tTpw8DzQw0Qyu7NnmtGKxnnZDbFYd1fAUhdnTbbz3
T7xp4/Zmhq4UqfPIVhcYio/6iTRuurOUBc68mXarOcGQhw2UCgyy6fUvvyj8LYeuQ9Ux3ApV0Eiv
nw7/VLNtYPLyb9G6VWbvYehfYnFR/DZZ3GmRit+5WmpPos3avxu4Id5KQu2f+sDcsC1YFs5XcGk1
8SGCwGEG04fgGh9sKOGf23zgWT30tKHIFfDB8dM4dV0DmYST0DDUT0TH+5anERThuGV4NNIUbFq3
RCT7sRgmhLmP0AAjezTRCTzE4X3axDPVdWBkwenC+EusQeo9Ww7njeM/XDrJ8rJSs7HN7wrxNxLl
gMtaDdIoWxpCGcT4RPCxZI5FJRA6d7Id3Ku33A/IONp39u6K+ZKHUQOj+DJ2uEWrHhvqYwS+4UgQ
/AjAKkA8GMbs6aFVDTkrvLnNpFHhcStmlqkt1vk1Xr1bRE8URbD3muaJXaFZGfiMT5XAsWtA8IDY
xIOnYxCVgPIA3I7pkFLeOD8BoWx71IaHSi+H3K8+M+/w48L7eRTcya+AHS01hgADLF5+32D42T+u
kAER4ge5W0ScOOu8OG9fc5Bm8oUv+egewZwzvUX7uuxfU/+Kr0WPVGfFf/xWfWRVNtUdo6zupj2j
g2yOOrNGidvdSLhCf1FspYR/9Ar10WtKQFIhvjbxLqbdWbvUg+8eTQoCtJreNeDlVw6+DpDGqjHH
ecD9WcXpaWtnSK27+pl38z97+LqxeyoAxim0oUe1pH2XNQvy4nqHwjshoHvcqIy9Trq5aKRypFLR
Y5iZpJuXKtT3NLxU000Idi7/chsmj51jkwoI++GargccbwMASoFbNJx9ODOz6M2cNUC8KtRTB1aV
JHK5+jbJBiRaymftsDaEYub7Nlqw3XKgq7GDjfpkmt0EvhoyIpbAlWarcmxm6sdGzsg20903Sz2g
HFu2bfOSeBl1Fj5OI7utn9PxvOvSJHLl7CvkfTaZdhftZHONotFfd/O56gZncIbBUp65Uiy3FxwL
mHIt42KnWFAstWeNJBubpQxOZ4+xC/S9MCkh8bSvGr3kS+FaN3A4tNPy319QWNKKVBV9+05kZ2zU
PRoOsilKwzFTCEHFvufMZ4TXohHhcHKCvKJzrquHQ22Z0oXCbMm1EjYqcwA4SJgesYE0/6G1O7gC
rqMK/nM+Kmd0w6xOO9lXQx6PH8ZNurkvAYTKt/au7a67+6fyohS70Zf2bspdr1JeLyorQd8vc4NX
u6styHziUln0XY5dO0UzWcvrqhKE78JbdbKY+XLIRTVF+2vF56NDPBPoZ1/OzXW+UXxd2K249HDG
EN/haaQLbgCUU91cd3XrJDYmyLOWTpMwrhjCtmKmlK3/EdeHzXfTPCerF9eKet4yZDXY2zbv9IyF
SqZ+u1VB1eYmJ/bhdmBjkXM9U58V4mIpshYyvi3chlQ2OiIjbRlbVO5svF83fBcbPgHbyfYRFTQi
eDusKhhcjPZNa+9GHNvnFc50ObhxcUtMY89b8RpR4Tl+jdQNCEbFcBQrRo/MU66aypAlwyn3z45h
aKYad97ggV0Cpwtai8x+qUKi+LMqeY3ACwi4EuLU+afy+hLliqHV48vfpDfqP34fvZ1nE+GYN8B4
QVhOMae3XOGSGWtfv4OE6j5U/02HyqoK1V+j7fzgrVm/dkZ/UJ7VL0rbVRVirDmtOYCSjWnHuX2/
ypRm3wnrU/KMnClsxMvGEMaV101V/b0/Vii6VvJMmTgZ0OMxhkDoVBcOLpZul40TherWsu+W0mXT
lGK8NDJw8saJW3UzEZqQbNqmHl+JVkZRR8qaBlt0lkxyOTJzxP05psq5Lx8wP6tcvuDn4Ra1LT5z
n90ypDJ4Ylfl++uo7UreQq+m79KGHl+NYXymswFcffuI9wFXnr5eMEvfr+3t8OS+NrCd0v9KH8UJ
6Nm1dgjM5tEzuaz4fdBcKXy/0983NIZA0tZlwE38qhb7joD5gDQUMRB1xWjXUW5+nbxGo1GIRD42
iDmTfWrpZ1r26dNQxaY0Pg4Mjc3QR9Ug49687wcHOO8Wge9SP/ROvSxtlGnA4NxnefnPXP5QDOCn
ZWco+rMDTO8woReKbIyD8KvLx82+EjM8zk+05qtxSBrkvP7ugB2cnW6jPxkG/MK1bY5ysKcPmwO7
OyfnrlhacMdNnJmhB8qb8YF2SfR5PYtD+Tr9TvYLznSfrxRmfEY5s5Y5rq3ENpodWnzQn3Sf+vTd
MehbU6tAC5gPLmOUteX9Rbx5Sm6NnejWXf9NB/o83DhnZzofmQfZljhcmqXxf04Euf9vvnMz/C3n
6WxHMa2wcVJnrriMz2KjNW7ZnnSczK+piolUeFByv8g/uzh9R817CyNHFu2bSrKzbVoRmfpc5/Xl
VEizK79HBf3K62gTUfmiy/PtLok+iW/TGJ1u+0e4kF9X0+tYIYvn7vN6R9Noe3/JD02knp8k/+/W
TbQ8mD9ne2Un2Xl0z40g5Q3PvVWtwZ1aBK7j/UU1V998bV/JNefmHNOOa2IzCy18YAc8zLRU52Km
RFGxax+T87MWhRoZMAWTphvRIzpNSgfu5vULb0KrDPCM+T7z1fWAcM/0YvF5+FrXbm83mlB1v2+8
P3OAMN9GT7tPj6WaRSrP/PtCo1sKwy2PY/Bykh/+oazOE1EVFbcwOHgbWo5JGdh83lzWTsfqVASA
BpI7bScxDfvaLNEodRe9wuvsbdPlwDJ7M2jQNkrlkRLZFsobInVZDBk3B0sf/1/MiM+hLmIWBCxl
Xrjs+ztnprgqA6+iRYRag2VVkMFvLRc4ZM8mtSrlT/+aNMTpk7SoayvCfmXZMvWmtHJ5tELkmhIn
Ufs4dweEy6fR3bVU7KMG0leWa3qv1MXcsEOpN3lzTCtIfAAQAyb0n4bqFjaFPspZjhayAS+3JxrR
TF+BYbguIlQoWwFihejGbkd92C0UagbBa7w0YpbCvp/RHT1iX+O7UlXMO3k2Rv578dvUpiG12cvt
OwH0RBt94hnYMHeMDJsLebq9rSOGCVja2O8qsC7Y1U5vR3Ek7ZCYQBWvCULtKQYGYWFLx3edbN6w
eO7TctrVxNppb8jHJvxSsCC/1pPs13yyVorrtFmf84nSH0i2+CiptZP/tAaoYXqWW2Ax0lJg9x1+
l7kQQ7zj59P00oYomEJLTlw36WRV2LrB3qF3+7UlIgp676t5/BjhC63Glx4Cp+sIUfIpZXMMAAaA
37/sX/6P8uQOfNqXnYpFnhGBR6NKhxy5ebcQKaerLcgAO+riCutKLhebmQWu3qrics9M1/VrWk7F
b1b4ThmcOJe0ZRw8xTIp5zmm27UQPK5xIVf3XKGP/6A6wWXQ3B/aMnz1QmPDxGtyNWXh7napMg0m
3zp8Xee10eDx7ia4J4+6kxZc7OMjAWXwIX5c8LSX5iayh5ZjpniTvnP7eNm9wwqQIHOHtpGmT4+3
pmKz9mBWdluyocM5XhcquiCD2JGQik2MPOR7bDDU6JunwYBFvS4YbnMxBaEhKh8SFdQhl8elBEVP
A5HvE5mcJrBl1zg28Bi2TAQ2UUl4xJm4p7Jvbh2G814iUV3dqoU5F7b6cl3NIXHZi6l5FOrPEpiG
HnVFE3K4xNlc4zCvrs+Vk8ejFK3yNRkGM1SIUetyq9ict/OQJFA4xCrH4Boumyj5zUCbrB4FY3GJ
lv7rZFZ4OaoTVZYoLIabADhrIXDsxnuW2Mn6nVV/9nfPUivZu96ax0N/n51k5Wtky9f3HOTh9Xp5
OdNca3uz5fMvPg4+Ch5MkkgUXn+rXR7VQ2gmMtLZZ7W1LYmrIi0jchhnbbDzRAgxBoUpuiMkdQ3m
+y6Prf5OVK2wPFemi9rDXn2uZ3UXv+lk3LyXEG1bB2Gg28acdcHy0zU5HpuFS02rpECZgeR1Rs/S
dLWtbG7VtYk5VFpTXGqml+3C080ZPSXzlYUP3aqpK8IRRsfL7d8lFx2yoaA/H6pZ9TIyCZceG5dy
EzcgMFKM/a9biq2mri70ZO7Lj4jcu7zMH/liSsJx0ugTPPqZhjzDc2WCwPE2geMLl1bIyyd4kvpF
lX6Rcg+mgwNZ06hcRCPIRgpcv/O4SB9a2p89ENEx7fT72w4UMswSG9f7y30dS+JiMq7RYjq6K7N1
zyUqdF7hF0RvWWe7vjvWC/e3y7GeH3VsodiYpdFLIYzuq7aB1CkePeLsQAQJ4/3zqlYEQSjlVzWn
CsMII6Mpk4x7yHUoyp++ykuq3gq1282MPtrYvVPV0Eazm2cSv2ycR7G3oMneowMWonO6waJhdB8a
V11T1YStPVnDD30c6yPew1vNayR9YuRIo9LNxgU5gjolJLtiHZqlKUr3T+PHWwGa09/PKm4Cjhjz
iOkjUjOyjzh/iOc4f+whqBP3QlZ49DuNEvVpdw5HwsfO1g6TZUXbqrfZNE6MYmbDUuLlb1qZd5M/
f7tq1o3lnfCGO3aYpGun9j8Ghl2dYTs07TtcpYo25Lit3R6f11V7fe6c1WpXGemVe/J1KqXhWrnP
v247fbaypLYtvc/ujfmuscZiLbZuaR4skR9SXPWvRYSrv9u5O99F213D9xc51rD0Q93a7BgFxsk0
+/1u0b4uf1vy1Ky/7M7fEpEmPxjEdJdvh/aqfyivanrwVrF5+HfoY2/9e/xLtTeNXXnV2LT9beBA
NGuvm2sQRDSbeHATv4nMi/9yfEQ51SqaYWdV1TPr8CJGThyOFi+L9szCbG8QdL3k9s33VUoNRWMz
/UGA1FgovpZRtlWsXPrZ1qJW+qMoqqDGpcrMRkh566k2Ualp2Nv+Z16xV7WXXcyR4TJK/iSiZDP5
s+ymf7JABfdj07BT3Nq8dhrr7ql/qt7+rRqndrGZr7G3+7hMOIL8oAjeP5iyNi//ZvE02k3Ceuyl
XzF1Eq0triLDqq/9x4XFvRP3UAYEzH82p+hQuXXVko+3JzlnN378pt5O4wJ7J7aarFcY2cx/Cu94
lOlO0bZlnzG9aYEr2MYAjjRDxrnLChwoN6o8usWLEBnBDopbA+fPw1hMjZqwaETUR4Yk6xj9Cz8P
7nP2CL/MR83bl6Fj6066UUENK12r+eENznz83ph3zDuJ8VSrA02eCi2VJ+kYqaT/khDCwJwOkG2o
KHGfFJgalVmkkmGWDakywMUL+cYjsi8GvqoyVtXi30MLF5vbgFja/BM4YET6X4MenK3HuNgPrxXA
tEBm47TtYJp21oN5hzxUDTq0c1nLxX6xjy0/3omW9O1FudCGO4lYPUx5UTLRcWIqIjz4HVVqNlWd
dwxoniqnP+YVzF21KuPQUv8JJrSJMEP3/qF5kvMA9TB2fITi9+Lz0luNiRkAiPlvFGVNlv4m/2cu
JLzUz1KeQ00Hyrmt5k4Boisk1V2++rnybREwbV8IVz5/gU8qOl+qtWCNJad69eXkVopkglAsg7I8
DzCjq+qXT+KnOaSRylR1UO6Q4asGz/9BiO+Bz7wfrEQnDfVWy2/l/6x1ONewvFDCGCyNJtc+EzZ8
u3sfl89VZ70Fug+sNs7+bgdCXwDc/UC59JrqDG1tBOVRyV+ZguHZ4KodIt1FRS3ecjtaGbpRDBli
MAsHZ/K2iIplDyIiTpObUni47UfF+AlDFniWdWb/HDgWcjk/DSgYVNFg+5elk6fNNggpcapFsEFA
ymaS/tnZ5ZZlKGEWKafB3DIQa1PFeNtNW3Nb07KYWqKclFeTbC7hFQuvsrHg1VTb8mbi5e1Y3h6K
ajZK9Ga38rK73MvcYQBYy6t7MVlfih/Zn1n/+TLPQxWSBHCaDb3g/G0eHarHLj1ffK8XqLvLFlsv
B3Uuj142r5fBDNl7fPkrkrObBJI3RH5LtlQVbLw6CYCMimxQ5CvhaFJR1Uv3FwSXTRX3SAXTmYPw
5dVCEUd2o2Nr2bsN7vVHG+mndvAnXkH9Uyof6/te6a9A9f07Ik0xJYc//y7xiohlLuwgPB2V2+DY
m39eM3EWeOpygFcxzLCVb2WEXbTju2kwu5IZaPXcLNVgCPpk5VpSUC0XOOf39GcH1I5WuHTn8vJv
hkoZTJQWLXjerDX/w5zMRQXm02Zrd39sC1GNhH0Das0MCNrnIVuw/qPPH5dQQi50+jDEQEE4/lm7
60DalNtbDZCpTSDI9ZcdD5+nMQK3HQIlUu+fy8Q2p8I8KoRNTojMFos7aDxyb6vPx5vmdkTeOtwe
Xsyj/fIH8APb37GRnNczXYiJS4DxHWi4ylfbIP1oRyn0YGLa4dLlIew4LgMiGd8wXVpP4Dt1qYFU
uWtFcjp1+myXA/lYkmVzhoQfiZj5sBpmrUwXQBM2SFsk8qY5W6nKpcgEqojSefwD22jn8PD1P9hO
v5cW5cnstzQujLEc0o3VO65M9k8DwkZHvId5wbvIdv/b9EqfJY19aaylk3M5+tu/2uyd7GZ9sy+1
WP4hqLVKkvW4VBdX1WJoj2TbfwFd9NV+5HlTDUKJBpzALnkpVmfyyHCcrjRHzURXrWevwbnzlrCt
ilE+idpyI+2RFb6pGiZNX737aQeE9ErIgFJyrNBj3Qd6W7bKU+bgykLaktM76hoiw6f4eXGti54h
PSvzCsSRR/M+kO0xSzPdVSv3lvSQQWkyoH5zSdTkXZubYXnOAPwdbAyrCGm3tMow/2msbCY8mAKv
eQA90dXp2/mHBVck3Wz2b9EO69qek26nuvm+U0Y4Kz6Pqya4eVp1mR04fbtZ6a2NqBv0AQ1bX7EN
oVigTlvVmcDDnXZUjM6UIHgI8aL5ybqB8AFB/KRO+Sp9IgGFlpmiY0d/bRaWnTgPLl20vuy0bIS1
+zI6/T6/+u+SeJY18JoKGhgG4CBzKzYIb3BaGUcZtfYQMSm7Bs4HcKbdO9ytcJogpHkYhjLTTf2v
EX+1mwHoIUqH5Nz9QCfn6PBX/j+d2IopaP1n1NU9d37Bes7NVS3/BE21hqNUdUVVJjQMJCGO9UHw
argWYSVLORJersWF+eZMFwUI5KgRAvKrSS9mmhK7pp7xMYBSn05puL3FDylIzLvo+EAt5/Df9/R3
FA0cQCeLsdYeC75GyHb/Jjd8Zu5ggJn8FCocsnW1H3gO1E7fJ0iFj+tsPjGyAqFmy9gFAbTkPPp+
eb+EhAQmYdTce1mqDPBOROBTtmL2FbjknDd1DGtedINCTSCbzga3AN0lE2cS5WQYkAalaQkNykQq
ZiAfROmlyhm6MTGaN60NbsAG9Hi3ZE2LJ/TBm3VTO3+OUi+J4d0c7f4SL6iPW6Vh1nM5TgzZ1QQX
5PpyMneq6b4m7KwPXcPG0o9OvqTU35sWBewEu7dFWkT3MC5mPUeLdNmlTKQAkBybY+wESnkI1Z43
mr/jzfgR6H/7OK33DERTLDtMBz4LDoB43vfWV4ghgdh0/cfuHZFh1UVETom6SAxWuGp/4e3tzCPe
M+2LscEBkZOJAhgQc75yaXAiuHcfBu8mOmVpZC2hGqWh51PqR6t0Ly9I6BpkXBArx3E585rryOZo
sd9lbYLDy7gHb3GKRdFeRTkciF2l8IPVHQakqR9EiE2IsFz2MygmJ16sb/4NsGyu3iykY/cfx2y4
qZQeWEfbYa42X6Gyze/Bq8Yce16KDAl2KJmMaxNBBHbgs2YFLTLR8XUdYgZy6Il2QKyp2E3jtjFJ
dFY/pfKZ1y67fWXRXzCeQL7lfoDFDGYpj1rFloE0IIG/pR/HyTj5VSpvKb/5s9VQbO7ZKLBlRy2p
Ir1RVOwlTeZ+C3y/ri/+IFArO2lanCQ8LMYMMx4WzrBAV9p1MfRQTeMZSkd6MBPEGlPrItt4sFHh
oTrAIXDi7A2dhPVIsQcdGvWQEG4/6NRpzz2GYh0KSHiHx1aGZDSsAoJUZIDLO4kei5hbwBhrB+yZ
Pkefa/uyqOArwMrkVshSsqF8mbCfh/dOoRlI9g1QuHAdZK67YyjXpU0IcwMBlveyyYn9Tk+85U/H
rO+tQDzXf+LJvGc/VdmZz+fUaJwZZ1MNJWJ224GKwdIgJjETQl9Zt0Ait/2dfE4/3UkO4PzrV79N
nSFpRjCs17pn1MdNBYwB2yAwniEdKWDNAeDVjh4bQMjc8NFnsS94ECKavrpuBQ7/5JfzJr8n3IDk
tyDbniGT4xMfyz+wYQ1ca9/hUXRxmQL9YVlbfeUqXpOy2GWVg/3rwv7i0AFtkSGQH79U7K42gozB
++ILSQ2RHscDhyOgsUMy2Mk93xvVQyTLvrrEwwVWNXLNsFjLll3bgY5eCT9PKzXSjjgzfKMyOV1z
/1/olg71Ax933QrK3Hag/Tkg3Kupwx7/Ca11PZ2LCiPEtGnnzN1JUcTCsYsEc0/WEuNZ77ipzt6d
n4tw0Suhz+J/eHFQG9aVKoKvZ1WNASWbDap1ibbf6+/MWHkFz/ciJrZzZaj6/UxW86K8cjeljzy7
CS2IQOyc54IPp0IF8ImVh4Ewo1PkwHn5hNnwCGUiUDGMOVUuY454nwA9VGLZpENtAt7B6B8/A03E
VPmnOjR+fFXOIHJSNgcrJYFTgDgzOM/xqJEegDsPZhBjmSjuNz3q8Xu+ia7fw3zRZGhnbLRg/40A
rlpxAosAS4O/GZ+oTMNjJd343XkaON0GiLLankevRcPW6tehw9mwG9jdVASTwNC0uQNwh6W15Sv8
J7A+Rr/TNvexTGfJ/+Hr1MiEYKHZz6ZZbOE2h10C1T2ZY9tdimc5ySXM+foGJBwY+TSFOKlj9GiZ
sboTbCZfp81MqxtowGkLdtZj/DQXd1hzp7ev2ER1Fdi0GYSe6UFYx4sv1KzUPFZDzJsMwn1cNJJj
x1AA/TqNYWTlmwQeI39RvCgQLlgfXNKRhnGIX8JVHVZRKoOrF78HYnU1l2lPlAzpvA5dh+qxcs2g
1m9f0V2880mhBqn3KEwC7l50AiUujdV4P7RlYTwpVqhm4Oxn1HiUol1l9FV6zbteDpjyKgVCC9vU
Tn7aB8Kstiqet++GpcE4KeD9+d9dsJ3n1Re8DztOjCxrgaxrTb1M9inA5JT+F3jtnP9S5dO2gRlb
yrbvmReXXjpTlDd2XnCFc+WLtPpYt9HO/Si+y+SsF+eWVXn2MZW61ZPmhMLB0gIRp8AX6EGWpflH
/SwvW5eGRPDyQ6v5fv5a/Bya8+qmefzKvhffwzvqpuuZ/rS+Hd9/LxbQt1cd/S7bp4/LDyIYpXLQ
t7xdJ1hDyX+Jn5KTt4+POAxUrppDDOOSWgfbV04EdtiWjZw9g23l7iv7zwHHrF39iNGdes8PbM8L
dogDGTtyCR/1nTq5th6eurjiv7v3QwuyYICZbogR7dlIw9y+rzI0OfLk23FDmiiEkvN6gHNUrxk2
Tmzf42QDwoFTZ735+7bgAJgKJs7Bu1m6JLpKfT1LXfk2tpofpUCBHfVtSuN7MdS64P7bZ2Ya2/0z
nzcRKxjXg8QYa54EvyC6xU50rF3yr/dkPb38MCCUi6mloZSqJ/vYiNqIMM7Tt+hK/wwSAAOoLnvs
X1iGuYL5mKHkIaSE4VWZJBcqpaL1kBireVWpJQcMSiM1PqPebFkR6osrMLWnnfEY+0VLYO6v5RxN
Tl9arwWrG48eopfK6lK/AwtMhhDBbJ8khNm/cFY+Bz3nYCbg8hW680FaLvDL8R7N0DD0cAKCdTny
w1OM4tmOf5qzGRMZ2TsB7sUog1pNK4egYBCwjX0ONPNp7mWnDPz4j6X7Wkps28IA/ERUkcOt5CRJ
QLmhGpScMzz9+Sb71LZ6tzYqLOaac4w/jdiXpkuImjt7RSPBwijN520oM0kUraKRcFH1wvdd+3Ro
ptalrbGjIovxbzroSEkuGTo2gGLTQ7biOsU0TrF2jmbBRFY4qMOvqm73jLJlfaPN2oMl/eau4VMb
4HH86YWdnsKc3Y+Yizre2JG8j1YxCerTM8nlGppOKCvaeh+SKyweDsMxe2vYouPl8KWGXisk5Wz/
1rGa949aIsxexbPvU6IASi7tM9Pbb+v67tMUZhSmUOMw100G8XNtP9N5y6DebVvLmPSbYtI+z/39
rF7hhcvyRhJkbFnm5R7Hq6fEJ/An/SwkEyNMeVQD4KGJaqSRvv5FvuLpDtVZkBCtavFllUIt+ige
UzRe5cA8VU+N+bmk8BAMTy0ZqZnV6wodv3YyJLN5tvbl3mTsfNSWEG845kjQD+G7QrLRCWxSPTzr
gQslZ3ECn6rEJolTIZV2KWaUMS7rzgz2qzjdU9XyBIH5V+GxQLyB9UQU3lhWTqtuJNFwRq1FKuig
LqliuGUJYK8N9cp9HPbnSAv0yYlxV7vtDJ9efB9ftWQYirrpkTdreyurb33MCLVnL7Gmbr9Ly3gY
toqpu8Xv+WEE4R+Z13Q5wrkO71ys9bVAO6pGzX1GurF9GFhyPpRSk8irG8cJ7Uv3fWnZ3LwKkc+I
gVa1KGuXeHepK/Ti0Uc5l6j6MAgD200a7gA+fyYQy6YsmzVKSpvExb6KwoHevSm7gdW2+lo5VIVc
ZPgMystdWcuvqFBv7A9tZY00o0SkFONVMVbZwhbhJtI8Z3xLew9AyuR9xZI5Iselnr2pwFX1Vkq+
mpy0qWNlTX0uR17UEQmTm38sG6H53keq9pbM2CAtIrNCel15nCvpeO34eleGzp5/C5TeEy9aSBt4
vSkTYPmNK8GLwSxdyJ5LsUMrZowvbbAVEhcwEuyXi1vNGct+kLgYjBPCGGV2xFLFzabhARaIzdd9
GFr+HQV1UauepBCU5uxhtzzOyZ4G/N38hhlWDfpYWsxgh1U9AA/UKK14h517zoVzyCemYhklZGP6
TK+i+ZytvtJEt9nadXChtlb+2Je/4jV7c0gDj8kwSIiUzM6en4tvVFJlWTHw11QF6FhnT04hKF1J
5kYBiwHJNw2pTItF4TgDnQWfFdQiVt7OPBdfUKfZf4hlACnz2WNtKsKSUujGL+GL2WY8RMYHTEr4
uBCUBuISvoaiRbkISyTMfQcohCQIXWBj9yjJ7DfcFCgG/p5gYnO/kUYmVjgDIeWiwpC+F78nEync
QRoVWcQgDDhk15DiQ3UVBqcTHC2f+ci3AZbBDPtqCJw0b6+OIy5QCfs2GWmqxOxAkVkhC5BSHays
i5/sjEX4bqrl5isztf3etB+rr4B5mJsxHq0aF96T2Pf+X0i64MGurbSLQTHtSFPgBvijE4I0xGR3
pK/ZQg8NVRoCYBaq9YCUfNxnSXtA6vs+CAp4OT2N9ef2n4mqs2ht+e9BwB40ah6IdtaB2YOm8XtB
mogTjS7DtuJrjmozaZn9jbUwLEJtnGjxeJ+Cnh8LmetdCulOVFKboronTf8dW7I07P4fRZs6z4mi
6tu1F2+fDoVbLR6vJyr8zjT3KVnox25UjBFjkHb5WbxU74NLlcovrRX2acNhK1zlODL9PIih7cJ6
QTbiDPQkBStIHSqX3r2sGrz1zp0bCJ0A+tEjvBtpG5UtBLQYqnqwJ5TWj7zUv7rdKlV/VW+tFzMj
R1GqTrVyl/ieGiqNPERppaXl9viT6ad8G/+mPmX9ysVkBOV16EdM8Ay2MNjQXSbDG/IJTgUsbuM8
SHyH6JWNELt9unRgtBNHRV9//xcGyMOD3KJAqQE9AouTm3L1q9MSUUodhDD9fNSzBXI54Mf8Y95P
m+0XzFr3VWE3Ab4KFx6eJmPOVznc0Y/d5DC8+q7i3TCC7ce9nft3DljO6UNE4vDiEsw/5DwX7L4q
u4b9MlaXGz6MhUU6NL+TXSSo++Eo1OiLS/7cHF9ZPTS2D11jqn6VYsiBhkwg9BMmQlSe/Xj82nKP
Rq0C6k1X+jhMtk3DQG91qYYvHpJzM6QMikYlhN/yyR2PH2elqPrzrWA3DmpETPIaHv9c+e1o8Z3+
5z3sAN+uHTgWGRE30v3zeiwRfm3dQ4GGqrlPTu+UM3p4XdIVem3iJsUDDR67yTQXGLzM9OY8BLrN
5l0M1Ld6MWhOG76ELvq37rqNA6xrJGEVdeVWic9O2DVp95mK6o85YwDXtyH/C8F1LWJUeCXoAAXX
EvdCbwImt4s5q909xdeUMJErvIhQIio2uQIUHO+Y3vP7LJt7Y5EMzjOtMMwKlH7PJ3pIhvDXS8Me
oByCQ++F+Lp7bTD2iNDEZ8tpQy3PFlZwr1ur7UTj9EubeKsG5aN3t6pE1KsrT6+zSE+LfAuDMdzV
yucpvoCCV4BIunsxoor+U5K2sAQHbgrKVsA/Z4FIxH+U1GQZvO7mhYN79+9xIKZWQKhtncPcb8pA
7Vch93PoR717+ogJWJqilKBjXnpWNqNHH+FyKxvS0jm5C//CZBbwtwRag1S7NuBndw3dThdv2mTO
sEfxgkLRrfw+bsXjuHA17W1N8pmPWYkGZZ+K2xmDQCh/sKN4NhlI+oBjnnWLpme8Ly6tfD7AceHG
FAisjeWpQ27Pcg4JtipmvOBlKSXlwN8lWqsz7h/x7nyCQWEVwL4II3FELIeZrwwrmWeyKkZ3VZfI
FYhze4sl8NqB9qY59AH1u0v5Mi9mMuV0rhjPfD5wfSpp058A+JHy9ZAXzXHeFDDZGCcYFCcDHdJ+
XEwa4X5kBKKKLZhHfk1QAVXOxNq5wjymb4FYm8hYFiG0DoPMi8ddZaXCceRQ1rt6XFqdDTyX2evx
sW5Jedl0NjWqmBuwiliCfCC5ZRxRt+WxPiZOodvjKHQJL7zT/Wgsf/hbUbX5ZLR6fFBgZGSrM4NJ
thptAHWfcYRKe043Xr22r1+xf3QMn+f2Y/Ts3VFyt86tvKml6/E6fUAQAuw66WG2Hx1lGqmvVzvS
ONecsxqSV3tbf3ajZoTHy2wCvTDM/DK9/DhuE1/WeyRRICnyEnNfCA/Lj2gnVlqtyqpodfYhiQop
XzfN9K6SMRRoXEjCBU2Do63yPmSKh1WZvshrvCTJJYpW8VwcZGFtZqGplWHhpeKl3WjM3C56URIj
PZt605Z1FiKUv3gxRgkElRPmdTMS9bN1RFjkqrpRcvjqXzpzN0Ft/UN7lWajpjjrXiVC/D6yhUjt
0r18ulyXz2zlWU2TtAvVqW/6PCCfy9ZzYlhKi5CiLvCula6/msjJeCU9udcPBuB5Pp8kMWOjCQOW
keeyWFBkJL3n8PH87pGPx8JzXBhv30y0E9V9PfH14G5sv1rjP7lQz87lJ9OIf77aserSTKB41ySn
IXpvO4z8ClUd7oxbOg+xwcchxdJeefN7nXhWw4WwleGVp3l0GJ360WF0aB25jXdkIBZVfBitXGgh
m2vsKS9lfax2/3HdnkOKnnXrSXtDPkfosexd+tHKrflororxyqrjB/sG2pc+4UzmJ0Pt4TLs/mwN
c5o/ZCMkWUPQn/fu9cjv4o8cyGK1/9yHQSK06fsFVuOyF617qH8KlHlG/OJHrJ36QtSuZ+ORfk7h
B+DN9OIdnd58QAxN5JFuvuvF8yw2fX1rTwzuOH2kvpUtaDAboQSh54fGyViv6XpmL0yORGdt6492
tr9pvEUEEXXnJr/dBuU5mBCtpqqyF4dSjI/xFPJsjgOebX+1t1IMX2tEI3tg8y5/mgbhthuiv5zR
odhR+I9eqs+ZJ2nrUgStyLKntCADbSUwUXG/aqRal6nu3zbELTjKNjO98ciWnR35Ft/ohaldNdvX
bRGcjZNVFmsfXAXdRCjA6byfJU9baMZbWuKb/R4bPuJ2OdtNbTSBavx9/ZJBzYyBEt36Y3zbRDsx
SYCtONVQNKmwS2wZfbyeCYmDu4rtx67jz/1wPUm0Ay05fLSDwSUll//9WsPLPQRxS5Bbbwrzfys2
C6E4rlYqqF3U554j0Rt/tVR7PTpZj5pb464+x4q6dpjM3/XE79tOENKxH3f+XfgqB0/GM6UJr59r
rx75Yawd7T5a0c5yGP/0ZF/av3sY3/X4QWhLwXr9cHH5vhxCkvfkHJCT87YIPWIx8X5ZFNAM6Hvk
WdLZ+lRxvP13n2k7nMjLwX4memiarJn43H3+MwxInRxYbnns747wGFLh/yORg9nk8iXJUpHmnNZM
g3Kf+AGofvco1/W0ZB2E7N/a1KxrXMWuIO1jRfsN8nekn2WSiCemA0h3NFW3UwVnC3AKEVk6Gto6
mX/BCqfVssARF7fpLfcRH0NU1dHnGd5XD+QDxu6bfLe/43sfUwtD47SfbWehf5ImGJaTtUS7AArT
iF1njk8XxCLK9KwUaxEkEs2Qv4S35U4XqBDnqX5DKUr7lpxJv9JPPysrsp3FV0gWEogfKqq7ZP6c
NGWC7tZWUp3k+1ai9yzH2ot+umug1Oe2vmiEdLrHVC9Jw+QpWBvOcnbW2NRtmZh6CzxZTiM3pufC
hVTI9ln33DX78P7oZVRwue+Y16huXhb4UdLqOrBQIoiFVX7w5sevIMT6dRQZUhgziQt+gEfExWRP
+SQlGb553OgjKLpptC+wOkgxonWShcXe8zBey4k2u8ywOVSfhiwW5biBA4PoQIGod9HRAfLhCo9G
dpD9NzaTpPXsr95pkuIdx4PVKoRG4MOU8pHvdTdpXKAS0tYD8ExN9//2g8R0Uc24WE/hnvamk74a
n05DM/OZ/0NcBIhdg/Y5ZCr6FOukffv3QE5peLzp7jNid5yQu022IvG2EN002rhHwIpYFRMrqEJV
LiJ1jbI2w4a991EMMUZplI7pz8XrprxNF3C1Suw4BwG+llkhXnwkKxlTH18FQeYvQ1Y4aA0QUD6Z
vuf8nIsmDGZvnHNcjocL4DqOchOcUW7yHFnvuCosJn4Du0+T72Ltgok4WUQF4Ilt1iAXaJDS5Jdb
QFToE+JvfgNBFg33o/CI84sEDh+/Bp0S5fkVMUTKW/z6igwX0wu2/GMLOHK00xD3/eprx9QHSwl9
QivPnGSlSNOlGsNwCHl+Z5DRrEJv/9ubiN3oZqG799AdBzA6oagNiVq0BvpcyJcfZokj7ta091bA
S9swew+vQI7oYMfKOshe8DdBuLzxkk5sjP1niBeOExYZ6qGjcuZJBjzkRY6upj5LS5qyRCfbzqGH
JowNZZq6opz64rbQblhacjDsDN7EZIW7+T8AMFREDC6BnjIA2S/8E3I/zP6OG1ieHTWlr6TA+5Nx
e983K7vJoc1dwHjdeS9vLhF8rm9MK/MxEsPuabiZJEG90ijF6rx72gUbMenaOHSUPgzVjfKcrLAj
Wttn89xxlSVLnz8vXzvTwnKW986oMNMs2pu2m+Pwdfzcd19fBtZMbh5y/bf4tTFqgb0p3pF3Swt6
4ryzRlxBBMKPbP2eC/Tsx//i/WQ/DCO7Sm132Lpn0ILbQbKT7ISol3EngBuxb0fM9t+usWnU54NE
716bD7LNSCXW4sTvJFpzJ7x9w4iUTq4Xmzr5bXuhLniThv+5TZzqbrX4THlwHyx+3VxPgMOhff80
4UKh3BH5ry4esoD33t4O2WXR5rWTNP0jOgCWyVNLcA3I6EAFSP0bBJESETn+1Y0qaHmMzr9L+0j2
9a7eaBkxME/I80imQz/5FxZAps7ysGux5E/Wo51g7+tIREj31dh3193rIGXJj/jNlgGOdOsHRBYa
vrQPalxNRPHmQe8Gqcalde0Lx+2/htc+WufWkgLw/DvWTL4bnLvWpibRXvn8R6xj29zo8YiXf69S
ERY/EnS7hn10LWw0dUbGAXy0xn7TXXiPBUe1w1sZ3uFN+wh7krzTQjqgU1dfAW5Ch7pRdl+L3137
LIQg/e/aifdDc4rCDFFAicayfmgfu2CfzDeog/8KxnP+jAbfpv+Ss8wU6LitSHGuLrsHQ4cMHA+r
rUxTb0yf3I6asP+avITuxnq7VIHagXsHptBJZCzNDEsVwXebdr0ScgCEsEgzCbPxjiHrYdl9DhIN
+hQo5clrzn1Hvj2dnW1l52lbkseujB4yrxkQwJbjH18NhIkv3f/lwjZrO/M54Zg/7Sz6cjj4FdW3
5dJlnAhzW+wpoFneTjw2R2tcGj3PFwp9U1oCqwReJItnRDY9FYXzvDDWfsHy2em+GOwOnHBUX7mC
6oZn/d+5lmwy66qRNFOJ37mm9Q1eepA42ZP9IKU/NvuOFqiwpz5M8YkEl25I4nQU4L3gozYgDkRl
ojryII/SNpS/fLtBzu/WV5k4Hzj11YXxkRgLEYvZEbBgBPIN5Su9rVp7ajaUBW4Z3YPewKGbsRJx
bEiZ1ztLjOyHpOkV7nJXx/HFHua+Z+sCqNhUFdTAidw8RPTzRBypdzAQ82JkHSL8hYO+lD1YunFx
fg+mmFWmelqXMoliJl2NHkv3U/6aCVpvKs35bD1jIFTYsTnsd2X65Qf7cLII6XmZLoDam0Z6S5M8
k9KaZG6qKx5TymkaTKDne1PnV1WGbXGytJmXYjRaQQeCz/GC63kJfP4gOBTNlfPUGLGdRYXUvXR8
FDciBd62I/HVz09zc0LI+E4AhxATzgIQDzTNQLPsx/pZNqEkq0kl1kpWdy/2/cLpnJ8T8pAs7dBo
H9lfSOKcstogMXt6H0MsqslH2Ph/fCl7/5j/J95qHWScRyZOFsXG4jvV8Nu7l5aAyNahJ7jc8S4s
gFoJ+BH5cFA7MxKgPrWnn4Eh3t/zjy4AsJ7+If5ZN50IBDoZ1LRjxaJ50zWIGSeU1/xiQSEsvhbH
0qCipYSxnnO9Odlf8s8TOJBMmnAARuAueIR4SFbG6LogTvp4LC0wJVR0OG+P2eeVCc/020nHT6dG
Iio8B8vZ41I0PoCStHKYt5+7gilOcbfgg1Y6vzqXWc1C0o/R4ui5c1m2BSjyZtKXgbWHSmrlZOJm
q+SudZDrXLicLCtAkFET25Kjec48si+foPM7Uj6WmMLC8MUlt11BdWJ2h5Objy71zsLDilCYU7+n
JHMaYYdqlvSUCRzwpuocIjgU0hK0hVxl70LBYrOgdWQWY8/dc2HZ/XuZ7vzgIQXjdWVvGczoPXSV
x6TPZ6dq3hvNp6meUr285BHQ7SU/nvu8WpRzGhWlLg1aQ4mDlWhzBWwCVEh1medP/P4hrWXeUfIw
hyoTkve8IXgGFZ3v6N68EM97kj2s8NoX0ujyeUW6VzplzL1z3VJYQVCUFOe87/Yvh1g416N+hhIK
3b8vnGVWXwKADOu2RN7rxEK0UDKrvBUl0lBRMUoMQbn9c18NdtDp+9kW9SO/4oQnNsScUrJnPoxx
lHX5yuTT8fxGnkw320j/LDuxSTQoDyyY13DVi3SX/YPZSfHefrqf5v7l/t2ZNidWrMrEdL/oKoTz
JUWggg8YGLeiLdF5+cUk8/q4J6BnbN1qtnwMI+uC/I559jTjcLidOFv0nS6nEKcXny403c04asqG
CJeTWnkvGFJ4jwWFxUWy7pyMMNXlD1VGefUSAyk0Ql6gtb01SzJURBuSy1XBvSvkMxRLmXBznSls
gIQ6EnevO2QiW9DPOEx8/yvz4Xpmtqqz5V8mjMiK/Ht1U5/JNmK37f+/NxEEn+lqGKCV/d1Msl+7
CVoh9nkGPVErt/3EdNssx+62f5nM/w4TT+Y0iXQXLWXjkB/1NrzJYUv/XOpBzrKy6kI+/skczk3r
MXxMxj+R7kMI5ePXYAQUx7V56tExDs1LyA1PYvRPShw5fM393/r9K+ady3Der2bbr/qitf8b/0jw
ae2lXCuPDm1FeHygyHFUgwLayhEfGmU+6NyHKCsynn+5qcIIU3apapq2TlbPMoDxm3aYJHv+3H46
X58DwmpxPNd/Wg4T+EJGngknFHbJWuJbwFGLgq195KVj8Ej1kPe9VUPPuhxkR+kA/egLtwNCJEZh
HWl112D8b+Rk872+Lm25pDa5enYQoXqevr7sWXo5m9VI8xf/w3ngiPU+h6i5lqEhNLZl3hWs+Bbl
Q2oEM8icfysW9AfKxu0/ysG3FMTgIqejo/GRCNoQGEz4FPnbA03ZNHTifgykxp9ZycdIlql/8VDE
g1SRC0Th3Y+DTZxN0JDUO+ydKZSpcj5zDMdHt+/xCFPxpQ+hYlNjhpZwW8BlI/ooWF6Lt8gZzIrE
aHmudyXuobG1G2no5xPlAihl52DpM8IEUMklw2h7CkANj4dvpaZK6ViAy7xE6VlqWYZ7EGP/xXCg
hjhNgTTgRuDb5edMXubX/bJFPIle5ALI/tAw6yYSARrfqEh+gbuxnqpFF68AgfUoQNazd1AB7OcC
U3sDQvZV10yNH/oteIhwLUR4OjS2aRoV1YTEQzusKyEhliGGkytetDk6oBx8Axcj0CHPmee8OlfI
IYhCTBSio1OBsAEr4578uqmMjimygdrOP5+LcCuPj6TU0llk9CW105vBYR0pJbLb0s2IoyRHy+Oq
H0W7xYf2r6cJUVzx3LCmQGQ9j6tWIVterxupefNFOZNT5O4ijXhS+IMnuTBr4Iq0SLDJ3AavczuD
Altmy4fKatGK3M/VE9fm6XHSTGtRRrd6YhJ5DC/nzvHWuGridnqzk60zee/MX/N8Nr7+TmwoQ7wB
x20359TaSp5b8iNfb8fvmPrzFIMT5cbdV9Jcx8PiM8vxcN314jeb9PJYeS4JJc7t9eFUjlFSrJYL
e1nyvmXOVAukspXMfrS+7lqpRFYsrDChrYHOC2M/b+nmIwrrTRJY7Y6CrZPDVAwMs15WVy8wTXp1
+j7l4oZjXVu3yNXk2Nn4lahuorHGPiJgTw8fOdi8NulL/bBLD8kJthmNzDGx/rdMGBr40n6mr9XL
fNPaLpurYBXeln3Ml61I5vExHg9zu37kWAFDnZb0C9/jxbF4cI333w99WzRuOPoWWZ855sdgnuRt
2djf2YZz2UF0/eiO8e67SJpmX9wJp99lF4QXEnSvc7l4j8/Xqb493QvP9ZZm4PaZXhlXyyeVTR6+
k3NjeTKHThwmFVmx543PtXTmVt/v94MYc/J8jKVbfuZSB8fE9dF7ZVYOj/WifbivRpvlqbNM/Nwe
yZ/kJde8xDOj+/PxdV6my8+k0MYLHsyOE01zF9829dfeGI7Is7LbKXIzxjFGcuX0Jq5aipZPkWTp
uoWFWMyvy+VzPBY/fMg11xnA/2Zdfu3G1cX1UrvPDyKADUZ1Et2ftcfu2hg/MsP43hAAq2Kdftbn
60x/Gb03oDp7RoNs4G/3sgzu4gxUo9u//yrHlEM+zJ9LTHIxkxA4qMMgZxVLrrs1p5V+EC6hpExX
nZPLPm53ghS/DUPReQ9SHmhF5g0fgBlSsHuDpGOaFOWc29GAXUf0ahht7+rj0qkSRgmiouWEthOf
h/qhwoFdPhZIbQnO6RUrl3q6MC6xHpfYrfOvbrKq06rc6qvWvGM6nv8vehvJrbsW8U1xS0pyacsJ
ZYzI1DMlSVXU2DJVE5Vgjsk1ModVKXPZfkZoxq85lZ3y7yVK9XLJVLeLSD07nsWOBi1l/7bCS07s
NCkpMnETrq7n8jahYjtejY68Ny43XElsXY5GuAxOpsBGq+tzbGS+baW7KHTBE+XuuPD6+OqKV/y4
VCi+XddtsXrMt77u5Wrr6/UxgQsY0Qem5oUaYbOJEZLFkYlBrVzpa+LIKflSpRX+OH98GbJWeRRG
ypzqKFFIFltmuBLYhP9SgpdfhVHsqyWr++Pr60lJkCiN0vlR+Fdwhj9oEHIfI3eNAEHsYMG49kvh
+9aAUxVHkVa2LDjH1+bd0DSHbhvwAiRxnyVnNlTeqIBLdp01kLL7G5DFdTubFu3kLDd1umdnNu50
TSBMHrSS+Ta6vbr2LjwE//gJ8VrQrdwI1samG/Orykg5/G5+leIhs+9sPuyhehcmejOxPuWpXAfR
mhBE6hQDy8AR0hmqIt9aolArkXq0TIS1r6ebhwLsPlLhn6oowu/5a01pXHn10NSVrDT1+utnPeQF
9Q+vXjqaEJ2asZ/nyhmxB891/Gu/ILBZx5vjZLb1emzNEZnXo+MNBZ3lOSdSO/fHSymGJMy71bKz
PF7K+4i68ZwtP7br6vlzWb9+rsTm164jquwGZEWDk6XgTg7m0fzmB7iw+wla2Rifz+rblFkptcCg
aDNXCtaBeZ0BiDYE5mga7ZKOQBAgyZC0zcq17KEl8EYl1fCZOGEBnZY8q0F/0wr1c7atCg8jTHNd
TUbyZ92kZjFD/tLKcBOIW8lNrv1zUyFIx7KtnXpsLMTcm6+9K5uVuHSePabnmZPYBN+BWXcIEOiS
jXreXQnRPBczPTY2xddDQhrQfj/I9daiEBK9dHM5IMj/Tne2A4d5rheQoXTtYq5Yburt8qoIKOh+
D21XiWRBaphp6aa1lc9lGHt5XFiUbnXTNpuPyqo1bl9Ekc87y9ra2PhNa1mjR6lvevs/smT/yUGo
jwuPypoHxqYTcM3YhIwE1kk46u5fVkysre5preCPJf4bYU1eysWzSFmOYTjSMziuxNhaYZlpfBZ0
WMmiIeW9mC3iUQnR76aJ95M/mc/dMPeZVTof+9sOw1P7Por/CSft0zo7i2vxPydRlLvCWb3Pv9b5
WzZkMB+4f7Cm6WBk0lGnTEiBlwer0P5Pyxf6pz9PPnQD3rXTJPuTbd/87nNzPTr/CdDqiPL3ol8V
p2IzRLT27fGCfDhvFOsS+ulyWkvMJY31Hti1rYiH78Iuv+IziohPKN0XZCzgYGEy1IY1MdzSl/ei
EhZHwR/wRRbsn/PnzlujQt+bgbD7ujRwOoRg6ujBMlhO46PTND56tWK9ZPNYOdezn4vyq52qBuq+
Ei+/vu0W38LQSL1e03st1oPTZBoEr5+Rr0z1XN80cz/j7rx1noSkh8xPDjOOTT70x5/P+nm4+Msi
h+Ld3Fe6q4KbhGjFwP1Gh9f6tSKFp7Iv5iq30kZNz2jSUriqoJf/ci38YqSXmR5BgrLhevuBryOV
Ht86giC92c5SFqfirbOoqoXjHVtBM1J/lvf1VHvTvA+vlatfEpG+sK+fSskmAriZsESCDHZOTJut
wQzp1X0BDSgTWCgetR0LvR4hXsO0BklPurzy4t8rX6hgLVpeNbL9VyvejMOpx7VXI9G4fhozVHxU
wZvLegCCr83cRNK5/269eB/AXLq1zT6xeeNvdj/m3jXYKNqP30MJ4hE8P5Hvozf1SH2YNnolhF09
axJFOrdpuh8fjfvUkghEwkC8d7Dgvr7HsgGWgXNyTVZVFF9RKVFaNCL1SCUqInejUZp/5lpSaBpe
WDkuxHHvking0OL7lwERiznZ6b8oEFFYNXbIwf4X/cvJRY//kc7dA5itPAhRwPrDcdvhf5tIR+qv
eqqKRW/dh2FZ54dJWlqSbvpU36EbNO0q62RVu/z8ubAm/45/Nbn63YeU7u4CncMfQeZAq0ybFvnQ
D/8+Mh+KDYUFabB2WvurpD/hO96MBsTDP+mxL5Pu+i802tcCw8ZKgB3Ya8QzuPyDuxgB4GHGYfte
f1Ga7KRoK82FZyU/1OjmbJpozWUY7tpXwa3s9WkRlWqpSSiWzAQ8kzgDLrYj9GKYCxibwM18zEeA
j8NE91xP/ijikwFgg6Hk5gH12ZMMCk3/OfYXvfB0Ru7eY999HIPWmzkHvts/Ps7N9xg2v/39z+Ko
1F5m5kkqNybgh9PNtIYAAYa05Xv/3owYYRgZRpv37ikA5v/effnq5yDc7NpFePbpaxEq59F7Uymn
Jl7GSLK9b8tMMkNZdmaGnDsi5P3AME9RD2x2IqXGRK8MHIj/Lb45PVwDLAV8KjPhb+wR5tn3gljv
AYQAP4T32zb1+PD8WUjO2eKCcsTITGAgMQsgi4MGsaVvkzAiPYrZHsLnp/6kc5IlP9Bi5+DR8Svk
aoMUPYfFNy3h4zf90HcFq5oiDah6tYGKiQ7gpvcQ2pL8jYCMTg4lt+tgNzg2HrP88uuiv82xu+ZP
g7k2EMK95SWjp/m4hQFiq24O6e0epq+wz2Fln+Hxp8GLRlj2YiNC4Ko/PRfPCQgmHx+l74ffsr7m
dzjwaYruwXwOALCUruGCK+rwETl/rIZQKPhV7t9+BXDKUWiBBRhPUx/JZSGnRMYEgmON8Pvaw4xo
GCx8C16R7OXHirA6RbIPP+/6k3CzYJ1+wGnp3wh7VX9FkQF6kvvvoLkQcIvODUjxtr/9s+AZfkFy
5lwDiZTV0KfDZPxrHSrbyTlf0WAqdof4isvH2Or0HVqjPjwCCu040q9+gJF+zC7pzwUEx+pXUWgA
O07f5SgxIQ1tZX+87Xye9VXvZtF7DqdJd973X/PgQDM7xbDpdX/8E2Cq05C/8NdzmfcBXHrxT92E
YLs/sLZjbuIpeWIW0RLa66Ikg0F5Ozp3nn33AH3p9S4pAPsSwNEkrJRt+i+ETMrAi5lXAlAucobu
w4mbP0tWX5be20AOshj+Y1z+c6T707iPP881/mMHCc/nL5zzAD1bCbRu3h//ak/iP3akroswZ40+
eR3w8dvEye0Z3ogK3O/h1QcetX2ZXIauJRA1/ZMWraYP8vPNsKGC8pCwJV4m3jBsLqQW8mvdHl4F
f8H1GlSyBO2SyYJbgTSceGoFkNSPXSlpygb5wj10XnYol8o95XfHhrFJAPr/0HyGGbiCYRfxR2Ly
mizlN+HCFR6LVvU1BP+jdtWEgElMg+X13/vu/nkMY5UgbH5jgBjrM7kLivsEetvTuIlOgC1JRYdb
8QFBQP4DaIB6jsV190wwu6w0t4qsJZj6JEk8iaLrpxqHn1QD/a2+TYTk/pepPl2XBAbuFbkMfren
bw5DnFTzEfLxFtPrCAq3zQSH/X106yX7B8WyJ/VWB6D74YYMlst35BvQ0MTMuSXLvqCQowWDAS7z
UQwiSXwoTv8vU2G30S+k0cHiUgFf4K9AAb2mj+93LNeucZ7dvpU52VGml22K4ITk36bUKR65nzlR
wQ6ENy+3P+Rsg1+AfB1kHIwoi5bDxG/qN2juXr14M9HzcxhQwZTZTiT2seDWeQ+tBO8dpC3QlP0b
d2CBcLcHwpnQhcXiHwgueKm0Mf8Mv+wGSvLclWj5dTdxahfGi7qP3kIA14/1u+9geA359kwQbKJ4
liMrAsW/KV0NIrqbhLrtRgfEImPGYWISkhpkSm1c3nZpK3hBSKjvn1sx13/xv3vfSeO+Ojeff2jW
2rp+RrziQo4w53+Bis0Z70Pr/S5pgQM02fYDDnwJAldWsoCAp0ng+cxRCCoA8rH+ZWJjcRct5M/Y
GqFtzuv3EnYbsPTEL4WIlmhXdf/5Rjs4Bfs1U7QPBqF7Uopx/uEIv8sKLsehaTbH39y/aOKjfHNi
TxABlpMNcrOXgfbey9jUrbLMB5KNcsducuw7KexnPrtMQBvuKYfwfyUDGkOl4rm47/yTP91m++Y6
+abMwh4cwgwNtXGgOSvvf++DPuOuc0LbBK/9o6FQ5xDw+ByNDVFdfYc5bwrymuaqI7ddwrr+7l5e
11Hqn8Hukppqmkwv+A4JIQnjn/b/4jrmJZfgkp0hQLElIh/aJucUGQwx+1QyEVmX8s2KDHk0lud8
dpiido29Q97vC/dwcgQ+mOBtbQP7hQimvfUYKAlaLS44Pwho7B6mGHoBOme0A5uvbNnaw3RhquPP
onRh+Gt0xvvoTgcIR2cJOX06pPjMGNfFq+SbDDmJh1sN3J+esZSHicRJUy2KL54q2Nx7uwhLG9Qv
k0lWB6d7V8JpO6hFjLlth07l2U8Md70ERYX1e+/vemtjhOYdHIYMcFJwVd1OJmw412zIPkK8pJNF
nRfm07z1LfN+qruyXYapXs5Ci8hiuVtKbktUi1MOqo82ya/LjlWrK5Crf9G78+kytF4IYMY/805i
mJgcekqKhJoopQhTm8SdO9o6x6fjVDX2CAveucLBpjRReCQsZvCs2heQ4+yZOIjcHOHLQyvj2bd/
KZZjX9cOxGXLifDJlhyZqKosIo/Akt6UN6pTj2Z9cPtJLbjY10Ky8uX3bL4a1hKdjhzNDlhIfFlt
pK+0+O6uhlsxzNfIpyTvTpxHAlzd/k4BO+tcl8kxqoTyIUfTK3qfmGRZHUMTBHOoD1mwGUve4bUh
YAvDwcQqU9TmihYVEKNYAqRTPRA2cWdyDRBJPYPR3qZlv/IAZLsNTTo694OwQ7wIdhRdSsYn5mgu
hhS5cWKYMmG6GElX2H5upeCNM2YkVj6xa/LpUPyHrVXCTUh8MXvelmWAFfJ9my7NtzXGGPE8jFVB
ACclwpMihosVbqwV5h4ycRJg+ME21zn8J1j3iQjiydIjSVkQ0oUD/38cOBXs4gh8bpck5N5PfM1v
cNVFdZ9JlE8pR+44VX4dc7VLJl4+LaKVefIr/kiUli9BcKvS/Lou3bbJ0vGZa8wXldxm24yzdp5l
QORe6dJ6Y/9PpJqR+bEuemWDT7xKpFxsNqClTf6VZRahuxg/bvXT/lXeptbfx+W5v88e86ljgjtx
3zyDxrOyU+dnhuqNaYunS/OS7cQ0YLcz8nS1r20yx3LkchCndyk/07FJZnkqP3nmU3NAyi1RiJ3N
pHmCkF72nIuZPgdRJzGO6qdzmhH8kajcsCPX3N/icnQkZTbNYzb7GaPHnKeK88ju3+J67uWuyZ9H
Wi3+UBKd0i1ZIrFjphvbspUmXuVdal7arcft8Wn3c5yjI8a2jPZu/uhlYxnC8OyZTMBVwM9GxOgl
H3a2EKq5v1Tuj00zuT40okq6z12KcYX265prJa4ndIMhk+v6/F7dnp0u91i6u0ini9t5xtuYcz+m
xtuveQT5+EzUz9t49/W40FmHkRmrXU7UKhNNIifm+DSMpdbVLfEFFY1e8WcbhqpeV3lOk4Gzl6jP
KsAW/Y+k81puFInC8BNRBSLfWgKEcrIs+4ay5DGIHEV4+v3aWzW1NTszthE03eecP6kPiCOMr/Dq
3EOMAuljiZBdjV0VKxf/oQNK5vLBMm36BbRaliyLFQpxC8fEXLJetT9TBLjE6rBuW+8JfTremb0z
KH6E/KX1pegYdKtY2llQYuhmJ08avWRk4x1g7ixHxQk0b4p5mCsdN5TCRfGiS0vMJjVMOJ5uyoAU
98jYkXKMGx29hRzpDPo8f6gt5EsUjRzwTsgwjEw/PDG4Sl5Rzg/eWEHBG7+ZOQowbZEwR6UImNAQ
pZ8Bd8FGpy2yuWG7QFyCVY6densrBzeLsN90yYRNRywuXW1wGtwJIK44FFCSvMDhVMkhOjuzfmNU
ayPjE3shiWLJTadFbFRfkXE19SR7OwWPOj+FuGCrO3vwMK566ehiPiICdvLFq2Iue9HDU9B/5bOf
ajhNrHhk9SWyuW1ZLxFhh/W60LwZIkrkCO0OEKzQV7FyTWSvLd4V5SMEHq78sD0plS/LgCt+I78H
rTvLvC5eBfInGwQn1PO5HVpfVld9isTmbdAd+KU4mFqwGeNlXh47wgX57CgnkNSxMhCkj/seJ8l2
w0v5psNMjE7t871BvsIqsMEOJ/GNk1N8gNZqlffn0mDQ/drE1DuPxus9fsMuy86G4QgBRZgxlwcO
Yp4I4nuOU8ZKBBds2HpRfCeFX3PyoDlBPVJUC41+h4YXE9Rwjqlfza4uApeW2tMtMbSzXXmdso/U
Tmi/NS98PWdrhmZ7aydtMqY7wLPSBguxAdjDi6Q37ilC1uReEn3L7k3NiIgWqrK0IUBMDhzymW3V
0UygVkgSc4O4Iv2sw+5D7OvHm3qR3rI1QhOoHAugaoyl5sWVVCYfix1P3YNTY7sDk+xPKGzga8ZZ
9An4Kzj7uI67wfuaf0NJgvN9znR/YJBWM0rjlYN7qz8EMr5HVo3z0FE+athhGh47vcnoBwcI6pEC
30sxe+NxiopdZ2Zl72myIbZz8PxWVw4xEZIULre9o7jy70RoEU57+Yb3Gk4+5wA0N+ihGP9tio8C
Hzv9oO3wx3L4cD7ahxN2nTpeMOY+2PJSMhLrod1hYEC6oP3GRE1E29Aze5kw6ISQ6l4jH5mr2/1W
v+wsTk7OAMFBN+FF8URBaxFME/kivGpwmVLCrtPoRcTX12RtMPzYwW2fM0M1GMvxjYVu5Q2ZzglV
a+/9WUjlTMkRMtITM8MNfpuT5uhufYG7hFW3mF5LD/y0rniDXithhcFaGPEsJA3u2uKeE/ugOhiC
Rgd5lQvRMM5zCrRYrEi84NvYgt+rF0RCRDqvXq66R4R4g5JgIOVFw3Klq9w0DqEKonXCC4dyxWM1
0w3N4fY/ELp5CJJxrXt9chcf0172RJoOnw/Z9U18msJRLxDhFvYSyD94Rw+wL96YFM882AR8cpmQ
BrwA/cYRv2elbq4oDuwlhEAICEKYmfswMvn4d5HWxNiPZDuYH/XmhjQHQaXlxRc0GeWmxY/CpTqu
HJgFlTOumGHhizdbvRb6Df7sN2Q/l1yQy1e2CzzcVh8tpkUiQ4wSB6N/r2HkDfX9glX63ppfIWvw
eHEdcWu3WmKWf1AP1g4O4+lH9a155DXL2elKIMMi9mY71Tc3dT6vlhPvPNU4/zTd6p/NR+ypn9LF
2k2f9qVaMg8vsVuMtxw5LB3aVIO8lYBgiS0mtrw/o6jNx18KIhTZFYaC2IHdoPaKkk1QdLFMyCDj
UqoByQGvXPqrdFNckDi6PWAj/YY5/rCAnq4saIsZ54s1wTjYkTFrnIGICR9K7hZSmA1sjnhjL4G2
yUfin1BHPCjn5HHO9JxfOnoPvsCdzsoZz0ee/aVjYCIUJJm8FBAPbxTrjZeSRXmLN6gc7Y0Gi8nH
I6F2eRCMnhOCV0RvfvqfHopqFvcWPjl+0aK4/MmW6QLxgIjlG2Dk8iHoIIRDFAdZJub56sOELopU
gE/PFtA4uA5sWU7yCbPfz5aJydy+6D5iH9yeKydehQv5g6nWfPTkk7FT6EkZtdFbLNJ/Ek/rFeNM
HP+z/dC1dmQ9DRC4bOFoyWutXniSPhIkuirIeZ/Fsv3kAKY45a/ti/TTrMNFEywwYZ6IYliMNCUL
Cs9190Gu0V332XeRPKoivBxNmI1imbdJgAp8EKGwJ5CbXs9YmaMbC+spTAwlEA0sDvkH/PqTMXNI
YDMw++1/U9urNxhLQVgGyUaGvkVNJrTU1XZYV1s6AsQDK9oYQnmbf88Eheu8vdPsMJZiUOCQVGyJ
5oSwttX4peLcwXAyn8NKW2JBg9fMCu8VvB9erDaIkcqesQGqDRQZn/Cdae+E9nxY0AhiTcHSov/D
6neT/kB9/8VCAi+Q8oKWKZzeKNFR1pEQ41MpYZ3u4EN1fBIPiIfYP7QVQLdsyOzklIO8ghyVGTZ1
G2Ml7WFKgynjLrGiLTZIwgG1gurM63DFT5JOkE1VFOybXBy1EdE+dJs0CjrKKN6W5ltmDtXsEMds
033l8UNdSPaMs8lpYIotTBSZjNEMUZ7od0bJgKrQD827+hEea1gJ93QhM8UisJxcsl+sLDawr5gA
8e35UPmf3KAR0yb6koJlyu8AcGD687aWGIv8WRhhjP488WaysPtfIQhA8k+hpbwVR5pAbnZ5QRn1
EPZmRORoDqlbNlxRoWDuQdxwcdAfpBSBD0FeC9BHfdNcM7uBCMV3IkrzUArtTHXqTsY/e9155lL7
AzEfbIDA6JgP/7x8irpcZG5QVYB4wrEX6Ds9O2sKPxnkgQy0MFHgSYinT2L9k8dMw05zBzb/In3P
+i5OQIHjt3YdzmSvgnvQfDKKh39LHy5u5iLfM+mn4+22/C0Deu1bdLd06/Ipoc8ov0f5pjDwtTZq
7VmGGNcKIUKygMTKxO+J2T1tA1xGbCyzY7UV/8tWB1eU0EyR7U5itEGfR9QkFlVEDbOGp/X4T8H5
Ck4H7TKQncgp7HAqY2XozoiXNUxknB9k5jZEBoqYPrEEmSCLV4a4QVpqsFAJ1U04eegSfrLUSR8x
OhoIm9/dtvqqjvCHcZLA2CBbyamDd5j5wUtGLPU76bdH5tPJ17TmghiHE7UioHfmc2JKPe9O4HdX
TCb29SF+kK9+Rt0jhFDcvGwJ1lHDCb3SzGrlDnpabDPIWoYVhwUZAMVhsDzMr/rv4QxQwvCedzzg
TsDp4PaT/8GzA7vVT2Gx5l15oqJQLzPZj7RNBm1JduDfP2ee0W6Y1pDcbDdLnL5ji1biQNqAQrKy
5ArLqj/JpYq8T+GpCoslGEU8fibs/FymCs2/4ku5cwERnG06uFNwCLW3BMoPyNgZtTs5ltifDvhf
mEDvTsTDgTb+3OInt+BLDgzXCazjS+byJyEB83rNODtfJwLQIBDklL0z7WYayNT6H6aeZCneBdB2
T/d/jOY/trpdOjCMXb47cxT5LUII3Q6/Ntep9Nd83MwKvlf4q2lnWaxIvLWbtT6cQnWtatQHubY3
DX3ZjtPBanvPBFgsSlS1urae6un9FVAhEyc8U6slW52umPukVC9dFx3iNj69kmANBvaP4Uoq0D+s
s8QDxAlevkaoY/26wb4F+HZt/atyzDCQuzrqR0bpOofuily0Yq/DMVJslAvjHwQQDC2hxoIpzPHP
gqSHnO2G/ZlHy7cYhM8DqroDLzkv3lJZQw//JxYYk6k5+aM8FpquNRmzZ0wrP7gEEb4p4L7XwC4J
vlAYvtHW6+CZL4csdrqA5lodVmEneVkFU/9lYV0M1JY018BK3juN/Wsq0VSPwexTq6115ZhJtx5D
9JlavtZjsmEarNIrb4TLP1PUpW5C66tw/rdtKHr5StKW0cz0NaifYcJxbynuWCHYyIlISMtVHlne
xEixSqDU2zbOSt1OiSbf0PHGKtKjladLTR5dqYiWieq1auoMQ+UqIYBYIe+kOD9mVb9Ly2IVGtFp
Umo8WuFi4VjGJOJONnIvxSt2sDC1z1KcPWRbjt7M6vJ8yrs+KY+qhdxnstw6I9OwyZe61v+Uxikt
6sP4DJaxRWHfwnmofbtB6RR3sPMqt22ZlEXlFf/NOFhqCBILpsKp4Vd6vkhiAJHmKIctiA0jgghD
iU06OzQ9Lw1omXIKTFR+/WHA0iT1GthOkAJyDigTxr6Le1hC1p3FK8C8ND7lIIrFS3V1xgIaoSCJ
WxVr3l2FQ1IiDDhEq3hUZsJsAhWaMWfm1Fub52yd6IsC7DBsvprCnb3OKbYKWCejHHi+llWwtNHf
T2zGzUHVPEk/NjJqO5AmLb7nJn0fystvHafi1LG4Eabl8m0aNADw/ROTqB94G+1hqEBaCjh+HS5u
7TnmVbeK75DpZ9EzTZ99a89DBsm3f1Q2XuLWVusucr7Jm51pY0kLi1hexQVFP0H0FDsku4GvdvrH
S+QT1kDJ/TGjH2w7V07IJQPhmBT0OXTmo7prkW8Y5bsR/kNN08I0EXVRRj1XdBjKr8fpTUdQokZe
ZFzbzimK81RjC84wiG1rBG54sqGn7cCJj9c0+1C5i5OTnW6qelOHa8lcJkyLExCV4KvK0YU8Wunr
ifRg+ppEjKb2zzDJuBTudX3q1Gm8WCTRHh8XcufqW3JVbc5Y672YfHP2z36tjeZUUVx0djCPqqM2
+ukLIAEHR2SNSbyKs5MBASmhCQczjpRrVexKspSM5i4Y4CkhRNehuU0aE60Pw7jV6Vf5/Fbbmykl
pFxte/nYrDAQe5n3KjvHIdVx8xHaGFpMAZzZzQR6NRHiCAbM2Z5UO5WUY+DCoobW8Ju0P53hqgyD
FXCAZ4A/IkVp8xgQ+3UbQ9kWuD1H+lWpcHPDc6m/vZCAGDjOAGL1EaOSGNve9KNUhpVa7qPw0Al5
R7gvsZADTaRhyJIPgxRtvdy2GpPV6kIBUpFGTDe/yn8E3R+vNFNIyQtgM9PaTqowxp2t61imHPm0
44ap7l7vzxPLWfLlbF0nXK8CH1Pa8mAoCUXpOENsgMfzaZb7CdYlL1+P2fWJ3n5PcZmEI13Huwhm
3NN5Wb4p7ywL6RWmdNW/9LUqCujExyy6DARiputo+tcbsoct6XNlYg6Kx0QSbmcgBVV6tmbbLtnl
2nJq2akpi5iMLlp2mDam5bD3mrUe8l0fPLKIz1M4XeVLz2XerLOKqSl1Y5XtCrIzmmVkwGBoL1lz
1WAzWgelvDXBzdIRxLk65X9QbqzixFmkJaQyYpT3MJvzyKZjDtdaOZlPdyxOubwxZL9XPP6b1LtX
vUdzZeJhlxuQqC3OR+sxC84zGcFh6oFjK+XKhAYHk63aG8N7TG4W0TPRWtJ+s8HXcDtRh/nQHNto
PVnLXnVnqZfbfktj3b68Ul8K8RppYM3SBHBp20uPg1P829uopmhHcATMPlJp3wMdwobwG/wcVBXn
v9WgMEYvqB3re8YEb3ZN5cOrujQadm20H80Ng82setgQNckkMHgdZvY6ldB3uU1/MevhLe52mXZm
kE4X0nzoKLS4AXL7ZetLFlww+TmczHI3k7ehvkaVYSzHv+L6vcdZJUTxk89z2G7En8DVbQkrW8fF
Hif+yN5XpSc3m6A48Cf4KqaMT7ucYf1eAJ3x1TZXPF1EadZwzK1Vqr0n42dX3AdzFfR+UL2/xkfX
+5p0bYJNDrnU3qnBVjehRlfXyPbJY1JBWI0F9s2W7lpEw7EzS8ztMNSqjjL3IFav0exXwlFWb8hV
GU+9vWY2V9KcGhlc8rPEQ+1zpw7eKdtIaJowvCD1XHc5+JoUorqnYFo5ucRD1eq/F0ucjUyb8YKy
szGZxPlMrq5lcwyXCond6ttLQs21rMJ/uo5J5VFWvRBudOuqDU7H2Outqpmntqtn4jMRhfeuW34U
7DvhVCbT7VWXodqm5cXAlJeyJfEpj1LbT627YZ0jLo5stU0x7UfaKDq34iA375G8iG9kmePHObEd
kCdlGB/kphuGa8MqsxmsksXSeaV5asiUglGDPpdpRXgcQ8GdXKIsjjb8M7VeZihj2fMSeZ8bPzHg
dwAjsl7azUpVNoG5Q7L51Hcj3pCwslMOine9OSugUulLmU9EpoWHWfmboFDt2e0H3aCBxRY4d+yJ
68kXXUjzKnwT4xbI52QUYFE9c4nwFjC7jNIvV0bbIW0Va8nlVxMeRJ5KNTlTltz8ZObp41qbeOct
up3Fq1u10mqojwoGoup4Lsq1ipArWiM+pBGMZ4/405b2JTgNbKqqO7FXJ9VatjcpSKgyPXRprcun
LPQruA6G3novaTtNuwLGdi8c8p/nDOsl6ugYgPcVMofE3vd16uGWlNfaYqkOIomLrIsQsa7mJc26
Gh+2dBqzybXbzO3yyZP7RwxbKZcAObWlCtje/zDjT/n4jKgnRMm50GSqv7w1Upc6jcQMsdlUUubW
I6nE6i/7fZPDIzHEIXzqeae0rZF6gw1xrXBNzouQYya1TlJzTKkyq3LNPhDzA/KDmMaHhHLLDH35
EGqEr0m0HRnnJNIZWzVepJAdTUo2MxKvWiS9pEUzMG9PMxk5+6KsQAm7U2x55ow2AKqnhaAnWYEl
JAClNuSuLF/PtLU++xjbXUi3wiIzLEQ8nv7yhojQ4muvfOXmSQbrKQveQ4q7lmLVaO+qfmJAgQDH
ZvhUDXddPvcxV7cPEdi+uPLdkLxjfmprPxmGb9xxcIDK1qj+2nXSqSy/+i6XI7UAffVMlm9G9Vq/
lPg4C0wi7RQcMkLCz7nR8Sv7iXqWaF0C6UlubiQ/dT69T6/gIy3IWnohJ4zCzajAU26S5y7V5Mcr
aM92wwMubnLWb7T4dUte9rduthiavxbt2G7rmGc/xu1JVUF4hmZDx7PQg0/9OZy11FhkIledHl7u
8KiF4yZLDvrs6U++NvBfRps8OzEPwGJ2DrAmBrd/Wjb+kLHd/0ItHgmTbPg0tKx47RJk9hfK3Ovg
LguE4ZTmFLFpR8CaJzyWR9zKMHPmCt2CODxzjpFZTaRRBQuEN5xt7RQ1PhalE94f6K3hB5LFNXOf
dGnpAReTbEX/QmhC2i4V6PZsDcTVmq48isoCnxomkJp9rki7HF2y6WiFO+3YMdhiKDMDSXBaLoeE
1HSBW0qjrsjNK9gsDZcDr355k/4jz2gUPTtyGmtB3h1oIpHgOEeDe4l0dECvYafir433WjAH5Hpm
wsaNPRHvc5z4sfUxyPBr3TFFhzzHDUd3s2vMSAUsZGc+cKxgsIQDnBisspu+Uf5m1/EIopL9qufZ
bjwyva5tQnwxwyP/bB9vGLGj30/elJ+B7Ad6tj9XnvAKyP28opvnE5JbCO+Imn2t/yi81fo8vOMC
9oMCj1mt+ZPcOyBCfY6/HKYA5Pze7QtbW2m/pbcR1hLHD/o8foYK3idEf88r16htVb9aIuqD0nRh
rq34s61+MX+MUwVywlAfb6rgK/uVj8xi4RizZLLvCVPEk7zFE/4SbLNfwyuFsmDHuBO+SA3xv91P
fvw5OsrCXBOP6WekR2irnCwvCuILLjqr/EDKulcfEpwi+l3tp4cB5rrg5qc//Y4syO/4szr1V/uG
9wbflf1kSZg0hqipn6AcYUCAg9CVOLbvLXpGDULFJT4kuwJxaPVL+rAPKUtjFQFhPfRzAisGnIG4
YfE7JIQM3yZcBa7cBPGXPKLZlvvOP6digQaGYwC462w3gCwwG6SPh/UAb4uRZv/Ls8aoF6qOyKPj
HUIrg684fqlkWF95S/gDpn3Kg4k5sK184nkUkJQ++njexCC6vBV/6U+M2nHoA6AiKwREkH8C0YXU
sD8LROrUvpkncE0QemtvxHEWFA+74l6j8YdTpc912H6f2kk+wa2/59AIT9UaTFA4wrEX258qk+Ef
C1gPpxxI8CaTcih7ZIa9dx94fuk9NfNb+o7ZYeSZP4r6Ntst9Ivi5+8hBGhIXbj1vUHkL7lEflaE
6+D7xDgGmjRXciIIcZhncMKZC0Js+erv6b/i43nnx0uX8t3uhbFYSvB9fycxkRU7t+I5n7C6M6Wn
6ic5scLy8Z/+2cNlwSPo/c8pLhreZvfiPLxrH2Ck9p8pXP7OQB/Cz7p8l+/Vh7RhCH+kPcXd78U4
i8kFahguj6LjE80B9LQ7qWn5O1c3+8i/in2NgwKcZQhdW4MvO77eXxpHDdutCDu1YUv2As3hPUA3
S0f4Y3/O7hLqtrPCt/0quYME7kAdO8sfaMLSY/zFz+MPgAXq91z83PSdy4XBoSYOHxK3TH69YgD0
OTdkpH1CCodjE48USb6Jyci8FzeC79H+ezFpfTHw4EYS/e4p/7j6EdXZG7DFaVxme/Ixv5p9e2oA
nb4GiEqkNSB8M/F0xo2JHuINR763DD/N84C5Ur4Yn4vnzVhqm/FCfBu39APrKJ7+TifjfrYj/v0U
fsg7k+WS3c3NAh+QNQcBxsvMDTk42CdwFAE9FncDJEsmJZiosjeeI+sFCWZDB+lXa24aZl9QAubT
DzajQCfAJ9laOI6CjxAsTGwZajgVkw7yHwGmn3e+kVq4MbdJIatlMaO44cayRzKAY72Z4mbVPA5g
FYYfIBqQmX3jnu3Ld+skB3MWJV6KrBVWKdyJvECa59C6P6dFRxID1hFE04DYg6g+54E0H2fOs/Ea
kmiSQz8tVCDzeC/56qFZ6hcDfYt6mHCtFNHjVHaPbjV607lcUOxpX6PHpoBbwq2+lY/2c3ZktMA0
+kAmJf/6xs7BjZLQus6JHPeHT3Tg/0jwxSyPN/H5ofiYv57sHwAmBfDq7/XP7gFUjE9eYW48gGlF
GqfQKuDXR1z7y5HNt+yunVgrKoFzaFSYIFvLEq9vY52Q/1IvcBadAGuxuSMzAUFeBlvA0TWnbVcl
BjR4kAerhlAsy2fUPMUbMwZkYHiyeyZLbVoaHMtcrcTp5uCkzaaf4Z9NNEbpkq/GsCWvnSp1sG5v
iQqwneewLdR1aCxegdcYGPo5Wog7Oq5JQUjWxVykOP+x2iRcJgYiWXCYndMdPdFxzlzVXOFLhkFH
Xi2Y5UwSy2kxzeYyYcLYqmhz6gYqE1xZXi0+qSvRrLSczOusdZlOas2dazdqV7n92QBwR33WY3KH
TwE3GsMIjjsX5gHbYzznKR5YcSDOjYDetS+eHrSlgbPYBL+cQ+PFuZ8K4As8E8bYEwyNE/PG0xHq
9tciwgojnast8ecg9e3NRmTYrChMoeh7rGh+IFewYD9cmBeYFn9XoREvms+Hz+dHsY62QMeHfm1+
YuxKWCIVvNjDjR1wDFsh1pqOKhIezEX2ETjPe7Hmb8WOuhYMAX7DLqvyQ8SIhx9lLxDMQOv/0rbx
BhQ9nk/n5JdHih3MxtrKR2UfmQ4bDEeMWHCg7+L2cJTD8BlqB5NXYKXH6/ZyRVgPEm7IAnMw6QN2
kCxP4aogIzEiVu42PYh4pmDwcRYAA3YSiA3BluOwvXE8GttoQ7NjL4fDsGe2seJuTGe1c/QFryns
LopGwR9HD0pou03q7ALDwycDVonxo2O3noDs+b7cZGE16dSmM76uA0ej5b6oiieRVZrQOpZ7XUy3
FIdHw9S5kVmQS9z4c7ZyREyoG7N5ITupIcpZSOHKZqQwsM8IEn+BwCHrNN/ZKb6hb8EVAtCHGThs
qO6YrAFo8DP37VvsaScYcWtkYAwscFA8KBiu9jzInypdBN/qgdXFJ4QBeP+BbltrTAjF9lRivBKI
RAg2ch1dBpTcvfzFjakfNowZViHOSZfXJyacn3xaKgn5KHYSYzEeMf9kZfIL/g2IPPesfBAKkT/G
Ew4KFH7UA2Y7J8A27ubZyP64ovQ0cbjXXJmDHRfQT7YW9k8uFG4w5aqywBoSlP6JmpCq8UyxjQCW
35IvbmVrvpCLQNMHexquGclkdAj6nC2GZ/hgMYtP/Cm54YdAEG9grRpjHjhOX9YX3PgRWsaNBcB8
kEbJ7bY4LZrL3hOs3uisruV3QDB6NbQPR/5Tn+OHubbJRauOEP4u5U/wi3cWeRNNNScQBCcLAC0s
dXQJLk+LdZPbyEsGNx2LLVlV8XIcHAyg4F429oI6PJl85jgEt9IFiDX094Ep0UkCHkKnJa0lEu8v
gayzfAl1jv/FXHgGBffp1GSLwblLHbxdC9gxCoizE72WMxti3dKWfDLe8TzlVIbSjJ0+jpbpZ/8V
rDAEcVsRRVzBjvjF8Qf3aYy/4S4NtlD5IpAbGUD2Lr+h84kCPw5AT1Yz1e2ZiKtulvrDHywnjWcS
GCbbT2RnkN5N21c7kiW2hEoy5Ulld3guJkgFwWavmKsk8VTN7+PDs/ctaamT3dqRTrPoyM6Q3dZw
YslLKjc0d1K3nk0eQTMRKj+T1oaAA9DZfT0dys7LGaMHsBuXfHcLN42MEE12geWzdRNTDCjKl2fJ
y0Dx8M0Yij04NlSFLGRksGA3H2SaJtcKqQCgtS3l0u27hSIv+tAl8g1uIWkefDyQLOGDxuhtPOcA
TVeSF3UECIYbtT4S6IDOsHVUYFvbGQxPlRem7dpPd9K9vvcTfSdbm5fuBaBIFALqOjL3erJXak/F
C9AASAYMnwNJTYaH75NieCaTimmjK7uoXxlEZJFe33h8YcZMpZtInIJ0Yr0+NVveawUGg1Gyj1Ji
ufOZgtc15X5VYf4AR0Iu+IR9zTgQOxE+TIv7xZuqv6CxZ8DM0aKpQMhrLE6HfD+rlPfm1d1krd4l
uvmhw9+2iZQqsG0EjfqMrWQjN8pSZ64uB+1PXekbwHNZ0MuLFQ6ZHygKirlKqlq3hZnALzpyqBuo
i0wqHdj7V6jjnJk5GrL7KEB2uOIAkoKW/oEtl/zev0scIEjkIIILuU+BXeoS2QEOKVhEJUeiCo78
nUg/oM865udmi2oEmNIRlHOW6rn8eR2yL/4vG5DgzHXiDFEcjqcno7L+1aIxwzwUqwyzxHsllc29
qhe3qTTvZtqdg67xw6a89jjtGjlyLib6TPbr57DLS2tnmx3UndotvtScGVa6Txg1aBKxQcG3xtvQ
wu/P2BeHNnJtwulVS74WkvKLy7Da/VO6Esf26vmrFvtXOiOP8HWUKuViJetJVfwgkCjl5E3VXVop
usiRfXvqzM8p9At2L3PiPJfhyFIWm/G30p0jKPK5jr03/RuzBMM8BLmMOR/FS5I6FX4ck5gXBqWv
p6VTamTc5bobNsWap7i24G+/gqM2mI6ScPi0vdvEkiMzMxlSC7SVMfPE9Fnr5iVIhUQ8J1ZSMLgh
0Bq4jDK+UYErQE0YLeYhbAzxchEilAAOVM3g9sigGvakGRtRBQMm7zVPeXJmwYjIId69NL8gwtbC
qW5sOqeLVb9VSIIZVdeexUxW7EPwBI5HfSNxHkmTBKpIqz3oVI4Qsmkb4hkBZCrW4gqsV8G0YHCg
6LkbBhj+x8QpSOV8IpU9GeBXZxCVDV/FcSvOAgyKG3aAxn1GE/Vj4JZy7eSzFxLddt6OjWcbtVPi
CxfzYmcvt4b9rqBUmzrlo8pINKgirx2UBbdo0ben4Mlw0jKJPS4IKgLugw9d4Pn2tC0/1nvP+uxQ
A0/K9yjVu2eq+jEHokqNM+Vf5TQsnxBj4iFcTt20bENIQ8/fVkP8zUTzWeDBPj4lr1RszNOIbZ4F
aJ8gIxAjXU6kSJMPlGLRFIbAg+WjbDbF6zwZGL9BbZXvGul/9QoGS41dgxZg2F+5w3AwQ96zaZtz
qLclEbJW8xX3feY+pQn3aLQCarXvLTFhhrvCa8QPfdUTnYz+FjG6m+Rk1REDJbI5OOwS3ESi8TB2
EtSdbJH33ixE/PYMOeXtajokCVlrNpBwgeOAGHi3dEczKccdW6Vha3gt02gZiCZJG90KZ682FJII
mYjx0kw2Zo6oooN9/DQ3ObopDW++uIn8tOIgsdj7EdZ2/elJg3mROguMSiGj94W7a0O8F/ZVSuU1
iVdqCuB86dXCBw/fNCOi2rGtRdBiQE5t3mGlzO4STdeixxpypjuK1i1fHMoJ/5/Rl4zUdgbnRF1R
ZOK6P6Sb5widt20XFSm5iYKWm1fE0BpHit+bGXg3Sd6SAh3tOfhx5VQ0QiNE3gYKH1RGPXz6UoXz
CPh7IuwktYsaSm8d/Fw5qkCdUIU15wzxxyvVFyHw1YhTpPEq/bCHltgyuy/ChcUZSuZghRldPTDS
K9DKwp7uIrI1pYqoUxR5Ev2IGc0NYTHV70YU6ir4RBfsFPbwovidIQOq2ucclpo9FIuBsK80P3bq
Kir3qrnXwktJa5HlH5L0npECx+z41e/MF7G1kOhM+tghwn1nM8OxgIfbC7kNG5Pd4gN/zAeRtrwL
rcJL+91z+AyGbR6jYWspkkm2MLDwD6WZW5UTAOlcqj8SGXnX7Guks9A7avIFi8Jm1jCTEIpO9BQ6
9FKCazPUz7nKFALIE5GAD0xVR5443iPPSpfUHi2rNnPT+gjgMII2Kp+A06Ek+qyEmXZGtLLi6czH
G+B61ADMzGzRPSqS22uuJXu6tY9RgTaURV5k+cEX0y/4nMzWG2Ub4JYQ7CTLD0+cpD2OLX/iRNKr
dNvHY1MmIynwOsJtmNcyRUuQZ3UQGE4DdeEQbCtMEEc3iFdIFTJjDVk2SFYWk8Pis7Z8yjEuVh73
eOPTDMv5geIXgtNLe4iJHv0wKo76Do1UztcgFcg7mKICag1wQZG2hg7hnmPtGoEon8n+Q2BEojmE
jJqYRVLYcsqsOVVq9OcXD4sVAjatTLKsVq99+RlhHXLhzMbLHV95iluMy8CZQJtq3YlojllYAVE+
ECYFyWGCgmhc+y8WdncCroP4lgoKLxA9ztMlGYoI/Na8l68f2mntm4elsA0zxbjplvDr5YtgTSmk
Eu+REDUntB0QfXgoX+aaK6OrZ6jC2BX25galHmlwkKZZKBMS6TcYeIjbgDohFtVgoXN4kSGhf09h
4frnxTwA2otMa2paiH/yuybIjzqP8qdFVULNRqszCK88GGPo8qUPxJQqQ7zjk67P14XWrfuqyOFp
xPcrClJTXHo0pA/jN/sGRXJ7QYdaH55rLgb1aawgNiUDFDYacKz44NjpszMT8D3DnRnAhLtZoYNH
wKIJJ9aidbXvck+O5w9pZv2wQNxYPh0ivYXEtVkQX0bzIVfcXxmciQ2DenfEjW2OmA7HUHzCzMhL
Ur+D6aeuSJbFp3NcU/3CiIU9lxQeVXGR4G3IcQdgOWexgGmSRwbcUN4wrE0s6JkLGljlgWst8WwQ
nnPLAxVA8DYDqUwh1qyZvPCO0O0NzSrT18Ho07eAieQv5jiw71wgr3jG9rMqkmUoL43ED7L7s9xE
hHjPcBuiokAjxn5PEbYwodhRGv9rsnsW4dTIXm3oO8044LYQvJbFuMLqKy18gr/r0rd6Z7KXcc9x
cIM4CddhKv2pdzGE75j+JU49c9hqJybN6gKoZEJCRZwJ20KytINt2/hihI1UVRBcBQexbh2ur26X
IU1NupxmZD/SyBN4+EZeXdqQbewCnamURhFkmUWIriry8FxtI56eyICdGONMDrh+g7/79MYmNf5Z
O+xZE3jnWN9Uofwhla30UfOXqF/IhyCEmJICwk5M5q5bl7SMSLDe2NaEYl7ClWqbERZezEtp3qCW
KRdUYTBIIU6Rf05GemuueFngoHIeIjHv9YU1W/9H0n0tt5EkUQD9IkTAm1e0gSMsncgXBDmk4NHw
7uv3lDZmRiOJDuiursq8eQ2fe8V7EdnZcxh60hFkIgRAMW/+OX6ZLjjzGa6Y2a+DZkxtRqei+dMS
8+Q38vVUySAKgY3TxDjRuOhqgoH0PsWD89yj47AtkK8YMNQC9qrnqxaED6t7QqFkyGRjuZxVSD17
jo32KrGlYNvpSiBFDM5LrIPfcXVpHv+BBLpNskbryyAVa70BlMPofNWxw1zXWRrI7Oe4mMWkwAdK
2B8iHw+PCZ39ECBRoxI7feS33eudb3TzVmvJoLxgGqATC6Fah+VXK4ajQFPHiKb8e8cuOMfIrqsx
Ei7j2bqkKGci41qWvFaO49LAVvlgl3Bp1T3lL7u67eg03H4cG1GdUSUbi0Nk69L7zdYtneN0FeSv
gYu0VkoHZT+yLIeH86xzN5m+xGv1BNjj0kRDw9IV3fZKhbsYP5x6fPz6te+H6QAW8nfhZftRRJUK
RrIikgeVJ/1S41tXhTt52sXOycAknsbFcsyxbo+2z3UGiG1kUkj45pqQ2s2EI3iBMuRsRxtR4prQ
eiLrvvBuXd6lSdAT7NLTPsn8/tpZpkqpfSXObf7cLun0Om7O5Rcuh6FmubQrZ/jsC9sFncw2GMmF
7m1xi87FlKZzu3rZr5IldxRSYJnCYr/IEws9X1v+mOdZiVxD3FRwTqHfzReR3063x11c1Eth/1Ja
f64K/dUxfUz7pHONzcfjPprvXnbbj7I9e3H/3K/eVxBPhOHDS+AKnKkkp8vOpfrfXJpItbeDlK3c
sl1FBnbjtT77IxryMhsxjZxrCPcSnBqvu+rPrDz2OnLDc5CgHH8aak0j50A7vTT+O05Fbl8ixsyB
jrRM9yU0lR74FsjHMLsm8bWS2hKQe+zdaj6D1dOxb47OPFxsQqPRKn7pdWue9lyi/hCbN9/jmyMb
7qi4Pf2VU1JrGLI9Nv3zLk+utnBAnvaMNKqV52V+Kn0YVyrTFNVytadyECwGQ5AKLvG9u7+uW/u1
UTOpxq0miEGtZURQnL2f9o+0nPtbzb5XawU018gKKhFw68Am1Xe/rYKKp6GcH18QCICFxSA/yRAI
29USt8VCdz2zfxKvHRtvOwOB5TLesBTKP2jm/05BIrkGk64LGs7JhJIhbF06s8NzptaLi07uO6uI
MxHDrFOSpFNvmN18bk7X5DgzO/bfosZGPv/aqC9or+7SOqt8HzcMRw3196xo1UT5Fa46U5kT1KNQ
F9ZwE3lmjHsrvkynjbhxHlWWf+5lpqvzMiSnqqH5asACGHGtvytwyWqJHGLb2Sze7vif5da0JIU2
eyk7KWdHrGcc0PJiUC/8hO9ezguggqffF5/n9XejjDedycxCxy687hxJi1urDO7lDLmNd4140aq+
1ITZP+Ilp4Wt7pA2P7nVRMyki9bc0mPpXInqP0yo77eWhjH/kXF9KKQyJ46lZvYfp+jKPvXbfa61
B5hLjLskGFkeWi7aRis0QrdAk/e1j7ZHm9B/p8/mA2OmXQte5jTx2hqGKSfVDnWWOZ4svmw2Pu8f
y+HjgApER63ymCWXeVTBIqDlUCE2ID/NlXEtemaNvW5UbDCGSYr0v9Vu6ZIc7Xc6W/zwebd4fzrN
OrfbeNcv947/hp6XVVIsJg97xevjt7J3rMXzW7tgB+XtK5PONI0F8ap3b6Qb/Qdj8OFCN1xkls7A
K6p/I42t2Rno1liTqzeVIpfo/qKNnS3gDc0F1c3X/hKhgL0WnHbdXEBjeTE1L0mBmWVGSuA7JWaA
q5+6I4qDQJYUoA5oRl8ZW0bWK5Ol42XOgqVVWbWm3/nqsLaLdvdkoVBkBHNtbu8ADI7UO8pYCKNs
qXtb+vj8kF6qcUUW66q7oNMjmWScD7ol+A+Vb/imj35ONRA4ww6MzmXDiny4zHemcl8qUgrSGj21
gupITRC5zkujK3XXql1Vqqu+jGQO7WODBryZTbv78oRl6T6XXhTFF7LeeaiE+htJTIE81pphSx/T
I8ZQKbz7qQ4yLe0IaaibVXIak8GakdnhraDVuKuy/WxNRFQsxrPyUyYc95jeFT7gvW3rVI9sAueP
7TfmY9VqtIC57KqPzzEb13+W4HrhmaGsweTGeCku/+RLzcKjWQLbLWK24xyaqhWPZVTHcVglp7ey
lHuagVCXEhI3s5KZ1+D2SBryX0sv1dWrO7y+xbttwp5qnktKhVa2Hx/g3J5m0HsCDWuMjtN2EerP
MYGaDAvq0KnWOrNZy6WrQ6zuTAe6BVo48Rez1my0CmhRp2qvwERCYCCRqSQX+cfb1jnXdfk382SK
8GNU8reBYWbONGrQ/WnCa6Qk8QqFQbo2e516B31sSndnjLiYbFeA2qRA93hMD/N+CXvraUNFA0fG
svSVgzJDZSSjUvKoKA8tjLQAZTtFxtO1SoziGBo6+uRcMm200L+9qDsdFcWEWOR1WjPW0yCu8R4T
96v8Zyfpdw5Q4IUfb++o/+nO+oHjLJrXVboqG/NGJzGLlLofK/OYTbgVtU/P8L4BFdLFK8DihY7P
urU7sdL1qfe0RIn5VV1HhU1SoIm2eL9ym8R3ZSpS/DjVmk/+emEbOD1d9y/14b70dM8+rOCSgK5i
7Dusq70aXZEpnoTcrLce7I64b6qK7mqe5Ouv80kOw1GgBS1K8wgE2zydb60iTNEwz164GAIQ1pVW
teP7+cLyYrKspmcmlsQBJnINZIkkExkiZdR9QjeCnGzs/l3Ytpt3W7Urp8nMz6KnQ/VaQ+nlICvr
mtUX9hW7YOdFVbV85gqS74OJC+U2qjqPfozDSptpFg9gRRRouEbbdItC01T4nn3q5yrTSGX9+OYo
lefsYzwfCxhQNB123VwhOfL+ybXP9qtTShZ4tgq/TvSVQzPcOeCqK+Gen8fq/uo8yTXaJZpUogLi
pm55aX2HuAN9Z/3r8kSEI22+6R8/WY2+H19/mUahNb7Muufx8j8IPPFDeU6+xRrlb/FNpYNoYQ1h
22BuY3L9Vn8ppdSTaF3niSZ3Sj8WsnwpeM5ms9fkYCLt96QUHsFbqMr4kpmx9qcjiRyFDKfU89ct
3XtSI4wpKDjquOeFfpgdDh4Nj02YLWYD7UE2uZ0DbzQnHzCvabmRXx6iWW+LnKeCWafan2WjPeWD
EsLWQ6+Nd0a2HSx+WB3X2UVuBrcnXarrsq+lBbHZtT+ZuZJMpEv4eTQULAJ+7gOF9FLpw0dnNzoH
pyegzlTdtUgybK9WvkSw36QEq4chwuP98c2VqZTrHRapW1ToIfWzD11F2nPZxt3gPIOtI/LXcelQ
nuFN8lHe9G+0rj0rf3GKi6Ns2t46h31wqRlpnqbRqdSWBtArdlbl5nLY4MnQufHFcQL3Sz2VbLkc
l7L2Zil3oTkdFbdfnkFnNTVY33m87x+m/xY6U3sHoklHP1QQ9zhnoOGpRAdbx4Xx0ZS96hlvVp/P
+Gjso//54JU/sv7SjHJQmxwyNtBVuB8Czo6A0Moe5zBivrLuIcfAqShDlE7/0LJmq9fmvQwG5F2s
Okvc5LJh99OJE3i451nbG2gMLjIv+pzm/H/5XCm158+ujysjBaNgKniPzorBQ1SiAta8Cdb4sP9P
qWjK6ADBj1LHwMuXh9TP6eeWxxIm3NYYz+qhW96ZQWht7Pt2/8MQPFLQ0fAlylqVmaYNcW7An8Mi
frBiWsTbUXnf8y24ti7wBrkeWDPjvAyFfK1X+ZNhNBqcAjkw4x5P03VXFQ3D4+7rZRyG9S9IPFMP
FsXlG1iSH7xMjs5N9EmvUfS2EhyR6bg2vAv6ftOplwUTzb547ahZpaN4fWIYSq3l6IJ8Z05BMwrE
A2lUxyi+y2AwsnrbY9hVMF2oCwlvmYxuW/QfaCKi5K4eX74ULrB+rNI2sCr/bhjxipXoljwGfn1n
p1O/tvd9etDF8e8cdG9umG/zzmaIMd39ZG/Vsbb6JgGKGT++rMsB4TFsFLqWJSEvJj/xXNs+VuNj
iyrQwubJZGBINqfDh1mBzVbdZVFgdam9HZKX354ag2JH2ckh1LJYvV546QxuDHL62bUpdbFz6K2n
veXZpfAjcV+kow1ywKjeol8LOK/72Zuarwxm42KW1qcT5PsHdqWnPrK8fUiduegvXvPlEe3Vrqcg
rj9NH73bHb0lWsstTk8MlP4U1kYhBJPEn/RjeunJbduW0F3mhq7UrXYqk8LixY/O3eNF3zetDTzd
y2UKy7Axn4jEN6LmokY/70Rsk1Go2KrYKmIVSNBqUIRWY52c7nHVyPtf6gmF1wFTIB/tDcbaHrw8
C5ceuHo/lqYAzS+8HCdHlt23Jp3xrm2bKHEGnK4Gpfb+tdTzZJmk2EJvjEGmHdLzY7R8liNzo4D/
NFRj37nPWqQhk2wsJNz8/X2bdRqDE2Hn3anPs4R3oYkmSVfOo9DS9xIlBVvHWfAAzZeDs6gncgWg
MUwPJ4Ntr8hHtL8Y10fQLkiEr/CRSrtkwnELh8m9iqOc3t5zzCh3Ke0k1UmYkjLVYlCZkSo0N9ck
eG0pff+JizX7pXfADm4D+QDqwd50Wib5l0SFMHQFZxyjhjk7n61vxzn2xfeNGe/uBS5SQvd8epTi
abdo5s93sKgvdiA2SZ6cbgih0tkawa3kCHIe61avb5vJ0UAyoF1w1ohbDuINsyosUWh0tR4Bk2BP
FNmmGvmvskgkwTfXJj2plZyvxId8kAG7St5/lbf9euBooyd2gtPpyGfUQt2+z7co934yHYdPePIN
hOdt4Gy4j/KAKjHKFt0dlPf+eST9E3jEccMWnU9CvoZNRs/xn5sIfHEwu2a39xPvPu6YPo8TI8YA
E4rTy+Hj/I/d0b56EYfWKR8TTcDOsWoZAxUr3KKhU2AqKGkgtRBMIY4gkAhFwx0HpW6OKZY5MBFr
tvwXQowvbpty4CFfw8edqQLEOArYPv2NX526d2ZjKG80f+SChxdgb6lhaiuy/fATIJu5LTTykpgi
HlqE0zb0rBIDqUocdPhwORskTRaTcNHQaVGaQ1hQfOopcVRDVlzWLzAKd4kvSYnbeKV9rw0K7/Oh
B642WPUPvfpo35/XugCgC9n6vrvMx9ZtIKb75di/HLiJRYV35Iz1uVn/nd6ifXfTndO/j3TZITlH
EXa9trfXFNR1ICN9tMJt3DZfLF3LTfGyG1WBo4zSgeAg/cIpQZ1acz0IpHoXJtwFuYPX+CqyyHqr
q/uTByMAmKDr+y/TxbDKSAk5H1aJomUiJr1tXoquXWk0t6NhbSzIbaMGHz5+fMKxiypk4BKMX0gH
/tGeeWVvJawdE/F1e2m1HBAYksBzFoRtxNQBgT8tkv0EJaT8C54lDTtPil8+SN2BCgHiMdC6vuZf
zb/rrWBYo559RNPg2uDlZW/TTyS0ej/wpb84EfrXo2PyoXb0aDp0Sv+d/xJcLJrntzPvpC9PWcYL
FosVgZrYnn6mXfhPuUUeepHAeH3jWgBHvAbrfAersrP+65TIPrPPw8f0LSi2CfXdMrTfYWOK+ZpY
IIvxLClcUs55Dv3G5NDb9QiLQBkPvZzN/fSem3DTKClG0DCXDo6ALBjZZsFaOtulSsv9by4ku7Xn
Ia6Fxv32iHODfV+dsm58IHXMVolTg+TYSZWbrCvsDmvLsBBz0579aId93QvHDJm9lcJeZKYMjTcF
sCJdU7RUy3CqvKT3XFuRKjFKXQ4guDlnlTeMr8ErpW27jumr5GJLyAP3V7MKFbkCKvjP9iaOkQrW
99Cb2q/SO4vbzlmxBEQfT0clgntm4tCRa6IQ2vTtKWgC3C89/p4lz0cRIs++1hTTKYN1YO/9PX8q
w4OH86/5jSGW8oGsVHlqsW4CzPd4yb85rm2NYV/UtNZD5urygqZfw6X6e+3W+ySZxaCCnxTfwPBU
8/hm+ME8tv5bjqqGbrQmFAILCRKKjOQ4tg+FrIi3kKzw4NB+fCt2FwOjruMgLx+B6WTlDx+EURip
OSc/6r9eSTgQxuUvYpIfjpZUsHC2ejTbgiOMESiLbNhs5Pm72eLXUeU/u1PjPy+E05VtnbKk8l/d
VnZPSn840VQR6Gx6waUkuvwHqce6RZPU8NypQEQUfsqmE4w2tgABmevT82w9uFQ/6fAudKX7ZLV/
cg5m43mFXZo7Euu/HO9njqG0m8E/1HCNX4BaHjXFLeFU9QvQOjzfP0+j6l9rvMKDzuJotIwmbACX
l+sEDK5/Ilz33ncf7HdppUMOBatcFiJrMZmm3+YB3vFaiSrFchMsRz2bmg2SSRThAZnMqrcyRWwu
kEwwjBwhxygT82brs00B1zmfOiZQ55/rlwT+ZvBi+8U1+rxO6m+OkoJw3jzAC16sFPvwyzGLfK1C
4fDszW1IiziHmk7+m/RpAOtfblJdN1mNzNeh9jbTHLIstpptiXWcLlry3LOhgUPMln86tsL2u4tC
QWCfb6//sxKdd+Y8Esz697nUiOJqpC4MpSKOE5yQdtSOWGgex9dPRc/9c/ex6ElohSzdORNSLk6t
ax6f37ld11uSaqf31EVefzmdV76VKE7XzWd592R0Nt91zqskzKScwE4VZFpsimUUEh3xLSkpTgHk
5DlqEciI0zdkKUx/86kZ43NiP7BjuLkmWyZVQjw81OW4+uEXeOWt1CmcGQcknn/DgM2vIvDmubyg
6aWAzYt6JksXV9OV+GaRBMApKV7atpP6DsIe2Q9wgrRBXpmqF9agUm0Y5OqHVDcEJceeds5Gsejv
3gPk/s0cWlE3K6bTWVtzDAPw5MuurKm6U82gpe8U59DkX4+Q2sXK0ydwtPvki6GL0JBsQ5SEwaCC
pljrqekV76a//ohZbijPCNOQ3djdwRNW8D2VdI7jWry3b7lU1WC4BU8wFysTZc1bXDZylcTMQuNz
X7UM73LrF+bz6DqNbf80bZUNgxdRtc41r4MznmdxuW1hvR8fnY1Oz9iu0MJYMK1Thxl1nh8mou26
Dk1HOevRiRUqKLL8VRIs9Rusrh7XygStLXbTqO3KPEG1sMo32Y5cCU+Y5kw4myjWawJYKKnC1u52
jedP1yI6GIqwtM94U0kNA52x/xRGtUJzQV5HIo+miskRGPa7e7pZdU+asnuEqCARKpm93aFupzUb
tJsIifrr/q/xsi/LPSjmVVRJZgQG2okJH2CVU3wbrz/a1hIEfhvHvwR11lMFJUY+yd7No4NoCfOG
9KYweihoqk+PESq5E3jDTw/Y94bxvP2PKGN9ayGPTKMaOuw/56xckJvCZxPW12aNYrnovaf9IBHE
cOJgBLwRksqPmSCE1stSrgU+9/mQls7NQ5kK2GYX5YaXZxnI0ZK2QARaCGuKil82GV05ledAWLni
WlVYtGXAFhPZc6zAd1G//rmLTzHrkj5nzowooZTmGj9mmbjATDvWtQ6E5BHsdcBQdu3lT7DdnYhm
vvYO/83KaVCDUlHs8r19BWqWXj7MSvfa920T9Z2fgqVXoR23uye0yflBgzWfM56w/rU8WAWBli/I
f5aG3FgPIUMcE53wQ93+kncAUX2QG3oenhrD7G9j6HwZuUlvm0dbFSYIx0HRogJ0oAxvf1wL81zV
FAOY4rgQ2wQlRv9U1uly9Di2N+u2riHHXe6BmRg9bj2MP7fJq3w/jzXy94xJdg+Ztvp35o1uKcuO
gUx6atfnmxYKKq9IEoTzvn1YcULMIbcDGLY7fp2LzdOJydCsQNNRJY+l1jxjgCC4rZZzZr6f24e+
5Wm7+DhdOFwFc5sMQYVqI9sveDu9H2Gq593Xg4tguZM3tWugJd2q1WZjp4mDimrVD5Q51QpGtw6p
NkN7mA5z2UfZGZrbfyA0rY5Tfq7tJX+O+2z4KDl73fjcmXdLI7oiZe9OtAcA5OyuK8sY3DYIF2F2
t6y/vaXnx3f59HWFEc0XOoYSWqkequpBuDueKwSrGQEj4sM66zcEwHBvKuba9xUQlPfI/dJHEUsv
NRP73aCygY2dmXkvnV9MNu+FS6+wyiVFkY/3wDnI/hYMG6b6N5rn6SG9ne01hbuN0I9nh7g/mvAH
tQropHHHx/fU1vO0W49Hu/QoSDcpj+DY8xlkl33e5W9+IeSxoLis7zpFZZgZZrKZa8gJfXL17n51
62ZmAOvqplNo8PwVc3w+SQNfNfo5RoC5GZqLRnk3jY9FDGYA/fTILHxVJth24js4We3lzadmZUpS
w/pCbqZUy6soF+xdTL4ro7q54zoHBjT+289/j1IGsuquPUW9QdsONnCTEo2sYACUIC3prne8feEO
ic3dYExXDS0OHxsb4XHdWklHQgdVDdwOf9QjkCCMkWvueTd72usNi/vJqiIdh3Klfh9yJbband2N
1RhKl1ekz6UoL05sdh86zcvHvHDsPPz024UD5wq8c3U4XpQoo+sMeSEkoFL8Nfbfq4bfjY+3rqim
LZ6LqT64uVHDAnitgdYv5c9slc4LyTW/ax4OAtr8sIXsgfl1AILY22EVFvpq1Ywax0i/VLm2M6q9
+0+j9HpedxQN28BMH+43o81Dx6Mxye2S2lHbRf5cub5Ns6dS42VX7ixWbzXzVHW2U7vI1RZf5r4b
H4rDe5U64NzJzT5y6t3cFsv7WozLhSdI/zkD21IH3ryr+g4r8NhvnLvFfa8x82LUrD78aNVnwbWh
CHTbdgvHfr70DPes3CUvd46XyUX818lUTJFTKjaiavUY498usp1+X6nl4k53p/i+fb9uGBFeCt3l
nt0dOHK3ufL2nuyAMvUqTmR1yf6FICF/aN0MW8pGFPdrMitNu4XN1EFbEvE5mh3Mo+aG3gg6WyrL
m8l6UT2/01hMjWSvkI+8nWorGn77R9br5l17f6j+7ipf2aN7eXC7gsOsjgifest8wCfq77sr1cv+
+Ujsly+PCyR8N+B/yaDsan9bEHrnZAIVpwWtLMXE9xpFf4f6u120ctqV4qJ7nCNGOkAL5kYbuQO7
Yyk6YUrVAHuz9c/5MT5ANm4bTmqZh1Mp1Mg/oTjPwkQP85OAYqmMqXI0uhkHX86n6FFaJtM5w2Sk
vIth1UE0ODdrakG9/V8EYMOMFT7gy0Y3ct99rblm1vS9NRtiLX9OF2DeXOOzwLlso6HKpm/XXZHS
SSPCc21nH6nd/xavH8vL4LogtT2/15V2zK/iRuXab+wWnXz9z+z0dgkT5I8GvfZW3VVjJDU3ZCwa
0ZUt5kyrwErtdDliA5Rae2YWgVWQ5fmq7WzHKo9siYNyfKTFx1cpy/AjxH8vit37DGOuBGrbmwaZ
C+Ws/kcJcen4gwvfnB8+jggk6+KggSh2UJnc9EGV3JWulNHtvvImtf167ubmFYxo/Xj1mFzMTo8P
w9JbiRudEoUIOmMgvcf5Ye0hKSJntI7Ldn+XONrcmBOJvF24+7NMfXJk7rSQop4JBMGjLjXP7Vrc
k3lXYYkGeeETt32+92e9Qrzo3cGStV7IuoAMt0qCFnapj6Tgg+jcKsT3RO0YlbuHzi3+pnqOMLoo
3YotqQedR8p87djcsm2bdi7tRatlmTWhLU1J54nqN+EmkrAF663TdfxZS2tpkKqfW4CQWHsgB5wN
rUJlrj2ZJQgdSQhTdPI402GzsVGF0LmQzQjXaYWkO8LcrlLgn+Oi0LVBxcBnR7xOevkWvvOtbabU
qnfoRxJuJCmuFsO3kvd97UuzF2e5Teuw4E007TAy6p5bmG+Rlway94pzqnRLgO/xyRzJuCWaJS/a
ojRcDadoZPDerv9+v6g9n7cSBfddyq4eqkC6aA4f/BJDAKVo1fjRW4ynHwUBg/vuS/gs+r0WFqBL
s0hAL4NPxhg+X+ykHEp+pMbdvGZda39VcA12owKjXh54Xs5M0FmIrEQ5Fj6yHZ06hlt/ygntQXOd
OmCSzTi8tmtL9SERkLTfZ5J9TcJXnZ6b/jJFkhmfvbPi3w2H5nqr4NIHp941a2e8n+Zs8EjPSW54
YA7NBeep3K39OXXM5ztMEXn+cnrhoVr5L+OSXBkqQ2VRuhyJMIFXswOnfP/FnKILPYZ0o9C0b71p
h/1QOrm1c4P5ENTYc41WXna43di2r9vh2ZqhqbEztl7w0LbDG2hnMb41gfT9VXf9fGuLSX1+vLtu
3WVsHBkT40XfgoWjfOJ/ZNTxdLQY0yP7ezBPQqo7cj3biy67yrYxZW/RlhT0kk+KX4eX6d9Senu6
ftE1JqU0XIALuKzjuthvQzHJ6rOBXpssf0Rxiw55KnSyZPF+7BpD9hvC4qbjyp/5aP2y7jSGyxcA
mzozBAIGK9bCkwlU9Tc/i5AOEmzO4xu0xuWGfwSExOGppTtOADy+5MeACtC2/QAz9TTMjfcdRYUn
rNRbAU9Df90vMmB9dE7PpH9prad3T0vv+9dlfPy05hJuNqwzr6/2qLaaQihKClEppXuJKAuRdP6b
zD+Ok9sLM4jeLt1/rsbXvuMA2Tis5f1AQbLoqfpfYOo7rxnc2Xx0HgjZ5y9P4iCfeK0M+E0mWSSL
5BlO6nFpsmpNflHMZVchLwqZXI1fVp+/8Il59C3/tBodx4X3BXe/plsZ8w9187iVNjl9xige7bMZ
xLNFA00LsE2UtYx3jLSRB9JlupRlgmvjVvt9jGTs94yE05tcRy5QbSZpPUSjXtgSdDFNP84mwr/T
4+Bh96hOwhet0+9H09pMXqye5mL8os0Uv37pzZKNrQJHJDVkbC3T31szrCxsez9OaebbHaNS2xDT
Ut2mhWZn0Q0f8j6s21uPOKAfXglJSp9sb7xNN34Kr9U+tIA3TAuU3Xp8z4ceeAEPcWMQJqww8E74
nFP70eNK2rGXpsZd8b8ozuZL+J+MTuCKb5l8Q9/Sl/B8D/d9H3JTCkzZCzZFGub0nkxbYdXeEyJ0
ppfXiVg4z/iJz8ehw/WjtRu+lGIqgo+woxu2+KfylHXz/YuE1Wkrwz4PS2032o7QI6LrRHodivt2
dBh9U8CFHaw5WT8fWwQS7ekoncgWHTYmOFSulcuKQ5qIDm2h78ePjqnze/jr3XPlG8gVDX2wybS0
vZEV9vuLTBgOh083cVhoCxu2G4Z74uGPCYctDRsDNm/3BRkq4Y40/J115/ZjMAz8alAbKI2YDVw6
zE45pdoFetORC/i8+uQC0QuC2PsXkCG4myu/4uLbZcSjuf7XyAO+pKdETUiJKKZ/r5PcO8LT02xS
DdE9gu5HwRM5bB5Zl0NtJMSmVy+5OhyXu+XfcNtNGOXnROESnL5p7nAe4vqHxTncfGb9XLTqQxc5
sSarz+0wM2gLO9y5JeSWxe8q+RcyGuadwaU3WNyacsV+5GC3j8+D62T58QhIP9pJ89x3Siv+m+R7
//ZKNP8TkOLdLNZTz5i58Y7nG8x1j/1Zsh6W5MnN03lKlGAEk6hYLDEYFqg5RCU7m0e73qEHR4cv
0mzpiU3r/7+S8d779m/v2INag7n1St/hPShi+9mnEXP7+AtCsrmCpdkBu9JhzVTevZJIbZDgGTtS
rsk9Qf/mbv1gPsP7+dDBa98fHNR01pTsHlK5n5NsEM4351cIPg5fmv+7GexyfXSNyh8O689Xe/Kh
vX6ZDezG99xIKzwfSdIJHq+wb4SR2b+B4+YWzyb3ZDaRWwo+gAhcu+aAaqmf8xjSTgKKq36MzCvN
tonDpn9dXn9aJZUeeqyKrwvA3GMqK6PN1FdjpXLg6TZn/Uaybc/66/Ag3yGRLlZNFZxuv+dKh0Ko
UgOx6dSbo1DEu94ME8cBTFbMScaTDjt8fOeNeq1RE+e2Db4kgRQH3B20ecBbaLiBq7PEQlqMAfMm
9sleA/FrFhxDL0GNkU42F0nt7i9+3ZG+Efipdwj8IQE2BmmLvhxdt9qA8vxbndtR/MBZdPwMVQow
19vefC5EZ50n2wY/IPOi7U+DxVcggbsWJwG4t5/G+7bSOUaPlzJpgnVgUXcQHaZG26unRhjGG5tb
98G0eM2F0pMd0qVWv9nvbrjy0jFjXDNb3DZg61VlnY1zcY8b7+De/dXE0bZ6hCKvNGTWr8+bja9e
G7shPt/L0XxkJwtD4NsTBsRf1aS0TdabSHNyxwPZ9qfw4hEwkgzCYIPA4y+sdzYG+24F3fwf1lcM
53rmOrUCMWjkTDH7cZmIs0cu4W9dx1lj/JBIYDJQske7kkzXyOguyQ57RFCHe/On+F9jnBuXAZDO
6HhK2hqLTUIb+l5/G/YR9I/ywzUgMrKFu5+7BJ2La2S6xEFLGm7XNM6P9mWsTooh3QVawsprqMxT
FCAGp6MCQ2PcqV93++j5riAkHkxmo+UfvvL9/KsmARXIWxuefz2qRcjhj+rmd5nmBpdMrLOnGubt
NBxrW7zdRYXcun9dtbTZj2/DDUa0W1zkSFRc/qNGsVOLip3qD8Luvub9z43OwlFXj4sfCHVZXB7h
8SP+zfr1p2XA3sODfhBbWby1EDCtv6hi5HY/2FmYTjJoKMfe6Tmdxy6sKg+XCbJ5cpEKB8htVGUg
w/z/iIOgM22WBr6lVNLoNmn0D7ydO7WBQ9B8eGRV8z0awk2qI3XRIFzpd0SiXG/+7eXnIg2fh5kF
q478yS0zdHM/t+2DaG6JhyjfGu3o0i0O68+Xbu6r9kr3Pb5hRxr5N09MywL/tjY4bNubP+c/+WFt
G1NBE0f3off1+DbZ/q1D1qKLpDbfb3pr1X/yneyPJn+2aE6LEU0C4mGzOpQ7g9bw5LMb/eyp0Fr0
bbO/p0a69DIt+ddVeKRXq2Q23g69aEji/tWlWL16+aiNv/XR9vvG8Tw87mYv7jKe/9ZRVnD8VXqh
KaDgOqJhSPLc/1JN7IPQHB/Otk28Y0ls09o7KAXlr/ZtKKxC/tx8FlQZFNGjkrozbEAGEm7gfuf+
aEu2ruL+dxrz5+wWX+pP+u3G63W07lUGW37iCfIYDlU0/67++AaomqUB8H/kTjT6t0kxLPbV06l7
i8St7t5rbgRqWZ3C5/02uURg0K6lP5W11amMV0/lF8aTlJKD4ujwTadvBVnCIazSNye16ePmTH9M
bE/11ETIvCQ/YmcXY6WwMi+1sSFhCrte/jn4nCO6abudcbZJG0vXCUP9Jpzg8x9LgYau8s5lvX9g
ehOuR46BScz+Bq/i2aihbRbouJ1F9Y/KZNWntuHtECIMOOrwtK+zo0or3/vIDBggClU/PZPH/Nk+
dEzuj+qyYN5oywktHJaCW6Ug/faFy2f5u81Le/1dGuSf88oy0jpT2P+svNflX8xrxe0dDu5y3fNp
7tbcbnB4aRyajU+fnheQDiUZVj6vLE9Y6ciMe8JVjF3mRnMu7u8JmXv+tTa67RdfVh7dc3vbQ3AS
vuTTe4tlfOHQwPjnaXmNYcm7Wrx/Atpw2GSsjSSU+uClO7Vvjoo/u/YuzKCkwbetleULAuqsb1ca
0MDF9AAl/o79HP5KpzrC4qxEqOyTS5skQLBaN9RGas6BUWk862ktJyc1BzDhpfwGW1fJqFJVJAEy
qKkA4ttLIb7pJG4/WddmPAwnX45/++1nq1DEvlt5IM5yBMQ8/kHcROicGWgEF/eH2u3+tSbbJgEJ
2rVwIO4/s65ZOWJT490h4tz2vCXOnyRTeOv0eh4im0M4XQOKsO9TKR2v7YpT4RuDQnGJF9+5afiQ
IC5yQkyjQzdrZJa9YdckyHvXpD6G8qdEpX62MsxgF4lHSsUjvoxCs3VxUrkCCwiFOd22M5v8y19i
Fdx8aDW067CxnMrICrG7+NecMvsNXdoyPf+Wr8lGD3R1xld64T9RHv2i6ioUmdhXhqWUXRpCFq6K
w1Dnl18Pw0YuLlikucSC6566QgBCC9Jf/SLboBnUPeQmg1/VW8g30AK1NXYSsDlCdMzsoB+3n8PI
H/1ED4sKo7/5dzWuj/DjzD8O0UHxSYQ2IKdSPGcDhVY5jMVVdqx2ySbCOcFBDQZwFjqY4BUUAx3r
H6VEaFLuuQpYgIx1H+k/m8JrIuDySUZi+4zHyLyOP9mL17ZpbtSrt2+3i5rUD6X+S+pmfVMWMeAI
0kZ3cAKfyz3PoUTmb1wWhg83B0Ah8qj2nHvOhzLvFq8X8cWyXI+qb2hkmVWJcA2AUQjnBoXvVVfI
16Ll3YnEkRYfYk3uCTZwR4L3W4YPaiAz7R8CHbOFpkCMFWM28+BVVHpdNOmV55NxWeUZ3jztHxNC
y6QwPKXQ8YSI9LUupJZge8XpdrhuNI9c02uRLChDxeQK9ejnQjxOUbnavAdDqlo8jUojTIlUWFY0
jRo/OGdDemlQ9fgUlyR6GR1WnnGThiLl/7ul4ScKyKKoHFEtX4IGGWa0jdc/mEsJJIE9+daTdhxc
Op/HAYqCZ0ajZ/iOz+GJdaN2nflo5VLLVgsXe6Hqxv9Ud2l8bnHuv1nv9qRsz/mDwsvXcn76kVfy
NB95GuhgnIIhZ5fwm6RftT0fueiUc9HpPxpucoZxA+YQsJh6N6xcPXhS8EDOh6s+4IaOh21B0WG0
fl4O5886OTBrD9Uhpy6D6Sqy0YXwdUJJAASCKOBuyAIJhCJnICU4v9iPGmzn/ltyTK7IZ/WJKDTq
3DE9IOaNMlVzMlym1NhOYUeg0f2/fjxkeSI2T2a/GvSxkgXFaDpSdkAqChZigApQIlAzQrTJMq14
6YQh6q1Kr5xFfg2HMvBQ1ansOTmJ3pkaqrU07qPlMJys+Q8UKE+dx1T4ZB93bmJ1P9W/jv9j6b6W
G0mSLIB+EcygxSuhtaR8gZEsNrQm5Nfvcc7a7nR3VbEgMiMj3K9fMdo0qPqYt48DhWQ4tIuMYAf6
TfHZvnedM/JNEpWrT2/E6xxLV4VT9q+Ih30Uj0zb91vXds8Ey5Be3w6bbkfKDM2n+aYHpdE+TvbT
ug6f6UpjO3YOrpTIuBybockbCryftomhC2q/SMUhTI5SAuhG+gfvk27cAyqeN4CAvJtoRH/O8Ko2
6WQ6VmUjXrJNHLJDzk1BL6I+tnoioc00p7xxbEwSY0B4ASTIMECaGGIdmWwqW53S8grFG/ISX9jI
4WpjOAOI6U1spT4Bq4zKWEE3AY+FKwJjPD9zeDm9FP9jwFT4vtM+k3zX9x1OGHPzwd+386kGptMG
HkaQd+dPKb7hpnGHgUEG6BZaOBflexfPKvcFgXc/7cXo11+xALCD4MFfGkTs/qC3QIn7rkPAiMf3
S/8BLkiAtS2/kefnjkR4/rQjpmrLf5KeEIQEM2H3PIEJ79Ut8OSIbB5/9DStHyfSSXbJvodosOsV
3or/nV8yNfTW1WjWXg7gqDucdlryynIS3XPSZMA82CYUu49WuWeU5sACGlSu3b+MnjyRrsldSO73
gAXIiQoTScXCKByqqa9HLJFlLU4+q2YZLJ9t//S8QB161d3/PL7QnQOiCazQ6tdcoCRieYrfKQ4Y
kQTm3Xh8ofMta3tb23Pg1whDZkrWqqj6fqGRaQfGDdS8/zD1gLl+78fpn8DEr6NjP9eYvrOb4jpa
ljnR1gajfBMYvhd1k5hzCtFY9gEaMFe6/qBwPuKYdGPwb4TYVguYtfZrmJFv4jtm35Pv+Qnh4rF9
fT827u8XpU53amfXhTGB871mPqUdA0TUWzyrH4kpSjXbjRLSP732xwbolH/PEpC9JlO1BZ5OtUA1
kKpqV0plZQ82qn2AOUpFL6F/JUJ4j2ZHq0TfMK+QDqOgK7V0CsTXFVy8cnKw1UXuHF1VJPFZE3mc
DOIx9GjrytV7V+SNTlRTq3JplK/kO4c3Msj5+sl/exVwgSbsoGYBgM6qGK0uWyvvE8yGG/eQk9sX
PiSxV99KNa3ReB+/MkVg+Hx8g7PqHuE4y7GtEMN8UVv9yAYCdpI+Dm1hLZCx4ijXwLIqqYLKZyvA
MJ7dn1ih7KA4UGYfAIiYuRj9tizNp9GtjrPyhwC2N4KgPA+O7ShNNPytK8aazZRe1BiFJdjHLdKN
gnTZmw5WzzoV5HBys3g7q4ZHls1UVkTNMNVG/XUAGygNv3SoC18+cOAopXfD38amLgbqa0XbckmW
l69Z3QAuX5Q1sZa09y5isTL7Sb8XB8f2UUlV/m1hUWJ7YM8GCKNNQM5qLjqrTm54+obWVOP6k8t4
cqQoaTY7YjaAOirm6/uag3rAFXpPbfCse/wKSCD5brD1tY+8N/3WzcX3nBxAKaWvZS3zRc61DOoe
buq9Z0M0MSt+8pvtlTg9gOYzr+Tn8L/dc02t9mMfT0wr7tKaq8b12anQIsuBaCvZwD3dzCvJOnDK
eKz7F+E1dMcBbt7KFQp0BA5Y3o8DbCl87VrOu0dz/u22PBcUdBzaAD9+iTcNdQ3C3/vG8bhpmVKn
Kk7MyAGEF7pLUuT3Kd01pNuCntc8AIXexhp3aVwWFqJ5XVl+8Bix+vZbcK15/9i+vwf0dCtrRe4u
6XSc7RPElue9fH8uarCa/D5WHy2GSJ+XcrF/lFzYX3XWTF+eChoQzXMJakAPh09c3nXofDvTfvZb
4G75qAAaLCaFISkYLeW9djW06HK17Of8FgOhSqL766PoI9GudWEY4hVLz2oDtTg1R+mJA8OS0VYD
7MuEEcsyUnRP75qvgDbTk91bWiZXPNWAPpnmEK0E84in3AgQotfoJF5gpXa+4r/4mraBMlQkGvpS
L9fLb2uHXQ35cF7zzSeJF0LxQX5gU/nDgV1IcH7Zx6+cSEaiZ3v8d/lPB3hp6e/0wGSm50o+9XTA
LgggadU5qjwrKeWZQgH/2GAU1nJ4y6odlq/+W5+IXltbtC6v+694u+IAUlzR/WdeBWZXdTaIjXAr
hIQyDKSSXGqsiyHAsfNFfNjKY1Ma/c+EgdQL5jLwXVkF207mcmUQTA8/Xsb30BPDHrhwBrTXnk4y
o3zHtLt81yVHzFggAtXpP8pH+s9jI9rwkjLNNTTfsB2Zz52ElXuFi5Zne6psGvNvjHvzN0/Fxcak
FxMOqC1UpDxiovBP/dHBhl1A/SHAZ6hkCizRxbiU/TEyKkyWUU0UjJ4D5NaSb20CBkNfDBlIuA4+
Olw7Yuj+ctJkxv0caBG7hIkNoD/GdK6xGt67ucb8Dafa5tjy0zVXxml0abA1iltcAnyHKvmIi/53
dhQH/3vtgMNKvXUg+NaCBwaR5I+gXsZ+n2B//r5uuttMw+A9rrNnBb+WmYHHJJZiPlDFMmpq7Ci5
XimUbpTPWjWXM1btHExcCHgwYFWbovXo+k4nSdsTNCo5MNmwBWUHxODMjMvJ8aV81fJ0oQqeJukM
KPj93bFBruisQh64PhmuBu/VPQlXRWUYgg961CD9HtMn5eP/b7QRcQlLLsE+EpxDfLrjl5MDeAGb
aYLHHHl8D4Y0zWUsIO+99fyT+G8bsQMjf5QV691L9fz+24JmOODyNlgg+KkiQZ6DRSuTqQs7nkAL
cWCfEi9ORnZ7pJIO9cMtbBQzHuMl29Hqai3F5A/X62LlxwJG7u2WHhXFTHJVVZpBR5l1xAHIBHJ3
bQBs/I20DbY9E8cLpJr17janprrIr3RA2f1gPhH4SEJU5H0cQlAUo11P1drbs6lXIPrlaBXBqait
fJTWemLKJyV1hnr3i1SHztW0iIkQbrcxLRNnE43kgFZQ3zStXw/qPiMJ8pokAlHllm+KExpk/2PJ
hfydXkUk57ma/m/l9RuJV214RfV4SlRzmmeBHw/5CKQ9TwCILOUfIbUmhoSjr8mGSTTFb60X9f0/
9H0T2/vGM1/lhlPC3Fd8enDyyCeQnup2U5uNUm9bT4/si2AJNn47H8vJHisr1V2MDp9B+M8gIZaP
f2Jiug5mPNuHXLmyDGiss9SmfPuH9pGrZ/atxUfutfSq/A8CEx+jU/2AmUAwdn++/TNhaSer/E71
AIaME9z3R6VYP3/GGCfjsPHZWLExEdUbIwjcKocXzEIGjEAVo/EdmCV+TUAjskGfKPMaFOO3VaST
mc3aFdF06jnkSNw4iutDMRVQkFn6DVJYC34iWs7EtxY4/hJcAlZBUafW5w1Yno+tf8u08FRsagIX
obpYilqDvNCkQGFzX9qg/8F4aa2Z9VmsKYuNCPorw/CteuPH4Mzj3rXe6jw81SnbCq0BXMnId/MR
J3GMNTRkhUbp9Uo5w23U43XSJp66Wa/aLbw6rVdwXPsWrn6t9GpFpYzKbv6ydWYRCjMsH3rgS/Ga
DJSd2biOBpFxJZMvxN+ANl5m8wFG+E4ihOQEnFG4A2IGTvFkPSDguFRQv2ra72Mlhm+RtowyGbdD
5/ButvYeHBIMnk68mv/rmIp+0nEXygTUWi/8GfH0h0bM/PlXQAS8uJuiVzt2sKfFKG8+l4PpteIu
mJxOn67eB2eJT9xJ1GooNYaYuhDGGq2HJkbPpqPBirNoJ2jDeqdaqqY3BJV5eBbatOWk1M/X06Kz
2SH1dr31e/HlIIZ5/Z6schS7/VuAMJ3Zrtf+/TYRfgdVNK/2aHhg8BpulbkBQaaMULHrASIOL+fq
NFujBNxPHpNCo/DKERZv5NG6wg/2Y2jCDUhuQqVydfIx+9aju1m/+idHc6hq9wY2eQDPvpof2Bll
AtZzJgOKRHvzbmlPBheEuhpMfbTrkunPG5sPIn/3HWVtD9wMhFF1OH33Lt07asNxbPXE0EsPcZPG
YvOPUbHRUc5dRElygNm7NJGQFpiOvYoncvvXnP8gLikmkunPR+fyiDzZ+TsOvodM0IgBUfaGXORo
FPqBoq3hx9zbeOQuqMyfVzFxtRuhrV4lKzo0MVI69Tb3+okGo7Hhyh04EZ+9W6l5CE+7+aDYYsaC
fDJ5dH6LDY+2KSwILnWuk7DMBxirm96lk+FMbU23HOqO231VIRLlA8HpIMDMlXH5Yuhh2XxsWkch
w8FQcQkw4bR1v9GIVTMXEGhQvv4GI+ryxbPDmJwdMoZTug+Nx/rVCfHlkOoBfJJPly8sCbz29736
aKZ108Dv46XaIBPqGciwEsTD7JfbWu6LeswzvKlvntW63WCprR33o1JvabbgrfuZVwrBeJx9sDs1
6M+5m/yJyTfLWN69z5fBQzy0R2pevg7T2dr+V7Q5kmDRu6PvXKsHePDkXM0zsC7+58bJUUOAm4ih
vXRQsi+d4qaCsPUvsorvWBizNqDl1rx0eBNQaOfPfNJqDhoWCxtgPFphc8l9tw3CLoYSaN2PFQwB
aph6tjeIkkh/LjXkLuJfJKoOBCUBV26VRAlXS5QQQ1SPhv8nRbr8Y0LhorYuXyBwOyLu2rWZTLfd
L2Pv3R6TA4BOAnyt2jIvtQ3pXJJpefe4a/g9+ydEy501mLzFhBqaWmjPF/Xf5t9CoAULIz/M5WSZ
Rt5o/2b/71hID+Vt+zZlIMoT8OnCOSQZY4Bisr8aGf3Dau55OlXLlQGv4SfMxFrjzzHZbMY4zvQ9
PG8m8Xx/3wvo1/B1jzfPbMSDKnFBnxyWTmDzIjxAvn1KCD17Pbaq38ffajckZS+7l99iHaBrF7rA
beyL/+0+oZebz3w9O0RCz0NY4U/5Z1zzS43V/jgrcQfV0v7E7OVYkYLAcW8h8z3OrP1kPVmNYuAR
LLHUhFU01jep1WQ/IaOfxI62GoHoNX+qYPSbv5PRXdtOqDJpeez0hYaR7k9QeUxKynJbJ1ppC6B1
/lCvzgg7btXEq2ZwSH90/CpV7TMH0ip9prbNiJ2Q9ctEnU5SALmzjaNZ3+HCjc9PXtBfdt21kzEg
TnMug/g8/jyjGXBP1tj5IQrg6wpE6uQwB3Ggm9n3xU9+oLRj1f2MsRJ9Q3QOWAw+QTvfYTHFD+NU
mb8eG3sdUMxglbsChpevhl3zWoadhuFWoWvc0L1+a3iidVhpZrRcwoJ1RRlzwFs5rZ/TEFX2BH2q
0qb3AsLd4vBMx0GJx8KH+9WuMtXt+Lg/vpYtVYstutJkyJWSkBwMlwVYNmwQpob4PS8CuotODJNg
+i/QDwe+aGWH97ptkNuCBZSzEwJiHBlc0g+5GF3wS6K7YUBTPUrVqswm857jabD8zD7t3nIf/kIT
KrZpYae29uZ8QFQy6a+00lNbTcPcPj/fMToibun6kfwxSgmkY9sPbEBvpQi3rr7IBILiltEfVQqv
+21NU07gZ+Cb/+GvKca1ffhZZaNmN33ft3XcQCVdyXQyd5u9FHCfnAei54hRYARbd+MWrb9wnZQr
s6q9UcjX17KESeTv5HRIa5xWjO95g92eyU9ldWXZrvUP4pKneN2fDUu9/df6dVoZ5EaLXHRC0fvu
X4nSaNc0gppN2gXoRJWbF5rLDtg9Q8DbDAuKFAwnJC9w2kibumLf+gQ/Nxyk0XMj2PMpuCwjzQ+z
P5fje6kOistmQP0DP9OpK+XnKKzPJtRxrGqz/lz7zHeRHNRYTs4gmOw+OH7hiYt5XtIA8GWtlOQL
+pdWUp2keC7binupGkCVa2YFdTP4XU6uRy22FOXH39gi8Fv193qgcC98K8tH55fTwtBK+bifrGBt
yYaXGIVwkmA26iLTMpPeeW1T1mxuuoFRuZnmVT4ehHyMHfeFiOdLGXGcpWR4Ngz4YGnum5E2fLJz
0BP+C/gpRr9V/9jo05eXGjxK5+VQEsHOzlTl+lc+dpdjowrrej72Alhj2GJ6INg5iJ5jcDCZHu2r
0ZVK9pPTILao6hf2jVlR3T9q639kp4FUuxIKPoGlX/GCFleuZy6fDfYFFLPUKyXLnkDQJWiDs2SI
GGNTmVeOr3/owbRSGMV/lC9t5fQBJ4zBfavQLnxl0B8dCGYY6D+zUvU3hrfYUsg3Ex5DdUWXdAkz
ll1d0vfX9cewj0l3sCbz6EhweP61/n16Zhi0ez4omUlze9t/alMkm5eVm8kXyGnn+A3hucQ76Qd/
Q6badsK9dv1v1Yta906sjzFuSCZwki3LSDJworasF6vXcBh8Il565qOk0H3BuE+NCf2M7m61JYFy
3QsY0JkwPGpKUVorR7oDg8cxUy/TPco4kothtn6o7jsJU4PJ6kXISyWCXZJDKr2mc0TJbR7neHEa
rt+378ugFUpOGVADm8MdYwKuJZv/c6t6GrBHTW2c6PtHnNMqd8OQz/lJgc51xsBVhwT2p4WLAaeh
pF4n+OyZWvFFq5pWxuvL1u/+AL8YD27kpBTu6AIMTQXPqvFiPZpBtUBi7DD7znZPrbwxNm5jWwuc
UuGnJsnq8d/dWNkV1oTkIYaF9hbcSE/lvqCE+Rr3z/MfNU/ckGK7uUZIvtbZgcIh0/a9jWnqnHvg
cGcZ2BVhl2S0YN1CQ9tIhxQJ77tuoVccEL+CjBjidwsjm7UqdIRky/bkr87+fVVre1QU3/YQZJ7A
veIf1h+rX5MD51kJ7LB4Di7VtBP/C/g2EMuAoNjJNZPvi3CaOaNDgEzwoyqx91TjbYJrG+xejhQG
D5fXjReZPR+hxCCYVHmGQlBePeN9YaNnNQyGKZ5za3o29BTvnj36874HwbjdJPHLobCr/77GzwQQ
j065AMfNhpev+RjjHJl/eH32xYr/TAEZOjl3MUMAM0WAjEMtgOx9++Er+vBn42TPo5J3/uVk5f86
mU7uzJtGy30145QNAChGMtxrvv6orngzBMdx/BbMVbKTwxt49DMOtzgN/761L9Q7BiHVtVbz+cCn
H1ZigReqCILRDKqiiGTVsvo46ezPJpS+T23zEzxDEwj4VA/fg9Iza3LHUMaRfiz4xGDxJs8EeJC/
VTkAe/J9f5rFkztUZs2zOmDVmXWS4zN3pK4zrW8S+/sFtYU6CrMANTreTNZsWHFQuJY/ub/pTChD
iu54boREKfe+EpW6CxY1yqPuwshYgEQGTyxpiBSXkz2UPUszBuNyWcEw78ZDVFnO3fLuzZSzHTwl
DUFSfooWoR7grh0ZpQyFqXx+d9kM7cp7K9AaXXTT76t6Fh3brYor30xaR976TzmiqHha1CGCX/P4
U80Hbkn3YAMzKo6mJpDnC79bdl8my+XHxhwpUV5/qYUKAPV5xeLUhbwaNiz4E+UrtWQzOciMTJ1c
8Nmq7VIFHp+M6Zigl/GUk9vPMQVoDaB+E2EmVNLDHFw/ht4WeBRqGtIffDNLkGbMOY39uPu5vRoH
BB5rXWYbKaWCSE6PndVjjTtdHNBWs5mcR8I18RtzJ/bccOLR9sI8nGI2FLM1gnh/efbs+3h6AdaI
g9NKcLeGAb6GB9DHxt7/mD8Vf+6ECU4rnd2Vsz7On6OJ15bzaYQSs22iDiT6NvewLVnD59YT3AME
E9u+ch+9INFPaMZrhLUZwDkGRww+bTXOizAXSIebkTLQJGPMciuAOcOD0Yb8isqxJhXo5fSJbVQp
/gcHiFeHfr14WQNkdhSAg2J9PrhU7i837GGbomiA/umly2P3DfQ4ASMAKt6K9UCoiN5+K9QT/B9x
WRwUPvW9zH0nFFu1rIMhP9xJmqjkHRabl+kwQCxHR1m8SUNiFiuF37GxmYpNwo2bwUkBDLUz3KQ1
UDrEcJNtWVWtD2JS/ioGNK8x8VPuJX9wxLs3B7MmGRzCXLln9w42zJb9pNHw7IHoPx9kCwg6Lt+J
Mupgy05L3npBoSl8Lyc8qF5uxWae00mEo0Y7u5xknXXOLd+hPusJu7ovmswnpK5JOHUwjh6DBIW9
eYJQ6UZCZtNTckTPjWTwlq+maN+pwhbt7OZJstr7sk7c5lwZJNrckf5zHP4nrBxXZkkKc5MMmh1e
wyQnM169SI3EePuPVn+PlTfJVdKjix6hu4uOoHof7pAiq6VkRfhaL/6w0GS8Xs7770SbfeWxLCxv
4XD3L9RnDMJ/V4YLlU07O2IkIhG8mx9mkGZSfYaaH7ZJar7urlQh1RMeWhHGWjpJAJHHluwdNsAj
WvTDtpGih0tVN234KydxBhj9XTt7kiD3y6MG4f7OSifVn/Lkv4vb4z9eTsc1aufhI+3T1/z5Jltm
X81JeJs/lyYXRfpXLlUrDOSIrvobhbjidiYHuFZsn4SGPxNK9xfj9fN8X1uNLzao7gJdrigfu3rp
7vrFNqWoMCXZmbPmLCEY5KnYzrdLP/thSRvVXowlsxtr0wOt2yWuy+1dorIab/pZD6Nhb6Ly6F5W
T3k040ZJHlD31n18XP+V9NS9UzNnqv9T7J0XtYONZFnNwf2ffYj9c7q9bd3q8T9euxH4k66uxold
LdleGL26nPbgSW6S7UJC0BNSUWFdJDkN5t3CvxmaSSUzeDDh6BcG59fZrrkqRshoYctEGs3JCukI
SV0+FwvM1MuJQXF08ZiPL6WwhSmM8937kPD5tu24H1eVam9/qeZHqffCZNd4OWNP59Tc27KsXHgP
5/XX5aGZ7KUG09HxedNffd+brKU338W2PJJta83yv7zWv2jA+tvn/bW5fk4Mzu7W7FCdjnav6ytr
ljBvJ+Y9AeBIiNtW5qOfzdSzudbuNcXFfDR/FkGSzzRvWmiDtm6RNOg5N5iNE++n12U3O/r1U720
sHjAFcrYjtKqfx8uXgpH8odyop3qW/w7+Rd+LzPOb3rnP2cHbglr3Khh4tbL+eq/b5IPx9NhYixb
EtMtjdPQ9E/ih2JRfHH24zpMvWfS+NDlbM8Hxfw51QUnRsLdtJr9KIyldJ+00+9LMM+eXVelMJ69
5MZXtgwIHqmK7yvmZU9cOzhn6yUXckCiH98wK5Q0P5JDO7jJ5Ux3fzEdnvM9DhjmpyJR+qevQqpW
7J1ec++lTnGU7yVEGXLDL3Qy75nBiipCAuMMjdTaPvTTCpkisOcp2970D7G+E4MLk7TxdFSaPBDc
+5e3Ynfz4roA0uLLPgXysnpxO+RAJNrLZSX1j6nAY5Aceeg3GinkTOyjb14bj6Nsumq+Sy6d6T/6
RyW1zYWhR38+KQ5ZCYGYl/6LM3qCqdngLxTlDx4KucO8fmuKuVQIb/StjLwNKzj2tDmDbnZ1gN6h
Z+qwHGx6IiR4hZm5vZjY3HJV445UZ50am703N6WqLObP/M8izTNVvQ/kS2AuNPCjHjDVTOcyuEwu
/5YGYj0CuQGXSSvgXp4+ZzUOyaFMcjsh6pzCXX6B8c8SQNQ90uunqkIOXadBZlDopMFB4s/G+pPc
0yODmgrqYjiGWzzcwO2BEcB5pmTFRTPXT7ac0S5DgpfGdJg+1gp9UxfU1qHAGCF+hb6Iw1x/91Lq
5/pecgi4z9h/h3bjUscTdltWrWRZ9f1iz+Ywf94J/vUoeiBtGE+nRpF5V3VKqJ94ahy72y7V96I/
6y/sZoVC9aECLR/1lj77tJfLWampwV0BKI1RjLbA1fgTv5JzW+gTqT/eRFeAMZXkQ/Mpcg8UASEl
PV39x4VlQvYldWqwBoyxHeAwma9lOqdSOYdbqNXoHQfIayexqDeRUfbzaZ03Bj4Wp9Ar35qXWzO9
GOZfFj1XcJxxHZB6C6UgpU1Sb47NIgIbayq6I1mE88lslHnLfW9ecn2NX2H86DO8SGApd9PdbDel
AexYcX/nAc9Ot4HP2r48n8TGlSbwuz/to1Qojf3osuMHF/fIl0TcPDQe/Xz3FpzQfapyQu7MvIVS
GTi4B/G3DIOKnwDgTVh65trYHqCS0pCsK0kcmbyHCPsmpStW7L27ahOBZgh/8N+Pp/eroSbwnzNY
sgs+BBVcl5TcfFtgxg0lmD8pmLFo9zoZnv9pVptmeEalh5Zqapapga3oR2K6rvpAGHSnDaBN+Bsu
alp11lwq5DrLf/rFW8fYsHRWaG16K+NO+O5qdGt6YX/CEnxWxw7O/LYyb6VvA/4BePi+ZByGhrr8
Rnr5ZTIUFqKsQ3yLsOt6vaNmQhk4frRYbNG7dNdMKNtBDl3IsjFbQf9CjqoDxwHip25Wl0G/jcxS
Mqkz4PfyyqzhdaVS+qMyGMshK60w0ldtrSiMPVRCnNP0sUFRLPRNaA1Ld7CGICm6Z+kOQJkDTsEE
xOMxfb59Hzlc+41x23LYTatxRK1/63T1KsP5JO60p09JaoTcE696+MoMls/yU9UVNqxlIUqZWDyz
+5PwzEw/LfI1tuOPVB/ygAPZSQ+Vk8WPdPcxixRcEee/6pxWYrwzL3hDsFWfWYNj3g9QK5sSCiFD
l1tTQg/3BxtLPN9nUbaTzWiOYWBBTYy7lxMb4apHmP1ZstLcRkvt9KL2zo0K3P/ebh34mInjIPcG
jT+4Iply7hsqPuttXvgS3r7B42+58e1txmCab9JoAZowN2a/LBENtGB77f/Z6K5G603MlTNv4X37
6N/6Re+1r6YjdUNRlGHgPnj8EzzHxmjTcbVS0wZ4hhWQQN1nB+cC0MXdoZMSk72in1qWT6/T3tV2
0Sk+4tFKd3P9rH8N88P9m7M6x+u3wuvKR+2aiy96rprrZKSsNCdvPrCQqzk6s8PNrMsNz36YZyGh
xhqmxvkPV/Ylqo5OCXfc2GRY6v9Kv/Lp4+A4vCD5J/pJITIkQ0Ncc9EUkI0iq13xN8v+0aJ7RkUY
ixnBlzMi0fIEpYJ8RYey7v8t5WOYn4GXjWx6GPAP1lhPi8LTtV78/OUdRd2tjTHV+nford24HuUK
TGUJDdyPgSzLK/re7mZMtO1byrjCKmcUh2J30WaFLTJaze3o0ROEwU89la8eWruWt94MM8DpXSu3
qGaMG4IOw5/P426U6Li7dK4veOJcMHskC4tk/wZi/JbWE/Zroan4e7C4zYB7Ako2/PEIHoaeMHlB
5t8m1R9/Wm1QHyxa8xJkahOr1b6z4h+Ik2NytEKjRaX5YXANwvmDRoKNWF+0TGJ5kkA8b8bpr7uW
T2Z7MRkrhQpEzJtnn5lkC7vRL9sYS0XMvGnHeD4DW43fRQ0f5wfYLXuOj0BWf/4wT9hXj/wkMbOI
v9+NCn//96eoOu3Tb8xtOVSz6tXQGg2EzuzWhjEE0pQYIZyY5YR3PET6nTws0FBvdepiA2hyA3Z3
MW5lvJRgPD7aM/szq8S7lFYxCjAXZPP+LBckv10Xy8VqYXydjonndiyWmzq8fTnWmUHA6Y1pOPZI
CwwuiwGAlVXHuO7njCghQm2Gqm7Jsm/CLG/JDYg10PCP/M9loPw4gJIdFQDZXKF1HK9aBY1TkGue
1t+mkP0r/2cvg6Lb4siw++JtO7233IADCMvQj7gkuZJ166AphabJO4Cgx4SC3JjzxMHXC+6tUQxk
yPfUft4rbpTlZQLjQ/rRP4vov/WAA/oM8yaDNokIM/FCz70hkb3zxOO8aaqBjos+p+kdAdqCa3lx
6UVAFEYM8DCX5gGKpAdm4unmb1s6JonY7Lk0Kri9bNQtg0vjnGr/cs3bNt2HLvw9uGW8Dldt+lWK
hbB19WzsHES8vuN43Zas/5KLEJqXvzMi0zbtVA3rk8Lpiaj30srO27lCLQYgnW0bUI9YWur5SNnB
Unk8gBzNPUeXKmCoY26VtIs0IyChs2eLNfAhQzo4HdzAKTqKTCOLlQpWQlNGMjNdMWvrwU02W6Sn
Ki5gpsr3/NICVaXPzWTTUHrLFjXdXP4++fq4rTzferL/uAEMlgtZOg7K8p1NF7aienzgIhebtAzz
MSdBQA14cFm9hNfgXb+UQOaEai66F/ruB6+mdtro/3aunZfmhZUCwitDN7VCxifM9bZfOJKkY+t2
vglM41QP4/RE5ywC8M54jdpNXdq2U/3tQgjIQRK2XGJ2Pq1lMe6GJ86x7JSP/bMCxDJFDifnt9Q8
AIl7B8U1WMLzPtdkFLvNs4vL6GDscnlkMJh96GITKc6X/GGo+Ej55t4lRtObhs2RUXFkmtmtmBNN
DJv/Q0OiHo5pqgegvcZS76/P6AzXhSI99CuXJs4rZqy9xPgqxlnzvhf0fv8zdra/YIhwIDDQQPoZ
8pk1pgrIytVppq641X+sXxLlxTDVUB6xW0Cu80Dg8BpC6pc9NXOFSFb5wrLElWGTqeUcB+YaI7rh
r7RlW00ocule7AtMUGzn6/7uObiIFIbIPS7zEU/o2UWwLO003sNffsbJ7Z5njeylakqEaOV5yfXw
CgcGY6olRsk3rjoNd8fEj3dWqhER1o7ObMVzNAA2cqfN756RKO9LQVySbiqZXo74v5ts0hhaEo8R
cgtRruWQYcbdkQFEP3t6KprtdHJwrQOuei5kvotOkNppagXBKIA7t1ah+2gtkETn/wGIk32ebbdl
gwd7osuSrlDBEt4cGWfW9y+7DoTYXw+CazbRXMHt84MZ1gUiJmhkPcJqRAJQyORMwJ/mvWBte59D
xSPCozeD2dXJdGWNrNuJn9JSNMST9K/PBzjI/bLRiGcMFD2xr8+6/uuX9zsabczciI73jdxmMLsM
i83CyLRyZM4XU1VLqzX7I0BZB4DxbiKe+Z/7tuYp5xTq3dteeN02Bubu2U5R13vt7PvG6P237UID
cUmRd6KjnpqmFsbk7VkXnye+Z+nzlmWgVbu1EgQ1zUcwIled/Pkp1bq1sn1MYF+yexOE5BKuXx5c
/p+K48dQF0c54DrfWsJ4ptAIJbrk3JAuJ7q5j9eM39VN9dd3DvS8D8p+hWv9u6nnuo8hWBtQD/Vv
/La8x95NafmxjDfNsK8AjTd+l2Lb31C8M73LtjXtJPnoPR1utfV/iU+aUIb3jUIv29xabunmWcCC
I4e1HzcQWbKJwWZybi4G6TQkaT4KRWq+z1tq1Vk00VK9X74/bQAZ4j92CN631rzHyA30adHt1n7Q
x+HtQHdm5GHcF6DyFKTXoTHGNQ1L/q284PKsSay6le5VefTojZMOQt+alLWe7+P1o2hYErSwSa1f
CGfPp0amVdCBofO2Eq05o5TWtbMYnDtLMRsSfsQY+cwzuHxLFoxPzza+VEdCL9YPnYXqdXhGew2+
d9UGXBiZDX1tjByCFW74U8SzMNQEWwEcd8bwBgAcHqgd4P6I+j+Epeb985r9Em0Mib4j9yt4tcqK
EH7Y4N6nv/RhputBgEqM9l/CiDStyE3toJabyyikELrtkcHwRlQ7GwccjGYYe8HnLTQ7M64O52qR
6E8lkSqYOdJ6gfbgU2wPxGiFw7g42H+l/4I2NHHPPBBYMhhc40zrTbhh4Yr7BFBo/G0jmULhCXWc
it6fvDtZzBzi2ArGfYECw0zbaCXKLOcP44Eubi/CCBdBCnLgGF7om6kP7SEcom+tP1rF8a6T6Ca6
RVzlTrafGk4b05rV6YG17FspP1PPl2hX07FeYC+dJOwHUla5tSyeXPdUuX8vOn8ig/vTmpWrBOfu
TRojrT07hnPn2jl3eAfK69o/XdaNHQus3gbFCNxaPYe0QAc/LPYzuJT94iIO79qxvW3smPuiDagx
cM18h5SyXbwlW5QojXSeZvF5RVlhkCjVzDGJlPWYJCoSEhn97zMy8xw2DowP8wgmCx9OxoVex7aK
5vTLqrTsMmRNZ2VAkl182UQkTUz/bU13vpzk6cGWKxqfud+GjewkFboy5wx/qyVelnwZt63QHDGc
3VWOudYCuGi2htl2fLp+5z48h4/j0/6/PL7n1GzLU1HKtkyMTHL+zlXTTLwd9XHf2bJ7dmfvtBJL
ZiGxaykVbPzirfdKDBPGPVJe+7TrpJdwRfNY6iQsAYvaT2UayVtLAYGlbgJ+qSaSEWnDr1IbwzTH
g3s3IwoXGVVLkT/2doSPlFePr+qlhBdzRDp4zTzQ6TwdnJ1mZYckJjd/moaLqYx0za8zzsDRMVBn
m5JEyEiilzEAV2D7G7AJB7jjd+/MDfm8lad9TPeSpIhEBVFULroGaNY7Of/VMAK1UobNrCEejCyO
3crthZ5adkUVjwG9ohvnSsdNySfqF37020tNZxAnQ1Fhun9UjkTo0MtmKltfFmvTf4xDrhikCrxl
dX+oZ8/dkbKvWuz42dsDb0lYpX/8uU3DbNCOHbiLd+VqSWqGVg/0wGbLofOXmHTbc0cOWrs08ltX
o+fpdNMi/8dyuILA44gjlLH/W/fTBjF/Pivyqn6x4ZUEebbtlfcUMogSTRnhOx7c32KmZ5pnHBlt
pO6jK1/NVcn1lNys67eNu1Q/pbNrrdsZqSO3lDYKk27MDK2zWcNp6sT17rFRqyOYnp59mtdpzeU+
emacGfu7bTzRJUR4DBw90rkeye42VXfKi9XavvwaM53rnnyLc9t43BseA+zZ+0ArmOhZjn6xZ31t
5fhgF3fbh8xK9bRA5QLtZg1csLWk+FM9/aP5UfNYrrMaBcEZH8CJcDd1dnY6mpQOhBsmrVYmiosH
2uK/aYFXROYf2LGYucWfzB/9FMzk5reUebJAcyw2wGx+NggC2UE2N+CaYoSqSPgJoppDT4HhNBJd
VXiyHDSEqD0pVFfbs04rPL7VOGWsDPBK8VPrZRuJHWQ9pj6/YyilQWMgEkx2Fey2aGZTPSF2FdpT
LELO2mnJnQI4FGCRVATXUeKeen6k+Hn/uIyvEKzw/D9A4DLBGWVPgRdqQUNkPValmvc825ZPauGj
bclISOQVGxozwEO7aIbOsKbFiRv8h4yI4zsiiFjyABphS8rPIt49kaLF7180HwNKhcWIwHeZr/pI
PGuB6FO2r/MqfPwheZSCVAwQPrWHTz/DNaey+zytGyWJ8GKO1k3kqUNvN2LVn1Suz6RcOOND5Q8r
Nx7BpH4GYwLyoIAQBv0kMyRT2U0FtkQxAIDhqMCr+tQ4ApsgvyPBGCJLcrv+FQ8+aMjQyxHFP2AK
fiu4muZBncJRF91EnR+Ne3ZAAmodxD7ojqFryczhvhE0R1Y8RU/FMkxpXMz8gMDNYdedT83uTzkU
A6rCV8QD9Ao7TVQF0ZM+9tUE/0A7Uq6OzgFy4L7DvDoepuyAxROrRuFHN5cTGfdEwtorIIe8QeAB
Z6wBXWxg6AIhHSoQaVHAU1TrU/DYKFeKjfmiUnrU8i/JF79/yQXmNkK+3qy4GYdB8GXBY5zpsFPo
ibe3G1CCoOy57tY4yfWVn9wlBS/ZrtL7p9XSLtHgXiNLK+IvmjI9A+8I5GQ6wC1jG8G+mZ7uWt07
/rmAX5seF2zHRFQZWotVFdhRsoc3ininE1TtYex1kX2ee8OORbLNTHRbeMa7Z6I7AsfwygZ/QKv1
X4Qi+af5O9uM/bs2bkUT9XkXVaBT/QtJdzEzmK0Cfl9Sm9r0v/w9GEn4iXky7decXusDFk2oM4ui
y2FRXpl+P0TZ8x38BZoNvUlAvaAp/G2Qi7tTtCPhvGmHHfQOOvfFSZRQO/kOchLJR1+Z8+gzT2bc
OXHJ0bc7ixiktYF5fn5Gq0ci5hnFnvO40es9DJ6ftvQTE+93t1fWF3exDLj65SM6rauoVmBs8O4L
zCSbyWAmQStV5ixgMJ7QXW8VJGhseEVFGAy7g+0Dn3GLlETqk4iIVwOeo5f6y2YC39Dq+rn/I+m+
ltvKdiCAfhGrmMOrmHNQtF9YkiUx58yvnwVO3Tu2RUkM5+yNDTQa3eyDDNu4Amcu4tBzZF/mFcce
wCJ7+8CXdy5ZpEA2S1EElKOOVTu6ZUbXEIQNJq1qFlTu9nxMtNbXdvTKSDWUXo0HgcJP8yYQ2ZaD
omT3vYQcirRDukkzXkm9WdZvREQK0y8fJjBko54QTbr2Rog4Eyway0ODItviXs4Um0ZSZqNx6Vlv
JG/8KfOTWpZv9wasNZPuYAReT20dDAHJa4GvPRMt9gCiVZ8HKtcvq/PXfkIArw89NfiwqW5TvUPu
ZZFqzqhsJPvT/IhAi4YtiDfIdGaEPseHmkmHvUzo3U3FcGEIMzUVKlibZjJp42bjpmJIH/vutGsi
vbH0VOdChEeU3VGyb8IrZAYLb8UK/HEvrtOO0lAYvpQ66eO3hx0ewLPErLYH5G0Z6LZzp7ZTPUkD
O12LAwU7c1/nE1W81W8/DgRPcOAi3c1q1ZEdI4coEV89zTb1+bbvAhimcU64mutS3ZU4HhpAiFgj
UIUp4NBhjXP08LdI7Oo+CMOl46RzF+4Vz34IqZvyBCEaZjnWvJIUs8o2DrZC3X4G1QALwXfZ7B9B
nZjMaT/ILjHTWsVPkJkjRvj0QHLXnudfLyzgik8pKZvAQuyMtPCJqbIB+OZkMRgf+5dN7V6sXZwD
e3rm9c2xP9801sRBirVTqXVV4OI27Zq3Ql0xmebRkaqd9QxzrB5qk2JV9JzujI9V7oc2vOoyb0s+
8vwwbp3CFpP05VasHjfNwqwWs2iZRm4x3PtJQ2JYqunGONFMpBsl5scFycU6W2NwWNrVVkT/F41J
sXmad3L3xj5XOxwaB+Nyq1ph3lxTneeHkePpTX6+Xsw3cjNocXn/K3WwD9BhrtXsrrLAl7xhPTxd
0p0k/zeltf5X5kl+FmWP7C/QGjj5/FnyJOsuhBqBM0Qi6pluiyofu/gOki+r+DE3+CeungItevq7
VFLdkauXSlI98NuBWandewglxsL/+liMPycNizjfRKzet53zi0lDng2j2eGoTJi4VjdEHfAgW/S6
0/teBm/0QFTeuRiDCNdIOSyvEz2ilrMIJfPecVZIQYyZicMvNq0+so7N8VyHleqfTtrFn93Q4paq
FqvsAx3Kl3rO0I4yB1al06aDcNf2zv4I4QDjhBPB6XNtFsnd3mu6I2eEu02VVsg1T6paKHiCMbwd
Bzsq9tG6NAozXG17GS0bg7JsP4yvOBE7a4o9ZIG2x7JD0GLcDlY3alDAxHmuqTJr0VJT2YQCoDQp
5wSVxmAdl5yy5pTGrXlCb1RwhzueurKfSVtaI18JKclbdV9iCFQmKCi3yNqS1XRL/9zA2r62U9HN
mrpvVw4aK0zg2nzTT6KZDku3XnrIXi4sju5ma+mXfovKdtbpx+K8ftGI1/aB0nFBhBnyP6wqXIq3
1uJOCR9Dz9sOmHSvcdOGFdqQfnneP0wbagGS/s4N+dT65fZ2b+r6OoPz3HSanG0o63XPKRMJMdmu
nEoyOUaBGtjiACY6j9RT2xw+Z69b7mkR1viLPjQlNZ68Ga+jA/rsr0emnSk51GEk/tir1o/OXVVw
CefpM98syYfOVWtMdWLIty1zUFP4JsrqBS8zCsbEKLVh2jnNxzEprbpAwix288koq/mMoU6gpFGS
TI9sguMnwCQlpnc+K3ZCQe2UjiEsiYbCVJD1bKVcXQi+SyN3XbuB2IqSVdTy0ISwtEFrQ1bt/Vfy
WLE9Nrjc8HQwW9jKpSyuqPKCKTkW0PBLE4c2/xyePsVPE0ardF9DGoZLwZ91Wk/XWQskWicaz8d9
y1nLjjMzrqVxShX+qKiAnLtLYhfb3/sxoEaW6N0qKfZZMO6caNGsy0ZAGcC77FhZ4K2yX576ibKu
TajEtwXi8a3upM//2G0Ymt3YNmqJ3mleF/7IsDjNF8PpM1laFSPTcshI63gylB616aZlBWmh+e5j
VBB/GMhb2tV33es5sOgs1mNMdZwLLXWk4YxD3V7cEuy0EJ07MW1qUiz5YyupPmxJZ6J9IXuTbtHX
lfbGxOIp+kLoEQanr448TiG9sefPksJIGhFhe5rByLi1z99qi1u3OHne93nqMUjcsTwEXd9N0URX
aNel59E15Pf/GSrxMIwyDGWjRd3h5PQNzYyIjxIVxkcLMGYu6jXtiYY5o941jbavxKRJ0Jl1qHdk
dc07t/4tUSd1l6jj4wTk2YXiOHfhRhL2czVuTJYtdUB1KvlFNIdktUQ7NbgMPzEdPbTnPnSiAZ29
nV8WuYEFncu10LA1VpJCuPvLKBqUgDqs0ZUNsakrXViDAhPKlYp3mS9NhqWl33d/CK30BNBzUxpn
tKzQHw/FWVHW0ck80JpSZMkBYgqWJJJzaN1Gbskd6zishWdUf4nt8UWIpq8cJJRu0FGxkQ49TPui
RRlGgwkBanh4y2WbWLjhZkjuIcfntDTaqjbkc/l53WadPttAVuWzzsKr/mA0Md3aK87V6/bWOdxE
bun89ev+BUZp0zVc7quPxYZhMpBmFj/v85rR+ZwVUNXA0M8O6VS30XPMhmzRHophC00UMXlP6NqQ
Df6klAx1qsE7ty0ZtaeM4ohOvUj+HEPV2762eis84yI9yE75bqmBXrTu7N5cMyaTyKr2JV25ziYD
AKwuCu3ZSAd60xvv3swTFo+d+cv81FI8ZaiIKX9MfK/rMUSMVV+9YNYXb4gNi92g+PZlder/QCbR
UkNm2UF3W7Wy57/OIJ6bauhNqim/6Voa6dIePiJSHmOhqA6s2nkfbge2sXU8hZStRJyOOcZWS0mB
mp+YqospXBM9KtowG8zTGSj7cfMu+XRNvaB/qsF07ySNN5Xnf87m9PmnG9RdEeRejegOh4ah6ZVN
TwFfWzZZqdSvBj0M+j4msbNlBGcT7mjDjsREfzoACEw09NXijGZCWLDNWfhQwWgih0sAcBuSUoa9
mztZllddVo79w5CAnnlghONxy9R4jOffg9SGzzzI5p/YFFxGMeBtFuqbuAYeFOqvWaj/XyCU0ql4
YT9QHv1DOM/0iQ/C5KvgZ6g9txVaoZZnYAQxm0LvS5o4vLS6SeTqtGpcv8c5eDiWto9tIN9EY4jY
yCe2z9FSNr4GDeQGrB6h5TN05Tz07540dHIZbc38CFOIT6bis2+Xz81oNbK+rt+syXjG0Zb3lDEe
z/XBfyUIdvgcjOuAim+TlSTcIZSgk57fGv/yQ6Opz22Qotbyj7dOrNtIt/qsUPPRqLUpG/9ycl51
UnhMKrsSdjq/8YTEyW/+bnPVGIG/xUWwcX/n35mgTqn8sPy8hLdhwJwTzHfSgJoPI78+dUW81b1+
0NxfYb+bz3RLdlS/Q2eeriEIfxkfE+8pvhM6Z/E/1R1Mp8h2IKTWBebQ91pVzwPz76sGUgSXzeV3
JvTF4nbRxLSwjDnQ18y+Yay+TDkWwgWeJWO3V2JZtZzlYlJMpXF7Jc71o0a4vYYsvuVyMcCn/61G
IWhObJNQCloZ9pSrY8XweDvroIKzSHvSXX7I9y3DcCMo7TTPJnUX9145GbNXOZoVr/sL3TuU2er3
mqsFuQHlTHHggB5cP2O89lo7lnhRTlHxY2DLsH7p33jYffDPcdCnxp08x/LJmC1UBBfwW1EHQjoB
vAgBkKmnStBULC7a+BDfc4KE08E+pq+pgjKaeqxFZDFnRDdhyKM9ra0IxHcDxv0KoRpBHpweLZjQ
nWWxouWqnMhAeQTXGEYmeZLXiJfBnyEGnbUS9EmTfFH/UVc7RSjFjCY7cfb4Hi0+mGhew8/5qVm7
QFM5hPdolJv4KNuKrDvzdTK354wME9OY3aDVlf/jPFf3McGgw3zrSH0oBUr1B9NnuYdBmR78vRDR
TChHnYn2pUYYn3b4VKKXi6rh+mUi9goxvb/D7ykZQWRmrclfR/zkr7U4V5FF5QdenzYARTRxWpIS
J1QYmgMBjqkB/t+mp8THD5zh0RMSwSfKg9FmZamzpS7h5gJg5/SEwCm0py3TDrcA8UzKf6yF1t35
xbFA4f/71ONMKNxuCf+4S7dPqCH1nVxn30cMiMkHtKlQw9jxkjniLT6cRGMRT6hNbDOIGpNCbXN7
5eJyL/fzHNqM3aeTzbHZPdaBBF1GU+t9+UT4ARSo2j998ke/YnkCNyn/AVaCL7pgM4KNRJLghyra
ycxKaey2Sz0zO6OqDzww8JBCdXHsPxohRSSUSWQSlMBGWae+obD8n630Ww6GC4+PgZTUI3iG5Wfo
MxN0AfDYvGZ63hdMEuV9rniwIRpxjDiiNubfhOy4qBvgcM8FBFCqYMA3HpJsUvh3oVx4dwLMaZKf
xZsZRxyjw1N20Th30I9NOGGeOVvxhhN9RZPNYTgQWPCBzUZDsRfU4xL2sSMq03HPQKir3nEaIELp
376DMcjlg7Xwjt87d7XNm2eStmx623x1fWTu43dczHPJOL97xlwM4OoFEoXG/MXwzCQlhlclLVfD
7WJeeGvjje16JNqTpouotBeQiMExy05+eBvmnnH0hqdbzMjkhyk8PC98/9DaeS5uzV9iaeeHixtG
XUqHo1/Eh6jF7+Ajp4c3Ih8fRxYywZ1HkA+WdJFhAdLk8WPcVaYtO3tuX3iAlF+QEWBHZZfLGgWS
TklVoKL6WjnsRGrCzCCPhGIDQh0P9/wte6Ru4IaUVODSzsOZDAHaRjYEqa4j5qgvqdd2bncRRRDE
njuOa2pZmYbOjtz80Yk6PRJ5kFIwwBRc4B3yoJfaxVyrVMJSUawBYjHH7FKCeoHO29jO8uH1nV+1
PEuKn9jQlsqzDTKV0zsEhS99CEKnGzQbSXNg3HGtPcA9ZjlwI7hEXyz0wrSyfjEhm6givt/4sGgc
c0aUqZ2dl7A+HvEW2xS7z3aC+Af91cD4w2h4Oek4hiGhfySSEnOa5KGXKHp4V7dbfbOow1HXahR5
DlcQ58K1sdw54hPp6vXb6UVEE71np3ttIDH5BGYuTfrn4Bo8GmpFxBM1ouD4dI2xMRSCWQeFQTeY
TLH3WAoVfHWgkPmu7XRpnroOwVvELgNwkda3/L58NgoongwufkBuO1yt4CSV1k3wih7MOHzE4UUi
cKYt9IbafaihehBnwF92ZahmKAbFJumDW91iuwWJaLrYY/T41MEmGg/ng1nawOyBdSl6W8cGiAVy
fZ3laSpFa2FAYMOjm2SzMG7Rn5CWBig/MWpFRpfoM7G1dEU0fFCVli68fbT8d8jUSIfGnt/i45ND
vpWt+1y/UuwW8s1Cik0jXi8Z5YL3gVBrCs1KoCNVPU/qm1XFNl6+wActW20RuHcSyWFdX71lkFkR
ihFmV22WolfT3M4vtJ5U9Y5puy6vcPbvsjxM42VnYoSSyjLu8D0AUxl5HsDw5FdHY8avGYNVyR76
fx56U6ieUSXFQSmEfLeXM4CQeJFG2w2XuqGPdtqgSMZ5at6l1IkRlE5BT0KYfSm9+Knb2QBQapAf
ZWiivSDvmqEaZb6zvUw/1Rd+lEGu6PZFSymim2XrWnYexPTTrLxv2oKOHNmunBvhlXRm2nyc3gO1
BQ0+DEdMBr1w1ay6N2iSqtBFNMIupOUawerTyFfI8CKtaDXnw/JZ9oPP/gBUY8ze4tPJc9CiTD3o
kNNnzXuyBQ6Iv4X2eZDsKmysISvIglcb+RJvXUPfYWo9Ig091pjnl3bgpfsHoNnaXWH/BJ0T19AB
YmI/yPRk4kukN6kvOCBufz2BHkDpaxG761JXRq1xgWYNC6ZUFWEIC1vvr/j3TuDFCMf+TsBDUEhW
I5kdJpxBM5oUeZLkv+PhplCxhEqJWqa/Rd5A/xEVhkYXIOQ+CBI67REVRcfJi24/fst+xqB51mJA
bjlW9e9StVW6rtsUOmC3MniQFnypfqOJUaikf8HymzgpEh/454+xzWLdKP4kzXFsvGWVTVElXc6+
Zt8gc4ocwxshz32uLFbPS13HUTYFqHiiDN44bDGaXR6fOQiC4glpR4f3o/25ZsT6dnk7vSmGVojh
USvGwYNcjh48yPEMdb6RngSZOZCVnttog8lXZ2Xx7lKsUAdT4egZxhkVOXXkEeZ34uj9dlqYDPGW
NXgbgsHWteCf8AcTO89p4nNvSZG9sTCw7ugP5ltoAaEtCrzAPJCPdQrkGd63gX4haKxJXEgMB9mm
eIZ8gIBogjLGD1YN3Wbhzb2XcnfVoqUPifu1o6ojCYOucESeqEHiT5HxVhw1V3USnq/1MRv6wy8B
AJwYK8XXPgAXDDXGCVz46KQQdZd6LNrzf5M5CuOjB6xJY6nOSpFLBedcMMKMbQEGSyMo83bd/P99
ZhSxwmukxkazYW/ZCphRRozxUWClJnlaL404PO3l3md4ik9GDQaLeVZTO4Mdr1ixvgOeEqOj6Wg7
6oRvXjl6X9tUz+5F7z9aZJRbkPzLUzLqcQCx0nxwa1LtTCNtrhHrXYby6I26q846HWTBWgbqZtOo
0+qdwSpWlegkFyIAZ6SuxFLceo3BizJqGzxs+T0DH3yBY/ni1BAcNPzTAT/JyefP0rtioTOjgkqA
nFcKJJ/IQd8zLGuW4vFSo10k2uRp3JPwALummtI2qAeYoqQgcgS7VRfwBVHQhru6RRDS5es4XSEX
MHapXvFz0xpfmkZUstEHFDmEHW3afvqHd6Lz7UG/PwUwT8br24nsmgBTon0ovT6+pM5l38Na/dZs
IiWLtUp5BdNeuEihqpZqi2NNFYTX4YaNB0ZjAivUxFru4cBQw/d08He0LB/3xUdzqywh6ai30rjg
0c6RSfSNV1SmnhLTSmpVDk6B3QWeQH9TdIFlNN79v2NPgqd8xRSvmjs5naSfJzIJJNm2USCcm9N/
ctnxm7jmQTDD0nAPNCnTVnT2E+/pz/wbPNbhK7fEgXCoojFMvx+Zoyd2apayVX3EImKTP3kUlp7M
uOUkhttOblIFy687s2MnxZGOCwHegjh0qJySDSn/UrjyS9C2GN4xodH8v8/qcmZfddjbKAXm8vAh
giYNF90+uwfiscx8BVCwFV+O4ebaFC28FRfgoC9xry7S9Vmq66JMrhVhTuTyZ0js6ZcQQv+ctO1E
H3gdB7vW/b1zyrQsEAVp8tOrEzTFVQBO5B3u+Xxl2ckOr6cnR/EpWb4UylfbYVdJLitvJ5xOQ8UM
X+edS1Lt87RpXNWp7SgYovLSAFRPXLMNqC3Lh/Z0RyPbgxNSWEFaxiFrRXZoFu564HlgrzBxM/le
qHjbdlQ+cnZphO7u9SN9b7hQBDFi1K7Qv0WZQbeKP9e0fu7Igcf6OyAw2ozNuzaOli9MTEGbqFhM
qXe1Ko22YTQh5qS5SYI7Qg9dhxjGxTN4Hi12NH1ePmcYhy5f1DPHF3fePXexo2C8xAFxy4M7o1hU
ZmyeFriysKqI0Kuekt84Hyn5Eph/4JKGWrpxpkNvS+bMLy5Gx9szjy/4mpDZWYvuZvuhzJX8UsdW
h7E2blHYajvhN3+16EWK7I9hk4/Qn7U+2Oj9iAs31rc/+AfMVLPm7BqXt4s0+9vTxvq6y/90SL3t
DpAHwMtt/FMRagFsQ8fNdVUbTc9lwpPWxWNjcH0cP/kinDWPz6dX8GLkrcPTX57ixXgf/uUiBtfF
/nb3TKWdetai2hyd4hoFHyJoG8djPpj/mYzivgRTPWS+wOoRT5wvPoAaQl8AEKkCmYRmCXLXpjLm
ywKx1qJM/zl/YfvTptSziMkBDDDDLMk/x3F5tu5s39fCBQb0pbl6xdWQa5xm4R4Q5WrpIw72JN5K
qa/ymg5qjtxzhzjojtaTAMxD0y5Eo3Vf36xwgUG37FBdv8xfTotmNldbfEpBtBfzk670dqlkfRsH
Km42q4jyaSV8u+YSOz3uSVJ6V0HYBzwk+jhID1pM6oNZgLnnuR1ZqCRXdXaaxeYa0Nq/LQ38Zofw
YSdGmIA8SyIhaMZfn+TT6eHOUGa8UPta6uaXpsWQBOjEJYcHtsGIFHzj0EVHsiqfs4i45LOQ0xkI
edMDAkGgvY4DFiGsH8TW87tbsOwTu2dVHURRoy8SznSNuGG2kUwroMIyIEp6lpjXisRuKgOP/MMz
8fheh9vgAYuMnOH06fjtj7HWl7Z+Lf0TSt0WhzYGQdKozx76owsW9FCGx3gNKoulRB+pqweYarur
GIqX0HojJaskxfB38Ccrh2tVhtBwZcfX0BVd9HxUS0ilMh+49C5S+DFsr+2LVmBP3LYFLbn49NA0
o9ANC9iXat5Dj4Pw+Xv9rCyTBHMZv2cNz0i3ww0jgxpmN05GOE48T0Jhw2CGLN4VJaAklvsSxDcx
KzhzOu5egZ6X7mbI4Kdt/Tv5iEY9hiw0heUxhQbBTyL5X/mfnD0E6XzlRjqJ/IAO6/H5KLSL+7AG
E37kdHMfUSSfHcy1O4HDGHSEckDoH0KDCSzkkSrn0Nu9zR8VtM8qdNi/yU+rbz6wg9d/4poHEs37
PObSFMHHWS2abzs0AbYfrby6jjJCmZ5Z+tJYp6szPA9DADucbKl99qK21T2k9/zQqdOM3TQxpnCq
OKQV34CKRjZWTdDd/GtTIM/bLCihShUpYwoTwAh52CAZy9XFFwnpF1rwmHS95QDzTqMeWx04Y8DZ
0iSTAueIyj4Otlum7oDwscjM87rpyC9toXOHKKTP9uh+zwcnNL72ueluPcCAMwDSBM2h4c5RyVpV
YA1yLFDu5+r6OhdInYnS6tBXlWjZQ/bYflkrDh0k+i+SaihPwA6PBHvWs/etJMCSVlfPd7W5PCSi
35shCBlZeHrFUkkOR/WqVNHll+3cQiIGpYRpLfs/A3Pz0MfPtK1bjUbG1FJgtJO22zudSJ5uXYsn
sa1ErGg7py+giyakexajza6TfkMnf6wlJBODx6YLnWR6nDKEGJV1StyAiWPF/uVSiTCk4WbUf3R4
szEU1Ga4x101+aGVOta3ktHh+mWzxZ1xOcOy0lVEmkwLKjyIelw6MrAVDR1ZER5CIzxSp5OvaxMr
wWSIcLToiSo6XY+5WMTEdWeP+flgda5GOcWpum0zlIgku/s+0F17w+vJ+LfPmfdbb6z0UqXRjFBi
oJKhu/7VGzaDORERrh0Hu2LZLOn85XCvrtbV1Wdx0XBnJTDufWlfyT6SI9Agk19jrSaNw6vqZLj3
UN2E/k2pf/IbGmx9MgExzN6/XozA3lqpfomgZraaex7/3ND0qDDzXmVq2MdLNbQu9SW795wvVLBN
RLxCGwr6IJe4pF58+SLkk9N7+z+WGtIP6W1dzfS9uXaD/qd7nFoO9YBUli9+zXLiVAWhzTlrVHrL
BsrcrTu9PH3FGDPyMJwwEJylKz2/6wLcOyXHrzP5RQC7diQZ1kLfejo+FbR8uysi8hmnbDywepUC
oIReur54kL+dd2qpFM6jKuHZgOaJ+xbYLn7Q1CnkyHE4G2YXGCWGtGjASsGfMTNpn6xq507CJkWC
HtflGyiNITvwQCI9SO8a5S1HnSeF1d0oOZWekdQuLbof0QSNz2DR2ST6l73JaOGUzTjnl2Q4QwSB
hmCmvM//g9PebzWZcIFv97rtyqOtwE9lxwzlnLj9D8IW5NweErQ5Cg6HFq2PaSe7rKeuBEqesuZk
5fedhNr6+AoWKjXynDfXtbVCz4z1dbBHkiZ82p0pdjva1kUuTczR0JINm6dzT3Z9oeJNO2FLfUp4
538XRjzLp/NH4d/pjePXTs+WyBpF8b7IC8ZJEPmtePRaSZbtFR0q+R0/IFIANFOBY1nQQRR0awPZ
VhSJvULl1Nrc4FOl5+0HzBhMjSk6cN+XyUC5ZXV2utuu1PCK0XN4xCklxOB6Mnx/jBpFyiAVKG36
DjnsQ7/3GE0nfCH1GHehfOZ7/pqijxMwPLT87aRX0xWxKCi0XjvpR10iybtWSCGb/esIhCSYVzWI
lNwMbIHOLGzCiBmBRf6HZZXox04fnTtr425DCfZG/ip1uLw5qo6NC6UpC3XkyFlBd1F9j2niQ1Xc
u6AjxbOuxeZ87VCMolc7N176MKExm6pox7bPXl6ZwmBF+fA988TFypEvW1tNKtT9X6bJnL0y4JLI
wmjXA0oWbjVIn4xsAprM3xt2vnD3m2i70ZwxsPBGBDrI2OwTDaJF69H+3Lw95u0J9GzeF3KcI5GX
fC+b1ex4Kq6b6W3r2N0q9W1Hjyxfi6NiCMIQB6EfZEhmQEcmMSDnsx6u+nsTDs/p9v41axKyPO+m
RymUuZEfCQhxcEJnSzcM+N/QYUe5az2HjbR9JcjTL0JRertZzWtks/WsI2PDEu3QPiaezkhPlAFy
f/K9/KYy7R6QIhi9U7jsK99CSfSJCsnC0EZ5ne8tgv5buaJjNTbSJ1iaUp+VyqsPse/6bqlQTbxM
WHT5KKXB4X2Rbc521enw2D3+jFH33tfqgy/iREb1zSw+TxluYtyWL6xOjBN0T6fqygZrlX6Sawq6
lWz7uqjP/17ldZdq4oTaU862D4JMe9U/8C/AFUvWTow20+X0trLqm7nTAB9OqIPsmot8dWvJb8tH
v44Ftml4Yei2YxAA+XzoU3maXhvZ9pHXb6WxbG1bdJ2OparHfcYMfDMxvKAhFXy/kZiagKtPh6vn
2fPex03Xtt3SIIusSgf++DdL08q9KgzW00ZWZfe6TbzNnufDQvxI3nQDwLN+JY7v4nmLr5v+fFIe
g+tHJZ61qfJVp7Y511npnGWO86c0diiu00++kZXcdne76uVrhQ/Unw4vVCAHh1ktYVznnezLGeLf
zpqG6pbGv+SXbtYOJuvr5lyjNTNR4JrGDkmo/etaVjW6pV9P7ycwNKD39W7s530+l0vHHfCr2SxS
nHdQy6ar8+H2+qQg6rhMs23j5JQtdBMXj8/s+UJvhX8daFTzlKm6dMl0+dx1wc7dtFQUHm/uWRZ6
qyfI721r5+418bbXyJ/XlstqMlG+LyoTxDHFm6v942+rY+24MGOj9/u8nZT3FKZgT/rsz8deWrj8
3XEKpBQnJ3qZfNORak6+k3zBVMSuHbxHZ1mJ/z3flwsqn9/0Gcvv6agyNovzz3s8fadEeo0h4xd7
M+ImyZ74zO5V8rY+EZzpU+pazn/R6MrgBmIGmEEk2btuFggtXMvbdC0Jf940j7e6bbKjwJWu3QHi
1pj2zYJ1TtklyF3L62U1gS8Eubq1kpCHaetklJEURaKRTFXHi276OCju4CfNc0Zx3Ndsype4r2Hh
1fPAjJver+NJNE9v38aHr+XuJbt4T2U6uUQrP34mS35JNm4EA4vsSmgJw5rhP+szPnb4CCK5qBv+
73HIB6Z/5FUU1z+dHn4jKs5bTS8szNb8uobd4dNh8CCOboIvbrgGSyFFQZW09tudWNMTAROHLJCD
uKrki3C3MzStJzmkDcIUfPeGppD5iPwWoctBAvb6Xbs1m/jZSe+8p6BZvf3ODbZS1YLhY5srHYe0
YSZvt5EOSx4iOJjresbQUiXkTpSXd4JzE73Eanp47Y/NWXrKCpmp2dOWQnXt2qchT2xvVcX9ak++
cpU0GdPPTdXhDceuTN5zFfz1Rha7tZruUvDaVoil0bN19wdLbP2KejqYEj4X8RknP9lab3rcJUJY
X+/xi8Jvs8ih5PiSZf/nLK6uRjJ7sg3vurWhnZzqpMO2NTwi598aVT4IxcD1N/RL/tYioajFrtxP
A7CCs6RQRonBhKlMlA6kEVGaPPHWDC2iz3xaX33ie2Rqs8askcfNudemLzs3bqBVRQEodGw3esAh
nXgiO+WaYoGEBqHXCJOJkCLUorhU4dOFCiUsUkxuHXjBXYcZzl/ydVYG2FEk+Supjyy3iNIzvX2q
TShiJAZ3oCjJbIg16nK5HqtPbPMOKSmZava3uAck5z6yuml31B7tXfZS6D2midoAFFryo+SnRogj
vudkpfn8mUEydyAfGIN6q5DFGikdJpdeq8hfI1vfvIVLpvc/HvqHYRS6lggxzCWK0R9Jlj+8Od+e
UtmVNX/jO9wiNQpe1fyPWmYew7/osilk0cGirvlk/pRiJhlXk730IXFhjeOhNuYHxSaZWFquNwE4
BvnCOAKbaXBRHXbErWq+gnwbKt4zPStY9yfrRh9HTPiUok7P9fXLbGRvMVLVSsw/UX4KmwnOIL/T
72CfrfxH/JKOJ2eV9QAPi24B+4bWvEamhBrw6edQpxwSpKW0fhm+zJ97RdsciwBdNPm5Gh0+NZiQ
q3Aw8NcgIZ4QzEy6U231FzAPD4cMaz8dM9VLV6cL9YnIVfeaIVlzwkoiP6qtZSTZfy1XgbETGWrQ
F+mn6xDAWHn4p4j/FWX47lXlbaKrTiE7wh7SdDgYmcdENiX+8qfgXwIgMQApbTfxqUuNvsM/KyRD
Mg2srHLiC+9aKVBo7J+5P4A1HJ+oI630sj6RUFsbfmjsw6Y/czkZFt7b+OnIlmZJUtv1tLF9RKph
ClxK23o5UOwQqF7HyBpwEK9slqm7CUtK0P6it7MkL74eEHR2yVeRbg5W0SsOCehUFOQ3yqU3lKfZ
CMfO0BucBagC2fgIMKchxWvO/wQREL79kW9Zn9kH2obNfrcDTMrBP1X8Ni2JH545IYt+raDICcSe
e/+COgfgrYA8bWbhCkGJfadHPBFY84QebxeSiaKb+hnhZilv5e1NlnBMe4nRTO1ck7LPLHkGHphg
M44I8b5NECGnpXUXra/m+htP73973eU3laJK+m3+Jxn5L8nDspQ3lujtM6SvU53190Il70HzcBiU
kunRo8Qf/1qz+V/Ia/63QEPPgeAezB9EMn5DVdGiWBcPlSRiVG3dTH2kTmWaeuoVkMq/2addC4Ds
rk1lt05S5eqedveeYriPXMsLnNOXq4vk53eLhh+evQnYGaF8OhVQMx+6rruy3XF+miIL/2B6nzi5
nnGYHz3lv7e/8++cHz00Fj2GntqfgwuXUhCVqt/U2J0rXvhYuB9KXMl9LaDeCUYKMpzD71BbjEon
r+BewNMUxxgsYkcQSdNlrk31xMPe5o7zEUl+3FGcKVnAh/gmmJnoo0WerS/esvUtCksvt3gV48V+
/DpdUaDMP1VVvHzg/q5KREojxV1nZaZY91D45hTrjkgN2DhR8nUBFwXUSylp9/RYw+C4ACUQLKCM
lHh/0FiMdU8TxGifjq7PVzjwHsxeOtwrGnAp43EyqLAbw0hkrPoOMlCY7/uWyZbeHUWPhi4Tx+XQ
giROqN7cvZ0zYJvxkAywQb8RcMBJ4EMLqIk+0TIDHY9rpmQu9YMyUeTjkXhedkCDyEXLTspZfKO5
CwBsqawzyEOZ5+Wk6tYn2tuPBz+bbBvl6l/EKhprbwomV/Hwm2yV+pAIrwcwHX+6IpjYxbA00qHK
EXJIr6r2gcieJfRbej78gqMB2v1UqCdeYSnzTrZ77xc1/4lcjCBRcalaKMKL1r2tGSoGloS8W9dk
oKsG9KF1BXHAX+fSxMGXYh9ASx8QyPcg31ExipkXwYZJwfj2JFLojQs8wXlKAQsxM5nMagAFHBpX
dExvpEkcHx4TfOLnIsNrV5K/vdRRDtTCV1k2dPo01YF+Gyiy92nscHvCmdJE0kab1TWBlq9WDiQn
ujIAtOkAtBeNJLykgQvSLRXJv4IE4XybNV2peG839BXzFoaAyRGeQ2BQS8BvBr6xe1u9QRJYV5m6
ud3Kqs+mTlh2GPpr+ubV2ducV0t1LM/uj3/ug+tg1b5/J2qp7wRh21+TIMPLcPyDniIf+paBbRrY
J+k6Yf5KRhZOKlieVilWC5V8LygoHkYOGBwMz32TeaRYmqvcCqEgXOpkR0QUkfeFvOridwPzIg+c
rI9f97VUf595mmyrV7y/UyMzoLS6eR33tpva6n2jiiZz2im8pEfWl4qmRZ8TSeakB2Agm1YpAWW9
yl76VDu0873d+/Q1x26xnfby0278aKIT1XWBYm2+d71I7Yjh9oq0FnuHVpFlV28cqsMhhLd5TyKu
732HuM+sQnmiMq3Pvq6DDa/P8uILz5Qewz+9xeWilqsc9p2cnVc+/yn4B7+DUxnpbl9Zfkgexz+p
5yDUmZW3tcv4BzVKyGa/aolGmoPBleL16nOG/4HGC1KA5oQOXkFeNW8KlH7E1jz/c5m2Aui1lq5n
CWQfJ/XHhkn/WpTJX7PZJLXFGUfK4nOyqmz/Tb7G3ghCENVf4y2nClqRarIS/5vgv74eUCwnT0V4
YmVSIyP8Oh5NasVRwfdnX2l1CLXgMQVoC/tPkUL19FWS1d4RB4ybWsA2IknMOt2PqDKLow0D34oS
t1IsX1PkfGFdp3cUJLSJrgWT7GV7TKd3ZozU/pv2eFTsLV894Rc8w4XrT0bzQe3Y2XHvK5Yd2kbj
gkq+qwfT1ZURLCL5zNG7GRmlu1elzoyCxPICCo5SM1ujCrkdLoAZ2dosWafqGvkVjg+GOCCSV8Ku
ofm/ajHa3qBxFDX3829F9jlfqbZHLqOsRtL34taQhvgax1RTBwXp1k1PAhlOfGU0ZGRb7/qKqXwd
3XinVF1WT38X7f2seoHbGnLZD+56qzoDg0x7NtSZmNcyX1zJkCRmk6Zmh4bu7vWwiXlpCpyLqqfU
h4qOr5EQfeev6OmaqWkufjQRswRj4CLIHh4Cg1YOuV4x954V9tGInh4+Usl0jZjMc8HWMlidIuOo
uUgJbYBhvcuV76da2jTon/OtQmRpHwTI27wusyWwlnhLMR/dVc636spa+riVnhYv/Aqxm1aVLImU
GQ2V6uxlhsjZScHxQcoqwml9ma7vMTAGs/NDGYYtZX/ycuiUcvTNeCagdHMDhhERBEDu0bN5nV0a
CUzriWmtIlkuigHd9ayWG7e5oNBc0bu5fd8NcLe3jSulMdgudg8uTpdChY8gG2/HPBi2GGx5W8Mt
WLQTX8YoIz8EgxbaKpf1C6pgb3nUAdz0dHXB1UZ/SvXFtq3i5SR1e7h5iegdxxykMTqIeiXFT3ZY
mZLyA2q6SjUj8wjvLLytn9x1kP/ZCZzcDXYt3UcmQpshA6HDT4Y6erE6h4ace8dcc6ugHCKP3Ndd
6+LyGBTL6EenfzA38+bEICfXhgZccCabE+6bYVJo8AdjfcFiq4OhhSgHMD4zo9bvZx3rOtBY6CUz
T9tNxZDfBG9BklJoXl1qrYP2+kvaXvqy/FC4mdcdKkWcxXRdXot/SAR2glJj8Li8Hxx6CfyuaX0a
lactlbXXCu17sTE7dWYF/R9ItT6t4R+AgHMnE5KjVa6a419+W5t1S8sH78ZLeBKqzZ4vRbqiXTx1
vPb9SM+riqySObW0Zubf2L+3T2dybqQePEw+Sh+e8/Z7oeqsGsLi5CDfWHDoHNd3u/Y18ZrkORh9
3PJs/uGpsp+5FXXRBrqcNOb2ukFhoyuhO5BTZeQsDY6kWXIzISTE2EsZ0VWmbLq7SzeJ4UoZ1PXV
NhT/2mxLg9ATBPJ2Nl0LjVuU4fyADl1MFEfPFfdW48twuLEs3hQQwL5G/7KIgkW3oYe6Ozk3jQ2z
ZF2bKN6F60l1zoHi0N6GisE0153GWt9vWrPXTC+5ZnZ+N89g2LPIchC9XePaSOXTzBvaksihBmVG
08xmfo7zlS8YXKolQOuvas4wSiENgQiG+IbysbiZm0RuDrpRXSk7tIcJ/hTnpEmGk+CElTYNk4Gv
Vzni107nita1nprRhq6W7l+yv3pb81NjcvuPpftaaixJwgD8RIqQN7fIeyGEvVFAA/Le6+n3S2Zj
Z7tnsNI5daoyf5fl3ce8ktq1xi/4TjeWw3//vVc39CjnTGI19uu0C4E1vpXVUjcZg6f4/cX45crM
a3Oz8koNgiREkUsawst7U2t67YxXT4dj7TwofbEVAYCP7YOQi2yDutmMlNSrgUhCCTnCUqmyW5FL
iXKI3dbdmetEjbH60mqL7Xv8ywRyroLGgTbSLV6nFboKbgFRlFTIdNh2wN4cMs2LeQiDGE3MphUR
xdtong2ownhmCi2F3mJbz35Otk9m5JmkChiY1DRnQWyYQzv0r7lOKdGPoInRYsjrdeiRhSSJLwxg
+9VZGTir40z/yuA154CRfckwIIq4Scss6BZohoUjldQ1IiTPp/ryakmIobfnx3DC7DMZ6CzZupvy
vQt9YtFVMQCRz33bSHPUPOO60s8GZwoh62kWiehxIMWleOWyfjd8Y7Adgz+vpTppZe7NB9cmva1C
erov1lHHFCGJFrbHkyvb3aiY6uoOKzFGIxK6Edbk3Y/z+0uKo0Ic3gNEpPii+btnKs4xwb250HHf
niUQMF3/zQYhs6Ghu7EV3fb+Rue3FOO5Zc25q90b6wV3m3YyV/O+Fb6q0um9tlv7cPpx2WF8+HWU
R6hFO1Xo0wLMT1VJHiI9ADjRxVfV2ONFYzUEPE5PVfpj1EzIrRQpzmWZK0VKUK9mN6kJClVYfqeZ
f4KJtt0RdRJeVk7DWXJ0+ZhlalhEz7JH+Gwqy1Ztj/Y+4xc5Z1D7PSkviEMz0oniilrx0psWEKOj
vQUpHRohrlCwQ6wymTIeUFPXx+qg4uMzKC9FiVEqA/Y10o39Nz7UzdwnKevNqQMCkYJev8lET/vy
kdQg06Z4sveQLRZpMcyLP8hkaOSK04dT7+L6kcOmDOU7BzB7UB8Ft4/KXLy4e6cXtRCd23ZW/bBp
S61YDf1ishZ8+ET2W3Rq6xGJPOJvW2zkD7UUslNq/qIZzgy4iFUpUWjW/vOQbqX/N1KQ+vKiRNq9
uFU4NjZDhD6FLteau0O2lqyOXYCWquhmwnaQvNN6/jedePJoIL9XFevAiMbcfUDsMZl2dXM6f7PA
/MtdPpaSXqUblyv7Ikojw6M5kY7Sp2+Z76vE3DVKyFRnvwVTNs77aqbDCYVvn/9jjZ0gfoz6fRdY
VCjfPqjeQpkpb3v/rWFaPo/rmDx4NAIxDiGOnJro7WmdqH07OnwWT19OL5qmmVbrFPWwfj3xNHuZ
gWZVODU9Iqp1Zq9Cv8+xBOaSuSpQHYyqmRFP24rPZ3Yq/ijOCbp3l4rH6YzD/5uTvIoRTFQjLZS9
UJRq8maoWCz671n76ily8lXYs4BoYff2/ikwXOBTuls66DAfttmOF77N/ShXjMm+7V6umZf/wJUt
qOvQpEp2Ek+z5Ncav+mllWsctWH5yunD1Mofka9K0Qgz+UsOkZqXqQOt0BnTCjA/2PpU7fZSWEKl
PI7HI/js1HNb7fq+xShCA3fvLa1vPCiVxPlBrbL4MNAo/2HDLxXEFAcE2MPpqy3zP6Uv4S2HvymA
TopLDPE87P4iLNJmdJr9Xb+/ZS9Kr0rmn7r9cgiWIchg4tMOESKeQUyNDL9DxVbIJ3P9ZhGiPUBI
ZZi/MSZkKFKCjSdcPGYaDm97uANs1bpsOzTYuBs1dLjB986y8GYLDeC8+5iKBnzcPF+ow+WOUeOy
6DUcevtNU3oCvRbT4rx+fd3OakXgj/yWc2O68XSZSiJSJCXMwMRcAwFNVNhEwFyxKV5FZIiABTWm
ZrDpKKfdG3sKujeBIex4dbdV1bypGNVYGOalK8RoayewCaAltXTVv86oq7g+AQmqMIofen07HXX1
flVT/fDW3XoAGUEIpQthcSLXHL/YRWbV65P9xNrJhugx8LmJ3uvYsFOppbIvnhtl164IvWQ1IyM+
fRZSA0KMTEcV67m3VyzfxVxxehbaMM/Lc8g7RktZsEup+4Eg2rWThdAaoq49IWQ53AcWGsuJ2fFh
lyZ54t5LVSINX+4oT0plB296Loj3GQqGF5PyqokWc0I/JNzTh3vjXpaeal5G8Y6H0+e7EJ3etOOJ
M901XT+0rlJYJ1XH1BGEU9SkmvlahCGLO6pPYvhT8fhVFGK3ZFsNNugNvDhncYaxStrxFjwh+xEa
fLKsrp9cqz8D71v+Z2EUyOneWpxNwymfhSm0ODmc/UudswpdfIA0IY2YGnNowwYLZhfhZ+Vo3I6I
hW0l43VMuDx9kAou3+1x0RDM4OkV5EHxR/5kcW9y7MlUm36m+JBHq0zs3WY90BKlBckr11myqjoS
U+uE511fE0O5Qdu7kQCy3ypW85xLGC5ka3JIOuwSb04Sz8b0fW+uhYN4ZOxJ1li/8G1nHlRPpk7f
R0QuhNqa3Bkvb/UwXBVqoP1bskHkkTq1wJHCctz497SjUZNG73RscElPNuEgmQ1xfsuBXQUpR0uV
OTTG2mfGEo9w2Lhd1zCA+jEdwQBiuzz22fLxe/udfLlhDOUM3OPkzv8uB8tjNVWqEwBSZoPT477B
wzKTgIBN8coEEYOp2a2wSugW5xpixqB4YHPVYAH5We/IPCwOdzK3M2bNcK8+GvE/XejCfkCxyGwM
g6PTIPcARhLq5X9kN1I1Twl3yfKRAwjcIQ3P55I9MhODnsf7yIWw102NUwgNGv5q/Hj7JaWZdle9
qUnnkx4oTtViNNb4MXxnM+BnCTpZ3zI5PiUONvtcTGvZ3nv+LPSzq+raJHUHWsroY47P3a16gEJG
pBwpkTIM40Xq4WeyWcLiOoaVZJyowZZNm8nWpXV9s8r9V7LlhXym/l2qR5D+/a3I2ZJ+8XpETigw
yHhJtOyXgQDn/u09yrsySOdeW/WC66ogGP/j7Qxgdq5COOdmLr9dWpQ1i+qsmns9dQ8GtN1+LJEf
4MGcQjZlyllp24q5pgl4C1kBi7+FRk7Kor6pI5R+EjH0z5h5gaC7H8G699cYcXcNJ+U8FILErnPa
DBGQkbQraXNe2z1Lu5szzEyqKK9pDaczS9f2r38hoBExn560Fs/TcHgI5f6JkapbCt4I3eZ9D1+h
eSfHJ9K16VtqRJKq/jz0LkOA7Ly2x2k85lF0piXvugrj2l/qP8RDsK7kmZiqG1kZASDQ7mpLq+Ds
XZ2qnKgz3gEmS/XoW0sp4QxTaO4OTptBqWZfzh15iMGmemaALd0c6/9FvJKxqP5XsHdi1i49Oth7
k3xT3oPxJpV0Nf25fgfmn4aXnt8/q9NLeitxLWl92qXXy4caXtyAe8EVY75wpNXGrNXcl8xa8JDD
bV3RR7o7ptB5vnmMKMixX+2d6Y+Xn1MX9nirByLgvqSfTe/74OIpH8xvJySXE8ym6ccdj2FL2fgF
9kGpICL75AOG8N2bCiPZEPxR/KV0Yc6XMnb5vFZA9S+mkir/g0GYKg12PT2AXVLC5e0Z/ASl9oLP
jJPpWXBD9qvfILbewq/IJZFukZ2NQMyeq2KYBZzr49+trwdlo9zeiy/X0ax9wnbLMEhWgSaA7PL1
O56PyiZmP5ZtTBoMPSf0hLDqIVH0NLv14jXA3I1blTmnrW4xiap8Nb8GwIA0QadTC+yjk8GIeHbs
zeqcOftPrnP6cCPsWWrZO8iFZDnoltivXyme64XXNUViELK5c11MqK8ZiOT5e98eNKvCb9KFtO13
g+Brl4P9YPkdvPu4vkKorr+n3455kogg1vgzgmP1WKLuKGxHG1c1WL94pGHrqf6u6rAE0do0sDf5
x3x99pL9EG37GFzOtVY07jDx9DcGDzS2rC5eZk6gP3lDkGLbm6+0NXaVBqLMHDDTWpvJ9Fy7GauX
lgJIAJHtrv/thBiEd2XapHtgMrzXDheDlLysDLN/XAL9bxipq7quXNDpcW3JF60xmYpyMh5WQ4ee
rsdXZyVLJD+dRdeDAc+xjNYjxTN+jwDmZfEZ25fQW78Jq4lWpCyOkc/2/oqUr+wzf6aZzBEGkzTk
oRHP0qa1RywL31j2DbwcTGtgDUgWutxMOdpz5/6giGwvGu05q4ty6BRpjMugE3XE992Azo05pHzd
w/PXtm06Nt4FBCbRrVSeJERdDfevy62QE0y9UazFHNV3wahSwMDR5AuAY0xriCGi00q4s9g2pCcB
mR5mH45qVLiBK1CfzU+qXfiaV7JmfNr1ws9lRichYASz4EGPTZcl0suW34wxzbxwlGD2XKVR/oXF
z5fF+k//BqWLcU5GGsb1+282VEFhFDvQMsJ9/OYItVSe2oyjWODFK7wqrVcfTHk10Qz6BKMuhMMA
dtcmZkj5u0ZVIM4JUYeyRYXvv8nqe1ALuRscMhBNNUz59DmNHj84qZB0kIU4Rz7dY9aZtPcRw7SZ
SMLIycFeP72Qz1qIAAvdOUXvW56CxYzlRyRspj97+RsBmAf175C105EH8a+KFWiLVubq2r6LjMi+
KDFS1kqCrt9zN7zi0r5uz9o77xiy4+0WM3E6VJ0m3A2xsX7OB6B6h7QEgxHVQi82sOSnLSMj2WWR
qSPpWkdgkqSlkkt3l0Onzzk8+kOwDS+ZA6APKxEzcfnbsg4uH/idhejjLgqP4+mes2vcOyF3ViYR
eibeanYriT1qodhRsGnBzbpMgwvhAPbsZnuO7BQ45moy0qoYRBZTndQtpWPdP3J4xo8gUiYoFz66
G6T8+lTXTyABo4CMGIR7LVRMIUiBJzm/wQcTDeqRyDv9QXsjMRVUBd8Qf+O+ad6WdcnbSn+cYgeW
kXy+EajAurUMLwQyk95dRkQyU4d7aMRdjUsNHLJ3jBdgRFuU5Qep9hUrVXhweqafk5+II/X76RNh
CTawO73MR4nSw/pbpw1cyJXqXplLQLuevTfcdzhVE3u7Wj7NxuZ5Y/Jjq73hTFYvi0sF7IMYVsQk
tl1RMmTP1/6iGGXUeinQgvjMTuqQpSYTzjJ78An+eA7oFo1UCAWY3rfNbEsTXto3Drdq/Ezky6+e
gGnobs+8xxg6HW4/sw+ZWvFFSR0sdjCyNvfSa0HW5jGOjUNXdcockA0rmrjzTz3yZKg18Fb/Rqrq
I5SCBnerRhP0FTYxb8U+hmUu3HsyrMzpymXKoDkvyIjF8M7Y9SFQiSfdgKu1qoVr6P04qzqbYCXb
mLIDVB+Kx83VLNXVqn1+AlL+o5P/d3NWnI9NX+rUNQ9sWeUpOq670/RwvgM6ZrfDqxlxaLkXhY5T
svOXiGSa+KFnllvHQ81pXj494yxEdj6MZ0+5bHn9neO1+AAU4GoVH/dRdJHB8QmlcEEJXmaa8EMo
HuKcWe6bmT5AxnxB48tkDUeUlEVVK+4f1onWeFwFJrnT2McTBt3U2mvITa4ZegzMr42xWNdmpZaI
xWMNBbyvUKWnDEtzrEE3WnNoZ44foU8MQVOiTRFiXKrDX1QY1M8jRtKoj1cVv3HzGYZhUY+o6mK9
GCN5b5YHccUIRMJJrPtVxpqjqHdVjqyb2+btU5ehp50PKO+9Lrcx46x14aIwUypdePsXESnBwu7b
ilUQn48pXGDOtHDbiLLONWjtnE8YdTOlk5XLEmXxUFuD4ACBIavyJIHnGIUiVPMo7e4PP9kACio4
j0MPlmHq/cZ46tMLRTtyRA9F1p2e0wAYZ/o3ds3sRnXQ42rZiotWEuZaI04YfxT6HqTkrfq2Og6v
+0aCMGH7z46qLHzZ32qTfDsZ09NYC6Q/RBjLYu6+TT6Bi7r68lRAcH+slPkHUBY/YW8mILhx5X5O
Ps2afJkUKrNp2bi1x0Q797Rafd/JahUMqCexfjbpJfXLH6ZmNI103M3zntKD3R5+j920jDHK6epN
WpJDh6Qygkac0Lzc4sOISBpFJCTr+VNM+1MWGoXMSG9G1dYsR9u4PWaarGQXvRihg4PZXyjUWORx
MMVOcC8wj2nfMHbNAg5m8rjONrhnr2HKlvBuVBKUlCk7uAKPw6rBo0cLCYQoZMqznl6Im6IY+OFs
LcmxyzPDZOBcy655fTcvc0ZHkMSuwjKU7RY/TG/Ndi+tRDtUJsyHKvtMOW3C7At7CpeOHw9gsmek
2qeu1ytF8+nc3uEyjF1kQ7/qGVbm07GZ4E8z1BymPIWdVrdeaksJhtnt5Nz+AysoXBnAQ48JEMdp
rQiJCm/HCMxQ3MK1qD44ooqfyD4ugcCXQ60BJaNgjLbwZIk8C+La7hupN6VcOEjkGHbH2DtiNys5
Uvs1rJyYL54W9MK+Kebw7ZBueWKOuSrL0ela4fG57kbzAcsRc0a2cxiOw7jLzWAApOo58ioeDIik
4AktVNR12Aw5EyMnkJ3fnxriI99WR7T8LsPAiSz9w+ZtY24L4yw7jlWBot4YWHZ9wNIIDG6Gl/9J
5vpRzSPr79xUza3HFWNUwuLts5My8DDisP5clbOWeOaNGHG2vVfPqEkMmdIIs7POGqfzuhTsuTbs
itcvP0jk6qnXU+pte6llFwN1kQSuW65HIepYvzRjlsJdsI/79Bf5k2pbXhaV6ZQR/nUxs1P95B63
3L7MMfxs2Z97QraFo6x+EDdwlTxmew0v/r5kOt/qUQGWaEd2mEEibn8MWvPaEj2+Q5x8xNOYWPgI
h8KobIAYzrLZp0JYP55vJfo5VXhFA79tcr/+Y5EvLiubX888MVXTRmtr2zKtVw6O0l+mrNrqMxr/
0tPFucjv4GiK03k50P2ggMB3hpnqBijK3qJbiBwJ/x86kBNPZzju4kXEU8smca3Q2UUFEjPPQdnn
mnPXSXCOLT5LIXj+l9Fk0JDZnnJ9MuZRqVJ4L3oYSIA59m8hSRvlHL2JZGXekfXauZIU5pjQQp03
76T1LKEqhzTgHWOprtb1eROE8WJj7iZ/VXEwrK2Z5qoJZ3Y2MUi9gWCsuZAFqiDOAmwry2a2ewoN
zPltHy9O+emyrmChaix9niida41ofKn5caGjwVs3ozDT3GlN7iA4x0BaACDBWcTUkcrdsxxMMWvZ
gRRqpqo/Sk8M+UbrUoBAkty2OnVUnbZ8b6KPE3qlNuMN7a87BldeXUkiaRb9T1e5BlN0iSkQqyxi
3hTyyQCQ6urhBcW3dCfvb4qytCMnWASnqgMqUiTTLUedY0zzh9a6l89xxwtP7p8zVbSbiqm/p+oe
OMWT1cQ/j6vuHAkmzo8X5H38Ox+IjuHUdl77Vv8SxffOAiPwtAIQ5ZdK7Ay/V327Y+ZQPVBpKZqS
W6W5TOOXG6ukkgtroir3a6fowfTjvKkUULeFanuIURTbRrZDoRnHlSUWZ764Gtd2HpUPhJBVousy
rlJ1kQjncG6lpUx0/AxuxYgLu77d3xTEysORH2fLi6GlxUdfneun3qbfoGY5Yyv98LophjCS0uBZ
m5jinHi7kqESrX1SOQEL37SOWU/NfyLSe41mW7SYjb6y9xdSqWhMPW2/Idp1gjOl4LasfmnuWeEf
IIeATQIzJkhLypuyIvL1jFtESDtjy7Tr2h9V9+S92+Z2dHmJljYk9MAc6mp7Ifl4Rcp4ZeKBlNHt
0fQeM4saYRWHmAWA5FTywtfuNaKr6PC9TE86mQT9ZrZ+rCz9az3T3+UInI4eFXOgY2o9Ce2E6pUU
FPasEaAO9lWpPtcfyeuKYKvQd7Gt3OLFGVZe5SxLf7tsLGjRGAUWqjdTYV3WloUtZxhdC5ILyUrt
WBuHx1PS2sijFt1MaVnzqITcUQvj+3GTYZTTz4tQOYcLUNXI2GwVkq5S1gR56Rb4JwicAf5ACXy3
DCJSRT+Xp/SJ0DLCxN1wfJfx4hu339GxBFmKbAMegZX+xOYBwnpmQtIazxIpbSlIVHtT6DeZVesw
ifkI1OxdWo+R9UXnenTVXc30DSiVvND5YsjjCSzW3U6RXy+p2oWMOcJXA/8GdEMknOf4ywJ8gfSG
vLLN7aAXl3WLlwfNdLS7slndmXIEn3v/8Ynbx+HxGJCaXZ2m/NB1EIXTejtwBRAgsTjtzsxBVg34
ywYztVhioopYAzVaPC2hScv/WrqpiiWf6UN0eD/c4YB4xhGM4lwVhA4miJbQqUDoasJ4xSZm27FL
u/UwDyPoaIVhRLmnjf46LCRBkv4G7rxsulSnz+X7H08HYht7bt0PrIRIH55Lz5f1pLe5VLP03hFY
qkDuIcI1ELk2YcTtOSJFsQe37jZZoamnnf0w9clVAzQI7fkKjIFWNfl5C0HN/O1QNrlN73z7Sf8o
7o5PO4Lqy0emU3w5Paaf5Xk3gNNEs7lG7sv0qEdBKNfX1Jfc8wHei6i/vv2aeH2GTj1M01BaEn/S
2q+ALMNwABR1khuk9rGrr5+c64sP6JDErb6IpqOQmhmYCNCs24h5KmvIp6CcVvInYI+qpA5dX4h2
fYsQnbYjVtzPQ7zNVUtSRwx0gmunfIJmLhJetQqGDeEQ3QPIgXzs4DGH8jZUNT+5SP34KLwuqhDp
RZnXI6ZDme4rNRZuAQ8375MTnNCEpOh59UGGZbqDcoisZCjsFsYodRTOGs/k5U5pr/d4yjUyFV6F
V/cg0G6xcFzQYoG798bsMdLOXi/5sosQDgiJTpVzI6HwbeAZqWDUSpPq/Alx+xoRvWbA9bCRnBFR
Rfv2ir4nUd3UjaMUzFYNMMxkjYmg9+wo20z1DDWb1f1l2CK/hQK7YThegGEBka+eBbHVz18m3B1f
F2XA+qqrE+KR9H6TXtQjMBooLTRJa/UBdYHgMslshqkaubz9FafFNE/zNSTT2saS7MCIk67x6kP2
+dN9FxIdTlr88a6+iAHgi8dI2AWDU7LBvj8WggKNxKF3/dj3SeYA+IoswH379GP1PW/40hr4xfqy
BjTzQkgg57wnQUycoXeCskDrM1UbYpR8s4Yui9VhCrtEVcC+3V9+t7aYCKFzHkTUErRqKRVtta1H
7oUOZVKdGBnzrE6lmNr5nYufnChvssqH86uDSmOw+rn8LNSFqBCpT1W17NwSMzU8ZSGFoN6HCZ9q
XDEVN3Be2fzES8O2iLPw0ckPkhlNgbVAquAe/kaemk39DAyqz59OP3Zcinz433+LTXsGZiBDkznQ
93CoUAOo3f8HpVfCLAZJv/RSIwhf4Kpig6ulVxuZV+OZF0lQfEj+yHKeP+TztSzAqR2sYOVEURfZ
sGKhqQtzyIowD6GJPIv31pwQxcMWfJEX9mGvoHqLQa6ZrwBFtUwUC4UvV7qv+wGu66631pzbNaGc
0BOVT0QZyeeYffzfnBQ3M1VGepN3/iDAvXMXyhA48P4PtEDg77VuzrMEpxa3lZTX19mPNSmdP6YM
J6oitYrfZwE5z5GlU7nbr0hDWxvthDQu70L8S3seQDN3JGchtWh5/4oR5+CCI6+/En741O4jfG7V
TBuMMS8nhnLGPIwAV0/ReBC7AIXDl6wdejFRJ21xzfCkbSX1lfvSrdgcbYKUD5Hqa/TzrqyJnj/F
EhCXYUIA+VGZEqLlgYnBQ6lK8fe/AVLnsrAt3ZnLDsfYvseBxLXEdWMDdzo7ZyEfsFjn62+cdKse
BZf9Y9ImLAM9eswA7zXmdf/5V/emf7GzCI8wswz9bEde+tNBfvtk0myi9+2ENtlggg7W1eF5WgvO
Dj1l263ASOPtSYB7jXVjK3RSjsDyU/uOXqj0en3aPfqZQRhGeDmBbPdvk7KeayliPIHv6DvqvQ8i
Baaiz/23s7XwFqiiWgIYrWYAjhfNdFCxh4YWaMcKxN/07/TLLHLuABy3iBXICrBqQb9NWfcvZ9Zz
X78DFgo/36Su41fswjIotcfdP3Mfu6BGA+lJmFJsUji5rsWK9b3lplQ0ZB+BAfvKpEd7/AYCKM/z
4nj4WKspLqFeYnQalwnd0xEm9HD42o15DlLvh1amOe/ej5X79mHa3TETnEE0PfbQTfvaX51qEw3g
tHM9dgu0SWiGpgnUdPPdQ3v6TNpQGJ2v9Qz09hTi/YtQ5/Zk3dgnHvy8bG9PuWkmh9hV83KbaxM2
zRlt3A9az4cxR8SymxlcyUdoOy4+sD83NvRplzKZRIGXkGmhMPCZzLxXWJfv5+qhLfazl2vmhywL
7UQnW6qcvI4pJqBzNR9kmAX6gvh6twLtBU09Df/udd7N9ib947U17zLrC0R4mGBGfbDUyQyOR6Xz
bZid1ljqv9bZSorJopF9VJhs+Sk5NRoGEHVPZoajvQrVMUimkiRkpaUZXNqXh9tr6Vzd5er7Sesk
GGZ0antJlyYXdnfZTUxaeT5zEvReSWXQj996VWLP6pP4EZVd40AaM7oP/HVoRXFswp+1Jn1tOqkW
yRpEgl8eSgN/cGcMd8D+PJWrOSetce8muh6hLDOjcv5zUSdBfu2V/6oXaPbly3WXEgTWj3fBlN20
9dnb9xi71+a9OfX+LR+3rYSA63a+sduZW1JeI8EE6eUr6VyzmGuuVQs8KBAZPWFjBxalbxT0KJ2j
LTjg2i3MnkoZeEn1QBXmsvblMHhtJ/lhknAjkTU/vA+K+/KpvTJU49o58avkxP1deDIbqcHJ5BQG
0uaCfbJdLDEXhyfm0D5sq6XBXEqArFdL6VIuTFrTFiP4ol96T7+e2jt8qclZiXaCAlhMiFF8D6d2
IvPQKDRXY/Bz5bCtF7upY3nytWukl9VsHjQweREowweWqVxujEXvXuGuwYyRGLkVG8qUnMiCWqIz
d9GbO0P0Nt0ipkGsAN1023L2pRJmcGBiLyppLlf1ZHciUuz+QB5GFXOo5k3QsR0km2nihXxtHdd7
6tP36r63bNwk+1Ui1EDCTyXZPhVaSccwg8utvu7umSDkep6rpc5uU3HBrnTRzWxMXy0vN7WlBWYt
M5mIAmlM8ORYvt54uHi6vE4fZ4ApEQfb5/Vjup1t8/+vu2ZS+5H9yb6+sAeK63qYZRt/X3rY1/eq
4saiP4s0R9PWastW5Dlsnpj3l61Zf6fylEdFMUqD7Q4d26ZmPWTb81a6sbw+xB/lw6nnY3/3KDfI
r5tTYBdZ86Vxa497s/4FBPa47E76B16jwqHu8k1zA/fm1MpyHrnZvUxz2R1nu9I+4lHPzdVMLU9l
MyuasnOHOzxNBwACoOd0WvVI+id9HIr6hprro0smWFpxvtwgnQgfJ85Jt/Ldy2Oqv7qRR0tZAzRq
UCZqAyFsZnJU4FFjKCMoe9JD+P0115oP+EB7w+Ct7xXH0pGNmP0YL6v5bXkDtbGfb4yTjXWBrl3W
Oeu35bXmtWMvWefKunMLKNXMNW+3WH47KUZbSTap5q69ase+emhPMo1tvrM/tzNNn7teYiP2Z7F3
9IdM0u44WRWd7gG0ER9UgWqxbqmTa/q8JW/AEud9Nte6DafdW31m3pErVSBzfrDOC65m1ic2FtWD
3WSs9y3Qrz8Am3RXRzBm06oSoXTe2d7mnZONJ37o99ZeXKqgsLwao5BiZxavsexOuzaybmFwk2xi
AzWvTWja2vuZ9R8zkjaL1dL35Cmnrks/l+bVXTvv2S32PNAlto7X+/t/7xBEcRmXvYWLk6ftakWO
8yCHvAm506LwcHz3Wg+rmEpzQM3/JdACd93L0CcVu6z6zuIORBv2QnzCOdYNs2ru2CqU6gf80X5h
8JybO+6unCronB7jPuMkrZ4sa+IviU2H6rg7HU164sEOQ/feB9L37qGVfYSYS5GCJAikF0vvOzog
phzNUvWEaaAMZFKkMm3dDNFI1Xfr9qk171gq4y5T7u+2c6gSgSsuL5U3vwwUsWn/oXpaZolevJIs
1evBGXgJTFYb4miCajk3x11Azq593gbI45gnD51WQVezFwhpWEino20HiHYXGxTMkb+ZU3vyJwgU
FRqrXmJSR3tJrO5RZburgfXQpLH35FN1fKZsI+/FqxKG4SGawSYWvbiCj1gBVrwA3Ev9nEyv4qvn
AtyUfcyNGQ5RkfOOE93GmCw8xJJqyQItNQqdQ76ikwcEjrslaifUVeNgnJsxWE25PYWBOsHB3LPm
VjfftewoI6y7kvCmln300OZlzHy7m810N9MsNdKchtVCZ/N1lccjiP270FlRBrhsr56o3ZdH4Pa2
O7SXXTuj5XO3Isx8tBZtL5Zngcv0XnFmrBsWqBc7AXvOq07uNAFA/DbGzHxv3s3xOR7n7RR93aVV
GKSHlqUXu4/c4NjhbTiYcXbTwaFVwKCErXJWt0pXMr/t//HoCKkiSjzWsVVUcm6HMiwoqkLkiCfN
6O5e/52qYwEcqYpTHGDcTpxfl1ej2yDhJ7eItEWy6rVaoMUYlt4NogtzoLJHoqmrY5jsI1HpRko4
n0dfqMucRo1MQtEcbk3RmiOCUXNOHwshuMMPzUcIZq8FxjsNxqgP7zXITv17e9ik6lvDWSRlWYMk
PL+n6Gal4REXSIGSAPGfpAh7A5/kZdqeWsD8WQ8UeEcGW9YQFvjc/d8B5ioE8/4vJFPLzqyXreee
4D2eSnQomgY286bYhfKmOATkpIFhmYdLdE8dVEos4pYHPOLwiK8l4UHsjpH0C91Cbb4JUZkNzz67
+wwckBhxO3MhqoQEBIwxasBLXPWAxZ3Npp5K04rb8ueDI5OawFuNA4fXEFoYeJMvPcA0U7XUiMvx
aPYM/kuyxItthfND5SxbVOd893RuhsRiYHEma+YNWi7JdCW4nMv7V9vveqcXlS/vCZoyF3IFIFng
X64f64FUhBeFv8CSzmXZ+hvmMG558rUGoEbEk8yxCNm+ALrXQvU9oGLJ28mXU8+vj8EhvAymUMdk
KbtF8B/0JTDG/EtE6RpDKAxZYEPHInvMP1+LsoinEaY175DgExVcLc4F+/KhXkBYEDQ7qtJ4Gncm
0wesxrZnaSALIqIMuTxu2bpYcR8n5rd4oxbPYd7E16beqCjxjIWwdlhG/tUZC70s9UvI2l7iH5rX
DZtxYCT+8aKLM9l++9lEn4n+ssNQ0PMLtx07BHQ+J+7/aLHyEfCi21wK+cbf1pL/EEfzfCzURcTt
y9nVYPKSDvrC3ngVHYRrq2+wHmvpXzce0a6HOTsUcjM30Lsm7R/mogeYPvt47j0x8jCDdwaTp1P7
8Mq+25YA1lGrJ5zAo8PXyUCGq/pq12bLLQ0YfqMs2V4ejBYoljdtSvFvz96Cc0qMEYy0HEyeqVYI
hUxfdVLfVw5ooHypmvleteconnNt9bu5VXikLw2syVeis2skxYpB4+f1bC/3zR7sf6Ji5+Wchv/u
5Xl2FY1Ap3ndnlZZB4T/fnq9NDLvG1l3+q4pcqwWxMd8tO7MJ0BvxGSpz2JhcOsjGQOtIlstyFvO
jkKaRASUStlBGFs7engDfV1EGhHw1uiGCHlYmTjF7x45/KFyNCIHQGoR0kJGHKWvSTSA678z0TJ0
O1Smb4HXYRElnOzRYUfkZ31FpEchIetlD1ZIk/2X7+oHboDjV643HhV6aTVMBeIjLGW4/ZrWzo1z
g8cvNZzzG5gHG8q0ZKFaKOff/eeinhgS+zwzLJhtqZy2l/veSasU04jih+T0lr3/A1EmIGbfIRmV
xU/+vdjcmne0qC9+TDxrJt+nX5Pnyc/l3AjR2/vKZCsAYvYstEaR7AfJ87yyyYHhTt3UpnkIfeTq
kfeRT6ICyNzRZ8EbYaGzx8Xjtg8OUaNARXIkwV8wUSjR9N/u0cxMytlSJLQsqpH2fxO6MadrhbJm
KgX+CjicINYvLDptXVXCjCz/JCGWGJ4Ack1Xo0u9DAuNGEkWyc2DXE1AAuDEuFDSfIoucO4Jts1l
tpFGTCFDa058hbH6zFRWS1LFoG5MnHqPW0jtItV6+7fHoCQ61+8i7ecxHHmQfOzDH6cBwYfjj0OQ
boO/fErBlFMDxY0XT8SyCKg5NHiiMhYYkPg4n8nX8ikuX0oQnfbW6DBkM3nDNiZvE+8HnMmZfW9g
l3e7hxHVRCX5M8tD70TyPHOHB860ru0irptUoVA+P9EoTdoYGZCl8Friy5B00aZMqE1jUNNdULiv
LbWDrDIMAsWCtq+IGf/av6efV2Q/kc4SUabqmCH2KigikhlEYmRbxAQy9o4AImdsXPkf0DycPGZN
3ZshL0rVTJOzA14jRV1WkjwpU3VaZNd7cr0Za0qyGnyFfZmcwvS1BC74hHfLDBC6f03FwxbJFgVo
UCPTQUkaQZCQW194w+oGpTd+jDAorGXuKZiS3a94ibXv2uT8yJTdOxT+nlXUX7q1hOP+Yq3AcpSo
zyGjWibCYBQqydUjcCr9PCPX/k/MHErUkOgGMyMD2wGPyiVkGwXtY1obTxOJ5js6hBbqP7yTyZu9
SDLHEEataMTsEtBsPi2iwfTd6E7//Xv83r/PgiuKnKRTRMb7nQKZI59r+S5WeVudPjXHzY2HBVRN
qr0MyPb6egQ4SheGJsDQF/WpTxDEUKN/MGrP6EaepUl1IZ8eZdp1+obiO6fu0/0rRr4bw/e0eSzV
ks80FqE5Nk3OJoVJdr6qjmHDoY9yYDuMbpwDalSlR4p7xYCm2Yt20Emm9JfOIlpyFQq24uMm2S0+
4pmjLJCML6TISOeYRXUZhpPCBN3VX3LNzRmXJmqOgP3hsXPuOBP/Smxrib/jV7qPYFU22DlvuCQL
4UasdD1ntA/NuRnl7chA6wtRv1vPqh1wcLegkqQXKjrKwlPsk+JWrEI8CGW96ZiZnvldmR7EnDUX
yjzvMxQYAXd+PU1amV6hh28pxvd5su/ZMk2Zal/+zAhLiB5Uxjv6S3WZTiPFRuIffYtRTBE7K9zJ
00vl6eIxXBzC5zZ+/Jsb+MLJnDjIsR2tWtMnYg5W/CeNyIVChECMZVTyeC/5UtRnUKdTNOwjuNQv
yEorpuH5BT5Gw7NVpXe156u25JGRA/M6SPaU5c5FeBfIzmH7vH1e/iTeC+9bteukle7qLzUSFNu9
lRN7XEu0DefqTjsejER7LqVGnxpjiHYVhYKK1EyebpJJdstcZSSR4Vt/cbL674LHh4OTtjS22+U/
Ki3Kti5Yn6ylaxV5T1bZ49z4GhzZztvLzSR7xrzmC2KwuMhlHzK5jGhCF2KzqSzOwiBJerIXXMsy
IbDy1soIDJtms5YeCCD3Ps9fHxIX8vHM23E+b2z1T8lpqnGZnWrX4ry3SYGybvy0p6lJQGv663nt
MjVW1JO2W+bas+WyV5qMLhO8OUv4dAwOzQohF+W7TybKl5iyIHDsYnjVmE4hnW3Mb8l6VrrDnAps
kSo1EsvZyzl168weppO1iMNVf3rZ/0t+psc0R0XAYnGT/1jPBQgaMqvZyDN9nlPShwHpmyVROWBl
z/O7uF86yzyHUaF7mauf7T1XUZJ7xc4mO8qQw27OLCFH28hWzvZVTbSsXK1YY3Cn1+8kpGEHy1+P
3xdXgffFSj4/qTZ2m3/Fy6WTmBWqFyzEbn+pb5bzzky1md0RJMw4iQ48hhmDnA8fxcmsmpffvgGU
bRezcHUu04PZrdSZpQ+N1azUzO+fN9rV0ywj3GFcy0Q8h7s9Xi0qWTREPv960GBklonaabVpz9Im
ERSqy/2lfMl93SyR/IkVLrWvXQtczgfvZ2Xu3UZUcuFYSy9ztUmGWzrJMo6jLdUOktomGr/ZHW2a
mdVns/NHNpfupFfbziw7f71uz6/HVTN3u9QTCSmImsoN9W+qUKxc9ZtXjO41Jzdrl2sUOSKLWlg/
aJ9tHXnILgXzt6B4+31e3qrgxPP/SDqv5raRNIr+IlQhh1cxU8xBIvWCooKRUyM18Ov3YLZqx+Xx
2rKGBLu/cO+51cacFkAehgS+taEnscFPV0NAzJWzUCVkYqk+0qCHR0RMHFHxgwoLEslvbrazQvTz
iHfHU6K17udnLag2rsrLLHC/x/7CU+WqGXjndCbfcp8KaLWEyQYqFhGwJ6ofLkTH30wCiBePbD7x
KHjuOrcAHjVyMbrZJhxhXGdU6ti2FAsKjpaBrxwJ7Cj2/biVnrbQI38ZQvwIDOSpnUBGEyH/0MaY
/aurMbb3lbul8bmEoOKITVhXczcmov2phR4CYmQHmsp/BoUNF1KDsqhUmdMRb6IV9AgsHhSyJYOO
3lOeZCeXZeAtehcGPyIMkoZK0psbUwIsLc95GZ9cuRBJu9V9d1tQKOb5I/PD34YA5oKySQlxdefP
atiO6XB2O6Jakbu4FnVS+nA1JCfi048oZAnKCCsmuVjoc+9HQ5EWBDACawRd1ckaFRTa30akL6yO
/5zUO2VRtrKL/hAVwb1ovOqNKtxcJ9C8PeYNESBr+Wpz5tAWT6HnrPosXbvGlBXGhCGplu4kfLeY
ntofNS9U2D5ovdOWdwzJY0HkgFuVh4pv0MiZRLqPNqTSZJbstMNa+CgtvZaQ+78agXRJ02S4X4PK
GwLnL1Psnc0YVKEbHR17m2fRXYI8KVW6G4Z/fqzuDHc4BQ5LsA8XakrUQaXwaYzru6PMbTr+vNik
/W/i/2u6j7rYVWwP4inuOT6oLOqGuc6whwsv3qHHoeKi7MKsDgyFMrepH6V6EmBNEIa1zXdp/6YQ
cZAL5VcA0ok4BMO84YIfV0UDrmxWDnOoOERgj/naAKaJzVPedBsyzsUoNpznhr33+/1orVr0qcMU
Sd7aM7s9qvBxo2WY7bX42OFKNRa9te2zDX1iM+c1iemD6s1gnkd/RRWkjFwyyU7I99A/SobRLfyh
PiFEBUJvF2RLhaiNdG3BeK5KdRdW1s3jyhUj4hzGMYo4W2UIejp/Bnwjo+XtE5kcLkGfwiwR8p6n
sFNegdRAxxeP1nQ+pc5i2GX7nI3BptKMtWC97rcpkoYw165dNMyDGMNO1RhvpsEZ5/hyr2bNqkvj
syJKJDrj4O5bL4MUVaeMo4pNF9Z/Zst9VpFzaOvzUDC2YAPlTHTcGnoxCCMblUHJX+Xx/faKs7Td
est5H+rzwWRH64vwnOTBvY2m/KjukQuPQxEhpB5ufPGK+4ZjDGlt1h0s4jyF4uzafPwM7HEfyPQQ
Sn8dMHWMBKWjrXm7XuMQHEyWVkG8HhKWO6UvyXHJlkEElUl3D+6As6DNd07p7FW422YfrGzAShU1
ZJExvRoojINq2WnmylExGMQe5Ad30dguQlww12qUkSx5tIZ/nhMd8gHPa+6srJCVEW/R0KTvrQfT
10DvoQFXMkhrSqc1lYpSIWXnSlU5mDvNF6vG3UKqCrz0mJpyUVvKF8T+dLgqNt93O43ZGuOmB/4x
hDOeSMR2xoCoHVl8KZ+WqswDg1jrxN66JVB9BBWpQvDa2GaXTFdJBhOQR1CDReOljrt921RfXeqf
oqDfCkSmUfiZh9gTE+aWrrG3KrG2PXlMhVikgQnnuLxVXrgWaQ1NJdy1bnSUyKqDjAOnYVxPSmZU
yKcaxwMPubsIOUk4hU4DPm87Ua+Ko29FbL9rjO8b3ERD/NlnlJKBipcmU8zfMqL7VgLx7AexEYL9
vi1YtZvBPGATKh0dwrogVtvO/IXe4Xwty4Uyts9B9badnUCuBHOSReSl8TInPlKdXNnlJgypIHgI
RbuMqBA6u8bqxtc0zPZDq6OvxorXuqUj36euC1BjKZq1rhPwHEBKZJX9q20CWStMkcqY7FLay+mf
XGH7WPf1QjXVVaiVzypRyfWq+IYzRVlbbXSK25Ga4dqNH74OYpSlZOB079q0vBmZpmI36nVvXVMc
qqGNoZ/9tIhhPmL1lS9PmpR5jG9rIGi8iRqrsBCBAwbEwNoqjQW6HFVQzWteiYfmEh0TO0+dvOEo
vKn5uM2YgeiuvamEuzTb+FmW9NU9bWaAFr+tjkOMEjqdhUl8ywr7GGKACLmxwkq/Jr6xVixOlpYO
JPC5n7W51Rrvflhv1FJbhXHJo2W6O59HODSqdxMjLyKmoAQcqlBYmWehkmAt0LtIcqFTOvcyW2R+
f69F8+dZ5sotDaLKLeweAEFHHu4GQpsBcM1OdgnZTFpOlVlh9sOz38avgqGqnslL5RAJbzLpDjJz
p4fK0grpkMqztCz5Jn17KbMMqY3pLEYYCCVFbuFr/8osN2ZagNneD5LvLBw/R5T6FbKVvAyAfBDs
lWkBGXjTKtpi8Ke0u840vhqHLikh/SNVzpE3zMOYXxpXQYE/f3BOvcWwoYo/LehCgzcPTbGwbWC6
jYMvsiVPUM/5olIlqECunbABjHOL9C7fpjU0FdbIMblIWuow4hhfoxfsuAdSkwy3OPwzNFwFzMjT
30ZhgQyCSXA6F4JTi0C+4uQTEO/TFWSaCsU0fw/S4ail1UYLGUjGf03X/POV9pElGrCyiNhX0k0c
5oQuwkmfXic1V37WrO0OOlRTrSOvp0MDbD5K9Z29DRWPwrlTm8PaK9O/seLu7AXrkbpcB3l8bKFn
aHGIy0DZDCNrTpukHDjqhR8dLVM/me61LFWE1DUudGoi/C0pDXNTKctGddZlnmwcizVdI0lSz5cR
OJSmIEeoyD+lae6nF64T7kbkXOuQtcYMtlrbnLVUHKI6eku9fh/o1OC5yyq+r7ZlFi8HoWFbNXZK
flZLtiCNvnZkDSPD1tc+89BR5kt3tOhZc2brBZqIVT7y35VJmuY81ZeiCMGOJp+WgppzaDz+ihi2
PkoCL0GRk62mQk8XP0MN8z7fR53yYdEeBLE8kxMTFAhAI4tZWNxvlM7DfhIpD9VuNxSBSY3u2mAZ
2GyKVGfj2UiS0sKA4F2Tng0WVIENReTrIY9+zRJVk68M7536qUfdIjeYN9bUAxGESM9B2auxLS8G
1jKGs1bGfFdV8UoM3HONsRI+LzHgR9M9NjXWQndU13EiD2Vq7sKStRfhjp3LMK1JFMptPRBveoBY
rMd5Sxdo9/Hdy8ajX/iMRIESiugVeSkzhYDQAWYAXMBeXFyK8s/rrZupBBsjhcAvc9QwwoQhZa6r
TC7M1mey0nz4OU5ec6DQl4xIBRLv0XpmPXtBv7sbpTiFSf2XC+PU9/05lgGSDrxPkeJ86sbwcngo
jDzdOkrDbAE2irpJpWBNv80lHXoa8oHFvJbkyS315KnJu3NjJkcriQhZhcmRNjQdPVkXXvG0q4qZ
QcPKt/Xq3zL1b6Hl7jMm96pjvney3ZXSPlk17PyGnO7BOQfVv9Ys2MBxUTn9rjQs/tOCXeOWm+6b
xvSzVhFdDZl67lIYuuauSJ2dr0Tb0JCs++kQJKM8w8fQNJjexeoTFP02TUiBBBIHrsdg4DWKbeYC
md04ytYFXzjNMTNKHSBQ+xARk0cAnUJ+brpvjGPunG2E/116Ng0EB92N6TGsB9AQzha2pG5e4eIl
yYc2XtT8FYZPr//IqfeYI5FVrv/akL14j+rToL76eCt+LONXGz4D81lbz1Bj9v4qaD+oX+P8nCt3
AxFJo6BMR9FAZA0/drOJzRg+BsYZPr2BVtxM9VwxQUpYb+NuErPef7TiUKtHpdl2PIE9nPg4Iac3
Q+KIe8F9pxpXKAsj7WxKcqSqjafAHx2+R20XtiiKEGHzYWLJgEgfj4hd72plR6mWmAhcm5eMlTdF
HFNlPZFa2VKrK0VdyoiRBtvdhPFi+11Vf5XY5aBKzVsh/rkjIVcMExEclu+xeIYjiXerzIVXuEZy
47H7wX9qBSuW87ZKvYc9H5k4q0GjmzWMoomPp4Me0Fk1wDUNg/+jWKutOhv7P6/61LNdV12T5KAI
cDnRACgvOdjKym3Bn5rXOOGZ39jd2ZKgs+deR7zQXOMdrPbauE+sWeO/Z+E6C7dy2GUFBKGAp+Cm
UA/mzBCX/gcGf4NJpaucFNwie5cPMnQBkynt9AidteoYW+5OKbBAj8MsZbiCcQpxW8UIx2bD/FBo
z1BXtZ+RcmJDJ+21hajCiO+yfMr8GTeMleAVZtk/kyyQAeOizdZUpyLh9ahCZ9Wh3UqZ6XQloeTD
tmKTIeU29CJUjYkWrKR0/jqkQCENUyrOjQ/ukYO2vUi8qcJkFOHeJYgd1E7s31Pi9+qjYLuCeItk
DWQHrExY6WiPeHh2uTPLOJozhLQHM7kp/dnS333/3YCFEQ4zx0cImz7G6GeELWenuERJ1R7ZW+T8
4zVHTfmr3Fvc3vxhr7GUtHtkY9AY2ZGhYf8omp3ezSWEU4Nrbxe4xL70nxMEifydTfmQP/Rn9Uf9
in+rC1dKt2JQV9nzcbwq5VGYO5ViL9XxFqBLTY1dykc5uxbZNXCTZXIYULewto18AzszLhgm5Pqm
9h5TT/T/kTEghgIFJglKxIaxe/1I1U/TXor2allr7oYYfUoN/aS4on71B0pCb6di1kADzJYJwUyX
7gRxLcrw2baXtmT6ikpaWwOx7apj0V3UZFNGr7zae6Dmqkein6PyvWACAIzSvSoqxSbrtR4BYMCj
VHr70dkUQPXb24BAq796+keEqzYRPy3oChYZJpFePHlLrabAqn68+hERO2L8a/lqDMLyI0MhHvVl
iAUJszATdspzmuF4ViNLSAR2BvM3oNYAvqyCeAruqrqVJzNm+vwhqr2L8kxhCl3629JeU+HHnAwm
WsAzkhWtpXGE7+w/Av9UpNdQO1Uu7uJsEcTZKivTQ2botFvhMrJuuvtIzX/CWwXBmVfY7+no5+C7
GoSC5RuTL1Y97rTWbgZ1zxiTSZv9VuvmXBgTKKBeOsy8kzJY5qQRRi7nkY3WJNRmktKdxXnn/mjl
w/E5UEtUNGQtiX3ALsRETcC6vAFDakPELH8jFMEJscsOQgGBaraofrX20WnoafDx/wYp0cWrPlz3
ASanBg4iWhtWl3iZJBVB6+0rB0GrRq65mFz+IwEwNYHwDDr5VGYasTUWtmkkfTFtM6Mo1hTqre9e
ETqlgsmrBefURTZFvaix28WXWnGwOTl2dPfdBslZp2vP27jVLgfmrFcIOau3EEB1U+erWn/q1W9b
/iuHdJEln7R5s4ZPMvi7QL7wpaf+K5EvDVgADXRYrjEuKx3VfkglyTA2GRlXXn1xMJh9YeACf+hU
G0N5avWVUdv47TdPZbwPNDQdfLh8qxrnYUTQgsjZJpW1BINM6TRMpnA3/aiDY8E2zob/95swFiq4
ZRMSOla2cjDEU4ptYQIcKGjKMICjPkx8PlDnOuEXiHajzouqU1JRblyaDkbdKWVuKeOvoNlZhMj1
9ybDiYTnYXS+I+OGYdJAgmGqR1IZeFhaba3RrTCP+S92WzLRIemoYSVzMmiK0q1R7fe2tk3Hg3AQ
CEOkIqQ3guK6BDitiwO5il67kizaaDnM6jfig6Xtq+6OLFrPGFixlulv/fikhaRpuZUefs1eXY3A
SBqFacTEw+bnKrUgGsY025uxhULvppWoWdhh5L7CJDmZKcEa9Wknb+54cYg94RazPY7RD0dAoEDG
gJfdRAjJmqzJL0x033z9bmv3SLv7+stVSaKjPlb1TZK/M6fC5+y0qzr5LOxbTVdgXrRoF3IV9IjS
EHHgnEPUXHSnKM0XY1guLe0RJEuTrV+7G6J5exLRmiLXU9Z5sWtaVtHW2+DZ81xCPR03KvellmIJ
FewFezLEUfwFvAQBrvq0p8nw501mMnBhP1msPELVe6zTbCOzBYVfOU5GyxEQvmTlXP6Z4q+gP9CN
sxC3GDl7hg+/3pXeKtfQhcq7q00bJWHt7Apa7F2MH4YPA6D9quJuMbTfkbnt1UWQf1YNA2J3oj7z
JvqbWB6s8aNhad1m34VakpoETHxuUmjLdSC/E8iwkJPK7r2zdg6LPfXQ0cjnLcq9eknhFCWbmktH
LHt/kbv/uuJc1LshezexTsSwiUM4wQiWuircDcwQADogMLLjK9rLYlin1rfOvi6zLUSsBEmxTNOZ
YPZjvFKhCTe1u9Yh7qThy4snj+kFlQuvSCM29b9AO4fmfHRZWfdX0WzBGoz2jzeJ9oS+6ONPPz9V
RKcA8lXYVTdNMAvFWUm/mmSnmpRi/btjYo7ko+X0ZNOxqSsaXK9U1T2fyLJX5jpXhNho0atyWZy4
v9YS9mdknqPu4hbvRbJpvDvRE4ACTR8gy9EDrK+f6wKfe6KywSOYLkNMojfAUflbukf8Y2CfKqcw
wkpDreGswx0rGzSTRCxCgAFkAXraCYCm5t+63NfGsq2WuhTgAPBQ1w+7ONncwEjEXIZO9b5wTvb4
qNFvMa2ItoG+5txgr8O50wzML3673sMNzSEeMWT9UtWjYfMciUORqxsz/G0j6liiZwiojPaC413b
Ocpr0FdqCh901QImyZaGdhBiXwRnnNAS/jVRzcESJKGoV25AXTQJDQxlDsaCbFqsIc6ydJWZAKCE
r9D+c8xmlqGpEPGFWIq0eGTOp8vgVSfDTuWQQzDUPmRLXOc5ZWNo2CnHT7fxOAdG+2ii4/WPbvnh
BS+UdckrK+j1kjXO9RRbRuuVM6XaK9NENlRnYtJETrcU0mNQb+TrpTwczEta9CAmSt3w4RPdwy9o
xk+NHsPXAQt9YNviZLTEOZ8CKzY1aeQQf5VrzJnXcuUbEQBkHd9W+VO4ZNqgksrae1e0h9R7QWpl
PzwRTyO4nXOJvS9aeJOQYQuDGT204EPO20UfArIPxy0gcaucw2l03KVMklXpUzJl3/iDRnTrjoFg
+INHiUfM1fcjLwxzOnub5ptaQ8WeaN+N68ERZsRoW8Wr01EN6d7JNhHUKN5CrZlDjsPOcoujOvbn
hrhPPU2oKJozZdw9y0uSV5lfpV3zMItuH8bmXgY7Buw32g0vrXdJxDqlD9xD0ZNc2IlrPvn8dOVu
68Q/1cFpYPpf6fG10uQm7AwKPmSLXnN2KhIA2fXYjX70YnfvMoKIreyUsU4Iw34ea2Knq5gCnfym
YQ7Ruv7b88GeBck6dFWY1Nmh0/t3ESgnq+fYzkkiQoyYMRVGfar4KHDCJMN3YYMGJ+9OOM53yV5W
8RsqbTQxulJ8pjq1hMj1w/ReCaWbp2ystSC9+iVeNQOFvjHFh3RCm7UZ4waX68v0wcC1DmgP6x40
1jYvgQ6n19IHBDU2/yI0lSXagRaGV9OdRKPh9XlqxbMu5CLnaIl0dxXxjCXMM6rqM2e0UnbwQ2j0
OHTMdS++suGshbhkLM6jcsZo+Y13KYk/smHDkGOphYxYg1tC1Cdnmi7ucQDImWyGiWfpsOM/cfuS
GhDhB/jRIc6jk0JJ8GVCyi/+mVOZOR40dnlj8OEAw4e7NZUdOZ/LRa7cVNobtdwV8COmc2uVUelT
oceoAYNPrVm4OTpwVnxKCOnu1J0UOCrt0YL7q10K8tHZcpQIb5uZEl9Yk2Lz86meMQXUG+qDioS8
+LPFFaCcOBfDBmcpFcKCgwVVQI+Kud5QX/rGNqqwiUPTfZk2ABxjNapzO1h6yDSIr44PSbfoo1Xf
nVMouvnFM9hNgcB9urRBCBS7fVNuS2ujNkuqFL9YQaMmF5ruPByvvD4WApZsVbobdl8jn7/2ZXfk
jVImxbQy7pxRxyBvAcE9CRTzZaR8qsPaZj+THFKxN/1PJWTFQ7mk8z3bfFmulNFZq9bDpJ2Im63V
7r34C5miRKQU7suiJpaRK9VfJl0yNzC5a6BXuAeT97jkKIyUtS3ZxDod/HoZrbLUOhZZhAaQRDjq
b3tM924bQMcd7bfC7IAx5hDXG3utOISEYaGINXc/DfMvas21WZRnRllXhVtqsOyVVwQHkaBf6yTD
qopiPsIrKAICtAevfAGANlGj83aBf2Fk+OAH9SVv+IfTJ+nnZEzRD2KpR30bvaFmiX+hT6HHAd4c
/6Jk6QEmiQnRimaZHxE/8ekGkZHYb96P83ABkEx0EmqmhKik4GI92o/oIjY5k9w3EtMW3UacxEnH
PQgSoNmYH+CyQHHnz+ln2g4VWIU8CE0UzLSNz5cTqJzxFLwrN+NpYOZGAoLs/M37tX479D8sKtle
EKUTz9IH3i3CGPl22n+w4BXasYlboXDdICa9cAhMk4DJElF98ufLyYeXfPNuYZnLH8wCvzCpdD9g
tcdgzu49GKb/jbiyvjhfEYYKUq9++Gxhi483/p+31jZ44RYKWprgn3F17/3ZuDIl+5nwhFMkOkX4
jYyYC70EvtynODGdaE72B+zxF5Jq9QNhlPni1R9v7gtdivsnnuadDwLvFyo/A7EQYeic4xmxw0C0
Jzg90ucRzQigN7KDlW2QI+8I9esgq4flKwgBZcvg1Tfvpt6sVBzEQbASCtMuGU0zN9vUsCCXB60V
24FDrmzUhVGiohjqt51PnoaqUUDIcjMa0cO2S5aJ3noc7GXQggjnPraDayepbUUCUVllCorNzEMP
7Dlns1Ho0ZNv22fLOThrq8N9ngJOKvmbWd4i1SjCf07X7H3JG+MpIPu4jTwXuzyMMnIFOiaButQ4
H+ziaEGF60KXqJDkGo3wCuHMMV5KTASIsXLLY+chZX3Nk+SaGmKrRcWy682FLu25ieK00OwvoeM3
YC6RS2NbCp1puXdraso7Nnjyjb+MBQwkHdPn/uS16jVEWcYzdrO7I7F9Se57Znar0a42OrM0Narw
z2pm960iOi8i7ZjEYuVV5zCVW2vwmMQwLios1lWxUezymll9U2/69oIJBGctKm5HzNG88ebDZeIl
J+oLeSoyNUeDeYlVGZEWq1lO1ZlEQEIeHZGKdHnkTuAyRMZr8o0CvVs4GkXDYqLaImL+7eO5JOio
mefYEXEP5RPREiwt82869u7UECw94C5k77PBGe/Dg/VgsoHpmXEkW2gHshl0Wbwx05pOzggYwe/O
/yCXV9Q5yGHrWYImiQk6dGsShF0G67jWpj8SudQkUf+RWKCEx/5bquOHcCjO6aIkXD2hE1SlcdTo
I+nuXFlG0tL9iO7gF+G+A9pb5q+sYUKtqHTW3K+4eSnFHZUFmHC37hBvjdS+FtokDCn4LQRSQfUg
GxBgN9kO4AwAoPFzbZ8kG1Gvuc9MSF3EOFgLwLDYdhnFEvZCSU2PJMIFrD1UGtxVASQRdB6Yd/GJ
4BcRG8AfEgtCsmZbH9frEuI9OlXw+gCTedfCyU+s0nsDjESkTz2NUcEFVXfrL+NtOISP5upznsGR
4KGHr8kulqsshbpJWBUJxj2UbgQNU9oITSmpMDpKb23m0dg905q+5I35J9gCfvQtoOkzhxAw1vW/
0nlr+5lN4hzkhm9+MFHPf/fPwSBBaq58KIweOFPKt+HX4rJX3n4KQiAQul2Y61NHEwpGSO+vTqBC
MU+RlFNwMKZk48zZCUw/n1U4LAg2+mUHxzL/yW/PlLcBoT+vOOBkvl2eQ/kJXoAvjBzjVL6Tt7zy
LuIz+av32Rdc5Turrk2wJ0hi4/FjvlY3pN4fsr24lkuYuhCWs6/sC4UqrGc0kMkX4uXwBzkyz9iN
PAyGOgyY+i8Ieea92HK3HbyL/+v/6hv76T/dk7YGh+EE4SKguvQmMZwh2ckLnafRU/2j4T9DYVwy
Cxe38I/OlINkd1Q7CrL9NnrUCb+xnVq4zLXXKqdSGKMw1ftbVuFjUsDOKbATsmDEZFJYX3oKy6G2
N5EafTM6O3auCqTGVtBfsntmDv+pmvxL7RN5Da9QY9EhdKY49RwBlSoLnLQUYYrHwxzTBddaqvK2
4hVp0mAChaClASOi/zUwidQPVtA7dd8cxZPrFxwK/Rg4/IuNU6V8cov4/MR7V+/FV/tHwf1HN5Lx
3iCx5FH7Bi18tL6LL/2PERc7fj7/znf/lS+bI2pZ/jiqapTI5MOjTy+7GRZ4wtlAdjkTOR3yDrNX
BL1EKMa8BwMXqIUG7QcB0y/fTvrLtUzKKdUAI7+SMTvAd7hLEUO1iWsBtKdBbIek6cVFwTqESTw3
HNsFGvlpbRiAmoX5CayHthzDkfeD0ekxvS0ToQz/oDexqSgmkL3i4CeXYCo/aM4aOA455C2bZpiP
fWpsm65axuyalc46TPvbqG65Zssh/EtNwsad7hqFkxzG12626V11nYTFsr7qRvk7eD3E6BHzb2Wd
03rKSbHo0kEhoAvclUGDrzTjIxBjrRUNb83A9qP/rOOpaRdUGG6nPExzOHZa+i2VkaSajge3roMn
Q2Od5KvA9o9WRq0SKcolrP1llhRfWsKEincaYck99fuLjYLQNrCflcoqi23sSTVmIbL7TFWGKLW6
o2n1eyYF9TyL2QgZdn7yUuInGdI0MevipNUBImgNUhV2VeitTANmhEFmN/NpjSsrpbOME3+Wci6E
EdJX2QNQcFyPEQVdNvo6Ny7vSCkBRdlQwzUWYDmqiQn5nN9iXCNxrL5F2b+kOMXFMa/PJAFIKsz4
YjJzfvH06KTrCPZdyjQDRDDKzcCgKQUNzbAXrJ7VvGP4CALYZVE7A6dHZAGg/Eb9LPhjfnA2w4dl
7UrHRl25S3lC1XHdVTfE5RVag3jVsn6CMDArgAZlq7ptVilVp+lcR4fWP5qbzqzRGFzm2qINzgiN
1EkUx7Nazz0AbyhbnY1vbGxrHznGXg3NpSqu6PmWhgJtPtq5PnZkS8kPNTb/RO/XOYQmBUV3KrYS
aARWKpWBVVNCM2G4Z7UJCmBbe4oAXnc/IKmBSlCQUIMTSI4Kz4S7c72BvL36ZtfDUnHzZQEMVPcJ
SarcZSzBSjjjvi+1Yydpz3IH7FSoeYfWZXjf+6SjEXOh7TKPHdywouofnUPYllz9ybxy+AgVj44F
je98uTw9Ie6msfKXvZQAXqFbhNGyJe4xkpMymnuDiII+KvlsNqtC8GiO4apTO1ZL/xCUseZIV1nS
L10bOhCpy1T3pj28O2PFn16XRrMZY3Vp9N5BK8t169gEz7nritLSAj9jT6qTEBMKQ7yOs6btErYa
3luBqjT20Dbki9zrEOf3O9NyFjV2RDP9xyP6FtTMlQOxDOFIWRPHOE0Afp0pp96s0jtE0mHAE75X
OlZ+Ey+GwDvrB8eWNWgBdKXQhzUmFtGRBFg9FcgDDeWo1oE0NRvGTZyQlbLV7G+LclctzHXEhE93
vQWPUSWHlUcqZokJOubyMVldhDxCaYp9Nwo3Dkb8AtWMHn7Gfr4dx3bfUypJCoyitpd6Zx5qu9wI
WsaOrM+obrZ9E1OdFutGmztwoAIM3MglOP8R88I9y6izC81904ArF9rDrRK6e/Oe6iEbRzTAKbQr
YlgMvd/qaXOz/QlN4WKvXNQ6GAk1O6iOeC+9cOdRLgf9Rhg4GaB5xzL9KIBJwmujS9AxEysGS0aA
NEbwUTgQ6VgWDCE7TtY3nXcfK8IWO4rDWn0fiI3z1WmrxU1rhPl5qp5i1DkF4MfSOhnkXclU33Uw
K6bjociJEyY5jzAC1jTm6L7l12oaF+Ll8sxipro1WjMBaAGfX0c2QfXRQNCLJ/6DTGCJNriWDC4D
pqFQFtwwXuYcCy7IJbOMeB5JeDHEWsecCxW4aPy5psfrVrX3XeXSbyKBKOfmdHIjK3KxvJtQqVN+
OZf/5Gdmn6L6WCtfARyIrv/LOH7s5hlb6JUhmagu9ltz+i06lOfYx9/tXDssFByxb8h43yQQLIlh
NvWfGb9URH8C1ZjG+qHfFHyb+rR6gNIYYH4ln0f/slUiGtGilJgnFRNLwQDyxiVbhzhTk5ckHn+n
r2+AEnHSYabhcguSP5PsC/lqMKeMIVMrppHMjQL4sZU6ofc6RONoAJNvCylELyPtUI2ZARH74XvU
75Gm3Q0dG19h47LsC/8j0ChCdTbcawRX/c2Phs8kSE02XEAg4oIqK/K4sDLRBVvHLjDt5DYLAGeI
X3oLSrcsd6lC2F9nY8eQpYZcoFHFWVW5u1IZ6kvTDpi5J94vijXngtij26ZUWqiMufVTf0SsrxQ0
nNxZAnQDMkbNuI19QT71oI27cOQHO2QR37ooOfwRi1knUY7aZbjqkW57YSQWWqwPGyciLkgUwyOz
H7pnZA8vUTmbSu889irQI09VHkKwa0pCJV4kSgk1r2rae8AaX4R5d7OzadVV59zHUT780LfW67wc
EqBzPKWVaaySYeCMyqsG+XMG58wrkIfzb9UYxhuV6qS3WGojeHbz1t+Go9ocECVRHXnkCP/3O43R
Zq/RQcczgnj+3+8IXQW1YccHzW0HRuTTF2T5BXZKmK8uQ7oQRJ166K1MHoz3PtAnERILFtHqa1Uh
X8N4mZY3783iohqfvsYpGxQfysBeMSj3yIlXnoQ9PtgnvbPWOcr0UtJ/OsltYG3alSYQgbY/FWbz
TG1WZsiQHKI9CYH6H0331ZzKsiwB+BcRgTevMBh5hAQIXggQCO/t8OvP16x94nJ1tLUkzEx3V1VW
VmZmemosL0n8KGXk/us8ODRLu/xwE0NaNqvRZSqMn/YQfSbFmdeZ/tcgGX9vC9notJt+3Ckj3WkX
poqb5+tZoi6IZYqp1+Is01mdjx/J5bSTAhDGdJiKCCezzBaFf7n9vYx4un1u324vGrYk5Gbl7Vuq
ax5QaWPWVO1g9Ky7DT6LgdS9xMPSCkNZKue/s6CQ1rVpMCHuFccz20SfYLR8W06MrLXTvVxr8Jpp
hVnXQqvUOhFhW05mX6kuRS1fZ1+X7q077e/f+M60r5OUUsWLEthSS/WUw5JlYsBYqcw12cn40/Vk
2b6NvKdt279fuodRGJy7qQ9CUn74yjVyL/vPgqcLTjEyhxcBK2mecV29fJ2+gsnK8TPZ3of/75fM
o+bMQLLJMRRq2vw9b8h82dg/IwK8aIV9iktv1/cMCcvLU7Kz6q392+EjvMjh4/J1/rx/U4h8KdSO
QUa+ThHz9WJoctsq/nGufCYT+oRP0jjW54zQEu+3l/Ub5mBz1802JQal98tIdTedqOaMmrCeMN+h
otcPRjcmtLcblSoM/N5SzyamnOrN03DwW/xI/i6VBGS/9eVMSWJ79HWe0z0VaKJQBkm4bBAAOADe
QqpL8C4V4ADFm4uoovEaWLHJa2U+8S0RtdGhu4NWdItRsnlrJTrJDyeE9P/1juTg5C+XVMat/Hem
tSH+t+qSWOue66oeri/nSc4dxPfy3Me22ijXXZjEbYepPYOOxh/UOz4QFESYS430d/f99a3s3d26
VJ+ZqvExNSKTRarIqrUrqVHm9fS6kMP9mhsp0eOT0mEvMS5XAxH7IO9NwRwuamJrVs3naqccVpqp
ubqCP5DBsiKYHmhlJtFlZAIc1ZPsKGvkmReieEt39fJV6uofxRMVHfTEt9s+/AQGYN84/P+NNxeO
QYoanjxQys4n04n75JYFMhiBJhYLfEMy5YG+a1esvHXhB8EhxJU3fVQsy1aOU7TpoILtRVbpYPtc
JHk3BQsHLwYyk2wnYElQHxCNl6YibnwjPbl9pb4XPwejnsn2pXlubZrJzmKMAQrALdYLP9k/M85K
Laeg2uA0Jt03+9GLTU68xO5LJJHb27SkyB7vbWG0Ddm0oFgO7xelyqPIIt2sSIG6nvvk27B+rmHb
WSY0F3On8LZLwbhglyrfvi7NUNnOel46/6ckpBgBWtE9068jmGKsgLqvmWkJh4KT3AQQCbcFRKBQ
4EK3GQe1GlO86sxfSkK/yw7Ul6AKcZRzJUwlFCtB0A4uDC/l9fOrdDVY6f7RTzD25LctBQWFp9fK
PGP4hu4EstXUIMG9EmoUT0HHA/Du3+909Kr3h10ez0sVbkwedwv/jLyt0qzqlz134jcbTBHkHOrY
/F/+jyxtANAHf3lqFY3L0+0r2063C43D19VRtfvQqNpOCIKu20XKPTR62vbPcrIbpXspxJdR1rwu
BKWbcTaSOn9N9Nev+9fUc+nz+pP6LLwda8s6yceP04v1dOztxc7yCsDavr/POvsAXJdzh7J53bdD
g203xcpdbf95JntZ6GYIZu7bi4+74/M0osY5OXTzT5n34vemsf09/ibageqHy/OVeCt9Lt5n72ln
Rv4Dleoz/XV6Tgyz3xc4Us78bACR7vCuMfbGYTQ3FmWVDGilRXpr8C8TtoQGIGJSjgMJom206Vry
sR+zkG4RQrRgSq1Cq0DMSSFavrmE0AMQ7c7fWNUVkx+If7K7nVTzb7+qXOKKdC5l0Pp3q+CD3gH8
UtGJXnOuDAFLZsrezdLindAXIGUZFvXjdC94cyM/M6F+PJOKQXQpe2PQ12mRwkgEvQ4xAXNEOn+r
iIH+wrBwYcQR5e0mcwZT6bpa0tu+PX1s+11KkevypnttHnuLbuH98iIAXUaOqvUkdRJTiJBTJisL
h+YoQbWFtYMy3/RGr+HMFYkI1kNtQIPQeptlVIDqHL4M4PurVMVRch/Z19P+uu2IcN02PCl5Do8C
MOe8jIG8xXKQE+DCsASgwoErU2Sr38VPdqIYw1xFwEcqH5N458cCu3HO2UJX3tf3yrzEgBVRszzr
ZWrgmv1D8vffsbB1SDkSx0s/bm16B3IrduTpWxvWH9jFqCjoAHgr4VmKgY1GqkTTAl/sQtrOdEYZ
wec6cTwFPUiClshcfd9a/E4My8VauBtTzkaEZi0a+8Hp4bqe8NJ0u+XHwcTQ0eIU2oU/YOHkwM83
C+/570V3huhHccrA99f2F3q5eVl1qXm21rQjHNjFPwNAzpScpgkcS7vywqAUJH2mknmvAueDh2Ax
woYKMFlnM868xu/FSe7VdQR1u3jiP07w7Ad5HY4YKAN5bAf0BsTPsJTcuZLK+BzlLSK3nYywNZYx
SJDE2Kj4EQaZ39vW55/3fxA/aD0NKKjlEw1wvxNW+BMvfFIx9t8B7mAnelHyCuBY0IaZA05Egnvn
0Dv03FsH2STRvZlnthA5RiX+g/Hh0Hlh8OHUY3Lz2DcnJrPxixaKd2L6yxsTzmf0dx9BfhFemfFs
ZT+ZExrsOrRFHG9A1eLjWln62vu2jMK+EpBDenEbuUVURIxB4/Xb+5BsWQiaAHAZfOwfss3TS1Bi
bSda8/agF3LDZdgJfBxSI+9iD9K0k65tm3PNAu4UXM7TIp/10ip2LLl0Z/fN2oK8FzaHJriv5MvZ
ouiUzoNZZuDEYrMMF0ps/NtKYbSpbWrnz3Vj17w8JX6UJ4tvBEVlqfYTVteJZj66zR7+qQitnH4V
p3jn2U/jl5DJdcu4+ldi5B0twwZ3oInOW1LZ2pRsMwuqW03qKE0w+XHpaEqfrIPHJT99Xb5EUnsN
UEHVGjIaSLAigRniyoxoZV+fVvJ88YuzX7NhezuTvzyDBrQ7E6rzSGPG3LtbfhoniuXVPqJQMjcg
kw8dQfC07eSZPS3PL3+UvUWZS/26PI2OB5/xZspqnH2/NzPf1899Ndvf/Zx+Cl/EwYNsacU2MKtC
/Zy5h2HqIHmGEeyXkWYPuguQJq1Cbohma0OrbCl4k5j3uX2lA2rGDK6tRXGpYl2WvBWEwGaCNuTh
Lf+yrh2e06/b2ult9jmgmkXksWbuRqI9AmzFo+VX8mX9tQORfiUo8JR6G9GinRwtcpEflvyIjqj3
sO3e7P9rOdk6rsto+nTiyvO/y69anekARsWQFMB0KIoD6zY/ue/C9/m58B231i+D4R0zV1XnvXcz
Y39/+MXaRMqiM/i1DMoVkh9aca0FPZJlK/EzfTk1z+9c5z8LL8fP3KvTsm6Y622ps8FRhjbN6mM/
N7WTLEw/Z4PVaHodDDOZWTVVPDeSN2zTKTOF+PicumZ+jtkcxPdo2Op80hrI7tcf023291ZLxjk1
bf7lOjejZsqfD4s+vWZ0Mk1j6Hj9O2TXrdMi09+n01GyeHmeXx1wq4K206B2uA74hSyaSRlN5pau
Ji6Jj/hm0vh+fUouUs14gYiV0w4zHnzdW5CLfWcnOUwkiVwigSQyjvxNzpNc5/uf1byEFGmBFqb0
TzJUAmajwy3xVEylX/OLs7FwiERyz8RnO582jC8VWdRkl8jFCz3o3L2+P2ufJ3285MrgkKboPn/v
r07bhrObu5Iu3DKxepnud/xkDiKJvubFIERcOI2WF7JKMOE0ZeM937Up5P987A2U+FPJX+qKGl64
vBULm8Z1dq4lEfx2sxvcM0eXsFFK3qvrNMmXEuX5xb6BJta+52QZ+JlG06pbrdHjZlDLjdjGpg9/
Nzyq5Wndz96SX6GnUSon44cJLGVmLh9zA/6VuJP909W4riMbA56b5hv1h+Utc/yXLhbYTK2e8wdE
gicCmPH2ZX9urY5PGonztPHyiBHTDVZN1GRXIbRFW8NFTBiDoSTDhSFfXRuqTdTRqQJyuEPFrJkh
93ZX4R2b+9S3bKwuT2a5qGzdr8+LHEp81MlzjAznkzPr9mvVMwPAnxCzF2M3b9Fjf/cvqLMTRic4
jHV7ZtTSacJRE/Hpdjgc1voffZbgEZBKkV8NJZB+phIoSZGB4te9IkRivzEiWJvG5GcfOWGwgTmw
h8EMPI8wPBIV540kB6zCsCCziKsLzVSiqxqBBhUPZocigO4p48QLvl6738w0qBUC6v0ppkyKJh9B
dJdS63Yduq5kIoO+WaaSmxHga7AG8/VwfEpwKOABWYjk8LpFszmtaB9Tdq7HdEwKjTV5TJbMaioc
90vOlblg0jdnkU2d7lQ9s5pfNfJQ6EslQ9lGmqLNhM6ciZjHX/JmziKt+JPK4FxRf+QovUsBQLFm
Ax9/VSqjW0aXSz3J281L98BewYmBNdSxoRZw2VSIthS5OEpIUihB2XMzaQpCQoDAbR8w0F2+qBWJ
TyOnl9KvmdtXYdbKofzENaJuwSkuyRusxkbtbCsXRtv7R2FZK1CnSFbYWCO+bGmyEzwsVgMLLK7n
aISTDBtE81y9COoxwu8YntWoMQ8Wn4OkqepnEqk0ny+lVgmFDFAT64VUiUMgl+22NTpsR6mt7sGl
6ms4fkEyNrLGLoGjuL7JRcSH16BrZpjyCsGvUM40Z+0MtZn7x/KdvpUYnPxD9fnbIqsp4t4ujpTy
oI9QubgEl0M5IW2c45AHFCdoqYNE9l/mtAiszNAgF1iDeMyj16l4UmYptog6JvjyhRau0ZnIjrJS
B9RAiZAr4YzmjLEZZPOl0RqDVx1WRk1eWWA0lX5T3yq5OMghToecnXEQBIcrFyIQJGm8rdeMBJAT
i9PgG1YeDKeSlURZH6Ho40vMZ1Ki8on+lw6v0RdiVvvo+nH4PMpQZDr0reh2JCqi1WZZ36jzXSat
M+U7RXaFuj43by66OUAzIyHDtXzbk9iaOFaTy9u8WF5QfV5ogZULY6oTPxf/t5OMiGYKVHWNfl2m
QoYHcuHdUyedusqRQbZTxZS70DaYEPQRqd1bisoDYkXC4aKS7E//pn/mgrnC/Pms+WCgGX/GrW3j
3ksXynkJxKKS6VHw245W9V379HnvXz7P3EAnlGhwZFPtYmMm33q9YoC1SiREn64os9/7ZrExGGVH
moT5E1BDwD6/FHr51mxCCTcXyQf87/3rZB6Dty6wDYD3NR/p91y7JuOupi8oKgM7chUS2s5Jfuua
GFgQ0vrwI9B7hsKoiwm2M9f4Fo8SUhGkIPAhGkx3F76UtBFC/VSGOFqlxjpnLB3C1/piSqtAgUN5
Xb6KWV7ZXmrbbSPuInYuyWM9Xu98fOyqRSQVWR4Y2NZ3PC1UTYoMtV78Koqydd5RxrifipknM8/n
TjKT0Ymem7EeXF4OpAX3kdoTDJ3+xrJQgil+L3CwC/3pmjpWQi1HlucOeibrFHyCsfz5OlGe5UaZ
7u4LFCS5lumfJ8pIDQRfEyMJ9gNFYnSn3jz25cDrvhRZXW52Pj1ejVSYANPYddRNV8S2zmZc6Fe5
LFbFpnIYrSeDXqlYKxLLdqG0g9A9Jp4wRjGK6+liFWyWoPd3kqUHzbubVHuitF19rdupFxipmmBW
DFBE+AhX+NuT0vLycW2FlHZeIbhdIQWzGK8CNb2alHszLEYvMG+F/UjDTFqgvcE8NKDG5auKFqUz
hw+hBMFymYXattD1loyrraIADB2MXwRSSDo44AVmKWArzV99F90oNLk4E2WvMsMb2ZoJSjgmwiXl
DgATK43mvAbv2jrl1Ldzpjg8g1t9ovQEIObJQGfXcAW2E31KlfgCLF6Z9i8jQkp7XMZol6qopJU0
YUR+DHcu8LGForpQE/3z+CP9lf6YDW9gFbMgmg8sqHX7v7Y/98/kU7F5f7m20UcNHAeWn6ApTA0c
W+McpRfZX/n4mVZHpmDD+SHSiuCNjnknLjavo1757bmBpWlZHn+mt3epBFBpVldXq2wQa0U67EgZ
jUvL/4h+mqiTYilukmVeHXQu4wT8fVfZ0aHGWVVE3Sp7Dm7BIj1KjS6NnfJtgRQs3PGOi2aj3SoC
xJ4gJ0EqAbEvKtLVMfbmE0ldkSvyX0kgwjgeJ3vTt2VbwYYPhgDmmkNDktcn6wnFXYHp5D1eIu9A
V1SRzIch7RRTjzm5IG1awptq4CxiMRJ4c6yQLQnMsOgMbj1Ezrud7mu2tlybgjIJWDFXtNrUZkEN
vpLky74xQfq6vzXmmZecIfNLLX/tFeNnxHlSAQY85rPG7m7I/6OUaWgQx/FzYV475tQrtc3lvUC4
hqvurAEYLmajFjRhOqP31fBJFotagjXflIK5ybMnppKnffVyqKO7cfjILygnRdMZHmR1X7dONVis
t8syFOaHHo6NpJph9fXBndk9YcXq5MkD5SzrhJHt6vIW0WhFQEOeRUkIpBY0tEuwwcLlXI2Vb5aD
NRuEFgUlIXhite4FFf4+E69g09is9jA4wNK1Md0GO3SQCEp/UJT5pzdmL6yDizQwMQNFUCZfVzyC
Z8Z3I4kxHNmmX9KEND9GfjVhoClE4BKBhi+7vLALTjQQKZ/YWaNZkgkdm/u+jnZYZCIh61JS044r
lOnrILRB27miZFIUUiMCYZBKCGDW9QpEPhz16l4Km60vGdIA/SyKVn6c50i0iFDWEibeeGIv1N1Y
SlWnFtCjeGlkts+4m0WeaLn6PK6jueBvZeY1SmEXZgqEPw1PnGoWGA0QY4+1ZLIxP9Vi1UDRCFXN
qE56WjunnwA2WqbmVjfW9YRVzAx7FA/j+nQsVjeH+iqBOEL5iwRXdZarbxcvFERimbhgIK0yIHFt
4OAuEtGs+FzYPuXZluSi2T5anZ+syfO2GpcqjIlKSm8LNYGYXpsWnBrRMg5W2bxw7I77IMrl6rl9
HZUTCOJTzyRXtLivFRIiQab0FNLSdbJSWNSYS2GNnT91E5LRJhnFYtBjO0lx72qQbXWfDqzGlf5E
IZri7Z/r8DWLCq4M4rE0k4gBBpXiOs2NDIsfX4UBJ9EmRKDUIIJTSZXBQ+agllAPvlROxj4F0oWx
JJu6ff68fCM7Qu3UQrw9F7r+M2hWmI5H+yaFI8sF6El3/U4aakZVeh3Z76FMQOcgFnngNn4P5/Di
d8dB61VQsMZX4+IfNpN0GzCY5/KDcjb0IhQOZWsSZKdF/L4W1CQSEhUwh7bVt4gMJB2QhwvYvclE
iafGBafCnfEsinoBvZcVKhxdClgmHhp2bXEdOR4dwUci98PbeLOn5Qq9k6CrBQBFg7+44xMELDCk
eHK94I2N3+ZZ5Prej3JotsOQx13zTkCfvkn8nL71Y9+PLe7e9dRLsSfoUtbUbBNFilhYD7zyPrIP
QZe3AIOLoDaOmO0eTM9Badf6sv3AmRJge9LJan+CB/fnSLsLQxQgKiJBof2hm4fuWWwai5s5B2Th
puikoOoRW3MMZZMYgNUeyJyYF09EUpFo01v1FIJQQ6M0X5IJb8nu92L7ZRWyanvLIAqtJP8P+5ry
BqDLWU4sdiS7sGW3hPmcCPpVUr6ztBYcbMCico7wbNWKQCbAS1wWJgZk4cBI/dVL+sEYjRMozmhR
AkQgsnqBPdsvTSxoKJDMfjZ8U801stzBLaXVONsRN0PUtpJTvEzwKfRhswEo3uL9ys6WkRYXCMwY
WoiGBSVtpBJ0r8OgnJ78ow3jUDi2lqUodwmwt9hkW3ERTi/Ze1aBtev96z5DHZL0UjUkKMZ+SUhP
a3HKbK8TmOhwJX+qoXkc0tQhI9bEl1JtR+7Z9if96+QvVW1Q7E5Y64xmvN4AG49cBNX1sURGmvx9
B7V0w28kRrex9Q9s37YUuBYncNx/EaELYkvFUJOqMQ+Z6LCp0ReG8+4yZdPIxs5ionCXSs7zaFps
A2wsn7LN7XH/6ZpoUACRlwywKrQpLAN3Vg4DfcE1dr7dpTSu/FmdGBWnjfkSQFO5S3l3Kn4JV5RM
G4yppLKBOCCyn/IsUBqUmYVUuj/b7Bf7PHNpC8o2aZKUURpZynhJOpRhIp9STSWvXRcYpDaHqQm7
UCV/riOUckpAnKZyTihibSSgmkyF2WDmCfBbDtYe0gFK8+A7uMmyEBWJhqlgsrpvTIsUp4jLQOV7
8DIKFc5r5hfRNNtZ/ULbAdJurGgcLse0EmjmoW3SMILopA9+z0aKkOb8XZKqPmphfXduCAmur+NK
igG6I0MvMVGt7rQpWluK23ayDSac4Ulvpw0xQbyy8fbkLfWTxqtu3DR65cz5vKiNuE9pKGcq1BwH
ZNRgzJ3tr11zZUsaVyRSV2Jq8A9L0Fm/j+55EwBR/IGTjUNyzZRTcmWNIMkdGrhplkVFhrb+wXPP
tUrvcnB71mo61plbqyU1qfo6VSK16B1MouXWbtyDb251ZCc7yr4Hou2hoyTjU5wsS/hJIaGbmhol
cvx3zlSIXaUGmDMVE6Fnt81dOlXOU59YPK8ep9TsqpmCWfeoNHx8njWmcaKciiOswuRCfCpnfSPi
iy5oG04lGmwKFEIzY/yBg08l4LWRhU7JQC1Hao193ktVg2OqDmHhm6pdUiYl/bzqUXCQx7iu1RIN
XQKCOi5wx5XvK3EqOkapnQrvOXV8TbBuwIfE/btJjuuzAdnRMPxA21zycrxUQfTUXERabYjcrJa8
NLQgpYeOOK+cLlSpXMWcXVnenBuFZOUUazo/SijCCSlgEPvd6Lqo33fG2Kr63Hl9q0EFOd77ShUq
HlfTOmnVJ/6m3ldlreqT5GwjDcQBJUDWXMYsFnWbUhMF7Eg5W2BnQqQEEc0OVYNuzpfErrEODNay
VZnkkUFYPB+6aI4IfbnM67UF5rDhVIanh9udYk5aOM2FDT071FN3rDHGmWKl0AsG9HAe2pwimLh6
gknRmOftACGkF1jAkw/tKmnH1VnKNs8wQQrjLowhiGKWueUYFGaMvIcbmHQ7XRSBSiMay36E/jFK
TvafZuhw1A20IPnDu8KhVXVQOWbzNPMTUXwOyu7KNJ0kWVBCbFQiC4+0ftWq52qcCnSTxTq6pOok
YWOayue6amRJTBU5YKeUEF00ECtncc/QV8oh/JxldfbIOKfMMuWd29qBXv8o2bvqEQAr8UNTEiew
mok5OqDR6VBbkdVn0U61nDx4HJ4XJfJ+qCBF2h/hxsYwNSqa5Ho0jmsWtcf2hnoZ5jKym1ruiHap
jKnghHbNyqaYv5YTCsm+jb7/jWu2/fI1/ZF6TzbjXn7sMsa9uIfHVHpXrc/bLq0dknufvt3fr73s
uPid7GWbdtKyfukuuBue67OfTa0wWva/cwj8zizdutDGagfXWIEpViD0VZL7vooAFQmcAuhA2z5V
ZG7i1F2hMA3nQGF0be99J2ICGDSx96b3K2zunRRGsx2ZuJdik2NFRXA17UOifaIdeCvVcgXzWolM
ppWLqYXSbtmmrtX8dN+4bqa0zueqrb956TQ8Xi7Py+fSOvSmjuvP7ZxITIlimBKwaEWiAS/5PNzu
35l8Gnc2p+lOXfMvtzr/neaZ5p5KlAV1yZ+ekViymdojx0K4sFIThcaZLsdpVDy1MPcHm5fNrLW8
P+3nT7vj8ywrCr0dF40VMDXwh193xTp3hmmuNmAOEOQMiZBU57nagUVPsb5BLIqrZBTEF8i0WJON
q9BwsHMhUyGioRk23RDajPzrnR7BletK4JQsHM80tB75oiCtwDUsZQK0qOxjgmSE4bGdAOTHlq0n
PxfcZYsJz02LYqg0kMi4V+AegYodJr6Y/yxOih2b1HNnO/74Mk59u4j2vq7lJN1e/cb9UBBAXvQk
Wp5WEuurhOEmQFmHh5DQKlv90Tz0DEH+2sHShM1YHjxFT0MRlPii0xjP0NpJB1vEuaRg/BgylJCr
Te7F8JXiqHxGH1te5CG3Ur9rOSqeiDvdZTvgIR8O/9Lkctjd5dC0tNLg3qlQsWY7sXGNnvQ8YTDU
AIh3i7mDCvC9+zYPv1OrGi6FCZhwkckZWxGzMqOSDQ3oeg8UoPTw1CR6ZmgyKPEb+AuUnAqk1r05
uJyPdo12ZSDs6NhKPDZVH1U719fsn6bNd2xZlWff82Hu4/CT+5p3TyL15/GZxMbiddAfcLAyEmo0
QL+TlaMi/RMZ/fAzaE87bACSSEIBNPLhcgxHL81dTx8B3pfsKBSUFCqT4rOFoVuwG7vdt++c4qik
8RESOikn+QsXGgrmLrlX2gXqh/MwF5rOTCjdk1BBqV1+MmHo5fyni+OF75CRMPuCiOR81bzOlaPC
19Zb/eEYVHKqlsoDk0YB/WUFlW/fv+DVC1fhJ6loI3oLvDZflO4//tME7KA9h7mv4Cw6XJZ81WOQ
rSVutX2qvmDEZbw1w1YvGMYjvelnzMbFQ2iF+eqBDOXyIHLv1FK5GgjehSMwoVUX4Gm53w/whtzC
cpj+m7YKv/5r25kPl8PSr78VcHxKaA/MQ3d1zqbmwZ4KXRw1K/j+Qcz6N+OjtHRtsx2bgTHXLgjK
X1uXD1oSC1y4H/lwfng3WJcdFo3U5ScOgRYUaDjA/REvY13rCj6AEhJzzOv4fvWtTRV37r6jYqNc
bXpT9oLK1aagF7YYY+SLhrOx8lPJiKKl+BRYYvhGOR0IIh7+qO9Psn8PjlzaAUGamdb2nCGGqlAp
aqO5tV7Bq/s0/tPTKIuVo+78FRGt4vN7p+Jv4tdldv+Vmq6wZezy6z4vh9Oh4ScrV7/EykYu1Pi0
FoFImUMYNPQp9T2WzJL05piRoie0ju/n1qBzw8FQ7yF40zFZVlSaHmH4VIn3te1fmvfv5FCV7CqE
RNwbxNc+VUMmgE31oMwZxDKLDHGQGFjaPh66j9PGp1VJ5deRj5A2hcWVSRYh03WFPNAGdkZYKnoO
VFssRYDdnicgDQNnp91rmqHkrVTOiFhxWAHF51swW3VQIPkbZJasXAlKtExc2UUodMpqG+lg0Enr
8QKp4EEbjpgUzeWOI8RR6GTN/7m8snRpje3kk7hM/wBFOGKQ7Jip8BrescazwR/dWxr8bqJDIklS
1ri04QErDsx2Caeq1853ih2+3IqrW6BP6pMDnWFFV5Ap4yFWntK5cwSCV25JZ2D0atFEVzx2Yt/G
DknV5ck25elM/UkHshCqN2iBywlcAEKs1rqikfekbyiFMW1aDA+YoUszZx2ChfTofmp3aiEbM1EW
uesBiBDjrElIiVmXBwByHrqKs96bOb7deDdOd9KdeEh5Akt1HsFfgIlFNC7IwALOE5qhTqXltOZU
cmqBHJXJ/jbeGl0NRM/wlcY/UFh91bm2TmPWyr48Pp+p/MnsN2BW0hlabAA+LEfB53vzcjCgrLWg
CNBQXBAfqOhAHGl+m8i/algR4Q1fA0aBAAcI0JxoAhzWkwzv3stHbBWfP7Fruji/bxyd20pV1ayW
xUGphWUHZnwgFoBOhe7uSxnuoP6zBxzJu95lnB4GgrXwIlgOOoufh1c8OuVGe8UAbJ+ziU1CqRz2
vg3dAv+CbxYQl23lgqojnfXBHsneZlR0MaDv4FXs3cn5Ldm+tg5NeclzPDwOLbjCL1OZx7qbjR1x
TpjEz751bCXf7MVcV0L2aLEo/xU44XWgi7oo3I2WVWbOUAIJm8o6pGNqdyxowkne6+PTIl3BbyFB
roL52p7+0TRUed7M/DM1ggdDduVsYKFjmwP8pNg8jG5dvdPMCE9q9rP4dQlAqU5QsooBH7NyvEcr
H32V6ZCKG6uBxZqS3QOdOcEijp+Vh9aq7Spz0McmdTR22CkfwGD+VPAKHCs2AU6GfUXjJ/QdGISg
6EqCKCIxR1hTfq+gEzgoRA78Cl8dOIN1VZKlDetoPA4dhKKDU9cpHIobp+MD9dM6dzrcH7ieyVRH
0b/z2jU/D0lRrHrqm056mMa69EF/bEXpMe6aS6oudpVkuxLM7Sroizg8nDJqIM8T9pURo2ztCHog
H7SqkHVYx3Y4HjUqc5QT+ioHLToUKsVDzq1ji0DrtHzSsP3lP1t6TdRMpgMhtCC1TvXA9ckTGmtK
3IlvDxCqth5mchBxwdUweseG2o5SCmOaD5OFTfJyHlMdIYiWNkAqpZcQgmCzsq/yHBkBZ5tImW5N
gLjgbfCR+jkh3UIGUqMYRnuOKcOTYs9FlcNOOVujQaxhaggqjehOnU+ZaxxF44wHUaq61/6kG0ED
3lo0E2OY/FojbXCHoe9qxXnN8+rhGrk7pGvant79JQ8HqN2LTAyqp2WUwFNNRiWnXZrGWmULUk5U
dIivhld04ixWotyar8oKojv5SmylZpEOzTmXTypKJDGUhUGwHC18y1uAOq48usjSgEGJdl24xEvY
FFgTRbxArVlHvXre1/31QBuPWq9wpDUVmIjU4CiFFVLl7ayS3MkgMMDIciQ/BxNKfZ5+MHE78+3U
+D5GEcsGHY/TD0qCGAt6mknQ7k9+pv0v1lqawpLVGbzZNGN8r+p+RDuHMzwq52SGcP8rFuSPack6
eE6LsyrI+X4K1MpW1RFXvBSH8781i/ZSjGTneHmaEM5ip7DO3F2GmHW3KytzlNnKjghOhu283mBZ
ubzmCKNsUW3qmBzlecGLSzwGnoY8MvQBcw5wyLPsEYfiEfrsH5Ew8ZP/O7ZseOipr2IoXiA5gmJH
9BHV00N5SDwM+20sZ5ZKyOKOfyg8SHDzv4dVXiDYWTvW6oDht4ooMP8G7Pfk/OdqIa9PbBg2Iiud
mEeJPMGR+i58mxeeWUa0kkhrD2YgnmDSmQ87SdUsAyuQxyfGICGoW++ulJrp78iKoyz5JYDTKtpS
urPN+AuGl9YB8SlNRhmgK6d63tTd0gG2NAfD9FvqI/PBwfH18p3TPhWzcJd/HPxZo+a3ELUz3czI
WRqyIFfuAY6VNBDMPTHU/Ue9ddibhRRrjqLOHQU/kLhFBPCh+mf/SXelcxgjoOyekn/r4X6I2/wT
UgcSuL8sG/ledo5/mEsILtKgZVwu9ud/2wOVyvCIP0+/gB2lnGRWTyhgIqaCRW9L6QZEDiWBpSGV
kTmENjEuyIYSatlQ6MB4CZEJ+eXn7Bd7F4afFHnP7/fvXW/xcxkf+0l6QRDl/0eaPtC2UKr5BNhU
rWtLe6OWa5z7PsrlK37XR8ybCcEQMFYuc5IBWhOBGytbULLL+w693Ov85f5qUGHaIJ/cXH3vh9OW
k1qE9Zi3fGG/1cybPXq4dr5sd/V0x6LyJ3Hn+B7CTCPXODUfBPBsR8Yj6ygggkvaXYXBnzApHbPV
xJ8p21GbWBWB4HMPPZZjmhNEAwmbPgfp0nQu8J/kvUKTzXea1vGiVChF/qmzquRIhiwHDvm+HWFV
D0IC6Nnw1kQ5TARFqCEOoU+KJw23R8QAKb4k/UhjO6S3YUvoOjnuVZEQMru0KhDZJBJ44cL8s72y
eVqkLVCc7Lr4pZiRwE3zNXFSmXcn15ar2m43AL47HtoiVWWzh2rcY7uJEsXGOfV0j19Olzr1UeYr
O8Tc1NOABM2FoNZTlnzMqZa713Y0UlUXRTu9vpjVb8en7OpZeugS6R2vEECZyc1YlgZioXrYBXRf
XFifByzgM0jnpH+OE0vOblDY777iCXRPbLy2pauQchyIhVNT0g4m/oQFuNZioPOCw6yyyOkk7l9s
oGh6rOXi2n0VHhsTLbAzI8qGU2eRu6iqE5wdRo6kq8VNKEKdbILwwUXgrSr2agAG2AGx0mcbZjR1
QneyIsZ7QfeLCaxiyqJ4NBn9TPcmn6j6Lc9rXbjYvvoFldD+WHO8SpTVRqH5x1pHO52etTuIuhh6
EKGiRBfLkpOT0Ku3gmZ1KA+8UXmK7EJqcb8zsQqsDMWbvJgTm/sGzYCqAVgvNhNrHzwVTVRCtsB2
kU1g/9cSRSD5jd8WtM4Qopfsg2rIBDQxHR2oNKDZm1IIw36IgobH4YpIp3aPk1stRQERmus4l/P8
c4W0Ag0isBhipHse7r5X3/OWtSc5gptYx4mfZcuNTQ4vTRvqHuS5LN1LM+7nXoNaVtzZvodMVH1o
exvXLkonq3bXeohL4RKogNFUzC9nKhxl93E1MY08kFJ3WX3tCGQGFVgunuBlgLNCKrofjdT+11je
Coersr5I2ClupMIpG+oGN9uuuT8qibTzAwzkA8PGMG7a537cTozUUFpD8du+X+ieJ4evY1//Md0J
VfumWTuZZZz15i/zF77bz3HVVN73clj8XL9vvh2z+T/VnCTRCJjV77bb5D7mdpj4UKyzCF70ipOQ
53pVF6WXUOPPIzmrb9xTx6fWdXP2Q/Dgbdko1QqcVuPh4M+llAgvhAyn1nDzrcmriexu+AeVsBM5
7TSD8FgtQqullQ93x3rFXjwPZ+PEr4vssoKgbLwkTOA8dNj5VweNp3Ie+jvPpsRyLYaXp+nL9f3Q
XPSCZ2Thp9BcTZJ6vjMqBcT8ohVwVluSVJOgtC+fJgdefVJJv5BoLtp7FYGYZZKrsX/JNNHr2ufu
8SX/PmNrK50aJ75zzvQWj1s8iu/E97abfy8xzCkTjXzbdrejbTfrB/uXXI+/NU/e5Ih02FvyZfa8
e5t+TT+4OnzMPpMvc99fu4mn6+j6wr47x1h+/VJ4TT0Ro3/fvzANaqHmG3sZlXqESiYDqKTpqA+W
xM3lR+Lp3PV+J4u6l068bhurn8Nvtm+SwKAB8XgZWi6ESlbcscwLxYeFHQloF3JZTsg/f0oNQiHP
0/fjH/vur+szaydm6MX+6pXc5dv1Of7kqffDHJfZO+v4p9nr8fney7b2o9Xbon19IQUddxd9YvG9
6yjRHLxv2seuDh81x5d8K/0+e9VPdHOkdb+lX5nesbPvxH/sGTvMLKWDzJI7q9dL8LQsUG5b/eTb
AWI7Pk875EU7qR/rT75oktC9FxgcNaCb1G/q9/bjrWIgAimx/HUqUob5qQFpzFcy39ORFFceK//N
aI8pMSKZ0ACZlxRUGMAP1MhUTxJ8Ywqjg8TRUcNKk0rnH/9GQwlzkeAT00YqTI/H7CqgV9iZoY7v
tNWv5bVuDmrAqjoTCwBzBO+kqyGlruXhrXonDAQu9GRs7EqCMmKy5iGrOxLPBaoahUUonfKrqGWW
NUP663WVydOCoJ3WFsmWQmUwoWOgASvMqMfVQWOuY1Is1Tx+rK5bKZqPpkifve3IJ40dU4ZBf/J9
N9rUABKrxJlkz7wA3qnmd4EYz+1grhfDFmofLTjWnEP+5GvM4gCt0pDeKmJsAWTXpNqBo6tLhNbk
J+WGU8m9qKjj9n+DiVdSusn8r7JQaXDOyWE2C0+oLHm8XENJ5yopJE49cLCL7eEfb0Zt8I6oMAEt
EFOIAwb/x7IL5kPi5tPQcIXmlosVogA/lF/u4z1zkqn+UigFXQE3kli7IRj71OyLnNdNlcRmenLq
fTff4kGNccs06TV+BjY/Ld8x3Z501Rt7k1/BdxVUx9ELhqvGMS6F1WX10MYKxW3/2Bd/pg7sVADa
fcOMWHvH0cdmw0/QHXGReJ/qa4sPt28lgONH2lP8E16dpOeOgJn+U55vOxZwoWReONjIQ5mLfX2V
/v+4Oq/d1LluDV+RJdzt05XQey8nFhBwxb1f/f9MPmkfbCkrK4GAjT3LKG9pL9Y2WpQj9Bpv1lJm
/lnLaKHMtBl6lKfsTnRVnSpIV+EuP6DdvJEJGGlJUrNvVvoivpLglJv6kOycN3Vx6UJwJb4I0P6+
qzMx4BqyIBkwufJGvArBh5FyKg+g3u7VKVy5O6YTfF92bqq5rLLEGpw9ARvqhnwRf7MuE0KQBBFu
sBsRg6HIQFmN1fe7iRIHsZSz/ooluB+SJOFTj/ou9EPiCkIkXse2xReXhxSLWJgUKxTsARG4CPAI
JWimOWBxljFOwaWcQmpGi9SiU81gjRB/obT469G6pFmMNzgjHSrNt+tCZY29gE2e+IWwhU2cKIYQ
lkCNkJL4ikIJtTvqJlwYLpPn/4L7JEDiAwTXW3pQBFdYlJIJrC/6un9aR+dIjpSQudKLl9mMf8l6
6XeFxNLgLex/OJA2DeTrCV0s4mT06mpR3yFuIx2l+0pWC7diFvyBOfhRRxyJVBIIPjAtCiy2DTZj
lBijsqSuLDg6LokrAs80X4rRoF+31Zj6YxLNEMVDi7rBPZs3L8dNjp/T0MzQV4XlNLQG8CRoq2Lu
hHjU2MwnTT9BwoWuW1vg+/AjXwZvB3wQeWtJFDlMrQmhPjUndniuEAE8DTfOmKI3An5WPgqgovC+
zpD2D328FllV8mzQCG9VDHTiL5Iw1u7tgM6D/YwPjA+id+OdEEFQbVcvXERjLO2LNxZdX7oKPRB2
Idhw6vPCVsD4F1tBDyz1bl+YM/GGcI3747wZITkkQeIexltZ/HKLCiJ5sn9WB+QbqWED00UON5w2
xUi2x2lJY3NI0MDLmXcEETuYfBSo8qvQA8i2zTHdo+wA5WEAwSHdKCeOQSBF7Cy6Y1wCZigfgVCX
QU8wSxAkXXiM/0GNVnfCMIY3MQrZhl6LBj6JApOJeIz7SELJmWqIYS5JO+s/OvF0BgWK9I/PRPhC
REICRHrByyGJso/vGNz2t/ArzhKGCrhvQIff3DjDkP2f/QBsQN+yuJV7yprek7zCDH+8izmhwuY9
QeYRakVX0slvI0QhcSQIIqrOoLZTYT5Ud+GF3d0lSJg/JS3Ado8MPbV1OolfxgYgwwpRgmOyxXpy
2U5LFhDOlIsCGodEjsHB/IfoQQ9GxP500p4EX3CXttJafgrf8YxtPF1U78+pptmn4kJt7t1VutBm
DIt1dvqclC1S2ftmO7gRbpQiInHPGKnAB2Sv2BE0/YlF+/o5s2VIB/uQzD8PaS6okt5CWbpvXjsD
z6TwYoYKS83SuPVrZRk+BjvjyPYnzfMnXTk2fLRhiW2QjCXqubQXZ+vuihNxQxodDYp0KsVrO74Z
aAHiBoBIpTZCm/xCluJiSzYPPHVbdOaHPQl9I7un8BtY3meMrFO5CxK7JCOn75wY4eb7UNdJRytX
6qEeO6CYvMKkridnq1L3wtWgsD97Vdt5jVONM68qWUFSc9c5A3NXNuVebxwUyJ3YG2HoBjK1dfNZ
H3hkvr7fcQYa4yFxFGvUhNEmSUt914tXtIq7D2Id8ZVgklUJsjEBu2czwLk7Eg+raXkJ66qfxUwV
U2ncfaha7j77wBJLA2taB9j/Vi5LYFwCp9Ejedg2qbYjOowiY5cGrbHLmt9PVnkjGxtnesDApWWX
VWTg2cZOop4SxWa1+f6mliq2kwMDrqLMAlv4Q1MKw0UbWzBNrcbbNgYwBrva5B+zQJp7EvVpsA2a
BL3b1l8mVQMU2yUL0gMznlnQ6uUP27GeP6Kkb2eFMwhwGXXDbTtQKQJHdTKJLb0Zd1XCVquBtsb+
bat8ChdzCJy/ujBEdSzLQdLKmTqsHYsagjhkOVX93Nn0aoTmKFRNxzLfRYGWEDoIWcvZBA9L7o1F
0RbzyO78reEYWE+0xfj7WaQ8M8eaFdNyTysodZ06l81gxxaCRaS2+e/zZsgoybm2zCt/pomPV6R5
RXWB3kxiN+Yy6Y5iS2YMRjbT21Myefp9pRmbIysY6Mui7BBW0BJnVPkDY9QZ4JW+lxERTToVNr01
J5dJWfqF1hYI0mmVBytMupkpe3cixeEqSCxllNq2veqSTuh8E2taugutWke9Su+sbiM7OIx9grDa
mg7tNqMxz24iFztZJtv3khr5lBahaF1+ZdKnIZdh0NetZk5kucFQzdDI3p1M6ieZ7z4/WoV7cVRi
E4dk1urzfTaLWFnFs2VgoR8OTK63m8EqUWPqDIpZry2tjSYN6vSftJHx18O74vvt+6tZg90yu75l
VDjA//p4ZmfAtju52RWh1c9ru4Ph4Zrnuo4N5GF56Ps4GHuAzRrZoA0oTleqCEnMQUlCTmHOjo15
aPbar0BzYWOOp8+8ki+lcatBZVp0GgyX8ltb/CSicEzVfeS/pIDbTmU9TuUfTxYlis8wwRrFcQG8
s0+okkvNIZ/HuMIH/I0eIwnRhhQZaB4oNCT6h7cHbhUb41Ae/1YUQwo2j1Iju5RIWSF/meyNMnGq
ix0bzn7K+pMvBsbKD/8GEFUU/9Sa3CNiYCW9KdNWmRTxwvqs8dqr7Y2jL/TPyzUfjUoFNsNaaFSy
syrCC2aldCPHu1VAEIL0LFV/rX3N2IlimgU+5SdFpcJTvK3cElBBjR3CxaxbI7JvSO/pA6Qa1BbO
wUanx6bKHMYxlD573DW0YijMy0CqQnaDj4PcO9QFD18mGwlnSR3DwNIA+nmTuv+1V+UDC2sLCQaa
nC2qeQHL22BYDda5d3drFnSFfQ46rY7Eei2DEYxIS0lw/PKJHwopCHAvOgsNsBCTglvndYSZ4KRD
dlowPfnM1Bap/pLUd0zGkARUsXoq4Yhf6QdXoS1aCYUBVAF66HeruOZ2LQp3a3LNAjhharLOpbVT
Pu3P0S9Pn2TvdIcSGCs5SyD/fSha++rSiLEYuNjAesMGddOmPDGqpHpVJqQ1tFwzImaXDxK6B+qI
kUOQrDg/qblO201iosURayO3KIa6gs9UMabcCAfF8aedfFWR72BELFXvbuo77Mj/qUU4VwK2KVJJ
Tz9JyJvYFekOlYx0EvfYJGPZOfU6ZBwFdrDFqXWpSkSaIPanqb50g7k6AOjk/oGeFcJ7BUjW+GND
o4RJUtENVZHukJqxT8MyS+8Wd/3TgRyledQnJwR9I8RbQLtiTG+iQTJXMCIplxYduG4R6NMyhEZI
SyFMdxmxjIpuGmmYPKzqKQ7bBEN1O3cTJHbmdrLuo1tlXXDAc1oyHm5k0QKJqWdtvi7ylWyupX4x
wLRTw9t3XcMAsiY+ZijqySgRhlwo6UrFTMcfBg0x7oaEgRo+BWFZGjmfeWfuHW2uSQh9nnv6kLiC
qda09XbNuzDmGEYV2fODSoDNjcaf6RNiJ7lXWxXux4iKFYwpHf+O9kQJkV5QXE6IKpXBNCVlVVG8
1xa2uUudqUWMYAMyzMjqc3eldUfV/Guah97PQ4UaIyl2REchYchQtAwLCpr+K8YsZgCkVk5ie5Kp
tKE+5L5VvvHcTWPNc+1tqqdKOzjW3LU2IP58d2oms0GF0RIKh+PO28aDs5af0mztGbQsiYZAqRfb
Ipsb2aJrl4mBmu7Fi+56g8AOSN9Qu9bmTpPXVoGI2lS2npgv6MXWTKefcBMbM7VYKeYpbZ4D78Te
rwcHR92jd5ehbKTOvQo90bUWrWxYWBHKRIF3M9JREY5VfWkFcw/uTTqirYtut9HdtHDfko5gq1Bq
T7Xb6PJJlm6BtXYlAvw5IV5Zb7PqHZar0l8l1L9rtCc+a5/AWEIwmnxBTEDHBVFLKJt56J1ZR8Xe
u8CoJOve4plrzDFhUuwhrLPUmkXaJAnGqke5/jerfxOckDohdDwgcQqxFTs55U4PFl6wQIkczk7X
oGIpyj8XvNplc1Y28Iqwq6Sx5Y+A0JfNyXVnhv+rVNdWubflqlPmKvwCa85FrC2axO4mKf8+9jzz
ZwECgO5cLqafwVrWd1Xy6qk7oTmfA56I14Y/xZg6izeuvYoZhPlk0E1baRTGK1n5o1+ZptvEPseU
6DJ5qyLJYa+UZFiraIpencEsgKSPjUU9lrSFom0xufn0N689myHZLYtVzZbRfPZKNKGhSznSm8tQ
EIU0GLutAc1bPbGiVhbjUT0k2oFVS/Gmfr0uvD9MYQf+wnfWib7zEpx5p0288KwDRkMdFpI6dlAu
kM2Z2i3wmpWzfUrL3KUHOKivObqP9taQL6GGLxM0iWkTTHWBl8LdbYILDsPCj3dVM6Ud54hTTzA+
w7ypic6JhCDjzHWnHxL1gJad3oJeQaTC8p4GGIsGialVFT6s6MGSoMLq1ih1AEFmzlY0cTuZ3ddr
flUudIO/FAZ8LDSo9mtXz3t8/ImVjAbSLihxwvyXMGClealyNndjaqpTbj9BBl5pJVGxSDlDlIr+
CnSIVNb5eQHbtd4ivNqxzqbIA/XzqhyZ+pR1zWq3AzwwScebiopPMwA5Sti/HZSw0gFjyzISMelN
I+WoNYqCSjiOcqHxROHQwLZS/Cy/S/DVJczmuO9o7UOlcl4JJhiKh5vKlPO2WOe9/QBCVukCuqBm
J9YO8DEBkV0V0kWC2qwE4b9pRc89SrZO2QGW2Kt0rT/RRpFOYfSsG7BoMYBIaO0SHVicrUES0ebn
nx6ovyU9XT9+9vo9ky+FC04FODZ+wFRbbqXQX4XB0f/WGIwO0MScGohezlpXe0sw1u38YKuL3Fmm
3So0r3KFb9y8B8DY0GEkbSBNs+9efpCcY+Jv02iXsitL2l3RaYJRhhHRU67T5LKujndK4Sfl8aYz
jqV2QxL5n3ZNtOI3UgVIOu0XVneQAcwVB9V9GNlmEM1jfY08LVHdMk/OuTqpjSUxmTpYheo17ZCu
DP4NKNp+zHmkolAxkweL2HiX+rrwx7IEBg+OeEug8gHg0davfrAzq30H1EN1KfO4R4NmUdSMWdK0
cjHIRnp8jNJDkB3ybu9kHRJZ57A4BtYtMTaqf/CcBMb+KtAnpJRVfvooy9aeNNFGsra2xdp7SOpt
XW5yc9t71JSFQuiJYJMx2WRTo1uVzbFKl6gO28a2TAUOQpqEx6LHMAQEPfp1EcCWFEUX1VaHPWXQ
Eqx9Xr7TYqeJJk+xg53RNNsQ9FEwCkBmafjsEZqaGmUZumgWO7oNRczXYP5z4OT3U088c6tI00id
5NU7qICiAqnpqjvVpLC6R/SZW/VtasjDM0dUTSil6GTaYNaKQ6CswmznEXfJwRUuJbraiYz26VSJ
zz7A+ojmIYIVlWVDbmPoUkFVqbeVDQK7cwfxfB/I3fljbjws7fx71M7phFkORClc3XS67Z2KGCGd
mBj3DLVBYcr6UFG5Sd0osJE51q5Vf6gHT1I39tSnS6DeaOdU3qnhoQIxqNmUNKm/dxdYB3VyLnG0
rpdeu1HQ0Pxg5pLdYwvBcYbJrnNxzTzhi+grExzfOxWvtYXCkLZGcFFhrAIlKW3kcebsQZl6dcy5
3ox0bRpVc9EcpkiE7SJN/A7zOmB+BcnRSOm44XOmbNUucc8VOsyBsfajcYiivbKJ60uYIJl/9tIL
1oxxtwcN3MCnKS6S8fAIWCXrkeV/fXZl+zLbcw1Rpifgk/BS9VaavQC/lrentPsrdRE/rWP3KEXb
Ot/XPvw1CqWGsWmCTdONUwlE29pgZpABF1AJB7U/LGsYLZinWNK+K28lRfSuO0Db1dyLrZ48g8iv
enbln+auB8a5C08KK0RhyEg0vBnSoYKsQLSSm5HZzlscW8tNVqy0HpfXtQ+kGjd0jYrHOVGGWbUq
/Glor3JA9l17i6y1b41c5Z7QNc9UJGquvnlA+HxQ3wPKZMyyJu6owm0Dc1p93pinRv3LMDcFiheZ
OseF2EOfOBs72IgPnXakxOteusiAinAMMGHdEIrmErxginjuTUc+oLylztYq/kznqOL7TGuHpi3L
mAzGSkv2dnjNCG6sa47CQXHPumvsPl2IgQksJB2Dj4/Mik4rIn4rgwmi3xKzKs5hcpXpT8EORojy
06U7qmcxFZ2Y7hZmXHX3Z+Z7mQ6iZ98yDKIJU51+phMk99rdEMU+lrAey+C6WbHARt6qonkQJwRy
b7zQsuikuhBXzZPm7Bp/jhEJxUOa9l398AjspGQdektTh5L2uen2I1SWaYPC00xJ71KA8TBQjrEU
4Ml+si08jn9te5TBwdfXRjuWBYEKHNXIh+WpCEys1oAR/o27he3Ms2A1CMYUaHQVlSNQbTO7EgKW
UO3cqR2ukaG3zWXu3lL1EXmLEKkh0qdwF7mr6nPO9AORQ4R8OguQRkmmRt4mYYZWArYuNnyQDZr3
qqkHd6xLbDRIS5gWAdfSJ8EDViyELuGxuvk0cPHGm6jI+LPwIaXbrvrB0KkmkMYo/8fyymPFxigP
enfrHovqZhBs9/RJP8huQABJK6gziKWyBVGu75RbVj0l6REoO7Gl5sY4sTZSv/fkPbrueI848gQg
sCSNcptC1F0new6PIQq4yqHq1nRJZfy8tHkDC9A7DSDgqaiiMJE5rX2OUCxvHwM8FMZepUfNATR0
BMzapygk67TAUSaMtbcLgW+QvINg98k3Vr3o02nRwSHtuFX/SmP6Ke6aRqXP1MDrwf2I96ihFw1Y
VP2kIqNl4FdmsVGx+BU+PcxLqF+jTSRSEfMnSqeRkOpYqfW7S4T6DN2Z/ldlv6/h5jMbmoiFE7aS
vsdbzSvnweARYq4SAh26Bv3L/cw/8TntZSoMwIwoidvhzpAnUTOy/bUGAxhLEhs7TUG6DlCaQdWe
lLtpMZDPAfhMc1gyzbs0QI91T1eeJ1gam9uwAqul7XsPMRAPcKvFXr/TnYddz6oas7iJqk4HYNrS
YWviXE+rDVn99hphdAGqIlhm2U6OL6U2MZEKMOC8gqQ259y8ApcnTpSENK/+oRxl61zNg4kVCa0j
eUKe6LbHiA5DWs3afmRgQgfaEsZw/ytqrCh8ReOBjeEDyb/+o2qXqtvU+uzjnz7xveKsJQPHjBwN
BvPXUz9jicilcd69SfPGfybUV/aRhM/DoqCX0tHua/g/HzxidJnC+J6a1091UCnYyM2T62ZG6JzC
zinfdrY38luLnGu9pFiQMqjaoe2di9geWXCtOup3aZzTj9ARS21OFrlTNNglIoMZqg22EXvbfjr6
wS+PoQd2aa7WG1fz7FEyUBZ6ggqircjKugMF1TY+GWD7uTgbl2XGrexN+imbeSy+WW7YzAd97LEY
GeBHrRh1sMIzmpmq+e0sretR4AxOXZ6urJzeexZNykxCF8SY1z2I0SawJ0XkM8C0aez7MUjj4lLq
7vvjIwke92ufdCItOBBNWiWgO4xPSSMXE6uZug2gUaWWaWOY8Q35+41pgT7JWCetj7OSrPQpx2wI
VjrS0h6GaaGoC1OCO9qaxTQaxMlcy3RlEZe6OgySwt17PcBwo05ntgd9vDUsusWVls6y//v2fZaN
Em1v8XffJ/7fr98nrLzLqYpEJ11WcLwuiS0/tlsOiYi9iTHosJXTAc81mfH2a418sd3WColBjsZd
GjbJ6SOdMkmOD11VDR0dP9M2pJydysXgHBQYgGC4ANTaLB6aEypXiSgvJjlYUiRiOJgd4h2u1S2k
1LDWSVrQLVYaa9JqnTaq0Jio8hguZ5IdzaLsJ7GZuuOQKgYsYLKeVqc2St0EEHEP3r1ry71k4HCl
tftQA+TV+/U5qyg7qtok8Jw7nr6LtEyGg8/Cl0YfZZGTbg/afeMOi2DhRyi8UMidyIkg7/pYyoGH
1X6tqSwfk2DIrMf6Eeb0ABHjaOznExwG2n7qNGxcN8kZ8lQOBIAGbjaOMVPN+T5BAAMpI/ihSCF5
5NdUXp3tx6CzOUzCsVFPvYIJjuK8MwrgdLsLbU0x5MedKntj/1mEU3Bre2cdrLJps/hs7Fk1pXMx
dDf53dvZY3mY74pNuQK6+GtN8q37rPbFGqfdcTluX/Ux2YfrHKRN1f+m4HpfKR1EWCDg40UrH8j9
b8DSXY0roJDer/Z09oKK/ZRexsHc1Q8E0CEJhFv0gLflPJ9bC53WHgCFQ3WFG47M8zN7EnTDRB7k
YARRTP9xF2kHdxgYqmC26mDIEPkiRPVGDr6pAEgeFI6sQ7/qd8ZBm/aT/qEioJbcuheKtnvvYj/0
BzQGgrFX9sqO9dlekTCi1XqDmGFdDRT4BeEDV136aPgvMvOp2D34TV1BfD0MwK8MxDNsVu4LPQm6
CTJ4phcBpbemnqCu9KW5/CzIPOO7f2BhzU/B6rPgB1unfv9v8HTp/l1a/V89G6CC96+6Rmd3LO2M
jXZN59Q09tFpcKkuSCyPKBc9rEOO5Rilj4k7DNHZh360aKf4wY6yFbjWQ7iqTlSMAfwITtIXNkdb
j54e8UK50C80G5UfZ+xdGygpkB3DmTNFBvsoigQaBmbpMH6rW8Svl9Y6XEDvGfrjcmJs6rkxpZZy
NVchZ/dZSlypHMlni7tnDqngnc2hMkVaGCFoeSfvBtPBBivGubiX6dk9+kv3yNXcIH74S/9p1E6k
YTlRNoOrstGm1MJo7131lT82fzbySjr143LmTLRfZapxXIt/Nketz0bzz7hKK+KIozNtH8mLf0t3
a12xB3i5N/eWjSlAThAM/KURjRBIvQ/n9rzaQfIBA1FiKgALjPvwl0F4EegO1HY/gkZUCuyGaBMX
W+lM+1dG29YTYMcGTVR/KxT6kx9VhqP0kx0Zq8XLFBpE8rmfyw/EO6iOuDduPKU2dK3rB6JCcG6E
Drg8QgyFE2dkfTTSRiAZ7Fj/8rNzMGBaMJAAE1z7nbs0ue/uS9o51+LVn6M9dDcoPXA+fPHOaCKp
QjxYUKHh1BDt4QUgBhw/YuuDBBSbfeFNZGMJH50T5gV897fhi6OnSKK+SMcpYeJv8eXOQTyiVyY0
lyE4LKsX+SISPDB1PkDWapCSgtEOp7oH8oREXToMUWfjlfS34VFYDHfxhSSHJ/3wnTp5EQ45KH9P
ZxdlAAQKkOVgYthcekSWrnRvIoQE4XYCJNql/N0O5g/+ByN6AEw6nhEX5wzlh8Y/EHB83gIwttRN
hGCZoC/B1b8Gg3/oFFBx987God9qe+S8POADN/teoUJDyk6F7hClwzT5LQGWoT98Db+CFrwJbwvR
qKXIJAlKFB8oZi3wLsYLvIAF+dK4gyo/6g+ylnQNPgkgbPNSz9mxYIRx/bn5QOnVcwPyUznaj2bs
zJL75w6HVzTP4R1A7f6yDIHw+wKwJL7+iInv1Z1SANPSvQMNM/fVG6Q97NgnsZ79LKeQf44g9Y8s
SdXxs0XLCtGCeI+Wm2DBVy8Y8KICfyYXLl4w9MDktlBV2n/RKNnqE+8C1N45OWAqvoAdukG4svzR
DyOHBbUA8ACUKyiJbAUAKFvRZNlBJys3+gIaMBMlm1XH4sg0oubKHWN+07hC70LMb+4iV6s+c5fa
h3ymULRv9xRM+mmDPNDgTlwpFMNkLDPkM66HMDWZROfi5d/8m8qqCBLi6O2pqkgrvvGkRiiLDBa2
Xc0PslvME+4yv9pYKlhD9LA+L5qF/QNuGf//N84ZXRS5PSTuhPKPEGcRQA3MFfY1udg/4wVgjGmb
zYInskA0gbtju8dlN/0ZhL+44h3DWfFKWO4Ye4xBib4FIr0PBh1fHBuYGgNyzuOssgd75W599gUy
MtAbPsuI4KP2h0p4mwjtbu1I3YOa00ZjwQF4MsDrF5gKiurWuzxwvQG1qBD4nC/iao55tkCrH2ls
ATsB82Y+PlsdG0NOtHohViM+3gv57X1xZEdqaVNRmxVECJnk8L9VoD2zAiH4+qgfTEouI8sx7KqH
v8Wxe91OkajduBNjRohKNrdhO5jVCyBtEBHu1Jjc3cjfVSe6Le4kPZDOWEJZCt+i+xfjTBrdHghx
/XkLpVZgXKbNCVhOuMvuwLb0J4C67g213F6bT8GVBraClcaFH72DYK18dioHUNBJlQGNYkp7CUgn
BAk9O6lPUHbeX7CxEZ/uhN2jfeECkc9xzfJNuql26R9nkM36aX1AhPKUrexLvyhWESgbweDtp4KJ
CiYQKmW+pl3J9VxVW0ioAogcXQHYbKgGsK9xYzkuHIh5dWtu6Kp3q8HSntf75ogHDYLX3C8UZSYM
3zuygwV4awOjYgpdGuw7c8TjN3SV6M6Wa8HDaafiLDh/gLX2M+Ls0gWZh/c3OEHD4CP0gkuYI6Ef
XwHesZe0f4xF+SBccvI1wk/MZORbwBZRyjnSE66YUB7MQspadFsBIYF5Bw6KtY6KC4/OHKqOrNAs
jKw59YOR+d2mxby0VxrxJDyqJcL6t8842Ps3fQ7NDj+ewRLWz5F12biaaK8IXyL+p6vKJmS6SLLi
XMNYZ/zzHqyvSHqxFptoxbEiJ8vPS8JZx96xSbDNjss5YYyDJCKhwTwYYSx+AQBHEZPvHSsYve9a
/g2qH6DPOubR6Q+QVhDC/6GFSWcsTuRLW6OvR52sobpAd4JyspBx5Qce4xWWALChTs93Krq1oLNV
7waF6oibLiZwsW3GYt6RG8sHe26c2v2XDeucwkmz6qc9ZKlkF+5Qv2BkM8C9TXwA/Q6btV/kf8bJ
ZL1qVsmWkSAQatzn7qYuuNqzATu+4Fo6pxIGbLRp0DEA9r5hkGsz5R1v8kO7aA/GCRJTi7vjPxlq
ljjmAAnMfA8raKEMu1WAF648r74eRfWcK5wcw63+KMZY/TDBpsDvoivSbAcWS0gN7YLhH/19325w
ygGJAl1BpI26BtQphDCYmRGMNiYngwuKhfNmsrKiSM/8oL2rk2QLHGUAsxuN1s8QUj07j3pJwPyj
XQf0UHuLqQZ4tLjzSkgBSHbwQ/AnJHMg09g/zDpgmhypu4NeZZNCyJeP/Qvurf5jTnlPrRUIXCaK
sNPovz/xEKJyfKQALPUXssu1hBfhiIKoUNEQK+JNG3K3di45PLBZ3hjpHHh8gLSh2KFCB1nsxDPM
ErocTGmWbiFuDeGBHQxhTYyZWbJ1NDhaoZxhP2SiBloKgMayYZ/N6JHSOUd+J29GWMbbkOCqX6iy
tIbp8tIpotvxH88FghlsF3RfiGxob/IOLL7VLfqVoCs/sxvzD7cH1t1KE+xkZGKycSTQgDyFZQMf
otpxZ2Iy/B/zAmyRiwvElHvCekDkT2kFggeWumyyX51TWIusVQcQft5fczLebPgsowXYYn/X3L8e
8wFPZGIxNmbmM7uL9RBUbL6oF7x/SBwvPSM0Qoq7t7GfX/51eM8X3oEQY6wMDaAIn5t6/u4c+Auz
MYQ3LJYCwZcGJdDO0S06GleWiR1znqd5PHyxpQkrMm+vnjFwYaiqbGrhNrwlS5T+R7rYQNZs4Hjz
rD9HaceSQLjHS5OjCJceoIIe9ZmKx0y4j31u8Z4/Jgb5LxTlAqLDw46Lih1cz0cK4xDU40w5Kkh0
AbtEDoVtTH8wgbsXmzapu/ngBaUFrHDIy8RCOP7MFER+EGC5Cd7zTHkxXYMKYUXGnvEKIH4jiqlS
rltzc+yHQRtOyIz9kx7pGvFbbjpvfwRIIryckm1D8PZA5IB3JBrgN8YStxZbVhBX9hmxGh5m8HBy
LMXU1Ftq9yiOsD3DA4Zq8JQeQH+IX3uhktCnSBVw+mz93/fhpMyz97Qf0dM6VXCVlHsKDwaOTXyF
dIXgJe8azsJt82IT4sowts/NrVv5aO0IRmF5kC5MaaQTqG2C/W4ga303wxQ/ZQA2qN+g2SGgrChD
PBlu8iGbwXwDJ9+t+CB8fjlEZvqHT2I/ePsAIBFBAaASvEswN69+iea5N6aDuD1sMpEqMPD5XtyI
/FBfABjMQExWEHe+8HOWzxpAqxBpPbVTPoosXG8GAOON9wfsOyvV5kO4J+bALtoMIBORReECjhjt
o0FPmRLl0aV3emTXCm+wol4R5EsVbzdBbaefdLcxnsBuYk/0RuFwJIb6595eWG8JJTC12hs368gG
IvqHF2cJxvVOPfwr+79NJuHZvEoHKLg9ACVkgXaUyOdwKowlPR9CcLgrAUq7rH80hA8QAaieIgQH
D1uELx2BtrAVQGRchYrhie2KQ+ViV0OEHkUPNjJQtDwJKt04QgwBTxOabFz8JV8FcKx3Cwqp+yfv
4f88JbrG+W+AsMCeXYv3z4bBQtrL4vNw1AEH3EvVl4sASJ4PSIvpAtcHhQO6ruhGXPix/5P3vLn/
phnBScEa10uhOdLATn4lE3MB9LaYSZOu+4E9QBQCaBqVAuJKoIIMnPzA3SvuELbgQjCEgJrzA/tD
uSDSo9gFOh9kIHh9FBBYjkDwozWQ/wEk4u6ydkG9hhlAaiw6OT9gvwFO53811Nn0Wq14luNAaxTA
I1RaUOcgsgLIDssE7VBWPIGR5kf2EOtFDELtc4/aKlXkaziPrzW5mBDgqFb1gfhkGzztc04JovxL
rznHAJqS7BjwRNB4Ln7h390dwYVixQC0Tvj+oJHGyBXyGcDMP+gWsuyQLGYvGcGsfz3IYpE7UuIR
GQhmjHCjgb1MM4wRbUwJlaEweEpW7H/5lF6JfOne9pqsK1z5O67l194ZKoPzLsmJOkJE6aFPjHs7
Ze2Hr7hhjqiX7ASUvgKOnU+XEWu8R1fq10QXw7sqp3BOO4ZhfhBkhHQRMwbqi4VdsAenAt2javbf
KOD+IQ/EOaDXAugbuRvehBuHAI55Ab6Y3DkI7KucZrGH4NmQ48Jz4C6y28O3gGckQnD0h3IQFQhZ
zaHxShB3IRWgvPz17uOtoRZK1fg7JLjr/70vA5I9RwQEQA+eLUKQB6rrgrFAvAFzFFzjd1ihGQS5
lXuNthPLGZ+blNVe+3eGr7lPxYCFAY53LKPkRxM6S4x8j+jk8ws7kwAOhiqETBg4qP+gguRs8Reh
u8PB4JeJeclmCUMa2Rc2VdgTEGu/jFzOgEcgYkBE5i/hd/J+fFwLOQuQswee51PrT66eIrRRuEAg
1rWt/ORYXLbkVL3pRcKBEP447Wgwri8NN1rY8BLokP30ItVg4K1H2st+IDEKzuwc7Nsz/GGqHsWR
xRQvw630aHYqzpXuXARnwcbfeRt/RTg1ky7FKtsJh0pSHc7nHR+yVQQzSMU8q/1LthDSr+mmWDmz
wekDmUj4OHFu3GvuavGmHMcFy96sVkKRq36q+/Ki7p1jD80RVYd2Lf9B5HLuiDtA+gLN6byY/f4D
SAcBu8RPg50aj/A8EAvHPr6wVn3e9G1I8N8BV/AbnKOtxdIDQp8Vkf99xq3+NJ8sSv4dcrWAIQhp
Lroi6rN7O1tzbXDVFly90hYqFN81alk+L1B0bsnbQ0NzK036dXyJn/EFllizzZ8sWYk2ghvwVlFS
Z6C/WYh1GFxkwhFq54LoFsDpyH5ZW/kTzo7OIcsrq5v7hnFXsQcCwLSB7SCu/C+ADYhnAmAawgkE
Nimrns09H6h4+2A2/8fSmXWnqgRR+BexFpMMr8w4jzH6worGMIqoKOivv1977klOYhygabqrq3ft
2vXNhGUimEeUsEqYL5lrp5SYQ+ZS3PyeEpakWn8e4xx/tqWa8Nh0JWQG8a3BmqDoyg8jkMl0tdhb
o9AoZMnSH3PVHpMJoylZsFyQhntkzSEZVsl88sKYMOel/sX0YTKJ1EgsPpklJF4hDcah/vKPUAbJ
QOm0B+6/LnRlaO2pAWOnHh16+6azNvmWi3otueL6uznmf0nv3I50hakQf6QqtvdWvDPEhzS0b1H7
CI2XX6fhpQ4HR/Ak5gRnHug+M40UdTG1qiGSAbd+VGtjJg1FkrhaKOzwpovWJ338IkelKnqFS0rf
qJzEJFBBLGZWCdkaIHQy0D4tT79Y5mgdMSVG3MX22KBB3rqQeMdM4r17RgaLW/tw4frmP4jg0MGs
shzHWLBMb7jnTLrXsIih+obSd/dTo5VQ/NKNa5GoYpLsxZh/3LCFQj4L0/f5RPMNYSI5MVKex2Sf
kuQCNIb6FrTTzfkvIT1MXmiz+9/zu46fY/mHwD2axSw0UByNr8FYp/hBh59hHh4TIuC4a5PrUJSe
hSXKV+2Vw9ynMFo4GOW+kJVtgEkGI/OQDx94vjgskUJcxWlW1Uw4xdXqzRPAb2y/z/hu5YIl5+O8
CveWrSzus32wR7hfPXVKM4CbnpK09Vb/JUBs/D4B1EwWUYE61iOEoWwUqETJQ21//4Yj41R/129j
XG8z9hx4ACNj3BLIW70XZ8FvdvRj/VV9PY7mvpsn43zSbqkufECNHgAA6JJV7nmwiESD454ArKqE
xAMhOJVoTGYPio9OIuhHJBahz0vhyezjDkjGEgvRBI7q8BaWRxNAAPce9XuEQwS3GASAIAo5YgcZ
pVt8zBHSVrQMfhO8n6vu9QfA6YkxL8PUPw/NoEaQy/rqiBz/WEh49AKKs7fm9uPZP/btHO8Al5Xd
4WOBa33d3zcYWYHoKS6RKmT7hSYnOUNAy58aDvjcgO5IjHV76nPAJhO+NiC7AFuFiDhyWqIACE0k
6BI3UTVSmGZCgZhxd0SUNGOdRDHi9unGVY5HdNT26HURKRNAMgK4hQ+MCYIZQwGSptUMJdBJhvNe
79iEXvfcXkaCwNQK0UdsgTgh+Cdkdwr8ET0Dry9IhOWSdjJinSzABKmpsg19kftLcOo1k07Eq4hA
c2+tNSeXd9WBcoACYqT6uwS6/UHHAdH/ba+ozgwXAZzPwv13UdFnu6EdqJiCxNYVHRV2Lizm4jGh
hu1DQMJC6KWeiSp8J8IDn5oeHBdEhwsFrsnuLiE1KCkfKV8Lz4tgw6FAu0gWcuh8g8WKccS1za8f
XwcpyLclRre2ZUOGIgubrusCGU9+PT22LgDkWC1MNRknAVuYjbhN/+bDZxfIPCj3oJUcFi2yGedI
MCNhfyCMRuyBzLudNX5PtWl1kE73Y/OnrvrF5WiMRQXs8/gSZ5E+7mYGyjG4lfPLWgEuwkSAWoCq
ozUJxwM6k6vhsiFwQh4t0kg4w7hFR7UP7E2GxfhI3aJSXD0CbsmDSIFG2oO4gWo95h4yOckUEVfN
QKxmDCrgdfYqZCNnlrgvlGw1lxoEQAg+nnZzTaByqs203plCneRDgxLj9wKiCRK/1x6qA1OqFcVG
xJNI3BOpIcJzyjcEBZlqBSytOYHJ6vCan9neHaV9+wcfVCLMz6KG38S14CV13qsKrigbqXBhSf3A
C4LlgYa537EAUTATtQT0Wp0GlPUlNK5NkBTwCyT0JSFTp/4y5jJCcPqaNuq/mJz7Tp5nzFjUeBma
cJBEN2A02sgCaPFYX0b2sjcZGKS0EdD8hw+aAm68TJiYjH3iXWJ4SdxRRh9laNibs6mUDgQJiKJq
23xPfIiQ2PXUMYues4YyY3OiDS1BNegjeE9gh2hLUOeb0Eq3fAK8laP7STkg+38/ofEMFoNIKnWw
z3sQS+TLQfn7w8eo8gOpXmwKe+hmRtGzF1gU8rkIGYGYs4Flf3/Zy8D7NVBfNr8IHUQHEjyMULGA
t1SfUSlk/gHzEaZDnJpRib3hmph815ONIWeko1QrwB7CF3v91K4e+9rjMXgg1IGJiBB/MCIsFMoy
Ysd6uO/B7nk0GDNfWBluoAiEfokElgROUPaCEvyJZzBmGv+ue5RKYg5cwSo+daXpS/boCC2ST/Iv
CkDcDRUWwm0ETSjEkhQQ7kTlEmwfttJkdWAKHUD56RNc1uKbvZB6Ihf25zXtwsdexSJgs2ipdiB2
jQ7Ckjj27say9BwlO+wZJq+c1IczK8kHmxSQL/IAIzIZYpgtt4hxTeWmg0XIV1s2I6KpG4Y0zU5B
plkz4vTEW84b9ldMcSwWcfMZVoPrp7DR6jykXcAjNvHRkwxAkh0pKnmiwwktUrPlcmLGYQXqVRlS
7XZ4jqsf69teUJ3gEwRfq98NHoiroJo68BvSpZEoQ02dbGHn9U24nIlSEVVDJ/QuXj4TYKHeGBrv
YwkohtytlNLUYnLouFOVb0MyRyno6WmGl7I65OMbG+vKzcmlQJ0+9d9oeKKktX9B0yVKJnQcqSoO
LUVIvStY/zVLIZLvhsDVJFPcOjoM32ArTbkh9Eq7JfACACkqcQk9g6TjzRZ0BVTTmY0t6+ku+bV+
c4oafjNl7zt1lo8bn7pKOE7fyQzCOhIVYLYvZ/CXLZNZ82XvtUX1R8MwZfaPsn88RC0Ke0OZenll
/6RjCsz/JGiYonCzeWBFEzQ8FWJLokYTq6C0z76Q6n++XEg+nxN9hPsVUYleXXGIDYdYSF80xxh3
c1jbxbY+YDRSUf1JXQ847WYwec20iTUmnO9Lk/v4BctXd0ka0P4Gf/nva5yTdTJ9rAdf9/VjfPt6
oDmyvH1hpLDPN1+0IR+ncRIxyNfVtongNIzUOBlbY3muzrFFc9wLVtI8zE/WDvP0jFi+SOJjyeiB
Lhlo9hJOEtFeIh4MU8LBb+DO64ZcIPEqa/h50h4oKQ9OWW5QynbzDYsrz7ORGwlo9H6tw8Y2XUtU
8myqCAD9Wdtf54E+U+6tRYnA9kR+JyEQXBFsntj7gREjjUSRLUBTYV8Y25hATI0Iax7+TZkbXAb9
V50XWwm+CVOM9YXsRpbyVnaKFXMDuUsELrCazDlR3IfwC2rwkjCotI+BwzcOFV3OEaQvUoro9Y/v
wEgm0Y8xXP2Ze0jODzArNeBgtIJ5h3GAXxJjPnIKhWEsSniIXqcG0FaJCqPWir0k2Vws1KDwA1FY
ptnlH1lvMEQIEM8VziseLO4ABcU+pZ0EZNpQgfqjDMdPSjFBOPjUHSMwTpvFksE6eaLVzAixqDFB
pCkheYwSsSWcRtyLdKLu0k3KTTF2NuwM4kcnUfz4xgoECr2h2z4XTnlGiBxMINzIib388Dqm1o4F
1F5y43l/e3gSfeKuQ1EgVlVuGBxTacpdbw/liWNPKJuUo9cmNcF5Q3Hs/UW4lVcR8Xpv+wOmHavT
jxg0YTnJT5yfs+Es0wZjxzLYkSuCLSKG9hxRYetk+tpSnivT51DapGydF8riPU3H8oxMzyEK9hSm
mCZr0Xyha4+TxcH4S4TVCKqzrBIxlcVPzGy2sj6Xm6ybrfXbbJPfgpo1bOJxN4gtIJiSOhSPgr7A
/gBzw09WY5Zfc0nnwkfAEceBYEDRI+mJFv/iQbKHQLZfbhwQPRQJPuYKi5X8Yqfw8TisYjrMF8T8
Xx0mVKz0gyWi+/PHztzgoj6OwjZ+1X+v45OIzDc0TIvQvdv+YVlvf1ccZYjcqijt0SDKMIGpxXjT
DsLh7ODQ2IfbSqyaQsKFu7DhznPPjThHmMOR59aaPN4pvg9LDssYO8jWqbfKVF1D4NLX2Z+ygMwT
GN55cztA+OCWch11NJgywz8EIubC8oaNKLYk6G6omB2nC054P91hDMAF2dHh9LBg1+B24L3e9c+u
AGIGyeKMU8Q1t4OtemKBJN7BfOFJ0G5cBxwIEiU++5PHQhvdN4LFxHlWWEYdg1yO2yGuOmSuWJnW
Ww1GkxFfGJu3bXWAqzxuRvov2+4pvnUZwiucGMd03qNM8mchnTk/r9Pf5w95AwboGoZdrR+7pAH8
vgMwZQRdEAboNi+pu/ktWvS6Nhi+ywayvHQnF0LJlSNPp3YQdYIB4TanF1mlrXNnQ6A7new8KMD5
i/QV+jsWdTzEHsa94MfnwUVUw4C66poA4RLaux4PHliLg0QJiS4etJ5dgxoIMOVBLRAoFCjTYG13
pBojpdRT6QLsdwXMPMD9R9XBBioKAFOQZEauBJQZqYICjTDLQ7uciCIKzQi2mWgV3mPEKqhnixIb
uN7dREM1YPePihAKFSIozCPgH9JQgT85dIKkC2AeYmym0E3hJ+VzKWGAUlLZoWoWXy5fNwrqGhFA
UdKToh30VLZAb0qnoEVAcd0Mv1h10eYEFquPSBERAcipLiZBh/J0PawulMFDRpqKw1wOuQyI+cXp
O5LrqTazXlFaQzTfVgm69rFmT9RzeH5HqK08bxFphFTrSUGJ3pF0jeUEubspp4dLexXkUI8wNVCb
uuei0KYB0LoSafhU+KX9KNSgNmffh2d6gYoylAbqvMTwmjaEvcpHkKPiAEAeSKoC2gAdCXTzT/1D
LgfUnm4GywLZQRVGIr3nj0iE2svIAKCQppSBknp81qjQ+AGiT/3rpTmR7/pzPhdHLUFHqEPr+dZT
n/eyq159dNPK4eNM7qWeoeNu+dUVB0GRqZyAX7IWkGQ/BjrNfvtx9ktYwP4u5qgAdDA2gJmAOAkI
1HN0WYgvPEmLXJ+j1+Q+gW8yghOAMWWCf9Zo1jeGd9/4WDH2INKX/XND/Yi7scar2PYRS001S3aX
0wW+OQ4y0/lULnAUmZmsQahIz24z4YUzm9MF+zCqWMOGI/FRnINvTAoVLBEl14RANqvnv42KuoMX
OSfAeahWN+KMlPRsWTfxzcHX6DsRKeYBmAOBPMgVwnxdFtfFY1GO5Adm6vIKrXf99Toro6pcPy/K
9G7a44QaAe3bWtXKw38/2sNNhpx1z6Tl1b6SkTVROhTY9B58J1FzVpIkaFF3MctrcKaw3uMpkZp7
X6k61RfzctTbLz+51f7TfMX6K486qcY7ximSsvB9+e6790JtyONPZHYfWjc2iVhrNbTgtFm05m0p
YM23RlVupEDfV3B6BE+UkaFAcSBjSUX1LFHPgW7qK/jh5JrA2tWLDelqM+U2OZt2nCsaWiEPFAzK
KNUpNHYBBDwbVEJGjOsCctu97XHb4Gk2r8dQs+yN1HWxWv3qF9RcS3V+u29FVp8yvPRlVGdt/NaQ
U8qYJkfpno+uynXR2edpmQ7ivqwC5a0Ou/cgPF+44aUd2c07SIrj5fLw0zM8/jZdWTa43KrqjDhJ
ZlmvBQ3lzt+2/J3VqkmeT3PUMissZMWKNcVcPCgb3b3rnGi/9pX1DTKTvSpBnt1KSt5FudKMX4My
pWyiieKvXlWh9DIHqC6TXNobVZBLtR6RMNMPLcMgseQu7WqdTFK5HdwDqeHGqZJCQOt+3w5kSY2s
nghWer+oZCxYadC9+8QFdbl3Mqo/bFArUu3rlEJMTyQ8XyXqFga1QArSkZV0dDWMSdbK3NH+sn5d
WzKbbvAAu0vXzLL7lRKe8sjy7OqmU/xqYVaPlkIaerqVK2r+sNo2CTKy91t879KQPAPfeFwBeZJb
hpmVgdLhVgyeza6RwCOI0Gm0vgElzm4oecBTMtGxTM08vEmWZ7ZZDJpE/cOqLKJbVY976T1BPwao
DoGaAj0sPRud5SbsLJS9ulcjMje/6x6AuSyCVH+gqCH7OXLYpoFPV98jo0DsnpSoF9USzCY8F73T
sFe6ZFgE1XmZaVw8yULA2e5eeZArSqTrfaxfySevEfa99UObhSphGeHII1S0sgKC1TsdUlHdzK/w
VW4FkSgdZbtMuaDh0tpfr8wOH2U7zOpnQJ7t80rBb/kVyBk8p6o7ve3dvTjldRGmZ7S3UGKVum2e
E7+WHgOwt2fCLlqN5Is5zmV2Ut00SV+zAT6EXbwQFILi1bajhIo/KaXXauiBaT8gozeBcfpzodrA
8KGuiyS0z+uy5jY5uXG7f1m3/B4+tCcrU2g9qQJVlXBX9LxadHXezHSjLsa9zTZWz9XHj91+v67o
CHX6A3FdA1Qwybp8etYWSpK241sG+P5UunXXmvfN9ceUWZn1XkiYIjv2jqUWp0KyQO6yd/Zno5to
p0+woiwt57phQwvKVWOrVBaKa+/66T2kdzq6JP3IKkgKalt7154viA4b6V9/a+AO2DDQervW4qdy
IbGllFBnVBHG0GPlqeuAAI0y65nqYZKbbIJQV8gvB5WMeOZbMzHs5juzSN62Lb0bVdatjtRzpscD
9TxCpIbAhfp6zKRC7f17h/VtjaKeqpTautggQ6X20OZ6hXujoZiTvdryW7bkWd6xl3+lajlPU2r6
9YYUtqXEKlsoP6V0rQL6aFrJpe2odtOQ+kAQPWV7oxCEtiTrO+kBGlL5FteGOdakG44Q6jvDwaPT
QqVE61DHVc2bSl4X5zdwuXnGgJn3Q9tC7UuvZYGpMPdMF0gYNyq8WhnhspfRDgi0w8hBIsAuuXcD
a/KCStFc7SmKGdLg+XV7nrd9ZuOkKVFhycM3le7BD2/mc6myuW1TSqv2pEvdkLTD2e8CnRJredA2
BgBfbOnq+C1D2+1eyydDyiyq4/nVvlyrI0CY8xJB+JQd5IDcgL56Pjf2PTmPC02Jr5I67V/KY6NV
0m1inh/4mOnrmIAcphocuqvCsv2WrFtcluRF3Aal2/aEzlMy/4oGh8bC33g/oUP38LVyvCMi9fIF
nU3FjLI+n3e388osyJnrmztcVr0eyhpbEsM2ECUsAC6fr/PyUVzvMTUz0Hu4nilVdFXZV6lS0Cjn
hWpTcteG+aqDHDav2D6YTzyRi1JcokFv+baQY9IBooqlWly3g4osP5sczJusTJ70tqo+1k3fR3Wi
HI1UD+W8G9b3Z6Cr12hgF6vuDDOlTC6BmrbAQVcpthprm5UkKTfjQX+HoEA0ierowGsPGS1E6GkK
aTTSLVnYMoUFlcHkosjh66XDRbsDTaa4yMhLPvHnNAXFXMiRAJiWTJdSLF2mJO+jsPwOYqyZQkUA
ri/YL5VndmwQa8+yPqLWRWrgY1fG/YUUbB4YGrK8qh3UEhkTHZVYPnN6XSbjRGILl+uhQRmEt4o8
j96ow3zw+hJFn27sYR5R3lBHpSR/vXVbxFhUHdyv8NNEji6UKTQrai2X6POdy1FKxqiJfMNdJkTy
Jhm1ndQ4V7r8Xmn5I2rUp1fK9rjDcaXIp9H/yGkayYUedylVsPI2ulwUPkU+pwWDUH9RCvQRVH0f
ImQ1giKgUSKYpMt7Ndd6VKlUeBko26YvmCS4VkaFeA2a3HeKenND6Lx73Nm4fmr91Tz08ctUp4NU
Yo+aveJX1cCQM9u4flav4RM88w3klyFJOjCXF6platp10uZmUBo1amMSYuIq5cpSX0ZZzixh7qtF
wI7l3Li1oQQtuq0tHWtTDNEYqFPDVv3CuIWZmYXPW++d7at3NgD2C9bE/GH7rW6mbvpkx2goMFEp
ddogYFK962+1Bi4nuwsGuHZMFO33nNTMCRvmeZq9Oq9SCYrWLzRtRSSg2iKhhK9KaWWbQJs6wt8o
tQA09Aak2I6gZGGcGs1FxY8QJz7oQjoS9yRF9E7uX0hVYFtH3cUn3U2m2MORDdqrjsWubsvWSbpC
zXxmZZTg7T9LQfQy5xfrET9vVvR+Squ3PZjexGZIX5BN3ZSoaVwqbDSad/fLYPSSIHTKHfXUbY+U
aIqCs6s4U0qyoPzbm7IT1EWGcX/V7fgBRATeHCqBFsCcHRohbI74GRDdjtsAhWPvGbDSIZzafxuh
+EJUyb+NrVAe2rMifiGeSuHPWOaTRXz37/7Dt8ImJp/QU4d90Ad1LARW0QaALfzwxedlF0q5/w6y
tRXexk3cxIxHX/bFZ6AXfz5DkcOAukHuwDM9M7Y9iDmu4Vtu4Sa+7aVeGqRBFVZhF1HAwoNjEELI
ompG4z2GbQC7wbv4li9xDGo8eBQ4dnjFRfktUCdENr2rf/Efw8dQpcADko4RtyJCetQ3hoOAKkwh
gucuEuY+4voOlWpXKLM5MzZNSTgINI+qm2ETwGsKtPHssMcoVN76oHkzjUP0sU2suRwRAwfAgDAs
+3vdTSOYNb2H3/G9B0Xx6gC2z5Y9fjA7cCJXgqiF1PtQdITuvqZaVAe8yvHeULrf8X0BaT26zUxy
mZDXJKDyomYPFEsyGq4LoqVIbpbRY0kiwpcgFRa/4sv+hqAif3WCrHednpcXXu8gr+TRdSl/pdHV
z+KH+6s5C/Bkrxsl7i996bIzd78K98vwH+5X4+nTr8XXrzbvosUvZBR/8RjdDws7/q3dv9RbAXw5
TMjQ9v6I10a5t1gsVvmqi4rJb7f4TdwVRWnczlmUKyabnzmr1Fv83gKiY640+lus/hpXH2E9Z6u/
V1SHiz+mmpt6f3+SR2l7HueetSCJx5e5X1mMSmEM4Q06LCQrRk8StnQ5xP/4Os2jZHiLKW82lGZs
JMiDgJiTdnFSeoOo9nSfYiQuWfqopaejZp6O8ug9rn4rZNrJOJjLk+vC3p6H3UYbNfAEuMGjfJgO
Cwix2QylOciwk2x2Cd/R40QOd3CFsFp7fYz3sc6XtGR8nl6mWkDqAfxO6k3cETKjhnaMqDB6nQYD
ntVtmITFo1gOrCvyFXAURQJQh043JKvuC0pWeJ1epzfk44tf5GJnRbDOhxRUnRQehR8CGuTDUeKL
vzyMS4hC0GecojUyJHQU0C638JaXcInGratE5AhGFY8omhOQj+9CgXHJWIK09GnitI3zqB8jivcl
uqOMtDH16SBlWsNyWc8FhUkQ6NIoCa0Q0tyCu8FPeSit+m+4OSoq5uYKgx5ksTWRh68h9jis43cA
UW5Mevs4XeZTI+wDnetH/1zwMJNFPh0cyQohVmfOuj9r8f6GipN/2avBTF8MZj1snJw1hBwDbWVt
HsPqG3sTvobmTFD78VyCFsTySKfBCjKPVHl6QVI7wg9in1usrUU6zafSypwNMFRFnP4MZiioeuSv
2BDzjBCNFlI4lO9y2kdthFu3HSzLEBxlUkGRroPL8AxB5B6Wi/upgPEMNJ4v3tsabb/FB3C+bqpV
uSc8AOJ43vMy8S04r1D+eSFd3CeXTbE6b9hDhwa5pO3WmLdkPQqY25qDZ1jzcmPxdAlX216KhMpP
8mm2EgP1OmyCGjNB/eIA2NAlqcw1SWusMC5EYUmR+fdqDrlFYZBSYSO8hgV3/j16RyzAbu7DeWJs
8F8kbkQXaBtX3pPy3rfDkZgKtSeOC4UCm1Z5whxheHhe47HIaCLRwj375AMi5A3Y5/37agKqZAfi
0yVEEGV0D8VrA6qjlMMqQHkvci8LMSzFqcltmigUfVVG6fA9smKkLzwxCAGXHLQuQzpkQkxwfosG
ywFJqCo9ApxMFxHaOQnsV3QXPTUXYYDzBMkAslSyFb02B8InNeu8Qf4QKJ6Iy/x8eh4Ix/FnuucH
LgYYkkhcPPEywQERQSLOLGK1MH8ENRvNsSDxcP+82jlBYQxJkoisWPKN+Xt7n9Qrc9SF9HbQjwgw
80rikWjtE0Gklz8zSkRaR7ZPps5QZM1qIfIHc9tHeWLCOyhPDb1wlC6o1D2zyNzN3at380VN+fu4
/knnb+SKf1qSUF2TjQeg9PEyRo2IYb16/qnf1tE6Cj6E/m18l2v2outimc/L9SUm7tb/dYC0W279
RBl95NVRBILSIbqbnROW6hnpc4scWtNPx0n0DinIS77tXAW7r0fI447wVbgwK+YZkn0bX+D6nwv1
iIWR/HuLlKlI5BUXJC6Jr81lg5THjM8C1ZekAuPJT/NNyj3KibLYU2QHlvmE+MBkIFKIWFrFsoqn
xsoHaM3/9zj/PCv7YsVUPNxwFlbxPspYiEVvEFyW+My8SazDZSTMNiVbGY8GIxP9AA5HUQO3/LyD
7GcHaIHDU3Th/1Fde2Lk3pktpQ850V1fMHzCbFLhkRtIFThPPGKiMPzFAcUgFmsuiUYxqAuPxEQj
kRr2GK84HIz3MsH4fw+F8eWQ4o836794eUYE0pn1zvLpLKFZOuu4d+Znd0mWrPhLGOnPD34d1rN4
FhPBdmZx8Hbide7E/OI7KLxgHZ/9OIgDnkx5BiKks17HucMj8cVpeZpvDqK7hyC4O5PMXfOJJuBT
8dXlkFiC9Tp1lmRap05wcdcceBav43itRDSgXIgjDnleNIuWBOI/58Gg0B9sKd2Yf5yM8/Sc6uLG
GKI1aD5/vB1nHXARvEx7eP3fJYjTpv6SKRLHYbyM47PrxKfTMnXmMY2MA97AMThu7nORy9l6Pdvv
eWEmLite0/ggc+NZMOFfIP7NJuKC4pMjmsLnwOJH89hZzp34GHLUeTgXJyF87YpTx5/D8E5xl8UX
L4T0FtNV3HFYT1yDWDjFEoqcG4+EoRSLJgRJH3UEnhMjYibuas/XCWvBLw54crAOLp1LpzqnEwQE
bNkp8Xhd8vmBXIHH8Ahnayy2mH0uOV8OBlVcL/3DW4SZnR1ms9lBnIm7Sadyxgmv8ptCVJ/FvPBi
0aUs3ssl1YpotWj7lesQ4xZ8zv+0mOfFnerOMp8tfYYYiwMmHxcBhd2P+WdY8imx8BceskFuFlww
b1mADXUtD8q5B5jkJU7t7KCIOL1vOShIODdnA0/Tg2DrIA0oXtsh/u5C2OY/gS6ndY5zrhy+biCa
k3FTOCT5/M8o8fLQdlPS+HWMquHlbs7JbF+YfMSk3eP24T3d3mVf5JjuvHK287nujPldOfxFnNQ5
6uLR3HS3vJK74znPYcTduc7RxOfi8MhheQF7PYdt5Gz9cUhj50vHdo93jzduWZUdZ7edH+fhadk6
JzAgFpynC6LFF/tjPsZJH4F4H9Fn/zjPQyxg5ITYSmIGvNvpmcmGN18izcHFzPmrdE+MiCcjInVO
DIR42fM2bp94gqfEc6dlyCy7iHnPpTM6uH9YgcRbpnt46Iy02ZpFm7st7oyYYdy4wmNS1cEaQ7Be
38M3S/pSHHEp3sGj3I8zBswpJIof8TcEnYV4qfDOmCJG/Nt5HjgFL3ImPsJNiWgNQXBXck+U6ItO
3AXeqc6Xy+VJrHN0H2W7ebOYoeu1cC+FoaFiBz9JcxylsAyJiGMUnPXsuhA2LqZx7ESEZ8xb6hXt
y33RlDstqzkWl8G15D6vMrlCPvoxWflCeKKFx8fWwnRSavPfVSvR+s3z+CXic7x3yDFwHfBFrq6w
MOIq4/dIzIA+wgqId15C8WwZLllUg8973kzf03mzPDGvIzHv/12GaArt0PBuxNRmwsyE+StmfChf
iHNxcmpO0kgOxcfoCVY3uokmTT72g8fiTpG9yeyhk5hCH5uKiMLnDaK/4aaK61yeqW9/WuJ7Qw0S
zXSFO0lbaMZ1Q9vFV38g+sXE5mPidghnXFyGt/40XdmKp6w590/cxlg04RzSWjHNOMMyC5ZLyV2u
nxHjhuf/P2o2g6KBtRLeHAMIz2/NUQvvjfWPcV5Ft9CKd5RjKYQ94KM4LkKGg1ZC6BCnFbQLDs7h
2fPwHjHMcl80+sIte3NGJwtoabKj/Xy+/7hA/1omlr3R0vKWLcok4mDiiw+s4b3RclqfeNZuueSl
lXjJnpK1RuN4Qhwrwyl8D19B72rhPIlwUpz5KXeXOZuY7XxJ7ibhQOckueeQP5gEfBH5GZ2W4nLE
GsfCI7rq/yPa07l4kt5BUw9veEljl4JwgufJrPw3h1EjEUupMLTEFuafi4LjsSRzkqmyZIZ8XhSX
L7nkPjLXLG6a7QvXIZvBTHFbKHS4QO7yBC/6ZMTCnTrNhbmC/RTM77twK4zYPHdD3sEV0wTRS7i9
zEC+8YAxlWncu9utsK9IGLuJdzqdJFRVWDuxOOxO3JON+Zz3NFFnwVNjTBpHDYWxrUbz7XgQToXF
fkLAKsePoAvSMeLpy+XRdkOQL/gL/fLmz7WJPAuPoq2iTwX15TSnqaDkGEGdtZo24vW58zHH6Zwt
fG1eUkLD2W5RFt3ymysxXSV8L7bqLCSY5YZY3O0WmuOYe5bG/FpjdOsoNH3b7YdzOkA0qBzncM+M
MdyLmNZwYyArQ7UV/HjrN51YxHRf6HvC0oWWKu80+HeQ5om2/kIjO/BG6xe+yIfbchvpsbxLJzpL
MBrfc+g+sFmNOc/DL6vh3eg74xe+Nhx8eBvFQZ7DuMffNWJ1RzxA8PLE+bSl+ouWUqQJnQuIHmtr
3KaC201e4S8UwLeg30k/8i8MkXsH+C0azeM3otyOsj9/I9dmqe4bnZyX26FW3gsGl86mHFFDiLpU
cE09BRYAFEQoFkjCA8clfopIOTkOQPwUhYCR2IjvhmwMFnGSMCGhky60MmbFlyDTybPXjGDxWtsX
fwaZqUCX34NF9pX9PWBwbIttdYDDtyPl9/8tEoQoVKhg7bIb/QjH5ITWP6osxNj5Zh9ExuzSTAWb
azClj6w1ApCzasVmjVIo3b7ZfbQIWow+sXQY4YTyBVsajVY32UEMgxEJN4yrRdKmxzqe97CCRXgd
HYubS1I0ANX+tTdOFmEk4EdBLEe2ZJLs0OqJ00mxve+yLbc4+SWaP1f2sN6u38XXjVp0FONC5Nd7
KB68zgL+BBlvyIDR02Qh4jjJLhyD98vLcX5QOPy1IXBT9+bh0IktUEBFUrinkvfJ1ujvBp66R6C8
c8HquYWwvzp4MTcXFdNG8eGDS6gMA78hMNxR+he9L8G3YhRActJvrx+CXFp3oZakqQUl6UFS/YKM
Wb4CtdEXWYdIxa0a31uUzJHdaa/Z4lVBdiUfr+ms+aCkc8+GGkDqgi7xj1EHyxH6M5zDfA8tAigB
lR8CwAjogC9hLWHfoa2jKC47VXiI/15lGyv6GluKEVHclj052cVvD4W/BtoqFwC9X3GROks+FFZY
lXDJRJ7Aqt5Vu9vTJa3y/qaODWjnTwYV/A/VPeLIT5J9RL4nqgOUPLRIZwLQQu77k/x3BmjAb8Lv
yV1KV+RUIIHiKYLtoi6ngToDEhgwvDMIVHCRQUJvDElomxDKRWVURQCVsEAY+ziYJFCTlk3u4L4h
H5aYGFUKmOQkIFyGCHMtWEXNA1REwhfkg8tCEoMPgJ8ziJpWqAFQmcpuPKI6xZHn+l8VgHVlnORe
qBTwbZxQJCA9nPxoqBmCM17CDRKJ3UKoiQV9Ba0DVhdpB6ES3nzipu7ArSL4UlEW3WN7eF2rwX2s
DbXh6/syLn7gxsGrtVZjtG7v3/pKX9l7YyVD5Je/1e90Xk2LZTNtltnojig5UtU5anB/zVf1A595
YU+kfW6fAYgV4pb9qxm/yahhjUcgFMklaGpQJUTzrqwEUOlvIvFG3TUHGC/toQfJQYN2RtT/l3tA
MKb70X2S9JeI3pIWc/8Q2mfStkGk7Mc8UkIVnHGOtAmAw8AnMOfBpd52MBWXsCmBLEnfZ4zVs653
ulAnl5YFP1nD+/X76BGmETvrCTz5C72Pw3BIoOvWkbm4fd1xXL+UcACQctnQXkKh/RmeoNOiq5YH
cPlXNwFFXimFKfYrNmuahPsHKib8LYgEjuw3iBTlto/WSaYBHGmkWZHuoo3MEbdMOnBYcuxh8A3I
I5euQGA0J1SEsYKnSeIRuVAHWL7Z6krLOcpl2IUGKUgNOCyu3F48zaiRdUfAEyWfkKbF7GG4a5ST
NmTHW4wtAPT/WDqv3ci1I4p+EQHm8KpmanbuVksavRDSjIY5Z379XRwbMOxrW5A68NSp2rVD++Cn
T+I1BA3lI0ELdYadeNSxIdtw3gnxMk7zWJ26LDyXT+QBsAnZI9Xv8TfFWXgadCHKQaWfzB1Iwrxk
oL/iVvjF+Z89Cjskz/CT28jufJNq6H+SzUOhuJGV9dWyyIDvBe0TU9LNFQBLAQQVhJf/cN+V7+br
iCRtfsBqai8NfkX6rn3l5GEBsWmQESl3uR8dcLB9Woe135j/vGma2R+R+4+Ug+/xuz5UH/olvm8Q
0fKChsTrnc4F2DkneMah0D9lgXTEBQpvYBbrKNL/qE/je4V8velHtocvBfjq7npAGPQ/u5AchhfW
z9s1QCfElcxHgMnRiuDw2m82JtDFcPPhe4WFi9sT8qZPw+/uMQT78wA8lT+g+H5m/0ThWJPB2PyW
0Rk92M15mPW13/M7urxjcwNpf29uEbTVLxnF+Rv+G4f2QiwcPmVecogO85HTQKYvzxkAJJPUBlYa
G8IExswm9Z7clzcNMZ2veyxH2drElECLUbx7goIyQEVBBqJeg6WWD+kbwN+TXtXdREYfoVp+e8Wj
54ApMvNmT5+5bXuiQ3cWPnibmd9fMtAEtBMOIcyO/vJV2ZWLcINasAZYKjIH07p/mvue9hgeeHNi
dr+pgFghoDORwiyyMIcGIWdp4NfXxECQ3J3jXxLiv3+ps7wXXhySk+ozAzQNNwzYzq8q2sqYg/hB
tPIudtIg9wZf2SMs99Wb9SgI2J3OlMT2kgXNzz+8uvJgKHM7FCdSA/H9036n+AU8bNIpSRyFwuJJ
tsEHs6GzGAEeagz7jDMjJZCuDO6FjQeM8Fvt9uyxejZp8ic51jZ1/ojYH9M4ZhDrLMJudyJPBxIx
r9xzG+MvvkRAw9OTYo5H0wmHQpwH3/Jf0iuZm7blQPzycMc81tgZjocVI0PKAMuHzK+CUMWZIgzU
v2ycZ1e5IE1Vb4pFoNMLywOU5Wh7bIrNxi+MPrkUKWPzgW4H23R35ThZDjvi4Z4gxGPTSJwPi5LL
dBMOU4A8qGOd6BkucHrAfAP6zLPlTG9cbQ3OaTvJxTfza7PZwVjRoyD+bI0+fa7maTciAy8gG3yz
XNmRg8u1AjapuGqQvbHKyL7kvwK0YN/wFR8jFla6p/IwBlIwbq3I5AJFe+E1CYhjsbQLHjaYoUBY
xk8M7plc2iRqN4bLco+7XzxSHbi+tG/C3A3gx3/dAk3YDV6z8b6Zbpibi854xQT+UT/oFzhWm1sa
rRrGs1Bhyk2twwczQCBg1fmPHY2tW4Haz5VqB3dCbhHkcNSEzRUJt7g9SfC/xwh27K54G9jJf5hB
e60C9mFcbv+Y9d/RjWOssRPalpNNAEHclY4hD7R2WW7hE5/sv3KQv24LRyzhP1WIm4wV/DyOLiBK
F+jVzBj6xbwsHyLFqfQRGLIjHYCYiHhhMaUvmxtB+kc6Lp+duEt5CjbJEyVA/TFw48b3grfWOtAr
bOkY+ayC6M1Y7OQ7lceQRrAiW/plU21rYB/XJliYun2c2tgXKh96EAaD117KB5V9wMavvyT+p+a2
+wgPqTBQXDQDHs8Oz1nHVhGfjc2jZY8H2hv5fcwue8iLe/4PwrEwDUCC+ZOd2kN+6H5HzIiMUMfl
UjPV//tGqZB7JeEF7baQ+0F0Gp6yfzZL0+dWGpEL0jOdtgNTcYuwlduTSH5gCQLIB8vL4+9jXWQP
NxM4D3CIOysJyocCOI5nENYJr3Vn0+D1f0A6XMS5/sw6uHb51RNOqP62ydC+k080Svh7KcD4q48v
jBvd41cL+4ElwOGaXdx+cEZ3vmhESk5sopGZ+Mr3dsO5yMyIpXKWE5WJHXLEVcfmzfpt0RyxFFzx
gtsRJ+yY5w5LP8KbCYSHNU3EKlvaV955/6olL9MXOhz+s4Y5AAeXJx6HG8vGGNh8th/GJTn3uHix
EODoVffylYWAP7CDKTmg+bXufPpqcyNVmIRg8ol2Z77TGYc2/atP7DDAIu1efaF0h2dNvcAAwfjN
P3Yy20561PAt/l0/tO+Gy684y4HqaR8VliTtVW3P0iudJv2mzDzDbQZLuutwDKmvzDU5O7botu0I
2d9QZugn8SNrNvNE+cv8y4fAcytQ4GCJY2l0Lf/QV/PSfgoeiuUigt3xIHDz/MEwUWStz3Mk/OZi
7d7GI0CX1zwZsqhnOFCFHSq+6QR12VLpIdZ3Kz+5CImoJVzu7221V4h18MfrBCsb+zcG4PiS3AbC
6kYX8ybOOyWDvnrfuYMbveoPycNF9boZKyKigRTNoFc/FJ+eZThZ7kpYeflq/Y5JZm/ZpLN5ZJFB
MKmnXUqq/rbZwzIX0RKGhJtKOcFlFc9TLKBYLHMLF8F2nucgPHKq+XG6mw7bPtLO39joSh/dGyzz
+Eqj0eF6Bb/BMXzyZSsWcLOfcVoKsMAoAK7BzoJC1D2h4d9pZybAbyQCvvgGu1Nl8OB0dn/5nRRa
iGGcT2QE38OMW1T/UDcaOE0lvQ2ejWCLVcBAsHCxsoxPmGk4JeELFSahy9X87ediVutsK2WnfVjv
/UM5UGbhSe9mmwxvLsfs3p3JiOa6Al0gOpmV/8BuKMFcsaSMMEidKGerj82MV18Gj7/IRbpNbRfk
ZMWnODno2eXn+rpSye3xmJ0r3Bj5uOuXSGSZxW13Hzmok4eApa//xSk9M4gJTFX9KxSTYDygfaEs
bB+Vbg9usR+O8KLsztXuNRacptuyuiKs6Ed6p0/tL+tr/Av/nwS+AZcSdyqTlL54/XqMJQqojhuO
8G58bwaap54MBZYU6g8zFxM6YfOkj44e399wW/ABjR8aa2nuOdpUj09xyn01mIL+d4S3I0G/HGQJ
jwl8r3IRAlF23h6h4t5txwJvfrptGGLMEhwXcIPmNGzS3aP8pb5hzLc5FnPGSLUlqtzJ3mDFnpEd
3DFpwaFmu3upPgemYLIaaCnC1FlGp2CzWXLXGRgB4Ql4Tv9oH/FrSJzz+CuC/4YvwJnwUiaZ7B7d
l800hMduwtdxutO2YRuUBcZhxP6hwjGCvvSu0KvptuLpl8E1OZt/FDaWoNmUqG2RmN24MwmpvpGS
wcqyOqPWKF8L9DNcKXzjHpvdExpHKGwAp4kzPUPs2dChf2Ckt3XF+GZyqcmb8Z7woTqDVyMh5RCi
qSPyYXveEOVxL1DUGdEqwdeQhO3xgD6mf7fXw/IWCfPmQiTSpf8bxMNgQo1hGPDId9UT/kGJ3VeQ
+cSs0lgu7rQ4sBru4yuGToLmtH/kJ3PXJy09Z//dguKORyFhj8DcRKPuNt2Txgo3dUs+W6guHmoG
JpGZDpgjcZGfE4Y2vAAJ8yGvInbVTf+IbxgzjZgkwcP+p0wkFIFvetNgNA753dO9uRnvwzMKqH+o
JHljIHkAK+J+9Mm1nHdkEVFJwTRgW2B3aRwYOAwAQX5mkchYQHJs3LHio2VBss0Duo12M1cRTK+a
posm/hRF5KZuiGD1xFjuIf8UkHXabzAX8Q8Qnv4rC5YTWACnlCmJrhKPA05mfGnfofbD4ONbQF1A
YeneJqRLEECVrXNQkMSIbys+k9MTTXe060O7eW498XgxfMqj6dSyoxwoitlnYzq0WUgNTyOvBWOy
F0YDCi29dOIx7XcfKCj2UNn3mDPb6dum5b0Ad4GC3hk4sSDpbhGC4+0as0ACbtjMVo70Op1wJPlH
ZcDI814elJPwrDEf+8h55HoU2knwv959o5+wM7c+AGaK0sEAZ95iyzkk/WX47DAIBes7Iwi8coUA
LRz1o3bqg5zWdwNT0R3arP2d5LUVHM1jRQZVhE/JGK81xLf2Kn+tew6uiT1jg7UDnS+Ns/A+Xsb9
ArcMJ9fz4CWBtWGoxv1fJ7M9OxP39txs8/FWmB48FJsBCzj6bnHXQLppEAoq79/Q8X8TUtKtcNnd
6h8k/v7VounI/MS3PujutM0hEc6Wm19AMzuG1RBJ4LzrMOkBt0ognzC38y8+Qv4eR/bJs7VdhrcK
U+MEl0PFT38tkBUr3OTa63gd7uS2wZyI0cI+m/rY0S8VJyzzABz0X6gzkXiCc67A/jCJTYdHCCPx
M6+jecMxqYVS/KK0dsRuEL41yCBi7Wdvu/0xxvCuyj2DIRrRUhnaKliD4mWv2THcyPaMz0dx3y6E
kzub6BBy9WYWmsy0bNFh+NLbF7lwwBkXPFDj2MNI57qFnQx8AmGw5V1QfYqbwhc83VMSvUdMfQIg
O5FnhrfNH+UMoMniywWm7X7mfyaB02apZ0MHrz4hMFuJi0gK1jn4Z7KFti9/198I2+RP8b7gyyk5
xp8Gwxii2eLdfFWp6VeNsbvdJMU6Jn4dtoZglea0i34gvAtfOU3KAVn25sq72akymuR/KH8IgSh/
8a/ijKcX7yo+KvvpILhTEEPLirHHouJvXSVoxnTe5g8+3OGruhPBc+L7tHgi5DceBlLuWLrl71lv
g+2DHmdPbgeef9aUh+IOWoD94kf7YGYSf+DuuPNR/tvCWoawlt2xUBqQr2C3gafAWf/Rs80l8R8Q
AfR0GS/4lCYgV53LeuXAqpIhj43Ra4NY/ZW9xAbkKBufIEBNXf/ZKvpvGZbqP08qWhxchLnZWBK2
78DHEuk5GxYdf+nWS/SqXhQg/r/Cbf7bMR5EMJsAJPEKq694G+/H/XihPg2rZ31LBx5bszo23JkA
nxdcgH/Aj3kaEdr1h/Eb55JDdsiv1m/lgxfADdfTUmcgwVl/0JWkd6e0pYXlBGhOVeUIcqbuODaO
NlbZvhkk2S1m/lo4hq03lR0hjaDuMP6Tu1aLuHglhSNMFQp/pT61/M4+suy4ozuK9dUitH49w1/0
9eyHTIplvuS6ipts+Km3ULzGkilBtb6+OxSxEzW/ZKVRju37KIMNMyjKKleFEEp2pk2E5g79Lg1B
28b+e4nm+g4JKlcNvKoMWPJGmU5elH82ohx7Qk+gcCi3yEGL9Vup0tURI+E9X4mWG2Qj9CGT66I6
eXE5S14S1egu427fwyhLZmEv6810ltSqIPhNFA9aimfDKM4gT5IOX9joXifDhMbcJOAbZvIl9dNJ
b9nWkPCBw7Uy32pZIfvCLK+m1kCgWNvyLqyoA6aC7gKty0vbyJqn5uZR6hWSDKz0Kx9LPPGaMPfF
4apn1NtYtJqdrlW1Y/RpS8Qm8W5hjCddyANSNLjUxitfdqviHGj0dHJ5aUKCp3vvubDE2pYKtCHa
pBmumKnONAvwAkYRrpRop3l/l+LlEGoYAqsJv1AQF0cMa8J88tYxyqa1SSZTzJOaN9WR4BU8ETMa
og7Nu1CB4/JfigIdmPE3zkJGvXhJnLCkJCrR71KVbbUAfJdHvXWayRqdKoxFt1kiGmMEe3wLU+gI
RbP46mxgOlh3ildrqMknYTIJ/hNDXxRhjMyt7uX5LL7JlhXIk9z7ojKQnyrKntpa+V+rgBRel9gP
LUIwy/JTWVv5MGgDqb8j4gg5bQPC7RI76zAMmlFkKJqsP9QeUGyiDRFmMQ6MqhEeGfN9xMkps2p8
qNqieCkiK8w5+vbQ1RbsiJz0Bd3CToJA8V2dy/Pm7rTEQPFaPsfOnAIiGTnRXkKbnJaOvfMgYgRT
4w0yCkcZ0CivcfE0FPV6TDDbqfoPUvWuhUa/ZtZEwVtQ8sdlXF8sXBDFxTah9GPuKjE9a25ezNex
Uxfa/8q0TT9edu16q9nlR8/GuPT08CZYseXUt3zTd71aBKsu2pfZPwzIqtEOwac7/6iNE3bvQvyX
HDNwk059zpnXRnidiJ7Kgil1s/XY8Jv49pYSB6z5rQE6wQEiRyAIAUB2a+wW6iPCUa8YIz/VYt8g
jHVCo4M336/yOVJLpvmPkR4GdR9PJ7OAHp64aaaw3kFXUgbRRUKXEyGDrN2/lepn5NRPmleN1wlj
HnVVd4N24bE5FBNkCsw2pj1plW5LE7Xgqzfn3uI/BiOYE2zXtgro8+8G4FWu2T3X6OTkGKVLnAH4
d72wqzNvWH9bNHo966lOvPvIctXEbZ/1BPjhzTKpIs8h7P1Vv9ZIDvipoTjltSuip9eXI14yLQY7
gy3F1Wnk95QZqUOxIxi88UbzsnX2qqghSRoz794pwudwzK7F3NjNftWLC75LIu0w7boG0CGFR/JH
j70hBHESB+uqEANAePSlK+HWD62TJBAZk9iVB6JcJNFVR8HlufTSwDQ+63b7QBxjpEmdT2LKfNoN
x1RnV0hSl0UqLmCF2Tk5XE9e0hId4tba1Q2MdEk8ZCnBu3ctWm2136s48RFjj4u2yL68TXZrrHpC
M3llhGBlswU13UqZEZbDFBN0Z0kGp+sIDOFaNwZfECXPPBB2qq4PbbeOkasv2KeS1JQqCfo7FTHq
aMctNj4loSNEMqLepoBlZolyfz5vnsXR7quW9zzzOBL29Tkn+bOcyhfMNYFa9bdOxWaFaCPWiraz
HDneCJ0znLczuhvqsEl1rUc3v4t2e26Aiaru1Wh2ptS42S8DJSY0fp2FoK45oQ76CsqNeRLf5Txc
MiulRZuPxRwfZk/pG3KNt2YWBHXIXJmEMonw217KvWIYUJqpXsbSWIkDky3CO//WiCFGpsKpGM+J
LWYXtbhlbjxdVEwGZAp5MuMPSI50rmKFpVkXTTbOaIV4S/3vkSfXak7WQkCySNJfa+2rTNlF9C6o
k8fmkNJxFDkopshhHy59zrJMm7dPsWBPNWmZbRUgVtfYol0OiLv/G2uhW6uLXxN5O86skcgmrix+
14/giUjPNof2N/5h5AhwAbbnYR8Uf5qILNlttS+d0BnK+WksCal9Krl8WLCJqO95Vd/mNb+WsXqu
Q5Y4L0x8kj8Ov3mxqnRuh9jLPupoJe/XcJt09oo2BX5T/Fau9muh7/OyDlJn6HunT2HYsmXNrL2c
EGxu7Kq+RZls+QndZx7vM9s8jJ+CfMrlPWrAN5UY+uZXvdT7yiyDpmwOTfS5DLXXxPOJ5Fi0w0dJ
ZhhYEgLW9o9eMt7bn0grDmNbEcy92iLQGGvql0mDRYThjuwi3sJMCZDCMo7LIdZJ+GCTi1UV5hrB
XKGdwx1e3pXOwBosecxeEpu+rhn7kHaSUpb96j8H7ibrs04C1YDxY2j0H+9oL51o1HHqCFrj3LDk
jBOvE1evKW8YfbEslXeIeAl0pgzBXegiu6k+omW2pWpx1Vx7WUaIyprEc4ezaX/XAfKzXTgSyUVx
7E8zSvBsPvOD6eIbQPhPK/8jiuBFFYhPgWNh3zpVeVPyq7T0l6KimCcImyBv8mtY7Cxv+XjJWMDq
753JgiS8to14W6d9OX9bb5HFnHKrDK+kmkbZ7EUGYFp5q1CFxairC2XaK7hrNa+KiQqmXAOW2fis
KYgD4VUYTNsvC9l/1775KwIe6ORe6jxe6lGpZkesc0cGppB3GU4VeArkv/AL2lV28rFdtlZTBN2l
iuYgjYtjMbIynmlAQaXnc1X7BkYxK8CWiuQpZ7WPqcuNc1LYhS1X0Fzil/G06ufmYr6rtd/2mVuo
g1uKoE0lKWakETOLTStBo+8Dw0bmTmIZ1J7M57tSOYsOqU8WBcWla7J9UvtiDx714DP18V8psJu6
avNJzrNL1+LQqa/OmpOXphv3R+ZiQ1IRtTWsvi6ovpRbfgy4C6WgmgqbIEzsDV4MkM5wv1MczkxU
my8tOBKcHG6cVIkcRRBhsOh2D4QFNLkJyxtl3yRikCCpXX8yITrKGWvYrjh1g3jCmGFRAzrukIbe
xAINAXMDrFwQbae79OIkr7VpibQZrkz8nZOhORvrSejHE13EuixBwUY7Zv+3SxlH0/atUhH19OEh
Uprd3L71q9Pt6V/3eW745ho7anoXUaevXxTNkwS5VltPGvVeeM7nKbp2Mv29eV/xSIu03GljtuBd
GmCwVpr22FROLE+ONRqOiBN0W32bfee2fDkUzdhAbBgpuzZ50FOrCdpLXCimbL9SquLIVbWfzJxP
a4uHQHdqQi+X/I7E49FbFAbEKNwP/W0siZ/b0d4fe4t2rTCPqnESSjbz+rqL9UcTfxoVxAJgmOaP
OJfneHMQ106l1R1b1WKEuEjNXUBa3i7qbbK6R9/IrzVUnuEwE02vA/jUU0KcdX6UsvooatjR9eWx
7JKjBcvkfT61N7XngoGvXJz12k/ApPU8daSfCS+dDvsc/VDlsaMzN2A6NzkmysKI0KtK2dfKoZuu
qSkfrZxIytYTssKx4sSW0tRrkvkRO4lQH5q8P4gb6Qnz03zxKkZABV+Qegl6xjCflofo3671wvRi
1MhhP7oQ4tVn1upBu6v0kL9duj1dIe16UoOxK9/NiNFiJV8HyGprMwZLPt4bBFyzmzXSMemEU8Rq
ZgzAijAoaVLZMUVUUQilhWahEQzdhsFQxTlYsmKfaWQY5nMXZZc6s+c13UmTz21uW/NiE00wcgEN
xLGniDujxq9I7s7Kcm+gEJ4n7HomJ4Pt4WJ/NdpF9otD3X5m/D3zfcIaxcrTYIwQxhVvhdJeOJS1
fM1oIHpG/T/hypOBUnrQ42Nt7eRS9KKUi1RGrjpWbpEOzuzNJsuKlgQxJkO9gkcT783ZCiLDE4jB
WmLcK8LVFk4L9tH+CA9v+Vi6jyh9GsCD7tjDuInF3a8mJUbw2BytFqMieyyU1zCSmPuX12pKiWhv
H+tq2rqhO0Ld31QJ1xwfRxhbkSmkIeXIT8nVzYTWUShkDe+FYBwTODDU0Fs3p3UJz2k/XXUpvOFE
koOtzpQsSs7eyIpA1UHWOf+KHga1EBMBnB/EKT1M73myPiYE/T9MGf+cnrT0LEyQf4Zz2E8wuPzB
FzUsDIT9Mkh70ub15cKtxXzWGJE74DO4zD9Wywqg0I9WIbNv63emmpzMCYQYBTAQC9PguwbhabhY
+Xf0yD0ZotYYwg8eOn/oKt+SoEg986rdy8perqJDNB40bIa6kUOfH0aLBWTPNudbjI5rZhddDatK
lC27NNkRzB0dI1P2vNpmwf9WFY64jk6JapoeMLYgcWqli5rfXbgpxUV35V5w1Sbz4qDMlL25qPvI
bG0dCl0dWfu4+9QUULmWrWT3yCIkwbPmxXg4SUxnquYMmGin9K7SWxf3bjuhGIbHqBwnszykcnXQ
Bv0YcX4tufHGbr7UlXqdJv3Wem3bcQ9gt90v9s5UdoLwnpg+Fq19eG5XyImFtyqvJer4Sm8OsSwE
dQHvY8gDcQI4ktO97hpm644rnLkKE9HOONSJcmQQwSMNayu77aabpaA2tAcLmq48H2sAcat5ynXN
497TqD/6bIAOCF5qK7HwqqmikzW60+TrpZqT6yJ9q71Cmbdu1VVo55toa410zSvo7fzJzbLPaWJy
4NlRrQPnZbJN7bnGyCD1LwGLU3U8K2p0TZ1u+Ymw1QDGg+r7s9Zu/CLjVcQnq9O2Xi2grsxN5DPN
CEucN6nsA6XlyBotQy3JSjs1wm//JRIA86DnId4CBh1zb/6UBXsRqae4I8ygR1BGoIp2do0PmIBT
1/YYCPROO6iGKOB2uVNazjpjQId1pEVYCL6HOQ9VUkjHSr+EdXRZ29GXoCCVMpv5hc1gitCMYFE+
0ZvKUJSTZ1y0+E0asme0fE1YNqSHHPvedcTanaHAnPhQ2uUwesoMeytzO9h6zrD5R4tn3fg9LZhd
CYa3WgtVuPD6RHdNjCcyBP8M3WRhUy8xEBs6PZiS+DieOkk91q18akwYsdVOnXM3V1zNEn1LJRsh
xDLaANwD0St1dw2JtGc7tLJIw89UUe3YDN1yXO4TDYmmpPs2U884OCgjmvV+vUkEaAm30IKGEsJV
knuvU9D3ghj1pZcqyN7jyIs0FSks7FYg3JaiqKP2LN53FixqGreW9Ww0OHXEfP8yva7qbaSJc8Xm
wr/GfL+QrL19WOXa4scdaHqCnyR3JOSPS2EFCZUUvAWLCgyIYaM0CmQnIWvpui1QqC8hHveKVlxK
Uzl3anpejjhvnmq4tLNZ2tUwHzptDsZz3hj+mkZ+EJScPtEInY6Zkb36iNIvLDxARU9cI1Js8fU2
Rb/TDV+Q871JU4mVnOoTvVuwzw1/DYDAUVHjD2nHxuLgXl9LRynUTrWqn3vdxOwNnys+9C5vbrT2
txnPLFABNb+0Sn4R5WfkZuyBNSzNJ96VaDevuqr5BiYTTezpq7sULrenpcl2aZmHpg4Donx7Kj0Z
EiHUijC5lCUdTegm1xpF1GQbVnXoR/MgT+1RLmRXV3GsBa2SlHMTkQQrFRdFLi5a89YjhCL/784a
/drgrhfdlqF9RvBzJ6PcZ6MX6+7UnkyMdux6SbHaoasdAvpAib1bbl0buEI6V3KOoxvftmVgDtXd
Ugmn+xi/EIBGXfbCpfQMLkmTSzJVFWeMIpcWv1Xscbqk0+hbGh1pe4ktGftEzZZOYQHWNXYOnmeO
QDk25YVmPFKcet5zsldt3D1grwcSJhYgTH0EMjUIbhoURGdLtLNJ5WXRccn0oOvZ0/yIqXACDRXU
0R30U1WcTMI6LBNAmktbOlUy1gM6F7BgF/VHDmrE7pb+Q9yrClASQ8dKAaDTYgpbaXinhXVsTg0S
52Dq80Aw6HWzfSZgAbBCziyO6podqiUJlkWgArBS6vfbaLXojpb94D0EzfZbtXCCyLq9Wmleeg9x
zszIzU5x+WzzkyqmJ1FKT0sMLRxRq8V0PXxU4nmSNb+NJ19aGwLQBVp9iFUPrEZcNSnceYhcg3C7
TkfPMONz1J3W2bbE/BxlOSOsdFKa6Fiin1kIym1bzjvjMIupqtk3ZhOYeXMYo+IYTrm7DMg/BsEp
VjBIyH+16swqT+PwMAdoXXhdJfHsSbUAHrQ3OehNX7nwHExn6YiUIZMhOvdRyKjU+60KyErjKFWE
rZe7omSz39+mS2sMXBagN0XiLIyWfMeZyb5yR/Ngc9pwJHhJ1YPOoS9A+1oWQDGWw20/BvgUpVF3
Nlk5bS3aUI73JJsf9anQnjOIVs/SvrD2GkbTwKMSDkK9aDL0EmjbpLeuyC+lY4TKcenxmnSWR81j
2c6GY4Yw1DKcPlfjxoe2j9hhNdhfDibujwi12I22FohJnl9yLT8t8u+8ZwkmoZThCu/MydexmRwT
n8nvmDaujl6buCvZOKkG+arRudAqexlkt+JelL7UDoHzuTCxN5YuKWWzx0iyjHo75IDMReQs2S8V
jbjC2na5TVl2KXVaLZ5PLY0cgVoe9o/6pvrgBYX0exBMp2HD7yQWapR4cHWMrSAtUhWprSImBZzh
ddQOg9kcIksJpjEPJKcQ5tNY03HC8t2s6+YxqCb9oMKrzkz8lav1kjqyP6/IZjI0oqV8kkh+L6T+
rNbzWa3mc7P058iuEX3JCnGMPVMT4Ky6kvUNQ3a3wBJNDyU6eKHjC81gHi73Yl13SwdtWHZ3C85S
MljqIaf/yDLE5rrwMRAp0lucIWLnZTxGBfZ5cmVH6h7z0QTTtaR2/BW4xaiqc6apZ0bIi9LCwcJS
KhPpfZBuNHYZNo5FJvlcAQ4pLuCijA+yEtG0w8JxwGEi0cbQCb/v0RaA54bhXQXtCPXLItpW8hcU
TM0wFVjafcxDldZdoDO/K32OrdNtcbUh3YvExhRZ8ibUxlMVxmeyaq9p5SlTfjW65Z6BV67TmQKx
CObRxMRSPokrxCoyh0oBFLAAlSkdsxCu9V0NQ1DpL01t3UjSbBk5ril4q6MLWBupx4piOzfXEkUE
HmtsLGBEdJxAq7mm9SEy7ouwACoT0AdqfI6xBAthYiReyptXaAcTKr8J9W+812kcqIOM2xqxLOMh
p43qub6kojrxkE2xctHL5Zq5I5twJnp5LYNJbAKhYJLjI54n0Z1MmQkWnlwh7+Q286yl8Qz8pbLi
ts4ioDyEyy1M0/KNmmBx69Ytla/Lk68Wsl+AZ9T1Vx8HQ6kf+sUrLNeaFd+0aji0/SGuq8MS/xrF
DxOgfiHkZljDF1HhEOK6KNECwyAU7S7N9x3j2VLzGeT+PEzeTo6/Qyt1h5Y9e6c5BpsABgpLwcPw
deu0i87wFjDUnP4ogf+prY4aN/uaS4aii+1Y+xwM81WZ0mc5pk/6N7ziPHUZMZxibytzMUaDH4p/
enKvyJWifAmMVIbZ2Q2d1xiPD6XGdjifnwUiv2J9iOP6Rq++CzFwMivVKST6jKjweZPOyivCPDcM
ykE6qGt5bGb1aGTnCPO8BKfopoSmqeMkxBQjtNccXyVFg0WL9mjdEBCGGJMhhu2hhPmWRnJoh9S0
QPyHb1GeHEBHpfI4hcmJRveUgXdVUCTn9W2aO0hRn4NRHLRpvwgkSEgs0MUQS1yTEmpnqnJJF+ui
BKPZBSnmsjX7tBqDfbXJ6dGsfVawXy6dMhv3ZpHslV3RzQeqbWAIUaBazX48T2OwxnB8WESkQ+7r
hupN6I6nHm/GyB97y690jP9+lK1sC8NBxdiurvVjwdvXskNPnUuD2DGwRS1o0VVt3VXFQsN/7B45
DGtuov94Oo9dt5EoDT8RgWImtxIlJuUb7Q1ht23mnPn083GAGaC96Ibb1hWlqnP+uNQNrwZ723cB
lxnRLZfvUUNKQg35Yc3UwOBHTFaiLZBP8KYIxNJj4oP1+0k3gkWljg2BX2RuaXXu2ELszNapg5jf
tQPPDv1BsUvpxrBa+N39GxDI+wZWbyLb5reI9EdEOGSH5h4rWFP3fsPXzqxObMWv5tVgRvhV4cXr
t7PSOeX6Vm2wM5MVLJUSSMkc5AiT4wWfkJOsKNhicYZXPLfFZRAmqb3xuYFjgKQ7JXwOEjxbInHt
moBg1MAonXQFrytU9uTm5DMTcTZ0R5nAMmMZTlZFByqUw1y+J+WDiTPUwlI96bXh2zqbsHQpB6oz
VDWcCm5pNI2zQxrftYrnqynT4SAodbXmy7i9WRwpQ4s/0SB2KzZ9TtCkC+uN/AZH3tkRlQT339PP
qHoa1MZz3wLsPDOzvWdNc7XJcwVdzoE//CleTvqeMyTgmbF6DCnR+FnjSRlrPWaqKXOr2VmOc5/d
zLm8i16618n02I5tL0J5JNqoZpWO1cd+CP0uGx1AU30o5fSQj7EYb5WdEGH7e9r4QW23mGQEBujZ
LxH7eMQNrHMU5hyFLSGXI9hDLS/ntRLeKvbWwLtmEru8Ve6aj4ePNcpumckj+MEYztc/8WXwURHM
6FY4LJfuXx1/xqQBxTYzi1QGer+dYv2o68AkyHYKlegOxXAEQ69yKSbSdzbZzfBgrPKpk4Q7FCcj
ba/mEt1GzGPS+5b9Xa4qJ0rH8DkL0gpJFu1GcMefJGPKllONe2Ae9vWHmAL91+r3XHVdxo1Ntmqf
BmbD45A5MX0INCni+zOQg9b9zRCmd7es/DIUpODHVJfuVqHcGG5UuKK+w2uDiq1aoBHku8SSVkvv
OxmSO5HmgdaV9bdq3LbEomTwLKvxS2H4VjJO/PUzt21X1YQrvMZqALh6r4nf1vhiIFhJCeh3dPgd
UinttA3yLjvmI5TfaR5wVBzl+KwnII6DQlxeIGlEstWrN2FyqnHFYFdgU9dNgKfPxZ1eoIx9gszL
OG7V6qfjk3/k9m82y8/aqB2BR2q1p/vCjKtOVzzImXh12vSGFa6SwUbHoF9EUPyC630nLbhfSOAV
u+uCyuKI4GUwNr1dXwWAht4jAbDYov7c1sldzPKy9A2gGKrLrCYtXCdCfnFHuDEb6jO1wsHt4EZ1
op371nQNq2CuJzxOYX8frsl0b/X+TUH/tuZXpeG/ALFo0oljomAzLrV/vG15Nd/LhJLck6ywzZDL
Wy/ms6nsR1qLuyn1tzaxLzXW0miG159AvVy14HRBveHIS+bnreTV0j03/mSW4e9nc5oWPjN5WaHJ
PCnlkZFnnxkgYntY2pI5VwUy5sA8pabqJHQtZcBklvhDWDeVXSy566kGe09auKCWrjdk9xsO/ZxU
u0k4Umkxx2OCco5cM5RLZe6ghgpKFNWCBumQR9o0rZEzsOpedDfYdGhRkSIUgJEUxg85NrEPiAsl
M3V0jWBD6hYnttFdtiZMpMqLddWpZEa7A3Teox6JFJpdBaRmVU8GjMaimEdIPYMfZMqNc4LgnrlP
LD2CA+k8sTesPMQJeFQZpnMEjDKVCzHpx2PU/tCA1cbf42Ax4E2+qQbL9NssURi26tWIDihxDjyK
MuNDcdxE8iCtECyE/K94uMlVepWjwc36R0wYrb1bY/qgJdHXVPuLuR8PRcmM7cj0zC9O2whqKjk4
mU6FxZ6jUIjL1D+XoP61lwx8spnHN0Whehp7EGRO1d1s18SXV40XVX2f+zroO77htupreutH2Oai
wG5A5m0IRdk3Jsnrs5U/8qNVkJWjpF7Ht56VYidMVMri/HJy6/JsqckFwgUYC49kWZ3zNTlLun4S
PSYHPg29kp1I+eQ1kgkzXEsLj3KZ0uzWOtbMPM4z33jmBo/XtMUpoxlrpwRhSnTHIh5zwZWVKJd1
jsJxpZwa3Tlni51clMIMCjD7cIMjAu6Rc9YAKw6sSfGLGPK+Z0FIXdiQVcW0BOhSIyPG8zsm4bxK
xDlzb1mjp/VEZqyI+hiA+gg1Bblu9OhKTh49Z/JGa3B9FVxfj/1Vw1efArAU3L0Gyp/+3k7q0+in
RxbnAX++iBGij7bLgAVviACzyMv7yiAlQIUU23xN5gMU56g3542NfNmOS71QUo6BWn4aI0rIDEfs
58TBXJSau7WArURJAsKpzeAKSOuoU9Cqtb46n5pMPS05Iby4LothBwGRgGXHuTHd5GRrEN2gznqa
uQtqlKhu3CGuuRDRW1QNF0cAvsqBebQSQi9prU5QJmJyJ/MeiU+5Bz83l1p0TFC859KvWpLOebfr
rMqzQpKzddAbAhgl9a7N9s0q45uMFIlMW5Ar1zonbB4Vt679JLz8VVbVc1yIFldNVGvbFSb3OG16
MEuCW39AVCr17Wl8q1jji0hiZyUQvGEtMnAP9rm7wjt86NwWqVS687YRq05WFjJF/a+CS9BgTR2+
om0+KnA9eaG4KoEm7OG2noZN/59sJbdi267ooY2DXCCUh0uBQj4qM7T4diRfVZl7t9B5r9CTaMpy
zhri6oj5NZr11AH6LzdYhqL3FDlhwo+DIZGCHjNZozkmRNF0jVFUZOPPLU1uORy5Yp93inHReM2s
JB31PAaTuuA1wrRgULEHBlgtTFHn3OMGyJpoayU9S+OFVHR3xZTH6ysVEpPQqefIhUBlUkSdMIxG
dqm2exFvQVHrQdGf08V0KvVd2FCSM8NPlvrzZHnx5CqF9JaglgEX1MFcrG90KqPAthl9KNI97pKQ
qTooMkyYMv9DikRZfjNFihBY401cPcxM0HJmQ4UF/NeA7ccg56H+k+Od6czdB0RWD1ESZgTLnOOc
meRTZHcnEJcTnwQH3Rnf0Yj6WmY+ZygfBdeyMFm9iketf0joLxb4RaFoR/nKreRM3AS5TRRCcTfq
6iQv4ykt8X5Y0kkDVLKK99Gauc1JYFZ+rw2sFLUiC1LTJGjROvcJJis4gCJa3tf8HoHmyT2OMBnB
Fn8M04c04vtd3zn2oTg3fb1uYroZ8oo1vtmn9VY5rjG4YQ8WOUuOiDjqAOeqDGoQZpbKlB4pbRGs
aHz0JfXGTnerDkESEHvCsNGuYbYqryVtrrIaxAxGErENKFNAedqpuqL3DAElTJasVNz0vad7tema
Tg7HJW8+tQSZvnYpZf1dzee3eKRFdi97LKGHlbCsfvZRG+bmAOA/n9SN+lPD/ijKrwmTf0rKM/B/
DRtucm9qLPtJrvxjn++tzJv4T73tczkelBEq1kYhZrQTKeLhDFxgu0ZG2oSlQxLNSJIncADtmjV/
GxwHKJiIIkCCOTtGFHumtL21pnhP9eljaYpHKx6kxAvRktJ9UYAebTu52hMtWesSiB62XQkSDKGz
SloW67tj02qidN4csT9liCYS+9bC6Mdq50vREEiNN0zjpW0mFG7NqWJby1u0uSXeGVTauh7dlRIx
vEkssfQ5AK+biACZ9LPBbTgPq0i5SzEPb6GkJdedZSboGLH6gK8AVEimJaaS7WPaG5+NQotYvscy
9B+GSLx2jI6k8aT2NdvMS1baYSGUwOCqazesNBZiCSpgJoMkUqP2+on8VtQRwnr0vfUycfTGWc11
VX52NPvI5WlQ3jXKZIR61OCzR4kZmIycub7L1XgXxXwvdub6itzGk3o9RPEZIkYKxxKYAfIvR/Bv
jRereZcIZbE+JEx9OW5PFtMBVhj5EcOQumoOQ8U1XYkobHH2Jdccy/lslR+IXsjBoO+YBgiFuHzV
tWzwDwPjjKy4VkpuuEmIaveZcloYUeN2apCNFhnXrPx1H7ImM2clO6KcVdeRRIppJjQSZBli46B3
8ildoEnS4iKcaprPoGVA5CTTMRVqWn7M40cj9ThMGNIZA8r0dwU8+5JT05cWzYu0yWngnJcucdtH
bGVncAGILGaykmxmtBbkyJ+qjr21zlxBOu+SBoObWI8SyEQLh82Nfs81D0HVfKlDtoMWTtYLv3rG
BX7bvqQc5zobEzQc6fEGHifEu7bdnVGjnAyqmYCtirPKDpWNErk2XyiGzwyZNDOgqopJk+azWPGZ
i9/NGGFKxN/cdTyT33qcPG05g7Klwa+NQtgPUVRXrQKAr8QlolXBZjXhbqmFfY6IA4jKgEB8X4VV
jY3RazPLrQFLR0kGOD4BMKt04z1SjPWZfdo7S5BqrpsIJ00K2ulb+teYxrXP92h+lQohutYyTN+u
IZGSmvj69FO2aICfyLwrEAF222m25GNinmfVBoOkoXZX5TacqQZVzDO2XgxOEpQdBupl8FbCj1OG
oVKF2wMCmgXBBpEZCKjBDroi9jUB1UaGy/a5y+EoP7iTK/9Y6/GZdR9adN+JiFyBrsSjJyp2Tv1v
7+twDQyIUO4kbovF3YzMzYHCe62Fm7JP3fCnC2x+eBt+LHI1rfTSaPYGdrUMtkTDTqog4a1WvLF4
+dCycX5HNXQKCzGsdAkYqqiCBhBGODSe7BpaCRPIn5OZbzSUOBt/8kL0Dj/6TUIJMl2kNAapJmdp
swIGXrIpeFHIdyHoLCqHUo/5pa/O/zf55zXHjgXwhEZE49QvV9sp9NWLIuqWVuKGEXWwIYsBw1s+
e8X82hCvxnnrsmMOOjISlfvJ/JpTp1sav1+SsxjxDoL4L10wFGU4ZJjJD9ZKPLqyXSb0KFV3zNPf
poV7aQVskZxJr/1ROTaSQPQH4ShoiwIqawC+YD6zYBnWQPlCQssH96yE2yi/xFS/aa38htCL8pTo
nLBAV1c0LYcScVClyJ+W9S5PP7pt4YxK3xsjeVs2SJtihBoB0jVRnq1viiU/xauuNeZqg/4NxKGY
hYau9auE/mP1NWoGzdyLn+L5VaL4NJUjnTiln4mJSgCka7Hi5W3tTdOzohQ2lme3M1I3/1IpAC67
EIjH1ik5GsKcbwsChAOe676nN4DI61kAJzG/ynTq9EQomYz3S+oz3urYcPEJaFLmGvh6WzUoouoi
nmVnhWOBKUnChx4JFGDRrTadpnmvFPtdwfBekS0puwy0euf5jrFlQZM0gMG0tWNzMjfGzFMUGd4M
uCR/mxaOsBL7Dr/ianbt/0oF+fj4im1ivNn8ucqrOTltoF9pToD+bAJFzY6+ZojK0KL+UWfzqZT2
Y1xSxxAUqPwQ4o7DRpbuC1/CRNc9Ke696b36A+nnCMUK27X18rJBQkXQ7YDba7qK4rtCZBORFr+K
Q2mnToHuK4KanJX0Zus1YsLvwiBf4JCb2G3A53ViFoQb6bjPDF+rbFSmGNwLxHAw6n6ETF5sn+XO
/dfkQIw/I5u6m4MWbozWM4JDW9T+TC1QpN2zen7EWfosqvYk8XWtJqxcbeYyOAOhMS/ODEU3zCgo
+iHaWEOMh8EYFUWU6qzeIpE74fZx7M5Co6eFdlP1XBnrudsbGqrqvOOTpaph8VlPko7EFRhB1TUn
a9CW0mpJ45RFe/eC+qNOySpBI6Bon4wyGlMbfv9/OV/sRnrDitB2xRvJC7Fy4dTdyslRFGdTtbdZ
u+jNP2U7Ty3tkuudnqn7xEfnV1yA6iFBKbNXwUtKQU1RdTMUSzU9KmxnYDibdGOLj8x3ayreYOxT
CxsA5AmREz1K0kl+DlvsVP1vY0R2frVynT6q4rq0PRjcdu3xFfQMUTGQ3tKift00Rzesw/AJOHQu
hIc8yVfRH5QqFAK8K0buIrpWZXRlOpgiGb2aL7XNYxiHi9H52zQeNYou2okqy1LzTLBATSVGQNzS
bbyVSoZ84MC/zdLoWmPvrk5lkpYt3YuIDcVor4pYkeooIchSYK26j97oMDUK1PxBvub7JaicNH7N
UXeqBAYf290GdCg6HgJVnDmL1l1ot3nVaoC2aFdijzQ8Uzxoc6HThr+XAhB339LJOp8tzzRJSagP
o8TcVyeo7sjKaDsXQuK8q/zTGnMeSKnWJV7ZFE7GE1fk4Sp1E6AmsmRTnW6yZTHTm1dJofmlfK0x
yNeivqlL/h6l3TtuEJlOsBS9/bw3k7gJZlIgGU0d/KYyvUptPfBS15BTV2oIFMjPmXK3qbtXNo6a
xS9OA7oiu6JNIhEBSjfkjNtRcSbgC+Pc89IUlfDHmCAcVAkr95jBPSbD7QiUAFP5mOk1mmC544XC
MFU7ttvn8JMKInxDCnvrzPkblSEka6a6CRY4Ob1yXwhqQ0wNgHfDoA/DRc3do3uNG0GOPAHBhi5v
HCrxfcGxIMN5746FumLFQuVQIEmck+TcSPXZRKaN+CkZzRMgiVvAH5ZvrTags5WDefmMaO7IUK1W
0aW/59F/FWFF1J24keQYktOpzKFTqGTZdSZCrYFySClhQnocJhsCl212VOM4CfyWhPdQIhfj4y3X
V51/NDVsrJq9pGp49kvqKnAReLii8o6O/Tau+iWzpzBPAR/Kc2rmTlKGKaja0K1uBJTbfDf1rsQC
/yzXUG+aywhpBfDLDrv9RQug4AxDrIRMHxdEPcjOTOdr3hdvs5G9drlCvih+F9Mk/2OCvYs0+0z7
GPLOVynL14pUQpiDhQj+rYPmqRun5IwcN/2yIqJDAYSeQS0/IdjbzGl45AWBJxS6xWbmNWB3hj0j
ruoL81Gq0r1vkjv66xANZbSdNbWF60Kiu9MA4JuWcNTSCrt+ukpygQkiKJCKCBQKOltXZuBgpO3n
YKIiHlERN00WaDSfxbzlFQatlo7FCkRwXpawncKk/y8nGaUO+1b9XuP8G/wW16d50ZA19fHvCkhX
pNpdB9LVisnVP/X4PRr8MiFoRCtOdXlZI+2cpfN5aTJ3NgC4mIaa1Iv/IPjZHUD7bqubWYBlkCqi
yTc4BZCK5NFybcRwocHmpCEFLzfJL034XjwONesZV1er4C9BodCCymVFTgfNcwC1ZlBwOwve2IYn
JOy0K1Kn5A5iEV6fnaZibrKZ9LE8odmE8V0QYoZm9qeywpilQU5kP28AMfz9i7FOyomzLKk7t2xo
lpSQLWuUndgk/nKyp2Xi2Zvh1tlL7a3zCu3VvsclaVzllx1svKdNOI91YCG/peuuNFt/NXaFVO0J
gNQJb4iWDzwPo+Ca1HLQxZ1j+4usALU3Vqk1yt30j2yvoc2HtrTUoIKeUVh4pfZvZ1M7QIJRm/Ve
bCsuqoAs8guU8rIWO1mveYY6ejiFm9HZDEhdCwtmx77zRzO7i65TaW6KIBYKw+8BZNrOwUsIqMsg
U06m6BkNCU0zTVASXMFOyixslivjMb2dKBtXg6EVf2CHMnpTTQi1NEyChLnAnkkaSpPrNJLe8xWp
KUwBjiqTh0HVcgSVMP8TnJctIqd5/tcOiI1itBPyo5KBmAAnoRLUGIdV8mxtDSlrS6bERQCJbNmG
UmoM4r4IWhxjTMXyY7N47ADIsXxTizmYqFIzESvG6uIycrFaEv1DlY/0uxFISdm5cjs6Jcl8ZjZW
jS5sTSo8jfXKmGGDYrYdxtIG60VDVSDmi4KPbpT8qoAnKvlavmt18TY062thc8XnuTFd4c+5D+3+
sW2vqmSFmDpQ4hjso8rGHEVjVoycVdOInKEeOWO/JROEA1L76q47coLWW5VrP9Vk3lLg3OQga9Yd
4UJt/jQMRO1piiZOOTRG9IHtN+OtLlcchGoZKkoZcsFHsRHEyx+mqG7QzxGsFrqoA84uhqkRSiuf
blN813bUGcnEMAh/WZDG/9R0XyaSEbx+VDkkLv1IbKTitHx4h+lnzEZqo2NfzWte/Ji5WGy0U127
YkWwjrn8X7dxkAiwnAAxgmcv8bnGX1jBzy7cRNmmH5sUBtokT8PwkuKP3GoPBt5XNMlvsmq8j5ip
apUlVJdO/S4x+NBx76nzRGwozfJmRjJMfUnCWJAwwLmKWRX5AmiWYiEcDGdZuqjjdsvj3hHvu0Rm
JacBNwI1uVxV6M0KzL4GcpgeicPwc4GSjMR/OBhDROrQxkuxhhKt9ivfcQKWZPvCMJ33z64Sz4Qi
s3RAIUGZQak90mp87s1WtewIMJ20Ha5Fgr+UL56OOpmbj/lb8ypFuLosXMn+zAG7t6hydf2R6twL
s4kLvAiRhsgIKA1kisufEmmplIlnV5uwZeu17ZRnqtMVs0yHDDYAqcTJOFPFiaUVBdiukNqnqy2b
gwxdqEyAUbHeywh/3aj4YGwTWhyTwXb0ZbgQm9E25R6XNswXnbNx0WcqSUGsqFFL0eS8eBxaIKBo
dckkUj7zyP5UeO1WMtPR6CRNdKWYEUAqwpWLOLwLEE0kMnsSaJ/a/Uk5iwpqKzX9cx17qrMJb32V
Cohy+px13VnRum00uCl65I265u/yt67lTWCDeJTZGZnzcRT/Telbw7CFQaTM8Lbv7kzgAIWnaKJm
z90ZWYOoVAcvHmcIUqcvY+y/U0v6bgHVklH77rSv2dYf8CqvqA6qKfpQK1YQ/MvSjPrTQozNxzp9
5976qLFedve0J5W3Sd/0gXYVto7Kwpi6JV91pX/la/U9f1lz5Cm4C6TsIZYFpiiUZGbfKcgN+0xH
o1ufO0hcKyPhRVXP/aYfguwg3rHc7LEXLD3UUVYy2JHhgM+ie8IWQvAkZi+DQjHE2ha+YhlXGIvy
oeCbMq5hVX6NI+Di9mbLjZODz68jxXyMEWv3tObZl4reFzF86IL1cSQ7PGJWINapWkj7MAdXPtHe
6m0K6IBGDmsFex5vlDUnkZfSco/C0bCwpMS4ZofovEEPlLRV7RIjSz5DCNvDArOv03L911pKZ1B8
mbOyM4gJhyMZMCPU+zfl2iLe0JC5bsP8RNEKoOripBsbTmel8qeDrHgw5xG1tTi+Uu3x92GySfdC
p6v9URiGs96j9CT8jPQx/clOwue5S8iKtHKsdPIUJCR8McRgv0/nr7ZD94z2qj/LveWofY6yafhM
2vEruZkpSYuT7eQmzehNdtFRl41j+jEq87spa2+ZbryoyT1U5uqh8K+3YEH9scG51hOtp8JtUQ3E
ZfXklHgg9I7yMdTl4rYrvFGtJ7QQKvR1c/bU1c8B0OFoj/Ip/9GQjzBP333+y27kc9VvgTr2/oxO
uCPBfN79kqwqk046gQianoCfyXQMrPTymtGcvFwTFdYQbeoW+9IuwxtdFU43kjscCmAmBF+QFVWt
Mz18x4JLSh68VOju/EOZkQNP0qnLQFOJwdITEqykyZVXiSc7eIlse1hfpXlwByIAAaDbkeHD5gCC
tCr6O2DSI1nQVsg/cjbiOcXT1BymSb1sPfhFVZ8n3sQZX6DV3kRd3cZ8hWsH2TXzu9Hbt0xmfoiB
deG3JM4uktXUpEFuWd2QlDmsPkdz2a4V/JZBGjhEEENRSSRRDjWAStrD+mKp3Hto4QrlmvbxFbna
pX3MkUHDJVopi4bm4mRyXO1c98Bc09YFhoXxRIP6LJ4VLD0bnaNIxUfVLp9W2mJF40uPKitBlUVA
Z0WVV6ZybeePEm/dwPxLOE+08KFNpxNizxOOQAmBN+YvJI6HqkJILUObkbChv8NK5a/My9cotBUr
aMWZLHLsOQ0J6Mau+JtZ6qOLkkSEWNRgnDhiiP9srWssgYyQsyMTtlY1fp6tb91ARCrddWv+WWVI
vxYidqz+Nkm30cpeNRI5o8I+AeOqhDpzY7ZaTDn1WZXexGj59tD4WiO8uGcPBPNBzQ+bLwbfmiUv
21UvSY/rHtZP9jjeEtruESszi88Ww2T2GpUCD2AG0EgrtKdxn2gRn1Sq4Uh6xMCV0I4q0YbZnZhi
gQfKU6d+Cxz3/2s9fWvppop2XQJjTDv7uU6gRoJxPVxM4xLF1XU6yYj0dSu9G0lyN5H2b7N5Uw3C
VZF8zAXM5BHOJKywQdJGBGwpGwPuksQdM97XlmogcSz5q3dZewciaf5KFng9IIGGqLvOPE/PGRm3
TakUuXzG3H3q4m6P4109Fii1E5TayKC9mkEhIvmzkpvz1BCE1fwe6JREHj8RHLRhwoioaDPyW4GF
aHBL7IcFGv4cD3s2qK5eSS5aAm/aei/Cn7fpqIGuSt24mvorH7SLVHDIosXvKhrecIRZjUyuN+c/
97xV5i4/uQtCHIOd8SiIs+D63c66ihFM/a0rgM7AVNtHh1VKqZWHOWpPc/aNeUaTgxlhu3eb6llh
avgdNp72tUvGV6gHIuJ5qbvPC5yAKJc2lJsXfrGxybxlwM+DRjUBMpMQK49EVbRC84ncoBc6D0jI
ZBESNuxDPF2bqbtmUUXwBGL2hqMJDWMuudncoALnCCCtwgZeB6qVph821bbqlD8SkyyxAgg7MR55
HD2shLFcvGSqz7v2o1PO24jpmIuWv2jKBTOe9UDjde6tDoobHwsST83rkT1iNCeihLyEe4Aw4KTU
ZBAk3WsGQUe0SlbPWApkNgpE/LwPkaeEA0ApP+zuMe4c7N62UxaSR8AkNZ5seD6iXj+VW1/hV9OX
eBnwMzyY4Pken2kNl4+3BcVDqyquwca5IjpPf5i4DgopP48Qx1JLAk5dHsHNetxWfEyddPT323x6
wlQSHv+V6E8kyXTMn+eU6HztfRDKSz41zUYgqk4EFSW9ZozYOfck3cIggOC8F76xK+ifIzrtJPk6
grFbMgGvEmbzXL4uWXTVu+JmlNVtduzBCnSy/PBWZogqlwSm+YJo7F/2Wj5nGJ0uw/jFxqrYxNj2
/oQqBP2g16EuWlRCFhlCxEZ8GVHb7EsQD2amXqxEv0md9lgGaisgKLiIY4LDtvr/zUEelY7ISWsy
ZUx8QlI7+oaN8To/aDJVs4esoTA1E37s9EXua1J3qdcFfpbcqhzTt3ldMWIPOHSVUXkWzxXoRKgI
4rXY3d2vhqq5MdY2jUEaK+qqLpesSK5ouq6Tpl+JIVnE99IwR1OSizQUWGP4lXOB1JnAL+lPHd5D
YoP2qRPF0CzTeisy/xSZ/+27X0V8BxTpmAbJ/FIRAJj9Z/mjUvmguszOFjv8oBe3SFougzHdlk5y
dVs+DFwcBmqsW8PT14hdacjkH5+bpr+i9Q+5XyZhJfhj6URNWt9QV1/ZWN4Sm+M2CVi/nCTGDTrt
AvTH2gSRoDVAF0eJTEpg/2pjZdJyt7yYEtzQpBx1+TkS32SqHBRfUQrZklEV01WusNeDOrZ3ausS
LQ1FR/dDEgWrjua3JmpDDzE+9KZ10fMWeluE2HcTdSNmZbjUQMGlcplUotfA+TgLQHzQMUjdv9W8
KyRNTlMfTC4MHdCkV2LXqEBBsWUfFkS3DB8n6yxV+1HcY7NDDqglgbH+rbgqKH2Wik/Gl0wIxAHF
MW9I3AQfa0oyX3YbGaHhY2gbAqUjCRro4tucKEC2Q44MA7nekuE3TnGFwno29QjK/a4izt3i+KIS
AjzmiMIJGjPTcBj0wICtkKqOpAN0ccAdJT+1LR31mFjkFDScKJZLqUTYlmERUG8yiGyhYf8uRx2o
HK6PO0Dfa62Pys7w/dEtJqyRIUnm0Gi1cxsjskHMp4+TV5w0KXW09bOEVmaPNRSu/ZQ3XGRhrcln
Xf9q59iD81NMwOq0cAfZy41TnoT27mOwLnKvhLuFM+Lm5IWiUt65gM36luEG/o9OyJA787oJ8znN
enVakMolRBlU03+ZRep6pLq1PxVBoet3e4MiaIs3ScI/gWCpU5PHPHJfIwXS1Nkf6W0Keys52LK/
6AafYX66TvtfadYs/lQ1TxRYNFbCNjJCvFWhsiWkdZ+Xf5Ou+pJm+Kqh+vHIGmCtzsobbwxdoJeO
Pr62GTxuXdxGG9yJDJgJSxhjiQUrIWvGNWYyU7JfEi7LhtIMPSVbllTa3Lg3FqkJtnFLcxsCdKT7
/LssW8yKdtATvJNzx9joMmHnaNuJppNV33V6Mjtn6bfrqGnXGjyF2bVA5EzsSoZou63G6zYVgJfq
JdL/TjlWGFUEmdQEeAgPK0kRUtf4bJYMjQDqne0OFCzXc9BhboNgrlNBUFB/HH51q+VI6uCuHaLY
NdSiD+4btl0CZ3f7Oxg6ATUJhwTr9MKBSpNsSpSCuCRT5OSy9Uqj+I334tV24sWhGcsjo2Byavho
DgDQx9Vpxkv3KyOmepY9hY1s7SQ+NaunNY3XEyfUEbmvPCd9daGwXMEPnxKtMCCKxbfboLZIy9DQ
RNByfhkyQSO16WEHOAKC5AcDlaN4nwzLTYThdeSP2yi+ClCbTRrDLP0nRqSD+Aw2YhGEp5uJ13eU
nah0PxBqtqa2AweP19NKqPs9zeK1F3NLlMKY0XrcclfmHNbjt3n73JV9KnIoBdRUuYzSjPamvmVB
x2/e0LWMQHc0yb+2pWGO7ojpSZf4ahImsfyc/4en89iNXMuW6BcRoDfTNLTplHKlmhAqR+8OPb/+
LV403kBAd9/qupKSPGebiBXsMAAVQiVqkUow5GFBsxvsBs/+RL8B32P1Fox26S6swZDaEQRUfGwL
IjplveY/W4DCIILW5q4t5nMw4+c0qLir0tNaWG6jPGKRIxJsLxaLg88M0AoNZq+Z4VoXTEQHRJg7
eJH88AG5QqZGbc4cJj7MwvhIKbaNf1SeQja9lAszZSjaKp0vdXBEMYnqJZGc2+x2E9AqslbUcM7x
QIuXZdj1MBC3TOseb/kZ1hAGrh2JknArEFSJjLIeY57bDb/ofQSS3cOcyWz8WLM4lyO/Co0Wrn86
ju21dGRcDTkMskRNDgIUpTSRfwaUz66/4lV3iVV3VZuOfMs9y2OCZxsYQCtAkGp3tuAwxgqW7vjG
4YCUP+rl+pwiDlsYG/MfhUU4O2+PIU1X0eMFZKjeSMpl3lwl7sNZbe6Zbtxa8SfGqQ88fPhhoTdp
FhudPE3tQ/KyFrdxJ18WCwm4lEXs69spO1tl+lYM+dumdfCI8HkXK5hddA4LcwizfNZ1+VIgwl94
CXB4KN+rihiL0273+uScdrkM2VNZTgVrcHuMRpwy40R7mEyHepBPKcq0qlmP5fRTNOdaEm6atxx5
pusYk4eHzYEMVKLUbfvmNlo1JLf1PH0kNPZH8d3nOQXa8lhPIy4ynVtyjM3XMW2eYmsfxrF7jNx5
EBvO64Zte/vuaHgMxptDTaovp/aIt6QOB8YyOluBkrGT4HprM8oe2fYsHtKWNcKUrT7QDq+sl6eV
Zq/8US2W71Ndvfr/1m6OpLqJshGLYK+HiyTC1LIDdXSblK4DIjMkDdSdfIkZKE8D3KFj7k/7gDYH
nEbVH2XBDqOQb9bUX2lVY/2qLOWu4XNSxCZZZPFllmk0UhowBjbaW2dokCOOHPehlcEMcBjyIPDJ
8PHmiuLbcMlEfdpYR6k9cgBx/EabeomtOnKoCebdIGnvpuFMkF6Af2tGQ7oxzDWK1S/pJQpIPw7W
Is47zBBV/aMr2Cyz7I/b6mblj3TWozZmDdW+V5aNBjaPknrj+Zgh/HPtkvchfailGTbTjWf5njTj
ZZbQiVYexqcCAEvKp+8Ut06tHkt3MSlNaXMA4QzIgzB5uyZhBcb+JrBMtEULTvu6MgHUsFHtB0hL
khC1OkAmh76kNNncFvCIjNK3hsKXM/TK8bFsJES28KIyfGPVcB0/BciI4dTqh8aCYifPvkGqwkSp
NdBvj9sYQpOinK8CGxatjfCZemMEuVTgVbMST8v/qVQThkaxPeMsRIBK24PiN8MqA8qOs6ZkG5F8
5Q1pSHS5Y4583ebWKtZA4Xhf6bwLZO3Tct5+orENIEpG9srqDb1tu+v79QWgIOslwi5xRFkjszkm
ZoNf0VsU+XaYA6HPt6zKr/TszvrlVEik0LUfK7Pwpho3313lNKGX5hs38OGr3lgb3rL9TJjJGJQd
RY70Tj1JQJUbAVSl2IJla6GsSWH+oTa2nw0r9kgCKM0lsBQQZds9DiwEMmP+uxpLL9VS/PW2a+uq
q5gzWunWzZffokdIFNOjn2WHb2DFUWZDQRi3s8U8gefvrHUZuR+xFJ+n9dg4OG8HClWJdTXxxrx0
pMnIRAfp6seETLX4VJfXoab1WglJHwGztfVDatpHMuWPytHuG+XBKn2v6Acz6kdLysmGYvUgUx/r
GjbEOJJMyJdpilx59gWkno23X0HwypIc68HYTW69oPrbp0IoQCrW3ZNWMPuwT53LIY9qkHgUZHEJ
HguoUwA4QzTaZ9ZoGaQ8Jq5m+Z5QjWazw0sQDnkfqPG9gTTRfne5ftjJmxJffR9UtuW1tHY84Pgf
UbRfE2YsPFfdUS8kmErru7OOb1WVvuYdiczzSolhTmPY6Lk7Q3JHRBHT/8Dn09+k5h/Cfc9oocwh
NtAznk1AFcNMsGuCVi5ZT5hrW0u4rZa5pWWcs3I+5wbCNX62AYdpGSgKxD3kvIvack6Jgz0tviZn
/qriSBww6IlHArN04N+hUJoriMgkMgHwoelc8Z4xXBbFjnbp6Pg/6SitGyZAltXI01Z0vw0MEKQv
jWqcWqPxQDu46Tq7NmJLyvepDIYyuwkwUxkLy6K65Frx2GipTd5LELaInDIDr/dQRLjdt2m+UbiO
qMczrGHTBrVcLm9gfaKBD6JVtLN8kdX8YU/MGv2ayfOuu9tU8zrLNzxZ+9EXdRjooIgG7GznSYT9
G9JfkyKJ6cBgMFlJSy9pWDpwgJpF5WKJOo+UZPM+LTsZH/hBLiMz+a1+bR5GOz7rZXho9Sfew8P6
1lGfLkZ1UZItav5IMChMV4F9YtSjq+PWs0C95X1zdkrtPLAQiPUiZONm+ggN6WTpi/H4NskjRtaj
m/+SuAvEPPg2GvZRYYIz+8w4MXzT/LjLR8WdbW7rpWGij2yzpv3NEbwC6jqjlkoYVFgpSd44VGop
PyEAKHqykkDJCfEt03kXNoHxPzK9+qD2PgrqKENfIwVorAQYZrtbThltcYmJGRyNY4at+ChncNCF
dYkPMBSL1MMzf/1e+cwrhKbNoLpTyU+aVwynj9UQDJvxQgsEIChAkNcx7YcxtrC3Pua9c7T4zWzo
YU20mKjbzqkO40qxzzMZWduOtINpArMORbyjOOdJqVyxDixRUKMcm5nOFbiMBBqDynfsAa8nl7Fm
S9BOvpGsfs2XJB1i+dfCv6up3qG3ZJJx23q8Wjo6J910xbTcrYygow0xM8o8qJYmStOejRMFQ7tb
QDBdgfrSTnGBjFvxywWBIdg5c7tsGoa6vyBGccI20X9oGvHehlK7clez3YFF0KzRYt7WWvLLm1i1
S9IXkbUepmG45DkLpRTGT8W8t2kjbTRCi1WNYro5eKSFX6yhaRd4bmvyS/voB/9LK1vib/oA3nIT
OQm0OlJ4xjlIn+x4jnQ1hxYF1LZ0vj7D32HG3sWWt7A7MKjyCmxJNflWFBBLWEpOMNxq+HCbngfV
CJKt1I6F9V1rP6oUn56GU6m6tsN2q8z4zt+MbVIt7mM8vg9/d5S5/GZ23XsCRKaS0IXfAaPJdnfJ
e2aH9nYwig/ZF4gBmuXvDGS2IURoyB+ZZt1Ru94bQC06arxerLdqta8GMjxnGgg8LC+8AShaCjSE
GBoxyMHMLrMDl/A+WduBaazCms7PkwHGr3ps3lTwfNkYR3o+Rl1qhdQADhRZdVWRtJ2aNMrWHNVs
5ms2iYHEYa50S53nxBplDhP0tAxTiXABDA2GdI2hscRKFI8NQG7lvh2nrI1WtYvqdYq0oqVj+wu2
ZgZSocYrcv3k1gWj1N02zWRPeuj67WUbhkdufDW4KypTi4x/joUojBQju3yujQVqar0Pc3zdykDe
olWQwMkx3xlQ+2RUYyVVpBZMS4UiQD9zvjkKyzxsO8iS4gB0dyjkNYwnM+o5CLIU9xUkIZzQxfzZ
KMLXdNdSZN4+1D3110jKUyqY/JnzcUZsuliTP/Q7oxRcProGJTktiXxrgpSpfcV6x2JyL7cMKxEg
bf1vDfvSUlqXqiwv77IOT53wLSA0ZYnlgvFTf8hJ0kMEzfaEKwU1rX0vV344eDJb4g4sDy0U9HNK
dub6T5dK2ujNH+KMYeMS8DrP1Jo2OnlVUYI2c4IOcgeagGYpwjbJ+TmLMK4OyatGfKneNKfCdrwK
/Qg6mmM7Fb42MnWlCecJ3VMxWdaNKhPDw4ZFRaCI2gCblxyOBnNefdi1Mod5SO+7qZcBB4IpcUiI
W1uYI4I+q04SgSBbmKtAaMUYVthCTH8ymK9b60m2gz49f+k/GElc7I5535I+YoYOzUJF08lEYbZ4
k5TxYlLXq2j86CkATDlNuh9WrkSpuWn1KWdYKuywVLMIX8t+aMPhmXSGrHiM1QKcuBSUQBH17pZK
vITMUJQrlJBru5lXK9WuqFqvgklJvcB8X+NTPzaX/s1UHkMRxFiv8kR6UqXoX3rxLku0y3pzmvQv
rak8pNVowWa/AkHK8pYJSuqxKgaSDmjkAnE74htUpJsERqD+6TB+26h062Q64eIRIHKd5pxjPREo
JRPga4LCSScoSCyM2mBgjFgdQMmm16XdMKcRIGiQsyNrN1tKiHcFcjV194y+Vc1jfkVi1xzTzuRj
HyVtGmFYPO2dq0q7frPO+6Y4GbST3IJxkXFkTAYVHlgPi1zJmUoEbjGuWQLfaoXVhVL7OQ+4IxQf
AEROP91VHL9yEtSsji3EeAzzAFX4uXId8/UsJsVfCL2NC5vEy+aHXEmfBa5yWktj4xCT7hV37Wrd
Uv0rRqy76yvAy7sFl5w5nKsk0t29+2xm1OYP7HIntCitAUj8wPdwrm8lwOGOCkZaCHaaCLXwv5sN
OTRPSSXUwNjuhi0zXwaz1LaAclgDsxbt98U+PcQgMebuX6jowFHpeyOBShuhgrxJp/Zpms29sfMb
oboXORNAhsIeTl1iOlGcIkXqt9vANsdwE5bzqjBxQuvtDzlDLSPqoDPIN2yZDae+AqAvn8UxcQCQ
PIfuT8exJvccIdQSprvSqjqopjVsNnCZYlSWy/BbHbGCkDAQx+e8mN1Vk1wYGl57TiXsJVLjA8O5
SBpzsn+KV/QpJ6Bx+UReE1XZoSo4sAcHlVVyBJV50X+zhrxYTAY1AMcqT/raKNcv80fRSgFzrLI6
2gdgh867qVCqJtwTA1mf6xzk+fzKNupkTOvHKGfvysdCST8BLWw4PU00dqga02idx2tmyUiJqitb
spt40XTge0vQrdWje4Xx0JdRk6SXujMvdswMLJTXGuhoczYn9MyI8kyCgue2ui5Jc2WijlStuo4q
MloPM858SLCWp0E3xZxIml+1hMRjxAdiclqlzJ9Ty2Nu4VmnApRz3CNav6SeufKVoavqSYIdX4xZ
xt9PWFa8nqEAnrNZuMarXqaPzmheEHOFHPZ9o7mtLHz7p2o3ESC6ogA2wzIMehLnfG4yiazNUFNE
ZMl6lNvlRd1+y7HtWtDQbMTqTA6rmUrsnOnocZvr6hQ4MgnREGi+ewBt3dsATW/dYPxw9XSteivq
I91bFHcK8l0biXrLKhlH/K4Uix2i9HL7UodOzBTSmPGjm3gI6mAwTvnoHKfnGuwMlYaEH3XR3Taj
p29qT0uZ+ANs1lvK4CVs6PM2w82N2h9KNcwrNZwQ/ElUNHzjI6KwtLwkbJFVFj/sRqA/Ld+MtHQY
ahgjeV3Cs8Q4jGFVi14deItR3dl4sKW/rgzA+KO1wzSlPNx6+j9731LIim8h59wYbeOF9TT2Bi2t
fYwd6fWsq8abgUekigP0INepy+9IeR2U0AIV9HAM4UW4g14iBOIIApV7TCqwWRGayOuUaTfZMe9j
ZT4sQNLJBJRVbPhxlWdpAOvX5zB73aT0LmfJXbZRD87DbSscUM1ItQ2Yj7ERWafxUMuwGOFNQD5Q
OSG0xe8Wx3MqHju4swlREdjkzcTf9mZeH4Mk/1Q2k6KZHX3qWa/GQevyp90DEB6toxjmN02f3ud/
msjYp+Bq5svcCBkuyKLta6Imztk0hCN7N2Gydp/Ve5db1xx7JslmdY4EYmR8sKVHa9r1redkN3WB
K+JEbmrqI/1h3H8IRbkBRS7a7n6S+Rz7o3WPBNlzBIfAZ8rUN6dUX0dyPfdQFuE6sP5y6a9KcUEI
4CTBnp7wQ4rCz9+x1p66EWDLu5X2Icd7yn4y07WDtXiOZLHbn9C3snmUf8mkz+b78NgJCxV6nYWq
Y2K8Q2hXz3+PJRTrUPBGt7BfpKn3O5b4JVqM9t2pQUpZSHtm/ILgXLan7TDH0byR/5+lf24JGSUG
QUYoFLdcQ2F0c0CGKRoyHEl7GNPZmo8jcrEhZ2220365+cjOuVkFr0l1oTQ92w4phUw3ORTQlgu0
LHpvnluiZeKdt1a96Gx6F5WPZYyYi2Hbs6gEM1hujH14Ey0ACzJv5arPAQCwmsAajTWeSfu48RtB
Pd8YuKdh/dSpcZeq5EX/RBYSoxgD9xMreL0MFLLc9tq8M2CI0krNUNFm1g3pri88oVo7FCxxNUhK
OWoIE1Lkkh7ekYdqeFvEf2u0T0fSPiWj/bTL9C5pX8m2eDJzo5VyaZCCft3oKSRfQpRhZ7an4qJp
0n0ygRTivcxedpWKsHo/J2OUq/q7RByv/XUIAdQqt0KG1q//ekAcQoHHpWg+ShHCTxy2sonulawI
14tgC7wwztcY57OrBKoid6eBHNl6sQGECqav1vm44rUeoc7nWeu2830bEsTgGVPfhV+5jmrVznfo
FH+YwEbc/h2DxlTBjrrvTA6SJtPhsoBhwrigkRiZbhbOC0ujC1ktl5Rwj30kqdQwryNrbg6CSysg
Y0Nd/3CtjZLtgrkNNRWYqEXdnQXOAvR/EEFLXgE+rYG19ozAbka/Y1uQ16ufPH5uzutgjBdLxRBh
5leEl3oubjUnEEo2T1cfSLX2JX/Fj9hxUMHCcpPOOZT4iqFVNH9kRuDMW+AKX51suCE0v8r8c3o1
zYCO8jfj5JOoSge2bi3UGwm1GAWhwvCH7tCrUE1brEUSFGYY5YmJtzQfQkUppVcp165mCp9Zuzva
izCEK3l2rBLQLPxS+Vl195RhjIbDpkC3n6S/VISigzNf7MqK1D4llImZBwISghQYoSVaEamlQOhv
XUebUdkLx8d/Mul8uRpwzJ1ijVQrlOb11LE87S5DXWEMLe6KYd/NUn28Tqlf9mC0IdyDBb9n9xyI
nl2BqunFHRfEPV5p06TIRIvCb8oz0lc2la2mvc5T987npAskuieR/VPAiyR6/EJ8/DjhMMWFhq+3
wmU6mtVT/qXG0rNdu9dZ6V8b7TvWu0slRXgPco6EElpvj9SzU8JiHcKCg2eRxW3VtKs14qRil8LA
qkad3z1NVuyG+qMu1oNew1FKPqHC4WxT5T8dcvA/TjOd0axgl7VPKIxPVvqGz/mgDAWbSaD+/GUV
T1D7oqH/swGiKitRluainH5bSnvJqdFwaBo2ZqyEJAeGDOd0sE998u0yy+5enD5BdOgj4Sqn71HD
4fAtO9Mz3e5FViMXJFHDcE0ye/noziSSU3Ueu5VMXAUrJ2MfDcFlyo1hWdXxi7wR+5dAs24plN9o
X8KvDcuIesgEPeBP5Z/5Qx2JUavtnW5GtIHr7HFSEsuFZKJcmgN9HQIQhoiDq8Aa6WTxd0sMK8xn
jYUuQ6gMK6BvYE4eB+oB8poICbux+TpqSESTjU2ywHhGxz4Yyr0KYFJY6XzUtb+N2AKB4ZKJCXRR
L1s+pQXjYItYC0nbjL1SHjFbTww89ZUV4cpmdhhRI7Ga2U3qUugwsQWUg9sgCxmeB2uMtnVgjThQ
DTdH0UxB20UOY0JZj3GV0EIO78tPCROIuADJy9erU2AERlYOuqZhkKgiFZr4k3Q5zs8KXbTSQgI3
OoqnGP8ECuBGivh1Zll3M+Yv+IIAU1/ZbuM0c6bibRmLt55Gd4bhaH3m7xkjsECdP3T7554CRnou
41MUGtOIXAZHhkBJW+QhY22AV0c86YPOdxJV6rOU2Z1nO+8gUKzHIHGqXFYoOnL+PSV1iP4ctYYv
9yRv3RkFwFXW8ZqMeE0KUz/KybtqseHAfilZ2N5xrkFtw/6VVWxdqs2z0gK9BXqKAXUfcUcSEMv4
pBCgFsvEDuk4ulNXh8er5qorJamXQftqn806vMZy/abv3v2Xrkb/bx46Nrwr6wzVZIi+oIDgC0Kz
35itxzTvaaL/YZt7laTd9H9c8YMPEJpWk02H6gn8f2S3eZuuImlXvGqofJ0vvhfkhK2/fxbwCAyn
PWh9H0FxIcfgZjv6dZ+xxsxY29WIurkM5zeDObNO9zWq2DuwySGDRoY7oatH10iYoUTGrC1FI1IX
DYMZwOyuj2Dl1taPaSGtvPBJYxgzvPMSG4bYFbHhOqTPtcODBW2GhvcoQ6NWGBb0Ept1B9YB90GO
WK1HrOYwxDCgG2ksNVRM0FVNvrz9ampPItZW3BsqVhdiUNBcNfVvnBhcTA+deIdUcNEXWuRIXxMm
2Ha+oXnBOWHcq8p+xFSoJF5vBRvhgbDAjZXHv1bI12WjUXHeWhXImel4XDaz9VnFy+cm0s9pKD+U
5lSrZKoqJb/O0SUQdI4NVM7XjX15Qn+U3td6ZZQIz15rIulvrbus6sB9VO6KI1aSEg/FBokfVDWb
O0pY7nsK/m+z7RHeoKzvz07DuVIaNLbMMwuHC9nxFr7wW2UkITEHzQaSu+yrY1vs5K3DXhdjR0U9
gKcuRgKEbr5zhnO/LW5cg0pgO66h1MBOeqqaLEw4YADSsmGSAnZiwS62y5hZTot25n7jU9X+YwsU
JZGI/O/QVECJg0gQ75PCjc9EE080Sp/Kas9GdkymOALdk3QMVpXYm6l1eevNa4doaZIgpLl99p1y
A2/MhQY+aoWxAksfo8jvtpnfZsSPKrQbNdEjhSGhg88DJQjmMZQLQ+o89id2aV8RV4U2SKRell4K
uvq8fh8Q6mTGR2/qrpL+aOJfAiHW9m2xgJyMtxE4TqFVfAewFtfCSybL63iDFyC9g5cRz6w1DWP6
mVgwnHlYCyTVhJbeuQ0ZTN28y20RZdg8pw1rEFqlm0NdglSJFCxcTlFNZtf6qsuLPwBOTYINz+Mq
VZGuPC0WVCNxP8zl7mCZSJNOPNWqL9o7ol1mg8R2IkbrcUckf0QHd6UAdizd1WyMMJfe42G9EauJ
1zLpMtgtPSNRGBiwITA74bMajN7X8FkNJIQkQdrJwUhMLSaF2pwgBb5nUgpJDIo/Ot/00D867N79
/xD3DcnLccxW6tVCzdKNKgWi8jA2ZFggc9kLIe+B12a5g726MrDoicUX6T4S2oLFQrdIsN2IBQZD
cbxvjsrK7WX1rPIgho38OmNVJFd9rR+qsB4x2ohFgUrpOAjbgNvx920KtyAduTzCgSPjTvUqoMcL
nj0T1jJTw31CCNdyIyJuO41YSxp0BgDmFRKpSsgM3U5m2NlVFeQjxh8EonUQ9sxkDN9TkR3qJ7Ey
p7z7Z/C5EpSBQkyEWwVhTGJPgn7VYEc70XNgmGprAukU1Lt4cQxEEYsleyDg0HW47bFHF6dQSdob
6zXk6o82M72m4n2qMJ0m6S2Tf7eV2DfMQynfUjzf6va578NLIV/aA6cb+fMItySK9QHYnSNqmC0O
+wCC3wyUZAMHMRybG8Lt2/5EbrMJkXoFzs5UBcDVDNst0SKJ2kuf/zU16m74IfijHIMVC2/MUg34
cDAUkdBzkhA3Tgp9p1mHsp5HzO1boNbAgN/WKT/tHdXG0V1UnUfT7zsY1RJLCXZraYH9xViZC7Yn
RFEMef6QNtDu0FgtbNUfBc5nnbatdibX6NlVqb9MNoNz4QqQacRDxA47FmrKDh30Fdrff6gxm1+c
g6BSSl8HgZa4c3z4E4GpWIgtZnmf7xcsQ3NPQ3OdptRvQLclwPVJxozrw+odaHqgxlbuTH5dMcLG
Hmtm1jBqqT52IA1zhly/Gu1220zIlG/VhllyuMK59WIMfWyyVHnzHd74vH+HHQn9zTdsGChaHKx4
z4V5m9Y3Ad8N8wQLqWNK44kBuzPvwmCIL2it2yHSmC05VnkZGyb2aGrB/VO7EAEIC++GWOKmOl8D
vSgo1AqlPULgkhicohW+OT0mQnwAEvgWgVANji9kqyiqzWK5WgSZ5ASEMvA8SGX7Qbkp1yiymJcW
WHVabAMTbTHL6M0Sr9mqvVCrHCVnxZ2BoHpw6blHufbSnjYSxuOyc2S3v6P1rym/M+Zrynxn7lqS
8G3PaHSRAWWZem56T7/Mc301uva0IklSZTL4tuahtn7K0Efv4gewVw37NmPL0P4seORbOOaG/qbs
vRa7bRwhHJPERpBx0E77a3k4fuPBXoNk/kHFZG0Z7qNXTGQHfkgkvh04l47jbWXsjTMnpGmGaqoC
7iJFqh1lKEKnhu9pnItLx7CNFqFhfnDW/gK/h/efLQ/aFZXkJPR3E/Gulw03ZkMDXQHvTRfkGywo
U8y+YJ6WoJkQMYUzar8OjjQv9W7fXBTEvyjAB7K06cB3CIHWYF+iZr1UKLibdY5ETLKTya6nYy3N
/IB8nc0EF/TCP1fGFQ38v5EQ1VEntjdB4H40rZr4C9k1SFSTqjf8UO/5+sY00Ea0VGC0Ind4JZTb
vOHsvhiIu1L1ByD0FyyBAh4xpk+lqqL/EiCLIQtW9aiIh2w/Zews8IP9CmoCdH3kdrYS1JioirDa
QQen/hGzOSz48e06RUzEaqVjnkWoooWUjAH/0saMF6jX6HW74rKSPlrMMi7H7Iaa+dxXLxN+VS3D
JUlQL0k/JGbwhtz1ngtu/dY1/G0FWmlbD3p66gl/uXxotOnER7CaBXEQULXinYA0cGr8SpCcLbsQ
TiM7Rqfr97K8YDk7+k3d/XcoKX+xrhq4ZbFVm/9pgYjrRbTd32a60Iw4tbTr2AKicKtecvRZS425
yQqXciRbtT0ZunopCqQtOShKIQdO14fqkkQ57YQaCU8jvJSGatDKIDbFsdW46UqfLSxEwdhvZxHs
xFtuVOM+WrSSA7OHn5qKiUUSxOiY3oIebnnflOySzPhttfWa5KylzhljojHLzwY9C2Mvg4ybyblo
vORWMXgs9kBR2y1D92tfIx7rl1vegU454AA62Vy8ErPWZZ+1gjldY/ido6doLfOt0tVnSFkYi3JK
mfedTiBzLnVOFVl7lHbsGWiujjCtDzmQxdLPBcLZ3zrB6QYf+DRKEUIz5rToKv0tWU5zqT023blz
i98TckZAKcKdfUphgaOfPWNUT5cZnXdyNIbZazAaM5Eih88+SwDocJ2ZSJxrLiarwwPjL+9AqV2R
msj3S07v0e9EwTBUP+D09wdsFKrUBqhGGClBv3au2orV4OiU/Ys22i9yfMrX9r5O1hXwEI6afs/z
Waf/v6ZUrqklfU2U31v12xprlntRZb4PCg/auGf8KMSEtj+kLYxRjs2G3wzHEoEwoXU3m7yDltA+
o0cKIEASsZ1v6S/2jwOSayL/7ZUksogRhFc3/pTIQiNmKzcnz3IuM5xSYKkIJYTsk7uD8/ScSBse
CZw0DJmA98wQFlWYFzWuuVRu3TmxsIz1lDrw3s4z428J2cbOTpTQG+Fvtfc0Gs4YQlx85hf7ozPI
5i0lTWBLUZsvxbVoTz2zh46ZjS7EvTLyu8gfo7ydB42odNONd8FQe9cRejElRgKab0R/wOSqszDT
mCKRQa1TxjeU771BbP2snxHPFSNrAhRxkmz8kKb8q8pJlEdqj6+ENupzXcTHjtWp/ixxfxNlS7OT
nUjmyednxiES6/g/HgUvMHKHkz5+7piGIb7UpA3g5jJxM1kGpPZgNxZMGsdo6/jTIgKj0oIRH/9A
aMCWAa8OiSpdTMAzbKtn5AlSzpayomkyURiDd2pGryqREOO/wnvoWUPpFY3Eyg0FNOtH7cuy57sy
Q9IFDcoUC2UNRSLBM/HmHBp9Och07TMCNiaU5wb5bYWPqXcUBKDDCSste+CoN4O++imoZVEwafpz
FuJlGNa71sNK7x+QzUmC3d5T2XsvlFcln6JhNC/dVt0qcvC4DjhOGjwToCSkWooGhp7OlngyVLI0
6Z5jMDCtXtGg2vu9vZw7gMXF2rBW7onSWHwcEFy5EsuSHBJUzWE1ie9pYRrBoc1Cka3MbuTQNxup
Y+/bo+H18AJqV8AEZfFqT4LgB/MsLynixHvd1zzfRKMOxbEhQYj4NI0YblXaIW1oO5d8ODrIn3qw
v6RBz/Jra7zk9EYFTkh4sQty5YGGreO31VJaG6yBq/S4/8IyGPQasCf0yiQgoCt6IGUy88kTfeol
RHNkHPNF8gGPOKdoI62drGmxsTpoF/g5y6Mf+P6mi5ZDzUB2Nd2KLxt5Z35I0XAolLwmFBaCNVyZ
AkRB3Qww2kANvUpvE7UuEX/EmZh/FmqcRh2JHlNfZzt/cmqdJ0dm79RRZKz0FzKFb+IAuSZjhjxv
DMeezWmAfVV7JzDsJEKIx2cb9kHFxJGxqzwg5jUWQi5Qh5Ycjrtm3N2jCpf3hv5I4+Sgwzrs1VrX
1URMArpFAi0hgY7Ju7BXTOS0Ic3Lfh0muatXYHzlUzZA497lUexTRYch6leJ11HqCWxBshUPEIl4
S23rkHBgEb/y6NgCKAahxDy+AxOra3tlmsb78Whn1CZSJGUyXgMndPKPIZtxZTePUtHv6lTfteFk
NcDXGWxT6HAmfvLJE5PAe57scWxXrqhjWX8nhAykbA0F8LYNhl1WU3HVL4ju8A/fF469NAUDxDCO
EYZRH+xyCBRVYb74peI7ZYTwIyFXl12doPBKwJnJdKzIWmSwQY19XVu2OLAluKw4pzuTpdaGWhBp
O+2gB8iQ6X/UCIrTtox28xsQA4PLuDCCYvdFSh8N/BRddI/FPJbbfn5MPjYyNMmA/AvVVzQZTMPm
9yt6yJkLJqBwp9c0SPrJX6c2eVa680BY7mQF6SloktFwjEwwV3Z4MMWYUuE+JWObpBYb2stzQnGn
IbRtOeccuQrSDXEepsbptjMRjzhpYRQHNbVrhyNCTTn1lfZ1T6A09FcbvfyMC7NWb7jhh2dLHG56
A9+aTAxPsN/USIZTU/NKFRMtsFDEqngqBWq00VcLyFHbT65x3m7Zx8qj2U+nXp+GnD4R+70Uf/Iq
xLULVBeMyvs4whK1wAqt3alDXrFa4jyhwyLS2qKipog7MNTzM7Rg24y5Ds0RwHDtG/m+UoUT1L2/
q36E/hHM8C5tQz9T16hqBvJYuTobxt8/VQfX8ZEvE4VkE5jGt3xAfoCWwr7XP+O+d2n7BCPD6Xgb
/yA6CIXKeLpzAqJzImhhE3wE2OFYVf6PpvPqbd0Ks+gvIsDOw1dRlER1WZZcXgjb12bvnb9+FjMz
QBwkQW6TyXO+svfaBJVU976aV1r6E0VQgBE06TZKYARNE+GoY/Tb4fBtQOMkZyu4o9xiW7zioCeK
Nfogfl7fEZygIz2E943Dk8xo5SeMI6KSiGtDGg8mbkn4kFjK2ZhyKCtQurPMbBfXnVxhTAlDqs5X
W5J2oiRJklS++7zcMI6cvQPbCxcUUsNTLBgJ6K4hveTb4RBcrIC8jCi5B7jecCPXjooTzEa+Qttl
6zxZiIk10mWjkh++kvbaM7Va4BzyhhidJbZTb05hxhb1oLnxjskoPtqQjLqw3Moy8UwQs0zeJTth
zf6IcpSHJpbMpOGPUKwSdeDMbEgMrK5pcm/TP2Xmog2xycg0V1oPHCc+s3KGCDvJpH4jTy3BrKgY
25AJkF42uSbu36mTD+l5HEIY9tZFgq03ztbZ1MneIBG9t/SVMbVH24RodSgBmDaEiw5c6zNUUnJF
J2Olp4JpVbIyyKPRpsu85/B+Q92j/5MQizhzMYG6cy3KNzSsRsvAd3rB0DZBJcJoV6jjqpneYhh6
FpPejImzD+1LCzw7tsiIY8Bi57uEupUkYwQ9ksbxeWtwGmiatMI7I7c7dJ/oY4FvM1pZNq9vVUaO
iQ1X+MVmUJn9s9EUTnV4qXD4GozqhxJ30HlmFYE10WSElCFfsCmp7WfFcA+nv/HEBrKHp1QyPqqA
Gi57WLqAoumggebwIMe1n1vrkPx5pWtcE6VtNwkCbkEkGS0p1+XKyqcNEUQbjQQlDc3hnBCDRKZ9
dgqrL5vpBNjz9Wjcu4kqrzwG87+y/QQFKvgAOOdS4y6/Vf1Z78VZVyGkFf0lTMYLMrRVlDhlvMym
s2tMOpE1rFKW9HJkrDAOO3V073rw6/EmphuaAE5p9tusdyD9Hbt49tPoBDWDsPIeIGiwg+kxydmz
JV9H0Q6pITE+IWHIMWrj0PUyGma3gEs+lzpOV9jiM+ZB6JESMU5Asnp+x9EHWlut+k0+pD2t+WIM
txANhodRZ1XMLnOENa7AaAc3tVk+bxmVqvE1LMElwYXMh00KsKDzlU24kGNbiDqUhIFt7dT4Y0n1
PtmkxaHKdVuA8xXglHwvEUQy0F/H6mfGflxWZvwt44tJJpsz2h9qexngDUgCge2j/Q65V9t1/8bc
tcc6veSJYSoGfdJeFN9pK3ZNydrS1b0KPrXkB8mm8DAySMDHg3+SQ5KxejeM/Zzmx9m8iRGAQj2c
cImcJwWrOLlUYhNkzTYZMebCk47QcLG9bVC++zFNdfwpUJcGKkxV6NnyCIaV3WDbMtZd22bJZO9l
2hyl4p8pFtf8Vh7vSejq1S1sQDw4fTow5R9BtYxbnS8IwexnfBzQGdjrqzyfwUSgPyHwZgpp0uxH
dDUtUvSIlxP6n81cfynulaJZkWSD/nSH8euInHNXYb4MfSZJmYzuP98pvrTtG6wR9HQFcs+a7297
zsDmyVJ1MBxumG33Ctrbml0VsNvAUFmH+jYySbIGNBvJqV/5OknQ/W61UfQOs8ofHZ7MgutFM5A+
Cn2dtd0a1gr41w3G65He1D/CUj1JQ7aX7Otkddc+tW9xl7h6AK2K0SayJ3LhIaNUqTM0CPFGUH3K
TgfAFuJ+1Azcpoz3OGQqKCLIls/BTHaPGZ7Nd4A2W31QVqlfrqiE4CfB26KXl9j9Qw2Vl8hSugAS
eeDb8L55MnZp7HVz3+6SWt4W/60mgQVkAf7ZbkMNwxaTn+BbQ12vcMpx3+kVEdOi8ER2q6BCCf9V
CTy4e6rMfKPEHqqQLQlaHfaVaZ4roE3qaYHa5wWaDnwpLJtv+fhhGhe/I2gyDPBSFZ4GVEDVe2+C
KODLk1ctX8XOivxNwONZvU74QgqsH3S3VnFE7Funz/Kz/zVrcOMZrZyj5N9Val7lrLvBPocP1hTz
ldABTLXQajKHM85ww9qHXvZj0TDCnUezRehE0PLcrkBfPCfxon1118VtkBPrnIo3JlR0RrZbUhsk
KniTDGcuAaop2WP5iEIFwR1n2KdJADge332PU6ifd3LeHsZKOeBl0rB/Jtjk3RjtSvWQo00OLANe
lXHRCWDXbeMcBMmpdTq0kjbWI8TQqrz2jV3OP8VIfZJdlmJmnmsvz4K9lX83EjaOLOIZQU9YtIfa
JveY2UG+87MavimtEW4wpeiwda9tstIcxP+jvsQXsK3vBdx9Nz11LRLQ9H38nZuG+YKOHPmE2mfI
3+cJOHSZO/VDfqOqaxgJFU29qojEkTuT9Fso06p7t/WOoEX1ALCczGyyM0GVk4OpbXooFTy3oX0P
YAhlArN3855R76z6yIa7gBojIsZOz3e69ldoxbtOc9vFr3Wov6Vd8AZevmbhJfTniDNhQZUtUtoM
B5YRvitQmjTQPDnbaqzZPryg//4VEV9ieyxMIPnGWXnzm/pq6CNbJ6CGSc2qNj4ZioHwbtgTR7of
7iDEGwVBxXrqUQ2k9F4zSR71kU8zVbyazAgdXUHICb+s7dIFNEIXiIjHAVte0wWSFGAXW18Ldoqh
7dJu9HR8H37D8FvCO8fHDzdOfRPAcQtqvUTD4BdrQMeZB/DVB6Y3LS7EYBVcCGlDIktJkPtndtDn
EIkQ6u661/eyUPd2Nu17qdjPyG9ZhWvolbFWmsYn4XtcPrEFZ8wkBAF/wIS6yzK2EOUXDWEo+mOQ
dgBLV70ID8Zo7YtauCXJ8D2vd/BRICgJ41PDs4Zp3PLTizLSYqX6NeFN6tivW424OcFa0xkAol5t
lEW6hnWsedWD7m7T24G5oeE0GAOQIBGzPIhyPtTkSF9t6UjF0RAt6BNoizlMseHSM+mkZC0t5KRH
fMZeSKKQDrEmD7LjoLwY0lMwjZKI+EK8zrTaRHRTOVOo7UwaDqau8uIM0YpLPQ7L/gQwo3H0/W+Z
zZoyGSRqYHQV/g42GWjGJle3C7EidRau0Sq0VqRCU55zlJdK5uWcCzaAuho+K+UKrjT+l+bcSfqp
R1xSwJsiK9IVcFcUoKudIKxH3qYvqo6q1P4ujZgUKE5GgApwCzZd+SEzcBpQriOahQYPFTF1U1hZ
pKRDgMBX1MfuWAyc2tElQfw+Vj95HV7ZTSQdCzkEjSsSZj+jIT6JjsboRymA1aD/aqkMQIUkyCFZ
qa2wNL13OtE5BmIYLo8+YJIwCFistxYQWvicuKt69FCgU3LOKsxkMa0+WbYK6l7xRfb6ClfF2n5M
9v5KEeUlQUQBZ+5VCcvyJwPCQ9KHPD+xIzfsLRehaeXOmeL2PhFulFIUe7XGsV4+wbF09MibuZ5P
CtwaMcZn0UOHElA8KMX14WjzhWfiqIUBiBhyQuBfpTJ3Jpk8KSRwgsV5vAsfmbCNxxwjV6pvVUat
zC4tjsJISZzmaM31PQCwWWUOPcNVhutLnQYLWw3qc59BiDB/YwIw/oG1tWFpn5cyeOR6Jwx+G2Jz
HMmJ8U3FAUYIRGXd247JXlUrrWNBhdMbMvorJ8SqSxZJA9Mnguc6MhSj/trGPu9R/W9GorrY6JfE
Qw6bM8qz14FwcBpOrolqE+KoRGYs2u7UFOlRAAkjqcMpaZB0Ogt5Aa/cluX6kgNXsWpblusawHOe
FDugHpQNzm/qdoQEPi4RX+YxyEFG5OgJa2MrA64BXRSZfyq8ItgBoNhA9/OnwFrI+cUUahpg8GHK
IGMLmyyqg5ibl8YyS+92/RPRlI/4GiRBCxGHr/pAYPmfabxY7M8VRqk+2IS6IeY5PyiSO1vvswVv
uZa8GcaOxq8Gom2o9wOYFiS8AlP5aE87IGisr7bK8M1wSwXTNuZ42GC05RPrTGXXlMOqZTwyjaE7
EfWR8ToWwMqsZm+DJGnnz8j/CjLtPWQWa6f3NIOkiQQN21rxMDL8byJ21PfQvwcSm5IqvgKfuOrh
fB1C7Vp+qRgCRNad7AFLXlo6jEhxWZyr/5Tsbfk7TwmDa+FZvuwtiKSikcBNyLuGTMQ00Rne/+2J
BCwxNLQalQYMnNF/C/puxzoKQxKLX6wiw1rvpQtqkviaF7ZDcdOifoq4zDv2DhMLHxXL/bxvcOYS
nLqvCDOLWsMrSCRs8ohE17gCyicvNvXQWSKYlwewM9D429O+rMQeroys7Q3sPwFIGZ2vUkH7N6Ga
GUdei5VZSDtEK5a610VySdmigwM4l9iak944pgL+DbvzQTlb+q0y3QAueBqBjSWxe4xjryAPvP+c
bCTcpJEiCStvhfb9GGuyg5PgbnCVTLLjg4vW1BaxKQwMUNgdUwJhFfQR8LLd6ZUkwyzbkCzg5mPj
hgz3G4b7BsP9UUV5np6bkkg29sEsgKb2wnDLEdkDXPNI688ifWaRnrDwr9U1TZyPvq02WVrZ3aFH
34aCdIquQTZdFfk9LBgBz4TTWhaSh+lAW+aEbkUwkgznfSy+pZYwvD5ZCjqj7D3CyzEp/2hsaoMQ
IXTDvLb0XRtMBNJ8gLfkFvVrjXbLAJ82Qj2hu03ouJahJIlmKtpHVreeAghFkjNMWcR98M8psx5z
mhymaEld7iblXKPvCFkw+cBYYIKFob3MyKoZLxbaWA0MX5JUNHbRxaLKrPN/vY+MoFO3fRkRztHS
UGK00+xd3caIEUqvOkYCD0DxWz9DQk4n7GTRfA2IRob8NJOqWpEbYEzIJwmt5FkvcWfEOIdYm/b1
s4HYwG8hRnVbZZ/DkTkbphdT7GpI3HWqXpIFinSpIAG0E7XsppXMnbXt7R6hMrIjnquJG24CG8vU
DF1X6UA5WREHIYhj5yTM0PXg34LM9BsUlJI7QAxoy4fXlNDOHmimivRGZ4jcD8MWbyxQxqaqkPl+
DnLvLsLqAf8Z87FhHg4Rqb3tKRTGqau6I0X8WDix9BxBDqoJQarVPtCps5KLFIdQf1oO2KUIDLwi
UrfM/NEfAj2fGZMK8mtLda2/oegJmSvH0SawUogHl1G2ySIm5e3UsSiNfCpgBaXiBAwQeh9JFlxF
fowegRWwICmWiUb1rDy7KD0ziTyFitIkAkFnpCqH61rdLo5UxaaGi04F+GEOxmOYZGszfSwnHlJZ
XOsNyX5EYRHxBHTkJRvROjX/UjKpqwRZG+0VI8c507dRgbStWxW8ETMainYLXhHqEuOWANVBwLJV
YhSKYiPOTa8lmLsdP9BKrPQeNhjhioPb1xJbofpX0TooIpDHcsdu/jGXaaf4aGli39Y+asKb1TXs
g2kqL0WClpXdiD5z75RElitML5bMGjmgrcCg0JKMEo1rBT7+gM3cxAdPlAUgKllFI8f6IDArcptI
S6gvQ+E7CdIoYwpg5BxUe5cxdx0CFIflS0uvN7GZYdgMEsnv2Tnm2VaBHrVoz9QAgSzGmo410MQn
x1ALLgmPamPIUNMkzknjOfKf0pAKm71ImeKTL7/nz44lZMuIX7nUhC+MNVttHJAgQvz5IiTscvF0
wX+CBzfMw21Grket3ViTc8zITjplqOjLHfMx6Hdkd6MXZtsFsOUcC8iuXA8wrijUcJQhnsTKC7i0
Hkkcy8ZDjLRy22JG6kDLVYeZbfzyay5vjv4nsuGSKcVFtPa5oBhJqCCJorUw31bTamCZUcBBHLn/
BPeSWKlZz0RIsGp41G16NeiJg6EBj6meZ+ku1Sh0iR3hUzKD7+XzmCvq1vmOXZ6gx72GrnjUFL4Z
xloLLhWZ5hihdbxrQ55cKG/b4I0eQCWWJg9Xy62Sz9Kqpv6carErZ3xKzDjXElTZKIq8MGLB8Kkq
OgGXSKJuShdeBYl0Rq+55Hm8aar1XDSPWvcSQ7In5eTsJ+k6JQ3aYNweS5pHBI4HxBhG6jpJXr4o
Ab44MGlBq2wrKZ8wwQY9dww+TLGRXwvlDHN6LizE6GREATEIZbdEt0RX11nj3sYAIk0ncigcEwL1
xMUpMc/P+RAYRWyxFxX9ukMJxOJvI9ENdhr9GAgdkMXFMK7IzggpZnxPxptfcFVd9CPbonGLHJpr
o3xXAYs0IL42ury22I0LLq/BunD4kS3VAXTo7rDCF1FWFWL/iu5wNRnZEhmDQ0ChmuOL/ALrS6hX
phZ1h7wzW08kIqEpa1h4x/lTLd8xywdx7yyhGBpdHeBxYX/m/JsN3x4UBrtXOTx3OC512C78gtaf
hWFnQJvCa3iTuFZNcmN5tJrYIaClz3/i5qrr3x3VfF8xEyyJz0Us2d8QRTmyQQ46+dJI5phxrhq2
b3BTcVUIGMRw/YZS4L14AU/EhJeOSDmDvVfQNAjOKggpPK2l8arTbukUdSbHIUNPgyWnfBREL9fo
3qx/JlbWDrgfGiXMgOPMjKhgtUUac31ivM/6qXfl95ksmhmEaLCl8nGq4gPsTjuy0Nd4I2aoBXQG
AK8yPzvN/rV5x7d70cTgDjqnqcrOBEgXxkJacOtVwr0b4lK1vkvADl18nOVsr+BayKzvekaCAYmx
pZZFEUoEDwdq8S5FjPXoV2AGF8B3By3E/jKfp9rrkMUIFpQ2LtHl+yg9AuQAeJ7WQVZwLGBUwPeS
gC1zbArkobNR+li3RPsFJOvOar6TxaPttGM4ZsdAey7WgWBSt/bspeBHIhz0CZXb54RF29bKvRm+
RBrFMEdjJ7VY5oD7tayhEGP7abEBdMQcjT6M9KfMeIkLJnSsboApgNDhj7LwHp1QnV7tObuwtb4G
qrJWF4ePoiAgDhz4mCHFDWcgGnUgost2vzqQv7iaBlpNyTwyn6zgz2gE++QWcnFL9owBULlKM1h+
5BaR9z2/JKq3AKgMQs99bgZ7oj1KLLRxgq8bjYxoc7xW5klwoMp2/toDEcPKHOItz9ltq9ZPHGIn
yjjxcS5fGxoiCztwQJYPtEANTZtse0pq7WpYFUOz4Gq8lIFclkMv67eihBfvp6+hhQS/Uhaz+y4Z
jK2GA5/CJUo7rvitErJkzA344xaMgdkJSRJI24c5I+YIQjy0JeuUFdllR1VXjtKNJtXIjX2LKkNF
/S80QJmzdsR4dixR0AGXbCxtr+UIeB59RfFmsYH5ShD7hdKi09i2yCWSLa9yBxWSdm8MPCOmTGtw
pRSoBCWXp/uehdN9CPx9RKsRxazOyaJpBMy/YFvOODvmPdl3e4tPjBgoUpuQYvvztZqZOPLUTkBX
Cf/MXJngkUtAPzvI17nEn2xigxgSF28PgqgdUZ7oF/rn6HZG9ixNlawH43UkPqrs46OY37pSQo9c
cIcQVkHCDQEIKWx+y4lNZoxlcFNiHAFRrpxlivkB3RWCYK3G81YoK7zizvjoxhQTf/BZznw7eJVq
ddo09sPigZVN4CkZ0jrDtdR6Yw0Vy8XHmLBuMjY54cPZbDEGGTelnUC02TKrc1N8Kp2pXcJUXaFA
Zm67TmoLpBGqg4nEBew5HXk5P72fbWQ2N4V9yVJ1E7XkVAzlGholJjh/otM099CpCi335KFFk9wx
sMEcpHKOouQ14n0fcgNSmTPm+NfjU2J/wGSSoBrswrh2hnHbKOGRqkgKxhtbWtLC0BFyfcubLpPc
lzRCJRO4HU9SzgpST+q98IMD51uWeR2qoo53tAd2NaRMSS4slXBsNPvS7/cNaAirJagsfM1L+Z5o
xVrwUwIBY0yPSEoh8AoFg76EQBFmyDrBGk8RnZqdu0A/bFyGS9VO8p2nBL3bNbdldd3RlXLZk9LF
BgVInv1NI7umVfd6OAAWHIAysVD98xKebN7P9st/t6L4oqsdVkB2wZTpaSMfC47kmuo8Q1HXT+SZ
1+eIkm02QW8hRc6hX7d5se3whWZgadr4F4hwhgyj/sT11oglIgohtkKJ6LaKvrDh2EQzFGuqqz9S
e+PbyMpj1PduYWrsbH13+RLi5he7xUqELa8e3EYQiBjypotz0I4rU4MAB4u6Yaxkm9gwEufexLpb
0eIhmWTZDTBjH3XzQ0HCiC9mnAgi1h4ROauNSltFaklmD7A63/P8u4RcGaBQquQfzeAiy7+HpTkc
sNwW/WcYp+BkL/NcMSwj5JQGmj3iTl5+GvMyVezosfgg+w6nH3mJdspuWrmR1QlPGp1zs9wvkjPP
ZFORTZhbK/GtIHlsrJOC+HseV6HcXqLSvOaktwh02hJ2Q9oatFoUDebZqr5KfnDEgDV9BkNLJBlz
KSa2IVaKefxYFLZDcET5AMDotTG8cnEOiLvUvDSjOEaqidSsdf9jyM/Z3m7MU5REe/2SF2ebPrLT
8Pr7M0tkc6fs1dprEFR0rM1GNmep5BFHiYGl3su58DRMQV9tvdFutq5tB8w0Az+aWICV2hgr+b2t
Ge52Oy3SdwbG+3hA8qNt/39yH+CJmviCaL5T+2odah/4ImrSGCBxFL9mh2WKPjR4s5vpGc3yYzKG
15p8kgVgTC6aXu9s3Nk6Nrvy2RPY+V9ErLItk/q9l6VVZz9MVTsg81JmSCDigGz+sIzBRu21S2pS
z9fJKB9EiM2x9XpgZkux7mMrHrKNYaNuDA4+gTlhGd5Ej4aHsWvNk3yWKAYl0QHaZYNhjWuTYSp6
NU1iWtJuRKLiY0CfPcZbY5tSpJirxKIlpTZphXoSfXzuMUQRbnqGeyUXKAuUrU5HAHii5MTehYa2
jatoV+JMClgNcYc6c/NiSUSaW7RP2r8pHA+t+jpDNJiy4tgrw1E3lGNM+QlB0cmhP2kpfE1Xy2AI
63+cpYt8gLyvyPwhXIpA8HFjbRMZ8zdWtI4vk0NtjEaXsbOCoULvcnzJOMMEDq9jS1gT4oZA4XXj
mprWkXKev5L+fQ5vDGvx+uo+ebrMeZDj4Szq2FaLDSGA3BT+OzKZ5B1tXVB5c7YzwMrDGFxKxwuV
Wc20RSLZrYpCJJ7tpj8x1900IES6Bg7jMG8TxIYDjzMgWBgyxvSlkH9j64SxOt0/0b8b2JTRuzMG
3/WR8l/cUDhSX+tMFqvoicvlNWAfg1VNne8dlY/bGqNTv1iYYgxxR9kZTPFLX/+o/hezgQT7aNna
N7mk0cv6mxlLV7KumeB+KdpNLS+25Jo8RTpjuJw2ZUJpEeDQkpiTFBY/GZ/Q0BwWKz1ZinJLoUCm
Q8wJEbr1AnOoeh440nLpBuYicx+00+4IBoFxcGdArsYnhXEo4MQoB048Xv8OfUQ3/XH2pTI15PQ7
8lgjzfvE444TCDfLYVB+WC8S7IfLI+g8zWapnGQXYlX47c2Ea7CYlukrqOmx+JDFrCntg0LtXAbv
UdW81tFwr14tdiAiME58W02MMw15sxbrllhmRCZw4xaUUlD+bGbSpb6IPfrzEu7XAv/hT84K2JKW
ceGwNxGXFzC9srVNBk9TvHcsaTrzojFlABd7qdNrPCCvuC+unuiPa3pLeSIMItg51SygmfxB1ShA
afwbMJZDy83Z8aYbXqBNKwwFFYZ90d619JzjdOZuQa2xXg5QTnuMEQ81+agXoxIJTTItjCxTMaTs
XlYa8CpsCwLLojHdfNXFfVipjgXFAIZ/7Sbj1S8RNqxYEtSuXaLxwDyqsRSYWuG1E7vSgLVU+hiw
0IckU+jxKSfA+Kzy72lDfk5yCD6cGTRkHJLnBKAws1580nPwVy57HcH/B1yPpGEKV0Q57HkLfIMy
xFW1ZqPDPHvZvAsGZVIJgRK+G/MuAkObZm1l67FDPLG2y1/NOhTdO2NJzw/drlholDz8Elkpng3q
mWev0Y8gjCr4vwQxUaKn/j1T1x9crZPOQmE/Vk+eYx9Do4zS0IHgPdkP/T2trAcC165AZ5qkN3BK
YEpXnXIlQ4zscqRgy2NOl5Y1t7x/aQl/Z9Al7+y/eBGtAEwIcwbxqOv0ybpV9QxjFpAEPR/n9aHA
HseYHxRab1Uuuniqt86ECwlGJ/kompM5HZTAhJePNA09qLmC5EBmzHfK0HVExsNI7BHw+Ubrs9iQ
dcHfQWIm7anJHr22FZvqo2aOnLz7RFRWyGlNbS3DA4RpmCHrirBhkxmhlQavdLpZakpfMg8990Oj
a//BJXN7WrusbZg9L617/cTv+5hdvsM//Melu7a3aCgoiXLgeaSkUfL3oeSQZUjwHtZ3wecjGyrZ
ZeTEMaklSRzwgpues4p7C0N5bh3sLeYDqlBFZw1W/kZNui84UWxiCQeqZpRpNnoDMiv871L57Cnc
0v7IXCv5SHB9dskXVxGBij4wHHjrJyHd7ATdCQHJPS8o0J5OJc6v4lB3YJ6mA2iqWPJq+05y5tKW
TuqTAwt4+ArPSbtWyHwQ42UO2msqgpsdjrfwnDcCxNOZzeZlIKU625chwEX5qk70L/qvbQR7oro9
AIhgCnHUA73mumEXxyL8WJa6M6AeSvDLmm4bncIcoFS6+nq0zRPye2p8kANo4UG0pJLYtO4gGyOQ
ezCD5GIP47XhUQlR8TSLigejeQp2ZcpcXfDA/++dZVCMt8DOpzVUhxsN9kjSdHu4kloMoWbx7XOG
2S2BypRAk+ZVab1vTHuvG0QwCwZu5Qx3eMMtzhp1WPADRUXSnAdQjDqlRmGQNlRE6Jo6goh168oe
mFXjNhXahpA233rK7eQyb6xj05kMax3VxhqJLWmxK9VjBOjmC08sjB3+okORgswr58adi59QSUnT
S46RfWlScTJV5WzH3WXs7Qt78gkvwRgo1yywrlmkXWXMEMXal6+KUmwHchozrmbxf4CwBECYNJSb
jC0k+nLLnrZzdLKMhkz5O1gYiZPeaoI3n5m+mCJenvOZV5k5DxMh4L7otzXrXOfDSUXGZte/yZLt
qQMDYm4UYnGZ0gtBnSYtM1YJUg2XOTLf5MKCwBuCf9IqFDOz22WkmlyHzOlGJtJQ8kR/GqIX5gXg
GXysf8y8Q6ZsCl7qRFiLarEv/rJGe5d7823ZLYy40ioyZ/ktYQG/wdDU0S/VzXdJLcX84bQk/V6j
+CFZbPhsqMwyGouqPRp1i04odRNsfGUd47PCYIBsaYB0kfBdLRWEUl8mcw4Tqi9KLHKS4q+UACo5
Dk7qHLP+cPAdH9rnGLC8ZXAxzuVao7M3oUBlUKCgUByWaXJn/cu1jMRpAJCrAWwFIUmHDnsrM0SY
/DKBSKoero1Hg6g5PjD3pKUzD+aYnQrRnpO1lJlkX1QkzkK6qBtXQ7cd9MMhnfVDjRZ9YqRsHlDD
E2gZgK/O7WrNnqcjEMX+sKPOiYvioPoar6/y4KEOav/SgH8+V2/SUfnIezeUIcYhLEtJ9ZF4QJvw
MheOCbW0RBqEysOM3vWIk7e/xonh8u7AzzXfgzUb0eBiw4uB1YxDRBucbDqq6k8RyAcJVQsLmJSh
ZTdeZR8Znr/xEaVL1UsQoXu3GAG9WNEuHo7ZRBG5pGnF+DcbpxD5gXFL2/yGWIpDnSVFfSFoKS84
EEiWhVWrjgRnzcpN5J8VQz6NP4ODgTzRyD7JuXkBjSJE5j4I87dY2+5aseiFVrUvWLGczRn0rQ9Y
l1xVibpLTY8VNgqmWtLCveBPLGqiFFCms6MYAsbvjFuvtXSGC/NF9l2JV3zCc23oryZBq/43Wi96
6YQHvMs4m/RnwA3V6q8gDOVPXexazv4ypS3y6vqZaMy8NJrrQHJa7XVm4oVomxiAJZZhP5OtQ3zv
Phec5zNLD/+7sZfEmW4VsR3BTYwIVxnRRV2jJVtXw/HJg1Ox88V9OHkIqqDD8qonGov6jkgyBkdE
2FI2Z4VOY462iBRriezCHPd0ts4oFpPgUxTm1fxuuN3MHIl5aacXY0q3S9YeA7eLVQ/XCc/FINCC
rAAZfUb80uqh5WQI3absrnEcAIja+PzVBgeG4x1aHoT+o0W5+pxr5SbzwttsYWyfbQM2Uj7z0tp0
UUvvE0BnhHeoMyGqvAKHIkm/m8rsNuWNkIKLKKublrD/KtZ1OZF/4zBQUNmGNs1pCRta+q5c6ve6
pV26rrnMYXyZlO6sgmtMq18t8TTuTRU7UIGsQoNzKW8U++wzTgnsxwh50WAlGbXhBtFCTMwx/Kww
GhwlZWKGAxzAphCsLAF++e24F4xSteA0/hE9ddE5JnzRggEAHGiVW4px7BqZCqth3SQ0BdLCaLkh
Mw0r0O0Qb47ReB+Z/gfjgaxCT4aRTC6LC9BmAm5u9I9kmb1M5PstJLYXchM34HJCC3wjEyICjFf4
YJP4yE8V67j9U/wcH1BU0Rh+jzDWdKCxaQu1SqVoJeIBUQxSQqiDESkAL3Lhb8NA3+m2DNXoS8kb
GpiAGMQ8/RuKQkb2ofxAM22TP1/8Sj4NqSa9xWW0ifR5m7cFgrRNOHySQaIwIWSRMsvn6UOBPwhL
GWgEZI2R1waOOTHjFoBUrQv3aGs81Tp6s3HyqdRJkqA/tozFWrbTRh8asLRTbaQFkb2bCjJFInWX
j2CfIgKvLKRJTBpoA6PRU6fixdbTm5UBQFR3fdmejd46IiDok3Bv5uGRPJQK1YqC0YFmhE+NcTPX
+qAaq8wmHDyw0PZc9XLVycWmJCnDJilDEI8xcCeXJSyiZvHujq7xKU/jyp/rXam2L3G8KJj5AfFW
+jYMz4exXJHWOpDR2dmsXZsZg6nFFVCc4MmbQMziwmOyZ1rICkY6+Edgnk11ooBl9dZMbkFP6ec/
evMlb4cbW9Iu9/wBJXXYHMawQOuQUanZJ8iu87mrqws7lxwleTrJT5IB96OGfkKRn93TirVr1Shu
VEBheplJevr3tF4rS1oF35OGrFqndJHpAwy81Co+xGmfrbCfEfiaHQnXO1LbnFJGDUBORPImC/Rh
xLIaLwlcYmVW3nyjfAPD9dTN9tEnzQvdkcFKNL8VuXppRv+E3+JoEHnrx79Kgt9raK6qLG4R+mJz
2+arb4Pow4HoQ0uwd4UmMf+OOJKkN23OrmY93AZ+tWrW7tUWqTvmFB8EbpXqrMACptcGpgzL2cwH
eHNw0tOD/7HIBl/MJnjpD55lqvsoaPaZY2T0EtXLC3dADHVMvKof9jmz8zN98kkrsTuKzeq36W/5
Wz5/i5yBjVI4W5XraslNIBPoQwstnvmV1F7t79wYjx45ROQl+0wrNV5tUbLey24hY+siubFSZMlt
EaKmP1pbPPVoesvs4jWhT6MrjOrXCCaSkSp3ecYxKao1UJoB434JdzNJ0K0mWIvncKtgGGvmJVTR
cIPB+cGs5xodCSutgVcVC/ZfgGy9TxRq2AgV4bhLPAQu1KMwnDSgs//D03k1yamESfQXEYE3rw0N
7f04vRAjM3govPn1e7i7sQ+6obiSZqa7oajKL/NkEg9QeFQ/VgKlZFKFlt0Vtk/4llzYrmpkpjm5
p4P0r9dsCGugaR44AlMLsG5wekp/DZqaUmwHEdA0Jx6hH6SYLUu8QhcJPQ+bl1xXPoJ0TY99+aA8
AfBqV4Tb8rFuKaHD+AqeRhV6Cb0V5Dokj+exESEBaH5kRNRbfc9WTZHRfxy2t64m/BifGii7Gq02
MZTdNUU1cjwt6B4ySG0asfLfgQAoB3TQIJWYmqadb0XXda/QkE23HfA0EtP9iOdptXcKZ987gACy
1RXmE87Ik+rdjJoP1Ug+c0l8/gim8vY1EsN1Ps67XSb1LLeUjHOurUzoYbiQcWy9jb0IWqSGid1p
FVNXDjhUUL0G4wPH4J57ek/4XTL1a6KWftHKGGLxFRVQIS2sWREjI1NjqG1tcfBT621sJYvVuCPi
IVX7cgLWkWzC5GSdJ1brzTbs8q1cflUccVCrl4YnKVbUgmPZWRBbs+6n0fijm9m+WGqMZP0e7YkO
zd9Oug/Ttxo3fkIEAc+Prr6nwze46mDNYGg/io2Rr+bzpxpTGwsm69griaIMtXFcZPsYo3TWnGZn
PNI2S+pIFhL5AJyOJONUQ+gXYNyVa0zUKI7yXYGWOiy8jHwN+PzBTL52wdREeuBFMjiEL6V2h/Wp
ibJ/ZhQyMcoPF6zP04SPJPSa7/JCS26PL6NH37Dw+mAtFv8uDWOqCVi+KiSyTLglYRpxgnYARvej
dq+W8qbToRZDrxDNuqpvewVwA9dMz76t3edzflPeM/6faiC0TN1pElQupdah/Yut08GEibyYRuyo
IJbwg+GqBL/Lzs3sca8xsFXy4mhTvYQf2GhudLa7WpRQOBadR2Edo5BCQXzGYk62Bm+TZjn4Edcg
olCcu9ROt8mwLlJi7e1u3wsNERkUtjsi+tukMSWH18LQaMFhCWBBdxfeDFyOExOpj5q0hJB/caOB
wLUOHIG8yOYDcxvtgI4ytMdysQ+OhAoP9lpW7J1JEDxV9yBLA8Oo2RZVG+ISfRvgb07D04DVf7fg
MiPmfhwWAKhk41WOfUP7njdcYfNbbFX4tU0/IvSbWRQOcT/p3E8IqX5zRzcPwt9paID7Ny9VrF2N
ur31FDhYKeSkkaR9KcP5G+8/cY/Quav6i9nfVp5pUqzAIItJ3QbdMv5L2oQY8Xxm7p/qrzCtntmY
eRMP4GRUr3P62ROs6Pdi+mxNFPLVWed4ZS+2Vaps+ybxZ/uiUlb16DDY0/5iT3Cufow2OzuTejJB
QWmXiXd+HA41XDET4m9dS+disS92WFNHuGuq8VbxoyfMsZzj05z+YgyTmE/Gh4Q1gqcLuLF5Fz2d
EZ0hB9Nr2y4D9bz5F0KC5VpBrFRUuqCeeF0RhU1vIKMX0w1FCG6rwziCArpptd+TmNFlQcc5v5oW
qyJujlOTnLVBude3CjVOwfbRD2wazOPa7DB2e2FRLKTjZHAmshJk2JToSV3FKyY71szWS/+Tae9i
Cj+Zin99NeJWQe3JOhsP2KfDq4+j8dz2cPTye9l0t1LM16nEMID+SLjOa2LFxwKhgJcbFwh5dO6M
iPniW5BL1DXrWg/tVamlCw9pT2xWlzmAbb2rDiqnl/pCaaRn/Yzy5BfEedaAQs5X72SGrP8XUBgR
1VCZWsAS3fxdoQSLpNqtKd+1Anwl3aP6SULcE/7if660LLn0cXtiIV3hIjKVQ9qK8WznQGdALEAJ
9MBgqowCVdXat/QgCmIu8ZZSrWvbgTOnobBeTk37i/3IIQKF/t4Xrx58vwG+PzOJPBDLEG5tjcQC
IewbH0gjuZ6g0iILoevXVrgNUeXhiDdl+oRF/TD0r8rRgO2PGNDSS5xOJ9lJj11VBbL5DTixpAUq
tW9K+6ZCslH7LJCjiemdGQxv8KBeEfHaWSHdG1XvVGO+L3XpJfDpzEQ6i8o5zzOZMTp5I208w3/X
Q1fDsNLEruONEEpKRjZ3rW1YntVrmTEtLBbP+apHfc9pWwcYPlfIzNx98WDQmar4MzyBiElsP4Pu
4+RVNuaO7uWN/GGKw2JZx2bN8QIE+Weh5jYg4qQRfv2Aqv0wKMZV+muN4bGJePDP/DDZzsxepl4E
OPixu4bTX7D5eVlvlZhJZj6CZ/wD8usROtA+9OegYP6jSlGvdvOmK8Z7kUfXdKrABGR+iptyiJ6z
/HDYzAH427QClwoVrusEmwlskUnnn8Fk9iL5cUx4n4B5Qc9uNSebnL2fVj1GyhSSDCyfumVwPkec
XdtfcQ5EIU62GhBcLIQdGfBLSdXK+v8H0su6KdjrZb7GedWRP20UIkd/VqukwUSXQYOTceoNGWPk
biR95Tm+RifxGjYANbaHzJuX4YX/REXyAAtTLRB/yp2J9ZcN2dryxZjYrZjhymwXEj+OtG1PDKOt
UVjm/foT8PnuEnpaNyZfQknx7MzIS46rFfj06fIkrxox7iWryshvRV6a+EqN7MZlsa6xYHlX6UUe
kRSoLx0jbTUdg0tpEtwAAHvLNMPaHFh8WWm6K6F1DAVMVP4kdcLDRMqrdg4Kr8shCaTwj0D9B3js
MJ/P/rOKAds7UFjJa5dDv+1T5W+62jiNy1j2LOuhQ58vkgNTpbFbaLVYJZ7ZHQRVe3OGT3LPXncF
5G4YO+XRYeGLSS3rN05lBbAK85YLt2JQ9Ys3DbRq9S6QtnFOXoLJiT2Prjx052joeK5pf+h4arue
gDTdNQkKHoSCgTWUtPrqC0/JHKBRbcwV7tZKr5R5DFOYDE2J6mCEL+srTeTPCjRPh2VPsChXGJOX
rzKMHpGSEMpMjlXK9WP3JMNJChInJO2iOuYHD3tSeF6c0iEWLTsbBFmBQUFKe+7vzo0q5WtYxC3B
uiZi8GcSWFHjpeEnJG9JoGCTYw9DRu9gFVs7TQUPAQGkxU5aejLDV7uUGdjlLzsnC3GwcnEr4WJJ
6le1XGScX0sMlUqk+PNcGm1PdltyxzWnuUEQt2jkwD+5+ocivEO6MDjk4sdzFVk7CZ4k2VuLySel
MWwp5VOT1qdmNI6roK7yq+n+JMSFc2cAkisz3Rc+vMiShtsEfhjg0mZjWv8iN2Rbkbho6/rc3Chv
vNBceLGKP2ltkjslUUs5c4W3MxmiK5EenBBwS8tNCS/WWdi3lRuHaKLNhxOnbA9l9spY2MFPL3l1
XjrnHHKDyMqBorRzI4eu+dtoEN5VDhDMtApauGrQaSX2eXAgTlwfQry+Y6rt6GCKdnXtWcgz62PP
nI6jZj4n3C0DhmVY+jNP76E9K9Fnrb9blC0uxMs6/huj6kVWvTdIoCtRRfoDOFsfB3VTbeyGS4ne
845RbXqWJf2SpLY7tN9Mof2YOVKdX/scoiBPEmsF7CG9Vf1a2E0Yk46s1fxYVZjbNChUwzGdLAqf
S3+cf5QJZhagU7P0E9XVjV3LnKr/E5nzaQpMxktUgjKFpACRXHvB6CdvvJTOt9xkXG6iEtJGy5Fj
sVmOmcuO+GBS9DSlM/xOjQL9gwIAL7QpmixVEsa5q6zAN1J5OUejq2U8S+PLkI2juqmY20pqdSw4
kI/LdGmJdZJSGNfMh/9M+WcO6JO5qnllzFfhFubT3qTaKiICbjQ1u5t5NT/iZm/csLjTw4AyNvgF
sBQWt1w8Mh/nGIYNm74bsa68DasFU/C6dfux9cAqYLqtqflST1pzq/iNlmPslmBhg9NLMF4VLAj4
y/H1jNuukY5iLdnbxf18rWXlDOYloRNKY62RrJ1sAqsw2aUs/kzIsVyhXgQ15ulfwYi3rl3L+BDB
0Hs27ekoSmvmCr4Xdh7zo7jiyndYuLjkMHUyyuG5lHhQ3GsC4BMeeLmmTyA+lJCE4B3qLtehrp9o
+67UW9P+VQeIvpTdbRYUFPWE0/QL83MMmhLv+GbDoj7FH3q4n36ZxFNROXI+TLtvNvQCH4r4ZBv4
p0+aIBfBz0/JfOgLCJjgOMkIKNCPdb07yMch2pui2ZZ02hJA4d+wlPas+FL+x/698AGo009J6pcK
Eh+rLxgr2dWyW6tuM/w7LY5htqgjGCt0l407TBisa3jd3bHlGtbnfVWyTv1dTM2F0JHeD6VMBxB0
DjIOa9RBGncxJ8Ck9lM9clusTvb65J3fIUUUkOdVDE9kWqZco2UBuj+ssza7ivTvutsp4x9jPFuw
6YTJkVX+HPgrKpuuhGezEf8rrmZLV1VOTnQ7/ONscM/RxUjc9B4rG8EEnooKyLjFbPF7soOUNxq/
pSN44k/ETG2v6lu08YZdvG/OWLKgoK6tXkdJJTmafhT2Zgfakq/EaZDbbgAWXGXu3D7Xx6gZS176
qzmrxCIiNhiHdYCyU9nM1Gw0sIAxgzPlTQQoreWv97zw0ngqSwtGXz11JLdGk8Veg5jAYQQz2WBc
jDz0ezxhxK/nDcDmjVoflrfVkhFDlcy5Q0ueXVOkcZ66Z6Dd4SCGY2CMO5X0+cSDt+GFCl/hfspw
bMU7lz9rul8KHXKLDEmtG4tnJoOe5AxEEuoCfrBd/ta0AZhWgW2JQ18xB2wkqGgAFgC65G3h2hhV
drOWuxTryIVhPr3GrfGtwsr1oRrKVX2v0y/eCaxnzbSZV+dajBfjtQol+R9QFN2TuLyDlQ3VoJp+
5CYgn23xrewEr4Ewt5BhYotm0uatKekStg5sw5kK5AttllBW9N2O/imTVD5kP01OAaHTRFGIgzQo
Byt7r2vzOGXeWBT34gmSsREPm/3Ns5iGLedk/VizBzCHy1xA4Xbu00IRU5MF6V3//dS4vEIZS/hx
4BqRpheIHZQbPPhPbNhMSLHA+jP9d5jyBOU0TYAqugb0ceRFp+EfySjXgc0RSZ4ZRv6SHRt9cGWd
glYLkhrVcLfQPLMTyozvIqmPMDy2cvjqcfox6WCb5kzIG/Tn8vXND8E3oSZspj2lYatlUjgHMeoi
7yQzpdgCBJ7A9j/nXmdprsk7x7aOjzvOARSyBQ8Kfdzlv+jaPSozYJsLp9RI9tqQ3Pf/tmHTZuWr
OpKpvMVZW9zrsbjFzJXpCgk9XqmlYgaBoN4wzN7K3XPsuy0gHZVFsSWLDs+/ci0TleGL4Cfsm5Ot
75oMBEZyCfXvgqeRlJwxPhvdLx5o/6TmbRmoyd7kh4UaP4NdpTKeBzkPADvs9N8xlWj/FLZ6NV0d
66Fu20MzesK83/Jd+MaTc7Id3+47bjUwrSUhcU+ahUuTDsH//JZ5z8zD06zudMw6hCsOGt8HpDiu
+G0B28vUv/tS2RgsFSm6cWvm7szyHkvvOYadpUiuOdd1B6J24B4pQT6UVBxMkMHoBz1Ec7yP22kf
rzvSejhYrYVnKFM2abxf8E4OtE5h5dYAA8LsX/66BhK+Di/pGBEuFNNuvaylnmkMQxTCv2hRhvc0
2OgMVwHADeyuuAtgpen8NY63kUA04EGiy5Dm3IhNALaQIPPCFZcbkbMEeN89E7GntTKcJq/ARNRz
4A/ZGDeUEUXdh/lBgiCzjWfLhWnLf8gs76BxFZ16Z0FK1TUqRFiermITjC3jOYXTgoSZVN4p0nsT
QAzaEQ47JJhF+Xb0qxvmR8+zp4obQknJuY3wHX+ZvI/k7lviEDwZNnzwGYBARzu25T3FdMnABFTn
KtrsJUHZ96ajd4uPlHfFoRt9gk7KTqiF23c1qGxR/pBCAckFUA3ABitVtn5JvrZKXiPbypqOKeNV
3ocFE91xBEjnLXxEs/IIOfPwfvLIx8DRr96gJ+sd95GZXQfYHEzxyzOLHpfDwqFlnt9ZnMYR+ZoT
xzm/M6LU35xWOcrlZ8VyzekT4gExL2DvPdEzhZ1Omd94K3i2OsTy+OekrOy62Zm/zQ/8ZHb+aibD
DUGKT24V0SsToUFeqRNVkkPfsLeUjiDzoIZwHEs8nIAzs2fbSD6YOpwygCw9z+n5OdFB1TziQtCU
ax2XqjsMEK+xHNKchiAEzAhRSGY7aEmV33GacWjs7GDyxtNu/QAHjHqsX5kv9/LZCSNyW/XF4X5C
nY6px551fCZm8eYMIbbhvwZrZpcAZ6SjGiUI3AzuzAxeNEn/YCJrpjXYm8D1r8wVzUUQaJ29Qzti
KocnqOh+kmxp2MyL3o/gBelEf7hUfJoijHeG53XzRS8u3vrk/02HGu3OE0nVN8jicaSghH/1un0x
EbfFta3Vm1LqHmIFOrBBCiUVfxene6w9hAnmDYh2AnsWIK+6OhVRfuo0G5TwtNI9MdOgaOKFVN7j
MXexF2thi4DG9cvwQEFRUkBeTCAv0Hk9aaEj1uq9vnOlxXDBYRL7MQAIhpPk29jD7cYKclHuVC6T
uHJ2nKk58PoGcuLMpFlJt3VJPGLKD1E6e4I2DPxHmIWIvq69e6UaeVHY49gvn4tiPgyTPpj52dOZ
mBl/jQK/EH9qd20g5Q3k5k0s9VuBgSVK2kcoBpqaxM0p0utSa+e+oQuLNbxI9UN/Nfunof4KqY2F
p4u9zWfOcpvL5obBZLLojpmfoFYOM98fc3LOepVD0VTuEY7WmGtUtx9T2j/aTrsT+dRpUaS4x3po
1LMSG2PNdyFi2J+UPBHtWOxyR+mGqwJqmsgvaZ3pSeUaDxe3wcruKjkiZfRC9RTr2r6hqSWhm7aU
9iXWsYjwSAqm96cYwoB98S4tnEDGdYMvNSiQA82hDf7riAyqOj4iCJ+Ve8Ek2dKGXRhLuwYndidj
LZPTg1r34MnxvngDkuZ6vA2RONdClYpClSJ7q/R/Oa10xvgmeBdg1B61Qhyl0T7IMgMCJ8U5hsJ9
Qk0IRHPrQbmtSFewjJbJTQs7CSNiVffnLiNnx5hAX8JAladApfq5Vy5qn3oLtcYCX0GMB1EDH68t
97xKALozxTdIEZVnqcLxUyJLIQgxpJvvS5k8u0S8bJZaO6r/y4FbGAxPNqEqNMlBSBvxb8qWZ2f0
T3n4mbiWFoMv+i4ldEzK/8qQU0Ln98a2ondYKwrYd+qlzyMU1JyKepSkGCuYTm1zj3jFM5ETApFW
w8ZtRkqHeI4aD4EA9Hdc6CeHweHA8hj3uUUUbmshXiZUTZIz4BjKVbVg+ag5LUqQpqKdnTITTMjZ
81kkOebA9bMAxV9OhNUMAngMg+icibF8C/ok5lrdDyb2l27Zpwl4uLzd98Cqkr9Wnt9TJikLhpuF
1gX8vIOMwZzwYwrEbaAtL0Q3KvZy/5kzHGwrns3bCaNrTpAMmPNxJE00+xS8znPtrl4HMadBSLWN
kTSB3Kz30ghrctsMWOOSjUHnVFteI9UKYkoyR1JlmO6F/EagYDI/gTHYA1ZOAOrBUP0B1lwRuewc
7gbHdGUNhnLIE1XbpT8aLPv0MkdgaEIS0BvSdkfn3B3WoSkwub+ysqk/K8Uzzu0nZguq3u0ickuB
dZ5od3Uam11CHr9x2Btixh2wijYTLXRGQF19w/XO+EtM5GjB8snbaJ2NvqqsffUJycaZD79/rTPH
c1pO9+ldCj/x7mPAaTd8pYZmvMw8zcvEOYtp3D4m5TFibm0Ruuxmb8cUfFSbKAQt6HaJcWjAoNgc
BU2gXgur0jV6bRysG+MM2hJ6KYY5PbrSUX7LGhyAuLmci20DTtSV61DltxmPYiZd8LQ4zOJkssID
yCyZlL1hwzcjNU80isnmsdZNFhIEyvSCJLgb7E96O/QGrxu9uvOy6sK2h5El16HoMzSU+LXS6zJs
hjon0Ik805hAd8p3pgFqEX1GYgHhZRu24Zog67KpP2B3Hk89D1eHlo4SqmM4UqVAC6mtnQYAmnlk
HzKYRnZ5B1sD9mFhF0IzMJN8PhypZV9n7hfcTASgD/IHWvZ6Em36hkEAzdcAvMpM3qMqDD/ZiqEC
ZtSpzQXV8bJMh94Yn5FJgejaNIzNprvWMU+ojlQlhyGmNYQT84bpubg2menFGVOBuPGWkRkBkPzW
dPGmQJx+c0J8TPmmo7hirbWvTPkQubVS7JqZ0nvuj8ic/F7J/ZTtrdmDJemClcKMzzyMhk30Bwa0
wnyroPjAORRshBXsPPFwJ8ixV4mBOm1DtDHBbKzckabvRurcYE/flB7H5/fc54c5Olq0SMegXyUM
orKMYYHEk3FfXUHmSueQ6T9ODqXRHtr6LKniYQn1oSr2A3LuzYEjUlIg48h0E1TndthIXK5G5txK
OjN0o7pmVnrB/BedB8U4poCrBnrBOLQsPWYHcztQhVcZOwPX/YqsTzoRTBWLAwenvqAxcVjuZq5f
cxgUuKNWMN7KRdGVkpHt6Eoj9U6jcQfv7m1TAO8Z1jxSfeD9OBgHXxfclYC5JhgUktNvW+zt5Rqa
ZN5qhP22SbX3MR3fuiF+TTI/LxmzjYTKF9ZXXUeugnXP5PlWElzgO7TE2GmnjKtHhcCZmPrWIX0c
FSlFOx47oH66O4l5pX1Kt89WReJRsjbUslyqub6NLGRQwOoULhbyrhngTZ5oOYoh9bF1aezjoiGm
4bPHooy/JhZQMajTVuSjMhmH2sLrgR+vAKoWDepO6eQ9J44ZOhQM+8Lg1ODovvE9taBUCVPbJr4e
y+3hliM7bp0GK4gMUDTbWCmqa9rvCsoGaKzgUmBmaNCoVG91JnlSHdFYxdySWSCsBUwISHKyiSnZ
bYbGwyXjEoVSpRCjOewoZeJwI/yGHtpJBU7WnpslPUWEW5krcDaQD9PyatlO1/TuJMX/a3DgvTm7
zLwNlQkRZ+uwR1dyvEKRBoW7k6IL+suQEWVJVtIYVDTGqilznygU3IdInlp2VhW41RAyVA7nCngP
DnSj8W3U0xW9wFbKg6XgWzepseuSVz0NL0EOpUcbkNFWMd4xjUmt4ZTRcJcHwpmOUulCXCD1/qgw
9HK73UJcuFgXMr26tlp/Eep5vfZSySK+YXoTm7csfaR8ZCT1cmWGWIVIAvqXsuxd20wQkLoV38tK
n/Bn2xT/ps1cPoPNrU/1JcR+oUrHQY/u6ZA/Uid5FikhOysjb1K+gHi+KqwUhH47nrMJ4dyuZ3If
6Oq0aTLcKoN91qv+nHa2X60+VGBfY8L4pYlBn+uPuhVPmtCf5G5ig07u6t9YlpcmAtAifa92iq0h
tJem5i8tHokuto85Qi8GJ4RtdDXlXyIEYPJqDDuEjJkuD3oEgZFqGE63lL3VHPRw9R9oXKCKaFQG
j2NfRgAYBj5wDw51OsMXmZLcOX91kuzGnCKg1BNcppeS60sZCRIjuqkqROFu2jG53BnZPt61e3rF
JVCRinRf+RPz4HiaIR4qNnyCZIksH8RmMZx9S5MVeuh+JAmQZ9N2PJWxznSask5oXMCncRD5PCY5
0FwlpgIa0NiBGYtKkx0d6Qaivk44/NJMbwasvFAc+pbATTLv2VruC+BZUFEr7TzYJs2U/0tJnUca
vJPUm+j8hZU1shmb1sY0NmNxeVjkaquI/sptO6S30dGuWOevUhCHBkb1JCzezUp5VfVVZpECnsG8
dNc3tMYoGC50jD7L4o+jCELwqsM6P2H/Q7F9eRpL/Vzn2TVhxkV9jpHzvJroHAbRJFHTBrX2Q7Rv
y9oklNZMrGclYwId9HrnNnXimXi6VCBoEcLJQIQvxi/i1uXVgII6hCBmaKo2ONCNyWnqGAiw1mJK
aeWDxUZscpSjAu86liE2suFJY/nUyvZJq9mPbpwOXBnXvM6vmpWYuto1rFF129Scg3oaYdmV9EAh
BwlfZ0EA6nqaKvVYGtKhgoTPj8fKAupzDXWQav4v1NEtkFMkpv4aBNWkDpLVFFB+RK5Vo4MzlugG
80RV74UCVJ1AuGY82eMe2iK8xb1+X6GSFjQYyp8wS9ENvhF25FE+RPPbFhSFXzClkxFd5hisH0mv
kNM9oXcOBF58TIEMkWUOCfi3N1N6m4j79XkeNLPhm+kU9ELh6OBsxtBiTEDYROU2YIyZ6G9GRWja
cQIeOs+12bB3PnPx7ZCImjiIDKDNqlH1W8hTGomhrpc2cfMw09iH5+OD00+ITOrZuUzjS1RHVybC
MyOcclmL1M5mr95Z34qRedfQHU2mwyEH557eYtocfqei2uJswW3YrrAqB9RWekhs3hXmuEy/jgC0
Z+3NrrszuR2MzFKVo1ssR4hS+C6z81KpZ4tQrhpDhspz5DdY8dFVwghVn9qKzcmBxRN7VT5Fj9HA
k7TGSEPnxsnBl60xoL0lsKpvi/KjKuWTThwv66OjqnUcvj6N1RzDB2QP5j1qlofIApQA4m49o80O
aZjcLg0TgoYJc243dUoefhho3Y2hTbr6+Jk4nTeLz1aOWZYZlixowQgIo+4ctck5azaGr2a1AyY3
Inr3jnlSpP3WpHcWI1FQ3BTH8PS8Hl0JykI9SUR07oNOJSGaWyFXOy39C0oz4IFYFQAI64KJUIx7
8ldm0XK10AyRKBhoX25nUu2iaJxQhG+RElsY6jWcrNSYN1IgajHQgyZpZrSF0ZJ5pb2K/D42wJbt
HYdPzc584p0JIc7oqwBtK+CQExGcbZakfqfTqZfkHOJwKhohaefyj2BQPIEzi60GW4wL0exhiO5O
OB/hYI1IMYw+zfwbCz6NkAhk8ZfxzvgLm+CxTqks9xb2Wel2NsKryjBdGX6rQKBlwpkpqDgZoyVt
adG1I5PCpM957/RxC8GNPdXkO1QohAMaBkJJzTuF7K9IFh0ll1KMd8dmZ1SCTkaXixuMrEwSBm16
Wan6YmRZYNMn3KH0+B4d4EYaJYCxgKV+SJGKSTawpFWMowQQ7tbCajpRVQO8olqw9eBNSfCDT1IZ
WMNZr6un0xmPgvpZp632ZK3uY0V2k4w1xjgZ/Hs33yX0/tBugokhXRMtRyHnZ92OTyXJ0WZ8OOHs
w3PAr5Z8qjNyN0k2PEM1oHdtOVgTVbUEYMZVA2HwD7qpgR5GJLQMOfLQvZezc4oQaGs2GoIOFC6S
GBP/kNza0tyqTYNYfNCa7Nb10U2oBN07cdVH/WKVbtikR1oOCGjwE1h0amQc2vrSx77MvKU9FYs4
6lkIzJIO+tbZzMEkKOOkhRwTEkc4E1wdo5yu9hNOx/ms+y1H4yb3ZWAxmKl5/HWMf/tAI8OWUfqq
QJIgA7pk8InWnRZOEfOmYK3vBf2/9AyYRIxKKeKxLjDGT7t5HytgJrKGzhDoRdDUoqPcZv+tS7GW
XcoOOxKDMoTQeXkHaTw+KeYKWafB1S0/2L8CY7hGiSfIZTZoMnCXkr8VVIaSwo/EAp0n5jcp6X0z
/2U48l52Wj9/TPwu1l/pkG6ooVZi+JQSiX75p9AkX614Ebpfd7GnNfkjU1mtJ506JdB1twmQIPeC
a4/hW92YrzSrnnSnO1sl7YMUW/SiAR7p707eueOXMEBdxAiaG93r9Xgv9RGHwY1my6Bseo98wKmn
rpODFH2tRSrtCoXH17k6IcIeTWwSOVEklcr7/IxTxpSSO2m7u5EYNzhEzHRGznHSdd04dLsSQJvM
NrpjK7e8L7IFp83VcCSvbdRsLpZvuX2ZFLuzD9tsLCU5I3GPi4wkRk2TXcLki5DSoAkvg983HJgy
5ulAzco3zvVeL4YA84GfWqRsgGXCOhIW+ASyGwsP9qYvtmq0xfqg2MqxNAX9R8apmmjcfkXtDqsW
cNZIHDWsvBEBukY9RORSTX6t7IIKN6+w5+O3xd6tRO536boNjeUm9/l1aNSN8igVZQufNEE+zrqj
YYsjbdhHIaKjPrqhNNw5X9w6uT7Nis9KE4UX+y/TLmh//ZEQ3SHK6eijcb40gz+KZlKV/pjrcRPW
O2Dlcsk+bkp3w4HKFuXEvRAVWM6QJsEabYVRuDXu4onbs6SYOXaCIo4hQfyCyBGuUCunIJ+q3OMR
VssKC5MOZPmq8sOytY863kbN2ehh+M76UyHh057sEQ/AWbditrVZoHeBM0eHyaTiCIvCNCEII6rk
Jaz//jI04wWHaZDLjMedN6Ey4E44uWBgSbAKEr5qYOxBct93UcggHySM5hVUxY9UgUJSnCeuqz7d
Jc5hRgnQ7kCoQQshsKNez6dLp3+Rbcaqq87HRLbPApxYr7NxdTmpMv3fWoAbG4o5Oy30plH2TAdn
nbmvmT6EgCDhmKEPKEZzXnDnDMU5ZUMR9+GlMCAFNiaD4XU+mP+qmCcrjcbLZZtJiF5SD1lqHkJY
Y1bF5oTpRr5Yh7LXKXKBvDx8AZfRmupjodpiny3JJRIHPAbGjTLEbFcbVoDVhIcd1FEV6mgyGzjV
8bxXlBZoTLFQovg1cCQRxTOE60oB8H+y4bpLxDO2w6ZMbq2Sxz0TkL2RjTvOWDqJV5m3TlvLhcrC
J35m0WCUVJbXuG8qmcBhLQKaf+KW4gXeAERZ3EFQNVSMQWpcB6hP+JfgOTHM3KTaiKJak2n4BirC
pFe7CIfZOtsK0jvYagDbZJH7hv+CB3sMGI0Rd8XujIkodpIKO8loY4fAbJYzu5ZxhCDYW1RlMVOl
iqoMn2U1vWGSIO4w6NahxZ5RPKGuHPuQzjpcgYr7U0k8qfkcVrkz23aAouxy9PJGYOWZvYGqjhSU
okTVGPYPK3ZJBVcAm2xD3aUZ5HhU0VLfaYY/xpALKoZU267LzzEyCawudRZPsxwfMujeAWih3je3
joO6C9XsZjADEHBuwG3Ch1jAgas0hCjntTJDqUzU7HTLY4SHvPppMtXalfhdLaZRIZNBuFPSMaK3
2gLB2FIZMAm665tTi8ufIIhEMpY+RyXGsPqWsnZF26Fj4Lod4+Ve0fcRh90j5ifPZQlJk6IRYIth
yXPp3XGwq5MEENZem+mnmhlKVNwS2P4czRtEINqfzKm8ocboAvOOiFRLx3bChMDo7xyp57bfpTk7
cTrDlVc9i+1cLfsst/eGkh400IftanE+aI76bsrye2rPLx7ssmpclPwjJ0tppONTcnIQjdNt3Mc4
jFMDOh3a/ODoRyo5zzk01LCZb7GmH2F9V3X2XAeUyT1GSTR489cC5kHVTlGWn+AieCu9QXufpFXy
2zGXsVt1L8swO3B+g1TmhDSAVNAbaZdy6gkFhZzGK57+h6Xz2JEb2YLoFxEgk35bhrZMV7WTtCGk
lpree379Oxy8hYDBQKNpVZGZ10Sc6E4qUTTy7iM4rlN1VUqM94iKBvIeLVLBos9uVkKDcn8S3ZU6
6TZFTCvNgs1azqxhRommYe12sPmTvKORurMvDauKhcgxFwrdIxiL5J+xUKwA1e/n7/Wz+hUTf6r9
0SDrQ8QmN8DUPazHUlOCDWTrjdUya6MzWzD9WIC1nMYv9tIh4ux2VvYAz2kD2diEDS7NTAJpTZ79
kAbSd989+rq64cju2cdwIDbzPZ4wUNZkj16ltHk35eGdyYQsDaEMublQoWPKngnabTb4ygipt604
mDkZKthrTNHUjRgsAtQE6kCeJp5SiJOr8AdEiOS3ExzxE3AFhDSuJLKVqHPyKQ3av3qi+SsxMxrD
M4uw6GHs3PRHgkx0EkGvbj6TeH8EqCjr7wL75EIIEkHFxMYk+2bGUFjCYb3ssYOhauLDbgQxgFX4
G67kXpsbw0dMUnUui9dYlx5o2QyoZjHzv6Xx9ffRZ6Z3V6i8PSBpw4pTBpJkdN4z+WIIix0oeY71
OgG1jAQTRlgcYce9zfwgxbkvWscysVfsvBqbGhdRrkHHiaPISloHxZGnC6TAyYdhjh+FrnyYKebZ
+WFtz3RDOjQB+EUiPP7ZlO5WEuDefmpS2FqIxV17kh2bfG14Oam/wcyv4KOywTPghs5vStrgw4Be
WY6syoDLUZ3UzASJJkOINE8WGgzGQm5jqce9Jy501IJdpp7FoBx3Oj4yChsc1bEucF5Vx/516WNO
oNe18edVPKZhe0XHa5Bh1u5I5RE6CEk5SXSYWppZZpnKnbthA85cx6Q5pqwwvUgRnjqT4gHwblz5
yhDxCcNfhO1z/0TsiTItC6i29zkdFFgH8A0+4u1BiOdjzKQXGcB1JCHVEbfyJTcIi0l04twdIE5R
FhjKjDvd9Myk9vZVMrj+lpIrBUO77eEWJ6tgyNO2j/rO+VvuISbrwup6Ype+sEvnecip24YoxJCc
YczmZeiy1Rc1H25B9nz/AbnuNObo+Yk8Vq6A1/WREBUtrDFt5agbpQ3uq+osNCjmeTL5+Xo3IhJZ
kohRY/wgH5jKPDr2rPWT6Xk8+DqWI4VAahuIk4bvrOf3WW609e5EWDViML06io2+nAA1ZKgCWm8t
84TvThKuViQgMjxrHcJU8bBSNSgQSjbH+l608wsXHZtY8sGz0kuRlDfgCDVxlYtjCip/JozAPmMn
QKbCpLOOn3nKU21YbEA4QoFV7Xy8XjIck7AYJMtkTenraTeslY3lgSgcMIhpxgLqGoOmOYQaD+ge
mKqf2MdNxVu+zG/9qL/pxvqm6NWpYbssb6RUY6fSTOtpbvajSX6IBeknXTq65GBtTXJEmBNcllE5
m5hSZWyYdM2MCB2Zz2MPzFJ45VhvndgjcMUP2EslWyWVV/4vcLZ6LEQpFN3HHHWf5HdExWncbp2F
7ovZkgRECopHKn2O2fSIjWe1Ek1vz59R7JJewVOa0QFY6s6+mlz2Ysj5fZWk52pDwuewiVPDNNYY
F30RpHgeC9XDP+xr/F+JbtlXe0lL9jsv0ClBQ4TQhyOgdC0gckX33gNyUrsLlu3LfKEOiCzIUEgv
kTu62CqKz1koB066hmpIsGiToIpuA9Yb8wyczhGp4I4m60e6LIFSYcHsSXiPwM6YkmNCECf4KCbw
kZCH7ThxhZJxhMygO+YqknVo8ayC0vK45MtjBMC9rxBYDY6y/d7G1XssVW9Nk72y2IiRPnFAvynt
eF9PsqTciufYKWw7khvEUtNieKThJQP7ZDC0RfTl1AnQMWSQexXGeAW7CsrbsNNpdEYZxyL+Tu5A
jeynU91Q8qYuUUNMDNZaPspvKFEysArQZ5CzWzQpCAb2mKFCj5C/2k5LBsaudalYzzBAoGXdPlTN
uFbPWw3hJAODxZehsaexMXrn6+sURahTiicrN6yCwGP5Kpff0A4dkwmfyVM1WZ3Do0a/zgNunduf
0YEmQC7xDSfmxVzis8LcR1XLyw5uWmBsjosXHUAmVQd9gFcAwTWdMPDSjca711dydNbeWwqEGLyA
npF3jEJerF7S74ANzD5rgoxFw1zZPNE0PKRmeSmH+W5Pf7phgPTQ2eVlnBJIH5pfLFOgvDc50Aq6
91Qm5xtRsgQ0bPrRgj6fyOJ9mZLYaxiF9HAWiC/WSC412UGmErs0Jq7xl1mkyJE6RyICcuVZRKqp
habc7oMzNY392X6QEwZ/gfXJZsJ5ZCilsb79V6y9t+RgtBb29Yn0ZlXJu52INxTfoo0eCX6/dkeQ
YLc0AlmxXTNdae0PmS75o8BffMDUKlvtRbKnyxiToSfEpRBhK6++mb0IWxzTVD9Vibj2cnPtNfNg
Z0q4z1zSmVV8Z186C/e+quDMng6DQa1g4oGcCk+mBuixbdrHgYyRIhodZNIyMkOBvVo7D+9SbrEM
Xx/yZxmRODVsnrDfooQUNk325g6hf7R4UAmcmosC0wPg5e51xI9MVCqYXsZ3JkkEPLGz8Vt5n7EG
ZXf8pyr46GP/po45Ls0gW0pfkuGIs1RIgaEtrsQIMFKR1MbkopZ/J2odOELo5DndI6ckqNBsKjLb
ED3l01mCvcxEiXftWLD4QwIcU1FyRyiELw1ELmeL0zce45y9Y3cJWQDxSIsIEYOkUcMpmH7a/y8S
97awrk1XMRKYqezaYB7vQuvcyZEfdneq75cuy6krojviZ7XRHlOtPZZcRnw0XEnzZLU2Uo3ElTfF
EsGw/HkNzmzlXYFoxHuNC7zHn/K+QIxhz3dUzOxRY5lP4+muvohlvup2fLCF5JGc663qL60yXbWI
3xohu+tQnr7XP0nMePyoJUZQMneLYvq3asXsP5HJUQQtKVnyzFoBhNe4l3f7BtjJ1h9NZwaFquPy
DiEiux3UBCXpgimpg/w7zuhgcMYVYQH2rpq7i8LgRP2qLi0IZjOK79bmKRVXOvxVpHJZ41muNhuo
/RqvZH3a+PktjorQ0NKwlKVAdHqwNHcLiqouLSf0C8BHOqh5MQ1gFGrHvGse+jyzM9+uM9sNY8Fz
ttyMGausnT855F7t6kcC29tGEpwt3wvqc5Cvr10cvQ6ifKuz+K0gp1Cv69e0/l1kSCUjuBNUaFAh
SX8AawfVQD31Ei9ZCTuQLL9OPatt5Cpt6SX063IHzY0YrImSAvGfpqGya/B9Wi+oKl7s7ARUrDCO
Fl51UBTaVHzoSnGpIakUTU8QNHnIkFe4bPwkA1OTZkGWHwhi+Lnb8VoLSBtWO0yNRwG6JuErtCIF
Niu7jXly45OQYSsrshfOoWkn937VbjIv8Lxz1j7t6WF2pJgm0CyiAfRkIBkpc3vhVPAO4pLRxEn5
i/VXV9jNwMQQDBCHhsE1FJ1VeLI2+jZzMb3c20FU323YQ3jqmw+1qC9SC+SZPkRKXwU700YbXg1J
ChX9L3pirEakLLTAv0sPxeGByByeN429+OTmtEVdDQfHJj6YphpiUuH2M8L/rHxFkMVRzlYLrRnz
oH2JeURPZP2U1h8pKhKBN13FxC213oyrrGED+YwgOCAR29RDCvGralgbalfjbHNvG9zbJO2eFXM5
h9F71M+XuTGuG0GjtP1YtnFlVS+jWdNwJM+ukJ9pnL1ujlZvR5DltJPY9XMEEQnsvziFlKYH9W+M
J6vX6LKXzOdXk1A0U2IbrmandVkudQ5EtKvwktkhdP7hZiQJMQRvRp67lsZApYM+fFB/cpd2ccIe
dbo110rmlF2AQc75ta8YPaHmJQSM3EK3y77qabmMEltgfFkyhEzFn7fJ93aW+xaUfRXQDtXNeZNl
Oh2J0YbTwUSPmzNPcZErQQaQET6AZ+q7XOsXqoaaNJ6HVeJLmOFlzXMQ19a5LHH3JTmtyAIC4a+I
FaI+5UCK7NAowynf/HZrArTfsnHaujNrZq9ABZcwA0xZfWqJHkAh4gRPwbdbQIKoVL8a6GmFlFOs
k5tTWtcZpEp824NVuLSa8lL1y5XHejM3N+XdMjKPjNNFMQLyuQeyZVeVaNfsEgGmtXwYxI7UUoy0
KNoMsnLpVLpLBue8VigM0YpmiFr7LrhOPSgUGGj9zPkOURwy3BBtvjQUeN1lr5sPubCcD6qvhMFy
59uCNHJJuLg4vUT5V7R79OFwKDeETVkXaKIILeuVzSwRS9kVXSGzVeKqRnosBxhd6+lt4Rt57W2v
C6+9Fq5ufphl0MvEc0LSJoyGZCz1S1PQFdjLbls/YnxEauGI9RjNq1cwNs8z7mtj4eZBRSg6wll/
52pGK1EE85nXGp6RnC2PEq0qbxL4bwhNL1rW3DaUDWsyXzmXzzP7iaS/otv8W8Qr4v2j+O71NDQm
K+ggVHXKy4Dm0a6xzmBt5qokeq8YPH380eIAIEWx95tB8kbGiAooVzJGD5YeMy3UGPQrdHi8Ozpt
PIRoND9tB9ZQI7KWzMvU1E4UuR3LYhOFPnY9V914qNCTWbtqGXhXHRv37cQhdYur5mqmWlji/Qq1
c8KB/hwrNp91UGqDJ9l5OEnkKTWan7CRiQL7csKyEILpM20nW36kkhbayeGvgN7HghD+qR2gOrpE
Qlxnxr2QfPB9R46QCleks9sarCdS210EmFe1ghrfeeSgbiQW1LOFRxsjRuWKkVEgdedgKxdsWReV
NnTIxnDwxz1FFERZMgWCZDFODDeHWj+wmO7X3aC0nkuvfFpNQhdFqkZ1YgtkFKOTMoa2Eaot1CZN
Ba0Xqo3AdG8SE72YfvpRb5x3jwnC4MzU2qpZ+mf6jvh5bgq4YSyjJfA+MDsCZWVlecmQnYtRDpIS
imkmyH6Y/YVnxiT/bQIErdR4KgyymWm2ivwSJ8qLJGnvWf5ey155Q5enZp5GHGNCIhb7Lo1fNbZm
Zp8MKJBVRA1Mxf40DPxl0ewn7Aog/rP2nyu3pNcAHu/0KREPJWa9+TIM+GbH9bLFLnt/aIS8PXF2
txkR6l11206aRZcFvsDEICvnZUg4masXNF6ujJI/HUXIHGemVufBigwApq3p2BPppSa7XF/Gvth0
msOYLoZqIVIAG8RNjcAJq9VTrQPDTtpynhYH+OGTSKvHoktOiTijK/o7NvQXwTS15rufTg0hAXmP
txd/7yBnV9lOrp1mXSw8vgZh1/vfWyCeim8iLcOCD4E0A2PVw6qOgmaRmEK8JnZzRuPmgfOWGDAW
EQh18l+zc8lRik/6kOgWKAQuyh7Y4tgfNpOkDNQoXiWScJH476zkz5g4oCTexqQ7r0z0+jo5ttCN
aFIO5t+CJ5Om8jxEiJEM6dQhYLVab6vphbs9NehgiNGfUp52GcTl8oy74k2LlndpBZ+AYGG7jmIl
ccF+U03sDKAxlOHd6qmVAUD38/iW9vKrKt9UpyNYTlEYg4ER2mwgoNK7zBRVcHzybZXQDHaTCYMj
TT+tuElnvg5pqE8bg++GNUL2teQ2INMemtv30JtuHLdejkNm3t3p+n1RQXQUKohyOIfIEEThZ6A3
I64IcPpE0TP/1ns/7Tq/iSFxKQ4W5lP+76lJCV3yn6E0CPQ8d/XoUgG6NpBCLAq7wcR8NqVy0koe
rPZz2pAmz870p/yX45VVf5ezfcEUf0lgPxgzaq/llhryHZrDvdE4M6EJksS5xT/NJ634ajLAiP4g
C8eYwlh+yB9GSp9M6MTCbIvoZP6N0IEuWlCM6ccSZB0MmrFhxlCzBd2EzUgk4WplNHG0NldhPKQy
eayAusyLXxI01uBRXrEAS7pCeCNqEwuRC3o8xB+bga0IM5INjdzcoUtU/2NM0KjttpnkCuKwp09l
1iAwH5IEx26GaNtS3KUYXeqDrV1OCeUFj4CzTfw8mIobTELLduxj1YVCjvsU15m5c+h3V1m2ehJA
hJG7iK3Qgqt/SqD6Z+dqAIEKrbosTiiuTz07FcdAT5A6GaKGgqnP5FZr5Vrt94rrXgPNCvuJpyZD
lMLmARTpgFaVITHPBKPR7a/BHSQxdp1yYLtUhwv+O4lFcG0xzyMnNcvvLb5WSoWDYy1v5S8VBV4F
bmZqRgyN9gXLxJXQzXOzabTymluP941RX/zISULisZu3D50xmGjrkIWCV8TM5xJyCo4Da+4onQKE
ngFsbV86pv/qAlQ5QdlLQ7VhX1u01yQZxSooQ7Gzgu0QjSDjwXuhs85vQf13sClgfEXx1TQZLv8o
ALETpfmhk56ip9WD2zFAls0otWUdS2Bs6UXouMw9mJqgosyxK1yuycJdnHjyOr6xLziqWXZq6dOX
5bayxu1SgEKAB7W5c9JWdZi8H/tlPEzScivA/85YKXT5LUKlrqPtX7XkmsB8Jq7+2lyUagw0tXmb
rfQLrthxQBMoReA5LKBGnHxJjj28oRjcc0QvM7E3hnuNBbDurvSwsNXk07C18zC5ZYDkjR9bXAft
+aQT0FQxxRAGgqaeKNgMxkf32o30ZbVF+mB3o+mXe3JXrbfJrNxGZXrFU5hSplKJStbm9w3L3AY3
4LnadpCm+MY4Zl60orxG4rcelyxmMNIZscMS/RRP3/PC0sJMg4lUqSbGoCy1GLhyp6dEtQlZAz3B
Vh/n0aGJnjYzlZNk6pdYKGc6guQ6KtiBcnzk2vycy+geydrnknL5a6TuSvHJoO5jz31WZenF6m8l
Z2xpvgltI48xOq0x5wnLq2j7Hbd/KhnxAhWhNdqsifGEZU4604qmNBTv0bI6OoaFPvvsZK5Tkv1i
uBGdSbJRpuDd/93tonJpwv/AtJw6TmaozqpOcSqC/VbB1rr+ZucdpLUIiuxJ3mcYr1ZgErPZGf/4
P5kxjx34Z7gPGzDNHnm5xjSnY+pLwLW/Etejy/gKddnvB94SoCgbDndLPhriJ34TFyfeqpE7DUQM
JvEd0vet852CeR5/RIwmt2WsNzNyFwXbkREtBpyhlouaEchMpz1wHTRQ5RQS26iq2sGJFKYlXAQb
a1eT1F9BLqLMSo00spg1DBWNgY15f+Pr8oviPYXDL+Oij+3J2Tj1OvEnBm7At5cc2X2s0C509LED
mcJcoymKWfCoEr7tqTVdLfaR+5GmOl2t5nf5C4HqwiCw+ACrmu5JGLrrj+/WanzYLOR6PTspf4DT
kVHAzxIT8weO81KN5VXM+jH+78MgK30LBvzBeVmEBKQT3TWE1tyFSsYKDSVGahxRHa2COf78kWec
2810M0idR7CTLPWlfUL/QIiAGwrVWEUpd69+JhzOSdgWnz1Y48xQQwuknkyW9YyIt0yHYI1sX3xs
aNRmeAsG+DP0Hr8Tmxv3rYWQYTUjl8F1qVpnUg2eda54Dk9qm1Ltvc0yMXZUflncVqzJLLmWKr+0
0nSZNXGRN/uyfaYB7Ky5G+6K2T5rWLTD9tHq1Qe6JowB+KNQl+bIZlppvvepeZAa86oD1+lJ4UlM
sl1B+piJw9QSzgQOXDZ7aMmJK7sUXL+4uiAUoQUQeLv0CYm/YKJvAaMyfmNr5o47DNTi84MTsJ7P
qZGfcb7c9qlCPJbBDv9fhLeIvz2csQTXYZ35XQ6f7xEjUch1OTSUGvpuFw6xeqHpLnUsWqfOsu4s
9B+mnj8NchWjZHmVW7KWYRnJA95rAU7Ktl9j0P9IYUZ2ALAYErXxKiUh+hllxTC5qinhv/NsYhKM
3u1zyelRN/X82HRnu7vxUGvj36ElUj0ihaT8O0JJHsjqBkk7C3/BA2WAyKW8MI5MXCirmYRU6qUS
0tUovlOaOOR2/4nLRGIcrBZ/OmlGfYIPjWCRcUPNf8tUhm5V9wE5PHkOWu9MmXTW1hXhO78d8mwn
bQyDv7pSh/+NmLJhqtn68jcgXzuen2snnmzBn5lEJoYJLQH1b2796MmzmkBEK/18x5J3skc8ILZ9
T9AppKFVUWvjkbUXRDNjcyGlq6kRBJK+u10ipP9mO75M5aOwCq9dgZxzp3nREhN0VfrRgwX8xlQk
ezPj815Fl8Q6k3QS559Kuj22xnxAGkaF+Jw346m08jMzqyeDVxtvk6LqTMSdwW/xFRItwAzXWSqq
6vNJEZgUWU0bLCYjlOOSRRH/RU6VR4rOdYZNICUawFDT102Uf+0l1lUPgM+1XbxNgupfV16fr57G
CAnMLWPF8rHldxXzGHSFmmV9gjIS4FFj0e1xz6xdOOsYn+OVjLQtVNv9W+9few2lifyHWSSFqemb
y07reCrbdtZGLEqty33q/sNoWZByXW5OVmBX4n0xUDICc1cKBoTMSNaN6CiU0vOIlYpnKZr92bgQ
135MwfsS3cAqSRgXmxxtYHb91ZTfqcUA46LacyflXRuv+nPlT6j+RJL/r9jmq1JoMOchpSskaDK4
s/uDa7cbKHyyw3QIYMKLNPsUEXRId3aWVrxzpr8NmZspb4M8XXP1qI/NCebvjG6J8OkcKdjhIKvx
bTTHaxl7k2xegMvKpoCZ+LPj52ILHMX5IfnTS185JRAH5zOS3KEpT2pqH6qaMgjH6AHdgTsXG6EP
TGg5LoCsHsVLpsOa0Ukg7SFzmB/FwGlgkdtDWWhJCl/9RzPXV4TM4TDADCy+KUquKPgypPQj3ill
7Sh6wB/2ZAvy9pR+pmBlJLZ2PEXx9qIvUrDM712iI1ReXuS+elFNHfc6GVPNrwkqznomOOkov3Q2
9nEIXKQEgUqeDjA7jGPsYoSq2RC5MssadupHk2jYv6RG06KNhCKjZVx0wnM4xTY4iAW+v7p1Chka
lPmKjf5sK4h0SeLE68u9DuJmDYwZVMWPFQZ70rxkmH1xVCWTFGgkWBS/V4OXvLaQUwF3UuEuqPp1
NV5UCfjnYbOkp1Q1mHxvMg4unHXqRm6MY5UDi3eA1W0WjJLFMhqQq7esJCvUEfOdQ49YbiR/kygf
1qFI7lkdLoLOk3ZkVo/yntQgd0EjAfhDLqAp3IvpJUVgndLsduBjeomI2vbQ/5rJrkqWOFTnmZNC
Cstf27h5BZyjg5A+TMpxoyPW7Q+X+sAvSylOWzT5HTIFY4EspeNYkd5yM3onNiOBaTOBmVPm760d
3TVfXSx2XEQtu56l/NFzx6pKGcaH4rUa5zC7m942SNe0Vu6EII9VfVXT7lnjktEKdGyTH9MztqmN
t/ngW+W+OZ4paIB5vtko7G0zu7MA7IspgLEZgME+JBZPwXRL0/o2SBERQSuu1N8TYbok+51K4swS
0Axbol3TFKlOcqzpIoHxsRcf3xNofGonX1ME3IcRbY/Vd9iN8p/jXJyQY3FmNONtVGEcWpIHhBBn
Ymo2Xrv0njazssnRcsdI8iudjtoxVS9S2YVDwxG25U/I9M8rG5ZkvWBq5ZOxe+lI0iKlMOLBi23L
F6FPl0m/jgthDbHtpdpN4niJ8j/CKoJGRwf8vrJFRo600ALFiBenErDMhXh4LQ6y+R+YKnQqWX2V
5fXaXkV+E/WzB273Z9mqoC36oIVLwsuKZUUqfyAHdasp5ux9JOV4KdEY/DMg9yG20JDUH3J6pOVD
CRHHfk/inAIZ2bQAbn2Z1+8r/Q1CXSihJmoynROut8Ip0ZkDHQ2ks1FV3LTWvKlQDtZaOa/xeh90
9V7Z7sBauWStTAwXh/V526tRpuEZs0k6KmeQF67SQ0EmeQ3iODPqOw0tbxDGS6ZbS9hQKehTd2iR
+dQmW1Q+YjwPbCLIaFx8GxtPMztm1p5kBmlUQghihH2pVosZAhU81WhjuK2kfMwzIgTMQOUCIckb
DdBS5Gdk6IcFxx9Imti3mIL2cCThreP1ShadJgJ7dzX5ZCj82+C5aSor3sXvGvywSsrq3PSmxU17
poao8Zsrsb6HqejpMqAvya7e31eb/zZ6WjyHjN/rAVEvnMxVPisS2BtsKGyUkXRj0Eh9gVd0fMtX
vgvxSdUZqnb1UVjVRzQXHzxh7x2rmC5+GTX7dWj0p3ka4volI1MisSrup85Pxus4Yx2SKifnNBPD
4JYstFg3HHlevakk+uIsYype1rf4d4Y7TLyP5xIIuH1EK1rGyMs4m+2BNShns83ZXMgZJ9shhaRp
0XR0JqP4r2bPRMbnLHavMw1JjkA/SKRrr6bs0XEIlUmY0O3sWa/YOZbuigs+0DEoS5j24ZN+mlL0
UVfWu53/UfPcGSaQdnw+AvTVUMCAt3y7qn0Vr8ezM9ZbqvpaUSC9+NYrwB5ID1o7lMqBZp7duIko
5VagFxFriojvuJJTEqmt0//tMxVlMGXE0rgGvmdQevk2EMSFphTbSIzEWgWmMIRtFF8EJ2N+mWDM
mwwibIP5XKGfudc1WIgaXh5JkRFJyK79UpItvVWqm2iHbiJlMaAicFWMUiMuHbk52QB9sJGhEDJq
xK+NEZYlFoErqvxA0vm3XRwuWhQwRLfZVRsU7j3jrQh/hR3VgTqzajH5RDvMSchuIcVOfMXlp4q5
4icjgEMb0uNuMMVW2TOoRNrYdG18Wlx/2i2PwiRZg6p8YllmMsDKnzW+jnODHs/kHaJrIvuxlI7r
E1Tz3HiphYma1QU3oqGROVJ/rdVHN2WMCR4Vm932BxICqvvDvqE8Tx1gdjkQPGIGJc43orIDW7Nz
j1EaYTsRGyhkMDyyMuX5ABJQLujYCFdRGHpdB0x79RGR5P5YCndPzfiQJohY8EvF3/jDNvHlOfJj
Ri3HvmQ6ZV1yiXB3WAZ22bk6jsngLQ5ryg2fgyKEF6uYkRVXECgneUObXfuhv6l3QaJOKNzJAf4B
sc2V7dJZS7qBEqtHGmT6F2Z2dJ3wv2yPDFX4Gfjh2dTA3LY7v5sZ3WPq7y7SXZYA0sbSC8rZF7ke
XqaLrAAtNTTWRoTM88kzFHJHBpLZQ0GBm8vv6nBNKLHgdWfWdyGZ17ay77N+YNd/1l8TBGAWkzTH
+LW1rD5X0tdeqSKOS8bZfCY/OP015lgZWMyK8X3dV+4KsEf7wKuZkt5z1fP6JhXipMUabrL1sUbN
Y/Q8rTTBpT7sZvRxZG4L5HcHDhs6/3PFPa1mK/ORGUgE/9z9atcvoYm7sVkfMiq7lKSlwvDItPQ3
80z/tgd5YqF7T+IpqKePjkGo8iI3nzveR+HROYplO2e0hxSvqXK2TIlSMTm3KclLzH2zxPteDxhH
p5Q/I13e1+JRy9VdYQVPMIGf6GaYd5/GvJxp6EGZOI+IvTbhzAdCND2rY+04XY3lC52MB96GFm13
UFWQ6LZnFANNwDih7tuxeA/GDkuVRWpGwHBBsc3uWzpY2Y86v6bRUe/lA4mUFT3R0F4GgflcMO1Z
vs1mfmEI/bCNl0EzsWBKpN3uq+/cVWawXPxSpwIeJ3Y8FScuaPMCntRIBk4SmLbuk2Tq6wgoYm4D
SwyebUduHR2ZgDBRRwMbF8AylbdJxaQuwfJnzqUz5+ol5EzTPnWvLpIVuWMXGlUVzGrpJ/YzsiZ3
Y9XORA5vxMBxMJ+UpAmkGC4xbtFq+ln2GLZZEMsCG4Wc+inHwZSdNFbHpaGgf29xhJH+kj0YehHf
yiLf7oBnVcox3yl15XXVfGmJXZtBd1sNV/5uQ6k9hqh7VNoNDxXI0a+Ej1dFJoww/6in4jr+p42V
LBhSqnkpuv6y2eZJ4+A2yZxDiGRHYzCyyGsHllLrQ/OwxsS4Mk88BCVSUPGihfAXBw79GiABIPYU
5yCDpHa2CDso3JLqUs7W45Z/UdRiTk+Yy+ZMK3cobgGfiWWmfCUj+Gra1bVDdLtQfSXFdol5SjjT
ux1jah6yRhA+uCFJRf4Ptiq5yo1y61854rzoc+ioKCYKvaS/Dctwr/oeuc7flbxMC5N6drM56JQa
OpfCIi6fb0vT3mPLt+4IoDWNRz6PgTYzCkjfjWYJStZCqbDIkhU3A+ORFX8BeEy1LogYIejXtsTj
3+vepKO0WOKgpAj7GPjM1hfLHikgN0+9Gm/CVzLQZW3tdrPkrh2EUwuH0YO0GEjeWmeexi+1/kwN
EmbKXRhxaJWNhNPK7eNzxphyGyDJKG+pSodH1pyYw7Ebb5ue3lt2yIqh3H+SkzPTJBhS4ke7sKB6
G8vaock5zSZJmSeSJ3j0MQ6hOiSEfdsQc2OMVjunqoZLT/Q5IY5Eb0OyPqPUKclcgFIG9mZiuh4P
Z6z+ZDyCHQXsZH1txgoZfwr3oDQbjZ45/Y72jFkGUvGEZASgCQxneAEGRl2JAGlG6eVwVrDAxC8a
8KQiufamQmoAtKL4B8rQGYeHjWmm+9gINFJ77iNU5RtlNOoVC4ZbJT2KvKL1KN5KcnKb4TIWuivo
kxudiX8Uyk30X77giIdrwsO1K/KZ8CDvPBdY0Vvg4k9gR8HCPKODk5S2sHuJqGJ0Y07KuYbjNSNE
bTCHJPWnsPZR8MibR/zwvlWZTorWe00R+7Bg2/ts3C1k7feE0NK0wrTHJND8pMnAg1ScJUhtG2Gj
EN4Ea3G7i9+ADw4D5y9IaOiCaGNB79NT0sUQuOW38K93+MPMPtniG7Mlyzem78HU3Xq9MPc+azb5
JAjRR50euTnHOkVugS/6Y9RJpkBw09j7bIyJRMRP3J5jFHB4avEMDKCBc9ISiV3AEK1Rg/ZbhKV5
PjXvTWL76CofdlwzsDynKuWFUj65r+SJ5VJuBwbINGjvFvYVw5uUUNeTkAdsD99mslb40VmM/+a9
xlM/d7g5dDrP0hBij6cphTFIlsiAI7N+ToQTK5x47fwdjdUlHSif7CBGxYaKABuwBsZs94zVxwhm
LfJFszQ8rY29Hh1B6ZmthcoE8SIbh11RlN3bRfOHRPWXFL1yOfr1dkLaf7LyBwxOuIEzFpRuCvJV
47A7t7D8AHnjVARIAX20M8Af4F4pLQZi9XRTx/+xdB5LbmPZFv0iRMCbKUEQhgR9upogMqUUvPf4
+rfY8QZV0VHqUilJ4N5j9l4bcyZFWBYdTRKPOkE7SmrIaNXO+zUk5LFpLtXrJ9V2QkIpl/KHuHYM
1vL0vcPIupBdYi3DnjFhSscwZg6SBOViOfJ1lB8ruTh82T6uozn6C2GVQjgVRk4PkdzQ6zKSd4Bs
WbxJTbTX/pt6g43dLkVKLvyXsXsx6EdqhUK2gCL0H5XltsVIK0baOUomtDnCf0XaEOrMxyES/KM0
QcsQpCn9ckpA9XxtKZLcZWAmWu2gu2CkUk3MItdqlyGPyosxbEDaWFEScj6drBFuTBYDxu6pnw2m
ZjchGAC4bGxXJUJoxopNVPe+oFkZ2zhsCoZ8w3LsIBcR21dpTwudv2F9WslnD+sBBFlEYz5n5QFx
euYNSPEiaUEa6ogqffmfqvrYLFuDDFNTHs2+5Kj9bQLqCFzHYI2QQysjX0IeaqpGYnmvCjDbSLyu
yqv1Bj1P2yK7EHn6aP6Il+6dSDqzTP04Zo3dgmKEqdD/nSSPSGDtpXDHlzxzvuhuljBwBsNh9n6h
TEexiCBiPNf4Z8w1O2FCj198xC8umOCd71Wp8t6lbv7JEULcK2sthDJ2AhqtBaugMt0cXuRHiRYl
ZjoALwuRHqavlVNpFUd+IH+ccPt273G/ErT2hhdSnKIjZKQePoaDiia5iDFOD7+Kd8a7eXBWs3Ga
dnLSubhUWhSiF0DRk17RMO6X17IORZrIQqYSh12d7fVNvLgWK+DSH3nCCgKfTd6vnuBeak0eNMLP
yvS/bYLKRoDpYr3UNbAUSLxVn3psoh/HULChkzC8teBabL3x3u7WrL1Pz5dOUo/38yw5AgdmivY2
teS9QaMJOctZxMmZHup7rLTe9MyBOtWwb3olLK3+9JyeMWuXjeTBLCe9Dl7QuH3VKkM9tXDzWaFQ
J603FBRaL1LrJ0CyZfprlt1Bo9Ga6vGUJdJJG9RT9jBptEZcmvA7qQfhT+X20G+YAGZXqEZ3+JHM
+bBIJY6VxNVXasAvwcqwPc5HwdT5A2NwVQTffEYimBAfA/o6HVotOdTCn0Et/UJ8W2vLARK6i9mR
TeJzxiO2i38NyeCPgj5w5h0nPaogpgjTHhhKZ/3qZuIKOVPovtAEcA4CUL3NVeQK4+oNTebr3GaA
21JfXYhEww6SsGTQks7dkaLYInwdb/FW3cVcCpPtEl2o3eurVDrL9Ebg1UUhuFQlRY9rg7vlQ04M
tq4FOGYguJt2Bh2NIBFbSYzcLDAQzTfbB26cJFqfZ6hiCUoxvQtHkU6GDT36/Yyo3WSZDzOGnTg5
xpJFivqveXgTALxIIBKKl7r6JVIXiLvGARwt43meZ96VW/yX9UysXRM2auJlzbdrOWdXZ92jxvLG
AiwQDNDppnfTtdWh6Rq8QNNrrIeHXnZknuqX/2Qhd4ClGcZOCoa2QW++HM/VSHLEehE2g0lgcm47
wBIVGF6tOqYK/A5WwRVRUUrqlKay76BP4UhpbNPLjQR2OEY6rT+lZMbIS7nP5+VczcOln/A6QYMW
PWTBy1kbhj2ULZVFqIIiZimZbXe7tcN02d6LftvpLX9CbXWEWnPAzRYN15howqy91MIWyOr3C4U8
cKWO+Iq6OVyXyO+XPHj5VM34PBnxuXhbd1JDXLxOr9L588oyjl3q3p4/GJq8yQn8ffoZVA6yOAeo
WRLsu0oagZdCYL+bj7opnpOY5S1qEYJh0rmi3RQxEBphEv3mYuKO5JssLKqM1+zjrSaCdCA5q1Pg
GsEqpOPTNlbCqXkQCrzEvLoyS6DUBJXvyVsolu5ikUQAyZ/+fJAIISyA62FO6RjbZdV1ggSgoF9I
mNDjmV8kifhd1h/livecMEkUHZapuQ1a/Tz6kjHOzT+bOrLRIzAI3+9m0A3yamySzwb/9FiPzVp/
AKFOnK5Z/CZdPZlkTMJ8mVwmpFztOtU6qdEcglO+sYuh4cbGjco2MeUzXuJC2ZuSRQkUYGi761p7
T4aYmchwy03pGk36JTVIEUA9axJ9yinCWy5N3AQTNSk2BwGPJK5T87tnLl2S/xYzPYhxFG8F7d3y
IFGRAMC9gPs9Pvf/1CEF04fwYe3PaW+cWyL+ulNeBHqDZJB6VxhLT6TeBVzMSG0lKghxK1g7Worz
K2yQoKAAs2j9PR2SusIIzwH1MDUQQxi92hjbIpjJRVp2ZvHQir8SvE0QFNavBp1jKN+hTuEegeof
uStxdJpc+/KLE0wQmuV07MjSot3X5ZPMrktCu2Pk+a1DJbQ8uzV702QNLfIfMKpvVrazpnkPsOAz
RmY1GjC02uRDmyIQSoQmTH7505pfFT+HKKuuVglub93UjIMdeyWN8zyD50u6m5A0tyYtyLLSrhFk
uegew05XEBU3FYH2qXp55RRVJCKBLmhyFJiC5VU5i//ub3WnQliJNkCdfGwJnMzvynRXdH4+R4Y4
K+/1fHIFKI1WDYe0i5B488Im/R6dASxLV0eOuv2aKhx0OfJJzA1iOTuypnZHogUFRzYIgiIWIzMP
JIe75mNAQLqIjHLIGi5p7uTnwkBUBp4rhEwld82ohyNOcjMkjk0oxouoKgDVjEskGZcF3YVgvTZI
L25lcpHJRsUlUJN1QJDfIl7mpd0Zpo3e8h61LG4r5TpGPwaMXsQvM2oDs58Oog73H+nvmG+3tlZu
GXxCuiNJxkn8LuH0BcqPuJIaOXGjTyNuwgStQo5JIl3zI8G15l0FkAMZCOmBtYGfROChZtYrbUGh
FOjW4rxlc0iProDYbKzJk4Fy12xbiZNGy1aj6VS30ZvLxosQN3UmQ0XSa8X/xVJV2IkXtCLfW/sb
0ykOuDNJ3yMzMGtCjq62w3n5Mo696IwJ+BUJfRgxX2gbCTaYkuZAYIOhn9NxvI7UU4ujxJkvVLqP
DVOGEUTYX2QSMTW0b71cvLdAI8VMdSDB7CiBGQYeCA8gjMHgw19Q1OYOsuROIjA7HVzyB5CjROiU
lTdycq1GcdeP9PI6wBoGkwU0IEwFTIhnpwap1CHm8hlcOSYGpuqmzwBXAL/qZzQWqmWwx72odSgT
kKaw+lBWL1fw+vc5nT+uNbPGQpLJjwTlukYwLDF2h6SAyvIvQ4OcoUGeMtoUa74WKwVXqxMTV/tj
LHjFv3LmXY8tV+pPLbPasVnh2pgshCi67IbOVmHsuGyXqgCBjGdwMrAzpewaZhC18cz5safj1eX3
BDWQYMmhbgnhANl4WQVE+9CvdkVlonzIL7OExuWggrWxdAEOsHFYR4b6bf21cc3c8xlrtno3H3UH
pFaiGqmcCd4eUYqwBfmNklORBzVFeh8l77TE9EPHXOvu8jR8Nrr4udaCP2XTfqBdj1Djm20RWDr2
Fkvx5W4ibXo9qzK0oOpqtoJjALkjbZgWmNVbL3hGLPlGA5kxlU8gp5EQ6bi9JVUHZVC68Rzb2MIt
kizGtCZC8wNYKmWiBc/gNRY+dca5JOekhYEfcQNPfJnoSQpFDZqSqUNUcKBoYH7eLPk4qxLPMA/k
8iXliJwfZucZMEuSrjg3Un+WqFiQw2Oh4OgeOLpfMGmRnQI6eZlA0a2kMdbVcBJQKFWZDWZAb6Ay
f6tx9bYV7bPEeW/MClP55aYLxkVRizPyETwL+qneS29TB74pexnB+33WvHifVd+eVPa8Q/UxU+IQ
k9CMlt0TU87K2096gHtle4zT7kRKC2IJIbRnHcESwSvKdsxr/Wjq8akqmlMeNceEc5wMsJS8K/Vh
gZmiK9mJOJbqhmyRpfqcU8bpSoppmljyRCd5YzoRjQ6c2Zr8YSW4exVtAP2PZLWNlc1GopzmmjBv
qIVrFV271zqDzAkZNesqUuBn9VtqKW8S/Bh7yufrzKyS169itMsGY0IzJS282PvpnmE32noGn9gE
apFzOaVH423TAcoTZqHju6P4gtUAgCnkeFZwgmIE3ZCqaUjVYiTLFSeZpi52JYcNqXg1SmU9PiZg
zKXvjb/LsrW3Iny0wMxVjgYmCW+ogBt2kti5NcEI6kPbEfBRLIcKXBfAr4SxC4L+SzbNuEOknco9
kTQCDtzlnWAUlDKXF7lq3v5IzCCr6ZUBUrvFqLDkQzUlPpJoeqw8HuBTTX2Dimt6lXJDW+qIRWNn
wE17IJELEvkIsQW4zJbwZ3FOWRZ2YPPUx5SGRZGGlRro/UR+VXmU6JpjjTmUR6fjqOQYxfm6r6Ce
JCW4A9gjMyrAP9ovQnFUOXap/pRN5Sj1zzSwROoxQ+UpyIH2kDNaLQn4IEfwkAX1tr2LQvuRYU0S
tUc2okw2X0kfm1uAHuFWRr1HaOohYmxZgTX2RBrkJsyl+8SSviFNa0GUz9q0bd/KirhvheVHvp43
WTlPkILW2B1UsBc3bSQ6qf1jqVMYGQJzgvqcFuvZyOhPtKA39CBWWQaWcmBCNWFPifSrDHbSRjxk
8ZPIlusb59+E7F6TYPne6Em2EOAjqQzJJ5xs9bDf7r+rwNf4keKOlm59EV+LiLeN92m9yM+BFVad
H6xeJZo8JQ6gdaYArr+vp5htQkZkxyhejqRb4dvJPO57bkuyr3sDhIWCgRNO9QLMqvpXaeJVf8x/
4gEr9Y3tz8kKZ1YO+PkCVf4ns51qrNFPzvjDuy1s3l3Wv7uI9dgjHrErlQXf767nZiye86H5Jy14
dE+K26oMx//jv98Z6UOV2F43j2Ia7XlBSfU+Bb0VH7mKUZxIeCrGN5DI30uFxlAFSIZE38SIL6Mt
wEZtvQYVPC3m4k4pn5PUMGc46DXkXWl0axNduRtZLFIS1duSxseXCvkhDpJv6jdcBXIAiyHYbNYO
yXJtT8ta4taqT/mTh3yNYQReIxm1DfhHFWdcZNJW/+vBeUh9dpJXZD8TmS3VFugHk+nJht4xZeLD
E+h2inKQ9wp2+sVjf+AON0wxeYsMDmQYuYgs1YXpYMbEyAJOQ6FNchUSdVRGPBaZsznWv1qujuAk
GHcUtJ5EMiEM3617lVWyYfJDMJydQUWM1O0I4qmgcnSWLYE+xJtMtGoZ5cdYq07BllYlYW5ZmbTJ
e4FTqDpqi0lOUR18J0g2v7+YtzeAcfi0ZjspOZY3KKdkjLWsoesm8VpddnW495J6i0z1AIFWWw7T
iiBxNZwKniDzn8PIIrimmyS/pKZvCtrH3HbPTZXeWHGIxG7DfSSKp0nYjHoNU8eVCbPXFqxazVOM
y3H1OGdi1KMmQy8D49Gci4fC61hcR/jjjECSR1smFotGJ+APyUFtHst9r5GbRtrm0HYHFqF7kxNH
ksJyo1IG0gJDEZK8uY5BPGIWX5FKMJtBm25JhLH/TXuku3A2evkKrsYrPJkctYgtVq90rLBbmks4
OqHe3RSB4L/cONUmyClK2gF+oKHAc7Ur6bISQnHmN0TWbNOGBia45LQKmK2wT4zdRt8TrOgXTlwp
r6jRo8yJP8hdGOG8XYjYiRsLEcxF9sA4nKVmubQDLl8AHhm3T4K8klgglTwqySTdGtASt8GKSoAy
hPmnEiyMjcWPYfZm8gEhosJtUdaJb3V0c8jGAk2XzP3XqCg7hgnUNkVHTwLVL5qSvTA9h5HAoBGM
peE0vLYjAS5dx3XTkiToGeRJ5fvqtlbgpMmK6zhHcd/tyEzR4K6x7x5yKi1ofBUdtTFzGO+31XxI
1vImSh2sXUAcQvTRvBtp57Lxd1trdFX+6k+1z0X52FEOSumHRYeYEVpcP016gRuBxoFQgwqaqE+w
KoHHQRAgXJiY7LsmCp30uspZ2EzsjKGa7HpxPJtZfDaWPmwT+SQ50vvI+6O/fLioepP01hGmuC2M
5VZ+JPN3amDMldcBZQobs5p9zv+vJMoGq7+jfzCiwiTlVPAMthSFCRonOfVW6036p3X9ccZh2vCo
KS2qccQL/SEqplOnm8dcqY6isgSzD06aaMExkLid8beS6976ILrtMpOZ9LALdJEUycUeo26hMFtS
T5DGvan+aS+BiA5Jk0xXrfQrGo2IIg2UGO62R42rpQAGRiYxGqoFb9VNZpcxuDQDzosA1FodaUE5
y0rInhZI4Ca3/MTRuzLszRlkdeTUdGmVFZ8Fn5yMOQk4u9RePSWSfNKURy4qkDfU/dRNe6OHFwD+
DuVwhTv9JBgUDyv7/X/qjhkNZDkEIxHmXqZQhKdHAATm1f0zBXO7HFxGViYxCR3/n9004yCKE1dk
S7egCcTQkuDiqgzF7fAVxE99JyfTFQfFNY9fKsze12LrCimX5f22Z577L0dQReQRYZZobRAfBOz6
uZL29VqSzqv4IAHYdADgvSawMavlOI0F3nkNDgMX+XzCY6CAkxOYY08w+IQ6ezEfjrShwiFD++Oc
LA1RDvHWxhL7W974ugA0apgZrPN1Wgufw1sqsFZ+Qf1sy5pCYegJ4Mhwehon41+/Rm6skoRMe1gm
BZpW+1QrUFNZt52/SDMfdT1gtwCrPJzZKahSGzZCEhqB1fC0z/PZxOG64ibfsjSk6e/wpUe6N9Ab
zWJrDwgwZXRIi9MbsvdCKzPSR6W6/Te8O32a+na12VIqXb+IWUnv84gCBrnlvuzzI1P2oMGJ0aFM
ljYb7jwQvRHrSPkXSghqInrcVMGVNyAGzPeGVjuxskPeVuB+tUn3LHrMs9eZ8GiE3AypE55BHVqb
5FeD4useoivlTckS/k5dmRtVEP8hh0MgR3IwRUxNKNkWttLIdqj02Fh/DTxm/Wm44Te8jNWNzaYU
aCKOuoZMr7K7CgXgh2jHu/OZ9hFW0F+kinFzL4z+Ib7o7TCJzjLpukJtBdKHJbNTKWUvddaWNni8
6LnK+DsPOnMnTZvbR5or4T3DRO4WCAMlvFQYjTzZWKnC+OFeHD8ygCYSKzVvTskQgcnb7hhRGckZ
V9IEtWdkONAnqqtCMt2wizbIi7DRyCb8WOg03V9MCMdD6tVxZVM1HNZExWlpdyCeI3x0mIl2uQ5S
TnYMCnP8a3B+U8Q/zBP40MbJazBDGARitga3MulGWctm30wB8MIPTfBJ8FEyc4hnOo19X/N5Ahxe
5YGwxt1QmG43cpVEq99YQ1AdQJMRRPc2IAaHafwSl8NkSJE9y+AmdugSoR8rYdFN2DpaO+5V22JE
TCrGXtexQW5YzzcslFgnAYb0bMz9+j6KEVI0IEDijoGv11w18FCIwyM48BM7g630WWtIDeDd71fb
eMkhCcThj3Eo5/vkY/mBIsPnkUBtlCbdwVXsqa8xN5nnPPrjjbThP6Db2mA+j9Bm8mN6VPQV9D56
jawkgIub8aJCcF5gSvWYF9iqGaFEKPti6hCpQFcPxxXABPDgnMdjRNuiqkzxYqJUyKBO2eZiunUb
hfHuDnlZ7el9Droq8eKdIr3QgiyI+SxK9SuqyPFQn+NMxq4BqWWDI/b5KZB5GH8rSXeNzfiGqoM7
BbUQmvIlkAMYw+9Qst/6d+GSXNfCwsmImRfRSfFgGAi7A2dBuqsrUicXdjnEOWNJiRdCe4fFWUbr
VA/cxOabFg/M46R7AcBwXJG8VLY+GF4yvVIj7LFlUdOCf0O9LaPejud9Dwt0Qydc4T1B8iUI83Ed
y9Mn8cmkzECNNVDEiOKMqoITP4XZnOwL82c1YbFVUGuLGzbLKxwlbbSJo66KR092lWJUd4P5HZ56
dZWQm/RexCNUR0yZkO6nnmpLkXmyauKiV/JlUIs0lAP08znEGSP/2mjpISSf5nCYtvtURI/JKt5I
xcUDAtP4gA63gVaKIgVLnEZrNV6lVb9pcBR569baqx61gmqaJWRULX6rfXQd3m20PNYq+eNryQ1W
1H0W9GhZWvlTUvk6UubounhG40Q93WQy3dmy3cs3zbKubPRuTQnJrj4a8F/LYvsonpg+Gw5lvWf8
Ky8k+aEpx1vECvss5NM13hRI3qiat8rLIMx1KrkMBSnPJlVnbvoKKDkyr53Zqt9LU34vKimUppYc
2Pij/Z5hV3TuWqBJFs8wWfcl48yN+AiIiQ8zCIt6u1qEaMQrApRcPmvREipZgaAFaW7fXZW1vxzq
e8eKeCpO6kBjg+W+5iwu8Vep+Ku6Cshck7mw0ePoZEz9QfP0dhdDChwecokT5z8fddlNXMrHwfpZ
xPpBSUxnbdQWU1o8UoguBnAtMpCmGlzLmsLHFFv0oj3YFns7PouuvBoDtugEDUddXrspukzHEqkc
KgV0nAyY9QRVyRa0JsU7Oaxap1IGlz7BXZ6GLQNbuUtcRtUGok9kxrpXzpEZUxqR54P3e0wp2vTY
o9borZrGWfOxTP0YNMhtAZL2q3tYL4UI1RGK9WPvGh8Ka1ArZntsMvliBwo+DSIKXxeJe/qv4V1K
srlkCNQRASdiQsjIlnsNFt0qoc2hJWldHclrSgLtZsxhFilhSk0tUTwDLQy7RiStpglHKw6ZRwnV
OX8rjeUD9WgotxVu6eZnhWk3JPpNvrqb1hzisGSskT4HSbgPxxRYQ7zzsZ4Bgoozdb+M6X34Kd2p
R7sxmO5kSpi+4ahjMIXyZooN/YCAAHqX1UM4LH9xfs8CGFSnfIukiUNphxglZn4cKzz/qz8jzdZA
Lv/GTKCGj2lSoXsneyWakI9Gd13U77j0ziOQOyqGrU0D04BEvM5+hFZZM7HdkJL0ErcKlr+8YpRn
V58GD5SLWzUy2Pl93KxeR7qHilsvNmyNnJbX55+hIB5jAAmRcZq1czfoN1XK72DfkFE0aFASPZyn
GuRX4ZchLmJULAlMphz9b5YiYrUWbzgONaSstvaAYjhSZFv3ONLeTGW3TBh0oNIo0uxGTzFSnfto
CA60SELKMmF8l7vhoxOsj0JJP4XxKi5I0ITePQj3FlpNzmfmM9yqy3OifGcjHNTmDHw4zIBwtbkH
fQ10x0LuDGZv/aT/LVuivszUY/qzy0ojlJfpxMS7jPODQEaEUL9s+TYJjYf602QdGMssJTAK6E3k
OtttkOIbes0raqw06p6VSbkGTxuAo0oYuCMdmXUjgwniLiI6proU5g6v1ro426622VkRj7cmJDrg
x7Aiw15+pGNLlFfqtHaFN7BeAAuyjPpJA9Qr2y6/qfkfVJL8qp5+5ostfcxR/TSs7Ql5fF/V8Lzi
7mm9EKbRpUETU5YKQWM76+5PMLDuwAdE0Z2OTUSFetRGyc+0xk/I0J1iZMQ2a8yuii/8JyTpZ2Cv
hmGiX8jdYKkW5HgssC2ctm3fvnXFensBluP6RgDpTUSsWmD42PpjPrPBqgnFnS9GHZjrJ0qyCXXW
bkA5X4paqOB8k5Gh53hsCzLVTC1AIZTAldlDOSAMPkeaJBAY1aonXZ1OUZOeRKMlT0Z/gufjTNhq
JOToXlFuNrs2lYnetDuvjf9axrPvzIs5dmedwDvskP2CjqP+jyWo04vMAV9ahCpN0PCliHFsLTGD
RWxOiYIVGEm9LA+OiDNQ2q2oA+HGuHGyR8tCWBUJ6+8rI7VFWkFCiQicV97NfQYdhicZrmLHdAAt
XbIFnYArJp6DdugCzSiRRu5ZWOYkMyBAoHIJI326qOhbYPT4S0AVYH8QRAPniEapJyVuGXRXtgAo
9rahge/aifCLES4hZayTYt8icIjQnbxaFNyZ3fuwwC/6t7Q0qdnqZHAGaK/qvnw8/TbHz5TDgeyv
sEUd9nIkuTBFZ7X82MBQcObA0j/wqpJVse2YR9tYv3YdyhGUt+fXFzMt1aWUWVDk5XlKh7A77koE
NoOHibS/aPcY3axl36clPm11dnQh4ZIDYFbsMAwmR/ifRFHeGfY1yqvj5rZs6yDWA8TTnHamEjCw
rMAHKHXhQCCOPcr/ClbCxFe6G73UVF9Ka7uIh/WgYPhHAbiaR6V4RF4zQVnUE38of2UccmXRBbVu
BTKVYO6LK9E047WTmPn/RIV0Vyrh0CwUeMYCyoNTc5Mvv3GynVow9CpyFzboHT6lmeOGQoebSclT
D5NhLkCoaHmcBi4OxCoUZtHGDlLeQYCtltphA+bNORv075qk3OkuGvHD4X34Ts5LmZ3GrTs1LWZ2
UoskFVmFo8Xts2FXjH85NQW08DOUJ/WhytVTAwHfrLsJxWk/CDd9a8OoJV9no827UEJMY+YDscSC
mvsmf4F9FD+3QQELo3pSULDJeQUiks2eg4pp0KOklYgyUaY4/tPO6l3PMd6uwq1BQiYTfrkBilSa
9aLZFhFlNNGw+AsozCuTf1I/sU1xgejd4omE16LTSsz9YFYESdMTdRDeaXt5fmmuWJ4zlwSIhFJD
toXuvYPogrXhwvdyzlrjFLfjUcgRzTE3ZoTt9JoR9g/z2BEHOCfJiRxWZCn6QEIyufFih7I3L2+I
TWtpORWEGyeJg2eCn7gXK8jWA5UnzxMtMgv383ySRpadLB+Ku9Kx79pIZiA8TSEhIftYsopf3wKE
Q9Mx701yH/KmvtT6em1z47YoMCpHXvrPU7sq+BbT48i7RrxmghxB/BRKy87O6iWJS7fWR3eONldc
ZBeGJEwTimod+pAAfag/jYQXytiNGBnoIqpspNP9PoaDVMnkiiGa6SDbpj2pHE12tY1bzwg+t/Sj
xZNS1tDUO6yXxCUXYek3hJ5q/HO17d5ME73Ti3WzyLb+Oe9rGv3yCeYE0CCeK2/dt7n0zGT1YUrq
XSztbB4vo5xds6Fhdm2LVkW0uq13tPtAH3hImOEy3eWYGznmPnJ+LIVd6C56iPzpplrCSaeTCIDK
AgEiJpDu3otXM63CclLvqvXWqfOJWQSzbY/5E9cogEeeipSnQgLi2q5si1K8tO1v12Muaq1zDWzc
8HoJefj/r3gV/iXV0JlOuTL/3kQ+aCb9xwzFgicLzWavVAzvUUtsBotpIWMHIP0vOTRiWkwyWbQo
nNk2FifHBF8MayDld48t5VI/qxhnZC2eZtKWO8onjV+wYWiloTAPJxJJsYfTp1Mc4CB9xewo7pJK
GOYpBcbCg5ThSa/05aIjr1EM1g0iYducOsJEgp4lJaszgl3wVXq28V6hIYBoYtH6TI4ITdkwVqdQ
LUcb/yuXxOawY2dRcD8zVFko6PRXiKpIeHDzzp6Q+L/xQP2LBjmjl9QCjNlHmaV5YTSngVJl0ZNQ
ADAskt5ueNX3ScII9HmaCVbQ2KRH1s7cFVOGQyN7oW4TDa9tkwZxSxDoIPv5q/IjWmHdDkbJgnha
POGfMWmMyRFOMtbpryMbBmxPCBQFEGCd1nBnufIuI+0qXckQ6zIULAqC9tiGoMspbbA1aINVoCBO
Eyff0xBd63KEO6jf9DW9axhIGviJYAmvfS56OWh1Gd0Os9OegDV0Tr6aFlBx+Yi9b3tUBPzuRHVy
bEjQkcpDVjspS+S+4Uoj5KJXrP2cLnZDqIlLZbS15/Gz+cf/GtpwHbLzsCnnnutis8VVdjf9c4xM
R0YZzwUXzkxHC7S8AAtPQyWe6rQ4bY58GOuMCNplwJH+4v9m9zMuDYb9cwoadL73iBKtMOE+1i8y
50v0wW3M2kcd3a4nDwxJBZDeGZI14FxeILb5zynQFCacbF5N461hvMgX6BGEsE3lqS8OlWT5JcFp
+op7GXjiDjf7cepfoqoVvc1+KJ21Bm1Y8rJrCwJm3deLNNiUMpC05gU4DYSbvCwHQ76p0GBg+/Ma
MiidyzGMlSwcvpPePGQoG3vfecVCNyweDcNCRg/28u8Ek6W9sH1BcWMkk181gEpVEHd/StV+uYnq
sGAlBHAm4T0BJ3qMZLxju5l0PhHRcYqNNf5Su+UoEE2Sz0VgaoMflF+8KCyneHuGDELATlmkW2Gp
uwyJg9HOoTFvZ4KpGt1PX3gUYTyiZ9gKiLQgFMHxlOI1L9pbTEM3MhT2PGFVjxCv2PjvxB/dYm0o
/WjMcWI827Sc7Q4fWbRFnl7nLBZqEH8dC1xbKqsvAdj9SPGU7f+ZBWfJ1YpeNBEpqNchgEWsaaxL
NtfAC2dLvfWpmvqnxos7znZFH9EkYD+pTy3q04inArAIcd7XhVN7Lu+LsOvAKOQ57bYfI5IHn3uA
fZTZTV37VmaQ2bwhnAgmlrpqs+x77zZNsWtcFRRnxClwdJnPVPAHwAI17S9miT8b0PT2lcT8+RoN
4S1bO0dFIW/p2QlyCapcmX/B+FLO1UctY8KD+1Ha5bCGsRGHKSupvCETLEI6gY4QDvuia8ekGQL8
UschGIB7SK7O/oxR14CJY9+AcjQnaY+rQ5ha5/pr6doVZ8BFNN+jiDEDAYB6coC/Z+41hRynmS5h
ZnE6vm/81kO8U/10ZhxtMGUSdrIBHjmx7Ln1jLw5jDRLFP0vvfWhbMFYRK0rFZzd7zsGGSgww22l
f+FpkWCLpMBDkALLDKxW+E1DTiaCOXlmLHqpTs4JZQjNCpqN41o0HvaJfzMjMflmVeFINm0tnUQW
WMbL1s/e7PTK0eILbOu9kVAIqWs4Ze15mM2zvjUXI93giqiXjLkOJ68YLphm6jWI438LTvCWVrsP
I7HDUUQ7VgrHDOBgr9tGtd23eLovXvKw1AvaYx7DW+R38Xgb5nedr3X4aNBXN+irDQIR9PVTzn8A
hTkbOONBXy90LCM496hjQNlzYNfQuNT/VcrxbOebfNA1HTS+nWobd8++Gt/gK/wtlstLbnJUakf4
nn5qDOCDSiZyY56zaTirsxbWlFfYwTQVDsZfNZbtHFucMv4fTWe24zaWNtsnIsBpc7gVKZHUrJQy
0+kbIu10cZ5nPv2/2DgH6GwUqrtctkTuIb6IFZuQnuz6bgDpGAx6eJpWm8nP5OrRTA4r/RxM8P0G
Ix7dLUcijIV9kGKFwEznI+twuuQ3aRh+odFYhru7Q5JgU5qs4cxs3U0o42pxYMVZ7DFF9oALeyBv
ySZXHt7lqmIa2/8yhYEzkwPW3LjbHpDR02nl2E8l8Dkt7cprQnUk0PVBKZF0CCp3Dwjw5IsqUNio
YuOx/wDtuOVrqD3jllivDzWTUOfS+5ZmkOr/ciUHR0OdF09lK9+adLlQBn+ViFGK8aqbl75C/qDJ
MMQbucTEof4hN/AVrTNOk6sK0y4vtmrPjsSLTqpXQkWGyzgy/4SegQVXAyyffZk13THWb3OqTsta
Pc24fs2G4xtU/yghtt4D4d6x28+ZtseM2pm9O/BLRhR1TLF9SCyEaIuJKtiG9Wjh7I331udsQgnI
Km8CeBvPvujwTUScQyu/kXpfQ6hSMA0vhDKJxsfpUYlSbpck9sfsiO/imNPEZlDmZMT6Ja4q6LzK
VYf7ZbLGGNYL88WYvpuj8Row1nZPQ0zPAe5wLEryj26vPnOh8q8Arz3XfpYRyxuCOcYWPSJ6yqCM
uagWk+o2sThCldBXyStJJIdwPfswDmS0nY/McsydixLjC42cnuy19QS6QNuFunB6tyJdh3I6RkeW
BQxjB+t3/xVqAEf/iybbW8yntqyuyhKYxkDjGqrowonqsfosSCwOezuRTpL9wft2sKbRhQ7+sHgM
EdzK2X6jiYcrL8EWos3oXzWxLWxYA2CCYf+zFsUuTB/SkN/kRbsQhlD0xEun8bB4eeW4msohQlY/
0dE6WlC6tL+s+ka03EVLdEag3HeQCtBxuKYzkS06H3+mU/N/MX8Soz7IYXIoTG2vDXSGc7o3CMaZ
wlWb0e0w5uiXNB+uJYEmhWWvnDQ3n/ons6Q3ozYOYktY+HRGwKZDJCANOtNTz3Q6QxqATuWv2+no
X45jlDqWgtjSvGtQeZV/LehFg8mvyJkCR844VrS16adsKfk9G/tIRyXCdJ8AcIFxQ4BMz98Zt4MI
/I5/kywLzAi1l1jdSqwOYdST1em4Zlv8uTyKhNiMREqHbLrJjMAVVPEhW5pkP5dwb8znEZp7hEIL
y5pn3O7gz4Ocpff8i/Jb87M0wqNCYXMCYiVTfXLwveGU/cL7v4NsibfFpZorMvtrDcaygY2mk0Sg
VPFRXyprl93SB+Cs64i/vQeT+c5AMWiHNkjEGMS/uxwIfecsn4aNJJ7KATWG7eDmo/FRwiE9GqDo
TSAhi7L1+sDOByFCzmhx61Dm4XI42XtXfG8U9Cxu/pYbh+mMh5cTP/gP5m1ZSQLtyHrDwHjhr7Ov
KnFLSPyJNjNQCzkitSwTRDRC5lszLTibn0Nad8o/GwqFTMWqW6gs5GHhOdq76LHEx1uek0G/HRjK
mz7C4z5RN8yCBMv7pLIgWXxzFSbfy6oInuj5aeSPLGqYEGcv6lYZbVys+MuweHmj7CmrzRsI0s9i
LH/FhlOMoQ+p2B9O3WdILU+hOOjixJ9GYLnso2Hiq8WObyrE2CDUEUwtBOw6PdkvjMW6kn9gruzz
Cfqk9aFLy20uaK/s7tU6eIle0Uj1WBh3pFxEGE9XXXz4Kj+WnHpPIrFarr3UX9k2LmmYNEnHNHFq
MIjmWauv5shcdA6BJnOXzGBK6L03AU3OFJZD6j2G10wUGy/ZQlTzjsA6l/d1kBAMtIsqtefhR6Zq
hvgE16UL0143I1dVUoiWLsNeoVSIHtO9fmLEOvVWUPxwvA3FbcrBa1M9rq2XtCYkA8ku7uygwWKv
E/Qe5eZt0aR73unXEDRbeEFH6KajbutB9Vf6nnvKlQuwl478ZEM4Z5RAjxvMweCA/n635+qy2PMV
bOOHlarBSvKC5hpKUN6MW1Sq2OooW1zU93XpP1YneiX04dkoBSEqwaCT9fvAdlMZyaNpLPyPOMFi
J2rWwKjUoCitoJOOeW0dMLAGWW0F7MDB1osZ7j6ZEgRTSWPqd/pNmjEqqjNnuVwKhEqEVy+Ocs3t
6jw7EscQq3pIqvQu5uxd/aVV0efZ2lEpcs+hPORRjIfEvDeBEcOhxs2vxuFLiW0eLX1LIMiY7UVs
3OhtcJQSBzt70ijIKHaWX1HuUnVgauT1hXQ7D/RujPi2JdVVh5fey57+ilfdz1ILsIERRJp9HLhd
8N80lEjgfvL+jLZ+poFBjJeqtv5XqWhQqZiw283aWWeIlgzIQumj3tXfMiZmPiqAf3cTQlaoVbfZ
gnRpz4gRxy7LA4DygLz6Y/PVUHdfYocbt+YLqzz07NwhMD9EJW+acf/nYMu6lVRzAdo2AWF2zWr9
osPJMU5p0vhKP/MNvJbEOgtLXKZhvpICuikEyjqAVgCWykwLCgvRQP8gtjMuxsvujI9MGz6albWy
c6KC0Sg5KezhDqS8XyUsybRfr9D28lq/m2rERDR5DstPBQ82cTdf3Fa5YwK/58ceCem0yjFhTba4
sKhDeaRDgLxKBAVj01vi7MzWnoaU9ZZBUZFf7tJT80ntBWEwM/kY5J05kGLUYpQc3MbrWcj0Amnq
ae6RhkBMgPvRNkAi5LOInWjijGipAclxzhCUjfP6O/ZrGn8e7tr8Vr7k4d9Ae1a9SrAyaZYshr32
wyntKFxXqavAcoQB+zCiBBc2Q/ffIExIUcAd6mkHC6eok/0400oJC6sBitklvOlgEUJouvXDWjhL
Iq0xwepMIsTS8Ehp4zXkDkJHuLfd9D06VAOEmFHHcv/RIJzW1P7ChiErlUhMUu3LsAwHKl53ljpd
mBfytpc4tN5w+YbTfjlk57nVWJ36CwY3inluI66ThRdTISCyZv1dPlTnJPJwz94yg7OGqX1WQQFy
XKDrpWN8LxZG+4a49XXP8s5GThRv6cqrNKQ4SXcOp9osCcj68XTGTHzb63c95/feLm5cczgx99Gn
GZp7G6f3ZEyvRbLetI8vLeKTp5wIbUP2B1Q9qd1xeOac6GN0o5saDw/gIb3/1X6rlAm08KaKRngI
TF4qcICJlA/OwA2Judz2jbJ2mp+GlBoG0nRgw6eulR6iDAvO9mpMNB0vwIxrUirD08YaXjZv6f5a
EejNyK8OBP4rITCzG8Km2Zo9W6C6c0nLB8PNI/XYo47G9GuTJeVfNzVBnvmC3GZHvyK3jEn+yCj0
NOhILahj/g86kJO8UMunGI63kdxWab7Vs41M0+Tkoz+4fVneWf47LoJB0YduE0A38Hod9L9ww4VR
v6o6ecf1Mv6H0Q6vSROgktuPqgVRCmkhgdUEEhQvOlabzkvoTLA4BHY2T/YPOC60quWpOJzf+Ug3
ybQBaceNspKFn1c6xC/ZB6q4Z2jO587vuU67wOTH2n1VRAGt5oUUrmDpyLB0YDThWT/uIwkTcvVv
wzWMH7YH4OJnQR/Gqbrrj3nIu59GhOjQLMJ7gsja8oxT2BNUs3ZkwlFG2FK5eC4NcePKmTQyi9K5
sKb7AjM94pgnc2Gx5mf1EV1x/78nhfluoIwVOAy45snjimuBVfTvpFwaFJwiNc/y2J858p8yUOQ5
RgsqD1TKnzRWPJhALeVyAh5fpSEjGpFn/Atb645U9WbLfw2K0eGsfUz/eBs6mCnkD8pwcOI035cc
Q2q5v0rrdpegQ1JryYozCzppaAUVfcsbPXxsEQRHm0Fq/VlG9tEz32z6ghds7Fod0D3gDwUPCtWd
fUe7htMDALHy2bPhe2QK1ww+N7XTyHvMxxzGapsS4CVY2koonsZ9CpuH1r9hBa/KbJs83fXkY10x
dDt1FL8PYf6s1fqxtPktccJz07sIBfd0WveABmofKhK8k5r+IJmihwr8Ci0sMRRBITHK5gyKodU2
uzv0cSeCdJ7QiKNzy6nC1S/YeugnCFrp3rTqXoR4U8/zf9kiH0OaWE31K6dExdA09lFX1UhJjk5/
WmfTj953ObcIOSfRmoNAM3EZW1OQhANSeedXVR9AtQq6w/B3aRuC8eD48u6WF/n9f+fZSySa67xG
gTV/phrq5tm0eVB+ETyA+1Hu9aa8G7r1JkfdW2q5TFdfSJ/PIqre5u4DhZZRkjILpFPcfJPXmJxt
u9vgprMMdwHv1gYIG4jSc10l1JV0jSvJnlJORNHlQ7Nx0VLcpdB7dNOjvdBbOMGIBBv+fWFup9w6
i3j1B/VqjRyfp1i+1aK4VZq4ZiyMFB1eqKXOJ5Q33UFjIHnDArHM/jQJsD94WCrVm0XnU5iSWg52
Dozi0slakR4RbcrfrVOCwJONJSB1fuR8ccjHm71Q6NRfQgnXBu6gdn5EbXGFC0UKhr1cTq7tKi6Z
YH6nnLiW1KEa5KMJTvzWM7YkQMXqvZPO0Y2k5qvN+xfUU6/X1Gv3hy12qLiqCP7GCAGv67jHuB1m
W1XanLAqhtn2MpsjZE2IF/uuT165Pr8S+zBFCd2v6gt1EmwbKy1U/L2Y8Viz0po4C+My9dr50jf4
8glNTzb+5w7zn6z5OiomRl+tvK30okmTTEcEUcrPMV3pxEP+YQK74clnvCihwwNv42AkuMQNa/pZ
Z5nNoPPmLvJkfDXkklLi90tYMQkmFrezzfTBxkgB2U4ZqICS1qAnMlJnPsY/8kcnuF6RxqAE300r
OyJHbgSeI+MFhtkVtbgYtvRvBm/wbnfgDbXJiVh0w2esY61dooCIpB6+SXX5VK0/VROeJAwocB24
qjaAL7VrHELS3nKQy8BgktuSqpypyr5Igs+bTQISOBL3rNfHgdzvViVct39bDAwCNhZpQiLmGssv
PR71vrHEeZnNU29o+AT+Gvk3Yy4XY/9avdkifzRZdp9rjLcw1eW7PZ1HUK85gJKBLNEkn/BFQTAM
wRNC8qQEYmN/y5RAmLC/s5zWtIO29Wcj4QhYjtipMrk/tM/6MOkJlhe+/ulQqDBz4X831FyjNng9
cVuN0iTrgJveG4mBS8PVUPIgeeRP1ozexPmV0gQxVbQTI1MbsDXsmlFrFryNNaPGyVHzER5bhS8m
gpN0tSUdpZaxFFGmaTIPUdUf2I17u/FtFriCNSXCKTCZFNW/10RiLAwnqeJLoxaEvNuloZCb83sl
OxRyu1kaGFaw+1CO1J7NXjtncUkOE2TMvstovJ8OVlE/wXCcOz0BF/qGd+bcxjITyfBM2wdD6BY7
tMQPxrpAVRsE9yKgZiLFge1WxL0ksfgpPQCYrbkyHfuoRJtlH5oU/HiwUPlzzRDcE66EFIQYWxHh
wq2lPRXk2UglD+o5xGE3EDS3iFQNLuFP6kL1XwzGa9E5KdurNEQMyMBH5dcxGm4RbWECgZB4ajqM
J+GJqD4VEecwIp8UDV7B0V0j0pJ668f0YU+MddP6R7CcJ6+EuvsSKrXJTz19V6186pl5GtupUEfl
EtQJ8BOO+Dg1AH5wHVVgIfJtjB5Fpz3q3MZgEN/nHPROPzoGVtZ8w0f4CfFgwXMiaOUT3U+MV3cU
1tHSl51Isc+54/qSFN8kLSLNGtUY2AtMyul0+D0gbEnRH6b0y7SGE58WgXaBXUHeSdhi5fKsSuY5
rCpciBZ0K+2y5iGFPDCU8p1uQNMBFpIDC+mrnCHGqRvWd2NeP+pmOU4RVUO73rEK2oNrdM6hZsqr
UfaHXzdffA4rPhtVUDt+1DvxQoWfcJ8W2b9RTjHLREAu8sBi1bXxZBLy1FPpogvUX3gu+ggDo4w9
jYavb0UiBqKqnh6N3iRBpQzf7eLJUukkJdbsrR1a3GuqVMaUZydcXTMnhAeksyDKMbBrtaxkJpZY
oCJWa9KIG/dsOeNvqcUvZXgmivFM4ZDdLtR2pDxQKpms2KciAvteoOTF0Y6eE0GaEi0t/qfFaM7z
QXnPktmLFJ5EAQV1ABVZDDjBF1pKHimrclbSpHSyCqorUbfwYnXK26A1R3JmKRy3zM3tmCWbEwwR
h0Sb/HEFi7uE/ixJ3IuzIIEEwSQ5us1lyLhBvzbFDNXf0XBmjOvvsoa40qtvrIyaRANXFDESfiQa
zUcSoXGbAsS6C7rxV6aBrkw6H8qor8Ay1fY1w+mVk6E9GG/pt0XqWW66W5NPt35KA8v4W7y4811T
YgXrFqIBvh8COCgwcQN6VFg2isnpTKozXfnc4eIuOjrGVxhauEnVHX56Dne8h9bn6khktLOSlCRB
iNgqnHEp9v8/+2CQfbAgIjEzPy/ut0HzVtRLwRaYlzgAYG0DTWgdcEfuK6YPo5zv8DeOuGfjwZNM
iC/QDlgoZJ4g2gBWoBNrQ7NrZB34omHvlBKSPWgZ1aZDQpwYQKoKDwgEezMOhEa6pbqm63IYjRFf
HKE+OoIlSBwKmQtTvkT6P8Mg9Fz0fmi2fl4SaMbvbHtqZMMUp9cC9Ga8+flVqD0deyZGJeSolltY
jZ8/Yj+gz6Ghv2lk7LzPJg4HUFkmap/xGQj0fcIOM3PMUqsCocMJzoJ1/WIfhpNiuWFLmSanKjxN
e5U+2hD9vAMHLlF7vMbOVIGCSs33krEmRSCeAfhEIHRz+1ksXDf2ppkRYcKsil5HpF7KjvGYnITK
yWjEuZLvBBA8jNK7TPw12/htWrhITi13HPh1t1blBNavgaBgbtYojUhSp6RW3J5OtbWyh9sBS0oJ
6s9Em/8s2/yNRTSdxC1eMHQANhE6vQ6G9jkp1a+oX35xK5ol9aN4AYa5JUa7J8gDBxoM6TQjo8bd
CTBXXya+Ni6+he/IwEnHb1Pm/LweR5VWRNpbRptjMyJXq2tIWIBvNTsgAoAJiQybC+oCHy6HD5SH
8UNaDEI1hhPmv8d68gYWkAXrESH6gYhHTxo3ny5D2J4jEtygu5jb9dXEAo/Kw6vQwxrCLygAlEb2
W5LrN/ExgtmQ9T10P8w4W3zlMEJXtK8ZU/i47S6yCpcW/3tNxBbI7o7g9V7RtWveKUAxhZP2TKQ2
QAICaEerTb+12iQ72tOo04AVAzpfJBncKAHEiJHPLFGCWzryT9TROtQkV2SBM6LxRVqS2+g0VcwR
8tRItBLplClRtJxvN76EPUMeMQmXkPI/aFqp2sVJlPOutN0Zh6jA4xVN14WBAg6Fx/Arihb0K1qu
sRXVEXBpILGqvldo8cwp1WF8mxS8qwkwpfAZRtIzreLXQpI7M4yNmevEQ/lcygm3//wo+/5ev2FB
dUmx77K4P+Tdz0BLmBKHgZmFmwK3szV47N3Ogta/SCZ0bqj4ZlAt9ymlSk2j32jSL+Zvk1lcm6GH
DeCU29TLgM3x+JsjbRyF4mslXQGLcjYk+QJT0YopU2n5xeVHoXDX4KyStYyhnHrqrivVYAk7gFCQ
V8t7IR1XvX4T9Y+W4isE15wzcMR4pf9a2cltoz6qdQ5SmOZXFQTo4H0BDMPo33p8rl4BWIQPgXA6
bVULaH7o3MWPKaJASyd0ch3L63YslZlpopH8WFiNeiMhchvutfdhYSaPaQCIiNIBTTI/s4Yigvm0
FWtMn1pV/Jq06hemBwzDzjzH94oDgwz7qa3/m+L22uXv5ZTA88eMidVki9pgvKsr6nsTUHzDEZBQ
kPs63CmrjC5pI13pFLvCwZe49tvWeSwAg5DDsKLS1WIAQRIwODWGSQRu08VwwdhjGACQFCijslNa
WD0tFqsMxY/dwJ7yXUoiNonZXLb67uaQ6smBctk951VrGJ0WwJVMDwN+4n2Hq6pwRV+f53pkigpE
j9hN5QwSdCesP9peIocQSyYfEWpflFCW4nTWEqRD6ersr7FhHhfGo2vs90w2R9StviOkXMD9oLBr
1b+IQxBMp62bsODwB6fvad1bafmeFtPTxEMSdQx0v97RFJitmDvSg/jRGWDJylErWfHV7gxp8zIK
V+G8lB1qKLf1CAFepTI37N4swT9EEHihZfYZ0R6E4fmhdy3Xv+Q4GBfsEkLa19NXn8AnnLSnxsiF
4YD+ZCZpTR929C9dvMnP/3Ew3Ck28lwNyiajVh1ML7yk3aRP3qLQyd0x2MBmqvd32JKOijXEfplM
5Oib4PbbaPP/ICxThK2CEx5Eiio766lyHgHvk/EsBGzw2i2jgKyor2cvixxAA99H42TTAg8XgwE3
CJ5NeEzihnpsAgw5gbfZxqTA9pCiclLcWnq6FpHuokaMzB7sLNo3CXUB+DenQxsBOIVFPnf2HuCd
xhVD1j3pBYlTSOV+KKnfjTBZpe/qVLwKO32KiCQ4LFJ0F1wu6xctlIM6eSYm+nm4aFPqrL2061XK
8JATsyU/QKvMEo33hMrOih53bkdlBmnVmyyM3zR3Q5Q45xq36Yl/SNqw67uRJGqIhXzu+T4hZFTf
ah2dLAy45fxYm56IYH8DV6TI3sQUV8zHAbTlQnXekmce8pQGYCil10SRx4MCuNlOwHkxIQ0mqzsV
/X85PLqfPl4AJiys/OKMX6cGoYLjchh/WoMSIbyicQqlCZx49GfL+eT6kRq3KtSx/P7R2/xjHl9K
8mG3HZ2Wkb9+TfVnhcqF0nVolAjSMU0rKGi9ubnrz+bUXIsFOlJ15dKbLMtBBqtV6iBJ9dq7aBFr
De1X6kNwHlDp/2MnaWnxtS5mifQCPX8+im44TcSj0dFa4VJwM1JtXDFN+10N1b6meTULSb7grasd
WMwdU/quJeFa3Vf9rxm5mBF3mo2jv5VcimgTan3S6HssCWx1Yrccf/XTCewbsO3laDzMkY1HfdnG
n1Ccou+yDRSJzIr9TFZOS8vOGqSj1Jen0aJjivNWGcTLU7q1m+Lb7srON7X/VoJuEQhKsOQLhlg6
cHGvD6WF8yTZpTZ7GucXFT6V0HiyWY1WpGf8RPgGy0anj9105XRl52MCre0hrgRmLR+7eTkZEbyh
9peuH3RmbjZSat1toztYg12gFeFGDjtHIUX0+K2lWx+DEWvPGmNJW633/S8l626oDi3AumTlwJOy
yLBR4O6VDUHlzW7uOCxp477+S3iYniGNrm/7ohloRTt1StGZuXGD/N38u6SYZzZo+ShjlvuWSVFu
fH3r3kjRYypcFc/1kKrcKHeJkR43Z5Mg+CeBX5OP2sDkZBABtjuzCUxDYJ99k4QGdAaDfER/AwcB
mWRXxO2w4zAFLyO33Vr7w2NyHIblyLu6awTVaHp8F+Zwlcn6dNcwIWs+/elwcGZteagVCqMVeYfh
aNcnlFIM9B8/poESPsbWMbxqHFPqzCySppkRlA646mjlUSYCb4O/4YzmJOmnuAkyWAuL5lnPHvk4
etijvEmJqcyFVYFWsdAhQiloQYawwQXd9cdZ6gMrvSxF6KvaelaKm1pq+LLwHBaYantAeXYGEtmR
48mTsVJS3ehPXQMTYZ+lAOkIbsz31NL3FLn6nJYI/udWQxvkdk7ufK2lSWoqmI9J3mgGCY8RKrvB
LyaNKn80bmk4sYMkqoNFl3cNQNg+xDezXLsBnjP4dLNK7zrAVGPlfCpzqRCkyUUApDgwDC3ImLhC
BA6E9C2vK76w+zS/xyRzadk6AeerdrypjOpUWNDo2zFBItIUCWP/lisWpUDmQTvTjkltpOUqwG0y
8q70Q+97EvzFtHGLdkpHudOjmBjPDf2lUrKrEPpVORX7LoTAjeksjT663e13ynSmo0e3jM66Zh1N
BUtvm3LEOaSgr5V0KybGM5zudSphCqgSB/MPVFinnO5p3b6iYn7XPvHeUtdwg9a+i+RxV4AZU9Gv
TBshNoXEHU4YRtStydzjBqfRsaVPR5jgO+q0QVf9aLgdSSKxltiGLyyGBJJ9mVEyjQgHPYZcAFgy
3AtY9sSuy+Kje5YVVjSNsUERHUfQSxWi9Vog0DeKu1GIe5nODCEu5Ux+brXg1Gxgv/bca+1F9YVN
MsOOzp060+5inGUjuSy7fs6Q4CD6xcWeYh0np4wk6+5JSwiSEKhVEfzE/alq70Ysdhuf317scw4z
yqyILVfflGF6rayem87R1l/x4IJJjh8iaw91tu9pFBDVEOiiC2SrRvdlFarfcFR6/ewsfLPMKWne
rhFvoGUsltf/602w9K4G7bqvJRjzv9K1PcW/uYX566xhfG7cMvlJcMJMqeojafhpMfp6gcYKzYsm
O2biTjVNvgLV2SBxxCnbvGctpwZzz0P+ykX8xItJYyrj7Cc+jp72jFwxTy1p1oc1Yd0pqSymdYiT
CzMYaDYMa6k/2c1G4iW0ySdDuUFv9/Ha73vYzwXZGe1ZtJ+a1rkT1MhmpSO584QFYv20EsRUCGKq
G8E5OVVwORFSUrftZGqQGS1jf8x4t+Oj/Ca0zuNMH7ERTuhCnVdhNeHAuJ9zAu8ahwH5S69yB9gM
S4g57Ki7mnqYwXS1JxqRK0t7r0nrZgIaZWK809vl6ezs5tc8PcrJb/UnmkojuPAB71dYyjXuMRQn
/A6LnZvxFcnTjyuknWzzrBnqyWAcnvScpuQdA+Ihbv1xpCyUyjCZztSwI0FctLgRTV+7F+zdc9ge
l9Qx8LfGBQcig6JNSorK5G7I6c10Q651g6UdJq51Odc6KYQi2t1rgzIzjLMliYqEJ7yZ6NFZ9j29
F8nGy2ezL7nVyewaatTCv1xgIvBpWEw/zeQRke3IyI3p5ni0xd/IoGmBC1tKICks42Oiw802lQ82
1k8h0k/YRB+d/IfVoVvwry9HFaRvOZK3RyS3lZZwFsgmzGvlxKmKP6+yZaFNHtThYt7t8UskuHuk
GqSPuBt5cU9jCMgtVwX87BFZTglBrzOPRvupfsZR/VplDIN1/D5p+Tuy+S5NfgSFDAzvWzLzGgVQ
IpIDNXWYLPQpnYwqE885AIU44NFHHWHAgJGdta5lrSs4FBaqI/P6ayw5z/q4yHAhZvadnP95RE6X
kNMzvJcZ3kuVA+PIjV/lgNu+N+MEWl8/qVDgUvqhy8vIhATwTXKw9fY62fVV6rNrzdSHDZ2rOWHE
St6Qarz2zvBpVTJ+3vqS48CWALHNxZvANshj+lj6kpBMfZVtF6jXsNPYBt5H4ZSUW4QDjcZf6WCS
Vd96uy2vyhWfMFIQrTUmJ45tVfdmXD4U23bqtNpVkxE0GCfO1Jy0v4xLokKdFRj+udtaBNyi7s9a
4dom2CbxMknlVxpvt6KCSuQtPwN8vNzLsCq7j18FBtEqp+ZDlo/EbY/SX25y0D5qk0WEwYTkF5YN
pVtF4+pohWNWivHaSv3VxaIOsQES4sCLVBRkwVKvp3Z8dVeL5D73r7RzsxFDZ3k10KtM+9gdw/4w
S5O/qIg0jMb6cC8XhVsSVwHTZ7KmVvZdZmUaWFPq1M2T0ddoBYRMu6NpwGcYoWrWQYiSY85JWPSq
CxzyNKxOh5CzXExZzMJ5Lic8yhmjkiWKK4tLmlD54mfDN/XmdDRUC9epB/MAW9XuwrLpJvu9aBrQ
I+J2ielxwfam5Y05jGs5cfRjdrcoMfZrM9FnUO5NvO1j+a63jk1hp+D9VIqzaZC3K18xJ8jtr3DY
F1s/zgykz8b2AsRSEwM9ECqxIjoHun3yrSwAj2k+L7eQFz4qKlYIidgNZP+s8ueasgqmWYyqxc64
UHGOvXVEpGNIhM+p1Y1TXi5nVvdL1fztFZw9PWPdVLraBLvKfDwkxg5knRrRwwA0F9PWIFCr/9o3
3cxP8JVQ5yjFgyPirDQYF8riu/qxYu5i8WP/za5trT0GE7L7nAa/odOWcfzs4+6txsHgCjwQNR6I
mNZAwsoH2RY0EXEPopCMyP5QeodET72hR27t1cPyvXyDgb2OPSkCv1Pzu9SYpzXZD/DJqxwHDp3w
UYky6GSzcmrV8jxnhp+QXq8WHMaq/clooAth2RAenGheyLCIWpCmyMLv54Ldl5njMnY7BDCHuotX
MVxZmLLpv8g8irR2TXhVJi202jeln4uZOGrdcUPt8SH8VkTnLqCiIzz7ulGAZog/1TX7mafGU9Xi
bTMCQvjYjKB2CgZLy2/jBA18wVRC1biZgn3JKGm2inafv+Nz5fZY1QpsFp8HNKCtKiCiFKhJdKNj
+Gp3MAmUldEg/LHUpK2NEaH9kgC2vVUl7JX8oQLOkreALJfkiR2dW7ogjSLbdNLOP/SA73pBDRte
8sI4ZTFxD2ypQx878bfGaEqhOM6AHkGU007XT7l5scvnK2qM7HWQ+8sT5iv9x7qx5gCc6TzG594w
4DtVH/X0XhMWGcxrPZrXVmjA8lH4TVznbyilMr7RFSyRWV3MLr8Qy75UK6iQLlikgVAC/6n2WMm8
jlHdihL+pqntIRXiZmfgBOkjyQjXVHH3iPasA6ceIvWz3PIQzhvM4N38GT9N1I6FDnv8KpgIkp3A
dGopsr+LuWs4YQrWVgrMXg+YB6kqT9Vcc8vdGUH9qVJ4hou5BNBNlsDN//yLS0RxSjdTkPBF5cef
4w5m4+6ftzbGAW9Py9B7SgLDfuN2a72Y7HnGS3uzXFgr6r2cpgv1lRxGuW009hSMYO9/4GEGtoPK
v2crzyeQNdvqEx9yOuZ7YmPKdFCpF11RYtbaG+DQR+nsK9aTpxCc5xyQYzh2biX+tv/dtbIgKKqg
ATP7l7JLVl8avOmmmO6jc68BFZa+DcXlbLjhYQT6r1RcbP8fSVfhvIitrbxFBYzrs2f2TOlsikQZ
dWANCmVOE4DHkRrxoByGg7gUOWE3RF88cvXsDSAGPtMPgoC7VvwadOCkLc+v9UTFbsJL+CRMRltk
2AKuAEVJeFpi+vjRudxXuePPXHfAARa7AUE+5Mzu0U3A8f3/aDqv5rbRbYn+IlQhh1cikQCjSEm2
X1CybCPnjF9/Fs49t2r0Mp6RJZIAvr27e7VB+Hz3ctV+tVF4iOrKUo+nGw4Xllu1GYgWn4WS3IJN
9Q2JHU0UgEbnbPDzcThVHwtQaLwknyQQcw+0I2ABZ5MCiWE+Z+qaZMLBj57KRNDepbF/8CivnVJ6
mQgxHIzH/l3mBh2geGbbTUgh5azlmRUrFpTmzqYs5uAG0gqeyEnP4NpY8SNJhkcGYqLNp0e3QVT4
ERXevC7eJukXI54vXYKvGdOcRCqutUdCyQa2uPq+4lduz3jRwMXPLjY8Xk0pmwPRGVseymzFzzXl
iJotasJtLrGACOgQKFhdONdKGKUtwz8gZ7hxzFbs7BolXGoc5yKobbkNnlNsUyfj7L1BjX5ugbPT
N3cxV0p8cyD9vqZ3V04qiTWdDcwcGWWewql6a2folIP1UDTthzlzox9x3K+YLSbtgxLJ90pXn7Vs
PAYT7LJ0k52BnazcavQMFhiO4P9yappZEqX54jUESIAKco6bE2rpvjtbzBSAH2XY9HgAYkSSll+Y
tVsqLuc6ls69IJ4FR5lfG6fCUrc+4Yt/qKPqZ5Hh6Fd6XOTtNcXls0/0x5yldyZwwkSC54hEHca9
5ne/6I7UpVpU+7Fq7IKqwAXa7gpSeRZkm9GbIGOEDpbVMh9YpDc4m4TzJnum6JJT8AC/IweltI4p
HO/Ih9DpiKSIJCMn0sAxKTpcrBtGgLCrf6qz/tYhUn5kpUbDLGIeX4VhENllqiXpUPZ2lVUPK+dQ
Pxd31taMlBFtL3THSXAZalAoHUPqv/Jj6n8Iz9Et+hm4icI0gB6UGh4O4urkqLgTISU155SykdXG
AtMUl9aYLu3HRRzeJj7rgI2I8tPzYBvfm6fL5ueoIppCE3Pj6/Aj3Y5JamIhti6NIl3jjkKtK5tx
QjLyR32g/QViBM12Flr1MiXOKlonK/7qM4q/9T7ozrzI+jGTE1tlN4ieH8TldhGh69ZoOukBT3BE
zXyBsFvYOJs9fpVkY/WlHQxI3up3mUMA/eB5XmHNQZPpl+TccI31YnfuxNNAgnzCgLdlC/XXLvEe
AIbmGamM595BeGyktVcz9w0shu70ocyjLSUG+ycqFaz3Eltl1pmeghe8BZha8r+ajXZO5xV3LXV9
k0OMtCiOWhEkSA3tmrgli0ah1MJmLqmo8vSBpH3VBeUMbXaiW7jOwxw8u4IUnVE7orShDGO7fCn/
6Aw/soY+CnN67IhtDOUWKFqAUww3BktcyKUaR3flPpmTry/dcVhuRjTh/IByamyYxhOAfvWR+xQn
sJPI31rzt4rtA7TdMeLonWesD3Rg9kjGLXKxzpe6hwwl7iNzS1kVpBLlLkzFvUN8HGRc47GEMUVz
kDJ0iaPi+LYbYTYlPpWKxns/HwXac9LYxILPthmcfVr4nBaS33n3WMXsUuPHK+eWZvPU0W89wysU
unYvHLapClqbR342eK+FifzkMJwaWTklUhz0c+HWyr+1JAxsMy4F4IDnL0tf8PAThMzGC+apSw3P
SorQasYCktC7AVNO4MGfgew2/i3CE6P1oVC1m2wot37sgZlC8WejqkGdSkayf18bYegcaIGqOG0N
IMIMhpH7dwLOAfnaVMGelB+ZNHzEGhfTRyNn/qTt7h3F2cRjhaRG1tGr9I6ADIEBeOgJaHPcAhXr
ul7zRUKEs6tT6VDjrQNHKCzvLM1CVcTxv8on+Qxq3U3U3E003ZnpJ7L00Rlv9V6nw8QYQX8uQVUw
bRkDzgzS4sm5231+561RHQ5mVaAQDeG3w4DjTX6qj5B70Ck38WKa6nXKpZsG/CnH9yGU5FyRgquN
UgoGe+pmdEUGLE+bmsajF1uqgEuUk8o7D9D0YPyyRD+Zmd44AygPaUUD43Kss1+lLF2bjFQo5mQ1
uSw1wentXhCtmhNHCnBCw+5Qa4Jk63MEUIF8yTIQGISB9XSufdAE2Et438XyZxSJl5Zd87aG4w9W
BJDFxWdTE67QrZ0RoszKuTNZ+M8O8oVJBq9RRadH9tvp9B3Sn6ZioMZPMKfzLWNVjY59VLLTMDe8
msuJqoMjorAkW6e1BbRksqqJA9jrp0bDINABkCY3v8r28q/hD5DV0VzjoG7gCfBgNtiNwsngYo9E
PKyQBRq4IJp10/EvLNKvaETIqDtf5d2d0PaMjhQrKieNtNEaCtRmcVothx/01L6AK/NTE/9ZQnX5
5Dp4ZhbpghSS7Zges/ofHrkmusL98CQabzcMiSjNAbNUlh/NZj0qMVlDbXSMGEdCV4RiK4RNgbSc
15fqqdfxq3i+LDm6VbduhnrJUkGa46OOxpbpBZFHnyrnT3TfhFKQ6L6ffdekCHUpol1aCmiZz3TM
pcPsjDguBby9qiYc5xTUZXPN6+4yFNWZ1pmDkNEh9qdlS21Q3G5oGFfYJ7Dm1R414NwE12UHqPvu
ox9dY54WaN/TrFybmYut8QuoQtUk22wyPfPWwgfBG6nNxdtWYxhy1e+04dSAfYJN8ilbdadmv4W7
8lT35IZYVXNqOBQYt6hvLvvTSNnXF0rWlmc3USdIaxOphcWUcm2Vh1niX2RC7zbVp0HTuqDojpFs
TgP4YTaoKkBwWuCI1vhWqZ+Y4bB6BRGavMCSPYTLX4Ryj4IhUn04T0lIlNz+0H1LDw5aCPZqwMFb
PJ6pyfJCMYLGRgHoekTPpzTox35MiDqBDC1YZPSnyk4eBYzOYZkO7ch5Y0jvoqjf1hEa6EozenKr
hv5oxX8wqlxwTq/zRYq3s5rOodkOQUiGPOasuXgftfuxCHy+Vjj6dEaWQux3DotSy08NHTcv/Mfm
2oNmr4nPqx8Dc7RgOArbfjn9ihbBMePitMGMRb0+6hvAvUGj7oPYOjVFhMDnIGknEgi4GzCdQIxD
OE+pNTBlAUlhtrPV4bJ1wNGDOwdw7y4K3Cw1v3BUpJNzYSfcfm3QVqvfVXEHJ0cxwyj/Hun9aNBI
xaPalZe9ho/6hjG/WQu+SzzpbMSWjJoGhrKWq9ppx+xuQTYa9M/6NX1AUbakM4u7CxhsWdUoiQKN
RUe2MgclFQBTdBoI0ETCHlfDklkHJp9lg716dVxYkbZ4k8ctJDAUVpL71oWtvhwbJFSaxkWywcZc
HP9mhIOXzfS+LXtE6otZUUZgNhfDXwmsR+3iCTA9ntR12Oe78aueb7IyXa3PF0cJfNeRRw2M39ar
nwfjpSZcjb8fHgSKSrGDk87E72iIOeVDd9o+KQoVwvQxt5VzmyY7Q/AVY0/VVDjHgbBqsM1A2dG3
QqnCqKvBPAhhS7RrTcAkMARaKFmQMTEwzsxCQuxZ0LeHpX4qvwuvFyBMl/V1nKZrI4jX+Jc+kY6Q
30XSHXJU+dSr+YlDwG47y1yF40jxGfvRhc7vOEypCY517RS9QH40VZDbrPApPFx/Cm9GzfqSDlyT
zYewSt4oTZCy0vfc4PE8yeeMS821eukkEZyrBbhlljvUSQAW1h4QWIGi+5ZtkqEzMM5kY+TNHTAT
f6iuGMoOGx0si9i75pLbPIJykSKEIfUEZjgEaVuxUGbVPbj4xzxH0CUJ6JnjW/pX1o071dpRbj5K
JuMOJUHAoLf3tBVC7Sa/jcy4EOiM/bmifa4cD/KrMNjVp8eVFN99+pRFdiu6eAXqJhvmaYnsLm7v
xtUYEPttTUTplOQgqUhsCdpxrySIIXceYIo/pV+G3YiY9VQpPMz3VIc93g/+p+4IwhSuf2IcndU1
9U1HP9Fld41eO75Au5qvosBDr6f4pwGcVYszlDxtNXehxCs+f2MXNFqDvWjsrdwvW7LWxpU/EEma
WXiFTWiUiKm+mrBD5P3YNuA97B+ymT5l3OPyndbLjLFi/qnTcEVYUU/JY6KTA8OhFVx+tm3rsein
gsJO3UPrtyAx84cIXJagA+JsgVgLkOQBXvfYzJj4oRwO6BB4/g8zpMMST7cIeNCkkVi9ZyimKURW
uKieAjPEsu8qsMsWzOFf1SScvRL0J4fajeQLf5BawMKvEeVPRpleFrwm+hGTMVVcyKjuxGhVlW6+
1I58++wzSE/m/Mi26I3hu4+3h+afWw13BDN4cjVvEfL4bOY7oCpXkcnE9tRVzUngq2VtDzi0c4QJ
xWAeX/NZ8BOMR1CXrxWM+QlwR8Nr19HOJylez507U5g3B8HVsUnGRuXSNCtY50qMrmWn35d3KpMf
ulW++pnIJRw/cnLFcgamWIks2vkdqr500TQH14IDZxAIVFEzZbxwI5Jar78Z7wXpgCJhNiS1qn62
wlEDvlKI0AwlXCkzH2X5pzakV7Omxp5bE/EdUe2C5LMB3Fbn5lGkNvhbZOVLXVxlPtEczXPHUxlH
RMfLqSe/2rz3t0XgWlthXx4MnU81gIExWp8pwmRzmkoOZxaUgOGoowmwrhJjgD4VpY7lie8W5ksU
NNx4rGufio46TyDnhTAa1AtCvsM2+JgA+esrboXMih2tUdu9dz7TPnsDIvMUWOTEvEs175ICcysz
wRva2la8jU11hxuuW91bsSVvad/A+JGpORPcCT3JAA3E9uMkk5vgIDdj8pNZE2bbr8VMLmYRX66I
LSPxYZjduB4HznK43+5SIt/q2bpGWnbNxOIimsnZKoNO032FEZ1Ha45VITaPqiHhFVv55gChhdck
pueF/AsPLIk0rKGYNz4FGDoG0iMDH5BOH/yeSMXG8prHJdbA20A1EE1lZykFPsPUMIdwAdMJ0q9K
ADaZnlim6uZcZtJZyZJLSwevCOQXSAC0KNhvEktggYcB8fZHPPLFXyhPNJ/2LE/AwpM7kqlzD2Ux
vaQT7Bfut1l2ncXimFKTrr41/eT/vwK6NKVXhsvuMUfmjQp/o+KvEvD0HaDLEk0OzAbuLyUqSDkJ
Xn/zMmHDlegAlS9aUto6O4wO3rMuXDCqoCZOtCdL0Zt1i4iSRqCXC3tlSEqvQkVduqacDGKdtOKx
C2H3kY3mm74J7ybk8S/ZLJzyI/lrTctrYM+iX7WTZqxXbFZ5ufkJnPZy5TBPIFXnJxHJjHGLFlZH
+sp6yx/F3s+5+8lz7b3XjoUVgJLv8GlPIFCUiOM2HUwY3WuM7jyLMvZzWNpVpOtatMKNsqi5eIl0
jMcPoRYfKc6bTjftspCRcCCoCCAX5fvPT0ES/EwP5e/FNlcAOoz2sEXk/CaVg5POhpNTCyc8rFn3
xUrzF5AeYq35IAMJX5GwYY049f4q5H4Om7O/0mHbxZeVFiyBs4mx4/9Htq50VZI4leiWLnHCzRS/
VGzbZq+O8RxFVShGUCUN3MA/YeOAZ2UMIObpaFDEhQygGQOn2friZvjtj3FusLwcuPiSLlDoIsNr
RG9F2fsA0whJjCyYpsE32JVOlByJLCdLh42z4rWsUOENDxqpXlciIDNQSkSCdSbEzwG9wyluwnrg
Itsy/ZCTge8BEgLVVsqPdbPek+KofzNGsm6KXR458Oynuyi3l636k3wsUQmEBzcq5xlsbjcFykLi
RICmeig2UFmteEA4ikM9W4NUF0jN7H5N9i6h5aoZiLcXmB3mxx5zMBPop5oYrkyVrZXNPK9TbjZ4
w/t/cUNfUUV1qHKOII+IsWPV7bED4tMl3Olz6Mr/tAdyNTglrMJNXfKoG07MSMj6bIOof0yofxRY
TSsPhnQEPevQDi0SmIaITToiaY7mRICRgRII3az3XvoqVdCVQvPqMBSL1J0rjfhcUzhJcvJWLKmT
rolXxdAR7MwiZkIVTC71vhwh96LK9RRZmUVvCzslEys518xwAgMcgH0YcX0qVLZ/t0qDPWX2awUh
kEVzxM9BbvvYo5F1A1OzV3wZNEgMrV0s2OOkFn/+eiyulDWlCcVX090wwckwDX195dkYknQIhLgF
CXRoSMnKjkYEZRLMUGl5BE9FmBwwwcqc51l1WN2/aKgdUVwcqCywWWosWTO5wBY/lhzmcnScqBUr
WkpSZQn6cXRieTf5Q5c/lCZ91pv60iNW0UB/yHMORGmIglGITEuTV8BnFYn4OziAqWByTatzSVnQ
aK45Jn9/hlQNvzXjAtEYydL43eKwG83lRf9cp/JSi90NetdBxsHT4wYsqvlRjOYDKEq5VsG8VEET
l0EJMMiyhBP1xDZtJYvypLOLMCpgWfGQg/7lLuNEq+qPfEULNaaV4qOnc+rAHGTgKHMjcqjXfWQB
x3FoC7LIi34hRnwRF9gDeP7K0u5aWgs7NBQKn0Z67bSluBbSSUWCHhEc+3jw9nALAZ460t0EtkRE
EVgJ3Y+NKy/wscqyU/yjJoSngxje3qkMmPv7sElvVta8FA0Jz/hHl85xlIpgvjfqgJaL0XXB4cuF
QBhh36IUbXaSVATTzQLIQe8vgfX+d2vsuzV2O9gouu6bWBPfDAMuMe5sGM5Xxs6G2Z4CkRbLdvE2
sRFbVjiwGnzkbPI1jkAyu9L8ODdQYoDBZNkPFBWb8mBXy+pjHs3HZh2JPvZBsF0ss7vU8+ZQW+KI
bfkgevqGWCAqUOU0THoOuG+MD3KIQ4o8Wc6npw0w47xJbfksmYXm7L7D5JyuSz16zfHRIuzG2qNz
Mz19ao/+O9J+CyU3U0KMGYlBlXuPQLqOji9uteT9EPFP4Pmxa5ypDz1v9p5vs7iBT1nznkj5uyhY
L7NzKhAtXaz64rofI8C/Vl7L+mak7Lxgj5kRjaEn3MQ3NMfeciWYlBonLl1wxNlh+xUrmz8tE8Vp
1Umr4sCS1UAGGI4bDbQsFKhh2wE3oqiScrBOx+iHJWOSU4SAkLylBJIA+dIMEzz3ZiselyurmjaN
KM623qFoIFkrSNaCLLA0+JMaEp8WPIEYogzN3R8jKz1yLSCtCXpixtCNJwD8ps3VWhS2lAbiYT31
WPhNA7868feK5NjMSUMyr7lst1Z63WCOSId2FuxM/pFhuTaxYWGONIxTO1tBxhzfx9mlhQBhHVf6
41qZJgPUoCmLg5YLWNRoLIbfIUcyvSu2wJ3YuNEZyGrEqtX9NgT4lp6cJaZccgstAyev/DvuuHp2
eMld/1F1xjuZujt7VDBZr6LJnhwo6ukcy2JoDXJQiuBlHFJF459USM4jetR2geWogWI0kjaAfnES
JhXS6Tq8EpWnWkm0TEvPgA8vYoUcEem3+lnp5k0Y1Ef+TAv5nrg2RNq9cJ1G7Ahaz/JhmMpVBZyK
miakzSW2uvN82sblnqjzNfvvua9B10331+BNYdcwEFszTLTDsrua3kzxzZBguk8EHGuFU1cvTLT2
iuNU6wDBI0OYe6d5pXPzpMwhJKhyVuH8ZiTSWymMcfrR9HGRhOqSTPll/K2AI9IbJmftrZGId4rX
UQPqINMzQnXBt6q43zwC+ZgAPnT6bAy29fg9zewaQLPGIulAeCOTFFi/ChnBPJ4cc/DjkehHSaoc
iB0jvgf3Es0Sd7ZLau0tVau3dRYeacee1yZi7Zop6LwG0FEpIl8p1+7wla7KAw+smxOm6/9YQGSI
apY3qFQYScFsS7dRV24FtbmF2rpWzeqEhXt+L18mRwNmdkJ6FcaNxCB9jCMiEcpAnbTT2KSnFoi5
xMG8lxMvpZEIHRckHjU6xM46Qi5c9trQu7gqTNRclmqUkWO0ilbTnd4WUpLm0vhBBXZ4Onbzcipw
NOD7bSy3GXNvXbcj0hCBQ/Gk0Bel0j4LmTuIKLGooRggZh9U1B4S3I3NSov/AZVAjLwNJkBD6oa1
D23rU4a5bV/fno1KIUWwviq5eGmkNGno2jAcsl6Lg3LZThPGpGpQj0VcH4Vc9QdzP2/QPSZ5+Fgl
KRQM3KDQ3Np+vZsY0AnBmp091KS46/lhKflbY3M8G8CZ/Y5Z7q+6xHSOsynPfB7tsO8dQ+SZq8Iw
aFl5N55C41Uxk5WBuypCB9jG/NpL9pgbJEgVf8T1yGKG2sw/YmRPquar9cZ9viE1MGokokWexwdo
UIA0H2Yl3OE3ner7zkaq/6RMTlMH8VC61UloMgvTKclITr52nibQggI2Iy6DltYrmqZEaAoTr1zB
K7djS2T6C2i3VXRXiDGwJQ1tDXtHpGaXL6tu2KLkJ5WhN4NMRqi6UNj4D98qT1DxfG0KthxOUaQX
3aO5S1+PKaWEmUIw1mBJ6Ex77ZJ0DRR2SyMfbcFF/SgQs+kea/dvapS3BILS1oQGmVNJp6abBRGy
jCDRMjOPF7k3woJRiAgQPksKQcPuEcWsWOTpSq6+bh9JPryNMfxhhFYxiZ7prbloS/yWKuUb7yFV
5KsGpeyteq9GzaYojKredT9upZeBXMoi/DWg+6s0ENfdjfoiWt2DWVtvGSvn8Wf9iQaUt8Do4pFl
Bd1ekPj03NXdziuYtEdb4ZML0r7WPZq/JJqTtWCGaToK3QVv/CzJF9GHMt5MoewPnoTj3MJspvqy
MB9yqXIM4gOYTkN9Ownl79rcgmRRg+qdar3FclPBrkjwRI/q0vbm+4p1Uqf3XSUZF7+VtWRPm+FF
to7pRDO9KMIfSrUyDY4EtykFtGVS/MbCsT7BBYdQuxfTdzRDbFbrdbuLtF9djt+gWAvsePOeHdV+
M/dgUi1xDRJB4EleNKQEqxsT0rnU9XPVMrEav6vOaY2DSLYupnQWMeNnEQHHaslz8ZJ1W1gRGwGV
j1Kul+qr2Yxn5G6Ta9xxAQclVS2GUQSDyTLBbsORxhuNKl4DTDJkLpR3jR8zzQgon+Cnb0t8TT8X
5GIRr6LyKQH7FwS/NCmdJ4U1aCq4QDMsgVcNbMaLsOZoo1S/O6s4j6sVqvoWtqP8GC5aJfi57lO4
9LObfkdAo6aupUZvZU2oHBkqcvgTgho24s9oNcgqcH+FaEC6VOXXz7RzUveXpjh8xjSajyNchvom
/pA4FpS08IHIttNF9ltIJSu2SoFxbM4aSgLaY4mm288CP/ed6g1E1+I6e21UXsihXszbvHRnEa1P
zAVMAfToADvokWlXLWPv/S4xVM8s142gqBrGsyjAqe4YMp6SgVYMCedRwulfaY9CofqUizCYlzUD
k6N8/Rd3qjm7PqCjD0Sw7HZxwKpMbG0cevcogBN9ruTwrcZLiE9FNYSVfKVe/hB/a4IIe687jZ3h
a5Kxk+49tF2Wy9UhoZGzr7jh0MpJ5S+XpOGUKKSwBWKdc7l12f6a/XjXevEBzg6/U/2k2FGQQQq6
Vb28GWn6LGVXYrIQTs8VrPjY5MS4ify0dL0WOAVyGntoWyp4mv2zflJi71r3I1aVpcZX9Fn5/wTJ
U1tkdpJaUKKQkdQ++eza7oQlOLqKpnJRKdNRMCHXc0tswTvyi4I4mfVvWflQV83BcqAFLQpJFpQt
UTz2L5y4cc4KFnPvIVd6T4AStgUZE6tBlth4LDzFPstcO48Wy7NIfClZ/L5HurX7z5msbfyppNpd
oC/hbOSSB5IeDwKAISyYg1jemORvUrpiFGxvm1reVlmDsYPr8Cbx/s6lnfzjgIr38rvd5GNDgKTF
zlGWuMRlPcgw8QnyGk6uwGw9ERvCAIVFgLM2Ozd6V85d5XZRH6Q5pzYg47zV5FljIzQVJWxyZkXQ
cTrzkRCXYQWMnU3gOHfUIug8WtiaH6hNfatKqGBG5imcbhXuhNAYSAUp+WAL9RPh5FdLo4kOxoGb
ZRm7INjchjpLq6bWCCKiyLMTdqgHC4xeOdobvRE2iaW1xCfpqmlzP2V/LdaNX/LFKYu3ko39gbue
uhQfpkn0csbj2r+DnX5L/vYh60fxhcAOTanloFzuICmn+B8nH3elgrLLpw+9wqweU/ZPw6AkYlAa
/DP2Rv5hguX8T2UMxDqLbHBsjfcatX2q/q7WrT4z65ercjNUIZywI6bvsZTfFFJaHbawGuqg2DaH
LIYawfvc5tudO6I755FdUsMuTeE80s/byIFBrWmufZg4rCQ5g045H+vMBEBxYLoulxqhiMaQMmQl
bXc4LiC2njYmTniZTVOG/B6NOLoLs0PW8ajZXoPIGYVGw6VZ/aoR/HmrGf6cTTVIXRShlq5hTQUh
PLqMcU72Gk08NnSAoUiCsqbtpqGlmfkGRGueeeXPyfpRKo4mxa6o4x7ZvrTxW4Y906O6pqiuwJIc
sxCc7tFAIVDHYBJHCrUmW2W1wYIs7NAtueG04kkosqBaJPpzTs2oPnCVodnDxSvzZyT3T8FZI4CO
pFZp6zotyvisROstSbhSWTbJiRWUaufsRXRla5wU618nHATgKvAQT2IC40DLw7IwcFZ25IBMVpP+
gv0P4x/AGwq1I8q9DNMt2NDCryaFdvbkFdZ25VtUGfRgtXR5orohobLkSU4XWC7a0pc0groieGsw
l43YgqcjJ7/khHmNjBow+SmAehloWxtqe/JbygKJch3jUCZ2ttC40zySbjzmy6+kb/Fk1jiZRHfF
ykq1sKxOl5y6+5VKlLRlj2X6dGverWxiHTfcl7q7r8VOFHmXMG/VeIgq4Uly6W14tT33tUMKv7om
mJX6OqFy4oXQ6Wzqz+jwLl5jR9N86i2sw4AucuXJnnGTr6Ue0XckO/E80J8YbgV7xsHuUkLY5A+C
SC/8sXDm0TpF1p2Fj6/2Jh53DKAYOLXbHFNQGf0kKoBH8LtOVa9Nczz4VihkIDSUjyzS3qn5iIZ7
1UCxBYNkGKhlZFLoFhN1wzbdx7gAtzmkSuenJcZWDVH6mUvrib7XQ6M3R3DZXv4kGo/N72zE8UMV
yDxFxl2D1yjZci5cajBaU15fWw7KRIjpW0MBFBVMhhCwEsKBMPcVXzDZA5aGL2RO+txgGSV84V84
siN32RaW5cWarHNC63ARN2zP/QeXTyiluiOrHRHxwVf5KVV+ylYuMT1DRprQPJ15qm5RulwliU6P
kug1DQTWGdplPdR0HxI62RkzKr8fAGRiVp8wcwBh9VSJses9ko+KUDVLXfLLtAE+A5d8ZYNPMMg4
jApNY688La9w5DgrP6vZCNdpC+BKvzKy6Yu1+OpVyGAM795wgVYlRv8cFnoF/rxDm4eo/7NKaE0X
JXf7o5zWDMctGGlqSl0r8mTSDRZVGO8FNt2+Yvc0opHZ0bx6JRW46cesKn4nIJgd995hEo/oEBnJ
bApX05h7juj1GxTHtecSJrGpl36OpWoGJZQ5Cg1dLJ1Zk9u9mj3Qcm6F2FwTUTwf8IEm95mFAAB+
4cOAohLH5Fs2d54PE05NXfAtkv2blwvoa7xKpJndg8Zmiz0IDmwk7LeOlRU2FQuLykGR+Ikk13SW
GOoQ/4Gqa2et2cJUqYOBHR6peKbtxprsCBgYfW4urE+OCba+eH/NrLsUa3OuEqSfmzi3tkFNJTol
uytBORb/GuzDkzOt9p4AlGlqOldgdUw0WSLyoj2y5MK5eulKYh2cqLBXSYZ4p641+9Cj9QGzAvDZ
xEsuSS7GhX0L5lKAnuyyJgL64EB6julwSlvVbWgu5jhYkMkxr8qFlOoNBCqmRz2sq5+4RJ7JFztR
JFkm2MgfHUtUroLB8CJDDLBHsFHKAljqulcltJzeCCdz+fdMVnzmeyRdnFk5kMbJaF4Na9myP5Zn
i36SAUd2s9O3/kWxY2wREaKMzkEbPaFvmyek8WdO3kfCFy2v8wu+JLkkEmCT9pJGmMiC+Yy25rm5
FaNdAQw/7S9da5HTpChnY8c5yywuSm9RFNf4SoyUFiv6EyHaD+Nyy5v0oY7bWyMYT4KAjw3PgCQx
2ACQFdqg2mheC3majrxjfad6Zgw2E39cKWJfcdd5uk21eS+RixQypPlaP1ncrfsnsm18NSUQ1AjQ
NGcqMGhibS6R0lzmT0jd5RIB3kooRE+CglwFqgyZNsskkC2MZ/hKYX1acvFs+VrL9q4IOu6tUX2V
8/Wq70GisCuAP4gYhIHI4bYKZ4BtbWee6B/RmbJTVQwsMjPaseuHY0t9/DDQFFjE/rYRmH5tCVXG
muWygjssHfZr+79Lhv3foqK6xlBguIrO9bKep69oTsiI/VZsDWOnulNlvgCfKN3THb6icrtvZFVJ
Ve3rXzDsK4bxfEV34+UfgKpOLCoRFOjf5ilHhE6wZfVczt0dCtYX9luo2J04fCxIScNhzmDGQ00r
riX4ZIjLyIPs6+aAastApZYlAjCAiw1iJxiiI1yOvuS0N3pTVe02dStOr5zgaAXQCGsrTmoswfQY
PqKuuq+tdKG/RSkOrjT1F/7TS11SY6jSWoBbdaScfCnnQMjA5zTGcT2NfxZx9gowoHgqIatNvwqX
dGzUT+fFYgbrk0szbtdR+i64U2mAx2bzVydZnHhJTvW9JyeLZ0Wyt6gYz/8af/PkVxMoHwrh5zUd
vBVAHOyexC/VzFVIPfctSrS1uUokcDR7X7n6Iw7DHYdhafegBXzOUzQXdOjF0k8Gnd7iZh4XVJlF
Zf0FGV73YjblHNXW5ywNF0sabqUjVm1IP/EvdcgJBlaHyeTn+bV1sMyrhGYQFRbUcB3+trF6AWrH
a8/jGyjN/aksDjtl9tgj9oXacVdRY0Oqh2mxXLa0vDVEDZRbBRaNQlbuc3b6swHysse+Wdehzk7s
ozX20Yi2NDEDcZV3wLM9qiCG3HGTeW53YDcFigD+z7Sv/c+0L+lUwUo2Tj8tfjPL5akL5kvAn9+W
gMF3mFR5ja2YZHZiyziT5Ei8Mlf9m9bth1LGP3is7YR3iGJrqOA9kZc/ZQfRreKh/x+OzmvZTS2L
ol9EFTm8IoRAKEsn+L5QjuTMJn19D3VVn5e2fS1LYu8V5hyTn/IvCPx3CVG+veMoRs6VoELD6wSj
NUz5MRqaKXx/u2F5FjjS8vf5MB/6lntzU5kYGAe2aCtYMcEWv1HODCswUu9aBATOaNC++Ghb3gwd
k1q/ZABIDyPQOfKeYaJIGYiUu2q1rqb94fQCmJiu8imb7vCNfZEznX3i1JcvSsMPh2uAA7qGjd5A
Fh3GKnCgLU9r60nqjwIZ9kTdc+lIicGMOAwRh8W5xiHGeUzkDkeFqwLnK8FFER5MPaEeErYXYw2d
YKrhAsQ+RnexieMqULYKgIvVHFyU0WGVCaYO1Zu0hOk87JGUGUz5clpRYKSVclnJ2yPE4oaDHWzG
tHd6/a5v2WONYjLEEfgGM88FKQvd8L066X3BTKHkX52RfOb4TCt2sGX/XwFwpQa4kgJcAZMyu2SN
Q1vJRlJfyNRRCbDAI9qjUsAuWUVVvEuBVNrNPogx/NvYTYluqXfJr7uGhikmWMRtl+HmOKBtmp3x
02j4Q7+tz1j6VWDS7PIK03wZmnp6dBLpmOokKA3iJLs5I4VsvqEknBHclQjuuo6MMusptOrV2s3L
MklMQ8Zl+XP6o2tx3CZlFDQZjkZaTBcMF2FO2EqLnRowi3vE+cL6EO4MOO0Wr/AaMPO4TWBHijz3
B9xgy4KIVXaTq61kZ6TEJ0tqcJ8g9wtsQ7lR8Kk/079zMOvXmf+sUD90lIkq60jsp8wi9n2K1bZC
wF9ugW5nwQisaiAP40+8H6a/4PP2io1s4lYkgt2BGsnknrIiJmpVSS4BPnXEAthDcfF70BJnZG4t
2Uiao3l8sB6FqidTtGHGY5eq+fX3MKQXMUKqmkFrfioYuQeM3N8M8Dibg63GmGuNAVMXwnfErwTx
A0eKqZ0NB2oE+9TROdGZfrVDdyhk6Kzxhfr0zGL25ChLxKAuEX+moqAnzFHSv524mp0etX5PUPn7
ZSDbQsq63KZUpslxvAy9n9o/oEDvKSa9AvIl+uujdu00WiSniVSD7IyZWD/AEphKJkU/g665IFdE
b+eZU0u2KYnJ1nbKlPSsHixFucTnHFNKXda3ztFv2QW7K3qONJ+vxu8ML+o8fyRm4SukjPVIydV/
fU2N+8hfZLO51U9RuumWwjI3XCQ8Qo6IRJD/iaKNRjiryBN7kCz9kYHXEegXVdPqqthAvbIYvua9
P8zFJ6CSTGK8sJ7wn9+HbCc+x2rC3yXBBcABRup1+mPzULIdhu6CFZDtyDzhHrFpCP38D4KyEp9X
18+HJSUtG+CmAalM5TQvTNI/KAOZVi9nfJWQd9Ee+YwGcHOLQ56+zwni5mE3avIQ6LVKNgaQhRji
dBn1KyTSkohjXWDywsQ+yTvbwrM50bzRXjG+WvA6NsYYVEoZWFJ8SAkTluk2xESwaPfMEK0MfdQA
ZVWXNtqI1wLH6OVTS6Cdsk9qdMo9kadSv/gLWjAV+7GD/bgkTzLDCWf2WWAWx0Y9ehkz7O59VNB5
mevJmHGT8GMasMYnG2KodTBnThE2GPZjAcmSj0gmbxJTG+J+Sl66GkjIFs3u2O+I7tYnhlAkdfU9
ynUjsLsi1AYRvtexud34K/3x1RQNU3w7dr6cNmE9YX2JvN3PhFZ7iWdKsMPQSCi4Me17aUAVeEF0
AD63x+XpKrcuGEluVoD5pNJ6qqIpRz6KBDhJoqaPgyRGo2G+lTFX4Q6/VC4x44cgLwjdr2xFGhP/
RZdufwRRKoIKvL3kYtgZseaRLREhhFCIFelPE8oiFxvdeUsxs5tskZAk7xx21wnGyVKrkIipmJqI
HJq8ZUq8G3ZQIaKK7mW+rTfNUAKz62Ag9seiTlicQlFrdzlmRp2OXC2wRA+Ob8NoKtDl5VyNeHEO
8dUgdhb6i94gy2vaW1099QQM1w3uDayT/jBhtVfAys2n7jVpZuAQe3ttG7jPreZjq1nh2DAw0a8Z
k8S2MI4g7+G7mVCKpIudct0KLIigk9LyqChMM0wXO06w8EP8ZNCiZYHHnrERd9aC4Jr8YtsO8OmZ
FQp1fa68tJXYA5uyYCc6THIlSc9YMHqMkHSsn4Y9ubrfvBCGP+L2qgsoXoStpJN0iaUF9nh5atUq
lJCk4HyE+o7s3xKYFNBgtI5EbU8ryGzfRLYAOcrnLUsOY4b6laaAWGA2kMwlUZGN8jfXHmr1NzSt
G2tUSdlJzcxokUVk/ODFroSbiuII8P8sAhG8mVxs4FillDuJMZrg+I/3MfHgPbJZGxt+xyNmvdDa
JzBVC8mvJCJJ9yXCWoSWh5xgFt5gJMM89rmbA0tu6fxj4p9jse0J2cNfu5MIWq8WOay/WY3U6wBe
o/DMj2p0gTDfUHF3PiTsNyxpY7Hd0RWB6W1ixW8Yu0kymZ1d/4mcjFr/NpIHACA4FvFB2elx8kSU
dK3GfYmTkVauwzWrdnspD9ue/QQ/9rzwYcwHhS+KwxcF4DIU/KUnZHmeDqmKtpbgOBzGeEnawwjQ
zFE+UL8w6SPtLhqjROI87mIgtj37faDH+a6cu9PWC19pvjZAd/kh7uDtun0U9yx4iR3smMml12nh
qFpJGDbvOhzvbfo9mq+xg/dT4q5B/jgyomV1k9m+vMCqYDm6ngo4+0jGJBzMPcI1YVF3WMN9Ue4x
gqz46QrFPLLNi2jMJ1M71BxelfbPog/RMdVpgjIPQx0ywQAnFfY9XI7yEe3SWMmnMuuIIklPClag
oUujEkI8Iaah7OEJy01CtLAJQcM+2LqDtJ+pBe/D4tvxtjf7nJqTwz+hXKK4I3adZdMa6Up2Mx1Q
yzJMju1hyZzFrCQxQsrUnim7BYPYej05FYUZBdPfYp6jAZAjw9LiqTO9nZb7ajmHdUqCrMgDdkUN
C2SKE2QjzJin9rfG/MZqM3x9K9rEyCQYQDkmtnTuDCBvlkJ3wY+jXNJcvkAqcqvWAFcen5c9CQkD
BImf9b+xd65s62+4acr+k7voK7Py70FId6yBfM8m4KIG9xud57/eadGeYM3AqKfsstDWzZvZSPd5
sR/8HU/U0bb2V0KG995ogCGYzfNWxGeNjZfKYKPiqs/w55S3TN9hLrAzhL+CDIH3ygVI7JynJKWj
/EAZuNwGif+6jL5dY5aVWjccJiMbD48EEoyf65RxerkTCWLWEcvSXvun/esh0oCLQvSpZjLfL0jM
8AjeQmUAO4cB1WeGfjUNBFGhky4dgZ8fx5KRZC18lUQlDXeJw/cQ9QKgpuUwDHy4CyrpqTjoUA/j
X0SomqiYcaAdDLk7pFhHDMSrTIuDqcJ7v/LaO/QF6oVJhEFoHABZhBesLqH9zU9jVh+Q4u96o90u
grTKhpoGOU2CFt3VW6QBQXfjELwUGnyb96l5Kk3qqbQ8aRQcSebNsuMr6iFDn5RM2bEzxtDgsYVo
6pq+FTuhSBj7xyt1+n5VIDS5Qm1OLdfTqvdXnTnMhx5NBP5ypj8MoPpGae+JOMKeQ9iJBFMcHICC
f4HbYiNhaq5Tn2t5F0+6r8o9ad3q07w6rL42xJoj1HJt+qnNpgdjNmyWkWCIkbXDEKIZALmfP34r
2C7kOA41KkXrP1DsR5KzZeWUkHzTiPyiOaSw/mu25WzFRGYKnMhkWIjBPg+jfV5b5Wxr/al5KYwR
3urun0O3XpoiuSQmy/+e4Nw/Ytru68yWKrP3rEMs+zH9xBP7tgBqbRtlpnzcJCdsNyp5wZAGdpuM
tRejmPaxDNOZsOvjllDxMzND1Gvd+q28bCZmROv/ecxD5gkUgarqoB+EDL/1ZOMMmDIUqmTQcUzU
WHcVDNn7bp/SKKm9ua+LzM/jBiXwhAtJ9osSvDlNiHEpewDnBRPcNvEqEEIsgE8o1tCE4Wss2uMg
d0eHGCmuDGXSv5EpkA+DPNusT8Msbk7WPpQheeVs46VoY4ldtg8man3LH+kYdi/oDdb1jGjt7Eji
jFpCCtOCLjavgzmQF+NJlegmNA2OxSBW4eHV75bm8q9jHd8M75HZClQdcUwP2hStACR7t1YMhCz1
QQmXpGA0rOzJ3vE1oBU1OudKeemD6b1PADyPu45ZgfwjwW0N16YrbL+jsOwyJmNQGTJVQrbIKkoH
CbYxDqfZqNbPIr5IUnUvyVWUFPmzhfNKl810yulDZyLV5+Q04ogQdAf77DRjDmvKJLJZ2aeH4G0u
QxzHL6xkSpXxv+wNv4NDJlx2a67xh15sihdfv+QMGFS/R/UgKmRJgHm25wAqI56vk74FFGgNggey
s/YxPhAD0J+DO5w7R4KaVBqbv2GRn5sbND/YSulmHgtLiQyTPCWRnyeM1O6ULlFysZmwalRsjYlF
jhCJVABNSTiXUhm+YAv/dJdyTIluh9FZ68AIK87VIIPbYo0J5o+fFiYSC8GRlY2y7LYCXcvubLGj
qT5Lp7sn264+xZ11GR3nuHRng6aJQ//aOMo1ztcrC13+9VjHIbBPp/wWrx3CL/28ftpHrUvOBlFc
LJm8hoJg4qXg3Wf1CnwIKua7xeE4nNHescNDGA411G1TCCrZz4FtR4KDXSeZuSpoLbZdczEQ1qt1
xeNHHqHJd72kEihPFYxgIyHUg5CR6I/Rw1e/CbwxJra93o9wy9UfioT7DMfD0qWnesjP3llKM8xZ
jwSR1xx/WRnvPLH035Zr4zBxcJigcT/qRnts6e/IN9SXOVqgsCPXQvo4vLXL5ata/pYT9OFROeqx
eswy87gQYmaRuix+qUX30ejby340g+n3KqKl6W4XJHSxYQC4eLEJkVMRuCfKGORk9NAuTz800jQ1
cQfMI3doDnGJkpYc4+7Jk0dLU6U99YcFY95Z5EALl0lEVsIXvg7WAxnUhP2GXPZZ8rKt+VkeZCU5
NbQdyzueNiMKbV8yD4ate+7A2XeL4pZGt6dwWvaTYn0ytj6mxbxbPteFPleuo8TWjvLUkD+xu0yV
6bYPdMjfiMkio+hOvKE6Gi3ozDPE7A0y86xbEOa/DZLktc5Ed/2f1RLu+Q7GoVTJOZVYaNE+lUA4
r/m/dNq4PfdziSBprY5TbjBEb6K9cdfN7F4U2r3rvVv+q1eYY21j4GR0jVYTtPDnVDh5QAuTybfq
my6bR/vJvFYNzYop73zMVlo8YKAsiKAz/72lX4agQK21/Zx40vhx2g7Oh9VgiXtOG3gTGLQOrwrp
fqTZSlRgyzPZ6xC5p/0rZpavOh6Qd5WLoH5zroISRSvW64Lp3CZwi57hMsXpZebOkL39wPS7Wp/2
yOLihlkpKXhw0Gc0iXw1MCwxGLft4pqQG8RA+6JayzkN0qX1HTIF4Ge5tdAwGUh3CxjSbvpX/oyJ
DByW5or9Ii36w8KPxE+qNKRMs7YASZClySGXoGh5ad+Gm/1tK4bXWqxTlKsO7+1nc4rBKVkZu0h8
HUgRaOFmqvOZ+eGMNJQtK6LkJdyjFvJMyDNWVt470R/z5ae1pTdzGUgixGIh1WGD9b/pTtpeL1Vw
lUXUzSQCCxNITumVeNNFC8CqNm9iNu9NioQiPcYVNhW0pwj3M79LGS2rZ3t4FmkXJhlC3Sq5rr/6
BMecW7tD3z6nQn6yAIARhG2CEYod94/ps1rb51iIB4XgXfdT6qw0x0HhN7ekTp+ss92amovKe1Cj
qSYJfMBk2WTRmvfIVnZ4IVmyLJcWsjA0hry75EN86eb+ui0w9eBfDc+tUM86Wh6T5pXQGgs5z9w/
cwvuuRfIunpd5/oKvBoUU0fKJxhW3fZhkPt/luZDe8/ABvWUsluFjqAtOewL/rVIACd+UiaOm6H6
Kp3bO7wQpdpq+Rjbm18DQBqzYEzAstuEla7c1l7HMVZi21F9fYAUXKJ0YaBGXrlTs8961TT3byM/
jMp0Nwja9gZHa5byrJTUaIBE8jIYSbvsZgWW8a5GH5QgeB4cFtp0MPmFzcpZKa1TV5anHq/jtn4Q
EXVk8heWyxi8V0Ig8tKFb4ESyQUsIjS7bg8QHk+LwZjQ8Kz8D5IKNWiuKxbJ7pO4Zz5ydUEQaL8T
N4bAGmrOGq/hG4DSK6cG2bojo5unZtC70lfLLNv0jmJH0T3NKF9DP92Xn0C4Wnm+6CMERHwqwhBH
YeeRWhPsk07uJBkkIWZX89d70DWtmFTaPlAZchmDyb0ObEShzITybmZ1mHFfHR2zY4u6RRPS8nll
jElEmLhJ5R8sJyRVqAd7JDNvS8PYUEJAUUfFeD8U9KTSJ/fsgGiswcm/GV8JQXHvOK4cjqSpMceV
13DFrAeFvMBK0svyYUsZgSAyGgVtmXXvGv2UAhFl1GwsgNF0ige+BMCaTsZrxFuuG+GcuNkv3Vkw
cLlY6vkXadmO2mqFFZN9MeIVGsptpm5KCx24ChaLedxF+fOumWj39uX3+/sh94BUjjUhc05ihzpc
wgEmPeMNiu/YwjOu/lGQwNa56pP5wwk6HOZKOVhXfSZ6TUIQB6+K/ceBFXt8P2eUEg42i96dDezD
EN98e2MlgviW7JulfBTbo9CYx9K7M/JvGGGnuOnfX3A0ml3O8msmj5F4QuCBGrbDBgJodcw6aIAz
S8BwsbXQnLYwM3Dm4kAjjWKYduq7mdLSG9ElF00dzsR+7FTyDBqTueig7GsE+dsnvxcv1rSVIA/T
V8WyxeIMSyjSY1nCFcTvm3tPz/SrQpIfK8WJc0FFZaT0SMC3vy3Cp8kYTpq5nhVAwi2bNFJwngpY
6DLF+2se1FzyEpz8K3Yjng3WxlQvDQ+QmQaULdgnxuS7NMW3AbE9XsGPp+V30wTburwc718u+giA
LJMFWb8ykb82eXWp5hbB+K7h9uX9QejI+3sZ0KSGzRfI3bD6tThbaFU/U03h/1S/ahz8xZiGSvxZ
sJwebVx79iWdgXU5+Pl9xkyG9tSSoOXACcqzaZyrcQIKxRQ/J9dP5RxIjhtQiYxZ7sSgSYqXA6mJ
rHZtprn6BXWfIJCcCYcolwt4n4udjedKY3vRvd5GTSoWIG0ByVskg3iTVlOdmYiR/sy1uHdK9kjy
6fFvdYN0Lc6SV1v51wbKNZ2gAVUmHOj6005cTzNRSAPurWx/0w02lNZ5qtYj32QNmB5aeYBBDIQa
ZMYde4r3ubqOt63t2f+tRwfv0sAyh3hMtMT1b7qCCkhU8s9ESsuLrWDYkpF8JmEuZZNBo7tLim5n
LOw0WdIUqU5IajU4xIJtuDDeujj1uPaMw/jnFRRkaK97VXEdJ2VBIdwstS+mHZ+KktivuDjasOx4
fmyLzhvhy1B5AyA+FuRv8yUVETEsOBgF4lkbcEBHwHLjWa9sc2AGAapE7T4OrnWC7Zg5gGjK5unk
9n2VEArzSTM9nLoK9LC1t5CIuj1SHWmSkeqo6CRjcrnQ7cQpk4amd0lIgJ3IiDzjqcZu423PYgSQ
yHAD0sA7XtPt/cbsiRVpmHdh+zWqH53UucYzU+5g/mEnLAexpEh4AXUyYiWBI91n3wJprdShrCRO
uJg3v707nXzTEVFsShXGUZ5A6cK22vV7QUh7PXS41mRgH5hXEqie7V5lGiTAAWVHmQxqEyL2IKPV
lmkZdfOSWvbVKu0bruc8fi597dW8+LXymy79AHH9wZ7R1MVnWeWfmGpaRUTdhuXrlrY9IviPiVVY
ZujBjMopJpbAqH7WHcLUtjzoQGybqGMUuoAtbsXdJnpJNlT06aCVfRslLuIQxNyCA78ge2fUfdGN
+1ghfAgigKX2F3a4ahZmMldDNLHryrOFoynzlj47geo55yQeD5nG3HM4EVQfTSoucL5rEcZg4Nog
4hOYCa9an0FnJcwVGSLnjo8RhLu+ifA/E/u2nIikaFXSOBKGBpBTSOTaGIZZgUSyFmCG0JBLCiMy
9OABJX6QZ2b4zrAdNzLfzLDkx0iIFpqZt6kfpoYdaYbYysgwxkW3oscqQ6DywR8jHBG6E0Tdjn41
/bHhP+QcNyoGA2T1m5HuZxk1BXUzus/ysRRVgFucla0XYxDXFt8cYPQkEDS3kBksd2dKW6edBkwe
mUWMARYt6ZhsqW9r+p4Nw6eEsTRBYZB35HvEywn9sYYksFIPhEsaLQqxTg3QzYRxPIRaQadAedga
njauBD5QK+XIzcgtqT82OBNsl4heMwGIaKG9ruE0nUlSOK9be+6JwBhHogjq7CQEf1DTbjr6wFh8
ZpA0nBrK8gPn/2nmC5FZP+waFfKw1wbdZw05VZh0JeET2+3nKuc7/QjGmzAlo0FsBO4Ao1uS/brk
1CoaEpsmMqG6WdeFsRa2zdkInKuZEzi74hkqd9aVHULUfKqOej4vjnSeMboIjC5lAw1Czpk/HLcu
g8g2nBVmLmwkhrbwFFL0rLmIRjyqkmtg1tufV+5qqHA4dnUcu9OihgPREApkvYkJs8PaH6OZcWIg
Ac6e/QTx5+pECtv6oyOHZibabuTtnWeu8gjB0PwABUNEZ7V6CYEnlgytULKJDOFuac2js85RmvSn
PAGLB83eGrjLt/3SmTvdIT6WjDNh3pzWYjr5WQ8GKSSQHzrUyAo6F/oupuclwvWh1wgbcZirw9uF
DYhu1IuJqx+5W+wH2ZHUe7syWX1N4Q9grGjKe6UD5Jqua/Yjz6ezTso3u4iXM8PNsh5CYrckrfSy
zNV+iYBKWOjRxl5FJv97UHB2eH+05iNjTb0ROIKeoNVgSKkE1J++LF4GroPD9K/GgySbaLkwtVd4
t0plxMZElrSKM377T2oxiVJZ5N2NbHWvo5NiXulvCD0sNEkErfgbkWKofarypG8FIYV3+mIMYlhn
QQBtmEKaUoskRz3p0XOTVoCANjekeQEj1i201upXuyuuZYdfNKJHQqZqFW8OYRUxcY9nQEDkOuKw
RLVjS+2lNXqsbeNFNEhTbYlP86UJZm4P64eTjy8trmmqL1WXPTpduQmXlT1gyjfPG/HLO5KO8XDW
AJSY72MOVl6q78zpyjMYia+8E/sejtB27tDAGf1PlDj78dBQiBeBEstBR75boSshDKu0m29p9/MN
tKqcu9NvpyUZ0YRQggybftjQxiKJOWyWwT3CdtZRMACtzMiBB7SY3Sai2Boe7fi1krmjsCA0pjuU
Fz2lzXnFjmeawFjtH+Vou2Vp7Q34PKy3iFppfQgYXIL6xYZ6aM0tp/wpkT/YjC5w/SnurUr2vQjl
P0JpApBz6zLp600S9UPiaP2ueILVVHvVUH4mGIh103/6mI+oWLtvvkbET52aWfWcBELfVgf2mRVq
xdC9Wg6fZ66G0iEsiLUYoj7DjT9mI2fZ9WOyYfW+abKEJreEJvdJGzTrGsxkRPQ8jaNDsg1hYfK3
r3zLHAAcnKJnm88Z0FjpxTz+pwzGp4UubKyVlyrHp1z6yPq/q9F7wxvaL9gLNlza+Xitl/6iX0bA
X5Hz6lWJC5C4wESD8o9xl4u7RrQreUE+aCQ9zWEDJ6NFO1YrCAEM5JL/pesOA+uMjT9PAUD2b4Az
s869VSd3WefrM1U3pdgbNp6pZXqZYJ0l5ADGYr4KayPct2wAR3TPXHEeFeZjPbmgcbHV/KrM9HJ9
UfC0oYxFIyQAUMdjgl8mCXqBwtXkS8G6vuNBPNgZimXCXhvVYUr5p6uhJ+9MMQeqkwUWFU62VO8Z
lvZHfSQohcgMPGGuu2SYLhxQ5yAS2YBaADKSXymQ5NasAj3hkUc02vQnGOszGeSdzWHEtBhhduf4
cB2D+TgP/Crt8/JfD4weIN6ByLotq3EGb5eYdfdEBLo5dtc6VI8mOJqzelGrkREckDSyE6Q8amkq
BvskMyR39XOqMlKzkyBnufaEjgZrJ64uNuGsc88az4iE2eLdQgsEHTQD8mr/J8WFJ2xU0OwUzbvJ
cTVpKksrOLgu7NgJn7lS35VBJq4Gaj8c8inaGqzXo3ap/nVsTCf5ifNxWh/ltNxiR1x2mB63n8AS
qL7YLOLNK1sXrueYcwbj3qjA4gkDBzCDcSHIftQPWNmC1fqPMYlnsmOlALP69TizZbfZgO7QWWQQ
gVgzpD7DmFu7tcCv9o2wojglKRZXs5EShPqZhNCuqiyQiLUz9dwt85Gc7lvfWy5Vidtu5+EbiDSr
WglpqrvyVXGCTrJCCcFwf8rEArgKMxnR418DX4tnon5moY6m1PS/lqO+IBMn7dHeFrfGddBSZ9Sf
mYN8T61fbHSWChGxX4IykDAvjLg0JoULR2ARkI5DvHgr6PeVNLb+uHyiGtCI0O6QIbS7VidzjTmd
xeYACzJ6RglyZ8koWeSVPxTOvhtlHoZuvzq/k5QX6c2FFojZOmimFjiDHPZiOtoFOkz7Pz0lOhlE
UHnPZZp5As149yJ8W9Ea9R8KEoFGMIkuXkrhBAXqF/s+JObNSuTbmgk6mg/rx+xKoggmEtjyqXg1
tvNUWxat5KPQ/90wiyqZfhcWPnSWjSqUSxTObBekYIG8JUD/F0CmGbYFCCSB9eeLdVQxPKJUZ9Oi
g5YDlq88QAxHVvpJ607aPCz2BWXw2Rxc4fYJCzHCDXc2c2id0FB5ZryY8IQ85cc8n4qcfSj3ygt/
CcI8g0wcjU/GrfX1AjPlpM6E3+TdFbYqk6wBYCtn47AXKfF9TD7QHsj7eefI/uqYByFxITNWy0ix
J22Q3Kl5/q+XNJeob0iEIJD/GG0Dnt23QDookh9/mPKLlm23dItf8kjb/9W/C90fZDKEjSaS71aH
tyafL1Qy1WCeW8rnQoS1OrsLaoKc2rDIX9uWoLukncTivMgNIlgUdcS0ag0QFTBJKNQV7dbH7T4h
4KQnLkaTP9WeB5P4hoTUMbsmTZZscGBvynpTmgWNTAwejMSovvN0J+yYiRr4NUzbxGtUBEWFbt1L
QG414cce+KgHiw0zYu45Rf8OAkEakDU4UODLcCaLhpGqygNCjG+XARpNs4gz0EQTSWQJQS9XqViu
8zpiFcN2DIix3M4K2NwZSxGuKcLNMgGagW29enLdZYfG0tdnzVvnLwkuCLKWKnM1PbvWnxqO9gVf
Nl7jg0pNxGdBEgM1/UZNTx4b/9OXLhwK5WyhpoYPuLh6DCPuIy1e0D3JlxxgTJj3avdmzfF8gP31
LYKnf454n9ySdxCNfLJfrO4LbfUXRddnnbEOMW4aWzWNVI2WBV4pxiObYjIQP2kzba08ZvA/8nw3
i7AyWAkkFCQGUXuVGydqyO6AdDn497RyZpCYNhL/wpcAL1FYGEeZIPvcG3psa+OtGuOdPCDqJ5wR
6kdKFNUuf7K0v6GMvhXQsNibqhVCtzwCMxJLbpq6zSG3pIcujIdqDo9sfg2qFTkXU218w/4xQyni
77DUNlILdBDTPn6pA/PHeEfdo3FjZXhJGsiRGT4hGvM36ahztJuoi1tTkObHS1rZK8647tIjrOqv
lrAhmBaEBWBz0bQeGNTe/vN+7WpGi23ea5LFmBnIN0xl1nus3bmx52gMYcTe0kISX4b5ZWO/JpcZ
iXES1AaCGvJnDy3fRqBgg2ZQ5rJ0I9GnxD0FZ7XLsdGzmKz5y6xdiXd8Jk9ncIsZ/Ac0HPJJ2enX
O+j9wCz8kRxgg+UA2RAD74rNJpf5/Q3VWY6EYSA2y9fK87Y9NJFHFYePrPO9rlHz/W1/9e12mHOv
IH7QKZl9yqSwnZZeD0lry851U+NCBi+bOJ/K8lszlZvBqJI0pwJF87vreyZd8ai0y0gxaANx0GGZ
HRIDVBZPtnwwGUML7vXv+Ycg+8CqwqnYgt8tpm5yU3IUqXzT+oYnjlwIK5IF+YcLyXdsomterMps
IvltrTpvm4sKE4OyK0Nf/aPh+QFpa5uYIs+qrO067bKRdZjmoIE0B2nxGfQy8Veu9BbfgRXj+GUH
AwhzxiNvAWXrFHbrkDnwm6PXt18Qv199vD6YDcrE2k8gnsI+znybserft+SQ7Am6/3oEi9H6PVLg
biFCy9xDydyTU1DVEKGYEHgKfjGzW889s6WMMzAj5sQbLQ0HLtB9ztYuhgLCQjTBSQcG1a/0hnJ4
e/SbJ6fE3jjlUVdIZOQRYxafcJPyLbc3EWUGoR4YGLPxOqXVpdOSs8WSjrlznO21i85mlTlXjNZw
5pwkm2/SD5xnIYrbYN0ArEkDA0gmGLVvcRk2C1cj6WutiTa4D2zKBHvSjgZJjfJvVUoiRdpA84Du
OLUGa95QHfbkJ3NoeFZxNMhQ0BDopw6Zg/z8llQIbXNIDC/OFyDAeNEsPnzBeO9rc6Lf8WlltMbo
PgeJclBbd80hULdKSHJjvbhGwq4z4jOOpz3dN2Urv5W1adwXaL5O1qSEAyX3LOMF3WQehGgbbxau
q8yxgxQHXc/7MA6XqcwjjMhHzXrKvcIXDJRmJ4Ke6+SvXaqvDFhHPV0bqmdzW15Zs+sFIOWCBQg6
K0zkNTe2xTv3LpVDy2nvZbzcNMtl77tpM64seg1elqnuBdFo5N8QCP8dMwm2X0kSsKW6GCJDgbUb
gwJ+CB+5s+NLNdnu0onbWhT3CoBPSchfmty7D3lObiY5o9N6wvvGshUbfbFDkIc9nayoTkcC2XGH
M8nr2XjBrl5+T/GucWIYtUU0W/1RJ9dwAfQl/NuwsDRP70Ll06b6n4vposR4wcNmwqy4aUgwEemR
N7JcY6g8ifwaMDyM5DGIuttr7XjGWsPbf8KNVD+72glUguSIKQ15E8PShtsXX6UlviILuEp1dSnw
n1Tue08B3Qo+Lu4q3scytw4sKBApDQcSvZnihOhojBsY213sxRaZgG/WN+pZ5HLEcg/JG06PK/5M
mLLXK3uT4YO50XpZz8ZMny0+UxphBvs11xLpLRnD4/EG9DgnpOytjf9rc/rzi0f1BwDboTtuvRJO
rvzud+b/MXVeO45jWRb9IgL05lWkKIoUZUNh8oXIzKig955fP0uJGWBQndWNLlSaCIr33H32Xpsc
ut3QNdsRfSBf8cJmLzW9Z9TNViZptXqCu2pCJObZfVoJnhskrNoRst5NLMpvPzQuORSLdIcR5M3V
LOg7IufImLGS3YH/uoE/SE4vDGrZrjbSNMJ43efeoqApe0Kf3gu9uPV1TLTVPM9pcIzI7nQUXLGZ
NHgFoJSYiStmAF2b/JzmOo7oa7acJoUCSkg6fQASz5t4PVcCfel/ByKqFc/FSuEeJrnrrNKLYy63
DrmWIkQj9Vh5y2zYS+KRsYB8YS98xybA1cJd5PpfCveCpqo12AI3hwaRrJ7eS34d8o316rBhVSZW
47GGmyDAtOSs8UZR9MS+9xB0kSmxyLisaoHZHuOdpnWk2Vk+UYJmZNquY+/BKuXM21ffPk3tesyV
ly/HCATgvBHU7eaSWQLZ+Qx0jxhuuFSIdqYHvgLrsLwxvSUoIZxDOsTKl7l6JwDxexP2GrlUMwq7
6V3TRtooeL3PkJr1HBnYoXuHY49pZODFbrzxzeJJw0PFpcjVF3H/+nbp/RcTZ5YQzeZ1UyrAKYkn
LFxAflkG7kv8n+aBR9IiFkSgrVUfS6q8ja34bNP0XfG3WvMnnFYELXPiFkQEcYBrtR7qjMUbfwas
H+0UDBBAxkVxBA0iPgHwigD43KUHGaiHJWznTlHO2OWF6V3UyvcSuNs0cbZvrBmX+Yy3bUoB1TTG
NS6KC7Ob9Rp6470M/i/DoiYmp2wbyT/jMoOblGpIpM4Mdjqmrq6RY9YFuLLgdWS7Fq2f/yo1dd8S
AJsJgNGp41QdiBoCcJEe7TuoA+Vp3b4jC5MkZXeJAS1aV8/qH5EVsQgRfa06CIqTV7C3Jow8SXeC
YXHR3nRJexRF/LZGzkOyeDFLEVJYx6JVYmi6lFHswtF9lc+wUzby3hecRKvvyZbfs9q2GHHY2Y+8
rmqu7ALayNjSS0SzJQp7dp2hAarsYUjcQSmk4oZdLMCcufbUsvPWD3PDtcU9f85RdpjF+D+rZyvO
UNLnFxLXSwzwfptDaSfJBI2zpEl4zfB6Z0hPlT3/6X5ZKkNjSSkc0VOatmtuD/2N7m4YVbuIxsYu
t80Zj6RZXKDh5VBgo0aGbPBjzCptq/E9frknZg/HnqeyyGvlZ9/jdSZjqasAISdP46SQoCwvPJE0
1DtVznEtp9f2Yf6JS5yQ4xDmM+nKfaSSXWLjTiGdgIyckmHCCtx0uicy58XHVp0+kMI+M2n7ZBbO
1AdE25PFaE2VmYHeQ9FYPoCE4QfZtMVW1oF2N2IiMyUV232qt0cZ85yk2d5SFqjWJOnaW6R4JH5C
r3kq9eTN5uBJfPGMCX7P6JhRc5P5ECMT9i82UnoZsnMR9ppwB+Y6cHcwtOq5mMJDTVwQQOZCP+NQ
7ca+DCVpDY1Md1Q0FK3hntB9VJXsjAUxF0tlcVbvFqzPV7Hdy1NynDbuF83C1pcRtKcFGwP0jAF6
yKFAw1B9hdzqBMv4Eh/kbtml1XJOX8cQ2wZptqd4PawivAFeqwlfb9wPbGMwbmjorZX5j9hUssyl
gCvVG7IYui9tXNFsZK2GmyY2/JWYBkiUfU5QW+IXbKkvEdNLbMw0AJhObc37/scQlcuEJnNv8MDz
4l45c3Wg42IznBfGMKMmC2mY7s/8J62lh8FrEr5AfJHU2iWxqbOgRtRTMvPa/TfSE7fxIKwndcl9
mQvRjOMSoWLBFDnpu1KmdSLlXmMYeLqokcArWmMbl1QjGP/0Dbte3YTjqgEw564skrCUf8tAnxQO
FrM29+WfCcx6POwiZMKjcOqeYtu7RvkHJWJXp8Wx1zSPh942P62pOGsy77KaNWELnLGkhKsAvFMG
jNZYUv05f0FWog0Sf5Z6Gr3wOpnc1tUJkAqK6ufbHNTsKTj5TqSEdEjGl/hvxD/tbFIMgZQ8EnI/
mimfSh56vhL6h8orI08ZMdT12G4UJzvD1lxW5Tks/bvzGGhCXT8qkuj0tWKarYgt97c+QtP5j4I4
qgkGcQ3rSAkXmdpeFtkWbpvlGdPDVCV8KpaCF20w1pIjzC0OH5jpUB8I0sHmhDQzFuzZmasSzPsY
Aes+mPOaApbR3dpfkmbthDdjFg85gY9vkzyzfEopIs+zOFBk4diXu81oKT0ipWB/m9S1N+mGB0Y6
vcIX51QePrHnfMg4vQjQHfSXq9reFzJZrv2+xKCchJkFme5Tf4k98k76Wc0Wd1cjFW/x93mM44OO
Vmbii1qtPyNgmenFR5nchpVHD8O2/bfRi2qaf5k/G2vg3W+4QJ9JZe7FwnLTjH10i4qBMQQnOo4Z
GcYhvnEYUCDKKGqOpL2oeow6EFwmT6YjuAlz/i72myd8Te1uLLitduMxK8Uj2bKdRQdivxjHeo6O
Ij0OI3XXxMYYPhM59JyptELWBOFmxmE9LCcPtDqoLilTyLe2B5L6BAj2sbSftfKo6tzt2UKkHU1h
LAjFfjnRqA3dh88A0P9Max1BdDNTcwIgf7V+VjhhuEKWYNaqefejJwY4wvmg8awxvPZBmyROuW17
9U5cAQ/rmdn/g+oSy1nS4eObOzofyPFjDhTaY5NIOEaDcdQ5aZoYmsRpQ5nK1Qu80LEA6MegKCqx
O2jyXqPV85XZfAVi8ZM6nXCoxKDk8kc9XAGLcSYOO9d3BXEAzHejYxJj2W3mNM0GAQqbRFtbMdJ/
+IM6vcuJw+nvxGT4cKHumhY8hfqCUMEtc/SyoyZTHkXJXWSOaLrysaMVrIb/16MhiwqYnaMuXLuT
4UzC6IM8f61VU+k5TJjV8PWryH1sMyqaYntddM01xJR2LDRzX1ffQPd4jObILSPuM4mGc4ZxNfIj
xPFt7k7MJAXF0jqZMezSAAVEfxp3Gi0mCytZlcMKj5qrlTgSRyI+/MtNW3rGLiAzrxL4cxZ+zqop
PezffLdAJVXlsbeA0Gogx4kbwCNXfbAqAM50DEpuXCRv0ZR8GrnwIdfbh6kY7yVpnI4u7TTZ3oSS
QtHJ7t6yrMDJRQKN3x+1Rg2JFDi6vT6FM9cK0DUWagtyVzkl12oVLhHsnDJfrngYrsanaNN57XMC
bZvm9Y3mc7z6+TDTD3WPif1bXeFng8Y1lkI9w94c2ZYs+O8gUFJiCeBxJ+RuCdiOnLoc6FvrTDna
EFvHCILTsKa+pJp8X+mcUIASrl9SkpyGR+2nQ31eV8nvjOkaJZc+//x3Klkl4JVzDDYEKVFWshPH
0rUeFUj6kMte7TzZXrJyR2kdkV3uyi53xIpuYUWvYKNX9Bjw2wDkiOyxfKobrDJef4ttQZaTqthp
BK4XgoTzsgRZZWctqLfXXzQJ0ajnO6hLMiue7S9Vhw4XZI/qBw8qLASp7S+kHuV3x72gELJbG3GB
S6C3TeZlW4tLs7IAbRK7y3v29PeNdEBLmyRboIIVIQBWmIGWUwIElJq/9EIzggXoYr6ssM4W06Cl
tS4ubUlAK8wq9NLhqlbddSAdlMVzCMU3kuuLiW93XbHWvg0REIQ0PRuGclraoFcpyrQb8Ap+RuVB
xQCOFkRmZyqVfcvWvSW3Y6U/DaAMOqYBkFasoNahdzPANuWG1cykZR5Xo65j0wXSqWGymPK/ecMi
XvYFdQ1mWQlkEsXAtjWS9cs/JIHW7fBwWgKkExAJgt+w5WgppyvYcEj8aMg85jrePQrIIDpMBeBK
7VRhx05FMYCcIWQzuxZ6kXvLlqdPzBoHC1RIPCGop9hHCPoVBLATH/6rL8CXtKYjmPHTIOVhO9HC
NZTnZZ7OXuJvDZuMjZzL6GizGiwCB72YO+2KfxJPm0rnOLcoP2KGNiiIWgUq3HK4jiPXx5FZybBs
LYN0XrZHwpAzWIud6VnyjP7d1TWiqQl8dgY5uNdQbFB+M97WbEZ8rs3yOti9TGK9Xwh4Ked+NC7w
QS/ZQOvlDHGu7IN8U4KszE701YDAsvm6n8q+CrhOBTLlHyXlH7a6dSdc4idRR2ikhq6WcQG7wsu7
nWSXtFvPXUeEjIRmvxJTtZDS+yBWRr/AQlt7ukzZ+1Cx6oqPk6XY60oxUkTswwJFKxjBEFa/RCM9
a5F8Bp97gf19MKgUqGxpIDQ8x3crZf1uU219Qz4cgxnN5R8GVIxP9JIFN5y/KquJquNyG7UuLexZ
PNoxR1iaD3sZb5eOt0t/jnY78wbxJEDxcUAuzGkZJpPlE9ikAzdzX25Q/C8quJvxV048MCrw0DuD
5gzPBDdW9yZb41Ns2veIol6RMWYN0sfA7nZRKbHDPr5bWPzyiwZJUwepVAbC4MQQq2LkgJQpMBcU
V9ZxcrKgNvCqNYyAhNH3wVo7A8yHCuaDmkkOMXgIGPvta5CTS2yRBalQCuJTxvoiAdY6vzoWNk8W
6qOu4eE/EMO6UZElcN8dXHB7NMBUTbbPEzvVLSJadsFDILXaefo02HLb2Nz43A+Vq4bof9Wzw/om
97/XG1NQrHvV31otnIYCshwPU08BmUDoAOMcRhTDTpD5YBqp1EtyGsGzMtECZ+gGLwxFSsJbvEhA
aXJo5MvgJzqyxAfert40TlGEncd6k4m8NLXsy3CscYroCiIdcze1qLbAYAjuXaN7uJAvbdEhBzql
EmESbykLkV3dYo4om90WAXXHapwAh+4mpBDgI5ADzIbsAGqhaO7yFTwcMrGZcjiS+EQSZCFBNYhw
ynlZLw+6fvpOvkkZXSVL/1QYSquI+6lsvol0iNPv5LcfGlN7hxgN02WvI6dVcu/gNt0iX0bG4sy9
SkZ3M5qdhrmRHGv9lMz6hK852PSOF/NOZU+gq+m+6bBvtznlIdsF+YaGEjcyJB9OQyJH18mdbYGz
36A3cDQHV6DW5jPFg7ULX5U2ozN3fxQlP86yeCQYzVWbdiperaLil50JojUNfom+2if3T33S7w4Y
NvltYVreQq3FmFFEoSYIYS/Lr6Ofu54UdkobKrp5qs9bT4R925d3/ngkL5Ui8sf1WQpXqjYePaTr
LuXwGqU1QNP4GTVONBgs9Tu3Qyvrrlq8XRXCoOrwxyDtAy3vk/bNjwJf4zx8phWX7D4+1HKDX2Jj
zRLxXqIIlpNIyredwkJzc/r+02xNYsfcWP6CU/Z6wsDW4WPgV9dNkOBwtimZO0jsq2MQe1Tk2G3x
q9PUncYY2R4HFeD8vfudAWuSbG4rgnTGZEGXg1Blj0G0bo2g2SpL6phCOkXbQppYgmoWwM0vfgzz
C3XK5OdGajcNIh/1MZXVo4mvLqt6vk0SbQv5BWTVawBHxuPp7bjAmKQNDZ+eGUGPwatpoYG/sejz
MMm3UxFRclRWzmoKuylZfXPvqFDYHAqtU9Y5w8hrqATKQUE1dlxAgMO4W5f9e4HNnFSK9y5iPHLj
lZIvxM+iIb2uEQ1PXiA8YHXV4FJrnxHa1mryp9NptMWzPrzDjKikR0/LSYz1pkf1+hFvqJnMKjgA
60Ry1Bo7tHxQBPSCX3hzQfRzKu/ZEMbdEa+T3zk0htCDpFFnNTapM1nhUqGPHZzRGNwMO4gOhwMp
axdRiqLifI8JdVsdTUD2pzEIzpDk+5URGiLDltW0fGMQAHm5zl50fhFcjFPOLiuyvRKd1HIGIBhE
S/0CWaAeziV1Z04S9rHlV9SHMZgaMRqJQBETODpeAYXRXMaG2qi4uQ/x9KCgOzeva0KjHkr5uuue
Xcdvef5S+GQLfLKVETIpjt1YAA+PDyyD5auLTIWo+XhOx/E/FjZwwSV/46GEpy9gU+UOr804PPfp
VbRw31OFzk254ItM7mNtx7CvYDKLG+W0RtCT4RoXEGaL4LHzWHIXH56btizxawh0GUVGPFwRD1fF
w5XzcDX2timPNYuukOSlNXvK45nnW6NyFKhha2HDLm+GkoQShy3Ga2f4kXilM+6vn5TEE0SrgRvQ
AUSWXIThAlZgdqSfov2eFQnsNCN9noI6VR2B/usddugotBTMGweSwruviKIUrd/jmJLJBCOnH5P7
8JOwD6vee346J8aMOUlcQjJcBErQNFcDd0/eREHEj6nXAnxBALmMInsssInZ5eTVuZxGPJsOwUCL
AmheTKpMRQ/lKpoqP0WhfMId0/+WI0G8A4eo0ulOtuJxiSmfGTTqKbeTwa7d5PKyVAZmFe2yRXTA
KT+TXPpDTmhpEG7dO06Y54KXGUjJ26SQeCFVp2r/9Trd9rVxVaX+gsN7nMkWWW4nwAyEXiqWjpyk
B8MSDzGwVTPTPPZJpX4sOffHEsEJQGs0zjQIyUFTQJZF00kf8kerzz5uaMkvBfshqLjZ1slRXzdw
BDgRix09dzifzTU910VNVQA2/+jOzQvhjExvlHrKa+vDkoIsKGu32Z2+avxng5HDg/iMCfjNBPxG
m+Yb/ZRU2jn/Ganua6nuW1YdkAkNVUDGEziT/YC3Wj/qN6V4decAKNpFma3JLwda/4hpiDOVay3u
2kS+TeZEhAwYpEH1EPAP81hg/qopaKlKJiMc6WJL/4uu3Uspuk2gFFTpCQQGe6D5Mt5H8bmO27M1
Tud6G84tlsrXh3jrMWQQpCds4pUcyphrCMIqyc8iTRQoKGSQzi0Jj/5Vmwoeof2HSKjylXF+PjQZ
JUrLBN2yp7CwfbHJlETbxyyAhe/ZrEju2PzFO2E0NT8Jv5nxMkSNGcuBkhbglCOf2apsTJ624czi
XmTR1PKuVL4i6bfh3LBsJs8FbVcFClIiQahz5UaErq4b4WKTffjIQrrMOBUSWzpaEiZ10tI6JYPN
pyNi2+b+tO8+tZ6k1MilDyDIxCopp/uzX9z8fWLJLFwWjaNbsReB1aGZ36RCuYlcO3KDzYYfKgSK
W2Hf0aXN+Y6GQyKK6cmqOKlDUdRPzuBayl3osZOF3MqN9qqHoQ4FF/16mk+KNYRZAmwA3os+PesO
HKTV22WfXFcQtaBPr9lbpDe+1cJJIAw06tYxDGdRoZqmPq375k0kFd8kVHTs6j2Jn3SR3Hm9YwnF
zKARsZbvy5fGeqZgma+81Z5EJAQmuxPo+4xYEVyIcEEQWrUCHmz+yOAnLEvP9DZ5KTL0zOgnqY0X
EY7pAK7OO6DeRULBiQIOZOHFblxlROkN/bOmClJlOVRoxF7+RCS45UBvM6g/GgQDOmJfGWPB06fC
E0dwbLiH4mS7TGbzOSUIwKN+HiPlHR+zMFxxuiEiEaLohnM0NmFyCIg7GKT9B5IfOJiwHsAGt6yg
XKdQuphPiFNuXhe2WX4nEvwZ0TjwBBXSwYHd0Nww++5JazbF8Cbx1BhhMpBZoKrJFDZfS9Mgd0lX
EDoYwlcHnW1heIm3fie3+l4rl6e6bu/EhD9s8QPvY9AlawAFiCvOEnhNJQVtOxOgZOPElrCtY7A2
bYFJoOC+KBo0M0fMdEzBhPjGyuUq9JFMHD5K5ysMxQBUBfBe/wf6H7VAwjDJhYisUwLJ/2U902qT
m0F3qDQ7wnak6ExYOu3V4lsBuCiiMyvrwyVazg7SBG0B2astAKNgShFoU+9WCGBxvOzELaZwofFB
p/oZD3u1eArNz58v6Owvrn6K3GPSwVUkREctPSnKiIlhDjBuzqBOgDl62C7YIyjuhOpRyDCVbdaM
h6geP6qF3AM9auTgJOLALZRlybxns8qigvcHE83IjP6bnrRtML3SsDwzMby0Ub2cOwW9Rqn6lYG+
zGbrnCQFRRwglmHzm1lIGPS04N2l4c/m2fbyST92zkZnuT3b9T4WATHQ9CS9zJZ8DUQqOEwDX5Aw
39iH3AnLuoq6OZs7y/4CyrmmvhrLBXUPsb/uRZKN+AVwWAg4YNdKoodWO3ymv03+52sWbodTR9d6
SWZ0c0NZpoM1rVyR8kpu7Zh0DnkiXwdwejo6TyGpl7qANmlxv9g29qPFHBQDBnFaXesgy+MrRAHH
SGInYRDsHO41ZfkhfI1dgr5sHvD2C1jaS8kA9qR46TIjCWH5JIpEh4Ty1SeshHmFioRKMTdR7kAL
S+3KmPa4MNjyAr0Or72xEmifnShNLsOmnGKYLyM+wBlZHMljZBn/NvzuuvUZfSoROFMB/HTDUYei
nVX02SWBNb+nhnZIXEHuDmSTDiJYMSGHbmal1BEaNNFyKTcApq2OCEjY2rMAFiGg5QYl5xHPR765
1VShVHL14aJEnMpGH9VwGUyVpyRUzQnIKIVJvfw+BYYFrpXuAArgC8fosuNJv0jRR35EBES7YGgx
MMXMcRWubn5MDfVp5X5RaRjBjGcPkzj+kH5GIQcqWACYwtLULDTupEGBW/1f2jviW75tx/mt3JRb
3IuXcR1Dc3tPyPDarTtL/Q5XZomWZYDNTbuW1ZtxJ4tNquheDu2zlIv3xJDeq2f+UOXB/3nUprTv
W5BtCHVzutpkn8Q+ukW5fBvM7BbjX+H+L7WDS+2ayzV3wihcCOo/PXv8f3q25Yn3VeHTmmLzT53X
Gkz+lb2Crqo1U1IThQOcQNCibdnCYQS+xmf0dXhNsowYOzE8Z6dClk4tTx+LkyxaHp0QPeoWJQi2
YFx81NMWhpPDJv7YFKm7FiCRdd7aFAvS9xNB/a7yU9uMp6HUT0uahN0CaTOpgQfXpCShi2AXTLdz
ESkIkUc+RZehmc5yY/AJTcNv7FwLA9KfVWTo//YihBGLxc7E8ZDjANlmvPaECC0m1362cwPum9CS
E6LikRX60h3of3ILgoXFfJzRiFrsEFQveBlODA3TivZVbuPzZa3Rx7tUw6xWuxtJ34Wjbh1oOWj5
PGX0JgH4tsug44lBL68pQI7aybE0FA/G0WI4RKKxH5IaMcWoUDlBDHQ8X8pwz1v1Me4LE1TUarwZ
TfeMsmORdLf43lEYkuakRJP5vf9tHrqRZkw/Pw/JfmpO9nRDg9/nMKlG8TQ0EKqItRWT5spWyYdl
OywiH20ZC1x1anRyMODoZoVcTTuEeIYAJwPrhy5UJtRiSaodF7qvDqy5upqMGB0TcxdMCE9lcTMR
nRTrfZN5t3RW0JCWL7bPAYNaYXe/ZhVFttcDadxOOkvgmJoRNpkF19zSKJ7GJj1LQ3kas/TcpnDt
Uo7w7W2olUdehI2UQTz+KPgQyyuZKVL2jfxIFuQ0Epnm3WJoW/BkNvDroYPrHF4gmWgcxuLX0W1s
aLaF5Klp9vgxTAya9KC30Y0i41PDQU18i2o4MrYJniN2tf8ytk3Gco5CnhR5jKAdBsylQfJEnaB1
bgNPAqVs+Ip+Y5jet+U3Sz3HIsGnHgUmEWYmFseA/sKRcXFkXNReXp6eP3Cb82cfTom6BMPL7abK
R2TBK2R3XISnHhEVvvQ4XJM1Pc7szonuDgZrFMWxZFiwZOB0dK00ou/JbWkUC3kbfjn84zxJjlSZ
eK1GOqx1BXcjcALjxorEQIkWv/aQ0910uWgoWYtMS7W73krKNEcTLzWoyVdfQrMcKt54EU6XTYg9
6xFXkHFr5Q4GhDpt7h/HbkuPkrZ4jvIlQ0bRjq+aFa15ZqkQcGWvbvinrnkfXcgJaVF3NbvqMqFJ
GRKrCWxHJjGPAfcjbmxYaMCxmARYZtKBphDPQAaiGlIjwTsTIWE5LLDJf1ceA0PUrxIqO5pp/mq/
Pek1FX2Vi8XJnRS+UFScyqItUlGU4fnehoqAOFb1Vtn3RUz1EX9I+G7042F+NX5rFGebi3TpS+wl
5knIzXByAV1l8NqnzB0IEL681zpu/cZesWctsxKIxXDSCrsa7dpgAZ3Y7c9KV8RCeG4AZ0jqAYmU
ERehvHdEgReJguMFNYdFit9iBp7RCjTIMybUGYHhHy95BUVeiMOXOGGkxs6KMjw52QkkIL9cHFjf
N409KbhXAqoIr8xZbwLnak5QUrr24OVfeyImBhISktNXOmKJ7nR0l1vSeBjTjxwhheXe7GPdp0dH
AN1F9qXt3GZrz8aj32/mBoo+PuYQBGpZOUarbYgLgJwqEPT8MLfcOmTrVoG4rgkRJYHEcmIeuVx8
/47trxzgapSZO8kf0uXWVsotabXbUEu31dlPcXZR40OxWLe9+an29am479kgBIk8BSjHLE8CWVp8
bi9AmSP1JIEAX8ombFM1iAL1JGBw2gAfF522J3LhVtjzyhfAC5xQgQa00EK8s6uKVEpMn9UCA5ih
oOve1Fw6FSsZgr22zud4GDHftqf+CsArHbmMkZnR6kMyozPK6Z6ypW639lRHQXqbF6QuIvkozdS3
DkeLBJGgzzuAUDMorp08jAdc9+gIFvuh3EtgvE3cUWJp9iTuKNieFBYvFTtlvrGpxqRNUF7JHBKZ
XqtWQNOBOdR46P9rQOJHlDbO7Exr6bJ0/W3kaB/k/M3K66eKKcNqclf8o7fSY9CMx7pq/Ji9LBvt
zkwewlbfVXO4xXF7LewZN3XyggwZ74baOimTOfqvl9kWG+yPtsNKwAou1yKnjiWnHoC7jRkOadmp
N9CJHf6MA94DJXmU3E6WCMStyCRi7cl91Pj5hEF/R354x6U1EUmkaO29weZjZfRNJM1etRyZ6Pys
XOJYOCnfxltH8E2DgrI2h4TEBq8A5L7lOnf0I2+2SSPCu3RNk/LaRvN5u5oiKxWDWYLlyCL+SJAz
2ldgtVH2mC30zEa4lm/lD1ngh1pd8X7AQp30ieZ0KnAbIuWYMlKY4o35rjHSrf3Ilr3BpvtK2mc2
3zuYXr2v7F6pkbmkNGEgvjYBZGVghyiUSr2PR4RjTQkSVt512e+mjfuKrhHMKHeyP+F/yv4jSEm2
kbXUeuwS4W1GoGMbSmvtVYgg8nfxlfDzk2oVDC7QDAqFLaBr9pFH8s+jGvm16bpFqnRtqDLgGyaS
poCyQR2S0UyUk+gvjTXKPutAwFkBbqbyOmMJNDUB7jpDBeGnh8JYOfz7+l75mun8RX3vjbvA7LFt
IlZKMzROAdQPnK0BvRJG6ieWTNBUXtt7om7XodDPlRiH9BlwJf2vzUzfyXdpDnZst8py2FrRmSTk
1dTrW/lOIPFQzsZbWazvLMt74TYY3d1oFoBtpIbi8a77Yq1idpa8dY9dEjBLYR1yKgIhRxxLun9y
vnvMc68uXfvGJ03jqFyOMveGCaIcCVg7WmIWojtpm04KMNy1bn32r8BF7STJUJ0cRdzcpUgPyKwV
O7LUyj1HvnWfqiLCa1ECZqZNQMeIPliMNcRcUwKs1aFM8weOv8man0IkvU0WeP7dt0DOYgJOrcCx
UxkrJoisfI8V+YMgC3mgXfWfVGXvRaI/+w9NgYmD2DBhBa1WhDwsZTNleeq9fbWTYAueKnuyFleA
6aJvEm0j1b732fWlwTfpGMDgikm48aoZFNXHvVvz1cPbTYn3sKB7MPbplLCwAmt5zrN0x9Wcx5wP
FggeSnLZ7dfzCgk1f1iP7LQK654uTeQVirDJcKcmzy8o5lV25JjbpNs5Q87NJMewlN0HfXkYuvg2
CtKLe/hi67UyquZ6rpvqgWgEoAFZj2DBIV/pGyVeKRrKQSnICWfUeQCRNXPrEAoXUTTeFQkiABoP
BzPTjxQsVQTcJzv1W3mSaJ5P10crdQ+l4ZRiWqljEOkkgVqRStA/eWUFWqUGXBa8ScL3hro4HrhZ
yMxR21g7YHIcSInOzAZQD6cu43ikETOLgsE8THS+h+lvxRDf4JuQ2KDdjrdw+aAQHP6LGLBC+Zg2
42MNLFk+VUgvK+MSMGtf5z4akxpJGvbRYoUnTB8PAkKmJflWReW7eTBuKxC5Dojc6IDSn8uT2mHB
06RTtyi0gehp8mWkC3mYiwW1mXxPnO4aPiYbHxNje0njgQFqoElfUGS8mQrlj9VBw0zTH82B2wP0
PsNajqjXB6uInyk45L0AHKyglF3PvAa1jBxQ24JkRdWdj7KFoWcybQM3dJn0OFztkYXauB1bkdvS
WB63DRNlhukFM0n/JqTCfeqam6G3FxumVkyzmS3mQOXeqBVrv7NB9ptV88lPW8Nho3g3F8nrVRQq
4DLsH1pb4dTVPQq3TlKaXQSjpx7vxTmj68Sgqrz/HpbOSRJEu5gKUo2yUAXjd5oirSoH0iLKwmFx
woR2LGj+kmj+qtGy8GsGhYiyKlPQ48RcIKTyj9Sot7jVb93L+gJJveZ32j7ldgKhbF0lDcNzLIcU
HLLBRvp1B26r3CJhagDgoUMuDzMbfg6BTGspjmLHdY+L6dQ/pqW+r+pKfhRjIpy7YeNebMbRA972
W6mm4aj8Ltkax87KXt9Sp1PPxAUDqTMLv6JbV+NtJlvXOOsulSohHtJr2iKvv3cLlucdy/xVPM3b
5LPvbycW+VQCWgycOqaIgTEn329UYiqvcmu1dz/lW4WoqldwtrqPV9R0J7x4JFYccrO1eQfbC0fw
i11Z/i+7cphRvpTDPJeHaJDcEs8ALwsFImIsqL4wBaOynde0uDr5Cg4EpW87ViNaEFbUjUv8AHEn
lS64LXmbQgCdC/Y4loVfBcr5mgXVQVmlZ7FIT+tL/2Mm3X3W+8eqQYGJT1xzOpUYDJwH7aPhdRhp
7Ufbbu8pbh720xtmeYvkPyvQH1lt7yoykDGHufi3foG28u0CaunS/Gc1qz+gP6Q6Yma10hmc7Hti
L5JQ+y9mUE5+xzjKxs7gykU/1iEBeLKwtf0uOvMifQlEe/nB1qLDRJzRRFrQ8BYp1AL9mnhfLsKv
lL4rHMKugc0AlOwl/s3iWvsfos5j2W1sC7I/VIiAN1MAJAxBc8nrpAmiVJLgvcfX98LrjujBjedK
ehIJnLNN5srsbcJ2InfIT/SntWqwiVuHPYMrESSSdbk9Moyi+1GuvRrbLCEpsaTXBUTlep9ltH01
c+oCZFVB2IidRypodPIAUfA09CKtJEWtUF0F3Nh19p+IxreX62v2q80uVduFg1IF5pCEPY1jm51S
Rvr6VfDjeQNfTwh4yxh3oHLRbWq4kSu+F2peDgHVpNsexgGRbaH+y2BqKPX5qYfdInNnKa13acFZ
y+VwgcVXzaCMgJewI68EgT3U4kEaPaXvE8fX2KECGBEA8sOSM8ythYkNcqWVSquq3mYxeaZG6oum
395iOze/pzwhbyR9V5xTagpeS2lOmrrXJZ1HBW30r1U7ohuzU57r92RIkKoL0aYSSg4FOcWoOe/S
U/ZFsWbMZdLh87xvBiYOloXTTA0+OCaPQSvT9DKp+bOt2ksau9eQkb9b6G/cFaY1UmsQSNUvpwQU
FM676JNdwOYehKDGYLiLeUUl1OtAJVWX9S5cWr6tgW/L7KPBiIH/Lg/qqKc+/duA20/GR47t8JCc
8KuOy+Voe/WVIPb+ktNdKIwKdHzUTaP5E/K8FCIIx+IHi2/CGghDJh3oIDoPaN/swjW1MSwbEhhy
UBqNfpnL7bySDTLXkTzVBFyA4kWjso/hlP5AznxarSzEbRPk3l/oIVGOaW+xlR/MdIMF/1MLbk3d
WGIcIIWDDpUxCjays3DR0elKNPGrAYWUxQFPSgZrE4w1ZFTxok2wE1z9p3jEr/bZMWW/IOUYjTve
hkebK2+wazECgpKa3cSYr26rqtf8vYbZlrxmd8tml9bQMuZ7ruqPaSqfKm7R0RfJL4SeI+V+MXb+
woF1K8cV0yIlRWML7GNHvHjlIUsWScmSzIt0huaAfbRuIuE3qKfORn6rZNh9IcTH1vi2GG91Ep/L
RDshWOnF+TxRMPFcJRSxCmvBaXMLFLG9Dlqb9jUewFT39rfmmu1KTrCtg4LKxtGzFBIbfqb8mdEw
rxWkLs8yuYb778bQ/eOryE2qmCYUQ2S3heX0cqSM67kCRKCPmTPnLioKLufPEtHxrtXkWDgDZi2x
vOfCdkuvRbVDNaltkanhAT6x/vTbdd3QAazOAM59swx7i5qZnC942rI++XO5Ant+mjLDe/yv3dno
21CAFqVBi5qE7Dp/pBPQFQIJmni5dhUcdnm8tR7aTTbOhR4Ji4UcbMYGr0bTVzFjVU98FEGeTsqM
hbtxqwEuodEbkt4nRYisa/Zng1/gw5WYIdGw/T9wsYHXdmLUWH4b3OlIiU4VaXMlCE0yxRhOmwOZ
Rk0gLhXnAbugyZ5nM8oMWD/Do7KGN86PpwaxdKKpOL6JrpT89ruYNl/m44ag/5+c+5lK0qEqXMDc
R3JdXvlUyK3jOGTGTPBxuuQEM4LXq/UT1RZ9ElJAfJIWENvRVwoQi3Y6EEMB7kRc+Kusw3m/lowq
Y5jA3BieQtRBNndk9Aw8O9VTFoTnak4vXouOpDqU+mT4xeIvdZ1d0VTRicp+gs2wx99uML8zb8Ov
/2n2djqxBmNZjy61+jWk1bW7oAJC9ggrOiHDtqb/KfvrtLB0Xw8n0dtIUqAMkGSh5U0D/sEBveMo
exugGZnq23pZK9on7LMlFvNiuksESPURo/ebsrE8v9XBzBIpz5i1QIp6DJ/D0RjxGkGlFxvLWYHV
J2aFodYMegPZJ1RgtB4FNDTmzYhElT7hRQQnDRVkc5t1uTLFw58x8GeerjPBjt0R7Ej3qmLcnU4F
/ykXbJNvfrylFT7yH3K9IuYM+obVoQWRKrXZ5lFJnVPxcKg5hI3T4y1hEjPoJKG0wo05jp3dxGyJ
R+8bxbMYLlLt79XqWwqAUNXyq9ojL7Bl6grr6aVuNlQUdl7TiUgLDXR1uazezo8JH2QCq7+iWuEk
9rAuCbt1CL0mW+W1YuON2XJnlBAZv8lyoKurcGa0rvGbf4OomYDjL2kTTp2PGgA5rXz61E9mGQfJ
YPjFKgZpN/nIXJgHcqEJTA+3NxZEYZJpl5wEo+FsXkfLHumZzGo5x51y3jh3oJ7ZIu1NszFmlzZP
TjkFx+fIuu57IR0ZinWUVaM7mE6HNaCMI0sRrmUezXzODQrqeKoieQScvOZXAaq2JK7XspauOdFj
KMATxKWiP33m+DIUnMosKLMalxMIWpKu3eGTAzfdQ2lZQ561sCN5eRnONX7EAwXrXjA0SIkraswb
Rbh66mkj00lh6a9AV8m6/7AmOct2QsO51KS73ri0BLUJIaQ6VWrZ4N5TQl0vEAFlWk7uhvH3Pvyo
yWw3RnL4aI200pUQVOo0jqpMFveRELkHU1XeYpk4DoHsZVW6Ixx7VJ2DVoGN5ARlZg4LYQ6zZ/Ov
ptXYrdugAUxez4ttwvXkm8bzYtynyfjcJ+lLk5rvety+JwQIYv40RoNaQz3pKCSaxGag9pAdM8/v
c6JdRVjpFREH59XNnhN72VYU7vUy3FfCswwzUqQHfsYwJnAa6+rvEpx/++gUXN2mjEhncWctKjpQ
AgOzQGnHYF4hDbC31HKSeODJZTOKZUTRI/Oq3XNCm+feT6zbcMohdphXNPGyxEaseqyl6KpYc7JJ
v5vYtXzXYtwvy3BZUqL9YDnI90VTzri7BMUhaXXE1Qv3li0pW6ERxVoL8z8do0KChbbTe5LGFovP
fecYOZVMAFShvZAfc5ES5Iz6EBBak7OkH9jPs+q5xLfaUaDD4NWzJ9j/xC7aJiyALi+ieswiK0jY
Cdb3vIxvZrHekKmMeOjQNKxADE1uBUFZL+K6hybZfnDzRsabIlKG/kesTn7L6Bbai5fFKu3gEqyZ
SS7BSVhdg2dWEe65DAQk7uivwU6Y7mynAAkmjZwHfB66O0KeSRnbb6w88Ou1pGcT931MWtyWjkuP
cDXiN1ff1WAVvtVAuVnOlN2k56O99Nh5bPl3w5ReRsy+thD9pP0sv4iGptOfwNLlf2daGtfE0RCj
HZdLhFYnYk24aRQPljOVb2btXhFM3zMkJtmcn1Z9GWbEPgSUgqWbOv+IcUFTRuwIh5Glbp6IsHl8
a3W7kxqoldKjVq17on0usxxMU30bhvoqSvheTTjM7OQUkppYWpn91eiyO9dB7utxFxSwrU6mLiJJ
I31pQ9z/3YMVwwk+EDGt/excW8FEiPiqUrKwVmnIqVpIiRQtPNNgXrhNEiS2DAqUnxU9hU4sgpxF
ItFaQs74MTun80e2slWkVFkO9wbLfX50W/gp5gfvHvzDriBdt8JmvcjIIuTFsrXyFaOrq1R/Rera
cwpOE56VPswwqyS9EJQC3XdNQuIgsLvmeEsw8yGMsHIey/aRTu1tnNLrB9AzZurKqajXc6tz+TAL
IGUKCZPsFxDlrAZ/mMrCC6VrOKikLJPSXoyEGxnoyNDNqyobFBIeTYVeVU29vyXg2FnIvBpstgFZ
Q1m3E425AEAQT1QJGIklycP4rQX1apwZ8brdr1j937zj2q3RFI/Q49K+9JeqDDSt8/ErzxeQdwwB
Rz5MZ54sp2ryU60sKNXMk0l+uznvaKPic/uzxnwv+/Bd1dg396ibcD1dMmMkdiUGjTd+LBPEj74g
26DBFjfBGuT5ogTlCUtkj8J3B1AF8gG9hLDd86m9i6t6A5A82toP4GZPpUjeNfVrnXv+vNqrvBqq
6SjMerndL0OdXNJiCwe4A4awBECA0cnoVudXlwOm1CBC7mHF8t4cb5Suuy6TfO7z4yrLLUZzNW8e
ZFrAU9N4bH28TIQk3Ur+mAu+pq/s4DNHANjS7WdFa31IRwR4GFZNjCirBqYZc5tFE8DqvkI1nzsp
YtZtnoMLtnM6F5Fw25Q4CHp09ssPZM1JdheYwcwoTzEMJBX+WRSFm7hcxVyILiOYTi2orMz/XTG5
msw7GKw8Hd9h/SPgsx7o4zRwdlTs+bdwBhY1oqoyEO5ComG4nTH7LNELT3G4wI3Ux/4sE4qOVAht
sNIFBsN31jVMvqyTyJpORIre8yYg6tUJCAHnwAaehGskLxL1MHmaorSdWyYaSLarufOTZ77nT2TV
b4sOHCC9uc32S/ldJNCWuxI42nrOF9IEJf3B1zVqvtKPQUq3gHrMIcjzWH6g74qmAc4RO1kJXBZ+
vq+YakmQvobQrXqig2cyVTQh4tE8iTquP5p5LNduPpxU5MkylUZHhDLEQKTJmz4+xap+ocd/av9Z
a3PnKF/q9H2xKJ+E+bWwOSnDjhmE9Pt38yt2hN8UFr+zUQ3Sug/i7L2zQN5C4lZayjtTJtAxd1Sc
byMmzxiFH/b0sYOFXyynWm9OCzk0uSm78H3F1XcIUeESbuoFTTf+PML1FNINRCHSlPnWp9q9qOMH
4Z7PQULpg8O2t6YX6L+OJdahMM2aAAidW0EuKiBKk6NA4ysUD4XsjA0AwFoOb+yz3wzMMgbG/drB
ltIl34osfwmuLpfAsgqKGd4WwJJbSNQH2b72NiNum1Li3Y1AE+SgzNdgXXDvsRtBd4Qr1GjpGWAt
pWb/2JCY9AqZt2Meas1bXykO5jqNL2AiiaVjtctMI1zq3yhoVLSLeTxeGcdDIDFu1HfOd0YXaxqz
P3JsUqH7LQ4/MTF8nUNTEDVfpvDraywPiv5clQ1QGvh20xsFzU80MBe+spD/1vrGKOJcTLy2T13V
uAkX9gSSMDqtBXdkbK+KiD6nRIezhmn/wNZ3xrEblCQuaYS47iMB8iwVCdXodBq6t9QyzuUCCWaG
ptPZvbrxpnU3cTFv9Tje+z/ywHZvegkTSu3pxuqN7pXqTsy+LTe57y0W2M5OzPaWCfEV88/VGKxI
AlQ1QqRpm8DIaXjYKqhakPxqkO/gnj0ZA6W6PR6J4wmj+f1qFLmrsfVHCSDqKGtd6bWn+QNuyVPI
5NdqdCh5vTIwf0rtdfxOmf/puDrLCScqfYFBpE8lH59FHC2DfjW2my5WYbFVd1lD6oZitKnbRx+5
naJ91wR0luOPlEi7hQZTvrb1GHD2rXex7HwRSwIARXxTO2vsi/Y+pPdPIVr1AZoQkq3FIT0rMwQ7
Y3nZT29Kizzu7ZJazw0ROoHrpK2oq+XvGczdZPQBAJfRSv3cr5DDU1jZSwPcFtWMAhQQWlIGPuR9
hdONwAGQBM7bonYICOHP6Ep82xraBEPGizAy61RcjXzMBNlBiapJBemf+5WA4MchUrLbqJ12kC4+
K1/rJDCnjP/VYPCTR3GqYA2l0h8j5Tg7OJRE2SxEtju9ghmRnEPE1gV7HqmWTyNwNHh4WHCbjvgF
cr0Tp+4/CHSEF5qyH0DkY0AthWex6T/J33BZjIOReCpsmU2O/g1vA5GHzvHDkAGJbiKu0d7usEh2
yCMoY+tnM8UBWl6qNuulZNUL0r4uYanL33PiuRevoYoaB/ViFM3FVPDB8irWzceGJKxXH3VV+CAz
8XCoZw5eSLqXtIeGEJ+SVQ/SibVwz9CFokAhCwOuXeVKyIDrRAyW4g1PKSAgZJaewWNqGI+9QJW/
ISg0Tnq5M+7lCmSXvByPLu+inY84pue3WgSWwPw7j58E9KAYxakXw9fwGdkXrYXWv71UX/NghKMi
cFHlQQxUUU2/lBmgLlIICB2MwVfeAmI2CDHqswMGHBP4qUQALifkpxUIvfIsp7ytHXlSDLxmjY2m
037HOPRMrqea7wdkD2s4zqgr5b4/4IUG06cSRrkYBt1C8aher0oHUQdRskevvZMIt6qXNLQg2CXN
typiiq9kTjFAN8zlq0QJN+RJJR1REorFe+1N92zQw3QULnmb0iQJ14LFZfwxJ+kNXqFtivW3bArf
r/xNhYYBfWRZ/6Qnv0fO9UcEQV48NdN6NoP00mHqJ9INb9h7azTvO1p9Bosv5iPCn3wSnQ0c0zGc
PNKg9ecCtX9lPNdDebbowMmFOBkE/YgWE2osvQaRLmGp1466rQFKHOZNbgdlsWHp0bKK7E7mFfyT
z1ncKwXrFBO6137FoJQYjG75fUkNgADGtAtndXki8HJpzIsBTaNUk3uqbw8+aPNVR91JHJPAUuGl
NAfFZHNLBt+gPL6ltHJgFIwCIrSZah20fdVE/UZw+2SedJJHdPSANSKMBKG4xa4+Br5iyqWfYLxE
h98lDzI7T/tBv6EYdRjkHDJeaAaFJ0sGl7vpSTORTwintz0sOUCnmkr+dBg3XQOReg3JToOpfcyK
YrxLDVl7gPphAF9aZTwRH7PX9zrCkrn83+dtQ26mXzMQKSzi0J9kb8ad1Kj51XaohRfwzJqbsOw8
tP9ACv9n514og1rWuoed27hbrw42bT51di7bzJorbEnnPNiXLkBj1FFqjCBTzsuRSwnCeerLz5jo
hOklZSQaTlcK1kcix5CSpQfRFZFSIZejiADE2y+zA4MK5jPBaqirigEchemBAmAcHDU765nlke7Y
m9WV98THlnYHSG7T5b6XcIt2/HMyl2zz2ZWMBoj7Ix3jUxuWoKsJNMWkt2jnkdAikcCigsAiLZ48
Erfc2ajfBU1/zfGHKinRLAlvKyvHmbVs7l07vPVi7NW/m2o9TcZZqIBXEqqF380fz+rPlZ57qIBN
Y4kwFysA8RpK8p/e4AhdFSivjoFRsUjFqBfNyMiT635uDPO1Hc9XP7gMmjyppYeakZ2Y/rLAG9MZ
c3B1pYpyN98MFr/Vv/t30pW3NTXOx0yTlD88WApjPhgp6/jJ3/DL+K/6t1GxxfAjtBri0w2HZXIC
IU7sQ0vsQ7elGGwAShTdZwYcvUOYTB1kD0Z2tdLmmv5sr9ViXYRANYBJkpo253q0Z3qkVXsUY1Qr
UFN29YIxPrnwspJlXZGux9JQFO/MgaxU9xc98yd7YgXVMAUEGjFB2gCclwLRiBm9mRiADQEpsZBB
mzA4XX+LQ82vzm6pdwTVJqhj/ool3w0wtWbW7yu3OTGwV1eISi45gMfvZK28ZLFEsL1RWPL/R2ID
JjEiKK7xcmSB//8Iafpf0ftu/5O4OsX6k3l+27yzqXBw0Z4TqBcU0mdUtp42y56YOuBQtysjP3hE
M1pGZs1Aa7XiEhdxoFIeyGKoGQgGhJgRT3Ke2XAXfchN3a3epYxwRAaDgdVRYTnT0qy78yDcpe6N
6t8CUUSC2GuVh6cgCw9DGO7LsuOeZJOLDnfAEsqIlR0jnraaKRyCaUsNPyXAhQIzPdyjEhM07JK0
qx6W7mwC0pqa55idRMcMtSdHWELuSjGgUi5P+TXNpSsqOrgZoTkLIenlN8qJd2S5gMJMfvZWRin4
tMxfI9taNeegmWD2GTmkRyVAeQYYYBOYjTGrkRgBmRVUnOw8Z0ciFNNBGlYdCe7gE3DOd407p98v
KO7DHq8/SRlYQnElJ7RLsicbziSpqH3UJ//tKKy3nhiYbCp4i4/4lpZ0CzgyVM0CQ21gEyLL5v6s
nw6BsolAuWOIbJZoYs9H2biDYD9qRp3daItSVOcexFcKJyQNgEZWrjas3NljIGsis17alTQszC6a
rTmCLBqtlCKCTu5g1kaazofUrYy/feKVi+bRpfN9phmEEUql7bUSsdR7e84UhJg2Kk5vGeczl60A
WI+XONevRQx3EEKzhHTNKp5WtyCgO8j8732js/VXprs82vIFc5Q/m1kwtC6QpDM3yHnNcq9ngAHP
kztjhW1SMsbQGWO0AsPr9iSl8jum2net716J1D1n6axCKU3+DHJCnI30nFhcVgBQSXxZeOdzvXPz
ub8l6pWoFCgpZBz/UfTG39gYyJuf/J1k015Kl91Shu/T4IIlZmlZGTsbxQlOM/4/98jHKZABxaS1
wPvQLdY2dR4sTJ14f1q58PIcocp2jwXrKu01hmvm+wkbOyQafeNZGww58a1ldTwbaaAYHx1pvjtL
cQGRJKwNDdYGR2nC5QA73U6BfcsLLhTl3NKWsDb3Msk2gLGT5OQoeHD5QBW1DPJuhcFF25blYcnp
U+kftVV/0p/AOlPy5B27bT0xHskMFLKAbXJsHagC4mBH/VrgQ8fMirqgcHN2iSWgrvzHMUxKSUiG
HTDN80ltidRlntTxY/AlsEqHkFVzFg5gkAq01S6ZYpg/wBN5M0eMTsWqS71nihUrh8Tr50CHwQod
CkHVI249oTmkRl31PSx1OMbM0ywzyGk8h4vVt/dhHG/CO1Q2cyGuqPtCQtmvfOzn/NoSH99p2uOI
dOofYsZeaQbX8aUV6uWfmHZOjMGCkzDjjqsaJG/THwLHLiP6iaGzYcUxXJmvuoBLMkZYvDaPpF/e
SDTa+nu5wXmolsdIdzzuboOeu/7GWfJJmtYn7/ggGs9sUJ5NPD2XSn/TsAWYK2C0d4U2b80+FQZn
QieeUVoSIsFQZq2ISXRbR9BFrx0GQn7/SFlgJpq3s7rKGR5tVnrwpCU0yntLZCF7kH/qZgXF3h5Z
OTvdoxHMK8cthai0FGHTkEDKG9XHbxmzpeHUaqu74Lue+9XrEQjrLDP36eCKfIqXlyhRUbmGZHpt
W0Pjo1RoWBu9toNs9s/cpIXOqy8FJsKqWHu0hHRm+JwBb9qW/GX2DpKXglkSrDPzL4utvMfNVFxW
roLhKannfzor0bQyUThV+q8xzf0RkGYPta8CHyo3k60/CtCiSsaGXWlvyZUpV3VVqbTQ3N4qR7gt
sshZa1s366kCGh+KcKNpnnDEkIhUKdtpHKVXdsqY907suf0u445ioi6kF/4mvxLUfkJLZO+XnoD4
RSWzcNSKCEtZK1PNW+7nFK5yZhezjqhr84r9b55Vd4MQJtknBudcA2FU9tJDlsorav+jNlgfKKHR
ipTfc1+EVbwHBeNfP6EXs80h/2C+YM3G04DVImR+ompe/Dv56BqnIva5+YDTklIxrGsdYrbUHamo
vlbZ/BTS7rPT64+KkIIWUAzkj+JODFauIAkwJPKTjPugDOiXGOwZZtiQMJMFDBjCDP/twG8pwTGc
9vnLT38OTEThBHrzzNKv7MgUNR/brL8JG4PjzGQTMnCY8jzlSMnHuklZ1rENNJlYjjDq0UMWMLua
9VvoUOX5amujt6R/yw5cqJziEDpJSNJ4yXMX8pZMuZHhvOAfnVLisFVXIrKx/cp46EesW+YSmscA
9RdEYRUawVwFUxmOETVrDJxEoBbAGGho6ytXrHczNz4YtJrajINmKsKFJWCcLGyQk3M/xuEI3iTJ
4wj1bR7VqPXSpvJbJPEbWQaO9DENMEsULCCuGMOdNMOixzlvhpBCCxPK82ycqCX7FDFfmgUWq0QI
DQA/sVbZRhbYq2F63X9L5/4zt6RRKENjBboo2oq5BQmk5fyZr5m3Jfo5z9An1SeTQFHUEyilkN4O
4g2IXWRmVMjx+YDE2C1/7ZiyfyOBt34rAItY8nZVtYzTdr5lWAAMVOmmtxaCp2uWF5fXBLkT2iAL
CE+z45C+o69iIGeFJXvgmZHV9FTM9EryM/ENLUnd07//TGJhqrKy4AdgKWvob2r1LLM7drmDim7C
aHuUA7cHFGQK0FOfYUJQ3Va5i48VMaUm+Hn31SM15XRpSOIaGupiJqMjlzgGCQgbccvRHD8z7Dm3
SUkvpnjZ1WsL7m0vd0CdiS/BwquLEFAZlKNY/iKIhSDY2ccTDetcDVolGNf/tPm3GD+FfrxJYGEz
FOAtjlbQRBQiO0PrJZmc8lfSV2dGeyeQsIn8MqZP/oE0uyuSYifdzyn+vdDqmYyxwTY5xvC3we7Y
nJQcfPfvco3QRPVrtIhzlPIHzDO+cpBijDFk3XAHDHABAT+o7XB4n2FxsTN37VlUrlYDsBfiVaqd
PW4dcWPiBo4E9kR6X37kX2bsD6zwatToWBWBcefHLJriXiwSks0azDBLUDSKvz3ahKAhxqzOAs3b
0KvTmEknkTZSIQCaoYF6GsXiLJOtKy/EsjcZa5nes0RUXPhGVzBwEstgMrJIlU/Zy5vb7FWQfYjY
m9vqpoIS2XUCupAmZqh49vI+9U2gSR+FB2GXfttL+AL1oXVW6V/ywc4rfhYI6NpNxCcpcVBRDTlk
d4t+3zawwxEGoawe2s7zkmu1fdvWSVsQ+mjtWcKSaZ102HkzsLNSBwAtSK70NN9liv/JXO2H+R7z
1yY32tNdOYhRByFvh1GKIW4+fT0KAl6gXsYF/adEGgdpD7h9DEbCE2auFMu5lr3vFkw4kIhJaGL/
mtAtqilCIKlxNrjLE9zApY5YwBKCI3pw0qfmY2lNT8Svyi+bKtKwTESV2UXijMwBsCG6aytCuEue
TZ8VjJNwstFnCdOfdvq7IYocSUYqzbOEjQ3RwwwqWqQ5h+FFgpUIGghF+3GmV/SxY2pLT+SSdkdU
DsbQk9rFTmJ+ItWHVYKtmCFbvWv88V0gfse+BC9Ey4RATwTWRT4ezh6xVE+YgrI8tm5kNwJ0cMeR
iaSqfU9IO1NpbCwJp/27gr92TKmtMnsPrXh5K+JjqQy+iiN0IEfHkHgbmAU9d3g4ZvrcZ50v/rop
f9e/aztGHBbi5Mjac1UbeJXySs0uEr6031Ed+Uo9+tmD77xoZkAOdkIiYYJmhMa3bsIKQWKGGHHD
OWOI31mnRUMc84b4I5klz6W1R2Thgy3lEijDj/qiMn5NRD6//+qCEQeBNrFiguwA2lPTQMPatzh9
YxnJkyetQoSEoZTqyBrtAb/FTIbgvT4mWS8jsd7rV9Igxd/VkMcpRBrirLLlSKKdrGrIq9wQ1Zqs
BE7aeNkvROPp2qkVrZvKuTf5ZqVScu/A6AhUaWQvLSdWWmWQNXrQdYzEXDFRbm1OKlbSu8qEnqCQ
HyYkd+Iz3lR8IWS4PVaf1Lq0iAqA12pW2GMMZpg0NBDjbmIRYianjArYh2Jext3KHj6RSJtNw34b
IGWvvrhpqGlWXAqCJyGWNd0/8UMQWiLdVF9tgF455bu4ggZCpkDmOtc+qOLFrW4DOMNNKC/qX+kM
XfNOAMW/68yCFmGOpaqkcay4bp67nl91CIaLUjOUHS61toagZgK5WfzWiH2wE0ET0iEziOXzVwqG
6/ftqpVExzOp3v4itiCNXgnbnLTBTr9k4hBlJ+3Xe8bo0jSgainqbSQCFWflPY9/1O16kzP9I9gL
pyovzRooffE6T1n7HougsaTyM/t58Gze9i9Abo3Qfq9QT3QIULiY0gITJ3TlVe2+MBN/QsA7l5hb
t9Z8xAB6tm5/TZqrfZWtL4kxJOYiKl8yMT9E60T5a/vTlc2V3qFd1ajv0fPiKVe2YNXuKeyRVBxv
OewRBPi4y64kp0DVBiWIOcWlMhhM0d/5XcXiotKvlQnInI+jAai16olW8LkzXUQBcpG+JHjFO7zi
HBrJTuBWzg/cHVsg5GtVLUT0Eucx8iSEUYXH2um2W+3tufIbCNqjZ2vCQoxMa1007/JusqoFjmqa
mLYZ/Tk72FoGqhtIx1H/ScRk2JBk328jlY7PIZP1wBG7a9Hidwe05JaTY0m9L9IS5LTsWgxM5rV/
D6b5UJPrNCs0aPtb3ihvzb/cEJdmGFCv8O1IQmiGeolsgI9kFe5nqYfkuuRR5jNqmjlGpwuEwypL
UZvHPiuqZMMLh6K2nvSLJqqRlqPwq787+oISqsrk9sgJWtV4WsrwyjG4NR/7rx2S3aJMF7VpLmpK
kfUH7AXwxD9xunlw6lV3wbut5e9iT6CHxdgUyXEOyy+htFkb4Ll82lywqL929oDxLftZ44NHEj4V
frZUgJcObidx7eSdVRPrrQWHEHlntARb3hApMN4rZzdQq02XlWRfyhENUSUIqJS4gXRlaXopMFCb
RHSVR53bQSXbWHUWbmWVeDilSBatSAXPnJUok3pPAoVSpzeKk/M6UW1uqBL63W5xRNNSz/dRItJz
dnUJuPNK35mfBjq1FCeF1CPiLDKuTCIxZYK5hv08fYBW0eVzu+j2ewYOxFNWaPsJ6yqTBgUi/g4X
v7MDkyhxgjPnLNyJM5JP8r9F7Q4SkopTPzfU0A6QKIEgOLoW/iWFgDfVrBxZi6NuTdhdViw3/WoV
bhW6MoQQtpKwr5FIR1CmUBxsWCVw//9KFKJzjY4CW2g7wEVUX+PY2tJm3XbVsfJ/zdk8p0xuKo0Z
1iyeUjbZHEjocGCcCZkzbapdAWDgcj/Lp4QUNdOAZZZoN70XLkfiyLS7i2SdiDg8ZzVLW0zkG46f
jvSHTcOTvyGHy84lMZbOjNVkYCWuWE6Zt5jAMoc1OZ1bwegmwTCisd+zi9VZFnBT6Z996u/J2t7X
ob8LWn4feB07a73AR693d4QONB7MjHTGwQktr2USI/gyyu18L335Ef8uqIyUAraB22RTYKIf6HEm
pyM8t/Y1sSnIR25Jo/SYs51jbQPKlq74wLPTdFgDWFiqMwtGYtjkO6kTUymFk4oboG64OgeI986y
Cwyv+E4i64N9XCRkAyC55IfB5lDbNm/Qk3us/1JLGfEw9ldt/oQaUkj1+67UfttqF6LHYLcSEFC9
9JlnNn6ZdfkyJP2JgBmH/7SwWzBFPpbOTdvRl9ls1N34YJ163yXjtqUw5gBOGDW7827mQy+cRF0h
15G6Q4bXj8TKeUKVk2zLYD3RIYkInnp0ZAxXdQSlbGiU0bj1nVP+i58pW9ANj+yKqBdmG/UkcnQ0
w02opin5R7l//I9sv8+64rDfRcSL6pTo7p9mpkXT3F3/D0fntds4EgXRLyLAHF4ZFKhsyXJ4IcaJ
OWd+/R4usLMD7M7YlkSyu29VnYroTmjhfiWLkzzDMCDsFBLqLA/D8CqD6uhr0ykUrF21szSbpDIY
ZmMmp4mnurZmztOAdrMZk78TTwcTZ9ij+WM7ui9WQRL/4xAd07k5LuvzMMCljWCKLkqScLCLf2aL
XCl4lAOxi27zHcTa2m3hXqg4Cm3DojklYxM0KD61fPExNVQO5pE9pKjMqvxe0a6S/TJO1XB2FFDl
bHa3G1F6m1SkWrk8m8x1xu/xmxnjtkNFHQDcYOoAl1o5LYKLqaf7BLmlH7u94k/Q2/SmYFq6fi0T
QjA6CcxZk2a9Bd5smyFfBLa86bDiZMsVVSAHfDZYvHnKJoCDOfPYmakgIz9/qBpMhDLFZEAb2MvV
GAaXT19AoW0xrLayvml7xmoGfogg2qVRv4skyDebflrraFJntBbiJ/BWnEV/498BPesMOOj9PtUf
WYjB/ptypEgLmTlJGLfBOEnsgJoPeifgQcRmfRBm04+i2pdiidFFsMu7aod85BEyyxNcRbYYD87w
OdyQcrfD50TBDw4H8cfuxtGPNXxlau/gcbYlqE5sLQ0PupHYezzp+B7gMEJ2lpyz2I85yicfs5cj
v9N+fVGJF48JRth+m8oGc+B0p2m2NjtzyCZCH3ZZ7nbeoNCUB+WXJlG2yMFFfRTtGX+xikzgUKsD
6qDhce6C7C42Mx6Cfmk3oSJsvkmnjKwW398iduwr7UfBDq+k6PGooj5MJr6QB7vYsZylM44AIcyA
InKZczpbWpcIC6iQmtCasZ0SgK6hxgUnvGZZDRhfv0JR89qYJrOMsAUFi1imFpBMYuhPs03StDHJ
EFCQbaZ7fHwc69nEx8Jy4XxwgawDlEHapTp27y7eDrmbCsJGBgPEccHkSdrdltzlH1HoDlZWHSL2
A6OOeu3Wbez3uCqHySVhx3yu4VvO7XsD0rs+5gDKFyetZMI1CtwI/HDIZNW/JneF3HgVJ+s1qo3X
LJ+uRnmY+NkIYdNUFUa3LrKuTYpkiXpdvVVF9Vya6SYtHlPvewgYfrhS4XruJXzAUgfbzBW4AdXJ
60bDq+dsUzF5bUV9E0CKS8R62wfkWndGA05Q7WxYM+zvMfgORPhv6Z3662No1PDRWu7XBdHZYx7n
5az8Y9eQD7U7k75OI3PqObRXdsoCOyVCCetS18knEaE+ZO5JkAhmPhw8u52fhQKIRBl3maiQTgj3
OSk+ipin8CAPZ1Wb9870G/b11WCGI8Pb9wbkjQWTREDcmD2mJJPvSy8lbbl84qVlMzdcThkt0KQ9
lF+DJTzekZ+PFuvkZAO12kzaogE/Xc37yFrsVNS2jTl0cHJuZQVFKXOBY9dZy0jScoTkrzCoHajW
PoIJJTTI3SheHnVovUA1PQ1UtYT62bLISSzDJfP4uTiQJXZC+gIRv47mI1el/CB5j+dU9UPVI5py
qHFIKJSiSHaP1QHI8U6kTghTI1RBUaTN2B31wNcpU4aMygVlMb/UzQiW4rWjJKOtJL8NWz9yjV7a
p8whIrokaF9YQT0DttB+I6nb/VCNh0X+l9WY/fcKbgYFBZM6NDbDdT5RUkf5b6SrO/zu6asx0Wrz
1prLle5BY6nXGruGWyPCdamJ6Ag/w7rXRqSg1AukFlaVEavKxIhZ7YdtScnXOr1qhme48Pxhjpxn
Gu/OvKlRVqmL2IywEoRti0kJvL7hrRNpGuSKr1HofWBVCFaYtR9ibXnzh/nI1sMd7ugtlUlTtM2B
s9Q8FjSZMJD024Np92o4MqbqJO09ZVDD+TT/neba5/QjTLSKLPFZnTV6/DCgFepR70+5VO063DAh
3Ne93YGDQLJTEwYIjSPqzVUVCLMEMdWjuJLINemInbJ+KCGgpEfptiQ7qil7UK32Stgn/sFAkO2r
HHEUx+ml4fSaGdItkdMq+Co4POj8eTO+dVPFwTNw2+ybzBFhp2rXJ1D+Q7p8uew1VA5xPiUUchQl
NWZbbtpTaIc3AnyvZc8cZryxzdzmsvQ0p+A1ZCSmLA+41/cmC24GgztdIm9wNV5UlbG2Md8Hwr/E
b00GNOjZKzKfSVwd05OIrT5g2nWcKcHUtOVhSptgtSO8C2H+xqfGR9mcpFQ4Vl8czCn8y52GADrO
FgKdff4wQ+nFcoJHnzX7hAkSk8LsTSRbo7PI76tdDAqHV0gthWKzEzL30Uj0JMmWfQWgOci2UfSi
9TQDuLQXp+xLYNOR2M7DUzJJTijNUDJMV8bV9ToU5E2SnWZL2hdZf926ssvymulMtiUYL0SxPTTA
IZmc1XbC2NszgLMhg3sAexrEjEL6G6Dlps0Xgt0ofiATzsWPMl8hyNCROQvH7p1AC1VW9bsldd6K
w5nZfrm40WTMZ6r4oSGz9JhX1eYLKOFUPCx5eO3/VAGBygLF822pP1Z8jIATED/v3mm/cNI/HSjS
3L8WBIMY2DFWMrCXUmxlIm+SFFJvNG4B8mRVZCPfXio5v8kyHw2GHkEVH2qAL3WwlRmZNSvt+g/w
PXgb3C1B/28uSLyS5GLBjf8ZpuXPMK04sZG9KO2Y0XzOBgfF8rtJPicKMeDOdgjENd935Ou7NfMj
iQv4KZck2PC+MxEkb8n9AOSkZMRK+3bI3pB9mTx5yyXO/vqA0jquJrn3JCapK8HayE8xHx6dvemy
j1q41SMkRcFy1FtBNqQp2eBOfmfEtzLXbpNUvEzR+BK+ZIj78KFyIn+0bcwvVQnqKnojt+MIdYbl
e/R6rMMr1QFP5axycjgFSvVADOeGvRnWJTb1Y/QwhemCf/7Ss8kcko/KxOTfSFuiKTh2rgUHU1QA
Rl6ADNXOM0k4Fg0N9kAXzVFDsQ83vZBvCgLoM1tgPvTiT50FOwVloqNITJ4QnS2z3+CtaNZ0ez0e
YzafkZKTLOU/RHi64C1vUuzYYApBU5hIckDlJ1Ry5MOZs0V2pLrC6xTBGU3xKvHsx2wbNNIuwmwL
HYBBGZb7wMeRd4KdruHP7aBadIRFpJu5KFg644uc9xfmEJeYjYiazJd5qplRmdNy6pVb0gKPjdlG
s/QrPUKsV5cYajmCpeMub62tYNLHDepAJFGYUmOpt/MmrpIt0zriNfSHGdvRmreTyiNBdgr6Qjp1
8vuUED+Ds36w4D/JrLXSPl/v3GBrzo8yApvkZIjzxrBNNJooBw7c5gvZVFsE+jhwo6fsEjjowYqj
DAnuEEHG3Ms10Ls6ILGGZuB+In3xKgNOmygTY0Rp7SI0Il08qRwpZAGHD89XGp687kjoAfjfUWFk
2vQXS/B1fd4yhjIIjDIgJ/Q5FuOGXLOq5Q6aOoO7dqPPl6ENtjKOePKEFieRghgMMvWONBONf9wZ
DL9Ao3dpdDFT8Tz1fiSSQDOmk56xw9QjVLP8YM2lD+x0RLgJOYVSeZyWnE6JV0zEKxaqnGJZ5CiG
ocRu8/kgz0yyB8FRmJypCc2A2FJmGBMRHdJTje0fY4z4/ilP0nZsgMKl/+SJmWsAashJeTkTA5VS
EHj4wCNjlII/go+UYkU2LCFMKIoPcDEuYXivW50aqMbRp/SRXGqLJpPB0cAnUaM3VZkLRsqbVQjF
FCfPfKUkyMmBMSTV8XmG+5b9ETovrOOMH/Rn6HCBCfJmKBgkxu7cwJWiHVhg4jeSSqIEzPS6GTM4
2AaqRefcyRMiwglJgtae63+ZQNenIXhGqnoNwv2Izqep/3STnYx57PWa1UA7WXEGsmp0zLq3jZny
jN5NLIZYCZnteDotOhzPDyXVdkQo9kmluBKnpCT02hJAQPzbV8vZmtB1zU9zgYeQ32ar2dRpsNMm
bUsYEU+TJk5ANF4ZBzGrREuMkFlgpMCkUOOjPp1UemUQF1F4yQi/Mg9wgKOHcQPh8WF8aVLkd7nK
XXIOaWnNK4rVSRYx7LPSaAdmiPypUbaPVlLvmaS+DINyE9gark8mKjVI8wwv7Sht2Vkb2gtxVieM
QZFpeBBLGvrG2ZEScVeGI/5g0jsmI08MPaOEYrVXlRKJgb0MjoSOAwpXZKvKPLG5OMkEqpXq6KKy
SQa/ukJZhea9GSL0zAmVB4LOBBVpfk0SEx0q30ocmy1ch5Xuwj+2CqLMOYp88juIoyMyIicdYU9q
sJcVFWvUiSN0RPNOz1Yz6EFw+nx8/XwT5C+9dOL+M7Yfea6zarF2UZIF6mWrsTrLv0x7t6pFw3b2
JqfKM22r1zof79q43NqX6WFF+AiS5tDoxZGN2AmMiJM2zoJFqQwchHTxOSoA1BzOn+kUe1YV+wDy
wXgYRBlkod2NvkynRhHHPutTZl2ymJMLDVd9bm4sQ6AziEGPQlL7beEYRz9SbcrPLLCeuhr6sak5
utI91b9eZcslIU9Yxa5YeDIQu8XoRZWsyUpUaIeY3pVJ/VlmebuUFxk5K6kfghAR8foRFi5OVT1N
ENRH3JpVwN54lGzIhoC/AJQBowcesR2J9ZJs3FjrWmxXqDyipG8trJtWlCEv6Zss7jbpBNi+nr3l
EeeEsUhHcPVNbAMLkw4QumwmwsuBiKsk8MbXxdIvI8PQhdsRWflmMEVPMddq1ankd8v4nvg+ma5u
5nHczCXVJNa7Sl9H+xhNV2dcL1zUP6qchNap4WBPIIUKNuHB3RBrRzK/WIR3Sm/+z/VVR2ln0J1G
L6udtDu5VzyFuU45IK1OfPzMUjIppoFdeyacn0ZOOIDriPsc9AHOAnUn+3561f8y4vJMvI34Hy2b
HPb6xxoGuk2ELLCmxCkn2EK4Z9dgKu6JxLAs7hxgqUhD3dl8BqngZDNlQMs97oKTEJhH6vqWDZcM
9YEBTjXI9n/BusjyUFf4tT7UY4k21skPDDckNAq4DP3A4MhdJ+iMnS0G016Phr3av5QDz32dK7zF
8FLhbVRAv9MSOu+XgGdJfoHMuSfC0sG6jeBSF+ZwYXSLB5sPChriKLEmlHgPsUCwi0NgS8VTkRs3
5bs4Fgz9yvlzwug41bccc0XNTNOA9FrJ9w7Of0/tN0avcBsL3jxnL+WCUWkAqgiHpUAtZsLSt/o2
6WBEdpKdsINZdzRgSBFhz0mZXGenUn7zktwXFKroATGy5HLE6K11L8ynTFzPBanROgHojGdKC1mT
SIpplH9VGM6jnJFdTQYkp2QqnU6NhXWgdZMssVOFDFIo+spAYY4BNKg+k68nfdNcpljfd+MH/oya
mEUxESPWSP+Eu5oqiACgKI6spg1fSMIMpf5ctPE1CXctanMAAcwY/Ug2nShQPUiUwJ5OemyBPd4k
mcMr5DDdXpi3S2xE59vsz9ux0E+qvloOdnOo7obmPQe8mWKnbHkjyiZ2e7Pfy0ysiJIZdpHLm3xt
RmEsk3bsQCeGNeTH+dXOC1GAyiHxqeskKAb+s4BT4niauOqljcQwsGYYmDEMHND8JjS/DLZy0CxO
VF/GHl6pApubMBktF+RQBFfRFVetBjfn/jU62g+9socZQWpFTLQLi+dNSMK7HFePKlsumnYREOy6
cXmGXg3ZKWqzjZSXrhD2twDk8BL2kLcZcdf6eZqhoJuRm5IXQbugVqQFUsrA2c/IFmTTZR2X9wK6
a+7FxJV6nzxZMCkbgRsEsQkRgCfAqlWG+MDrBa9q7TG0UZhPcHQ0xLcqJMDNRmaie0Gku6quVV5I
7JFwRLal2sGv4UwICUQiWT0sQX1UAuMoN4VbZ4bDTPC0fA0Tjqwo93Uh9vHClhSC5/iTsgEfIs2A
jV7R52YLnqJh2g9JbWpbQaFAW97pVCKPFKfIgEbW3LUSXeTr75CIRI41Fh/kfvGgQrjTFUbeigvJ
zwcsfxhb88gPRYANcGAMH09u/VrWfUMo2aQ5lJ1mbfaiUckgSGyjg2uV8azeNB42OatX6chUoFVW
fl98ON9MNxtSF8yKofWDBZC2EncSKA78INZ2BHI/a65QY0InfCWdyIzv1C59yn+NOD46/UWUrItW
iV6qvc8rQLV8hmijMSEDkvPaHWLBCqAL8SUHU7MJlxkU66tAZgx9XbNUZ9Z48WG042kgxRjRaEHr
VKCf8Z609U7DvUz34BYXajgauxYTxhyxhU6cipxdyh6CrV2GP3vUgPAyOJpa8PDU0c3ca0O/CUA1
azUuC/pbZiw5vJsbAVYvnQw24ctr3yAJGoYFn42ZFxOTirLnrMr2eV464V8ImQmZC5WQSBj1omQe
FokjaljczfJZWBeFQ2RGVkPnCBgxVVVK8ZCw51ax5jY43cfyO8FtEHBg1OO32oLCiGtALWem2LQe
yILb6imUy209tW5lAJTb6pF2Hlv5OnXTi2akL6Np87kowSXM5WuRljexkm/rY7RcO+lsObt1Ol1l
I9fnoB5kY7FDt8zhdg4sC/SmAD3LQgt38EJa+14ORJyhGUK7VmNnmt+NgU0DYUrcxg0sYQvjFIkp
zSnwXS2N4TcdPgOk4xInnMliLlK6Q0owxnDcAdktOacCGx6gWIGOUBg5hHr9yXZIuisUheTFTxjq
9jjKro7dmKeYMZ17FI1iDWlOjSeIv0n5WDUoxoRwK5aC+VkLLkiEcjWdLJnLGcIZWbcBqeGdL3Cq
ki+Fai+9CTwALA35QPUTyltMaUY8LF5Lz1zGGORpKecwzc8l1utaq255fAkC8J7161zl12AILiBX
xZyDfubj6oSibgeUSq8FT2WpvEeE3hTFT1XFX3De52PvV+In+Icphl72iNt9yc4nkcJ9MRBcjiNo
GL95CzpAtl7j5a5Uv+NIneMk7XoB6kAZgSL02DykwZY81byXJHgGMJWJz9bmv9HK7NWUZYETrslF
9bjtQxapNGkdpWViJv+hZeVEAlkP6znZ8IOHVByZTCgExjLcW6XV3yqpeimP4QPv+zM6d01w7PTy
FBfCDtIyiA5vKAB5WeUp6bNTFxtHarKP4zFcpm0c4lrXkq3M9klU+e7Nh5jSbR3onpGsp/dtlcfY
KoSTPJ5Z1nDxfpg9dZZAjIMmB9PITFX1aChg99+CEHiV4AoGWu4yPdUviq7j6m85dMiwKhWB9Oy1
nTQXQ8bOWNPVAn1KsOLKqoTXwY4C0D76BdM7EeDe/IjRHM1wZHUxAS3PEIKjZACjAG99wVxK9UKs
1/sFk52BfzHfKJl15Qhzrbmv1Ie2JHvY3rupPk8WLE0OEIWMjNOG0BFCCoWjAxoSdcUUw2ZwcRjf
1IVHq7gbzXv+oTfkh680EDeYGOxgC6pAEXScIjAwZNm+bHQSPRz/swFK3AQ5o0jhmalks+HJ1ZBJ
u4CaRuj+A9YlmZ3CspDSz/YSjZKdcpA5VHlLXDoqs+879uVTKRQXzoNyYYMtB2InbiWt3enKl4Ja
4hK5XNTxaNXPTvnIovqItfQY1Rhl7IK3JaR62ZQRNWdamTGN0sJrD+3CBA4DlElB4Gbi1VfhJtJL
1h1rQ26lyX11uRdkxXXktrLXOKFvu/mf1HdXqipxB4fiW64TRF4qwg9jx3VaOJM574awdtKPrvkt
lWmr8woSKLNFNngCswGq3bwUTTCK7/OxIkeaWQ6WR+aIAzOjZAOU0Z54FvY8C0VLIotEtBXKRGz8
G+/gHOrfeETBquJ91sb2BJUylBCwTxZ+n6I6TcKARSL2ghwUTILA1q5mqmhbDoz4a1/jvGthg1Qg
zvbHUhRP1Rich+geCWzYOJhPy3Cm7d5EwCL7ck1T4ncXXAHHue1OJl2Fftk5esTXB+oaqVuLYRF9
Pdsu901rcQ2TMVIPZJBPXCaQAUhvrvayhX+vpRgS+oAyLUelkak4XM7agGtEw7ocojWgHQg1W8UP
raLUpfJN/RQVM6kKlRtNYDYR7Yp1YwM8eGA6pJakAhJxz4CcFjTO6ZzSe6wtxakJdbpOBqo6MLCQ
cGihPiUs9nCaFwyzGvbQCHvoTMlPzNrZy4TSlXgrdU4xNvSf9w59jCqNNwsLboE0EInKv0j4abFn
Snhp6STOwAVP6ggax0S1bM4jYQREMGBreFpZUZXVx9vyBn3HIylJZB8op78zP1BuSNvEJG04/Eh0
icsmNZNM4eWCowsJ3CW6hlCbCovAq/wjGpYH7fxIbtq0HB2JNjZpaoS0J5jP5HPtsclV9Rxj1CC4
wQin3CYVC4V5VBFkamIgGki0BqqIhYF03DUUvcXW5q8YP+IouOaEoa0heWVe/sgLysCHfC2+J5Zl
XcVueOSGdS/amrBz/dLHl1oVz33pj9rnqMu+umrwVuYPprZvC3WdEUBTyrqLZM1nzjv60hGAUtSd
whthLfqHYOELMoT5aERoO0P90oAmwa1hEgRf+dIZjcgRXO2WsFGQK8Sc8IuxOxuF45C0F1kXrwPz
UWjB9tAwZuBB07AKMlPOp3CvWFyod0vTr0r8CuMuKFA4H6I+EaqH51oyWWBBMUMnC714mAFTcqvc
IsDIeZOzyHEfgnmXWpk8MGH/98K80AjAuKFvGPgBeR0/pbmBgJDsE7aYRdH7hkyYGlRBQLQWpn2t
u0JT4OgVvT4JN/VIixlI0zShbVV6jAOBZQzULOF8RUSOJGuBlWXZaVxyPyAO1pfXGf9JyYtJ5hon
jGZHYvk+/g0Epx+QSJkQJVZ9lVPrVjf03mc2Rp5jiZDPbFUN3voQblAyQUrSnKRq3Rgaoz1TFyg9
B2DfGrXL/cJzdCCab9k9m+T3tD2LwTtJBeZM/V5XALBo2F61nrwD0kHLsarlWDVS36LCuVfk4yHt
sSU0lLbiqDXZb3TNew96uVuhAUC3ClwkGDoReBPXil8t1Ap1iDdip3i6ZtrMgT6GuLCnWqEbi8Y4
dhhV9E9RV98LKf/VQmAhaMOBzRnDG5dMPiJvyEAgF9dksTQPMJslyWbffioq6j4+QV0PQrIJyRcO
oYknMLEHebW3wkCMVFRnYMek7hbIZwrCozYQ7DFBNmoZh/+E8QAwYkSFEG4SNg9Rm14lzvXkH3nZ
G/b9ztSQsUl9BlSuWN1T/Md6F+BgYTGPW1vU0t2In6aAVQBzirBjAirCslRsBBcRVZL/yV6MMKU9
sMT09PyVGDggkJIyTogeDMaxl6l6eJl1LltZ33HfEoxPd6mmr6nwiuMtllW2iYgzM7UKXKBPcAvh
2yjTnGBMdNF43Ycu7+N+4yY6Tv0IZQdghCwohHjNnVw8R2GtJk0PBrlIwk6KncqizafHEotfUrfZ
Jzg1jNUCKZW0tjQU+zjlxRHiD8DIl9V319/aNDkk8czj6J73rxLf+CYLki2L5Xkwas4O2Yul0lET
vDHFdE5GfrE6hz9WInqlegVzOoSo17ti9hfI5rUkSQQaFj2K15b9xkViBzHxElfHZCKZ+kYitdfm
Hhwnki339fkQZwr6s3Xi1pyTuwDdXOOJO9Tvbg0kQlv2EqxfaYWemx3uDtHOyZP0/Kzyz/o4CQDV
8hs1Nek0Ob02+yKMpGm84/xfM/g9wlfG5UCsl6/R1YTvGG7N+xXcSapJRrCjo9LFtOCORYYLYABD
/Kd2LCC4k/ihVOgn+lT5Elp+r9BXyn3KxUvFC80YNRHceuXTcT0F2Z8g84j+Q0lcKaXjT1kZJyZN
JyGLj4mEpA/4So6drKnwzis7NcxXg6G/SEdpkiD2HTMa5deD9I6g1SwhYxWvJctQyqdBh4uBLpac
VMO6TtgzgTOz7ogABNeyom4kEClvbhMtspDDhQRxBatUQ9PM4CbxOSNuwXIAD3qzUoeAD6wnm4Cq
EVD0vXkO8cldOad5xTfcG9JF8bbRmQ2eJc6gFs3ya9WLwlHmWHI559R71aFGMahyiJ9mlZBOWfbh
vzHw1OJnAre+CJsMWtkqOQa+IT3LP/oFIiFlxs21s95V+qkGvpjQAEStUVjZuXZq3yBLAYi8qRSP
hpRzaY6EkbBIuIHQppULM+CkYZ9zaOlnDun9mEmLwjx1w69kbb2odG5I2g4pQhII9qd4XrY5j/e1
5kNgAPaBa3O99qF+CDx2+WOfHGJh95rxfvkhCezGXGcl7CW3QadoZze+rwPN9t70LmQssiJB/r6Y
Ryz9eAWXkciKB8NfFHEPOuQ5Y4Ymj+63qzBfF07kheNGRsHAfTOpdiU82YZhYJlrT8Z2E+tbv6le
Em+mG+V+T7Kr2dkJVgN5A8jT9LkjaWY27bw4jcCxJ8DpnZP4kgkahbMxNQL9IaDdl1ru7g5nVpW/
utC5DxR0DK9p5zSIKR+G/paA7+VA5CXye5Ydaub9+Hnyh9W7VX2UdMPnIaS/qZT33MNwIH9wlDiz
GBTtUa8OSDkNvUC0If9iXDP9LPktyi9pcvJqLw04JyoOQLTjBtXDwLgdIkFX/6ouw4ixHV0myPTU
v1vMnea3RnmsbuwEhspmosoTLoaCOQ8wKjnwZK9oh7mkH218azrTxekFfYyGNVLJAVg9HBaDdQ/K
hzV0TMPo4b33qmeyPS4OQK1lvCqzk1oXfO/Gvg58gIJqDx7RXyBI8GWjZF/jZOPvYMI/MBFY/Dl0
i+wvs3F5qzzEBZqoupNsvFZMcvikpadUfefWJSl/3mTw+dYpjTM/STS/7J0o1fyesnb5G8tNu6Fv
18Xo7OD2mZyIHhilx0pvL+qmZkshhi85y19T0DtvHsaSo91zMqn10Q+YokTJiSOXbpuzbl1U+Umj
hnYItXSvodSXRnAVo5fWsi2RgbqdYDzpYTZO0m1EDakmP+RvaINvYctKOYkO5VlCJUuOLMdLcB15
J1hqpS1VVORBQfMvJynffrd0fQzdP+Boe4TJIFicqjOcha/ezJfW3GpQ/1JSM5e1yWA5qTDEx+jF
mncLux6BT6tertd61r0M6nJPWhgQAXBwYPJbTstbccUUGl+m8hNj1SS+AyrJgR3sGiCJCulDWnF/
RLBmPloViUdA4uHx/a6whM7gKJWXoVaY2FNMk3Rukt5HwogWz3L+J1YqjepzNS2Paqodqyo76WyK
xFf9OxtdKcv3Ov7fXuaw9IYgg3RPfEPVfTOODvo3ybA5aXxqyg+FycbIlsGfYQsA3OlimRWCa518
iqB8cwb2C1LzpGobIs4bnL6k6O4MQyYORGxXQ8oRWzrHSAELn0V5DqYaX5B2CEZuMnjK3b6gREiW
n7NWbbOl28Klt2sxJel/m1PWzAA291utUtNqTGCQUd7EK9IUTRbHFNAB2R1idAmNtwkvSf3q2NNp
KnFQApBF322VDG2Um2GAjJeyEaxdhZJNBc4iA0+s1ts4ovkQJ1NoEW2QqGlLcMq6zG+1LyQtryEq
pn1WbInoht7wHuG4YqGpa0pQWlewrjp84aL5qth0w6Zr23Mfempv4/bzazLZgFKscl0THonCHr4x
XXFSLtWfpeOY2CV/EWYRNt7pu1RE/jB+K7N4FibxiFhxTnibSmgf7EnC2Ge+0/2Ty2hj60dI0Ggz
oDrFBmw5d5SGjgVnDuImVwTRNOgnTm7+Ze1fBDjHAg4wslJnKsAkylBHN/qT610/6bQZMnliu5iA
pkjJsuEHhJJtnAZUWrvuLlaEeVj+15CRFvL9kCgvgNCukkWFxyZ4WBQT18WlJg9XWr+oM301km8s
8LZvAYJmlsmdZ+6HmYnLoGDP3ct74SnOEfW4n/K8KoTBVm20nWA0e+mWtn68kvrZgdXcKvMuCinf
49OjCt1gyzSpMTWQ6O9ZBaATAXlWXYs5kwlddmst7bk2pPMEcwV4z7ljcGQIvNS0OjcV/u+KUifI
T3nuQDytXSFRUZvTN/rH3rIxepcYQcsEC8a3XonflnbD1rFfeNyQYXCPIm6ekqT8aq2Qw3uGz1od
iN/GJNZC903Gkx9xw7cYfrJJAMVPCw9PVkLZTDQY+3Fcw9tf8jNzofI8+NKW6FSQRGP22UcrMMuR
yu92o7TUDWDt4g8zOYCziUDUb3q2qaZAxKAZjzw28Vw+WqKEq38toM5QW+EPNCtbAQ4BZjTFT6/0
2M6cFDBKP3dOKf0KbFBkzMH0lZ95qzzxUtP2wjwbZgMfEONV3ZbE2yxQ/ol5NCf1o9/BawN3mzl8
y39EiiQboyW2BhZg6FLJZwYLMIaXkqON72capIw9XrhcB9BQMCjW7WL8bIHfzuxpqoHRPRCtjFh5
rN2MJXhRln2p/EoN5xQNyZmcvmS+DXwU60KI9SlyeZmZdOqRmVFc1ULY69h78mibaZTnQW8yaZxW
HcE81zkSIPP3uN8OhfySjc1dYapgKluF9lDsxAZW4ryR97NyXBbBnwO8Hc0jx80UDo1fcl5So+Mk
QOrPyfyFBOQzwl3jV8qmhqPPzqqYM2RebCYHsbDHY1POuJAUKAGZNxaV43ThRLlnfyjSAnuHil3I
8nOJCKABxQZ7FNnnbYxWpq8UWY2UOlqZ9Qw1XDiivlN1dc+f1rN6r8AGdKeypMFqv8y954/V6ifz
htTuDYoy6vZmFV8W3b6ZkbgQEvFmI+ORRUsmExb6Gcq/hCuEiXSW2y2jqDDv9jC9tzmjTEGxMLU3
mxib44SRRqBIMk5lWr/DXXNqRJy3xucYgwEjDNVL5DoMqJmUepqfRjzco1J4cEhZE3rUQJnhUYcQ
NGIhw8oAsiWh3aHErFhRZnSxssOUw4oaKI2rj6y8WQDR12S6wHQtVbCnEhbAJRRJ9bYeqYqusb33
GwLtabIZKx2fLxWYoemIUu1XJ0tvzla6nMXpRyTFlvIrvIvAVJqJ4OAyHRFB5ri/mUF2C3jmSdhN
hmMRt3QoeaNdJd90qrVdBCL6wI54lgC+RvW+ex3S+J626BS4hpiMT2F6Ez6scNeq4VEBcioJ+LfT
hxL6FEEa0Q6ZZaNEPEalV0xvT4U3ylqZJk343vD7fxydV5Ob2BpF/5CpIodXQEJIKKvb3f1C2W2b
nDO/fhbzcGtuTbDdEpzzhb3XTjEKlRNnUlsyJG7NfcICVcsxerOJLCd+Oj3dy5SaMZHU9iItQauE
4Ks57OX22AL7bo4N+rIEk0hmBmMWX+SamKf1FJK6ycAdGnBxZvx/ELtnNRucjPUhr38ZY3aZTjlK
2ZIhj5hTpeVCYD7KDJrfGgUgZGuKBH5WcDke8Kb7mkevpEleG84FCu9G4o3KjJFu9D+Jt9Vk4qkA
+Sa9zTQT8YtokxWHrcDP8uSlRX+yxjpF+bnksl7RXyIiG7pDAz5NYtjQi/v7pBxMLiMypqvW33Z5
pqoemghDofRLb4yHJgq3Ka7cEEp5dcp+57WCA/sIE3b9XbTx0TArghvo8BsPryawfFtk81IlV/2y
GjtC0lQ1YqQl7ZfwJKWDv+R4FIHkc9UWMKzyah9Hs4+v76DKB1k5iCowcWibMXZTKzzPILH5d0w0
4dx2lfVJmkeMnI09p/xK60cSAfcyzfe+6X+KKwrYn13GoQTgYgFwEaeLJ2p4BOQWAhrVS5h4JuTf
UbtZMl+JFPPioMbFdBr+jYzwPCxGEJnaiUs7VuSdSYSV/iYku+inHgv7ZPrSaKwRKEehO7XhFeBk
ph8AkZsITh6RcsDqSqNgAna6GJrsay+RVLyCoUdRrifiYNj+6vXW17ozWiFsudj0mJc0st0C61Ri
36juyyNDN0d0GRLmUcahBCoV448Cklt2kxLnDDhVgziAyl8FDyAkeR4LiegLLbrInGWDK0qCryj2
XCKLvnUnHRJJzKG1CqwsCJ4DDtKlkpswAi1qHfUcSvzdkqhBtNQnebVbnI4/SfEwYU4StAsA88xd
l5fOFJ7itxifprw8VNL5OmQsJdNcc9+oVJgx29rHn6Jld4W+Xmgb/OmJs6ILUORnis1KEQNJEE8Z
H1gzOf08OlKuYi25CVPkWLg+ysRVROTpNPusZDXWm5wRIe8ct0pm7rmMO5Vdcuuh+Sf7NeRbeg7s
Io0E1FTmK+Z7bkpn4DPZBGQx3SRAIPCMXSs/BbLJkt9qSkJZLjmptMeof5hmy8NrJvnzFpXdIeyT
AlJlIgCCSQ3ke/4WOtbD2vQeWRKCr9u2yWH3PNb8fDF27ogqktG5uu/mK6/SYkykt2m2lWeuNene
OOuebuAQQkLUqL0zZKHzg+pBBbPaiZBadpBg9QpmVQXfnONlnzeSu5Twock9UwHTiZdywY9nOfEn
UWmhBQnUiUGAS1JDdhYumI3PiP2B9y9vNhV7u6+7T9NSbcUVkvJkKWpg4ONuk5iSpd33BjWK0Lp1
eW6Wu4rM2Q1zaSc04BjK00R8mtokB91DIcD+yRNrJ1a/4YBK1rzTsV2MhL3XPbtEBVtgNHPsqPu1
Zy3VJN4cnvV1qw/6j8QQP4Z4+mikc3FBpgLHo3JJ4BPkC4oAopW1iLAtTfCHlKWpcVSprfM2R6tT
H9TMXtlIgRIdDqisjE/2Y4EgkB46BzF/GZfhxFrwaKjJsVKuAo8d20c1W1FEEqVqOmaXMI+lOK6n
w4w4J0XYPzg6f0dkThZhErPX4c5crh1epLqzGptrf+7+siMBF8U05kpB1pZHs3jDWCBMvxZshQtI
JlRTM6pyAixX4SpjP7ezrvfHeN3RvUfkYzLTAwiqIahfGeOF0t+cGgi+PeaYIQC2GtmyEJ2WeD6t
jBdpq8jiveoMkLvoV0QsJe7rWhYImKN/HhlM00nxe+jjQ6eTW6L2lpvVfbaeZmFdlmUPNT+VEeKc
DVJo8NqVnZcb3T3FKWaCr8vW/lkKNwqko/pNAdmb4EL3K7Qv4vN6psvUn6HcQ2mpA1EQAgG6J1D9
H9kyh/qYpItvjJ2vQq6QLlWhXwpGcxmnyzr0x7HGlKzy0Ro6sgYo6ZAqmH8FQp+eJkQ1pkCjE/XQ
nn5m2DZyZA5cjqzwl8BsMvLckTX02qMmxNGAnqBk099al8DrEiGeD8LsrFoDpTAlP1xGYLXwS5Ys
aI12im3LDPElQufPKdRsKxlwdFiHZmbC2YoYIRinpik8wA4hiXRcYEJw3kqEFvegugTBBlu3t+KI
IAL5YvSXtQt9M5TO4NgD9tM8lDVUE6PwG+66EnYHSVkG2SXw5WG0fy3cXoaeBq2JUE2+WozvVZBI
MxGRCrQLAaNZAzuq3EQWIrJwjlfkxZuHqoPUA1ECz8lk0Gxrd/o/TQHjr0XHxtB9ORR9QaW+LBJ/
VhqnZndVCOVhwm6t4ZvNIG6PTA3Gxq1F8ThFE3Ws0+gyV1RMgWQvivpUS+A/BZsH9a9WXRWUFAi4
8fAm7Fv6ft6j9TEJlRtqPHyoPNf2kOJusiK+MsRGhfrBV8knzAY6RWtbkJxw2fSFQoR6ieuKmGJH
k4BUChMaNdpI1DwGu+wGCq9MN7/x7dED5mpnT1QiXZGfM4R99atlxtDwAuglywqWZ1hAwm0RZU47
lDkcwowpJRXm2SihBE9Rqve7XNgrYhZEHFAT2pRabC5m1VxDZTzL4GKXAekpOpZcek8ENEb/FNJv
AC3nQ+yOTN/ps9kJhEN8mdFCzhHhLkQWwI/Pu+vE2NuURJdp/k0NK7Lkuiqx1YUsndDOYn6zPH1J
4RE0ptbE+1VKDyGzn2p8M0GmmQBZaj5MjZ8cVoszGv05gyLB/D6hrywjdiEk2UkMJEwaZLn+1vqY
0bgUiOPb0ht2ZA3+lPQ3EIiI2YxtF3VfoXcLs35cG3jrX1qCjxpbUU0MYQ4JJ+7JkKEyZ0mWp19D
PzgIOnOOhS57dpvbZ2G6TWYXY6DtH7IZvgJrTunbmvGXNMtYu9dzMeuwef+SG9yJZ5wDZKMC5WKv
F1ef62bbMYiHYUmXM/GLyeUWlmOELQF9ooFUMUnlY0UUpq5pe1EGoMXarNL2VYywlTAzhc5a3yw7
4AiXbzbq/pqecsCB1si7tXi8v17HvPhaT77AfnxgP66v8EjUzid9GLNV4gFggkPIZJ4ND+v8cj42
wOUpAe6mod1KaL/1nF97832hempTRFUWAs5MvRv+vBjPNpFggqb3GoBJB94R0zBlld1CPzZ1dnum
5orUdkPBk11tbgLENviBTdLBcobmh+Qfa2Ki6yZ0aCzlkardcRIy6Z7dPIGHDAto7UHx4hXDjQGy
a92tKXEBekLJ+9LIRMnXjzKVAFGnp3o84A/yCpFLIQb11NM5cVcJOo6ShFDpyuuru66VNssKauWJ
NeGkfmgZhoi88ywu3IihWTkwIOeoX+HIIaBEdHGA/MmWpSOjgFhqCuudWIaB2QX9oLilRYeBCDlk
GeQmanKzBvHeoOscF8bYaeXVgKPiYMqhjesXsgO8Mtb5g5SHpmrszASfgmUBzoJEc5uuX5IpOjiL
03LXIku2JEClj5BQQQVvoFWT5DGf6hx+VuuhzEqk5gQOQP+A+HqywBQ0gn4yCJbrlRcbTorBjHNL
O37OyJqFsrPLoXWsvMXbvOuRuhubvaDMDwkeH1XGV6Y+L+17K9InT7/i/pHG8rGrbJ2dbEZ0WTRV
17pwo1X2hGI3VOg1aD77Bdmnq+aAQVRXafeYi8k+ZzuHybthpNvP3gK/N67fusgLxG2SP5xJBtvJ
9AKDpp5N7Mpw3Fk2J6f0oevlo26lu/GvNC3mY4tvMRsEkvHOYjHLvjirkMi5VVs/Y36iAgrb2gcG
Ii9zvcJCCLVvcAKcLUqxQ8qI2wgJT8+Bck+i6CwzJLZ+jROP5T5KOy9tbZt0VFTrFk+kicWNI6Dp
qcNsK/2ISZXAghYSApFNNgKXYDUYCw2ewTJySQi9p+aXMHkWPljfsryJDCw05EvM7tQnrwuN6Yf8
Mif58F199EgdO0bfScD1DpiC5vxWtieVEsyYJg+7usFSs2MdkG72tnZvWIR/g6dgSVHBTa8ROSDA
Xtgt/l4xCpozv8y15gKYjygX2gWBW+ujhcNdquu/M7TeYY/e45UY1lH+nqXi2E2otgvtuH1qS0Wl
VjBrLL1SrICDgU4Xzglw51ZOPTFiDNFhniieDX/LmFCJLTXvLDedlm+FGHUfgkDTstXmHq71Lqo+
SxYT4TnqrbdR1FgH+JFwtAg4VqcCW4KOrWCG3cXOgG+LnUjZZzsLZezIfj+S2l1d/rWyZ/oOvkI1
ENMnUK2zuzUKtlzMnoz3z0yLww8jhl9QgDPxpUPjhU11y8ruFpmk0OqrbapfUzZ4Zj+6mCPZnuHf
Gjblz9Ybw72LrWNqBAwSGntky13wawD+KlTkGlgRvhTvR6oi+ltDRG928ibQNKufrLsNQTok5+hN
H+91g1Rh+IcgDLnGdq+wf+X6Bca1FBhrErduN53t1h7vMigBTbI3gJnztHjjUYSG94DqcevpwUOi
MZDJw+irNFJN9yVSVDLe6nGH0BPAtQcVLieYTi2twNjJNw3Lc4GcAkGnTL8M0WmH/rumx9UDYnti
0nCwP0BRSEC8+Dyz0srmEJc+7I5c5n2gmZiIfmltxgv40xyFkW5RzUed6c4cunHJjmR9xGLxqHIk
6EZ8b5iC9RwBEq/Ssf+ZRdRMzsgqPBzQ6IXSYSTar+bsJpPaAz9H/h4V2cgJXRMtBghWfjOJ80nO
/U9h/kaSEc+o1Du89ujoJ28vkqSBTGsSqmBo1VP46ukEUMvTgkOkScpfnP8PwWmwjMuao5LBYawx
hx+BQ24MgqjqVS5FXDZ0C8ijFQKBDTp5he95RNEbYi8Oad2nCbQ/0LhMQDCCvOinUBCHaRRo1JhF
faENrrIuiEKqaVxnOuCuwe+zzH8oaeZLq3GIqxULVX2wRBwj4YzDhRkEGycZzBo/CrJrJLS8jHaq
8X4pmi+SgYLNkLX5ULH1IbVCQs0QYSiP98jrWF4kha/AXkfvy5MYQo7PF8GblfEgx+il7xki15EV
HVuhprItXpYopv5G3n0dEuma0b0WcQUle7qRzAmCrWPsJab4XdT8EH7GzwnBvbE+BmjRD31yVrHA
1hseo3w5Gh2CeYd7kY/6OFpbPG980BG2dYcEiGgwmiZTVhuN+MRkRF/GvXgbSgzofRREAtUn+dyA
RCNEHaXLIboQlyn0LFBh2lFyOtkAs8+gmubhxuNeZfzB7LZyzVvWjJe/gqIQ5+yYs4gTqvXUGzQA
cjIy1vaCRCQlKRk1upiRjSiu/qhszjXlK8WlLAlnPi/Zn5TsJAzQntFlQKo+Twm5dyDqkCr1w6GF
RUvbWb2nQKnH7qLCtc9Kxh+xI0tkpu3Cp14xLapFOk4XNDbd9IotF+IOrcRgKm7EX8P4q50pF9h3
xm8rQSQYV5aIlwCaSVBXJF+TIar7uWgbDy/DsrDybMTEoUBs6M4K0RQY6S+dll9Je7+imkcaGKLS
KAEWEYqV3rKkO5p8UXWNmEFkEm+etHo+xeNmKJePA5ofQHa+tpdV1c3x6AIT81VGqUaN/8xf2IcZ
bkz1PbNzXWMeovMS3nrFSSlws9AdVdLg0bMBdq7m71ShTkENiZRYUIWb+n8gtq0nV6NSoAG4mTIB
4/qSaQaXesaYxtScOdC0PPotUwQ1ZAdXVEZJ+xKGw9KeiB6b6tiJk3cuz6NS7pm2bG4BooVU5k2V
4pcFlR9dnRS/Zz0JUJN8UizJqZDWiFwJmZqiQAOgztkUrecFPONAvGJFjpVGkxR+pdavjAppgcfm
hXFJhuUzN6LL8FuGBNh11qlbH8kQHvqeWaBKag2ekZhBhmKSLWeRM8F8tDuNMU9nqrjmwMmCGqZU
fwrh9Eg9TRNuDWP7GfXigD50HvmvB39owcpoM8A+xBGt++c9Gf/gILfj6i1P2KjZcuvsC3hGBrVo
Z1Bt7qfV8k4tOE4L+mlePNKIXwanvRHk3AOrgOp7qRzBuE4VoNoJkfRXm5xWXjHpE94R48ivk5Tc
9BJJLTrRfrxP9MSVgKuAaIH5s4fdK7Pz4eECyq1AUdZwHzQqFCbOR6V6E5fmUZH4qPyJicz8Paqd
O8zak8yCTcjZaAbZoO/Wgh4F8nPW63a7YsnkPlRwh1bSkdSkpl5Z6uDflwRUa9N7GO+18NGdGiaa
mgpmqHKmOMaAmJFg8AmL+dJRBs7jSx8hUWbZTeURoVWQPpllr/KTSshOlZ9j+WujCqq1b1jmYVzh
n7Sqp/gd9NtNRNtajVOpXwXsvkmktJ2PM8eA/LCYfAyEKbCeOxogdGcagHHsHJHTqmJZPPZuyHXY
KRwAkEHjYiMrLq6yjbgm9SsdRlvWji2zL8JQqNOciD+mwamOLqiGA7yCq6jelA7gE0NKxk1ezxeh
6kyBLJxA1L1w7lUGlq6lB5vFRmTQQCeX/VzpdpYyPck5rVKgq9t6h0oGrOoWq4ElUEZPRxBxkuDg
o28MI2f9nHXY6wJ1720WvrecpHWpWICwuHP6+L3SlX2PdlEyz8DoRcKYivQg8FrECv7pu5IvLqM6
BHY7S7VchYOXgKAKeZ7YubmREX8qsva+DcN7D4IXNuW7jtaJfFgNwOwsKYhSmZrKR/2StBtbLfcJ
vqilPQpmAMWw2UeCfLVXioo56k6SQhwvWZG7MfyLDYI2/ZEyy2YSPsQFv8leEhmuPAeO6HVE6Gii
r3CRpCXmy6rbk2y5kFUaBQag9CslDUdsT3xbE/McTdCdioFkiUTrO4+OFsyVqFADNFuoSP8wO3Iq
wCL5AJRcb/CmCjBGDazTLyv5bgjU607zKl/C6VvYKNeiXSsMaIh0oXNM25FDgkqgmmms+Z5KwHbx
t2h2Zy5zo73WqEVJo4AOgbFgPHohnV+G6idygT04kaBwviK37QK+R5DoLJxpjScugoh+KSIlCxKu
HmLJj101/qK4C2m9vemWkZCkfKnIfVfkvtgHbj805rURKbgk1FHg1DMQw9pbIRxbJZxxcCQrYv6l
YrAE0wwgXhASVD7KQa2Q0yMmp6HqTn02nzjH10R08r+6JaJEy/Zti86nSYLhxENLDopWLFQbsfcj
x2JsDNFaHsPPlYyqnoC48YRvLv5j++Q2nYVaDdrfaW/4GTjp2ioYQrC2Qd2DQQuPRV3T0vUMrF9R
XEKust9lKg/iDibdmQc7b7lqyESwwH110brj690x4t2nGdsjJ85xItBgCArK/5WAXaa+us5YJNSC
kP5/PShWcZBVifFL4SVAnhuUs0r3ucTRvqcsHWbDtVobsETfnE1mVxN+1BLAxaotW5Ptqt/yd62y
oHcKEmkI9Dq3RoW5uTzXNBS5nWDCLtFBp86PRTRYpi6N6UMnRZmO3z1+L/rt1wFaMMDHUD9SbDxf
6Qwxtz6WtU45eukNKFeElMSo5zDTrk5PsGWvbUpJR1Bw1KDh66EyEgNmJm5RB3oIR7oidn7Kvfl3
vLeS6Nq27VUtYA+FyN/q8aLz4otBKlLkkCQ5IrikyHH6Uic3katTn07mHBOGNV20DT5Ct6pcEbWq
t6i07nhFH2W1yXkN4pVVzqE2i87d+mU2eAfg4ZieAIJY52/p54rnogIdlx85aQkG+h9iZd2wUzxW
ptJipF+1nIXxopFSja2iOGnBfhko5o4KI2bJVQrmYAy7et+siuNL5CRqd+XYO3kcdICCxxku0X2c
btbv9jnrvWvtadpvYgFrJKPWx1JatuyzVaq/GifAhCyW5JyYotuqvLlAqU/K8JCwZSJatNao0ma3
N9adqmqPdkpebR+/VZHDRM/TLY3RuuWt+va/AoToBtCMDsmIzzBDlE2Q/PpRp0Pgow9HAqXGB8aT
XqNrnpheyGJwc9URCcyaCFND9qdAHfs3YRcrg1bY0y/gpUbP2VJmyIg7oKwMw69YfrdagjATW/8a
9Jxh57aWxsH+DDF1YdbEakADslB3CszMZNdCq9JxcMl4cObsiop1re85wphR/43p0a+L9rhV3PhH
G4Ij5pGwGqUi0kul7WKbUyGlz0tSHH1ol/rYvy3yC2eMLL1SX0NxNq62jGq9Xy7Zspu15r5ReEpI
PyUhmfH8lNZbCKLiu0CUTt5Et6RYGFdKxY6ULz3xSSpgSOKFzAik3NG/5mQ+KLTVyEVrM/YlJoNM
4f1RIe4Jr1rBGgPJ5K5FrNQixwv54FbF8AC3HgqM9CGmadMcEUQwBHLG+BFZgCN55SL2FRCcVIDc
xmEFFx8/lIyyOMZ70YCOrLqrqkvXD+mbn5Mdjh0iYxSP5bdZ3EROmb6eORCYOszAOMHRDGZQo1Zc
jPVSIgSUCdxQvem4qJg47lE7nuANOJDkOKB5J6LhnPxqqXsq+SgV+fEMrtkZIE+WksnAKVjzvaEz
3ZbdCfzPYLl0oAJikbE58bGqXOvUHjpXcnFi9CzQiheEJCqx6I4Ub/mHgIw/pInHXLfvG2vPw9Aj
PezZCmzjTgypY/mQhfWp3xkBJ+sUmHdm9yRPh14nf0b9esadF4NMTtJnrZoPuVoe+j9Xl198Vkr2
Jcqf2DfzjTwva3uo8BoV7FWLUDXZxb+VUAXiGE19QW7hVHJ8lvCwwnciz5wRxGQwqwLMNPINSt/R
e8r////JDono0wKWVGcdkagKOqaSMd8zN3udjX56GfJ73VLS0AABHZqS6E37VvqjrGw5xemRjHqj
3bVgFxf2DIzCi5JQU2rRBEVCUx4X6tRUBfYx+bP1V6C5qbvrgI5khCPWCp4xoAfDfscam1RKcfP1
fGTN74ILr0REji+W2aT0lPqzZho+NujTQNAR0IRCJBHTwz6hVHe0uO4Swsdc7NYqLqGGtR0SDm+w
0p8MZvzzhwwxC3yNU1oDoUJaEDX5WVxoUaM3NYveJAJKNXKxGgn0+/I0FEBj7Pp5ySLs8cvo8Oes
9Ah6I9t/E7Eve4c/dQlnPEFJBhWNTkYwLBJotjXXeYoklod89cRxE6qa6dUp79pAQALMto1kP1bs
DuGVNELUXWgwNwkxq7rytiQ9umY4meU1r4HyUxVi8W3Na7UcJmvklDrVKi7bwmsBaNVMCSqsq0Uo
7pdjiq1VlckBQRHI1805E40oSrudiTAY6C4MPqTWJW7byu4kllvPODT8le0XNkuOKvF3tnwPzOH+
1OkN3m+7fiQr3lPIqTOc1m/UQeiYyKi7tqP2yN+MVTtL1nBeUyzxVMHoSUqJpDjm8XyOMwFoQssL
HGGdRD6Ms4HEBjQxnVLfF2O4Rr815TZIrSN3w55cTSYBlnIzKaqilBeKiioGAUXpz9AUD3nCuBOB
KyIqjI/qyEAWl0W7FzOOXvnPsj3MUIsOUebE025VFSfPiDxgjXeOd6KcuWBf7HLNLvME1XWHhiqX
xH0S3gFKyw45nDxLt26K/QYhvGxCjPqeOYwS0biupM6VjLpFiDGXboKG+i4vF3o/Xw9zG7v/na1Q
KJaIvXyNl6XiMJTYxHcrefWl9hK64GeFhQx3WGT6i/k2sZwIWYHqz+iVmazoUsga1WKb/5+g74ny
rtfyM2eS2rLdSpi5C8KrXCovAvDbxG4nKadYPKCytDAb5JOX/urF88g4ezG44BxsxXY+vQ0y3BGN
pSpTQuWdKb2OvRjV4HQSmKWiiCa9TeCdyHVtr8KgS4QEnfWfjHs2j34K9Tsl6KmKXYMyE732iVNh
r9V/wDYj4kWWZiwnCW45GNRTkYZHgPnGKZ0UsuCMXaM6ClZPoeWjQm/bDFdp+mXFyrvWG2/VNAHU
LE6dT8SSLcduP4DEzoZH85rJoC0G0KVT/GqZZ5BV6E7d6oNNZqU/+uKK8vkSUrVNGJm5omxRRMD7
MTU8hr7WksEHq2EhTZBfxulAlkyzcpxMb5L/kU/IhNrrJ3dT21pXPlmOu9ZdiX/XnHBsA6UOuVIQ
Jji87E8JGEP7jlerbhyxJ4cWRa58JArbTtS/pbCLOh9GMRBXBU1t9toArq0GzsCeKLGKFoEnvUGr
+dq/USWhjX9JuHcSll3xrLGWWcR3djiiOb4BPn3rV0f514OKTuFBQb8S1eYMqDKYIsx2xPjpVwPT
n7ll07nqk7CVNSX/oryNSORj0luwpKHpNjAwKsD5cjgRK7IRjiwyUUpAfPhaGUHJGeUlZfIA0klD
ZvjvJ7iqdEbn3Sc7cBgV8ZonjPmBKD3rojzWB336MLG9yPqbSHirPDWXusZJgJsyk/c61EpF/ESY
luAW7NwOgNBPpSJo+ArmjFqUTj17kiu1fEYgW2Ayilq8hw/LF74X/4Bn2M30YqL1GKyHRm1NHzOd
ZK091pygTYRpACnUijMRUABRZx86zdmCdCyMnYmzQsr3Q89kVjzGEglBaLITZd2XiJLSjHUntuI0
iFDo0GtU5NRMLFxVJPES9vkYEIeOd74ZOJTgL0VAfGgg2l9dhD2rOjEzo9OguL9tq7CI0eCMRkNb
O79GM8OlBg0jpyumVVW16mgxxaCjTIfQjgVW0XyaDZmLERM3D0uWUZvs0QF3qzRx2MlMiKqix8O+
n6nc6uJviMWy6sgQ51IfUg/5qQcQSjE6Z5D/ptYzRl6Chjrmjh6tFRDTrhgEVy71nwr5Qtu4OtpJ
+ocSg5NuzfPY5dwtzI1SsgLY2XSiRri9FuSFGJjpGFRKjGrnUut8RutOUSrW9RNUhc4HkC7QhFaA
g9nNcjqTRRSZlmtuhkEGIv2cH9QWQmU8kBPIqZ8VWNaAk1GsL92uYfc+huD8gO2MbL20qEbAiG3D
HtmvRRrxw9w+CmdawTS1q1krsaUUMggeA+Z3xdmmjqd62XZm1SFDIK90N/YPSGGfs8IJoaw3Da2/
WslBz7lDAdRHR8Jrb4bUPxQcUrP0CcwDHPCfflkOFa3mSOLCAq6tNs+F/m0KGH5m5o/okZUacQtu
PWUtglksgkqKgyoxTuaCgK30RMRXqqEcDfFLGNJggJpmNGdmdEFGIgWeMGPTTpluhCJ7kmMoBuhc
E4SaqEqk7xS3p2lCzZFD2KTIEfrfP5ZMX+PJXCw/fybxcsBTQWS2HzfrnvSAHsxatOZEiiAZS466
JPL6kWwn+w07O2IyJmSlBvHNIqPWuTJ3E+MNgeipAS3iIP9cWbuhqQKy/89KdAdaNBN3dhkDTsdR
z6GczzZUnZ2e8nwzfmH4I7UniS/Z+L8iI9Vk2zAE30MUH5X+EOmE77BlN/X7NtSV5hil6sEUseYS
PsgISZIvc/7AKTGwrfgdpuuhMqRDSYZKOjKZKqkVTps93t2mlykDpn4UvSze1M4kvBHt1Ev7CB+K
staeaSJWPVfmk5zfPaZthUlewSGV/ZbYzydM3Oa4I2ud39XXSg0JNN55JmpFY7LYh4HAi7aALyVU
TJ4IsjGfZcCJXcS7eslfY32bu/wch/E5njjkSzHo191kodR36UvdvBtefWU5zVjg3W5sgSxeiy93
gm2x8Gz4FefDj3Ls4igMS8unwdzrXm29GUXQroQR80+FKUu0VKc+nErTY9MmMnVNkm+UilSxcNLg
DWQ0i4SZNyPeDEaHCEWYSgIrvQoKVguSTnIVnetVyyScKTvuyQjGJtVXI+7Dtdr32lHtVIi1nU8g
NCZryW++x0nxR0k4ragv+2G1Q8bDWmh3n4kA2Bys1oQVJkdFRuTCBw6rumPFSrIX0hgpJbMKepDO
mNDORuuKAqXLjbfkkqjLS96yPN6kj6juTmRvaODNMvLdWr4dA3ZKBCRrNAWgRAiPDZeWdFGWl1ko
L3FWnwk32fRiVpvg5+qUIGIl31XZ+/rBXBNSiuElqsARkhzS19D2n3NUfArsr0H/d76E008NFe8L
8dZL5qo9qP+EdHrX/3Wky8SIEUCe9DoYTmhtFvwl6tPxlEJNXyFv1yVG3y47Sft4/b/Fzx4DsuHl
ODARmIvey4/0oJFT7J10ZXhum7Nus+LG4iv5GBGv+Ds8dU1soAx3COJyKd+EaronzZFRgIepIG7Z
6EKWqBGt1/lFPIBGSho/v0d1FiSZFLRn0bYy3SVdN+K+U1QRChuRPqzixFP+lXVI0aXlXHspWhaU
vIp2VmqMyolwjq7RNURPbsFhGJMQEtcbxTgXIA46bY9EXEOdslBy9ouvgKUGGmVk7goAc2TYUKBT
otA/YIr2zAIogZNU004bmp2GKaEO3ZRbErpxU2zJZexykCvPVBYyDya6pWhk4rJCQGL/u+LDxPBj
9XsV+a0sz664yRCHqonNLD2yLNREGvW3qeXZSADALkBWUCBK0tscOi18JPWG/m6q9gZGzhmsFCmo
tx6Q8ERyBCTTRNtnFopZzYmlnQWVBOYEyTzH8jDrjYcxi0UgDEj+GAX6hkbxZsSqaLQwe+26sNrp
O6ILUqIfbOnPgL9Y0UkiwhGr7EHp9X9iCSoZH0vTI2wjCESBEItmfRLrM4zwndS8peV4zFkcpfrN
MFiUKr9k5I7cq4xFl0nyB4VN2hy0uuz+oC+W59Bo0yOBdhlzypQ5pZf/TKR93pHddBiJQEhxRNva
ZZGNW9Hn1yhrz+GgH2lVfnoJZ5YX41gXw4GdSeThUMMGNlPzWEdYk+PZsvq7IVmeySoKErvJ1DtT
vIFhEkcAIUwyqXAIelG6oqI02BxWjj6Qn6pXjwoHhQo4oG6u3T9l0p9dqryKhiL8Hr+q9wR3IG3l
3ryvIibphtq/uGFoKPHwAa4y8fIBsCKPyBswK8SKeCjD+UDDZxjlW5/2r5ABf4KzQEvN+x9zZ8Ai
MXfmRYpnv0Pj3S/iYeYzsYI6+odZwim9qgO42vCC24hdy+atKOI3WskfcSdnYj5Hq68moLvZQJXU
BVDqLMW1FALAxuEbaPWOmixbKADRktRRjtT4qLEYa4M8RjJpbvBI46QPo1ul+g5awJ7q6MeSdrHe
14XlGwnZVVpPuI7g/e1jQk2Ad6b3iTBv1myG0QfTdCzk/2g6r93IsW3Z/pAI0JvXTJokk+nkpRei
StWi955ffwc37kFD+6EbvVuVZnGumBEjPuiW8+jZOa73xMx8Jud8lxQuMukrEWroSty7s95SihmK
VzWQAHQqqO01mLfBMh1SnB0HWc1BJnKQmciFbBP4bMkiqLtWxfSVnPOuxUzixJKTRf9Khco8uCsm
MZxspiwB8IpZ+TSCXZwVJUhOEwI0WFs+nypFERVdFTWfum3L1u0ZpD19fSJmdsmjo7BRsAaonc+O
oZ9hj9RB9jEwTvcZT/mFkmMsh3DatyuvsDfwiTIgsNg06xGiP42AHnAy6ZzQ5YHra9isCbPY5ooK
6lYSHZbhrTiz4xYJywHhs/f3qCo7ewh2my/rQIflcHkivAgWArMFlC+4cg7/ETOBbcRjjwKn/hjB
RosB9EFxl0mtW/15BBkzg2iNW6Zd9FUqCavSX+8Fix8WLyuRAKMbqQ25xYUVRkkosncxjuKXjkND
u27Zg4gkvD+I6p6GnZCzA2s/rURMiQxeFPwVzMNH/Z5l6auuHBATEl27lwu6Bfey5lmqiMCTpEir
v0bEwwL1NDrmxEn1AomBjpPF9CSqxAp+6M/OebsSsOn4JCTciCsZphQRmWbl8aYLmh+tqzNn73q2
sC6r/REo2KrRgkOGgDAnzXVInzxr32sZYRC5UB8BRGJPWCCAWAo3HzCTEjc3Z+vw2wa0R3h0OCvV
CDYbW/R0pqb1kGCSlPf3O6HkPDQps9Zni+GiJlCRhi2WHlKhETY0PoekJJxkKkL2hg36O61HDHuL
9Y++XzQXW0nfW00MDZPsj8K1FA83mSAwieAeg5nIKd+v2LaQM1PuONGEl0PVArFU/Z2WodL6ziAB
iErlqLfM93GjRTqyXImuymgDBCw7Yz44Kd6eztD4DKZoI5B8wvRvihcGl6+ZvBbAVQmM5NC4ZqeB
1JjTSTofZUZsinLtjOZZI2x4PbaZPinNYT3Ak95Jl5+NmanCQrhBsJsq7nn87pCDUkQ4NmyYfRRb
V886noESngeeul1h5MrYcVeBRwSOOGk7TvTyAtdWi2/4ADJI+Zyh74X2HNFEus1sCeLRI/GgT9/6
Wz/81lZ7agbKeFJKPcfXrf+KK8VZmd4LjEEZW7vyN8fft+0W+CI+N1R1irh82ISBWQ/5wp8npE9M
O0KLySWG39fpVyqiZq7OGVt7/ZktpWQKtvAqqCCU+WhHxpdiQQ16RTgI8sRV2NGq116SnCHtnZRv
TskdecGYPUJZnOvUlgE0AyWC1pEQCcKlZWANr6kYCPEmW51jTglAwfZWhHjaXWW9Tg1tKO5QmZCy
6pCvkIytScKph0jJrgOvoyXKVPTi6tt0ip7kg+oNPwlZf5tx2IEVbdfGaTl+wFJYCwYN86R4amz3
nwASECVIRZPbx5Ak8B7TnDOQsU/V3FdjJ25ESqTKMHqZ5XfAEPKUhFJAbmKtFlRmIsfo4fsuH3ny
3pSHFUBOmYYm+eIaTCWX/nHBITOiSEqnssXbuNIfyie3g7J4sQrqvo2HhotDetBQMkA+ZSTYq15Z
LBAUXXT0nvOwLxK4MwwS6lqESNYwChE2p/n3u8LPtvEbzfbGHhOHELdzKC48f9PJkQ00KzBcCZWq
CgctjApmkjCqMv7Tzp6h72bOoF1VZsOJZ1hlLUTKMxg6Zkow/axU8M/8yG3kgcWKL9EM4tWTR5/O
WgVSZC+TLLZrYRcSNlrrWDH3IGbKHWSN/AvQvgSPIjRKOGOtXFwT6WDTDoPiG1fw2Hm8p6yYkWAl
lpuHtuGN3LhAqg2UNQl/MhFiMNWrvNt8dhaOGaEDCwU5aV1JGg9hHvH9ECmV+POU1VturppEqpZV
vQgnzdapbC3rN71GcufLYtDMUz8w6/wHw9KPkkC1Ul8yJl9GICnpcuweJEDnNr335noTObJQiTuZ
yhS8e830v/39iAyRpp2T4TWXIv1odGzjUMPG5vbUp5WapWNl+AkXbm2TLpLBn/EMiICBT6gNoLmW
K0N8AedtzM6AFqbIvSuhUF3iTD6ZmH+4o4yVeInFlNsyiDkFZztL9WWxtSpyKcFyTaOnmAaU92iD
Sili7hct1yLkIQEP5gkn74rkPtHVABIQvPG/Blrz00DYV8kVTFhzZVMM41ouVQuU9zUa1rCBkl4V
l+Rhzdd30hgXrCoF0A5d/CoPLazP+Z70rb2jXaMLYQMoDz2Av3EfvQF8NJ6mE0i/xTDb9s6JUzPR
XSu8KSJ1tvLiJitzz6nCAdzafNJAhaxHPMSl4E5k13O/W3SfdQE1B39NGCHqQqkiK6exXcN9Pw7Q
YtkOhoch2kiOiKcoyCB4HA5aXwAk0/CBzXL7SS0FLUk2GU2N66jIJGqO/akjsGrl7Hraj1nVSF8c
1kQ+0gF4jWfym9it0HJmr496j2pgNZeeM+1bwYLPGuReG05k1OEd+C5df9gudSqId+Vsux6GjVNE
fEcrOyghjQkpa6+ZBj0lrewJ0vDGM6jh5Z1l0v1bsLR4Erjb2LVYHrXT395iC+XggWicXhtts95s
pddfU3V+YdtY0K5s4VakdMIGc/hXZbCNOCYmCuSYQtinnNWrck88pC5ilHtudMDYCOhqf5IyWXQ8
TFtmCoPKsY5JHmYGEULIAD0LMHpr/cT04vdoSs+Jpp+X9Yo7JFu8nmNlfKkxOdWZ5aoDpgFD9Ay+
4ulWnyZafFrr0e9HSX/uGWSu6b3JtLvM00UIYkUMhKgJCgs7sxPhZXGeYlFJ26Lgg6eMmyfI6tUA
UpHDcWd1/Ii6zk8n4htN0JN0Ldjm5CP0UiCarTNgGWKn58hafRaAyRThe74jc8h41rdqFQKBH23c
y5jDjIKQklv0U2KIm9CZiu6LvPmAe0Mr1ndQCnhljpH6lLaMTTiQ6CkXsj0jRIwN4JAkectqR0yP
0rWRAfqsvbsBVZhbyD2rpyZvXfmvykz+oyINdfgDqa8zVRZaautlP20gxh/KmPvrRceMrVShWUFk
7eqrgcUV5171Imb/4KJG8pVu2Wy1znVudwKhIBWO4rWqDvneUbrq13zRr3H6b90CYxy9hn4q7Qx5
ai7t9khWy6HLDZtzE6Y9yW/KRYX8VasIDpy38zSDN6ScBB8HEmbSJ7c+vvXPbf4x7Cmc2mUoY9GV
oqjJDD8Cezj2QMtGMuc1Sa8DYEeQWSggDRFQzLdRXKDaX60eejUNWADxRhiHYGCUg4KVsxtet01/
LVb9dYW+WvIm4lQlLW5XPR1lRpA1CpEQ3UabIpt2GKcIS3/j9iU5siV93sb4mXEfB5ZIInYFuHNI
Y4yRasfl/NyN4hFfjtHzAs1GIK8ziF5nEPNrIWZvqRjdAKerK/aWMj90z1VXnGLpoxtQxzSL2oHZ
NdTCW3WQdUnLZsCbp9F76pSxipR4A3ZouptyM8SaM8it2dNf8xoYzraRPmFS/skBglQbFWNvehF/
ymgb3MiXnJZOEI89/OSNZVI8XMYKr7VXSX9WweeuBL3FQLN8o0EOpQ8amMAzjrqCHqPWboV6kwTx
Be3auLIcTLhTCpRyOipeiKbpYf46VZYGrdoHy4ZmnibnmK3MJ2n2RnY+q/6T6MBxjST8lkmo0Uqp
CSM19IB5vxODLiAp1BlSxca2RnRxAssmfbk557VQvKnC+B6BVCiq7ToAoZUHXAhzYOp81IRfogNO
MpPkA+4M4N4gJKJW76ZETirTA/zjkHbA9ylvQx3bT1nerPq4UvCrqPJZ43J2NrJXarHmg46jWEJo
qdSb2XXnfjQCj54t4T9mlVzrn1drehSVbyXLVXvmtpUveIu/W3RXQX8MNAblz6u63ePJyY/rV3Nu
Rv2Wel7Kg3AxiaWxVUsGXNMSesmI7V+p3i2tepPbFyW1LtJXMRe3tjQuVYubPukcSc3P5Vm+DtEJ
U69aLXhYSZ3lkX/Z12X7Jc/gUq8DS2ktX9ZhgBzwgQ368SkdxHao0jwlZZI5JC+hphanITa8iS40
4Z6xAE+y9phy2gpxRCVrTBDhgCdky8PDgA23wfmHkzdoxh4HoXJncion4yzQ0Z0edVo2jwcDFfBQ
nEeeJbrgFFse+AD+Izwv9WUsrJNO7HBPhXRtSS3i5KWA+hI8FDxMeEkia2AheBjHyJkQnHIEJ5Xl
9OrhxqBGnk09luSv8QjmwDZ4LC1R5CzKc75UJ63AwzpQ07O6NYMl9Ow5f1mD6TNT83ABtxWv1/F3
DeQNMBq9hTn1zBUbjkiYX8RaeplPAmG8c1zxLBaWU3xLHrJ0TIKZ0ptpDepY9uqmB/ZR20qlh+36
T8M4jGXftswJn5vNZRyHW6VKXbymcVDRRVOJNFCsULcGyxuH0gNBaq4OQF96kXsJ+juPpdKpbFVm
0KmTC+jXnKiVtmF/oV1qb6DTyJQsIf4kYIIpM2tO0XR5wdfc6OjuECpk6rqXmaULGAeqJ61r0r3k
zAaTTHLJyZngh5sR49AgqVJp/dnzpumHNs/XUo0Om4ddtxs8M3LlXbmbtaMRa6dmTMDXhNSnh9JI
vbVhoPVa4UH7WxGIU0wg+9oVklmQotagoCLYtBgQ9z0UORIOQJULQS5TgJUX91mPH3tsIAZ7p0+X
C0GuS6kSRTUyWJmr18XxtRip5eCpx/qGVL88v1q6/qKq+nMrUoKS0xeNADRAZhpOUo72AenZ7PBj
FPC00EuA9XWg8MqoOY8W5AazOQ9pcZZk+rkuvcjetL03onpjeFGUD31cHA0CR0U2BN/AYR34NHxg
xbp1c3xtKDM86AtNI6u9oZhOqEvRGBQG5MrxUWKi7e/lrFzinn5TONknigvYuc+QtBgzck9leypU
g1uxddUg83cmsVWkImWD2dDYE+4k8aHjJwPkyhpFiYugEzBHgAz//+P57uKITdfqI+YlfkVZu4+q
cD0/mljxOOyR9Gd7OCpYGipxOcYZ3iMi4nu5sL68GDG7vUR8AQzGnqAevXqY/StWK5X7Invd5k1n
/S2z/u55SvT5m2hVr81cvUhm8TxotSdArU9YHQ3sfEnlruLegLLv7fm45kf9R9BFriVsZ4bNF4gv
dn/MeYZqDousSP1K/Zo17sjpfNrq4qTwqJpaWLPn7llMBpJFoPgWYI88loJINaAH5Q4NjghSzAGl
28BDY+00zhIwEFyP+HtlMr8K5X4mV9oCEwVst4q8MtmQKHnv5/RDM5SPjLvzk67mahJvYrrHmKR6
ekVXeyGo1VDKkfLQOsa96G7s8pSqcDFbk+biYtnik8qxs1bon1riWIdqKU9JxYIGW0eOsBdhqjDg
Zy/NbuW5jiZ7NO6nMoBgn8x32aMwU+QCqBYo3ilT5BO54GMmYddoSCNS20q5PVVFNJVKFlBGBYPI
IsdeLB/bfve3dbgqZ29/mO3Nrf0X4T9QI6fRvGGCnoIn5Fmhtyorpu8WsjaAhfq11ZKXKdUfptnd
2W4t3ZkFOZPSNd0pMhQ/Sp3uVntGDpuX1QWqpvnm61BQyZlKNsHn2NXRt9ihq/+GMWaSktgBxF7D
E0WH08UNCWEbRx2ErJd7xZxIvrHnosM9mIe2Rdp9xK5tGBgU7wL6eAOnryErM0kKZwfaqdiclvjv
BrRD6KdjKkmQdNJTfN4ojVDdqp/ckQ9Dn0CrYGzZ/WlskOjLMjE8z45ouLNogmgOK/JINU7SPuh+
tN3hzUKl+aSAb7mtj1KUL5CTb5/RW0lhQ/xeclc0sCutR/Mi9RCK7p+4KzHqRQCGR3hgQySg679F
3xJ6yQjPOFyD9nf5NOYPgb5XsaPGywGGsdI603vL7jtXjrHC7AexUEX50BETemcNFEoYSp1ETflb
mFYwT1TbdedHizFHJFtubws3uro/mYiLu0yWRVTu7OAGzQb8gDxB1/aFbwQwM/EBjBydQaSZQiKI
ulHVHNd3dQACSqKd4cztfzNqEKxuBhrXX7s/OTVPWbvBrWNQ7dKgmYvDlCx2csLWFBEgHW8hxXzR
S8YTIcZCU+453n6Pm9a4UPTPamxPUjGcsuvXIK9eYSpeAqhl4WfP/xq7fYYOpmTVsVkrHtjsNQHj
pkOIVMpQFK9PbbTNvEYtXoCSC6Wz/q6Ua3FYego/qzx4HAnccnhBya02ZB/IprrzuwlgCkYP8/+f
CnhLA2NKgzEl0JYtCfSQD8dGYsPyMl0mxj5RYGVxhptP8Tq2gKo4AzM64/A+T4VwXv8qgMN5tDfA
Kmv1eSo9uklkeChMfBCho9N8/79N2tprnNdoL3xaB77AESCBhjHuaZ0XKuQTMisZNMdVpO1EUY9a
8oHd1n6aVksuLZX7NB6aW61z47Lo9QAXDpNzp/RV0Cc4jRKmR0qlRpC/3KEH4/cvBgwr/98f3oSv
le6h3U/exGRbgpybpeKuGJfW9+JuscZ9Zw3ut4fmdVGzq8yl0xgDM5pDwkrn6ZVqAo8edqBctfu3
s2gWowyySVISwrQ1C8WJ27jyM5baQ/qkpcY0CZkqRHkKZHrtfXQWUn/gvBVu8/wl1cZDotUGO5RQ
f2GJuRXl8X/erjfsy1NGl8JEAJ20NsSCXaCnLCEdHvlVifKwpX7LwHygB+P+t3cRw47jxc5mME1k
1uP2psmqDSJULK6dCMzTxA2qmAEFLc6osutvNeiCrNAiYmGAh1MxYBnNzjbxZA5bPcgSgBusBnCN
Y6eTgWl2WEfrrb0kZn1JnjkpryUTQw9URyloIq8pFh4gh/IirGmJ648s/ox+TjPDcSEKwf3Jqwbd
MyD6SDJu2Rl/nLiy8sQdVX/hKBsX6SPXn804e3Ra8xEp4vtSOSkcxmJjTxO3wZO80OEFr0zw85r5
wi/47O6jidm+N5sGtlf2rUP8zKI+h0iT0inaqTmc0BxtWCJ8gl76jpWEGRBnDrMihPyHErRhU0oP
bDtMm+3lacqMOm0lyCgmXInUXPzs1SI5w57sN0duHdBwFXTbqBrCVuN4LJDyjtGgANwrj1TFPWrm
lswnWhp8ZgmM6gojIRCC9NpN4xVw0mX/17HHh6j3+mNxc1zRMGAuVJbJEOcFBkeAAhwOlkYA2gcr
i//Pgx/hlAI77YUv8kJWhBbYlMMaH6QwYi3jpAQQ96vzZzLhytaj9agb6ZHdK7xhSnsRWCTKWXaj
g+Q0mD9zCnt8SAPAJ3acQ3tfQwA5yjEnqdI0m68g05oBYvf5oj+2T+Flqbq3XJoZoYaD9vNZcNcB
4FPSucKNMc+AkNbkWZgmsTQcBQ3n2E8Wi8/r3vxsYvK5YRYZMvHZfLCerslaGVADHytYbW90yF/e
2qa4Y0ePOcEiDF0RZM4VknCGk/tP+ScGJfMZPRprev/MXtG2wMZIXkk3Y7sNb/Ezuku8BRUg1YVW
eXfszUCpv8qkeTRJ9uD+eLeq6c6WYlVN6PjlbUq76+RPbXPSBgIVrNbKBQcdlL3J+K2S3YaC3ehF
zU/9u9wNtKbUIUUZTm6KOA2M87odV2dkODquMigLloP5M//4U8Bcsr+JOECRx2ngJGBGHQJJhiR7
a3D7a/xZJ3QSVKit9atl8A1+hnXwl8Rp31PwFmFOtHPlR7HeogUyJyc4ZarsTBMv2hFWguYqbsS3
SfDJhF6Rqo7678QlErl3+4hSuiQp7TpehslEsdROqbZyKGIcgYEGcHB9aWQA8nzbqvU51kjBqBmJ
gvMSfuvK187rz2eSgxR5ryW8/8izCpH53m2NxbduTThvzUfR6B/1H6HPXnnBeWojKFqoSCOkG/sT
BWTiD/1KmOy9VSs7ohVsAj4m8KMHsJA/i1doJzJpuoL+7rj4s3fpTdZ6ofZ9ylEIoQhjTUFxkP4z
EhMUnBpK5XSBwUNhPBD1NL0pcbpDxQWVioJku8H06cSP8W+KWVFhYZxdZGJAWmKEZBvlMmyuRMyG
DLx2CRZrY0PBcl9q/YX8fwPYqDw566dGv4Qrk5diGgJyjjOQ35yGse6dfVwuAjXZjk47mLTtknt/
ZkS/ijBJdywEznWcCBjD33OO7Ul84zoX37V8/04fBkE4C7123guJcIMeMyMOgBrpOIjZVQQy30Qr
w9nyDoQ21Csw5FHrW+/0YftdUP6IMYujrr703M2Ajy9yQdAVjA3et3iF5IWY2pjiadaNU9/kPgx1
bIwmwaW4ShjudYU3SOzxOuV8QB7SfxlLAOr4FrV0qJwQ0HUj0a6o1SAnQXX9QNy5xuRgxRS8LeLJ
OppYTRI3oRS9OQv0wQiF6VDxdV2qoKUKIT0OuP6IKpTVefOsejqb6hjuTe/S42PbO1aPVeT0bBJg
yk3Qg5vmx1KacP1Rd7w3yyoIMqlvXbCSnJUsC4VLZZj3WUPc79nx1RCGOfgSrXnusSG2F1iPXG+z
S62ZYe8XRXOVFP3S0FrUw5KQjS4c/WBNZyzvJ5360Eqno4qh1zI7N6E+VOk3R+AOjrhOOfEttjLu
rUu4XdDNKnYdwuS2SAPYKjyt3Q5SCfOQRsFYob+DqRrhOqdBJgqWkmlIBwCfrOf1RFtRBBjLXz9E
jdRFe4BeQDXUT27HJUl0bDKFbtoaOjqaDsMGtvHBKq7p8adk9QUjAcKAU9KbptqiIZJ52MJtB0h3
xu1D5sTi/2e35yKPoeg9G+N/M0DC5iPfjHPSZOecqPkgNr5qmyEyG4UI4vSQvwShuCxQwrQ5FNmH
KXnhdrgXOzRqgBza0gclzlyS7mzYXV7Y80h4pMDYrA30R6qOoIkAb+HJcLLBsqHWTMphjdHXB9YF
2e2+OAVgHWg8Y6Y+kEggH5ksEA3cEaOX4JJYFFiEbFp3MBk1JDZEIBHdyPuxVhoFWvIiN8C3uXi+
f0hQR/Kx9SdkJUb9fRn5P9s+kV72ir9T0Ml6SKhBrsfrsoc/gvEz9ZOoY7U4CKyZgY4/cdUZRD1W
LX/SvlVh8/MOn+mZ5oLKJq8hf6VUi0ZYcUZoPsYJtvTppzlrPI9FlLcaRWmjUhYxjfqeaIcwht5a
MUJJ8mXreXTAdE9LmAccw5bIU5Cyy1qmswb6AqWR2So7KWjLKJgWwe8PW8jqENIhUclKgaVg3orj
YC2nMe0wO0x2JL3peHUqYfF2huXEnoYaIODbtvaKN4IQty6yn2db1LBKSflqBzWsW0I3qux3/LKT
Wrrjy4JojITR/I0o1ZZSBT5N5klQlSIU/qdUiTSI5YLh69mVJRVS4vKPzpkSjuuM546/pe34piRy
R1CucYJto+jdqSYg9pxMiCk4O+fjIm+veIZedmsW9XmyquFf+1jrFS/4EIjqtUhUdybbOxCmneCC
ZCQF4sNrh/GHhOlrynGnfcht/HnQxuk1PjzPpGrKizQS01PtZcPcYOReBXlHMxqvMnFz8CaCrpiA
35FCKSwSjrLMzoXS27rzRgQnQ7SNFHUae/hUH/F/NeQ2UhiBrVP55R9oTEFBK98g8kABXMCvEgOp
BlwhEn7dMDOOxnwxTeGZJ+6iZR+KLL3LY/Fu3KXM02Hj6uxPT8KqvKQuXCtKny062kR581hqCthm
jfyqmtEt+qs35aMSMKFIz8OFSgm8UM0KBQVBKs88ZWt51Q9AJBgtaYyebnFmHp+iNelnU+s1n7AM
BTMiTUvnta0O38Q/mhEy/EP+zdvmHnU/tWF+7JMHEFSCIMOPJAhery2H2GJuuRYyLTQCnofo8DTq
Q0+dnGgyYlCjIfCZKA8WayACpm2Pj5zPz0JEeAipGs2XezQU9zXmixjlt3GZr7O0XVoywJbOejo5
LIJyJnI/f84APCvr8jt+NKt5s+IFEy+4RUjx6O5nbvdD4RHE85Cw/oPPSsPfeang77z9G6EjKPA2
qra5ZaxG+JVW/gHtSKTdhQL3H+UUUcrys78IO98TbJ0Z45Yj+Fs3bkevhNG0u+fCUPOH+fKxaIoH
kcGjtWBPGRkobZC/Z4b4ol6WfGjp8p3H3JXxzTH86Wtyj08iizLOIpv90Z+4VC6rIxySoX8t/uHB
v8WJeqXlz69YBU4A4OB5wfUvlPbcbt96q1FAOjHQZg/iuZr4bv6Of+RoZRGzHssYBFgbP7JNekZR
zDH0OD2F7A23xBeAYDrO8HbDgeRkTE6j4HY65VVc5Wa7MslVipVT6cqVd+q6wY8tG1cCcCXU6QlW
18ZzEXpgyDShNVSGEG4oBN96UDv6j//tSHSWJDr1jRje8PmUAGhstDKikJmwVPROrsYpSIgJs1/T
hPwiJmAodZqmdMN7ijZQCUWEkKht3DGYOhavHDq/ITll/jHcxaLpOdlNUfe4zUFDUoHY6kea79iP
NsrAJVYZsKQ2B7Ol7tMjwMetZFN0Mmm3pNcBcX6rlnWErHXUOwd/zNNoVCKFWjLGMVqRkcSMPH+J
c09RmosORmYreUq6K/jxNuYJitRKqy6pkHI9bwsAQvmdnYIHcWOSW+qxWBVMQE0OSEYTj2mkQzct
HQIHpxZ2bMuiEQvTnjwUWuD6U0B4uTK43l772k74GIoRSE08w2BfEt6345qS3d2+K4YHjZ+0+Rpr
jBtY+pvtu6UaO/1foNGll/tk8tOa3WlauLCBuHfVKXEnLglzPJ7pdV8tzyAjNeCdbGbv+jRK/TpJ
K7ktulpJpgIsvbQX1mGvkM6OS3mh3O0MMbmU+JUhKRqSRhl94lANd5VMxC4u5DrFZU+bVolgxDHf
lSPLEOMaMQWZAX1qJE0OUyjEk6ewGWyW1Ntk1Ynlmk0f7rmWDrw8AJnzf4OQ2IkHBTvFiL6mPBRz
dp5UPd7Iy+mJ3wGjry6qrDnfl67sP8xgdZTJeBjd6wJxbwkTEvRLqt7EP+1BqUqWhpWLlOvqNcs3
z/o004UrSsvAa1qKv77XqPbaK2+bK8zWNV3xZ3aCM4ojLMNLKW/BRqipL7FkGgDxu8scoX3DUE5F
HtGvgnLXXuVrp9519k64/h8WTZecwyuL3ozbmWLPN4lFegYUf3zJaEkbOQAEu+OKpFCXVQ/eclmR
gxfk4IweIQkxWLUYUobvZI53RutFf7GcggiIsdp6s17msg9Z7FsgENV91dcUfgUNB3d3YroHiq5J
bc7o5H3MdEOuZdX9D8VYg6jCdaG6T+28TtM8w7ZUpsHpbqISe5PVeaIuer2XB8ZfmbK//9ROtAe0
iv1+fsgNYqZjeZdn2poO+cys/D1m5U3YPWXN9Fy53cqselPYUpduAQofT/XKHr/P7XmS0Zi5AAz7
NSIsjfJ5PZDT77jHrV7GuU/+vcNfJgJr6EjiaHgm2L5R3bo+lqay8yxz2QXGt2nqzsUFwlBDdHaA
mzbTD4qV+hW37kVe17Dlg2VSgkxkZNRZFkNUzlbd/uIt51r0tKHDz22kC6TOvnupuwBSuOSBpqpX
IAK3eOFZUfgt15BSjpgJEVzO4xWVpBcc2RnMhkVhZEfphl8JQbutHYFs0cK7lxkQR44TBH1e0mXo
3RRsoakZ7oYnGCAQiQWNPzAAMm87UF8joAAnJ7+4Warf2YKqn6Pv6HsEoCoiTdkGsy3Fyl581XbQ
W15AneuDSVSCRtOD7/i66NObEqlvpn5WTL9f2P+T1FioYCJ20cDTntgjD+yRxWzyQfc0gHPNji6p
ze028xJJbHNBPqxCD85JCxZfdsQU+4gAg6GgbQZ/WVtcsY0iWeKIXqfUAQIPwiLBm1fwPbOVz079
r9+Pb2ngSOGLbUHmRxmIdggWSQcgXpyWb/RSt0N7syZQtskFcmyesEt/y8GvQZKsSupUfnAt60H7
x6hRPhimIn3F+9vTGQ/0sEEE3BQXncOmLIie5KQNRvotysY4zUp6iiBWDBm+pSzhZQ4mYfJnL07N
s97q4STMzMHldSW8QSEQ3j2Vj+O3okW+8AGtOJ8whFiyt/htudj5jMtaOmwmgk0uhtaPLTVYixns
Gn8Ih1BNtXu8/Fla1HUTL3uPm4hdbGoZYWqzKOql5+TRLfEzBqAXPeURYpfK+N5EtIlVXD0iiQXU
/AJHyq7BATCdHsWIBwOBquWskSzKE/Js0z3DBl0kv+DyNPIWDU5o8SPB9hVRZVK+6thZxlJ6Mb7a
hC/5R+VlY36J681toD0KhNTGym+ggcvAdEfJb1q+Teo3jQBST7khrAZfjA5p1DmxwvVOwyJXzbYM
ww1zFYOIxL6lo2BK1t0WzoSAQ2po+Ly23Wl4EzEWF3TmFZp9Ir4s8oV5qW+yrPpTAee2XwNpbTlJ
Li2E21Rozm0xnCugglpxKmY/FajmC2dY0H412jOKy1Gk/UIX0Osu8Yid6SsJJm08rz0Bad8c61M2
+7EhOS2ubx2XDsWc8FrKyU1j1Y149LpCNF4k8lVMyFLbv7Fpq6PcGaTM1p+Ti55fFvwim6MhDR/n
UEvmE3r+OHeBhqbOBp9k8a8A8y4bji1/Fdu/1/GCPebB9vC5cM2EvJYpfFIq+8VI9jmsP32lUSmN
kb4SP9qmf68W87U7p73lNHiPDLxHEW18TXYsDN0uyTlbQmXPVI4uDwoKWHBAe1osmmdb3fv4yGnJ
HjuKv7g0hksg9WGHFwO8QEcZwdCH1rNw7UwxBNMf8kiR9epiwjKsgPsPZ8tZG/26pMzveEkmc7xp
1nlsvsnjnyaNTD1N6taOSeaeT6VQuh1FCNLeIRZ5W7hiL61+ydkITWpx1qubYIp3K+ofJvuAL7wl
oAtSn3MFqlAezkQSBh4GQLl4duALaYnxmtpPMZnwvUgOYUvriOnXGOSbR/Js8kdKLoTluCfNDQt6
vtoKQ8em1B7SB72EW9ODu9ddbZ5dconUOjWqTuir4qKouFWG/Cq+axLwTz32ZhYbWBql2ckajZwx
fub/x9h5LUmOnFn6VWh9TXAcGhgbzkUoIIDQqfMGViILWms8/X4gOWvsnhnuXoS1daWoykjA4f6f
c77Do6aiBS+hey/Hv7zyemlp8w1lXxsFZxzKzDSkifKWX/Gy9zzI033dSNQIULVA6hZ1MiFtrq9N
y67dIOVtTu2UnKu6PWO3EwdNV3DZoWM2NDma7/MoUT9KXRCs0iwhdtWRz9mYnpVKzHPb45/1wNAr
dWGfolDgPtTe0ARHJdnk80poPNWafcZgf15KOBQuIwWbfiFTASZEaEt5mpYP8RQiSiWIUh0mR7zE
/fHtz/mSxDZDJ9vF9LbFg38tySlBUF2aaddGg1cmjoSNt+cKNI4rWBeG1NZpDdrGf+qPMLXujR9Z
zzj/x0bbHPMt7rA0+upHIsRV70jjqx4xXQ25umaTiI/CJKPzWlCq1D1037u3gka5ilOUjoZsxcqu
whWoutXy3bwAgU7t4Taz353HtTVr124TOF8ZnnOLcaHY6YK7sx1I+lSb7uADB6erYN8WACZz3gbj
01IG16AkdaIHXsYHm9jDTr+Sv51DQGXbBO5Nr1R/s4wJVICl51ESEt9KPzM0lnzZykHnxwz99PLd
iLQ34uWvuY3NyaZHhH/5AFmWGNIoU1cd1FsDmN7CO65oTgvScmo5A5KOrTbZdmemhNHCykteMBlQ
kuXltrJtgfClOrEgcgLNp9oTbiTRNMPkAqmHDVNiaxO4gxDuTqIyAQzHEFHCpvJsxFu18OSe1tzj
Lm2S5zJrn4OZWEcApdXcKQlSxp6yDhQVcIGDekc6wacieTxZvLiPPckrHrU0blvUUC3rfbG7hEry
nMflw5g4rttaiTOqr3gLiZ+VnXWn8QdPlb3ym7Eg2uWuifO3IqpfdTgP1nIzhXLF51R2/ByKuqkJ
v/bR7BXap02cheTcpo3pwLHwcUf7SH7RmPUk6hUGmkNKUG9vsQGv0dR2KW8CdZ9yywZg2BVR65cm
qcPyZnHhGS5QzzdHdXQSWgdpPs8hhdD0PkjdVbtOELT6b8Mw34uD6dv4HMvye2DqJJ7+vndSE7js
ckv12uK2CVIrT3AV0tfcU8YzB+SzNtSiugn96MNSe0pCpUFV+nFIWQDPG8G2MeyvfchsixEQLUgl
Rdk6567FfnDy2REo2hU92b9osxCESXN4BvgJz2CimtgJmwReP1bs8DDTmwztSozBocPZUchEzUTh
rm25E1PIobLc/JVIsbsYKR3gM4kDedtgsdFNVza6PcNKelKwq79MpMK88K3BYwoJv6MaV/kEjyGe
G/XBcGSfRGJv0plGhY3BcZuRLxNW7e4vIQvUAixWxkiCeDPV+FOIAmBW20Iu2BZV472v/qzmWBJq
j2VSM/AeOLSruH2zQ5oXTwhbIY89mS+pYWW0wi/FsTF+mOBYEpKYdAmxE46yuxVF9zzmVoTfYjtB
yXLNTqxnJyajggsT1RD7mvXe0FWd1g+N+qdR5vLYSN1wsNNvWtc4Q8Se5L1PJC/SipN4mamqmE3I
jbzC2O3tk0VTUQ3uhTNgGY0n2QKlTPGvIr+Ac0IleuE9nMPZH2fsToIKTW04DPzjSmYZxmda0twM
YETzLOjfbJpwyW3UzrqkIanQ8NcwE5GKxdEihcMSkAck0IPmbgIBNqSb0lXbBR8MlKyUqJBOPW0J
FMfiYHsrvqu6tzDiFIRLygA7gArbIGKYs4LyOjgb29j+ZdMn8WE2xCLvMRg0z7h1UuzanebM9Wcx
ES7UKxI9sJe0zZdF29+xQVSyihfw6XGuHwYXY6tF6AFcMFJeMO5ivBEjL231RuS5UxubCVFPKIM/
qhKWQ2pFNI4X5Jc5+DeYB9vNZ6hk51my/Ba3pV3Wvumru0n8JPR2yCjfqinfCvL4OoA5ZX+GtdjL
iazq8nd2b3tyWekcPiy9fCTKPqCEIOLwlkrguLgLg1lsBLl43uagCLl4830Si3tu6reuCm9Y+I30
veyMw8ifpC3Ws3mvgBhtcVmqtXU1luoSflcC4kPIMEp9WK49qCoArNOPtFv3mmQUJz8lazskCzqA
zTEm9VvLIFRAGIdUc0TahvxH3l5aC0lG/mnH39Mp8zNbO1nlD5l6joo2yp7GcMIVg2F7guILMwt8
k4V3tp4r8qk4LHo8nhMjAJP01i3Jvi+r14DqG/uEQedgw/1X5cEZY2a4FoUWg1sYYrX17LBMZqDd
+0Bzu7ogv6ezQ4VoM/FTd+z+5+JdNO17Zp3ShiraHNNz8RCQm9sy9FPlxUK1Wn/WoSSBZTHSTgGG
Ld+xBGmZAlHPI7HCEVn6QY6bvnci+QAolPy9TbE+MMiNrV2R/Bw5NcLL5RP7mxxbt3AJNkHTIWkH
XsFLZKYDJZqMvSfFMGZjFi4mYlXqdKP6FH1GU/sCi/UFTMvL6tK6zWoGeJkc8R7s5a4Gg4ieVIuj
lOcchMMt8Luefrsn+Yvy4BSeQPcZhBgtiOADb91VvOKuvmHsH1rVcdOD3qKT0Y5qZsulJQFRKSBP
seiOv7AZbILv5cIKrqZe2vuS7BBqGGqy5FtpxHOo7HM4BfqzmJO9hSPcwJ8RM+hEDpWIBRoG2A8q
FA1Awy8mnBCL5ZuGYw6OdRR4rW14lWAzJO2iQPKN6FsC04RiDFh+dml5pp7hDF/vGzYm9VZPpAt7
+mvLbdhhpgitnuEvrLUrV3x0EVB7aaW4VN33FRy16ATilNcQ+tKposiSKuseVntAV3roGEjlZga2
28O4yuVKrbYUshC/krlKn/I1nTyrHsoEWuKSvAEw2xjYzIaFTHR/hTtlMBTCSEGOQfygFavDv6iu
p5nngr+61H8Ec42kTyU4jxmdbhial72UiXKgAdBiodxEEVP253F6y+DohDW/NxlIIffsyCNIN977
nYpXJGzYdwKPSkAzB3SCMSdo0bxXD5eQueKRKMh5BNeuwxdIyYmtuLGgypB5uc36hecx/5lH2TXS
P7Lpm9GcK3G2qmdrdWQoPGlz6VjTbNkAoRt30aU0Ktg+P9mRbFWIWDZ2iD+n2SzbiqiQg216623P
1t1B+643oBenS7pkviCwgiPAw6xd82Ck4gOF9dUOUtD/NJKesjT14+DNbN7JJ20J4RymHnE2xktw
GOijipvUEfQny7T2tO+wzbAh9oflXjKWtqeJzpBf1EVT57RP9IFeN96SPHnG8OSoHMCc/tDG9iUr
o5u5er+whQuGxxCh7YsEF5WbZ+WacGLibP7BXpSpUnxS+9yPCXt3aJ/j1i6nk3oxdhK+/YUKBpqq
d8eURq9uaq7xPuPZKmX3EVZMnBOSLGinmeB17k1TP/WU6hUxZUxEY2mErw0SFViBpcD257kEKNZf
ErD2CfqcskmAZWm4Q6Q99qL0gi2vi4LLbATniG81UBsnmM7Hcufi19SoE80cm2KrQv/OcDIksR5H
lNB+Tm1KBhhCHMhji6Qp/Jh9v5Pz7pS9nhTFoDkKbVfvIIlhgzDprir4Le1GQJOAwR2ZFi2QRtiC
LOX1z2pXCyOtJdxUy8ZAsN/i1ijUL/pEf/vTv/3nf/yY/j38Km/ImGFZ/KlgiFjGRdf+9TdFWL/9
qfr7nx9//vU3w9BtxVJNYdqGpeqGqpt8/Me3R1yEfLr85xnAFVUjk83OBksETULY8cQ93ejPzcGo
qzNm2ILNnChI6yX2necY11QAfznE57WojUugs63dZtLdUbPdtqdm9VAh7mlLiR24cBqQJ116yjG3
rBbFhWoNeybpmjP0Em6n/zKZ+2hz7KbYmA2jc/qpIQJHIgVMbk1sitLSFBOxxi8dm62YvYnzOLQF
+iPuPM0vut8r7SkJ4vNAgY22+HKXX4CLfVGFe2jPttAY4rWbsnnRzIgHHEaKAp8Mu3sRzq75vYlU
P7+r9njWuagSZfG5qhr6jDHYb+o1HFW/BKFXZf0JmxtZFSyDENNtC0yeAjmtPcIxYzl+44G3i9n2
rC3IXMvsZlRs1jrc4xTPsxJQSkaaE4PrpvBzciQ0JtPkY2BJXbp9TflyCCEo7LcCE8WExXZsa+y7
y4ERVMISFg/RbsyVY9tvGzEfpFY9yBw6wwEm5xWoXbeW8+EvMLGUjSgVxA4HVzXX4lEGuF8m6kWW
Z251GfYD9lar3ybl/FIY5nP2sEYOEjEFZbid7NqXC/PUCN5YG7NVOWOTRKaEEfPUGIMzVOV54X0v
muka1eMNxuqdADlNlYlbJ8OD7nnVdAdY//LYEvgw9LPEo83qlhd1bl9BFN0bxZ/90BwJW/HCPz9J
rdP0sFGQFtfeTIYBeIl30Yv+YVH51kgYsInIKrojGcQuNafI4pN96lR+EVtdt1zl3H0o5MZ3pbse
RRo6p//1nSKb4g93iikrJqBOky2+qau2Zf/hTtH7JRBTPh2t4RNfdIl1Y8S6AaKro0MkgShbaftW
g1dE89aMOat3C2lxmY27GndGEq2dyDmggeQ4pJzMe32D++2dl9ajfJcSmVpO1ZXmSqlwZbxcJXeF
kA1H2ixGfewFUIn5pWtgyGfYnVswoWQzJmBxMFoPFMnaGSek8zAuh1rVPFQ8XwTZKTAUbG3pWerE
2dSdvGKEym4VB/WN+3gLxJMh73irJF/ncL7QiDu44AeZYDRz/zKVJB+B5skvYsroqBpwG4rLfKv4
l9rgf/u9ArRK0GOAhRWUtTb46VDtFQ5e9S5DvVF9EerM3+inYHsFm2mi9EaDajIut1FQ/cADOwwJ
rsrBoeScaBmp80Glsqx6LZuVpoNsQGRz2ieoTRoCPwgrMSbPltU9RXn/kEqgw5Z9VWUVWkC+rfSA
SmdoceVmW3MpUixWZXuNuCSBaqPIwBi3dOepe823lAlMGjc62oqhQ5MM7QNhU6c3cmfdJE6zl0eU
1VujoyrmIX5aq17H7C5oe025cnOuXEVp8Cqz3GWkDHSLJz9w+2QPskqY3X1KUlSs2l9IBiRtdhQP
bXWTARljHgfBMCh2rGY7DYTev75cFaH8t8uV7YKq2bplm5pMPuMPl6vWTWIajelYRPPJeoEXgse/
2r2u7V/TWmdOL8tYh3uOxt37aw4/a72ED9m7LhQq+c6NPlxB/3lj9osJmQngecSy+WmH6p28LEMX
4G+beaVFz2w86yN23mOe74bMOtpZ7NEY69lo9SpCZm21HkBOzzArTyKQh164wcpKV2cOEEFNzk2r
n5KePjmbend2JtkIDNc31/aPnPlVs/Z1mBcrMc7RdKjb4RyrjHoh3KeNuNECCivcm2vjJQqsV4Kx
SEC6cc0GFJUo2WfpfAvT8Ta9dWzsF6ZyLSOM4LYZI5VdAKoigPzOxFQlM5il68FIaMIgtac/KhEB
2JGtajfi+mMBeqRLuCUtdZxEe5wTw4VIMVB5E1oQF2XJ7StysAED0pB9QdXT6LzFIcGRt9/HOOFD
wuo9JVxUC0JGWApfJnUQpcAap8NUfJUIeRJlg/2Fi/kipQypX/U7tjgsclxV7Khwys0rmUzBZG/f
Z6V4hHIDN/851otH0Jn3Lu/oS9BvUZpc8fvuJNPH+EC1OiZWpoANcnd9s0BYM4Z10rh2YtU+6PN4
kLHMpTTHcLtjiK2q71Yn78g2HK3K8MJl9NOwYb21TzEwFC1PDqD8jeDDQpPoOPTCcHlkQfvI5fxB
g8g9l7r7PI44wfklydux1xy5G5yfd5OhZm3efxIAMztYURztbcD7ON8Ouq3tBR16FnVSKzSZcdi/
vilksur/w11h2zYfUYSwdEv+/V1hKpKdRrWgbkaXvckCmciIKhW0vvb7ipla/T6vCIPZsV03pDtB
Lz/Rl3YygRKJUby8sN6elpwLc9AQHM4Jlb+uXU/nUsTQuWV4GIZMXwxulhZWqZkpqM8Qy+FAlRBO
WNuWg/mcFsH1p77L6HucsaSF318D3JY9ycuIHo0k/xhrkKGiPTTsuyX23Jm1OAMCSQ76uWVHshHe
EOuvFbZ9jVucOdS71dJu184njdF1ceCQjFN4j91lSD6KOProX20Mqwk3m679qtP6WeBQzs3goGmQ
zBv51hH+DtT2DPOMNHQIBruDPj2pIFQxsWXhceREa3CiXaTFgz1eEBHD5cw5QYROjLm/2hJRHKkg
V4C2LW5KRRrTibbXn7pafyRO8DCVZLcLKGOpm2M4/bSS4TpgNhoiZidLA52g97PxmdyHRNYksc9t
BE2ubE8WQEXwoPoOup/yUJmdytSNiQvXUBjThMgJ0LpPUXpbFoBfVNPocXsiHfhDKy1fo1EsQnah
R/mHfOtxSUa55oFWs39avXbMOg0AcOMnOJhGxi1sZr20BZFm0uhbeDjxFOBRr/Zp9eUl0o82bAhY
BLu2UoFLABq0XOHQ6Cam4zAy/wRFbdF5GzEfm9F3a+jDNuPPfgeEDvXibPQIeUF50aBAErhQvBT7
MbBnLP8BWUDqtThIRkg7KjCTCevUOrPA4yFJVDIKm0ZI5dBT+KdJ6aELjH2RjXuTsSaqXuzY+bg3
9JpsYu5WEjB6i9UNVEJumN6ENYswhIp6qRfXwjCuSUedCf1ZTTLfinjGml/fgpsy7IMbS6BXgsCe
men0dXsyL/X4DP7oOUcLDTfH9jEoG9Uo3zFlkiJVk+gpNbVN2GpuWcu3xiqvzGZw1SVgWRmvqvvk
fepRvwoN2wV995TgiS/TUHd93yHJcTTCjtkPYjd+zlUFvApG2dTv260SqYdo5HzawoEqZkeR2MIU
sP0GbpjI7djKL8wQNyWSbowHIMvPfRjvG+oSsKOoVD4U5HIz+0wJ6pnK5QG9Ij9SbOh2vrS3TAoj
lpQC9L3SMSXIm2NR7anMhgYTnjuolg3G1spc3VHHnr8vJdUfH7thdrqidoctYNFc86MaZ2T70QUk
BGmS1ZGiot5F388BVOrzUUtsXjlhnk39qVXiSFOHN3ZoLSS9apvGYKSVsF9hOOFxCfHGWvjS4TCq
i3xcwCMsOPBbWkzDvZ6ddZAH1gBCbFYg4tDEcUtfkiV7Gav0ebOkdxrH47NCj3qVivPYKydzUXzc
yEKBKUK2kQP2bNmQbSOv62M/kNNT3CXnTrLP0qf1nL0dBrgu7d6yfxXsDio/+x43OFDW1CBkErZ9
Ctu+GDUOxBcytu43T03MVLd4bzsw/SOAo/omqd2mbw13ivM7SeB7rT2ZdLAWvLQEaKm1h5hM48hA
HxQ6eR3jIrssb+Oo+UMKeJm9l9L7fQG3hBzKG0vvXs7OgQQNji0qk+FjwdHLZECc7FSbexNHVUrv
fBeheECKSXiyLD0eW5mH4KHxsbnAD1iAGziNUvkk2PCRDOEh04DfRCyVLH3tobBShpbAXjqmiz3R
L46roiEjWZNtyekHgiy8VAMBWawFSnygAgG2SvETbXzf53hijHIf+59w25DpgFquaNPJ0TrJARjg
53tdMBEdiLjj3uUp6oznGnD1oRznnQJ/G2NAE9gObSJuofL07LHXInpMqDNM5GPtFoTYonAxoAQ4
VtLe5LZ0JcYpQzxca9hbJUADadvazS0N7MsiNFfp6eRQfFoRnbnTz6U0n+ibU6VLVCub+mx/7630
0ZnaJecY/Gmlt8xk92syWST+R0OfHw/xqezj09jFp6Gz/W4d7hfU2JDb9g3qmxHHtoTRQnpAsJnV
FkGHVjvqGjsq0KPoXpkduxG8JkzBDhefcksBLdHci2qOP74B7TfaVNaPVDwd1UtYm55dyNRnbjQ6
grhodnkNPiqhZI3CP5PjHzsgij2IeDF0NfJLSjmq9kSTt76/bWJS8vz6ZfoSVSBd60GalOVGgQ3T
Dskhyr/UtXO6QdstA6duUak/6SI1oCRT2xC8/whiktW2b9ItAvQKocVZeVpmFm3SRd4mMHhD+4pf
OTAgzLAL/iXDHlsbUK3pmiXVbX7HgTsVz9MWex/hQGL6tvxsBN05xFlmb2Ke4CH7AgIWh2lKIB4U
jjQjVHSTU4fCyb7FbcvywiDEN+TprCgT/rT+nEHgCICEPlZCVwKhiyk59j/d78bcNzgWK9JRryGH
Nn7NmqQqOf2fWJJ1Y9c2qqeXDObUYDv4xxnBLiqDu4LmCOjH0j3wSzXT/OLN+qZIoFNoH4VKgwQV
Gx/EOZSYK4Ibgd1APqMS1gjT7AhkXT5a7AjaSfZap/wM8a6MOKA1sKac5VSnfYnBF+B8nEHVQLJv
xXmx1bNqqTyUxXlySySlTB4owCiPAg9Z/JLe2UtE3WMIPjQuvOXNigXmw/nWckbtq/QmPWSM54wV
7RwYqnExKDORlPX5+VWif0Q5mLrpB+zWR25StUAv5RfdagMPbR0daNqK8CeifcT2THmblv7VOAbH
TAzHKU7psTXccN39F8eA+nkg/qoYMaJHjkFwApjzoKvwnYp9JfdQAMFWqnvBzsKOGarme0nQaMjN
MqtXWmvNtH9WdO1F0pVXDIipND0ZP5jiOjExh4WBwIziO95HGNDTU0Ft3zyekjqg6n1rjjn1FD3U
2XGd1vwiycYct3WGPfrBivuf96szJCgs5sT2cdFRLo1N3SApgCwesZR26/WYe0rD/GVcyEBguMhN
d4xal4AP5BhaRjC1rYkKc3/5Vspw1vbhR2+pfjilfvrRt5EvR8VqIqWQaS/xA81HjwG7CfxGJ2PD
oqOL1i/SwrMs5DikSYnHODbdXpCIIL9k+Isn9OBmVdKdQJQtcQaT4idiTNsmh5RAoHMoNLpFNTaL
ips8JLY+RdW5k1W4IJTJXYwq7UykiDfM6KcofE1N0Ms7RfReqdxijFdNPJ2KQPKwLNptddThVwDZ
cA3xJiRpyzEpwJKprUqiDdFH49wmew2Rk+lFr6tTztCQblpKVDjwte4Qzwwk4Rci1DYGoIfALXkF
4ruEcWhkHYt8JbVJPmgoQ4M3t0gwVEyqMVCv6ijR8IcNSVM0PMWpa5uTk2LpAb7bUXQ7MkQATBeB
LKD/B88PtUdFyIBBeAluteRFDKAjcnJBDCEs5c00+3dItr+SHIyIYT1rmvVsGMtz77Z4vSiU8xOv
aTAVwBOprfGsRl+xrb6EYfSKo0ZbUdKZm2LxKmI8BYnpjBZn0rxH+gLVi4nTEfLL2lruAvwZE+Wu
IuRGL+axlaUHrb730dwktY15p0PVp+WI7UPM9kFlnEhUiggvRxOBIR8uTEpEoiooeyGjQclLQIUl
YJWDzEo3cwpKqXA3BCddxjvBnaQhWAk66TYF+ZGNZYrtof9FlTwP12UbtTA69adgWpyeJ6HFrwZG
Y0pNWxJTUjgTxER5IfOA1LibWShzcvAj/NoKcz35pzp9oUcDCmnhWAv8E3DVzYZ2E2lXfWPRCILx
2g3aJTwrTesWb5zdFWnVeEemPZEjP/CWQTMCRwiCDyVxJ3pu78bgvxuJfjt9JF32qlxzGfoa03IO
9MW8F/XEIMh0OFOqfXwo0KwU3bhZxUdqdH70jf2UzeldczSGPSng2Xl06A454GVxVMwFsYpEp2Ej
PefMytoZHhPd1nm2PjFgkbBSqDgvmhlDHbduvuNXXipPFZTUDOh8xgFlhm57MwBO0zKz9FA5bdp5
qCXlUaF1HyEFqt8DcPPE5/YGuHmhRXuer2NQeMIc/RtbBks/Nra0EaVOlWZxl2iy6bE0rOueidfA
0CiV8tuKJNdT8j1iLxjyTv3ACb909AH0exE7CUckgRVD+gbh65RYF4VPL63rqCi3SukeQCxTM7yi
hXzCn1wXzCQnRW0xNX3kJ/szLmZ4yCemENWvtyyw4d8aFLOSUMwXitDZwYThAD+jAacLe8D4GZyg
QdmYKsLJ0+vaw8J0zJXJhUsdnAxILrnGFs4PCkYX07UY1SM1c3g2D7e3hf7DhjMYEtZAm7HFv4I9
32HtkZFCN44qV80hGMj0ErBUHQxEyiyonmluT8z3kd04oV8G8mpEb7bsxZhVsjI/ivd4Ep7AEkIL
5muG5soIc9zpcPwjoFcyTGb1YmrqhTjJBebcdljAYT5H5nhC9Typ1oyucg0yMqPfrLA7RCF3kanv
GxiVtfXICCWZlBfIHM1Tcp/9U9hAC9VSHPUmBlq6lHEbLPWmuDOCTHe19BzngDsbRgRycCx1yqfv
Kegd9qUB2Q/DCvbmF4P/PYCLfr4F4/Log/zZirSXkHNJiYYRR8EbtMb3RizvaOjxXHtTEiPxas9y
kz4beUmtFK6s1AlbY1PAnQ2zheoSpAxAidWnxeabHkv47JFfSrrXIa2rFpcmNVKShZ9nIkjH0GGA
aCS2yiVaxJUKWgmubQlWT+62r7pCyldMvl1+dlG4M7DkMcTsYQtwshf05jYEHHv1omN/vC49d0+2
I6Yyx5dCs3ADdbusSc+FMpz0tT5q4UKlQI606CYff97pW2gSZVe/sSgasw3nxyGttU8RKnlSlTK7
YB6YQ3MpR/PEzBEFEz/LPmxWcMhBDOqRyrfWK0DU6sRSGMuX8jNOq4jgbrsHVbkHe8F+lDflSWg4
pjiJawSfIh0vDR6LBV26Yowk9Tfdiu8RQEbGRCHy2UI+LsIGrtGYpDLopKi+Yl8ocS5JtK2CKXga
3TtUMxzad6S+W+tW8I1MWjR8XCUcQICJcApTvqmwu2VSkhEpScom3dalt6pqraslM8xnba0yZ6H+
tMSY05IeXTHAJeMc2hSgqlgYuQ2mYAP0cPnJKl4x4m4mABnT1eheAni6cOVcfVO9kOf7pHPyZMXy
aY2tyHRaTOl5dtWqe7aIAwZL/txhHWsiyQ/2gaZgLyl9iy1oZZXeRCvIOByNAf3IqrdE9CWgYeni
dB/8DsSUXAHlE7GkysJ2UnMzTvt5FFS4hhiAP/t5280oBlTlpP03E9i/i/39bMVul7TEupcdVsdd
jH6mzS49iJlCN5Q9PSIAwX320MPsiZ64nQiHnUx/GcU6LbiG0MDWMxiOhSnAtjd5PN3aZLrBwCVC
ZLbtVhro7NgIDWQpIHMh6M2xdhAOLeoMNN61Zn3XbIyDOn6MtcN0Otj06MWvXCaUPZN+uWGZ8QIg
7fUY4ok1bmwuiSwmmF0AsutYgjsCA336pv5YCzGj4Bq2B601L7lePeh9eSAnPJJUbGWujqEY7nFB
F7JpXg/iVyKhvYbhCQNa1pZeKw/wiTep9d6Tprb15Dwk36L4pu/kDxAP5yTEOmS0PiOYGPn9rbdo
ytG/RRjLgumr0wYe0GsowmKbGbqzAXWX7vWCULUUzFsyKMQUsAMZDD6kElL79CsU8G2TxHua6ctt
fJUY9WgrGHYMlgNgwkvPGFLxEw77XWS7eYwFHbbrKcNubwWtL0zdCwyTObq2mef2aJiyC0rAKd3S
1dRPlxEYYookaG3a52qFEVbBk/ZRS+l5UMJrphi3Wn9Xc9rewt6NGLKwhhzpHz6ODFmm/hpnyaGC
UbhNr3nTO/H8k/KBF20mHcr2ZAxrtGFQ/wEj0oa0P+Tx+LU3q3vrJ3tz6PcqD7LabJ+Y+oJ0Y+N7
lIjWgTMm4Qc6nXmHoQxHGZGBkgyAwThYpHremYhGAaKRHQYHeydhuivhzy3Zqc1Gfyg1L9jat2rA
MB19sPrQ441LJ7G9AIW2uzf4g0upv+ZD7mNyLeBcwp2HgriRMpZwZSeGDqfLKyiJ/8cM3V6Fo392
DJiyih4l26aq2MIS6h8cA0aVWg2H8vHYGrtCYa0wYXUxMW9g3QHBsmOByyI6rz3mkmARlOVrn++z
Qd9hszjZiNoFfuVMMg6NKR2oJd4awVvICUft7UOFDjQ5yTNQNJRFT1SgbXCOF5yDqQkkqDCc6bqm
bTA8LwWuaPYR69i0f3Q6CiS6BvYtHJ/CNQVcC1NheEPgZVs03KdyDS0eTG8tn8YePsmmuxYVaNT9
jAG+ao39XJBRh6u40BpN9GqIJ8asyiEGpDwjCxbIgiqtuHoNRD3qnAYBu8Hr3Un+GFq7TkUxdNEe
HJIwtIMn+4H9dwU4j9IBqjBQWTzEIO/rq6fiQdobR9Wo7uRabgnsRivhERm0Z6U3/XHB0rPAxDQZ
W2JOov5xmg9E4gNUZNrRgsHprdDtTdRldkdpQfydt9NsT9hnPdlT8skd2LZwNgSXlhz3KTHNbOi3
QVYe1k3KmKvvaHNENglaJB/xOL/jc9go1XyZdyQTeLIvMMcytzSTR9ouN3tc6ce87yvCmAUwQ/A4
TKm6R+rjskdNJJs1Y/6LLeBQHYeM4FkhFz6XplPlsIDxBsQsFuNQujac2I4XcLI1hTaymHOGi6pT
p5h+bgd0tKxLBYauvvMiQz9Gw52WM2zTB4HBJ/yOiYQWbPTzMx7zkAml1GTHdfRvnqZWOH+73v/t
dxaZ9m+WmR9lNTdxSBT49//7n9fqq3jqmq+v7vyt+o/1S//vp/7hM8/UP5Rt+av742f97ov4/v/4
+3ffum+/+x+aNuNuvvdfzfz4avus+y8zz/qZ/78f/NPX374LDN2vv/72o+yLbv1uYVwWv/3jQ6v3
RxHaP9366/f/xwcv33K+7jF+K35++29f8PWt7f76myr+gqxs25YlbEvWNJ1FYvxaP6JYf7EMzBNC
6DTaq/gkfvtTUTZd9NffJPkvQkOLFkKWFVvWhYqFoi1hTfAx5S+WaiP+WQpbYiHrhvLbf/3o//Ax
/f238r/4mgzjd6uUbljsg5H3LB3TncANx8/6z76mcogCxAvzCRvlAnwv4hk8gu5PymdsOjNAKJsW
d9vILhEO9odcQykZZX36LopO3w5JoO7MKGee0WOVSQPGe1KTi5OIw/J5Rox/1sxlvDGnWQMgWn+s
7ee2+CnJ4fIij2z9/g97Z7bbuLJl21+pH+AGIxjsXu6DOktyJ7dp+4VwpjPZ9z2/vgYzs6ps2WVj
v11cXBzgAAf7bFOiyIgVa8055sA59spL2ulUNYjEg1EbmIV3/rgZQ7M6t0VOaI8RBs7elfCuF17K
MKlMFB3t2jY5xTACuiRLnKV18tNvsVPSd4M1VdirMLPNJ3Oq+6VfUv2sVWI3DFOJYPomKwZeUYml
ZKFqJ7h3MtVcqbjBwJjJocUfKGiLQzPIHEZnWjmdeJpOfpLqaw7TPoprBi9uQWs2T5jPC9n9DFMb
HE2jt+396KOra13ObJOrEWRbRYb20vuNd179TtipPMg3UzDtrCHUTMojA5+o2SUMhsAwPHiU8WxL
FdVPRwvM7OwBWqQ+6ueejR3eSsrwqopmljPdZno+jqx/lFVuY1TpMUWRBvg9cYrxQUnwiI4v7Z8V
ljIoJnY7AhEqKxdLeUcHffJy5mNsp5wYh8papqM7obqqdYLY66ifQ98lFqmF6LHeeaLAkBNLu/P2
fcoYBVlaYrUviZnFgNZT9oF8dGbcTloGZwTTutESeBW6PKOtc6IwHIyaVAkhbKXJci6lRsfICSuU
vsC1MZQpOOVnDBqstZ63+X4KEuvRCHJbLNhEg0crwJPUE5FyXhpJTjUHDUDrjXzf5nj6MmiXV9LJ
aBoFsd3cRwk/OUFiLVFEEaSIvY9Ilj8cymtQHKDqao1cQ1vDSouqEFNfEEKHGAd5K/ShPQxIMh9b
MjWvU19OV4luQEcosvy6gMFzKjwZVYuCbQ2T9VCdh43VtIs8jqhYiryftK3tilosTCimiOn16tlP
uN4ipVS7VGEM0mssBzxeeOmu/NS0TnUN3pgjWuPeiIvyNMs88yIQvfbkV0b2NKaQk7XGi8JVnOi5
B4oYEigl1XDQ00Dd1Kkg3jyU7oKaOA1vCwniZN0zaPwWsHUd9KZm1pxaPn9ATYLUH9mYGowtNd2k
WGej69JqE2eZRgIHY2npA9Eh8dQY67rJinZNte1nCPkHgtkbaBKECZoSb+Q0KoyLg6fLbyLLGrrD
GluwW+poFpsk6VEiwyiplj1v5okwQ6SL6IruSEUAgG8kOqjVroJRJDTXkpwch2pbtWa+dJpydsIw
bDYLLZlN5MXGacBQ5nrsbfr5jFq0WXiSo8DhwSSQb5O0wXhHfoq9wc/TbQo+9sLPIZWPoIbOIx3q
ddOX4tnUfGR8nZ+tO9fO95UZiSctJPXXKj1314soANYPezGWrnaR4LnbFIWAQ1w4CsDcoOERkT3W
2WFIylVb2+VJpsOuEA51blNpwOmlPz7ZBNB/05q0uAkHTNu6BUwqUx6u7NThEONw7LYy3aODOE4/
/v02/L9urm825E836/8Lt+FZmPXfkt13u/C6CcK8CN/sw/O/8WcbVvY/bJgGGzHmTUPXbTbbP9uw
If9xXRsniLKRP5qu8T/bsFDs3YZjuYpNWiol2Br/7sLGP+zBiBFd/Grs6ZYw/s0mDLf9zSZso7GZ
JcVSWESaOHQ8j9Q2EZpsvbEGckECWbu36MDLZlw0vaytm6DA/3VmDLE9VmhHjQGl3WBYqVGu3SwX
nPh9I45XelI5UGsT33MJ+paOlt0NGsoe1syBF8sP8aQvWiPT9UsVJx2aWw1N0UVVGCTeR6wo2iWw
hDI6DyenprevldL/Nrat0kB1pr7lYCMCQ8MWXCEjlowipaxt2rLCJL3k1CxBxalLOxNqWJVDRANJ
z+1R6Tc4Ko3gduwb2AV7AoYCG4CKacaRQp06ILZsrzq7DhIma50W4AdGyqZVxY3BXqPql0yXboIp
pGhap+ZQmJOnBzw9zNyg2XsU6uMDlGWiW1KrNJjWVCWTXjvoK39pEtXmzjEefdQcXIbZ06K1qrza
aqpS6YEDcM4fTpukswDgD1EUeaRCTrm5mjhVNE+ovQ0O63lfMpd1Aw1JckmyH9r/yJT9WvkVyU2t
b3ooLRtOWt0ioUnvrwtJVJDJcq1BVFDkDOHyCVLyLGTxYneNjSSHBVX/hm+eLR/+OiyRvijAcEpr
mNxLFuBo4BBcmw6zfbNKbroWD9GaEBzsRTDjGB30ddvPBUhf65DZK6EF+Qy/E32/DpmyMaEwjW4A
ElFFegqcKezNTTjZCerXRINe4UW5Ln4SvmL0Tw2AI6tg2c2nvFqWWIita8MK8GbF+KwKyDvN4I1A
qctyHkGXNi00lBZdz3SSh65jQp76ZKiYY0AedE88r7bUKyuhk9/UBS00y3Xin3i0MFMZRH94s6+t
uWIY4j/Yk6V+WgO0qjNpw5Fe89N0LiNNbgTj+Yk/2Kqgo0NUpliHjCLIC/iyfoB5JnYsZKEUII/l
QJYkIzp/RH5RhwzpBjdIrdMk6ixCi5j2kiBrJpCBA0WaTLYWkV+1zE8RJhPQFImRkVhlQy3xsrk/
UxUEqJ61+eBi62RI393oU+pROOY5nYcFRgKswnlcRD+1ohFspfzic86ImtCNewNDa9OJpujFabrO
ObSi8vAyV43mLYrWw3mUh5EfXjhJWfq/RmKTSZOVRW9txtH3SC7zC9k6l6oReDYoD8OpWPrVb2OQ
Vbs0YJDVlMOT4fd9DgCbdc/kaJ8CMA+hBun3cZeNP3ntiQLIHRHWq2isfPwZVqAB9zUjuKJor8aQ
NrTVhYEkecweyL5WXpyA3ehdJ+V8H1ZehlXMDPNbXRqiWKV9Ixkf8YyOF36Q2ph2DIeqIqRYKKZV
T8QKSjnMN4AcZBbEILoL7DhrDbgufb+8rerzWg+7AhKMEVH3st44TCUSk3/BmycWqkwq/zlMQlMS
yIHVjCwGy+2uHCuXtNIzvyP+u0a0iDzCdP38ia/VWM9W29cpDEmKZwR/bVYF61SpYYRryCCQL+aZ
1o8kts+JJDG8mbY4iKUfFpAN8ziH+Fx3CWwRp6FnECVkH2OHbbmzpg4BZ5HkMguXZucGMR6FwiG9
cBqn7iwIAikuWjNW1mFiOlwybU5yMtpkXd11qUWkwlRTbgE+N/AOOcy+sBf7Ic0Ah6p8Ar1cDrMf
aPR8PIYhk+jJScb7kAkINRM5xuSNYSfF5lRnJZN4P9FvO4fzIlowkHonRKJVBV4M1cSXRSXDhmZM
zESlcQRrdkYYAiowq05tzNQghZei7NDcZS261LiS9JdHtMb+BqVaol+6zTxPKLqYVl4zVVjmq3Hy
veupJq563XQuYxGFxQH2qFAulF5L5f59Xxgo47UoyLwTmRbaC0ua6ZcLtwOpFkd2XWKENfsC761V
2wk0He1XNvnN8GAitxsxvhrARMnpxhI31vYwbKN2tEnYHbwgCRfAxhp9WXummTGCEFFR7lC6TD0a
tLgDoqEHRnM6JtPMIm4Qzo1oykQqK8SD7HwnqZU7pM1graK54s7ysMhvYzIjyhgE3Wh2hk5flbEY
nrm6scFj57VeRzdanQ+lfWYrzxoOSZY4xDLDtDHlMuuK1s1Jq2h776l0pEMotIVSyIfEoHyczFOB
lpuYuQy4Z1AI/663sgxjHIeDZ5kADkaCkfOOLJTlhO6qyWq4Wyqt3XYzFCLOrrIY9Pjab6ocSVZe
+M/6JK10YRt1SJYzCAuy3mBIHv5/1diMc/PGpNT636vGi7nh8rPK/uP8uQLw/vwfQMjp5tSvuznz
X/hTRQpl/aNbyqUS1C1p/lcJSVvnH8exEONQxVnzP/rvTo7U/zFNw6a7YhEzQKVIYfe3hKS6FIKm
sCsFkC9T2Na/KSG5+Ktes0MfibfO5j9Kd01DP/bcWHHcR4wUDWiC3hqt0wL8HQf+r9wSwp7bQf/T
1P59IZMalTRki5KVzvbbdlGAb4zSxdUv04iOc5SGDM4sf1mPYFRLz8EQUa0y1G2TYKrToVQbHXFZ
MrIpQqJuSCG2IaQI+7voDyPnYFXdjRkA6z5edEkOizOzt2HqISxjRGk86+N0DrGbwWLNRGA8sWoi
THNk723OHFAebCBrAcxvUdjoB1/SGq4jjDev7R8aOSzK8Jet9zvN8l/sPlolJiktsOTcuN32lfkk
PP1MBuVaIUsfyxqXIyIemVu71AfsEmlM3gXiUeyskf89s/PVqBcLqzLBVu342amH7WUCWKufFpUy
9lFU31YZs9WugGoRkkwP7oadmmoi+d4oZ+sbDcFKVKYLf46TGIPhcXDUIazI/aQFsgfUjK6dKscO
a9gYSVounNS861NMH5XQT7OByWOrvxR5ywQ1JjsgXJeQrHCsWLu47vnceJunblcrlgy/I5wleEq0
qcF+Ga8SEhDHwWOoFD8KGLv+2K00/1ZwS8l2XZRIRDrzphLBrZJnuqbOu/IuYNwylNpisAF9JXsS
QxC4rkTirAC3bTylL0wEr2QoYDt8LH33pAl/hBa8EWHcOVOw03ob5sNVSNZ9Ng/dvYBqnGwgO39k
s17DxJz4HnmQrHmvLizhbY0M/5oqf9nQ4t3iIoX3TaH3PEG2LmvBYDLqUc/gfSCJin6U7YgFkqCO
jHAPyZZtmNehp4GxkGdRc9mKA6X9BYy+L4Y78+jm+C0wJE1boWyH5u7RW6B0GlFlHjCwYcBrcsaB
HqcxLx0IawFn8GpJ+tuzfe09/eDdNk1l2XI+pxo0kt++cplZFK5KXYM08X1p3Ur7XjB4+fwa8q1p
7897zVIkTZx7s9eVo/PrNnBkR2LqnNi4dJ48iJ7qvnj0gl28JuB6LVHNrKdn5ELJ0rhyT5I1seHR
8vNPID66p68/wVEjWlpN3BCaBBEeoHu2mriTC1SR582Cc+tZfgYcaEmAN4zbr767+dGiRufbopjU
dYXi5O2X50TkmLE/wpVG4xAIZAeRT+SCSepKS3jDr04PVhPmOPgj+6r1TkMbDFEVbWtU0rToT6cK
zFsJac2prlplnrcBoOLUgI1rIaIq7z0ZblUyIcG4DQAHzSEJiVrG7ukcYIykOhzgMJXp0oMdnert
ZWMYp33WYRyKbiuy1zOkc4m486ZmFZslBFqSfpviSTEownl6FsYMzghe5X3wgMXWUMC1YaNbcMxL
PA4TktBiHYPc9iMD+mS9LjpybNWtK2NEyclJYcJu072TQrm3s4QJOU5bHmhXrFshz7T0YiAIm6Q1
0f/iv1Uh9kVMG4vzuwUEL1PGYjDrpdNlL1WJAcPkDKg/MLlaRBAKm/FaAYcu8T6TUH6i+w8qbgGr
qJUVEpgYVEsPCYYXP2YEKKR9vix69Do+gmRLQ+CBgAgvuexWEynnLSSf/oXY2ccqSjede9s2zsqB
XzRAcFSudt822Hjdflg1PsZR7XJCf687qAm9hBSAWXvMYbk2H0uAr6NJAJatzkUw0sYNdxxENiXx
CcR0rSD8OPKkGtWmlshMEK/ZVnAa6Qgm8HP2Fd5bJOwNUKmyhndku9AZOiBLUcv62+KKjuMz2vTo
/0csbwetIUwWjWLuOgTXcBLDULwYveyXl9An8SSn3hoDoaLDje/mHL31aZGOJOm2/nKsk3zZmwS9
UZwuCvqZnN3Q1SfBMmjKcOkatJ4rgMkO2myvZRC7KlLOjt96O0YThxWREBLle/tcPOBSVmOO6p8u
reFd5+5VhNpqADoS+ZLk9O6S1hQZ5fUys3/Q7RiTAdEjDg/buKaq9suHBAhXXR0KgsuGFNlLucSd
fNoP7Z7j/rqyyGSk0buZM6bSbrgJ4nrYCiOMNrrZwJzQHbXQUIWnTCYg2ZHq2q+9NJ5LFug5PIJ6
hA9OhfIlgbotcCoZeJ66LD4Il4JGpIhQQjDcljjH2ksiRY/jiaYK/tZlRsmgudmz1wxrPyvQh3Ek
d93yJsYf8sVaNS8Ix+s/PAAhJY1D1st5LXsFAygRwg5wRYxLXBVrYqA3unbSnA6nycZbpQ/sRQsQ
uhsCC8vv3Uz3W31+/bczu7+LNY01E8EwwqO5FH19ecBCCj1DZly6MV4i+UB/Cq9PuWrs8osrCeOD
jYFLWBSVnGagHxytjaNeVzFh683l5INYH5sbewwXTu+sClKaASJcimr40bTqbhhAFHfDmhbjaew9
RNGwbB3qlVzelchTmqbccKAnQwn4tjXSNXDsbk8UfGix0KYJcULOuKsx1Mfs6W41xxhW+7wuDvRN
VoFUv5RV70kbIu+NJ26sLwhKAhxnDltquPtY607sVkFU9OhLaJq28bR2LZAz6PhXPLbp2PWJiRt2
KcmEC+JLaOwJZJiyuPQl+QT0dFg5XqTl4EQ3dxCivgmwDpxeH4Oa9R9wvWCwiO2qEyQMUomZ5Jqg
3Ci8EyOYOC6DvEQOtqyzu1GXhzKCUkq82QYS6iKxGOkNqVhD2N2H2YPR5DoeWPvKBMHdDub9WO+T
geUpmsnMdXBogZTlJhRh4utoXO7LGfyM00BO+ELq0FpO9nBnh8T5BuNKZY9tAM4fz3dDDMacmxdC
XO+ymwSbb5HsIxdVgN4AVRJTs0mVv68lyvkaJT8G9yavXwoHgWhIhuTg8TW7yDlYZY181saLSAoz
tzBq+I4eyZKTB3WiQamVbj9/qj/YhR3B2cJwoG8YyJXePtWStPKmCIaGNBMcR85Jmjx+fgHBQez4
tXXmEbd0LXzo4vhZZofqO6+omkvnvDujft8XazhVi2oRr7LlVwWNmpv2R4uEy/tpUlTMDX519H1q
oXd+0bvgp6TNsyGGpdRWqUP0IkY6VwNeB//hpJvc1QDgst84/dkcBJMkVwZNgUgiWtb704KsgKhM
7smu5aB1ZZMwTj4L7aUzu8ZoXhX+po+CdOGQGWHVw8/A6Ve4+UbQV5l2U47hSRKHq84KdyEBBhgq
KcvdQl1Cu/n87n5Qpr75uvOi9WpN5MvkujWZE6k+AQztjbS+Z8nF59dgrnJ8T6Wi3BYsuhy0lX40
KGkzRQcEF8slc401nrLF9N0l8XwHvHzv7r76Cefj+dFPKJWrI7fgdzSQWxwtfrkSGAopzC9LE1ix
5ZxOnUVyDusRiFdF3qZPuEwbd6uwP/c1pFPWZV9mODfSRcYyUWYM4BFLUhJ2OXEM4I2KWOySCSC1
PyJlCk4ziwQYyGudOZPhfPq8AVPP4KTyv3i7xEf3bn72qduUK5x3m1YMl1dHhexeNh7PvHZfQ0EV
4cvgpSt6S7R+t6GRLnXtNhDA/Qj5kA3JlJjMq+HWVf4iK87MGfYEBSyfQuqRftfn4TXBNDbnunZ8
lr1aGQj3p1AuzSyhdZoycWEobnjFeiQEqu5/1eG5XerLoAA1BExe4fJluPoz9tE8ld8McK3IUNOh
v4CUAiUOZ5i5L0vzUJj3ZUBAcHrJTIIGW3eiMPwyVdrq3k965isbNuT0ZEADxQKRh/e66aOXM8/c
7mJssZAEzLddgs6QQUXE6o4ODAA33hKK2G6NBGFJHkOchp6zDJx6qTQIFHYLcc6+7tL+wnTbFXqT
s6Y9ZVK3IAc59V5+wwewuQ0OBF7LRQWLA5eiyzOXIm4u3MFZmeGFhWo8BGZXiyuMMjtlVwgvvmUj
4ZoM0xJdXEPHSEL1UETFvmuLC/oIq6i4/vzNUe9LFs6PswjJcA3DsvWj1UjGU1sZIvEPaiC/OTkR
oM7I9q1nqCh96ak50/vxHvL2khDmVTCdhkx8An4DKKqM187YXHeCwUFBz9S2mq0dY6IA2y9QAQdx
uRxJ7ZPJQ4AyAXG30ihwU39ZxcEyrMn16i+qIIenchkMOL60bTdOi1QP71QKpd4hHy3adxF5XGa4
s4z0NMjJwOibZ8zZVwWo/i9uxruzpnAoNRUGfSFomM+qrNdrlVn3WZErmCOTvM7Sa91JmqUKjbss
5UHybkV65kGSa6fvGqCUrO73s8E01y68nAmBdooAOmhuozHb5NPV0N7ZCZH3IYYM5DplSSl+ro0J
3pKNF3/3nedigkR+qmyEItMOxdTF5JLBhTIlB4LZXVV0j+HxL+AHbob8IGz4zWWNoDqeyG/DhfD5
l5/7l28XNZZiU6GJnLEOujKOvjzPgQW4TSaHwr0bMgvNfo/UtNZ2ttGwFEwhyQDogpmtjd7D6Olr
l/c0Nte1V7+MkfuSY0qNerULhwnYoTwLjO8+Z43BJhcb/YcEbFkSPJhmz3YTYvmjVYiepDbxiv2o
+3Np/gqNFx9EHmdAvWE6g+mw4XHAU9Fo1FZ98bOC/5O59UUKigYW51NQu0uUVgdKelrnDvqULiHQ
Qn1VILwrrIWjTFoAzOJhbpLv9fa5cHxHiijVSTs96WfsPqdnBilL/JH1avjFnHxtXWiKHGT0w5//
Ku9rk6NLH22fDgd5u+6m/NBtSChbU2ht06W6gXOwAQP0r/dRrgapxxKsBzpd3KMDTKp3TMN7Jz9M
INueSWpdpk/Ntnygc0zuyQr8+RevHI/X+8eOw4pFoAFnJuW+0zhUbqxpQmUHLQ4BUZvx1URbtuy/
25OW06/GfRsBp6lpIXOAphdQjvfYTD3wvJb5EEAqtICI9L5HK+ZKNKd6Ha8nSl4OF6vYPhMjcvYQ
OW7utM8B6ry9NYJE+z36d5sl0b7fWp6qIeViga4hYaqvi2TblS0FcLvQ0SoTf7BwfhPy7FUKrJmG
Yhzl51rNRRilVwjmfZDJ+J4l2JGO0M8oeaRzxvnbW9DAXUKjA6Cx80lvxBWZXQvjzFDEOuwRmvF/
ok84HfTqKUaGaBjOtQgTZmryMY/7bZvj0ig8sI90B6orARjAbfxLZAHnCCdIS0i3UWrx2ux0SeZE
BNyCQQRoHmeldTj+e6SuyXVOxOLkM2QiW60zKPGMwsXvKk6ROG2CEUct1L4ExlvUcobDCnanQYTr
L1OI28OvvrpN7X6bQnFstJ823BPIc7C4Hv2q3FO4LwPVVQT3oFzTh8XESu8S6dSP41IWawXZMoGZ
aMCbcNQPBgVsYndsHFPP9FoiysxHonUHCOEVGjH/zOY4k6GwWKYWTrCanpj3OBAlKOaqSUa00Ae1
cYiT6MMDiPebOgmxerWA55wNUgLASRqRp90ycxnXUj1o2z7LEZ6mnFcS47wq1q1b54vCmXH4RNsq
onWgWSrFXlV80yp/Vbft3sQwVhdETIcdTXzsAIBsJqafcdR/9Ya/KyYFoxnH1YHZ2R+8c04sRTvW
qjroe3NjfwtW5IydkC5AVMNXhev7d41LuSa2A4OdTj9e4jsATkUWTRXrGKCODXi7E+0EmOtXNaU1
7xVvzjjzd3p1oflM96ro10jw0TirVgjfg02e8hqMPxherqLktqkeCDdeNNCltIGQ2PIaktpFOvq7
bs5HYEQ9Wu0OVSjOx2hZBjcob8m/IXePzOJIUmSa6ZlB5GtmqRN8R+TvzZXH2RyPMwQdYQlbaD/L
oQLmTnqbcAnzCog1s+9aPV2ODk8q2dOjd132+YXWRoCO6SlUEX4yC7v+t7l17/UP84vXac915a0r
uIlRcJFYe7NrD5ktVmH5Y+joVISsSoAKKYdSVIOAIpdpn9By4fGqQvyenP0DzsrEkyXFfGSzF5p6
kERyQVBwiru6n2nZ3Y7ie5Mg1FUxY5ERogNY6Lra1eAR2+JyhP/tEfEkeRINb9Pp9XqCtlqqA4VZ
Ej9gTgom6zxvBSmoB7N8lkV7rsotYuf7sDgHv3PQvGuF4dMueXXnv5/MmgDOno21HGC/RAIrHhhP
zihrkf/qje/FADUTiLxPh9UpfhgaTSR1XpbWqaNIGLG+W+zxufU0gvEYfXWXtd2+j4lyDdCBkWYk
qNOcOiOGkBNYHkKrDvCEOANTeXkwrHCj0ZA1/F8IyPcuyPO0mLZW7i6s4kLZT4B1EIoSuKJ9UyM6
Y3UNMI44hNLemBi7cjBk7ph+sRN99W4c7fEI2rirgkdWnWANOQENcRJsCcI7+WJDf19LuOY8DBaW
5A0Rx/afDL4QTJW4Phg3wG2KRbj213JXr2iJ7eIdPL8FyLUTa/35ZT/6dpyQ506dEOa7dl3b0Kuj
zVwdkp2/FVv85Wv80l9+O/Xu2+GK0ImXRUyJs1HYRwXEYI9e3emiO5QgHYzqqimfghJ27naI0Tr1
iFoWhZoPQ60+o0WuQo/4dAPKtJ/gfG0bK8fR1lzjb9i53nQR2SWAWvA6N773YpvEH8Y36fTD74Gj
u0+k4vEMMy327+vxR1zdVrStKigyQVYtW6FODOdmqA6hX96p8rJorVu3uXa8x7r+MREhqRfuV2v5
u9vM1zdcZc+aUstEsvl23RuqiDb/pHdUa8OZf0Mnewkvejts9V2z1lfkJ0JflhvyMi/tL1qy8l39
fnTto0qxTLXK6T2uzUu+YuJ/i7/wHOARGJPTbqmdTyfalbcg82bfbpsN2cpfbi/i/ddX0jAdjhC2
QCJ73P/OhypAa8UMv05J3nIaAF4WKxujBbIqPFyf1hgSEDc91q6+ZTrGCRKVld+d9XpJNruFB9w9
0dBtZxnJvyyXn78E74tp+hyGJaWhLNeQEAXe/jy+KIhq9pDJhLjhxUQqN35hu9yGXnCDGnsrdcYg
Qr9srOhKNsFFDBfp84/wwa/EKYIJsc67AVXydzfm1c6YOIHdmcPYHwjzhgNEDYSCLfB2HvJJspWY
8e3apj+IdIYQDN/84C5kjW3dbi2TdAMXic4RfO+wNFbp5MHK5ibK4EoSKvD5J33f5JKYjXS4xgwS
XEr0o5sVjLaRsloNhykdiS1XKDzP3IyFyi8BGL7k+OkqzbgEPLVoAjjp8oqE77y6D6zzlvlcGbTU
if1pmmHtBnKnToFZJe033wCWoG+sSfwYLdRQEzHp7RjvB7oxQ5rvPv8WAp3220rk6FvM//zV/QYs
aRkKk/yBdPotzmF6CatoBTwZae/SWajVBPqkOUnOw83fN/Kv9ezwp9458rod/c//8/+m5p7j2quf
4Z3o/vw5eQm7n/VrudTvf+WPXso2/rEtXVCC0vVDhPpfgilb/mO5s5oB4ZO0UQjyW/21vtn/zLMm
/HK6bRuuNGeh/l/BlKb/g8oJfYJrQgPi7GqBcv0X1jfxdrKF4B+1FJfnozDZchEtv31iOBGWiZYC
GTGARjb5FW6hVZvfRAUPjcfcGC0p014zaTev7tHfp+W1nkO83Tv/XNjA20dlbtvYsOcP9upRzWIQ
01nX6KtWPbgk3et6SjaYOU+oFnoYLVtMZgiQEXKyYqCrgqeCQhcK8kCgESxQyDpffKKPboXBRi4s
3eQWz3f9zSfC/4Dms9QhqFsgiRoOVYyYeNkzGK0OTBiZmst6CPbp4fMrH+lO/t4LSD8CARxCOXn0
I7hhUZPtzb2QOPhjuW+BLw0NvZcxf0Yocedpv+jUELKmzn27W2dS7a1Z9lA0p4VEPq6QBCQjyWKr
ZlgJx/1is3270f35eAjrdKR9KPwQiLy9MZrhdlngt/oKg89iuDH0YYXR6lwvtVU8ZmetFq4nuDmf
35QPn8y5DYWOnoecoO23Vy2gN9mTx1Wxl4GACtDfksk2HhL1kFcdOcHdpjZPXG/4gnL/1YWtoyfT
cjU37HTokkU3zZL0dkHm82ViP1gmWAQyPvpiuNABLCGv/2LDfPdSzJ0oGpIWGiSJCPBoF5JRniCz
0SZmEdFSkr3T5M0Sxcuy5pz/+f396lJHT7vVML+PyEBaVY25yIFgItNYeYAuIvHVoZ817tWuxPPD
t+KdYVpFTT6vOG9/SZSApH2FgY6gMYeOETPASFeJkZx9/o3E297Cu+s4Rz+c07WgHU1fX00MahgZ
EoMG2ArA0URPy+dgjUES/TzV8jTSAnFvPr/+u9dk/ppUW2p2UXEcOLqj9PyKwa4yXhNx4rjm0sKw
QYLaiW8NaJDgQXP11FHbz696VOb9/davLnt0d4MOXqnAyLKS+4QIEs2eVuBAdHgs5EQ2usKony9Q
8y6L0F5+FQlxVHH8vTrdU8E0BVeZeXTPLVy9PbNOHVIvwJ94yTlw24zDRS+1tU+8CTxoT8uenfQp
+ukzMRk53DoGxmVeX2UDBBHtaeN/tZR/+FNQ0HEssaWJtvjtE4fDTC/Chiehrr93HKKbJGDeorZ1
SfBGPO3LYSd0D6kMSVPTBH1Nqf0cujMlOYbK9NA55jmRfqE4TY27L36vDz8bOzi2YYXf7Xhdc4MR
l0fAjjv/UsZjmn/L+nQ1C3tli2CG9CUTeO0sgXCg49H6m7x6OdLQcLlloQbXxPbX00uF6/PzT3ZU
rf/5LaWjXD4URbB7vCW3WoLE1WAbGpWzGLxurdsjo/l7nDhzQ/k0l+4Zzb1bHuprsAvnPha7bJFh
/HIj9FGpuYUxfsZycEdiQ9NdTvBJ0n+7F/GSocLhWD/3E+zj580pvanPppSc2ERb23WzjHG6Nq6/
RgNARhNtn1iek2fw+a2ZXY7vljBFMYboHfca1cHRA2VGTGBCbo1fuaT9sh2k5BD1uKfqaFnl2Znk
zOLXwb61650op4uu52O43j3JeZ9/lI8eHwuaCsgEi96KO3/SV3WT1ZuemXfdhPSo2g5Ew4WOfw0v
9DR0xI8wfEYGqXHdzy/6fk/ktnOKZGdSbE0YPt9eNdWNuKJVgdhAc5d0/IzCu3VZVVN2Rs/vVxpd
L4GVKKibyy8uPf/p/+mu/nkqiZyhCEAOg63p6At3SaeJCOUbru3goQNzWo+3E7ppZ2R1sd1dRzvd
gvQzt/P4BGr0vngvPlxhbWFDdZNyrpaPFvbSih3PDjz01hkBZ06zzEGWajK8Vta0a6OFHE4r0f3+
/vHl6GoPX9yBjx4++/fJbj5GY3J4e/OTMEgKPNOAnRmANESmywoRAA1EtF9rOx0uXGCyc4bwkBGX
ROZ3qIHyyqqvfon5IX/3S9BPn5H4rF3Hjx7BzzStYZbjkfNPjDbYmyypDK7OHBGQrOEBIwLZE6Rn
Q+V/dQ/e9tj/PgU08nnn0ZzL33krrx77AguD2Rbsclru0DZO4TMtDdUROtCexsW4cr1qZ9pQgGxA
Y+JUWsUuGrQvnoSP3j3bNRQtRdY54/hRdNKi0rOcHyJCntun4RrFGLHQycqYA7P5JI6EGDesPv/9
56Lv+LZzFJQ6A2s0K8cSKj0zh97VqNTKDNgVNanUEaQTzjOfRXpiZz+/nDA/uh6vOsdCGrbCPHrc
g0gEMtEMilCfbC+ULyrd2s1pDtjI1JxbII6ObpLDyagJir/pnknfvdXi/ABP64uP8lFFx4AexiE9
UE6pcxH76lfPjAC5tAs98z85O8/etpF2Df8iAuzlq0RZsizHcUmc+AuRbBL23vnrzzVenHMsihCx
Ad5dLGDgHc1wylPuMugmDWggi+nnulDv7dpHe7N+kPvhUxu/xBhXj150uzL60p6zUZmhvst7qMqz
0RVERNDAMCc3BcQSdNC80YS103+mPH0s1eEfX49PXoXmR4oMmi39GKPup9SufP2lq5dIxibTh/YA
PF/8yg9rgJ5GO0wGhHLaEpGJagk0OQcPUYRaNrWaIA2Ge8w4oMGQrqVgYoKznXc29OziqeJmrNHd
AEkudQi8Qz3Ig11gtnvT+wxm5V6dEIPO/PtQCY/V8LNo2pcGviVicIi8OM+6slo1WDiBLAW1X4uL
QOY+Pl+MGISmL6Px92+CNOA7AXypqvT7jM/kKTYyIOa96fhHK262XViDk42xqgUIi8m3ZyDFhWdo
pvDbOnL7fjUYX7gi6exTTLHQTECcaPb7IinqphTZENzfkN2wgbJj8stGcmMn+GP6O7NDiLi/8drV
R2JxZKGHBLBJhlM3i1B8EF9+VmVs1ip4MoFxxY13o0g1PtsU5Z0aJepm+2eo6n+un5KlqBENCGqm
pHZw+N5lHT7sT1j1JuLBOu4xSKzHaritgu6mL/ob38B9EdcbyYgeDd5vWkHb2je3fvdQj+jm6qh8
ySKJ/1OU/SdJbX5OnfSk7acW6VrSguu/c+kVR96Jx4PeM4/YvBYtOT0Zb+uhD19tNGG6mYG/l0vl
zZHj7zGytXQiGVwZX3qwDuDetuqwtn8Xti9CVpYKgsZWuVlmH2mqsY+AqjzRX2Q9EJ0bqMl3GarR
Y3uwx9T1PPWY2eFKzLg8d84M04bac/FyK+gapoVJ0FiGKJkG5o38o1b0Y+KoFJL0baNhYSMbaMFC
BQZoNmSrUdzCXUpJTYSP0JuEN9r5wdXquvfwOOeQwraGAnno0/jRKaUTTHnIJHcqYppsrk1laoeM
PGMcwicJgd7rm+CdwTW70Ui9iJw1i6YV8J/zn6HmaCkACeNBKe2tXiJui6typFTwFQODEvk0fgGZ
uekczk/k/6g1f5uAW1aK7s5WorcWgwcFrmAYlm4RHBPZ+SVljQxgRcq344jQfbkSciy9xqLciwaa
RbEU2Or5LzYozmaxJrNdNP+5hHReG8bOaEosZnvzlxmP99L0JYozKvxBiAdnsg/8aRvr6R08J3QT
t9dX8LJuKzBhaLSwigDnQHSf/57IALikOGwlJeu2PSrTtpk+4BCKz65SDmBmyh9+22IKqN0DNaWB
M2RvwTi6ZkL2muj3yJhTB6r/Zoezu3QOOHTEi7e6j0pSRt8nNENJbKPqkANDrKkmG4qpRMSCJe2m
4UdOfvGIRSXQ4/jgy+mfldVZiJ0oN9DyopZO5X5eA4pzuR/LkW2OGghyi+nJ1goIug6ODt1NAvRJ
TzeT1OFPVPyIYvs5qqeTE2u3qDF9G4y1O09EavPdTuPPJncwuaHnr1HShh7yZ7w+VlgJlx4aaPav
oLG2qg9WnuumzOWV52BpSKjXpCusN0HL7AFsatvqYxX71V6nWG7JrqjapuAII1zRR3CwXHAra74Q
JBr0OFl3tAa4Y8TfPzxAFeJdWusPPECK9S3ASlAZjIPfBPu6IE/3qwevlB5RtKYjz+rXtr92RMWW
ny+zxhsIFQnxQNoZ5z+gtO1JaRDddOvMRpk19l+HskNelzMSSyfLiA+6GT7mNDJHXWDgELwcgq1s
Ko/D9+trsfS+0BayZVHhoo0xO5z4aqvdOEijmyVbCLNuKXd3mZU8TvYnBwFsGZwc5ZLrYy6VXQ0K
nkhekJiJr34+fQTBRymxeFhD4i9nqh8U7HaAjG600vpjGxhsEQfJqJLAF9yvjL0QoVIYsN7TMcc0
L1JzB4FMc6pHBMORX/zTG/Zz3qA836CKaxmHQDIOFp0SOiZEYsGua8qHANcH1Co2g2bfFdLnlR+0
tBlNw7AMUlbgixdhmGNWWe9gqOx10VHugqdJrR901cd9s3owoxoRWWdbjCB71fighNMKpvVyA5Am
0kkSTUMTpvTs+KFwKw+Fz3rkWAvDrsim5Gj43rPXB99/wC3chMVhZcbi//J89zMkbXPBqIAGPp9x
YgZ2Pkbq6EKh+qHSx8Qx8dbJzLtq1EjUjgbkHBXX3tiCz6tKp1BdjX2XfgI4dlJWcjU6prNX3aYE
1HpJAgnM0w7i5tWG1z5tXFEmS3IKzqz7oMc3EwVq3fgaIc6zsgiX4Y3ISUxo07RQeYRmB2/ytQq5
SeoQVOP2Iti1+ub237pufBAZml6kh+mYFb+wNd7Qpcc/fNxc/xGXdQJVJqoxaBtZXETzGl0mW9Mk
44Ttdml6iBFYyP34MXTw4y5G3Iy6lWvv8uipSFyQF1OVEA1usRU/XLtt3Cs1ofZAQkplbACaiAZ6
2YNgozxxfWYrQ+mz4LGTcz9AjWpw1YgPOPGYFJ8b9Ihko7+5PtKMHyTqTMxKfwer8F/GvNCba3pq
1Kg74QXTsm2rRxtf8K7CUTkreT0oichbuS4g8NILhZ6GbrzxFuGlJfne2/XfsnSWHYMVpvhhQPea
3atUE1LiQkwbszA/QQS4rSb7JbDV++Cp6N4sHynPeLXGt3CUCJ5kqrwkc9Q8xd8/fNU6R4BoSooB
LHB/00Cyw0xlp9XSqdS73dR60FfDQye9FmxfucggBnhfrk/7MoLgKqE5YhJoco9e0M3I0pUmNQa3
3ZlDvo+IGYP4W6++Njxf9rg644WjK9RniNeorYKAMM5nrNdlFWZlOLhekLqZFRyt3HvWIyptvwNa
GpKu3YwWzuKO/VKZdrjRsie1XOt2L3xrZk0+woRppc1bL5AesEzIpd61SmmHrMhT0vWo3keuUkCa
KruNMYbf6a3dX1/rhSuDCxNlHjpRBE/zeCEr22bA7QHPEcohGn3CsjC2ldbusjrbmI2/ckMtzZK6
CG8EK25CGj9fajCZ3lg7Q48tbeKGJJyoIO5adPRihZ2U3uX0bJUyXnuhLt9kVUTAgHJoGlFKnF0f
U1ZQoohSLCnoGbXDizlE2ymK9wRrSGrJMoBd+SkLKeTXf3FJoiZCpcqh7ICA62zGjpXqTZ3rPToP
RNsqntgeFhttsNWDeKX9vbS4IGyBvJJ30FgUf/9wcvE3dPQx9XqXEv021xJX4uTIcnhbTwMqWt4u
AHLYBsNKxLF0YwJWAGSPyj+znHcFKieLlNyxetfRf3udxSLGN2VZCh+Tt5BmQG790MLOTdCrC1Ln
uVfAsyj2y/WNvHRpgJgQdxaNiYsgZCrr0NdztccZNNgHmJF0hnYf4tjrwaFHgBqHqbWiyuJ6w+Ox
xYkVZ/Z8vdUIxaQMqojbE/r69GYL9D/i9jHSfdewaE5qbpG0Ky/hQrCtqjzwGlRcG8Tt/JHvzUDr
acT3gnru2p0XwqmucY5Gd0Pax6I2j1u87zsn1E1RFsH08r8vNBhCuNw0+4m2Zo9S21m1Gass9Oh1
B3lb8CyNUB2zBqedu6HXVs7u0gVFXREhPdQVYavPj65m1E1lt1xQKMsAstzGkYqC4ReUF0HKr+XL
C7V2VtcQNGeePpr+s0DSNAJbbg2Z4zqMe7u0DuVvVEF/UMNtx+FmjAlynMfeVFde+ovdCxXf4Kln
6zoQui8WNcxpW+Ugjir8LYCYIoHQkys2d6hVAwHqd/S9rn/Gy5m+DwmjGxkANvG8t2GgQd5q5Si7
wCLwckirvZQLz6TkU0qPobBNuCpT5ZYQo4HcrUFlZjpHhFkMz21I3i7AQbw954dHLkM5MHvKA5Jc
bns1+l5+chzA7SWP8bYw0z9IvPyEA/fZtvdxKr16cvxLL5WthVAvJUoD1/fhVe28lQfqPVk5S2bE
7yL0QKYOzxIwS+e/q5bMuOceAcOjOr+CRHpGV21sm4MReFj1gDnfDmozukpY4Etm51tFaOVHD5mF
ls5rkOyd5GvS4WjUC5Cy/I8le+m2VJr7yNIOIS08T+alw9USrcVYP2rRtA88C8iwv+O9XOvfXBwe
JoOWEx+ZOozg+J5PpvUjvU8aQAvo2G+Ri4VJM7kQeW8GtLcNDNlW9tTyeKjiEUCK8tfs9DR6ZY6y
DFU6EvSZCq/K6UcePItuuWiSZkp9q3XDpyx5ScIIwriz64EOVHWyTQb/BfFAqI7KSoRzWT8ViwDK
lOiGdiY6yeeL4IdIarYDixDLLyWkRzQZovTEr78L402i9vvGRy8oB9LtafdZvxvgQipgLNfqphdh
pvgdGg18knMgjfOLW+qMEV8mmucFbldKj9R7nd57Xv2Ty3TnYfEzmd2dY4Tf69b+0tUgbRLZhat5
/Ru9czLmGxwMg7DiEUTU+bnXmrbrFUNgObXkzs6nLbKEJ2O8KWRUaVS0Otvefwpx5kE8Cu0+6bEw
ebcpxHsjBGUkCSQSkLaQXcg3Tx1Z/yCbT70/3v+IJu9LZdBG6eyVyObdfmP2o1G5EChhlu8SfWIM
aVFIIWtHHeHOZw/h2W58QcX4taprSq1xhgKTRsOPJi2aY4D+ImShDfwxAmL6Bg0cdbBPWpG+GfwR
VdGfSTuEboKbaTV5CcJY0men4/Gkqn59vS87L4IZA8GYB5OaOffdbPtpRWHrCQ1B3U63aWl/txRs
ylCsbcyN1sTf80y9LRD8coZ0G4byC75IX//zT4BEznkkvaA8QYJx/hPGMnYMK7dFfU76ojY82CkE
1La6Tfv+Z51AxUJ5RTsNWXhH6yPGL3vlB4gBzj8fcRllAsEDowo9jxDNDtPMVKNDGI76sw3abspO
htd/ivtXXAB2dU6sitpeZP66PvDls8q4HH4CNEVs9vl9FFi1LndMHOGk+7qhExlIp9j82Rg+iWTq
auMqBHVxqoCyKMHCcL1oczV9XOJSG9HgC9R/UN882aX8qHvZ52DMv6OImU/9Q2/oeKGh6X19tpe3
L0Qs8XpR8Vch28x2mj4YWReioe+W5G/eFO6adtorEV55HcbXwNKuD7ews1ldpsnu5o2B/nW+rTy/
8EagiJOrwlZreCp1ucYOERWMxAQkBk66bdXbKIgftZ5Hu2l+kXv/WPkRi+tNKMzFYLGz5nu7jOK2
t+FquwUsW9OzdqWXnLDyeTLuEY7b1XFzmyMlEz9dH1fsnPmO5k0Fi6MgfPNuivAx1xolRTI0zxrd
tuLSpovZIDmYWj9AHtxcH2khUCMMAYmD9hgB6UVHCbHSMpFF27r3wK5aNXATyyl+ZvpDbkJRTzYh
1rY2Ti18/e/Xx17YUTK6TULgln0F1e38C/te3AzNxLn1EScfNVr2DVGM8kcGAqeU5kqoLx7iizV1
CB4AOfFQz28JjK+Rg3J4UXTAVIL9UFIhT+v2zhm8k+gcEknet2uYtqU7guuRFgJb+DJx1LJomJSJ
OyLyclq9yj+ZpP6wkcc1ja+Fp7g1Ro19/S0YkoM5SK4/eLumB/02dMRzj6pSP8BhQSpSXmNXLi2+
QzJPZwt9M1SSzxc/RnChRdoPuAL9jL5vHrDoOSTlJ4NwvW3XqmBLiw+Ig7fVpFZBUH4+WtBpYzhk
tO0sBI0AGpEV3BfwsHNHOoCN2sRycFsCs7m+wZbuEHrIJCCqQMzTQTgfdmA3y6js0h3Wo+MUNthA
Bu4wouEZGoJrYr8OkXfQw4bK1FR+lpuY9kG4cpiXjhiAGaIzYiJx0maTT2kJll4j08Gogmcj9X9X
/hs27o/pGN1YGj5ywS6OzG7TmOo/KwuwsO4UHQ1uLxoH2kW5dYyoC9VRxKYP422PWI42DPsB0hV+
nb6jHRJz+BknOB7SufDS5C0vm99oL7lm4/CNphNKQ7d+b5yg/Ak20MqvuyicCcwBtSTQEjBcyU3P
P08OzGnKHPYgeLNDhdFGF//ueFA3IwCRwSqOaShtVFOixZeNgGlQabv+CxYOAWARjZyc3h4QyNkL
LldqPZp5S2c1RTXBsn/1Me386YZnfRdP0spGWLjVCRSoq4BwkAHoz3Zj2XmDrnHDur5ufjEMvJzi
4ZOEOZIaKWtVM/E6zm47ulXUjsT1ClFhNlYAnrqvEY5wG+VzoeEVBq7TV8NjgTpHbgKmnmxXS4SR
6RdQnna8FpQtbTzodw73OlxDsGrnnzbCDjytfVLZutQPAVX1odL3U8IuG0s3rodPTX6j0da4/j0X
RlVB0FMppHgFnnV20gbbDm2pgD82pPUDqo698axJ/o3j93dIwHgthPHJWckelo73O7WOJgr/u9hE
kl8DYyxb9H0i/75VvJMfSC9S199X6bFRbj3lCTc5qqbhGql4cbawBah0c3+jOna+xiZCi10V0EvS
ELKc2m9DcZwyxR18Hee8YBNAmvi7EJRqN2wceByE+/O2kae32iRpfFkfQWNsyrw6eOnabqfoFZIL
lffaTtIWLsPt9U+78JCiSiiAmWxoHpHZUe2VqtEwh+Mq76NjoGlHjWJ6MdnPMM8Rm48RAzE214dc
/rIALrCIQ8sL3M35AitmikHL0I1urEYIx/t7xnsJkR/VgB5WDcS9SL/Rwl+xFjxeH3pxth9Gns12
0ORUKkxuxogENJpebTp0ebmtEwO7Y3mTe2sgk4WbkGovuwiOKB3e+X0x+FbqmT0tbqPrqaKg2ZPX
N8ZU3UQmL4W2Elcv3ITU9JE0sAFVAJmcndNwrJRQtgSiBS+8fACxB6ZzkD57dbu/vpCXBDJCPsD0
MANtZG7+dQX70LbA6MXIVNhEbiOHezkY8X/S9Ambp2g/VGHvytV49BT08I1kOBnWsDUl9VgaBgzQ
qjsobfFnwNLKKHJ7F4+F7ebTf26SiV9IUwFEjUGGNW+SdQaWJMbIYkSqdiQg3oM+33uUS+AG38AV
/Yt0WRVIItpyoIiR3Tzf1V00hQkSQBzgyMewKT0h8PUW9dmbUp1QqqlDbOOnrxMGSyvnaWlTC/M3
ExV4IMxzJIdqp6WVByEhp4UDImXogWsjxAkdlapdKPU3NTyr659/6Yo0WF+gmDrlEeH/+jGR6iZb
7z0H5qnW9Rt1BBJT7PGzcLPxbRgKCiYIwEHWvD7o0jxNaOdQNRHsYoefD+qXQTkagFZczUcAw04O
sV48JBpK8SoWRe3wyeIDXx9y8aoSQCWqQFjNXhCoqrLB8NTg/DaYBgwxdETqLFJLMWZ4Vfx6M+CY
0FkVG9leGXppiQFngfulzk6iMwvipqzFJnVyBq6peG9inDUaoj2mb3C+ROT424SWvmesdDSWLhB6
KEKj1uYxmJcZh6LurChk0K4Ij6LwS7iDZ7nm/kWLle1D6gD19J20OK97DFMbtYnGUH0OthlEVYbR
hk+tBS3llVt/cSkZiIwfiiSIw/ONk1R9Hw0jB0RABWR4o0Xb34nUEM+lLYvP1/O/jdpaXLqUJqlk
gf837ixY84tUnhKJLEGLTkn+XTKbzSgjKRU9jDrHJgVamiE2hYL4g+AfXt+6i6cFeRuiRXyYL9hn
TaTJkS1ToC679ORE/a5unBOSgKegfVInGgt0Wq+PuHxYAH8IptkCLKHrYm/qWl7XboTVWSjhHgdh
NCmqh6T3bwNLu4WhjxRn9qYVfxUuUrwGLyDyAG6l8488xbUqIftH1bCHQ43famDui2zax7epnWzb
ot9E9xBNV3KtSxqF2MZ0awAOw3O6KBRrEpbrQQaCrNDUjd2RjY6ThbGxlrlaeS95Ep31Vr03UvUf
g26FH7S3Q5K6onMx4va2qUdv3/XJfT8Ert0jS0jyUuEBo9cbTfFu9HaNibu0L+AlUVhlW8B5ma1T
UGIDmUA8ci1r2he+vDdQ5+mmfh8iRmdYrqquETEXR6RrKHDV2IXOcxYfNLvjtOrgyq1/o6AHlMGm
b4gEjO5NZ/AsXKMtLEVdVMxREINrxGs8y9Jqbai9AEFxzAPxhK7kT0qdutZovQShcvBWN8HiBIV9
FagvUITzHpGta1Pf6zh36KFxbJv21qmyU5eUD8ZeWB35ZrkS5y3OjxPGWLTG4O+c7/WqmRwrTJhf
5dxXnrNVsZAQ4gzZ9IDF40oyv3R7ElCibyJUby4g+lSTI6hAbJgggL+oNLcV91hk/qhrFSjOg4xH
n6GsPbxLg4rNKRrdNJDmrwNq+gl+dxVf0ICWrvpPQRW6cozbI5q+eYZCb6U+StCQrl9hi8NSvuMr
0vbgEjtfWMOj7VgHDJuO4S4s40cJyEvQj3vBksej7A1iiZl6K1f14kMBlI2rhF4LTb5ZZDONkW/E
eFG4Yatui3qHZVcyPSsqjEFY6pAX6Xp0ibXxzGqLbPX1OS/tXoeAStcpnpDfz+acIVka4Yo2uMU/
/WTc9LrPVeBQNAY7iUdJNqyx8pcW2QEUQque1u5Fv7lIE11tdI/ZArqtJGKN6EBx576UtWMqfcEs
GE+evwrPqQ1h9yn2lTmPHoFvwIP2gWUqY3MbqVBcQBmnORTQAL1iub2NkuRNsX+nuMNfX+BLqJWI
lD8MLY7zh1wpxvxVGjtWeIIPJKxFOarjuA+4aRML32Ns43V0coiDNP82xus9gnq38htEjDMrXJF9
Ipgt2j7GhWCUbXSq7Aca05cnhtGOhpfekm5bb++ah0S21Zdm8j9Lq+zrxbCAirigHwmpqnlQOepV
A00MZGhufYrzFnWT4WvVyq9lVd4CyDhmQIKd3OnwzjFeV6YtbvqLaYOpp5uIfO0lMqhQCAwmH+jH
6D1nY/ZZsItE6OfL3heleKWf+xAFW0/7NUzhluP5C2tZ+AjVyh5YOGTc1AJ79V5Dm0cnYx0YMeY+
QKEN2gI1nZI0O2U+sq9OgncJJZdyDYO1EMszJCGRaHZBnRQ/6cOuwyutLMGuEGATb6BseULDdNN8
irL6sLLI4rmZLTLVSCgkogUkXwgtJH7rOGlFpQ6lRBxPE5L/aaPX0mZC8sSXir06lIjmtpukXRML
XjpbjA1ORDSCKNrNnnrcoiFnFQqz1DHhTo0j0LPN0Bz7Qv49DPaLMyIC6N8iafgEWuqx6Yobz/55
fQEWV5oiiEBFCY2T2fl2TPznqHIBvlaCbwjqOMl93sWfcB//c32gxV0kmqboaui8jbN3okltRRpM
7rAcZ25sz1jxzkk2yhi7dRNRYrG6jWYCILw+7PzCFjAIEd7wb4G1nr+KSaWotjeisiuF8l5UNzwT
3EvS7XQr3hYK1owIN8mEWNeHvXgW/x3XoisvRNcvRIpS2WhtPZJRi0CL3xd8+TDY+mWIxyJAKBN5
nfJF2tc1+rSQpNEcWDm075vn48YWP8CmtMKrjIiMM49CKrmHF9lpHQZKwLnzT7mPUJMUbmPUoozo
xbzNynijlCC0Ym50RRimPJqgCK6vw/yrv/8KfgHoTTbYRamtCmVVskNEM0qz30mghBOeiEqub2ts
M5USfzoqL9eHvLiz38eEGGObpFJkVLNj1WtR7eSV3blRHB4FZnUUviD+HY2dbSIf7OgL32VjKf81
APt3XLR5xTGSIc6eX1rTWNE1VFnxASELbQp2U0PGqCkby/M+CTE/GxEqcqX99fnOT/D7sDCv2OQm
RbR3zdgPd2XvlX5mgdh01co4CjnDNqsfmvpn0KprbQ0xg/meohABs5ORLksseIHnWpmMqL6oqYsz
9SZqiz2yCy+Ccpqrv/JevktjVJv06kHr61OMuP/1yS5+3HfiPyLLEI/meH6piatKG/vezX75yPeL
gSuVqEuRX9T2WS1MRPb1ey34ujKutjR1SpSAXHBxoR5+/nHZpnqYVaCC/djfRMLgICnpnCUnufk+
Rc6edsFWRsDRoKFtVt2OUumW/GDlVC/dZmSG//crZrd1rNpdEKl1/06qf2czlNMeG4PbPI9cH4yE
EO0T0LmV2c9fSbHHRHmCUJBY++LyjuF8F9pQ4RnC7RkDRBW6YdWgg7tB6TiN7+hxbQJp2MtJtrLp
FqaM1rVAR9OFuKyNyIVU97EBaNPA+6BqUMYMtxs50w6O+WJEwYbAZaUWJBZxtssZUeC4gHABYpsF
H5NVx0SEQe8mI6CqSb/vW3IqaTdZzs4K166rxdFQGDIVhsT0anZrtAR/klfQdRCiiEOPwJmOZkd2
KuWvhbNGXl1cTKHRTGUNdNq8ydKGahH4Pldjq7a3IoUpG383WOEWVADyn8ideuU3O/mvaoxsH8I5
Aneb21Gm4HR+eJTcpodXSrwCIHRjxbitc4UP166cjqXLAUCFKDwLCOS78u3HsDGSlMaaZLNz9dhH
8BxaBgo6pRXiKkFiagDVMpptJUlMWVp5dRZXFpkmBJ3hw1zwjLwxmvIidv69/L32TQhEJXl6grOW
MtnYhkcQrglqLryudDB45RH2oH4377tKji91gP96LLJkF17ysQlfLMwd4DUJ7KzzV1GFkEQjz0et
D27TrBydEs3mXhX3bqN1OwPhcYHPKsP8czScGn1fBMpeiHqGvPRW3BJgIUKZH7LSWulYLc78w++Y
nZrBDsKYWuC/rIkMY8fha6D4N1GDfbDbR6tt34XrH4kB8eYZSD1c1AGjrCJQNzmlOKnciTpgB3BA
QLnjraQYn3Mp2DZBuo90cKXIUnlV8iU21bX9vfD+Auem7yxkDi6RY13R+wZckc5tonCfGd3OszED
w1VNzSV3wvjdi6QdhipCuLiEiNT+RTTND4B/BLBXtkkHzw8yIS0si45wzoIl4ks9Ahwk33h9Kq84
mQFmwzXEXrs9lo6WgNIDxxGP0Pz2sAtfL7OpRXNfwZSGhDAgY7D3o8boKeDh+7if1sKMpf2FQDYY
KSwIHSLJ84lOalnLUcerQ3vy85iTi1WHMlI3UthvvO5lqJ4p528TtPAS6xYNwI1sDns0IXYBvht+
dW9XkwtJaWXXX1CxxEWqwVAlmgYGC37s/GfZaQouMjQ6N2shFti3pfrQRnd6122KAuoqGY38JhiN
QhPpegiwuCD/P/KcDy3nkZKYIcGt6JoKknvp//bCn4H65lPgk6rV/GUh5OAD0PrG64Cu9HyrBZkS
IvsykL+E+kHr74TuWItHcdljBBk8eeMrWi+bNl2jTy69x9SadCGXZAq20PkS64kf9lXaYa7XguBG
UkuAPEJCqsrDNiP2bq6v6+Jwpo5CEyda5Ennw3ltNKj90OBkyVHWJBy6kV1z1Ed8HDcF5jt/MRqU
XwN8JxHdHLsc+1Wqtkh5umkU7CXcaSZDPaI/BZqX4ENxnq4Pt3RyxV4FQyv+Nf+G1ljm6piyabKO
7jPEW9HLGJvvEAY2ErwJ30BdsFirvy+eEsD/4prikuTeOF/TqK0ryeiVDqzXja+9eAifBL+cwCDN
lXa8Sijs7WV9P9TOCrRgMQAx6N9BtoFWfdFvaD2nQoGO89nL1N0V/RB56MFRbZgi76S9DXXl6o2+
Le01EYGF40lYTr0MUKewaJ3BkohvdA0rwdbFU3kTG9IOM+NjLWNcPCqbptaPggFw/eMu7Fy+KUVw
UgIhsS2ezA95p102oa2W0GwNbEtbmENqFe2C5hRLpuvpa2/fwlYClczLC74M0Or8Qs58faibzGjd
TKIJFwAMF+FFZG6FTpa2p1m2bZVkZYqLg6JrQ8KFrgpB+vkUrTZORwe0l3tvWc1ODSmWoGzkk8pX
A8qEUnnz6/qaLm0gWmLvvQwaclQSzkesrA7j23jswBTdduZPgcENeEo0PDwN7SWSX1qr34P2+pth
AXvRRgH4f3HZer7eaYPPiZFx08vpggtQg9cnpyF6lZI7mlX4tPZ3FrYtKyOLCc2SLSGaDcgMT3Vc
fWbXrRPZjdTY3EiKOrlCN7vyXLXv9pQPbsfoZDs4gH1vunLfxGvo/6V7grxDyN7zyssXdy/K0faU
yXxeoVwjgtkuxgdae3WkdAfDHm7aQKb5EoEiRJ30v1/8OoUUyqGWCthrjtSUGm1QKx0L47SKd4qW
HXlh7xBT7lQgMvGaSM/ixqL6itE3Wo30+2frbMe+Ew1BQX4Co7jwHVxmgFDDiFKmhyj+BdNCCcf9
1K/ym5c+MB17S7w4huAbn+9oY+x6H44vbPxc2jk+bhuTcNIIj0AbNvTshZ63EAIUl5SFitvK/loI
I7ACF4JNgK+Y/+wtoGYxmFJVsbM1YytevLAH8UUAbwSvYEyQ3DNQjPR3kCVXyggX5X2CtbOhxZ39
4YJUM5MFB5LqCqHQoGq2jv29b/ONUSOr3JTHQb41QdnZuA8R4WjtnQ5nb2X64rPOjxepGqZZwGQv
RcRHpy1LXU/ZZchRmUgE5FK2x7VPR0RbD0NwPW6QHgXCxIzMo1naX9rcu7XztUbt0k0qhLRR/aAU
T6XyfC0U+Fhdoeetm0TdY251NzZ54zBiMjZthXxzWGI6IRVr01/6+lQLeTAAuFwCkwdNi5PMaVqk
ANWjvA2xMEyGP3mduTrepGiREBk0t1P8a2XZFxI1tjrFf0MIF1D6OJ8u0KYYnFrbulFrHBoNJgME
0tJ89n3zEIabhj3/IzWb7VAnh1ReqwgvHfaz4Wc7T2typYxMbHXG2DjKBeBoeB0OEDy5unH6h7Hl
EWvrTQlqbWXiC/uNkUUnSeTKUMHPJx4XjlX0NQWzEOBBkUH25KGcIG+UOyGKFsbotErSDaC1XVi8
9M+p9ChNa6xwsZlmmx42BVkb0QlNn3d+9oeDl4RdOFWR17pD9MO2/wSJuU1TChKrt4tYx4uBVOE0
RhWGJuJsne2wl2NHGlpX4jMLcXjPC481Ak2qhTE7h8rgmK2s8NLWUmAvqWCXOU1zVLaUVTIRSdS5
ThHsjAF3XqRlYIDj7G2/9N+GrVUFmwwzsSg6EL89rwy/cKKQXNHIw8lZ8C6bHWQ7Rts3STjIsdTv
0Hv3R+cpz2sYziXiVOhD2xX/IWnjtjdXB1+4RQC4EC1AcCAtn+cTFcJqSdwxeNkFOJ53N60UfR/C
7NEqnSeBHm7ibNdN3kaWss+e09ylqXNSKow4J4VytYGnRXMXOHq11donRPvWrpvLkJgaHCQTyAgi
o7vYD6Wv912FL7LJZ7D1rYVeaVwHew+/hDYINpNuPHdN9uZ5kF1M+xkrI/72D6Z5nxpf+iquX1os
K0nJ5SYlbBZiS7SI4PbNcz4Zqnc6aGrtVvn3lkugD/obFIn89E214mOUxmt3wOKAYEfBqYii5Jwi
0Y/sUUcZcIeWX0Llu/Xc1Qam8gaMrcdO3QqJOoIPd8LIlFKCg0oDZSMRYkbhofWBUvA+ruzay2tJ
pA7//5Nmu1ahnR16fV+7Ra3D0jU3utqS+yI/UBobG3+rtC5vSf2ffIwmzG9RgCIIoIbETA8rv+Ty
/AAaFsVw3gBadheAwnhSCrNRKsQwjE2EfHVdtNso41fUaK6ESPrkBca04Y5L9GZl7MtQTIytgXEV
yQz/nF/OTTaZUtOolZtkD4b8ue1OKBIo9k0VKsQGiKsFpyz8LTlrNPHLY4sCNbUcAk9o6hcFPB/0
t55MuBM7TrQRltxVTnWsYv7dQykcg3xSuf5xZbaX25BRadfxHNF2uPBWAwNmKrWeVq6NgaLwVmtS
kK7AwnvtJtYOhjdtLB0vHnbB/5IOegQdNKfe2h3XeQkRwQ92WrP2PC1gAygPCBo7wC1Ql3MIpC5L
8NU8v3Ilgs8ypZgc9O+2SUPnH0XiY3Kti3GtPD68d2ms7yuLc3kgSGBAU0Gz5pq66MuPjWSMaujA
ugXWFTbwLI4RMiX5m/gp+EW7nRIjOWNsPCr5Ik4S0C4pW9VJExn0+QtqAHPFfo6LieB8bmjqxFXT
16WGcbVMW7XGYPYHgtc0WDGwFqLg/qbhynqO4p3ufGf3XF+Gy/ua0bkRhVQEF8Qc2aTKbeIVsV25
gQmwjMImaqJD9cnSsk0IVOL6YAuIDEZDBpwHDEgXcKPz45fIsV+MYViz9at3Pkau04kCvWb7477B
NctRjtJ95VPWqFDTTg6KlZzQUV+7DC/DIwNyogApUJSjxzn7HbYx6nk+wj98C2Ksq+HZ5kgqVBbA
ZhQ7hdOQQBE48KNECGOh4dx50q5LaGa17p+VRRGFqdkG4FdQPxKIVdxuZpGynRlp7MV+6WpUtIEi
b+pPCjDRNPlq+7+tIt7kZblJyBaLW79FRL/d4N+8avpxGVSxJB9+hbhLPkSMfSfx/o7kH3V7GpMY
hO5bNz6xM58rJHWzx8oG6ikZrqRjbdrVK9tw4X4U1DcAHNitoEghDuuH0cfMU6ZOsQoo1tVWlHz0
AGcu2mhpaGxVNJ0J+G489cv1pV8cVaeJZyI7RUVNrMmHUTGEj7K8MQo3CPfJgNIOH1+IgAlHnwqC
o4RkbWWudPMXkmLKLRS2GFD0sf6Hs/PajVvZ1vUTEWAOt2x2ULCSJdnWDWFb08w58+nPV1rAWW42
t7jnhq8MA65msThqhD8s+z122UvgE4h9tvW9OgW/osSLwmunn9yoLhEee5/KUzI/JZiOdYq1sdFr
nyBoMFoR3EcwkZflCfePEUhaye1rgwCjLhmfDf1NXAGiHpwapnclNifp28AgfjKRexVK5hRtn2/9
6i5w1gH9EYUvb4AB0HikxWn9AaQRQ7y23+XcwvBOdkI9WIDExAUpBnnoyHslGplxvdUo/+gmLj8+
+DUMknRupAuBqNhJc9MZo9orFB0Lr+uSWxIgc/5QxvcW7HrTP1nD7yKRXHCaqNG+Jkmzy6a79s2U
doNmuVX0XKYjwJetN7VyeZNKC38PUL8EqUUdOepZKtlQqD2HwUQzv6nH2VYYc76RttYooG28j5WL
QCSIghBInsJVdP4tMEKXhlIpKm/oq/vEmRlPyIi3p7X1S5303/NsYOb4nzta5AgZN1Gj5pQb415K
rNusmEiqfLomg7L101YSxg9yM3tIaUFVcf7Tcrst5WxUK6/W5uMw4CbJNyoa31JEw7QIXL2FhNO7
g7nFJb/QMYOMxMlgdeAujHuXeYrSVdY8qjP28nXrzs9xAYGv5CagSzsh5yYKz1EXsnLxzqGjIQ5r
3KCvFwZXefm08YpW9kG0aUWeANiB+vd8H0ZnAmlZmaU3BeN+SL/Ozeiminpt69NdF9DbA30UVfmt
aWwRRi94UuyDmDhgJi5UEy5oR3UxYQnVEp9VK/XgI6MIeZ3ihBRigAHUQJimyhjTYjHiCfAOje6d
VYCrGZ80M9mbJJkWWtXdLykwvSztb+pqcOkebQWVlXudiCJ4UaSUQhf9fIdIbxsVolzpOZBdmHG5
WjO4YQAiwH5oO2k/6TjfSIUnR3e9WV9NE4T5iEYoHqExE6NJ17Y6oCtZ5tkvElfQX1eMGY3ogk82
VwyMXofeD5YldnqdO28m1U8LjUoEPLFXfNaT+daQfCrF/+UcQwICLwiei7J7eY5rOc40P+J2b+vv
c/kotV7SvwkNvIZIMvbtTpxk8dYEFLeSUqxxyINC2hjKVgm29o7oSiFxwjkGqrSIa/LgZ0ksh5XX
6gm3rvNSk/TGaX5XdPd40FzJY/RN/JKpN3Zd9CZwNLaff1gZCM5lsNkfF5/N4gqAMstdTKAlO10a
SUxGNIRzkfCNIxDcRrvMhsWSqj5zkCPCcMh+I6dr/ulNJ3JLnGk2qrSVOE93nuqM0EsZsuxmdaTf
ypDyVQsF4V7XGQkbbgXVA6nbvZ5oXrjJk1q7fLlYkKejLaxDgBQ1yV+nstFNU5o1rfww9HKsn1bQ
7ARkd8AoqqzNnV2maCzcDmFxsJXqit3c1fUGWflCg4CY4hDPCCl8qpextc/mGg1Sp/BKGdJ7fAy7
2KvcaSaUAr9rzOcahg1DgV1ikpbp3V4AiIXGgx9jOhm9l1l3pfjt1m2z8sXyswTjBFeTS63dhtkm
xNOALzZvr1rrhW7jNQL7+JxwGzp09+hStGXkjd1Lr6sftCfmOe520F17SwJ3w6EUCIILxnyNUswo
JXXpYYK609p2J1nZsTlOdXIq9HZfdk8lUJscV68ES6mIWfuWB/lanc5PYDzJYcHjTFscFHUuRpL9
tPR0tXfrPDuJTG3GpHasEIeCY2ZGEnWpdIjq7k7YLZcQGT6/9lbiBW1OWJjk6WKeIP79r7PqFLQ7
yzwqPbkQSJTuw5d+lJqdOm1h3FY+xbOlFomGVvSWb6Us5XTf6iD4IgA3Qv7YGYJ9HhAQ52//9tnw
cGDyyWcApJCe2PmzJWpnTVA3C0+0wQQNVFWkAyrimOttfG2XuyhWEvEf6rAA2pyvFPW6nPWWUXzY
VADOFPM/2N47Kd76gFZX+lBdp5iDcrI8MlKZJEXbFV5OEAlV9Xqawf3TndeHrebFypSHpxIdJOZb
iGYtTTpTvdTTJp8Kb0Bbk3ysGYOjbaTXJXA0n0tDDHSZ5buFJbmfv7nNpRfH0hwjJGe6ofCapv5g
8M4FzfcafJz80xh1t9FSt1CcXUDI2FhaHMPzC4unhtEifMlw3zIWO1yVRqz0VVngOF41h3aiXWVV
bjYCZ76xYmev2HdDe0zq/s7ADF3gmuwoO2UZ3UacJDeur5UQwTxTwLa5w4CoL50cZAl804BBqwdY
ox3RlW6zWyk6dqiSi4pSLyUvNZBVEfCqCuPqzXGQaNYst4NmskCqQSfgczo/2kmRtrbf+XxE41eH
5nU18cVyg8TJsx6lQGEZDkFPLIlWQ7el3rJ22vG/ElepOIZLUI4R6kWZoUnt1QlfsE5KTJ1KN9GV
+cA23rt4r8sHBbVO4iTA8ozzFw+ahM6ggsZEz5pymVMvNdeCz9Rg/E1XRiSSPorPtUK0sncKFdEY
b4AJLh5X1cADUocJBgzl6SKMTFwBkKqA4iR9sA/ZZNE4YISvUAB8/rQXXTGxEgIA2GPAkteWLToz
tbpCi83cawz5iDXJgx7g7aNuQRQuWkAsI9RSQIUo6Awt2yHyyLBuzFhmHJlVhvlVZNq7FOWqXnZu
BSimQjtMi7cwj5eFpViXPhAqn7iKX9ztQxOUYdVYuZdJ+rW5L8qGCXG3i0xpH5J6S7TdVRx9qjTe
IcN0PYTdDRn8PlQ7nLi3puUX9574MbDmkeMEf4k+z/nBkkJoZKYk5V4ePDiwxHKCdZCjIu5m2eP/
IsVae7d/r7e49vqMQiVwfB6+eUIB07X5PEFMeJU/HeWEp+ZTtZrWdbL9R10rBmNhtHeSvVZsHLPL
JItnp/0NOgL+AKdgcedXWlEguEocN2LdFWYsec7qWhs/KtNc4F+WnqwpPc0p1JCyVx6mPrxJZfTy
i3hLfHTt4zKI6TRiOfecjPPXUMd1TjuKmzOmYm3yaC9sbEO+9b7QNx57Y6ll2x/sy6SjoltwtHHp
aOJdxwBK9LrjzXzgwrvSFjsMDohHor99Ma6vcsSd4qYu6B2gD5dhBsPBavP8pzwhiKDnX6OkeiKw
YGWrvaZWa+/878k0fc9A98+htLPMcKP/f3GBil+EKyudAgGMshc3Rqj4jjHnXFmyZOwENKnr4h9T
Z73PBdbqWDx9HsrWzxhTD9HpFDoji/W6sMnjro+5JFQ+8y7aly0KyTi0oWmwr7g4hoIuN2fPcb7m
XbDvTfSFtuCjlxc1T40AF90bkH6km4vrI4KAY/omaYMkvQmmlV8fmnF2RRS3ERoyUVPys9wNjFtj
RF5B+bqxCxftK2TcGL5CTULz99LDtEmiwsCmsgCD3F2VKJGMjeW7cxEDwvPvdP++YwhW+5oXhPPr
52tftnnBVSJhg1YVizMOFd/DX0WEyhhFKno/85r6N64xtC7J7EFLTMFwUKX+EAuukNwdUkhKgiFF
Mwbo/V5QGfO+Aw3GNIgPke7Xqa/essB0i+Gfz3/jJRbz4zeieQd8WhzMxQwkoUE95hgCeKLFKaTE
ZQemIXgSqaETL+k7YeYqeLu6kWB5sxUS1s4HWuaI7gn4q/g+zvconYvKblr2aIxesIZyRZNTWL/F
c3dIYDeoiO+hPn4M/PAo249SnR0+3wHxGZzlN2wAQyCySCoVIoZ2/gPaMJmS0rD4AVq1Yyb5qGOd
qGHf9Pkyqw/69zqLjVanKJBbsQ49hnIeUGqCVDMwXhh8mobJrnHwyI5cJyXIi3aDsnXfrr5q0fpg
BGriS70kIWogHsKw1JmzMN6r9kW677RDi85fa5PO0UwOs/fBnF0z23ISXgn8TLqgSEMkZZuXKMSq
NfTewFOPulY5yEN4ShPDa8lD8jrZ6H2uZBXM19FXFgqaTBUW3xzq05NJSCKuR/K9aNkHdE6o0Pjc
ue5pZ0T5xoofl/XyBNl0kwT0DQ0gdfFmZ3+erLDCSketih3CwnRdk53VI0yDtmIM9FWltSrmzLqC
Z3Hg0ziJrgWkHNSzGPFHOkLj+ka9tpJisg///VGL6D/rYUEBxHHz6SI1Y7drpueQT3rEF+YDdop8
vVNtLHpZn/Ix/b3qYve1pMyMWWxFIeeuYQM4ohyfvynZ98SfXDiwbjyXrt1uaA2vr0smiUYPHaML
dE+SJwq2wEgOVPJbrhgnkxJU0AX0AVNYBhO+/trbIZyXLUzJaoyH74LkIs1/EB2LfTZrvTMDiZVn
ZugBG5xjkY0hgk8u7Siwigni7dDurAm1HpliolZ2bXxlQqn6KJvgAfehfjKAPjRRjwArXXEGF58H
nwsvdLIhvvz//srFe1H1Nk50TRKmhz+Z6hXySR1VugToqUXgIBgi+YbqtVfqVLhZIjPzfN0FY4jM
kL/3LUmAV0fpT5HdiDMreMpzvJEdrSVs/EQdtQp6xMyIxYf912VZTtAeOyPKvVLYuLGZM2hZO1G/
mJiAinI6AqnSpakngELC60UgmKaRL0vjy2NAlEfSRt35P2ybkLakx8C8eLFtmZ7hbGcnuWe/YLB9
1E3GFkAvBzJKkFTiB4pPW9b6A2Zesl95Kfy/Wea6NsMjjUVXcPSCytzVxl1lJD9am2blIPt7td34
8sQvOY9BFuZPnH4Mf0RbYBGD5FKrrMTUIlKNW9rLnq4XB117150tas5lfGUhRK6hOylCqX3xmiop
H0dcYCPPSmVkeTtPxnEvjNHFrBkazLvBtzYO78rJENL0jI9otfB0S/KlEZt2x6QEEx8z+xIB24tU
0+vD6hhUU+T6lv8al/qdHXVfkzp/dGiHtPlwkqtwJz1PuYLvzxadbyXki8YfFjc0RVCZWZJI1LwJ
xzDJ+EkWw7xJ3idleJzm8tXu9cd0lE6mnJzSELkmhHYU1W2U+qcfBl8DVf4dqK4/0aKzt3LtlVdD
OwF1Dq49cEbLSW2F5E4xaEMEXzdyQ+wCOznbKeNTW7Weke11aWvB1TcjMK4UsbwesOfn32zXW2MX
93HkEVxg/M1uZuOwSd8Pyy8zBk0U+7Q4wmMPzqm1jL0u2qOm0b+DIKfxEWgHJfhiDf1WrnWZ06E8
aKAAL0QJKAMXQbmjlJBUQwqRzSiv5Ub/Fivy77761gb5vojb56iqDnJWXON8GkzDP+BxfzgoI2F6
8Bup4M9j79omCfNGYeIoEBVLVDxIoAbFT8pJeeZkhvVdJjVHDnTrZhgch+VOL23uxSTZmcq3lyou
rmY1lt0mZtoQ2vmRwnELGLoS2KA+Ia5NAwapS3pBixfHhGVAPxj50KK/SmU0ZoV6X6V+qxOEXNok
4NvOakCjreqG063ez991BzuaQsn3UtxdDbV/3+hXjWa/mpTTtQyYWtKoq2E/0PNMVNDOWwD8leMN
vpuSXng1AwxYvNS+l0e5D2x+c6nddnjc99X8Min+9aACSI+039VkXSuZ9sfRw8e0Sk/aI9KdN22d
M4yf3tumTnfFNIQw3YzjxjteOXD8NgBOEPkoZj6yhL8ur6hr2yxBHMHrfeW2iNQvT5Ws3iXB+AJJ
5ZvmQH1CDQqvNU8d8V6Iox+ZfjXI1T9IJ2+1xi860/T3hCQRgrqMzkC3nb/bFBnMSGqQjZtT5yVq
wicUOl+FQVrT3Fu1divHKSL6iPnJ/pOAWm1shfjvFzfRx7kCUwfE9SIBV43UkfMyxglBzjxEiZBE
YsKsYnvB8DCJ/lgo50Qht6YSH6YqoO5Jbmu7/dUZ4RZr/7L2ZyfoIloGdQcFyKLjR3MVBkkbIFuL
agI6zre93V41ZvgUz/mDrNMCcMI7O6Tzlk/S68Y+iP/8Yh8cZkQC40oCsagrA6BUMhMK1PuQh7Kw
iBeI00bFHSLpDmRiIWYcU/0cGcdc0zZewsqnAupbB18oXF0upvtYbsamlFk9fGCquiC9nYvBdXKM
VOJpP0BEbDYt4leqSyp4+giw6enp6ss+Il3uUi5QjvdGmgZCFyXJ8YLEAFoNJrdy4LFaB9HN4FSe
MmnjgVeqa1YHoCSSXAt7nUVa0umZ+R83VweHFdf2yxqWg9W7fYeYbzdhVNaZSO3iTaHI1U85E2IR
OfP/aSMSXJZdoo+Bpzm9JoE2WQTWvolHycjMwbP94gGoy+MQtp7s5/vArq9Vum/APAH8G/XGLXOJ
leKrZ3DBOEFAXChxz796OjhaLUv28AF0mm1SzKTYl9mXhK5ugEUHiJY/TRh9VTuyUtN5amfUTA2G
N2H7T16qOylId3mjRnwKPf6w8WuV9r8MbbwTolqffxprp9PBnlDITAq5oEUgV6Sqm23Jwde4piYi
OgxRfN0jKJFitIqupxEnGzHxsvXK5vy14iJPAY6i1cAukNHSAfjSeetYNTB/24DCRTr+r5+PuxMg
B+00SMbLtp/ZmtIYZQgtxrgdFqp+Xej4Z2YuHO+jYjq3OrH48xXXjv8HspyJNsXKhatwG2fzoLTo
dgbNLw0xpD5RuNoj6J39dfamBKRdqXpvlcVNrxdPzM3+fP4DxAYugh0wbkbDqLbgsiCLF/DX/WdL
8LnVHEXNuYiuyc1uAgPwjlWeUqs4fL7UyumhSAQ5BeMLTPFy0p9VeTOnE8rgVhHvhOICnlH7zpS8
pK4ecB6ooy3U8EqND4EWtzRyN7qE5LrnTyer4xz2I7vrwFhKGQlZ1VWe2PmuD9B0RJVdCYxTUfwK
kqQlxZBeR6TZdji3uJxwd6TbO5c4eESmRmu1c/1MN/Z1EbRuYP/z7zcHwR4SEdFSvRjwhfnUlSi7
DJ6FtQUH5aT02peK1kPQJNcWvfbM+ddmlGJ6R/pPYYbUpHoxIA56J5Mkk8hT6vORkvm2avXrckzc
xE8Pob6lBL0yxGQ9oDmi8GLJJbM8lFssfvOeBEN7zWPrkKvt1aC2Bw1lqGLq76IrY3gxs12Ry7sU
X2tFkt0povCGgb4RddcuvQ9iNZ1zIfq59G9pS1tG7zodkWaO0aEu7lLttQnSx9G+wpICdKq6r3Tr
6EjtL4xl/n3NT3ZDtml+NDuXRAIMp4ygsMgwCiW+FrIcs4Rfb32lN1tEiQ8ty+X3/aFHDS6L7Nta
DAnLsY+KRkgRW0n+4FTjTW3q+9quX0SzQ7L7g+rET7ESnbQxvFKL/kvZBvcGN6yeHIq0eLYa/66B
gNbG76WcbqCMVqI7Bw+x7P/8OHtx5wLtDPPcH5DSHaJ9aHcHP4pA1Uog5lHwz+ONtFJcT8u9sIWD
ILLFJNhLXmdZFPSpKrRmMin+wIv6lr6DdL7RfFoLqbQ7wFwgIgtlaJHRxHVaVs2IZCBdt8nSmcW0
zEuBYDCe/TxobK20eLnIN4RZ3JItCq6oYIE5Ji7KBtLWxsbWrcXuv55pOQBOAmqCoWSlvoCPjqLY
oCDKq/WAOeiswcmfUG79/OFWxqA4V4hGlSi/4d0tgreelUwmE7TbBH5FdPAKNd4ZSneIVedYwSGw
/4zTh75kPgGi4W6utmReVk8M/REhxUt7c6mLNETkbE6MHJOIwAGQ9FHp9ttuUmvfAWSB/7/M4sR0
XZG3eC/DUKfv3IX/dMkreCh6qIdoc5i0kucKbRGopaiTAqhefHN1FoR9a6GXI2YcAoxvMTRKK+kg
aV/admKe6yM68u/1ULlrSBoR+FDg015wp5wOjYGxR7UmyvobHfNYsZvd1N1oUf4mRa3nBPlO6vVr
tbefNw7SyvYCHSf+AZTgzzILgALv135k8shCVAIuAUNKQXHtU+wyuxd0kp7i8k+dpI+NM3zLLL2D
puMO0fiPJE03dKReQz35Hqr2Ru2z8ipIM+kuCSjcpVw9OtdWlY8U3CkDttyZHm3pNkV2oYqNZ2y3
rdh3m6rfuHsuj7QAT5NSK8hNUF8vEr7E7+jCxIhQqU5/0K1XlVg/5f9+bsgwCbYadSGMNXRMzhMv
I5ZHX9L1DrjjUzc8OS2yg/K3RN+Y4F2+WZYBCct5EvXrss0/SRpoX1XpPBAJbiPVbln8ZhRbjl+q
cuuRVkZVog1IzDFFmQqo7fyZClspB3uuUMme4js5rckPu9vR8RE1fO8sGmeF47bRqwpw4/MDfBnm
WZjOPeIAtGpRLDtfONesavR7BIG60ndNCZjV7Lh6ekg324sr+ylcyR1SE5ZRljP9Xs7VoFcRIymU
q3j0AQR+b4pHBmN1lm2cw8sbBbMeJFGBB4qx3xKLWxc52PDZocZOHNg+71qGUfYguXZ3irIK26wt
pZW1BXEDR2CBzgrQErHLf1U6NNjVZk5YcEze7OB+NH8EoQdRUfjbxK+fv7G1s6IiTsxjfdCv5AVE
TnNmHeMnu0Wj+Ptb7T863XvWXifJocI9FUm27sfnC16GEg4kXQsiOqQQZDjPHy6UUlJvwFCeXr1H
41OHVJWMV4B/8nN44eGfxt9IclZOiiAaiA9BE4WV+EF/7WZs9G2amQFSTXHDZB5h81FglfyjNl/B
Rv386VZSAbQX0OWnS2vpJM2LT6+aJKcsa6S/FHyNcyc55maElHp9MjOKuvjgj3TcDWM/G/ZNFnV3
45def/i//AYI12R1As26jDVtJtuZGiAjE0ZPQ3vbj/4xzOSjFflHQ83c2UkOcmkd5Cm5qV1mOOoW
QGIlDEC5ZE4oulQoESwOsC7Rh6zjuPPqPHer9FdbvobV08xM8/MnXXu14jBxT1AdMSs7f7W5XmtK
5c8oT9X2Lmiyq1p7UczkkOXFoWi+fr7YSoECdJGXCrKF/uMFzMwf82g0Mg2FmtraqVAFA+Vx9Ed3
bh7N6iGbNRS2fxQ2TYngB8zjfM72Qz7sVfu3yhsYToPzQ1ejjYj74Vl9Xiogg0m0FVILfFLLTlAd
JYaZ6xH3V3yd94qrBA8QJbCDeB7810a9Baripho69qe+fZmHt0A6dNV3v/iCzVonP5bd42tfZO44
HszsKJetq0V3+rRZ3V1ODNg8LgeUjQQVfpnMJYORdwmedN5ovCvF8AQ75JAF73Zi3fjOiBxqczND
Vpbs14mG4edvbiWenq29OCZDMDWlMnFXpLmYmrZHq28Yo78obXkYIaQE6RZIZX1FpFHpIjHHXtLQ
fGsuq85nco3Rq1sz1KLN4EYF8rb9rdFg/V7IG+dgfUXAvqiPING1zP+1Wrd7B/6qp4fDkXM4dy+Y
3x57dJwz1D/88Z/P93QljLOn/11vEeemOK4bs0YFbU4JaL22w/MOJOGMXHS8L95DBhBj/vPzNdfu
Krre+ICiPqSQSS1CeUtuPsPY5VZSsT3TfmWldiX7yc6of0uadhjMvSHPYFzU08bCa6dXExWB0NEU
cN/zQKOnMBQkxCw9lUxXBuk0ljIMsT/pADigRA8r7ZlLE0lTCzPPrSbM2rvVPtqeori7gLapTdrE
dLNZvYxdM33NlZfQ+Qbatk3vYm3r7K40v4go9D3hvqCrBNjj/GHzuretXM07ry/vHSRLBnoQjfIW
avu0uMrGo5/zsGa4U/vvNcOGo5bcTdrVxo6vnS/eNfL36IaSxy52fEi0WIaA0nnW+FCryi5qIgyS
oeW9JqqPY5fuyeWTaaLJ3bupL4sfBFFIQR2tdM2T3dVuAJEvmzaO/drNhkIakxd+GwPixd6k2KYG
fkm2FCnPogBK4o6RugKsdksZfaXvx2vAGA3+DyWXsuwBKaEU5D2TVoxof0d/BJsARfA4gUBK05+5
YtF6mfw0Dhs16EonWqwLW5ginw7vxzX4V77kRGoTjQGXd9jvugIbToIHRKeTOlzl5nX3o/ttALMr
jpL8Rie0iA6kU86zA9BAvg5Nb6v0vGTTAmvgwgCxRZZPvq+fH0cJ0pCEzmjnqdnNGHjIS3fFjPtA
eJvm8imyHlSoUY3zy3TmQw/LObVvGqTZfCwCESUtD/Ym2kKseHHl0qNUoLBSES9rj5b6SkdciPRG
zJYH7dYcq9uROIirW+PmcXYly3eB8lKDk4mNzI2l7DpNU9ecnY2bbTXd5GyIuhXJE/STzzenCVUz
pWRhcwIUJ4PGk4OBOdxTEmZuXjQuVs2eISU7mzuoU2pXuy6DjU/iIgmjS4meMZecELyl6jz/Cfit
MxjKptazdR3cA+vmfIp6spOZEGxU0ZfPKxZDzIleBF8hbifni01B2wQVemNeHnoSTTTlm9P8U/nX
zuQq6b4Bmxa6FtbQOqMweWOzP+7Qs/e+WFw7X1zFXD7AhIQnVa676PHZSlxB8K69Ifw6W1/mcEfL
dlez29IBBYJI/jLY+zJ1tfRRtnfzaVJjvGZ/tPGwswLXUimwfHRri13+S03CXWTHMByVE+SOgxo+
lPN91T4nzmMnp26no91cqW5fPMta5uLUscPEeZeH6U6by50yPSrZPrD2qf1D72S3ItU20EAcNDfA
ag47gco1wwOE76B/x8jKNRIL5SfUeNwuZnZ4arP7BnTQ50H8IoazXwQvQTiHiXTRhsBVIJOivG2x
tHgRTCihEpxPHlgCRuVoQxBAMnP/+ZqXY0rIxtzRDOpJTmAcLE5IKkldHEvIAYoOpUD7C9ElEBpu
CX6TflmRvMWImUzBj9DYKLxWnpfZFE/MbBwNTWexdJ4lzuQU9oc4oqIFgumvO38kTXetHTOLLtmC
K4kO6OJAni24OJByXlO4R07jFVzREQxys8UODYpwzt8DCUcLPgssvYUI38Y2X8RAsc1ohIp+D9ez
vGjOOmmQc0HxrKURuVZwkxWmizDtTgCyhbacrP5J2XzDTD1lQIVPCE+Nw77aShRW9/yv37HI7Wt5
LJ1C43f4M7BeTDw1pN7Kod9PMuJC0oiv6eyVGyHvA7u23HhAICKzdyi7ljFvajS5yiOz9frqR9t8
rZ1Tmzz76W7Sv0r20e7+6ckLKWviNvKMY+O7frVXxkNSHYFpC4KYtdWkuqwDeSE0VQQwl54RN+Ui
ODnl7KC2QdNoPCj1ybJOznRj1shcfC9P0kx56CaBCxWSjnnWepp9V8teEbn2t0K7NY7WgDjVrno3
hp3jP2np1efn5aO+u9ix//68j9T+r6yiqPEw6CPaPnHoVfPeyA74rNUPcbqr7+sJXY7DWO1jm+/y
NruVwdA0Ol/szVyc5vzqNm/cRHNRc2/lfaiAANidAAA4w6NibcSPD1jtxQ8lVqEbCKwK/uT5PmZx
nPqzwj4qk7632bUQsSgYM694Kb7HAZx7e8yuHBkLQEvxmE/ux0G9Sp2ugGpTf0fuzsXexO38P3Wc
HOfyG7pa+6onhTak+8T8Y8gQFaxTyhjV/FJGFTN8L5Ltkz0UJyNFlR7FPFJsLA9U55D7+QkA0ZVl
PJID7CT1re1nZiHf0VJsypek0h8iWT4Ad0uwNo269NRKyk9MT4W2vSpcCl/jxKsm8ybsXuL82TSv
4pAGgPFFz45ot7uJdBtK1b4D9+7LD4H8p9MeIg4y+I4EK+1UPEh1XZDxF9b8EhbJIdXqKy0FyIPw
MhfS58fEXAsrykf2CfSCVsEihBqOH4xjoXJliF95aH4GN9WjMRxKtKG4HW/i7jSD9YVKp54UE1gb
k5n9MO70AImXHYyMSr1Wmp3TPVzhfiLHiRsq6Fvl7xzwvWEcIrLZ+oqvT3tUvrRv2WFqiU17h+v5
j3nr30rSHRyeeNzVOjooHs0e1TiW8U3Z3vv2AWW09Em5qw7OQ1iCMu5e4ar38XFjEy7qPfEpA/gm
sxX4xuW3olfSEGiV3npTV+zz713+YKOV+Cu4l340fCWdhaXqT5/O0siheszsG6W+UvS9np4qsCDd
ndVeGeZrWHxPnUMVtXDbdk3j6WPplgyvq6OU76dA3dU5/YEWCMeVE96rULVnxSOfmfUDjGkMEl5D
42A1motgbvAVbIlxb8Xvw3CTd3eBs8tesvKH6gy7RKkOVXBn+NhVJYRARkEgVu41/zii+qcGgVd0
7wAYb6Nga9ywtlGgMwCiIkVMXb7oM06yWvi2OpANQsaiI8cnGeyFCYGbN29giDcuvbXlGIORazOP
ot22qESSTFNiycppXYfjnsu96MyTsDhIrD9azFws2QK/Gyv3O2gnaG2MvxhKLrJ7p09CaZDT1ish
803lm5BrEUq3n5+3rVUWEW/Ev6Ni8kh7IST66M7tPL5NSr2VrFyUzpxqMiN4qnQwLiv6DI2+oEwF
VLF7KWH/O3B/ZsLoSGtaScabbH52gvteENC5xpUJ0tI43AHy2Os1hVy7NTFfyxTp55IhInIBq2Wp
6O1AkY2NHPFsyluCy6Da1xIqqLn9K42/h73qUVQGvuJVjrLz28fPN/2yl4X2A9cMgwnBOiHWnd8z
PkmzGcYaxfxQuSJ3EyhFQcxX/T8+IIk0RFYNOEFRf/185ZWMicYKUHKMNxHoWR6qbnCyPo7pgNoR
aTAigyr6MomW70zIqcW74xnd1iR39WEZMvHl8Jbp4C2OWDJ1GXlU3EAdws41fBGsMOEXInJVoXUo
+kh8AtivtRuHe+0t0zmgaU9AlQ1Gvef7HNnFLOMQwOMm30rjPZXcqXkR+2zFz3J7b4ewuiQwlDir
SclWV3alNv4A6QIMQSHgwgHHnAxzpPONCLHju0l/n4r2DQqBRv9mWNXWo66UA9Buad3gkPkh/nz+
qCXKz3YSQwCIgd5bdXZSq4OhzNhC3wuCXdOgomjBTkV/9fMjtfZ+hckPqSeuBUxLF1l4mljO0DlW
7aE0tTP7N6EKbwkMePhKMPlQylHehFDOxroiHVgka2frLtIFvIjVDsYkFThS80P93uq3ynB0jDes
V11/xjOXfY+yneDxBVhFfL78SuAU0lbMn4hnzNsXNVA7KPVQ0GpkBm1etZN+Kocf/hhtPaQ4ocuH
RAuJYloXPKMlESxPopwo0hIp9NepezJoNSZUsGGce73eHfD+OZjIJ6vtvdAWz4Pg0I62a8pPnz/t
Su8FIAbfELNbqk5akufHK5UgpigTen4mbYUYeR4ddUmj/laQrdvNo2i69YZbO7o72tRhhuQNW9Kx
l7GLn4BLhOB8kBktR/GGXxRWauulJ5hUGqKJggRQZZAhI/I+NC+6Mrqe0w3q7+VXfL7qIs3AMbhO
IiFPmpbZCQMD5ArQVddP4JRvqzJ/2Njny89YsLwBo9Bf5nL4aAz/VSopdpJlYQLT08dWHlNit66V
Xd/A8EttfBR2dYOLFO7IIenVxtLaxVEj2xQ4FWjOzACWKkhGNzZEK+Zws3NtoqoVA7xCN6FTs9u8
RC1ZmF+DK9M5gjGITKEjbs5brsmXadbZj1h+VkkZlWFshLUnywFWlCjhRsZJhs6j4rvuz+C/trwM
L0ce8CiQpsE+AdEU+pjiS/9ry6u+anNNmSqvUop9EgAaNGUv1torq5L2QvyqFMK8EjYXhu4WquR1
Q/7QpukpxEBS2+Ipr9TygvmJyisnXcwPF2GNvGdI6nCsvN4IafQXbtvH3q8UdG+O1lnQADKkPA6Q
0Tb6g3B+Eveo0As2sbLD+cfLsvsBWFGHbrA9ov1gagAt74sOm7fSBcnq0Sf6/Oh8iLmfRyl+Klhp
pPZRdaTfd76F2WDbkzK1qJ+O8R6OHgobENZpPAgBeseGnKkHbo0kjWp3+2Du3FR+EH4R0VXe/dTn
u44rw26fxx4Lxe46DlACgdogujd1GF6bCa6AanUl2fVWeBVh6+KHM+USaAnqiKVqeYWjpNpbqKTm
yZtPNm+icTcgBI1EqxCuMJvjjHLnwO9Ku62ceOVTp3duy1R7QipreW+iht+ZklZx7ohjIgkU8i3J
bOzK8qhmKDto2BLm3cFsNkLaWjA/W3lxxPAi7JiT1pUXTVjooCkgBFGEcIxY3dKv7YynJwvlbxFm
PCoUfuv98yNzOeES0xMBmAXYv6JW1JlaLbV1X3raAHVMlAOAPHNnOBRdcpJpJur00ttkOiaoVxjP
G6tf7j2r4x8GTEZArZckjz4p8sKKVaK6ZB6a+WQ8SLPw04x3cfKl80/Y6h2bsj98vuxlcDtfVVz2
f0WatIGYaU5KyQyBt9x9af7hE1GM5iotEq+zNmDrK9nv+XKLwAYseNRKjYec1dAFLuNOIeIoeMKj
h9sjycs5E/qfQcJr9v8fZ1/WG7lurftXgv2uXM3Dwdl5kEqquWyXp3a/CLbbLWqkSGoif/395OTc
7KoyXDcHyA7QcLcpicNaXOsbHmfc0vev+/Ucf6Yt4LG7QEadvi8rGgUTbR1Sr7i7iuLBzBK9rBdV
5UfgcxOn+rSnHYx0p6NqfGXw+WOebm28/V8GP7tjdbkswE5UWGDothiAKUBfobb2QYqmca2hSoLT
fJ5m+AZsKmGvSA3NcVhyNuza8fhFhoxHARzMA0kURM3z8qyXwfF46OQsl11GQIf36pGqAdJ4zWrM
Z6v1B1ILHIXXIFKXt27gJEzovIMzBXTQuXksei0ANSoogqmMLbn6UCQIGUCZ4AldKfF+sbJxtZuv
09A0nPPV05kmHoU4atFBCwx2Q2bOI8ls2JSj69UuUdjclOrtyvRentwIkJAZQl8YyQpkyE5HdFsv
Y7AooCAVTImDPAQEzeU0HCb44bqSh86EOhg61CShg//4/eBfvO2MrUXNCenwpWR9zVOjBhqgWcDs
Z9VW/Z6kIRSWCHyrR5r/nvjH9+N9sZTRUsJEAugFJtR5b6m2zSqzar9Z6Mh+dQlpo4xfCeGfM3S2
XQAXBM0FMrpAD15gLhASCr+Bnp1mT4m0oAZdOHvSOHuQ+hJZPUMFZQVJb9Bb/cdZnNWt/ft8EqhN
0rfAHn6xMlNoPbn2Ii3dRRbAHcw/ZH75UjoQIuhVIknwkI7DWw9jmEiwYuU4Aw99SDIuAHBJ8kLL
ILxh3g3k/fuvd2kOYkE6H5A98LRRt7uQICNa0fTeWDcwJHEhGjTEZrBrW5TxEdVRN53zJ2HDRkrP
UXevwsm5BdIvHM3XK8/xxXYEdRg1MCScEKQ8JzFaMMwGlQ1ScRpQQ6qrVyTN7jnLN+44bHl1I8ch
9A2oF0/1bmbizIcz6DJL4XbbFvcczxRXZv3LTzNTSHE+QGMWpc3TXVRAExzIO6jnyQzbBiX0akLG
L5vQGpENQKUN5DPoSqCbVjSgGtBwFm6spbnM9Kv2cl/EZDRu//0sZ1fM1CYmMcB+gpYI8u0JiSMl
LwLqCi6pdm7abTOczjkc6v3sKt7mqx02M2dwkuD/gdw7/Q5InyF5UOV00UGmTNZZYjdjMsIQqNVW
c+d6dnSyX2jmINu2PkNFM7WJ0rNrEzKnXufbEI1FLFMDNS/XOYvZdAKXWEnZAPoEMqWzRasVJfwS
ClvOp5pb6w6hcnXUNWBlAvGkaVpdWaVfPQHOVBuqijOm4xzEnKnKUJOgEOzTbzzUFAxoT80i/hKa
uJAZiVLYPThTFldetjRXDnwnvn+Ar3ZJgNIsqgwGUrNzpSGjtnPHKh2cCgRNbAvcfnhwFrizdEX7
Hw+FEg7gKzZ0nj9plqezPnKt7aCq1CxSU197PlkGEGO3RIYodmVeL2sXEMRF5WTWrACt9LwGqlq9
8LoC/JnU1sNK+gdQyvaB96tKtwLqlLpV3I5D/Z8DZjAqwr9jwMYH2oNnMRLhGu22zoBWnQ9usT0t
FWFbNJFqbdPX+SZoeNQEw7Jo6jjt8r2lOeu8H6+8+qU+zTyLgODPUjCgc53fr2mZec2gQJXUJmPR
N78K4axxHYL3uZY0DkcnEbtMHn2jWluqjCH3pBn6svcVhMDUiub18/cL7It0DPxlrGxw9dBAAn7g
dNobaH5rjQ71kED0GyQZC2jigJNof1akBYdjEsTSPAcKYVJffj/25eLG0LNF4ywcgghwdsblklOv
VSZgEgg4o4EsJbj1GIFUW377/UhfrTiEO/A7ob4DD7R5m//lriFaK4PTJVpjORFr6CE8N578Dcvk
RS8GLew8P49HRa/1cL/+tn8Z1jodFp06opezBiTwMAxVinZTm+Vh9HkJ+AFfDIHYpXq2HX0by21K
vn/nS9ksLDW0U5CBzhj9i+t84ZiF6XDotbXdmnXtupb0DcD9REubdzLIlYNFXuxLk7wYcGRDYW/L
Kd8p1whlWLU/e1ofv3+iy0xxpsr7c8iHUA5i2+nnKCrBDZnjBCUT3xhyG/SQB6rghoLS9KBTHO3O
lTPty3n/y4jzz/8y73QUjstaAHFMdoA67IPmVU8afx9TYJerYp9xZBze/2pH/XvQ86pdL4H2ogqv
KdxFDjp8XsulLNH8ldlS89poyPOkK8jeD7Irr/v1lGOhI1ahWYqwcfq+Q1k6XjoQ4H+qaelS0C5E
t2M1UCa5D58fd1PWTVKZPBIthSmpH3qeXFjtEzAbv+Bef8Ct5d6izpWj91OT8zSOz8rI2OZoLuII
Pt/ovjOVqZaCYzc52i7LBxKWQKem7m3WBm3UNqJZqhxQEQp1e6RdOQvWLN1xcL0CM1sonj3nmQt7
85R2uL7SR6F6F25O1RpqX79UoUXSFDegEH2/XL/IBz8FndGqm1H2cGE4/Zo+K20YyaNXHwB7PPmP
bR92/jID7tar0dwZ39qpO3gGNBu3JcwtCzRoKxK8XXmKy7vd6VOcxS1SdhRUVNyvwNyKMV/hD3GX
OmC5lKBVQVvWy1Vc2NVBz4prJ8hXB/RcqQAPFx0N6DmffoDSm/yKUVgBsFBQvqwy53evSzQoM3qT
9dV6tIJk1P1YzwSKFtNzqgcJMVaaeDQsUNiaK+fHl+fpHDphPD1Lep9XgyejEUC/Q8mWV4DbYbCq
BMzZrMmSZTi9gvah4sHt2PsETRfyn7Ln5tIYVAggheLDyvX8TijtPHBJj1Qs0+WS+7oW2q3YKKdL
glIcLJ+SK7nCV8cltAgMlJFn28xz2ThTHz2L+xZ6W5N1A6OuhLr9feo4e3gGrjQpjyJr1t8vtjmz
P9+ofx3yLCIDL2J5ElV+6Kti7xUk6Y06yhovhpJJAtWjK5/0i6LcXG4En3o26A1w1ThdYGh8T60I
DFThM2cNUe9QQcBXH4wtQUIN9BhflIKGcIf5zWFxXMoKIDQyXrvu25eXLUi2o8MA+ixW+kVfsbPk
WJtwLlk40LysrH7pacV+oABRj26+qixcvvoaeVn11Hf5qmjJi7T6Z5RT4R+J7h/RjHemo1ieox2W
cpstSlYB/u6rJ69iiWd1PnwF8h+F82MygSRq+2SQ44/GmsBHrn1gQW25az0A0TxBHqqqsIBSatDx
mfiuKOxlVY+R1VYrp3VuoWo8hd9P+qWaFagtc8EfkRlR40JELoUb4DhO1VwSID/3ufKe/KJeuiKA
BLru96GXAt7my5di6LZGNq7K3owHM1sLUingvm0RFce2qyECg6wqNVi0qsdspU/jlXzx8kAGfEGf
uSaYKMzSeXhLc9WaWmkUC2nJpdAFVKXKoyLWTdVw0I918aN50wwWk7r8nUn25lrZq4TVksqvmXtc
7M35SaCMgLCAnBlJ7OnCzau+s/0WT+KNwYLxft1Z5g10kUO9ZxFT5Uak6ZUoerE35yHB7kRYxy0G
Mel0SDNNyTA0XrFIwf3AfSClPKmHLin9YuUG1771Vy8IhMpMJoWsIcD2p6MVpq+afNCLRWn8rNEA
nViHruNT0N0Mr2N3paQ3x5GTYwevBnUXBBoMNWNjTgcbIFXNcgaVY8t8slUGm7gu1KiIv1/nl+Fj
HgYtDih24a1gCXs6jHBGw4H1V7mQntiUXQckJyBPYHha1XBs4K1WmOD6qHIvDOP+ytgXoRRjoyOI
F8RJjivoWe7LSaezWgKCSiw4HxdyW5jlZqq8H3lj3DhOvfdBXcFtaCupH2kzVtwq92wabnBLXREv
RYeT9Nf205cPhX4fyqgwyUB2dvpBzKHOuCZIuaiKapOLgwSYQh+gRtr7cZGC6KT6dZOynbSDMNDG
sApQCZXTbaUrkEtkC+Sad0W05rJNMn8oIPywxHFZQ7w9fSZP1BVxNQ0O1LqIC5fvNHNa+ha6AsS9
VaB0eqke4R4P3X61hQLVtcrb5VpEXRmKZ+A3oqCNYHg6ftMaDq6KbbGY0GCmqo219NYZ9Str8fLL
gzMws/CRzIDIaJ2NMsnAac0JvWy9ferbY+vjFqr2MMRJrqy7i9CGsgZwDDiFAZoBNOds3elcswlU
CXNYHdKQo8tca098TEMfViSgvHexd9ul5Mqol4cHBp3FkR3E9NnJ6vQbUmMoHKp7+aJxARIXYlbB
DHWtXkEZbFvbXqinV3Kl+XudniAYEcwaIENBsr+oasvGynWa5TiPmVrPzVvNbO/MVCW1m+/rIb0S
Mr84SgB2Qt6BCw328wUDXkDLkDpVWgD2Pl9JoDTv6lt4pN2y0YsltlAXsDiweQaMhPN0ZU7nLXD+
stBSnUXw53bWuUmYgvpkX3K3gP5guqgBWrdT/UYv0b1makd8ExBmkdiW2uZmGSrWA0nZl1f26cXN
GutqVhsAvwdr64IHrOdDkzU6noFIFnIEPOn3937lHrzcj+H281YG013JrySMX40K8hxuIjN+FoOf
LqyK4wc6RwwE9Qh8GxWyyXyGGdx9R/xFS/TbulZPQ/r7+w/+5agOEiS42fqXJp20Ny2CM6NYiOa3
k/I4b6Ynw5zuitqH3+90hB3ygVylX3wxycDE4mhAvLqkjBFgUB0/xQfuuZ8YVbCYBvXk4yJaa5hY
u3/0irfvX/MSCYEANavYAnTlgstzHg5IUCLtZgDxoHa7KftgD13nYo47UHaw11Y3PEhdLEdQfLLy
96AjBzHIeNfw/0UMgJ66gZd30abFE51dCyBlWZOuAEewhqaTrU93XLm/XFruNWu8I4MOK2P7gMX+
OBnF6xRcM+n6IgZhfHdG0qNMi9ro2els+gJ50YjsTpVt5DgqcugK0jfJELI0XbYtHCchL+zCHQxI
12tHy/xyZ7sbudDsF4pG1GWDrg6CgoM+i8wLWcpYTndtuQtgApm71d7IrBsj95PaJIuu92Lsy72e
ihA6HIlGrilqfLkg5t4Hlj2uvhd2QY7mtB6hEvm2LlfQHGxaskLZ6WBCbJhbYl32OmB5fkwatsto
8KQAJm5xW/x+XV7ysLEuPYAtsQugs404drrrBYF6fEZmvW/FY6uSt7DJW7TQRJy9estcrkSt7svU
fbGYD1TxwBLubls/sli2sClsNvR3p9J/2mYDpX7Hikr8il6pK2fTZ5P9fOKQnIODPFs1IPqdPqZk
eQ3ttpQsXBbcsNy5y+vxVpjuYcimAwFqsRzNDGh2snAaQ4dRpwNbezRCQhrwd1/oQKXQLZJH+Hy2
4mbQ2sOYt8eibvZNIBK46sRywmzfBF161Az6YfepF0pZbw0XEiw+kK81sR9cxNxY68tDYzIUqtC6
8vPgmqXeFwEe/VHo2aNlADj3+asaqKu2bgcrghkHSkfAijMWO/C04hwc+TzsADr+fhF8EeARZsE5
gRpcAObJWR6TwTGgaXzcyHv6IWl55+JkYrw44jZxOyrvSh3ksk0zLznQquFtBPIsVLxO57Kyx7IE
ZRbGG5l1N1Ti1QumRaf6FbUGCPWDgVb09rIDRSODhR2VzcPUmWAvMAMMZUijlliZHF4Z33+ELwIR
quZ4mpkFg8zj7CPkNKWF78EOpDQ0rJ+fZd1utJrHPYP618DjFORBfo2E9eX2A0sCEoCokMy379Nv
YWqk4hNschYiHzdam/6G8DVgl/WPoXY5Zl3+7C0VmpO74X6ddOkUdcSNa3gtZF2/mv+zShucZ2a6
M6QQaAN0aimcr7TF95/Hmp/kfAeiWIoSDh72UgFobDpBUDjMF4M86N5466MnHBQpj1Jp6Fur+okK
5qPPOrHvWAoWJQ8epQdBTO6AfdMHoKlmGnRky3bhBQ+T6klMei0FsCXH39HBPKIeeOK5BZ6VBp35
xp+FLuHBUKZWvQlUAXpkp355tUxkY64oe/7+/b7adQFoBbPcMID250xjlpfcgDYy9gDejSA0LJxS
Pdt1/VT2dAumN4Ll6CbfD/pVqove4L9HPasEwL6dWYJO+QLUdphr3UJ4fgOkXjq10RhA8ALOjl57
5Sz9Kgb+dcyzJVdoqoD6FEQjpF7t81JDBSe7ksDOO/hirTgoo8xpLDKes6ACPXnB/AyvZUC8JDON
n7SrIz9tjmnH/7MAhnIVJOygQQh+HgpsAJecjcWpWQNY2swJZIrjYdzXDb9XGn9mxbgfqdrBJHwz
ZcFG89vbYWRHxzBvLJNG0rpHpy40RzOBrP269tt9YZs7cyIbwwAe/j+a6n89Z/AppY6kHp3S053u
OpXmoeeB1EPuc3tj+G+cb5i37p2PHo15hDYyPHw/5qc7zL/n4XLMs6hptZk29fOYeoMTPW8PDXWW
wXtFaaJrwx4YPbjKtGazrWwS5xVDP7w9EHVUxn5CQ82s4POQGklJwZ3L9xwKDsL+7ZQmRLSmW0CW
rzzuF3FobpdDzgEyiNAKPpvKRvC+1CTKA0rynSTTnUy1LR+bEoTsyo9Vq259k/kJ4/qrnQU3FpRx
LCcsqzLp6bQKrPZowWcG1mCmFcND5Y54LI8YDYZYp+aSC/rENwNkMYoFjL8svPP3L3B6huBzgxKP
dgLwc7MvIUScT6eYNlJK1qEekCNnuM+1e5h8Qa7AiJAFRn7hLb4fzpmn72R6z8abQ9pfOrBDkzrt
5KeopNcCbGL1CDD8bsxaVL4BEDQ1Bjyu2uoqb8IgBW6/ocPRbaERkEIfIIfxWKZnx0EndxaKMlAt
XhbZ49jLxQRNntl4oYD9XU+AwCMEuCS5gPGep4Y4tYat38IKpAAFQJlAi/n32fQsPf7sTuSlOHSd
vui1cZln1ctod4fa7YwFFRAycfXhYRjtFM7yuL6Lhr/2YF30HE6itbupUcEYBJ526K8JUNoXcwNV
cyS48IwElhKZ1VnSoaDoAhp+kC+CJkhaRhIvHxfgVkDkKWq8G3yoeFIDSOx82xJjRyz78NABotKP
7c2owx++8fpHR5cwVa7vpmwAkT2FMC3qAsQCi9m9bzN5U8D3NeehncB8O+oNFD/R4pHTb4kErta2
RGv2pONbI232FvzgpAy2sFFaGExfiNZbMroe4DIAwuZqlEYizdVkySvFnNOj+Z9HAqSVPyEpAOWc
l+DsqbD7QMOayRRwsxnUBOVdrf/y+1/fL86zxse/zh7s5bnBO2tZnYU2C/5hQ2miaqQE+DQb2/Ai
AssirxFJq+fHQO6k6d90sG/hfnDvauXPADzyn5N/0IZFVVfw0rA2LPWtkFrQoRkNoBSvuWmcNT3+
5yGR9yLiQWnjvO7Pys521VSi0gIIvl50z65g93WFCuwE6Wc7Ba/ErUK7P0hoeQKx3ZRJqreHVGNX
OBqfdaWTvQxuLsyFkX6gmAhDkbP6ObBgWUNThDHGplvNZolAr9dp70e7/ah1Z9sG9sFusrUH9oCU
VjhTOEDuWlqjv657a993Pyv1REcOrQHvYEnjGVYxvTQjY+g3g91Bi9HcIvfHLaID+b6HNlCJTuRP
nTovptXf6mUWuVkdWVMAcka29DO5Mrl7sPMqVEjLmbag/gsfI6GB1GposdPDG6FsN46sFvOfgWqP
jfpJ8zW4ThuxOaJemCUWbyEE2S8M6IgBKLS0RHmnc35kPbub2WVq9F5MNdxmI3nJZHVPC4gmWOPP
YLh267g4LOcPjCMarluzNeN5i9m3y5RLF7GQjQp26LtAixTgpmMfW2yXgwpN1W1RQ6DiQacQ0Wn+
ue/+z/v0X9kHvf3nVIp//Df+/E5byfOMdGd//Mc+f+dU0N/df8//7P/9tdN/9I/lBz281h/i27/0
QGv87/yvnPxajP6vp1u8dq8nf4ibLu/kXf/B5fFD9FX3+Qh4j/lv/v/+8G8fn7/lQbYff/7xTvum
m39bltPmj3/9aP3rzz9ALPvLwTH//n/9cH7HP//Y5R3pX5v89eLffLyK7s8/TPfvPszGZ8tddFBx
xcdvGz8+f6L/HRUcDwhytJZRUXJw0jWUd+TPPxz379jQPqrHoP2g2fDH3wTtP39g/R0iB0gV56TU
BwbX/+N/3vxkBv89o39r+vqWQj5K/PkHRPJOF9V8biAEz7hOZ9aFuGiuQVyjMzsiIB5eunZUPhVE
vLq1KpHO2feo7u5SinsPQ1Gelq8y9ZdTCc0kOJaCSQuMMxUO39T2aqiyB/hc4vbTwk5b7TQaJFPe
ZLHnfvgeiHlWkfC2jfN2uqW4Do0d2sgIyGlXwx6ihLyo964afw3e6iGYSxXjoc6NZOjZ3p68qCq8
u8EyIqH7kElCaYfZR0fd9s22D6ajMvmusZoHMvooNwgggIGlG1q5y7xhw0pcvDr4jDPrRTbjEil/
Cw006webOqQbd5pmL2mevrJRHDhHBlGlG5miad1CLkpqYeblaB77N4MhEjYfLTDM6oJf3o3Z50lW
OFuK19fT24IcBwovp7bf1FJfl3A98dBUcSD5EYDR1zVZ5A/0SSUtRGLSyotcJXY1h+oMpEMyXqwB
JV+MQx7DpRzEAn+Viil23THWQRzIqvqWwSOhyTbS6O6arrwZVArPRDcp8vHNGnQYCoN1GZRr9mTU
jKEAAU38tKZRl/YJhUufP7DYl+2dRN8hzNv6lhcyKRsUSsyqO5BqWWeoJkMAemGDkF4RK6GlOLZm
mmD5vpikA9sszBT0EOoqX7eDYUVtDqhWhaCCBmCX2g9e9VJi1bQg59A8gNxkAOg+sEgUYqCF78oE
dyB8erAyUzNxguquHLACKi4ib2R7pxr9hNYw/B69XzCKj7U6f7TwFgp9ZsCqIol0tHhObbVz/WLN
Bv9eoMKSw+g55/1D56LSqIEI3Is3SuwpJF5zKIFOEigOxYEKFqlfbaeCbmBXessJELS8gPpVhJLJ
c+6kB0cYUF6DFBpwG7yNTdiPD5kdO+iCCeSKekEiOcLTK0i3hfXKnXrJKqi69K+tgFTa1CCJGuoN
N7QVNFZLSFVAJgrwUTPjS/jeb0hxRDEkaoEIEZW21a0M4DB9R6EoZNtOCop6ogYnrkXXhsrTVBgU
HewbnPsC2qnUTB8GDmluziKYeS5oDW9bqGTZuKE6TN5LtiPpmPizY0jrGPDhUXEHeZegzbYufesn
HYZiuJUrKPqge3pDrMdA+I92JXGBwzW9GeojMftHYWi3Y75l2YrXbApp7a6DvIlFTw95WW17XF2K
ir8Sh63RHb9F+TcR8l2v3F9ODu22VtVhrqUHJtIf9UyRQD7rPxTQVBgZX5Pc4WFnkjyUjtlEVsYf
J5yGUZ9a66CPdV8+0i6PLW/YWbChhwAEjXQQ36CyvDE670Y4011aNnEJ8RqToxwjuPOD1gySUNla
87IVkli01vKfZvskfPgCu0Vc190TQ/YftcG0LNoJapxPMDHedsFNaXqRpm5zrn2QWu6YZe2pibS/
MGLNcsOxWPkVOYIK0oV6bSWalb3pvXrpjCwibvZBUOEMR0hCQ7IO4lz5sHdS97FzoVrhs40BN9Fw
aAIoX5UATMn+V96md4xnKxak743riEhkHHcSnca2mT0EFn/Nqy4PNYaMhbbvrFi3nrvVNQ02eRAt
KotuJSuIKQ29A9Fiscw7sa0sVKYGC2KKhexXQLoh4i5qWJ1B8qupIHKY3Xdps2Hsl5WWa7MUe93u
ukjfONx4ho7hHToHR28kAS6cw9EeeOSU8CqeaKwg1FtQPUGL474s2kfZV0fZqNgqquUAUAvl5Fha
EzYu1DNMLdS7YMUtEN6HV1ujSQHJL8KsyDPzO6v3FtYgI12XT15Kdhboym4K53Fcfif4lE4Akizy
p87iADG6ubYwuPWr8bENSoVrhcwBKdTZQIBMTsNsem0M8I8CuunZW5P9CtDvyeiaoPbryIdmfOjK
fJkOUwwfLMiyqgSI0y0zmo0OgVEXp5JpkruRBTysGa6Yhb5FrmiGRsNB4nUb0L/lpuI/QC6LmuLn
gJPNkWBEmm0oLSvk0L2pWb/spyLkWR+OSmwm5Sxdp911k/5iFsCL2K3zw/M0eG+lsSf4BrXfew4e
8bJATSZXwVvryt+lYx0ERWBQeuNHw2gCuVBA8xFL2SMuRDmIG7VQwvM9EUnR78063TSEPtcwczdw
rxpxsgWmjLNx0dttxKSxJDSLjNEcUYBGFQGCjnV+yCoc0aCMWWkL+cGJvwCJ+Ftrq4/Mq38UY/OR
Ar8/lk4Fo1l2r0tIJqCg+9Pg7YZX+I7WMUVVJazsEupC0otoWSUd6V5pxt7g8mcgQx5Wdu4VYY5v
3Pr5GthAmA03L9akUA9stnqHZlShLccaDxyQx9EzlpOZ4UNbR+Ak92krfvesi3y9vhPpQ5lnNVB8
QFewtJ1ivZ1+64Db5RK5ASPvvZBtWPFlTeRbPb60nbuQ4PbbmZnYYoLjNYnZ5Ns4O4qH0g1CmOQ+
IY83mR0Nrr/AMbShxY3yZOTmfAp1ob0CcBB0YgW02lqhf4dizX1m4KavxHvjQC05c1hC4eMC4hPG
gZqYjfpLToDYbvnG8TIVZZARnJSI7IG81noVt0wemWzjCoCN3DVfvc7YmfbwrADv1waovgJs/qRV
xlb3i6107B2KtAth5IuONgkOU4AAUcGOauMNzYc0pMzZatCLhRNvvegYzRai83Dnn50u7GmTWUBC
o99lhjKoliNz7vOcrPyGbhqHPgRDdcN1azWYNcRt+Lgoa2+X1RCL4DA3UVq3tVP/2e96iPjdLVxP
fWSaD4H8u7JYT6a3dKWJRi/fujXH+k2haJxXUzRooof9S/UwH+TeeG/2EJKdbetbMNONgnz4GUi6
kAzyRm9tj0eapk/5ZMJ9czgYrIo7hmVc2NDTB69ib2gmihLBrjDrF61vH1F9f7DK/idazjacKFQe
z8ck0fJHV0MagCWNVY98FnnEEDHTjlJI4TfB42h7UV6KaKrySA/WQf3h+u0y96HA0n0Y8H+z7X0j
XyG4E0rFEbkqD8V5uYRC7I2ojBu75TuTpKtAk3ibpnianCwhvnNbtWqtAb4dPDJZPjqTH7nE3HII
uvVDilWuLQMsppqhzIePocoH5pqHvi4ebRT3lGNuNbO7axFIhJYmaRXsIYG6yTcyu9e6Zc/yFQrs
R4bSrQbkcp/JbENHEM3pLa5oLzbkm2Po/SUuUimoFd3oFrh+GWjqPvmFK5xYB0Ub+z1uxjaurt2Y
BBoYb7miby2s4D5LPG4DRDrCsFOLZEzFsrK8mDrtz/mKy8tHz3LeajFBIxfWgRrUlzVbPRitYnHq
MnMR1P3nYyGKVnqs99rGz6fHoGWPbudOx0F1G1LC596C1mE62EVsiXbRGMhdlSWhggLrEtZrsGjM
k6aGmJbXspWus0h5CoecB2Cse6gx4WtzasuoVktPkSpsgBsHHi7XVsJKn1HJiGzYAkkKPQDhZ5+q
4tz3dnpKj31lYBFQa5lWZA/gbFyhyNfDvrTLYIGLFBd91jZ27T7kEO2O+wpZ91S8p036VmbOpjSk
DHOhbSBPr7aTtGEmNfyCzoM/gxtSj6EM6oCVb4H1WudNBADgsnHM9QRBc6vNA5QKCQ40r48NE3Js
GYJv1JbprQFonv9Ie01b1J2X+GX/Af2KaBARm+Rea5GdQCIvMoPtmGZ30ulDf0BIsn4zhJsUmpJ0
DGKhXOgRoszu4MwJ3dGErPjYhxBzamCfxmI4CS0NIqZwEj8CUm67H17fHGVXbKraOebIeU1OHjy/
2EGNNySqSJT3DlEH4HYftZ5uqhFNrUlo69KEqAcCmgXiXY5NlKHkpfvTjw5ChwrCiq20QFByu2U5
ukuZQpCgcxNmDT9Sy6Ahrlna1sJfQUYX50O+1eAns2AtklLDQRBgkE5urIgPHZqEHVSnVfdqF2BA
+3LT5GKZAWxZgzbpTWPUAkxhEm2ZzpK8U5CYwQ8DOpdD8A7zz105xYq5iEd+91TCGkqbNCT797mt
x6rkseYhmJFSW4g6eyS6gi4qC2V61GVaYhmq6s50FU1we9vV6fCjJ/S+oWYCNaGX8i4DnmFB0/Ku
HQb4wBvFgx0o8GAodKLxCR887m1JZrtJbmItQzu56zeMN0hQ0tTZOMabapwV6QxvOU3OupBPpqLr
oujg4Re4R3g+Ic0nkYtLrmmx3zZYApW/ghpk6HTeRkCkXeXQJn6sMnPdBWRtl/edD1QeUryHfhAx
R4V77Kqos8obf+rCoW6XVcHjClVdLFehdwmI9U2oWmdXutldVau1MMy9O7lrHU1h7EEPsBBt16Em
iMr7EtKsB5s/iTwygg/pYAOEJf09DsXGYuU2xYKDHsbCQlWN2zs27GE8iao80u+UhUCjx7rzzKuZ
ACiiHn5SQQ30guW9zlnHIIJQumPiyAaiMA/Mizz3rfL0jQe9adJn93KA07EOW8perloDyUE1JN7g
LAiQDJoRtoT8X+bOa0duJFvXT8QBvblNpjflq1TSDVFyNEEbDJJBPv35cmYwo67TkrC1bzbQELrV
qKwkGYxY61+/eWwQ02AeFo9ivkkd9ZCE8jHhCgZmf64Q6xBAkEW1UFp46oUmGmWa3Ij8K9TDXRK0
505795nOzr43ljTRFgPZ1DtRGJSglBRgVs52PK4l7WdtDDv+r/iaIyfeFyiyMvF5Eo/Y8Tr4Chn3
qZlZkJwPrWcKav0EfebYrqb6a+ApjobpVHX+rXacT6Qc3k66Ogaqfqq89iQXe8adqPto9cHZy+p4
Sa3TqBvzdnbwQveriWOQ+HUeoY7rXPIQF+JPCnM9jsku9Jw7W8DwhZtya4bq1hyaZB0sX9tyPvtd
8HT1yCJRJP+U98WBIfxliMxNbxMZpd3yBAf8M3nXPO6q1CuVpQHJGOGRa8EC39/4Q731lUMWhHKe
DYvKVrlfCnthatIeSlc+XZ2IXG/BAllWm2ruPoyt+dEHFO+US5xrSZsqTiFCb6Q3NLDdtoyWneUj
Ri3dR9/SB3U3V9GyMRN1WwzOySopajUkgFG9VqAdnma9Ti2/1PGIZ3c+9k4Ns5hUv87M11XbPXQV
/MlMXsqMTSjX6r6pF3ulG0UgTn7ysMTplYsZ83ynFA5r42TcBRQEK4NicOWl4nXK7Kd0xpZrNIju
cfG6JTPiAsvGWYVZfgQfcNdhnzxHo7tr9bRPM7NYUXkRx31ctM+mGzrpSVYN+urQvBtxhNjnrZ+e
h3K9ZPNAKI+4dcZtpcsd2v+WLgGTJDjT5HVZlGinvik+21PwOFNr2EJsemLXF4vGPy+rizt4Biqt
dIMj+J25c1JslPPFuQmgk4x5ZlDYfBOW2LpL2eIFLXbofp7T5qtfljcMLSDQtvssw/cnbD9Z/bxu
c+/FKfqdf/WRIYGV8lGsivlraprrtgl3jXmW6s3oGU/4xkMklUvf84KtBOsYNCwDWB9cFLf4fH0u
hHHI+z6NU2IRzNHHYgrsTntfeq0kqWtLt7Kr4SnqJa2ofRgcdgjTtS7CNN4seiaKESX3tby3M2xx
nU2m3Es/MFTPXlo5r4uCzch9VT1pShV9Tp4n585DEZntmulcRFjw0AL4OLGE5WubfGpNPPRGxqV5
/aiFvcVVED9KjRMFw5bMxcgc3vEcs1t72zE5hg6TqSZFsJxXls0M5FmOtdh4Y/+QejSAnTdslNdd
rNImbAg0X/cSkr9/tHImoIJ2wrSaw5SIV6ePbmXywaDCoRk3nkU2Rdu87c9lknzXhw7EwoBuFQPf
g98RlubY2ZfQHL6FbUXtU7jYY0HuT3L2rbYnFTMoQH4CXLxbbICXbPkuZArQ55yH9o59ea9gsYUp
yQ3GOoT83fS006CrS+isxaTgDnV3A7bqK3t+A7/dWFyeZkVSzQbPxZx+Lps+duyVg3JdhGnM0McJ
jFs1ZOthzC7CC5/corypIAWHhfm1yGl+YTVa53LWWOaF1mowx5P2cuC5wgOe7NSerGCCsrNj3tEr
KYeZijffSvmBR3wxQB/KaxJoGG1n0Zyo6UJCnLrC2eWZvU0QLZC/sVG1wGptxl/6kqZVwXF0tyyX
EJOEzunWc0ZtmX8R7P9FJm9BtNnWJhSM6dity6FwV6b1CFoTMM2hI0jNzTi1N1Wkt137oIMFCDIF
5+MoFLkDkQ6QIvfz1djW56oYwXBuK0Mf7dL9Ztf6GGlqX18If1UJcUnAlO1ZH50esLdN2dc7NJxV
uGwb7XzrwlU2T2g8X0OR7JYiKVeGfQj4lcSHbKagi+k8HhXR1z2pp2FA4dJv+lTtxQ3qy0ZsMv/S
0Ycp0d4FhFoY6DKXqjg0vbM3qRU7I25DD6uT8zg8j5PDCLbaDPBHu2EzNpu538xCHggCS4bVuOyp
weJmyij5200t9jnjZr0ka6UnVPp23MJnn3KYuUMfW8BoRseOkxWrpWCctmT7q8kdbr6byTW25F3u
FhmTmb6ePMbj10oE4MppH61m2I3upmPgGZo7YiQ3cnrpQCQ40XYOFHoUYQyGuzgxjY2ZPZfNjgW5
9+A7pJhjW5r0TrPfymrazeadNu9xMYur5FUo5vSAuZTta8PDkr3VsRd9Tgo7LmrCiKbwth1PSXhX
lv12zntKjM8qrw6lD3NsyatLxzhP9/Zzhoaur7sL1fnS1pt2nHcm7vFFNPPvycZ0NEZ1YkfqC2uP
1yjSG2tIbi3ne1/3GyN/wsNnfxUv0mLgZYxaLHtmrvkYXaV8qAoH+TA5Pa6BPq5IybHKon0pXrvh
oBFp243aklDs5uei+Ywpn6Geu0FcgLr2eXmX9+WuW8xY+cuTMtVKcUZNPgq0MPZcdmaxt8c8dszy
Yx02R1t/qpjr7axUnKh/gk1dOvEo3UtTg+kscAel94BI8m4yxE0inHMyJegIDb1xLII2UU3Zx7QI
blCK+mSf9B8tn2S6zrQxZmc7amfxxcUM9Ji2jUHOKIu9Tp8aoOsOqEtSjDlzejOJPtmkQ9oe+xmA
wmAA1LpWHGTJy5wMb2M2rf1qjlaJ9MtjJTVr9NrsJdUXNJD0Pj7Fd2lHccLQdawKyqto9s+06YoE
oJXrq60K9U4y9liYGi2ztS5IBqu95YGZ8bTSibvRX7DzxN5uxN7uU1OQX59U25btI0WLVS/9Vo8f
DXUJGRC3odh5M5UeoxIn2DvqQ5P526U9RtXeiEB6KugZIAUh4su4mlo28ouvHsJPufdKGXHI6ITG
Xm+bvG1XgcSwBSTANFIcDJu1DbJUkESTVjsMv9d+9MEieEG01iZtFRpQkCSLUMhpPuQkWOONcYv5
0Cq1y3NYbybmU56/SkXYEHCEAmSB1QE9I5tXlZN3G2l0lzzv1bkYjezoGc5L6PcP4zTRZEjraRHZ
qgc7RDgs0hMl+7QZU+ZXliipI1niltUD5smlZ9YT0Dr6hrcjYik8ObJ8CbRvASVgKpBUDAHkOBF/
RcsUkwBkrZMOv6RITe1a+TZwQNpiq1ZYyz4s7ry6jr1FN5+bgeTdXDbnvvCA/gygrqT2V5EU81Pz
PHhBjdt4DuFC2E+TXX8eNYXy3OtgHw6ZvxtnHn3eTXdzfi2diSZeVWl1DA0sk1B8lveZs9d2454N
Xuu5T4IndP/9XeI8holx8KrA+9Y6+aWISvkxmEpSmr0voQuvrLduCqbv3LHCWA1z8+QMS3EnW562
ZXNLIq9705no90aozlExVMQTJAYJEOxvpa1AbhWVhUFsa+OwLdqV2uSZ+anqmeqP0xjGIVD+MSOi
y+/kJSo9iXPtMm9Gv0Fd21AQLw+zLMz9YNGOO/n42TPHA5X0tE5TeNvKTyVGVAyXHVzcnOhjgiEU
aMSyDTL7w9AvG2r9fi1Hh1loq5jMlQRA2ZR6jqTJDTE96NQQxV0/PbmmTGJxiPqgxuqL4UsGQ4nI
iqguzGNnWStZDVAmRghLVn60Fiyesjyyzn16FBfRjUPcCaPfLOMX144ybHDdHuX01ySsT71Z2ERe
1LtUVUwhFfW6yJ5zZLXroAYj1SYVPQzjEvaDcztIM9tOs8dbLB+zqJUXxwex9kwLppHIj0WS7sYg
+mo6uGIRQifWQkiYoP74ULm1B0xZG4R5tZ+yYM52dsdhq/vxaTGKYDvP1xPbnzQk94jSKCBkQ+Yd
y7B4MhS1F4yuTU1+24gy+yTN5sL9mdlOUrR9g6asVQ0cjRwp4GQtkk48T45Eqe5UdeiX3NiFLlhh
Z1tEdqagSUPSf7UWDoVu8qNNIYutxtWBDCyy5ytvjWbgWzLyBa2+6c+Od6loZ7HBIDmCfMpdUHOX
mHuyi90vrLV1mNAeT4tYB3M9b5lKQfkuyQ8jIpjzA+ByW2fmKpS44mQNw44k/TYWlbo0g2Vvw/Hj
vGT6e7ac87zZ2XNTnSpfj6tWspEUM4GFFny4apLT1i/TBzubx0Nb71qzD1h7JZ6xFV3MjIN5B1yy
hPXX/FosSQPfB9YxPEPmH6as9q0qTrWnwo2r+m41uJQqbL10gm9pZU7xZCvKHbftjkQ2n7U/t2iF
8UzIgyChPviC0We+rZZo2zuxOQfWKvQa/MaygcocIwZAnxAUheIWNskBXPxz1FWfpJ+c00idqt7p
b4vOfoATCWY66nOTGRgzF7mOG19hGgBo5TAkpo6342aGQiqistyhtn+RjtQHYZp6F9nEZXgE2BAn
fLGxL/zk5QNv/hguYL3Lso0QptcDSJRvcoVh8rTASzj7qbFbXPaKYJbJRlb9Y+C0FUcnBwKs4XA7
tGrr1DrctUysdZFbYFvnHIQxdisW/Kizm3yMnLvZMoheaEW3gdCGqUMTRPs8nQSOQDXO00lWnTos
6sppcld2726lhDswFYHeCIySqdMMmnIPICutSdwEHFuZgtNzWOAHOEtzQxnvx7Z2J06xx4DrcOzR
+A5hhKnwB90m2csYBWxYXX8wKwtBjWXhP8smEMGBJdTzS+nznJcB79uo1occMwF/6G5Gba6N3GoP
Svv12ijalFlcFY8m0crBmAsSHxlfOjK3Np0sN0OOERDsU8xOjQ+1eWi5tbdWNFwp68+idb6KUBqx
DWsVTjIDmCRvto77TUQANcPsbFp3+OiXwwa8zTy7T/MQesewNRny1NYhTNxD5vZ4oyyLu5kMI10N
vQ9rW0w3Hpt3XIytt3VgF9+n8xLcq2T8PpPNs1akaq7szqbhsNrTVNT2pa33Ak1c3PYR4tSid3f9
pBCgjfN8m3S8rrMpHgo3KeAXVBslXk3LXi7D0Nk3umqHDdipx7UPcjc5zbn2nacujdq1aL29WnAc
ZRKUbsICn0x/IiAroj/be2OylcOgz+31D98X+jw64/fW758T7fjb0TTy/TW3YTtrDwfAuiNWcL4J
67lY4X5Z7GtTGysvyJtYqqVcSSvWBnEDZUuYVNWA45Wm6E9mzkCGiOJySzwag4kURz0LzkOUWzTA
TB83vakBlsfO2xk+fhdh2hJsFz4P1KogCGbEmwmfjhZmM4TsadEAmpzlA8MVO7iZLeaXiUf6oevB
bhj1t1AHt1nYngvdMMiSdbFBtnCN4Kqac6gz+CskOCHrCJvTVN0OxOEdRBEUm1Qz/HFwj2IwZH1r
7HyGHPFphEZyaozqTeeHUC3+GgiMeeZ4n6TjsTXr6oAFYLvLUqDHcIrG1VCfu9Jurh3crlbzYS6V
SZmdU0/P4TbVAcqVGZ+P0USvWrbG29I49U1hvfmNdM54GW1ZLKeos8ON7843fqmYIJVWPHEpB6zQ
4KT4tEWuGq5YZyJ2ib4ZAIZuZy+99Uv0g10AT8NLB3IBs4FoVNUFmw40aGPl1L/1wKETZU8iC6m3
aybVGb4BawGvZDPW5bQRcPShn/TWzsmch4j51sWqk0NnEGQeRZxVTnPdBJd4miuQ7zDjR0hSWVVe
6Zx1AcQVFmwuuavSkyigxJhqBMTVH8w2YpsozhOcsc3YOnQ0HbIigDKzWNjn59hqQ3tTejlpdipV
BzjX5N7YRXBxWzx3VIqW2n4ctc7uhKA6YX+UR1WfZmOktagWDKxBOHTIUHsMh8fS8c8i7FjprXqx
9KdMIk8zpw8R/mSHsIcy6cvhpiq9gxUhsS9zDOp8MUheb9IlU8M7UWXGXdCcvTFSO66bnXZwgf4H
MhWZMcJW93gAypLVKYsmMk3MBdnkqOFEGT5LQZXkLUFdNPqJgW5nVnG/JP667M8ZBK8VtBR3F4S0
5Qxhn2cM0YqFt6gcoQ7Vif1k1AAg1VQuRytVH2WVOHEKK3xbwesAJ28P7tiAJZJpMpZ+sJ61v4E5
E91bCXmPVGDBhsxpksx07n7q4H1JdFbPU0d+E0IvTrdFMoqxzo6EXzK2MPL9YnoJhvmjlTRvMJQ/
NHnu3tZyvh1AHLDcyJ9VPr16VZZscS6PaKi514UPHqXHJGRoHtC6tyK60tw/tLio1hJ8IwjJTPcw
XrX7ukCxaT+Upscmq8ZtODlriGtMjfx11mQPVh5ka3El7bG4Q/J+bRIE43QQkB5S/iiBdFWB8mb2
urivchV3NE3rxs3RDxTW6whkf/ASi59Jvuj6mtnQQ/8bPpSZ9X0yYmseAnStJXFifvWwzCIHTQFU
0vNIv8CRz0S9jHP/gDbFPJWljIlgCi+gBakIXgG5IQqNFSxCp2kuEzzyygupEzDrX6fNQrJduR3o
Z4DbrIehENAAcr51C0ssFoAqEM2jZT0zlYaDVPsniv3sJMxHP2vbG9/t5wvujHNHfxWmttoYRKHd
ZzN/sC3Q84m3qO67U0cW/LPvFDeRlbAL6y6B6GQnt5MFlCuNqXoTPpgyAY3lOhkbdxt1ItnzHYNd
UydpjF1dtSvnNoEeU9lxMpCoXKYMjqIyyM4pJfC//u2/f0eDpE8aAgo37Bww0uZB9ntn7iyTTZF2
TATdfNIWZ8VVLwUYx8JP7Wk7OtO88XNtHSyYOEYPv8oczYvfu3Vs5tLaM7GvtHY3g2vJc+TNb7Vc
kk2Te8UBhgya5+qizKJ4MBlE93X9aiyjoBDWM4U0/s69n8cibeCfeXiqQ1ZwKGWfI+3wKKivq/7s
jsN0sDNn7S02kYKihEg89jiNNNbzUswdyHXw6drj79wcCqSfJs4O2RJfbInnKB0vVSiptYdxvnRJ
inuKsxzbTltHFdQXN1P6aFrdOcrCewlD+4ZgiC72bBoHN8rbo+XrTWQXw33rj2cEFMw9TabaU5aH
O2VrFlKy6DP2jbcpoyYjtC6jcIzLqMxV41FaMBHbydqV93LsDhiXwMtuamPd4ui0S9FGgGmEC4Q4
1w3TbVuNh0UqbAIayBpAr6sW5gru/jnJoI1b7LqwYtjheFgPz8N4LFx59EvLXoceF5viobdyFlB1
I0/CjWHPhEckQm0NYdAaQmnf50u978Ly01ULtM9m6e/teR/K6YzVkHvSBM0zZwnOrTL3ukmKXWkc
HK+jFu/NN3v4akelAW5rTuAw6DzMLLkXS+NtKe2zVTtl6a7OJo+xePtikP0BURJKbhMm1k5QRKzG
sevu8QaIKTdfEh1MB5nJF+0E/AhmOrFPOB7Qy/Ap7K9ZyNlNbfZ7s+uDl6o068tg8hZHA+B0neYP
tb7v6tTbhkVqnG0jgt3ZwOacPbS1HpvC8FbNLisZ2KsCUQPMRsuUzhYVZrFcPNvY+hXMyaH07z2L
NIu+hIZgkNcdL0n7ukz5N5+ky8aiL7YjhqeFQ18pnS8O/qirbso/YMuKxZfx2ej9lwnMr5OJuMzC
+BIZzt0StWKfeWlLYe49utQ7JoZZnho00y2maaAycdRNFuNM43un1JEpVkhyZC9X1P+lSFjkChuM
sYPcas9FvvJ9Z2Ow5cbG2sTH6ciksyPnodpmKuN0TfcRYsdttEB9zdL0LUXncDWxXbuycta5CMSa
euUpKtuzGfVomqAjk8PNhtkbVMKtglAMESVfpjGeX9tKxss1paZ3DlTdRerItatrIgoB73viMddu
3hpxU/dvHjlrydBH66qGgFjDylwVydRtGnkd79Ct1EmLnoLHIN0Ayz+HCXyHPflomAentibYGcF9
kekHWNpTbELqbqE2zPJWw8l1rg/GX+KgJ9LDDhhzcfZ2dRIXNiuoNG8lOHdfDHezm4HpLpjZZXb1
So/8pXc0x5CePqT9xPu2NF+zYgqYXNJ6ZPWtlQ/mrf+odbgufFgFBfKJtV+HyQ6HAOhGK9qreZu5
ErKY5ayBLqcthZze2dm4ynzL3BtdexQJSdGJSx892qO1asYh3Ga+j+FFPpBVXK3DbAZhGRc3did2
RZCls7Rxh+Dkvp2IXHmM1HwUvUkau9W81YV1G5T4a86VaR4mxn4j7Y9fC/ecpvoOYR5zLas4Br44
1EJ+5DG1UBChOrVIl+fcC3l9pn1X1o+1g+Q3IFp4Aw0cbo3UV5X7ZABcwqjQ1ylbPfrsFFeUDLAq
lEEdZ10Wxk1UK4hue1mrYB2h8yME196h5fRWrd22cemxDWdGc/QGCLoIBmdMrEkr93SxLYdsjgea
77WT39X5NfcztF56VqA9EDPcuzmnFWI+ME2Cq0X5TYpuXiW9t5C5K/DZNPVRFp/NeYStkolPI9+f
4USxgZ3QxJGR35KSrhrjKYzWYdCDb4/lIQxLaxfats0KFp+jWbb7NmnA/cL20vBiwlG3Y7O29To7
ZjmT/7KboEBXfKFE+bf1xPXUDPtXdk0TBLlnWmelCnbtlD4gDZqhpj4EzkC0yFKeuTj88wdJmko7
Nhcxpy9iArGlGI6tsBBIqGcWwpx0N1CjINQV57EwA8T+jHV6u/M2CHaZ7yJdtNpWH+prENYSdN5a
KEztF+E/8lIQwGVEq2wMWII13DwjMs8AK0iKo53Brh0sMty5gwPZk4u57Q0I2PMHoYuWbFDPO+V+
lW0HBfyrJjTsudkdHNee7wpJJEspzpKJsOCw+uoBNfVhT2goiS0MFBWCvVw6bO3ds2oeZLFsav9j
a1BOM15LZiN2xo++fLQKyiP2UsNLY7DgLiBULBKbdH6TyZvFt17s7dSH65D+34i+JyXEKr0JovGu
CBfKWxxd/bWyc8YPuHUH3xP5ECKUnJpvGrN0UQ27KPnWMNXLuBlh1Bx01MEU7489dqFZ5Z78PkC2
II4VaVYhRLoOh+T7oeH8L4Ntz4WPCROUBqboFnqBDzO7nJ9U48amf6kCZxPB8J9s+9aF95F/tN2r
jLA5wzLaJKn9KbCJgr+yvAVNkts+9yi66IluQs+887X9kvqMHZSTwyf1vlgzaKISnw1HHtNwfPVh
ESyg8cWYfa2L4Rgmd6O6Oo8yidLmYYHMW4nmEfO7lfLkt1HuK/kiyi9mc86ZhETuixxPYxswqnBe
2sDvVhPT9bJO7yzhbKOMOXgbJ/h+j125KgtozzCSHYZkJEEPKTaHyRYOxEGa4mzOuMaRGq27MOZL
Gs4aZwCsRoZVnr4GEGF6AV+GeADpGNso/Dbl3V1aDjRd+ao1rb2T90dwgCOam4vKGHkau2pqLlcR
hcssI9fkhKecE3aEtAHWkW8QVZXe4O9U6uK+xtgw+LyYamMPcJIlgP+S28mK6F2YGMmjkADAyoTO
FqYH0Mi7vmyPrjtus8dSU/R33nVo7YEYYpdmYmE5zGq3kFYfm4X/SYXqxN5jH6fKuKkz9CH4SHCg
G9WV/LXXEWyrfgkZllr3ic38ojMNqBN++NUpSYgo3TUN35biwWQQrRhlLsl2cZxbZVuf/Y4tY46c
HSXL2keU20qTCLHqLYH4bahXjxKqpXKzs4vvNhfdWkhXrjOTalvCu6h4p6W/9Qb+03c/6Rqis43B
C2yqeGacvB7M+jU1yrepnu+cyUSCSVlCq2z35WdjKI7hXJ6LPtpXFi/WCOc19+9HKtRUIh3sMx1H
OQSk3N1PRhAyKGXHYRZ4gj40UKzj+ABp6KqdtYw1QmaeUXSvutYnDQoWtnKmWHrToSfTvAnTo4a0
r+bmFpR2i1o99qr5rk+yT2Y0P4fBsAbwQFDg2bGW8pJhE9pjGgvSyyQCGolkOm3r9NBOXdy6xgcj
6r9bFYRRZw91EvQTsuSV3SK7fdS5Gx8Glp335EAXG98z4K0y4xCo33v2mGFUcQSBtZHGoR6xV03o
b5EmGM0zGmbw25MK01U1pIfayymGGdkOQt3lVMDVGLw4NXVuRNCC9Lyzku6rmL8UdbLuyvLg2YwX
cURNrKdETifThZg7Gx+FrgAFgwuBzQ/0oK/472arPMmsnZkVZ+iOcVU2RGwRm2cYpxqmtR+WW2tO
GEvXsSj8o+tQRY5qvDE5HeOwxme1eVO4IjBOma8nuRWHff76g5Lv33q5H/Vx79S1V3UcGng8pgiA
vdoN+u/0/E1Z2HNbuwvKz1zvy+I5zVDcdAlkrcZ4ECL/qFwePtBvlISo1oaL0wYilhEr3pz/7bj0
b43jX/R7/5FWvldgouDgn/eyyb+IMf93Is3/gwpMNK8/PLf/T4H5kn9T9Vv1o/7ynz/xL/0lOsl/
uAgbPbjWV/MyC5Xlv/SXlmn/w0Jm6WKWQ6QLuTf/0V/azj8cQFGXNIDoam1zDXj8twIz/IeL+v6f
vn44DpGwaf9PFJjXBfRf0bRBxs5VzOnY74wP+J0zUdINZRi07Zb+1pid/Q834W8WLyLRv/3odx4O
OvctWbblRE8NtwnGkCPEF6NLfxOZ9rOPv1pg/GDZ0BbaSPA910fgJdxuOuuhC8Vt3gMH/dn3f+dz
EEVsr7ospqPJYKG0BifWTUUicOJsf/0Lrh/0d/f+emU/XEHUGhSXdjYh3hjOkUUalXL6/Zh2hDT9
LmbhZ3fp3cbBUL9s5MBFDF5qbV1lGxtHOsxmxtr4zX362RK6Knt/uAxdK4eepB+PzZW9UEBqxSBF
GL9xffnZBbwze2mgec6dV43HvHFRF/SIZ4YmMLeGRv316+fwswvgJf/xAmBD5n6y+MNxNo1jGVYb
l7L71x/9Vz+W/75e77wIJjLkdCLm8ciAwbT3IwzzfjdYJiyaoJowuCgqf9BxRSq9+LOrsd690Tpc
0IDOGvXvMm2c2b3rIvv7r6/mrw4g/7ma94k4tg10TXM3HIHf069Ib0q8WCRqYL/qs6M9wRTMi17e
GUOUL+df/86fPP/3Zj8qGot8FgkM2Da4b1r1tWsWjNws7/HXn/+Th2++e/h2iUBqgvR/TBEVjbu6
dqdsm4yW+PpHn//eJSRSMgmKqxi7VsalN+3VUAS/qQ5+cmuuB8qP69YarKEOrADmfxDMPq2f2UFw
VR5uM/PvQq5+cnv+GcT7w8s9t7ke556AV9ma4DZUQqhRXfM3L/dPdsD3lolp6arMNJrhGPT+Y9J2
hICwjUTwUqol+M058bNF+257atsl9clS5HekLjluYastpBoqeRlBbVYDnIy4na4m0bDY3v7smb/b
s7JgivwWovnRGhfKxq6ekJRSKhT/I/+x/76H79ZsOIyyqGgMQRNNtYtU0+0s9CO/eSg/W1bv9ix7
VtJm1apjRxFdG87taGM+V0J6+fXdsa53/m/OvffRmn7JuGdOXIVydo7WQVa76xHnX2JHN3KWu1aq
O8xO3nrSyuvAeF4mZhZNuzdAW379DX6yJMzr3/+wqFsBLSC3a7bIILpMbMN7v0BY7YV3xTJ9l16L
lpWBwJ/9snd1Sq58ZjjCVIiY+nbT2lO/dk3nLOsrCwS+M0xObILr3xw4113+7+7tuz1Bm4sT9F6v
jvQLOB6nw1Gb1hdyHE9R2L5NYL9zbz+6LQYDv768n2wQ78NX8uuIPZ0cdRQBJPMdgpfqTqMfqn9z
+372+de//+FZTXOYTL3J7cv9GjBt8uUKoD77zbf/yVo3320OpREFuMNW6mhWUXfylOVDwaBPHCYV
/max/WSPe2+HOGET1ocuB0DQ1h/adPpQQ5bVZMbDOeo2f/IQ7OjdmS+1EBix8ka11fQU1u2xmBEM
//qz//4WEUzw7gEMU4FhSqiO0ZgxBWdmakNdqtLfLNifffy71wOP55rPZ526M7eEQujjNBQ30m/G
P/z+796ILIiuNSQLNBJ5zwjYMraIfp0T89rlj9Yo7u5/vUWDlZRaFWl/jCSCRKhCjYj/7Oa/W/2e
XWi2Dht7QzQe4kGAVSf579zv/n5lksf7169d44hvZ7UB56ZDiTvPMOfInUakmRrV4c++v/3XX6Hp
huF8LYjdK6T5pel+hHS6axPnw68//2eX8O4kNDNbzpVUeBsMxm1eNOcirHaFb78Msnz+s1/x7jh0
0zTNFth7x6r9Wtv1dmHEsCzPc6d/s3p+cg3XFv/HHU4Vve0Kg6y5gSgJA+1Ibfw/zr6sN26c6foX
CRAlSpRue3G32o4T24mTyY2QZUYStVISqeXXv0cBPsDhYzbx9QC5GF9Q7GJVcalT5+CmoOqHrLEJ
J23u8r+7AkAjf3+i7bp28iFkeGHx+jEAsUog1tvCK9LiN8i7ckkDgoomGpjxKPipDmNkU9/Cg2qa
uRa9KxtLR1YAi5BN8Rzl9Ky1ub8h80Ra1Baxm64kbOD+bfmxbutXqHScVEAt507TzLe/v9m40Fc2
Oy0YJC9zTtlxasGSA4768njdK02ja7HbgcYrFzPsAqmafeuiT5J75+tDm/xRi1kVgXGoRrnxskkW
5Rz4fU6i3VDHAGGy9b/rHzHNXwvcIGTV6IdIbEADfgdi5olDJ+j60KZ11QK2ndI2BCYRzg6qqxKt
ODJ8LhzL0dswONOCtfMjoDw2uzvrYwGSoywr8YqvblvV/2HWG1jWoLnjz9R/i6ZA+9oS/LpuFoPF
mRaoyzT36HsFwpKPOENFc/hz6PLD9bFNVtGiNKIbOVnFhwtk2U4jtAaXublfV2XZBbcpvpO+dDXa
cOg20ZgKZmHggcmCh4k557abX/Ie+pGks0hYmX7FZrm3ERs5ZO4YUtksW5DSl5MLFGfXKkCVKY96
i26jaR20yHW8Dm1ZPdjqUkkgT7F8nap/rq+CIXCZFrhxVi7dPGAVBhD7ADLcAt8c8ueiUajxlpYA
ME1fC9xsaN1xBoDy4jT5PVix0D4/3JYxdeLOaY0ph9g6ME7A/vUzesWHGqXP68bZtrp3fCjUArcF
qW89g230Ujif6uIsxunA1Ze5ehXz99IfLbuhwTq6THEdByQDSTCSfgaUbKxQbnU67/X6TzANrkUw
DrKAq0sktqVqQQt3DtC6fNvIWvwO8QqoUY+RQ3RlBVuZOXi6PrJWwfp/bxUACmtBJZpFbvCIS9RM
aLiEgvESfdogi7s2h96gU+9TdldU+9oHosu/A6XokTKGcmNr2c4MUa2Xzlzlg19gnoZLxegMvjaV
ye+dhDFfU6Akv1z/mYaP/JFufJM6phZiVTNaWy7qj5RurJ7YQl9AYiYsjmWI7VDLGnEvRhZyrNAK
CJD00e0AJIebOYBIpRYnMPyGUEsf9QCSlS6OxQXtT4egl3uF24aCLNNNJgq1xAGFTDxWeaCkc8W/
I9BE0xeV/Xt9aJNxtB3fXUMgqlbMHHIPD4KWZz9yTrRcDhEEia5/whB7gZY+qOQqaFoG9LoAT5dc
4hFQKBsDv2lw7XiOJ+cJKp44KrrxXCcA9nrAehTqdH3qhnXVZYLwFh+nqC7D8K7ahem/nHwv0TB2
fXDT1LXM4aB/AwxwMD0E2o+0au9GZ7YErmno7fe8iSm0eIxQpkfmGJvglJP2MSgXy63CZJLtk2+H
Hnw0/HUh6BEB82rXf4Kh3zf1p9tMooUqmTLJcgF7D5N3UH5/ajzPsokZHD3QQhTC8Rm4n2CSQn0R
4r6j/b6d453LpOUDJsNoQepKpMQOEOBLCth5DNAaCGkWVllSgGlFtTgVtIES8gJniYFP6rPyAQ08
yU1Gp1p8FnwSDQ99TFw0/jOrAdptOjnfNrqvj95TN3AgIYImVw6KF3C7HRhg2YfrczcY/Q/h/htv
JOUyMWghIPFS8rjwCC267uchnizObjg9U/3YMA/5mkm8cfqzYtFeuo73c5kJGjPAaIym2bUHHUYp
up7etsxUywnoB8hL2dQI3JAcIjr8FN5oc6HN4u8c46ieFFKxiHaZcHrO/NdmrMGesnRfKqE++1P6
nRTDd38tnX2O3rPri2PwWaqlCiEJetyiQgCx3V0yVYCU02YnQzRTLVGg5x11YIqhSYbuXKc6o2nx
nvbuXVyEN1VPPaoljLpHP7YsCRKG92FEQ0AIkqy0du6u28bkuFq2wBu2ZDzDVWacKnRHhWysP3oo
rYF50XPobSlJlwbtCQMNI/iXLiEBTcwC4m1sOWSX19LyKwzLoIucUrnOM8vhriJWFw/KEaxFkz8f
0QUmKkuIG7zojyjbmxDHc03pqRU7vJhrEGKAZk8Up2btJs8Sc4al8LW4kPXiUV7jAIoL2n6cANSu
IPQ9vFxfaNP0tSBw0oGFK4enrmiRDwvycRTKklpN1teCIJUdz5aYI3HPoE3MLqx9jHD59khqCWCT
ZbQQQMk9njhIZS+D4x7weHOcwCzY8/bG4bUYQANt72Vu3V+mACD7hlEgT72uL45iGYp/bzO/tm/y
IudBiv6vy7KA3r5rFnUPpGtw2+g6BCzyUtDlcSGgQRH+coLhyQmBkL9p5lAJ+Ougtayg+JCkQv4J
QTdcRA+qr5Ybx9b2tSKvHBBswSmnOfy3HNN958nuxrE3b30Tr66S6L8C1Sw6x+qwPs5TkRZHaAgP
69N1wxi88o/e1JsPiDGaGg/MpcDSNmd0LnxdKlCiDc7X68MbAtbTAhbY5GohLaIKFaPHNQgubbha
HoAMAetpAdv6ospykuFCX9f3weIdWsiR91l0kcp2qTCcWP4I4rwxTu6XoZN2EPWCymYpHtEH6Irz
RJoOHGVQx3RPVZZF3iGbuTNbftXmkO+cK1zNYJSkIVU+1gOPAhHQhBFo1ZzDqmA98GkN1P0qY25J
eYbF0YvOwslG6feuuDgivwdH30cVO//ctu5aNgJvkl9FVYt4m8R/U9wOB/SwTbftxJ6WhhzO+1EN
WzGSBXsERrmvWgju+jw6XJ+9wbV06FoE8fbYA0HOpRbLKxBAgOGDcSCcfrZqvO31VYewcd+ba9Xh
GRAtZ+AzqtdiBAtTJCx3P0NY62gvtQ6LD7TUxmOChhDcMXcsbE9M+bdtxDrkKx26VJQNLLQM+SdH
9D/Aw2w7WhvcUod6uRyar00H34E+y9krs88s9y3HUNPQ29/fBHQIjKgYUbC6REwc0ZWTeIP/fN1n
TENr6Wh01qIrQXVxCTKA4fG/j/F04zMB8f6edqOKynf6FUdPsITn4Xfe/Ac5rdu2GKKF6tBlFS8Z
rtpDU3/D+8+RcpsQqymOtECNZVOtDplwZ/HnxI/AOsXq4DL2YKgDDfZNdtdBXBWtZ+AaGb7hZZ+K
ZvoIRS9LHeaPCd5LxtqpoaLD0KoCUSTRWYS+5kSC4neEXIMo8i9OMb9MZNPVIS9TkOL1w7dBBf8c
S977sHakwDmONuv2QFGEc6I6emzQhQMQbTodcw5FsRA1hHPj1WjPhroasP530G0FVReYyv1hvl8D
CH0U8fce7On+iG5FtFNBpe1Qrc1vAjon11//iRZ29kB614IRq+mG07Ks9yGJ766vimkb2zziTaDR
eQnY1ODtiRcQySEMP+SBTP94bEADlHOcuOX4YvrOlv/efKcAn1VPtgtBzKp9kPqQDHXQshZ9KHtn
3KFPBpyyYIi4/qMMSVWHAMt1JE3GsF8uoI5tanaYifsJ/Di3ZRAdAVxFvQrxit5dwIv+CqbcJw9q
E9dnbghEHfvlTIs/jSliPEYLRF/0n2tOQXYeHZzY9jD9/ieIDv1CZ2+pfLnFeurmO0ioJHxCw1ns
fRor2yvC+zmW6BCwAVzBJO4R6yMoJQA1TiopTtctZBpai7i2GCLQXOMlNlzLo1u2jyoQlr3yfbdB
79TfPgpuiZFzAl29RQWgEo2Lj1ODnmCeWWLANHUtBsAjGRTxiqlTvBv4W19qZit4m6a+ffJNeDnj
mHdRhNNoL/pP/eDs4256bOfS8iJomrm2Z0Zg0PdWH/nVl+4X8BU/rGFpOV+Z3FHbMiEQiyQHOvhL
lUbfVdWCEjp4jGb+uW3p63WXMRlH2zjHGYKI5ba7qSEFA2wvdrQDm+zKLH5j+gna7hmAIR2sdj2e
5ZDH7wL0w35PQe61i5rafYrAbHHTAYDouC+SBujJ6pGr86FB878En4xNoNpgIh3vVftiHdFH1F1a
AcG1TIB/Ivjip9QitWnwHx3zpUCi54N5AkEbdBlIikDWVWYsuLu+vu/f/kCM8rfz024OR5V7yGid
/KxacVRQclCFOM2OBOc2XSzXMJORtr+/CTIcMIhf8KC7gHv+ZYmyj+CXO1W1a0EzmIbXYjiXU5sD
6SGAiSl/1yC2yWZ/PwSub3Efg5tGWhAz6fEom+CmrJD3mZyfJzW94lpwDMEpen0lTOusBTNzKtU2
29u3M0O+ukTXbUQsixzDyP970iKRFsQcvXWL0+O9snd6uQMD1wMPvFcnd556oMjB9XPOOugQZbcB
RUmkBfWUgh68DBY8iKAu3/Tyqa2h5wLyMiEGG9L4/UMR+jj/dqhmkMGQZkirPAjOFYgFuSq+s1Qe
smn9FjtriKNqcbi+NAbv0pFiYeF1qyux+k4znLoQKsAQQYLAnGVbNsSgDhZTZdmouMDBZSDZAYK2
30a8gqxi/JD5zhPJ1G0xwrRQz4gXhoHEBYtPYEcgGehUywVUzqy+7SGP6NCxonJyMGoN3SXtwUae
gbVzAhPr9TUwhIcusj65KYe+MbCAa99CDcBxwxK0614GIpqbPqAXiFLwiLMM3OIXOYOeYID0C5qV
rg9t8B+9MCSQ8zzwLAugYtYza2poZwb7MrCsqyE3MS03xbNH0xx8rpeBOrsSoJ9+9J8jys+gy7vp
wY7oYLepzscQWRWv1lNxGtYlITWDBLjMDiB1jHbUKx8E1MevW8u00lq2yquArSl21Ytb+RDKmMHI
41sWwmQqLTEB1+M7VRXBVDmElvx8hTJAeYz77oM/+bklkRtWWwe/pTMdwpHN3YWBY5UFK4j2QWqf
2W6dpuG1+3pDuaAjBeoNPW8QbK9/45IGgVW+vtxk/lC7JKxMjU7UwkayCe6dun4seH2+PrRp6loG
Qt3DCRoR4x2+IN/8LP4PfE8PC/SOb8sROvwtC0Hx2nXYd8I4AB1KE4HwD+RNFucx+KWObevdNagW
l4NKkcwXVNE+eRA8uW4Y09BaCEMvzfGRJVBQbHFkActHtB8AU7BM3GR27WRRxQ1oAVGkv4h8Ps5u
euRz+gwuyC+3TV6L1wGh44OSHle/aflCwA4ONNXrbUPr8QreqQbA8v6Cp9Jd6flAmEfHm4bWMWaQ
O2EgQUSlEmRJ9SMbfTAB+b4NBmZY0EAL0tjpYgCaJwSR54Cfb/x3dNjX6xM3rKaOMJv7OsRxCumF
j6CXgtydVzmgnbZ4oiFDBlqIVqNYm2rMEKJkeR2a6lNUuPeouX5EOc6yqKYfsP39zVWAQFMc4qhw
dpRzf5d+fp5G6Lt54d11+5hMv/39zfAgX49ApYXNNt7o3YrsOQMt9fWh/7xFv3OQDrQ49QSYzQHU
3G6RZfkzakcOritIt4CLHtgY1xsgWgb+J5DmP6ZckUO1cLSDChCYg67Zclo0/D6qhVvtBVnTOQi3
Igbto1tDraEqqK0F3fAcTHTUG8HtO0a7roAaaHMCp92PUJJn1H7vueAniMGeq9b9LsDLtAG+1pZ+
u25ak99pvwqsFh5khHGBy8Dpmn5uMzCQ1U/KtT3yGM7YgZZJGJUx4QpbT9aoH2vjj3fgMnoGqSxo
qfgvJphtDzJ4t46NizMC2Z4O3h2H0NKBTOQwQzaH2J7wTMNriYVlaMKLQ3h3AIl2FMuhAvI8EWHJ
LYZV0NFreTP0wJgCwQRZFJCiup84GFZTKe5D77ZXWrSS/B2eUZRDkgT5EY/lrgRzoe+fUN0A8+GU
QaB1AefmdYcyGUrLMtnGMhs3qILhAethGKajLIukc6SlbGKKQi3LFHFeSV8Ax1SAZXlm9d0SUssp
yTS05qoxQV7pGoQCGub2fejdA5BlSWCG9dWhlXhDrdCCilr/KmJwp9VMrd89sB2pV1rhPAA2RhCe
32R/HUmW+nMKygesc9zxT+PEkhjiu6WfWoz0p1D6TirWgWR5HALFmcZ4UPL8YxHxJGDsoabpAwih
jypfnjwXtO3pBF7iej/m60seFPd0zR5TyKpVPHq6/jMNi6VjzVJajd5KUM9grjqWgXwA/4BlaNNi
aR6MTCzTdsAvrMPhGPvrfU68C9RnX1nZH26bvebFbCygcdtjkSIWZzj/LC8jqn6W07ghAn1ts8xy
kL5PELC7dG6+r5qwf1Y+D7+my2TZCQ053dfOtWiMqr14Zt3F8RsQ8i3gSIyyh9RtTgGq3ijVHK9b
acut77matjfh2aRYFvBqgcFiE8t1yfhEIBmb7cBT1Q2QtA8hJjXQvP7W9zS1xI9p9bUsUKQ9YHNq
g6GB75fl/IwDJYDi7AOT420vyzoWbZRNl8USb7KTwo8B42a+C0URWJbfEBk6Gq0t+iIdBtSxmin0
/8tdVwLNO8kbH/S9zSneHPMItGJ6hsrBhauo/jJQNMe1wI1bAsPb1vadNfe2ZXkzPNgiwp4BBAXd
S1C1udBt6p3iaXRArZsTIGP99FiO4jBJnC9j9wDltbtsKi4FKT6IBZS6aXiHNqgH2c5PLApOoJM/
uZQk0l1t3QMm+2rpYXa6GYLXKNQqb83vG084UHkvBsvqGWJLx7QRP5888Fji9+Pp1unypKwOU5hC
UQusoHV5W1VAh7fhGZVPIcHLp2Sj+DJ0PiS6aQiN1CAubV2C5A+S7b211PJEE/gZb4q4vfSrWk+V
7KpXsHpyKAUKDiWEgh5ZNSMCZvRzPgAZ2x0hiBr8dBzoIQnglHfVAMZZloIvucvbFQoBrN6XHnxi
bGac+6ECc5zm1j/MLhQtqVL/1jQHqaxqsgTaKv6uCFcJnbYuO0KEKXV3DojxD6hXQ747T/MDi5ri
3MdOdb9KaI5BjKk9LJmb7ee6qPfxUrSJMwAF5hAIk3teL+84mImhOqXi3Vr1C5huy2wvxthJQEA3
nhfa1ptwCLS1cE/ZDwpMn1GR/cqitTmCLmY8sd7J98zpQW6voBrfyrw4rKtsIPnafesbWZ8DWveP
Xl7xI9TQxz26rvP93IGaFJUckErHnQeq/LR6avppufcC6HgPjmhBUBtLKNnkr3zIu33vQToFCvfp
fuDdS1Oj5dAdaH/nUnyKelDSpSnkoLBPtL8jyKzsg7zPDm0L8eihCdhp4eqnC82n59RL1QGFTrDG
MCjK+oL+zqIIVf4+Lh5BEDs816C//tY1cXeas9b7IAKw2zcVvswgw3MRRVHeozU3PvGIfvYW9V8q
OAMTXCfv402pfhZOd9c6aL7pwHq9Jy0kjtBhmH52AjEfaehDod2h6a7g7rgbPBCQQyIA8nAuWiuv
bzKGcP7D3/Qm4UAHsq9U1sXJWPwYhmbXZjbeL8M+rAOrUj51cZi2cQIFzMm739SowEd447T1vTEP
XW8etsE9cUDxHCdLajmsmuat7YCT3wRCthiaoCfcH1ZIVTmQJ7DRdBgynI6pyruCogFLxUk/e99o
R54WsKfsMsZOQ+a+QnJwspjI9CHtyhYAmp55noiTAjoo/lj9W1b8Rxq2H51AfpOCPd/kQK62IfJU
rk3I8BnqQBgq2JTBLD/AsBCuthcS8PkCg4yFgFh65cf7APo5AbdgGEyDb39/4/fBiop2RZo4acMO
+p0HEOVAAPif22yyBdubwTmfp0gNbZgwnA/264iqDsSaSotdDCGrQ4vpmDoVqzlLsPsPYGMHURYE
/qrb9kYdiFVIlWZO3IeJU0CyOsvT7JmBNu+cd21pqbQYzpg6GGsOmANG9y5MICWSJ4Ez1ufGASkc
F8W6D1N6GzER0ZFZsXA8imeQIOFpCjVB5yih0inUbU8uro7KihvBu3xVQdI34dFrv4fpKepsHe3v
L7Krw7GKOIqmgYxhsg7dLgt/htN/133zfcd3Nx7it75JU+n64LIKk3HctOjC8hPtguoAiSZLZL2/
uuD2+vsDDPpIonFoAAdKT7WCrgfv7odpeJHcckcx2UaLXYibcgEV6SCR3oAzGwVcd2rRKn+LgaCO
9Pf8GzF0tCZrc5nQ2ttAAdxx3YemaC0vOH921veOhdr+MkxrwwAZKS8thFNfsJO7l8iHxDeFzhtO
EX18X7eAxRPJvH/6yvPvecYg/iWk+rHkoI7vcQyx/NT3DUl0LL4HRnyyFOh5FHhS/kbDFepCK06n
lseSDRPxzi/VcfjFDLWTCafFZFHtfsjry9oSyLegr2+GCnJR7wSyOlBAFrcwPZPrwPwqbps+LvE9
iPA5X+VjVO2aF+/FbXfiH+cCaR/X4uLvxxDREfpg+B1V0eNDnYOrSfBx8PM98CA3rorm3gqygSFe
DuPE5ZAHqIPGe8b7f2DZm94PT6LTsTYteA0gdREnk/zRq29u/QN5YNcVv2+JHjfeXO3N1pc1YUGD
dQqSdIJQTNrdB2hO6ofg+frw78/e1ensSISWOLfE8LKDmK66pxu6WqID6ibEgRt7f09/UryLgIcK
knwBY2m54OYTUfa7A+FBPKV3sYKsG5SWbf0B7zsSeOH//lzvMU4aGSNXzpOE8BttofU9gENldGyt
kSaL6elmgQqSqrFLud7TSL9UWZkQ8bw2/U3nBVdHOE4T8M9BI4Ok8X8Lke9SCA8V9Mv15X4/Qbk6
xhGCV9AML5YgWQgouyMu3WNMqO2Kbhpd2wo75qAYIzF6ubLpOEI9fe/iNnRTGLs6xBECJyD9m+Cq
cx48tJJ/bVdqsblp4lqGGGkOaawaW2zbNuKHs2RK7aeBO8PdbWbXgrgcJzHMigRJAaTvXVAVzd3U
MNv51bADujqqcc2jsHBzB+ey8nsL1fJYEQhjgt8fG7lffuWi39Vl8yuKvV3Ye4kMIUJcOpbDp8l2
WoRHlQIax8PHPVLQ3QzN9T10GeMbF10L6FiELSckCpIp41G+q6miYKIG6O2/21ZGi2a0sTP0sfc0
aSJUmYFMyKz8boZEoSMbq5agJ7ut3KSdMqg6+bsZqrZiZYceUuQ3zV4HNC7o75jQyuXCr2B1HAJm
Lz7eNrQey6ScqwY36AQ6nV9W4b6I2uYxhiStAxjrBiqDXa7WpJAdcicEC70V0nibpNr1uZs+oIUz
tIi6ka3RkuTQzZli9KEttfwOLeSbjiuujmEs616tos7XZNxAA0VTQI5rERFk7fKAW44VhrDS0YBN
yWfP52xOQhl+CBso+MWuZWiTY2oRu+RdgOrwOid4tduPlEIXrIDSXQTBte50fQVMs9fCdk2dkvbp
jNlDeWA3LfHncL4NfebqjHcN3nyjDE+oyRx0OZSHm36TIOT7cnKiw03T16F/6DOPcweSEHjnB28V
9I0baAFfH9pgfJ3sDoJmZMDmOyV4Vj56E/3B4+y0uuwxXZpv1z9hML6O/GsBlsncIsYnoDYbVfOp
lbeRl7jh9qvenEZTr0MJdnBkgrLWgQ15AlHVQyZXi9sYAlcH/uFFXw6FylVC5q9N9ZFSD+J5n65b
xTT2Zq03U29BQjozkspkBSmuC/w8kdPdeuMDqqtzzXG6oKYAdBBcZpqeBTrKT0MfjZarmGlJtZCt
Wr+e/dyVydQzdvAiCFv7k41N3DS4FqyVxP5dcCWTISjvHFHfZxOxHKxMRte215DTGQr0mUoAFjmh
uSbJWYisPFqCyTC8Dv5TvshoIFqViHqodrT+hQLopSbi9brLGAyjo//ENAso1YUywUXiNI70wKCA
dn1oQxrQ0X9RrKIuLeCNM22BFM3DBY9pr2X/GWCwyGJ80/S1YIXWKBl7l8ikDgKoMbdVtudxNB+u
/wLT6NuavImnWnCwY7uzTIrGeV75dFeU4c/bht4++WZoBtKZOXC5TNQKnZaOXaK1siypyWP8v4de
KPoyi2DEkubsE1ivDsXMn1VqU5IwDa/FadA1SuKiIpMRd4c5yO4GiebPykbYZhpei9SB58s8OZg9
lAJRGnTEGSQ3P2aUGK8b3jS+Fq6k4im6VjuZQB0arIcRhEwPfZMdr49u8HkdUteM1RhEKCwmDsRZ
gy9NTE5FiWoTt3V3Gaavc8J5TUWhSDUhxRee6qFQ081w+cJHHRLVSxW+XP8dBs/X0XUzNIPcNpYy
4SsImyEEWzW3gQFcHVXHJY3ztU7HJC4hXwrJXLe3va6bZr0Z7U1QpavfLV5Lx6RnYfMKwZPwns44
vt5mEy1kw1AwbFHOmCwg4z+4EQWHwtwulnOBae5a1LJcQQozKLC5crKvIv+uzIqn2yauRazv0mjy
J5hlGsOTHwPqMdgQzCZ31KK1pfWmUOAMyaaQKyAFRP3x2MnAEqwmo2jBupZ42PSnfEzC75E6+u1t
w+rYQoZrZNxVYHghytkHjCezTL9ct/X7ACxXxxLGjLMixKtKUrJvaw1I7TB+5GLFY+l6SIdwBxUx
y48wmF5HFfp0Vm5ewTbZGHSHdC66xFUOOXfq1lysIwbrOYQCVsWGpOfBFyp6aP9O38GSY7vExojL
/33sd3VyOohACjCFL2OCftizUErtyig4xARQCqd8cVGu3y9TeRKuf1t92PW1GPaGyY/Brzgkc+0l
pSwfmd/fsdYmIGWApLs6kDDPGS9UVo+JiIJ9I3p0O3wOW8iO49mFxC+d6+6quT8EFYSM3ebuus+R
LRzes6MW4M7sQ6gu52NCZXoYMuC5hMBTTH8e1vGYB34ii3WXRuKhSYXlmybv0wI/HKM+4tU4JFC6
3kF8du+CrmRZbku1vhb3AXgkvHTEMqXAMPVleARN2fG6sQwT15GE07KAhS/kAyAOHj27TgVd4L4e
D6xsbLI/2/vRO8uhwwljp0EhDlw1IIzk/mUCmv9HM0QQPJajEt7R56kKd75AteA2c+lFMz/yI/AE
tH0SLdGhgg6NB42vm8yl18fwsoR4B8Aq8advZKX7FPpRa25jcDHkd70o5s4RaOvdSCSKxIc0nA9D
Lg63TXxb/zdngRDno9wB41bSl81OgoU0HT7T+df1wU3z1tLIUrebCMQqkrrNsm+eW+VgVancn9dH
N7iojq+KQYCfQihQJIH/X1aXu1Z0KCDZMD6muXuaYYZwSAuO0RXrW0hro4V4jFxbacew/+lYV3dp
J7QddYjcNfoKYQXomcfjXoT8SeTiFDn9w0zdm0DBrg58rUG57kSqGpLGWbs7KWS4dzm/jdzG1ZkY
S2ec67BHhoMqh7sLwmg6RoW0yZea7KR5UA4Wl9wbeoTs7OwCgLWPPh321VJ9XgNaHGoSHaLSxj5n
uJXo2FVUg6FN44k+idNLgBLD1GYg0fgMjqrn6x5r+oDmU9ksRoqeUGSJUu3acfna0k+plx9cyiwQ
CNMXtP1mzIu5b1DlSeqFHgRhza4EiWHXdb+LybbrGI4jOo8h8JbLyFnUJxV0z5yWJZAMuMvDvtlx
f/rNY5xGVsL2U5fK3XW7mWJxm8mbJDVVpC1WsLUnUdjfOx1/WJTtWco0tGawVrYOqM8R5oJw4Hur
czbbGlpMQ2u7M+/zLIuzCooEtTceaJvNRwKmt8N1m5jOUDrasds6Uv0VgOQWGN7ZR1M6QzsG3QGX
nsaXClLM4udMiju6DLe9Ium6n8VUB0XqzhzYO4K6YtpU02s9rLVNCdtUvdQBj1jlNB2AYEmY+MZH
J/Ey777quvPgAdRS1y+TiM5QBfgGxrEPgZQ7iTKaH80WLzPsJzookuaRD+kZJzjT6gUPlPfjAuK/
1DteXy+DN+hCn3lRr72iBTurVkJXq03l2U+d2pJZTKNvf38TIQs4oyQULMNz4Ie7uYh3vPjvtnn7
f4/sjgUVAFur87BU8R1YXMkBDbKNxSqGXKJDIoH26VkWZOo80xHv2GABIemOhg9pWO1IOFyK6uNo
a/Azra8e6tFAoFAKu1cN6KgCwe/Qy/LkBfzzdUuZxtfivZqmwQN+SZ2Lfvlce/5dN7HnzomzG/yT
xfjv75WIHUjMdANsFaQyhvhA+Sg7EJqAWOj8//8Dtg9sm/AbJ/IhJEqnOYZjrlIdWmd49ioItfSi
err+gfd2p+0D203gzQfqNFdONTN5HsfgsfA+otP5nhKxTycLAuG9Jdg+sH34zQf6umuGpfHV2am6
PeH5YatlogHW8pZgmv/22TfDk1wsDrpo5DlGo4dbJWjs3MnqoWOW6b8Xxdv0tSiWPakVDRd1dlE8
rgaetO5kQV+ZhtbCOKhA2Ju3EwItEvekIUeQphyur+q79+pt2t7fZulQJPXyXKizXzefRDB8EeVw
HOotmrNW7Fvq/ZhJnR+6DQ4nqlsqy9tntXiOKTp+Btmqc77OdxHpPgqyWtKpyY+0UFZ1ibcpwELh
qOSDl2XVPqdA9gf9t+smey/tYeo6sgsHNIWXYqXOYbjczarby+W7CvDg4TiXKRyPgObDsXJL24Vh
7XWoF2vcohV5qc7TsO4z3H9Hkd6Af9h+iBbRQ++CnqjE0jeZPOatDy4ysR5FH9q61gwr8T9QL8XT
TriVOtNico4Lry9LuYZH6K/8vr4Upg9oMQ0FJgUqh1qd19w5zM431fzyc88SGibLb39/kzDcaGxR
icDg0uGQlSgBbSHH6/N+7/Vks7wW0GlPFsFKDO12v0FpvVvRdrW1Mon4VzzYrqmGhBdpkd1LAU0V
sHOdOZ7NdrXTfEgBgejd4EdPXMuuY7KRFsYCHatBPzdwIe7uZScOXr5Y8vW2cekvTJuNtDDmgZsp
gn/n2M/R1Nu/tFTtlfPgRd45o81xVbanJYMX6QivgsaoAI0IMX+ld60L9e0qyL52o60wb1gIHd7V
1MsAvvUcXpp5j0M47QbxJJmP85ENGm36ghbJomljb2i3ZVjYgeM6UQbDjsXuLhM26ILJSNun30aD
9HnLJyxHjdfkZfbPZBzu5WyD45qG3/7+ZviW4nmcAAJwnp0S7VLrTg2/QmIrhphG10K5J7Fyyppj
S1gfGzQKUrffzWiSvB7NptG1aK481XrKceTZCcP96vu7MJh3aqotgWBIFjrbmyv6BaLtyKKdCOa9
cNgLGjHvFrI+5XWXNCT6df1nmL6jxXKc8bAkGX5GHPc/WeQ8x9P6wYvFA5SO9oHsLOckk69qcc0q
aHC1FT4Dhn0SPTFP7QT7MEf/Xv8VhuF1zFdF8jV0QXl1pn67U8HHKvhWqEvDLUcxw1rruK8xy8Ng
nOFJUZ3uhqLfyEb22WCLMkM+1TFfbhfm/dBE8pxuij1RtQz7uqS2a6xp8loM51EZgiwVd4QsDFv0
OLWf2Rp/HGhcWFzVNP3tw2+ieHtaYFOP6aP1/zSvzmnCEfL6uprmroUwSBC9mYUhrh+e+Ken+WGU
+QwgsY310zS+//fUfemP4Efx5blzGMgDos77AFVKge5tYlOPeZckBVtaqO3I8bhGAEKjFVoMcluF
dBXdx7yLZboPiKrSl4oTHp27sp/yUxh5At3irQMug/9j7kuW7MaxLH8lLfaMIkiAAMoqc0HyDT5P
mjc0l+QiQRDgBE74+j4vMroq4mV5eKdWbaaFJHen83EA7j33DBUPy2pfwGBlzU3SaXepA80rsDHl
WqROV/QnSzZ2dplZg31wXpoRe2HzbVrJYzWiB0Z26defuo3nll2zDlhhkHN89J357Gl8zSyU3v5n
Jl+4wud2WXMb04pHejzWfQMYrfsKc7ObRajdz5392RLpvem1gMbgWCfCwXC+/KZpvaNL+NZG9coL
dO6L1YalWj2S/I7rjAxlSn2HOVf51k7yytHPmTvT3Lej63HxlyRaISmwLJ0I+xlhB679OW1nwsgP
OYQ494JVn0K3XMRDcPjr6/7aiZ/VN3OkfDXTYjhOUZlTFB+IXvgJXPR01mdrokSBTIjDEzMHD6qe
mkwygOB/fdqvlLDngY3h0jVMwWnnyEj03ExPlo0XQH32pZ73QsWYJ7+lHXnlAp0HDBczS2Zr1/GY
2H5Xar1hQXkzmui1g5/t2GIOxVDLcTwSicy+hQUXGh8q/+tr9MrBz7mfypQMudHLeNThtFsE5sW+
HMQbN+CVVv2c+ZmU8VSZYsCCa6uDtwUqgsReD5A3ZXVZXAvPWli20dsmDH/GdPm0Ap09qrAECg0Y
m781E8ghUW3rnvta/4zE8nT4s8e1rk2lSWjHY4n7faHqvrouN+wHbTEvb7wRr+yE7PT/f9jEJ7nA
ixrhFGCrvFdVmcqyO+jpJwuo80zRGUsPvEKa6VhLaq8kchtfEAsjltSS8a0sm1eeqXPvaAKIJHQh
G4/Cwot3seO3Yu7e0ia+UibTs008Voihb7oIfia1yVjyoV7gm9vkcGqp2ue/fideuQPnnpKoEgLr
e/yKQvIPVZR8R47RB06RTf9zxz97oUvXkc56HJ+s6yVrpwPsii+j6WcIc3hGz6lnyarblsFn41gS
PD7dFCAsrdRfLcIx3nivX1lYzxloJqHREC7xeFSLNill9bcIMh4a9Qddjxm3soWvQfJzd+OchObi
xQ+qoyOiizAoP62vc5ATsHf/+ma88rCeE9CKHnZmHHauR1EqhcK5Qpjj1L9Vz7129LOXuRriFupy
XCk7BYgR9Lnphp/Dfs55Zkkb1DCqwIlL1RyKxMIhNHkD9HzlBTinmIXtqpLN+fFIly8aSkc3p5X6
yVHMuU8dW8FTgpHBeGwguTf2Gq5GfH3jxF+73GcFYh1Wuks4jt2HCbu1UEuhOo/eqlVeWXrOKWO1
nEQYR9N4HJJAd2nTtDNcVLrxmtdbfUFUVdxACFn9zOQe7/E5jSyCJ7PoRjcex7g+iDK6ieO39Oqv
3OB/oY+xrt9Uj3rFN6bNqGtvC7HdG9g6vLHEvXIjzjk6/cCR6OpQs2jqDm6e89JGh596Yc8pOQFp
oEpscGhkIFw2Ks7Nat5ggLx21mdvawEXAj/HM654IKubIkzUPm6C5I0Tf6UaOjeRO4kC4MUcWpRa
wW1Z9p+Qk/yxnICjzoJcRm3ycbT6kxFO/NzbcM7J8YbKgfS9PcJrLYzSSUyapYYl+q0n9LXH6Gwv
ZsFma9Z09hhF9aUdo098WPZVvb376zv9yvt2bnliXDT0he7H42Z2tA9SULCuyGYy/NZUzG9Bn7/Z
ivwvSPc5J6eqRzn2xPTHMoCrX/N9rYbHskMcdOeydpM3JblqaAii0ftSvNPE7uAwnBfNlPPu62b0
tQhoXoOXvr0ZfvPKdT03QNmAlroBsebHsSMHyEr3XUkektr93GN+zuX0ccAG3fn1qAoh8oiQbr+2
4VsdxSsI4DmdE9T0EYSmbT1GEKkpMt9Oa51DzvPBsrcSc195T885nYVGGBCJ+u1YjbHdhz1GBX0g
3sq3ee3oZ6sAbPoGzMGL9Wj45kxKAhs1maho8v2vH+vXjn/6/z8U+JVt1dwAOToGOs6mpd4l/Vss
oFcKs3NaZ6vJpABdrEdASJ1Og9jVQV5rz2DnTwfjs3asiHs3bAU4SA5xAi9//ZFee2DPFgK/ht2G
eccKBtgz24o0GD6s61vAxmsHP9vUvTUlBeVzPbYFNl31eehreDz+DPsYu+xvg/k/3I1go0iyELhk
bg6vyNIekfT1QJGq+ddX5pWbfc4045sPjFNkPSKbRKFfSXS6DPKNy/7awU+PwR/OvaRFG4HhuR7D
savfCwCRIMpb5Am8sYuL35io/8vaeM4qq00P/bmW3dHCC4C+GwivLsXaMHcNCK7onhZOovrdWGql
4jSMhq2pUwsuT0NSxhI8cimKlnFwaYHUBHtBqybE2h2Llj+aqljkKehuUpfjtp5IyGMz11/gqzGJ
QyNILHbwrGSQ6RHjxHU79tbtdYiskR1Z+rD/gQE6THpD6uoWOadYE3LfI1Elmxs4PELIPsr5UK1d
E9+VYxeMBxmt3l64zuvkZukEzTzb1nWHafDlbCL6oWv99JVXgt5Uj9h0XLilawi68X5rbfhNVUG7
YhAzxckxRqwWjO4GM5V41ieoCNt1iMvcd5gNIbS1pe0TqaP5h1/h/pSqpfYQGobjtF0udOzb73FI
SofDVCcIZIpVp66gu2vElUGezfY0zUvZPiExY5uOcAER9nra+mbOkrlB6171yEW573RXlPeFr0e9
0y0EqpkupU0yE8si3ENFtrFLX1S6ytdRC5+ic+78AXmy3T3lUMS8wN2Lx5nESldmVOv+42hIUXxC
Ovz8WSEUJbyInOiLXFVA6Q6qq5skdW0yTz/6GWrA+xqir/Z+QaK1uDDFDMNp7axtMj61IszWhXmR
Ji6xdm/rJEFkwlA4nzdFTxm8DAKgQR3Er/3eb4raTEVrAFLy6mrcOh/DAz9cHCHAJRYujqJJwuFg
jC3ZoSJyTHKJS1ukFTq3bVc3RV3kbEp8m4WgdN628yzsbgL3EUvGjLTj8nKE0Ejsp80V4B11sbA5
FCDDnPX95q4ZW1iU9k51PC0Hor6GSKgCT6zm/rpuQf/IiwimZE/R1ATNsVhUO6VU2qaD3iKAZEFN
jJOPfG15iMvazSoLaivxYUde0/1mh0qkqCZh98xW74ustS200EzzMdoxppIos0bEeAOSZS2yeR78
lq2+KqvUcQbt4mAlnrEx1jrJRajl/G7zvOKpWkEwhEKTyQFenayiuy6ZnD924dZHmTFRVd/bCUq0
FLkV/XzgdsF+I/Uw2XdB0jeuScETDZujJ2HT3pFNVisMdCEqaV+4koPMHTi+207hBkJdtEKZDwf7
qiKgRpfTExFWJ5no25XnZkuSeg/nKB+mbig3dseqBSmcmUaikd/BCH6Z2rQZ7NJc2DIWfB/Aukpc
WhPAO6OQYQKnHavw962BovJi3BId7kNtu49Iwn5KerLzRSyBZ4S0v+LNbKr3TjTlO7LQ6qsPXac/
uU6YptvVbm1avVvGmTYPKika+wNjSZLsYKsUiSmFZjxOLlcXw9UutXPJKptp5Md0sE134SLhXlNP
5LpLQjof9JIwdi2M0w1SjTVEQjBAn/z7sQnMfFfCl7w8KKNN8SMqEX7d43LEpvw+Imaozz2Q5zXT
1TiDjGsIOAgNRB3zZeEYcpfhOTOzvcHDXn32etD9NXZqUWeU4VF9ageNXQmT+XL7FMikVI+JtoXd
bRX0pjeG11IfzDREes/crBedORc3UABtbKTAGZiGlTHcPpc4Vyhk+gOI/8Ygw4TAssR0FV/SmA+2
ucaopoT/pOBlvIuQNZbkvWcyuamDYHlOrLD9Rat9HiOuXqULDA63TK2PEYygN7zgFoAJTatiS308
3PkSptBqfNDBIP2unpj4rOC6wrLEJom7X+OWfV+ScIQdyOYrDfMy6+pjGW2IKcgZrbMYoqYPms7h
kCUkiVLbI1mYS4WMggKVdsuFRu6zMvEB6mHZXLCJI8kJu87XaVU3cknUeFF5Ki8i2jO83KuJx1QK
Yz/Dubxp9opqgpekDppPMsIFTrc5VHesHr/jHPRXssXVt6gLO/vQapHAoc8nCJ6CtVvId4GHgful
U2LyGZpnsuWuq1f90MQ67G4bNFoTbJzByk2LoumR4dGKpLwxK4v3iOo9KYTCGyTpoQrja+Lna4qc
3QHr6jbaKtUucMseqX5lf2PbgeDqLdgsM18jEDHtW9LHqYT91JRWeixkZn2nwtR4CE1Tm7RjkfXl
BgrZME2luezoNmxXsXZzl4aeT8gIh/JX7pe41fYgTRNsWcQUzNyrQEBEwQE2rJdhG5ObLdYrGBow
FkqyBd0pQxImidyuh5MXUGIVJtPVuJbwsI/o0uIoFfKK/CCnKi1jv5m05kUcXZhSY3WUBRDyvB/H
UmQJWPziRpmgx7PiN1wQmtSepknZJsPnzk+9+sS3qmUpFjtW7zsyGJrLaYnafPQN0ZmNZTM8NqUP
+2tfJmAABIgSjqDgh0b6ug59ccpxLkS964O2q9O44aXKJ6+n+EJB4oe0dMgV7oKwKkjGaBRthyBS
osiqzgb1oYeFPElbaNHCj1Qk82eGlbyD93bXr1m7WELzjWEBuZ8r07Y75W1LLltmCnbwUdOB4rjQ
JQP+REheRYKTVLhoa7K16gJzBIl0q/sUzseTuQm3ZZozM80g4c8DgtJhmr64T6qDIvs6cKViN6QT
ckLQBW4wCA6w032e+ciCKgclbo4fygQwSIqMIBkf1tWz4zihSPrsmng87YrVEhxYMQ88Qya7PaxD
QddbpIfBlFDYbopzK8iASgkufMv9ViDRKC2dxBVlBXxRHwK72vou9lGV4FEzzbRlFVmWJpu7YXWH
FtbB1eXAYfGWJ9jzsffW3bbmWM/U9qkBbTvIQgKGaYanySDopJyhTbZ90hRHpFRgCcbkvIlzkLJK
dmEGMyxpLyjeN67cUtywGfXCSccMocyAdwnt1xBF7ll3q/D3Bh5wSY63tBpggGDcBjP6qeuu0LMH
0W6IBlCY8JY3H6CUhaEXQyGoL6h0xXTd0Hgz9x67cvAjdCOYWsyw+pTs1ECJ0feG2pQ4ioG1D4KZ
XNKRjBJ0qxG6cJyN/zHZGNMxoopI4R5z4fdJNzZqRzxCDu+4gXH5Xrd4YgC+k67MVIA8Ebg2Bkud
K4g+WDoXbP4CqnUd5jUJFd83ak62R3i8xDSH06meMzKv8BeJi9Y02RL03O8nPqgmrfwyBruG64ld
rVArRRkrqGS5bmUv062KWpIt0xSt+dJL3FEUWiY5sbnaYT8FjD5MZovXm74tx/LQ0NpOh65zHs+8
3Qq3I9jGTeojFbK0KzGsPmizNjQvtNvKT4AkIiQ9tA7ZUNyb8CMDDdftFWdLu0NaXwXwnOveIkB3
ce0VLxESQE3NrjD6GeODBIuqvNhqa+j7InHRXVmYxt4uCrwn7KjefI8Rb4cwPqs6ZGjOa9SOVw4J
NXRfYFW4jZOm7VNPmig8BhQhn3vMq/R0qWZYrOV1EzqWY/PST34ks7yKkmgxqYycJLnbal/v1mju
SYYqoEKgAUoos4sVeoNbhEQ0/CAcA8+i7mirDmormu1Lg5BgGJB6F7A7xDVvM6z/5VoiNNgt0UW/
cDsg1NW0bi/iuKZ3QZQsIg/GZXvp7RzDK1D55IjeZMQiuxKOba6WQTukkY3VdczKECcQEro3s4dZ
HtLiRQF1SGeSnYbdSZFhc3HFznXYeFOkpIpov4yVwJrqKX+JKk4qRDu7ItxVHRaGdAR/zGQhr1y4
Y1sNozwzSvq5MUPwtehRLqZbzdsgWyWspq8KzQqZL2warlF9hgfkh+Cx9pN2CPLgcGbnhQY9STiF
UK2wD0kqScXXlA4VYgO6aV2jS1tM/F01Il3uRqyV0RkRTS9vS1RZDTlU2EGCx6JDa4cQ4n6+Tyiv
ToR2En9Uk25AjtTG3rEmoO7b5PlapkLTJMkNFubwiAkihc8fVBqoCxqidl0x1zVS5TxWgwGQDzZi
vCVVCj541GcBiBRoBY1tirScwXG58FMdN5mWKI5SgYrosRZNGyFiQutnhtr5k6j0Io+WmaHJmqZb
6KHYouVmnObhvl10GxywoI/IL+en52xu5oUfSp6E6KdEXZUH0bbdgmWo7NmtLsN5vJWMSr4ny7Rt
D3IYNH22ZTV+X/Fa/ACmhxyLBU8hYmW2tVyyfotFl48F7LQO3QBy53U/8UQfYpy+vGPhxm7p2sVY
B9UUP4ZtsTw7r1Z7mEdO15RVAC4h4OwqkltA7Xavu8mW+yZZ0X4w72EjGaqAk2wT0i8XvR+EzbhS
HXlvB+XJTTytiBFAqwSCbyU71mVlveAJx1ZpT+YBCaxH8raBr2waItnF7qk2dMyHwchmz2M7qtu2
bAudwwcv6XYJqUlxDBHvaG5GR047FRwh4yszRPH2LoaYZ7sAzWsj76Ky78fv1TZu/XvV6JHvkE6V
LAe0DlFyh8rFyh+DYjhLKHVIvKX1tvrkLokmgAxLU/nuqQ5195UgqzL6svaJi6+Cqufyc7u5dkFp
iB42Y00dyp0s24pe8iXEZtq0iETN2iBc4NhvPYFlYmBLQu8DGYTP6CHRzdu+13JXjzbsr+DbPIWH
GhxMvV9r+FCf7Min/hhORA2IDUV+E3p9S4YsgAC/hhWaT+gN6aHDO/pobcfbbkVTjzaSmW6/eb1M
QDQS7hARnEw6R0KrDi6MKz0iClxVffS+79e8iyU0JpMDnzuLkpF0twKrZJQXMeXscbVh0GXYLtyC
SHdjp3s+1f0Of4EZ2xwnRu8LoYj8geaMLTvLG9Yfg1CArdcvM2keVzSlC7qEtagu5gax1RoYzRa4
fQzTWfkpxoKqdApACbWZ4IOJ0qrZ4pcOEebDRd8Gkb8wWIhgmBJYqbaUUzPO1z6x3UmYq/tteakX
AifBeK27R4dwlGdLfAz8o1orn46MVt/nqhbmSJMyfK9rKqMsmMMC9kJkQyvcTlhHMBnkHkwp/Kom
b9dw5rsRSS7iQzfAm/ii6RjMm0MXV+LAdRChTCtKSz8IZLpHaYeGv87rLay4OuWTUDliWbEr/RK4
SrOvwvfAC7a5n9AMO48B+aSjVe2AvZA2XRvDtjf0468Asue6SJyfrlXRQoaJmNIj56bPe2Di2cgj
Bk+oqLu3rU8OQsZvhTq/hgmeUNQ/YIID6UgbmqE7rmi0ctjRw5Zjdb/Ps//j2/qf5Ut7/0/ob/zH
f+Hf39puG1RZubN//uNda/Dnv04/89/f8+ef+Mfhpb19Ni/j+Tf96Wdw3N9/b/7snv/0j511ym0P
08uwPb6MU+N+Oz7O8PSd/69f/NvLb0d5t3Uvf//lWztZdzpaqVr7y+9fuvj+919+c9T/jz8e//cv
nj7A33+5GJ77f/n2l+fR/f0XKn6FpS0adiE54pjkiQ6xvJy+EotfuYwSGiYigfUMOdGF0Ly5Cl/i
v8YCliycwbOWMn6Kyxjb6fSlSP4aMvAjBPYLmnAO09L/e1p/ujH/c6P+hgyi+1ZZN+JscL//B7nl
IYN9N0EJEsHqmREc7c/Pg56bUjaIPM6lwijD7Loo3P070Pa//oYzFBqCDefQE8+wnNnbFf0C+LT/
/m+ImJAIscJFEecurg3Mc3Wp8RuKotqtVRbN6098hihhXFDckgg38c9XKW5Ha3ukZuQECwZG7hiP
Hd/4DPw0p/jTnSDgxVB4swkWw5D8nD7A3QQl4RzavK8CJIqABadW1Petv64moDSdVj8sIeY2maFF
ekQeXXRIKk6thTp9nD6sNXLgfSplgaIPkWBuyoDmqRHCtyk2H2HQvpZ7ZacJnXXi4f0PA5ihL5Mn
pIwr+UnaSe1rlzy7Pvws9EpCbB8NcfkQBfN6a+pKtftZrar5vjS1jlIB6MefFC0D7Gt6tfl9QPoI
/YQTusVVQl0KY3KOXuoSLkpkPpDBw74QfO1uQ+s9tU1eQxG+HUS9EZltWuvyHjUqczzTzczf0Qmi
4gNlG6m7DLxhYK89oKCxydTASCczr7EvPQZbzx6QRy/YDpwCLOgF7Tf9AfsRfwqIvQ3E2t6BVh/q
Q6T1dOvjpEf4ZCMCZDiGJIA9UYnOK6P9or/CbpEtRwkFWAssK4ymDGOGCL5ismAibUS/fh7ZzOKb
2tl+viijqlc5MOYeFrkM7XADNLkgIpv4Onyca7K1hzVGqwGj85LCtyZBdBqAE5Rp2jyATQBVUzts
IKRAqDVeTAUqJDeil2fIrXkIFqBUqZnI3N2iIekw3RKjnHJvq0R9gCKdPleBTuDV1gZb9Wl2Ca8z
YAZl+whQcun3wSj4tNv8MvM9VU5DJwIJw4rwHdA5gGVGajnGTYHY3QDTg7SaBgP/bCJDNOMD0k4f
Jo7HArZNPPgAhypkHKcjwSOKINpZwkjsBChmc1mJx4ZWAUUHAbz+U4BqE4EZYUFvrMKue4wZ7+5J
aNoBcPFsbyybu3jfYl3CrLyK4HSR1ODj5GFCxjWjY3E9o6VLgftijI6i+4CUbRHuE1v5agezmKXM
oMEA9hlSQP9sKKIgbwsxmAsOReB+MeslAjS/tgCNZ/yCwUOQ283DbtgIBNExsj3qfd0mQYXFTrsS
1dm6Hlbh1l07Y3hkcTfjDLygUGUeriLtRV2DOp2XcQg3CD/1/qkwASLPEJ4NelUEoBUffYGlvSTl
VOVVVagcKT4NitFwLMYcDk9DvVNwrOy+UjDU9sAtqL6jka2fAqmGW4mDVkeFwdmclbGsX2CKHOVt
r9AOinaI4yN8FXlyEwN5LPJKidPIimgOJdzMmpuO9hzzACr79UAbA0C3mGVeGTt/RP9e2txwI+y+
xFAfME6gEpFBYlg/bDbA4eLYyUN5amr3iNpaUACvQH9vIhv8kB6wRQtvGNjnqPJmbhnQVhPMKakL
dy8d/aprAZtZGFFPQQYow12MjvYPdTEA6mSThYOMYLV+pHpR7xdDvoTy1HVNQgSY6BRzU2eyLxek
2HUjwKWlXe22o13hAXttKKhve4ZUmZRQAFvHbWEDTFyD0P0IVw28g689amXMH1CvnuaPPq/qZkku
O7vI3VSRYdvhJoO90CmrgdVGQ2xz4vEup7ai9YQRCouDNE5kQbOGWTgLhL31Ox7UrLuNEHffZHFA
FC4aQATE+i0RXPFD1e2LJRiQjcUxEUAQV4RgQRTiLwNvdyDQTvuEzu/KVb63bj4OHgMPuvUomWkP
oiX/vBm6g1sFRu4BPjJQqVRSfmQ13PmMes+5/2g2PEV1fN33A65gBC7ZQqZjVMVXmAUBBgIehlHj
2tvxgm7Fl0ZjKMCsnENUtsXjCCzoPXhnhUoHuALvJzvfy1WtKbDAoy3I+I1T4LvV7IL9RoFsZgGg
5qNqRnu11lpieg552WVSJH2cIwmxRhDK5lPmGjoDdd66HXEtpnPRJJZPcOiEW0nX3kxBYBBJFqr4
akLse4qm9qrn5eU2FOjE5Mgh3exKe+PFyL7jZJM6HYfkQ4jeHV0Wf8+nKI8j2eaSzhit1Y2v2lTW
SIYM5k2lsmX0k+u3dVdBYJPJ5W4zjf/iFKseaRhZm641qz7ImR5NQZeD5XA8PDn3p6OV+mPgEvkV
JvjNl1l3N30zrfQ4by27rUnf9futmkOami0CGa0MxIdVIq9gN60RC3FhrXsaFUdLjnGVT+E8jUUS
OfWYZHcF/1gsov3Q2W7dFyzerhAeczvDMvA60oXKNrCCkUS5ofMaYIgWcZMXwCge2oqMd4uaZVZw
4OBRrEWYqmAkl0OfzBcqtoewQWRqqjcx9rcwA38vg2X6EmBVQXPKowXP35iwh7geAYzYGvPGgQDw
CyE/5N/q0Pj3gCzRuimHDBgfjrdjEZd3at2uNz0dR9Ba03Xp0cfHbsJ2vOowHTkf02lYaU76KslJ
bbBD452txE0YNZi+rmILUp3YR9fWSPIkOk5uC9+umMOEJOrSGChrIE1ksmgLy2ceY4Q3YzyPJg90
Ek2id4JjN8WIbCtK9JVjZYuv/YSc29teD9LcRWSaRZmBqbCyH33ZehA04SSMXMyl6DGM9GhIgx8V
tfwaqehaPq2J4vw5hoYAhjU95nJICEDiLE9dgm42U07yY4Ro2rnLgeHDjf8BqtW66q/EMrjmm3GW
FO1eDBso11iKEiws4CMJF2LSDKkrgOJeGQOnKkTqlJjQJwF77nFPXYp+dp5u6yp2/ROQwmD9XJmo
m9G118ghVjcJfGNUfUAauSzHd/FKfJXLVZdJd9uSqB2K701t2gR3r6P1WMsDape2ME99wwsoishq
xJ5jiAnFRSsd0PMbuTb9e8HgIvKlUxUNfveJ+bd6thv1bWjH9oc778j+1MTddS/2yQ0vL+7muTv/
zv8Pe7foRHR6vXd7Ui/D8Py365f2xGf6Zzd4avl++7F/9nABCX+NeBRGsGFIOKpzgT7qn01cQOJf
4zBM0Mmhj6MCm9F/d3HyV3hnyARiq4hGRHB85fcmLvlVRgQti2AkRocn8UP/RhOH/Ct8oj90DyKU
IU5MwKufMZowet4DcQRdl3RoDpZ6UKBEHX2X0tLLmrbY+uJ1PpW8hh9DDFb2GLCiQuFx9wngJL0u
eMuwX4KY3NH56zaOIdBR36aAeDGJqes64/U4HAeO0Teh/gILzcEFo9mDgnBdzcU9/MOarGwwLe+w
xO6mqInSUlYaCyaqj6aByj1CWsgucWGTs6pRWazmr2Vrwqwyi941vflIWgl3qHZ+ljz8GsQFBhbG
DqBrsCgjU4/6bCtTs1Y0rQv2fsK0MSVifChr9RBi6IbtjIrcG7yyAQNRC1momawjkIDLEvVDGKS8
Jx/UWDzpiV60RcF2a9hGH+cwRNa0ELXNkCa8zWkgQ7ODuiP4MDAtDp4bA5bvVIObobDj92g+NpF6
gVFNL6PqzjEY3vKqBL4nWCefy1jBzmHE9PMW/I1hug9FR394UO9SRsx2iYF1m7VGVresirqPG3OY
nZaYYG9uc59hOIuV0gtEnQhdTBgcRUmBmVPlJDxio+WO1FuE/ZuYukuZnqvnfpRVfABRCHseIMc+
hfwlJNnAx/bdlqzsMaHOf4XiGgT9UrgN/sihDzCXXJvHxST9lWmwOKsAhMl0wKDvHe1XEHlkSbtb
M21dkmKbClQqAh1kblrkXeldc1nVEj6ZYRQ4mS7xpnct4gwg+q3xBCK51YJHXGBiIrhftqxZRBmk
qPDmnVKk+16X8YxN16KQnyLT7dxYNo9JvBV1asgcXTQnZzcq12HX68nds1Jup+Do6CM3NH5auv/D
3pntyG002/pdzj1/cGbylmRVsarnQT3ohlBLas7zzKffX8k+2y12ny7IG9hXBzBgWDaclckcIlas
tSKlfm/FxrMN2MKvljrlNsks42GM6+UC+LbCwawuHQpqNRbfufWTs9NBEaarY6PzeWs9tH3akOog
rVNLCtnK0QXG/dYWi4P4qsnhJxldcEiNMngsqJ+ctQV4dWflwz3oUdFSjUxmd1ba8HbOxvKQVZSZ
7XoWGyEZy5fc0JddU4vxkNCOdCsrc7/t9dkYndiS9McaY0pX17LvsTXlWz3RctIKIceDW8Sj9kLt
Y/jZlfbs5q1U/YCX08CtaVLoPIhbt3OVGCGJpDXGrp6poY4eRVaPshp6Z9dBOG4Gyxq2k8gtIrFa
uCXQ4nUm9348pOa5luUq+XcT11fNIvKdPs3STg6M+qbNQuP7Mmq9Vw+ytFPqVqNYIi3z1tCq+EAO
ZXiU08h+IjrPznMYuSDB8bZp5NCv+Ok/oqwOqaHKzVkQVOO5LsvaxmpD9QqconrU51ChwGAZnqKr
00WbdXpC5AMny0wmcd0mAlejypqtVwoV9c9c0WdXiQLCadGP3kJvS4+4PHxZ7IBOTzVdpYeGNuWT
Odg/NEUea69vUmVbdsUM1qA2ZyDH4U1K4IjdJIYuLqiFtUkSC4pY2MwHuIPDTjP76XZI4vuhSJ5T
CykU5MTbVKQCssswnJf2WKHHb+UNBh5N4ycJrS2plQz3yWyVt1EVUCVQ+qRUNb9NqXA4WVkcS0Vm
TcSd6kp8M8fihw54ZO3yoTdvFr0stYuFCjygfGLLuw6GDV9kmNgGKOJAU3KZUpKtpo8RysTeNRcr
PlCZta/jQkwvpSbXXlRPx2YTKW4oY9EAxdOya9pVikkEYVOtpgw4vEZUWw49lEiXH0hNSOsK7QBn
I/ei+WgckXXyY5F3+o0oxkZykkKFutjnuRdLBIFUW+pDKap5r/bSeE3LEtvDxIQCVWeOi5MTSV0T
gkqZM5NdUN1qE+64pbaeZMFFh2GI+gLnJTnT7LzYFJoWb2MIaTutqFQPfAMby0ALcPUd8onQisIZ
GIK5bxZNuapz/tgpeQZeMrvtr8dFDTnFiaJC5ou7K03kiXfUSm/iSrW2+BiE15ZF83fHKm3cdo2K
vp3skxlTpsGu7pe8VC51RYmwsQW3amnuUmOrUC1mcqjNXL8dqqKw3DbLVIsXKgr3RbCEl41ozGkX
aZlx0wHdqS6BOcX/XtB5fdM01ThsaLg+yW4MJnc9GUJ+CVNbuuCQxWdFUmXf6rLC4WrkUfZkokPJ
GUCxz+K4sbywU2B1ZkV0Tp90wnG7Tyr6gDWIkLPklVoWCaE+3Ui5Av009aVRh15T+BAa9sSpV0M7
vkRDcTYq46GK70q5PuQDZU+BvVyYvfZLQsPSiz4cvaSkn+ViXlBsdYvyERYUdZh4N6g0VOxhAElF
evTP/mliPz3jlVGP0UMjWi+g93lbP2NN6Y1z50lAREkhU3+CqBfNWeg0ivbNJDPezMFjWKR4zUGE
aaOjAMOLu9A+a9sE+RnUXSPV+PgGNRf6X1WD23fNebeMpNoVLQDxJbI1j9L0oYCnVlSSU8PtMkp+
lvIVbMGrMk6vkW7mpjz0hnrI4a6lfGwjewzsnlI6BSuCkkWpIDhJ5NOGm+k1W0UmS2p3GJy60EE2
WdNuVSarFIPTRCkNFL+kcbCpBxy+Q9yLalgc4c8R6lopWqDXYlNJ4hyWgJvr1Za4yIMi49PpGc7L
5Dbxl6QpTWfWtB9cFfssoK9PbIIc6W6Z5V4eEv7rAsLT6OZx4mcKNe0ZB9f+NZUDLyUbWjo0sMkB
Ksj3oTPuhqi+yeOwwrlEdhL9Gyii27alA6/FxQXkqoU8nCYvmjqfxQ1xwnwd47bYKvK+jWCjWl9t
LlygqYuwNreQJjblMUutRbYn5wRQa2dra9m8ZMjQ9rmqOkvZX5kNrCaZJ0Vgy5sY1rno+1dpDjYF
ekErnFyL799ENveB8dLU3SXzuSjQWvYmu58qr1uGBQnfAObcvPaaRZobE1Z5aS/HO00rbX8IYvxS
pTL2Ylpbbey6Si7sKle/FymtIHLiqI0C9nhtiA73RTkOzPMhuo93MJsS2a9g2AWQXGhqD2Lb+nk2
u9x2e25NbHHHaqsbwXUT3ddCPdPDZlOCJvcQvAHy/R5anAxZPy1mm6C2pGX9kaZrWW4VSH7T86lB
5/x8nl1Zuw3bZlNIxc3EzpypE5pm+K2xviEu9VCy0nADpQe+jfqmke6Od4RSHdHC2Ytawx/Zh0X7
ZJTmZVS1G3PQnDQanTSvv8C8OgsSNnRsPgx9+yC6dtvWuXArTqYTSeEtkCOojkWrMuIiqftZDKM3
RqOXcphkYISRVtdqbh9mQWZbvRa0TVdTyRutmzGgH7FovEY81onugJc5oa47WkJw0FcHa7G2pnRP
K+ZtbqLlgTrDXb5RgtrDS2iT5NYWDqDb65W76MN1E04Uq6vyhySudZgm/Shf1Lp2q0f5VqK1tBG5
YQPNpvgRV8RXCs/juYI4sIfc0ZMT5zwAEd1++FBDcFu3x2N5KzDfk5XGAypyOtz/ixE1GyIHr4+b
s0brz1RhXk1TrO+N1r6rSvVQKTdDmT0qY4WpW+LIXXreG4pnUkDmSdvkauCbrf5lEDMHEUC0qR5q
Q8Iz4FztAeu0PWoTqupUNXsxEaxNL1Bl3d6ePSjW21YMF42Z34QqCY/WbPTwkaLvTmiTS5J1Bbx8
MCINtZd+3YUPIHVOr92lykWm4eyUepHcofDKblKNGRrPktbuYFbcg6KfWUHuKaQpg5k8jcW4kw2J
Hzwxn2aj5TXBhrTFLsitLM1D1+1MuuRl3X1k63Dzc69YNBe0z6+b7FGG3nQk6Uw88NwI10NekJ3Z
jhRnd7HJbJrkSIcjN5OmB00xz2Szekjt7FLMynaA+SHVHRF28ASm9lDaJb31ynNLRD/GPrecMrPP
lr6PXUU1cq81JX2jSm23zaRG33SyUl8OOlTcOMiRtoF79S26vUXTcrc0xJe2nvxlqGVHaw0gR6Xc
i1z/2pmiOdMXuiT1AC6eMUWdP4k08cYqmraUnZ+isFcvjdm4rUUauiXPIRThkrIKhNXtQtf4DUVZ
TsVoX6N+N2bHHu27Zez1rQotxy2t4NrKssANSryjlimxriiQGBexYspuZtc3y6JAOk7gTLQwRHd4
MVQ+JHVxNozwgWQBwq1Gw/1EG2kOCYFzTD7jcNC17aTUuz7RuXaa3E0ydeQ42OJOhXHgqErbe2rH
vifhzEmj46+VrdCmu/Q7a77QfiHgk1pBgU3UXdLn21LUPizKDUqLxoNvdq+M6b2cwhVS5u+C/gXb
JQG/1iA5xWnmKlnr9hFtRXVfyCHEpYEiCKTWVPINI/KIDtxeuZXU2rFJf60WRy6iLtcYInO7RM21
VsrXth1Ld6o8Rz7FmtsGoyB30KVDWsCR0GCI23omC2/W4+iW6pm5V5fAPvTBUN4ZcyZ5w9CNG4P9
6CoG1xCsp4LjNJXuMNHX04wCXjiFn50tndsUxk+YlKmjisZwVBn2vDY/Wqn5bbDrb6MhvWY0/ztw
Rf80IJCRkY7UnGg70SNtGmInIx81OrJgOeRtY19OOLINt1y6Ixp1DYIPD36+wG6ioSLkxMeRs4QO
odotmRk6Wgg+aRnjVhLFRbeUFEaj53YcCc50UMkcBibHnjgjDy47NXEosn0JG+sSIMFwu9K479Tm
PCi0BxJM0tqi2HCUthLYiAXTQjNmArdyZ1cAySMsy8TYtfEVXN7NVDQXOgBoO5dnQThdBBydrtL3
mfwyBcrGgAGVhc/lACtXFPskoryEpcJ9JRmZr1bj93SeDlKwzE4zkMnY6hagqUOiMe97IZEZaeLK
ANcgj5QMjKVIEpookVxVeYGsfKYE40OTjf4QQw2TIscYza0sfZ/ogjY01BE6JmY/BaWgIlLzABiU
jNNxcYMmTZFXcjGHrZsIvJ/B15F1xI15qxXS6BrTdF/MuuZEQ3Se2T0dMHI52UA93RvLdEGJDCg6
v1cRNElaOjvlknFZGI45vI5VfZbFduqrFDty1Qi8ocPwqtK/kea6anm7GNENUMq2i/v7RVrO4e9k
JMb9A30ffDGlT4ps7qem7/gw3bJV534XB7WbSvzMKcWdQtWi1gnypNnInXFe9OptpFMHqx8xiaF+
8AR103DLobprpbKGr8jqYfA364lfJxVCk1QenVLn0m41i+Nu/URAcYQSqmLX9/quxFxm0DEcHjuq
NBEHxalRX1Fgu4Yd9mVe6m8GO4SiuvimFcljlaGg66WB6ncvXZdR8xhW/a7pctdSy3NdlbgAo5sA
fVUYPutEmz1c+RK/5FKxdhZ17zRXzmWrf8iDPLyYGmtjESwWaGsN6Jk2LTY07bAMibUVpmXedHG4
3EV6RmoZNFwGoUWSVlmFN9uNp4bBQGOIwn5KQp58AtteVHshG4iPNgo+dcdQQdeLmxixlryl4qzm
h7wypR0MT/u7BrF5G1o55RcSKl3cvEFQ/6aZvKWVrEzUjngk9BQATl3T4Bgbaycxs1SGQheJD6PZ
W7zWHUq0LT/RzuyHTXULaYwi7tE+64RZ7u9EqvfDHukub+hNwH15harV16PkJVFy+tBktkQZpTK/
Z3mffOmr1pacZpySE6r93+XM7wcG6n07MPllF0jsOwqT8g6GbrdFXmjukslasEHJ41Oay995O3+P
B68I8FjVNMDk38cTSziEUpn6hiqdd7niThQCP/+Ex1/8Dx/lrxEMcGsVQgrv6NoeCygqhs+UU2Y3
b6mmwOfvf6Z2fOKDnRpl5ZikWwOMFEgCen5mmJFb2GcyWOHnM/no2xhAQLYQMoUosVqrALx8Ke3c
l82i2QT2fC8RQVrYBfhwUU44T/4Sl79bNj6LJVu6JeS1vj0BoyRTSv3RJc72Mm9SbbcZtstt60W3
gVPCG6jQg87nC0HG9b+Z6D9jr6hWeDbRBENPccnvSYAjpxoTp4IIZEre5wN9+NXeTHLFh4qNtKaI
wO7TycGUIOp2dhdLvojFv7pIjH+GWtsvNBOdHFCx+dX3TnPV3NNdzU8vsrNs9IxmS3rtzz6U71O9
iT7eM/+9lOvzVWdqJC9aiikw+tzohoaxXttXG61pTmyYE0uprrTxxhSnQ9Klfl4bXyfIiTRpI7JH
0nPKa+V3m4y/z7OuQ2EzuZqt9Y0cVamuhyXyVPU+Icygyc+jXRITivmKLtwn7v+Prifoif892Ooe
boYAYXOd+UaVP5hGmG+QdJ6yMf1w5d6Mcfz3b+76KFRsHcqVnwr8vWprI1AXgXkVp9weT42zuqIM
3hRo0pmvtArZekkzrAtrOGEvpXy4YFxEMDs1odvm6o5arEZb8iUDf3W688Wr7ibFtTeDi9bFdBqn
OBSufspi6dSYq61HtQwMfs78yRhfFDW+Q2R74nY/NcKxavnmEzVL1FuWQuefTiPX3mvl6+f30Ien
9M2qrbZZvnRoZ1g1KUrPYsgZIae1U2SvS//NzfpmoNVei82WAgEtjNTWzlw57q6HKko3CWkthLl/
dXgsnnUU8shY1708KHLoZZPnQL40kwa4v1wy+e7PF85UNMNUj9a8ytoJBCYTloRViddQdaii4BpX
gFcpDtFBiofPR/ro9Jg4BcgmNXKD7f37FoAZrcoK0R80pksD3NCd69x0ayiB/2Ic5I6KBtGaSvzq
SSqJcutuLsHyJOMccke7mzsy2761kxNk/Y82tfnPSPbKn0+khp5SxfHRVZyXCvS9qXv8F3PRFVk/
uhDb8tqlci7j0FDryp+xgQFRMyTPbMttXZnKicjow6lYCrV+S7V0mG6/f5w5KqKQF843Af5IPK37
Oaz/yEXor2fHEsKyTaHx93Xw1Vd0ipe6CvqAOAcGTJ1AkpYT0/hoj70dY3WRgXRm7Ak0DV28wxbg
ZpmNg2VF3p9/lbejrC6ztAYD6a3KBwmxYCeQTWUh4jGjePp8nI8utbfjrC41KQnjauwrPwrbx65s
bjVpOCvz/k4HR/4XI9mqqhETcw+sHYd1YZtaU9Z+XiwvVjE9WloHxU/LXmHZnnK4+fAb/TPW2juZ
e6iANVn78Vy9io4QJ+gVt5bTU75SH21paGSKBr/GMvX1nJYOEXYTFX5TD7fxMv8UNMtzP1+2E0Os
p9K25A+zlfspxC+37KICx4poPHFuPlqvN/MwVgFBUCqFrOeFv1DzGvvgqxYOe6kvfvzPprI6OakZ
4M4xFT53SwPuQinI0oYTqfGpmazOTaxoQyOM3IeM8AxJ6ryQuu+QCbb/YiZCQRejaAo0rGP4+ybU
+CXDV8OS8Na8sIJybyr1CZ+8D+ch4FjJsmUr7yANoyhrOCmlP8+FX5qwW3qVCg9tvE+c/18/dZ1C
Qg2zdNJV2UR28vtUsh6H39wu/GK6nEpzg7vSciPnFxVciyK+GWHs2lXlqlWLa1dEewaF8kHhLHV7
I0AFrenE9/swpX37e1ZppV4hrpCGwm83gwekEspfRbGThK+Ks8KLtpY7b2cqSXHlpNtTuMovM9HP
FmP1RAG2BVPODpWXNr+ZdFrxyHEd3+mB9pNemcKxW1W0TjWpsuXJcSpD09QDmk8PXYGJ2dhSaXL6
VFuQYxcTvZwVuiq+1Ap9kB2eptn00jRKSzoIqd0tXVQAvpETaZtapqxvhWFyTxOj4ktDiio2TZ5Z
m7jHOq2udT29pEo1mK/Unyx5Z82dCR0cQ5EDnQGME3vvuMS/rYKiGDoPKBCGJUPyW20JTDcGE8KA
H+nUDiegQv7RiaJmk+vI0NMp2AHrep+fKOV4+NeDokmWBTATCrF3V2lg0pVFyL6REl3P2e0gZ05i
dt6E6r7FPiUoQte2szNNzLsk0NxskU9tveMt9+4nmFAohapAbV/PG8GLlKD78hOxX+x7MVoOghBv
EKk7NYfB7DH3aChm6Jv6ZOfvd8edJTcsTdF0FC/KX55nby4UbCsMeQ4U3+xn68woxAi/IbUfQ1PJ
v3y+0O8e/F8jcc5lJGCyYq8uSHw0pNao1aNQZheOV3gnYdZD7eVUEvMrqn+3mniCGDCvUPytjXuF
3uLGoAMnb1LTgWZ+sN343NolIQdXbD6f1Ptb7Dgr21LQNsrsWXn1gMGoX+wlgme/tZ7wKGjuO6hq
P/QNXnfugMnUfio2dOv0Qu+U36hyjMDfz/OfoVev2lLJFuYumh8rc4I6rtpQcT20IWZQZYmJxl5D
SOclFQQII/I/n/bxIK6GJs0RJPLsV97v4656s2syyALDAmI/QULZmGnwTNPpGtRP610YnV9CoMFT
C/0uHFEUqgEoaZANAh6sM596bgM55KsKWFmRQXmoBOa+71vYEfKd1l1RIpmrh6JunGT4IS2Ybi4n
jukHG9i0yCMJsg1CvPUpDUIbyp7Q/AU2aCu7Ir4ujDOR/fkxgWXNLSBDwpbFevc2UzVDJDV8w07m
vbBz63KW2uQRKZcqu4M8nfI//WVz/Nu3pIZhw7gVGspdQ17339bScS7rvOS4BDs1dOvmEkO47LrY
CqqATjh59e14kd1FdxrlpotGvYT8nG3tDUIFd9zzgp/JwsFg80T4+cuA9bPfdfwcb/ZYock0RKsp
P3uyq7X7+qF60p5CH7vsQ35BLerLWDqdfq/7o3Mq9H1/hazWZPUQIcRaOhgiv+BtYZ0dj3PMcZZm
zIZc40vsWSdeoeOBeTdZDfTesjT4S2t/96HqcJa0Sx+x6HNgidmrIsp8jTpqJwLIUwOtopygnSHC
D6RdKgbI9djfjtNyNevBqc/38ThgSZpFLcJadyueIKlCMK78Msnv9Vl+aMUCY648cQ99MApnhENp
GkBISM9Xe8SwmhZbMT/oXkzc8qyXYXz+/KZ7d+3INkJoLM2BYHlM1ve7EpCChYxg5OF8MDERPKgQ
gU5hlB/NQ+GwI41GzqmsVytA92qlFZ7qWXYIlfZFaMGuzszN53M5NcrqRCWIcwNBJ5gIs1R7CW5s
SzzmVvXn6bYJo8bAqYhq/lHz8fu5bQZIww19I4Ku20Vl0qfOFPBCBXPYo/FDKHHi7Ly7l/lEgHxC
I6gwWL9V7Aw6qstV1lEPatykqOlIB3el0q8rc/zyLxZQMAIvnqG+u5tzeTAWO+r9CZXuttVy01cx
xPppxpL0p5+K106AjR3fOnwG13meSPJMNyvTh4yP8+ogPUt9g8jdHk7gie9vutVAq/tAou0tLiqm
L+/wENmWu6L0kI85iotqmTZkzqmeMe9LAGAwti4f8VDgRW1txRBqaiChX+VqhcJ7m571u2RLizEP
b9DASZzYq/90P+L8IHOmhAXIbGjrmoOSB5mNBM/X9OG5wtFSbfQRnScMWWyMbj7fIO+24mqsVUgW
QedflD7ws+Rrs9xZ3WujwoLphPP5MO8OMsMAZwObsvVJ1Vc7nj/B2Fa3/Tb/GaPSQ9UM8SU6MchH
oS2jCG4lWSfQWwd5cdf1dTIEfli7ONmedz/qm8yTNoMTxk6Ue9oBGYDfXcBxmk5cuh9tkt+GXt1U
qmLXitIEvqi3+mHZK2fpjnq5Bn/TtQ4qmwTi64/P1/R9/s+CqrpJGkSpwOKv3++t3pyipNf4dpjf
oKO+BMq5iA/69XDon0bPOpTX+mP281RXqA/STwR3CgI5yohA0+u0aBnNBhgGJOdG6t0hJrTKLwK/
eaCLfefLfnviNKwM/kGqld/HOz54b8Iq+nPo8cR46UNyH/2Apa75yVZ+RkWLMVls76xDsbH3MG9w
GLksauePI53j+IapgfioBJxrk5GsTqHXqdU+RvxW1aaTLfdCmCeehOMkfgunGARnGbwUMErB8mX1
LQ2pMIwmQ6gPSzhqMwToJxqHfnBvqrJO7xFyZ+Cr9/ENeR/2pc3eujN3ELt9yc3OWg/gZdPsJM84
MZ+Tw60OBJ7gJCQMd7w1dfdYXnLSr8Eecdp22jXjpv3TwIoFNGRyaNPUDZuE5/ddgovv3ExTuQ8w
qoCblqANcjR5el6WxDoV6B8T//XH4jmwNax5MOdZBwy1Nc1WG1X76Xt4a23nL+Eh2KLKnjYYl98E
7MLPD/pHe+PtcKul1BUDc6+w2uP6kZ1DuERJIXXBw+eDHP8nn81ptQGL0jS7mDlZfYuhSV6/qEZ7
hT9M4Yyj/fj5WO9fA1A/BQt54kYgjzXlIcemAKu2dj9hID7O14H0LaT7wOdjfDQf3k+LSF4l4V8T
RQhThpokZd/LmGOa2PhaCVZmh1r/4yIXG+/tQKsXtDbsiBev3Zvq/dRMDtQ/+queKDp88LIxiGrJ
tk54irXNanfjsqbNXd3th625wz7DbfCscWs33wXb1ps9WPCH7Cvc4FM7/cNVfDPu8d+/vXtrwu/j
KgYX9aX0mN60qZN/afzv+flCa/p9diN5dIRKNp9/u18fZ70ZBaCbhnOgobDBfx9WlnCSbctpL+/C
S7xQxety3jzD2XJSV78L7gdX3la37eAET8mZ7IvL+OXzH/B+gxogGgSxuIKJY8zy+/j4AKkhvsl7
7In6r3VP4/c+1O2roAj+HDxhJG5knlONmrK+OnYBwLadLuM+gEOcp3OKPmK8Qsv6rJTNqU30waxI
CxXdBBBSjuHs77NSdcvETXviqcSXBP4njqOVF25yYtnRk3UX2rtn7D9fyfcbCHUdEjxIBjhomWv9
+xzwHNXFtDfyXneyIPgu5vHFGNvrSUIV8PlYH84PaoZOi5ojtLmaXxFM7VRX076bNa9rkq3ZRNtI
y7efj/LxjP4ZZXXeB10Zceaa9pGkWB6n/SAkvFeGXOROX0YnDuCHU2L1uMZA2d/FHoU6ZQ12G/vB
BJeVgis6lp7LxvLw+ZQ+HOVI0ZAN9iHmB79vjKWaRjqlz3t8rxw1+RnhkSsl2YmpfHCHgb8KDPuO
4Apg4WoUen5FmmRqHOr4Gz5e7WV5AOm+zR7bbUE6cNDPm6/FhbiUTnyw988n4KeBBy1tRS393WGu
Jq3LjV7sI7m5tRco/VIjpj/feowheM9YQYDW1TEuu4YkahF7DZNjjA20AveWBnHHc5Ca81/n+P8b
gvwfRUZYwMX7a/e+MZfc/C/6SZqc5/+3J8nFt76Ju29F/O2tIwktDfjHb0fvSEn/DygL6i2Ad/YD
55Zb6P86klj/OXKtjt6S4An2ET/+21ZSxVZS0Y9+I0eSlKIdO9j/7Uii6P/B4IQ/BpzifeBvf+JI
QojFWf7taYVSghmKpeEwyX28TjQKk/4Qch1dYkWrGg7CMrvZdNqcRUDWSPBeJTUqjN2sY7KAwg9D
DZQlwjSh8FGN5FoNMMHqawODOEeE6Fjvh7S32i09UQrx0MYjZvZdjyS50BMTz2Uq8zlGHrNlb4Ma
MeKPshnF6FRVWdYjUuayt25t/P7yg4YNB/cOhp0SMnBLjS+VGoNHF+vhEf0w7be6GzlVpBphcDvW
32f42uZ1qEhg/1rfe5Nk4Mk4lplZ3aCGnzYaXTCmQ46NcgcnWbHM4JvSoOR66U0zuC2WXk58tezl
Ybdgs0bT1b1ki6A+1B3yFvkOlUSkyV7RNn14i2duYxxbIOUq4AO/smE9rvhTFUEPdhoJLY++4jaR
NMO5IS1kczj7idJ4Csfc1pbrBbBCr55mU6CDuFHwS2nU8yKa0N16uJthGXIph500Y3tnHLtwiBQl
tJFYYnA0KSz1ARcsa+nEvVbUYR117hhTbZC3TY8H0ngmKWmZ4UBmpI2O1WKDmTX2MqRfWJ8j2A6H
6FXGzIg2H9hrFBh3g4Z2ODnOIpCccZno0/MdFz1FKR9szORQzW+iDnG1V2NgQz2O+1wl66jbKXUr
WijXFyUqkeq8D3F4UgdZ3IwRlgJeNxoIUHvaAPkq2PmPOtWfa7waMGVrn006gD3hiz8RiNPV5ExZ
ut6zlVxHGDa0R13XUdBnl82ZIYbwHCsTBNt1YqNSB1eU8fHwtFaRNmqV1t9pDp2e4XFo7jlPAboq
S0VyLWr9URok3Ef0XpiPZtibe9BCtEdBVQzozIol3SxhFjzS7C5/7lhr2SGwDm8qKR5Cp6Q/4GVc
YdYh4XC7xSqvfKZ9WflTtGn/JVCSWHfzhv8tfYyQ7Tsd7nS4t+NIbzj8x4Oxo2FmEfmhPCvTLhDS
dM46BaqbWHW/zbXFfIqtVMucntaF4ybuZkheoxGMVBrwFUeVOtrFNQ0GbN8qBrVxkWQixmsDK24c
TU/krQIZyHDtOFZvZTzIt1HfBalfiiHlhwaAk0dOfpwGHdaWehtjjIdHo1eEanFJP69+H8hDfM2D
aAFs4+Z1WRn4XFzEVaZeVHmlHyQlUBsHq0EsyNpU2BmGNwYWcAktgawwsALajmrwCwr8/s5SuZGB
YDDvxnVSrzs/HXX9DsZaiRNIgxbrDHQnhotQ6Q99PjXbpU9mZP4pCJxBs5NzbSqKmAKspT/S4ytB
TY3pA72FsKU9zKaOcG2qrJ8pje+wvpf6m1aT6nv6vxCptnLrdbjSv0TljBA8XAZ5bxcxHjRtCOV1
00E0TDF6y+QUwapReJJKd64dGrZq8lQUpJMrBTJt5QO1Vn/KlapuFyBW2pwXCYkpRi6o3Mocj/ok
SbVzTFhE/U2Yna7t00AB+YXzYizf6T2yxDTYskNZO6iLPCoXi6VPxbeaZh5495phVs6eEQfZZmpq
EKqqtLdRWS/5JpFrk3o/NuOg5ChOBxo8nDX9BE3AbcdJMl8DCIfS1Vg2RbpVNJz0z9VY1u7nMYox
O5/Gctya2aDYvpnLmgRWPJbhoxQmabyRaDeT76dJowsSwn1bfRwZGmt2bO37fsu2ml47gfmnX0vp
9GohR5w8Bfmoul+avtLPamyagu1sakH7YMZzjExYpens0pDH8GwsFU0khDHhid13OIG3Cfo46Fct
/BeDi/zRwiMFSXqcN2I/DGmAO2UIMcad2178GFuszb1O7pXMSaVSDTEgkqcXpkT3rXwyj6pPnKe+
cpuPqsd/3dZY3vTjDyvmtLtTqcw6fgXK+LSUmrgVqSRgmUOHGuLtonPjeJjcKXfmEqk/hmQp7jA+
qH7adRnRLqHROrwuVS14ANG1joL8gvZ+Kh1RVS+L9T57pqsB6FFjayl7TLQCpwy1xf0Sw4vEfJiI
VtBsWkYQn9f5RM+vPFc6KGcqRr84VYXmpF8GzQz/yxhph4CBqsQDCmaVoL9WsP11MRbtFDTn1Oe9
NC4nbXe0uOzwNZWVb/j0wnYqOSWNhy6uMy/soqWJAwbkM3WOKIIcQWFWoWMC4SYPs0Ym1WIW1t+U
Cp0ynMUWTdjzrzFYP2+5unBtVTFWTQ6VmoyZH7dpdIoI9R7vgwyEAxuEkiPQ/44R1OOvg3W5ej9s
xW5sb6u95iHXZSM/0qZjK/vR7k3cdf1XxPJWybiK6gkVNZJYIFn6eBFrrTE4TMEA+ub2Kcw7b56O
3QM3nw+wntGvEUi6DHJzBZOadb7ShNFAR/n5ST7EfnuhG1DqTPBSnLrw28Xrcn8SbVnhiu9GPKae
b9CWMsr/i73zWI4cS7Lov8webdBilhChGRRBlbmBMRW01vj6OWCWTZORbEbVrGfRZm3dVXwB4Al/
7tfvYUsqp+fWHTydkWZPcWdkOQvvxi2DFXqrC29xSWS8iQZ/j6gRueGRSPPReZYsrbWQ82h+VtRy
HRm1kX7JCrkB6jUnheIoVeu/TH3aYnogTI11bWFWfSlDcC6beP0NdNboixZ9ybmc3Z1U/D79tlGe
CYC8sLq3rHAtAdISBqm14/mbKXdYqAV22yY2uBVAn9YhIIYILHcSTDcp13L/c5C7CxUd+aMJ9vZn
ndUZqzph3zflZyUxcOD1v1EjPMpVtp6H+npok6NePKkVQrchOsICwhoSQ2MYlRtskxxlPhqDaFsY
ViJQxKEgULAZkY+FQt+z0eGhXGybUbtwCf3oF2siFRlt0fP/0U85w3UMa0l9HqnLRJzilX4p13lp
BK49byeoJg9GO8zqM9ZyuM3+6Ii5Pl90yww/n49vH2FZIW9XwFwPKkqj56COVm0oEnycdHXe6Hgv
fD7Qh09CJ4eCDo6y5HlB0p/xPGxy7XnmSp/iXg2hbK4xl3I/H+bP5zF0HSE/rboGSs3zEl3gN4lh
+NJzm2TYQxjB0mWKONbXeDbuZvWF17fMyfevD8EZl2giBkmmq+fs9WlWJGLzrj1PRrdXk8CTMRvu
tNqhK3k/Rg+zdWnAP18jA7Lx07aIcMJ63UPffC9OvFGVW+F5wjCOAJXg35yTCxrb11bLP57qzSDL
j3gziImlsBTo/jP8US/aEIUhd/0OH8P9rttI2gRPuJrc1EtOpgMX0REubsyXnvIscyXqvT50Bslm
lqwpPaI+u/DdpLNbOXugoVtkLLmvgx/TzmuqEzZ5vT+Lz20m4xhVL45pfcYObBrJfYV3m61IOGLo
gf9FroNqqyhNf0zESz1h51Xs3z8Df1VyERzm3Ivev+kMtxJtipTnQY9x58IBpIGPaMOZ8fpywIl3
lsiqVnHgKNbwY1Q1ADhzAPMvTxQEhqG544r5D9N3v3+TiVeOzFnP1D47HsQhNcREMZ4nCfOUKdew
8JZP/3iVUiVSSb/IpCfJjbx/7Ijca2Xm+nPYS4ANreGWa/NmaOkpZeolF771MlnOZvO7wc5mc2TR
RCSn+jP+B98nMz1MvXYfFeqF6OWDKftulLMpy3GvwO3jkeKWFoSgfubDXhji0oOcRStClpppFenP
RjjndjLg4Z60XwbJvFDYfS32nL8wCZmZQpCH6Ps80lNMDPvy2Hx+7dyXbrB5vxEf/G3tjd741aA6
pHmXA6NzlcMy7dAB/nvUs6cz6ygEZbuM2rvtfb7qN61t2uWx3P0NYfQHy//dYGdzXMJpAVzjMpi0
4tI4rP0tvncYsNrt+lKhfPlbn73Os7gml7MBrob5TCaPLP/3EWMsY/5ildj2CXefr6uPJuHbd3hW
RgtRj/QQPZ4DwI+wrFel/+vzAT6agrJBllVVELdxA3m/cPGADdOwib9kQXuTWaJnTvl2ltvV56N8
9BhL1RXvFE7wP7YHJe4N8gPCsyyWK/h4XsHu/PkIH85xAmCCQfY5opGzCSB2DQmsvPzSY0rpBRvx
QfAdjEgtW74nq7LF99zNcSaa3M/H/fP9ITRbzEQ0Ssr8t7ONTxvK2cft/ssUSfVTlc7pdRt3Jp6D
IMlr5/OxznU8rCgGIzmO7wwNjNw33n8sUxISDPKDr/RvkFme7sqsOqb0z7ad7ohjRnI0vAlwlGyl
J10RvQCEGFT0m6xsSFcodMERQkWS+L0y8tUsXJhJHxx9/LpF0WFw3UNieDaVZh3icVxEX6sYG86w
2hHM3fmWcePD2baDIVxF+gAUhj1H50N0Lf7Lg82/gI9vemnHO+uTWN4Uvb9IjmQUEhaFufdvilN4
wm8v/hpvo01+nTnksVb6qr66dPv7YNotAy1t2Wi5uDKcPfQUTkVdF8lXdT2ksBzs0BmuIAmy9eSz
Xb9otIHkziWt+geTjrwKwaKJdmyRgLx/ugIGMKml9mtOq1fd7SP8ETX5kmjsjzWL+BklkEoMg8BE
Xgoqb2PGIc8guvTZi3GSVl26pfFjLzj9DjR5u4U0x+390mP9+TIZctmEyBWQT/uji4fagVZXYvmi
rq3n/lQ4mRM5xlpZ957icH2/8r2/QqP/rwT+l8n3+s9VuPXLt/cUuOUf/11/o1zGJkr4igjAQFzN
0vldfTP/xXpi21l2Oc6Lt8U3am8WkoilwobFNRvU/xbfBOVfFp2rNFnyVdki+cf+SfUNpf37Gxqb
i4F3ABOEBja038p5oJ+FqTbM9BrNJjDxLdQa0xvqSrjHm078kc5Z/SRLo38TgdfaDE2BDfKYwhut
lBRzOV/rmuLYBEnH5T6aFUzPfJ1cIf/pcU4bNAmn1Sq57qqpIAHbG7jna22UrBOjtcajOPcJ/sQN
3m3jqHf9FZjT5Bp6kJBv/EbEWrjuIBI5WpQGR6Ew8CTWfOobUOy1ZDcbPf+ilExV7eIwuPQvScVT
KlTatgJ0X6+Uotd+RTPwUgej5YVaWvtJv1Jb0YCKgpX9j0n3Y83OWkbVU3gugVGMrjAMGpUZJQ6O
2NwO5dqPDR2oaVM03Z1askGuOFjCbSPU3bE2Ru0AUVO4GqvC/z5hA+eCzm3XE3emlUJpSLaFlGIY
LeygWG1N6hqvlnrlUZvC9hZrGqO1IZdMeyVLikOAlyKm3RTY3Fg0yDGpsK2dKKTYMWqG9FgW07Ay
sHndKnqkPXaJ2mKIHwm6nTT69Csw53S7nHqbYJxyJzGE5mTJEEUAqWCirKlYlwolPjHSKK0AqeNm
ryqmmw8L/stoy51EFfZmKusQ2aKqOEGiai9zhfPsHInQiAh8d0prjJ5aD/MD/oTA0a2CUID/0Unk
cHJ8yQg8oQDz5VAflDZTEvWhK8zB6GnZOPwgeRo+jbXU/MAUu/gZW3X1vR2prbZSjauIZcY7VYzq
TWZlcfdsxnhsiq4UZu0ziIj8GNRhtwrGFgt0+rDGdYNzNJQTM72zkHJ8ETt/uo0qbdrNgS+s9Sqk
z2RQDdoKByzGaW8z0nWqTcl1o6vmd7rlMAAE6L5JE3XedW0kOfSohpiiGxjRkI7BEysaetMN/G7+
YVENfUTgTBgwS0xGroYzhby+k9d9WhkJqQbwsXSaNoAlJHG4FiKj2GEVKt+1ptI+NpYoUGNNhs3c
UQURIwyKJU7Wkx4n/Zdez8nmZni12WKca9QKpWQ/DhTDhliMvvallHyBB7YI3qC2rScgMBQYg3l6
6gfL3xb8NQGukyDY8EqnK6sPUtOWuqn61oVl/2gtbUSahjIo49j4gQEefnNmP96l+lQezGkOvMKw
OgDZSoyPqmp5U25Im07Ie/hwYfmti4nP+7nC+hjsz76u4/40DYLoFkZmeUKQ0VWox2YKH8D0vyVy
XKzSAtFT1mIu1tSBv1P9AZ5zIXaPCq6VHlQg/zqr4/rQDe2PIYON3ox5uA2nPlnP+TBtmPbVNZBv
6dlMrP4+bRoYuRF0pU0klFnmdFRGaYFo8UaNcNH25sSCGN6bpLF6QZRvqiowiNOivJQcVkC0T5Ox
xgI/bPWHkgfYFAkGf04RCuZpYT1gv2hOd3hazOuKTS2j0BuUqwq/c8Hu4pbSTJRFqWtmpvREs294
FepjfFLnkRqi1Jc3Zmv4h7bC3a8OIhqE4qyXH7m4Bc95UyD3THC0H52eOv64sPj0EXvZdOq4Dmcd
SeN0omAdTxqX11ETHzMF5iDt46RZuiR7po9g/mWUoeXVVi/f1ZJRw0EvuZIV8AA3Kp6v6zBqcRoR
p8WfGrfHbYtHCM7QdLAezGpSf7SdX95MQ1wc0Pn5d7Os4v7uG2N3o9G9DmIiZT1g9rLPtTHDU4Qq
sR0YMuQpMyqsuwT6By7MXXYbFaKkOr3cNIdBGMNDUnVC5lRy6T80lhkgF88UmEwD3wZSQttuNWvg
N0rmeGCrTndFNlIwDGo6m0DKtd9ph69u89hon0E1wGTn5rMbynL8VQs6yNFglk5BUvgt7tumeYgl
rX2QeNk4u2nCNsKv+A7Pc+m2nsTkZjbl8dgBRt8hz1aprU5zrVLTrawbIxqKx6SLwXHrRjOtjazE
cBG/R6V1G7Fsfvko669r4tMXa5yr5d4xEIVmyDwORcH/P7Yk/zBdVYafST5Ox3ZKdYgeURPcYEMf
HM3Ar58jPRafEjUZrxV5fLYonT5GScZvQEAQbodGDI6llUSaoxoJnBW5CUXFobDDacaEk+O9XCjN
weraea3TBYRzlAa20s5jVYy3jTwUTyUby3agzvkIDzspXBGmz+hmWs/ejuiQXx8lw1bKcaMXR0V4
wuUN86u416Ufkla212Zljo95XDemNyq1+KTQWxE5LSDJa+y8w23VAAfrYRx7ShxmpZOMSfOrmJNY
c0YpS/uVnGrCU66m1k3Xab2O5VhUPmM9K+lOSTQd2oqctdd5KpU3EIqD/TCqKsmrGpt2feYVZ9XU
x7uwsfLMi2LMToFEiN+sSJJvzSIFJxHx9/1yzlKexwhKuw0z3rY287moqYscx904KVAcInEzYonQ
rJtRGiiOk+/jf0ZcAeLBoGXSC/ul9liqnS/beLjON7gizExF3XxUqjHRFuv1sAZUkE2EIbIk5K5a
pOTdJKGJtnk5CU9G5IfTDs4g1MOULNx2nNUJMJBgTNcx/tg/VPQqv6YMsypHi2uuy8NsPrazXv9C
dST8RAIB/DSoUFZcs/aNZGXhg2GimkiKxBOafPgGk1e61pshXMMhGddpNHUYohvpd7Ga51MQdtK2
q9XyljaCHmCDXggPmlD5L/UAWGy5Hhu/ZDWEAxn3LaBP9unryfCVvYkOiPOTgMdXMn/fChVUhCBo
M2z8K2h96LvygO4Ef9436FSufMHsDlMh+eu+iZu9rHLtJosfrnP0IjU2NnmdNFRBpp9DOWW2Pqj5
vjHU7lQwHW/6Vllw9/O8lsdAdESqP04YKkA8G6oRNjhtbNp7CK57Ef/ltaBM4tXE9nXVtlLvRqMe
bC0/EpzBXLhJeSaSXUsn7aURfMM2Ai0/FplM32AuaNQSEvgcFseQ1wWmeETCBEIvafNvEZ2gT6NZ
Cq7PPHKCCLv5ALjwtkh08yaWtdKjFlGeZCUyb/IoEygKN8OxT0TrVgvkcgeDxHcx8s83QgrPUSlb
Cd72pAyxE8tNeR3GjeHO6gA9YuwGjPX1Aq5mJllQmzAJL7Ra2YVpYDp+1xj3Al7nB70E8BM3XeAG
CavYCP14B0Wp+6r4Q4cRuAB+oxoB172Uhuoqep9ctYi4DihciutequqNpNUDj5un6xmOJsYM3WgT
jYYofFRt1cXRU8nBtwZTUK31ONCObI2jR4NP4laDUt6lQPw8hDbg3hcFSBWYEu17k+QK3ExJMnfG
GnEFaQUx1bB3U6mRa3qxFi0UVXVrLZbuTb9XiulrIEoNcyFMdYiQC4Kqxcx0m9divkp0dEHoJ0L+
lmR6+sge6rP9XunQQFxrGgB0Fen82OSBf10w47BFiqIvnahBExr55XEtgigao56zegLdRZ+st9h6
umWMEkOd0wDwrVw/4INevdTUkX+YYiVldmYVj9OIFXYDRIxjnw63Tsq2In75TpX6uqPnir4LdSln
p6UtThpyfTejq1uFWRMdkA2p22gQexiB5B9zcjueGIe6Y86mtEbaFu64XEyHHA3dEwZ/1WEK5/RF
aWptGw7AXLNKgCFrwVvp5jDEBiTATGFW0ZlPpmqXLLA7wLjiVkD3sBU4DT0QH6STqkl3Jn1u15Ah
I083BhXfM+iziFKybRrK6rUc1ErP7FJx5CxJFkSBvFB8cBIX65I2sywO7uGHzXu1U0rPmDrZpvFe
2eiTSJFa5Jtixx5rjZMlLZpKP4lPiHPi0yyx+PD5BDEQGsqtLvrZRhbqbKdPhbKf2ybbxCq0QyFI
tU3YVHFlt7jYnYwuIj9SEgk5cmWkW9EX8hdVDXUswJtu41uN9jwiNn0prEoV8N9f3JXjbkpajlst
KLw0C5UrDVLIoRhVfy/2luj4GebsLeHk1zhuqKWr5dw/xMGcRHYxNjHwkWL2qK7rpq0gmgFMELS/
rHLKn8O69T1da/g5uaSXW3q/jU1ZC1GxDIrCyx9zJ5Mj8AERwT/Nmu1+Vg0iK3PWn0KcITZZnBWH
3JfxJRgBNPfVgFl80GrbOiQSnAJiwIgOITdUy+jGKn3pyfBBWptlOrtapwn7sFHjY2fpyldkf+mu
zOLoptW6cpXOBQ3ORTGCw9XmGp2hnk6rqiQCIlIxb4ZMFV9QVbY/B8S7XjHmuPtrBr7+Y5q6eQWA
IDLz+mCV2pdGLxrbyNABQfiJVsVkDo8oAa2VWmT1sZiH04jqxOdbrugbT/d89OJKFuFn1FbzM8xY
DdKkD1cAK78DmALf3lQ09bGL+cRW9A8YkHju9UFCOzfw5E+hkedXDXFLxAU1KwmQuLkoXT3cGgCS
fyQdS1NTupTiZzzxjSclkzx5hhNgR2IQHybmLb79bZMXmS3Rb1HTdJqNMOACTBhRAgast9s8JXC6
lSo17feNVFWJsq0CTb3NMSU/xfhJH9hpwKBpXLS5bIZN42mJFsb2QB5iV3Nh2tR1r6zVkR9kB3NJ
W8c4p32BVNSHuzLgTACfeYrYEopS0Z1URACWkI6j37ArtHXeYROvhmRkVmPtg3etFCGcXENMFX3f
0IR2NTc61uzEPcG9GKnitlDZSTHAH+7rWGqP+dQFt1mZAiwWDLE+ZFMmXFUEQboNDDTflrkPC6rV
E+QjrS9npk1Fk4ptrqTtjWRFqpcXRgXbSKxoP9BT+TrGmN6TTZxD7aYv+55sC4uMjj5Ip3eAgLNr
KdWyNZpdqEh9VVdbf1Cq/qaoFHSFyuBTD2ja6FdLHIBspUH1ZyLacxPIE1cqyZFDjg2Kow6mddtL
yA8leG00KFNRbjNBIQsqZAI5b1V4bLlxHjjgg2ujB12mGFEFJQe5+a6prGzbBsNXX03DgyKW+YOf
TvW3ThnmTWwkPwGiKm4TmIdSigJ3EIcfBGLj1peVvZWYj1oD1gJomIXEzesFIG6pHplXJc8AO5dt
W4nrr02shpuQzcCJRaybyadh/52DQUPY+z2Kp1OnWg9x1KEx84ujgZxwqKrB7mvJzVWOxiY7gdHI
bWUW7ky/4Szxhe1o6JWLhkuAwSYSGDXqcy4Ls2Pl7UPsj6qjLKFlLZPmUKDUWCEYvjhNPaMdVbwc
BVxkgUWOcbWLlf6qiMGbhcpTYNSUA4DCcPailu3R0EZR5wR+Va+sGpg7CqbODgmq3aU5e02f/bwa
suxL03e3hhR9N2QYW7JM3Sudq8gGZvBlVKcfHdSDru9vJDP/4QftCVXId/Ia1jpOmsCZQC7O09dc
S480Fvq22N1GElv12MAQs7J60Sqj7PkyJv4tIp0rsYvvUtC5ZBs2qQITwfhuFoMDT2uHYcOhy7H9
ycITwcytOkHCqqyTCc5uUkIXGfgvAkfNgerNxEzTBX6uBw5VDIhHo7DOZmMfWvKA80qyjYkEQSp/
Ja1DsT7JAM/0E9oPcV8lwWlhL5nRCEvBL5GQTw/VhDwJFvSdasJArNsroQvXqlG7UzStxqa9IWV6
ZSXjgxpoyKys26aGDlpdxwLoc7Iwlq/NkOrNwgk15E0ZCCk23TLqufm1sif32UqLpcGeY7BWvTy5
VtwivQzLm8DInvJp2FnF8NOc1ZBsm3YtkAEbQ82rp+lWgjgRyuK3tMxeAryhsrC76sN4rffVulLv
x6JZi7lhm412h70K3uN+VsHsyB+i6WSCjiybuzyb1gLK+lSY7+vprm/N0i4DU3EFi3SPyg/EKN1R
4XmoBr86pLKbIeyW5adkbL6HhrRqpYeqgdKhH9BuHsVmANolZ9uyzn5NsUH85pcbMJb3amwgWCOD
oNenAaZ8Cdkuynbp9OxXL5HyxcKSaG6jp1GrHCNU3CwFT22S2IF4x99wIKI4sjG62FbOdikm35Uu
P451+JR00+xWXOKYBhAzXzRkzH4u8we2YToc9aZ2wbS71rigi2jFrLuNsuDTSDjlIsAWIMz87VON
y55f5M+pDssjuuYcnsLrATEupJqVzhPWAdGObwhbxM+IyWNgo0/SDJ4sMHHWztR1S6QXxPVOL2NX
bRt3nEjWBjohRLFOEPDT5U2MIKwyjdjOPFlYwY1I0PVgchrjQVclLpCglrTWsRAIT7w70xpWWtNA
3ZFiW9fGB2xXQJ7RkQhv3Yeamk6Ba1RHaiybAr5YL21jJCdNUd3LMWFJDLYWGb9IOspRfVLcU32r
9MaGLP6PmOtkKssurR9XQV7alcTtTD6KubJKZvkhy6n9hPJa6QMILNNVPZR3Y5xHOPJ/G/XkW2Vm
37Oi2MulpdlWLW4iRP5F8ytbDFKNCVP2ldERqAT5XsWV2bTCVY9QMxQiDxm63eXDNRqZ2xEWiIJo
GYiZsUbGWANdwWgs8ePOBSWSg5EWktWQYv+SWDXctz6yfKdp/JLUp6XOiTsz2zd6YoAdg4i9q/o4
v1ELxfo6j0FIQBuuhjAlUo+ivS5MAzQyWF+VLu6Fdj415OXc2BAnD8LFU7v41nHxVzdtCSS0nxT8
Kc0gSY+BCXTBm0Mrec4mrfnaD2w0c9/w3VtI8Xok75oQoQA2QCSa/c4Wsyxw6kJJPcEKSVNkScPn
QGWYYuAGPFhut0GQRYoLjlJ1hJTL2mDDWyUWoHcioSNC9bUXrSwVcUUNpzhahSjQQFAM84uWRWH1
VRfGYOBEmPpG8hpu3LPXJFIF5kpQzDxwc+CMLzr+joMT13UAhnwKC+QzhVz/JGcs3BlxVI/hRtS4
14X2CJ0JK9Bomr9k1DnFE31NPm4Z8YCkG1nRTJqHSzGHEeFE3z9oS/r8ZkhH45AOJdPPJwEGoC8j
ZHxTsLr5rbf4z/Jl6kCLmgAFMwpSmZ7uc8lRSN7HLEQ20kzo1qPUjjvFbPzt54MsGpV/Sz3+HGQp
kr4RzmX6YMxkmQmA5nDjs/d4ZhCrbu2Hw5qOkTq9IGP4o7i1PBTegnR3LjWuc09pGlhVyJEWZPTi
jrlpk2OzdaT7Rk8oRvuOVDSX3IDkjx4RfRZVbB3R+7mCQeWyW+bBbE9rFOeH2A3dfAOnypau/obB
2yKHOHufKIJ0ebGXUGRctt6/T9q7LKErsbMP6Z/Wd9Y+dhMHmxfVttZQXteXnEfeF7Ffvx8KAF4k
l3d8Z/94uHDuh9GkE0HHK4d6uq13wunzKfLBJ3s3xNkUwQwqmkZLtP0IhmA3rFsYboHwrTVPSik7
efnw+XBnIpDXR0L1w6QnkcoaOBd7j31cBVIv2ousqr6xsitN4qa87jeU3XpbXcVeDTnSsMOvORGz
5PwNsdUHU4Z0I326tLujez/3UtCkChhdONmLfaCxmTdz+VR7g1vviO5pinq+8MTvtV2vT/xuuGWR
vlmEtOAlfQXBqvGkFSHsSu2uFoFFvA93F6k9Z6q134Phr7kYRbDa0By/H4zUW92X8+/lkOwrJ3TF
LTnq//NywIUWAfDiW4Pf0tlggpCXotbPdnwQHbLtwppmKrfdSY5vG9HmsufwmeHR76djf6FOr8OG
/0NhEeIEGORkUYW9RmTvhY5RujGuEBbvE4pp/ji40yla/cO+jD/HPVskxkDmpx/frfvMgQyo2+LK
5EEvrfuPVgkqqX8/6JlExu/9LKsYUFzPq9ntb1Yzpj3k415te9hwFkXYdOpv/8Y7/mCPezf02XSl
w60ae2YQ/f/jSlnJlPw3vgu5rl5Nbncdehcf9tKIZ1IdvTU6OLD/+3bFq8IRfu+q8mra/p921XdP
uGyJbxZkbKVglmlfzoLumxZT0MvkLLtwEl6cqmdHhUUDQzcsayN1MGZ2LWuTYrWxLEbJUSNPvld2
yxF1UYR04WWqi7TszcM1YVUGxIB2txMd2SG1la5M199wlbFF2fkbX++DA+Tt2/zDdEMUhN7/a6qq
znCH8cHifyp73A2jnQaZacXeai+ChX/qZfzXwkQwqWOmiKjn3NFEopn9dfBpjaDCoyYXJgfVoeNx
R1l2S1eofqfAQXYRlXifb+vyhy/6zdDLKfPmRau03Y0qzy3sWzfITqqj0+zmBN7Nlo3h8AQAa5+s
fG+4LZV7PM5Plx1Yl3VxFo3Qm6ap+LDR0P+HA+uYRAgtSE5bYXUsakPddfrwNVUt4q1uUjapqbx8
/swfnS7vRjxbOXOg0ZpJo6W4VncJwQ+e768Ter76G5vuB8c0kRbCVJ4NE6Dz9rtYqgG2jTAg0UQP
x9ilz/r1KKt3wvZSj8Gyn/77VRq4NdB2QVCH+PY1cj1brR0WzWNuGbZINkiIr2Nq6XX27fO39/5z
/R4D/0N6KxY5GUHQ+wmjdWZO0ZOEOkgXfU5uAjIYtlw1gJRzgOhNpD5+PuBHD/VmQONsK9BDsqlE
YJQoJ2cGkGmQBRGixPl8lPcx6utj0TWB/z1it4WJczYnChHwdgdOfQz3Zt0ckia6EOIry+88+zgY
76FBwGwNoqdxdvomWhSns+rb4YFOTzoig2SfQ00nJciduXDoUqGb/E65paDm0iHy1FxHeCrYGUuO
FPEGXx5cFShKLCzXC9v8Bw9PSwJ2evQuKoSSZ980k1VcL+gUF6WpPqUCV2ffH4yHz9/wWSPq6yt+
O8rrC3qz1SRyLjZmLNg95zFJmlVMvuqgfUVu5KR4ns756vMBP3gqvA61V9Ejeb7zmSoWplLXWIAO
SZzbvYYEykQb8fkYZ2rZ14fScdvFv5uODtkUz/ZPXYiseWxMO3msHuttY6d0WFRrNLrEcsav9jZf
Xzwbl9DlbCK9G3LZ0t+8Rx9FizXSfTdhOmdrzyU8tyWi6jf6QT2RtS9uulP+cDG++WD+vhv2bP4q
ihCz1GkAbQYqFMZRENEgmfF80ERzJUj5pq/7lzgT7mVK05+/5Q/2nHdDL1vEmydG96WZoa/Y+Oo7
Yl6vmwTh30MU51dlGHmvY/2/GPm/Fm/z/yxGRqOe/4ze2gEt//zPl8UNCNTCv3BD5gBDhE63+nLX
/C1HpkX+X0iRcc6hX3exxOL/+csMSPsXhmn4A5FCUenifZUq/2UGxL8jKiJSZTy3zdc/+I/kyGcL
guyTyKaNXRGyE7Tr6tnMnEtBDLEzQ0xgvMRGugqk6VtmpLqtTdZ9G+kYgYi0Q4hTQZI63Y8+VfrO
EtfQ3p9R8eTuPJfHyYovEG4//FmL4xFhHcfyeUiZpWGS+X6UbZHq7C0l3ytLGcqC6SfEpfvmW938
Xv1v83Cvt/03m8LrO1BEC9se2VAh+50tEc5f1AZZR21N9J9C1H/yKB9wqLRWRoLfUajfyog2hnLc
+QP469L3iXqm9EDu8zvCs8YTpADNjvCr1+InGhEKhEy5ZDe68KM2f1l9DnjbXADWsvIoK/Elm8uz
mAzgkULBh7wbID8OIqDA75e4YQnFZIliuk0k67vec+WQ2+lb2meLmYVbb4Ki2Jo0N7m1EQZUacp1
V+W/l/738b+Dn8UHL/GDD/buN5wdg4KeKNJUTel2qIrasRL5oI7mrZQ0ioMA4PbzL3a2p50/8HlY
00kT3jS1RB0kJGlfVse8EV5gfXWz8SON9IfPR8Mo7v3+zbog32AumETeLzPkPOvn1xQCGqrmWyH1
YZeLtCE1sX9VYk2Z4ykSOONM0aOidlLW2qM8TevMkn7V/lYrBC9IdrWk3ffbwUt7p6VdEaPsBKG5
+YyovaC0Ix8NXb4e7Wxcs1+sDMX3mqHeG63Z2p3q0p4e0XWm7NthHQH9qa3Owf/FtLMsT45aZXo4
RH9RKQ2VQeWmfb6jubwCJH8L0BFokmqcfAXTJB/+qmxOzaGfrH3tz4+KH3hVFFDisNZaHF5HRnYY
zMrGeMSTsQOjznVIGwCBo850nnxn0qpTjdeSDO4o7B+USB89FD4rEzueQej2QwRAeRZ8t87FwAus
PW6W/SEceEF66UnaAPbCN075FGyKZtqjanajOd6WgVJ5LWvL0WlCIrtM9ZcKlIv7ztYonv14kr2x
ShEVKGK0T/T+MBlivDOksFkNdE4EFmW8zKUI787h9LMzla3U5o2TlMNO0R5G+U4iwKauge0Y7A8n
RX8tUJ4QI7Tv5qMaDTdwZ04U+zcQqT3qwOtcyh77qBU2WVkemz53mzan1KaumyzrbMSJeF6ZNjDd
LczMX1h4errpRcqqnsJ+g5nbiymnVwmmWWtfsK6nzB3SbRWrRz0NScUBtnLUZrgRSq9Q/Z0geVme
ZkdLKfcp3j2wqlJ7svQv6QTqakg0D+M4wxm/CTOGR0h9CwHGCdYIxdHkZi2rX7psowT1VatlKF6E
yNWDXVnnu1kkTqxFO61qVKLlXg6PIZB1HItsUWzvLfQRGrKQFnMxi1bkdrklZOu4Mney9RIUKwu9
jdSpa3M2VnPfrarpRspvdXWHWhXre9PusC0K/XU30pCA9AlkoFQGV0l/bVArMjQqq6puK//D23nt
OJJlWfZXGvNuDdMC6O4HkxROOumCTvcXg0vTWtvXz2JW1XRmVE4lGgMMEAVUZmQEnSbuvWefvdfJ
bmJv3qw/MMBUO3temxelciMxqLrPtX+cKvxFqZDgbUsavN7qjz61D7FpzZ4kLfuoCrGlFRHTzXgW
TS05VanIUbhR3SafD1FOQ3WQM9Bs2kG5dYLNBeRZiEFwalQ6VjoF8pAKXkN/MHwlQvh2+5gMwBGT
EXAaDxvdqI9FUQe1qQR0bD5XNUUt0dK3rsnepr6hy8nqWdwXjJVDM4Jcn4fYg6Vlntwx3WtDdA1n
hnH1yRHt5aqs4t3Yaa3d9vxUGNlKLftaY+hE8rAzpT4QWv2lTBpiPHAMmnjuvGg0zrmlbzq5eI51
V+zCk4x9yb6Zvu1W1c69MQbWMhQMOls+piVhLpTeWbY05e7UcAEUAc9/UZoJ7bD0bYUWbWf5XsvN
ZzHsPgyrTn2mFn7IBomOiKUjHI3clmN48WkvBJpgMnba9OTANd/22uN1H10O0uO+vLrltfKGnfzG
//nbr7381r8We9MxnWKffBhfDD9WMMg2dv59zr854H6goW8iP3esV8yXbuL+lN+bJLZ//Z+bMMD7
H7+E1MYHYANvD4vbr8l+7u4Lfz48i/Z8qHx93wftLk53CdED82tgKTFK1TGmzGvq8mUUF8s2J1y2
WSOcY+ElJQak5LJNnMnu+I8L7Y6WOC33Wj5Jle7W3NFYxguMldFIOmw/18pko57eKlZdIe1sq7zM
bW/HCbx3E5fYIu0ZEf9TxK91cjdzYTPce6chjp3wLFaYn+va9qfyIikvhnpz9Fy0+uGYtPeR9Rwn
L31/ExaueXdcvtLxucvfBPEtDhlcHUdA5QXbWJ7y/iI0X0umgocRA0mjG0EGClO85ZrqWQ6PVg77
MKIDm46bCtuxkHx2HePPzNkxsSI7zbhTZ+v2MrrabDhkozcZP5aBEa6JC78hAGGt6j0wBVuSHi3h
K8GCHfP1IYPZpUhs7LyWF5tpisyON5xBeazF55KrUF7CpNrSd8bbp2gfSw928UOsrmP20gjENsKr
YT5qyk6Bh4PE4jME0Buye6U5MRaOnU1iJqPF7dULO2pJzTCRcGo2WXuWzMyv5pUDihczv7E/aBE+
smtpbPvq7nZpTPMpiV+z5XNMM19pNWa9XW4hitx8Yefv5LspHzfGFNpNyt4hvmbqRzeHiAOVsygf
FU6IZcW+yMUipYFTFvTanbmeBxm6G6GeYR8put8gjqRQ1esodyp5sUNra6bPJbddzpT9YPFyjc2e
E9wFc+B+gCumNVsp/nLaOnNnZNWcmMkiTH7ymI+eVJ87YaJV9x3CG/wY44PSRx6bI1YOHHnSOaqM
o7Zcx+hFViBsyJVblrteP5nyZim/GOYQWoNrYHljIlv1mJGLMbUvk1I8ri9x5SYIYsOPJoAiSXk7
jKuqoC/WnP9wGjOC710tvjvT79ogNh7B76Hcn7L2kKVeXe/E6ZzDGdOLu6r31pxn+mGVONjMZ0fp
/TjHcG/sl3Zr9QjWV03Y9CUb9nadzkqfOpiseW39QXL1EE/9fVJWtqp9p+tZyQj96X7BEgcmUx8C
hTGMYpwFWv/a4EwwMlcrAyM5a4XHun6IRNeYd6lluNXqCvV+GmB6r+6weFnpLTO+EZ+sWNQFQ1/b
oKlDhcEy+N+JvDlDc2/Wr5WSOTpzDJarjkki2onrXtaZftm4c685zXxaV09bt21D1AjTC85E3lJZ
DGKNZORXZB6E8BE6joGcmUsnA6B45asL8bSXYnaTn9T0es21kLLlU43jX3qejfe5np2mug7MWoRt
OkVflXwnd1sFDbby5yTx5tUgYOMviY8B2nbS8aG3vJALUF1irB+WUwwx8BZXrHa4wl2z3s3FQ6l0
rpPDGckbVj6g5pAtypPeAX0+Jv0TbVE6FiS+XpLyqWw1LzzmZksW9H7mxe6z73C6n2NSBwOxTE5N
uldE+PY1O+d7NIpDRiUf3zhXxN3igjO91P3dNG7MOHWVJ5f8WpLAZuXRnOGa5ec2+U6mY41PKlqh
vnYvQ89Ey8wbADlWDFmdXCw7CCiGIzSURa60Kh5LssqhNsxC2y3FwU21BU+q5Qp5jWdvsjMSShaW
sB65rjF2N0x23yv4808La9HQBRNAvSX0zdsAy+0UtUd5HB0bJU1qXnITR5HxZFJU6dE+4rzdt4Pn
jOtTnm7T/KypuAgdAfOoccjZEdt+duSerRoNsFEVe1ygE2obq8GllfrxyMFBiZ1MvYyzh/dfmwGM
JrhtHzCscOqNj6NJsXSc1yhgkJqIrbTlUTMqOm7CdWpFT8cutGCawgZYOjMRjZBHsPW4gshcdttd
ZeZfuoJ6JsHiS+0F5+rG6D6j0JcS2W0xzLqdtanlZb/qp/FgSG4G8rR5j5ur2nIFscZjfRfF93rG
nnKD5Uqya4AkDf0YhgYumjaw8nwz66pbi09WcSpUHGVBnWzE/IkZpDKBvuoxKVRfuwXKtK8R89zs
Yr3SxDur69w4vJf0OwMbQ6bYAmV+QdZOwA5SiqzblZtPiZNywJssNxNld03B/8g2k2w/JgBAy7gz
0qAYn9XKsieRh5uTKVOfNjxHjtE4E6K9lW1SZV8l97q+12PNDkkDCDjNSg1zrHqfym+ShKHQ3M8D
ywrlU0+AiPHqnEoM75MieomwINqq7t4OSEbxarUQNb8awyC997nEN4QaTNyY1S0/iyCT+t6xVeXS
Z8Q5O6dkG9TExMXR5BjhcWh6v2Qbw+MYmrXXk3ia0tRLyUaSRm4Hp1/M+34dMLHulKixm/zJyqar
UsfntamfJfWEBsT0JTn6UvKX8b3U9W3Z9a7SchfY0JSu8M2yU7xKSt7UOF3tZsWKq7ix5LfqeOZP
e3O/vC0RDDvFCh91gDxV9ROzkC7ysxjhpyt6aaGkABpg0jJysnE8FFP9Oov5/YBxUFbqS9NXnv6W
5gUeOoZ2zkV1Kdropyn6QzMs5M9CMUh7Vw291kqPfh82H+0sHaNsZlkP30KJkO2oN9yAatNKaWUL
s5spdO61dg+P2Lc6Bux12A3701IKDm7umA5saP4o8njC4lsT/REjPxwMJy5rzSlzZwx5WDmPSxCf
GZNlQ8N4ziMhMMV0r1v1eRTyb0OoHOyMGyaas/6Ul7Stj5E2YSxmUREAwQpPFQ7iTZIOZ6xh20z2
KnO4efxcqWtyrxej4F8X9Uwc/+einmA/hZNuqATx/wn3UQs9RjrNEjaRJVZb3HkeVyd2mr5VXECd
m1nTRrde6sIrFi9EFaq7bTb0qatVeOZGvIXHgtMnI4ozWMzzSUuTGGZqmd51WID5K6znUs5IEFXZ
4hbtatownyBpJYWfQjfmkBY7Y9kOdtLMZ0UI7eFBFNg/hP4hydPaXrrowWBap65TXRU/pkTdvq3Z
MsbO0ecgSah2h30ff7TpYJfdk5RML+ucyhzGVFaeEYtoDjtAabaToeB0UdIACPBnOczNcZzF7JIw
z6KU+QFg2RLDMlxD36mcsq1jobReqj7V0Xkl/a1UP2UVEe+5ioXgtabmCHPh5ROsFjMlC7sD+slx
Es83x2Gw1aJ1iIU7gUJ3GJ4EdXD0r3D2k36nxg8QjX2Wo1wsbUud7tSCjBJ7mFR/FdmbOD2O5mMp
3MEmVYuHWSaoH29kDAhD1xqQuNYXtRKTLZSByVFL9Hpweg0nGGDC6Trv6K5RcTLwEmHd2qrpNhet
/DCtVesNpN/8amrdKCc1vcA/hW+ibVVr6RjZTe7fKOkXMT0690TdJ2hb+Gt9P+Zv5DR4GyqH4jOx
cbRm7WnttGc9qt8JMYc2sSO73GcjqIbCWWtnrI63e2AqnZ+3Pr55sXgohO3S7ZrwkOupEzFEZNrn
1T7NH9PWH9uHOtsJ1QnrlR1bx05hQsF7OnyDiIGg7AhCcZUizJxS46nxsxTfr6lErUZhmx5HhTZl
E9Zva9Gcx+lSd4/NQdLux2aXR2+9/JAk3BZ2wjKMpgdilNWa2+2i5XeqVn5lUw2bQW/fKgHAzhSv
FBHII7ck8TGXJDLGiRDfWdlrHlNhzmXniyNkIPqbuZuya9R1fD+bbOilwHpnyuWjkFYPcdtAgn4C
osDqc4CTDI7BE+rHXnyXrNNoRUFZfNX9qdcOM3mzuYQ8apKnZNA3sQQBDH0A2Nkxjq3+xsqeyh9F
9gX+2y5rBBfxRavgdXefhTTY1nDV2qekPpYIcmv1uizFFSIdK1lq2PoivEr9T1zvhOE0Zk6WB5Po
ydK9eFmFe0RAu6m/6uawclqtVstDq6yAFVP71BRd39qNv67zW+V33xyG5rKU33XGz4XtXPHhh9u6
dNbqMzu+7uGZ5tnjjBLKPr0A3NT1s1mx5opSfJhN+o65gMkT+lz7INarUyoNRPUeq5Q+1BdjGAcX
hPRMrG/6Ghe/Ek5S8tx3O3Ywv+H29SZAfLJ87HwYadcR6kf3oCFBEM+ynFUbOO+0d+Vghfumyl7b
eaToQWo0w0s5JT9tVaFA61/cGnBLHBGIohgvTdNPPtjBt7ggk8tPOR40gsZzeFOIdFFlX3xYe/TO
dbAMZ5x4QRqF3VbO/JZzJwcH1QgMKBd1B6V1oLVcaoTpiiandklnz9STFzgICyXQ9EbuXA+qpb+m
FTcuiq0vg5gCFH0Eq7KpKa/lmRRUpjxNP4bWE+8rkyooUnmHL5q4jJWckc5Ut1CHp6yrz2YrRC7m
iy89rUpPkifFmdWWWaQ+XumhI1FYVeMG2c+0xxINRc5v8wYN8y5k0bs1OppIuWuq6aNALwbpfzev
2vNYl14JGdnpnoucWn8pijddja8o20cTykYk1AzKVjrUMyO1bKPpHDG3ELrS5L2J8hfiDh9NTVQ6
r5+ieC1AknsMUqH70+/F8m4EhoImifrSqYTb1JV4cElAmai56aqaCZq/5QcahuIut6qah256glkh
qqc6fJlIfz42sgSbfsReJzayJ/bye6lYL2oBmd8cOXJauKXtZZxs0cze9FJ9XtuVoja2XhquAocU
c9fk+WMSTZKrqPADpjK61noTGICmFx5OJRvuIZHVbtyiVSdSlNpWCvpcAtped7PTd8bLnLduJyD5
VS1bv9SxRmXgIZfYFK8QD8TuGpeG9irB3/bBfntaiZE7rcL5FbsM2Z6CbYg6JpLKBzNC860srT0m
WU17UjL8wWBinNrIlH7Elm2kOJ0dYux3CYNv2Fr0G9ElACVTvGn9etDbdVtbg/Q65eURIZenNanj
gymA7NK4r3aukigsb0f5EiXTFxrjKOrhQKhBZkTkFDXPvTcqGofDITlWoQRMZlp638pS4xgJ0YbM
1GjnDDjY9sSrHta0Dj1LD52wlln4JrE+xVXVb7No+lxLrTmGclz5tyYPSO4fS4nEvRnJfiLdchxj
dOpKnAiWlFgb04x3LRdgFyW8cHUq6cQhQtXVK5ETu1i8qqILzoVwmqi9p+IuzYJOOxDKs5c42hvS
cDCYZu6RA7qLM4WzQKvzXKw5cRxT24Gk0T0iM9lwNIirTgmCYB4Zw1lIl6CkCJYtms3hNkYXXwj7
FuOcka/0spBIpj9NOtVAGP9U0o5ZrtRvBpxKNL5M9CO0VkovtdkXi3qEsEKcZlC3hAe6eKZ/aLX3
pl6/rrOZBcIiFY4qe/Xs0TtQPcXMLgxIK9X5aQbx4yRCU9vzdLA6w8sZ+O0hipll5SW5QYFMqiis
p/uSUnxxOJfTLr3pjNJK4E58bEZEnIFhGckm32WNZ0AyOUHQL5xSzu+EySHpxqCKZFeGBBo5Qo0f
72XYeYWgHtIypjfyWlip34ZMBhUU3e3iMSY6nzINSzEPcm21nNzM09DDHTILkh2Jf15TElJ+xhgN
vNjp4IApIUCSsUmjYFSKm6NeYPtBnU/7U/lEngHZ+6AYQakJTqZJ59ig20Jnx7J82XJVIz/oZL2r
9brWy4FHVmY/Ly4lTohm9l0ORsOIlD0lpDkd4iAI6X1MgGPdFMaOYR+GEFSxX0q+YnhSup/nYAEw
r2jtK/Fcp1p7qiLbUvZISTHoE2WTlRs1D8L5Q0+2chEY3UaXthR0c4IzH/14J+0L3VUG/h4mlUvk
9gVnmJ6k4diAtC5uBX+Y4wedeV+SCy1Sj2WoDPTCQ6tJVa8mUiQFEV0c9ihJ2ImLrWYTQTzppUbz
KHaDgZ6/b0L0JflizD6h2ApxLZzGbWvcNSvXucPWG934VMCJGJ6hP47Jd0S+UprOknEnJUcoCETg
WZ+ZYBxFJz360NkJcd6VxMg9vdpZBMNrF1BfwfjhH0vcmkNAq2imgfQ+xBxkoc35aYomWm/6PFDy
QDP4tu3R6p7BNXG+kICYWBsxDnoZME5QsviB/snu8mKnxWdt+Gz0Fu0L8ZZTeJK+jmStpfE25aGl
BfWoFoc43kmSzyTaREeyPhvDfTtvzX5bx9mO23+fwvUyd7cvCllD/lCrmz0J0lC90c23Zrms0ytP
fVLR/2l3S7MLB46G721cU5IESuYt06moKBP3yrgNzcijjjFChJ03lb8VnojOGTx2W+0IIS8wLV+p
fW06LHqgNHccCncx82J7ZS+FJvszdLFmV76pWqCaT0zBmQRCSF9NjHS0SruwDh8H5SNr8ciHxhss
TqdbBx+PP4dGnuIWP+s8ORrDUdu8Cub0K4HuIlBuyGS2MtXnMudEO0cnJk8jI3iytbC4KY9Qv0yM
OEV+VfVdL/s0JO0c+UJn1II7hwc1fckt1HhOnaOIUktNmCOeLC/pfG70aTfkLcMrIi/MnhRrcdLh
vh6w1wnognyRUHsrjcUZdC7ejyA/ytlhFveZtmPmIGUCGIGzrB069C8rDdboW5l3srpVpq0xv0pW
54q07UJ14NTLWIZKZmAEQCFLd4yBQSjioWHtau7k9FlVL/nt+SleGGy876W7RDx38b3QqBzoTmV2
MeQa/exHLg9oOIAO85ynU+uYUPGoNo+GtOeSL6KbM9RHJKVnSXRcbw8mk0zW+jRKB0tcbbQqdo0y
3ygV4IFdx1yAlZzck8ExasCwSD+r94342HXHfHwazUtLE6KYfmC/3L4rSbhE201ssPNdwxpMbHsb
yctWkWpbLZZTFCoHUp4n7vyo38ZkqsaBPOSRBVgqFJZ4qEbyDLlzy4kf+AIY8xkBdXkUSlsVRtkb
6NtilEHMEk452dry3Uo/a+0lnBNWsQIhxLobZ2VD8PUgmutT0fbkIQkVbkI0OZYBhmuIy96Cclmq
wcA5t1yZcOIO6l1hbRLaaRXt9mEHX7+PDtXSEkB+meZ9IR6bKKjlp0out/n6Zq1vBTla9tNAyl+0
/i6vjkup8HierOokZJup+fvwvP+R7+mpKvj1H7c/81nVC4ipuP+v//jDPx2Sz7bqqp/+X/5XwXd1
fEef//U/+sPf3P3Xb7+NN8N979//8A//HyelYVr6nepy+0n+7Zt1v19uX+A//9fje1L2/3Y3fP5x
VNpvf+pv5ihBF//dhIOI8QhWo6Iyu/cf7ihBl3BHWSZzKfA6GTIO7/9jj8I4Bc0Ny9ItwkPo5Ib2
/MesNOXfDfIoxNJvJG/F5Ld+uwv/7WLh0v1fXS1w7PHO/Lc3COcHgzkNDa8Vzg9+wF/TNNmcLrOR
0lXROtPBK3VR9YGe/S57S01pC+PBHdrCBw94r5U8dDUyKJ2svBV5XLU5t4VMP/VzFshieHPeMMip
iF4kwbiPcslfG/PAaZ938EduKIbidaNRCkyYNbqIxbQZNmLbb/RG2IE4cVX5KisZLQoSzhSESt14
KaysMdO2eiL4vWxd9YxOZy4elbQJYhUBL/ls1m8l4oxG503VKW1HkbWHiDB58CaktBxB+lBh3eiF
khH7Jl558O52Pat+PsQs/riIDCMQwVWZkeBOkuYvLbMtSEubp2qt6eexWZsMZh3SQEMZL8fLul6a
Ig/Gku5HweXhyDCq7xloGgFwQKNyOtTcDGWei24rbH0NTY+siLEfiE6ePTTSk9I/5dObqb8wGepR
K6JHlTQhKUYvbYmGtEeUuGDFBrvA6AAkZTfo1wsR2lynVKYpSR8yoshqDQ5UhDuNHEZm/WAOSSDR
2OjSNBDUniSrceCnJODLviWVfkcinzFIdqu9W+pnsVroSrojqUz2SZJTx0+sTM22lVpOGrW36hWx
W/PQMWehH1roNpTHKCNalHE+okBakMmU4VDUJ/aRPbgyJLZDKmSB3ssOEVT8y0EvXaryQ5toAOOs
ydTTqGS2Vo4YNi5rRe/W+GSoGVSBjE0zdCUl94Vi3i/yvokY/VPIWwE7jWHi0yXFrJhnoRS57wTC
Y6xfUMcasUBLR3WuN6KBuDzTBVmB00wo6DF+cHnw+uyJ3OZ72L1WfNXQLHbj1NG/6b22W65zQ3dR
f82a/jNUQEXE0akW1BNctlclqT2CaPdWNN0LY+qDfFqSjC5r60QpNYmIdtvTW2qF52GKb/jAIKa0
SNLrsKQgET4Z6eetYERyCtdJogBQAEJWW6tr7/Rklxna1uBy4NzZ5HkS6BBQi+JzsJr7WCvgs+UU
QZfCFJ0MPomkfUeNgRzBq7aSYWyBVpiygzzI1qF40axB44q3UUtAn9gY++O+w7kdajSEa/PcNM/t
SjvDSF3Geh3wlpx6Bs+oBm6rUbFznMpxQcOr1YNGKRm4ZrgzJqWIDsTcHniibKFQnAl6poaeOKT7
3KK9PAZjdV2X+2rIHcgKQCaGp6I5aVhv9PSbpwnlEaVh/Eii74Q7JeSHTvlKcxwq3cRZ8l3g+yfN
JxAdqBAQCz3ZekiXxWmStzYLT6FYOAXUo6X5FvPESyLtlGMqG8D+iMND1+3LNNnF6ruefDQjmhfF
O7jOh4zSwZAfJdaIYqT01nFjGfiGqFiK/FRH7WaQNkVDv6KzFZoOMw3yZt4tUu23Gfojd8LPzWxr
DQyAYP6GHuO0Og8KkwaW3OdM4gywsKSl3JXC+NyULzKuikrGS4JOVtSftViwswunld2j4gxzzfOD
2fEOUO8IxclC/xbUn7iYNwVKFMhN2eQ0i6QSa+tuIZveq8/66oE13y1CxoqsBIryUWsy2hJOIHLc
s3JWlE20PCfGdjbxW7FUtd3WisGLr7mnYOOKk3fBeNVKi2pO4SI/TOXd2rzGcxHos+gv0gh3TeSd
RBCTZs8yjkTynCTrCW3AwgQbKZQwX8fHECJJnNfbSmDSXFe4afpYxk/WesNZ0C+eTyMFaMSKWvBc
3sxfqdneSBesfdx7EXDS2gDy7WDdFYcySd3IvHbj7Mzx+xRCmOMGZNIIV5PWmoz4h5hgFM9UjxOW
LU0LKgCYi/FVmbOnSMXDUMLuTsP+KaWOLkPdA7LnMIkIa57KEjtAmEK0WhVHV56qLqY//Jlq2xV+
nDGsbp1dO9pAkvVsNNldP8Q4B+Gg0F9EgJx6cTPRSFvhd1QgYzIT98ms7PKSHm+ZuUKzs7TBnvtN
jX9EIaVhJkervof75VTqS9yyExFHVyLOtUoPb/SuiRNfGqQ3i7s1ZNEhsjpsItB/eJYYuOkOIcVR
bVtm7ZfhY1Xlnm7dS9qLDCUR/yT97x6hbQx3tyGQWDM9U7x0TenQUcMLFPkq9DypOueysQ/jdLPq
HR615YWZe3Bqzc1Kd6OvB2fuDZrAyL84JqbjLJ2HnoliJeJQzr9MlE3ByMMQOaO3Xk3pu8svUG1B
mWh0sKhp6YVFSlzYULsYggHZho0ljNuTWOUIavTZWkQTw3QbfXlrO8lNsZ+gYXpyoXsW4lpx84Dc
xoqC/1cAXmLatlX6FrWhP+hjckrhEzOP/Ezaawvu0bdggrQScT60tWyY3xOhx0eh3R6k+7RPmNLK
XKwRcF/avSP3nLqZQLxlBXWX7aaFZSoH6qzR5Q5LZqfRzhZoeuUXBSeeqDLvHN58bDkLHkJTu7Zt
Bx4NRCsj9+r1XpY+8lBCX0mZkXkbL1nAfwKCW8/HEmtKPC5BClckn59yoG5CV39KbPEiRBGRey0W
ImSM1m16yJcXoCdemyJP8GAsrUgbibxgGqEygXphbSnV18hc7LKyThH0NDOJHCjUtlI+xMWLRp+A
pqtTc+FC/SCtspPp6nExBNwLtA/pOneYjhgAGdxub8MwSiLlgD1wBm4FQ7rW+fOSv3W4VHibdaSk
x3W9zkp+RPSq6QwLCm/8VkdBFOk6wMDoY6AxiORgdp04tL774W1GbtVnyEbytRZHxyLNtciXaLxn
PKwj9Kx6/evQvbXLdJik3GsHuqaqCJP2CleIFvGx7yzafx26EBq2HN6NpQkradkn5npvhUCiWisQ
J8vJozWI1PA0JOk5yoedphm8ktWBb6sqqyPiJBpRQUK1d/ueOhNHnliY21be9tZLrLOrQS/CJ84q
mDuyzpBG1douar+PrJ/FZBMTfnRMGI35UIjTToAQM7XaXb4svCOwAhOJXVpvHwVrPLSDQdUbYWhI
faOggswbNCgoWUmFX4Elr+ZbKpV2gN5zT1NgF2KQRc7dd2Rtly5x0966Qt3zQpMAziLuhNVABVkR
J0DGGhyHl+Wus/ojavlJZf5jRQFZW+LijjGQoiU90HWB1d1ml47eRgSab5miCX+d5udajVEIcEGo
fqRFso/BGdU1x+Z+8BmYFoxRCvlCPzOW9yFtSW7HPKNU+yrhVPwSBVcDKLZbLiKCCUw2TrkA3LwZ
a+6Id0juPqwV2gzLiN5x5MyLp4ITQjqULphTIJS9n0fTyWKLqWi4KQnM4Lk+1Line2woGXdpmr9m
UziF0V0C3sCAVqWGdxJUjl65yAPnrnn1h+wMJdFN2HYS4Nqx+pMxejOE+CKzx6gzbtg4viQYDIoY
5yN2oNelQ6KIS281jP1aBSXI6lnsPvvmq7FoQImRu7T4mYGDJ5LpxEXhmoKEvn2Dd7W73gAhIwLl
VevP3xV9fxIN+HWM3q2GkmTdIp4Av5KZUjc8wu8iSFKksj2bfe523uyqDnierXJSg2ij7XP8Rvvw
qd8XWB5/C9P3jvkyViCk7DKw7v71TyL9Mdb2WzUnKYyboKi8ZT20X1IK+ZppQ3ZzCCEDvxtXw7+l
hFVb/Eye6mPuASvc/sUn/jHC+k+fqN9MCL/77omVihLwmtsnLh6VBFGzcgPWwu8Dy7We/uLT/phI
/vunySKROl3n6KP/cqVFnk4T3lHu6gciyRuSgq72sAZaIPuFH/nS6f/x835J8EmpXEU0X/AgM7Nm
dXO3rzZUVTQ+gp6kuRziCPyLoMkfsx9//4oKYUFG2ykqGak/XlBR1wojuhXkhbRsUgF52mocspM2
FHUvjeO/iHeiP/xa/0vKf3+c9Mv9qwaoxUbHx4kRhrsBqU35EWPhLz7llwjP378VUTBVUgxd/Ses
jBBrC0bfkY/ZlachyILWw0vrgOtzov8pzOJvn6bqzJiTNYXY06+5anEd9DCzFKyifvKATclJ3VJi
xAwWvQB/bOb+VVT+z27a7z/wlh763VuwJPUgzgIfqEk0S7KYyTm5w4Bq+tf33fBXzKM/vZqqIYuy
iTiEfPNLylOuEmLjpGbcZccWbCcectsN0UMMyo/PRfUXAbI//zyTFJ2uMi3W1G5f/3dfb0xl0Hwh
n9d5zUX2mqB9KV9wBb7rPiv/Xz4st7f4F01KUn/3cb/kvQDKLbVp8nFMqXZpVgeQAh0toAGzM/7i
q/3Z4//7j/rlbRu0DiQ8FFc3qVRiMyXc6odKfv6LZeTPFsnffcqvi2QzEStccaW4GsFcnkebAmhn
eEzO8aAA/9WSfPuZ//nywf0B5ITu+Cv8R6wEY+A1vC1aHMOeJLt6Q5cTHc1n8sAz2gEnPEe/hnZO
1jqoNv/6y/7ZFdUZSqNo7Ims0b88KxX85hivWwGS8imcqfURz0A7/esP+XWY5G9bLmF03u3/zd55
NDeOJe36r9y4e3TAmy1BghSNvCttEFJJBe89fv19oOqZpiCN2D3f6ou4MZueqalO4uAgz8nM1xg6
FJF5lkzywQhUQZ+esV32eyqgnXg5OPJSffinDlLvsWDFKLCaNHQoxNl2DNxBSTETT5bg1vtHkRdo
7LK3yA5/Ice6F5f102lpCPnzltHxflYVDdkPFnL+gLrsR5JbYoQS3LuHktHlc7tH1vXGX+a7YM/V
vd8GKB85wz5eBU6ziIWFsDzl4/jFfeLDr5ifDk0ZVmGGyvz7+Rf+GNTF708xuDQddQMXwDZXJ97s
lw9uQoqlG60Z8IY/5poSPF1hTfOUGMklJuE79yyyx63qZBfe8qTs0Uda53RS8IBH0aZfc5TZwPqK
mt8SzX2arm7GjqvFj8hmNuaoDk7ujN5T+2TUr5/RNDh50R6QzVnWqSKxHNO2ScgHYJ6xJAuX7W7K
B+nKvyp+f5D/aHhzkb+lN3X59lYfnvP/BYOXaUzxn+noq6J5rrMyeI7/z7oJ0rfnY2b69Ff/xUz/
A+Ar3HSDscc05yBV/Wama3/okm6gUcIoVxIR9Phr9MJ4xYQNO5lrKTL+mNNA5M/RiyD9oSLNoVjM
a2DJwpWV/snsZfZxoeyDTRaBTOzvpv+izDKl55eGHrevA5ps6drL1rB4irVy3QLtx2cEC7f0iULS
Plqpr4qVj6jg31EnTjwfl4LszLQoxzveNEcPLNKrcgF0IbiGN8CmZ7q+ArGOjBIISaTUoJSu5EV2
Y5x9H3za13+dTJ9jz69JguXC4H1FcfWs4g7YOcJa3lQnDqBZ6vwcZbauuLAAmspfp5MB6MytbHcH
OuQM0ZeTBh5gOrtcyJvMaVeTpTJk8VM/4NQSzw6MugUzF1evJirp27Fo2itE4KGKslnvurC/yX3B
GbJoqYQWFj3M2Kf+q9BBXQ+1Bj1TvVkCTxIeg6Z8U0Hi4GMCTiG7zcvOOPFTT72Q6c+P0t+omHkW
lq/Ddnoh9WZ6IeXJ9fiYY/98H6B5ESOEy8+X8zFI2xsmdcsrMDs3rZdp81qYMgD9Ext7dkn9HGaq
jY+epU09nfnla3hWA6/jnDKX9WrayuKC43n9/UaeSbtoXDqw4kISELNepqcIVXwMhhdMWLTmz0m4
Kd7DD77yVuZSZ4NZa9Xpbv6G6tn084+/nXnE2beTu4VoIK2tPiXPMlKExVP0xoRlUd7H19Ld34g3
vZUP8VCM0lSZ6gISwVRnfHxCeqkeZfjPwc73ioN2DbKjw6Vw4BK+8pzslJfl9E1+ijbVa5PWl8it
52M0n2m3Eqs/kapmaADr0YZZcwdQa4007ZoGhjPee/ZpibOZ7hDvkQRIqkduBMFO6pvZbcMrUfkW
KjaN25EscGAgA/a/vFdmyOhynpbn+fgWkQTS0OHiTsfW4RD5dDcfugIZax0+RYbI9KKafAjSWuyg
KubqTUD75koUpAHHAi2sUu4EtVZEV0Irtkw93x0OEq1HGHqI5A7vg7Bqi4zhZ5kDZvMnhwTlt1mC
MXXN3y0U2kifTE96H2tOIZJf1cltoaqqbhMHODDU72YMweTLgCS3/GC8mzUofm3d9p1YMGtEeaKe
XB1QfcKxNsbqwR+j/lDnaPVX2EAoIn4Q6G0AVqq7WnPMvNXXqixohyjPVE63uMBNCh6K0l0Phtnc
kCC6xzavPYyOROnJVD1cS1o9l37B1B42faDE+1xVxxs251PSB+C4CsmXdlrQ1uhLa9mlFOPAzliX
OU6sQbiSGYnreQegvTdG4ARNC6Mywxzlp98huBz3iQm0Sgb5XxsoidgW7PZgSWoFxdpG4I+XagAz
Z1u3GIw4WiLJt3HWFXdRLtN/VMACH8oQPfa8o62Pcx3w4yqbIKMGLSEpo3EaRl2xDFNZuhaQorHI
1jDsV5reWqCj02mCWhRjx/SCSVe01VsXJU8XE/p0LMuApncwbBQUrc9bt/awyOzB2gK2XVVtOTJ9
HCPU9+vsFWYSxXddp2eZnobLoplYihVgrU6LkqthpNkYGYO2K0Y53VeBoSFhkML3S3QXtB/2W6ky
LgKZTnmWB80+kpKXagLcNX26TxVwZ0UZ76NS2YU99MUMVv8Crehh6QdC8+QOgr+OAZ47cpEJ61Zr
a2aNLZODCMXxMTSCszLysslHRWMOVxSHoNCZiGNFdoA5Dp9/ZNht1bDexKhIfzINFJ5LD9c+hs7D
hdApIKI6jIACG3tmfx25Ot5QbWKkq86LRqxhNKNlxsE7ugDxa+2EAMAuDnoAcN/dO2RrcvL4Ps9/
TEt8rtwTuZgZCKPIXAvnxWwVDoWXTTIE/ngRNtphzLACYR6B59GmHd3t99E+HpTv0cD2mBR8Cq1N
yp+PSbA0M3yxmMJL2Q9BuIj1q1hhWHriyJ+VzlMURIfIpxqiKfQHpNn1SAyjUUotkHhbBGxXuCna
P6fein91qik2/dy/cvoUiPSqcW5N0nm6OJfKlrQGaxkPFRKMdqR6p8LTj3rh1LH/sVn0vmg0gwkm
smrskdkVJk91ue5KD25nfRb6MURctFWVxhn1+BkWPjMPrB+rEVxQa1f6CRmnT+mcZI68FWgsCX0l
0ZoFH3xfDVuDDpwYarYcStV5Furp4ftt8XkdpyAgxWh8o96kz7ZFaEWVCi3dxkliIp8sVDG1h+zx
+yDTnfTjy5p2OgFUTLIllKtne48iOag1hON0Ec/WRIlvAUzm22Yw/X2m657TAbiPGbh1xonI2ufn
o8qyRFnhiggVSp0tYuBVxdCkGL1qAUy4wQixB/Irt1DgM+loSYwd7HQlz1NHigB615Wn4gLhZtVD
WbFoi2rUTX+lJ2IgO0XnY0HiSWEJgxWSBIYTEPDBw8rlYgCA9ctKUhGaBcnochABrkPolh6TAqdQ
jPsKG9PWAPC027y4op4CbxmEnVJrWM0aTbMLUBT8IeKM/pLmYVge5FSHSoIcongvhPgD4AWj6bdW
w0m16DnwDpw/7U4qY/W2MCwUXlSzLh9xfGxROsBijnE6uldI7cRmo4PYuNTUYuMJq9bEUwaeaDqx
1C3or3IFnf77Fz4rP98/T6ZEU6MO+TX9UxMZNn5kYJpp58ve6Ze6rbxY55adLiS7h1qdIn/yzwOy
tUxd4z86GWG2j/1I7cKkGmxsPZYM9pkVAW61p0vssDSxfhdOTMM+b2lKeVWUgVIaMmras3hthpaB
UOIKMyAzEDocU0szuk79C61Bdsrrne+f73MuMIFskujo2OnAM2d5tVUlGUc6ycYSEGTDbTqcSAOf
H4d/P67rEvfVqQUxe5zU11p2D8WrzL+/rlYtXALdeJP8B0O9Lcdh9f3jzK7G0/4wxekqTs2mmzzT
LJ7nq1ZbaLJdrMq9hxIuUMAzpD9szaYCONmXmJVvhGMHSrJFU0WhJYKk48cEVKQVQFmPC83WXAP9
3uiTIPeWS7/97ybIP2qJ/T2w8v+2xhlNq6PX/AmxfJt52XGz7P3//me37A8621M7yqJGl7jq8AJ+
d8sE8Q+JRj4VnwXkQpTMyfH9TyFHSfqD96XxNzQGUmxxzo0/22U6GGYZxVja8wjbThqd/6hbNjvn
OfhoupmGMZ24Mj90dkBpihtrJrjdDoYq9OededbRoh0Pf2Mrngo1aworg9wOI6GmPpVFc0ywe1uy
6/Nwe7KPcCrUbNf7gtCh7DWFmqbZyXrgUluuZKbn8TqPT0m2Tyfp0SH/aQ2nFHbUIsE7rqo9/Mt7
53cDDjqMg2Lq5mhLXf7+9x3rTXKGfBEHvW4JvWmOdrbOxzgFrqGmEf4Sse7zNoqPoMhgFOC3AvRp
ElEYMCUHA3JAskYwqkWUZdImZZ5pB6VXjecj+cHWS6Q7AjcBLdVV8KuFDHYFD0g7TC2rnZFn9atk
UFqic28g9If2DATKaGMZcI0LEy6OHoOqi2LRxK8IdzMqh1JwvGGgEK4y19ELv9jWFozMXu31XdjF
kCctSV5SxAZ2Zfp4SlRS4QyVZC3DvEVszHMRO7EsKi8PXQQx0NqNqklsQrp4V1jdlk5gFvo6HS3l
LRgE6Vfcpe1rkarumi60skjclLJT8JAnaKCu+a4wrkzI9DZDj/xWz+XgMrHGN10HsIldcL2FSo2l
aN0Ve6GKhrWrKOM+Nai+ZViYOCDXMlCZGnFT/kEOWOQ4uICRCZE+Kvut12gaQp5VJV7IRSli094F
w4+4TPLxSgYaqNyplNfNZZGKIaoLUh1jTCjFIMgar7KS57CC8rfSWvwE0ZXyJP0Ox9TyF3N1FWaZ
7NWeg3F61K9KpcyQv6maOOlwHswlZaXkDWxzM1Vxlc41qcUtS/MEBLfGXkgfWbkWY686yyitciEY
sJcV0ofG9QX4haKG+I3iNrgu935VvgghMGQgRIX8Sw0Z6y9Yfi+4Ehpw4XBVg6G0hiXe2fDqG6lo
9picWagGuoXb7vs4EpVL5vOpa6uF0dzGEgZIttiMgYfkYhKsx2IQcauVs6StXiVPrpiL+rF5EVv4
qPZZGzmDVaC+7Rs5ik34wCLv4lLbLNvgMIapG1+Bs69+eVHVOF6AbzrCh2l2qdapt2v0xPqlNUGx
VXwJGyrXY1ie6WAiQXRk0UHupITuRiorOJNqw73uq1K/8PUovc2EAUkKFXDmvS7jrDvZBNNzQHxU
uzQj+kzU4iHYXZEK/txKuxJL2FTTbpJeaC+ihsvoGSZhwKhzSwjhTordXQPBeFe0EZaMhZsshbHU
NnoG1bFSkAQoikJZ1YMW3SM9mQJwg8mYj7H0loZN94Jgo3sHYhBhhzZAtAwetcW+L+J1k3pYYuUI
XPriiOGsPxiVPUq+QM/CTOXdGMr+XVBUECEMxOww5rI0eGYV7+0l5E5zhsodmL1RrJD/0isTsbWg
Mwt8kYOk/1FjCrC02iH+kXR9eQ0izQUGOknBDTBKpCVEa3gdAebyK4gR4tpS8wGRHlelHmhQ++kA
M/wohZg+DIqbXJpUwTzvilzddApWqgu96EOkCYyO+kYTOV0Uz9yJcgihTbSS/E6EQfBYokJ2Verm
eDdIAkjIUAqqm0IS4YIEmAbb3igAoQe+ybUSlMQ+TXtYmFZoZq9c4/JuGYtdBES2RSGmizO4MQna
l4NkCQ+J7Kk418WGuIA9EZzLoFocUVOblakUKs7mUXY2DIOMrlgR3OdDLNzInRF0K9X1x7cqkEsb
nzVhBXUtxnvDrYdi6YsdAwOjcvupoZKJPRDlul2nguzfiHmb/+ylzvoZhigtTfKLaMBUcvnc1xKM
y0lQZqFpWnkAONsvuzbAuNZIk8tYz9QrnY96l2mGukmlGJlCTxSvRgERuQpOwqZDPXLdFSD6ekXt
d2WiVTsXz8QXY0DVCnWf8kWLC/WqTbFN+4Vzb3upgcrbBWGlnXd5DCTXAKzdy4h7lSaaW2hs1W8R
KhtXnlmqy6ZFP6uUq/FVHFJp3RQR2mluqK4jqZRv9FaxzuSqC5yi75DPM6RKolWF24E2BOZN5Wf+
A05hzXXiDSCnfdfFURtSy01TisWjoCTqEyT2Sd+MqU3VZvK52CJdOgSyvMt6yzykfmvhTZhEmzyR
2+tEaZPDoPT5jzq1fqp8yDhfIrnDkif9WWi6gH1zcFy2ipcs7FU5QUVqMBpE1yjBUeLA5P62FPmn
YdKIU0pVOQ/8NLtVQhVQrNX6xSEMsoYkUVg/B63FPTEJBDFbSioszNFCIqtKlbYD2GkgLNmCMl4n
BFh2fs/+EM3gwUtNuD+GWxiOyiey6VtToW/pxskm9pK96rpIrfUpPNQyF1ZkhYKrDveRMy3ymAnS
KrK1sS5zNOdEY1drGqBFObD2mgTctbPCDpppWzfPrl+hRilEVvGYmp4LsUtXnrWylhFrkLUBcugQ
9FdCopV32NgLi6r2x206IM278CSBOr7z9Y3WedjyYeqLtA/+uoafNo5Z6zFYdXFcu4UvAtJRQKR6
xqtWScJGbEXrR2mWub+IcilcD5WQxwv2/bin5vWd3Ojja7OsJ06EB9zcoqBGeSCpdDtMzYQ/F/3r
SnShTvApb5Xe0+8qr/R2fuwWFyNkA91GRgbtn0RKhR0G2dpbF3QAWiSv1ffofAToaDV9EK88sZrM
LeO0rDZR55f8orFRPbuoavkel81gY5UVIvWtpFevfpBAZhY8H57A+83r/9c1/5cS9OgS+qmuOWTj
c/ISFM3bcXXz/pd+VzcqPEyggNQhqHFbDLS4+v6ubhTxD5m6kzJFlxjuSzp/8mdxI0jiH6ohMqBH
REtDPp0S5l/VjSDrf5jY/8l0N6n6JbzI/kl587H1q+kKUARqGlXm2oURnjFrHkj02jUocgLaVuMm
ziHwVdK6zmI7rNVT1/MPl/PPoXim4yJAlpnNDAKhwkGKFzo5fWH24z8c6L0/EA09bv/U9SSbWQnA
fTxlpkVrNA+HGz2uXxuGAbQ3bEMmEwwd6lXCDZ20H3zEiEVxHcmQQBCQ1IyEeiMHkpM3ELbd9vlo
X3xVnHzx9NwgJ1SrTME6bza6lc5900XGzYxhTtfyRaR36+9DzFoZv1f4KIY2w9RWTeRLY0CMySVq
Qg3DG9xUzoQ99Rzl8vtoH9tOn4PNFlo101qLLSQ5kgBv9KooD5l7qkX7jvP6q3D8VxB6W3wODA3e
zdyOCscMqmVv1TxRL+v2JM9O8oLJt606YA1husxUE3ruOhZe/5uH+3dcebaSlgc7o5GIKyvCndVZ
lwk2Cd+HmNpY3zzavPHNIIaB60AIA/GrNC1XIP02eW+c6A7OEQN/fhB/PcqsqVBCfGCGR5zofljB
iykWARJtOcJBy9bulkger6WQQeSFW/0+Ff4jyXsirX9+xKlBA2geF475cD0yEe4vYs7d3kEIswd/
CjuWQhrTO+m81RaTqPQZjUUb/iQKNE1+qpX45Rof/YBpDx9tH62bjGl9fkB3le71db/PL9wl4OgL
8bJzjG1tBxcnOyunHnr6TUcx67ashSydLhuQMoZzd/sOJL5JL6aWc2+HQCeu/RWSKpW4OAWymvXW
//xejh54SvdHwTupyiM/Iri4rpfNPc5pb1gMhUthJa2rM0r1yTft+318MubsCImR+/Mii4w7PbC3
S1YFHoMBQHtrXTj5mnH7iYb++6fx6dM5esrZSVKMtPOjgKf0z5J71DFzaJAreD02amqMFiekMQ1j
VKhq9N9tZYWQ1vIUgPvr1EQLEhcZ5gqc5B+XuhZk5DsDnc09SA+SJDhN2p6NKmyfTBkdozQy6MPW
Q4/EeK/pJ3ryXyZffHINNIeR5gIQ+OE9RykvOcoVVsBLNqmHATqGXd+/11Mh5nnD19wi9AlBheHI
0oYRw+b7CNPGmL9GFb6lRQueIeZ8LoPqdZ/ELQTH0X02apQu671uXpnNhn7FiVT0VSLQsFJVmZky
dZoDX1tJrtsGUamFZvZw5G6QxLX1/sSJOJtc/P76jqJYs1MDOQTPwNkBRsQaGUN5NW4gF/4y1vLS
3ybO3zBNnl7zfAWPA862gWWVQuhGBJx8MPX7ycjP20/oflocpy4XH3u4nx9uth+GtGorISAWnF59
WKEcvBDviyeZST7KGk5DSRbY6X3WMlUr7dPI9BOv0Jp1rMnj/WBNqnuS8oa7km2kNxCk/ot9AnCA
ub4KjYER7cfvKs9MyRfNmlwmXAbMP+tt7Z3ai199WMcxZtnLDNLRNKxGWBRI3Lv6nYaA7T//sI4j
zFKTUbtjbeBnvcDG3dainQs5E4EFw7DORO3EvvjyaYAzA1tWwSPMwcR6bpQ+Rq/s+eS80+/af9WW
//EW8VWFQoX07wCz5fJDhQ53zCsRcvEOCwmfPJHvRtwAxM6/+37hvryxHAebrVwrm27k5QSj57wP
0VeKkWlfiKvpUPHWLtPz+8TYTHSn9KBceg/fhz+xluosf4xe45sZsC9cK65SNMtS/38YYJYvdDxN
tXoKAGJkIVt3epCf2HqnHmGWJdyhkMyhIUIkJ1NC90Bmfb9IX2bZo3c0h/VmzCvKXiNEfBZsuFA+
+Rfu3njK9gqYakAY0o/vA04bbJ5kj+NNj3x0pyoMP0sSi3jWpAubDOvWcpdjXy/aSrRdAc0Kct/3
Ib+8tOu0B4wJfANAZUqGRzGxUccudZLtaB1zq9v5zfiS4zh0W75Dx1MMr2xhr59/H3UOYH8vFY6j
zm6PEd5O+lAQNTwbcACvbPpuCNztPGxAEYkQdvTPG6dfFY68E2k1LUXzCoqVFa6S+sQKfHnHO/4t
s0ys6VXTWNNGmqDO5n3z5qPMvuVyif9WA+IZyzD8LGWH0tbbtwc9cP7GQParM286CuiPABD4hA1I
VU8uIaWTDqCLbpq1i2KqLeGVcQugUWQxvNU4TWgZmuqI6QD+TDd1d+Ii9tXBd/wjZvsvQngZmXl+
RIiUedm/dgpKeejHfv/yT0WZ7Ti6Fj5yylOUvlgIbr5sGUi5+olv6cv0gBiAhpseQ9o5Yx3Ma6UO
zEMRMpo4qi9idSLDff0YfwWQP344ruB5EMPZNlLDHAj4NvXmqJ6AME1771NGOHqK2VVEaJQxYwhA
L6f8GTLN7C+4iezD4VCk1olQpxZs9vIR4uhQkSZUk/VnfYO6THPqon9qyWZvXlCZXXQa76Tr7sLs
sTHuvFg7sbvewZ3fLdkstXRS3ol9yHOgapic64CVkOtZtZt68X49XnUPxY3sxKvTl+RTKzhLJCG4
/7qatpyBU1GA4GXWnMibXy0gpgNTKxdgPeStj3su1qRYZ4LEsZ1paKGAkkJYJavSE1vhy0L7OM7s
JlS0fTAg4jOlxMmAnizw4kJQRo3nFm1HcpD6P3yw2W3Iaxom7sClFzqKX2OiOKYC9FmoTyS4L0+7
owebd9uK0gWU7XHrGn82kKfEey125FXAnQu59eIQX2t2eThV0Hz1ER8Hnd2FGkkA0DllClyiECHP
VpDi1oyLV76P1yM4t+/z61fb8DjcLDGFeVC6nUy4SeWqG85r7BK/j/BlRwI9LdgktAQ+A+dMv9c6
XLSm49tdp06/kdbFWb0+zSP98lmOAs0+5jjzszgrCdR60FVVGHv41H3/MF+8HYDH6uTWawDnmhdi
se8HrjZkLgJzj62eLET5pqzx9EssTCN+fR/ri+/3Q6zZd6XpDRaf6RQreZDTZyAxhnvy5UxrMkuA
H4LMviUa3HIvFASpl4y/V6Ojcr+K8Sad1CEq1NXe0Y3/RW4/iorB6sfUpKOY07Y+UQ0DY1STSS7H
Yosm5Pcr+MWG+BBm9i1hKTpqSk6YXr40osecfu73Ab5fPWDTH5/Dkz03UQwCBJjvYdC0MgQNY9DS
jjx5/X2o73cDjNWPofC4HOsAoBbF85UYKIvB3HT4pXwf5KtC0wIjDMxrakeJyixKrRudV6QYGJuH
fjkuLSde5ih+c5tdS9vyGfCD3SGQh3XXJn46lde/qGg+BJ9e53F14QmaVFoE75V7BEABFYFauHCV
dVodGmSLvn/WLxd0Ip8pgKFNsJofo7WemuuZn7gLIMZ2htp96z8Kzdn3QaQvd8hRlNkOAYKX5YAk
8I3Z+/VK8Zf1JXcMdzl1+ifj6NEe78ttcXO6Sng/nj592sakHIAZkgS5/uMDeqarhqjWu2isAeFa
umvoawi/lQfcx7ji4F2oX6NwBkBjFT+jnY5x56lu9KSxRJTjX6FOCFpLhlxNuQgUZvrzo5eqBWE4
tuwqPg/fS597WAgWyvSF2d3EWeWSQxVDsKzVgJCRkiN33/mpExaR566t1lANu4x9Oh4o++egxNwK
a2BZTTz0DqMoj9FQr91qXSJ8g45o06T1NhYMfbwFBu8+CklWUQcPuZ/cCnw8E6ArUJGelqou7ZH+
C0H6rCS/cfVi4zMmD0CNQdjDEKrVtRC3jaxspK2ojLWGSw9+RAj6dWXS4jWBpmD201VRYOIaIlTr
Su+6bqWMHq5hZRyirN3nAJMQMgz83HfaUcdSLpdrA12DKpF5K3VKkc7daUB7LbVgd2imcSYgg+hN
fmoAiaTHQqCraWXaBUSRdj1IWJQLaWzuAbjpcMGi19bX61WTYNOQ4QfmCDUt6g7JQ1vq28c6nrzg
SuHBgpIoFfgrpLL8FoExy8f0LpbkNQXmGUXRZRlUCKwiyaeF3ZOB0GmA6GlkDncgGXdDgztLFq5x
coaNaSFpFu1yTd6nbORBfSitu6ANKT+lvRvWtuq2SwPFYkMRnkckHVMhXYP1cTpcQSsgidpNFL6g
cHwlwTrIw3sfYZZBw25dbxG9Ddpl2rc4MPHm8KERdqV8m+byIdHrsy6wFk2VrIKmOANPNqTnEi6q
Ff6QeWRtBmXp5SjiSWhy9M+udVVY1yZEQ5kFFO4lLNzLylG0c0l0avRnJWwQ5B0+N0qBoORlVlwJ
2BF0P1sMk4Ru5VVno3Fbo64vt4u0X/cRsveHNFn3zUsQY+HV2dHwqy6qhZtLy2EEEBovRzTf4nGw
h9akGxidqekhLu9K5D8TUlkX0RcQMd6T7l3MTzzjLgLQJu8D7L0qFR/uZzXAagrpeW3r9jvE3oXw
DAOEAK6gEZYLXdpZ6kYbU+SPq82Iq5XrXhcYMY3eD1FzF12MKCLWAcYmanwcx3audcj1dKNIF3WT
OwLovlArFtFgi/7O6pFuxiHEwrcE6X7xIuv8s6j60brXIX42PehEbr+73t2bZbMWC/xDWzyPf+k5
NSWGmKFtFpva36A32GR0QPBG0TGAMveNgaHNQTBQAsOBolecvnoRkDMFuYXJ57mOr1qpY+0V7GSZ
1s2lKaDmlf3M/R3jHFc6pNKLUW1FpiFAEuO1x2ETb0EykRgctzoTwouqh+u6Sxv+RL4scTV1r+E8
JuHl0D61yS/wb5Xs4Jm1lP3XLnzyxke9vemHV6m0wVEuOvfexGfDzJH2qp413LXHaQg9WYdWt0A9
+XgPhlIzEL2T8M9qzyo+ogFkqYdAouuC3RplZBgBbnubsIS7Q04tTPorMIxFHHiFK0XBIjZApxXW
E8ym5WgoyA1V1X4I1kGK+9idHABPiO0qfeldjDSWCm4K5HDEPW+8+kenLDsSkeY7nky6OTeqp7R8
E7VtMpj26KEojDBGdCnK56q8k7BhYuXdgLOlxY9sbch3Pb6dbb7txl064Mrh4qKpZXaDtCdpULvs
XZT3cEYu2+tOMJe5rtiVMjBqf5bTq6Y9L9UHRA3hRDsBF0CtPRRo5rnuOpFxXJfBlm264AKZ01iG
i3ZRxyvVWAQsSo0rm1yfC4LDByO7t6P4qxc922tesFpVq5euOgj+nVDeyv0+CZ1O3CjaPvdBuuAd
aEsF7m7FRvYPQbAW6r0P8g8kJQ0bkKD76YI9mfKmylOf7vQOvcC1UTlG5oTpuvYIHtxyN8pCPPBQ
m5aB1lz5tXJdSrE91uuEvN1gI3Ae5rwALEVc0Wlc1L2t6rzzzgL1QS+uSSvxSIOpXBf1Sw9Bzk1e
gJO85frKYLAzmucQorFcgj5OKklyaM3eU5NXS8Edt14PACTBmyRc54yhyuol1l81nAKTUV4ZYbJG
pbK10F6QnxQQuop4F428G8iZXoJEol84UnUwSozkwnvRv/Ldmy6GvIlPjicdchnkrouZh7ZOlXKJ
a4adlDm/aPJWNZZDiBKZRdKMErvEmiXV911/yEl5AXaEaRZjlC0ChTkbzAQPLQyF4nPBgrtu2LFP
8yEeL0ZNP/fE87BKbhKl4U6uRJepe48f1E7wsEJnvTrshEddRudbXKlSZvs6KFHMY1W0Q8FV+7wh
I8TAzlC06268Vzgk1Tp2ws4973FGw6jdjvrHRhzAByMPT0ZTlTOzfyhH0oEcY9J2HfYPqWViRhGs
dONcdp8RQbD1TH60vNfKPQuL+sHIdiB7rzSEwUv/IA7uQpQumxYmqE7jIf6BKdUisZTmwQxLd0N2
wYekt+AFCF0fn1UaMMOFUFTDwnQV9V7pNKr6ZvR3piDXGFsM0XUj3HRJsg0K8UrP0Agu259N3R4y
GW0Y1F19Dd82V0yLrR4V23aUbiL0g03XvCjb4k7A1MTEuKeovSdB8V5rizzVt0GyHLFJwxUOxkQl
GbYpdByycX6ODsCOvygAcC2flW5c+513ofvpNoRwuSxUMn2fbWkBtLKKd0q9KJUUI5jppBtGD3bB
SGruwz18esw4rJ1qVa9d4621lPwWyrRLsxXuO8+QSLgYpDg5Kg+jDKVVCfetsG2VdF1MCr+7KHHv
pJp1MeKNO+C+56u8od57jUQI8DqU03T0tmUFkf68LliC8FwUIZQUz1UKYyP4kcp3NX5SgoOn8VJu
Fo25Ad5jy+02M+qFiKRwaaxSgB7NWw7qNk9eyHqWdjkqD+kbMu2m6jM8fZO5Ruj3YFiN4MUyeOz7
vtEWamHX+grrQTF9HlvHahxfowbC/AWug6BdqY8GOrxhjPm3di2YNxx4OfrZyjbr7qorAXZEfiMF
F5BGMMR86qDWCE6AD7Sv3XGwjMna0ne+gcH1GvuC+B4jGJO8Q2sTh1/jMkaflVdfsoTYkafXknaJ
NV10gx2kG+E5s8PQ0AcI1u9yE178NtPtaKOuBWOlaotSXrL9WsRogbzkGcAml29z4ZdbKK7ROoK8
/CinWLYvoLrrta2ZNx4+inS77wO4F+JqJIeibE+FHISbJNsa+mrElw//Jo5wOpblIlfxbYI6oq1S
+VqL70Z9lWJuBRw3oSvmS1eu+op/rq6sEJwcuIXwU29kaTv0K5TpMINdcqO38YLW9TdBXXSIAks/
/PwqNZ6zEtuBfBF2P3LAyn2yxN88Z5+712pyFlarUDBXbUfG5owbm4DDFIA5OVHu6h9VoTlCsMHq
cZEj2ZDyS/lfa1ZSku9C1TFCMCL5ZH4tHiZmxgTFfvMaJNDtZthHOGRkjFaH5xDBaakBwX8j107b
XPaJhOqAEww3MvYvzaYTdnH1WNSinRpvmR/gCZFO1gMLHZ8ItBGWGcDtAotIDfUgLJBXCDxD4GHy
jFnm0O4qw9aaK1nd4o63FFqawU2w5DLM1a8KsYmwNcmBZ27tXM3pDvpTW+WLRlgXGaq9mMOuuns9
W2FgZCoJdYG+QFh/ga7Du2pvZnKsUa7XjbaE8oy1kbyQE2MRMalR1Vuz5ADAwDzCy77ycRrRrs1E
JLurJFTuZo2TNi8iN2WOVB/Ty4TbTTmuaLOdicbaE2BUS5viwsPXs1yr2O5Zu35c9w9DhEbDeU6n
ctxH6hLCPI9i0v1def+PsvPajVtJ1/YNbQLM4bRJNjtIaiXLsk4IKzHnzKvfDz0/MBIlqP99sgaY
5eXqKlb4whtiHERGh4+gmp7cK3ZoXrcCZvOg/93ExON6E3o6lpo7vXbiwcnIyUayIgwasfbaxLfK
E35X6XWL7J9oh4ZjlQ+msatexfkFLXOp3/B3knGiRq0O2/QXIWfOOac6XKPfsRUNt6JUIm66kVvt
es6IqS7B3OGgQAxZjDdG9o4rIzbMQ3nCByg58T18TsOAXrrwkFImAkHWb0Mg/jTYYAdyE/qOj3Y3
GscoXBFqzVcBZ95WocnJ3JcPooBxL01BG6pVy1NRIhKacRQ96UkCaahskrvi3Q/p2XUYws9X3R9k
ZTFN9v3dNG977Kwveu2WTY1iipjvoHbJ74G2OJ7J8956HK6SX770Zs0b3XDNxFVNRypPbXMZSHvQ
y9pFLmHTgA/UPbYoQOHD3zhmaGShGW/bVmgOSuTh1T6AOtQfw+yvRiCv+1eF5ZrdYoiECeYN+zAq
L+rBq9JdUOL0ealKUEj2vXUxIHmIxHLuxiL2YXvqJLF4zUEZqtsRx+hwg/lU9B62jyYX1uKr7rHs
vDfAZS71EOKM44v3RfwbHteQXeXBdRTZw20+kGxd+X/k9innynlCdz+8S5srPzrG5aEueEo3k/VH
xblJPqnp4Z/DQrINFcabr8SjcUHPnTQKftMM8SPEXCa9lwQ8cWxcBcgHq/K+ar0G63i8N7gd61dl
OBa3BiywYhv9jnFHLA4xKg/FdX9Txhs1P+JVYSRHscYTzLGmA4aE8W+Zl+1+GNntHlzFWtw2wb7O
dx3/+WXzNr13xV4S9ijUZ/Som/sEu2u82tQNrmDNeKEmd6F8pwTYjdty9MZfLh8qlSvbxn879ixa
C6gFceKpVKpw8DDk2/HQ0mTW5pPq70TxWrryiwuY4MnezB8NfdtjSCBfGaPb4Ii8NzHGaJL7uEeM
ttbttvyL+WbKO0i9adY54CjgN+9Z2XHITrN1So2L5n0B+mQwFeH7oXePZwCA2JIOs9tMgh1L+ILs
dQoVFOGGXcIeg7oBzabbVvhLC6lb5TtJdSYJ6wfDnTkQdZZtgCx7MN/QzTQDCiVY9jlFeBnqnAbc
pEN9PxdP8niohk0w2ypOl6TJJDevcbkXgYa2R1l1/AdBcqCapde9eIEfR0vVmGhNdiR6zcK9TFSe
OkLyyxTeunA/D+9F+6vrXtTuxD0rPTU4wWnTCfpMzkEyUVwxbiMIpeV1Onqm9iSITtP/7cWrVH1T
620dsDft+VfAbVpgcKDhstja1XPeem3GDbOFXhaIaJ3zbFFwXcxk3fG2eUvx40ZT9jA8lPkG5hQ+
w+1JgfmSYgx8UjLFK2Ye4gbPhQoLvZ0S4dHs/+6a7VTdtvVlyH0w3UtBtc1hIJa/tOEtan4l3Z8+
vBeG2S4weskuFeFPpSM4dR8Fv2PBs1L8oXZygalTcS/1boLNGzco7gq5+dpclsPrKByL7Batfj84
tBJnjRigszJ74gmpvI4KitCMm6zHR/za4mAsHktvFtpU/lWVE9ns1DsDOXzNEwp8odUNEh9agHfS
SwORSq9+5xikybuaK6YzX3TlYcaTMZuPQuJM1jbSvE532MKS9VwaOz081eIFhjEaCTVmIcOmeMBx
Tkuu5OyXwmMs3cFM1us/+iITUuyS5igCcMpmR0AhhPxrdtrp1BtbZdwH003cP6AVhA7LwkK8aIa7
3OocCFAVtn9B7EwTKib6QQvaDSEwX7MK9nGxiweM+940epJ6fUzKozW7GAqq+oVWPvRXsUkOdcr0
5VK9MUlTJ6oGUbmva+wLQT/he6VeWo+VwY7Okivfo9LRFreo3SP/RW6+1W9V1KyQJepuZhLc5NJX
t5ahgh3xAqjUvLXRDKfS6Ug5XJJuqF3SK8lBh3p0vpewdbyLeU6eW8KsCz9zUblCsT+vbN3ckTEr
8U5LN7in1BY3P2+c6MhI8Q/HMnipmhSdlWPcLi+AVnL9NXsIh8przV9Y2XF2or/kZthCBzupPwFS
CQMv6S+wukXQSqo2NfqnSBXXnnalphdd58UhmxhN2/sl4s6eOv3N7+wOG8/qKv87NIeiuU8J3waM
Z6hNWU6UEGxfYUw21tsFEkKZbOS1UqjG9XYveUW7MzrODSbvGBnfN+llNl5TjiqUHVx//vzjZJp4
H/y2pusGI9SiiCkz4XWj7/Eo4T0H2ow/iKofhfYxTG61eLtUriIMfEloYJXuNUBpZv6Mp5LKC7YU
TNXXOPARJ6NyUgHOQbJP9jgvcreNo9cBP2H/CoOYGmPBmMPOQ/eCJ5YKoT1zuNnzpxGXMeplMGW3
ibaleKXuwt8VkHVGIkQO1YMg/E6Rret3rJw4ehbq7XnVbmtWVIeVqjuITM6BI1s3ankSsFjZ1EBD
E1chLaoPUb4vKRfdZTKxUr+rKOsJ+0Q+mj1kZ5slNJR7TB+Cp8mU93p72VEKVcqHKPRMEnjrQqVY
mWKnOvr7vv7VHOClYp+6N4+LcHezCWWW+SmQ7kxl2tTBqfJ5UakQNcIligDEzVdI25HRuFq8E2pb
aW4ny4vTax22vRjzsTUwCrxwwSFp7pY68AL82tSao9de4Xtl7wy4ZVKLY04FEClUn0wb29PxwQ+c
MdyVsxu99B0OYunGl2+aAHP6bebv8ekhvovxR50PqXaTJ9cUvwAXEvNSqtOOfepKnZupe9wpfH5H
tumNfRHf93/V60U3O9s2EWadqLXum/RYUHm1yfZ1wtloN6GSYlCy3OjDBgfcgJcHhV9Kp6HXUdOv
kisp4LG9mvNHiqBW/zrDWK4esJqTMXUrcKdaziUTiip31K+iBkcLW86w5XkYyKoo1k2Ztsle0SmA
rvIwNR41rwzlHFlxEYy766izGb65mamVcgnV0x+NIh7Vea6Z97Z/iuddWF0jNdRw7Px3wIeR5rZv
Wg6B8VUgoFZdEzNY0tvwaiDgu0+I0/zWxli2y1Q3xDnMJ97CPEnkIe2ye4kSmNkdSagk+I8R5Bl5
N/xm+4zlFk3AC1MjY3rsi10XkJlzk5H2XaJYaFXe8FTjaV85SLPqt1LiIrBmvgj+fYS2NdX3TfKO
I43ygrUSd1OXeBiGcaFCTO7LozA4Y/KQNa6I+5jgqndq7DbYZyHeDNWgvkGTwRj2mQjWxA5vQIKI
qc3tVVnorjoV9tvsQcMd5NOkeQYBWsBX2JKE5uBGtFd9vJ2kF6yV7Kw0SBE0B3m/DVJfdtQiRU1F
d6nz90nuxJQ3y/gkk73jQ4RX78NYyGxf/II6/MQkKb/v+minlASPMq6+6GJsZ6F1czW+kuLxWa1x
sejG64H/3xQx/6qi6m+wtHxq5Hl2aqMdrMR4pocz2F3L2mpD53ta0v+KzNhwZUPUt1rRYTSHdJbo
iHo2h3aCvts+SmrEROIaNfsgJSvoxZJSriaafbCJcxEjm0mYDnkb819ZtE/yjhQlFVTxUEPGvZy1
ODg1vkpqpibqNPPro7zZK2LTUxWK/WGraXFyUIdir4k9pfrgDp6feZWk/U4Osuu2LXuvkHT5qIpU
7HHV07jQhXstr5zC6u1YLQSnHURXKyZXTKstKpWLfdNVrU0G6knmLyzn8UoLD2MW3QmGvE+z2kkU
ngOZan6TsS/rRLwUBGxfC0rzTaDv0qSXt1kS3+Mz3F5ks36CvPmnU9RfcdMccsXf14V1080UKZOZ
uDce9qFuHiPReGuVJZpIam2bhWPuSAbgu1YRXrqgf8fDm+sqwOAstsSDNYn8e7/NduNYY9RXp9vM
GmhSW8HJaLrmt2FVuP1Wen4hhWSUA25HWyhl8W2T8RDVsU/WNUz6LuYP/kLvAhRjNAwnpS2xMy67
qrs3cc1Z3gnah06GedqA93ORxi/FIETBxRDMg3HIFD1WH2BTFP3tOEp8J4m6PReT7PNrp3SQpbsc
3yzfG600wJpREEvpFxCztFPsVK3q4jqpJ/ITf0imANqK2T/TIuh49AUJoyFALMmhNiCx2wiF4UwJ
8DGzbBjh6nOfxvgez1LDY2UJkvZc0PvCvFgsomibNSGV1d7QSpokc9RctFGfPkZZZ427uRVztLjQ
xU43ipaDn1QLLRHf6zSP6afUM/abkZgUw6HRZaFzEajl/5+qohtOQzA2OZtxuUdzaaDYlUqwvnlZ
+q6kFeIPphdZrBMxl29Q7I9GRTss5NT0OOCIqGZuN9U1hcmuaAN9tGdFLJZcHQd2+VqRw3x4CPM8
I9syrDGzTnU69v7emNkqO1Q1/VuzCuXoGTLdmNKzGwx909KuDTexRTsTQPLYqXj6lcgESDZ8d9y5
U0spljDE9/kSPFJlQpElLEVQeNRkRyWrKG6kcybtDd/KsXnOBDMhn0KMQAv/SGWUj7dDJPv178BQ
/bQmNyqbxnRxea9fC2wKfS+MCgqreYRGzC6L++Zl7tNm9HAYjt56Ke7fmx5VA2AFOBVyyEYxJ9VC
1CHeK5YgYOnYCqZVUGxU2kX+ZA4V3LZbyVdeDTnRBMcaSwGTDzEsYy/oLExYRwUjUqGPVCQvZHUw
bbQrkM/Av9iItuooxOURYywUY9JeKLR9rUvlDgW84NSjpGBtJXyS0CUdiML4Bx5UZtPqYYb9qEVB
YWJHI/MHi3FG4rDsfbsKWCDq1BM6pKnKTnDzrEfqBVWcKT9a7SzH99poWAgZZbHMs9bEcrTVo9h/
yiJcMJxq0vwnU+yk12rQePmzKJfHbZo19OBLCYcAD23cuNwprVjJpzxvzIPS8n6PE47Y6ONFhy7D
5QgliwSzNxRPBloBWdvitS70BnGeH2EwWuq+32+DYSCAj0d1Kl0UJHyHYnr0WOVK8FwqUzpuLNGP
CrsPUl1+HXKzrf6WpUyjAEG0wrfjoAUmK/b8r2v1c57eWF08pS+WMhNez2rMnR4akvC3yLmqKTAI
4i0iMBHOJbWiRbssSkMN6+ohq4FEDxGNm6yqfjdTl/bHXB+pqOpjM05ewYQat2ADFtdYWs4xS4s1
oZPPXQZiIYXPU0kt5duAnwE9PJVIQZC2SbEqb8vWcrQgpdBSx+hdbMMq0l/8TmnUTdYMmrQbCjQV
qLAW3ItKa/SPYojmkFOmsX/Qx0Ih36zrmV5nqGVMqC7gkNC4a/eJ3teXYzhJV3S4BtWpC2SEUOmZ
KexqWcW+Rl1zGLwmm6bayWppLm3kaCbFq5HD4AHhAlGuU7WJ8YuVm3F2tEmN7jUh04m8qp6qstDV
ecWro2rIzDSiFtv4i2K4y7VVTo7cZEvLu7SiR5z9tI7iOtDze1noy85rpeQgF2G/V7qym3fJCBLj
oZ4rmZJQM6V09I12us97ydGTRLixYn96ChBZuQJG1fpvZmPBcs9GRZE8I0hC/FhGTS2dSe2ldmvl
PO07NVc7+UZvxjy/0dCfqCpHT7W5yg4q9jHCHxxfxfG9CXgNTm2i+GW9obnGeUoyXRvoLVr686iY
xXgB069akvFgxsAQr2DC2EKtzQqsm2osxrwaf0q/trKwyhBMFqLuSYOvr93qlYJ1vZaJluBGnJ3+
0Qi6Jjr2QZPU28ZS/IKdOw+Sq3WGVDipHsf3co+JMWU1DVatrLbECHNpZTzWqV+QUaNJFIxI1Fgj
iEh57BY0aeG/te1kFbtcFyfJ7pMCU7Q6HylTdL6YWqipjjQjOrFEWZmPjI9thdXDtEmxwxxdQZJx
io3zxKLepPiGslPMgaKrJKDJRPnNUqRdoVfiuAtaXzGphmfDTRKouENOShQg81IYc7EF/iEhMGhm
XIuTgvguDnsTINu8G5CJOZpmguYcZfUFpzEFACRfW1Q7WySoJv4cJYsO8WAKs2gRCRew1ZdNDNE6
emVZg/avqcdB/1obxJG7PLZkxJ6yLvenN0xPEfe0UZBO8ptC80dx3mZCZKr7opp5ny5kZYq0lxoX
y3KTZ3JlBI6W1HFQ0aQJzeZPrlX9BOgCBNDwFApl8RokujjfxHPb0/nB1rt0g7atsfBV8ra1raGI
xAc1VuLxJvAjyl5JZSrxtshrWuGVIXdIqcyGxMYIADDFyGcLWbctsjYhFBGQl3TKmAeF3ChTpm0r
qXp8MbS+1T/qUW79FruREp0lJhaq1WwzjD6HtMzvBtMq6RyJCYgm5B+PRR6Nk60bTRlsc9jDAO34
BaGjGyik2Vag0PiSkGby7bEy9dztNKN8LmesgDYIQM0pHYjU1xxRmvrJFlStJYVsayvZD+HQN57q
z1SjEUGKcfzKlaY9KrI55bdthbz2PlWKwESDm3N/kZvxhD9AOMqzrXd8HMR5kt50kA2OU5fdSLMO
0JYQuoCKzPkQNuJgucIYdkBGrZmmS495b38BOjbXPHMKjcwFvD+iyNW2Y01JraLsM0eguE6VUMTV
bjCLSrgr50Q1MfUcTBNggxSGtO9RoetI1PX6IPv4YC4gS8OezD6kKRXnOEubYc8cxN7qnvNGKILt
nFLPLXEQoesuzo0TIFg1kanFSwDAnXeK6loJ3hup8wdiIQNgsOMnSY7Bg9QJuSsnoVE4s6khl1Rb
RRN0F4YyIKhG3ZS0GvmgrMNjEpf2uBleDXEWtObG1Hwd0SFNC7TuCSbvSPl1LofIEVCFCE6RHAx0
QvraHG70uBT9X0U7mibt4UGX2DeB2N51bT4qt02LPTXuzXpIQy4JYjI6U9fL7N5Err93iUwy6zZR
08H8Lc+NcROXmnBlZL5aaxt9kuLLOYxLLJatyqppr8KydOBMYWfFOb4tcXehgjuVhFTYrKKXZrhd
W6qJ242CQsqI0GTvxEikq3ssAabmEARITOw7A3mp4yRoqgX0PDAxcCvyyU/3UjKNqMfyFDTeXMa+
dCrFpBVOnTH20r5UFaFEGV5Sb8vALF/RmoonIAbqeywPd/OELnQYtYHTydQ+CL/wnNdEbQejCqe4
rgoCY9fFRXdvoTgvgYGJqvY9TIgot8XUd3TCE7/S3Q4zTNLNcBTUx4F7JtnBA56LS3Iuo/bmToxQ
VwxqNo+Gdn/rQg4I531harW+yyaJwnCnR21Ormco15Og5PURaWC6v+NcEjQJIwcaP9ZUNy4I0BJA
QYOhIusR9KTdFhGvsu/EhH4q+qHj5EKYqyljSfzaDVtcLW0rJqimGKfWL4NRxjSdmxgwWtRocr0X
0ZIjleGY1g5OBEnHR2+0P01fqbInD4JmPslZWiog4KYkpzjcNmnrAZcWLac2m7EkKECX8EAgZaGk
lMU6j1quxEnlTlmE296YpJP2TA7A1AUNOfvjzCEkQU+SFLdWyrGpqk+7Dr1Dwli/FaLWK7Wps1I7
QSyfIv88h/VLiaRe9jSCvalvm6Ccu2BTxRi43ye6VFGUJlPQhceuF9r+TjEV/ho7qQfsv3NLL6kt
SrXSUfREOFrfm6GE5GCf+6Z1SKyEAnHZWxQY49gq5tMkyCK3a9oh+VFEU9zfTk0ZF3dsvLLykINu
w3sZ6a3g9wSQLL2sTcvEPSDXqIwNutmABJHFkSTof0oiND9ZGgzL3Y7GIK+qvzenyryoRf6oZwrq
JN/8D8+9X9dUJBCDSyuLdrzOyc2GLMXOUs3wLIiiUu83Edes4JwBBS/I28+YWECx8qI7D1tL1taY
WDSzuiFJIUL3j6ZHQbyxF1FVquXyJrqXnQTP5DNg539g3y9DotpkoNAkG6jWfYbhpuMEh3chbGHa
Jm11O689wfa3s43cyA3Ni7dzahhr7L26SOf+d8C16A93K0lLyYDAS4PEsKv+rNT9whL4Mic07pHb
NVCBXqsnyFFltcaCDVSLWW09FWIfZeo87Sbim0i4g/7UCVTBVOlKrvOAgmMu138MsQHPceaLrlHO
SF3giAC6WTMponxxhMwsEJh1g3N9fGG6uhdByoQn9Nofpm24q23xeB7fvV7gZUiU8SxkPvjbwbF/
/qIT0o5aGs8qZHB6fLOughMo7n6e16Jk/GmJ14OsIPlJyl1ZCyi1Ze/Ki3mYnvR343GxtpXd6S18
kXbUaFwMYpRNegtAqbzi4XYBlqDfs7jTTGdIEMoCyv/4yf/9Hh1ZE13V0BS3VpNuysi3uo7UKsCD
z82uZF75y+xo3OE55FGsu6frB1rRTh1zL1y2lV02m4yozg7/Tg5pnC85oxvYiZPb5zgtX3hw/36b
YZgGX0O0xH9GEx+Q7g2RsDaIpboZNRcvmWdJDIFBh0DUgthA4jfjcYi7v7UfXgVyczE3yl4R9i3Q
6CE6c9zXrIP//BRM3tAr175aJPStFivmWKgLiQyky3XV/rG0gl7kGUn5L9yu9UDLD/kw58L3TclI
gGK1Fcy4JD4UinWKc+XODOtjpls7Sqo0FitL35iSeYYHuLLuWLQ3uWP+ewGshU26dG6sIeQCWLw7
iifIFRvNsw5Ifnj67c8nYX0QGArxZtTYUfbWUbdZ3Z8xnmN5xeO2oTdblBhBSOmVFeaeICj7ofIP
snlOMm5NNfvPiIQdWJ+IorFWsBjKMRbIatD6SlvHAkY0ifituJXyoCP/+/PsvnsemN5/B1txzaAu
KOIoMRitPfy75BGKiA/yBO1oULWAnt1z+kzr62s9vdWCzip4akqKgK3K/iJvgekO/1duI65S8CI0
iEzm8smkZYU/bM4onhYDmRh0N1r6eyVJsguiq/oM/3X9nZZR0FrCOUZUoZmsH/O8GTI1yTus1RIV
V6C/kfgYyshhA1yOO2v384davzPrwVbnTS4k6kUWgw0gRSJaDQEl6oE+/s/DfDnX63FWS9e2JlWy
iXF6WbCbxddbpLY2aPscnBGtI1G/RSTRC9vh3E48N8P1TiwLaTJo62B54gqn2ZFwKgTu4YGFMu8k
O0DVIDihTPzzhL9oTDBhGR11wiPEGXVj7e7g52VddRU4n0WjcHGBBJkz74CDh7VbeKqDxMZyDvz7
3hax1dXV/QIV3J8jTC3f7+P7tv4Zq++rGEkYi8ngg7poUAjITf9VNFrRU/MEcWdfMryf5/2F48yA
yFKi5bxId5qmsnpQRXJ5TUiZd+Mqj3oIz25jbCtiw3QDr7XR3FhHfJ987cyCr4//8nDIuG6a4uJZ
zFP++Ww2QaCEpQnWKgG2L7R//fZM6PLtAFDf1MXX9KudS6xPSI4nKqYZPhVWMO5ommvCeGYa68P/
bxofRlnFR9RAo5qJMg0zuxtT/17s6zcjtAdMyRrl188fa7051o/t+lACwk5RZVc3M0B/wZ/+VK1O
X2AylY1IZ/nM1NYHcT3a6iC28zSGbc/Tnjf1s2/GTjeQ02WqeuYVX/6ej1v+3zh8IbYDmQnR8+ed
oGqzmghlq25aDiG5V2odBjnbJj0oD8L+0faH/DbTLPvnxfxmf2A5iLeHQrSu62v6J7bcOIxGROx+
M9o1tX25lM4M8V1ESDCIsptqaLBp12zxYGkgFlCQN9NhcBEF8sACBW+L3OIM3RLcluUY9//naX0a
cvXVfImi7L+vVsvXkfa7EeYz2+Kbdfs0wOrgDlmf9O0SWtLF2AzS0ddff57BmVWjzvl5Q0ylSD1j
2eYQ0ZZOK7etXdmZ14PSYaN7kwPSaHsufP96kmXyKMx9LEVB1mZ9EU6RrvoC0TTqn9RKwVr08E1D
IBw4AnDdK2eW8evpwsScvh3mRYC1Uef4PMk5CKXYhGSKGby4C5Jkp7XxRqPa//NifjcMWxxXb5P6
FcTuz8NkdU3iS98YrJBnZM3Wl5/FMHR+HuSbL7aUMhTdQGREVDF/+zwKOWrYWXKPz2ENSQz8xJ9O
b44V/Vghm/OjmsipI0Hmsnr5dzRY9C/Sl7mIrssofi+s8e/PP+frNfn518iff03bqkmimJBGRpCd
iTHildZs5R7KCnS2n4f6Qu/WCeM+zlz5PNYYaXpNXZL1BU3nLS5ei8qosgN97hT7+K9iZ06wPWcd
9vUMyrpOGxlCtWyi7rL6qlUi5F2llcywTwJYMfW9IZvnxBO+WUbwMoRD2N5qBEWrjwrFmv4xGvcI
4mhHGavJTkCkZgxPwnROuOi7ofCclXBckqhpr4MB/GYspdaAkBaqCCtytJXipe0vpOj658+1rMvn
p4aIA0MymcoJj836NEhw1LKmNIGOevU/x23ln+HPOQmXr4eOYTBTh3PPB/rikhkQUtGGZBjT6Hcm
vaXF9kAsdj9P5l/6sp4N+S/5IaZ15DirD9RKE4sZprwudJDqDd7eTrhtj+bgjcfkEgy8I9kAvu8E
YQcZ5f8++L/neikoouuy3oK6IEx5jIvKBnhN3G+qv/O+sftj+qzmW504vdv7R2TbA0f54585399N
HP0LHIMV1I34x+rQDZGSJ3JC7Kh09JVsyu353tguouJ5uE1SW36xPFDqbuRY++rMqn+zhdg+WHlK
OtOm9vD5wNdMeZjliSJPCQtIzqF7dmCJASBgOzuBxB+6eDcYFTzZQD+nYvglTWfvsrVEKo2aqIBW
Xnbeh4w2E/HuqAZ2FprG0WaxhUvsxlEO8vY/Na1zF80XPZD1gMvJ/TDg2GplBttQXZDbqC1AY5dD
G7C1vairQrOrnOqxqh1xqyCX/f+jH/H1xHL9oB7E92aHr7cZBiIqfrMst9M6kFP2iINAWQ922rYG
IrYx94qnHcxHoB3dhWZPe/VYXWcOpUeklV/PKKN/vXV54SRDZcdhO4M9wue1CDqfJivQw82QR3Ty
70Nqiz+fqm82F4aGOCxgvEAWur6fkpzucFqWMDnl6k+X9YgENA+Vkb2AW9j66EGkZnZo2fg/D/s1
AufKRZ1DXoSNMGpc7em+tUqMhpHUiDQLwgjYTguunAF6QN/SSrsCerD9ecRvbshlJRGz/aejJK72
cYgbSCEsE03BzQrQJVstR0PnTCT53SjkmMgqS2SZFIA+fzBTSNIx7rVpo7V5DvsrG7BeiQF//DI7
JC7PREHnRpM/j4bGyZiZASGGNlnQPeuNJv+Vhcz7eeW+hql4+n6Y0+ruC3RxDAOxQTEpnuhbzyE+
NKPYXjW4Rr2Hijpc1DLl7p8H/brzQe5x+kgeLI7hWhE7LyJhQSACkshFKruLVwbifGcG+SaKXEYh
BkAqxsQnefW5ZMMv+zqY5Y1yJ9qjA5gxdkI00+EgopyxQTLjbBXia+DBkJakSRZpEa7Fq0CKUryc
ZHMqA7RD5U03Lmsj9tT5FhzKmd3xzdX9aShjldWYI7zNKABRoMvDk1C0W6XJ9roI8SoNH7pWdWg3
HsrE9OIouUvjCCCgONiUls89It9+zP/O2Vgtc5pr+tLmBEAyK16K9r6IMMzP++XrUTCWhB4HZY43
VbXVsgJX74xSBrRrVr6rzoMzp7Cpo3Pdh8XLcxXPLR/PJHnHJJyvt7q4RF/tAPhwjVjIqwA9tJBE
nn71+3y/CI9LDnUsl17MJXtoOzjKg3mUd4KnnvIjS+4g2LH1bw1HPJruz/P/Ji0wuMfptKJ9REtw
XVzQmhCOcNHDhd3WFzJk8O4mO0g7we0eJRu+3GV+k521ePhmM9NwpaK2DCsZ62ucz9kjfrfwio3i
Oc3VzTTWz3MPABPkwZkJfvOFCT1pSlBYJ/b8F6J9iAsGq2+mRAOh6v9SD+iECfay1vJJuDQ3wZ/R
o8GGF9SZ2OtLsVInP/846vKQfRjVyAWhw2QT+L03OnSWdxriCuRa07XmLaVh9XcM6/hs7/zrwuL8
a6p8UWCCX6OuRkuHsgkYVvX0g9VvcOOCs1Ge+l3tji7w3xYt7nAjXlCVOLOTvkYEn4deftqHGae5
aebBgEDe4r0q7fT90k8uz1qUfnM7maImyjTSdWyXvpgbIwEpRbiRL+MEO2Ir3Cht/cRQtp2flbj8
blIfB1tNClEPNads9v8mdYy81tW34u5cGvZN8LpMig1jUeFDsXp10/lFIilBzziLtqF4IGI2H+rT
iJUyIu1O63VAmvYtjsoAJc8V8r+f43/HXkUDjTxL2YBw2L8FTQ7LHNVtsjX2Px/Er5f55ymuwoFO
R88jVxnGRKWoL45JU5876ueGWP79hy1Y1skAn4IhGhd8vT39Iv7U99AIXcU2t/3l8Cyfyy6/SNfp
mIx9/HLL9fNhTBgdqdJNjFm50ra/xqI3mvbLDUPllPszvUoBVSR34y/6RM11dndOcvzbOSt0fBWK
t4r+tRg4jnI8M35CrjVJ1+CQzizr1wuUGX4YYbWqqdFIY7LMcGyEm3rMd3WLRg5khp/3xzdB1edx
Viup50o4xPoyk4fRgVvpBYdFvnZeGmm2SmunOXNJn1u61eGOkxpi5L+JKcRt9I/hg56Z09cY+POc
Vs9+lWdDM+P9++9siZfRjVYjSQYrY/OfXRm7wh8fYnBjD8aGsurPw397sj98udUjpBcB4Dyf0bsp
hxURXmT5g6yCmYMPKik3Sst2ffp5yG8ePtPUNEo9+oLd+gIY6wbeRTNsSQwd4Q5nbAfJf3EfbzO7
cgYHLhmepsFGP7PQ33zKT6OuPmUESl2RwhH65niZxMbGCnzn54ktu+9zCYtsAl8TrmgqjV8Kx4Cm
BzWINUL+CYHWk0Fmds6S6JtY7PMYq5s4F8TGBPVP0ICiHwSNXYMgmjjQE4yOOfp2EYGSfIXJ9Juh
3RgpsjlddG8gytXDX+osyft5yt8t6scpr27stJ6HWIv5lGL5mih3lnmmxrl8lK9Lyq2F6QkX17pi
IqHOKBpCM28CFY6pGdlZddlCVOmls3HRsnJfhpJo0NDcwpN4nRbKgzzTR4HGE5vBWx+YN1GMDUGu
QFc3ES1Ba6Avk9dAskpHFkrNSQTxfoIe/fOCfjthCdgVphTYGK7TxiFt/pe0M2uOG0my9V9pq3f0
YF+uTc8DkBuTO0Vqe4GxJAr7vuPX3w/svleZSBjRXWNW9SCjREdEeHhEuB8/Jzci+kTslE0IKs7u
9aNclcdaDVe8dcmSgaiWrJIYZyvOYqnMgaC3LTVkV7ZK2zN4D4u0ZVc6nQc0C8QrD+Ilc/DSipSj
JpXOeX5XG0wX8lpW0i1+AoGFXgiEtPImBfnKuKaINV9HSK0VlXcUbjPHPtDpJtEfS8epWWKMRnEl
1Ta95d8h0GcHNKPr7koqbXFoGgqk7ARRRqaMLzo53wWRBqI6B6IfujosLk3+7KZe+9ArnfpqZOnu
Yw9ZDJ8mxSnGZpFYmB/nUp/UplLxTpwY6hV/Wz63D8o1yXI7hokSegao/sArrt0Bl7b6qdnp5yej
DJoydwcBljFLhTxsOISRvOIiS/GTkwHcBqoVFkD5cwuVEKuebjGPeQqRrmYmV0mef1KG8GVlBqfs
xIWLnBiaFvRkKHpOpAGSzlsy8W5Tj4KimUiqrdbDLcfgtiPRRrt7dVsWyV6hU+hj80sTiVQtkDEi
mnXBZAyMqkxQuIHPsGiuzE5/AN27Sn29NJenRmarZeWKN8bFu5O0UF9XTnSkBi1sWye1FSc85Mf8
dhWX/f4GmU/sqdXZCgLw8d1mmtj4pvgcHIptdJcFlBHDnbWdctvC0drDVucotLb9eyn2hfuMefoF
s6W1ShiCw5IvUPcj3ByWUz2p2xayrzeNpmLS/BAnZXZ9BwnbdOWf0vyxM+zzW/1avhEei+f++7qM
4dqKz654Vaa1LsrjPbj88cofxmNdtisX1YVb5Nm4Z/e4NlHArOrNaEstRHzwv5bqdQOfmUqve8Rx
8rELL0W8SQSBkiClA2rx5xvIyGgKNqsA3jkt+aLroK2SaO+Zv9yy+/GxpaUrP90F1CoICAoVyNkN
Q64G1xrT9wUt7qba1C7ZN7v6c36nfKYV2onu1+CCiy50YnG2dVoPCAK59emJ2N4kcIs3k4rp6tNi
KUtxNrLZZmkGejK7KaC6t/oxug6O1la+Uh7lr6VdO/EtaZL/5VTO9kY7hkEVT1NZ8Q5tAN+CMY4c
mmr26Lm/uNDyOWt9E0uHMZkm6V1HFOL02dHoNbQvdFNOM/eFrZe9tEH4qKWfw0S+9ujdCNbUmRd3
2om92fU48VruZzQh2qMswLviudd+BH/RxxN5Aa/kQc/K/R7VzCfzdByTZvKQdleAQvEd/aibjvVD
A2vob4pN89W9t37Vum0cu6/CY/KT+ulu7Txe3IMnHzFzUyUYhzrq+Qh/0A567W/84Qo+u8JYUUFd
vG+cjnbmp1CocsPJCC3TfWMEvtTL7+qv8FtNATT8Hr/4t2uvNWl5F/6e45mzmnqXKTHdVIgEut+h
ON5Hh/EKaCLsdluIUG+U2+xG+iUcYV/yNtbPj1d48fQ8mdtZwIYKQiskWtPhlOogSi4M2+uadq+2
kDB9bGltFWdxm1Jf2EcGw2yEL6lxKxvtTdS02zAoN/87Q7OQXY+a3OUyQ5r4PHO5347AmJr4e9w9
/gVD1F81SSXpRf71/Gxox4g7/VRea4X2Xo4A4EcmvJza8JJX/Zrc/XIQna75IC5JKGizlRrlTDap
I09JdI/X4VPlZI56Bf9otwHD/hKsbrvl7XBicbZiQAh6lbg9sPnl6CBuKwTryCHex3cy+Wxxo7z4
27W9foFgf484J0Znq8f4g0SKMRoFyXdAoNDchfQF8SLeZlVMl2/5Bl3fV0GnQDSOK/fyRR/9bVyf
FfuUKrBgIMG4V5VOw8s7GCF1F+6FNdd5L7Rc3B9PLM19p46b0mqnuVW35VW6aw/BDc3Bd5O+SH6X
fwYsQYI7fCnXAIyL58aJ4dm54Y9pN1gJhvtgogR7bOHg+nhbLIYU9Eum4ixYN2N2Zmh0+qZJ6nMS
JuWj5XWHxn0bBWvFypJ3IpFGiYAkBgDQ+XUpjsa0pasPUrYNhPUwF0f7kEPeBT9VqA70zDAOZiB1
11o5FnyEJjGyeRS1KJbOuxd70R9JBk0TGGW0mcebIr13vT/N1Waw5RGC8id/aAF6m7+20cEFTxRi
acrgQ8j64j3aglPb31K69ibJ2FV42OLYTizOnMP1q5jm5pjQifJIii6SVpBFkCAUh+PyYy9Zyu+R
p/89upmbBB66MrwJW1tD6dkeN+oWyYVD+WV4iG66jfWLm8QGCvq1MvqCd07lATrwiaHWRZ5tbEuj
qyJAMzASQXjRQWh8PXqfPh7ce2Zitr1p7gQWSbFAkyionx8NQ6/6mjZZMUBDyJscStaN2m3aHVxd
RwNQVJjfq9puUgJO9sVm/JWhx4GSkdP+qj97tC+jFgDZ5V382rTckaPdet/jwjvq9BPnwIYySuq0
oVmAPsM/xfYximHh082N2L6M6Z8fT4c0+c0H0zHHLuRU9Ix0Ev+R98Hd1KdibBMWGU51wCFriPDF
Ff4998bMiSsp5LUBIMUmaLh2ZHELCCt6WzXt28fDWjM08+BSkYoylWAH0lLtWWmSo9IqdpWs3EqX
rUxn/lRZu0AujgBQ4qDEShPBmy7apdg7BezZH49lKaGBO/w2MzvsrSDOFC9m1oJfMhoo3hY+4Ti6
GYQH/Zd2mJyU3GltbGKu/7BnD04oH8UMcfb42Bw+/paFI+rsU2abB0awCE1APqVAJMDP3qzh9WMD
K1M6F8ZOA8mMAWMgZlCXttxyO+zgh9Xj//x+yMHExZAaNtmD9/h+knwzO5pp9RxkGQREtK8PuwJW
8FaPNxZkEh+PaJqSiw12YmoK7CemUNpSE8FKZDjqj0N69MWbLuqvtJ7O6fBeyW+Hcq1JZvKHjyzO
rqMw0A96U5AY6SiAqmK1rWEF0qJq18KRWMhQsUkrbrG4aidjnHlowdbo25bpFD0OJEk4BLRtxWvj
WnS+Eysz5/NlAyRvwriyjA7wIAm++H220jq1lOoB22jJULhwGNF+er5cedykeRYGsH+jTyrYQHOj
B3/HOeBwlX8bjOM6ZG4xBp/anLmIZ8ppE8i8H0owVuMm3nhb/araCft42x2UFX9cusafjXDmHiN6
cbJsYI3s5E0FAoBq3Q5yu72/Eh6XjrHTYc29AorIJhIxNPodZJre+NQ3tJlGEtKroygc5EJYa56f
7uZz1z81OXMRQ4JOxwwgatOQzfGb9KYcwVd7NyJ8ux2y3VBww1TeSiO1NGNlEyxemwA96hpceiqg
qdmhk9ZWG4jTo4yui89tgJDJgQ4CKsrkmh+bxKH7k3Yr+ldWMSvLXntieto6J0HGjI0aTr7JNJos
dg+uKXHSa/let7UjDGqPxsNat+niFfh0tLONkkqZFcYaUy1Co6xu0Ye64Rq8lSGehLIaVEtga5+h
RPnWrQE9luLAqeXZdknNsoOKDZbz0dO+pUF7NYqr1ZlF34USg0uwZmms6fmEqkoHejuZsmtf0Skp
Pkc86ulD2iJVpRILxm39CEBuW+5XIVZLsRTqEZJ7dCRMUejcsiAhDpjQ5IXl7LX+iewHwLFyq32X
jtoxvI528a24FvQWtw29DyRMuHfju+c29VGuWkXFfcKr5jXfQbcNnGX8PCGEV8c37YKLLXpiaxYV
XLmKAz3gcSge0eCCOPqf6s+jo/2iw+ULfLHOxwfw8uYw6AuEZ4JH77wYm5RiEMsGo+vvuRhtgSM8
Io75MMX08BBu0/0a1mk5oJ9YnHmoFZklLVNckwQjfS7hwB2ghrek46hDMxnvS+ivrOa1kAZola2D
Vd2vjHj6/Zdz/HvEs/VMFKWh6MeIy82wbZ6yx/Y+2oY7fYOkw0b6LN3G3/OX1fzQ8sr+tjpbWT2L
4Qyamh76XfiAHqQN0SW8NVsNcph1sp7VZZ1tlCGsaNqDPJc3eL9xj5BMTolZwekdyemeEyQ4jmvY
0bWFndOjqDQC+4gF8gpvGJ6LGIiOemd225s7Ubzz+2+G8TVGAFEiqRJZ3YonTxN4sawmlLL0eNBn
rc2CEvRtblh6TDBMsEcZ2KwbAATPj6H8nMipow0rPBzLJ5qpYpJE6pQ3Oo8LklhrRTIl3URevD99
KEv2ysHddN/8O/0rROA8Mbb1XbRbxdgtj/S34dlDsTPVQAxzDAfITTV2fpXvvK35sz72R/emd2Am
3E6cEcOhOugvK5tn0Y1PBj39/OQsxapbVwG2a/iQJu1ugdYnvGpChbVv1Rd//7HBxc16Ym92drd+
JQuozxF8LZSD1efWfB6QgzZWV3NtYDP3KUrJ8qD2AZRyi2aGsmv20Qt4esd49B6yh/WjbG0RZ1GQ
mo2vxSn2qvJJjWv4yJFkMoptqA77Djb0zo1W7rZrUzmLe7DZu17WaJ0t+PQpl4LdQ9Hextm+zPqV
vbh8/zlZtlm0EwqIq4cpBajuJzcJv06xBxEZO7+bMvAl7XLy08eecsHORAaelt7f22IW8tpICXQj
JwlYb6Rd/qAcEHsQ78ejDg7aHTYfW5sm6zLaAJeCB25qBplt/qFWa8ufNn/DpacxvqQJjFBGYpe0
3ybtCsZuqYZiwRFAby/YRRrmZktHaUEUm+kKgpzFtr9pr6ZeJV5BgDGNzzL7/OPBLd2yVF53PP3p
gqYP63yTRz1YP5hCyalEXruJYY7elaFqXqdyp3/62NT7k/F8Iq0JCAYKTOR/dZ51r6LAjCy96TmN
pV1nXiOR03I9/ymiM4NuxBaO9CnXOHU+WPGBb0LQLkEsqyIiOBVMUcjYrldzLmeAr7IU7R16R9fv
LMyNBRLGicn93Y24wu/UX8XTlOVNv8g/ZG+fvkpb+DpX++yXrJKep9vznaRkfq/OsknTvA/hKRdQ
xsxLX9zkCR3HcKPXKzt0AfL+PjwY/SZ0Ib/3fI1TOYrDBqYEnvL+cwyQ+av7Yt3XdFVnjtQ8mBsq
E7tB2LQVNfL6rl69y18+VPgAi65mBdCBfAGSk+UuMCCL4AFchdtoOKIbsLJHF6IQmFTyFLCh6KYJ
KcX5GAWp7aqh9QArf7csG02e8iG6Hg/ig/uJFCBk1tFP4AdHdSUSXYb2M7PzDHUf5NDhBWQ++/Jr
VH0WKvXOCmqS9k9e8KVbffEtxXUDHjB6amV60+aA1EnLI8wjMj+D1N2gKbCtpeRdsquGs/Tj3bp4
rYRxEvoxSkiXPZN906ItO8HHJgY8MXPiT9aTt4ctmeJfeO1vUXwrspVlvJxOGJUU2OKoe9CRNffU
Eh60QJcQKYySX3r5UKCGFaUvSFpsJCjOIYNdG+TSgw+EI61tmqrQNTwLf7kqmDHUpdPh5R2y4wTB
mZ6z6uHfyG4t2oIRiOsjdHg8MM9dNPUVKTWnu1x4lTwlW/fqR7OJn8qphrpyk7oMLjQHmvSAaMBu
iTGzDd9agItK1s8OWpTYUPfrDc1BNXklsCwcw5Q3RQIYGRd6rucBXU6NQYynwAI4K7BhaTxajoeY
DLBCf6usdUdcnsNYg50EKIio0nU1W6sslQZFLhiViT4tbyzbF/4MZQXmy2AzrvF5LJzDWIN6jnhJ
xynUM+erBTl9W9WjPmUHlZ0VOaZq+zsLgJa40ZF9AjC62pG3ECZlqhtEFBPG14tWjBKG6ECf8Fkh
IsmeeQg6fcXfLx2Du4WMw0MOrOuABs8HVaFJMkYBFUUxF46g55/0YLwarfRlJXYs2dEn0AmEAwDN
5nHKKoV/QU+n+5kP1LO9lr/Vto3+I914woZ4ueYdS5NHWyzsBprF6Oa7q/PUIUVnZbA75IJ1CT3f
lTv1gvuRWDd0nE+XcY3Z3KX5oKGYgx5o5iU3bdsid5wgSjpsMwQplFxfSeEujufE3PTzk9dXA/e1
pRdQCynqL2v4VfSrBByXwGuAZCcWZlEi06QmTyfyIirnj5l8SJr8elIhi2soxCL3KKbA2ctPCIv+
Be84NTx7D8lK3VRKiOHOkXYDrU0yHhLtp5cleHnlM5LVUICv4x8XjrTzEc/u1rlcDlKSYnjKlKRw
iuxGROcnNlLSQSKqndZ2fVev+c3sfVQBnzddl5ueRveIUXlOZTY3LdqvldY5spGubPGF1AyDVCcv
VRX6w+d7rxQM34NdaZrdCSFYOYgzRzCAW1RRBtFeTVFc3knO7cnnjqqPY28UHrd6iFbVozzJFI/6
sTR3P6YElIe6hO1nN7kBsdpfyLSd257vSQj7oZbH9sQbLVUoxDrBdrrP9luo/A0w9n8li3puc7Yx
1dishN5gftudsivR4TMfSv1Keu81lraj+RDor3jR2lm7GA9OlnW2W41+7ArEKSaz7t5Udi7D3P9z
0yBhi65h/72FO2e/slcvLy3no53t1bTMc7c2GW18FRwQFfS2APuuil3/tp7JXPQk7n0k+yVDhmng
3JNCVaplmQwFenNysIlQimtsy6zkfV008Y3Xouz18egWDCrQynH1k6ACutgqdRP6hSQCyI9GzQmt
/AohMLvzvnPvXCkBLqweltiWPLQV/ptFHoQzEjeSSRh0aolMqBarewtOp5UjSp78ff7C5nlA1oCG
tUtMj6/0dGxPNZN/NlTn9/49iuEHNLYQtEy++nfiJtoIG0g9UQc9QC13rz0j8PyfJxV4UkMsPfFT
kseY40CVRhsqBdVF6CEyE2Wk5EWX/BdgcmtIqYXYemZoFltpDej8Gs0uOAjNryjO2bUffhrr1yT/
Zq01dSzcaU5fmHOAkN4O3lBOFwy/IBVB00xFczqMkmvxe+FYBvrFAvLmMuTLdg42eStN6SZ5PzHP
J/tqV1xNFai1VVrySQv9kPekNl2As+2mJVWslCURxTVNQBmIQSrW5uMNtjRnJybmZQIksfROFzFh
CUjqRrfcaGyYcXYfW1kZyDxB16Hi1hg1p4BvAtqW8n2jCWt3lqVVOR3J7JTzuFPHZctIkCLbq037
fRTTe/iQ9nml78yIY12vqx9Gl1/VebZifClMndqenXJjo5eNhdYKEgPHCHiVoJROySUpVdqVmVxM
o1jwj73nOmmfnMWpskjLooa2FvIVLeZ2pjrJQboWnI7M5w/9R/Vc3Hs76/mvrN9vo7NdrJdaKoQJ
Z4zbW2guH2CAOXxsYaGAY5HDgGWKjtD3JOT50dJ0Wp8Y6Eza4mO9Ub7GDxXCY3bpQwtpmz+jm36b
0l+AYovkrJK8LLjnme2Z6zS0gY99OtlGlCftX9F9WjnHlpbtzMTMQ2RgVWWbYWICL/abot5NHPuW
437qf5mANh8BMX5aa81acMszo9O4T14oUuMLkp5MPdroK/kqBarqSa9QnBOfPl69xQkkFPK6gyPs
4l0sBy4qhybHCQKKm06/ATa7FnQXAhXH5m8T01hPxoLmLgxaGiYmPpf0Ibj2f8Q7d5Meut2wSX5I
b9316uV1bVizvRZpKI5UfsT7S/uKwt9r7ZVvvSDfDmN2Peggdii0+dDkK9Vdn6X7TH/p5BIVc2H7
V6YXYh6dJ8NlUiBB3mjoM8ZuVj8tjujM//axgekgmd1KmNzfBmaOItRj3uoDBiS0vGBCtqO2R2s7
uMpEGCZrlHvrX6a6BsxZml5UxSZQKjRh1InPl9SN6jiqG2T2Op/TE2VrdzXncOE1ExUWZSgFtuUp
JTUzkftVZLY55MSZC4F/R78b9SHvz1FL/RUHvRgMlkjoaVxVVbrN5ZmlBnFDKog1otlNguSjnCNc
7prPH6/TJSIOrgOyNlzYYAaALG8WRgzLTQfdzKg8ReqnUBMcufjVinLu6Ah7952y7YYOpApPHF/Z
rNiefveZk2CbTDNpKWiiRH1+G5FyI0WAFc31Tt2pR3VLmXtTDpvuh2mXdnr0dtmXjy1Op8rMIMBG
uN00ZYI4zg2KHhJnXlhoth++Btp3Q7gt/LfBMyalR7swHz+2drEHsGFq0HxRnoAGfJ55U9Wyz7ss
ghoEQb1d4HV0uCfVJtXdl8YzjmmLluYQ5KACNa6XH9u+bN8DxQm5GARcBimyi7T6OCJLmOSDaVdC
9yAhOtaP/s4wm0MSe0ehlRku+Xzd2BpRvU/hniGxu1Hcp9rI9kaOkHpVboK63SbeteSuufbFHf79
48jY0TU20aTPnE4YTM2rkt60C1/xj2Keo34hoARdqKW7M3uv3Uu60azEvIuzS0YfAn65KQsKB8Z8
8SMlHD1Vi8iM1NlPWXSPKOsdew8F3j62Cufj+b8IE5MxsuO6qfH4u0jH56WSt6R9DbtspHSnVqKL
zmmkHBK0XVe28MJkIrsxzaWi8J6ao3ZNM/EiiDtRcC383j/CSDpsAzWOfdvK26Z2Gp0WPTrxVXMN
aiXPtxNYWRWRE5QPZBqM55bbELXpHB4cVDfC0XqxotzKruBuKJ4s+LbgM7aEsUUlOWlzNDkTIF9V
j8KFE+hClDvaqGWQ1ENvLa5caS83HsrjNCZNlUEuf/NaiBoPicA7H45xOeBy58ckbYfhqBSuaqdC
uwt9mKaRzd1n3RqN9qVpSEcp9+gaHkpAnXIrJ5cKShiVL/fAQqXEv+90H5UBrbhJZW3XiuGXIiuu
h6K8Bz/66WN/u7ztUsumDwNeF0SllAuSzEbXZB+FQs1Oi5DyORKiuvKkdf1d7JYbsxGdMrSumwp+
GeNnalbPLbSa9PMUKJr2Dw27QjJWstmX+20iQ4Vmgz3Ai30OrKRaFYsmTfbw/35vSdArKtSGXuzA
m7sS7C5OSvYavW8S+YeJ1Gq+s8ce3HralciXRl9y4WuQfv14ci9//8QKynGv0FI71VHOF1VR/KhV
3IQmU1eR2EqF0jRXkhT+hRB1bmjacCfeM8Iv7EoD7xPuhEBfm+Gu6bsXOdPCrdKLK/HwMkRhDDk3
FgmgL+t0bqyLhrhNkRe1E0mLr0dJdx9qiGH2Rqqu1Xgvs/DIU0KVz4FEkppc1WwGG7+0hqAj6xZe
dZ8lUP506b+4mx/aXtlqU8p2jffgMiiigwFdFGRS+sTjNDthSq3NEcnNZVvQVaeoc99Wez+z4Rm+
UgVq2Krbr7HnXGIuiDp0DiJ8BH3NJfE1nbNU8KVEsVuLjhpVaA9aIj27bEsnyAPRViBytTnmnEKl
dErv2T0Yo2MXog+VZ8fUtzZSYeh7PzK+t4Hg+LH31YiAj7Zjv/I2vtya51863ZNO/KzWrTDQRr60
kp/DWEXiVSOrgTxVrQcrsXjZFK8MqnRcu9TJC09MIYGMbk2IKU8W+m0fjnvNRaJkUt4etGIFtHlx
v3tfATifaZNCpmR+40r0JEXQlRtXHlh3Wt4+5JR7aXnIb7RUf/PRu0uqcg29tThCsFQSFF68V+eu
1gamTvctIzSGHC2IutiqabnxPaA1+Shf+UUEB7T/FEbqNleRoo6TdKtyFWjT1GlFnkKtpd8Lar1y
173c3oYGWTD3aoXIxZ47n3jBr6tERk7cTlsakzxRQG7czXeJL1crs36ZimDaJxlDNJfAlZF1OTdl
NnA0ITCt2BvOPcwclU1/CJxm4/0U/W3tiHb+tlqlWBzfidFpWU4cqwgGnCjGqPtd+ioflV3K4z1w
RMsO7yQHOsp1GqHLOttsoLM51cY4C3oZm5pNLfgzORBvG8EGre6q+t/AqS151tSUgEIphCcXmTlD
6zWrnzxLrOQn1UsLp0j7YGMmveIMuT7sPj7mLpstp+Gd2JuFhW7wCgQSsFdt/YcJyz7ustxx+4MS
bOPdxF1F14Bn99nWijYa7CqjI43b9PHfAM5cHrnTp9CywIaa8B8zl5ICU8rrADWSqapRT6xD7WEC
mLavzUPxED8Kq1p5axZn/qS3iVx3MRbFHAw7B0ZR/ud3tPNBzdwnDitPqBNMSMLOvKPGdZWTGNlO
Ewu7uTY49a9xW+z8439esH1f2d/TOVvZQM6bsiywPHX2+e6+rB8nu4EjHZVfirLLlWPtDHb6snYO
r83q7JIhq9rQyi4RWU2QhQccR8Jk87HbLpmA+A+Wf/Fdw3V21LtV3oXCFAiaoPXt1O8j25fEcvux
lcW9f2pm+oyTeBMXkahk02akRvM44Z70TX8EQgDaeV2pZPKEs0QF6zWRC3KdpJ+Oqv65MZ9EazWO
TJvXQIfRaehG3uajb2vujT5qKy1QS5H01NhsZGLRamo0YCxrXyN4DoK3SeJrZfoujmZy8KSYyPhM
FMgX+QjA1KnR+DQ3l1+bbfbkI8K5mbqfhM9a7gw/4RKiocx1pJ/yn2tHxUUYfTdNEFXRhgSAO5tM
o4k1lBUx3fEiv6vDyP3har1ypcGqffRGwzVXBnsxoTODswkF+B/0ghd3dlbQqDfW5XM11ghLa1G4
9vS5xOPNbM0CZc0JkcNKTh+r+nUQPufm5zBF0Ee46ZWtqVb2ANd0VGU7pfv28YpeuOjM8CxeQtPg
arHH5X2Q82NbQ2fgSnK4QYf+LglodR1h+V6Z18WFlHmDkGqYoGyzsaZp1HeiTj5yaFQ5uNLq0nME
0yirXZSQibMhtQwy5+NhLtqcWDkAgKnoIcwCmIcw1ECqjMPQ0utHSxKKu7Hq2tvcFCtHQzxpbacs
zqsh0QLJ3W2SSzvf+vEYDHpWUZrqwkg4iMBHPyWJK/4YkJ259/2GWpVgpmsUQxdBlNVE0w9eEJ7q
8CfP9kijdhF61OwRyayvBWTgC2+tp2KaqbOYhgnSoHR3ggonNzJ7A045rLqtIMAqe90JIuWlF91H
Y5yUVBXtRW5aJJj8eqN3yfPHS7iwHckMkEdXwUeghDRbQtDag5XBZ2abijC+BJafXHtqk4eOksee
v+IvCxNJSoxLC6jB6TUwG2XYFENsysC1vXK8zYLoru7XKpsLoVQlsTVxFEP/eIHoRCuDOc54a6SV
njeOJ4WJrXQtbKI54LAAJnHg6KWZtfdSmgPu+3g2Lw9CnRv+lEMH3Q9gYb4jioC9Tk4PyM7O+OTu
uXZf+V9U29q3+3W419J0kjqY+Hj4/5IXZ5QDoQ+IaJCavLZdcg8GZlWTYHLumWfSeaNM7Mg84C/E
OnWAOl0QA6H5J3xOsgsnu03QLDZIT+Qvq7exyQfm9qhLU3IBtnpZcR9cF2Eg6i6w6LcbWFr3yp31
OGk7rl8kFuYP7Dk7exJ5o7lotq8lT4mk1MJU64uHIVZ+mqHw58cOsbCvz0xMn3ByMYJnZBCGBAa9
ts38XUrXzcEP6mevG5+Ctvyzs8y9WVX3hV//E2D1Xz/6/+O9ZQ//nLHqf/6bP//I8qEMPN6s53/8
n9vgR5lV2a/6v6d/9v//2uxv3edv6ae6fHurb1/z+d88+4f8/n/Z37zWr2d/2KZ1UA+PzVs5PL1V
TVy/G+FLp7/57/7wb2/vv+V5yN/+8cePrEnr6bd5QZb+8a8fXf38xx/vKrX/dfr7//XDu9eEf7dv
gvTt9eIfvL1W9T/+EIy/8+JHeJakPFlRyg+cMN3b+48k7e8KJ9nEA4o7/PG3NCtrH3Py35G0nhDO
8D6zB2T+RZU104+Mv6PRhUwNrXcKeLmpgfz/fdbZAv1esL+lTfKQBWld/eOPc29EDx1ONKRGicP8
tgmyfe4qSpQqLswUt5pLK511LcTGSvQ9P60vDczc3dMKtRKM7LbShp0EbruQrvVUOBRSs/vY6RHp
O/f7S1szvx8j1Q8iUd8C7i/Qoh0RiuI65OihF9z6oRl4O4lCKnDRsfpkmoLudEEYXCV1rrwEVUh/
ZhrmsL37ApJ1pIWgdkidQe+G+yhWgCdrmXYd6VVJmJfF6GCFrfXi52F/UMdE3samOz7rbinfJ2Va
24Eew6KsyvleCpL24GW5fNvWft5vB69CfT7SxA3SLqJd1Fp8J7lJ5ttdorpOLpbCQTURfzW9JFYP
sTb6N00Y1J+8QqcbjzQDvA+DSB2xivLPsi6Ud7IalaPTaLF5GxsWDPxJNWQ/2yjXfolhCkq+8ORK
3klKpoxOWTTKYYzrDDYZHPCGnE17rGGjhAerCz+rZKi+Gb1XQAogIdkg+fkrwA8AoZ4i9qTSTF/r
6BLU26Ova+42Fl33mTxfuC01HR4hMWy9J1K9Y+MMY6wEjs7Qrgu57A4lJbDPgPfau7JPtK2ljoLn
QNYY/1BgOr9Nczqd0Brotbs6H4pvaWgKzti4+k2lgMxoejaR7QeCYctk5PeQ9453shGE2zhKyaVl
Vb7nzCq/SlqB4ERrGUdpSMdj5/netZsbgBAyb/AamizN/li4nXJtZln42e810uASlFlXNBLob32V
SjBlpwgHiXqxrWXod5Cl0l6lUqieOqPhAZgmQr1rvbR89S21/NY3Wnonlpn5JBei7Gho921lL85L
e0zT8LvvWdbNUEvWjVY3xZ+m50Z8i58gmmalWmbnKCbd5JLQX7NLqmezU7VNTObU0YtacEolIskj
CuYXgLLaLVov4k0qePVW6pBDjWn9hXlPDfZh2P/o1Vi4HzIZ5dAATrOeeHSHP+e3MWKlj4VXoo5R
p933qKjUo6iE7lHqZBZq8ILrYcjJD1aqjqyLqm/zuoghetO6n0kvlbuA+v3dVFfajV7ylmhS8Oyi
ibqNWq6JADFpSjNdfQfjQrL1mugbzDNHtYuvvT7tdm1JD1lf+9HPNh3jQ521yU4pUS2zAkvYZG7l
Xteu39meFOnHOlMB3MjegHP0rSFVdpU34dtErn3fkJv3KRe343VgtNJWzAPhGgGj/nPudv1V2+fQ
vUho9u71pqoPsh+Vu4I83adEETR4H/Ws0dGhV8wbVSojUDZyR5fPUIeIfDVKO1zJft/dJY2r/RIa
pXkkU1sfU9nPP/t61zvgrMr7Qcryne/SOxCNnnJHs1RwJaSCsW1iVbyvkjJ+DdqaANQVrQmffgwf
b4mU3UaqPTxCaZPyntu95ToNrPc7L0mzzI4Kiedv2CWJzZ1f2Ea+4Wa2DIYF1LCcJlduNQ53deX7
j7k+tqLdINq060pkTITEr/uNAa1XuLUKSX/QCs0lCLUKuRcrKbZGlWVvVWVa4yShEQr71I1Su01i
6YGeW6RDLL1Xxa0g9OY1RLVDw5bt3G1VhdWXRozAgQjj8CmU0sFB+6e4r0dJ9aYZUIeN5QrV1yEY
oj1SGf4tsaN66Ye43nhGPX6VI2nYRKUbA60IxusqG82NUOjpBNut3KNSTmW00srvK82j4uQHcHTo
jCAzw3BvAky6Ll1Z2QVpYV3rUal8aTk07SQDkuL2ZbwTJyJC1dXlXWi17b2uev5WytGMMhKpvcqS
Idwro6n92YZ+sjGCYdwJuivuhiBzH1XBKvcoHQAjVuvhXgrr4jnK1Rq66Ey4iQhLkLuGxq6ZYidE
Tb5/1Ya1fOsriX+w8py2jkorH1W5VAJ2jDneNpnY3qZpY20MI4x2lhx1fwrWqNma6luPehq7kBD5
hfqEK+ovNTiHjZl3yXH0e/3WbxGnd7KBYOXIugf5myj67k1RjNZ9QxX5EzcF5dpD7bRmTG37NEjA
M9qwEbep26tHzTeaXVU1cI32kgKTZJMPr72QweofmKG8i1s60vbUFTXDGdmA1+R56z9Tq7O2GtDd
r1kQ1mR/IiF6DBA83ohCkF23Y1nCZ5SOW7WIgsq2iiS4ycjtPSmhl26DLooFOzfGxIPH3xqqrVob
wugIQpeGiIqI7ZOlCfCdSm4dx5sWEpqrPjO973lhxoWdDgmE5yjLD98EQ6nvS15We/RX6FxUdPYp
nZrUDkpD7G/iOhSOgWgkR9+s1f/L0XUtx41rwS9iFcAE8pVh8oxGWfILS5LXjACJyPD1t3VftrZq
Za89QwJ9uvt0Vxkn23w1AbEoRWrSTpVJJON//rjhnRZ17767GTUnbKDjF+TW5k+AqJIfN8fmD/Ke
ySVs0XmWocmGXDbgwePUV+wMGtg91Ckz59giribziRJfiG6mBmbz2GAG6er1MjRT8h2gTqHNXO18
ZCrTan0FShsPFbHi2aO1KKC0ByftJnrXtg7CnFUrfTYQGo/cKn0xsunOYb9UKLDqKb+gfH3AcBM6
mjdrXeFgb8aHdk7V08oTNH2jp+m17tjC4a2e9amWqE9AE07MfyDjRceoRt9nsY7SPMFE3pmHeqzF
o5pCee9cUr0iGivloHn97kTDkYEkYXo5h/HUfqogxr5/F5J+z0J8Z/7QgBF2jWB7N83k4vsoXGzT
De5AQJ7/lmFZn6nH2U3yIQW/u80VQlGt/e68rr/AdSUfYJsLC1NJeiC4zgvTWVXoeMZvs9kQG6Nx
vPNmxg9eIt0taXxXsKm1Bc5Xg2oGtNz7pje51sztZ0PxtXTQZS+KkxEyro4ZL71AK6Q+w00xrYSG
5YbtI4REeQt4qBGnVJ/7fbid14Xax1WOMDd0AxW3TnbBcV0SvZ9g2rk23orrympX9jJhUyYHGZ5x
yuJnVE+uZPXTnR78tZQYvHPR4I5qRDwfq633BsR5sPokkbCWmWWIMu4N8a0aE7TPTK369Ot2LUan
xUNqBCuClYwnqr16x2vJPx2v48cB1/iezzUq1Cse7AWXzTlZU3jP8F/wiy0dTiCYkPo3jEOYdURE
e1mT8W0ITXDaJjA3e19EXlMO0sLpqMym8UrNc/iWUPybTCtDsCHbbCqrwik9JZHgX0wnqNTWC5QO
x5PnrpPIGkCWaIdsKHSphenMDkJT+Wi8xLsNgx5OaCSGOt8OKt63kdehqtoh/0GE3qG3aYOPo+73
gbMyr7VB2GckdZHyzRx/I5+KjtTpKUhwlHSdQ711GPm52kBkVVuEaFCvDtomM3ZabkCBGzYTGrTP
VMzPY1+mO9L2ftHPXnuaCVD3HKf9e0Md0oZRvZgPybg9+BZLQ/iwyAO6iNoiDp18nNNV5g709gkt
X8l59mv3Gkjp7zRBkEVdMfJMkjW8DpN0H86rVIp2ObrdvKXxywWvyV4lkYUSnPofZN6aa7jWSIgO
Uul9p1Bri6gCzoTWBuiebamG4qiwTaiSINr7qe322DVMRM69deVlutl5t9G1fvdN5TAXqIQV4xZg
cxqIb3sJPCGLPqLYKHBRHf9RaPpBnKTXtSBVG53853c1mue1ELu4VhD5hEL5HQDKTnnWe1m8xj0h
qrsB4TRpby/7OimMN7o72UYB2J2sl1BpmYfx7BUpG6ML03bsMwY+EDGIPUseCXLvTwCi27Xpp/HG
yFjbIp2b+R6MMjhVrdkKOTQo/kmNPZpYAtWFpP2KxlYWo+4EzOdMxlfX1q4tmiZd/27D0qJGpjVT
v9PzqI4Wd/txYfV09RAR8SmUq/POKT8bOHLFA5q6y2/G1H1O2g7iNB3VVyDhkawHD9U53qoREM7D
YqjGZr9hfR+vOImKDvQkJgaE0GA3gpNMDFaXVkteRrZDGJPy2v/sFOCr1bHdudhJkwXK1j+SyG4q
4AwLm3ysKwRVkGUpNdsSqEmsc0cKa8wDfGOP6dB1Q6Ea3e5iH0K6F0Nwmga65dzJH4KhYkXuO6hO
eLp4DK9IqKuyQZffa59qctoIkf/w9BJ7WINa2cxsoQoKpYOR5oHk9bNhgDmV7ZKSOoUysIRM0CQa
BPocnfSjskon4jBxNtsnXZMWqe+pHc6RjVpbkr5mr8Jv57+iC3GQIwbRfZBWeGFGgEYfENIBzwNM
gWY3pA3dJd3KQCSvifjLrO7TA2qMG5Nhc8a8xlVFUJa3LC9IKVnuU9xsOwDx+N1rajysGEbD/Vrx
ttyCiu0CqoIhr72Znnmz1U+VjtMvxbbwoGBz20u2sJ/US+BaZkz83vr19Mhqr7sJTAFXjs1mjpVY
W19U7GY4c2J3g3QR57ZNdVEnVv6Hrqjhtg0J5tqp/8dXueZpjZKGeJtksc5OPHmibfa9SKsiJkbs
vVUg07JfZZB7qzHvSg/0iArjJdc0avos3b54Osk8snVfhH1LPqfWVyWL47UwJLwtbfAZQLkEuGBt
gPtXtfN/UezsgYLUtZkgRNgTTGZVzqaKqwz3O1AgWV1wCwYafUjfdmiMQcjnj8Fs+OgPLDgTp/hR
t2StcZuMcVHhoP6YYQG88NCNP07Z9trH1N+N4TRf0tWRJxkEMKL00xC/+TNJUc3osO7jk+mcioRf
p9/jBfGdUYRNO+bxBy2r7uiz1MRZJyTDh+N3cBcquzzr1Bv9QnOy/qCuAGSmC9M7RydMkw0rIuPz
sB/TQ8iU09dN97PCFFBh/DfVho4P7WH2Wrv0GHgdwfuYpE+jJF7RpmLKZ09VJ4TejfhKZfvjjQEC
Npe22vuzg5FxmPFbLFz5ez8yyEczAJFoDPdyLVqOsGYeHl0qZaabOfpkMNTdAAdHnSk1oekbi/fI
yEJVjgMBLGM8IbDTokJ1Gb7hGIdiYfW0fov69xyGlQf59tNsQh9ZRdPwhJaSBLVaQKfmnY/R0u+x
uZIiznGeUFrdLZursao70eSweO2EuhbVCHof+Nj+JwRmZYXG9uSLyUgj/yH8Vw8D5rulvnouHHY2
6JoM/lusbuqwO6mB/Yi+6fYVw8NIo7orItl+Yd/uY47Ef6sLD5u3/VlGH29UUBqD1a1t/ueR6lNh
Zvcis5dUXIBNXjqwZMZ60AkWjKSIjs1Cv36aK7pXFh0aabiPBOCVRb+UmjGLgR6fDytHxCm2a4ux
rwCLETiSeW77G8Zuy5tkawqrBwxwlH1FS6MKFrtrvNjTVMUvA6+7a4UOu0x1LMWUuUzlijHn0kKw
wZhK9tuqaRbOM0aIal2haFB+FhHaHteZ/DcEXbvX0/BObT1l4YA8vn5t1K4fYiRzbDGyOQb1R3j4
W29w/eZpsv1rQ0w3oROF6hEsFWzbsUp9HG7VAndWtJt68sCa8ZUtKNOo09wPq52j4mQXeeCN20fT
csS25I7B0dVYHMgxwnCAQKsefI51AZo9l2bXhMvNmgXL7vDEGH8wFy9eUhQEkFNlDTgNjDcvxsJX
x2f5x4XRghrLZs7HX9M7QYYzzn7cwNohdWEFmLQ2Tr5WL2yOLFlojndQXLUHvtQHP5itKgLepIhK
GGuIdKZZBKgTFuT1OvR575JXujBM1HLwz6ye430KMi2nFeJ1JtnJwsW0y2Im+szvO7TZI8qlGONI
nlvMMjs5p14ZJ+y5d7gwTTsBCpglPvii3V6WqLmu3LnSIH0S0B3dFkuwwW8OI1aO0M/xlJJxu+Hb
/ecPvToBTc070xKxt1WQ5i5Nwh34AkQBp9NLGLNvi4F8L3Cl5sGqauwfqGdtve+xke5IQmkLJzWO
x56jRo7zF7BYC9YfAVeslGMGBe4v7cg7BXTL2jr0jzJlK7YaCNKL/IUfcaoGBaE2zuNwQGcS6X4M
M02mSfARtPoz4emfceVnT7EAjImEr3eNVWnaVgEKdVMuK/KBdEhMbqqZMuOvz4D8cpfKLSrAFkTX
tUuQGtYk3gGzeZyDYkt3QSNv6dB+AEmQ3PgyKue27Ut0dvT7pB9F2YslBUlh7QFmeSz4DgvFaBc8
UoU2Bt3Un1TKe0BNUIxi/g1FShVmNa/fx56HnpnIJfshXtWbT4k9AzXxvOEsPi/1iDzXxbtjohty
Z7kp4Uv808chHrUwtlevacxxmPmYb/UyFqvcPnvflE6yKx3HvAXe3DXSf60ENtY9MRCU0k/PsxR3
piswOenTGgUiwyv9WG3s4IXVa2PNoRGYtUTQ7gZu6iww66sz/pPjzUfYqWObLn8XO1V5wsf3laAB
V6+w57Rd9w/tUrln28Pvr91m95XMwZRBf3/AWhrsBPYnEGPpem+v/QNgZUGSnmfMKBwm9sKd2W9k
fIlHc1XV4vbeUD8Jg6O9JvuAuUxpeoi6/m3ovJ1oOiSdTf0BY/ROtWk2TuCqQmCxqeVPam0PPl2u
nYFKU934tOQsVF0JTPgwdCi27qfDmnYoxEG0KTr3OlDOWBhKmHhfV+DgdnSXJkkRo/fNGvJrNq33
tgnP2Kk94CLYTz4CH2Nm3tGEimSKiO0pR+5eBr8kfYotUj2r6BgMKwZI/ruQ07ZlV81n09rTJqNj
iMHUMezRqdG9hZEGGuSp21dRjEkmNrjbOvGIZclinehBJH+xCHKmmzdi9YH0ObHeH+DIK+Tcodw6
RnAcochjS2uwRHWTbZWp95Va39CX+l5V3kvdAbrUmA6zebOIDfBx2FpF//Uat8ka3UY77bw+BSFP
4FTz2+9+TUtsgeylF3glvAp/aYKkvyB5Jb39j8rtzzS5FO+vd0v6DR+yfV5MmvmjuWxt8zlGPWK4
ZLDzgna/pMiV1YqAgUgGvG9dMaKbBNEb+40jDzDyRq+wvntP5zpBDH51TVNXWm8Bx08LPxi+BtCZ
GoRD4vVAElY+/M4tpk++mi7dsRYJnLGrUH9Lv1Y5lUliPnTg72nsvVKDL9fVIwV7BYxNRzbgNzCv
eLZ0NnZY+B+XFY4l1FnSCXBOga13Zs7For+pid8qDwtccRXedYhfgATbeDcGwQ2OjbsNcdejpMoF
n6GPoPB4ePb1rwzUZEFSFyakWe/R3G9wnrhyxl6Y7UE8n5TvF35VP4Rj/3sAdP+5pQpP8IXdo3F9
qPzKx4vf6X3IWnwi8c0o7xzNwWFW4b6h6cn8ShpkKpdU3iJfnLelPU1hndHO/d4izwKmMp8tRcLc
I/w6UDoIBjTdXSh6rRe/uc5b+9hilJ5bcown/zNSDRQsnnvT1JWoJ153TdtmCYCDQuvdGKSvPQG7
wXix1PCouvbAJZaTQQ3Zv/F2m+vHdvgXzjpfq2nPOwZyBiMEflypPkfTJXmd5pnl0ASxoTU3BfM6
9A9gi0lRh1UiQ3akX/Kajw+9SS6WxjmDotFhqD9P/K7j4ZCuVbGyo1hoSSkEpfBZVnCw8pelwh6x
/mhXv6Rkz5i6JhNkFcykOAd6daPxcpzDtjAt9g8nu1s3ezDsJubxZRznHU6ZLFReThfQy/7rEvFi
ToYXcEaYz/QeprNnpOZmPe42gPm8C/zHOA5/1qHKCGQvte6xCJuH6Jg11H/q/OVtSdODpU0OGh6C
i7kZEecByipqXC2b9M/YA8GrABBUeS63XvujEY4CEqRUWNSpkaJZ2XzEeVmHslTEz0a7FMtoUTZw
byUieRiDQxePd7I+eCza4yp+JL8PZkI/ZJ0eR63OUpA3S8Md77qcaDwTyYI0KCA0zJRrGcxPQaCe
474pm2bIwSs/JuimTrsx7yS5eD1KKBISlgmNLDYZ6jN0onzp9UnX2DC0ercCnGeYp44c1YXg9ETB
5ufWA3BhYPUy0eL/uk3QBXr1vvG00GmFOUW+Yynlz1JH76bGJnTfnz3fPSA349TwMMgnNp0Rw4NV
DpInfYzK9edm3St+MAuM3zVgSHMn/oHMX7ZDU1n4aTUQ1/sAIoSiPnGxT119rTktAORLWY/4VnEo
ILuhx2dYG+/oG3mztbrP1W6h7VGiSEGO6YvXRt9Rk74bDNaZrMZ91DUaYpt+rWf6bIPkti7N6+pD
28DwQaVtc9eTc+WFhT/2l8rQlxHIPUjRLlTRclq6d4YrBtmfQ9ZS5Bit06Nfzzmu3cIE8WONHZEg
Wgp/GQ5yra7G9x7U9s/Z+dwo+djVcr9sdQbxBIddfK6CFTxXwi9DhQq+hItHFw13lGTmpKMgVHBC
c3rbkvT4ixTkChmhxwLKvAFKRu2bWyn+thD9DP1LJIabVKhSS7oTYM3xl4QAOiSHmiY5xxe8srnK
hlYeQzX/Xj4AM1acmcKkvva7NfB3M2HvROvvmcrrpDls4ko9b4hZNdNi8yixTbmsDhwgtBG9NMiy
1FCvgt0IAF1zgkbP7ajG9YVTk5v4HbU+G9xwkzJZP9G8j/9GYiqCBPmQDKlvU52jnbZYIkx3HLRd
a999D59N3+VuujmY9AL9dxa23Pr6XTb9rWHpvcIPJgr/GKBSre0rnBSFrf4Y0bz0ZtktiTjUQXfv
ka7kj8O3Z9D41Va7WlbQdfAkdTMEg8SsJfeqz3ZqLlu6nsNtvEFt3tuFFO2MxHnMaZqkb8S3xRYs
O6rveOkOfehhYK8g8sZPvzu4y9ZdRN2WNibxnSwU1F/Q3Ie4fRg3NWYdIkaCWaPMQkOfbrXX4MzT
SQHQ/oIJpiRNe+8IkThqxu+1hh8Miah9BoUCyRaR99CY6q9h9GX2bMFxvGP27TOexG9dBLpzxv+u
QSUs5fQcaf+4MRANWHSroGlbMrzxJvj5DZG0vszCCbydh04NLq7Uzs+19ksSu59qlI81YSDWASvm
JXpJVPMX4iIr8MduM0+2MfjAbqfj+Muui8jiLrml4JT3oTel2TpsdNct9NXrubfDWBx/ItQDvoY4
4sdOdC0C6bC1FVQR5nXjufRHSsWLzo9vWIbcb2GLJdJhi58rwHHAtRBD6/at4Tkve5Bp2TIhoWtR
aTZgSq4SLIdMlS44EoqyFq/9sI0/cjL4W6+7aKrKtbMFipAxB+DxoG1FM7HwPy5Nn5rEfyOzeW02
hOgaDZSjnhJWYdkyeWoXCaEr5HGu0vq77cJ3h3B8eHOzZTEflfhxEbLt0v6hBv0juTsbt+wTGs+5
dO59IW9IybnZwDst7fZPJzh+qu0QWXn2puBc4Q5aKcXoUgMIYoAANjeTAKtkgxwsYwlZ9Ajggaka
KaDvHItk2CPMzUSOCwE57zUR9BVdNKbOI23xRXl+BrbvoLrltHX+DbxgGlsk6yMmal4K1PEgZ3MH
whUjrpdHwXOqJ4w3iDvozOH/dP+SgihBeEsaHgiubxINWTrWJ8NZrgPEOVMC1jw8+3hQWeXhcQkS
FBM+RIhbSbW+IRS6UONScK8rI1TNW/QVNuokkgZkJ7bk5wmczYswI5pzkP2xfI+LxZY2XmkfaW+m
Q26zysX6w5ePHsx9GuxBikC1+HGQifzJFFiHPQr4LBR9GleVc2xwZr+LsAv7T1fmZ+heRXiZEKbL
WVQaD8kp/Z3Ff2fy5U93P/QygSfT8VdpipTWhbYTMu1OU33mDEzivOZxGuXG7Qy4J0nOGpNal6An
oHZvsayzyoF+XpY9HDCgx7+H5h3tYXlILmZGrm7o71MktAwTB9L8Dh1yCet3BwsMAdqeF/iBgudp
KL2xQgg2fXALlLJ1wge5U9PFjWY/R0ik7F85Aijgfd6GuhgjQMJyNNDVlS6RBlZStBHrxM+Y9Aun
oau52WSgWPKRTUWEfeC4+8QCdtmHr+EkDzHODNWyPMXDtcHtI37dpCnPq0gdfumnBgicwaQCNR4f
95+4fmooDO2XqIHDPVnzHgLtqhDqOHiPIcK5NiQJYNe3s3sYbWEtUD5uDl0K84gItBxAIOcTeyC4
rwjywFkcZJ1y2QBvQlzFB5JgrJ2OK/aomwC3QrwTfpcZgcSGLZ8loIZ4MRWixJGCB7jIqwupD0l3
YtuLHl7JVlThlXF9YOTmD2/tBIyC1pOuyQV6CyNdMoT90rNQV5fuRu82Dmeu1gwuRjxYD0beTQJe
vwjDB78tcU4RDBZpksCihC+f/yjvFvWndGpvbTzmy4bVZjIV1CZFt4hCqNdqe42C92S7kOq70c0F
jgf4WLDm6o+FILKg3e88+5E2X8CRhRmrs4pft6opJnltZFMMugGIic6Td/Ww6hVE/zFmclWTnEOY
MWzbNdPVVf+iED6DuS9x2OVMtIgyx9aSvFagMRZsVbj20aZbgWkmS8IOtZzhSSe4Xn4Pke2OHhoI
PQ8y/AtqD26qKecozbbfwWh3QYCs4jktbI/kKd2dUnzCLBCHNq4zvlWoOfvCbX0YHd3JxGbIxirH
Gv4Cud58f+M5Yu9Oi1mOcQITSBuA435JwbItIdaMoBA23h/621Ey9PeoVnlSvawWR1PT5H7wt21I
GesPra9u/lx9BWwwHEV1glML+y+DfkeIw05smA7TtpSYgE3TFpMjeEn7sg22E2w5OW29X+CDUHAD
BQGVW22/61tzqNBFJ+PkMVL4eiNWglwAtfsIL0iuocqG6p/c9GXGC4AD+gCJoNgEijg9i9Q3QHRv
ygbXlg0LMQM253ANnlCwk1u4AGMhCut5h3mRIKsR4WPHG4aaIvGao5n1Ed0Ff+bwqU9wW/GftJ6g
yw97NuCp6T3ziODX79FbHvpgOGpfQu4nCe4gvuuYextmBu04fhuaimSQlMH605sQePCm2hNZG4lD
3GjoaTwHFZlL+Dl3uoVOAJkb7EFfrGH0RAFmRKQuvVLoh4hgl+nCPQEiC8DuCt//wioCJkaCuQNz
NvQsLnHWblsJw9yUTFUxVcODoeZhDfE7qUhjY00hwd6GJ2bSq0wwAkvhflg3vQSg6CdWH8FUwZBI
psMGDIFjBkshYQ8Kfcvjobsg9OY6k/Zq6voxnQa44rpwKVvNP+D+enUrp/kSfS/Yj0al7sHfxnx1
88HD+GkrXuoOoTG/kwMFJ+cD1AjR5hWD1uBF4l/aY6NIy2NtvacBDIujDb/HFMGHjcCYyFSEe7FO
PwhuinwdlLlbJ3FH2Oaf8MR4nRaolrSujvPG3zxMlvmcJLduVsBBK4oD1LzR3FvgtleyfmFc7qeh
MTgdwJH4lJWVasd9N6g3btub4mAWdIrh2XE0fnoJAFYAXwnoUJbD0fjYVfwZ/DVCu1v+wXkAKsmC
40igQW4hfZwpkrYaWCGzrh5Kf8WZ0Gno4jDny50KxXDSGPmwFSNPsG7aMkjHO6nh+vPQNpKy6q/3
20QnqPVzf8I6J3ak6l0X4/lpUhccazCXUD84e6GoNTv2s/6O7FblCIz716p1BKnqujyco/elp0/d
Wt0G1dyb1X52RP8yWWmRKCaLSksElfrmaUrxSkp4L7755Lknwc9pLU+YEf4i3ACULnSaQxc6hPQH
K5oSWT2+hZuSpzaODGwXyLnDoTXSEorqZ+y6QwSOzsRw9vTwN4q9Bu382YVT+yqxWgh+1rfpJUC0
z52TZLpyaQBEY5z6Tym8LTdX4Y6Kk745ygAegRAU3qTdDsznt127cR/06rOTns2bWdyRjJUjYTLA
HRv9WRr9BHXnHHSRKqvKHjUFq6HhtlvGbcqSeN5BM30ZxgUEKoa8yrb7IZleLI9cYaJ+54R/9np5
wKLUSUz1XDoXnkcfn3vHcacP1zqaLwH3d2lld9FACvRv57HuQdKOv5I7ze04/zG1xmE52wPKmAvq
mikXPPnGrHevrftGqfDdQG9y3IOeOZ0o3Gt21HD4WK6zli0HoK9ybpYXFkI4igKYbIP9ErWFVfa4
DahOCJQ4TdxcJgcWEK5IpNYhtoNoXogVlGI3/In8oNQhzTXvezwOv+GA7Nf09Qc6+WnA9MRWUeWD
X5dGiyLBlypD+Y9N9gZnwT1m1Q2MFWSUwDt6Lnho1rCEevkjQ3IQYfWtk+ZZyPjMsBYvIvFUr+kR
mzwPVsCWKDDJ0K0DUxycliTOTdIFGI3HcrTJLWzsHuzYrgOdRZbPGTRvDAfDmiD3tP3VAP0vPUq8
Gtu50TxLUgC0GD/a9I+p/s9LP6IaApHQI6YM/4mP1Z6pBJlI8u+EdSuAi9I07BAP8hosZIdXvwxE
9081y8NcB39Wwc7Ojx4aT39STujerKSo2tC7B20iM9b5uMHYRc6NhQBhP0Y3PvtCHmUdfNWpcZlH
Jxg743k6gw1LWFYNql5gkNVrAtEwRBLIMGONJG9XAt4DDummwj0p4iPZKNvBdGl3YWK78RJEAkpF
beHw2leDTf/BikObAuEfeEFMspF72CwaEGFi3r7uG0A23ANAy2CzxwP83Bu0/8rAkLD68YgPKup0
qcJ0PcKzQV9VXyNNFlaNZL+OMz6wwQ2vQwWnKhEKKdqJj7HJKOtfAQCTSzrIGA426MGlW6e0xV0r
Wnjl6EpvnoX+U8GhARFp6tNLpR0a7bug3oYMef/1XaIbeReJQZd+wjtM+to8IHfd90u4Lpr/MFL3
N0wt4h/qXBeXwUNFH4CYGO5Ng+4IgpBdtL/W3rGeRpaHYkJXlgnDPZrhsJ8UaChmwnbnpOmD7y3h
6yk1Ifv49QtTTGvtcjNx5A3Z1CXuWht8jfDjWbCcM+R3AWXrGTT3eiQEGCe2AZCA5bxwPWCrRryX
l6FyInwUgyHvaSvUBQ0WvAiNCE51u0HiTpSLix42wlO0QPddZYoDFrrYc+DCZT/PNcEA5Aejy2oJ
jRSuQVl0Ilm+Y/i672xj7WmV/TTlBAbAr1ECwrZj3QPBNTBmLX01gDZ0uoIQopAbKFgjg+tgA/0k
Zn8BGRhXfzlZtrsgXQwzDR9FuMcaI0XH64hgsODQOQ6o5UVufJo25V5aNC6c1SiUOtTpCgdoOk8H
ypy79LAilb32hycSHMWKqaSCehY1XfdK+w2iULih+WWxoPA9LXazcqBHxwiBI22Y1o9E+eosjFj3
HGltO0has0TYo0v/sgAetljCqecJlD5v+HO8U7eAYOIEO9doGtjBdbDCiyXkf2Hlr+cJmwOHap0U
OHw2JPcgAF5Qgwk73Jx6ucYti2CNq2lOk00/Vf/j7DyWG9eybftFiIA3XcLQS6Qo30FISgnee3z9
G8zbuJmUIvnOjaioTtU5EGH2XnutOcdUivyetGWul4XCbYKSf9vSVNsV+VnfYhjBKjPbaKlLPgfj
ALFXSHLqKZRizVFR3W2KsiXqqmoUf0HxKSynQeko9gb1wxw6VGGz1d8WQ5M9qXwKKirxaN5UzeDU
XSEf26oyKSgyY0tSd+8lQ9BEbqAMoWprqTFE9ljGGipXUw09LaN+n5RIGQnbm40vQo0QvqVi/5lF
g/I+mWLU24WeZVTHaj65ldQ7uiCKThYBFYh9X35t1Ukb6J5pqJLS8xi2ModNN4zz0hTa8VEsJtMt
hVHmiD0UmwpR8F2JeAftHC/0IkTNdN/mQujEiqBvrSYxHhmC7n1/Suleq4RkhOK0GypN92pckXuV
8esdt1WlYyfQxFELvXHiNDLtxBJbt+xk/RNxX7lWOwa5c+7r2ybsidso6mrV+632KESRdFdyeiYM
CoLRi6o0yEK6RD2VmfzUyiiFIbdq7UGxxtot4zZbp1IvrzVl8oHsN0F6x+SG4Uc+4BC2DMa2UcOa
zvY1uEaJO4nmaUKzArGej5ojaijLxUCwlmorSUiHp8TtunE2kLSXgCszS0w89FTzVzESfJh3El0S
RD27uMsNwhDjwjgqGWqfUWv697Du5RXWCPGzq/L2vgtp55pKFdsx7tC7UGSy1Q+D9TpMonXXioXk
+Iz76N7rYvQSSAAT3Hn26/MinDd3VILRL9ma503JSQyqjCNmy9lK5jumAGxtha9PmE0HZR3RI4Po
4PdsEoUoI/yj+b+ShOIlSmcm7JhMtKdBNsJV6wcWmUmiRkGv+FBwEW3fTnC1d5qg53tBYaQaMfZC
mt92N1IrMRA00dR4xcggELqCK/Z9hxA1141dXAT8y7sxo0NFz5aOaz8WWcpd0Qg2rVtKRyyImY1Q
LnkZB7+8i9pRuJXCgJPMRA/QGwIGg9wisdvkUYNAsTPH+yAwta+mLotVlcjFoffNIEWYpqKRECYp
xCvV5LIr+3qY09nHBefUcZQ8lnVRbZjaGEcrqsfHAnZz6XCiqtamPAknqUun9dArtatblUl/vp9Q
GjTZzIAjIcagMaPqtcCvshz5pp7phyaUcdnYp4yBjDlGlkJYS6YZ3UNQicajj9f/qUXSy2ZZcfZQ
g9RwpVF3AwJefa1HHjbFov+LnauDe9oH9wmZRAih6mkjh3K54oESnqcLAF6qyXAFXgzbGGilj3mS
EKgz+XdFGbSe3xTTLse8jKJORv+8yIs+UmzRMPPGizmvPdWhHK8NVMKUWOHgspTTnNBopus4Tm5D
Kaycf3vg/vZVg5iT8PKdgWUYcVRVu6QtSS3p8rpYb8ZuVjYAHTUP10FtG0lxzaGryBgD/9cx+/tS
SC14I0FrkZRzaYqPWrwdZqxvBnv2glWCB8tmH3J6EsNVN4Ym1jIRtut31elJFBGdneAOnrYJbJQu
gdfZVrGrVtPTVZ7vj38XhmHoVhIAU/1s5v/D+4rh1UqM6Px3ccMJTI+dcYs3Cduw8HLtYvqluZH7
DXL8DITVNHIFLjkWPqaW1DAE9sXBP1WqUn8kCl+srz6GWZTdUpWcTyl6YyeI/Vb91E9LukmbNBJo
iAEpdZOWU6WSqrT1LDjYedMH+A5kepz+MNGsRa9WxwnrRsTsaGzVXwC9NjJUOsSH7dPU116Xj6tY
oM7oGrIXrV5fKor/XKn9uulq5CjKI0RjbTkK6l2hapWLzltksUs/s3n84MwsPyV6q67TlGFzLOIg
mzsGQUH+Xle0Tc1R2ChNuuzq3NUG3JFAQXGBNU+6PpAoJPl7RP3RK6CG9dhk+aJhBEPOG1+lGVbt
IcQd6TZa+7uMfhWZef37ff/p/qsiADsZ+K+qXgINM7HOAgibW1MGo1r1VXnkb1Sdrq/V5xLx0xWj
vfzTy6XKxFQASpVU/ZKB5NeSwjYfbiP0L1uMUgJfvhYufb1HdjaruL1o9JL03rc7q1Pae7EJc2eq
9Ii2Tt45LC+IMetKOga5lt0HdVTdjjWbT0ba4y8ILflSxF3m6LGaeGqujOt/367f3//lRwupAyYj
v0H+5j2n34OQWeTvR1HnFrPATIAmAqaIWnV7iXNiGETJcohzpkTN7BeG0xj4v3D9UQx1rfglJGnu
/vuP+ukZGpIhaQAFJFW+/IZ0eQLVm2gbNGTxA3TEabTjsRK8CKEbJ/pSLR7/fcFLy/P5ozUUw9AN
zM/EMV5Ynv15LLWm0jajEh0bv3jXpFC6Ynr+YR3+6xLn9+iPRUjTBobGhbbBbbVW+z1V5qLO1SsX
uQCM/s8SjHLFAimsEVbxO4fkz6vIeoL2Wt9kXzQKCFocHrIlR1JH9fKb4L5aI0XaVE//vnkXdOrv
F73wWE+a5ve1QrRQi3FV6pJXhpOvWVWs8zrubTWITuYQr0wMkPg1god/X/3H+/rHLz7/73/8Ysp6
KYoFfSPAtunyuyl9kOsrP/C8P1x+IgQuyookadzWyy0UgIgwMvfdaNJjUt0lTeemnA4kcSExOvzv
v8Y85+ixU/HvvcR2yJXfUyoYmym4N/1f8B7hnV25xI9fPFsU/v4z1ULSLuz3U0cAjFoaG/kYHtTH
iu3QspUlSZycy4FbXIOL/fROWgDrFBngrmVKl7cvH5RA6vxwK530V3N5rgQEO9+Sf8yuck7PzQm4
Z6jDwPDf91L6G8Hy+73868IX7yX2JKnxrRAH9SIxbf9IPoidOsUyWuar9DFhkpUCqzsjPeg4XvkS
f3hnLF02KLpE8DLfUD0qpxlBUuItLYJctEmQhfWkBfMOX5qK86aelHexT/0rmMvv6xgLmKxZEnHI
oGcuUzNTHE4Bh8KtZhXDQbAwZAWjKb7/+75+v62GxcrMCk+RB/fw4otTwqaWhNbYsDn1nt5gLuyK
cUztthCSVao3TYGgX0JUNA3J8d+XvsDa8EhlTT3DdAyNW/udHTqMbUvYpLSV62FwtUaf111Xzc6E
wfNJzlv5BQtDV3KIslDR1Xql2V2Tl145UPwOeW6drvw931af338PTBrDoIr+lgkUkg5AWdZuUYVx
mKUNhj8bYpplQwd2hwwy4yLune59vvKgvz0DrsvJDyYweB84VBfPwOTIb/mxsu3H1qchJ8b20GXB
XhMDcVWbk146Vd1nq4Fxx5VHcAHQ/Z9HYAFFZzcD+WRdZisU+Id+L1HnBMk6cjx/tomyc3ym4s8B
A8sFfIp94pWb+fM6aein+w1xD6wRi6TMG/b3ah8bWZeRsLUtMkgCBTO9FK/jw78f6gVh8/cv/P3V
Mi0m+kC+LOlCrWgN8OBbi6hTzHmjwXqvq1gYLd9lFNWuutSo1kMncYyhE78wh7JFveAHTl8K5XIo
xtqZxMCwS6mRj3GijVu8cIVXhRR8VSErD004IvwtsXdfeyHPlcpfe5WsaRAWIaGQGa5R0vx9g6RU
Z5RraNsJkKTTW1p8LJDknBJDTl32hNw2Zr1hRJLRYEI9Y/cps4dBaOYrN/GHF1SD1kT4LERpMEoX
mwxhT9PUdsqWZp4pLgKNElzuBNX2KTa3bVDR8ZuYnK7ULNOvkG6Vb+Uj90DRaUQSsstR4DKTQyiN
qVNo26FVzleYw5/nZmz2VkWiC+iZG9Xi6Mt0i2F5ozMpoKRMxJK28mR+hTjxFkOqcIQNR2NZ6hmG
ICWiu9yuQz9+sBQIFMBrclvpc0yKechwQ33yacDGHPVReiivwTkpNlMZyTVhwcTcF7IFpxL0FTPR
RrC/9q1R4Wmm2ej9+839fbi5fPoQgDR+NX5lPtK/n36W5o0Q9doWOy+qazMEEauK3ZFbZHih0ftL
OkUZwv2Iv79OCRZvm3JAr23Iq6medbc7TxNRBCPxgn51I4XKvJ7C7j/Xwr8f0P/+meeX54+aTcsl
MdJ7Y5tU/k5VmaMLbflQWeaV26H9sFrwIvzvdS6YckOmpH6nKVtD6NA1RzcD5soluxoS/pnzrRV9
KdjkcTLJT1Mo8szLDBlY/VZVHWw2LS9AeWJ7HcUnhAPvtPPe5W5cC2Z91wNXcy25eaT4vI9QsDA1
QWcNSQPZofrgT2b/y+gj3REt5U0JlMbGq44FUpbIh/TX8nnuCzX4ZkzDZSdbW4t/B5OX4EsosfHn
85PeZZ6F7XPRFvkz7rMDEo5dZHGepw1lF7gPgAvj6zPnmbc3UZ/DAssFXJ3mynn6e7nIw/odAcJJ
jBL4csmVi5DWEi3lMM9paMRp3uN3mVBXl0HtwB3ZNbW2aC0zsKUinFx9ykdPnpNq24mZ7ERCEuvO
v1/znx7rn3/R+fv/4/WZm7BOYsXY6jTlarz0SSmsdeHlP1/E4DjMgZgD6Hml//siclHNYy5Z2yYB
p4IkRkPNPFlXVsmfbq7BIimxl1qU4r+3oj9+SqAEvZTU4e7cmjoT962S2oGugEf0pcPY6lpZ+sOy
/Nf15L9/Veb3sxAqFqd91cmG8SkV0ffpsmMxuMBwuMRWfSVgQvlhR+LXEUbOli2ypV58hB0tatOi
C6/c0j5WnpELahgHoOx74ajCjc69bFm68Zi5PUE3aWWnW0RYWr84jw+e0W4gKdiFXmKPdu/KTrsv
l9cSl78V65yDwG8YQIBkEvYuN6vSHBLgotJulLEpYTc9p4sDo7F2ltqlOCYacxUTBnTlznx/jdkZ
DdOiUqfnQPvh72eRoxGIDDXZIeFZmOk2MdxB+c/nSfnva1ystG3ep+qgKDs6H+fY8jhm5ZrqFenS
wuq/fi9cybTOEVFUZ9+OHvLcVjGo3t1YquEupDzfiGPoP/KNCv/1aHX+TbxMEMcVbt5lfljUimMU
JMlOkrlQioS7y1Y40V1RELaSIF5pkP30lBTeXJM62/wextnVus8AO9lZbbOURwW1jr5uk+jKWfXH
q+gq1SYzVACsF+8CcVdRzoxphzS/Z67UGqj4sg5XXCgv//2cpO/fo07qgkmnkiOcoV7evqy2BGko
5V2qpkGLw1QzjgPG8U2FFmgrGO1wEDHneDSfxYVcMda0ogaLK3r9K2/M98YADxJYIV0BIorOx+SL
DwBgWN6fST692WxRvCpOqbTtbWhphYeLAzVvZuknPTS7TTs0BSAysQZRzrxxHHocC2pToCpVU6cT
Z4vedvl/2Pt0YKOE1TChYfO7fCxKE6KOGMcdNuHlmYSNPWoJoG053pQkF1yLJfreSOOG0JERz3RH
FszL3nXFTJx1isK0aZWVoVTpi1AG0SueDVLyRpQcb0IbpntNjcebuR/Kh7SJ6WFceUG+r4a6aNDJ
NjSJt8S4PFviHlB9IvN2jVs9vgJxQfrQkN5t2bUbHGw/JUih5tdfC9L+4RNgeMRd5oU4B0Nd7BPK
rAUmw7m9nrZ8zrh9ZX0dVPqVxeOHEplJPqcjVYfeLImXvWUzbnRJ6yWWKB9JnCCJ2WsjK8HeQqBQ
U/qXwi7M5HE9mipCanbsna4n5hob7XwwajV4pyWi2lPBjHwokbT1lWYmi7ZBsHDlQfx0Q3gTeOCE
lliMMv7+PHRzlJtEC/YQST6YANdgFv3SRfZiXbknZ6joxaHxfE/+90oXVUGuNmaOXmtnBiC0JVnN
0W0SY1tSKaOYl2DyZUS++VF/23ehM2W4eMahO/hpv1cg9WAbb065ChFkjMfeZvQxeLLRjYu5lN+b
BOd5p4bFMoXM5+RWe8irbqnAFlsIaeWlkbXJR+UJOyicgJKPfGTWL4H4C1T+S2/Sd1+dN1o+vIdh
c0DOtypiDDCKKd3zHgFCm7GAhAUcYKlb5WF/YEZ5X4XCTZmDP4YSxiJn+TT7cGYt5lZeyCgYXagx
2DvAIWHtMFZyMW6MUR8/O44I7qRK74zpymVyNqaHQfdrHIfZ7Qy8kIU0rMkqmx1y0gPPL4M98bV3
qhmDNcs8sRZAi3DkcBnOXTvNXHlIFydqo2/VuTSNnQr95RHBK3cbOua9DhvpSmHyrYtIT08ly+Q8
FQH/eskAz6uw6OYy3Eca/JigyO/KMXj+9yJzrjv+PqhyCYkQUOYU1AuXR/TcFHWLOd2+kyxBANCC
fWMehNArpCg50q3DeTj2WvvWlQLWtivXPq8klxenRaJxlhGh5X4ruqvASIY02tOdWWtGixIy3gyl
YXfM8vXkA8AlwBLRs9DVWULj+XXnRkm9iPHPIFhdYB9e9MZka8OeqtAbjGGl1K+U9wt5HFameDdZ
8CxTyFMtunYVJpcC5WsCBdLgWOcLK6QGZ7JwwkKU4HmYhaUodM++EX4E6tnhM2n7zC92fY8Io8we
g3CScVMOd0JZ7JWU1MdY36VCXNGjQEw928Zk7MOzC42MX4RRd6xsy4hzrTWadhAfe3gG0S4zEEfi
ny52eYa7aG7tIeP/LtGRmOIFPauFIAIkFNC0H4f8TZ0Pg6p6Vv45dN0mgPCSkLGtM4au5gERk8ZH
XSmfUhLfWgVo1XzeCYFJigHCvivL0/k49+1xmYam87rwn8umRhmBf4Q8iJci2YkEezNmdv0Ut5Ry
LZn2xyuRP8CSSzAh7yV/yR+nMeXsghuNGArYmUgQyNEpANrjxpNWukGUlq9XXsQffhg7rMp2dK5n
L6uLvOB0MQ/pHs9/emcZuvBqhCObkp4G1otlBcMDrgrr2US8eW1Q+MOKTxV4juBiVMhHeLHZjo2o
x/i296aIonpO7bl/z+PK/ffv+/EiHHDwJNBUhcT79+2MckMehjTeS3olQLw0ze5NZEJBSxw+5/+h
ggaJRLamCiCe1N+LZ9cmviJHY7gHbLlo8cYJwbGNrvVCzhvhxauoI2mmp8lJADnN5S8S4qKeJ2Mn
H5k+eNIK7wVR3v9/E6QfegP6Xxe72JWpzAxpgHRszlwskg+toLtxOy+DDGmqqW4CKwS82T1EMmef
QT7ogXLbzRjc/vtThFOOOuC8UAMr//spMlUpcizl+yE6rzTDKosDJJtXj1nKD7sOPVtdQTeDUke/
vLcgnrrK17F+Y7H3Ics1SnmXFNOiA1EKAgDFiSa9RzD+klsrX0OGxOoogkQFBSLbpf7UBKZd9B4p
BHO1jmkepOatErwpcDhaJJDiYztu+Yl2ZFULDWWurEB7i04DlQN9tqWY/EqHw/CYP/sWgrMHi85D
W+9n4WHEEoNEr2InMOnzfeVAZhELj281y7eaPDUGf0WcOJ1w8MeHMHmzhptCv4FkSq6hYU/D5LaA
IMCOQTvgacVYWZZJ8yhwmvEbL4htbYIzUfuHvq8XRiQsurRfh3PoEmG9SLoPMQoWQglQJSncwMwf
DCoBrKECktTWk5LjqNwq4VMnOUML5dvtlgzjKNrMwVUKUkXvSdQjlrrMnGSp1U511LtVmqwm9XMc
HUvzTCO0IRm7yZcFUDHiSGjXyWOdv9NoDJW9Xu3FULSHj7A7DB2uDC+3WC9uNXC88dEHzKIt8MDx
34bkQW/jL5j6VSK55tHXMUEttb0aP8j9VhCeTRwWw00YucCQstoLtKURLgpgPPKZ+mfnolc0yhK6
IKXjJhQBfbi1dCzAaURrI93MCTgvLLrtrlIPwrzPi2Wjr7VkqwzHwb+P8805I7npbFAJY+/4mFZj
0aURn75ZomtGH7AwpnaTYAOPINV6GkRXf2fm6w6AWXWrGU/tTNN+oesbAlyq5tCYCLhdH28dlCKY
J5NX38vqottKI8mPJwM2LZSeZlO0QA9XUnmq6WRptxNKQLz9ulvgNgygfy2xmmiGV6F+08HgwFDd
qAmSvIWObEt9DeDSJnY+fOlgetp1J+61ZqOHnH9thLtjY6MNG617X37GVDElaxPELABwHexV44rG
s1971pOGSX6+rQsvCZx8XM7mbVSB3QUiNRAaJbiFZSPu5R+VpIUxnGLdzorMMWe8PNAqEZ5GihcG
H8jo0GuicWRaUIoM+ICrvUhxirW37HtQSMWha3klxuKU/KYwgYwBaVEb60LTVoBDn3u19uTO3Ddp
ucIlhH32azIY94AU6EuQFIlPsFo77RoyQsTgJlQ2kfKFLcqDquOb2AK6FbAGU35MlfsSTFA1bUPt
vqPA6YbW1iKQZbAERDo+0uzf0MgiF10dd1b5UKunLL6Nq90s9wClblXhOeNTabO3mrYj0jz0yLUb
YTHu2qdx2IOuNPObSXiSs1OcPHTTq1GPm8lEDTot2nKV5U/wQMTgFgESQAE/dVS9svXZUwoGrLIL
9NWSbjp0cBZ6+n0rbjrZmfk6FBjqdpzv4BQJSITjbFXMuzjitjjQWSvOEcOwgiUBBQquQi7YGMsx
rONiBRIB8ku6wQ8R4ZaDvwxEERdvHwPIHrfobBZp6NUADSgi8VLHSe6mMEgI63b88CYEopWm1gL1
AXDDxAEQwbqgwGXG5NyJuge+Iek3OpbYZhQwk9ZLCanxYHKWUddldOpRCRf48AuD+Xl+GvdBLS/E
wom7ycFV3Av4A5C4CzC0mIoFvDYok3HiNsldSEwKhqkQJf6CN7J9saoHAA+cXuvJgxK50ERKVg7L
gY++u3MN4VPVl5Xoadh6+d0T/J/p2TDWxnwzq48Q/lDiM6fsu3Xmu2XqNRKndLd5r8vPOkZIjQ/6
vc7cWMLeod4hnTTyVTId5WgVJndCAAvXiaZNRQBcBSOOYEI2BVHY1/BCaOFEm2RYMmWZi63Segbj
BCTK071AuFHzTturK1bdeig8a1oNUNTCTassWQdT/2aO9lG7lfV2MSrbfOQ7DOFXVMsC+7UqxdKV
88pPZZQsMXCXNJS14mXDLtFMzrBFuB9rKkRFnCDR+GZ0VEcfMsK/9/of92AkK2jqJImgh297PRFz
05zsYcsCeQ3GdBsOvX8lkfyn38OA0gT8cNZNXnbbMx/mZ2py/CopaOouH7ZAwJS1qqjxld7tD50s
/c8rnX/uH/V8NUycxUU+zFgZFnEVvmNTBdLV16gyJ741BsRXbuBPv422mcHdUxhAX0oHBkP2m0Yr
4EUKeLiF1tWDs2Ew/vj3c5JokH4vRY2z+oYSnk74t5mFlupSJjfhvvLZOHtAS4mv2SlGTj+odoL0
YampnTf31mzuBmQMso7zufxo9IZvS1/MRXrqsKThcdRPQW2wa86ltWyhIa5NGL4sMnhmuEmqq/62
cE+pDp9NKhaW8TkJI4u6Qh6m2G5EcL5aGlZeUdXrVpNcv4DbCtxxmDkRd4G2jhsMImHmznm9CouV
UeJ0t/aF9VUnq0C4jbBo60sgpjWY4qpi218amucLwS1ipu0g9E4/7zPJC0wXirDfY0CLnkVoA5BT
AYIimFsoJKr4ByHEeqwtsALhnZ59B5MRHFExgUxD0DtHVoo1c5FWm7paWiUQJKf7DD8HjJrhJiR+
Rl9muc+O7MJgBy5czg/67BRUKR1oZHNdztiVHNG3hTMZ0+DoRLyJ9axYLmWICh0XZ1ENp9+Bd2LG
K3bcsav2Zw53rP0Spptu6BgkksvRw34H+xJ9ZsVJxGsv4Jp/CEA0qdxeZVg2j+P8OLW/rJ5M4kpY
qv5j24I+yu5SGb9Z8i6MHxlGHyY5thG9yMJay3814VsM98MHmNfqzzTO+KlheKeDA9Buh3yhGQi/
YQ/cCju2QrWzs+42fGvJLtnkCoN4yJzLud0qoWsJbEsb6ykW70wNUw3PzlUaDPl4Bs6SPU77mMit
wVzADMDZP5X7c5on5UcVH4rcHg3IFdEKaLadKhlLKmWJF1F+TeCvn4kXmSxwP9boSEqwoPzzzRdq
XYardt0v4m4hDvx9lluX2PiVnaDsitc4OfrUUSkEmNgA4dKDEVgG8ZsGtyiU1jmu9KRx9Ho1AUCj
A8N+MNQMqL9myqPK6wjaGKInMAJ1IkKVX6lVeMjlxy68Hfs1hxI4cG91vC1b0e5yaucM04Jy0iw2
RrlAGaE4Uka3cqj3WUFN3KuegulPNse1Yt0252Qfq12Wcu7KxjNdiRulfc7nG+A38Koi2xCUBTEH
C/i2tmxqrlSba/Bk2EpP1rDnKGtn0kslb7raU/H8DvBPMGg/xvNaIKwiLqFbC+xkYAzDvKHzxKY7
NjzSxNRWDSjsrtNcEghdqZ+fg2S6HXTfHjGLZ9mqNlIoNBBYjlqwG3NgNetBumtK0N47fHrRhJ9p
ov+mHkT1MT4jtGEhQK0GhwELpAi2MR6rMfBapGx5qK9rpQTmz1sYVRV+f/ADCYY9nFjyIckG2YZ2
vyhliJmREdhV1tk53LSwI2kjj7tDJ1L+xJjzz+HfGRYkmY8PeMRNnD6Rj0k0TXozTBGu7t0YrIVu
X0dLQio3Uv+Uqgf4zs65opi+jASOOGecsvoyy5dA2IeUSYIMbOTUd6kdETg5xZ6pLbWIqKFiHQJU
oUFX3vTWrsk0O/RPJsjKkZNCshD4ZcU+N6muNkn/JACTSGCIHYoE6U79C8RqqEH3SJxw3PT9S2e+
9NWpiD9EYl7CzcAvoGjXRPxX6xgAgCit5no/tHcgAfGGLok4mkegLE9z/SvUqFwXQ76UZq80vhST
hxP9GsJTJXz6wWM33IsB3iVMo9AZ89PUrUvx3VLXlr9NhZU2QEXp9g2WbuEhezBrN9McvdqlKIS1
wSPMsK6XJQ7nftHihCW6HdtnQXM9fY8C4pLgiy3q+TAbdzPHGOurtPZ6vgU34Hbzbau2biU8jfqv
MtVsAitWfkB9r8LC3E3lUQK7gYvUToaNVZ3Unqb3AUAmP0bT6I2uracspfkXKOEvMusdAXJBpk28
BkTNtPGAJeIxavGZFNSprQ1K2TX4B5MoWBa8LCUkD1TJjmAlaOSI0m3hBgmdK6vsanlmD0rpNhGN
Uf2zIH8i4GWVnLapUUscWtIh5vKmlpZ5vurPIRDCSgAbSHNzMdxU5Y0V73TzFAauAv8Q7wxQyczE
cfSQnf/J9BWbjjNQXKvVTR9hImw/6ACuZi3cwbJa4Mh3+9nypOq2jMZNAwtOae4pZL2CCFVjJEod
jKTePMYh65evuIi3120o7HDdt+NtrXC8jqkhCfXRjIadB5Im52uRUQTQoGzwDGgkVUmJ3mn4SbsF
zp5FzxYk3qklUzf4KvWHMb6mmIqbgz5GdDbWlnVKEkrru1beDyCL/J6T+74w9l1Hzrl5Nwcth5Qb
ECsbNg6wYDvVXAfSIdJdq2Bxf0h1UH6eBFhJoO3MQ3yAthGNu7x4UWM7UBy9vMfUHWdO9susl9la
UFecRTkuzgCbDlAW6xxW4TJSD36/mjhLhE/xKauO0+iBMqLVd6O2z+2dwgZlOFFzr2q7qNA5r5QL
zfqKoaZ+tPgfVLiJ9y0yj37Rf+rdgTFQGDL+5qm/lfUTqspJXpoVOQYSLw1+vF3Ur4QKiBgpJwUf
qm20KI4/AWCzLW0y8RgXD/p4q5Y3Rg1k+xbzNCJ9nHzYtUGSwxI7SpM3Gs0Cv+rAGtUQIhVl7ujf
yxKv/NGC+xv0bwBge2LJAmORqpUj5tvMv9Hqo1gdVFb7VF/26pL6obRukmhb6SfNoFV156f0g7L0
uS82JC2uU3FaBmF8j3UAUC2JD7j+TaC2evwQtgljBLuAIOjDaQOOpgfkJrQnjaBJABe+ri+a+A0Y
9SIQNib8wzRZswa3cWrT6zBRj83CJ+x0Nph7ubED9bbBb8zCYwGWBZ659bOjou8l447csEjyovrI
Wj8GL6A64d4E1ZaMODJ4SCTZQ+tw57a152M3bZPgXuPl9MudWZKkdiin+znd9J8DM5H8IJS9nZYF
er3nmq2aNqANniWacH+6QXrAng/wSzshLjIHcVNI4LRGOA5R73UpllhoKn1sHfm210OkHKb6vg+h
Rs3LuLudH5TCd6sQBmcIIDVhLiEd5NQLgOOWe6suvdh8nnTXBAJbVx4syVQ4jMW2LH00ciBTexyy
kJDoVdopDvZo1lYZLGa/YguNFrG0PlPak+ZlxMPWM/YA17yQpremdumvypKbC2f5Jh/wamQAygmF
hR3V3iGb7gYOdmX4UNZriZJ5Rv0Zw51L5GNGUw0+R16/VvXGIiWrSl9T5Rb9+sLPdkl59CGvWvVH
qoKXr0joyo8lWP9sbdbbCHddjuFCZCV4bMqnFiZnddN2LhqwIqEAXjJ8rF9g7S0G/xCA7ouWECrE
lHpyp1eboVkVqpuNS1YE9mfqXtuEutl+9rgcK76Hg+K7GQSnygTD7A4QvBT+YWo6fzzWykFhEqXM
qdtV2DBIawriUyqfKutl6jwdWbW1bmk/6qBm+ExM0O3zc2055fTaSI9Z4hXEPFkyTYGQg1Rmz6TI
RXzGOBal8U3V+KP1PXcVC8Aw7ETQfZ9jvys5iRhMZiniWXJlIGrWvUEEt5wzNSWT4dOqt5PgBSr8
MCjN+clIQLcZmxqOW/xISWvGngX+3yCmcENtM7ZL9c6fnbkBwfFAfkROc4559OQyzCAMra7uLdkN
HlraydMpSW2j4nCxHuc7ODGMIKanio8hdvRiB+JKhDYkuvHstnyFrRsbtibtaXPBSTkfoKAKU/Cv
axGrMdUFOKvlMK19ibrVaYNVi/Kd2D2DkEbKijhHQEpk230pbGhMl9FB60+6tOGIQEzD/2PvPJrr
RrZs/Vdu9BwVABK2o/sNjjc89FYTBEVSCW8SHr++P1B1O0SqbvH14E1e9KQiWJKIY4DMnXuv9a11
/uLMuwvE9eA27c9JpCS+KbYPUXzpxOfeeKByrvpuCb1V7Pzq1BgPsr9gUGPw9EXZARM08FmUGRg1
aIW9yPjVjgw88rdV3N/Cq0BIZx/jDroe0/ZbWQzProd73WomIlC6pcmHZ9tH/9qnXg69m4qIqkVa
gwHoj71/aIMf0/hS9zxdP0qtX5ls9TrS9gmW+gj0QgdiNXmXlkRW3LsLAzJBvKr0lZq+GQGdaHpq
ZP8sJ+2QlOtGnQsaROJSWbfEzWb6ygdLFeKWCC/i4NxKD15Hm3pT5Vvl00EB6zZsG48b+nulHxx6
tP1RqrUZrrTmLtXu6xqMM6JhVT/EwDH9Sx1EFzgreQk0iKeCBMKw3+TNrucZNfZ9fe1olzKictlC
ytUmAqhqJl7pXsbXKv8GGXiLyndSN+T/+HI1qCsvPM5PSnHZe5uYo3Wd7Ito59VgAK/H5JjVF0P9
SElk26vmUZtfA02qdUxiVbcUtwmlW36Nv0lQWg8RICGUbIwcAkq/VsEEnNOJuuVckD9KWpLGeQqs
xQY2TWLEdMzT6tHPOnfdkTy1zqA5H8wyDFajaRac3Up66ybdaZxqWxIVvrvKZ5Tbq/TItIhrAsr4
YgD0u48KQY4lfHuWR+rQ3T8NC1M/N0lXz071gZuPjkByLnf+Jl2RKbpECTffD6xLLz+zkb/SZv5F
R+XXi9v6xx5O5gZdIgQdleGGILxFAKjT+tmQ+jMi+PLnAO9TJvGnH/9/jSiepT7/OqL4PJJvKnr+
kFE8/4ufGcWGReCwiwiaAsUxUXQi4vgZUTwnESPa831bdw18hHML758pxeIPJqMIM0kkdly0XPyj
+mdKsfUHKr+fqkNsUS5Dvv9JSvHH/hevClE2Ul3isrG7+Pz88b4AQFL2HvHwnW6v7IhKkvWPYc3Q
MMKqiOMxnadfPpo/b5J//BKL/FEc8M8LzpZyXWc8+VkcUJldG1T0s91JP0TMUPrQ5XDp0bWZ1n9/
JWLPPjT3uBZjVpQxuI+IcMdA8+nN2UkoUGmQ6BC0QzJsndwneMYFn2Ts+cyj+iIs7egt0Ju8OPMj
0PSLrA8DhhCyMKOD5iN7A4zqsb9EleM9GSxA+YXlQRYCrkj8IEdT1DUT8BIpHdB8uSxZxi09BvZN
zzZTT+5oxRwEM1M5J5v+g8F4asKOkKc+VGXIHsVjBDiDaBtzat1NofO3c8lpI0MvEtKqJywKzoHJ
MLVp87HYu+D5zsfQyMikqbpqcIH8xb2T3Iduw9CuJwTtSUe0Gp2PaRtg7RLKaBh2paDqXedBl14M
Mt+zHwWEqBBgnrIZltaaoq2lMOJyMoutfshORVS309yxc5Q8jH0RpzcCxUyzgk/Um2sBXXhctkQj
joc80NJslwa5yJIF2WLMZf0ic31zEyYK0JQ2gK/hbQXsToDeNYJX06rQxZk9FWPwFEMjj5bmADcZ
kaRrJvcgW8PoIZx6UvCSxsrtDUZMU95rNqlYpxhJI/zw1Iq8c40gtFsppubFzjKYubrsGJWFZpBf
ROmQgQy3zZZ6Ne4ZCmlFVN7mDs5jMl31IF6VhloX1phoyxJgC+fKfiidayv1qngzKEgNQeAVJLEO
RR4Su+rBUhYofYtdJEoCWiYd3OhSD43EXWJezbGp0uYHUFsTQ7yU7eRbm2SsyeEDMdfAbKn7puAg
H+b2OaknbbqaOhAWW+BEk/ZQ9V5FSDNxtaALlXTzFmuNCLVTAHTG+VbZorSXHSXksJZ6nl8NqG/C
xwCQEoEYhvQeTUDk8G9Lw432YVeY1bFvxtS9lCZssFVNbM0840r04TntQ6U/lNlo9OsS56nBvp57
AcePpInXWi0k1bIDX619KYDetZBwY0JAGMB5mHlazJQxnQQPNm1amXm2aq2BdhR8RNqcrWu1r4Rt
GRS9Q0U7xa/MobzpfDVydig9qzhzJsu/4TXZYmGkdm8w5vL1mF5UmUcc9wzZMZ5uPLDhSez3B4D3
QHYl4RgW0BXRn5mZ3WUXQBNC87yATj3Qp6u7QS6FxG2ygioV04aZhK//aLuQurxVSl63HkzqFkZa
1qY0dQeTANbUzCFoAEPrjEswecZ0EFpAVKnmKhzOfc8IwupctCCiiKd46fmK+Rt/jyovyJnA0DIO
RrjX2HYwvgkzbuivU2KXPHXtFamCWDyhtDMfXHaqp08DhcSjJLasVp3M2m3LaNuRfJyMt0Rvea21
yESXdc+TCa2O7AYD4aDULPh5eA42ZTkn3qGZZZ5tZtVrWxZNsHZ98oyW5BWDr5KFI411FDYN3mWp
iwW03JHXHSf6TZ4n9tOUFagTIl7AU6OrgKQR0ZeEguUGjUMZOs5F1cT5D7dJB/0QT0Ticu7R8Xgn
UhXpMnOGkGl7SEwgjayouTJEaXGfekG4LzwHK3+o7GolY9N47ghxJCcbdahH19VFgetVLtS32m4Z
3LolQwYqWE1PVqkTd8kb1o6qeEb9BhBoAXBYc4/sIJSRHdli4rkONC+Jdr4bRxwezanGUMdxPrPb
b5IhDkCy2BWai6CgTlqjPHhOOzaU0i3kKQisU2R9a6I4qaj2fA2NrdMQLwfVaZw6Guat3diBXKIR
CzJIzvbQq8dwqrvgW2tZNP30Hiv0rmgLj+Zb56cdRJKiSv0qJ6bI7vS3oWiM8KKz8sSyD9NUom7y
oyYYfwizhH+Z2QmpuTVWa3SHzH+YpQQ6d/cepo4BjjBjbaRlTSCwnm5GwrTBRWnKh5C4GG1NakxO
g9bC15INUliv7cDqcSCNd0wuceV53lK1TjNs87pieh7w2XLmHgeyi9KKVOhNpU+c2oj4IYhITE7E
SZloymjbaOCMf0A8pXGbw9ZgYhWDj3KfBNPNx1rk0ti6zhSTkjp1TvxoCdCcW0vGpbs2EdVFO8iB
RNwu9JBkm4sGfZVBk9UunUtsnmW/VxMa2FWg5yMYy6gTKUE6rlBneerqamPUjTmtCBkme0jTiRt+
iKecrAvS7SG+FroeQQplySP8QweYtkpAVzEudgf8obdBnhbh3iFtwD+aAfcOpB9hOHJFb0lCzOpj
f+b6Q4LetWZrvQi3GfrnfvAHZCUuDM+NkU8cItreiGmMT4mgl82s9tZJCxjJsMbcCSpm3PQS5nns
Bk+jhWyDluqgl4c0J9wQRmtMMhn5LOHZmHvKpD7yiDRJ/AJcnBQKlUJrp4a5aiMiox4Fyeus2z4K
XduNJYlYsvO7XebXTH6g14DetmRp4pBpSwcltmbSB5BllPqw2/USSYTuV5TyC8dNr2JWDJqWfA3n
JCnE9JtjZaX1tBwnF3HZQkDkHSqagjiIh11XZb6llqXCLUVnu7Z0ho8GGnRmcA14SicrmZmZTTbm
D3yhEb7/cYAt2NKAmLTyraLn6pdMR8tAG1ZW2rCPfHFA+jg1f6/WBIUah6NZSqkLquFfx8wRjye4
RG+hBrirZo82g0zKvy8JP7l2IClirIJLY+PKQCiKa/TjNZLBQp+eE5C6lzvKkGrrrdg96E0voPRu
3y/2v+ehfzMMvrt/fR4Cns8tE/5jn79Gz/k/Ll7e+O/tm+J/F2r8cEyaf9HPY5Jr/mH54DYchOQz
Akrn4PDzmOQaf5g48Dk549/A2uUhp/jzmKTZf8CL0F2OUA4adAd583+fkzT3j3c/IKwUDFqcsrz/
yTnp050DDcTEu4SxxoUCh0PPm88av4ggkjQYyRZlPkptbulk3uCujJ8IlGYqpQh6gC4bfhd0g730
C5G/mI8pv8hlf7v07AL45dJUw5pTmHG9akTD1E1t4T0u9Z6kuTE5GUF1Jpt8NwhKzkRQt7L2Vd88
oe38kK6cskFPkZM65Hs+87UklHLUkApa1c6jxz0V1koSiFNT2LRduUmZ0iBQOJIcuEf5tA3MnSQt
Cqn3Bpn8htPocRjo/qXmqWE0SCDLL3fKXxwPjb98s/OdAIAB4Iv36c22JPClDWXTygMypqHsMnU0
TrTuq/DRFd9tcnp63wGAIMFbb6gJGW96YIt4W+2hwGIAFtJS5Fq11Rd+jr++BWzWEMNCRi/s+Wj7
y/fQZWGdipxwkdZk9xfjVhMho4/Xgdc0ImJzgd1Ohkb//MkDj/jFBzOLhj7fBRb3OsAWlEWG97mD
E8WGsCIywKGTLFQImxxtLuOfDKkWOGRhkU+a4PRh8sem/9XVeY7+4uozSwlflsUy/PG9M6WEAt6S
JFAU7CJMIhSlq1O7t27C4N3mzFUgT+CwWpd4kTW1b0ePqJ8BvmWztrL8i73ivU3w6dPwLcfnSzBJ
2KOv8vH19GnqebrkNtFtju1jTS5zd1HisV/YjachXe+fgZSugW5vrY7wkdAmwsUIhIO8AoJ35K+m
MbrsJ+isFUoJdzAWDnPToGxfU4uEV/qMMAiIMBrsgqQIYrCzmi6wzMY7N+SncBzspar2eWw+J0rC
qB72BghrOSGL64FB6ITKt0G+rEbzrSeKmwnU+AOOwl4fySWYiA9xCjKpe9B7Sw6363B0792yQcRB
qzbvuH+k257brDqrITHyRTM8abUll/O0iiBN8Pu+9z0d5+CeifCorpuNYnV3iDTmAbi5jl/cfh97
Ke/rH61LAzwfjyYf/afbL5VMiMx4BG4rn5G0Lfrmu6ZO0OtC9xSVd3Z4W0Xs3dWLvDXdF6O+s7yr
6EYr8i/uRMv8/U4ER4UPAmUYJ813ttEvT2FdxYXXGTp3Yh5eJqVlL0FpvrCuHfQYbXgrSXhOx3ar
WqkjSQ9e9JacAWLtMufBVOProIxnLR1uIuDSrhadhTHB69HL0PsXcLiJa+udXans3dR7Z+DYLrED
9IZ+1rfy2DrZNeXzLiVty1XeZQqIUEYkUxDTuKw6umdkKKH8MJ400X8rmv6aZtEXWJZ5h/z8JM5I
rJk7Bt/M/rwKAXkdDWULkF8VM2fH36l6PLdkjcJfblk/NkY/brs2WkHPWNbqIi+KtSEJ9yQ+5+/v
iXcM3ueH0NUdS1Djc7p7Zxz98lWYUyyAZAI8jvxgCW5j2cv2e+eIi6xJzw23yZgWtyeM/0+cVy51
4lw1UiWnbNyTEJMtVcE6NRG8Cz5hyQmDiQKD/U6E13XIuEkvvlg07L/YWzBr48r1he67wP0+Lhph
6hIJnHLrNI56kHo4QJXyUdlh/CjtjUZ2VyO8Gytzv5NIcoOlDKlVceNVeOtUQLSSTw+k9up24QuC
YaBZ0XyT5AHVFvAoKRkzcbvDycdmMV1Fk3MH1yxaNnI8ESq1NjNCfFCJUTptC1NuSYdZeuiW7aq8
BGf03SKoYVLluZN531KTNYuQ8G9IWeGHT3eaFQHl8p+D3rgp0nSt6xm3aiUvBxwdtJiGVcUqs9Ai
dx1m40qlCUDqgoSJ3g1vtewM/+EX+lNutt/uRDRgBkYhHxnqbPb6+HGWYdkppmB42aBORBbMiYlk
AuR6TMhZQtNcqoUSE0y8CEvcvW8zTx0zxmfRLNE7VT4cH/BPDGh7/L/qshXJHRnEyIKiV8KaE6KJ
I8yswPh9Aee4G1duHX0L/fJFJ3wan4R2HM3xW1z02wgRUI7uw+nynaHU+WQ7T1RHrwTz3DdMS0uJ
JsJsbruta6XbMDtUrjjSUVuVBZfgFNijw2j64LE0yluNDudikvWJVLvlQD3X6D513bzLuW56rCcX
cRiTLZ74U+Bhap76Y2bAibSSu8ZVDyiSXstIv8iu4w4BSiHuc+M8cXHfGHjOF8BiLwJGZ63Urgsl
VwHbRjim10ZNenl56XgI2nPxZpEasBCVvJO+/dQgIPM7Y+f6w0Udo5cI5BMYykRcZmj2ZazRc9FW
ZW49d7zbKMtO9LGu2tz54pG3/+I7NxxoLrrAx//7NmDJiWByz25WVttss6kj4yyUl0VEYDEyhoUj
upvRv/EG69XW6tvKGR9irXKZLBeHMix+yNjaOtWEmi/MxLKo6wPF/VkolbV3y52PDE80OeoDlaIq
SqqnXhR7jA7roArutKG8bYrxXmdkqzXXdks8tqEXT3Hmf08t/wzb/9LRkJDMmbmWjcunBulrjWjs
xqxhUyj18yBML0zSjsgRj8EyZGKVFeqKGw9DC5EiOcxwixnB36+TYt4bP6yTnD+4cWf2BZQ54X9a
d4I2MPSqIF/N9lE2RgRolfWeQpcDKKGmWms7CGTib10Qh0TDsbNVr1YlURcCeVdbk+lmAw/YMuWF
2698zTzJId/yPDx6ZEHgvWm3+dQdXYK8F6P7gkGb7FmePS9KL1Lf/apC/20Den83Nicq12AZdeY/
/2XVFxDTOeoppgp2vcwQQsTFuGwIvlBQRIyI+L6NHR+8oFl4NKwCDAZAoTDC9Ku//1h/W815HXAv
PJ9zPHOkz69Dd4YSHrzerJTvExZm4WOgQKN3UHYvCndCrCMf6b7S9n/GbZjwqDkEzrwNDpYWh8GP
b5+Qxr4BmUzuXlNe6nZ33vPuOu8bg551Tzi2qoJ9paFm0yZMHk9s5as0K28dQ39FJ5bn3s82w8vw
7/KtuPx5G/06UDN+K815Qf57VY7bj6P5pxdkB3FlFD4GbDR6uKt6eoYmAY8hJrV+OJhedDCks04R
+gXklrkNM/95b9XOUpIO//4r+YyFmD8cinLO77AzmWn6c/H2y70R66r3uobvpMKW0zDk9sOVq2V4
DolLjlHblIRe5eWhtFGdEIJiac4NoVJnVUksYybXWX7bAsn/+1f1GSY+vypWLIdxqcF+6X7+yhIU
AMoZ/XaV1kCCaqcM0d+ja7eGq6xG9Uy3MyV0aFP6oiBzzPsx+sbK7jOb3dOihRZ4Zzp+LqeY4xe9
H9AiEckhc2GatmoMwui0jsyvyAiJl+M36c7dUKHK7owU0E3hnTdxdmVPK4nafHAUEth51GJ/d0b9
bY6/rTwTlmkerDJ8krgpk/zoTGoXkDGAZACLpPdmW6TVu0DK8mIUtN7Xuj/mhGIjblSGfTKsEnF0
Z/+wTSY3ghBH4Z/yvEWw7kkyj7p9qVU9nrzxkrgaYrVsLHWptk8b8ytv77yWfVzrAENAPmCyzEHR
+PxUikxQlTQGKv7IWiLswoYXrZh/LzC1d3tTDOg0oceJU5R529QjS8DoV1piXfVVjyPK2v/9d/9Z
dWHSGPLBX3NP8s2bnvPpoGhHTe6OZY24qcuJZRMbkyoE1fO7g2pYk8q4wCpqZWd5vEvdWw8BYIba
LIu/1c2jUR2FfP3iFf22fr6/oplzPrMFYfd8fEZEmI6DYyi8iO5dGNyFlDfd1oowCu28AgIBMAN5
VEj3r3R5lufXX1z+92eUaQhoGoJd8ZLTCv10fSOl+a7grKx0Took9OwHExUrp2wshSWcaR3dYuI8
JoOOUna8C8jDsFtt50zDddYNVxG69zKQ6NnDDYvR4cKsxm2a2js05tuRVA8A7Ds28W0f1Xumq5sy
J9w8mjB0dJuwixjQoFHLx1WM/DLHG9LWBCOhuUkicwXDHx2YumhS9w7h+77Ntauxk1utya6qPP2R
Mspb2NosLLugYotL51UP6gun4dIxOlEcm0kuHyvduIsoHnORfxvj+DjBVDXCazEE287IsQ+Mqyps
721z7bjTttf0UxKjOqxuh969rXr3tWnK57JNOdMy5a0uVECmHamcHYrCIi9WwHURVnoAXLoisChi
g6s+SW4q1vyFXvVHkpVA2Nb6S6TpD1pL6FGPIydVRIVG7oJImrVZGPGybN59JgaQHuO+l2G/zMIY
mxMaJ9J9CGfTKHkdzCChlpHW3iHv7Ij3rtvrIh229vCcB9lBGaRZXjLFXpjS/qJywUf2+XGebxZh
YVx3Dba7z4QDh0iQno9OX9mEzi2UruEqIU8YocESvI+1UGV7krIiLJ76dt3k0Q98T4seTwejhmrZ
Eqy00huGNtJFHMmhhZMMCrTKWPZ+ezMUHUdkDTFcfW9UfFSlzBa3eJGYshbThae5WIrsHZPQ7zF2
VqO+bZFYD5Px4CWyJXHVRMJtXDItvmz4LFedh2+yNa3D4Efncc4PAJpIUMzPC3+g2vJQrhdN2JG8
6x9IlVhKzdt7kgl9Gvg3NTmWCxEoUibBjhjj8EizdaVUf2Raj2GUXm9rpGfkw52IfV8ayE6r1CYQ
Ndr1eBYi6R8SRpSTZqJq5iF2jk2B5cczsvMKS7rf+K9enVOUNMP5qLrvYKpYmk/KKW4TfUJM0XTr
0h5QsgbJt8isyTbZtZnC6JqcJQRXagidfZce8KglW6WNt2WExbRJMIzamVyxaaml9Ih7iskY8KqT
IbS31ofpSIYqdtNKhKs5eNUoTml3o/kcIqVz8JPh2iQHo4K2Ip2JvYxye2SjwCCznjqL8IfhGKG8
I4/l0p0tJ6HB8SgyeVATpMCu4CcntL7Znr9LpEtTsh7vWffWbeGjmR62kIEQIep35y6ujlJzn7o4
weGRI9eOxhMZ68j7dO3MacszW0h08GxlK23Kz0VCYEOprU08xFEZLKM4eBLDyOVwz8WeOgW5f6tc
jGBZtI699jGMrMf31fL/wQxn+1acP2dv9X/Mv/ulKEcVybD5Px9/RC7356VXz83zhx+IA46a8ap9
U+P1W92m/NOfJeD8N/9v//Afb++/5XYs3/7z314IBGvm30YLKv8wdZl7av96fHMWff9Nzjb/i59z
GsYqAj0bJxWd4hdCoWBH/Tmo0QzjD1rT7CyGTnHM1sLp8c9JjfcHzUO0bkzxPUpE8P//Paix/hA2
WgwfVhlYGg+ixT/f+p/V70+R4b+ohj+dCtjX6I4hxIK3ZLLF6fOC9ksFmjMItcZabZA3L02Q2gNu
HvBZ5MiuwotmR6LQ2bTGvj1zC4ZbhZ15/cuH9Rf1uPNe4vxSAtGih5aMQo+zgc2c0fr0EqyW9lDR
TIiSrbzbRF6EAj2L3JHzbcyAKKgi5HUNcw32hVrox0Sg3+pIltw6hdMBlRjcHx761dug0GqwG2b3
Sv58ee0TenQnR/yBtJ+MXZoXYbUu6cvsg3bSO8pZp99jFxY75vnZPZrZdkkppl91aTschikC8Cgi
+7yDPb4V7qhfclIOyPrS6/NRTwVGuakghioWL2bRNE91NhjzbEGvF5nngjmKm8AFAD3FqHf0cD1k
gPMgJ/XVdc9yBEOkMx98LZ/eRsef9hHz6I1GB3sdmpq9zXG2khQ2mC2dMy04la0dbGBnC2ppt1g1
TN0etdbwofpCQZqXNoQ7ZR9ctOa8xEiWkJXSKRZrh509Ctl0Fp0NxhAYQxLvi5l7ZVc6voBeT8+Y
XJv3qrUI6hGxCZ8gJ0OJHIMrVw7JgUcxX07kaj63rj/dcD4bQQMU+pF9W79MGyM+0sltVzbDf4sM
9EKuLS9L1o2niC6nuOkv+JjVbdy44tWJ+wiJdIdrwnDY432Bb2IkDvrKxVJ56JIyQspU1iHVvymH
NfDBapOwTX5PlQfpKrFc5NqZMS57y2yOne8OwUIf+mgTgOOhGSAd+ByaWplOrF0or6732cww8ZCS
n1LX7E6DZ2hXyejqmyjppjuGl+VOnxgtEPVNThas7PHG8yvuE13DoJLqEb6VsX4YW1dSg2nReGwC
Ma600bH2gW02u3jQ+pupz5uj1dn+xgxks5tkWi7JzxVgCzOhrsPEgmZilM3OmCBho4knEIv0KpwD
sorKJy0mQnzoSwV9Q0XnXWzox9RL1EOWpNhn46a7DOQYHuOiMV9ErcihBHCL+MEqJfGXnn3qTCcj
uoOX58k4+D5Ghgdy3EhLZzE4Y0THpyIJUNZW+cNVHNT8uA/O2lCnnTLUNQ0fSGFmZ4szIigbFEF6
xI0cuBFy8iFHNGKEW8DdYpP5OfooXw0rGab1PZ44HZ5KNmE1rrQsoV1sa9c1EfQhGj5Gb0bueicw
V/QZxsS8qWvSBbMR3QZ1FPQp2DyCmcBUPKDYiu7CvJtAmBgt8jfbPNmJhEvRIW2cPednVMX5Vk6x
sU2GKLxr3UE/mf4oTrFb41TSpg6RXDit4affIDnJtwla1D0hfRQvDhq5FKLuovbDYWsWVpWyrhTm
vhdkIhYiQW4zXZdlXR+hyFJGVlZ7UbgzSmNwAwLhjWaNDiffmvT7OJpWwcbTLIndscbJZ886LEEo
eZxl5XaIOXjqSZHcg5zrDtXk5C91VXXrUbT9eigqb6XR60DBmalbspbEuo88+0ok4MUsc7RWTu7m
OSojEeyhrpRL1fizVA0rxKAZCoxJUHISR8YWL7WwJQASQes+k4XHA4P3s8hibcvKz2A4zlP4ME6b
3tuJnexRAPfkaWkYDWokjQzzoiwnAZ34gMBQ9a1dN3QTS8rnV5HzkbhlEyx9E94TzrFRlqteM4Hk
BL1ODzFTKHJHH2KjP42EC6dZtbEzA6hHqFXk86YM+dZuEaYh1h6bVktej8VrqNE73iNswTwYVOgi
Qa2pcwUm4a4zSozuWozOE4tzdUMaeXiWdHZs7WyvtBdmAfIma4EENX6hcdSKkv68FzRBi8IODuwN
nbXW8tI8lSpoMVWZUOmMkHa3wkNnB8q8KNU43dpTZq6NHopewFCDZkGQ7yqfexRGimYd01Rg0DT7
6NIYyJ5Xg0MSIKEbKATLalGDrsVzC6hl9CRRelZqksDc0tqfQgz5ZTzCq2xUhpt9OjdDEytQJYyd
ZeCdb1E+Y8cf00v6gROUAIyMsid7EgxptDd7gxtd9/MHTsOk9yFjisWSVYlUP2wwISqKOeyvmex8
jdxIvzHogq5nDeBGMpID0V67a4kSCgfe3B+Ck7lzHC24cLqSrFhSQc+8JgXlzsz7LZf6REqMS23u
Basc5chGEOjJd6nA3DhBoe7yVmufChXIuyjSqdnTmvGCixA23fSizqONHF2mABWhiI1HPCJPVrpu
5sjENutVu2I1YrpbdS0QqNQf9nnft93G16XClIQf8XViD6MF8x7VmOmCKMWpzaJlR7oSMIf3YMco
C8vLZk577APl/EBMWBA6nIMu4ms5ugEhjrZpzwLjOTAylBNiwLghRjItq+q6maMlZa/5qEDnwEmm
pAze3lMoOz/iCMidXj70bpZtqyHWvwemX2zotveHOKhwF2cmuJDAsRl7tBioLfLN+X840tmlQRfO
mZgV3d0zcxLdZTbRZgXKU9kXUZFO38oy87fxnK0Zv8dsDq168ooUSnWpnKX5HsdZTTlTL/pNYg+G
alyIYT52hWVf0IBMTTxfTNYtA1C6uRNz1qefNtFrmRTdAwroBll2GVkI72HdPGVp17So+MgNtQYZ
XCs/8L9Fc6ooB/bqmikY1oU5cxRFGU/6nEPqE0S+CxjqPXUmzkyz85wrzRgdg4sCcATZO8A0sBAw
RprAJSuys77z5dY3DLUXodtzk/XtVVs3GF6teoDkhfbRQeOPH7a3XPSJWj8Vtwy/CBsgU16SdO9U
x25SRES06XAspm5gBBd1AMcqPxi/YzCyr2u3Lm4Dhh/GksRTE0uqoxhc+ZMkNcqUUCQarGUvbVG0
lAMUDYjyDBuORREySE1cH3d+GFRIjycUKouqTZqnUXdgTxGcuWbZLx/QJAT7As72GqrJeBgLxPc6
Keg/msIr28smNK1zgCNwwWrKyCfBm4EsgWpyh64kvNA9VoFQjd6C8hqRnIoi1gbN4TS8qezE25Jr
rd2rpMswRMqROGq44TmjMz3Y0rAxHmolsuuhc7EyWUNZYTak9dMSRbpSgeZgya8sPKoGezYKWtZH
+jCboO0pJ8OiV3DijOyxUVHwSMoyWVIlImzXyOyzxrPUhR1a+Q0U9vzEAExu6ET0W8EytGonR+5H
V8MryLjSO4iuD96mMAseOMIO+8DqY30xYhR5M/1S+ms/711SNSspH6I8tF/nhB4+hn7qrqkkEGZn
rhPQxuIcDdnbtcy63BduUmIgMTU6hyVg11NlRuG+xxB4xqSyP3N5us+BXHLqGAcyOGL7XnQsgBvm
EngflOUw/RtaVshLHbw79mHb1yS+5YoGy30BKfOkmgyZR5bEwd5pIgvklQs286xOQvfbIFv3sQ/o
DRyaLpTFdZJC/oUc0tEqwhJiis3kpRRQnLzkAM0jtsr7sgzH01BEQ7tlFIp4kwLBvBipvScUzpok
qNkiJnsT2LGxIvBy8M6mQCIBE3VyNmRm0h5NLU9pSgVYjpcMeLtVHoBB1elrJqt47FBopUVnbmMX
shRU9ih5drwOObWC6bMqsnryWN55nBeB6CrimsOuf3KHPia2pY0tRKpBWDTdUfZqozTVzDrfOCh3
ZaYxTe+9Qj5oXlZdGhmaXEyr4CofqqiCMqzYb0+UHzU9bD1UoHBMS144WsPYAaEOA9WSufWyEII0
RkG/rQ7YCBYmQMMSk8+QfKENe5c6fD7zORy1yIBkNsRJ9uOx06NjUhaK6De1oF9iLrtbfJs79d07
Mx/TXX/ZQq05WZtiM36/Cq6/yqP41KWbT5xi9nBhmbAZVnxGDdtsIWEpbBqb5woff/o2jU9/f6r9
1LSer2Dh10Key/uzeSQ+vj96Wim1lraMBrmO+DJk/cUFZrPbr4MDrsCQxrCFsMFW2u8qz18P7kGi
SmFEchXu1b46EBu9aDdYShfUn2uG5V91Nv/qcrQzfSYnYJ+w5X18Q7k9cPhy85V+kJgBODFs2Cv2
9YpiRj6mV1+D2d+FSR9vEbx2DKBMpmN47j7LJUJjZNGo8lX1Y47zjQ7ZktKjW/rbgl148VWC7u9f
2Iervc+kf+mDhP4Q/Bd1Z7rjKLZt61e5L+ASffN30YNx30T4jxUt2IBxA7bx05+P3HW0MyNrZ+jo
6Er3qkoVlZERBharmXPMMcfgCCZ3aVI6NLLBdzys7x6nB3R+fl/6YX/RcIZyEVnxe0PAa6hEbFqB
EtrfS/p/IT/+mBw/jd0Pz+SfngZSW6adGTtggwjnpaQ34xwEhxjxqe8mRl8Q+v01mYCRcl+/Mr6g
N3rZ5Za1PbhlZH0i/Uj+1ex9ugSH4Pyupoi9d1zCF2heuqjwL+Gfl9l/GNV/X/0LVaAtzg/1hE5R
trrS8iFK957kjUBpzLFRndbE//qCX3jN5NJdpcsH15x3zon+f7d26Le44U5QQ9Rxv5uW341u//c/
vciLsYcY8GD6H04edkBXZZkhkHlPt2ScOk/6zXD+vjHCDec1wr3QLdpvv7xMub3lyiOjBHF0ykjy
SHzQrEMhx+lfpjK8rq4Bgl3qN5f9fe1ZtCaZvdgghI/fptCgvBmdapxcudzsSOkKtFm+eS7lt0n6
6xW+TBM0DRRNLY7uProP26A3p6XjLUJS0kehz/nmYr9vlWyPGsZDikZHsqR/IRjcumuuXyhEX33J
ubv02L9unzWXRhP3MiZA/Ltv4j8TGv5h+HpaGa6BEPqheX6ZklmNRtXJPLmNe4jKCdjplDnpXvEt
qt6bIPesb2rWPxS0f1nyFpE0LLbeFaTvFf5yQfNqw1Pt7p6ykeKHexsVIct/fl3fnrUb0tR6cHNR
RGpF97r1rFm5Mb8pUv/TDSgSos1m7+DSo+O/roqs2mMgSAO0FmwD1UdtzdERBsj9AZsplbLWRTAO
/WYHGQoURN4K91C/nL7Zen5bKv1YG4pk4Uqpgvd82c/lhwIzZEsTs/5WPBa7+3o3mP55In2hBhAW
/nqFflL/tPavoBi3rXnyH9RNZWnS3o/iYCXV/rs95vdNlAtpLDzk0uF88ES/Xqi96WqlNejABTeI
FV4dmB7YjeST0gRS8t18/bGJ/Dp9flAdZJnwiHmkf5k+9PxqZ5WR65uKkPOBiH0Kcpc2BJEl7OSx
5tLyOTv5gwhZWw+pv/AiiXxzS/5eqf8XqlXj48dh3pw/Ppr05fhrjer/yZJVL3P+nytWAtuYl19K
XP3P/6teZSt/yexbrG64YjpBMrPuX+Uqy/rrRy8PhSK1D2373qG/q1WK9RcmCajEKoi39sUqfuny
L/kFxfgL++X+H0pcyKLyef+DchXL+5edfND3kmgWQe+X5ZZtD1vt3ugKNdNTdxLgYldk8AenKsyt
3Tm+VnfKLgYdFxU97Cpyvxqq6wBWaiU3yx04+srKqZsgfV7rn83urqy2XYXGDn2M1KYPrIHX5lBB
S7Ir83or0Za2kJTLpdJ+vstHZh+SBLMuz6S0JuhItXNl7ye2XGZ5yHlqSw4ttT2Q1Q6yz+KswNVq
ZDLS4UC7PXAiPZpyrxvfNTLik9VFd7LDToPnWULJoM6ubLtQPeikXKdHt93hDVLcDFE97vJ2eB5Y
19oz4Wcs5QzS3OBsotU0eHRgCReja3S3rewraZp8w1gGyONO271dXkJsrowA/v0hzeV7ubkaWReT
TNhD5YZYMZ28yIHR+QDeJ++M+vVWlPb4dH7ckA8rb/AmzH1Ludyih+tkUsAQMgYHIDRyVX9UGCwO
H7WNKLZ23BVBuRvU4QEGzeZyGFw+DiqK+sZeMUdZrdozUy7LJdRCMujTTUMtSt3ToISrzGH80E83
ujqsHRU2Y2C7yOOd1k0pYQxW7qH2XGh2npX147Q5tPd2VhXaHblCuyIZoIvNv+nG6ZX+auNd08rW
t45UPGg7rxW3k/aXmdVJLUyq620/edBsi6OQop3Gd7QQYNlZEl1dOzRID4WNDjCap+izgVAYojXO
+hvVI61G0TF/oJ6Oon1Nt2SI+y+NkHu78y4PGVUMAzVbtOkHh71LK8hpWKCNEZtbE/lVvRrwkAMd
H3JKmNb2RgOGUZQi213vu+FepY/dleisNuBh1kCKd03/LLpzRXfA6SYpiEnTpYtcm9GsG2mgF4gD
ytvOybalrGHBQvsw/WAaMrXVtRt4Z/0ovTQlTXlC1/fqzj2W3S055BXi1fRI72Bi65gNkc7bQtse
DRT6sRYxfRzZB88PhmWxsyE+BNRJyLLK+n6JZfQYPwfnh6mxBeMk0viD057WmUtfRPS0k9IL6vMO
oVObyoyy3RHa/xmk36ENg5mMqZGUDlDXnJb6zpztlAuNRmaZXWnx12Ut1kypjU6wcY9R1pw0TJSk
XXTqBjA7aiX/qPANvjonQJ23c2veYIlTR3Hbegdt9NDljafazRU9hxbs0K6xz3iq+GE08g61jlKT
VDcvN/h6sksiCW1uqw/u6EBut+cx1lkyuqhbGfCXuaMUwcBs72/twCwjypAovV2aQTmxykcbKYfi
eINckyEWSHNM9owXSD1+KBQQNf2qhoNbhYi9fM+Qr79fshTrXkMX7f6G+26nZm0IeqZG16u+dTX5
fMPNDVv6TYM6Y++E89gp3lHSVVRNT5Lq5dAXh9fiXvMGjm2D1q95LJAglCmvVY1sezVq9mg/Xo8Z
coHbQ6TWqjJpyn2XApQqdKwfalrb2nxbzCC4njIH8EhLrKpq7r6sggzuB5VhOwe9tHxg526S75sS
ATfpWG/se67DhD21FaD2zqDGZnAzN2wnbKkZRPLgCnmGQvkuudxVcyRZ3Q5wTLleXdnODeTBtt2s
vihLJaPT8bJ9ohpzWR4t1idwLxZADW1ZwXV7v338OLr+R4f4oq749+u5/Aux5P8jvomh44xMWG0A
tIACqsBHfzrNR/X5sy6L/xNdypfD+8/ElX/8oL9VlgzzL1p8CVthfijw0gkA/nXMy/3fIBVIw7ei
KdCS/33MDzjne3Job5NnadDzf5JZGij2X1DfdLrdyEC47/+ZztKXXqm/75xL8PgYIdL39WtMeihx
g6y2h9269R441O7HpbtLiPFdMDXn+Hl7PrmtuxXHWEkyF3J9imdGJn4ax3+gpnzpYP1t+Ow+B/gp
Aj8fzaONj/ZuXYwoHlbpbS+2/i46eNvRKdzW3jeX+zVx/P1yX7JUJafn0TL2u/VupayUj8FMewcG
b+JD5RUPt1dfoz+p+uYhlX4k/x2O/37VL+F4rhQ7dul8t25+ZJBnxTUC+w2fIffg733qPrbA/2+O
E91494454TJzP//84D8otH+6hS8ox0m168KsedkkdDE9sO52tHUa9z6kTcsZjO6vUOyeJdBGykTi
FmEsD9CyW//5Lr4QfX8fiC9pkGbnxYC4joEYbmPlxfSzeJcih3N6uwzJo+NbIr8f0318+a5XtP/g
//z4lFl/nWYmnj1oUHDhLoYGHBzDR1C+5uP81R5lse6p3hG2jdin25HEqRL8+bG/JNP/emwWPP0H
KvQr7St8YOlntFRA8dZtbAS8fYS+L1OikvUlqD9sr/UbT3mSS3F/uY/K+Bx0sF2+gUxs5ddc9/eb
+DIDKpBsVtqNlSYaV32r62TwdhppDho93t0Ug9HeP8Wac47scQ70vClgGmPd2Ef4Ye7U4N/1SRRx
Fdt+liADatIP5V6j3EGxA9ZlzfersJ0VXhHjeLKd2KPcJet0VL/19HE2e7jUjN0tuwvimLHpgCFO
cjAFdLrcS5BN2/QxNJ/O0RV8pX05TC4zrOyw6H6SPrsYHS2n8rLk7u5KQVema2z0seXok9aRXUqP
wc7rkcKLcxndvIuHHY53c6jQp7LfeeWC3jx1qLLeAFCx4V5liflEL4CHkqaf+5SGHXuE6Js7mBnc
oUX9/VXyWufqb+N6VC4YLzQ9vZZPPr/dnNY7ecrIGB02A9d2YeR4V//q0n4nDwvvtDyM77BKXPup
mt287fTiQSbnfjLfXOyTa5pPq3GOjqg3wA0cRtnWUVL4peP9RHWtdJDweWs9Rh71yEwoIBPNs7mC
nWVCj7c+PkbnhY5Me9Ik9ew4KSeHyWlKH3B4m+qIcdHqPyOVv10cPjlUESULiHxpX/MQhXcBbOm0
eN3Nt16+rBJ7UW6koT3thuZzNYfHNClcAyL1tFhRNdyo4zPWNi64zkqLixmTFsYHbFw2q2H1Us3O
w4qfU9Lq09KFNtVl8Zjky62j8Z1eCPq2UinrpuW7LK5rbSKPsH+NBqY4hri5pLvYmuyiIrX9/Bnw
xd8l9hMC9Q77ktd7pB+cNkSTbwL/wddG+dByUNuhw3Gl+urw6FfTB8rU22d7RHPAALca7zi5s60a
U2y6hoN3hNiepVd1AmFozntbdSkFegQ/8XgRt1X+bJzFbkZcqeKGurBMFzvcw+QR5WhK+E04mNlk
lN7h1dwckr1beRL/3LxHP9tuzKyd22CUa3mPo0AwfOtQkpRGSnp9uvvFSGaeyUzF0q8DjB7e7btA
GByuE6kw3o2OvDHsWBlD6JHGjxjltw66vntYHCZtcEQxQNAJNTvVPvg+SrDOeU0XsDw7r5vxdqp0
jjG9MH/l0dVpTFcOlEk5BtpZ0riMv/rYnOKKZTw1o8Oo8TJs5AT8yKkl7gjvuSW/hMOUqF3VOYhn
3Xk4D3hKExtTHE/1B2IbPNxz9PDLCeVoH1jasYYIgV7xCC6G8B7dIyV0z2gBWjv0iII9FSperJqe
XGNoegTY+vRgiO389kYZCZrGIb6+FMP9+kE9dIIqbM6L2k6siTmrlo+wR93WxB1+zoIpnHqJgVYw
QESr6iWacSgJLjlzXguQJmCN3loBaT2HsSMuwU7ghqRM72+Qd2CTR9ZUHysbKyWXaJGQfr7PH2tr
iMxDg94CYhTBdo4Ngj7NFtvxYVRN0K59iRWRJ4P0ksqjOz6GXvusTYyFPcUUyqYQLPRpPrMrdxCb
5GdI8k7V1HTMEU0EM/aPaRndVvprNT2MmVtLdUReZg3LtTlD5syuhDlSZ7vgkCChFllCRpLK3U0a
Dz1XD/upTOznj9cz92i8ddE5QHCynOZhtWihBC62vEErOTv1uFtwGkfS8ILY3ayKlLGaqiMjuq+P
43b6SKplvWFqrqrZY3hxiuk1NCZonvMqF+rIXurT683djzB/SOr5Pj4s7eds6+ZTbW6/aGN7in0c
rnwa0kyOOrrHxtNpfhqjgs2WPn05r5TxwLm+KhP8RktEbvmPMS4W0vAYH2onj69LI5RR0I7L6c7F
Cm5WsAVQkrVm6kSO4DbmK1ysMVrwrs+U632+xuXndt66kHAUH0sZWHCzzq0W5ersqfHDs3xUHyV3
vzoNZbYBPjVADZu16HfJ3iNJgz8yKPhf9LanyrrE56Vcqn23FLLqtFwK2z2kW8+eIICiuOhhjA6r
cnVPEYK7TveM59yanX1IRZ4+OQbakG9ZYTWWJ0ySaf2yDapZETaLfIKVB1uEMW2dx6QOtVFF98ys
lnk0Ldkmh9h4Lea39XaWzeVlPdZmTNqwGHfhMbXCS5Q5KLeFeWi83dziWXawW3EzB+NBZLU9ZPjz
2QltMLHng87pGeTLKeMTxh85IhY03gprdEokCJwcdXViv5PjTqTXKzUHqip01aBsLdoxyLG4noTU
CMSxDzcYDBdGuoM36JTfRA9fNHD+Dh4UlD+QG6Le8rV2S2ItVaZJBFMObX8Xnhf3CN+zvRisL8tr
IiPBTMdPE2wRbYupEEz+HED9QPq/hm9cmZoI0kPkbV/iRl02jiXV3d1afbJ4RZgQyUMAohU6duWi
HslDmqJe8/mRiQJh0jGejiNEZ0Dyx1coDtVi8ImNy5Ide/bnG/vSevvf4/LfN2Z/jSvLbFC1W/XB
uEQgmoQAqn+eIN4Own/2zKBZNS9H21Fc+xt2h2n8UyYDn7/vUwCEUn5UHH5KnLrWzo61RkT7FL1W
Yiee5unryt+NANvccICx+zWpxWuUvpoiuQhbyG7lsKK8ODiKXEwiwh9nrPRhVVyJJyPYEJ35VbAQ
Jyf3Z17hhMPc9QuBYoYbTTyNvPAqXleZP6/EeBsh9+T4iXPgVEYTQKQZl7iIzTQ1/aQONtNCjB/8
ri58U+iuxlSd3t1yePfT8ZUjlADRZTdxgs6dfPiT59mb142JuxQPzR6Rjik3CVxnRHJ1jXicat5m
QSQpPgueNF1t3JNYrHB9EG9nt3PG6UNoUSXCWixKwfUJJ1Tx5G+jgVf9GADZx+7b5VMvfOpDfIw3
Jjc3rd1KzEedeE83Dx7BTQauNxuLsxginST0yPWn8YrIT6Q8zzsRg78M3zOfuFNAuhLhsnW2zvvT
1lttthHnoTPRBYenMy/4/9oZM5Z9Vn1PXnkfEHMF07U/3UWki2k6d69uGjViEdzFpgs2ifOOdDrf
2tx5KMl5EOZumsTmzi/BeEMs4DHKjl85AWbufpE2gnC1crqJwafAvXRJ33w+vxHs6Iht9P/z5ume
F1jCucfPezH34pEhiiCa+HfxHC65VdUJrk50ERNU7sn3h+vRPCmdkZgMH8AAwzC2OXlPrhcPY282
tERsu08nkYStmJ+9SPeGXMS5hLzLPm77fLGIfGY7IoujCJ41oTHjJpkH112Q1aatGB2EF+qUhJHM
dFpnNFdE6OXi/eHrDKgav+VucPMHsRpzQryI0ZJGvkUmNuQZgcHAeTO+HAU8C97dXqxseCpED07O
N4cfpuPFx2CbeLHs9Hf2UTu+KzHZsI0cj4ZciPt0jk463rnep+fGwceEfdgbvaetE2PRIJbkxQTQ
E+/gBR/Q0sKTl7bxtHNSgGDCfNlv3LAQITE7HM94BSrSMa3S8eLq+p3TeWd3uUrHungKYcELBPAD
KfDCxjXFKk2m3Hnhunvh4U4mOpG03nhVuERkn6qYP70zk/tlZIrPyvXC5crxJjHhoRgFzwxfJT5X
4dNNMLo0q45ehigqiNFz5jzjfeLFXjPtXEs8vKtH2O/iT5bQtsG48CqQf+YQDRls/FdF5vKp/ee1
ju1i69Pf0NJbcneNF2+d+fTp9SZItshdBGq05HAXcY4WK2y0HCzdGMIpGgJLiUMPi5744MTfsUC0
7/a3/u9/2t+UgWXstBP7Gx2J4mmQPD3c1/TCrFnxpliwJJ4ptlsMfe28LoLGq6I3MulTtLbEkFdK
0HryVWfefnMUqj0i9dtZZFh95ymAOJJPv94YjniyhBFQvgaE9vIIBuIYzSD/BOGbhJhYbIYnTRHn
cyuitavzHxz0ilv52qsBcyzfcD7z9TRHiJNo5X99ez0W9dO47VBpPpbqvccaqlE+udOsgVZueMUo
ExIk6LM4h2qsx018TLaTekj4865sheUXURac0iLFnIrsFBeMlC7T6JJk4+I7nZ5/wsPsn4bwy7s9
yLnZ3SUlX8MpItrVhMEMxbXl/NK9ys+Y2n4D/+hArX98Z/3f/zQoh+vxJl23ux77OA61OH9G6DrE
sze5TQpnYYZ79mjLLZz1Ob646EGxcZ9iUp34kuLJmtynh9fJy9t9Wno7tve98wQ24KrPGG/ZaCeA
G9VrZXZJbiw2Ru07Apjxj9ANcHFvrWkgK/kFveqa+qTSsLRbg02x/qCzpsWsnp3f4af29zrw3sBN
T0vr+ZHQFjFu1lRfBt6O06NrqRX4RtRNlDlxtcCXbY3Aj4c9MW6uZjTw5fl9cgolOmI/UDt/vgn9
/ay52DxPJfc0ad+LfoMUt4RgFFa+yCYv3xN6foj1/baokHSzUcMAH+vh+J9f0LYrz9fzSc7XJ6+C
R3IJlQB/MCMoh5ynfg4teYjCO+G/t4uBjAiv1GDfCFQn/OYTfaEigppJBoFTn9v5+1XnG0+XBZCL
i6L0LcyDMuKMCmirJopuv+Gp/FMUCM1CoizfW2lYP6i4P02vQSM92ot+ytfXN00Xp1kW3IcoSg88
EwflGe2Fzep0dVDUPati+/LnEBTBiH+c3T8N3hdkD2GdPQ2Ldr52M8C6l3MW6CRjFp5F4vqYoI9u
2JPqUzvOty8HM0JCQJ0qO/Ty0MLqzcRdsI5HTZOn06IcnDm70isSXJEPUNhFJSFuIDA9pp0AXxSq
eY70WTPlWlFBLN5DRXRpBrGW6GlIdOxofpc7CJhsc6eYwd6jLQhDSMIasCpiGqA9DyPkiPWDy9CE
Yvy6XLbMQ8tHD+/xTgclnsc60QE/bKIfmWxntctZ6eFQ4FyDFwT9OK53BEi72f6pnt3dxsd+Kan9
g3NPyVCdHyErjF0cfScEfKP2BXGjtOP3+oP+GljrI+V3kYO/7dPHngPyzq0gbPLWsZxv6IDzTDiN
CjxRtDPehcSd9CecWfjKTAquTzhZci/6BAdkDn9EP8lwjxw3nbuUnRfZOb6ckZERdnBxLzT2dcIe
oQK4DR/EQAqMHy4Zwj+gvrH7VIhcz9jp0B6fbPfEUYbkNLrTBXffBqG8sLybBDMGkvNMHF9xVjRE
E139vaPNQKppNcH8a/KY3A9OJnOjN+eVngy3idUKvTAB93yPqEOY3ZEihGsukAMdoSZFwXy3wtiH
F2oaHnew2ybmu9G58qSgN2UXKDMzH0ln5/6sjTDd0HTvWuMrl2Q+250USqhDbg5pC4Qov3eBMj0M
SX/u7sMlex4jjrGuEvLm9eC9TU402i7zTYMcJo2q0H8DK7mOinc7oLNzkQVyOAB7kPGAnJLGrvHP
7APXPn7cEmccvDxBONBDM/4KfDM6euWqVsR9k43b8BT2noYLCy9U5ByOHgJtZ+gl0gofqWyLDbqr
Xryb5FhInDMHQbW5ysVD0cLovN0DY03HuHo4pA0uns6/ef/NneXaHUoornGfN5WneSVWXWS2INEn
fkUR2idfTc76ctHi1W66KC1cEeG94qELtE5n336oRpnPFovyvCKOTygUDIhiQEkD5DXMNzq5iLYD
UzBHIyUwx2g1Tc9kSTf+rItLvKcfyfT6vsP+uMGLI6qxqFIF/of1miUJMMrwjHjpbp7mgbHcAYmF
sipO1PEcjLYBEpx61eBn6wwSoC3RgTc52bq/z8uKdMyRgpPHcAFiHhxjVAa07zk2+ctuZMTbOJ/0
Gchx2BHkoC8O+nz2sTiyx12sTZ8GYRcgf/sKGTfaB1pwJkpcsJQscikzsiOWVxvq0SC8jdukavqT
JcqSHqzKmfyptMR23R5VQPXb9OYAqVN0clnJQ2tqh2zZYOW78Zbp/PD7hvncwfBv3To3p488dxSv
yrT5qADtwYvRTkluRPOg2/zJJLuUgS8HKvxvIPyLaBZA9amVZqMHFfRZ/p47ZGWg/EZE37lzXhUw
Ofvixy3Nks5Da4c8byVPkLybdp48fPB5eNkv+G3YJPB1wfrSc5K/bqmZXoe5k3lFevoga0ZSxtFx
kXX273sX8Dih81rfnD3jTR2ZI3sGD2YPzowgmGvPQK2p3deRVc9200pJKJn0bb2WaHLRpfICGlD9
oMcuLGZN5RwbfNUdGkmb4X7BBJPiinK/NkNXSZ3TK7NXZwYsxvFhuU+1WbY2XSbG1HZVkpQRmhd+
QYwvT47ublQuTabI2c38xzNunT9+sAHHQ6bmRzGj9eBYaU7hAXtzHKT+dSJ5d/KXW3xvicwQ+ZfA
5Q7xTYQZ+5A9PHnUEIGOczLWe1SMOioAZAdAXuzZoQwUVrGD4yRGOmFN98FtymplXX5SSUHVlgnW
F6CpPFFAAJboBxwf4ODChuJr0z0RwKMvEkX3NyJs8Lh5G1P/mcJGd/uCUDbq/9x6NPU7QOEF4Pk5
0UT3hoX1szHZeTqeVqeZ4dwjm1KWFu8jKdBhZL2zAMBsyCFMrgCTP754/XqjI3E+4Fg5QvWFPEJ0
v5sBVIv71HjexTsni6roBwF+RDq/NpOG1F99hQSV9KUJQNhCvB74xDI6RKfRwZVD1W1IV9olDgps
EecJnnJDFlYiOV2ydbKRxKS5E5fvfZRe5EX/VIqDJtoUbyC/SLIetZBFiZXKUHUJKYYor7jWup6b
c4WS3e2jr85BvfKPYz1RQfCbYf+osKIi22tE55Mi4sST6mG9qR1zfUl5JuAeNWRkqYHQN9ePPryW
ke7nDov/0xQU3Yacw+sTqnm84VUxgwB9Rlp2J6QOlSZBanF8bzdqeEF0CB/A1s+mdG5K2AArtHKK
0yZLMFykTrh/oqoBXWeL8zOqoxEm0q626o2PnHpzHKNcavu4tG123p2CQLGhbhI/1ijKKP3A8Bok
GpyF5kGMEd2ObPSuOe3IAlqm6BdlswNI8Qxjy2A34gbVcU4ZgY4gfVxQ3zy4r3VcrK+6IynOXQko
k9EUjnVsJ0V7M32YscLGUju6HbR5uB88aWaIBd55esRs9vkmC2touYe+5+G4hopGmcIhXcEcBpIf
1tQw+/qVmr+ViPSkBbHSphrS93aPb66MO47o+3YuKGAHfHu6n7Wu5iL3KvoWOmoirPh6uvf1ZJdS
eKQEyMv3pdHdv3k94foeYlXi8PPx3ZEdlM6hXDexQaqyI3uBTqemH/LUGBvDIrCiekkcASwGViRj
k0IncyYibIHBsiSnromQMQ1KqxShpx4lot9OmygTTlyCgyY5J1a0Qzc2Pc/xlGAivl5fS7eRwIuq
1GRR8WuAzDCnGAoE1y+jwYvtySNqTOfXe4JK0DWkkI/1PNJ1nxIuomdAeXwTUNCEryXa53Yg8tdZ
h1XPM/kKuhUMAQZN+8/LTXR7LIRXCge9h2IqARMa9mVC0/djykft9yF/RqL0x3fNC+UNfmdSkpTE
ErpbYFc1RR7TGaxMtiYCHbigJARVfxWebq8HaFvaWlAUeGowDciamnaULQeXkeEi4FObHiUbpjFS
gJk2P2P9DZdS6m8Pgb4cpj096eyHJ6Hhv9z0j0ScXJUev8JVtjen+6Dsy+jz4/yefPLsV34IxYJ+
6n7sjn73sX9C6eG2oXtHHaKJGl6H6GistjFns8td+FfCrAnOwI3I1/ln9mGBY2aMgr7Zjh8nx541
gB04xdO77CPrBSlffiOcN4QWI7YcPML2ESpncZjwKGRHxhApOSRdBrH+oswpx+0Cc4YjyI9JHNBW
CaZKZ3x4IxBA6gPrRtQxhle38+5kWzQaCSs6ht17AwIFpuqguDQawdUUEGpz21FXld+XQqqJHB8J
2r1jcnueHNf27I35QDX+sS637hbVDQdpGH8P7vxeYMa5Oi4uL1g4O/fwLYtuviUk1TGnZnoItegu
qBJzO4aAHrLrF1dVufZbm1o3CsdW4VNLRNiVmUiM8VF4D3J3a4JA7fVBtbIikhO4mLHbqbSx6d4r
LexzzgXXwGdFVAHbJFAYSr1BPjvMZK9HyewVguaOFCnPRPkQQ4wJBOcom54clbkf1/xCs7oN+aEY
40ljjle9+/oY1g8vn+DH3UNQdwGfgvKNW0fH1WVIJASXwxBvygQ9spBkvPgADd+gOjmDyftqjs4h
Djy8SjyrIztAjCNqhwfaC6WoL5MbEyr8NK/LAPLbhUbMhGrj7J5Qp9UvTnNBXopFmX3YM8vFQVYs
is1gduRjiSoMRMX4aGpFzw/Bx+gus/HBvJHX7Aoh0y7uPqimilsgCz0p5+wCCmSNN1miPaBwWLxH
T5pcqIJbiF04NSVF9pLoOqveSrKw2q9o83W7pAzvHtWtCKbtp2LzrMT9RoQEf3QVa/Rxh/aSb7Ez
D9nUw/3YBm5AgMJhkF+RifDU4K2gBSJq35T3jHZA7kKKfuxo8oxKrzLfDq9O93yHPFAvrdgmebqz
yDKvnN/pDhdHWM4CX84HOIHThGcPynA+w035rcJLW1A+dElkfesJO9jb/Lo8hKwG6+kRA4APlej0
JgfS5BF83IikfYq9/ctoUUnxDqD7Z25sF0jR1fk4vLZwyZfW+zFhy0y1SAcRzRlkfODrKeZC/i1o
l3XNCQ5PlkMDPimfiGAjX1vC0wb4HJ+cfmX0K8r0cDlK8CKbvDUJKzzb5OMqyDbdkt5ynx7dRQGG
WD7nR/rxcQv2pFUH90DzFuQQHOB06HvszgznG0++kINMCRXL1V60l8H6tqwDDlq2dPZTdqqSLMN2
KkixBHUZAmjsoX75sl8xJ40JLkOfgxQROYnB2Pr3SrxJz7nLnvNmREr0CLA9e4eyKk3MEUbgVr8/
Zh+DF4q6Cqfe88GzXpsTnlcBcgrUjO2jMN/BBArmqXivwzb8RHOX1YCnq8BV3CWhJ/BcnqiH5yNL
7BboEFVYctmOvVIdlKj2ISIyYv969baEGQD418COj6v9DHzAhQTjSwqrWxqasew1L6DcQ/aeFQVT
AVsJ35Bd/1Ve3TfInlszMrA2xsXZkw0Q9sI9xkayDxGMa0aIotYT1B1DyrIhHTiYWQvnTO3y5COS
l8rpIZaSx+aKBB0PRcxhk4jixFxHmn9lwzCDasKvgj2AnQrYW07nqzFGRurUGH6gwoL3ydImzmWv
XsM/aN/gUeDbfPjsZfNeFOK4ETrE7JsqNSNG5/M4QoFmySiqN44u+s4FaI40RX6SJjA+j4gVEhE1
JN7Ba47p3efZDgbJPsXxWezWtacdSRfbuAy65Eo0GasA4CfAOyRHvIq+UJW+OHLFtIaQpI5xHnc6
PTDwJdH8Eqx6OynttMlnynQ3Ogwbn4q2c/jYL2/zFiBjQh7L28G50tM5b4ZdzhVeFHCUUPVUp3HM
vtCPPb1fIVJRwyVSGG4SgPg2Vj8ygpc8fDhQ5+kY2zHWB2/3biEHHJ2e85A06Elyj7wRk9eFqzS6
VKt9CHTSe8AQyJFlVQ42E1AK9gnYFuAGq2NN5mOC06TH4DQ2KHy8UGG33gpwd6QdnOtozy5wqIQy
bMfoqUdk717/9o6jenyeHkbGW+siULUwcXZ+ggshcjQ1xAstbWSV/0XdeTQ5jiXZ+q+MzR5j0GLx
Fo+aDIZWGbmBhcgktAYI4Ne/70Z2d5EgHzHVsxors6pKi6pwXOXXr/vxc0qYqviXYO7MwonJU2wd
bSFXFxVPNnI80xfW72d+ulZXJldYun0TKYtg8tu7jimgdZNquX/U3tt3BBTfzB+QO66lpTKHyYI9
asztW+9B/kQyYVEixLHl8qTkiit9oS2/eC8mb+napU6r0xvGgaJOMEmW1lqjogCEhsrOtUsAQBxG
4r6i1iNPtOeCmzlemKt3EKQCf3BF/nZB6ux5vxKP+xrKidfwtr6N7hHSXmY/VRI59H8US/uDXahP
smXzUK8J71bZVJlTNeKGJF38Ec68jTRLH6Vw/u5yfmgrm4R3qB8HD5U0r17YE+/Fez9HkeLWXOhb
bd68swOQAsezQK78ZMD7MbF5jv3ofujUKEUOr/lZmRNrk36JP2Qc2RoaoAkYiOy6+JVQoete2SSk
7RIe/OQ5TJ6nFKwe3ZKpJV+1cMK5twk2/q16lUxB1M2pWlS/evqW0qnzC2TFPLt/zzb9CxB9aLyW
Ma3gFm/0R40Uf/XSvPCH3R0dqgIbd2s+kOn6STPG1ny258Vz8exRJvPxeNcKxbTqpZ8T83wYP4kn
VhmPEkpw5TZfK9yI4hs1cnDlXOPRROqO9Vob4i8yWNn0pr9mSynT8EsmMCCiRJlmxZ1zGzyIBZIn
6gcL2a3cGwOZ7anxW/qdvmnPrDN5SuiSia6hul0AeFkCztvNoiUfCQhk2d+SJP+h3VKKfjadhX4V
f6a3uOPdTFpX1/J+0f+sbhxKPfk6vXvmX6aAEd7nqOht5YI4JeTUIWyx1lcS0I1nAIIL1P8o4nbE
OuYtx3ErL0hhbLjdOVxkL5HOnpTrV2X6SUioXTvXzUajtqwt8bsJzrn6ZblzA3F6UILtHIeXsTkU
qKd5HMLWBD/tQmUCiqUTTOJXCHU+A3Wi8phc2r/rdlbcZXe8XUlMBMvdgi06zVfJNHzkTXnlPadX
iNuuyik3/4LE5bbfinzQfqovlTsQlGud4nLE651Uw71JUkpi11fPlHKvgnX5wlttPyeEfyGYJ9fV
LZGHBMZpkddVWKhike1JgzHB0Q7oJMeNT+CqCq6NN/lmR3E2+5GupK3xZnyRUfkyrYUxoXZCDqEG
/ZnjwG9rUjYfCmjEN/VDXZGkBORk/GYn/srx5R/dlBSSdydgPrfOmwFMDUwctQgavLb6jfS0X3V8
MZx6c+022Xrkr/Xr6gc5FwFxQFNqUS30h3KVLG2a6aZcWRR68bj99L1cP0vgq5AAWhaf0grXWJKa
Ea5K/0iW0T0ByC0sAfhfdB/m3jxZmjz5XrOp+dosOU1MyZwuXjnEN+95wzwmc331zH1z7X5IG2lJ
p/HdniVFYfWmfJOeu4XyG09bfvU/QWsl9ybvFeJ9EFeECvfkVMj/K84EDYqvaiGukm6ZXIez+LO4
aSM2Cgf/Ov3sN+3c2sizZN7+rK7LTwUu4nd+H1liVHp4vsUiD2/+BPDrqRPh0QAZifOWLPOPYFm/
cjuwZYtn5w5B4qnyFrf8kYT65fqKIuq5J6UplAUs2ZI1yHkHLQNGpju+XlCa2gFB3fZXzo320yPI
V69E9WzE2JniMiAiTUWYG305Wj2P62BSDi2bHlTeq/KZEHwhKk/Cpn4DK6o/EVTot5xSdc7mCT9G
LJ8pIh1ZHtSNM3ivnMjci5qs8ukQmL+nYBbiiViWl/6mfDS+rDd9rDViQIb+DaA6MjsoBQeJAlGo
Q+msu68+21vjqSQwfbE+898kGuDP/V3+kH4GHxWe743izMigxaAGa3tkfVAXLrXGs3T+9koex8Jd
vZG8UojgiSGhGyTG4g4AATnGxnAOTkc/AIKS7CqQ+srAbtd1faIrLqNeBltaEhBtewlX9ZKnVjqz
Qi7LZbtRNvLW22h3zjYzRkAMyrmBH37AoO1mp8JmuY8B1CWfiYY+55Tchchq9JPykwia/BVNpEQM
l+dbGzM7OEuq3sixKXoQjEflh/oSvuQftIg+ymCvjdf4mZdVc9XwNPaX2o270K6T3zzVSXj10/Au
XdQkOH9ZdxR8xtqCzn7XXwXc7/U6KODmRpaqjs/mD7a7B3sDjddq99NdyE/5U7Zx1t+z8Lfa6f4v
ZG3FeyTEKNF6/vVe/0f6+z8eq3dUKiv/838HZTNl5v9/AzyUzR2V7D/sz+uv//Of9Kv9swFeRSNT
V2UdMhJHkGoIl/unM875L81RKFU7smrCWK8a/D//aIDXNIQ1DUeDCUKRhbAmP/pHA7ziINRJqx0C
jQJAoMra32mA5/cc+AR4E+jUo/meD+AzMDWAIiT7JM9aF0ht3ezmts2LWfKmZnilWWjZUFWv+/rt
YGbu/vibI72U4+1nqdB02ZauIOJi4vRPOGHM2Gmd1JBNinb7OQnueklcPWmn+20QEwWOslEIp/qX
2zu1NziG0HpqRrmDYgo+0usdYcSqXFLSIhTgEfeVzLurdKzz6/h6+TYJm4miaHBSoDdkDByOnEGm
1jJ24lZzKUo1/nxnz+W3cgGv6pMNE4W3G9GlU4+JDE5tDoZpm5Ua2NEOGJ7IlFKuix5JSO4pO1GQ
JUq5Ca7k1Y6qobMyfzZvZTojeru8tMf3ufgEmBpscGLin3CxDYYdVE5SmrpPSlJWaJTa7tWvtvy6
bON0aoUNSwM4A2uMpgyu0FpHCF0tdqwmoAfvq64eL/9+5cwgDANhOAP+EhMmvUFQEvSVmRdVynPm
2YAHWbTCLONl/6BQw/J5xPEcnI1jgo5b9r6nzlShjrPwAkKUZGC13hVunxok4wLAHOGmWe0Xzkbk
MS6PDv6Mk9Og2ejn0lELgEcQzfDzA+cv63YU2BUV+T7r1J0yh4DK9eRHpHckrYshRGwS4KUQ5Sjk
FJ0YBQUAFrqTK8l+aeRWWPWvaSpXBA172MHp098FQQBfQ4vCOgnKUqtXSZzIPZCQ1o/ytZMELs9+
aAXRzvX0ynsvIUfsCMobWSFlt5f3Eg3xcByTDc1CxSYKSU2TuC/2cru5ryHivCr8PrPeS1xotA0l
e0eyQEqcj6o1NZJVVcGZqkW6sUn7+mdWl4FP/4hb6nvCmaJItJkpqVr5oeSqiSJTv9dg3uhaF6Xz
tsshvlQav7AnnY6gD2Fg4TBmBBAET6NZFP5cC1IF3uZ8R2XETcJdOodKwXqDXAQoRZrHnXvbRf7O
n7qpZZX6Va0UcT5joqF3mGa9EZhzx42qrl9YUpOXPMDqMMiyWa3z34eLxq52LUrrRpVW5czMtcAo
YPWE1prYpNq5AAy6DuY+IrQwDlFwQb6+2v/qtQzOlUmVBbARSWG3z6yF6u9CeVVlLuJD81IPSrKM
elZ7IdOUhubOmIdmUAhkR1JbVIr6Anbbq0pXpE6ZupXhKcp90EElXt4kIRTvMQobarGnA8x16v5x
Z+ZVRP9V5MHZsU9hEqGBLoH79LYsVLkptjLdxt1P6FAc+YdeJykic94+leCmtV0VTvNJjFJc9rmT
4Auf2JYFt8JcLeSQB1kcG1CwzPaOZyEfb2q7stUnbeFZ9LEoSuy8ND0KNTeFCwuz7kFX+djqffGa
0iyw566KvSaFgHVf9neQrnekvgNUh+a6r8YgVszWhbADal6+spl0TVXvbp0CFqxbGIxtSGvhHYWh
hN0YLCRXraxtYvq19rWHATbbsLe14n6X7wvtKkVy0wLMXNE88rxLchiA4f7Xs9dAzSX/VY3tWL3x
rMyzgUcbnnRbya2ev5XVXqsXkZTUvCXZfLK5Cp2yRj0UotTgJkwj179X5S6yN5Lf5pq1zqJgD1sD
3PFF9eTIWQy1pV4aEIXOKjVXtW0j0+NbzjPPc8Lpvoio1nV9Fisipxra5WLnqx3ptdKCKhBvmYDY
8frU7d6SILbUXwrkrf5HqOwgWHCzrrU53mqtPO5aPaRLSoqQxHtJU7c1V1rVZi24aD0x8uCNcN5x
aAFUcwVYm6ZXGcg5te91b9vLVuVclWEbAf9gc6vRQupjC7COEzn6PVQuJm+O1E/LhyZpnf0ycLIs
WUEA3lKwUqpo50O00zo4oTfHROMgvIegeGfub9S4SRzSQb7hlNI9lO6dqr4pUgJ1SzLRIZWHM3ge
dyn8OrxpYI9pvnR5b0UOmG+UaaxYmuzUNnB7CrCNpjvNbQ7cGiaTkStw8ID+duS2IDqQbR7QUJkN
AiqYOLwdrHdUwtp+5ijGU+UrH3sjXTRt+NGW2TV0RBDWWL/w0dvecsP5ZQ9/en0hDYLCKq7dRCJk
eJEksW9XvRzqE8NyJ+E+uy3SHtxceP13zZiQuFjI3UBQggrhYJiFHO9draB5y4/nQfxcU4ZR7dFs
xOmtiOw8HBAmFFCQQQ3vYiMMNDso9lTul9XaefWoLHmLj/olE630S+O6eqEwspRJ5d25I4/G0zgD
03BmoLskyDOUwQClMAw7hQtrkkqk0hqUFZPR4Z1GwhYEVkBcdfq8iGoGl77b6wj7JjqsPHN68ebx
MqMHdNbO08XulrwqELjLizZ4CIvNaUGQCwkzsSlTagyCp97Q2jwhFUOhyL33V8oqDOi4qWfKvFha
zVwfJbw4M0KxCWkZYypPw5qSGXT9iBGKBYwWzVWrrUmHrVtQktJWz5YjAzyzYQRu3OD0Qf9IiHgc
3TR9KTVRoWoU2Sa0aFc/9E22oPUUfmkw4i/+ulvUpP22u6nAf+3v9REqwzO75si++L6D6MrZdw4S
sdhPCmOyS59bdyw8Ffvu+DVjIWaKADeKm6qpDQXBqswqErfEAgUb41FAp+J5shA0JvVbSy8vOJx5
C6dCPtJVcG5k8BNC1qbLnMfhge8aJZHsnC2p7u5b683URj3nwALMMRxzWkxYPcEH7Aw25z6AraSM
gb/spy3E1nfxSkLm/lV5oOw5Nd7b62g/Tz9GNsxgg2LU5gmOSYhmNHhKB0aFEHzeSjp7gseomEt/
U6xgSlubC28ztjuGb4tvaybdjSbKSLyBhg8kqdC41KDMAH5dbJWZ86rBQxxSXzE/KR28UBsaf/6K
d9/BhhE2NZ3GHd36FmUaTqsP03Lq7r9HyBX/2EMW3Nxx8sE/ZBH1juKGGuXCHbmGvifuklmx2gcn
oZGztg5zzAp+YpMHsLwHDAEebFEsKf7cGbPLK6mKlbpkUFyMBwaVqpX9XU2JZUcjAADLqJjJv7+J
ka/MWf3LuxXzDI1ep03bb2RH+MTbf0W98fKHDC7gk/kevMPjouDlQHQyqXboS1GujWjjTEbeccrg
GfcPK6RscKpQWQ/JrKFUL6O0ZLTwVqwhmL8juHwQDS9jL8ZzC0kbjgJVN4eSfo+BS6uzIGqdREEk
kZqSsYA66F6a5+C3kNj9EPmEy9N36gXo+rF4t5IeUrmCBwdyF8YesbAKcsf5oXW3aXz/b/x+W+Xy
gwUK6fTBvW42RWWhTAKLSvI71m46d3359w8DQLEycFPCFggBsaziq4/3oZHtJV4OjQJs2V0KaDFP
QHrGo5W8ssZsnTnbR7aEdzvY8ztrJ/H42St4LxqlQN3qOegn6Wa3LOnEy27sFUXdGtTtyBjPLBJ2
uYhw2RZ5nsEk7ivDzKD5F3bpEH2qQZF1UBK3QEQqisDlB9iYf8ck5GXEL7IMldngeEtoowZ5VsKu
sqBPBRGQap2TODTmyqaiEf23Ng02xtj8njnLIpAmMaqworo+2Pud1aZmDhkgAB+YEiGTBeRHb/O1
ck9FbIbaI5Uq6qDWvzPYA7vGIEmju6kfqx123XDS/ojulBnPpv4VUOo96dnyqYAf/28Ha98799Dq
YOfCLBrxhsWqjFTSFYSKc+82g/KCwjh4osXfrENYf+yha0BIBDHsyVHPk9RqpTAWu8iG9IRiN63L
ySoGwuRtxuiVz5xL8uzQTUIFSWB/ci5RqunVwN8pBE4Le6nPSXcji0L3sPrfGNvJARGVLsQWVVyY
QgZisHEyUy3CoirpkHSeZeQyipE4c9CExy8lkIewWuWFYJDAHz5Pws4r7Zh00YSa8xpmqls6KQxS
OF/aT3oluAHfc9pEEGGTvcXfPIlk/qgb4Nt0pBtg/Bt46LhOdaONO+ruc2Vhp0udzumldIOm9pbc
hinNSoDs9FpcNvs9ZYf3O2Ztgyl1ULYkXlMHDqDv0bWR+0iYdZdwA73YL9YrLKbwJnWQXGWLdgVd
zbLbCjalT8CToKce0i9zVTxH9GyPsbIPV1jE4ELNXIThNt82mAXZleGttWLa57yZHikbSNNHMvon
N++3CUhABHeiQQv2YBPpOxSa1QwTIjaFIgyQMVjdrQWwqoHMYGxE3zfT8QwzpL/sDb1OlRu+4ebf
9v60IgE2bub1TUhI7NAnTNu5uZBXdMhFS3ea+wtgPCM3y9DhsqehC2d5qYrxkNIHLkg21Bq6e2rR
cgTOOG2WZhSubEhOLm+m7+NxPFRCGh7elkICgyBqsHpNrxfdzqbnsVloRKfKFV1NS5V+FR7D+iKB
tQDkydzaT5SxK+V031BUsLjC4CpXZWO4bwpLkaTKAtEo4mJthrSFw3W29MGbo4gwy5Zy3k7GeqrP
GIXN3+LVQf2dh8BgJ6mp1GUNohqUvG9855fb/BqZz3MGUN1xiNxYvZPyRZ40WlL4Dk0hv+vf5kaB
RgXQsujLfjZ/pDMozm7H7yuxSINFREpT00GQQGxPfuE4+smVytn7sk2vz6ZG00Wje6QHFjgnIcgj
w7rr30ZGOQy32J2HBq3BtUxWudN8xCrhM56U7y1AdPdL/QIE7W9FDiVewHQX/dJAjL+OWB4ZqjU4
F4nXo3CEXh95lIaHI7sGFa6JENFQ5vIKBqqvv2sQ787NgmawUB5CveN4brPeSvxU78FJLIqtvQk3
lBItoi0af7fx7X6FNOG/YRH/A8sPxJGC6+fYorhtqBBA/GVAPihaoTzBICPAzmD6qJjKDyMGRXB8
tH2+aekNGHGR6GOowyBWDnRbhsCYLlYTcsRFCSCFcNKCLk7w3Y1dYOLXXTI3SE0lgers4gxzvN28
aRaAsUQkNEOOjeLFQqJw+z8c3+B4hJWXGKkwaMF8BEcSHTPVyuDyaJ/Hr8OT1AaCy4pIOVuCFkAQ
+h4vXy2jN6h0NAd10czwZwXwe5oUd6tkkdMkkeMKOjRtiuWY+sOJ58EuGAKN68KwYIwYbJumkt19
oOV0yWi/u/yHn//tW1gYoKhNSlHU84dXUpaR7N8V+3iSz817sUvsmbwWZMGg8+a72WicKvbB8T45
tie27cGbTg4r2Q8q7O03Npyc/UKe0+a8sCxA9vtFB5saKmc0AJdXY0/v04BjMNTBrWhlrd7ZTgO7
HBAC0SRKG5JD1kSgls0rCZa7y1v09EgcD1Ws7cFQlUyKNHOPvRBUZk+WuNFiWjOB+O7upaQYKVl8
48xOZtYh4Q7ekJyfNRierclJHaKeiIcRWbBy6tczfx6TltI/gYAve5gH7i6P8NyxUAljCNhFLeEk
4+5LiZvIEsCWAPYsurWWFtw53oz+yk+f7t7pH18zFkYNE/2IZyDkhpAMGVu27kkVSNW8NO0asl3U
PLcV/GW7jUmjAE2V2/EjeGbf8JwiIQ14geQ71aDjdTTbnaXrknh1LCAIoL8YkoMC0D8h+G5qrqCe
mF6e1pOLWORVDgwOfKnuGyVM8rSjxcqtbdLKL93o0aaTxniET+PEgaGBV1NSScu1DEPNIr2RrBWr
x/kv5lW4Kn6D7V1AvzVF7J5HyOURnllB8XgUbzxHZG+HEWpoELSFGnPaQdQlz2EodemDFQJvhBnt
xHkasSciiOPDcWxvcBY7k+KQa2BPPDbKG2VVXAGPgJpMBgg+Ykv45Eu2Bj7b3fcRxXexXz53D/oU
hDtXbzOJpUUDSFq0DUTXZTf7t6yKDIANbg6tw+NdmqM5ImUtjfYkiMN3Kr90Si4E+3tYT32wFTMe
NzQYWWMze26zCh7Jf9odOPQavU8967ELw6V9T28bDZr0rcFwsgq3GpyA5qJ/TmhWGhmvcGfDWYY+
CbFzKjYaPJLH4/W6oLZi6LGAFFkRja8lokjZqt04985SVDf+dj5H7NcDg84gPI6ltCoqBYOKwE2J
dW2u3EVYwAKaAlYfy/ifdTuH9gYLWihonGQW9nKILIB1QH0AF1+BNDltahVdM6NR8emFZTGdICUB
rBsUGQcW635nOYFrh7gDd1lUa16OqwL2aWiCEZaiCk2HmEbvjgRRyMhqivM3WM0j08NdZKqZ0aSO
oDOHAPiNarFQD2hoNROZT/MKEfmHEZOnx9RWVfDaNpUqcuXOYLSalWdGFdDTzaNjRrVYtNous3lF
j120ghpsSePIiEnxK49HeWxyMMo+NrTe7wFpGN8kM1zRm2xlLcW7eDS5e3o+jm2Jnx9EH6mo1EYN
w+s/szV80vCiCKIL95PKO1Qzo2MT334yNpLJhkr+mvTZwOuFXqpLXgYvlr7crfRnkX9UYczdTeVV
/Tp6f5wd3YE14ZUOR0cGUilyrIHUmRZPxsojeQTMd5Y/fVPuTy+v3GnUymRqwJgJrkiZn1xXDWo1
fcbC6QbyVGXq9tIy0MxwKwWVNiFwd1/9XabN93EUNmO75uzMkhC1NYu3nD4M0VMjSPte2qPuBHUH
nfdCkRECpnlBepTGprGVPHsuDswNNqkrWY2tu5iLipXcrmLro0tGImPhm4d7RaP6pVqyeqYsvYvS
mDcA7Mdir2i82/YLbxUuRgtIwiWf2OFsg3iiuqEO08ix6ha70ijDSQKHii682VVF16j6z1LV32oD
uPY/i7RMf1cXhXX+t0njAaQ9OCqz9+r9H30AN+/xr//zn9fvX++79/LzvTjuD+B/+qOcY8jg+TWg
YlQJkKchg/bP/gCdJgBShRwpBY3kPyp4/+gPkBTlvxwKYVQyTOIKk0z8vxoEJDoOTJk2Gxn9HJKo
lvF3GgQGlQaDYgkZIABlKv9Eb28IKLP2cRHoVkV7YUpTbt56k0ijnbFFDyAgG5869WPutbfN7r7o
8mVJEUKyk+dQb76SNr1JY1ub5e4IGOX4Hv7+Jk66UMTWURg5AZpbhek7cQRBSpPcRhlKPv5nSz+/
pjfTeoy/Uz01BvqL6WT0polS4eAa3Me2l/X7mjgfDiYR1WSQHaXvOkqhInL1CMtRxhIep6bDPqAa
so7ho4pvaTUd9T3HYYAY+fHHDHwPE+Lt7H3lThsHlgyA4q4zOdied38O/4X+jFMTg3sxrAIPTCkm
xEvAfNFWyDqIVtinmELZGLxA7NMDD3RqTQz44J7qA8+yEWAU1pSFVDyVU+PV3pA+RoXBusqvYxBx
4ZO2zB6KqQnTzLXyrn9UL8UDfFAjTnfQnnf6LYMb2mWHG2bMyPV77wki2Y6uc5+vEEkCWDMeaRC+
4SkPD4APvexoKks7vkT/aR+pTJKdxFyyuBUO5sJq29I0I3aa+9NEuaeaeXeCzQVKP3iWi60LYx5U
CaTUXGiSiHule2lqXAcLMAZ0gqPPq/CaKO8KemGNX+ECEgPUVUZ2h/iGv26Mk2/8BqYcfGOcVHZO
U5A7NR7lDYnaF8HEY3z0r/41LQvL4qF6Efy/3obiyWhQc36z/GuCvmu8B8b1vMviRsN4sIb9EH2a
dQPjuFAnllroUb0beuxnML2OGh5Zme/X+oFhuQzzxg0xLM5Es+ZlA/tjeS80Q3bbBjIAfbXfQvy2
1B9G5vs4jjud78Fp9F3V1zr076YgvcEUcT7+BHIN+mQzFQ8zljs6jm5ODQ4OZBTWeaOUGJSy2yC6
7op7w3+5PKjzTuyvZRycM65BltFiNnsAxG0KoaT847KFQeLmn6NA2JXkGzeYJZz6wYJldavWes0o
6MCCoxBqO0oYErxf9Vu+TW4MKtQ02BY/xzPhmnDBpyfkL9NiLx2aljpXs1NGV83KF48zW6Hg067C
VTe3hKr0DOagifdAb8IsXqoQNUBsshEvDnOufaYz+AtQKB7LuZxf1b8+auhaUpENcPmoHW0EVvPl
lJ+F9/egbyeTbg8SAL5TypmaY0Sjuz7p4MN1jGnejOVUz3uBf41l+AqnS0fxbbF9BADBg2kUviX/
OVvFP0R+PJ0Z9OZDMFElI2+cAcTwdHyDy9eMnN43vAb/jNKWu5GfI22m0yR0V3AyCQ6EwhtMRLA0
TdMnN7uFikMLqffAAzTqkcYmYeAXatuRHDXgW+Sle939LtYG1wACqjeQO1XQzQgklnw1hmA97/3/
mvqBc0A81fb2ElMfewgU5CQ8/AzOQDe7KsyQ5jHIO7tsUTne7PJ5Pj/1VOtpUKeSDZj1+FBRU5e1
wiFMoHkKaiHojyBDM9fybb10YTJTlvlWWqIvDn8KNBm06j3RYDMKWVLPeq6Dzxic7bYxkn2UidgI
0liKFeY0+L4K2i/odmeCiad8apYqjMdwMMVTB4puQUY6Wqk5e5wPvmNwnLvEibxQrP4eOSjFfxCS
UQEIV/ixEHRGGvguQOQvXV1ehRGrQ4BIF0W2HrgsQp8GnO8XNUbbSPp12cigZPKPU/bX2IxBvN1K
nkR9IxPHGy0LOEt//bnxlI26gOdoCZ42gRl3xOr5leUlZSIGThpjYFUP1LS2fGa0RGlHLRdos6wE
GiTjLLuUMYSC3egyHqe7/jFUat2qyWOGl9/AaGBUrq1ESKqV1ErDVTiHqPfJh3QrXshjHmMA7zk1
NvBeci5LdZFhrKE1DB5Y0ZXsQHybbpJH+05dh+vgQZ3Jr+bD/gmqJxi/L0/xd2vpycV4MNqBy3Ll
ijQ1qSHOsAifuJZvzTWPt431BOR/BsKJdJ80raC+XMfQdxbz8IlbEhIYGPs36Ty9NcdgdOdWnXZY
5GcF7ukEA7DLWzPYF9+f5L/v59kXxLY8PNCNjqFgEZfy2EY750EPLQ48iBsBtVashDdG/VD38Goi
ddxBPgXzWWVfOYJMqBgrY42NcuAtyszUvb4SoyztaWtfx3K+uLy2IxbMwc1fuH6nqWJpNV/9jNN+
HWfKWNXo3I1HdlEhHyaS0sP8aev0RdU32EhoXoZqHsaYHHi1WK9qHsBU/NbHIKg8ivJjtRSxKMOd
S+sU+lMmGFLgh8e3j9O0URtrLFqd9HNXfzSlW0VBBOA6qF5M4+e/MZcHxsQ8HMSPoWtnWmaXSB2R
0rCjO9+sRk7i2Zk8sDC4THPk0dPCYzidBZVaCim0yNFUc1tKJv+zsQx2e75Xpb6w4PTWK2njxMo0
MrqRrXfuUjpcm+Hmpns68gMGk9jPhXpj9ddS+XJ5FOfnC9oKB1IACj8DxxVneRmrBaMoU3inux/N
Tp5YzpyG/tllQ4Oq7x8fTXzzL0vinB2sfap7WgsDQSxEI97bR/G+rAB5EUhmsNKNeeQz21oXAZWj
WIhi60OQlyQVrmrEIQR0bpfe1GlFvkpTwncraitY1rsWtkRN+60Ck8pHtuCgeAeliQEoAmAEeU2Z
RtVhroOkp2X0xJPT9rOZRdUcxoqFPWumVrDWoFD3IVu/PLcnIaSwqIPgEZwjps6lezy3Sd10SJf0
DaoDYTmJ5/Vzwp2TINurv5S/zCceD9uAl2Gx1N7CL9QUaG6Fe3B5+TNOlnj4GYPNtFdqOjYyPkPc
gnI/3T/k1xJaTnCMesjFjjaADV3z0N5gS7lmuI+qvGPYdjU1mgIWhhGI1MnMkpQkB01plNIWbazD
FLGcpmWj73gVoCu5ND7NTb9NZsaHLIThYI8gKo7AEkAj2a2KqfsJauI+Wo5VZQYtUd9nh8q+qAGB
DAEkPpjY1EocYx8SnVaI6WghgK32w1MWsjzVDAINLYWGukvXl5fzjPcx2MKEjPT70LU0iOBMqWQp
M4JVX7vvvF9OX9N07Y940TNGxIYFAWkxvyf4mtoHluVVzK8O8sOG8w5cpj2KADnjDcAGq8Cige/R
cz1wpJ7mG7Eusp8lsoQp3Pj0nOzmsOVDGypiIWOj8XfkKEYTn8MtKqoYB5aHuFo4CXZ6JVJOVRJM
7fAly/WRw3/ibv6YAKuvGvTlO9rgynNSq1e6ChNoc6xURKxwNjB8w9ya3LfL/0Zof+bOoLlbY2dA
ZaRRPDn2Nkh+2Qq0HmI2wxvY1orbKl1LU3MLrzZlAu05+RmBrKN7aKQ2MoC54Vk1+nPpF8CyuBeH
Nb02qdVMa5CGIWO4bv3Zvp0iMTCFEx7tiXU461ELX42dvuEWHRodXPRlZYdEvRj1pGvHhzxHum6L
sWjinBF6del4pMGO7jrx84Pb0QrrLNdy2C525aIBzQ5MsPK+Lh9oscsPQz0xEDyIzHnjPaAPQYJJ
HdCTVLjhtLPxGWG2MJx8LVPWnGhm/lrHwUPvIyLvQgN92fBwwwwND/x0nhtOV+wxjMDVxIcAuTKu
1QzJ7aqaX7Z0UucYmhrM484w2sKXeuhXuYL8VUBv534ho622NGeUfwtRxppU17E630k004zdxKdX
4GCOxVQcrGNeZpplBgz1D9QbXYwpmgvQwidzmLFGYJ9D5zIc7OAgSlXZKnWNsbp7lt2VF45smKHb
FN3cNKtw+ZGz4K/BtRPWOzPO4TeZyr1yG8ndNAhpPVYSOMjLyPmx2xXtvCn37sidcLpd6GCBNwIc
CXV7Y+jQFEf2O1kzIxjakonbrvdyMqvl+lErspGH1+mpg6IC9DMvd9joTqAdu8hWoIFSiNQcd6JZ
m8IJprU5skrqMRJBeC2s0F8MUBYECfXW4z3hhn6SpU1MthwNUe0JpZe5f/8h/3Y39TJlc8DTCK7L
/1KhIqXFbMxpil1wfOwxTxaA+BAuDvA5x+b1TovypGoonIENjm/KG9RXgEMIx8nA5/vbnoa68aNw
6m2g5KCzFF1jILLAyo7Nemni6GHB3JZdNCmcx70iT7xQmWgy6kVhsHC723Z/f/n4n9k59OlYGr1r
AnAwTKXKGkwLlSIhVRc39mS/bxbOzt+amo7oSqOPxIanm0dwDBqsr0Pv+EmzoB8H3l73gxByKbh2
nVupXUXx++UBnfEnGCEnQMM4kR9N3YNZbJssN0xXnjY/CjB5iP489MuUd4QgN/eeR6ydbpUja8Ms
6I6Wo06CBoy2Q+3TLFBATG51Cb0c87H74Vx3M3UCMXd46z3D6DtiW7xRjrYpbxhgTqydRR8rvRbH
I93VrZNpIY+HZlHPk2aqow1pzrwbNOUhzR/Ndw+oW/+80g7tDS+lyvT6uObxUM1QHAJKihBwh9Sg
cNnFB+pTPxHOg9QYibtRComTrTMYq/j5wS0R7Tujih3GGma/G7jwE/WtRf7i8oyeHIaBkcEB3BEU
6pkrN1OvRs5OgoK5AzkKa31b6SOLNzaewUWkpUbcRjrjqXf3dvIQRa+hOrY3xfpf2h+DMKxqgs60
xf4I1uFDPEe6XHTCgkipluPO6+RmHczd4NiFVh1YlTDWRz/LbuMIitR/caje/fnsQyTKyNoMk4pU
b/u9opMiCGpUInqFpF9Q9m91g4RBF8ThyFYYWZ/hFdBWXl3oEr7Y7GO0lIxJCK07ZA/Ly6M6wROJ
B/nBmTLFGT/Y15DhmbZkMG3NwvjR2TOKWc4V9eFp+QPI4g0ITYR1RDNzD9i/5WBBr7jdgb3ZX6mr
0XTEiTcbfM3Ao4RtaoRF8P016m+ozKVP93eJ7B/5b5A3+bZ91z8rUNWjj75zq0s8odOHY9NmOAzm
o8irIWKT66nagd8O42VtlotYcucSJBaXp/wEwzbMgQxcSRb4egDeBgHEWfzeRlP/xkHHigoICbZ5
Odtp2/YFdZPVKAvOuT11mHMauJdKLcDEd8xuNROSgbQYrhOPtkbBhON+qtsCxv2xDrJzE3toc+Bn
CsnR8ioFCmejdifX9qJBw6gO6M2NpNnliT3nAQ5NDdxNYuz60lHE9RDLUyO9U6AFvWzhpBo4XLqB
k9ESaWd3VlrzmhUcacpVhiwY1ysycco0/YJhgSKNOkZycBKX0cgkCGI0C6oRMqSDDSPt8hr+XgbW
LKp1gjrUnuZFdTXWMnHydmDjgy2kiUHkCYxh/S+E+9TRYmSTanerwZUJGSS8ffe8MjZ9dJdIwfzy
bJ7ZjoRhOhEnDZoq9MvHrseJc3cnlU07zQMpXeY8L5d1ZsX3Vp+Ncc2dlBtZuCNbg9AhrM2GnoKI
bfjTf/hRbP33diZQ9tRr5ig4LkTVxu+uKLMJKrbR0uqZrQnj9ndLqgZL9rD7pc68rqttAvr+s9pC
oPlap7CLFCvp2p7Y6gSVDiQ6Rs+7eCYM7l94kkDL0tio8Pwa7FYpbPN9lLKg8sZfSR8CmSakDMu7
4L5eXV7L73rXBVvDrJmZeyEErGoCBqBQUYYUTWLeTH2DerPTJ/G1+aS+IYuCqFT0q/gVv9FkTFNz
e2cLJeXL33JusumKoaeK6hwOfeByNNeNrNRnshvf/Azt6MXTHi9bOHVqpJahPOH9Kd4tQ0KVKE8j
28j+H2lntuO2kmztJyLAebglKalGl8uz9w1he9uc55lP/3/pfU4fiSLE37vRfdHoAhxKZmRkRsSK
taoJ3djUny20lQNIgK3qSWoK/78ytWZI1iVLrauQxdT1yBhq/CHsHd+s5NMY7zJmX9UlTSTUQRvA
7sFosWCLuTyRbTPpkpQDVZIf4PeVXOsxei95OorQzq/ur31038axvDS4OpZNL2l5XaCgLZAjI30l
0WsKTmI+3FIQKYzBPEi/RmjUAkr2qJE/j5/3wt71m4MyLMTz0NgzM0pbdbXolBJ0PuQML8mdlwY0
civoonkG9AgY0SS8vZ8bV8iludUlLDV5pmhJJpYsiOHQVNKFumXAFPfoz09ILbQeoJK9VV4HWzJe
uGpgiBGAknV3LTWqWp1T0gnVHOC8/amN38L+887ark8eUzf4DRk22fVV9WmEE0ejnYQw0Gv+RrC+
w8fzFt0s1JpEzV7y/7hNgMdi0eTiojwKza0IgWfP13mw4mmOp44LOX7HdPopOHUv9/EromrvnVfG
IyD78MMX+93tlW4ulGFYpvC5ka8YldJ6ip2Y2SHaV8gPhsjDZX9+7uG3ZK6HRykI7HXFPujzTpq0
ijxpsPxuWo6BtviwO3k0J/ZeNeJYX8ZuPuKZrdXDKQu0Ip0ntm3iZkR99PdQsXaaEJfLwYvtgU62
jsCFvdW9VIblnKs6YcZ8FpOZ83P+V+SDmn6eDsiHHhqvet6rk1w/oViirZsywj6MMK/vhMgwoFYf
l87LYgTsrOFeNuWD7rxbyl+BQZ3NzJ7G2tz7sBuhha4LU9P8h5mZdVZh9EFTQ2yPNGrkms1R/zWe
UDZNPPNv5d1wh37XF/OlF8pyltDTuu2i1685Sl1ntldxxhniIlAbHe2+oYufYiNLUQ+1VNdulf4V
ziwhKSU7IFbjeI9odyPWXJheXcBVtbRBLwckbWOP1C/wSDiTclhib69wz8zKbeshRvCiwExdZ17Z
539pfQhgqd6BZV1vomjBGKrFVU+Naz1MaBWSvph9yHiP0p/qpng/OmPoDkt8VHLEGOm4/vG6TB76
DPai90CTdV1WU6WoHOxRShFD0w+J8tGQAbLae/jh6zcM1BM6xE9QE8M5tbbSdqlhhLJG6tKUdOP/
XpC4b4uWV/9enfA6WDI7yFyUmAuDMG0NruCZX4N0EJUZFf1KDilqtLa6Ey+vD/iFkatJEKJlGok6
hn4KHorjcJfeq8fsYXcq59rpsGNA3UdQVmhnrnwb+vqeXAM72VP+xmnvjafEhwDBWx7U+VixPFhl
imdrj3Fy46WEXZAp4BkUhc7+yq5ijp2tzuSAo1e6tP/sOwTWgVjD9+ZLr4xEPQntZfQL/VnyRhc5
u9uHbfcHrE5bzJDfpGmT+AHBa3Pf+D18OmhCCNYw2w/vBXNAiM4mQiuC0Hq/+rvpRmdfYHVr9IOZ
B9XEF/inT9hEbgCaQ3oOXHHHO8gi75EkXYE4IBFhqo82EAAECH104Qznr4uiHOU0RqA+L1t3pJFW
VZo/RNEhre97I0anfDrVVembzXK6/bk33IzToirgR3hjXDXsU2tIexR0yBLBT7e56SdS4JXDXvN1
z8xqUyMHEFI6IdupqYE7zAA5lo+42U5A29g5x3AYkTRUPuQ1ImdezECJ0tJb+s+F+YB6x46BrY0S
EVMnGQPFdTU5HEuqGWTKzIsCkiDJQOZXRjtiyA/zkt7Fif4l7YfvVZG9plq8cz1sLe7c9OoTZlEC
e5aDtEqKhCscm420h067jtRcB7wAdZjPNBX6lUsvtHRprvOinryifp7kp9KgGDxBpcNl98dOB9ZG
9Dzp6MBMtDphUllNzryEozeXPyX5Ry7Nrr7XWt36XBScYevl1a6Dn7hcTCGXHUGV4mdfzl+NsKpd
M9U/3F6H+OSX79nfUhCkA5zca2EBeocg3CFvQ5+8Hx6cIK9ecnngvm4VRPYaDfnQ3PrWj06705ze
XBwSZkKuiWrd+nJIuznhsuXRIy1HdGrcDr3r20vbOLAwQfyfhZW3pRHDqbHMgY0TxUvK7tC2z0zl
7TSg96ysHKFKc4pKFVa62noLedO7PGR0qJiWne91jQ6CsPlsOesZrTBpdJCsGJrh9GrcoPYKP/GV
d4wNafRMpYdSMKfs5cIbdQ7xDoEUF12GDdrLMDZTlOwSuobQXqLtdEBUHskCJkaLg/y5f/xjPBLL
PLcn/ObsHhkSyY7CiiJOEneB20vLW62oP0eBbey4x0ZvAUv0nUmI4b8Am3RpKWaCGU2lRVQXnJf8
HWp2b8z7JXSnRyFqp8AlmHNvWu6uyNxWkALlJTQExZDj+qosmyGvh5BiboPMTfzSQpWq/2VmkwEr
dSFNeXSI7aKPfMXIrOxRD0hE1BqSM+Nb6vydGXea+aVLlJ+5mTrLG4W/qzuYjo2sk9/2myFXATty
RbimB0oXU2z6jWb+JLnRl/ljfBDUYBzU6l31l/wY/iHNouhYC5tCIFFhSuhKMiYr6zYy9J6B7fnF
se+HOXRz/WdvP8NKfDswXMc8LAG8oQhCynBVemkmxp9kgTXNrP4pmz/1YMSkaDzZ0dP7EXnk29au
QQ5iYWfmVh6tSQrVDyNjYUHXPRgGhYm6lSbzKZOa4R5hMTF9UaNZJkXy8DrORfuEip75nNS99XHO
6moH2bGxu5D0QqZNC49rkofbpeMPZdarjjQCKoaws38D0aPHxJsnPYMee4geQCbtfIKtGHlucBWJ
jVozlTFVMdgMXm2hQSD/XVXSf2lldZ5LIzYHZaRaqKI3d5iCmOZgmuv3S4x25O093V4QlJlcmxRE
1xMtlo7SgT5Q01LUd7J0Pw+ngJPxL2xQNwefzXvtKpfWijKWUeIAYWQgCR+Orj5QHSj2oJnXmEID
fKd4tlM52xi4HpVyDAorEslKca+J8Tl4qii2QsVDbZAuyOhDxxN+SV/2cobrOCjmqfiCMjA4unar
x1oFSX+fO0PnDZOVnOrOzk5E6fal64z4lGWKtPP8vD73l/bUS79P1QqSMwcHUQIw5ibE/NHngUFU
R/InLfFDfdk5adducmlQFBPP7rI+HOdcmxVEwbP5XgHoo1Wi99H6tz3ld0J7+YjDzu8jzYjTdbge
jVoNpoWFDdDFwcsnZtUXhsbeJL/6HhCcSPqin/Zh+oH0+W3bW0vU4BpGu4w36lVRuVScxSkXdP9G
871k9Z6cFW45pTsrFCFyvcBzK6udM0PJhImH8pUMJ5XURg+qpN/9i4XAXw5nI+9Red3P4b6VAr3l
G1Zt/DaKFDcpI1eOhu+3zWz5PL7+HzOry2BYjNAeJADdtWYcnf4hjRGuT3SvkNTjbUubO3NmSfz9
zPmGGu24rOGbNcm7kCRCYyYmVz7eNrK1MST9OB37z821OsIoHNRtHDP2lBc/7OnRGr/+d//+auMj
O5kmtWKmM1C1N2m6uKGT7Gz8xv3M8AnFblB5QhBvHYbMIFgcgLIddKDL0TiKeXD175RZXqjI/WWH
A2FjVy6MrRakBWWiU9HPval67rWTYX9OjPd//M0uTKyiThigBll1rEd3PjnIuULveLhtYW8RKyeW
o4owNGIhau4Va35nKj8V1dhxrT0j4u9n/mskQyx1iTjz6muSM2JCobBvdrXeNzyYrwX/ncYFiJbf
6tWwzNmcyRUebNnkAfKMhFgvnYrFfjPL9Xtbnw+ZPtyjz3wqjMxXrOhNGcLjrD9HM5irUnbprXuN
o6NmSzbW9/dzbL5VhhQAj+MHVUZbFkmWkUcV06/FcqL4+85J7wPbOcah5CqJ5bXD4sbQc93epI2E
Ufg11wIFZcZ01m2xrDQbFJnYJUEkKB+IaH7VetVnBbitYJ8Esj/F/8q9/8/m6qVnJUYdp4qIB0Hl
UVfwLU06pVa2d2bFv7O6EESRjP4pj3ikJ1ZxJy26eAkDRm0FuIgXhPY9H++7x9pvn8r8uDwnD2Ie
L51d6wMd6j3uK/FAvrZOn0o8y9BOWPlMVAMOk1RWaUip/iDpSvhQKZJ1HJfPY/a1K2ft2+293DwL
YmqATIJ6zLqiHba9Vqsly220p1T5oprvauPltgnxm6/WdGZitXORFCFljIyfF9Gs9vNUnYnp6V0Q
BFTQg8lrKzlwpcTOEZjV7Z0S7kZKgq9yCGn8kfxfw7amqk5UsZ+25dmv7beW9yd0lPHP1PCYrIcP
O2MCMYacJvFvr/v6/AN/gUSANj/yGsxDXoaZKVKc1AlSzn+TpQcwLNF9VC7pTpVo45V9aUa8C86i
GSlJMWox2e180l+lF8pEh/a5IE1BxrM5WKfANbwU3gQUGvYwPtfOc2l6le5JnaJmA4rOnho90zBz
p+xO39MR2bOx8h6dnptsR9gos89xpz/IrenVarOTuG9aETUbhFc3iAR6DfEyQ8bKYn+HUMw1lr8c
aia3HeL6IPC5zoysdsrRM3syZNL1wYEfTLLdZBm9ZNS9To3etLPjZlHoRsqwU9/bWBtnW7Ak8JiG
Rm4VU1Iz12xpgO/Z6IfBl1S7epq7RPUyJ9S+3l7hdfAUCja0aNG6EyF09UAY0a8urV4MPmWPda8/
xNqzak1uPTx2qe73/Z5awEYNEYOITzkke8zK6Kto3UpQWCU9p1tQBf5OT17SZwcgqOBEHx93BWY2
zjT2gLvA3g1/97qyBy2hXatFRIGnz+XJtZKofR0nRbq//R03KoisS1UVno5iimxdyMuV3Kaa0Yh1
CXyS4mYvQj7bAFXrwscOp8V8tyQIFt7vVVQ2V3hmeeWkQzuFk7qEjEvH/fuxVDjc/bKXn++ubxU5
xqLU2nZiVK2FFjyCsoNhgaH1UvSkpFP7Hu2H5JVBWBhv9qDQ1zes+LJgo5gWpU3126POwmVlIPVo
gf/yikV5H5eL61AAmcPZc1Adt81m5/5RxbP78va7tCe+95k9IF9BlUIWwU6OFEAU15LdMvWVwM+N
t1P3mJ4EQ1nuL2hComHtG39PwyFKT+U+vH5za4EYga8THPDrB6ktaVEcdnz0MHouy2/KtHP6N3eV
5h/YfZ4SNBlXkaY187JB+FnsqkM0+6Ae2hMgc8dyk8i1DqI3bg+upbsJcOOde3AryglVacZzOZzw
5Vx+Z9tpqcaN2Jaj+7SA86PzaT36t8/l1hc8N7K6jAxlluMiVTNvURTP6U03hWTktomNLioFTR5k
QKWBhtA6u1yIujiSYZM8eHoZUK4t7zoD+krJWh6h5XiEFCh0u8a86/TlXViBerttfvMzCgoOusTA
XtZpdyuXQ5Y2zuxZtfbWLNtXKzZ/dvbeSPWeGXFqzk6Fk2iw9S755KWmeTfaHIkOWrQpOtxezeb9
QC/6P8tZfcyGGQfdrOLFC4GaR17I0ED4EJ6MVwWQeaaStJz2hos3lgbpgxjxFwR0ZEeXS7OnzljC
vsy8GcGeUut9Q4EyKthrNWwt7dzOeuYQTiAtdHTG66cjoCHpi/xMgawOH3TfOWnfiKBj9bCXnmxk
fs6F0dV9a0pGTTW1yjzzVTkWb5eINPNFQgdQPqZf6d50j46f75zsjYnDS6MrZxkLQyvyCaMiJRt5
1X7VHvPnGQjMHSMzyDrod5PhVx/lu+IhPP45hE9Yt1GOh1f6OkPKypDpMof9zH9lytswCw9t96JX
5VEp2sMet+sVmyC9qgtrqwjTV1OdOE2R0RS13PFbvXi6J/CKkS+/jV6Uz5TOQWOT+3NcjirCltkp
5yH5vPcM2IrlFz9k5cZdEzOJleUZ99bkC72p5XuQcFt1Dx2IVMgtn5ufXfjwL8L4udnfM+FngUGG
VWmwEr62PFFM0FHwGL8G8l4DfyOOs5MODRbAhHSfV25cZqVdlgGLMyPzeejMd7kifbkdejbDAJAU
6lV0QK5m2RCVMoZowATcyJMLju2UR8FDHkyvt+1sLUVjIYKrTjC7ryJcZUuZwiMY4oQxupdz+Vcr
EDi3bWw6w7kR8SPOdgUO7AlCTxtW84P+oPnw5ia+k7vVdyYjXaFXpXZu8QzuJt+DRW8uj0sQkjUx
jW+t3NDSO7M1Cvg9AvWB3AlwQrNz421aELcd3PjgvNYPhyJOK62OBFWpnLhOfG/tTvluRk0NoVqR
GzHTtb7SO13PZjXNAK8eZ1677Sl8tZjN/h/pJvJM6+ve+d1yv3OTqx0b+jo1+jDFpFYctfndnDIg
G1g7jrFnRfz9zC/iOEqn3AQkGzhcBXXcJ27ZTncaLBf+bRfctGSiqysIdGgLrPwABhubEiC7VE6y
cmc4nfRkSIbiV/Oo7bQ3NppeQiTNEdxNMgisqy52bTpTaP8PF8rQPCcMM6q+gOSHJ/VHaRwYftVk
+FAYathl8992ljPrqxtgITfp7FiwgJH6hYXfmIdBA2PKpNpBPU7hS9tC8r039HtF2CUunvNFrz6w
UUZBXee/zY6H+NH+5TyOH8vlkPxdWqAK3PQgHcSI6mwcJqSiqCtXtG5t0K67HHR7n2A95Y0CmjTY
GYe+gdIghAMVQaXoRZyX6QAZGyorz9NOeXkzCvzfV1+3aoykc9Sh54j22eQOClN6Sr/nV5s2kP3j
OqB6ftXbzxrKhJJEFHXeW18Ekx/Npzv9xXbjtzAT+879Xnlk89CcGVzl8tSRsy6OlIUmP4K0xeQG
rXrU7Z11XfO0CNehSSeUWkm/1th8U5+zEO7p1DP/gvIaLDTzVImvj277sXwOT10lGv1vmEAQ40fB
u0baLURufVlyJhrUJiMeVPAu49DSh9qwqC3ELKXjLrxN2/5wO/5sWhAAZIduDhnuKr2UI3Ws5EZF
b7Nw3pep9nbIjP/SxOrg9+k8SmaswKARo+I7vbH2UAobtXAHKIZJfg4cCoTS6q1Q1pXcV7A7/n7T
NR9S9Luyl+5OSHmkb7WD/Z3yg3/7u6niV6/qHxc2xYc9uyLo2LQZsmwcXu6+GQEPOA0/hHcR3vFX
4neP3X1+GBCHbP0Z0pDqBAM/Mt+H5VNZuUWObhzQw72Z3E2PRfka+Cu9gWumSS3u0qozU/zlKIRF
6lP/junjN7+H/73O1WbohkuEHNXcDX0ugJ2i0JYzCUI2C7FvegPaah8WJiARzebA5INzirP5wajN
X7e/+9bRp+LLPBliRNcI32SZ5o7ZHOKZVdwV1XLs7fRpbpy93EycrPX2nttZhRj45uow6+aUiY/w
TkJUNH3rQJ8gyq8DG/wvPhwUqqJBZ9FbWb8CdIcxmaAlgrZC6HN640z3tz+buOWuliNGUFG/Yspo
3bMJlzKMZqZyfi9HiGwZJ/24L7K16YC/V0CpxxTSk5enooZVqR2yRpzEEZ3pwp8ehSBE+/wOckUQ
sCXME87X7HBX7ZJsbBYOzmw7gnbr7ERKphaBVcK2IDKQFM/g2f6xOixew4VeVv74fa/cu+WMyLEL
TWZRe12HZ82eC1rGOtsG8qXSSWzVxk2Hv2/v3dapOreyKhOUUdtJs4yVMudhVsteBFr/tomtb0eq
BbJR4abTGWG8/HaxrLedbMIc1/h0ORBAJHLVzEymH/6Rl9zrsIlrZeWPhkzBFl4G+Aev+huqUneN
UmbYK2SGBiNX745DqpC3fst3mZmvtoluN/MuhAtktOAgE38/c4yqLse0kDCm5uh0WD8lnX7Y7mDd
9TfEjKgQMxdAV+rqFopn0F4lk5CeMj8GxfAwz4ZnJMTgpnzSwp+hDllWyIQm1Lf18G7p71q0JG7v
45Wr8BNgC4cqj0rdtTThZEpaASwahyyQZ5g1f4niHVfZ+JiU2alEg0AlOV+nlXUbFm0u84atHO2h
NBM3s2R/Qofk9kpEfL1wEBLjczOrR4PdGL1Uq6T/cVBEtsv4TdgfrTkwgoe6bGPbi3Ijl3fC8FWU
xCgpOY8tChvKVZ1/bFQztvMo/c2cmj/8I0W4n5NsfUJ4SbgpGZq/BkOkThf0lR1ReYsmP3VQUK0t
T5t7//Yn3DJDeU9B/9ukXLPuIcKka3FJEjfiuvE7yXIzLpfQqA5/boYiIt1KWqM2gpiXp8sYFTuF
ki7xDCM7jg5zkVV8BxXMzmv8ulYj+OipZ9DdEppha3BOk5O8Ohp21JPzov5qPlj/UBY+lJoXvBie
epf97HeF4rc+IlV2/itu5yvecCi5bK3IhsQD1/wRaOr7Mo5PeVPs9LI3Di6L48RSqxGN5tVHpLdV
OEGFu9cG47+NlB+Dfml3ztSmEWoNPMwE/nTdxnKCMSgDC4eImNlQ5NLtqPTedoatYwu6B1iISkJx
xT1cjkA1l5zoAGzzTpl59Jrm/dDn9Hn2xvL2TK0iRFLbdtxFqC+lWklkKF+HgR6cPL8t1HHnw22a
AmUj0zcix1ifpExKA8UJuB2XJfyhmcUXDiw8U2H3npfWzktt0+HObK1ue8AOpZqGDITXZn9QpOTN
lGkfmkLbMbO5JPbHEAO/NOVWDmfLnRLUJV+vShAH60L1NUKaw5ybb0st7c0ZbDgeYFEx10wlF7DS
ypjqxGMLMIwCQVrdzQtqLLK6s0Ubn02DlEdMacLydiVbEQVJZmRaSLCzv5TRz27+Nic7eK/rNBOC
B4YLFFhO0Ke+qq4vMaNrhCacu0cDSzsOKNTF6cmSSa3MH8tBmcjpZJQzdta2FfqESKKYNwQ8R43l
MsQ6kzJHPDrQJWWibHla7qv3huJFR7olruIph+CRwg40yn+clpg8mCDtYuBH0aggi1fc+cMJlgUG
X0TvWTd9o2/dudhT/93wwwsTq1PcpmljIc2beZrTfFDT4K5I1L+MpnrTg1m/HZuuIQur5aw+o2FV
OhyA4JT0UwK9L7omEHyOh/qdcyyOzXC0PP0lemN/sXkeHga6QeZnyU93NnPjLJwveD2UiLzqNEkO
6DlHjrxmnN3eubu9zo2jcGFhVTQCk9HLZU2jHVqyZHHnuk46T8pbh9ykqBVrZ0FXT/nLr7rWmgjN
eZ5aJ0EgTJ9edKs9IP50X+vt/ZIm9+qyx8N3XUTFHkdQ8CPAJXUlQxCOqTYEDV1T68V80L38kBwj
H0btJ0FvFEP8tZerbH1PjrUOYInk4eoJILelFI6NAVu5U7m2+Xa2ZzcJ9wAKWwdBBboDjT6jvVeC
qD0ZWCvVILCkqq3dqnA+LZLy2tdMOpQZbAB/7iOC/IMhEFGqWZ9ss5TMIVxYk1WWrjpXbjZpDPf8
+DdW2CSDJpvAflzGDzOpu2CqCZhyGHny/CFksCdiiui2la0TBX/Kf6yIL3sWpUZdS60gIYSY+fBt
jGkGdXqzpyO06QQMXgk6Jvqr6/syqVurGmZy48S+D9D8G+bneC/R3zpJZI//sSEWerYQPchCo69Y
SKV+GuTk0A2TX0+frdQ8KslOprjpbme2VlszAQHsOgGelPqTmuQHtS9dOZs9biDv9vbsWVptT1Ra
+LBOhVkD3t+GrZsB3i/7ym2mD7ctbTrC2ZrW15UjNZaWs0c4tNdFH9rm/W0Dexu0uqymoWvHphCe
Vr5lWsjN4VWc0x88Cx6beI/YZs/jVrdVEKZGB1ySTmc+HOkBGIfBgQzQLOEGvr2sre+mGTAQUZ0F
or9+XtTBoMrzjC8kgmiQtCOPZ/+2iS0noGDwT6+bwYrV1oRFSRGmNXjBzPpTZw3IWr7PMg1m2r3H
0tYenVta7RFiD3lSj1ia0K6uu9SdotIvoJ3IpvsYVP5/t67VJhW1XWYaM+fc5J+n9jWrwNurr1b+
L6ou0I/85/utXw3qYtpNJbEqSz9oeuxJ5Vsu+f9uMWu6u6bMwnGpBMxRGk5hPB2aXHuCu3vJ9tAP
W759vhz1MtJpRqPJTY+lTHCTmW8DqXNVeSen3jYiin7iAXtFGjA62hwqEAZ4ZrEgW6+7UXZX7jUJ
94ysotssBzZjg6wksGWvyJBLV96me5nH5gEFAfq/K1mdnn6IJ6OYWMmsvIbOozkqOxFgexVozQI1
F+mTdrkfZlfQFtYH3FiNPNt+HExASvXOfmyuwhKNIbqNIM9W71JpQYEtSEUMkGJPqf8ewnlnGXsW
Vm5lGlLMwAjfydJ+zd1zHO2s4Bqxx9uTYZ7/LGH1naRoSHOjBCc7euGb4an+ZD4kX+1Pyl3w1aGL
HwseUXNw5Q/64z4H/WYMPTMuVn/2PHDMTCkiEdkcauZD8Nr15Z1qAzJP9wY8N93hzJL4+7mlkFqb
VPAdQXwCxh+qX3WZh14fqzupyvaGGSh90WqHj24VPp0qspZFAKu1ArC6qnl6UN3fjtC/fXdVSWbP
/mNjjScdtYjSWqKIPUNj9xTflQ/BvQawU/P6l/8P/knhA7fsrdycfj0Zg9ELUFRwEj3YwNfexTDc
i/HY+vse7v96GPe3T/7f+lZOL+dDmVhTSyx96j/Brs941HwsP2iHytvXDt68Xc8+5uoAhFVjj2HG
hhUjqttJ8dNYbNvtg+yodMWPsGn/ur17m54oEj0IWGkqr/uW9YB6gN1gz8ipUmWlv4inXV95t80I
P7vaMyRPBV0PBaQ1kA1qk0pRxfWq6kbqBpr0JbaSr04R/giy9inMi+DoKFAFKfXn24a3vRM+aeaz
KGlfYWcmYjlYeFrmwax6QSv7Vpk9ZabmTnH4lPXNcRxGlywOIdvYNfRPEnrNvbPHG7y1rdySPAEh
773mgC96x8hjOuleMoNNUHPZPijx5C+D9XkZ5ac2y3eIJbYOPsPvXDbQ2MAjujr4cdoOYyEqS1Iw
Pcld8JjTyr/9abdch6K96ILBN3Y1EGNFQWeZFedQ1V+17leTPFfp99smNgtzqDESXjTBTLS+0koj
GQ0jwkZ7yD7oyGd3x0xx01fpIKTvcl2MhQzZoX6/fxI37yKk72AQxG/opK6CtCrFY18OfMLoiQX+
gGrKy++KIzrLasJQigAM/dKP5l32On7WEHs53F67eEevj8y5+dXDZ8hRUiqngWRVSu97xmJaaby3
6jeJWfum9jGU/3hGhTh3bnD1CFLbBHyUuCuWMfFrAIT2Xi1y0ynPvugqdajhK7XriCjQyc3bIB4P
aqXvOOXWHX6+iJXf61pltb0iNi2Tc5e4cgiyH5B2z26q1v7tHdo8AEyyA5Sh+0fZ/fIWz9GVV4qS
Wzx0otKTzTzmths1XnjwTrf2n1vjDqLbSANLjCWvt6cwRq1pKcsxlfIah9PHtBlfZKXY+YAbiwKo
oNBnJEzR0l95fZEMBEudvsXsNEfSSrftvja5dLr96TY8wRC0i7Bb8Oy+Ap+r0VQ6WUoxLi7rd9ac
vZvJ6m6b2FiIaCfQT6KveC3xPVhTFaYpPRHQkw+zARm+nTxoSbDzvbbKpdiB7UajJXdNGTSErc4I
Lky8CFUarlD4qO2D9G16UI/Qtdku2IvwuAfQvMYB/Z7L5aUvZAIVdd3xSZt0yVQlFI+g5j4ffA0Y
SeBSNO1Pgpq6/jD64zF+6n0m2kz+fz8vXJiy//wT45G4pMLT8oryoM0VmI4bXn5NZ/jh+L139EPf
/7GWkljqmZXV+0uLsnKMJRC2i/YpldG0m78vnXW4vZSNaHthZHWWM6dUImvCiFFUd3JEDyOfe8lV
efqjughrrHQv05i+bXTzaQmmV4NiAH0TisWXEWRIePbb2u/rDaDCXX6of9Lu8pxTfcxCb6/b9Hs6
ZX2lQPAvYB/AiK/ONrwJZRLbtEZGr/7k3PUH7ZjftR/Dv8CNMjJ4Wj71kP+WPt/4If+cPOwxN242
iM5/gIjeZ3lPvSSAeCJGz0zaNOiMlEM9nprMFNoR0hx8kQ1CgS035Wso9xr8YsbYNW5pKoUGlLs3
vxmBRikdnNYXOY+a3K/LsBpP+oJ7ugBahvKu7hVoO5vSCe9bm8LRccml6sAwCL2F27u3FWDO/VLE
uLPFJOkQTu0kKLjTPBaKi1PiR60efNGsRd+pJovgvtq532zGGsrNtnZF7+E0kp4VBbaWqP/SVMtJ
Csh+avP9YpZ3aC1/+POl0bQQc0EMk/P8ulyakqR9MgvQctDHXqgd4ZqnmmzvfMCNS4BiKHhJJDJV
0tNVItd3RiHJAU9zq37t8x8WHZI/X8a5gVXk6JZEjxYDqqaJhL7K3lXzX721V2pTxM9c7w28BfCK
C+Hyq7lNRu6n3G4JxXKX4qxl+1JCOlVb5ee00Q/ARXqvtKFXMrv4rVXrP5CO33PFrVcPfGdAkPjn
BMrwcr8ipV+6WdF49TjN34olZS6p2ORyOd7bQ70X9vesrU5xjmbP1EEp681aM7rhCJ5LVYavchx9
Ucr2XzxIeO2gLSoY6K/HKPMclute50XHhKNbMycG8QyMjTt58IYvCkdEcV5MUF/xM5TF0hRthC8W
jvVtyOa3pcLFfdsdr+eD/nHG/zWyZrnvKnMAlMexQnYdzYPHzhccBs53+GsNhuLujFd6Htqn8n32
vNdjvZ4PXdleHTZttJMOVQJBT2SfFr/wNdC7uhv/FZbMlSV/V8d4vHM8HQh96eeSbwLJ/jEW99Lb
9P3eNPBG5Dz/2L+vxbPIWTXUqxYJuE/aBr4Jn/gY6e687BVdt3J/hligFKAearGvqzAGEJRxoJi7
vOFDL74QGiVxfBSDzsUhfr83wL3hQxfmVulNlCRxZAr4gxL37sS00RC+3/GgjaOHxCEsqUJMQL6q
51l9b4GfJAkQzJjJ0+CryLYW6KDFJ/O9dRqfakDne9f21hOXhjk24Y2GhnCNQJw66iptmfDYdAB0
gPFtvRoBtB9mj7aU9UvoBey9VTZchAkEOrUax55y8Mpd665Tm8AixgDhBFL8zU572DA/7nxOgVhf
hW6scKeKZEd0ni/j5lzKdZqKEc44X75Han43LdXfCdQJYSSdtL46RoP+mEvm3/OkHG/b3lygpgG5
hNkRqsrVAsd6GSVEFKlsjO2bKkiOeT9+COvIv21m681n0dkCVSFC2/VVPi1drYy/Z+Bn2+tKt6ld
y28Pk1++s+7yh/C1ejSfxi9OBOMv3AZC52kv+GwdDFI9VRYChZAbrD4zkudGkgVL6nXGeMfndM3a
fL29zq2nNFNwXIACewnKY3XWKycIA20mgMsP3dM/g2TWm/HoPNQvob8np7G1eefGVicd2JaqZREB
TGpRrmhGsFvvNPnL7SVtnXXqajJzY6i4XgksqpPRFkZLM3yaPo/xQ5pk7tC8Scpvt81sZD4w9uu8
9UgM+B8rR9TGKGrziiSuGo35mOQSg2ROtEjfQp7kL62q1x+TKo4aNOmDIPrzDJKROIHIBQF8jfoI
F5imix7jMYQkY6b702K5c77zJa9fzwoEL3ApCj4PncLD5TEf6rKuIfQAVwipTOh8Bu8HbbHt1RIo
tX4PxXjt7QLyKZisABMySbX6oEOazayKMQX5FZ3K2M2+Kp+dN8vr8Kv5VL2bTvNd/vn2Fm5cdNQA
GPIAlqYZDEisDlgoT21q1ixQP8nSoQE2GfmmrzxIxhEON3+/VbZpUYMJQSQkVLXXx43IORlZV/Je
QkcFfl8GN1+0d8knxYP08OM+Y9zWR9VUkOmIcdkilF1uIdMkPP/gnvbk/G4OVaQN9gY1N+q91LAB
bQvxRLLxKwbtbImirhgEV4Hzfp4PC8AtD3UtoYMndHqM58Ur0ntQfoYnu/tR8jqoXNpfPavrggZN
asbkeM7id+WXlnntCMbBHV/Z/JJny1wFyllOZlWaMCPadcoTQK72VJ5EdxWJxq/9C4wMf36ZszIB
ueOGpVC6Tk8sKZ8ax2ZqZsoYrtIRptA5h9ZeuncdMDEjhpB467GH6ynVubBnnRk/KnHO7MZIDU35
XTW/mc2dE761UTRVmHiC8U9cOJe+2KljoZjUFgGJcF+Ghm+mT0av72zU1j4xFM1AIU0Wov9qn/JB
G6Qqwopl8thSUPUkltz2BXXri+moaIh5UnCK68EtqUkcNeqw0fmDP3yQTwvtjUP6AKdt8jLchafp
IX6b39M2vlMOzYmKzOzKrvGg+un7PSfZ/C1UpSglyra4FC6/ahQZxZL2PBLqpach90WvDG8RU1b1
tLPszf0TOHbKtmJqTfz9LP2Yo9JOlDAXMxSOq4Y/O/pI4AJ3rrbNECmQWMj+MIkEwPvSTKtFRjP3
mBGKV1Lja/5vjqUZLgKhUxwXvMNu7+fWwkSfWpRsYJBaB0l4LcZG67CoteljqZ0yOTkFyx4cdGuj
mHMVKFqecldAWmrtfaJYnOY2/zlA5qK1P0u9cYc/lmYyqU/8P86ua0luXEt+ESPozStd2fZSq6UX
hiwI0AE0AMGv3+RsxN5WVUVz577MPEgzKIDAsXky/7POZbasW6cpZIl1ppGmYwuZkU8fH9etF4bU
AuIeIGjCbi5uHIfcb9QaAga3VilOFGHP1qW+kfJDxRDikaC1ROHuCvgzgMm1KimcCn+DS+kPTgpK
ptw9UPAXPrZfMK+flntzP7up/fzx7m7eP9gNE2SQuBFXcKCo4aHTRwgKRNa8ekj7jzWE9cihtXbG
zt+3u3K3seLqhP9Op7BZVMDgXdANuMpOK6cgbgu25URE9z0RJI4UxQDATHaM8MyxeF4rDd3uqXoy
a5aobitTvXU1V5FCdGLAJnhFyQO33qDPXbAkkCJhs511VJ+1+VJuzmHdqPphrwh8EGytiKVL4IRq
ZMHItA7YwmT1rUiG8HGiO4uDlIfP0AQ/jfxzbf+GdviG+boZqGD2+x+6Kzi8SxIqzFd2ZdDimbNz
yJN5Stw/8gC97hykCDzpTyDHe7T62NjRn+w47bcmm64TBuz83fL233YtnA0V8hJfGbS0ecC7mLR1
7IDxQJh+Mrg6VtEW5vTmd3235IUphcxCh7h+3bELBQT9VYko70Bj6lhbxu2WCX2/udVmvPMNAZKx
JUR/IansQwMdq5bd+fLnx+/kmjIHlu39IhcOqHCcBmBDLKISf2doUEmg0pCO++ENFfev1Y6cg0ye
ejCaWneQyfg8AXIA+un9xz9ja6vrob/b6sIR6zYMv6LGGKEYQkRkFFRPVfbxMjcwHOtuVwgFauTX
rEgTo8gkMXS1Bhk0XpmsLBCBNZ+DrN0vYH2v3lywFWz5wpsPFEUytNZWCv0r4A9uS4W8CLYAnKI/
3Wzej6C/jLtDl9Jcfv14j7eO8v1aF0dpL4uetYVsqBhAn+jJBMQZCSgFNkKKmxfn/ToXHsvkvPBL
gU825lMfNyJRf0BIG+TTnZGQHT24D8W5z5bMPzkJAy/D/Zjw/0c950axxYJOI+w8xvAhT3HJdd+j
5W0NNbza+MadBA1oHK8ksT3nwc5OzT3QrR8f8I3RQKwIQk4IesK8u5dVCqB0Cmfo4MycAG1uI3zp
li4rIR4w8WcZ2MkwavBSR/uyl6loJDxPDVlvlvYLS6J+s3N1K3QAJzZ8OpgdAZ27eMHGOASzlGv6
W+m3wuCfysmDIbTRYi+C5c6LHlrVnQ3o4plszpT3NNqfpYPShvTATOPkJvESkGvHXE+JhX9DHwPg
5j89J/vFeBmAmzTOnfmrKKOM9TR3zTOnTaZMsFX3cg9gQxu79nkxoS5ay7icykSC4FkM5im0nxtZ
5hF14saejhG1NlqRW1u/uOsm6U1fschMPNFnkXnomZ9+/LFvrIBSIUIWdMZRH72My2pHmCMkRwEr
gE6mNED235sbS9yKyxAXoa20jlIDV3bxklTfWXwiiP1cfBBwckSHss3Rdj6O8ZDK1wb/6HaYsbPT
MotSI/94h+sZXQRKGOfHKJKHAA0jrxfXp1W+u5jzOo3OzLMnjzUykKLvYl4WG8HC7ZUwkm4BZwMC
sQvPSRox17aBEGUQaPJj2LSMKz98K4A6jCd/sxl669PB2v/fcuufv/MpMoTMr55WSgStzrOlXrT5
7zWc0S0GpicAdyWYOK+EGepwMRaHA6HkPFR+7D6pTGdDAg5b9HmfnT5mz83XZjM9vWWBQEwPb4Ih
AagzXKZz9WLXRLRYVr71Z/bLBkWZkfips2u/Q8tz75+ah62G0o3GC5I5rAVpRlQSr7hApK0G0dXl
/6aQawNLrx0smlSfMA1FQSJYnreiglsX5v2Sa/T37gtOLThAnBBjNiLUqVE/tVG9W8qXhW5Jft/w
mWDDR2Lko/iAWPaiojeRofdpscKqm+pFgUZlmvxk9NnTx0/t1jIugmRoC4bB2tz9ez9O55elXB96
34EpTGCG2wMzfehvvLNbF//9Muuxvjs2psyBlD5o591SHTvXOXpd/vFGbgU0qwgD1BhXwwVutIsl
qIA6z+oC2UGep12z+7kG+izm/01kuDp3FFtBWXQtQAImSWn4IAFNgqV5bYPm1FnWT+bXG9MeNz8N
UAvggnGAn7i0TaygdFCNAGG5GA7RPLwRsAyGfP73g34rEPo/61wYpVa7xShaHJxRG3tLtrkOfiGl
27gBN3cTrHyzEcwfTPvfn8cbBjesC6RFlrA+AQL/UrJ6iFGs//TxPVg/86XvAKtEhOzTBBHIZfXR
AdlMCw2QNcdFnBOIUcRTHYDcuuJfyqC7Ey2EM4x2/gx7srH0LdsQYEYbouYrqvwSrtbBc1jLiC32
o/s8zc0Lho2yokMEZKkNLoFbpxlApwoBFhqkCPr+Pk3L7cYxChG966aITfKnR2Bt69ePj3J18ldH
+Z9FLidXKGqOjb9iXadSLc8Nr9mx7R36DQInHWoYph+PCyaqP170xs4cABKAywdhxzoi/vfOamXI
MWgBAuGe8zYI/36e1LclHP6LnNnB2C8qWx7im6sYvbWUYajWYEllFlZOjfIlrJsFiaTbxW6gtvga
r6sCqKIBCQ0gLPpsVz1eJT2uaxu2tePeSTqYxiHmnrMhdpbdMsh42RKNuL6MWBBS5MAIIB246gh1
9uJOFkgpk4pH86saiRvbU13kUCAGh0dXblUGtta7KHu0mEScBKi4k2oxoRDxXLd9AuLXuNwSZrp2
JdgYHic+2apPc3n1a1s6umqHAnObJ65/QZj24wt4I3tbFwDnEiaRQRdzGfs2Oooq1vUFuoVOru8Q
UiTjyriCxHHcDXsz+q+ODqRSsFhrf+byyoek9wqjxqeCaCZQPhL1oyUZJtkljT9HhyDgJdkobtz8
WqvU6Xorse5FdIEKWRRy4YAo1yn9P7PpjXfCS6xZp+AviKaNN33jkwHDgPeM8idqDZf91x5SwiDO
RCpOLJ3PxpQu1r/fz/sVLrkXI0+2DiFTk4x9fVzMn83QZp5TJLPc1BFZDdDfVhFtZKiegY8LTwv2
928DNbWDxZcIqEn3CZPwQS52UeaBmnMdsCtO26SqN6JcwHwwAwBrCHd4lUxjkpVBOAR78+Lwqfte
7dGQTJCxAPCTgFIlpZuAlGsbjJ2BVz3AZAD6eJedwrr1osIVqknE/M3uXsLCxdz3xgTWjboXFkF9
BM1IWKkrCkbXmVkhe2yLndsDQFM8907dbyObcvtNnf1cfltFGKKNoOrGZMDfy17Yqc62G5+rJgIQ
huzrlL2MLyxHZQqRVRxlzZk8OonIy2MHiaQfwdetEvy1H/h7+Qv3JrQSM5SRmmQq5oMLGiCj/GVU
n92gO0o2HLxmU8/kOiD6e8X1cb4LvfElF+5ynHO0t4/yXD+252KHVsOD/OE9m4fqIL+LR37sHozD
VoJ2HUD8vfRFzNdE0whGSokxFsDGpJNEhpssDc/btoXKx/cNu73arIuHiQsVoaGISwuE00XNwvbm
uqsUVvOBiRuaNokckIhiXn1yXwYTjHNA6AVQ5pZWkTf+743Vr23cutf/rL5++HfHzCqk5LTDhw1e
+nPxp9qru25H7+TRAHgbqiL9HQryG2uud/WjHV+Yos5qw9GCIndiLY9W8RQFDwOb47ClmWn+bocl
WYp9oJ5r3mGwfove8UYD7a8dX3JCaBG2bLJx3s0f9w9M0Uvzebmfk0mCj1x+NtL/YtIYC4KuFeY3
AFTpsizEqM8m14OIZ3instXwkp2zU+n/D5R3o5j892qrC333QaHVxsNar5KhD9PrnINKcEdyhuyy
fDRfITr8D6oUwgxuSg9oJ6mzPtRP04ZfuwFBcFHNQfsVYIoVI3jxhDS4fnzQyQDR6rrxojHOVEPA
1p7vyOydxOjkRgjTqea7fi03jvSJ0OGIatenKPppttE+JL/4wFCiGGg8qTIPhPhUuGBNjcBaWal0
aroUpUYjliXfyFGuY4wVkA40EpoM8JWXE3kA9U8LpeaKnKvUs7BLd48KrH3qBPPxW/wtKoxbHgVT
ZgDQgIkvQIP/4jm0IL/1fIliXk1j55dHshJw8RxA7cxIDPdkfAZA6R7YjAdvQ+Tg5soovSMrBv8t
UooLq25Quw8jipWLb90rwRRsgxwzAytf3N+b+ZjptD7Sl60ezg3zCkxggJQTlUvrSppt8FGKGi0T
YdXCvi6AGlBqJ9waMulHBzDrb+zyhuuyoXOJ00XH/Loe0Q8+Kd15RkZBvaehOaI5lpFZo3zfpAP6
nLLTu48N3A2baq/gZphV4DyvxiDBGYuUquNrYIyaAnqOlW3lAFP4Iv94oVu27K+VLpxkUUUThDFw
lCrBpZEpXviJAYdQQ3s1rpfY3G99vBsx1l8rXj5s5QcYvmFtcpqY8woNotf04z3dGGlYIVgQTEOs
isnYy55Q4/fK17wFo9t+zsOdjUI9gP5BClaInGT2V2vnHdshhiZ2AmDpcQbh4H+HbsbPgE+GKVjh
/5fxMoDNUUFnsGJVegn2arSXnIyW2kgxbkQ5K7AZTRFM76EPdnGcdulUo5Ia5WffKpPFBeWO71Tt
3tPjbm6GQ6iq2NPdvcv6rQjrxpcEaR62hxEnFyiWy8ffGAN1W9xSrw5ju4AOw/xcy8PHX/NGVgr+
P9SzVg5TgOIvN0g4SLKiiBdwBPiYbiaQlnY/wbIoM5i0zaGG66cHoCwyYJTVAXtGl+lv70cqyaMG
SoJQ2xuWt5GEfRk3DN26jVt6fXjAG8OcQDsDJBtX1KxFw5RaGox/WQPHdE+lAjDYdKH7e5zJuNGa
u3ZI61o+agdowWBbF0mvWdBgqhH/J+CViF4pOHQxXhC0BApOddHcdb2/VfXZWvEi2ZAmj5TsQfdu
GvCDjijqvR6re3RtjG9CTmrZiAhvnuY65IYkG5n9JWDRrxQBvg1pPSkM0HbUoM+fl6+oum5N1N26
Hrj0IXJ50Ope3caonodg8i1sbLBMmSzCJG9GEZLnj2/9tYfDF3u3zHq+72IwVFpprVwEuEqCoQsE
/ZhTRLs5swZn5wcEir2+YBthy9bWLm6+8FjvUWSIifJ78w7jGHNeOf9FJxA7Q6iCSqC5guEv7iIK
j7QPW417D2bzx6k1jGdaeEg6Pz7AmxcQJSVUAt0QRcCrzbjSXRYPzxg5wIA5k3iWdMkBMh4yWnty
4/5tLXeRBBmj1Ohwwo3WLY/dJtoXhlNh5jM0U2XLLZGUm7cDJtd2kQ2g8XNheOvZlIoMOMOuOdoE
9DQV3zWLucRDqwAzc8KNDPPmzQBPoY9pCSjmXQLLpO2Q2mW49INX+F0aRmH3CyX6yNwI+m+uA2Z+
sFKFEE6/tL1NQVSnR+yrqis5pg2qkXjRsxbZv74c65gcAqsQMyZXEGruaqnGBTbeH5es1cYM6Zc2
OulCqcNCynJjuRvGCYFqCM4JXPjryn47I3/uTWxLTr6RgJ6jPLZMV7loxRaudGup9YTf2Y1+nHtp
rZni0usycxo4Zrc2SEzQyMg/PsRbSyHcCDFYDCTzFai4mzy1dCufsu/rfcTGu0qJkyoxRvbxOjcu
RYhyHKwbwu9rNK6lMb0fBDBLXTvyIJXSwEV36kBsRPm39rNOMWI6B5PSV+gSSKQ2rBsV2JuJCnaW
EUxxOYIyfS6mPx/v6EbW5IURNoPxZXRSr5xIzyx0Hg1Q+ABg8kBqEC7QvdihhhsDMQl5AHRimkc7
5rutIty14QixqruiJCBDcBV0+LikvgoRknqEAZnVmjaJC9sp7zCGF90NfWGdXKtYso/3e20c12kI
hB8Id9YY7sIWc01508h1kqx3yJTpueRAh1uj+cMPBsQ+uvJhqD9e8/rW/L3mhUE2676R1MHIWtUP
Y+Lx+hvv+L+b98CGADJZ0QMAKYBl+Z/c6t1jcyxq9E4P3l7tLPcVGLGgWslmAJ/Cfykpuq4E7mPE
o+skvxteDsqAoqhRkKqzk9qN0lKJbHb7jbL0RZKLJZAwRev1xxtD2nnhU2btL33fzDoZ7O4ETNCX
iTSZ28zfO7t9LRZkur23RSl+cTH+WROYHcwvoeYOL31Rt7Br8J6SluukstR9PcxLzE20FjAtCmFG
1+82LMnFC/9nOdAyISpYwdlXgimjdKkTCndOmBRx2OEUS+DjMFz48dW7zKmhUgAdOLxr0wUWCfj+
ixDHBBgjXAolcC+KVNdQrFg6UyctGdBmbezvXd1OGcLV4D6czHNE2JNb8r0C6i0Ni2nju148hKsf
Y//tEbTr6dYquz5hw7TntfwZVM2/fAf/7BffcWUdclCWuXjfGEUN5SzMHsGqPtmYjmYT/WTJzXbh
ra3AZgJZaWORq861LIaus6OlT0S1d0Od9HSLiPcSQv/Pab1f4uK0KrQMBiOE1k0/m1+Vag5eOfx2
PZ5MVvOqJfSqoS3FFuuLq5c+q1vyGFgMuBGSR94Mcg1xXhrxwNqaPtms/W7SduNybZ3BxTNdwlJj
ZBdnAMmGZ+qxvVPPzx/f38tn4sGXIwID0hLM7utsyt83pitKD1lwNCa0tWPRf658P/bmrYj5sruH
o/57mYujtni1hGBXhtTzDm+enDBOieaedyfOYexkEBXaliC/Prx1yXVMFCYOd/XiopZt52hpYGfE
2rkY5EyhFPkFVAJv4QQ1iJ2NGbbt8c1Lb/+/G0WNBkBLdNevhum078+eBut74n6LHuZ0/iSeWDrv
wzNwl9+rR5LMn+nDliLlhae/WnQ1ve98k/a0NwbrRxyj6NWyaVIG030h7AKib+RY233+8aWxALHE
//JdU+bq7ayn/27JwRamp8YqSGo5d8AhM5MvXqKshvoNmAmdGoPqxOrB0JpypiJgoDuMBRn3qrBJ
uAtn4o1QiVMupnihKON861s/+O6GxvjbmAfG8oCOswHVWUnaXRXZAU90S4JTPRQjBOwhclzk0xyp
NjagNW8mNarw42fZzuXcQhsQwf0ci4rLdcZ71OGsY9loQQH840OF+e+6XFzMxHH0bZsmZoIOZgm4
OBBdj3Ru6+oLqXo6nog9jGvnwVPzOMe1NygTaKsKTn+ImWw9U8Sjjz9aFb+akSGIxFBhVcUiWGRZ
xyFrhSFi6do6krEfcgdF1qimkTiJZa7nvZZj1aFk1yh3UDG4BCKK+rZrTjLKG0Fm//dCRTiyBKKL
EBiJl0YFUFDmva5zZ/RHb097q9VYQgyU3yl3HsNj1IRdeZR265iHhdmFTmybO9FPw5vGDkMeZcf6
YylBWrgPuKorBEtOJeKoDIsx1axTMi20LiSg8477NHZddOiU7++8cNKv0SSrlNcdrzM12aBxLa1e
V+lYuaPMmG0vTVyUM7lzqlrtlyrSRx6M/bEQg9GgHWPz+04E0ckkalKJXU7si1aj+Yn00kt8UoS7
aDDgW5iEwo+aLfKjakqa87G0z0ZrtiwmusaHk37ffmtrWwH0r/wI0pCMfnU7HdqxK5ywOLf2uNwp
xs03J2jpfaB61FFa0bRHqWZ7zFsazmDTRGn5myW8MDHrRT0bbqHupFMVKVrnXm5p/MVClI4dT8Pa
WzUMj+hdtyxFmZr90lSxEXrhd8uSM0kCVXoH4bnyh+V3VsosZr1iJHS+nyR3X7Vdq5WKMtSgOPDc
6kvfrQ+m071lpki5QzRzhWe1IDKN+q+16GSQUn9qPw89hcS70/AOJAL9KO9JP9mpsAYjhxycOBqN
Yz9BjNAGB79VSPS5UHC7X0IHnELmML0w0etH3QSijyctqmMnLSeVTWidNQ806EuZjg4ORjhtvFAL
eBKgbx+X0rPv4BnR5+0UyfHcPB9YLipjTGdgxMOeSErHTu4n7YlvRWBgmEd7PMwia+izpm1nfTIh
pyRSTn1/3xC+7HHW+A2zdqbE8zH5ENULvxuZNr6F7eKOcU2N6L4IS1pAWYIhbaGjop+besAIfiG5
87Wipjr6BnRhEIGQx7bhRRWjgmCcClgfNAEdD60+QkP2FbJbgPdUkF3+5vnlcAx727LTUAtZ7IzG
F8+lduZxV0gI3QOdqcid2bnlPZ3n4oEEDQbU+yEy/KSsRt9JusFbfrOI+E5aj7WEpkaFBxtrxswi
tkNjah9HXaqkU1NwcnUw6tjoS1J91xXKiuAY5k5OOkF/AdcrZcy7oAB6W1Bv7wSTOIFKHcRWCIVM
kZj9CHoNIAerOR6n3oWy8VyyT5HXyRdoBhQwFZQk8G3umWOk9NWeZ+8RfrVbv25BQcbeiy63i8nP
21HY45MPMaafwTgqrDsVTKVsrvQZdJIa7AJWtWO+uTxGzgKHCHrTZC6NDtQKAXtejNn5VRWk382j
3wHREHlT5hale2Be7d/7JTd+LOAbj4MiDM6d07LfpaI1hkFklHWeVd5DpFMfA4eAfgIorBgw7yXr
exbseTgv6DcZ4F3uMHx7D6mS6X5cDA4cHbVpFTM4duioB/3SJoaKjCAxO6PYkai1Us8Zx/vWArtZ
Q4tyt4zOkppup3YGHcDYbA/W/CtSJDpMrd+cy5FYv8o6cHPPdoadg4mEPz2KbHeR2duHwg/oCaM6
8nOtYJkExx9h2UU+RCHhcWcLMCLwcTlB1tc5hdz66TQhfhJZ5mNASsA3SzW5Oab4xErS0B2kWuqH
krU6b8oJfcNysZ8CoXFj6yo4+rPdv4GLyoibrqhyRy9uqkAem3g0MvZOx5wXs3T9n9Tllo7rseGp
tMkIVuGqGA6YVDYPfsnk3uwN9SgH5pQxVK7oG9AJJG8AdktdAp5wQEndeLLtImekgz207OrJ1W77
OaiZ+egVXvmpUEi6YDfJZ6l7M3cpvmM7cJYsZjtmCu2jHE+yZpB8b6wv6CgRA76nRfQyVF1eTU5/
b5fGdATYWX5qyqbJ6ko0PMZgb5Xx0hkyG2vtlsjurRhP2kunQht/oJdVJEE54yIZJEqoN7mpBF70
qw8wC4sb3ffPOPnwBDyLwvw/0vqnpvZAEezOoslGqus3eIYxY1wJmgAa7KXjQqazrFvweblldCAA
s6WF9Iy4sjh9mNEqP5t12OYgxbNfEAt0+WQGNPfnDgMbszYSGxHAroIrOYPJpPNx7i37JDgVqRKt
vZcR4M2hX/h46eXwrdRh9YOysI4NFE93BhmMbOgckLw2MCjjMth3CtqCKdccumfKR5N8GtrnEP3c
fTN3IwpoNTmRQjfxUvgANjgD2DBgZx4a0+tOjhJdogyM7IchcspWh/WuqYrvlXBZQpl5X/OxS5kX
FrkleZmUvA8eS+bpN5R63E+DyZuMooeWE62cFN0lD1wwAN4GALGkXVWGaDuBdc6uuZn3Qz8/anOx
s9GlmEHnrH8GgxT7opSCfnTNrG8zsDc/nNZrHqVbDnGwKC/rcQ537jiLpHOc/id4Rq3HoJ9lSnqm
XtED8NPOX0g6unP9iMzDO6E5MMRmgTFkMpUPo2+oJ/gJvPBpMGgqqFgORmAXJ9HN/LkDIDzHCdJc
zEN/qECh+B2gBJaBGAjDLgqf3O1mcNSNvnzsmm75HY3lkDPDlPnszYhp6rDOueNCBMsZ67T2J+8X
R5V+iBVs8JHavtoJs3XOrcNDK7PBLHi2Je/TspqtR4QcixcvUwTNOHfkGFTFhNu97Zsd+q1m1x+n
0fZ+VMqcngCRtc5sbEtIibqEH1xwmP7UyrBfbLPVyULn8s023CCDu1KZETl9WjElHs1lgHGh2uwJ
JqbB60GXSYDE1Al/huawwLfPase0P51Mc6Tfx6ECbx2JhqdQFlNMK9QTLAWazMWndF+iXnWKeGDl
UzeAEUeRBf9tZL2FbSXuMLLh5sJfjLPCtBQ6gNXUfGPe4GFotNbDs2U0uorDSpbTvhDCFo+ux7S1
Az5iLtIKvAIpBycucPA+YWSH8Rq7j+smLM3UGYUjMuZ2BYQEa3bnaqPYg33L+VE2y/Jtqbh74taM
PnQFnYtX3vnViWpWppic8B4RcrWnGu9yF7gAcgHf0Weq5XbOCy98Ag4UE/S1p/HGF8DoslL1PLWL
Uu+HkoDSArz2maKN+mIhBIo9XMa4DX2MKxFu5eao2t04mObOcXu2x5C+udNQx/pcaSJwPQjoBoWq
nsZKy5iaYBiRQ+MnSvhRWncR5JIc6T1rW/vYz+jGAdpz6Trr/giHMyV+UIidSSMrbnwWHAeQVqXz
YMrTqCf6S+AV+o4xpE3BVWaO4HYjzOlzl01eLBgYXDA1a2WofxXPY6OtPTG9YTcD45T5HmnvSl80
DwMlQWZ6ss/Kbg5SVzQA96Ao6MfCl+XJjchyjupVowBQoDDW89TsYYPCrKWldWiaxjqEtdfCFJBW
HrqaB7uqt1ADnqFGloaKegRRCCBsgY3BmwqgkP0CC7ere5PfDW04fYuiXtHYdZbhe79Y9k/DHAQI
YOfpKxk6emq9ej4VviZ7T5jLM68DEMbUcxP3Timz1vPpAayLxR/GCucFHDYjsCXMM3ksraD/3MwF
T1v06w6ys+p7M5B8Z9SQnlBkZpD9BYUuCGGrXC+LvZtmjGzxcuAHFJHJAwPv7xD39mIl9TQgioxs
map6alLPLxTo8UfzGEg6HdqWLZ+KoITd9BAXgznHD+aciZZ/r0hlHYoSouFeDeXEwHDHnQ2yiFQG
U4gojlZfGpO5R3AAkC+NUmEWRt3SHBqQlx1xovA1zGB1/Wx1tKJx0UflF+WDugYqkBaGRriDWorU
3fKlqkxwbC6Os0eT1/yiFxusBaV1gis1do2IwL0ZTcP0CMJ3uAZhygVsx/oXRTT1EOLwdmyGx417
rzc+l2a7PGHQx/HiyWhwCDVIOKyEF4p9CzB39Ag+BvkqUMaOZ5BH5S2K2TuPhcG3YCnGU4uKpDjY
/2SpnqX9rGna+lvhcpCpRks9yyyILP4wlmOTQUCxO2CswtyjsAmqmimiv+EU+BeQGgf300L8Kp+p
E3yBup39GCzgZ8HwcmT9KWiIDwN3Yqe9QC5W4lNklex4zlVUfxFqBO8/ZKlCvuPUpTwFeXIP0uYF
JBKzGS1H4ZXLvuyIvxMUFjigdtDErc2BvwK6F6zPWtNjBHKgMu4wA4oiR0XSxREE+J8IQOPEpco9
dKg3/DCccEkhNV49CB0WbRzpCpOiiNbrfbmGSW200C81jNtRCUWR3ZaI9saO8a+lV7B9WETOo1VS
cKSI2cjn2isTI5zoqRuQAUuIsPxpmGumYI6sU2mE3U8fTedzVPaYVyIjiNmRBOBKWI6uP801q052
h8HeySPeCciGEL0YtxozB1CQs6NtqDRVYwAmD25X0Z2qeP/Exzl4FP1o6yefCG7k1MeouyEG9WCN
Ad4598DkCGRCd2wlckIMJqDYMM0FCOAJi6r7qhv1bqSD2+YAEnrGAx9CazxKPiKR47UYTtIKgc32
SiCjOAiyjWKas9J32wNUyizwZUdFugwLujgaFr9Y5BobuuQMZdDibZl04MYEniLtu8V8MSLT2MO4
Ie8UmMCZQhRt58HSWcVcfXI5Dx8CxO57A4NPYBerqX4MCQqoST0Gww4OYM5hhrswNsNqBid5VI4A
ONq4XceIU+9R4rm/IkRXb0bUBZ96P2gOVHrhz74GNzuxyZwNiBB3KOb4sZqQJrqaBi9EefZeREH9
iLGM6ElGSwB6OoYioFNN1W4OSHDAVXaRelpL4g08SglIxuNupnViISshMUUmnKJEJtMxqNWjVhU4
/jvIvtpJ77r9d2APSIZ8bjwa/oCbDQWN+wBzMHMSBmjIYhOMYGB3hBEifmHnQIuDH9b2pHryJLjl
8EAwf17VxSe0xto9QyXmufUMvastoctY+9FyV4Sq/FVQ1zqP0EKLOymfe+o0qCah2j8IvZ/1EqLu
ZLQYTYKBGjrUO+rOvzPXrgN0pVIQsrC0HY1PBPzqsQvgb24paJLF/TCzXHAPEgWSkbOwWzufWmQY
lvDj0q2hlIN6085b4Ly8LnLTwBuM79pzaWYJItsdxFNKnqLoNB0au+yPnjVyM0XZo0PVzkUQn9qd
qxlKZQoAyl6Gc7a0S7iH+2vbRNCeHcyRh+Ex+B/Szms5cixJ06/SVveYgRZr03MBICRFUIu8gSVF
QmuNp98P2dVdJBjG2LK9zCQZHgc4yt1/IVjJNi4G+Try4dI4oph36qbnpBK2PoU1xc2VIdlgWizs
FcBo6N8qYVE5oykMjwVIw59opAvYdlmjcT5SDjqX4lqPbLnApAZbZbmrqB10nqt1fls5OXLPsRs3
lsZ/JNYduaN3jT88JVqh7ylzRHphy00sk+wY4c5XrYaKsWGMTyPejTkAXCOCvRFFY+BInTGct1Ej
XcmjlzwJCs5Cdi8mQc1ySPNyK6fZNB183Rjvrdw3+5VKIvRSRWF7N6biFLuq3DcPHLjgqEJcqG/G
SBse5HYsKBnmWprbozpxNcYee8bBqyWpSjeiFegMepHsmyiIDlY91HeN0ntMCb3sVK5nSfcjoB93
ldZlf6YIevWqBL2wMgQ52plSmm16w+dKGFX+tkuj5EIy+NI2O43Q7rQiUEdHGKkojG3trUoopq9c
7eOtUA3xuZT70eMksOhsIdL7t3bSpYdIDLyJy20Y3okte/OQJhN1aTPPUDrLA2ogYaefx2gpOUKT
i+ekZTEW0JE+iI6spz7qtKjZlyslkccngfnQXNAJGst922m1ue3hLIocC6PJ+yg9OdwUfk5jLy6b
pl4LnaWXNNWVJkcsxzSD7imP0ed8MBqBuWzCzBipj6VdshFJ0qObWkW3/XZo9VF9TP2Em4gtlmPO
Xlz40JHsMUw78yIOgvKy90NR3SZD2Q27tvHHeB9XqdraFmMVXo2iFRPfrilW+M+hEpSSQbWOfINS
0KAY+kFUU7m79pShVa7VTjS967TlNLmdAItL555IOu0GfjXkdhSYIbUrz2hQ4hWAd1xF9B0ByJgD
6XIuMzX3QkwjH66LZNSeamcenJD7pOw6fLUFko8rr6lMfZXLRVBt6qkP+VgzqmWOC1nxzPEOwZ+J
4oGXcbyh/peZe783vQAz6ZhNogYyLz3iOMSNekoV70lQ0Zu5a7oarInlN6n/mHRkAqsxrPRtzYaB
qs6gU4xnctbqQ9g3TGI5Fo121bVgVNyo04JgM9+mUzdNypRcP6ml3JaorjSPpMVDCErGrBS+7eDz
QSIe8COiLUGuxbc+uNTo0EIBCa4pnAjGXsbZMtsxd+pxRYusvAvFWPDcXC31atNKklTvM93rkgsv
y5rppcwoHT3TIJnfka8NLbZJ4iT05c6IKjiWWetp8rrnk4Nzk2qBfiEPpIwHpUDQz5WLSkTvszQx
Y1p5ch9OlC4krh8jXi+TJN5ajZdmNyXlHX+dC0rz9H23ZdmsnzuuhmWhnCRxm0Wl8XOrpcOIRFWT
uRMaJhcVB79mCBshH2sKrc1GqkDkGOOp9vnX7hnxwPhjNATDXFuqfYdRFaAyMLK30taMnCD38o3k
VfUpQ+5j/UculrODDfDtLxLfEQVfo6nbxmn7/L4zlVVmdpwRRvr2/UM8Oh4dsRBkLiFoLmEpHlVw
3+AG7PhG2V4oRfvSBJW6+T7IAp79uykGXuM/QRY4FD/l5pMMHEhtnth5cOGVzb5o1F2jy/bE1tNW
tSv1p2SRvj5CXtWHqAtghYqHZJzXXAM6qjhB9gQJZpWap/DfRx7g7L5m6Wj9AgRbUnTCXBFadZQq
p0qNM7/I132m2d8/vmMNeRVYL4RdEZw0MKLPM91ACV1ptaQGKtW5erLXR7ugwq7bFvyWYfuK59lr
Kl0Fkx0/t7fB/pTsyZEnicwqUk5gLQGkLrENQaokTSSZlaNyl5pLWnlw6afV9vthLoEwrGforezN
MJ4AFi8b02OfpALdn9opOu0yzJp9a/iXPQ0bOzSKi+9jHZmREP/hRwD2oSe9BOAWuZgrMqYWDr4E
qlN6lc3uvdYTaBCdcRHr6aWgC/e0lU6BmI49yllalaio5QBG//wq4yaTZIO2qkNq09qlpj90QxXa
eZo8fz/CY09zluBFDgwUzhdBlGoa/bELLXZHNd2Hfv5QNONdncqbKlNPbMTHQlm8NxXQiIITzwJR
oGkJOFxPrhwQsu7AQ61DYWuKt4aw+35MR/r51ESleZrMlpVLMomqDpKRFHXr+CiDJXWwzeSfNKJ2
vuCvpPiUlOTXYZngFODIc4wCVFwK8wca5KPaSFpnIqdxkHUt92VPOcIblcDVBCU5sUt+nRqf4i0l
XYHnTaPaxGidpedjdEmNh2vh9w/wKAzjw5h+y+h8gCcUkSVIVUAMVzuEN9UVnTvYQIaD0KrlRNDJ
ffeU1MbXDZJhwfG2sNWa8Y+LGS9NVlbpiBc7oB/Pkqjf+qa/OjGseQP8jLogxoxbheAxZ5CLrd4P
ew6xnOuhkEIPSKQNkoPrrB226pCdtfLghn7jKiD+2EqiC9EorqtYeIjy+sTzPTrW2WeBzVIC1bpY
CUKkkGYJUetEeU71KLBRP3a/H+vRWfIhxOIsrXxv8jDTQhlP757l1HwRGoq3cnbKj+frDjk/0r+G
snikgzqBbRh5pCiKRqMKh2Vadd2h1ns3jp+RBuhi48Q5d+zpAQiehdAVtual4UjUc/zRwWwcKf6B
++3WsOoTS+xEBGW2PPkw/fU2N0KqpczFygjcVDMO3WR2zvdvaH4Dy8n4YRjKYsJXQ9KWRk0QWukr
sgc3wADVkIFyiT/6cZeG0Ynpf+xVcXdXODUlRBeXd7i2CukipsCcKCsB6ZzsMntswsemNx2kN7Dp
85y20U/QqY5D1z5EXUzEWhG0Okm8hkuJRKfUsVDoQ0K5c4xNdJO+5bRkIEx//2iPTf4PqLwlx7f0
hioTdEaq1XPiHyH01iUTOc1JsPGxzf9DJGMxUzyaXjHVy4aqkfI4xNo28a09Z+1Z3va77wd1LJQl
aUx5it3IOS1WmhYPKaWHpsFUlPZso8Vu2teZ3UT9U1ebJ2Cqx1YAvhS4furkaF9E8waxbFWTqgDF
69smuBCiEwSCU5+/mBUtBaV2bDklUw9g7yH2H75/WMdmAKbKqIbMynhfVABaHe9mEtbGmaRXlDad
CK51RC3x+yjHR/FXlPmVfdgneosWR1YTJaDCTnvDLsnEvg9x5C6DQchfIRZHBeWKRo0mPpbqQZau
2zaIRICmQujZRaYE14HUBM+mNip/08mYZIx8+UPgxRsKxEG15JGxWXV1H8rmdVQ1/YnndwT9TRAN
wi+NbBjIy4OQEhMN4L4gfR1taT3s4h+YhBS2MTqYyoBrtcDsvX3/QH9fJJb77seYi4FJEiAfiZIm
UsrqXkT1clzp8ia/zh3qEo536195dv/WvINvOsw6vCcVKuYAX74AgFosX/BP+OKJneq4SQUFc79b
p5fJa6M68crboTDjCk62nS1EtJ9lR0MVLvapa8HRTQTludneAAW6ZfJEBVEKUQskdo9FaXhdWcoq
rwpbUE4db0c3frgz/wm1eM6y2DV6Rkbo+D8Hl2rbeIFqv+tfqLZwTUPTf6V16H7/bo+u+g8hF1uk
pSdlQX7YONT9HLE5VOKPjJPt+yDS0ff3VxR1sedPeucJ3kQU/aJz6wfPdNJiE7Ur0KzpRYObm2WC
XnAkZSOYzrCRt/rN99/gxEtccib8rhcqL+YLgL59aau4dKQqauinW5lD31pbfx/ud0axmLCoWM56
VsAx8UGYH/uHbS7sAXcWNccpNUfNRjzHBiSZsSMVb2lXhU49lb4LHIs2pRfoAWjm4pRMyJE3K1M/
ISUGjU6eunizvj4aNH31xonK6wkscUZ1SH75fpxHdnNi4MxngT1HGGSx1aKRI/UVImdwFrj0Zfc0
GE9MnWOjgJJBcYQ60FeyCwi4qSh93IIGZLzWcvhAJORGjKRafT+U44F0Dj5GA4N48bhGVcDbNhka
x5g7nVD4Dk1mYTjYtdKJJXfsocGrRVCB3Uyn6vR5blTFMAlB3DWotUsgaAVb8N6+H8uR2S5/jCB/
jiBmidlkcwQrjO58D6YMYNQriWPXDhTxxM3/6IP7MJw5g/ww1QN59CtV4bjNKsMVR5oDlLxZ7Cfe
z1KoYT5d50wX+Wy4hVAM5+/xIQ62hXGTppyu3ZoqnbGesA0tXSyXZleb08n1Uvf2S7z5IX+IF09j
rasd8QCsu7A37TAfENxK7aHo7EEc7Wj64Q0BbW3U1ptTZrdHJ8mH0S5WVimBqVM0orf686TcmfHd
91Nkqdf2r+Ehos+DnNP65fYQ0juXgSyzQ61ksvqnCThauxdDByin/Nyuwctmg0tHqPoZYwhmunMN
I3NO1TCOzB4gXNyZNbj0mKAtZk+e5cLUSBm32j4dMelS7nupvEil6uf34z3yPCGI0hem3ATEbXkA
pDnkBx1IHk0ieZ+WxQHM7Qkq3LxDLPZ84GgiAhgMhb1qMUHjQhyFfCKE1Txm3YNePQiNb0/Za+V3
ABYKO/bSE4viyKgIafzmU3HKLEfVm2McChEhSWEvwIFvdP/UpeTIC1IV2Kf6HAgs5WIimnETh6nq
U5zLI7sEsCIGLXaJp7o/x8Mg1KnzctBVWMwDTTETsasFiu5im553UP02YQmAA0h36P7tqcAlUpoL
7hBsv8gNZFYqaRFsP4wbXgr5bihOHP5Hh/Lh8xe7bzLGia7P8wDXIe5VVRw4oZeLdjIkT9+P5Mg+
jybW3IpR0NxlLX/eouqqN/B7GKjrm7K3K5RiVyQJTBM9/pWU1s3fD4agKc2YmeVGJelzMHUEA6hn
BAu6TZqdZyA6Mfh0PenESj32+D7EWVaSfNMrtAyUluNj2LRte/VW9wYkn6V4+/2AviwexK/oAooo
tM8qHkvZGk+T2rHp6WI1orhPRimwO5x/T9xfvh4jRKAbwZ2e0gCqJIv1w6ErpOVEL9UEAliOzQP8
hGuxA8aV4XGfmnZSrxXrLB+na4gIt98Pcf7wT1sSWwNJKRpKkoLgxbKn2k6G1ohgvWfUSrpRBMQ1
2sYVI2k/SEqIpdFwarv4sgn+joh+DfKpMHOWsyTVlAo4Ba52bWJtKnk4A+YI7S4afw2ldmUVFBaG
UCWT9IGrfT/YLxMHP1csh1EnZ2lT5Vw86UjpxFZXkswJhcIeQNMIyp0RnOpdfH2ks0SygeI62nAi
uhGfl8GkQ0Hpa/TFwhQH43YCd6W99EqwCuKisCM5Gp3vh/V1mhIQjSpFprCEZuFiZ8x1TxXT0kMS
qMNQBhY9cBMpP7EWjjw7gtBrNWWFfv/SPDYSc/Sza4JMvRnbUjZcZI32VHfV498fDCRuzpJZBPqL
pXfm0VU2BwNxWkneNFH0okBB+fshKLDT7xRpW+Do+PkFpaZWANlGfaWoUxqchXWbFUJy4gz5svMa
kJPQDZ4rAlyllqu6BmOkVAEpupBO0qpN2z1Ir/vESm6SVjohnHTk3WCsyH2e+jNd8OWSMvUg9Rt8
ePCgrc9KATW5OApAiWV/O878YpAOnj2WZOpLnx8cOJ5UhvSEQkmiYl0nribjWTUhAf7d96MgZzHv
DxQaeXqLc6RPDbPxNQWJMLiH4mCtMEA/cQJ/XTIUibBc/i2qOItafB5J3tbJKGfYJAWFeG8MkGUN
EPnfD+NrsQZljjm3F39Tvr+k+I0wAnZUgsTxLqiRF1fpPlpbTutK5W+nzcLBk+nEVvC1jmIa9L9w
vwIpQK15WYsKkjHU9AqYqD7B19F8F54LSqnUbRqz2ppp5Rhl7VqC6HbgjyP5QPFqXau9M/NBfA0B
HcPYlXrh241Qn7gffKnx8N1ous1YBsqTPJbPD70MI7mCUVQ6cZ1fqaa/G9qm2gR9Lq5zWbmW55uD
gnzV96/hy3nDmUplDgU/nsjXW4mf0y4GJWWiH6uslW286dfCptqcEj76MqMIQ1n/t16s9lWiyuuD
NKMtWTEEDMemODqXlFP5w5d1Pi8ICf8T0BNIIyyb/V1c1JNsRaEzWJ4ddqqtQ9IRWSi/n9h/vw7/
x3/Pr/51/Nf/+z/8+zUvxpms2yz++b8X4Su+M/mv5n/mP/vPr33+o/89FO/ZbVO9vzcXP4vlb376
Qz7/z/juz+bnp3+ssiZsxuv2vRpv3us2aX4H4ZvOv/n/+sN/vP/+lLuxeP/nH695mzXzp/lhnv3x
5492b//8w2KX/u+PH//nzy5/pvzZpv359p7kbfG+/Jv3n3Xzzz8EXfovKnaoF3ErxKGXa9Mf/+jf
//2j+eqmGTK5o85bIlKWV03wzz8k/b+46/NXJLCIirE2//hHnbe/f6T9Fzc/jFlmz2acjnXjj39/
u0+v6a/X9o+sTa9yEDg1HzwvoL8uc+YsJ4YsPn7yfEfQJ78RCB8KEmUi9b6k0G7nhPY22PqulNxt
cErOVtGPU97ui/rA72iGhOqmyhE3u3nMJ+CHaDD/woSdr3Y5p8/Hvb4HJ+v62xZPcjyTXIi1Z/F5
fj6b/lHKPbXRzQXhxVjB582iZrwLRrw4JLpYLLW28Wq3d/pVcyWxsONdfVdtTkoMm8rRUJjnQF7B
LdJaHHtCA/HI063azfAPw+3ABu9gF6n+GFbhylDDDaTltdDKmyT09p0WblKt2eQx5pGgHxQQrNVB
A9cZoCthFMN7EBS31HUUyNSeYhtW9FTqnqOI/V2SyLva67Yl5AU7l7rbsFPOUy1cJcq72vVOoyAa
m58laeAW6rkP1L4cfymeDlL+sS9/WeZhjECTi9D74rM6kGFmYz0W5faQ39T1Q5CXTjvdRd1DA7dW
ls4TFVh1h1gyNW6dYwJAtj1Zd2qfI2ycrmbz2EA6yO22D3Qg42cKfCixU+xWwsK8RBayey8hp2uX
purbMzDdFH5FwRPUeteHDF3HP1VDco0aXZXc3IoBAq0Ib6bludX/gHe5gkxv5yIFpOiuEtpVLb8n
kPESEUZoeO+bqV1792JYroA/23hmHlT/1coDvG/uJuhu0mAXkYbu60YdClTEdKcybxt1X1SPhTe6
fROsoXACB/nRRddjdC9IKRyUc8sazwq9h4cW2pNfwlSr4CCeFYW6lQV/a/m3PbSDpg3XFfjsSlJd
yW+eZUWAGXaR+tCYvet2ePK7yzZ9TgqUYxLYeuNOD82N31XnAUTKqj0XS1gM6a9QfdOayzz5YWkG
UtiVW7RbeDouFPB4yg9qua/9FNLD4DTQCwXwx41oOFpq2Jb37uXqOrI6EGrQ4mCix36/Mvu3ITfs
onsWpI2VnmvpXjtlcC19Pmj+XNocYv+e8YulreJOGpc9i6tbw3pZTVu5cQcn+VmuhZ3Gf6qX/to8
saIXqsl/BsVTaXYgmq+Xi+tBGCSyNWjsXgjf9SuIoGfFY7uJN13i2tJ+RG0+WgWrfE3maLe2ZotO
bFs77e3Dlv/npvpxEz36NUhxcGtmY0ZCa7HawymMvWLeRP2fzU7aTmttna+yXX2ZuIFrOf16vCrP
oQecxbvZev5fteVTOnlH34AMqFWDDQvOetkCAJJKc6YV2VyjHhtwzUn9wa4Ez44Gpi2s2qGNbSyv
1kGMVS1EdYoY7tgYbha+WREEtRNP5cjRwp3/r+/DGfZxs0+MmpyMu6QbVTAAoxp+tgyr338xJpiX
+kqcFWaq+6AEaDyqe0u+A+sDez67CWu0T/sM7euh26mTcvZcK8m9JlDcOPUdj2zUtGbM+XhWkTFZ
ngm5GNS6mMHNbNRiAxXJbqzONaB8JveNl61MyKA6S7Au/LUWvooG1Ly82aaeug+bcyl9KRHMKAZx
BUPWnhRzpbbvWMpXtixWrpZVD5L+awpep7HcRcF9FSTuNPQ7aYoPpgwPcchupMhaifkK3LgTtRE7
rbKvJnXVK6M7RYlr9Lqjxy27l7aTjB9JMDxSfoSQJNZnLbzbpGRxxfTNlXHbaLkbY/FQKpPtRc0m
8hI6W/obSvPPSHdqnnzWYXEB0xLeVH7j1epBTwzYHrjW5fp5g9dUiQNrORr7sX5Xe8rzEkKtCTDm
Cnp1JnDyYKJjGI4k4WCW1XtZ75hhUKJi1W4wbQ0E2UnF8iDH0lkX//SgsI2x6upVsiqhBvqguHKE
LqTS4Pp+pimAgqan1DNXeXPQ9cswhPyjJa7UXbKZnrXxg1++jdFZiSOJsm097gnslH3ykCIQo6eq
2xYgISN1LaBNgYesXr3PZGgFt5gsxYD0Uhbe0uSlVN4MEXZP/bOHMaNnTjrcBeKu1Xp78CsE+Dse
11WOn6IODEoNyPJxJPYz06nTnoIuzKVGO/ORyGAfWqWC5RpDzVHHli82dqy+T7M0Br5vjujVa0ug
Jzr4NiXnrWD4KMIKW30qNrL2q2ryy3qw1hIU4qB5zZXqxm9nU/u6WQXDeOg8zoEU7rBvSq4iYMc5
WIckMFF4jYTqrNEKl8lcrfS2vUaG8NbIs23YhD+CQtlFYJDi+AbS6d0g93YyP4OrwrwSc+ln759N
Pko0g7fyFfTK4sJB5uJZbJtLNehe68zbaqGy6fiIrEx2TccDmR5QVXJVyITSCKl9rHdTJ+3hU54o
enw9N2ZVUbItnUYK7InFudGI7SiMfdq6ENBtlLC3k2RCip1uTqz0U3EWFRxUUmt/rImjbvwtxe3A
7i/KGwnBEHfaYp0LScrWNiV6BI72CxkJV6MDWEvUrpz0RT7R1Tn+ZbjaY45CjVhcDDrOJUyiSr5M
VhxC6yEwz6LuBGR+gRaYz0YeLLdsqjwybU5lcdtFBMgXRJ0YuXlpelgcJ88mQmeQh+yA3WxIGlsz
7wXjbxXj/hWW1EWZ7UnpuSxb3n4pweuBSO/mFAT88PykV96RlMXihPtPhN8D/5BEiEUs+n4lNS4i
Ny7CWU54nW3FNZybi+BEPeZzhv7nYHB0Re+WFhzp2OcjrPG0KJf9onUbRXf84jpoTlwdPlca/h2A
rBCVPaCESzsCTa6qQpXCxhWwAh+a25B5Weg5RCUmhcIdUXdT+f77pfA7p/ucB4HZhYQF34Y5go7p
51GhuBDBQeC60q2FV90pN+F9vY43wv24/u0q8RxsxtM50bzAllHJvGaTPuRXwO18jtpJI5avVt4S
FXELrOXfKW2thn23Et1oFbqzl73h5odTVZZjjxigCq657C94zS5GCx9VFTQZTbgszNdqkF+O2rRp
dfm8BN7GfXbTFN7aqoITb/bY1KG8rqu0SICJqvPF48MsrSaWNzTmBt1A1Dcb9pXo/zPC/A0+RGiM
EiWcXGndsbvxw7Mke/l+nnABOvLKPo5h8coqMbKQs2KldcYu0CxXSpkxQrbGhRYhopJbZiqsKvTi
BE1yulxeS0Hmar61ouTw5tFyRQVsXyXDfR//ytSmwgsp2kr9LLBUblWEuKSwWkMvdbv6Pkt/RcO1
XlW3eA+dt9O4i9o7iZsQ2heun70pSe9WFcn0oDtFPK44nWz6G6hUYFHCXgbS59xQ36swcpNMIsWz
3KwNN17unVvSjV4pdmD1Dr2pd/AAZ2Xyq7Sr5qks4xWNyU2go6tjPvqj4WQlyQp6GELgX6T95JjF
rz4kZSvfQq+/HjXRVdvCDSV+k5Ja2nu2pN1oCDZDEXLVTN8gWbjSSXV9BQxW4ndXTWm5USZdJL3i
SBqCd9O0ASTRIvenrWKxelKGYRNEwVk1mRejaV7VSrOBsOgMCegFJbxEfmQlKCqSfXhNepH3EvS1
naKr1SvVLr8xFeQH+pS7a2rtkzK7BynmFpXupDJ/x1UtKZIHFBouLH/YZE3gtBoyyVrGAyod9Li2
UVXtc0sifoJohr6qeNZgZhD6Q8+PJjo3zPw26S4HdL597nNmdkisaxF7tiCySG7FlSAbtqqS6pds
+lW8Ciknl/pZEMmrPIX4hrBF1lz6mrgRwyetGdez4IVWSNi/mY+INpxbbXw7eZiQB+MhezVQr3mC
o+xo1HatCQ0KGVzO2K9VS3C7JmQkJAfZdNMNNdXMVTHo9B2llRHeyXn3niXtRRUG2z6RrsImvgIB
ueZys4OscKYatdvm+nbqgX+NIs+wE8+NXNugy3Lbli/0s+gh6VtcO64SdHJMM9kYXKj8hLmWvBTY
cQn6bRpKdk3KlHn3XSU5Lc1BszNdnM+dphTdpK3OquqnryTIHjz0VnrTNsk6nqIDQmSbrEN0Kgpd
vbsNRm/XinFt+4K8EgJzX9fWGt1Pm17UeRiPuxkTlGWHVhT2TEgU5AROcsPaT+ovs7+bfGMNhNvW
FMHVKfK2HqJjBZOKIkUaMbX9Zj1UzYp98UbyChZtfR3RI0246Q1pt2t76udWt2sSyS7rJ8TvcrjR
QXKQUmONOo4djbeZkKw01ALR8EG/zoIjw91XFFxJvm+jm768wb7F7bhV5Eqy09r6NlXQoygpemiw
jWeJHh3OvGhccMO1FapTitGsa2hnglygNEPaXmt2ML4WU2ZP072c/AwgbNORQGjhQUy1VRNRnwHT
CNCyIZSlPnbVUy/eBKq18kZRshGSuwri/FlG2UGPRbsXhBeleS9ZBThMX/bjTxUdv07JVn2sXrER
7ZrSd8riB2KJyOoKbtWkP9RJt4sy3FJM3VmtskKOpjMLF4tSR8mozkckC+NhTMRdMDW/CuuHx9yx
Aip3yEsmIa1bbVoP7VVmaHSIyl/F1FOU+2WghCUCx0uBPik5WUkaGudNCIMdlRW9v8mk85wN1vSk
VVqio1JI12Vs7kTpxpAoVKo+DTOEezLs2MQ0tOvoolGEQ5bWB/p3KEy+wI28SYfQNdGtkxpSk6Je
Z1ZwN4jhIVWiyR1MfSOFmm1ppHeD9CwW4s4YUyqOJTP5Wq6sdTshlZEEF6L1hPzeBq3LHUI+BysZ
qRdk+yl/9Ts8EhuUOZJpl3fRiixu21BIlDI3Lc6n5qch7vLisamCq75obbG+yUiBvKBzhX5txR7i
Ny9iPax160mWEG9t2bDHm14TnGDQKGReoBJpN/VlzbJImqsAoT5Fue9K7TbOX0brRm0eND93PeMF
FT9mS7htBc0VxtbOlINkhA6CDWvDqlz43m7XDe5EWSybsic0Q1yy1bWEUkoYXkzJxRTzzZtNX0n7
zNJn5UjqfVmIsgCqrDLg74xT4U3Xi60PV6XqWH++d9XS70r1qym9Czx9n4f3hkACDuwXHqNg+Y6l
zcpr0Sppr+KaOVagXHtIyva59vOLrHj10RKaKvb9QUaxEJFTEaByO+zT/LqcsIcKk0ujmkVtsnNk
hXDqQYoxE5yqNdCCzPcVckiED9GOiITyUA8oM+Ee6anyFpWXs2KSHaQPkFiKLEdDEacQgxulRVbY
j/YNmoMzWAjjyXIrhdGrnIq9o/XjQ63t1PZtAHMulCWWg2YyPwoKBZR/EbavPH+TCtJlMvl3NRqe
lOAcFG4fioK3g7KnSTmjLFG+Rn4EnbC12NcAUFC+sX6pYmRHuceCbt9hQ9MefE21Xa3K+yK6sNp7
VfuVVt0B1Q038x5k9UYbz5P652wfF4rDKi0yVHyClaqjLYdSVMzixNTDln3fwc7lbvCtbRJCFZc0
Wx0CxwzZ3Fv53A9+zOKdvnhrNrjKdGSshSdu4Z5eyDKtU2laTfG4FTuBs8DYp4Z0zkdcg2hx9ARR
lKLG25uKj9Xa9Wg9a+2r73kuHuHAFsO1hP5E3fU3rVltEoTlioRCahGc05u81WYFGm57JnQxvsnF
VBU7mH92W1kPvdaTXw9uipM4YnR7PzBtSa9dVYs3kxdxrcm5ZexkSXOSMTmvRoTypG6dsycoUofC
6MbKr9pZUs+KQCsXjhQdqvQRWd0VlFNBVxHbeE8pZoetsK4C/UA39xpDpFUUhKtRVs8HnUo5Qjq+
ZjnVSFEwQBIThXQrvFcpjOhDu41lYLwMP+M96+W0NpqYeV/vEB21VeRu9OHGSzS7KUiNxXHjN78a
4UFGOhRAxqWF0gnVBi16E/mGiFhupYw7dTGeTa1w6TVUONhpGym4s+L+XG2EFxL9G6lA6A/enREm
ZyGKzoI1bOtMeEmrVylB0kKxR7/fRezY+ixdM9l6tjctbD2D9ICOoJ2r3iEzWpT5DJ+Ch2C9T/1o
MLALjcqHwR3QLNZVUT8Lfjw6Y4XeapZfaf6lTKvEqp90o9/0ApLaLHGEhDeZoVq275eG08XmmS8O
66JonSLnIQjmLqtxFQ/xfy9/qKjcjf55jM94LTb7Ujop6f+1Kgk/m7oAevbIB0Ax/3y1xzC3pYM2
tW5AcV9yqUg1Ozwc76VLTTtTfnHhOZmfHctXPoRcZqJZqmI81mI8G8dvmvfYS82JevCCZPSvXPdD
hLmn+TFf6RXw3J1vkU086ft2E14LmMeYB3mdutXFaaz1b3r5MuHE/wl3NY0rCLj4z/F0j5pZJCeN
67F25zt7qv3oJN0ZffnQKeoqSbJL/ptL0bRChXgbc5X32s5RSxQJVWETSJJdDJcJTEmknfEYaTkN
9WvAPyuU3Nwx7ne5ztVFGh2lHdkFQHMb3Hfr5NBK4S4FOSui8KSZkWNSVLRp+511SfOsCum2wNE1
NKqHoZA2Qqbj9Di4bag5ddLTZSvQRomrVayE1OxOqXssMO/ze0BlANiXpUJiVFRjkRAnQyAmPVJ7
Lm/ClVzJRuBvBr1vcpy09ROVriNv/VO0pfEwCzqXQpVo0S7Ewnt6VG6Edh3ihCitxG2qXZxqCn3N
9wkINJGpBqBFWfaEhmwcDVGd2F4p9GVQXJWNukZO5wS4bcFf+9dj/G3PAokE2J6yWKMpoCkTZd3a
LVezwXG1M1qnuWofJDdc+ffDWeeUNPbsdFfcdLHd/F/uziM7cmTbslOpCSAXtOhCuaJmkAyyg8UI
RkBrjdHXBvPnT9LTi/6yfquq+/IFzQEYDGbnnrvPXeSda7M6pajA0LaQVPC668erBBROtVS1sHfR
cg7D8qbkuxZCtRSByzN/fS0GnFoePo61GnU+iA0auachvM3efeeaWE96eKYT9ZTWIOqrFYkAVIU8
xM8DxPhtyjYqkERB70kVbU197KnZuWSuk+rhx1XhSDVhjwhJVUM16TuO6Bz09OE6FQ+NfK15+nxf
jaWtNZE7x4r79R3857xkTf+wHB1dIL7gwizbtnfHvblXtt2h9629vD0ndx1ZyP5cZnHAyavHgo6W
Y+oG+CldKSWRcRyRmrwNVWyfbzqbbZTkRNvcLy6X568vbZWrj1faD0NqR514RaNY41QyZMXOlkod
PfNs464E5dxicmqSfBzoqN6rLlOqFwMfqfixuxC9yAGI7abOfC3tJUfx2Be458qqpyb+xyGPvlpR
AuhamhhSrgG2kg0QTsbu69t3boijD1VBJ58qh0zJpTMdWcjuy7x++HqIMzdOP3pCeOpzpM+pd/Xg
KqgeGnb7cnSmV/3kq/XhVh2vvJ2ocdQfGcSSadxqX1TzvmwXW5stimhXkfw9Twe7QOGOMI98fX0n
PjMWIsYqa6vEshjK0duVTGXZB0vXutPPxe9u6o3ptm5wDeiWMk7s/l94iT6Pd1TBCepM1pOWzUV4
tdodhi3Oik2xH+2z9sx1gh2/XB+v7Og7g1tYFjOEHDe7YF+wHbadzZF68yf95dx1nVqksKRhQJZw
pWEv+7wKw6VI0a+4jWTX7/5z5+OJ6YitfoWY0ZmDd+Po7sER1dtFqzp3wZ7QlL/mXtwWeXzx7ycF
CCyVbgxkf6zbR7eOkAZjENZZTwU7ttMtspvTP0/OulbIh+Ksw8xU/2kxo85AqwAfZdoFpONdtACs
U25FrC+4Fq5ayOgDNfwUOrVCj4Kg/1JijsdjudXFdt+at5P2IyiFX0REEIPaubRdIflMVJrU+65P
/KJmf9lhZikgNOI2tkHBOhogStl8UcqHsroS+xfRvDc5vMnZro6rQ2NYYHyXuwaxRioVZ4zvUxif
wkIHf3BdU/AlCwfvE2RCL8j2IMixb41OX+vuEswsCt/S7EmPLQ68IPtRd+VRIpdFfAQzfhmm+Y0Y
SnglZLuRtW3bsd1AmwOcmfvGQtzRyA+GrPaa0+yAByK4sxp8Lyh4UXMLus5eOMroo3WTKbIfa+Rq
6O0mkF9aYnOkhVLUPL3kkDuUJnRG7WUS2ZhG2qEBMkOsD6THDG8acTW1QFQPZ/gsuery3gv62C3Q
aOuCJB9l4VCqVl4062S/xtcQrQ8CFHdTDZxB+B0Y3yNB2ulUmyfrWxApRBRwD5psM6EXIgRCSblp
EzRVcLe2KPRvBk0tZoBzjoLarh+WPRRkbNAoE4SwxsWvdv5Z8oRnrX1eoMOHkfHLyKbN0hIG2KO9
lEJIolWwkVGSK/2nSnBBU6qqE6F/Gmp6mLT+kFXkp3zjyuV5VW+5Exo+BvPFbAInj9+yZHaLwvRT
I3VCMJWNonOiDfp9t4wXoxF8M1XBy5uLpf+dLzeqnLoJQnzMoTvoiclRlUc9Il9mesZxYhu5cZmE
BrJYfmjEX6GmbZLR2uh175VBQbRlIKDhEg3RNcFOigkuHaYL4lvcsvs+cyYqp22M8FbKu7AlO6hO
6+9aCTt0qvdy9zJLoWeKuT+J0q4T9mal+easonsvO7PWfB1xa9SBK0yHuYXGi6OcSb6TCs1tkmhT
B3fiouGj2FaV7rXqXQPD2EqeTLZlQdW6gnIZlZmnw7rtuua6V8izEO8V67lX3i+kBnATBfJeWpAL
9IfVdBKXzabuCzfUDSauciXUpis0IIEj6aLp0z1xGIixGezeaTO2Bo4o+QqG903dS4/K8ECj5G0e
57+CtKDPmSAGafZJtkAo+N1QmFAIVMg0aTdV6Ds5Nu7MJIayvivLaylqrpOWb5AFZGciOE3q7Qxp
rRnf0ohcnGTYiAWhkR12wan3s+U6sCJPnK/6dLlvaDkSBvWbHD51+nrwbOy4gxkM2qxSo03cGIh7
8+LlYnkI1afIuE6jGR9MaEdQEMBluQLwHVsPFCeIbwYCKnoUHT1uXGTmb62ifJsnBaUq8xMKIWIu
70c6JhrzNgYeu0y/qua7Jt6LdXmooOroTGE9rXxVFO3JqA+RiuInPdeEfmQJCK8h8ROjY0qQtKTf
CXrvU6LfBsVFiJtFnqkHwUolTeJQDT9JUVgJ5kn00lUeCvjcVBdhQezQZOKSpaavQ/UrCIDSfisI
0JLaIF/3hyp6WcxbVXqb9GuSGewS4Yy48YuWUkcWvioCb34TQoxkKQXlmxiNFxQ/2nmxSZDwJYUw
SaQagJZ6CdRZ4XZqPwYJqCVhXT0w3Fr/UbFI9uG3JrmtiielmG297elj/j2ow06p7iFa8KgR2/BP
WSLAb9PYJsSMlHeUWOwcZFqkvCjz2zBwEdZT3L7AT3e69HeMDYta4jKTl3AHecAxwhvLoHVXOSyk
oQ2xsUOgK5XKnTRCZkedYhMhn/yaIJQcQcKdI5LJhXG/i1S/wv2VFMaVzhpZ6KFf1YorlNq+iVnV
WTArKbHJ93KEiaJVbSGph7dwbZg2P+fmt9St+nO0LWXmrfIAneBmnrVDq65/LH2QtQjKLbbRsvFF
rmN11Cr527JwIWjkKpTbAFNaXfjBXMCQapwl7fZNbm0EoIwpTexziJGcKn8dJnxDAneaLsZcuJFn
ZZ8098OgrL1t12ET+aJyb4VU+eCTW8+Rodrm2GxHrfkxxrOji09xsF34g2P8k5axvcK6MtMwH8w4
mTUMzwa1Skv05WIkglhTUf1fezrLO+XBKg7TIJDYlrKK8MBVQgZqdmpRf8lythem/i1U1LsxhNIu
t5NdLgL+uXGrFtl1SiyMw6f2Xk7kjaLVG6Pn00SJMVRbr1dfTfMhMXYdEXwpVjlVEQnSeElqGId1
emF1y36OVb/tiLyYCfEKn4Wq9SDIL2oPxJfKh9ijnY/Izar5TaluhfxSHwybBuZNCvN3/YjJkrQT
VmH2IjEf1fIwkpaSWHeyuS2orKTN8DM1Ri+rFT8ZvrHvtflgEtE0ED/wPRwN12AikgBqx3zWjYTl
sJS8Njrw+Fyzug7hZWZYkeV8IxpwzuYfMnaTsMCpqmhIq60diCz5JriFaLpMDXMbUoYN++ekVPxo
6e3Qot8zNakDDxzTD0pPPZK2ZGN4tCBk9sPBmt7gjm7HMiVoRcRZOEB9whhZZa4aZH4epIelJX0b
n3WZy16IcN4HfhTv1CJ+FuJ9Xz+VVOMn9WDkN3Wzn/o1X3rbZoOPoreLyFMow8ib1LtIuxLbb72o
OCpBU0b0BIGOPDYye6rGNqStLJIxEdwuy49xijAv/GzywNaXx/Jd3n8iHZAICvY8GMhpvUBe/hYK
z6X0q13uKz6y3Dy7p3IEu5X8Q7u3cK/XESbR30PLal5uDOtuNlt/SH+JFBsWhS92fsOGxw6pxVlK
6amUaRbALFoZPpjIhCtgP1kzWkhQ4HAcLi9rjdVYZHdWH83lrp72pnJRpjXF6PmyCyjqEugTW+pV
0VmbMAtW9d5NJd1uVQxr8G1Es92kAQGZ9UWFoxfPvF2Wv2KgZ6ZxOzNAFuk7msqAbum7qvqN/GHT
4MYS0KBsp4SGtDD2gf1Tq2kthJcOu7i1laaXMnswVNTgPNzgm6M63DwpIUtxvnixSVk8u5fiR2E0
7IFSkaPklOCqAONHvJWbaiuk1jYgUDExip2hPKkEzQYC5oHgpUOwl8PmIugBuZqKTXoAX5J4uFKr
5yAmIwUj7ELbtBAktwZ609SoTt+onjZdVgW7IPFlkO/j8LtG+EMv5V7eI7uKA6la/BTm0kycwaz9
TMvaJh5cDmsPBJxHQp2rj+l2AY1ojDj4+0vIj+wsWnbDzS7QUn95f6dbv4xUT4cNPN8xd1QKpx1u
lyZ9bVmxLR5sRE9CNT9ZrJRAnA4Qi3F6VJddErNfqf2O6SoPvxKco3GK43wI3WymT98EdLCaugri
xFIqj81Nk8o0adNPmBeHOXkuU4nt4M84EC8EPX4VrdGPlDvavP2aGjS9NO7U546W5F5l/j5zUDp1
bIH3DM2XHjvAGUcHJaNJdG3R9e5dpC2uc0JtrVsdObg8hyH83ND3rk7BGPt7pCMd0ajMopdLHHVg
v68KN96Hj9VupX8ROOeKb/zvO5YeKpehf+4kfeJsKwPkpwmOVm6aso7Otn0hYtYucCauZ9t8P2xH
v92dF+BOqLKfhjkSGIMgC8SBdh5Xp2igMImxifApI9yF6sK59vRTap8M22vtiucrhM3z84F9qiel
o9loVftGL3ku3PqyeMpelZUO67NrOiuvv7M5jvQIoqzxtcEawrd73DouTIZcmjVf+AlsWvdNrZ32
Kvb4KB/I69Tsgnjg8Tp5aZEpzlHW5fVqjsam4U2nGX9tJ6Y78/PV5umUtMnM2KNT7CaXFcRZDvpO
cetN8KzuVFv8rvq5D8vwcjzkLoZQ75y+emIWcZsNkR7dtXFAPdIDi5HcoFChNIfBettuOmZRtD3f
GyqfkH1gX1GsWW2L+j/KCwPMtjzSuNTG1Tfrpfa8MP3VKmEIDl/kG3NnOYuTfyvwvcoHyqLOv18U
Pv2Co1dVWwLRWFbDprqBGOq0G3OX7oT9+Ws9Jd59Gmm95x+KC2VXL2hFjNRSSjH3urNs8TpAJsVY
9Ot8ZVA6IT99HO9dxfkwXtKhcWGjA1qxya/iA73V9s5wPOFydKGOeYVzTkR+133+MXH/fprHzeMd
lmXBNFj28Iu5i4tn2dOuMBu5ywUn0712NThAO1zpKb4ksNHVfewT+/ja4I40FwRTtzv90D0UzrmH
fKJ1yUItlXilgK1RKD1S1Cm2iGOlcOtXM3W4JZ5ub910Pp7K7bgpN92h8aiEuumm8mQfAxWN0OeX
zJMT4OOvOHqp2InIYq/yK4LL2SON0IVLcI3V0eZouj1/1acc0Fw1kKq1yq4p4tHUXuhrUSuRxxFd
LH68FR8rfx2zHe1hj2ttdhsne8mcRbHPvFOnZt7HgY9mupRrOTv/deDxXpd2ybITxcSZlecsXdNx
7VjJ9qJwnc8X+cihk6YjmfQoxT/zM1Z99Xg6fvgZxxZ6whDhdCn8jJlFDEfS8iN4i34XVwR+boQL
8SJ3q8vsYb47M+yJj//H2/5eQPjw3g19lbCfYdhs175q/uSPHuX3+5g2XMnhVO4qTneFF9w/l4hw
+oHTkPBOrJHRgz+vMEkZitW0fjiSi9kZLjA33tPESiyxz3fssbHVA1mqOT2CX1/xib0AlUw89jDw
aYQ7bobQ+jKSk4keDBM7WiZMbsbpP1Nx46SE0GbZmeFOzq6/hzt+rD2OEXps2TQn82O3dC7n1VCL
z9QxT1SraHUEjgDuiv3cMTKvLop8UPuIahV2MRUybK28fn3XTl4GdHdD4fOnGe/L94dp0o4FvmOV
EcRs30exWyH3jOJy5vt2ahQ8YzIbCkAPZBR8nhJDnA7yYNF6IQs3GWfsyfhuIex+fSknXAKs+h9G
Oap0BEFJWCrpx24uIvVFoSOPD3FFQCCC2nxdSa+Rpl4lmnDXYZQkIncvE84aCLlrJDLm8pRA3uBW
zzAyxdaWSK7Luvz+9U98b3E8XgxoxzdB5RFZwmfg842QM60hs5NS1iw9c5u2SIpeWpZeyFZyuGIN
KlXFSacbkmBtQCteNOgu2aBeRb9zObBUsMkN9Hwzh2fxjO98j69+29FmehSJ9BDzpHOjyTfHi3iM
OaeNHk3OxKvt5qKxtcJYfdltcWMI111XOYPG+ax6zYSfYRR4jXqfGlQjhbtmQAMocDdXBWUO9JtZ
3BCFPQ28iaFFs7yBJbhBLaRbQXdSE5zQ9MsclZ3ZPg656Mn0BppFuxmMDl2quJEtfD+xuDXM2zR5
waBN6yhGkBKFNLoem8kJyMU2tMoxIxkx776Krok8I7lnii40DgIjUqKMfp7F3zTjZS4Kv40eu0ZC
YX6YhfpgRtHBGBDHpMquhcptcqpIyogX8lc91e68PM4kWWvt4zg+znT0JXT76kLtaDOSetmioaY8
UToXZCR4GJg2lTAaNqorekiBzJe7kpbSObNsoZ98ihLUbfCNKOFV3DacYNvdjKjx9VSTT75zEIfk
dTGk4+loqvVDnZJfPbCl5PbmcW3rzRpTUBzUNtjprfU01cUhX17m/Kc8XBr6ZSdyGDS/G0b2Ggz0
F0wc1EWx9+f0xwTbN8qbjWpCzQxEW5+lpwAt6+uf/F44/ucM/PsnH83AocO21RNs7Ua7YqfY9Y/G
RXOT3NWOF2yDN0ql6IL29CO85KBnOZNj7LtN/5Qf+ou1hdByZZs4zNvAK7eDfw5ifeo0Yn64oUeL
WFwuhEMaLGKEcnukc9OVXFK52CYo7GuZqqKKJ471GajTuVGPF7VeGui6x7CQTIVnjD8X1McKD2a9
EhwwX8faTxUa8tdP4tSe5eOlHp39yAYKRwLe2TqhvWvtvaaxSRQvlPiMRHHq+/ZhnPfz74evT4Uc
Ngv6ahDCvivIO5o13a+v5NwIR7vPPm8UrV0YQWhupyYCzXMO73Z61uIagLqPNoDr6POaHkqD2Mjr
Bq9ziWh06tvoZj111JvhWnZAR3q4l0W3/jXAu9VtySldZu1dtBddYO/PsDi+0yl0lXnFg3g4txk7
tQuEh/zXbzvOahAtvQtm7BpuL+6tFRSLR6lc88JZE43rUGk2X9/u0x+4DwMenXHMLgai2jHglDnG
teZH39cztIYJ2A92rV8dWBed0KECEb3U4tlN4CnFhMKYQuaHzpPAnvL5YRhWFgtWzPi0ELyGW8Vt
H0IvfogdZTN5jU2v0SHaZ5fnznYnjJ6WCqgbN4JKfylI7c/jEjTS9ZHAx7P1VqNnikgjU+Hy6526
1Z6V3ZnbvP65o5Xy03BHK6W2KOHSFvWfxrP5VdsGCDJI1TvdVw//wSHuxOZaJemJXSI9WZDZjhaE
QJGBJKTS+xz//ZK9qU7mmjc05Jd0b0fb0OEoZScP52TEU4fVT+Mevb6W0AzW0KCNm5fVLnIiyjOu
cJcdlH3hDZg3XO3cnZVP3NmPV3r0Ni/V6udtGXHVRwyfWg0ht5eAPvzST+G83339JN/l3uMn+WG8
Y7dY0ouRmc2Ml1wI9xN5MZqfYnGabsONFVIM8drL1V5Fp7wDoKjwODD6gTfeBs42+XXuE3di3f94
u48VihZnl9SvqyW9aBgC0qKnf7EBf//49VWfe67Ha6aWp6E5UW1DCpH3srOKiiYq1OQIG/Mwb8+9
L+tD++ImHxuj+1boKK5AcU522n9B5v4Tn/IpDgAAUw5qK4Meaf/oNREmusAVEGrIeCa2+3TT+1Qm
HRqHtl/fwBObu08DHb0X2VxaQ1zwgaZFyx2Zov1g4ab495/nT6McvQsG1ZKhmeMBnNVjokI1og3o
6+s4ORE4Fa4pfOgF9G9/Xje7JAz7Nhb/REXkHkUl4c7wVLt6tPb5daTa0s2ZEU+94B9GPDbQ9oWa
G0E5UzO47L14W28EWprAJ61GtZGC2v/wCrWjL2IWSW0f09DAF2lw07t+kxMHotv1TnNU9Lazstep
pfrj9a3X/2FPFdAmnMQB49Xe7OR39T7dJy57Rk/0Z/bP+U3jCG65PSe7nnuS2tFGtRBVvYE5N7B5
Hz3Nl3BdU6TYr+9Z5lTu2WaHc8/x6F0DGjmNQsl4orDyxgMvUgJIbLt0/pVTADTr1GmWF3GInLmn
2Irp7H0i/SsM4/9rgEWAtx/elhXg+ImweL9iD//Xff/2+gnL+P6v/mQsKtofJHlRiYKiQfYAzT5/
IRZl5Y8VQgK3Q1VUjRBg5vlfhEX5D5QfUlKJRAPPAIrlvwmL/KN1/2+R3MpKA9VL/zeERUb6tNBT
IuMnUC0D1A0wnx95tA0r2J6X1dQ/Eiw/4wLVlGCqbWA0phHhhh6E4iAM8zCljlQSKGMXuSTkWFr0
SVFu6XcP7ztlxh81NfQQFnbedBZl4DEtH8emFfDoxnFV+I02tOnlFNUDRVWVqDdHLsVwHp2ma0U1
dg1pbCnXxWIbPBtABNPaTmIQ362TL3W34MQiV16YN0Uw6n2/JU6Vjk57pF2Rxtm5qtW+3OK2mwlF
akR92GZp38AmsdQS35VWLDj9sqbT7kIjyOvruk0qCB9SMumxPZlQJCDjxQqbI6EakHqt1WjS5Cx7
DmShhf9vYC3Wyp7qBwMlBfdWlmwmrYMQNc1DKLpAHXtjU+ilmfyMmqIYdrK4KriDAqVrjNLY8PPC
jNTXXCkxMjaCGbe7DlmjMXBypqtLpZjx7zlKo83DltAI+ilbqx4AWDSljOI1NEvsimYV698lDe7V
NM1x7ebt3NCEMoViW+zxAlX4CnJFC97CNAJQNmnVzAZBI+XMraIh1LdCTbTfhdCMdXgZh8BXd7pY
AiTG14BlJQGvP1wUloz9tCmGSrwm1RAimNmLzesiNA1l7zFJjHt1NDCStP3QkISpt7TjCzRuSZuh
iDGSBLHS9E7dyHFnS6HZpNeLpTbV5VCVhbRNAANVriEGzbdkNPBMJUWUpPupMBdKTIo4w1UY+vp+
HHQDGFbfBkSU9yCu7ahtRSzslTRGvq5wuvexwOmJK7YqcLBmEOSOikTbPNRxhIokZK3VXGYseNON
MMtDca0v8zJcWFHVD3bb9GLhZTFvhS0uw/LaFwVuq4DO2xuhN1O+BkPa+YqggbpQ69ZIfHXuw9E3
lWqSMImIhv5zaMuciSROuJrlSGncDCaPqHq1SCPsbzXm9Ljp2nBKn2ZFDREm+0Iiakotxam9FyI8
RT50rhgNLcxpg6UpNTTEy7JJqvBXoEHPBKZY120MjAKYhpstSzDNnhhOI3Q6QR6jGq9WasbaC7JY
vyLOTAU8QbAYxk1iVZZYbnKUqBqDTJlqL3qVxcQ4JgQLGFujnEml84XKECZon2Nr6j/0Xliija6D
AUj9oIrTkWEgaKSVm+VzKVgPYtjUOTgvqcXyEdLUENLiXPN28ocUBXNqqpop29J50GdrU+W0rkZO
bpainHhiAlD2qqjLJKrW1Hld3edRb0hOm1IQNbZ1AvrCW4iAJz9WrcdKmHdxKpoL1lA80hLnpoE3
j3z4bq7WNuxFojl8zuR8+BYMaQRHLinortW6LCmfDalCK0gL+ZoG2wbDgahetqF620SLJ2oz7b+Z
PFrSpm817EUqIfPYA2tZAVdR6qilhWChqKqKHRiW6sZihlY28tq+n5ZdDJhroMFg1f2u6JQ+trOo
EmSbNS+9DXI1KOngDIua+9aidrGKICDEZi3TXyIk4Xgo5WBGFrUShKJEWMzYMaW6eU4mE9dtSXjX
ixEZ/WIj3Y4re0XrSQ7DBJW3dpIsKW3kpspZB3xyftD4Am2jbuK9mEQI9N4iaFW4pbOYQEO+I5Vu
q20j+SQujLBUFhPsoSaXSeXN1ixHvpWri5q5Pab0ZjOpXa36Yi0l5p1e9XjmRHxdxlUgmc20rcjV
kl8FbNnLNlFzeNx9qZiXaaTnmMphbtePSwSh1V+WDEXUkuYs2xQS78CllsqDsdH0IBuQHKNBTHah
3AMthTOFI570hIGYvbGY0re5mAQwNcNU5N7cqy3fkRaG503URoGEBGtZvMaynksvnZWl1gXdwVHz
EHJ3Km8ELGqGuPDMxMAOZ1bRr64F5ALdVK21Kwsg9w+WgCTbDZoRaNtZUES002Uo2UynzBf8U7GV
b5JQlTIvYMIZmH6sbqAslqXCs9q0Q4GPrSoaPwmJ7dj0kYlRT7fkBi5qBspuZt0fISOYSmvPUVOa
DjAkoXHKQuuCvW5VpgTMoVJH15IyBfyGxkwEI5RFyWU2K6D76J0E8kOnWrpci6lpUNto2ixwy2Gp
7qJAiKvLKpqa6aIQYrPz1JS/70CgBA0JRxLTS6Gkkj+MZhjgOWuMBv1aUYpdl8fmeFDjcV01y7pi
DTcWAzDOMryaYzFqdpZyULIjeg+BKE4yt4C9C6FtU5nAN1qwmyl2JXaY9yujyFLHbLLFcit5iFI/
NlvhtykLeX9tKGV6qSh1RkBEU5gQM9nsmORDk8gx/jAKwJ76olLtjBpxfhvF1hS8dmkr82WcC8Pc
Z+pkphupWNofwVIGxF0xNDWoyiSLRe/b6jWg40q7CFozeiIpYOwdPeBsdFCsnEpPFiiQcgRJ5x3r
LXlq7cEYqwUfdTe0V72cB6j0VLtRKgSFsoQZhz1AqFmvFD/E46puor4c0qu8DYdikwHQag9Km1jT
9wxGRvG7XVQdk5ZK8CZe37oQeXp1nvvmMi7GymxSp0tLyfXaC8zyHQNRmqpL+BTMI7Lak+mqH1S9
pdWiawi76pfen0YxBZqbF8AMdanGitdKfV27FEXkCTCELOuekspq4wdiK5QbupK0ZruIqik4lRzj
C1xKkYy4QiELgj5vPS+dsROShIgpQQz3s9pSIiOpPqZmSUNf6yWWnE6uHmpm5M8mVYQDWUiZ4lbC
MASe0MnR4EQas22TVE0nbiUrTllxim5UvH9/Mvj/E9AuY2b8PwPa7V9NztnhI519/Qd/0dnVP+Bz
v3uBMFByckDT+IvOrv5BFxyN5OSY0SjP2eK/zw6K/AcgJ4ix5BKshdNVeG3/pLPzn9aOsxWqTpCL
wank35wdYLl/1IhoKhfxp+B3o9CuYwJ7N4l9ODfXfS7o1dQ1/iSlENhw4bAbHwMgtKxg8ki/wB0H
JfBc81VoplspbzfwdKBdD3z9pcvESDeloNr1/DjQFSW1Nfg0y4lSy8m7dsub7ZoCRvkwgyv6pnYv
lpHZE+UjMwqfqrR56HuM/rXuhxHctkZ0OIYYfHmmanE7PXaEQKCFuttEXfSEP96d9MZd2CBHCT79
OAMvpGySSblId4libRt9zKG4jAQI0qai5XyX5CL5xuHse2ANd0sUbcZY8FKrO+jguNKVZ5ZCRchs
8iDPlGDWg//f4ts/b+zRmYxchkHPg7bxu7rcVzNnFf1G7RMP4pD/Ybrd/Pk3P8KhP5/+/jnSkSpe
1aAlpopHaMk3gvw8SOf0sH9eCqdVWvNxyKk6E/JogBrIYAvxufFNDhyYiXLzfkn9VAroMWBL9i2U
SdStxlV8uKqig1LmfirrbpIQ78Hy2OVApwAHZdG+FTSYZE+9AlNNepyYONFqC+8CO+TfJx19Avyt
rp4vLLBeOrBmQ7kVMDf3JcnOyGSUdby5Kr02ae0edFWjgPQS0i2pKSskyC5ilvizevw/7zA3gOgw
3hG8bCzSn8UlEdp/UI0DJEFoQVEZb6afSShyonniA7NNgYKxbVf5wDcZTn5uSiYHfsDP+/pBn3wO
H37GkfaTE/WhzyHPIQELiBxgz4plS3RTEex3Zk6x9BzN3s9XfKS0lpU6WFE4sSwAU8YXbHMmsgfx
3BWtC+OJccg1hHBBPqa4/vcPy48VNUDXOBj7rfwtqrRdIgZ2RveTQIuZED011oUOHxh+fiP2d4tw
VZZs4ZYn2YppeOFeVyJtWl4Q/AiG1v76bn9Wz9fXar0Ff/+0IwVTbftpaJOeLqWVtzYZboqiwDGf
6kTohS2FTl3whCG8+3rY0w/572FZ+T/dEWGag2rgIdd65mplSctb4rTV4GdE/3091Olp/fdQR0tU
oaHrhD1Dzag+Lb18Yf7yPxvhaOWI+kbEjsEI4/zSGN/a/szSdPpmkQVK/AyxXMfqqy5CMksMFtle
uu7mn73B7KDBzwp+fn0dJ18HMGAWicQ639yj1yE2OmvKW8aps8i2hk3VP4rL/ddjqEc4of+acdjd
DI2gFIncys+PvtVCURRzZlwO37JNRr+a+dLF5k5eRLqRRbegQ9nEqtbnox/rh1YTCYtIAKYrj1NI
jkRl/JbpR45HfERNRSFWmB6Grm/XrszWBsxGm3E8OilpHkKmXeTTQ5KKWzWDcSHBPY2ia/QWN+9T
L6u0jVi9hd3oi7Sb9NZy1Rk/xfpNUPn3RrUXKnG/Ig9p4jVJv9C60SG3Y1ygiL616gPAqqXZdRoH
XRo568XaDeyvCxDEWc1bI1gOcTJ+uAT+mCcs4dUumGB9ioYbYDVplsdakPbKkGwzsd9246aqxBV7
dCUXv8R9LJU/aE/9ranDI10l92Yw3XXGBuFijKfbPjN+J73lRgKlB4kezUS8jwZuHPjTjhvXRsZh
KRtXpX4U95at4rwyK44y401DY4gwvjR01QiqstFGbVNWi13lqZMC9aotjylyk3fpVdrKF2n91rOF
WLbGbVf/TJdNwLdxvYSRYG5AcPYs3PXla6H/pEuqV5+a1KI99FWL85uAbC99pvwzWW46Lu5CE1Y5
Jl5nWd486T5JfZfLZB76Sd6M0cNY1+BMS06dG5noRRGoqrgklwmHKbkrL9bpIsRvdcx3lwMXh7db
Ho9r8s3sV4DsrLlhqV3Mkfxmrk4sM7gfp5XWLhpgQaX0ggy/S/rFdWB+45UyjPdVPW57owWyeR9E
GSDFQw6GCHil18scikX9kHM8V+mINfUtBE2sZmuXKU97oi+uhLcor41xGJmQWrXuh5An7gyfDfRb
XL9N/J/ifKXZ/W/yzmNJcivbsl8EGrSYOhyuPbTKnMBSQmuNr38LQb5iOCIqUOyadFubcUQy8ziA
K/fZYlib32tLcHQyRAKLoMla3RveMWOWaYa/D8NvihJyOBM3vHNSwXFmPavinyeCWAdzaXaGF5Is
l9tygBNSjkMLdox1az0k7XWldWvOIdaAAo1jX918l32nJDrBkq8yepTijaiiqisEO6z8O/JMNhAB
1n2eIAJvX8AO2P1UxOjMsihZZw2Aqpdu5BDv+sZiPZbPFvaT+HRstCy+Kg31WySGXwN1vAZFvsrG
7q7qzBMQ11pUf0iudzA0DRGhv62bHw1OcAnpDQoZf67xCG1tlYGoedn3evjVcTMXc3zC+nA3ybD1
GrFtWd0r8CY9gOYYG0r/pgkQIoc/JVddKTX7oSQ5AT8fLiIHp63a6byHfCvpnKSt4KoXBFuCuCCj
fB0HchcEJ/bHUx5Hu1Kuj0mBJbicn3sv/ZrztzWyDNvrOpMFfsEqRPFrevV1RqbyJHYzie/R9XYT
CPgYhU+xxt2hSHDMTBiQtPLzrwBjNzgDOL6ubrIOuruX23Udnk3zvgMLd0XNFkRj2/ZgG5rsVLQl
psOkXNm6F9+WWDl2wAHBQGfL652gTDexDqNGdJ8Utdzpob42Gf0jOdqp7yQDRk5Ff7IG4zrG78OH
IqnlKOkmvXWbVHvLGNGyJ7sxI48nHu3pCSOzvterftvKX9sO1WR6j1Iy4uPk3VWVpTdBEuz9NMEg
QbgNalSilXuSBwkWZLftBRR0sl0QaFiNX0PcEBS+gsZyXRNl0GqdzRyr82wjUUjKkbUn3X7SppaV
ulPcZt8HRDmM2EA3ltNWHowSC0+DGw6aa6WAi6yPq4CkiyEJd56wHr0Oz87CMVV160bG0S+9Z4sF
SojqUyL/Jo0Qm8Ab32qOA40/QUd96J20wLs1ZOi1xVdN9rA56Pdte86JxlIGyxEijINlujpQxIHO
UjknEiHaKix3HcgGkMNT6UKpkcAt8a+SjARbU3JtNdl2yX7CQ2gfVPdERC+0+OdZgdyDMe7gH3hl
xGHSuZptgqz/CRgyR4YxP0weGDqqSU3O7cy0VqKMvJeUkMlFtR9UcO1oTWInolD/GLXiueesVJrt
jeA/IThc+GnvDoSzXzbbno3ITGMOZCU0fnyYS/danOxMQuyHqqeYb2lVyaaulyI73x09ZlVnRw+l
CQmVq/JyA8KP68gTri1bVV7i9b9q6i6uq1MZbPOnyF+T3tSMkeAbFbpGOeLhEKHqjb7TBE7bDXZz
Yom/CLb5dJikrrueDgD01ibXT3yzm2NbmC8enyLGMlIuyBOIbKM5ytCkNRKrpju6yMQO3XGlNuqj
WmDWotbI2sd1hkNIIf7U/EkAq+87/am+q4OHWlLwTcFUqZJWigQpSOFK2Jqd7ZaozqOVmOE6rb4g
BVZUTiceonksQ2WZD6Ao20ofrkqlvlGNkS7PryDybnyhupnmnC61WPwmL0IVrbXRu6G15MRWcnbb
dAPz88nXJZTJ3W2Vy19TD1t26U4ncWwFRLtJhvG+Ip/Sb5tdOrhPQ6e/xLV3N3I1EeVyK8gyZgfW
KjdCEoM5MDXm2sMzvUYB/ZrnykaiTLphX1k4xM8YCJwaL7/c6xXrzRWKJdAtB0BDhuWVyJrol/eq
sJlgHHM0Ty3veHxqDk2VYUNz71oLJ+N3+JEkg29NYBTRRlO+0Wy6FmavlSrVs2xbBc0GvtpVkGin
Ov1L6fKPmAcPWcI/80zHiyzI/wyC3P7KpnjFav5X/V8YDylNt5p/Dz+ev8XfuuAt+vj6B/4mLkh8
GpBHIEOgPuV/0UdgRB3/KNQvoF8SGhjWlb+IC4L1xyTzFYnvQACLNlT8G30UJOMPEAhCfXX+EJpR
FFb/JBxydv/H1hKBHJxOOA0k677+ire33dxqR2xvLCyDcPUhiW/wMtmJBvYsgYjzL0XfGZgOp4Nx
ysTM/G4WouFtulhJFoUgvIm3SMT0S2RJ0VST5hqsBGu2zgbBANpek+3LqV85YVXExliP7uQek8Q/
4ySFxORhUrmSwiy/jZusunflWtl3SopMIMna9j7xi2L/5lt+gO2hep79LmN6zaiANROvXkI+ZxMs
cUNahfLYr6zeNELbxQl5PKlanO1Cw0uftaBDTMG+2O98k75CNLrpoWzi8tbAMp4bo5wcfWVIrrWx
augQGx3t6FqnI2fWh1wFryrVHjb2kLJSEzqFR7qLr0Qmj8FeaXWFywx2KJJEOK+d+UbGEd/EuH0Q
fe0mIIjl3OmpuEmRY2x9cfTuFc5fG78ICIQDn0uJONP6+y7CdcOCSnsausBoVkkWxpvcKDFTdyFJ
+Lh+w3hQsboiPbEVh2u/F2U8LXx5o+dSuheryv8iejpC1jrpj6NeGLumgPWkBB3WzyG+9YVNqLFx
SoLp35a1Em98NyhwQ7Eio0BPMTT4dg/QsxvZFe8k0TUNO+okSAC5AGjchcSENV4bH9JMbY6qFWGv
itv/NlLqZl9mkWmT2KGfMGLSbLrN/VexcLvtyAS5LbTCOOXwCrArFznNx6N/ascMuzQEQa93uak9
mhrPKdbeuHWMbbiKR9E6aF2Z3me5ztE77qz4pzjW0lbVQ/km00opv1H6qsA1RMS2ND2XaSYQoWB0
bWSLeh+5MQYhGroRyBR+pVxDLqFPpyhELf8YZfDcwmnEwHK71dReVPeW24v+VzFMwchtczCi9FbU
KzW9pseeFF+YeWUDtlEWUpKtrHzEtEiLUgzLmlrBUIVNoJicROSiVs4qOYDhlTJic2rXIZozWql1
QutVcvFO6XV8xp890YN0UabhqIBltG131EJ4QAqCHDyDsAchLeu6ToSqtGuDNHJsLYQ43PhZZXik
XQT6HcC2h0Ai0jSBEDHMnW3NgzZCGB6RHGZR0U+Q0uC2Nrs6/+KLyBAHMxdfdFJ4HsXMGAiT02mM
J31U/qYD1uV2BZjIt8jjIdx1jRdCcGmF/MrzU3irQYf9EG3GuLJDRWLfJ+9S+S1zrTvEne5xu/Sh
D6SFHJ3VSq9/upYHTlC3qWvYKAzzF0WJuE/TCybNQqT/CDaTqleF2A8Y8VdKI2EIVesGVnZKsat7
idjIJKs2ijymW0lJ2p8ek+4lkovK3dGsbwks0o3+EIqDhPFRG+bDodfE6JcvVtYjxzGMVPRewnh1
7EGNVgV2ZRh5yx0mUqUB50lYmQlknmvC19pNZdSVsYpVtfd2bYdekdS9YSRwRtFp5xMrQGPRexxj
3eUcIUS/BcVtOfrkpYjgrLIOoh4KT57h05Zu5OIqGUy6mjm5GoZaSKs0MyonjjR5F5Out+91H9BJ
TbC9ViKLk4jgqfJeg6N5qjI1v1Wr1rhCu1Vey4an7tvcCG5bbqTQqfgSdJCt0UZ1VJyLyUvfytr6
OdYCyFt+7Vpkc48Y6aqRLq0SKRyvpMYl58kPmz1RWpN3UE0mhSXn+cEXa8GWW0JYYDj1wwZORzjF
krG0G8KIyCqE7XVIWWDvu0BJf8AtLn8iEPO+A++TedCnXuuE3sgCCflZNmk7laVpN6YR//R8PGHs
IGiG73oZuXeGFgCJmGYy3g0RSRrrOmzSZxPrjJvE1YSdHBnCsZLk/EaURvEUxF1mIHAd6id0m+4O
Agt8i7Qwrgi0lx9arwVL6hLkgqaFBmOl9BZATCEB6THJ65IPlqQ1zRChyJ/S3Cseat5bt6qq3Ljy
oRA9Kn7KPVRAywT/xxvkOyFoA5osXinBAJabYWspYYF2rzUJvE2BLOw2JDiHtSiObgnWTL6XcmUQ
JFEo3kNep95vHxzw0IxtcoQJB9rkQ075Wpajsk46MTnEUZLisSSKhNLyHbvIEyAq+cERH/JsH7gS
L1OJU5zUWm1jJjn6DR1mmqQ2xeOADm9t+rmBYTuBKXu5wgBd4Y9sK8E19mLQ9de9mww/I80iJQAt
GD9U533gQFbLKSY+BqBbURSUEEd9bxGJ40BQi75Eqq/87OQuPwZhpT3kUdGcwzDQ1grLlUL0ijpI
qwg7IUwpBUOxq8BSnjk1Vbsawc2uSGL8ZMXGzM4qOTrfjF4YwrUXqyxTBScK02FfcZN1lfbYofl9
2n3zw0AJ7U7KCTMK+iJ5Kdox9pxCD2ByRCyjN34G48dMUuOOnRGi5EhCqFP4fdNjTlcCYASRvmbg
QuO04FV+52yQyCy+en00gmJCfMNcuzdTmW6E6bstnlOayjaZaFujqGF9dD2SQrqyEm2RVIzJH4B9
1NJEKKXyqwgBc8pcMAUi56CCkuc7aEO/FasSwy4M43rAKKUlLYdcEjL21NJzH4d0zPhbhlD0bjMY
d/jjGZlp2lJajntYjuVDm6nxfRtDn1kpXselLw38/IZ9p33QhU5el5w5+eVsQ+larw3tTo+nDIea
k4WnmoBJRqR7tpmW6bUE4e+Ydam/FRJLeGnHbtpXBg8/gyAlZQOO2UAcieBuGy+p70Qll4fVoOL6
aLhtfy31Xfa9sDAn1fFexFRuENT7oDbKXdilobgaxHIM7dHsawsSk6d5xzKumvt2GMzvY+Spd/Xg
q3tvyDp2VHnI8X3i/7rVmpjknkSvieMxx3Ire0FDjpJv9ue+ToZNKGSQBONEPzWBIDmqYgBd9AJB
tIki05wk1Rpeut4XxGdY3OaVPM1/Mjrdq6zrim1ZKlJ+djPCL2S51BMn9aLoi9K58LrHJiYYYnQb
slDcRtpEGOJ994DHSHZNcyeQRNUei7R8FKoix6mMAgfXY5VgSMen0VDbXSOZEfMAf+nGavsrvetq
3PdiGKiQydp9CkHmURIg3VWVEJxqDu6DHUZ5de5dFRMDLn8nrRU6erBtJW0VwnPBZaRRuhatut5n
ZWXBjZOUPXKQAA6YF7nhSuZUIK4qX+XU1PVC9YVGOKq40Kqyr/Qk5JfeZaKtErxSrhMoTi12gH20
k2GtkBvWZN6Bc5pkcmgq21stCJOrMAqSb21phjC06tKkCzx2uNXGYvWlyC2SR4oiKffxMJAFrbYp
ZAIz/ap1GTm6Qzx+VSTB30mwm+65rMrqWskJ5G6hHp3iIR8PRkUG3eAZ8WMWStbWEPMp5C2bmot9
VzcHbZDyr54c1b+EfIj3zRCxDMkQKEjJjYSHttFbzq34Nu9luRGeJAw6GWeBoX8Z5d56TCCFXyl1
GB4awqzXUY3g2oumhW4ghCHWBtw+41gnmbhIOCYLgeFtR07ZR80L/VvNyN3HphbNn9YgZPeRFKsb
GD/evWVkEkO9csdrpjNJjzidbCWpELqVXpTJJs6U6tzFUCe6OhPF6yBMhUdBIO3rUCc5sdlDzdZl
RUP8pJZ6pduZwMAVJLOFGyHqO8+TNSDU2jynXBjZkRJ/7L+nxWBdaXErOz1LFJRgv8dJtpOMl65q
lQMN8+JXMprNfc71j1UyBciwfVNs7/rUKK4I5gGUHYds/OYZunAMCKpARd8O6k5wvf4YtLm/ybQY
J+oWeMNOCnZ8QmI4+sODj9Zp26WOZBSg877faOdRHAyH1CIhWA2sY8eoCCAwJ5kQw4HzE/O5Kzv/
qsRllugLddhmfS/DYGYycsHyzpbojmv2aWxItdLody5ymX2i5sZ2CGvRwUaVg/agyj+0VlRfBis0
rzyjDNZKq4iPrDyJtYK1Xvkro3b1G9Y0bFA9VjLXLaKtDIUuXGWBmtyy5whnRRQwWY1N7SrHk5rW
FIvrnaol5QQSwXVUmqa6yQQNzZtY5td5nQF5cvs7Yuxh4JM46iT8+dk+0Uxlr3Emfoi9ESNEq8nP
2EFWV7o65A/YfXr7EMb6TYM3r7LqMpO+CofJ7KosiubezLoMotxQ76A795qjNkIBcVIog21GT28v
RUDfKxXa4xrCGcaHkmvW5zTMgock5py5EtteJ0541PunLNDynVibIUoDmTUCeJlE6XxUj3WjR89q
MI43kjtoLGRiRaukICg8GXMdlE0p5IQwRV+AZSjwoIEbiT0AtmCeZTeUj7k8BYq7AVAw61//S2gr
2idxVZMH16bKi1GM5YuJ3WZBcGEaYUtY6U6gqQDWjUwYOoso/YNGfmo4i+3KWB1PpdclmDO2zT4I
Jf2n0afBGQZ0anvGQJQZ7qXrWmy0Kz81sutIjcWV5cs4BsKSlXGwHKKtXo/RYdQK/1bgeC2sfHHo
OW4MMrladFRqi2EdRYEq4Ikwpmt3CJofLRbQu7Q09aOe6/lL7rsjcZBY9yJ1r2kaBDJpz6J2FeV6
eJQJULsxCi/6y+HsH8Fo/xlG9v+azIcd6A248k7mcwp+/fDrX/DhfwUXQp/XP/cnXmb9AQAusQpr
cO84u+nAnX+y9aw/VIPA+0kGREiTKE8anL/wMtX4QyYOABc1SyclBd+4f5H1+E+ippkaaBlNURGZ
zj9By6yJcvI3SA9RD4oeMBlxr9TB7mfCsN5AvY3YWbpYFsQIykm5bvShOjaGslHlAKPc9LY1iY7s
3BpabA41VOVEjRuUvPK1slnVNMhYH7EaAIY2RweZo2VPBp9hF6crMTesPfbABnjHmklRcKMfxM2Y
Veo2gusn1973IE53VtM6JgubLavBiTnHLNa1a0uPunWEmiesI6AP9g7wrJ1ncTHoA/2QJslzj0Rm
FbbcmMuxP0Q5XYZR684CtNsjYXHGztPWaVxVm0CyIPRGcnQbmuaK9HhpLdSquUnb1rzzkuy36U4p
6aOFaXh1g6Eu0pkE31LuuxCFXLXbN63wvYjFB82og7tINvbwxElcg34ElpDilpLRAos64PBYvR4Q
Eq38SM/WUtbfWAdByFqS1qEgRVKH3aoSshoK5LhbDUYh7oi7qTB5geQCHZLsBGLVn4dEsGMPQcnr
8PxHM/X/S8B7Qqn/PeC9+0bg/AXePf3/f9FtDekP0CUSzyEDaSITlrn4F93WUFHdwekSDRzCkGWa
fyPesvgHiO+koMMaQjesSZj9F91WMv8Aq+HPEXczWReBk/8TvHtib/09g+nPTipBUFxWEhnIeS41
LzhOcW4JRWc4IGfxb1QHEjiDi7bWJluLz0teknNnCArC6eWpFB0qMWjkrGmZlVEZDRXBtS2Oe+ZB
duJNdlZ8DAVMPMrtSadd+Fy5V+3jklp7bjA51UaoAs+JPoGo/sl3erNcSaVhBaXVyc4UzIWILYhI
yMBaYM1dM8IUREkghWBdE28LWotoggeg/um3LPlUXGLo01vnpaPSpKfBmABPv1w3rdI0hBzkjg7l
kxj8aMSFGJC5B9efBTg2ooHHrvSd/8YYsbCOdS074rY+TRaa/lq9KV7q3XCTO9kJgNzpjsJOv1O3
aBzuhM2bCfBBl2Aa1bNhxQOiJZ1agTR55sYChY4fdtLypvMXlMF841Fc1TttCyPkB6GTfy5MtNG8
X9lH5S570n+9T5pDdOfh3kFvv3yfoxjEYRg10DYcgzAclHPX8cZdwxpZWwkjCh7Lesnobu4y8PqO
cYQl292gYwRn/rJoAzDuxonEdeMlvMG7+hmzbMf3VvV2KS3po8d7U8makVJr8uSqvqdSpSt207/4
QMeK+3vhm122vv58iW+rzPilIzkcWVdSRdiRYbtqtu5Ns4lu/gPvy8se7Z+V6ADqU7qaiQph9uZU
ky4CkYTT58JqY81xlOAd9wtxq6sRU8Tya7rV1uJxURv/0Xt8U3duwzMoXVMQDyE73W10hb2rrRx9
lh0iXOUVjZd1gAGztfv8tX401Q2LiU7PDOeW1275mzVH92uv9fGfdpThaMI2b0TX+bzCh5P9bYnp
J7wpIWqFqXo9Jawd+fJEM5nczrbCir7BvcvTTSlN6dm1Oxx/8sOw6ILx0bpqvP0B03t/8wN6/OpE
sA/eK47M8rcQ7J+wj/u6tqtH/zo/SttsrzilPeygYRq/imvu1MsTcho1l1uZdvErZkQdgLhuUKbX
oG7rvbSLtmSnb5Y9P6a/5rMysw2sq0PRzDBPc5rAe0bRmKzqmBRjnN8FS7j5/NPOuBR/zZQ3o2fW
BC4MLaNfwzOVa3MbYL7sHaKtiMmQsE02jbhaylf84OEQuDFSTdhOhjYpgN5+SfIwEnOUU9Xxy7Pp
/4Z+OWncVq31a+HBpr9o9hZf9yXa7DB8ILZfFhrKTm7asMDkHhNeY4M/fXYW7PEqORlbxS5t71r4
qeSrhaofTMa3VecLaakEIWFtGUGo++HJ2jBB1pOztLnqnXBXEaW3qNT4YKm7qDhbVAmgk5FC56oz
uZKNkyEVDD309L9QJuJ6jCXm9/xsfXHJSl1//rAfPisHOw6L5JqZcwuuIaa2mtSqIyrJYQjVtSd1
+89LzF2lpy2QdY0FXGGXh+0++4pCG+lKYbZ8xXvodztpx73j6J0JI7GnGT/soDsuLajvRw7eomz1
3DxRqulzE9NM09psKFPFEYyflqesZeM8uObCy5u75/Jkuox/BSJnPF8tef72itLQe10n6Gf6btmd
+i07+IyV3rZu8xWXP8f8LiyOlvezT1dEqkEztIhUm1tmR31Gx2AqKim/OdptiUJHl22udWwzPv9y
H7zEi0rT+e3Niu2OsaTFFZWCIt9okCz81LKDbEFt8cExkAfCVgjkAhIfY+WyzDigMw+mMtDzHNIA
kq8AWasIe7TRs4X90jlwbpY/fTX0g3TR4QIBTliztdktq6wqtWiqp/wQrtMHZZ3dAl8TBbqFpr7u
Nu5mMoPrt/7BWxc738HBcWHD/2joTLQdvD7RL5qYrVw+dK/0vY9tgeI0h+EgHwi/WSvPRMf/LJD3
Of4uvu2++2d1ISj0gy86MZaYh7xnRu3s0dHojEHSNyoKIGRfaoxDx8ZDrvz5uHm/qOgXVWb7EVMi
svKQKmp+Y6nJig7dwsj8sAKMMS63mF3AL758e4jhFdNrO9Xp2vReLdutlkkLqZ0fTDMVD/R/lZg9
RBwC8owyJVz9CKPFNtsBBss57R4+f1kz6vC0e6MCkgHnIK6pMry2y2dhoCbeAIjOiUSZNpvNuIc/
rW9FW8KZMtkqxmZAOE98g9Du/vn6P0mQiIBkHnDBny8mrSsOtaxSPJLx58sz2zUWPFE/fj4ul0AV
JkZEc19sI8lyPysG1RkIhLlr5VV/Kn+m1y2RjEw4CWdzT1oND9YWU4vNEpLw0YCXme4KkRwAo9ps
oIShjofItLOqoWqnI+i75pE5klQLZzDlw0ImoAuPCE4zX1SqTjOC0udFxvQKbtjy6nOCyf5KTUOS
XHQweSeqMhHbAzWJoYG1o0PGktzt6igQlDXGY+O2qGCcOGMiEyUpY+ytQJbLIJe5wWQKQ+9NOaND
ijNbLDUU/DKRI+ugE/qDZcbKTZaEPu6lpUQjo3ZL7Rx1KqlI8KQ68qc6DyWWSkOCzp5fkdkn5p58
jM2cTqAlNMQylcLChfvdJJ3Sv9Hdcm/hFvcuM1VPIfrjigJYVAtXdPR6PKSreqHIR7sH+7wo6tNO
zw4ymz4QjTUw1FRjNZc26Tok2Fx9iLki6htxZ44LC89Hn/lttWnVeLMlBnQqo2qINYdUz10IGy8f
8nWjLu0Ol5D5n2sCyxoW6SwLmHDNDoRV4JVqFhca+Jey0XYBLcMVxHWih/LtslB4qdpsn/ciVaND
TrUpGbvdh2Bd+Q4fbEIPlva9d2OCxe7tg822PctodFrsueZI5V7ryAEylxKPlypM//3NF6oq2C1C
RQXTD6GuBVsrLc8LS/b7S+TlU8zGnClEo0E4i+YUjn54hY0OUIiccF3vYKtupxdI7p5DG2+7CE9M
b+jyTsTWzQhBPEpjRZyP9yFv+jRVQ/11vJueHeyUnUX+SHiXfDG/D8elHeKD2+VlwdmQ9z0ROyaD
gtMlzP8SHadEkAAMllzFycJ7CYD94ANePOBsyZaUVB9Tk3qwp15KxXysNWspHmqpxmxzJ5uxyNGo
6E49EiAUX1vW78+HyAenh+mAZeiAyRxQ5NmdJ07x6qkMPKX8pv9JVlo6pLinqWQsttLCkjSPupoO
EG9rKTPgL2vKSGhqYmELXHAJY4/XnhN/B60qHjzbd7w1MskFBfPcCXeqybFVZnFFvm8QHXY5y/Q8
SVOhL6aaFVraQ/xjShZPN8UVx+pHy/nhPQQP3in+1jvqSd0F6+ponMLH+jzszKUd4IN3DaEfr2N2
AZKn51tvWAiBG0NYel2+yr1qwz5218TC2QgGV6UtObk9HJcAtfc7gYVBCiYkoMl84teEhjfrjBw1
WU8UqeZoxJCvjBhxmiY8xWW+cGR//3SXdWaLcwNkluvZVEeovX3mZv0+KSxxFaWmQthjNz59PnLn
ruB82qkgv1qdzA1eu0pvF1AB8EOMIDw5OaHSL6R+ZleJA9HpDMXYPKnX5rX+Yh2GfXE/ja2lG4oy
Tb3L9W0qb3KD4GSqEll/ObJUqIhG2/C8R5qupwbsV1jph/4BivpaP4R7DAvxINyna5Sfm3yHict+
PEQ3+qYH7Ap+amAK8U5ehbeQRhdG2lT6s582WzUyhAW9UvDTujDZ5tJTo+POptATGrSdUP76/Dss
FZutIEbkSw2/jnONYFmHqg/oE0Mft2sPm5tEd9Mb2jpLsqx36+LsyDbbPDHaDGkg66qjZNcj6dn+
988f6j0WNCsw2znJ/Wm8mp7Q62bS7klgD16B6PMUp5Vshl0I+P19aQ97N1dnVac59mauVkPhJkgg
VKf3aYd3bnqdG/5tBtNwYS1+9/5e586/Bq86W4pFwUuIGkk0B/KCMw6Fk2b//ATK/DBkrr26pMks
vZfPUrM76lWUaY7bNnaXnwSI0l7z/Pl3evfCpud4U2T2wgxUN7nkU0RVog05CtvYcG03T/efl/ng
bHFZZzbZ2y5v0UpRp1y7W2UdHdAKRTbS/W29LWER73Xn84offqA3Dzabwn0VFWqR8oGilCQoAm/o
Qfx3FWbzFr5HIA8NFfTsd9C2W+Qwu88rLHyc15bjm9Es1rkZqCUvzSoetIGs4vJpKO//uxqzC4gZ
xHFvpdToQus5rItnIhNuDd/9P9nc/v4cr5e7N49SEhiKzIAyfrNV+4cO58giWS0s2x/uKG+KKJcz
xvDLwet7ihBQea6H4GwSrjOW1jGO/DtFqJEmjPJCb336yu+2ijc1ZwtpWzB385Jbqaapj60o3GYW
5n+Ge2glEDev2jYeevdarRbqfnhaeFN3tjoopZInKM74buqwSULDxusY019rFcf/5UL0inC++XZj
aTaCOjLQFXwsLKXaQynkPucvzNgPRzsnTbhXmNiY86i4FopEFRs8UY+aUCtqqJfQ07ViYdp+AFOx
FP1dZz6reldvElR7050uPRlA+ieEac1t9RVN3hrjl5PuXqO03vXn8LB0qftgVZoICRIcHnx63l33
C1MUQrXjzjrE6jYo4x+htthL++A8cVFDvpwFYdzVqphRg3RPe6Sd3gs2OqP+ud4Fp+xUf4PGfJsW
K0LYFvtbS883m4Fm28dlF1G7QfRpy3azDZEDtg5eyOR4/fZo5TX1Ku4XoMelsrNJWGZtpktT2Yz4
EWOSoRb1wuhcKjGbb1IqF+qYgwRgMH1De/dWKaWFp/hgAsD/kTnM0cdSwTAvP1ynlZmKF7nu9Lq3
Uiod5yJpVQULcPdHVSS6uahZUF3QHrisYqipIVXxiOjDI3c6lTay4h/N3FtY8D9gdlkQHCaegwk4
CAP1sk7mpTDeOcI42rV8mNKKpy58YtcrnU1feNRXo0M+8SJs8tqKmy3IF3VnY0HIc7kSZepOGFd2
hYTooKwnoKakX17QaFXvLQcf9q2xxe1p153IgSfuNjxZJyRtX007PsW2uIyuvMPeaG0ja8U6a/Lp
Q3p8+T6SNinHrjAxn4YauoFOsy46YHFxHTvDIq/u3WidFZutASJ82CptUfZkNJgHFDbBAgz+Ho2F
T4xwH8I3lDKNlsbl4wRVX2a4bJsYGjXlfaiT2Ojoo9j7T65fgnlju55nWyRr4QkBrnkvmi4eGWIi
lbWtcqc2rzJNiJKFE8B7FtbsAjD7WUJaSnpScAFQA8lG1YsP+niKvCcfsqw0fHH7yna9bVS2C7Pq
/QF3KkweKG0kjBjfhYKaQR/TjuO+k78U30hXJcxd3icBHLApAy+6X+p3LBacndzRSep1FFJwGuca
Jlnr8RjB5y83E3epw0192y999HdrBw8p08lU8dqkqThv8NPTKnuxoN9HaBkBQc3VxJY0bP9KAoGR
V6j9tktbyns20VQTDBQ6ARxXOD2XA01tSzlNctpz4Uk+tO2q+92vMYt7ma4R8br9rmD+uG7t4oQ3
UqPCaUpvUfssjat3s3f6FbjjokynHf8uScwnuN6y0nG6zo5gX9FB3/cQRXAf2i592Xdzd1ZqtoAN
veBJcUmpRjr79DW8zFo4Ar07s75WAPHBvFdBFDBbimjSZUAvIv0aA9ilfQ7jZ2OyGG/XvZjZDfG5
cb+YgPPucD4rOluShgGktGgoWv4w7nOMx7+pv8Ewm6tqSwKF49VQ/m28r6YInny7BAy8x05n5Wfb
Efr2oe1zyhdOflI2E80QjvFehxBHxtCTvPOXegfT33ixEc0qzr6jmJchqx0VzXPzFI2gteEGG7RD
pJIaNsX9LA3Sdwc/CtJ9RcqBDxx6j9mFNMA4I9JjWXVaYTIurFT5Rs7MYONpkA3xrMrsopbqzef3
x48+69t1bzY94zzGN4NIb0dhP02eh+ZLnJLB+bXRfpcQqj8v9uFXhIqDhoUEEo4Ws8OLoGepW0Pp
hpSKL8CGLNpn5OQ0X2kDTk0YYDPj5+c1P5qOICRw8zmbQaCavdVOsjK/hlLpZIF4X4mWbyta9vvz
Gu8uc9OXA4KFxIRCkUXuco3rPE3XPboMjljGttnVGw7SKywWVoKxcG18v2/PSk3f881lLqw7XFUT
d+K8lYkNULabqO7IRvwjXbTN4rz7YOHkMKviloB4AQHD7It1cuG7NHqYd3IQ7Qu0rcewkDtzhU6e
SN/Qs5IVWgcp3fCC4i0jWL3Jxsh4xgILq83P3/MHM4THn/hUIqTGd6u4mqBXNFx/gtQU/ElCbP5F
4Uun6detLKJKH72F9slHuzQVpyYeo4cWwnyp7eH/yARw0N9t1xAT1rUE7jURNjEN/xqel2joH+zQ
cB8k/X/YO48tu5Ely/5Kr54jF7SYQl4VWjDICRaDzIDWGl/fG6yq9yIuo3j7vZr16kkOkpn06wDc
3dzs2NkKgjGoT7/Ewe9e7xLOhaZvSXVaaR3QKS025ZigJaN6aSl+8s0yEtPC9oe2k3Mxl7bkBh3s
20jO7E7POC2ue8IB37pO9uEPPBvkU/gFV5ULr/DTCVqyvHXPIL44r7epVtmb48BVTygXb6qwPLOo
l1eN9+cv5bN1gtCAIIcbEu3f56GOqdR1Mi0R1eWrMChrW5KdOnPi3jbu8IKUgG7IpHwuhBmfTQ4N
C5sAU5Polfi4ODsx5lpoUgqQovCI+c1VNmp2JV3aRj8dxsTkheQy7lvnc8OEJ0PCMvAMl4dkPnTi
tTpf2mc+W/e0JTGLjSBo/VoY7z5EGCdGqES8p+UQBqA9dvTon/CJcS8rvT+bDt8gsla0wzRIbjv4
u6FqKCUGSWyD9wHYV8icWn1c40vIwM++9w2yqorwDTae7NkoedGGk5oYXvmjxeokFJ/XbJ/ll4q8
n06GKBPVIn1R3J8/DqPOSz7Aj0F3onZIiB4U0Dvd058/7k/ObBpjSILxhemU/86OtFgslkIXVzJt
VkE/QLF6UM+fsP05onUIFF3obDOHIvTnUT8pCSFkoP/IRCnEyj3v9WqEeJ3MbjI85cF40J/Ug+Fv
guul9LWr6ccmQ5l29aUlJf3+IW5h7vYJ6hRRRPPsgVY0Xa8YQbLnX83swBsBEUf6QPL6q0uNOWd2
8Wg1qJVvvnS8OpFBzy/FJXFL1daMJQf1aXje9G/4YA26XdBHR4oW2hOKm843DpEj2vmTsc++/Pkh
/x6t6LxRcH8SXyo167PzRqjjYQzHnBySnOAEQQ8t+CAl+PMgv771j6Eto6B1wPxNJpNxvgmnEWIB
QSxIL7zJb9CimoNGc5zwg0SLb1KO706L2/hwsxRnvdeumpPopp4h2NhJvP75p/y+XD78knNJRDEX
WRUB2fFmRbej5bvVP1X1pcD60iBnD7WVxn4VRwZJirdhPG3On6l+4cX9rhPWP85E/rjww7XvaL1k
EDmQfuhv+rPwJfGs686fXqJb6238Jh/p0fP//Pg+/Vz++SJ/JdPebZ2pAjpvjEvdK8XesfTHKL+k
+f592/w4rbPNGSZ2pY0q0zKf8Gt5DN9Kd0DsfZ05vdc/T/zDQTPy5VIc9MlN4eO42zt9N7PSmPNp
qbYPww8DvBFMAGlBv1sP7XP3OF61MAsvCvZ/Ly38eoe/hLZYA/+mDcV3pG1aETGQdDO6IxX9woWx
aE9/R2TAmxQgBkBbqeH+Zw3u5QvgxfHPgnu1SbHaWnmdIf1dLS3j2BUSc6Zue9xuSOm96vae7peg
J68ulTY+XyT/nPvZoQJMuM+XnLl34YNUPG7Fm2R++/Pn+ukY5NbortTodz4/g5WkscxKZH66+NWS
b1NcbNtLmc1PP9h3Y2x//u7DaWapz8AW6h55J0+c7uIoRohynNtLZbXPP9F3I51Fe9iVjLPUMNL4
Q35LdtkdPRcnI3dFX3aXXejIQXVhk9n+xt/27Xcjnn0fkRoPYNS355dhMh4fMXB3yurWKF47rAH/
/K4+39DeDXb2QSyFPK7F8Gt6eEB4NUC7b/GN7g6uwSKMnMrFJedv62JX1+95F1b+P8c9PxJyQxVU
jBS2AsDs4ouo7IoAYvVh9FYv9eK7S1X6T+54Hwc8Ox5WvdbEdHuq+an5Xu5lj25D2shwtuCWRy7r
0kr7PXz7ON7ZSSG0krh0IVsblqtONb3huJ4UP6rqsd5YM+2lK+yFBXF+Rlg06E+pvr1HbNyPW+eh
4WPUMx8tJqnDErC3jurkYjrrkysY88TslgB1S72eh8JCJSt1kiJ33LjtHLluFqg3OJ6RTy+dS0LH
T5cGcRNpMygm1nngBJ8RU3+sbby5ZcnzXIvRwd5MbBW7mC+Gwp8EpUztn6OdvUL6rQpRFhmtPBUI
KatAdc0f2+0I87gLd8rPjng64dktmdtm1vtxP8uUVhUneda9tFPkK0FIF3+Kukvn7Wc78/tRzo55
MwTdWZULWl7YzG100gfN7pbnP28pn06FBkbNRDCIFvhsoY2q2PMbKO0ZWb5XhygIJ+nh3xiCKH5r
N1LV30RXcSYZi0ks6bVx9lLoyV6Iou9/HuLTU5pA4R9jnJ0w9Yjl49IzxsRX5pJBSXR7IOdXuFQF
9xaBUTm7CRtIZSumU0u7yzWGz9b0+59wdvQISzeVZcJPkNJvGOSX+pWO/2seXThvPj3iMPGWyEXh
o/1bFqCAEdvEq05Q+y28k1zjS+ysO91Vb4zFJs3vxIdL1ZPf+3OYl47l6GaPpCEwPDt2GjVc5ZQF
ztM1A+pF+c8xseGLEIdt1aokkI4ifmAY8jgz/o2JLdnA2cZjtJ9OWuSLBdIWZ/w+U5q4GQoHrPcu
Pv47rgcff6d2piBUBNGkrYR6cO/jPpA4WF1X95CO/MzpXsSH6cUK9F26BsL+Yk52213Ow4B3j0g7
W0d5LYnZmPGI5lpx1H6xE7XH5QuPvRp6Z3vTQeRR8Nsu88fW2FXVpc6Nz1fAP9+Rdrb9FVqH0zd2
VWRFu2czWDxAp+rfMRv86EgHThR1g0b5h8QNr/+tnerd2Gf74VLE1ijMjB0WeBYmulfP4c8YbvmF
Vf7pjvhunLMdMW6Ro4m5wb67nwA4ujxT8013mivT3WJxVYbE51YPl3IQl4bd/vxd+Ep7fitEw/Zu
exr1Eaxnm4PgpZhgW0R/+oLOtjBOG60fGya39UOrTnNXP44u+VisZUK3t9nBnmU/KZ32Cpz7hQPt
0gzP9i6lU9U0R1fuDeqjjqfjAtZDi4cLo3wWZL1fI2ehstZna4GdFgcBhCJb1PIDvpj7YTYOSP6O
mEeeWrW8cL59titTBSKvsglEuEp9fHfJGKp1Z7SIcRfx77Yfbs1sPCV9uNOLS/rsz8Kd90OdrUC4
7mDg+570tgxzSepOpZhi855bP/PBvEFD4V1YDp/tOe8HPFt2FjWnAlHK1r1nBlv1NXZHW37QDn0Q
+daF7PNnL8/YXLSgfyiIFc4GWzPMOpctIywqS40+QM66+1qFWU1kpxduKy092DQ5jW4xp5Rr989z
/b3vnK39/fBnS1/C4L+TxNTAgUUOkuvFo+886Jzh3jhu66PcxZO7+At2D5lbNzYHjGe5yeuff8Vn
b3jzGSMjKUOPP8/R9UlH2yi0bU+Zv+jRAqtGwuTUgghUOnnj/3mwz9Yk4GaD8ujmLnGe+KzreVqt
meS42SzY6D1rJaS6srD/1VGIJDbzw02GgZLq7LXi/TqtY9syCiocv2cROqsBd2oUlQsx2u/zwRKf
a8D2AcnQY85WYil3uDmFI5jt+RpvW6ey7mvLvDCdT27IjALUCFIyzgDYkH1c76Wm1aVmkYefDiTD
68f6sfDC/XwvaMf6u8Qrc0iO+Qgn939+jhcHPvtA+5Q2YvjuBjEStDbV0Q/jTeMUDq1Uh+6U0VsT
/Uj8S2nU7W/9eGh8nO720N8dTfC7UmypK/L/meakuohr9fJvPVLEAdRAUab95sLFLQ7cs8iLa10K
3CfjBYtixW3wcxth97oCBaKvlZ/dXIypft9ymByfytbFi9/D+XKTKl3MLZ1vE3fz7pDvo2MJGM/p
9w2uMtZq4xy5119kVxRIPF4qin5SWvkw+nnOg/pnW4ArZGVAtnNCKYAniGe2L3jLz6TbRe1VvGtp
Ebw4bfmzd0rrI1pS6gD0qX58p0ZX9latwKOfX/B68lYyH6FfIOHJvf+L/Oqny/LdaNuvefcFWWjs
BD1htMmhBVxx1dXB67PwgKE4I+mQp8afr5KHOPjzevn9XObpvhv2bJ22wzgqELZ4t1buJsnD0jW2
1BI2Z4//s4HO1mW14L48rSLz06tgUNpgwA587oWDUYkX9oBLj/JsMY7xvIbYehtePD9U2d85Dgbp
cvc/m872XN+9rgJnvsqUGEOW7kL5WMmJ3cd7a7gwzCflqI/v5ywizKNykRKDRR/vxYN+YI17VNqI
NBKuedcZX6WJQnD2rDcjwATwRfRFd9vgLkWmxBYXlsNZ1JhL6WJoHTt6aLYxRhjRnN6m5gTaUddS
dvmhSrCXn5pmPPVrmp2Mrhd9S0vUu86c9aCvQjRMyAP2+hIuh0Iw4Uhi6HSt6RjOR2plBpmhwi7K
rSm9btRxuh8ESTu0TWeeOtx/90KomcB+jHA3JBZempbZndJiM7odQ0z1mml85c6yHIS1UAJL7CFT
55p6tPoi3GtNlARmbyg30wpQsq+jvxVhQHRpzJgnGknkmZnWuX1tPSZstM68Cli2D3l5o3WWtcND
GjlRr6dOMuXxDnB2F9QgmyoAqcr6syjy5ZBMHOtBl8f6ndJNmQlFsZu+Nl3R3k5JXVuuWE4cfIkU
J1d4/RqFSzV1qP1Yt6p9Ok/Wo2A0OVbZeX0fScvylFsxZfJKlA/NsIFzywX0pzknKr0AYaQsQSSN
ybU8ls2NGGnStSmnrCgSPE4r59ZXpY3Mv9cwBA5YTTpOagY4Tm4Ug3qFQb15Z6WzRcVGTLP52qiE
8rmA9BPDpsiWR+A95A+6fn5S1FrX3EYSu6AFdyc66TK0vWus7XAyomjTpZahGohxXn7bOEeznehp
8RhRvr2SGtF0my7uXdAs2ByaUv8aFlPnpnmr7ZU5D1/LFtQuz2UOJIVejmw28cBXapUSoVl0pdMV
k/5Aj9skB3G3WPtu6aQnfYot2IZqEYveWKzLdwgazWs+JtzPhlpojnLezU7NTCu7lOFCOkOSgrCR
tVC/L7FSaZxqTqPHTomA9yRFFh+kXFeeYmld7xKStm7fzQ2Im6YIT1HWRD5BRQ4GMy8zxQdwrNeu
HpkL+nCosFbXGOBhuha4kyxq0WGNmJ258h4ASPZI1I3El9jlHFgHlQcvA4htgdeVXM2CixWL4Foi
Vv5VRlAfpyUW0fQzH4Wqp3hYG+O9MIyDp9WGtIextMBJUoVTDDIoSJs6eW3WpD1FbVz7ZtinO9UA
B51OQ33SE43Y3Igte0DyfGixZPaUNha/MaQ9dcZX9I03FTprZ1nFEPRClOxb6pnB2kzmPtt+iKxU
1X7YAIeyLKAHllPkx03V7+Q41YKimdodqjOBip/Q+BL3EVdYIMaMWlw9DD1gZWGCmiE1kXlI0z5y
swJFHErr6UFCzCU7sCdr4LPCugZyWIb7DIPgQwvIxTUBNPCVzypilLp2ymzCWKdvQ8VuoR5CAB7K
zJ3XJbqLtZCMvZHGUwsUdtHRdyiN8LaIZuGUQ0fDfoqVvowV3h0sNnrODYAwqw2Kdr2KqhjuKqYx
XzEJw6bIiF8USAE2uFHZmSbTCF08qQFwjjrFgBh+VO9VU3dQkoRXaDl4Fu6MKa6ee6WnIqJ2iyMl
ZuckIU3VC+ITP20sbOv7cbgbTamW7H5elr1iQQG2hqo8xC2Y4SWKIfGqxwUVyTfRzBZ4XPjRN0Kx
q8ZQ8vnj8biOywxvqomXO7kJhaMoLqOdRUUCqFYwb8fcSjlJK31fg5m9jgZY1cnc9j6U8aq1l3jt
jlo7sN6xKwavEmJRNiaZ8lC0efzWR0l0HGES2CqEg/uirTH4b+LKN+fVuu5xGnIEWYvus0XAM9/I
1mo3GkIc6HVf+KOxDi/tqKTXprGax6K1wvshVnVHirQ50Kekt+WuWm7NsDTBiJXKcxfWw5OyTFgq
4GL5utTkA5ykjrNjKJbpXWyEgAercnjRBPijyIFLV+54ndYUl/64WMs3VcGNK0nFyQurBCodSS9P
yqC/QRjT6yBUe9GZiGQhFC+55ataBfSgs2LxvsPjdr1fjTzDCnGWs2PXZsY+XUbzqy6OUEDo6phe
c8mMmXzV3i1sLS+tVUZfikUF59zH49WYrGPvmROWUBCamM3BSkV5PpnQx5+xQIRkuApKf6NLg+wj
Vkl/4nhk3hR8xJEzZdn0OhjSEoyguTtnhY0IXI9uh9ZFY5rCERuaVAhCXJO+0ZplHeA0arsiSlRP
T7V4tHE6gszYdB1oKjGbdrkug4aq9V6wrSmyBmcQpdmZ9QmuSaEuHvG7ddP3hWrPqzih9qu623xq
e+kmVaaedsclFkYvMarxiyB01oM1aHIg5soTZuCcdTXX+CgeameC6nc7WpbwNLFi7RXDqruV4z7o
upKEdN8l4EqMxpvnOnzjbDQhxkRAovJUuw+VOAyygQMlKoGdsUmvrmp0dJCs0GOFBkOIdRxTjhQo
r5IylsHU0+A6EIo6sRoR1YRG7cVc+906jQfSOvKwN0upusUzI7wvU7W1i2L90ZQ4wmparzns6gmn
5TJ9i4289+UMoiG8JOt2ttZ2b0aG4o1J3F+ZtXBvgjNyUmvA6aTdEBpxZuX0aWpl+FwkWgS8TR/1
U4iGBY/sVRURSc460ifTio19k1kSEUFiHgEgNbOjbhgcm2I+r0ooxUmiL3ijK2ohsADbGNv4zhx0
HGpDTgG7VgW40aaQ66+CWkIeg80YOqWijU/SorBRYS0MAbHP5LF3YkHrH7mk1VeTWgNhBwnQuOFE
wtDGf1gN2Olm25CGEjJSqruGFPe3utJzFuBS7omiIAZlts4/yoKDsJrLXvFkdA2PqrAAIpiqTDTg
AYtj7i5KCLRt1YfqQV8BbtrtNHVvLO32qdB64QW7rPFbGOoNKHk8w/xVGthO88xwSV1ZttEU8bgT
iykEMz+H0m7tS2IReCtjAVWeD1y6i2ilwr8PuxWtae1KbY5aCMdASnt1cfvIjGIQCmOp2pFSppbd
iJUpXM9lM+/KuKlMW4YT4k9h0+0ySVHfYo66GHIxbJbILNK7rIzp3cn6+VvGoeYYJdS1pZ3hoLXt
DNixhtFujK8jOK8DLYUIYWNAxphQ0t6ZJmK7k7SycYcwSl4VddH9qM6qfbki8Elylj5Ad2JcNa6y
FwLJtHCG1SjgTE1RMtvZpOUPVNdSX5zKfPCGnHKUWAjps0ZLmROZZvK1LiHt1cWy8Ve7BpbVFC1w
N60G/IO5+INWg9BBpLsz5CZDPJ8JD31VWv40bIdMtg+XEvO0t1LTd5JMiCIY8lccSh8XK8gjdWKr
JWiWwDnK+lVIckny9cRQa0eFnukTqv8qQ4TtFysUcSSBmHZdTLxfO4ym/HpYk+ZGUwbVjfVWepDZ
5QLOotwf9WVx42jVVbvP8sXp1G72kGqrwZjI6B1mo+29up5yP8n7kVAO1aIXmznBj2x0+2lUKeiz
jWtQFTfsnTgqg4c3Q7/Hla54KswaQKWkZZpOJtPiIU4K1EFN6R60NOu/9XOiAduqqyjgJZg74mog
WKbV30zlON8uej8MdlbUekAEnJ7YasZDETbyj7gOzdim2i+/ZfA6eieP4+7tz1fCS9fOs+rcKock
JjWu0qUMSy6K6NHLHcL6f2MUFS860pH4AZ73uCbmmBVNxyggkQCx/9TGEJTW9399EHy5GIJqB/qE
s1unBmuutWou6334TenvJGCFi/r65zE+0UBgzwEmyaAeTePL+SC93GurZdSWtzijW99Ku8jLnE29
+u/ZE2PO+m6082xOQbQ6j21ioUFMEcn62QE7dB+cEF1S9fPWYJM7ENQuSz0+ybBgJKptVie0x4Kx
+JgpmPVMzs2OZykHqy/59W3/szgInvhzcBd3/Kb7+nE5XhTufPIxfhj17LZu9q3crD2jxvuNErBB
IOwqSILOH736fg6ahzK4lEv67I2+H/TcdZ7TMOXi2FhkKGe3/Tlc9Ttu4sH8HZdr99JC+Oy5kptD
PLM1YtMU/PG5VkbbZrDtqUTAaK2mu9FwQrPjevQvd3vTtvR+oLN1nSphNVgTs+q8MDAQCj1X15uf
doaBnFI7692I7lDdEVD+pxrqX8LQ/D8KjNqWwX8PmoGsnnzgzGz/+X9wZtS/oLfQmGPSo00nEInZ
f2BmJPkvmRYGVNs00AGReo+Z0f5C+gS6YrPR3vpr+L/+CzMj/kXMjyeHZdLevNnB/yuYGao1H/Nk
4Gr4ZUTqNLvQ7aaoZ5lBEwxgNGSdz8koaruhkmbBK7Q0D28bI7Gi+5B6oXhv6FzJvEko9Opn0UZR
uU8o3cd3ylxj8z1qOCbsV22Q529JmZbW3WRRd3KNKRw9UHjmsEsaI+OyPGbp5OsRzGhnGqtQOipr
FdcvmSLE3Y00qkszOP1cW3hUmPi5ZD/Nada5/PW9nogFnGSzzfwq4pr2Rcsawskq72jQiQgAxPsQ
9GX1VaraVXRLK830xz6NO+wFmvB5ykja9F1Y+rBRXrs57UJ3Nqslu07BIC9vyOurTgZGOZXTblbk
FC7rWisjlbrVSGFBh4owq35e13107K1J6r6pQiqA2hTXWniZzZgjlGxZtS5XVTNAF7flulCkr1Un
VM2LUqiV5aTGkiC+1sVovC7UYshOQ1jmbTAvqhJRYrZmKQhrNVW+DKgyVsUpIlIXz2ueUnk2GvKB
r0UtZ+qu0KKh/B5ng7WchkrT2+dqakr5mMV5m38z0kpaHkaTZ012PNQzMM+NFRWLUxqRRTIgGbRc
+rtv1gHm5tJ2Vnudz4VYyvZIE6lMRwSRaNEHVBMUvLGrTlozZYe3YlqvsGW5pO9rcU7kH7oRQp6j
TzISsIRrpF68WUF9TbGfIG/ruXIoMWrdsQXzy8XLtELu/LbZ95Vil6WBEHUgDjFaXxmHzHSNYSxF
L0WrGqHWzLqpfxznIROvsWxN5YaO+g4yqTJEMhZMnWgl+TVl5coqfVNJhta3plpvbS0ZJGuUnFpJ
o2U9rRU2wQTkOU68sr1kWQV4s9DW6lZs5FTbq70mxwc6D5P1sahJdb7OfWOR9lO1bBZHO7Hisr1V
qqwpb4QqWtMvYWso5V2jWKl0GMi6mntprvjVXEaMOXvQ5Gms74feasEn9CCnK3e1rEm5EhMx1k56
nVo9nsTytIw3bSJM5DPNeai9UCr18S2LZEU4DSJoYI0KjqAMiTTaRjUkwCr9kr7bJR2I/gVVGlRb
N6dEj14GM2ql6DYeYj3vTjRYd/kSOeR9YsSAdicIUj/RWFnCEd78X9NYEd1G424nPmz2yp0478ES
ZAhIQj1d9nVRL9Hr1tQSfo+kKlpGt0qXrN3plb7up3TVI/Bx2Ty5bW/W/mRYLf3+Jm9l/m6qI/J6
WSWRg35rGKzuYLatOt0lUsEH4k5qWDTO0kXmpNg1OYuKyUCh8/JFMI2/c8Hk+ts2SVygXRdyhYTb
qsTiDzi6FXeFPM/yt4hSs/VSS3qTv40JTj6I2KJs8FdaIYsrPcrl7BZnSEGRnbZOJPnVbJpeg0bQ
RsNNPmN59DSkY648quMsw2JWGaZ0rZTL9dUcV3L6ANyNj8WcRz0/SdykxZ9JI1cqnk5Vlo6HXE7q
xNVDtqAr2I0KvrMiFYerrJ4lIVBCAaOdZSnqhGSxXoN/HUdpcFcRP4zULgW5WCZXq5IooMuk261r
mdIdIAiL2t2Xq6CrX+S+FZYvZkd+7kbqB2wBmiqezIe0U2u1tBvI68uJ/U4ck11YC6jjtLGQxnuJ
+1Z9bRSiOZAT1fruarHYeG963Rja70pUwk8VlrqUCtcgxSJcyQLB+UmZTAGSqcZavC3IYOW3bdwV
0KPTqatJWnbDaPycSDuFTyZE6iaQrVkzfcxdZH2XpbmJKSNM596LcqGcmJU0ZdcskKXYD0o9TpGT
CuU8Ob2iVNGLJk4tIKF0Sucd0pBhuTXyZgYImhASXxf6NGXfpLUzQrIxiVZ1N2NaDgQv7ZB2+9Jo
U8Ft5EzWbmY9L2CRl9OgBThEF1fDlJPQVpQy4l93qalcqZRrtEOuKWt/zNduSbHfV2rjhsRvFO1q
qPds2z0W0/NhWpMk837FAf8/JPrfEowoydjAk/99XPQ4lK//a9/l38uf3Yf46B//738ESZr2lwIy
jyZL6pASLdoEx//B4uNPUI8yDgAhtCbEJ/+Aacr6X6RtMDunzxSnBW4U/xkhbX9AHAPXAuUPSQNd
/VciJNhoHyKkjUcHIIBx8AZHxGMaZ6XgXtVabe2hTioPdbuvyGfcUhwwWyef7DA9YCI0oCrMO7dj
USvOOByKytMVP1ERO7QOpHL1bvLI85021SsAysoRnNaTAV7oX6fK6WhQ4ubtIVHwNxRN6ea07vW5
i3v7UA4OWQ6JM3uXfh1Q2QCq2IqqEexivKFXtzKdCDsllVLdTr0bPCH3Db93aXFHRuIld9GxQADw
QOa7jb0Yr6lr2emo1K82aGSDFPpzcaf4MRcE+bmLHOtYbA2E6ECdGkaV7tY3UOIwfrXut19WNp6y
y47DW3/C1T7fc1q/rP7qCuTvvdBNOX1PuU8n6W1iuZYdPmE2hbTez3aYdNo479PsNN3NCN3u2om0
s11JDpnBSnCovGAwNwcUwczxkHo5/jXxYbznjLGLJCDVPe1RKd8lr5Oz+kJlh3HpoNh38Ivj9CJt
AzYovTbCNBD/HipvLm3Ci+Z69hePJ9hdw52jIWTrgF4SRzrKX3kuKdrTAFtb+ii2jlTtmP1Ng/ny
JB+SY42rcRfgRdDdr194MgzHWRp5oPquSkQsD81VdFUdOpVMvZf6/dHUkTnLjvGlcko8Y5Fetkdr
tMfJj3YTfCgpsrUef13RWzNn+3vEffStgHQWnQwfbYpPauEp4tnkWMIVmhtmS4CFqg2Avpigy/mF
hs2yo1S3i+TWhU0H/LxvqHva6NJ3wn3+Vn5nk3vbGj/pXgowXyt30cE8RV7hzLk7fAUPL9137uxF
p+Qb0GK/QCKSw1jSnPFV3g8/usTuMp+GuMD6PvkbBUnT7EZ262P+XNNcUj1wQH6vn/HE/z64ur9o
P83wKspOnLeB+FLuhLteudP5AhaHus1+ib3mRUr3UfJdtuxePtQIuFo3JQ9ohz/1h+Fr8pR4sRt/
IeBPZFs/CV6CgdAGmuJDGFqX/KNQ4d/URIEpuVF4EJ6NyDYbm2DMGwHX7EdndahOS9caJBnFMQJa
tn5o1+oNALDiVF0lAbawXobuSHyZBHsNInOH5pATsPuZ3i8/hO+DZYtfhx8F/8nmXx1fd4/WVX4f
OfKuCG3YES5t7CxxR3puhINyv1h28dgejbvNPqLZqzsjUPdFvFNvVXtyN4Jsb8fEfk3qjMtTk5/o
8SjHk2rt6sjPOjcHL7v4yWi3JMJ7rKk8WXZDi5+W3qi3bRGQaUWTH3vFKxXF4aG81yYX9rdfO1j1
qi/RyKsY7zLX+koGAa5E2+AxhcDCR8Pp6F+6HWIAb77Rd4kPK1s4zX51rdDw+FU0HLkCuNi6LWxN
3VV+1D9MMAfqPkczVL7kXumkQY4nW70vM68teZbr7On6VZwcat1JHRkk6CG1vIwuoF16sA6F331p
DLv90Rx5zzv5m4idLML5IzRhr/kCo93NqGJSY4Lo4zUAsk9djDvV4CzOXPA3br1hMn7OuCx7Zndk
VviwRSS2JhrUjilfrhPfVkdun17/2GKuRT04Hr32pQidbLFngXbOQ8Tr/snIEk1JYO2/ViHfz6Es
MbtLv64PkvkcXyXPdGF2b+VLt7hD/SWxbuvlVk53g7c894kdq/eySPI3Iyv8pC5Xm4SDO8d0zL3Y
W5qg/9r19kATG+Dx3l4fFuOSYm5Lrf1TlfdfBw04DRk7AJMmoY8pInNNlX5eE17xnRkICNWHIPIE
FqsSaEGVBLOzejkbYxNfskzb/uazkelLUkjRApnDK+IsOWVWAnWMZlTddC87lCW8Jth4UMIVdQu7
DYzbiwLEM53cr8l+GPJssl0+GKJkkbLfcBvtbXkj/QAXP/s12sfQk6/0+3g/FPbgyW+uJGCNeCWl
tmKrQXyLrqQ/xQHvmY/ojn8zBwpnYUpZ+jt2VtX19t5LR7mlEu/Qm+cOjnpY91VAObG5Dye3NwPQ
0UvLLpO48RPA+8PkcSJucAzKabSbHcPFHuiqO9V+dMAoi/Uk4XGm+CNHdIEizJMd1cld+gkKjbZm
loarIbe54+QZvk9/0w7b6Ha6p/ywpYvV5zh1J0f7sbEt593Qu/LN8jXR+Rs2GOroNbljbMdNiIeb
njvagYt0YY+8hhs+Ot88aYZtsbDu6tf1SyPYs/gac7Cpv0CZlsOVqKfsv4tkX95+Cgfwz1Tdp7fF
bv51skl2/NA84cfh9aUd/T3dN8GE5yHoySC6Wx83U8aelDYWcp4OYDh+g5ozzieursXgmq750B7Z
AA/rvcqfyoVT7/Lr5LReV7/2zPq5fF0x/MdIrDyhmdhoCMgNrgxqfCUobbvBChRtkJP8H/bOY0ly
K0vTrzLWe7RBi0VvADgcrkLL3MBSERf6Qounn8+zpm2YQRbDetazYbHISLoHcMU5//lF6ncHnO05
AL4Nx4rARHLb9s6X9b3rfMAPqFVyRxxP7D6ZvrOvd+0hP4ljG5dHJRzP0x/MEEofrSOWlVfqWPeS
l77ENGP11/AaY6lEveXrD9fywXnEA4ucYDeEBNB8c8sLlM942mePyr0RqL4Sst4HnCcJbeBu4I+j
xE59XT3Pv5wTlL35XUOm2u00zBKjq/JrfZvPJBGfxEns8ufrn7xGEvePSgicFQ8B0BQhaj6Xdczo
8jK8e4fxjpkyP72f1N2IUo4LgmszXjZEt2hqdlfxVcE5J5+ZbPtc/m4edM9dFyTkAc+hvKF6HDju
c6bpQUKywtQSSMil+JTd6mF+z2NB1wplCLbdGA9Reov4lXPYOFx9zcj73HmHpA/s/N3anpYlmA/J
49XuUzmYbxCH9tnoV3f2oTqQVHRSwnU/J8Hw7hyQrEf6TX6ov1v/x3/u//dE/3GVH/z7bsj/Wqfl
1x8/e/HnXuj6Z/7VBXn6fzL0wepIxxEW57jrvOJfXZB7jRZ3DePKpb7y7W3+Td10g/iv/6DZsQ2G
5aT10pF5hgF++999kPqfFtKtq+urRdqYq/9P2qAPdp5EOGMZRpN2tUy2XZN4ld8vJ5DI1RaKx2TG
zl3oPtkzlpd+5Sg7qDFs9yQ3o1pdlt2YEIoIHvopR/9DH4YEVKURA6RGi0dT6H34BrWhFf1U12lM
qiQViubtKryT7ge4NaQPNv5akxyuKS4Bnh6Ch6IeppCsC3gkPXV3rynf/vT27v51Pf6veqzumqwe
+v/6j9955rSqfJ9fXbCLjw76hA+XJhyfeZwak5rHlU1Ul07ny4wpeaG1By74byrcRH8c2WH//Lm/
3Hn+dFtfP5i5gYHNEmMkFsyHYVk9desmbT2LITbmTZRU3XzwNlMJBTIKSDXVkwGrDqIFbEGjAuQg
0weKFyCiO/jtpDxaIj+t4zg9P/7zN/tQwOB1zRpFTc2iYwL1FyOyUd2cWXGGOq5MTr1qSBSwSJns
KlSpgd2kUP06c/sXxPLvM8Y/vIdfn2qDGuBEQdrpX96DUZh2j7S1itsCMsyYjMxIPcXZDd76lls/
t7Stb1bhVruqtdfDZmtv0yDfrVLNXhfVbkJjTMpjLee922z9UTfyLCiq6tPq7uPXBPMApkbKohE9
idXnh4KH8MttLi0XpsY8gaKZpa/Mpgc8kDXQ+3qJg1X9vZ/jdAUTqNJfTLYvi+dCUICndFOEsy3Q
ZdbSvUjzNGCAG/3z2/sgEcZ/jNdHrBEechqmV3zH37e4p6its6hOFTukhV2c6otttuMJ3oQI5tEc
A1W53pkGvYkni6hNm6dG1svjtI1PqjkqFy31Dv8vXwnxH/phdMvQL37/SpspFihxSRXXg/Zatr12
NLz2vq88yzfWmhQktZ0CY1LAPrbkfenFm2s00EotGZlZ88h5+Ynx7i+z7D9tvl8PibdnXI9cquVf
gp4/Menxh9QqPLubOMH5M+wabdhtS1s/OMogwl7z5GUaTfwbE2MCV7ad7wMDkq1341KsZDB6+6JS
Hwu4jmeIihShDJ6O0oMRPnnQqfKsuyFtJo1Lo1xCy6VmEobj7vjtMGueyreE0/FZk8eiqelhVe9K
BBq6g7AcPdg0R4ZNViy7ciBn1N1I84YamPt5u4EyA1AHQoz9ThkL80r0G30bsg7oikiwIMmKk6pX
r/DtlLstyfMAht50VGgtF/isx+36FwhV9GakR/ha6mqnBS2du1m3Vm0p0QJR3jdbCz53b7pAAxU1
bpcdV42hQG2vt4ZWY7pYcXYX9XJj1eZ8mEpdDRarhVUqqtdMYfr3zwvI+H28yZzUvgZmMTE1HSyf
nY/pMMU8WRwIWhvDt/8JCN6GHKgU2GO1HFKpx02yZSDic7gYqx17ljTunCQbD70bztWLrjSvxTo6
+7Yw0WR39wy6hpirsggKYc9nZdrC2c2cUB8y15/zYdkNbSEOXMhvaubXrQpQ5LI6N1lht94osVcV
/blUTW4GOeGJLuNkmPRIaG0XqoWjPubDfxdc//6EvO6SP6/Z60PQddop6DGGjj7o912UNdaQDaXK
Q3AhIyZQddHORGv71WIIFBFGGrjltKCUkO9tuZmfmOkbHy7u6zvA4tDlXKEWYcr84eJWGBIN0zD2
sZAyjzS8dphHQC+RY37syOUQXS5vyNjzkU2BQKSu+WBvzgnfdM0vhDDjWYWqvM12HtWZoNZw5VFR
x/UwGcWznNdvjpeXQV+/1ZhgAhMp/VvWtoEBrXJo2vQdFePeMEckoOW2hzIcinpoH3Sj18J/Xm2/
yDF/ftDXE5S6TbtGZ6DD0j/czA3uMxgjVU3sXb0woV4+Y/2805t5vS3Tko5TV97WFf9KIqbfpnlu
95JhYlCbw1u7yuVlaYgMybofC4Tx/eQRBVD0LTe8W6TfhCHayNwQd1LQ6LFhimOCp/B5gi3vNCK/
VGqaRrUJnlPNrbO3FJeI0SGdYKfX2i5lYvLQFGke5pX3LYMj7ZYaA8TJTviBvIjK69oo+sw5GG3g
lZt61EWNLqHwzMhcWqIqsuxSmHOy6xCf7sqcKd/Z3Pr9Klvl0DgS9YznK2mzBUruZvE/P9q/Ky14
qOhnkfWRkXb99386drfZbAu9Vmpm87UZ8Xd6qJEcEqxzjzcDHXnOAfXJwr1yM37bN9fXaZrEp/Ox
BrX0x9cpVrbDKpuY5OP1W7eCDSWQPh9b3eyj1pn9gsnR3uDA8HOpTHGZdgSrpw7MAet1HLT1gLKT
fhT0eFtE+aKYWRf2+TTtzHnEzYaR4lm4nyiuf3mGfliEKo8KGhDu6Kh0P2y3anSaThmTIu6Gutw1
m+0cUsbT19DASYar1mBfZ3bDUdeTzV88swqnZE0jOQgnXvO0DrVV9TuVSa+zKru6FCWiWxVEOelv
Ww2JeGcUu8F6LwBkzSnEW1Q9ZQaKIgQVCbTQu86sNF8zOycsKarGootM6W2XpZJvpQATn6Vx9hwu
P11HFlS5/bMUdkEwmZ1Ebp4AFmQNGZ9G821ZR0icm95GNtmvlCfl2XUhiJEodTclOWF4tex5AUYb
FluiwqkezJNrzKqvqhIcYe5TvIVnPWDAc0tAuXZyRZ34XtlSFq/ZLq2m4l3MQBYJbJQLa7o/aNWg
f1KiOtdH/vGVQE7UOISvdfvHil0Og0aTkVVx4Rmvk+NUkWVX6lkm5rOROUxruAT2rZHDWk8h0k6G
552thHPZqJKnq5XdruxsQAqplKGjrMvRzWbgqsaBRpHaaEx7HJwn20xDaBdMR01+ZXvrL6M61Cdb
PCbeUp/MwW18IEZcnm1RMurP7GNR70hH4sIflvIxU9dyZyvYn2Cyrwarp3NVl5odWhahg16P4KbA
yiJHnMDQNvCa5jglnXsPo1vdi0FVr0xptDi9Jf2kM+wX44p3C4ZXOtlnX9WuORtOBx+hK7sbp24F
BnyzeUOdEctMTnc5b9Cum/JGyQCcFIWwnGyGf7xKL8r1og0W1zub1qIyciaBq+8/KRau9e1f3pKD
Cy+qEg3S1YftrkxzUriKKOO0y/iAnBnGaPLUXXb6lH1mS/KxMuFw0a5aXbJxKXDpr38/0VyrcMaF
7xe3GROedZyqnVKomg8tv4gSAhiQLHjKhf8Ic7Wefup/fKBeddkMTq9tLB6iv388akB6po6PN6om
vSzty0xcON+VE990mcZ9Wop9RHyvlTPtMjAzTmKcTr+0o386wqtFx/+078t4gtB/0rIvmfDunNlW
bykaK6rMLt9nZbYX8DP2/UY1LJL+6MHzj8rGGWJqlIfNLT/Bvn/dyR/eusaMmPBLDR8rsp9/fxBM
fD21HOoqLmcUHZsJTFt0zBjVdTykU0puyJLiR1SA5wqRMAdkdUYN/U5A00IZoXjxFu7tWeuOspij
yl6Gsz5oiW8X9V0ubbHTlc0OV2+R75WGuKTxMGTU4YL4iWdCczXnT+7Kv33SNEygSRbWPX9p5JTZ
dvJJLSR0vjIYBnavPRitn+OCdsRrB/l92R0UjPJ8R3CiYNvqhe3IzV5r5aUfVyVKO6iiXj1+aub9
N1cqFt7QGunmWPwfu2C9sgvUmq6MDWHcG4pyBjE4m71KqeJ1+812q5Mfl6s1R4qrlZ+cw3/X4YJe
Mcd3MSbQSd34/V3Xbtb2baXLeGi75DKOC9NU08B80fdoo/bIHH0V13ZfeCjIWveYOiCy9dzJXSe9
ItQyYm7/eRv+WvUflx8OzNAfgC94Lh++UuuiA7MgCcV17c1w1voop2OglHDRRExv7jq65yy9HbvF
uXCe1MHilMlF5PfpUJ6d+pou0xqRTADn0zk56uOc7dsZXmAx0qSkUj0NxraepaZei47nsUs+2UB/
+1ChbeBAD10cb7EPxya9bUICo0UurFBtwLmrfH1IL7WFuLaUl2bEw2K+wgd51xzNmrmDra/pWe/6
JUy6IvHzUr3/56f6t98JvxWdC9eDr//rQv7TWQOL31Dbnh3QOQo6SMPR/KwfMBerlSZuhtHl0ZRZ
WMIhJNDTuuKGPYZXkBrjwTNLyAlkpm2K+0mDcH0UH1+252F+TSMEO+UjeCC1nlJ+dpFh1qh/c/CK
UNbVoZyoUKrutR5p8GfnM0uYv/lUVMAgcrTDLpyZD+1f5RkQWCohgZYk7NNSOzt2UYVGqXhhYedU
dXDglLT/zNz+I1B5PfGREGs0RPQzVzPu37dbySGuSGXmHJq/KQTgnFVJF2SXrQkZwtp8QYx2RJtH
sC+TVr1Y1QCqGScijXKaoofUVJSRKVd+oG7tz07JPzsQ/uYSpvagNTUdzwMm+PBoumYupmUZCCRT
+rukl1tYaFLxVZBUCMqqF1fTmD2ZfX/y1HrABILzVB+2wzJNp7msjXNhWzdFo7mHBmIa3Nhu2jWI
H8NZsb/+85r+m+pENw3Lo1uFeAW6+vvDVDi9GQ/XXVwWNoOaRT0Kqe3WptjPk+t8Ugp90Eb8wgKp
DFxKBLKedBzbf/809LFiGAr6mc4VQzCuaxfXM8kSyngjaucpK5Rbt7mfAd6jrZbkYyt60Jbj9NkL
+ogd8EuZKl+EbDNsgEgc//17GLbaD2atNoC7i77zOvsIPfHYGR0ZxoMKLaJVKdVM871IpztBYevr
izEc03I0dqkotU+ey99spes5B9CsA0iCZfz+dYgMlO6qF6RdQxzEyWF7QafjgbwJFCP2DRkq3z21
KKJ/fvV/s0rxXAXc1pgbULNdH9KfTrNVbYd6RfoY1xuE7dHd7u3V+Laa8rb7pZXtDd9RNByEFrbX
P3+09dff2KRpAUTjbLdJjvnwAqosVWZ1SbpYtCt0oYFhKuzocF1FHrXl+j6V9OPZVnw1+xF3683y
PSs3jnh+e8in6Q+FhFKkqthsl1GqiupLSSQMExunvNFZUnTOmDXgTTn4kI9V+MZ66pvpUj+sRdMS
VtkkPiTZ6WWzj7Px3WqzwJZga+nskFzbJxboppFcVTUFphg2Lp1mbl/cNnm18g6zD4HXPbjCXbEw
59xgx5WFasOAr917zOt2hVQVtq3VnvtslvDugY1qv8I5HDJ/nsezrpi+Xh/qxmUaOxo//vnx/lq/
v98IJscPpRomsxySH/Vxrbn21gr6FyuT/dphVkENnh+k8JSY6wthXl+Pd6omwwrwBY7vPRLTBjKI
iU1tg2Fc3zszPJ0OPLHdrKNQWxre3j3B57+rKXcPBUY2jJAtuP3L6ET6SosBGT+NjESe6T+4GN3+
y2IUl60eb9MM3bU55cSdaxO5POTl7EWe0OSTLdCwv0M7g86swvcTdGD4/KvQz8TqxZ2FfVyqvLcm
fg9NMl9QN2372f58/PXX3UCPRq3EnAlx7l+mTJrcFApLt46tK3rdmi7Tb5kMYYGGLGwHaNNbCrHQ
TB86ZUsxUOjf8hHq5DinTejhY3xeMqwnclk6QQMetozrTp+0SOjz8snxhfLqWr/93xcMDAN4hIUt
Kp5rZAkc0t/3rrfpQ5JCoo+1jIIIJYK8KwdwyQ3q1Fw9wqPOHhqtVm6zDbvevpVHdYQ1ODDle/aS
99XzfCvvnRdjsubTIGwrWJqk8b3EqQMX6yUPNPFW1Pf9qLxIecAkw/ypyHBmUJvF7rav4b/N+5Hp
WBUjPwChm24M+7ZAw7j9TJgqZTHvVfgRz+Ps6petvY3kOpdxYQPOrPPynrtHr9D4Gl2mhmM+/kwM
+49mXGCrqDWafriY62DN5+ZnQ49zW7a1t7NTGPBpV/7IZ6CDqi19RzqUVG53yqeTV9a8suZktWA5
jXe026z21R4KSebeJfD2JKRa2xA3XjqHYyqo0TwREzZ0dQq91FpyGFR5yswywlMlsGb3VckfzSWy
vDRYsSWRReub48UyYYEvLw1sXb3AmQEK/iQN3F2yqBf1bW5ZoXTFPhrLLujlDQCpPzU4AWLKX8ib
UZmCUfCPOI8Yj/uyIdwsp+vLlKCZBr+SP3tLg7fTTSuSlsLHI+PSpmetOUuuhva+M4L16FiBXl2E
gd0JZhbs6Rjjv8yIjXxXjOe1CE0jlElAJcZ56mdZHKX5JXQhoqWxrd47y6PhxtsaKVg9pH5ihvoc
RNjFNGiv1LNW39NoRmO1V8hUceN+fpYl48QNW92L4z17eVQyr8AQJbvQa15YGL3V+p2MSd9Ehm84
sWJBTAyzGln2uVnw84vc8maGgwyRt7oNVe8VLhPadB74uN3i05vph0y7hNvymrf3cx8N577amZXy
0HnbtjO9cce+9XvxB97r61MtJ9iaN17CPNFE8wPBxXir9R+OfBIJnEb1PalDckGF/eAtKmCPbHem
bPUHt3ZwFKu8W1j8/mR5Qa9Y6EmUV8Mt9kDltZeFSip2roII3zaDzt3CFbSo17Ogqv4gADUcMkAs
lYQHKx6GNsrT8pA0MkoWX8z1ruhyH0jSV7QFZ1Et6Jru2Cl7B1hpVHAesnEcnkTUbpfKcmgceONj
72e18NHWB6YH12YFUa3zAGU+T+YNF6R9iFL/UM/Hxi522eyQ9myECYoYKkqCWDXM5/T0TioWlAVE
YH7iKkfZ1oGliHNW9AdcwPw2nQ6s/6dec8MoDDFu9qGU1y11Ho+K4MYvGSIHpasvpbxPVSjDLck2
5nbc4EjXk9xHvWlfMr2IJg/X/W4Bwq3fSYndpRamQCjrCx67GWNd9JCwICw4psqgXyAd17RqaO+j
orh0yXaLZD7MKiUQE4cOowA1f596OmRIkJ1zXnMRUqX61ngv8FFqrkPB9rYw3/XxeYO71UGktrLQ
lK+hvYJkdrfL2gE9QoGqhrshA8U1/dDW7vGDbn+k232xvRvpFxuZn6nXflKejOQdsxEfQSEyfziB
5mVhljk/OqbwBzCUqY0d04rLamt8i4l4XOcPKsUIA9BRpr4EYTFzx8/ah1mevO4tm74KwzhO9g+1
/VlA+Uz6Z3Oh7hi2oFoyLoMlLNrMb4fvssNbgeQ/s7jbCDKccKvGGpwxfVCo7S4p7tceYqTOQYGY
17nf+AEdQwQHrFwaj0USWhlEjO1AqfLTHf/YdOM49hwTqx4OAjeAjvBS1zrkZh7WemTX/WkrsSiC
zDqTVNurzwGp0y/Wqkaguree0++3ubvYE3OX4UtoqskhLpYE6rASGqobJLrhb8jBxNwcypEdX+ZR
nm9Mj5hOIzEGnV+xn2icMtBbO+pcyAeCukb9Vl7QKjGCtXy1aMJhwPOjLqqd7PiidfPCRD6YDUht
APqluGm9wm9WWpz0S+OQHd1zTvR1PHbw3StcppLi4DSOr1fP+Rrmq/Kl/aEaS5RZU4ihha8sFqze
IqwamMw0wBkj4BKz22rmWK263Ww6F29T4k4Y+wqKuHAC+Pyh24Nk1PcdMKkM3ZXpbWfddMgZ9H2S
YaBUrb7jbkHHzDpb15M5DpSX+W5R+3hqYFFOjV/kr8VwVy7S5+LaNfo3ylYO/8Xfso1VnLMEuU5h
2pmdEk2U9vhH+gw74Nknezx8/FDlqO8xWyrhW4+bzxQK77GbvjvNaUVw123f5Jh2IzrY0F1A5wTd
RS/AvfcDLjKWY6nEkRV+IEedr3qnsXuUoNi68jRbFz1/St0vS/ecN0TZakUk3W9ptdPzo/wxUQ/j
YmacSM5xRljXM0b12oMnpO9K/kfs6u27aONxe5o2zVfn59ChafZ04m6wcfE61W/B/Zvhi4XcDDJA
r4w7AfkcAy+KpzSIHI6wBlnC0QX5LxheltXV8usasXdrDQ1eLV8Hysr0tUSpOD+WA9dFf7oax/DH
9sxdfPmMh0vVdXHT4gQJ2+hY8U/T5mJ3pW9MJ9wMgLUFigUZWKwwYNYFR+rk61jh62QEXhvn2gv3
u5/2Dzx0zP4BbBLjaDkP1mAEDHnCUmHdZs9Cd/ay2diYGOm1RcR9g4XbbT3dltsxrRlnFMwC8yyy
8QESKFoXjQ2V2rdbfjep+IqtfWwU8Cen9J7EKj9frMhdl3DT2j0sAlzw7GjrlsPcHvGZnt+H5GfR
vbaQxvW7wB33rX6uCAUcXoLZ/VYLlC8KZYFFXAR8tLwjBJFtqDtPhXGb2MfGfFY6qihF24HpV2bk
sVuG7Gfa9lGjfm8xlq7RvRbWM2Ihlk0dKGUOuY7aFhb4Zu6zeoZCtusSGejIQddiDvvpmBhfYWeI
OHctduuNIm5GrPC8Jd6Meyku6tTtcgQP2yVpMOOjlIi27KeOqzyhpj9L4Z7GdTzbKSpdK07t5FCL
R0d5SYxv3fY0U0AiLdJMZedlhj+YkDp0K1CLIZTckn2bhSn/X0gRGctNsay0C5tfsXQcLbTrU20j
DUWfMTml3/W71FF86Ry0pAxe2nF8wnNRoiSe0dy94A3oJwsSgxV9hPhqKtntWB5a9dK8JAP2aM1O
0Og5mfQjZ/1ZFw9T91Q1dxt5f/mZskgD20wPIsUFJo8z5AyyiooKTxzfw8pMwUTqLRcPPEFdP9SD
yoL8PnX3zBXDNRNBQtuu8NC5zQY5Hy5pwmTKOekz87H5rK+rjyQ9s04qk9TWilYn0BqWYs95NHGI
51yacNezUj+GrbbTxM8808fAYYAecGn1jjEH85C3x7FAbqRzH8gU17wynaPN0Pq7ubwjz6U74/ky
HNLBPs95NqGF2rDRW3F8Ki39brW885ZW9bFfU/eiXN13apiZu8oeKe+FcmwaQ+5qo4lTof1BfqZ3
Hl1AAQrUuTmhq+PW1anwnnWM/Mftq9o8dNySwN1Wg3+R/ZUGDpjnuICzxcbkHVFvfmFHJhxxC/ft
fZUa2Nq5Qed8KR0k2Zt7EB7VyXyrKMTQuHBB/UEbttApVOqqe3KUOAe8R3v8jnR2B0/GN7W4HdR6
x1yfMrIeQm2ZvyPaR49lDTx1/badC79mBKskOVpfHPfM+cYa0KlA/IKQ3yxM3WHz2+jqz9PVC0+7
W0JlMYKHVWBJZ0YtSRHz8OKgscGU4KJxT/XNPePPYbuZ88fZtBBmVfPX0DMyf8463tzRYtaqc91i
ljVZh2wmCsyr2h9mp5+gs0a2gVZvZb45OXstKXz7D5zJBHXcTMupZM/TFvXdTy372g/nSaeJuqfE
sLd7E4fFlJpAzVAPP9vlsUoxTStXdiTRNamTUQq7X5ikU297FBPmD7BvHne5cbHiFMkiZeIQ4Wbn
p/niz4AT2fo17Z4HSp8JyHSdgxZy64bRUtM/DXw1mkdaeBTVGdFqmfO0MfMeqku7XCauYeAP+J++
gzqxYxP/0Jocdf/yYl4V6GmQNgAw1jlhQ8Kj9F3en6d+HwfXj7Zx2CXcD/2lFziJI6igOXPdMGn2
Je8TglxgiHPi1j9SA3JavgGtzPWwK+YC1n1dcAraN4bsSb1WuB5Wp2VbZhjzPJW2x38sRWDdlPne
M1poCENn7SfsruQqzJum7e/yjnkky/feTsef6L3PmGTe0N2/a8K7UTS8Asc0baJ0foFYFw1t/uwY
0vbL8qz0Gpq2mVAazcmmCEss4VfXurOKRap/hTaQkQOxxrr+VojVOEwrAx89RxWlgIprmfherdzw
jjFoAXkkepHpu85NqMKwkXNqEabrSEUhKdf7UgWhck+mQw/uYkOwWb2vtI4SqGZz6MZkOGlXh1Dq
rsWhyNMAMi1T6ozVEYFtivVoFZlzYTZ0htOAolyjpfAG566UrhWpFQfixV50tJkEdoZar+JogXeA
6ShpWCONB1Ey90nfoSykJNx0p7kUzXyny+vhs/Vn255usr57w7cQKRvufZPYGWUq/L4dv2s25RD8
uJNclDMYIzIYe2Yac31L23SXGNub6tLuFHX+3VWgHc1mfmiFei+ySAgc0ZU0chyiJUQ9RY4sj5au
nDXzm7eAT4i2/NbpNHR5X4lomoYsyAGuA6fZOmr7/n019LOuwtuym4IMV9Py8QCaUPihVMSD1Z98
rUbDCRQep0wWAOooJ6oClWmaYs3Zm91RFdPbiqVkWeh7y+RtYb/x07Os74uG+mTL7kAi7kwXuQpl
LJuRE/iZJumtKJvApiruNwhmkEpRQ4juaevmk1qA9k1b8SM3skA3HXqBa4alZk0HfRLVYdgAwLrW
8TXPfZ/N8rEw7CfD1oK11e7SGYbbCFKNTN7vYHtyE/V0S1yWqgsgBUmprb5vatZSO6hbIMgJg+uZ
h+pkmT7VIKZ+zCxDdbafvVSf4okbv3QXI3SuK0869XGTCIirvjpPrdyVFQ6znpKEjUl4zDR2VH8Z
xNie80eZjJ+rbX5vzfEVyPZJaXOe/fUWmoTfKGj6ZhVBiWplZwgj634ryNUh4LYfloPn1m9e2jyY
4Pr+mN2TY6ruFCuzqLQR+qlUhs0ontYOHbOG5jVhLVyfNHYu/ITxamne4NcbWT9lOz/JsXoBrSel
OctPmdR9s1aemwXaLpSK77Z2hZ9QbjlL92RZvEPFqL9kqxN10rnA6foyezlWvlAxK765XNWTi+ve
3C6knCWjgf6pwyXNF0v/JTH7VzwkDkrf0EJ54h3TktC+uj5jfGzI4nGZKa5MqR4sJ7+xJt92qnPL
tAcqRL2DPIqVm77s2taOTblEc6b/aB07wnA8cCQeHANOIJD7jadcFEy0NH4Kp9Nlvum2zT1je2Kw
eq+qbEDHCqNiIqNK4BIDyEfTxNmE1mFrzN3x74jNXr/gIvkyavMz+7DlNxP7qVvOSoGqeVTvLW2L
e1ONljyrfCMl3bXG0WMGDZRaIX0HWbKa45VDjbhsKcer0V2EaWA1mRYgTmKMnBn+0JogY9KLF9Gk
oHR45wXX2xYXx/vUHnCYrh6XSbwScyx2CdvJnzEvYQzaPnj1ooKl6LhEafMPk2C7dvPACggnxl9j
j1sI/LVpFGEuaiilNoYs4wYEgKcWc2twOKw/wVdS7BM9KYi3n7Mf6gLlqkgcxgXrca5hzRX4klDO
43XnzgdMJY/6IDV+thh86Q5KqBLyUnTlftQFynKdM7OtBRUemRb1gHOog0drYzODqlz3i+lh1OkW
gWMqha/pDtquTZDyYe4EJQE24K+bCwzcLrzGbH1lqvSwbaTWmF7W7qcB9qO2LMB/oCmeRk4AHqQd
ct3ytrdbHYPO5pQ729FN3btiRakvOXqrfP2GAXZ5EHWBLabsEIb2E8F8OW4/ow6O23JHRM1WHnLp
/By7DKx6oNC0ZqRYNc11VjhGILLk0EyeEdYuou3UEjDsN9TdUPKi0eWE7b3sl2GIdkndXD2v1jOE
zxvXni9NsZk7lftFiJV3ZeO+MU2AFWm922xYxjhMGQfV2DCAhEClrQsOARqmP2IBoMKa6Gq8imDZ
Se7mKhEBhHfCEWaC/a4YVav1NMzVGupqCTd0wXwcl8i7rpYNzDSpYRs61XRYlNFJVl8wippP19J3
aOLKwzy8LyZQHkpLXQ0Nt5X3nW4P0Esx0LQ6/QHWP/CuTNKdLntqgJacrSEPW9lyKKyYVhqOerD7
ovDLrv7fHJ3HkqNKFoafiAhI/FYCVHLl/Ybo21WNT0xi8+nn0yxmFj0TXdUSZJ7zW2j72j+3wIlu
V6EOLM17A9+RNZOim25EhZQd4m4HesnLHok2YuDl8F62AwLw4TykvOq8tjKbv11kpGfd3iQnI/dk
COK1M9MDSSHr3WKLH7YeEvAY85dR7VbP/6jyG3I/s0zamX2/VcZPv6axzuz/sva7ndtkMAuW4FG+
qHq02Onls1c2CRaAc0DErgmpQrbz20wIzljcLPGucSQ3/Suc/5QEQxNr1LHXrmbM2Zrk+lSC1exg
memM5fUwi/yhTNejH7axwjGtEFftjKr7Bf427WY450hg4+xR5H9WZwjPsMITtL75ynfqAPJQQ/uT
Lmzf2TIBCYjYXbdzuOpdvfRThGadMWJhsxi0uM5hjuQ6CD55e/hCzkOXn9pJnsdpMCJN/BPMHOZp
H3QtNDnBDHvXdyb569hpi9L+nqizsfvlsw7S59J2fyZSSfcd2fRi4GJaHfenMCkBTWVcT82Z5urY
1G3c+NVdW/YPGQ4XRn35lQVhD9hyvxpUeCxOdZC6+Es80hsf5/3yf+5PRV7Vjvel2z/PreYs70nK
4EKXu3AiksGuyyvBp2Kn0zkAyCB7obahrm3xFBjydxw3SIYwh/gJcSik2eOsOMvgI28TdkxI8i/a
DPShnvWuSufJzIyD6JgjPWN6IRlVHoJZLXFVkKLXVSbkMxxJA9U1MIvsVJHy68Hgzd0pMIy3rT2s
qf/Qi3mP8iRHy+AKMI0Hwq52jaN/iJw9mVtxDOfRjubWrXfwRQlDwVVlGz7w1vjQlbk3CMyOBrf6
L1/cF02R5E77qJLD7mer5qPOPHvvBVwNRviVuguLdDqQ+peHZsRv3vCPe9b00EdT0JBUxcELVFJi
92XGkVIn3aonWjUOgccBywtdefyhFebPU1AZlEWwQRLC9hv4AGarX93r3BH7wtdEXLjFvug9I9wB
HBi7CesejGrwoD35gur/6E3qN7WQz9VWfrW74N/kkBVPkjj/H6LjO2jD3om6VZ6GTqWXobar/YT+
tbKHi5Gj1Jm9O7LU9MVpcbMijEo2TmV+NriYCp0zLh25d0qoGbtZ87MHomMr90NnN9Km5N5bejB5
Z5/W8g6pqnXwxxJ9F8Ec6teZnD826UBx58pTbRWvQchf3W7Zh0wrJ1om3hvOuuFlTOeMPmWSo10K
xy1ZnIzRfSXmuCU1mXhfa95QyA/eX0O7P0OTO5HcSCcYff+37Czis0zcuLrHZlxMDFEq/JIgeIAS
rkfxIdE3KjkaxtggMemxFXUGqecZ3HZdo+TnRF+ygWHQD9prWtrbXavKj4VaOx64L67LROv2xSWX
ewFh7Qpsxk7JAGIpoNCNR6nT7yg6XQBXB2iB02RHA8gl7DiUCOflGAd1GMv5rXKmfjc52x+EDMUh
I6XCoPIA4qMy483bm8X43AwCQsRZ4joN0/1c6Ql0xH0O8YlbEuCbE348VIwdebfuy8qNZRX+6QGp
o6wfyS2xpqcuQ0jvZ8tDt7KkbUV2hz6Z4GTDx2m94rQnjDYfPCJlMuujGD3W8YtUADAzWV40juZ/
vbz/xeg1INDsmO8GrufRTsbAfN1kT9CII1DUbu0GtQa8noZfS79clo6tab4ZM8zVVcnQgA2jYjiK
LQgjo3Zp5XZhSHpVvqxtvsYqX4edXG9g/kxo3pCVzz4qz3tNUEbVgA/Tj9XvC9Ml+cVLOV+s/VI0
7ZHwY1RdhBYOk/jVNnh3iKQMc6b9wD2Hvhx7fFBXyYhD4zaoMxHcKOx8zg/DILg1BzVEkiFAsVCB
O6Nywe9GyoAh1Jm0/DRzAUgCzt68nlvaEwhEEWv9UaTTP2Hx8cHVHIxCkBxRlBaheCa+j6XbNciU
EgcSNSu1c55uwVeNrw1+qH6cOK1Zz+2IOjYC47e4HGsHnQDvmNXlP1aZo06eWAbLQuGsQct+qNYL
W1B36pz+sdZdFmeKfY3USrJGCG8TQ6ueCxC3UZLaMKRQUbKItOs2p9xY7qSZk6BgaAWIMD82UFTH
dO5C8DXvRS7sPKaxRDl2K/hWl/ie0qnPNWxdk7IQlr73kpM0DvAmADYUZgDXngHI2AOrffOc+9Jh
sACNL6quPKZUEgAl8syGcxC8bON0MKnhjUbSwJZltV5S8nwkXNxLwRNSWjZjPlJQ5MeMjwCbzSxO
JT3Xe3yGGZyh9ZMXGU0W1tNSN01igak8mB0yw1ySShGofvddw5Jurv4YjLugPVlV670F/rjFGfse
lc0TaC71Mw7PGYZ/62mrh++AsyipNgbPaVTE5GRr4nNwdYsNdmJtJ6WYenL/K+2L17yAhJLkARET
GUblgvG5yLjD00H60K02vYXWXmoKgOd1BDhqvPvZ5HtArv8LYXqyJA3SIYmCbLP1XWq4zqVuez5r
KlVigsGHJ085d8j6s5NgurusgnRooi36dEr35pA55863Pw1TxJuom8viK7RxU/kVGraCYtzOZZ6B
erIc8+Kt90v9ChcJi3RTe655CD9ovldheGxKqnj06D0hgKgTDILEsADPHGhfesuX/t3Hw7tLxwWw
dcrm/WBJ/GPld2tx2Lt2Pe37kax0qJbYoNNsFwzLFZ8A+fZpV1y74n6W1XjIZfmKtWGlT5pRIuis
wyrY2G3qZCq/KBMagEkbUi08ZI2S1slwUzvqpS5o3zB98v7zzGafkWzCITv2jTdxZ0LfZ0+Vu8rM
H4OQBPhmVdGUU9CKEyrfC5MVwU5DMimc7rnbgjSeRCaI3UmXfU01TyLK/iM3watTJ5n8dS8mRtzC
JjrIvFmF3DI9DeMMhoEMJ8NOqNbNvuQTAmAb+QmuGdQEa8nDgcoyfOYIjkszRcbJQntcj2BG7sWm
x3a12jdDyId2JQM+mL9SZuWXQOI+nuR4v47TOXMqlkr6mSx7urQzbmRXbM41r81zmK1ZUvfjkRhE
FS0b1HhZGxwJYR0Qb/ZQNMUnKwBVXxiFmowgM166P8Y6cpiLdEPXijoFFAN80oKLzZoFQVCHA3AC
h7W290XU91bgMXLWq79HRpm4QbadODFOCMnseK2sV631HYLQV3N8aHNF9JAvDhl7S+Uv7GMZGVDe
E1MZiLWzyHMw1FcTwL0o2G55vcOKFMpbiGmkFWGMGLBA0FceoiHbdi3psJcxX09mFW0dGNOgmLA6
3HhRKbzPhszLF1HGhVOCNfXyPRzIGVEuc7omDkvMzsWZMNZZrUUGIeJ+uHGfjNaTH9Sfol+Tjek1
tcmM7Oi2nSVZsfVU3yEWSJmnBhypjv8wseFSZ5SkppleAuOANIsmHxblnWO4hwJLOolNdXNHuwJQ
mcs04/jb92DB+5Wyp9ADXFgIhQqGup6YQfClv2XGrdv4PrdjBwkK0OnZj711xs7zvdazkfj1/JB+
VY1TJgP2toQyhPKxMKrp6NXOb48JM6pFzXQX2PI0A1cZWGP2poob8KnYtHmqhVV3h62HPoLu6GfE
Kv7Eux2a2TvsXLZTczckVj+Od11Q3c2TCK5heYsW8TbNid5nR5IJbpyqtWcTy1hDnJRY//Cuz/gR
gV6+HOUV57IJEo8k1J0e0DhumVZJI/r7LB3etylWJL0+Fa3/0eV8MenSPggvnRFxdBx7/tvWlA6W
IbuL8rYojqrvI6zS3YFqDYvAnS4aDJIq7D4/zmlqxr5qYzmBvpPrCtxHyF1FWCoz69NEjzURddPF
dHo8QY1RndnHD2FtMPM0pAAWrv5GMBqHLaN+mQpYDR9sNGdYDMYu6hcSYN1cJ7MM7tsZBaeQ6oTN
nzl8FundotqPzHKbs2zwhqLPM4bhViIkun0gp7gYsiFxlSP39H6gKFinKAtvlYZSm4/TUjKREkyn
8VOfq2q0jmZKt2KAbDdxVzQ+K6kGaNlXb0f3zB+zbn5Rc5LdOWjveBNN+qURXj1CTi91lfFB40DQ
c/1n8jfr6gpSPXqTm8UpmNkwv5sHr192zWipK8UI6jo0aG+6cIsHvh0EIInnGijOVgvUDqYFWX0W
D0UPrsdC2QekO9EpsbdFjbSpv7g1hWIgnb61Zqc57FUkPWBJiLHlVPCPOeSOS00CGbFCUczt8yAC
loTecZSeohDFUZEtwdY9VrNx0hIq9OYqm7hJGWLew6vOEXGkayljd9l2kL/q5m0jWceVjxO9Psm0
rkM8kVUtZxBEzatcocjfGY39qhr5Z/B1GQdiYTBKS9ZhxHfB/LAMwYM7jU7sGu0R9V+ebLpGeFk8
ZHlHYZKRfTr91CZFCfJIweeQrEhkogGzRuHKf2leoJuYSqBmEqfyXGwX3fhXojNSrG+IY40AJZaZ
L/NFd0xgOLguq7Whd0Knp8d+fAxsbtNlam46QisZndnYFx4is6xkRNN0Z/E43Cqh22Ulk9Zbr1K6
L6byWRtdGnY8j7it239tZl09ZIexXvMYtyghhLWOePus5yzw+4d+0p8wH83VpVFo1+dEXdVmSTIy
iP042OahMEYStiw3x1WP/5XchHLXZozx7AWUwergFTUKNE/bm/tJ0SlX0vqjZ4vK3RaRKHuT2xjh
qaQhhQuQVpuWywj37N9eI6HQq8FEBPeHu+HA4lbTmktiZRjipx0EoKHdNtYxU2Zk+M0hbDubFGN4
43xFKuCQBEbbV5/wndu7CnjOmKDZYQOgqYyXbMySph3sExyReBt+HDW0seOtFviqkcXEACgRnNp6
PGFNXa99qc91iLTFdEj2WzctHs0t/24IZmRk82GH1XS+qU015SWnzl8CRjMa+kzvg2eduykY7sTU
g1dpUisQzd6yw+z2eTWDbWcNA9mSJDxjzcdg1FDRQ/seOcJ1+M9U4Z4x/zC30xXTNlSd/TQD/h3W
Avg3CJ0i2gyqCh27AvG66TlyuX0zq120Yly2h+Ev/4A0mo3ybqG66rhU0zvBwBYVZ7QDSSIZ6Amy
L4bJMJM5KyFkTo9GaipOVdfdF64x7srGFow8MkkFhG6KX5oZsD9PdtjFqq3AMkp+LNBPYYhLCSXQ
FfqpbOQ/cVNqZCoXRJnetur6DKb27FDVtR/VdAkKBHFI0b7hCfaZiWTIbVhYg8V799ac+Mcp8uWY
vWR+jvxkaEWyDNvJcwzUA+1ISr1DSIP/XjQbKNHsEHoGqjNS9LSzS+t16VIRZ074iUEu7rNwjYsS
tnPQ/GNGWeoE0R0nlay8eKEhvRst/novjEcF+znCAxm1TxDZZD80eWruLFKYAfJR2hMIyTNoZ5zC
9k9GQjxxMv4uD3ofYZP3afHUETOO/MfP0TyxqO2UbGjHQdUCLQxT2ndfvv9abw7DgyE1RlrjlOfh
k19P66F0kTBInUbTTTNZEisRWOa2Hyoeroyp3SjlS4v/XgX9yRLhMwrrfduE/r2afu02JI8Tovmr
RtxYlMG16RgNmB2uftHcm20OgCKhKGpOFhaGOCydCyLpD748mPZ1+RS6eB4ql60SyHBHLPdG9160
5EAyzaJP5tg/y85rLw183nCLIPH76n2wmxN3Snja5jKp7PaTdfcVNQQx3w4C2m4orxjpn00vm5/q
DlpW0JeF73xn+GjiyCtCC1QGVITP7q1/i21ethbr4BhE4crSUcuPWZu/5Vrfq16wnIkct2YF0m23
cWdYVqRWfp9ibovLMPph3PoP/PadFrwA9Z3vZ+apuB3QcIQX+Kg8Vg7pjWU+fHgLqR+BU1xy2B9X
MTn2BsaFVrtvQyZ2AqLuPDOgt7q5nxGDEMc/v9hj8ZguT+WwbnvwQ8zynX6bKyiiud+eFNfWQI2h
rRrEgCkhoC3VPnC3O+lPVCH6y2WTpALYEwC6UIRr8gMJbAITr7uvpRMfZLCDVPnBz7Cl8SzEdHLE
MpDcd5sg+uW0Feb7Yi+3v919RIyexa1DB8LEPJH66WuDVHOcU38na2tK8qE41Pa///96vPvdruRg
4l4OHyc0pZy1dfgKi0TikCeQbROib7gLn13xQgepm4z+09aPiTEHPMElaEGwlH+0rVlKJLV+hq2T
3g6gH53OPFSV/wVTBsHkpXd9ii4IYRse6pjkfbiS9uBp4cVq0uzKGPuz+q+5ln9Swpo+zfrE0NuQ
50DIuj/xVllszSgmkNAF2i+iGcPLKL642v298ud/aR2OZ5t4XJty0M0ExrP7M8nhhL72dI/NfLnr
2rN/dW9z0wosHbLcpZSkHYZOvFVQlBDzc9dc7TH7SoOG+BP0drl2j5JYyXzswUTqP9bcnxtP/oqi
cs/DkkeSQJETKfTohrvgDzimHmkfLJ1PORsEEDdLzf1bPIMdKSAFXpDOKX5kPbpn/qcbJFBFlSNR
UAZ42gG76PqsgP8WEMTJA+gpkcfp6lQWK2H/Xv1r+85waGh+BKkwY/vGL2rrL8pFUphc55HP2N0N
zQtFGw/OLIFtcPHVmgznCaGc11kf7Vq86ay4psP4m5cgcIFZ/0JoPTbuBt/Xg2y1LYNyvaWw+vLF
KFEObq5HyqX9SxcIhn/ZpjNCu55NoaXKujOf6no+ZwFdC202vGIZeSNxgnwHVK3m2gO1rIRQZu2f
pkbDZQv5CrK5mxbUsqkg7FWAtYbs7Ei8P4vmdeU1hXT75ET7nnvSAsrG0zuaLA+uEvdTx/taZMjJ
rW/TYt1XnNsUByAjMCWz9HzTr9rWyVkemZ4JJ1Bx21+LeeujRTkQWcv6acj5WrvqgFD6X0nwPxuZ
GS+3IgiVZh9UobdRwGYC/LFpGnmyuO5xiGYDChyvX+MmqDA9yRZCye15Z00Y2vIpaKYX30VoaP/p
YTDO60REUEA0ZhjWKMjGT2dhlO+8CtF1icSSvkCEVAU209wjDdO5AcZQ2GwPurqrqHqLlMVnTeB+
3JoWuht4yIa6U13qr8LPo5Qx71EzydZGPkekZT32ZUnqsbCOeSvuaOq8BSIjt0Pg0p/c/kwSSbgP
ejRF1Tyh4ispJd2yduHNTV+aMIWMcj7n2SC18mU2BY+q1fN03ULzkIosm3lo7eyWRK2ebQE9Xda3
9GlCJPZNjkragLVexjBFW4hX3GTVq4wcWtqvoPCIEVjJMcLnS7ppN0DVUrEXZaZxpQAscVy044Mh
nMgeCUtZGBFRH10aEZDU6elneh14OPg2WazeZwc9UR02ZLF2NQnPAZyLHlOOy1xUgIoIgsRu8qn/
lOhe4lyGe6+CwzMKw9vhQOMQuWkslZ5BD4nn2QVpiLKg/wJBOHCt2jHMPG9TpVWkdfOHmkDUl8h4
2vCdsj2/oTXVet1qq4rUaLv7kiq2ndkWd/iZNSHb4kW25hmEdj+bZGObAtmSqr7HFQFEvjKKk08H
dzIbL0iDwdqn6RS09Z92HRg4vObN7adXyWES96XN7yKc39oxX9yBFg06cL9tOjMKMgAPVjO0iCHF
wXE2vleVPVHY9j50Hg6mrKfFzyORfQymC2mGhy0zQO6Ics2HIBq87Y0ma1YRjy5Jx1V/VZWR0wjC
303YwsJHN+WEDdNNnMUs+EBnxJ5d8TrmiiZKdOc1U0Qzl7FNjEzrBw5InjvFgBhNQpvI0eGWI0Zv
fujL8Z6L/Uy0EQANoc9Km7wUSzlQ/tj/bk6I/hg/zGghhkHZOyZ9T19uvo4cObgNFi/87nNoOzqu
6auS69uw4PMI3HtaG9wDXk/eibqod1KRhltyTIi0GmKT7TkpcqTOs8lcn9fZ3hgmPBwVksqxbHYZ
wB1v8Eft3nUeIoltGlHOapko6fxbeniWbX5xRm4evVUwxuObbW+x3RDGK8AIcFADHZuRZRCizX9g
uIadcMP5JDki0tD6a+Ld72eFdtNDY4OVimSF1X9x0fHlaNFP2Tb8BGN67j3MKGrl6WkuPuM49x0l
peRcRCZhPCXym5eitu65KyNJA4B5q8hBato2TXm1dfCZL9aHgS6EUbBmROj+Eyt7JXWbNDojIUx9
71IsQ5Fw/TGtXlHAtHuyYs7DVK0ni46Lm38zLPk6DYOoqXzmZKch6Fuk2Pyco3Cde4TqS5E+CX9E
EOYDeHaGAajhvztGB0eg8qfaBVPeRMas+dr1+r4rjTPpdVSdhvfTZj87ZYp+g95GI7/dW5N/yeuK
BJuG2wF+vFYI3+nh5sszK3QgRYopQSJTGX5q5IS4MnpOUclZMpEKQ4I59e1u6I8xdTR7z85+cUGT
YmWPKq6D7q10ckTmwKj7AKfXoQD5FnwqXGYdr7mX75uU2rx0pjy0zv/ip/SY5fs+CYxq3kkj+HEN
/KK24UdrwU/npS6OQvz6FYL/Tk5i96eoRvtIcWyYeQRGp39pMvkMhpZx3/QakiNi+j3F3nBcI+5K
etJnBcqHW8kkhoHUZo2EG4x0DoH2TVmdR0PxJ8YEe9WPDUAAv5FT1y9O5oIy1QjfzYY+Zml2/Hrq
bI4DYe48D1UP/Z7f993tOk0TmS4wzKa6d3RuYnZZv2d7ewhbaop9mdTpdBVz9kNKlAfzb5IWlEEN
FOBGbjl8z/787ShIHL95qxlPbh/JElW1EyvtvG6KCtWZKqSdOTbI6jL/cVA+QjsD8sdzJg5H8+qU
bOCSbpzdbJHhXYY//SaTjGaWPSvWpW1BjXAiQWw1O1e5n3lHpkLfpYdNmSc6Pw+gYSjSZxWJTb0y
XMdr2H27efXo26ym9Rb+LRcef7PBuiQwSIbgWrAv20Mm9BvKZwTasnndkHT2kxG5/krlFnYYz8Ik
M0ig9a6OHGc90A98K9kgWcfoI8blz5lhHBBy4Tu1dohQvGRyTSLDgc4Td67ICZUHwiIuljdc2zWw
IPKyT5NMq86wfywF82eVUJRmmFHT4b7SV/9iTyuXxUzQOBqHcZ6/e5PrprPOnuEQnxRegGL24zCA
kM9upIV4T50uDlmLdkOVPdU57RhZO/CBzrbaNaipKLrlOgLOkS7uKXMb9F3p8W/2kXWqrHqYSoCR
cRxftwrw08Wne5vWx4AWc9GSKd2hZ3Iz981J48qzSHRv3L+ihGuephwMc3v0JNe2O+E6pV6MW7Fq
0Oat2ZNRIg1Cg0PZ1WxweXXo9j0Q5Wn9wJfz167Hj77C9SuMbtnlYcgapyQx5zBwRJcANYqCRoi8
haTS9ypPybNGL7Xjev031D1+ynQ5Yt5mICEUJfHN+uI23t0kkAOXkM2X9Ma6YfruvPoI4cN5wf11
3ET+IWFVd/0wJSsatt7GP+e03k8Vgn4ZI39kVMAJ+WDdl+GMW3lcP5W+kFZQoKwbnxZtCRK3fE4l
kLuttzGxu911XNV/BWls+yHJC+pbBPrCvch8zt6qisiqSNwtAMDjeo3l4nwS9xg3VDkm5iQxzyGR
2okcH25grsnYAfR5zmHR/cc8CBk1aK7yG/5WzcF2IK9kP6fwE9s737dP/LrwotknGn7I5F+ndO2D
7ZEZvCHkTwJLXjpjOjte6jFHlSecAfdrgSY3dVg4Caiy0yBIyFZHUXfAFs/SNppnM9zupI2OeZy3
Cwy35IEbXmwLV2RdWczMunmc2oqGS1AllCgqtobaitfM4ffR/HBORqua1ruV72FvaD5Wx9NYVHi3
RRYQ0KX6W7cVNfO5q5NcfgS5vR7aDVGJa5Env6G3Myv5LWRIEz3DK78sKhVrLuKpuSlP0BW2vnG7
Nuc3o/lXBr1ITN/8aFonrtsu3KVtmeGt7I9jWWE+LIz7Wdkvg5m+Nfr/LnRaq+du/rdNzjtCeZtA
uuEf2cO02/H9sFbvvYGAS5uFdAVRuNu2nmB8nw+sQkomgUR2uu/+TRnSCVGeK6GxoSyAPtbmUmfO
pm2ZhXdMTWSpXRZ2kbXk26nW9X/eXL81jfisc3M5DW/tqzGHiIdLEhLlDbbJuvXWp5fu2Y0JKfMR
+hXZjDx8RvA+L+uzaIfuUq5f9bTpKIO52/Xa+hrFoCNWO+pkdfAflVTod0lFSCo3hddJS8yieij3
ahDJsIgHnfMd96Pz65gKgheVLk6cgj24uUdRPpIksxJj0uoXlJs1KQZE+I83Bh2vgJ/aeBphgDyA
y75w/1H8TjrPVgkmoRZFp4iqypuibkoTNU//Gnieu4pAQ4QkH6PNREuEzWlWHJQWgYl73yxPNiTO
MyPwX6wv2c5wiUtE0kE8nyIWf6lzkMHdQKZF3ITeWTfhl1FVfys+kGk1mmNm2fyFNCF0y0Qe7Tba
d1vGnTOY2ZRsU/gG53AylxdaGi3ORNYJQ362o2PsclNTY0Rjl7SWx1Fom5QwRM4K3ChpyYGgKVjG
xZQRZKva32nzcSR2zpGJBp5VNlA7M+aPgeR7HYJkL8NbQYfLAggRjR4cX8+SWRjfjRkVpibK0MfI
ZdSUTthQT6LTx2F0HdZc89Ov5k92X/Q5fYppGKHBnc5J4FsAAhuzP6a1tmIHIXzEVP+dl/LL0zjU
Cfl09xbVbpPZeZHXZDTskHrHLMNlsNj90VinD5FK1HPyZka2DoR/Mvl7OT1M9lPhVLcPzHmv1+0/
1kaEr6oLEj7yiwHkdTZpGWeTS7wQPdwIKbU4l3lohkMxtgis3LgYtwu1nv8WD9dG6DYftQSCrY3x
jSwwukYmElYxbYPNWUTzlS/jTF2NRPZGPhszMQZcd8zAUMhYjSf+0sgzZbavOwxXjic+JdyoQxf6
fjKHNzppP3WeX3x3rSJyKw4oqT5Tq/1yU5UShG3sO3SINv5YTFmKIDJFmVZh0Fhl/xGi2e5yLb6X
yX1e1rW6KUD5+Raz5eqjS1y3uzQ3n4tgdI/duoLjjZcFXhCztmcSSZlHZqcezHYzCByEH3I1b1jW
+hU6rAqPpbm+WhIZqZVa77TD79XIP3/12nkHA/EKenroFLS1MdN7XuAWyrvmUGxTQz8g0hs7G4aT
b+PeqRShEl4drzUl4PI82+JKpkt/4OXYIi09mFK7Og1WH6sFLsOzIlEAGJQoOnEgHN1O/9T17a3C
CdLW+I2tFC/vKJbvOnslfPSvEyiMM/NY7kmoOTkmeFmOeIi2SHqKuAeyPSzWvRHc52heE5iqNlmH
7YfI7BFBLmfUdB5s92qWRo0VBqTIyglqLS22ZbKXiri3+dThkLwolO3vTMbzq9QEE+seVMB3Zijd
wkeauuhD7/P2TRtT8Tp8r5MiwqUFBpxSY7lFrG/7zsUO7wU8oiSWv8lgutLDYjLCLukUHB0CJM8N
vFaV6vRsTwScpH1FWiluVSes7yjUVHunH/XFrrKoJaU0JiDnxw8W0hCq/DpncPZDG7rxBExMGOQK
lWRIqMtixkHm64XNOPi72IMde5V5DeBOaPjBqeGuAAT9knGpcv0e3Ixit3RqSFkfUzzpDc0CvX81
87yNx9JkeMtn84xy7O7mgCy3sDluhvtrpYxMtcP5XNhs0mO9Q0iUx6CkA9wEuu6qyRx8rVTG1DiG
8s5gwcqGvfbb7oBb22DYoNoJDd1jbbtfbnHD9pr7sUO37HfOJyLKfxnMNGwTp/bcYH+CTj0o0h7A
mVGUDT7d3BmCDHAjY9JYb1edkFbnXoysfu5vwyEqju+lJauAlPABOrk5d8/TpLJjc3tcXGpVq5EL
r7IYCh2qfePaxJVLcF+0EMV16sLmmjpcN4UGRSqc/S2gpt0+qox0hGmu4WS34rOtbXnQ64rGC+Nm
h/V0F2Y+31r4xARBcAzxetPAfeyvVC+SNQlJru4wQ2EUrOSRSZwNQa1/pFPufbzN3HzilCr3FceT
Ezt185T5y+fYwGUBpcmd4Yzcsw0FVjJMagMJkDKpthJKAaa8du49KZLvk9GxwgUZcUXQvLa8pw21
hr+s2FUMaOqVTN8d58dnLgTZdNCQEvl/ZAaJroovtWDyWVeeceQf6UM1Dm95Fz7NledGk93gN7v2
fnBV1X9zh4vERdEwquahE/m977pYCgPTjPqZumOEAxwd5bEZ+cCL2v8rUPkDKWyQmEs+7NvOAen1
Fkzl1s2EHzAreUmxHkbh3KGBIgnX2x5kxt6d6/A/ZQELkpJVAMrQOpfnL5IXIpKlaACGaAFcWhqc
Krdhur3NEgQDuIX/vI3bZ4gQdu/YHT2DQsbL2FNGC4xlFSGTvxaAkCI9I8A3YyVt83+Mndlu3FqW
bX+lcN6Zxc2eF5X5EH0fISlkyXoh1ITY9z2//g4682ZaYV9HAQfCMWSLYpC7W2vOMWmWM/xlk8Ce
DIly5L05tcT6wnCCQ8SjQyAbzHqzOLJVvCSqF6396qlWYmvSqVRaONOPndjvsQ9nyAsIQqrq9wY9
bSi17JDN71HXvdtZRiRDLFZ9kr3LPnVo5Ew6W5Do0tkCsMaoUUoTQgolSPNKs1QGZ15pAaEN1H5L
hiVVweZUQrWR4omf14AwYsDfY8poc5Q42umdeVTcct1yRhyF63csXncxtuyYgGKvqlDAsyvmaGzE
nIpzkil0BY98Ah+qGr7DwuTl4OY4jGDS9w9RpsAuNaQnQ1mnGX1ZR0PykqrxZ+gPSFvqft8QpbwV
avfeiHBdor2i0lxdOhgHq16l7jRE71hDYtLTeBxJTBNfE/Em0GsD6KjdzOuazxZMC/J1Lm0bU9tn
JeJ4ncQWBU8pdmaJ+cDBA3RLAJLNGPCD2e4p0IU+RZhBXWg0BzBl+52+0nM6UFGcHJ08gX2gyyuz
/MgmhsPtBi1OELl+BqKGEEZm9WPuR5zHX5LNfNeW3oMks2cumOLMsMX0XeMKUSlcNb0767Wa0oH0
FvXxsxRTPvD97pzbpGvI+ouvmfcJGnkaiujr4/4S1xyh9WhrOBtiDeOwSWZwfHjxIE9Nctn7rtFX
nCh1gccIBEPjqVs3cOeceb8btnGqDQOGtr3uDfdj6DkeU4nVk5iIpDDYGrY5LbrwXk29ag7bgsN3
5E6M9mQY+cbB3zMZXx0qZu0yspGuqbzH1E1nnVSZZERK1CggGXFYdIjKLvsPLVdk1Fmobz0fd3lG
WGHKPzO6Nyrck7wOv6EoAxtQ+5+1B6JCHhAZ6966cBHW9v4Rbysd79G+6wARjWuWHTS2PUJ0zVrK
sXlfocxdqAqs7HxUgCAAVdxBTNoem3oTf7QO+YFZDF1C0rwCXcEC14don1k3JpVdUefHp+Bpbb6Q
UcxTVv80tfST0OFMlZHCGqOETt87CCAnfZe84DO66wzq5A6SmDY9545hTD117EsVeFZyyQzRpBLI
Z0tIhZS0vKRFK2aIW1Yy28SZQvwGwTpwPoqgv8/XOPEaWPoDIi5bPKhu9hi9NkZGMmRKBVQvmcaa
Qic7jZJU1JsH4bbSvFedu75PnvPBOfIWNTOOryBGOITWNsgDW2G/27ikmlWQlzKFfm47VOtQRmdA
ZTPgPUEa0Y3SD0+ka0M2L7BPOO42zKBGiyalthYjCA9Tbc7hufZQ83uvfjXgZ7L6Zpq05NETeMhu
5JCn0vcuNy62H8IXSkWIiaKeVYp8V4AMmpRZPcsNjaxUPo4BK46Ltz8q2nrelqjCB1zdoE5q7Q5N
wJ2T8hE2DNXeYxoVebq2qu7QYVLkUdnJniNgQ+sDAikW4K6mJ835UzPbD0fPOVDUhcVt76VCOnel
Ey68bsD+l51k3aNHI1EMCuxn30+LbYcaPShpQFYF50T5tTLCi2fR8CKRXhaA1IfXHodVreyZ602Q
MbRnMmxk+JILViLeQTtnhEdqa+P2tlCtGSTlhe8BpcNJn3vfMLdSn6QDP17aNJRvWWLuWr005z2z
wbRz7RPpz6P0am16HAk8G8iCKO0tK5uH6cp7Uy3sB/D0XBXhDzPCtgzjbKFHdHOVtprrBdyLUj7U
horVLXk0ofUjXy/xvFAEp0VIFbtEI2rK1VvAmROXySMZgjTMdOUbiPtVqFTVLKpIqeCBDDgvF0XF
XXK8W+ErBkCGbUcPmz0aGzLkRgRgqa+Kmva/ZoUwrfPHrBH5LMXDwr6yeyJHgs/CGgQSg2mcs1do
2urOKjNvro2IvHisMSkJxxerAnvWGsgvQg2fn4vDPSb/kgrXzNKMu1Tt9FnqZSCvBDQKPpTnmILb
xNIDF0/Fkva9v0SbCvMNnynCKAXOTLDoOYjHEsp5JcHUk8BJMdK9kvmfYdpfkO0fiOF+GNxoimK8
PFRNfR+VwdFKDDZauOZsxvNEVUClafi5kSuNwx3hcusvMjPiWKpW+Zzbw3SiI0hTU3r2/T7v7Y0l
x9mSgg6xNOCnhrmTupfeoS9sulABfG+WFvgXY1QDbR+AnIpOESiQxGoOqOqhUYVHXyqeQt1cumkc
Echu0o5T+f1LNrQcX/ylrEKqbMKVKmVIz8tUn5cmVpE8TBAJ6690dSpQoQrNtzYq5iZSJL8Pqlne
p/aqUUaaEYToiSPAg3k+DhlD9/JFHEszm542nMEx2FcdI8D1YO7lH40xvFr0rIskuAhVKSYcexAI
6TB1rZyxAYqXzV6Bl6M3vWnRVt5cjs62ycMQyHVBV3Bi8GqOAZmuXUQFBikLjGeDRPlReVcsZSyM
hxStuxGZDcutFcx7UmBiybXXJKrTI46QBfXl4MBeCg85Flh4c8WuZOoiWDzep5mCiMuwvE1baM29
B6ENnzLhxOyS51Iul8s2MNZZDrvAznJ71pcwPHR4fkMLfUvK46cqboZHFWEPU0bsk1EpZQqR0pTR
FkpZPflBsJH82Hm2txYUi2VYO9qmh+czCx8KVS1eo8A6+XUcbJ23BhYJjmWsochlxLrVaTdr0rGD
DJjFEmKixInmGHsWqLTcXZ3b0wqEwUaDdYc8xBPzRA8OaR1HMBRoyXl4bWEaPnk1wSF88CrbdOmo
6lS6RZocXRXeslU33hheFC8pKQ0h4Ya9zwoUDWgkvE5GyWqoRE+4qMOFyNa409/Q7Nv8TvojZ3UA
grSaQygffGI1qZb6nRB6tnMxh82g9A0Qgq0AnEl0rnSO6B26/TgNj+RD8Yeuuy+SpD0TEkbc5oDu
B6Y/Un3fKLemZ+xlTj47hFfTVHelfWSz56F0qm6LvJp1Wf2mEo3SOVjQrJiKftHE8qFQ2IAieGJR
dDHm42EIp8iMh70ic6SQhv6xbu9qynZhoD0NdVg8UCLAotzauziPeds1aYnD1J8VJrYoqQq7pUcH
ulOUYdpXcbVLhfbutjHZuWoo0Hg62i5FATSJLe2kFvCRnjzDLe9opnjzXImaOdFhZALXcvTgIZlP
Qh1Tgm8n9x3H4jwCbaEDptwqHb1UM4cxx3nd26YiZiZtzz6nGOhJpnbAxLCRavs8MAy3A6W2SDir
iE42cRpoomsHnTHuyvpU4C/GGkbjCmPSaxB0R01vOlIkgFO1MRKfkexeJQ1xpiUFE+TfNFs09WBE
as42hNoWGqADkgqHCpTzbtUves7sINkVyKRcnqRlZq9lC2Ys6kl3HqYRfXejbA+JoZ/9InF2sfDh
srne9yKgPUQKFWe2AQ5sb1r8zFKjqFYi2SwLfVnqFCY8Qp/oQvbP4ElOtl9HW7uqpqpDIUc6tLiD
01C0I+rFnmlR8N7Ew10d58MuSJnnKz82pk6vzn2k1EUH19SzeCUVyezX8JOkHY1baMOfEGPzjZFQ
263ZKS5F2hG83XfPReoERx2/2qLTEzK2ozSy5qqVVCvcs2ieFTO/59xK3VUDOV7KyRt8EsLlLds6
LKCdvjkDluUEHGigJVAl6cMtY7sek1RszH3KM6mJ3xwFFUgjazt4N9A7YoiogSeSWT9CuQaLGdbx
XW3u5juGvdxyuAv7TjrZCYYsuSy2Tegd2IU5h8jZ+eAEdoqeh1ufzTbP11hhgZ0J2Xtx2ujBrTEU
aYUJ4UInEy5u1E854iTiy/U3VS6arSeeq17EQGTb+ilUwSuEMpSmhIq8CQkqkpVqTyLBPMFvPEXh
Vq0NO+B8lmabJNXrfVNp3Z2eeOxnYNl6HdvxwuaUiXOWXn3WQmjQaFEmsgbyJzNXLIfKXrRWeY8F
fY12aqNQ41QHkb7IHli+76b1jvdIO8oSVAJJAG9o2iA8UmAMwLHPdb+w6Xp3jNRE/yAdJV/ZajTH
1BjfO3qS7FpENzAkwEVR2vxmSxmYwVKCe5QS0q63g3m0ZF5IGDAC4MzQzZqivDSaeKLhbq31qEih
zFFl9/VRGB8g9BpQZGdIXKw+c4/IzT4qJxFLxQj3WTW4R7P/KBRJvpNSAToPHp4yUGfw0lpsC4lg
y5gt8GSIR09Xmt5RHPzoYzW67ySXU5rdNxiLWsTNykIKYfWJKjhnNpSW3C4RhEtgA1g7WXE2SXiJ
hzBYsfELsANKySEctu7oaLX0CiEM+99JorrtwQ6ybSg132hnNSvf0pZyENsbZfQw2kjEObEFUzUa
kBxAJq/Y1OW8csvPsOomSaFSAQw+srJtt4bssyWuLHOZOpT2PFVqj3FO4LBRVPtWV+UzhAf8J4NK
NdxVwCQJda3XGW+AqrNfNGANKmrcr4XkYdaWB3FwOS01eoRBkH4pEELkshoCmGlIUX/WBJp6NLJZ
3TfefW8m9/hjEI6iZmZLDiRNG9he/7OoSbFvFKSK0sWmWzgTodDzpjh1wHwYLywLWD1wgZaEMunR
H1upg5UX6OBYy6pKk3eVdSxNUC7ACMHp+3eV2djHH++KIKFg/cPJqdc6SizpUSn5H5Aar6xIC4gp
1jQxJHVB+/tNUZmrRCXqteKb7UZW0VF6HsHyUoqytPeQx6qsQrYbrRF9R+xCh7F31fUbgvAWLlon
dD7qtxT70yCPAhSQ8g81ouqmUe/d3lTe2RplStZstIxwP7mdKnCGebcHzR5e4cGPMWAuSDYnvpQ2
lvyiATBkFKK4i/rgWz4kk3SQwXnTmZ8aWf09UGHB1g5OyNR8aC1P3wwD0gQDztcQv4GDkpeCHgvo
Rbo1QSTK9dAGq0HE+ga/slhWrfq9C6CW6Wa6YccwzJxMfmhrTH4i19OdaVF6Fa1SzS3NfVI6wieh
gr3bSkzbKsYqZYIOwerVllN2m+WkCimjDLERLMFfWXBWYM02GYrU1KkoR8UF+rHe3v74gil13qbE
jSi2qz4WNQW9MGr8XQw6L4sUPIMSOgxwhsW86YjKkuUy4yqZsQ4l+nFOoKE1rUYQaGV3m0asFdQp
K8fwad+NPBTZxsuaQmZBQ0yFlsCreEKl+BFCJ5rMzj/VZSWIJ5Uoh4jkuYtaa6lZH5XB0oJ6xUQQ
Zp/sttAxFRDwmlMH7ZPKAIeEWSbn363CxH+oIikj8C383he1dMozJk+nc3Z1kzwYzjAKczuN/EW/
omt28kVJ93cIt0qVvFtWJ68T4YJQoe7alM2qtIEPBE2rLVWXijwc13RFrunSprp8AHuao8qzuq1R
jZDlxt2WHtrrvBLRplHyT+bsOmrCR61OvUXScT6pNHvTueKi2SjtaTHpkPeyaq5VHeXW9NA5VnMK
0YfizF7mdkBnusezC+gaUQtyf5dgrpWX6y9OBWgzJFNm7yG/JpBxISJ8r5aO4ATBtheRcoVFy+4/
3aSoR+1QskUcZfHAj6Fsz7rOe6mE+SSZNGHI6MOj6LKpr1wrP8ZN81TYCN5NaJC20ryZNjocNC3R
OcbqycFXuBtDTndBzWHCLWPjTgOb17B57opgF9fNu9G2r0kEGZ9KcntC7d01VXNu2c/2edG1mCrF
uc4Sg6ReXd3VbbMNSnTzJGS2QGZq9Rw1m5wyNVoFIsxt0Q5Hx2LNxbYv5rrmawQbAmU1HUJUMEii
y+9kuJd4q6YdbpOgCVXKvoqELtWwthxI3wSokTat7XXS5ZzJa2lMU5S819JCKYNOjfHumfsSWRaI
nRcvdr4lVVUstdpq1pFOK1CYBtp/i6ScSGXmMWzyOjtz2aEDRUuVx3j4QkC8d3I/kGWkU+i2CsNY
ln1CIHulzxoKloc2VE9x62sPpD3Rjm2HXeqWbAuHdZyb5sweRHeqdCtdKJnpIXBAwmWGLyp7hcNA
9CC7Or3+phMcgosCLlHJIjxB8HRsZaS7sGiZx5um3Vj4wdhLuRtbeAvgMKe29RCUBP2BhjBVoQJn
i+QYxY7m2qYwJGPGtjffWDn4fEWPY7i+HG/9no0qnpF8Vwd+ulQFl9UyQdW1zKMdWA93AtgpXkJP
QETTqdkJWFp+6kLctaarPIgaWYcW4HyofcffQr9j9ex7FTVCKG/RNNYQ1cUJIm28UZO7MOnTrQu9
kBZqPTbwq6Wsxd1EGhLC5Nuz6RHqXIXosMzIeNEhzDIplhuSkGc9xfa1gQdiiIN4y1GY10WOnmQT
RoAehis9LBLk8DQFxs2DMSQbjvLymuhXdaHV8Wss9GgHZV+spVYsm5YOJ8glGpAGXHcvw3+Gs7Ob
RAkKGdXe1TV8Ob1yDr7NwEPkQb40/rg9ByprVthuTbtBDLNMJX2bgxROwZzDRWW+1qr/QGmoXgxe
NS1oP+2xtN7pcBLPbCtx04od0hhEFFmC6CqpIZNX2WNSk7Bq9DYznnC8rZdmHz6meGg8EDSaDkNF
qJp3FAzcTWzI3+kiUEmVvV3QR/nZULANIItPe7ldRVK8iZuco5CbHXpHHKyyMt77cBehZFXCgYay
u9fiqtw2Q3XCmA0dolWeqAWuEgpdIR5P6v8kWBSGvu7M9kjq4TbNg/XQ2/nSZcc7xXtocoLYqnRD
eVFqZSOLZhUoor6L2aRWpngogUxuRB+u1ZpDjGhVDO+eu4tDHXxfwy4j7uLyzkB6gI+9RqbhYN7L
bJgIkj2vmSPAStn9/scXVQmlGYe+aqWFKyMG2NYZ0J5I7vA2euwyVmPKLoHXng2nAHNRrtOAjGG5
EP3ecOUA97KfcxakdZDnyKIctd9hHV8qIXI1y3D7Q6TKzVrwAWvoFvEtwaJtFIDyP744RbF0IqNd
sxGJd0EyoIQKsMTjsSRcLDDXcYzfPu7jHlyu21F6j07YG5wtyQGPslGqO8dv9j3B0SuNUu2KANRP
WSvNZdSRBzVIWDorOci/UbhlITS3tZvZL3Wd95AxV5pvxlunGoXFdGAXY+A3kSPEdGTE4HQ5O8t2
LDYDKJijAaUyr1liV+oEavdRtlEyGNMZrN5Iwx6OJwsgosRmE490O/XpG3pFv3OQWjRjUgQ6Z/C3
IrWXdgJDx3Hts0YG0EMIzBc3+DOygXKa47zaFBaYE3NCwpt8EBLVndaylEk/EFznIAhl8uHcboym
+EbbNJET3otOJVSAZj0FL8AHGhDDXuevsyN3qTSrZP/lUrDA2+DNwKSfjdQ49/iyp16vuRt/PPzL
EF7tQviACWSxiDW800pM8IDVFVvbaFMX0umH722CGJ7pJIHsY0bQ7XyzlNdsW/PZqATVk2E+6Np5
sNv+weo5J9NLNk5mifneKeq1g1J5WVtd/1zK4Zk4IHFnKFssPeXGyT2dep+Zr0KDCcrLumaqFajH
WJs6JGgCO7NhexuKwy5WK9JpbHwPz7JA29KxbqKHIeqP4sSpinEhAeP2D3HeeQ9lW7cg4AS4HbVH
eWwj06Va+sGJX6xsGUtPqdfJTMmDR4r/KO7iqP6WoTba8yNWip5+4nADfl95o+Ag7Q5RcqTAnBNl
AH9tEjRDMasNGQmuMbpA9KicqC2MAeRImz73MUVqoycA8/hC7mnPNIPz1EagxuzcI8kqxkmqlHyR
TbN74qDLDwRU3GjVUgm6+KzRUmo9Xq1U5sMNa7o9UWai4HQDWDy1AGsLr4vLofaxqnTPHgAx+7JI
KzQZAFcQuDfDS9NrWNaa8yCIlPao7+2qfkTk9GhZAsTNDn3sOZmRBMH3FfBpT3enNczJjRO5RH10
sBGw0m4GB+MhknMCiR1AuTTle08V37NsUTZG8WIDlcfBIBNDrKblSwFoy8JxbwroNAHQtqkXgC1y
1a7D1yr0F0zsYBAb604eoDApAxilrvYpU+mpQoqg4SEGy4xn/Gd5WOTfwRTXa92Em9KRM6py5GCp
NQcOAznScou2RC0YfpXUsSvLnIuS6U8mQURUBDpjHXlAa+UoOvVJnB0VxZbvXFdbUEZZ2LqTnd22
4tQ96s5ydLdBbgb3EpaJRAEjnIV0a6szgj/lu2JB5lV68yxi6ZtWy0+2IpUnJEzQU/D8JKVirqsU
Zalw7GCblcA7Xb1o13qX74dIlR5HEdy00qxL0Zvy3rabehYkMIPBYQMnbOuHGI8J+1FWvT6QDr7v
MUmUpMy0AU5TxOAHS2ZZFFaBmm/ATgZKuBjedUURUwEz6Xtb4Lf2WYf8MIWz1GE9KMANTDFaoLQI
nP6bAmEEVVQpCe/444vd298cgSaYDqw8U2TCQ1lcVxKKVnYy1gy0IJ0tpAubkAbC0SErpHAgfbct
EV24mwIUD6ghJNrA86wJ23WsuWuLDtQ9o4IKCYcn2kU03FMbASEt/GWlwjuUasZHw0lwbfTQZ5Tm
gkKpfMg8OH30mzau5isA4LP8O7Fd9OwsEyxdpbBDxOeUt7W1Kf1Bmg/epTb16M33fELuR9SRWavt
yiDfbJGlAe7NUsrnvpR9UOYoN21oZXO0e83JBVM01zFtLdGBYPkPlfSR1x8er37u1ViadwaDsavr
jnHuhWsRpdqdwEE0CRTNXiI4UvYKsKVGS+2tbG1UrVf39Fmz3aD0K9vXkWVZrKGupJLZUr3qBJ+d
6Z/hbsn7XT8k9kzthb3mWImttjPe+sBUF7Lb3pstH5ti5BQLY4y1ZlO/GWNBp0gAQFgBOVh6DzbO
hAUyrfK4O5XmXlXifNugkkbNys7Bo8qG3OeRjfR7jJNmWcTsEiEuCDqxRz/XALmBDpophXzUcsrS
bBro0pKJXb1WF19vEZRz2Lsz625t0JzeN4CJiNU5pZ4CS0ky0F4IeFdlCa1acvqVkiVogXADc1A9
iN6FClbmnEZ0opMFoKnUsy+6lhj3DZMwgjG6j0h6JnLhgG5i27kY5Ko5+ErZbkXjnZI0+IhcYlt6
zWKHwokZi2CPcKCQ5wFy0Jmu+muiH6jcByWLMKoANQcv33TWEr1ki5o0IlBliN1F6tcrstpR4KlB
1C9+BE/h58p3FWwi+nBYOdEsbDJLhonvcADEL3mf1MGjLnf22UYeSmm+0NgulzXdfEVGQCEQr0G+
RB/SUVmbYRgb9WnYuM3CU04oYVbMrt6s5E8UwrNPsC/BtkKOMjFqxTtTSxJ468EnyiI8WKbucO7y
4gV+93lNH+7HHsdSAAiQJ03bTR7UrVTkqJ/G/wPe+1S3ZbBaDCYzeiuAW0sS65UcgcSosURuZLbt
bBocukR4FxsfPYui05YIHVC3JCatRJHucZSUG1tVeJzyGmpCfK+As+9YfY4KiFAMdvhaB9Vf1XJ+
yD6bLHirOnjJRKYgMBLFVmp6rOX8KpvEaBZUb1duJpXPeoOUThpUa+PpzKaZWyebOk7mSlo3J68l
8igJAszjqHF8FQamRNyMAoPG9lJzSiKXs0kd6rmlBo6G7FuiGGoTk+tA1beyAmqWBdXgADudwh7h
NSmQmlRd+koLISFmKMkXEoXRnc+w2QayrC+UpsjusaCvrTh/q8CzvOfxPmTKP8uycQdy1T92wnlx
UIKuSXZ7ktKswrlUlesg1NJZ08BF8IvCpCYBF0Ev5PJQCzu/MxX1AwW7OMtOuSZNL12oSW7M/bSy
zs2lH3RjRYaLPxFS8pgm9fCI7ADnWFrtBylMF0Y5uP9MFPzv9+7/uJf09M8osPIf/8Of39OMrTpE
/as//uOcxvz3P+O/+fff+fov/rH334u0TD+rP/6t5SU9vFKVu/5LX34yV//Xbzd7rV6//GGeVH7V
39UsZfeXso6qH78F9zH+zf/tN//r8uOnnPvs8ve/3sGDVuNPc/00+etf31p//P0voZOE9t8///x/
fXO8gb//tU+L9P09/eVfXF7L6u9/SfLfbNvSLZswVV1Rha2qBFS2lx/fE+bfxhhn0zYMGZGzILEw
SYvK+/tfqv43W2iEGOqGSvivpRHWVqb1+C1F/ptpECZnq4alWIZQ1b/+3+/25Rn+55n+V1LHJ1Lb
q5KbGZNNf0p9I4jXNoU5JvuZXEwXV4mNLb522VXlN+wVC2MqVgHH2RMC7nm1JAXCvBErK76mKlv/
vJylQiQ3TFuzrPH7PwVEUvkPdV0f3sxjN/OmeE5myjpeKzNo2TcS7X785l/uTLPGEFJTWCafFfu1
r5fyBV1GI/PfmEZnROdAVplJ02YKnX5e3CV780ZA4m+vx5O0wErxRZavbk2DaKAEvvmqHrNdemBb
Pa1W5ku/GObUJpc3b++XB6fZKjO4oQqVx6ZcX87pI79LjIIHBydnNsanTbRZM+fItwqW+q2b+xqu
yXMbr6bZpqrxOvO5Xr0mHRuYPreKt3pTz/VFOE+n5JzlE+ngnHGhTNEIzpOX6NE4iPVPg+lfL+zP
L+jXDMUfF2ZgCFvnq2bJ17GTZiPjIpCGN21JhWhJtNgCzdMyWP75Kr++lxqPjmRdmahjTRjXn2aZ
q7mLsfUN/saqfPFmKCqWvCcvydT55zT6ZRb9+YZ+HXFXl7rKGu4CN45Ce3iL1srUQzc2JV5qai4T
esMToI63Ljc+mZ+HgdAU1grTGkMoTVmVr4Jgo4SDfmG0F2NvPjjLekk3daq+YLheKLNseWuAjz/t
T1e7SuNNZNOQAYdcQiMj5uejBxpUZps/Pyzmvl+voaNosQmKIbH56o50MmawOsiXgepuQ22K3fSf
L/Dbm/jpAlc3YVkZ/UrUTSg7Cpea7zZzz3++wvgTfvmYfrrC1dzk9YSP6b64ODiv9VWfv7jQjZ3+
/s9X+e0HhYvUQimjWr9MtmoPxyviKqDIA9CJgWlP/nyBX95lXi5+rIU5RGMhQbDJff40nZM+nWh1
Ji7BGneGPLNOTHl7c4MmvJw64O9vvczXy4fQDJmLmbZJSCkj9up6Nkc329OVTwKNZjYshlWzIj9g
Q/E7XNx6lX9zc+PkykSuMMUqGgvtl5srlKjGmWBexqVRneVLxGS7cYKluTq9OcFeT+dCY/21SPZm
QSdC2bhaPTrsuNQlEZ8vkjUZInNnLX/HJDKnhhBM9BuT6q8vhmmZZNLSzNVlcl+vPsagpa3pdv27
geLdQtEM5vbGi3HrCldDCB1ELctN/y7TJZqxV2epdzeEUU7qYpaewCbcfFy/XJHFcNzKEFEsDEhu
4/d/ehV1ycw1FAqfqifBAHx0oBTcuKdfHtHVFa7uKS6rAY9bf6GTedAXYmXMlId+Ic/iBZrBGx/g
OAF8mSB+XEtFNc6roBjm1bvnFo5v0KK4JKZi4x6vnxpaDyBq15jqNl4ibkypv2xexshyVvd/X+/q
jegxwWMkcj+jHQjaVb78sVNaBAd1ClZ0Zt0Yx+NP+9PdXU1/Vj1gSuNZmeZjqLzUxHnRrPzz07re
N1zf0Lih+el1kGWMQAM3FKyrdbwJl+rS3lBCvDGQfnMjClwC05Y1U9O168cEOy03YkX5FPA78X5m
agke3rvxLojfvAyKJVgubOYHxbqeiNCc9nQG3M/wmz4j22apMZpQbp78O3sOdGpSn40njt43HtKt
q14NqKqlmaW4fII24RLhKiK/sCp32nDJSff688NSfpnXdfnLHV69fl2Q5xSd3E+kg+StYQ+4z47I
QI7RDGHeVF7or8glS1BWd9ALJsHcndU3fgXxm/njy69wNbqFbwEsjfkViGAjQW1a77vtOGEB6dgl
d7c3ZspvppMvF7waBIZDks445NjAf9rpxMcaNIHAvYWsv+iL2dR4btfZK76dhbsgY3HvzG8Nw192
IVef+tUYQSxqEsjifhrOLmCVcZoYETcmo/Lpz49XyL+O9y+3Og7WnwYj+NPcThnv/aZYx/NmRdz6
jvPlLLz1EH83Hn8aKdr4i/x0IZJj+gAC6Kd+nCns5Md57N15AEM7jWerZHpriCg3bky7WrWhfKNw
CN1PgBInABBj1NA8Xdpzcxrv8rW1qB7Vb/KK4IFFNv1fvLPjA7qaR3/+XLXxFfvpdlH+2qQk/eud
JfX31L8A4z6Wj+Eynw2f8ANQVDZ7bxNN7fOfn+mtIWtcrVAQIw28/+6nvIFFqC4Aqmz8uzdtmJZL
8F7TdG1/gq4hGQb+QLGRZjfPUb9/1oBDdUorHICv5gzVpt2HJOYjm9kPCj28tbkIFpT//HWGTJ6V
S5mEx1s7p1sXvZolYKcXshRoqAV92mP7XECvF89//mh/OYyydvFY/3NnVzNDQ5O/r0g3BGU9hfw2
KR/NORjUVbY0Dn++1O9ngP9c6WoG0LXcMKpY+ySY0Je+SUCCHGWHnXP258vcvKOrCUBxXPJCDfVT
a/M5vOe7lOzbUD2UaKzMJl1a4Xbo6M+iLZfDW5/m79exf9/jj8npp0GC5tDXeyZ2cHuvASQRa5Zu
1G0IeWtezJWF4i0RqGlbe13cLNL8fwbJf659NT8YHpjGcVHRlhH51grmV6b44kTGxsKc+md709xj
F44m6To/azttJW/L1Y2PfhyHv84R//kVruYIE58+4Ivx9qtdhE4AUAnVDcya0UR/NYB7LG4tKzfG
yI+95k8feN8RvOcE7mfVP2T+d52I9Fy9se/6/Qer6JbgIKNQ37saIo7c+IQPsznZaawp5G60y2TR
rLSTu3ZP9gaE1tNBbFDHTqVZuU23f/5Qf3OH2AU4GVqGKTQ8HF/nXR17Y5eXysUi+iXr7wv5Jbi5
6fvtNTjtKgbzm62IqyGjhlZlera4mA8aycUET9LemXoL99F8lF5CpJMT8m7o090aqr9uS6hJM//o
VItkDUv613tzLBQsIOIv5Qav6Jqk0HV3303JjZjePrP9eo9frzXuyX56U6QqlwTt2otmPJvIDNK6
n7INvLUpGH/K1xEwXsXmrEslnTPv1R3B/iik0hQXcewhoWHnmSHGmg4HhVy1O/OzfUiWIrhx0fHp
fL0msWIkW+gk5sgWJcWvdxah3Qh0T3sN1u5KrP63ZctfPj8DlbZNRYSywVi/vBoFMupjP0zyV2Io
CWQGdv1/qTuv5ciVc0u/yrwAFHAJc1u+WPSevEGwSTa8SSBhn34+tDTnNIs9XbNjrk4oQtKW9u4s
AGn/XOtbtjqMdr79e2//1Z2/PMxRM0erRJJyNdXU7ZtRXmR7XKwb9WTd+m/lsyEW01Is50F2cmv1
7UhAow4VPrKJqBniyvz6Bu06yfxYtW/kw1LfzlaVfotewv0xz9qYTPW5S253/cL/wAkLG+jUGP/j
U1N25tJGeK7zreTdgx1xiq5/sy9wjISgmM6xZV2hsDwgXXCuQIiQcX/Wnpqvv/UcZ35ci7ltvjdi
gvv63G6ZTFDJ27dfBe9h0R3sD/+2I6eUyKJl9hMF3p7s9vVMayOqFYqTf2oG+LYpcDyKUaY5jxmK
D9/uaJIqb0weXGUgfFY2tZtL0tmXLvGet+n5CLP2ei4LQLI71fL3/uzbzHRMm4Kpxznez4apgqaY
uXzzeeMTLbHlrYMVPgVq8eC5l9nFqWuUb3OD87XFo7mhTl2/I5f6vS/voG8gcz8xD3w/Vh41MP+A
36a4LJ5Qwk3uW7cJdxCgrsqH7gAcaAM4alHeJeWyfPqno5Uq/zxkuG+kEubqR1tUdhxJxD07L9HP
UBMuxGbekROrRVCBdjFXFPUnNnrT9Yl2vy0cLqZVXK+MVdMQpBx8fVIqSHbV28V7sw626irZBKtq
3f10NlRm9/qJfev3kgiN2bRH7ZlZ3fSOVkfE2AXawPo9fSSvdtud+5v5LrF6Mm6trdzj+7yGuLsa
Xv75M1IJZjmxPf7DOL4GMyEWKhaTd3E1rn9VYTb23rmC6LPUd9aJF/ptMHAV9XtbRz0nzpIsl2bz
7tufKWnSCmEpsd/rE0/E5STf5cvsLlhBdO5JDWZaVvajCWdCWqGGMXzrfOLdVWC5H0nfjkAucyu9
6YxBXtYWkn3H85JNSy74TWBm7mWtVcNTro/dRTjVCl5Y8HO0M/3JQueDMyIuEhKM/C4RGHeCEV/I
MmllBqDVsPPcLQ8BBc6me/TlMCdEK1Omab0TTmUGw0uoIcHd1JWd/yRgCJ/WAsRMKK+lIKwVpGUt
i1cgnZ2v4OaldrLzMNKMz2bWD2jDrSg055jNxpdPoYkj07JXaAKjAcKAGQ9s/AdXjCht6olxMvwM
oIxE0cHMu7D17qGb2XG5Ropv2tde21QSjZpRFGGzrp0MOGGXKe0yM+2pXQWaV90ami7OozEaD8Ew
6ncqxvW3cNxMf9dVUT7WeSUficxT5FcinMJ9o/mEXQpp1tgyczIobCkZqC4zIiF/gRzxjw7mTeH3
+WcK9ebQDlHEyhNr2menlfG4KjujIP3ccyTM6zBzz/3QgOE24OdEROVW717VZGfwv5xVDU4E+5zv
rc2wmw6Bkw1rkjhuOglvhF4yrHRpJvySKI7eFDwDf8HLST9U38nLaLCLMwOmwR6BcLvQx9lR4uVs
RzMPvHnQgzHOMiu+UmqwQTujMu46/LoggMCr9UaZnysiJm5dN+nWWtS6AJ+tGDBop1l7LQ/Vvm1T
83HGllwECg3NIYAjcFNnPbLpMBeihnuDVmvheDGJBZrF0h+bDh6C3NoncReAqpn6m1T2yQrczrQz
RyffVroL9dVCvRt2ldzYipywGjQ07nJ4bITjrr1c++BPb6lOCO52bLc76wF+ropAmAf8K/T1uCeR
w2eDSDqMwLlgstT3+B2mPOguAC0Pr3xxsnJDKAzuYLgoxqoxW+r89pfIEuG2g/i0H93wFz+BmtCE
tQPUewzYm0vmMiT4UquaFj0xTHUnF09hWjxAot8CGL4KRWWd5QzXQ1DJe9PQ6h+ZyGzMgV0MIIwc
J9AJ6WWpNe2FRrz0Ar37PfEwN0YdPY4dEY+6XpLcl8C+7HteVhz6CeBaT80RgMYG53G5sT3hYv60
sg16dpJcYTCQE2sZ9TryM/1iCtGTZUVoYAvQvLXWOM2WLE8NIAB+XbBOyVZDawy8PB9mf1P9kLtY
6Z3RsN9IuoAF5lYtkM4ULfZCw+mO+bTGShGDwg5MZG2qLbR9rg2zXzJrnW2XuNULPAx5LkFwvqBH
PrPCRrvqvIpAGbvLweRGoBH04CZK0dsRFFU8W6iOrwDiv9aDuYcm7ywgJpmbsLQf1EiorJ/xdiLX
qxddHlxKaekrobTsvOxtzETSJht+sM/cGj1u6EfaWvZS530YAO9D/Xpq2V+F7XQRGhXkpkmrDLSM
MgcEaYdtWlxa8MS3g61KscFVcGjJxdj1sXfXdfU1Xj0mi5DAHPx0kEM4VT3GKPWJXVAEni3wtlQH
sxy6ixzSw3WReOIRTa8GK9pUkFTzUkRkqowWMSC8rcrikrNEQn/roTvzL6zCTp2DLp0wvUtBFtzH
HVAsUsS0rLhElIbv2UrC69LL7PvUtGpAVJpBRJuFojuwrwsEmstRL6edlRuQ0oZw7nXGVdF25sqI
YgpOnvWpNToXrIpkKSJK3oBkwVKxMJjH1op8B0zy8FLC+C2dJrnDYHBlVD6m7DAiVbF/dJDOdZjm
L53B3nmFeK5J9Vj2AGcOmiHqdQJZl5D0YdV3+rSKAa4snBDLUWl5501DolnsxwwA+87PsphEBBAU
no6jMgm7bW5VCYlnVrJOBnIqu0zqD4OArhPqg3dlahVKOVerd+3kWWdkZY0LiaxloSTsF+417gJp
kSJmBYcRhO1mjLNrwy0e+VPvlW+m55KUT0TrPrCA6hEfMOXjoRuXfS4I+Y2i6yhIz5XVw6tW1tpK
4x+NmV5bbOoXhEA4t06rqgVbCPwxbgT1CZ/0UjP9B2OcqgVbttvAIFxhku0Nt0oGjhnTBZYXZ3sH
ic2qoCcua1u7tJkM5XxpH3HFv4z76Vm42lmWaj8GUd8ljTxr8gTOh+IzxNK/5yh4Uw01lhOfhJd0
TnYnWvi8K/UYmnRyYzn2zi/AAk1Gc8dK0K7xNK/kUL7MWJNlrIbPKtKaPcNzn0q4pzDb0MhGKXHL
upuisRdYULTsJSljf1uFur2Z8grgtomT20HlrAtga01qH4wBi7nCPre0fRHufSmz7eQkFbQXZ+eY
xY00SkAc6gwl+7ut9Gts7fdKVRdl6J+jNRbk02ivRQlEFVjztZenjwSCvjitcaU7yaVoc6aupoIi
EIQ/g6nfQCN11rUG5SwwJrUhFIo0HthUewx0z8noDpup4i2lXd8TK9OmyzqQF2MPGyCfrsdQEgvf
FE9xZgZnEfkra0IRd31LLK9lDa8xpnkr0169zLh33eZmGvs7YQGBtXxC7KaG0Q3CSa5UnTHM4/te
KeJ2svReICvFnV7eyqh+sHEpb0kuQ4hGIswitLAjxfHdqA3BrizARiDQk2sY0ABUYef7od6fF6CX
ILFrjGsXAhmpJ/hXIuHvZBsPQHyb3egbP8Yisq4ywBcbQQw3lmezOYfDny9tUYIPSLrboMB2LArn
qir1J1G72jJPHO4jmvR+iFvt0uxHn/1Wf+tYZIcYModjH+AVqDT43sLmRqEvzF3UjOdqSrcii1/k
WFd7Z3JrmGtkTjaYKKe0OwdB4JJoEBYLw6+fpGeTjt7onzIk+N1hztwwvRymqLhGlZxuZNeEt0qR
shCgRNep50MqRTKLdkRvUvdglQ7hEqsgEgb7i5yiG8tuOyS4DGu7Wxoj5v9Cmd2FVcMEmLoJ08xo
o/tHiwuHDddzFkCTqFqrXbe9fRORLQgVN8x2IYx7MAk+Gc59isc9HdyVYRXacvKBdCZxGmzgjIQX
louKBZfXtIkLjyTi0T7YmXyO7eDTAI6wpH5x4bAP27i1nNbd5HaLoQlhztp2ssJeAVSKyCXxI8dm
eEkheo72SquXJMYXFBsuMJyhVVAMNcxPmFuByEPp6FcNA/tcqCLYWG1QgMjwsXOCOx6XeSGK+z4a
oAoMxFA0omEb00rifrBEL4yWLOR4qH7Aoz40SLVtd7ozcLAWooWFZVhs90YM75m8m2TvrfvMtvZd
6t5krUv+GUTcZZWGMcPdaYBvDFhZKxJ5pjRvH0pLrzGbExKTtqW7D+lvENQCfYdJpnnD0+7spZ+G
AbPGKM8dHN3nQhC1nhpeiXKhlnu7C/BqOjYsOGx4RoL7L2ReumBCuJNEIi+jiWwUk93vUvn5O+Tp
lzCbmp2j4hsE95swrO/DlJmlTQXZrR7JTpp5HwfeWS1gvXXJU9oyu+VC3vdxBJPIuNQaeAU0Qphj
NabrJum3JiC5GO4z8IMKcdoIXBT54dLprX1YOnLlqooc0ap8U9rE3OyULDTkFCw621xD2Z12gxna
uzaVP3B3DPhd2Q/nnfbA7j9Y1mjxF7X0Os4GNmzDxHcECVISREfkGMSnV4k46xiO97VvpGdG3Dl3
Ohi6c5b5x0BDQVX0MJMiA/IQ2IiF0UOl8Mui3wmzNvZ10SSXscc3INg14kRFpnKUs0cjrCfbFj2H
BzI+Ni6L2xjJXRIShZmXZHF65KNg/oe0hZMOp7teLWMp3gonPfid6AhQNa6nDgZVXAUdvO+pWto0
yLcs9a1bVgZ7JGOYXasd+XeQ6rArdnvZu+VaE8ONnWpgIKcmPeglwr907BCEsuNZa0bNFF76L23R
sZ5wN5d3BZ2sIsMvbyPYVRlniKkbSOomedGK43E5mGVyiPFS7XSnaA+EftzZTvxZhXm4TBMzWKH0
96CMOK/SwbFndaTN1LiXiNAeHopshL7dcQC0IxBSBOjK/N2HvMQF9DZzYXcyKIEgZVwPO/XKqJKV
YAOrGvOu8fq7esS0EQxgH8Pslfn/QYj0zBqK+6TASlIqbYF34zoMw7WTpSkBN9q2CK1DUoQ7qD/l
YrLlSiI9WbYZX3+cON1xxOMHoVIjVCXX44nxGQKIq7FmxPlr6uZqOU1mt+f8cwteg5fQ1D8cWYHX
thp3l5QkMjtZDBgIpMwZbmUDGm9cnpU9HiBXTJyBRR9dJnS6TTZ6EJBsNATN9G4O7osOLewyrnUU
gCG8VG0D0bW4qHsooGVpc5YMBwf05mTjL1NdL5gOVevBqYJS4CyKtHMfqsaMf5awCJjWRIkEaZs1
42uoafk71licWcZEWRZLl9NLSqWe2124rsLq5UTkkMbBfQHNb+HVLrDtuEwvbA3qgED4sIB0+JC6
EKNmHnM9etejCMalHNite8mAkw5431pPDPshJ2h9bXt4b/URKhFZhMV5CXQ7wwrHpG9gewHlriXX
ZpsazxnQludBEJ5ODAUKkpSOLF3/fEwBFLBWjhs/w4/IobC5ZLkNNhx92GT4Zb7BaiM2jFnCZdho
AOsr63XeM9NJn7NOZrgfZqQ99yFJZ4RvJewVl4Xvj7jl8mkPqjkmHIagVXjp64rtAgbS8dZSGHlx
Ua5NEv+WbB72SgQ7NUFZxUj/UGv0R3voLlUbfQImL6A5ljssVvW6J6sJHimggdYkvi4d8Z5zoopd
WH8+b12jgLsIHPzWrQ+znfO4BGPM2KsjMveA/2n3qlUwVAK3lIuGq5FFb2T9mciKwodf27BDxdEb
op4cbMzfwZASkiF7o3kSoY7pdQACzFsuFwlFv2twG6RhdakGSBJgFH57sm5WbtXkRItJfLglW8rJ
rz+ihgBAoldtnYAVqT1hc5C3LsctEgW47OQeQ2sfcZtjNeBV8RMsLNFsidAqszvLiGWBGcnfBkxT
GZZalT1YlyHMjD1Jmu+SdAytMR/IeMi3Ns7NAqZu9Tjm1a1dzZw+JwZYgwAM/kh54w9EtYd28mbI
SC1Mc/yMjG6da7C+6vYgq/LAyfDKBEMBPciZ1nOGD5Z9slIsnbAS6P0l1YkaJIWqXRIhHWjJymLD
mLYTmNVyxghAJFvLDGo6oojysvSZnlzYAaUAeDfZ5maUpfswqSf4VtHaSM3nqfUCnMNuug2GvriK
veFH0vYw0jUHrnVabyFrxIs6LleWwUa2aD58jY2TNpKqrHvNVdxr/aPIkukTWBD1DfI6fvArnoyY
pDwFbGRr9sWjBLNM90yo2lTWnaE3V0EMy6eF/7SSinXGLok76QxTHqKpq2e2HEEa0osxswJvqP3M
RZ7OjKg5rBO50vIPDNbqqrccwm4scdu5EMma4QEo7t6idsJz3JMueq90e2tEzc6FT52oHK+gvFUj
Uc9jtIsIWR+y8JAb8hJyKIFIRrCBHPHQOt7bUI/A+V26epRfkZZ226fRriHimyJLs7UDskJb3dnK
TgdS4y1lld+5QJIGEOvxGB3C0bkYJ+uFeDOWd2LzWBenNRvQbVy2+zaF2ZPbpMOZrxT3+IrJue6p
reZ6W1WHu2FGdyRGw85O7UXqcDTSZpoMcRNODToxG4I3rxtVcB45RB49MT1rzSovvLp/MfOyOOi2
bVvXviCnYzuUjv9iD2oeZ62orzVyeLpdMZhFs++7Lj+T9MlnJ22HlXJEvjR0qQ5+6p6pTtynUXjb
9zXLkvKdXSc7QNWNl58R+ltBms0atiNwXqwnL+UUuPA0YqxuolzauB1xmz6XXUjBygSte5j5gw/4
e7Qb7rOKqwaEYx1a9dkkzKh87KfRfMcPPDWEfBPvsmiIm9QP2F/T4TyspArXwjOJI8/wlXOQHdO+
XBQJi+w2B71+CNwCnys2R9cXBzs143jLUElZ8wt2z/FDbaa+fumRGlatujCq7ZuqBRs0lYRzURzm
BvDn7HJCn9UENqFtpVGqje5apPt51Pziy7ArSBzJRvlkxuq2hmBD2ve5xSmmIC6jkFJftwmlglA3
bpjvLhqmWNDQIHSziWCQwHWzdeaTILDUG2fYpZjvgjUVj+7BDHPvyUuaUG5zWzYcPRNyyCHxhq9T
FDM4KhuT3CLVJmLftHBswEcaTVkbzyHw3hi+MAsGIbCi0TayCrvl6BlkOMHjVragzGslUeounGG0
RqoHeJ9nLFtfDa816+vFULvmWV9FHkj/TrHTxJGrSQZTn10aHB6g0GtuxdyIMMCg95VFog0HQutl
N2+nCJL0rdZ6pKbqc0yrvdJsNwFMsE8HakK/kXVuqA88tkzE61bGRkc8lE5WiAZ3o/qY2gpYFr2k
7S/MTGHHVHGq3w58iwUQmze71MU2JemvRMKf9yIESpaFE7B4zdQaQMCwlYo9oZaescUeTUUIPnw8
biFSyIM0A+MigcQM/dEZKwIV8dxE1zp/IxJ6yislps2pJOsi0grRP3e6meY7ArRFQV5j1bnsBeBh
4qMG623uir5ugp0ZC++zmDjTbdI+cD+CsnGDjRC50Ja9PfSQETqPM+PCDyFPHRqhkdw9BQnYnxq6
s3YzhW44rgYFK45FBSxIfSnBaevWiojzEihyk0R2d5ZozgSEMpAtoWe+yDzcv3k8KS5G6n4wuPPl
TnhwtpoKs+hhGLgwbADbDlAqICVa3mNAKol/Ljiy9g9NQydmPqsGE4q/ljQJuMUQnu+wpTilte5q
IluLQ0bOBbtxXQOrcrZRDyfnundqrSSd1hJ9OSd8eNFOTD4beXsggpCMKtKgSR0LZFa/stP3RQSR
3RTxwaujKAKBZmv0Nz7F1G355/JhT/0pb/d+QkgBbmTPsvEch6EXkAU/9tEbTFPrhxFrJUca8HF2
RHnUhiL7YbgdcVlxnSXyKiQH1tkEkzLMB0EZ8sFvNZaYXGWl8xjpkZBvfqPH8qYrmJLjhZkBqg0I
N6TkYnIgpxx+1ZZyIP+vC3Lno9dcyvlZHOSggOICyuxCTIHzIwzlcMZflntLGs2F0VSxvSK3hTKZ
DQcUos/geS7Rz5jD7buu4AJ/gZW+jfcFYG4bKr3hjXcmWzWOAOOIDJJzS1JQfVEWKwTO0oEAjMEZ
Dpk7+JQONDz44UMP1aPfF5iWEYun1tC9uJ6iTNK5fdM8ltaUXpqjDmtFt81B/3T7GUCUJ60NHsI3
B9LQQt/mrskyQn1P9oWb/ZygibMWsWPisRzuMvKdVxIrt6gEie2cElQBfYhIwubUvfO329ijW70j
zUbbhpqLXYFbYA992wL6yI5y9Hp47G6j9T++RacxzzbwmSFeML/5SdySFO92mtmolG7Q9IXiH0tQ
5hYc7ifRu5ABduzPK3KTVbMzX5Havlfn8S3puoih4i0HOhYgdwsyZHPKFPhdZMYCZGFw8mxsj5bl
Hr1Dv7KbQbet1/o5vARGtU7u6mDlX04HDV34sFaX7hmh6Nz9LmLkrTbAqBO3s9+uZucf4OpM8Wyn
LGRuX6/UK+HnLsm6b0V06yJNKNo3sjAhkQWn7B/festRQ0d3zTY9f+p4Ugqvq/nVJivorhtgBDhX
y1MKlz8pe7AzoS1Huut6x3f3aaDJAtb5G5TU9fgQbUi58VFAmittn55UCR+/QlPXkSM4fD2BKdey
jlQJbehCYSShkRi0c0pgy+R+WpH5vJml/QTAGetk3e9OjYdv2qFfrZqAZ3xhukgwjj6cFbuVADfx
GQ6v/tVsPoZOtdSvC2A8BJsYv3y6p82X3xxrv5rFscZWg46D1u1rfwmDrCc9lxyLnxRx0J39UnqS
VrVUKLROvdpj6czcGBZ1eg4Gaxt/3NfG/DhUEeTqnzVhtNzdWK48NYedauGoV7KrCVsotp8Cs7i5
xI+54hp4Kc+r23nEZdtTmrNvYp1fj4R0RQjX9jhJHXWW3iJTlTPkT7XJ9toV+TNEn18F59pFQcl4
ae6yi5NNHg+GX01CDTcx9TtorY4+GXVNUCZa/WnE58WeKWbjrUjBHTezzfCkFniesH6Xehw3djSh
SSu3/IoTDpBSzP4McmIzlw1vtUdauhKX42ZcccXT76lkiuUppcm3xtHL6AZyOmyVgAaOnhSg1Fgp
tDPquTAXw3m7nX3PKUFrC7kvV/HmlFT/D18T57NJIiObAZozjzRCUpbdkI3NZ7+kGrEsViCxfZwJ
9SM7TMaDd+t//P0Rv/fXucF5oqFiTE71rOj5TeulJENSM9UnGJ4fxO+UCxH3JwU73ye0r43M//9v
jQxGU3udVJ/qWT72j/kuXndPgF9JldrgVb4sztiygkn852Pxa7NHX28csOGnSpG6smn8ywobD/tM
bQmszHuwXst9scaXuP37+/zmG0KHzGdzmNFMQA7esU9Vs5RZ+0X3GWVcu98iTEYIbROy9pRwgS6D
C7jOEZFwf2/1WHd13OjRC+YcrcXU0z+9PF7E+r3fkWKV3Pz/tXH0NkmWaJ02bj89svMoEGUkvcXG
ic3DH3vjby/vaLC3FsE5GW0MKYCIyli72omF/NSLOhpfCbi23Oq6T6LAbfNQxuem+/r31/SHdfRL
B7CO/FwGB9l0Glr85ZRk8hvPQeZXLu092isuVtfDNnOewlV2aqr605OxeFOzMjDfYm3/OsaMcvKR
QfWfs2gzBB6IC1FRJN1C7143ewJR0lW7C6MTzf6pVTYqCDdndty3fVFhFqlDCf4zr9WiHICfkaAS
nFIwzqvy1yWADcnslrIMhtU3VTOkUm+IowFTe7AlUGziNg6qhrUtydImyhtj9skl7k/P9XuTR8u4
BqiqAnvFqhOoW+CmAfabYO+u3YssO6PyR70ac9zJZo/3tCYgGQ4laJkdSMi4wr9+xCjSy5yr/4+Z
/1LeWrucp9Q31nI2c55yj36blI/amn/Lb5OybrUCybT7MZjnoiP3wMNX07CIUjk5MSJOPdX8fX9r
yTECFGrD/FT9miyGTbpVC8HxR96dfqpvrvDjV3j05XRDtXEyC0L36aWxsg7xp29fVQeY2Bts4cGL
POGr+b6BPXqPc1f67elMtq9dw9PN55Dufn46iAGrZk/t4XQH+TZBHjV2NNE3bW1XpO3SGEHPvMpb
bYnMfvGibRG1nm7u207vV3MC/zYpMbr4th3hqoqQRPdDPzOXMBz51zzutK2JP/TvneT7g+ETB45B
6ZR9Fn3/61uEV16G6HzeG2itoXlpdScmkW8DGqzS73/+UW83Rn/SDaneI5kshaNx5wyqEcnR359i
Xp++zFRHrRz19ImacyRj9Z7UV1WHFsW8HYoNctRlS812jDd/b+3UOzvq6kWVV8pI1XvNHw5we6uL
i783MC/px49j4aegPiKEDWnh60eh+t30jZzeM4xc9aQfpDQgCYtz9IUDhyfv1FD6PiX5HAEtuGIU
Dwzj2B7r54MQBLy+m3qIOETdce+5CJIROCw1v1ItjZaawjkoVnJsEeubt47O/Rj5sLZ9NbBD//vT
zyyz74//2885GmzKj9FW1vr7YFegJl+7aS+hAuIM/HCJsZ+DsHqT2yeU+8haUoKja/M2UB1m1BGM
/9a0CkQhjyd+1LfFkC72+zs62oYZ9hA7Wqu/t5ByRyj7C/HEoYgUBRKfV+7P6aF4ICHj743+oaM5
tgX9H+4KksBjepHpVH6C4P7dDy5kYJEA56z+3sAf3rRj440AjGTP5LijjuZ1GvdOWv/ujOhJCkLb
NKleamFeRfF0BgD3rE3Hu783+cdn+u8mxfE2DYOAVHJ4D24cgcsVqPCp/vOH3sywIXzd5T84EhxN
aQ7F+gQpxXsoP1WwzdDIaMEyME9MnL9MlUeD9EszRzObbU5VIRXNvHnb2XQ2/FB33qf/lGyc1bBU
j362GO9aos3u+sPJuti3D+e4yCGpp5hsWIRzXApAKamF3OjAzHGvaiBAnFh30S/XFy478sovtbN8
E2+y7clz1vxYXx77qOX5l/227Io4EiX16ne16rG1QHfbwmxf+NtyRQDiie75fVMxN+ZalNH5oJQA
jwadl7iJkeoOPiEC2pfxmsnWxY88L4SathAv/zHy/YcMef3v5zgCVR795f8jlPKq+izuVP35qS7e
qv8BZEqbbTyj+//OptyW2Vvxv+7aHx9xo+r4Xf1OqfzPP/1vTiXASfocDCDOBfMx+9+ESv7XGTAJ
tdInnpaFi2H5fwiV1r8AVVGxgkrDMYmJ5r8IlZb5L3YeGAd98GziH9EpfwE7/rtnzngqfAgzB5N/
Z1Y7rsjFldQExXkA38IBDj86JvflSN9sB/aXl20cvU64lAtvMom6cCzdi4nKKBrAgDix6kGLksea
rdBCYMFZjGZ/DoH50VQVmTz4Egbu5HMV7ewo2o9G9Znp8oCt6FqYzY9OyJssReCST9GlV3tuscT+
M+ymiSWTeGHuIXC7gFKeTAP4qt9uBdFwl0IrUfiRnvAwEFSyAEHZPqaNj8hqsPJq2YuWGKOwRsNa
EY8J8c/vQX4JN7qaauShamqETsxnXz3YSVbfii6ec9UjFuzS0fSfKmkFlGGraFe1dCWaCgKLrsCg
fxC+hMA9K+S6rTLk50kGgDm3hwuJLvCl1lvjpcwN9h4NN4BRj1WJgImeuF25KUk3QLi89mS6j3os
DIZ3AW3+pdDjA5KyrRu3xg6zh0cEZWBfOnmD7EtzXkiUvYOSexMbrU8ZY7wOGq7LrEoUV7WNZ4l0
ygaBR+cqpKlBWL031iRW+KInXDdVszc48T5WLhaxZupbdkUZuXOF/jqwfj4EY3WHnFnf9V2unYvG
XhpWe1da4tJurVUTJRs7nq79NH7WTC4UVSjuDDEG64lXzo1bKJ576P+rdhiovWOeIaCbtJqg26KB
AIbcZIh9se6s+CXpxsRKfUj6oLp1zUARZh1EF5Y92stYh2jiysZFmBxeESdccDkcohVS0tz+Gpr/
aJ76nzYDmdZf55/7t2J6K+K336edX//IvycdW/8X90AW5VkmGP7LfBz898Rj+v/i4g25I/MIJw3g
uf818fwi6rI8wsLCQsHNg5hnpebfcFzNMKDjGiDSMW5zG8kf8k/mH0oFX1ZGwSEKDC8ABjQK3DSQ
4PZ1ZeSuPxQ9HOaFVxLfsdeQeWWbquKic9flfW0/OW6sCCjKq9amUzi+Wtld6T4SuNiqld+gOlj7
mbCHjykc6N5hPRQDOtCh1Z7sXPc13FYSAUYwTiq+8zs3r14DmYbVzifE2bkea0gClJ2krYJNwd5d
4HfoFLcgQs+52HbS2oVdEtTuj8n1tfJcL1zpzSmxsUS45RMddlmOQw3zH3UHUPAxLPPhUqLcRrYc
2eiTaisP7KdC880RFbShqm1b1+oJWHB1X1Vx5FCjKcxyU0Q20fIuao19Vig9XHL2TB40MY1nTT+W
2UoLPJJTbRyARIQadYf3AabqnbSCst6pLERVaKiAmIcuAKdYp4YklG3QvI0RGQpdbDwYe1cKjilj
1G/zLK8fkzy3bj2B4YIw+uAFzXeWbWsjTpYasumbiPwsLl4NLweeFcqS8o4TDqSmaaQHwO0mSiUH
q/jWStv+8AAWXetuGbUg90v80MoNuehxcPItzJaI8lxYiDxHNeRbN5/QZDkaiKoC+Trhud6BCRZC
q04SyL7sw/HQFA3u+MBGlI6IY4PL2x/IifDjN53kuFuwEIm8Q+mkfkiJkhYpuYeXcSgLc+WUw/DY
R0l0GUttes+F256Dba925LvIWcjpY/j3siZ7JeROI5qzCIhOccPWSpdtrbXXbqrlhBjXdcfZyeQQ
sIwLx/6RBcitrEJUxMkiPEDODUfwSupx9bN3/QIka2Tq9cLuZxnmiKxhxK6QkCrsh+l4belkeZAF
kaIadAb32auc5G2UvnZVIw57ttIMVYgmXYtI9Grozwwe89odIjKVyH8hpK9niOBFjIt94ajq0MKm
ipZZlg/hSpY9PgZEGEs5JdM6aZGpF27U7Qi7nrpF5Aw+Lpkx2ROhMe7d0tCf3VyvtrnRRntd78MX
MTnGMvAaa6P1lbdtO5ZlR5vVLFRrtxM3zRmLkt+SXtQHmC2TsHgfs7Dvtip3cAqa6B4XWg3RZdFk
HtLnzs61fhkFk+egiGk17lBwlBN8O8QPvlWDkHHsdmNlQ/fqGVqnLes0BhbExiH836SdR5PcRpOG
fxEi4M0VjTbjOBxLc0FQIgnvPX79PjXaXXWjOxrLb3XQQYqY7CqUycp8zV8dQNZ2o2IyYblSnzQH
7FBDTEyAwOLKogjXkhHihJppAwJRUqcZXod/UXhjOWP1RbVmvd7PII00N4KO9hMbpiaFL5LhNEdF
PXiJNAvEKZbCbBt0Xto8va3xNW1uhRvI6OL97JQbMGmDs9VQBsTAIktS533Smy54laErTzu1Dsbq
Fv5KMD/GOBYN3jBGPhTWCvXhTYQt/DMIN1u7R0sfpDjuDqp8AE1aWbsJ8mO0hWo7QmLBSqLbKINT
DS71nqTh8ZVg+sQHlbEQmGxALVi9Y5/u1ZMxPUs6jygKn4PRvEbqFJrAxbukxIcgANft+Jlqfw4n
WixeENudWFBpqtqZWyuB+dMeFKn8YeWzgzJ+Ns/9rlEy8iZYpincznZQJhSi8gjYaI82gOFRcBCv
djOVYZk1mQXWtqsMA9xn24Y4CCdF4hmRrqJINmaO/TqosCicSMZxpwLR5ewxim0t3G0zRq99SpjQ
Xt9n8Bdk05V0BR4kqHaDpCZAb3vXzREGYVhpDTRObdw48X9M/XGjpLU1v8O6VEKYhn1tZzspGnUp
xoykTtUee7JgdCzU2XKO63xb9y1eRAd/yPs5eR8T2s6bruTYcDGk76Ed12at8eN3dh734OJVKIxv
qtLk5q4v2/ivEPQ4UlK5YQ4RvolKru3R2IuwEUrJN39WPaJJN0HSF923PLS78gf+QJL9YllzZtxY
UCYhOAy9UuHbhLsW5goFJnptOcR4n9i9fkBuzak9E+hfCxYfEgc20NgUjgfN0vX8WQkhjLpWBmyu
lTGm2wZB1CXP3VAp5UMN6cl+V6amoEWjmTj+lZUwdDNygGq37KFIwiqv0iWYhTO1MAQJ1N925+BN
KgXtFG2iJjA0zoEAg2vu5SJ7m4aoQiURakl3m/u5inPaPJcFhsNxHLm63EvTWw/UEB4gsk30s53a
b9x4hpn5iE9j4HAmxqbsKvbQyAbMowqz9ADnGWjlRt11MWhRfGpccLlac6i0eUwSAJbaLL9hRRPE
N3XWWylMFKm3CpcS5MwlpRuV4LnljUG27tKotL81oe4od3Irh8HWroMufSv6dlTu1ArDDggvpWVm
hzaLa+UJ9JzV7s3BiecvY92lmNNGvWann20zUtXSq2Z/MEJEuhANyNwODP5QuVRAQlaePULas9ys
QSKKo5ujpv86cgBDEy5x/8k/5UEG9z8JldneyFJazWTffiHfqAPQ92gwYn1T2I2DEx3Yx84zqyqe
N31cKu2tLIPDdjmxZO0p7zEG5dmBIM1NpupB/trF1JM2KUhC5xNQWrvZy0M/ApLolSR46zI/K147
+NHjDkRt8AkXGz++n3rAl9wLWc/NHJfmGIHilsqaBN5qOuwhLbiNv+IBhdutMxcpJuc8asa/yRAK
QAJARjtAZXKVbTQdUYlNBz1q2tpSgq1XMxdj4oYJvhmda/NWsm/zNMRopNN6R7vh6BjaX5JVaAM1
93r4kXUq7rRDqVUbGW/aee9LWp56Mf246daMm9G/nUR15sBfkY2DXuW1s1P7TG+3mtaFxvfaVEn0
2rLJpXs7G/Xg4LCKmTclULVPeVTl5qbvKr9158KaOCWcIRULG+HqHyWbRIZN6tvq6GGZI25fzQFA
amTdaD5hZSulrJuiS3DUGoenLAvj1KPjoyYHHG40hX2ZJrmLR7kjkbb5lnaIwIFOG2zbsmlLez4b
t5XTktolfZTint41feUp+HBFXlZAJ9lgjgzZRksDZ7pp8JYtDiNms7+AL3b95qjU8N9ll2Ohe/W0
ukruLPJ2WexfygEq+c5p7jwNZRcb0dS5zTY4ALTtSFj2iYmg+h6SmBZDqnb9b84Wzt3TdA9Dbhvo
N1BrZITNsB1fw4OcpfLi54DkA7HH70G/5fTn1EZRoETBO9P2k4Oufm3ax9oBRSiVKwO/FIjeN5JR
CKucy/VK09TyVXLoPZ3yGiKtMGfWQYXGFWZ/XZ9i8ZP/rY78M8OMiseJ/dHUXbxOHKiVkqWM3Bd1
v6sN3ZXsNRDWaa+HEJbMaa/A7zEcnFCWbQQtnnynkhlMJQWbptX2dvwWY0V8fSCLouA/YWzdATMD
S4LvtKjvjmQCdgAF3rUqT98LldjsQf4sv3BkSHvzEOyUP1LXOQ8oSqJHJU8n53S3Zqvh0B9cxcRA
rUWVJVpZCgsMkgijCAQg/yDBrwBDOg3TxHy5BpELt93hqbylt/RLBr2g77IdDogb6+bPOtH/BKRg
BzaPNzVFuEX1Px1HfSi6Gct5Rd+irXboYA1byld7Um9WvtlpvfqfULzANQuZO3SDljX5HO+pGNIE
6Odbc1/eRHf5TugT4t36PUAov3ZVN3+I36q7ceXbLXBB55GXH88I+iRCJdXVZgSjK9626VMjk5I4
z4ONWXWwIcGT8D2/PuLzvYCs/NGAFx8zN+Eto9xQ8qz6VcMY1H5n/Z81Os6Htjil5kjBx0kCO1Zh
NWlbn3gHHBCE20zT39cHs+i1n0cSoz3aAW0xAUGyanxfm232SQMsOkHRdMdN/kn5ke3WmtKn/c/z
cOLUPAonFXI8SbRA3UbVdnOOXoCT7Lq0cvPBwid5DcNzdjSy8ahnw2+iX8RZvPhW0JbsVuPJ6iIQ
5SYqr+376/O3FmDxoZCJash9sc0tMVCwq+/a+HY9gHJ2j3wMgfoWRwggpCUKqY4SLew6+HL691h1
/X229T8PQDc/YbUbvhc3QpHTyDdzvoFpdD32pZXOSfy/oRcbTHJ0CBw6g8vUb/CN3N74qtXj5o+D
cD4KNi3YPgr8i0YQxOGeN1HME2CGBBq+8NLERO71epALn+kkyCIJ8fVQC/yJAxgWx6ZFZFR36sP1
EBdWNsc8nSxQijJWAIuNpBqVFKd6n7hU9dwCO8Ree8w6m8wZud1wZdteOHRNCxwpFheaZivLCwXv
orgObQz4kKt34ZJtTGnaldhIIh2Dab16m4V/puf7sXMtXagJyg4b6uwOQ0sFN8akTNxoPvThDL0/
3wxIWf3xLJ5EWeynPJxTS5sGBuYgXWJMKfa7Gq8NKdTu8i6w97jyPF8Peel2JqYN8tpGX+0M793G
fiA50LNdfGr3qGM1b9Fb6yq35k6/U6EhobO51v78SDNPcjaxVI5iLrZW2zhBDpkXXZdbY2d8yW77
l2jrbIe//RvEmD6Nh+J7tu8RjXKTz6go3PLA16G+boZVgJzoyp/9Ep7glqpzQNLhOz2RwSGUpj8x
+rJT8WVGeqmzHgo/vs274kUJsi82BOXSpAcUFYp3ferPtiVpK9hKnIM0RA5ta4EY6EuzpvitdG4Z
adHWNyKkyZJgjT9ztjMXURZZZSuVcmjG1FN0HX9kVvhOrkrcvn0P6bRffTc8XR/V2eYU8QyWEkeB
6D4s4hVKYJWWxIsHJUzrbsBvEPioY3hhqls7pKB8N5EzazPIsrW/HvlsPllVog2L7KYJc2GJHUgy
O6bth0BfnuEHP0c7aVoZ29lcLiIsDtLAqCKLik3tdvnvAjSsJj2mwwxB/Esrf70+mAu3z8lgFgtz
HpUeU0JSAwAhkNEb62fTpi/VYO6ux7mUAh0HUherMBpGPSlNxlT7ELE1s0Odgg5vlHq274jnwFMP
+1+1NN+FZnwXJMFL3c4/rv+Ki5/OorlN8QybyOX1Uehd4Rg4FbvS9LubX5r48T/4+5zciBjTY8M9
63SbhxKC7DhL1W5o/6zybw0qn/9JAPaxZiqOuAdPAxj2lGmKSYDZaVBY+F2gFPz/i7DIHeHCa8jU
UPWt1VL+WWvRKN+0I93tFVnZiwsP863/Gcliqio2WFCNTeJq0xffabw0pJ8cTyvL7uIHP4qy2ElG
Ab9V1tFVqPrnTP0laV+uz9aFvNHiGAAkRQGA63vxPRQkstpU7FTBPsnnd7tFJZvGdeqspMBnxx1H
wnGgxWexKj2XG1zmXC3x7yy67jV6YEH10ML69gd1X1QrPMXzM+iDwWQJbo1skzeerrSRZhVdE4yV
YxveZ25uVUQ4y/ROlWjtY8J+fR4vpAen4RbjM2oDw+Csw5+87ycPT0Bt02jtXdsZvdupxZdar38m
akzJf4b6mSPOZlKD7pMWfEMRBV5j5itL53yBil8EvQ9kjW6etaPb2IB7jRYfLdJh2vROnN/a9DK3
ajLMK4mmOGRPs4PTUGIVH73XgGGb2G4zeOHtpx3agzDEVPEWvT7JayNafNIkj9K+1MQnFbj5KBGq
ra6s/HU9yvmWEB1801FBe1L8Wz41jHow7boNKlqfdrZtk7h6LpB83aupPO4Tp9GylbVzaaVagkGC
s65Aei6GNY5xPNFsQa4nzhXUwhqV1SDTKXcCBxkwKTN+lL7WvFwf5vnJQsUHviv+swAgWCen30yK
Yrl2Ch2lir7/XJjJnu7Fyp6/8L14jsoObG+yjTMYM221pJcBFLh++FWW79TgU5s/Xx/F+bFC645K
rQVxA/aGgJgcrzxNL/LZKAHZJIO27ZHlow2UjzdjW/zl1/OutWd8vZXp5nrUS3N3FPUDiXa03pM6
zFGGFWo3af/kZ9XeL8yV4+u8Ig43UFPxrgT2y32/9DSolCyU/UEDreT5T4G9sQ1g7e4H4nIjbWDx
zQEmvo0HjuF9fpo3vju9Zrv013+Q+vNDOD9xBtWBaSyrhMgmRAPP+8RVsdU18KcYb6V9DKn2j4vu
YsT/BloSuCKpCiwVnUmuiOem6A9y+2r2P61UXaklfCS4p8fVaaDF0q9lH+HFnnpP/TX8rP6oX+a7
cId4pLLvt2jee+0DL4DpL+fG3P7puiEwBhxYkrLhwCqertZSQnKmDERfesKJqu02gbmSwJ1vuZMI
y5U5wLS2o5II2ShpFDL6jhcG2f5UbQvbitbSuQu1eHhTMocI7zI2oLPITwqtAqMkURoXcGAJ9lv6
2H9Y4TX3/T54kV6vT+Cl4R2HW0zgmBRDH/qUgaTpixlGHsiWTe+HKwfyyqh47Z9+p64p2ibsCJPe
lICrKabdWA+Dp6HeAPB4le5zfpwI8pmwJsAbF1it+P9Hx4lW+1oUOtSdEO751JjWbWjEK5fa+Tl5
GkJM7FGIEuns0NcJEYbND2WYPZSZ0GFukq/+ENxUvf6OzuJKVnBpWNRVAWAKgQFNXqREMAsyuQLu
75p5eRMqgMRRv72+Hi6FYCNR7+Top/C5mDknqKtmrkk8QgO9wsFCk6gxC++Pgzhww3Wd9Jg8xxT3
99HcqcOQIlWLjlaWFu+zMnxWg2aNz3lhIA4gaPCLFDqo+SxjjOCFhp7rKzHiWz027w0r+eMHC+UD
epoIBzBVtGFOh1GGkzxrooQaTd8s+QfmTRuS/etTdZ7KnMZYHAc0BVG88vPGDVDSC2MwL3HrxjCE
cpbeGH65Hu3SpJmw4/CiEJ3jZQoDIgaYkwygt9Ocp6r0geIVK5WMC/tGdII/IOo2i3mxbyat95PA
oHzaRchkxC9qFm6ABBxQG72dSfQdOztcH9T5FJoybVQQq7CKRTv19DNFfh0WvSlyi/g7imOu1f9O
5dw1bTAzv6+HWlCmRbUW4QqkTljdqCyQCJ7GUpC4GgwAC5C83Pnv0Utmt8KZMUIj0jXRKfycbssH
5LhXUs8LjyXqw+I9SKuTAvVyKQJstcuyxydCeHNXz/WLEB9pvo70AZFY+Svfr3U6zz+jCYtKuGzh
i0vhazHQEmCkOYjXwpxomgv4SHc5+0zw2c6uTFq02Dvk1ivT2V+f4fMVaqo4gisWPkWiK66dTnAV
Rk0axsA2nMHwrJxnthWsbLlLH1HlAqZ5BUCapbpYMKhCVfTKZPSw0k3zo/+s3UmfeFsbW3Aom+yb
8hY/dXfJyta7MKEqgGtkyoRQDjT004HV5WiZ2gyU1h9RdMdYItqYk3pfJ/GtKVM/AJWMJqxtrlk1
nz/OQFbbJqvGAcUAMeg0bpMWo5XIIQVvp90l85OlPSnNb0To1mb1vOAtpCTIvTWbpwvsu9NAWa5S
qEBj2p1u7Vvl0N5l9xAwsO75Qx7zxyaE4ks57yMYolWnkZoqnpxmIpLyOLznHkDnb+ieuv0P4WLV
rFA9tQsTSI4tNI6g2aMTJY6fo8sMG992quwucxWBpXxAZ0WhPjI5vV/ckIG3vtdlmo/pOiLMnHqI
h7bk44iRuUpRl6A+MS8ZD2ES9e9N51jSu4zh9Hin1oMqb2stsOqtNCLnRDfLklThGGCPbmGZ07ib
5KjtH+XQxvyFshpah2OjSMnGkuNK+dT3aU1qVWP24ipqhxZF7kjBJ57GySatpNTchV07VgeZBg1C
WgU4OfRAy0g++HPtlCsM3LNEkyuS7WoigIw5H0/Y02kyCxmxkISmpj8fHOfVdCg2tJ//8HAQ17AC
90BsIfXMl0qb9clqYoFj8RGrddwp++POyWkEZ5HHhlYyafkg0qPauFFjZcYcqTBXtsrZiloEWZw/
ZTP7mZ0wjKrDbtzro5e2vI/BTl6frfMC/CKOevpJ6mIK7KLkDI+TyvKcTrmRzfLZ7xIkYSW3pPNV
5M7XScpeh8qsXDNG2D/Ks93Kz1gb7uJgaIdE6+qRNEqY7kF/fChfnbt452zHTfgsoSAvFCp2/Z8p
zXBKLEa/WJDAk52+92kchxNK+91Dqn31w9frYxN/4+Rd/BED1iwZCEJky2u5BzVvgPUtXSN5s7Tv
LQKu1wOcv7wdNFoQ54MnI9P/MhffUIeJkeYWd5WiuCZW8Tvh3GcLZud40L3gRsEsZx9s/i8G2Be+
20noxXfLoXOVlh3jCx8YD0nB8/Gts58lI765PsYLJwfZqEBDULfhsy0+VDeFaVCk1NVkPB/QjZ3L
YZcAS70eZeGS/LEeTsIsLmBsJwrV9wkjRU2GzGQ9yiQ3an5nNhi19HrvPGlDL+Flo5ubMVaV7TjU
dJJLkOgrNYezZcNVz/1l0Z4lyznr6bRhIEO96Cp6w1+08RmB+pXBXkg2NOi/8Lg0fC7PpA1zMrV0
GMLKrZQHw/S37TRu5/DRR74/1MODXZsrAc++ISMCkgphBsjJeQkYJwiHWiwjwvT6RucJI/X4lqe+
d/0jni3JRRgx7qO7uJ9itsKEQPakV9M+TLDa4VhLvDjAHK+YW2VlWOcfShj3caMJpSdSmsXdnybV
ZFdORCMd3dqY9HdWVtIL8RdOThAWARkTsHbSNMH1XYwIA695HEHO1PnjnHzLTPtG1X9p4W8lMtYO
4vOPRCwBpKGLjpLo8rQy2sEx8n4SB7G2M+597DHfyi+gITy6ZZ+TrzETuVFWdrd4KCwGKMo0dMs4
K8/XutIFcP5Ro3Dj4N2oXtr00VaRo3C4/bAyTEbJjZs1NbwLn43aA8bO8JphVi9FGiqjDzRMqPB7
kcpXWE3PvSo/XV+J55crqFMBgKNVBAwbK8nTD1cbc1FhDQivaTtt47+T7/B3NzO+ufODLLtrjZwL
s2hZNBxtHrmgIJav6sEpqBGI5FrftzcNjqPaPjzU+7UwZxPHN+JNxJGBiKB6tkL8irxr9EEt1j7H
sWIiFL5WAD3bwoSAPor/LChBLs7FvM1IEc8F2EHcyfCFAZkY6M/cCm7bZyub92y5i0go3Am9ZYHh
1k6/UNukle5LVMc7B60OQwufTBsNLjNs9LVbei2UmNejc8npjA5+JrvYcO0n9MVzL/ve3wk9xHGb
YJ70Qz+sC0hdnMmj8YkfdRRUw00UAb9WYLpwiTYiTxu+Bya2Y/Lh+lq/PDqqrTq0L/lsqdsQnnJH
JVAUxHdWPL+hPLvTB+PlepjzIvLHB/s3zjLXiQOnCnFgZEv5aMZssfbeOD+cBxo2VFUCT39eCSj+
4MnZtAi4WCF9Qg2z7MlMhd7XP6LH9V25rW5UMPGrltfir51FO3ohLYaXzFij2R2bq9T1nWnHrpw9
dDrCCZIny084QErKr1Gbt36L+oLv3ET6ylF8ccEc/YDFcNsWgsYY0sWRZkiuo303O922kbFNScyV
JXN+PIq8FbkVdp5Oc3h5YMFqMMp0ZrBhtylvyh1Qw40E88Q1btX/gxzphSXK3YaOpQ4Thoji/Dza
Cy0on1RRyFXLCOW29FOj5Ntq/L2yXi4cj0QBzQdhg5aULSb4KEqiD7M8xSTj0219k3vJ9/Hg38fv
//ANNBc3szVA48VxgXsFbE2/+0zOJc96OywUDmH665saGYVGT6BDvV0f2Fm6yMfS4RhQWRRtKWcx
e2amIZuuoGuhqxC7E/lRMq09XfSNUvjppm3eo/zr9YiX9jqDog5NpQhYr7U4MZUZ7djIZOv532ss
ZA7NPtvnX/JDiwRk8BWdxP31gJcm8jie+P9Hnw4hFCuocuKZ9e8aZwUbjix0X+96lEsTeRxlsUBw
74XANhMlkvdjKbum9lBxigmgvKiGF2v8obPskQ9nID8mQwX7KFGdjkoxkgHrPO4dHAfx8I1cIH3b
NEA9YHxs7GqlxKNeOC8JR9uSvEd8tsUBUowoaKoDo9GfzHCD9fmD/FD9Usf9ADkKye/pq7OPD/ph
uoOqLvubDLVld12J+8I5dvIzFmsngS8aBjM/Q0FxLW9bLLe435tki+XzypF56YOiFSWgCw6+70tM
1ORgldbkSEHg3+rOfn2wrVi4DgYqTFXjsQuw1MP97foqujQ+U4iLUaKm/r7M0210cQqlxqFCCYub
yWjutQA2QidtrW5aAU1cOtFQ4WDbU3NHZ3yxLciFqkn1ZV65yXNkvWUY6P75WGxqdnAQBFxnuWQk
I/FrpwPePuglPiA+dn1umE3m06CF4YOMR/XmPwhIA4rn2kdXaFHBg1s72dJA1idPSbVtFawf/aZI
zJ0yF9RtKbO3a1rtl3YhjUiqFzwWhQrh6S4cJKr59jyRH1lI2Uhzjvz97PyQivRZafNuqzTTSgHh
nL3CxgdvpUEbEKQ+R/yko+NsFqB7bFSosWae/JsTdPTMdzKIzd/p4FlYe7NiN/3D4K6N9cKC4YqA
HOHQxziXjAqSVh9amaqait5KzRMLI+aVQ/TCUU2IjyqCwPIvX2/STIndVLLGtabsC/K2u3gOcSNK
1l5wF4dCrZr9zU6jH3o6h9E8wDhHIoDsL3xVsekRD6uNfFPc13hU7o1NsluzLrgcElwXbTwalkuI
Eldw3MkSCYTVYTQYml4T/zGfhK44ZQSwqbRCTWiRp6NyEKOBlACaN7KhgsuBGR/mdsDAqpVWzkaR
FSzyWSIh3IM+GcfVcg3GYabWyaDikGTh8gwJGj3sQ2Yo770+7YAmuV3bPU3TtHKinHM8xAgJadFG
Q+JxeaQAblAj/jTmQx42jxNito6nucGnEXMNx3bTn6mHg6RX3Ac6jl3bwVN+FB7+iuuf89JKFSUv
3AUwEjnDISI2aQZlOgDXS1A6e6yCHy13//Xz7LxbKYZ7FGSRUzihAcPfAgCevZs8jZ6sL8FTBIcl
eG3f8THwUsMbDmsYtgv3HkQHROGEPwtlysUqCvW2NOUmrt3BT716Nrdlkj1E5WtTPcax7ObyWhH4
0ol2ElHkHkcnmi+rfTJYRPQf4tf0Jnmv2Y7FBmPsyTWe+m14GPfyQVtZw5e+4PE4FxmNLM/m1Pas
JctHVyZobVww7OgxxPLy+mdcCyROhqPhKU4YT7AN6Wc72aar7mO8dNVq7fK7HAWsHLp+FHGWyMPK
CTtDS6F5waXd6Pl8H+NxOYIMvD6YCwkK3+p/wyxxh2qDEM5kcglETfMwG/hYOn5ReTV4Xw99pGQl
HxKSY2cnDVkKaRipCi37xUmtKLk+NUnKmRZHcfrJ0mNr8rrYmQ+x3Vv3OKVWxSNSgdG0882xvMeC
TOgVdU79gJOoEd7V0uDfI5difiun3nkJA7Uge9UizLGzwrG9tleKXY0hNvXxIsu/z4giPjW+MWFl
kUd+8GkueiVDj8ePBv6LnRb7acjAbet5OWy0oMlQMdKakbp0qHKyl42sbvVZar/YAacjUmUd0hKm
ESRPamiiieBURU2x3AisbFNXifw3eimk1D6JpemmY4zsiz0F6MfXuJxRnUhbnMpqPx9R/4nj5rk1
Tf8hZ7CxJ5lRcqd0yAXS3bUKbBmnjEN5ipsMIL3cQv/806+PwK6js7pE0nPGTM/qIYNNhlaLhAPv
iLyaivnf3GD+3K1CNZZf3qJYjfYGdkbUPbliFl8+rytT7tAS+ShZZz8cN9zgM3mLFlj0SrVtg9AR
ZoL7tWf3WlhxPB7t1qgbpqwxVOxaTZT06+GggyRuA/W2dJKv12dzmRIsRyhu2aNQzSS3JVzkzC1o
z9dwH2xnjQq8DEElHHevf7fPYjS+IWlY4IInQ/8o/c0K87+ETTI+/9lAPqJQ0qWzYFN0XT4lxkHt
JdOZaxflMTfT/jb1Ndb5pdPN4tlJgULIFi4XwxgpSdwlSNKw/n6wW28hX6LskyPBc30oH12XZWpz
HGk5Y0PR63KcghB66SMXW+4JqFf9aUIevdg6X7IHY2s/Zq9B4zk5CLddBkyUg/YtelnLGC81gHk1
UZ0xUHzlDbV4z+DHW/VmU4OA7puE4CZ6Ri5CW43v6U2NQ2M4N3P8ZPtB4rxaUhIXry123DEHlDph
n4iY3luLUyJ6w2Og/ISQV1jb1i70/LbW9CHeGrO2ChhfrrjForYXP7poiZpbQGAC3M63YYGm6GA3
0UoGf75L0Z1jPXAnkO5SHTvdOiPgd8y9cegNehu/Sj0O0b/De9PCsfXQO9OfgkMA4SAVz5qiTkZi
tEQ4NapdjiD0MvwVjRd9+vBglHPv+to7HxR/XUBnKZ9CRFpmt6MzpcVk0+KMsrH/AfgOh8M50jf2
rFOEiIOVcMs9JcZ0HE58yaPjhzc7jOncAJYWTo9q3HZuZlp/GUjEXR+WOKiPd9QyzuJbVX1QxOPA
FT5hdIqjIc6s2Y2h+tQbc1wdi3El3tq4xDQfjctANE1XKglBWURyo/Crzr06hCvNWzE554NClAAw
Ev9e9gCnQQZHh5m928sA+/pW7jZh2EWH61O3FmWRGZdVUkq6lnDEDNUOyYW/fbv8dj3EWfb98XnQ
gwZ0/g/V4nS6fCNrY1C6iKHVvKeiQ/mY7f37/o6KpbMxnlCou7UDV8W7cH898qV1QeubZiO0bmA0
i4eGNUdBYbZ0g8MBgEukbU0ymCH+Ng1f6uRPIUGMEjK+KN7DuxC2haejDLS0w6/Vhsaih4g6Vhs7
eYudeuX2OHuxfYQBG8zhREWIw+k0TAlps0EQQLSVRm/41FRun7vwZbzmvgAgzJNNd+W71ZtCHKqL
1QhQl8ooKEXaBcu6Sa9akaSgJkCuJH0td9m+xd1lfm/31h8+msT4jgItrySl881ClwPyYdn56ZSj
AXQsvUf3cU1h4Az2LCLRIQBoLUSXeO2fzmRnREEC/oYVQYMuvOk9Y6cc1G/jhiT5WeVFv7YcP0jp
y0mk6iTofRS5cUQ4jdg76dQnNjeXiNjf1I8FjYl4Z+ySrYBcyy+8K/aAvMFOhO5wV63s9QunP+aS
YDkFbYK66fLiTJJpQKWodH3Hf1an+KDow23U5p+q2Fy5PS+ckCehFqtUbac4C3toccmselqDYPI3
yVrrjItE6Ww6j8azOLtavVJi+JTwqhzzs21Lh6FW9k3q73Br2YHPfpkHc4W1cXnRUDEBioSSy1ma
iAzyGCQdyXvryRtcnLz4MZVd7UEYK9X79IFu+Z+/F1inRyEX+WJbNIpV2+htFlG3MxvzIAvN5a4K
3+3EWH0UiVV/PKki04b5R6rN/hA6ZKdr1ImnNgObj1hE702f0Mu+16IAU2UUuyYLEUhnY8t3Y7cb
pgohw2CzcuuJF8lpeN5/kNfAlXEK0Bg5De/DJpt0iQqzmdHbUhErVaKqvJVS49aQEDlVzCrdt35/
lw/Fym1x1jb8OBCOJnoR245GCwVlvm3tTXTsuz31moOxBbq3wWj6xvp5/Xa6uB2BtYG5EWoqHz/n
KIuI1NYwcvEOtNvWm2Zjp2v+2xBohzpfG9rFnQLCk2Uk2CX24qPqqSqh/czOb8rYNUevc257dSQb
k5A1v3WaNWSpJrbe8WcUU2nzrsCqjooK19XpZ9T7wOcE4paSb6Wv2Q/qIZtgG73lL87WeXBwKeke
7JvwPX3Xbn2XsxYjwNILXzUX7Q6Paslb+EtFR3t7fcYXJjEgBmSUNKjJ02FE7eWs442ktjTUpsbX
bDfxvRO+5eluwsqk2pteO98o5aZKRU1w+Kp/hV3grpMLz15/Hz8BRwxZg+0tOkmnM6NMgSZB0ohd
S3uuYuSrH9Wn0VO8am97+bSJrJtMAujvSr90kIGg0bGy2babdefvC0c0wDmBO2QehL/r6Q8xm8kY
Ko1P1JZPTvm11srd0K4541wKgp4OUw7xBlrq4o71m6aOKkSecU2nRh7+lmoKSePr9c96Ic3DvPXf
ICLHPdpIshOlWShBosCXI/9sBdkDOIvNNKc/ozhHIbwbHO96xIvDEo64qKPQuj3TX0K8ueosYGxU
AFUvzJzXIq3KnZ1Nn68HupQ7Q9eE+8B2IoFeHsd+LqdxF/LMEC7YArXkvyrPo7/pNzgPuPUm/xW+
hQ/Dn8q2sEo5K5DvRU+F0tjy9ds5ml/3vPfdZiTnS+zecVtHWxmc+C6LQ+IkyOIZVQQ8pdOOE4ny
zr6HvuJqqKCvJMyXglA0ooOiaAiYL/vdCcL6sDowR7Maw0VeZSNXqzn5pRjkdYgDqKCRzkxHCxvu
Y19XMXmdv5/7Tb7rD+pj+u4/zltaqAcjdosv1xfG5ZDCUEulUUqP6HTNd0VgZEVLSDuAslP+DLqX
6wHOQFZiCXA0/E+Epc4XdzA8KSmIkUjpXCOY3aLNNnPbbwvjbxDgrqH9bv3fQdq5OQrZ8ry7Hv/i
AOkAolvnYDe1xHhFilLItQ/UgxsfnAt29vKaxOvFEB/SSmBcBLTrdA4HS/GpXQ3M4RCa20yyAoCc
Qbkiu3EpreBNKEjXCtf8We1SG1sbIWjyN+lg3vqJF92GXn3ID9kN2C7Flb8o8cqav3Aggu6woMoB
8GCFLBZHkoe812QiWhGlZUmbX0ddvtPnEBe0YZMPs7WC9LiQyvDkFUBYEY9r9nQm60TH1yitM3QO
8GgwDTcxQy/MseKcBu/6urhw9FIGE3rG/ANzZfHRUK6H42hDABsk+bPTmrf6rNwHmrK2/NfiLO7p
bIg6NQ4/MhhjN1fb6BZvkS0lpt3k5dsWfoDXfFk7rC7Oo2C3Iw8A5WGZNg2WjMv7RBHQGeIH3uJP
QTR9ivvwe4Pg+fV5vPSSoZSOqSl7SwiMLRaJEnWjXOkfhYR5Z95mcH56t/EGb96qruyuQ4rPEF6c
KNxgDiBwMHnn0iV4DKi9bkiJm9/P99rB/pz+hR6SfuOTExwAIG2im+a+2iW79E1rPe3ncGvdh2/X
h31hz1PgRyeMOitF72WZv5KGwAd3xWMqtb9Zc/JXEWUrIS7MLCUFwelHJxFK55IVK82J7GcyKd70
1HrBId8hWih97TfOXmS64S/nXjdWNuD5sAjJVc3WI+E+g0vMQaaFvZB8ytTbFBCZaa21LS7cB4Sg
MYfUHfa0sLdP9zh00MIcZ0aVa+85pTspa7dlXTxademZtfTYddCL7dh8TQL/NqoBLhQyEvbXP9+F
fOj0VywSyijIU0dPaJ4UIPRAYgxeLz3M94K1UG+zV9l4rou7yQMc6K29w89PhNPQ4hscpZmSpra1
bM4cARikWbOzYTG7gd2uDPHipzyaZ/EzjsLI0pQFuYFMbK0W3qjbriO9X5/EtYGIU+gowlwYcaEA
TXe7IK4YQbgrIh49ltY8Xw904b11OmXiojqKFJp4ZlkSaHQhGP0uBGmKB2mj7INX68H+/F/sfVlv
5Di25l8Z9LsKErUDt+dBa0Q4wuE9bb8Izk2kKGqhdv36+ymzeq4tG1bn9NMA89JAdVUmgxR5eHjO
tyTfzXCKRoSbvva6i/GPK7ILixeRbRG6wzFc5861nYHc2OMN5Qq79qWRhQ2FQmyFB9bGPN/F7dVI
q7PBa8VMsxaZhAlbFS1gX/KjIT0tgpEe9dKDEdTWjIma/nY3eQnTb5JogqesAVQ6IJ0foL7S2ipp
4+KB8IsAe4AcbWRE6h+LveGBtZDI8N6BJwQyi9W1C/cprXQEbnjAEK2gksjajby4FtRqws8X893+
x0h4FqAFhuIsClGr/Z9AwqhsISnsDaXZ+bk6FCiQzBtH4MNBUOECsRBiNQjVbzemIxL4QCrYGkY2
XeD9dTUoYku04KMxkPL9umNRAlmnl4CFTmbljshgbd2z02vYJW3su3cHGUv1eoTVtgPtD95PLUIy
3Ew8DYAfCkF2kW1xvbcmsoq5sOMCkhCiAx56HBcCEJRJko2P/sEBejOT5Se8ChSJCjyMyKfMSyol
tu1obhJP1x/g3xJ8vrs+WjJonbiQ/1gkv83VXAq9N92uxIOFmReztTOLQ7IlVvDRcr0eYjUXiL+T
FHp0KDKpdOyjqukneGIllbplOPCufb8cymUm0BECmfqdtXKWwM29YNkSdvrAUEILthTRDOp29mLp
oXEeAjUgO7sPqx9bvYx3FcVlaDQyIKgC0g/qfG8/WK45SpVx3CGOKyU2X2NOO9S1lAhlJeXg6nBx
AN1r2PWm3FI4+PATvhp6tevVPOciybAdJ1nvtGbw+aAE3Vbl6qMdiex4AZuAaATFv7cTbLKSMUwe
dbpqNm87MhAdPBmiPNp5lvw0m+GPX6PLii7cbciEGoCXr/LxZhiLJjVqNJSbey27RoDyP9/6716F
C2gdxVgH7cEFwbvM+NUZa2BF1ZQq8qasSeD3+kzcFJG19/sZiMj8j0tkGA2kBpTwlwYb6vlvR0Np
m5QOSGFAaYyBM5yTgYZ0vv58Su8/0qLKBJIKCjuY0PoNU5QJDClLPAbhzQeuxA7WIv5g/ky31Dnf
d12Xptn/DLTuSsKaknHGMZB1DYRM9p36sBLmdCeAIcWL8GiPex4o+017748muKiQongATXLkMW9X
ce7yAj6U5G9WNYwMi0cbzBiDwhARBNByX0cocHlGf5XclF//fHHBAAITF0QR1G9X52x0kyXxQJHT
zWl6NiHtAQtIxSLMq0davNCG2H8KwrKxzK+HXEXnBm/ffNBR9Mkp3FJ1uExNRnZnEGWrZPc+hrwd
aBWjB3U0jMQ2QXFoIOBhOOwHzVvbA39jo5/1/sGymtLyS16dOsVNyybp8AXVA9tJx7NKvz0aYX5m
cRu2L/IyD+1hP1xslRK09xH67RRXx51JKXghYRu9JIb2V3HobozUh6LtdFB85qsRCfoS+eke5pwU
GOU/vmhBvjPQ5VjCGTrsq0+p1QnNTQufssgTvxY/7Rm9rWljkOUzvU1+MQiQTOgT4kp/l8Z1oz25
CUdPgSvlQ+7CbAc31o/Pj8H7BPvtGKt1hDMAKym8ID1eXSywDgQjv7Lg9kkvWAkXQcZCc2y+/2eD
rqKn7lKNm1Ai9qCEdiKV+jzBFcDWIHppwfAHokGto4fCEvHnw360nmhJ4ZmPKx0Z62pYIToG2QvU
fDs9v6sGjXrlBNTo54O8E0tZTrmBaAp5WfQAcTe8PRIwWc4QuJdR/DkqvucLOVrAxwJuEkhhw/+b
oGJCPl8Hi3FBeqxi6DBwYlcpUj67iee9/ZyJ8NeE/sj++8S+ybIpf7b/tfyxb2U1SZbS9n//15t/
+n/NJBwvk1ffNnhpX/7XD4jHwXn6Rfz45z8uWfpDvnYI//Xf/3YI18y/IGyyIGl/IQoA6v6XQ7j6
FzqByEHwxEMHdCG3IHksStnSf/6D6H8BS4z8HJQftI7RVPk/BuHwB0evDTVRAhYc6AEQt/21uumP
8up3TGhW//zW4vDtXocGBYTroH1kwhoHsnLvGwyynhbj6RAQO9JfiAzCEb6EfGXuQ8GvtqKmS1R7
pxdO2j0wYcr8NrdqcFeA7wKT2Qnhs6r3PEhsWBw/E3QqDBuYJfTrokSDS/gQuALWsoAPqDxz93hY
SwjxOfZoy8h0JeGXrSWy6tg0A8miacbVd+yMgqM0CLtnnZ5r0+zVH0Wdu3URqRWFQmysTYy5saHN
qoxggTMmz8yEkNDjSKcZLqztmHRU8/Np7mXvKQDvAjjcoNI7z15VLarptIei820tLSOJbKubWjWw
WlnJYe9olNwKvevVAewupxn3urRJA5EJZg9AtAmQr+ADSUWVZ+gIwu4nZ7s5hb7RizRrJMmYlZto
OyBFLPXMbVLIa9OtehZYoEWYgSnb7tugd9yKpxm9xGOTQ0s9nJO0Szx4u5ovtWvORWCMsjqYM15O
+1yy9nosJ6p5RtlpBUjIZpL6k2AuwFIaK1uvAl03OZhwN/1pFI57zhuXUjCjBzztBe9s+Cvy0XiE
sTbIwvVgz09uxtVbKJBMme+moMV78MFrL1LToVpY5iaYgdC8yzP4YtsNi9Ih4d9LmWrCLyu1/ql3
aVMey4bw+WXgblIZ8KR0RLEbkhaqkIdprBsSpRb8uO+hIsQzGKyC1e8NWuHgr7BVpfymp6RQwnyo
h8R34QesPZBJyH72zCEZ+VfVhXlBHjkJohZs3aHYDkNu2pQuZCu0wckd+87pOB+ONhTpWRYUMDVg
1jWcmEu3jrCmelf+JFoH+909td1OZKGdajJnQZWWqhYPqJVV+9ICw9M9UdNqugtDrdvRDhNZAIIc
wz/MzUnsVi0n5ImlusvnS5GTEg3Utpmc8ktWYVmy23yEM6l1JA3YesolzCFb3YCGJ6xJvzsaLNvv
YG1SyObFyMoUOEWUbqULxoPRW5I9TiPv1EDVxJArZ0UWBR93ZluTnkUaEx04KrUOr6XJh2WvNbRX
CleJkpz1MoX1I9S6HWcs/WEcSf496zILtt5eDptep9d8HR51MHRADXq+MEyhGU1odMnEr+oy12Ac
rrWQYTjZadqaB5tbentSsa4tLGzzrr2DtmG1UKIBC89Cx0kTGQ4jn3s8MJiZ5LFwZT/Y/gCKJxXw
WKAVLfq4SvPRCWQKTQMYdZOpHr73gzqxqwFu0+1jVSCHiFLAb5SLmuLTXGB4hu2ZAY6tlXuLQ7vj
CatGwUytsh5/CeBWDBzOqcI8We/WxiXtF7RiWyh6dp5KUokTmbQ6PaVmK1juTwCzH3DiBKrSFnSk
A9ChbReiWa34WiT9kFEvVxvZNFDHadpaoGxQwvX63GVN30VaV1jDXrezGipmZlpr1jdGWCYi3sFW
5TjUqaV5eKNW1XTUHA2A2sI0mAxV0VXyGUVV2DfOnZlqZyieISNTHCWD/UbDyuxcJ1rfeenc5tVO
jEP50zYqSX1mFWnpC93uLyEl2I7Un1w6uafKZoZIfTxNSP0o4TptPNGxy+c4n8EU9GsYtHMIR5SD
8f8vctzV++///AcQu59d5IcX8cK+vby5ypc/8fsqV2zc5TYQsrjeITILCPC/rnLFdv6CzBz4gAuM
CDSqRfL776tcc/5aKHVLzRgoElAp8Keasltuec36Czp3APohcQfJdilcra7uz67ytxc5yt6Lbht+
FUrFyO7BfX6bTsI2vU7MRk1C4aqRRLkpG7b0/d4+w98PsXoKV/CAZ7MzJWFW5YdZIM6Lm7E/99qW
cQ3W5NWD5vdAKBVDMMGCitU7TbhBtYUi0D4M+0LZwR08bDMALhOx8SrdGmZV3DL0AQ4m2oz5pFd9
4Xog7/jceH61hf5OuV6nWCvgw6/JIPmDJhy2DuQSjNUosPyxqUxVGikXxV5+r30aQBDRI1F1CVHJ
TV7dCl79ezzQONF1BT+VoOr0diNYUAfPtcqlUR8ND4itU6gFWZAoYBlosXFleLBKR0kZqKlF0bIM
1S3wLPlgn6BcCDzOYuUGWb/Vo1chSt3nzqIqsEcDOwJOPpx38uvsFZH1wMMkcFEtqvf2i+6bhzKY
djUaNW2sBGQDp/zBB37zQ5Yz86rqIAb0v0enBi+gBlKCnSrn2ta3qH+rRvevBX8zyvIrXo+Ca6qZ
dEz3d+9JnOrBl+Hsq+i/0msntO6VLTDN1sRWr3GlB9YKVjk0sk6LqtYwesNlGVt7w9P89sa6GG63
jR9Xre+/5+mgAAgh0UVuZP1ZbVj7mlVLo8FX/TkAE8zvd7ZvxySo4i1N6BVM4tdoLh4mQJcjOkLH
YXVsFMWETJ4jWNSE/JL4zSW6pnF21V2DjnvDfT3mVypQskXMz92ds2PRn8lw/P4BS/QBNAShG4Zd
bz9rA6V4CGBrLKrqu264bvUNqZ8PvuGCO11IMnjGGb+W+/W2KfnUd/ABi2CpCKezu3F8sZAjfx59
PhwEHDe8MSHPCsDv20kUciaV0rvw2R36J64ooVqRyRMO+SPkxbJYC37WsrEzcNu9K0G7g7TbHCUo
+FMqFzlBoMFbY2Mu72+4hXgDMiIkbCG/sRZMqND4dfQRz0T4klwQjsytNe1xY5APdjlGWRpXMHNH
J3ld7y3zHAxA4NQi+7zoAOcBjeQFyESLQN79VmX7/edZBnNQIFj6Ee9gmbOVc1dhYxZR9xsqA16D
Y9z/+HwLvI/GuA2AHnSgT4+ovN7Ho16aIzGTLKrHZwZFp6q9hfE3b7caUktV7H+qkL+2ADKdBd1k
AIsJXs/brTZywmYkz1mUoitOmq/1mPkie87KW2fLE/mDOxVzQlkEGRd6/lB3fTtW07YOipEYCwas
0PcOgQ4HWtxvPcujN1BK2bnV1r74aPchhwMKE5wzVGVWRUGXtU09CytD9BsDxCPIQyf7Hn7jboyK
iV/Em0F+a8RVBDTJBHOGDCNOB7DimZc9aV4WCICedRGqQXH4N2L82zLv74/4eparKqEx61Zl5XYW
5UBu+YppfbFtGlewcodCPkor8wL2aYEtgh6NLfsoIxPxOZ2zQO1Mv+BW55dFf5enWpxz4yYZ7BsX
rkVbKcbG0qwdpRYGqHRHLE0C7G/PvjjmlvrTRycTnQM0dSHDgDfW8u9fReelOEdd8KujNnCg8zF5
WqB85cCs2mF5BD7vrnWRvG31kz86q4viFNDmqBe+Qz4ya2rqesRZTaTtU5AFEB/8sR7DId3S0fvg
gl3AuIA3o+oHrMk6nFLXwmuTKssMq6N+yy7bKHm2H1FeAZEyOY6Tl8YGtCRLKF+FqZ+Fhb91xf5S
FVnHjNe/YXU9QZKcJjnDfLN9Cg8rx8dqx8SHyCQoZcHSoGmOw9F9UFTP3mXRctzwu+wDfKWvlStt
Cyr1YVx5/XtWcSVtRZeJAb+nfXSuF8VEVKguIE2AbLVEkrPFxPlwG7/6BMu/f7XJrNaYDCvHJ0hB
uClL4aEzvRW3liX8bIlXG3ky65zN068ldg4AYe4haA9fvt9soy1lrA9vz9cLuEpMSarVi/0h/ztK
FgGE2ly/DsyDteNn488IGn+Hq1cLuArKxOCtcB3GI4iwl/RBkRuPtw+eMqCKQm5jkQog78X7hJuh
aKhi9fK9K4MmLHeDD9/So9wbPqh/NGAxNAok1OAAOdoftTALJ2DZHXzK4t/gTX0UH17/nNXyuhXJ
Snf5mLqLGGG2gNXUB7XID61SbKSnHzxr3k59tbZC0WrHga9d1H5bnpC1n0IGeW/7GtT+vMyjB+tm
y4rwo6D7enqrGw8uo7LuLAxpiwyl7T5SEuG3qe1/nhF98ERepoZiDiI8GJ5r+HNfl4XBDYwDjb0D
OJ1wQhiP3WUV5RENYGFpxvUe/ORmj26CE+WHRfxs4yd8dPRf/4TVVFvYqFdixk+4oHv3PAYLKlQN
l0yGBouDZuKhJU49T4HFH/FElCI4fv4TVmiO5fA4aBgvGlPgfby/ACqNGVXXqstZVf12b/kAGiRB
i/qA5ltRH4uo8I2bjUHfzxuESPjJAgyDUvg7FWGDjixNDINHMpgjLcjBHF7qIU2gwaSkvEVheaPI
s5TTNkLgaq01pQZyNNORATdD7+lOL2JLEH5RFAkM7avhqGfmPdjiqJXQifvDbByMEa0r0qH16wxZ
4em02bntOPlyZBf1nATW0AUmKXZVwiCAVz66PNW8Xk9Dt8D+6U0jlIXlc4Z+S0nGFvzF+UfXpofK
Kk5F24SFCQdaV+n2rcp6H2+dK0CwZNhn8gxwHguYXfTwOx9O9WTFRek8ayad/IyNOygC3ub2DMGr
KvuiivFymN3nkY7X5jhqfiPg+WIXNEoFwOldAYU3bd6pkP9XJBpVGtU9pcmCedK90jC8xuRXdgVj
Gg6/yr41SpjyqBN4907iq7AU8AqleTSlfi9r7TbrUmyOTH4VRq/4lp4/tKbwXWE9OGD9qcr8yGmi
BIpL8qAu4JiEzieOVvoTvRZQSkmp7mxbkGBwm2urJSiFm6La96RrvM4xdj0loVkOZwKZiqgxcyxa
g44b78QlH8xDnQNEPDrwywahIXDz0k/d4Qit+30LVCnJ7aAEZter22KENNssgsxw0FebnzPgP3ym
i31e0q94hEEuN53UIBlnNJ4aO1DNEfPv58bLBwWVuQQOoalyP1T0h5aSbw1TYRomO39QIHhGiuRC
F3ZcFVM49drDhP4INMHo5aBBYrwB3BF6zie3nCJdtHszY10MuSDi5716gFtg4wnYr8UTU6LJRY/A
bL9yoQ2QIwMZRKjn3IU6nrDHawBARUgNq0JOjUQcTU7HH5UGSuaDlvvjVLtHyt37hoA1Rcr+JPX6
yTRZ4ie2EjoU3Ae36q5H0f4sVPpksUQ5jem4Q1/WCErqJpFR2o0/clQIS01cuBMowLI07iRzs6BE
W1QQx6cai7MCjT6jJUFn0kuNZgBwU/2FOn174kS7SEr7awXxUHg49bdibs1oytJpP9W9PI6F8chb
/jAlaCoKllTxIly3c+mwazrjZw/IZCBctwxZMiq+WVuGl9nsrE79PlXmuOL6YZrVJ7Wsfs5QYfNL
Vd0NHT6CAJpoTwo1HhrdvpBpdang/4fy7eA3DYjT+nRlkPGblQHlB1kXKD3ADVl18FSQTOE7msrB
a7P+zpz591SyCIhN7neNxbyyauD7M2U37aQ8UjWv/dGFfoljBHlixspk3g+cO+j/1bAnlXWMT2J4
pFW/Nf0IMo1D4BJoDSB+EWs/l+p839LxR17aY1iqlZ56XFNAmrCZ6uWMwXa+sniEc6GeIR2qhJ3W
4Zww/E9HJdn1wJCG+aTiZ8MlxTdbpfWYNRbR3GnKfZk6EDNTyzmaphaAqmJ40tqO7POZ813V2oci
05U7fYTQ6jSSOoZe3giDkLKJu9wmvsUVLU4stNmB5jlRY3CxvspLmzIda0MrhEIk4FqBy77V6K7I
xUFVs0vYmt60JHkaKgQHfe7up5rtIFd3cKTxNMn2SdA5NjlyBGMGZN0spuqWasQDBuEH1XO+72zz
Fg6S0s9T5Xa0pltC+/bQOBU6Xeh9eUAVIDAo7DSaOfIrNxsjYNfZQWpUjdK5ToOkyiq/dJLkiCZs
4Q2GuyuJ/pBQCIaYNd6nWZGPPmSQM7g1gM4uuSn2bJoafwZYL2zGXngqqnvexNGu5+5Q7eq83Q0q
P8FU9cgKd+d0YwQBJd+ujagkc6BW9bNlQserGF64Y/+shuqlzutQIdmJJUvdRtf3vFMAFDKLHz3N
jvakfDFLHjdJcw2JA1jA2oXpCyvBmyZLj7XQvxrzCPG7vFV9wp2wySy08xTEFa8RMkYf9V4F1Epr
5rMzO+fEmM+ytE+L0gd8qtoThXmyNtp4lZrspuTuKdO6nTuwG9XqrmutCrJ+Ah4s/ZrP6tWY81vE
or1RTmj4Njt1MBJcFVMZuVX5ZHbpWTjjJZTlgmp2Lvu6AfcfCAqjM29g6QS5uRS0coXXvTfq0CPW
ufVYTWT0zZnFsteeB5HcO5V4MiHjZ+XFzlUgdD+nHEC7Rs8C1nDbB7bhslCTAxq291Jy24PU3OVM
h6fGlXe5Zl4njrxyU35GYxjSM2l7a1RDSJrx3hg5zI7yZU/VzbFJldLT06HDRcbxO0dlP/Psa5E3
BwKNOKiqno0OCVuuw7QwGbugxaIG2dDse6hnpAW9zSbzbErUiDrFhdRjPng25YmHKFQS3DntE4Vh
lOUC2toI2tw1BgSbBq7O51lX8gvDaLuDCTXByDBTGlZWpQA+Ka9aWj6BUmdEXOKhg8wChskO90U3
fnUT52qozD4YyMKBho5jpJXIOWllw7yhL54zogQ2I9dUHS/byrrGyjX+xAA0GaDIh00FrTLq9vfl
pD0MQxUxYFY8AL2ma8qxYSohg0pnkd2MQMOZoT0Pu7Jw+oDgPeul9hjjZEVdWUIqc/Z1Kz/VFAzY
uXd2k0IeVa3cTYDHu6bex1M7QNGkHQ6Gkx1GS7+vJvp1QogKaw0PAJiu3/C2cjwgMIAAdsZ70gAM
NMoMCmMtihVpBnxPxtMdJeKsV26YmUYglDxUZP6zsBtQTEbA8WtRhbQex9jRIne2upgmcvKKDmE8
n4vcGyHQuauGovUHR70zM/dicoq73k2SIOvsfetYp5klZ02ZvuHIj6fE7mJtbgKqTLGW5jtiVDuS
q3GCJ7bXaRX3NRVfl8rqe1Irqs+I+J6bNaRAoOxZ5Qbbp4w8UKeOS0htQtfVfJjyZm/U6VU1lQCl
pGoXkHRGGj5DdR8+5veqlbzIvrlcaO8h5M/hLSwruEg0ZaTPCIjwtO7YfDuz+WTOuGBqMZzlrIMy
2JPn1pzxJM40xbcBoIpHgI8PY4kbwlDkjdTbq3lKH4xkqve6JR+5kFcwyr6Ep6AIapJ8sYRpesMg
H3IDgCCYBpRe184vptHvRUeQts+ijuped4NyQGOzF+41/Hvv1NT4ziEi45kJx9VSuLGwJAo8w7mc
4W7gVnoSJKnWeBMRXaAV4xAmiFS1VQAp209V7AItE0PTFQeUDFi8tCmC1i7TXSaBwkQ56Uq1+muw
BMLBcq9oSoU3z7hR1KyPtWXzJVBZ20F4HRezaR0Liz1aVtp7REl/ACNxneqpc1SmPLar5vuMqrbn
UHnVwIMSoKcfpsWbWJ9mLFOZubgRIVSrVfDQAPRWhNOo9KmnZy4U6JupuW/5UAUOL0AjLqbeswdy
30LRFTdddVAt9lAuQQrO0KlXq1A4NVH3P6pzr+6oMrDLdJQQSxuVW9Lafi7mC9grPv1ax6o5qtx5
SXgV8BFmR6k0ia86mDYHYCnJ+J4xetcU4nrk6T3VO+YXIouJWYYGV79OM+qoqWZFJlQtQqq3jW8r
7U1qT7mf6WUbdVIM2GXJFbLsa0MFO3gq3DCpyjMvnNnTWX6lQiizbWvNd0HA9Iwx14Ok5jdUYbeJ
WihBMkOVr9OG3Ldz+azCQjVQgUCa0qn1eplXfj4kp8klF5oJOIyhlndJ3Z3bWZ47yLUJfSa+rJCG
WDYDzJ0hG+hcfmSZFSWNfJAGvRb10KO6P94WaTJ6BZJe9BX0FpBg6C9nSm9504TcQoGlil5byDaS
C6jDg5RrXrNJh1z64hyWkbCbJNSNy1MG2MuQS1i/6gdo8h6pwr8CU9h4zgjpl7qxrxQ9Z0h/6AH7
EIFJnlIJ5wYFpO3ZeJZ6R+E0qMIcbHYhw5DzSwCkUE5UGwIgRHMaGxvg2rL3+kwI31HIi07nc0fp
RTMmg2do0P6b5ua2cYw9MDgGrjzV8PtqPOp1dmwL68yZ+x3ehdgyk3tf4BmTQCrBn+G+XnW6Eah9
Xnht6cBjdkbzwcwkCN7g6PtUxXea0r7aKwwAOTOL5lkeh7a7T3qnBXuCQADZ4T9mDX6hWnnBO7iU
a2nb+rIZyf0M5Yt9M1m3iDCu39a68JVJPuMnXlSQQZQQS5rb6q7tkRwmRXeBbjck2RNdrwOuw/Sw
htZmaKol4tuEvGeYkPe02ezZZn7ihqYudyokrhz72VLGwrc7FWd+ctH8Ann6WOfjc+dMyi7X5ytR
FcB2ZjUwyraELhBxvkhqul+IQtLYhslyZfUoVNvPSLvscEwY1IWUgh9t08+sBChCuPv5tWzg65P0
EgAmAuPQrDoRoVtx18PRsBj4zhTZLSiL0B0mJD/OahvZFVK9ab6wKsPXqYqcGpeXouIhN0/5vu7G
fjfRSuz1aYLUYBf0gp2tBM6/TDjwmhRp5DD5xHrxQukMLIQja3w8cqOlZYlIWas7NSmQm+fdN2sS
ePgWc4dfbPzoKhZ2eXXKRPlYEDesK0XzZ7sMGwU0nq6HdrQlpjHuLXjRQI2Vfelbdwxqe5Y+SdPK
h0biTtFReBACXyVLDBKLAlRRGDlCpqesNQ+lELbvSpE/dJZ6q8jhWpWqHacwYdqp+rCrXHbWNVDL
FF7mJ+AZHT9bqgD1pF4hzcl87BGGWpVVn5xc6p5uyqfOaqtAqV0HKR78atIC+vKuKQiuTz2JZjO3
odNTGbuysi5KDRdS6mRi9FU17S57K20vi4rDJbQu7EArJ/ubzEZ9h1OLPDsbrAfcWhPePLjRJKpY
MVfxVwn4pkcUIS4mdQZ5ttHkAR7telDk7U0zZsyzWgUoYZ7AVC9RfkpDPY8SEL3CSE8yZc7yUjh1
dQ4J/rF+mZS2PZJx3FJIXbFB/lUvXjRqAJcCWGrV3mKGnmaGgqpbH/UouUHp+r4+NHF6vzQaipAF
7lMZ8SCNtsT+V44K70Ze60zNDFUfYKnRsYSdpkev9IiELARIB4aGw9HwrD0/QGbtku315+RMIJeD
RyrKyOb+8wLchw0+lOD+XoE1Y1GimpGoS1V3Aas0MY8XovS2y+HHnRSgngCWQ1ceOIe3rQ0db1Il
wfNt6Z/J6Fcr5dIMtVh9rO+G/faAH9X44J0HpTV4NQH2tEI9pUnm0A53dIS+8K7J8G3FJtF0a4yl
1fKqXZM4lOIVheZGtp9pAGGZpViLoBzaEFq4WhyCGdw9P/9eH3ZUXtXE17yNhqYWHt34YIsJpuWj
Nj4Fy6YBHCEWrWfefT7eR3N8NdxaHRO1x0xPQCxFZ2EAePhyth//swFWH0ooeLawpX1hk5tcvc4c
d6O0vtFE+LWgr77S0KE+kS49EsjtBo6FxIQ+tuzbfzaL1fbuEe8gzY9BgAT2iIl3qLnVf1n+inXj
7vWXWL7Uq3mo3SwFXO8xxJHdaMcMe+0XvqFB7+7fEabZ6C39ahe8Gm/mS2ys0Yw02bNBvtjFo1vZ
qJRY0edLt5LD+B0KX09s1cQqIIc9ahompiuRebbi/kh9HiqX8sIzAhymeAZrJDYidJw3O64r1tX7
wVddLZuUyLgYZlkcp7CD8GwX4VWCJa38Zvf5RLeO0qrtkM5jnmYDhhpEdkwSFP0K6WxROD9sob9e
zdWVVrkEmZbEeVJ27pnwXY/qSPScQTggSA9J8OXLjGYOGHOxe8l9K4f8jlN6ie7rfusrkBf6fM4b
m+hX5+3VJjLasTUBVcf10g6RlaHmpqXB7FJP3YB2bg20CiOoY1ZwnsdAff1I8HbNjfNoono6bIzz
IUzi1fqu8WCNUieJU2K35kaIulhiAlBbYGnNcGkW2gAijqEOtOcsPatD70wNFjDQ1jWw+TNWAScR
BnOQzuF0QuSAfk8v0I8N2amFEpdySPbc7w92rAZQ5ArTyD46p63EYSOs/kpwXn3Z3E4NTVZYh97K
d8b42ItdUWkbMMLl9L2NeSD9G8DWAAMDRUl1dWRQPmPSMWkeoQDuZbC6ch84OU7NXae/fL5R3+dB
iAVkYeUtqEj0QN9GVyh5zIIZTY48aDElW/Kgf8ft+aMmK4CXgCgAUgig2hqp5th9Cii0kUf5sXrM
9k5cRQh8N3ADgMHK79wLvbYtjesP0i9ncYZ1IQoA4QEIAL2dnibS0YFXSI7e7hCizrEoixkYT/O1
cP4BoYg/vnShbQDlOxV20wDtrtPbjuCZjgYpsJl9Gg614o1jFRg09T//ah8tJ3RrkeSB6QyxVrL6
bLNqcdEuMXWM6ocplGcWCqCEZr+5I5GErhjE9jbGfB/GITpgLNKwqgE82DqzHNM0tW0+wIEEwdV4
qYu7z+f0fifCbNwCLRAw3UXueRXJGpvqHCw4sBsPi0oajzX4jotoS1H+g5sPdTWIp8KqGqC2d8Z4
Q91xtIUSjPCw2LjVJ/tmiR5WRL5swdg+mNKCzsT+w6LhKK8wR6VlVYt1YgadbmQQGnrVRnvZ2yik
FbcjaXbMMgOeP36+ju9vBMwPiAagGfDB3q+jI1Q0CXoEanmHwjN6qmjQMAHH0o2B3gepZSAbtkyu
pcIUdnW2StspawAds0gSFkMpCjyzI97knm2hvq5tQP3fhV2c3v+m7ryWI0eyNP1E6IUWN2u2ECEZ
1JnM5A0sBRNaazz9fGDVTJNgDGNr7qbNWlZXegBwP37EL9C95VAh1EOBs+zON2G3zuU2DFSh2MCa
3IR9sq3a+B4ndPfzl3dmGSyg4DapIoBk2Mjvl9EKIbe6PKw2lvIbgys31XPXRzXh81U+7AuTFd6s
sjq9hRDT85i08r+KzxrPuWzzjxMv9DdZBrcLUO8op67uSnmEnIvFWbZBULcWkhfcKv58/iAf49Ai
8UlYUDix0kfgdkLvPK5RVqMqMw/pfnax7dj4uQPReQuj5VghieBcikQfIVnLqjSzF9ym+hHKHUni
lAORyAHPLEe4cULz1RR4cIvbfptuC0/Z/08e9M2Sy6l7u/+KTq3KtF+ik/4nvKVpcbCuha8L6UPc
qUcd1OYlVOiH88VTLrQhdMngpfNy3y8pRszV4nzGoDqWM0+fohg1r7bGA9PsbFjlJ32unj5/zA8x
ngsa8ToEamHrI72y2jG1Ti++G8NyU3VXcvdYZj8///Nfy+Z3iQ0LcPvD9+PO4hZZxQyptSC6NCwQ
7/1tvhl3DZDSdhug+P75SmcO8tuF1hq0JXaBYuRDxJiq63z+2WRXTfuPBKtJm2icIY4BO+/VG3TN
NIThYbZppBUbLdHcyjy18SV03JnXBVUTrL1Fm0r86H8XzF3VMIUAkLcHRXM09+qNidtuva0ufJiP
r+vVygWaBxhPGCyruKeXGQwgg7jnl19z8b6h9ab/Vcj/I12M/3WKFyIpCd4er3vv7ydddC+w+oZK
e9e91NP9S9Olfyl7oD3xT/7i3+IZj1OJeMavosvb5U9DPyZ/y7xdziM7DAmMJcSikrbksP/nPwmy
H0Q4/t/P6SW6+Pf/xeRd2r7DS9MitGH8a9HiRRUTQwiGCksZ8J/E3UWgg39YuGG+WoSzdf4m7lr/
IvCjpU7gJ0wtZNt/Qtxd3SXLc6LgjL43mukWSe26KT0Gmj8IZfs85WOpe2qPwEbtNFBGldkeE8MA
iFHoebkfcsF8VCpJTSMnycravG9wPkmp9Os+hX2OMEvNHG6IktpwUVnrp8DNIXQYv95+5tu/wtZf
1OP/UnBZ/df/+79tQ+P28dnueXiZfoUvafrSvN1Cr3/TX1tG0/8F/Jvr/lVhFCAh9+BfW0jlr5Dj
4hy4aKnI6lK5/72FBOVfixD+4mxC6YB1+b+3kCCJ/2LHqaT9i/ziQin/J3tIeX+B4eGBYQvFHqha
LphXKvm7a7rFtVVVsoyRk/ikStlNM6rdFoGVKymznnWxN05cfV/ihsH7JCSWF3bWs2iEgT3l1VUy
R6HtG9/85Ctr3KgTJFJ5euxN5do3WulQ6MOjKX/VJa8rpXRbRtrPLsYUZDZEG3XywE3icFca2eLp
G9ixnHytp/LCvba6EqD8IfFpIQ1IUOCwfvBimOIakX3GiY6BjmRcSo+I9p3mRLMr2TjigbiHzQee
Vf1eWun+zV74e7+/pXC/ryyWpVXY1HABgYyTia9nGWnfxonfqJZtTLIX9/jAi7co3e7LS6a/yqWV
luvqTbYVzzU30hCh7pJkz+o8bY25OylpVtll3PCK5V0s1TtJyJ8KJT4oaukZUnUkuqDgUWyytNtE
JBWY6eRa/MwE8iine3PCxkcLXXlQbhJkoGwM2pCM6ZrTIGmVDT3dM7T5h6pbG0Tlr9uifEmKaK+H
03M5QO5Svnz+Nl/j2b9zoeV1mjg8svMp1kTmcETjtw8ZtYU6QepPHBnlymHQfoxAi9DLL30XbZrg
WxiCbGx8JIPH2Z2zcBul8mbQb9FRvE47iknZPJZT97ud2W1DNR6zufSmGl2+HoMLy8hdS6kixyiu
I2X6lkj+rqSjFIiIz+FD/PnDnNmWnHxOHJcV8os4Nr1/mKSWYmjRPEyKVn3dRF+6UNjWeC0KNYIl
VuyJarsPc4DTubL9fO33efLre0RVYqlvIKbA7Vy9R50qB5ezlq5ufDD8n7UeOXIbb4rYcBujvPCg
i4TFm9bch9XWHZ4iDwJRr1mt7jRX1ttfudxthwiqViUO12L1Ix3xcW1D6arPKsOp8uBuFKLGA1HP
RF5yEw1KbXkdSzKWgMlxVstDahS/UUHqMZA8qXK/70oUgnFbobizg6p1JbP05hJQT5xrj3WmPxhy
fTStYSMOyh8tC7x5FDeTzIxbSNWt1ms/cIn5GfYIIPlghLRUR/bgEt1/+aCr3fv2ra8HqIY1NpDV
eQ9jekUsvkZDcY/p9IVK+dIqXCpvzwioGj9RJ1ZpQ7dEBMoc/ojJfOmbnnkUqkiOoUI/g399v4iR
mkUbq2ni+NBoxxz0qnX3+RZd9SH/2jUUcUtJtZCD1yTDCYjFEJlZ4jSetCl7hHlcjKzvVXtyzdYr
zMNlb6lVlfyfaxqLQgFKrzBb3j9W7YvpbCWsufBa/Hy7FOdT4vU7PBcGV289gCngeC5V5+eOI2EN
MrdBTPsg9TpjaNtMIW8zQsQqypTvgWm47SJRllnbOrkwl1jNhZen5DKkqOSfQHg+eB0kpWVFw4Qb
zNIL0DY5ZpSAv2EjFxthX10i0Syx5P2uf7/aqnMz130Z9AWrSeOTUY740o1ekl9Z04DnTbyX4idr
ipwpvB8NGXDIdBjC/hiL2n7BXKm9it6JgiJUjQZKmO8+32QfI9P737aKg5YJ6FPp+G3tgMjKjIFz
cf/5Ch+v5bcrIJ74fkcFfStUw7i866a2Wz0AcftHFp+CdriU5SxH7r9/zyiDrVYC+EsywkraBDoK
PsBga4J+NaoihxNqSNGBGMNAWJ5BUnWQrkNXGEwXUSLv80detYvX+4s77v0vUX2xbmeZX1LK9c6K
pQgJrX0l13Yk7MvwgCfvdxhAki7adXnhdZ9fG0F6Axa0qorrt5A0kE2UmbXTfbTTjnTWGH1DqfH6
l0u9whUX8O/nfLPW6jkDs0gbw2DzmifpV3Kd3cueX70iO5STYtjEeTzG5KsWbdgXMFm7S3O15eR8
+OJv1l8F4Qp9Nj3RWL9ussIuhHsBdbOs+UaL8a6SrU07X5Qy+Hi5sJ1lxigqk6mPzageUDQYNZZE
Ee6gFXZ5+ypKtFO2tJh33V5HTeWSEO6qyuU9c2wWIRVdxNWAOmr5UW9SWzyKVMNXo8jJImg/cYSI
dKveTr0awR1KBntQ4i9+bDCalpxKEo+BwC+L0gC6dzKodufLz9RR9oVd/uG8sbEXWSaSOEQwP0jn
wnJgfG7MIWD4eDeqyDfWCBV18m6U56PUQqeQurswKo9B1Tz1ako/uVq8tS/IDbz2NN/tAgvlLkZn
Kl0oJGfWJUaTDXpE/R46hoiHqlVDRUrzjaDOTgh3DnnvnYnwjqT9icJkU1q9V4UPEUykmhEb4jJo
FwqOkscOnKRhTE8TKilQdo7Qb0bUNp9xpuJa8v9xjOBXUxkt5gsyfYh1JzAfo7zDLTt0uvFL2SRO
kG40J7T7E57j/ewZ/U2RXsgoPlxE4F2xfUYuTUT4A+fB99uoAjYOGjgInH7srsc+OIGchwLwq9fK
H2FcbLVGvRWz+tKTfrgBWJYdrCg6Osv0Cle7dw7kFAXnVrCFvMmdwYp2jZq7gwTgiwmkdjNG94FZ
7jpjerHEYStImoMG59dMFb80rXyXtJeu/48bV2bcShsK+WDe/IcQGdRyl3Wd8GqArcAVfTVqBQbg
jB78mXZ7KVB+TOV4BW9XXAVKBK4mGai7b/uDv+ktGNpTVX9T269Vm9xKkXUsNMu3+6E/zjH0rU6x
FzU6Iase/vGZff9DVhGzDnwxKkQevalxjE0kdywfcyM/9oB7+0AAeJp6jIive4hCcwWeszZP+jj+
0+R5eR3LpmBewLxxLRBijb0cgOjkV5iobs27Zv7z+XOe2ekENGKCggEllurr9135eS/2lmC3Aa67
g7XJi8lra+s7g38vjBC/lAYKvvHCVl928vtIRGkO8HupLHWy2FX2HJpx0HMjCbaBEnCIq0rWQgg2
wwuR98wyyxQaXUTo5/jCrJK2Brh83mcsE04PQtFsxupnIbYX4CTn9iwKyzItOBraHzW2p6IICrW2
6KcUYkPd6f9Q9C9+9M0fU9eY4sLxm/ZHYpmeVJfHbJhvlDb9VmfihYnJmd/B1QIVmPvWImitYQuZ
1qlBPUlwxbdEDqRX7W5bbOsd+Px96um+q/zPVqSmo+zgQlkbTxiFwIPXVsgdj607wSEBY+yOTvK4
QN2Gn+P3f7pblyf893qrAkE2kirpVcR5U5Rc8Kz+G09zKQp97JChpv12ndW+mcoybCODdXqfHktD
y29SrkY9cSeofrkIlSGudshWbArkiFOhsf0Qa1rjV1c03hg1mwZyQD+ARzd8W0fQq5rwwJFoYz5I
ihsjXjvEk5sahtfN0XNeBnYgSyhtDLsxyb/rynSzuH1n8f2kZkcZcsnnb/HjqXj3dPqq0DBmUSiR
haCSMru9oKWuHkKU9KMLsUv+eHu8X2d1i8JMnLJSIMHuUv0+T3JaLeE2kTQPcQB0h1pH18JNGMfE
0cQWGcDW40Pgl7txVL9XWXFMFThEE7LPIaTteVag6eTPudK46jhvdSH48vlr+W/Oz3/tLn0VC5NJ
GuHp8HuXkr6/UjGIZt5e75J9uMP25rLL3dpUaInrb/eZvrpkKmSvigidceRHNCdl0Km1BUxkTzB+
y3Rh5Z/QOk64NXla090yFLgWg/nZEAPPnKufcdr/yS6KXn0sVcjaafMvkBOyd2By73OfsVxsJa0Q
Lt523CTXaY4GWebATb++7Y+GA/kGd7V+K+6Ex+xGuxBRPlTZq8VXBzyZ2r6btIx60IBTIr0USnth
869NQnjnPJ+h405u0iOmz//++fIg9NUJXfPXlsb4WF3rTv5gfl+EoLLOkTf+sTFtaFLS/sL2+lCD
rT728uxvapNeq+eoagnPy/bi8Yavkl3e9Mj+yb8E7CqjTbvVNyL/flGE5ezSr5A2A1lN+jnvl9ZN
A1kKwVji9NLGaRwopFHiLY0/R62Rfqm3w06xU8URDQSFLmEtPjbLlkdfRr0UPwi/re/hNpvKJm+R
OFvWx7SZ0H1CcswZAAkzcQfHElYXW2VnvrRO52qJ45qkksGu4pyASr0klDz1iE9gwwRJKeYvsgnz
2JR3MwYDdouVlT7X3qRLbmGmO+CV0PbofATZ3WAUbpJkT5/vguXmeJ/4LP0GhJgxSbQ4+0tsfrMJ
hEjBqHNhumbNT74V1NHZQ5DNSxkcIFF6iArL7grrUij+eK5YlhYskDWKvw/QkyxX6xR1mNDR7/Lb
yuvdRVlVORrqfiEILahN8OnuAnHk59Re89guPjXhwv34/PnP3D0LZpR5NKa7yGuuDkEBH6sIfL6J
biIMzAzQSPYD2iyfr3Lu6nm3zOo1G1pfVpic8+m/STgoXE9fu21/FEiI2ifYqZ5v5x4IakfZ+5IN
c/Kqe8i3l7b9CjW/dCOW3HaRSCbVZQi1ugAjUoiZ+WXoyFt/G9TIQHW7ikwp2i2ytu0xOvRPaLIN
7nSVIboCrhpM9xadsZ+wNV1h8/lL+djwev05oOOACFNIAyh4t/dwL2/6WuXnLAEo/l0CEIquqn1/
9z+72Xj0f6+1ijh9UnSNHwmvayEFe9/wwMI99NjeQ//eIeKc8hfzOgkvmyGdCXbvll5vsUHPCyll
aaFttib8XNwCnAHC+6KzwaGP5/E0JY8GojZGJp2yPjsogukGDWlYI3k1lLioQFBO/Y1nh11ajY0e
8clgf7TiJkmLF83skHYx0NuIqiT3ev041ggLtvfyHEEDjx+E/pds3mOM4Ih6uwdePnCNUfDYahDa
Uvxbo18/tcJe1j253PpLiZX0BsJnFeijXjokCZ7lbWYPxnCKlNrumhr3uPxG6ZsvEkohWp5fCBDn
YuW7l7Y6MPi0IsW2vLTG0w9cTohZ3MzVdtFChNbhdLkt/xRusbC9NNC4uCuXpsibiDioaNYosPic
6eCDWw835U47aI74/yFs93GcsZwA8HfcQhS9YL/er1WFEk4WsrI8pb8VAyd4VlGztrbdY+0g3WJd
gNWeCfZvl7NWF1DTDj3OMiqPlu2KOvwWmUc9tHbGHB9C83GSLRcjnO2FU34m1L9bdBV0hESrUe9j
0dbVUJt32wgmyaKGDrhRZEDvLoOpi4bN55LnBRUCGFZaRJrXxSftO18ekTJ7DS4Mw2xNfNV569g9
wa9yW1waFp27SWjz0u3lcgetuto3jaEP/diyIFJioiN+DZ3YNXxg+vWfhWuV/MoPweaSU+WZBjNp
IwGdDvNS8yurHSSWktGIYFp4TPUgU/FyezrzrtzpZDLlof6Sbi+xHpaEe5UyvF1yLUNbymo3dIJG
poY92CirV4WPYheOJQxJKE3jpr5AClzRgP66t948pLraQoPlT4jas4X6jbIRnjoPcaIv404v7YVX
srT/NByXnRqdiJcIcKl6sh4vlfrn3zRDToCmFgZU4qoOydpRLOOxiJx4rzB79+0C0S2H7rNqB4+0
fX8gxhCR0m3GCzXI+a0MIA+8E5EC49H3UUJJVBAyFVECRrm5ldzyZt4tE5pSX9Ch2Blc+sJnYyBJ
OLa82lJ3qavbUtLGAhwkK2ZpvdWLwDUEARrDTaX5h7kDeKF0thUWnmn4KORcEi88e5LerL66MMPe
t1ok3FldPfjhdWNso/rCaT0XlJiymZrCSBlE4yoS0tdvJLkj/5SEn2p+EzF2vBD2lle0PiVgKxEx
hHtCgrl6haNq5X0vvYb2hbND/DmiQLiobMquUrFTLhZVl1ZcvTZBZWZKArRcJsj0PU/4MTFADK8X
DLF5jMeLVE9uqAsPubqlhTzXFX9mySmVCQX1Lh3FbYam0SiNV9JUbbQYBTsN5KYwYbYGl1eCxls3
aFioGwWlrFwXZhQ8PLxvPRB0yYClak0tWLZbNak8VUg2on7Uk9t++uZ3tVvrd4Yan+IGnJ8UPaHJ
dNKs9pTO/VUzoJCEhENTFW5EO6uYJ1v393Eg7ufKeCiT8mGaMxq7vlvj3iojdSnWvqP5huMLEjpO
xQ9VbH7pobQxRdr8kgv0dBuK2HcEnVuxwhgbz7LWespo2qMou7NPyRBRLk/JFluuRTRGvKtV6aWN
s9tBxo4Z4YomLWDK53YWineFgFWz+AsjAScoUL7T0U8Xir0WwW5mIqjO0qMYyo8WrSgVaSmjnndG
1zoYVfd+16MrEjlhZ3ph8NWUrHuscTayMO97Jre+ZOwC7augUMsO4a0AGEOIH2tksqw8d5qh9kaN
V4KKT1rPblaWN7Gh75hnHBKDqmNG0yVut7OMcVRVL2mn42vfxh5VlLr+IaOZw2MQfJrgekTOB7cd
bHZS5LHUUcTLDlHq6TqdtBMDs13VZCejPAkTkkeJfJCDYrCDpD31zeR2ekqO23hKXR0DctqqbdHN
K3743ej2iGKEOgC4WtC2wahuZxwixItsnDNxnH4LJa+pGoy2ZGW1ZxFT0PjT6RHX7uBpm/D3sI0f
ytZGKLFxR09269GxEG9x/nFAeL/uKj8IB7Reapl1Ucnaovjy1La2/KBzbzHWexEU+2IUX4LY+xC0
YIFEZqxkmdgmrp609Du/lAJyg9bt3XEv7crjwnwL7y6NRM/16BSRQLcggZigGKssRIf7pjU1KYEA
FC8vx50AfnsUSvCHBrJ1/pMWVY7lN05d34th4KWj701oKQ3m+CLXrQfC9droi72V7hr+LiHvvH/8
9rnPRHOxMVhsttd8w6oPEc8yxNDxn5ei6FXzuMNLw0OExelpLXgXZ//Ltfz+9bMkQ0pGH1hgwRzh
r78pJEQ1igVTb5d4jLSrbRyrL4LzSznUh/qiJfsrV+fDYsw8mCwZy2h0tVhroHqI2zaaAnLudqXl
aJCVm5PVv5Q+DjIIa7Zy69ZL2jIZu6UBNfS/5c50s+5PO2ruhMCqr4McG6sd/o37XvnVyPscaGmC
e0bQMXIQfmvynV9je10dqo5w0MxPSpLsRXHfBHhpKv6DAQM/BKpYh0cr+aY1LZidikN8nUAcbDWs
MFFb5tB7eawt4c+WjCGwMXw4CkJ+XTTtoR4vWs6e/Q4wDBZEHoMhY3UvVqqBEpneLd/B36K6eyqc
3pbu5E2BvrTy/cJGWw7V6kMsoHh6Dczq4VKsDl0rzXEqDTTUBieaHVQ1twtlrSocdC8J4bnHmOEp
cK3fn697psnAsvD+YI6Y0E9X6QZ8n3KMSr6/7t/G6HEJVPchHQTZOKmB6IzMhj5f8FyO+G7F1WsV
xtaCX9RzoqZnZUR2UblVA+VKyiu70tCaGoqb0srv6knc9FG3/3z1M4mHBStwsamgjQWM8/3ZavPM
jwatIvEQSsdC0SpCWfLzJV4HCx++JCr4mMfo8LHWjFcA5cHAzc0aun+9DDaGScD8NLFx/nSmHtZB
rdhqpx4U8XuCI7TRRZ6sBScIAk4OkFfrkpOspBcatmfuLyAZCykA61pLYSby/tGNYe4ysaoR3onH
I+DLr5URfxe6TT1Zh65G+TLv9jNhNy1QcKy171abOUM3vJit+WOI8kuBdbm23r8lA4YA5EwVMPhH
TmhpdYMcmsu1BudeEk6vBE0ma5Rlo2PaKSAiR9xhp3qpm/nxoL1feDkRb8Jrjuh30SfcORPOO4Oq
OFbJpwnSCw/4sdpdllkk4+Wl/FpjYPQZ1PeMCa6D06jXYAkj6JE7gAa3jMq7nJ58PMfLchBuKPNg
Aq7RycUoF3JX8VS5YNDrU3dj7uWqeG1qo5ub+dccSboL+3zZMOsvCCaB56NcsT6INcyilhaVwjBE
kP80XWJXxUEMoEigZS5aV6ahuR3TQAu75Dq+sPaZzUPeQJZi8m5NTV3V1HpDX7aUedqy6MFR3Urq
t74D9Gjcff6MZzoILPJmodVm0XW1nLJuKWir6auxTLjjpE+Zh5euj1GTqgi7yi9iZwCzq9WBGyrM
wuWjItyqVvZFRhXaHyIuqhZh++hLal0jGuoA+d/G0rfPf+qZbf3ul65SqbAqDSUp2W9i9lJlt7HY
InV5ybVKWymzLS0VXghKIEw8FgvNdQAduyAKp2IZbE7yTuuDXTnHHlv7LsupD3TpMPo0yP2TlOa/
JeVXWibHtH2o5naTqIKtin+4bPZqUB0iZXxsKKTN6LcxI2E7JoeuajdD+1yKP/zJ3FZJdhUPiiMp
Xtxd+2J3o4JxNHPZmeJ8p4bZTWrGNwS8q14qnKbrD6WWbZUkPoHz3mUZ7rFRlj2Ho+7FOT5QWn2f
DKEtyL9nxCobkIG61m9KX7ixlBRTAaLvPASLsvVt5+unVNOd1H+0rAblVj3uHcscHsP8R9SlDzED
VkO5nS1ji5vTtgHkMFKqBaa4aaZsP9Ml70bhWiw7W24qQG+6M3XZLog6JzOuMbJzciTZDWMrqFGH
wS7Dgw6qGVkorfT8Po7KraBMe30q7b5A9kRSPctPvazMEBpbylyzcoMSrHx423X+ntf4hKu2a6qP
fk/nMBf3AuKeqX9TJOyESfUQa7ZRficihLZFYVulh6ptvuZFY0v8ebN0anxzn0u3ZY+fkRpuJ+k2
5t/kZD8OyPAryjFotE3NA8vSiAxw4ZXWQwzDXK/uQ9QXg1jwdCnY1dEz/PdDoiX7MtBcpOLd0mBQ
ZT30rX8XmD/Ejj51vNf95ie+ASfTP2nyrWi9xFr5PWuUez35ow+JF1jTqQ9mu6rzndzlTpt9i2RM
Oethg4ziEcPOU5qdEoP571igEl5G36t23Mblg1TBeaI2l5KrQjoi3WtLveKmXW93SoRA/Y0JGL+C
KBKTQYrJdQ4v50dwkBHUVDjIfaTZIzAX3RgPmazeDZFxFXCmg+RgFYdJCdzSnL1R/T1a+8WI+A5h
O1O/6/PGybJ93jzIE1C+SLpJiisfMHLu/xSDPynuN0Wq77Ux9PQOLELmzM1Xq/iilLbk09CeoskO
lRetN23c3m9C9psQR6GbxvK3Qt7o8ArLRVB8TNwRPmI2I/aDFGZADxHh+EJ4HvQfC/GrnMRrWcAY
ZWidRfV4CV1DdxTGZl8lP7IuY1apev3oO6jOOxq2O43+OyQPampEkesnv/yWoUArMiySrMGdk+DO
iqR9V91ZtbDtCX2D9acKqg2u94Q1g9wG2THrh0y4SabwT6RjCiu1bCl8DcQcQH7ahdfhcN1JfzrL
w93RUxT/fvYRYk4a5TiOaHobupuljSP2+DQb46btILqgRdqMOm/pRwuwB8vpe1EpnHZ+5vUlouIi
W+1FVCWjdhyKkvkUxoPhT5hNDqb2B0VBMajwr3SUQws0R2KfAe1U2INcOXKfHBohvtKSF2hXpyEo
ruVJ93Kz2Y/lA3rj93Xb7jrzhjossUcfnog+3JdVjXAo2sttv++5UzuuG7nG6I1zP0s/UEHe1nN9
PWuWC+XFbkqwXf3gBoiNTxVcu1jbiCCErEJ1JCqtdJ4PQ924stg7ZRIcigJhPP97ukXdN7FpGdtj
ZxyUuf3RKr8Mjrshf5VV/LMprsIJ8422uFGs3MvknMMmJjYAr12ZpE5aDaBKTaw3vmNtjnLuYzGI
PyFNn8gC7orgqOrPPuPASVM43cNRnX4YeGKbk/WkFiYcwHxjdqWdNoSpQzsAAzQ5/3XNoeB/la8j
7FqBol8NmXLU+6chS10E1Td5JGwzMzpNM6iEUNyH+neBo5cl1oEKat+UJdLtEbK9qIoH0b40YOAQ
BhOsN8ARJiNatUX0vU/MW4KAa1aCp5CdzYq1NRrflf2fDDwd/KuOZQbqW6clNYhP1RzfjNl4Pxan
SgVEy4kIuFprzd8oqboDIYPINv6aOLcYsif5nRu36sMw6HApf4x4/ErFtVT3nsBSbTZvo06yMwJy
PpG2CIMrJadGveqS2K0kTFQy2VF7aV9LXBTmcGXiRSDqE6BZ/aoxTdHu22ljwuqLZNXtCrzV0dTk
DkWifR9zdiPS/ACH9UnsPHksPCGersQy2PEO3GacaDYGbi92e4vqi3bIvlYq0c56dNitjHsBr7Ns
qvnglitPKNfD2UzHx8Hn6olkF4Wdr6D9PGsK9jl2fxhq/dHN0fG77rtSAzROFZuE7UuhIeLbq05g
1Nsm8Z1Oni/kvR85nkuGgNLLgiMFq/GqKvsmvw4lcJSRT25mnqL7bivcd5v+q4ryyaU+1SuObZWA
vltplfIUU5PE6pLyqK9C04jISPctrACtrDCCv6fX6WTWLW40NtBw15fp3/iPsnzX84a1Ud9E2q9Q
/ja2GQY5z3XwIEuPkq8zorkd4MpO/Q89xoThebJQuqDfBsAIjJvT8+e0dJ8L/yZhdC77PfrjT0k0
e63/NRPoYQ/wEOr7BXaZBrM71T+bmDcdwm9LCzsIv3fV7yb8XQakicBZGSHkymMVTtz1L3Glg8O8
zWeTwJxfmi18rH75NItPON9HMqRXXvybTzOpHIlkYkCitd8KfJX8QeE4ms8q0WdWAcMPBpLfWF3T
x/T971aaMe2HwyUkl2rkS79kyWbf/JK5yIUK1Z7QQZfcSbN7pXkUs+/BxJis5D/2sVPxkZKxeNKx
2sAL6VV+2kz1Cwn++d2KuReIIsZkH2ZkmZW0iCMyfeXKvUIce5sJwS00/odAJw4PwnWoBE/DkgOB
Jf88Yz/f/Xyz9qoZUZlzIWkpayvynDlLFpmEwTeZ2zMtF9n14kBY3aAPb09pddcqzSllsqCG1laT
0WsNmfyH+PeQTwM8msz4VOmXIOEfe2DsGGbTKDKQADMyfv+dYmNWYnMgTW8L8SjFwq05lHvMCrRA
uakY2vaaEdto57maDxCYLaXGw6Vde6bOfPcbVsXeICeK0HSvo+oFclQ5eHe72lbykptLDekzRTs1
JZB+fLvxMV0Le3WTFIyBT86kKb/V4FH1UdiGNKjPR/Ay7uef/0yfiHe7YA1edb4sNC3enwHB0tS0
5/O3blu7as2Uepn3KaYNpmrXJBtiqOSU94U7AEG4EKZf2z3r4AlvQUZrkTn/B4YZF35EVsjqZXg/
pQllgXLbRKZblbKj0f3V70czcoRkL0WVPY/ttYTTVK/GpHeDkzPCqVXRncLr2A/Jv5tTCPfs8xd0
rqJFWEdf1GNUQJ+r47HobFituLTesSBRa0BvhkDZOVz6Duf2F386PHmIWcABVtfI2OiVNJYTnRr9
CxYVmzmvd/StAgfLEFtp4iv84r4oYotdjizabT5d+gFnDxmNfhNCGzQtc7XBI7gjStSy68x49wod
cmFjdzZaqamN8OxFctK54LvMF8yFes1tvfz1N8FXiXAByXI+fdrttXSyheBiD3T5Nh921wIWxBJ4
UQxafbuu4RKsVZq84yZs9iB1t80ABt6W/kwovjIpCzYXYYGX1lw9VieHkZYv1hjL2GoxS+wlUDSt
B8DD7r8ELmPBzzfouS4UvHk6WRCOdG3dOy95/i6uWDDKg01g3tYUNSImNRX5+OcrnftiOqo5sAfJ
qUBWvP9iTRmJvq/RLE3yp8w6CXAMPl9gpfX/V18HsJNGrIf+Y6y7w4ERZZMvdEQ+FHMX2BPc5clL
vOguqWzpWnnO9mSR17WDro15gZ6nn2lecnRkY6E48RPWA8daMGuJbDRw0tSkwbYlbH1t05Q6utx3
CsKU1XCfhdk9viR3Cd5qbRpcY/z8rcu+ybm+b+gMBPpgx+mXXtH3kYHLi1ViyjJT7R7QV4b+mDHq
Fre1giUfCqK1K1U/lYoaWcF4MSpuJb04xmFwnCc4CuV9yv+/wRdNTBQbVYYrTRBaJ6IIaAXfwUXk
dyhlUJABFGEAUuEiOaR3un5dtt/NPPySFtMTpi4dFpc1Vn1Z6pQlxBl5vo9xLZbzu4GN0jXS3qy+
ZsB6ZYTUihA70SLdjOrD51/2lQewOopLWCG88a9s1dVRBJid+5Muw+oKsm84aMDXodyRG0y/sE8Q
mc57rSuoX8T8uxJ+1+Ybo+m9oKIIXBQMAnxojLI6BN3gVs3JFI9tGjI5IfaP34oal+civ9MscWvp
8Z+Ejg2alc5gXFSOOROkGbwj34DqDE+ylqnQE3Nu5JKA0qhYPy2E1vwoYAZKr80NE8kL8+GZGI+y
dbqnoHY/f4lnzh+qHyRBi9oyv2AVofV+1KMS1xyseR7CAai/cSmWnBnPmEgF8kczdCfZWs8L/oO0
81qqXTvT9q3s2udyK4eutg8UZoJJjutEBSxQzllX34+w/94woZh2/T5x7WLBkIZG+MIbiqjSg6hN
BbswBjzgzF2WUsSIfQICo7rCQOwkC6eTyUrtuhvWkaFjXCbx/wWVSNDtFhTxn9/5cFMy1yC4Fqo3
eRzN78N106rDhMiTjy9qjFNKcZ6Vs23NuKyRDMmZtu5ZzD8PeXigMiS9Vu78d5AFV8fnY26Uy1RB
0sEHc6luYwJwDRiH0JLpTtMRbOBhpHc4lPx5qDhrZCytGMoSS69pr6zhbFDuUioLSnCErv7NRH56
q4OJTIJcrnEl9O2ZzFGrekdG8TmVLpGR6nB2UQbt6udpPFyth++2/PzD/V5IQjONPQMa8ZUfXpjz
sdtCPjZ7B+mbX+Zm20qMMAVYQxZae5ur+pPIYml9NF3wmfUmIUNcDBfK7joOEq/OzoWoq/DRLfcJ
NFxcpT0/j57CoLQH8bJpf8txh9MdtETkv6daclKWWtNfBpN2ZJV9QU+/z8/C5GH5yqR9B7u5gBPp
BxVP3zRX4VIhhJPs50/YpjpduzY2+Khyn1wJwZuPBcDP3+bAz4FW1bLGPwx+EPU3CNIOgaD4trqO
VUfeDVxzT6qzWDtnTumtq8DDnIkHod3P6Xrkqv32w30Y/SCQwCEc61WM3Wzfx9szuIpGf2chB9Xq
3a7DRPfnl13+2serZ3lXYkC4xDTDkT04WCZBNPYjVCRIKkkK9/xGAeIcSC7tH8cc7lvZOIuPXXff
D7kI4kpkVGh3f177+lz4Pq5KPhwwpCEq4rIah6942gxJ7xRRfFkPkmclyernN/3CDPvnq/417sF5
kgh+kRWlijdGcm2Ep7HF4YUNdpG/KQEaXq2+8cEtRdREEwP1FBhTWvGcZdH2yHN8d4RKCEgtGDVg
RIdycU1Ipa+dIsHW1VU1OypeIYvrTmhCUnUWWZh3VOczCjnHJNO/gDqXKTCZdm1pCxLPHaytCJtM
WaoGRBZ642xsG7f0CcwKXz6bjNnRgPxS8NhG3BpRg++DvE6U+STunwf0TJJUwzJ8pRpvmnof9vot
IpC0J6a7JjY9ks/Zh8yFcYWqRMjzUY4Zs1tDpzDbBTf1gBNV0+wCvCS1zHIidW9KKK81/rYb9bWY
gi+hiFWvzbo57xXPaG8lmnpYInu5v+pCQr38pNO1Z8HoIUiPblCbVFVj4Qh2+DCfZX6YnkUAm8+z
aNAdLM1a1+kdc+woFQ6Qj237VljHblDjy2VDge+dHofqOiqMhxWMvC/bRgNktLQ/ULgr0zMamXjS
trqCBpv6K/PTm9bPz+fOvy7GbnCMXMxdQ8woP+rlWavOVAJz1wziM0VqlHUgSGcaJpqeVGS/8tTY
JCP2TcvJL+pPYE3sVvIdwZDP5F6vKB7M6wEf6Va8byN548/FPf7Qp7NOXyuMhMdEToRFrdELUG1s
6H/0BuTFUAF9Nu+FLqNpqQPCz3po1VhLa5QjhcFrLGNDj5cOXqGeIaNUzc9aDD2/Fs+M8q4zhl2c
jnbZdvecrreRATA2sksMggdr3kw17SEDk9MhjZ5b8TSaMVOqy72Y9itN6u1U18jrhzUsO9ufwpUF
nebInvxyHyMUL8vICqjv/3svBH24j2s9tWLYpIZtiGcSHrMsuRsMRjG3FcvzwX/V85Fj6qZDiTJM
p/WM0kIV1ok9gff9+VG+LMGDJzm4fPTc8lvAhbDky9c0IfCx0BA0734e5AvCyzgY5eAgAJrRhKx/
2m4IUgnPgWc5+rm+woZ5d0zh4PuxFIXKLWIzpI8H530w900o5XTclqR/OIPgsFbfxa/q22M+De8F
p0/X2fJeH8Y6OOPVDv1KTnLDrt15JTuKm3gZbEzEM9fppr0Nj4So3y6bD8MdnBdmCsEWr0LDDotk
25iyXXTH5Eveb+DDVyKtgm4AthVO7cGnQh4ylRKRpT8btOCk7hTzzMidcr12OmsG7mpAKNPhd1GV
FETBNkvpVlZru2z0s0A0vaikn58XF1Y1rNOwYCupxlqtQI4hz1W3Z10GG61t9s0wHonivlvK8KWQ
9FGpvnDVfz5NEf1vYvYsi4yGdgcXuw3ktVINlz8v5q+hLh+dioRI8sdxBnLu8zgUYwa0c/kKc9TW
3qCqF1Z7b0nAFHTJHrkoOnyhhtO5O63y7izApyb2r7sGt/ua/qZ0kRi1jajpCGHUlHCBle5ygspR
vwSFaAuw6BoOtVnqj1D2vgR6iG5jZ4OnDc/N0XPw2GUttKqMdixczNUMRsvnI/b6qhcQLyuef56j
bzYGgy3JsfVt0EVNM2sSJFTs9oVm2E7ZlNGKFo60Rtx1p2JH7uaxe2TMZbN9XrmfxzzYjDpS3dJY
MOaCkl6c/uLZVe0R+656raHHc2Q+v3lH1gGOIrQGqMF9aQ2YMYGLBiaY8ZLZKX8vboa6m2w77MIm
H+EB0/v5Db9Eciw8IOeAsrnS4bQeZClVGQjT1MxYwnRPloKwG2N36giWZjpyK6jfnTQfhzq4Fqxw
GLEQmgyIKMZp1mb0mEC8hSFB5Ekvp/BQzlWlXslxth8EYJmpgJFpgrxS5aqFBcLxTEzay0oNHFVu
AHzfyVV7OqiwXCCF6OJI8Ic93QKqwD58lB7ysV3LvnnWNfdBr3ENwlwvTlmXUTedaiBmC39r9SRh
ffiKyMB90wARjwL0Vh5/nuNjL35w/PVGC9pG58VzBf/wV1048ve/VHWWq/DDzJoHfLG8sfQq0xgg
3nbQN1RPOQmp7nNmPo0eM/lvkIO/OxjB89PUWaS2vkh/z9mY5qjhcseL5/VEyT3dpuHvn+fta7rz
/l5/DbIs3g8hjZICDekUBkF3eMUSyDBnFXuM1eiTA4nwYkqicJCObIkvVep/Tudfwx7sCWoKo5Im
7InxpX0hdAzuIQphsgLKgi5VAiPDU1fBBaHu7bQ5tiG/9GvfR1c1GIYA1MmuDmINDkBFmbL3lzbX
jReldvZEx86h9Jbczmcj8lTRjeLgaO9QYd0fS7C+W6zkEMjpU8VVv2ioBY04jFUAQnuGgdSJVOLn
IwfBd0fOxxEOvmputE0qqsuRM2Xc5OEeRTVPg8th9NqRzvLXPIXOCScqBc9FPE09mEtf6gO8JphL
XRgQhFNjPiBS5LLoNiRFUds8JcbNz4v2vaH6+cogeqPcQ5iz6I8f1n3irpD9NKSe1KkU4NO0vvOT
UHHl0Je90r8E3IeQ5DxdIQ2p4Z8zq3ZvRlAhKmvfVJ2nt9pZk80XaqZ6JayvLkmhucWbppku535Y
T4MmOfmgXkfDdgbqr3fbpCxAA2rpc2LEDyDLrCi85Ctu5rrGFvwSx98nUw7XVZXvwrTY/vy+X8RD
UDmnkkzKCej//R75vEnVyrJSPdFVW7vW1ygNKxu8tR0Luwx6qSswVOh1LPpmwla9QhPBqbyT44T6
75/CIH6CdMEDHYaYTYUUFtGDaisg09XqbKr0dQsQERlXPIsMtxILR05avFObSwy5cfOeN2qdOLlJ
77N5EzBH4C5YtVcAtlgm6VkQ31bB8J+f1EzWX4+pHZzUcze29QI150QTHQSD60fxdsYHsFvlT91p
edVdq41zbEu/68AfLEniM5qHqBbqMI0ODrS6Hc066JicTvwlCIFXqOZjq9Lx75uLEaksJXEVNOD7
giBS20K9rOTnIL0VsQAYiR/1KiepFGxxvJPM5yj8NUwvMtp1Wi+SXl9mRKxR8Ra0sj2nG+VYovdN
9vA5BjsIMjPf0gJomCq3W3rT7BDxftbX2grf93fKGnVMBGrM09YjTth2LnLiq+w83x9jdHwt6C7B
7of4czk5P9xGXRYFdRkisKZf4hflLlajuot79krxoutjaeAXCPyyrWDLoTRJBZn1fPDNYt2cKFvw
zdASPLWiCzk8lcVHYdJXubqfhX3QT240XmvBs1prqwHim5/+EqLUSyAJQKfFmG6ykz44kSZMLbWt
jup+0lTOBPT45xPgm/Dj86MeBHbA6BHGj5QlSB5piQNARDXYBp3uvkvXONNJcy8fKTHL3yyL5SYk
WGZ29MX66vPnqKa5N6VYVO2KNqpEm7B6k2Q8U6TzoV2ASpChgUP2b5YwvdXtYwlOuWwKWyhHJ896
3DiQavPzjSKEnlSVtkbfKUnffCnyypkesdg6gy87YbBKWyxbYnGtyjG2DpCNjcdCfQsgaqpcWIic
b1Hme6wt81KvTBIDcXLVRNopsSZvQkt+jDrKUnIEqrfrNnKkrJHC3yL0+ahzxsxD4WXBVjLm07xb
atixdu0PuacHUG7xyksszU2V8dxqulVHPbGX5V0T/6oBZjlCwS8ki4qIWFi3c0rNEj+Urn2Zo9NC
vxuaB536Zfh7Mmov6Wt7aPKVkcjbrn/1xU1kQZlJkBIMMA0rXck/V43IFefLuYFATr2tql9aLpa+
3s4W3sRLb5cymRgwQQUc4eBXqyHSSbYZLvB37XYB7ebVhaRdCPN9HJ/U5SYMOruuniy8vPTXfAjd
WZ/dCqdJUe9oznAgpZaT+xZ6hqBFe44b1OrNEKO062xyfTUjH/bwFKGD/jgkzcpSQQFl+N0allNR
9kV8wvW1mynt1pWpOYZxYYQiOcWjVJ531mOWX0v+my+cVcNsl+SKqbCvq9HBK9Ju0HG2QI73492g
A+QHHt/zu/VEyhUXtqad9RJ+t+mzCNNozlK7wgFFHSvb0i8yuu7K9HucJFulR5uTfLfluLPkgMLh
r9l/C9KdCDxDly6q+SXwi72q8l8WmqL6i8Et1CqvRfyEC5c3VJEXNzHFkGAVjxujuAHsuh6UG3G6
wnXGC7GQaX6Li3NC1cLPoGsZExQmj351Jvucy/JL06R34+JIVba2BMW+EoQd6xRsRbIb52ucaU6M
6rKRqWxKzzS/YV+et0ZpW+GRaAs8I3vu80WDpxJ5K/EAfjJfWqu92VflMIyI7ypx7yJk9zTDbHJo
oa9CPziRhSb15l6IdlKZrzuaUJE0SPiKXLeNka3SwTJXkC52g1juJNM8q4xBWvNFWR7txeRj1Ft1
QGOlkyoIb2aknKnVZ4ly2oq618MtocQaR46ih7mtpx3c7lC5DhAy93KxgUvTSuJNKPkX0jZJI5pf
ONLbSd3dxGkWOHPZRF5SJq8CgRfcVFAi3YOBg7OybgSSxEjx5HraJWJFU2UqUcKK1MtSaXk4GaB+
+EY/7r6WLuOoT5EA7q7DzHqU8izzTIHQtsYHOhPdDrRbZ3I4+vskzL0ZixZAbcnzTLMKsSNbHi5G
lVMzhHyiANhu6INfi8GrZcV2nJE6z/jNk8j6GTs9uDH97dxuO2nG1CJd5+a51D0nY0idrTut8ZUy
kcaq6tbWhhvVuk66zA1Qwa4WCfNcBb1M9ZemSU3+XMVPardR1Js6gNKlG1tsW3HIQAkJIZUA9Dt9
jMX+AFE0T28ecI0goT4VrAWpV2wS9WpuDS+JTwYp9SSOWUPeW7V0Is3iui3r01ZC3WsEbtYr+7oX
HoK6PvWjyUlqcD8l+7yJiJXb3s0bdaNMgd1W5plWrKXAcnPjUUw1bxRvCvPEqrp1WtfnmWns0x5M
tcxYbb8RB0R+xDcUBRxfPh1Rb+is0a3L2i6IQ61edvyQs6ztT7T8QQsQAsLAKZpDMoKh2nfafKkU
OKKH4k7RSbNo36VV/DsaOQZKxctry1HRN81HUokMHARXjtB2K9OipytUq1hNLuOzhCsjKz2/UFdS
Km9EJXYDI3nIDfkxlUubioeMsVeIAEom2k1QnXWcCssiBGpip0HPYXdv5RNS+28SgxgZKP8KeUXl
gZrwKuc6K0TTkQfTk6sJFyZmiSSt7C8StHZSv9y2iuyaDaBi2AtxcGkGd41RXGlTZ5t1v66kHPWn
xJFghcl32ThgxCK6mQEnqNo1hHvyqpc7mEGLo/p52aUOm9xJ1XsuQCczM9tkXw3GvdDekpXb+ayv
ZoBNVjbzuiehlNi1/BbofPAx2EbjZcQzTzTT9EVWxIKscJoYydoYIWmMmZcgU5I2b379GIVYOuS5
bZWp04IUyoZ7KZFgPLyk414d72cf+9u1rl2Aq7QN8kYtvMvDVVeYnAtnodjYQnamFuspuprCFw2X
8oHAX9QqeAdgW6FexdXvKr+SRnQk9YsyuAmiaRe2ii2QDCqLCgkLL2kuzeJ0nApvDDhcL5Lot6/o
/KnSUSJpNea63QNRQVPGaXn8uBEcybrn0s1NHeUcwRnKylYs2BWQHxZkl8V1pmkcs3JuC0ntUBn3
xtRcpSZSgmg64JlNZTcmKBFWECVOxZhrt8gQthVOje4Jl0DE2rn52htVa2x837IRXBz95qY7LxWU
8YzqXlBHJ1QzR55gzs0rAcq3j4SfPBUrVTvPZ9XVohOlPIkaHxIrvHvzkRjWHq2NZp3A/7OyjYAv
QDlkdlfzyOZZM140Zr2AxOxKPdXDO40ifWZCn0YjQYWhNBp3qoRcdhVtcpp0Smk61bjLg2pNN9Iu
oGrqr0UCCUbbhGq7HuanKkTIYL5v6s4rW5U/+FDnrROIZ4FwIuuBDaaqlSipqkhl5eFO6pFQ16EQ
deP5UN7GFAl98y1MFReXZ1vLLzNBcENdWvdR8FhrpAEJV0wwPRgzRWHtVw7HTO16+rAv8Xw1RSjS
jHdQzOx4aNx5ajdmMa3FPHqMgUdAcNKr2daoeGZJsA0ijX/d2fMAbU26qrP6OleUl6mQM3eW9Luw
9lflUCENAzwZTYvVEGHVkVGaIrZjS/TxHYU64u90vp4U6z5tkB5Aovda5qPXeX+s6ffNfQu4m6tW
hCiLzfZBe0LKciXKKmLgGIXvZt1jFxJualQxf47wv9aEVDqHJqBNxgLRcpCL0JtQ5qrryUWi4TRX
lc18tPD9tZ74eYiDHGJsQ3rFJUOo+w4hjMQr1spVcvtCKOGIrkrJQA6O5S1Lsn0QrXx6rWV2PyR0
MZYmk1IzZoijbbMOXcoFiFcfn79vKoqf3k4/SPtDQa5kpWIkzBHeZC8/T9YEDLHzsuj9FW6/L52Y
Wp910R8DUX23QqAZ6PTo6cd/SSOziV6aKTYk64tXSVTsKqPlzkuyTRWVTilIZPf1eQRr9+cl801S
SB3mw8AHH1TQpXquJAbuko1MDpEFlx0JQlvgGQQ/OFbUbWvKPEr4Is/3uh/tASdeCqnuJdExgsl3
i2tR41hyaaAjh3AVQ62GIcxqGjcpnzfsbUFCwcs8irr6bkEt4H4iX4o86OocLCi9nidjYpz8NEJw
36cGvzBISBk3R2Z3qXkcLt2PIx3MriSnRjDLjNRYDyigj3Njxy0h376UajwVGvinrwWa8AjZyPoJ
Af+R8b/ri30c/2DriEEWpwWNKlJ+5WF2c7QGs338Jq7Qg6iOitR+rRizlv6a10NNR62Taz1bvp9M
LDtYFunFL8zPYJUd+4Tvwps/TOxhVcGM5tmoqmWoy/gmvxFW9Wm1aTzRgezvFY7gJKgDuC+UVww3
Wvc05bOH+AzdotWwIQRtjCOH1LdL98OrLx/iwxkVlrnVqgYTrSdgdJubII1dlVDr/+97HkoqytVQ
mJHJa6vr7qlbgw6E1DA70aO8yf9zsTGAW1S38J7CMghZ68OmY2xGiTJEjGacoxtCwch0m/0yorVW
vPSXefXz233TUlnGU4AZA4wUUar8PIlABuhjAdHj7dTybD/LNtggb6F3AX6uXHHVXXSFHVuOuQo9
61E40tV9p7p8WVQfxj/oeOBlVkXAETkXAuwjkhf03SkY3BK3eL1xbtDNLCGZN7HkSg3MiPxZFB/l
JXws6pOgjjZirMI5JoPqARBFa6MZdkPS7RB+gXA6IizaFfu+Mu6b4DzCp1oT/JtJMDbS1LhST1pB
iC+QgP08q98FBR8n9eCwCwrU3TKtVPGhCOxKPm2M+ciq/Hbbf5i2g0MOIQtxQpIetfVuR3a2NbPH
SQBzeNRf55u2+7JAsHGglogg5vvPP+yyXoISYuaMhPICvA7/LXWrveA1q248IUh0/g39taU8+XVN
/DXkQTUZLUzQwRD133ubi/4aHk2ofqE3cH7MeObbM+TD2x0sf3zdJtNIebsSGYm5RCwbu4pjd+zy
uQ/fB4EvAGY4JiAyfDhIksSsOfZYbp1HQJ3brHAtpGHmSnVKuV//54sPeD54LOgMOoHp5x3dTYOu
th2v1El7sazcVjkGV/g2gPk4xMEHmmerjk2TDzQ40mqpapM5XLAiXHUV73yn2ATuMRXG77bUxyEP
5rBW2sFvBoZM0LobitNhzo9s2i9M5OXo/TjEwVFkFXM4q0sTI9wuJMBx428oB9iJ2xzBoR57l4Pj
IRKiQBEiBpIt7IjrnPxpcH9eBN/Fth/f5eB8GGZAp3HFEP/MftoNIjbgco5lP98dQx+HOYh1ZCVA
5mg5HOAaZFEDh3WwK/1VK4Qj5923x9CHkd7vsQ/HkDBUcR4scKqx3JdbxQ120hVlIdJ/hEflB+pQ
ayrWP0/ike90CG0cpm42K5UxdVF0ixoFCmn18wjfN87+2qyHCtF1OAY9+Fga3aveDTbGCj2bG+WS
UrZT5LZ28fNw3512Hyfx4GjodTmcImpwdIKhdaCIZlperh9pPx07Hd7bdx8+lTjKU5Yvo1jX8c18
Oqyp3Td2sde8apvhzYRbBgjh3z+/2rHde0h1CCehN2W6/gQyCaoX5nbcoZez/3c0tr/LZT5O48FB
AQO/9uuRoRTMGOTzNjConCJlrqPDWzh1Mj8m6UU5qKu+nCmiKdDxJqcWbuXRWMF53Jd9g47MQxRd
S/ltkd/DJaBUCd8klmyto0anA2kpW2eez9Scirdabv3yd9e3bgV7EKfVTR6N6yxHMEi4GnTTNtPa
lqPzOsBHybyTI4Tki6tsCr1UuOvyazG6iSZ0l1FXScxLEdURRbvOSBKSfJNViavRzC4InMtM8SSM
JUTrtvfB5nfrJny26l9Si8jaTHBfU5ILV42CypZluQriakK7dLWqqzYEmRbf8gR7QTifQms3BAj1
tiCc04pi4mme0EOc7oK0W0VFdJImoSuJ0YgA1Piqt2nrljUJfjL6KJp20W7qhH2XBGigih6OzSeq
lnhmkuGiMb6U0XMPFKGJyXLk6wlmZ13ChlTkXaj6iaexcY6sLfnbC/z/rlT54MAuxcbwx+VmWLi5
7Q3udOvaU3Y0M0/S9bGb7pv29qd76NAAoTe6SrJm9g/OusBG0DyhZXtmncsO8tsbysotNOQ1kk+L
4YviZNt2AxJ2AE0SescgV98egX+hWA+xI6XZUuHteZacPlCAoW3ZHckAvr2p/hrhEPZhmA3IFY0R
1HW9VUCP/3t1um8TnY943IOeuBJMMjqDjLPg1OMLxV1MhKvLyPNdzdPWk5t75V5dLfd9ftRj4tuD
98NLLgvsw5Eo63GOciSDJ4W5GuXIDbtTBUWg93X6Xy/jfwevxcU/Q8rmH//Df78U5VRHQdge/Oc/
9tFLjfPuW/s/y6/93z/7/Ev/OC9f8+u2fn1t90/l4b/89Iv8/X+N7z61T5/+A8Bo1E6X3Ws9Xb3i
KtC+D8KTLv/y3/3hH6/vf+VmKl///udLQV93+WtBVOR//utH299//3M5zf/r45//18/OnjJ+jT4V
RMU/nvLff2xe6/k1KPoofzr8/denpv37n5L1N2A+lgZqHTqxhh/En38Mr+8/0f6GHAhpN5a5BoC4
Za3nRd2Gf/9T1f4GZQiiHGk5xRZkZf/8oym69x/Jf9NQZVEoIC46Hool/fn/nvPTB/vrA/6Rd9lF
EeVtw3v9Mxn4K1mA929gRALfF9UGKteqdrBUDHlKR3rIsaMMgnApZm9+1JWXUVDdSkOQb/y8egiU
al5VOsKDZZrupmEYrvq6Vvair62iIINU3zTWSTfSuwRxh+whGIZwzujFdOJLi562G1PcPbXoQFEV
mDeVpcVXtYW5QWphdGBlgXheDIiFodYYTqJ2Rds6sSNFGXehXJ+HzWgHpVncGeTrtZU1xEdoahbn
Uks5nw7kc1X2kxNNiUI3+SJqkv66KQJ8KcNSdvW8XglBiCJVGwItKUZ4/NTqXXkoL8aqmLHjpeEV
m6N/WsYgr6a6tcdY7K/10MCvOY5ij04UJmtYTlaTbuzqqbbIo1DSiDCdnZL8ZJSk6Rx5vtcxiaY1
Rj3aaS0FCF5IGUd4oTXnbTeAia5yf6tmbm2N4ZNWgjtIgvu5HPr7kOTd9nX6mslb3cOXndPMNVV1
sM05GTB1oykYVU80/sB1TUHrFPFGFLpmLaQTl1gG1zYrLiKTDvAYiLeZuNWEoN2mRR5vBGRGRHKn
iyRPW+QQCVV6fBsjGWvsbE6mlZzWClOCxYJMxTduoltYGETYpnWTWQ3WJSZWorp0qS8ywZlobePJ
RPpbotut0p8Ueitx5SL5XUQ+kBQjSU9FhXb3MA2ekfb+ajA3TVjB+IMd6goopALSSLFsC6ZLQJKL
jR91PD8fdC+yQAGOZVbacUi7UxwAhmYmRD85GE6gA73O4Dkxf39Bxqp18nxCl22xOzAr5DFmQelc
PZvw/46leqXPDaKI+thvSmgjtlFWyW0sXUlVP5xKZe0ZyhS5Wa/TPxrEG2HUw5MgKC049nkJIzmE
sNwX0MygyOI/sGnGUgYSj4lqq3XOSHV7ZTZ6h84DsB2IeVjT5y0qdEoab5QRTItQRhP6n1qzDa3R
UyjROgWq26u+N6S1FecLrF/M7Sqs5vMQUwunad/yseyR81Vnt0Dh3Fa6UfIas8xP4zbIT4tWT1d5
jyyc1CGbJ/mjx8budrou2LMvxm5toNZoFPmTEqih60f+dBL6QuE2XQmuEEnGVetb6lYPs8mBPll5
KQbZaLAiVyHUWbdijpoTM2v2hjWuy0rZiD6OjkXQPYUgcQQzkR91o0eFCUnR2Z+c3JqUtVBmgVsp
BN+TkpxnYFlmsUYLVKEUNlbDDbhxYdUO8n1YmuK2nkPTnsqAZu4sa7YyarcmTTOX5py5HkLRtGfL
SramNN9bwfSk9j2UmWSm297rv9LS5rRBpzAwtlOVvCJU1bpZmOq7IMMVoqqeNb8OTsbhIm/FmTIi
sjOa4pUaNFGjBIMS16AbUAe5bIIpfkJ7fTcL+rhSsqrcaqJ510XKtkS58E7tDJ22SIMcUqoVm64J
LqZgFD2iwNYc8tNMLmQwJIZwaab5Y6302xzDvN9aNl/h5pI9S3n6yhW8UfqootfdNR6khjstzIud
EKChGfrNVk1zEB0iUK4oz36ZSvSipi6iF9dlqLvB1JV7rfWxPekXYEyD5WUg1PaM7OjKrPDxmDvC
8dHK6c8quT3RBbRi/DZSXzHcSWgVJx3SYhWN7S5vB28cI9ASfhB4ldJc6mjhYpYovTaKctdp2YQw
XlLs9KLdzdpQbNMHZEyqne6j/FoumEWExNEveYM9Oti1KLCUreVMiE0cxOMSZeR2/j1UZ3kyuPw1
Tw8XrMeMS4th0JPlK+PfIParpD0Vi3RfZFa7mcx+H5f4FE0CIOysLvAaji7rQLVAVqHym3ebrp3e
Jn+6NjSwcP6cb5K032R1ssGx/Lc6RpEb+O2DDLqautR1bElXZXcGXATtLGocod7N+6kTCzusWR11
dKX7V0Ci1I1c5iAVc0Rm60IzHVAKN6IygkgZTek0DQTU/kQUFqVh2IQS5OB2gb41xY67zZGL0u1q
60HMNdFNKE9GaHv6E86bU0WfXumAZhjhoz9Z4B5RhvVmbDoBvcdGyNeWpCczLLHHqzjafdCqnBnr
XKSHb2b6WdygpID2NLzo6CqZAUeKFbU0cUhWWzZouUrnaCdg48F0pZsUUt5Uy6REAcu3wgiFw1i6
Vzuk/fK6nR0hl56ayXyKFP0khxiPYUsruIOSvTR1FXHZBZotZoAqO6prtliGCbiEBtEKE6eoDsuL
IZHw0RniEXhaddGXIyIWtWGDVnmGPwRUZpRKO1G7i5LA4gSQ/MWApGAfmhrO09G8DeL5NUxBVojJ
b0XKBDdOwf/MCrCxbMTnRhvvS0FZNdV8HWsCTGAze6ta63cxRs9yKneuaQXbMs8bN2n9J2Ou9prp
Y9kzppGnC/6ZGqo9bIIEsERZg78wtqOotbv00YzU3+R45X7W91HBFCFpqrty0jzGhQUyzdAGZx65
8aKqvOzFSnakmAXeV+LsTWq9hcgXkV0LXBAhmKZSN9atZuWYBnXAWItmJ+gtEVK/8xuWVyxBgc4i
LzU3qZRlOxlvnEkHlq3VD1Aq4f4b3bStfOFVVMMLf1RO46pKruF3EoTIO0RJsq3EbiU/bZvTwYtr
AIOUa3sUGYXbuUw6XGasu2ieVnVTm6ivoi9fpDEINRhWyRTlq35uaC2IiDnKwRy6IkK4cayIxAo8
UwGyRqurO2YCIGYqOsmgvuQAWmndpXf5YJYAxS2KWpkWu9aEWVmqKa+jRelkFlHA6fIJG5DhSRJN
fIB0wieI7GmF7mktade1WO0MfSg9SfEnWyYxlKb8YfDzC0Usz/wKzeUI6ArVW/ydQnG+rrCAVOvu
IWtaLEAkvNA6H+MfiTVt+20O+q9qA3fsS8SP2+R/mTuv5ciNbU0/EXbAm9sqlKc3zSZvECSbRGbC
u4R5+vkgnZkjaWu059zNjaJD7GZVodKs9a/fPCcCB2SjFmsg5gxLqf3ua8dGwK80jDQ05YTUYxS0
mf0uO+jWxhyHYXrYz/PB8CAE5n0UuzmmTSrkUOoLzz+Nk32QGkdjz3np1dCfx8G5gIqpsxNqQDDb
OVFWHboc/4YoFdCFuurNLO3dLEy1b6z2Sygx7n3za3SgBpvzvOzbDDigMOE1T051GZe0vnADtvuk
7N/y9W/jo/MZzfCLOjwaluI1oSCb7HLbJCZ0w1bhvzVZ3sYihKnAPAOWInGZSQlBdaoDIqsz/eG5
2UcghH3TFM2bs4RHJ5qudTL+glAMdSczkw05Wxg2T08t286rjY/G8x66FehQpf8UiinfDxYiIuHR
45tm/yvR1S9VwEKoLA7AtmuekfK253mxKPWcfQvg2f/MXE8eKqVOYTi9eI56TK46s9THLuhujcX+
zkIzPBjwdsVqXesk91ggxkudwxUxkxsf7OqgKWmmlSicEN1EZGnUhurs6/xkTq5EQ+hdl6OGbjIh
P/TUnXLaXQngHvrimhQLPxZz8RHhPLPTy7QzS/U99MSeDhF62m1FIPKxpUDKLWgElQWNMSq8u7aO
bh0KbjGG86Gs0nd8j4a9ayz3ZebfGZGx90kwnjhFZTLM27qFoNYo662DWgwPcRP0DaL89D6N8p1H
xrHl9vdeJ+PaiT5z3cFJXD7GPrttTONkSv9Glv6yHa2JkFMH6lfn/EJPgAHtEn0sgrEV/PS0LZwN
mVKo4zPxI+uWe6NZroWH02UISL937Ytp994GPzO5n0V/m1JWVtwtJY2VRgrjFxhAm/O4n9XyXBf2
dVaA21L8beDwOlWN2eyICwKV+ogVUH0Jk/eUtydGKAnU9u6irU0g+aGE+q7lEwPtYE9o4onEo3Wh
JfdVtLzphLapQQRThh9TI58CF4FtQXAitZDkaBd8mYX5xil5P1cNPDADNuzq390nvncy+/BtCDp5
NpO3UjkTaQDYHGjtcTu10Yc3Q8Xk4KZ+BwiZqWkmRm9bjUsQQTAQuGUfy5qrVLtiAGRT3/0yXeV4
6BwITxtdA0C35iSgMXswued3OH2fgyCntSReCM6KjD1bfYwhFLbWTDM+OIk61vyeW+S4lcXy6Ors
YmUErBU1M9nBtnGMUKCDudjULb95zPtgq2Yu0NQJLqJCRtAMz2MB5z0su2NhTZDjRuy4kqd27m9q
2Vl4bLvVVqlbcpWyrQrCh0l3h8KxJ3wXbkosu7gpcLAuHh3uzXAukp3Zsgw4J27GGbemtirbnQ5L
egnfu0mSkkAz4YWbweFoc7TKD6JbfmRZdyfm/sPBn3K76OCJCRLxaHb03OKMjB5+wJAjIS+uNvjg
PS2xGRUH0oxhfk7DtE8IpVDNjeHO0DbGECt4jkO8WgYs4caXJfOXxyrnIsna6HqebmY3lWScze02
F+B9XQPn2Uj9Y+d4h2qhgnE6WMTkDMmDJv3mOOKTB++/1bGOYC4jRvsq7dT9MVpReS4Wxc1z3S7G
dGjbGm9IEE6GAWvx2iI8zi0K1KW9l0gopF+1xyUdD6K2vIMZsM/70Lr0ZZLHzoRHpz1734x8xNDf
9FOm9qNT5+s1E9dz3u8tzn3eWayC5DosrSxWVX9dTAmgojecyIoojrVpQf+i20JyJkX77PaSIi8L
HbrUgIJlMq4SO0AJqJxmW3rGtlcIC5amffAG6lEcEtsM604HemqgnY0lScpa+n6LMu+XKNEi9LBs
8d1gwNvCsPIiiSymMLamNf2ypHgZQ7qTQXHXlqthOHsaOYlYPqDAUWhTH5Mv4r7Zc1TsBbANPXR5
13r5akos7F0Y1T8NOAlDQ7uFpaeqoS3AFoRNSum/b2e420Xx4kjOD6+19+uRH0E/z80s7nuBWMYq
v5O05652w72nZ0q1YldksqG3g6SAp/V3lePN76PCyKvxkGZJtXXqFD6Trd4Che1ePdXvVknSyVTN
x2iuT6bHeAxwRsdV6p3gpEYbJAJubCywrjxbXIui3ykMiRQLU1TBW+liNVG5XfU0+n2FmoampCps
kkFIENwF4ZJwRXW/UuExsCTfwRxphXjXw6bJ6g7yz/ondxEkhMyXgX6FK5YEkOkSLThJKsMjiiAg
hoKDC7UhgI0ZnpKlvQ64ezZNkXybrXNvFXTPzVT9pD88Bs2AArEiIMrIU+zd86cyQ1vXTBhzL0nz
059AKvoCgKj3ZrBxN7mZFgYlpDMiBwXpLR3U77K74ing+WNcDStjlnKWezZ48sfB3U9JUO+0+Zl0
9FYV/6ZsUN46MvtsCnShNMVUyGgbJlWccVl+yQuQDkgD14HFIdtF+bn2ph+6SK6jHCMz384X4vOc
l6G91xmyEk46EXcl0QBgPtthRrLM8f2T96zWXmWkEFgZ/X1yFSZBdVpmP64zrY6s/X1lzORD4qW4
X6aPaQjH63qtT8tGX1rRHjWjIV+a3lZOWRl3ARxNjKK5I7Nw1/R2eqv1p++DQ5Sa9YZPyx6DAWyr
y7WwE29MNOBLh+MUi9rf22aDadD0TaQWydkUTxvHFAdlGrCqgvpI4A4GQafF6A9iBLfuHZymEUmf
+3oxd52V0wM193VrmpfEC4C1QojXKVlq6LW67YAG7px7xnlxrLeKl9xqHjLX2prcMFr7KBnbfY20
7JTC/dhOVc8QiOyV+Cqdepwm0wqiVV6sMmV7S2pIdvAX4e1CjLY2ami5HIJlX03ld7h8mtqedlne
ZQ9phBbd+2zwLj30iibANwvuxEy2caAWVF/JU+i0xCEk8tUR4gEn8mXv174kZoKh2+RjXrs0NJ9N
zcAs2Cctk+aB57BpEswUOiIZkiuApAioRS7kcFBt8o7isaB4TO0mBNyTu9bO35FbrNlj7ck0aEOx
UwkRxUhBIEn0PlusJTv/Yc2eB7q4gMTwLhX8eVowim+mO6snqz04XIBAVbYw29jMujrOjPwq86DZ
JQ3RrNr4YdmK8FDLPZRdXiLCuhoj8auxfE3EytcwdhRVvnp0+mSVltt7wVbfSdifMXapBWuwJ3sl
fVT+bU5yYJy7eMVRjXheuY+giMZCENMSIYfp6SEcGT4PHZ+4XSo6ejf/aY584rKo37uWqAdPP4a6
8w5NdPYKhFcm5/K2MAEbvdL4Veo22Q35wxKF7m6pDeC5iKS2Rci9EXCX2stdiDZnr/3yVabBLwk5
Ry5Yc049bhUS+9RyXDJE8YVPR9HdgvzSPY2diUaQqEyi5Whd8NsqfVRCwxBuC76gdSgNWjJ++9wh
aEmOflocHeUf5gBQkWAJ8gzDFTLkxRi81Eci5PYGKyQOnakDXkKiVnLxcgGHWyr8p3xOf4asnrgr
5re+cV5YtzyQAtlQjZ185iLnWGbrXCaptRmi7udAUReALm3TqIgzKrqpZDFW8BaUab/iJQ95Ypq8
TUA15yQ/ssKJ2yV9IWCWYviBDnRhudNnEtARlEgbHOpqOEX5bRLRvysiWOI5Qs1HBMNGUgCFczfG
IxQhpBlCcWcO750+0D7UYCED3d7S6J3Vej+rtHwpk4kbgoIyVKIjq8h5tQ2KD8ppd6v1/No2xk0U
NreVDSuwGHApCcmBSfDkXtdp1CuEYOGy0SZlWN2duyr6dgza8bC3BvxLhtO4Ri2BWeOnH8wYl8Mn
U2N+NdRpshtt73NUAq9Rc955c0q7HyIlgET9KbMnwuIlihIKhskNYUzRoiSlYe8QhfVpOp5/+4/y
Eb1otn+cueDQUn7lKwLT2NmvBCe6uHVfjJpfrDQlHKmK6I+APd1RuNtBsmBszkeSfQZtEyRUO2Ns
BGkCmaUCkFpogCMVIInYV27GhdyMl0iiK+w56+OitH8Gs/PYkxuQcvEhsGP/VQNkXBG+zJ6RH0b8
17Yj0S4igitQOZ9Zb09bJ0EhArX/0nCfbwhCeJLB+IhmGFmJW6hYp2fT1fRw2PvsGrKekrD9NlVz
BxrJZ9DUtlXfcG9RS5Th9Dm1ARB0GMWpmtcRSvnRmHy8ZPAypKC3UUa6o9Mqvem76E5o9SiNMojp
9vOtl92R6nwfSdREvCPM69Ju60csxq1TYIFbFtUQRxAQaq/n4WOQZkJi6PEbZDa9l8wytlaLS3yK
ec+m18k5LA2EWw2mIDo0zBhoHp7nsu1bhCq7fA6K2NcYvTl1cOz96N6u8mXDAmf/WMYP3BTY75xm
S8CXVZdGuYUscDWn7VVNutCqdIJUvehdHnQ/FjU9pEb9SyqMFYKJSqRjblWHjksOiXz0S/G41Na5
S7NHFfDcRs/QCEIPgXa/hmo4RBk7O6syfiMWUa093xikQmzcVv8ixHHXd9SkM3k1wnkxJhNNntu/
+35xgevxgpyPO6zT72OGwsewqxOGFeCJmPQNoE6t/VWH48auDfyR6HU2binvibNB1gxXNcysmHzl
aTvKZZ+6WbuJxvJV1XxahJ3fK3TgAphu1D0a/2jjMkbYGiH9aOId6jZ6Nwu1bHWfPSTNFDde9tpR
O5WKKYbnFAPrl16OodnOdThyyj78NWGQeTePfL1poj6TJc03tGyc6BOE+Anksu7fk5wBn8tTT1Iz
3RTusPc7Hlo3Zekuddwbq+mfvOQB62Lgzp6V2oOMbMIE+SKC8iJczwKBHiXyPSRSTHpqRFfA/mLX
+fwsneXTaIlzVsm3BnVcNtRcew4RaHNTcE4nrzN6zm3QhPiVNink+ds8GkCPBacqBWWspWNv6zz8
CHNcKggh39bcGwhNIfYbmDHj2XdcPFTKSedl+yVlEmRmWbWfl4th8kVTKz/4eXJHMe5sdZRfLe2b
Y5FaNQXZxR9X1QU+4du+t+s4mNqLVXt7b3F+mUyUQQETY6twbB1Dq9+T2l7z3bkNCOa96XLL2R35
2+3iHfCrXigsEGrjuPlomOo9Fekt/m8q7mfuSUt1SAKD9FpaW8uFBDTwBXde8V04/EHU/NRWtOFm
fu2lfBlDzZc26/EIy+mrj9ZNMXKhmsq4RrPy3qO7Jo6RUxiJqdFmUEsdcQTJfGEUfvf7/nEKEdN7
NAEUvbYpf+VFUTJ2GiXEfOd5mrijiLDKV46bEqzqqaMs6tBuRt9tKr8y8qriRNh3TiM/5jo7G0Pw
OKT5a1UQbE69hbKL/FJqi2EFJMKAQXJnVAk7bYo9QvxgrfCUoxIoI12bZOO9UuntwPLZSplzQBn5
TaSw2eDmGiivSLry/dsOf5JM8WjnXPTrKuQAW78sJqFkk9evZm38nNdwIV1qnN19ars8VRTaRJWN
KEIXoz1beXURDbpWp17XddiwJIRxPYbNlblErzLitJ6ZNWxkK89T4NyMOd7aeY5DK1/HLuwh1miD
yyeC61xy+Uf1fGmUCfbkPS6NQZIUBgno2hC0TObbWHXkjVrOFLvrarCa6cSwIGbzvDYjY6w2xAd3
beDGmvCYhc8mSKLa2lbxgFGVBoOl2AyeEtFf+o6dVPV9uMsM892c8DnC4lnsk5znPHJagcw8ii47
LooTq264jEorwXchfe9z/g9rOF+cD5pmmvkMqzx/FtRQPsgVf5C+92knUFBVxwkPI94mLC/6yscn
Td7Qb9uVqbW90UE5xEFXPEaMUH2BoMP37nuhW5x0M7F3uu7IgN7YL2Zp0KThp0zT5C2RBYDJCGwc
jV9Vzn6Z3GpvjBjyJzObPuryw2JNCLCjAGuMyCNqG6pYsnotRq8e3JetdAQRY8uuojvbtqOedkmU
39dDeJiHuwrPBM6x9LlIpntX+L/gtT1K6GihXZl0QYw3Kt687IxlV5JcLis+P4nScoM48d13kJlW
0vq0qpUtlxrvqqv3gRmxanV/CuaEFEJ3zS8I3R8YqA0bz8dEOzLridtzwPc20Z8D+Xgmc4d9Gc4v
k6a3liezYYbGLUk3pZyDGuV90kcXNxj3dhsQNOWax9ZQT4FmeGrVO7s0PkEqjotWtyNNSy+JRlic
5qpOYvIg7rqIGtv29Z4USBPF6q2tgeQLV1wWHV3LNroKdHK71OGlJEctz6abTiCYk/ZrHWLiIYyr
NivtC3fYri3crzzyCKc1e3jbr3mIVnQW3pYa9XWQS7sV0Y8QbXm2gP2YHVmZ9swuFjSNQYkBPvmD
XuYfrdZHFRr0fMf0zKVd0zDmcjn0GaLjmawqUewxkJ22c+fcAF19tMylYtdTj4vOy23VAUkMS/Bm
kfvW17eW3S70C8xDjZ7DyBJDc7Ytpzn4CIJd1b9q88dIf78xhvp2admM7uK/O7U+ltiX8EDzu2m0
/bMwgTvcYGJ3Uqkpewhjy5g2lmXfWcUHXAwKOZYp+4BqP1jORqSx2BSGvwnYMviizMe2o+3xJUTM
hnraDdUjc+ufbTp32xxKydHv5AM8givDqK66ouCg7OaUIVCxFQO3/nrmmr7m8JX+Uw13AZ9zWmUP
nWsajT/bVjVAB/SOXfMxRRQrCzhIHETJDk/gftcXzOJzWdJhOAmDSn/eVvaziQMnoYUmDXmoRdxb
+6abSSj3jrnDidcIR1GqWJh1LOatlw4nQ6/jTTE9qLQ+1wugWTO72zI138pBUI2Vq6y4SRHnU3O6
lfHeLQMn6+islAl+nqXThh7s1EUuTiUg+I7R0tATUb/J5Ctr5VnmHdbAdl7uTfoHN7IErlLI9GeX
UF580XA9Tpz97PvjiV48NbS1z4guiAMHmVY13MyRw3YsQ3aA0RzcgtBEneYk6+lvOa7lbsLkqnGJ
7E2gMZWqJaoQ3GWT1ZgJBxyGTlfG/mh0ILsu9EhukKxqYfBMP4iHs2JhSk5swrP/5+y6pwpj4OKv
hLk/Ee3+3wh4h69q5a51f/1V/z9y71aq9f+dfPf4VX6l7/mf2Hbrv/idbmdY1r9wfIuQv9g+Quxo
ZdX9zrczrOBfq6bIJm+DY8fjiP8/hDvL/5cfoUZFbxSErr/m1fwX386y/4XzIZZdNlbev3mc/w/o
dnh8/YnZG2Ks61OZ+X608gF9wkX+TMy0lOfRzMorxhfZuAejCn72vPIIlmt7hDnmhKhakSJT0DW6
ZZPYdbiCotbZBZd7IkSkBq9yghQqsAEdg43gWMNxNs3mW0WdeZZN6Dz6bZvt57nRp64Bu5a9H6su
/GW0BLl0U58zIamKcyPIWl961VSx6XhnZ+zkHVASno7woGBDUFHsypRwZzQJ5PY1ZgmtL2ii9HPw
ddMT+Cr0nmHscuO1hvxyB9UdQaHYRr6XGE+6MSQhicVy5bhQhJJU+1c9ePpGzwxYrRz2Afku/g5+
ifvsJeGyz40uOg6qDy6+r9wDTdF8Gqsko2hTzd4Syt9Oo4quTV8aJykbCuWo1NeJnZn7ehrncyeS
5iUQuv7l6N6KS8/T2PDiIUP6iHkygzk9GgP3PgL66b5WXcSEz86sH9AbUfLVjvkWMQI49TJtD+Tn
iLOhs+7ayQsMzS1XEwga+juGrtGDgP5/a1BzIuLKrfKcOrKL8VEN48lirlNXNu5EXsg4etLzavES
2YxP9RxdEsdlglmn4bFsqFTdsRkOxFNMV8Uku4fZNdxH0Q7eMQ17g4Rd1duvqWeED4ZV2z9JA5yO
kqPsVOqcx9mTIloUfR3P9pK/z7kndlQo8+cSWu1xarPmYlS2z3SnNbtT2NXVQ4387Ir4jlZsmq4G
NZ26OmU8bA7RjRn6zc4VZWPA/2CIno2hcTsZVXOj3ai5ioYOxwXkHJ+w9uanubdtsnm1+dwQ1EvR
36oLkGXIhLzX4XGcNGyCgjkL0EqXXvymqorT2I50AUXlz5eisZsvt2kTPEoS7C9gBubMh3NZoyr0
w3HH5mm7fTX3/s7jztNxE94a4RDcteEE0Q3UJemwGkp70q6Ze18B6zGuk1hmY/eVfvLt6l02AAhq
q8EnNKQkqcI8vyS4G5wAadWXgqOICkEW9kPWZ2RC9YVrnhO/q9S+zPSITZTdXVWAN1eD6yfb3icn
mukE6bl1XV4b5CztU0c5x7Rf4EkGHX4rriWhqfTlQUof1CkI+2vfSpP7dlraozLs9JAupsCZQ1vX
U1JWb35njXfKb8wXGQj7QHLocJ1aOLRopE60BVZ71uZYzRvwau+kRFCde1W0N7mgbuwTm9mZyKbu
lxogTm7D0hmfQ11UDyCKzo8symq8MMwiSvfsZ7iDulnsOS66xrapNbV/kfQPXUzPK9+DrHE/uGib
CQSWhi82u2IwQDXn4JrBdvuWDJ2ShyFvmSjO7uic8Bph8pZi4PZl4KXE/DlfzK21jPVH0QHBbsaq
Ly9eMCKTsKd0l2uslgj1TsfP1CWiN4NwLuGQBSV+JWHeU991CwWtjVvNczXbIWG+ZsA0x2zLH4vf
9XdMquhRCjeghTBn7d34RZg88muxzg9Gt3/SfUGOUEFXdp26LV7RmVPCsAhIbqPLMyFd+ZG+gzA3
HuqppxFacdxdS5O7Q6xU3Y08kJ8hdufm7ewEy20rc1LQOju5dADY8AAyA6BozF3SyxqrgihRGXAQ
cVmawMV1V+lLv0T6vkjJH1i5uY69r6H+fiE7bs8+EPF32ZUaUMCAFwE7/NDCEKX3G8r81pECkDCI
MreHtLsy92qLkXXHhnvGuj/rYtw13Z2yFUzGMseRyDXmgg+C1cGm9TQ5wNOSAj24OCSCczCax6cK
bComlAi4EzRxQr9rq1umR91Fen7zGoQ13COPKW6UWPDX0oYuvOub8bvMbYPghS58FswF90bXOFdJ
XjfPS6l8vWkn17knO9p+nlM4K1gXAWQEtgTQtMaATN3WbPF3yru7VmGDNwAl/YQng9eOYc3qPNL1
v8Ic7O5ZZdPbyPwPMo1uYF5jGX2G6DdgrCTlcUiT/KOwbX/H724ejGilCpmZtgM02qPxY7GMVuAH
FY2PdYSZDA/K4rSYl/YXhmsZF6p0vkRdZoeazj+GhZvfVj5dSuTP4XkJkuHkBqluoImV+XkhlAte
1kparw1cavI8uPRB0x4MVZoQB1yOZQmxlOqfEf3T4i7jezi77ucwYn3viLz4HGsv2jV5Ux/cJfTS
jaLGf28yW93ncFbWHHRZXmVmQA3bdjJFXyoQi4A+T/oWo2WD6fw048IDp1RjKqjH567JYewITT2w
lSnmOlL0JomH2QjzJ+smaDA52cRwrRQB1vaQolNcIj87Gr4PHFkCb8FNCdLbsi4UOv+l8nYzE5cb
a5lKHOCK4BuHu8DdRVFdkbuyLPc5Be+w97zMgprEaIXW1u5a+BS9UQ34WljRY6+U9ZB3C7siyW0n
4iBwiQrLii5F1lIYy7FkMI+Tq5GJp8y2VNzJxPgIVTf58TirXMb91Bbf7DCXjeV04hUWZZ1u61Zi
s8joCcWvqZguhPXYPZiCpnQDrc7Lts6QmVA61vHvELTzHdJ8fUM2YwOVMnGnRyoaSD4pKv0gkQLD
P6Pu7nQwkw7j+BW+URzFeOMyKrmqITaAlshaPkCK75FZZa7Dwm65CD/DGTvdY4GaABpODX+LQX4y
058TCmhG9TE10oABss0gfVVQONV4JuN3emzLanjxysG+RXrSwtH01FF4qXqcOPegPKbRj0ga/U1L
5x6PNChHgFzmXJWsM9wYZ/uu6YBs8owijEISA0rtItdk3LAfGmyvR2acO3xjG1gjvtfA6xiWfk2f
XhAFglTbRyjM43TI50R9JapxQXGdvGP2ULqqiJXSwSo38OETBmkw2XHeYi2+bf3BOIbtnLi7YpiT
VxPi377uUaHs3JTQ0FqWUEOsFH8ye5Ap04RwZfXrNZ/Rk9q8GIEMJjhO1nAiWb58LsPCgnNQJa91
VhVXmW8Nr41SMwS/TF7nnZk2sbUkcIjbcmmRNjJ0gQLLGuAwn79HD0gg7sIy+s6dyDgNKO5u2SfJ
U7/Y5UeQKWNvLsZyUNnsM8nozJ67I9dfCuDvg7HfcgoZiT8KomUPjk4Ta6uVVU3ME51x9QFjO8RO
X0HEqIMe7oEFKxXTLpbQpgwZjF+FBLkEE3bQAPaXiqCwH2oZqZDCyaymPXNFz93nkxoesVuscQIb
HOPFEC2k6bBtkzIu8Iwq9o2GAlplTFZ30CilOFVWmj3jZSVuAxmKLx3kM84TwTykyB2palc6PbRp
ePFpcEyIG5XcjD1kVNjCRnWwa5g/WxEIWLV+lthsJ9yGXxIznJGIBnVZ7PxgZhjJ0Si9k/QnVe4c
T+hwF1Q9FJJS2JQMTMbqrV2E+XlsotrcK+0aEO9HCEFDsd7JZqhCG2WNnJqVjNz0W0e5VhfnsGsf
c5dLcusOgw8PzxaYNSi7rH7MlgZDEgmjRBhfsun31FNWsAudzEuotvoc4n8u4JglUZsrpoKjOUDT
UrAhRsPB6gWsJ9qBu9s4zMh0pAPJGMRxPaejBEZY9K3pdEgO3BqCAhKQwGYqPc/DdEZZqks0DAo8
FqbQV8J17OMmHQhEPHXQ7L0Bw4QTPqITIdwsq3HnWInhUiiWFizqMU1eydANTzIM3Alwxi5ABBPz
A31oCYVYUywyCy1LGZdG0kZPTCS5vMiFF+GXsIP6HkYzH8OxF9LWejaXU5BEJmbrOJf0TDIA3Jok
pVVtw7aplih5XvpIDBB3De96ns10kqTUpUhtnCgT5K7kZUQMRGYEJ5Fn8mpyem/ZOmQ43Wpgj6s0
tZerZVwoo3BbiWCBSRwUt5ZcEOFYc8DUjO3cKwp91i0zAJd5ltG5PkXVpHGZ9T2jwtpcUcTHNU6d
GS2MHR74R22AvEX25Y9Ue/bqD1vJ6ThClX700dqER2UGpIx1mJ7gOkKJOZdM0azSZFtYI4VuOzjN
bcLAP7yMqKownmXIqhACtcS6ZzfuXIqgPuRmIJ3bdMGqzebuhTbmfGhtzTG1oUbN67avXY8r62CS
M1oG71q01HcK4tDWTL38hOFs99b6HjwdL/TUZgYDOARLhTRkUTyOhFyaadTlg+9Cj0vKEvdxTs/m
q5dRF3ul6YM4wVlwxmaE/hxE5zYzV0wT7uG1nxp4SeokvNPVajGHSo0pv3LdD51K9+A4AXICWSfv
JTPbB7fwrYuarFVUJKmnZCUgMqWFe0iwR2JQrhL/JTeTat9Th93VMrWfizH1LxGNyLOYFgP/xMHL
oyNtWvkrSjX3rQ0l+OS1wObacAKMCJvRvS1mvi+YymX3aodl+WW7LswRnPWCZ3fw5LCDxJT/BxeJ
v+jswS7QJ9jM0ci5gcf9b+F+DN9g+MGoQjt98m79s35srkUcbOc9zsHI0GI0Df/BI+PPcuDfXhJD
ewCbVSZpWn91MhmnYHCX1r/PE/M5D80PXREd9gf06L8kkX+UQFp/9pT4/TUIzgtJhvy7YAI7EisJ
ybp3D95P4InxernI6/TKva1O81V4FGeFK+zmP2U9/cVg4veXDWweZmhanmOGf7Gy8LMZtWtr3Xc7
jENt4iDFbXkZGRXd6h2cArQh/+GDrtDSfws9//cLRpaJOWHEo/wL9DTMGVV34d/bbWK+0NuXT8qu
530AIEGH6eJGao51Gf/z0/27hxvY//2if/EFMVm4mGj4936RXPXhfGonfLJFEx2GuYt+lyP/SY38
x2/ybz8gHuROhJNV9G/r08npxpwpuFd2Jfatj7Wwo++0mO5KNKw6Mt7++aP95pXxbw/UWT2WozUb
5K9BUaJfctIzwnvEJM4W2nh7Ajg+LDfJU/kRQeC9yy/V1e+263IfqZ1xJ+7/kyHK322Q4A/vYf35
H4TevbUww0+d+0J/FD4U+a9//oz/BleyUP7461ed+R9+vVn6YV4FPuiFkX/YQjuY5GYu9GjKkC8X
z/bXVhRBXKR0Of/8yn/7wXBACAn6Cp1/i3+eM7Puadfv4UmvrVHeh0zfPGTs//wyf78N//A6f1mg
iWA+XXUWXyLBMtsyno7eDX3yCZ1RnGOG8M8v97fbwfNXaXcA18z8iynAJISlh8W+nwNn6zbfUXUO
obyMyvtf3J3XkutGsrWfiBPw5hYg6Lp7d7PNdjeI7QTvQZDA0/9f9dZIJIhDHOnc/aHRjBSaULIK
WVlZmSvXmrEzvawzQ6OpbjkH8aLa6r5dUrrVV4DRXWWb3rWe7IGxXs2ta/JrnZlTL/3E0lrbOjbW
XmjLfamZ+nsNKA/3/8YnzqyIX3HmjbXSKHmdq/sTvLnD8QOPiZkQKdz56kSfGRi5u94c/cJWtb18
kBeCBxmxAEbCykW0vu0Gk3aI/LZtSmiUSyM7cZIcE+uo7Q9aeU9hFABldldW1gwH/KSznVkR//xs
u0CuBFqv2/ukUr3Y/BHqbxXZDYj/24uZMzO6V6pYkZN2oezl/qlBOCdpfi2kgcl+cyb/mAzvZ8sZ
nVRgMNAB49KLw64F1pxXlatEjFz08XOZqN7tRTGiPeULpqRSKBAMCebIpXl4Nic4ovchTDup3ayA
2mwkpp95y6zyYVijdbsuFWqTFYgqOj0O+eRdd7Jemcnf+1azTvzgEd2QDHRUAPfBx5rxnGNRrppj
7Nr9z1pW75CJoaHM/AAzKnnxq7Rp6NjR7pjrMEvDcAn+IrA/R4BeFj/s+mOZtUgv9jtT4v2JOEYK
wivy7TUjAkAmMxqWDd1hBjdPLaSjtZOV2qvRRp/DRDB6J9vs9M1n8GbQoS8kZTMOx419Kh+rMHzr
68VzVsmrVuBBYR1eKfzKEk5/CbEZ/aS6YSptqp5px/Anc32V8kE2aCHZMD7nwAwGOWAaD4mODOQx
vDmMH9X5J55tAL6KT+bgb6v4qxZ89vX4W6NE3qkMHhTfABxCOUxHyI/GWQA9ubw8JSbARYO5BSDK
PJiS7l4G3FA11vfCZkYN6Dqtcr3ahIrmNinDtAf5RYvf0q7fmPnxSU4YppKNlUSte3GoNobRwncL
syPQ3RItRCs31xXiFAEUErrP56Ov/lT4P31qqXnYrSGx9vJjvBxO9vIEsCapf5o9sP+jAu4tKXhZ
VA6auZ7UmYweVQ+Ho/2okHsHp9dK+cPUM3C/WJZFI17fKMHmJD/UqJSELI/6SvHF8M1VONheDW4O
5n2z+6aGf9jyy8J/ZPyeUfRNw3hJKKbfwi9W+UNmlqAP+eBS+VSpCxrZsDXY6BiUVGRRP4Uyu8mt
fZb3yyrVnmkaOF2hP8ZtxGjS0dVbkCBRFcD2nyrewm8/xpW5KZPsPgd57seb2GD8o/igi4fZsK2j
L0XyQOjbcP26vikVu9rygtzTm49mMXyIAn8dyC+Ug9eS34EV99lhCLkz9EayBdK+i9OK7tK2jn2m
PD0BTmwbfTUsFp5u/8FD7jWTv8MziY7Bryo/LumyUSRQdlrw3ADgRJRiBcLFOZkV2ZvFYwpUalJu
B6VECCofdrl850PTpKfBkknFD4llvS38GAXowo2KPWVvl67knZFI+1JFxgzdQZcCCHPc/l3WKh5K
uxsSnrtFDXdc8dwYoCrDlaZ+pTn8OQka+C0XwC+TutI2cRglbq9axTJRQSyU3VCgnFECOgkP+wh0
W6RBLX877EzcozrCRpouK4pJr3oUdAKenoxuKnuzK4BVFYvEy2U9npGZleesjO5RPCpJEUDdp/Uy
ZxnPNHfdcFUts3oJwUhzj1b3LHOfaMmP71Y0NHWJTgtEOATEy9uo4SZi8N7e+8wzEcUY9u+kEEhV
C0ryNTVqabXoI/jiczkVzHdBotPd6g7lzA5P/Q70b/+O66PFM8DGY1tun9PhSZLpR4A1lj8Ex5ek
XHyUanMtKfnqgDzMP/6wF1ZHN75viiKPb++hfHnTQnVViS7XbRMjbr/3B56u8LQzKCJpONFoh1UF
qE3aJ6/htt4mnvzpCMW3A+R8la200pujDZsqB+iqePbYkmyBERzd+21TtGkXHJ4FR5nFvCazYKvT
Bn1tDjTsYOWzcZes5vjBJjIn3neKIIhF9BzC0UsvSgz9oMmxui9NdZeCa7ID66N1Mre3t3LaCjxL
vFxhNRUYkvPMKdILiW6Zsg8RdgD0mn1fnKJXqtR/3DYzkTnpGsU0A91O0CrjEoAUGGWn1tbeLsGh
I3zTOGmnvGmZ7VlH4IK3jU09Cc6t2eKAnqWD8TGsGgVRp3qprjSXife7dmO6hrNYt+sK1PdMLj0V
ZDRZPMRNMmppXG7Q2yqxoNfYHxS5LWGIyqIHWqb+zCN86ktRITIkwzAppBgjfzCMKvZha9mrQIlB
4UalNzC7t+kUoIK392/qYxkIO9gGoCKmcEfunvU2o1OV8hK28kN+ip5ByC7RW97p+mGW/0+E+dE7
RCdI2sybCPHRMUk+xw50j4JKUOgOq+xZeWPKwPwkSAD7pRHyvebKCCOu9d+x48yiOXIOddDaBjTq
i/1Sb+1PggEcqSeqscYr+BNv4Sov5npoHNQRHiiRuZIreeErmNLmk7QGhPf9XzwodapjumrwSLZ4
LV86a2f0sQJP34uc5vtDKL8ZA+KHtz/o5IE4tzF6UOhwSZZIhLzAm7+yeIyts7X5Br6fAcynjOc/
8wi3LYqwcfVZzxY1CisniGBOhLYXYFqb/LHeCLnEeDcnSDB1JM6WZY0+pRK1cVnL2ovIqJP8vk03
cHzMrGRu78ZxGNgDGGddfdHWvWc2D2LvoF1yZNfCd9i75NPtrZPFQb7aO1WHeUxVVDB8o4MuBZrf
x4H6EnO5iTIbraHVYk33yKs2M6amIhdFr79MKZe+FwZDamadxtriJ8mrXFj+n+7XllM8pXuCzMxW
zlkbpXymfuia5CA+1/dA+rywP99ezVTYOl+MMH8W9e1YGaokt1+AH9AGCXlyfI/M59afC4+CIXHi
A9mKJVGsk43xnXkILTntcbv2c7k9rYJNfVjDq7NMvOFTEkB9WW60x55PBrWBtumeEyqjTAI98siY
uXgm0lvChmxqInZq0lWOcAqRByThp0+h7HRmGZ8q1182K//xuOxfEeX8F9WvS4Mjh7EPFnQomf9S
xDQK1DrYxLr9/fZnnMi2SBAsGhQayFHJHl90oRQ0vVYZ+4Kp2q18LzvxsmQHH6HOQDZBWWnNUtnM
XQvjYy5Lim7SwzIVEiFDhfnm0nsiqZcSi62UwVxV7UeeirVOh71hiFVdrNPwjkf8jySFOhZCO57g
jhL9SYr9J8nn0+8zPmIVHf3t/68kozIXwA2g8+Hnt0tSUvH//w1zVq3/AFNmjAkhIUtHzQuX+41y
VuT/WKBNJHJkncvLMrg5/2QVVZT/QDmrqjaknyQxuNNfKGf7P7gVk5qoxysoSxmm8k9YRUfOirfg
LMQBLm4baZGrzggBtDGSvGC23D16wJSW0c7+YHon9/3Mv6TrwptLGJTLC+La5ijQqUY2+AD0DPh2
aeozSbsOHio38cqnxi3WtguEetWCivKiV2MFZQUFmjmBp1Er8fo3iBh5FmwhfMsVyEuAQH3M0Hfc
iItKfRBF92gbrGE4+1CsgpX9z3oY/zXLZA6aYCaY1FFeURcWVEoWZsNtugVT7MWPLc+w4Y/AhWBk
XjPmMtRf2XvXuD5bpo+2HUWZkmf8vb9r7zXvtOmfngxuf6Q4Ed/Z/zzz+z8jwHljT/z+v+/+a3uj
u58OemgjHMNTdi3EwQRlM8TJm7nEafSA/tOOrKBNYxmyftVzgqoyzJgsMVBSgv1E8aId1H/waS11
BnecxXL2phIXw9XCqHbJiFTxhJFGH66HpXmRxhiMt8036LZdQB2bDpbtDInK2SR/JH325/o0g/cs
kcOyx0m1LsP3VBKxHTRcHnM8BV7Tr8ku8ExP3au1o7zY69zrvzOSNXN9XSY5f1rWJcXSxX3CgMbl
wfBlOHmPh8oA+GM9WGlPYe/4j16C7yZErBHLI/RRaro0EUi2fPIrqrwhDAPAaWJocRDfVBflTH44
4f0Xhoii54d8GCLkaH3WcjBSNBqLZ6Avr0ZTzXRvJrYMM5rNuIhtUGMZbVmWoM8MIZvh+PYLiONl
UGXL28dqVAr775b9bULkjmfnOFDBAbVRLfw9+1C+J9Un19xp8ydrIjhrAnJg2mTvhj1ulRtBWerH
I5bE0/HwQVCh/37+IMs9U90U2z86UxqHF5YJejoq2IPLRaEdLAoFALIRmHu0C0bgrHVoPeUkMRaU
t+VM8BVudcPcOBZSSqXufcBcHzACENKsaZk+a7yYEWOjamd6bVNOIeuGBFhF0xWaIpeLixNG1KEA
xhrY2cR4Pg2zMWnOxMi9fUiQtCxjQfE22vRkdisJktkW0vp+BeXp8tAyq7Tu5gRXpk7V+cpGn63P
0UhWQLo6MoIDKWPxhzhzW+jhbvv8xFWCd/x3A2Vp9DhuQBNkWcPqAlndNr20PEbQBPc/jBq6TcRT
keq1u5mAMXqQ/D5nsknhG5gPrJ7jo9yVoVQsKibWj661773jOl4tXNsF3v4RiKUzLxkytUqQWsBg
ZCoBsjWKHbkVpbRGOW4BTKBmFn7PW/WPvFZXQaw9IHO+zE8ozTdzIXjq6KE0Br6IMKwSgy+986j3
kAQAMUJIAqi3Ua5s5d4OtFXTAmMvJK9VZlrCo6rA7509tyic+SyCNTEUoZFJJiKSvtNrs/4tPAQ7
6+qf1TOvTY321G7T46H1MQWtrcRcqWhdYH3GPydjMjg0AG8yybr9nuaerSgsoOwNShSOtXXzIV8l
a1pS7mJXr+eynakDd25I5CZnhhZQ/PC0swxGECr32H2BF49hXHNuPeKbj+PjuZmRT/iynKkwHxhO
4Q0rfSVvOtB1rSN91lbSprmTZgLk+4v02p6J5qfE24N2yOWystg+mW3OAVf2Jxg+HetrvZIfow/m
KtkXb1C3GVttmW1hrlZ3kIgw9+jWLrP77u04M727f/2McbHdoG3XdhWfUWEIiomuEzKDiezdNvI+
LXq1WJl+GsmjCc5/dB0MJP12LRJx+RDHnpHqHdynVY4MQo5UNBTH1Sqq+mgDdxDoxhhyS7ku+w2s
KWhL1or/kZ5w8ABFru5q6al5jU60VqCH73/d/qFT8YgighiwFR0jfXSnnMIALLBI4KWd0Ea2tsnW
WMXeXNtmcj/O7Yw+PgOQTN+27LpIM2IUkmAWl9xypd91GwDMy6RzWWTsQG3cPswdqJHiy+8IQc3e
Ah3Ln1e9CMSuITAtWSWqBQ4Q2c/5E/h/tCu8zvF+QOa5ZWyR2btV/HWxnWuMTT1ekBD52/roPOvF
MVFrk7Wjac+bO/Ik0f6DbHgFgeCyO844+FSacG5udK7DUjczXZhTOoMJLTgP6tVtp5k6QkKTVMOx
6R+NE7kuSXAkkev4xpFhpXh9lLvnUyY/3zYzvRA8U4AAKYGMzpBkBJ2iHoRv9tWjkR99JOghYLht
ZKoyoOkgqJG1RMmLd8plWLLyo7JAUOL3RTXcM671AuvuEmJRx0RoVYNYcDf/Up/awnOrI58w7fBU
mD1WrQE6Sd8C1NEyMl7NrU78e8Zx6NzOyBnikz4w4ic+1YOx6x9Odweqrf0S1iAXuZAZa1MfTKct
y2NS0cRr4nIrhyA7DBIBzjn5FB41C5brQp7J6keFzz9ve0WmXMZDGTWP0fdq+lPYJyWpTL/z18O2
Qm24I4CcPv7Guc+tafL0InvKCeaxpwCzv1xUjxyBoqcsyti3WxueXhclFFEI+Fmvzae5noMoHF59
sDNz41eLBotKVnRcHMra2kH+1BIY1xCYrP0VS16ivfss7sXsZfGUPlRzWdvUm0lVZdYJMBxeWuG2
Z6lHEmlJFIswLbK2BgDGEvKqZelZWxOh437Zuu0a9p+nuRrhlOeoKvT+FE25JsbomtxnLLVPyA1y
o3lZMFHe1tGc40zmwO+wCHDLXDcjxxmGXjff34PK+uCBp3stfyYIHEO2LOpj0NCus2X1hBetwvVM
jJl6ZKtnpkenfRFlshXZPDPirSiTIWLLmB0+VCz7TR/OROfJdRLSDN2SkH4dl1sWpbkAZMxeMsb8
q8/Kn+B9P3eh/qTJsuxUC4bM87yc0zqf9Nszq6NEQi1zSTrmHEvYm/8oaU8/nB57V6inBrtWchJX
c4pgbe7KD5Q+V7PtkDnzo1N6lGVpkYqsrl5a68OH5K5L3GjfPoYr9LL3p4/2aalIjuVq64/9xpqJ
e1PBXGN6Q7OZLOXwjIwzSb4oF9C4Q5AEFo7ZvuTw2Tx+ue1EU0fkzMg4MHSDjHZwTWBIkujFCroA
omdpTkx60oiC64iRG+MK5dadWl3Mn5CmwZBatCp8JM3y9jrkyd06syF+w1mMoQ1iDlCDiQiXb48h
PgLPxrLdqA/2V+vx5KVeuJsrPU3e8hpfh+KTrjDVM8olYCbskPzhHmw8fw2qDmC3mwId3OjrgHAa
PAoJ9+GL1Tj/ZrXMZJG/yPQJx83XQk3NhcB/kWD7u3xFK9ljAiVeiQNhr3UojsEXu3PnYfI7MjpF
OYWvSLi73GMaQHaBwBSnUWeutAkcn+Ge2yubuioo6f5lYlSiBCfMFIiMia6Evglqx67/KkHncUJ+
56hl29vWJis15+bGH5BBzTBPMLeolvW9+IbJ1+QNqLQjrZAZqNx5YORUID1/s4xyJ3VhDVKmYVIO
eKIcufIVuLeqO/skeNeeu7mPNn0yzh5jo5ORxok/RKLpUC/9dfMsb9o7+RlidvFY6Je123/3Pxxm
y4qT5/HM6shXOg3iUA3Smven2cDUg4O0V7yyvdYbPN9yckoc9nL2VTR1J57v7sh/AiPFf9T3VAMV
TqA9d8jfknCD4p5HHsytceQ98dE4BL1I8gMdaFRwtA+PSXXwn00lRITvtquKH36Vcv+dBY8BW/7A
1DZSacS3plQ95QhWuUjRaXNqgIQrtOX6j/83g6PEZmEDWu41dnLoqw9pm9wF8rFgtNr4qqUgF28b
m4osZzk+7eiL6F1UcKDHCve8r8a7Hjr7MJw56uK2vLV/o2M35F0eWhLfSgiWqxtRNww386d7JK77
+yFxvpLRaRvCWj8N4mnU/RAy4sl+8RkeuaUGy9E9YxtQ0L8qUKm4oee7w6MME3LoML0Armku+518
05z/lNERDJT6AJkzLrPYlNtkU9FIlZ6UFyIbd2GzUX/e/oaz9kZnrwsEOdCJpZuP8VN0V7mACj+d
XN9Rltr3f3X6GNXRGOSl/CKZ4+qzUcSn5tDjoAGsvKggluEeyNiMY069nHTkXDUIRJQJHM4J+hAb
Pn7y3i0c7+394Zv+w9jVT/KdsdTXi95bPMjweTsIH7j9Rn2a2dOJeEbWJFDeIIEQgB19Q4Tu8xTp
bI79Ijg4JFffF2nUuHCw5EjnLL7WTbOVSvNj7h8+t2q8lY1opi85VXPXTdIM9th+b7Rdnk0Yboau
Z4scQWUO3fAXU8vucsQhFiVUU3XvdJ3iWsFiKXfdBsmp5e0tmCqz8ebg6WjR3xPbfWk/CzN+WQBf
6vDY76BxJ+RtgzvzTpSW9Wd9f/yio3njZF+6B2nje8XM63Ui8OoWHWaa2DzvaGlemi+k+njsWuhD
9WPp73Bwa51qUb2BlmdwjaN5Wt1e70R+cGFv9ORpLDk/tqcQGtUIHv2FFSJt7j8NaGhIp+HNULg7
g6D+dtvoRHS0TLqMOvgvgQoaL1KF1gaKZdNJk6+o4dArCjdRAvIridBF61aKnj+2srS+bXUi6l9Y
HX3ZQlXr40AXmWSP8NBuLeg+/oUFhXltSi3WdYKeSAqjV8AGnUTZ5unnIpNnDEx4B/FH4B+5m6l0
j64VuVxoOihx05GPKWzJAB6ibFuVMjN19cxBEN9gdINdmBqFArM49Z1URJZTh+bKWEAWU0LXbH0v
Yb/t09fbGzeR2limKZCAQNKRpR45RN7YZdXqDD9VCO6B5eeA0zyR5+pgk9tnoxeH19HjHleG/FgN
kNDGTIYHLgsmzSt9CTnXA9KV5cz+TRwsy5JlaD0B9EvAUi4Pclvnh5MeQSI8HOyVbbMkuLurDr5f
FQ0vUhrg4XP1C9FeHn8ziweaMAc8Txl9M5Lg2h/MmCObaK65SNZRUqGwozpRLr2FcoEsSOAuEgTv
WumfxxGbAUpe3DwPxQ1yudy0LjvYM1U8czC8lpe5A+P4GtE6R2cQyzGZsYC9rps50lOFTVFb584E
uWoAWbg0y4hNnPOvJXwdEB/N4hc7rPewr0jlaaswOcqg24Oqld8Ghk/r9IdmztU6rz0X+DNH/t2l
wCWOTuQxDNE3H2hAxo3qljrqVzJ6qQZ6ALdPyAS6ylQt+AoY4COESO/NqbOKQ5n5atYc3p8axUdt
h9BR/0F5Oz5k68iVVhaCBK/N0+lB9aKV7922PbVG4cfw2tL0hzHhcpODpEUSqSHaWOhpWLBgq0/2
opn7lNfhmZFEWSfpoLtlke9fWukZ6/WP4i1+2A0/fqPwEUrKPzH75R230gb50cWM005c9uC4mQCR
NI0O5xUBTNIEUYfM8Hthw3L538h2UVteIqTtaE5Zud1HOjb9qn+UVjpoR/PozuXNE8vWJV6uNAEA
oFxVjcsqL9ujyCslSkkH6B6Rzbn9+aZcBxNAvQgM8OSNU5rkiGplVr+7DrynNCxPy6ZAV8gRDXOI
lHomgJ/pzzMu4h3vGA2+bX96hX+ZH78lB2kBh5NBUmnmNGwaBoiRAvm/mRi9HunuaYlRsMIkqdda
+mWeu2FuEcqld6qSZkpDRYGhK0rXLH+m9dxw7kR1CCYAypaUuoz3GuylCcVYmAu/Y59E30LhDyQc
nG6jrstvv1EE8ky6P3GuMQhLBLcUuN7x0Es0+PFpEA0Lo7e3JoJuaZ9vUrSGb3+c61tXrOtvM6Ot
gzrqoC0YuYS0od9HjfKHf2B+0yrufEma20Rxq17egIJNgdRZVQxRhB3dumFjwrOfikdoFN7pOqSJ
sr0+qvch0tBBGC5vr+w6j720Nkqee6M7BLF4q6THYpkZGugy2JmRQoU9l/fJc1RWgvt4xurUfmqm
xjIlA2Tv+KpdZEHIGD5WDxrAp9QzDMVrgie9+5Mi/n9kPJoKjzrbSSeUuEEIGV1udVNHyVCbOm3K
Bfy1T36JKiR8jJqbbIKdgJiZ0rYGayFDneyCpvuNN/vnaRvae2c/Q5zNs6vPgFIRlRHif5MieVaW
rmQPLpTqTmPM+c/U3uoK+Qt0lACJx0POVhEaQ1HKlEvLAVKEg2xsUwpQ+zRAqzDum+r5tgdN+KvB
WxdeM4sjT339cml93OVJfGCHs/hTCjeGacGzkT8f0hISvrmUdGJx74FFASsIr9R7ReVsH2M/XqjH
gbdeb0pPWiujPpu+0p++g854c3td19kvrKFc5kDdxZDluGOglKFZp4HFyUCGvEXhwYqehpOGGuTB
hQ22kd5u25taGo9l+laGQeVknB2hrhZUpsTDqIMWIyoy7yAdNlIFXqmfqxBM5JzgjMUjhRlxMs9x
D7YZeqg3/RQh1x/DCq5LRi01x/qhuhnTEHPpwXWMFkM4pMeKmJu5qsjQRy/gM6McUaIO0lj30vGT
cVRmrs8pI9zPmgWFI9Df8e4tItRE+xrZVXBvrooatVIilzdT2ZhoXzEYcGZlFC3jeECfqRVUsW/m
o7yCIjKkVJnDTe0ZqN46Kix/2vf0Ift02zcmWhKXhkeHDHbfLCxhxXDkR9F1qXaRNzCf3qMyQupc
LAuK2y9zaLHrhOHC6HtsPTtsZjYcqkOF0fyAuNSvUzKH5Zz5aGMoJwpGtoJugA4z0HIBGDcunlV1
ZuvmbIyvbkMKYgSq0DRLQdsE4TLX9l1kziSI10HwcqtG14wyKC2KClg5LCj7FWsVRUTzuAn6J8t/
ve0L77tymSBc2hrdJb2SSWlLFchJES9OXYFl097SR+up/HRAbu4u34hMv3gpVtpd/6nKnZQB9Nu/
4To2Xv4EselnniGBWIVKidNmJC+F/7GPtmZ/D7zPVY6rRJ+pp04gVi+tich5Zk1WW9vPTlgTw3Ic
7fY120hehmbo5+OHyIPYZt3tIFZfF0/RT9548rfo8zyxxkRZ9/JnCB84+xm5WikBhFHs+z0jZK6o
ptpQexpss769vb9zgeadjeDMViaXpV8fsNV42q7efs28IHGSB+2pc+11sSrfQk/5NGf1vbhyy7NG
UYaRCdvuejZaMJZAHuVEHnPBcN9YTxFiDk67OyyR4fwj9vqNvky++Q/KQ/MpnR3Qnww8onpPhVCU
WEdvIVOxtDQleUS3CdlOYCsZ7Oe3d3giMeRrMggFEBUcNKOil18TqQiuK7HDSJd87r3Ttn9A3x6Z
AYsaveyZgMsEL8yidBB8DE8OVHrHu7m0cOLBdPkrRq7d1oAkENcR3xlNqsA5rpu3UIAe4bGAMfvD
v5rhuzQ5cmOEdNMj6Y44TfJKXcZL2XQi8mB4D9f609zNNe1TZ/s8ujJl6xTmWiP2eYuEC6lGsUu/
HASF7JtONW8pQF+K0751z7Hnezot73W6biunnz9Uk1Hr7KeM3NsoOiXQe35Ku+yWkKa71Zu1cFRU
Cp9gRXGNVbiznwLwpl+ix3+RBEHrRNlLJCiaMn6HxH7k18gHkx6r9zDI5/3BWdDIvO3UE3fdhZHR
zYAUu2/BCs5eqz8RhUnsX53xctvEVGS6sDE6N1qe5J0RsJD0vkQZ7PNpm+zhOP5gI59JOvTsO/Gd
dFd8N19vG564YS/sjk6K0qt1VIoNtFCCU/nvjZ/fVwZjUHNhcG4XRwekMJLa6Ep2sWkjN6u+5YfU
OdUzYxgTIe5iOaNj0QT+IW3FDZogO2wg+ZL2m9sbNmdh5O1xL1ldHWGhTakhRK+F8eu2gakQer6G
Kx4VWW9sH5ZhR9vHTyi1v7VLmRxrJbjSErfs3fhb/KH9dtwC6nQR332+bf/6wQQ56N9Halz7UepF
V1fCE6OGkK16C2OvKl+qw0zSP+kOwLcYjODBydDM5UWhhg0KFwOE/bX2XPt7Cbb0vFzdXsqMjfeZ
p7PrXkM56pRzFaBQgx578tgUr+Wwv21j0h/+Xsd7enNm46g0WlDWrIO+8YMSBusonmUKF8n0KIEw
ZSpEGmV+RlnHzT0pPwYn+9TrAChAFNbbzBOe4FdkDcpynlR3AkDBY49gCiMg/cqrac9KSiM1q7An
6o0aFOF+7FhPNnf3Yp2toD2cQ2ZPRaFzg6Njm8iSkCXAYGUESBf4XmA8aY2+tNPAK1RzDis9tZ8K
4HoQoEj2Me526XuRkdjhAqFf55h8QprSWyjJmsYsNc9XpJVBpR/e+D6rQvZBOpRbgHmzcA5hYvxJ
IfVSbJ2RYUgzRu4PFcDB8Htc81S+llsxA+1vrBIIR/EE8H5520cnChMM3f9tbYyubRsU4k411pCl
WoGWiJfhUjBrIYWBtsE8UcPUBp/bG23wok144IqDJ9Uw8qgbyB7d8g8uMoGx/18gjObsiX9+dggr
JC5CsxUHHQZQjgdP+IOjPkNNs6IwOQ/Injr0kJ+YYGHEaM0YpoAS1MJPMw69Cj+NBATm0MwkBBOh
i8aaCuyaqWHBRX65ItnuAlgFKCXl0XHJY/6jOdgV5Xht5oUtT4R7SprMtDCBRBNonLB35sFa5BaG
uGVWYF0XilOhOrDsnGZ58g6PceDob/nufxFlrg49RGriNcIqGVi4GoBapKpU0pfiWfQiucOSOd0M
ETDuHWjfau/9yyHerJ+Wp2//C04KUTq4OIAj66OQkyVVKLc0y8FT0fRCtJtxOYG3ld3+NVkd7uba
wddBdWRwdOIzU2/QzMWgCKrqvfL+IDm5zb22smBNcdO5LytW8D+v0B6PnHeHLDmhV/f72Wl/Hu7R
FoLiMV5Zy2bZLwd0QZ67df7V/DX/cW9/W4g6L923MBZ9HvAGBW9grO3uF2pfzuLYL4sjVE2oSv3T
+Cb2lhE3ABwCHTXOWXxN8RsQDiK+CYbAXMAdPTHhJhB/h5kMcPJL0o7liaurMsF7lMkm4aFfHGP0
8k4BiiTqMtihQ6O8Jgih8NpBWcb1v80scMpbz02OvJXpjwXC8Jisl7Aat1t5k7nID6N89CFn5KRe
zwKYp77gucWRuya+gaxNhEU5dcMnEMwt1F8/gl3+vXNPHi3vVZntBO1OsDK8mdVehXM+Jy1vviSE
lwJacOk9eWSUNCbReqQStg6/1F/EwGKE2aZz55/uV6EWa7RYQFZi6po0SioATasxBcZSq+9JSj+E
UcndH8wko9cIzpEdcamcXVI5klbhScZJtX2hr+zAq+8NV3aydfjJ/qq8HGNHXveKI3vUFrv1vxgN
H9kfXSmlrR2VSOi9a1GzlUNSSKO909Apnfl6U756vp/ixjlbZ3wwsrIL2c/8nqqi5hXrxIVI/V4R
QGdu/7n5pOtqz2hho/NomaHfIJYlqvjDqmicxg28jAEUqLJlF1LtVbCcpb6aCq7nixwdyNI4pulR
bKa4NtX7Olqqm27D8Ab0V/v7Lz40Sn+kv+gfzHUPru5rFkupA0iVDiMloIDL3c0jBl51BJ8ckYK4
vp9krnToURNtlGdZimcCz1WigzXwYiCoZLq8V5M2inoKrLIGxATT1+4Ug345tl9u+8uciZG7yCg/
m+URE22QvgCmQkl0kUozN8TUrlEhAn8GlgaYlPDZM5+0Sg0WkgVGsnjYyR3E90P6kakCRBLy8jR3
807ETvBuPNmErjcZ/shakvmFeeTbcR2Jknax64ptpi+zX51zIor1W6VcZpbTyy5t6tnjMLHWC+uj
OBMaakh9AuuCtUymYhCvwgqlJaYUBWJKdf1PYfu105fBLPvE1NVoSCiZM2oOIeeVd2p0IGtpkPGX
h3orCPiGjRg1H9zo5ztl6kwRQZ6I3QyByRgkAbCuJvp8dPYKxM9+j55a4W5I98ZWEJnJ3vAGP3L4
NVZWvb+cA75dv6j4fDzbRP7KLXk1cacklpkjzis+cfEN4rsVRH97k4k31MjuZj/pREi9sDaKNicz
tJt6wFrL6FT4OV6ZH7Rltc29/CHdpe6sio+4YEepowGXIxQ+AnR7RRDeoMO5yAhBjv8VWcD0Z/+Q
vxRv0YPyRAF/l1vwKbYMabfrcH9sGfKfOa2Tu0vA0WklmNBMjmm7UNPqqzRZ/AY8dZ0r+AwFj0b2
s/oyn6xOHBjCGwzbOtxWUIePklUDoeGk8WGkkZofi+MuzF+Pi3AFrH5zO9JNOeu5HZH2nAWhwzGK
ksOAnSLcJ4ufhfoUqzP1z+vIIxjbBGErzypwg6PMqcyVvj0AeAD9U6IkqhiPtDVZV7M2bZ440mEO
IHDtKRw6ahgWLSVQMeNcOFNqZfCjg+0c1ewx8f1vJ01x/RK9xjranqqFU3ffa3DFt3fy+othFTwC
JN2UT66GwAnmgW+qWE398kE3I6fX7OdGMbfasft+29T1R9NUBobhFQa0DWnAyDnkqJds5EqRRk6+
Nvn3UwZZfjbXNru+AzHCYIsY3QckPQbFtL2Snw4H3XaKQ+vIOfLdwVzN69ozMGFSQUQ2DrjLuPl3
8hNfqloLE3LmIE2y6nR/U56KjVL3bhD8rLNiWSW/ACI5AYrKEFEsU/5asZ6bo7auhl95l8ygDCei
N78JknX4822w8GNwfwEkO9SPAfAtz4LPu9ua8EKK4WF1nT3poJedaDk3RnPdb1YujY5iadrYGhAg
jNZL84e5Ktb9U7YNXEoc89fhFex+ZGt0HI9pJmsHlHS5io0emYpgZ93n3zpYwmbnXIUfXoZsTaic
UFWDgVps6mVw6VEZbZKmNB3YcbxuGJZJ0mzLgi95iJHajdeIqjtVZTlaFriDks58y2v4BEtFp1P8
RwCn3zODs+Dm+7CItKAs3xNiEHi0XNfVL0pJmWt+4O3m6rv+3tSc5HP3gMKdG9/PUbVPnVTuJNgX
KZiBmxtlXbVF0qUeWtMJBk+pcxDbkO1+uh0NrstloiCOjAzSgMCuyMQvt9lvW64Qk7GCDikVBO7S
VbsRdcdN9Av4MskVL5zEQQNq9sUxESPOLevC1842uMiaTj8VYB2zj9Z6uM+X8vcEkMbCPa601QKm
c++fT2xfLlYfxT4UczKANyy2pmRlrqBLaaCH4cIHkXV6SFaLrb2dq5NNL5P5GJIrzI/9+ODnyNH6
J9NBCcVR5MBVzTnY+4SjsJN/mxhFgKxkFEsPMJHyeCpCFJl6xT3NATjnrIw8hddba6ppDwpAjddS
rXEbfyG8ezMOeZ0aCof8azFjNFl8yCpwQyym8fTPw2dzVQk+nb3xI9yIQdDZVsLMssb3SH1Cbb08
Yg9JhMAz1tFGNBOq2Ate/U2PKyrOfIY25RT0+MHCAnTk2I32MtOjsK/MgVM3mMuEvPSQfLm9j9dd
V5yNh6FQiaLaTl/o8njJaq5pSYIJiJf2sBM9H9wWNIP17fCQ/VJjV1532VL6rKyyZflgz08RT91L
Fz9A5Dxn57tPpdjoLPzl6HbL5kO2E9RxRzh75ofDZ22NLgsL4c+TWmOrx5a5at6gPHXCD6pXrqu5
iDn57c42dnTa/FgbpFZsrEA/Ca7pwy9/KZ6Exmfs/T/2rmvHciQ7/oqw7xzRG0CrB5pry9vueiGq
HZPMpElHMvn1CvaMpK5bhb4a6VUL7GCwi+68THtOnDgRKGB7D79fyo/CijczebJbPOPGsAjB17G9
16c+zFWbe3GUn1YReFzPt+Pl/yrzBdsJT3CE/8JL5TQQ5jas8RB4rw+Ds0k2GzjkZR2sEPcuVJDQ
7Pb7b/zoFK7dinho15bP05Ql6RJSqsRCd1uIBJ8mWe9eieSsvtq6D06CCh+DBMB/YOyFVOztnmy9
yorZglZFbtJlQ3cwiaoz8snlKSIZ3DLVA/ezUmxhKTichaA/2Dgr5XglVKMFBf98O7gPDY02mTVw
koZfGKP2AX/9/Sx+9JpjCHQ/rebi68l/O4QmHGR1A5eaVbcxAon1G+ywYUg3eRkXKH91RXW93LCL
+Eya9p57uXZ0hQ5I8Kt+DXK1twNbpe1AA9vE6bwB0RRdkHudxVu3WH0tyU/IZCzsHNbY7KXN5d5N
6f1w+7/gkONn/NyvEJBa64wnDzwfI6s3DTq57fLKt2EP73xK4nO76IO9iv490AjQCoXc5vRFF3r0
wo4mcaqMypyqTa3W2cFL/sxafvAQvhnm5J5pahUS9DNhLQf4KG66vVusT2FTFhpsXmhN2Ocfw4+2
KE49OtZjQIvv2mrbqe58V2NM8Awv+NNPHKgAXHHlHVwo2tT5WSTog4wCnUUrvXLtLUVn9NuNo/qh
r02HyfTx8urLcG82Lp5c3NvnoLWP5vPXkU7ms+zR9h+1GKm6Wr00+KHc/yeQRzfnOQMfpPQo9iZr
hmqjF+D0/nQUlKp73SKl1wjec9+AbgkR1YDeAuOGPAlf0ItS/P09g+GAW6A7JELedHLFtCKyrGhu
Epj6RhsEndAgTOyt08t9PX0fXLoL+VHbzn6o76MK0tmVzHz3XPL/Adrlx6g9AeiCdwn0PU4uA+P1
lS0qfC7Zh4e1XqIOHfxC1pap8/O8Pn4nVzqwGuxZNN8AYTt9OSoZA0ekEvP8U6xv1Z9xCrU9V6b4
4NDHsHaBDZ+Nt/9dK9pIoAS+oNiG6LfbWfqTrOZjC7XR3y/gB+dvbSrH9W3DQeadDjE4BVCsdqYE
9g7LnkVupp3h3B75aGPCuAI5LRwRPGCib08cNHc9Ps0zEK5s+jFcjGBcwZPott/CMLdPCTuIlOZw
kw2fz+VfH80hlgjv/E/HyVMwzzKySXphEpCkkTfD63cgTt4m56Sy3w+D/ijMHYzHAD696zSbRBNB
dC9J0C4yFbFl5TNMdS3m579fq/exBIaBugK8nXANv2OGT+0AxTa4yKRhcxj6y6DjmWOc15mbLQ3b
h98P9sGZwmir3AZ0fPGwnXbfY8aaQMN2PE3cGwYRrDH87qjyVkblowPH0AkCeSFhhSeTDP3zj97Y
bn7/C9br8e05W9U+UU+GIFDi4rvebptmUaFFRhxqpcjFEkS5BZftrPLCG9sxt2pq9p4ez9zZH60k
yhEwRQVyD52Rk8fBm0gAElSJe3N4TThK97JL7ZqfOXQfLSTe8jAOnARCPKfXlUcFgTs99suchLey
b/cge20Hu7ycRp439Owl7X4wk2sdYD3kWMhTXKdaylBaCku5VtPWmhLJq0dnu1IR5fM5MdOPli2B
WNV62n+23r9dtrYvW2bAzkuhAVLEbflYeTetH6e1vpLVa1X2xe+3yfsbDOWNX8ZbP/6XrE/KMNTo
18KSJf2xYxAzGs9ZAH8Q5b4d4+R9wcxyrVEcBTRn6G7U2aqFbhXug2FZfF2XqXxYkdbm8Swv5320
8nbk9et/+TpHcUYUwYas6+ZLZ6HXxgsuAi5Sd2Zp3X62qLOx9ZC29IwZy/tL++3A60n5dWBPiwW0
Ngw8oQSBgwf3ehgfpGMZZL9fwA9PQ4CzBsPZBI/RyZmb+s6yRoPd2Uc4aUaRPDRWYUyXWUu9mfSP
3w/34RH/ZbiTqKwGeFUCCkE5QpGiRoUsHiDXqM6M8kEdd52///6qk9ur4ha3ffbzzC0K2vmQ9rxa
ttgqU58mB/d/oBL3wUFAUAtKxdpdjYLASSoC83Gv4jZGiMcgq5LqMprVuXRv/TtO7mTcjfjr8dyt
vNuTXQGtcLIQgzHW2AcWhnBnW63hyuN5M9Sfj/Pvxlp36C87EJKIUCxSGGvc0LswW+EAuNg/wmSm
vehfEtBGb2BYDUSCgQ8gIL6Ta8Cs8Yt1H+y7y+W+2pxDVj+AuLCiv3z+yVYNKhhglRw/SWxaA8kU
hhTJ7rPqEN21j/HevVknY0gytiMF+15m50RVPti7b8Y/2buElXzx1vE13ZsyyYl7bbNzmiLvNU1A
A0QpAlmEt5pxnD6C1DjVz0sH8ZoLUdrYh1IlTPni3L6eNqvmYIuGJDyMDl/vvDO3wYmfMZAfjI7O
OhgZwm1qVTx6u+yDCst2orRM/RddiP106QXbwAHmpSj6omhcrMq4aC3ehDBdo2l3GX0WW9BBglcB
yXprV63uJLvf3xkfEKTe/KjT0kFTWrUzM/yotdNzwQtag8mP3zHlZBfuum155e3PDPnBtYhiJgSQ
7LUXENnG23mYXA61dV5hHrZiX4p0uAg25rLZgHH2rYdMolpLJRh4qtKzasgfHXNIraFZAvRsBLYn
+zxueSJKSUDeP7RXoNjtkrvV+AXCdc/eubLXR9fWr2Od7OlxsDwJSURM7aHfhVuvBuENpvRdDr4N
GH0g2WcxCCn9vt9YeXDDtu6O3gev9eYsMrCOdHLhIM60o5WSjmzldMZ9meiur/t1kUf8hm2Ivg0I
fpXQtne/DoV9s3KbAcD4KXu0zlSXfzYQvBt8VbpakUJIbp0st6qDsvTFgFACYiAK3rc5FMkLeviS
1OmG5W0WfgOpu0vby/XKXZsw68+vUFiF9NeWAyJtr89u+g/CRjDzcd/ZK30ee+HtDvTidsZs4Set
eDq7gWz5wb9ZCxTyvkL98ff7/YPt/mawkzBuprNvNy4G49YzC+ASPZOMEChHjwJtr+fk3D64yVF6
DNf+lTjBip9KyJF4gtFwguG8VGfBdUtw1VkpLUor1XAbotl4CApgz80R0tHhl3Nz+37Tw/cHfgYJ
tNkghnma25jGJhFxoXU5V6929SPifz/8WOVIsG4/I6p3Ofc4O0kEU4ESfqal2AiYCqy+FATcygjM
dQgcnrVSBup7cn5Q0AVUscLB4ALHKAK93S8+lEIUkrZPIFrp8IHwkUP1u+JNY4uLuGur6HtlI1eG
lnu3yEG8+GqC2UAx272JLtupCt2m4G0bOySDcW478n05eJ5yrzykuJ27mZgvR2/bk0j3RSVKz6H3
zYxepCHXVt1NeAzKBt612Rx7DMJ41Szj8EtVksag6743nVSbCTcujXYuW0id9YnV+K+lXVZTCn44
qC/bljS1V+Bt1ZCbiwLT8yaHfEcZPC7VjGcptWgTHWgIDVdWqNK4IrfoKnqczzCQq2iGaDKyLy02
h3qTTLMORBZHdO7uFRsQw6cNVe0s0h4iJ/WulQ0dfnhg4PW51oMmCawpodoJed92kG2GzpJw0BmI
dKWNpyYqh+5Ha4t4+GypGiZQM3qtki+G42dey6hW3lE51NYgL4VxxfewTTSAWqiaYpungdvF3mvL
Zq/XudThiP5q4cXwtk8pHChgoxfwnjaFkLOoYUVE5wSqXxLT/MAWyw3mfChrkYRZssT12MM2cXL0
Q21V3ozOYUyrSikY6foBx8oswc4RcWC9qGT0gptu8nr6ldZLGx5Hbg1Vg7/FH919NdSe4hsYwkhy
QZTvtV42gl0ST2mju6Z8CSJILGxmb5ln+P4yf4rvCLfK7rFzEkYfJ+nXfZOZxumsrTXaS3uMmdfh
ooyB/egjhMvmoAAK65UXegAD8ikQ7og5nSRGY2msY1betlETApycIme+4rPwEWn2tPRzGjX+6tgQ
y+5AYTCktx0BepCxuXaaoztZYfziy4EOm0gM8C7LGkntss87D0x1KL12HNuQksqX+2hpwutZCJVX
ll16z+GiJ5QtgqqzIN/IiSviHVqxmXdJDU2WPh0rKdSecMJYlVUTav33dAF3zcf/E7H60hNjpyGL
VU+i20Jzc8C+70sH9miljQDqsnM7gt51VGq7CzQurZjNAu7cBJL32M1z1oRVCZt3d+LT1siAWek8
Uy/clRHrhJs1/jCoV7O4CH0MzDdFPa7SxbOZZEr8aHC+JAD2FrrvGqta9b5ZTQTk7rhjhjqbertC
UWix+rEO20+BM0i1t0Q3zTbMFSLiC/IQVg1BIHr0JJSt0WGvIp/+cD2/iuB3X47z/IkL3vAvY7i4
9u00cRDhKIlaP8g8ArdymY6es4iXNlQBgaRp5SmxCfu5p5eW7UWycC3fVsUUJzN5LaF0da0CZGSF
29ulvjYNquFjOi2yTOpcaMegZRtttmrt5F6EirKGmV4gBhkTPn6qKh03nzrEgLTO/N5zR5i343Ec
fkB2Z+mvauHG4EC0QWVXLA3aSE1F7zLlitQYe6wenF7pzEFnsH3nUuG5BTGiBE9NoXWMvXCvD8J2
RbgsdSnmhrGnSGoJibOZxYECVd03Zqe0JuYOhpshZXnH5gQKFN4oO8KOPKKx0mkCIfv2ZozUSMtM
mshadNpEc1ddjsnCQSR26FTvYMRkhUXVNa71pacLjN9xyEkg4QFvXOeAzRaRm2kY6+aihVQ8/QFD
JclUEbZsV+JEuXkvFymve28g3tGLRxBMPNVOIlW2W/Wfx2WUns601kzqtIybZSDQaOXW8hd54/8t
5v8BifJfAqj8Vb3+y/dO1cpcvbbf//mPx+q1+4bs/c//bf/tn3/+gb885oM/wOZG/gbgG6YzP9ke
f3nMJ3/AxtlHVIcMHrHHinT95THv/4GzhfpRjAo8Ei+o0v2Xx7zlwGTehZwfcDZoc62213/HZB49
Xm8iBaDJETR0QTxFTAmeO2KUt5HCxEwD5ndyR6IqAGNxlgnLbKPJhF52374Mg8wd63vuaPs6qMBg
ihwZ7hzp1Ed/Cb1bn2gYvtW6vQUK1t4Z1pPPsx/rm97M7kOpORKGya0Ky6gkF7CLKgTU1Ff9a+3e
+TElhQWLuoNTC1AkHe5h3JpG6skFWgsBY6b1rYZMbGbosuDeH/zt4LH+rg+c8rKONGgY2p+AAzqR
ZPkYkcnPZgeHbUOUaPdtpFHMaIRDn4nRsG2rKn/hF0D0oThWLAGeCHKLhlRG6zGNVsWkfRmNM39Y
xn5Enzgph8FFGzNT3NyrnsXDcTR+Vd7CkNOJNz4VS97Mgl0vZeJnup8HkVb+1BVTxeATi9vKpJU1
Bnde46gr0PwMfH+TuL+xhYt6uLIc+9WOrSYf3AUEJDXZ/gb5kLg1ejg0WMwtS4blM/iuZje1Cey9
EM3sYpvi+pAdLSZ3Vp8nGcNYfdJW5EGWWFmvYhbmm3IJdCF917KeR+g2Zjb1VQZnRStNalCMA1Ff
Y3sFlz1X8jDbCVRtPAPuOOozZSQzRVQCobeatCzv5ylQEMa2FtAXBJTp0tIPOSCPJhnQkJlYfW5X
TvJ17ALd5FSPq3VAlQjMBd793WgtHVRrSsWcjbU0M3x0h2ZPAzJk0p26zbhi87mowhY68xWaXtLJ
H6DwYuPZy3gsh+Qoe9mg8wrXW/lZuyX96rQDL6gPAyRQ6xZnua9d5rZ4w905umCGtYe5TaZ0YRRi
CYMe7YL307OpEC5lhoxsH1LlqE1kJrGRboK2bg69fXtSzW00O9x/qlraNZk9TpB7LCvXewKrmV5X
LapkQxhgU0VttyCkbz16ISIHJGraC+qkYh5cZEsjtN3zKvZLio9JoFoucKBJTq0Zf0Hrm+Visnj9
yciwe1R4dTalT5pl63mzD+FJjupOamRr75ZhIVeIU83nqCmXnWPFFLHF5E+fEw+xIyROWmbjiQ/V
tyEp+yCzEMOUuR+T4bMtfatPlVzqF9pq1qZLH1WouXXhSl/wu/5q5o6zrZVITCYTcG8abkN02fRw
BYI/9rGuEzS4RohWVDikjjM3WP5oNqmolm5Ie68eDp1u4i8TwxvdLXx6YG7XbOPJWqo0qeBPlcpp
iq+E69YsnRIrQSrNCMc00UX+6OQgb6GaynYI0ugXZ+icm5ngl27ZbNXfYqkgATgmHamLEe3GD90w
une23xPbQ+VQd8tQJN1Ua5WNKNJ5A+qXlJefDa0S9qNqOQus1J0Q3e2rGukOAn5kemkzeaDdJTOi
ccSm5CqsFwdtdsEo6aW3GNig0QoiwQM6NbjUVha42h3TamhBKpsXXnQDieNdWFJoPAoqzSeV8EVc
R50e+AZQGpi0lWPP20WPweWsadRuwSaGU11gL7jc2CLjuwBhRbedalMfkMh0XzXat/F74DtXhtth
WnS9CxH6H+rO6cJNLYi19U3FvmndokN3svyCIFRQ2SJbdmth+Z9077UvDu6iXalmfhXjzO7kVE0X
MFpTeTu6OORGTHtYCKGAWMeISOGXSdoNbZQqpO3xwpqkfY/8q1kg8DrDa6+V0nm1LRwZ4CQo5tQO
fXDtZ5hSaAJScGfdN+EzSgnfZjEsaaSb6iEZ+ylHq384Z0pEzUMr6vLKQJ7imiQLCAmDm/wIPEaP
YCupjaORFkTaLHc4yo5bqCHRfU7tkIFpPSMvTAc/JMCV+6CGBmsQAxqorfIp0f5S1HM4fm18AuOl
qOpoPqCQgJygTBo4E476prWwrScr9neDTYYLryP+14lXzYWuK96izMBY0bcam5HMnX5xbNqCVqPq
rkDdfNkuFbz4Ul7HMDmya48NSB6M+GFjne8axNAveu75Di5wI05haYc3NW6nL4sMwqyPzXIgdWjn
fmtVz3hK5l1Uk+h1QUElxiKlymq6TLT+9DRYISqnyu10UdrEfBeJYIeEBV23UXFto0oeqKu2M/Hd
aM+9n0o+CpqHixVDmmsgLd06SpkfdViLSeLmQz/3c2lJOChlUiTUH9Kym9o7YBwo6OiBTq/wEKc3
80yaax7xp7hzfShWh+qmCiW4fmMTPellpPd1EI25nhPKcNvL7n6G9eouHCMwAjXeb1cLyEuizHFA
iFw9gUaIYNVrmy8LzHufq7jFhLkV0jA6+PBohd1L5niNB9+jej56BJQ/6JUsSUGaiG0GnYii1Eu7
bQOGKD1OYBk2mm7DkHnlgYY4kdKzhpBKRLciDODDxhorbSqcFqWTLnerJCycWseFttowr+MInqYw
CX0MHbMUFBdsHiM3KGq/nAql4jmDvwMKiKFAzmNsCccH6uSmDbpNIgeduzoJdtqdzK6vugVMcbe/
bHhN9nJxrespbGzYUvCvlFqojPUj21RWS4vZJU1GgR0c7Dp0Prl9ZN3FZcJkOkNp6UUsREEddpK7
solwd7tRX4O0OoT+bamr8t5Rrr8Lccwf1Iyc4ZXBpfFYKhrT76sj1ggCUTIvKdTj9cZZEqhcaOJ2
LxN0Jz5J1ZMdMVZ5G2A/3HKJRwjh2rxhZmHXijhyE+uhvMGmND9Ib1gpMjrPLlpSppa9GtwPSFnt
Yee62n6uaVNvVe/zLZtKcjGGeLqSLlZfJjLjblxgiWvvbe6UzoaWUfwdjeB41iRQjQmdReCXpNph
IcCDqP06UEyPcXznszZet5Wzj99tKEAv6Y9FOJeiyxiBknnRBNx+MW5pw9ezS/wLEgFcAl9S95fe
4NgbS87TbYy/GO96jUCnmA1y7Q00iwiEo9qGHksyRE+DUM63tiuDK4R8zjFAVPYoIU2CxL2Ojgt6
IW5DX0S5V1MiUt1w69pzRgi6jCbJ0Bi2CoUnCHDTnznB/6dHyHaQufzrv//bn4Lb79MjoSv9at7m
R/gTf+ZHVuD9gV5s9KRF8ANCFTME2vxngmQF8R+w6QSNDhcuBgGS+V8ZkuXZf6DBDKgtqF8ecpeV
ySTRcUD++Q/gW39AaQZ/EFUroOL497+TIp1UwdYKwPqf1fQCtKIEw51mSM4EjJp6xcqr9SAJ2F9C
wGELjG4LHn3mCDStrPqEAqonKo9voQKdtV+aTB48UGHPlUYwU79URlZ65ppPwgB7rSzDzuHk17S+
Vh7tAYzWQXwv4zmtyilbhMCrc0b74G0N5udIsA1H4fxnfTlOTqp/xsazV3N8d9RFMkdkUt8Mk4U2
2SoatqXNxD3XrspQujpHCH+LXv81Mlg5+Eykx2BYvZ1xSeAV0UNSp3CHhqP4NDyIxj/nYvRTMO2/
yzzvRzkpc5QRIEA8b6oooa8Umi/oPEmNdxkM19KKckd7abBChPQMt/dt4fj9sCcLGJgBF7uLBcS7
fVVWkFsYzDV0Js5UsT6eQ9AioZ/vws7kZBhkBKPvA9QvAFcliOh8hz/aGiXr7JfDfPPnfP1LB6Sq
rzsl//mPt8WiPz8nsD1UpsDAhFD/yS5xxl6aIVmB+rFp4NLqW5COcX2mt4HP24ek7S1wjjh5+P2w
744BZBxgIQG5JVDiIAd28nmSs7ZxpkoUYvCyUG0sGydghh8l+fa3BsKtBCmVBC5UIPIGINee7MW+
EfYALEEV/QDtmPEIWBkdiVtlnSkyn2yLd+Oc7EaLd4i5AVEUFDlG6V9ZIS1cwKF/+2vQYAX7DWhk
gRZ2Wk0eppAJ3CCqiBxA432fl/5dbztoHjun232yQOv3QIQGmntgdjuoWZ7UrZNm7evGlipax0Iw
b0OoxdoF9CmxnDPf5L+9EdeRwPpCNAehenAFT3nPUAFuVUnHsQAnCgz5MYvZuSa7EwrR+jahBx20
XOBuq5XOKW+2GybEMfEC0R5wTb6ugu7TeAlncG8bblD+zREqqXMc05PGpveDrlP8C+tm1kj/PAuD
Ll9XGagGMmb911Xa2crPlf4/WK0333eyWj0Ipsjz7Lmolx1kU3vziY0XbnT7+933fo9DRwMt22BQ
RGDFn9KikJFzVCLR0cp7kpYW2BLlFUW4938b5eQkec5kHNBVl6Ln5BPBlkFJJ/rq0v7vEbZhU4C2
l1V5GXsCBu7vGiZ64JKIzgevqNBR5Ej4CURnnuATssu7IbyTb5nbpq/tUEC41EnL7Zc6nXdBATVi
FExBwtjZaF8tfj97PylFvzyLp1+1Yt+/7jri+jyshw5uBZfLxn5yD3PeFhD5vvDv9WbVBAuPHWrW
58bFjL07x/D9CteWb2gwgIBw8pKUnmoGAvuEwkIjfbNt4KqIziVdj8DWmF02j1MXwb4JfWn1oZr7
4YsvlYQ4Utz5/A4ZeSnt1BkcLQDxSDQ2RL4EX2XmpkjoGKL4ZNjep7yDIn5lJQD/nNZWB4HOJb9N
O5wA9HnH43w5BEhjRjrb0HmOuoe69OJDr1o/XwQSTECx+lPdLKABKSAV1bGp6li/SjR80oLCCSEb
LE3uNKH9FXeN9aUZvR67g8OyFlkakFFBqleZKOeeKXzjVduPbbnzJXfywVfhFRXxN2uKgFsyOi2P
fNJ3uhqLhTnwZEWvfWRyi0A3l4xA15JqdjYk9JdDHU71ywAs7xE/2DvU0QR3ECdi22hSqMOLkftx
PvuWYrt6/SdgrlomO8lht/bYiYkruHtw3ieofHXJUwnL5fLa5VpA9RvKJhmbRvYs5krAc1o7QNYo
4XPz6jcqYlk/NlCNU1qVex0q+7bGafGLKIgwB2wZXqjd8RcXDgv3LpydbwDBxRsLseVxRWqgkSSW
4EcE+f4qZY2vjnQeZO74c5fbkFW48QwCtIn0TgFjl+CCoV5xoYDC7oSv+haGDd2wHXQs1zyb4Fbh
9oJwpFX2RWOGfj+LKs613zu7hoKzEAKFKRq9JN+qbobenMW6H8PQhocumdtd50521vfWmHmBWrEH
Q676qKM7T8f1ftQo0aU+97wdt6TOObTBNsaw7gI+PU4hG4NmOx+qypvEaHPk4ITkUvE48ysD6q6h
/dZ2FiT4Xtfsy2lo8iWpxEW0uHJJSTOFVmr3FsLBlpptG3kuxA2qEXJ1U99/X0bPzVEVauaCoOat
024cYc07o8aR0y4I5M1YiwoFkLJ1YC8STOV1Quv6ms6hezTe6KVDEHZXFB6Ct7x2kozoMmgz1ppo
Luis2CsAmkDD1lAM91VUqaKmwsFOUsMjLCXlHdjz9q0zue5eKuTJqSdkmWPfgCVURToHa37aaRvw
eTooKQ/j0OhvohEYrZPdjfbEfOXXjP7Aa6sv2to1T20vRM6YYnfJSBw8b6GOj4j4km3YoRRSUw8F
7J6H3RYQlZeDDqA++z53tzCHIgcg7m6Q1wSOgblbdlgO3BZ7Rgns60BYPTJhmqcFNgH52PJgh2tt
Lnw6LjmQpnIbk8A9+gFtLj1TxZB3GbqNAHBesLYtrxmLqmwcXPbVcZb5Yi612Q2dJb4laiTHfmVh
e2havZHSAwcNhee9D/i/SsM6NiiVhP5+7BYbQhmud9VFtZsB/Vn20JNBvWkMyREeEfG1GQf7pdJD
XEwWna/6wMgUdqQ1ZNJFNx5gEOIfwamRD2b2yrSyPexjb4Y8QtzG6FKVuE5TYxN+HctFb8PeHos4
McvlAC+Yy4W6AjaNJlBbzzbeBcUuA08CcPTsUX8/maF7Rp82IJZqqKrr2vMsko5xDKsGWcU7rYP+
ebA6Z6fFBNlERhZ2OTSy3dGSzjJF3I17jQKGf5XcVV9CHkJOqZsn/C5uCUwK3uBn6fvBsR0FDM89
aTYcSoRF6Bq3WCbMdA9+DCBaslxOJuQPqnbIvRpqRdOZx+qitMa5aEtZbxl24kOEmns2Not3KIPB
w0JI90CI72yaQbSXs1D6quOc3iRUBU8Nrvsbw5V7ZAPOmjEL/FxNjCs6xH1FgbcdvIh2B3j1dIfI
VHpOyz5JLtxejZvJa8K9Jjj/cWyVP2zwhdD6pQBE82bI/M6pHnyJ7NuB4kzlOSLvXN7mCYqLNw2I
BsXSjPGhtYekECJgrwh5422ES3tv+OJcaDWYOrXAGHlQHJymVSLiwimr+RqmdOQiSeZo7/mNvug7
Gx3fto8aTUPdz0ZUrAACYrzUJyg0mqB0j6BdzNuOw0Ra226/9T3Ndzw24TXTNaKDBdWgLZGOfh4N
mltKM9UbHvIbZns67ZPWvpxa84VqWwDP67sCQNi80b3j1hlVHAxe4k8wZe69a1iTWdez68EBAZbY
eaT88HptBUHlrfS3EBsYMjXbY9aSGVUnp7S/TnFZZmryUUakbpjJ3rW+hcwariTtp+sEFfZH35lg
O817XIuJO+144HR519nJ1rARrbV143+GarG8GGHQlq0mUXtlC1YEhrSZWJ3gGj9AK7XrjRuJ0rHa
DMEC//AFEKiXaEpyMrfrCyvGOe0Hv3rkpNGobLeo+WTTkNB9L5nAJDdzh4cB1USB5yFOHey1Oytq
VhUoFX7m6Kzcxa5IrlA1sJ/abh5GuKDqdQssXpMiqOkfpcdQvADzK3lhjqhSCwdKZOXoswerQjSw
CcWC8lNr+tDeNZXh4KAkvf9DstibijmGrHuR8DmkucWgiVhwY1yVJtqORdYgAgAk7rQtDMqjcBlT
AJry+1Qvns5NbcXPdoCqUTaFFb+xq74/9MCsb9q+MdB1KWsQZdrR5q+WKqt4O9IgBKzSOyMAfzCQ
ENTYNN5Isohvisngu93GNBcOS/zDAlrAg6RCHxBf+NdUcNjiyQoIftrWqBDADhAG18at+KGKQfvZ
txMpPZDZQnB4hiDoTBaquYMdg9AEd7uwoqcIvREmI6oTt3DtCQ7CCl3Axy6vHgwBHTBLOg0nGd84
ws1DKJ5vom5CFapkXj/sJs+rZnTCRTVuAz6iNjD50ty54ZhcMYRxXs4ElMkKnuBkZjqR1UMAdg2y
9sGnMXi7UKAvmEvq26opIarQ/gd757FcN5al63fp8UUGvJkCBziOh95ImiAoiYL3Hk/fH6SsmyTI
5qnqcVdUsDJLZsNsrL3Mb+ZCc2EUTeh6x1T3FKu+EfB1WWPLELZSJcy7clEH7NhUqA0VpZjDwGMY
7sWimZ1qs/UxsGxlC5lO0lBecQ/KxxUKU/2KZhFbdcyHnIFuzaFGklRmpTejU70VRINhYUe+qDs+
TtSZzTQ3v29iPHDtro0D7ajXZSQ6iWzUDO9ri066WpUMz5JS+IFGUoHOFPJYu0lg0OR0Uzxck9rl
oSNFqCvZcxzjBCy0M8l8qMZ7Bo6mp1hFdCkPmsCYSUweqlTWv/RzyIag/zNfjALYANtimx7pjxlX
42SV2QYIReNWva5vxRLz2KLsy8Ep5aY75EWjjXZU+tYW8/ZMc6V6FA0GaXNCXKyLfPQauEuXgGM0
dwLw0Dqx2Y4vDNnnC18p0VFWaGNOp9ls2DKaNmjSLhHnqma9mqDSCy0mz9bYe0FgCoYzRQqvp5Vq
nAvbVui/ptQJ1i2BLq4d8JdT5Wl6wb5H98gfbIYsPSGBMfZBbAXxiI9GfilFo4xWR6sNTKEaPrMc
5hrzYd1sHmOyIObGRRrchXXejvyOyt9SBN7kRpXtFVmPdlIQYWDhG9ZmquIWSEug7+S5j518YIQk
Jal2ZxEJBKYXcvuUWG3+fU6keNdIZmCXU5d5DIfSJ1WK1Ns5T+e2t2tJqLq9MI050yirsHq36oLo
ZNRWd4UnObKEIWlGyy7UmeUW6Sg9qqEi50AegqhcNlf7VbGwawgMf3iaUy2+EjKxuhTQrsP/O25P
VpPOwwZBPVHa6aPREkrUuGegjuJkpTRhuKBCpB+McvDG7YSiug27yLT/nzHN0pJeGa6RTbFXtrO5
Lwetc1CqP6fI876Xs9SAoJDo/io6nbe3xSdeTjJELdp6esX0dxyyCzmd6jMNgnXnl/zyzSrrElct
pqgRfCrNVO8uQlW71xr9O9vqTgr9587Mr1QBuASIunvwKNvP6+v3Ve6iAYJGPEh3wFdrIZC+7n1D
b3PZLeKQtFWurtQ8PuahuCkygXNzNnfqeFZY6f1zRU8NChEC/EgMqta6izkGSYV+uuxGJqwZhGts
6WmRyZkstGsW/Sthc+5VriSil/YVrhRU80iCfCRTmwklbtqdLzM3+UPUKbbRaJd30YGqAbcPDXmx
fJv8iK78S/mcJsnSGHndxVgvvjyQV70zmBRm2LQsrm4Xz4Zx35xC5EaVi9TTN8VFuJN39DDsgLlN
fLNIBZ27/WWnvrsAFL9N/ssM4x09rwJmmzFBcWNMHJQdBcYB6ZPdOWWL9y21xfoDTJhK7x2R2tWL
raKonjq8ltwAXCvGoFp1K3bnRiXvu4MsAouAPr+K9P6aBybo6eyP4EtdFSajQWclrhwmzy0Gx59/
HB/0Wd+stCZ3zX0UStUytSClvMV/d/GWE+wfuh18bbcLgPBMKFh/jZaqINyPArUMv156R8cOlaLm
FOAtkVK6ZYscVgbA92EAYD22P4Jz+gsrrsvSz2MNS0JNGY1Iif+83ZZmIIpzZ2SKK9JWW9rIwaE6
DafFJUK1hRvzHhg8enR0op5kksmfnz/e9WZZrf5byOfVR1EoSPUICjZIRjCNu7HU/BOdOMCVjOK9
z5daaRYsd6qh5sTMFNirgtTZakAjJIFCkkFz1DzF99GRtjLNcvPH8tEHm7OCke/v7M1qa20nQ5pI
aAJBcxvqIjc4trEX57blWqdho4Nfu5UesjtrM3/9j+8SnSGGbOBoTXNpa799nw0FYSdb3CUzWJwM
tKO5jx+FLYmI7V+e47y+v8k3i60/wzQZgzIRSsMthVPYoSfcPBby8+87+j+Ywn8xGXr1ct/BFMBy
R98jntYrGPfyJ/7AFGTtL1mnMY3IC4wqCdjBv1AKkvQXJuWAtZcJKNo7CsHzbxi3IOl/MXmFNipq
RE1IR4Sff4EUZJNfw1QSaAH/Y8qq/B+BFKy36gQIW4MEtzBSI6td5hHKsnlefdsl9ihYFwLyqik+
KCVyn1rrlAWZ3LjJUBcWPazBj70i0Yzk1E51Kx7DllbQZkiGDiPLKDXFve+XSeaNXQ2aBjTXIBy7
IkMExTb6JuVAvcsbEMFYX2b0TcU7a9Fnl8xdkcHV1DdyaMapcphpe7MSHdrAGA4q9gnzszSkxei1
QliGu2Ey2tiVlKkzdpIxl9/BnpNiU0H5mS2Fqgl2LSsYE2l+geH6oA9lerKgm1hb7LQi3csFQL8/
Qtq3P3u/pfyoszCPbyJJkO98Ua58QFKBmN9RY9QVRXWhjAsfCj1XKeLqD0qW6UyORT27UFWjSLlJ
5kSbdEwrXGpjwYQqpMetGkt2V1W0jLXM7zdRNAn9xrRaE5wx3UJlX0Dh+ZkEaQYQUInAE5fFNPRH
wEqBCEEHTQ471xQk60EEyl90uBxfK8sEMmvLOQ1KL6qM+mfYhGrrppXSqo91Oiz6z9BB+OdQTGRX
rtWq96KuaMd0VwZRJy6iBbo1lc1Lzmhf3+hF6PuBjSQyj8tuMyuwDszyw60eK8kXAr4/2eIg1sp9
N2UDBgsDZczOrxl3XvKHuv6haUCT7TJjMgc3jqVK8sYgHcJfU9OblStOdH6cQOYReYUQtdlBVMYR
mgkHXDD9qHKjBe1LJ0LW0L8BMH1XtZ2o/lBiS/nZt8Y+79vvghgXgO78IJwhPaXdZBgtNkV+bhaJ
q0fKpF0tn12DbVib9JtKk0PGHSKz903hi5E1b6peCqwbwRpy9EvKTLYe+moWAZQxoYgPGb1Ye7bk
utr1pj5AGOwmcM71Rp0EPdhVtVFQ3uch4LpZwBBwU6JknNyNhpBbh3JIMka4EaOhbayUhv/SDvrY
PcpSWDGBErR4uERrQRK/lfR0KfDn3mrEwG5KLK/uuSVh3nc9UPYJqkEsREwokrx+nrLZBKhfRmEp
vRhAMput1o2NemdWqdXehFDDgDPLwbTMNdKmjp1wKAa6KVnZgjqwByEbIC5aOYRKu7SUPEPx0Yiw
c5b6KmleZik1weuLfIA9jmS1Eo9PE8NC8zDTs04Lx+rneLqnfLOgNfh+PXzJdVOtyeKUpNI2esN8
OXWGvvenpXMq4Q7u19F8YSrA5I/AusziJQba1+3r0KRJ0lZ6nWxRqUp2RR2MOPXkIjDMYgra4JDG
CHDcqiGcitI2xMoMb8ayjTpXrMNa2YmzbupHPBIB6TMGwYS6UQz+PkCcupx8kwNfE3djMKnYG4DN
RJ00YEoV21mhh/A2w3CIkgMNz0HbFLJeNxUtmGkYD5CVQ+OgpXqQH4s+1wX8PgVfPeiCajZHgAGj
AUFTaxM3wAhAuh2iIo09Saqy2FMEAqNbjqSIu9kYTbwO4HLOm6iSoBEKaivNB20k8L4Q2AZql1nP
OnMLM2iuN3TLVRxiRSYh9zMDR8NtLKsz7FhsDXOnjIDCnbzMhOHFT5q+vOqnZvQvMkBdsF2nIYVm
lxiGOG7qnA4Omk70dRPbj+Ou8hh0jhPlOWyJ5Fbu0YdATANNf+YcHdDOwDPMPvgyTqNKsynJmuo6
K80iO4lhTYc7gBIwewu7qAZurvXGpovxJDxZRjiLjiZBZF1GRIAm4xyQlU0jHyGrVmfg59RNH7aO
gOcNLck2R99wmqG37mVml/K3LE/pndW0EVpvDuGdHVM9mfVkAbGO0RUbIRgvfH7vgOl3UsA1LLT2
IElxHj5Yzdi9FELpM+zgkr8bNS3vC4ygClBDoACT7qpJmJw+DEZvZruSp1bdW4FuZZIzT6np/+qy
oG09Ewx3BVdbiawzNeNKbIMjFOcN1DMXCTZO63cqV0UGXbVLCwLwIb8e3OGgH0JnFBx/TwEyV870
Q9giCAwkzDnnJ7vCevy9Nk1bDYkHWOjrRDIf4xyuV4aYF8Vy+nWRNAr2OBs9nLdOWoEKfq+FH4Wq
yorMgyVrfZsqCJMyc0D5ob0IG6iOl7gphmZIPYpe7iZ30/Gc9tvbWvj9gqRVr3OTME8EALksGCNV
o+ySrbJdCvBzy3z0EKUFcQRYC5nVd57gWmP2U9f8vU5xgG8DNHN2RyRyz+XiK13ev+/p1VorZAZO
FFEO2CXEGMo8KDRP8aG03Pa75lpbVHCOgewEZ0ESy4P6p6nwftHVmzOqvITdyqKKVV0IZm/zFexe
Zb0f4PlWJfj7NVYvqy18Iaa8A5/PTjQPuhPcJKdyt7SJoOruiqfP13vbW/jXcmx71KYsROZWHT+/
GbJmjEip9PEqQfkzMThev+vj4+fLfPy+TMo0uJbUpOu+W2zmYHtDvMPrjXgYXA0BeEZvR33feFix
XGce3hv/mZ7Kn3sDprtUwUSWdwYm2K9Bu2gJ0pU7ekGDAU15MV5YHhLVlW1cGg6pqDNuJYe57V1z
3+K3Ez/U23MKF6ta/N11rB1Te5k+h15zHeapZfnxmDgYKn0JsFz+N7S/37beltXQu1AR4V1w2wve
6+3Xns4BTcEKwXsIPp6MmxAGWJGzRJd4J+6qc4qPH4Szt+stPZ5XlY84GmUkL+sxo9tKFxWGacFp
vtXvhg0wEASIpPJM1+iDzfR2ydWmzX2IjwwHloBW7/N9cblYb6h7GOh0NcljtueN4Vatoz+PdYGh
6gRusK9r6KYVy2GZqMBbRjREwi85+ctmWXxZ2riV99INlZeb7pieA2wYns41ND+8aejKUHmWLf1O
X1nJK5NTk1JD3Spe7vn7sGWKvWndaYNmr2NeTgD6BPvsuh/tp9frriJtY2UN83/WRXrSK68lOknq
Jn8m/XQi75zm1Wo28PdjhlEAXRu5p3e9zrof/Bo+NJJmh2iHy1DoMTvd43J23nrzfeijFf/PUutm
ZwqSTB2ZdtjphXWhHsBYdfbMt5na8a2Ae3JAX/7fuMPlkHh7iLxddtWDTNM6BnTFso27aCF3W+lp
Mfsr9lCOb9LT2ZPyo/W0xelAoSGIN84qHswgD0qLBJ19M7mNU14JqLEhnLQgWeHCWV//F3kA+1Mk
ypBQgdxdqyVVXWGNZaLxDrO7CGJWDo6Eqac9l6nd9Z6BEoSqbClGvfFczP/onXLCqMCQ/4TAt8HI
kjPDaHqKw2oE4jamXm4U27zbh8rZXvnbduCfnfp6qdVBjeevDmGUpdoNpNHrzG22i93QooQ27IeL
+DDszn4dH7xLFbYNtBwiEAJZqy7THPlxOsDKw/9gcKvL5QxdvFuD/ZI6Cl/PgUI/ijmsR3ueaoX2
2+9k5VVsL4eG7s/ULvfYk6ombvaiMzwStqaXbKzNbjxzZK/Qr78fKiL2CiMVpLbe02uSNM9MarCl
oaFvkcne+mH3YiiYKvXVF6odeK1ZuM8ztXdCAdhnq1aUheUBPP1zlvQ/MxMR3qDCZ2PKzzA6Pjro
3lzb6oUPSQvS0OBhqCdmomiYwFX2FqNnudpY36ybeBffnBND+2CT4TDFAJ1oiBbv+oXXMJxx724C
PDPxIJ1EJ4RaKY+DcyY9ezuI+fPcgclANUK8nD76KkhktZBPYRMsQcnfIsbjl56efw99D0GBh/G2
2KcgLu+bwcv0rdx71tmE/qMbfX0BqyxC6YBy6hkXQCx1U+u+gUdcZpP3+X2+T+ANhD2Y/yr4hHOU
rhIHXe5Qgc/VX+L0NTa/ZNoZpdiVOu7yGN/8/eYavJ0gyQPS91fvmdvxorrNDgtZjQ5mh07dootr
7IOrcxH+/btbOuCUlCxParBO4aMJjr7cy7+M8FkDoG22A622K9n8loOdK89qYr5/U8tyaKNYMPsk
RqxvQ+wYzkUtWMovheZXXvuHcRQuDKnaKGDwREjpSuqqGTDseK8v34pOYghSbLQUR5KKM+/zwwfO
GM/k7skVmAK8vZipT6xQ9uVfo/wLMBIARyj0zewkUXiZCpGb9JUtFjlqWTogQXnj9+aewf+mmaKt
MIEq7M6UUx8EMJ4OJbAM4hiO1Dr7houVD6Iu/cq/qDcBI9R08/u4BYr5pfgiHdBLdcTvwk964Z/v
7I8WxsVBgyu1rKysOxhd6NM71aRftPvtGsWWwIg3ivi1oDMmWKUNyKGOT9N4aXZfenrYWvZSlHv4
dnJ41JD+/fxqPtgjby5m9TVnspl1dSj/itInPzHAvwAy7899bB98zCzCUFWUOfHfQTkUEUa+mUm/
2o3oBEf1JTkswVjn/O1+ot328J/ZEPz+uAmP2ByoMuYK76ifRhxnahDVv8L4ttZOaglv+Yzm+kfb
GR4LwygMZEBzr1lbU9OB3xyiX4OD5cij1Wx83YkYEcU2Vo4Uq/NsC6ar0cPbnYNs/A9rL0e9rmHs
uP6UyrlsmmkOWdvcpsj4ZI6veSEeS+13w00uwsYbH5m0oB/ofr5ZPjhYDe76n5VXB6sIhzEJxvDX
Yuo0Q/BFcy06AHeC3AWXvbgSzg6s36eJUIYMQADy4l5JRvU2bGSdj1Rbbb3MAvKqorBJotSZLXGf
MbL4/Obe995+a1+bC1tSYVS9OnHGvBQb8u+fXYm3X9g7/fAQ0HcVDzpZ3Ch/bcz2zFn+QaX6Zsl1
XQNgLw3D1Popf0MpaGth4oYqyb5Y3BNBHHnVfX7JLAsYgAzs6BwU4N2XD9iIfrWJv4UEzGrtMwEe
PRmk2PouByggqDt6uvbknyMov28VL4q8OHDTAIQNiMT32/enRKo8Z2ryPP4AEelWB7mgS1zuSle/
01zE+bzUrb8lV0ZsB+cC/PsbfLv0qhxmaCmRdSbPfumMGwFx3vCqGO0QcmCDnCiRdAFznTvi37eQ
Vje8OudMLJSlwU+eF4d4+YHhHeM0x9gqbj/+O3iOd7t2tdzqi2wTQ8HOKnnGSxW55R7pIju7ne9n
LCBO8aZw1E3BbK+w5+d42vjfzzfJz13A8hZeFR51FFWp2SSIcNSP8wyomovo5V1e6XujQo4E5Gjk
t18+/1bfHSiru15nNk1joSWfPMvyTTfdy6gXfv73vz+jVwussuxW0cdFFPG59/ztfK/QdC0c5lrK
ESFYu8WkK9RsqwDIj9f4uSgrf3R3y1G5wC8X1fpVJBpacAFVvmyhfjNe5D8lSDH75oBIj7ukKfld
Mx3anbbt9tqLjHorRm0/1dxOvHP9gfcBisfw6kqMdZacBu2C932O98FOd43ypiFjvbW87JQeE9xw
mLYBwrJcbbtYoJI0n4nJ78va1QWswocpdUGBrCnbG2SxefQfG5qW0q10qC9NFeUkp7jzL88V7x8F
jtd3vQocYdEFShUnz3EiuMxjTpH80qTNufD07mRb3doqUKRmK2NvEj8vDYLgKD5MLxUy2dUmkW2s
yxCLx0FQ7byz+eeZ3WUsv/7qg+3ZdL8jsmFMmHHIbgMY4n/x9bx+gKuYMIX4aaE6+oyQpxVswm4b
CG4so923ae+Lm0QlRzJOgzoThs3ddDy3a869v1V0iCTw93KbPEtNaWs9LdcKT1n/XKQ/+3GsYgQg
iLRLYHZWtW3c4ee3aW4Wl5rEaTzLzR7k/eBV+/LS3KU31rV8e+YZn9s+q8S9VWohUbLkeRk+TY+o
ZGm5PWIgVh2Sm2jbbVSvLr+TlCV3zbncd9n/b/qiq527ik9WYQIuipJn7UryoFMFnOjqBtnxHbSg
8wfMmbe5rtTR3IsHMUyey0DcQXtyprI+NGZzZs+eW2UVaMS20bKZPdOGKuzhy7HP3LD/+vk7WzbE
J8/NXJ7rqy9vLLpGy3lliHk66sKGQjdtkgYnKVB9tM7tzzPfubmKLxlyuXLOR6j580Y0Jxg60pn8
9dwzW0USMW51yNbxc1T8lAavj57G9NxWWy7ys0e2XMLrRyaYWYRk+jMals+aJ+1gDtnm3XLo/DvH
zYc3xPTRxChM095BcSs8mSa4xs9zGZ/EDHpJcZG38sPnu+BdE2j5eqgvaD2AkcQZ8+0tCUO5KOZF
z+I0OiYMVqWIDnIUf9UV4aKP/RNYLvfzFT/cCWAe8ZSjO4k81NsVKQKCMeIQlSvZQQjUMZS7zxf4
jYd+95oWlIRKtc0gcxUKTamA9E2eoGu4vECyuo5m1wDNr0V2aG1L2V68hAS32sxOlBV23V60gqsk
T0b5U3GQkD5b3Hx4y68uaBUdS0AHc2rEz3SknEFB/bvcfn7LH+b5yqsVVg/VmBjrdknyXEOW8COn
2SZbjAoc8QKttPNGBR+Gjn9WWwdBs+7NpBDi56xpbbVTATbC9RrMDUrrdl48n7m3D786wEyAeBcz
u3XR3RRJJQJJ42xRSDyfG6dy/E3pRt12fNS9+HAu4/3wbb1abxUYI63CfU2JnotR3yBWZvekep/f
0odf9qsVljt+FUfEMBCAZEbPqSoelPwScritJdOZM+Tj2wBgzDViKLHuIEwi0rCxHz7X1X1qfIui
7/+be/j/f/26W4CUZZMNVvhckR76eYYGgAwL8G/5vT+ac9d/PtrXMlUfP6l/VlmFpzzLYxGUyXMT
514p3wqi5o71uQ324XaG3vX3k9LWL1yoLG3mVsL9/KV6rPCouUgAzxjMx3p3xMCht327paBQz0DX
PsqakMGia/ZbEm7d9GgVX1e6LGICpeluoxuegrSrjfp1aodKLXv/6Rtb+u+LNSODDJBy62dZqrU+
6d23yBA5fh+q0bJj89wg7v0tMT+FpsXfT4+FhtLbrR3MkjVncv+tcTt3yUInV9nMu8iJH3sXk+BN
uQ28v/0S/4/88F+LrPv/LNG4rV9efry8pj4sv/9v5oP1F71tOAW6DAcMnhmb/o8+o2T9BRZEpCJa
vPUALbIP/iVgDykC9XBCrMr4Hd8bYsrfxAdF/YuXSTNbgU+GgJum/0e8h2Wv/XNE0zsF0oV4JJAU
BrYSTdW320RVeommOLopiwZTGumItWpKfatyiPhQv20IvIkb+ujuSEiEbs0eIeNmyu9rDQ0Ly88x
/hxRbIDQflVJOmhcYQqdFIL/LqSuE8snY56MM1/r6pD9c9E8TJqxOMcuD+LtReep2NR4c+B1qCil
i1vDlZLPmRNMma0GL00tQEgMNGWjmMN1YKJjzglS7NSw2716yx8ExRVg8s+FQFwCnAH8DoD+KmAp
YhVYuYbRUoyuzSaBFYasgVh7cytGdE/VHRDtX9bQTo5goQeT56O40az51+eX8fZT/3MVFo0h5g4q
I/e1uJof+kMT+FGAbsoEf6Uq3cEXTjWh1FGzQHU+Xw0n7NWekRFz+03DA0SFfMDa87X3lcBPUBtw
GknpLsuWkshXn/EDuaoFgOKSnKiomQf6fSwmhY327ndZjP2LGULncZJ47jpebMPwFIKsDosY2VmZ
sl+iXk4HOsBMC11Yy+IuGUpMWOLmZ+HDe20kaS8JmrzTs9l32VYwdSJUnat0XydtexxL61HsRuEA
FD/YJTFaBW0cR3di1dgKri7HqJS8SWgug9T3hr7qPGQAIk9qTOMiT041MlLo0mROeZdl83Q/tFi+
5orpNmboX2ip9QhdU90glnetwSdQstRy8mgQbT+C/BDqerOBxg6Bzu9/dVUxHuTmNmbvXVdDux1C
OTiBTZe2SPxup3HMHTGSGqcxEGyJhZzrmjUH9nRyQAjZKefhFKuydqqnfu+ncrsftHEnCJzw6M8M
uzRFhnKom62OO9ElcviIa1cJuFlRuWyHcfA0KToNYiK6qt0JY3hsah8RhRrZCy0HVYsg4GbUg/uk
L+5TdTuYarhFbfLbXMvZFqLPky+PG3SX029lP9aOjiwG6ix5vpkC8HNW0Mluji2DN1dmZWP4m+wh
Dakn1ZiOrWKhBxME88YgVbjSxvJ6KdYWNeTmYJXdbjQnhJ2EfN4rRvswQjY4YtB3CVMp9KSpFQ+1
pmLB0mu49VlofCScpIfmSYL1/4hI1aLZPHlKaU13iIsBLyt6BMit2nTNtr4vBk2kSC/lYyHIRwP9
om2Ant0WEIbvSJ0feYooBDt0asOtGgfZIodOiZqX5lYIgi+clxPra798K+sPzIZB45lFvxvwh+h9
U9r0voXmxvIDadAvqtQ9ThhTQeiRSwxx8KsXjb7Eq6OwzuSQHziIYoFiyRLOJQtJ7XdIfJWpFrkh
Z1EZB/DMJFdN430nt/1RVX0HZeutwczzqOCT5dVkmGWBDBbmxZd9Kt8MeI6g1zTcI/S/j3sruvbv
wXua7iTa0FhF9NTE/lhHKYop92KDKJdiCootWLO4C+byZOZTdOzMMynQCiXN2E6WxGUEuwCwTE6h
VQtZFCc1HJgaIkFS5xsVQfOTcGtMuAh1ldo5bQPtQo60vTD0dm72F4MxF1vB8rG4KJMzKoHq28Jm
uRiKbtEAg8DEC2mBJeC9erhpU6SRNFY8NS2dHMNgMDK2JqjFLiivpkwRHeT11Qt5+QG9DpMxaiS3
FTRKrqDwEtEpB9nTMdU4mHkdIvMkh26t8F0P5gWKOdKPUulTJ+gi6zpAVV8YZccf8JQu+qK4mGNR
waNAPQ5CN536Si/vkJMTLtoszuw6ipWHJhlnD+mPXwb+knanDP6THGSqK+Shvk1L33/Ky+YrQiz1
tWryCM8E/N+qEa+ThN8PCDqaAXQWAOv6ZbGfR3MOwSXE0tyg2iLj8pI2FwJ6IHYAVtlufRVSTVmI
Dxil/YhGJNetGKaRWQycCwg/Za1mXPlVNe1n8oY066NtWeXplYppyUaKTfk+mownQZryy7oVxtsS
kz1P8XG+hXKTJ2jV4Ulm8HmN+W3ls6KptUy5JWm6M/3rbnLb6aWEHHIlDINxU0OzuVTg2/3+NySI
njUEWU51q0v2FOrEn+Wp6pEv2VKgXOVh3F9onYSkvNKKrhj08gbxJTOjjtbv0mHMNijTuTL0T/Zi
bT4rYXkD3WR+CfDqjQecQVDTuUFt46omY9mJiHjR3TCmi6gYon2Mf5hT1RgpVHpX8qlNKMuIXbUR
B8wOpFEoT5ko8cNsIpfQLHpir/4qEKjD2gbXZd5JjpRbI+PqhjpY1M3YZVupeQP7EI72YJXfJWEX
jl17XaaFfx2URswwfNpbeVOfdBgPJ4HzUYCztLegQ55kguOmkWqk9vTZABcmem1F4VgappvREffK
5fFIY2i5c7TMGjJZfmg79UbIVf3OmtGUVsQOd0uic9VpbPJKur8T4qLnzQrabZHU+i36KBAtTam3
tbZr7LwBk9tG9Z0/oNDRm+j5FMNU32DyPl2mPi6O4YI3lcv6BHrbvGFyfCyUQHoIoyMGT83RUNrm
CBigOWKXdg4Z8rvH+naHo9JCFq5LC3tJUleNITTxm6kSMt+ONQ27x3DXVHl2ESZWiYNBlWzQ8boe
E+SHpFIrHUEMeFNWY52gTL5gOlS6RZf3XhtrF3E9l4jklByWSPRtRF0rFRQfk/pQq8Hd7Pfzk2J2
t0U3iTcaifdNFjXXcjxmXxRRz3fi0HDe+uhRRm3qGVCLbbX3hQ32TjqajON0+/tHlgDjqLPmykgr
Z2zK9qiZvXmRdnm56zMzcEguCGjzT2UaQWVEaX7bQy3c5FkbeM30tenA8KZI8W1HchBvCIrpW1P0
jpFE5SOWnrM9lDRVY9ncV6MwoDslD0crNh+NmMNFT61mn5tSdkp0NfPUIWMzmmDGMEbQNilaAm48
Duk+CHzVraau+8Z4yRURCH/0kU/YUx2jTrT8/1rX7KJG0h+CDBBo2PbduWx1nRwzKwWJTnlj4VEK
8HaVoid9l2HPLFkYPyse7MXuSe/0kz8mhKE5C10/HPJbDD2R3TMC+bqexMQpBl/dG4CckZ/bqjku
HPJiPllasnz3eWyl/lu21putB2VRxqTMQP77g+CqjLWFEhLBdZAjF9Fx8yIX5PSQJ6IHqHORKpsZ
BgwKkouxnNhRowZPbZxHhF/UTaH8BnmhHH7/qMNROeSclBsEwpBem/3jOFU4mpuMg/3iVmsKmDS5
Hz4YmJJtI6vILuY0yE46Dkr4aiKeYZIXW2WVPMiJPm6zzCDDukJwqTxGMqKlWSBXj5ORqw4iadt4
UuoLmMPJFgVzzVPzOXbkOlceKibDflsffVjPIG0HDjc5qzco9qj73//2+0etBZmndSRwPtHUKQIT
iVHU3e993MExB4PLWliJ4VUzalER+jsXMc6CF51vtJtOzrJbaJ6bQB67g6QWSHvmRLVOz5+EpPrW
TiPMq6EsD4i49hehCPR11HrlRiZ5dlBpsZ7y0fwRGdH4M9JDB2E95SlUtPFYJlLppPKoPCFll5NW
NuRYcnNTa6LgWkPFvH0Q04fc+I4x2c7IG7c1yvm2itnriWX5e4igMHUFOT5EVfFTk8pkK+BmuVMj
P9+kYcrk0ecPMFWQtlJEGq0vZlxhFagbsZKceDLHjR+32tVUqtsIIs2xD0MJIUv+SSyexLCrj2Wp
R7DiK3ULSxG4itwhIoAwop0rOPG2Ney5XqsLh7ZWeOfr3amgeAryyCEAxPssaPq9ZTb9RkzRSBXC
KDpVA0JridFKnCTZr77IscdB+ZUaHzfhQp6dsTWSowj3EfPaWd4ZSVydGnS97XAwjFMKIfYo5Th6
V+J4xeGJ6DBD0KYQGuT9rP4JH5sfgo8hsVA+hqjau11WYwbeApAboD4f2zqFdbP8U6mmsz2jLfwk
XFr+GFzxCgZXCExeQ9s8hfGoXUxkdLjbVfKtahjeWIzW1VREV83U5sc4RVasSMpjI9Q0dCd06E5K
VgxbIa9fZtNoT0PT+bi+l6kbqCaYmCFADMFGOF75ibfRt+CotEG/nbqxZgA3qpcIYcvbCPO9jV7O
qcNpLJrjNVkO1R3StIgH0bG5I//Pr8giNko+3SjNVHw3/EK2xWaur0tckjFkaWbE2vgFWb9GN8Eb
kX+4kWrc24S2wNI4KlXYx0G7+2+izmu3cWXbol9EgDm8UlSiorPbL0RHZhZjkcWvP0PewL3AAWH1
6e22JbJq1VxzzdEf/WYOokU0/U0DBberElIVA1kam8TI87hq8iWCTYwZzKm8Q9qvwLa0xHgxEkb3
Scm0iIeQybbzyVCda1HvNG1OeAMqPL+qb+DipU6xk30D68yZnY3dq/SmcbgblVz/rmm16fQ5eU2k
rp9WE2qrO2mEiol24hHw59toXZGTjOv3i0qadmg1ebvJHMO7EjbpHOesOK9lwxwwRfK1XAiJJP/R
2xBomkY+058HXbbqpGueiqcRaVcX7qFuGfLLkkXGkpDncB2VcdRMPDaz7otDmw2S0jmtrouJf4CJ
fDO2C8+lZhmfGmbyDxlDOSzZ00EHZgX1ChSNVTcdsRLQimfXqP4xzjYQQr3gSj3iTv/MltK7cCoK
Zz3dO3k9EOvcdz92/LrluWzMNznW1mn5v0s1oyaN1TREul7dcsQf0ITNeLOt5j31Zf3TZX0BwDwl
IWMsWdQXVncafB65wNcu3CXixTZa+Et5yELbtY7adokZoC+MwbkU3peeY5mNhFK7sRzFMfecG8l3
zaZLZXOp3DrfmFa5XlwG/kPPpbAk9s85tRm7vAm9juZTvHjdieCF/OCX3r/vz4Dc4iEK+Iwjkl7T
pykhhJZjy+L5n3qrqQ2h1Ol2mc1/pEmoE1MEkTaY7xLdMl4el7HKAzLEyd3Q5zQ45I1y9t2SiZCc
bftalfUfVbne1ffL4shzamxbPoWj3U4zp2xvefbVsGmsZnmfA+VE5IZ3x3lsh8+ALZlIxeeip6Jf
itb68BvxAmiVdcG2PkjAIGSQ1MEjSaRpKtcNIRH6O6l5V0z06jY4Xk7FvdzHQXNeUyu9pq1KIjkY
3Ru4tDjwM7EVg27uVq8XV+NxcUrcEH37oSfS/EjW/sKxZ6tpxnqqK7vdC91dd6W0f9tibH7qYrp5
7Mi3+fvIX1gCf2CwMQBBn/OqAPk2CXc7NsV8thj4Nf22fGIv6EIavbAZk2XvBbUWcd++CnfWt2Vr
jEcvd9GSBrk1hNG/2KlxKbQyeXKtnrY/qhm56m17YttoTwthors1GOt9NmdHhXn8rtzsUhp+Fq3d
up7rVdM3kmP8vm+rv2TLnCtbrNs0Q/xMqm48TXP5YWpdzyK8VMU5VSo/jsv4CbTvt5VL65PxrsiA
GrdzemI5m87JnpK0TSiL2iQqeO8ItyoSMoz9FhUtTQ+1IwzibyZ3Z01QDSFWn/y6M6M0yLPQaLzq
kpd+TNU1H73GY4FqCaUJ/Pxn4qgxNn23eW6K8ab3hXc1dfwUclHJ1qjkuBudjm2pfW9zp/3Kte6J
TOLx0ARKi72RIBsplq01aNMpWGbCJMaATFEjt55ISj5Wg0L07bNuoyXEURIM/KIe27TraCdyPWDu
+D9La3wz867lfDigavG8EH05nNTUDxc4KSFqpdoN+Uj6eN/rZ3TGOcwGT7/aiY+61fehVIu6rzag
TadLwRY3/q7rqiYea8PZgBALQpFl030UXhBrVmvwSZj7qbf7d6v9mfuF9TLIqdhpInCfSGXpQteb
iCTWUI9gcZ7zfvWvmROMm4Xn8lcv242bDiyV80pshEXQrGqK7M1NjPvoyXRjVTPTwSoveEfahcTo
VUNc7Oyzn4yvxO2wpHAGkWHpCBUZQ7lGS53H9IwQJGytCYn0CRd3mGM9m4uTS8D0RGrEGc59epe9
rd0G+4l70PxErGmjyqOeSALtHlhKu9nts2c1MVn3pHRDMPLk1GzbqY7MVfc3osnqLw6HR2PMZWSq
xN2l09rGwZL+qaw1O1kDYfH9xIlLX1VxE0XgkCLce5fMSJcXz58vHRn4Wx1qTMTJpTjpvUO8Bukj
OxSSNXT90b/CAZ05M/rFYWmy5VI3f2ZVhbAGtI52uA5/1ACaCKhUY6uDeiBXsdxGDFLkHg9B6AyV
4iTwABoQynRFZlg+CCtevfYD6+pyXUt36ydTPBuahLM7WBL8mo7dM3D/uq0hrpUIuB365zSYjNP/
X7whTw4jCxTkdNZ3AyWt1ae3NHObs7B7DYzsHBwSo/lTGktC6dRU59Lvvmq5Dps80+TVGuUP10EN
7kjS5MYC6TnD8Ll/X3zNjx9pU5zHSvPWLV+90swrAU4BGKTs92IapJfMZULtaDCB69ixxX21advp
qhmko9Y8xk8lTJhjnky/tLofDs6g/UvsUt2Tuvxj2I0W1Vrex4J4+cPUmNMm6OHWEZpUv+p9Tz5U
oMtz1zLSVi2Tu687vz77eWpfNCPD+7oE63V0NBUK+kWXUaunjVmoTeAMO5g5Lnn9pE3VOrSZ/q9v
ZMrhZ0pqNrs0vaPwk2ZNPvCe7dc6FVK36To1X+QakuyM9PXQN7oIGSY5pMpPD6DW26iYy7v6Tk03
y+niEWD9TN5R+P1mznPmxo6n3Y3RT2/sZ0VozViQA6f+nXVAxfNVbJeaKE/h9/196hfnlPXuRVmU
UqSGffqLASxvNGRcytHaFWaKe1mjYbzzVqSNnPbDfRGFiQCub4zizwqkcdcEQ7fRJ9AY5ViLWAdE
+2M69WmxXrMuaTbrIiQ6FG+D9w9fb3Czg1Xg+SIsn8nR5Wwx9WS4Shxca3SfBdrWwZR/gDA6V2Oo
d0Vakt5tBgBMLJO9xMvcn4Wk2B02CU2iH7kw9MhqZ+yHFeOAInX7+/fl0XxJIP6c7UEEJ9exzgTL
DLfWtsVNHjVfJDtOaS9T167vznpUldlt545SpnNSMzY0y4iHx1dDC2RU70EfrKreT0XV3dvMbf+7
ZF1xKkAg34gg9ukCFtO2N1xtt8qaqC55b4npzsh/mo7W4v7MB6/8DOb3NW0elmpH7FIXCWGqyI9c
bCuJ07IvD13APzi5SOu5mzR/LPsGXS19I1Cb+fmmm57yojFDAeAzaiRkTM9AaShGn3nXxag4mzTV
buh00tkG46V8aDCrbv/IRFVGo+3jzRmz7BI0ZOSb7A5dsVhn0uXHLaxU+U4h/gU11h+jfm3cj1oN
7Y64dmiaj5dkJxYspiATR9n5JyHS19Tr2RFSQ2ymzpz4kfv5LCqy7AXUZrfu3+AhFXQsW5vwn7En
GaziMTDLZojzOn0uzHm4EVNX3dQNmKV/yivPOxHb/tcriFAatO53XeX/hizhnFKW2UkGHiOKFP5R
Z/qbZRHzRaAsuIySUR/agvF4ZAUKGd26BXbXhUXLeZXzW8DsTGY9z2gh0do2zqthaj91l63G9Ykx
1qtqn5BWtzVLtoDvEsofsz+QOpuDVxdDRORUs3PWOnjpkK7mte3fu6RY7nywN88we9Lee3lhmhuA
8eP/pLkTeISMp4ujf9iqe6ngSnzURXrQysKPi0T346EM6u2sFmDariOvDnjNcBqy3yCG9etcpRyS
ixrFIjDPpFgbNzpoWVzIcYyKKVeflsEhCL6vE4+t16Bar8BAygrojdOf22KVrz3ZZqHTB9beTqrh
BpthOBTuxMQU0vSJOLV0m9d6+TmCqwrs7HkskLsRv7ND4C3en87Ji20pHEWwXPFqg4K4yLXJH0Hd
2qaoHe8uLenfHdEUsdvy9zUltVA2PWHFogUSIT3yqtLk6HFfXbTuX1Ekp8wtTFKnRucpkQRSC73g
gJaVVvx9IYtXHjw/O87CT57Wrjk1j/+Gpn7MJ/wJ0GQ4rAsCgCP1QoXTsm5mVMWwULKjFQ9CRTqV
uM3Ihd9NLGSWNmyJKTybU8Jqr6FbVFodEcVVHct2yDfEXcmXNJvkS18vm6qcjg19p3ezn3BZ9inT
oIwiR9Xk1a+d5kaB0w8fbZFM546QqJBDgJx7529Rbv1yyv+iJsuwSyv3RVsztWvSkhP9KNlIxlMn
auOgyprAs+Svl/jaTdpO/axShMt6IQ685exL5N3Vtccnlvw2C23u16exmbOomfjGQD9gD5JudtIf
F9+aOdTIwD26KdBt00yGzyaFq2L7XzQVshv46GI/dACwyXAbNoBW+xjo9rLzOzN/0ivjeZ7y9aMe
a+rvvlvPqS4oaly92vfOSFWW9O5tyLSRPlGdHQpNvRlrb+8lbcE0qq2cHWRy7FPgSDJOtJQEwTUI
IuL6cpIKqbEzOb5oZgI6pWnPzuOylG1DKVjZb0bnqU+fBw+BY23uC2DwUIBC+iJe/4/DPLDFtwgD
K5/OgK37S5U3Z0Nfk7hTPhdd/NONXuytgF2xFztwdd1ldNYtAh/UhSEz9l7iEI0vs2Lb5upPjRy1
T4Q+PyVM3Bqiao9m0U9XrCHT1fW06YowsUbObFeXJSg4vKbj8qoC8axJ+7VXs30H/DZBOSDBstbW
j27mfCjInl9HKz+zqxfnYtQ5gzQTd/RyzQl4ONUZOzL12NesSe/saB6QLF//wTtgvAR1mE3BfKlG
HmQYF9kNMG12I8+dzHS9vnRBDV24mVlM+lOPkPwP5PiWkDlikDTzbVn+oHT+8rTF3Rug1A0CXWoy
Zh4XNHveq4DjFsLY3FCM0c7q94XXMSdjGOZed7QxKlkB4i6z1Geb27AJguQ1U1cJNeta9JW8pNbP
Ye7q34my13DU1/yuG0/l+IitD9yK4EX32PnG3kpkurceneseX0xoTnRb5rrxbkMaeLfRlHgmOR4/
buiex/9zxGy+g8PFMcmprj25nbHflT91oxieutSddjWgCZ4HkqOF80YA4y7rDOekeWhHvLFb5yFi
4hB5bcnBvBf4fTaay3tCGl53wvYgQwQ2CInLDMq5qdxtVVTOsVUmOmvqo0h2bG9C3L9fibn6PTQD
DCc8TVvlrP5Hxl8NXW3pqS/JbQDKQYLNoBmXQPOWD74VuKTQ19c+TLpk2GU56pNNvGRYmlMeoSsY
e95d52VpzObUN30bThP8HEPZ5CJopEAm7lych6Th1jEYUjDG0FF9/duVmrYxGpuh3br6zAgMPgTr
MHH67Ox6o3oEFWI0p4tZS3kRrRJxPqlDLiefYnSF/DCofjvT0SXtT1jbynLS4+PdY9bbRSrhLRyV
/1PTlvJVm5vxI/Hsp1EUqLjfD8rjko+KrSCd3ZgaBvQzPCnTZzze6gUzHT5BJZmd/Q7oSILAWsVh
mf3ftcGEyZxN/qffCTf0Na2MvQHbse/mV5j2xrUxChIc7YY5z7Jk9V9sXDEdHDZwTull0qrl40EJ
Ysfd9ulXMs3qOuDHCTHE2Cedf9Av5vnq0OLYJmZEH2HKNqnrp3Ed5NXFt+dd5SnqRQK6W/nhgbY+
0UwaT99fwWwpTlMNcKInkQ8WAvgMWd7XRtOeZvIDLx3sLs3yqHCXXqNCdI2IA353WfKmPyNv7Gr4
iu9j3b9CqtSfiTB0LzShEyw/eb11kVr3tUkFa5KoHhlG5r5atF1ora533VHOqwfktGxmTmxY0F74
AN8NaevvMqE2xAGfBsL50/TMBeV9Zl3XKohVGSSYUHzxbi00ZMa0gqvSesNG68qE/Ep9MyX+H0o6
7dXBhbRL/aGJRQGC3AGAtaNPBDmCsyJ3hIfRY5lupelrr0axUcCben2m2K9rf9e7FrfY7Awf+vo5
BhyQR1ldrGVMnjo9He95T0CwV2pPMIt+mTUsLTdTyQ0k0TtQeqr9Aj0sbBVWgaEILvo38WjOSJII
PIJ6VZa9BgWd3ZRfJwvkfFTrxB/N8kMzp3eZF/jFkWde85I4ykX2hKC262fvNcE1SXL9tapc3HdT
t5y+X5LK60Z9D8w+95qnzMz1i6NN5q5PM7Vn+dzkD132+1LZyYG8WHfLB8NwrRpqOxzSHGoXd8PB
X21Fwdp/VShmexuGx1uaoPxMlmAb77q9I5yBk8pDcw4YQZt8yVE8FfJOCl1zpgFHgaz7/sEoZrFL
/OAwFI56ns3sgGvG3o5rXf5YpaQHpwzCHOwyLnM577OiyjcVhL07Ae/OUS4IUoUdpBd+jv3AoTQc
VlE/z17QbkpNDw7ViAhFY2ebyrY7jdQoiWAeuirEebApP+YS4YUGrLoPaKKhaajXMi3NF6obpu9x
5M92f4ZvBregpKuvbK14ZmB1PA8s/Na8Hl1ijK91PpXnxTE/68Ebz+WsEIvmr+8XQQckZJGHVRIi
8H0h7xTzWKczzFzXF+Hn1Q87s9+TEnRblZxaTUxPBoCv90Vt28L335I6A1c2Zxa3W5+1IbMh8lAE
6wg5Q9HB1bQgrtSQHxJqGNG49XsKu2djtqTrzNQIl9nVPptEv+XCyv8Qo3tTy/DlWJkVicL5JxAl
zpyU7E2wpsm75f/zyfIdQg0u6nFx8U4ZVd7vAXS6z9idiFq2zCV2F6xM49Stx872ElKYeueFs5Ab
DVLNu0C8Bb6onvVV71/W3vEpv9ZuVw5+96KXto4VRuDWnptdM8/ybD2K69zkKJM+Ljl/DoMm3ycP
K8Lgdul+Xgri1h4WBR9ky9n1nku3GG4qlYL+NX9fCCsAMu+D/xnb9DCO8I4W1a+nzGrg6NQBRCDe
eAoZLAteP9KUFEOcrQjRJtPjHCnEx7qWwTa3uFGmPDfO42jr5173nEPTdvgjmNylnqAM7uPE5cQ1
1FV1tbovUGn12Z28r852sxfnUTD0LpmRwWQSpTuXQVS3aIidn7rx94WU3Coau6SPvv8LmXAzinEz
L2aEgcc7lIRyn4e0DiI2ns/OUEBvl4ojXhU4MYQqqu3yA02xunoVhh+Oik6Yq0xcJ+GZF837T8au
AuMAUcK6APzUnshO77gb4K3V9NqKTe2oDef/dkOZ0T4BADzSFlp/aUSIhoUHc6xh+uacrqsZMV1B
LyMbiVacbP0ZO51AVgmsnTf9RbVXcTGT6bMpW7V3muY4TSQ/Kru4GIC9Tpmm7hb0ru006e5Bq/3p
x6RfSKPMqXCsNMqBLR30hvKowMJzp+u/njtwaVaWp/s6wTI8JMZ0z4iq/e5AyyUvYsNDMe+8FwvY
1r6vFd1pzsVnLTVYxkwMorYQrICjoYelogzqczsKSvO11gzvZ+B6p2Twua/bKaI6637UEyaqhqey
58aImautqwNF7bhZa2+NXU8FW31uus3gzyk6f0+dqy1nFwFyJzh5xK1sB3oLXblZjHbcT826bga0
9BvUWm2jARqNhsm44wLN4WePyQEw2Jv33UgOOuRk1fkx79HfUYBQWQz7lurtYXKcT7sYyP8QWFh5
Elg2ddVukqSRbOJCXN1EXoj7nkLAki/fWweTgfTWUicyOEsxqGIi93WKxi3+60OxJBkYMXO9Ktt4
NdJxOn6/Iobvo2CpP4O0RInr0vLzv6+U+2osvXkPfLyKahzL/Qrz6Jlg4L3MSG2aAPf8mUqbf21c
YroyTUTHprmzZkMMU/S9raHZT48eVdacZ8OrsarxWU15Io+eP50n+ubvzCZk56C09FDzaD12tUU3
38NeCHPUPZDGGJVlOWwHqzS2pDlrSFHtr35SMynVtrh3Rvwtb4LlgTYz2nS8hfOeBNZ7aVjOYTDx
AHW8r2tz9ubAvcpF6LeG+vjWlp57qhwCSAqexGls9FNV5XAzSr16r5xOB+uVJz/MOccpmSuq4XXY
447Q9wu/5i5w1/XW2BN5tNJ4bmbbvFddn7wV7TM1kbNt2wwjhlXkV0r6cT/MC3GDj5cE7vuHkVC0
vQHw6YXl6d9Cztk2MDKImb6tbf2pkD+I8Y1UUq2/utVdN1RezdUaOntjJ0MNrdTQjlOZcqScnOYO
bpCYiM7MrkM63vpJyutckDwOAOnOnPayN8e8jUphptt+MZNoThPr/H1xzMY+53ra7wnK/1kuU3JY
WouDKyemvVyM4sNJB8zBOULg98tuKQ9BgyykyZcxL+vfwJk/5kBnDDX11MZ/lON5t45fc/sICu/L
oyz8+u4lyw+a70lcQz+8+NgU3HVQT2NpqycbIbZ1KdyDYLguFVYMoKD1vsKyFLFIMuztreU5eFzy
uta3Sa+NeD3W5DK2F7egzTun05FARF59X9qeyreHnTOMXgem8hOYIGQ+kcn5mlTe1ja8ee8ra9qZ
yum2Y2eYz6paLeBwnBVFE5CD0ejGF4C/t26FCwaW67fb1MulwO8RGQLoQDW1r3bpnRN97G7fr6a2
wUyhFTacPF8BZ3BDbzQZb3ZtCyMePredvSo3/r6QjPAJQzaL5ZxjeDPVuk+9DD+rMwx4cOpJbqZx
WfYMaeXPdj0Vz8m4nmarPXlz/TY2Er0WDf0mczpvkHWTHWyYLJ51jghC12fAKH3YDa16aYLVf1lp
joY2Z+4jNgb/hc6edcjHZeK+ag9F5ltnYzXli0VWAthN9y+gNOMgc02ju1yxcpVQ7Nt+rN6BUQCt
m7vpF12moxjJmWmWim4iNVipmuzy/dX3RSQrFKPFfpPMROwaR+70mazaskrZbvVnXwO1GDap2I9F
lv5lFvLFmigxfMPOWe4e3builacG40iRuzVPOa++/7xKPCBeYOI3Of6m54wz5kHrybuVTnNJzYIW
vtboz4vyaARMTss0XT5vksKe9k1jBsiK3vwM/4vIStM4p9k8P0seP3ctL03XaEc6Yewwkj6WbP96
HmFnhbZEFHU+MerQfUmdtJ9Kd00OK1nE+3Wk+T1BLkjHeS+tDhhoW6c3Ads7gvgg8bz755mP8GK6
bh4PD4qDWpV2bvBd7lq3mjZp0rZdWNO02NEU+5N0SoZa4meHyqi6E5I+PZVRE0hzBdRQbyT2vV2n
s/24DKmpb60F+2TS27taivzoCn/kPUDbMvp6NEDCip6VwV4A0VXOzh+S7loZySs+BLKtZlY6G87u
Zc6Wz370Zfx9Z9GfP9YkX8Yq4zGDClxhkXl8yXGNqBjdC5pdMVjc3m3+6XKzHlRdJpfa08x9I/iM
v78LYvm0d166k7BzFBADMWljicU6fL9eAzris02nfdY11j27Ve/laL8C+nLiVCpaWmosL46JvDpI
zNAd1UHduPus9cFbMOanMwCy8YzQbfx4doJDR/Mf6OxW4q0JW0c+B+yImIE32rinCYGEUB7LJnuG
4nJLGbjwUzqzI89tkIBAEPtOGXt9hV67eteSaQahvK3sP4YFIeFMW/6+6NqvGndFUesc7aRzNobP
koaMgiOQLeMRC4cMLEKf/OnhVQnzXGxa8JG1Jz/x5sT9uJVVdjMkZiz1ZSPwNq1zrGxt48uTT96X
+5kPHPYxcfuGsS3LuJ2C67hOB+DAfO7jX37FKLftq5+c0vWYjZ/C+LJG804LkAUn2xrol6pJT4H4
YTclA05oJgFKC+RJKDF1PsdTUaJM/Eoua38o23VnGKw21cAxHX8WonCfvDu4aelEKt6JzNh26QvZ
x9RoK8ePTokQaxUn7xk2hL+Vq/cydL8GC49xnyAL+GETTPtB/nZ6FXvH3Kj3vsHyW6e7YsXDt+gh
ee6RZgZ3/8/s+JtyRSV7W/M33fjB9MJhqGIjOCZ6stFrjUjFZJPPT5zZvWmNfft387NWNvb+y1Q3
UQlppVaxP36VFpnbzDUPfPxs09u+GH7r/VnHC+A+K3OKPHuM8mmMgvaFhJwo0zirYlK1aFePTntJ
tXoDCWI/zhoVa715VA2LO5E46oZBWWwWPGLrN0+VznaFBDzhetNbsVUdWAuj27FxbHKW/7EsTw4k
6tIIvbbfVVmzGZOPxDDpBOHeHDjEn7KCdY9f3RKQTjNg2sG6x/W46euaRh2yZlIW28JBmm1fc6NB
+WhSDinJkU6ubwyXFZ35gcmApSkKGPUony5eu6U64mDSAveLTvXZYmLCAlYUoov91KW/7VabY0gS
BRryXOFuXM4p0H+dc5Nbf9OkJqiM4aRl1/CUatbBnSgIHem/mYs4qra81wDj/CJnzo8nbGbLL/+W
PCxYoa4obzszNzmWkUromIx+Hyf1S+VYF4P0tjbpxeiGn7Ne7Ms8fVM6nZb0kq7jvmJCBX524pSH
uiqMTce5MpXDsQRa1OXpLuUdFYp8A/a0Zf2LS+xV97NTNVnP/bSACVI/G8nGIpbXKkjNK5/GdjV/
ZTOZlR2/kGeGcp6ueHWifLHv/ghxMh/KrbPsXJ7ZqdSu7A9iN7CxNxrhzL22FQqTKrYA+NQRSUo7
rCwzI1HVky+TOPOYzkqQ44KHpMuQkMriVhhRkOTbwueANg4blYiXxW2POQGMNX6dIinD8oHxTi9d
lm06vG1uRjh8VcTDUmzgy+N9EUGMu7BeWLEwicdMR+x1GhAonus73CbgS8upbrI1pAL/l4vU4Uew
vppW4/MgwDpPz4W2xkMWHDwdadpZn2zc5J5L5tLEEtkE6Z5O5qElV1ewwQCcpqsXM2eyM/oGA5Z6
p2nMcODoHNzWjwot5n+a+7OtXmUwA78270ZEdUAgFzGfaQKeuA81J/snwNOnqXNfag8LXcVbBrPU
ci54DPsQo+MLegUYq22fU9sbC3rTOOxSx4srq35tVywfGbZRHi38wmGlMSXaFVmY8l2pxz7y1A2n
FTM52QXK1MJ15eaqbFowCJwD85OrXr0klfEp0xSA9xLqWksbRZ4s5f2pyPzzlx+L81P0za95rY5w
TkLPXFlbpPsvTdRO1uRIatqJR/BGi3OTt38Ri3ClGfugaxnb+1CrRmRCJndTL36X1lcp89AEzyyn
9pbnvkahFZxwoO5sM/1C3diklsvK5IxyU5KmKItOROOU0OxCr+tYibltc/C1AdK3DCJisrdt0/8K
EGkPcu3PM1YJb2o2lTBReWm+DHhwOqWFPoyxLGsuj8wPi3xIMEKHxmm282BGlln/mlmB8H7vBzL5
pMV8ra3tYMseWYtLo/tUCSc3Tgp2W5w1rz8EtKm1dr2nojvDjnnrG3mvsdrx+J9zw7lbwFJ7UxCv
bURrs6Bpedfa0/9Wtrcvi5dUUjsnGXKNGa4JrJYkOJVSHSbLfC/Lfu96GKKBTawXv/P/zdDGvYX2
6UBiruvsDVmDJWUvmARdpXJp8SUad5uHqDPa4yqafz0/MXZ/0F7pS1rP/9rF3rIKMbs7Fb+YVhYR
gzrIio0ZW2nwvBoYV7O8pl8bJVbHQwzhwk6OPRKgaQMjtSxMfiPdaO3H5FWsirQHJodCuCB1uZex
+pvWNQrMr+4JYPW7m+eUU6xfRr43rDFOQFYWOQJAXQZhDVwIpY0cfrxbnjh2bf4bTPB57QYYStc6
dTd+NuO8rl5JJ46cqTw2ZbcvdO0szIS2dI+oWiY70bM+WaUbs/g+eUHFoAyWebPcomz95SwYkxOy
azX/Xer9T7yCpaBvkez0RPtXGsO5bfut46U7R7lP41xEzrocKmvZ6TYM6AwCPKAlnJ96HIz/4+m8
luNWki36RYiAN69Ae8Omdy8IkhLhTcFVAV8/Czpx78NoRIlHJLsBVObOvVeKqJ7/OOawsePf2SIY
NZX7rAquRTbss8HZSU/c3DR4avNm1+CXHBx0/hi4iv9otOYhxt0bllOFc6EjNGiGQngv+kyIu7mr
XEQPlmZ5S87tm19MAiSSPQIkuh+VlmDtU9sx4KYJxmpiIDA/ycX4kLbtk+2xbyKzUv4+pZKIt3lV
H8tmpAdqTXUwmfHsjf6cjK27nTIK2opJ28ZI7lIUyl5b+HariC1tLLOS+6ZgvJF7oV1k2HCw3rbf
A35IlLStQ9aAiJXpsNnAGcww7theLfWjw2pOmroiIiZ+TXIvMstvl+59LCCWtKwsM18yS4YxodMu
qbei8t5S6s+aO6jjRGnH19qktEn0Y6dlu0Sku8DRd33fkWMoGUtPN7dOHhUOmtFrDoXmPWAYxiSd
4eTtd46QUYcubAKX1woWvToB9mct/+3smIM2OMiWrFRx1cHqNgWKVtqchumx9LPH3hvPSYH3hwX3
Htl6LFYpechpyK76mDzZNr4WzvMRhCUxHP9vmVOGGKhkYRUUqJh4Nuxc/2Wnx0uyONl27Nr52GNX
2Syd/GJXWRcuzL+Yr3n4ykZSFo+ZX5/m0UTMqqMkpUKKh7bcDwlLsTVnozNcwEDISm8vZSRN9iJk
uJiyx7Y5V4u4q2LxpyAGELmquRVa9tCqxiHJbb0muBHGWhShMLFbAWyOayMOi35IIui8J1vyG5w9
fxq7eapwbYeSiV6itKOfqnZriZZ2pA+RpPhGZjYsyYyxt+31a6L71+38O2/Uf/FeNcRHDeAFquTp
NUcsMDwbAyaGRn8fg+Ql7up3XflPZRPWxoRxi+tFaTygBuL4GzVj02qcW16y6X1pckUmm41E2BZZ
0i4gjTjo9EMTJl3xBy95Er32yF+r5+uP4UJGVtkpoBLaZAZJnbln8ljN6L+dlUW6w5YaMdJ4puwn
46515nKIXF9joNcT3Sm9fU3QiCm/gZw5a1ss0nZoGJKsUtVtXfymZsPag7pq+Hc6/rTrvlniyDWV
FhvTygF4VTSUZeJuwUofE3f4bXE3oJFQANkqyaFVj8qUu9aIHTzJE4Wu7N7d8sWb2MRIsJcHHueR
TNsVG6RbkTaNTFz9tyBZF++13Rwa3WVujXyTWRYgYaovLBwFj56YOZzOPCuf1ZYMZx5uhW7ug7qi
nJ8DN0oZdWyKWG2ssnhdR8nszDI2TIQ/FCr4HnP8e8kXa9fvwUyWe0fSKTsy/5ulyRrFmMZ9dmGg
zp67Ov+skV9Crz4qj0p3XpwvfQYjpXe3f4O4DJNduzgGZmRm+Nlnb9n1BiszHYQ0XuduvladixnQ
zag0XOjhSm66KeOWZLtktGjDd4M3P7b/uOrsD9kLu1Ju//4LJsZlqLSzncCBd6uvMZGPYp4vTW7T
GSLVZYnPs0tbrQ4Gnp2s89+1uNv1TM9C1ISb0J3fdiw+eMwdxlIdMW5QYsXOmZyLhyY77TtLvit2
GKLZGs8eER/+evYZWNkvo/KwkJlsmEsNm9JNcw8NSyBjiqTIRrSL9ML4qc3kedXrQtcw7F3GsHYc
uj9COm3INs7hWOKYyhzr7Bvzg1k/62pYQj0T277xf/SYXrcM7k1Nfys9RdiY2EWkIbBNbKn0RqI7
pOVZKcpY1MVjIPVpYHekd5snou7T+CimFiJB4JQRWT5mrNd8JAqZddzYLXqJQOcd8upoNzGlwfym
1dKLSmUqJq3plW2bayVSbmIjRirB+Vfp9d9pjnuacPXbuN+tyeYh6TjjhiXTfzx756K9tYw/+iJ/
YaUNP6/VfhaYnXEKYOrVLQ0TWcop4Fnfc8kuQWu4yxs8CYFWsWHx5rkMNccy507L222RnLIGAwgG
kSAs7YWMBeYsfSruGqt+YPgkwsyyP5Oca6Dt3WhSDBYdzXYiPPNTQaG8otErdPxIk9R6lhy/8uav
XrawbSuEh4ZUcCjI3jE+IV0/n5rKEeeZgYVvaTLSjF5FWgLQE5BPCEvAY36wkdxiE8+BorXKHaoL
jbjDsV5bVpib4q0NKN6seCC8Hzf7uJy/Ksd5YW5Oemj6oQ5R0fLdMQum6xHsfayDb13/q6fAqvGp
WLtYc6pQF/5BlunMN0b0Rti06qL58mv3dSC7DLtjOlgzlQW2zzy0F+s22ri1qmev67flQ+YQvxOQ
ZW0DSFLSPQPk/5iy8TWwH6aeE9Ot3osiwR8yTUSAnZxyqq4gfPQYkgZK7Ey/97SVgd6LfbXkb2Iw
TlqGzo6uTGac8Xzn6ZdBsI6dWM+tXf83WUVkqsoJa5LxY8pEWK+/HMBaUW6l/TbIeSbPBXYPF2EG
qsj9GDtrfupmIOgWOR1NaxcPpJbTVN5J39uIoTwvCoMrJgDNUZ+KbCW0xeuQ+qdYF0fHx1Xg2ffO
AFk2KQ+ZVr8Fumiw7MujoUh8ACTI5Zc5kIWZmjWzzVLpNVzCjo5osIbNwgaLVVkIRUXY1hEAn6rs
WpsMQ7rpk6ek3FZj8VjHLIB0bUxKAS3sFH+kUM8RyAjxDh6kvMBkkUbqH1xh3xf1zA2u2e8dz75h
/pG+9uGM81FOD6zKvKqWdEfuPqWV9l3gKdOcl8lEgLCMn5iQgHTZ3RMzjo9xXyuF4ik6JrMd+QZq
CEu9ZIb+nPvLxYyXR/JUl5RgYqh0rhE/561ul+HQs+e31XEUazmNat3aB+kpPuJ27znUFW23hDMi
yRCNc6tzGqOqu5n9SKrluyidx8LHYUscX4ayK491aZubDMdiJLIfN2Mynyyj3LRqeHWbnp22bB3y
XRYvNMvblF6Hyn2sqBLJXWgW14pXKe6D+VHUFhn9LPljGzXx3dQgRibdPUAgIkuG9sSm15ibmLfD
6t9pe3CVsXOOgiPZ6HF5HJpsxEEVM1bq7vTKeMn68X39fyrcV02MaEqoZ4775AbNbhyNV+Ja29hJ
v5U1fdZ1jq3OKnaehodESm1jsjp9auQlqMpfFjbfdRWA8S4eN6qmxfj3MyQVUc1meEgwU5Z9aNrq
KifOqHh9nWmSnpJOO9rDdPOlfh2s/DgnYCHT6rujYNCVdR+beF+HYdulVCqFIRNkTn8J8cyzx4Oz
E5GsyeSzVjU/Fu8s2Xonjhc0LALlHFpPdjbcLKsAZLNe074zlTRc42nQa+YDjR05Jg2OpR988ZAN
bMCwKv0vA4hT0NUHDeuNn+SPbiZ+qDeQkZbf9SbvKbxK/d3qKJDmidR0ndFdld9ySq7SN36mnFUI
zSDwT430iRgFRL9XtFwUTqwL9W0E62q4tVxvmai/jZGSKy4f4MTsxgExy1guTRygZDTnpnvPFmOM
CEDhs8nTZ8F2Pq23f9bvUa/NP0EWf9VxfoQo9MNCNuJPNCPK7LRwrgyiMkuGLj9ujNSP2IuqwqlN
Mb9Su/IgLv743jZzYELwdtmxeu9t98Qbekfq9mhNSR1l7HoNR6l2k6Wzw3be4+g+LQtAj2SV5eze
CNlvvVvQuWy94I1P2eE3JvZnbw+R1RKXmczRQcQKrs56SXtBQaVu4hAvrsr3GTNPYVIN9b7WCCFY
0mQDiuPQuzk3VXS/BmkyUrXmu6mYncEQ23eeteu1ltGJbbGLnL/CvYAQWI/vllf+KofQg0E+GDY2
K7h9Me+wU6mIWu88YZ5lRncxXXUx85g8r+U8sJWcVQe6dPEz8P6UZpyFkzvcSjT2iXRNO+J902oI
JyLmlW99/aIXLtgUtcJSWv/CohZjU+jIa60k5jBQyjZYfKCEhoHgXaglqKxuxIdoslQMroG2mSda
DiXj785W1RYtIDPcetvUtoqUUznbJWDyYYtlRDDF52bTY0dG0oH+brzkWBxpcIJt0AZyZzXn2ulB
dJjXpC/uWTX4ZSZTHJW4+DbJJylyO4xtJ+w0BwOBxPcgLfKalQ5uhRLF98rvpNIempFHUY3KjKWN
ndI2svXNy9ppM/R2HXVLhC7nAjvL7th5dS9HyE25I5C67OeCZfD7MZP+rteXFa1BezWr6WX0bDOU
jSG2HiPms7WmINjecmyaKj6Nle7vk2piWXbr7FPBYeKxYBq0Urxr0fuioGIZ+EKDVOqI/owDsR8O
2d7BSKzrY3PuxedcrMmEifogaPlKWqUdVZ+dEzXmVHaJRDr5XBr9ewrsiZOEzzHmA7gUcysGijo7
9R58I9YjfTHrqMjXNLYC2jCTelIT7nLETmW6rPRzk785A9bQb0hcJ+h6eqDunIBhtsWUI+BzC7f/
ihWNm8BoS4lVxd5fw39nxM839wofRot0nc3bWmXvK6vuyVayv9ezq0+3j1/x4RLhTZZ9RoO+n0u5
Sgk+LrcWunuf3qwA/8E40Fm1Pp4JpnftI8qVuR37+e9QAwxLmT3rqL28rGU0tb4MS0NcHKFBv3bz
X7xuJ1HXh6wQVliS2Qhrl3O3V9tZSRz0gEJCs81+9Yqchqhf2LF+otqmF7dFs42Xuzw2tf2gzae+
0TFuFfNrAnUlVMVpGil86pSmS+vbR3yl2NpImQkuRBBD8qUjCcUJMVG2rIAF6mqyje6+MItjYtJ4
aU7Ay00rWpPJSaG5pIxSMYdTUtW1vh0hRpMmiA9whHHhl28Swz7ZEePNZX5swzcIkkzbWDOgmQZ2
AONBXC62okuxRwnznKYIYr9DFsBT7rFu4wuq0NXAp90uXhLdu1PWc06BvY7nk6mnZ9dKd5XOPN/q
HxoybbHlX8Qa/eGLG9OqIqC7OeNqd3XZ+eg7iEp6N+xcTkSr4FEp1Ik9Itp0S6e+D52ium9woDEm
OSkJEbhfYz1pYWxyw30nVv/tZ8Mv5eFHkOXf5Akih5BiljG2yBiPTXPBj6//8fjZojgpT+OI2a9e
WsL1SG26ScaowrXojVBtHEKfEvsHZIB7ges0GpZoNZxt/v1tZhg/iGrsoPPvkoEJWJcwYK86fog+
cTcubK1FZ5F1kpHGwpC5rIdT7SU8lowXvKPfemPmmySzjm6Xf/mJniPAfbAi8mCI+hJry1bXumcM
ZXubOnFS/VVYcDiL5S0vxje7E5uM7pEsK7057TY+ZvXUlcR7WWgNEC4/VYiI3Aby00vSfUxqwLQR
lUZJ7LaBSe4zpY+mKiVhRM4opG0IEsK67lNVZ27oeBsyoXrYC9LJDbeK0XdP5iLJUS3AiXzY8KWS
932/BzS58OnlsZmKp6KuXmwTc6K2voDSwtHO+QujoObRCyx3MZgC4+kkaZk/LHX5MAzma2wvB98R
94vRauFoXtpC5wI2e4JRDTkIpveu5J809OF1dn/MaQzgPXvPfZtiyCmZt9iBBqXCOsfcczFwwRhN
dezHy1Rnt7ZRHKvJfB3URu/LJ8h9KT9a+djL8SSG+IxYhHPhNShSygOyNk7mvTrys12ym+U2Z80W
z21dX8yECHc77jS58GJI6E2eN33Z1vgJ24feL0eK6bRgO/uoRZoPrrrLh/teVwzKKWrhenjrNE0T
/j1VBPf4kJLjBe8/idtim0OU5Pprh482cIwNEbcB0gjVcRZTxKrrQu0bap/2usuzIVuCRB6WqcLa
z53ttg51mIrZawew0HiwZMmRuwTg+wEVhP5HbaPF5xkUrGTibstmdHAu7nXEJrLQwR/LbA91ro8f
84bHdM3+OlgZJxF4D0R1fg3RXgd//gFHQ87be857xnOMc3DHjtbBS/FZ23OeEVLxviBsveTTxONw
fTcdw4KrIIpXgG3MVHgAhD5POERuSYrHa59JZ3+OYzIc2wwnTgylD7Dcss3jLWRUf0vAMw5hBB16
AOoOJfjO8P19M6dn00JRWgZ6pAqXqriU3P45iKoQCJ7agKNAA9n5SXynNO0kvQLt2TPeu4YMtMlo
Mv0s+v5GGVyEGMq4mDP/ZEpGeJzcHI1sOnSqFzfHFyjze6AyG4wR9291rRn0ri3ZuDbAO+HRhyUk
FINhei90u9uag1WEeSeqXTIvnzien6u66hnkmz+VzwgRJCrvusELIxuKCt/dTy2wJmmn2ybuXgHB
4GsjtXeuiYTg3tWO3Hf7pRbcA0k+hBNHFyEw9OFFhWxi/SGmurWRvYygPgREjhpLxxowfwkfkdat
83BaI7SD1d5b2bIRhYsnITVfcjujbCmSd8SqL27YvaZssSXrOyFaHRvLE0fbmN5GN88PKu1IBrhi
g8vmnEi/Yx6ISX+YGLIYeYNhGjmRyHo4FxY57tr8WGL/TdgXN2UibYwlqofQnvyxJGiXUz60p36e
7/22TMMgAM03pQ8E9lYFOX5eul2wGL9OK0lcOLxr1dLuO607e6P/Zta3pOcSkg3qU6dzb+B0OTWT
fy09P6ym2gJpiM+kEjwiNGfiGZcx9LXKq1Zmu7mptwukJHrX/gHa+jlxOIa8zYzhPdQtby/9lzIp
YGj62CqGVv8yMTRlRUtlkchfMXobf8UoJbp88c3xKmUfeRNfxQlYF2R4ehGa7oWnKrJXZ02h65Nx
6QzxTvKEut+cHqbKjYArNts2Tt7UWD4GZnbGjHVecqqudCxCw6zJu0LlijyuGSyjiIzJdW5Nmsgc
CaUyy59psohBkwFgtO0meDGBAZjD/OQtrhcF4q5r0wfpV6QC+1dB1isiNMV1zRKwBTMEOd/hE3bN
pzZvBfbnkCyVKztegY4H4+Dp5P48/N6vuVFuAje4UIVfkrw4LEPaRF1JnqUELGVqKOXki+ITyFxO
7Ji64t8/Y5Rvc2E8k0qgZneb65KYvyMziyidq0+0DUBM8m7urJHynoxNJsVr7FtnXHkuuyVCUxm8
CpXx6CUGplcED1mc4cPBjEPMpuIcLimCYJjZCfzE7OQ585kcOUvOC0IFpaFhz8uh+iRvadP74VSd
ZCnJO4k3BoK3udO+8bzRleBKCt4mkulpEDxis/qSvffT4idaAvtP8pGZNNPajO4mdNKnlgkxT+3d
qXg38J6CY+Q68Ewwwqr/zjjgMYxnZ7eU/hafeBzBazIPldbkVFLYVpJNnr8VgiszM4PnxG0pqYa9
03O+tiajJ8Me/0y1/ypci4InM3VqSXdXTvhBC+IZY99/B4zptdHe9LZ4GCf1l4HIVQcQA8jnoBkt
Iw6rZTgtDo6pHvOiqzlpaALs2Tvr7JWhjEqIrfJ3DNQ0ujBSYnh2BAaX0inKyG0+aqp/FQjO1pk0
uLavU5IqvtvzOuSCQ0Zr96WiY07RkezBv/alvidsm4eAC8ttY4zZqWOYLemoDnrSPrmitKjLywpL
EHwqmXFa+3O+MSezD4WOPIjBcMP3/ljXDU7Brn20yuYuTmLGyIB28slrwrhk/UuT9RujqLso/g48
nFl5CxAZMGlKEdxc2yIATpE4q7HFvWsKnipcxS1FWE3GdO7S3dJcnKD9VK0kUqhTrS9Gc0QfZV7r
Q8MNmAxXfWdu54KHajEkf9wRf3YMmy8MqvtRuPSbCd5CsveMpR2fUFxPGV8Wj7rmA9wQ1hqV10L1
yDXGw8Kkg+G+Y4VDOXxOE0dsU3AwmTblbDNYDeMh71t49jVznbtO8GMmmiv25qT/EJxenzJTQTUJ
gQTYbq2yzTChKAI2o0A07JOeZa8O2EemyiY/Zsn1puHHDmPLjehhD5Uu//Lkh6iRPBhGAGqoYmZB
u5gsJXsyNWbaCYoXKZp8ofmSCzc/ACI8wKNxZSpz4CHREPwIrYTpNT6bllI4FjdV99rOTbwqXJmD
O713++sAOzgcsVLtjHzcN5mfbNQwFptKQTBLxJ2sgvchM9hhxKWbOcHWcJoBZqC/bDrgcSWRwWPP
wo4uxwZipM9ZYBfbvNY3tcOrHms6LpxC4LT2jQCpXMW4D5Z+2yCiBTXsBYotDYKHh56I6oXrp3su
6fjPHC671CmfNAjIe0NfYzvLqD30Tgy7zshQm4hq2e2zhaB1zgSrc5faLLeF6EnB5a48jB7XQuY1
HV2f/V1Mctr6lt3SDBbp1k4ZTetxfmHw1/jygQI+2FqJ86erl5qV5wn5kNR4NFN7Pgw9twHBFKjG
44gd3m5x2JUL/Y2fQJTrbrXRMh2WqAsxxR2juVPrV9odh3sbzcEMM23t7eL5ZteMl3OGOifqgXbr
DOCFTUxoXpU9TzYCBjZ4ZwPIxtgkQ+KFlTExWjVAlZnakdIqVFB4Qq8f6jesiiPSKpSoKWW1txpS
vC/zspXph8JqfioMgL/U21Hutck2DpbljP8aFaMo6TgC6yu1GiNy7PkjK5sqRHdS21SfibbMzdnV
NoPRpfu6HLmEEyfegujL4WKl5QsJOSYcVpHsccSPF+WDqMCaGOfboYWhBNCDPmIg2MOAtrt3K2cJ
W8O09oKI85FtFfFGMCx88cWymzzzTlvK6pcn0w6ujv2Vqw5Sbi3kNa6Ln6wbkY5SPts0GwRtUzHr
CRLrvw+x+1TkgiAMAqe6VoZWPJbi3k66+T0R/ntgffTqVwAhvfxHNC3EO3l9jZzvs23oeMU5jS+T
SKsj3Fck5aLxt603ZGcbuRXLQQYNO27Eq+lVD0k6GVHHvxUZrdBu/37BR18e0wL6GPHbEHu4+8Lo
qN3Cx+qujL8R6YTDpdAspxpe72VabOfeJIcMbKp41/PlU+sX9+LlJXbC0lARiV/r8u+XJfdyrLLN
ro7tp7kvIw/6Cj4zsbz1C32irL36WUNucIU/fgX3GLW7n34tGJ14IPbrLzNgqAJMl4z/Ss+4xeQm
HkYZHEHrznddDPaq7t8pyDDosxftReu8+PDvw8IyxR50L8/DcbGPusEhY1oA2qnUB2+XO704zG5p
II86V30uxLFxW3Wd4jKP6mFsL/UswbPZwRHXEL5V4i0fQ3EOYDp6a1vArDoPHVv3L40P/tPjOEAy
pAqXhlUfcpg6oSOs6Yz32OHpVn/0AnQNQJLxzljsh8B2tGtSE4JrlCquRi9XGGNiMHPw9WvQxOAR
rPg9jaGgFEWpb9p8ajdVRo/cp37y3MbqSSx9/TXrGOUnn1CS2TXLnQ6N+oRqOjH/Sv0zaQkMr7lN
qUiw48vSvHs7r8RD2S7PhutCLRg5rckwGBxcncq3DmTOXWNiu1FaitVOwQ5pTGSI0Sqp93Jvh6mq
ueVBPu0DLYd85iORB6IKbuPKL2RkQny1wdkUDF6wByH22NhDj1/Ox5HZKlYAdhY+M+zr7OfmEznB
Cgj/if0zak11Z5lxeSf//3dJ1QdHio7//tyyyuVYuzwivYZ1XGVFpNvS2V4o0TQLY8j/BEyHpyHC
VuCfC5AwWx7rK1ymGw+Li70EDG752GB+2EoxwOaOlwz4RmrvA3fcz26HWAiWZs5TdaT14W5EGODk
x8S28kYlMJ0XI+VYU4zJq9R882MMpRnTa7rPLOr6argntNIeuet1zDDPIh6ae7tvEZxWTnCSP6vE
8/hKGXDjhh+mDZoHvQM2ajsKr2nT8jk9vgiQtFuNLupaDai0gUJrta2YebaMT+Uak1LZXV70/H2T
Aosf2RwcKzXvvJ6eUoKQSbT8lHPQnJ3gS6QKQPfgZM8xKqGNBYVplaw38bhgMFZvjtHwTHdVvAug
LaEXGfUNAvg27fRxp/TSu5IBziLLWMi5FRVsVxgQ7Ltaf1u47t80Kc8kEOeDZ1Xy1VdQqdrZnkEe
L/LVcbQP0LAw7uYpO0IpY68m/cDL3MwrYW54C6TB9ixMzXu/iKs3DJRuYWNn1JUdWU7nhIJtPU5h
ByRMzODQBtYDm+bU1Sybep9MdB99MM1RxzCCSMIMI0Mm25w/Ok89iMN8ht+YT9p88WKmOEY8b5gJ
JSdTMF6X5XAc2Ie5+/f2FOqnslR6b2bVfd/E/Z1Zaqw3SFz9yeKhsdG6orlP5TXxsKSBQBPkPuA5
zRSlByb3yXKZ7bbeS83EKq5eA4JPT/XIGCUhm3xQNkqKpxVqg4BPaFDGt14VLGGttQD/nQ+6QZYs
ukkcfFejVj2YnTwrHM+0IzUzwdi72hxHKntJ4Mc9zniVwCqbX9RF2ouR8f15RnfMdV3bK7v0eXto
Z+L5U7QbMJkGE/L/C4DqLpeZ4/vnPl2zma35pHvYWZa+PwB4Ijs6uu5eIdIfrQDnId4xY44luV/8
RgEQ6cOcLC8BmfO97irvjG4w7bqC+rslllH6VhA57J1Y7D67unb9Hk+F9eTMBREzjaRrHJjVRfht
fVFqt7Tp1pkA8A4384W2sC8vi2splmpOwan27YAUej1AYpDq3olZv6u7Lqw+WmRMkZsu7nm2rG1s
hyHrQRLewP4x10yo6o2ZCAykWIFSxbnG4u+toyM1xEypsdTMzV0hzCf89cX+X+iprXHr2AGa1Zr3
nQavv6Ud0rNpIqYRZkqtudtPLMYgaGusqVJGmcPCVvnG5hJoSpY6BEm7d8gzM1V171ey5841Jl7c
AQ0gCNCgNCvNOXrak+kuzgWuikdzLZhFr2kkdyxudZN7BzWjiC8j5adddkcofB0Q0g4BAyeyfmCl
LmpahVtoEpPDTLtotnJlLJg0Y5HrGcHp34e4mI4dvMkHx2nVxavEdK31Jr0gQEaYPONEH97myZmv
SSvWVy3WL8Rzyp0wG9wPvsw25oAFRqsZ3thzKkkU8w6T9J32ZTpOZ1ISW6A+6WvTQJCpEpg5Y2Yl
r6bSfrkQ+UZXm0SSlPIClkvfzWh7DzGWR/BGs/HKoqCjmPV9rHBwd6VXPKnsJvUG5HfpYc9ExRSX
yp3qPSRQuoYeDByIfQieYBEfjbhMrsyun/qEy8os1HxBU5HHkkIHs6KFjrHypmh4dqxE50kkwbwu
tpXsgrEsogEnL7jmsXrVRwcbtBx2VucgKxmdOhEN13ZMrG/xGupCqrN2jEt//zGWRtEfOoQo3UmL
N5+tDppa5qvXbEZDS8iFqHTHw+2StSt2Wii+P7qkZoxfwMx7j/CKnTYJnqTOEVaZrfk4ufOtBUbH
EYWaPTZQyfxgp7N1ZDPpxC5FzzWRN4DzuuHL7Dy20FvDYUl5uablO9FBCro+ufxpttxjNib7br3J
09nPENh672BDDL6v/CPA1/PMnOpOwM2lFdXsEzixx7KlHtIkraUzIYeXxSCf68ACnZR9Lb3ev2Go
xOc5AmBjjVhw17g4xTJ1bogdY3gph/00ICnYasfPZV3/sWnIEcccuzjxa88md2dk6fXf7zKbNw+Z
w83b7GWws/qsI4ZssJRUn9T/bwhKl5lJ3zDbcPgcgeFtQqnlUZsUkA1CX1uKk4Li8TTWvceVXiLK
4rceauitCDd3ouw6joc5gHUD+TlR9nA3tr55p2yQ3nGwBtXYU/CU8lBfxo4JhAOOakCkDV1Wijy6
/UxipR5BCPXVCFPcIAiRx9UXOywuVfwlUbqbYIBe4iU1W3xWd0yW4sSV51xz+AJ0uf76C9bfEkrE
5BIA4UOwIqxTWRZ7j/sFCmjZfP33PF0fqkPSqGPNEzkUGbw3h3TkdvR894n0BpQIK3utHM1hOGEd
bIZ4G3e2k9Mc5DnwQ59df0VzaZoBswlGFFRaAVhntbIEzd+4CFhdvUz+xp96IKoGa2SySjzXqPWQ
/i1KX6gG2INlcfn3i2HHhLdnn0GyW0+XNp6Ryhh6fiwtM6tuNKw7o8UeRarmYx4d/WPGRhd5eHjL
roXrm/87EHNnLzH23Zepx24hX/bv4AVfsznPv2w/3btdsV8dT48+PAM252ALh/r69O+jZU1Hss3z
+d9HMKiBxvcvbdfJsOt6QStdV8wpW6aNaS2ex7zmYeyRF0vRZB68wWVIuCKmtGCtmZLSuFZ2mu2o
oArcdJWPN6s9T/ZkvnSoyzbK6SVI3eUq80K/itL1I9wUwwZZqWCYXxbPTqrfj5lv/2XBz4ZGlvDn
Q+Bq81c+Iq8i6+ww3ZDHFSpmLtt1vAjrLzWWiLPCuE+kqsMebnbnf78Dd0mRkCngtfw560Aa68OF
aveLc0+zzV/COz8MQON7jq34FKd+fK2N4Q2Anr6SouKrkunAYLdxtmDR8v9xdia7kSPblv2XmhMg
aWZsBjWR9727upBiQkSTyb7v+fVvUXlR74aUkIBCMh1SZCDlcpLGY+fsvfYFmIG9m/r6cZy/cxAC
3Lmy7jb6jFrS4+k3bcD8WZnj7JQIrG1kh/G3pABlBOikPMsmeAJyyeZTg9g+aNJ+ccb4ibIaOxey
lFDq2m00dIYGEZrF1JW8DeYBHoS1VKu9gxMk7X3Qdz/VLGoOZaXQMsb64e0lnr/S5CwRQjq9Em4D
c3liVGGbtdqqTBdPVaKFy3HS1faNt69FRbRMEbhvk4hYpnEodx7ETSaHLjdQmqotPhHCFOcNhNEw
X4qLMof/P1UWj2k7uWtGPTqKTg33I/gQvcHRWKdgqfSwucVJE28jJ4o2umcgORzyH5lCJDpC7Lg5
ofrWMwy8MwYlX4cxWcZNCPXEy419aYpuSaaReh2MDEFa396M0VDnjuuAkYbTzQ23do2Zw7+49eif
Iqtb6MwCL28vqcP+34pcWp6d9ldsu8SCZUZ7g1pXLhvHuHAFHilUx7NexnT3SJD5qTPo1hP6dHEM
/fGtNM0aG/gDkSvaBMtK0809OpJ0pv/T6U/HV7utdl+EOvyZY2mbiMdsSzdIdCBo01b2nDf0X3lC
Vp91ZIBX1Kye0WzHIu2u7nwZtENz3+lJc6+1XrvRQmfnJ+Z3+Oxbu066XZhl8YFx+i2Zz1PoBwYD
MU7b/36b63nHBr74nRV7u3Tlj6Iv3aUiTfIgq9i9pA6zT7jFajdkTPcbt4gxgvjx6e0rvXUpvkPF
LSrKbq9NEduLLDq67P3uKTB/VTxUN2HeuksIF0AMjfbRQ18P/Cpzrp4NUyyAsrhItacYPWXK6q1l
de8tHHlomlA8dWjQVibTPIMV4pRFhVgmQ+QsP/943yd6SCGFYRuSalNC/dDfxWf21eQFkQJmAG3Q
2SrZ7l3X+JuGgIbtA0fj5z/NfB8OxY+zSdHkFiWryiGv88+T2WIdZgNBDFqGn+QX/Po75cTNr7zE
whRCvr8fezfYBLL5XjQIkJWAeTl2q6os/G9MJXznOjHW3RelIXahTH4VcYJGwU/cXaRI2DHdUt2K
aYjnSuOLYCvrfbqjFLbtKNuCAmMKW7fepWz1UdrbjAa6hdsYx54PZ8/OOSCK7UpRDHgncQW7e86X
0NZ8dgKqa/FtzPP2NDLDmyIecukgq0UKuQBHQaWtpaWMFbtyD5HLdUx09epZZbksCDRalUmAC052
8U6C5PODIdzYQfm3XjMLUYiEF32jmYvU0+ig1jx7cktONBJIJIvK+qBNhUu8Xe2iyBJHadresyWq
VZJb6zCl9yto0KyoItdu7/U0XPFZtuVcJxdQnAssr+wRdLVOa91jbBKdpKHWZhDop9Aci3UfwXmt
cvyaupsQllB2GPMNrPOfXy0os9/FuUhBC5mJuKOk0HXjfaBmbIA6MgRGD2EZZ8ELrSffpVXShusB
lx7OVErUFhbexQQSt9WbkfoEa1KaOTVKwGxJ56m8t0nT2nhFyawxYTTYlexJ65KFrxjG7tqANkcN
guDST6ZvlR1NdxkxAss2Y8ACNtfaU9o2JzptzqNvRHSYUZNaAIcxT+eXtmmynaqqcIOy0H2q6+IB
XFX7K0E/adIci8/1FBkvqKBDDJdl8tNERGeCVunU3EXwau00jrQZnMA81F3KrHoOyHNxmq0MuMNX
LIAXs/HFHW0XttW1p99HhjIuA5qLoloGTg1rMNcPgJchuZq+tnemQtt3YvSh4tBO7HuH0ZfmuHtL
a/Vd2oc9boJ0HpCR17UKazEtIT5U93jvquWEQUJ4ugHKPG3OSUMYRRwaqBowtSb51dTrY+CExZPR
esZ9U1kL2n3OrhPohTBdXJjZhU+i1MqdaQYJHbw9/ZxhQ2YO9U8g+i2kELnqfcYTrqYXPPcxAfqs
GQ+hGJBS6IEke4CvkCe1F57Ezh2biK3mONkBnFrzRWS1nAOL8mT082z3+//+Hx4ulhDSMCwWPt1V
8n1WcSGE0SI4hyCd6o+wiY23Dd+qhuvFBgPHbttXWwEIF2MggYcxSNu7hi3aKmpLb9EK3z7nmjqF
MOvCMX3xJ4TgzvQDlMY4ZwWFdrodsK8fx0ZbwsxhDkEwTNbo3mUgmSTVZXvUwm/C8NwrDnvRli4f
mD5b5SFpBTI0v9cRwAp7DxXnRVPQvDvHpfkCKZ7xsR+sPr/j1LyGvfs85pBcIg51wOuO/i7BViev
B/owakW3BALqS3fca32HR0na2qL3+xfXQKbiBW2PZRW8nUBLeEYqe7BgNx9tPuptabQ9ffPuW5D4
Ixo7XZ6R8EZLnQArMITmXw3+AUiUgDGGpQo4zaoei8fO2uvCesbQoWGZ58kT6sZTtKSVaazBgGmg
Xq/eBFYpSopbpHOzawZutTKwkx+YFKFKxcQrlLF974evGOWsnee6IZZcIzrHMtgPusz+jozWWWqM
vL4I0X1b+99/bkKYrFW6a/OxvStS2KhGhufFORYUZvKsTzUOZj//XtZzAta8BVB96u0SQz+YrPMn
Nlr7/EcP4D1GPRM5CwtqCX1IJ3vihv0rj14jilgzUM/IKcxF362zNoOi0BjOHT1TPLG25y4K2zGX
DmlBe6vHSVPr48QHpjzEI9ia3fZVVTU67JzcprEjy8zgDVJIfw+tOYoC41gSspWoGpY5kEer0eiw
8XeAqTw6B0znRLpxQ9fceIYzD6Gsn3kk2qNhJkshmQjqupU9s+W4arFRXD1hwFbLjhiH6vu2C88F
W/fF59en8T7fizqFZd40XB1lFYCTuVj8r2IwRuioy94vFlIPu+PQ2eGuivFLN7F7yMoQ+5wMUmbX
oEUB8R5yf+yPbWP/SPIIlntoVzcjqcKFl8fMG7FLQO7urS3q4S9zHv/tnRKQNhesQGIprv58p8wI
GHdgFcUlEAzAbwLaUsEidSPj0bOLHz2zkWNbRvaK3oZY4cbdVcTQXNxJf7Ayq13lfZfQzom+Yzxl
mtOmTIpLT3xR/n0orvk8HdNk/XOE0qXl/vkuvRSrmtfU+SKcQCrpilCgmIzkpV+TpRnghFgUKT6u
L87iXOX9ebfQaVOmQ73Jv4b5bpUpskZWI7wMfla58aY8YF9K8wMSSisJz4EhK9dmlxSwWADBZdNo
7uSgXqFZgXutNZPeBabNL97Ux6VPwrRyXcU7krot35V3XZRXlTkC1oisZtfaZXuKgebvfJpDq5FY
kW1gtMOuSKIG+avc9WP79MU7+FAcWzyOXMtQyhSOQ6TrnyejaXQYmfQnF0mE5dGFfI2tzYPowY+S
SKo2uVS0PuNuRwOFx2YwfGO/ue0s4l5IFxNf3GxqPg3vTpPLdaE7lm27hmO/u9mcFkWMmYTkqQTt
KbC6cpPFbYRPK7FfkwowPlKYnZ6F6Yk26CPsQuMbGFjo5ZFUp1ib7D0g129W2iU79jAGrYg4WFuk
ylgMyw+wGQLmeS4EYFUb7aoxQu86dM+GCvqYvbYQOwo+WHcMQpV336hM+9spT9gFgmfi214mcwBf
MSfYsAHTYCpHyXHo25dibnG+vbg22JfUUqRcwzO8r5zaXUVTcE3oHJwFMVp3mT6EL5NA8qjVbX94
a7m/vWhh85d0Um/bi9o/fnGeP950lkFJw3OW7RC7oHeXv4pFiLMJoYKf9dmcNbkSg6ifHURBO4Du
0xIHdndnloV7zEk798YhfTDnsbITZDRJXthDBNIrAbk5xslp45+fvz/x8fa0DMsxHZhbwrF5rP15
HWpZAclqYktQ4i44OXZ+m/S6XQVDCT92aBlINJm/rELnN12rdu3Mwd59XSERmYOHhkJ1K6ulNnHS
zrvk/my6p3x/e4FGjeJ31PPt27dN/hyCTBQm8n2iu/1733mtUsHzaIA+B3vN3YUFnbpUTuHZ1u0D
xYlzpnv4xaVufNgGW5YwDYeAVINtnvO+DrTYLun0IUKGWemeBSK6WF7pnnpIztF1xJe19fycZPPa
O0PD2hGjVB/E/NcGY/qBgfcFSwt72iG5fXEuPhaoFk8627JQS0qc/O+yVEEwQC3Afb5omSacNK12
gaajQxak23B3mistkMORW3LauQCtliUtzyZ71VNYQYSXFMdgGqdj2+vijJomA4oZykVlOfIEykid
5rE9nTDbW2dU+mnWATWahu9R200rCwsobZRQ3Q+1jXUVKPESHAjsGJvsr4aJ2+e/67883C2lBBWU
UILMuPfpomUlZc2UJVzYprUgAo9GdWOiSzNt7YLMez20lXsflNA+0TkehkALAMq8xKlYtmFRH4lZ
E+d+aPBGpAhdELCQzmqEzuXzt2l+PCW2SQ+AYszm3VLt/Xl7pAGCJa7KOT4eIwm1A/V4NTbPk8ec
KiVPwx9z88aAxbglUcrGP4+XNovSXRV7DxRH9IjyHIq/Eyt6WjBu5DjtWki0oI15UWzIaOJK1Bsu
8Sufv/m3aPM/13RuaHY7bKx1dj/y3dqjhRpB4PWI+J2uNahZJOFtOzw2ri2PGJx+YzgC74KgMamI
zmPHb5yysCSkO8LV+fl7ER9vOjYEzHd52kmdZ/r7DzKWsWvIBnhTdUqRSt/liTs+9z76B1epniwQ
LI5anuxrx0gune/YB7itz7rn0mONQvMYl466ua0BRMT2fwPM0XZWVs1508G0Mo0EmFzZHt/y5vSJ
eyg3rVcYtse0Y0MX2F34krQ6GXcCikhcquGYptYrEFn71BYVzFl0gmudHMS1n9SMiP4/fn2erFzz
zmxh0N/VXvjO4qSs0mRRmc5f06TsE1HF3pYNswHdRWrwEN1iXQGAuLm5KUkWHbpvhsVUxWtVuMmL
gIl+VcxJ4Ogpu8B50NTIQF69EueUnGJaI4taC0FKzd/2YW7vw1i095aBvHHSU/uYOqraVglqSL82
C3sFe33F1j6Qxg+bzIt+1I8SLXmOWFd+0Qm0P9bHlMasbeZbOU/Z8+ddNPJ2Apjw2cJrAUdOxSUu
bf8FG1VyFCkIfYen28ZTkLI4dcPCLPIXMEzNSZ9yNCZ1QsJVQJ5CM0Thi9vV6IFUcgrmdlkyungI
QHUrDZtiTBAkVpBwyy87HGTjTTARw/apzxGL1QURZ+aCRXZFCgkAf0+YqGN9orVSw71lOBGWyi7s
c635xZ7wDB9sVKs/yBRXLvDWYe33ikW3cbKzLxt6HKACdNI3tNoXz/ibXokaf+yER2IMPrW7Mq9r
tJFGdQvtotg6qO36tp7db/Wj0GN7F0M2W5ttrPYjxAQ7D8RrITxrY8Ut2S1jmrIXCxhGMhlcRUFc
71Q6Y3BXRNZPKz7AAMyH2+Fi6a1nN3Q66A/G9GBohVzi5bc2n1/C/7YUWjYPbzrHgqa7nCuJ/9qO
tWNMAKOpw9ololIVnnXLuuq3nmHoyxDcbGJ1TSez2NTREGMLJcJADuYNkpp4chjQtVm1x7Lq3Q+w
8yE0u9eEoKJD7iDX63FgvX1Hw3G6+/x9/0uFY+MNdR0cssK0P1S2YDYx47dQEQXg4wofghjKRTvW
/irWC7CMnIptBrhyZ+RqFwRQHuqaaU4NjHaha5Z7mL+15/MYd95fntMj5WhGEr0qk4xzzH6LaGwR
NJnkMXR6Y288gU+MUQY1H1d7g5n1YPhOfGUG3M8RswP2APO7CJOJKUWt9pXEufL5L60+NFPnMl6X
Ok9Xky3fW3/7v04Wo6MxlSGYT1cnHLuH3XAISQS+60a/XdVEBe4Yn0Unx6N14vTBbegkFt3Kvmey
oy/fImaKOfEUUk8IOx6eOnGp0cLpSW0O2bMdMheNQt5ga16Aew5Xlp7Hp0lh4WzwKdorM66iXT8Y
P2Vg1vSP/JoIpQUUAPLeg209pIxAwOHtuZbLXdl1JUpTu96Mo0feQqWbVCQQdNyAitLSA6K6nO7m
qkVBKuKL6LbIZPRvGr0kum34txB1tl9c729Px3dPT8eEZelIZVIfi3c7ItXVEGucLFtYUSh4gpCs
oBsp3NygDq5hRtOwpxUAtL2Hv6PF7QOin4gc+C67n9rJvBv9Yty6WhfeehPbkoE6mL1JjHWuimya
QOQvrEdyl9cy7/ODacZIBbouenKqKlrrjjsdug4oiVsauQG/zAjWuc/w+W0bg5HTXfVeZsIKdp2l
4WHwfmsvV6XMt6glf7x910emS8CpVy5Se87cqHRjS8AD/q25ceRD5frqZvuXesm16a9K1xJAac13
i0TkonNkJg7BgOAdNLlPbd7gzDARJ7x9m+XFVoV+ey3dnlVdc9RKA5+7s4rUWlm04rdZB64tgbP/
HZuyrHS82Tnwj2SX2L119lXcX/zpQMcYMgETeHq5+bUPRx8vSbXKI0BpCPyHnT+R2xLpNhIf8cUv
aXzcu1Ocmw7TIWVLR77f03WeZWVFLNB3FHLaBHHS76zQehlV/srF8c/9YcvxPsy7YSmBBR18yxv2
ng2BBj/39EUt/XHQZsGAdjEzUKliC3zfkBy0vAxZn9gDaMmGaip/MKIgvMgJe3wdILSKRLWVw6gf
grR8LZQ4dawKL1o7HL2pfWnb8VhZg+Sp7Mql6koiW02J4IHGIWPLkfxcAs/r/i+IQs73Lxaq+YL4
8y5zDIvCgA9SWWx73tWoFkF2eCZHPPYtzG6UWc4aMPz9WPaAcYMkOI8kJ58zEpv/eVF+1YM9xUM0
gIXCmUC0aQBSwb6YQlTf+E27fYkoDKYR34ZCYTacXECRh8aXwPeJ6V5bUWY/TuBhC+B4D3pCys3g
aeXZ0ozXymvUfUOgzF3pVsnFvSmkyN+o5PO1ZZoGDpapWdYNtzuiZtJa/RQvi/tIBkF/DvNs3CTa
tzLp8p0P5X0Ri9qitiraRZE5DUhRzbrFpOr6YUM4PeP2LxYt62OZzRDNnj9NrgcbN+ifD+lBWVUx
IBtDFwxyGATHjDbV9vQ/tKsEY7HSA1suokwCZa9wSLGs1Ye3rJIaUujGG/HktrbECaqXwXaMQL3P
zQhtasKrmK6JBk5aM7qQtcj6Ty5mmFjpMVXdgUys+p+oTGTDlFoaSYM5tfThf19GkfXEgN5aRgF3
Ik371yZiUlfaeFKaPnSemoi9KBaeVzuE0kTG3A9GLfQfRJfclz2YafI3MLYjGopA8h1gipeLBBnS
RhMuQKzOd+kDO6cB3X4U281Kr1qxik0Hy3URZGu2keYJ0jerAtVbHTJVHMuHCfwskbfAHL5YKcS/
rBQMkk0L8ZSg0/d+xOJomYeWg+XQmU2Vo4hwqLVmdxbh0K06ezRvaI8gEaxaC9ccKJii7cuDVhDy
oHG6QDUZ09YbcZtMMXDkpic6zTZWphxAcZIvi+fY1Y/83HQZVEW9zkczuNlQQlQ1RZfaZClE2ew/
EPQARRJVdJ3bMCMmqKhgUr/qdX3sIc49JMU/jmKBfF8hxg1hiCm+BhTHbnKznPpnlDr2aznrR4LY
tfdpEc5uz3jHZQbZEqn3vnLaem+Lu6Fu0ViLNiAdp7VXn68y1sfHEk9xlzfHUwlqqnq3AaFvD8eI
3KlF2UeboMPpVTfacK+IUD5oHYw9yH/3b3/k2wVU0dAi3yipqSxC/6QVlkG2dyIuum9eBnAIxKyE
V8ORfxdIq2AfJ9Y6ZoB3ZzDbvqt4eO3LwoZEG3mnMm6MOzFp7qXTjfw0YNRfBFM6/aCpuiexLnk2
e03fNgT63XlO+oOw3uEm5hc7tr5D+wyI2OifYz34hSY1uyjSAIg8ZDSUeEsSvEhFKmq0lJnzVJHi
sCf/oFoFlpFvs76r0JQ6/ikPG+8uqfVNUuTz/rltvzMJDc9QxnZFZCFh8y+a4X+x5afN8GFtdw3L
VpJPAlGP9f7q5ybseUYD7qnHqtvigGI/VgWjdqrgSfmheXJiNzumGAEcQkhWctLGnT3kYNVl2Ks7
nc2sKa9t1wN0LkuxHaYlJjGodFlnrQ2i/H6L0vjBgj1QxWMOmQofjaZTmTCS2uKhj5fuBGZo0Fvx
lFk4noLW1X+LnuxuIP8Lt9VpGFiInAwmAAtrNhKkINU2TiPTVWLiDii60tjUZYr1fBiK+5qPj34g
7iYfjgj5G1tj8hgXxxMRjZmEENVAlz8ydp9zY/pbjcwV/4ONc0P36qVo3V+lSzUXFZW89R4z4VIc
dR+M313bzXdECFEoDoCiTKE+shtF9uR1uXfKyRpCOPvTSmML5LVS9y4WRSbHE6zvcZurVqfzSgQx
Y1x4NS36klMy+zkAB9p3ZHvT2m0jd5Mzp0X0qWbTjLkInUhio9XhecGWwmVYhasazuOVMVC/TomZ
2scwdFPUchBLebECHfSvzjzaqBtmVFjcn502exkbzzhh2A0ZXtbtJmUVX1j0ES/kvaLRzE3+Z5W5
V7D0WbyaCFh5lMw2JeQtgHrgOE7xMkyMbN9OMbTMWi/XXTGqzYAFYiNTIzybWbnlYnOPYn4J54j2
QXIpiCQb92GlusdM21o6voIBROYjE5KfdkvPS7bbtqXi6f/fS60bL58vL/9SgLkm/6j5qauj6n9X
9epxZUZ1Z7GtTMWJ9HFYIU1iE8MykJxaE4alonZ4Rmz3SJYs0OQRDY9Wln/n1Fk3SdDMcqqhbCmV
PYW+2CPKKH4CcCGKFwut8p4bE377vOuShfyiYnibv/1ZgDEPYRhIc06yP7bfvffIG2abQFEvUmaw
a0fjoimqWSRDpbBsI5Zug1JiDiru7qNuGCna6wBbW+aih7JwkvAAask/XGYEsjDztxMMj8juw/kr
ze81Vh4j2ZqFmZzKbIBl3tnInIaREXZ6//mJMP6lNHdtWsqU5mx/P47VUN0qg24sZyIIx5MjRmPn
BQyB8RYEi8F1sl2VyepGs0WHBgKHEHPsrkOxck5HY9+6sX0TXRmdB+aGC2JCJmZNceBQqxC8OrOC
KvdHGzf3QdBNZzTh06OVsL1yLOKg+T9f9CgQB7JXxCGGAXXXIPLDwsO3llf8BdYkO1hpaa0CLWw3
U5D/bWPBvlb6udIhLpZFhjlq8I/eaKbXaKpY4RFFIYXFFOAY5k82zOtJ06xXNTz3bTZsVVk7a6FZ
EWSIbpPpUb0NzZgkv75eNRIQDlPN9EIcpMD0ZkMTxY0Hh6qnxQq9qdwCuWlXplOjBEe4uKsDEw8i
2oMcOSgJUWF3zSZHwLb3NSpHI12K0jUe7KXeduODMX9ddlmDAiQ/FumU8JREBkJAZ7wn+iR7GErg
AMRdoSfT0jnAQq6IJ+m+ZbOhiQHEIUZHvnIrKEC5JtnL5r8DBtFnQrbGY4Jnf5GG2Qwod6vVRCzf
ktaieaDxd53woG+QEQ0YIQxSkcQ0/IAWf9f1CnHAGGhkYPRMNLSgBRNoR0+yBur5+dX2JkD449ax
0SawB7R1ky2v47y/dcIyT0oTOpQ0q27XZ/ApBvGthIm+TOLMLzfYE/vN6JbJ1rDjkfFNl7wYM+qq
MTFP5gMd4BhEwl2uAET3WZ/+iNE+6qiXfvmVOiQID//WHMg9UQH6CrcUi+KhLvyREOABWSzr7BKw
QLut8/BJYWB/Rdw13DGaU2fyvM2biournZ7hi0x7ndExSpD5y6Bspr1MPAuui06LSkUkd9U05V36
rxtQUMUmSy2Ct61yYOVN9Etd1hMhPZ77XajZmTkpEPdkgUxc9Hun98Q+x8aV3emkNX1RvLkfell8
zDQVmNohMpkHqX/uaQLwZ1Fr88DO2/yJfnG61uyuXim6XjRZsh5hNgmIed69tHrVMakepuPbS5AH
WLKCW2deB/NaV/NrW107/6obFw6XoCrj0p9Lua/9i22cXePsY7q81hbMCBaxACKBgqNWzviAvbux
gh9aoMFvAoKzUk1V/Y3B8OClLjaeILZor2vyyt/+0ZUt0ums6JdRyRRrPizjXgQPspkP8+2w1UOc
PnJ042OYPvraf46pevK8x1o+DdVTKZ+y5Jkjl0/p+MwRJc+VhrcBEtm3THvmgKhxp1Vp1xORBMPQ
hfRwc4N8Q5SV+z1NUTdibHuxZBKsseY0j+2XbR9T/7DvtNlkIJhFLWua6CreNcsMZdKEiNG2GxYC
yT2p4HjpIEr26WFw94IPSR54bUBTh0cPcxk5U/Wx1o6kc6kDcYNVcaqn+Rjck5Wd6bFzSOfsZecu
Q2p4cRyMRBeOCaOoeyncS5lfK8rq6Tq8HdN0dbz5KMqb53Ea4PHdGr42bj5ziVXCZ/JowXGB6pY+
1k0qd2bsHzW8VZCXrXLnF3Zw8fMYDbwyNrm502jI7fUZdrfXur1N6rwHK5Frfj4CwkncvZccOJzk
EKPkJiRCHqyScPGj7x0LfT4E4RTZychOoLBGSFYYKpMzBzBdMzm31rne9OLgxpfSOo/dxY4vhXXp
u0tG4KR1iZMrR5hco/6a2/MR9NfUvsb2tUlvHNZwq9KbHOaDfLvGXJnDLXFv+nCz8vvIvTVGZx5c
4jriVtBjnSWorDaE4zlg92Mt6ohFUixItu5vILrEN1NDkeG3Vb/BYUFe6b3K7sXbYWT3HJ4Nueze
sW9cZSj9MJNK+ybjW9LPhx7/58jU9Z8jUVc3JGXmar+9Bs1FhFetvkhBItgFx2MaXuLmHIeXsDlz
+A2743MrT0174rVoT3U8HxhyEFBZ/VG+HQlMMvdAe5Ajrg5hdQjCA0PirN/32T7p9y7RQNEXsvCP
Khn0UKgGDJp/bCXd9/6E1IcdVgUSWacZ5A9BHjurrtH71YCJ42Ec2+rs1S6/TqIemKATQzZr/qq+
bQmekATD01MxUFwc3v7o7YUAIHGS4hCOyiUF3kYuDvWCBLtuugWuU5+1tl2XBiLtYISNmECOASCS
j9+DulpYRux8iyoGGNyZ4frNiDT/uZ2Coh8bx9qy6Q3/+fs6hXVg1Xsf5eU6Blx8J+2iu7y9ZNj0
LmEn/U1j1tbdmL9MVJrnSpTJFQMYHpj4lyXL5Fs71NWuTr8QPnysn+chOxoxS6BmFsxp3q3wNZm/
iL3zhZrUYxRHLoKhaS1nHFrYs3XVR7AwU1Xif8rOQdbV7OHJORlJ4RrS4cG01JOjVHzD7hYqNrgi
bleyaBWsY7heA4DiC7o8UovzL55Nxryu/VkCmCZicAMVCQOPD1tch05w3qYDlJ82aDfNVPGUrMyn
BPvKSkpsHHFaWFcyWoAnu/6zQo0OhoPept2lDY2ejsDfOVbbNvFxNXG1L+ckgc/rFPPjA5QREG0Z
AA+4DJz3w6DInkZ2FMCOmhGEcG5hcFG+429bHW4OXBr7PLZ04aiRV72eRaBL8nERz2xp2CQaSYUv
qkyrTW+0EtpMR95Cnx4jF3W6OXqvgGsuTT59NX/5KNPhoqBxhm6QSQI66HeKAWZL/lRXIl1EeuXh
RQMf6ChyEWqREL8Hb3PB4LXfqeaQ1dDcrHLcqFKiA03t8Zg52rZCxI/lpiVmuee5+PmH+lHAwtuj
MJFIqFFQfxgCTNihCZiE2xa0XvEE/Jtorb6KaBl4/UrWAjkyW7+TZxFpiEnsbHZMFqPaZLzojN/1
sAX26NHTy6XFeBdUxtZVDt3Owfxih/exCck7dWfVBY/tNxHmu7srJfVqqOB7BuO8xJYokN0aZZ4d
qwpnmqySO8ee0nVlNCZyNAKk8FTh4e9gkU7mvH4jU5iHT8ayKTp8bwGRrJU72idDmvMYxgEh0nYo
FILU0FcpspyznxK4HetqhL6j3bHJcp5p4TCiNjzjwZKRWHYjYy5TC12iMFS2tgO2KF+con+57gWS
f+SGDKwlu8I/f3E9LeicoqNb0MfuDm0eOURdNjRe9bs0FL8ixMJrbMn4e7qV8vhtnQR81udvwvqX
FUKwqFEBoSL6KHRKkHE5iZHOQI1grZuE1kCo3zaqmlNTCn8P25OWNFtM+oZk+2EJXaOkiZ7IgvgV
EDf8G9LEviZ+5FjrcCd7drh0hKGemo38mZO5ckPUV17mxskdN5J+GHzkSmOV9g9gtVF4N0vWz2JV
SNpeQT0ecTMXZ9dvCVJM8baPc7ukKVoyJaAkxwnOh6DEtwGveec4jX4ViXAftbKI7gTCd1zSkfdo
2wxeauHmu7f/KvUmWrXeXdRkiLZsj/REjOFb1sZo65MnsvQGYV+mQDv6elE+29hljDTQ54QZenSh
cY825tTrkBZHPS23CEnce6u0RuS5JNZ9fkIwfHxcsxWzGpgQdD5s+b5NDY22bWk4FaDPEKNMvnty
JPq/t68K2d4sQdk6H0mHPHBHxiDH0MxHm+ymZte528Hdcu00a5NI8WY+erFxvc0o5oPaCWYqeQ1s
W7DTFKTtGag44C4Yt5GGM1lvr0Nx+OfQ/YMQe/V2xITcdXtUiRyhtxPGfChjRyjP2GBz287qWmPL
4TVbv906Hs1hQuE3g9hMghCmjVVvZL0htDG3NyQoTkhh2MiHW/yuatiGv7IO4CMpSjuOJth5ajcN
uyrcOwoE6d4q97Lcd9Oe7WHqzEfM0R6C5BCSrtQeev+YiAMHQtl/jnI6imI+8umYTkcbOgu5oFBJ
0hMHeJIIGt4Xp/CtHnj31HVQaPLkZWGb54d/3thZHRXFCIUWxWY9XFzgL+fS2AeozrCG4aiKGKXc
6JRjXsudv+tOrOMW3HnghfER32m+j6yEnC6/CR8i77cMyvREPzU9vX2lJcl48E2bB7kX763/Iey8
lty2ti36RahCDq9NJKYO6ii9oCxZRs5x4+vvACSfa6ld7qppFJuS7SYJAnuvNdeYdfpZYnbn0SQH
zE2sQf60CkNzWzJZwpYVxUNzYXqxusG++MqsXHtf11Z7L3qnDZOUirBVzO19HOsPsgDlrTtbYqg9
mgS39d+yrFnvhlSS7zFAJDeW0+ifGWQr3KYqcAuV7KfWdF1sl9qHfjPwYkFtQSjM9dCqhmcVbO2V
OWzrmlmDBSJGN/2yc+A4YECEt2f8kZkMmaqMGLgaaeQ3u3NDYaz3hi378EAk+V8Eajv3WdnhWNyK
1TUjd4yeVgYmc2DR/aRWof5QyORdM3pZSQFRuf3BHHILJqHTg2iAt9CnquYzBAm3bGJ2N9em+l4p
pZdhNctvqd18w+0LPUyNeEs+WjrK75oMzJjS9uZWY9iMNewmyH84XQBoSXpZKkTvkMEnB3FGfF2o
cBFpQwwXfXocSBACApQebbEpEsfGOjLEbmcnRq2X/rT2pyo69coJIHtbnaf53FfsWpmFdIvsss5n
Jn1RQ8JZdpnUi91vauPrql5Q017HeFOHYX3X1HIx2yR2aRtk/mpFV3U/OhGRSdeyuQW6JTk3CviT
5jaTrqhvblMFP+Lt3Nw20hV1uwbpiia2bibBQl7P39k1K1ckiPNLrpg39eRqJlet246Ffon2Iz0O
5ChwZbrGfLDI6f4srEw+tE5fP5QEfxE+LbJHIj7VG0B86v1qNK+NBsfrXFHLbC5jfHGai8WD9WJg
MnYufOkl++LsUsurvGuZt2/8NG8aZvZrm3rzuuS3fL+2cCDzWprXIb/NZrCVpAlfq/w2Na+xCVZl
0wPWRdu4mruk7HbLu5wPynRVjes6XZddwrhqFrfs61j81GJdUFtcyWEYrAsWaRWXdL0pqS8iOqM5
OhfKpqg7293ZSgmkhYZw0tg0slfcVdanFei/dMyZN9aOxngk8Ch9xaeC9iVouHLNZcpvDBsIodyt
tUDXAmxLH92itg3Prxc4TVa4zVlMPbBm/92ivsjrZGTqyE7OtCSXse0jhU35khFLtSuBa0BQG4Na
2wzeJhJm4nLTEgVrRCxAUGtBMm9iyFpizjoNckhq8iZz8LvKF62vkXzrmpqvaz4krh/qC5BDZD7D
JwtIYbfMoE1DA9tOExJFXAF3NPBvhWmCKXNT0vwUFjqEj3wwjmZyYg6v0jPHn1cJiKzawqaolCNq
lCPE63w4psMxdsKEiF5eDq5csC9D2Cih4I5ahHMUIBEFBXc2LYh5IfWmKAlAwqFe9o3BJ+MECl5K
MLSPDF4IL0vzGZv7obEP0Mq9kFe0KvQk7Nl5gkGd2B/uWVjQ/csHx1rT0NltWbgkf/NftIo56RIB
dMTAUIE+CFglZGmDBY1dCA9Ia90YT6fipjPNTJfYgZhLaQw/0xtLbwYs3Xui9KhvIkX3lt7T9E3G
LouFme7lklfuqonmBWS2i9SrkWuD5FkQtSX4TB7JeKgzvMFgGe5NxqaFHwfyByhceDPtDczTgKHZ
rVZego0P7BxJtyQaay5inY6W/qem1EVQ3Bz9oDqHVqaHAwT6oMCO2hVDdI830Q+SGtfO3UHe1O1q
JFIB3Sj3KjJoc0bcNq2tN1NAYZtOAsXskWdDEQsJ2wNK2/AkVGHb63cp9D9SDCTe5n+wPUQFBqW7
Yttjxh5pu0gLxz04QJzy4JeSjIjUzJswwWSeyDyHpFnHrbE8CbfUXSgsmsDa4xa1m5Lbl7lZxJKB
HN5DCWlnS3U5AKovBOPBB8aso9AmRIIgQz7X2F0LV29dMOE4djNY74oLwAjIrAoXznL12COZBa27
6M6I3qtecnznPXUCjxhb+m6a8NgwFXyCgrfIiw2ydDYx476NufOR8XEbm9pd1er1BthybzS8ftg0
rGSGelBYlV2CbhuTvak32G6aemB5Ym2TQrrg4s49LSt3qNypYqjCxRQCZdbWcSYeOnk7bv4vsR0r
Cx8Eicauw3I9J1rUzaZNvey2hKoZm2qJP+K0dK3cQ4IPdN6OM1K9bvbG/bjwOar8JhAe+a02dbso
X6V86BSxbA/IEsr4m6C0CFtPfVPxdMVzLE+ZPAvM2+TJCisopli9udk07lozz3ZckJJYoCvdLXRX
Fy7J5sPgdgRAs37jc+XTjZgyOyhHqh8ME4/ywZk+qA7sFsDfLuC6g/XHNJitpqKl/rpCbURTlOBz
calFKlO8upw8MhuePEad5k3zXIZkHCQYzmzZY/CE5UmvaG+S9RBjw4giVl+Ftj7QHKwDWy6OM9a5
IJ9ilqmQxLCmJ3f/fyiYhzhY1ptjveXjWznyn3lb47d2fFPiN20XGWDgT3cC6qtUvJr6y7i+at2L
rW+K9BeLx9EzSsSzcyqSh0w898VzIZ6B2Fr6E+p7GgdPSfyUxU/2+sgQoFE9Wrts61Myb8rmT5r+
0OefDP2h1kjHAXTc1CWZy6lpP+ZCIiqjjr5nZlo9k3sYdvj37rGoYI0ah+xQMMf86b9vpf9SscV4
RRvdYfhVp/b1WxVJnnrAmtFW8aqsO71hlGs/iIK8mbrA6lPPGJwXob7IjUmi5mAo57bNPncOF2hC
XjR3ZoUkK6Ale1KbSJbJszcB+MW1SSg7Fik+FWjmnaopvhHBOM/qLT2wLuWHsVhZijn5uTQW+WF/
qufHGwvmJKmuiUMzwSbXRMLRZdmp/SiWxbgZ2AUXUfZCwrpxJjTsn4dUcastzH1tlZtJnVmHknDL
oER86gbJfrJHclOLqeMaAjXNBSsbGn1TPne4uz84wa33ZQ16Jkzz0oLHNUBb7tcTfDHVKJe7lRO8
tbnPbSbN2urFkcBPtDjHUjmuDuuTTaxbfiiG+usw67SJpQti3RIV25F1C9Jtd7xl8SJNP1cuuABT
y2flgnRycfaVC4uXLN/WL6xbkuXnumWKfNYtw64f6xaWLjUb4DQcl1BrtkULKowwQ80x3pcuUfxz
0bLNv0FgTSvhwxqE1mQll/1QSxhgI68dsdfZQrobAYFd//sstd6XJDRqiZtJkAEphzGZX9/NnGjt
ATRkQyYWCJKCkuqlx7p7Efb9hCMQ1F0j3tJuxbhrTUFMGAvkZns974exK2iDZPl8aOGzhZ2dzswJ
4TPrC1X/Y1CVQwP009XXegwsWjw0PRlm5PvwZ1JsWKz/PbU/33VddKgBJ3v7HxBU+NeiCsJEstTv
nQrm/ki+h01g9bniY2M2WeDUf3MAMh/KbHlx4uxb3RuZt2YiehxnlQSNdKXbYMz2KYbyQgvavJ9U
LDB5JlfPaiXp53Ha8ni7qnqWsYJe7W9mT32sbp38C5nFf0SjKL8tQ3SZqMM/dzgLduJGU+HpkpzV
Cp1UxeY7qM9Kr7YPTl91fxlyK9/kOg6B3IBVjsGu95qhbJ7++6ODnvR+yYflBM+tzCfIFvS3z06m
yCgRZt8cZkVtKEfrFMostb5jKGKsvZUWgOO2Jms/j6V8R7L9rnIhS9VjSBl1tOWvacv0oL/O/oL1
Sts0zb7j+HbOQFBgOT6JXnqOQzfQusAWmwozyHbNSTjukgxWyCGi0US89jyHRh1qu/o5xBTIQOVa
h/UcLnU4kb89b8d0Doc6jOdQj8MG42DN0GVY1HxVAsAy867ECNQlUBoBwxKaE5x0fO59cWfw63WB
BtC0CxwRqF1QmoEhgtwM0l1TEg67uiS0601NEk5zyBTIMFMPYCZPrUMGips5FPUmCisF88X1poy/
wouIQ2kKtTh0plCJQ7BfC+a3OJzi7UFsBCjSN61YAdsACo0BNN6tmWLPgiILwN2j3CbQeZMgyKjy
59GfE39M2Et80BZ6jwihrGhy75dNx1JU53fSVlFYRTW1KqDmARu2XOaECGTl8KjQv6qg0oakA9iP
ppVJGG/W9JEeA0kSc1qGBtbSU9Ziv8lVoms66rdfIASeexOQSTKQeiasVblL4s8OmUJgIcVtI6bh
QnknviYrt6OmdpI3eZ75gBJCKdtBGQ6RAuZukiE+QL0072ys16e2H6iLOVP+HNvFt+2fiUragS6S
dYfZmLinih3zKDugYif9pBoN0bkUlppS7s+y+YeyAa+LwSYmI+ZCsCaC2BgRa59jQ/qTYYPhK53S
+7mUviWZsX6qc/5dfWzye8Cr0kdzuu9L/XAUHG5H9Gex5Ow9kH9UgSziUQp7lHk7c3MKR0MkpwGf
FSjA9NGAPisnwm87Z32t47ShygPYgSjlCWt4mpNfhLWo1UwtxCUkXuqkh8FrQMiajIiVfDJdjVwi
XW7Qog/KV+9HdEHnajqTWuz3odzvfrZ//N4JH2bDhAgGNd0CrSdi/bCUdDslrW1PYAJhuyzZMUvN
6RNWLidQ6mfqgfoDKZDSB1yb9wN+2LYdzNsqw0Tc1n8HcCn5sur5nEswDpnHKJKmvppN+g0/gO0b
hVYRkg2lNnWGNswKkkwBgJdBKpjHKABQbz3pTNuyvMecwBVrvYHYqsJE681jZhopW6/V+TwU+oPd
Oc0HIzAs595dhSHMcRWWdeC46ruS8BBXRV8tWnyY10huDzF8TYyjknBtuVWY0xyBb9abFWLWVUo+
HEaNfWdiEre8/0Ft4NxLS3ASRAv6ymSZp3XSWnBateNmVVlBbo0pMGzjbNp2wFDW343p+ic5Jobf
9tZw1maK5fujUZnf6rkfAnMg86k2s1cssuI41gSONw3GVNiN57aeovOgTwBAomz2TXKnKfUXDmhX
6nU3+8NKLvuTbPlYpkv7sa6dpQ7iRpI9ehgGGUiNcSGwuKI1mlML6UE8788JkTUu40KJu24Y4qU2
mbKgF+bZSafcZnYEmFWYpB0lWnLfgtw+xN1EEgfu6vv9uVGtnTvGc6X+7ycyagZYECwCMeyBHFn2
upHNlVbhdboj5XrIsBzMJr9hSUuqy7p4WWY1D3JJIrMsE6CY1T13trG/7ZjoPiea0t7DLSf6biHI
vHAkfxiUMdSjenhSNNIAp9pmusb4nlbUUooV5HuX5ks4O7J1wwSn5lZiooRlKBP8Txj6mrYheIcg
1oaa7Af48VZBwikXsdOCWceIV/2xjDT24xltrsLExJ9LRP1t1EjS7kjKG1UVtqbD2sTsszdzni13
USkij3T1wYZym8wt+am3u/i+0iT1RXf+0A2zfC7hUcdppIW53ienGeTVaX9EJf7no6ZsHa6+U/tj
JsYqgTq0Q2Mfm2advapnRHBQh+kMf2E8j4BfziVQcrJhVicgSuQG7l/2pWCWxJ+cQRzXnNUVBLhX
pu2uZZIxUxtNGp3EPgIzpIv8REqIDG0Z+jFhzN1X2aHx2Qv7VqQZJp2yGm5tFiT7T60oV9duwUqZ
hTTQpFN0Zk+MQcHRqE83SYeRW4JLMsTiyZJxUjBfdj84TLKa5kogkNnXdLXZPtVsPyetnk9g+uYT
O96fj9RxmU+Vw0nM3pUbLq/2YRqa9cEelW+S3usnrNXi4cfzRc9wfO1c9p/25wX1JjsdiDHRV3xY
7HcHpxD3KeMwJ0XlPi5MBiG4sz04lgXyXKHpHmttdMrjiajGVV5JMCgg9N6k27Pp/mxCUE+h4Nja
J7otUhECge+VLgyklR+Hflr9SopBmNVGjzGLJhzjarhqNSkCVUTBWObSRl90IQq6mawlgJJ3105l
f3VktkH1LIfOMPN61Nc10nnjTHXYMOHWqW2P+w+j/BfwCuMoi1FXwljflv+zQvR4IT63IimfpSr2
uZHbbx1jcW2TzsdSomfNjjKLW+fMUFQ23exPrYADLvthTL+0sw2hudWnxN0p4vMGl+/pAVZbktdM
UI0zNj8P9vaj7ZBw0+b6HIzL2p6Htv5z3IirnJmV1xNK6ZnbdM7c2cTRlO1dp0P9pq+jBlPa6lhL
yNqOJajVJvbrm8FsFLw4QNXtRIuPAwaDG/pQzb1MZHRadNMtK+nvFvDAT61GvDiQy/6Skwl2gnDw
SJOiB+xlMQxbgezKegkgr8bGuEzMKnD4H4arSu6aTprb1amylMKcsp3nsiZusGbFNK4UqpRazMhj
O67nnKCx00r6HzASgf8wo5OxPdoPWKxZ1QptpVJmvdpSWoUEiRpXW+qMq16p2qmqp2dbGdazZFgM
2rKJOzBntJ6tPYDSXmsyxE31pSnL19bEfJ4Mak75NGIL1ujYSZfkrNV9d5KHqT7oAG5cGHKEkA4R
Na/BJjmFdAjWLrUMCiqVKyZQtBZrVtt641CQoj4y0tUYMUMdwOYGgPj4vWEYUa2w3HoRJ60krC0i
hud2aqb6VtLz+Nai4awcCDkfV6nxEqpOfuT0WE3nqTlmFv1QpmesMAEmeTPpikPoavfzMJLzdYNd
A8C9sR4WO+62O0UyhHVZftO370JGEP3NUDdVSCJwfxcbJbnSrCzooCT4O+Lsq7Xo35nj0D9PujmS
0iCSlzY9Rg2fhrAtQVOtWH8cpDLqpINR2geL78AxjpuMWNlmS3/O4eGtdXeGVBmtRnGLL3w0XF2r
OCkOxk2WL384aZIQUdkn9zEFdCeVjFNjzNEnDBkXpQerq0iT4UNaWm6XDUQvxLq49kjmsr3Kx8hq
4azby3yQcr3ywUy1rrBqQQ030q55Vh6VchQUN6fvjsRmTG8y8LmbwwLzyCdFi+k7Znp0qmOGkYDu
eEvGfE8+EoSm6HH6CPOdZtI27VAlffSI7earnGfWVyOugAbHRBdPDrl+W6qJbk/2RYX86bYLcWtL
In9pBqf+s+900tut5K2IptGLTCYlC0M7qDg8+IAJvihLiaGg/x0aMujOWWPIFOoz0zNi7dtq6s2j
vujaUdFI4aoJFQmYaLXPYypZnNTqp0XBDlunFg5bJntC1pvxTd5nIvxgt/y+W0sAqWyBYVDZL7/z
XpBCZdrDSCpTglXrNunUkLdUdmXYk3Za0xgZzxrkvgP/LsmpDuMDQHkq4lwBGSji2mbZF0JRx0M7
OY91r36RmQf/YB28uwd+rd06LITh5JmaRk3md7vcCjglsrCfHVglU+CXilvTqDjZIozZ7N2eFz1L
zjMsrtDkrJ/OqkoMJCYax1j6OyB4nqBccNAm9vIrA7heQi3XzQuS81LSgwA5JqXbKJ/iJSAyRYZF
z6K/LGvij9JF55uS/QkDDbaCNt8Ak0w9edD/tJ0ITOu01fHbjDaGqmL0nuF+FOYlyRUGchxmt1sr
oVDfiAPO7zVcmYCgyJDWAVybLLBNZrxErwYMGghPaQI1pQFmJdVb4hT0jg3OQKDbcLM8s2+flWj5
VjRCDrEKaCc9gmk+iwqK7QzkgEG1x/8+M9T3C3h+Q5MLrmZiqmMN/2sJrFbWweauUbIvgwIXWcUX
qLYpk4GxW9EiMLQOF7/Wvo5T1XBhWPtbvnNOkGgVXaKiiN/KxVFufK8zM/zRcGuPiZlYgQwM8r50
xLOiMyRrxApZ9cyXJbdj0Sa3TdFaH5hTzHe9W5tCEMPXTLOblEj131qASlXAd8+t6tAsiv5E+uaq
/ZU6RvmYacRWWVWaX5tUuh/rbyw788t+UBW20cSJK6E529N9O/yVLxVTSL1xXRaF/CRmQiNK9Z0w
iqMzq6615SWB+WH0jXkFq05lt9AGopJWkM0gXfcJolhVPhOjJj9RZ2Y7wajxVzHeJzaXEaUgE2mF
Lv+YlSS6UPnDGVEMfzEJMvv91CheIxL1tuyJ39HkH2wJrbVZUM/c3UsrTZ8gnQZ1LR77Mr8M0lSf
EjVdXgj+9ph6sZ7LOf8sGdJ92sfT0z6TN0V/kXXZf1BrURTj962fLTN0YFk6UEt8zu96LXasxxJR
iAel8+BeW9omZ1cKi5u+cLep7Hyh+5Pky7q/SL4og1XyNYJIBzIRN1lsHPKwhNSPo8Fb7SDPQ5hJ
ZR4yy4tULJpdSLWRwO6kZ6Qn1KzQXvFeh2Z2tKwwZrVnhVF2lKwQJXaY5sfMDrmhL25hs6oIKzts
iHOWqdKGoxyyPuQbhqwewmro9CGzQlIfWk4wFqHjBNIuVQ2SKJimTcw9jbumJEDO6qumj1sa9YMP
xErE/kAjF/CbN7WCvNBFdiChDs9JnJeXtW/cegraXVUdIHjZLf8t0+/3owktdfWbfFxuktQgWtbW
+z9FaBEZ98FX3nh3N8CZCbHC5JZA5VvRf6Ni1VospFg4QCfbqy5fNTCH8iarvWKOcdprJG+2GJBh
sXLFGZPvaqabvvdLYGUduefXpru2mGCKE6a25Dp016m7CvwwyXXpNmOMBBM9uSb6ZRwvGWZPZn7H
i+BxsakAJMlihAgocYY5JpqfkhugPWesgCibNisgEuXphxuQZYpJf2M3BM7054ojRkCFlPTNENiX
m8YyxBAoRZsbcJgheAWNRehtUFlceEM5DYs2tJfQXMLV2DQnx6WhJXlUl6O8y2lPlnG0OLYnoz01
NtOxOEFPOW68Xdl4RjQuCvwFF2k4T/FliC9ms6mLLxABm/VS7bLtC7whc1tmbFrKq2pfJnw55XUo
r115bTHllNd6vlblNZ+9lCSY+ZrO16IkXeKa4OUjWHK62tNVKq4Oq2NgwXwZUv3Ssxy51MX8ZGsX
JWFi49KNl1jfjgMp9DwuNikWv/ZFs86zOBu80+LMdBam0elvJyQ2SIQfEjMkNkjCi/FDxtERJ+QP
M+TM9ovstL/NkOvfTsh/miH/54Ts50ArfpohcUKW8Kh2J2ROZbX9nxPyhxkSJ6RCFF7z0wxp/psZ
sltPzCzjhEQSiSTa5ofECYk7Ktv9kFij2vgXM+SKa8q+GLvSFcTbVbEvaORtF4H8tedd5y2HsFTu
w+NqwjTnf3/HdkrRL4sZvmIWlUWHOiOG19/Bc2DOywEmXHNoyyQnSshSH6vSSW6SpbHORLhkt7iv
W6/Pk4Zrz0LCosrQ8riFvAO/0u+wgmsERDYEGWnU8shPW2A9LcVd5WAkgHQS+1RIDc64uvB7w3Tu
REIe1lDHHeMuXJFjh3xrpp71syUtGCrIuLw6VNybPMIIt8aTL0tAgeSprl2zlJKX1XIgEjIL+sG6
jo7auxsFqQIbv4xQcAZ47O3P/1FsxaDYtdnQE3QyuT8k6MuYbhV7K1uUt5j9Q+dFiyd1Xs8ovcDT
vMnKfWcXReQZlrlgH+BHuk+r0JJ8ylYogglANGBFrSZIq6AaA9hiSChBRwdACdRdmRMsY1AwSqgE
lRPY3Gx2dU5gjEHMZtoJQFnlalCqAXvdzT/v2RXzLgGAAxTXQZIErOmyJGD8ukiC1vRXrv0QEVY/
HTbh5Vd2tbHPDiCWvYKRY/oBslcz27sroj9sQ0PcVBJP2G9iz4DI3DYkqmDsnLYjoG1ErCuqHQ82
NeypKfMHRNGS9NnGbzL/CWQA6XMamyTVVxxf5EC7gjkPxjxYumDaNXRUSIKuC2axaRRBvx+Z3VCM
IOuC1QhKESxGkIvtQfq3YsFwB8FtgdZuUtpAZMHaBuA8EKDiyfbRYBO25gvFn+nGj35d+9roa8km
+Fmt5aFM8RLUeNHoSfWm7JWE2MHBCLepI4t4cAnUhtjQt64yubTd0WpugjiOos7LAP8R+ys8ItPQ
FHnLrqGDIOmD3lg639F90kAk3U+MTczSxDHd2yCpgjQOMk6WXe0YVFUAOGHc1VUB84cza3MlEGPg
KMFSBZISrJwGaqCPAbmh9i6h0jS9saoAObskMrr5X3CG7KpM7Hd+Y5KE52M7v81if2aFUPrZ4FNX
aqBdml5qejlnybgp3cUgkGW7HCXa8VjA2A4Looc3LZOry5sK4sVNt4M4uYt8r7TzUs2TZo+kicLx
xsxHfUbzelM7+5JK5qXvqL7q+Jbqy46/cJI4/sR5winRBSPnBmcLGWtcHgIg+aQPcaWsu0A3gk78
VCMCBGppNoKC04cTR2xKdklsq9rAWQKVTPE2kOkGZoFog4lzJGPEPBhtAjh8rrQ2g3W2b44MmvlV
DYmR1JNNcuLDx0TS6GG3iBvPYd/NaZJtImYF+zeS+k2UCj64Yr+zEGJoZxBOt7hIaWwhfnNWZKJc
pE4wxQcS9mQBGbk0SUzOurwQlmC65tDml/3plPb4j0dYSZf+hnmXT6tajwe7Z0VvzPFL27fRdVLJ
jyxIlX3TtyH0wUxpJRiSfkgkC3OJXXXHhY9aaBaE0UJ8yjr9vC5xcrunWhnJGFPdcCtYTKc+Tigu
94N9Y5jSZztXx/vRyapHrdho7utHrfX3ABlbsTZ4No09OjusEn+9YDtdFBeZZJHjrSYpAHmFW6wW
zYFpmM/p9tP+lArrEsoUyvVTkpyn6VTrJ7vcRHxtqh6nLRr4aA1Hs9hkOWE1hrEa0ojJYfQZmyyS
h5OjRQe/OTbm0ddYiaWkzW+y15O5nlb7RPl5Ls5oLM7TeJa1TU58aduLFV/qdtPoXMr20jubiuqa
LtesuvaQlBs/Xq7RfJXMTXlxm+6KKWtNt1F+a+ddQri5JcEeW1SQsBR3XFh3UnOO4nOcbCr00zid
5ulklSenZMt1HJlJhk+aulpxtIcj+0PTIS5jUw37pN1EHcc2Npm8vOQoLZtq86ikp9I8lnQodi3F
mdDtiRdon+bxrLC4GSm9bWqYHW4p7V709SK3pwxYz6WsAPlcULJcUVpdpS2n9oNdwr8YLGw4ZpCT
uGPTsXqHxVZENUdNQfo8NS5ciJOUs0gp9bskmiV3qhvtcemlmuFW6AosgV5MfNOrna73EUjOTzUR
IlpMsHmhNn1A5XAAQQmXc4a07y1Mlt6NsXqqDKt/on45PPUSly6tH27NteKKlWIoZpQ0rK21frXb
ws9G/fvQpS+16cRPsBk7ske2WlE0UDZJv9flNH2t8CsKE3LHwojUBmegthu3yte86I+GzkVtmNX2
vgHCd1inTmKOpy1vUmmp3NzQuye+pibr7vmltoZnAiRor6nUiCl9MueYtCZwNm24XY2qOaTVavxh
R/Vtor2AznC2RM/x1Bbxg2rPVmCp7AnHSjPuRSnNbqekr3nVWVdmKLFed0z4NhJ+C6s+C+gNDDfM
8kuXqCfQ3yb5gCVQJlEz2Nck5hdVYlooFtqdkCflPCbycr8fspagwoZKl2frEYEWOejBsavOiRDy
Y98qr7w/80lMJQ3P1MBL3ysX3BOPiylkqBE92FjT1m8ULl3Y6brNSjuWJ20GZBGPaffY/TUJ4L82
GKD7/SCJODpph2xu18MY6euZApn+2phnVsD6Wz1EzUkYi42xM06/0NJ5lZuyuB2S5Q4kZ8MldZY9
lZIIKfBQJOSpe7ApOT7EERW0KG8BkiTRmBy4S6pkPqlzXd2WkVkzwcEoY6PX5hv1q++KpFXfllqc
CO2JwTQbV8dmquK/bwb/skOm9LIxXGXwcSrjg79eAQdrkszS6IlNiIX6kA74ZKKVwXIbgOdbJSvf
1hWuVyNlBoNGkvyYsXgswCB7hFtIzEc4QWonMcCyB6SUuDIJQZ8opJz//zBsPzIkTdeeyfdAi9LH
olasL0rOUHAtkWI9zKPzQDvk+9zY19h4doqXSLxYxUsWvya72uFVMwFWb+pnorODsn7L6zc5+yyy
z5ryNi2fh13d8pm7WcFFcu7rW2uqu8fecO7/+30Dcv5urc8yH8snM88AEaFu//rGzS1xuYZg7HKS
pbvOTCZfyKsZTIYyf7Zht5KJDV85nxQYo0sBoMGiBqpMpzG77xobHk9HhLii1x4kZahkgwIvSABx
T9Lkq2b38X2TxeohxmR2148WKY4VjOdOhqFoGNbFVLXlszFrJtQd9aZpeT8SC6844ZHDp9iSvjig
Y1hxsHPN1HIgXNX4HjEle1hN2KYS4Um50t/q5sBtSmtYV9adFhpRqXzqyuhxHTLtdVRFWEqV/E2x
v9qyBabYXgUZ1xyGuhWXsjAtstXV8pgp5HWJPH3GT5w8O/HDkJYFOyxyvNU8O5hLV905I2boioDV
w2SOYCoMc77K6VJe6LIfdLX8TrTn8tSXaRsYObdG+kV1qNtSfK/wPbyBsogvTGdEG7zsWRub9Vut
11+mAeIkZf2BVV5CpW3s+6DbZovdZGoOo4Rf9ZAVFfFu8ODHRnwx07lmeIFC2oKrGyPtvgbZD6ai
Zjf5jEfyo1Pl9zMFjAPDY8za0JcgfXIrL/5jV8h/fGxmpxsPurm0oYikF32a/0pWIJiE2o9XHBE1
EXtB7pjzoRkxZvz3L/CefkBLhLUevwInK/e637alMTmTvQLm4aClEbMJsXEarJbBwaGPAHEwclAZ
FPOzhmVpy5XLtmY3HdkjQ0Rq3VmN3YkwbTwmtmePn8uBOccCt4nOMnuOv8HFLOFiiubTuJbhf//m
78p3/NJckiyWZziurN9dbgmOzElh8v/AIhWrmglEKC2jm9GW/4+9M9uNHMm27K8U8p15SaNxatws
4JLuLsk1h+Z4ISSFgvNkHIzk1/diRFZlRhS6hsdu9FMiocnDnTacc/Ze26HEtr+gVlgujRFj9be/
+1/v8/9KPpqb7+2L/q//zf+/N+2isiQdfvrfv943mBGr/95+5u/f8+NP/PUye1dN33wd/ul3nXw0
V6/VR//zN/3wm/nrv7+63evw+sP/7OshG5bb8QNC5Ec/lsO3V8G/Y/vOf/eLf/n49lvul/bjt1/e
QWAP229LAMb+8vuXtgg7aPJ/+oC23//7F7d/wG+/INssX+svfznrt//8ww9+vPbDb78YDCZ+Za3Q
KSevyg4gKv3yF/3xx5cQHxOVB0T4OyazbtSQ/vaL+SsPpsftyTG5XGMj93kpfTN+/5oH7Rmxo4mp
Gjuuj3z5b2/CDx/mHx/uX8g5v2lgd/W//RL8WAAB6pToaRHEkZBEXg/uiR8XJGtkUX2s/U8k9GXF
ESN1ghmmvTHkB7pyUJbDbtlr60zPOFHOB3dP67sxIxUjA72tstsV3d/MyIQgabJrd+jCZ/utwfgM
+ApIbz1CFUN6i7pyhsQa3w/y1XoaN+DmfUZJ4d4sE+1iXGyXC5KWNoOfhpFlR0nP8D8B6tujcj/A
LmWQTHh1SOPzDSRe1nF7O/UsdF+HaojM6nZLbJk5VXMcaXMEiWRhIujs3AKRHDGXyVPjPCx3BBLN
2V0LTjqDIbHQeDUlfIA7CuNVhnhnYCPmDmHb2LV21VtlX895aH7yH4zz5Ok/X1j/3qq5bj/qu0F9
fAyXr+3/BUtHbGO6//rbU/kPS+fza/WWvf55yXz7ge9LxrZ/9aC7OT5aIzqoYksY+L5ihPiVp565
0zevJscIX/l9wRj+r8LDAsTXN4ImYcbsnr8vGMPyfyXmR5D6xSUFPDCa8b+9tH9jwchvl5k/mrys
x83jwuCUhQsthfSgH1fM0C7GCC8YazgQzv40tQkXQNisVzzfVuo7PFeea5hfLDE1EseThejQ3vm1
xeQ69yHVUUua5mwxPPYEkgbI/1V6NVRuKaOaJBv/IQtivy93ME+zimlmRbNb2j13AFXly4KeO4/b
E9VkVDSV15X9+dCKytq1k+2le8tOk/609xsQp35SVt0aVix+hDLalpRiCYFM6ryeTNhGZsyLJqew
boLqri/rPnhrYS3xy11V9XvwSlN9qQcmqGFdJNnTPNqCpY30twZ2LpvpoMa4Yg4zKV/faqdCTKBG
vfjw3co527Vc0odQYLzKpvOVROy6ul0aJawRCdBaqdtUS8o8QK5CDPUJbPcp0aElUh/3SVDoEbL1
kHnOG6nHQuNgqrqS/AvX6Pa+O25XNdfr08hdyXIJuaE6azgjwzSvk65Qy4FruRsGIh+WME9knIYE
WpfdbtsGL3WXMyHsVu495wgQxs853SGYRjX2OyMnUfVsWs3JD9t6KvyQ3JTiRaQjchNrVGZ15Xba
XqEygMs/IlkscEJnjoW/lmBVcGyNJWzEsVXzEuA6GugQGc50llPoFeHqYNntpgmHn6p7ayb0DkHj
OUKOccE8k8zrEMamcr1Ilw2owoCMmPSuX2A73Lpp64PHnaruPZUp09+6qfL0YfGBq8M3q9Y4ssak
hzub9gN+jQC2OveaytbmYUknt0XyT/rurucez1cXESfvcRYbqJ4836CZ5TfmdJNJUat9kQDpjora
WdyzUViGv+9WqABckDy5XuVLnaTNTk+KhwM92vyF44UIq96tFPeq0uRS1fRcY3bFyFUUp5VX8VZZ
jEUPqhjXZu92JGa5ISSZttnXxFbT8Ulrh4jTLu/jC93xnMIQGAP/yHtYZ3iXW9LkW2W2p0khOzyl
qqKXbOS2hd62RAJ2Fhh07A6KWCDzYE81GX+AHSby6NZpTVD9W6kxGKGIlyBmXlsRftB6/eI8tLVK
9CdLTzO9dIboxQlFeymOVUz+F0nPGtONiAWN8WYqVofKYTadV6I9XOx2cZPOJ20Gm2o3qgxTgHYM
W0Ry3hyzS67ts0ANLgwZBQIm6l2383ZKVIt9auSEnuoIWXSr3rpCaCJOvdIau6tpzWqH6V+gcYcG
foVsDOXJPBBW7GPWTflcbaZa6TR2Nw5Pf7nTjrKZFrRN0dx4SZBRdpWDNS8xNHPS5J5y1+NcLKa8
HN7SLDHHkBww3UZ+CY+WLjJ+wJ1MJYNoSoVSRPPAS+M1W/l6nHn7+msrrnILFHNi935U+A6aPOrz
hg8MpxY35L5oGFkmSMAOiZOTy2tp8oD2GuLlcEiMpapCy0Xge7o4QcOEq3HEx5AlsRlSE5TJiaWA
1vBRLfGUXgbYfMAmVJTEkaF7iByJb8b1Z8DMJkLHvACndeL0cpz2na8bNDZWb75VYxrw3GWzmMPC
MKwv5pAyQfXGtq6uCy9fMEIX7gp/HlVS6YbDWG4ZXK015LhWZzVT3TXueD/jKMFj3NoBRnrE+RPK
HFQl15JE67C3ck8AIxxwwC7KqavzSqv1dvXchZXfBadLUOHuzhtkjqeM607sNDdDtzUETmOzB5lS
oQger43B6/vqJev7VoddL7n2xAG/6lM31QpWWByAsbG0WHli3RzneuKk832hU9tEvSjW+SCqdKrJ
HE+F03PZCZyXKR8NF7NlRiAOGcq1x3SpbUzQ2YFDsPGU44acK2fMPqVBsnwQu4dk1zZzLwsdLqr2
e9q1DQbkKpvXaCgQ2N1Ib5UE2faFb/YI5TIUHZm2qvaSFEvfR/0jVRGWMsFDFmM6NSKxaKtBR9Qt
WG+cZe3CGdBj9iWl5Vpcp8rTN15uEbONmrZ6xAIzfy4dhTbYSkYHzKBvTrRIrAqyqAFz/b5jV3AO
tK3K8WzR3lBix3JMvOD9ioB87oTV4Ngp5Z2qVjuG+oIDaEf7yIWuR5xxfET0io9fI97GHzYLVLeB
sTFflhzwzc4ZApITsXS2kQG87XNCeNi1os+Rh4PZxuuZVJqHeQbq5obFzMcUbvGO0xlVV8vhYWaY
+AdwN8keg4CNIKaiewsBvrSZ9m+pYo2vWvvVmKSjrlYUXvLGWHqzR4Rk2xUYZ3ax4OiKxZKMfmaX
aeKKtvtyFAF2DgjQNOy0bpR/yQek1JHV5kNxNxo33QcEZwN5yBNC5NbUreaLyoXAHipjwuM7MfAo
QZCvRoErI8Bkk016vPFSPIOR3uKFutZNJXbBJlNv/bwK3PFFha2p9tvLNi3a4arJyTWPpI4d1Efw
0fuzOPa7YRePzZhhJfYFbgHhLHJvdHw2lzqxly6y0fWvoU9NI04r20EoQoQaarCFfQEzsNVJfx8X
CMLPum4N1oic4wqnukNDEYBZ0thwUmy8/Om8FPhW1yDxDhkbOg+lIUQTJX7TjxfSGNg9yrpuoZpj
kgUw1TrLq7G0tIYsg7DyQ2ziHDi1R5kyCZRNjdQSV9bcn2Xw05TN0RX3Gz+6Q4XEPBu8tMw6hcYY
ARbfiwhPeNjbkYoijAzyPSsdx40nJ16QHciJ+MZy7sv7gg93LoawyGiGMfiZTP4IfllasW1Kx9bR
rU30Rm+MF0U59R8FlgLjyijzOT9VGDEyFk+ZajhWHTdcNzRKkM13DKMKfIy0I9anWJkOgV3AlEr4
QY1JQcTDVHGj8PkG+zpfppF4tywpW59hL8D3M6vrgI65jaSv9gkoTTcdJiFKiA5JnctH25zdPsyS
pJQPSZ/KAfK/p77EylZIfmKjEQhrM9N4wyhvP1eOzeQZUw3BLGTXwvSOg1F55z1hVelpN/llfFPo
aVJXSy/5DMPYtpcnxy90/1xJOTAKTZdWHNfVYDfxMj1z1sUAA7XcTiOiVGZ9v2Rrmkfz2Pbd3YJ4
uvmaJjZUA7uj1X72/wswzCj0Lv5p5+J/VPVR/1h/8f3fqy9JuwKKH9hni44AVQ7tse/Vl7R/lZvb
i/7d3+uy36svaf26GeroI9gcItAj6TH8XnzZ/q+wEIlX9U3kxzbho/9J7eVaPzWaTReooiReM0DT
DKL1Zzq1cvthMbyRwTBat6hL1Hy6SAh/5H5ioe5ssomMuAFjWQUWao6GE8vvkSIN6Sqeu9Qxzl0I
6QQ/e0Z+M0qmlXUmkmtyHoejGAhGFm3AQ6/0jPMZb53iFqG7Jqra2dsVuVtdthi1b3vWxrVrb6d0
M1mIxStM79zfkB3VymTXmJL2YLij/RXBc46IKi/uuik3kKHhnU6I5njG6YG+wfCDcyteUjbSgSKw
rQKULQIpEOnKCuuLVXmR2UvM9hNXw6quuqtEI4AQLrh6r+6TBr9QIRDTDebzgKB+b/rpFduEjeam
fXTd3MRw2/gRPe+CzBM3z88czxjIBLQG/SYbbmNc9GjuQD6vSBwqczcqTfo9Vpm6kZm3yX4S9nJV
Z20RretkwcyPK358pNvvL4n31RBaXbY0tm6mZbGPg2nkh27ZRvlD39+wQaurTZHIluVPm04GaBB7
RAYBkDwMaUkyt7VCgiDj5RN3yi5MzIr0R5ju+CnwOkUy78RzrYL4CgX4PEdNlqkMGIHMIWbqThwb
M+5OyrJQ95Sh3SUXXC/lNrO8rRjq7uBSokeYidg1LVA7RZuWr5LCcD2jh8oVsPXX+inl2Y6qWPQP
Yya5mCQiZXTl1E8FxeJNOcS2FdW2Gk7YG5toWrrkMXa76YwOun2vvSq5dnHEX8/NBhIuHcwzTllw
n/bW/MEyYuvakQSW7YdycL/y7jrQhIdu1VuKSIrBrV/Bz3v1J08m6K1nFVtFJNw4eMl0Qp5qOnn4
JuOp3RH9kBLVjD8sXFIne13jvHztTb9HT9fxNJKHx6V9TNZgtyZ44KD5zst9YCv71eNO/pS5wRIQ
HpGrd2shUmshOByaosVdh7hYE9bl2qy4YsDz5LIZHqq2XF5Jy/OHCCoeg7FxTc5zv9PQ3af1vbe9
mSgXj78skxbptwsqgEx34iogszahn9G2Dlt7mG+0chM+r9Qb6MdZWl/50LGj1RkB9DuMNW6Y7iiC
cYakj7iBN/Wu7RNyqxbKINp3U1nerNIn5KTp53cdJwTWr6lmiXAnPvXsRL6WIpZnntObW/y3LT+J
2PI+lGt1V6pB35PFAVPWedgQu2Vw5jhusVeQY+CdGf5zQvzZ3qjRjma6Tsi3I30UN2peNZEoq/hV
D+bi7q24Ma4SrJEopvr81ocw8lQm2DtNmblnStUGeQ9z45wOhUuAy5BNYBcMo4wk3YeUazkGpdCX
cwdaIqBJFkvaHbPB3Ca2u+XTOiNFXm0o955F2HLWgCN3J3zlkehGG0sALsGjB134RNB/YDgxqNNp
EMS+xw0yHWut4B1P+CnXMvNP3Bjt6kxC4Gm/rHYLM7GY7nurSC9c0NosR4RLsGol5mPUgG2JZEko
0KiWx9wT7MP0wr13eDNFZdznlSiuXJElxxpN/Qn33yXlMVHdPsBoeJEAPWxD+lLtg4c29S7Xev1q
JFx9aQCMx22kAa6i+VriZr1PRJ+f+V4sd7Mnh11XMD22sXpcDGRKh9Kf7U9lkRNe5HtmJA2EY+mI
FGCki/SA4707lAEDdcPRq7nDQjyh66rrJGxMa30ocdehJLFtPGm8TpMFvqfVJe8cHwYEToLxpiBh
AXbejJ2/qf0zS89x6GGIO0Wi4L9O/Vp8Yg4zHV3Sim8C0xBn+Feam2pxjRPS2YdLzK/yS2Phac2H
sn2Ku7G+MSVs4i4VkAcCp1H7WkDGHtKa4b7nYSkOZp+pdUsEsCaSerEGcW41ldOETlCrLwEwjdC1
9KpCo6Kb3axVd8idSR9drJeo67M5WhOqDy+rkvMOfc6JiruCzhDkKWVo/Zk6BqVoZ8+XjYyzC28e
JK3yFMRhMNC7YrZGVwwgsoexBMCAhZ7QNM7xpsFanStxViYWinQF4Y2uDOrISTMFB6ltfZqnQuA3
jUfj0IjSB4VCFxZmnXY+xiWnctKGJuUYBzRHce/OlMfkJn1ucurqUyLh0XUEaSZ6unrJYCJrrPRZ
7rQ0IrflEhmzFT/0pHh457GYkwewNvmL9lobuX8wfahx7D6ZDNPeyllYr7RVYWQ1WsjqIhj77tzv
mhQdc19fJEqY12YZJMdNK+CHcJKbh8XW4kJ58djuxtYmRCUw0rPen4gfSJz+vDcrOxpyHE45t9cn
diALjqOQR7Obm4NVD1Q/UyueKtl6u1ZpaFE4qB/zeS62RDH/MptYlcYa1JeTo6y9tQVgMbrDtCBz
eicU17xpq7yRTkn/xuOBhXagdtiBHXo3cbqPF6d9wK8Zv1ZUuTCFlyLfqRjpqdJTHdlQKfacf+uL
R4N0x+XrDbsr1fYwDTZiX4I+XRpXpwt81EvDH+07Xa2c2IBY95yauDKUYUZ52hj3E4AiBt2iJZZk
WHVrhgTWLjQUrfEr67A670w2/ZT4lR25MsVrjff9MHBRPK0VZLVRVFtuaN0/tMUGN7XIhN05WW59
NuZRjxHNtfk+n9z4lVYN0XrBpMvb1Wl8tI51mx313GJ6nrLmgvRX8olza7zzGqM6tZTDfpU06W1X
Z/OLjYX8XQ2mDY/SqSLXMSFblWI8kwUgGwjJ7hrmY+okYdDFAdRrhC/XWWKRrGM3FpcuYuC+rEqg
OwMP34SB4cPdMC3vBDdvd+I2eFYID2mv4iw1gAiPCLENJ3j0+iBGpVQMlyS5cQWa53HnZ7W47rTb
Xrd4tT6s1UjOtdFkr1WQOcPFOMGjxXK2ns+lXA9rCSishMecHRxd0r4xMFIBJusukymvPgzTYh5l
0YmCPOOXLeezjyuIOAH7Ks2rTefoEUImi+lprbLsNkgEmtssy95z4S+QO4eRJgXHEU1Q/4KKruoj
PkaFI5JEyDKrvfuOYJezWo/zw4wjKQ3twUmtKIl1/sDAAZ0ODZRj6lfmF1ZEZYW59NurirvFRZIm
zvsMsIfcbktcNXaZQtoiw5wwETI3lecvr7QwEaqi/dgTtgnej4y2a6Ds5mmv6nw/2wKCtM3bfVUL
ZdwHssy/ZnnA9dWDpVPHvvNSNpgoe2Mob62EonKk6nvIsby74ei4dUpzUKA09VFR4NFcjHODngDH
ZT8ud44qm7cUTuejG69I5lPsZuRDeWKBcqTLY9ZWzckKk+K2cRN51ULPnUOrCuBrsMus70nQloek
WNYnKXG6BAGNwEqsy6uLyIGY31Zmx8lJ9SURNAswwc7+Hr36H03R/98c9qHg+D+P+v5n/VBvr1n+
+sNonR/5Xm46TLox9/OUAO6hJ//HeFzKXz3G3IwSbHoFG83978M+yk0m4pD+iK5g4TreH7M+yk24
NBShGzdnm/SJ/6Tc/DlvgjaLRBAGTG6L/KXu3MyHfxKr5BzL3TjFApqK/xKvvXvdas75CnJmh3Zr
TGoaSySSOyAOV5kc6hXKQTCNT4nP1FkEyVObtWh+EjLQddmLxz+9lb+PJn+Y3fPn/xhEer+/vAC9
puciZPnZbeIneTeqLmBmPec3g8Z4NuvyatFtTPWRnwjRH5d43csSvPY//8s/2UdNxws8dGqE/DLw
wT76k4pHEHrrtINB4mvz1ce0ODa3OoVGOnv/wlHDB/3zP5LPE6Qj2Za2zVT451iBpOWCBiMo33cN
fBm9rdHcTfKj933hbms43lbzNrK67MQ4PeY9Bjvwgeu7+LYBdN82g3bbF2x/mW/zba9It10jJgPz
WBhDTjSvs7IPENvHDrPtNcG26wB3YQMS217UfNuW6DEuqNq2zar4tnFN2x6GW5hxD3ZZzVGr3BcU
gSAltr0v3nZBr5PGvdx2xuXbJlkweeV0didCwbz6Mt1202kWuG4ZkIYDafcR/uT6PY9T89asZ3VE
ATkutIBNdwq1p+X7GM8dFrSlxfXjliTfTfb6Zd229yrp2yNa3fxBftv9l28nAfXPTKYZx0O1HRSF
RrRv2bNzmMayOY41Q5mQJGPvog4KPCQePqFalNZEI4QkMrFmyR0IkOmJUm+B1cppZaylvDK/HWHm
t+OMlcrRphI4amDXyw9r6yAzRIMu2sEpgpvuODuPSPu3ZTstje3cJDdgOVualVppDbohTBs17V1b
yRPb1htssDT5V4MfUPS6uTWa3s6LBWKRfLLP5DQAL3QW446Sb2IiUtfqoY6Zb1gK2i4afeaSPB7c
lxlOmSRLhz23slu1zlMddjqvXwYfH7hXWxMNd1N9eCKfnpuutZC2BPht0MqTWNGQnI447HRQ9EdH
ey7vamo1kqfABrpl2fShn5+mVKGfqlmJm9Fe9D5ws3jHFvGs03iJ2KboKVV2lV7AcPTRMWbFiaja
4E73LdkuNXJ7oF94l4LavcpjXIoTvOSjFgyOoqDOvI8m69pPi469XW/M4iwT7oBPmSLko7LNCoFg
ZqHwUyXV1ICj2WDExX1z9qbQt2fxOZ6G6VYlPHn7AFrqKWmT1hdXb/Qp2+kv3D6e84hSUO+d2vTP
rd6apnCocG1HTInsCAaHT4tKj4zPmrp6NfoxOyU3uX/kR1VomrX83JJ7c9JUzLvIGLFJDmM/vcYO
exNUZI2XsLeiYlky6CAZE5nJWM9MMlCvhUHOtF+spgWgR5WI41P9WaR5PuxtqpLnVHjxY9sNc4hG
0L+BRiHf0iL5GgcT2Id/vq19A4D9sKMiYrXAlvr8exCffGs//mnDb5lvGt6Axx0Q+sG6X0+NfRHZ
RyiKOxGmR+NfeC4QrPy4gW9/jv3NRebCOfYz+6Bbxt6lNBD7uEThQb2K9eS7yOgH8d6fz4h/2Kl/
+hPoz/58hMWibloidDkjpmc+CG5jy6tdNA8KKcA/f/O+KcV+fvMwj7gmozHQjD/nSln9SkwNI5o9
xeOTxRh7ZzqdPCHSh8Ttnutc5uyquCGYI722QMIFQXla2/pESBGq5EtTyQenWqM+NQ+ZrB5YPQYg
tqrzw5TfYKru1jLjQzfUzIPzcHHS0K2tL2WHzgTQgvevlKryZ0OMiTwUtY8QUOHpBnEG/fjelWM2
+BZ5wnuJPCaPLH8ungd7WNJIDUu+I9llPM5zpy467XVPcvVdyDaZ05YELmvpvvoV6aa0scbizFLY
tGw5KS7hTXXoSt2e0up6286PSAcJ2nyzNM5tbwguaYlVp2YrPPZGGYjbwaQnuE5Tf2sFqrmLTSpX
Se8SyomVmq9+ADokbEShyS1fcoazjUfaMGaL86yJ19Nq0O7DqJv+a+VV5l215OpA+iR0smIAOXSY
qMyGMDdk/tXKkuUzlWz2pgsHr7s05EzQ/OhUJAbN1q7qG3S6JJ31dVTP7fJVDwXQ65LOmMxWuBhr
4G1BHBmRePHQs4P2ZkYlPjtP/ooeHAW2hJptze9G0utohL9EHVes3RIxV4eVoWZ3h96g7XamCb4s
TMuMvoNCUYsJtPOioKxn/EGojMYFNpey1gSDrSF3VWZOMMGCFVB70tb7ukvdZwehWUQQs3ud2w6W
Wt8e4c9aY/u5V3kaqsz2r5lYY983VwQwNh7tOTcoUdjND25PZ0xz+p74c/7hx4Xv0acs2VFzU3dP
pSxAj+aQV/wzw7DbdC/JPP+ceH37pPy8+GLNXf2ybmA7x0GjT/SrSkJbAQDiVEIPgzgdCzSd4+AA
O9G86FPiTzKKvH6Y9Qd+mc5ENCQkYdUCFbSupxo3WQeLtkdFsos9otpEEk+nJM36jKhL+QzVWdxb
gDeWtX2Z6/TgeAP3hsZF8a+Sqj6mOSCX1cqfV3s9By1SnYw6jm89EcTlrkrS4kXNozmHjOz8m24c
Cyb6TmZVodBO9zJIwG5KowDVciTYhgHLQOBdyJF7CQIELns+5qHhMy+Nuf/uTAXtrwrkVWOKMvJF
DDQEulUSzMT0rNk5HYMn7hLPmWimve1IInVVL19ooqg78ungAKnOIJUZYXbWZcYRsQTNK2rSxCkv
G7Wcwj98ikvj2OY1MdYu84uBDQRDLgMdo/nEhwWzWZQlgikUFtxB0HaEgU/jDE3I7ShRM6CO3XcB
qSPmIh6RHj+ZdfZCO645JUluQT7l4UltYvuwqCaqNexzaEdgIBjX5h2yh1XHgkl4GWxtn+yqRT4V
dXOVM/xwsI72dEWFSDf/cgym3x+e0k28Ufgo9KyBzncAM3ACGVr4Y5RWBAMz2p7r+dxLlHui0WIR
ZyZ2QSf3C0ZhYS1koSt720LJSI3BbTHFMpbb1TevYh7uXnIrGEfkVyRS+t0pY/6DLqDpA8QyT4yi
fnMz+vudRW9pQt23B4NsMbJetti/Kt0tyO4YRe+8st86Vc9amiikAARim9gJUP2DU38eZyROveM9
1U5wLABNRsJIIivhckI886XjOY8Awh6L3j110uAkNdXXPuvLsLHR7ciZbAikZJpd7kRXIBsnZ9cv
PHSJEZzNKB0ZZz0ndDFPzIydlwglLbPLZiVyskUTSFD0kLtPqaq/NNwjHCfAJKvtMA/Gx9awr+uA
lC+jqo2zxgcnqapMhblXO8diIGsJeAcz8A2UuNMGn4gsCFOTmqcqf7Ym/SVhBIHnA8d3dUj65jyB
sIY477yHR0hL6BIy/HuzgkjqdRVHnYMzOgkc9ikX/70nSETuTWMjGT3FIrgfnfktSKdwpPyzW+LT
FWS9lA4WIXvjrTGIu7bJD0s/qE8Gl6XQDhbwQvSuE+PbOLw/1L1aaREFX1W23hKlRGDucuc7xFzi
aPnc9+yIWKvHydrHeo2UYz41E/a4dRjsU6rOKC7Wx8mwLvqiuJiH5sILyBGgd68in4lYGJT9Y8O1
vJzM86Rd4aH47oWXLUd33sw02J47LuTSlZdz2dwMdItyE4R17Qa8lfFOdemW3jp/RsBxFjiMBnVR
3MVxvtMePRwPoFvtC1SG6SvZY+R2l95RDvWd5U5LRKLdzlHBHt3MnjLhPiH8Kh3Wq0RO54HjHVC3
nk9KXi9OZ964WheHNFk+jX2eI9dE49VO6xmV4eOSwelPq+uZrTVsE0ZeidGVzDAN7yIw27spEYe2
HneDVFdaOpcdNnpn9M6dcdjCqjuFmAk8mdl1wAhKaoYWDzZT4JM54F7SVWMSrm4dyQWlUJCmHwDl
8iPcR1gGItf8yiLF/17ZZ+5KlHiRcsor6yyQm+bcUAfbyk5QGGKoKw7DQNaVywjBC/vVll94px7t
gMAuJwHlI/xLJ3OpFvtnG/A57W6s0DSJXzpAmsdENwiWinbyCVHqP6oR13WReeFqydOFzIZs9QHX
uZc1zcEiqQ/9MlyZtLtSUeKYb5pxX5G3kfYz1Qjppuhx3+bCc/a+ImN+tk4KgmiarDopfXgUsb/p
pujpkTC8SAaSVvaZKtW+KET9lo3q84w9aF9UNTu52bXnPqdrNCDkQYVZiEiT4Hw5x5LQwy4j1src
jrKiPq97EroswthDK1muklFeomk+cDE+SbuCUAn3op9wNxogjUN+2xfFGLqQ0xNq3Kve5mUbpWyY
aoA+trO0obk9P7ujc85lzNqz3ZUssFmCHKhZ7VlkToDjlGOwDjmlmoKGoXQsRi6FOBUmeDjZtpu8
9WXyACoLy9l743Q/FYO+aDYkZ9mt8opKJo76AX2hL1O1SZOPzIZBJxRlBkWvYk47i2jsgiqib0zo
xjys0OfihQyV8a42wLgriximHlzEmnP+yAR/d5ZLFbVpd0MdX3waVFscM0Y5ce5FvSBXTfnAiblo
qOyucjoBUXq8WZbyRPtuNLtF9XkS+tlELvqciKyEENpOaM+UC502J67TCCAsLFa6K9mIo0XMj+PS
Hv0YVioysjCZMjz+fZJ8WXniQ2SqxzYxdjkZIHXWhfRq4Ul4F3B0T5OUy9VIRtQwiwdup+gUZyme
81zDlPS78a5Sqfc1J+p2lw8D8I66JcyEkObCKuvd2mXzlawM7JJkT+6MpfHo7Lrg9EbQbKgUgqNB
etzFOi9liDzyHVrdY7Ks0A7rZKLZQVKufYsJt/4wJjx1TJKBxZ2MGYy/vcoSVUWtnCQs1zypCB7r
C/GSYLXBnhcnq3tWYJoHBJVYTXGR09Rg3+7WlMwtM8vj95kZUFLswFaO0KdEYL24Odcl7qjxFXpI
P6pLS5wxOzcybOpt3Jybc86lYDaa6a5WY4lNZFSMvussSx7hd/s6EqmorsularwnPtr+ZUpApitv
swakWedcNF4837EuBddurzztCXrnXJ3luyGGEi6CURBOaDbnU9vyBDaAnWGiMAg/0xztN7VUxsXU
Fv4DAzP/k19m8mbNM7VzW808tuqn/s0l5BNuUNy8iLblKMgcfeV57B1VZxZhvRIn8L/ZO4/tuKEs
y/5Lz1EL3kzhwpEMWlHUBIuiJHjv8fW1wczOJENRjJXV0x5T4iPcM/ees8/Q1MsRCcNMoju04ArI
edo8zGacfIOM3t52wMYJ4gDh6i5dbO5DXZAeQtGq9gPCUtw10/hHW0qB+LBgXS+Up5z7QKa73CEh
qatxj4GaLVWYDMcZqDO5O9ifjnXTM11AFrWbLjH9MZZAr+giOvRKV42XsQSKXuWEajTw1Lfgv0Uy
gYLEL6g34TriVDULtfQ9pfNKT6tDP2Lng94dtCqeFCymbeA3VZ25RtsvdyJ9aWdJZI6daByu2xaq
e29o1YMVQMW047nsbmqON4ady2GKVs2aSVAqQiq7nDyexlZaHnIa47uMhk9li0Wf3LXkDH4ripRc
KfQHcM3jaHHBwAqkjQKenJEdXmXUQphi4qYHoTBXQD0zaDw2D8761k1RcStEWnO7ZF2Rwv0xMuYz
uW3YpI8atkw2KvJsK0vJSl/28r6WEPCjZmitRzOVmsM8GOK+ijNpX68Utg0Pxsxww4q5y3IVM+cR
NH4oUvqntlaZxq0uNuU1gbjB76DvrHshHJcXjhMw5hZEq5aZrctIXu5QRhP6YyaqKyPQcWiT6U7X
rk0UxWT/PFIKQ5cjInA3knonT8LIvkUgeAhSha2MwuwlmobsO5TSX7OGfFKJKjL9lD5DumCoG00f
bkm7Q7VCwwWcQVw6lRgQfRHwpy+prNtq1Oa3InQAj5XubTKUzqsI+LLzqJLvEwSYPtvh0IlRqtqR
wssw6LQZCfyhU9ioqTNM2XilF7CRk5gMnMYqiduKTMGNdOSQy4C8o5LH4FYNpcxBIvk9xQ/h0stn
x9uOBjPflPtpMa0YlqL0asWsNgFOUQ9gKg5q3arcsQtxSIRzeN/VYAWWSCl3c5Zm/oTuhSgqM3PN
MLbcse8EysZBkriqWKbgM2vCnLLlceoACRdJ+jNugaW0C+KmRFmPEaYOfiXogg4Uq0Ats4tUdhtD
Q4BS1gAdq5eYw0Qqe3qWUkDJYxAIclP8Ack83GM/lPyiIhimLKpkS+Uhd9pktAgRGHu3TSiq6bLe
eFA/pl1nJbpLOnnu1HosP6qm0ZI4ILE2Jpkq+BRDMdIkI7TdUWltZrlur6EMo7tJ2piqS9lm4vh1
yDjc8f6OGnibNljPU9Z9MLPP5S2d2BmBidGiCmuLlZAnZ4ojxRqFrYlURESykYjyZOIyuMXT3P0A
8lw+THmQQ/MDA/GoExVHaqc6zS9yM0XkNFbCG0UGzVtRLTW5gpV4my599sxUaBxo5rYOhzWKLpx/
S3tOc8kRxIKlKrG+s4HeScZ0WxEj36RK6FL9/xEP0oTSIsFDKBuA97DrYMVOAAx2KpIjLBTJoS/q
utqzgBWV28B5fBwVdmCelHd9vJljEwOiOUnR4rGDULYyczxZInKLH3hOgzsFrHRIIaFAeRCrmszm
NV7cNq3nXYGti81CUtWWF0pq9sOiDrutYUentm6OSPMoOzU1muOwfDKjEnmEKSR3TTAndylFS92O
I0k5imFJ9b8MZxzooNA3tLy7W1VPVYzNaXUlMjOsJnHtnpMHGX5hXyIEZ3/6nK7qmXkg5yZPR/Ep
XrU1qdCMB11nlUC+RyljbqxNsJg70jISF008fe9VqmOsoh28pMmqF+lhqmJGn/pyST19Vf30q/4H
TihPL1hVQVqe1V4+FixN5aoaqgtd2AlWk94sq6aII0T7swik4UVbFvJSVu2RNautn656JBHZo6PQ
adlQIyE1M+6jK2NVMDXvYiYLnzsefRRO86p1msQoc6CaIoDSVi2UoejsXU30UdKqlNJXzdRYx/2+
VwMWIO0foqp0LO+6mWwHQYiDTb/I831GRARnklWXBfkhAQ5YTeRAvwu3ymiIibt9F3Rpq7Yr6hP9
wCFEI5t2lX4tqwqsCpWE4NYieAYTn9yNMzgCcdWN0QKNRjRm1M0SnqtjcRSAkT4qwp+wRHg2ZsT0
5cJkfldkIb3uIin1ksYyCXlEtFYnbICHGMhZqyNpC4rc+E37X73X3xVvUU1fRCb+AYQjJayAP3uL
vypDQpFa49u8SueaQU9vp3c9XfmurUO1hc4ueNfchY3UHCM1YPtqDSS6Gas8L1qFevO7Zm941++V
q5TPeFf1EaeA2G2V+mXvqj9lFQDGlP0qu1GQBcYoP5EoyUF3pa+qQV0wTKfjm8mcAqPAN7S684u5
Kg0D4n2Rla76w1HDpGPPixlu5VWfmK9KRT0JJkSLSpM8y6Um7ggzH3ZZYekwHDOKJ3kHTiz7h/Ix
UWv2vqsgUhmk9LVmC/pqxIL6phNV7IQWELRRrysX+wknnWiVV0qr0HJ811zC0qbWmq5STCxniDIn
k+S1d6UmyQ6oNttVwDlrXYscdGi6t0QplFd1lXqG76rPcRWAau9S0HXfCA08HogzQC7ai0YJKGfu
Num7mjRZhaX6KjHlTY72g9XIx/WFvcrodv7IG93iJCsjIF2PQNkrVTvUF6t1D0xwvRGMpnuwaunn
ZNT5nRqGbLa7uYZzhAq2VLNmM78rY4Uqzdb9KYJZosSt2WmkcjrGXZ49YGL60676WlpvEkCfUiN6
TRiQ4hrFIm+tORmcLBVFYs/4jAQ1GHcIFYGZWWnfQ0eurcjuDT3YUrEI7LASR+QfIhsBXFP7ctUD
530wHtREpIAIZAYR4yocnt81xEmQsmRHtfAmB+N4n+b4vtJ38XFi5vnt+C5JpiLUbnnA6JTfJcvr
OW5HxRAhM5OliU8wa2heSm/xAKCha3XAS0kofs8SQzqY7+Lokr+NNUkS/N4SBNhKTeIsq55aNiOD
VR2NdRVguATwPTc7Iw2Mo/gux+5qCDr5qtEOtUb8nq66bX0wgm27armR/yS7QEffPa1K7zE2MP0q
bZ4k3OxifImscg2pTqvqtlz14mYOjrJXGsOlvoycXBiMBK0fq+9rlOIYdPpyLvbvZdcgVZdv+LEM
X15weIJcEhaP5mlzU5VYVbUuGo+zTnB4EfFogV0PuyCV5T1GEg7I7A8RFo2r0LbQH1u2wk8Zzkgb
dsjiILu17I427YEQE+3I2mfdN1PBUR6otkmheVkCV58mHGWJBLnJEGoSehvEOU6JipBZvZRKn6ne
uGlWLV/CPtAN1EG357KQtrEgD8iaM1Lb+3zaGIHSHq2MM3g8rfNmlevBrhRjcm4yKz/EMSEsc6hD
K2mnmYzsuqdzHMYTdXkpe6Mm2x1UQryfIqS4P2OxH5mXmvQxbYvonqKPduz6BKNs1s7H3IqE1zEd
Rs9cIhPqVyONuJSinqi8KrpuWtDPttUGkmZn2aL5AKzWlnTfUkmo5RU7zzIPKjhnyVyml4wygh/r
6AHqqfuZNu141WglUal9EO8k0cx3KLSqHf5Y8Zr4oM4DJ1I4ncR5PlSIy4iaJXtrckUAW6NN9Cr4
Q/XnMKuFXnfo6nP2zwnRtnslIbOyKAvrtpZTNs2tIInEldflIcvpF+UG+6u0rBN/6ETjpWrS2i7D
WsAhLcIo0E0OnIq6YHFmfkV8mSbbeYjU6yC3tFu91qlvthGasqjDgx1p4oMyK6odAeqyQSz1spuq
HZXGRCdl0ZYHgNKIwHuqth0Qv46ZoHB1rHiBJzDBsHug4/5NzJhwsE3Gk2prWkXap6nUEQvFFL4p
Rlz5OQpJkRPeyO5BDia37TUoDEvORCbyE2azuqeXSg/dxuSePpuJYPrKIiOIM1IRrtkEgaEAi/og
L4Vu2oXQAh+b08rpOGb4QZTKzyPuDlIsomjRbB3ZO2wJGs3P2RJH1xLz3K3VqtnvRMy0uzRS0j8B
TW4qlW1e/WgmU/fp2tBWYr0lSHWio6VSn0Fp3ljA3i80RXHSfG7xwhfkM0bjtKIC4HZ87iEKVt91
MiU/TxwFiSSEClpjOsAft6IkvSmM2bovq6lwYAlArdTJx2rwnV9VQ35MCvQualvQBko7ZxjHTTYK
8UaxJBTf60J8lOtCcycRk8MsTPouEtHWzjSzWrZLAy3yNu6ORRDkVMhmOnQSjo3csq5MUujoe/7W
V0+JMEJmGxtexzEFgdphBN71ddBtvr4Rp9lbIoqsVa1lIPU2JHapJ5IhjrBKHIuR7EkPrPgbjHm7
9mVyZB/ZvRtdGO2ElfOPwZBu0bkFvaIaJ3cdH9wgWCl9fLUuibijNK+y3y+bOyo8kSsJY3gL+YCA
XlbuSxqCc019lGmKxAqtK5K4/vyDhkAxhTaRIi4UFpyH9tRbSQ+1bbqtixjTKY8ROUM/v767f71l
6839MObJzc37BAmpzNlZo5EiqsA/6e6awrblQClRzf16tHNXSEucF1uT4WDoq+bgwxXGSm/Mpcrd
rZtmN2WtH2vphQs6+7p8VGKcPEEpxwQsrUqM1qNe4EACRD/v8xQ3mVc86fdfX9G54WSaeWjoaNji
5D65pIoih6EWhCYTA+4TSLZlo21T4vclD1A8Ypjgkrzg1Ml2+j3In28iXYK8HkZeE2ro5kb1yo26
wyMg+rIb+4b7n1/fp6/vRMnYAZWoZJ3RkAYoD/Je9WKPdAvA/IyX+uaFaU9aH0+ZzRhq3+2Hf33t
Jx8B1clgoXkvU3OxYEkOvam/oitAEtCxTxyVfHyLk+mnNMjij85YomdhNqzm0lWfu8eKqKNHgcqN
uWP9bD68qJzc2P6mCPM1Gwa1h2B6K++MjeLFfnQBnLl+YacXrFqaImuWotErWGekj0OBA1G6lC9Q
ivVbZNou0i7bCOdfXz/Ic3Kej8OcSFKalI5/WvAcRyKSBWOd+IPjYIp+S7ry10PJ5+6eZpnqWpwl
80E8uaSi42AtDwS8h+a8Tdq83TaksB0zGLbfI4OQtLJPi61eEIw65Up5RXwJS1Sm5NTycFApcq/b
uj4t19litNf6MoSJK5YdJIUZXNSkNZOdNARU0ThrLrx/6+t1+jR0UcLFuha/iAX9/DSWvsNunJH0
HPD7Ndpl+oUITGn9YE5GQBsMbsgEO4Qh++TzLYRRoXgj4Pk4ElTvFH72ELgD/BY3sIHqbaXxP1/S
Pg148gWTWLzEiFUkUNijHa+2yNm0G7QMaBHcIDpOlF+/fgHOTYqqvCrTZMU0kd+ezMHEBmYUcImC
T3aDC8cFGfTGcmBr+bnfc6C88NDO31PZQM+s6LIKFe3zUwuqJRb6RiFl3hGdxYXPOt0p5d5ycLW6
oDby75106RrPTFTImBGeY07WCTM9mfjJK5dbUtLfr3FXPETuW75j+7W5ND+cv5kfBjp5JaVEJ4Yv
YyBxP+waIgHczp6cegcc3Qsfggv3cv1tf72eH0Y7+XYrIs3Q0jCaVU++VoKzGQ9pfkfzC8T3YH/9
oqzP5avBTiYl/unSFTGDNUpo18LveHqg1/n/Nsjpy4hF2pBrKtUeajN69LktUs9JjcevL+UvgznL
sibL69RBsJBsnm5TM3GYTQV4g6ccQbRv2QhwFLIXJ9rSDoguvH1npqlPg528fIWgKXGvMBj7xRFT
DPVHQWrdry9pvfsnT4cPWEQpiEcM3f7JV7xQuO3LqueKoteqBrlfmH7QPAoA/+FTlfbQ0ygbdl8P
+rd1Yr2PH0ZdF5cP62Gs90JboCvxRM0WrtTN5KqOWNvDNnWKPxxsZl/34fcQr2RPt1+PfeZ1pHZm
yZJMdwzX1MnQVYNcVG/A9lozVdwh02vbqkB21y3RG18PdfYBfhjqZBWosmDpiHMUaRIJXo3BW1Kb
h6+HOP9GfhjjZOKXUkhltQwcWrD260Zx3biJxmbw2sdmk1xYZc7NwUAfQI0CbOCotjIwPz63pe1o
4tYZKOpNTvONbMffkav/Gggzc3O30/GcOf2FT/vcXcT5wHlpBf4x6ucx4Vn12QLd2mPCEjaV2eav
YR9WFxJJzo5iSIpurKZBxDufR4lxNeQ6vkcvixLgzNrdEl7Sj59783jf/jXEyaMyYzZnBvwXL+up
bvQutW87HC9MGmcfkbpeAg4cU8WB8/lCutGKO6o59Gs3ZeGh7N7qbixflTuYSxuYWYJ76QGdHZKz
Hvl82KpWffznIcs51hfSLNeVWfLDA22KTfLc+5Kj+/JWv88vBEyfHY/9mwaEnkMZ7NTP42kAdTBT
9GzcJXvhPDY+0QndyL09eJyg/ebp4nu/Pv3TWRLxoMxeF6eRYaxvz4f5Kun1HtofIwpbdV/vwz3J
TnZga05CeSJxvv6m19t1MhgRQcQGKhyfNfU9Y+3DYAoU5oQ8bxKbB8luZtVpVUJ26we23GgW/jTd
cOGzXu/XyYBcEj6TtfhCaeLk+YGIyudMYcAx6RCQUDSa6sgeFPE2LstHOuLPX1/gufEQ/BkcHniK
7MA/382A16hWonj2wjpq7y1iA70cYt2mMdLaKxfIrkIlpxcm43NbLGyBokmcOmd5Yqk/jxp1xqST
ITB70a7ZaVeJmzvr0h187zaFc+kZnrnET4Od3FIJkXdgoZX0xEZ9y9SMRSaTZnsYgns2nHdRH/z6
+p6emVyg9XLiECFBQr85mVz0pc6qtqaZyVjHVtU3M6DqWksuTJPnroubh9uRx4f78mSYpdT0xNKK
yZMNwn/QC9nQCq5GYQJnob1EaDIuzP7SmYnZWulAsJAplurayXotamFTEjoxUnuZSdKDSipsiaNF
YOGs2/72Z+xTdvj6Zp6bYT4NerIa5BHV+mpiUKoR1JdaB92HkzqNJ/pI1H39wl098/A+DXdyV4e0
txapYrghHexVpJ70ANbFjt7J1xd2Zrf3aaDTeUxL48lar0tZHgLpmQRkTRhv5Hpy++wxlx/BuLpf
j3jus/s05HrtH2azGSvdrNPq8xpI0YQ3eRAzO7t3Vb/ZWJqjXRjv0q08mVsW2k+laDCcEN5LeuYM
qIp66dIBSr50I08mkyCE9W4Sf+N1LvoBXg+Yc7CJ9pQ3NC85Ji+tE2IOU2kbuCJFJQ6NDvV1p/yT
EuJph2D2d5fmnEuXfjLnzLUOJwMgFS2EZKu2TDkA52bCsP43T1STMFLrmG/l07rZXAVVN7bW//04
cBU+NYfWrXc5yWv2/+qqPox2elV9NRQCDV+v0b0R8dNATCFgyQtf/PpanCyBFpWsf13T+rw/vKVL
IoiGsl5TSYivyd6s3y3jjon7UmVo/XP/Goh2jyXhjNbU02jdxmhxsa4D6dcAzLeFG3rNdor9tXKC
wGWPGnI7HlDo4iy68ODeI5q+GvtkmulidjjpOvbkSz65fq7skaB229rIknzx1twZTvTaX/UP0PlG
EssvfJrr5PLV8OvPP9xjVGQZEGO+mSBp90FzTZzz9sKreWZ5wvz/77u7fiIfhoAkEOtSwxUOfnSr
f2uvsX3R+9+lnnBveIsjbKLtcFdF2/7SyGd2iJ9GPpl3FEYOonWZImiIwyzmoc6ONwMj5n6m2qZz
4UovjXcyAZlDFVOIYLy1JRE50rZQd9CDXa7vSRtIZP96vLNzy4cbe/IVWoNRYtHlxja9+hgQeVrE
D2HQXKoVnV94P4xz8h1Cpa4JpVxf0TfRkVyVFuxv3cUg52dIIAcb+cmFt/J9t3n6Wq6dHSAT7KD+
qgaH4WRqAp74tRYh+YgZyMvR3Mg1nMWRoOd6D8WPYvSSp0vnpnPfw8eBT+4p6t6yljoGFmCh1oC4
VbLRvn5sp3nMa6fF+jjGyf1MUiDb1sT95MB+g2XTUbbhneCMb6YN0c7NUhvN44V3RV7/8P/5jhri
SU1JzysR2CuDdq7km98ku01vUO/VqUuBujnwYQCD3UDFpWpQ4hOyA8OWbypnhtAa/dbXjcEufjYu
3ItzU/y/bwVksc9zgxyXSBaU9RUGDwQXbqtN12YpuHIZ3H191y9d/8nuUUrDMWYTjV1+jJc9+U0o
J2LMCLr5M1sSAPmLM0vC69eDnpv6ONrAzKK9hB/s5PJEOIII33ibegJ7koNowX7St3l71yUXj8Nn
L/DDWCcXiJS5V9BEvk8+30UPYPwESsCt3fIx34VO4xTpRjX94i52k9+XXq9zUxEZhEST8HZrlC0/
P8fVcxXRuZ68CocAOE43zONNM4UX3uJzX+fHYZTPw9BMCXPZZJhgRGtM9Mg8OjjOgsr++rmdHccw
RepboqxRV/48jpHB9JrVavIs6XecLrTNLhwuzhVbqe7+e4STNyPshBwxEiOYT7Oj7ws/8oNxXz1L
N3PBrmPyOifywDwDEl/+CdH9HwEDfz8sSk1QWVf061quWa/+w4KsrE3WKEOjJkUbWcByhJR8DF++
voVnNjafRzlZ9qtwtFI8RAvdE8VvHXA6G6Ce4BnE3bRHj+XJnBRpSd0oO2IlL8wrZy9RpYJOp28F
Apys/NDfUVCp6uL1VKsFYsjRjFvD1deXeGZhpJ6nE3Cirq+JcgobWuSk6mFRL174ii9hC3vCkWi3
IaR3RLu6vrgq/v2Jfx7v5MHV1kj7YR1P3XS7zIcB0Oz6TckhOGSfMTmrWEV97tGVORenl3VR+rx+
fB775HFyHzoVKc7C3kY4YpXz8tdhtxzeNTKZ/QxVULXp01N8m0X74pWv88fJ6PQGmFqocuj6P5BD
H15Z2ChArVuq9spR8gnEPVhO7a6NW1LYXe1CN+JMeUOTVJ4nmCTOAzQ3P38gatRNs5ana0U93C7V
d3ncRi7KYM7HEjsD/aHa9M//lJf8f9zY/0HG8eHD+itb6Lb8K45r/Q+/3+O4ZPW/eBTMUpDBRPAe
0Kj/SbeW+AmJj6ZFOZZ6pbjuIf9Jt9bU/6IfzcsC09/U1+70v+jWqkUiEc1Cumr/yPD6j5KFDKIm
T95M6vkyKbyayDKhAyRZv5sPb6YhobQkD8xy0NEfhak7pE3lJ6Z4aKSHoapBcgqYJzHykiJK/ne7
z8DyQHT1DCXaSGHi9M2vLuldRUl3OPMdQcNxVRZwn6et3qv+kL0k+nU43WUIqQmSSdCxKyAHRBxh
ab4tUgV2xA9DelWFm0AHi5RhHx06n3nLJinDSbB21N1rFaEa7TEKzfJr/l3qFhszGPpKEzP9Ww1S
PsmJV1EGes3fItSIYdpepcOuZQQFG2gXIgiq3ST/MXWKAzDJN6v7qn7GY3f/Iw8fCamzzelath7I
dle6A1BM27DQEa+ZjuZd0d4ggdA1NKvtRoAjghXK1uXEtQgZqO60cmtYoSvAitI0OxB+FNm1hasu
BEkRdYmL5hI7yveKXyr3x0G/t9TUVty4ei0hmKiJH/TbLojdUmv3ZCLKBRAMS3RWdkSPlljY1OZe
aUyszrtWfMGABELZlZp73Ky4ehKq6vAy1P0g/THabVeodlVNv4fG8hVBue9TjZCb66hpvLkv7aK9
6icNgzlhZrQqF8AlnMwTUsfXVBQAJEwtPhIcR+z0zla5xqTm8KI8EytrN/KLDCzZUHZB6MOGchUi
2eP2IBukUA92qj7H+RtsNVC4e83I3NhCLFIChBFG+Bi7eKkduqd2tBYiiX/tiHtbAgzI0Khkpt3Q
ijDFUYrB272IMIoaUMnyXY52pzInXJZuA7MgUcVdrGBVWMXoeLtKM3GH7aw8jNgD9MzckSrtNC1x
n7PuFP1C/ax2xODa1B9mI3BIynYHcm6sXkAur2CGHO0guLcQSveERLVojaP0qlBdUnvqZCeBfErM
R8tyJ+VJUbXbIervFuVoKZUTVdCN4F2KPSyAKzMZbtEV2UAjnDHOvaU+VqgT4Gte5QuHsUYglWPZ
VU35a4h81PazeWWo35LgLordOPRRNgrdRjF/QHnJTeCQWCGbYrYzPpERhos5WPdAjLxJLIiZMjdt
sgD7fDJTXpoUDtw0eeISOv0UOMjRgWcLBxFIMaRisM6ZHSUwghXLaepwJ8TbpopuFUIxVz9Zr0+u
SFKGOKdOGr4aykbHxbchFOe6E93a/JbUQD5AVcGV4IhD+nL5bdHBmFwVlW7LL2YY3KyYdDmueHn5
XkvcGgjus1jaZPJrs/xR5CdCwzbzDJSbWk2b+nUtbfJBO5hNvtFUR5cEJEb40SKFWBk06ubiFdYW
Xs6hrYDpj+Pj2P1SiFfBIbod4mes4K46ZRsjSjel0TwLmHrztZQn7qOKnhqWk+JVtQrSrB/7dmMC
x0Uzai+YAyAJ/0jSfVe9RctPQwS3TeaXFvDqWT8z5W6Zs/uhUexZxdTEK1Vxv/XyKYgT4tdmWCvq
YYxnPxWNfRo+aOZi90XjV1LmRZq8JdEMSI86tA7bDOkaLg+C8qLhxBZviFYbmIkwTExKsxen1Cty
mSBybZdWP1tDISwngzpUuJM60Ie09uHwNMKFlqPOFeW7BDWDpRxzPfKnRfIWNjOgvPaISAl2Z2+6
KNdBa5Cwxl4mbbCtiGy/D40ckiETw6+a4nYbNMvPJF9Ntd/JbimvmnYEXNxFr4Pi4W6t6Q8WcNgy
ZIWdYcFcknQ+ly7tV28I1GqyEuwW9pBNpAxncFRFikV9P6/aPaTZa80a8xsKIo/Ad6uNFMD00Mr5
tmnSXVFJMdUIc4Dp/0tdMtmWZ32iXC801+WeyCXyk0z5u1jHb0OMfwREug+4x8BTGn/jxGbhKBTe
rEg/GFqY7SdBJoEneMq1tNkURoNxoMm0LW5mWxxynNEPnIFicBvW4JmYMPGc+PIAlo+oEgGXgkLj
h5AZaSK8UTT737DENBs+NhGwxBbsUsuMPd2KH1KWrjpGy5krnRO0g/69hBxgwdKziy56MWoA4jQI
MQGW8Z8wEa0tU3sOBCqtQnLL6luVbXU0LBjBgAFkwdTvajuOs8Tte7D+NbTHqYLKPSz94AsVmV3q
nZwJIIMb18rLfVRMqWt0IP0QzLtRHf9pa6dH4QqpQ8tcKCnijiL9bzpZHXcQ5PC2nHFLCTNRffWM
DLzrNq1GYOzLBDPSNomj7MfsVg2E1C7VNNjiJP81e0aDgJsglNtlnno7I09q1w3jjhgpB9ta/SbH
HcZCQHhqqN5xhC7xtgr9pid9zBmNCZtjJf4G0jHbdc3EGMw3pBShvW0NzyAHR218LTOqm742/jC5
1bDHG3NHiDvzWzTeE4ll3PdNdsP+GR8fpWq8pT3xX8awUdrrTMzmTSwvErO3OXjljC47hr/ckJmR
TkW9z4z5RzKMP2Uo615FRo0jgVSu6HWbXf7Yjg2WNN6MBi0amXxQh7+1gfy0iKnkarV5HzXfMaDw
BVgtk5hSbDF3xi6ZDjOc6+mojSofhxo91zCJcrkEoLQs3WYA4f0kDJC/w5Dvw2rGHa3wfRSJ/QEh
Y+uPpvwtNIzomh5KsA2GhAmwe6vzsN/LK1WLm0MoRpHs+9EVQ3xiUtp808gVuY5q6XkEfOwKFsyt
Xsp3WdvUW1ABcws5IIyQh8kDfSJdVaGFZTcshjdYSKNjsCTaTSLdNIDk7Dpng2RN+asG+3NN2vul
1ciyRlVm0uIdnRQBXIkVekVUXinKEIJTgpfVpcp4FHP1YQ5JPNWLihUEBIMXA15qead2VqY/qFGQ
bpJGNDdird6Q6gYNfWztIKlEt2upe45mpO01/D8OhhTaVtW4nQK4Ev3Eesw/m8F1xcNVkITfdCPF
4XNlQn1mycMHBsyBlIyku2n4x6yo5gD5Xqk9ro49YF3uubqEmBE49vKDCqXUgQDeOfrQXRGE1/k0
JK6spByuh7LGBNT5eTw/pon12vTmDRjVjdAot1nXukqXgF2X7USmuwWvBPYTW8GqnIC+sFuTS/ZC
By3bJs1VoexMOdxMiYl1b3IysgvZWoaUqMhM60M/GwBk5Xi/u1cMvaN00Psj8A9HKUSbQCZbG4lT
K+ujCj0l+hFJb3p5UKTfinW0gOuzaci4gqh9MPMHITZ8ThTHppW5yGMe7sICtJAAT+uPntyk3QrR
zvlOIg80e1DJAFNuB2nfzaFbVdEOwmoFkWcwH4IR3ENRbEWUR52kvkJKsKdw2g+KtpWV0U2LYDuL
BdC0Q9bFP4oO0qbS0C/m5U1xMJKBJ4ArGEz2FL1TSc9N/AKAwM95egPIqOXQCkB3eL5DiUqnJsjg
wRib55K9awfPT9B/VGu9S7+ppXYPP7u5bav0UcfzW/P2i/leqXVwUi/t0NxHyXFaIsj/Wz3LffY5
tkkogxIJbsdjRxC2DKrKlvi270VfV3F6jTi0R8Ur27203JcALsBAeaogHlTxoEvloyp1iQ3D/hYf
AeUoOGjSjTZbXlu/WFXukvu6opRdS4MQZu3FZlVTzDcJFrUYhFWOKoAPe8WebirZnkXt+wB8eWI7
kRd+I7GdsKTDUOx37LUnc6tW3W08lRCM2FVbYLSC66irnHw5BnK1HTQKLcZOjn4CLeZ9JW4ixyKE
GhG6ONhAeSCjAvxuCl6LwL5gkN1Gf4tSX+knwEgjODAiUvJr05rdZfqVtiDRiHcXFgx2/e9eBKqy
cEhqMm9iFdNJEddVO7UwdB9CCjyNPwW3YqXZMBGM7HrAp22q5bUBiEZ/JrZdatjaINe970fB7vsn
QdbsQtKY5cidEWC6hz6UOg/HuB3k6wcj7TKs+kD2IL4csW855TAAxkhvZnUNyfBSw9y22sy5CjQ9
SPZjlHN7K3UTqAZYo2T51g+WzbrsJmiR6OPZZQBrqDI9o9zVc3QbjyohqvwVssY2Vfc6bPFsXWJp
N+iRYyo3oXYrlXAWWO2EWzG8N9XbYdQ5aom7yNrXo3RlxS/ylDti3PiisrHIXhD1ZD9OqjuIKXAE
023GX3p8FRi6QzasmXMAGBg1+JFGqStzPytj9OO6ZdebOhbJEopK/1sg4FSs7od0foDrP6jTXpE4
G0bGtmgrD4f2jkwkT2gnt1LJPjCvCa57Jj1vo0wHRTgY5ODWUci+6zurl93P4Nl0UkI4oXU0NXZq
TKZUou8zUdmL8jUfYwLBLR0at4ZWmufJNs6/z8WNJC07zjulcRf3k1uXiW2FP/SQDcGoHargFRCl
w2lz0I8KAQ+2LIa+ZDzVYeR0Q+2j2tjVkAKBP9zGZskT+K41wxNVR0zWil/OR1ka3XkW8FVEx6Lq
/5ur81puXGuy9BMhAt7cEgRoQIqkKH+DkIUHNrx5+v5Q3TP/TF8chcqdKkHk3pkrV37rIGgvMu3Y
lLrfy+eopiFkpCstO2JgATDuk2F4Uq2nicpHgzvgEEiimfDK071E/hpx9ui0+gG+xyzKJ1aXt/ka
danTjZbTGs/mwTe9dxLDwFDZJcvXVBsPKh385Ds5qsICcwROIf9UTXkJOSX0mHjBruVFxEasYrIW
Hu8mQW7iFBSAY6Lhce7wnEnfS4uBoaOugey4JavYHZ16j9tvWyJBhHCFFQE92/IbE1OVkceXiDyv
0i6uk85ti7wcV5eyeB9t+DeROEi8B+pIvRRj+sVaLzECkeXNkXWqCeacDhqHl5JeIvVe28veintw
bKd10dmI8ZHLz2KaD1ITHWbDOKlEQjGa0pejZbEsboauU0huTg9fDD0tZHXnWPClur2XS76Rw5WI
Chplzl/kODroZnMjw87T7PpU1Mz9sxcYXIT+BDNxmHUkXOPRsJ6MtnMxv5E9rhIUNmdvRIwGedxc
+sy3CDVrTZzmWe85BKqLSr1Z8klxxE6GQyYrMLASS/8obB69fmli6WxxNiqR7peAi+kZ5zMZG9to
atjDd3Y1gYWE6CSG8TwZhEUDL9nkaEJRZG3MQvuZ1HxjrfPe9kUF/mFEdRCH0s9sS97klBvycW6s
tt+IcdwURQUZ5z2Vb5EDS6b6mdgvX96aVCPUOqP+fTbDP2IB0R10TnuHcwMsSzr4Wp2UbgUhfkhI
+Jz/ahZd1QjRgi4hMqZvkeqePVcH0TWsRMeNb0L44txUbQbsRdN76tyc4xX4ozTbOGv91pheZ5s9
x8kfo/ZC9AVkRagz1vBmz8VlMXbOyEuPketCCOpQXlQj8uTBOuDJ3Gr6YwJdd4RStr7clweJhqmj
5hi03Av1Y17K2xdFn2+g7kiAeU8dKBiUykYiqH1/J+d1zoElypo76H8dylEpLpVGBn2Yuu10MCdI
fbRsOgv52cyjiv1GOyGnbGv5HM67zKZchYmeFF9yGXp5E58k3XhXYucBxxH7DNEN7MdmmVov0R7l
Oko3rf6wGHsDLIZBnpKhFq6V05hG1ipNHYzyLP8Rvu0mKmu8lBlRke/RzGrYMeDg0xxPm+yDrthX
MU8hgzpQkStj8i5W6yM2KnewJrBkDjeR7jrtg2Tf8OARQDeL37zU3qpkr6RwPitnV8VwZSoySunG
RBi0gFRKEd/C+arFDQcsh6t2EUYRVKV6r6CAGVdQVnchBV16rIp2y7uCt9wjsVfEdHP9NF9O3D/p
rDNrI5vkgtGO89fH+0iwRBXPX0Nl8IoItyFYF3KCN4lc+KR/3pP6mXsUHEjofPXWV9w9WA7mttFb
5tktSuVY9AenKHbIayb8VultqWNQs7xMloq7Ztlq9bSPtMqfF1LWCzibGrT2I8Ffe+BRrnNnRzzC
0oFZgOe/MtjDk34120u1rI1m55YR8mjhVupwbOY7S8TFph3LrT3iyuRrVKxsL5KRr2HcF8aDQnNn
9eNeb4gQDelIh/QMwABojso0SzforxQIsJsu4/AgAE/EycuAWJWEIDTUzW2pml2ekKMmnrrcPkMO
gkiUEVJ3l9XAjns/St+cRPeIbz20UBSE1h6spD/zbtho80/kULJBlyeLAsWF/zgHsf+DDTtUKd8U
+LpyFPqwoqi8/KW9kZCLoExNyObEkN2ykKBhSpVSdr4z4JgGieuVyCFwZ/4iv4Jj8/Jx/q7jvzyT
PFU70lZ6XROk4F/6dvDzKiBTJ5hI7lGnpzb5leXe5e22Ccnl1mSTWCNAMrjYChXImHolqo8nV8Jc
W7gidFcy3y1CWWIHDYBjdUZhJHeLdvqSRc1+NkgsK0uOVIeGLr09Lnl8SEi2jWZgi4IeaE5p/SFB
DqQj4DHpMnDQUHaB2CqsEKW83aq4us1QWKGhELMHSK8IH6Ihdb+7bgkJa7YCqWx9B3Ao5FqrYSTF
cZTZbOH/Vhx9XEtkiHuy5qMNUbO2h4Hf3iuSO8C2cxI/oldmju32OWIpAGNYm8mYecawM1kzJm0c
XtLFqMzNYgVacoiK+FyqmAn7yziHR7wVusNvdrZEjAygT6caWYUwggb5B+81ouZ5xghYZ7iC+IJZ
9QIptXWqZj+Aqh3nB1HDTCOTsLJ/bJII5h5lDsPLDERUZw2IYIPNLP7y6bWNl30a91tpUP0ehTfN
qeacZI9fTsjNJuRd2ktALsE00iUsvJab+TuD4mqKdj+on5HS8t5YUKaKPSRw1dxa3NXAN4qdlktY
3F8l0rB7trkZEggewyTO4yIjwsHBGP0RLHGadOcpvSQz2J7Bratos4q+pHluBtajKeR5C2FrmTK6
9mNJkoSd7xXjPILPiObj2J0W4vZs622F5KbmuK2ivZNfOvMgMcsY4c6VU+1B0972L+k4uwmuHLk7
FZQYYDeEeVbzmUfHFWxf5Lnm5DzaVNKiC/dCfynbS2h0e7gnm658EsaHGBx3tX3Dfs6BIJdRw3yE
HJGCfdeLPBjA0eHmUVXm33ryshBOZ2nEdXUh7CjeBG3/rjm3aMExGpGhxDjDzna5aW3Sodmo1ilN
Dpn8UFfCY6CzyPN+ynG2IClWfenNjnQozvNMfWct29m8D8ZRIM9GE4ZNOailDwVotc7pL46dSSWe
AiXJtlka/Wjdb+48tbRRffEoxnmXK59xfV+ar9Hpd2NGIaRono6sZg/aXgazSkRz1yX7Ognq+ChH
ps8K6gGemqskJfB46TQTk7MCulUVMI8A6YyGYKHU2PdurDdcdCrnXsLrjrC4xXDRxWPjrGG/Sisz
yJdfZQ2N1md8M59Wc9B0TmCJKPpxA3p8W6vDLpnC564imAQgP2iAj4padJV7JdZRUT+X5U6AudcD
4Sut75JjXOtsVyIGK5LZdMvKs5lBnqK7UwwAPpZxTJX6MDA2M5kxUHdFZrILuwLQBoF1n8UIp2ZG
wPFIs/NVRTCmWFx73IIYaezJ61ksFlDtCuw+RfoDO8lz7DLopLOonyYqGW3ut9NKl0o+JCN28z6A
KOgjDM2UqMN8bbVxF8qAZDtnlVS4M+rXwVg79xYi+BS0gzjPxHsVDtOb4jLb87PV1T5pg/AhI1bL
0z0CI7t7OlxOg7ghx5Y2sfIexxN12j3OzjYEOkA1L5BcNlYYbvPyJpRrKZ706WuoK3LwBJrJvP0H
lGE600RBqcMm6v6E8HB1RxtEHpDRKyLzFo5AnJrUM1mpkwCHK/PbMryuDGdrr7yF/be1Zr6RQWiU
u4EYv0q/529Lw6ICTmhZ3Sz68JzRUwOUugoxuErdIfeScaK/mp3lNVm/XXr7MVo+x4I3V2UHVdOe
BhRMsFDbRuk8ZNx5kHnicDJF8bQAvlbgSG7suXmf5OWFyLK9aXKnG6QJlLCsEYMiIFrq/L5UTPcb
DjmuWqFKe3s0vGr6WmgX9fRlHi+Oup2VlehcgNys4EB3xMu9amTh9mb+DqHNtWLHlbXhBP5x0w3t
PTeUgCr9aNfA+YUJtqEbIbk+2FZ6jGTLL7Pk0Blk9ASOHb0M1PwG56Ievja0BD2pAhl5N6iNPP2G
SzvyJqtE55aeDFrvVDpC3/JKqGd0lduyIM2HSVwlUppBfVNOo9up464sr2n2ZIvKax2kurH1I9Jm
4EmBxQwpduynuDRAzOsw2ItAQfZWnGzfmW/6FFNAEvxq2edRyU6GeVtITp4q5EuaP7kJ4RVKLIo+
mU7okX2V16+g7p7nZvruCax3Hko47BpLbq0ZaJXqIbBuh+EoOrJpLWTqkkT4Z2hAREw8O0En4ksf
C1+tr6oME9IMhproW5nxdniv1EuiAEnPtedwKZUVzce7koIOMXj4y6z20mblLl5gGA7Da8jfbrTm
DWCNz4oRS8AdaZradoDEKuqflpwowG1BQ++zNGnQEbFsE4dZpkGsM05ej/9Lyn1SGyRq9gMU8hMe
W8JgYZymsatCBtNr3l0D+MP0wPdhmf2ByEDVJq0JNT9S3rkI98M3J4HZPkb9SV52yXCZnKdEv8e+
woWrDD/cxFJ8yZIXi5TExvaX+jXNb3YKxJmdpGtRqUFtbsZH0UFYhsnpt8+KfsiGswpOTdoBYmtJ
ca2LHAwmt9hnnS/fYC39SaKyI06gVTVXIV55Q1gHgFMCUMDokQ69k4TB/f5bKDphEvVeqVp/7tPX
tJ42FbUTkzskXetGvEOHwFGY96XoAwI8dxEx7Jzv3ZKey9VHIObHBANB3aafzqxujJowSGYyeqFu
LYWIF0lFf4TjaGKqzbcgIKFflhDBuP8G0FgUG8wNjzIDh9X3qhqUUVPO9+Ze8sIgtVrVo2OiM9Tl
gi+baZfXLeixdt9O+UEL36Xlbw3ZyhcAtDTOrRq/FUPmLa21rWqGogrHQLHJwA8ngEhjNLmxYuQ4
sbNtXSdb+oysu+SUrGLd9O6kj/Y2Y8TdViifpoqa+2q3KAd5S6qQb2rqo9VLW9KJdob1pSr7HrW+
K5VtG/7K8xvVvFek1qtW1W6kfMgAaNv+Ux2HM2eBzjAZlq6bZQ9deilpBFTOKIsX3gIeEZyqSyII
PTttrBg/RPZpJvo2zvudQp724HQgiIig+urUmCZ44It9H0BjQ0zFj6HyXbkl9nOl2G6LPcAbMPAZ
Ve7KM+9dNUg+rLC6JBUFC0DknLDS4qsy3suV8lbEv1LNZVmEVyca3GT8MqSj02N7Vl9iSz53Vbjr
eG1L6u/oPMSL8kr1jb2kdVsp+YHu4ZGSuk8Z0kopkubE9DvmVgcCqsSUExLxpYyvUsLvYvOltJ6j
4q8kOLsJLwVyWEb+U6qAl+aW1LPBG8nZjouW3vyxApUbyv1maQ/AXV2lgMua4+PLF3fRv23RPtij
Q3Zx/FQZ8xH6BgRuay/3UKue5zRCOkBLobYbnVez+COOwgqPdmL7KRpwm/thubgGtytMsk7PGWiG
0Chxd1Br41bx9JhoSl/jBOCI5NtCOzfC3zf7c9XT1FoEnebmnhQ9S1RYQiGgx3nMrsh0sPTxGOXD
vpfiO/QNOx+vQwe+sHO82uqPi8y2GjC7TuTHRVQbfMqYSbNDVzReZHt6ZxFNmj+B9P214gXhAlvB
XPjG8psP4O/fU2uirx4uckt0sfhVG2LF6A1sRkadPl2kpKGUejFsptwY9PIQFDpKW12fNSd8ndWb
ZBH8o1QBfzAAesNIhq/itV+e1oaBkfx7Z/LssnlvqU7P62tA9CK8nnyO6o8yal+o4rlwND/Fq/3Y
90h5oS4OhvOjAEd0QN425Pmk9rGdtP0o2uesRK3CfJD2r0Aid1kl/VqS1rq2c4eV6vaEcNuKfklC
+VKN+4pyQw/TjtJBBVNe77o1qX4uTgjvgWJIjylBcG1THSIwrhELXd2KOBMkovU7uR0fKqs/kK6q
/VSIvkQFfVqMPHgsZvUgN1TgqnLXoj7AEXCq++ZvAscSYbwgckjY+iEGvi+McRfZcVCZqD3JJorF
OR4CleMskkj7ViyEf+aSxmgeNPaPoiyoZn2jNKofVvaRyBp27jlpDAdvZg/FvmUaWywSyGUER1ic
9tR/a2G3BUfcHIhc2Yj0cWm4YPISJa++WVxrs4YkP36FestsUwlGBEJmC4/wNBN3LsON3WwcjB99
0T/iF/EatdjJlBKa1m0lw3RVRGrgem+k9x5TLi1FWp5YEyXZALeOJH8yECBfyyKXSjkIvENMJ908
vI3QIPtEXDulOQHw9QZZOfRDS0fxbo/Quws4gXZTDfy/J+Aa1V7AhUf79KKEhjuvPCMzb0Pf+5Y6
XSWcGyH5csOG3SZMYdNwz2LnvbEj6l5giuOzwi7MAnzZJCQziX7inuqEFz+EZQ9ApFfrQcFcsZT0
k6J2HxPchLB9big2k1Q7gA/hCOj3ksGUOfRMpnPL/DstP70kHaiYthBU/KXE7KOC7SPs/lePV927
O5Zqe2gpyaQ4oCwZm/alXN95MUVdy6aX9WdjXyqradfMMNtxHpUZgM4GNzbmoNxiFWRQXzD5gXa3
txAweXs61pUYvG05U4Pu4C25YdV9dFm1j1Nla3aMWtOdaMc9KeBM9d7tjrupQYyOImk/EG3dV/6E
ZlFQCTAoGXlxlCM+phrg5a3r4nM2T9uQ564DkG9ortnnG7BahKaFAanwhE0qoFLvpXUIF0kvHJrb
KruamEbrefSz5sHQl8DAdYbzIuCBPCiEknTzNiPWj9ysSwSslGjDcLQCNYk8Q432CpmUbTtsIiR6
9JBNBJdT74SvK1yeau82lXkUankJi2jbfNm8IHucgeuoCKUdW1D1VlYv0qhectJ05BZZIRlv8Oi9
Ef+WY9mPJb15mKE00xmWZrOtbnUTMQ8dSINZyGyXeO7iTsyCS/g6AsK7rr8nC4WoRSsib62Rl9SS
uKUaMGR4sSh+m8FCmzuTVQJEdngSXXlsjPAb7BOZHpPYJ/rwKGXau9pSKmmluWvRYIg79pq5O4Lk
2tW99DDNVEVlgZq17OWENBJqJVzqIMFSdasrPHiVLhz9olZ9SyzIGvX4kNig+CftQFaZ39uxn9FF
kkbQ2VTirLGP4U8S9n5BU5Zn0TMEdLe2SDq2xPZaO+VOxJprd8sxXX4yDGxTO7hdpb2FwJSYb836
qy79CoSUCQejU77Za7YTFPix/iFHUVPpDuIL3Db0KwjtDiY69Ymw9P0sNPT85CYifW+Rt2W5XWK6
ThUeauj0KWNvFR9dV5yVAY5/nBKcXWwbvHF6dNeMj6U8FKRKkVl/KIoBZ94XMZRqKu2FYbghmWGM
+Rf5MRKP6vQ5lohCBKo49B06ay082VHB8KW1t36xf60CIYWbgVIWj/MmKz+rmBSjwbjHxRjExH5Q
Pp6rRPJGTexme0EP61zNSE8zQRWJPL4rYCeVUdnoEiR9w9xLDEoUKkHL2UnSeapG2gGMIhxmYulu
U0/tYnLqszqC0qOcxmTYOGNEUIbt/I5W/N4grVcGcQ4wCs8Nh18/D/QJJBSFHAvtV1VElFJldmZA
nWnNAweqYdxlqejdVlHdZerwqAzhG9ArgMjDpnjAHMqrIRo2Ip+v/VLfCZw/G+RNtMS0xq0crHZG
W2zGrkNZ/h7QaxtxXJb8s51gIIlQJ9xLrHp3w01DNKoMprw4DZlakGlh6K+Iu1fT6MnFjOWInAKa
V3OSX0ZH/4ky+dTF8fvQRtWrHU0rOeGldEjLE5JR7+U4Rr3tGqbX5rwLmxltlAj51UgVPRqSY0Xk
ttmc7bjCeMk2krjLI5NRsuo0a3SJemXo0RkfPSlfrqEXw1nhm10spJLnJni3jFkxqkL+Xtq5b1VQ
VQeoX3OTMKbnmFtEhB63oN5NjKV2GDXynNMgzLrtFGoWLVb3A+Q/pGi0CQcgyZzER0ysacnLr9C/
qkyOj2nfh1BRgR7ZifXHNQx9VolwboAs1nUlsORVWy2nFn2niXZZLl5j3r/suNIHzjJEMmfjpBoM
ufawxJknK8uxC1+kkxIj/+k/jvpAzBoD67cov03VFFD5eKv9Qs3EwSSlJ29RkpmdFmuFjoeH/yFO
SFhF6cXmvnTgkFtE/kVgVfTUq1QV71l6aMPXbpp8MxYHmXpWmIdS5hWD8sckn2m8FijRfA+HEYY0
NOYn3caUoo7yC8nuw6V4mXUumyZNHwAMiy2ptPGus76HjiPMnPTxNSdh0WOwtUGCIE9CKrG1xNdR
FfSG/WGY1hOh6o5Jn+8zp9N2w5CWDDSnHvBnmmEcZthbjQy5qqzZDmnbkwTGeGfSCtONZrrgqUV+
xIOqUV4yU4f870favcaSXCs99ka08QnnI8lGk3KN5bQ5KvX0lSJI7Uei93Zk6E4uhjXpSZFxmCsl
OX2CHT8lg4ZnlJpnmJdWwbsg4vJpwvkyRw8Jo1stgns2fC9obkUqM+/H7VyiBHH/Oehr4TJ7do0f
eTqvhRVioasrR1JFXVMgaAxMBQE5hRRCFueCNnB967JnGdxkEaoQDgZN3SrDX04f2pQ4+vRnLer2
Y8fNrOPqe2ylkbH8F9Dnrc13KzU+pSJH5Ek3eYU/Qt7a+pYsQ6qCH0tj1GtSG0aGO/f86YggUszs
VZZjoZ72bXKcjI+i7HzStQ6h8T3gyZYMfDnOs5LisDc3k0HSlw6pOOLiF+jse5UTPjV3oK+RPt2p
3uXl4isazXcitvmITsacT0Iwt/W30vhMdWZP3QMXbCOeCvFqIxoNcntYfaxLdaxCnfHdrYrZR5KY
9dhkIDgUsbhdkoFGMnSLeq+pfDlye0qsE+e2YGhXEO+TyR+jPKM0vlaItlomI0JiXwmfSIxhYvM2
lEi7XI6tiWqw0C6xflfq+abgqbVMz5MyUMUfLQQcMdJ0ON1HTAfQbMwLIXMbzcqA3DHRXzar9Fy2
R4ENZ04y1xhHN7+jOM30wN1JTgIkDCO8mGj1cjb7cRfuJn030ulbxsegPAqLiKrU2MQgwxhtE+sS
E5FXsypspwdHCj2KeNexxa5oHbAyGmBEBN0fZFGCAU74HTjwybsrgyz5idMKkQ6MEKsA2UchcAFU
l7B+WAdIEgMO7Md1/VkVLB4wvSgYucm5p/Wtq0gDcy/sCEntTzwatT+FKKdm70rWm4OE2ydvgkcz
GfwevisV5ueq9vsh2dqYbFcnpjVTRbwuiNKG8iDaNKg0AVI+wbaNgije0vZQEyfWhceURQ9EKKEE
0fCrhldxDZnbDlx2o3qeZOpIRkjzBEX+0BrByKZAR48ulkepw7tNDrvUBFb4pGIWsTjvQX7sJuAf
6XDMaNFjcZ/ZFm6+lxobvXqt4586ObaYnPAZZeN5dn7DAW01EptCX5MOPZsbVhuNDXMK38BlO+9N
zJMlRuNfp23WGTBpDB36cUWf0vmm82fmnC4LIucE/8P8lWMaQ5aFF74KWvi6PKZ6u1H0Z3nahVxn
fQwuICV2I0jS55KoZ4M2NFP9RPzhBN2UNm3TvtIx1kAhxyFogqLPoShzdCvHCsktDneLgUNZX3n1
FK3yTao9S8JNo1w0WpbW3s0Y05o3JSKwI/+OqGb7zgZo/zKNgQwRfN7JSeutL52FKTtpSBu5lsnV
+iRduCLGb1rluKODsknG0QZ/31z6hfrWZH9ctBsV+GbEaaklFe0Jr4a0JW+L0k5xRXHQsqfF/G2H
fZR/GBg+a6Irs23luPhPzULfSuGzJjCSGHUj762hXVxrKWcfuaBNJnG1q0drlgkMJXqAwnT4nkcR
kTulmAdlNvKDZSfKtmJWW1sEF7V0Qr4R5jGrMam0bVb3nNRVt4xBHyLLL4tq7+YiYWGeEwIQeyO8
O8ZlpEmylER/IT1sK0a0drUmP3Ks55/YKOyXdqCTCqP6rekZUwKNYiDQy0g1TM0rGwXZKnbTxPrl
kBrPffehlimRSrlabMcJacqWbjVpJ486YP9wyBmgcVRJgAm3kEAtKsfhrxDzK3HqcB2T9Tt4q3Kc
RYl5J1/c3pFs6JtR+05uaftV1HG1KegUQChnNJYCza3nwJdimGixOkZ+Ibv9iGvmEin1Ze6fSfTa
6vxDANQzCbkpCW8G7BMOfw/jCoRblYm0zUqUTCiivC/LxzI79c6M3ZMBk/1npztLvs5V9gSHfmuW
y7FR/4hr4l9R7Zbxr7P2zfhUSyc7/9HJ6kl4vHiiLYr5l2zE6mqy+NR7vYYQh5VmNIet1XcbU39s
MZJErCnFJK0r2bmcXpxBf3CcD4m9HTLv1sHiejmSJ4SOrHtZTBaBzlcTF8dswn6Cj3u8khNbblUa
2S6RSS9QH5aC+XnX0DMvISukBoEnkU0oV0ZOrt2armkqm1yylR/k1p1u9NlpGNZkguVaJ+0hlih5
CivlfjSL2I+ICCUJJRU7bv7XTtq2eT1eDNILNvbCNyci6DXNJGdHpRyxt3RKyuwhGTjv8BFx+SnE
NS6Zec87Si+rBvggQSlXhZgOJI+4+L/pV9SaeKdlXHPnZOuaS+kpZMwpZg5n3gsEBqM1+rU2u/nY
TqTJRy+2GKqz2pNXMmT2SHhFfrK1HumC0fhjqD8wwHpMwHqzF9eOW0hWhGIUeEqrUQUj3pkEvaKV
F/VYuUli4is8KsQObEeY3O5qOyaVQoAuxn6OPXpPQuWXA9FtLYiVHTXdwbHahe/Utq+kpxivsJ1d
CFmGt0RX5qVSx4Sp+FDmIaLJ/JoNeUJ+hY/QGsuuzWrG2Vn+i4Sz+nGwZfK2ZaDCP4inwZKP8lIl
BnkYyZUvLqHas1nI7RKisLnfmwbzjNlj4Euk6lgw9tzUPE6a7tmgYlQAlVqMZkoEiSTeC6eEx1DH
tus0VukureS4URohcgwmkhNy8rr5RbTL2p1QKUby1Pp01K1nZTEOjDgngxK3eILRosL4udRYE6qC
q58smfeSIBQ2A4+Rzs0XxcN1nkztZJk5D1KAaEqdfV8W+OizDX2qxWwWj/QSMZnm7lMS7A5TXVG5
hUnw78d6LevIEdl9njKmg+uHLJdauvX1038/+e9DbljzMVXHjrHk+um/n+xqiVGKNlyc2nGONB+j
4f77dM0LKTdw7hKi7dKGXJuISqZiptnKpXzs1w+TFS7//eHfz/3nh/9+9X/93L9f7brx//1jolzi
o90cK42XoGvy+I+wmTCzKITWbiUJXcPSuqujRGwrJBR8GzFpVSDVcvo/n8qFhbfbkZvuYNch4UGR
CHAeEjz57xcUjleZbQU7n4+SGNmNM+R+Pv73hyENN6Ry4g1WWdNpZtMiqJTPxP/97L9/mBjioOHI
k9KhCOLs/3wAGkiUqR1J9JZ6FhhYrhBmjYCJ2rLDGh2WcxeoksR64frBSJn1aeuH//VzZDnlB6kY
0NJTi6u2s4J/n9HHI0NlM5oEeoZOX7OZu1JTfUqEatek/fsYakq3KVm1P/U5qYaiCku/Ukm0QwC9
xr2hB/aUJQRZaonB7HXUAynV/r8fx1O0BPHrf37Dvz/177f2Je+SUDFLb5En6YSG+z8f+kU0we+6
0k/gZBr8+zA6Gp3Qf36s8QyYj/YIBzr7C7splD87tVEDwyhZq7GtGkNrbtyXwX4VXYefgb5E1W9S
WSgPYYz+IaXNw6ABKFLS9qZrXXJkbPuhsheESwyHOsYWezd2NCBGM+XnaGRptVed49IpOJTZ0fHG
CUeWrqTxyUzVTww6ht/qckvGYofQioIZ/PvAgif7+oOE9aEXdTAlhc2nEgdoXzok1bih1WhBtLRf
WUYqSaphlsEr0RJQ5okoeo6I7WUIlw2BxYALwYo6vrTHc9g0khejMBKvyI6fLIag6THG1JL8uAym
vF8DXopyxFbQTtUBCCuOBIymwpzZRGb7nbl3C8dPIwpywTAmE7c8RbnF6Li/pKFeHZLxySSv8SXC
710OdBXqYoCUUOnY8JqHB8tJMPqm0m5gvgzezvEVadpWGg5rndRjPBz0Vp2kXqKM7T5Zlklwi6X4
qNL1bhbidQ6Eb/ldLa+zjOSxdJDN2qXLT0TqUI0V7bU6LxZJaz2xDF5ioNInCp5GO0cmq5v2EufE
TvFXG23I8kMoG0Ep2EWAAPNUzqwNziGTKaMbnkyJdRasKf9+I+HMiUew13Ao1RU2VHXmzsjRWgcH
RWdmKcmmn/GGOqkZ8lWdP+khZheyaFyB1nQbMW5RzRfvjZz2ntIXtR8XlKCpJgF/MUv5WkoUp1a9
FDv2f5arY3UrpY7Mirlb3mWClG4mm5AWnrZMbee9ijcthjJa5RG2akXJrpWQz8MitFe+F6pXFQJK
2MJoUldEtKOkBZZmdljGctKXqqnFyrl6TcPor5RnIyDBwgmLA+IQ+j80ojORyRIG7OnFKJqMYIJh
JnAR16oom2vUZY8zOUuPCgqRSCSLWUJvPXaqNuxUhCPBw44n1bzpTm2S/GsJekOt8P/zc3W6qtKq
gZOqn/pL38oYIeXuOizM79l7r3Yp0sj134e2iGssCNmjqskLO2dWfDEX9RSq69ZoRcfaljymVonk
XSEILJwSLfOVrkHW1rsoKBQpCpDIi12ltRPDeBQbi4uwi0+5MKMTFbasnYfM1BlMJ87apSKpqXO0
A5UCsWP9UEdUEZUQjtfnDaoKhbbfdpO6ISG9eqg7u2QDymh25iqptU1dncOwxs1r9RhiDNZXIsTy
rej76fRfJJ3HcuPIFkS/CBHwZkuATpREypsNQqYFU0DBFgrA17/DeZuOmZ7plkQSZfJmnuTAXxyd
srobr59GseJ9XifMH5YK8SqOztjFvsq+HYFuRtGddSI2SRB1tpnPSgNQmjXcUtGFOqTMWxoS+MUG
JaQrhTQT3vlsKXRrFsElt5iappj9DgMW9YhA4YOocjpjezCL//1dHeCcxHPdy9hNSEb0Ej/Yxhhc
pEc6yTBpQHXN47gE83vA3YlJasDj8uJRiX0XDikRHg6A8D+CC6zm4VEE6VuFEZ3JFOMevoYZUt8N
sss4FV1JVEiFNkrqmt1BzbWwFTPm7cp7Cv3M0zQ8Dn2FTlRH4X1G8vVkjsFwEvOybojUpgBEzOm+
arrpfrayBz8jz81b7Sb1kqf3jujCrc2JMAmtyaJ53AwOoZ3HRBT9h8yJXtuRXtFUcq2zJ99+GbSe
tm54NCfWZrzo+siM5NFRBE2pPLprotE+zFr3m6UrK/xFy/OEFf+28hA/SuVs87Vev9qwfdY2IfC0
NLuTUdTlc9QTsEEy4W0XL5yV6m3KKeJom4LiBQcnSmfUdy0D1ItkhBpkz2FU2ESz5p5Iau3tVYd7
7r9FKqWojIBbiZUhtx/9bnAPY6i5AmP7U2QJyRoG/aJPXc27reZAnzy3EEe4fdvUwjnk9QQJ3aXJ
rc008OEKc7EiBzMDm7LRvREYEmgi/P/nKyDFY9ha3aA84sDUc343GreDlzX8kQIf4Jx27Yem9vzs
0MCSyunJhIhtmCNDf78Lzl2+GHf/faAi+sJjsynnxCuy4sDx/KinSJzYvoZt1wb+e4GX/mqcag8D
C9e5p9OPYln49bO2qrPI8+zsP2WNZZzplMPzWGgZW23Hv15/L+RscQA9jkktRS62fLbPyXGC+/H6
S+5VGGSL1fz/E71MLtwwez2OChP93Nz/98BRSBfsKN/AlzuNBEGM4bY1ONhlU5RjIYiQelzKJM6W
rq1Dz4dzwyCMPJA5vaalsM9cYOwzgAJOA7JGsuj8vV+5xT2tvwX+0qL8/z8No4eSqzBDIvtvszll
WurxSxIZ4s1ZBgunmO0kIejOowAVkOW9DYrQJAU4EVKf5+l9VllzpwvMbCEqmnBAgpCeKa4TFnE/
jxMNvG24d0pbILh682Vcwr8hD8q9H1bpCZTFZJbpbmmXf1FuZYk1OLs0NYOYBt86KWgCTupAuFuT
cvsOL/KBEdjFYcwJD8Qk3Z7SKuZmKQNQTcR+bghLhVF46jzEFcdX72W7mwKZ/5k2DOoKyuHLVIds
KCi6Czk4b0zLA3nt8qbyMCsPwiOsxdZPp1t7TLHn7gN3onZYn2fbTSI5HDHvctBZvAuRqMdOrYch
T2MNAmhnm9z62jF6XIvsubq2Ve01VumbIv10vTp68iwfK1JflXHTbaMCn6a6ljR6dZ7e+Kmiy5cM
mnQLk1VlPa99v5uEIxDLWrGhsO2hbtrDGkpufni3tHuQnuw4wi7NrmaEVTvXXMBsvNXzeMf9U92Z
VzNJFxLUMTjz+zo9S17pgG6veKIqfA4pfypdKqzD8Oy23MnNsBhv9LQQoKNKXbDDdeaxngXrcH9B
DAZsMpJDBy7g4/OL26A6q4n+Rkf8gJ/JTu3a0EOuJKOy+hXoBSIcPdjcjP1QmniDhzIWffZll5VD
Kys+Al+mp2iy7YMRXred9ZvWnqNpokiaxtrdKke/0VPhxK213lmd/gwDblvjAIQzdfGvhwrfrdm2
m3J0u2NnMhp0sdyKmfBb6XmPsvAjRkzaiOsguAP/Nl0Lk+wb+sSC60QJsUHcRlH4ZNhZEs3rP7tA
ekdrwOyVqywuaW7cGdXb4kMqwazQx9ee4FO2OCeT8MHAGklljL4f3GG4zVzrPqOI+FVXE9aNmh99
aR+icA02rHfeORuR81bZoMLjHLupMJqyW9OVyCxskxbAAajI3g1QAdAZ8yO9jWrHmOPqpvXzRHnR
R07FNoXT/W3k5XTyoqBjzLC30qL2mScAk2X/0JeV8WEO4OvD8anK7XPb0+5c1cONQeiPJLa9Jmbk
8e3q8sxxrT+QLjeOytQ3kna5ZKzBSmiP9vBKy6eALOMtp7ZX5eQP/x3//jv00eErbozQ/g6dFvuJ
9jnANnLPAGLGJeTs1TVoADW52i/WUuAWwJPuFQpHasO2F5YMsOrmbsY2yJhqjEt6XG1/UjQSzrRm
Vd/m2L36OeCBNEgJgvTjdp4eoLxOlzCiTstum4Oq5oX3JyJUwy10Mn14L8vyZebUpgTm/I1FgNy/
H1Fl2KZ9ovPuKlaTTmsBDGm+b3y1ihM8ERsons5hWH6spR9BGtWPvOAKXZ9plRvpcDvwxvYu9d0d
McK9OwTfQeN6J3P+XUMPC9ZyMzp2uye4/WGZGQVnTevdmcojjr6cVKk/RmlkidmVGMwWe7/MDa+3
7RKM1f0/AxZDspSU94YDpsf8YfXwcxU4UcmLdFNSIVqB4Zme5kCse0MhLZfqQlDY3oDZf88X+89y
A2dTla2T1DbiVm1ivC+xhKcSZ/7KbE7hLg5ZcZNotPCR8/E7QQFxGDGPTvk2cInYjmVHBzjK+2+0
XORQ/TR2dVABeS5JnzljF6+Ma8/qt33JoKuqe3BxAfQMu6cBNmydjYGYmMMj8udOxoEvPu1gqXZu
+QEoNdtrNWAJUN1dVFsYc0bqqKXi8j8Yz63QDOnK6l156jVvsiRfUGupe3kaVov58rBFLTWbanw3
e/ufVevqdiTsHdlsgyYHT7giFXtWW+29zlGnBXCCskCDUCRKZW2/HTtv503UGTu4U8ZAPqxKfuQe
Q/TJw1CoMwbXsA535ChZAKFvxIUobpaxfLQ5lvbNXxYYFEiWnbsxaX/2o+yfI+r3YgFEEeaEo1Dx
D7lys20bQeVZwuzP1fYcT4IYvGtY/xo/R2bW8xd84hepJWZwybxm4STj2/mt0wNxirR7D2WBY0HT
/LrDu+vrGWt5991FHN7ThR3csPrPJeWoYw3+liZtXGH4ilqHE/E0mbgzEMGop419O7wdGRE3Sy63
WLzJIq/pbrame1mDXOo2zbPhc0NXJvMXObxz4SGqs7B/Bs4jiI00efBk+dVXHUnfrELhZ4FPff2e
5dfQoQr+Zc3s7LMKpakkfWZyi4QHYj1axY/I/Ocx8PfutL4ugqFSN9QOygJDQqu7Vroe3UAIel0m
40aU+YshAsaWY8kJpvnyVI4zv8H2BkD3fI0WWam989zZ3Mi0fyiBXfJ56vZFMbC4hKis0RUdMVwL
30vL3PUtQXqtrt9X4R6DlrhNWOE+mHPn1V0RxnxvToT/04s6uImuY9+1ZS7LdT8EZlCZ/dYduteS
0+gWGgZlJ9kpneekF2miC1aGwsFJCHCmcFpudwyAvdapdpypmDP7yLnBQgzPJqNvCeKNg+4SzKNP
5RycMoyDU7hCRUhHtLcpukV1Jti7mDthLC8tVQv4XSv2G80XDP0V3sNSYkvh3lKl/Y97dXPaX6M1
1YQag0/hYOoJkAbmLkCnRcxo+dbqtHifp/F5YesE/OIfwtzstpkK9g3Lll9zLyKRD7ym2Liyvgg/
uGuwxEou/WZ5USHEn7C5ljFLbm11m/1WPQ+JClqiG+ZtRwoAPEd1U0jcml0aHFLrES6NGU8pO9qA
i8pFMGjlk+5xbBgyVlZgHqz8N8vnnxrVCWYt1nZun7GUWM5Z5vCwWt1XNGA5s9rqYa2XG2ma+1LK
4rnAM6q5hPFKdnEhdRU7ac3uwq4Eqmd6HcHkHXPUJR5jhrNmjYcDtli+XRZwJ+BTTmhfTiy6MplF
9eLK/oBR9dM0H/XYPrVSgklwejcOlRPjK7++MDgT+2W5mRrWnzR1D2aXTzuVNrQrlv2DW+YfoYjM
jccmtRkGeap6XW/r4muRwt86DnAWb5kfzILEgp1OuJsBrXEe7fdBWR04VaEDs3/3g9ntxpkXqQvc
vTnT1WvCWTIi0n2BeJKFS2ypHvemmgQ316g61pFLFNB/bFvcI2E5/KOZb6OuaUIiY3gUW7TCkrgp
TUs+NrkHzSOQyp5shuh+KtoSdr2roEOkT0xZyIbNdwJdPFGKSUqnuzskp4eSyMOhv75+kLkBzM1c
RPOovDEj4qyW/5yH3q0YqU3nqvHX1T3N3dYEM0X+UC+McYQGlngmQLwxHffNtkdnIxeZQ3Swf9VY
XbDOjQiLsO2WPLsXDsJes5ZnpzXrOM+8nZH5b3yTKxPC8r1a8hpkEp6bxV3vAPuhl4UWqiEPwH5t
rSToCbCS+j0FEXNQ2Fy6L3B/0tkK/MBPuEXH7fWEB8Snw8ECe6qwFitWYCPoMr+2WHN2aAJ8OE1j
oo1gSWiNCmeMxuspyJ5CEXmbIgi3jA74IPddcGRTP1at058MwewK7sEqq9uWj1Po+PogZnUbsUjZ
GOJcGbxbqTqxNJ9UFv0tPgM5kIi43KBHLbb7hNIG6DB32LnF57qqfp/V433VB28iaEC3yH3ZfGdG
e8ez+tn9h+hBm6Ra+ZrPoyTLa81TmNl3Valul0xfZGp325zzHpNNj+MiYR5+crLHAUMUDwcVaRkF
8qeDBjYISrUCDRqoZXcFoPBJDA55ZLLk2XD8H4pEvyil24RMSHeOxEDduOegzPRNXR8bLyQE078t
jFd5A/2vMuAtt1d3SGZlxovB+TqmiU1yJqicew1NZtXWXiBNcAkcspifHEHEn0k6udPzOrQveHzq
RA4c/3OrMzfRGo43A7s6B7NPvGdAOzIX6AGy0Skc53XDC/CMSz2qy+hSO3nSaFJsOmxhGtrBI4Zh
jCQ4LTZGsbxFRJ09FvpqPGvbefUzfn6Lo3FqMJijAmwrBU8495QFF7OB3QoLBuO0x2VwSE0YBmiW
1vwNbr21ZwWulExKEfAAwdFJ1srtThyS3vqZYTw8mG0TtC+Su2Jb5u1BVF200YBXgqpAyHUInYnh
tBr290pgbHSzgVmrIFGTc/hf3YyF+nrqfayNnrUgqJiY2B1mbOlbcTl3VeyHZbUFxJLjuhPcjoAh
Li7sMLBhh1VHj1ZOosA3gjXWg0cd84Ci24wDDLMOp+iAMa5HtRZop7Ht84eHKTp0TgqwxeBKp0ob
FEj4VlsPOkg5I4Ig2ZgR7TFZ/xZeKT72lL4Og/pUHRYDf0R9rZqdcMaDVTlPgzOvD6oS5J0s/vQy
1pjj3Xk/D6OKvU1Z+fZ9X4hTms64jMclp2vTO7eZlcazNjGT9NWPpR1W0zDbQgN/Y8/gg5xFFsbM
mQ9j75+QKLutG/nUkKs7Z3j1hGNB1puSqNT44sN6l03FJ1Evjv1W85giOFAMEdypq9u3KeZ+B+30
aWzAJEWVg9UzRRVfBvN2AKCYYoLZR5mNN622PsuVkTwt3sd6YjFXrXXkIWRZKe04zf3fNm+o6oK1
wimExXocsn1WgKxsUaxoEiH85/ckzFKDV9ibSDh4fctBjb06XKtH5nbEgCKiUUbVPKsm5UbgoEeu
LbQrJ/upkQU5U0I6Yf7x3M32uXGQq02Cyu4qrN2Kjo7K1+5DG43YLMeFRNPU71lhd5ERRTsDB6Kp
CPEbLvPpdNbibpD13RAx+fQppT+XM2crb8CEHRatdyhRqKqMnT3vFeECoFFWQfJncfKdI6R5SDtk
ecVEdXXVV9lQDl89dKTjYs4uhKwdEoyZXZ7qYt5x9xOJzr6kmWJ6bfJNYyO/NisYu0aDdohSO6kC
BpJSoM5YNeOPuYZRka67vs5eK9wK4jpdT6V6qNmksyppazxw8MYYsJ/qNBLbYcKDauXVswy5tWFI
xaZErBtQY7BOp9wigJIGcBhNX15GYfyadWuQGwnmOAvbh9VobkdtfSpktLhJi2VTRtblv3+DFEil
XQWPNGOmkASMUjZDoatDxpKZOua4CQOMW8NC2DGrMpZ0nxc61Tvbh8zTVozEHbP8GwcNghau3YCj
vivyP9CTWN3scL2SHw/4baYXZbc3HO6oM44w/JQe8Ta7xdOUF67amT7OWVNeVIGdKTPxqy1luVuJ
Y8Z2ABVwssJjdt2uCpN3TmVkpCQd7M003lvFdIMn8jgZYr4Uy/zXcTPlXODElN6xZw5kB9IUd3Yb
zKdFEBnz6PdLHOi0mCKxBBVsTNePB+yWFqzNlbPTcNxzqvGzUOO8M6AD9C4V86OY/opVvk2pW28d
YztyQ+Ax1WuiiMO1Nud67QKqdCvMHiVmnii9Y1TE+CEsrh5tEhAsi9P4zzSz1xri0+2wys+qFQvn
pvEhnH1xolXzNg07rHYQBwvR13dMyd46s9Gxl+cQhIxN6iClcn7BodM76971eTXK2njjqLncylAw
1Fi5hYa5wTSFR65xllOl/fLCoXKuUIeXObU4jcl53071gWP0yRghPhirSSewP+YJf5mDuY90qHcY
rfzQIAcNMGJ49kEyrcW8Lwv+Ys9Zk9IJyN1KlUwFNsu2dkVMcxwWuLHOtmgsfETqm8kMkGZyL6Gy
FD8NJQDEwcxNr4AOpqSx6kC7ePkWrPGdM+AzMX9ansvcNHKWXX4OU/ZP6dixw8mGKxIGv7xd84tZ
kUxZiYhnGJ3Y5QtWVaIDte5Dtrl5txqZPi4FnKF1/luYeG5mNYQ7n/nDia6HS1V62R0+WyA55ZuO
CmcnCqcA/EB+vMugBZHv6IYl0b3LGbuDFshwDefYVOwVcY+BZExSuHjQozyfb1uLDz//7THXOI9g
cQhYt3zrGtskZW+rg+mjb68LBm4d0db8+ZKwYZdduBIWB9fvnv3GcpiJ5Xt3ZmlWS3Bf1dmlrjC0
uIz7wHhwVe3AbKmsrFBImmPffbblp9mNHhzPOYnWKMReYH8vjfdNzwK5FgnRRedXYqInto5rfc6e
eBykR75TqpfeJ1G+SiixLRAL/EOs3CgiosI+F0VfYZjiMrTvfSF+8N+/Gqm/m5ryc+FuEc92eNZp
A1FkJhm6SMkjZ+JeGDp9s9iwE60JQ5ZUz5Vq47IZGRRiVt8tw6peZncA59wsRzIzd1j2MfSrZtwK
ufrxKLH3ojxvhJWyk4Ab3Nkp7BI+93GZ+bGHaV4HaOxFpjnbNCXIQS5XE6EFitEyHOtq2leMBmNn
KGuuwP3VnHT9P0IyliJ7tCaTrRUnaHCVbMP+xLhq3hAcZFUX2CbtEdrTaP21fYHPtUo/6yK/XTsy
BgA4f4grYCyF32qqD2YQCTYFaMcmxZZa+N9LNT9h6CEb2e26AUurvTxVzPGTwHiIjJvBQSKtUsRe
WUk8103bxH5hgb6rYOUN03Ss09Q7ZZzTZVq4NzkLCs6skdQAVuy15r5s9TJeMrgP3gAbkslMVMiP
2kQ0nZbRYAmablYdctg3PL2194Vu8zjtRHjoMOSbpSz3kVl+ohdTFmPBsR296TdowWr4hPpMPdR7
KODpZoKgMddw2GqJ2b4jUoSdnB8JJR//e1c0f0GVRjC803UfaPHaYULWdc9GLQEn4cfZFlOOtRqo
kA4jhN7xIhoig6vHZNBvEFkMpGu/Jdlo88YbkXXQVgjDDUscb5ht8pYIXxBjFVwwcB9+FcRFuINe
qjxAc+rdsyntt6nHzNl1Ni9FEPUbrNYZCvK67QfLJy8lGyyuhA4WnJWcu6yGE6SIC3TpjZ96HPVa
goSThz6UkhbOc1xjdoZJxgivsfjc+q2q5qWDJSZtozwpG7QASR/ehXrAIUJjI27GjevOH5UU5GBc
8e67XX90h+zLLEhWGtyE1bBtTFg4/dhOB9sz79MlODR9/2zZSNKMDgEoZHeK6y4hI/nb9tkMECv8
cOroqxGUOy/t2QzLZ5XjghZGJ0EoVTFnyP3ggN7S0DoYKzGV99hWef55NExSRIQrGXjq3eT3pIdC
QSqmLTEwoAaZ2GFaYRDcBdgbBiARQSEf3ZH88qQNTn1csSOmxATVJta73oGbMJ9Xv6EoI7ceDEES
S+AUtlz3tR+7kDc1qOK8+jbSf5XwcRsFFgECVEoggaR/ezMA4TiRWMnxZGVTcxoX56/wp59xwnCY
t7OKg6bdMVHEFR3tB4ibvuF+MgH8yswp5WMH6RyYcR1gi82Ix8iUo+jQfRuFujGcJjri5zn7Wd+e
lpFjm3SmB2MixjcayLTZP0wgp3KGMhdlxTcRptfVLgxySAZ29uADNxk3zaU71qwcaKsu1lymLD2p
kHia6XcqptfoY9LuP7ou2JemkNMVgkg1+18pR/h4wt8jVlC8pCsc/IvpXphrHreS0ZDGNk3sa965
Aw9u209oVIG7GfP5v3Xrpa6vBPZjxUOQTgTNVye7w9Oz443w9pgPiNyZCwsYiYc/qBlwC9XMjLF2
nsqUQVKNtE9JbAtzJSRL2n/OFXl5TddLYkFm8fkRBqsh+1gCc4tcMGfen4wWJxlTK/YGdaq4Pu7X
JX1WYWidRnWY4R3eDHa7AwWVH71x/sl6v2SoFgUILzKOgnx6wlWPS0yL24qVeYnKft9p6yxURASv
xZ3Z482NfaFvDNBl4/ik+pE6NzKPrutFjEliKOCbEgMRTpYLWtKRUghAeh3kb2UO13wozLqi0i9R
T3ZwNPRrhfoDjy06u775IFy4O30afrMqowU7K8aYhc1rMBSGpWw2krRNxoGPzZpCGWiRkTg6EqA7
A0hdvhy4+kmpOlaCAa69NFQaM7cfDxw70AVsN0+cSH7Llr8gr1475qUMNLFoFUUfK2MEmZN2B+iJ
AnS5uCkmQp4CLcwpOowTU/dvRCTW2vqnqQ3aSFZRfgTm1gP7ybDguLF7PuPzCm2CiIm/cinzCn/b
9UjyVHlNmin6VdyzOmB8M4pVMy+7sAKTOUwcKWCrb5nS3bYhK6zy7wx+xo3TR0TmsnnvUTm/1fXs
JTYnrWLCOC+LEfyeNj9rfwbWDwLDxTQmUXY0egoAuC5Myjnc9xR2xw0XjK0sjVe9sGitPhwM4jeQ
H9DcQqwWzQjiS6/127ruS9H8G3VwY2d8tcpz9gsoK74Q8mvmMvizGGVRKVQwcT5KIzpZBeGvCnN2
lJn+0cyWBznDG7Ew7WwCwKWNKd84e5jbOSSBhKOjxmo/TmvObD5kpOgxfR9exqJ76rETAa8A5DQu
KGTKeeJ+tVeOBQS+q6/8CHniuoGo4nhbg9sPsgZJqBnTFYyV23Rdn1lpho1Y6A4oWdGHwjcZ8lwv
xoIkgu1Xu8VgFfB67zhxCI/dNIRfCwdn49rNQ6VPwQJW2y/OZkmYY1rfm/xjNuyjO+GSs01uyVIq
nj7XuStQTTlggfCXxFk8qhcMhxHMXDB9Z06/i5j18NyIcHv9cLRkZZhk1Tgp5vkubz5MdsjYZeLE
vt+926g7rU9OsCmX16JSYzwrVhbtNnD64yIHpV/Ov3wXt1URnK8hYD0Pt0C4X7oxg+3Ub0URTYdV
GiRB0bQrF2DzmumPoI+WDZa3RQbkshBr2zRowNqalz46T3kENKgYXvMQrmj0JHP9LaDr79r3teS0
0o4AeYPWv7er/J1DZxs3dm9tlfvOCmrhidSXdTQuBuhQzC7Izt09D+EpmL0DFnaFEdAnZBMxmdey
/G0t0s74LLKrjGB08y63uGqvDpYjK0JHsm3oqQEgP8t0vhiZJUZeMBEt5MG5slnF94zmuh9kwzlL
k4CbchRTGV0lJn0oVOcA19pzaYKSZfvhvvM8cL4jiOLVlmviXyeNo/FqVW1EegYlKBua/Gi0L1U1
gyaH2mtzZOIQBWXEYSjDFGdv9jCey5WVxAxcNEBrPFnMF5eJ7JSjsypeuvk2yqrHrPb+6vXUkkmJ
+JAXKJNxn0chMCDI6r5Goc2Rdzhhk+3r/OFQ1dHtYI3qRLT0elEHuIiKfwpD981cecSF7KZt6f8Y
Lii/yOvutWWR0MjUc+6gF9D9+ooBnmhTyhqzorZu+jpNKFNb2NuHlgGAZgYVMKXRsKnho325gvkS
/oPvMOPY5IXzc4V0lOR6KmEXoMh7Fqo+xyyRqACuLW92310YSmAkCN3f2rduwzkKd2g8ZCx6Es8D
0IV8dZO18778jGwiEVybACuXJYZQi0CUcIhCFRI40twJkP9hxdq78vsGS/ZGHwxj+Zc7/VuZe3su
No8zzSGtnZKNdS882RPeKhTSPATelnvI4MQHw1QlDHRovHR48iz7kHk8SAFiiQRqnhW1v6lkSrvo
uoawT51krqeLI+zuYihyjm7eH2tmnH49qH2VTfdWNxbbruEirHV6DL32Z2ZEYCyMrMo8wBSsCD1W
07khmMXlfQYfII2E8ws/qSWso+mi90CmOXJ6TOwIxTkY7B/cdD4vEusBFQbbYWWaDkzRSBpZ/uSz
8SCb6ql0p7c1xTaAJvzTRHazHTmYtaN3wHfxU/aROGJl31Zk7WynHxPCRMMh8v2tPQPxavMvWoEC
eDPy1gOjSoYuDbFCkly3iDlCzV829Uh6ZegATUdY+Rlk3WXmatwo13jBlPOdQ6vcZnp6X4qZGUD+
YgK+jVVNOsN6WheEAg+TxypqENAjkoBGblvnAImvqoD9YZ8VrXhLBUf0HnMt7UvWh90vKELyk/09
CH7l3L84PUd1I6WypBwuraFuRsEFpJnlZxnCW6ytj3AuBY8kA37R586284rHyXlrzOqwdoW4xZQf
q3RrEYGOBYGucQCdb+ivybE+ZD+eXeG+DhYHyalwbrBaQwptkpkIKvf2LyLTT1aP22eYbDCiXrl1
GjyzFrOEwFdcJC3znjHBlNhoLtuCF9ZUboOxQp57tlxjlq/L6LU3geYf0IZuLF+fiw7/t8rg4q9e
eik94uMZQCWifBAyrVk8KTNkloq0OY8vaYR06gd4j6NKvHcN3RVl23EQ20Xk/nLy3+1O9bBxiLeQ
LFuuTAnIwFNV3PoFDnYyQCyQ/QwVAg7JzjuHcmLSfg1l2J0NbNJt3iMX4WNZ3jIPFKfd5CeAMJKv
53ZbW138gIYjxRDBI2adlCmgmNCyuMkvGbFcdd1BEb90TrJ9sLfR4r/SmgI3t0A0qt+xPHa7yeQr
oYrgXsc5yvPj+vxnf5j/5CLuozrqNna93E9YwJKiLxFxrW8MjfXJjgi69MjufDxhdTjeLhfE3lPp
n82ieg2e0ASjA1hTCMgl5kWqo8JGn9t5vKyV3+5CjuQO+x3Hy5Xov+EdnZqxbleedX893CzZ8+SI
/ThNzr0Hp8m3CWGHij3ezPHJeUV/tLryz2rEYRheK9F+BvmYQ9lSlyblW6p14kbBR+uw3HRYNSli
HK/Cccsb7ESH1Lb+Us0IyO76xNIl2lYNBSnDK46xbucr7wkA/Wur4DCBiU6kz+VKdsZ2KtSnL2oE
FT3fjmMld1KNdrKOGJKDrVWCwAhDL0wiy3lvLSNRHNUSTIYvpYlKa1P/lBi0823UtECA07i3sH8S
uwkk6er6t2RKnxRhYO9cHEziasWz6uWXKhQOHuP8rIqV1w4RYYOF81TZ3noFupJYvqLBApBii9la
G2jzvvVShPjgkLbNxAlQn+2FgSXYhGt3kHEc4aBjQ9gSrPvOqJIq0uDDc6EpTiFawhS+mkj1+9Zn
9NhAz7oh9ywbv41xNPRwUYbXtolqHK0gIzJVJMGV7lDhcCYVizt5iSC0Gt2L10EtIcqpXBgoqkxv
6px92ywNdiXfCzYhh5HUwbWaFkx+x0EdSsf+zvSCsuXAHewI3QLiCMCeoxvMD0WhD7ocEcCuFK+l
cDsS4u1n1wa8IbKjFEN4/zLtf64hXTmNXzDe4/qcWzVbhCdu7xoG8nE1sgk0jvezRB8l2AubME0C
VusaILOfwfWW8YxDKHHw8CezYeKOCa6BLRtyXE3j0chEcAaPllDoQOgvJ44V5vmbcgM/Ybs8sust
iZMZx7WPHg0HjZcARtS7ezgTxiYrxW177TVjtkGUvgpf0PTxOI4rH03LQAXXHQUlnBUGVQFCBGjK
wI7jZBf8m0HC09dDV49FtI6ROHOql7mSHGFKuP8D0E6UwNF7GJ1fr1F/Hm/Ebqr9MLHETxsi6NNa
FFc4KYoUryMXQxVHE8wuCrfcya9YlCTxs8bcsYeknGvxVIbWzGXJ9UNSbgwUBkn1U4ZbAh+2sxvx
gcVGJo3d4jC8dGxzbzaDBWUiuKxTZ++tDLpCszrxqObYdeqLl73/j7Lz2pEkS4/0qwz63mddC4DN
i9A6Q6SKvHGkdK2O6/P0/Lw4BGeKYO8uMGhMd1ZVZkWEH/Gb2WdOXx9Bo+xtgHpx9aT4PwwWz4ae
3bjARjAnmC3bqbWMLTqoLTQ+UUbfZEpedWqT4CW21C1omgVSBQCC18nVGKIHRVGpb1TFeKKarLCz
vVOQYynDkvVVL+ls4OOcNBPvtHrLW1btEX9WZ+OeczTgVjjSZfBeBVgo69HOEdzCp7ytN+20oLjZ
XhHtV6CP8K950YsYHg3enZn15ZbKu1YazqqL4h8r1st1p6sYx8wEPIbkzs3WccxEa58Ycm4tcoE7
jKOEkH2V87/J8LmyCbQyIjkinLFIe1jGUx94dng3LeV14AaxsrviGbvnrfbUhoTY1dNqsZJ6+6MP
ZEGrhFYOM8eKUvJhSycwB34Q7D/21nWcZouAInmf+ObDdcD5k2n0CcBrRLgKjGHLDOYLa9MyDz5Y
vsCITxicKT35Lqeuv96ZNubrlHYJ4/FFailGnntj9oiikLLUchtBTjIzex0GmLpKb48xAvNiUO44
5/PjFLuWsCW5FjCkQInNOR0Csk3OHgtJi48xgyltTAs8sU/pb0SbbDovu1ecCqIh2I8yuWuSJUkZ
VoV7FzrX8t6HgmGEH4nCPvRZ5fa+jC7V3SqDs6a9BMYbT9yuZxdMYQDBZ0QZ9HZYak4cjBZxKT5s
YBI1zY79C4FZCvza7snrhiMy/aJ0J0MFPyLc5LbPX6uKV6HlOmDVYg/KITHTeYbrgE2G06m6Hhrc
w9rSyL2V94A2srQskBKpduHg8SY6c+n6Z59RpheYFwtSSW5wYJhcCfaABNH6ez8FZxxlNxLcg9P+
BAYyaOcZ46ynwaf3tK0dx5tWD1+sEowDB9WWV4Yb6b3Adc0xfma0+jp0hsegTnZ5go+zOrd696Vr
Txp1R6wmszxKlnHC4wl11LSvoxpwRxlnoeKe2vw0jlyBfpWM/n/1rT4WGf/7t+n3fBZ0VEZB2Pz7
v/3Lv62/i9N79l3/5S86Rp/sJ8VP8/uv+pc/uf73X18OvoupA/Vf/mWJ4asZL+23GK/frJn/+VP8
41f+v37xb9+//pRHMP9//vEJT7qZ/rQgKnLaVH99afv15x8mZdb/59df8h9//D++Nv0t//xj/g5w
8it6//13fL/XzZ9/aKrzd9L9DndnirHwQtHT23//51f0vxsocZ5N+sIlOcNX8kI0Ib/J/Lvt2nyN
SZz7q5D1j7/VRfvrS+rfcV+pjmdh2/dsx3H++K+fjFZYOoVyXrP/tdfanEqz/6klmHmiabp0rRqG
SpDFsH/rKNadNJYx9r1NRsZpETGJr7PqcXCG+NASwd9iY3AxRHYwY8K03gZtQ6dECQSiU4uNqCwX
mpWPcu7iSWujAnNkHQSrcmBHEEAthgaxF/sFf5AELELildRfW6OM5AxrBsC5rSWtvUeTxmgO3r5P
gqkdFHQYZlUWUS7ayFbQCp0yWpvYm2Z5bBHmn8KJXtjwnBeb3Le01T+9gf94mf6Wt9m5wDZY//mH
NbWV//ayOAZ+FM/VLV4da2qp/6eKWoT5NiNNzu1FtVCe7WoTOTh8VRPsqWFAMkwVpq+1aSLG9q61
//VaFVNQUNOQJpOoeu3GEEZy+eBoqKeFZPpAFvsl6icBJRW7Mhpgj4PjGkaVjRWrzoKgQLTytZDR
W6JdQMRkx8A1gPdnmId0BBbmI7qzyHgfZ/Qh5sus6KO10Y0fI7DuVdArr52npLg4u8NgKdyOYQ2a
kbXw9CFZNcG3VCLGhbIgSxI+2Y5MDs3gLP/6pdOnl+b3l87SmRV7qu4ZujX1Uv/zSycKot6BIzYc
1MlNtuiucO/DtMlnJm/j3AiIUNgu9tGRichKttmiTHtmlPo76qK6ivLuqDlNzPWM5dvvg5Nrb4Z6
RH7gQzyDoBOt82yE/4ISTeg3dxnE0ssaaKa2aIYiXfz1X+i3Fm+eEMt0eTJMzbBM1bB+60VPVUxK
Q6jVG2f6zvYQbdjaGSno5G9Fpj1nASZp0gubTHTa/63z/rf68umbW5ZNuoDXytLAqf7ri9nobds4
CgDlGm0cYFSm7wh4PObTG//rgzPK1y5m+8vDaeJJrIbwqcdu4RdU9+XjD2IJxG0dC4WidMcp/ML8
U2qbv36NtP+5jPBjGuQYPd3QXNP+7ef048EKcsnPyQsFWKJX5DYENkz8C0MSWLqwYbDmuCPvM7vC
Ch7ubTQ5Kv31j2Ha5vRu/PenD1qapamaRwrIIHjKtfi3vne7ZJTqyRSSA4Wdan7i8SdGIAzc+YMa
E2DPz77N0HJoh52tITSHUnyLjpN9rFknwD63IMEuSTWMTrnBVPDUIffrkg9eLF5zZxub6cqg+jEs
4gy+OziwXvQEodRtoXSvSm88MDA5dIqDZDVBvlpnnnHL3eEuxYSLi+Ew5E+qRGAuiQFva2SmrGjc
pUzxw6eDBljcq19sCEKE0LDdhUH8VEUeA7y46Xe+QM8Jp/9X5syPGGfXS7hgFSBNiRnVUaa+S+oP
6qCZ12pGqVlZ9YvYsbWt4RYMLbPEeCFWvCoCFN24L531qIfpspK4QmoDKCaBafraOHTgOTODPSoW
1sKRSjjyobMxqzG/evHFG/vgufD7Je5HZzV6NsmK1iVf3fwYJvWIdniWrPP4Rs3LaHMLaBkH6C2h
5lgt75lgQJxHw2uqYsK1PvpQEEbx8E0bAVJfwWd1nrkKZklNCRdxoeASDC0T948WwSW1jYUPLgLg
YLWSJjd4gGzLYfAVoLvGkXDEVo4qFcpJ2wFgUXD01dCj4pBopVnTIxdY7i2DbWOmRjUrvOAimuaN
jY05COUDs6j1Z2aqgvq0jI+4WIcZXRpdjwlvxN6h+sol4m9nMgvxvYvi6TfHGJt1ij8IkRIyG3Ig
G0UyHhu+P30cxgPtXwj7hM47ICWeX7+MMR2IMTEctWrfa8cbFh0jSc9iodRLVLlQKCqMLIauuRac
KDaMFpVN03W1Nrjvn+IAGpDjYWLRdHFSJE0GTabcTJTJXBc0hEiPtVZ70rX6SZbWYUjLjd98+Lr1
zrRwuo+WIZFKfY9f/CS8rciAt1ojdYHMrjLo6ESsSXtIjr2mne7HcIiOSLfvrjE41DnYb0onWb2b
hWjGgyaNs9aOx1ARd8ktFZMoOcauz5+ssm9p0F0qeXiA2J7OYy91tmn91o7lY4Abi10MLWhIzGtj
QzDrA/oW7RK0A96LcJXDZC466R/5R7GfNBrMOm8qWKi5qjNEpiQtPHdxSLufwXnZmYZSHlrlzg/7
t76ri4c4ZJPGBj1rIQhsAjwe5CvHtzEy6L0NCl6kkImrHlvnqh33jvbVsY/i6Ucuq6Rz7MNeY9aM
K1ivwCe3Go1UxM4FLltMFPAtZoFbE7ATPQMafEi5UrlrN6Tu0U5hvmERxAWAeULXyAXr4/NgTUKR
QvgdgyeDclpTdIlAXFbOi9lNJh6UsOnizizbOue93Z3szCPwlQbHisaPsHMe/EChTN7jJqO2w7bI
mw/F66tVHTMfojo1RsYe22CbAU5joOeyJfhig6CqDdZzyIx/ZXblZxwW33UcDDeNpYouXFxqqnwl
h4+BrcnWqYICV9pW96ZsKQvaJLXfbvMRppEewDoITY1eX2YtRhA/J176Y4VYXTpT5T7j1hub0jxw
WRYEgJgqKBfBx/d98ZKo4jWMaZjk7rsgN2GvXcpSFVdQ3Kdmy8ilSajxovLkSXkfCtoIdNl/NRVA
iqxQL3bOPCnGLj5PzPalK3sc3zIJiK/pR1+i/btWsnHoTBWCz03zSqsXs02a/VZ+FOpQqKAatRqz
XQej69zoTEwuRfIWc4zNuYZRgHzyRq3bG3m+HCiUSORFVSloyyq/mo86xrVR0uwnkhARTPM3jRMX
8KwxDhp191X4aJLweNdp4YB7xsVgvNYjPo4RXXFh4YevGxrZyuBC1e/VKZQnR4tOtEQFKQ5y0l+w
chBJiTnPdQakaJfiwvCioszDl2fgTWjYuojKLYCiYuVmIl09FmnnLHUZNiDnUjhqFvTu7JOjJ8bl
ojjZTYRNs5lkSeVCFJBeKsUF3zqlnhTUnSEADYfmcaR4WcL/ZhxmjSXAdEOsNRgxdQJg0ddNnlKv
PcVOETAHJUAGvowHuYexH+NrcSPwh8zZYGO/DF7F6ok8OhXRiWE3Ln0nKtZKB11ZKcNNIkWy81Nq
PexJnQ2epnmL1dIr6Dg3pyQn4vnvFbzato83YM3fErI2HpLhmb0BA25dL5AuqwWDOoaHCl75hwjP
Fk7pkYENbSZpk93TMeJeRvHO2KFOt5ajk6l1W1ruvG9cy+ZSgxWnm22yrosg2Wol1lEjPWSDW23O
WdUaRGf5sFFH06NmjeCoSwQLiOTYiIP0gWNHPq/KaSavNI+W3RyJpyWk0fzXyqGmJTcA+jZ425ql
1MtllebWOmUFmJJUjLatx0aBhZcGVE6jUWyVzrmZBqBrLynOyfgJn4qWdAvuO7z4jR7VkioDLhoy
+jJizPKOLsuF74fHyMZZ7jrhtagGRp1wKjyiexYQyEWZa/28peBqZfGEUbY81hjVqCTRsPyX3lvI
yGON4DwuJt210XqxEyuvMPRDgEo8DKF86nBcehgyoUSzZ1rA3jVwBJAfBmeBhVxZ8AFotoWGlFTb
EFkGqj7iyqvmWWBPi+iamDvV5iDx5p3WHpkiBweoTeTxgJBufFNEKz1rrX3XS/PQjvlbVMroENqd
D3OkXpPNzNYtlafkxHU0p9bYsq5/eiEY3wJnT0aAeJUHrr0HCyvm/VB+ppTwYuEMZ2qyAxr4o4TS
JS9T468ynS3yYEGhEaCDHmcRJKN0aeFKmWkGvYhEZsGZFjHmPIvPo4T45sS1g6j5Ew9scIltvwEk
ITsb4eKLGLy4WV0vUbIvTuoWxzLHgChTbshl/zNW2tnVWapQJFThvGlDe8oUhUROOcL5h22YGHxk
Ky1Yp1pi7XJ3rJ89z3nDNDfjwAWviZQPs8kuXbc9x4rBXGHBvtle8o5xCuI812TEqvBJAGeY+Z76
VfL09BawGllelYB0O1Wnb4IhqpeRYfRMfVPSo5mqV3MAMGn5U7+iFdy9wdh5Il00qv+YpQQ8W7qc
hOCR9BwjwXLo2gzZsnwXRECHRwuoWQGDutWfA64A9B6EF5fOat0cX2MOKoCzvKb8cZEChU1GrG+d
gyoQYR0mY6jRZ2LyD6Grv8W9d6/c4hH4bOK135rJ2NEzerYsg9Y+Nap2FekXSYdhWBncG5ku5jX1
r4N49W0VfJePcExvJbClzv9RMvFJPc49CQ1cQ9MeMYbNTptM100I+Niypiboca9BtZ6ZQ39SuDMA
pyQWJ1wOq1X4gGL97csHResfsON+ZErlL5SWDjytQGmxhqmupze592ckhvP4ufL2YZc/NTEtImZu
zukq+eTOP7rM51OJNjQkWJFg3Fc2H6ya8Q5nNY+mp5muKerWR6txEuo7VZigCgjkrdWhaKBzAByT
yYNapST/CrHQyVIw1bw2Gl0sVtLeUFf5SOtfTOAXqdXvPBvo4+i/DpKWaW4U1Hxo6DX1oIHGJN/T
uZ6yToLhbLlypZY+G6npEiRStH1bUOfHbn0COHLWaJEEHIB8FaXWOfTlvhucw1iNH75K7H1Qb6nZ
f6iOtusk9hbPG3ZV5nPZsK0d9n1tVowJWY6w6xfRmHLEGQz0LUodiNVxzmzje5MNq7b1Do7hHrXY
OFO4xPJQsI3yDPxwJiX6Q0obxtBZsUFrSwUTyi86ZUyLQto/BIrGOuAiZo1ce+ISXooeWQRsgK2t
GmXqhCU+GHT6U2tWhDVUj3xYAMUx67pbKScuwJCXPDwcLsOaJmBcfEvJZfXamv3RqzsNtzjm/K4J
uU5gZ68avZ6caeGGlsGNXbNaY4h0E6SpYkSWytAeNRNRN8JaBlwpp8rW+0yD3tjkX0Q19p2A06yq
8XeZqFyTenud8ezMTAwAlAdBDxKhi/OaDlP6ecDRUv+Vk1cxsPBGbHt1jPBsjxq2i0An8KWmLGLu
ruFrq3h08DtSL0bKYBmqGG9KNLvAdZeuhTnc7BNrLgyCh3zuS5wFNMc5P6lT7X0wizwEKU7CXLmq
ZSk3gusBpSI3XE0vSRmeYtZX6hbdByLrCDOPpsgrbG/NTu84GMGu+cLYm9jxF2hi7LRWiGOojHRy
kc3ataxqqbTt0dPSeudZ5roAg3pIDW/elpCf+d070zR3BJ4IiWGH93R8qYSLONIhdhZSfhR8A00l
mtSrt6D1MTBo/Z6lEbaY5M9ObIuW8RpvnEXBda6VWHCT5yYagW9ovmS+iCsht7vt2PfjChnv7A7y
pXE1jGtIqIu+u4IwkOdsZzMF84SHl8dB0qCugf0GSkqnLYvKcLb0waBbNBbH5c5dlCxfUjeQ6ol4
5u1wUqpC2XUjp3jTzuBOamiXaRX1iyxP90aF4OuPJpabZGsbpLSS/gDK/smyWP09+gmKEgvR0dFt
yPZBt2XN4wshw9OOnluhOjsc9ROM+MxV++o7jlxFlrVEFtZuhoIF0NcD0h7T7IGU8nDNIXpeTTlX
im5KP+QUAun4AyvXqrce3NoVbsGEpmIo2whhC6FCeMF4U+41p6YdxxM10VQl35Rg4s8DILRaBP7O
dKN9bSi7vuyVJaQCGwEbzdm0wjPiA0MFiUc0SwiOS7glYiwhgsTDzncyuVFC5z3o1WIVD9yzgIAO
a2ET4zcwCULNxsrfmuxvrWEffZPDcdXRcUEk+lOkrJuJRlmHq4ljpjY1jIPs2OPEW/dh1M0zP7lm
HYKHgJDBVhwYgh5rBgvcfHWoI2r3CNe78EL/kmUA29so7nfYgm+mAITV0r5hG0TxEiah/eDihdU7
54pj8aC605StobN0tI66YQ9z8iXQwJ1+0/Zc/llRvLnDkGMpBW2vA5S7tucoTI/MCw50YzawAbWM
BuH5+mfdZ8bdkCNkVo6mGrnIYxHESN4yi0Zs3n4fthzDZA/vrGKKrxxsyVRzsBKGcsg06lOG4dPJ
bdJuYAdGN3YXj/aogkZOHeh5osCQoMMsEPLHFPZBRKjVnZHx6rKlULhtAB4uqYYxOLGnufKmq9WF
iTSkB0KPzElgUHlyxBoZBo9UpvTFWHMTpCzcljufSRl+UP2mZ/i+ozbblq2gR62gzTaoyqdQd3L6
MMJ45pfZzVFinV3GfxMMw3tXd3c6vuOqju48kRKx2W4XRk/PdOYIBHOl24SR9SSyvl9IFWINc54J
3rDnJsNq2jApqzl4V77tUREFMsh0FFqhQBQgv/ESs9hzjGVQTEEsFXFTTzFJbQPrjzVRhXXi4wpe
+5xGnrBFzgiV/iYD6iut5Bh1ZAtkx/GK6xrbiQERjBapYfKQqAaoH5IIiyp1zLnZVw95ji/EnfZe
t1bXfoFZ29bSUyIontOxTDJT0qeWulFjWB+dYwL284DU58yX5bvxaap8OnB2b6WX74YIHqhUJ7SL
UtEBH2fqIhT2PTQkpQNB8tZRnDZzCqJ3DrOZkEsP7hoqc9q8arYtMHayVe5S58NwiPu43YQBGn6N
0VQp8UeYpX/oKj9bNybnTizvO2I1FGWW98rDSVvgQ5kh2Ja0DeU5U4E0Q+VUT15L93yqc+AlP/Pe
NgEH06zh5DvUW9YGElSm85jh5G6C7j3CmEsAKCQcZpA9gNZQEAnJfwhlUIHSGRdwUvGCYRktIhny
LdCaGe3zDdqQmpPId1ejaS/j4dpp4nVIIELaO5vsad3h5WP6GNNgSfkfQXQlPJb49b2PUFLVNVyz
EYZEp+jWIqgiUB59sSpV/UlrTHpVRvPT8cGCteigHQ0kPC1tfw6LQ6TeRXlxjUm9nZnVziow1XCY
TEeFAyW1BLVHEWH+YxX7gnLvYEQoNgJygBrNgJWSbepO4tjmzLjEHUuj3nhrUrrPMDXtgD/l+A+Y
67Gb5+140doTQ615TnNcYcUL3uS5Ch/cuMgp4sOh0lcqYEDBjqXiZHsE1tt6NyXqeIi65HVILxH4
WWG9rwQidGRchbjV1ZU0ZigP5Bu5pAAkU4htkKVi9/Q4+JDPxL/W+wlGGESJxjVPyYj3OZHTnHfk
/IwdPkbFj3otXFZZ9pl2mUeowy9nYd6YK4/zDV3ZqzybjtXpvKKQYzNUzlGhY8uOmkcJEWOWFz5b
8sYPQay6JVsbJP85uEuxsgoaBnRrCbGgX4/VpQktwvj4QXEs6I8VzHW9Mh8GmXw3IwGLTuHL2jVx
cZ3SN4BtNHC3SQI2IxFkop0egmjrPJpmwqw6c4iXh4SN64+6sFY6JtRSW3rwjbPgq+8ewrKCPvFl
UeWayXuZXyLYAnlFA3V2pEheDucmZZZ9cjK4FOcSsIuONaGYrXzlp2IsVdCOMoQnaT/ADAUC+AJQ
aKroUG/a0OOTJV1i/RiN54Jk1L71/mKYrK3gTkf/ueHmaGNm9tIL6mDfju9MySebvrswRuHPKuk+
mdjyyUt7ANhDSOUGz0FOTPqhG+OP3mE6XdueCSG+IAHXj/eErlK1MwXzxeySSlpcGJXNIPbth/KU
2Go/l4bzpBCPRlQN0S+i4B6Eb2F36NRjn76l1VdejwxX0mXO1uW3oDq0AVOQImMxAwn6aBnWTsjY
WbnVttZvHVGrNsxubtYpm1Bg2c/hGepBDhLNqDmGBi2nKT5tCnfOxOPH9BpnZMUB+u426p3nxkIw
9gPWauabG9egMARbzklPqFalgRXzB/XlZbUjE52wsicUlFvdK8Id4ZzrMFKvrlFIbzRU4uEYhJDj
7Im+24HD/Bob+/ClhogKmCQISq50xVtM833qGJThI+AFqHj4DYvgKnEQv2SCSdVuM3wZ/ZfE7Ulu
pyeq7Cj9uldVctM0ncFR6NgtGhwpUf5JbySD17sdHbVpW+NyZNRXVfsZOzql19K9J/6Pmh2SYCnH
bS8hoMClGzho8m7F+YU4NStqn3yFCWlP8wOaIlmDirjvnRtQzRDM/2oE8wJGJBhFZ/3waADbMgLt
JMeWroaKQUSWAmBOVQN7HhveBn8/512wbf4WLiCa5twV57rFft0sCaQ2cP0V/HR+v0iyFGRvoTBS
Xtf2OeKbNxx/O/8SBOGproNwXqewUGzSjzAs3oOQqDgBkAPzJiLqhXnNbOtJZz6w5EiLghS2BDgJ
F9nBTim4+ShDtRuMB6Z2u4zids1DwaCovubdl6jt6nBXsFVqGIhrh7M0bsxe2FxXIyoqbHPbdU+i
/rTGY+KAdr+CsLeTL9i9tMVNl0w+wqa5Tg0wffKpR1oFuBRMYglhXbd+ULW3Mcjnqyw9N7w3lp7t
qZK4hP5n4PL6O8Tx8DwyK4e4pWJko1cc2aF396NyI3fudMoi5RZT6dsad7FIf3rrLOOrwx2+rTgB
mdXcMz7YUD+dia808IybZEKGkE4k7u+NcjHkFGCT3a3JCbu2BrYdckCfY7DL42BOJ1BBJQwLAoR5
WDn7aNeBUQQoSP88kx8aO3yM9LrI2Q5LfHI1aAbqYXlXoqFfDYeKom2sdGu4PbxcRECIhn3h9LhS
rzbT1A/bB2onuodG1wBG9wurEnx/faVIxm9sSnVOC6OgohEbe+LNxhi2V0qzJjnVbuzh4On7cpqx
yakhSdos0a0bM4rgtunxFlHc2iTEb86TvTjvESjTrNklrSQMpZtftoUxsMGPDs93AwckCZVkLkPu
BTmuP9VFwyLDvjA56XhOt8oS9+CXwwZg7CA85i/SY7yoTsbRwq+nhBhc9RbzlYoyZaXfNnyzjAMm
LuZ9RHbIFOoLOZUHgySIETVXEdYUAs9sYV6pr6VKK9RIpquDvrBoJmkuXSGoU6i5jmiYObuWxifX
oIguo9YmUUrmOuql0MduO0jiLL0bywXkYNJuEqJUGytrW0BIi52L5o9Xv0r3zlG3TkH9BPiQH/AW
kIEycASa8bPJYaIWxI9o4VGwBWKBLQxmMjTPJu2w6emKrRZhuWNsOvbdWkRQTU1T/amemodUUd5b
zF8opZsAPIvRUvZNw2jAYql7irqHtk5n23jEfL6JLPWpoH14UdJQwNaoASHh8Y+FBqxR3gKTSbKS
cz9RqGp0c4K9OpKlxBwAbNcYVr4JFBJIa8J9Tm+n1TTuNqotLkbELEPXy3Gr51e0GgTFhKTKADmv
c4mbhIJFmjUKqGVDb0cXt4+CENtOuJQiIK1hZ+XnjVL1HPkfnv4wZUyxJa1rjfNppm6d0lyPUlrg
yuwLVOVv0QAOcVnEo96+xzjJAbd3G8Podw11k5xWxKwZU2uhInJrlU2FRfTi24ypB5eRibUcSfZA
vEGYwErHWhXIeCmXdAMHnGAMrjE50eJv1bNnPiJxii9krmgGY4WBE2tCE+jGTCYbCMkjNi6ugLN8
OBIRmBdcEU1CXab5GVotN1uu7YVSn2qV4E5BGx9xiGJBf2ax1FU6A7snmh1ucNk5WgqqgYt5m7L4
9cyH2gRxmDrXPFG38NURQM41lBxo4kDfEAfjFc6YglEdmoqTjwQBOkoIaPYQ7KweAMkZ5qblkJo7
zXY3LWnpvPCWqqA0NqJbiqetS6sln0FoVBFRfDjJcbOVHL+DPmHOeMSDsEBbW8mETk2PjDFtn+xi
BLazhY5FXim1h9TjXD0qqYrzYAJgqbz6XU9CC6vGHD8LVO2tqdrkRfv9hOYusmYvaAisxp/BC/ci
fM6jb+6TAQiosmqXlxYOGfW/2KUXtcqvtwBTwf1okYzt5jt0NJYlzmSoQlmD5sJ2rGP4Ft1Ln9L5
RQaMsObCjle1u8MI0T8m1Rr4jeqeEoe43Srqzq5YZyy/3YPtPU412BQJJB+mCVgcS/YMubkD8mOg
tvTRA306gfYUwH1O9vwXqIgQab+S9JXETsJ/NW+0zj9TvcEgRFc5LWAwJrOWvjX+VLRNqJhK7sJe
jgqM8RevveblXnL+cttd3VGnmVyJG5LMIN3ZBQ7SEj0IOgSXhY90oTz2NrJt956GA/IIoyv76pl7
uZ5ZZn/ov5T8J9bvcfVl5g+WcjDimxbfkmaN59lJdoFx0MqvuN5DuRwL5WLbHWexFMdMBo9Ho7hx
1rBez9MyJgLj6EeO5hnpninNaFEFlKpLtbbY13HogVMvNYYPJuc9im2oCZmeIdp/QHMOPEJdmxBJ
cfExaz6QUZyoTHBYOrMM11TPAclY4X/JtQerOGfWNRF4xp/V0P3WusZgziTuXk05DdEltE4sZGaO
vDy8uJwX8Os9pqHcjND8GbDNBz67MemUQCuZpVKKACq5WvDJH/XniVhgmKykWTV3OGZ3IGFJ19fe
szEeoQpRdMUmYY0/CCSPBuO0RTQhJaq0XzrZhjZBsCC9+tBqz7lA/o+wZM1z+mmlH7e73NhEoLno
GvMadGuLx32hxfZFGTHZDiPRHPqu5StOx5UQHLcxEWY475RuzXkx1fKVRfISxgVyo4WF2t6PtIDC
5V5OQnxLdJBrbRnexybj7CMWSVAuyG0QaCOny3wKJs6OC9iJbDMgLEzMiL4cYM2QATM+6JDHWodJ
FvhU1vJeMnftyK8kHyMP1dD62zR3SLZR2MkwGcQ4Zhpv5tCF59TDbOCco0DpCWyuFxyFxuJdgbbs
0wNaPMmQAwFgCp20kM67fVOgcSfkx/uvqnlQ3LusXrTwbolbq1zr/rGq3zzagfvvrjvr7UPp39P0
sUpPevyVjBdpH63RnMf1zXEu6lDOav4SMW83kdOKftbhdWBcUgEx+wqJeHT9M94HyEFEOYJx5jWY
4z3B2ek+HUQpchlBa+sLjxCjIQ9RCqaf+0z32qkvrnmv6m9rOJcxL1dY8V24YpBxRpfkLPMV2DdM
JxJ1tZfbWBcfpXwplBt1MYb942cvSfTqVsl3oG+M+oiTksqZiYNDdOenwUgYIHql7qpIkvNAmqx2
aC43izP4TFwytovhEPcmfLASNV+q41aWybYfmfstdVOlY/Js1epn2xu7rPNog8UCv3TG8DXxSNVw
cAiI26VIaFHmkEZ7JTXNcbzpFwGftIHWuqFam9Cua9fDRAYXo3eqZqPCpUO0G7YWXO/8KSG3UmcX
MzgH/kfU4N5rbKb4DHvuCHE2kSvA6clCMEIFkfqq+seYWuH8sydYFblL+CiLeOwWSUUllRkcxkSf
W20/z5ixd/V+etC4qM98jq5lqTKk+6mpU4/UZKmMtKIyLCT0EXY/BfMc0eJs32TJRkXmMKt0PWj9
DQMn6n55zhYqXoQ2O/QB7WP+t3Ah92BgNTGzNqZYQ0NaWoDjTF6LdjAJwr2QCaGl8UnIvarkT5os
LraoaJlGIVS6p1R9d/iQWkASZ5rUd2pm6YtRDqsoJIcA8p15JFJiUh4IIsB2Sa1jET/bEPu7DA93
+RNqOhI1fn4iNWcTArcQaremosoaRM3inSgH2o3R4ytOyj4rM2ycZZLF50AwcRXaGp6W/4zotq95
i+eENffpiflGGSHfaNfG3GRqjzdHGZOtTgONqo3HsUhfA3AKyjLVHocEIPS6rlTwKtc2PlTZ1cqp
ReB0mnJOelKNA762Eh+XtyGt7VJyGYR3Izq7CbcfeJ9BQaDhyzafx3YHi5MPa6Ey3nG8R5/TENdQ
37jZFeSWelFnDywoNbWCnJ9TyljRfyg4mLNYQhcIooewuZY9n4pL3755+aMWvUfBPOVaWlzIJ5ov
dXlVlW9bfY3tIxnFMf10ktcYkOt/MHdm23FyWbZ+oUOODWy6WylahZBkSZYs3zBsy6bve57+fDir
Mm3SRJzyqItzWX+6AgGb3aw15zf9Z4EoagBMAVWiuLcLpAqi/ZBE96SLCwMSL5V14kE5XsOXGaKP
Qj53w0tvPOXaJ9VE98BRKoDIe1sqj0O444h4FXLS7SP2lSMmaftLEAZgWbFcfR3NB8JaMEZ8IQQn
hpmGgyoxrq5stFZKLhjRTxqtReM2198SHcDGa9HemdatrWyxQGQ8R9zjvnwX6snWdwmvxyw/m9EP
9DsPZXqvc1zw/ZuxvU0Jw5S4qAzlM4l9vgi/x8rBHHg7I/kJUF9ZQUv1xSwegew47zW8Qm28TcZD
xV+QfvHlo5aRZ/Kk2R8972UGkKXRPjB92uP2gxd+HP3HeB6ehRvKB4u+hoWGMkg/wk7le703wxdy
pK465xkMGJTfT4HX7VUYTFjXwbN4Ps0LiCz2mwWT079WnG5v+4fCg+1wnFBpTyHSd+tzN59uqHOP
ZK8hn2LDXGlfs+k1MF5Io3zGbtlSMKtvYv/AQc1iNznFtLbV96jABMgZs+zx4nVfTcnKOMBT6Ked
DdQyQkwkX0mTp76COiZ7MlhQsC7jCuZMAb6QWE1JR6SgHoY1fLxO6clJvltbf6OmeBtrPRJs+UAt
rNFJqrqa592vZcVMA3ePjd6YvynBmwPzHX55/CmJIwf+fUDCT5u5juMb+zCGzdd55j1JtBMTVof2
28RNVBEmKUWHVA9Yllmiyf1Ro6eqDSA8QXeFmQfzmiTP/an3cfOx1Ltey0GeHg8nmhzXjUGlG4WG
xbDtH6f0s88hFX4hCzZbALer3VS716enyHovuhsZuv3dhGzWLNSX1MENaIdKdjV+6lv2U1pfvQvF
vyVBSIC/a2ABpKA2wdicOk1HC4YsygR2Mzfbwp5KuQbVBWIU2EJFY0Tb4LOEPyWHxnsqbPUH+geo
e+O9qiJBIUvJ9SDGTb4553OQmCtrqACy090AuDdbCX8c1U0ykQ/bTYgGOv2rNoOwQ43OJwKw68KG
npA4FapKnxpQ5BwpUUBS0Zw3s7a/Grq1qevmVdIzFc28BTO6fR4x8HKV2EXIiWMBhnPAdUL0NREn
qBJGz0NbWL3K1Nv5SefmjUTaqDUakYE0PPth6g5DTSdeaS2+e/gM1xPC072pKT74rHZLmo24h398
Czohh/IbU58f73OD8gLlZQWf50HNVPrVzWNJpEzTzYbDQNIWN/JH6fXmASMm9lw7/hS2ggQiGG8H
p3lses47LRXIa7Lbn0oL+PtYA71TC3uLhIoMJYz6I5iVbTkikGu74V7VIad44pMTdwPlKpJlNEx4
11Wlv8VaZB/TlgOm1GtaTuTNULC8xqWN4buMoE3SQw0C/WaqEWW22pxXpkAmNgsEwVvJuexEK7/b
es6XtLeKQ1ek4VYqMNIlspPBS+2NVdcxuo3MJoSt3skYxhhRY3QtrfAGGUezK9RO38sGEK0fYJ4d
fPGdtGUYuWnfXFXhiMXEK98G764ao7eCklYt6keL0uOVxmIf971z1VFVpF6XEc1AcSb3CBumIUML
vewxnBHdHDn8n5Oq7qyh/TIJ/mFOZaH1QReqjiq2bOKBq+RzrQriskncNOGnlOwHTiImYWxmx9qQ
hpgBG/ZkFuyoMsH42mUVjBf7FbQvfVWp1ckHH/HHddPrt76xDWX1Aa7tqxl8S+BfHoMQZaSSPkd2
zkRo3vgFOAzwzXLeCWlUrfBTciIN587WJD6maG2B79r9rQjunCEDSUa+CO25+jSnQmKw/gIguyOy
atRAAYyPbaCTUGd8GELuYtiacnClE7xEj11bDI/BgE+amEdzdNCzggtjhtCwjPKhUcgMbp18Ds6x
hpdGQ3drdylb6djb9RHTTIoA57oGDxEUFJCEYEDmeoBt8r1OmCv6hlEf2pQEHQ/+I0b4WuGfgc2Y
GYjqtZXqt3QYnssMA64Zc7tVOO0aCfHHAOZUm2AQaEZuhzwiVbTCi6GkOCF6pXvJKLLNUkJj48ny
bgrZ3gs6KMA6OSZUVI3tOcgrq+UxVHAkjhWsHzWiPChe/UFFh2M6uzBKCOYEocI/bpS96qkP2Ie+
exHESuwjt37oBICt1HfSu9BHpWBdye6LEBXSa55G/8Si8aDYROmCt4CNR/2VivCuDilmsiJGecKH
r/tfY8PnSwmsl4lNsd4N7UEg1aKyBOuzSHQSnULxNRfEX6dwqO0MCETM9qdDs12IJgLRFBGY4QzH
2qIJaWX2LpPENlVa3exrRNp5yAFQ9KzqdPlzHxmXjuagbd5FO3ibYoDjWU2c6hvUdDRLeJ5TcetH
OdNwapz6CP1brj7UJgi70AazkwtxY/w0PZD6dJ2O+EE9ImpUo/ycBiRkZLGzCY3h0Db5hNA8JwSG
4i4cBGpQcu4tMZpiH0FV4KAKyExXMZvuFMef8elTL2uhS5SRxQGitTeVJT7g171NFHrGWt8FGxkj
9sRHRtW12mZD+10nHGgHIGmrmsRD+hZgLdVqEcGF9YMiGefIIMfWRNFARiJOcOdUh8VhiPu9GGgE
64jfTzrWlGGIjuPMQ3awEvG2uyeHlINtSXHuNp/uJFy1a/yuDyYelK1l+8BpJuLqdOdHgiy0C9Xv
fIZX0zgg8/Ux3hbEJTJw953EcIU6+M23Ne4shZiY+C8ZNUgzEPBnJ41nT+3QaKNvNqw0yiCsKJkl
CSol96pn/MJwGlnJ4hQhaEmA4EgES/2NpKloLyfYQo7pB4fJeEK4DJ8kA/qTlrQO4Q8g7v5slaG6
Z0UCZ21nNDRN/7PekDfDijjHom9LGxlqrRpvYnT6awoSYisneCHN5HgfdKTgPT5mAhz0q77m79AG
52MIjIW/mx0vZ9GUJLit52cU1PnoGHsfnWbMNoB8MAl71bgtTAudG9ZgrEsZwluRvql18FnE6TsY
mPpQVx9svMdgpZpr+snpdVLrR0KbnysIeZwsKo4RQWrQ4USqMKiQN+6JVzXxAyLAsFSMd14wYhWs
GnnVq2l1m81Ee4fCTx2DFe8VBy14Q3C7LQBztRw7rc+KjvZxlHSwRNc/K7bmojHSr97I2wA71Kp7
ZzDm0NPycRxAMJXtHrxRvLHRQDDgSK1SmHixDVO19+k68d62tRLdey0n8JoHdj1W5OZWNtaItvJ4
PhyDJqsDpX7sk/Aj6/2hqTXdjQRNrpxpwQoqloKsJstshAhgdzdFIWnu1lpx3dTW57Ev4NrM6PBS
fuuiuKY/GwwQgY+oX7945Nne2JP/pidlujEQHYZZfGAvhkBmyl4Ksooo3yLkGGckrDl86mk3YZNM
v/kNFeyYfIZN1n9pLGLVDIsNhqARu01xdfn1MbI9to5dhZgSufsVIX9fDsKQbzo8jWNskQIASRlQ
YwNNED4S6i22kTL6NltG94zmjcCdtJ3l57T8pgwuLRmdRc4OCH4KZtcIIZKBI4dFG3V0am3Qr5FI
UsDpj2vqzkGWfKH6ezSiAPt7Ep6UDoRBZOJ70MmKLBAQ0Zb7yPmi/gAsWyDOwiwilRbMek5cOYU7
xK/TBs2lf40f5kr2yRM7OduFRq3bUBpIESRSKnnzopyClcGawjRCukth+VtcAqL7kUjoh2RbfDAd
VCK4995QQW4s0q6eIFseRVw9kkOOBswqX+tpBkWY9lFWBWs/CgXZt1dNF8pntrkbNOl71Sp07IND
RNxM6BKYqu94Pq7qK5Rt502NtDmDeJThrgKbUltfpt/DbvziOPkRZRBuTav84UAxn/JgH9aKxeMQ
HgDj+JNFOZ82UQVxNmA+/47S4anqvS/IxN000+s95kisOuP0Eg7euC/U8C0gSNFMU6wPKQYXS9G2
gWV4cGopOIQy+GgV5ZdBL8ZNOlVfwYC/cP6DcuAEc56qcj9p+zLr3zRzOskifW3H8naYW3VDkB1G
HQQEu1YIzDNHE4Gn6BWgeZx6vJqF1jaNFxtCTSv5Lqo7AeLU1tIXaED+LkemxbBSb1RNI3+8VndV
3DR7K6U3zmkXdg+d065WDzaWlQ05m/seHC+yEcAlFHPoxQ+HdMY+6ERXbSVrLujvryWqiT3gkU9F
ZlDOdtLkxcuOXj1EuzakGD6M0avTsRkIdbODbkskDWKVa9120FBGuHwU/rdWJ/UkxGuSl5/V8OtA
DPVVENP/m8obPUlJbgz4f+yIdJ+cQbkzI/pQXf2xwet91ecpqPPE3GPk5lu1Y3BDHJQbn66LiKdH
iZqPuRQNVIAbpFZfmupAjsM+DWalhca52axeievLti01wRjT847PODKDozU08xTBMSjTQB1j+/YL
xFAhqHs0kFEKQXQf6UT/tWWbHwKt2ZtmsW1LrbqGS0zTTyVjlRjmVg12RhFrR+OLNloCowJzaT8Q
lGKhTSiJ0U19LUSqj9LeMziyFsAcI6gp27ibPZTBnqabgQd+oLGZbXEUaHRZEIMPANXJar/p9OK+
RUpow5q+TSkqlFDbT5FaIVZSiFqhqVmIHr57WmbbovC+h7DTttBa7xyjAqVecDgXPdRoD1XWVScy
m6lp1K4dL7mfChZ900HF5+ecRCzCPjTBzrQ2UbtlyJOzAH+C4uZK0J3UhD64ZyPEDZFL4vQg7lJj
24frkIJlBgoy+abNcSwRMoVrjvtHclmGrTWJLwMxb4RuUIfy/TehN+rG5q/dNGboHxJj4Iwxgd/t
hcOuh4OGPCiGyjDKUCs44Issj1ahLMPHSgSHjh0DZ3b6VXlrfhn19gWrz0nvn3USXW5tg9ZjJfG/
mlGKTX5nY8hHzF2ZWxxkhG1A+LRa4NAIi7prWPuziDt9FXNzC/XfjAPRb5ijsWToSnXL25xDPZNs
i80C50jTHr0p7La5IuMdXiwmJ3IW8lDNgUeCQ0k6576iuzuWAjpGUrMH63NCDyeIrehnf0z0kn56
yZ1yuAd1atwnsmiuFZwoWxS8/SbwiE/P8gaIln/ItWCvCEP70Lh+2qp3VvgjmYz8rreajdFpzwrc
Iei2UCWl3aIRhiqJv+hYBA4cvERL3UovnsvQ6q6yXiv3jZ9zuI4b47mttK1D1qLZvRoTC5NvY4fQ
CDCxg1lZFuTuz3/78y/10DiegPn2qNKQ1oV8GXgYrvw2zo/q4FAxZQ3Y4KK5VtsBeXWAiLjpXa3G
JFoOQ3/sHP8xYOxBBmwholvKUQGY+BNbIAd0Jmo7ipMT3CTAr2hTMJJnQoOF2vm6nILopvBtJqSg
Plbq+O5zkrhRek5OkkyoKsMroWRERv1EOAwBi4mj+a/m3CgPKQ5vnZb6VhpTv8WmyKZ8tGqImOWm
pXwzsBLjRc3c3H/m/0vuAzxQ7HGiCcho5n6K8a3f/YylhnyaXjVNGM0uEW7b7z53NHvxikYfRBI+
psQX7BFholGwCIsxJrYyderJW+wuGbEJNPUIoNyQltpuItpgGwIXH9RG/eiY8qMVpcleGU76MJju
6EGXG0DubGu1mq41WWe7oUvLDZJejTi/TyofzgOGK2NX99G3wbZvgVoGT0k8fVY4f50wSx9FSuMP
ctkpjWLjQ5hO6aYkl6iomnBfWE1xQ44o2uJQ3FkGlZFc0k/3hX90qGoey4ziq1/Ko1EW8s4bJri3
rcb2LobORfUkE9iof6IwyMDa1PxzN0ts0vZqcurgyH4S9IVUPdpEDXNQoam3OZjdjVkZ2TG1+52S
jymcM5WkVOlEew2/zSkD9aR0ubMHH3qVqui2c1R7LYZfLAXwoEj9xAFIv2P0EF3w8JyHMa2+QLqt
eid9NirB+2DD08h6OlaTwZdaNxvWI/1ObZqDEQrzRjGIkdb5FXREtKdVx2IDBKUyDij4pejNEUB6
4E8jr95UNqF/HCj9k4Es7ipv9O9TSc72zxD2f0aPG9lj12jyWJIFtNEJE9qOzlC8VQbWvnDOIC+Z
PuuuzfGw4gvk8+XoZ2wzx0y3zfxA2/l/G41CB9Lbff6JeXBmZIkS+Tf1xAoTSc9/bKt4j+smPJZ6
hPMZXMvGKtviGAlKogKdvMHsm6s1pUzV+Pbzh4eK4klu5sMe7vewBcqIegvy8z7MWCSbPvkWm2wl
x4glkrgQwU6lr1CM8EWE0ks3uj4cElgsV8EY5IgIr5yS83hLwNdtHnrkPcT6RqVqdMSEBf51zhEw
CvUmN/LIlTMxBfUptpkxZioxUuI7Bg8AZfrYwYnKyvALNJP40dByNHUcN30PLn5dVsNDZtm3LOXY
AGX1CDlS2fykmhCPOxci/UNVMR/bTbobZlyLR5jvKb3Ph0psCZksr1Utyg9KWdwK1uFrQy+7E1li
RDdXDsAR3zioWBZB2SvkSkb853AYb2E17ibi7MwpiR/hjgP9DQYx+wdGQmA79U5SH819jc5AiwY3
jOUdZeWtmpjWB8bxjT9X8cYO18UA4HFLcvb7FFsqvEpG1+TUVOgpPKOMSNujlThf6BQ+pJEI73zV
p0iWoFgoJN2F+Z+Xg8QrGWjbd4VBd2rbfD8SGucYg/No9BR0rPAlj0wGiBIEtDAIcPST9sGqDe1W
oijzM9TySo8rqfd74ybpy1MY4RDDpwLC2GGEeDUM3CoKBMei4T7UEV43dirRZo7P+lh/zeOME6D3
FiOv/Ccj43+b4bSKZ/p/Ij39/8hwgmx0huEUhNnvACf++fd/Apx0+Q9LdXDIaiYOpp9sk38CnCz9
H5wqpYO411QNTZfARv4L4GTwP5mqLkHxaALmE7/23/wm+x+q4RCEYNqW8T9BN/2OhsFwLC1pGJwh
fkfCAG3XiGipFLexKI6zjfa76nMWEX4YImmpxgqZi59ys/96Gg//BKj8CkRau9jMSfr25ZGqLNQk
9f/EcaZllFYVN0nIqAPFdxWp9VNFNgqKuPK2GJ37lmCN8xebGS3/Zrj8687UBURmynqjjkvJxQxC
zm3oTU75eP6nf8fD/Pun5/v75T7sqnVMzTcVV/HtT2kdzBKVnCaW8pIV9ofz11h5VuqCGWXXfUmC
mqe4bMHL/RDXWON1o9wZzPHU8A1ELQ6dgWlCh/p3V1ygiazJGxE8Tj4oVbnTRygMJrVNHVfKDDr5
TvIv+u9P56+19gQZ0b8+wWJAI5qEanDXpPG0qRtsImYLQjJUwFN7JEye/u46C4APG35jCvA3s9z1
nGFnxUOCmBtRvmyVv7wX/fd7EYaKiNhTwjs7bHdD0W31SH/LGB2mp+7/7jYWFCzfsul5N5bnIhd6
ULL2xKYHmIpPf1j4F7BHvxOq/j2oFzMBqdLxUI2Z4vp63e5qbyYml4h9E6BHHJpv7Frvqfl7YD85
EFwYc/P7/tNHupgROBADh+giLhrTs+byD0VMjYWTw4VPdWUWWCKv5IQkVcOy5trTGL7ShUg3tmZ6
N+ffy++Usn89M7GYCIJpCHyO74rbqvHr4Ae3dl8c8iLjXGM/KkXlnr/MylMSi7kgJUa2j4PRccVk
0JBARUM8Y40ajm7F+SusfI9i8e1rrTpGXqI5bkBXJdOI/R19jpdaIOyNrToXhtja41p89TQNNBhl
iu3KCLuCBmySRtZeRwtI4PmDOST/hZhcBRKuXWj52atthfmns11PC7CadqJB3mgHzRssZn1XSpJp
Kg821PmHt/Z6FhNAkymBkpqR45p9rMKkSia9vi4dNCtUjHX5fv4qa/ek/T7NxLh+4jKogjsjALGB
TJuD+j6VytPgqC8tTLbzl1mZBsRiGqDaNKVC5TI2CSWQBQ55nTzqsfJtqsxPfem8YHg/mWN6gU23
dleLCWCg/28OXR7cKSZkCT15lfV48rN0oETFgS2ww5fz9/XnlwTU7ffHZxLD2NNRJbeXIlfePc4m
DYnm5Pyv//n7UZ3FRAAMWMWEZPp3ZmLfwOVqN8GgASfITz6UnPPXWLuD+RH+suuAMJWWMkkUtybt
AHxlkZ4cP3Buww4T1vlL/ATb/ed8zD7192u0KJFjak4+bnr6SqKvSGMsd+jXdqXV7UeYX9elSDax
DpWsIurUh591ZY9ULzl/3IjRv/C2/jxtq85ipsDHl3A6y/w7TUnIUiiQPkJQ/7udjuospoecmoJG
zrridun0g9SUBz0iF8wwdpyY7wMVo8PU/+VLW8wNVgN+vBhbxdWATNix9erZyS6a/Szn39jaoFjM
CmmSQ5RQNfbvc+eli33wevlpCIYLL0KdR/CfRsRiPrARz9gicRQ3CMjeGNAKqCcfXR+RbQ+6SHEf
1A8jxIFRvS3N6ZiG4RNI7BtQDTN3Ct3kHEVoTQVVCvPh/D2vfWyLOSPW/SLKJ8H2u0JH7HvlTYSt
mKAbPHoN/twLe8eVR2svZgyjanUC5bB16pm2A2iLWMIm7hlhzPnbUOd39IdHay8mDZmWut+BB7mD
1XufpvknH0SET9HI8/U9Fu4cHnq7rahxbyIMlIYgzcFwnv7y6ovppNF9PQhQ+N018XASWXYzWtZL
FsUfJ1DZjZ8+AIe8w5JAmmz+PYwTt23tv5r0VXsxyzh6amNtKCiXlF8b430Mv2qqqzY2EWY/Ltzd
ygRiLyYQu/AjjOtcQnX8r45HXIbTHzH6zDWn+KFUkpPwtWxjGu1j1+G7cNr6oLd0Ui1z29OrO/9n
rHw89mKiUdQ2pAPnh3e6PxzwLcpCP0zJTamhjxw+x/Hu/GUW4NT/3oeq9mKWKTorVU3olnel7UFx
00Jnq4pw7stnwU2sVJT1AQQ9VNh4oIJn0da0KlTPXVntz/8FK5+kvZiGFJXXWUqbXYNAVRjQC6Rm
TI2ywH5CzfjC8rT2OBdzkSjz1lFiGJboaA690b8VbLULQNEY8PqXxlBOlt1k1+dvaW0ELWYZhJwW
8ZJcjGIPfbRGe9WD8vb8b/9510P55vdlNupTBU5lxTJrqj+0LH3QhmYPyoNcFuTGZhD83epjLWYY
VdGKKh1YzpsmexZj+6pxLumk8en8bazMkMDDf9uR2GqGXgXqxl3mOFjKw7subG5tTCnnf15dGVXW
/N9/2fEAAS4J6PX9O8R6rg5kD+bPbUdIJzqFa5vEpghba2XZtO0w29fWj7oenpVId+N4Og6RfYoK
Ktnn/5iVsUe17be/BdGXYzaolu50sK2RkPQLSeLhpp8s8jvjMtv7fXDhWLn2XBfTRg6lw4nAibte
Yd2qEWm5vYe8YPr4d7eymC0chzZUoKkOhIpwp5PeU8ZoMOu8OMjGm3tINMDwOJ6/2Nq9LGYGtZI1
LCLOrnHs462HBXSY0tLYCbVOLizUK1+qtZgWpsnTcp2oGXcKSKutaO+4hQEo9/wNrA3CxTzQTx2w
AUiHLtSpg2fJrzCtjpOo78b20gtZeUZL3rUS5Wj5u8pxkX3udJWMSrSvV32H3/z8PajzH/uHrYa5
mAgip1DM3Bu4CcX5pkNKgzbyLSdPxDLG26xOSZDB8xiWFjFnPbDp85ddmebMxfygcQYKq8Z03CJx
7uANbpMSXWspvYf5m4EX8uH8dVYGgLmYJyzNaxMZKI7rt8MjsONPIwkq53967dXM//2XKWggoh6g
mc3ZPi4e5qEMnV19KJPp8fzvr/3pi0/d9h07JbHWc0czrY56RBBolwHlPf/rK2PXXHzpPblAihMA
PQ44IcRszaHXpmCec6hM5oWXvHYN7fcnNEUJ7O129FyrLcFoRpu8nD7Zoe1mjN+/vI/FFz4yJm3o
3cCbHR/njZjE1rHbfCPACl73ebT9u8e1+NSpSI2VAFDmmgIYuKhsdQ9TIAOdPskHSFjK+HfPzFis
/2TDkrCXtJ4LQs/C/w8AES1YJn2EornSvzm22We78ze1tjk0FnflRSkdySq1XW0I70sO7R1UAFgc
m1GVH1WyBacodaMouUblcm2AMjt/3ZVxIRf3WA8Y+R0wUy7BRF/JnTNnkck2gfQzCOXh/DVWFmW5
mNaCsKzzLrFt11YL8xqKOlKHcT8J7UYhN4RG7cFsL31LKzOBsbiWnvQEgkcR35KwsFQK0eVAKRBh
AKexyrq/MNTXLrOYMz0T4bZZ6JT68abrJ5jftrkhmdILbiQtaOPCqrYyNcvFZSRptENOX4HLpJj4
rU/a5D8lNWto1N8Faf3ydy9oHhy/TJ+pJPvX7OF0diJ5R+2Fehyzn60mt3HZf0VZsC+L7MKA01bm
UrmYq9vJ8sOkZabzO8B5Q4SFWjp6cUyB39zGQT89Wmb42nlj8IwciQBRdIk7WVkWPgM0/YGiKajZ
onzjez2EIotMLGDzRN2mFUL9ORq3twln6jJ82/mIQqCpsuYUSF1eePcrL2UZDsJaoFjSYh9AzwJV
jsVxIMQ+M4/lCk2MNZoXDuBrg2zxpIJUBaY7v23iFJ8sTsdlO7jlpFy4j5XP0lgsah0mBNJ+Gscd
UvtQhN3VkIcHLEEb/GBgUG2yu7QLR8K1R6b/PsDMSIP3pHKpWhtvIlxaXSDcpqghJHqYvZT38+N4
bQNlLFY5uwrVNqhK28W5RlM0RAlTjol+HTphebDK0tqK1PQ2viMHCJ2B+VEPFOv5/MXXHudi9SsF
6Pt65CMyBbgCzjs3BNXdmxnC/VptcTsLprxL09zKA51VCL9+sbg/29SzsfiSGhVvjIAcOC1/T7Nm
B3URbHr6eP6m5t/7w45ULl5c3NblJFvTcGPJnTlxEz2KMsv/qmOmysXriuoGN6Y9aW4WMNzUYlTe
eyupX8kD7r6ev4GVb0gu3oqlxeAlPU1zx6b4rkl573X5/VDWb3/384tV258MdiKZobnBECBtgv5y
TGwguRB4h7/bNuuLFbqZvCArglBzhwynWRAgP86cTN+ev4G18qa+WDA1cg+MEg6Oi1ICT3BuYuIi
S0ZLjlgBIRuA+YUvPHX569hZu3FI0N+jMj5/9fke/jC89Hl4/7LwFG0MUU4G9GAkUlYTR2lZTF/I
rYXCXzm0aNp3bSDauBOH8xdc2e7oi5UuISbEimShuUWD0kpC9ajwvZa4Mcs4+HH+GitDTl9M21WY
k+ramarbi7R/E1rTbIlNtz9n0u4urAwrn6W++PwrzTYr5i/NDQVwW5hE13BcLyUrrf39i28en0Ku
UgJV6WPLB3aep0AQRu1cmrrW/vbFR5+VTuiMslJdG9jfVUrETBQVF/ZLa7+9+NpzmtMxJ3OV6cr4
TtvtMc3l7vxbXfvpxZeudT2G6rKnAo7KZ9vgntoTjJdcWCDXPkNt8ZW3GL7AFeiGW/okdrJaXuMZ
gS4204PsXW3Bzu+DpwL77Dy5e0YEjjhuLnyGK29cW8wBqFbUkRgnw8Xve4O1+ppj9L3fyufzj27l
o/uZHvfLV06Zr2lFBGLZ/OjjdcT2SiyWtNMP5Ff87fNbfNhYokWUmKnh9h08L6oXstlFCYyxAhQp
Zqn6KXAigzRjeDNa2zR4Drt+R/MowFPWgvw8f6sr6/KsAfx1Qkuo1xmDAGFSopXKzcoVGZSBRm/d
+YiDCuxCMW2t6Ppzd/3LM8U6U+VqnHEhHcBqkMSHqc4+QoIEm5FFz4oP3Gbm4rUwcqVZ7w0UW8gQ
dqrVwVzjw0CRmpHzcv62Vz4ObTFlIEXBeAX1iFPkGLIdVr4XGBPP//ba6FnMF3nThwLPpu5WU3bM
zPYKQh4HYTilikj+bt74D31lNdkwYErpws4jC2PUCMmeLpx+1/7+xcTRddqEZCuXVHaSDxWLgaOF
73kmr4i9vdQqX1MELGWUht1gkFE66Y4WmMpZGZpF+ROIG+LCLBbQcdhmB03EcD/7akPg+APxRi89
1ODGM17Ov6iVxfxnb/qXIWmSA1YXtm25TmnthEkrMkWXGiTTnqCrT5OPvc1sM/TpZXJh2K082qX6
EkZMr4ux4HgMVXBqtadiaKGpmXW5qQz5dP62VibHn1/gL7dlW1mlYRa1XADeBUm+5cPoa7cl6QHn
f3/tsS2mjM7BYiT9wiJHO99WOrQ5fP4Ws4WnAYnKXjJHUG7KL0yUa49s/oJ/uRvTsQmpt9U56My4
0WLtpFCKyXLr0UnrC8XYlYOQupgMTE06RNVzidCpP8TCAdPp/aBP/jhXr0Ru3GEtvXCplXnn52r6
y91MRIsVnselzJACjxekJz8CT3H+xayV5H7+919+vdfZmQaRabmiKYAZCXT+V3nSq8+d33sQFMjV
HAyYEZmPI7OusOg6FrQi00ysC2Nj7W0t5g7ZsfvFtW1DKAqMXRMRN6iP4UAWQKjt60xoFzqda7e6
FGCmhdC0WpLm6Ad9vVdsL9k3TpA8tQ32bqMDfl00mrLnr9G3pk5Sk6PKkZ0nkS3nH/bKm1xqNE0r
aBDKarYL9779rOetCn10DHbnf33lG1tKM5OQOvTotZZLDrrYDThVEwHUfvJUWA1t9SFK+31gxw+Z
V6gXbmjtkvMr/WXwVBCMOYr3ljtqRD7EXnQMsYLbZGZheTdAiV9XWUuSzF92I8ViGgGCUVWmVQD9
EjhLZh9wInqyymnhnH+GK1sbsZg5jDDo4sBKuUAknqwG725s+1/HkdgnSwcNSu7D+QutPbnF/NGS
ikiapWW4RenkO1I/8fGEdbuZLFg9hVDlSYWssZU+0AFygoIL97c2ArXfX1giSLFTG81wRT0CyNNG
/Vgb4DLP39TKKrIUbAbCmzTDFoabkYfyGPAxfXWMAFBcZusXntvqR7yYLXxIU7imuIaOD7+Az8RO
V95oUj2VsbnTwOjtppQ4HrXfEdWBNrG/8Hn9+ebEUrXZ4b8r41QabmKFWHdtq4ZTAJc/tv9yeIul
dDMESaApkUMhSlGeAfy5/qgRNSQuLCQrlUPhzKP+l8/VKId8DM2B8wMk9KLWTz58o7QrTlY3PY8G
sPMhsF4DOv2Y0i6c4ld2beiafr8o+Pqg6PLJcH1wQhtD7TaORUROFt5XHPJUghs6E+NwUm3GRnkn
Cv0QDtp7CSmwTp0LA3O+1n+WYMRSw9kSnDxXQg0XbjoklgAwTxWkn+f9b0MR6Pzo/7kj+9NVlpMH
rlStiXP2BKk0j7gdMxh16XCrtSaJQxF84Tii8jxY0DSTyeq3Qunhhgz1W9064xGTVoPmDp+DLQlL
EANxD5l1ca7+845FOIsZJ/RVPLuRNF1UmQ1B7DUgsvR+xNisE/B4Lb3mmCTWhW3F2sWW84wWVEJ6
FqXbIbKe2kofN/E41ZiX7VYchRe/F7U6bAETEzJ+4fHPM8CfHv+iLhJ7TTDYfWm5cI1PMox+BK0N
X63/kKvmozXo7hTrH822ey+H4v3CNeff/tM1F7MRUJS+ZKqQyCXkky77977xdvqk7KPMvAnIeyk5
lExW+FS2451CjuT56/55mRJLPagUsVCNVJGu2UygnlrrscmD7zaWcnjY1TdrvOTEmYfuH+5vqQtV
NFozihEY/5ezK1mSFFeCXyQzNiG45p5JUtXV1dXbBevumWETCBCL4Ouf55xq9EqJWZ5mrKwNpZYI
hSI83GOoe2aHYvL5KezAsnN/GgaXGmj+KMlS2+04vu4E4s2Z+VMAdubNaK+V/Ezf11wPAI+JDZYa
3EfYIT4CK1NO/wx1/fOxn38b9p07XVqWdjKcPHSq2H+5Ob8StvxBdfTz/c+b1l5zJwOlqBz4gsYJ
uE67ogDPH329/2nTwmi+YPCSNsjncon8ZvSPbp1aMd7V/JA6ovz02BCaB2hcEGIUdagiwCDZ82Ip
CH93hYNcXwg6Zr5iCKaJaDbv29Co6piHFx5tf4B94XNG+zfQRz14QDXzRi6b+3MNlVHQI0JqmlYl
9JOhkfQPxP3WquyGu0kHYBI/ydFvy90odNnL6IbHbkm+O9Q/JVX7cn8vTBe/Dr4EgV3q5wni8hLk
VH0A2uuxHb/kAzm1KVSx/OaUd8F5dN2THTp/7g9qmpdm3O1CwVE4j04kZ6EOSGKIp6wHm5QjFdhi
FCZ4fxzDEdCRmWDyCFSQJ360SPbc9DnQKwJqFXX64Pc1Ky8ax3VroZwI3Ievk7R+gozkB+Psx/2f
b1omzcqLMLHBlFUynODxC6uTl1Cwpw4agcgwNCtXo+E2Zpq5WxWY3prqRlmhujeLg/UsbJ95kP1C
M+fPsESIwYEC2t2fkPGwaZbPUFFpMpr6YPOZn9xphjpdvrOG9qf0+Kvde78hurSfpjniYBW8P6bp
DGhuoKOk4JLZbjRR9qP5lz10vtK6f8yXMc0N9FVuda0/zFHnQpJ+mARUSYR/mpJmJdNtuM911KW9
QPLZr2Gf6HVCqzt4UUGZND/ZqgXn/rIcK2d+KAls6ehLHyz+QZj0c0TTxosg/ZpCV9gZVl4YhsOs
oywtoaDXMFfQ2V2csz2DbF/xiR8ZCO02U5sMK5G2abluw7+7eEdwyNgLEtgREvAxzdrfHeQ/ZjHu
5WB9RT/i7/unynAB+7rlW0OTQZjCjQjx956ynv0RxFr3v204sb5u9jWkkFzhO1HeJPOua6aIecjo
Fu6wcqRMP16zeYcsU5XdxD0ImX6XKb9Id/l6/7ebdlkzcLDjlcAc9SpKJyiyzcEfZ1F/DaQ7Wl44
rKzPv4nUDyJPXzPpEIwnrh+4ThTQ9BJYHoKH5AKOURD2tBvHRoENMjOebz2DFDjuwJtcE/AkBr5c
gW2YJqnZPF5vsMLW9yM+hF9uUb2FbiuwCUFJMhgei1507CXk3xlou0KYvfJO1kjjfK7idFnrhDEc
AR0mOEKUFTQ2E4vszP3U+csrndmKoRuOL9Uu9zpf/GVImRP1yXQZqjaWN5bj3Pt+/4SZfrlm4BkT
pPHEgnhF2M4mdJx/Mu6t3BWmb2tWnXJ3CaA26kSDAuFcP51uDvb+zzatym3Id36p8IMKIkhCRdTx
84MniHUBgElCaRwswo8NoZl15S2qtYtwjsrqwlv3c6fA6gblsBWzM3hWHVsWIqwdB1D7R711KGd+
BQTg0EMpZbZ+26n39/05mAbRTDtxIKwyoWfqKmS7r4V3LpP6a2glUAFMhdiyAcRQ90cybYhmxFbY
5p0tMBJi610fSFzejf9Xiwr2igUbDpOOLF5yn4NGZ1bXuQhf1UyOrd+vJM4Mv10HFEOUcikBU8Gn
waEOpcTwOWxmaPfanx9aGx12u/Ch7MAOoK5gZIZstyXK61A2aD3MnLWew4+T3JanmXGSlS3SwXK6
9iGR5xYklZvRQX89mGDLlu9mYkGvKPM/gelhZdEMXlvH3RKLcKeZrem6pN4SLT4oBYMJbbi278sX
nwBkfH/xDBG1Dk0kbgI4RZ2pq932HmiJeohtNc8QR/+dk+aQLxZqdGvXrekgaCbvgZGNC5CGXV0C
zWb0oYHpz/7tsrVIwWCOOkBxbN0QctfDeB0WqMnW1jMo5EFiDS2VgIlnCFHv76+ZaR6a2VdWaAdN
GYxXP6h3Xd491xClnlAzuv950zQ0W8/dYHSTksyR7IIL1GbFPh9S/+hz+41aLtvWLbgC7w9l2H0d
rYjyfyiyViI26ZEWEHkek9A9uqT9BUrKE5jk4yJdo1owPad07GI6daJYOHEi0YFDT0JOqhz717zn
ydYPm9dO5mhgK/bEBVMi4Svn22BHOmZxQUoxQTFRRbxg/Tfmh9YniTrtt0w1drWVYEZ0jvfX0uBB
dbBigfoQoHiqvnqzK6/QfJORZVf002Nfv53FdzdymZW0BetdfeVgl99DcxoslGwsX+5/3bRK2n3P
kjCsweUjriFLr2ih7gboNajkBDe0YjOm1dFsn6N7rG3Q+HUtbMpfnSaHFnGq1lJPBv/sOv9dHc9C
tx8XaXOVvD44JPlpW9ab242fp9B9IRCXmWqQeVciWdkNgwdwNQ/QTEs5eM3UXDO8QTesgUxDS366
4/zj/n6Yvq+5AIdWS+H6jF9ZR/60NfR+fGwMJFXXmr8M26EDGP3UWtq8FxUyvYN7GiBWyJMlPNz/
9QYHpgMUfcGDRoA3+EqG6m/XLj7N0LgGTgtSjz54lpAteXQat1/wzirAeewUPs3qa15lZbdHv5/0
TxSqPc3KsTUYhnP7+7sB6JyHTtL3FTRPoLQ6CP9cTODM9xMobZZrEF7Tet1OwbtBknlBFoCEFVSH
u4Nok4NH1MGh7RnibGiGsFfeIoZDpYMQM4cVsw3o5VUSAr3S8DstOnDXZ3/u7/q/h/+Dh64OK2Rl
CFyI3WMzMsjHB+DqTw4zz7b9/H0MIYBZXij5akmc55tgY3e0ASgWINnNKejJwVZogdEbSmG9OnfZ
tIUXcl0LGLR0i3/kVdmuV7/wfwTC20H1eWkh3rOyMAZ4JsAz/90Aa0Bxpc1xjMBvurl9mR8L0PmX
bQmFy2BLK3R1f3XcApob6F5EdbmA+nCHaXABnYf56/0FNKCKLR3XOKomq3wm6ytRT5ZFLwxkjgrS
Aph1Rb96odpP9Yvri4OTgokcdKz3xzUEAY7mbFTTBWGhyvpaQ/v7kDb8KyRrUv8AIHDR/y2mzit/
li6054ETm1eeGwa70hGQPuhseq+xuquiEtx3Vgz6u2sh5ucsa1eKWoZp6QDHpfVAJuyk3TWpUKlX
zWmg3s5q5dHFUK7FY9o1K7MxeFMd2ahK0Q0+0NhXaEF98j37jx2MKzez6dOaA6rbApQxPbRHHJbF
pBif21I9FhrZmtsBVz9eZgE+bXXFtU7pYbCbLZo4fqDU/O3+0TKAXID2+a9lja3XK2cGObwkwSfu
OZfOl4eWSCCavZN0wf/T2xaoHwjU3pjaMsgV3x/Z4Ox0WCMvGzzMskJeoRp0nWDdeHgueIHWa+xk
hpBDBzNyb25H6JZJcGcwa+tBvtyX3mc7CT/llrh6rDogIhw3nDzWkG/9u8TvbgmIEVpeSoW8tvX4
Szh9tYHQwMpqmWxFcwEt8yrgxPDtsKZnW5ZXXHwRBLbe8Aw5h5N/8eUae6hhY3TsouNR6JktSl6h
FJVuVWOdUpY7mzSxV9CRBovRsYmzqqu0G7HzIeAKB6jNkVMHqbyVx5npROvgxIGCdB6Y8O4qxmbX
FSTfeBV/sUcosYglwNVRRvYANe0OqgcbFrYTussgbvPQqdYpJZelacuCU8S5XfYThGvZxrbUF7zh
HvM2OixRgTKb05Q012G2P6e1OvVonL//0w0eXwckJiCKHVPltNepga67W+8ovTKcMly39wcw7bv2
whBo13CHMJljz+7Qq9pbLbRkUlGDeuX+AKYZaFHCNFYCknpwv8QZAH5a+CFj4O4bxADs9Fr/hGkW
2svCIh3YYBVH57Aj4lb1Yqc82a/cUwafZWlmPrtQpBBZpeJAUBTmVPGVctLuE7tFzXmKSxADbfIJ
4gW0XUOufPzq90IdbcgdsGVIqAbGvV+9BZ3Y1+5w7Vv3U1WPaApR+REkxd8okKk74OvWiKY+nClG
vTm6986ygK5SbbdjDLyDgHhoep6Xdu9BL9T1AfC1PNvalqH8XgRrCbsPXShG1J4iAohRK5eKx66V
OVtRV9Y3oQJvx1hXo8kBZEBApw03AaJid/88fvhswIhaaBCqwQMrPjo3fOjHbMiEqNuR3aVpnbeJ
DD8sv1jxqKaBtEABKsugXQ1QnUpDyMKm0ILJ++w7ZDVsNIEmr6Wdf7o/ow/vBszoZhTvdi1NHFVI
PvOYtOXVEugLYenZtdOVgMf0ec1DVE4rwX2KaD4MCWDly44M/HNlpSvL9KHp4tdr/oG5XKCWmzSQ
3Sr/ANsLODdr1l66HzoffFz3C9NQgNypb4CJb7DX/oHNzV9uwq+pk6wsj+n3a96BCeq0IXoEMIS3
dxTkAavs2/2NNXxah/k5XFRFwpY6RmXpJwgsUHuc8s/3v20wPB3ZlwUo4dZOWMdN0p9SV31my/KD
kvTLDJbVvs2hKsTf7g9lOEA6zG9WKIwAeNTAqwSvgDh/BqP8bxA8rVS6TZ/XDBpSuwngH7cNIL51
qCT/VFbANav2obSSF+oEjoCV8QEyYyIeuQuRPNnsbQFvGEAM67EF0gy4a1gwF3yCgnja/ACYCbry
CTspZ1oBfZhWSLPgxpUkpL5qQLk1QUyuKaEQhUb7gxCL2D02Bc2Km2YOHJq7IhbQwDklbQoV0ykR
n1IafLk/gsGUA82US79KgAydwVwZOF8o96PcyyOIGffIipTH+2OYDE6z5RQSUELJdIhF4TSfBFUZ
+vwgSHT/64Zt0JF+sy/SXCxVF5fZ+PeUWDFPXajorMXYhvtGB/nxsId4bO8COQYB3hOIfemGw3kf
Z9fvkIMb4hrD3Z+JYS90tsUbBqMPnV7GVjNGgs1PuQM19N4/l+0qj7UhFtFxfQBTc0Aj2z4OJpFC
pBK9xkNOn1FQPLNFnSuevPiu/eoG2WNWotMqTo09o/0HAJLWd89lvVyh1LED3/TKPWFaM83IoUzr
9IvwZCzL5K8pb77Q2ju7nnwK6zWGZNMQmp17lWJjQpmMhwLNvZn3MnXQ8kNDdD9Z/zy285qd89HO
0yzDzgNFYUNaqGAvboYGopb3wb7sSLVywgzXk06kONddQZ3BxlRGPh9kW9Z7x8+c82gH3hXAHLqx
itz+UVjVGtv8v4m7/0vEeqGO8oOS19SMXj7EiddsClXjBjlIaKWn6heY+nlyycSPIHsh6QRp9bgt
fnJ14KCv89wXYX0dxROEBXcj+LgeWmkdE+jWpS0F89p4Vt5rAmU/0FtL8GqH5U8BXbr7gxh8hg4H
dImdJr6Tt3HFypcZ9Bfg6fsJjfstldmTwoFdmYzBmHVg4BwuHpJmYROLwJuP3RxCSRRkNbuc9HVc
Qv7z4PBg2Vkpk2hNCYPHbiWdjXFIXFEGDWJLhWTgbi69fxRoy1wI1z+2fDdP/y7yVk3q5W3RAv5U
Du2OlTWkgi072PiQILwimMqvDPL1v+4P9nGi24Nu339HYxLpUolmqdiDVLlMi0Pbj5COtOkb5GV3
hdfa0OBBYFKx7E9Cy6Ms6TdOHsLYYnTNucyZYjSYVBtDAxkyQ1nqo9bghEEJ2fugSJaVJTVcwVQb
xg0bYHamOrwGyfytz5JPruuvpLYN7lEHN00LdGRL4gdXEQznKciiNq/Aco5OnQmiOSsWZbjkqRam
BIIJCxqM4TUpkuQMefTlpNKy309I46y8mAxD+JoPFhTwEwJF0tgJhz3p04inS7AJVb7GCWmyVm0O
riyJSvupi9EY9lbyKRJ18QymQVBQQu1VQbBWiIiq/uX+wTbNR4u6+nLExtS4GcuqaTZUBdahK3K+
u/njlV0xnarbTN8Zqu3OnEGHTsbMCZonN0TKPkzhiR6agA60hC60W1RjEV6X0D8oP3mupuJpKeaV
B47BSetgSxv62mHOcniUlPFN41b+PoVs88sYDNBSTpPv9pB+uT8Tk4nc/v5unQBnA5fY2AVXf4Fg
X5h2G0UQEHnTt2Ke1242w91Ob+fg3SDJ6IQeD2Vw7SHTXYkR3eLyOUVT8li4dJO57l4Nwe/7EzIc
ZZ3/j2ZV1XaLCq9hA66/Wx1j5N2XRQ0XlYTdBho8X8HiAGFOazrdH9E0O+00L8USJN2AbIwCBG3L
oG4aS1k5B/A0g9HYh/otRLb9p6Srz/cHNJxtHYNImOsUCvKSsVs02SHr++C4NDl7zHJ0GGIHOqhx
bmoOoTzryPrxtRmTt/s//LbfHwRcOgKxd5grc9KCQyX1q2ETVpbK9vwGETlAzqNdCyVN66Od6UxY
C+LfsoqVU+Ux2gSSfaHchyCmXqgjDoPcZWQGJR5CgFxc5l6Gv0cwjT9LEKOtBE8G+9fBhmIaLdkI
JBJ9aBH/6pGP2CuflYeQT+S1BW/zLbVV9CsuwHB+dTbEauAlGCOQH3X7AQx1rLkMJeQ9C1deJmL/
gVzGnql55XSZ8tw6+NCmM5r5ZweIuUZ8D/353MnuUzWlR9pbbxOUhLdi4M3tEaPAL8G/PXbytAuu
D6c5J8gUxaOf/l0N885expMk7YrDNkVqnuYD2hG532FucLLZ9MkhQbUZ5PxXvtCjSsGJ0Wzt9oBs
6p7REPLRyL9Z/etDM9OhiWD+HGwov9aAbqFWIZPiwqr2stgQv7g/gMGadDhik47LFPRFHVfL+Jr2
9teeiMP9T5sOg4467HNrbMPJrWKi3J+3lSra7OIO9Eiz9FtAxxekmU5qKV4qd60bwHA/6PDDCSze
aLxIwDqdsPaM5nTrNfRHLJ3yZntbkyQ/w49PW64o33rTIlZCBtMy3nziuzsQJWmbo1+9im3BfyOP
QTYOTZ0H9+g26LuPQzZrdpNEoBLmkS8dc4qNG5KVmrfph2vxeREUS5oEuYjdsMt3Mhzcc66sZcVy
DPGHjkicZOAAMzPVYAgsami+0idOF8gKl9lzH6zRgZvMU8chejmhYdXLOu78PDhDH7nbOVyqA4Ie
53kZ1Rb1fHHI6nbcpZSQKEOVCHoRefiSu9T/snLab87mg+vP1ZwElcICNxm04aE4DZ461h1FwKOw
Q3du69gX4Ii2aV+fhRihbCXQOsnzv+8PbdhDHcbYezUIQBIcvnoW5ExnWu48uy8ey6PpOEa7T/00
VU0FLjvUY9vwFJY0gnrByucNR0QnWqxC5laTtKuYNv0ZzR2w1OS3VOEO2r1rW+N8vDU6fnEA1GZB
j0oVW51M9/kYyu1QquSwFEH+BYS+zib3LQia06TdqwnKhKCW7CAL5/vHphuclcvRcO/rKCCaFHOa
qz6P2eRvW4o2HK8mz+BiFxtptVGH5NeKNzKsqQ77CSHqXCfzkMcpr3Z11bmbWlj5dhm9erfMbK3p
0TCMThw5BvXiI0WN0LiQf+cOGEg6+2cApfRwrFaC4X9hWB9YlQ7XVDVHu3GJMTieejs7lJFb1r9w
9X5OrKLYMCt/FZ59apsysuB6LR/SW7IvDg4opefaPotirRH65so/+iWapxzyEI1G4QDEnCqeXEjY
l072K+z6X/eN2HA6dPSlLBrZtVDbihMyoIG0vApfbi067JA++ZP0/mOPcx1dWU8yVL3V1LHK62aP
6jI/Qg2xu6ZJvYZqNLkjzRGO1Zh0ADzUkPttaDRwkR3DxMu2D62TjpnM68ViImnKWOTelmTuLivY
IRvTk82R1PCClWEMk9Bxk8M8FAFDI0aMPhO54a0AX4TsD/fnYDAcHSlJ8GAeSjYVscDrH7nZ9sq5
2sEjvKX28tjFrlNAkj5BIxib8rjK2dBs0ME48l0RePVaJ4vBHnTgJFsm1Q+LnccI6M/Qoz9CfvfY
+/NKfcVgD/9e9u+Cnkym3Kflgl4cUJsdQcO07O3BXXZMWdkXMZDyElKQ093fENNu6w+IhAfQG0vz
uKbzuUIn3d4q2VpMaoqD//37u6mkaZv1aNzlsaiifM4P0wBdyXD8Wi7jsVfsqxz6Azgaz4N6SAbR
C3V4oQWoH7hsAhFPIii3JM9e06q75E4J+Wj7ysd2zRoNJ1mHGRIe8tmpMNCowBnMeHeYLWcHFqCv
g4LQxP3dMZw0HWxI+wzlbSJQT7+1/REp0XyYWPTqy8JfMfePAY1YsdsE3+1RUfaqSZRs4rzg33J7
uQ4SWfdFPHt1+av0PIjIe/uiFftb9EPo9PX+1AwHT4cawsVA6o6GIu7yhGxQ2UVCS66xH5o25zbo
uzmV3dhIB6XJuJyTDhBjOm+yCsWwuh6anRxG+lgC29JuxpKNfj2CpCpOXH5UxAbUAaBQlr3eXyOT
/Vi3sO7dPGxf9QkYddIYpCDPA+8/l6R86QT/2hHxNvL2yelmVHfDH964ijE1bYzmEWY5qUZWfhrT
ZHxu6HBKJIgK7k/I9G3tgmQDH5jTlJhPSd8S2T1Vbv39/qc/9pqBjjNMa5kK4EvJlVA73TaBDA9V
WXyhBEKk0CmVu3RIViIJQ2gW/B+6kIyDyJ2QXOuJbmR6UR7Z2s4n5BULd97wsdrk5G1uX1F3zdPf
AVijqj8tWytBfuwUAh1p2LiqbRJByBXiG7upkmeXou15rlderqbPa/4gAbsxXqjQ++NTcOpm78zc
8eJw8uf+PhnOdKBTGIK+IRll2qbxaM8/yxq8rj5aheSvZn4jrbsBmGA7ZM12xl/vj/hxZiTQUYVt
0SyjX+RpjLZdsoW3O7VU+nvpBNusKtrNNPFkMzZOA7WwtcSZaRE1x+CQyVJjgD0Sqik2MkMngEzZ
K66Hlcfjx8nNQAcblnIeA3uYyLVw3flXY3PnL+J18HNpFxSRJd1mhx8xg4GxZytDmuakOQZbjXaq
5ECuZZEebudOZuknNqxx4XzsG4JQ8w3OMKVV32RpXHlW8tyzSlyAs69XfrxhvXQEYpbjUFcuvs4b
P/uj6FzDVwfeq4Iq5ARMa6VOXpgPz+nSuIf7586wXky7hNLWTYqlCpPrwvhBZlBXpdUPALz/uf/5
j7vWvEAnw+It9cC31ZJrkyYXxqve2YhOZem57gLWHmavl2MsuDvh9diFjX9pSSXI89ImTrYNUedD
f3+j0gVofPA574H6vKm1c6QMl9l9SGvAC3R0pg96gbrvJVylsuUmKCSy382yu78EhhXW8ZiZF445
ybACS5lF7tJfeInck9WuPCQ+jiICXVJ7JmyyZ0HTGDXLdmPX6rvXsL8KJNPsYU01zHBt6ZDMDBRv
qBVjDCnEsEF7f70JCf8+LMneYgme+SBnWPGDptXSzuPggfSLggsdDd7VuQSjAM2WwwzFmPubYVot
3eU5SuZ+m5HrPNc7YpeX3IZigtf2UR/UKzevaQpaPOT1fZ4oiybXIhM92kDDHvpHWX/q62zt+Wua
hubl/GqUoAHKYLXQwmzrFJdSifZi93ui1MpKmWahebrGy6Tdum5y5ao+k4mcl0LGgVrDfho+r6Mz
eRX4S54syRViTZ/HIniqe+sK+Mb2/j4brlMdndmwOiuH26+vfYh0FVU+nAZcR5t5ouGBARG6Rz2q
2FZ1YG3xsFjLhxmuBx2pmY1TTqCklcZtF9KNS6pLkofFimmYPn47DO/ibGuaFfo3EZd61nxxmf9P
FXZrYs0GC9fRmDJjbj+mLkKBZcg2g0fO9UQg1QWhO2+wjsQF3dv9nTHNQrMOiU5e2np+Ai4X65gE
/HVCqLiyQoZSQ6DjGD1X+j3eomksmA3li0mm24rReodcpHd0GQYKufOnB1fysRpnYF4a+MwmQXP3
2BXNSmrk3yTU/6ci8Uj870Z5HN7egeA1gKHQWUrqnT+Wew6c9mBtOtFuxuTFBufg3CybcPwZuMMl
9NJdwp6d4GUuf/nJIQfRyf3lNtiZjmvMgE9tnJpb8dAh1aCI6jYkt566wts9NsAtlnl3KlOZAqJq
N1ZM6yD2cvfg4SUO61u53gyGrEMZp84BowhNFvBoo+98Y5XpsK2ddjy0tigONfpZtrmd+xs4v/7J
odmaDozBIHQso5/XfReivzV2gdjcdTOUlsrg2+C1f4awOM3BGhelaX63fXu3fFmTV6y3ezuGlDn6
+b2rKpEvJfSicvUtCS0JeXZAG8Ki/nF/vwzvQl8vC4QtWKbbidmRUz9VdnmaQALm8G+zEHveoQhW
OfsKANu6hf0UoN9zEBA1mzQPNyV7LDkJ+Zb/zrr1s4k2UI+O6inYuqN3XOoxSptlbfc+DqR9neXB
5Sxxe6uaIgiOHAfvsAgW4T+d30OCVrgAGX+9v5ofezNfLwv0uNyTPkn6iHizeHKaejyVPWWn+1//
+Jr39WpAIyhnJJ/GKHeGvVtZzxbJEUTjcAxq5clhGkLzVQO48AUHoini3AbSeg4LYMA9FvfKD3ZK
9cHKOIaF0usCdjk6pA2xI2Mi63NIKiuS7WQd7i+U6euaE5p7V8yQXZwiaD9+JgX5xcJ8xQEZjpJe
DLD6jhN0ndlRx+rg2babaV9LJ9l1SrxxyrMjGmWKy+L4aoXuynCJ+XppoFOA/fJCDFHSh+VTmhTB
kbce3k3z5EGrp0m2S4d6RyAcvoec7/gUTvmPbA7SJ7ub8p/3V9RwLvSEa2ghMRB06DdJ7XxbNN3v
gsnXfC5+dimSoA+N8X8linmwmKymKapIM782BaBWGw/85e0m71LI1FdZVn29P9TH16CvF3e7nDao
BU4qyiqXf7aWrt8DQTaeoTOTrMnzmMbQ3ha25zVDMgRj1He3V6Sf/Z66+igD9+2xOWiRE2Vg1VIg
dIjAg+BsKuoL6HqFZOc33ZrSgemwa++KaXBtJsdyihL3UKoi2M4D2E5KAsrq0NtMBX1TwWONhL5e
dqGel+Vpn/dR4QKCXFS9v88U+Z5zuna+DLPRyywChtn3/TBGlcWfAG57Ae1iVLk5QFTuU5GH5zDJ
17rWP44XfL3SgltgqMtimaLeRaKOpNmzdEZvq3pvN3rlKZu6tbvz44jB18stVgCCcc7Ako+XtyU2
IJZCaoiG444EIJruhs5H+FWAoTlBZVSN41qSxJAT9fViyDK68IXMUlE+ssU9wkcBuJCL4iXrbHL0
c0fsClL314EBLb/LwGq366bVHI1pgbWQoXSbIM0D17qMXgFR9O45TdKTzHIo9og4GNtP943MNIxm
xGAeCOU4OdbFb/1zE9LLHPaXgYe/LMt+DQK+MoxpEzVbho7WOJWW5FEQLPbWVw7U0EgT1d10xaG9
pAF7cTj/PSzzShHINC/NsntvKVmeFHUkBzp/Rr63eWpTsFB6E/jDC7f0z5Zq1uTsDZ5Qp3DAnPJC
lEsJeJUbgIMq+BGM8tRM6nx/kz6+nKheRmGOQMZSkSKaGnlxwT9GrXHbkgk0Xcf7I3y8P1Qvniji
lAm1wyIahwJZD/sldaZ9xw7EnvYVI88izM6PkYJ4VK+VLK0YnYJVy4Uly75VxUsAYtWVO/bjfac6
/0ILEdJu9kkdBXaCeMWKqh6V4NkJnrqMfrF4tXKgP95yqhdMQA+e4akx2pexV5uElT+R2hE0+Oex
7dCMnwZoRw7aYbmMdHQ3zTxceScB0JIi35K+fS2KFu2RIxQuQUf7en/MjznRsS2aK6BO0ijS2rg+
bEC0ONh5QskOSMJvUOjcOq6zrRt6mVSxGwHOaWdabWiY8E1iN2uh4C0K//9MAtULKKDOmHzmtmgJ
apOrmtxfVRf8INUgdz7r3hxVHXxRbJ0mvJZKPaSbiHlrroL0ZE6oj1CdDAHwvyKFrOxqN4rpPN5m
+u69OyI+qqDiNICA38Y9qcqTndTfKmFBx9PPqmMpl8/3989wIvViSgWeuMoahymqLTYe8LApjq60
+Zllqtg+NoT27BiWJUOjWSqjCQFF7Tr/NOV8quzw2/3Pf/yqgcbdf9eqokNJ0Js3RB54YCPh03lH
ErHWOWPYCb1wcHt++0lfjJHvid9VpapN59t4zRQnP7H/St3yz2OzuO3Pux336hz9WZbbRyyY+HYc
mw0IyenKDhgeSzTQPAMQU80wEmlfmqLYkbR7a7w2AhAbPQxFnKfJPx4VF0nFmfEjus2vtFkb2nAJ
BZp78P2KjKVYusgJw9nfEFF0UZkM5Ige+XZn+57/4/4CmjZKixWIIPWwBOkU2Tk6wLeNN0FZdByR
kQonsSOhWL61N5Gh+6OZDp1m/R6VwVRVlozGfgo2wiYApyXzGuWRaS6a+XeQrm7VgmvCYU9oS95x
5j6jHrNxR/9nkK4B+Ayj6MWF0s+RkQwZgvHaYxswDdAN5RQ4Xu58Y8ybT3QUD5VJqF5ocOdwFDaA
3dEs7eSZ56Q7Ob2X7aZ2FetiCLypXlVIasTiJeoxEJBhJxbO9kZ2DVhjhn3a8hdLkALN6uxPM6K+
FNjOSuLD4D91Rgg2iLoBTWQfOUV/6tzx3HbieWZrLG4G89ErDu0SovHVr1UEICRop2hBdgGEk/ZW
14hdLYPxsfOsF7htmVeAr7dz1Ge2h/dKOm1qC13U963FtEiaE0BnTuGIDInMyp+K/3F2Jctx40j0
ixgBLiDAK1mLVJtsybJsXxjyBpAE9x1fP698UmPEYoQOPR2j6CiSWBKJzLcckQI1dy5KN+epHT+W
TFNmbP/OYx0caUv3SIi89ONwqCZnE8T+4+0vWJoHY7+nwZRD6dzuD46LqkKflc+QPrTCzud7yj4G
QaNmRyTjaVdTt+0PqCRVYTfYd34fHPJqrUuw8BFml8MSLc8G0dQHq4IiBMl6CMfJydtUXXVyar7m
s7kQV0z9hiR24bib9dVB6ZGFHGqkLagtkeWXZ9mz71DYX8NU/isvvpP5mX2PovWG1E7wKLurUfl7
5XkW9agC69y6hyyG03YPsTyXs97UMPkb2X0OyTbE7agVFTRLvXtvWCujLKxxsxXSK2yhfmiqQ6rr
c8bV/RDbj1XRr/U1F7/VyBAgY1LFuQNkhMz7DYt3MI+N0vxRinFTFnrLvO6g8zmEAELFUuT7Ouqg
k4cLRu0mIXyPN2TMNrd3w8LpZ4o+8KCVWez6+SH1yKNL2m3jla+3f3rhSmkqOngCbazBz8oD+gVb
0idemAgBJ1hJwqQUQAOW4w/LdcTOyXjwsfBkahdwm1GiWYkMaPR+Z3m/8zo9oOudByv51z/a83vr
1Agf3CHEnVPkWGDNCPIEHlkPjSiIpzf8IZjR5Im0h7vEjnEpsiCsS5jBs51WUtH7idVc7oohc7HE
K/HHsf1yr636r+8LMMTCQChaxLuMxy4q3wkab186DYve+3mENusz9SwCYBAUO/MxioNM+xu/xV0I
T5mLIRAh7J7SaZ+U0qv3SZLQfVlP7k9mpYn/qayqcg/cW1nBtFokCSzHKz0OQWQRh2URH1JplSE4
g44tIyU6p8lCzxp85wWFgSRpIz5moxRbnQ1sEpEmfdH9mAonLcqt1qMXJ1stU5Klhw4l29e8dgJy
hrJvuiYQsgCJpr6RSsFXuFFFxfNPvHe3Slffq8z5WWaBE0kPrV7R0qchQNvAtop9MUC2PFir3C40
uCm9LvE3KX2qGghGoh59KTMZakm2owOyvf1Y+I/S0ZFV/UzRwGZVcJzc8Y70X3TqRZ18qcrsLoef
Qlp3+9lb6VQsBGVTDiLRkyaWP6mLTCUwjOGsiJOke+pz+FzAAWfodpYzaLgfaLcT8UqgWErKTJkI
qf1yzsF8unRsr9hrVT0GUJNP2jTMJxoB8LNJlQxRQ19JNN8vZlN6PfrejDmsFlvfsht16WM4EzQ8
6Ta1m/LQUXa9DTpfRGMjEUV6eJreDlgLcd8UjkD1qxNVjrZmA2H3vBcbuC6nIbLblZLk0hddY/Cb
L4J/vaoH2uTXQuTXADWvaHCc9NhCQTJShR7wqHrcKzoGd7c/aHHOjGxtKLkGhL/PIVzvPJcB5E5b
SXr8j/d5gvQ3j/u7XKuD1RZb7Rc/bz91aX0a+Rt3rclp0ym/dHUuo6RIcL7VWZg3YEgkzRZUrE+3
H7Q0X0Yopv5st+AP5JfKab5K0vwVc34B3unl9s8vfYcRb4qWeo3XJPnFz8RnW1dPddlvS0BSISH0
lAfq8+3HLJzApr4GEZCMgIdMfrF58weCnP3DWKTJCjRn6ceNgs1ceCDE5DS/OF4JLKblhLrla9Wg
hQEyBTbAdyqkBbuSS6Gq4dzBEPBZkhkOo5De6l55wlA59OqBfLk9UEuPMwICAUDdqSB7caEJdcLG
te/RTzv2WbzXEIbsWbO5/ZyFvMWU3KiGzsdXteUFh/pD57WvrPCOdYG47nhqYzX2ETIIO1eIlTxp
YRmb+htkqBok1EV5SRica3vHbnBRKNyo6Un56/YnLT3CiAOey90OTuXlpYXTkhTqwRe1HwLstjJk
C5HNlNnwhtHuyQh8DXDvAMxaTPm/+ja3IUEBG49i41S8zDdECtcPA29mH+tAU5PP32YOY3RW1YWr
/uuonVcB/qJLvJUjaGHYTCI/HXSetIyXl6qAxuw9L+142lGo4bihn6XtWithYZOalHOfjVq5QdZe
3DkuQyLarW+la0DHpR83dk02+egX9kF9sYrBPTAP3X8LljNPtxfWwl4xsVVFULk28Hb1hShxKpO8
iEjHf1h1+4wU9tjX08aPy8+KrAmXv3/v5eZ1ZeiC3Nepg8wSqfQ9UDA/KIdKWTHXSQSh75XlvHBu
cvPqkgMwyb2RkHMboBrdOVO5TQv1c3YCKPTCEqc4jPhvvpK8vB+sWb3KNhk+dKhx8wajymBALiDI
WbTozG4S4k8INjyYpyipwDxb+cT3lzY3/W/rzoZ94hToc1oUautAcyByda3uZKH7lUcs9JO4mbDj
ShLMbLL1OaHeeIZYjB2VJWDo0+i3d5yQKdI+1Mobi9cw6qtgMtRk/rHvHRwhsCyfNz0FN2TlZrgA
A+RmDg+6UZ3wNNHnwA1g5ZwO8R+eec694+h84yRDqsNs5kMfOlrIbcMpDQOSTHtvqLttlnoJSvm8
3Oeq88IBRmC72ztoYSLMbD6YdScTlLRBvtN/c9+Bm6v3t+V0ZTm9v/25mbUXns9HYRf6PFD1q3fl
az2x+4+9uRFZFNGqoo7UZ0sE9W5yymaXOol+crrgYxkGhvy/GXMB8fCqbQGGxdXyCwE0J3XEDzl1
zwQq4pafrcT5pUG6/v1NYk5y4YnEYfoMsasmDbsRFi5pnq8pqC1NsXH6dmUwNly3+py3tXsYgz6B
CNBEVNhb7rSy2ZY+wUi6IZ3FKja4+gxy8jBsqkBM5JL6lbMGY1+KiWaa4rmze9UidcDh1r9zyMnU
MSwHJhBXhgZ2pP0u6MFd0tWwyeSa9cDCV5liYTNpUOwgeCZopJDu8/r7YVoz9no/neRmzhKXDtRV
+9I5V7V9Lux4O7fyE5/p36Hmu7qI2UrgWfoG45Zi5YFI60y4iDvFp7T2fwDv8nJ7By4UErkpBNbH
Q1FBf1afPd33oYRKdkes+66e7izvEBd8x4X4XWfjQdnTsyW9sxiKPS+7b3EWbAnpD6Pt3lfc/nL7
fRYW+v+rg2UV9MxzjWTc6nZp0Hih1xSov6HKHt1+xEL/k5sCqMKG+wq4ygTaObWNQtV0Tjy2TdQQ
EbjaSeK1YdVmh5HFTyKzziKFFKf1IT9mj1PjSiicRraDAvZf0XpXO96PuuLjyjpZGDzzHmhJCyng
jFgHltapQ1daeUkZOkipbo/cQupkKi3CN5w3AVfOmXKRP1e5YNvZov3Jo06zI0P59/ZjlibIvBVS
rxp8ymcHPjmqjmjRX9qh+yLhEwirlS9pAchDWj1MACYUefcpkSgNoOn6ePvp719EuGkJXbmNb6GP
65xLmL6EwqMkLIl1KErhbwngw9e1wuNkZUiXtrZxPCFfYjOaXwhPccPvi9a1w4qTNQ2IhW8xpfCy
DmZDdY3NnfeBBg6anVVjnwFfOch0BlqObDOxSkNc+BRTG88qSDxLBbWUupmsn9ot4he/BeLo9rQs
pYKmDh6AUV4OocL5zHX50wqA7Qbpd6jUtqmBWND9Nyvpvzhz9ZQE/nODnp870e0cOysH/PvXFO4a
E+X1V2vVcprOc+te+NhEKFJdoDgsI6ex0k1tWU1YBOPJDtYuRotffB3oNzkFxFldp8CqP7OhpTps
dKN+AZjGPsPo2D3Yc+Fu+2IMQrjWzmFVWMP3xFX0iK0w/eZ1gpyfNt6f28O/EFpcIwGJWxRhrCB2
TqoqTzoZHmyV7wWtV+qaSz/v/PdTie8n6Aa4zqlK+o3T9ttYezuvyTe3334hcJm38K6iVUur2TkN
2t/muYZ4/q4kfihRdr79hKWYZWrltV4CPnQgXaBlYGbh+vUJt64zSYeIN+JH40+Pcz9EtkVlyDL+
qclKFUpqrRT0F1anqZdXg0+PS4XlnJLgiYCpeX0uhSUAFCuK6hEFuzBbcyFYmCpTPK9MgUzCzdU5
2aDwQHb3MXB06I1yf3sgF3Iqs5Jhz7kfTMNsn9p5/ppReSw8b4t6/d3IxdZS3hpM8Lpw/78Jx00B
PZQwpcoS4cO3GldF2EiyHCKuMzS49mO9k9ODJc++u6vzBygJbPj8sc4wLGf+u9InmfhApUn/NHXV
CEVhdrH79gzV/O3t8VsI+SZNLG/LmDB062Bj2ESSDhuHy0tbpBGFmIhL6PHKErn9qKWpMmJCZUt7
0jr1T1b7MrG9hr1k1tshSAoHzZuVhyx9jxEZptjOC2JjvGgX/CDwNt34nF2UUmc0JOLQh4clbPuq
Dz7NyLTzQDs2nyv/5HZ70DaAiGBAqZ7r+EftDtBksXa3h27pq4wsUOWZnBss9ROrMS1FQuKQxGk0
WFDedWp1oqn7K+vGD5XwuUkkS+BbP0GFn8EUvLwLqgxayVyuTdBCPDBl5TKZlq0tBD3Vg/ekePFE
WtScLLpy7i5kFf/uLW8OwSCA8jZvE3pKBv/PwNGi9txmJdYsXUhN2lhRBrVvOwE9gY7xkqjxXLRk
D125HXhicSha9zf32L0P16KQumtdyaUBMyNAYJcyA/Ab4gNonVsd0LzeIZj0t9tLa2FXmrQtC/wH
Ri2PnvhsD6iWVSdhxfeSjTgKuvEz6bsVsNvCofovbXkzM2NVBFTas38Cv+/XFLvnZqpeXKE3kC35
2Db5d9i+eYRWmV3PA1S9Eq+ywtLryrDh+d6Xwz2Qe0mYDhREk5KtpAlLM2Psfpdx1x8DRU+TDbmd
UDcgDK4ElqVlbGx4X/QlTRV+GqnOGJKhg28ByPS3p3xhJkzSlnJcSIcNWMaJJer2XtggNm7Sxp7h
BQdFwctYEbaGdV1KdEzWljPEVc8yzaE8wbYuceHuSduojgUcX6FaNHbfGQu2g9f/JcF0puKL5YiV
Q3thEE0alyiTzpIayP2B4MqXNkECU3n6eHsQFybfZG/CW8mpfVQfTkMBd8+RE+fgaF/etaXdrSyC
hSzNZIP1uZoqF35zJ8jkV4+wF/ae4cwr7svAVQGwL0NnRbDi1JBynts52SRZ01fb25+3gH1hJj2H
qknLvnL0yZ7nCGDfDZfsvpp62OB1WQS6yycoZT02cbf3vfiJWmylfPx+PGImU8dyK8fyfElO6Ex9
LqACG8/pWVrxhur+vkA//Pb3vT99kAP+b15VqxJ4AaGmky+Ch9m2PnWtjvJuWlv37689ZpJ1Uqev
m7rPJ9iCO1exiQz8CB9ZyO23XzqJ/s9F2QGpt3FcdnKu4t72+AVCdC9l7j7rXt2BMl+ATZodpefc
lfYa0u39T+KmyCFP5t4HGso9kaGgoVUUMFRI/ZWY9P58YLf8dz4SUBu7Zu69U9v7mznon3JcHO14
zfJ1ccCMWE1oUlWVbc8nbs97DsZHqO3qO5Bnx1KjZcjbfRaLv0EBL506+BgwGv2l/35U0zQAQ/Na
n6SdJl946s9OGGMbf8yjkpkkvbauXeWBIoNBG/TR0nm9rfpGbCp0c1di0L972v9ffJipmkfzyYd8
BvxmOlwKXNaEAAZGDkyiyV54BWCx2TaQZ+TzuDHiNum6P61ujmJ3iKr8wQPvoNFBdOUfODU5JNPO
ruONyOuNcj9b4wPIiwCgfm/ttfvSvwvZe+9r3DKY1RS9N179ccTPQTobAWsxyDvA2m7GJTeru413
vdkwsfWG6q4gX+fySywfIdEYsAd7KNFzyyEEcVbzs65e2PwZOlBbO3jEqzteu5Kl/hOveO8tjeXe
y6nJ5hxvCRt3SEJcIBlp63qTCS/EmzJphx18xes+DnWyDYQL5bYs8ri/a8tzUk+XpKBRDsYY/m8w
W9vMfiTZSkL4L/N7792MrVKJabQtbQenUT3NcxnZDdw2qyQqtd4oH3RotU+zXVHYe3Tcdygb1E0X
zsHnldC2dAAYm4Znti7qVAcQt30FKlsSO7Kz17jd43rdwfK+rh6LAUKNxZ+On5XMNtUMFaACjaGd
yNfkgxfiBTOpbVR3pZ2RLj5xQb7ZkhQnnEF/s9puIlIFWMJ+Vt8ltVeclec1h04Ea3yHhRYLM6Xy
2or1cmQU5lvll7ne/fNhBMrSV9u+hmfiqO5s6gNR9zLP7SNr/D3EYSGmJy4pVs91hwWPK1NxXY3v
rASTHScAj59nCCCcXJ7d41VYXG48/VlBQ8zzXmDnCBf1s40UnuYsZFa7EnP+1dnee65xOFt2LdwY
QDJY5kFQm9ghZj9ARbqAWg6+u7Qh0ZJdrlB8GyoTOXwlsGka+i3IkuvqnOMTRJ+wNezsGzz+Qh3/
viqwYuvrge+vCmjXPVboUGHA8J+tv/n793RmqvgpyOVOrCLxCZjYZyjB0vFpxM4hSfEJBLpt3ZCV
IfpXn3lviK6H9JurzkC9lhe0BWXVS8K8fmzmb/GQbK470hqsTTVaqObIXTJVmwkKqrliEUYGMTqX
WdjMZyJ/YO4GoY8i7ne6e2z5ue9BqvKGlRN9cRaNSAzMjNfIBAJxOAiuYGXhXSSKZzV4R70WmyK4
s9klHccHPPOhg8JAC9ncauvSe6L6yIbwAqLzdfXbAEfQb1chWKwDwdh9E093BAFRuVBJHH54sOit
e3bC2r+98N9PRhi/7oc3g4tsO6F93LZHOu9i+DQxpdrXRsXk1+3ffz+TYtyIsEwGckCLpYEqS/lS
+MG5ToD9+NhvG+HThc9H7nCw5fpkhrKVoPd15qxcqN6/kOBe9t9xkd21mlvTEmvG7iJXHh1y9Z+r
MjDD6fhQOYkH4ym/wCbsVz7n/bsqM8l/Yu4l+ntNfqyy8blr05dEQM7d8W3cf9p0ZakubFt2PYre
zDdauh6xchuKFGrvx2Rri/rI8kuZJiGU4qaqX7sVLCwsk/AXgDtFAr8vjw7URKIksLItANhojFv2
Wu9iYW2ZpL82a/0UjjX2Ibb9L1BKOfZw01uZjKXfvv79zTgVsx6GkjnDMdBj0oUuS6xjnbE1G9Cl
O6epZOs3rg90H6irFXrquEyHU073ydj/ixmu6k71tWx4J8Vw35b3t/fL0twbe31OEl8wz6+PUBQs
7piTqAPkh5OHyq/qY8eU+zDADSp0SVl+SKeLmQqKLFN5P2Ikj6N0HlLVffXjNUfdhdzJJAHmhYxV
KRoQzp34dyW7c6LAk6bTvZjyY6qS7e0xW9iUJhdQC5a6dplkR7iLbaHGuWlJ8Ecn5BN34jX03EKs
+T8iYOmPRdFZuDOkVXyRbuGDVFW/FkVSb+Y6TzajKqZdAFWPver7eSXCLaxwkxMY2+6kihm7B50W
FeYtvdN+vtK0XPptI6txe2JVMQvIAU56T4FnPbM+++BrX+PNm40JIb6i1CwmB9Wmd0XtbyCO+Xx7
rpcyYRMAmwWtll6MIUljNUHcU34Z+2nTVW4YAInSt8nOsqqobaZdpsTK/WhpgRmpg283M9qS4rrA
AKqwYoFgk4J60zdUhOB9f7/9bQt7//+Qr2os+o5LwBvmi8dEVF4F4CGuIuIJ2I1PgVb72w9a+h7j
wB9sR/gU9gnHoSD7Fg5i7fSZzNkRKmorYWzhZDGRr2kNJ6/U64YjH+0tnatTToNo8NRK8X5h7ZpQ
1pGiklEEEEaj1PrcJdNnNTUfm2sTjpo5kEAs5nY4WvZ0zqZSR4VuvrkCtPVMPN0e/4XRMTGpqTXN
1EeN9uCm00+/C05lXpznJi5WDsaFhWQyx5LRQUms8cihQpO2qvPNGOiIp3AzBjZHgcEX52sN26WZ
MLY61G+CnGeUHLzUa0Ivs+FjO6/kpUvDdH3mmzBSNiiJeC0+A2iDs6buo5NYLz7c5m/PwsIuMJ3Q
4RreBrTNymOaVj8giPnspvRThZvcxKa7249YmgjjNCd54QzKhoQZrg403vUSToPzc1qmYVzJTZOu
DNTSJBj7uYEXZVrHmAQ4frzKbt738xolcCkJMhF/CEh9UThYq92YnjXJP8UV0OkWCUA68vdeQV+g
UfHJA1ld6mnvoOF4e+gWcgcTDZgmjh9bIrfhjgt+KdTefE6+oYP6mnXVXcDlytAtPeY6c2/WWNIN
oFQIADVcoJ0h99UUO3/85ivrLMXv21+y0HNiJiAwYxb6sdyRRwVmcZt1UNkuN8OkHpjuD+WA9n8a
N6d4ci7+FPdhkoAJ4DbTSgVrYReZiMCibOxsnDU/2GPztdL0pbU13gA1vduft7D4TLYYl6ppNDST
D11L3H2ntP1MXfdj7h7MBF13YiQ6ZzjuaXOWfnUOsNDA3Xi9/e4L+9OEV8dtkqV1i9n3898B+o1Y
AAPZlZCLEu0QAjW3MkZLc2DEAYauX19UbXmESq26AwxVbmRM5++p033wMuQZMSAmk5srzZJjVo1/
Ryi9aXuNBbY0w8YdvhpgVWOBTn/EQv7ELJIBbTStJdYLUdiETOdpUnroySZHe57+APVzz51+j7bO
pRLpSrawMPomjlR0uTUL3VmHigL3WzRb5vZbT/UrQX4hhJjIUemlNrPy0cIRaP2QQ7uhfWJv6kw9
FeiA5Y2zgpJbGqnr39+GKiW9TJSpc5COEA9Dle4SGodgmsoTNIJ3t3fEwlybQNEWZC5f8kEexeB+
7YsaPNOm+2AxyL0+9M0X9PFEPeZV4lg4ctpYhTw7otYre2wpzJogTx50IDMgGTxCrQE3chGwXZdB
NZT/nGHl1/nZpoFejOvTauOVhfWZDoO+c9pgXsmqF66IJhcToEKn0sB7HD01kIjOYwPjG4j/1xl0
C+P6F8/klsKIIszqNro9W0sr29j0ZUZtKPdZsFotkjtH2lHiO990MK3kwktfZGx8VHDREIMCAaQk
rS8WNAhLYe0JVwIqs8H3oKFdmIpChPjwlVN/4YNMJChpOS/hOONA/qVmPwsvaxH4U+aEgIS6K4O2
sMRNCKiy0PPMp0IfVI3GxewMJESlcHt7RpZ+/Bok3ixxjsjlcaDHj6Xj/YZV4Z2TkJVCzcL+NzGf
meVUZMrd4VjmApUG/3dPnJA69Z0qypVcYQG0zUx8p8wbu/BE2xwtVsB5zLNy69Iy+aOsAVefYwBy
PZidbDhT8z1xyvhC7ZwdhOzoWeVld9Rt0K6k50sjaQQLuFRZNeS1cLNosq+Wzf/W47hy7C+tMve/
k+RcVQGaBBcLmRfbWjCwZtpozPyVNbBUozA9ArTH/LHPEKnzigAwLQIJt8p65/vQ7EsnFPGd4peT
zn9YHGyZ5JuPLT0jGATobejZgiiZP1afKJWfuUXXuoBLI2ZEgtlNZlBYkSjxHn2vDjzWlIQZ/n37
1RfyMBPiycDNnyZU0I7F1JY/bBXEkUM99MfbklaQ3vUJZDMC38qRGAdgbt1+6sIKM7GfruytLsBu
PaC5slHllIRwRV476xayAhP5mWpv7oCVROPDU6CRAMvjpSq0azRvknCcKfTWk0y08b7h8JBYOQMX
QsQ/6u+b6JM7EysqVamjSpP23E5Dt/G9FEBgqv+2cbLGtVyaLmNrNoNrwXoM+yfQcpO7LzUbIcLz
fUA/eJRuVK4KIS4cQCZIs+f1OLkD7s/ox6EDMnRP0KqNZPwCKTCZ/PIytnJ2L6xvE0oLPXoI+cog
uUoffmfoabMOVvN67Zxe4F4zEwo6KYs0tmDFscnLU1U1X2RjbZTikU2bF/Aufk5lG4GGwEPhFo+l
bH85vL/MvIOEANwS8vbb7SW/9J1GjCjSKU74AB1tpw3t+BtcC6b2++2fXop6//7+ZvGNLWmzGta5
R4o2+I6hO3avCqIeM1nKL5DkzKNKJyKaawA4ID3ehE47rhyNC+vEhJBaceUjD0HBOe/sz2VTPQCh
fiH5EKFGvMlyts2yaS/kB6G28AT+7wEipTO6pEmcQ9DH330ne3Snbl+y6WMXFhMp2gCbFNtTXxxH
XY2nLlPj3rFBF4hLe41YvhD7TLyoRSynsGKfHrwx/lZb5ZON2+nthbCwxkyc6CxYazN/5oc2g/dU
T605DNqsQR5sf6y/YMINdVdxPeFOemi6BAqlNLbvcM1aG5ql9zeyg8Id/dLCgjrqKUG1H8yGsHRi
6G5p9XR7hBbCtIkuzOXs1SlAyIfGmwByT6kbphW8wbBngIZQ7fb2Y5bm2Njscwn55V7aqPzEXX5O
NcSuLOAaN7d/fWnPGSlB28zSgfMqPxAFmvUAT6nZab4p19LRFM9fIBgB3rOP6YnLeSVNeH9mfBNg
WPBgYgzmYAeL52o7Qxg3CftBFF/HBPL2tz9r4Rrpm0hjt4AWgg9blGv3XYApaTv+dtaQHSQj/ulY
Cz/eJCqEHWVxAM51Ch08tTJjSx9o3h46W9WczOzgeM197bTPIEPkG0X1Wrl+6QHXFfkmRteVbWWT
JD6UPQeOcv0Mhc1iUF+GXJUvtwfw/eTAN6HGrta1S6Rih5JSQb/GFijHkYKfUok0hFVzSBoPnPRM
54iZQWuRemXw3t9VvunUC6hBP5S6hkB/wINN0w71wwSV0UOgYONExnitMr0ghuibYDy0d6Ef2dve
IbPTIGzqJNh7Dqj2vTVA0sJzk2MMsgQwcPmlbZpfMPkdgS8N+o0KEr5xxXzhkw/Zcgg3atGNW7e0
7K3brOoHv7/vfRNzAYffDmdeNh+4XT+kdMKKrdqV0PV+Wuub4spkmKXl4hMOrHL6iNZNsoP12rfC
dl501+yHdPx0exktrdTrx71ZqbbFPPealh0mwQUUtpu9huR5JPxgTQ9g6QlGnO8cmsByr6eHgs7Z
AWBylIGtht/NcRZ/6Cj0A6PuS+VgQz0no4e6dflVwld9SsqOQkupaT7fHqeFBo1vmjcQW2ddOhb+
weXjwJ7Y1PrxA51Z1YIWQQ66nO1uJ6nTsIP0xia5l6qzehEWLtJQGsPK7svtN1kYTxMu43Y1w8Hc
j4deokbZpVkYzM5zV+RrEskLDzCRqCUBABZCtvpQ29ryItXI+BckFhMoxREol6/coRYg5uBj/nfl
uc3QJK2fYUBTC2JIFT/wIvkZZ81hcAEmgzJWFxXzq1BaQHg6foYCfB2RMn0tlH2ZRxGH3G23Xt6F
E35E+C1MT9Nn1nVfOz94kSJ+jUeVhSJ3oaErm+5uqqGsjEymQLIUr33GQhAwzR58eNmPcABC40RU
ZRsWtO93KYd60Icm24SWyrlNa4if+YcWMXa8tyU8LcOkAoNh60Er9mOUAt+UQof0L8RvWms6MDEn
+466EKFytXsPj6Y1la6FiGb6SRRdVqikjvXBv0qnOK14hu/1GE5eM2+GdCZb6su1xvzSCjZCji3r
Weou9w5oCNqRGASI4TmIDBAMrdfylyBYCgkmYFRXbaUSFB4PBHItey0zCjCM9yvO8y3JPL7DjP0l
ZABzi12NBOocan7iqyrdb9rOPwdZ9q1l9Ke04+9WA7MbX9YHXfj3SRwo6Jmwh2DoyMUL+KkhaRcF
vQ0VWhdAj7KSnzySfJ9gUwG5ZPtPynxxN+fYCgJUTli2Fls7nf40Nt1kbQWqRfGtnOYn30byWxPv
K6tKwF7i6Twq4Ks8C/I8/Gsv489FU6HMHFfPRRvsG1VuC9U+27L8TARPttffYS7bVzHZJDrbSLv/
XM3Vq4V8I8ope83JHGWkOnD0xyAAuIdLxF3d4hbeeYeeUZgEk37XJHA9KONtLeUmo9We+TLC/TXy
qHv0PBKEuZ+44fW9JdV6544wfO4bm4WCwM+g9vRpTBiE1ADacbKHvvcPSZ3eZ3F6yhz6ENezF1pB
sU8y99QrGsYpzI18vo2p3kKi7F76zUE286F0yD1cZr4CBRqqpr9cu5CpBa7d4L/mcXvpveQyetUn
1BPgCyn0Jzjk3iXFKKMgyX8BELW7Dm9aICn1av4MBkoaaidLtxQ2e20+PQRZ7UWQ+/rupc1mbvVu
yrwjH7zvFWSGKR8fc2f4BhzluYOaWjgKAo5BrIdNmVev15G+nvGJ2+JCp5IvrVc+EdVsLVrfeVmz
9UU2hO2Y3fWUx7uyrB9yAh2uZv4dcH6Wmddvh8b5DeWTe5eOoWLB16Guj5md7OCfsaWxFYFx8Zsn
YodmA9yd8Mc8to6Qn0XB4kpr7gcoUM/ZtCmT5smFnfdOa/tipfYzUgMfhkz271qOEFjhzveByfyB
sO5k2+1w8l3nmQSptbUZsnjRz1aYyv9xdCVbduJK8Is4R4AQsGW4c82TXRsdl7sMaAKBQMDXv6i3
6UXbffsOIpUZERnB2GHp4idrusdw62CE10TJaYFXS42kn6USQ9gBQYiGR4jlEMbZEzjQj0PaHFG5
uzIdvHuNhTrr0YzP7YToJHBAD9j4eYRzjbooZ+QxAzJSO0Sf4zc2v2ELy47BzjBDILSGgXAriBaf
iXLZQWWqMqs7rHNUsVDDXH3dCmGHqOyH+L9cizrfyKNg/Fnx/psGsy6zyE8FfIAPEkUXUqVjIIU7
8i2Ii7kxJ7L7vtgk0tLGnlzjZTnFrS4BpXYlzQPziaH2rR2pLMKcH7cgfUd+4kckZ3pMhT56j0Yh
T+UbCeb3Sdmjz6DvjzbxLJAKWu1j7kqc29scRZ+wDoRAVd7iTpRhPtVS7aTuApgc2pyc+MbXYpDd
0UI2WSk6DeXG5E27RJekCZIiCsO1SrIBMYpt+Dxo/tXg6S1m5i5mWOFuLhpdhI5d8N5+gaPUtog8
wdtErHfZkaYQwjwSh0ho2GNWWHv4byDdC/IZedGJ2Bfj1D0gIL4vOuclXnZnRbpF/GLFqioxEeQE
D/JIIFB3zn5tdt8AQWdbuWFzESDZFp01KiVAAP/v5+At2fqCSJ5n3vhLPzeoZ4K9IrwpqPaZnwKb
/jO8dZD4kOLHR7lIsugyTumvxPLrqvP3VLBa8P4tgOMtIn8rlA5MDOswVRLphkNibvAtfHZp+JOm
t/yHv/7dJR7zpm2GQ+MtUMMQDg+YtLEYn8KRUe3IEFi3GV6j7XVwa1YnfXIK/QQWZ4FIlQr9ybBt
UTk5HHusASKsnh3GID54OB7EKUe1CIvY6xO2sM8bH+EeNfXrYd/GGUmFjS63FmQGCGh5GvfkzofY
HgyYEJc2RjCaS5Fp7vLS2OxIaFiOg5kKQYcq2M2T2fvPVG8vUTeeSDwCSsFOl4GkOotK2/RwFHVs
viaOn0ymf828PaWpewYkgu3ePS5jinV22e3JKY/sN5ncDlmkX+vmp+Sn/rJgr7VBkIQ1DUJym8Xd
wS3klrXGPuxdfo2xgsiS5UcZjBC3HMHba5xXMC+bCyPJnyjeP5cM27bKY13H5BpPcIjtFb0e0QDC
vl6vEbSlLcVaJhZD2EBQGfKndO1gjmovdCan9cf4nWuk8yj73Cn51CuRHzWcc0vW7qrUHQJ9U3Ua
A3VQzNcsXNAbpw8xB7bE1ASXnUz+SeOpL2epokLFc1IFw/5fKHHo3bZesn4/J4Lh+TdQukfNOJej
CaJqZq07S1hOP2sO75dE407AuImYIF6Hy3bOOjI+simuJrbRZyrhwxSuqm72RXzMXOLJCQ32mfDD
kTS+b/L0DanQ97HOGsTYh6KOG2RvCGXDc8+Tvz4gomgn5JUvLlmKLHHv3bbD/MOueTXEqS56prtC
LfMvYueoaFvUsU0OYxmvP0sxVH5HgYRAgoTbiVLanFW8sjIUE1i4TJ5irD3ULvBhNWGbuNqQfXbc
9q0rwTc8ZG6MrmgQ8OjtZRTFsLJqILWYWLlB6SJyayvImb8w+Z7x5F0Cj/yQJWV/ybzSGpmX/FG7
pT2Gw9KfIh+qe9gB24+FLfbWGNvXyD7GaRUkKORIhjdO2FBlLO0KWM/+WKMaKEeKYKE7OBUs2pee
pEgxijjieHsBrF5jHFgkRc3S8OeuJry8rKPBTxo7nKJ5GCGyPwzOredQxJOBDlMv7x7PUwXvtFCh
TGiIBQxcqmufC/vWZin6RCyfV3EXuRK5uX09B0JfEmr3D78pcYjQtpZtOwWnBtoTVshYo6zBHbDX
hV8p/Ra8YcWemqQa+nQ7C0/kExfT/KTzKDT1HDfmhe6UHMyQu8dBLRYfMbTuPzqF4oMNTG5YqwDX
u3WzR+oK3AV5lbeGIIB27rqntV+PLk7diRoEhiWh92spqASrHtK1Vls7vjcGEaSJEv7Eh4h/B/HS
f3d82BDWoeDHvdt17osWGFHVTM0eV2NnsU4pe8u2H7bMHX0S21ueBaKekE9QTLC3q2FDlBzawYQH
h471gjlT1OnO+Z0UYVKHwGbgsbeaP3ShwYPP6XSfD0rckzaJ6zwge92m4TNMurJiaNr4N1VZ9IgB
LCkJ/CGKDk/bk9oimJN5S9SrR39ahnxufzKfonc1ovkYe5CfSRbvNeN7VgS4hm+bFd3XnLdTqZbu
T7gMT2PT/6FdiN+97cBb7Q4d27p9QeftD0qxGACjfMlgOVQAK1cfWbSqA9m7rRyyUVZCL3D/Zchq
evBDZo5IP0HUEUCEeqMbg0SNNy9xan0Ji5xWXlVkYtAra0qKfSEbXGzyBwHXiSpWG3ridWYHeGrQ
cxC2uljaLXrvlGM3s/9kW472G1FH5zni7eMIR0QU//Rl3oYv2MfkV/BwUYlmfkOXvrJ/20x00aAd
KzgiUQqLnOBCeI5DZ+IfHX5A7uKtDyA9hkut45N6j8N1vIx9bq5DHkcYqu1DEFEHU5RtPmvdRoXl
PvcAx3iCx1f3F2ho1L+W77bY2q09wEvRQzjTnfG+ODYGF/0e8y1/VPC7KFEYKWyIGnirpHF8x6xc
PlTowqbuUiw1FfMP6g3jg/SQ4tyXe9YxrP81okgmgysGfogVDAyb0mY5HiI1zSW27lFmo9l9InhN
lPku10KTVldN2utPmad/syldS99viKHNYpz9ndIz29aHbduSV4rzdc6ySRxo2KsjGIWnQbpX0jpX
kD1q3pG5jUupkV84kf4Kny11AYJ4jy1QXrsFTv60kQO+p1bT4yodPUkkWZ5iOm2l4mN3mUyCSLA+
iUuLN1mqcCIlI6u5qmQRmLggMlXWptXm1FgBpVsrFQKGld2IKLmOIkE0Rp++rhk7RXr5ohFxx5CP
j9tkW3RufVQPCHFB47V8bEIkhcpSqKmQ/zIn6O2HbhRYslWmXuzSnDMWvck2vqIvHVB3EFdvUm//
aJN8ETHJUgbQPTRD9hsfMbhfxnE72ml9Noj0KVoCG2A4Aj71gFDvKXCxo5Ot/3bIeKztTD+XHdd9
sxD/mq12qBjybw5AH1QVt6t/DnceV1Ea0kL/HH4Zt2mxDy7GrgxbyslEawnXT6A2uPf7WzZsqF+a
dPk9J249knb65EbZQk1Ulk4PFKNdONgiEUjyRmPYlwFOPiRIUVvN3FIoNsbhuHfoqVeB1syO2h1M
4LtTGHBx0D2C2iadJweKGBgUyojWYnbQFWzRFyIOfJn23t1UN3bV2rIE34z8nsHZFzayN7njyU2j
+UV0aCfGwTUnL6U6e734ig7Jr8ToEU9bSHJ4vWEkNBX+ZLqF2IQ5RY16a3iP7dAoXNL0COv+5Aua
t+Y2bEv/NDMINsNcskPUxsE5QbALer+2rdHFfRP9w9PlWJyee9oiayn8K4IhrHXAXKV/XIr6dfpl
oP8APR7eLzgLVw3qquh1Lw80sgInKYUVQ7L/GbYsrHiHoqR41x0YBuiKeSyCRGAenlQypiWbeFLj
vmlKzYkpYHYZHMdZ/nikRXnB92B/NLgSKxmJ5Z+QEhg2juz9FCgs9g/chjc5hCjVSfIBv7j+BDwa
M7hZ42O4Dr9mN7krVn/amwrH+VPHfgTU1ufPgcNrOjZ+Md/bcu7TrCCow4XJ/Po7Y5z/QvJ6X1qs
WdY+bkHCR7rCxP/eD+tQrD2QgV5um3qcJ9VgBz+j8WFqFHhUTBtcN3DzSZBz96c1cWeRk47mORhh
LL+gYFhk7rF/Qb6PGphD5oO/+DPRPfUDfFMmMCITm0/U6pzc9m1D0U+WJK/hI8sK18Tzry0YxrsZ
S1V3dk/RoRoh4bUi9vkh5BuMTxQkYXU+M4THDRN7SJlp2EHlgOTAHeONIXAa2aEhK5fU2jomS/Bv
WIy8nzF+vaxuJuMpRzIvgkSI2ObCh54Wa9yhf/Vux7COIJhDN878wY89pUWWtpgVcMMGYHbHhdQ9
j7LfScLteMuJir6hpfIHbOuvXypf8VpetHsdIsBkKGLdQ/C+j7E7zNJ7dLezOjt8VF5O0UwOMuw1
gMqMVd3qAVpAG1ROAeKtHEjkut32vsLMbFC/gdb1fAOsHvmuFECHj2ubDad9E/wSjKN+ZizMLapk
G5PCwhtLF7xj41ubs+1zxuXaoFQQ4ApwHByh0krXOwuLuRK7hAypSoFMKuK6oIXEVsh7PMthWsLD
qT2uPd+/CebCE5zj9G+Ix7DQkWZ0h+u0cq6SJnM1ReuoqmUIxILBBGFVesmHSxMJAjdLRgN3hWk8
5pCkpeM36fq/JJ6aA823f1sCpKAL+u05awe2HMZ0Cv5DukuEpmsTDSBpJGD9pSHLHpAxlsDmy8Jt
Z98yikX2Wb0LTOF3RoyIJvQdrqx1R3S5401XTn5JsF4Q+pKC4Kz41ri7dPL9Ec8WwoBl2mBjj0Au
tGp+h9yMNS7GaM5vW4PWtwF4A0cQjBAN2TA/pcEclSu+zBJLILRyYTq1FcOPdNkRz/u4hDEr0Xq2
lYkMsE7j5yPauQlvIu6P3gFTFAMsArxXAo12bufxhAlQ3YDkAxIJZL+UrpHhZz626iwI1ic0g6N3
GaBPfu4RrfAMb2xzVJHvDymNsLXc5Yh261lYkMxsP+IgeaVp2H1KOealG0cM8p6r5XlTW1Y4Lrsr
pnh0FdATwFIl1Re1Det/Fl3dcy75crdtJrjPARzcoVDEQI224coM78uhG5bTjHpYzIi9f2qDSV0s
yYLDvLXSVH5sZPww5BHSaBt9H0/t9h+JAlO7JouO2obrU05odsr66NcwtfAK8WI5srWbLjJegDY0
wKjGdugua9T5m++5uqATmp6mEYMFi4KmGNulf4v6RT2D7TPnacfWq0Ikx3HMg/gBE4GvSDr2n3pA
EzRM836Oxvkx2QCQdZKO5Yxsmr8aqThluON6hx+QKXrs+twzDT0vH2lQmx2VoNNtXjhcxgeLjLsD
wrtwZWgN4E4BqetYF1RhuOxlh04bqM8+AodIOxjApL4W3fxhUWUe4n2cjlEzBZVh8X/TkuPmCDxY
lDZQycF1bXQzyLG3SHakP0fDRbc26v751ZECy2VY/1mD9jxEawbkD63NveCsh3NE42uT8N8EQZiP
dAnCgrFNPITU99dd+r+YWHtY2bYpshexeIVd93ckzcrPkOoeJF/Tv6BeTE9IAmwfFxcNF57uwYdi
jn5nYRo+NsiCB0WO0hdNk/+lOricDehxDqA3NOY7nt9jJbOv5GoxiOZBX5Id/gOzov4lEVlSx97N
BVIgx0+yt+1H47fgprZku0YZ8Ml2g22VzUfUuLHfCz3T73605khmDD10st2BZjpCHDslR4vgqnLI
e/+FsQ8gs3UcVtsprBhP1o2AKjvKT1DsB8eJ9EvF0WgeOhx9IJfhO+vWHEGE8ZMe2h09LyzAHuYI
RDwWWWHkIpUq0cKQgkQJcjZzhKgSwdcSwpfljAncliYKf01OkwKN9YfcBYboUbe/0WC6Ug8z0rcF
Sa9jH/U1ziaWcJEZdW3gtl9PMAzGg0J39AaePA45Cw+7jOaDaVr4kCS9xf0PQB6+Yftc45pP3rZA
5Ljr1+jcbPiujScL/grm7T3SrzFd7bEJrahoF0wlzDDIjfRGdmXekvV+gmk27kpBq5U69nMKE0Ci
aEiGMMbIM/c5woUsTEdWQM8Mccq3POW+jrjoHgOJyMRC7EH7e1lmXEZsbus9bnJgTWYAdK8YPUQy
9yXrf+ys+3SqwkYzDSwxaj+HQbZ/MYIIzLVIoiwxLfoakSqsiOIWt5yRHtao8JVaRdf+N/Jgfow7
8CLTts4HqGvbh3iBdBftEnsGEZN9kwbHe8AvVqgOYZscPiV/0ACwo0nVeunSmE1gXsz6FRE9vGxu
9O/Wxw2CtQdNzqkwYD08kO8BdhKvA8QFFZZm00NutXyO5l0eUMXR9PZo0E/4RG3NgUbdDY3pv8nG
lmJDT/Nh6GzfRBZmjx6mf3gr66IqvsDJZWiFOs18J7/TzuNjLXILwSbki29rlncG+gD4rMQzSkcB
Sx7/FnAl/y0CUld4TbsX2bSQJcCRpXLA+QpH0uh1mVx3F4eJ+kCu4VRP2fr/K3oS/PCzYPaaJ07d
OhB2J9PkEXo+xIbV2Q5DWMxn96sNElMNzjeygoNofvEOV4FLdfqxCLkdEb1lj8Ty+HHQMTt7kUlR
bCRrr/DpAXrRziE30JeKxVRdnISveJo9bHTjwFSWiXk70DTDDb8l8+nnBUFLaBwT7sbnULaoFIiZ
OYJm6B510vaXcda6mh0E8yKU5y6P3dWzfT1AFpx8i8mS+yHsMR5sq/+nKeRGXR8sHjphsA7nLgyA
o82c0Vvej0uZIn3tTNWoMOdMamRlnPXpc5/+3cIVbl08QQy4RJG107y+dNKIKtURrBYmetU2f4j1
NIEcg0GJ2RUg7BUeTfQ6yfiqAvXSza1D8k90BhB8H1P+qrk8uD69pDPtAWCOrzbf+gLIGC4lCmgY
V9QsEYGaNM1nhIYcTeZehlnyW6bk0Kb0VSZbaZbgA6sCmFfi7uwZtqPQhQHjh2QSXBYSYbFZctmH
mfxMhqXOMXOjfjSIlircwivVzbdx4ndIzwKmLBB9CXekWoEOKCnH2sMc4jkcq8YO78rCekcTjNMY
RIRY/o5x/GtU7MKsKigh5SbdhxP23NvxLg1l6RdxwHmrqFrPcxa8dH2IxyaUxx25WkaE9SYwr3bL
JUcyFGXZ+QcqXqX9Cgbji1iOv+Elf5qMhHk/mGmjH2FOiVRbe+ZePEw0YGVkJhiiBb+w23ZbUnbh
engWuXiIvLSAD7Glt5IPAGL/eKcfMhr8a8YNjVWLVmicAMNDuVGa0GXnOfV3KXbpr6yP4tqm8x8N
WmGatbsGyf6Q9fyMxvhMUfpnr5/zPbjteVPrSb/bOLvMefqiZ5bjLKk/IgA9msWQZMExM1H3C2dN
hUCv/QgAGwLuxECVlaQlpGFwd0eFLUIW3PVYVS5CzY4El+uY0DfPm/Pkm38UfntmhFt7AiIsDkDk
JCPCd/Pk6Mf0puTQHnvf3bIs+xN17ivFk3hCgz4W2zzC1hC5rXtfauvOliGrNW4Y+ldYOIRrJtDf
xL6aG1uPOxZdGhsZsK+YOFfeCtAk+9uwI/UaLR2vJoH/cBqCm2PmqR3aQz5mX7Nr9Pe46z8p/nEM
1v4rzaZqSeLPsR9vP4dggkY5w8qn28dygq1TYMEN5V3/z8T0hKr1N1h/FgKa9b3PETSx7rXDQ8Rb
dFDQ8kOn3WeHHtR9m68nI3wVtgIe+TmCcU0NS79qDgnMh3B4WVhGMqygdzuIED0TqKrYegVilVI8
pw3Y5sDxa+ynzzYW2LZp4kctvQFFi96PoHJCO1bNOfJ8Nzgb+S77O43hCYaob53EILu353keEAoe
wyFExH0dZiQ/uCzbsB9oB4hK9XvPmkcG/zgAdFGG0dTzY+/63yt8OfDVra+41rCsBuM80ADJXJLJ
vAzDFByTyA8VyTaHGh5OWKJTBHS4eo56LMvg4T6HauYHRie4Asa4uZpkeAEQ3ZUyZYitn5MIGA7O
Eb4wc8ETNhep7eOSw8etmhfyiK/3Z/km+7Mt61M6rYe1j25NR9CuswD0vS1XmA0SisLYL/4sWkrq
KeElWKGXPqPfOljuYPfR4RwOFZJosHrHTylP2zN+MAJaD/Bh0wHDbyIECy4TARfe9wmEJM1jL7JL
FNOXqXGPWRJdk2b9IHt4o9DoTWhqAem1Mzx/YJkAI7/kD1YWbbXjNvjCJ7p10Xq3+q2O0uE47e5+
4xMwoSYKymDsvmmK6YaZ73Cyfzp8fQDpQ32E4Goqe+BwxdD2xxxcYceGr8XwZ8IzBhIsujPL9ABT
6vakvf03bHlUibUH46oJiun4TLLxPMF3HQ+tKwfgXg2Aj3y4Y3Jub9naPwk5AyhAMvU5XODhtWO/
BGisPc7BDBE8DjEAh/c9nq6LDq/wNIuLOAOq60CZbmjjR+u+zbpeoRn7o+KoJjrDZRg2plwmEHZD
Bh+JsCPXFpnXWk63JWzkq1+x8+pRp/yPVjW1LwzHmDfqy2WEQjod3UnD0Av5ZyhRDmEUPFGqrrmx
v+dB3WWmQQ5Owo4RFmGKjsuh0sCKSuyJXtrZ3OAgpB/2tC1dnJUNEteqJYhIsQhyhmv3tcOV0wFE
9AUHF1kkcKCPEz3VzYCmCsCv2bABo0C5Ik4+T5vbtrmjnM2vLuJfrAckOMo/LkFauAcwjI2dppgN
jatOb+8tKAzgUHWyhjMYIwyl8Lg1QAtCeeXz8Cb3HZ18T6rMKFH4zD8OJsJktd5pws8+nuC3B6yG
7hnKKr4waGB50a9+qUH2PiCD6MUN6tH26qX1e4tNPseKNYIfnhf6u3fLj/xov6bTRGvW6bBYrX7Z
pQ4KL9P9iAY0fVQpBZmH8OJVoC5RBQ5IQFwGIVY7lqhsV+66GtRbtBYsWn6P2HE6gQwuJW1rvUB2
gam78C5RZYfcurDbQWk0T5MNf3uyBaXt2kOmw7sm92d4pp4gW6woFEXtz1tVefiJjgatRPeydWgH
RgZIbw3oTeTRIZGLvfitgbihA/UnE9ycYk+essFWIx9+a5rK//9aFhqkskkEEq5V86hT6s5jPsIa
YbzDPLLDBIf9SNdJES+onPgsP1/1dI1hhWob9ZFS0NMwYHtTiDnCw8pBwgY2Q+yBpiUgfn2OFpmV
XGbsLm2NO5E83os1j5qiVbDpzBp4Km3xvUjy7yXgB6yuJPUY+/duXl6DoT8YvkPYFixoLdTyX9Cm
v9IccOnYI+971gnwpTiZ65luORp/+5fAPKTEr/Gu2JoBHgHB61f2H4edTyPdIVbgaWheY8q6a+z4
FHSIc8Hm5CvPcduEqfybphBm5znti30OMO52txxxjAVaY1VKbf4ioefZNigQZvsacvo0h8GnXKBj
iLPnbIMfKhXbfau7EaQAbNolfPfQtvcntW1H1zRrhQ1bVlu1/8tb9wPPnaF3PLJlvm+XLS3zaD6n
eCYSBbu+gQiYU7b+v0DB9czI+JMiFLBMYZ/4yFb7D9uhDfz8+vzk4zEoFrSAiLd6AsIzwl9XXFK+
v7FluKc4+Dz3thYZgYdd4D7WDZQRdfHbLPGIKJyhgi8hOeW45KuQpE87CcC8kxeQ4sd8EO9SYPdP
tu19lBKMzSz5g7j3sxyj52GNvnIZvinUrXjJ3ti6vCgyXlBKcfllwOMWOhy42/5zHblr++U55gmQ
NMiIRp8+IK/iFIWUYhLq0eTCkfcaDIF5+wmV/2Ndkv+0xlGdj/YN2tufoTlMX5we+zKBNLHMNt08
krnZqn0Cb62wdPS1EYzDkjQQipkGRD1A4pcdmrB6Reb5WbeZuCRrcsjghgjf6hgrBgGLKt/KsFyc
4vVk08c4DqCECwbwbJZ+6J7FdzGwx4IBLsZ0IIGTo4PK0IvPsBLBC2nJxIAmjoRwJ6MDSP2Yt0W7
+PSZYoWhw10QwYoJVMmrzKBc21M2PmGCgpY1SfJKWhP/Rsgkq/POD79XiIlfoWuRMfC6YAV9arCa
0g778B+EZfoDwBavU5i71Q3rXyXPfu94d+VOqH8ARCGrdbLDRUao1FOnocqysym2voFMYCOQknhc
xF24PocAfx5NgA/Rc/GW6OUe4YPBIxvRucGBG+8Sm7lY8eCHCWDNafkx30wYVxXERelF4sahh4Uu
PXbp9qaEtCV4Jg3gxmmDXm9yOdKEFz8cgKsMpQI4gUWEaDyhg2UvcH0eLzPseY5sTLfLaLR/FhtK
AhqfrUzT1r82Xb7fUtHv72hxH4YGgEGs558daBDydJfBsceU98oC2jxaIx9zRd57a5ubNaQBz+Tk
A0ydMiz2zCnIN7+wo24GDFsj/fJufe41FcclRVcXWjqX2N2VMBnlbQW26l/cjQZsxALEhAyi0C36
gDQh0Hcs6ot4ixyr3WMGW4BvqWA49+jY7xLezFeBufxkWArkxioHBY6EKs1hdT+kLUdNCp65BfEF
bONmOX2Cb8B/47qtT2OXIztoceSJ7DPmDwgNahMn5iAIuCqdoCca1NQ8jtDLnrvW8M/MC/MaEgNF
WdI3R2Ume+qdokfi4C+DtmmuuwnKbJ0H9JjtDCZBIpwh4wI/ZERvjwpeCUWSgmztJgElT+iWZ2Po
DvJnciBGaCIeG8MiWWi/zwd4HBGAkrnFjyvI+ovHu8M3A/YfTi627kiyfOIaobjG1HuiY14omLfj
fzq88HS0WL4WFktJWtxASd1bE5Grha3XzUwTfiQbw2gNmHRwF2jOL4pTX8FVBYA7HLAPoYdr72S2
+CTz9q1X7r/G2bDqBggB7B4tUNHw8QCwVhbKSYdZBrFMLUXz6XIozpYU4xKfor9ZKuMiSuJXShxQ
hyQSpymzCTy6Mn7mUzMBXgaqmOeRqlYTDhXka/JZIlynMGa3ZbjNsMCZwVKCqN7uZIoY7iEGaSU2
KCNUi+zZIcfXMsVLV24a/GC/queeN1B5rcOGvJZIXGg0U1xEgPGKFToi2BJ1DkoqWMQHWNPhI9Q3
Dv/iHE0mf4I/0oPnHOGzP2d5t/oeEzrEhmsIapv698CPb3nYwUt3p+zM2vyKgMOzMLvRZxyV9SuL
BN79YOb9s29s8kk6N+RVmq50K20CKrwAl59MdW/B2f3YKkP1AO/dwjBKRNlHaZJW0MBAJRBsPwtX
eth6vH3DoJuHwpKJSsMYPrtAFgcZrM+5U0egZklS4tkSyUMAfxboCLAUAQVnxtMnanD/QzTh/koG
VRK+MIPlaNwRkyujfp+mQtFwXktu5qapwqFjWbEr1bblMDJ8B9s4dp82me0Ewla6+AxmI7rE6HTW
OqdkHqt20BbAdSRAvQu6pvFPeHWgMSbmtK3ggxn+ivdFfc4qnmZoKVqXgoud6Hrq+nx9X9fp59L/
H0dnthQ5kkTRL5KZttDymvtGkkBCAS8yKChJoX0JhaSv76N+mZm26mKqMqUI9+vnXi/rQh5QP23j
EggX3o/fkhv8/Sv6NSuP/W9Gm2I9tCLsVoHLx7INMZ7HT7Y1UvNlaQZw0Ks6oboyHOUe/MxHy+CU
YDTJV0Z7KFwvc45ITfHTZJnGjUX1LcV923r1tsuH/OQ5GQ7OgcHCq8+HOV4qEkGCVRDw/K4UzXex
MpJSmRvlOFbyAH0UXEXZgjMqZcbPbRJaZy0y1H9BfHu6jqTI3+M8L99MCBtvZdU9y+TUWNf1zSab
6lvgTiFwOdEBklRUTC5tCcTYOiuVtM+VHRghl2IACuE0RncyFLrx2oiTNkREmJp8T3YIRmrX117N
lZVNzdqpNcgd4w66TNcbmEmR6f1oun0LHam94jX3re5GZiGkpk5l+0eOaN2nxDDg6Tozyoi2L+fE
QYvlQ9qITovfKYvnehO29vRTVgyhVmViNS/d1PrgfG6JAWwo6chov7moLdYVmOs6cZB803EIEpYO
WIVLIUPy+dpDDeFwN21fXii+UaJcT3cfsZ9zzDMbYsWBnniNd4ltcMtKRyS006SbvhWz1aJVSTkZ
LBKzgYScOjGImyDzq1hXyvUK9BAvJza4GIAm3BAiznGR+x9aL3F4WRoTCRvA2eo2yrX5PADVqW/d
fgq6A7FlMibKvNTNSnvKJSo79xc3SWszOgpCg2ZADlJYm7DAWrSptL8yhd7p0GKlhYqYk21VwFLp
VSRoHtYi8/G7tX7csdFN6uGjGQrnk12vc3hajEzN2uX5/p6Y0ybUpNIMn11R2G+lyuUPyidwXTqF
zCpS+GaKumDhUitT0x05pS6RSnLpHsood4sNPSzkjpv2xX3yGs9h9jdYitanZXEoUCDzEK+aWZQ2
OaJbUVSQi5gm8/y3aCbpbH3l+e9IvKLfNk7C0+Nq6e19xjlL0o6Z6A1ygp53PKXpaxEEDkaIQA4v
YYVLFSIUgZvhaWDsM8Z3j5UopVyT7stS95yb72u2pMu23oavaBvkRhZy7NXiWrejmo40tXx8Zb5A
4tGo5Knj705MhWxVzjjYguAAmZnvnY1AT768scx2zWYs1jLsDqIEnTpYfmMzvrVmDiYCuMsPdjB7
ycZiBNsckp4c2ZXnakUOu1NbL4Ud2Qkc58BIn9OaNRgKHxl4jtvhGkBdYOiUuQNCcagmwkvIooJd
dyqHwkQ72TdybfKVoftCiKH+25uigKeE5XTa+BR1Sgsy/HSLaYsNIenajtpeXSCF2GBcTkrcVVdW
7ipcWrddC9nTPjKDrEFMfeoPQtXrgGX0hCiUDHrcsKDpwKDhVgZnt5V06LwCoADZaTSLdpv2jp2B
kJqOte6NZFzwXcdE1uInPFeBCmzWWCiOd0qY6DEaGg4X2yvqe+Q53dEKKiZims/2K2zL6Up8U/01
h0K262lyR3udq0wQwh4PiEvBxAgGWSICsTUq15pXVeY05cap2VhE7L0J2jc4dRnfosK0POJyWht0
JfeM+Ckqe4AWAr3cPVogREtsOnV4ZnskmGNTk6RwE0MRraTTw4EqxQdAIoDbPpTCP/VTAaq5CJgh
8NJSViXIi+05mfWXP+c/meK2wOf31pF2xGTW8W5w7RAPMv9bGdOLIamphpQjLWD9JnlO8yed8Y1r
fk2200WlZblhcrbL7QmlrwDzYX07jeiFydNxtuwzo/m9a3oeWpn88UvzQffWsYj1AUvQPmL8C3nI
emor+w4MAsTC3D2Mnc3r0n8B0sNLFJAXbJHc+vakGYH2YGBmdxYyfajT4d6QNqmd8oPy9haE2t6F
rI1fZZnr7zrwI4hPYOfsylD5bnbO1kAMsUR/rZRzJWXnmxFeQ8cDZDfyLMV4ckyH7C8UgzVDsW43
aO9scmyuGTJe2zSC10l6MOWCDNY6rV4gPK5tb911ovYy0f2GgRo9LYEcByxN08ru5pOTJB+99D/M
Mr8GTXkIjOpaGpO34rv/QCU6RFZORxEhr0XqlRtFbmACxnWgSCKr1YamDpp6bBvKgeJmpwVFDu5J
q5uGI7uUIFi7Qx8AKwf1UWfhHX0f9TIMd24vD0lbPVv1NK590zov5xFWpfh5HvxqFYcZuzNtOu1M
orU2ytg6zlxQuKWUFFw6juifnGg4dbHvbNnR9Vs41pEn/DcWw5/BayCgU0CRxo4YRscXCoI3m89W
9dY/WzDkKADT6uxYQoK6k/m2PI6wL/2Wz/JF+/whG+Iw1mxjajZxCxEUQ423mfWyOFTaLHx36Ct3
vay+Ux4P8ItsNyn+3Vk1xxwQO26Z1mn2zWh2jYP4pD+JO+3duXjAHgnBZbwm6fSXWNVTwDdIyxty
0lKLrRLfO+PAuA60pKIui4P0zX+sIivYtGftR1o6wkeMdqONhQsz7wKqLXZM5t29us6gqnUeOKvZ
7T6lz+RJVfmOFcnTiq7p5I6akpgH1ENMqJXzrS0WQKi6eAVs+QN2XO1ZovzSd/gmFt/UupO0C0zO
QfX64RKl0Il2Zai1l+o/SspbmgfouqxBXtntcGg0yfIVgkXgLxBuvHXgNhdJZ7RswTxfeMXBxAcU
wO9ZKLEyG7Jf6mvgCJDv7qMVmgrEhoIZJ3FIW/E8j/kpCvxb6Yu3kByZlvuGEX/9mBtJQzE6s+2y
eGJT9NkdYHgiVjrCk+sT39pb0jN0tyZ57grodBwAU9p/xEpMK99ffGaifl4eCGrEe2/RH8WKdTiZ
oZh3kl9q1KoDlM/uVRlXu8jtzr3iBcwHtvghym4pU5NVYTn7qB9fcK+rIyfFfRTuY56RVTHhtsyM
4d/ysYCao+lyvW9poM+lHnZMqq+oWC+umTzbenj3CR6tGPxUU/XRqubBDfIT7pl1CGqwMYb5HzOL
Y+a4T7ru1ZaluSettLlPywFbI4oUazw4wbLPsrd/e0PyB8c2meTxwVLOLXPDb/JLNoxcIZTSD2e2
3pSrLy0a+aauhwfCVd8dAbEs5K7Pu78JBOfysUZpfBzzwFjDcrFqqu4/Bqd4Zu+gWAHjrxi8g7wF
tK5d8S8XjCtsHb+aiwhqJcOVkECywsazp6ixonLnp8NfFhdSlBlxvG0KROiBmLwVVpCj7L2jGqdl
1nKdFoGD+uOuyvQxld3GpNHeOksI9DzHD2os063tztcYIbXr8FDG7UeJIbCcxj/pMD9lQhZLsh+q
AAxxZh+MVD73xiQXwmyrxuSQFP6ZUnkJdDHrVazDHyWNc2gUDyBj7RaJ6Yg5gNkuntrvMI9oUqex
+411WR8sGefHMBmLjTmEztZ1uMAofF/BetduLc9VML4Gy+SgIp2IFKHE7r78RP5rEnvrNvZ2+QOF
KLW5MA7gumxttisqXME2XZ8s/uIwNuGDwbxMTCCKVl5+sPBlV+vkpRi8h7rxtq2IXyqruEcjIF6Q
Hl1L70inv4TsgiRgMLyR9r1LpcCbnWeHEbfTULHPbsTgsLK95kNmEtxGXuwl1K2mdebceAsqGyWQ
7Gv8Saepsn7diBdJ1LsuMy+iJOi3SiCG+iPSHNVcTJ/edF9pPmASID2+mOp9y99QTIjnNjW7ingf
GLfiw6gOyhkuUxg+1Q3YZhjKz7Zv/zEEe665Bqq0fs1bxq1d77kIt2LjVzyW9ER0ayyISvximyMM
rMAP3XUXI4F5YfQHe9dmxFE5FOgQeR/ho+F96NsTHqR0F8wl8a52cyK5DkU3F0QvxiFmHes8ddUt
ondKjPQd/8UFVIjB2xjcvGmyNgi2hCczqC5iPBH+cJThuDUyfYuz8ZbWAsaoP8nQu8AlopXE8b+a
jAqs8vLVnsK/sbB3ZHesQhwQVS0eyEDm+MZFWbuQP0iJJX6CKaie2MrxpibxS4Tfiwwo65ddQsv7
pwtn7/Lm+IM+FU11Jo2GHUPkOBv1nhWE50h3WP56Vm8mXp5v+TnFqhiASO1EPKYWf1tR6WKD96c9
9Jl8Z0/JuBIJs7K4c/W2G6u9RWAEa+ldfFFD80Ize7DY77bK/BLpFG4+0k95VOytQR06CzAoVdd2
Kq84aj5yFRzHqnkJJ25i5aAvh+q988J/BvswtphWn3M3OgaifLACTokoRBI1puSJomxNmbXN6+GF
Jn3juka1SSEYXtqGKUmF13Ih/JcTo473nZ3v/SZbYkZ3ZGKxq6iIPpPEqw4xD5znBQQdp3uOIHbE
1kxGqlepqT75pALBrD1pH6vKPConeHFt94RqsZ/YoeME0y0X6lHUnDmoaFr2T7Q+72FffHes2Ujd
7qFpca76hDOPfbur9PQsecwMnpaQ2FPmUfmBkutnzJJDZ+BEcrOC0CBPjifgxN8BjAIz2r7W7IYJ
mkZ+Wvb4WiNXbhrsEuDFVEqVHz8aY3SvKVbq3AuJmStTtosVG+Tj/KOEzHIEmYome4n9NPmtEjaV
htFFoYFc49INzpNry89RoYP6w3PfDjcS33Asm/Vbk9dvozSibZngcR7IpaV6LsLpjP6KVlZfMq/G
BRlkF1iNreyxp/TImonEYg+7YARUVoFPwpkqCEgtin2BIbdQEhG73Bi6pjEbQjQhVhVWxT4p4bj5
pnJV7EY3vpgi4w0hzapLnyrqIkxgyT4cXLzTo3+q3WZaGz0bIUe9ddkbuaKluyqTfDqPVKd4+GdS
gdF86mRlGDnUV4b1Yvxwi5rNgY3fbXtyB/Dd+H9B8h6KPPjOI3+fhPNh2eI3VM3OZk62ou/hLB6B
0ftNv1DeMz1NkZifs2inXWIxky+cm0MPEgXWx9ybp6EzdoXRP8/S2UglqUpM91hG1pP0OJDySP6k
y56twngKi5kepUoeGcEehl6d7Fp8+Hy3684Ra3Zd7IzU2y7/dh0z5a3kNQEhA0OUDHqjje4LGItp
6xXZVg8F8fOxv03wMeqi3aDhQCZSIebD+KCg9JVbEB87vDZuKxEAo9uErFX270Gcf0ZTf6OIZ29b
Pe4F4w5IKiTGJU5Q6t+ABSuaw53s3osJTgT+2pcnOQYh7J7Ym4b53HCZAvg/TjN5nkGBfubjkS/L
586K/5jgVliGWwEJzbPor1k4tl/evLk1dkbFw419eCPjbB9ayJt9V+/xejxFYbMWY8rKQLKA+gAk
OnhC2P6cU+PFp0Mb6HX5k2zdKcL0jtBQDdkOoo/MIEIJzLc5sdcpQ0zkC3NfSQOwuzzope4NOXed
Pge7CZ+xYqz9EbJRDI67FWn2MOU1TEQDUYg0bWf8QzW/y4i9j0Gzn8iHmBvcTTMhom3N64l/5Cfk
OcypgAtl5TCOKM8l9D/msSxp/zBANNZ07ICdNR0WiNyQLORUaNzCkWUjVbnWggal8ue3wsD3VbrX
gMrcS7s9/vmX0YyJRm34nufwNzKMu7SBJkCQ3BKZzxtf+qzaO2LcoEpvjNzeasvct36wbUy56djU
MSqoVirwTTykB5I2Lp1trps4uhiyurY129oilNm0OlFhXxunANYJT8tDC4mDCD88uVSTddvvnZRA
0Gbcdr09MfWP90OnX1nYeYD0byC/1Jr112c8wQtLgNdZA4k62zFJD62o7yGe7mn2TtzeG6JLOdIg
9mSVHEfbxawasKZ05I0X43Nj2euY70j0FadAsvUByWvkR+0rQkI5GlJu9aZGfhRV5611judYGo/L
lSbGwFyNTr1ZbpxROZu8615ac94HkX0Xs7yjAsmdwwahjRxoSls7PU3C3ACYk1nFrRTmA9kCnf1n
Mb9Go3+PKW8ILNq3M3PNlDOSC8zaQnoReODQKiwGq15ba1QbuQr1SIbYxIrS6Jy2+h718QPigV6b
Sfbh5fKjYw7ue/WtEt5blXUjBr/BWvNoDytbq6Ptx2efQaLgLmKed8li9ci99KfOw6tsva1Oyl1o
+e9I1JeZZdbIqN9mkR20aOeFpt3PFLJR6/wGMkLFVN1jmgy7CPq0U0G3BUNo1m2BoRxtWPHglQuf
vhyeTccjqQdsY8igJUbmiCW4MbrA8gNHm2QysZSySHKvVBQLd9SvdVlcItbw9n2InkCOV+luJFXm
uh7l0e5z1EcX5tb0r+lcb8tGwEbyPtu8njYNj+Xl0NT3lhN2RUGl1uF4WwQDP8QOXszPsa5YZ/20
fBQ4azVggvFoD/EOV4gCGMFvIPrPKiINDnOBMDnnbb/66UR1TJvurBtv5zsepfC8CqzhHgWMPZya
QYaF3drtDx2aDqELEG/xFs/QG4edL6371ONxsvtj0JjnsPIwpDnexrSjA3r4ElSLt7BLvJ4akOtw
inaBMcNHeZeJnp04VubgGVlI+sKM4UBuhQLT0h+eE702YbXH90Csg9zb6fC1LFscKTGMLN4XWbWy
Uu+7speEpL9LNSGkwHsSJKeAo44H8yaKG/I8g+K+BVLpD4yN0TQ5vPj1Zc9Esfwm/pnS3lgZuBoF
gMnywUfTfKvdIFhpeM56EShNPW78rPhX++127GYAwNzb2MZbCjl/SYfi71CQuDKG/tbosLz2fyaU
1MId5CkWTkbJ6h1on+K1Mz+x73wVVEm77TIN/1NpjK5IgtIFsq/CtdUZ5qqV2WszYWg33iowInQf
H8AQ8Qe48BmaeZfV41dB4vPOBi9ZxSJEtJD+Q+LwSJbVqXeaM5a/VePGT8sWSR74U9mCcA1hi1KU
bzOeYvjAX7ZEnQTKlQusMrTue6t4rUqz3oq4PM8cTXzWj2aeIO7mXxTHb2wACWFj7S+Wgao23xp4
V+rYwBVsnrl+9wmvch3CXNZFv7YcjUwOh8WX5Vas7iMdPbPULWnlrpvFNjDc7fK2OWZPfkx7Kb3y
MYzLT7PFPbX8RtkbBAK7P3ww35HwLzMvvBF2j6R7MPWztzEZErFoqQ/rLX6LtT0EZwNOJdb2uS7z
Uzp/8SAsPdbHcveViXdoS/PZzKsX32apLHP4JfzCJIheNTaxXMMmbWaiM1vJozHKt7Eejs0CrCcg
v6ACJyzc/VrWEyc+2tjiuc8DWDXv/yt0OUHzsW7WPsJaUXBtkjo+0rOuW50Wq9Ssv8a8OeeFQ/wR
Q1cyqBviZcrvrPT/FQHGZMkACLjZWw1RwjAZWhfeZzajaufUozg78M77spqAhz2ovBFvBPeq82JW
00Obd9AoQeFs88Ys3wxPP1PEdBv8SDst0LfYESWZks7dvgOGwfY6HezZ6DdVX9NOk4M2DRZ9vWFC
as4gJEwhEak892jF4dcCbJOtXR/yeiz3qERvrew+INj2kMEUQOYqUPHaTGlyihm3Dq4SpwA4K5h7
rMtwWsJDIMs6sKo0bR46kYt14xBXokfyUXL16FLQaD289GmHqDNSbszhfSqb18xG8+6qAybEv06k
d4UQO2bYBDgROjyo5LtI5l2bU2Lm5mXA27hmhQkmjVQ/CAjYwDaeC0xP67F07yMH/0Qz3+QV3RtD
HoxEJc93dQhMlObCEis50amGRtP+5ecTZ8PBQcGOhSLMxmOIS2ikf1hJChv8Jc9Ekn6NGKwobJwr
A3RjlQ4EE03Jz+CgO1vp95CXfyby7FaF3R1Sq30q2FhBgMvdcogI13F8gFqmLCzRYWw7v1RTB2Td
zo8C4nCevRfbFU8jHpOVWQdgFD11IfYv+F0eQIymvGV9fpZB/SerDHEsDfXeFDjbe02rg9HhYnFO
YGiSl5YaJpjVfjSqndEH9zFXz40srray30s/fo2wlzHA84jjybDTNoP8ld74afM0hiL5NQZvu/Qp
XN+oAcmGXv2x6maKPpzWtn9DHk6xQfRgSlRkCMZZ2fmrzg3oZ5X9XeBbyO36rJ0Uwp071IE9KhN1
gSzcF4H30Xk5PskKqFW52PRtWhpZ89/8oXV9aOolK1VJUons5eSfX1BKhw2i4R8znLqd3zE7Z1ff
0NjWQzXjGHZazHleHDHbnEBlqq68qEGqY1Tl4Wo5meoSLtnp7p6HLJPFpb8SeLY30I4R/5fRI70H
dGlGqWVQdhETDAJkmhsUFLmdfeMh4uZlpeLGm5N6K8UMc8bH0nudC0IzyrNrQKuZGXiYG87y3CgA
tcnT2ERN94MOAeHJSH/MPD/jPT/HMv00x2DHqP1iEXLN1cgi7sAFrYz/uArqNjQCnM6Z/YgNeo9N
LGTM5b9HYXh08hlaJh1p8KfHskPjxnAS9t7dHQty0oy/LB5+ZEx7cIbhVXCijBz18ehg0LPmbVGl
W9WaDTh6ffTt4lRrfO8J+UIokns2dt38vnqB2H6rXTR53CkPLC78DdLsNI3Iqvwbr07uXGyyXkrq
GPog1nnDuB2LaDy76AGTPyPfkt8zEDEgkxzJNPQ3c++4ax33m0VlFFNwi1p2I4OTt1vQsB+vHShZ
SyBUuOebP5d32fdfYhYDoA5OgqFF4KnULz3nnkSJbS+tw1KG9H70zdOyTYQ4j4axtkdNvOLyXIUi
/JIB91MRvxToGXaYH3MvO4ZVdNI2XjvS1iCNT5byjlnuXKcGpy/2d5JPmFJMTkwWcb6Wqr63syaC
y78QWhavvSxQVJK6Wxt+cSuSBsZX9nf8y4igutzHtTSAZXvYIlhH2nv5d2n+vNp/7pFckny8e5qf
z/kEIfDrSxBJDyiT4T6dMik9vOAnsoMgcULvHtdMJGfnQbj6XE7u41j7T5adP3aBuus4fI8I66cZ
ay9pQ+m0fLz2wrIM1NtJUFwJ6zwuf3ryKuJVahNwtQRDoRs6qtl0TNFsit4EqsviG63G+aVP6qul
SJYjqimiHxmDdMesqdjOOjxS6T1VafVhhsFDbMEYGq35f3FJBMQ67ZvHMmgOS380UaW7zL5FVN/N
GrhUkGkbOdOB5K+T9quL2yB0Uo13oX3hnS+vtoNg19Zzsjdb2PHO4m2OSHPbuq6qmeo02cZq2/Ix
gI0+tOlAaI/o+y1opv04xireV6ZMLmMk/WebRCXYXGt+ky0VMoYx8ziMeLp3gWXEf0kgwFhXiSDb
NKMO/iQ4T3hYYlVey5HDZpzqo1AVaUrDZBLVFC7dTnUVQM5Dbb17nPArbxBX5dgkqy1EpT3+JhVI
T82lsMgAZPZDIFKbzGSk8NYz/bY5wcx4/A2DCRm5+/H66BSFhv+AeZ+JGMDMRkaYldSoXoiWXQo9
58uNohddEB7GFhUOqnxyT3nap/+aUMN+UDKsl3GaZ5oRKDuzkVnTPbC02tOHEeqDqU3yDYA7nB17
2TpP8z+7xbkJySBKu3hvTCRqKZrs5Vfirn/nL8xAPA9OeRb9Rex4D7V7qFBaiburjVWlKYyKKH4I
TTIPqvxD6hSjXFBHK5ucpUHVX6HvntOOZxhfCFBqMr01Yz/sJmP67Mf8QBLemaHEow/LnrjB7xDU
H3mlH0ns+12kbrZJv+GXp1KsiSkYulf4jvhAdUfR2TMPTcbkD6b8N8BBku3cAlY5I/BMd38jLjqn
Y+QSi+4vhkgmg8h1pfWCD/+oW++KTQgyrd1hur9ACKn/r3Ryie5JGj3oilzVNtXjJXTrg6/JqoOe
eYrD8WKiyWa1+jTV+MVRFey8Lr0BHVwiSKjEWcwB06ZqpgcGg+UaDunbHuSz6H0AjsnuyOLxt2AF
T5Fhqj1C6oeenTM5JJgYcQBtOkenG/KMtv3MRY+j8VMU8qEHqyCvNGXQp8IbJP1TLAUTe52VZCQO
Jy+ZoBJIGthIY/hg95+1lkH4U46RZrbfLAg4RVvoty95H5a8C7kFEkhjXfsdYYJ9g4eWY3vlwaBv
3SotgENqFA+vUc8UZtbeCPonV1AJRBY5lUQe8I06hHoMrrhNg8lAgIoX0PRU5/mf0YhJEpzj8Cj9
vL1UFcYdZ7IXezorJU3D+keM9Gc328GTlsUDLtfg5E1LQwf7u+6aLiX5qmKEyUh5xUrukfJGd7Sf
/rFtXUI16uKlyNrvAWwNovUKqfiAtJ/jcgWpc2fmhwmo9Caei/po6Ez9tc3Z3HtzHOxVaVo/Km6L
cJVEEJ2mPSJlBC2jhhwktmrC4pZ6hbkPy+q9qki3Q/Cl6mXvw6oidXVVOFmx4jYinyeKN0MmrL2f
2W8W3e+bOfEYGlhQEs+6K6v/LRB1OfPK+Fp1GEBYFvbqDI75jxDa4q8DSQBpQtA9eWlTtW6pTA++
OVIABd5zMnJcauUS4ZFY03EghGjFr+HkMjqyf7LoySkkwT5jdreZhVEylnojGHUl08DMZnKQhw2+
KzUX6pKi0dyVF4y7oPSCi5ljfI6dqaH8FafZzemeVE+saMD09iFrgqdmsIh1kFDcdpVjWhZpRDRl
aUXAVM1DmlEoz8olKW9mdRMvS8bweXopJ2r1uB1/kHmYnegqfMEfzmyqDbE9ZLryflnr+NYP7Q3D
460GfiDfKYeHGEiSMkdGHWGfvkZNTEpIT63R9W6xDYnqJuwIBYGwdL3v09KnowxfUhMYvfOH+KEa
qs+8c/45QUBMq6pB7U32khR+3bw4Un2MQBqeGx+UNRecHhT0dOXnbJjtla7SR11huR805nI8s8Wu
d2PytLyOWUbmtWs9jnZNWhi/o7I6aLJYHFGFbzoWLgh1eXdye16HBa099qManD/JHhjDO+dO2857
6EMfJXb9AZ7ibuNx/PEy8ttS6o9sYjo3TmX2Manp1bbVzfeJkfLarH5vC1ldGgdeuwpjRmwlc8ys
Odug8keUtJvdB3If1c55SKou4izHp9EouByrFBkUK9CGsKecDNy5OZllD+BtNBflS8GUSXyNdFVX
YcqrEYBbG3G+r8HZVlg4//Wq+bWGbk+6R020WX6z85T2zyJHdvyZORroRUg1xjITcC+tBFO5WMmX
OO8eu9a+jTmXiFCoGlgcq3XolZ9OQpvr9v1T0vTEuJW/fWz+Am8GWxQccuGE8VO085ORy4c6JzVk
+R9FWlILUs6RJPRE3QMT7DvYJTioPbFkGJCvDGtXLhwQ6WrUG59h0SMuRnwZft7PG5JumrOTpGIT
4LNq5HToY2guEhbxokQ9xd+hiqu9ObZ+AVoRPqes8jqiMSWLJpuv/TCwvsJgNp46CLaTPwWJvyGh
cu7XzchJRT8NckfKTLsxIcHPhYGRZ2L1zzqArDiXZc50YHS9HovpwAaLFH9R5xnOxYnJxd3POq6f
dCPzz7w1LSZuAJxMg03fzPh5E5ar0DLwwzPxKt9Nw8tP0q7GX+K2cOv2KPo+zS9Zac+uUTd3hxU1
wdwAQ7ehld10Vw8NJ39IjKzdmzjbIsU0zUu9U+v45tswTANQPE56vuZRnYC9y30/ReY5c4L0cYhj
8lB6MT/36U/E3yaH+cntLzEY/V8xtsxzAjsu4QKU2XT4E2wgYOGZNu2pxX8EWf4MRZiCFg+DJsmP
QJ4/+WIExa9EtOAVJYSeydKDOKIKZNvYbnh8C2J7uNertLziYX8VQ4ddOxty+LPSiHdDElXzFg5e
/6mQ3kqI/PWQh5wvZE95/8baDK7J2GNohPkK/plETFVr8ivzleQYIQU41ayyyntFUkhkxmTeIIoY
BcCs14b119Cgz1kxXbVPWNOthzCAEBPmn2oyxhhdzzXPXTTkr6ZsGdUkYoqYmWqoN9yXEXEKqdf9
qafUPCYjdshqHuYad7gZHmQu7SPpCcNBEOqOpGtbwElWFG4wNwYngqBHQlta8xIPE163PvF/le7s
BYeeXJ97z7D/eV3D8ZxmFc42TVPXE0Kd2en4zNwVc0GN+XeaMHwZEFCMtTAwPCc5csRkhMgEQvhP
MI7UpoGVuAR2Ymdru2SmlLcqwHS/Cm3AKPOXFEU8GEz8BJpVzc3k4AU4uyiAkmYdc6fu/P4xY+he
VUO9KwvgkFrP02kgCnXFpxo+z3ME2Mq5fMDc7n/qeoweVairY4H2tY6ijuvdUfV4svUcn0xcdd+u
jlEKnHI8zGbhr/15wA6dBtHzJL30AcfrfLLxg52dckoJm+unZJ3ZCSo1WOU7tl1ity37p6/hNDct
q0YP7H1TGBR88pSlYQCMTVm0RKN17/gU0QMdush177vyP47OYztyHAuiX8RzSIKg2ab3SinlNzwl
VQ29J0Dz9XPZq3E93aUUE3yIF3FjF9RDdo15iq4EBkOuWH7l7LwCz6Umlo5iHhTTVQoXOJHH4H4S
DmHy5zmfgOzHtWqg8grnR8+dcaymJnjJc613fBjU/GS9K4++mjDJ0LeUnKRkH0mRlNmCBC+GHN9p
lqd/tEFLPPtenHfjUMfbSWqTJZSBBBDYs8KXgCVtF+N9u0mv4P2QIEi+JdwloWOaIDd9J+t/fN1w
nS9MjxlnnDx0Ul0axXsdxoa/YtQa/c2U2vrJVzoJj6rAjYSzDH9TC9OISDxW2WNfJvl4U00SSiiV
7hiTG6Wlccl6y3Vi+IsDSS5W/3YK0TRRHVJiWLNh0dDC6ciFPvVRxShW026dsv0fBbHjnAQp23B9
kbODUJYBP1wbc+BuwyaYx9uMtvESYttd2+ZkYqmIkmqnEm+s9yZH5qaOOgTnkKOp1rV+kVK774Vv
lC+lb2SvgUCWwUhR7stRO99mk4tVnaYpZXj8vSWo522k0aRKyW5XRCNzCw+l+zmA2nstZlh2eg5h
xejG+1Nhf6bNQnW1BMkxi37f82IEpmD56SYVTbuVPjfUsKYi/cmTXXHRZgxnpKP6b+023rTG87B0
IwQpmRWS9T3WMQ60cUa3qXxZf9jCLV5zLj6E7UuiZ5oa75powGU0AhOXItyYtpnKra1IW5Dgc0Gk
6P6ksLHDAjPVL8Qa/19lOuUzMFtoHkI7VxGQ5ssbla1Yd4lt7fnmWidVs3Ibq9mLODTfCaVMez7M
hf/BgN8WGGTWIXT3FblS5ITU6ziUgn9tGAAyRU9dKaPNrn1L3vOp4vZ6r1xXT9s0AA2mIajvRCTd
u13TcM4Mkj8HFtR0Esz6UeHwYx/skXWNK2wcOzIrebL1sFHuYWZZ3xFnzzUqSSe6sqIAPoVe9O3g
IdoI1vinwYGa3plo+DH6LEN07d8NT6dXu/MNovBWcbZk4j63mYaaRDRyLwZMGuhNEC8YCtpjlhjO
Ix5pTjU7M9857Jfe6zxLcL0nqthXCcqOYxjtxSBSR7VISWpuIBv/z/WM4H9KVZBNSE8Fl0pWEPgJ
QG+0RxcVPaKcu7DV7hb8G3TAMaZJdgLP2WX5pndy8ddTpvFClgGce+qqTWIilbooHd7Bj2qS0lIW
Dc8jkThn5mojFcPGDse1vQGih4G5acQhHjFvNiacFKchomkjKOxs0r2beLbgFZi13g9elP8mvJR2
VNqi4sC5WrteBa7MI/hgECQFNFq2RrDpbDZbxFfEpvFxkYVxxg7FdhA2lhWMO1YKrMsgW7J8cfdJ
s1B1N2lpVQffraf7FE/1IdM4Mw5+ClEPKD1rREvDTZiHkBinO1TdHozasK2SKHkKk9b+B4KDIGma
OC++OUfPoAEaIpl1vpeDZ6Acq7E/6KkFXhdye8bV0WuD7gR37n+E6LNi13ApdnA3Ku+ED7G8zF6H
6lu7UNHThi1cM/WnXiZc3QTLuEQ6P1M29EeoXIzjkmWj2xLFdpye/XANUDVL53xvDFBPXZaY93wi
97bmxb7kFcfg0VTBd4ond/GcmI8UTQUURjmzY9Cj3CSd4d6alCA/v2RAL2q2NyINPXyy+p+jgvyk
Dcu84Mc1P9PJAwXJFZS5r0y5FawSwtw7NzeajS2LYJNEy75/iNy3KXTVqzPMb6Iws2trDD1bLi/f
djL1UYqAj27i1u9eg9Rn3+NXKt5ACRyeytEgumOdl1kFWXT47AOWtPaAhcHiNpK2gOroEZiMBYBD
PGs0X8rkXZj+toV8H5Q1NPAQxJ/z21QtNy4f514R+kzSy4Y7jd8dI0WQFJjcU541XlxRZe7cWRHf
9xTX2XKD/ki0J3KaDc/VDqskq79A8I9CM3Y69Wmz3OdRhc/YZX/SaPxWtD1McrBWcjZXBlNCQgbS
B6EEmFeuZwF+S7nmRsftPY6Si2TzhD2ad8yD/AjYNGvN921te94hyJqTZ3TPfRvyccEgmQxug+0u
65qfOojulJeTxevIkvnrvK9+E0Haqo6/Q8endEHPm5h8BkcVl6eQGgMXGAoZzU3H3bSo4Ejno/2Y
Olbj4WgRUYsebNoOcxaUvBnpomjGY0VvhLJiDO/z1qS4IuKhzOWZnO9OR8nZHKfznPMKALRODvHe
+tcxoTpB/5TwrecxvltWgwunvZjqQxUfXFHOeRJs0oQdKPXHs8BUmBZI8UD6sOwiBDdqWqzEw6sx
Tlw0qsbeTWlHkgVq62puZXtspe88cSnIASFHyl9Plagv40wxSMa2TTNE4olVUew/zWWDMBMVTr6L
bMPadZY5b9CigLV1nvVXSqe6pxZTrVktYynB0ZWO4GD0ZZ+e8y6n1wF+KzFgeBbgr8hJt0kz3UHX
pQdf+h3xnjR8qV2z4VaWYG3KajAWQk1YRflmr+qu7j4LSWNDz7R7tIt+uuZD1f9xHeTiXGTz8+wa
FdRp6VACYCKtTIbZ3CJZ1BdNKdLzCLoKV1uPUtOXGLSFW2VvWN8Babnz/BY7lcJ3NTZPkXbTPcG6
cGcYRnPogWCs8hIiYbsQIGopbOywZfovKfJ+h+46rf2O+qe0h+keioFXmCB5OuN8cCDFKm/FTu3b
9DSHLMDubGd0M04PHXbmKaPsYwvoTVASXy7dAaI6+rXqCUS21h48rIFoRxopdmDpxWDfz64PXMj1
CnlqozIyiZKDK0+lFxziPC92pUD0VkNQv8jBHfl2pJH8hmxAX4hd5M43Oru1AUcWsZAFcTc7zr96
kPoAqMRfo38T9ihc/DZBOfDe7qvNAIMS6onnIqqMRALxqmLD9OJdl0YsJis2cXsJfnXFWAWpxCn7
leGpL22jOxkk3rZ+UpH8BmfCiM+TBafTsNbsfuOdKlJAkgW5zrREA80NNcCcINNWhW129EULIyN3
IwabJBlnTOsjYYY+muetML3uSFDau9L/5H6mqsj/lDz/u6JnC5pg6H4ffMQtfuL5M4T4TQa6GoBa
J1O91bPxU7V5xsnR/VrQBjYpOW3Y7zZuqLy7F6VvbesWQ2xQWc22NtgpC2X9oBJ2a1zC3XYWXnH0
cxeDSlu79JA32Q0YbnpwRpNaETMxiTsX5QeRK/Hc1wPaKKfssc8FmGiD7VURxOHZ5LX4R6Vms84n
LAs4k4Gk+6ms8QIDCY7w3Kw62Znn0GHUM5Ic+9RU18+Vzu33tud1YYfY7URi/jXrunyRcNeohsk9
Kj10vK5cx0RqN/UrW4TuaLIopj6Ay6eWWbWzTcfg3gBYyYtqDJCBVDs1DXpjErO7CHKMm0gRMtS8
Sc5k/bHj9UQrLQtUSxM7w5WnOWc7k1FpQQRpOHUiLn4h5hX3QYtmbY+Ry+Aiw30Wq/FlTjJAKEMU
b8aqxEop8E8Vfl2uR4fJTMRtuQ0rj9Cs2ZqPaqxT4vmq0WcSlhjNSqLhMPP0XnWUBfXKEVsdsbO1
lTXxP7Bfnyd3vttZZvwNurzbD0nTXzp6YXbsKM0bRYj4t7kdnAEc4NCRbA8CFagb9znn1cYAvI3j
Fkdjzi+jtXT0bRRl+T72kb4BcrReqpq3gicEcVqb+MStn7SzIW9rvJRh428cEePaC0DkkTEh9SFb
xpvamI4CLXdjNfN4mvKkAuWKPUdH/WcW9I2E6MvmJfExHPKbDJ2tlWWaSJ2hq1U2iexm931xzcOu
XE7Jat/WyeJCsdp1QJ3luvAH5jxiTdWL4Nd6HaZY/WtNybOODbx4p0gsAmLXA4jBdrEmSWKD2Jzb
Fm6Vab+x4Ra7SIk/giHu1AP2PRPzJxlkACcwSsiHINDybWnUhJEkSZwk8RkdikPVhFxT8PsyVpKS
2Ia63aEoESh+jfpx50b2OfOnP5PLjyV8BtnS+U199e7wQYWVWjuAaiAJbmd22xR77ZuwgPsj98u/
D/yEL6N7SNzvqvWoHK2/EF6QeLGbTI35ht9jU9B32lXXsdLbGvAANn4vS8DiNKTKNIrfdDVmSp55
MxK2QYQR5xF9CEzAauLV5/ro9PnIF0M/Lf8qJjzBCT7p1BZqD6gUZ6ooTmaUvOkmv+YRhivbNr8i
aoJU6FwS3jAVZKC5RSOVOHsNc5t31DvDuaU1u73UHNkq0A9IHjsRlDido8Mc54+J/0OWqZPlML1W
XTCsOgLnTZLgDpAIBEZ7x882j7CpBokpKDzDKFkjsKwZp2+JYX+ZNmc+Xl83bYmikI1l0uXgpIis
+c0aitwByrCQ2KZWvgtBXG4Ms3qwVmFlDc1BOdCIro1Qazu5Nr2/B42I6hc8QqGwN2dHO4GR3+Gj
ARvedTT2VaT5lkcoIdhqFcmPAaFyE+AWj8L5N9Ew+wNnPUI7RjHAvKEyYmLzxpJQtmbQiX33Psx3
F0YT+80Po+DlUNxSa9haTvhuazYxc3YwHPPQmNHJSIJDM5Kj6IH5IEg/KOnRR/5Veuoz53dc8KcN
NVb7LAGEtzx3EbNfKk1YRwGpIO/sTNOOMQDD6m8f/tT2RzWPG/C4+KkWf3T6Pze8Y1m64Cmk2MME
HoknxbPtFU9RLoH6tkNznk10tQW8CuiQWBMsMKgYq8Dhh4hSohN6OxPQXB7DxPQeYzruMvGSw+1M
eMJ9qzv6U/rHL0xY2sysAwfix1T9MaJ2NVqfGQqlyS+XlpmLS9EAuELMsxFiD2ePNKJzz7p30gUU
WE5u3GkiuWuejbEUF/5JHv9rb8yroMHNPGjyuzZVCvhCB0zZXrAFJb11wT24cXr1yZOjlkBClqGJ
cqiWWGK9CxQmibTq3nyVP3jFbSultw0JnTmqboFu8Fg0PBxL8t7PbiSqGNazNZv/Pv0KDWszNZMJ
wpOrxABvrL8PQ/IeD4pmBvGXoOIRqseHX6c254zJ0+9tTDxEFRZwvrCDLw5erp4X/1s8YFCl177K
q11qjHsrEngEaJ8ZxYJMMtZD7H9lQ/NdNcarsKZ+Oyj3fXkiER5JePKXTsJ6EsBwYazvAzc9mcqX
xwYzVJtPD+U9uvjDhCKxisktW03/YS3NmSNctwjn2JNuFgRLV7xROE5JQEJdZrQwBwkhBpvZxWY3
eLDlp5qzlqjMaGJNJcHh7Ua+xsTip3MykGGlWYUBLQifoZoaZ6ezaegRwVMHRch3Uh6pNN2MjfPW
ZdFt0rh3eAvsyrTAdFvc6uX5bIzwwj3M2pQOZ+woRkJjhJDaVB4DRS1312BfldxXlgfBnt2nfB4/
qQA8OIuhJxeAGIy+WaxC+QL0wPlDbHN5GtJ02EsNFQnUZz6rayM9vDQjm9Eax/umqmL8l23B2qhQ
1bdqA/uZ8Xk6xLZbEi9MuosZ6YLpjauZFXCriFyo4UH46JmT6hl5foGXwtkgAYPZXAw1b1jHeo+p
nqFHVBnTNrcjoHnAzSkGxL5fueoNDM8FmvfJniNYou1eTcBItKDlmoB/7PcobvlI0x8pagRhZEdu
OTzw+qlI8g/oaWDmk67cFSnnYBEbzM/NczCRuS+AQGwEYZm1y954X0fy2nbL3B7jTeATf40UeQEq
uphb+nVSVb+xNdIfgQDIs6eHYMdnQzBZq73X4w20C/eZZnrudRCyqZDBZB9H6Ynoz4MagxWFf48q
oouKNgDcGP8sA/980mRX3isEFu1L6wLdBhRis6BwcVdyU6b8AO3Z77HgzS4bAy6oSqbGmmrngWqd
8YuN/I/rUZsYgsCg+a7q1/7ydqxwLa6oqPmn+PYLiUwXGEtcysKBHWyNseGg0LsxGrATaRf9JH6H
QGCsxyLlgW6/QjR/EECnasKcqYDotZwHKvPOFB7sMye+RGb4hLLzwkUT6cy3q43Koms0uju/6T7m
lE9MTz1WmKHaNpwYlVmmWyLNvzBELuwrNjO/wpaqE/SdUz52aJ/22WKUhj70KTLGjsI8DwElfLSH
oYURJaIHAqdtmVzdQX8Es0mbUi94hCgMTAtc6wbSYqrYHiyoFznCH+BUGy2KCMaui9adHzxsYMht
So9mEHTRtuLUgOMR8EavR1qcLITpKXosPwRI/sXRNPxOwjxzNedRzCEaMNqOR26L4AAqf29r9Rzq
8VLwxy9bCpNwS28if3gkvfECWibZOOEEt2FgjjUie1U4gPEMcp1BhT+/lOgrnHkRUGcuySTuSxS0
IKR1osWQQUMRuPmUGO26mx0S8fpVeaioJYeP1kC0AvdJZuyZgA7yza40kLmIW0fdvtY12NY5Ml79
BkOZxCmho4E6lkz/Ji6bftMKtvToUZ3iQqwNi+aKMgpadMJQ24TJ3jGsZyoC3+KFe8Xrbh/XmIML
q1lDsezZRKmrwMbumlyImnbYjaC+hGF8OmrCet57+5xXaMzdptXoGLbAU91EhDi67G6ixRSccCk1
67Rv7lFQKR6t3lgdHRxV/vq+Onvcw7UVLKMeRwD3d7GWnZfhe3TOPLUFXX/lvcDNsR7mobn67WBv
dUPKvbOtFmVQTFt/8Rr6QfSpjek2lT5rqflfbXMhHOe5uDW4Bh3mw4xUJK2H94xwq5+3hLt4fdRu
+odmhe5b4fY+R9X01VKuekdh90hNWjfb7e9p0bonh66lryIZwle7dMA0BRHWzQjfDqBwfqKQAcmx
Y2gAIe5c5fd4HeN7OIHtVmzmfIfgi4E1iOWypRIMqoH/MkVUcs0Eebaer6xVQ/kY9GRu5DEU8PYq
C7fZsXGpALjz/6CU9ZQ7KSgnh/JJ0fDFnM+5BYi6wam2CmJSTYXDOrQkbOP7C/GO8Q3xuLHxBYJI
XN4ebPMwxADe0Xa/DucBNLJfANcw7ZtmTbYN+Y3Q2bnGULPlQhivaEJlteGWYudkwf+wXHrryBEl
K4Hpgj7xFs0mfUZzyU8kyYRAjvisSA+0vXhvQSAkUadwmBd/w2T44UCK7zK2X9wmeKcK9gUd+uC6
ttjNAXBsHYtHHFqgAaxNE4jnHDILK42D0wTgSnHvTpgK+yg0VjmlRnsQ8Ma1tNVIDgvPtUUogKdT
N8kddUNt2rHEJ8GywQaJTw0LEnEQ7Wc+dhHgoU9xa62l9L/xz7/6snsuJvdjEX8jGhoLKPFEs2F4
pkV2LRDPm2Q+JfzZpBhedaLNFSQQyljMZOFPWPfJWdBfQf9RZkGE2IaVqh944aXooiJL92CHUOFL
OAmaLI2PEb6skpMIBbN4/Iam4JKLpcO5N30PhlL5Yk8SGIUBn6I3FQsOwEv8YosH3PESptXIarri
29rGh3B0jnWXcG3wp63ZO+UWzfs5sZpn/Mj+MdADsJcGbAkQFH5HyW8yh99lIL8bH7d401yHurw7
o75ELg4/R+eHaLYenm+rPyJxXiHpbRcfqfTr/ohSyK3Av+liehla2mwt6u3EZPy0YaefA+FHm8HI
bnXWPnu5B3Lf4NZE+0pqPKe5OawSdrBBlnP/pM1yP4P9d4zhlkmzPnQ2a67kv79oorFTRml75Ojm
SpAcXJ1gTVYYtMTcVZui8dPDqBYYd86etI7GLVUOiEeqY0E6En+iK1ipdy9OOgCJHtj18t0agg+M
WNupCt+qBssg5/q7K4o7NoBTF0dHlY5XfOvnaQ5ubAr+iIovh9LObi6mD4wtPybyxo7t/A1Rb0O0
W7KrSqHhYMrzM2ubgbidHXmKudV2eGuTkiEGRZy17toJBNQ1bqUJ3S5ykTYsYb22HfNWQzlqMG/K
TAZL3/WeGH65mdyU/jN6jmwZ4R8z2cVEs/dKiPF/nmCWF+GaJ+7k5ZjwodDdjdTlKmxACxxZZ6HC
xyAHTHarbpexiXc+aXk6mSPb7dnPdkHMXTpQVzS6a5DFR9+eud5jAI7UBH3MoQ0q0n9RZSAtJA/H
yc4YS75jokubqi0/mxH+E7eAoqhgodgN2zwBrpZXBBiM/5kV/VerIHen9Wji3a8lWHm38MxDNPUU
JMy9PPTO0kTvWlBvKJDCfJWXCAoa7T4P2DVVlbGzyV/sWEdiLGKEvVVGaQI4CSHTueGiSwlzwv3A
LjgZzAZMbGlzVW742EtsQ0f3v2tq6vks4FhffdoZANwI5ByOjGBQz9jAihtb9ojIVFu0O8+NuoPO
vJQsFAy+9RAm5k8rK6JjKjbcO2/38rMsMw/zBa44RSk5ZpoF0FRV1CCnjuzWYxY4O8KRgFSpcRn5
vfBaqGcH5nwYqjWebFyTIkPfknC5XctT+TrG5bLNAjO+xd1oofz19kuTtMY+VglMcXf0jlIDkC8m
5sNY+95pCHscQ5WZX0z4PweOG7EN3QCvk56rPd6OYouRVV7m0oBR4giGpWHZRBiA+ml79XZzGQNg
d9q22/C3r6nv9UkwSjs5U5UzbOjwQJ7oRknoI64+677h7AO5zSytjJNMJ8qWe9o0lqrmvWwjcM+e
D2jIVYXLznLWe8Nl3QvAHMchm+ldXMbzver55ikjwhEaSOO5F5xJSDctz5PVbwNYatuiYTOmLTR0
thDx1haaYk7BQS0G0CJWmrvEy5wG1EubPg2N/muDLeDpSt2DGxmhs+kgXD7chaDQQD1YGSh3WzXl
+lw7tn8pjAHjRe6XT+NcLse4g6gRz34N5BzU6oprSvo5up2/56zp91MazFuFZRN2Pps+K+Vd6rVh
vo/M4J/kfbQkdku+lh5sDvzgE/yQ+I/DbmJVt+JihgIAGrssvk0VS4gx3GbLuqsPuADLY4FiZnDc
QZC8Fn7323MjwhMQ/E9ENfxVtz24gfvVD+mpH7JTImg2RxTdCXS0oGihcsbdHdfEVg64dOFXUPdo
EakJ7eSzaHtnVYbd1gfRmBn23VHN39luyTiTaFgNSzixDpeQDMQ9HmMyI4D9TFOeM7A52HcTutrV
l8ArvAS6Nm0yOydTe8x0Sr1NSo04kGmrMeJL5S0dNzWrLj4LLKubfCLVvwQyKri9uO9P8MU3rXQ+
xiZdD9b8SOwK4kC8tym0aBTbWtm+Qnf+pyTeqLjhCtovU0kRXdwpuGR0hVq1cR3SRUYsLsIKj11d
/cTd0OCdLE5Tkt7HFFW0dV9gNT0Nyvrq5vFFaZd4P5fSjGKlPnGHleyMP0swxZuSh40aFIvqKZud
J6+WeGWyr55kXm/4e6drbjaaXQN2hq6o+DJBXOLdSFwwqddN3DxLV9xqbZFdt7PPLmNxBAAKhuEF
LfDVhAvsDba3svN4P8vhNGQwBMy5YrlotMeoFS92ae+8Obsu/1km3Cdt0PfZEKEkTdfIpzgFd/VP
rrpd5A1PgWle3brlMai/moVx0hfju1/oSxV0wVJ/ZAJZL4M92xA0sZ6MpJpP+NxOmEpYNutvkiK7
Mi+OWGxujWvuBXbjXSAK1s/FE7buJxt5y8VUhFcMfk4Vpc9O4t67Zr5b/wVfhhvlne25S1XARde4
MI6SLW7Q4f5jeSQNNqIWG7+Tu6+zpPeDLx67J3oI2Tnhpwub/hFNmfeN+MIuKs7y64BPy1dg3cLG
/bIq62iXE3goi2llRULKf3WJ5fCHg7A9F+6tYz1H40gE5y3lvWeV1X8frcIw6Ng5sBGYUQNFlHHC
jFMME5sxbwZS0MNtE4zdjNY9e1ckcytnFRs5wbONgkZRKz3jXkpnOAxYaZRESAnVusWI3cVgRIlo
7cFwqc74DhCA+uEbkskDVCat3m7IcbwYWWpT7CzmDyjxmyGhGizIi09deWvb1/scoshCz/LJ3sr6
Z8AvB/MZYm7UrxelOet8+6JtE6o/XbmLsNBGZraWzjTu+xE0BSHYBGVTO9O2hErZMtcQ3qRSAykX
CDnU1xMrhq9gNOBUkUSusy0vmF0qgF+H2GlCcbLobGevfuoNykcmR6wUIk/O6uvcRNa21fEHddLr
CcwB7wReCYpbn7W0ir+pevYJbbObtWT2b+RpDjmIewsMWV4gzVTitbDA0xZTeVjiEMXoYt2Pl96T
JoHTMNAMVGjGB6YoLgLGMm2a5ZddpHfJqpgAJtsribGwzViThV5xrWKyQXN/0vBtmKpnoLk5RA3h
EDIK60tLbGYek19ZFedFI5kn+0pY5Pm/RTK43K3ovCczoI87IpYS6DbZY7rezSHvzgZVs7XnjRni
9e4Tbv5IQ7IGcQAwZh1ahBMcO3wE+bSV9fzUFhoOZz5CQ1xMyvOtEtEGV+H3jPdF5GTVCwIDmkEh
L95LnZ+WP1ccxuB/3hGvr7xCNn6evYWY9aMRcpfjM8WB8ue/TyWzgencs2Ip/EXp94O9X/S3TJe3
yPa58wKOMNKjWS231WnLG23bOMRZEaz+49JY2aY3PSZ1unMx+ITmJbN66DtGlFHY0W5SohCNCOjJ
ZfebxsnGnkOMkf4hyryD5KoUYQWn33Xxo7vPvjZPTeY/19LaESjC7WoLYhFO/1zbVNen1rmjQHTu
42Me2uzc6DIEvDw84WmBFZH7a6fglhgH00eajsi80j97OMBWU+28l+R+VlNBbFJMa4v49vKEkjdY
K/78A8hCsyJpw5MdDvM2j94rXnTallubry0XXQzBxXvuECfNcMNYbQ4x3t+7lu8c/D4GA+i0mBII
vsSMX2YtjkCh7jEg2KHzvzRuIO63rxRELZX3HMmUyI/uBwjjJ7eo/0LBI1jM4758VQrbJblOQ3ZI
zoYWJl1U85OZLOeYP++K1ij+kmoz+GvJgaUJPtgaYd4daZaE25kxPQhn0/TIfvSXIM0Uwd/W7Niy
J/9KGiVR8dw1efxjYYL6ZbcfrqwahG0t0WZ98ayc7sVqxbklc4hsgre9zdjgz5egrZ1dwkPR9tUr
ktnOCZiU5opwh4NdCCDaeuiTD98hjeVpecIxBYYbJwUXjZpbxPAWOtxVmRcdjh5gLH17ZBO3M4fy
AxMEAK+UEuQhTP+MXsLj1NNzxkKSwx2nfpMnDxgJh4JqV+Bi/lsYNxeLMpHMK1wo8f0fT2nCzFDd
t8KK+CnH8l8XTJL+nSHelCIjHU4wfTcEw3NTorAwHi2vWL7FzR/oexe7mN4y0737EtkWPTiHec5n
Lq3qLejDyzAXX0qa42rJAI9RTEuI8xQgUPW+9dJ1Lp3ygXus+3KhMo30tmMnM/QdkM1L1XZ/K4RR
g7fnirLqR7UUTxr+rUi9fTXzJq1z+1k2/VNQx58jGuzBxTZ/R6GQeHyhawaCCLmH7Dly4hUNC4di
uhnDjFcj9ARqMk6wsvoTeek+b1g0Qr/FDE5+EkW4Kq1j0ABT98vgrce0vXK9pRupM+tn20/CW2SQ
keTWP151zQWqL+TGxkA0YHvhiSsZK71wwxCxZmF9qJwIJwqWDo2EAQwjGZ2Dt4yBQ1tGuC09dmy0
MV3Qxu19PsTxC7ufmXHfl9kTqCqJmgx4qfTE9MnFlsaOuI+Ghz3YyLC6gHZS1yn0Dji87FyNgSZB
2V3Ndv5qXByr45gJKAO8w6ikOvJQADGqPxnybbYftrEbBzRYgw2bH2T72Ju+VFNjgx2GV/Ybb4YX
R6BfoKFqrnv14HFdjAx8QO4tpzF1ZfTlj+14G20KRIjuSQcJm1QyFoJrNTLOLamba93RlOCqW4C4
smIMPNhKP+PArdaKCIPXDuWmxVLBSPI368isMuHhhHrpi+JkgPonXhS7j94x+KgLexIvM56CM9at
aaFNOW91BCG8RX85KH7Wf04lWWupNGDVjpsSv7/EdMU9M4UeXcg9afXy26cS4cMtmFiQ5klvfVSF
JkjTxQiZOVWnBG/cv00UvZSwBkBO/riQwAqXTW8y3jEYLUSp8Uo/6Dvx3hdKR19aCAFRSNugVflP
bmdZdAIorvXAXJ/QJq27mmgiSqrF3YYHtxm0zzdrwrbB3wxv/lHNxoGKTiQ8erabtNtZLbR/gasG
rwZbrqBCn+gO/jxcGwZwg1sW10DNnZXlLr3kvIJKDa1C9EeHUaWz219iGZTa1IfIyC4D130u+Bd/
IYhUeKKKnvkmUlBlBkxYl6HJOrYtzEpkhMaDDK3wJSTMxN2Cbh+3Olf27O2nOt35GkNeHoh0Y9M9
GNfy1Bdd/OvM9MnbU/OwaZxO2kUOQU/uubxsKnasGOr96pcz5J2NB+YiS8znqcXqM5W53gENDi0m
pfqUdBPQpRJAYpsfKxkEBBnKGs9sa2TvC3iCPRiOSc1zYaYJnBTCa3CJcU07QLkZ9BJN9wzzPzzF
rZimL0dWF463Q0D/N0yuozend50nu1SpJ5JTGy+29QlsdgPdFX5QksttSt/8BiqKsUKSiHndsy/h
Vm9z5WCKOFgj6145TvcuQnNKcwzarFfYwXRORKpb48O4JuN1cKrsNS5Tdleu/p0x+RzQoxbFuHoy
w/5o9+3fqEsefsNUgi1ml2Pyz/gnB0571F7xzEL3OBW4CQaddd8+PXrMjlDpBla72t6QaHjqnKUa
LkGV8y+Vk34qo7rKIeHzdHdhLj5l0T2mhf8TctSDPNhkw/jkRMYBnMMZLN3e6/S5G7MDYu9r/3+W
zmO7bWQJw0+Ec5DDljmLFCWR8gZHlmzknPH09yvPXXnGlkiE7uoKfwhA6qHmlKKtJgrZQyOg0YiE
uSBOS5uuiN+pzuF6ucs5Q56jxf1OIynPSvEdYJbWd4gFtae5KNa1TYMuqd9xVVlpsfNXMyyg3/NJ
aeBaRQnTtDjJwWJgZAGbEZsR3DKyEGOMhtPeUFkE5qoHdl4Yor+Tm/BdoXKCkLX+VFo7iPsshkvA
nBYQ9wYKVlcYjqWDSVV1jbhC3Qbf64DVHUeaqnk9LByEiGcdWdoIYVXPQyPe74bvqipfwEnZqxkC
ct0MW6weSImktVXGwdp2yWGHgaeiDFvklR+Ckxmn5lKabbas7HY9mmCCQhjiC2PUdzV2G4mS7NSZ
VmYlEIZ51+swGC3RMAkqeBM5gnMl49wmUphxGOapYlGKZvbKVVED8+BJMNlfTmh+Z4zzjCE4Mknb
aiIHn8KW2sLgwLuhROACEWUMWCRC2DVgVTJPUDDNC+rYeKI5o7uOMSKEYbkwuh6fosj9C7SHHH0K
YdZW86k3aMHWRsVcO9WuIzVTPDcDNFkkRRJL2YdOLQ/eeFYtKiwatxd268FEyQjR+NhCtUCfSZb8
56QPF8OCYyTXZHOrcwkvP1TQT9KvrOJuAUgLMaPMg7iZNcgh0D1X/PptxpRzqwc+WjhBw5wq47EF
498KTmNdW9u6w6EOih5K1DtwxetQ9X7DIXoQuMHR9ZyWJYCo0kXgI+jfDUd7cerxvWRyZY3js0g4
unLv4UI8Qyv+ntbUkINJDqtXUKaauJpfwxEpm2logfXMVfetIoL9mWWGd0h7Pdhok/fl5M13AfKP
goiQ1nfJfjaLIx4+PIx4A5sWHqzzonFniT5fJ6TzYkWlJ9t/y93ETEPzZoZLnp/TKtwXTsJRNAfX
SK1HNOq7o7zKCbRWPv8zB2f16ucym7cem9FTHWhCzSvCgcy4lE2iyrDM8HGtC/azL9ZIimoiudo+
UKx/Iih2og2EL0U27oLOOtbYMelZtLZM5SMw4q1siMEDkEPUA41wtvP5icovu6jTt97ogXfRLpOs
LVZdCgrOJc/ImuIxSnVRFS5nBs6fSjTvGMSBrHVXdYuO6r1CAjbKAG2eXYj/Q4GhQ278QlDtqPfm
Ne/2HVsn24PnBIiCRWwdLSHoLyvtPg5carSXRWxqgLPV6VIwwjD/xuW9iaNjQgc0pg5NkGRx/ZIV
BaKL7/YN5DMsneQDsC0sRr6ca8ghwfWXyN8JsN0lI4NfycjcuYDbX+agyBLaLhGbxm6JcMxgLQAL
pNKEueTGZdY5Q1poeO1GU7K92UzrsvpMAI4PAAwc7WOwH435zfdpZbmZBlrDXCvblm41ig8gYei9
2CdcCNZmjHkwWAh+w0JS24lRk6E77RjRsrdUMBD9MlIz9O3uXLDtXxqEJuCylHQiLRwEsUexgyW3
w4XCyOuo3Nr+JygeCTJ8/FGg48MvzqMGCBJenI2irvM65T9cegpQi9k1KjauYHCWljYuZm52ojB2
6YhW+aZzmj/IxuvwH/O9BgFKFniHFaARBOdQqj5nn+fx1kA4Oarwz7SuoUfrPvo2YY7BICNYF90+
J47JJyoKJK3a/gr8nQf9ddT3UeBQMYWAoChstTtPYYRxHuKE1SdnhySR3w5YtRkRmn/giaKiCbv9
OeTjqu5KnEn/zIxL3MxZTEit2cOnx4x3nAhI/70wFo2amVt5KR1HFksSyO3rTFZS2V/YdLo8iGwv
QYhfqMj9FdTA5NUH8Xuuz3/4W73SLwbTgM5MdjOYNV14W9inu6eh+RHVKRshG4vz3qZGm9Aadg2M
JKUVOx3kychi8sqHBoAMAU/5HnYDqzdDQhv8waJ39MWYoLMwMVtjisFTwDNs6xYTTIf7MH6HOYq4
ub1iDSr9a53ROpEFiJ+OuokLCCLtpoKCgdfIitv1dRPUY0YL+d2w3i1waXb95aK0ppF+9MozDhgS
6rtqfh/QpgRFtw9REmkLxGX0k4N8sZmSXmGK9/8L7cdNHP5m1U8EaPQvFM8TlRYaAlRMNvIRaNYZ
9gdjYPkNszOYUYDuxAgFhcoD1zw78Zvp+jsYV4hX7C0lOs54qpMQyHlUhcZWA/7LlwpsFYoPHhnY
KwXhnS+rW5fWE6JrjGL53bYBS0r+rYcwC7RiZdZfMbMi1jTXJ2+dthZs3WyvESiYvZ9q2Cc4j+0U
ZzzkFSaLDSWF4HI6BHD06bdnIyocQIL3fthTbT79amiEJ/GDR5vMza7S4pXWTXKFwajuE+01ZG04
brlmKLKWrdr23sFMH3FzYXVyFaibnbkA2W6yeIdXXJ6O/AXj9mXJ9hoJB64a0sZ7K5CI5TciVJP6
4UG2SzXqrsPOXrCweHA6+W6OFECBCcd8xawFHnQ5LWb7DQxOP2NE7CDMBip7Njfs8pRwSWyozG/5
8l7AR6KpwfeO+U+DQg8oAQR21WOKqmWtNy8pD4Rx8YO3AYZmbUA8Y5FHXy1olMJB4kt78bI71x5C
ycHAdD3b/t6J8uaCjsyWOXW14LlQqtPca+2XIk6+8NVjrBRQYeLj8QFObT+BoZNoDKPvQP3JeTx/
Toa941EmhnrKpb7MaEz7aJIbgf9kYFJH3aUEwxsq88rKrD3vgqc1RdohAO7oE6+jLl3RAoYO31E4
f3DzE492cJ/40ixGilPGWBug1avJv9V4sPZ9uAs4SVSaigO6ttNIDsiWy8tvJPcW+AevPZ0ThPcG
fdhEWLPlWXXJuTM+5S30bXZwdWyeSdyiJryGBT5zucKshptTy6ME97YGQAEeuq1UVHaNrWLpe3PM
X4LJkMCodO0Ho38gdBENa8hSQbLurGLFIkG2Yq1be2wfceLIvnjz/6TNuv0QtQ4IYzQO2UU9AT98
01XrzeZvuFSnFEe97MlNRFwPP+PVyJmCYnXsBpUj+zhSH4XAdwdqogLDTafdJOgUR2OyjrxHEGE+
3WFENNPdAEmwpRNNs8xH6xKh1QB5RUllZT8UiAmxUCu9uPYuoqGAqeRYgYm7NNsNJ07igVK0gQDq
TG/bTcnkquT4GPs744BT1KQLpXlgSSRxItvbrrV2SCOM8NKjoFGDUM0NT6yLjvyrLBj85RfoG7FD
V6b9kZLAtwIvhtSZxsW3wpynpgHtaN2WtQF8x83uE0QRAlkYaltU+1a+75D6VissuVaG4n3PgYl/
FQ2bnOwgSrOdVpU3+YGiqxZEXFtNtgkwbv8lgcnmQnKlfNwzSd51NUKdWnE2qQw4OUfoy3JOcKUa
xYOLXkcvgGt8pIaOyUJiz3/RZTpGaY4Moa1siNVZpL3rfvuwCvWIXPlboSePyZheeVSary3H2v+U
rdFNJNNstZEpV5BXL51mv6G9tGzLl65iSzGtlTyGJ5upYEf4bWRYmGKRu6oxWX57Rx/9wtE+O1BQ
FMaQiKJW+p6GI6qz2TKdxYP6D1ZWWOQxa1VO2CHsIg7o0Yb+d+nded3Hp346VD3ScbW2qbq9Wmo3
WSQd6lagKZHQ49RuFti47HgEckYPVFpKeZOdM1dPGk/IB6Cf3INBiBNrp+FcVNBTTBN9r/jzSod9
YXb4T7vEl2maDt1c/zXBQi/Duv7G1GtXp+6r1loXvZmOgaes0E/HbBUVFGdovhhDXZKx/F36CCIX
OJtWunpFUq+nmoCpRFY64qduxjCz/WngR1D86qMJlJV10nWMSHFgOihT8lS9YK/61qHo9ffE1l9C
37EWRoLEipntB3s6ove9n9ti72XRA8/ELR4+Oxj/1wiZjtxLvunY8q4045nlzRGB8G3t+3uDCEDP
bBsi9rGA9bQc3eRFMzNuilaw5SH9kgvajsXRmMj7WdP4e1DZOaa5CfoZT41w65gza9nXN6jkrWqt
OzhVMKKHhMIFx2E6VhrVE+aVg6eMCycsfzInO1pK/TZmWAO5ZvV74FHEkbo2Wry1o+alqjLaDf1Z
HeN+qejtlkbmXsU13a60bSBsSdg+r0kOLjGf3N2cafcUlWZJLgcwcAx6dlCYtwbrN+tg1FIg2/lw
seovBZfoSL+yt1X97KvvNXGTLSvhOCRoQSpvfabmH1r1VNk1hUqfeGO01dkBRIQLExhNoupZK8CT
nUmVJadp+h81mdccgj1LyyXOM/Ag+rwDo9mqmBWY3/RwFjmAx5wmR9WeXf8nbB+cfJx/smMmBkkq
MvBtcsOalDGcONBBDvF+GUzsxevPGcNXAmdGakoEpjPHbOCSGV8lqjFpHcLYemmSm5wxLHg5OpSi
+zWHbwlfzKcSiWWphXRPQSht5v4ZJLNUOdIdbDgqx+ET6gxDL4aScbcMNHs7YAegjU8uVJ4OodBx
UNBHNU8yay5cad8aOjwVKJ3iaULJjkGDp0j0Ar9ezg1zfH1PjoFLAZm9qqZHqyaVzD5GBGUMk9wx
nM82mcVIV4HoXOjQ3KqGCYy6k2iL0dhKaz9yEDKT9UPQrhwuk00qTybCiZlG6Ulh6MB7oyNFR4lz
loSOT+45UWXqMYP8V2YQvCqsFGABJA6mfpDvHyAu9iOR1XvklEm6AUqCz+AyfIY/enPzkhZ5hw82
68oL5i3PL8dqo/2LtRQgMCmvevdpkdz7GRovmP1Impk2SHoTWDP7txxrFAwsHn4UqPEizwJoQDyU
yl8F+pV3whEKZhqqByf/i0O9EcUhSj7f/3225G3yezOQ6WIED09ppNsfPE1+2ku/uxBwEqlXx1tC
RHcZd98sDCNmIqnvswSjWpsZ44UlAJFd9pZEf13f0d4/8mJa7SHDpIoCsoo4tbgTF4m8TnkmVrJx
s6uW/fXIzPnMMLzPzOSBBCzokuHrqu10VmWGsi2rwO1ngsmp59zyScIhn2+7+MyWoGquVPSFdBqJ
4RvbJG6Q9UcVGCztjvnVykX1dMAMbEjgKedQKNDO6CGqxFeFLjbXKGkh7c5dlLYHyUqzPL6MQ7x2
/J9CRQQN5wigTsFQnjvsZFkDO9wrL1UrEv54sYIz4Kgo5tckZrHZD10NYNVN40rChAFXRcZlqzC0
dtykZjMDZQN0UXMQH3iAzUdqXj+5SP2CBOISral1Yr04tvcpxeGYoV+ghOIMDongbXAezJ4QV8ge
2Eim26wwlq377/yTfaWiwau6yiJ0QPzmE+hqri2e4g+JGKD/l7Hz2+zcC0Uu42u4K+VLTBDIZKkT
EMb0K0DFvg6yQyKHYp09EPsBj8csjpUYnyk9vFY/e7a+iblbpfLhzJAyDf6SFe+1HrA+pCm0Ac5J
shj9XRT+HuRdux9i6YxIPmsncJZSEoZuvs6jbuElNpyt7K7RZUOX5sp4HTAXwSlZV9W/Z+Dx+H1E
EjWXLGRfMwlYSMGvU8zAxZgz89Z19k2OCa0dz04a7gARHELuhAaD5LOW4yA0wsCa3FEMu63xaCLJ
CSLvMsYg5iN9Qwts5XBVcbXnjbIPCVpSVBNZJLz7vb+U/x3IaRIKCq87jMiuchX8NLpmK/m2ZLSX
1B7cI8Trf+sQabxV65XriPQlovcggV+ibpc0+39iwuqmML+1vFnOHGMhXgJEmUz9/0qWpceCYpF7
tbomLPOmZUOP/qqizDX5k30aIu+rA4RomIL0hnXxWmkZeTwF+aGSzvVMkOCv2BszCRtnOUoIQGPJ
Xhs6gXbS7vz+VWoAl52IBMeVXInv4X0XETjC7C7BN2eN1NojYXdFbB9Z7In6QuzhQclC5adtQwcm
IZSQz7b7Y9FVkc2r6hgcYdVRRCJ9sClpcUnJKZk6zVF5hIRD2/9hLU79w+jf5WSrEQsPSaIJbD58
eC4oapg7k6j/a4ukn9NAkiEK8NpdOoWY06Lm8VEEA3QRNPTS+n1mltXSYgeBLK0AjdpYzkAX3Qwu
WZZvLGNuQE9cOsGMq+bNYZ3AWxrXdQ3CO4rO8pbq1NnJn2merBIL5sZTgwgozRV5v5z4VGi0Oeov
ZJuXXonqIA0PG4hkt5cmR0qkU3ELkCBoWHujMDag5Ndh/2u2HQTX4HtRRHAsRN0basggQZzdOODO
jeBsTANPzrySQx0EK5VCikTBzXbbbcqbkAfCjVTmZ6dDlyBGe8klTJ7yX1KhoE9OinuRR+LbryOH
tBwY3Kwc3RMpLmvi3+Aut5asPDu/U+Mb9nl0+KfuD1OirVY0F41MSElCWZacsbIa5HJrcvNRj5iD
xmveE5FUGWimsVl7EuO45YPQ7ELuVgIH3bYAoL9xNtlNbCoalA7qn/50axCq5z5YD0X4NaOlM5jq
SuOkJBVghgIMfEOhniQbuXxWYB6mF9N6zxxvwXvMadNVMcBhOfvqZC0dGnl/skblJJAmG41AflKa
eLKIWdmQTNY0G/+dSALX5V3ZlM9dqBylV8ilGJSkfZGu6EcxkSAnNZa6YqCNz37hLIh0bB4eXvjB
R/8/Aeu8XDpRDR5DFi+MBB2s1y4CMekAxia7kXyCKt7kY3wUZpr4IYcB0wawOde6QOaJSKWnOWSq
bxdXs4RjmjPVRQ1TkgysrXY8N4vijtqlZdtIt6mkZdbtzZ64HWxFVAGZ/6un2wz94LCRWrO0cByV
BpUcrMTZE8cNTdKkwXslW5c2+Cs+Xc5VeCoLButQO5BG5vnL+WT42vQmsZEXCIdYW+EwjXdPany6
KZmO7Vf4nWfp2dDHGWR/nr81aE4g7+IBPO3XqqEvvaC7GoP+4jaw+QVnbbmcGl5TuAi3kI9DAimw
fVjEXQSLFNSVW4KPah2kJFzYKVaKopMfhW89JYWT5tfBS3rAlG58n2x7+nD1Pscc0SkuuIk2O7uu
XkgOaQJF7a3LAkJvRLpQTRsUqNdxkp2nmraKkCWQ12MqZd2zNNoPIHYWfc5kRhI4WVCj1RxmJB6J
JPasfNpUwY3evielw4MQ0zh9W9Id6uuMzAcQXDRMNDAQt/T1YeWYeK3hMlUENAbD+TVVczgL6P9Y
QXuVxvzA/EAblS3B7dohQ2b3zVl2mxSO4O//ahQhMmT87+engxYnL6oyvEFgQsCoqz88z/vsXRhN
Nl3+sP6WQkvR/KMdRweA+TQSjO3YJqegct5zdDGWqnVRG+2EUv5+pKs52hgwjNXeoukA9vASOMVn
aQ4PrwkPQdyvJPWXoiUl0XKd5lpP6CG0o3JAaGIrfzmVGm5BtnYPI5pBtd1cQ2YvEo1Ih4824dnG
bvuV4fNNUemxEBaA4iGsGhYV0JUxXmgq8hVJUmfLKUUkHjoMVMAwQpyYyoZvsBFNm0HX4tazHV3G
gPkwohUfWG9DVb20Hua1c3pDdu0gr7UYZrClpqgM9udSyy6MbS54cmMj1O+Nfoy2fqDCgqhIZi1T
2JBWbJ45gsZVa9f6Lcmyl75oEKTIKJqnpHdviaKV3wEa2LDsFbqc9OSQPkwoZEO67SlSbih8oyqV
asp6CBGxUtIC8qD50UTxfSD3UAFQQZWBvxmNmGzSpIDMcMkaEjdpOo51DuiBZstEAde6+q5McedM
eJNyVhaODk7JL1//lWnaKGtl6TdIO5Fjvcqh1/UeTbKeCgdsBnTqYUK41cwDjWU2NesigdZSUUzq
tjqvcTC6GUr/wCcV/HSKYpxGIoaeEpT2Ojtxcf1uaE06HgF4jq7CVThNEaEJ4K0rIPa01FsjVY2Y
FNVpPP02Ae4zKsOIC6mMW2sG0X2CFDOVyqnJQBVqNG6vhuevPaXYTl1oX0vGlUs1qyxQ6LaHsZDL
kBGTxn7Ac70Y7JkhjHpR3f61H7p3Gef3uXXrGgjVI5rAJLXM8LCbQTL3XuudkE+6GesiHWVM32V5
kKwMRvvjRXoGFQF8u/FAoY0gioc1OpcSMzsXIeQmW3lg13xoQXIoSbtxyG8DVXY0DTjQClG+eyvI
utHihS4DHLMHR2GQCuvdk0415z4Puv+KAMIyz4aKygwjh4FtPPgBTa+31HSRhRcb4uasGoUmLijR
NfkbsV7T0B0VQzYDwa5iLWc0+Q3JyDokNexhy5AQmbEMfGC5ggaaG6wjCMh1PoI711e6Vb5T1OcV
alCjqnyo3bgqvG+5MDX4KMn6OEmH8E26AQiJYEbR/Omp4/LcgnQWYscHlmlqYlaIsS84QPF+BmnS
4NIIARPkaIv3HSlw6l47YD8I1lLAFQs1tFlFG0bN4J+Q6EQJMpmz11yk5HPOEPlol2XZYorDbcoI
CArQoWIe5TcPB8URkwJZGo3SE+MnJE8ymRXIF2Ayfhp5GSXCCfLP5CHk2G33XvAMHbSa0j6EfBNi
jdEsq3yik8Br8PFnox9XcMsh3bcmJiPNfwb/piMTUDHVXdZU85yBiRDPQAbJrNgmW60T5ZVEwFYV
FO9uE1TeOi6xMaxxRPMWFu0fEpTefsgnkzv0gEcx0+J0xdalAAhGKSV/Sne+xFNRhruksCF2CWP4
RkNSIc2Sfwy6NzlQZOmpLT5wb2QPcm7HcibD9utV+G95sst8cPiOtqNhcLBQj3Hs9gg29oPDfayC
Mx/aMouTtZG40waNQmb0OLnH0wdCwyu+UG7KzpBVIROV8insMjJ86UfchbM9+tfBGr8CCzAs4lER
C62xpi1Tx8RUr6bKOelUGxNsNnpJ244DOqVHwWeMdDCMFvZCRvPNE2Xu8Q8Oxp9pqZ27OnlXvP6D
SmhM8crBGI+1zGd6cEM7NDPopNPv7NbcBa8bvOISpcMPnaUtZYJcshr3W/AnIAc5cnunxYKcGqx9
OKjqB5yoJcoVkEsePgMNknfZstJ4ztPx3wKgOeIBJuDR0jQ3++Jd0p3MeY6qf4bockqLco8myEqe
v6U06yxBnJ4HSSdlLU/KK/N9AEdT6rIGkmQGZcvq0aNX4GvfIdwuvOKvjRrgorXSl5nk3GZiatHC
RIJCQ5A+mQEEh2+wiMCluP0vEjb5rgihvmWBmYHJlzgIEUhlwJYNWKRV5ezgUe5kAhFwzNWwdf0O
tCNET0kBCqREYF0tVSIvFoX2SrTjc0+BNZCf6uzQe8UJiPVlDJN/9SSgiXXDEq1pdgbOCawAqe1I
X6wG9zrx+mSbyXqTEVvE+SyTUAlAFXrNXddgOU/jz6rMravDf02778QZ7/JEJGRJpFOB12jkybTJ
Es3Zks7Lr/dlc2j89kRjSfakXSZsaHMjw+6yfDCm8Jz8ve5RborDu5PPgETwEK/7Rj5HFkoT/a5H
5UzEnMuJnXJLnIbuMh3ZdO0UPDcmvbzZgD5BSb8iYIHyr4oevzCj9uwMmBKyzA4mzTRBuO05/0Ez
gfPro2f9+jTLZDiXaIgJ4HEMtyXfqPyj5NWpO6CrQkctNqAeoHXCuMIj6hA0ax8B4BCaeZM5LxOH
c1QhF5BXhxRFQFtLaWnBOyY7ks3AxqNsIujixkTGRzsodJo7yGQRA0cbYlqAfqOz/DPjXW4XB6Ql
wPfDAyI8Faq/Z2PIA0azCHtiFI3LMtrFCN5lROrCcHaDZv3OU+RyK6ITTGvCZ1yD3Zrtn6rCFKAP
tzSxNi47fCoKxPzqe6zba3TeAfZ4lbXGI5zxvfGrCi28KJRd6da/FLu+awNSXWCcysn6UPT5r8jw
hFr/4QzhWiN2xaV+qzB+R4ECZ41wShDRNbq95eMnXa2knZrb3WZKVaC7Jcy1FJaNVmzURL1p5kyh
YZ0YtOCCXu5TArROqtUY0ZNyyfHVtaJqu7hqkTmTQDMFWzlz4cpsK2TwCOg7pze/Q5VKg1VYEB0Y
z/073gSgNTaKuXF5xusy9PYuO9mLoxGcG+JenMGR+F269mYwq4Nio44sZYwESplKy9EsW6EirWqK
ASMWY1dNYPUHPji3fzki/TV68Y+snKJHTWYoKgcLy2HhDtYdmEGkxMatCX7RsV03aKDQVtgZCP6d
In/47Nz85AcgyytUa5q6O2eNu5SX1OTxjoAi2Yg0ZTB327BuMLqUoEBRGECyslPziE/GVs7XArNS
wOvKl1bm9GTzkvawB+JNo6On0AluvOTdzuEGc+hIxco6AlODQDg4I8NdqQHIUf67NqtNwxajqwlR
LlrKmYme2qfM1CXFlIGF7N2edgTKE5uc/y6979jUEUTCZ7G/SRuPl245PvZ8TFBZrJFlvMhNtPHZ
QeG0rIyLUl7MhI8HaUBvIQ71djXa1i1ScuRDi5vG1MLW+nE1SKMc7CEtQx84mNyppvfHbIL7pht7
1SFTNJHCjF0G8gYH4gDVkCcBhJj9aAa/oh6nyMkwNgT+aMqBVTzlsqYEFgsFQtKqQF9KgTTl1Gkt
GmKIFC9q+toSPWgnSg4t4cznTfh2hU8HcdGaT4xdJprPkqtYHVNhGjJiLuFGX32PwmLuJyivqN6b
rYM0CHJ3U3bdX4xXEdatcfLVbPDG2BNk0HXRdCrpxDLMX/eqsy5Zi0kRUU5DDvw1FrH52oFuaekp
QfcFSj1j94RqIC8vjZne4ygZBtPBjLle5FdMtTtPOgdQiR/KNhf0atFpwjgOcJ7zm2dSYgBtOdo2
TJqLA5BnBLHhNNMpxdVxJiPnBD8MVgqFxmb6aUcmFDWwjERDPAQ2HHX2wYjSn9z1ujUK+i3SEbAt
G4AgXmdu7S7K7qHqoHwLFjxlHnzUJ0UDAQL+UOnuSBst1R7qSdshcF5H7U/FscP58Kqa6Z8qGcEF
44TQGFBqjfJeG+ZDydKLr1o8KKDmeD5r3Qb+acLryaOb2TS7rsEayasfRoQ5SF0bGLjN6spG/xGp
YYxwfDMAgaF5Lway6HKk1hQc2yrv2qtJvJt8K1nOyEMvqhFrRth8RdDjX+q9aNQuKoe4KdgMvfDO
OuvaJo5bZn+IPAhDrv5m5eWJrhUniE+rUo0HjbA824u09PpVYQAbVuZmn2vNE+HzvZzkhtq/kKQc
A3vc0kNaNmZ2+wfuRd52DuwjI29ExmZS7K5bEffw3+rAaE+4fJjGtjcyIizaKyzGrn9VtO4zh9lo
DXSbs2jjkjdjMHVktW40h9kl4k6+l++srvsETwjbZD72bvTXDGkXwmli99Bz5ioKU7wippg0rNV/
AXEGjgCS3xqAHch6KVSXXkj1iQsDBMMc9F78pyiGu0FaA49lJW8gRO3ZGIOvKgOAa1W3ODRBWA2P
fvIc0HCwTHUuybVYBKEGYZB5Wl8GMzQeDGNhDkNOP82N8zU5+rFL0mui8/TodSzII346DwJWWt6R
Jf6UEqCONSqoGSVF9n4k/jOOc5DN6eGPafr5BxkTYk/U/TGmCz02AmUy/lv6WmreWXbrQvHvgRFe
DfyJqhrVc5lstXh140Ozz/jugIwh6I3vZASinNWESESNmd3Vq87Cca2ShDnVd55ZIApTz0u1GjYz
2a6fDutRLbcg/5EbY5Axg02Bt/2QkiWMKUWtaBdAtLJZSC7bqlYo9fL53a2cFXqa/iJy0+8YPI1f
+j85MmEFUrYaGe3Y129VFVwVJLtpppPvEHvaf8nMTEphhR9WBPRHHa9OGZHlb5pmoHXcruGh3zJa
/jpm9zUO7X6zoskHj5wOS73WbZjT6R+0yTH/UVeJh4hMktM1aPqFD6QRFTLeKEI4CnhrAUDAr0Fs
L17q2jPvq5PJKMdpVfDI3nQexhw6lbZvIwdRiLBA5LEwLno1/GHx8eYRTXMmyH30NYJ1mIRXhyFl
V1VMWQAXUM2g/+4vbKVn2EPtg875WuUVm73xFwg2O9iE8TIx/itsY1vYeF5GvJlgEMKVi5SLh4DG
FPmfWqJAjdA/nWrYIbe8RGXhWsHjsHsUMTyfzLIDvNqQ1tZuR981tCgApueMmVPvdN62kqkXTQL0
+v9Q4kYIE1cPmsUrH6MhHrvfT6tmpJ1E+m9zZOrANmxnJ4rXjMTQWLMBmTRHH8GK2nYXFdWWb20H
ZikZOGL5Xu4X5+iVptqLsfslDmZLU60fgY01ogf6SH7W8S8R28hQ2xdyAEjDx5G/rTjG0ElddXWI
Mk2FVrObweIHIpy6u9H014Hzro0jzcHuJ6NE9yv1NY3t1z6gXYnraFgZ66rWUasLvjzUYLBs8Bdl
R9uENjot37hHogad/eWEdaHjoAUTmAsTckfEYRbBskwMC+cSyuPCRkd4wlglSdbhhNZ5QWedNUlx
VtMF8IcEs2Ja01RBNRVsXZ+Srt12ivXEhhKgxoEnqYzmX3jMYI77Uxx020apD4ND/19mQBw6gCj4
Q4oR/uhp15MDuYaLIoS7RHsFycAA3ah5PQtI2IpXSMEhbZSsPMTjJE8hPlY0CpAbJaviJONBctQg
g4NFFElVWOYdXTkkFShOdOZAsk17zOwlOSiaCB2ytHPOSdnTKHfRQrLyE0QLHqT2VraoLFJKmDp5
rv+jIRysxNazJAFXASXl5tASzKeNPo1H2tsb245x5WzQciD3HoerVzZXt2ZwXfvuSuP8bRHOR/pE
e9FEhqQbGzrR6dpgYlfSCkmz9tQi+9kqlLT1VO0rr9kNLlp0g0brD1Aqk3mu2f2JgHdpanTjUclE
ISunz7lXdg06ohy709LDFTaO66sLbX3Bg8Py4HNmslB98nSCGK1qA+4XoE8yPCa1G5OzjkdHEvtW
UOiOI0oVuVqly8rB6KDK3vUpOkmIgqf7GhHj/NheJHNwksPAHc2TmYaH2DQO4Me2aW0k2x6LhU5x
YSuy0drR2020z5Ds3BldCgaLIzUWnJzqjpyRFCS1c2sBBSDnddVAkVnK+BozWU867dtq5rXXDBeH
w7l1SQ2jau/TVQjqmLk6hZTbnSYejB3UqF5ANo6j9uTb4CLAz2qI0sRkP2NXrJVxyNjwYESrPTr7
EFgQiOn2zjggWEbmmndHy/JXfYopXhdgKaMdKlP/4DR9epy4rmufms7ZV8491JEZSmlTgFQ6uDGn
aBmSbvrq09BhZXnpiZe8tXWcA+CGraqpPqvUta1mMTcb8MoC9k+TicdJ7IzBhrCpo9z7NdLUYZkO
mnZSeehthlAYGQGKd0vaAl9ZWS0k3ZYkQu20vQFpCxkqThjl99gBU4G8g7UHqLNwXIA9OOCzsJ1E
Mjf4aMZp28+QK0o2qtpnjwbNXfgTq5R11YMYazU4AUw1u7bZZFifOVXzWRZoLOmAcwCS89YybY1O
vzTmvjPEYpu+/5rTXwZ8WYkClt9/JrNxC1zjGbTxGxtHo2TILQxfpzJ9hzsar+zyYdpUerqpv8G5
W5patBnIOHgPtAIQZKG1SefNCZJjPyErhUoZFAbHHx+8NJY72htrlbuQusCjfICbe+QHaNxZhGaf
jmju22u1NtAnMM95MN00+ibXghubJhcclvNMiulYdGX3HVZADnBd25p0K6XFohhWRFqMSDxH4Wq2
w+LkUdovswHmh/2BfgtpFahcVXuWqlLDYUF2himBFDyKVdwVsmtm90H5u2+nfGMbFlInTo4dpjLd
YfBwso2/tU4r8FlMflVAQEPAAR3FYd3/yLZCsn+TEO+A9k+mZ4ti1meVVLuK+NGZ0l/Qs/EVUz2s
nstWNG9ZYebc/VEGbeUaztasnGNNCMnY4IsMiAOmHv/j6My24sahKPpFWsuz7NeaJygoKAK8eAUC
nkfJ49f3dj91J50mNVjS1b3n7MOeZ+lK/1/YkoyH23/0rlkjfojJ+bJl+Tcd8u+Ra5/VOusM/cxs
0yEJcgiKfIWyg/sQCRAiNP24TI2hpGeXO9Ro8XQsqORuta2mW9tbWzmYzm6K0quARAV5ecRxbG2D
3r4sAemZ/CL78K8FCHOTc/veEAtuHEjZ04fexyRiofb/7BMz+bScLj3OcypgRHqMGiSR3zxvg5iv
mcOJq/8X6yJh8HFJ+QNawmgmKDGCRIaUbIBY0Q0L6ysledll716efSOLjiAr6QsT0mrJh8jDfRc+
hQK8JRiVKmg/6hGyeuOV/XYMnyH2IdVm2AEj8w9Q7G9DNedS1uemGZ5Hn4LG5Ja+xar97UD8bkdm
Y6Y98FbAAQiB6NR33GFHPtNXgpwaMvEl7oP4StW1x1f17bZuuu+6EswAnetQduUahvUZY9ER0Bw9
Bh4FhUh1F4lyy7Yz0iNrj2TQkCSlfZ5Z8AkrjdjRQtMUjTlnnHkZpvxIINmzNXA8uUMrqV+cBZrK
El4qHun4UORE+Zj2HakUef7ZSKDexnzrNCSFUtJh6Mq0JgxvfBxr/1TPVs+gyrDXuVu+ZgE8RA87
6a0pOJEN5b2OGFFyS7+UrvuV9HW/C8OQWUICt1rfls8c58eSedl2xECJd9L2KH5CYPAkyBA/Y5QI
wi3qZuzrUdSaG6GU3Hh5yVkNNRfSB7prNrDW1p+jVyNJYM/1BmTHPlOGHNOvLptdgRcNiQjQC6P+
ar0GvDUrdWxy9P017HOaZZ+lMz5l4GnjgfGf6lnooV4OjkTsZ9pVjy4MfFTgWH1Zf9Y4IpKfBrpq
wT30g3Edxj6Im1YExwh0+rbphwRIDu2jKeieLNc/zXn2YDodDUi4mgmjYkxVwXbwAUoDs6inS92x
fYJBv4uYxWqQtztqTBLaJS/D99/rfH5O8mQzdtmHrNKbNaAiLpufyNebuqgupQPzbhq9A99BSksf
/Clk+DPszE02LvWXBWMTjxdTvnhlyj5+C6aUlxgx6+DbqxpuidXOgx6P4gjFSgjEilt49GbIbs85
gPQ7vbiNt0sx4rk00rtxOvlZQHdjPnltsTfs7DMfwO4bbn7A3LqFEbGrUvcPtHYm6nP+mpUlyWrl
M2z9/Zz4f0NDH+Zq+o6EeSrcbFuPJh4oxHqOf08m7DuUS01tVOvBj9QunMqXWdJKc5voJ08k7EZh
Ipyo1FtoYVCsvDOzHuvguB1m/srjwNfU1nNiUQkPqn1gMPeSuyP2K7d7msgkQBjMw2kS7df4A5t8
ne2qdv4XjIuGjFEM3Ewn3XD3PadCMReGmWkpm91rghioaBdn7njtrO5PHNY4lvLXvKnKEw1LLrC0
bAYDKx+a635jhyPWnWYXusS10XDEWkjHeB1p59gtf4hh86Z2uB6MNR2szMzgXFXVRzemJVhe47DE
ZZ0MFLmfko8kkArXG/kfpIax+AD2Oqp/EYQiSPhaKwm31jOmO976q2W6T2Rzc33jA9lFdsdAORp+
5AR+0W75cDAR7u2QC5Cyvc98dh7mlGe0zRiRgno6RyTmPfaokFA7s0PLcb4kE7taYopzO9gvk8y+
ZWki+o4Ql40tMNoe0xpIZuyQfdYf0tAzdwFGje9IafT3jqmIV5/pv/qj/GXC9mqRdHvkel1z8WRj
7sMAjE9FM4sgmg25h8ZKl3LYxD14a3d8n3Rp7tvKYUjNisWDj4jbt2vNo+kfFWS1JKmfkDumO7ec
ljh1h4Bl7KPmPGHHIrGNKLVKYrUUTAthqj3onpjNlhidTMufPA1/ZWcdfUf9M3JGmJx6MkzoX2RR
/9wDdRRkyqwMnJ5J1MdbMiBvujT2Ltr7jS5QW2ZoPvHMcyri7OloEw5VkJ7I3UgutUGxHBFOuIll
8JsB8HIbKtAJLz1sFbykBOI+mXXz6Bnui6MSPrgKE2PueTTHKyc+qIkFU9skAHMpZAcNA+Og44qR
RUgOth7hvtWsZbJZUfJHYXiWfvEmIzBnrQtAd/BvdWP9s3wveJqDxH5UebfMPPRjU9tP7jhXO3pX
TxUM5lUU0H1n9wlt2pKdjDxiv3yU3XDJcPrXZAjJf2M8vC4CBKwq5bqPHKr1CXL3PMr/nZJebUIR
n423sJzxklCcc/dmkkOtG6m6XKC/a6WnYDULSMm5YT3V1VKtJMWwcqTzNNrxRzp2+zBQ01qV+lYT
KnN2856D26+HlQ4miJDKx9PR3ETg/AjZPtuefa1crl0VYJ+VrUe1ok642IN3mFOEeGMd7ce6Qixu
T/D6/QDOinT3msOiBjL5vyoKCKnQYt/o6QJh7uJpQEmlxlXsDGsiTo4zQkjHh9bWsjVjOV0rlQCs
qSALEabHgL4dvia/38VhxPgzOZUYsh0XZpuZOhuiDq9BbOz6Pv9YpoyCmjd3HUX7a9z4lfckDa5O
plTut4zFa1YYHA8AuAwGLU4Q8PxA/i1DssTdHyMdfzJB5y0hLCqWL3BcbrRU6q2QafqIGAwuasNt
08FWqDIiQ4o9epuj7bI5hZqQ7Wo9BUl+GiuXlYIx/uj3FPt2xZbGoxG/E0NScUNith3YvXmgcAy5
22cfiUPLT8r0yGh8Je3+JSjqczjjaM9skj0L/T6EHo1Li5D5XEd/c7JJu8Imka26cUTwsvriPDBF
WJUqu8JH5LaXm+dAkJUbBN9lAv46oQMkltJGgaYrCkHDPZg/DBt0JF6IRSvJTLVdcBSIUjzrT+FX
pCb3GwRhnHz12SzKs67Kp9ZyMTz6QgPFDsxTXpcPJqNrhwzcrU/YDWWourQ2Ax+PObLdpk+zRVQ2
jygW4ua3GMYHkhVfTRCVeSqY4kYUf34u0lczsWhQFKzS6kzjxNc0GWzCKBQKD/RNlKX6HGaLKbR6
ZhIJSG3kTjxc2tr9lVEvOVmal8QuZ5J+2HQ7eOtT654pXDjekPlWRHyupI8xMiPmqpbZNje5I5gG
uQpNmwGzcrhbAA0xUGrCk9YaMJ6RR5/0Hs4cVL+VrbkkF6dYNM/LT89JtPAG7zFy1CmJKb9sukzO
aCD8KI4ZwOpwnvCDMIouRfvs1NNLs7yf5X/Vdib0Qo8m5MFCFSs4MhrLfR0TiB5MXJ7Zed4wlaHr
GXCcjoe8cjduFJysjP1JIzyqU2ZHSv0uKZBbi3SdNvquEflknEGrUTZPOPXQcg35PonIGlt2ERJi
V1UR3wdVXEtp/a2yljTzdjtixyepJ8fl1X9DKEBXEczHPpsui7VkeffK80+yEH9cwjD//1pTztUq
kt0a6ywHhkmZ7pYbYU10k9SDFu7FrvyHeQDgVXrDxq7d+h/zTuvuJRrgRj66e+Bp9YnWFSrFVOML
aNJ+l/a2f+nSHkLXVDDDDNVo5LSZiZ/bJKG29pkHyhpcAjg+U3LFMiG/KTrqBLv6RBGn2W+Jf5+c
tsa5dCUZ4KbTwkwaxacx08fKzMDZBGYLZSLtGQtaM8Lr2CE0wAaA28X6HvVBCOORLmRrDD/F4Gen
MXFwTpRabK0y69fmbLYbUEj9V5SVPvykfBAnHyGTv8oxVuyLfiC503Iq2g+ovAxSjZ+DVKa3RCZQ
SkAB9yc5lPJeKxqkQ9hiz47rcEK739XRAVRltbM9pgy5EycnLmUYo4fefBITQ2nwity/W2+6W4Vr
HVTCPooQQL9ajGSqlkrVKDQtO+Lc4/rqhj8AkjBStSfiJjqHtQo03zZXAqjlqB4G6ziO8VakKcE0
i8YPh4a7qoR4rZwPPVbvZfGx/Afopcflv+RxDJhIePcqAFmHoIgp5YJTyMticUGCp/5bM+FPAARn
/LIa3hrn3a1JfevDL3+Z/ZeIOJ3NiI6lPAVp+xMRMG7y7WElX3aR2D4F7Xnx0Cy/qlFj2GjuPNRg
QYhk0tsV5V1D61Ai2CGHEnjtyvoBz8xAJTzHxwxKSxmaO1xT03AfwSh5+pegWO4m7x24G4lufKBh
4Jg300JA7L2Mndjn8a9nkkRsf7qoBixT4TA7+k2z9VRINwRtU2vhWWnoWdDvH+Tr8gJ5c2befsVl
e0Z0oskASRH5xjn4MT9cVc47mnaTF1/QDPMJF0edkmhoLYoKuCJdgr+FRLM1eZIvQ07irsLCbuQf
Bto6vp2Ms6SI49eioxPtoxcInyfeIiw0HnnWOB5DG0xR8RlAjsU8BK4sQwe7SLAwlX/YJkmC5cni
Q+SDk75z42daLcDYCaSsD2PMbvb8gX4w99kULBq45UXxj86Bztyd2JRwax6tzFt+gFEvvjKXcUh7
kqp6sqgs2wyhIbjhrWr4jf5rJEZn+fhKEg6a4gfluDXRv2QERu4UZyOEjJqu9yJGGP74i9IqXnrI
fKF8RfwaAxqlIYXz/IUn8sDlYr34YRavFXX5Y1zeUq+8cVs7wgjlpKlPfaOPk+4PGA6+xiQ+jKWz
41tV4mIFr9UITKA8VarEF8TY1XvVMSivx3nAmC53vELe7HLiEOq1M22mPUCsLPoV4HSQXmu5huW7
rvmQMcBNdrFeFopr/fMH54VPpOTQpVG0jo3uOtj//FKgk2m2gwFpuTwZw1PB4IM/x2lNnELNDbHD
hEjD3cks1KFBte9lYDAdP9q00Cr+mirR3NifAwEciuqdRLf0xRHw3auEgctVcVJZtCV5jFh0SYsM
PwQgxf3X+CgxOwnzp/Cf3KxYh3RuetMErlI2h17rArcR3tfSa4a1H9H4DOoEr96nxXtcFrfRORuT
6GPSVVdAmNZt8bO8O5MouQYheQ7S86RVsdPBZ1fUGwtHvkMoQ1Vk+5rMrY58AB4Wvh+/FY+RcV9+
5vIPiAmO8vZkLIMdRn3LmCDu+BLNZXWpEp6C+dNQUi2vY9lcQPp9sD/o5RU3tXWfY3injXw2Ribu
8wtGVtOh74tCwK+no+L/zNpqv/w1fM/L5sIfoqudTO2eximZru3yWPNtEAYJe8w4pDYMGc0ZuLxj
VQHArf/0dbiXdnzhR8xliGeQKJX2ratDmj675YH1zRlh4AmbEb33n2U9JGY8Ar4Kb0s83mGG2a8y
jABwMyuxTTKHO1odvS/Cszgz9gZMPWOscOrwbNl9vR/n+sdM57ck6b6mGCmwTb4MFGX3U5DSCc70
oLp5K8r8mkwy2OMcdsiptAL8JHhpYg+cN+mRRhOcy7rxTgzFtguCxiU+w6jmN0oPVnXHj0WTQlgv
+vyQ5mbX3JPCQAdEeoZvM0MorXcV4unKaPqFBmpSe0Ajrs8JJz3aCvgD9r9pRGdY+8c4ZdlP1ldq
d08Z0OsiS3FAMH00uyuBGSvb6mhzw/maTLiY9W/voncRQwtcDWPxKD1umEV4bk29Ieh9N6Ah8WT3
F5lLfO68lIMn87Aq8PETfMoVYj/aKbMyt7pTITNtb2b6HuR56abgwttdXMV9JJnTrRlLiGiNdvdz
7zNgzjc25taiMcyTqKBUiPHLARPP0fQWE90Y6hJZE2ylgIwn4gzitTliaYZaeSLR+2QQOjnTKzVs
KEkTtDIBHLlmMdXzpdPilfMY1gtl5tAf6yk6DG207Wo8kc14MQWDeqEOdU++ciDHvTPX8jxQx6jE
MZ5LRidTKjifUOKFzbMS8b9OU/osB2lFwxkR2imP2Y6yjhkJo4vUm89zleznMT9JPb/YM1ApN3xa
QtdL8L6NSCCJ0Mjz0ZiLGfwuu7vDBzPQWzqYyoSmBeAPz2r54fKiZ7gmgRusk6k7z3O2nQw4iL5u
X2zHpX3STX/xlHxbsc/4R68hAh9Ht722bvYoI/Ne9+3WYFLMKMHCwsRJ4ZevftC/OkV/TpGwG4JR
BaamlQqN58gcjj1fJUjCdZkQ/muAeTJU+mOb5VlGDQGWqB6rsBx2jfjQEEXRObl/moZdwMiNDn9P
x7/ONTUZTW2H7F1A5PSFwdNmu4Hrr0eAdDCRRtkxZ+hDjkDQfa8p8N8xcJ+5YP0OMl1cekHL9Ss9
N/EfLwyRtbb5Lezao866R2Umh7a1NkZnH/nasePgVhrDs+jbi5YI67B+HsKMjsGAMYJvbRfVi5w8
fZNmfJ5F5GMbTspL0NU5iDgSstrlWRZF0RwCy/3Sjv8QRcRoJAqZZMqE0J6oDLXG5iNc7i4FX6Pl
Ds+VRpHnVge+rjvcepC3Y7tRst5jGVj1VK1NhPKqGdpzmbGHRyXdYZzkBuoVc0vhsXXslOuGdkGL
6FdzGIn1GX5r23gVULKc2dyjY9HrmNSdFjLqOjcn7NBTcZ7H4YoXGjqdyOP3YKqAOOh9OC3ijQbK
HQaQAXmbTUSv+yZt9WwTC3uqYczK3msOGXFF2P8holiw6Bnr+bD17OKdhvVOJ/W3M4RgTVn0IYMB
kJUtuSOFi+CnQOVLdrCbWAhx4wefoVeWWjX2Yxx2DZI9wn7oCmDdSEMySuzJv7mJavdIzXh2PdLn
kYdleCvn+Gr6VI6TC72p3zbBePPq+innSTG7P52q3rNxOkQusEjqNNg0/jEdhleJVBbPxLVPXa4o
dLZmb9PVI9xywMewhUZ+X9vuKbCGU5sll75b5Po+2fZIU73BP7huv+lMWrN2Ik6h6ZDOKapTEVj7
ybO/J7cDUZmmX9yNUXN2/XWK3H+BRwRTPwC48y2bx8QKn7zC+dNpBvfABbeMMA6qcm+ZNe6T2H9x
4uE8hozHDOM1bsMdydoPYAfpHNBLrFH99RZD/eUZiormZzCJjG7yjaFhHVshKlRYdC3q1GjC4VId
ddtcbG96Djz5MDvds46Dt4AWcV4Fp55de0jSu0BcYlDtEPZL3WSiio2x382ADb2me0N5dmrobntd
tCaQg9mbfZ7ZItdOZvs7vh+xMsnowLdCgJTboXEfs9+iqOlYiPiLMcOnrK3uUHNN7W2gEvwon4BM
Nk7k02KTRuaFiF8GJRm9n67+xm2jH2XMXIdgrnuwqP7BL1avCQD7lWGArLEzB4BQzQUxrIdjK9S5
alEcTknDpMKVCvf5kgClw293CikDma3j0MGD3CzJJbPM+4dpTOtN2Ba/ZjP8G5P6gnWUhJWxh63r
+RNF2P8ZClvHsod/juu4G77sCFPq7L6UUqBydVrmz7ZWpG22tPmaad7R7PQAO/bNtm/QHjeDZIiT
ktFqCKm3HQHrW7gE8zXKBRPFro6p8Lv+T57X4hzVnCFKBUddh2elmr1fKxLP3F0ZsrkihXwvNZgZ
TZfMZqGTLXEgGOaEF+xc5x6CgyHdpw57guU0zT6A2QcaRxDeUbjoORPvNWfCoGX5EbXYKUvHfJ7r
DLeiBbHYceDS0KA1bXBzVglrePK55sdZcGuzClVRVcEdVdU1sUoH8d2Msyr/nKeOleWH1t5UVbON
Mu9GUBrgDqNdiSr9a0FDAOHUQTmaWkVrpGWWDRDdtjRk4aX9PupzUThXSxn/CpgBkV88RCm0Y4YE
w7rWZAS1jCuMluKjmM5N2J4xPCJ/Q7fW7gdy3Let7jC/ht6FlY2WjtCjSr8HMrhVSCp0VlzRDzzM
ZcZ0XDUxwipf/JvV+C5ZhNh1t15eEUPaYXJpiDyVxcIjV+9O7bsMx9UT9/CF//BAp+BZtAR6syXi
8XjSAmP8PH/Q/H5UBsSiijSj9TxYWCFjtbN4xXoC8UpCw0l0mEttSGIykmT24n1AA/JdSM4KHzkV
D/vfOnb+xj0T3bzunlsy8JJ++FGmeKx00/H4OhGNeNCKPsNKRgRljguSaCQPwF+m28egocNjQ0jp
jA3+7+2Ca/fmYh3hOw21/CQp/NRYDLzi0OdRhMQOmnVPdPx5gvK2XH8cv35LcwWfhEChvqe3nGc7
GkVqPw61QPkApdET9lGohlAIig+KCYoP3Gq1428LBkBJVjD2oplpZnebMpP0sUcK3vkPyc8fgwo/
pFcUh26uGK6OTLRz2mGe9DlYgrdwLL9ThJVB2dPhSF9HobhDy0OuoYVXgrghuhu17ZI4TEYNEx95
axd6VZc7l3Do8r3NXg2fQ3yClO52dkLfYbJo8QI0fm0yeyc92sJukRHO2+67gchVOzhmxrTxp+61
lSPjg/IWm8Q4FIrs9rlN77lguxygaoD9Z1FLMkJVhSzeA5jiIFrsfdIubctz9oyObsLQOzfto31I
zYdua9poYdxU0y79gP4Q2fNDEldPJBm8ki/xlOTqKsPsZhFk21UYTWaaoGLq+PsNyEI+3x05knAF
h5Pt4lZcIgcAt28BdlMHFzMuyw6tLhpBOmV9Ol7Ad34GfAbKyT+qWV0tI/82oECDNIavZ8aczNBI
BeOygQEjUw6B38uV7dEgbvhLYullIQ4o5s320eJFGjG5souGRMa3iOWuWCo2O07tqkNGjRoaJtaN
BA+gk1WHJYI0CcybdMZTEgU7wYT1aHBPxz9612xOHuE6fUbO2egSomgGSJ+dQ+fOvw7iYx5d+tKO
h+xvQUzY+blM4n+ui5+hcrMJeZhNQw/flbbYNfuebrbr46EhzgJBKOIhXo8xRQ+Flx2NmJY/qCST
x9w80JmmXz8yHSLPY6VUiEVowJciQ/ChORGcmB/eRoHppxr2U8WSYIFNSYsFzXrJBSXQ3AF8Mme5
LoqUJp/dkw9VDcw/EQA01pqzYVOYwHf9SB+k6Jyt4yHlRhNG4I7yFnOk/MNlgaHO4J0G3IzlkDPy
yfFTUvIeRD9++IZm9CoNBObDg471lvH/znRIEO8VY1jETpnx1hXIbJIlf252P3SmS7RySKYE+cBT
+hTB/o6WOjJIxbhx/OQ1Lvwr9oznwql4R74D5XPkZjyVdNbBFup1QOXlzE2yniKDs1E0xkY2AOAr
cNuHuFhAvjayEU5DzyU2VjReeDDMMf/iuoR/jBROdl1HAO6IcEwa5lEpe1ewXkEaEjsNkq3Dqh0n
00XY7bUojZdmolEyh8cxlodY5geUAi9oPLlx2CQDk8y6U9yqkNCrrQvo2K/8nW5QZaqBRN64f8ii
+TXmjdpdfK7bRYeCGS12aHFMaEtn887TuE7aYtPZiozEcfhTzCwSUiBSZR8Cu9uaVBTdHF0Bhzcv
PWoGrEIwkBcuVxThRlHACNKmOteLO8sO8+3UMiFzM/spF+YxcUNkRvI4puHKDqZdbRiCSaGDGRSP
CmU/o6w0SfbThLk/rewRR0/6uDycVeaR+kMrakKxmeaIFJd/mRCLG3yJiMPO9sDopYj8nd0qf6P6
+dB00yMqXE3ql9MjG2nPzCT++TL5yAukN+UoDilVHA5bm048Lb0oyRQhtz7kj1Yk2yhCTxqlioE9
dNOtOeQpl/z6xWBHdEhLSLNmpL+/4JdrbTvbIJLMK0o6J0YxT3ye40uaTC9BEjGCHu5t6b/ac38e
4U5ySNlnizq4Ec6PRxo9cCZqvdRsVkpzH1Mx+1Lg/s1NhCudZTzmjrmVtPEhr68CtFuqwP+qOc7q
/sbEHPZrcPEDHx2QuUt6cz+G5KJ5VQOD0xMDkvMoP8tBMMRqmZwUs8elsVBvqjQAyPpIwsew+kyJ
wxvG9LnnQrNk81xth9xg8kOA/Tex/KGR9xsvjR6fvzUro3+iw7So7GvAWkz9+W74lfVYpnT4GWyU
i/SCROccBWDGqLGO5W8y0VOtFuuqW70xdAD+KDUdIABs8Kp3s1HsZN4+VZ7LBAqSBNcjdDdef4OP
/QeyP9E1xpujWL8NiONipNKbo5tdjyenSq1NFmbuR+1Rl0Xt/GA56BgrKz6POn/TJLato54toPFx
xZtNGRxDWdfnOQtorzEFWSlJ3Jg5LmEWYkVbAVC5JbGtVsUvpfDNprrDK8CbC0oGtXjTljQyPPll
5BbnmmgelucIqMLEVkUsa0+eeKpc8G4GG8PMWKzrmDR0FjGoMeRxQcUCApmdgcvBNRe9d+IK9unZ
gwn4wqTLPDZsmrpGZQsTyZvte8M9xYvGvaedfYRiGLcU++YcVNz27WNa05nQbnbO+B7zJnpnLEn3
sJ7p3A4KdhCngc2WuVVp++6MROuyD+XQSItk77VTSxauxmJtSiC3M2aaPDgMXnqoU/mm4YSHOd15
Cyz/pl9Q01Y03i1rJoPFjNrhlrNbctPvtyESYbfvCWc0oXtXyQ9fxQ0bkH02HOOIsAbJA4DoW13l
VCZtdIzMMAT7RuJq3WTGYcj8ny4wJaOzmV44kcGobb1jVJrX1lcnXaMwDWtCVoO+PQc9Ct40y2fy
ZxCqWsPRpAEWNgnd3XD4Lfwh2Ges8znIoPx5t9BiVII8gemKQj8jxWL35YIM0P9MRtHRNSShIuhx
UCBBnSLUMuz0i8+lkkTSDqWrceJ433URajcRT+sshhHdO8m3RJG3UjiLx4VY0WYBPU8BigdMTk5G
1Sr31JOXG3s6LjjzXOO3JZ/TSl0cf94djdeRGbnP08UFP0tsBkBzfhIByUDhnFxNUBv8WbRoxMS6
bK20KMpj1+PYsgpWjvb/hHHxNIX5Dv3P2YriXZJVl1mi0SxmB85wiwSzs/tXN0bGHramt2FynQOx
YruQfCa/hZhqjiluzMlil24LfexcAtp7m/znynyM8oQoeoPTB/lsThWx95iJHlujxkDdjg+GE8HA
Wq6Naey+Eqq7r6zg2kT5Y0ceAMwRGgC9B1qsZDC2FyyUTVP0PplUisxAj2xolbjHPGmexs75LRCf
x82jTSQjshiaGg53f47DADlz34UbgjzWS1JXUtcvdRVwai7OTT8htdgMPtzuXRfMZd2BOSjW8Ogu
qEnaFrjAKPeEBZ2T2V4X6UhLObqjmtwMfvtnTItzMfrpfmgJb+x+ip6DY9nGrZ+JSs6LGGzUFsul
rC4d/VLJwGIu0lWSwKFogvavGxqH1si2QVAcyGcHBmJ25DgVNtQCIsJLSYdXIM0SyN5AV1EjE+ID
dsR8wBzUrPKK367KJXHBm36bCrW9KtLHmS5VkIlP34VwuuC+eTq2VrEM2sJrFEVPVOovpaDfQNsY
P66Z300GmqQuPbfLc2RjhiaTMMuqNYmmXw1W8zdapXczZsFLDyaLZX5jtTp32MFmd2ndU7BEPiAR
JH5CIz5G3eIhSSCSxIPV1U60/23U2LD0AQd2YIYdRg3+rDYgVJ4bR+1rWVy8aP7NsZYx1RQMInzq
aWLO/Mx9YweXTbYdmAgHU/y4fJZxHVzGONpO+t5EZG6hrQQy9pzP5LR08VM5T+BWTOh7S32SFyaQ
gIGpAVpSzJP9UzDV407F1W8WFqxCYnc7pqIEQ3Xpt7MINNklwxYITPqBNPVcRc5WUugvl3ozFhvb
ZExF5ArJ4ntj0f7j0IxyGtpo9hp97ibxB5XIVraYjhtkRTYJl2Kma9OrExGnO4yGb3BFDqYRokzA
24hLs9KAPtG8QlN3HpcHcioxilOTFcLYD0Pwk9WKOTAdhdi+FQGqhwQUPx9NHAd7pS30xDiKMuyC
wyTPYzruWGH/yj7i+OdmUxAe7EmD8DwEdytQD+iWeFD6wsQStji06VYqoZgjTM5LLOKb8BvwPE3Q
c2M3GbJWEuhRaNAyCZg2xFODRhV4FCqzTYcFjcW9n+zyszTYu7xaXFG3vHVwFzbF1CYXiN0JBv1m
P8sAhY4/z5uoMG9TXT4O4F0Hsk1c4JcWnsM1jVFoBRY8HwRYZp4A1JWCDREF3tohN31DZKt76B3S
3lsTBSHKyU9zCh+0EdP6rkrjOQasgrSKzJAS+D+V+xV0LVkSRhluHNneS7BYBkxhfe9pQkteLZYs
3EvDg8qCdVgNyQcSBiSrKBVi1BEr1/K4+7Nhu8vWoEHV1c7LWCJ7HiVU4PKPR1gDccvcb4BrIAdi
aL6hA884zGaYUkXXzHgdQ3IpxmFL5ttTSt+JZYJdI7vGEVKuiuahlX/Virz3HG+9kaeHNK3+5pN5
i1BAIJlnDr40wVu5tC2Gl6hgcMfmeHfaDrqnvNTeRK8NIQN7UToFOz6wfWb9tJTy2i7fcSfQZyZp
mB9/aALrMo/fkAFXpfEaCA0Y6XdO1GZywntDkAsX7UczCSlOWhqU0RubyB4vA/Z998H2IcjShWL8
Ea+qqSWFXm4LRrIZT2Rrc5UPLzZG/uXq5ddABtGLOP6wmBnehtE9VyXUxqgfdqF6gRYFpTeKH8u4
eUIRydy/QpWMEWTs7degDZjeO4flE0E5d8pZZS7UT3eed4qjj/EDl0q+ziFBdzOC1YmRca0t9Njr
tPYWSjhdA7oZu1yKN1ya1w4dFPdzfM3uJUzFwk5gZxKSl0pLgYaU5OO2FQqJ8lMl6p/pY/GsBUhE
MM+nAMrH2fcr5peRt29C8totEnERoxe+2NEbf2hi4xQq4hJ6QpWr9o6llgaCfwCMBJXYfZajd3FL
0I7FnBR7e24/M8Nr7nND2rdn4Dmjgs6Bs9BrthJwLo2yNmx6h9Jift+2sl9zmn8DMf5smVjjiLWv
mWsRm0KCnkqjMyL0q1Pmb4321MpKJ7rtumu2tSseUmyLDXAourk0r0cZroW26f+FbJORSvecp5sq
r3fa84y9FbLJ4pKzu7beuWFN0coX5lV2Dba8/fAj8y+Y1O0YBQQdBc9pOPhY0qeVyvu9Ww57FOJr
ODcM7P7j6Ey240SiIPpFnAPJvK25VCWpNMvecCTZTmZISEjg6/vSq150uy1VQQ7xIm6QqBPjm0um
JQOi1+ftzR0whlhck5NrRDdtmDp3dT2de3iHPApMqgyX2WK5Z6q+VbTc9vw/SpymvRg/UYmPbUsz
jgjla1pO9z63gKinF2dNuyfXOklOw7pRWTj/lHVJQ3NWBBh5JHO4b15cfInlw1ZY3EbBzao54CTa
SMotUoXYKH9Lr/hTT/k/Ag8byp4pmG2KdSFsP6Jyffvo6CQZlT92mGGDrIclY98VFQOG0fsKshUW
mSoyaSUxQ8io1b5pE0LYPSEFttz9UpaPvT0zrqeEvEfNHwooFNBxnDPFjRNdP2OIwQ6IjZ1/9QKU
pMWZf67TC9mDS+/LH+lbh0HhIi8IYGlDJXWtOVbPV91Oj21in31ysAoCwbZkDs/ie+WORdeA9vcF
59+pKm8OC1A6FO+Gt2MThfmDHMUX5VjJRrMcVh28snzGQ0+7UMFH030PgLbWfAUXHS69pWdXazXK
K+s9X3KsUlgh4AoHtm2sbacREI3PX9eN/m199JFknwjV0AOOJ4NCs23dOm8u5TrLLNFpwQ8wC3cy
2+zdMKO2pOv3gyvenMo9LcvAmkWFiF3TvlGr+asVC21+45OPV2/VgZH+5u3Ig7AJ1mElYuhzrvN/
LV/ajviws4mi8lX25PEAe6AB8LOEfk9tGvOfzcBkWXXuP1PxADU1ZlFE3dfcx9I+rvS+UXF1xakY
UAmShhf85eTaEcI570RqwJVAtoOBTbm1mIbOo/NVEIJd+aSyVP90REkrAyxfuwCsKU4JBxK80WFa
4ruMqfPEZDkJMqYpcfvmkI+EAumF9qe2gv0gxT/XS//51BueoVJew4nkeqNQZNcFHsA88XKzU9Fw
n1ODYnXTiTAvzT+mP9Zld0eJvdiDqBvstc/L/65CUho1vucw9dDkeZ+cgSOyUaBeMC6vX8bsPDHv
Y+4B+j4H9xQvHFwY/eY0BESL/ycrIRWu1wluakcAV2f67nhbxU9omV9xGx27tfa+6oDScbBT+a8x
1/uC8YyWyV4k3sNUzu+OH++wbt+tqmlMqsgeNFeKhA9Y2/RMcfevvZj9suAE0POKWMc4j2G91CzC
0sPHrvz4XlXyaRHBG6i2Y6pR9iav/iCWwpfmLyW30PpjJv+H/HtlKn5JODpG8I7JMINQoSXcrrCj
moGDTaY/Q+OVBzHUONfYpYwpcdnktrUTqf81qxkYVGJgMheP0Vw/Jsx7jabl0+ZdiSq7f22ikoOL
CE75YI7MLX2Govi0XPpv1Gy/Kmp3S77QQ+gRv8PbuqdBMAbCx383wDeBGYuWlnRvGX+5hrhchdoc
075Zjh6SBgmRni/TGI5CMPxmdc09gbnEX37WYyNy10PExhVPLWDn/gkrx42axB/firdRVv0ISz1y
WXT78oeijg/Pj/ZNWr0pNSQHNZn+bKXDLVfpbZ6ZsChD/2INAd2K76KeluR+AirOLf1z9Ek15SCj
TLe6OadHEhWnkJjbxh+sb8qBuGz5aCKLwg04MumHzKFrbyd0/wLph7YVMZ1UKX+ZAFxm1lLTYv0V
sTq5Q3t2usoH/7gkcAizQ7LSJ/p2XOvP6XSFfQUzh6JOXbdfmSrKjZ5nds3h20mip555yCap6aEt
4JfieKI9SmF+Dkv5SkeA3k5EJi2NAO2MGjNqYj0HDG3W4yNiqveLaPE+cRSLWQSbuMahXhv5y18J
UEU0kUZPwX9aF8fuH6Q7vayvferlv1Ti35LI25sgYxchTefHgFIKFSMrfVsF0MOMRG+X1L/sYP4y
GXcEN3tyyFbhUGKY7FAvfQodAIszeoWI3d+w2X/WNtj19epSesMMlwenOK4XqfUC03AlPvSJ/8ui
Y6ZxSWamEa8o96mjiXktu4QODQwDD4kJQeixd0DGnt9kz7JDmWyEZQZabNdeXIzZJLqyGyGbS8y+
61YauZAHDANbBKqeKk4Huz++uo03YsLkn4WN4OaPBZeS9hzp6F8yo+YMPBw+LXWD79wnWf062d0v
qwqO3lDxWPvsmNF0tJOJ6jj9XrrlmWF1tw3c2r1O2P+gCJMjnyEccLVH3+8q0ILtgDsyKqxdEfTP
Tj28cT967iDx2RUgk2w14POaBEwyiv9F42w/1hXIG8+a4P4xYOt4hKmfjjBKKWrZO+vO8qMLlXXD
yVbdrQxk+Rgg/KcuVklKKrdCEpyABEggVnSbArbWWjecjuA8+tS9kj8OgRENhI3pa92uy2RFMC2k
mzorxgdk6NempPgyrnkXnCg+Yn09AnG9tI7zZU/hg203qHUaHaVzyQBP6iXgU5WkrVfjjkfhlf7g
0s8iPTjw13I8peh7N0FpDy4WELVp85WE9SXQKff3pnnWSITRImHQa7ZOvFOp+DuE4u969Oy85EFY
uAGTDrKbI+/sZvzj9KD8G8R640mKzNRJVE14toqOp6f8E2rqqdOSyGUleGW6HUyoH1e5v+LMDmF0
mBtomT/Cq76cBFw/byMGG9R5y2UgyK3SmAALRrzRIRvNuqjjsfoHmZBEMMRRaBnibT1aTVVw768W
ItBeJGX8faOCXZhwlW9IWAxufl/F8UHO7Rkx32wow6GpsQDZm88OU3Uh7tAJgSOv9WIUeWPP2wQu
1stJcZLXmgmhKPTr6GNe9MY3O+kf6eU9rQ/wEAukUY6SvmGRooTUFb7a5TGvST/O4CPsaBf1/acZ
uh/pln/MQBDBDqBU2cM1Xn1A1pRl19LVVwCMJMvojUEgxQDHvTcdOa83wv/j2JyPc5V9A6LiR+ui
jypgqG3PCrdKBA6cD25ER2HALwEaoow0LKVbl47ZjTcvTFXiFyeoXsIhwtYsg6fBxo479hPsJEye
MRb4rcdCXBvakJv5FgI/TP0SM196587lhfUY9rebPHvw77a+pxtWsPhlQBGrKCDZJVZ+DPoFx0n+
EDfmtqRcpRMhPwbPUKnCTAmESfeOo/aVCNNj1U6XfMRLE3gz0jVe5M5jgUvms9UpiQcXi1iZcl7x
Uuu9hxq0yQL9G18+GHzjYSA1R7E2rOjo2nLKSKAirOdGi+Fuk5ODLfUvnhVcOBQEMgtYCngwtT0Q
SXNv6OcfRUwMcPY76qKT4nEaQ+rdsRuW1kuBEdarbYAQDmWmw3au3KcRC5RMnWlf9yFUD5s/1oyk
m2hFZ8TX4s4zTAjWeKS7L7jR77JQvGEDSaCvcaJNxni4UDw5nCIxX5zY/57hZZoAiXcgdNXxck4D
zsVcv/kFA02jC0CocnpCHP9oRqo0nBKX2FT2DPiFd6yT5lMBdkoDpI0Izj80ny048+1sUsYUzOlQ
NO5dE37FS/OIpQtwUei+rr9Vj8N0U/gK/3NCm4XLUC2/11GMeliuvo67kM9hY7B/bjwzn+bUOWNx
aTeZAqextI/Y3iMa1OJdthS33kkfVmucCNOHvkeJ5qBAzOYibYfiKn8uTx2QCRwEnNrr1RfMj3RR
XfdqAxhi6aQ+gTqHmu/PscUP79W5nKzbOqLo4WQojATxzOjSghja5RyMdR7dxLoPjL/jenq2h+Ux
mOcYkh8UhLx+twkZQ7N4dNr4fppTKihYHGpRrNRY0tucHxhDxS/s8Sei4TS0l79DrF92Zg4Irzci
qJh/sqs9RfBgKOhicDLRa7DKcuvFFjHkMvTVrUZsrFmj17U66QjvCfNtRnnn4TkjXrWfV2fjXP64
Ub4f42WXFvXNCsnvVVD4kRJ/x2mJ4UCGb0WOBK7Wr4QE34taiPyEBQJFAoEmVtZJLu3Z9ftDyJGi
Cu2z0RXQvIrwJEulYOdqhc/q197q1n/1dfQ5tOrfukYOSIKrysqI96oxMbmdppmCkVvogmhJuRHH
UjxEcfo0Kf9kWkz5csIbJcJn20++E9O8dL38toXL9J3nyW3iU+UZbxvGVQE8ArTD2I30Y40R4wP4
QbmqwCaJBx5fBCfS8e5Ix5YmaEEa4xYg8zOTBau4nhJMq3om03o4NFV1bm0OT/kADED1yf167fSy
pNlLZV/tgRH42kElnAiXEnlZcs3sMgUlThmcAQgCT3aonsqSi6J0LrxrLCiZ3GUujM7eFQdijMRY
0AnSOvjrTVBC138T5cUhsaK/S8Y12pfmHKvoMeUbbib2CuwyL4GO7qokfW8J19eDi+sLWshk3yNp
3M1ecRYlUzkSBDYTLrSM0/rvPCZW44xtJJDH2BA97pdzjX84dIe3yIvfJxYMztivY8NBuORImCju
q7H1Pq6axNh8y+XLqon8hJIhjHpsh/wxZ7qxFMEPvdj8uXvRxAmtN8TCpf08B/MhQyID1sFvg/k+
tifKzshb4gQhNJ2ytQO1q5m7STNeFw5KRcrIATNMz+OxIEc6NYk3JCw7DjhVd5c+a55UFz74wQK4
1z2v/bDr64gQciwG96EcbGCZ66bo82sVD3iDwJhWzhVq7rWgxgsseb5veaHwjhO8G3L3YTTlS0Py
cAN4lLpPrV5qkdyvN6FoGg8qoKDA9neMdH7X4MImVga2qPc6CTd2y0TTFOoW0bSbZskH7BDaPJJn
HY5PEf8DkOQvU7cm3WB5btT6IKWpJElKS0ASZw8pSJb1NlJ3089ST9+ac2+4Pubd8IYgTYsCgJhW
Nxys82vLyQkR4sfLHRJXYXUMgvIza5nLpO6lN4ZuMP82aqxyarh1UGJw7u4tyhNGso1NOeyjXF2s
kN8xjZuDoqgGr1WwZxpEINKO7pK5izHids+Fy15oc20IHEgBPvXTsOVHTPRLRyk4wtRXr913RDRk
dhb72egXh9gqKI7suUGqYk3loagBXrTtM749ULEW6GzkGju8rAfourPvZj1du56WBKGAlRCP3czQ
9ct+es1K89Xn2MYD36nv/Cz6/1jxdyapGLp0ixS8Lb4w14EEJOcEPovGubdbbuJmUPNdWzrcbPm5
YrZe6QGNc8R1tszF1sN7rMwxyqCZsgPQlcJ37Rf+ueaHXh9kV8vncsnZK5c/o1seYiGx86jhY/1h
M14/f7ArVFxGBSR0SQ24p6hNvpQiWpVgL4zqirsGtMQNua/D/7lLqUvi0J78dDP5MEn1MzjuvvT6
D+HQY211fXOfySLlclKbcxUH33OvkAUMhcX+cDFY1JQ13nPevOs7DjD+0rxjqDj2K06t1o+scaQi
DGl1NF4oy2N7H/vZg28pLDc98FmL0NIeNMXEQU0bzjvZD7Yvti/9EPvh55JZYHK6ZruE8u9QhEzX
NJCncD5pwXVqvf1mtbWt3ehOeOIkUqaiqjkINb30WcwiPXGnnFfXhGPF115Fe3cgf7a0ggsv1dvM
3bpbXREarPHb+LJ5Wab0rh+az0YNn3XXW5spHYD8Oa5gGK3rB72kBYhtj/HiIJ8yp3lhAIeGYD4D
374VES5AyPT36VQ9Zjp8HQCwcEkXOC94l0ZfvfS1XJvO+n9l7B3ziHxcgnsz9sLwWAPGzenN3Nlk
Yw+Jtp9sCmnFguMYww0yvtXcep/zDcA57ORNBd1en2jWyXaL53EjrvxoJwJE0bbMJ9KjIOScJCOH
PNFpALvNLO5x6OsTZ1MKBznMdO3jiFeKCpf+fi7o0pvsHUEmQH7ubzGX19QF0eK1+AwmjXIUom4s
kXnF6+g/ua0rGP20nH/1cpfhSCb6Ji8iYECqLPGY4Aot4W8OMeNiiSN+cbJyCxb4O8S6OQzJJ/FQ
fCNMZBqvvh9t/+qz9UwMaqO44LtcHv2esWHbUDw5chbDMwdvP33uWBD6JXylzPQcdpj3Z1Za5oeU
MHp3oy2OTJ9/J/jGqM842oZttDAcUynWw37l6h09k9eh0Ptxwc0cs4YMQLOgEYATArJW41exQa7b
4AM8jyitsXV1cFvWpXrpHvXCTSaasn9KWa9tVFyVa9eoWxgBmD0k9kSjZAlwUMCcIhlmag+mEUf0
iXcG213nbPIwhd9iiaONZmEqZhCS0gT6DlNcioWmSTolIsCiyVpcLaT35q/awztn5auZgx9p4zgQ
meB8Wb24Gd5mahbeIieV95nVhZtQDA8SvhMRJn84hNCC/FxAPaYHnEFA6XnPPruS9BNyDuV7GIR/
6pjrMUfaschb2B58O+0UArY3tyYfHn2/xiTQzRdXqMMwzJQr4/Xz032uJV1tDcwOd+xJbbrMO60l
Ta8kvB/KeQVjDYwuM4XnLf7/FGJcFqzWEy9NV7yExqD1+yhsniIRMlQLrZXQUf9fQN3KvhrX/lAG
h543sW6NvV9f0OrurUL+CM2lOJOId8IG2J6hsZWxc+gFVT2dIU5aANzaBilBLTmrafUIpDcWA7ML
3J4rVvphZ/Vj4KV3XeV+42XASDEQEPZsKe+M6vSRKOnOjkM0c+ipDzkF5fRHa6BKkBJJH1c6OMqa
2kwU92Zfgwq7TbYbPXiEBxDAcGEdm7JfgRhpdRhrrheEcF5clr3eF2+etr8YnBAkKZx277osGsxR
X7JSRKQ4HYb0E7xUjEwn3cCbX8AwxGhvDQn3Lt6ngupaaP97lbZvWRc8lk13Iwvp8/7hE51zfedV
wXPPbzDaLWvofAp4VQrKIYYQ7xFNRNEMY0OKvTuJnYlLREP7vE4OtSeOOA7uY5LX0kyP0OuegAmv
jtaGeAIxkYrSckn0OHeAkFJC1ODMxVPhSkJI2AnJR8BDwhhH5Xn9PrDl7hqEhcAKD3bs76xMvXBa
+UEU/EZY5M2v15hcieA9T/GHTYh2GwCQBtoPDrIbokNlZd/SrtfiiIbhtPzC9H9JAbEQtgzuTe7t
WzK5lUbbSLV7cbGzV0l+9YqSkN/0Hqnm7HMjJsJKPYjNLKGjXcflhRjt8Gdx2oqxRfwdq+YjccV9
YJbPir+g8pxiT88q1XMROF9Oa+kU33vohhNjp77wblDEjm3igbm2cCfNV5xqzOYxfzYaxnYoVEf8
nPMotJGGV68tI479nvCZ+EwXhmTbrBxe+X0u1VI+j2X/To/rXdjNFN+wFsdO9QPFm504uHM7eWnH
7gZNBJBtVJ1zJi5PoYdbpptjnyM63DvB7233bYzyz7iQYFbFe1AcsZifuqC+zMPCFbZvEamRPBEI
vQN79qeLsbKorPdlAT46TWtjVJ1Nl3gpPoVO9N4d05c0ys59MD0lgfc0uPMlGUhgWTFKaKOoQJws
qi5iG8NJZB5qvzi3w0iZqKH2emrIutlCSPjaMW6h1SU4g1kiaG1R4Igbaf3S613pqfSc58HV9YZD
m9VPfUQeXYz2n2SZTnHr/3ZjptGt5h6P4eElm/IPQWVuJxigtUa/+iZGBq28L2PbZ4tqdHcK/zrN
8GDp8MfY1bHwu+vcaKpfmOYzILgpcFFbD8zbfdRGNsex7tFn3M+DSyNQVaREiKV9nvrwIOpOHJpx
ZkpeTeXV4IceVfAi8+G6KG6hc1Pdr/xM6bfnpalOQZFBmXXz3YoutXLxEliUWThjQLk467dMfMRf
TNK4/15FpX/IE7Xb1Al+mhgjQwNUBHDPIUj8x5ZmrThEfUrdAHZP8uOV5m8juHX0sXmrOHLFlR0e
Yczk+zLmHpzl2Z82NCzx43PQUstS4GAcIBHhuI5OevSudcppufZWDKH8Mk1K8pjhUjM+Ie39ad3E
2haq/aon7JYOPUIykMVbZ1puaEwIqcXkk/Ilmlor9qYKC9gpiOr+uOqeUfORecHZ9xk+RZ48YSlP
1gnls+FDVGI8ee5w18WJtaNqCeuIC2iy7T7Jhr2NpFJA/bUQ7ezlJCAtrKnJnbLJFG5jABe1ZtuM
df5Rl9592WcuiIQWqpBVX3w+boKQl6ALyKTN0Xe86KPbQnSSMxfVFNBm53RPPodVPDkFVvKexUzG
H00WyZdMtH+GxL8Pjf6tW+9RVChOFYCmQzPM/38wvsRZoufsc9HqR5NrssLxbOLxN2WHZ6efH9gI
diwnx4JPUFclgAZ87g8N1CQP4POnW4e3ypTkEasBMJj4STK65iJzaTJGTJV69Cooqa3/sPjeH8eC
sZtk+hKsNbFV8wf7PymntjkNFUdoGr0ujhMyPWu6d+nSiU3R00EQHJnq8CcQCwAl5f+ObURrmEgH
01DcAYz05q7/SYzTci7+9oR3yMMCL1QmNfuyM+9LvDr/u+kOP+nWmca3PNTnBVN6WjX4SaZtl1Nx
gqWDE1DFUjqGi9mLOX8BaehuOpRWNFOk0hR3eRiHawl4tJ07EEw2L/eIXN42T5MZntf/ANjWK14u
aghwXDKO3NUsrkmk9kMenNJxeFlieRfG6Z6ZTLJLNeTSPHU4Q2V0+GG7YmijrA+3mEG9QpjGMuCl
68CTXAW+uaPEueXVPTQmHwM4AUs0s1G+sleASfRkiF8rw2mNrdB1Dl5QN95eRZZdUIg3t8ne8mcY
/blDbZpfOtlRkoSyPmhMyP1fWJCqCqNuURXgaOBmW96exTNrXh0d6uSRqCD31jFJw5ryuDKXLVKQ
HeePQ2ivugE+9Cy9gHRcr71U2Mo/BdYZl88zyX0LhpwJ2pe+ybzqGmJhwSUps0XZvGD0vZHM71q6
xxiph8S5vaKPUzY2L2TCMRZ62pHdQcZi4VcFHppFFDub1riSbLhs2vvEiLjZdT0X2Z1lVfhPVEhO
d5eMUz7cqSywsy8l2jJcsRw+g4NCzjp+Tko+xD+DDKAok+5YY8tJUltUxhetXM1DcY1osytLk+sH
OUf4V72M+xqjdy8Pr0k0qTdYu57346VO4X/5dtrOF5H4Cdn9dqxDWoAkjD9q1tzVyqj6Yto6WDWx
85pJFKBNCkOKxjC/fKXay2fvcEYMTNLEYXgHAD+0KMYL7OiUCzk6KPhdJecZOO3Ab5dn9oR5AH74
dKqdhiea63jUPyWJcpNfUd1B+0INGjDUtgypO7p0sb7h52ESyRNCVUyJ/NC1rEx1UZNNra1RsZ+C
3ik2MCpoZS9qCy7VPgwQBv82aR1PuyBwPecwypYTdkzk0XvRBJZrxO0+JuzXlWBOj7OTRfQZN7JG
pMTiUPyM0qrwNMRiwIAIVCJU8UNRWHxEQZnaFioybDEYZL0fIX2WWr+Fdu+bh661pvjKhDTj0R5V
4SxbP+K3XNG42kp+9bLnyfiaI4anaqsUzfU/GQeQjeFNTDsZqnyvM93Dpon4LsaWlEVvsYQUZbl2
7VaFRfZ59kEs3NqSFNlPC4WecbKcndULFfv24hCeC2TNjjDhh9HFChOs7L8iSbBxbGWxPmzHMAJU
BheJMSVphKmfJOgKy+evzMCvd3QKbGcLiZGxW2UC60e4o+NfO0wgrXmBdxnO7TpZdgnJeoJi97dl
qH1BKGIO7fFzHFjfP3TvBQSj+sKiZLWXfEBE3SbbWGJXOh41PFvVc7YjwCKaxeZXzcnFWzw1TSte
g9nR/fMSjXE3YSkMpv6BLKwl3+wGyM2Jd3gChiwh0iQ4Jpk4Tv6ucvmowXFVDgd4jlBpuIQb13QL
Lk0yWjULdNQARTF0wag2/p0RRF4IWacmeSQhXnfvumocPAfa6Wb1HMpYRF+eHjrNSZIyOGw+i+3k
K90ttZv+d94hO3xPy9BTtSDYOc3BF/UgZkbL2M9+JJG26N1J2yr/5EDvmBvWdZUkdxzUyZTKNOwZ
jhktSos/MmFg7TeDn8gYWpz2mG9OWdHV8SHMYnt8mX1XcHVmtZq9bp9ESTXh00AvT6l8wJ1RIPxm
NI2fBwO5dODKoojOoyDzxwfgiXZfwFXrZNIw55/qeHwbksnTT0WNduZy2qIHkSY/PQkvJlnTeDQt
ZtZIdm2Tp0uF3q5HZLGC1ke7EHSuuQKoyA7nRromMVlrJIRhH//fuCsxLIM5U0VaEQfsmfC+Y3V0
zZMRs79ylTHTRSjmjuWiDUPXqq3PaHKG5JjQYr9+46Z2p+Iut/hdaD9pmxFSFUvIyqQBsdVb/k2H
sWzxw+GuhVQn+r7/SG1wbiR3wWKGP5UMbENQQfou/VnSzvvswJ2OlZ923NoAdbHVnCBfxBU4D0wh
o9MZamhyN3Osc186xET20aBglEPSQzU6oVekfb9Os7VCbMyjELu1PxOI1ann9T+6MEl90/YY4igT
tjdhoa18UtPxlkVH169t7s/1M3VXxazOTd8qxOd5pUzNnt0jw8i4rh9rFBzAgpMawuCiCdES8o0i
JyL0lMQew9WN0wdL0FG2EHkarmdjQ43Ev5cjhFjeAP/00HlFut5LnWztpeaO2JJzcDsRJBVRapCW
lMkwiJ+dvecgtoesBzmoeCCHoz4ywmP2HrhjkjAPtlCKVyU6n8In8lY2VJWpTCVtgkoX83jsuZ6y
PS5242l/Ay/c5Yyr2FbWyWMekibfOJ2wfJCXbdpH1U5Lx7ZxeqkZvsuppRrXnw/FnIR++2BCWXK5
Hivfl+12Guy5VTuFs8HMRysz8fB3ItIQotcTL8vnF3uacOJc3DEARn2z0qYr1SVxQ9l0h75EALov
Opt4zrGnmcr/B1vM9p0LHjKTAZqOLN+r7pXjRz7FMBPAooMWVRY5+8UJ6hp5PoU4szbjCllKdVMq
meGAH2LiZfWIby2A549D0gxochwOFs3PzBGw5S41RC5MIQinuf1tATQOHwimT9HzZLU4XcHncIRg
cmKZIXGPju+l3KgF9toxexppy+GdW9b46OgQH61Gmbi46/Kwt4rhKFjbJSJgnEcc3iFcYa3dMPJO
cwIEGJfnZjeKvkv/pZ6RKQJIn7XIWZUkdIWMVqtKhFsCrNIaUGDGrGcC1zUuQ6GunwDz7Zl+FvLW
D2WN07MRdmvKXaCspvbxO5Y84oVF+wpk+9HQvoqLooJtG3Mg8I5VQ6lPRoWostsHoFNZtodb3nNJ
oGsWaHgeO+70Nem0G74LOKJrW0rA+QseQLZoEPnhnOb9ZxU2cvlLGipZe5f6dLKiI8YAxupAowhJ
toyiyUf+s0XU1+fQzESVd24A9aNhBatb62NqahpkUEvKBgZ93BK7ii2w1c6h7Mlh341y8TvCFxZc
50VJ6f84MSU5ezAOEcAuj76QKYgkFAee77bObpntV/YHaYWZECQT+0U8p6J25/DcJznEDIJqztBR
LTwRvJ6OFnnF9tgNuqFengOfZin2xyZsHrFVpslvFhIQPhQpln387TIfJDQUztnfTlujJuDJK+4v
l4DpRxf9IYaQMBKDyErXDE7jMoFxVYZxm75n7TAAU6qDIDJ0KQbSNvgxLC/vU+K6c09wTQ1llz2p
JM2Wbx0oL1qOhI4cLyTk5ZAm38FYThlTiKR1vUd86lk57jnBNVhSQZoLamfT1AwoBD2gRurB24Qo
w+D3GKM7RC59siXTL+ucTFWDnSMdlU7+ZRgGQrEZWQyBv6GQuSmaeJSYQ6sG7WZn2bV+OJ44D7iW
vfUgl+v7OmOKstMKBlJ5JhzbhzcBjXf8pWwV0mdbZNK8WzZMOpqEhRnTau/2YYhjPlZj9JbUQEx/
55kn2ZFIz0nqf9sqBC2ELN40bNxge4boJzaOLDAaxkiqnL2goTIzJh3ESkY7qvKQl6vk/yhQ0ORh
9egTs2w+8s7Rjod+seq+22x2QkrXQo4XKXispRgsjh6kQmS85R8Mn7EUzhELBI4xi5qw2DAm5G4z
2Pb0MsELZfVvkzrJXyh6msKWofU89AzYp6m3S3qjXLfwIdqj0sy7JUkrrF104FCWYzk9zx/AtDIl
ihWhiryPZSgNlKbWG9wn6i6YW1pcvP+k2CSAQ+oEoLSzHcqZL+AIhK0baVJidaY2bJ4ab7hyFRLj
Q6Yp6E4J8iZq+BUF/kLsiMZj4OibriGJLzZRWpU2iNlpVBA352TCvMshjC8n4WdE0RE6KpFsSlPO
/biP3aLzNJthlPjYzVBO7V8u2jX1luPAaR3Mo7QT4nADwUgGnQx6NQYww3dcuEcOsN74N+e/NCMi
OZ/8r8VV/cHFhApKndpI55fPDKTjjqfimKnMRALee7eckBvk1kn8AkN2CoIFhtBAZDFiNYyLluhr
CecBsuzQtFXywLOjynJLY3jC8CuY5qr+m6NeArPgaILmNArbxUq8ZJNoEWnm2OGuOmHz5C2b83pl
/pAwjjJ6gzuxVHdztUT6LnKBfN08uCnkmmSFqeghtWYwNcZdbCLuObf+WXNbbFpfnR2c+vAkPcFh
jxytJUZxNwSqXTPvk4fQDl6mqiH3pLqu1mxSMBO7EKXmMdzxSZjgi/1KUlJsz5U33JdL4BFfSupi
xgaae8mcjQChcmhruCC43fTg6kqwelki279BbyV8h4Oztvh5Vd1IJm5k7sg3ZdG8RhqzLG7Ups36
unQ44HEsCi4TqB6VX0TBE85T5jJZJc9d48b6lhEsIbqVvDRQ33y8ZiQbgSZb3KVSLiByPHKacBaY
xOtk2PWO4KZx4LfhtWIJoVQ32POj2cVDqYrWjU7NSGL1LSLG/h9J57EcubJl2V8pe3NYQzocbVU9
CIWQjAhqcgJjkkxorfH1vTxr8Ow+u3ZTMAJwP2LvtTGE1p00rM85FTo1XusmBkTQKTEj5jjFyGVh
VNhw10kbzNcQRk/UgmJrEIivagYY9JlZRMSclB6DlH3eaEz9VxJlhcpHN0Ewv4w0rgtzAMh4XgnD
ag41h5QIQtIY57QIkOdzUZL1BXOiDRBZoiYviu4OeESSO2GwNygQRy9F6J1skSSRP7e2nH8r6Sp6
REiehrdP4yqRqJnDKUnLowh0oV9E2wCNWjOrHBOgZWyK82CVt/mg/WDh1nkByyixCeOh+ylBuQRE
TuAATxI0z6uhjEYL2bbFH49pAprjAyh1SkoR0fPeknAIinvE4Gv6wmmvWqVgFDrRi25cLjOtAgmm
8g8BFUN3Z59S1cS35nOebcImRuu44otIk4ndV1Z4P4OZ91ivWNKYORzkgbHRreJqslw1renD32qs
Y/t9GkBZzFjdh3H+QMcayJfUWToXhUOli1zwsYe1uJIgPLkfcxG3M1AYuobG/uAEDuAW0ONZomeY
lYetBxDSY8niWAOo25VLAOT0nYqUdvdCwM9SIQ+eXW/8dYqc0DWohEn4nY1BTIEmnSB1qyfCIyL7
ZwjsOiORQxto8GUodf3qta4cNEiTMiT/nWOzanS2BEj64SmlzqA0LqBklB2cGAHGRgsqI5eirAd5
0OnW0lK8aC2XMcozkrVXrpPpCQNCR0x5tO6MOacGiFy9RviW6RzXTwk9cMrHuWPfRq6I9IhWDxAr
hxYD9JfG7OMRGLsDdP9dsxEMjJjLs64O/VIzsvJqB0lS3Zsmm2s/0qMWuks5wLei4rNL0NozWoJL
XjUt1pQJOTXuwBSvY/1dc3knD9i7K52qsqyN+WabImEZwZSwbUjvJL0DxU2GCobwWLOywzubGOH8
1cKuj11yoSR9GnqxYhzrbWnYYqo2YYejhEFZq+Vkj7P+Zn2+0SuzUuzMMUMcnveZHp26MDIjDMER
7k8yBMdnkdIhr9FkpoUPqZE8l2Vxe289xSV1KxOsKj5bnmtZB6eI8LsSUKT164S0DYoNxjIkBkyM
fvAVZPFP1kC5rAh7sIhnLrKLYebWcWbNfMFYD19bpNT3ViqyM9WluNUxLACDS099rU7J9LRrxMW1
OzDXi0tc7cqamuLW5zBdq5CWA+8NLr9aZjhScM0B0OjsbNrFxsSNWjvz1bYLSw0YGTa2NhQYXQTt
oVV1wiZicHKtq4jEC9ec+Bq6YxfgS6ADWzZpWRKpW9mdRSozh8ohzMzsb+TE0c7yYM82Qdc9iDHg
baOtqL9bdgD+wKDgK2tZksOmdVk5mVjas61eS+8h+2cJK3JxH4QxHfM6F3/akT66DNlS0O5EGyA5
6NX7WD83AEgv0iibLxOjApOkbBgCXgYTdyC7ZWbQI1MQLyoBqzZx+zEyLXtemA5uwRBlB5rcGkJ8
n3QbpIrZ3UYMB6MTP5CfJ9lL2czBznGm7mCBzYbdlKOKZXF/jVoaWSKGoj3yIrbIOnY5crf1s83h
woAss3YU6tM2TpbuUiUtBt5ZsieL6vYVSJZ1s2vUQMFgJGsEWTidBq0i0dZuYGDBjlEz5l9tyXN/
XoYJ0WlO7II7hdojv8xm/qBCFdJLlCJi0O33OEcF447wh1DtHVoPrCZuc0k4hTkk57or8Yl7LK44
OIiIXVTCZ4h0CmQ/q2jspNY/B2dPVVs65gYk69YuXXrVEhvbB+rkU7RE2LPc6TNy5OPQ0LpENn0x
6GE3PsVWvg/AK7KoxblXPpeAFJR8e9CbCybkjzIjGCyTxUHtV/s6I5jYgW8IOW6ipA+IA42DdB8w
huwTUCZ4OoBg8PWydkmL6uoSKd0bgt5UdgwI5nMcsvDUBvjkDcmKQAeC+R47OMxAu8qIn6FqfXtY
0B7y503BAkTQED9GveAPZNkMuLC3BZY6bZP388XG8rLE5B5zByMR9ml5HvUZdkTjab4z24CCxk0S
1H+bArNhQIoHESK49dLl2Y49XyXBmwnBYzYJew4ToC4aER3T2UTpuYvMbZdWe071J4N9DXwRYpk6
tuXj1tXMLQWvis4eL4Ze3tJm2qS8JLP+Gy9fUY5gDYwIedWbyCi2Zp2+FOzTUEXPZCebcDKtveMV
fsA3y8BvV5o/YYC+09A3ZskWPwNFWaGNXD44jzd53Dy4PUqLGkh4SQKLMozphtzT5NJGu/2MIx5f
XvU2jtTMBLtjokFQMDU3W8cHhbRv43bZfgZxD0xKQedM6wkqFXGKS/KmEUZMQ7fm8vVJSvAbAwlA
rcRG1Z/S/BwjZ5s08pCS+aSbxEpNi85L6U0/g+vm6651LjyMl1iMBKyaZ0MnymhZfM7BszV5J1Mz
HpTmM8y4SaDNnNwOP45Jknon8V0Vi3gjQ/ejaUlqBlMRzJAArLdyjvf21PkdHOq8T3zUs1QazrMF
1r8czVcjLF44f0ET1wS5zO8Yxw+Bp28Hy0VJyaPMiA3VGnJpDaYU7IIRjpYRjuuFWVpvm+9lnz7n
nnxW/6GS+8rchQ5kYaxPaYbsPRNqJklfxHlsqvyLrM+9Bkw5h1oSsqvEF7BS77Gw9FXlIYBw+8cl
/Uo08wjn0q/y6YcB5R4i4L0vXxapb7t8PEVFfAhYYRPWHUhnI4L5NLHdmoT17in1p1G4qyEkIMsT
VPiDxiqg+dBn74JV9hQb1XdTjYgGHRWWcRYVP4zgP54ik6S8iE3Xsi8WUj/Jrc70nNwgmHkj35kx
/gicBBUxRllO8YgK1kqxZnfkZTgkiGK4xikf73MnR0Q5fZVzxoE3rJt68lGQ3WI8rBaQB57Gimwf
o3kf1KfOAQRyDhR/yfzBYMWcBscuJloxTV4LZAxOO10ZGj7quvPg5XLb1trWmYn4RhDJDGfdJZWv
RAQW4A9d9FdkaV+EzZAE6PoV79qEXDBiSpcVnGi5e455qRTSAfY5+ljvIpk629YfBRqyLW+Dlnrj
NQnb0OYhxMwbWyWkfySTxY9O3+qlzt2ALi9iiYy22wx8akn5h5j4U9jj12BzwaTwLJps3cAmqt35
GCaxH5GQoaSfUB4vzDVXvdB8ywGhV8JFRwtXxdJXB8bE8V2nf622xaFsc6igdedZYdDBhqNOnxuz
vjhk8mi6s2cwtlFHc01CN/PSueuvMxxWKxY7fTAAUBcb3tRjWZf/nq8Y5gjbsXf1s/fI6xQgBaAl
WdWcjZwOZiDWTRk/G6DP9YlzErOioZy0vKXqM0+m+kwtDh/WO7ix88i86GBxLNAvILmcL4UhFOFx
g26fXsnYIpPZ4B86MDfeN6H2OYbeJqkwP3H2gUt/DpwEK4u+7sn3NczqaNAteSywQGT1f1AhnmRs
vC3YT/lLKvITX/a8oso5cF5uM/KIsPod+bx3rpYS8AuaXTo+e0Hk+i54uIk9BivbnN6Irwr88KOY
LHQLxj50Q1C5eCT4/ToOOTIAT45uAk4kvJRdpPpOZhAU6uutWeiaComcsOuwv9kSH4T8s2CJqbHO
VKwQ+B2eRTzc7T56qnV5LkKY+az4KR9WgxxZVQf+onHaTGxxgbrgZDroo7dR/18OyVHnIGlFtcPN
3roEEkbWOrVp/1FnyAmuEV44hChoHYq1pb3CO3hwa+mrM02dWWklIWehjOUKpxjgT/feXHfcNnQb
qVwUUeYjD7pNhvww4/00ezCWHB/qttLKP6p+SDtoXmPRHEPD2td4N9VnbVmgIRNIiKNZPhpug6El
0X2DWemqt3FW11xqYY34xowr1J+j88xkZTf04jK0885dIFDXSc+cxLA3Qxxw+81VtK+7/iXhh5HZ
vHVyvi1Ne5Rksi9W7tueecnBbTvA8k33gaHTpqC2iKFrOxLdLFrgHlyHluS+QciwqjvyPF4zDgUM
avrjXJyK1lmrF27WZuySETO/JAppSGbhMrH3HuzK8pUioUjbixwD3Fr4yLmVp2E+jEN5RNf5qpl/
AurmtjG4ULE6lQxysB+KYT4quEE54h+uMxannNYWD00z5WS8I83iz6ZC5hBGaDpm3pdDoMJq4Isl
b+bCColVz0VQsHrRsKuEfVK3Sxf3Si6Af4q1QYfOHX1hoYn7PNvom+KDPdvvZRPeM/ypC91EPOTH
xaVGwXhw0pHOJw3idfVHh0H4zvJ0b0RRzjgq+ch0z1e3yoT5wEzac1eqk7zeOtGnliUXk5dc0b2Z
wm6Uf0n9bOq5J3vPl8kTG6Od4OEsnP5ZfcLsbi6WvVyp9/220D6TjkzcHOZ+K8vHKPQelQlZPbqs
pFYtuQqGR86fW+3UaVpywsO6fnCBcKifLFpkvK4zFlq1ccgI8LDT6RO5Ea9Lx6XGLGYEwJWDSjU4
kgr9FVPalRThXdpilEQTr0ON1AoI0tb81HUzDqTiUlcQF4PU2KXYX/QeywKWPdYm/TYDFmS15JIT
uaZ8fJOD8JQq0gHHM7rDtkXS5WbeoZTDHUjQbgyJ9pDwPytnU6NqVBVtYIu9HtGTY4Yylnqj/EhO
hCNSr85LQuhymR1nPn5NMGGmXBiZxCGwIN0Y4xQZBzKOPPhx3VmODJ7V9xJ1A90hn7r67QyUOvOA
WdiJvGNeDU+tJOqDMkpzAF8G5Z+KQrdp3Xscx0/qdFCXpmN5t4ZPrUJEwhTm1g7WphuHo0fFMbBG
YQaIIEQeiXKmgEpfgHUfiGCGzr5snN7aTWYAIhCmFKEI02SecsVJQZKPnGA347N3aOiQvHL0NduY
77sKsiPfwi1RkH7zR13BoCX2ytFIvOa/Wnuui3M9wGXgxGUztsomGI6q3MZEF3CtL3n3YXM9NX18
6XPkTjxSUAthVSryROq7eQ86PzkkeXrSkPPXVGyO9Yd8dwih4qFBFJVk5aUqPvouwKTh0veS2EPM
+i6Plo9aBruZc9PL263OKEeVO+rcrBKF8QZuwLVOfh3EDXTzg3wYUspkz1rXy+x7kfbUpMlFLDEB
RyRzNW4CdI/AcCxVGedSMFmnmStswmeojBlumBxJiDpacjzGoxrkhOxDGf+iYnjIVH1H1KEqf2yv
O6kvWRkg43TyIa6tQ2a56qDM8vrexON7sHhblP9HrhyyLM2vASJCL4eHMrAO6l7usuwNsYGiSLB1
eVJ1CRSRvw0z1H6k0JxbaJHFi07db2uvmeQziSC4OzZs4eFVHWQVSJihY5fB7wj2Sn3BovPO6mRh
9XpkNPOro41Dy7BTdyn2I+JTSMamw0Hyec6j4WsQ5ui7YFX6LPvQFIGGp5Rd7UG1GDIvd1PaIVt2
ER8CT7aKiW0wMhsazpaXt0kxvgCIIiqSgBUYb2UIRq9iuQJeiD5dBsWxKvHT6taloyRgPQnrO/6x
B4MKqmUSuficBSFFJByondtbx6ZXanuk4+D47urw70vSWvmnai37cDmVaDMhCv97XWLCo0GwntRr
zbb5wI4UDZKJ0bGxnwKu96abCefxtqpin4EtGZwy6n1nKnUzcBWvWo9bzcoxEwXtLqy73YCjktnl
pm/leZCXhm5K+S7DhpE2eW2iRqKfpn8k1E7bLX0DeqjhkkgxPWTCeZoWcah5f3OdMJIl38nB2kbC
2amGz56nNXsGti/pqWErJentWEEeWFycNEyAdoGIOiuYP4c7L66vGrADdaN1wJB7fmA3f1BlYMJz
mqAAFFSMWU/XSvjrhmt5XXHkG2n8l+XoTl286mlxE8iIfKsdOkn1jMbtq5N329yhxYxcuOfWRv1+
Jn2EoEuqa9yevKMo28/pFFwQf/N+F3vPHRiS2XuBHZGF3tklY8nLnmsoUupRYNHxpo6LlLff1e+l
GrYF3Q6Su6p+hmbYaYaBa5ooF8RjhNZ08lKR9FLW7TdRpxQ1jh8DxYn65cQb47fMQ2uE4m7A6ITj
g5pgV0TTg4IpFJRcmZbtdcdBo25t1X9HmO8mxB+gC9SI+VW9EvwhemcezbymFAe2wMuFF/uaRhq0
82QtWGIXWG1V8CzIFhLISo0HR3CXLS/U30Y23iAr0+IVG6tK2EtGG0GQHLMzYooVmEbxrSIlDLEn
90Wda3ns7XmWeRBkYHy2xXjLO+fiJChoyosqc9U1yqIVey84TPVJUx0uMOYwUTGAOZXpzE/hWjyT
wfwHe8xRRniicj5LHg7143KPH5xRPjCqA8BpEpiovunsd2Twkhmc2M1jWYxbbTHOunc3itinIuTx
I8QILOS/IqWdBLm33xYlv9Y8qLOz78TjYiRbVfVrHIkVT2DVjK8NXQTBY3tSPP3I9J4Jj+FvbfJu
chXyIatz2aTxIBBDNTWinT9Uk6nl85P6rdRLpyqjgJKlYLamyikqwDQGmla7JguJ9oEmZdckI8va
gMVGFh5zRj6NzK+sXzFhuRs9/UJIf+Riiml6Ndc+IRi5qPbIM4ntFfnGUvBYhMnLYvzadPEJY0hb
a9d8Kl5W7NXxaizNhfwejkavOXBBH2PuWij6LHUbX5I1lLf6u43F2uMU9MC/ROysVw7jNAeAVVV4
7I8W81t4y2OCrsdtWHyUl8jUbhG8xdipH3MuW5ZDB/U9sF79TAOHpJ7oOJnJhwuTI0NyyELaD6gS
ldOcp05cOIW2c5i/q5kDzXNkeCc9Cc7qQFBHsO46zB6rmxMkZKxw5NWq6giWHZOEDF6hGjCwjPBx
zuxBRR2ScH63CH1jZXQFP/aoGrAqo2fle6FI2JlmzWAqvdpegVxK0itMqzGf3zoTfTkjjSlfrlE+
/CH51+9GRH+Rm59sr6QOc46FpZ1q7luvrjfREr+pagoBDCifLv/XHaOzVZ27wP6wKuPB78v8Trzw
I/9e8HkxjfaG4Tzyd+r589ACPVpevZNMRHgmQBXu0wxKInYDwHvAGZbgO1HWcl7QtqEopeBu8jRl
H+3kd5f9SO0Y+jlyvD3SHRZd0UWPw0vfFX+YR+1F/b9jioBDUpnB1EywXeSvoKOo9I4qOrtSqP+a
U3A0JAv2mBLfa9tbVdXGGnnAMW2WW24Oxkadt6Xsv40wvqB0OVpwDwLPfRJlf2wD9E/gWP2EGQSz
xY2Va1c1WlQFYDbke7Y2oDkmxmpBAE/arMMHQr2/ZYAUAEkvh2r7WkfscrqWtaQ+WVc1qTFaZ6PK
KUy1JKxYXIX5fjFKdHwYiy3PwpxQgzdPTgGzTFbh+Xbm8JhLk+17+skC6Chl/8hqaSV16157Grd6
+69g66EVN274qs5CU2/evBKfN5OnkSYwgmejCpDIcq59UP2oNnzkvmRVczO7/gFqHsltvOd5Vm4J
ftmgNz22KSICqRUWq6TuTZXHVmZe2b2fOTwu05j8FFp0hbBx5o/zmRR9sLzcCEYIQIp+XLov2xw/
CyciRFe3/85Je5e8x4VldnvMpGQfEkGLX+bc6flbMeL7dNx9nc5Xp565TUjx9hyewyD796Eh9jsZ
lXPwyD3V45Pjuvc2ESctHV4Qd17YyH6NoHf/9dwjBjRCzbguVDHw76KGC0o8/U3vqhNApnlHYtQL
ZMJXgf5w3ZvLI1PGTapZWOnSk9EQsclk3qSH7pAqqvGHZUUkemb7gYZWoWBTSu6+AxKvqSEUN1WU
jN9GR/6cmudx/oNNSD1meZWDEn3WT16IU8dFXrOyHAcnb/AYV/hjO+qfpEY0qwHDzZ2dYYTbtkIC
I/k1SHpvbTs/E4jGU0Oh6k5lctc8/DwQNC5Nr/Anjv0da/a+7QN8mJ62woJ4LoviHEzJ+zhAQOrY
KdiS37aMyIqyTpT4ByxD/w4Tge1evYSijl9UR5WN5mPI05LX5Fuwp751/fgMHFhgFmgf1EwJOxYz
AlpT1RshjWWvoj+Cl+NtyRfm61wBjoD4J7mXq774pYH4ozVELpXF5zAne0h7UHhrlpcegD6s7adR
WOeGw6w3W3dVYSMFyln5YTf8aqJ9ib3uHAjrwWEUNEpvN9PTuZl1x5nnoyfdqiendIE+2617sfTZ
3Y6l8VOKFFlKs+m83CQ5dblajBHHKGQzV+9UbwPZ/SN2BuLEaVxtO/0qpn7jMuocB4+e0D5GVoWY
MgeKYsDJphqxUS8aKsTcMHFQQhmBeUXc+Ry/TcI0yOUu3uoE6REChD9owU5ty9cr04S8oSF/l5l2
wqPzOoYkhwkN0pPTjr4KZoBoZD0GaI6MJn6Z0AauwpEpCakkuHr6LlnXEd7KvGwDekWPqGEj+V28
7C0rxo/cEWqmAaS2ZbsMTDmmO7J/pU0IoDYRxBOXP4WDTh5Fw4sgYyWYBjxO6DtWMZIBHHPYLIr2
3M4s29DLgXKsy49ZtEiv89dSNAiTRpaYhW4iPa3JdVuijJhNyXZenfGu8F6E0yT7Ol4wX6M2YuUh
dNU5O96vW+E0iSRGnXb+suipEDs7bDf0rTssO3O2H12jfVfzMFUU24hyqeiHsw0yViuGDfK540zi
meul/sRlxsqZYRHtsBoxT3XB0cZj4RJRbdgHCNlwozt+VxexTWYCWCvCN9i/fujo8yZ28vemz17F
QNouaQfY6hGuiAbSCucnYRc+/3tPIs9vGkCYKVeixk4hBB4mschgqWGXnqJlZBksWyDhDIjow/i7
k+iZP5eG5c+ufPYGJs8enlkjh9PimncLzjkazz2ZO0wucz72lr6liLDJZZAFXULrsqXDY9Uf0YgE
G7OoEdClHS1D5BONTu4QiTls+PNnxDO+wVXBMIE/N9pIlm99QRlVJufZrW4m+T0dgQTp4EBXwi29
MGCnhyktVnsBd7GZndV1H4/jlWgTd4Wi/TDwCzzLKrZaiT6dcXGOFW2n7tUwgImUdN64U2WWmojh
zTigXziHmuZPJRPFyctBxUaHUQ68Felez6a9RWmt/kSePqKynPTWUk6X2ow10Dv2zDiCsPjOLHEJ
7WlvO8MrArKvKYfM7+UIjilBei+8hDijlT82WoUL3u9cp8cWLie8WjqBBSNZfJ+ThBaMSOcU12nA
LrNuHbatyvjO0/NGEs1tToZoU4rKV7/QyM2PBPzWodDl0YNkwSQ+uYZU3IGkbJUCqgHDqUTQ2jDK
JluxXg+Vsi1yGkHLqdeyNZozZOTXvvF6vwB8hns8OhFvka3ISHqPjSDnAmQz2+IJZJYAgLzeJW1f
IAZLqrMxN+EeUWb9SGOQ+HkcUaX10aW3qmOrx385l4SaILePMhbbdjCGfZTl7tGw29cOeDQ0Eu3o
ZgS7mW78UITxrzGIp0XXwEjgFVdkRuJzPoqgyiAg1udBM8HJty7pjbzJF6aPu8itH7Q2uivkSCOz
D3ID9nE9PmYgOAgZvNZ28FWadMSEXKGgDvTXVFrPc0aQYD+5tGEGqSLqPUzMEvjMsiduE1GOC4UI
GMB60iGmUs88E89OqALtrd4t99HxbhQSTIRt+2epFTmgLx6buP9to9HvF+DGsSOtTeYt403tkpuQ
ebbDFKHnKwEC0Azii+/zI+uB16aAwmh4yXzXvmiMd1K0pCxS+u/sObjVS3RO4vrOoXQwqvbWs+lS
81uXfVCkZ4VPBMGDZi6sBM2MoPLkyp0KmHaCWtsxQTTM+9x13zgfAJ9Yv3odndsELKMVW2x5rWyD
Sg/FjeSoiRZzT4Q61werG5I6nhi7AWckVynFujxJsJgMKPYacdZzOx+xg6xVS6aelGGYd0HYUL6Q
gGtkOOBnGoU50p8qDWyBQ7en1iLoe4oVAUj3nNU4bo2XOcTwzWWfjOwS8zSr960C4fcF+jxzDHf5
EF1SM93mTf9RFNk3f7OnRlCGkGnyYDo66OBu03b13yQhWYnJgTGlB/jZ13SwSLCqqDNSA6neXLiW
X2tonLXyoM/TI1wA9P/8qA45wEF9dPjnpNKPGtPHdkMrOuynhTEbL7E9gn+LZg1caXp2i4jypPuu
Rta5bRwZSjuDiABiHMu8opO3oNAvjdW95D1rCeT/75pDLTyxJje4s3Fn+EOBM9Lu9oWHrGru8Ucg
DLOuhjAiwPThQVK0jCYItlZ6RKz2h0TVGOqvFrUh8zOVtwDzbR+QoLSuw1QN+LxHgiJ3UQnkw6W7
yBPCwNIcUMyYcO7h6NgWkX3nbGUV6ap4LwwH8JHamNSEVqeJLdwvZJH4dLw/KaOgORLBairU0zAC
fhXDRDyHnVUHwc9srnWZ14cA0dYr8giC68foaNop/m/9PZ6THy21GWqkxu+QZEjPNIeclHo2V3HF
hFnLuc3UG56a0c0yrb1ZMaYw5MQkTk8JwwAjGzEoN6zHKhFf3VT/YQH7Hg9MwdFdXuPQFSvswM55
MAomjGqyRGAhGTr1a9ngRDFkz2FgoyfogJWJuvtcTCtaIQ06akQkFmZ0J9n3kSFFgFEmdoC6aDVN
ePKrLlDC63LWIRlTtKrK/W7Odk7rDOxUxxcBNWWdOkm9DgR8YcPFCo4a6Kew5XtLJR30+YUF5wey
Oaz7on6gBL43MBOZJmidYhwhDlM17NLMn6EhFjWnvg90mtFAsemIcdwMff/Qmf3VLAcIc7hYcbk9
8ykfzLh+mTKXic5A6JmnMy1mwJjpxpvdmpTFrDM8F6YoGkOXcqh4S9zmiU7dFzhqB2bdQRywF9Cy
18aMHyMtOfSx9ziz1Zojbdtq9H+NZnO2w0Rlqwd1psJVltjOwSaTOeSEKGr9KevQmgWDe8965wIy
91Z4zVHTogPL1MtCbJOSfjxAfn7FCQVAKCgvAZhOssjE2vyXuhZvzZ5JFOK796R19ui4H4rChT1W
fi2c/73QP0ZHMvnTz1ykv47on2O2CqsYw8Jgipl9hXgIstifEtbMbg3Rg3VZkgEgK9uXprH//nvW
ZFZvO7N0wYzrt8myjt7AagEV7LAWQ0tIYhJgJCw+kz455pl2Ll0DGcKCT6TPciYQUbmF216saG2v
ObEjKJ+nZ4MU9pU+hj/1RFSs1WVrLGz8yLr2KtIi2WSz9RUTDX2RDAphSexDUABTUaIXweDuN24/
7Abs4mWIYlaYJnGNRXFqS/m3KBjc5emgM/XVcYDB2yxRsHjJ+DxW1uT3hvWaZ9lPZYKI7hy34MGW
bL+Qm+MrE3zqLlrjSRIRMPTvrALOqWse5jm5UfREN2S9PW7j/sMIpp9uqnZGq5MlXRw4Vo/aCMYJ
uQqAtmrigipa8p9GF8UmAafTaw9xYxXlhv2ncqfsWkQhZuxx4c2WGiRFiQrgRuyAPEYO2MRFgeNF
mjGClGNKHFLWEPq11M6OtIfma6xm628Ci+bUxHX2nEGqONf4w9KNDfIOZXLAMd0aPV+pk7L1IN4m
WZ4Lsuu2XR8SbgK56LuJVTplFTvzh0zLCikM+huHQA/I+SF5OtJBBuYGwRPn/qiSJbQrB+L4QVQP
C2ze5nfbssvjXC/hs+aCIzBrDWQ/0VUkbFkJq9Aa3DVKXa987cqmWxn9oL3PrXB8EglD3+Fvsoo8
ceDLeGi9HAaqQGsCOBffIgwJdtlUePYyf0feyD7fgOn6xiTVd7z4U6+D30lOIKBoyTBmbyM8nIbR
n0JOaeySryXLhWRsrxBMa07zZOb2bOBqxKwfx32Htxd6wk7U6bWwdX0fivYLa/x3wogcg+uNZOFX
Zn+fUpvulAn7wdC+NM987nPseVUrnZO5dPljjsHvgb9d/DS0wyOhYOAeM6IQMgBknsAHXxnDCy9I
vm+oGLAPUJoyMCJqLzDJxfBikJlMYj3q85Vuw46FWnn3LLzpZWVZPv+HRV7qfXXEHm+ysX9DeYYg
SiwP0m4+Ep6UbkjfZqZl+OlezQHvsJn7tSz8zBGfUnImCoW6YhwPGAmNZ8aigY31sKDi5kIg81eY
RA+wbZbOfHYTOk1L6NupSh4mE/5WNeJHSgZ57RyilkkhSiPa2drJxbEwdTpsUUCoEcU5jJuadFZX
ze+sGgYso9kQtHVMIjPynh+j97jR3duY1QQh2Bc9CLHtoUuBsGKsRKs/8pxg0k+drbvQ9EGmYgKa
0He5luvHbCSCZDk2rXiKq+I86PVGggaLJMeR3gxPoBt9TqVD5lTPuSg+56l79CLzo8NXBQfFOMq2
vTCrvBMXfgj4rEYJIGXIs+nmkCVFFV3Yq4mZ+V6OxsZh48XMxPEBmbCrbCIVT6pdOq98L1BtdBgI
AtKGlxr5VOXw18F732mSaDb+c/j8axcwqJVZZ7cMXsHm7qs45kzJ5muWihc3jK49H9IKwMcC3YZA
MwziyJO1Z713nkUESJU258UZdLkTWk1ANr+g8p7LugdCU9Vsyeed7CwWQ4w40uyCWeeKMdw3Snlm
ocn0X+p/E6HtJ5RhiCR5hFHeMfylJmYMWfXOycsCD7NEtMV6eJVa+Vto9nJOnKLfpB3jENkdABf4
jjsAh8PlzS6kxtMXNO+uZr/b8/jtdSzbjQIQd6M48h0jeqlvEiimGLVVglv5rBfR3pyXPWShu4EQ
fE280m3poKSwcipWKKCpDmVdwY90sC3m8X22US5GYcvsdb5oNZ6fRGt+MoGcccz3mcCUyOQNhZMe
fNjN6DOzfecovUbagHAt4IPTzCcN8PZMWl5J6iKA+tNss4JXW2bbSHSaweTAc8N2pAtYC6E8LEb4
HhajVHCPGfsOpGSCKVRhsmEkcDsJX+KJTS9oyDNo8UsvF8zbHfbatmQNEzefUKGWdTHJD9MUTxVR
mSvMAzeFC6pmHW9vvh0lLgK3Ysg7C+JEPJ9JwUucwxVD0E0UgcY+S/LBxink1FJ+4qwmY6NqPwCQ
nNJ0eC7iGGVpdJK1+UdO7Xuhu888wm9DzhrLDlyUsxonw+xe//cDNfkKiqVQLJTnZh7dPeY/d+Ma
cGQnu/kM2gIpQDLqCPYqFipYLzkYtbe5sTQyCMD3yAC453/+6//8v//+nv5v+FveymwGrfxfRZ/f
yrjo2v/5j/2f/yLeTf3bw8///EczsfPZji2kwb///vr/nF1Zc5w41/5DH1UgIUC3vbkXN3bsxHFy
QzkbmwCxL7/+fch342gsqOqrmXFNoZZ0dCQdPcsTOKH4n6z/g10oanAMp4d8AkMFLK6Jb3HHJl+W
P880nzf//XxldqPTpaV9HjK88xVdnV8S1K72zDajH8tNaHrg8n+biGsbMisCFpQclJhjVND8SEFP
3y9/3Zp/6QcD5Hr/fp4aYZo4IiHnQYhzjK10rudAXeiBVdl1IPCndFj/PRw86GCZfNouN6vrlPtv
qyjlO6hOlORcgwMPjz6cU8Gg3Nz2ceffj08cxdV+lARvb8k36TRPUA2/LH9aM9+uEk5xZ4GPbpfd
OW/gi+42rDjEY1TeVTUS0XITuqFRQsqjQVo3Vt3BFQhgq4EPMGua4B6w/HVNBxwlmhK7tNIQV0AM
/PQrgrw1TtR4W+tk8fO2BpR4MspiBP2uQjyVUOWb2nPsQH6uEPfLn9eMjqMEDuQzWzLIiJxtgSN9
HRgnQ8A+a/njc4B8sBYcJXAcyHMlhHjWuciCH5K0+wj1HFTDji4YOittzD/0ozbmiXmXkAwrg/x8
WkFYHhRROHjO7871fnAcwNUDPLaD/bfcGd1IzX9/11BoBGaQVCk5h3X7kPX2NamKlVUwz+VHfaD/
frqyCjMyE1ee89GEbEIxtCA6w3z+i4Ck2KHCSRo2Oo1TQVLN6W6cePJvm7bL8LJUVPLsWOkfkUMG
EBaNz8tDpZsTZVXztCkcm8YjkLQQ7ajyXdWA9yTSfQnHO/a43Ig1/9KPRk1Z2EPaeigEwW+bJcPF
yxrA4mp4E/T3eSm2JUkAj+vusPmehQEIdIAHnSzFTrzcumbdM2XdUwo9JQKm2+zz8BsuQ3Q3jQJW
BjiMrOSt+UsfdI8pC78z8dCYt4V1FpF3pdZ0knZ/T90A718FysnRcT6ogEF8Wu6QZs7Y/Pd34Y0H
QZSzYjZXquEIMUKkGZW3yihBLcngXBathIZuf2RKTkgNHFk4ddtzQA/ULK+Ats6YFFpYJ9pfJV7g
UWHNgT5b7pZunpT0UFLcGrDPYoMhDYqw8GqtoeTtNv5tn1eSAumheZLgffyS9VAEREEND3yPFMzH
5c9rcg5TEkMCfRoPho7thTlBepFO8K01++HT8sd1Q6NkAGB84LNrxh3cNYd7G+C5Pgt9uB4flz+v
Cyg1CZg8Eykb24vVwG41ErZ3l48piGRZZR5dz8ieBtMdVpajbrEouQDlD+hpkKi7xDDz83GcAxhF
tjbEhpP0GMKPb595LVxQUZjcQO5nXGlWk7jt+ee8WzRgMUtiNgOadSZ66LLua0LtN1BjxCatDECq
Idy1gbvW7+Uh1fTSVlJCkdhdHzWYsaiWxifcZYF1tSGSVY6fzf40lOQlIfD0s6Hr0t7WQ6qkBc4j
k+FJqr/g4vErdd1DYI++HMsXU8LLEbTj+XE9WmlMc16wlcYG00ZZiaPykwVuf29MHZh+NG5/9BAe
OBtulL4uj6Mm8m0lB/FmqAfDKoaLHAe4BMLt6OxkxDp4EC9diX5dE/Pf30UG3jdRxB+C/pJMGTsD
XBHtahrzs2sDinpbL5TcwysTgqGO0V9QXOBnHo1gpTFAi6wa6M3lJjT5x1byTzavphoCNZcYpJcr
asu440PHcuXruukm/44RLRneBWyMkdl2xa52qxl231YXXkBpr4AJwMoeoMlEtpKJXCwaqBOxHtMd
NgfhQNEjjbPfgjvZM4O8ztYEmX0lhHVLVElEFrelDZEmenHAtIMYM2QY9hDDAj79Z8qNrQtH2HRl
+DTJhyrJp+7d2I7rbLwYpntXmfbLFBbmVkxoCY+iRksg55skK/Fs6Vqb//4uoPMwN4cSJI1Ll1W/
7Ml8zi1AQoIuA6kufoC+RQl+THqM8QwkxPDNTaYv2Oj/5OAwosyDylOKt1J7cnctCwF4W7tAaiKU
zrH17mcJo4NGRm5bF7g1wyEOihpb24ntu+X4tzTLmCrLGH5CUUVjfD6gsFX6CRWIDbWfshBIQ0gO
e9G1cg8zpH1mD8wu2SM7AF4qWf+y/AN0o66s8YT3dmlDSe/i8eKRmeCDNK2zn0zyEHjkrYVYHmRX
4utyY9a8ID44clJluQ+1kGDuih4a1kbmW4Pb3cMEBWKTFt64JCfOFwldm9kzINlCcAIFvMmC7Y/h
OPy8/BN0462khHo0wSzJne4CGTGogwG1iSfZ4mSVYmVGNbmAKrkgt/AAVaZowOphJQRoLkr+9IWE
/RPpYQfaOJ+WO6KbOCUPAJEJ2bgKJze8bNk7R1Z/8H0g2kwDzqGCFhDjnqZrY5UgHy23qMk8REkH
JjBKmdVjp+aJTfZGlf4s4/wrmK27pO7eaDa8JSQ2NjCkeVpuUNNFomQED05DDkiaPTaHZjfBy3OT
A0o99v0X1Prvy6g6s4D9WW5rXs4fRCaZp/PdMm9RAhGFOc0QswqyxC4Y75kHiAkAq0wel9vQpBKi
pJIo4NwwB1ZfwOKsNgkZUIkeV7798VgxdQvCbbhqBNC3PmSfntoWPBwagimb/4SW3TPM4EFJrG7a
7VAY/XeoPLzF2TBal76U7B7spQdIc4J/Q/tjW4hnSHmtFC0+Xkmgtv3bDpcxZHycQvqJYUDHaRA7
JKpDzoKfkCe8HxtjvzwtmqGj89/fTX0HUTVItKYQc8x7WP/y7gkqKV9IWzxHkOnvALyWjbNynfs4
zJh62oVvqkEHvEGANQ3YE+5Hb1DAPgkI8+O9rfu+3KGPcxxTt6wW+qhd67TSB6d9j7exb44NvL1l
rBR2dJ+f//5uvOKmS2woj0p/FMGrEZVf3KD4JAldCa+PVwmjyo5EO4/iBRjT3sroKTGmS1eD7b48
MrqQUvYfKtM+zWSGkMq6CWJKVALmT40vvYy6XYm35A2XabuSoXWNKevEglVS5EHJ2Re5hyui9RJn
xtE1hydpjXvJo9/LfdKEr5qWYZwGB8kwrHyzba0TzwznCLBVtiNtlu7yPufPZTXRnw3EvT4vt6iZ
ITUvU5jLTdDMqXyb8T2May+iyH8tf1ozZkSZ/LDAiNWOVfp8eEz7+6i2wYMrDtC931I7X4kC3Ygp
USCqNB56o5gbEYf5qRFPivEznHq2QuAcaVn5yTP61+Ue6QaL/LtaHIAZIXw2lf5oTlf4H94bbf1t
+dO6wVKOGkTAp51MZukTh49w/Rk8OFKwRHaQN6B1v4fGVw3QCxCwK7OjWflEiWhIHmZd0AWlD50r
soNaJp4Yk6TfQWDdvFvu08eHDDyn/ztcUGkKRjMNSz8cou/AB/uZy64ZFHhKSFpEbvGbdxDC9ECe
X25P06W/t5F3yQxIuVlmHLHAYDl0X9dTf4bxNOw7Kd6Hl5uwNCFgzfP3ro2MJZ2A7i8yWgVWrQVj
yCaCOwAAS6Tqjo0U1yntL0BZgB7Z7qZ4eob66hOFlyBJzWIlreo6qhw+MpcbSe82pQ+1QD8vimfu
2ACL9qflTmpi8e/95l0fUUkZJyDNS99qHRTHTeDuXDMHrjYxP2OZ3dvSW9nddKM5//1dS6bD4Hqb
D6XvJKzekJCdwDH9utwL3SApmaH3wD5uWqSfLinO5kCeAKe/E66x8tN1wa3kAlGWCSC3JPGB9wIT
jpS/wjz+IeKZ0sq+9pMDmrr5fRTiZbk7mvsW+/v3d2OVTA4w+g5kPCW3oCzDTMuvIVnzyw2cbi9b
EAK5G1bbKoD+H6y7ARdqSIkNawT0afkn6LqspAx3hDFakjVwJS7hWd6l8WdvhOCOwd+ALf8aGuDj
wJByk1N37eFEE4mmmkGIJJXRjgkI+QXwjjBGNbxDEwA9ZZkV3BYLZyV1aN6HmKkcHKGljDczhyZ+
CIESG7qe/dgfiG2cYCFyzAr7zCLzM4TDjtk4XaRwXrFfPi8Pq2YLM5WUwtq4y3mLSALuF9oZcfQ1
pdYT7Mfhp1FDQ1Dy+7j1Vta25tBqKqkDnGPQhaoy9anBvDcLZhZi58WMPuC12PsWgO2Y3NjSvC7f
xSu88hi88kjqp7UTvnhBOYJbnTNY6tSoE1s7UuOhb2X6Pu6VzZXZA3ofFDjIf/uJEx6ntjoXMPxz
huSaAGNzyyzZXJ0lw3UTChyWbxnh0bLTb3AZmDW2wIYhDwPOGyZYdMtNaYNRSYuE1hXUphPhc9qc
hA0/ztGA3QQ/FCW0twG5Alt/3DE4pqbCvPdS42GYvGBl3uZG/nt7ZqaSNyEI7JgJReNZUFTgWDml
ybaTXdG1I5s1f+mjFpTUGUd930BzMPWh7bu12QD7eDjulHXnTzz4zhgsgAwBupaxGyf3XgIxDwz1
n4yIL8vjq+uhctbqYc4eItoTfyLwShghogIVtcZ9WP66Zt8xlSwJC8dgmFCs9oe6eS7AJBhT5seC
3vR5cBOUZdXh2sNYmmLLBIEBPNIOXqlgjfEutD8v90C3mpQcMXZjJGvTwfzMrnCMnzw41bG0OZpF
sVtu4uMpsLmSHEB9hUWvyVO/RiSceeyKB2g31oflr2sWkM3nZt/lHgDwGkOOWKxT9ddA+KWGx6kL
/eytJNkhdPjnqaV30CB6Supq39TDj8CqV9K5rmvK+oF0ATSqEpn6sq+to8PCfG93Rfx4Y9eUxeN2
cEoJW1gyd2H9BquDE4in4RbSuafOtMBhaJ7Q5yuvAEdHDfFQif5zFiX75dY/jm2bKysn6rsRXARg
hPEwFdDdIGmXABKe2c6+7OreeVlu5uMd0faUIeySrIeSLOyBgXABvzIz/8RdMKF8PoEbnafFfesa
1fdJjFDeXG5R0zFPGVWIhqcmLBESP2iKCVydGKTA9E+cDyu1oo8PMraKhPQojIxquK36XhTcFyx6
NOrsXhJxl7TgUvVrqVUTe56Se8C+8bqSQF55rDOYNHMLUNLKvW2MuPLxtrcniCIHsV/E7Gxy/rsY
jCNz0+1tU6AkNiugQ+sxA58HW25j5tUBFhgPYNWvlHB0Y6OcEeCmFYNVFkMGH1KjBoGhARErW6Yu
epSzAe7RA5mJDH479YBOG3RCxSaAAl1Xr73f6ZpQcjKRoWDg7Sd+D0PWAbhz6GLaEJiojsujP4/y
f/dk25vbfZcxOQBxICgGiZ9xCOJP5fSQgo+1cabsmAO6VqTw6QSsGTa+9Uo4aY4Btqck6WiUXuEV
OAYkRX+ashLELqgItIU8DS69RuDxQZKt24xd8pRRWIkkwMbClw2yyMnKT9DkGRXdG1ZdIqlEOoPD
zY6EyR327Qarv4XpXPktSinUQ7OVxK3JACrUt3KAoMuTXviwvtyXLjyYaXWfg5cNpQfoZ8Oddnki
NYHiKrEIakFfZkMp/M5tIEjLxjfgoqEMQdvX2xpQIpGNPUhftBP+WNnh49Sm8Sc5hSm0BurbcFhA
F/4bjKDVFIYDWQm/kfx3h/fp2OZnYcIgeLkL80/9INhdJfJoQxiSfSP80oqB+nHAgzIe4tx5LBhY
5stt6OZB2cMKe4wrO8E8QCwfqiVD1W5rp53DmLjgod7WCPl3oMrOg6xy00EtrI92EYfKBmCNSA0O
mBa3taDs+KA+WdRNMBVGYw2PDRCSe9x+u6d2gGn1chOa1OMq+0oJoSfaghbij1YHgj1hT5BRPk3c
Plo8gX1u6JxNpztXXbOyE2iWogrDxpNK0UFHMPPL1nwFWe2VevXVNu2LZVRQBbbbL8sd06QXZ/77
+5xKwjjrSjyONwIURBK8dlKcOlzlWqScBG9rMi7tlUHUFCZtFZvdmHBcAd0086Ok+gUfqT+g03/G
afcxhSmwBOc365HaKJjs3P2UefLJlfQSSvgth+Hhtv4qmUHA2svNK0TjCIZEnUJsuzQfA0icRNA7
gdDNHoZZK+gDzepylAzhuKDnugJ+7LDSeYyjgsxlN2caP8PNdwy+3tYfJU30eBgBbaVH7I/Fazhl
sAuC5Yad3TvW8GzXUB2HG+tyU5o14CjZIg+iFiocZuZXpNiB9rvlVve5HusDNPJghQFFkjS8hz/B
ygrQDZ+SNxxIHDJIkwqfeDLc9qI14AvDY/Y7HzPo/C/3SZNlHSV1gK0r+j6kKfoUsiePj/B1hXjX
XR9F7Al+5eZK2Gk6owIBg6x2I/gVpT6ell+8Kn+G7eArzC5WNm7N1Kj4vxGeNx6M1nGfS+VzlMLO
mdjnJDGvEgJ18Ou7kmE4NAyg9eVh07TnKOlwKCbJhWCp39mBs5PUgM5pc4H/8VsHTQ9rxD958Mus
qz/L7WmGTwWntziCyXiCeDcZIJpsW5TuU1JA9jm3x5Xo1kSCik53oWLYwPM09cGm8qBF14Ok7NGr
Pcp72GqtXLE053sVk24JiPrWrYsCncl9vDtfy7Zf28w1c6Li0EHbKd3Sneckcc+oLuwzqwTLPHoB
Qt2vYVYPMMuzG9Ibx0vJbgZcBh2YFmHlTM7ertqfyHW7PuBfJjBWb5t1JbdlJRfZyIbUb7zpUAfw
EKOD+ViX5m0J+j9gdAHz0ravUh8qMNMxMFvz3EDjbo9CPllZ9xp2gM2ULNb1wJTEMBjyowbMeVHt
u8r90VUCnGjcj7CZX7Jo+AEnXdCr3TWsri6WlazWd5MkcYaOQfhmH5L6Mj9LGCR8LPPpuDw3uiaU
DFA5Uy5EhvpkVbqQEIquDE+JdWI8Nmm30oT78QlYxaLD6NKOgfhCFbGqwayV4x8DrF4jNN94CIlM
aIne1BUVhB4SF5zeFnc8qGR4n3F3ZXfClhN8q7voyTO8NaaIJonZyopBd8TsFJX6Ma33c4IOaPgN
L1Tflruh+7yyWvDsnzuwk0l9GKY0z8x0jE/CDGDv1Ivb1osKns69lEDfBS3MZ9KwcKBvzD6bjbky
D5oEZitLhTE86fKwwR6ZuJ9gGbcVLHuiLLq3cLqGGo8P63m48WWRXNn8dSOmLJMBtusjTW3h2252
4CPu9gGo9Xllvy3PiGaNqMA1PoKVXkz4vkO6Z5nb90QOL2VDTjFUbG7LkSpozTATM+kdD1f2ErZl
MHsFNxpiRGny5aY+qGA1B/55Zd9w4QtwFsKD1XHos/T4d6irptCZa9wYwkHLbWnuIipYzSB17KQD
zuYA7dZ7wwDBvhD5cA2hErfB0wFcoMJZ3hm76EqLmgj4z9utRaI0gyiBX+bQDp3r7K0TvTlQVVzu
ke77yu0KkphdlVXIknVkfcdJ/IBLIoSeYnkTNM5WkXdZwAnwdpj9Kat+Jkl6CoPqKcFNZvnna44r
Klh8lBVOwIgAPw2DVx5yyPFBEOe2byvpKo4plGshRehDFo996yMbJjYgyJyWv64LJeWukuZhBQ0+
/PIoEecKL/8NTg2mCc1KCmlrCD2tvzfoaoRUyVtdB5Y0A0XTDyOKtzqgVAe49ULEWHbxdZziT3XX
bQze5ninshvIrTruNo6ZgDsgFU9ZDj/D5U5r8o0KBWeEV1MyiNiH0V24LVn9C8DJB6+IfoSOuxJx
ujaUfd+zKnhB2Gns16jZw8/5k1nxTerxp0BwvtIPTdipCMMsRNKHpXfsDxP/ImvIVTNG1pKMpgMq
mDB3ZDE0hPx/B8bKuFiO/ZhBd72x11a9ron5QPOupuLgmaCDP14MbT0jzLd1WrXXrjDdfgeNqKbZ
mHKWclqec90BU0VmjKPrNEHG8nl39PYufBL7xrujERwlJlhBSiOCLrH7qZHhabSslfumttW56++6
WIMEBgGtEP6pdls/mSmhbxmrxQHShjB7QJljA96MBzsb3t57dW9dAdNaI/Zqkup/YO1yAOPGhaBk
BNMhQotfEHxFTS6zD8tDqgu/ud13fRtR0e+JayY+hRrLpZ712UczGla+rgsOJe/RqocLZw8QD0yK
cQGAnKEL1RIIy1mfHUY/L3dBN0RK+usmGNA7PcORiaQwFWR2dgL0EYJdUua75SZ0/VCyXp6NgnvB
lPht3z0DZwLFHNeCuirMsKjsxUoq0LWiHNHMsoEQrQM4VxS6zTbuTQo9mQCa4TEgzhZdOdjqZlxJ
annEJXDauC9FwDkdgiAisNgFwXF5pDSToUJMAZOF2CepALbI4NwEnxtU8U8Svs/eBe327Uom0DWj
TEhrJVFahCGuF9yDNlRytXMrgPPOKhNQh1hQ0X2lhbfVKMZFKYfk7TZATbaEJGXIqktpiAsktzYO
/IhEM14opGupKd9oE35aHkTNFP1NRO8WpciDbrQhku1nDRTwqiY7d2O8lkQ1N00VlEtdF3YdLqAY
EDS6OiZ8G0L4hubiwgbxxLpk5T6gmyFlX5CDNSuf4P6U0HrYE3C6cTnv6xMwq2urUtfEvI7eDVPX
Fb0U5TgXAq3oENtptjX6adh1I4nvbpuJuel3TRDYbBGoVOC6jINAtxVEol4GwV1IwN/WwBwC7xpg
UVT2zoAw4ybcv528eK1DtlKA0820khgFL6LZMxeJsWfTzrWdEXZkOfs09LDLY6Sqt7nASXS5I5rJ
MJWRauFZAYHNPPehKnbuIsjQS+aecU5a6YwmOZrKQFnSQCncJZnPR36IODqQeHdJhYov7MCWu6BZ
dirQLnbTdrSFlfl2H8MSCoZrY7qW27WHCCVjFWNlZnCiKvwqDa+MdOWujuAZJpJTVWbPHZ3uhsE5
lgU98KZbGTPdnCgbCphX7VD2QeEbfQxJOcAIT1EMwcCYJc3v5THTTYuym1RNyJtQjgUg/nVy6vBs
sg3cKjrZZvoM5dVgZZl83AxVQXZpOzlpTxo8pslx3+TJ48inRz7AzM0cs6dbukJVzKqApiYJ3BTP
nq3zJRhdWFTDzTzLd7i7hSv71sdLEjbl/y53GGH0bRHiUTC0ytcot64dzM34XMRwhqeoXLsq65pR
MqPjGh0s1vFIXLUwd0hbO70DBiG5S13bgOMNIxvXodl+edw+jjKqQrXsAuqWnhMVvtnlP6umuIPG
7JNH7ZVVqfu8EsQwzxRtX6cgXwYD3LYTiJonP2rRrcA3NQuTqsjHzgyYNTZj5geoGVulfE4FVHHT
OrrzPPIpnob90LRwb5iu0Cxc4Sro5kdJZlU05SMx0SfLlPsmLB7zpDlAU/kb5fLMQ7JbnpmPi4ww
qPk32ryGpCTMndzvRRIdBZLB1rYjC15fTfFIA7h/Q4AkOvJQ4KTpVnxlIX1cj6BcSXUp0gu0rDvp
x3ZzZ0rxmUNax8l6OLrT7pQ57R3L3duCTwVA1lEFKUkOvmRCods2fE/ZS4VH4eXx03VESW4U11hk
zkriaaFM9yZ8qqC3dnBDAKF4JvcOdiC6KoKji/N5Et+dBOC5mFYFQ2NlGdOt7UKIH75Do58Nq1n0
4w2OenM/3zVRuh6cZwcp8exnnGtgICpwppaHSpOgPSWx4XFsAqAqK/y2dl+6DnWn0f4ie+soV5vQ
1J6op2Q1lGbLoE1l4aN2ugtK04cC0U/oen6xy+S7a3aAN5Dn0IZdkIRPTxKfS9SiAL1aOeHoMoUK
ySMJN0qStoVfi/iYS/tzRMdiE3btPnWiA+wHII0sgocEpLq6qm4rdFEVlQddf5bYHsjnoi4O4H99
T2LzQXietW2TdCUJ6mJPSRShDIa+Nuc2QHWsbXEvWfHJyPMfy8Gh+7yyjtqoteMoQHBYlfvLDuFu
NxUGTFOdNbUqTfSpuEEbflCoS8aFH0r4IwSgTDdjD6ueItnhUr2SajSrRwUMhomFameK4hPUP/+0
AznmpXvbHqdiBGOjdyBrRHLfbiGUK8JZBlnexwAHLU+AZiNwlZVTV3irzqiZ+/PQ5BP5beTGHorB
8D+DR82QcBiSz2a43ko20CROFS9IoyyX3MSRYJhasbOsXu77zBUQMc69HSGk3SYBshqo1GtwWd3k
zH9/l9rqMB1o3aHFNKgOlhN+L6JuJXp1g6csjqCNYDSRIrjayjg7XvU4r/i8AjA1G2HeIXqYKTvh
bkqdlWjQ9UXZP6sewUV76BjEdIg3KKJG26Rwvy6Hgoa2iDrVvyNlFDn8kaB378e5m8JoUwb30MPO
9xRvTru2peEWqDB3y/K+ghpxDq67k7X3UTHe2j0lG0wJXtf6wBR/34lCI/uRZ8FhpXPznPwXSEpV
JOFokxJw6UH4TVO8Zn312mfemeV8UwXpddaan3c9QEfgEDccQ1jskg6CzBk9LbevyUMqwBDWuy4n
MZonHnkp+gqPhx3EkF3fgbHHyqFEk0xVXOE0CRLA8AslCWNyNx7MbcOoebNN99NyH3TfV3KFpBPv
OcdDbi7qO8MOTjBBuue4qy5/XnP0VYGCfHBNNkMFfWDN8X6btD8ML3kI8vo3L6k/+23f1o6SEMYy
Rd0ZKkc+ioLXyoLFKMkPI4XTYGE9DXJNc0SzVlWcIDTnYVY8dDGQy/IzZuRP1VgrPdB9WkkDYwCy
ZjWChmqbUM0JguwHVNBWAlU3C0oSCCRsRCGFD8A1dBUN4h4rkFQ2PE5+wu3gnrbJdnkWNBuBip0L
QPmGDguw6ZDUq+/hMfwmYAXhRhYE+UsclwoYAHZ0LbY0oasi5xy3yVL4lIMnRyEC42QX4YkRNjDd
WhlCMyUqbi52Gyvoajf00wIOW5nF2YH29trXdT9fOUNje0lDyM9Hfu+OX2uW3Im8fm7w/Lg8F5rk
pGLmwBW0ZJ1SKFoAcCCG7A6mKQGsFiGP42ZrwBzNhLO5b+/24dIgWQvoDJQQ2hhOUIM7bJMYPn2j
Pb60Q2Fj2UfpEUrS9X65V5pIZso6J44FCjOMEvwoz6/9WMKhPXftuyKl9V1d58WVwIbnttT7Hwyd
B3+CyoPcSJKEFgzmvcHw7lpqpM62a8H83d3WJWXhV3D5MO2grnySDRb/aka0T7ddg1f9/Coi0lsv
RVERQ+wh5e8Wxkpi1sW2khI82GnCmyarfbwBwCqxumN461jukC7ylB2fiWIiAvhzP08MFyrf3Wto
eDvoa87OCunKqUmzelQEXdFGowfdQvx+khzGuv4SlvIYB8nKkVb3+Tng3wW2ByIfnLslNDgm2KDP
ZtYjPPMogSXyC2gSsfNteax07ShJoBRhx01opfn5JM4MrNhd6PTlFtZmNzYwT9K7jiR4tuph9NP4
wkjdn3A7GB7HyvK5XXxe7oEmBajQv6kUrhxl0vrl+L1n1kvCH7sUUgPTJy/ytnlCVvYW3UgpK3+q
WWCIFO0M5XGo60MMXxFIsK+sdc1yUPF/Q262YG7Frd+Z1XwdM7dJuMrc1A2RssKneiiDGBaWEOAp
w51pDHSbcgaiAZXxKx5L298hilpnuIJE1kp/dNUTVcTOZVMDLxlD+gxceDxgGwnsurwecjKeCx1K
Hgh4T1KYnE2hROZOZHDkTlrsIXwCT7mgMLbIsNnae4hu8pSU0BK3GCX4334AOnvSwJUus47VUL8s
x6Dm8ypSMEqarsxhMQdOnHkPoN1TP8CR2fLWijK6WpAKFZzacIoMCimlpg5rmASZsPsL+pe+LrZ5
aL3hpWfa2gP83vB0kJNkjZql65eSHUbK3LoPUe6cnPDB7LwQaKH625CtqmpoUrUKsgsyWE3W8NP1
4XBMNzxpPfgOwmdxg4uisa+8Sq5B+DULTMXb4Z7hpbHdV76bT7BxhGECaa9Obzje63IMaLpClEVG
hpAKg8GPr5PpVMAvO52iTdtwGMHlzANwHzvpWkFfNy9KLhpNo+kFseQsDHIy4I+2EZyITTOtOX3o
GlCKEEafjJVHTOhCBiT/Rqa2h4RFFZ9dFud/lsfrr9LYB5dnFdsXDXZXgU9oXAHbuWsqr9g7LKrh
ZW9nGxqmsD8cqbOp8nS4sztga3gHX3FXDMnWgM4j9LclnIATRgOovtbj1oii6pDXjl9WxrAbs66G
M0H3a/nH6sZDOa04jRfGXmDngObFHJaXNXyvHdM65ZHprty/dE0oKcoLm5ARE/W+2CPZhhgwP7aM
K27yK3cwzQJQkX/W1AbUC3o8nYqueDFk4Gw6uImunLk0v16F/iVe1FTMQtUqLshOtm+uY21G+Cwu
D79mA/uPoiuctFjT4OvcEm9BBtCs6z5apLkERgovknCQu9Bdu9bxj4s6KgbOZvXUZmFS4EBxDCDJ
P6KmyBGO2PepdcVdb1ONK+AoXc6YR/Pd4Qj09jTJ3PlhDoKym0FCSQwyqdEm4ybcKfN8pd6uGz4l
XUAso+6Yg9DKI89+MMc83MoMlJ9hmGAUySrr2NodBN7M2Gy+Ls+YLtqUBDJ5tTnSkgLEWEeXrsVZ
3DNv7I2yFmlWQkDKCjOfhQQwHPMwYrMNubf1ZpPfgG08r7ntFP4fkUSOt4RumgvlcC1z9iZ8XOXe
td2m2Ia1De/i5cHSzI+KYuOMwFEjGXIQmSj7Zdei/UW8frwCqDv9tFy4SEbUkK91OQ3NyorS1WVV
XFYSAzRqFl4NIG12mKh46+ED1svuBCWyYyntLZwnty4cFTYmVI7NVfElzepSBRTTvqokRDTRbm4N
BztNYXE/jBwk1MDZ9ziK2jmc7wbHZdvcKtKVidQsNFWUqZCWgFxBPjxIz5CbzMay5q7xu57kfV6t
MTc/boSoqJEJWFwHRiLBA4MDqNx5Gbx79zKlTrepsX88p4Wo1g60umGcf8O7zDH1Vt13Mav9yh12
k1XtwnLaVg6bNiii33MgiVAjqPelwfbLMapJ8KooJLdoO6WhW/sNtb+0RXUyRbR1u+z78ud1S0BJ
UXHdNUPg8hpk1/4Jxte/iCMOPB2PkRRHQhi0nNeAN7qeKKkpwpvnUHHR+GGeH5yMv7ZF9smJ16St
NBWivwjPdzPDjDKUQz40/lgUW9bw73Yx3CUegcOk/Sgj4/PygOmaUbJgmUAIyqRW4/dZAwt44yt0
Gl5Gmuz46F3aoH1abkZ38/j793fdGUvPK1IYrvsdTbdFOh3kGNxBJekUFbP1Sn9JB/ncRDlwWP3z
cpuaCVKZQ9h8TTHBjAknFe/YihgCrtNvPpp/lj//8TKlqtRjmQaNlwqCikQcHeukKDcJZZBESLaV
1x2W2/i7LD443KrUgSyTopo6L35oRliKcsSvcyQ2it9eDOG+ZDdJLFtB97NHcubAABkqk+VpsF5N
J15ZsX9T6ke/QckRs7OyYYJy/wBfirvA6zeZCzNhSN3Y01foCUP57s2A4UYyHPDjJoHy0ig3xPrZ
g8teAHJKw7Xd5u8l6KOfMk/1uyjKaholfRclD17b/pb5cGyd7JC4TzVnlzA44OYsY74Dg2tHQ7YT
wwEyyOf5Nzr0ECbwQQFkyEqmLaAJu7J7Sdx8R5M1Y6a/lhUf/Tol+SSiq8ORy+TBnZptlOE2Ulyz
OtwDsrwxrBdo/YebJOc7DJOA4i/+gTFzGIeH86s7/ohCPttNwxsITsvdc2qJQ2//nOC7DMGX+bAY
xaf5ADniDdcs4zNrHl38J/6fdI35oFsySk4b6JjUTfU/zr5sOXJcyfJX2uodtwmSIMC2rvtARoRi
kYJaU5n5QstFxX0BSZAgv35O5NTMKFmiOC2za7dMqcxAAHA4HO7Hzym7YHLENQVPhN23m542H8vl
G7O3bVeYbt8P4RCktroFcGxbJ86tGYvPTputPE+WZjDzZ5QSszNHOQZyyh4bO7tTMvXBfP9z5UBe
vuo/99icwy3bHGfewgMocIm6ba32WqXGtYNHZ5tXtidL9TkCeryTzZXqplNaqAp8xO3HcNfmHIhp
xHabWhXhwdSK4svEqgyNVxOYMFfO+tu3genOjvoAuXFbcy4CZ5TDtSEhV4LcOtS0UZz2NaOAMras
fHl/Ld/eKnMOYVQRSqpgPRaBMXQOqMHYeOICiQ8s4BoD1NvhgDkncDRixzBlaIig6UFB7biCbaEV
oq6q3Bz2gmTpLopqhMVgZNm/P6nLWX/LPmYniJag54vzxg0ai5KvZdLRv8rCylYe92/fOeYco9gP
Vh5HRLoBlAU/j834zRXkmA0Q1BQfqxaZc2hiMZZ2nOrKDZBB3kMHY5/Y4QOx+Yce+Oac/S9HMrYE
r48bKAPpieqSgWxRqdejXok0FqxKXCLdV1eEsGnPwCvtBnZbQxkP0qxJduL9WoP9wgmZgxGbnEGU
2E5FAC8GnYWNmzbf0lqcgHX71si1c76wz3NcYhbXSpToGobmaws4d2y14Z2rRGgcQP1mWxsV0fxj
p3AOT7TGBjI3UYEj0ozRtdDjtGmKtH+mFHih98/EQvBnziGIDhF1aDUtFk0m6YlYhFrbairryKNV
oulVMg16BBe3bEAikJMn4spw9AwK5cSVh9vCsZzDEa1Q9nE4wtcI9DiW0YBUt3hcmd3ClTCnGS1j
jXIaDZ2A1VBLtm0/h1SWCavrRbkDc0XmKwAH/dYud3WOmKjr0icRpmudUUsGP7tU0wg4edCoOoEV
9veQFAQ6bqJ72jQfSi5BOfn3AxUqgQJMxHjAeQ7wahGVRzs2Bhc4uNHaQ9p0TY5godZjzmlHBcD/
spGUB2A43TTlrhkPAgqhHXTc6EHYZCsKCP5kn6FmF4UPTrkywQXbmMMwCzPsUnBl80Bk8ijN6msN
EYv3bWPhHM/Bl1bn4hWS1TxIUfY7sTrB+8YeXJ85SXI71FN79f44CzYwR2KGdlJKIx95ILFZ2yKK
9ac4xZs9QxT08/0hFp4i5hyNKfuQOFK6TVDp9DAS8sBbRK9T6OuyCEaaH+TovuRZsi0N6GTUot4r
ZPoL1Z/ywj6lZb1Z+SKXTPYbV+wcpllGvalLi1SBVuWhqUHGzM1bJ9KHOnW3qJPcoqX5BZJ1Nz1b
EyBa8Ppzpseq7V0G5pk+qAFw8CyjsGsvARpxa4aF8MK06nw59Pbz+zNcGm0WQ5hOFIJ6aOqDLhIe
CGICFIGuWlXiXc5vWLPGG7LklvnMczBXQ+J3JGUwxNFzluTPdco3jQTpEQjXYr8fsyel0txLtDN5
CgSA709vyVhnDsWy2UAnkBPBYclb5ZSf3MmCAvxw9/7HL/TAog38d4dVJSATpaksEVc6LxGrbrUB
eYkyuq1BgpentvaqydiBp+524nW/GVPzquPkY3s3h3KW1Bm6CwFu4JR9tw+H9qbr489F1uktWrF3
EATw35/m25k7cw7aHMoOLalF0wa5ll9sx9q7XX4vFXiuq2kbJmQPelJo/a2dgAUnOcdvdo0JVci0
aAMoQ/8AkvOW5vlKzm7po2ePDqXqSPZA2gQg1E/uQPA3bkHyw1fcxYILniM3I4vkhWWmbdCayQlU
6vdkGh56Nzu1TrIygYVXhnOZ2KuQs++Z7VaRdNDf4NbMgzQcbzzSAajimS0wi15BdWlCEokntWch
3Tqu2MDSwDNHUVrgPA956wQ92NDIpJ9HqQ8GwaMwlUa2a8G0jGLgyl22tE0zbwFq2LCppe0EynHj
K9a67pUCxPxD73bg335fQ2vQ/SRcXMJRVXAfGjGWh3dte2JNsdbkvzSBmV+ARAUpotpggbZiw0vz
OPPifg0evrAVcxAnGjzZMFFKg5rFCtQBUbhF5kZtx7SYdpgYsoJmqDeRqoyV/Vgw7Dmqk099no9F
ZAa4EBOvl9KvadL7tdP7lRJrgKIFZz2nQ3QJG23ZGlMwlfHJdOrP1JQBGII/lBEy/4HuZDYeNGlu
BrLubq1KnKsqvjZG4duW+Bj/ljkHd1o9urDNELKdztDgAuDQeK4tbgI8tFp5W1qlmQewM5Rnks6g
QSviyYvjofWLwi1/sYh97NacoziHKulraU5m0MR8B1DXoR+G66w3V27NpRnMTnc1Wqa0qMZGcPPG
CfNrWo2f0Fm88u2XjsfseE90iMfB6GnQpUBsJzXV3tCk6ZEY7efSTWpfRqzzyzZKVuazdDpmh72A
CGWE4tYUJLy6M/vuViWm72bTc1TLFZe1MMQcukmbNIujydDBVI+fo2gIPVa7V9J1t5buHj90y8+J
D1HnmZKQRDoo0snCi6t6rOJ8m/B4D1Kn1itd51p1EGSeFN597w+54CbnPLjAPve1vtQ4qTGVEP9A
/qEAWdX+/U+nS6t2+fNXl2UxFUXb8XEKXOvesLKtaKdrXbwgE64IxAFSkLs40amMP+cxUAxCelSk
EBZ3jvnY+ypfWdeFEHuO9uTKoSNNkikoOKRBhFOXftO7X914anxVN8m2EpqtLOiC7dsz54ANBEpV
k/BMQBfuR8X0IwPHZ09ByinUsWzt71GXhCshwcI5ngNAjZbawPZOUdDbUeplffIgdBSjMOR+en8D
l1Zu5ihaq8aNbBkx/JBGzaXf0VTD5QnrOkz5DY2sFY/x6438xjNvjvw0M8qzhvdJMIIxEQI1sBAr
vAWzya8f+nMpD6PcWcktqixjNKA7eNiXuNN7Mnll6CJx/UNNk28mN6QbfZopT/GHqHsou3hnSg6K
P7xWew/JBNV0V136ZbI/D8OXJrzTxZekfBA82+CjMTLKM1NBfYxGnNaP6YTeescfKst3UQ0bs8fR
jLewnF3ThPdWJv3Y6o4TFNGYtUtzCcTPrtOZF7V1gElcyjfCPIbkL90Ho3ndWcqXZrzp7eE6jJsD
ijlqxAO7vokyfkMajTISfUpQy8KXbrCp7+/j0jNpTn3J2yQjVlIlAStI4KQap7y7MxxykHwaPNuM
rmyd7i+FpgpUlfgun3O7e1oZfOENP0e61owJCmBggnCp9Dv9gnoXlpenDVo8djidh9Ym3xI72bw/
3sKpmONei6oScVl1CV4vMiBdvZ/6/kYY08pNsHAm5qyYYWebackkZGZscZMQtukNWW6iRKYbDa2h
VDsfU7cx50BX5XTcAQg0CrIRgNDOyhuPcX1oeL2mlbjgn+cAVxK1Uw71a/fshAbaxSFSx/tjXECv
oW/v39+NpVTSXM8ZlFSKTLgwzxL0dwmpDlNf7RrVH2ifnmwU1FClPUV25LtRcQCH+afEjL5LQ0qP
EbKyZwvIJfNXFffVRdT3ztjXbSLQt6QjD4Waq8qWL7VDbqz4lA36R9LIXVgV6pKk3pLQXFOcXlrh
mQflBalGUrTuOQaiA7onZ9DNXefZcMMdc8154jJ9w3fOaSZrgJ8QtWcOaHO1+FrbKrmqe+qceFIg
arBgQptCQxBlZT+XTvMs2Kpqg9ZDnNqoe7rgZqu+ZVKcwDj4VzFVh1IwyIn2IXjam63K3L/eH3Rh
Fec41DAGk/XQaeucZsNTkpAD74jfi3Hf1vZK0cB9exXnYFRzmozUGRzzbOYulG+cb106efU0HmRU
7loygY+Gi2cBKNrKQi64qTk+1baTIqNjhcZbG7dSO9yZ2fgABfoVk1/6+MtSvrL4WrWxBF0Mh94v
VO2l7kEKdrn6qrWc1NKZMi8jvxpBokXD7iM6gFfJcANBIczrlZ3RnOoa2AfNZO93KZfPoysMVJia
8DRkA9QCLiof75vF0hznwdaUhYAjXsKBQZwaHQah4zwYJVkJr5asbpZxUa2RwhNkw3lo3R+GO14J
p4q9UTR3ibTWTu/lu75xeuctAEWdkWhyWB20xaDbbUKaFHlgi7trrNoLEak5e42hPmUNUxHjId9V
gMkMo18TkQdoSCy+Rj1EefNaZC9Ivcin93dlacCZgwj7fALP8lgHVpUU+zxTxiYMtbpJrQIY+9Tp
dqyrwUwwNWtQ74UreY6FBdYs1JmJEV0WVZtJFE/UGQc/yodqF/XFizKcNc2cpaEuk35l9HXFdW3b
sg7AEVJ+bsZzkyM0HAZmHwkImK4dx/mgpJU5h70mPJUDNHDLgLKKHcHZQq8byzUOHYqKa4Hhgvn9
erm9mg+TMnZon8QBWGFcN/fzmGzj8EdSHNLSAmEE9UkC0Df5nHSWH5bDpssAsMqdjx2xOUI07tqh
Q9tXE9AWQXdqxeNGq7TdRKg83nTdlw9Z5C/9o1eThGhw69a6aIKYOyc0vby0SJXbnXEsdHsluuQe
4rLb94dauEZ+lTtfDRVHfUu4IduAoqzyLPSQniKVRFu3n9p9VDf0WKsY2M7RTfesLddEvRZc1T8A
pAmqLH3C6yDL7NuozO/cQpxBup2DCXJYyUEunOtf98CrqbGaVpSixyoYSnJOenPjoLcmr63rqO3Q
hwfmKXutG3fplM1ciIxQN62KVAZW2T5WZf+ZKuvJ5iL2m9HeuHG1slsLU5qjRq3UcabY0PCNZb01
dP2S9eHxIrWZ8d7YCPxhZxQ/3reMpQrcHEPqILsSdk3VBCFF+qiZhn47CGnsskR1e6I5kEp1J/ed
y/X3uDTL3AtJucY1sTTTy0q/2jw3d5SwueyCStF2a9XE2biRo3ZDn9KrYujlLmWl6RlpVa1cAwt7
aMwCEBN0t71R910g7BgYeonWALxc2nuEjJs8LKtzj5aoFTe24MXmzJ6Nrkwo0/A2iKFMtE+iVl9T
MsQroeHSTGZhhpYKkgSauGdpjrsBzIHpAL33JD12OWoWoqSbD1rILODoUMxMVF24Z8sZHtFC8Uiy
8paE00axJvYyy31yw+axZ+0+ZWtPo6Wlmz1Q6hrK0KjARUEyURdHWQz3E1CzK3CLXw1Qb4Q3xiz6
4PiikI8P4TDcZ13euZm5H5Xecq03hfNdOc+SPshyFxF2cAr5tSuqjVkkW2U/sCz07P5bOxa+btHY
Z1DfZAfcT4/OGHvcIAZIoZ1jqVYC5gUXOm/3ILHbsKGD26zK9Ao0HafL9wBX9A2NwUX7/g6/bUl0
3u0BnbkejVWEnKG6e10mEVJEwu+L6Qb8Jo8u2mZXzgN7M6ikc+CqmhLKSKHrwHDy9iIG13zpB1zc
2YWGYmWMX0mCf24tneNTJWhFXAbQOvR2d3bZAEnmng23qj1eGtsGFPv2+LUsvjAKlHOabSpQAWn9
4qS9F8aDl+l4ZxQKq73TzqNFrqh9tOoROpSPSsU7u7c2sIuifOLdTqThCf8ZoAVCygbg80eH3w/m
ysYvPGToHAjrysSplQ6rYJDxvYEKPgrUWzmRq0Qb0yZs2NFW7iaKWqR5KhA11WWyFk6+ffpAxvK7
W4YEmGvi4VkFDo8b6k2QdnluwlpevW9vS3ZwGfaV1zd4HzWShGXQgabRLzKz2+SyL3cQDFprM//1
jnjLDGZOK3TDmBABMXY5HmqLlR42WFhsS+0ExN3psMFGOQVKQObBYOdKHfrSOGv8oMfrjkCrV5PN
YBR7JIC9KEkORbsm9rU0+5lrM4DPd4sqL4KcW6fU0gU6noXv9uqvj63uzLc5qqVOCaja+eKjIvVI
u09gKFyJjJcsYxYC9UikjFNokbPZ2Xd942wEhxjS+198IRShc9xs37tJBPZLcsbRRRP9ruWDh50h
RgJo06c6rTzW7aC0tTLegtub42hzdJyDU2kiZ875/aSmYx6KgwRIB+H/VQTR4Q+Ocxn/lbmbEySL
mDuQ88XexvJnjkp8RR/q4jixfOVILc1lFtb0VLkMmSdy1m6+A68OGmTAEtjtsHx1u7ZgSy5pDqKl
hspU315GiS59qrHXdDeXo5PepFECooNP4EYGNM3wP3j90TloFloXUeYYmpwbEJBhmxrUXqYu8SDJ
tWLRb1+wdA6dhVY2NANiWIFEB4Vh48KfEo9a5q6Qa02xS5szO/G5aSVOkzGcyGS6MdNqj6zeJk0g
IjpEXxKlVwLCBccyR8kmKox0BYTJLzvDowih2ehBqXnFjJc+fnb07TLMGTjOyJmw2K+QToAenhd+
DDNP5whYIkw+qAbbULTJFp1juwoZErztdu/7lgW/NUfBIokKisvYIOeYAJEZx5x4COrWgo5fT/Y3
bps5+LW0XE0GwyTnCErzkjxM1bcxfiz4ziDWBk4rhbJKcdmQ1sNhgQ+4GNnHZjY7+RFk/MbK7ciZ
1SLyxUSumzz99P5nL2z5HOaaFZaUKoHn0pXe1xB4jzE9R9GVo7e0KbM4AHnXSDVhT85jWjHvYlK2
MD8m9035LABgrgRxRol1qWwmEMLo2/IygMFX4rMFv/EP5KpyHZu3ipxpbaIC23Q7zcmVidYSz1xN
RL2dt6FzylFoQlkJsY3wjPRkUj8Y6Oqk4S1+uDhfUkFOZe2dsXT5ziGrdgb0Sz9wFwdQ34Wabkjo
oYi8VUW/Z0zfRVydR6YyrxlWOokWrGuOU3XCpslADe2eNXRHPMFSAx1s9ItkMlk59Qt7NAeoOhUK
8pG0xXlKlfKn8Natuw20D1ARWFu3Bd8+B6Wi8iMgA0PF2SVPyXRgLN/ibif9/ZDolbt9aZ0us3sV
P7iuBXTq2IqzKdmORY13cR4kiTbvH/K3czCoh/z+8UkpkAWMS3y8UVzz3LxjmA2UCFHbrdxDD3F1
T4f2CuPFgkHPcaoGmwZlhWMWmGowzzXyxidl0m5TVUm5IRyPsXRsnW2ZR7usHJsVS1twNHOuUUJF
NtiWyoIR0CsEkfEIVkCm9+8v4JKVza73TKIsbOguCyKRb2qe38SkwAwsr27Mlat9KfKaY1PrKc9k
BE7QQIkpuTaZGu5YLqvvqqfFVjLmjfVwDmPnykjbfWNVNzQhK+a3ZOGze19EABCPjQMQTJ16uOO8
AZx0eCnVjvSmcQ1rs+R//oFenYi2adGmoJz4hEcZmdLbCXPRIbSC65txNE65+rH6ul6wiDlytQlR
QQshgBAUCCaFyvaW+zE8Kf0HXHWUIWoxZhp0iiQbFMF3ZTZ8jmIV+3a0BuhaOEdz0GoygUsRyOc0
sEuL3bo0m7yJQAcpA3gNUgUPkF12dn0jQ68DKnjlvl5wRHMUKwEXCAfQJA+qwssqfqSt51C2ckYX
TtGcjjQTTWqAtDcPAPyz0NliAOKkx53WzXaQ4q/3j+qCLc8RrDSlrRNZmEFmGX7YZtvMCMA/CsWl
0EeBcPv+KAseda7mTWUmqGs7edB0yvXjnB9BAAjWJTHiucyvWdRmflOstTYujTZ77wPDVBQRo3nA
O3miuLhZfzc4z3EW7RwSHpi5skFLuz/3A5nS2ipYHrRRo06sHUzAJMvyNultZ83NXVzmG3H0HM8a
gww2m4YwC+o03qLx9KnL5U8SDjv4G2RlG/XSVFO1S+WhCulWqpf3N2zBG8whrq6oSA4Z6Qw9ze4I
ysbu8eJG3//sBZObY1mZlTtGhw6QW5Iz3KmF0WzivNe3UgAHVhhOuIGq4NpjYGGP7FmoQFRYgiM8
j25LsFTw7TA5Od22tcgNv7Bls9b0seB95tBVZkEfhPdNfJukKmB9/AAufHQzGM8xm67FMH2ubec+
EclaLL+0hpd9exUBRWY0VWlXiyApp6ObQRa7sUb0zVtHIKh2OqYrtcSl5Zu9GShnYaM7Et2G7lj5
eQkOWd4gw9+kTb573xyWTG0WLHRTXwhgn6Jb2bRk0zU22VVDt8b/sfTpM1+Q9UwXYU9FkDVT5nOV
ak+Fdr1iyr+wW28dz5kLMDJCaocNVuBotlW4zICUzNRLjwpokR4z3m5RRNwmhvBEe286B8gre5OT
ek5sAYNzV0sQyKTHXCQez/+yEr0RzbEeb/A3m3TY4z/YXtC33XQ8RUK03PTp7furvnC5zLGecaHa
mhuaBazq/gqd9gmNpFvIbX6a8vH5Y0Nc3PMrG4XIdt2G2rQDXunnhnbHoSKXdcihlJCuRM8L9jkH
eUIAz6GScRDfob/KKkfULFIGIKn54/05LJjPHNo5VI6b8p7YaE+qAXwoO6GhDYoHgty8P8DSPlwm
9mqRIm5mABW5NppYqet1JLmprHQfh85fkU0P74+xcB/OkZ0C0oaJtLERRKG4UKZemR6Beb4QPKWX
1riPMR7SOXhzQkYyY6mFcQzjkYUhguO+foji8pmG4cqdu7Qhc28B2R/Ow9IMIEbe+EksP9eDuVaI
WFqombMwHJVHNvrOA3cw95X+UsXTAUckM0t/zPZ5s1ZNWhpn5jU4MUehKRqs2Oj8iEEpBDqXg6XK
I0/zTafdQ90NV+/v/cIBmSMyKzVFYwJh3qAiHaCRYWz70AmsjpMGUeT7QyyY8ByRWaK1VlZoLQ9q
7tzSrsSBtwTzoQ5j+onOwqePDXO5Cl+dFBC5TRIksjJoVfUNAnS7JDN3eD8YXuVma5fR0lwuf/5q
EE4RCmvSSWA/UhD/R0chcdEBecKu3KxYOfNLezI78yZaB8zBCkPkF+yfoF2BTzRtr5Ls71rff/7Q
/xW9VLf/+wJq//3f+PlHhSdnAnmW2Y//vnqpzt+Kl/a/L//q//6t3//Nvx+rAv+b/5Xf/gU+9+9x
N9+6b7/9sC27pBvvEGqO9y+tyrtfn45vePmb/7+//I+XX5/yONYvf/7xo1IwG3xalFTlH3//6vDz
zz8cbMh/vv74v393meKff2x/qG8/q2b+D16+td2ffxDO/kVdE83cJoMWIXcv6bXh5devXPNfhnGJ
MoSAqAc1LpxEZdV08Z9/0H85gkIl1LWpbdu/ZDbbSl1+Q9i/DMpcEDK5wrVtwwXP5v/5ar/tzf/b
q/+AJPktEjdd++cfv3s0pJA4Nzj+j5sGYI7GXDJWu3Vc9lPhbupJ38RliqyZ/vZqNf4e8vUQv1v1
ZQjXsCxmmJw6UKecv5EjFw9WAxmmTdWaT00VXfG+yrwuzp+cRK04nN8j4V9jUcNxhHCZS/G4m/m4
mo/wC3HNN2Ghw2PXsybzhezGb/0YggS6Tuz0gHbf1vZcXOLmtmkS8un96c5aGfAdhIHhbea4cDiI
AmYRCG1bYqWMGRvmgRY/vGpu8032ld/LH9q3f0QgC92N363ae3/Yf6zyr1GFYTCLwWrmxLKTrocU
sQ/flFCv9ay4El46NFeijs6ApYr/8WjUwsbCdikzGZ23hox5hRY92U3bpj0W4GZBTRggsaz4H8UO
WDwQGApmMBvoVcMGhP53x+gCfEwc3WA7tTttus4Q97GdVidZcrwP6V8GqoY+JULuVxbTmgEWMDSz
HOq44FE3HQtUxvMrXxSSo+Mj2mor1wdmdbbhGVmXudsGZCMP05hPPxmV4gocKOmm4jULGtuGYU9D
xUzfSIYcd0Q+9Y9G0utL5RzgPs+q3PJTYYQjMp8gEHluGzPdOqTOfwoluUJhJ3VrlD0BnfcaXbiQ
t3GtMvXTxrK+O12UPZZ2DgBuO7ErDlqHe4EWrScI/9JTWYXglNFWxTPPrdrmNkEr3HMWFcnRUrwF
cETS3cCFEXs5HaofpB5AzqIS2248W1qW63ddE0uvA+FH7zGKBixOajS/Qfbe8Zi08p+2rrPIA6p/
OkWEVvsxReNOG9b0u92SbDu2VvpN1MJ+MlM23neoUp5GW3QZOAigzTpadvbkGGG5lZFlXOFtSg99
kujnSmb29RiKKkDLYn2lwjjaOhaSTXLUrh+GWADPKLHOvjuUYXCh7f4c10V50xQRuR6ystqUoPnY
oY+svutAwGB7BLqqpQewSOqlE5rZukSX9p6rMrum5cCH3YTRDV81sXiIKm1cgZiRdiijGsZPKI43
xslmdbvVppFfajz5XQhRgbOCsMX3lrHi2lZZeajLgt9wkslTRULrSQHJ0Ho1bwEDtGK2wfwTa+PU
EAy6I4PZ+oy7tOwOPJZT6ysTrGTZTQl942ljZHFbDucc6kz6S2ZNPSoLbNRdF16bIbpNHI502WcT
6SXb3aJtnRu7InHD4YD8gsSjj1bkZ1xdmnRJCgjnBioc0Q+XqvorgHBA0SStNYxejUcj2HAm+Q0c
eDZoCDQLz1Wjk09WbqNz86IMtMmzzoYdur27d2A3GxMee9ehmfQU5hWQW/mAmLRQxn6C1sYNKWoC
+ARvD3k0RdvYtKNjXDfxRoRN9ujYZvuNxiWk1FvSHDltkismVbHvRyvahhARP6InQ925fc3hP3jz
OUQV4hRzNym8iLThjk0svbNQJW768YfNiDOC0ZQZX5lAERHKqLXp814zuPMBZLI6cTFNlWT8i4Lq
/S7ivThpHlVHRxIByFiUZBvikH5Xmrl5lWaiBU+5Rk1vdIdrK89NbB9D6zGagLc0Bwp2AknwVytu
qqsEEok/W7cbH9rULEHZid5BpKyHSh4KNdSbSU9QQE7GfBPGlXMwkFh8BHnecJtoLAfIkMJPRRaa
pxQK6X5TD811aQqJUm6jpkc1uPV3TSLRoY/IztFGgls726jJGk+jimDgRm1MII4HlmjHERns5cDS
XTaaxX1ewM48VVOOhxy3n4yeWmg9aMU18p/19zbjYQusBsHb30hqfpqahj4CPdIKT1V99agiAYwv
d9ST5XTpNW9MqN7jcNxXvdHeA3XKKvC25uPtUFZ0zybJz3HstpGf20I/2Njo66KX2XXcTsURpwoG
bINJ0QP1avdQjx1oaUwabnmcTMckLtGSW8cZCKxVWLeVVzUx+do3yDf3l9GdHrUbxfsOuDAa+2HU
OpsYvHB7uyD2Myoe0ReZtf1NSYyRIZeRyq05qOGIIL340vSQgPakxYYe7bOWczJCWeyxtf1VhVbf
DUUku4OoeOEjvUnAOKfK/DRwAgYCGoU1OLWNqs08Q4TVfZa5jeG5TBtf2ARFudgQ5XVcEPaYh2l0
QFKh/NkoVE7R+GtN1xU25r5qi/RTmJVqE5UizzZZGBspBKJk+R1ZzQF7HVZ8B22S4QDedfsa5Pjs
ukL+pUU0FLHvvT0ljwMbcefotr5BSNXeNjbk+NI+qyAOXU7kscFBOBW9jkD44PRPaZHXkKhANdED
I8R4JDYEozwpkvzRyPFXcQ+V1pVrF86znUa3pp3RDbLU3abPi+5B8cHYmXHingAuGDrMn1xIfAuz
2ycNs32LFsWxsoju9qKJgJBr3RIXAO2UtYNsBi78wSykJ8aYB2FRG54qI5t4ualcaz8KMfQe8Kz8
qwDz5gMFTvc76O8Y+viRgj3WtRg+dfTCLtA2wsIJ77rBg4usz04r+tHLS85/MJEXt2mTJvpGKFJZ
V0XKisSnY99s0rDlO42NeUhaYd+G0F45E0fFd4IPeeMjnxt6Uwg6vJLZOLEyFq116mpCrtzB6W/i
OJJYDDM5TAz3/ID8im/Ziu7CMm0hhDygP5JacY1OdqPyHQVRBTfRfIdbOL63hNUfrYFX/uDqegv6
rP7FLal6GClLtz36fP04G5MtdyQFWcNQ3TYhtx77tIruoq5ot05kZoEEJdynS1PXwY2lceWUsKJC
DxO0n9v2rhdd8dgDCbl1xnLcTMBHgQqHdvWzadLk2xQ7I+i5HNVsskTq76Ibid9IbmeeICRBcT1z
0SHfoKtOD8aNbsl1yfJvDggeIyQDB1ne2gZUdPtLORHMws59D5Gothfbwd3brglgbXmKmYWNAJEg
LqHsaws6Z0LNjc0objPtoyPcUDd19b84upLlWHUl+EVEiBm2jD277fa8IWy3DyA0gAQI+Pqbvou3
etcnbEClqsyszIfNcwBTPYW0IP0rIqbT2Tq59IG4e+GdYn1dnFfCnh0oC5arCTKy3rvhtpAiaDMx
HUV96JF9VfEpra2d53307kutf4c+ZaAF6/Whmq4eO1jiCZvISWiffFDVlu8kOI+lCb4l/RrCPW2+
J76lRi/7aXBSHZDcDvqMwX+n86/a/zfRkktEt+MicRLpiiSE+XjtoYN4MC5s29ygHC0oVBt4Vi87
ATu3v2s+EzEAVYHKhE0/99FqvRTb3DDiZI8kXEEr0WNLLl392VVuRtWWhXxMmWslHryTGY52xVMt
0poedD3ngCcyshyoY+egkVGsoFt3cDiVwvN9RyYCc2QCqgIh1jsTXybq4410qQ8DqXGZktXHYzLW
z1aJIent38ZdElymv/AhzfDNIZ+mymvn0TTfVfeM8g1BeY9/LspdSxSh5b/GlptMZj5Wo31tAzgS
sxqf3XvfBEXXTWd3VGfED6bTSuGOzVPkHsOUC3+DhxJ1Jqa7wZgra2AC5+BlKcLf1mpNHZudVosc
uVIXX7OnWODPNvqRxgQH0Dygghw7XeGO35ZE40lPQ7IO0wmDSdLxT97qZ87VG43iZPZE6ZERP/aq
qEYxWtSphjp5af7Bwf0ixhkfK4rqQktCLk5lJVvn3lg8lTHs6VjTJMsmM99TOXaoSoc4mSWHouff
FLHH/NVGf8B0W4jpG91oHgX3qavPPjybfTTxo9nXzvrrddeVPDTI3ob5FA5vkHhMHaZqSWhNksYY
+JEG+wp5ZIlVX2rJSjbgChG6UNLNvHn8M8J4dE1R4WNvQc9GiQ/D7rZe9wFtnm1ehynFaXTb4br2
bkqxMUW2I7fmbEN0hkBwgPT9rK+scmG+OXu4mhjcNLAb+9MMvJgsCI8o3Ss8xoHBdHCjiTOCrI2v
dqzLKtaptocU1u9h/6hFXBJepf4CkTDkXYErcgppqIQ5hafCyzaRxF2iBBLP4zhNaBK/YgwfnUtT
soQJpqN0mh8kqdOuna/4lRNreGvpPST3pWWljUgqWg+FiZZkW9h1/tNRL6bcFrhexdjy7Ocm0Wud
OM1D46klaSwPyvn+zNWYO/Vc+gvUYHWXuN6atQwW8dhHdusXUqFph6NkLWHbS9YkiOadsW5qNYnu
SIpGYEfQcGrxjAYqweptZuTOGsddSErWLViganay2lJbbaWLq63dPDzzOAsrGw/50DW/m30ZY7nr
oqxt/k3taxgeODxDJrxN59jTU13XKRxG+fqq2YtrqgJ6mFigRn60o1dIauWYHkXikae4NlkUcWAa
ZMJJWk+hRQqGnQdTO89jyAsHIHu9HB3PJNaMR1zBR0fOqQgWLD2hhBCWuMNrjCVvfG8NotC4S/Na
PQ7zMx9flzbMmA8/yyBMTCUyg3j7xrF3g0IBhD+2M9dpxbzCoPHHtJHrGWm7jqXOK+9UEROYpjpL
VPSBRlsvkkFfayUyhl+E2r9Y7QnCNpM9SybuFytGLbSX6cr+8X5DctZRYTs7eoRSPvEnkZoZX+s9
Iqdq+oKlSSDPpj5aMDu2ozKkvAjUnPQ0r5wWfzSCAeddY7dJRfLYeY94DqsHrJtgHpQ2ZHpX9LC7
ib/Pbm5Xh2p5FXODUPfHpf0cYBYARxZraDM+5O30LhYLWoc5MfRhiI9dvKtRJDCYd/6RUg1JVhbR
9kFGDzR4dsb1NJAnwj5kgLCZ5liL2wpFdI1NHTN2ZY0epgsNFocQeh46uavxUVcjsmLaRKEoSxs3
oo8/RNVJ1EK/7fC8hVULotOzBoPPNCcB/RChncYW/kfxcfM6DeoLY/IYjG22Ln3KxykNe5mMcGML
mjCt2lvYPNfsKbSfGAGs9qvpkGlMAD4ez9IKHGOTwmwjtF7hUpMHtjo29rPBop8lyMPQ3I37i24l
ZTqGayUqyPhsky4R9csw/1OQjMH6TQHWJUOf9PHz5LfHESUrdN+Zeq2cqaDxGarkg4euZx781HCT
xA301VuUjrW77+W28xqk2KjH1WtyrJzcvGku+tbPHSvK4/pH8OMS+/sKAMPCntn0O1GTwzrpxtvT
gmO79G0aaVEiUPAww9p20T8QS6WLWXNLkRTa+1Qv96Y3GL++NoUi35w8Bz7CfmLWH052NSIiJBfQ
udWJMCydyNeGcaxHiZAEVoCw8vHbLff8F6b8JPYi5GB0pVupNHKgw4yuw2Cy2rYLLZxSoPHlQZyI
FqJG6V25Pri48zuzr2wnnfCuA0PzKPxdEMOAlAwTHSDuSqWzXzyWys3Nq+hfqywE+72M/bsX/Zrq
WxqeYhhP7A7L8tsZwOKwRC+z/dmMY2rI0cx/79HdtTRMLP7syze3YUnQr5lPkY4mZWlTYK0YLdpl
yirMFeY+Bf9GHzb+OnGqr4XjcwFW6Pzrq3dgNekKb2U4yD1OEz7EsH5w2Jr/Zc5aI0ItjZvOdXRo
2lcafWP7O9OTk9phlNpDi6fnpfY84UWLv5JTWHhmDEokt65OavlXt34xW88NX+F4gq0B6+7Jz4o+
8fmx67C4AAsu9Di7CN4g3mZlxN4Koe6Lt6ONXQ6bn9nuzho+BqvFytXLOG7liMkl0Ghep6Cs3OPM
MN6FxeSRnUQjyv0fEn567WmDx4pW2OWK67yz0Svh12nSaTk7wsnRQJUb+Qj9nwhpF1McZxUKiIOy
1DZBLqcntr1a2gKfTvssUOhHFx1gk2iK1V/DYhfwDE3r4QkiJpEoHjz+jWADJqMhuHKLFl5gFUuN
pJT6mWFjC87Tl2GbM9qHqXFlZjvWi9st+CBg6Cs/Qv2r2PAIM+pkc3lKLbXf0LbweB8g+733Gogf
To160u6JA9di43fv1JB4mB2lTzGr03BbC7hXvS3ss/ajTGw3f3Ie5nhE5ghaKsAcdI4LyRGPHsic
OVsex/gwQ3oQ7N3C6h8ShRLPvE5YQm7tghDEP5G86e9icN8aqd7Xfo90iVLAMm/TcepofqZkyqR1
WprbMsFwtMnN+uzKQ40OQ7Ik3ha07iJBIg6emklGGzvo7XxGmtTEVjzyMD758Y8Ph8rF24qpihOk
dcb80dr8nS+3fUOvSu+9GkqTIUQEEXmNF3qZR1lI374MTF7hHYjgqPDFUC+B0CtxeZWQSaPZnxJH
LYUNmXHNFTaoqwIhBiWPpsys4yO6+aKGt45pxyNbvTzuowSTzefig3bDSgi8lNrXoKt+7OENm5g+
ins1/iziYMQ93KrSRFbmOS2+xzn8tDtYLpovHo8HabYSwCL8WoLzWo17utlHaXx0+W1VTgpwfGx2
VhCchPASQ3BnsjAb2jnInHE7AJs6DM28h1ZEKF34XXRyfQkzMXlhSv514+i6o2chdckCuots++DK
KmPeujecZCxeC0vLHUFivJ7xfyPjKpqRXmvgETjBUQH+5t6WMVyVWn0jSghvt9vV7jnC/DKTCzbB
k7HDqbZUSv7yplFNe6EP8PTJqxkNmr3t/AYGY/6JrYC80AFLD61wF8Ns+wktJwIcDswLsTSLK4wR
EuNKnobUnuqCiqZOJK4hEyO2b5s+xv4eWBhWsF4PAHIk2M1c42yEtXVaqyAl0tttiFJtnatl/+ix
1NtQbFTkK8B/sQaouQvKz1bSRqYd7hUPF7rD/bRzw3LwMXcDilJSFgSDgVowhAUzHAzb0qJbvtq4
kacJnlzrhSPsrBrdoonxc9CjjN6cTW53AmDx5tUbRFsVtkdsG/6gy+tq/3oMtjydh0CduJ/OiA65
AMtMw+DTZTgBSEPq5+hhHuv7JE3JDHmaowBVAa9hmYqevgUM1HFt6POE9g3lUH9x3f+lF1m/G0bK
GC+oUuHLzDE42vXMEl+gHK+w/Kll82xtdxW+0hUpy+NDCwrXjCHswH+4Ii+ODWsdxqWXTh6kcugj
EdQR+w+RCPAuh3DZdev2j1rBs281yag/LA+sVPDDMCQ6kGGmg5p8tGPkBJuoksnwsWdLEmv43nfu
viNH/2/W6uNrg0+0WvBnqNHXiTbVcRXtM4DNMtZ2ErchkCpGMcdLLKlTWOI5H75wv42w8ZuNmafH
EQkW9ZU3/gE6VrKz7E/XD68W+ohla/c6WAqixjY3Dp5/s12hQ8RUEqSyRmpRSxN4qx6qmb4Hffvh
jWja2irbYgaJKnKhV9yEtgHGXLca3pskGdqdntx7Ow543jW8EJGZ16oJ3nnm7PcW1ni3e4u2CXFn
8EWUdwrjLdl9BuGCjyjYDTXJhKouSCg+w9rnYMxVC/eRWsNucBEh8uyq47IYoKuYp1avCCKedkNw
GevvaOK5M9wnzzkF4Zw6UideNOXUj3bEfC3+lgv0ihsKNy6VxwZ9dGhB3jsc5IjrGfY7ADJh+zTd
edXvVoxIzqKOtGrP7RDsetYcojU6xYtU6OLH/iDkhP5jntoUkskuYSbYM9MWaFjgKBYfuoHMey76
JGY+lFsWTVdrK1RoP8SRXRf+hPlXNm5ThpE5CRruUWcSx59z4a1HRHTowqqD94aI3TgCFUqWsAWe
I5oRHzUX3yRw7JvLY+SruN5h6GaDmGc1DFk/1it6LPXgIiz0bi/wb2mb+MvhI71sq2T3CcDZjkbe
mCLSVadBN96lb+HKbdSjDsY9dzgyv5e2Ny+OQKaW3884Ztz1gGiiGhB3nUqnbi38eNO8wEjiJSSe
+V38Vk4Y+n152mzmXjxK5U3UVXydOiv6cLpelmSj/piYOPyCR9XrFMANsOcP1UqKCgG2TRJXaF3n
v5ziHo2Li/BZgET+X30MncvqMfEW1v34rCLPv/Qh0jfsPqpSEg9Xp13WpKZenNpC3hoPG3Q4LkMW
bu1F1dUHADMcbo90blkrChciO/yawdIDsUBGMBIXE6sDPjN2ZMndNZTAehrv5DphlQaeeF4HkRtv
xK3XbcdGBKJA+RRPq+68pKXLwXfNQxdER91OXt6B+Pnu4z/Aqe4O7Ry+BrPAaal7DY4qmm+sjt0X
U6MzcRqYuSO3JE41xVVrBhjxAzPp4ZR+amH9XE60BaYhF8RPTTd3Udis3+56m4N0o+OuC+sz0mfh
fxtk0G8Oj942rUDiGpPGG+mQHgd/vT5AlANreDZsdH2fewr2um6QTNtVMNK0wZXPAcXEF/dBsbD/
JdtDX9jMyyJ3kqmLSlYFW0FtFRzNojDrrUGfEDY/DX5z7nBzKlPduBe8Qd524WuTL9SD3tD5sF0W
FbzGXTroEBXKjfYsrl4CocmuxyhvCfY7k44CYATFAkElSUmwvkyW4+fNiqX1ZcKIrfRxDlqULjsP
p/ACZdCVeBbL195qUxr1CqDoiPthQcgMcp+2rBvVvRujv0ep5qyn/D4O5CUKK5VjrbbPejx9TpEG
FQ3eWMrYex+EPMUN/uO4ZWHRw6A4bKIzQylqCaCYsauPXgh2wWoZcnkENcdJB0D9V0pukNUvRx4R
mRA1O/tthTMCdBEmHTFlZn4U8mwTUgKF/vt0OlDCgM7hCYRJENSFndT9AJn/1qHyg81b4QBMnbWV
Obaq4BHj2W0W9QKoHlYCVpcM0MCJ8QcBmyKH2TlknpgEF0bvi3GE3DUr8V79uGLA92wnfISqLR7S
Qc7tpxIDsnhC4zksW9QWrYUbcA3UK6gBQdtzgCmNe/RXQcUJUKNhwy00kSdOdr+4O8/Y8aOtmrnH
7Fuj1ggWmegr7jEloNOK6zBnkwgADwPhf0BM+5SJGgw4dWfxgbZo+ulqaXZy62XhAKwmRahmG1WT
YArKkD8GL/h2HL2TlhHO7xy47TGCS4af/hGH9HP2uQfKHLTYbon+ZmpjPAjxVYgBsnJZNk/olMCI
HTuPTWjJhlfF+sPq+HCT6G62D1Nw1QXjse9iHISqu63z9C8QXmavfsG7YL8NS750uNRagQhfJU4Y
bC9Wt1y7YDohq/2rN/3Vr8FDLPIIPq1DXlqTg1AuW7kUeM3/qO08Ty1Go3Go3yO2+EDhSI2pG2AE
j+ePOoIhsMXeZlL/fayF7+jcI/cGfBN0aEePY/PHqpv9GNZW0iA5qyAIh0eyHNIOA+DZMrQwcPKu
RjUUh16zq6w5Jhg3/1tZW6Hht+f5GK3/bJ/vOsu+dtTFCOYBAwjGVzr55jQPzopFnOiHjv5XOzZv
Tl/jAtEAAZRzBH2UeBC2NK3+GDvvaxmnw6K7i7Cm6aujLbvCWWGxkyicHYwPfE4QI1Z0ann3nRD+
iDqM8K9ZMDDA1z1GMKvRgPbX2YEHhPTTZfWP7roW7SbgNzaCNWuxyLfq3koRgvojIQiH9AD/aBBu
KUNkbhHV0wMoMJjrTqN3iVGmLgMfnD6JvK2/UcAPwIxpbB10HJ23Qe0Wr/sHeSoSOCxkJVTtCVsG
wQ04iCzsYQqyqULrwhCIkgYAqaLAm3IUC4YbSDyiiURj0T+TdSuRZ/+JZY/McsMcavsyBIvUkwgt
VINfdiLfcWhgzFPxD3RXVxqFWEmFqeM+HKLL6C2lWn+pAqQkoW9HVjJyg+OLJ+fLuDZ7L7aDLCQI
JeHahkMeWPGuusQGn/e4hrfBog/aNNjH6D+jFl4J3KZ+t0cuAxgYor+sgAwUUHvfFIGob/1ov9aq
Esm61XMmkd4AChpRhJohKwc/tH0i+1L7eKcAL2kzvYmu3zUT7CZhuaryiiMDm1MXxHXcPVjzXNSS
swcr4n+xml5GIiDU4IXgGlV59IO0Gth6AFjfO7pxw03qdHBXq8z26nJnuiu3J06CYLMcc/1eRu55
CW1dwNkqg93DDqtNYL7Zi0H/w5ftaJxHe3qsgKe5Fnky9QJwzs1DRa8AHndDGN3IMP2B1KKGTe2m
cZtPx0Xg2mJ2DZjHmv+GADA7hW88/9YQXBEd1AW4/CB3WWTQZAa0dR7hWt2a9oaUkCn1fRsKjq7G
YGp9RWIKX7qofpx98dS3A46rB2tmuwJhMxXBgt2Oxs3hCwNGCXeemR5GS35iskQZ5vsGJLFYPh0g
ZDC/x2QMEHSiewsZwZ54QYVMDaLh6xmylcZv4z2h1S72BEnmtntAzsax9ebUW4J9vEQlGs9HAbRx
ZXNm+HJqiXX4m6TMrFIrqHCZAUqh6kFXMfAr+aqXFh4eNOHqyBRIjNF5mpr+uPANLSdisduFJUSP
BYH3ul48VNplF8wMzY7/MVVzwvuTz4EvDBZWBrzMt+fMicE1tVtCPASZ9HVhZGkFnyTq3lGUCxqA
MiJLGnYvCG+E9yasPF5GeUT8JXrhqKB9l6x0hbRmJzBG+2OU2chgIx9IbGq3N3gRjc4z6ONhSyp2
iHFlm3Vfw25iHnYT2mOvhxgEJsojp8hRmxObpxEFP6e+JVa+weyl8Ftu+fLQyRf42yD4/tcL/LLD
sBdjlToye6MhiMGgSv8QkPhz7p2CoAFy44covITeaVJlMz3Z2H0E/YnaYdipX6Isdo+gsmLAdo16
H6IPtT3O9ZCOM2Cwuc/X5l3H+eirErbomCgQGj/cnWHGcX2U5GXBXEngaCYp/IKkOmDLMlF6Qpd0
i7fnqB0ycNy42/aIBzr46suLn30jUhcQytj5qY1dac3RtjKdd0068JvvviCsGb1wFgOlYTc/PATT
GaEv0QS3ieEaxHZWmxZmoQXuToygS2p5dipFmCi3QbuKE3XTMJuXo0oIgR3vm3EeRmkK5h5mOKSo
CKMOfa86K2PjnaErcEH7E33u250FUJ6DfpAKL7MSu3X7iskVPE1pLRim9zVwuag5BKD+vH/YXo6B
pOv5X6hLiDNhJQ1nDzyVjhQD2kqWdgBEOCGZMSLvgehEF1rPf/94FtV75I5HZsg8C8gWoDM0Wni5
0tzlAgFa9NHQ7zlAZw9imHUnzmAWbQEvBB8wPNfzDZh0wiIg3uDcPANQdGIYe+yshQAp5BPgGZ2H
oMNG/CUAFRI+nOXwAcu4ZIstrITx1G0BGgGEmzEU/s0Lgp3GAJ9j9+nM0aEVXV6vSwYXSfzEliIH
TwWX1n91rd1AwVKDBIbfremedfDqdhcG2VjwGq2l2PCJoZtB8Mjk4dHxtI/htb6pRE/tP2T2gO+N
8Lj2pnsX6/eGImJLkfpD6dLDFJcy+Gqt4BBgLQpUsW2mzHFfGu84BYAREGqDTNrOigtAxEBRu6Rr
KK7Wh8btvqgqY5X3AX/1hzN6n8LmcIrpkCUxE8DNFC1z0WkXZcCGh8aYN+O3jSj4dXMAMbopD1TB
2BnL4/speo1i9wpNREVu0BOkNPAOsf/R189ubz8SJ/VFDWWxc9HznNtI85HOD5EcDjJiRwktxzBF
2EjiQgLnQA+ZiXE5+wHaoWZFURUMyLWc5zMZnAM2tvIm+ENl9d5Fow4Z5BmDTbY2ZscMeOUFpWPY
5HH2xoNnhNlzNdwcq0l9VJwBqUgEQsex+UT/FK/uvtEyjUBaOl3pIE7CCX+oGXZAHK0VnSGSSbpq
yDoDQKeBJWJMIwhKgIP8NSlFHKD1ArW/durKB3lgKKJGTGXvWCAW1hxHOd9slXcQqWifJ030/YeA
2/otQhVX+lyH+zoiOyO/gEsevOjgoJJ1aJUc/8raUiDXZSRf4fJpG3FzwzUD8FSoPxmYghd/G8J9
Ys0sdPI2/4jxcUJtlrJ2zpp4LG2st6oOgAEerkLGGEcMN25TX7/F8XLtURbwcB46SLKcCab0HEoJ
0Ay6Bx3hyTw0CiTjiqVcKC8t0EDMv07rt9KwaMMSUqP1zm5dMNvgCRd9afoHcBrKXMcQi/AfkYeN
+wGR4BEGqZtcAcqhyCrA3PYSw9MXr9PA0W39s3AVqWR20jsnZ8RY8mrIY1dFCYbSxPL2nYbC0YN6
WufK/dIUUpMVIk2DS5H86GlndR8BwkJAoIkbTiIf573kNd7d29S9jkFfxNpK6/Y8glGqgHoPcC2K
v2frO/4736Cm5ZslosK3pmyjjwb89+K/hEvurTBOculVD5+2w9Mm9guwOoNbLsDDR7eBDeiW6fDJ
qyckPBfIaBggvxGskLIGkvlp7LeBqQtFla1QCdbrxqEisz6JAb9gPzfW3VX/FNRxui3D7ZFhvmII
nhIL8AlHZfUgs15OB8RczDI6QOSRkfDu13vMiGD7ywGsOvJDkhHiP3coFWxAfJjHtwUZngYA3z6s
6iGEUW+Chbm1gJZW92qD+zVQXD8cMwhzMJcl0ioEBR7eg4LfwME8AwiGOLDJQtQ7u8EjqM4zi7IQ
FGyPudwOuv08ievauoDOvFRB2uxNHwOIhsDyD4IcbfxSlf8UNCDfwfX+QxJqQvnO0W9d91jZl2YE
ljV+w+rbAtZWbfEV2S8FQriqHQ/MgWPWlkS/Y5XrWqHhXOoKa58QHq6cpa10cNLCne0GtyAysO8J
0SuCwpPdk2hosYIJiphVmhVucpWVdS6q/E2JS+S+NponShVivs4IoLTrJBg+9PYSuk/Mfx3ZN1QM
XnO2/6ru+Lmw5VJ3PzTk0Al9BIOAiCWjDgQ7bgC7ncOCG9p0JzmWsLCH4W1ilheDhfKBN+VqKJ7n
Q7zdcJOkarogoQlb+fGzC3cmSE4P3Sigc9hDtJDOYdrgglZ5i3ehHcjEnWHHYx+8xaWjV4mkd7dJ
fJ76rgvyh6db46Y1CQCN4GaWuU8Vltid7K+n6DVE5RHwW4OifhfkdR6vPLjM08Ns/fAOOr5fL4ap
t3qYwygn8+fmnWX/FG1PBnQvAGEPPBTg95T+YMhLA7jmA9fEYIXK9LePj9IzZkgzA938GISHCuO+
jyNz9FQLrH2+Yqck0xGBIO+CRsGmJxaWkV0INqSUn/vusASPswNV1tZhnCmm7h72LwM5wKunhypF
9OqVr5/MmgrHeQT+EYDM08NRKJpNEkBmdbeGc0fCRDcHXVm3Xh3lFONbg/+Y2Mm+K6K/WRpXlfbZ
zvVAmE5fGnnSSzu+baARuHvyeyh4YsRwL+ncVVkzxNkCbEJTiZJ3rFpeCg6NopVr90+UMSY2GmYd
k3LDsCdDeIQ5tKi2NneC5z+1kF1qGxJdbCRwNLKs7sD8ZiuANPioF+GskZHRYoC4RvS8BHetGW5V
K20Ez/nkYEJUaBHusbMUC2RKc7+HIhfd7Q2ByMmEiGCg7ylUg3iGLiR4T5776oVAqoLCiS5Q+KMM
tAO4YbfsIcoxUVOOBBPzWxvXe4rUNzjph+AuRH8AGpvW3oNY1gyXDuYQtKDDQaFpJY1IZ4ODDAeE
EDrtesR9BrFkf0EGxYAWbQ7Ezqmxr+KXbgurYdqAHsFlOV40wNYg3k/WoXbeKlYM0anFjyvyGfs6
m5yXAdPV9ok+HGnAJnpBhaUYMoPlDt/OOa53TX0YJw+Q4i0M91DoQPaZOlD4qO0j7MZ0gczZkjm2
PAoenR3w7PWMftrpwHQvST3sAjqkIRTPONo7r1+AHd2sACNmlUkypG3/PjE/5VX1ECjnvZPnjfAc
4ZfFNMQHvw0K4uSj+rQGVFzjH/0Z/4oFOaRf+QbCDUjAIVIGwzdv6Sgg7VBKHLEcUDSO3jUW2gs2
fVG+HAe9iVIQOaWi7XLukXwE1OpDfBgAUmKuuyeRuQ8VBB4rrUrWmEeGOApYAcDIc6ziTLRUQPUk
P4zwHPSkRuKKsiDOimEU0sf6xa8a/Adxs4dhQFVlnoLj7NYOPxEJvTRetifOGygbmn/Usy9LIOQj
pG/WbhPRqQrZU8CBovBKYyUE37sjCri9ItqK8KdNWPA+C3BtySfT2e6+3QJYdKsU7hW7FmegkTzT
W/xq1vgE8DXSqG9wKdeBSCNQXFYTlWAZUKIWDdkVNJQLP1hQKoIvA0doysWE2ViJAxaXE8KPjFlr
MthVEQqboQWLf0OlSx3zomLjWXl4yHq4tJLtgEXtNc5JK703PwqefIazozmMVdCaxeoMVjlf/fpS
aQgwh16n9eLigt+wTxy5K4yQw2cOQ/rRwVOH+AVSq/jX1fIwEoNSs32OnXmyZ4sDl5ySLfqPsjPb
bVzLzvATEeA83IqkSI22ZXm8IVwum8PmPJNPn4+di6Q7QRoBGo06dXxkSSTXXuuf1p81Sl0CiPY2
TyGeLdepvYTjzxiDouSYfujFh1Eg7KzdjOsQEV6V0gmLTN0NowYJeGCB1DIflyn3ijUOpsT09Er/
krMCRVPq9+ZJV1uGTdoWC0msixVjS01wdDJvd20WZnrp2WPkgfPl6p50CJTO7OyGtN/NEDWbH6G7
r4Di0wxlJlpQTAwM/S8nIzyNND9WKtaHluoPWWl/ooYfEedxai29Acvv1vVji+emCuYtZffELCD1
+S5RfHUs3IaKXB2VlVjnT7SOMtsK5J1hf7GGKYl/u+ZYTK9pTz29dsZlpF1LLtN6QLLZiHsN0rkE
zggw3DVBDsKEyqIdHvL+Per2ot/4pj0oWF8ek5z+/FZSvuLbMIZq9DqibywezOgi/y2Qqy1PRJig
K5zMMLXPXXdK0NFYVPzMjW2P+tIZrIJFP2R/2QvLh3cxBAuC1HU5Iw+B4FvNI+BCVOzj/CmlfW1O
nTgs402e/jTNNc5c+kGGQuc7l7wU3b8pGvSAf2sFubG4jdoTtyzsqarercEfaIUET2ZP1LTi1Z/8
VS2Cod9aUZF9ztNLqR3lBNlxIJiAzaZF8MZNTaN/b52DCpQ2eBrda/smjc/a8KWxfCy5rhUvwKDT
+2vm6YniLb+TcVecl3UMSAfh8UCTqoJGHUzET47zq+phVYWl9syIXhQMUfvCMvye4yH+6IjsKn7a
DhDto3RQAMuSq+poaw5l9DWgzc3+Yv/I9eflKcojX07RjE6PEorFHNDzSysDQVQEb2mU152B0tOo
WHs0/9rpglQZbcDsOpqxS5HYadpNZ7RVGhXOU6F79FWNo9rPJmQuyOeW0k0RVBc8NPmFECKlY/mb
172iyXJmBAZf1bjXewKK+hDkRK3IGAxX6WDk/LfMVzMn8I7wtt3YnxwCDZd4j5SXmZRghRj1R/mX
EWqSa09pw1zaJ6MvN28rHWT+nIAbTAxmlQfbIItPy3Kd/jpVqjcWn5m26Zef7DhU5EtDnnT9N0kl
ClbY2X/5WGr2JGVenR/M6uA0n1p3HVho33lGzq/K/K5+tGrWd+mean6C0tj9O4aMCrmYBF59aTlQ
oQ5w9SWUgpLo+vKEAGFcbZR5Z/T/ADPS8GCWTxwY0DLodTXbchvnEtGA/8BmnDSY16H07aTdrbID
7nxn1QaKbir6etCL45BRMtVPcAhMEasVoiZZt1O6JhbOU1TYg5AtwxJwsBYdC6vaSc5LZ35o4AYk
Us/YGQY0Mzd8mXaLXofwZKaS6awW7zGlb7GPNvzzdFrlz9W4r/1DhpgDUE6EfRHkKDQxJez6/JI7
z7mGVoNujn8GI8nUiyBmllnFQuO4BRuHTgfap+xzMzT0PayszMZQcaTLsaJzgS6vys4RyIy9Iwqf
5RZl9FtDkdYI4VGkOub3aKMSZ0SPPqqlCNq4dfvcrbcRMfWy/r2qPzJUdWt0VsY/0qSjtjkLhE3G
+FEoPvYXCxfdVmoc11x+13iflJcS+lj7SxIOZfRQybaXt75m77HXRGm/A/x01eZJXp6ThVubAFiM
nmDUPzz2c4tj4q9OY5609xmRaJ+POAJOAng5/UhhgIEHuvyzsXyoyXIbVn3jLJcAdq+VXWNewJYE
riOcnYZITy13KgLtzSTT1IE5YzQI9ShE16GUfouoH7CoTd/r8cH6rKZL1t+G6MES5q6tT6kZIMEV
HB5V+yw0n5R0w9pZxQWVWzX5m16w3Ssaophr3V1wfXlCqAwjYT/9Dtw1zWVk+BR4De3O8uvleyHp
xqb4snXMa+PF1YdQ7elMLh3WnTz3k+5Tzw0P+MXAWSIv1CmeS46ENyc7QrkY47nQeS7NwNAfmYV1
TKxrwIYDd0KhZhwqg29EuSRKOAOkMklbxltCf7TUoZGhOEbqPPWPYvkToS7qomonBlZMzE4gmtlL
itHljaFDrB5ZM+A1hfHU2tMbkRFuTUBFY+O8RU409gDXI1RoaQh+2ELTrLFPXX8w+yR1I0ML7bzZ
Ii2CaR78eM49rS2PZH1DxDbyN1acE/m5F4dd0sZwwr0y1X8zKGU0DEcsr4hX0BSRth+HHei/DiNf
cc9pTZizD1E4xDkPa+F3xbBP4ujeIaBSFdR7HOQK4e/z0IYFpmCZ2MGmo1+FLa9TGfi+dcdB2cGO
v6qa8RMVKgmL58RwVSQ1DhqvIVOec9K2Vj02oXBBcwlH73POxwGHgHNUAfZrAwAiNve9Qfb9/GbZ
kZdS/wTV2zbFxbKmI/zjviyVoBTDbck+Ivkd3ddDBtIiEOJPWU3L0rEcU76YgNZKftCmCV0C2Ht1
k6POEzbUWOTW0eTSyyKXf5ejIF6PEnlZkzrDL1xjc/FKzfZjdojtTAyA7qr9MAaKrjil1M+C59w0
ci+WP+Xi7yrbvgG4uCDHnaX7lE67dFjR/K2nlqdpsFCGZiKQJfwuZvYnKUSg16dY/l5pHh3L5LyR
vTolbbWQ2OtgoLq0kLIeJ4XSpzYH1foZs/qlBY1ZVvNA4+Orvexp04faKv4KbCZNKBmhQwUzT1q4
OijTqlZhraPskWGVci19NrLpGy9ruOq01jKwo9PknqQi0oub/sVsTT9LjFut2zd7rt86uzvO5GaU
g3zp4tUbrdTVyvPUIUHRtXODvsfBAiGmwIjjEKfyfqnZU0FsaIOxlIWQ104TPzMcUtbTnE5yUDGb
SsrNqPN9Gp2b5imtb4WCrH6poHbKhyQZPIG2aDW/EpsI1fRT78yzKCdX4DvAax405YKXYT0UTCPO
wLTkjH4ktqZVDrV6de3ICWakFUJop3xqGXxyHL3KWagOB328GaJ3g274VbP5RAD+FBTDzP4YCAP4
P5c1HVdtZDLLleyPlI6osIuAH3gQxmuXGOHQwRj2k488A2FossOWuaunO3eXVf+gNTRBqNm8yRMg
UGPJV2e42eq3UkWIBBitnSQ6LAkPkKHs4Ilp8GIX7XeEDTjd65q+g9DDPT/v6nxwZbrn2cI9kSjq
nwTtetNg5GgtUt1huIApLQbCUnrBE7wZiIJJ5gCV7+QEXB1EkA6mqbJJPFMZA6l7L8f5mmaBbcMs
WM5+Ib5ZipCFjPVZMtHc8cHiCckfO4ba02KEM5Wt1JuQ/Xb7UoanmLPe76Wf0lF+J8RbMdwQhuAu
k0NZhkkFuKntd72JHpMiD3HTo9YFeFX6vT7A/pjjNdqU8QRkOA5sJ6asMZZfjcp0bbAjEX1Jza3K
X62h3atRdcwU3dM67vC69VU2MjdMZYmufZSl9aw6cFsT1Sy2vsyUmbqio491sEURTJRggZI+GQt/
auJAyGmQS8mFQFZ4MIZk0SSvtawft3HUzC+aetdWUGaOCF2FOIvGV2P5SNfeS8FydQCmMUWSfy6n
7DCMxBFs+QVN1IcaonsrMeedkU6+ySXLRO2NNKv9oASr+mKn/DvTMO6CENgJdIGgwQPZKSGCcQAN
IOsKm8PSaI/s1X2XdQAHtDjB3I/htt9lwucgIXFvm091SY41xc+iUwCup1ONQyuRvbk07jG73rTS
uSRZurfTzgPFr11pCrFa0/k6l7yCnZgQFaH0IChj4d8t8BfiYA6Kv/C7ilwG+YalM03wht41x2Wv
Fz0YQvKxCgvRmvWsmFZoStRqy5n5gZEVJsB784ATndiuqn6ajAhhjoTkmXcQkXCZJB96Lr+z8fSF
xBg3bdODo8SPq81MvzbxW6x3D50xnHNoChsSLG6KS1ubZ4Uy06X0FgY6Sa7qksQXSc4OxB5jilwv
itY/J2CLmHcC1Ux5RJJATZSHoYqCDvGa3qmHLJ7cZk1OYw3DmdA7dOlHbvMoFd/s+NlNic2HbS9p
2V4jq90EvHeSrl0pG3ZTTFMwfDj4k1AAhoYCzWfH+xqKbi6snaHrO2t4zPBGVsVyWbL2aJrJS1qm
55Y9yQqLHMDPIKFy3x7gJSVsLGI9F5ycxRC2PYdietOWJojawhvwvxtLsELnLi2PF9vXbNxb0bQE
1ph4nGOPRhkFet+fDcxsc/kRrwngfEEDUxxkFZWFww5l6I8SXsbMlis/fu51cSej8zpoFtFNBlVf
3ivJ7LN4gvZdAGbGR6u8tkO2S8xoX9bKMV07pkYdNag+wSH0aXbQhfVHivvLhEYdaqq/68oQrI10
0xtwk8no3lVDqt2FnFHX0FMlUHP+BN6FGKFOMT8u43fdN6Mn6TWdsVb+DmIU+zUfAOB19A62XSPh
Qd1slXr6o1VjfQQ0VI5OaUjPxM0pT521HWgGYD/SxoulAY5VCE9V66JJ0upLI6ymlC5fpYZshgG9
1r47ebOkysZrLvKHVG5RDDsxnSlhWe40MOxVWCtzqXHcutQkbxjaD2KLrsPijMB/NBdO/e1UC1LX
0UHNtMq/ViTJLtYW3GgLRJY0gwZIibCOPeRQXo26W45gseaKAEaVaMD7bLRhsaI/xtx8d7YZapn0
mNMptclwXFrHZCe2/ZZl4gp05yY97mMr/YhzJUggxDtTutsRqG5kKcLvp+y21B10D45Jq8vPkxZY
0Wvf135U/tUauPzOk/HNa3HsjVLrSbLDfUc+BNIAo6GNWLLLZK0YE5LP7fZdZjzplbmZE7yGNUtz
hpSmdPwi+xlnlf24begsd7VuHtkd/tQ1X4l1F8rMVIHWAe+iZaasGqDMj/gB7KPRHJcMqMX8VdRQ
RgzrJKFufBZS447VcFdR8yrGvVMWmlg/mX/TlQKMcbevAzUbeVbnpHGHjj5wXcmMoRd9FGkb1vXk
F2NV0+ctv4jdgV6+Jjt9LpSLrh8LGUknHVuFZnPV+tM6Qgznmc9CI9JHnh0HR3Dqx9hWFpt07+pt
aJEkty9V+xSN/tK8S4mOvwPNdn7K1R5fSLWrZTddjgIdQkQt2pus1ZUsDaHgX6f4ytO7zMMg4oOU
bRxicxuV5AGK6KLO0Vnru7d5PuX/WBaTB7pS7lM+v2Q8RCnlkY9l6O+J1fhz1waWDOheTnedBmBI
HVgGjltwjEROL/imcLI+1XP2pVI+cmw9s4DhpwXDff/EnhWmUzS0DdnbeMTW+dmkl0LZjDEPVhLi
LujMd7So3jxypy+fVrxf1JfY/LKbk6FmrmilnQwqFOWva7nCbRyUlQ6LqXfbRZf01quUt0FmYnEG
vRwskI5E5+8pbaOJ9bTV0Cs+x9PqAciEcwmtEkX3AYu/Rb0uculkOCDQeF3qON7LU3leU/OY4oVp
R1RSVLBllR4KBgUFm/Z4kuiKE/U5l94j/W3cjEBP6aqC+oJ4pG5e4JG2eB8497eCrcw1vS6Xq/la
JlaOIoBQ0J7I7Yeokg9A61PcQeHXchnYklh4DMzn2Zj8Hh8VKURfvZh/Z6fHEKYdGJZ8XuQxQmS9
L5YWeKyO3pbR/CM463eD1v9OTGlWLnMilprw640EN7L1jaS/KL32g0q4x9K6m15C6WR2fBWMHN3D
gl6ibaWjs0LVSZhjR7o+W0Z4j9MO9/Bu05aWxXkVxaWv9GcJ8GF2thSaYs/ywUvPPsBi7M6siHEH
WvhF+pAc5MICyu5xkn9yqvM4/ggM68X6qoPmD9bFEMZTb8RepxID3wN47hI9ZXQSl85IPaVLwI6+
VVRE00RDZyY5HHNb3DUwxtLGPj7OBxmPEE+fR5u1t2heRhr8ATwnA7ZcqvloMYo4scoBiwSowvLJ
66SPljE/kDP3XGoaPCUYrm2WO5OEhaHPvEYxzm0FXE6TtAArcNvq7XBEhHSMRwcVFeu3euQIPKMp
20E1XX4nPOk9hrceMVqoSU2khHUi4SOYcAFYCQkvWRxEeeI1FU86Mq4qS3hqwolRpirkIC7kgwyQ
UKkAfbWYnno9Br+V7tiY32cT8FJd4bdQzo7EWKzvlZW9VU7zFLV8pMYcXhuLUwQ2IYF1s+9IaK91
uo0i2hDtI6PJgo6ZdBspr4bq4Eh3xPe8Fu9DpNKcrffZEW63mpM3dKIi0XLQLoqOsWkq2pvZ26+r
pLF3vYnDgSgivxPTB26GTXmzt8vyJy47YOYVbFGizc0jZGfJBKtANtEDC9PsQGlAkbS5/iMGWvux
ZVhXVnGTnfmtmPTbzA5P6roWSG0bDIXwNUmdr6x7fYx6fK+J5rwOiuw8WqX5ooviW2TAH4WYOthj
KH2NHD5XmV4qEG4qnDLjfwFnH/5kYr72HV6xPrdCNJIYjJMjSfZ7GTl+ZskQ/CleuxckrWcF9qmX
AfB17vjlVPFhUHEX7XjTpdmNIctAVmWDVBN4jK4PcX8TsrJS3KQcVKFynaH66PryGudfE0Bqv2TH
2ZF2lMUiyxZw+ihIWcclwY40ktnu6OTDdC4QNxlBqwMO2qLA/0CKh9K5C1JvhrqdAwnnqPGhroXf
qGmg1M6pa+VbCSZWJ9N75LDZ3PkSI3lkEZvh2N/ellDrYFCaOvMStC38uZ3Jn5qi37VdvlM5WNbi
UmItGZnGtOa3nh8W7juchsRy6uPsrxCcBv5QNOrtrh3ScOz+ok9uckpyIbzJavdpSVqohLhXmh6U
AsN/EklnW3fOa3fPyctoEAa3TbYfs+hVdCz0JF10wkZhcZf05ZaRYTPPyKcEe2+JuIAgGpxWiZuT
QpCmFYBAfBrlBwX2fKqB1we343JseWEmbBG6QzEvTNjUb7a8LnqNufglA/MpKhXqPd2VsuDGhp0n
marT7kUFVKn8VHLuwZ4HevHdGCxrjfrP1nknXWE/9Jcc+mfe+JjodTVJUgC4LCB8VP7cA30a2lOd
xccCtWDazvinkwdhDfsRiNuJ0WSVKP4M+dBVaDtTWo6kp8/6LpBwoJT3+qRF6sLVruULeH4zRuGI
E6jCKKqyeYqMJMBhTo5621y/TxH8ZNxkimI8TvBOioT8m2++nqNDWchHcIIbUYMPLUlBBoYtUS9I
/YwD57yozXjzwcKfImCJYaWK6QGGE5Uk7yzpHwz5okLcrJHz4wCTlhpPJg9rRuJO32ePGU5mUb1P
HLyzetKH4iGWobg19bSQQa3aKrQ3iLDR+0txj+ub1BE1Mve7ZoCrRZ9kDyT4q7ZnL1FogO1BDeTx
cpoBiDJQgXmx3MXW6W/A2XIy8wAoHDp8GuLzONjsiPxV5p+E8aWaOEvL/YrEvqhIOUhizmyoiJKd
9FJ2ltlxphYdkLlyxB70pqb0eLqFwZiRJBct88WtTSFAYgtrcgN7Y6+zjN1QOsxtc5jmv13yGRFa
Vunjc8fdJ/fdc6wp+4afN9VrpdEm5hDk3ch6AF4OV1+GrcQqDC9bGTli5WF25Ie4RPg51K6ICBpz
en90oB4M4XeREioEjdlIR+Iy8jTMypZkkp0E2CiJMMKfYILNO4SAjwPgJISnpCr7BdGDHk3Pre2Q
35CiNnqz4q8EhaQ0vApc7b3srgIGGiVVy5epbtMX9jSRk8vErWqTxtdNXCnCMAxb9S2g8ZavJafT
Z48rRoRoDwXM10trntw6taERB3xgzUtP/EPX7FnxBtf/M6NIUCTFV6x6FyE+zoEkVPQX66RSAaAc
IT/W9GbBbjQtG31i3uoS5Ot0nDDmmPAupdnCVJyxOP6J2+4cVyNOGM1PjfzQ2Mk7rr3YVZEFr7bD
1JLC6U1g9AYzhK9FrzkdrSHXYU9sVrwidOsUV0O2kwBuzOQ1rEICD8PIE9u/ki7/9FJxNQ31Trzr
VZ7SW25HLxLmRA18ylJx2+vKi5SWH7kyECUfucuiH2Tpu8ZZi3eH8QPCsdXns4FGhKQqUqZSb6oH
pOLZsm8SgIgYBDjLjKeVBBac7STIdDQsmBRI+ekmP9bnmwlin8DCF6M4TPImOzcv+bIlpTnNPdX4
bgz8vRCRkQCtTPujWOSLsblhXzbdpIZw0H4rhhkz4mdfIteSLD8ZwwjP91T/DvZzO90hc5HKdfiF
0C0Tn5MqZyDCeJNBAKvWqRdV4aQ+boLaDgljNuAP/nCqymV9OjM76PmD7Djg88mOsDiaKg5jZolc
0TF8vvJf9eMf3fQTO3Ud4LtR+VBsCSEQIyaauGTYY2NAB3mWnBoS9pNIC69RkRlXYp8V6WUiOWDO
XquxQYtAL23bhO2BBCFA1rlFHTfOXxL7yRoohugLUdc0CKkcgN95hlhDlWOWU4hauAbsTG1OkJNM
SALlhUZCbgzf1OFIzbc8/+rMq84VRCYV97eIh7AhOYO2ZPlOpv0yoNSM5ReMtLe1+S6RpRtN7poS
5lwRLEsGt57z6dZA4imxyUVlCwPPZm3uZDvx6zZ9VIsvsBQtP8gxHTUbxCSms8XU0IouSPCOKv5V
+SctfiO+HG3LgRDcnyBMqwZ/bBWnaZJcZlBfV7bQ892Y3HqTBPefcvzA1bIy1Sv6lUJTrq8ZzFC3
H4sPxQK4YJ9Ufzfb16bxo/RmTDe8GGN3y9ZdT6xC3r7gvXJ0jmyEEJx0IwNp8dtUAbR2aodWiUQH
GApseqnvRfKajQhbQWyQeOjG19pRAcLBOgMx1aQJE4e1xSQp60VW9f3cvhCcF+/GHBH2GDFJgHpT
dGROMmwDNfq8tmMjuOHKbBvXDdz48d3Mn6X4pkbXlICV7o+BOb54MShaoxl71vCiWZ7G9VmAiLBQ
uwVzg9ADBW4tpg/RZL9BNeqY9wLnqI6iFdLJm6VHTDChoC1SlixoebWlR1zxQbkMC/Eet1CGhCPU
4xvtnJnhWqCNH65m7WowI91wE/OnvnxHy2HU0HSHS/riJEiN+32B2rhYbpsLK5EOWXTJMfhPF0EN
nMOCZd3U4/hA4tTqMO/eRHrSpi+CM7TlpjlvFQ9kfbYpvoV0y0nalB9s4DeH1OL0IKPTiGE5ybzK
vWkFTZgZb+rPdHDOJvq/DAGcBsJhS4GMUBu/P2wRgXcY9rO9aT41FVJVjrIVJr7bFFfSrkRWaZDw
tBzIGp/Jmskh0xea3+oqL4QhEW9jIg987R0FdSI2u7UDyLpZ8Q++pxbFs+AJR6NG2ZKZmjG5chcd
pa2EI4/sn5XxFuF3xWREqNo0+IT6HCBxCM6ZvES8RYOPiMZav/Xp0uinFbWXWgO4aG4Z76NM3ssD
mA+wTo/2DLE8UU8LKlaLhFs5HBiv7Uk/LEtoqK+Gcl7q5zy/6ngEs4JxYL8UPyjwnfS1mB7r9hrb
NgEiR22h1aXFJ59xvQ3256wFq0WToh6K5lhq1V6ajxUKOOfdWrZMVPLTxpsGRDL8HcZfJGB7DZTY
RmJX4CLlUiGY3NQP+U5Vs2etMzyt6V7GVvfNxDrPIC3apB03DQn3A3Hy761pPJTEX0BFv7Wa4ZLu
8EmmKw4HcVrsLdGlf5xTgowiHp8bCYFoTz1VxedOkBnqfhhgfGCuJEk89edGi70lpYy/LwlWmIEW
8GkFHYxRy7X9Uw4At9LDFjx2lTit5danPGnOhK30cRZ3icY5FUh8GfCTIuMR3Wnriw7oNyaEwSp+
PE0kl50laKJyfe/rP6OCsyh7rvA2ivYjGb/YIpAOlm80sIHGFkHzsI7vko0nQiFqor6o9GKkrCJy
nn3Z6ryuOo/V3xLFj7OaXpu8OXnDaP82rrtFrVn5zf1o4Me2H3ECWVDTsiDj4VxyOCdrOOeTm3O9
FvO1KA9zgjG6OLDzu9fezUF6ynIsP8gdBv2zXDndedyEGu9T2lJJkCl11BCd6j/m9KFFugdARp6V
QKt9LvuvOObLxcCVjh27UIhFky7DDPcTaixYrlPiZB/TWEHOBSBsPyQoWoWjc9C9xyrHSaoyBjBe
SRjQZBAIo39u9NrXYX1V+6Hq0Uqky0nbYOWcA/177Fe3BB1I6sBIZ7eLPmz7s82CVDxr5D5XwM6y
cWuQ/pZcCRAzLxbIW0A6pBNGbQZN5jMkTJbzoi3CrbTjAOFYbBM4bY0e9Tu9KTBcDO/QlV4X487g
u6wqx130Jw31S4GXSK2WoyrQK+JSsPKftqgPCcvn87k7CvUqSb+ydu1gGE2mE5bAgmxYUczfOBiX
jiVS1GnLZobKl5cRkSHVfsG+/9Y4+6iO/dZ6nHtEMuxonw+5hrwp28P/Iel/iZ33qSN+s6aG80kd
VXbVeQRmc/bJFo1XIphV+49Ms1wlpRpOk2tiuu9rmhZyFzoqaYsyOjcLj5V4tT2cRrp3gquCNaN3
0YfTUleQaaR00GPNVbJT6mdirk5xH2g2V71FS84OBAlLFsY8J19I6dIOxEKdZsL8pKT3oVeotZuu
G/kE/lG/78UjGxrdJf1SFAIuHAAg203wOjnSU4zf0lCbC9vFdvXwVBPVB7ioSYZbGaZPVmYpeBUE
bXXq+AJLlwS12yBFntYTRIE32G2wtT0F4OZKydaxAijwJObmpXH2hvFL00eKVINpM3+OEmLsSc3J
suPSUMPV5JwMbJxWpKOtmb5uC0/fQqcaxcNkHWKChdJbyepGIiaQzA/qvmulCzFRfoPOIBkiL2Jb
dYtwU08eFCVF1IuyaZDPcv9eghTI2UuqHKQchjanzACmdMafCS+e3jW+JC6VxRem4Y8m2Qr6W1nZ
JICPc+KVJoulFk11GhrO80X92zTTAxHcCAtpldP5qVhs0mPwqEUNlyeXfEur3Y6cw3h6yLm19Fg6
0BkdU3JNKFdhpNhHPTqTwBsu8QF3LaSAQqpj7+rS8qQSaduXjtty4ZqCKU2OReVHphWYEf2c80cV
88+agWMh0clZc75LNYt4pxXBUFpG0k0RM5yKZqpofdkm4zZxnR6mEt4h1hzpJA0pJvZ6Ac0UcfuR
M/md2sqOrqOllTdCYrMDFonolQy48Y9cNRZJqbKVwAHwFNdyprg6EYgPxZrmdFw6F6ZY27lE7Ujj
oAhlX+vVW6s0tMNkuTyiQ6LBiscVyDZ7Ye3ASoRoD8Wfko5qbV597K1Xko/+2tZKequtH0aWD/K3
HTlIyUbsZxkLwBRJKoSbSo55xV+GgM5IdbhgCaMXDTfNRtEuBppcZD39ijQ9S9kvm2tjdLdLuQj6
YYvhKrOM6jG11cVStBQGLoncQZtzFP9Relz6pqeDJurHlDldHawOe61Is4dYUdGxDRJbc2t2JT6C
XaOJShsp2hzrjpdYsR7omBU/pEEvUarMBtDMnDW3VLL3VZNfa6UhV5xcErysTf1I8vlJkZPQSRAd
xSbODfFrZZS7fWf3Ji3aJlHI5Vhz6Sbmq13XI+xAmXehxuYPkBAdK3YdLzFBOQwShIuuRAUbWmSg
6NfiEIKhIH6q75Ybh1e/7zt4KSvj7JoAlniCBsS3hbJxcDX9QNY18pXGCpuFhfhP6ssV8UyVHNsm
Ty+KuZDcgMu4JGqZL6zM7NgjJKl+bkqNC2W0KIrLyHjiYxMAKAiZwkTmbATsqE+P0TxvJ2WF5hLP
h5HvlrGC1syG1fwGbrXGnWXrAMwjsdQ6EIIY4LfGbTFV28/pMZNkomaruIrvmQEyy70BC/mfCWq1
xija2PUbHpfEq2NzCCvGt6BNHfka6xYS0UUvbonU2/AcXe1wLozGRUskiQjJESw2XzLOySHqSWjt
na4n88aOkxFZbWK9zaLCw9LVWrHXjC56lhJZ9xsyqxCaVA6hf47cWf1+kR1p9GOnADCtLHYY6omK
02ksRdBquvMogIP/X2ucDMcwTc22TVVWZShf/v+f10qM81pXS5OpvmB36ly+dtX6/1qy8z9/w7Z2
5b9t9KniqcFvVbK4olfASauCvMVWU/2qIov3/95V8c/7fLZfZemabRqaDeit879//lWs8i0IZdli
T5w/m7rZ4BDB6fdvFn78y56Y7beY7G9RVOA43Va0f1mHQW5t57D91vJm0Z77uDmXUvVvroqyvcZ/
rbP7xyfht8gWu1u4ZTny//mTWP0y2QO6DHye5bTXx67zB1OxTwlIUjgsRhdkxvg7ZrJyKGoDpTAC
LUqWmMGUumn9N5/4f3s7tsKHtSzDYYWN8i9vZ8kbOZlbViCgT2n3Y6ri1iasKwSZMc8L8cJebM06
aRLd8JbmS77n/q9ZN+ckX2qWwhP+39dZ/V8ugc3bMSz1Pzg7r93IsWzbfhEB7k3/Gt4pJIW8XoiU
SXrv+fVnsOrg3lSkrgJ10d3oRmchGSQ3t1lrzjFNw1SleZYTlnqJLJuktRYhvlUMND0dGdJQysPQ
ud29CHB7ZbHpXEWpFV41ctqDRmA/eYTKIrVlN9cTC/0UNuNVFQl8kINJXMeAnLMeXBJsBxUBuqyj
gW32YCB4GXJ0lkaLPTXnu78wbL+5G25Eku8i0Ajy768vGyCHWqqqYS0KjV2EIrscQ2R2KYz1LBVn
GraWKRxrikrSiHI5e4dabVdyxHiMfjxEvx0c28njlKPaGhs7vvSGpt98NoCJU5LSkDYRTWz+vt6T
PsJ48PVYoHMv2IC2tbGTU704Caky50NxANnOx9n5p15QX25MiwaJ/YIhNZuFZnfvxPGeVjTmA7cz
Wb1ROSsODR5Hq16DIHp3qx5aWsJpAZuue+vb6Bx8B6bITJVI4pRE/QxF3Jx+HnhC/fa+JDekmqpp
ms7ZU9T9NOsCRVjgajN4fA7NvuRjqOR+BOazMPKpGqZ8hFLdW6kxEw6WNA5X9GVmIFOgWr56YMQC
ek4WWFIDK4neo0FrTwr+OjfzV0F7XzdPmeauOsjnQYvb26OEXb+Hzt50kGfB45jyo/yD2x8iSqAF
OwnLWpbF3tavTFIqzfa1HFhn1GKvlLRJdQSZCCFN9Cn5o9tvMkkNOa+2Ledwg85V2zi04qHx9Du6
nw8ePeg0sPV94BrZ2hqifKnayefQifdo6hP1dnPfGv67lxWTKoaY9Be/9DDBscqa1HdSDldYjkK7
uY4ooQqMXmUXs82GVWHRqY5FeaWRpUvpxT2MZDlYfrMOsVvHhGLE5HgnKE/sqjsU01k8Cs0PAsWo
XFII7runBtdvF/YQAvx0k3rZldmzn/Jt9IroYoNa3hZq/MnhYdOHl9LGv50F/5x15NcxrWUyLqNg
io3oIhvIXNqBn2TjhKFzGdjFLXspYBLdKYLeomk2JCJdx3WR0vO8MAy/mTG+zH/Tn/+xpg56MAyd
CYiM0ok/l3OaYvOJ945ybUVlAdvOyj2FF+IF2Rfw15591DYzrkXOFf9i//P1svRy7caGssv4oTyb
gOGCDktkB/AuvmdCUqkrBCiObZLeXS1/zqrqvXOtO1cLH8ooVZa+4l5nHARnmUGRuqNYlOfuLaS9
SYepUh3QUL8r5lqk+r1P+kKs2vGyqRLKONl6jLt1o7V0B2J5kh39YXWEfK6eHAxlDKChuGfjhjJ2
godcCbrfRbkYcesDUGBskpnr1HNw27PE3ucAUwHczi29gEG08zVt7Rq0pTHT5KI+hcWnZl3HFILC
cJPXKHIcivHxTWmt8JiE1N6M+nY0n8gQoWZF53QwnzMK1Ja3BX9zcO2SrzjYDAYiDqFcYWiGUQkR
mnNvmqDvaP25g/LCoSOThlCcJj23CStgaBY8/BszpbI3ethK2f23hrmLmnGu9i6pSID4tfoYOBUf
YHclwbGpVA7jMXhSvOFZpt7GjbpVVtHSS/xNlNWnoC23gzf1FFz3nb+I3y4wYDbxSccXuOLco846
R7x1tXGoYv/QtNGdU2OaUHX9hEZmOfagpKHqUaMxOjD0unenDNGjOe6VcFM7kTJ30/G3XyuvkfEh
uq2fPDkUZqtkOEw4p7E+1M2AFIf7AdSscbot0QUGstyYanhjRMWro1Gmd1z8jJRg3OpQutusf+T0
bfAstQeMlsc0jDjjBzjNB+VRustQeQwT49hJiy6W+ZS7gL9wHBD31tfPIz6kqV9kwGFsc/xdxWic
DOpeYWxsyrBd93q4Ecx7lVttAmJls36RmIQ/KCtPbx5LcClo1wevB2UT3wcYRys8rYCpHeU4ULL1
IVdVSIvc3KQIRz8Bq50b/4pSexZQdBvdndLc+uXVaP2W8b0r/LVONcbsEhYIc2PiUfdog3lUipGn
bfVAP3ZB8ZxqzbxgA2CaR8uhpTySaDMbvd8G/fda5UcrD0bTL0rAHEBeJxMooiQNwAQY25FNEC0L
i/ZUPLgYn71tVsILqBRcjU9C1ddu9REmzzwzQCbdSojXFA2+pFDJufBkFOltM4irmGQEfyqxoHL3
oBM05r2B+J3IEpqms4ymdaPLteecEkxJoAHpMqn7UBjLfrKqQLtwhHswIqz6nLB7Yc49H/mgYd5U
U6VeuWopSDfWi2J+BE2wgnWz7Mxl1ZG7a8qFaNSFL7X52ECh8jgAxnH1mY0vCQ3txrsvh6uKuQZh
zazksDjVDDvDeGEjR137aBj0KVO2FvTbXJ1qPCpe2/TuJid2BzAvdsajGdlzja5fZ/1KOKv5sTnX
Y3ojkAj7/mMU0ZPHSTrwDCYPgMdJdNRA3tt+t3QHBlKvLUk52mA1P7kqp08kWssBZQyeNGNdoO43
3eRZMYajSwcwJBShbajKD8GiHzBIFBRD2RDhhyNSQpH5p06eux6Cdg9aWIcDeQuxgzCqsldSb46h
b36mY3uYDsLhcGW01caofewp+UMocIEkNJU65OE9LcQK99sQfQI0x1vuodIHKdx1HqM2N167PMSw
aRJ4w7sNBeifhraV1dy52AnQUPf3QwA8jSqWoVuPLUAvwYpqj8keorG/SDucf5GJyiEunP++7/1j
ORHq2V6KeIsyayzSIaWKHp32xlBfOhF+s1ASyyEFmhjNsjngfl2xRiUbUcaTmlhi0F5mIw7XxmuS
u5/X42+21o7kaCRtW9MkoL2vV0lSd7SyluORW9NKdzsHXAolNjahbE8Bs27+++Vs9p5kiGqawPz9
9XJUmGzNt9mHwJdZD6pYm46X0b2Xa1VSk/35Yt+cqYlelRTmLBZ+CsFfLwbJsFcLjWMDwGWUtFSu
8UOiLO7vf77Od8/wj+ucb6zDuq0ao6JMoChhctsVcYODCsxXSUziPGuy5sIeakorPtvL/HlfztkR
MpPdWKbFREBApoJCyyc5xrUenImHe2F4XHiEjvb1EUZWYqahwq1FGrpf9lDw6XwpOcfnl46Sly51
tjHsO2ROgOJMFL4+qt2cT76GUpMLIsx+fl+XrnQ2CLECwfyseH6JdxvCmO8fCPr5+RKXhsTZ0Mvi
rsEByGmHc552FQ51Tf4MOTOtnSVXIqTX/PP1/ilj/L/HBKyzry/KVGhPtsKyFrlelTdhmqIy1nSj
BqTXShgFHVR8+P/a70hRq35nxx7sHceMybr8+ZdI9e+Jy1bJNnUk04nUOXB+/Sl0aUId1LAFzscF
8DmCL422qm/cmZa9F4MF2dHYkKT4Xsc+HJDh0fRunRhmKhzYmaGII+e/he5NeKoWlJf3oUmDtica
pDSzbrqmBuBon/KAxWhA+6Xrw8Z2aHBrpUUnu3irIL1GVXbVg9vwGgCXugWEUV9WeXBwvHyZKpOO
JWFLWL8HPpQcr1n7OFYge86VdLwOoAW26Bo1BamhQMbAHvfeh2tQdvx32dFXwvnssc0pq1OdDQ9d
+1w3tKAS13xLCR/pymI7msEGaRujWeLDH/vg3ceAz5MAYuZTC4s3cBoftSDkhIzzOb5BFbKW46R1
sm7SvL5O6mMvPsFZ7yI73BJUR8Wq2zaVQI/GuVgM0coyoc6EsUlvVIdgdWxlf4di5qmq6D+Ozjoc
BqTFAClrUJqWGS7VKvogrdKfty0fMvuKNUfOYxJYGxILFhDewY6xd8EA7tJ7qcpPF35wTIFcUqtu
8Q4D+A5Rr0isSJZKvafCTIbCjHjVOl1FxaNfWG8uzHWN3ETTn8BPyCjcTS6UV12EGzx2934x4miE
LIKMDWDxoZziQt8s3XuZdreqd5UpVzEpGm5NjlZkggSOlyYee7xYKzOK7sAG2eGqIUgsMaHY8iRg
FXX+u2qvif7b4J87kKk6IyOaFPmnMYze2ddu6e9nSrGnEuAixHArdSPT4FahG5Jb7RLiQ827bqrP
AUhIp9NJpP9XWg9C9JuRDNWKtUOyJ2y95wTBl5ZSysgfvJosS3wnEcmkJo01NiUOW8TGGrY9hxbE
+QioZP5MoNQe4ufaqYmQTuiQKc8/f3MMur+WhK/f3Nl8QwEii0YxBc51AA5FesiysKJv2a27lnNp
hqm5rOglafIuSOUObxCyz4GIwGvaYunwCPZORM95rh4TtOtmSmNyAFHvKP5zjZMBPesyrTqweQW0
YXVpVeNvneplkP/q47uGU6YPUjQWv0iJQddIzg9ZbCJEi5O8m2B4Cyx8meOtA+0+VYlbQasFwz6b
I4HaKH678PCl6HBPsJXtgjLeciaeK2N1MjNzWfDbSAvdqwIXhJ69++oUcusPj1Hu/tJgbfpp3KLG
koAhSv9ay8YPdGK04lU0a6FeGzwTOBbZaBO1oQ5oUgYOU/YeY1wEJ+Z3gpVsGEO+lmBd6/j2LWsN
zn4nkmyroljpCrHW49sQYjxw5CUVnOVII7hvE/QIsC8djjj+UwOV1BAkTxByRxUobXHAtYh00nZl
0GKpANq6RXZNhXqeZNGhjJNFkCvLPJMn10NYEMaHlt0C6CJ4GoQRZgA1JSQXWUY+GRccvrNqrjBL
ESK6KSOLD7xZUnhFQgHCAdzCY6eJG9N1X73yPe0fNO9zinksB++2ibRro4bZxj/Ajb1QBoEXFSck
MTQvDYLWuIE1anp4DwzlQtVxGnf/d1mijWFQbBSao6nUboUmzpbaWtHbznZCAbNu6G44G2qI2hAE
e46z1dtSeYvSon1rKmoUdTmqjz9/F9+sRBLBsa6Spa6yEp1VvWRbty0Vf85m+QsOkAmFf2G1+3p/
U7PDlpqq0X2z7OlmzzYtfmF76GptkMlhk1+TEIBLx5g8q56ukpQs41tRaGQAhX2FDjPP/3uzxWbn
Tp/W0jQDg9XZVjDAtOiFeYNhcJNvo30xxyGwNWfuzN0rC/fCvkl8M8tIR0WQCdNUgGc+e54a+e0g
3YRcsjo2S+wQ1+MmHBfOHK8iZYQZG+wVqutL1bu/97v2l8uePWRVTDkGSc5JyC1GJO2UqRKEjuTn
TAiA5I0XH61+Hjni73ohLTILWx3oO0MnQOrrJsaU+RAQXiyWpJotnVmFxGEWLceFTvjZzNvpi/Sx
W2Qf9WtOSOL654t/M2whHDs8X+7bdMzpNfxZIrUjjUCAeMTlcj/A1eL7/fkC37zHPy9gnb1Hs626
YDA4vQbxU4Aaxrtyg5efL/HP8fTLly/IHFCnvpulaxpRQF9vQhe0t6KRk4Peu8+pBeuqCquPoWm2
ntMvnbhcWRpjCDpuVSerpPJJYYFiSaAi2aRXbBEBWqOApFNX9/kdaYiPPeSSn3/k2a6Z6UkI3abt
KiyddiUtpq8/UmuYHQaPEyKilYoNnK71JE0PcqdaavFhap6zNnrsqUZpG/BiOIdXcR49/Pwrvg7v
v37E+UF/8On5CY0tEbXEbM0FJiuL/QHQvYOs52Lyloufr/h1gP17RUdlyjAhbPKfafD/McD6QUoh
MwwXqUpmDxuxWlw4j3z9fP73CsIyaQxyMlbts3Njorj0DzKi1+MA3mFhG+0rogAqaOTLz0b0Lbt8
JF2qHY3u+ed7+/adOn9c+my26FFnaYoYEVo0cC/dBLu+JtuN0lHI9tQl+pDFgKiI3AHN/7hw7enD
ORv0VBsMk+MGz/fvZnMUZDTyeZWKKoJP3RjELjHSkJqq3r6DrrMRpCbFvukobJedjPeWpD1eYOW/
HzXPvPr55/wzSZ3/HIlwhNepEzUvzyaSxFOUzrQjcjtHxONmsFRyvFeQGT3cGpa5M6S7IY5li37w
Oi5hltJsQxV4M1RvgV+gBqyv+6JaNfTVRA6VkZOKZrmLEhhM7Yq162dY/Y8QsFZRunN9d2UmsE2C
eV95kMhR5Lrmwc57LMfhYvTHp6rVV06AuNxQ9o5SLRUxwPf5CIPbTKHxHkhOqMPWIWNR1ZzjANYv
oS49QiODPbAMNNh3rTIL03Lla78J4527tbOviWzjtD33DbGi5RZm0GQKGF5aFNBgqNHqr8oAdHxI
VHtxMEvU0UGyi8rmYIH6NXsdlIt4CiRcSQOoI/W8urHufn4Tf33ijArVZC6kR45S5Xwj0skoaHoc
9ItSs8RWdlW7UA0gtkVQZrtGcEhFtX1pDfs6y//zDcJY+T9v/3y1tr2sMe2K5F2YZDSc6/xg1aRQ
RCqVj59v75srWSrFyqmqx0otz+aT2EI9ptUhPo4mwdWcU1Hesl/CplOmdu9fmL2+1lb+uS+L3BJW
EBUOj3U+ew2JGdpuVFiLxjNirKZYD1lRwDmSeOcW9YWZ7O970wzbMFGy6AaKI2v68z/myjYrXURG
FUtEH7UHDULwKlfJUuha/Fk/P8a/10xuy+CUZmi6ZpICeXYtWVvw2MNCXeJ5IhOrfxfPYoUCfQ2p
ZU7uzQY/LllOyZpYRWUn4cXP1NPPv+GsU8zT1VUhDdQDrIpMYOeFJL10G+gVzrjEkgQTjebsQt2S
wDy398Mmu/Bwv7kab5FRo9oGLEJTnp0PZGSCw8/ZoROPs5OP1r7ekx50DxFuGV8lTxfu7a93yVJk
SORVFJ5VS6jTZ/rHu2zqou+imHcJx6K9JiRcwhru/etCI3laLcZi3YY0xDshEHVmLPksJYRjGnVP
qdAhb5ZYYPM6mmT+wEAulSX/GteGoaOZ4sU7Okoa7exZEFlVUUNgm8ulT9LOT3qQwY2yMQQURm9c
GGz/7G2+LA5nD+Psox06bywSjV0m4tp5dNJ3wb501m/aYdzIl36YUyHrFhBWdlgfI9AM659fxl93
q9PacFSHY5M+1efP9odWCn3K9qaxTpiTmgM6BfnyDyuXvJqfL3W2mZ/GNCsg6iSLDb1l8T+/vveY
mEQg7IakZddJ8l3R6PJwolWXFy4BziUaSRc/MJShUK5drwkB4CroNpdGlWTPKnpY76q0MPk3yXji
46HpViJ/J8Ti5x/69/jUHN686phS46M4r7a7Y+KNNuJiGs+2fxsjsd6m6oSmAdu0+vlSYtqBfX39
Ghs/jJOCWZuLnp0cy1GPkRuCxZ5evyBDU12IvbOkN7ok5RkuSbCyLkzc087r6yV11pZpemNKBZV5
tik0y7JN/AaV/FhT51E0KwbY2ofLC3cmv7uMPimcEIbq6vmdmUZRe2GAwqRawqmex3ftZlxjUVuj
Rb8TNz9f7bt7AvU3jS1kcJo8e4y5X/YNgnNAXkpincjgMHd1cvE0NQ3Qr0+OIoPF1Cxtgxs6P+bb
QQBQsWFfOQ42bFkJYFqAoN61ilOszZrSCxs0iqAaMKFLk+bfd8i1OfGDwWDRZcDw2/6YNPvYtts2
YlrK7ZhttBW8OSQAzbWEDNwuc2He55BdAXwcE72jyW3QDi48BQYodh2I0zAU4zj0Lqwcf6+VOj/L
oYUoLckqpZ49+N7QjMBqQ05NHuXVpqr0FQqBcSm9UoNvDbeaBIB+rmW1dmqk1Og6aMGKqvKn76vl
1TDG5soyFPyvQZQgYvDkbhxls466mFg+qsTdXZXU44Ut+dd6ETMRc/wkZkSAy7Sn/bXejQ65eS12
RmTVO4OEP+HguAzJZnU2AAsXAQZ2OQwX5pW/hs9UhdOEYMVjWhHG2b4iadux4EBrLTIzUjaU4+yb
yournZql4SEoR1itnsg2Wa5oFwpU0+D4MnDPrny2pg3dlALq9/SCzM78HEtRHzI9K2gODGjbyWEF
Vhbb/oVzvf79ZRmvlHBYYs47v9po250VO7hGSzy8uMzqCk8OtToTW1lTptsgbu2Dl9tQ40aQhiNq
mkOux/YNUtR6gXfPeM0UI3lqEeTuzSIQv3KrbzE8hiV7eCDSql0lyzAfk5dMVOzVAKrgr0cSIFsI
IbKjDKhOeascvrSCLDIyNHsxmYn9TTqU1a4eaLAbDTxOLPTyPlYBNDQcnRI9IpfHhJhqm4iPO9BL
NxwoSFdVDDfcEHaPySgO+o2FdX01yfo+kTdBxQJLAt3t58ntrzX67Nhy9o0pJLJ5dkkNxzMwsCnE
RCcDuRlRST1dVaiI/afLEepJkZZpjq/ZQUJ+PnE3EVpbvclBQ6gGTu+ATtmsrmLYUIqGhCtvtfA/
roJ/XXJaS/6Y3NBwEFzXhc5C+O74lkxdPt+33shDqe5CPbJnpBWmc1nV+jrsYX5HAsG4lhakeVck
9EJ9Kx5/fghn3+q/v4iNoEUNgfry+YIiIAqQLEZsi6JMYAhHPkSdfc1p6t0T3nvfmcdJQ/rzNc/2
Hf97TTpIbML/2RR8fQpunFtmGQzuogM9TAw5cjSwULF14TLi7LM8v855TVBCBWuR7bjs9u1dlCw4
3HCswdfkHK25RSQSSXuzeo6i5mLt+tKlz4Zy0ZWlbwypDWQ/97AWc1pdhWFYPhWknF3JzC9PeVVf
2vGcn2/+vWPLmBhGdEAseVZgbPMR2ZNj0/MWBj23IsTEGZYDhDQtCOh3RXAUlAKPMKko+m4wVUIO
a9/zn0E4e3A/6kxceAnfPQiNirbUJBUhcb7HbIZUjVU3UEgKMMAMKu+xSnPL8w5RUOxHU3/9eWid
7R7+eQB/Xm768z8+MCFSK9dVLpdj73+0NRj3pHNkF5bV893sv5fhwOoYyEFwCJw9Z98ZusIyAmeB
3m4Zndj1LbJP40hs495+avb/rSOBfImZij3RtLhgKqH78vWu9L7QhzbA9knjoLtK4cc+GF3c7TXk
w3PWmv4EbEY//fwoLfu771SbdrW2Iyir6mezlTLYIW1enyi/0Ng2LhzyVjuY/SJSHhloGLFnoXYr
G6KjIMnr0NMRHSpaTqQdEYnwA2JgozBW4ZAXYsPMt62ohI4aXrdiliHDlY+q3Lo5ju1h7pRbP6g2
EmJ7WuKifVMFRbzhzSF1FVaSSJM1iTeEhQD+xN44uLPSc2Cz47iTG7SbWrL18Etqhx6yDvGVRnrM
4KfDmKj477bdtnTpU1jmdaquPP4msoShXL4p9VGv4kXdsj0rNexv3cyorrEtrLTgzYXd9w/biVrP
ZEin9bAMGnUXD9u6R5cAyDUlmcVQVxP0OR/6tYt3dALSFkymmdHMO19fcV+Q9vobywdW+1a6QDv7
dNGWOAKamwFdP1EnYFtv7eGgtWQbj9hv+YfiCacOoiZE2pLle4FZuW9Wee/vLCSxHTlnXQXzYmKM
ui9wk30a6LYGPJCUGHdLqZOMOc044Y2c6+MdeusSI0DiveS9syyKu8K6rogXCLrfJnTYDNiN5r7a
SY5UGa25rz+EunXKoCJ1prZpNHvXp1cQvXxtPEIbZ+PwFkqiliiyp5mzV8MQUfDcCxkXDQfY+Eqi
re5vld7a5M2jDSTQM+hTqxtw+0ljLy0BHcXawukrKwJicoOsJDTBPsSMETLxwjP3ikECE/oCX1vY
42JAqqWJD9+ZSNzeTQp4N2se/NSb5aY+M4qBpC3YE0BEcxnc+sVrVAIZso6ZshfRpvFfdcgQVqZB
enqtamy/GMIqwzr56SkfKNz7KWYFd5tX13lePvBGJolqvEzt286p97azKnniNotwbd648GeIxEP7
4XxSR0UMAd3GXxKhCrebEDeVm8ViOULe6k9Tfmb+JMBTjDpA5Rp4FQt9nZFHDomKjKlTKKG/DdcO
PpeqV5a2+VCTq6ktCYMLAeDkxS43QZh1fbH0wCc3WU/YmhIZKACA4/e8Y9PfN2Q61pW3NQP2gR1s
J61YwgL7jaiS9MVTbK51aIJ9CfFJsBAqAIziF2ltdUkWO2mXG+T3cyqNEM/oQfZ8L+E1G0TG2yzR
7ohcUr3fdrQy/HqutYSDVydnfBmxRAm6bHDrbXUxuVzJX9GMD03/IAB2S78GYucWpPMM3/4sgNwk
vIzYY/fZqaqFzgkpRHRA3KvXGFdZDXCkZA5ACW/uqxilBdLvrtwiGAoI5lUrRMIFcRo22Tve2mFt
U13mlKe29lER88WI6zz9qA3U3t6mHJaeu1ahSvlhT94gIJ4buguATqJZOumunSmPG0xNft8Xd0nc
znv50iSEfuIgGIR7XcLgTeGfG4xWA4gPOEcPca8R/RrVG52wHVeDC9w8o7InW67qfqkDXLpr0cLX
xDlBniIw7iwHWlPdWxQ4ivQ5Y78jUNsrBL+Qa2mCF3Ovu+o05Q+LvifpxSenBjlQu+oaSLKBiUpK
Xcv8rbQjErvEogKK5GBk4VD34CcvUXQjHUJ2IovwtXrj0yg3SkTMgKSh+JGypyaEdGiHrqGAzCFa
vljpO5QUwhIh0iP8WHikOhcw7CehOFbgslsRcODJaEpmxn3wS88raH17St6QkYJ5qwKu8h80cugU
MfcTGK1rrz4OQCQyC5ad+msQbwI4htNcRcEhTXeivx1THFWSgSt2sRJvyqR4MXWM2KO+9fv+2S2G
VSSsh6Avj7G47yGxAoJbEiwA/IVgtwEXvw5NB0iF9GBByxJKze9K8pDagqPzKo+OxmRnEwxc3DKu
atN1QK3OLKIeNdy6VXnvQ/CESEkNKO320oQ6M24Kc+UrL4Nnzawsmg9tvAybjyFELsdhYAdWkYCQ
3tsXpNDXxFXZaz9dk/w803WTSKxtomx176iMDzmknEA/kcrlYqeoivEG/dzWb8DIDOoqzQ4I9Eqo
K4PpX8USSEpAgnjurU3vJezjTRjPqmZGuiewRG84kuu8MqS3K3K5JGt+hBNl6g85mdR+urXxhVQB
KPnuaiSMxYs3Vkc0jpib+bEZE058oH8B5hctkU9I2aQNBS58T8jDCJwewAcmcDCqcfih+nsy3nEZ
WkxWkPy8YCE6pFHIrOrw2sV9rgAZlN5729aIpJ7DKS8Ce5np3usT9iV+t3250UEIxURJhgJW4Eik
JDSmSAflbul8syev2vQ41TPz3U1ySq63aNjngNNXPe3vUXfW6SD5bHWWoblHaWLIWNUAz4mQ1ZWU
c9VaFUTMZjuvOVV4IlW9wmT0WRQPPrnZhf8pPWdjjyWciheRPMEoVdTfXX7TmTd19AxAqmsaYp4g
JLZ3MRQib+LMgf3GQKeAhW3do+9vRW3Qld6xxLn+B3Krtrqzqns0tMBfrgLel66ihXewmmrvJNLP
EiEXjA/6rFT9ZmUOJTt6alEX+C5hVIwAKo8PA+WqtHhq2weN5z1qDiB13LFYkr3fuo1l8Dck8iT+
5aMuGzE5NoKFLnzwcG/W+LFYRSzwAxF+xaHpIJzd+thK3OqUZdp9H6MiTQjZc8p1QpQMpQMW318i
KGcDIb2xeyNad4YFZBHnx4o3AvcYLB2hhdNe4+BnBIgE2AoD+o9wPVot2JINugHQOlPUeFtOmSL5
FB+/7AGd4pFGdLuse1J8E+Ii9AKZG5KFLJlF6r5i/+MnS70XOz+EgGneO2QRTLRxbYCCJBnERtIv
RuUpUZvjoJRzUmgZEN0yy3cmWd6RDkWAs72TPlLUgLwOIW84NY3KaeXQGO9OSIyide1AWxfRGwjI
qiJBIduPw71pgWKoj2qMQDOr9xAUSIOwYdyA0RfBtoiUN7cNmKu7X13WfsjukNoQYvSPEobMSCYN
Fg7buynFVcCC0A9bqCcYhlKMLCVBp5b91uHpTBDyjR8/763/bcH+Uan6Z0uvU2K1paSqiDji65Y+
q5S+KRrVXTQKKSNcV4W02SDZ1pVmO2TBJnVRAKW3PWsaeJyhvvNgk+gWL9KG812808dYu5CElJQz
bH0VYQ3W8HYL5Q2TOWEFW7u8VoEeRsRZ5r6zbLKppIG1z/zoYhbDY+hGcxvho8B+qVE1dYjjQmv/
i4PjozZgWQMXhbAa1sRvA2nqcCj1qy78VDx/aVfQ1t2OhQG8nHIqjP1osHzlXT1PyM7pfXAc6EHT
gYj1dF9IE8vlyh5+Oe2Thmu5JFdNIbw20G40wtjIRbMAimRoFUtgr2l0cmULC6NBocL/DbhrXhNY
KIFfViG/E2FBytBK7aXN6kxWC0g3AR3ZGw40WWr3kCvK3oLYnlTRQR/bRTaC1mjptgWfUX2vw6Uo
JuMxSucVZ/M4ulWVq95/CormMBoOvl00v5I/cLHQ5dexv62bck9DBrS4PqdXvLYcTnzivVeepzR6
hQ2qmyr37H0Xev1uhcAwy3YZk7zcgL2asnAD2a79mEQjBleLMw/uH2bDj7GSpywJbgYHjFNJYmu3
cRtzXmseDkx/n8BiBGmz0NqUk5+cp9WDJV6L+iPntNKajBd5l7JxJxOdQNyHCu7JmBkoWJ+RzmFO
ApNBLptBZpYtb007WCbVHQ3luV8dM+eBLW1c3ITTlnoEbn9lk+7j7xpZAGMrFxKad+t2V9VwrKzf
CmpUTSWraROoz41agI14HdLfiRzAMrLMIl9WbLF0EKBrMLITznkuzHE7e3QK0GapRwjgL03T1y2R
kuR1L1oDdBm+NDNylwWcTEBoDjw5TDlH2kdMudHtUBERAQSIlKpw3QJ8yW5B7s/t4tVoiJUclQVO
66spLq98LScMkb3u26VirozuTi12AZN+QBjyS9kdB+udk19H20KON66yUXWBk9K/EmW+qlBN4+Va
UPcH9sjM2KzL+MEaSRhq65kVFBB0WQyRkl7BYNk1o3PUh98px78uT68b/Xko75SRZas3lkINr0y9
3VXWi+GRNJduWpbVyMVcC4iaNA8OAg0O3hruqpmLuTfxHzCtojppIcADg5asJpUVXzWBXLN7X1Gi
nLhJFyqf3x3s0RlOfQGUOsg5v04+QSTjXksJgmpiQm2qfWU8FsOFKe6smPvvBPfHNc4qMbFOCLg6
mvbCoVQBRSIM57WuIaAIKgCyw/7nCXX62/6aTv+42lnLwcRd6Zd67uDmeTYqKIqcBX++wneFUjZ2
OKEMJKnivOTTW13lljk5eimDlPU/fIWW0T2R4JsvAs12l7HVGIuaov//z62hH2DPiGQQefPXl6VE
yuhVCJMWKXvxvVmqoDfclO3gz/f3zZiYdCBUdk2L9rV1VmMqOm3AsE9Ji5QWhQ1eTYPNuFQ3mypG
Z6/JoOKOOAzFCeqks7pZ2llW63oCLoCpiEUR6w6nxeIlLuMTomq2SNFdhTEW/P6+aRpvrufQYvvW
PP58r98UJSHfGBwI6AxLqtBfH2ngta3FOHQX9RQqJahA3KhqYT62OFeJXHd0MpPpDgzLny+rf1eR
NvR/yt5CSsT3Z8M07KWv6wSaEDCSzWk4zEt2T8VtMbDXExlxYGAAO9bU/jluHECBN6StzHrSAYOU
eOdSWYX6jYprP+EUnlZAResovFUzcavnWrUkC2dvl+gcGxv3XJu5c61G9y8/GnIDgwSaln5Eaczu
+l4GbyFAOxcPSW/t4AUsuv7W+B/SzmS3cWTruk9EgH0zFSmqly339oRwy74Ptk//LxV+4DpVRhr3
u4MaZWVSJIMRJ07svVfXLpJWhrdxiw590afMCgWO6Yp2HjtaucAPrC90MitkAl3Jy9UEfz9mjQwb
+aRSmycT/3NWVStBjplxdlpoEe2F+74e/JQeQqguTVIAGbxkjy/khh782xB9sqtdptqjPl4PzV0o
PYdEZGQUB/aqC29LMFoFBWD7nGoHtKteCWOcTPnAJkYR145FFjM15UY6Lzjn4H9n3Iztl5TTF4zg
ztbz3jLqO8o4FIbNe5Mnh7wgcjUrr/WhgQ5FvLRmtc+EaGwkkIwGOKDS2I1ttE85q4F7L+9KSlxh
3aZV5JPZcyOn+aLHDN+O6rIPlWU8qnCUYL4KguzS8jmlS2M53TYoBQl5nafM7J5H2relvZpbga/J
2KrCvm865bnos40g49HSWrenBpx60rvMm8ps/SxK8FY/WpXtxinmjvJlms4Qk0dT/QjsgCVk43QG
WZRkdQ0rqXw12oesbnfdCFnUCMA6DaupAaiT4q6icTC18XUj013pkVmB5atjddH2N7kYN4MOe0z4
vUIU67xtDDYFawlWZVRQ1pXTDrWlq4RPE9uTKhtXmWKwJ+FUCh5ZTMhhlt4ZnUQqJVHYoBPsvtmh
BaVJNdDs6VakWI90R2iAEmpp8z8MOn0mNfFi60oOjIWwzmEmNNkIsRHmwok3pfk5YMyng5aJR2t6
U3i5cnOfZPViGrZEpiwdBUTrKiIA2VZIGc3fq35DUBwBBkDsN+xdWNEcIkdKKM7W/GrV5rWkkCpN
AOZkXPG7JWOXAzOnVwHGV9Ifp3TvTO8t9rZpVcl8Y+DLAzY7MdHJDur/W41ejhadwEG7WUKPCZTk
kBOsD+e0BAdqwfPLbP9cY7fR1xTweQy88TtLzvcpufvuENMxXBT11iQ5WGmLVavcafpnLB1n+2am
o+KciWmy6hLiTQqv1O6g10XhRhCUmTaeET93CRmg4aJV9ziPKN1lGv9k9+rFo1l9VfrXZChX8aDR
EDavhD6sQmk5ohubss0sESVLoV/J7wNLI8fUb8S1MtcHS87InmJ6EDObkCaAqhqB/iMeuPZKp4US
LO7mLFlZCb3A6LqvNRpe+zTYNfJdpazYRd9mYh9ZSLhgJjSuab4SM+TmkGrU4V21trm1qqddTUKC
c8IWVpenxszcEDYK//oMgQ9ow8Q0okOY7RrDNZMaLAbMscym1wBS+8kaV102+5MOgXq+mcvQs20q
iuB50htPtMjFSF2PTNAsIsCEB7UUll3LJjN4bonQMOp4QXpH0d5KnxM7xlTzlBwOV/w2Q/QayZwm
LYyv7jxYRPxEkG+EWI9yuj5N1TFhawWkSxcEY42buXkEWLkOkvkkOfM+scCUe41g+07G5cATPW/A
V7m+SaNfjo5/KD/+WDnO5da3gy0pnU1D5BwFEMwx+ZkClCoWQbrUtWRasW6cZcZy6Rka5tu/r1oX
Npx/Tp9QkZwdTUjNDYqsPy8d65ozERPseMKTwiUZp6qbrsG1rt85HYidVfwBSWyl/KJ0+qkeoTa1
sO8bio0/5c+r0iNOjEZLHc/ubpLqkR2PFv9y9v3LJbQLTeDUSHrT1WqATqVQdn1Yd4QcEqSiN6m8
+ftD/PH1/edutIsiTtStqHGEIExBSEFqVLMjSPI6iMRnlUBnFurBisb/ynbz/9/bt2uei7FvQ2ZK
pXKyh8zxJqWrXb20eJBnO6GciO5/vL2LggrcqRijmJdFgQP8riTHM/Ll6l6qjpF4kev+9L89zovN
hYq8Z3JarufAbVck0RMWLx9mLXsVLEnoR4jPSpL59e9X/cc+eFm+6jaCSfQSuFm0i9vM9FYdVANL
AlI/IsrdjIhktztgF9cX9i1ANqK3SExync1vyuXzaP/XlWkUabjDzgK0i/FjhYYyC+IKPMV6hSO5
C5t6NZL4bydAKQ0iiGd9ryqkRP1yx+c7+tt1L8ZQoamDyIAkeSN8ScqtknD5+EGb2w2AY9+pH0xI
EFZQvXRV+worvadVkfX0Mv/+O34q2HVHxx6HQkXGR/TnUHawjGpEB3FiqjaZV8QTdcEweHVvr2UY
apXE+vX3K/6woTR0BIiyynXRjl5MejJJuYpZFo6Xc5IQYJ8ptF+u8OPs8+0K5ynj2+c5kqBdTAAD
vRGhE4K6ZURfeI4q7+838sM+/I8buXh0zajIqUQzxkvwugG9cxULoBmnZaQp/7JG/SQ/+X4t/WJC
NcJEdSQLnYIVnMG9MpaZvAInGAxRtpT0uljqQ53segu9N+pHMKDtCIhYc4Avarr4RZannD+KPwcv
vlFHw0VhGSxS2sUTtsxwbuymkrzeJCLf7+qCXmsj5V1KrJUS3bCVLk/WpAV7k3BhWM/UUnKehW+O
Fau/rKL/fg0qKyghFRgCHPTnFx8wkAkB0VZyPDOL15pBgjtp+vkoHZIqW/39jf97YCHVMHDNIu4m
3/WfTei3gSVYxjPn/M2qOPBlPMiEWrgk9v73fQk8m1h+dPTuzEoXk+E0sxlUBC+76W7ZS/WcB/z9
Pn6cbr9f4WKWD8dQyXLMNx6EZYukCr33GyI4QGEM81uTxdISqRO5N91AZdgQt6HYJ7rj+UdeJcqy
QV1Po9cRK51Y50UXWcHy7z/whwetKapiYE9GskzK359fcNDn8SQVKdqmpr4CJnMTc9bf/Bpx++/J
j2H8n8v840D89j6jOoNWbyWSp8YpG4qOMO0QvcxbIL2x9Xf/p3v655v6djEbOrhjC+4pJpqpDT8z
nLR1+1sD8oevgVtClM/IUXRUVH8+OXTQCOnnXPIkrVm3bcUZHe47opp2eiF//B/uSMdHfja6oNc6
v8VvdwQjnFi6jFmg6rAgC5zK665A1ZBobfXLBPjvRYM39e1S59v+dql46EtrykrJc6BJjqHBblP8
8lH8+OS+XeJiXapBxKmBzSXyPPhQSmkvm+FOBPk2yaZfxNS/3c3F9CnHQ6nOdiF5Zl35PFvosr/0
A3+8GdpvMrMU4cTGxRUABkI4zRnZkeBw0zrTmHL4oAECrt+em/Lj3ZhYrxG6UkBc9vz0PNSmSmQc
A7ho3gsMbx4xMmvcoxxh7OCMH0LvN93eb9c8//m38TAPU91kcMG8wUDWM/sG8//fB/cPSy5D7ttt
XYxu2yC1yuj/uS3FV1/bQ7rqXXOhPJiPwbL77wffHyvLxfvidG4ik4KVRWojZiPEJhzj9HK/0aPk
lxbtvwteFjGT5dLglZk0a/98dEIt5shoKXjlbbxOt2LNEbdPR++XZfkHJeef17n4ZIluiWRilR0v
fJCBypNUuar8/tG5T9B6YAuMveiXQY8HjN/+r7rk2zu7uCaxSP9/jlVGVjOlR/ggcRA5qOMm5fwQ
xEbS5UccxJFbCvHZTs2OEmnfZ+bSRD0U4BTTQ866OgRRVoMGsdePmUEGsFogYe8SufX6gaPKItQR
VWWeERpbOw/xRGOGByWfvytgJWejuymzd9MkUTYwVnlJDKKT9u/mrLixiFfkiqzMiKDKvPEHuQQm
T94QZ1gK2RuSdpfInGGqx4YT2YHw/rbjGBA6dhwKQuJ8Z1A5VIYXata+ad+lRu22SEV6BaUBKhyg
E0nzBHNxCf5lmWZ0uHJw3xHoaM4d254AVcdcFeqhb8gFTB/ls+gA93jUxv6YP50Do/WxddOaRN1A
X8zGMtGyhVVxXJy862TFcfTrKUqyk3IAnc3kaeN17ESccU6+chaxOLWMMs1xoVMuoN14UIDBtCW0
Q4OVrUt+bEvLLvjUkPKNOb3AgevbsOdGE40KdMIABifz1kjjsmpe9Gj0LSB62Gk20rwzOL9VjdLr
xRXuUGUpt/AJAiLhLZyATAi+ClA0PwO0DZxNToKTvUnrdRKcsze0ZWi27hjnHzLQTNXay5y9ynPz
UCYyREYUAwS0LFIasRrItpBTXSI4j80kaLiJ/FTU45WqTLyiFE9SkYMesq3+buaQOX4tyJYykHg5
er5v2aGXpP8Q+8BtWte5bN+KTLxmHcfTRew1fbKEhxR1AAR5xypRYiLvjrI4ikFsHBMFMoU15qu4
eIIW4qG2X9IO9RUeFcWSn0yKlxG0CuaW8NVmESs3WUP60lkfxGsi/ts4I4Lk387pfvqimRE5KmNh
sQyQK3/OHJE0dXIW8HLsREJNoE4CBgvM8CjViCEg4hLgYKs/WVIdf2VjlNwhyyeGVG2rdg34irgm
TZC8/cs8/e+NNPM0HpqzMp8DtssNvIbNM0YZIHkl+9eN5RuP9rB4bwH+LU0EbAuywH+p5H5+EN8u
efEgaBSqhrApsojea5ejZ7oychEXsF7jz8vck7z2ly3Br5e82BOUhqGNUsglhYfe1IWCvLY37+nG
9BsX3fLm7w/1x+X12/7uohbSJyNMAd9IXhjbA2g8IR3YVA+/WAp+qvLpuBhs22SVd3dxTxPRuWXX
M56UwoB71sGUdAvgLsRMNPLj3+/op5UBoYF59hWotFwv6uJEgIIRCbXqFM0fRjjCyz5rvVVjr+pQ
Ouyq+aVH+FMFpgI7wK3H9azLxgpZjVMqyD72yCTYV+ZHYPUezqMFyTT/fe1AwJAmk17FvpBt3Z+f
5RxWo65ODI1afgkQkPcRjckOVmwzPv0fHuK3K10sr1oOOjU+D4t8qtdK3D808rRpFbFLyAK3zPmX
8fHjI/x2uYtRmJOZ2wwKX3ZfBLqbZPmjORh3/VnYDIyh/B8f40UJVp2NbNE/W4z5Vpc+wdwCEfAd
8evs8dPH9f19XWxunUAeJhz7509ZRrkJlnUbbhOC33Fsl9dkbcSeUf63nm1UIxiF/vMwL/e6ehol
hMvx7tQezpOuvfa5/Mv7+unGGIYwfBySorDI/jkQawfEBCp29p6zspDj10m///v4+2nC+H6Bi/E3
G2rV6jkXkAcvhvVW29sWI8nfL/LTqPt+kYtR11mprQby2c9itzhAj0A2lrUyohv/74Khz8cIKoEZ
/3leFyMuaI3WKSeulHYlbCciLDH1/P1mfnolhFAoOptA0jL0i2mvqmelVs+bmJAoMhcm2Y1dKHd/
v8YPU+sfG4qLBxY6UukIgw1FLF51Z0nCD9CJ7Tig2qre/n6pn/aaf1zr4pG1utkbozhvXlbnsP29
6QJOdCkvp2tioFxxaj5/k7T88Aj/uOTF56r22H84ZaLNa99k2VdBwPv/5aYs1TA1lkJyzC6ugLPG
GaOQHry+msOV/lB4BFKA/N3Te4/ZcRC9mrq/7c/+fVucOmoEDeqOc/bAXXxLw6QWQarHtpeTt3GG
PEIItITh//3efrqKw5KkWLjVaQ1cjA1Icg56UcIppNJubiNsBaiuhbX8+1VwO/7w1f7RBb5okGO2
nXJ84YEnn6mb8ezP0X3WqMuELQctKSlFN9Btsrm468wud00Lc5FuPKs4RZqh28bDfpxvyoTTJhom
saldBUHvOdVnNr/g9QSnrHmGXHCSIKHwVhGLUewhJ7IZefqtgl4oSwnbT/GMY4zrq2IxhVcS4EXp
MLQOZ+1kNANStcpHalVEAtWuhL5mw8NMc2tZm4iB0d7o6lOEaTedE7YBXylHCVOIadpKrqL4LsjZ
WKHYcTKO4YKbIbavZ3l2SUyMQ4iIDfYM9LzlOV009WrUFkEK3MgY9vCZ61IsFWjMlrLrSPO1s/uu
XmolG5sZfcBIW/cpZ7+gVDeaflfAJTCNCB3tpleQ9sB0jVHaYPXFRjUbrt7ekoct6md0jgvNusnU
2RXm65AKspQfM/W1Hgj+rQG+azijcP1p92ZLUJvJM1ZunOE90Te24XUlPF3H72usSO1TFp7iHPR2
vtFJ4k1MAXbwLkClEtd3ovqI4SlVkOv0FJbI06jgw9A/pupFHWUYML1HQERJVBn7egv8UFa+ly0O
hgGsNdbFfpdZ+1pErrDKpV6u5WRrIU0Kz6SOQl9GxRlsvTCJrhdvgoTipmMxDru1jNNxCDzdONEV
V8pXTbxI+rE2rWU8SAtZfAaA6ixUUBhYLHw0jUazS7tBd7/qzHwXE+ZMOhDk3tM8DMdZBp0LgHtm
cIx4HyILKaBsr4fznSMlQWhg06RD3Sr494wZvQhvLLCe6EWo0eTaMiC/4K0WAYRmDAxB9zorX2Od
HhDcMlBQHtngC2z7oAodQRoYFzzJSpTutBmKpEJXo4Z9DjBCgsBJOO+dMubrwWiJS9uXPXmj2Asw
5ss9PgvYiqH60DLXWaiqVHHoznqj1yD1APbqBXv0cqPO96XcLnQzwcuznc4028hPHf6cjgE/LYpQ
5zpEndDvrllOpdWcv1k9hr100bcowEGDm6mrDV/auA+N93jcFuVJCdj/b8i6c41oXhLjo0VrQwfy
DcG6bEg9sxC1m8MizPcyLQV0Tnq+GdrY1VE/jSJZOtJ7IZ4UPmO0eYQ3cC1QUP2XPGoenrfF2QqG
QCdDMGe+OWTwatcSwj97Im8Zr5ONy2+SPiRl1alvunmTtlBX6GUap0nx53ltVg+pcsVKu9BMRMg7
6Ty71Hej/Gghpe7DozEhHszmqyD8COgcaUa7HGi/SEF7rTFuJQ25fIC9FKsi+JcNwE6+wo8qaBbp
IG/C+SbUXycJQk78lAU8hZGhpqU4ErXrSSOjXCGx+2UK71qlfaxMcW3hvqnUeRsmL0pVbapoi+Yw
HpZWj9Mklr8ihSxbu+EEu9LTnRqkBw6UCgw/8yfjNUNYJ+EfLQEa5+pBnTJv1rUb23rq6HsMwW0a
7FNxY6KvArOtlHu6u5wsON3dVK7C9KDMhZu2e7Mc3EIiFz287nD3KTG5W4I5xaXXMaAcDNaq/gaA
VmTyqikH7BD7MV1Z3boBgmSh9dP+wSEL/U0W7051shzaHwhGQwjy0GwS/krav84Jz7HpFxkZ8HPM
PIcraleNtzpSs1K6HdWSLOb3LL6Jlcoj6snCKqdslOhakL+V9VekMbldsIwNlbaUCW4Bd3Tstc1H
w7lPH8JGONjp+5RuHeVYZkcF1jNfWu+s6janjXF2qKYugZueZB+cfptFqPVPZa7CkDt2hHb0+rRQ
goMar53hcxy3jbXR0le9fE2ng1Ufes5lK5r9+iP1sW26ZP66KS7jaNJXGpZmYTxhbuyKG5HpIxp7
Y2m0TFFoCUWiwql96wWPJLmP4LOaqUm26VqTngbgMxGtOoU7SksAy3qF6XgpOJSuYNfBwt1iKGBT
uNSnGnDyC2HGeHTX+UxbHuZrME0Wa9kpOcsKe1aeeF4a2c6h1VbT1FmMve4p8J00rNk5D5g6Yaq9
pO/wIl3r9vu5Lo6hmKrYl+n4D/TxihIFJZq0Hjjycxg/x9KXxGF/kj9OzlVRXxtMnc19zFg5f6Ww
n5QWu9XSwhkib9PhvXc2rXPUZhSqgJqtEl7ixBb9bO/eJ/EXJqNa2ZQ1+Lmar5RMeFpe0zEnGDqe
aKhNKPxWUxIBrt8ESbDsVZ5MZ7yC312k8acGij7zBmhbagFwQCO5UloUY7jWpk8MIru402hxJsOD
wqhTABXlWPVZs2sAqyb6lGatREBbodFjeJqrtZkOwK3EXsUwcnZrtyEuyXMUrpruA8lrcsze+I+j
jy67z0ExRR9BFfB6r+MR24/xgORmV9TZQzpn2Br5hvpwqZmP4XSb1PcFVZM4penLRKSsGs7gyKJF
agQ+ut+ZUEwMZG4FxqvB06fIL/k0r3BrseaqSzJslkLl3ypfq9zGeyEvKyYwp+GIHENnRURK0PY4
yboE9mv8hFYad04IdToGRID/Doy5wTa7hxsQR8Neydpd1m7kfl3Ee805BcOHVM8bUI6ugUFNhq/N
LmPRYiJus/YqjQpu92bsCUrH6iqP75l9VONXETHGurvZ4D6S115+baPKr7t0DerM08zoJmBaxxpJ
RAsy9fjGsF8QORDEyqtGcn2jGG4n+al6nVRIFb0S7eGxiTyYzXbr891Lzgoyd2PsFHBQ2Kotj5Z8
M7ym1Z1mu1JFlIFXpUsLuXYSbqoJbWrE7LokR30w3ewtqh9a62OS3BgstOGm6o6vO5SOdcA844WK
PyYClf0+FlcFVnoUp9W8hofOQukaGRbuJ9ncq0iQg1fAVEVKWKePzjiijLfbx45YMeBg1g3R7VjF
MA0tEohfw32Fjdvu70tl49BjnorbLL0yIpx5VAZ+Kz3EJAqLBVKhMr9W9TtTwX6z5bOg5sP0GqSr
c5OdsFy13Nv1Wrc3MhDknIMW/Tni+5Dv4MUPPffvxuVNbL01dG5wjBOMrOb+hOJV2wrJDZl0cZSV
mNZLAv2ihRW6UkYo/jYznjLyIRrrNJGIQLoepxGqVyc5BAsLaHu6qCbDG9oHrfHqeFPV4CXV4xA8
at0qqI+4qrXhOkUcPF+3HETkptvJ7qCsCvNT1Z6zDAPuYqTeMT4Z2Rr6Fg3/K3OYoOutFp5pPmpm
vmj6W9KbkMCo7M3ng2SvkGsW+tV0NMo7LkmSRsUcPBC1j2jZvpWrakE8ig6fq17qha/kvjAO9ngH
Y4fPD/w3VjQ057M4ki0RUB6czUqkVczrNFoN+lrTHzt1Tce9wBM8EE7xFcVLSi/OLBYNQRq284xK
BovVswi2Yb4z2lOdgR9Yx8kKlhqTRJs+mOLQXFvVgQ9pqvYt9UGzlVSu4EUtZc8ubbc0ZTTp2Zw3
zMzSY5Iir5Y+AoI752PQvMjTM9ZjE2uAtkddbY63WF8D49inaws1e7pt8ZvPp1bG6PGGUp8iYXwZ
5ltFu9PibSkznnZV9jILL8Pb+NkxksroYGZL6L7NfFL6Z4IEJnuDm7XqT22ytRUJOLzb6puZNpjw
Ayxt0VN69gluJqoYzQAjsUrrJRkFM7i/x5ChmwnXkXcquep99gBWlPVxkNcASiYDmt+xEkQH7Ofu
oTnnJ/h2SQTCPwpx3tSwnQaPJT0aqJhAhqtPjr3Pgr2ubciDq22OU4zBxFaSRrmnpzMnISlIB+E8
8nEPRIuk4S40XbNbgaDCCXEKcn8c3RyWQ7Q3lScrh5Liqekqse/C+taOfc5YZWVdTbthWEqY1out
rJ56wO8W4ZDtYlJXNPfBu4tq0d3r5yO45RRD4EvXqkoRQJDmIPzGPOVDv3DKZZS5VqC6dsYqsney
agEVNqX866sjmSaGvOnzXcARWbYkWYIKcWo2SbEw7CPxKhOrYE4evnLesz3a8ToWKTS4W3lekdpR
8TN42bVNt5rI2AU8nPZU1Ry2BCcxexR75lx5mTipxSo2cCPuQ5Cs0rYY2EOFu1b/QIul9K8Stmvh
vAntISFft91RBpfO81iewjpZqBk+51XU8cI25+givd+z5gM03RZsTYoHK7lvevZiCxX0xbktlpAQ
YZFvsOjHHTN5Sx3PsJClEyZw2zxU9X1ZHDT2wNkxwE/rpB85wEnOBp3qkMd+117X6XaQr7T6ZNvX
ERnbwcrJjsQLJnxH0l0hs6dMPGXgXCDcJ/Yywcgohkd8KPglgbP6mL6jAlKkb3bxQrJmhDVaKy1r
47HvfBxGRrTEeB7qzAGLkhNV9t2gqaVhhySe3XvebHI+YV5vEn3K9S3nsW3+oDa4ac+hKK04mYjN
U38iflJnqlwMnGeZ/McAqcXW7kASeSDaI0o/+BzYcRZlv64pyRwiCFaVuTbsZUjacL6ug0cjZDgt
4RehSbPR0sv7UFlpKhBTom8I3Fio/TJ6b7RjKZPwrLhd+tE8D2xsF6K9xnU8WsQkECK3G+01NpuG
vgOm/Ww7cPzUPBTZhzMs4JcM4w0x35GzZS3nzNQdg5U5nXRApoFfTE9Ekyi2W8RPxFJIBUfJa1nb
xM79KC9VdW8Mr4a+MBE+KSQS4GHmbTFp5elhcBjPsHHUO9Oh7r+egQAmy156UfS9Ed/r5S2rRx6v
E26I9aOhOH7TZm0Rdd7YrSvpqo2vjPpE14NewjT5I1ZMarXGbSiMrM6NutuYXDrb3CZ47ls3tw5W
s62sg+1wfGjtivzJSH2yTWXtOCgUvSthr+0EUqF81YwrCjM93Ros4zMZKedmVuaW+mJ0rnXzXSTM
3tc26mmbgA1CIPQ7S1+OUILi/K1xHgYs1vMqzwlB9wP9qR9vcYGr42nKlnm/tsvz/FAqvsKQaYoX
+hbtsIV4ysvX66OUEsg0vJcwCim8x7cs32fTs1K8VvFHPL1QhmPBLc+DFwP1tskw43Sf2LsqfR3I
G6W9Mvl7huFPzVavH4fJk9W3nCPdBPdq+4DLFudIaW4Se0dcSs+hdbCeSaK3nEUIm0nBXYXwFCuJ
Q+nyEoTPFvvz+clQboNgiQFODOs4q11ymyLlLcD3yp4DkJDkGSOJo5tRetFsjtV9fpFTPbXmrjdv
LHI7onf83ZqOdNSNxKpRjpbqDzweILBESGOnkbYGf9odZ81TxxX7kOatifZhstLBoZJ1cjvNV3Lh
ReNXhz8kilx5uBXGTW75ZsY2jUCZ0nfK156EK2cz5UfHeCFJjfJHWMdGeSrNg9oe5ZnuBQ7v8I6h
XkCVZ54psMsVxU1u+Djw6UsIunEVmY3rsn7Q6BG1jAUlfKGXEkXHwfCUrPRETmaovjoHYzi54kmK
voHNLMG6LYjkKBs2pJjIwH8w9sBxTqh8AmJUrgZ5O3ARCyQ0aQDO8Iz1Ox/vU8fX+4fQ2BXWWyff
a+POKl8HkYLCGTjQJ6hh1Y9XOpIDOb4vzS/mA0p3rfctNXfL6bZjv27JV6ZJefEk9/XWGIF7KhN2
4SvgoMN4r0p7FSWQKlzpMRyoSjahct+Ktzy8jaj+1eChzm/JOjXUB6GDJPON8qp31MWkPbfkBuWG
5qYBA7M9Mv/boTc2blDdt91nMt1K5prkhVBfi3k3wG1iUWiHGx3B57DTk8M4P80DP1P3O7VzZ9yC
lbmSnLUwqCgyujCMJcLLAByv1H5bKze9+lwmq7lQvDAhvsoP2OYWtB/dmi33mYJeG5se8zjtozZy
Z7JCbeuD6T4sdi0KC0hhnfjMkhtcmDgLEJB04hDMWKnWlblR5VWSbQKxG8f7Ob0ek4dsIlUwOYbV
uz6vc3lGfPrWjV8Kyhq5BjG4r+q7CD1O4baCQCqsfawFxgY8WGbvtXiXA/jBka6ucmAG2OprmmcU
8AFb6yvZgEjgDsZRIL0KFnW1H7ITnnOBiAU4Iy4qmQJYbW5sDGiJP5Q4Gb0xvZJyers0b3wpTt2q
vBLxNir9hHNzJBm01QETlOxT2lVMyFjALyaB4tCbROrjaZTvw3xrdcdQYwUisnptkokT3gXtvRUi
D/xo2qfE+Ihzlg+vI9m539nKcxueBrohE+kg7PCzzi/rU577sBcWY/WF7pmt+SokoWCot/O4LZNn
9g1sgmfMa9GuLa/t7joMtyVRTzJbZ92ze6+ml1s8lFp97gx5VucZfUkeTwraQ1ukjzUDn8gYc9fY
BLddUdQnsLqs9dxC0Eu3FTtQKqB8K1fQ27AyYXud1mO3MpNkIb/UBoz6bd7cOYxDYsbOT0qQK0Zw
Dq48EZEm8ziE4+1MugbEMY2eLyVQlmMCezgHZ9As1O6EuWW5zKbVmPpJtzTZyQAuq327WkXxCnss
LyKUN1PN+kwXZSemXaNeGx20kEWYbWG7ptVOrnyb/m2y6ekYk/8jXRsh0Jg9RQLdmUIrWcFoBoq1
01P38KG8WZJgUJwkgNt6/Tb0eF4PIvXDel/X7B78qFnr5U5omyJiNmFIDtVZsrSwG/LvSB1paOzZ
ByzBeo27NrsnXSkFIN6aX6TCU6Syd1hL0l7Xaxegm2ofGmVt0EkcfLm4oj9TsVRiQllO4b6LN3n7
lOYNOY9nAfqTEpBQVrGi3+fdPi/XoQZPecb7exWHp6i/FsOWHLltwm8Yui+Z2imcV3z/MlOyU13Z
7T5T/RG3Iu7UllRbtlPVdUAZilah22YswCG9U2tbm0d91BahcdulApws6VfLKvmnDTMktxlpRwON
1so+yIhf5M++4/97tjVS7MR90XXMJ+Gilnd5wKzBWgN1LZzaRUHPugE37kRfsnIfzEddfkoHhXwe
8tvsyAsl2yvjaKmE3WaQb7v4VuksFk72LMlnV4MQDstj1vXHsxgAQMUqEcs5hQrYN7TlPVU5aOkp
qL8ouDgDicQznrSFWR/oK8zFh0rWj1H5dPIVeWOJ95zQvdBkbusq6m5OdCQWrOAxbK9l9WY0njT1
1InQreiuFGz8pJZpcr7ClzR0fhG/hLTeAhLxtP4+gBQ6xE+iPiRk4IjbVCHp6ktYN6I4FPT91OF1
ND8n+/jP8oboRUfN5QzBMjJlt6iapVzehc0haz9q55WJAbCQrwS0J5lf7fCezpE2c7ECfsWh1e7A
zs/JLp4wvL1Jyj5p4hWrWUJWaZcZLPU0hEBhUnoS4ah8Ul4AZ0K59JUE64E9jqShXSTSJXrpORuI
kmslOFdu+Xo0Pss+eK1bgiNZEctpI5vRMS31VSW2g0qHNWP1kMOWjDpqGGTt/f2oKUDyhr51nqNp
Yv+TK5xpy6J7M2PEbl6jOvle4bCTdhHoaMLybDecx4o1tzIc9pm2YR26ACj7Qie2pl0azjxdD3rI
3ijtipk4rOFFxT3uy8jnbGeG9D4v47k5O+lJaBG9sdX7R7nNaLNYtB9DPKPJ/KnG2bhuLckm2sq6
Crrg1gKkSsCWRexlE40rKtHI1f8faWe6GzeWbOtXafTvyz6ch4PTDdxMMgelUrIky9MfwmXLnOeZ
T38/uvq0M5lZya6+KKAAQ7aCe4odO2LFWq3wIsvdoc6t3kZzG5t6vpELWVpHVLTAMXrkg2iJa5uD
VYYwVvK20l4qYIV+xNvFWIvpm0/8mNQyvFMlbEImz3quNrcEqdBClQ/rY1d8VGD8o8d0/X9C3WUw
BtVlSUN7UXdCzWmfxuqrBb33UleFfAmVQzsPHAtaAciT0MB4DtDoYZcyrWhEBBhVzVWea9o2VkeB
jq9WOSKxgw5ngosXC57SBvAsyjaivCV+MrbNVHpM0y7kaoQHIc9NeBLyiudsKTQ76D9levbE2g4D
qd5nbpnd90opfCjUUVooKV+CQFRQiFDRMg60B7Sp5HwC/Z60R3QSvyapDPGzFAW7Jhycko6WhbL8
ZUUZYnqIx3VVQt0CRpeZnV7vGu4D8MtDfldOoUyd5W9ZrR7hclpoqLo6Jph8weqL8ITMy+RDBflI
2qKvqRriSrGadQGK0+2XJH2XzMzQEy4tLqbQjK4t6MajkSfPcc0zwlriVbk2c0jPTGzJSBwYc0Ba
6zZFkQRwMA9lR8ZFhPpRY85WWmnFuyxU9IUdcaWdiS3B1gYHqiFAMwceZdCt1lGLHljlGCt5LX6g
3A4DSLWWvuifrA9ki1AKfe0otf4He4TW0anxzJAVXZ0hN2S/4mT7dGo1g1EeSyXXIEeMUrh/At+K
NlSPEvs21OFKWwJj/WVSmwEd9CBAK3fCcEEZlzou/T5rryZPAS29SpU3yvpVL1rSoxSKtPkXZqU4
klbAWlL7VGiLUG0X0LBXV/vkPM5QnKMLz1OWo04VGz6eTzDuwqqQeFAimZwpL7eHf82YjNAJ1c5J
7H6+taqqoXitZ6Ytwd1m64ZwNxqKxs0IfFzq4iVtnWn9zvsJUAKhqVCb0KloKU0H6sTXNGFfQ5IJ
wJxrywvRVw3jzyoK8es2hk629QwuQLCJxSEM1fLRb8l13h7vJbZKReXIQoRb0aHUmX9A4Oo+CnVI
bXedCEXYgD6WiLgrQdnUklyPQv2mVYuyC9dmWZMNQ0cLDFaCuUqJFCHcXhsohSQZXLlijR6bVD9H
sSesm6bVFsZ4zStBGoSsGk1rojkXyxqaLJRFmO1sunEg7PRjspVICo/g7m5P5jVDcHGrmglWnC7z
GRgu0FF/CSNUEEIv+azE6vuYRI4cJU+3zVybvVMzswuqzFTFMzvI8TX4YkNIJTvYOVVSpQGdJbdN
XYFX0eknskdAjhk0VJ/vz05P0qJRYbDKVUgDwwFiaylPl1yOeG0XmqbJIoHjmnTFzs2EY0I3lEeQ
MsrCeiQ81OGmLeAk1lxUNlXilmKv6d1vAgcQta296w73QWI+jd74SK/pJ6kJNgjn3Vl1sylS3kZC
uNOoCXbJk2ea700x3ajueFfkzWetf5GIsIMQfJW2qWQaSVSoX2DrVskxw5pOtzUpHhBHLRG631H8
Gjbs5FVrlNtJqlBC8kvv6QaweF62uw7Gz07fVtkLdU/eZS+1YVB0B5Ei547WAYrQ302gHG94bOP3
paY7dF3Zaqw8CclRkQ4SJHKiSycl9II8MX3rsZfgjkNuZLDLEIhYeKjKGNAD5caJnPpzFb8L/HLd
Z7nT837R82avuIeQnLU7+LZCklbkUZ2J1OD2SRjtgqJF9pm2naAR1kIVb1EWOSjtA5fdtqcSK5OT
CMryBQWS1xLciqUJL63S3meIrN7eTFfoSMABWkBXRJpipQsyfM1vFB/VR4tGPvilduEnGIBsZavd
UYc9oLlkL3W9Xelq0LmyTRRCFPgoIQc831iuOaSKVFOZUZ/ye7AdqwaR1FW0jfbJu+4FeMXSVr7c
yecGZ0GdIbhhUYkYpOF5r67rF3O4EwC58dxL1v262NPGvhW6z1r+tfu4ZP3SMWAcJZtJuYcofK5e
1sKIAvzTMOHljPSt2/ME7mrpt1BUtH3gt99uL+eltzu3NvMNErQ/fS1bxMnew6BWMMyQ36itPx25
TlZgz0M8ASI5c/ak8PushNCBMTWBaO2EfhztugT3E+NGFoKtK+BfNDcnCTikE5Cp/LmbTm5jnvWt
GeSNaZe5a5LxDWGZRauAImIJa2k9Smjgij2wFW0Qn6PU63ZtDY+wpsLpBjtCtLEGaJNzQ40+/Omp
pkcdfD00PnTczm8wpCVS0+r5sLaCkKvlkMO5n+ZbvL+2MN9XNjCmuJPBCkMdNCdK8TpfqEgAcS7j
Ce+mVy+l7lK1jRKYlvqply/7fHtw16bd1GA9oBVf5gpWlfNDmgqZ1lnwJdOv0NrNQ4TIgboCvbCq
HY02SpK6DnC6haBAvrza9DOr089PFlsrBjURQ6xOsnbVnYnmyrP1G3mXNUSntVOBtC1W1GQ32bvM
jr/AyLfKvmaPPN7rBachTyH1eRSI4itQaRRRJWKwuZcKqy4WWkPXKR2spM2XiuzIqlgL65ak8Iry
7QYibnf1eifv4m33lIdL+35yShf2dYIjCGrQV5zjwwO/oq/V7KYF6BzJDhzgj6qN2JVTb91n6/3C
el9xUya9Lv9rbi7uQ8dXJSghUl/hvfWSg++w0032mu8os5a7fm1C9b4CB/YoLzQmX91oBlKSEKgy
4cTd50teWGWXaNBU45wHR6eGRh5/BZXdsXQ6mzs1czfwoS9stCu3HsZOrM4exaEBCnPIkeTz9+42
2pEVhcpvRa3cQdJs5X4UYBpcsHl9R53YnPlmIHpDrxuMVN6aYJ1WqT0Qpzjufuowpxr5mmNcWUuv
2efE9jbjkrTilbvhZMz0oJzPdKfoVaYpAYrC4xc3NlYt3c0JgiMLO2mautnG/alCxZbVNPmi1dwv
ZHPsC0D5cniHvof14m2AxMASoNxLOzddQ+8UrEP5/WDX62WVyissNbARmCrvRFWHpMaYuZC+LiEB
olkJF4JQ3A4ywbW87zb6RjwsiaBeeZaf25pm/MRdubVpJi1ca5zR8h592Z99Kep7a5vZw8elQOLK
STFIFNGDK0J4w2+d7R83MVzRHfWphz9+Bxh2m2zRC9n2d8U+2YTH4GXJonx570xhyyT1SmRIr+1s
Lr22sZKYC9D203xX6z7ssugd8gYXw+QwNv0XrU83vtuuQ6RNQAjty5w6m9mtG7BYtU6RCPk1BaJT
kgSrIXxfCq0tdO+bMlv3JSIWQHj64oebffTTpYauK5/ORxtEDLygyebNDriiiIkQkXWihcFbDzAJ
JtD0W4i3BN27qnJ3C5v+ijlCE/ITTJUB0dXMi3lxbBVeBGN5gd6ztPF23XZaH8thXr6ZK3eV2MCv
4632568pk0wUjTYih02FB/h8C5peHlswZ+v2cAecao3GtV0czT0ZRYQlVsZWcSIb1i16Be6nFuVF
RzptgfPTfm5/tkUaJUXJJcL+1Nc42opdHQWHnpD30hrg0pGq4HZhqqcRzS0SDvIwlWBwRjXsfMSq
WCgxIQusWC+Ng6bHDikJMtSFPekdM+xwDeX/bZuXl6OpnJj8mWI/OeeiGLleRTnYVn3oqXOcKCWA
fKJEKCnIF7qy0FN5mduEzFlmOaGcIt8lmlNwcGKwbQvI4hVKG5UQd0TxfqEd5TwU33WDH31WSlc1
QZDAswFgUPA2qan0Df0zqn6nQGNsD7ECLScbw/ycByIqCJIWF7zSkXL6szMzfSg7YKKcQf1Rmfmk
TOyb3BIpVOoi/RFpchQql36AY+d2d7fX4NL9YWpKzqMQh0ScNE/khMGoCiEkWY73of+kbCZxc89R
wequzUf/IL35X5b838WyzyzOViFG5zJROO5OB0Qy1L7mgN2k6quIaMntsV0cotlyzw6xy1sqbXxd
dYys30Wh6FTR59sWLiPrnybQWZBJbprqRdIoGakBQJ8BLh7pI+GpTj4nwOxQzUAv6lH3wMBWH+MJ
hB1/7sBjpkl4SKhYZyIEwjDVKiK1bDI+NTG5qxhOayZgMhCpi74qQHBvf+3lJT59rU77KoT6xN7z
oLBX8ySrWk11miRxdFW480c0f8QMYB6wuJz2Dik4QIy5jS1khZL4TxMvzOzPbg/PD7tWaywkxFet
XT2km3b3zXhCg9oOiAv1pRzMlPE4c2mTOUjXILJQkUWe0wZEI/m0vJbZaHf5HuDI0bvP9uxsosBF
hz2dyBu2jJn7FHshrdgJlA3sfA9G3PikbSDGWUdvLtmueCXaySZ9k3+r8aWAJBaC4MvkzzTUE4cx
uygtywtLcxpquym+yo53h6TK3lwNNkVWeznZdBHzzszNFtJtxFqN8bSO22bbtm62Wa9u9GFJz1q6
Nqunzml2ggU1ioyO9AfDGqC1fgE3QXPAinST4zn6Hj0maG8KO3ov2gDYl6/hn6zBs2WlYClyH5JL
J980u4ehuugkRE10p2/LAKiECqCgqMyHXNFSx0jDel2EVkAXT1QSD8VZdLDEUt5XYaznK92Liq/e
9NhV26q1UE4B+C9FphLRsdYIr2Ne5R8GXe+/u1ot3jeGImyMvsN/5JQwHoqkgNYO5kewyJaBBE4Q
l4/1YCgHqW5lEGuRTyPj9NgCtLwJGlorqCI2n0ECWSRqMx76HgAZNQqlXSFQ9E8iObobNDPcGGMM
DFMYwa1yw+TAO+F9jwax3HcDGVUvqWqnkEvhi4c3c3KvtI5WlME53NAc0Yp9tS/7Vv4kCYm7H9qo
elV7L/pgpH30auWGu5GNIId+x3Xj7MHwWuRsKfnsjSx27yCyigguLKg8HEMrexGkmWvSXTi4xmZo
huGdXhT1jjpY7e1q1SyLTdDBWO4y8o+d6jfHvG5QIUg9c7yvO62hW0owQbMFdf0QiwOI78AAlCEZ
ndBuox5BgbFqFBXqn0g09uowesfY9WkKKMcyor841D6V/TfFl8t9DDkSobhcAuSKD0MpA6DpUvpo
zUouZQoQcvahGSyEsERDDp20kMAsJzLYXi3rYdPvG8TW17U7FHROZb74kLWWSJtHEnPXuQAsu75E
rqUS8cRrT6HODmjPG0Pw0EV0KEIlodsxGDY1SkJO4kXdDlr2Zl/IvvlcxnK7zTxU/TSz1+4qc4CN
v7Y6gCne1IIg6Ij3lIbpIKWVfM/jBgITOeweO8FIW7p4ww6pTV/bGn2PApsPtsRGhxsMYT7WzaNQ
BdGWzj0IzIe0pB2lRXxjRWFO/6BlhftKJC7S2TsMcg3ARcpqFARU86MceaWxDkdfKrYC9duPSRjI
L0GfGUsvgcmjXB5EFfAAAiMGfKmz0C0IYLcJRc1RqgnIS1ccfcKbKYUFYDwf1hEAZlQi7nqnXGX/
RmrjSiyBI/hlf+YI9Kp0zdDFftcZjmt87ZM/Tb7NA+fUwuzVaxQ1r/uGBpuyCJtd53r0cg8xVfiE
ngKpjyUK//QsVlqwpPhx+eDGtARYAikQcnLQF59PLoJ5qpfh0px+U9+rTuAIjpiSlBzXEJRuu3zh
Yr42l6fmpgDxJAwv2hoqbhdzqMa883Ta5EDnd0vBzrQj5jvm1MrsSkz7vKu8QGXF1uOn3gZjvaPR
4nO/7uzwkD02Szt0yd7sTgxo6QM1xai6tXxX79FahuVwymn6u3KbHpcijp/Z6Vvjm70RBNAIVTPZ
U7fJQ7wP34+2NWFi9S29YM/D12qK4+1kXz7QIbCv7rki7+g/PgKRWyHqtE7sDCnbb+JhKb6/dmuf
bqd5LKQquajSPMozy0HLr3Pi79O39N4qfPR2w0PG+710KBuaHNg3jxyovRDnLiyFMSuFJapC4fjn
UpQrqntkxvoVBYV1iXTgVl7R7fJvxAoLu9qYPWv8rtATN5an9TDvhgfa2WzrS0cABjLZplF6OeZc
Gub085NzlFuea4TKtAOeAEjbxVO4QZUSEUSHuO+TiILLwsG99oA+W9mZF2zHoYzkoSOW/pGCKd2R
ptrA1kZmonasu/zH6HBbbxaj22nqbmx1Y+afhNQsNKCRmjOiJ9kj+JlX39pWRU6jXhXKx7iGftGn
jeBHH34RIGy4vZ0mR3HL+sxd8Wge43iyblGVdkEaJtWTIn0aAogplwj4Lsoj5554jipEb8hMighb
qUCiPpechoAmAkWdUhFDR7gOj6rYI7G5+Fia5vDWKGfua0xG1yhKLGsvn3L0zg+pnW2zb9Qomm3s
aJHz0q0Wa9ZLCzvzYW7Ce7eYLp52o4ANRexzM7wjMbOd9Ak0b1csvEAXzqg5e6W1ZmF6PKTAtiav
vf9YGktAx6sGVNiH4Bs35AvNulGGYUGjBu0MdJOqdMZRWLu9G68lbKhs/zIxO4O9BXZv8HUWapXu
9btmC3LeVlelE7yr12DpbXO9YPGqnzmxODt+WSEmpZhwk6afwAnfJXcZUuhULce1sC2f/o1iw9W9
eGJwduJaM6ryzsVg+81Yjbb+5jnGw1QjxXvvuE7Xy2iGK0mps1mdRQuWkkEDahJ9eYVq98kPFKpo
zHnWrO//n5M5O2c8eHq5dDXNiT5MQUlzDJ4QRF5NtcDyuX1dYp+8lhkA3kIVEOitpMI1en5JSEqt
BHFVy4Ql4joDJbF19990KGRXaEc+LhN6Xls7ihvwmIMsBJ8xG1/YlvoYNiTdCi84GtCPDOLwSVW1
pbzlNddxamfmOmpjGAKkOCjYONKmeQ6cdme80pO6TTaKsFoqoV/bHifW5poRvQEBhIu+gJNmNerq
Gq08WfRdyJrH3G03/8EWOTU2C19KN8aeOA3th7m1NuMhPfTrnBSStJ5O+BJ13tXw/9TeNNUncYTR
xGZZwVxGCpj331cgCI4BN7EjbmR7oA13yYNdu+RO7c3iFrEyBci+mEwlMrfBYB4KKfrejfUWpkA6
f3XpKNXuJ7UYXgrVfP+fTK4OxeuUF8TVz/an2CGFB8pTcWiS7NYA0o5o4649AXEca2siEbUUjarT
b5zfrCBO/2VxtlPTNkPVsAsURyOl8STGKKV5QVbtg14PH4Mm7ew2zHJyA5DGuBYtoYpapsiRx428
bdIGDq7BF1qUknO0ZCJF3Vm9mX0ag0Y7ZHIdfjCQ+vyoBbH+lmZZLG48VURQceiynnQC0Knn3KTX
ghRpf+iVrn4WEvrksybV8nXW1BDACA1EALERxasmUttDnjfjwcyK/NX3s+YYNzXoxFwr39VS4b0F
fg7oXYZDmJsmLbjilETcmUIdRCt0YPOnitIFtB1x+t0dymQhQLo8hxost4aJuo6mKLI22zp5Xhg0
DY2So9bZtnDj4K7Tg54yiZjbrSQ4tzeLfLl0mPtZptXIeCr6LF4IEPJoNSo0jnsEollVmx55yg80
84124hRbGKz2JegCesFqx3ieruBqH33qmjW5iPaHskZiji7M3e2vujoHJx81cw8dnQJN1LYyrX3m
cYSkph+y36IkJHFgLUzAz6rf+d49n4CZa5CMpvWokimO2XzzWgWuCvjG+nBdhuY66ZKNNhxHeHw0
Pd7fHuRlIHVueLbQbSWGQxajxAlX80q17lRvoRh4dRZlidYXKl9wXc9m0Rz1Qu9HWA1HJdxlJZKW
bvcoG/3RNPL/ZCwnpmaTGDZh1NdSAxmt/1SKryLcK7cn6/KFwmSdGJhNFqQQkVUq3PEFJB1QWfTt
h7D+GEq4tLhauHgvj8SEnzcndSBV13VldiQMNVWbLONI1K21CuLv5Ctp0wYD3L7P9c+KFWxvj+1q
PHFib7ZOWa675eBPhA+9AXgX3HR8qI0Pt41cDarheyexqIObF+cgkIHG0E7PKrYblalisOU75d67
iz8akIc8w/a3Tx6XSEOvR2b/sinNgUNKGrmR6WKTBNVmtP210G5cG1pIAHDWh7KxF4E1l4eKtTux
OJtL0NGVOyg1Gb4P2SpbCSsFsgHAUvsproY+b2Fb/kSDzLyHBPYMFlbuWnoFZvbEJKlDigUKMqgT
21LwEHgUxeD84b0iDU5PzXE9Qe/aZ5IyG4gxbq+qcuVckNGULZB+oJZQxDsPbGIjiRo9hHXE6vr2
S1GXkMBWklF+0swsO7RdBWFekvXA/QNZwKsbfd3BmzaMbUNVIpX3aWiV3zQr5dq2hqZakWSHHS4t
8oCIQTQ2Su5bz6UOYfhKavz6cVBQjy3LhDpDCyOJjhwmBIWuuImkBCXP0mD8YRc/FAK0pCinp06l
NaMjexDgAwUMm3TlZ4mCRO9I/2dXWx/gW6uj9e15udwG5+5i+vlJvFcqYVdxgShO4/dOX5nktKvN
bRNL3nU61ScmyE/0vW6xt0MIQZu8WbX6nj6PdSKlC5aubbIz5zd9yompGPVnIWx7xQnvy/tCX4kO
d9Kh+NKimgOdoLxRHPWjtvY+LYd2VyJnCPCpD4K3N+ihnJf/aSURq7qLFRLn9PXQiL6lR89YdRua
i3c+JKELzvDKhj61N29YE/SiCiQzh5XJRWEFbceBhvpcFu1YfynqfuH2v3S9Z6ObH98c+Y5cLVhE
CYLPKsscCqEryx3s23vl+izS5DjhgU3qjdOoT1YwMjOE4pVQcYRdvlfuJxbq9DB5QfewnDW9Oihw
TrQ4GiKs4bPLeKhralgVWixtl+zyFLYE3wnF/D84YugC/cvK7EZODV/ICuqtTiSpEtRo8EKEYz0u
7f3pYy8c7C8HNwdtkSiBRqOrp0w7yQR9NSEqxu0Ed/XRMlnkvb+2UgBzQMZNcoUmSp/nK5X5Mf/p
IdfkY7lvvvgb4WeVqHjXU31fvD4u34k0Vk9BBpcy98hcXamBsDkrM0VmX5jb6T42wW+wJ+ylJ9of
jOuXpZkPMXtlaIemmdAbnYMkkU3ajlZugH6Zrf+mPy9s+Ct7UKLapk5tiIBp5zFUEwtaOUCE44hb
zOkr/GO4qQ/jU78eP5TP4+sk8yV9vm11GsPFXjkxOruMwb01tNCS+1SM72MNM8Wmkt5KNHBum1ka
2+x8KaFUVXLP2Hg8raQSztvXKlwYypULjPkzphaCqbNyHq3lUkanfAbPpIH+PJKVkDcNMNTdHsht
I2CEz/d6WqdVJ03CSGNobAIZTXeK20tNz9d33r+Ggkc6tzIWgy5EXio76bcpG2HsPAeyMGvVO/8O
jPvq4gDTpsEGlU9TnN38io/mSC8ji1H4w2MvQ8HDhbzNlHHhkTAFVhd77cTOzE8kUVHj9wTu5H3x
oBzqHYQ+23+j5nrlPgRA/Ws8s3MrNHFZ9Oxham7ZAzjqQ/8+cvpDsJ3SqX2wFpFiix144fa398bS
+GY3liHJBZ1CzGO4R7F12+5KBw35zZKZK4A9PODJ+KbH2MnN2JhKq8RE9D+fJeoassDXqU0H9PHL
Uhbw2taYBA5RloQ7AaDvuakuz+O2BwztGDAfDdBzRdpb132/PW8LRi4qw2JQKSTZZSen9qwEMK/T
ttDnon3bzNV5OxnMvACcFQ3oGz37PTmsvkG0cXB32b7YhEh9LeyFRWMzjydpCcjpjkGl98Eutid4
OrLCK7jydsVC6ufKOxUIF484esnhgyDJfr5KoTUoQiXy+u43dNi2a/FITXClr+KA1LBw1x+X08OX
D/5zkzMPZYF/brwek1qkwn36YdR2ff1DjKElsyAOfL+wdFNkNHcdpyOczWZfwVZU07jo1JvgAZYs
mjFgJd1MMU25Xr76L3lcJmqNkxmdRWqVrvtRHHo6xDcJSmx1MZr07yiD8r0zvepJ6iywRsWAXEOZ
aFAowioNuqyCPd6qBopENPS59mB5/Vpv5TyBgjsuflPbieAtC7OJqoomw2yFXG1852VS8iTlSo4E
Se2r8t5kapKFGueVM0YGQ1XoijV4epsznzFKShz0iis56VB9HQ3huejEV6NIF47ylXDizMzMX7St
53pZw66X83Edx1/NBoJl4WGUvYV7+EqehOfqrwHNe+jYPL0Z55XmNHdTcGZ6j/Em2kK4BLZiNB4g
MNsu7MFpj8324JnF2ZavSIPn4gRgCYeHFKxp+ujbzeeo3Gf7fhttlmAVV26xM3OzLa+kltJCrKQ4
lesmz5ogyc+uNwzPmp6r76zSjI5CLwgL63fF6Nm+V889ie53jS5P58xQf6j+W9A9xgIUu0O1LhEd
uD2h8rX70tIot5jihN2b8/8M7kj2REVIs7R1B3bJlxxOpx/SRl1nd4BDXwE14jPdlXQsqcMYFKCm
6Lvl4bmS7exx2C3VtJUrSyydftHs2CujofZ+L02OtPvgr+NN4kTRO910klckLiTCsPQ3xEHW1hE2
RDuzwWtuyi/Nx/6ImGR5B3XC0TQ3GRTp34WFtuTrTv5ktmZL46awxLcV32YevefgkG4m7gDpi/rO
OE46jPIO7ZHbC3Qtz382HbOADdmhIqihrAAY4bsPShkJ37I0qUChchEhY+CXEG8KKASAM4U5Qna/
KZ4mLTStXtklZ+dgtiZJZJR5VHZEN56coU2XtPlK61tPXceUOe56rfYekZtNH0iBkC+rYhcS7dsT
ceWy4xN+1Zfm9+tgCvqoDQT95V4IkGZIITmHFTWCDdkqCkeALva2xSvn8MzizNeYIhQ0Ht2O8ChW
x7L8LBahI5optGf+JojThfEtWZu5mlzEa+cdLydtZRk1kjC0K4TrtM7WcBXbt0d27SI6zYHMtnGe
u3VVloXsxAWEkJ2LYhOYCq7Q22YuG4Dp2iQdAaUQXeVk4maPAENQ4hKMM3n0O+09yg0byS438X4q
0YUvergyXi2cibgJDzRbl9vF2+LanqHzFcADqAd6tmYrWHlQpGhiP+XxO6fiGSLTr0hWff0NKRwu
KfhTYWkhaVF/Ch6XUhfXFvTU+GxBjcgaRnWUuYZrD5C5dNeNEPoPoZ0aOT2innN7sq/d+qfmZkdU
SLS6ynJq2bLuCscSPDhEkcJzW6v+41Bk0pIrnD7/101MtgIeI1XTgCTrKgQNc9i31pXC4AqQgtX2
uKn31bY9wHbqQPv6tNzVMovkL63Ndqxh5qFsDZAa6WaiPU79oa89gdzOCjJrVSSK+aoYdewUtQpF
gpXz07Bs3hVKqT3dnubzLfX7h2j0EIiI30rk2WbT3HdlktGeYNqdd3TFYKMmOSQ5qwrtizCmP6B0
Fw7R+Vn9p0EOj6FTplEhNDyPBvwy12mWg/yo8Q0TLuKhuNeV/LOaLvLLTXM4X1Fy5VC8UWhTL4Rq
U3EwklaF0K4MGrgXqiDtN9mIREgaaJCs+xDmtmoWofiSN+sqbb19iSD9ofYDGHrRYVpJEO+tdWjV
d7fn/NoUgIaYPknSaJCbuZEQoqlC9SJg9rIXQmVd6dDw1lB9NjAi3TZ1fop+n+2pWoC3MK2Jf+18
tiVPErOiaCGDcIPmVY+jEMrNjDRWbGTo0NSCZfwp3MRPi5pKjQLeEbonyBifW0TAKKShFB4t1HO1
plwB46Xf8DcrWHh8XFldDeIjGCXpJIXfZLaPNKWyAqQLkf9u/HeiCuw9X1Smv+IT2KTgaWjqE02i
xvOxhKaco9NlSlARSBvxiLhbS9CY7aX1+JZux3e31+pnr+1sw6KxzmtKMyRo1eZNk7EQSAilphbU
32b5IvtEBa3bC/eZ7iHd5mrWo1tYNe2bWd45AS0N65E3831buPJTVKABn9IfvKW9w9j7aWiAAuqH
DRWrSeDDhG2/KodtqyrFXvT6ZuNHsJbqgtk9pr7s3QumWh2qru1oiIqQY68NASIP1KmoPCJhZ7To
2XWj8L5L1eJLHhjGfVYVbxXZKQjjp7MzDAMvtCRecMyz+NnEScBop5LCpvalKZAYnC9CFwpa4BWC
5aSu6YwANISAnSsIJSIaybOaik9jxFtpaFDJIYtuQQtWVIdJuBku0G0rZY4VoLtAgGMixpCHqa1a
0Tezj5BbCO5cXT/kiCjSrkqLW7GyaPxrswddS1ZNNq6NskDLIdvfXum5052GZOpTDw4LLUs/44yT
ZJuJcqRBhlSFjdmEBsm3tRCu1rpdNRoiaB/VRdjGLPk7TSIpWEhWgRCBMoIV53wStcJvaiMdBCIX
+U7bTM/a4Tu8y468Mx+Eze3hzZ3O3NgUSZwMz/fGkV3uI+FVRuuy5P0sFXZd+3YFkv62qbkr/d2U
NTH9wOJ04eN9tRStRmZz9NF91SZwmb/UirbgRGd5gWn2KAAgkEwmjP71i0peb7heGVgis0fc5e1Q
RAHaisjOWlqr98GjsrA9Fu3NogOJNrusjqfVwh66gsfplQrFzDrcGW/Lmanz19Dl8GYnDP4eKYKf
TyC37e2qY7DVtrKNmpBze61mPR2XdmabsKlk+FZl7JDX2qiFDvc6zUGwaLtDv8rkfFcVxTEu8VR9
uk5Jg4zp3SiFW27qbTnCzLd4EGev0ctPmm1VvKmb98XPoQe75M6321W0VzfLGJyflbZT5z7fQ5NP
ODkUjWsluVexpjQgKGttX9q9b5Oe3pSozh5Rt4lt3+7eITa0Njfmb/mDCHHToQKJK9oTGUe3R1xu
s8TeNOvtupyA2XUtqn4WqJNjEO/6d5UzbnAONqJZb5Bm2bjEcPW+vUff1Am2+grtS0e7694jPkkH
NCwxK96sD/12Ge9wxUNqwIcsOIDIL+L6z2erbciG5l1J/z6STUH00hW0sg8vDTInCiQpqLss7M3p
Kj9fnvNbZnbkgmZoU61DXEJEyA8+nM4YwLQKoZbfTXXvT2rs6ugjUlH40amu+iHXVSNdeX1c7TLD
7V5+fs5/fev/23uD2iwevCyt/vE//Plblg8wQPr17I//eMzf0pe6fHurj1/z/5n+6b/+6vk//Mcx
+FZmVfajnv+ts3/E7/+nfftr/fXsD05aB/Xw1LyVw/Nb1cT1TwN86fQ3/90f/uXt5295P+Rvf//r
N1C99fTbwBenf/3nj/bf//5XaaoE/tfp7//nDx++Jvy7XZZ6fzlM/3v5v88X/+7ta1XzKyT1b1NF
G1gAaWeaotgc3dvvP1H+BrGqBHKF64AnBh4mzcra//tfZflvGkwshFeiDqpAVon1KkDHv/9I0mC8
5lECmJhfK/31f7/vbKV+rdxf0iZ5lwVpXf39r+dxqSBDBUlgL827EUTPTzq/bJFLqIx17JH1iD6e
zMQ/LZ3+5vO77tdvnvkoEqXwxcqdeJDCBjEQ4VmP0JXoFimQ/uj3z9xya9DvHkWVePC+NjCyfu/g
C/zSvJa/aUd8UISEMwMy1uLHpfj6/N75NaDpQ05coSny+G38RjwUKGMW0PDp1nfE1G0teRqFewGS
lqB9uz13f7Qqs2MNT2khuyOmBO+hrt4Z6lKT1Hms82sMs4dV1sgjiuKqeKibyu4EqjXak9siCJ70
+9ufPkvS/jIxvU5OpilQzFboCr49+dDfI1uJXhvNVx9VhF3exbv8Cy2JKVwN32+bmyW5fpmbPXaE
MHAHhBelg94k99GkhxRYd52R7bSofWwiypkAH2AS2DHyz9AKM+L8Xg6r5zRo1uCT9mGVvIQIHub1
JMRd/NZ3+cLDedrpv5z0r0+b5UqzXDNbIxPFQ6+FnwYXnj82qqAQKOj5dvDMBTN/sFnmT1cpbukG
yZhw3/+ijh/FdGEl/+j3zq5+jw5LpFVxDe6kcNX+6KsPt9fsD+ZFnnkGr8/6Whf54KZRNqGYrZX6
Y0ZjS2yJWz9ceHAbf7DV5Zl/8OpMhk9jFA+a8mYq47FGJkOsIQSMjqYfVqvGMO4iIgij6dZWB/9h
FiNeqW08qXlNopQGRWvtmcjcDaLtSwhPj9W+SfMN6n+PBjDKsMucpmm3iSc4xCLHEAIs04wQs+tg
rhStdSvHjiU+g7tln01iSeAv/x9n19UsK84kfxERePMqXHfT7njzQhwLCO8Fv36Ts7vzncs0ze6N
cRE3YlBLKpVKVVmZukIksH2E1SMbnnQuspuk3+XxQ12/Fg21lC48DlDiaVFpoqy3GrDBxy079iw2
Y+gMSC2QlH7nCgHaKeLKzZsSsHyvh0hdjXUE7cchETxZO6H5xeLKl1zkCYNEC40+UgoKd8i0aJpO
GvF9NJ5QUCONVN1c39QFdyzOvCPEOpRQh2a2F48PavYw+vsqWrGXny27cJD+RTJDuyptExwktcST
d0yJ0YXfwgSe1b4U5AmAZgChH442EMiRHJqtGDpFhlZFvtlGMZ4F6ZsiQZVBC/ZNUaI7Td5kkNpF
55Cnp9Ktz8TXQKisoV2jTF+4KubEbVkdlG1RwcK7rrAh3p3mKVEpDxGiwMyr53HUSSyvtY39gGkv
Lc/M4+KYslHgGt6TdP9poFCJ8oHEpq8+L5HR4LZD8iVQzUtb5QSRjGOXgn06VbaBqnlSBMLRSUwc
YkNgRHni8uy1ND7b4IEGualJqjuifU9qhxeg2M0uQteViBQr3RkSCHHlFxnshmrTbmMYuJ9CAwNy
nhXI0pEoIll0H8SylaWQb2NgfVGhvsPf9cKjD8lLWuskF2qSNv3K23rJXc0uAp/T275NseZiC/n4
EXqtsXvdtH9s+NICzx25kIws5QQwQYiCOeitKSGkMeRPjr5AsoUWBUL7O7m8bYZjQJ+Fete3AXQL
fSJCN6hCH12kf4wQ4AXaHyo9/ZZGNzQFxeyIBKcIhvrrP3NhAX5YJ35dvCrETkpgAQcPQfMmkJsD
5T6uf3nBYc9JLZGIav0iE3H+0p2et3amHWI5Avv+TlKjFWTcgv+YY5yLPqCR0eO2abhTFH3K/kk1
Vvndlj4+uwviIgUH0wDbqJxs221BdHKSz9JtidYKsBS5aKp/qtfuncuX/hwBXCRFRgsBQ8Ucb1IO
epnQ6VZ5CIvVIxn7v/O2P8HX771OsroTaozSsCeZ++LaW/iy65v9s+IXrH2efM/VXh3zYEDw6fW7
qfGmQIctaFHcyCzs3pmAl6nTe/pKcXt6ylwKk36SgL/mUhqlrvEdw1wg2xPJnJv5ja0OiVWpjwJj
hwoiX1L8WuXPEnO6ABzNiXHw48cI6nAMurMRh3SDnJhtV5qtX7viVFHtFE9RfTOB/p4EMnY/Ezf5
iIZW6AhHubQLmrOetic5veehjFynbzVfWnq6V0dUYDlo9uH88o7cA3rM1tiEZoiqf+LBn+rar4mC
1pulIPECIfDePxhOtKN3GDxF3z7CY+4buVv+LN/1e3WTQI9Q32vcpsw3NWoF0A6EoOD79Q2eNW/+
53fM3JlaDHUFZR8suKW7yTm9RQv1NvbSjbRBB6wXIG1Su9RBVgm4MtER9/0p1EyhJNkND9bx/1/e
9Z+fMU+WFKGfpKiSjHh6gs+xj52u6zyheOehi3p9pgsekZ9FsGUzjpzox7iGQxckZV1wd/27C/7w
R8Lk10a2aQTZywLxSByJMBcrVJBoAaMZ0k4jBEOuD7L042c+S5bzRomoP3pJ8NHVXgVSsusf/nFF
Fw74XOenoGiUFlPEC4VV2/ERMqAgkOZMJLttw52YjyYCyOtjLTjeOZ66h9KOBqny0VPrwslQOBZj
zRPlh+tfl5fWSIJL+bURkqJUtRRhjVD9RZoLOGYy2GgUc1Qz9vwd2wtO9KbdQdi82RdObEe71Kw2
56mjT9mJTmcH2+RR/dB2GdQFmC3tyr1xAwXKe9VpzMRco6RaWoXJ8/36mUHM+zkfGyNeUjFpoRos
+1BiBtvp9WVYMsdZ5ANoYCBXQ4WXjoGOjPieAS0W9VBOHaH++Hl9jKWVnvkMsFWlrcYwRtE99yBR
CsC8ff3Ls2LP//qBf7WWRnlStUMLP1BZ8bHZtocSN023S2513DJr1/JCWgIlkT/3IBy7tNFTjNJY
EJY3BWIcb6cLrQV2LXC4/Spf0OWVAh/fnwMVDZ51paFA8Xin3iTncmc4bBO4ESxrtOtT87CGr1ka
aOYgmFEFrIIwB15FlFTGuVZP13fksrmC+fjPGXBiUSjt9OEgOKX9LqgPUO+7/umFOxClxD+/nYCu
CcVarI7qqqhH5W4IsKpsG46/rTzBpUc8tu3kgGev0wBJCrFe7693ZuYtRKOmHJ1MQLwBB9yhdhWv
80Bms4vvOXiA7IG9XJ/lorHND3w6GkFTYJYQtNx39wbAk0C9mzzKDqGH15KzBtf8Ce7/7ctR5ftz
PaHAWVdliZGYozn9AYriqNRUe99t3cgt7HgrufG5Q8dUuFtbxyW7m7mCuEScXtUYMg1umPRa9l/X
V23B7ObKIw10Qn20MuHgJDu51wlfnJJgWPGRsyLlP15mjvrmWV/KSY6rYkBL2bgv7uqH4AD6v73s
ZDdICqyCVC97Y35OyZ8E4egnnTx6yJr5Celv/UfDKx/0bbZh39kRzSPpB2C8B3poVsztcrYBonZ/
2kAY9YBkNVi4vEzMcAA8coRWeZ2SSqlNBsGepB5NlmkrDnth/+ddh0ET+hEFYMFT+VPHHuNw7R77
IQu6YMz6zDkUXV12Y13gnU0aKyWfoAHHX0CWkXeBoA5PvpA3QayC3hszI08dARQIvIUQAbDBcUqg
1+2Gdo2Wps/EjAmokP/WeGaeIw2jGH9Lowd95ISM23yH94Gt2fWz+tzdFg9r9c0lxzEn4G+5gral
jIH6HXOGA72rGpRT472wUzfZg36bmOnT9dMmTr7o0mLPPIc0CiUnxfCGpV1ts7O0P5XorqOOelZu
a6yotjNcUKa40R29AQnuwxpLy8Lzg59zzPVNKrRjaTDv0RtM5FfNx8cU2/ya2qgmgy8RCveQr2gg
d9RaLw+o45gJfsCqI5jc1IV5a9Mp+hWM6WGW6yU6+rzReOM0pL5yACer3mRJZNXBMwdBa4jyRc35
+joveDVtFnfEQiVAS0zDaVG8dNj67Cxk73/36VmkkZZ9oTUFPA0NkFrwgTkdPPAQrYTuM9DnPx7z
J7H+a6Hi1DcSPkDsjqYF8/19xKGDaB3UsylZp5dbcCbaLNaAVKFUZBp2Iw8cplqivL2+NkvfnbmS
JlPLzGf66AFASypuH4Ur9DhLH565gkESVQGRJD5cnLN06zcraZclO5mO6a/VrqQ2paAZBpdZ6CUt
8NCgvijXBB+WPj4765UMclBj8l86a4iYBsjk3uTxGnZ+KQiZdy0Cp9sHUGVCROB3O6qoZmgkJpdu
2qZFu5dgG8qDERhESQMiCzjKoOsMhNsEmpPcNgnAkwhSnFbYRdFaa9TCjTjv1YzaKOcAOh691ji3
+befghE1FDdDkIKuPIMg5lMjrV4OS4PNTjjYy+SiTZPBU9AsDJjfq9QYZNTfGmt6ZqTm6KrpS4Jo
YMDzLBN2EvgHkOiyrhv6wtaqMycA2n0lLBJMNUp3fvIetM/VWifU0qdncUVTo7jaTibZSILpN6mT
JrcRtNev//ClC2hOqp1AdrCqK5F5YgVr6RgZuxBCARBXzEtSCuBsQPSH+MqW+CdxaD2+6gkfBHYh
RVYvB6QpNIJeXScXomOecVYC1Cfl1K0cSitru3DW1enPf53JURVqNe1x1kMeVSO6BY/YWkSxZDQz
N8JGrUz4Cp/O7QLY/fwo29WdBhjbRInthht+j+b9XWoVh2jFn0+7duHem7eYyWPuo29vGnE4qcM9
8KlImGwUkO2t7OdC4DsXyilpNWTq5Bl72Hok3yh1DkjwhqrgD9R9woW1a0jxO5dR0gmjnSrfmXYv
9I6AIn2UooOhf9M7eRsHxyg+yGOKjo3GiuXQLdVmW/LaIezeK3kl/FlajdkjpuJpbdR9OniDUpB8
vM/SzxSSnrKwpku3YDvKtPG/bIdSKLDWEj94Al8R1rxx/QpifSE/z88JGhNFKcKIzwavNSdWYLaX
zdgOLQZYZ29V9tMejcBu+3fX0o/+x69pjEIeB0OBXLHWdWbXfYbNo9+ylfO15AKUmYeJkoIJjGIX
Sru1ZYjQVJBF1HfFGVLFaOlDj8Wz/mzs2u1o++QtWtUvWdqcyeP9mhX6G8aqaoXR40XRpKBd0sVm
5RgshU1z8boySdE7UebYHtt3I1KbQLS7PjkW7ioydbq2LxzlOcmj0aFlWk2UadmYxT+IDyh327xV
3wkPxsrWLE5jFo9AwiIZBF2exhgt7qm+geMF8Hp8GNfHmG7IS/OYhSUGjZsuLn3mdbgqUbihNsej
FIDWRciomGJ3I4MHbYAwUOuptLIzMXfE5rymZbdwvc25ogqlCJoK/GteByfFvXQZRDircXPdGy69
5ObMVy0tIiXsGRyMyxyIUFq+5WOXOnv3FoMJaJULaLowLqzhD7nqL1PuBrwB8gzjTN7gxEHCFPGU
mwH0WiF/vTrMwqtJnocZfhPAJKbpTOQ/ZupqJppkzGzVqBd2Y95d1PNcVFQy7C0Lz0wRX0v1ze/q
5+u7sQCRQE/Bnwe+UqX/OfB+nZul/sKV8T4KQF5Qk6AObvISGFPoulVQQkeG3qB2qH/14HsFO5/t
6zyBpI0dgKfKv6dJZ5bZIRLvC3YzGg9a0pNGuB8ogA+An2h85DHKbMjjkVTPtsg4nYJoq+qbVtwl
4bCpA+7AVb4zaBpgAaHpy5Oa9G5AjwFXP6S4LHwNehQ8iDBXJj8jgvvnIfdTPfllIo2iQcO56ycT
GdzKmRQTAbywcxeVRegXTjpYgHaDPWKNFHqGU//PiLPoRjOiqBwgj+0FcrpTtbsAiPlQaZ2k/cj9
0knDBFCn12C1wL/gz39Ky79mGDK+8bMSuQyds7NsIw8r3TyzHoD/TGTmoeKo5zPZ4JD4IYMpOTUY
dEYS7AAhsxKCcMEDfS23vblupYsbNQtKNIPFga9gtNwu7cEUTTy6c1e75V98Z78HnIT0m/BQvl8f
buHEzTUUuZQKQzKZRSZUgIhjblP7cbwGS1q63OfQYikdA1WXMJsKnGGSBanMQ3jSt/I5daHXaBum
5gamZKdOctBvwy9E9PmK812IRH9oL3+ZgypDmFSsRuYJwHXKZUpQHDP76j4RvhV/rT99abekWfBi
JI2EVwsyytNedaCqNxzJijeTlEtDJLfcAqvnUug0rCX7lzZs5sRKja+7SsaCCuMZDX4EiqSmAUHn
6+awZOvSdLh+rVoMYFOqxpiPesMstkc28L04QYCwtdptfR7u2CEz12r/Px+9cG39NHj8GsxPCuBL
mxYSXfQtifK9Ku+ktEazxL2uPoy57BhpZYkVeN+Mxhwa9VDqoP1SIGkXggFdQV0jbd00hCjYIMBo
0fLLIks10hsROPC0+ggT6IZnX4xtlOwIclzBL8gIudiu4U29Hi2ZlivvWGHJ20mzUEnuhA4CmMiu
pGiJHYMesm2xFYG0qUteqS+YdfnZioErDompDYkj+hUJwQ7kG/thGMnQ5tt8ABJbeo+hkxr2sSUV
lZPnCO6Et7o6BnFrssYW+dFMNShzgEaTqduWC6w+Q5dR1Zgtvgx64ZI/GzGkSMo7Xu1IkHxKHZpx
ev6WDej5D4qbQABRA4Tt+FQjIbD+Kqc66MIEKh9ESVF5luKKQMbMggxoH3li0NqRbtPqM2aDFYPl
R+nB5v/EJecOq4tmL5IblKgNOmyyF4EDBX+zz7JdnQhEBKNP1+2VCCDM5jZJCtJKkRlqgD+WuikF
AEskD6Ny1nLkSPTgSDvkeVODZOHJH8CcHch2zCvHVn+MgiNskghjbNcQ3ZParVxn4NMBd6negF5J
NZnK2WMgmkVJLQ2qSYbw2IX6Gb0UZiJof/cOkmYXwRiqQlROqQC93nfaIWqea3nFWy2kAuZkhwDk
l8qQwlt14I+KBR7P8t5Ji0MORogBXZZhke56/S/zRXO0uC/FOZowBuZl2UtKD0o6EK1/ue5CFh7V
Pxn/X4daF6Ji7HIcah96UkHOW3p+P1SlqfZ0xUktjTALQ+u2gzDkdKfU46kuX9V420dvyVpSYKZa
+891P8eMi1kDxrwGLlBBAWqAejzqgqRExYk6Uy+jYgvufwtWDcjfZWaPClO2GmMvXZhzCLWQRNBP
LjB6uA+3NV7E07OBg/iCgWJT4ZWW4r4MlmSiJjI9hbkV016c9czx95LYKpKKPB/8jDXYgVfeRugW
DciHBg37hnTTiL4Jv2upTm6Jm3VxsIWb+l9A6aKohKwKBg+ZRosZqaWWWHge/Lbslg7QLr1umEsu
+mfJf1lmxbWdjOQSgELNcx+AQ+bs9zxBoQfhgUIqAa1CyWPUfl8fbuGiFmfOIlchXppRZGjSzNXa
0apldKYP/lqYuLRoszCxBY9IJof14BkbEaLvYP8Bq61yzDbFJthLruhQ2z/GT9L99dnol1+Yc1wx
+NogpzTV6/ioOAqyvGkiPBeA2fPjehNKkHXlk5V9mrWd/nMA50hjNY+aLhHhZjVpr+Pe4wyQFvDn
rORMcWycwnjv+70OltEsO/G4rXDXAZpMago0chSZygAi8ZBkfeHwvWErXYpb6FPr/AOHdoBMbtwK
l2/dqlaqCXYS7/tsjdh7oUnhXyTNTGWZpAOr6mnqh8JqUrPArFPRbEfdzMJ3vcWN32sEfA9mN9yJ
6UktPjk9MJk2mBQ83PwYAx1XekhLkrpmVtHaKVQyeO6OJUeV3/hoKbm+oQuvpZ8A8NdhYIzTK6NB
YU8G0A8c96vI4YVcxBz7PMpgvEOMNr1fxB2UbBEJV160by0JmOHClFcQwwsX5k/K5dfvByhSTyA7
jMNc3Of6nvG2HpnR6DBhk8dbf432YGmZZo/YSAnCkCmwxdHflpVAWkQ41zdgKfqdQ56DvIqqnsMM
NO5Vrd7QkmugF68yXpMcIsA3YuPU/kRA9aH7j4MY200QuTntdhlaLliUHrMONEoCyiBaaFK0WoR+
+yxzb2CVN0coolLfNw09OeXQH/FLdA4ZpizuQvpIId7bIra6Po2lBZq5uUbWmD9w/AhJZyRNfAd1
mOsfXmi44H/c+K8d9pP/XZ/C4l3kK/B8jHeNJxzZLRgkx2O3QyxshQAFZK585AD/lE4VdJ+M7fUf
sODA59BkPRQo107RXpt8+3Vv+cU2aM/Xv72wanNQst+g1zcsJxenf2T5mVsLvkD8fdlR87PgaGz4
sB0NPOgrQYRGM1SUqtu4f02FU5iYUgzSnjF/zyqnDTaCf06K1xuF+PwOrE1DtmujY1I8CsGrVA5o
oKImNUiH/2gj74oiT3RoQA3fSQ9p4fQt6UsTTU4Am74wCLZnlanEbl26NMhAYJaTxsjNSG8tQTXb
ygy+886Lqns1wFPN72yuIHqdHNjw5XN73diF1Y2goBBjCQXiUQ+c8/x4SBSvGb6aalPIEOJ+UeO7
aDxzdR05Vf9c6tE2iPNHQyjPXBCfIHttK2lsgindEZp9CqkzLb5RELrUdDeUjnhfqS9Df6L0aWih
rEoMeqfor021r1Qr6J74ezgUvHQqU9dVRx+QpzWgvOFv9RDYRBzQ5jYKcvz4o8IOI/VkwL6ZE7Yn
tbZS9UCZaoIc0JJkA7px6KTyzRoJ+eC9UKBXgb7SqLnvG0+GWHZpR8UZizgU+7K/HVs8roMzn92N
2b70tzx3jLNNkO6LEmxhd1G5TZK9GnJWD5o2pjuMbkWkXqlNAfk0+lMMaeCxeohlr5A+M7yME7of
s7u+K62ysOSpI7H+DHU7Hk1J1k2FaUeNQplTyF5D9SnEs6/mbjB/uf28btyXseWqMceiUTHhpbLo
EaDvahuXn5vukhN7ik3JBb7ablx5o6w9Bi7jDjDYLCFSD4yO0TiV+U2UjzBYcqe9t1/jk2oZh/jM
oJIZ7uir9BK6a+I0F2MvDDmd6l+eKezA394IEkK7GD0aJbK+A97CWhCh4gle3CZcWciLHgjjzC6f
oJeGVm9ClPUnBfMBYtPRe6Y//uUuTR7k1yxyyDvwhYZd6pxuC8FhSFYyRI+GK5nU08HLHJ1C9/pY
l+FemMnsluByPxhzHWPxJhgHN9xT7wLlZU5/1eb4oyKQEcF8SJ3MVjeRFTmpldn4Bw8Ozrr+I5ZW
cxYxM0lqg1HrkDkrXiqojo5MIsHq+2nJ706P1V+r2QVSX+Y8bvNwzxwUslCD8QFKNMyvyjNuEYba
OH6maEGb0NLt6Kldk7eajO5CEm3eyCGnSHjlDAP34i42DuMa49tPJ/alD8+svEQjaRiEDPaBFkUD
YTKoqDIQz5XIpUoISvvhvh83tLwTRnKQxj2nvXDKhzACjclvw/wxQJaV56sj+LxOsvaaCPXjyJUm
V+mkzF2oT68EUksLMDslPt/0RSQAXJeyjiiBwwcrmYylD88OSDlCboWirdYbOIMUQwqunzUA4gJj
AVgx/zSXqJTitqqb0eM2CgE9GQzmfcI8AsbqRcC1Vsjzxz/Zhc+1zPFPaH9pQ2cHQFezTNYKpCjR
8m0Zz0JH/js8l63WKffaTnfqU7ZbyzHNlB3/5xkHzPYUuf86EXGiQpF6wliCUwuZRsB6+tdKcSMD
+5+OZpG9F/I5gp5VFZ+wHkj9lVbun3PkTNUCklPht88fBhYDA46u9RHFo+GjGI6MonTUE00NIXB9
VxQHrj4aYmgOYz4JUNhdEltDMu7HKt3yYmhp+jFmUGDhRbeX31v+PazPo+yg1VALTop0DCOEGWvU
GhdNBnOens+/5myo3CCk/oSnLW/l0EPCkFx3Xpd7JvDlWVwH7SYhlgNY+WQuU/NKZsU2tXJkaHxU
eyekLHgl3M4tzHAH4k0Ul9c6l5YmNXNtElSWQWmKSY38Rx6ewYG7cnIvJhUwp9nVPYCwnGs5f/Ck
j0F5anNT0XsXhFGl4miroP8Ftz9vNslaFvB9PSAY0RGTDoh/s6cOnuL6vlwuAGEOM+8TZqHEh4rM
0OpbkirUPLnXIlMrIPyOQUr9C9lol8sbvLkqqHVXEknjxNIouGmgznJuwPE9BNxrWys4juAfuP6z
llZ25rpGNJql6HocPB3CqKWGPucnYcTzBUEjLbbx3fVRLndtYfIzLxb0fgw9O1zrFdpNJKc5VafI
hdr8VnXaU7rSiXS5awOjzPxWoItRIVUYJdsDA7abamsIs1FbQyLS4barQcr0vX/5RwQpM4cVcdw4
0BiRpPRcHzVP2Ej4J7hJTukXPaZnBPobduA3xUHbGhZ3v7KGC/Y570nJpVQtuRyzK+1mrzlT51u3
idEoBPU/U9wkuzQja1z6Pwyjl6Y48yIdT9sibDFFtfr0u8I01AedyWBJ2sdaR1Tjxci3BkWqG7k2
ObzRQ9VS4y+dQeIbB6cELoHnHaXK9gF7ENWdFKDdhB0gsGtC58FN9Ge56Wxwo3BciaxSZPfZscme
RvE45udQs2WwpwjugB7sOr6n/duQr0FtFnzUHNAvgYJP5YMW9ZMmPYSSYevaWg/uwgbNwfsKiovg
yEfcqEov2YguCDTu6GsF5CW/rs12RFIyWa+nr09+nTmQlrZrIpDYRqRkA18DsFAPIr2p7l/91BqS
1VLy0prN/LpYyEFTRlOAV8Yo20G7QwvtFatecEBzSH/k5wrrQboKz1BCd423Q5NtdEtHJaGG7MtR
QWAPhfoVOOS0WBfMWptm+Ova1XgEaloO3FDjdKglZgR9/LEprCHnlxZq5uOZMSS82mIyafve6cch
WEOWLP3uuZvmqsooxRaPhq3iABlrA/nqJl4HXaaQfKPsevBt3V5jQ1+6q+aCP/rIkP3m42m4Yq88
ozPaylDVQqOtLTr1toKWBNTMCShqVi74ywBC1Zg3BQwaaAYkjU6IsZrcBwTIHGz7Q78OfVtw2v9G
+SsVP0K+1Ht85ciJkT1Iosn3dSueHP8Fs1Jn0VwPBr8xkfFtHjXAgHy9HB/W0FE/nYCXvj07936d
cXoBZguvh8J4QIeaqAJ9gwCOWSbBkyIf6ugG7y9bz3szFjkyDMwEnTzR9XMBGkFSq7mbyWdRvAMN
smmkh7R/HYe3LrDSEnhjPQPnWWorRvcqp76jowjS5Ag5/NYEOf0IQprmIMIIoodMdlSA36qt0h0l
cc+np1wEoRV4RXk+3UVjtmUUSIAGqe/ykdVMs+NQUaFMm8mmMCpQl0E/+5iB1jgotn6cApzRbobO
R3eHlO79HFhOMdsV/FY0PMaQgPNCMLUmoivWgMoJTCwJfiEIjiFB5kfnsc+9iLNzX9tIVO7IOEik
UtttbuAXliARlAQiB4Krg5oj6417I1IV9HUE6iaX1jbnp4hwaXNmnlFoa5bSHhv//Pp+H9hfT/td
SO7+D1z6k+e4NMB01/xyWDnUUqXQiGC1z68RuXVdd//w/Xndahdc77xhQa4Lo2y7EKia0bAG46Ql
z2Uf2mHyLmef4+heH2XBdakzn6g0vlT2JRpesqJ2izFzcg6YFYqCoHqbDM/XB1kK/eb9CqC9H2RG
sREe0rWkJiPWaoR33GXmympdRtJDRHMWw8aCr8rxhDnNFd4M/NRRoy3UrcFpy9kC3UBeiPAVGOMQ
3jNcw5Nz/MuHlToLbKFRBkEHnkMNV2rswLgt6BqH/kLMMm88KNu+Yjz67L3Yv9OZTmSlJgnIvFa2
ZbqfLpjvvPsAmEGRCS1+uCq4gQPUipafwrvoXhyP6uB8p4b7l0m7eeuBqI1DGLAA7Y3aK8uQblIQ
PzJ/LXk20176J0kxbz5I/bLuswgGVlidI7rhFv+ekpJEBvKyB43IRG0cm7LV7Co00oOZz0F6lLzF
ToE5+isLunDRKDN3wA05izkfxXxf91Fh4a1IumEMjXIArfUwPlWlTj2sAiGWrGMWLgVgh1e7GtAE
UdqJ/UASKSQa98BxmjmiOy5NK1ImmasUlUUjBp1t3uL9zszoY+xbKya04AHn7QuSmkNPO4IHbKzn
99P97flFJw93K4daWprhLLCqKGOpUcAHFpnvKgFyIcJjKNGjlD3zxhfLBzNuajT6hGYmK3aBiygZ
fcKSE6eIRJd3Y9hbBiTgBzSOSsKjrDO09W25/iOjtzHrXozQJ7Gher7QvffdW1zfAQbBoyc86m2o
khPa6iuv3x8k6b/PGliw/rwqQvQQ+H5h9B6VHiUoBwyAOvh6YKf6Z6dxoKfaVOCbFJhAMlgIRBXM
ZmBom0LpytgVsUra9I2KMkAQtHY0UHkIhYiqEN3QHBUTFLNQryqz0RwQFTQFc0EOTQqpgIT1nTEg
ocq5Sc9ZaiOYAoKAv9z9mdOlkA7MJKXCU1s4K+IdLV9Ev7aqVkVWmR6q8IurDmktmFXnttI2Em+v
j7twac27PWiogFqA4sWThocW5RoFp7q4Swyv11ebJBYM+6f74NfVPii62sC6wZZGwJNujeTr6wNB
6cPdzfU5TIf03/YA7cI/7aGqaJ1A7ZR51PCROrptuJWC+1Ilbd7ekQdjBDrwn18+hevUAj8Oblw8
EJBohGy2nZAj3mz24P0VM5QKwvQ/51KCCpsC+oICVw/tqeyNsYf8r5hE8O2ZTzWCNioyaXrsKLdU
eqDsQV0Tml/wLvNeirqIedokIzLbwkmEkpSu3VZZsOYZF4xUngzrlwHVadWDqh1XHjLfyPJSZ9zo
E1ze/Xh5CG1uG5y481pCaGkmcz+ZDlXRCdiApttJ9L5JtqX4cN1Ol6rAPzmoX/OooqRqwL+MEgfi
eb6XSJiVROIfK3CFjFlnVi2Dui3ouiLZ0YVPo5TNNMt3YtcecmFcuVmXTsvMe1I9EBqq4oXN689c
/pjWd9dnt/Dded9ExEeCEQiYnFg8ZtI2TDfXvwvVx6VPzw643MtZmuQZEDU4f5XVpm4PJx7b3F4A
w21M2EtwWzZOqRwhsJV1pIgJh/cgI8CMqZ2d106gnyVqiYCfhRsuNMfIllsrkd7y0k2gvpv3hzLe
qbqloUXBcCEU5VOzCdw4coyIdDL+EE8uAhiH8IH3nZ9vKLXb0NRUkws/K8Fr/M+wI9y7Tr2aWq1M
xAcqklB0jGGfGveQ76m/S8VSNJBR2MAeQQxSvKGflfyQ21Vvs1MvPBdICuHB0LjqdwloG2B7IGpU
thI9USh5gXww1UkNaQmo45ntsW/2iW52eBdC3RnXK6TygC0/UwVQXEAbhG1wZu0586FDdUTiryp2
iWq3UuWOeetyo1NS6EHeS5Vl3AQSv5EZWMaEfN89Dt+a1DnaN5CB4nNjQIH7A6XNYtgn6q0aZDgO
iMdMZRy2QvWhGR2R8n0BWrV8r313pV1SN6E7eu4DwPfMWrfGrXYLwp+yPCvqB4//LRXtCvS6oIC9
LwOSgGGPu9Uzyc2Ut+Is3rQuLW0ciOqe5htEfHjMQtZwFAkEmwpc9PWrRJ0YrxFcyKUt4svqXVt/
6qA1h3gRCKIBhwFmlgAxkt7ih/VHFE5ClJkTs7sH+ShDAwHYh2sgvbdpYIs9SRMQ/0K02rAM7Znh
WMbiPkCqbFRc4TsudgHAc6CNc5RPIQdFhCm+1w6/l2NTu6GamW2MvQCpoczuQQ8pHkbNDLqbvnyN
e1BV7IfwpqvdqtlwFag2SSJaZWb9F2fvsRy50gTpPhHMoMUWqlCaRTblBkYJrTWe/n7Vq76cw59j
s2hjCzYLIjMywsPDPVm9VgimS7fYxW3kj/3TGnl5vEGQIX6O4PC39hq7a+VOt+XeemzM89Wrnito
NiV2Zk/zyxg7LY4yN1p/MpEyZiQB1EAfg3xyjXIrWa6hniGJ4kXbqK72GMYodTcndfFW7MYtu3pL
GEZfvYUCLwumWyu2ZQnpr2Ww5XFrzn4fOohwTo0rnHIYzpYz5U5fbfU5mK0g6h5KVlC267jpW2ij
XfseFu6Q2QhcWIc+tKvqI6t2i2gPuwRSuov/c0bbpSd5egjD4zy7VXk01XPdbNcwspv00tHDM90U
8fnCTrNNWR3izB0lezQfwHy0R9D2+ElHlK7ZLIWbvncs/sgRGO/F9ih2por/yOaxpfAcXdrBiTu3
bo4Lhk/MgLNytFvLsK1+AweIPwrRreZDHooLB0uaWnKjyEfmWn/NnzK0aY3tZLD9AvmrQrXjphhj
28x4Gnb0aL3R9o5ax9AcZsJC605fvXlkO/ESDlr3p8s9lquMMNNHNW1D3nVuW0+rsm0aWxyO7fWC
HT4gfhqlj7oL1nkTPrSJLyw8/k7aFZ/51kg2ouHQ2ck+rpOYy4VX0YSf7Bat3/Sq0yjowtwJsq0P
bivdJ8uuyzbEpzAw408dQekq/piRRu0QidDshA5wgg3rYNfstcSZYEvFviCe1O6lFBm08VrtGMkb
BAjQ/TG7TVM4DVMtFs3HUzM6qDuwhqbhXHeOwBwN3yPZaJKEfjdcOfgVOJgtJyqReLuu2w7j7dE1
Jbyq08MsX5Bc1IRtVVwUEwmzczftq9Qb0212id5T0zGHY6fYqkIU2GgHY/S5jHrYpZGrAG8R7PPt
CEK6NxXHpDHeOLICy5l5HFtbgiU9qdkm1T/CeqE03I+QPRm7ASBuHlvELwkE3VOuuMP9XBCBHCOE
NIRQY6AYKHb7IkJOpq2/mvQZIlv81BdH2qetff1/j+PH8FDA1V1Rrve4LussHq382ODx2jvl8mAo
AWNK6ZuxjzYgx6PfK/AHbYKeUN6LKG1+qZgVngc4Sq1dBKpgj++T4cWT0zKmUO2y1/hcsbKzwKKR
PztT75XZTjU2RbpZ2vOaOqP+kod2X9qr7K5BKDvLfcMM+HRntLfFvEsE1NI/9YyKpM9tc7lprPsR
Er+yz26FA94Bf9B7cfjGTHeM6ylJCrs8FRQ3cv265odagxlwaFtPuzUv42P8scj7Zg7aj3Vw2Oco
p7lTpruAmECtGmavuOrWrHEFr+U4Y3IKBcd2cEVDcSaNBIa931u0Oi3Ci6h5yfVo6FpbUtApjkq/
y3mZXGg+EAX1dpPDvhsS4oU827K8b9vMHrNPo0lOKt2whFRe0y8rqvbqGDp6jnWd9ZrPG7VP3H7Q
Arr/52JxO9FtaBJ4qXrX6Kc+eU+yhzE9aNFdGN1F/SEJL2GxGZiLMkJvGU5VdV9nJ9ncFPl+XnfV
+Ifj3lsbfxTd1vKcQTuNwrHAfy6KuFZCRGcd1BUbUevU5AiwcCYyEj1DwJjLL1N+XqU3OXw2zc0Y
Pi/hszR85fybIW3EofKSatwt+U0WeoVxiI13lWGEelfJEJujD3KSWMS9mmuTTZI+yyuic8Xw75yg
7sa2UsRTSCGbV4Urmfd0KvxIaIKMA9gIPzsIITP6twO8SvPPGh4zuT7GWG9lGWyrrNyuw62oqFzp
tFnnamOhrzhucmQxyk1f506lTltV5Rx5Wyo8AKzGX4f6rmVjlCWVzvw2Cd0WWMvrec4c+EK3kxox
EOd+g/bFtiuhO1mFM5naZhZbZ8n1bTt8htw7w622kZxzxdpL49TbBiISuSE5w0DcVTVsLXS7Ff8o
YYZjpWKHgn6wkhtNPRviTS4RbzgEDAFHba1w4kQ91qZwjjshMHvGBJY/IfhdnnIG9QeNdTDlkivM
21aQnDjlRoDei/qjnTPSgHxDa8cxV9PVEL5fVoTUOHGjUMVcF9lmjZkyYbIlCKJtXvrScB4naE1U
/IzdBHX2nkuqo6b6rmnBvxrTnlpeVVg4lfKSCFB688o2htEu5ME2I45ZrXGU9pBxz1bxqpZfZTW5
4yBvDJMVsyr7MvkLLhm57HUj6SiJiT78UboksIaXuD9b5T6lbaAWkpPOd1FqvjZFzcSiZBt16uZm
6smt6dfZQyZXbjJcRLV5TIzxdbEMlo9wnOtIhv9qIkNLfOMACNshSMXcSSLpWS4VGtDRQ6QYdj5z
+8NRYUQwjoRNTT8kjtlsmR1FmZ8BXcNoaVeU37jzoSmdZo53Ff9R7ltHbeKN3oaeED1WRXMYUxzQ
T2v3RxFeyvgyZWxeBinboqDfwrkp7RqxPXfWdpbNcxOWHto1vMeHmgWct/dy/Bhzz+N0r3fGZgkR
OIk6V9OfYjapHJfYZyuOPgrYjtZYWEqQqLNNzA8PVQ5UcSMqm7U7yQJjade/kO6Nv5CJFGSm6dQM
TUYWAFRU3SfKS9mi04/2iIiykPCFjo5dNRdJOBvzy1B/9Nou7oOhaLd9f6mj9xpLnjC9q4zI16Xt
2r4I0udsGPv4GgDHY63zk8bSX8IHI95LxrFNaVgrD4I8OYsy2Wr7YYU7c72VqVhBVlThUBu7fLwI
DCzUmVPh/yOmo50v0/sKBzqcUFyfYX7qOJQigp7tMNJd0htVppBgFD0s3oaBGNGotjB/zetJTh9G
6WbsZ3sSJjdBjS6P5m2tkBnGhC7raGipW6QI0y3d/TjmtkLMC8ePPDq1DKAyFDSOwGTmsYOzK1Yo
SEo00mipV1doOQ3xn87u+kr1Gshg+TUF5A0sc3Loh4c5vS1QJs8PUg/3ex/PCVv++i4G4lcIi154
qOk4S6+4wxTRoVwfVv1Gne8z4bliCll4qxLcWvZ5+6hLzxhokgAcW0ny2+Z5QuVNR+5qaUIvRIRd
/hTb2B4G9bOL4qCIo23DU5N7wZ408nSyZT0V9m3/Go2CW7Uq/u5IfolWYPJUtLjggRpbUZsOBVyi
tSm9Zm3OlglyB4qOCUi87ZVsU2lbqzhbymCLLMEomdkzHMtWtxEmzZGNyU8IkxmhYyJHXo3bZrmt
C4MN8lLFEEQWb5BG/xrZl5wdPLWnCkFrHFcwlBvtJP7Kwn08MJb9sohPabLXlodc4dpIa7so3UT1
Z5Fepvk4U6OkndPPCu5MhyYlnk88jxQXr2U3kfvIfWZXUe0aRK4l/EhVqkZNsmv1rc5A8NC2rqpd
j6uGpTIBPR3l8HFWzwkqG9U2nRgIKs7qINmLJKNBd86xFtKXnSRUp0UZjtg3BhXAqjzF7sIgs5HG
rlStjHQutMT7xl5r2Z+r7rYmmRq6HvQUMGbN3vq5CebBM6SBlBgLj7A5FNNky+q7BaEllGqv02a7
NZ5j2I1Jkrhmj0OIInhy+LrMX2IJAUx+l6WtJZFeqkdEOE8KNYuKqBJd4V3fQf2sZ6etK8dUN5OV
+lPfO5I0Y2y9RyqLMeeFo4SJF/2xUWJ/bER3DT90QICcNLVS2VH1g97syuphMOJgpRYRwVfarjpP
11nvfsYy6FSHMSaz4XnsBa+WLSepZa/Q+zvTiHHXUdmIstNQza79FMh54+t574lkjceuZ15SkTwT
vCHtacuRK6zxBiTXijnbl+Q+HhEMsnbZcNQWNs00ky8f+/nemk5WEfQdustpdJN3EXf1gOYhxg3U
+aniU+plynhI1pDxfMjfnXCgjI5A4Y2tMJdO1JjeTCcLcikFp+JnwoKPvPo0cI4WwByCqpNyLiXm
b9dZc7fLjRthkV06KGF3ozbZVjewRJwqF6sUALyMgbzOsYaDcm2wF+9LvSE5qpceKTLDiafzPKIn
z3E4UCMbZUOdNd50VbE3eAaypXhCyqiMPjsiQ4XrfDsX8SZvIz5e2o2qEajNulvJcCvtJm6lG1Ur
NwJkV7EfdlmpUu5Q57b7kSyESSoYxo2zxrPbFOZ21lEmLkiO6CeoLWWOnLrquBOItumVyqiIgAii
q4RBnkj4PXY3g0nm0+jHxCgZjI8Da+U5DZhyjqbTgbZFpUm1CbWIZCSVIJA2OTKT5U6VSm/uhd2U
hA/zFD8Z04Tfbe6o2YD1T25rnOhSZeAqLG8jZgXUhWgEYRcphTzKnQ5Rt6wez5VSw8DtubraWQfi
xxTaijIjNCc+WELzNJEc4IUGHrPafUEweuoU0tSksCVp8hAfCYzrVP/wEFct7Y19nQl23CBDITzm
/I0y9izcZ5kI1eSbsH/oq2SX5+OzYu3mZZtLj4KgeJqws2avkXN30RUiy30XZjtrMJwpfk+BM/rC
xLHLcovcCioUI4yzoVAWrmjeqqYnZwrlZ+lYGUoRkRiM1NNFBPnK0v05QTJ8ak4LoUaZumDQRjeW
0abS5GBVMNSMURVa/BBroIa1ohWfZkRSvBqbaxjQRFCwKqPDG2bz4zDgiNohrI7CdXinNZJj5P2x
UOMbjBhdU38qm41ZX0NhE6Cotxk6EKNuMf4UaB0yX39UojNvy45WAghPo2up45XID6mfpPrUMjoq
ii8VcipCOlcUxdcG14eR0EOf0RRkvqmSE38EhRXEHGGBidttI0ccp0Mrk9fJZjDiVC0umVfy1ur1
vqzIzTo8Vqe73JS9qHrvy/WOXOxORNyzmy1nhtKqCzxGHzc9SN2GaIuj5JfzNrQGZDBmR5u2hQHn
wziM4UgItBxZfm6szBus0bGMySmZ243D2TbnLyOGCQl6JYzReycrhxEsDXdmz8JJq5eFXcOgzdpe
Hd0SvxNiTy/1PynZQSJiNT5hb2wd0+IghdperKie+8+G6isUenfUc2ftKWhmlSM/cSVDYQLzWUUC
rBSdPhsP9VURA6DRCi8tmGrWV0Gu5G6YKW7VYGs8MxrTyxhea2cjfoitxdYk4ditqlPXpwZOr+Ib
5SlCrhng1iIXTR409bLmz3Q7p+W2qnU71nL5kNaZm0qY0k7q3TIqp5CiN6vyGxS8meHq7eya3a/S
Sxtmf5P/PouOSiZvdX180lBTkAf6lsIU2TMrUqrJ0+qbJrUgAyVwfq9Bgy071H6qCr6mjZcRvjWf
DFzK6FpBfmuExyqmgks9qV8O8tQ6opQ7WiPuVCw67IqSXBRKf2aKTj2MuunpNYfEvNjtarjSRKGf
oU4x4+5MnNTa6tCByhrgM+tZTJftSL2jWAI8vMYRe+2SAyVYOdlj2dU44VUHUQ7BXqSdqTQnUdWR
YV4FsiTj1PKIpujTouySsswZOFTq+BKZiLiu2xmERCFzi8v82IVgiuAQQrYzaHGK5YCSCEVDSKeh
fJnq+5KTYFmoE2TNy6q3FCfKqd6L0iEnHq751a6TAh3Wm7Gf6TeqMCCL+LaOHxWUVtLedEQ8uqBT
24XxqlSnfgSZ1V87qfVMskAhJ2PRVoizaM0Ih27eVp3gDqay1YfSNhTVNrqvmcqLxBQeLwpLE66k
a7UZ6kOOsEEtPMsy3MurbV82Olp9oivpSACieC9tiH+OUjDjJyT+qn5aseyYwiHPGZHSgP1l5m3r
1bFU5GNQzRm0aiNWYNQXNUyIwVSs43uG4O3AOOU8HOOw3kQ69TMJ/SBlPo1ER07yrxmgSzUekoKD
u7uV6t6Z1P4OvDxvz40Och99mgbos4j8QynvEq0M4vFTlkBg4sIz8i9h3aQWYyx1sVWqZheLRoCc
zVk3DsNEToP9Kpv+OiZqcpSV274snIFqRZ6Y6J3W4zp7pfVSSqAVInh2rSPSBJ6YRPcD5pxa+VKn
caAzgTOmIVOmi6tNjxVhzpqTR6F4CtOaqHszmmpQpCmthoQ87KNFVWYkDo9Pgu7JoK1CdsxI1+T0
sZP2GvwR7UUTj3JCkc0is5rKS2PdVrvxtK5fSVg7nWq5IV4+c626EiG6Sv0RcM+Ko4M4cRCXE9Fb
YGgSy0213pUSoNQ4eQ1hLinybUyCllurXXQAEDp9vHF2C0khfdH4ilpcIx4KJl+r0fTz7nFYsYmc
X4oehdvwXCcoGZRnrIbdKrljvhJYKbZF0M2mTw/mKDL9QkIvYmAhjttezaAtUHNTzlt95owSayZE
KlEVxW2GiWWqfoRrGFjmxuxbQG2u0IBkOoN9WimJXYLlJcBA0wMeaPtOD3dNvOx64MrElP1ezfdp
Q/eHUd4i0/x6HkDIWcpx51XV7AiGFGi4/SlUfjMD66rZ2hM+kzPkPVZhMBdqMOj3Wle47Rq5vUAg
qHt3ntST2NA7UV+FlaAjDC4mMBtSYb8Tr82k6TDB4S3B3TqlsWNFvpe7/E6P3k3A19FK/ArKhXAd
H4KhZUalq5UkfOZXa7z03VMaX+uX/LlUEq+s0JHQNDvmc/rOuC2K1BW7aav10y7rzGNBqi8iDgaW
sG9Q88vKiRIqPdYidJ9w3vSWccyRu5CFrTCYuypU3IZeGFQZ15jRsaV+HeWKngJQeBGNx7VEuCGK
N33fP4vLDHCd3cei5SkWRYZa657Wty+9oXA4D7UrgVgU6fxQjjFF3rUWNEb83NWV0hKBqEJm4k7E
iEjGdS39M67RocPmezMVL/AqN5Pc+YuGtWPmRUIW25IQ+zm1WC0xD63vqoWh21repdXe4ujqpUs5
HqryeZyf1e51ahHPiJ6kFS1AYBedkaqwkH3BKp9Ticci2RrILfBGqpdeHHpQ60saetlp1iSnNl9r
8TmhgduquZv1OSN9DRjqu7BsE5oOMm/PnPbhvLOgbalBJyeULKpjjPXnkE9exeZCCnBQb61sP4L2
rcwp/8nUhxFMXLKe1NHCcBZ5g7h8raLZMXUJTDIOlpyelThLj/gwe2PT3iWi+GdGWEpOhButu5HI
Pks98ZKeEYT5JEjTQav6TalfwvUgFaYfZvJHPB3y8VjQ+mqa4WiJZudMcqW7qtbeRBjF0hG9N1aN
pHH9KorYsDvpoZ7Dj6wc2Hij7Izt4oYcCxYABLPgc1GdaqBsK5N35Gk8hsbvKIyMDKu5/C4fsyDS
+1MVg0yTb7p4l4KdE6LDP7GQM7l4oxNxY6XzhB4qhNbSd2jpiHU5G4oOhtaCe6uTH7VVIMuXldah
VfsmefpoiY09DRmEoPlei7JDOpavJmPwczb4sSVvF75e/4wjp6+E67bhax9D9uerKFDhE0YGvDlt
vd3XvJM+KTVnHHpHD6uHFaZxbkRvcapthZEMkJA2iJlvRcyogPSjVES/I3mda8MNERtQZDQZatB/
HewbEASBETeLUHHZIzcG/bhY/Flp71D5CgYFLJFWIkWLL9fL7dztaKhvUQm4diMtc6EbMx/CeIAG
1yKwVLxAQdPnr8R8ipa3klZo10l+r9VwleFrUn2p0WslXRoUs63RW3iW7XS0aAapfegqTO+Ygm/w
7fX6qdBks9YFWWrD14hXApeO1YFd8vulHcB8MO89FprhKNLqlmSe+DbQqivKQ9F/jPlrMjSBgtVg
zzAVXV8TjG2kWE6Mi5Kfyvg14qjAK8SO9fdWW0jCB9pNxZ0Uha4wkaXOYfJnNOjH1aUQFGt8io3t
UG9Bryu6NlO/7Zg5iqZzK5C0iuajkCDlGm3XOkhlYzMIAA9R75aN4en0H6X0fUIpz5rvZpbqjB5A
pj4u6kXNh7MpjwHzK25eoECQsMEVmhtJ+iBzktnXrNNIB0/KUtkWatVeaelKkeIP61YkExDy3Tjt
x0n0xbndYWq5ITQKw9U/efzSiX1VVwer9CeiaOH4SjWcX5dk+EMNoVKVJ+9mhvlRqr4r47VeVEum
30Rrv65lUI4m4VPEeWm9ILAqOVabejM+i0TsQ9VnF/w6D1OXHUx9DeKEdTyOQT/thZbaVEuOha5s
pQFDHWJkOlPFr81mULXNiuYqjr+q8iHQvlLus4VU7q2T3hg3imhASMohyw49ZIhpoNY8Q6PQ9Ys2
nBryADmazwIdGoHOX7a+p92jtTzm4ScnOuy6kzoGQ8x88Vmjg2eFWz07lAi5QtJsJYon6QbSgNTS
v2tuTOHGhFNmiVuh383TJWuPUX1S86MUHxPpKC7vvCZXbO+6IXErK/KXJL2Nq5cyWg6rmKIewUSA
tcC8r0V8H9/15alRchvu4U2lgZQ0hZfTrQT1AwHUb5vWYJbrLjG3dbwTG7q+VLr+ZOJPE9/pLcIY
dCmb7LaeBfvaJVgZ+kKjmqT5zwSUMyg71m1o4ZAQ3arpbQ1obTX3taFfhkG+jaTiHKmBOAU139KP
Ck9Rd8PiC9V9CsjDIL5nS/XWlU+pcFnpylhGdpgR0S0SdRMTTiwGv4T6mJvXt4rlsnISkOuHNjHc
Z9lHjdXnGoFo7qeMuq5tt5IhsIOhCDTFuIsliCyrsVujy/V01AuJNnbJRFFqvQ7VcJ7Vljy5e5nb
d6t5qg3Nx0/Sjyw6Z82Dbt6VVkk7762Li8saWUF3TbDy0q3Xft8VMc695k6iiFLVz4pIiHlyvzNE
cuLC2nXiybROY8po20ROIiLgHNfoiSh/xLJ3jFLzp7AJovTRwrAjSgO1fjU6OFqaslupl8VEhliF
UAlCKnABs/skDSrwZvGuuVaa0Er8PISIQwMkcohxBugSdaWQb6UmaKp9IS4uPgbLBKROCuy0TQ1E
tS+5gTm90cJPOVVfsvy2o66TzyLKXw/kJaPsq+KbArEBHW2RET1dXg9yHdI04ax+5BhO71cLpg9n
TJTeapPddu+NMTh1HshWkC+vkuEKX7HqF8K5z4L+gkymbJJ/O+uXBMUFr9LO0c+cHQK4YQ5DwUlr
H9spvkk+mzxhzMWhKbEGV2ZiObnul43Jwu0ceKaRcYRhSlzLEcCeGC5xU9odX2sIjuoJU5BpykYt
U0I18hr2oHr6W6PIdtQ74d0IxFJbDwU6AzV29B751FofuorfihxGqXRg5lCs9jRByWDJNjOcLHXg
u0ch89f82m0Hwuxeutcw28v5Djqzlh3A1Qaae3K4Xx5wYT+ZymWAEYWeQmW4cbIfpvsc/fnMyxnR
Sp1auhXEm7kjjUNF+hJVu6GmxgApdaSMMQWUyJLHUdga2RtHNx/duB0GTru5/oiuel/gJjCbnDDG
YPbeRC9WfKIgyPRLP100qu3Rk4ZgqLhf+X6mEiAvF8kELJ/gmlVBXx9ILEI4EpkDCzk5zy/VuFnv
zdpTjT+55iRUvF8dUpi/KUFIPzHSrkzFf5h8ahx17TBBdlt2459sTwMF6kS+1+/iW3MvvlG46yfr
l5m4nz7rGyU0JZMiS+GzzI5CYC+Uv1B/f6Ij/qWK/3MTYpKIlbbwg6ddcjJ34w1smfGtflxuWFev
44UEvhFt6eN/8/h+fGbX+/vn48rZSGR6uSA+Trpd8SItdt0mdmmy2fHeREHxlxm1n+ZXlG900aho
lLmnlbGvBOzBVOoRYqek04HGaaePhkAawAlz2S+sTzOc75oFCBLYJIbpkgEgwWVlE6m/Mbuv7+k/
6MnKN0Yp8lNanl7ve9lUXu8/nenNONdfNEXck2hffhvS+mmhfKOQj9mkm1nF+xSLU6xuOuO3mZAf
X903zqi56mSNRYE03lGELtFuweT3VykXVqR7lVjIfxlb/eFZfZdhTZTWzEIZEZAR4xsDSV/FPCVh
ajf1by4RP40Xf1djTcSoF8ZEmPZGeJ6hOg2VtBEQQcAJ0TZltH5G2IYSx8eMBw1AKYA3tW/jTTAF
ZzghlXZrXcWI5eSsRsJdEwKatjXgWn1Qi1+Ywv8thqJbfxVo/tkrVEerGEeQdFOuUOrROaUvJoeM
4GMyi/YzcfqIcmY83Iza3QRfBi1iSj8a2ktimzW8u5RGp3orWZ4o9e7/3sE/XtW3SMSbqYCcLGb0
/ip7766D2TDhfbJ37JFX50ZwHiOn38Q767eP/IH6/VcK758H0WBH3nUis2h0ZkkCfPSwmQefXcOG
JLrND1dlVnbs5jqO1D31XxRZ1sU8wwryM/83a8+f1r/8LXRNVVsZ7cpVPIwuDKzNyhBAZN9gUeBU
fu38Erj+WyuTt/4tcBlTJqmCpc/7PZQ7u96+yM6ZBpId+5+j/f6oomfCSebuTkBfb5b7YfzylK+3
8R8RSv4WoYxWzZopaZe9SluwyIsAE5Vf2OY/rplvQQkbe7lch/gqfkm7256uYvfPmCmeeni16Ul2
aTXZw97YZo/jc/GLdu+PL+xbwIotCuRoXBhh9GD8uh3xtnDeddwwT70T/LY6fxqq+js38s/qlBJZ
MLTFQOpEZaJQSTecqBBTSredIRtVI8WUWm21TDg0SxoMkfmuwZZVjWyfhweaZbXhtXJgAJh2HzpV
cYLRn0wfo5P0Q85pJMKFKKb5FFlkUuKIiN/LSjZlldNN1Mpe0yTo5FXULdIvOcGVUf8fK+G70Kwh
p3S4Jxgddfms0zOdFGjtS5Q9y4P8ltRa+7cZ9Us4uS7r//qwb0nUkmmFnjcsu9Fl1t8ZAyq0fep2
m+SCKsJOPodnBNbd9Nh0TrUXfOtQ/bI+fhpy/CsI9c+LU0p1KCU1QSuVgSTUGI/dMdk1CI3MAWxC
93MMio1qm+xv/bHHlXbZX0UmKFo2+QZu9f/bvvubmP1zFaOOFA9a8PN+MUdHMfrY6Vf6Sf/78Ro/
Pd5vQUtjnk9SNHaeZixAILdQqkX1zwCFoElBHVQw4/RmTZ9pt5YYcJdvcfxGj5LjAxTuSn4ZaKnM
jyFop9q9mfrJTHd5Y0FuoZGmgy4LOgZRiTcy6icByuk3gvGuIAimj27F4i2re43h+nagI9a/qdBi
YhpSefXUJ7CUDpb4lqSXxKQevBHWyzBypsTnxHjE6RZ6ymdTTGcr3CvqqaHlL0u6rSXMfYYvISiu
lA63utHsasO0s4TGSx5IS/yR5a/YiyENvykU2mHL9n8/yp+Grv/+/T8vSmeivk8HJEQbuCSgGxBb
czctRC/pPtVF8JZ4M8X35VpsaoorVZhdK4p/SYl+CM5/lYb++Wz6yJUwMRK2n5tjFAaT7P1yU9fo
/l/b71tklqtIjYUCo0HNhq7HuTbbvFj3ubVF++N/f4by08V/i8PqEhrd1DLGG4WPIsQIuOdVifuz
vNplp/vWMAfd0PqqSQdvmfyxTn3ohsiYbeNsa9WB2G+0fPFEGT4YCr551ZxTTX1UpvrWEsFUc/1i
luTSwqeJV63UFY5uCE8W4CX16sGg1RH2vwqM/zAaJn5TQ6LtM5VrJjFCjjDNU4OHWbgNt4b3bnKE
pTtr+1tc+On4+i6GO3ZdlbUxn/RwtQB+A7q/xO77c+RkPo/S/d8v56fb+RZ+W4zesqJgYcEIMNYP
Bq0DvZ1/KVp/Ki7Fb7li0k1D20jXLeM1rzViLg32NsmmDCZf9dVDegm9dPP/diPXG/xnh5ASI65T
81ETu7MGBu+VypamX+bP/m60/9gn4nVt//PjRTwXC3HAtQn40FHJJK7uUKX9+n+j2fLTu7jG8H8+
oxPksstn5s8zm9zv5U0ivZzt3n5/vroK/zZc+tM8q/gt0cv0qBPGjlupUCAyNygQseVnh1/MtiLn
8thy4mX+72P8Py6Db0FGn7oqnK4P7+FBYymf0aO5fX9khyPn89uA8Q9Ji/gtyBSDaVlqWPDwltbP
kSE24J4191N1b4iILZm/1T8/rAR+6v//LampgGJrrsx7NFCuQoMUAEhtO/S1fzmz/+Yf/+daM7+r
Jab/H2fntdy6lW7rV9nle/RGDrt29wUJgASjRFLxBiXJEnLOePrzUfZp2zrWWqe6ytYSgxgQJub8
/zG+0Qe6GJkcyqXdLR+f6ZbvSW71Kntenulx2+H+p+zLvx+aza/4xKyODEssmCKTkGfTWFymdrEa
F2/oIG3ZTtyfoYH/fklvWl8GAlkLamGQZZomSre2onndVcfx6kxC1/GfnP8kKv91tySyOIWmlI9b
1Np6dVWFLGT9J7CBvz+2zK+sxE6MQ0VAC7QdqtJN1MdEu53UxjayYC2iQvBH/2dzjO+205chIE7V
QR8TyCEaJuc0vaPmigEkXGacng+V5ysjiPEHrEc/5bxcz8G/O9i+jAZ0pPpuaiTOzWkpLiPWtD2L
+JfzTyOg/37xbn6FIepqUQQm/f7tPbNGiu0Udt+GkT4R+W3X1Rh4rTsB+1CONCj5KTrk78dSqEd/
PRx0P/Br6br2i5J1MsVLX7+Xqs758bH2zVnzlYgoW6JfoJYAgKVv6TVOyk8uxt8MlOZX6GE5xRqd
LnYGInVXWMxufgnh3aleDYFMW46r3PkZW+WbI+0TwPWniw10rEoGncp3kJ90s0LvczPTdhRwhv14
I32zB77SzmU9MQN6nNeN9DjTmVWmq2Xp9OMX/24PfDnbFW2qlKABExanUoQIWrUL9Mc/fu3Pisff
nBJfOeaBhm+xM3+H3+S70q62zbq0/ZXqNKviDhqxN7jzRrrFdQK6Ojv+rCz5zaXZNL+c/qZOpjZE
sxEU8fOrslbWqVssTxRBlw2DP0KBJcKPrX/62Rt+vvDffdUvZ7/aDpqVWMO4FRvsW9Jkx8hdx2AX
ByjcovfUID9ZxMJH/bxNWe3knYM+XVeQJmDjDc5zWhzG5NnCyKQ1WNtjiN5Rw3JPd/PmaaRpHw7C
ZpZrWpN7VYCUXWc3CPadZEpRcGDukAzHJHdUuq4XVXI9hmvAbY78/ZC03VLJC1LYUEQk8hI23LZD
5J/2lhf1w6LgA3XhLlTQFOgIDmeEl8bL3IEvF28EpB1TQsIAfecABWMIuGfCx94L4bq90jd79NPN
Lg0mT/Rzr0PhMAsYEu4sdIuZ9WtREPsm7nKKM0r84PuXqW8W3czqQz/4agSV7vXHR9s3R/JXRmMY
B2KUsLjblv6lxWEk/ORSIn93GH+WBP50hht6jtSmC6BR1W8Kss60vp1l9NpGduoyarVptVGbyO6n
ANutsQhUWpITMqwmiC6KheH+OpFm+xq3Rvrc6HRK1Mxti3Zbi+HKnCInVfKjmr0l2NKaoXVzQ3eu
SQq5tm6aXWI+i1eB3/grQWR9hsQZg1et46VtdpK4w5FiFLsq+yB4alkqB1L7Kuy6NGBktEAWxteq
8b0OVUZrvLUiGEAhWafs5rEr1o0VIC3K8Gt/SLq1bHVhYeIE8GtC8gzRVtMXOXgemf8rZEwMI2qx
6KrNGQ6tPnqphh73psg0Tw1ddTbXYXUICy8f1ac+UdaxQhJFl2FJJmP3YBJHIUlImaWiueRqbwM+
dHuMQH7+ZCjOXG7l/sHQZLtAFWaUW2vyF91kuBHBE91urEJPuOpKscMlk6fkG0tNkUGAlUhnNxYu
hSXcZB0B3/SEQ3IOBwkHOYiDEb2QrtiqU2rADtwAb480oPgfAqczn0cdbWeNxfxqtahGNzUnOyfO
cFLiddoIiCirc4K1xJ+0dVbS2C2VZUmGWIfXSKlf+mQvJ3v6ONhg/Rg4xauSSc6I9081P6zwTYUO
Xl4Fuay3c5zPFprvFImKL2L3qVatUdqmZryXClEp5uiIsbrIe9HDxmn7ueKkRu5IVI56POp5x9Vd
z9B8IAQKwLb2ozsU/imeZYikBMSlZMdi++gb4d6q5qU6FmtLPFaQPILYHpnDjcI5nFJbnCU3be8C
9dTS+q0nVLDqR15O3iwiedX7ZQHDWYlzN+vwFiLfHNFQz4nmxI1+6QzkNAI7RnwS/GjjY5u5+nJr
DTto+hEX+0a69etfB3FaiQ1EDkP8ybxR+3Z8/bLygdEmSazhgTtiIpaEt3l+88v3EGBlGAqroVcQ
7hPYZWaLkpqZgQCXhaYzWdeQI2mTE9uViZs29Jdywn6EbJD7EsVguAQyh4N1K1QlMifqA/OzpNzU
kEsquVjNGXn0OBPN5tDWm3hQ3QGMZFZT8OvRscjYw4ylHhCbp27niiguJhZJuYbPtBECGKsWdGWd
vMWW5VluLKeuW6oNBwFVQ2PES6ChhojcNOtd4p98S7bDENlH9wRrdq2KvlNOdxrqjD57KeRXHx1q
gECr56g7SeNZZW0eVjcDypFkQNkvmKTMoIYvNDdp8uNcarsgIkUbNSHZ3eAyrWWfG4u+RDhCKFct
CUsdN9w0QHJo4kM+PRaNScaL76Xk8KhRwyCmueGgH0MktiKJPUOinCeMdeajJNFmGGEqFYqrI9cW
UZOm0X2B2LqoCSdz4wozdLnucAkCgLYN69masTdQrx9K07b0GrZGvSuSkhjPQdmb6BU7ZPTqdOyz
1ykP8JGss+ptLHZTfR+K5rKSFbcwD10HyylwEIzikZEeRIHhlS/fTAIVWf1ejQQ7yfjiYvQhtP2q
KKML6ZOEuDanuEO7IdwpWnOaegIAY8NWBxPPNXXq6CYWD0ODakeY1z24hCHqvVgYwcQUyzpB52J5
WXFj1ZXTm+FmhB6mHtQR1w8+U1MSVlfjhj4JC6m+RJnCP/kqCblyxmghV0rb2QWwU8lvXE1/LsVz
iUOoo3cDZkcU12mXOaGBW1ZXl7NeU7xm1CqQT+sfbe+7WZPACeEU5rAd1epkaTQKCbgJ0HGJWeH2
WoQz9VmTEluvP3wQk0JhHVL516qEFVOieiIeNhwXRWgt4pQR2ei8mcIutrelVN1epXN989Sm2aEW
343plHBqCFjbBGFvxe2+lDBEjU6mPuriYFf9S2Me824tlvohy3uvl0unEEegAqCrozXjsTUCaRHx
dRtro2IfJBpt3zdxQA09fPR1te1gQOTJq57v8RQhm1aWYnLTFm9CtR9KwLQMK3PhaDRdRT+9iIxv
SfiA4dyRBXLR8XFl4cUKXsRmowfMYCRe7CIFCKj6Yl0PjYv3zNGTDwMFkQ7kyCzu+2aroeApTf1p
TpAhRoSvZ89hWLu8+7qrL5l+HfYMjl5Eh4nilcKGcC74NJNtMotK4o+2ORGW4wxxv2hLVxNv85Lr
iYyT4r1XqFliq604pYYcT2NrLUWIGTJc2Y6NoV+SdGXm70a+rns8sejN5/RVFgj85JKggNKbM7Ku
IqRKKTX9fis3O8PKYQhg69TxVPndZRYJoUOjivMkxuyRDiiDNOvcG9sGKTXGqzLCX7dWytHVa33f
obU2mkchTWj6I7bLEWnm4HlGUAx6tJuD4D1W8aR19/FYMsF7kFqkqVq5zhq+zjucemBZ7U15bYDL
v2bj7QgmRI2obOFeG7J1L53HYJsEGRr/jZWx5I3ydYsqxBglr5zOvfoiVo8T/oc5fLV0FVIDpfxM
X6uw3FliLISicIIOea5x4xMxiXw2u61RICkAXUz0X+KUbyMJLoCMS6Nv75BzIlk2CqdIwvdUUry6
OWfBowo/sPWx8zHKSe3DlGdwgYJVWsxvmhrQ5TfeTclaCFrLjMtfDI2PcrwQbFlGYK8+x6zU8hSR
chZup6B+y/DhTVkGmAErI82d12DoIHwoE7A6JArpCK8eb2uhsU1bDAh5nd7Uve5p1m2sbn1FeqOg
bkdNstVzV4noxrzW4kGuHkTpyejCUxhnuITzXaG/Fcg3U6ta1cFTxSdQqnsrAQjp53urDbBGUt7v
77ryosHTmXLDGWbdCZLrAVtuRwnxsbzv61e535jIfGcZJ6/CwB4nCN0PBWrlsbuLilddx+rbpod6
vtTCU17MNp2xBT1Je+5Riu1BISxGiZTSdlqmFlZX68KFcy2iDtUnxmZd30xwRRat3nORk9yYIMlI
jla++K6GSHDimPYDFu4J3YZuXaqkfsWu4g4YmHQGhqw02UYzBX1UkNn8YU2ZK6fmIkN1raOuI7di
KalMn+FGEafp54+F9iyP4z4CN6QE4SWNqNE0PeWhHsmhvwvKWx+Du64R1tcqXoMWr9jLkrZHDsUl
+/pqOWds+1hLmjPGCBuSp9lkouJLr0bTrIcavXVcbXw8Y1qPdTBJMMI+TIXgSgMYAQ1RRE4rIuph
FIVYFYRtoJG9Fb79ZJVifrec/1JQKdqwS8qwp5TPIRvKsxsll1rxz5Marxq0fJGUsckENzWOVTnv
murNSF4CRgE51YmeBnHQX0I0eLUp2UYt2AE2gjS3yL5G33s74xMa5gMXNxSNT0IHxUmLliPcKyFb
WWLuYAwtyWNTdDqAFtBuFPIZqK+anW3iaIqMs9Vv2672jJBaACwSy3oRfdAwVf+R5gOyOU+XHur4
aWQJVMyeFnkDZKqoJa+bywtn9hTd+wBCrCK/0fCkxtW9VkL/E+dFVOCy4qJaCbFndsY+TjBpXnun
toShA9e87z/JErgUA4XOuGx8kx2AyTetgc5Mh5huJuPRYJV2jTwX3DgYiZmagqi5BXY6q4A7pPt3
fnAV8IJBSjS7E3aRSBPVzDCG+StBlnZTHwD0LjAcfUzjr6my0znXhOkc1FsNO4UmFGtFDriam3hD
jEU07kn45tPBNylOcUsYXhq4Q/oaRI8Fmn7B3+V8a7FCboqIVK1oyqQPsf6sdqfBeleQqAZSZ8da
vYo5aSihCSXTbLyTUTJsFXMl6NC2FHEXpYeUAdHPWq5Tg40d2S77U4vvL0YUbOIGCuSVAJ/iZDRY
VzFUQB8jr9k4K+xIPSVEOsakgGVwUm/E4Q5TitFvGhOPOtGMo/Usjsz0ote2t2x1xnQe35oy8+m3
tO/hZdyL4m0YvCrqvh4e/Cpx0xRoEuNcx5VGjTDnnEgUhUIy4IxcE/9ih3BPYjyXWdQylBkCrlKQ
8L1FLDsOddsgPlCIA4chaNUMG0uWXFP3T5EgOxEzvmZvMppZioGPU9y1GTqg3trKeGPbfn7Bl8WC
2rCN8r5oni39JFhnCcV0bZagodSHtMyfVTXFLviUkvulj7copjmSGQJzVs4caE3QYyi/qFj5oCle
3dMbH9+FgmbaR8MfCcE5zyvcM91tp+g3kQhRxpLsSO6XvnTCcLWomS1bhr9s1TuFfro482wx2fnK
GcNCk55a8BeU5SahpdKTbQdVsAVJ2SdgLubSzsp7pTyXIcnhjELX8MU1x2YV73OqUfnZ6NwuvBWE
BznfacOhmc817fn0WOfnYNxIwGqtBz3Zmig3qpcAl59pWnYhrctoF0so38dTF2AIMW99NGy9cOra
ddUcA3BRQV+cDDW4y4nmgVYmo1OHkKDZOV+pBOqhgMK798l7ZZadJSsemcrbCGQRHqeK3nsmvfnt
hP+0n1gYMI2wDkq5UcNVnXMiQT+ol3pdAZcj6C5YZokd6trSbB6kpKFnKDsWSgGtjFd939yZQrOV
Op3Osw6e74P1cxo2ixrzcVhJLVI/4BwadXIDVJ/pb7BIYbELmbV1tkxxRLUoSTVMRWARsQx2q6x1
evQXyBiSgLly3K/1zvLKOgFWtelBNBBkKKhOMaZ2Ztm6EbEyEK/ptUsBuYNVO36HXJv5fEk5C41F
0t6gPUaGc8gs7DwR7nq3HaHSUiprGUFMz0w2fYYpScedM4fYKBZ++NLkULqAv8VM9rpzp5duPySs
8UecOoiXcRqlx6i/S6/Cx8iTQ0cCKyhLQDTwWUi6eSpnaTFyPCUdEx9KbCy9IThCs8xJs2EDl4WO
p5eGWBneAYeyoQp4ZOvcxOlbPXsR4X5+g2zjvsrlnWn2IFaUzRhchJZwUaNyfXgUGRg+kuRFNpNa
3xZ+tFcI/my1QzelDiGuzjTQsdRTJxpCAstMTxUDL5PWFhWLuYFSEOP59leD9iTo9SKSejsa3uKx
vUToBBVPyR564xzBYWys/KFt1XVaBF7o9zuZBfiPL5bfCIvMr6k7haGDBTE5xwon9zg8nP5SnfzN
vMu9kvB6fwWf4xYPylLaYCo5FRdrIzn1ods1N5mduT9riX9XTv4a0TNIvT6oVIi2Ztfe6QHekkzG
WIl9dqb1KvmrvM2XZgbN3XyvfOAPNU5ehHkDUvahMm4spTgVMWB/KzhY/sePt843E4mvyT71bFV4
6XQyuECbxDJ+VIs1aPDTluZ3r/+l1agmZt9XqUH3FF9KO4t3UEvDiYGVL5XOZwXbead6KrUC2pAN
YPK5ZkwPnqPpJ3Ol77o4xpfmBLGrhe5L7H5FAoxTx2uRst5o1jh5c9vHjlyruk1NHJyc5srMp6uu
dvD7Uy5k1SL+RHzxbf33S21f1KdA9Mtx2moyeL+c1Wx1aaMOTglXmPk0lI8BHDfFhxbYtuuaGO0m
r5wUZMXANVEYMC/XMfSvlEVgES915pNd+zHjzP7xgfBd5ftLbazxY2lsW7ywSgSkrlpA3/nJCfhN
v/Zr+E2VxD1lXB82PIvnqEWEychd5jeCyeyDimZizJv/6Dt8jcIhUySXLeoCW7W+T8PQblj8/2ev
/EWYAxKA+SHXsq0Wrvg6LLfNn2ydb7a7/uUEMQIpUpXMGCA77LP+knEh+fFHvr7A3zST9C/Hvc5w
MdAEGLbJzFWHckjhhwTykGabi/aP30L6pl39NcVFVGvDYsMMW5E1bQyCVRevRe2NGlM0AZsUQ3/R
a7rnmN9Ucfnjd/1mSPka6pLPkmhM1y+mo7uVAaF1FFdDADI/fvnvtpv81141C7Ywm5E+smQTF365
DWc6fcR1kkXxk3f4RlSOJ/yvbxH7LfJuTeEbJAEUFhH2qrRBvwD2IjhLkeUSZutmmbrq9OFGomVh
1umquyaZR4oNeM7uSlg1seIBXlkkgvyONm3dQkKkZemaNOIm7cWQxXU+dT/Z09p1Yfl3R9OXBWcV
kgPVqWyVEKN8Nyq7pi4cqx08MEwe8c9UA3InV8/RFL1poQlg5ax16r2VG4QgpVtgfxkJ5KOCzKyD
TOgmMKQr+SOI6R8k5zC03InShEQqmnmdUUR0X2rAUw1T8RYyji+6tVK7evpqTM+JRrFwAAc5Jfeq
7K+IPlsGcLy5lmIauuhD6sQp3JJ5fGWa9JBod7Xw6390cGhf5EZTgiEZb9KwlVKCXFny9WhQJvkm
Dd8/3+C/38b/Cd6Lm982afOv/+X2W1FOdRSE7Zeb/9pHb3XRFB/t/17/7N9P++sf/evw0kf5R/H1
OX/5E17593e2X9qXv9xw8jZqp9vuvZ5O702Xtp8vz2e8PvP/98H/ev98lctUvv/zl7eiy9vrqwVc
QX/5/SHv13/+Il3Hjf/+8+v//uDhJePvvPzXIn9vopf/52/eX5qWP1elf4iSpSiySUdLla8Tq+H9
+oil/UMWVVk0FYOEXEVVuPTkRd2G//xF+4duigoZt5ZqSKqiaYwiTdFdHxIk8R+WqKkiSd8yfh5Z
1X/5vx/uLzvojx32X3mX3RRR3jb//EXh9f5ycui6LGuSwiuZhoJaRNa+XCUyRRJzrYr1vSWhnk5I
lVvJRRtjzwSBNkChgC2KE3Mq+nzDpAjA2edtUHQZVGR4yUabyxkKmTnf/PZrLFT55vNHJQS9HWgE
1t+jIdeddqjLTdyobhNJ+qpoIuLLBNYXuUUdMO/0mECSjHaeLjmBGT5/PmHsa9ZI1fW5v93WNELv
r29hhc20DFVzTSCynhhPhfQom8VH18qHBSxLBdbc6KHrgZcgX8rgEsGYy7A5rDeV+rrcmODRFhuH
ckpr78CLGK5D+SlwFovJspZwbYr1ogIqt2C0ytYeRaJg5dK1N1x/WHia2nue52rxU9Q9ZyE+i1hv
gISX7/qM3GG4Euikyg57a72kE+bQYg7s5fX9olBbOrvdQm6qxWK18hbYCe2Ft7h4bs9aw71MQ0Jz
hEhbxThZuumqUF0XbknZyLvACMgO3vHo5pK53h9xYJ/2+33aPgrYkMWEflSerqPcUt0wNncZeiWf
knIopqjfrfflwQHCJNws6ROaNwtnt4KJn7mLFcsX/xVgGpE+WnAxJ2NrTrmzcCgkJrazWC2oTvBh
T14IcfT6vYOgPE3lyRT0p2S6VKi/CKEo7HHa+UkUL7ysmndeYMkHXWtsnl/PzcI7vrodODd3v3dj
4hXcx0e7q9NF2W/rQcV2lkKBBuFEZo4TGHJFw7ugyTVHTxO4+4TuHutUeP3zfRVYj0xA+yepVN+g
K5dLM+r5Gs6iGh+RbV4/6ulycUP/NpfihXt0SX245MeJfpI1AREVlTtfy94WnqmJR/fEpgcttWS7
Pj+7/TTyCatqcLvRoxK7I6DMsKsANnfjukeLMCL3eU8drF4Vi/3Wnqjf2tsopHxHjZI2yq5BcZ0a
r2EQsayWM4e1sjHkKEi13cLzxC5dsbO9NKh3bgdax++ZUc+bXPWCxFfcoTM2k2ktFUVdD11ne+gq
hLVoCDZXhyRcGWptV13BZ2/rrecFCzfMNNv1jq5Yq0v3uO/i0eGgMIM9JIQtvBxSKswepz8NZJIh
CLw+FBNQ7+gY6d3WixYuPWDHPR73z/u9nFnL/eN2C798oNIO7atKtr6+VaFg2VNNeb32rIcaisnc
YcPwOG5dE0KEe7zsW23cuM/P+yosD/vHfZeFIEzumqKnw6usMhN8pHYv6cdemRfMuHpaPNPdAiJR
u165lq84HFle3s6ue+HLVLnLi6UphRj3cX+ldtO7HRoITF14qU1wiFOY53YKDjVBBEBh/MWf8lup
eADkSB+uWKVyc7tYLHJduvVWnp9Zjx7dfkj1ratB5eGwTNJ45V6ej897dqWtj7XrboG9LkRA5F12
TtSi3iStem5CVBkDcdeEObzrMFuLFLZBF9yoCex38HyCfLY/1mtCkNbrzXnjjH7jBLCTc9fAgu4H
Bi1NeFqqinUXCJORBJsA3nAUQygIscRgb/CQBLs6zecmId0j8qDYrHWpXBlaA7G1Zpya7pe7BXWV
cc3xDaJssnX/HYU3x5KYbK4bDcdrUXTu3nVFUbe7Ud12UbXLAxBMdXwq/AaOszG6mQ8miTaMLWbz
qivqlSG+MKQe2VhBJG29k8fJIyXa2j0+o8KKNpwQWnEMAmWPMRR4Ysu43kEziUmUT+IruVtauBdX
0SEfuAwOgRtGBCtY2iGprZu5GNjqRrNM9OtJnxIONlvTLTQo0PmE0jdDPzJlklYK7UvxyexuGyXa
eIuT1+Awyo3IZuArh5Rj/AjcergL9CfQx5sxTV+R6KgQ1JcLFXjGEiBUbMOXhLOubjnGCKBanFxV
ze+vm8nNcvPGdV2OHU5k1xCOFR0cRiODoRuWIw2rMQAnNlYX3yp+DSEPX8uB/F/V0v1iVZj1Laed
wJx2YDiTJ2vn8n1VicPfMyyJl251J9FIeqaAa1Ldd9192teb/f7RNcd4JZMeHxfHvW1PRbW2tzZi
OZU6X+bMsnRvFKKdhQwymVLew1F97Wd4nqoyomEjG2B8C4STISi7tshO3lX0smYLBYsL+1EGTMX+
34+dzFs+P+5tJScyQ5h3/UPdF67Sd5Q4kWoVUaMsQ6VDQ9Sg4IqTiDZydzEoGwfFZPcLej7nQuec
E43+KDWzyUVgl9Tt42K185S63SxOEfho7+SOue5w8lcIb9zjXCt82Y7TsVgHlfyUx8KNAOQvH8Qn
qHnXxScMCyVMJlspu31EQ6rU04cF3any0QM41B8+L6dQma67Jm0ve07KGbIR574dwTCTa2HRMJL2
hSHZ6fxeUxR0uzh95DMo+B1dj5GzYsg6HLmOGvb++MiEPXHtR/6zBZeiZYo6JbOm3Daabgu8dD9z
0a+G0rb3I5JD265pcXe0/0OOA/YRbjobc9/athvFC4FhdOKwo55hKdpFp5RblG9C7D/NBrKsz/nR
54/QGvRFc6XzJZoK1UWSsnwDC5Mf198+n/P15r+f8tuj/35e9tsrkDu3MFuiUT5nVXlq/j6/yrOB
N/hjvhVdJ2F/ujNrwiuQ9jpZqgLBTLii8oTP259P/bxJNzeiqh4EThGJTLWU67ubkZ9txutU6/O3
P+77vGnwEZLFH8/5fPi3v/7j6V2uvapS2jll08nN9nPWOGi6+Puvn1vNp9adr6OIzrqsymutbgvA
s3y9cI56WIFG4PtMZ1BwCAKe+TAqi03YT1nL9YhJ6eftoE0ewgrp5mhpdIHYVSpTbvVWEkuaUxmc
WdlX6e+2Zn5ICmC7SZ5CXKl1Aa+thG6zmvdlJxYQImkQg/hkyJ8C+lZ1W66B10cuM1Pyw8tmXgfq
1C+DUlDPfjVIJ2s6qZqinT/vyUPkL2KbJpvP+/TqWTSL+qChUKBvPO9VoHPHUB4aKNqE+IZ+0TnZ
lCW7ySBZRWwMT0Qx3CxMcu5WQhiTg9ikM6I3+G3JkKYbRS1yj8IfeaBtBUR0mipPV7rwnPVaAv5I
OuP9heaDaHohW4Fy126jCE5vqrX5HZy38Bzn1Qgr964IJO3gSzKNPTP1t/6s+tu66H//8XmfJRUj
1UY2V6UAlhXmAHWiDIxNu/4I9EbdBcMD/UEFZU++rsog87JM78+pJvpggWnJC2UEF8fkglKFs3EY
YyXd0wX8UAUCtOI462+5HFqbWIwgvkRW8hKbt0Yd9K+CQXIKmdrTTows8mLootN3QaSdJ9YFI794
KFXr/HlLxLR1Hsik+bz12w8fqVUvWLeiQYqxmcRIyBp9F6tHUZu0S2qZxTJqTOSGjaBd2iCbnRni
t4uCULtIUqmsh6QG1Ha9KZi5tAuZpAExksl69omfmZX2VgtiV+1bRHIR7EiL0tHp89V0s36SfFnb
f77VHOq/1mEIlI70JkGV2bllMIC2uv4ohKhzGG0Dt4j652BstJfrL3NqaKT1Nc+FXuovM7+MQTU+
5ZAlyHak2xhH+hEWrX+IDFWhJW5NtAPn3x9org+onbJuC2HT6gaBErnPuiuKpF3XquJuBKu5C0HB
TYrY3lxBUZGW3EdlmN3IswSjei4e+onctUkUrizOjGn22B9HQ1FuDHOcHXh4lS1HsXrzeR8aKGMT
6dCtr8/ospxGYFBc0LkcJCkSbvshNk7K2G4EP85PUdWsQUipB1KU5U0/VjsWlMrh8y4jN6f1EIbx
cuyiZ03Tx4eoZgUFwmI4wiIT14GByNaoinCDiHxXpUw8sIQFW19W553ZzD7K6tw6Z9dDVa00A46z
drGsuZXsNpRg6RrsNb/oQxYlFdC2MEpDPokeEeumQg6+3rR6LTwMnbIB69VDdu0Ep5Iy1Q67Fppk
V0oPagPapfEttJdtat4UeUbMdtLXLzORe/T+1eC2MzRxV82Sj5iFB0op2tKfte4MNUcHxYxlQi9k
Q/7TLrLQBdspVhABRNxUaU8dy2w4FEOjXfLWkC6T+/lIk1m5108ki2rmeJSsUDi0CakfpYWsaBAM
6OtoNi9W3PnuGI4mCQsVMQcypFNZK/1tSgzrbz98CFWeqfirz/vJcQxRSQJq60N9P1pGuqzTfnoG
vR8jdBTDW31GVaUrZICPBqeemvZQdEeEoX2lhOduthJv8H1kGPo4ulaSJ+7I2MxUhB/dkD7VRmWt
mrr6/a7P+ylym0zT+sypazpLyJsVw9GupOVpUGuIyP0zet12reeiQGys0Er7aHgI4gTtYVt5TWN2
594KyeuydHHfj/18ajTrIjSK/pTqk2XDBgw2YhhODx1QU4ZP4wkJOLFdA7qdJGhPhWU1tPTb8iyb
Qr+qCgR9Zm2oG10PNIL+mihdF0FiFrYaQFgYmInAxh1XjZRX+z9+U8Tuz/dp6ZA5V8O8vtIatA9K
mQfbrO0nBKDl9CwV/r7VEyDOUQtRPCkaO/HJNyhq+pqoWtG0iFF3FJUOMdNff8PZkNpKhmiptiry
0kNxvPn8gXSt3QPWdK+oops+SPT1EOm0m62MLSd3+SXyk96pW1/dJ0Y6AVAGvz6TrnMgDJEWeC8t
ikGdPZlT42LWoWnT5xLcz5tV3SY0gk2kSJ3E0ZWIpHSDJkwcy6fZ+bldtdh86kwc1GWjV6Alzd+3
d5hRt89Q0OwzpAcnP2wuhJEaT7H+fwg7syU5kaxbPxFmjO5wq5jnyEnK1A2WUpaYwZmHp/8/yDql
qjpt3ReN4USoS4oI8L3XXgOm7LDXVmIKnfOolSR5RWm9Bc3xn2zNbkFOM3WyvLzaTIN7GhvdfSpa
2ChJazKgHqLyTQQmjJ0Wqqpepk90S9m2x6D4Na9w3+nVUF4FooSvDbkXSh+iVyuqy1Mf+v1Kb1X5
qGnT+zCljwYTetJVzAuC7PJ16sw5jpceL6mDjR3XrrHtvPynLeoeCoDbX3geDpdlGTnFr+XScph8
d9hrnYXhZ1zrEcNtE1MdqNAITB6ieWGNDW6pkXhYXvIiHo0hTpw7PRdzW2T+VG40nItCOE+YAik9
K5/wzGABWdHtgWtS7xwnvfpmEFxp9kH5bCcwC4KkuLiiKB4tMKbyB8aI6hAQTyWEbf3yBmjanTv8
1OgucbL2atrm4kej4QyC0zHCyf6P1ITKEpZF+zw6Q8JObsvTSPCqFWDVmvaydI5Oltx6LVaHMoOP
XAjiQXpao1yk0ApTQycjz3b0Lbqz8R6ZRXIzCrgKVffcj1K9uRHRAZifj3vZq/Itwd/Yi1X5bRj6
fe3E6XMWmh+akyR3tyjVvXLvbg9yYYdwhMDtNAHhztHbPxI/8Z/J0RVftKxFhsLVU9BaP9qaUC0T
/PCbXkYY+VEkHVu/tL5VU3iU3UR+whgee92vb3aq6ttgTdEtxn83G9KNdJxkE5qyex7dyVzjdIW9
nRV1z1EyuHt3gqO3vIr1gA2dJKB20mFka+5QvDfw6Wwzkx8i0MKZAaE/x4OFrIna6BhmY3ILcthB
UnO3wo7Uty5tmzW/t5y4LJZenL37CJpvSdIizxTeW2yGR9sKsbNEXk0hZFQP8yVpVNUlbJ1gD2vI
EjtLY3JgdZ1xnlJXP48ipUKpoSkZpfueKZ7+/V3AW79PQlh3ez4z+/zNaOLp+Pt6aUE0wa7KQ7gT
9dqTnzsPYeKLDy2IDoFtTm8QmElh0EPmSRjsHuLOn9O5dJ+cr1/N5MhXynL8GJPhYg3cV7YNnWZZ
puzSph3mx2W1HDJ2iS9DPI5QL6q18nWySMCSzB3+atihzL/rsZ/N3IVwzuzXxTcGSetRr9JnM8hx
nS8hraRZO27oC6zzaCDSplSotgHUUlJRI/zH0eg4pjLOuafyZwWzC0eu0N3XpIs9V8aQ7DWLWAQx
NFv4/9m3ymK6GBVCf9RxHz8Whd7hE56nX7VKO1S6a744E47QxmD1X2gRrZeMqAQ5Efskayev14XC
YSVIUm89GERFxJk/UsSZkLrns2m+9vss6Ovp++/3hVN5nOJ4/683FGJOHBgAtnvbONVE2EEFwn02
lo28wJKHNjgfRjOWl0L7XqSlfoqwFVuVDBPWIKBUgXzLfIyqwARnGN8rsL9LksjsOfZEsCm7Qd8u
y8GCbi0g3R0ctB235cDz5l23Lf1vl4yoKm9uubbmN0n0PavAV+4OJA01MS4Ze8PS6sdyqJpH4s1E
rMGD8TTs3ALmqbLKy/2o0ZCLKi82wlfyqWSktIr8XrwR5PFceoH+yzNfWgQ7vhLJQxd71b3QjMvS
vvy1spzGepH1ILeBTfvNRAObai8tVr6UwzqNjZFBWxQ+JZ4RPcyvLl3R0impAZXL8o7l2vIOHEOw
iUwrYnfzBEkVTYXSg7NJD3xfegbTQnAyqCY4Ly8mEff8pMkJEJaOIq2GeFsGkSS5DN9KoCCdqCJ/
ar4HeI+cg0onFqkxtK+1qsRO2bYiXIVllubVWqg6nQ2A3YujQshVUbhvAfHfyk5hJRv37bnwx+mi
ez2lQed53+05n0ZELq0Qm7WeQHLM+6Z49LLM2kttxFg1so2ntie0wK396MMjBs4eo2Lr+JQCReQo
eO+j9cidpm2SNskvZi9n01/f3CNKb69cKzatsvn3RIgvc4nzrkzKW4Vv3GE0OrPbeQ2pIlEI4WV5
tUl/Ia0r+CeMeEm7+Pc6vuOh8CoKvECjklCI1huu+eRVW+5NmpCmhCyryAbs1HiqFYrC5WBZgSJB
LsYKoSmdW6Rn+SnwQvc89f1ZljbRyMsyT5rzZAFPlQGCDqrnVe2F5D/ajSkvn6daigUiOrkqas5V
UyL6sBBFXpYDxQ4KrWnOtG0dFOoEvo6hDfpXFs2jXk/GxgFY3xi9Wz9aDZmboqKIqabKfuhyY+dM
jfkSZJb9MJIQGxvvtpTrpkjkKRrD4pp2BszNGlpjZ4aPGoX2rbM780XH7jerxXibCiHJF/W/9rr2
sLxezs+XgXd787vjkDzVvgVTIuvE1vSvNjk+VxpTTAL7ySQipHM2NDnf2sKGoTvXIJPInB5ifmcc
06XaNJv8BlS+0ecbUs03ZDEIZyvbCkf++Zrv4bOopc1jm/ofxDmRMycwt436IVoPtGMGPF7rq7MU
9zBEt3YIHTYi3n30fe5JcqpTqe2heOkPhqGlT22cwIDGDTvKJ3yYhfYWTOaLZoBXFHSkwAcoRZKM
UAP+LsvfwOAnkhFQcBe5YZ1k0fxher62gY9dbYn85gmrsEBalmH1PdFVDrPVHh+C+rT8+eXAWKZc
VU5dJhsXnqOpCoq0oBisXeMSleWEZn2ry6q+5RZPMjA7aPVBcyMNQ2eTmmJMgYp0MJ5dJfsHsh02
k0MRSKhLtVkuSYx5nmsty7/kIKgbE1/8L7g3ajvUNZC/EuXIdSCJHEj5rdiKFOWxKrOz44zupS0K
coV5ZL6XSEW0IIs/SE+AK1Y7gKJZZG7zgo7cGXUgL6I17wqPyLuoxrtLwFoGc/VvBx0j+E3ulkCo
ZXPjSZN8/OMEQCD9vNLPzvs6tvHayA/JLC0NxQsfJ90VmrhS0/Zx2uH8nZe/xHzDLodW98yTEM1W
X+7X5VpjYQ2vKsaSRqHdDGmTTT73FKInkiQA9sDhp374vNSRDGpQBtRbXDY5pvlnfwuFODXtU+hO
yavNzhRa42uD9uNEw4/nDfUnOWTprDsL8Zyfovw0xMr6lukgC6S/Puch8R6hrzl7kYRErg+RWOVa
OjoMXkimML0M+XiRW0QkQxlxpR39sJlY4acSvFnmSA7u8gv2ymyvZtcws8qtFz2p3MOyLMe8uNYm
nQHxcg9T5lYb2VRiXfRj9fD7mguZubUS1KzFaUry/G4YpYcspsK2TMbmdiximDYgdOH8AKjccb59
ZFVc9XgIt55h/oxMPSAptR3Gg/KcmDmuJ65SQ6I0pZiFz5emXGcDDQfc4BxcwRMp9FML7+FxUOMP
V4OgtKySoim2GNwZa19V4ZOdu/rRVLAvc4EncpJUHfRfN7v7NNYEKDKWnf/Cf4KcA0FPqDuFdipd
4+JPznBfDpqdjHewgXvhutOpjvCpc8aUkL5hdmDLvWINrN8eqMHVtyQI3tI4kbc884avXbLzeCzs
RwM57LL9h235R1RU+WlZdWkW3zRydbTHzm2m98pszHU6hh38tjh+7BTCy+WFooaMbKnOvsd209Fu
NdUGjXB/GfNwoCHjsCxRT9Kg0pVvLalQ0DnVvhe6esuxGwhbSe6shomz6WlE23VVeq1bRHNVN616
kYlnexaHL2e/r/UKpXUzinWVyvBRWniaV5MKzr7e4F3dW8WubgJU1bUhyfHNpqPSUZvYUlsVcxNv
SkwH4jYJCa73oocwRbFKoAqS4ljeRTFpFxN7U25bc/yeFeZTgaCLLEKiPBYETix1mp55jDIcMgom
uzyjeDVeoySS1MZZcaG1IAFJ4QHuZXaCvXDUPLudnKNmo+4PhPbsxP7WcSyUjBOuW1Fp/Hn4vcR2
vDuyc2gj5rcVZln2WL6TRvBzOYHL8LeT0kufE9Aio2mjm29+aYaWB2heD9x1gfv8ifhYrReePRCA
bd8l+kGYTnb4vPedKA+uAHT9ZqiKfmNJoa6NDC5aAU7OxOdol1l1o0qknaVHWztu/zU1CfYzQ918
UX0AAV0z289NIJ+XIZZy8KZIHgU/gkt2HUBO/hibYD9mk//dFRrOqSBb8GTkPdBEvk9MJz+YQdHd
Ws2N0KGlEQ05ET2BBuNgnCHU5UwL7OGNljQnup2zXCD+njGkVRIZ0b71cv00OujceN6Or6JVKIin
vjw17jC+xg9ZFfSPXjcSNJNDIYhCFMVJh7JGs/XkUvm0j7qHN4JRUpx2HvF2JPelh5TY26ewRvTs
VNNTqxNjS/+argynbzd2EVF+Yez8gKpheWfSzj9Ik7zkSKHHtAK89D9vz8zID2FLrpbZCfMFQyH7
NBDtjdeBe9LnmklvvO6cxWmA1nJeZ43WbFKN1moI8j9fVoF8dizoK9bcD5M7Ut+KLQiaummpGjeR
5mOiqvlwIU3xEZRMdMNpAqlsQ7Axbq7a76yXqeyxTe9pmmqC817czPK2fd+CM9kdshh2I9OcAuuL
LJV9TTH8XZs2DbNH9ds300fBaPrWEgt60Ho82YeJTbCpuVWn0hs3RBahup33w9iIwksVdsHFcBzg
kRl5ah1krNQ175YPwgoBObjpmB4dPc36ThWFJFoP02s/ugTL/4ezIjX//mrxHtrkzmMWjYp3wL72
GOblgTbFOBc2owJSNBpIEalEIkzRVo3Ri25F6S2NKu7WqCeH0AiD9dSm5q2J3OgAEF7v2a+NexG0
P9yKkAcZJZjI5z0O/ZzlDhaDqpgI6OqaSzQ3+z35gds+G6fV0vYvAMByzdQYQUU/y3noUxppfYo8
gvysrOPhE9cEGXsCyU2IMsI2g/QODtCu6pKqpJk00iilD4ykrboZSbK1xnka4Gb/CeDtl+2um/fB
ikaQWGyFs9q8Dyq77C5yKDFETE1MEPAW/cV/cdj1oh0urmngp6gs49AXg3ezI5Gt7KrWt27EA/PL
clEn5HH0+2PW6LPSmf96VY14sFqBRg0ExpW2KjmrRjAL4m+1HMK02fH0aw+l1hA7X7pi38k63/Br
Ll/FJbU9UKH4qQmi5JywR1zAOuq9M+uIU9RqB71X2U6LKkEERFd86fou37tjVu3bTidKJ439M1Vv
97Vz+i96C3TmZy+EyopbguL74Moo2w2hLZ4YQ6w7ZT27USA+JunOjWD+w4GMv8pS5GQ5SBGaOPZJ
0q/Kb8sZ4qjqW9/xvNRiC0OCqptTcNhsPf7stUsC7C60nP2yrp1LFxU940fddfdTmjXrtK4oYvhR
Y4ltvGHeVW39ssCkdzQ3NqCmQU5BKDZ9ZT3iNzthCTIHYeAY/DrOt6Smqg8jtAjvKoMXY7Ll1i0T
7QC/OL+30lTkpfveT9njoDDaW4vYnQ3zoh7xBqyx5QxyyTZpxvy6lDpOEqEEAilajfg6nhsRQ/Hj
/3KtuxCKc6GGC5nv4Ymwk0e9ldo2Igzna6mLmyKS8OBMYb61HWO4jG7ItGbu4cS8DMv4kOLe8UVz
dZRzQ1q9te19mTVUQ+ZsNfJl9stlw/mPl/v27gIaPeR68dylVfSYkIYBPpVCbzP7fS4AlURmn4dJ
Cx+wE4qBznQE/E6rfa0wxN5klJS7Zalyqq6uLbuTE+T7zvbCe+sTzct8T3yk0DASsj3f7dRxV2DR
ya1zy4b0qR7Ci3T159/vNdEasVkX715qMmwGqz1hGhM+5Q6GB+BK5jrn82DeyNDHy8JyN6Xogr2I
Pc7pGSV3jaxv1jIYHuPhGjmnaZ5/iDCqz+XnZGSCClTl3XUpHEPbtEjEC0noRJaa8PQrq82Aq84G
4NM72T0yY2Sw5JGcNBtJLdRQdKy9S/TTyJ5Zen51XDZiiMk1P79hQsAHK0xqAoZy+Vhorvfi2xjf
plUv96kZKOZpjD8HZ/DX2TSYu3402jvQxpeliP2sZNlDDm1cArbPha3jOBIMPdC34TAmI5wz5jxx
DAaUjFbwFobqDCAxPKner66d1AcopGn4luYmboU0eBA7C/GKdojUo2Pe0gLpmdk/OqTNaEIjWdWj
0TWSUX+Y5oEuuvqALXCS53oe2XbxbPQENLySRfxr+WyXw/JROx5vHUmf++wpLNf7XlqmRvlgHsck
045/27WSGD8FERLkVk/6ntlX9wy4TN6ZnkERmpfRPB2OTPfXsgqIPa0Ge7jWmRWsK0NgS7Xc9aVV
lkczq78TwTFBF4QDVqpC3kvhYwGAb4Bj351hkp+HRjhzPFB0+n0pg9aFyfUusfTko+K5XljiI59q
c04o6jbNENAuRWhHvMxBJGrMd4JKXaZE1jzXnh/xsGzNU1u3b27Chj6kU39ZmsTa9dEEpxrWKjPI
Rrn356u/37e8hSAcMsDntywvBMIj48IqJZEu4DLop/EQmqucnsSohxwixLIq1JRvQ0MaaERlPOxi
59tQkCv7xS5Ifhjj6leEmddIstB7rApac1np35rU4EVjEE/jkDrrMFf13c3jaUu7XRAXGNl7hP+Q
hpdqYGj0ZFPMEAsu6OOldkR3HGQGIUCU7ZkxoLGP0NKtl1oz00a1BRbnueFkyE7H1VK9pM6QP5nJ
uNJqh+Kyp3pv8iZbVSEBVGoGQcCZLQI358lnP/kPdpkE+CHxgikdcSTkEgecuQ4iTf3PpW9ozVNb
JSvvr0vLH1je8fvPByHSUulJY+vljnNiwo+vhFW+xEVWMCmZr5mibXe1g7bYcYzwkZr7BbOB8q1k
hL/pG4zftdRTtGiQrAai6p2mfYe8TMghYVFPgQ8lsbH7YI/w2npKFSlFPAjFT9VVp9oOwtdhrOzN
YJF/TuLtjjDafidMpd8n9CpfzLHKfrp6i+rX016Jq7E3UTq0W5FlWnNge0J6NhNrFmpI4LdYnXfW
W9EP9UMt+uPyNyvrOF0HdeIfCxOnighri+W6BweECSVS1lST5KymXz4RhfhoFW73FFh69YD29cFv
bOsbRMHkYPRibn4IG7IFbIFPmKNVsM7YjfbLVxzMy6izdwWYzMaZ6TFNwdg6Cb3jsloOVkChZCmN
gLwFvrCEhe0BqlWcuEbi0QeL0mdigy5BAnKLGMgZR7CS0GIO7f6h9+F4cqzxx4Ji/kdQc3nFCeXV
IECMD30eNnOLW/OhlAmFX2PD6ZtXfz0LaG7WojWIOp4v6Y2frMoJuzq/j91dFBj6wZPwO0p+2uvA
qvvXKM4P2fDLtnrtq1UO3dEuiCBblqUGLbm1iRldlhRsagV1w9mbLlZoWi1XWj+nH89snlAQd+QY
MUaEpDA+Fol67oKYiMDJJLfWrIyLhOvcYCgj9Tw8VnMnp6WluU96jzClMcSdQvZfqTOqh8SORhis
gdiHTsxzKJrXtgVtXHcDXG7x0/TrtELgFdS35WDPmF2GAO73ddvULrg3hBC84GQUXU0ErWt//c3Q
YKqQ/j8CBwJEBVdjIXYs74gQzq5byeSk9JAaqgRuH9ZEPo2SZhhnUevHqPOsu5aP1r1pZb5NLPtX
KnGIKYy2eIEhi5yaTejzbLnWxPVBskHBYyzBhQaYABP/vqOwAdSDGm/xDs/HZ+F6pEtryv2JM+ZK
2oX9i0y2m1Ta8DaO9DdaIvuNa6KijrF3v8LygtmXmepNqI4E6J7EekPvna81clN765ktLkx2kqXY
AQi8R2YEyHL1/B6YDlGXExV6SZnIs2K8tpFOxlk0+qckKqbjcm051H5WXUkuHjW72lok269SQ1CN
JhR5Vx+pxxhawz0M8nHlBuFwtEb7J8Km6Kkhe/TI1NPaBAb9Vl8fYr5SDAQwHmPrJNHWtngiZhOz
2GXdNn22DbTS2ikah2uW1D5PBqh5XRFMu2X5+4XIATXji/gZ1hOG/OmIfegMXS0H1Tpr4PQvXaoC
6HiU+4U/BZdqaNVJzWm/8AbvvRW0JBkah2WFeQyuYjFGEsuOF5T+wY48xqnL71BztAMMg2atNfms
1cpjjFf+ajGXM7dFwVCayiZWmd4Ti7VTo2X+sYJc4U9GjSMJwPInuty3E6xU8rIDGGgrLymjH4w/
znki869Aeuk+ift65zi5IvQ5SIeHJuz2FURE9h4DtI/E2nKfNYN/TWX256HOknQbBkR/fD6U6s7a
1mHUPfYMWrCy+P/PitJHZhsNxp5hqsrWXuTpO8wZXgAqZpwbqrar3QPPhcvDSWw1mDwZ+r0eAga/
gZAoebX4MR36b6HZQrWYV2j7hnuErdmyGqT5h4eycBtFpX12yZ5f4fA+fh+l/F7LSj1aVWCfK8YW
K+WAt3z26GUm/a3RdB2ESqXJY2WQ7j1XtqkTHrwmHZ4SPYy3VlHjlGUk7rfaI5tjQczm61glyn2v
X4zUsa/LB95ZKPFUOzrrBc8PBYjwn5OPUpSH5UMsbf9HNZDV9fk5L58uLmLWJterZhUUw6/ANc1b
HzuYsJjU9suGbPF1fS4RQfkbC1PbnQEKtylGn9TkGUlflulAALbjjRghxn73SnoFQFZF4ZJDUkvh
zJ4Docl7TcArKhThvHet9eGwdT06tWUdtZwPZ/kDjjF38dELAdbntKrSbe+V5YHArfhFhcOt6tzp
XXot03blxVfF2PVGUqfG7s+IO5Jdds375NJnwvqYTzS7/DwZ5yu9HV1yXdkfIyda4DgMRZO3sMVy
wgji4OQs3IMkvMAUlQ+TaIvnGJ89BpTFt9L35Tl3Yqgh87vMLAMJVcw6lj8UhUNDfdvhucFx1/K1
HkRqh4fGtdUFT4sSYLBTDyJr0nUPvvdC3DABrUXqfy8K82HMBv1XQ3eiYBjB+tO+eUpC1LI90qmC
Yby3Ok48edZ1P5Kqunmx6b4MWoplblk6pEQSdqhP9YuDYMc0reLB7PTsJUH63gHofAsQK16Fi11r
m1fu898kfX+q5v6ukrP/aTwtXRezNBtxnC7gxFJl/UtI2khVJ7ZvOWyC2PZoddvyzMdTkt08+hls
rLlIUnkOYRLn7UsNCnPx9bpcjZo3UJaZGFtelili2BQf9hiOewH7HUWJzc3/JXc7jHRGfa0Flnpc
zhDBwlLqET0vZ7nevI8Cb6uNrFoHOjHJn2TzCrxy4j9CBtdrfeQjsVLCxZFErVOnz2gak/g1EzCp
8s5/xItFuxcmJX6ootd6DLxd5NrWptXN6DUCe2K45cab//7BubPb8G/lLR+cRPwoDUuYpofU8N9O
DY02onAxkmj3OZbJQ/zicEZpXwyln2KPeHnlOC04jHqiLc1uVRt5DwwBDpabhSv2+HbTOD1hTwKe
yXJWeT0msPoQH4f2dUTM/dzV/Kvc4FVj49llseasAtoBqOPJtIWO/apPU4Ho2CmuWp2lZ8vsL53v
r+uZ5ZjQiG4OoaSvXUgGvWViNdXVT4NfqjdM20+tXYc3LXYEDBiofnZdlI+BBgZfl/b0s+ZRnsdp
uhIKO2BXISVc/n87cCU4yslzbzczVO2bp37EKq1ggNw4dfQsEid6LmX5sw2r2b9tnqE5I+oveqx2
p6lA2zQzi0nZaGb0uDfPXUFS8ZQkJUqTOt/GJqZ5YiYJRalhbnxRFavckCSslpH1paaPeNYwjHiM
sTgKZwZIGBj1/7Bd+JeT1/z1mo5whe2gK+XRacxf/9/8gY2OWiUegmQXGXV5zvJxOEshh8+zPIur
44gp3O9LyszRj8W4VDFUqi5FqOrV8nlNdvArdS1xE/4HnKP87rR4w/YmteOyhNbaQX3v3vGClxc/
D8Slgwg5ykszH5ark5tXO3PePvsZVREfjLyT28K6j2fWvSMeNKKnDnWgmuOI1QDZ7PMpbBmsw2zf
WFu6eU6ngQRjH3/LdPI+/ESjbkrT8TmUkbV1uZWOpZdrVy/VtFWrAZtEgb1pzNj7mMLxQ5oQ8/M2
ntapa4jTwA8VS4z0kW5JnMAXxAkRfVV9EcoGAw6LeiMTqHGujj3vgr0upYtbecPnNb25h0qv33NF
X170bvgKmRPnIHQQT7CI1MbIveAWFfQSWRlVpzCHwTqNhbf77zfy4nfxzxsZrbGrS1hc0rW9fxsz
xJmHWN2oop1httpumao6HRxeW+9xkzUEmW/zNMEtEPrr8WwwOi+1qYQQ7oR4ozaWuqv62Ytk9VBm
KCuVOQGD2oMjtxWu2LduoEKcIQRfkydEGf4W8xGsV0S0JpieKXJi/YorZKi28vubV1g9Ucxj/TWN
FFYzbCAfOt5lYx3WWKEFwdE8iJkp8ZukGffiNZ/sdpvFqCrLlkzg3hXj1Wv78SpRm+BoqesXZv/8
bIsxueiCEMBhgGgBx7rf5tPYUDxJNrUW9hzWc1V3yqafUd57v4ykv4+mNdvVBjg3pQ6WsEpFa0xx
+wfA3WxrxXV3oVjy9nR/0f6/fz+LIcw/vx9LgjV4nmULT0JA+eedCBFDM6H5Jvi+Gua6nAvVIjaK
Q9zK93hutZbDcj2uN9rwFVOtR21urFuUP1jLdLRM8wOn4DYHJ6yAlng+Rl22KsW8VwfK2Qc6FFFD
Bp/XJ0WmppckRxlWxrWEdX+VZGhcsxIxmZ4EcH/mF5Zry6tOPpiXdHxkOKsfpK6e6yBw14jz+CKc
VNEpMBIcq+Lo9Kb/SDX4gcg5/GEJF/Lf0BsPbWw89znC5Axn4381DD0uYzDMzOdk7Lxd7k3udsGW
qbZ6u0U4Wg3ubqGQ2BLusZszQV2Wse1g4D6CcYY5pqVOFP1QLX6AWPXl17I21bVKagy7sEH/HzfV
Evrxry8NeGxxAGAoylP0n19aVQw8/Asj3tF2J9d2ptN7VWBtUx2W1+f9gTjme5BbUKqnfvxeeepn
2z2reUrTz912mWEsllg0ClaTvBH7Z1/Yr/oj/vI4+znY+daoUU7SKMwvMXOGB7c2moM/qi89RSJu
4Mg9Eg8aup6P6sAHoL6pZviOTF+/Ob0BuVG1NqW/DoNh5lQledAcluVyGBuarSLr7jJLMTd1PGOj
5jZtOYxJGVzQTOKc2CTRNW1S52kySn6doQ/c77TpY8+OvJOSijsYZPpSNfVXHwLkF82U2a2MJsC6
qaV4mHlGZgoHtLWL+ipmzKILhgIkRL/DLTQOy2q5Hls+G2GTtru89sRduNAeF7xiHkb3Rf49yots
3xcjcs3aylZ1YkyPSSneKSny61LuK8t69yYUgmHgvOp4Mof2u1cxqjUnbTiGpRweaWr+h6+KmC1a
fv8YXMFe6pnUlmhDpC2MJYX4H3tpDUrQ5/lR+H1xViX1wUBKgGs19d1sU+rEzsvo2ovBkCfZhCFu
qRxSp80OvrTOeRqUm3HqeWObUiQKjYpyrAOcSbKQuW46NShtC2eDmaA8L2zIAUCZ5j/ptgPA49ps
ymFXNQYfZzWMq4WDuSybeRnaYbXCdbra6KWLowuT0MflLDCy6BF7hnplGOFdqSD9xClcSLd3fQo3
vgs8Mvhd7/Ok7+xVG6n6DMnbvhai4L+TON4Zkym1Sqf6g8bAe0qlavdZmRk72ds2Y1NBLium8rjs
t8RZzcN4gcKUf97Y/4+S1fmnLdD8PViWaxmuRwyCQ9n6r5tS4A1qWin05ThBBdvZ2dfeBMaxzSN8
d9K5hYusRTeTd6WwdxauXz67UmabuiuHq+/kxr4g4tyLYM0OGH638182C0gmh2PiXmBcZxQ5xXrZ
nFyCL/I0C/fLLmXDqzt8NgZmBVwxolxpAKRe+wzFRtCi46UeG77P1yF8gbHTjWKh4/+xjOR9mcNa
SsJfCxL910rzsfYUsFSPVT+5p6mjjV3uiOXQlc3WyBiE/ff9yBD/9NyhYbJNYXm6adjStvnfv+yC
rD606yHz7aPmjv0BDYZ9Sqn7hpnXE8GfX2UlT5ZOT5vHScOq1wWS/VySJ64dg1HxGIA+Hzf1y1Ju
sADVqF+yr2at1Zd4GS2148rp4ldpkypQNdRwWzd0twMaoUcrKe6uzPQH06qyJ7jgBy0ZcMsui6Nm
evbeQup11YXrrv0u7F9o1yhNc7//6fXe2qPsQHPC8Cw03YlBWeyfCnTMqEDb4eY4ISEqeW1gBcfZ
oIHyVKLDqr0XX9U8nGn08sjIJH+r88yhVRhXi/DOkK538HJgnVmL184HX/e/jb5GT1PU9QOC3ODe
TR+p4wjka4wANANfs8oUwFXUdsHFa42twq/lvNS0mu8eU3RUp6XMXere5awd8Ay0OqwAi7Ko30wB
h4FKfZ0HvrVqu5IaZmFY8Wz7k2aV+JX64vSAbSJLmTuDyf6GaIP/I+y8dltHtmj7RQSYw6soKidL
lmX7hXDYZs6ZX38H6b6nTx/ciwYaAkXvthWKxaq15hwzmN6wbzxJadz9/p9/S7XizuXXyVTICGPw
/VUn+Dsrj8pjP1WTItP3Vq5EuSyS3Say2d40lKaSEfhpvO4Vr7sZFkyinv30QZPM+FWPbdlDMTj2
1FRYAzLxJbV2BMotXks1e4agpb55vRDQmumUbebl4toI+t6OXCxu88NIutIKnYi3+PtcE42NLaay
rK/LaIBbP91EB2sAe1yNqq02yGVLuQ6Ws2yp77Rj10vyab5KKr3VbKE1Sdeg4hIkElHfHUYYAVAw
OsRV0efRXRrqP9ncmSsNJ9Dzf4ulU/5ZhZgvKer7bKlFEtU0mkL/XC4M2CE5K6q7ok0O0qQA0ij8
gx9AEzlfIuA4hZUge3899SIIpRI0baU29pllbjpJaH3nP08LCAKejgk4TSAJ/r9cBhUq/WOrLWbz
wai1P0TkwQOaJIw+9ZADoT5Pf7eB1Z6kAs1HrTSfE/JQ+LfsUvF/PgTdlFksK7pmaJplUoj53/DM
dPTcSYwYwyfpV/NtP/Qq6VBStUoKA3vykFFWJpkmQYSu5dm5cMdg1SuldFALNK+1f4d8AgvZp+4P
j4T0MPZzT75RmeidBUQtJm6tsUNnMDYSCpJaR9PCufnBUwEB91m2KwVU+qOkK3tmNM0hWrZ/QcV0
0GGvSHWdn2fPiDGEz+P0jGJZYWeqYS2k2eOtyaG5c2EdJZMV2KwV2La22GV0y2d9Nwa4t9++KYpj
8SkZRGOhp4b21FrIpYI8L9ZYYu0oG8J94iXFaexz2NCeFSGcpkUdtyukO8PubwuO7g8oTPDt2r3U
UxUE4IE6wn9qp2e+Z4VEoYNLS7ezZLcfcxj1RnQfTWtX1BEatrEg2GCq0Jpi/lFpUnqta5p2mVDf
lUxDL1hH0cngRdW6YEc+jSKyegS7VkKOIpmO+Hw0/RR04KeZ+eXrdPr3H0z/VFUrdRmGSnHOM3kl
Maw/SgOVZ0pl/Qm1rbA26m6rUhG7FIA/508YxQZtY67yi18kp7BNGrAdyWn0w3gtiHoKWjnje24x
gml5PrwKTUY1NbddNzCPhpIZ60YYGkdPf+SdUPLphANU3kBtj2GAELrJW7iWubntNBqGLpzWJYum
vTYCJG6xCPgU4jQPrYzbLKVQ2avi+AdFZsW8G/30PQKYTvhKScizY/Js2Ou+j+TSOkjLTUhSluOF
pN3kyccYwJGBtyXIbGazUn5R23cCIjpJKhdFyYSJnT4SdxiS9F4EvPDtCS9teG61Y5hJpG7tu/Bi
xBhNrMMoB6cUVEEvGxvLMuwace2YiWinlirSgTxZTMWg9oRTrEMCntHZxWeg4dt2hOiJA3ZHFJSq
ZumGTstmDJXPQgVssNPeJSIkh3UOMD9dAy0IMlv0dv6w0O4AN5T6JzO3VWeTlYDtcSFKL+Nw7S2U
KGulvdTxGfBVQHrSVHuz+XNpvsyla2I6+NaI7C6eoSK45Z0YBMsIFlV4pNrvwS6O7aGlNroW0zHf
hhnxRJBGoQEEq4BOE8sMPrrc2g2Ui9ZlpkLXCdXSUcuIr1n0nNZtYCYlOjUIndTlVtxRinMXnjtg
B0My5DMeaajpe0joTf2pDY8MhLj3miQ3abjp9afV3zgpSdlSateh+5lGd+oEibUnwKQa7hqXN28j
+iM1yCybyvYUA/B2abfesEtb6Fs9np1pLTdKQJ0uWeFtvfLh9n9SJinf8xeScSm7zWC8aX666PVP
v9tX5qNoLoZ3s/vsuFL6B8S4RcA+sKhlO4xXObyrym/ZS63y9GwoNHrAFSnbOL/7yOlxeEoIOzI2
McaVDlqWRQs3Ovb5HWiWlt57s4b3sqly2IfXzD9bzTHz+MKPcnjO4ZHf0phljWO61FiOdYfeb62F
q348KcOqG69LBAyQCO5YtlikI4xYo0CSyN8KVrq1bS18A+sAk5R0sr3kyNsz1W1Y7Iv0yUC4TggF
Cq00/5zeOkTE9KxbOA2ThY1hAY1ZCGq1oauK+NJ0ufo92xWW099hPe5bF143z21df/NMg2v/mGlb
qsm9fknzY2c+WwUfwcms7BwSO3+uKGmxWs+WdrEqSPAeWuytbL0BRVkUUBVSAZLvo3OhM95rmrZl
djailVrYgrDkk0PANeWM1NXRyo/E5ITpUS8JboY7zta1XyzdP0KzkeNjKe0V63Psb4F78tIdk74A
JVk+Zx4rIryJ1neMnmBLSruVHcthJTLuwJTfSQcgkF5l5J7xpG6k6klSJLtI/1i8cRqrjahQl6Ib
h7tvMG3MIzgh39GTw99PgHw2RObltoWKyo3/qO7JKp5AvzEAdwMwYCG+i929pGllndkfL5ai0OFj
iBa58cnI4g2a2cPs3kciuOjwEH1Bpq5XL5aV18//rhe2NQQrLywWwgS1rNRFjCUyN1/4VY9CBEi3
CYWrRkh79mRGfwqJgZ7ec0Zf0r1L3SONV2Nynn5nHqoVRKmqYkXXrfLkvvJqdaEgEoAt5YL1N8yv
wdFRTbtpwqc2Th1X5qvey+Stpm0l6qIHo1SshZnxcpXB2vlm2+/wtPU7ynbPdCAkLqigXZKBOtoB
zmZ2TY4epv2SrtpCSiJp0XTZNq+q10IjjEyORrbagZ1H0saPaqS94tWqomUlnUwW9a2kOD4dAvzW
a833YE7456TStmMNkdDFPiqv6OjYCosi7OZONa7iSnJ0YgYC08RYHJwt+RkM0qpKGAGDuhT1cUlT
ZCkbW/oHi1h8s3LyGCzR7rBTRESzeAFD3lhGIyMRobeQuduF3p8mrnbehwtL/BwbwKV6Zxc41dPG
YDnCZSQJC7Ha0MFZSF6ytYhp6/U3t9gYooqlFMq6d+7KDdK4Pa9IVy9mxI6jeNCa2ItwWZUJq8YN
h4WuU5afyPQwATCLIVYUSkYZb7Cv6Xl43GxbLF/3Sn4ozYVS+eQqfSv7z4QJbkhMQI26E7LUKEXX
LgbYptEdVWsl1LC0mmWuj4uOIdQTkUhvzBZAKSJxWFXY1LzvlIgaAf+qi2chLpCc9P1aTsVrgtZs
Cscjya5S4DAgYVJCbuUvXkwhiU8lndgfVbmY5L3cbNSVPIJUuybGVWmvUvGtqt9+iCnZgVKzFNWv
xH/JJkGmuhkzbTekReEYunyUUuG7lKSLbhEO1jbmWXSbY5zoe3ahI3RF/VC0rKxqeqSLTkgJKmCG
r5uaiJGAJk4ZOmjLmjVNGZgwpbkZYjKPzN6KbLM3l5LACgriLwjWddXn1rr0UUa4gyEBkEkpi+QI
x1VLTJ6VOhs3HcGUpois+D9btHmzViPSVkosXvAgV4oZyy9VNEzD4ysoB+sSmSI3B3MU1wUYSoA/
HdlIAsFaDelvUlRkJxMUNL1tC/co4UKDZNVPoIjyp7qrX6y0O8VS7+3+ruKNxZjt8dgT4kmJFutW
sqBqDjBjSeqBfGSndrLDjGmJMeZ/y5Xd0+rKSUo5mTVlVThiGFOnRnDYfYrlG/N3zk5ct6PkuaoJ
pXF81ltLIV2RoGTmG6EnoGtVErMUvyTqXcrWnfFlyceo2FAIMuMVeIgEaedI/IIdHwXDUSXyRMFC
thtV23Xhcx+tCasSq22hOtIpwMoBx5AgB8hy+3zNBEAnWT+Qd6Veku5WsHC0KPsRE8SCwjYLB0ks
WUvqQgu2lrgNvvnLbrlWh72doAp6r8nAsj3SMtw7RR+34VNchtlasU0ZNf6tki6ysHO/VAycwoWa
YRjaRn0thJVHdEm+0R+KhyLzZuxa6Sj4rwgV02IFZLKqYH8s0QC1sJH4xOBwRQ7FVlo5fML5E37F
Bds420h2abrml3V0N5foy9R6MWn9iIzIz16zQ64qnJgV8bcclYgXe61QYEfu0lu2up0oy+5ZIMex
2IBBeeV/lKJL9IZcf6Q1BcxVFD4qYx12hxz+KJUilbKL/jmaBCJB8KSozE4oF/KFap2F5irlF8gs
1Py1/iOEouFhwUXdicJ2EazwuCzk6Nkvv2NxI/f7ZF03F6Fe2dPFqUT2CKEwRhYnEyJPfbHSEEkQ
45obldOCTW77eyZ8MC+em/I5599gl1zLkU08DpZKcyfW+x5ggneIUX3iMhjevFcjP5TDGx9KIjxN
LyTzD4SMjtlNbHNcAqxZiL8VPkOaUuJGFK+p1Nohn5DJ7eNTZdyCC7gM6SvfxwCLqnsuepBNPmYs
tlLqzciAg28qdyWoC4qZ1F6G5GDBJSkYyOdapORziKKrG1z18Kr7hBLaUroWvfWHXj6nxUUMribh
TtVBe+qlNxlJObAm6x52H5p7ExDHxRtIs+SuiOEaoZAEaSNdVdXZcPyVmOE6vLJ2ecTqkWpUS6Xf
+PD6vc3FUnYfQbpqxtDpAdikb3F3hXStOGbx7P/ItyEG97zAdF2nTmueKmuN10U6dcEalCghSXV3
lZyhXRM4NFRHP3mp5a3aXLxzfRJGRAwfvKlW3rnGj5QdgnznnkRz4X7m/bKIVzp5IYYtVsdAufDp
Fkt9oC575OKAcKA5tHUYfuWR7XX0ZcXcNtdc5imuTnJYwhfGrSFtE+FsO6h+B/RsgJjMNzU4nPrm
Wio7yAcml513RMpvOc/kQtXdhfTAutqyNRzzjRG/htqewBuiuJxQYCjeU/fGLAgDBwwCq7fsKnEB
00toN+TQ+fg8ukPVbrvmOddZXl34VIxdQaNLOukr9nHE12QXJd6JMsvTq9V84JzC6cH9lJpkV1N3
v/ssHcy1ROjWYBvK0bpzs/BYPjpKT4wdnyhCKOGjzC/4T5jiBsd4j8FMsdLfZRA9cbC0j0R1/G6a
R1J5zX9ZuVTNdW7asvA0cOsJD657Jgb1KL+hrUJ2JFusslcNTBfijW0io0y7qQ9Mg3z1Iq96X1TA
JqnnU/1YXZNwnwK3yxkRJMviUrPdxZisw/Iydsu3L6/cFOKpay8dsNlw1cYbpgTdwki86Jnzqq0S
bvQbUyNfrEHNQzW+suAa4mXZxPml97lcbSrANt0GwOhxdgmqJa+RtZzVsPzeAZVSrTWqUiaN9G7q
X6aw0pKfQv8ell6zseJ19hWaNyZNHxzjPFZK7ZiPS/OygL5cRFwAdnhq3mT6EjbkgqKFh+AU1plJ
IF317N9KEqcW2VOWHorOCcUnmu5l+1N3awmEKCslnDa8LD9cBrqzWyQYseEy69Kl1N5E6hJkTsXr
dFgLqSMwf2eXZCJfLfnyNJYgxI263WUk1qbZNd5LW/4kKBuBQDHWDeHB3YRrQmQlufP6VbQ1qgOX
9QGtQ7EijSYUboX+VXfLeFc0+77bls1RZpd1aFNIwK8Wsp6AGjGlNHWa8G7myjcWoXzmpWkCJC01
nvZNYZfb+PIQ2FLQ4k8jKBgha7qnjA2HdzDbl1rZy/5as+xEOuVYWhPoSB9Bvanid9K3nKsu7omT
5Cooq2twCS6Jt3YF9qTcsQ5Z/NoQJvMn0s65RjTOt+ieUUEQnubE6luW2iz/jzB46B4M2Sok/jN3
8mhDOoVeL8s31Khc/525Zox44TUFKXzTVAq/nzqJMNXISz12CMgTzbe9ouV+T3+o+xC17wHSAsPG
QoU5FSgxWFCdZlm+Z4igbDhKbIimC2fZ1WwFN1AywnDLrcz3FsIL372m7nNGZCscDONW+etY3E2v
dDzF5glct+86qcPdi7oaY7ch84k4V1io6fNQb0FyMfryaM3CY9Te3DG9qFqzYvfNFz6intfRCzUX
jSkjvXp08ot4UQXsTx8SE0b8qjVO3x7ZbgC0ddufAT4NIOEwdir3zm0VwkXQPAKRfZdwUrBYZAfu
HAMv3qMTCxOO0tLbtOaZPFQf/Ekuujw/FGDtxp3tFiveCIuDrABI+ZGV27i7k00cbXC2Fa+ZsW3H
baqSHch2X2cNymKjHO5ifO66VYKnCie49zpJknQWzBayppMtazu2BcH5ibeYj7A1N3rFaPialmm6
uuUS4IYJRRkvb/HUMM6wFPt2WX1QUyarLiudxviS3XveeKu63yba6HQU3ulR8+20A0/WVkZJmXyU
g5aTTHwvghdFvhftbUB55HXPEulfuEERjbibfF9SbkgPC7SRsNYzuyoUYBuMKPbCG/YoobglJILL
FmQDnMxuN3hXZjNNOFDN/VDaO7ll9Flk7cr2xOYOWkcu9D1xAXqGew8zfv9I9T2Zvh/ogMryq4ve
GUzcfzrplELZA60+4I0ttoy3kPUbdaLuhnU4j58H/CmSnRKX6nBDMb0rIyz1z2KzmV5Kjb2LYl9W
7UxWoZZ1c/vTUBwr94NU1lRf6MWRqz72XjWCibPKbhKRPf8bZTrhoIj3lthHnnb9bgQ5nLIjGi74
gFX/OvBFsj7l0hpxXWWbtnHiBn495Qm1W3C7juDcRJ9k/iHt4ZfJ+RG8zGC7Cp9Du03D5kc7KN6p
QEt9Nb2n2Li6ys5/E+SlqpPUuzVqp2mA9Cz6yCa42R03Yccc6gjpufb38avCJL2pxG1KAwi1YKcc
p04RDv6aKB8syZPZ8JC6WwPqUOykMM5ZxmQ/hvLTF8deO5iBLTByssX72HLzuqj1Z+verVfdsnPW
oVp0xp+hb+X22TevgC54PXn7SloIiarPSvKqND+BWFH4OcfWExpSsm3zbzLHWQ6ono0JI30269iO
X2P1R5AR95HKnMPV2pNrzSTvVkuj+4H0XlDEsJVxOZpXwop9uO31cyM6VX2mMIrDPdAf/PXces4a
yK8liYWjgc4ELSDJa4m29mSr3UXtm6kZvdOY7nOJcN4RRO0xSCKZ81kBNby9k3dWHONGKBaFaewp
HLBJ8EXaj5MzN7FUtsCAgounw9aQ6QLs1IECmUcaAN1PcbzI4ovU3YVxzcxVRhsmrGF8cGNqbYVW
JXVJJrtkWCnlp/ZjInKuC3r1GVNnRS4jXbv4iXjte1Hu5OGhsilWtS9feLAQoihgfpN03Sg/UbvI
dYjbyZQDSOqr3yxsnVuiaXyZyo9JfFRv0OxD8jKIh8TFK0WOGq3R8p4OTzSzF0bzzpyugd3LnrGj
IoUscoAgr6L8zayUy1ijwi0SbdNbsycZSqf2WF+Dg/f8lzL/7sBqIuclGJVUne70JgMprlQAnJ9p
zpKhWVrWm9sC4iGmFgUfBDzQeRCWNBgs2iKiAO3XkROkwoJKai/3B2Fcbl21fzbUDwNCtIEJQW0d
pXlRrmIQLWTLZO8YL/o0IdR6aXXfokox0KGsUus7g9fW9c/x9P8inVklwUtYGQtKZuOizdmjqN/q
F7f8QTdt2p9UlnvCWMnvldNnub/hZu9tq6XSGJQAMaBId5PdG1VnMtWgH2WmhfgZ1bMswvkrUiKu
oq9sbQE2JGtG+jDUARwelqIpzNNfNfGFxiOk/5HZF71YZD1qly+pU4e1CGEo+YrjPMKdGluXGRNU
+C1sG1o/LOE65LF7Va7yjZmLxQGqwYbkC/8gusbrrC/WoWItNAwltuJPRC40epsRgc+pwIriICNN
Kabkml2OlUhbleECDdJC16hOCbCdcqo0SpNaZignDGHDCow1Avzp3PxTrxEw8iuY0Y6dwlZb6A4C
xNC9pafFyZiNcxWVP2oxVINAjXePSnQnCIC0ngW1v/8rIMJmI81EFQ86FcWH5DQQvGFBctqYRUao
76S6V0mgWWRcohvVMAFn5YjTmxC9iCj6Do078Qj8h91pGSiPuhKGlYVHaBWgclqieSIfb5K9DY1E
opOoQVSYNHHCCHDLdacN9ty11nvvhoNYw4kVbFIvqI/zZ55Z3GHnp1mEU0rpFZflgt4d1Q6UaomY
qpKhn/86EP9FOSET7vJfQiBEtaIsG5ZOL9c0sEaa/xPXk7Y1tZ267lcZFpa1ONTxWjRD85j1QvTX
UcJayK0EhPMTRghCPLBfyvLzs6QcidksR/a4qmsuw8IyOAL34ms8UHTj9qiIJ2u2po7SRxFiJfKI
LrxGDUweNBTlq2RpnyG/9VvES2tVJh08waP15VXFd2M1P4pUaw+Ju1KVimD8h/ZJibD2C03Z71sx
GOk6tBZFT6V/kr1IZD+b66/0yV5igwv7V8kuu2K/j3UpoTFYSftBSSQMR+11FrpFakfoK26t/djp
4k3066tGDPrCrWEwr/I8fiASz5ZBHXpgptryyZx0pfM5eoc/fH3iHujyyQeoe0Ma7988iZjYX5ZG
SloWixtFWaeR6h/nI6xR+CX+ee73px4h8QWiOLp3zbCCyTa8p+FXqMoWl1yfbebTIIUOYwpkb+dV
PfG2KqWpTBDX3nQ0CMpfR/O5IaYIZQHRxwyDx7mNbrNau3Ql1ksQzvbz0yoRyxUewcwhvtwGfdK+
pMGA0lXKvPf5CAUCudbTud+jqH8xajSArFa86WF2PdeFAPPUIEV7Pheb2b9kA+rWNB7/W7hmyYai
iZbFrQ0ghqX+z3jVNbnnyou7XWCQ2tBDLoDhdAIu+uQNIcFafCY+KCym+MBmbzBeCMKwtklOdrFM
8N0liwTkf03KnS8YEXZwBEqecs505P/n3PzTvkIE+Pe/86L0C+W8tDesbDj05KrZ5WSNbTpUb6WG
XbgTRBM/nFtNZWYn8VzhJdYGmJVCRPzz9LTNCAfTgXYv56eNgvwHCdI3VinLrhNMvXUXVdCaZbbM
k+WXBQBPwfGsJYQ6MwU1F2ra90WYrkEFYp6aHpg4qFAqJi4PZfSp0vfW2SWE59xOR0U1xWFEQbma
f2AZBDikBAVvYxlaRJiC+1Swiz+bOHe3YZlNC2Sepqr6hgo765/SoqKybZYHl577YT4yp6MS5YhT
zExPP+t3cpU2R4yGs1Kiq2npWtiJCZRAGi0JlczCAdNpmLTR9lcbI3uSSYNJb2+FHzYruSTJwoM5
c2u9qn7KKBGFIgoclp/dDdcMZbzKY9k1/b5iQuQiVSPUefYzSCYhSGmhUn1S9YhMOoWiRWfkS8NC
ntmmPl3mpHKdpoiLXwKXWuUVXNz4r3PYpAhrVrxqZeRtxkov/u+H2gf65hIYMJ8PSypmaQ/W3R+p
YDYegbnepGeNZSpHfeTlu25Su5IcehWJXIbvbAv9RAT13XIv4PF9sbRp221hpQ70jDU9/KUGKye6
kk50Zr45cXDhPqTHCOBKrZ1wGkN1F59FMzAJqCiqpaAr7h75sLufj2TSlvbyiH8fRoynZerCmLkq
KmkocHLjl7oVtd3fSC7k/J1D9l5OvqqBaV3OJGf+6dhw+zNBQeBjRAQK+0E+MIQv9IHCkU2/b+Qs
WgE17+K+Uq6GW/6QHiAfghoPUV+xMNG76jVDlL8sTGD8CVztrSxMe9Gheq3iKiaTi8ENFgKpuoKm
yaiifm35SrWuMpNFRW2lJ8ESowet3sJolQcJJf2iIl2d+kCgHGNI4ktVCYu3NieRGLbtKp0orn8D
Leaj+UGkx0CDip5TUMn7jFgwLkMix7queOvJYARlZyQAoStpJwoExMS+QeSgVz/KqHfXRTeW61ga
uleVRBNTDcWPphHHJXAp6E017pdeiWgB+sgBQRhDqpitBkOXJAcZqyvrx2Tks5DobhdU3JU4fYms
HJkDin+UQdND5pKzWgnSLegqfSkyKWxmebycjZRTTRNhGoNhJTUmsIAhnPqoYZWyPmx2f2v7kpSi
B9YQ06lSkojdPpKWVVn1DlQJfxunUkOiyf/9QV8kvdPhPD3DkmX750dnUyR/uBqBnQVDmACvzM1d
k5fdQwIDDkiaTPkSfbtrWuGTGlGwnDRhg1bqK7PDmF+TKUFnEMS1k2ut9t12Au3PBKutoDzMEsGu
j0ttLycRPqPBXeKVLA5lR0B82ncB7sZYeRdJbSOVSv9G8XOYiBiNrG5k1Sv3RgHZqVZc+OxE3JDk
Q7fxl5AA/Xzcm4qBfRb5Lv15gTBPoAH00RRZBuOv6Puu6JONJbAwbuW7ZQzrHhkwRQpAu+60EY+M
g5tp406OU9oX4kijRsyXCnq0ZWnoAP4TTNBxY6jOiA3DkSVaqRVTFZ7+fqkVVcPqaYK3p7VlOM0g
p3Y5MZRqto5nv2CA5UxTsdfVz5II4HGSbJaRipOlEo8WLcxIndzJfmeF7GkkMob8ZG+Y5ILPqiNs
yuZe0bJhkZiye/aqkl2fkh1nFZ5nScLeFWnM1fAHw4RbkYBG7ww0cJHkFTn1uN1mmJRSsusLzOwm
5yRYlFoT0iSe5Gt+NWACbvz32dumqPVrp3OJZcJNKBXhBVjsCuRNefPo9E3IDafBb/GwcCcdi8ZC
Lyo21o1ISaJNY/Po5lm/9wxKrd20hydhY6RlVPn7svBRQ5pZRI5HIWFGVcRDlHlcCIPAXkjLFRzF
hrqcbTmG29aHHocXijWE21LzHSK0mg+Qca9qy13GkRxfWHrJ96DSYSGW8SVN2THVjQUsonFbdu8T
sU/Ro7WbSvKjjdxijfoy2QipF64NS+0RgevuMios/zh4Q3Yg/qtxEpRxxCDIkMJ0LO6qMrxXXHQr
Vu7jpkj5Z8ybNXpouSdBMD52E6hqaPR6rwvsO9uJjzg/gAkx9pI5Hsh7AWY7UllFjF78mtB8YD5Q
ccU/WfkU5wbXGJbJ2NOx3iaudxuT4ToNtrcsKWoEGrR5hIKwsrwyvYMlosTrhocsBxboiF55FOWU
il2r+WF+Ol3sglaB/KG5dVYlIUOxU5dv85EUG38dzec6OYcoLb5zT2ufKJQg3tXRD/rT+8Y88GN4
dBkK8uO2eliY50Cb2L8TRKCtGf2JgoUGRHwPEWAiTaWJgZsl9m8kSoKlQzRzbjrgo4mSbd0JKJDj
Qj0qXbz43Z6pULHPI9edU7eddOmiunG6XoOIaqJcmFfbrezKF01et+Xg7lTN+2aRTwqOKFGIz+jJ
VqOh3tSkDde/W6QiFJRF0MQQiGb2d91WAX0f8pVQJyN4CYcvL2bTCqZ9XApFg9t92q3NNNciacWD
qdMlCkRM9QtPrmnk0q4F68Uid7KZeUg5ZVPepUZsfBewVuErfZk5azJzxNcAxmmyOZjaBdLJWzuZ
yUZIsDZ3RIovSr3JPY3+4/SaoxgicOUxQg1jG7pTP8LlTgQgqjj3Gi783x1EPybvvmu8yEmRXvpY
SH4fKhGlQiJSXtHp9YXKoSej5xAjxXcEKp0PIa0uRUNsZqEkRzcOyEGJFfUkeSwX1DxcZaVuHayu
c9pgULnk4U/LAOa7qHzWirbYSCOuWHhTQGFSY/x0BxWAB6av3wcoN9FhPmcqPSwzK83OVjF+uS6k
sXmeRbRPEX5em2WNcukSy/n//o4ykGzs9vCd8Q39YmC8FqO/kV0FJJj3tAo/hiiRP6YDT5QlWhWt
sp39i1W2NGSP+gXhj0Cy837bCXtBmEKJBw6I43n6LRZE0LXQTDAVD2XnvuV8Pv1s4Kub86im/k89
mJ8yCRE7uaQ6CdXVOoueL6xMjC32/DROTIu3yQ9wihAZOS24gVLQdnRBdMSJdZyF3mJPfBiTjwSg
ENHKtDBse5QynonQUaFE9Ih0RVqCwjY2aqgFCxGk9Ukt09fK7YqLlIVgv2CwzrRamHji/FVYkVLs
vVz2tro/rlozwgYZNMN+Pvr7IS1SeUlq4c+/lQr+mU6OIlw2FeTQomKqmjJtwv6pCK8bAAmySNny
L8aSHra2iO9v5fdBssFx09m/tLmsC+T1vD7P1XjHOsDbVSrNX2VAY6mW9YsugfdNO2X/iz9i4XYQ
4JLTMTYe83c6f4p+xil3tB6u5g1bdLlU/DDSbZvW+pq5wH1ZDJdxepjIiJUc6zQ62p1Ejuw5q4Te
EdoyOBS43o56qOuo/k5yNyJRny7KMIV1oyLQ3LeVqS9DvxQdwK9QzijRvPx19Kc0Y5gj0/7tFrn5
u+ZXPZYArnC3bMgLLLSXIKZZNPE7Q3gK2ybDuSmJR4IDfoAqK/d8etbzbDY4RbEX2CJOLzpp0l6b
NiBJUWjLUCR2gw2vtSpr+jOxYUmUioUrpUOPqqLnL+cwkCrN+4ziVpaSEyMvYTsvmQ6ixazVmaU7
auEGu7LVr2EUgczWewN9lKKtTI8qtRmLtAk6NmiK1PUHeD5PQQ0ykHrauB19A1+CL1tbs6goTXs5
hFVFwSuV1vvI7D9Y9CLDQZMOrTffIOIud+1057P0AWq5IeTksmjJamb2mYmbs4Eg8wDzB9dcVyBz
1FZMEON51AFsek3/LscDUaWJmO/nWdJ4K5Kq+BfXo2T+c9ROBS5DZKGnqZgZZAUx/z9HrVgGZW2Y
XreyAjXYJBJ7YN313sbIVMDY9Tqqa0/Ze3V+j8Rq2Cd9Uj2JGb1ZPemzZdkIFctHEuXq6SgfZWQA
aWjY8w/YciLr1cJhKc5L87ZKPhO22a/5c6Kqw6vXI50X28Rdk3slHFOL+wMlFbiLpb4pgN5xh/Lc
p2Ag4BEmSXB1G5ngbtW6eoBet6Pb0FvRkr+O5nP9dC6cznm9RJJ8pNZLvSiCU2YyjkpYXY8hqR+d
Frn/h7DzWnIbabrtEyECBY9betu+W62+QcjCe4+n/1cVdT7NaE7M3HBoJE03CVZlZe699gc2gMsR
c04KLsJOSb8NR4KS8pndwEg2/eLk357+eFkfunzblwiFmgoPbhF4YHggCN7R2qm3XbWML5mwEDcW
dfO1Ls191MUPmpXNn3vX3k+Lb31xEua6HnatpxwWH4LvyT70pM8JEzC8lsb9psgjDjPyobqpBIlN
CeBeRTxLHeFdVHs5pvjCGrBJwiE4Vjn8ozmi3rHcr7dKP6XPuC1bq3oJkg9UkdFZiyPjwUy+GQlh
MwQV/OiLNP80TQ5tPy/KH2h1M3lpYNKNBhFfLSxnDrRYXal6mGP6AEWKzsi2MFS+Z73l3nuW91Nd
nE1LdBqX1yqGyIVtYxiOsyGCE4vYcNSslnsGJAR4CiAnys6mW6G962Eaf9XzDCbCEvsPk2MNB+Lu
Gubm/jWUKNxY3qiqwvPIUJPPq0fq+bI6FvJc7g4Vh/AQg+tZsPyEsrNa1jmcdqJg8KckqMJGe6t+
Tj0CIRDznSAsJVsOQVYDGqcYMKwqB3PB8Vw99EKPIOC62Dc9MTNDDSd7qxNwdOh7eQaRP1Xit+O2
01CAJJ1Lyxxf/TE7lYC7pG06/1YgeK7mVH9pCGei3PLw+oyBQ3wwxhR1k1V+c7Gn0Vn/+070T0CK
AIzCZuR7ljAt8WcPsFsw/osBvPmYC+2QB156ynP/uZjb8WxFzk+YH6iLgGsGRfxVLIX+OoYa4QDj
OJ/adqs6tEL4hwnm071q2mZt/XNRbtbUKR7V4S0AD/vo+YiUTahuJuYro0+cOzPWIcEnUbor7BYc
hjEaD6U1Tw9G3BgPLjlfD1SMgZeLi18prg/jWteUmXlu4euXrEclP9mMgrveINpQ4ifc75XlaPe3
+5lv/gc4w/h7z5QlEF8h+zbNfUs6ufw/gDJu3xLiVTXGXneMieQvyg9otl/Tvr/dkc/oIyHLY42r
9H+vN3H7aWqcaZW4IdjOrmfS58jW26KsQ1UwuZvEbP1Vl40/urHOvw0iezUSvX2do+mtGYWDHnae
Xpob/KQJ1xaK7v9Y4T3nz46wZeGhxaglrwWDMuXvCzz7c9fC//JP8HK9bYXyxk2m8gff8oTltXVf
BNyjXWFp6ZlGGCWCLgRcJ296b8iu8uWfdRDcAwyy36OK8DQCQqM7TLZSUFDWJxP14Cjd8qZpTA8J
cR6utEI7A72dOWyCbaibbGgSmdkLUqjhNEMEtsKRFRz4E17DNONl1Jks0eIhnIL1UOUYA5r6aPRu
hjWxby6/b3DhWJuBpu7acuvsvmxyYw+OsF1xPso4/QMHRo4URmer5a/J5+bCy8nYG+Z9487N/ayJ
H+pbPgtIHYvoDbr6RFYBjtRQTjT+Zq4yn+kGPAaPeSzdAfP1738Tr4i1D2zd2C5uXOzzek43vmMS
fJ2am9KH8FZFEGzdAceQst8Z9YheQ8grRPr11HMRnJ9NYZvRjmGW9R8MCvPvHzsXtWvZLskeuuXb
At7PH/s6nWPNsMmf35tocdg80QMgpPaTZrxLApEub5k+8dhfygetpN9tTVZ1tbQsOiNlN3dY6Orn
1sfftDituf2j16NzgkwlA9oo/RgIOUlj9BCg8yAADwnSloOwQkNLW+nVtKYFFV86j+OitdBcTheD
GaGLuZPsHshBMnJi7hI4XJ//fSG0pTv8r8MQC/iGZxuWg4WY7vSfLv5gLJye7uKMJM7/oa5KdQOa
JkL4wEUKJGTnC49QW8e1DgNo0UAAgEn14WnI2JdGjVlJjk4JireAsuYRwtUhkCqGmKUKdMImFIG9
XkpCxwctGTq09HNzYUcNz+NSrxjHtpe0ALjuMPffqnGmRfbMbA7uXSsR5q7tvkleKsISP7t4RPKu
FpKdrGh2cBHVIXEJ7cpJyk1Zp+KpljeGMfAmJpa+CzNvwcUdv3W23T8CENGfuqZOyHmam3VLMtF/
7Cy3reOv7yh6A4uCEXqix1jU/9NI3iRCb7SM5Nup7QjNWuG/cL5RsU1X5SWvpooGDzEYRIMlmXfU
ovTlRkEoLX0zlqP7bMeLhmwkzzn7imJHC0fcg8yIkAeTTjKatbedaHLA2gzf8lHUbLn21zIWRFpH
Mt9DPefH3lcADT9vZ/C6qrVmW8xI0YOkhLOf7zN5caobhStkQ1m1pXCfaBu/W5Mr7sxhqE9d1DU4
r5oJ8bf9YmrafFC/RtZp5D9FVMB9AbheRJW774zcQzWFIKhP9cdSNjcIgbrTCi1/j0QekW2Q+hut
ZQrRyPirPLWWrbCzbmtYonry3V3BMJ6Wb3vvDxBHRzN487UqOyx5a50MpHHqC3WDdVR9cRAA46xD
7xz8zuWtDALtq+MS2JYG84WkBGrjuAB06WVcdZEsKtSN6SbEqqrBbBTEzp6+G6rprGoIuv3fTTTW
W97aeHvjGyy19sWchIO9Xo4rHVe7ZERuK1M5wWXYYPGTj4hMcSeD+LaHp7rU/Ydi+Bq6nnhUbasm
SIEpdt5pKLX8Lq1bfxdVDoWP7evnImyPjZxSaFnbnmiEQ/uTDxuNJCvAGdhRyUZ7bD3w+BHpRtS3
yetII4zZigpcaAWqz3KAKMUBB8ojRYG6yURbPLC4ncO2fTYce0HpYeS315h9NvsFtNpKjJyo0AH+
5cVo6s/QM5OL+mfsHs3Kv6895t/PVZJcgf+UXoAwLBaff3QDitSghzHp3dHXCGFw3IrkE8U5GRKw
Iq0oujtGZXt17J38xX+sMmS2kbO8LgezW6J96IXJS0haz60jHszteiSC+rFnCdwB8rOOvSHRlhzB
H9xKYBgM6/bdqpvXvCBvUk9e+2CBRhUc1fdGd0nEUfecccGaaoybMTWiA+tm9TnAOoiY79/fAvcf
EBVP6L4pXN1nIRGUIH+vPEIziSycwtClxHj1B2G/la6YTk1t0mqsSvvNodm5C5sm2rFT2nIWzKBD
By6mXtUnL1vZTeNcYyMC3Wxb2dGejQ9XRmE4ZnQwmsz/PEx2sxl6ojCmBQUNM4PiQVHKvBpdezZp
BJjI6yWrnV/fizDWOEQ2xad0EdCRmZrKB+0wtF/lHbOyeY+XeJN3vqxuPOA30eJie8zaLzZu4kiA
/B/RLeA5oIylrmC0ARSCo3JCKt14NEGvPFolEwaap/mn3E/YXNJ5juQkJX9ZIDZilq+zrULBpX6M
lSnXvymlAU0SiFaNre2trO2w3wSvqUxlVjcY1qzbPZsu4r9/Wqb1x2bpedDEDJhVjm7yW6kq+S/I
G9fJGe+UaXgyR6krouXfB5r1oedxhIwtz9F9VOEOrq1/MXkHyfO1EcQUe5ojDDSXcMGIgSu3qmna
qpusb3/k+MQrrQ+k2Hd096Nunia/7j5uZ1kt0c5Fnnnf44VZO0Cb3iPUoBuSTQ0AaMa+grQkxdgL
MHjkWMwI5N9/aQEv6x+/Nqgu1zf4jYWw/3GRpq5V8z1FN5hMQ3yKl7R9mrBuOGSx4f5vql1pMpxR
N8aEQ+amlwnId9iOfTGfFjNPNkkfz+8FpJo1QgUDF3TTkRzfjrvMyZvP5VStTXnWdciQYd7uDhca
GekDb8S1KZlpvHvEy8A9pGZYkc0Mlm8KKFJWhsT6qht+8HJvmMF3RkDNow48AxRUfj9poL2XKU8P
aA7Qu0xqzayWzrEOkSPFAhNJtaBYfkx1dIRSsXyYAZbugZSshxJazC4LqoduQeI2KhxFXwZY6uRj
P9KsXdC26BHHoow2cS2wv3Z08TZeqmnYLZGmybyQFubgiqU7vqiHFY7q/aK106aqSLmrGqs+Yf4+
VlMwvYglCq9Lo6c0+BmkOlBX10sX2Chal+R427a8oMxWuujjL1GAjD5OOUuTortOnOR02xP5yi+3
CODcncpd2mO3Vf2/Rmoe4KyD4oQVSOUq5gdEH6jKLAoAa0AnqQ63TaR3V1fDpTBzBl3Xtvjbq00J
kbVwBOzohkxxx55PpuYwN07wdXhywEMkphDbnFzV40LS8N7sWv9JNawqLOFvt18kWaYPMK05O7zo
L2Eq8kOZWsxIm9aDgz2eXSyH57FDfKAwMepGPV+SLfP7qaBoL7cSJ/Nk4KQ5t1tc7fHaF7Q68PcG
OB0ImdwjJfjZVFnwEot5BvhrLafUTfw7TmLX29ELFM8+8X34fW7igt6joaouXQO3PQ0573jb7tXO
Dybp18Wuo9rTWa+f4GlPiAApfWzrnsi76VtPLbjSZxlbUbXlqctSfAGe6B8Jv8DFTjnHhZQvH+oF
XaTRyayt6cElMOXi1+O8NynYuNoN0loS2VYZPHwTOQE2imue9I63s7Rc31QSGzalefgQW/a+SSZn
c7sYcnCYq9HBbyIGgqLjKSAlxrJH+14Dt+CHL7eKRYZ01MsmTHMPJ35LBPhIae+HPUCJw0Qo/DOJ
q/Zz56FaaoHiHtTFnMf+vIliOrAp4ymGn+aBWQNp5y6eXDsg7zP0unB6bbNgN+DW3tFlDT6ZxnxU
3cNIt/bh0FwrtqHveDzVN5HxPMRpjeAAHWLIVq/mcFfm1nslETgNjXtQJNWHeqSnMbGgdYrSXbpM
lxr1YQrJ/Q0562NYaVy6db6c9R5/wRxRNNsa1Ig5tuECstvHsl4OCoof3f9REeB++2HNhhZdMPD/
5pzSfe6LeptOGk2p1oinV0OfdOCDfvOofoRYJ321F9QxRtpoa0KiQKPKvrx6wezZoxT7js2KI+Gw
ZJA9/l8OKfC/boNgt9moBNJuGXLUG253FZHTnEId0bdwl+xqDbC7AmICbsPZrnkjM6d5c0bHuevt
H1U5XlF5kK4sb5ih/7pnjgimE8za8ryd8PtvkhGQiikPxhtYfAxHUFXAcWU34aRlRP6CbjHYKF2D
eqTP2kbN4oRf6uq1kbVgHcdRsP/dcDAUOTv1O+9M1lxMUTs4BdnfcCVRqTILh7/RGrgUZt/6UN0w
1SATC9Lzst+UedK9LBpUo8k02pfSwDq7yHuTfE69GlbVzxR+0v0wG/VzAxHFkOKRgPyVZ2OugZqM
ABAG70GtXj0k3I2uc+QGU48cUq324exi+FKHAd3pm70o4vfcmcFfjzoOhn5K630ga+PKaO0zDaqr
qooK0fZXOStRS6e60WjMIHQnDLS2+pjURP/p91qkz1l9Rtrxl+XpyXKK4q6XBMDMD8GsuwI0oN98
MRKjvb2Nt3dQvaPzaDUXl89qudGYubRqOuh889tmSM633bWTDCp1YCDT73mMg+Sxs3XzWbdTWjgc
HNxAgGABQnPJSLG6kD3C7Gshv3tGcLVV8RBupv9QqGe/Wq5JlmRXUZFh2Y6luenpvBGHaeLeDAxW
n76+jJ1Rf3LdR7U6mgtduzEwg3Ub4xyd5TzM6YhZzgerRl0QmuxwDgIVhK7bgL4a4i0o3q3RfqVj
z+6NZO2lGbNiNzYawxOgF5fZRWHn2enyeGsXalrAySXW7sYu7Hc2YgE82guquUK/V0OW2LPDcxgh
eJ2IpnsoSUHfLvLeFAXj7Z56DmXmr1en3g3RB+m0oP73h9W9KSbYOy6IEKdPt0aWF713E0mJccJR
YgyJiAX1vJ5yTOy30UHu029tsJjJNUktBiZ5zPe0s2DrHHSj1uGIsMIs6lCRo2NxKOJDO4G316Px
/H1vWhpxSEp6b249cRbWz14948WSf1HAjvtVk2dRXh8UUg2OCm0lVJWbwDattWM48aHO4x9qFBK7
U/hYat8JJmVOaVaFs29nOo4LFN9wJPhxI/WrHawPtfb9/hlD9tCxhg3fO4MGsqlz7sfQ9deu4y8A
E6ZbkVSH+BWcqxKW9lWh3Zuucx/4gbO3Hc25adhJ8y73SVJRHUhJu7qZkh6ZgIvR1sY7sJiYYJm1
EaGBpqIN9H6fLgvRsZIYl8oMvY7M5aPDGqieEgGQZFW4lQsu47CpNBzz+FVSTWiMbZHYJPEt00Wl
u8RNT4Btu88dQJ79OFfPbDhnJPnzuzxB7yy5w+qp+dw5poZiuffedL7mpyph+HK7+G4BhkNCh0gt
A+omZ2IZGlN1ua0MRFl6jj0+ZhkGpRArBO+0iWSgjg5FpX1Rb3CMtG3naq23Ivspu7O/GlZpnKvJ
dFib+ISmKtfP+jB/UZ8e9LbuqYGIupn5xrKv990VXdI39XuOBpl91hKHu7bAoXD7CTXC/a7q/+Tl
DaFlXnKKRjwmVaxPKANc95LDNFRlkIeFh0NhtYmXeHhnk15F3eTDXTfBrcjLuAhke9ZpPg+N2CIY
Ko56jcfW6sb5LQuT+xrB+AE7iSC8nRo7GMk1Rxi8RhBp3hU0vxM4eN/ysv0CCD8+1YYpdiiSV2pz
ScpOPNOJXqmmHulP4hmzBH0ZPTqmvqTlSEHLnBD9HLXBdXELFDpo9liPYh01uPVk9kZr3MeE7QKw
i8EcO532zDd/WwRJ+FLlNbm6Jeq7NtDao7rqqtq5Jrrf0taIP3J/XpfsCR/UpzkyPLGcNbNl2p76
xqqSN14/65ym5MMw0z95DsxKU2JGbjDQcEoB2Ff5vB7SBmMrGjnVR0CNCjpkMr9FVYIxCpz1o9AT
0k+BcIweIYv7pUPSFBf5vE0H3K9NMTe7TluyC+aF5VDRCd90aFTX9v9kyRnnK0YyV8WIc0qEvobb
XX5jYympyjszsCjjb6MgmJtbb8RnShdH7ErsD4haHLhSQ4Uk41Br1VfaUvbFt1gMYnkYI1+p2nhQ
g0+tTpBlhZzgFjPCgS+8WmZwTXMSfULTwplc6A8qXds1hvCUW+Gu7qnMY5MWfi2FirYccVE53s2K
m5pwaFuFuY820AzoM3aDJcHktsDZncHImm6cV7PXdo3uThyt9E+5Rt48aixoNrIYYYJqEAe/fBC9
CMrMaPxDN7vTu9aaHLH95cXkalyHXZxDK8mzPcoTF7+LBU5D3htjvHS/1E9Mf9FpyIMYXdBrY7Zv
JkMPgubM+Qpz6NYizXQwM30UE9g5lhbpv3N/72vN4+3VYEj6kxe1aA3Ju9cvvpzEJT01s4U4avdb
RROZA/6n2X34/6lr1B8D0aevsgXSVycWBLONulXgx9Az9XNTrLvZZt7cUuUg5OOPqBftyg/O01z/
YkbOQ53v4oFlvZ3N+c5r1tnvZBZnYVOMQjCdiTC6faseJ112DIituXZl/Vx3mn1WShmVqxmm5bMT
zhIqljsPaXnQ88o6zqXTcsliIYliaWMJ2jf1vAWMcA3y96P2bO00Z9r84ubGtdHtp6YjW+/3dayE
9h06mRKY/AosfHo/x3L0XVskfNGbf/SapaHIHbsvSKqkMoJDOlm5D9E8x+3W/T6lWf0QSEOQSqiE
3ovlXzsytlh2qllXZcavtp1q4CEeWFbq1Z7pw1Gv2sh5L8W8mwyUAItZj+e8KL1nzIk3QHEblGfd
JE4yKAKSOuVxVxNcelHq1F/VYLYZdVSbHJxnNbYEYEiZXzfVZpqQUK3+fCkfxopxCH9ebxa2ywr4
+uC65VVrM4agAUMUoi3JuQbfeopZ/56z1D5a7Fx3Vl2w1rWySye/hIOK/VlqrALxPC1bKIGrpBqH
i5O5Vre3+yP2l/xKBq17zTX7ESJg9RhzqJ2aon4lnen51hwmHyzbJROq57bD/qqcNsp4o+79fuH3
c23NJAAi/BG9hEv0Xn9awJqfXAhBNGDk/8+WyQaGB+ZlnomYSLpu85dPyQt17H7pSX1mWTAgsOIw
ejGT7h5h2F7pedSaEYR0g1yrp+KfMAOC1HD3w+TWyI9bhE62bRyIYhUHND/okuX8Ro155lGDApjY
4qSeM6w6utP95KJetGNgd+lsfzMst4F3QRbWPJeSxd7wlUEZsFUPPbdJTp1eQOGXrxqg8u9pVt9H
qRDUptBk8pGz5mTbPweTHMukxzCpbkAYmzZxqZF8hokUvfMYSRSgoWQtNNqcCC313cYedFp06krI
quC1MVBUkJvHyhE4OmJPkZCKLRdO4mVhbQU2jl21jlbe8FjCifr1Di3tw+17ked4yqwl/NL5en2D
f1uj+1G1zkvDWGYZV0Ee1G+tmyOnMPT3lvnl7W8OUedv0ZaYr17NJMb2lv6WFaQesp33ezuy+vOS
9OEhtIZzNIfaNQbO+WQ2RgHGcX5TLUsSw8YdWuZ+9ZeLX0Rvzbw0m6gGSaD2g9o27GtcNPeaA3c1
j5v727WsLmt1o9Fi9hrtXQhzOKi/I4waDMPc/9RhMO+NuR8ZnxX13G+c1EqOVWBHUPr8+g3/zUPJ
yHn1a+/LXIckicS/D0OyoCdd+5y7GVYc9RyAemLRx4VkRNHhIlZWhosukvaxkWaGeEGvkV3UffVs
lQ/FIxQE+ScKs9sGZhZfgtx7VbB1RzDBKduRPLrQ0N7iKXuhE+d8R716SRp9ebV07LYVRdqgu8HB
RMb3qZNGf4kiTXXoemRMhNvb6oIK3FkrpaJyEql7daRBZ+5CmFtBe2eVAFOUWib2pXekRzI3NHyA
slJgaO9t4wV6mbrGIh/viEt9ctbdtt/7bocjT+70cvOvbEbpfQsTncYm2/JAHsvJCfNPzcBZQhs/
VUuYX8LIJ/xV/p0Al0IcFNVpWJLNH0usWnajto8vRZttROA228qay+0kT4F9e26mePmUNlN6cUrv
LnC6R047fH2HjLY+uGoK/YHMnIAjCpYFLebszy4stY6hnaXr26datIMGu2B6bEi6vdz+AVps1LSh
/0LP2LpWnfnDYlZ8CHmT9uQcgylCxy7LkYn+60ELa2vDf4ugthIIFwdUVsALivGgoVz+EYX1OnUS
DijyprcXNmRVpmiF3R3UNaoqIZKUkEAjGJfkd21/ayBz4C5OBBIm/4HVh6D/z2477RdDcGxDk2Aq
u+1fhgyhb1dePFrmEYi3/xWQkVZiHui7u4kYpcvgT4Qiu+RGObO+z63YQdc1wE6i1L+GlMQGWQPM
YIlw7CDISYBa3DQspIUzH0qfyxYWcX7Uw+pqMC58UE/RC6x2wq5xpPiAo8bMexgGXTBUn/2vwG+/
q39VlFN4cdOSKISyJ0SDwktBnR1nELtCJ5PT0Hu6Hh2j97FuAHpydRZu523sGpKqlbrVNsspoRuX
uRTxlJ2AGOlWKEoJ+VseUMd+GWqmpSIGNGmP2XfNc6JjooeuLKrzh7KwDnrfJz/ZVLjjTAe60h5w
WhsylaZNe03O81V7KSqtz1rh1Ed1vjUxfrkek4m0mtJnm/kO1oGo2Tm6Ea6KKJ9fgqZ78SoRfdUC
zNKdVTh8zciYMnLUtpaSW1coETO0uDsVQlEmZYCPlXiD0G0P6uxmFUP1MHf5WmtmSBwjXLwIawlh
Hk+95s9S9B1t65SJQmKiciHq0jzRobSeuw7kLcr7H96cfqgfeNQqd6fVNZk7pfsxB+Qsd328Uidj
k772Hkd4I0G+HCpoTWiWF2PF0rcNmThbm6ZUxPuaUVWlu9t0INO/ELvn7j2nYA0trX675GW+UR6T
nEHDulBX0tT4zpMH1BVKL7BNrXl3pGuqnlufA1NUwJvjoct0ElyfBOHIh5kcvlkBhCFDyy5GErD0
aVDPVA8U4Ya3CyIgda01fnZ6dglOmKG+7UaMTuUA7lG10sUew+oPZdwpqZwfdTvel070ebAbi64y
DY9mimCdZME3lNoXs0i1Oxzp/GuZXZgnj3iGa1n4lfwxYfXozZH4+fGTm4waVtayBP48NnuCXLx1
6fHBak3XPXnA3lcYvslCzPsEjJ3unowUWxVeiGxT6WH/kSXzLqeBfRE6cItKebQ0cEwBjeJ7XQpQ
qxEtN164BBRIaOz8rtVvMdmpcASmMLgPMi/bKmEnTtRoflovJydFra1Q7XOa7kWJF81pgQpqjl68
pFHXrmikGw/eMsMmGkg8TuziI/TSZNcnmTjSL1iI1PTXCWMJWvnm8tI06H6FiYx3mZf6aDkYA4x6
DnYUMz9s7DAXB6vPWhTlOU70+Dn062qllVb9ufD8VTlqg1i7hN7e3aZBFQ4xYhNXoW24r34xIyd2
GaymY3roG/foYni8C0e33REgOWMuothVNzOdoLb5j3QG0/pzTu6jz/J9Ap1M3BW2b/+Bku/rhvEq
oR8n4ustVKIQgKz51W0xoQz9wHYmnJ+ZVFGrbdzKsjvD9DOKGLP4mAUC5DhiFidrq2ppk8cyslfW
/GS7T66IJLSkZ3TQzmI7EMTzIlJxZVP96bY1diQCPsAMOU1NgK7fbhujDd59a+u04pAVUfmO3oWP
vizqU9qkb0XrkZYtbYGemeZwVbxl68+kWIYRSMGBwMaArOO7ZJrwRyXopJYaMUbaB98m7iR+4Ks7
RJT1VRR8FmlHs902WAj6JFxzOkHckY60Cvy0J+7b8qz1PI7tOUEyvZkTZ0Jzl6EtYpK7bybwhCYJ
OmdlBdUoIMY29F54M1kKdbpBdezbq1AQ0TNE9V2nI6SCKqLdt15W76dwuFeLaWoZu1wr9fsuxGFd
ccFjE1yK+1bAjnbCll13Ki6W6cIWXzrj1Wjpgo0DiTSqzTwHhbnSzL47IQ3GV0emHPw0jzNU1Bnu
c2kxNAlPJN43+0kMnKe8vGRURUrj5yVwCRJhrrBDTQOmWN4L08zf0Dky4Wr6GPQw0h0dLfUeutq7
c+w8+ZTY7iWe7PxbrTGLm8VrmZbpxxRKFGtb+UfLrrq9SSdC6rbx0lz4soi1oISnLtd0jAs93bV0
aR6YYdON0Nr2k2G237vFGvYhWZ8HcqdxdUKo4Y7faNXziMRlzQOvqt1PZWz38pX//RHibSDAVHBw
c/UBagtqi3GpoFC1fLS3Rh4LglLA0gP+0rR+8+JG9qdqypLnuBvxxcYz/LtgSB8QCDarfraKrQf3
Y2fXDWnvGbZQNWXK4z46uEuSguADI4HoCKBOODqcyYkVzomN2CVSw2TQkVyw221ulmAb5tk284I7
1T8VjQ8nSXBElU1o1V2UG+ESslG1QfiDaIcHNWUwiCE7ClqNG4U1yTXd5XJtd3WtJzd5s9I4D7EG
l5KG17GWJXcZg9XF6Y2CVPr5hsCWVroJvah8mJeM7Tl6HgYpmdXjcdsmLI1KE7mQGIld1X6y9Sx8
0vTmrhdICgDVhEeleHcFasouCF7qCOLShF51A93A/ZgItPGHIxGf/ZNaB4oh4hDfLM7KtvLvIiEH
diNqtPK3EzNqHQBFEwuc7VNul3K2Ghhjfp9kJVzw1IIR4EJakUu7HwC4S0wkW3YZMScJ5vrAe19f
IuYpW5dZo5KmhE4SgJZxaP0pFzKZbP5hFCBCwY8WbQ/kGtZ1kaMz93F6bhu569WGTFJpy+niz1L3
r4caiuhoEYeJIIAV3/jvKm1qiAw8AuTeApZDOxr9CEyHqcJE4aX6O8zQjV0tO71+V/cXZ5w+MpuN
iIbxvCOp06dYcX7GRLYdW7rLW+Jqwk09F/4h173uHOlltMawA+NwdsA/yty7QcDPqn0GxeTc/2hz
yBOaEztX+QiLmXYY6Ybv4xhZnZyHR336YlHTvzm2cT9qgI1Zt43bxyqqlE7VLJyrXlbhCzK6NXUu
EBeRGxjpOTCrU7O6yabpU1ubFs5fGIOdBeAcWuq4MUKLDN5FpgcMWnhQb8Mwt1/r1rDuK+wYORD5
o2oRVZxYqAB4jyPb++b5ZXDopyH9L+WM/afADXUBKWkOwlhhU8+rPLW/lPJRJsqFCgnFHxrQlTf7
uJlUh9wZnptUtKe+INGrgaO81yyG37pVDs/0lWSo8vHgLL0sSkf77MdkdUzdfRskzxZbl53rTwG5
eS9ZMBk7XZv6k2FFyX1FNRx45fglgwZUp+P3pIddPi3kpvS9qa1ZTF6ywY6vqunUyqUBM83XssAQ
TFhBtwP7NOzUNV3CP9q6fpKfoUxFycJiCspg7WDpWDVhYW40IEXPTYnQIiiMcKce2rXAt774LyoS
e1Lh2I22KZ1iudaUXsxA+H7uCLSe1z07wIPbg7BwqsngUCpdcpNEzSRt5r9gUqRbb1ne7V4kn1tM
sLshoew4IYMdxjQQf7IjTDvqZ5w5DnqwgX9ESB9CK/O90mKJrpjxWPd732H4Jmr2kMbdLZ2088j/
I072VUcIwn0x9PXGE5G3GchgtyLywy2A61ASgKHIe2NcO5/7lJSKRc3X/4deMLUexX6gF0cvs0Z6
vzYESrn2mukzyhedn4tJFzaieOv1RfdodWG8zYK2Y1MExnxro0S0Bfdhi3XGhMKNR7vEFVZDZGmr
qlupWTfJcKRRp68II/LXBtJnxKjO466sNiJ/rfnR3VB2yacp6FjaMp3judw+yPl8NacaLmfGxKwK
qzujC7zPaCzHdWG77aMm4FNgVhGnekmuy9RshZrnL3IQrW5Kj8OmVxpIo1jvSFLrr/PAG9p4zjbu
3eC+mBnzhh0L1L+rz+x/Fn6ua6JbJEZImFwhUsP/l69QToJZUE504Xwv0rdjOj22TqGDSZweTazv
6o6dNPknq6++0B7ZFpEY7siSWY59SDK6JSJimoqAsztH4RqB7zFh6rU2bUzaFo1jVeHMVdWjI/Z/
3LZiVl7CTaA00TsKr7NfcvSK4UvbffOsPgqtokuCXee5cfP6ZJHxAbh6fhuNZPoKlfp2J9WGt6jW
xZp8COQs8p1TTKOWnN/MHSGwyqfUzSAVTjXPW1iKL+Axwu1/vY9/ivgQmOr0JGUYk42S70+laWfW
Vbs0IDXDOPk+90R2lAQNr5Wk3GwiHZ6h+R54ItiqQ31ppu6q95r8PCFBvLh5TuVmYGs5qV7QVC7S
cymuKUidLw02clPOP4WcnafW/a0mtxzkRE6bEOgnm9m/b7q+eDPxXd1cwL6fTTvVz1LDAvSy5dYx
ZwI6PA0gL4OXa4ne5AX5ynmYkeLOTc+uIMxxWwzTzpgXn5ZR1J4hxdtv8sREelv9OWhEyVidRhwl
4iBXhWXvtDEDHJWnZBYRZSQGQUL16v8j7Mx240a2KPtFBDgPr0lmpnJUapb8QtiyzXkIzuTX92LI
Xb63GugLFIQc5JLEJBknztl7bRh/U/c4rOFuQwE0I4JPf/AQM9274XCsNFCpajXoj38fRbm3dxtH
HOVURs5nvkY18nlps/Y7GplgDHjlbXD9IkZwmTGJrsQi81QGgsrb4Jzoj7UlcO+lurdVo8TZt6hn
Ny4JMd8IRIRGWF/ThZVOZiFFbtJtJ4WcslbkxZNgmLn+/zLX/F66qneQPzGszPQ4uOar7N1EBKUN
gD6OAPeSgEhAeP3kycBRDqsDzWTrLOvt2V6W/RKV8bbsGxcq2pJe5RuZRjhcIMW8BK72pEJRnVdr
nJ9UAiSIkfaRQpZEGVnhdWk5Ibh5z++WQaWH6/tu0tglp2MKVnVtigCs0sB78DSGvCHyFGVOqxsv
rIqjbwIuPQhWzoeqzW5RVNlYnvAdGg6BMAN6rXUHNayPJqGnftwo5rZY87LlG7S80xDpnsyDhYUx
d2X2rTVjkGZGne/zdZrFy8tM/7gduLkOqCHvzHqkC1zMnKuNMqzgb5RYG1vpBwK5VHqXiYt42Ukf
jdSsD7JjWETkFLhqr2xpVZtEKc5v9sgqoIBTu8ovrYXuc/Gm+iPC0PUFrxDOrO86HcMMGaVqqQwk
UFvtI46W9lQ59qeI+5aWe6ZvzXC2/DydvG0+ANaDYYP5IxvOiR41EFkb6xSaXn3sCgW1YDF7YASU
cd/H6gQ3YnW011W7F9226usVPzJPR9WzwNEQ0I2Q1/4JHaPaRIZtPtFLi7CDK+Wb7jXNvrVgjajd
0u0VpcyupN8MrXro4CftlV4wXyc1Dniubr7qIelPzvgDd2lGYFM/Hr92E4aZLNthGBHmz7F+kHsA
wKQ9PN45j/ngf8n9GWAU1qk5/2Z58UO8rh7phLScvAwYjIoBHk44RzezzWerUM7yA0UQqTHEi/+o
H9Cz1BmNfWQF8sYsN5xyE9rQjAwGXS/vBE2iBEbRqXNHamnUfi1S65WDpOnVyFZ2Lf3bTsWVMhbN
TjabpmGwAsMM6y9JSjQ47AMo3+RaK2oUCJ7VzFspbFjSwt4561NuwHcoXrwLUJz4FGLpD6R0qCQJ
VGlxlFSrso3dPplCrcsFNIPUhlb0i5TQee0C8LqOhsoZWFWW3rS3SjgbZDrnd90EfRjl7LyVu7EZ
+fRW79zwkByN1UsLTCAJKKOBV7NvC/JIUX+S+gLyRBoKhySm3p6Ay69GSgCJL0k7k/0+q91Xn07q
P3Ssy7DvOzJP9OWb/EFiHa5GVbezySKHNJA9j4tT3UtPBqicZ0UsH/ge2538brldLGvMWYpTEQeB
BP+v6liL70Nm+ufE1PHzR+wS2UKXj3181N0WBHrWuPu0rL0dXh6wF5ZCQ0OALOIQQNdYN72A9Lin
TnzoJDcB/5pF2u3Y/tRwoutwj/Kr8W1b46aLKJXw396jOSZ/E8r0Hg5B2O7HuiiOgJEqdJO2xrZ1
0JC9OanfOv0DEwmKptWVO3ead8EAtBvV9Ln3ygQqEXtTvVSNfcHsTt7x5C/hlEa6NdkoCeaPD+iY
x8BdInWXUcedcqckjKyDLTY0dXGHapLTKh/Grd7Am0ASDdlf700KNSXd1hMWFSlOizL9uWp770c1
289VlitPRLhExKlF4aFy1WNkZ9NFN/qI8tDLDrk2xOc8XWC9riQfjc3Cdhq5Z7Ta9P2LaNOQfjYb
zfnvlz5M+zvQEddicbGJz+mLTt3zY6K+lhQX5M/E1yimHnhawzSKO/bZlevnQMMJ6NvIFRQBxq8N
1QnwZNC5qW0cU5PqgscrVPUkrOy33GrYSUNnqUZRn42/PLNWfugxggW3aYx75say/EmbaL16cjry
dXP6IvKVNIw2rmGf5QJXfW0hkoybDo2cbOs6qhekjRaU6ZjQqEMJpSvvskDxDCi6VdNZp4p2mJuA
pBFuZd05Ftd5HxqvLb58M55IeiKJJdMc/SjrE+c8eoN7pqaYjt6oEtJGgIwHQbvKLe0yJxlpnDmq
4ngAb6C+eGa2vBswT/1SG98gxcS02Kd844xU0TN/0OhlZtCYHXLbcdhKT60dV9VJb9Teb0RFsIxV
6X6fTPVmDgW/xQqgoheKMWsw6XKuQmJ16VhH4paULtMdNtxS0/9RH2rqfxtBVzOsq65JzuxTcXrb
0ij6H4W2A+5lHvtY7GNzxDO3pixOBnUMQXTfZNWRNmQtwIAD4RxnCZnrnQpTftRnTiK6Af08k2fg
LuMO2pov5OZKdc3xzrKX6WJZynhpG8WC0uVpm8mN4V4ncfdYVeVCZhuPlvU1SaQoCQZA+d84JH4g
LzKG8ma4VXMvyA8m2oqBhyE+rTZ+l4xeqLGXcCGKD2pmtJN3IDNlnM42UvX/5gJ5XsXkqROksVQK
sv11VUaJUO/bGnxTGfXEUSKaufaUcQa9KvOB6/k6yuayNXGOKVHKMN3zLi7T6M3SNc4GxcK8qx36
juX6BWUNnrbvqRA7R7RwtFLBNSDdeVPS01gRMKIYNGQ0Ze1op7Y9c1wt1wjeQ8wldGBVcgOLJBGd
OphvwqMg2VZp6HNx6Cumy7xfny0uZiLioBxawTW1STya2tXLiGyK3aeUpf45KqB1iKZfrmHaOEfQ
zzhwzISB1lIlQMM8mnCr4s+a2uJ/nEr2v11SWIoNhBXwOTTb4S9Zt3T/cSbZoQUPxfYmtCbmvJX7
rtor6CVmfbnvu8basVEc/SxPnrjMxE2vYODY412ZtdGrZXX6AxbZExNizHBjoZ/71iVdfn2q68WM
rnPhw6izQ9V6/ds4qr5tRebvMlodq4r94cwOjMlcbR6GLun2iwqVuQnD8CA7m846H+Xodb75YxaE
FuPp+lK2/fNMdrL+eTaJ9mOIou5WpHT87blpttHK6jH0HnqTVvyOjGI8Ef0L/7jjTsVYfSGYPi6I
lNIFjA4kJ6FwDA41sycWGvvVVJC9432cflhEIAATm/8H45bj/K8hsqWqhqM6jqPpNBhwIv/3ZwB4
cbGLSJAQXN2Xrr68eXHoO7NVHr+oqXNbKXumu4R+KzhP276u3wwv/IjdybivtNh4LdxgdrEgWzaS
WFK+0IGt7fKCdKCwy9vXgdbX4e/rcacQVNAc4gb8MSL7chfpRnZMhhITJa6wQ2s9YbStn/piGJ6N
jA5VUlrjOdad4TkbuXeIohB7O+eysiNRXhJGxZwyDrxd/CRIHeiTRkSy33kwHILYJC+1sSDXVJiP
nlAwdTe9hNFQaKi3ugbdkpEw1RD2aSb2617+VIVRLNlfpn74emrjqNHWgkLtp0dnQTYmjTuNeYiF
VZ1Gry6CcLWnS1rtX2RtIYi4Ru/k3Wi6Mk+kaH6cajq0ghBtKa7oTEKElHHdZS0WhnhmMneyPoX2
hcK8JsYRWvmwgS5tBWWOytKWfA+gksnZgJa2liAoOumATjV7FZkCDU+9TvTwkifhp7RkrMj1sJ/a
Q9E6n7IUle//8yzNTZdKKzTQ/0X6/WyTD9LXyfwtbEZ9M2pzct+Oun5vNR7jaA81aORiTh/bkryR
eXRelDjZeXGtfdiwgHZmo1I+RY76MZGuTUDEuzLM9f3IaXGyo872lRwWrRcKFR6kLq7zbBsk/EF7
cer2ZiSW+LCGHC+I2qR38nsTzWRaQGRGk9oHpavmY1gsEEHWEw1JJ+37unhxreKxXXJazUaRfbTj
q2SBVB6z1nBiHEkAn3y5MMuEBDS6ArZbsy81kRtIJYs2MHpVc0O9poYhnulx7GEPDm///w6L8+/b
ngUGHYCIrulgohg9rwvsf9z2+rpTmmFC0VWUths0jeYX69/RmpiXzDEKYTZD0BCT6ssLqUytP6+X
WUTtV1kDqjjyIF09Mg5ySS24N51TI37DdYQoUb7bmwnZUHl7XHfW75M77mX5zyXGMClH9FmRAnGy
+5RkM2NOPttKDYqC++MUqqR29uKb6CNC7wRnRe5NZZBY6YUjNHzB+1FdXIz/ejaFhIN+6Z/LGVUy
qnBuv0pZPcpHYHqqx2RiN1/iiX2M1kdJ19d+7jmEclTIG5YlRlSvz+zp1ylK0lMrmxkip6k1aIeg
5YLw591PpXZk3jI8yy8FDc5Q9dSHYX0J7/6waenpnkq9FP+jx4iN9d+fHRWPgewDeI2BC1t1V03O
f3x2bTfNxLwr0aG1CXXQJuE9l6Hn7npoWFtOHe85cVqU8sAKfPmuBs/kEhXhd/kmZEj7QfTZ17+U
39Aaa75XXOwsrQ8D+dICRnXGSXv9+jceU1HbbL2jfBP+2xhklgthZ/1xf3+6fLcDcHUwYeP4ANLg
IYy958f4IB9z526etPJJfmnsjC2vUjg7+TSddBhMhPbkalx9fYeOexhlkPPnX9FjX85ZE77//X+M
QD02iU7fL9S76smJxhRvKrsw+S1Tn16aviqvTm8/JbrIviYJ2A/RW6h0DGm4l5WPmvEJpq4dYHk1
t0OhaHdW6jmnMS51MOE8oqO7+mAK96Q2hnZnDunB7rTQPmqM7W+p2tr7uMdn1q8jQFSWymYIiWHT
GrUA+aHqiAHXpoygNUynoNEP0g8kNO9hoF946CVVjq3Hxk6APYzrU0wm9Jgq5d0kvs4Jx++09o0g
wl/iQzaaj5VwXmGptae/0kDcSsdCvY9WjqnOJbNRW9c6sWTdCZuroLAX7a1VxpcZAccv1QCIhmXw
R0JEMqc/wuwqjA1fsQxU+gZxn+j+UWo1CmRIt/bwpq21SNGBOICpEp4BDmzlpbrk3rGnXfJNHXry
t1geHiOVfALQ5souL0ooxO7RdZLU3TeExQdtGNuB6bSvpT2ye6LvoUQlebZ/HynD+P+89vfdssWN
1lYdgVMljYGCbx3LNZ4pnRiz2MmptYmYlf28HHSYj1JvRGhredfWQW9/gaBubZsJu4ncGGjpyKlc
EQ44AefdYFPvH5YxHi75Mv4h1+o12zwmNmREuUVgrb6cbmWhqCMfajmLw5cEkOAbdnVW4deI086V
IQRplE+y/FKV6HsaYyFDLIcmRueus2pVpUS1csN3jm94ki+ZayJgrB1al7GQVGaM0awclgEoruw5
liyxhxJHOLPN5meVaR0hyCPMmkovQDNFiXX/91FUJ6tXQx2OEl5t9UoGQXU2jgJFfLhOKpXVHlDR
maW5Sgr639ccfKGkJHxvhxZznOp4H4ImmYXObnUZH6SjQ+4E0sjp/KqnF+BW86lJ5vkkH/39ojbO
dFDc7us7/r5u+1wgRC41sR50rdV+caYkxwdECnGdSxoFroV2p/PqQAq0ZOMnHmI1iBDCohnBt7mJ
RnqB7M/q+66qPrPCrt68Po0RgzPpFzMybbRBLif1mrMt3HYDikB8uE6Uc5pM4XFp3e4t0wkHX1+v
K+aS6DGwH9u0fsM3zXPaZ/kkn94iK8rxRtY34EDtQ6pM875KKDz/XobGEC1fr2WdM9wpiSLQINIB
Gdmr4b0XlCXrFT4JnEteAeku1bpiU9Xkj+BOzF8dL3lYtDr/qD2TKY5n7axmDWNcu6S4iSdsH2jv
m4UEafls/VLPlcVILfr8mmUoZCnu+gip7dc5n1loQZxo1h6RGf5eWGp/ZCSfsIdPlYfcTKJTEef5
Vkej9XUupwrk50H0J3w+xps52GSniplEx6S9aWH4hre6v1q8FvTAebI847ilXbM3UpqNgzyMunoc
y7R8nlq1vmTKE/ZsJFw1Wlgkh88xuRCPcgw7ZoAZehO4nmaph3YdD1Zx8ucykFdAPtlvdBuDygKt
iCSahSJDX+NQLx/lLtUylV1X1c4FIny9K90hhr1Di0V6jWbCf6mxj9K2Toc8DBZo+4GleeXdmNvj
xs5qayedS5FZ98AQhMNWwdhnhRh+rw/ixP56oMR/Hsi30AIHOqoTwoHNAfKf7B1KXlzWZ84hH2p9
EzYFGWgDQvtVrz9v6JJxd8WVxAjJ6QJUBuPBWoHxaRHf903sPoQ2qVldgx8N8HgnbPcqCRFzVtTH
eYojqAeOekvocTZGlG+kYVN2Mz0RoraWJxSM6ZvUasKYde7yRnAzX4sZtAzRU6HcNYKI4NIgOXEl
zsyoQm33MA3ecVTJ6Wysm+ZAoPi6Pw4oiDaaUBi8cH1vNBDwh7RJVxev2Z7DpftADcclJt+l6lS2
RmGb4odkh8hbmt0QzT6YprOR9zv5BYcuJCyUpcHkTN9rQ/fudQr7+1onQ9suxPnr2T+ve6MF+FsJ
iVpudILCOGIqcsgdNUuzl089HdV0GObWtYsID/JiSGn9spV7xSyazCuAnWjTr1vHrKpYzsvMDuS7
hUuyGWqOvVVhR5Z/26SX+W1a4m04gUHxls48DHoPt8uKql8k6GIcCH+NKy9LaHb7UpbGe542xiHB
BCLPSBsw2mFAOvBFi7Ovxuq9kJS4sqtMmCkOa40Vj2BwkHpCr1GowJl3ohj+aZZ5fDAqqyUZkTWF
qXh4SoltoXFH1OH6H6KApJh6fr0JY6Hhbgx6VJuWFLq2CXHaWEmylZOrfn2KETLexkOu3KeDiy37
/74kNexObvz5B3bSL+dWQgwlFJSeJWz2UDRXpM/L3YwsQuoVu5nQ0360O1J+uAdCuomPTcVeIFL0
5bmoVIqurL40XkWYkG7o6p0sHfBXNpcovA1oSoIv6XoGeP1Qe129grWtIK9m8T1HSGO6NYoQh1Q6
NIHchwXTe0uzXjr2iNclXspNjU38vtAi7ykDRVLg5NjpbmNBVaby1mrlm5URyiymuT9+kTa+RjmQ
Nd7aqjmY2ige5FRgfWZMOaEshrAOjVWlF0hQeBs7KES1kZObxe4fAwJt5R0yq01dpvZ2WGWtbjzZ
T2ZrvrfjlPxA+jtAJlecW6SV40FTkm3WgQSaGtV7E8l0L3frTlXcNNJ+4Gc3v7HMiR1qhgaKclE/
T24E9y1JfmC3YgxZN/1tmgDoMmyr9x2WUw5EfP3LQ+rKJtrVi8XvZLUH+b8f8WmRZapCqiVsqqbk
vQ2O9xbPOA6SWAetsHoeslSZ/RKF8yn08HKObcVSn5gZwZbq8FONcqYLURttMMcfMb2138N+xp6y
CP2pHnNzmylQQ6x6Ub4gLZq0mRFClQXjpOcbV9F1P05M+7vTj76zwp3k6wib42MZJw4Ls93tzKx1
D/jBbBrGmHsFt5ke2utf+7LUHSaxdxkUoZ1iE9Zqky3KOckRjzlqahDkK6Bj22HGUZ5vpgdysiWW
IoRbFntHaxIvpQwQMhGNHzOFsVuVxdnjQIJJYHVa+ui2TdDLkRNsN1mUx1la3WM/IE1gHVqgJoPh
RT/7qyg3E+1gyIC2OebUG03am0XSEaMjWapu4l0kKuJLptERR1HNTndUJo2biNIfJIMEMffq28/S
vSSUxHOtnOJaJwe9u5dZGZhct3auKN9aTVOgtFUhS21yW4BPbafSi05cbN0hQvH99WixUBGIxq72
CwGxX8MuD1GxCKdNoyjMExMvu28cZbmfkA8y4ZbUTnYVlzTqImzOcWAltXLFb4wPNmvLXeVO9f2/
HjHa9guinParMetkh4z8yblgRS4ir9/kta6x1ScvoGFWc6nNFKWh8SpPOFWPiX7GnbbL9MF7qaIw
qHQm3KRY/V4fVIw2fkfZzCtRRHK022yFhYtOMzDsyL+nJ4LT1XPT1+K+P5h92z12FpLw2Qvb2xf0
DoHYykquJow76vSJErmutfRnMjOiDL20uumNRWAwYx2Uhbr7AlnqtW2o7JV1TPHopMw/sZEsD3bZ
o8eEXYiaFGqbhs8TCjgm+aYo3YPuio0hgH4hcb0maffnyzLiak1FdwW1VB7l65gM/7w5A18+ltr3
BjyprGDN2ujOyAuRf0XiKnsiRjexB9eN8bHPEgI07Ya0xJXN3bczHLkKS7YsBIABX6KU3ylaMYeS
bii/qM6SIVPrsT9lYM2Y/L1AVqmus95/Z5OU0d/bIIzqjtJxVPaLe4od/XPwSpJQReVCcXKWA2Fk
pHSsNwlL0KPR0IygyGu1HUwQ84XdhC+bVOwKVZhuxiNTvc+/9D6Q8gQVkgQnMX6j5iCTdFaULqJp
GkkOm+0wr8Z7wPX6CUIj160SEuYahblfLyCGV/rn3RAa8bnJwdF6OtZ4NcmvyT9/a1Hb3LFKcEi2
qmDp0fuFWNtGPaFfKrZ03F8Rf9rs8rj1ac1Tx0Ds0+p1jQa+M1y9AsiVWqcwH/Wnzivb61jU2q1f
NDx0GL/l2cqU0YXP3SrbyQThG1kJRs3ZIIWDQ9/Mmgc6i9h6u3yftFFfx4bkAEQh8KncfqCnH20b
5B57g6vkJVRDJfg6BmE0HHtqtEDeHOSXutQo2tsQ74hLtMrqrXXz7LUI0TOrGj6lldlF1iQF7zB5
4aZWQ33X18ZZL0zHHzNSPBfCLUWpwHYue1YtClocY/a9mf3w+g5xemTp28R79AYaXwgK7mxKga6s
nhLNO9PCfCCqFDmj3tr0t5bHCQOqPVRe0BRQYSqVUyPqDxDcCaEd7HlrjKxJ/QQOfTybiqeA/sUn
Pdb0whCy5N0K1+0Ncs5TM7AMyJmpp6NLcb2dFvIbZypnADoASuKwf4KsRmquQXLL3N0vuucETtpk
OzVmX5Xpd3OirRF2RCR2yMfpzePlmNwpUPkpZxxzSFSLbOcR0aMistBieArTgpkxVE2oD73lZ53y
plXeQ5aXGWqCzNnaIw1jNSp/VhbxeD1WTRF7d2y84J42abSJEoMezJzhP+vYOsVkbgMJ2ntFd07s
Ud+xxTiO5EEe1hAoURNvjjEs99GAPcQZ8pGuQiAbiznyJ4+dNhfzMxbYkUsVEmGP/Sr71uvfqsYv
6zTb6eXkw0s8L/2QBHQ4cV24BKFqps45EiIF1xCCw31zCvVtPV4qVz3+Ly/ZxCrmyIJuC/M41i2L
Iqmlj3Fw4A4EONcerAYIk9pjAbPm59lRCWutmicWnk8BsiswUBfY5adNBKy5wGQMWShwMZdY3Jtj
jIrLbexr25qk5JR81MXZMpTimGbK4ivL+J22GRYfjCht4TS72ULBQLIBWGCLGLhkdm50Az7HrsRa
4NxEay0bl6XK0HId01WDg8AZxo1nqTfMCEdQxsqlHuZDRJOE4pkw4GUe3nBcCpCxzlGti19WzaU+
Gkag2eaPvqyfkri0sAJou2IJn8m/qgPTXX8pw94xvdA3CLDApjCyK2vNh1v/qmhwMYYqERxoERR1
dUst4gDFpRWsZSlUUTb/gCMpNMvJAyMTzh1x7aSPg2QPfcVtcL1P0Fm4pbUJ+6auiYPBdbE2KESw
xggu2pndkEG2mGa+lENjoBfAygubJwOtB/TFYXexMav4w1JM8+waPul1zkadSfnABMa1qyWfsPbu
mqyYTmGdFNtcQ2wSt0+u3iYb1mwTx5x4a8bloyjIEzIa+gP4fbZmwjAVVWdDN56lHNHgNyP3yPWg
RTAka9ZhM9xrFoVARzwfuLny4rbpe4hNQZ3d2bcTgXpZrAbjT/xBsb8kM39Hk+zTRXufEvMMPeMX
lcyASSR6MO2BP4SUYB9b4mdbE+Leu4ayCSuyDscaME1XWifVneut02CjmWk+6sOaCUDYde4onq/b
5w5K0maalV+aWGqfGuhmdUN4Tez+6np0+GKrYqTtGOibU7HJx+Vn16k/OyhgHPYVJt4uh0jo3xUo
CdE0drcZyU9QhLG6q3q4dWr2yo35Xpv72XcSWh24O11QGX5Rhd+8osVklZNDQ8rTwrmcR0GXld12
RIUMBA4QCqWWijg5pXsRRJ1BQWsBJW/uHSdHgax/KPYSsh1MXvuMErqKe28DGhizZMEAd5iNF6fK
U6Ix073du5RcrYLfXLHpwpYvEVDKO3h3FbO4jUsa7B6p62tZszfBpe1HSvSzQG3IRnYnwxcKk96R
eQEiqu5CvXyHqXVv9kqKFr34NRhNC3e03+V6LfZIO/d112ZElr93obNdFIhFcMtgzQwUah6NJqdn
d7XY+QmDKoshUp6NlfB7OGhA1DK5xxL4TmBZGzRKdsXgGvrZMxP75cXFQRSLX0a/DHstUfIgi9vR
76vplxsZSYDtP46t7xxZ6JDV67KEZybWvmOOxVZVMIDa3VPYZU98lv2RWEiEJtEysdwU3ztN5zjh
0uzorefxw8gP6CftoUID+hAm+UE1wnnbdvFHWcNJnlTjw7Rm1/fC8L2LnHpfxw23JoN2H+z5wIBk
cBFg322TEGoXb8VminobPy3CQdxE1aZ06SIopKQESmKMOFpcE+sHgh60Ulnl7mZtUTfuIOgoELaX
NcTL2974lJmXZsRz4IXaq1EjLC2olAIj1DrCnJSdaifZDkXkQLhxn9xnZXxCe78Z4SgEpr4wCRG3
GkAZUpvW8XOF/EAyfDn9mt84oB6WHI//gLzHxuw1xFVg2fbFbvuHKrPuUg1csFPZ76HlDLRgv2tK
WW7rsa8AmCNNEGa8zrSeYbS9q3WcE2yYshMm+cNrPObIoQOrUwBAB0JMQTAe+4FqfAZzM4gZVSfH
bWP04weIzu1sqRH1mLWqxmlEVWH9FIab0EUKmtA7hD6UHUPP9PDl5L8mPXrETj1umUjgjlUHjZEs
OfHCXog/MMRjhpKoz+wbmdoRNyA+rQwRf6epgdtV+QX9woH9K7m8ba0HA2qhTZcqn6CfH4tFv41q
vQpQ9NdeKYvjlZbqZ1Uat9BholXz+RVe+700NM4ds9628ymG2/GawHYkcjmme8EvZi8u4VQ0ES+p
9REBLGtEn29ti73ypAOPHMQZcwLTEcdPS/Zyo6WyCE7k3xEVpCKqw+s733Esub9yEXltenZxaGzq
kIwCS5BV5FjuR5mmTlBk7XpXdJ/tLHxwVDrXGhEEg8FGEBVL4bfRLeuZg2WESGUNcN3QJY11YLNG
iRz5rCd3lE8OEWvNA9egFjTE1fjUL7+dNnnqIRxAgS9bkGQKLPoE23JcTbdIfIhyxOmeZEimJ+Lu
a+S2Th4vvhmBNW2imusUsNg2SvMgTwpW1hypGnClhVHncinq4qPofRNz8qYqWvfB6s6N9hGFRYMc
giJRkBqOrw+4zmXUCT5UXXbyKQojgynyXdoT4RipGfXH+G6MxH9bWeJcsqm9iakHKaP3rzSvhmCZ
UhobZeTeza1aUd5T2kdD5G7mxjUCeu7gTdGzl0tE9rs9elvagZnfKUm+09d20zgoWxdFrK86Gid2
XeRE0DGwFGW1G8MuDvS6IBPXI16z0PIfHS05phxTFthQCSIOsKbUzyasY+7tmB7ttcQJw2KvmhZb
SSM2tllcbUjgAg07GO8JQgWz4NQ3FqE+g31qZ3vrgMDnzhWdMx01dlsbv8G3uPTdLFY4OpITE4Vg
BGqT06mkFqcvb+GyR4VMa9UARAIn/kFN+1PFGszp044HsmjAut5QBLSHAbZB3aQVRXPb3U8msUzr
Aa9NsjrgqwUOKSQbvUwYTc2zP4bLK5Kfc+SApR9nrvZBt78NbnRU6LqfCTL6xbYmOsdLXaOZ4Mh5
vfnE5P3Zi6cSUdFUZcInizcNyOK6EY9Iul4L55p5HtylkpW5ywPE5MDiFyNBga5XGKoUYIpt/zZQ
jZP/m+80woJ8x/1Vsh7mZZJuGt0qg8lEWyG6gvIoxligQC/ACFMxoDzonnExbeZNGVuvzZS5GJcn
EXS4yH0NFgS3XejlakFJnDvPjYnT0C0WRIx7eWG2qZH4qOYEWX/xLclF8WbnPilVLz2COLpwSCer
4bJeLQN/XjeAtMXnXivRS1RU7+mc7So+1hTWVKyH2t6JXTygY+17yoS/vYtR8DH1sHTKBYQ2vjpY
JF6F4sr2QVjGSSH2jf3SjCfVNU9ZXfx0UyZUet7+pIHhnnrjp6VU1cYh3DSgs3aioBr90SyvURoA
NjTQl1F5WLvazK5jqV3ZFJebUW21/cjIazTsBLpbtvgegx8AFNziow0Sl1Nr2i0veso1muKfNjAl
TFlM5RL1AfbepsPce1GKfoeMbNwsIx8CE/gfvUM2OJJ7F3HyT5hNh5ZLYU3z3OAA5ULTL8z1nsr8
kaWAYQBloWck1XFgmK6uxrSqyJ9wO52iAaoDRlqdtsv4mtO7qKodeQZ9rf2Q4C+FpvrOTUzngqtO
bxc9EDoXK3M3+hnqrUfBPLUUDt3WSpwXeBah39vsXZzFIwgAZiz8kYD7F2fjeiGTEfeTWOE7SBdY
T7thV9iJfnZ6ppZ1xICoWEo/f5itvQN161trxEcnXVAZUvNsTQ/bwRhdRSXU29AwJ7fKg44UbtvY
KOPRiNuHjB36o11F23nosVezsVpKVhtcn9pGnx1q2LL77EIjqLEynogw281NeF9FgPLmhXFGJso3
ESlPngDtZiqMDeexIQAYFhtn+kBes9ud+lghDKW1NplB289QyUBDbgWsqaiMtZnkHI22KnZ2En/Y
Iy0oUglvXtQRV0Wtu+20VehL7GVdxlAcQiS87kdbdnDlSL+t6wpnQfJC6pXiDwZ/F8nm3+zafURI
IHyacVMAsbHeDZV5xjJAV11ZLjVsKooSCt+4dFLcu0w+u5D7/xi6O6WjGZm116KOOEfVu2wGkdsZ
I5qk2Bg3tWt0TCxib0vAcbzLQrbhRdnfqXmIakYV4daj5AKlz2BHNUrQg1bvayGMwmwy2JZy88I+
R7Haifc2RhyTgFILIsZZd0M5wUQN5w2U4endET+5kbLIFtywWnZmjjvBxrDd8Tza8QhFRtC2ipnl
Dll++D+Encly48p2Rf/Fc0SgSyAx8IQk2JPqpZImCElVQt/3+HovgM/32tcRfhOFyFJVkRSQmeec
vddGv8xyLvvnpm3ugXCZey4EcAQc0DrpNol6HwdKynnodzV1zNWdplvh6QVLnnJTROnwFDXt45hF
1VGx2D5xJxAuUq5DLRwuavAqhzxdTUbBYFi2GzNt2qMIPXuFwZ2EmGk6NfFYvzYFXB+V+jBOgWSX
qmviHWglZS07FbWl7TyVYGkOvoTrA33wG0IjNPYhaB7kEK1NT3kffKQMpjkjtBv/kBaqi2ktHLs1
ffNhNVW4fGquuoRaYxVDPmnnfTwdvXc7nC9aNNMbNWxBxgEnpDG+clgvJrbBTaFn0S6BZlq3uEm7
3DI5gMYPs1nQEPFWpKW2JmrE49/gZGEp3cqojXID46xddX7rHOjBNEcyqX60VByLtv0cWp+xKWXv
OksgIymwZtSKhIbID/hM1Cw4zBDDlQwivJZs6JVT/WSj9w2AiaOqZt4jrEuOjA3guMLkjbvSdh1Y
70S+KCZAAwWy3DQeizl+tnXqH2j1FJjyEHjNW5hEj5US1C72pnuf12kFg34flqW+0nKRrcMUCGlC
9TFoKqpES2yNsom2bLZfNcO0DncKlz6+MTo+tIt/MghZG47x/tqaym9H11w7sB78lp1oLoOhuviu
1WpvaUg/Tvies2kTcYZp9DIBO4gM+WD5dszR0OMInCoEgLUvQ5jba1Uff+llzS0h6qtNyMcJbbFF
n3Z6wIR66gTHugLfQUGT9WTZ5Ag6IuUsqOK29kK0PoE/QORwiORkkoGEQbkSxj0QNzh+jBj8d3nf
r6BLnDPkPduBUGVATaqrlP6483QAjEPxkCgBAVq9+twBFl5JrvSVUAZSQWm/1X5crAH2/FH67Ji0
r6ETORs5xN66CfndKRCTS9/KiD2jhEa3wufRo5itS2NrFyDfiFVs1P44/+tQW8rtJI4s98TDxyQq
xh1pUwRmrzOFsX3NZisAYgyd4ZZl8yHVH5Ki6Ab15N20o4wZpHNijYMKhj0n67Id/uQdeQJKjqYP
d6NPJ9QmlHlG+czd7k1tcIhEb2RuxhqJNtgBwKA+zDlMc48kHxbbGlfCaopMuobt8KLo8Td2DE6x
EaDyBtkluwWOBXBpdCBByR0pg2wXNyWehsH/hLGpr/WW6Iehm3blHD7o9HfcKcArSV9EDKo9N3gL
+kzZWVr9ovtIqRQwedh4zJdgJEAnjdTHLJq+gm6q11Ya7rIIt3OnD9BR5n5MLoDSdgq/fwCBii0C
7BJK4JJopnJU8xlzWZ9mA7Me3f7RJi99TbAWO49jIY61hueeNi5lyDdJjmI1OHW3EZUEWksr3XG+
C8IyKcAf6O8wxfa1nZZaw76yYEt5BtaI3iptxotckPwE3Ss9hLjTfKc9PQGmEw7D+clZxdaZ8p1A
YENjPq3lJ0bZE8cRbgyvN84qnLRTqpXYvf3yDE+uXcG1y1cj7fdRNTdFFF3pWkwIZSdSyUbrkDbi
l5NO91EMWalwjLtS0BobqmgzEYNI780hWHIIHtEAkNMh75CsExmvO5+W3T7VdnmfkIaueAzpCBtQ
1yYwDhZhZxdorJddrn63+tQiqLExQRd8ykoWfAzkZtMJoCs85SjfZlxiQoldKu1+IiRmldiB4mpd
92Qz01s1JfFNCWdplE8WwK862skm+tVbY0o5IsYZMf4Z1W31YLY7s+rq9Zj7a1Tfc9dE79D0MhOw
UvQJCeA4lT+HRUDXTOGU2JfFnZFRDUiaumf676TOVOjXZko8iVMPkzFhwu69cOXE1PGx8xugwWYY
2FoNSMn0Vb47WXQrNXyJ8C0qYPXQRhG55GfhSzoWJAB5YlVWHLoE0ciu5wzThrQbdLvryuK3A5rv
WdNaTGkz304dcIH5nDAkp/oga1+6wmBQ4fs9GkOBvD2OVXew111U0FIkbIHQ+odpYu90Un3aUQf3
Yda8TLax04qyPPudbtOCrO+AkHwJbHirASozrkDciTZbuGYHpptHyUdXK5/q4BC1UIQrvS/jVRJi
i6vDCtW8h+tbEeFJpmijh+iXiJMRTHCC707sxGQFV1+jrtMKouk6uRqCoAWYUtHm6gmsajFARVG2
NnRq1o45/VrjZLqSWbTRyyZzjdHhbK2ZDwRxsWOIuNqmffiRVN57aTcg4ykcwlx37eh1xOK7wo/F
BT8F20K2/l2XlQTCQVTkxnXpqWTQjTaDnjODVcF9I3ddq3X44lRc1FJQS6aEXK9pp+xC09xWPuQG
vOJ/0im9D4peP4QGa58u4oP08H62Djp6W63NbZEOxALgI187ufUH532xr8L+F+BLZGS+Omtqs30Q
subg1PlJpb3yOfWThrnptUY5Rh4ssLGCptVSfnrVnTeM5UmLMfT0ioxphO2UKGm2qAChY0p7PLGD
1cJJ4BbUhNAFoIm9kbOEDhwxgSYWRtaG4d46CbJib5RoXisfM7HF6aHlrTYqbwzDaJVgV3Oyg4jl
ayioZGotwCSaMeOPBVIix/uVTcY7zB1UFa2c+9QvcSLFWsUmgQVKE/uq0QAODddssNjQOqHtkvIP
JuxD1pd70TbKo4fJa5eZNV5yj3YbRtnQT10jaYYjp4B3fxzEGkdJ4sqGqJ6K32E20esqFByLgge1
9cnLPVn5MMP94k3gKCe2CTQPo9PwVg+N7n80U0v15cgftbD2FZrOrNV/N4Pc64QqJYhliUHtjzCk
7ixwZhsZmdFW184BrGOuNaPmQ0JT0Sffle5w8UNsWFUp6zzpwRs7Zl4FpgGMkp7h9Gr/tJsCQ9Wu
s0lhkrk2H5iscw6ns5X9p4qka+OMyanNvHfgFxDyez/eTJl5b2pIQwMzn1aePbigY2CU1PVXYOnF
GmUjlV5hbmM5ACmPO1ZEkySjUgmZ6N57jYG2s/A9dyKBAlocresAWcekehch/Te242Aof7ossTdZ
SAuhyKZ1kptQT4ycLoc3PZYxXYy2htM0WJzSdYFmynLiVemzl1VVZ95XlvctGYMiCelon1DJavWA
V9MKSjKEYhv1INOR3lDLtcm5iYNm8C37tNv4ka+wytXItMzxMw7AYDW8rb7AZIeAw46LFzryRL/L
Xaj27Q6hp0DpieB4YIq9CtGscRYn9dt5waIMs4mPvcXUt0d2xCS25+TXe9m2OGUJHe0WUSKWcO85
ZRgFgYVrltp3F7BftTVXcdt6OXrV5kuVPrWAI9/bmktFy/09hGh/ndcslpMX39votc60FqiOOk7f
tmtYRcUtZxuuV2oXVrVsG0EmG6upYEQYvDQWhxQI7jsu2vmedBw3DLsHdKjduh9TY2ON0a+Ck2WI
HuLYgUqb8hy8RRaf4mg4jQhi1F0F8IEGLknUah4/WdE2hR1ZmSo+F7ZBCw86OMDmbJWDeZh67GsC
PTbtfpqruFVXZV9uHVt/FYX/QgJLhKllZ0YAS1N2vGLcdw0gT6sPmAB4OrooTd+AMlqZul66iO4f
M4BvM4vqjkjNkW0s3Bd0zzGQ6SRqzqipOku4OAhr8YRlwxMHxpYb5clI9QivaLbGbkInvaHu6OjD
DnVf7z3ZMVQZEDnqPdmOBrKvcGRV13N82rJ8HbXxT/FWBp237wxwcwW0m5VeOhlS9Sy7+HZ1nCqC
oZv5SKhmZ62mg4tlF16kjmhqErTLihIVKmVvMXpu6whUCcnQbhv7CJjrV0oXHqamyt0nv+3mKiqy
vCNZfpqD/o0sZJvjSFgNRbGTQ0rUgA7cVA7CteCPbNBU7nTLe9bqce81qrnFJpbSMri0Ez4LrLXm
SiPmu1L1D8Wh9JfyjCl+olHVa2u1FC9xWk0QJJvvAYVmESY2ZyfgcbWZbqKYl07dyCeTYFoEhQUs
8TtqWeFMneN9nCpXcjcNwmizj7LxKSvQHm/Doj1M7RW8pBcjDVb9LS1wip67oSX4Nh8HuXIa8ab4
409bMrSKnEbdjFZ3Nh2OM6LosdFGSDDT4oUM7GBDa+UDyzund7+gSUoUChaKT0XoT9Zsr41UyDVD
jazFqZ8qbiRODjonJSMBUNv+EXKb4KJ9wZuyboip2zv2+GaWqCybjisSBlDBLDyBu+U4Gx8LJfxP
8yVGkBJU+i9mDJ95VUJFDRUXoYNpZzuYaSNeHgqWS5VkL1aNLtvpTRcNNfLU8CPPwu+4rHYcaZo1
YtYJMQv9/2HIx41u3WeWIJI0fegzapdeIcZXw9lr5JOJGA99GOjlk0dPap1GDGkquUPSnhLaoe46
jIBIfRma06pids8yZDKwa4g7KTOajzBjYpfj5ioMuClMIlzWkcXbc1IE6YZ+6hqax3rCYtwwtw5p
4dPYrIpZ4b9VlHC6c4xpRdESnMJecVNwB9swD37XTIkJAJ6X+JAPeaKVOvvxXRVxjhFqwWlg2OHr
THbA6l9gorTrFFx9k+PozxjVKbH1mfYFNcVk/lIqLidNctGgPLTZzTnwxNnG1/VvYJty3qpfAK9x
/m34wVInlZZyl9hYw9/hI2ZwR5jf0Dvv2kgDMQUpfi+Hhpjbec8hn2VrG8qnbuefJPf9ZOanEdPf
1Hs4xRQXTxYyGSXjl1d4LUNxtTpVDHJWDeOfXWtVT55DqlCpqNBJ025f+aeWdM0DGiHanEol6ODL
nL/m/Z5zchS4kZdKvRKm1+481Z6lsx2/Hz4IYcGhHNPmuVFJwwuVllvLg/NrfXrcke4Ym49TVOC5
n49jOjFpQS2f7ekrL+UX02rr4pif5EhjGe/bRysiS6FAlQ/hjgF9uipVa5Ub3V3ikTpD1gTX5ypK
pU65aORrCsyCnqY+7qDX7mxd9a6yqEENcxiMpwbkvciPNJ4fSsLcUFSor2qr/IGraW6gowl2ZZrc
Hr7TNUoCG1ebcq5QuldjQxAZbeqDPlQfumF059w2y6fyGmAGOVXkQK6EVluu1dBXEY0v7qFvGmCH
guxdeuFDhujwJ4/MFT0Pcb0FNtUsSNu5lGOz67+wi2/MINcOwWAcllTbPi79y2JXdyQ3k1FGDEVs
izhcDUUhB4w83sSj/KX7Q4nWkkpthja3EcrsalH4V/GwzcrGgkWRJI9a3WyQCxGMEFKxxqNRuqmt
ZNeo0k9tnbT7hTrT+ujxHIUj4+3hDEAqUjTR0IfgVtiKus8L8inrQtXPf38nveTdUmu0ELM9K+sm
/0rv6KrSUZ6lpygmfCerTlqtj5cE5yPm45lIbJPBAKXb7Zr5dplJFeOQ4Q4lKPIWaybx+FpChsiP
ZytKwZQWIhkac9LZL4qCkjFc/O6DbuzNMVIvKarDFgf8JZNhSFxabDIaJKMuyzEFx9YdTTEDfZHN
CCNummxXFj2ZTc5A3Yk20tZltu0MszokrHIbW3cGrngyxqjb87vRRAi20AaWPyA6N1nHeAbuh3RE
B+8B6IzFdI1Js6a6TYCTLf+PgqXhAjBHIT4YusU4Ie+9xZAwedNPAYe7xao7wht9Lu3w9og2F29w
/psRAxslkuG+9ciw8qSSbO1Z0OHPAWBJ/fKvzzdUukPWAEyk3/hn4fpjYrs9WkToiybd65LXsCRe
I2AS+J1FhPvUqfgoAuX19s/0pPN8psbk6po2fQEZJu+GLeqpRWqB20XWZ9B42QkhoTsm9imhamL0
iBdVLzhqWU5o7si3I0Wa7B8D3UhcV/hgbA1PWtDb50pPjTtU0dS8ivTcMvIRZmv+78op7IdsMCMW
9LrD6gSgaH6+jY17kDRvGDUdOKOd8SK6vtkqWHpcptr6i1FxBu6N+D1rNe1OMZN5C8bazJ0bsc9P
417EXTxr3+PzVHQD0+T5ceoVVJoLiKET3bmhbXft6rG6t705EcAJj8S7BG4oi9xdyORI4NNdqPQP
ZUQs5aB/qFh9PiZz0NZe0It1W0YECw4YQHwnTd2iq0A3L15XU02pV/W3wurf64Umrw4kMsZOMBFy
psxSWqSghs6/ZBNqnaladFY65OIZbHn3pvCviJy/nzhJhFPEvMZgqqcbdvJSIdBFjh2qFyNKidZI
4pCoa3kckdUyXpijs/HT8dGX20YO468JTLzLGNXaM1fEYRdFuyDN3VoJMFE6FYm8PqPvTWTNWpGJ
o4WSC2/bKIZxpHmqErwaBO40FuJV6pypUjgFRmg6t3Bp6UadF90TDyolmitl7vWzFXrCHw+Rb24W
vATNmpOqOs1Jj3tnF2f5fAcPyn0uuNOVGvUnQzl/ozKoogmdMepW1X01Ig8b/Pmk4/eEBpRosTgE
F25k64lrdHa26Z1BrtEO+1cRFMEFxUu9gWYqV0xevE1RFP0+zoNPFov8autAkSk40CYkSnovMB73
dpBep/nR8lQ6Gn/ATaSrkX7TRoZ29dA24auiGziv8DIdiyqxtpozdc+5ivZWeFb77PwrdimodiWa
QqZduvGG5yvYNoFX7cL5IWr6aKUNdryL+2ku1OeEAyO600M1up9kXq+1EjldYPn1g/YX9vG2xv2N
gUQ1wztWVdDLU+wuyxcQl/xg2Ziuiroqz7ePvq+c4aTnjNtmiW6kFFQpjPAvbZywk6cVuPPZdxE3
Mtv7ff2zrCh2jMjZdrjL8EDPfBc1B34ZxrS1EbZcmr5rj33dbQPQ06gFW3MvtIhPfIJN6nWvHc6M
u9tHQVrPD/NM5j0+azE2Ab6LyI+rpN/sG9aRu2r+Uph0iowezc7tOYxuG16ls8sHZh4p4OM7NFuG
a+clffSBA0wDyuIb/cOaNR70i/rLpuJvol5d5aIhoNT8vZiHrGD67g29fI2dMXP7KIEChbqRTC2E
28Yg3uE1dtfl9m4D+S70tCb81KKSgtZF1oEXRgdFsI4sd6gis4ehLpLHlEP0vV3mRK681r6h3dO1
MV6I0N4gTVQOt0W/78Pxgb56nxpoEzd9rlv4FxtUBpWWXscgIDh+ZqiOyXEMCdsy/Wa84WCaTFrH
wpruWctnkosilUNjURXitJkOjk9CWlOE3RPX3Q1pKwtsgHlemvRducQSFS3WLXNLkf6Xk2jTp1EV
T0RA1M/oGwQ2USHc5fnwGgET/YwwJrhKoo+HfGRYA06hOgAf5Lxr+jNJf6yZAWpqQp+oJ2hozO4X
+tLyBUkcGDyj7+kxaDt2LbQ2AExuayHVXfuoyndDGOKJlK/i0PljwhH2GU6j8SnpSBBd7Q3n3pd0
hDkI7Re/62JmqhDton8bVlGgBdtIjacPBZGEjXTRvdkrZKMZyNuj6qrQWQ5M4BF90n0TvOccyrFQ
dwi6rIesKmPaSCL5ygE81nbXPvRha6wiE4B1wS5yhg5tvWL8W0VdO7zdtgURso15SRTRaynqXZVi
thgCcRfqcXZP+za7r7vum+x5HGnLU5CgOKpMrX7nIHVxoUlpDx02dW2OrVuy67waxHhTZvax7pg9
D/T7SehtHpfQgJaooiZi+14eQY2ozhG9oqx8nkzt7MRl+DUGaPhbRN5XgGEaSeMdjfz5D+Ip2hUG
sTKEbJa7ejLhihFq+zr/zeUHlr+ZOUjBgqZf9cMQPna2clmMp0ptqocoZZiplI7xVqHR2XT4LhRc
d5tmYR8t6EK9RXoZhmQ4LnBDTYeUaXNm20+BfmlnT5URU+fY4axvHKvugt9drKvRsV4zgFqVlpxz
1o5HPJfVY5FM52VBtKvEPvSVkkLaLQa3bHntQYV8kBmad2V9V54gNOxFUYA6rKt+b6lgyRdGqaOw
iomq8i/SlKu+DLLnsmE+n7Rpda6MJntOxhr8Kxfu1nDU9DnjEziFjAAiU34wYIRnNUOtCsJi8wl8
7IK4ClROdXNP1JycGqV1m/8a/cvCDwVHFPNaofYFfV++a6r6npVJsoF30l+VzDkuzqLS9F70rlJf
h1YY7sQi7QnvMygLxH+z37Ce17x8Zn0pRrVFWVTciTxpN3qWF2+OaX+mdP9+ytfMFN2PMLJnnVn3
W0pdv1ENp78QFW6dhJoaroaQ2L25/G6HtzGAi6mo4bWiVzrL0adnL5IjlEqv+0oFALE6wHM2JnBQ
9KD6tiWsaE8wZ4/NN6xuJhjkYroBuLvBIg0S+P2FGQtgugTygaEHrWsgEtgunmExPyyVUqG/Te8L
pYN/dOhg4BMx+7Uzg9DSBHB3bAoG6E5km3urABk3byMES6V1XN0eLM9kMQ3F2/vQbYqDhahp+l3k
+rkXbZaHyxdVKNoRr2APy9UfTnhlE7x359zvOeLJaEQH2Drh9pZyZag9J9KIfYtZ5y99lJJhXJFc
qqJIzjT+3r0Imtlftm+b8I09IFgVHQBF599/gCsxrplzF+3wXWIkRjUyr879YMZUL37gDrW8u626
RlKiNM+n6OrXlrmxLFG/lU3wFs+R8hXeKTGguYeGIOgtl0R0eLlzMKs0eW0dIhpmHOPyPFCZQ0L6
lsuURzwR9MtUz6f9tpwyl7OlZRK6wkx3CvPPkdVybepeeB9nGCc1Uq12uZfI9djOCrxJtP7OKODy
UFE+OzaT7F7N1YOTmN2D01g/rWHNRBlsBSiYsv6UzAi3qlPEUU4es7v5oSxMvArjksJFT4vO4RJn
tkB6HWg7/waX7syQlTwZ/Tw7/P7P/5CWNG1hWKptqQZWcWzg/xvCUmlFrrRFmR5uyLRemGQGZGF4
5+PW32Z/fSdpvd6ea7iRHNgwLwEnAsePvBc1CLI7BjhoGQORPox+atXbPEWX1UvvNFFJueY0VCvd
iu3q9iRqSe0w0nMJVTncK115rzKVPN18ji1iXFclLnZD/6ldqYWfTa8aAcP54Nx1y5cknjjwotcq
UyA281PxOBoXK3A+JP/zk51r8dbsVBzYuZefKsuQ20jL0kdM3o95HL6awvFe5Gin6+U7phDZugcT
d2mQXG5iMslLI31evoQ1Kk2/skkin5/TPdXaCDN1yY9pMJIYPpHVfFm+0wPttcT7eenU9i1We3Ht
zE5/Yaj01qPIRrcMWCOlTi60ya7XUsVCaYrmoeqd9LnpGYJZ9VuOqWSraTUm4fmLl4Tm1ZIq79iO
n9tW/3WjS9p4ktGq4MAO1ZjRUTUl3v7/5ysZ6j8vD0cTunQ0FU+9atrmDLj+H4ye1PdaK2N0dchs
8e6gVAbhESLhpTjl8D3RiAJUtoRM53A5N3TxtD1Zo0dN9S3kgCSvFDiCph0iJVTXkTrRebJ/oL/+
KDoktjkbphtjeZwfFQSHLDWzIocvRQ/MvWmjNwJ2J2efD3a8Mguf/v83qDn/ZJ3z5hyak4L4G1U6
uCX/9zsE04ZjUtOdwy3Wq9CtJ7Tl+Yqrq3+HRk3Vloze1Yqo8/o5r4fMWeGtNIYDO9s4D6pWPKDv
nS45cSwR3pxd3fg6ZPdeX0t8z9euKme8VzI9KKX2FIZN+KZmc2a2StMODMHOGOde+TQm4Yl2MGmE
nGfvgIKZNOH441AgwFB8FmRjhhEr1El0VVcAMaMHKPOE2Cc1EcdDbW0nr3tH/y82/gzPaZB4DmEc
oiat1mMMAYzDRDCdK/Amwuqf1eQttxLtjvkEHf2ZfaE7JdJcYnOPooSAQGegcBcv7JBUj75AT5L3
tjxHg2qj2OG74K/vOBzHa/aXx8X4vCS615FPKFmBgq/U9Ks+12G9XdX7kZQpIdvflT6nbGByVVzW
kwwoXih3cVfhzHZ+6OKDNuV8Q2WZyBrxuNFfgtk/qUTeGSmFvaOApUaf6SbDIKez6nw6ZKsvhBiy
L4ytilGY1qPl+gF6x+U7BeQPzCthuYZevHHET4/d/ChQeN5ETkEgDbaJLBguy3/Y6KW/If0asF4/
bJegZT1l2AlwtWxV6v//7u6BJmPoLdIiYaKqZEcoWjmNK3vDuIdwkrkkljGVAq/2Hm0igSdWkkFH
4uo8obXlwm8d5yWqygyydqbS8rbll4YgnXBdm/odjbmLjMl2b5FhkZkaF0MhV5DLN/weo2+6aiYH
tOlHa0xxGJoWqYPuAL/nUABadkwebi8xFiVK5XAeNZdx2W2tOW1O6QmCz7xXpY/S58HU2d6zsViP
/tDulSgf74TWuH9XDSKo172MJY6S7fJslOmfxVDHp2FOYICosU+MxFxJuOYYCPNrgmrgCpNutmHu
CBobT39/McN2xP9tD3TpOu2oLx/kgLKPUNxe+TeZVsJ0/s+CRqaVZrGW0YVkfvrPTKvOw5fUJMER
Hk9H2oMF73BpnqpJ1roSCI3rj1l3X8NypNVd4+kK8usCtk2DrtiBXijQJds4DubE9NsnWQVWvE5E
TPcXXxaid7PNTsvjjpt5vRRxaAc1hgcFetZYEO8tMA1plEdPcNjlekqZLqZt8XbD4c8tYWF9FUkf
PoiaWZIRcearJSBVy4jNw0BBhfjjmcRiNt3cV/6I8qI0mXHWOtzlRRmExyoBObd0Pwy7yVdx5MiX
GGPmgPIfSwnqnhqkgR0Y3zgz6xdr1D8yoU9Hc4SrvpQjRWhWe8FJmYAslEGAx6RtkciaSZKsoNph
CG2GzyhD0UxyyR8n6Rg+KaBafK9js5xP/6bAZBxofXKCy8dwySyCUxPEwBGnnIb1/COTpjDvLBBo
LifeaEz3SBgljircJQsrKoVqZTnGgfF795Y36h/U/t0vb76XirmXO3fix6bSz1YcFSu7HcwdDMvQ
zQg5uXAw7i9F+joSZHq/tJmkCrZhEsDXGXitF8K0rOKa42t3iUxBWwJgZ63Cl03DjIk23FHMkO/L
ncI2KdYWw3RWjJqlqKsfyqp5Kcx2OP31tB6ltNBilRY+IyZfM18DIaytCh7bFX12WGzgi+89Q4a/
LpZtxYSPQNskHW6RboaY42mUckPqUTA3qI1d//WvrQet0liMT7emqcC0kVG0gTWw7iPUO0MVY+E3
Y8Q8ksRDgPMI17CvYijoJkQ2nT7f9iFeHgbKmwUIsUAi8v4r9yx7rTFSP8omQXvWjRLP43JHUhez
H4HL/Yjge6eJ4jwFcNUvusYNY4TqxixFxyDWCZ6munbJD3lJm+TGm5KlXtwlWfQ8IyNWS8Jml+Mc
FcALCSuFHKtFkdZt1MHs2m2UMCFvYvvLqLLhJRtlPkMnwmMaaS3ZafSBGK6isQtLwazVxgQniHto
88c0bpV5zm189QQwOfqoHiMFbZMyYmceW6U4RICpmNTwGeNBLC+aWjpfmrOdpro8LgnR879naj42
Z787LBy92+acgsPfWtZUHDDL9NIGZhmY9gbcWUTfWzhfEkv+YeHmNTkEpAANCWj1w5LSyIjUvPpE
E8uaVY0JYEVaQfdczfF9y4vJMA+v6L2UEB3iazsJCEaNDUYwyxSWRuspqSy8+wklvsnOtrLJviHy
0Gn35lRoh1yR6FF49PePKRzEVvg+OnTgkXHfOf5Z0LmJIL39ybGlDrHfYxNgpDbU4FmX3cYhkeiy
kOctu7rvCYc6Z+RI6LTO77U5czGeFHuvxpgPi2pIvmAwUFFZLtdLRM+sBTbg5RwazDo9dBVCZC2L
vgupRM9VZ/NIgdxPFxTqGNzl1iexk4Tdk93iLEfxxRoSAOYYl+5zFFV/aNFGcySuz/27GmsvvHY6
jdwYGDEtnHKbl0N66CNvX3nYpej+SWNXjEKs6yiPzwACaSBqTNTVUA2+qJ0xsM4xmF1BHMjyOpKe
CjrthnSbWXhiRtI2+xnRbKWYS5uRk55qoFrBFGS/3v5uFHmfk0Ubrp7z1AgiyY9lW77HhdNcauZU
2BQx4jBuPBDVlR7o6sIbiERDn6H+Ai998BnJv0LR+O+nlx/oDZJxybi4/Xg/lE9FjScxSq/L8Xj5
AnCAyCqPZCQQl0SgNGLPNSBXdu3v7Ja4ZNqJv9uIOWTSQjnmWn5U/fe/q1jWJ2SyAcKAroHLuoyu
BgO+TW7n2Q4bEJGLLQ1ol7AU7RhV5AoNk148JrkHzNjp6O772nYpUH1CtnexnR6WDJ08mJELiQ2x
xribtDlPPhIf2th0z7pCH960EBdJHMqya1RkHVCR6i4SW2hpBB7NIxQDQyRTiVBzjXja3yIixoSh
h56MYFIm4cakO9wFr0NUKkhFGRElBGSFUg34fdFO9gG23ZfZ2B7Id+x3WVA1m4VR7ge/1fnQ2Shl
uWrGbDyPCpTWJQShVKthZ2rwo0dV54QIRWw/+h0rcNESlijMYL1Abha0TbKtzUDyIoPqLBozP6GB
ePK9YVt2fnNaqGVgFQuyRTqTUV1uXLQe/313Z0etdVjyUQK7Hk4Uwq+tmmmrJQ4Fq0PIScEf93/z
0q268863z+AWq2VZbYXVRAGv5xXmyTfj8sxEEzaQjWIL4uxPS5bdcTlcC4EcqMcDao4sUAug5UZp
MXADLc+18/Vtt+E1KWCNLp+rXSbcXjOXvfK98dDbaUTHpS0PKFTNJ2tUqkNFaYebCMEZYabvZhRA
BK2qn/kbQ+PsAg8X9kCCesvI6f10zRS56lTYgDlLWHEcp4JdHr0kUEDotbKDaIALVh5ovtSJ1Vfw
OjsZ+tZvhM6fIwm/pyEg15vxIr6aTLUgY0ZB8bR8l5X+L0IOHlnXp5NpaqmbAan/UAJ0PfpzMcGs
QG9YrHDJ7tQg6/Yyt5qj1hmYq6w5OmE0yzPydGcrvYCzPzmdd1YOf8DqPO2kaJpAFEZseGOLF6U2
2gtpAAgKiNZZ38IPOlNmp7riha//TSGq/7PUpmVNi5QS1NFVg9ntPzoxPXSyPpYS4NPCo+d3EJ6V
xv5t08K5aCTJb5T4vwg7ryXJcWzZfhHNqMVraJkhUtcLrSS11vz6s4Co6erue23mhQYy00pEkCCw
t/tyzdyE06SwrKvpdgnQSqhpp9pqIOZiVIZuiHeHVl5JVDkNmMqLfp/KtQK5rIiqqBTHSzVwkXyZ
Dmx68YhgEYAHq/iYe8aI/muuL2TrxO5pidN4IgL8a57iFUvh+tEqUtiRI5xfRUUw3bMRf0yRBgmO
+UF9QcP9Iifd2faFlq8YL9AtJsWN1zS+9Vfe9/U290BNAMj7VBCDH7vWVE+8S1Bcl360HE28cZ4i
5DsSdapbYD1jkusIbCC3lYjUDcTHDu0oWF6QSNKWUt/ohFSHLGl/BYFeXXxCVjoLpX0NXpu5uXC2
8rSfounUk6/wOMOG+2yE01s3Mz2lQ1hszTnrX8ysLFcEdpn0aDlleVLsaivzl/KnulqTbZan8YK1
G7OU3drEtBoOLKEx3aIn9neNyiKbgl9PDmMIH0l8yh2MPBA8Pmo1cVoieOnrbHpkYJRDROXNGgte
hCRS2FCm5NTvUq8/Uxu7RJE9bx97FU0r7oMWjK+ifimrmRRmETEbLu4KRd//91tTppT9vUZIuQlr
uu2QE6iapvHvHGCqlmoUO8ZwJH9jLHIfM+Dkvrv1RrYMVKdv8NdRenf4/nl1huEZNGACL/vkeOyx
gkQD8m4aBWowN3mm7oGcqinS50AKq8SogGJcuKgdawscAWQFSDvi5ZCj86Z2Eg+Ye2gQt5WOObID
I2KpfU3RzM2Qs8XKCupaw2lJN7lJnvXKVHaq5we0GxRy/ETW9Bg7iOIn7Tkje2kfNA3Mudf//jlp
xj9rSY5LnIfpqJ6t6bprO44moin/Vi2LdRB6xNMXWz0N6UlURDTWowO5G2T7XR6I+fmldDNeIvq1
i5a8IDQa05coyLslUv0Mb79j3OYMCVwQHoKjQ/XnqRSlBmQN6RoqkHXUm74l5qH9Oldh+ZSgNaZC
jWVFBNvRCEuxvrbVrqVssnDGKkfgyGqGAPVC2ZkOT2EndAldEpMTpc+8+GsMjqC18yuQ8fwqRzrF
rCX55iz5uwjqcJ/hvAqMTzmKp874DCty88a6P9HSJRIMtdxurKOPWB94V3utea7A4un5UJ+l8Caj
n7pQXKIv5fQzj6EPXSn5kD9MqiZaMz3beOaSD21QjU0+2elGlmAGUYwJNMALThotSb3Mn0xKkCuC
ZzB0CDmBkefZafRpUPlGYC5HwS4Xvakn6AoPrrm8pI4nTalGSMYELhNZ4G+VAWFfLu6/fCBXggW7
YW+NXL015AccfHv0zhFZiCvNcpN3qNcfgdq5h9lQEJpDQvQ6x/1Ad4VIdsIPTt8D37tOzQsT2rfI
rbNz0NIglaMcieB2KHaR0RMr5VfGO8mKL+psuFdn9pXniWI7qXmsxwPqJcY8IPg2EtSoZlS++whW
KD7hN5WnsdrsnNw7e9XkfGsIbIqRqf2PMAuKvP8qlHgsF1DpWSb+cDKZvH/dy+xqw5aafwVSVxtx
NA3tUck0PTuqA0pEp9bqm+dH0D8L5gEEZS2FYqIsNe3V9rv1UH938Sr+Eol9+BBXv+mEvnFt6dgw
ebmoCYRiAs25pOaOpxpN4WtX9NOre5BbehoKb8j8YX8nmrMGzIeHgI3LyQumED6S1zypXYElZ93o
dXGLVBsub4+KafvIJyswwe9HUXmjuMiqSYcbAaBsRXBweLCZ896jkNQlK7Y/9aYA2tfGb1RYMRO6
iXNpAZbYRaIyGw/mvSGivSpjbTe5Ki5NUbauis0Y0mtNTTr3TLrVLgUctkaM1R+jFpFNmUTDqm9Q
FJUm7VWd9/NRH8dp1Yj2k6b459gusv0jETWCtSl3JU411LuAvbh8rhwZnCJ2TSnI3sfCkLU5+PTg
nIj6kxz5MAx3jwfLoMuwMNw2WBGf5X2B2LR2RJmHJvqvcJP7pXuUa0K506kj+9aIJTniZ/sUhEW/
poeqXuUoFiOYKR9Yw8M999xeVnYzRBhXz7HIemdRRIEFPuHA4n3s2ZCsTd36Zdas27IBG4HiZrTV
ZSXBQXK1frzN2bJOj1YjhLpmyxLFWkYBa4tZ8MDwwaCCEWtPuifKZpx84AxtSnMOWcW6MyKiAws7
xJ4bZ99LGyuEN3c0KDu/3WNboKgj2I2DpuY7RfHZgEg6OhqycukOfnF3Ar4QFpTjqTL4d06qTdFH
B/AqkjQzFOmLNA2/oCcdN05l0iONs18OvfbtIwatzgVjtdfszTBSQnUo+JLR2r1EkH1O+eCz3vXB
8yweu4yxbm3UPVSuK6ry68ILbVijaXtw9H735wuO6LWt2cb2yz/1glGhQJHzpMlLmk2qque29kr+
aXHfD8uq8oCH1VWEYQ3DXjL50H0Hih5hpv8eNamisHdBuSpel6xNeCCQsy9kGWwow4tCS3E/0ww4
9zYsb9qtn/5UnIbQ6a71wB4BpvDH43OQp2M4bIGM7aVCM7JAlVioio40h8vnqh9enL7mrc6WJlSm
JgRBqX72Fjc0AOV1arjBMwmA5b1O33PffSazh+e/pG2ICrt4bppl1Wg+TGFYmL06eIs5Kr39YzXs
K9MPrdB+kyKNkHRUCxFj/kOyJU2wguvWreClVA5JQ1rEPzFM8Lvrb0nTbBLFaV+751TUA0cg0SzM
BlIzxamV9R9uOoxPoP21FS93dV/S/nnrRyYoISOQ+inZFI+LUN96FZAFEovBxnlYQBBVaVS7hEw0
geFDi6s5OrkDTdTHZSbfvoOtRSfJvJQH3afH3FHtBC6g0YsAF5nWsb+y5sw4dZ4Zr+wx2skJEIxa
d3hMZj592kVGt417lwholOH284DyBbGxfrOKFnE+zYOdw+2+iafePaK+bE9q5AgdrKXcB8HOgHJa
vyhxhFZ9aIaNq2OCaMk8XqGwwRgs5l+yGrxVW1kaNljavKJ472cpcqPZPHqTFW78etC2UV4GBtFy
0SrU6ukki8VWaT2FSkOgF05GiCJToi4zo8k2adex/GOCPCeY/4FOhuGJeox+1dJuXDhYDb71fi/0
mAtFQbGUI5aVAwXEWa72xk3L4PcxnaknW6tXM+qWw+DYwoiXxsqRaF2CZkUbKCIr5ZSrCiLqPq7Z
BPbJ64x5KiXxB4cTSYYVAxQ/ZIQx+OtHQOistHnRsq57qQZTWwMEa/YAP4P3AkMwnBV15WlxemBF
p2yxxLkPdUze06wrvVcDKOJB7sbYCpF9VG9q89oq7nkSa1jZQOC9iGXWHGNE2twrTV1kKHPdk8/6
NA4r4GxOQ80Dl+ZTr4WUvtrqAmE63D6y0AbtqWwGo/oWu7n7JLPly3iwrim0pIEdqkpqDUUZ3yCE
GeEO1hPmNp16yJZP8/5o7XcT4T1SJdalLhY+vwEcKGQPI6bRhV3B77RmD8yPRmjAn9hg0zs+bkEr
1bcVLOxlLP4HcpoNxUh2Cd16fK11Sv3oUS/yQKiyu4O1hdXqr2ux06TnRxaW0udvPIoz0lwrWqvi
g5Kf1kNR++cnMlcQaKB+DAowMUiOtzlZNr9HkXpFqm4fZJEfyX9wpmBlCcFlUznJM7jbGtmfFx/k
hqttMfHL087y8hVdKW2jjVl3qfo3b7bGq28m01WOjJDbxB4qkRHUvIZ9j6GCd/G9NldsJTF6zVY9
oN4cyZkagohzqPW+0vdP8neTNB02tQ2cbWQ9KHdothveSs12nxt77o9/rode/LfreCZK1o/N0ojr
Ef8bkV6+UiXoYNkwEr8F0wb5zEYW8HyV2ns73HxXfM+tVnyJf8q/Ss+MnA6INW6LLBdX01JTlm2v
GKc08tR1gubmYNJD/h/7H1Xkgv/ZKLL/cU0cKngzPFu1mCtF4s/f9j8EMNARmgmacjJwVi3N3tM0
4NSmpUy30qCMIQ5yJK+NpkdqKZA30cFRfOuzz4z+Sc59gKs+KTzFx9SLd3K6I/E1Xbl1P26xwljP
Va41RzzhAIdMnh+SRGCMhq5brObWxcwXkIIyMsIMmSPf4AVRNMF/Rm4GYq3u4RgAp6Ee3X3CBJrg
PM6RiC67zRZAJKAG83nI6QjIJYXq/77roUTNi8TNbrnKSrdsM2ur2E3x3s02pdXOn84yzwN3wsJu
w+y1L2DwOCnSsI621uQjoM7pg511BwH1nLZU9UESkNuavap9b30TAypB3m6m5CfdEw3Co3s5B+U1
Lufv9FWUE7krVHGowe5scCgbjI7TF0/9KKYh+ozpvgJ66zZNmuFmgF7w7LL9pg2cOT9Gy8KDZbn0
eYVDw6OW2ii4zhDdgXYYS+NI7f5VekysyQB4QXXjEaJs4Y6bCO9+92dzH83O+EokZnUIiUbm5Y7r
7n/cTvr/k6enqWykLdcGTgCfVP2XNKMHgNSxMo23j1AcipT9KRCy7aQECxKmw0duwnoYJpr3BI5W
x9xDNldWSr1mZlqIz+nZZM+2KHrwA1Z56JrS/wlpg/Yn0rVLbFrfR+TDy8nyva9l269lptAQjfco
L4oP4YxdYQO7IR8eL0E8fZOI6zK33sPa9F86qydtwbWKXWe62QtPvuigzSLshB6mUCZpwqfHfoWP
XGiUFKREwBIHrNu0ddztJKzxGf73c5H6Twk7phd71tLjnBg92FzcD3EYXIrIWk+kB/M6YWebWYm+
sPnQcSBwGjajuU6R1a/l6aiG7WFGvrgI8h4Dv2xtK+xzAuSUJ8WMfkqXTi/8OtVc7NJwQFNnG+q6
8kTOQRtq8VOZuYAHke1QoMDIR5JHsqtEt6oGF0N9tXXW8hQt0547GSJv7H3N1XT8+tcgRzKrxBP6
JGYMxKCiq1pH6QiQLnlOgEg+XvxzNlwhelevGrrqXWpn7mZk8/RRkdCnZTjDk3ZKTjZdsvXcIXA3
I9971f0Woxj3+6AzuXiWd29CC36IhWiT1SQgWSCyr/0AEx2FVPsz4l4IeoNQmRbxbGHV4w05Ubrr
6iLaNxmGn/9+4zr/3jpbtiUEdaplA/rSXeNfGoO2rhtDUdViO6KU2ZVV0d4x8tBrVUMHox2nTapb
O9tRSO6r9G7fdCjLMdB3l7oo0kPX6d4mGZIfRl2Fa7lqJFYcMJBGxVwtDnmTMLcpY3NrJmx03oQ9
Yk6T/GwrAm7ROeG32evXVZNWH85sB1gPw3PIXh+eGdjv0G/0WzA6pPiKURE1N7suYMupavM1Hn92
w2R/eew19Tm3X5wpI3YX/1Zn1iBpu/YUMK+8aKPZrEZjGPfwQs33MB2fVBuXglJg6jAm/yuJ6XTO
B7PexLgmtiH1DcwBYf7wJWC0ZH7M1W2pNku4TfbDbKQo6ogCilP6utVxAky9Ghz9Eqmee2va7PYn
S9ntlG5TlKCf5LUuUpX/8U26oub+54Xm2nyTuq47uuaofDxErP7zhVZjFFR9INbbR/W/cJn5Jcc8
UWflUKCChirnNuegHPttkAztuXCj/4wK6tzF65+f/xnJ3wxG6264qc5WAw+XgjtC62Bql11KtG43
9gATaGPLYkHqax8aqLQVIJL61ATRURM1zdLEVqP4/fikxb1yLgpnXOow2eD8qfdeNYONoQfhSSvj
4jTGncutpODRyYxs9UfipAWuu6XnqbR7y0By1U4OlvE0hgAEw73tO+RYrfZ1zLEB5RV1jVQz3b0K
GGvn5n59zT0oS2R2DWeMNx9yFZwkcb+kyJnuoPQxs0gPWCgK7PLHRZbtU10PLkqsAcHXC3unlLiK
Z6vUbjgX8+NAmWfdCL27ida+doeFYubTK9PXPmev8/Hfn1dZv/7Ht+yY4KR01K+q6ZF196/nNcvo
aigA37awLIES1RlocrE3DaLu3pj47/PezPDcj865VVsYi21c7bVRn++2x87EJizUy2Nlj3qGbZFs
9ztDQDpM1MIXCACawGe9wyDWn6nBDmLalpM1XfRXpyxiVr5iYg8OYl+PnkR1LqGBSpIw5juF0Jfc
bqxDHvRkNwgqASlph9wl5eBfI/yP6j7PRKyoW8NvBQv4KkDkC83OyU9Psie53LdiP+Kxyau13AzY
SFB2IAyx/JKSZecX3+qbw3//hJGE/LM0jkTTcw2Rdo1JylJFK+GfT1IDzaYf84gk9aIhRDzhuV34
1O5vbZ+1hyKKwo3ZOPFizFMDtWiWXA3b+ZGZ5vQBhSbdqDOiSnmaperTYLbJE9nSKlAxnZYQvb7r
4MSs5QTrpFTHb5lZQv4Racul5gzbDEof4sXCXbFA61dD14YnG82hdMH0WnQbsbOdE9fOAReRVSRM
C2bnZc9QqRsI5At6Vf1eirPaPkQk0PCAIdKiR4B7M+Ft3BgsJIA3tiIu3Fr3fqGvEteydlguaZQF
endS2wyJrFrb4EnGYhdYMfL2ou/txdSWLCKQYsCDwhKYO0W45/ErlrL/XKpZ9TwkkJzS/+S8xJBV
2COM2Uti0L+OPd9cN0JDrDeefQxTKsmOG4L61zI8S/L1GzXmV1c1P1AM6rtB9ABET6xs8+neY0HV
jBnrtTZA5wFtK9xH8QqvS/oRDvMbj7B995Xw408or/9XRq+i+836d811iE0sZvRrXMUZ1lSO6Onl
og6X4b2SuzxaFbj9sXRvg7oE/Wz6v2TfIadqs+hK5oZJFPURKNVrKieoMFyjOPfOUO0bPT3PJNae
qQbV3Yo0L3peVVQu87m3yRmPqv6k6x+PMLCoVdArdSqEp75MNKAlrMfMsPMPXZnc5Nmfg230JNNp
RlVc3Lk4xp3mLVJDw6fZmuaLpczzUzq4Zw2/2n22ZuOuawp9WuK7Gn1btFZ7GdqWTlPeJTvdEgFg
IvIrx8VwcY3DZGNsevRaSHdEADgZd2bN9GYAEHk243ar4xF49zLCacsZ7pTu9qK+4hH3lTjgYZuS
ErwSITq08xxrLqgnVnQa3CAaEnRz80JTLwp3xyKynP4ZUGSzbYZ63gO6C5QKWpMRYRlXeEpy6lJ5
bp7iysyvWelkL9b4vbMUf/Hb7wViY6s2Zfuk59UX2bDNzflxJsVX8mep+aoB61O8l17x7R92rB91
THUfATnR1A4wcTROpj1FGrtxYSvKvdrdOT5ToVJ3Dzvg5KlsWwRFT/am/Rp5pDwdI+MjizvrjiuP
PVLhvPK1NLu0UtOtRhQZNnIKxuVTmPA3+1b300mp88QUSjaOqyExmExv6fWD8ZRDElmZbmp8oVvH
M9KCaUtRzExazJLH3LC4ZVM0TcPuTwJha9BZT8iq+h1UOLKiejRd45BUIVmFkgc6MOopc7OGeYS0
+CV9T/8dq6JBHg3BWyZhRmcbpe/DuFsVh5RiwUUmygDz9FeqBX/PSFIQAaVAXVLVvji85KYuvgb5
VH/TlGGVC11lkzcvlZa67z4Cy6kQckanzg5tbxfYjkDzug2FADnXqfbUXB/KkZpYgoCnQrPaz0LW
jsATOWkwbtN5rM68RkdyERh54hrpnQ7kTtzkKqzxLavD6vznl5U+TrYYZ/78/p9fsOzi22P5MBKB
mjkiHNGrLm1GfkfjuW9FUlefdSsE73no7Hqw+3BSHO9gEBiAAiz7bsaKvvBcV7kGIO8PLbykdRtW
JGpiOFuMaB2XtKWnJ39gZZQG7URfn6VBGuU7fYZth2283hXg/oPE8n9OTrTs6jb9zu+4i8zHR0SW
Vk/RgBJTNJY/pqLJ0PosHEL/furqt86fkx9+CPE0NcLmme0/IsnRv5lVE39mzTsBqhhg61aDeVaw
a5jQDvcldB3pTlLVcJupBJrJzx/kO/0JPx13pal/d+re2P95QVWxRrpyNi1iivsXPSnifV01zQ7e
rHb1Iv5fbZfzbjJg4EuKRFynN3Sv0x6yLjbzyuqmE0q8hZ9V1pn30ULWpnHwrgPghuNYG8Q2wRCI
R9O6FmpRPqGwB2RM51w2ACynUs5J25ARCGLOKc13+QeAdwXLMWWNvs90+z3V0ZLI9aA7DS7IffSw
qdIfvbaj46ErMEJyEFiC/lEeQmrlK5mlhA8K2sRg6qcEGc1bips27Yz4OTe9e0ChYhVpdFblKM9m
9TYhSlLSTj/UyQyppC6D6aj2uKce51mWx2vHKuvHn/5rLKzhw6+LafloCIQepgYfTjBGCNppfe+d
MH9pj2g/FY7mwXC0H0E6wGSiUfrMvVP/9KweT+qU1k+P19UQkGhZDFGxBzvHxkhIfZOhmhZRa/62
Mc0iZzKfgdaypXtuwZZvRhePo6JMbHW0tFkj+PriVml0AxVGG8Us7nCsx3s6G8cotIdXeDBmsxmi
vmeOhI4pHKAO3yUh45mHJ6rCFzgZqxrVJXYNIczPddPbo6/5VqtmeDKDJj/5JkVnIN7eS5CyvfJz
KHp6HwGOw9axcow0OYyCcVBRFZ9LeKIKCpaXIc3eIz1tEfgX7zQOmq+mgWZL+ZVwtxK2UGs7O2y7
LRFSr3OdRE9VNXkLs0yyvQJM5ElTI+oQrRl9tKW9nux8eAlmZbp4USh8BtEHmSjKhnXxuDHEKZ6m
PZsyGGUz5RBzRkU0wsCAubMtraj/CD2TOkWhd4ewKcNbOMe/LAxerpMwUVEwvnRlVF+MkZDAWHc7
5Nr1uKvKxN+5YR4cH8ay1CCgoHHNtRcTNf0QnbhabmzSEsdnpgLhHVXouK3dls8x+AATQ+G7rfqH
VtcvUu5UV9AhZpctr6yPmIpTJGvPplg8ZMHKmWztNeucEdYQ1PcyJAbCROKz1gXaxZwQR5VW32MJ
0dZz4P0iesu5guUodgoEFfKvvO7iprih4FqiEXZ65xAYYBIyDfZGPenF28inPIo2jGxXG2ONJLBp
+6urGcMOMaaPurNzLvY4esDkTP8hDekdVBh6oX5UWt0Kk263qVs2FIEW4pJSOyJ8y8xfyf+hPI09
3DNSAolEuo5mQLIaCXbpjIW9NonKDjJTOXfmTPZYiea4ML6r0+TeyliPzrkdDLjdmfuyxLza1awe
S4O9EUk2HdXjwWUVjx7f3voI7l+jKNpgNSk/sVZMW4WE7I3h00B24iA7SQf2pMaAr11qGNJ9La81
uz6lJysvFAn7QCeijKjMNvV9uNyrWLi+mY/yq6sAJ8nbFsRr3oEFzXxVWMrrQ9y6tDuMLnupk6q8
R736OFNQkj/+kTb9GLmep2KDyhjTPVUl0VCOAMMTAgrBrjAJTm27i4oz5OAUtrexXN09TQX/PZc4
nNVIoPFXZuFF1As4bzQql7KmLEJYLYR4lAtrrRryU95wa88o69jiZlscH/ZZjiCR/x7FmtGTSI4N
tCRCKS2V6UnqHto0+6RGRTdrNHbYbuiy4L17HpvZX5Jd6dFV5Rolg2r9W8DXE/jSI80qKPgAbQ2G
or5xQKFFptVHHKWMABSu7LiKnkTnx1DsLwpAsc1slgVWQjV7bbzwgk9+/mpjH1uaHuDFsB8rXvVi
gRlltbpqugimWuArbyVmiZFEiJeat9a9y1Wssly2ScQ4+RS0Fn0bNRu90Xi7JgEwr85Ir1M1JUc3
J76kGNzhk8btWtZQ//UbiM4qCj4kgvXZlwhGXDVF2jeIRRa4Rc05y0Pro+6WP7CpYQ/EBnwxUZ2u
axvNcteVww39absA9X3qZTSkSQ7YOvLnhjV74p8Bkh15fTb3loSJcxvWWI0VHr3ICu2tvMvk/cZ/
o6B/0OyG2I53EWTIPWTe8oJuMAX7N/kfpMpfgNF8HUdzfCYhtePPKbUXaOLTWpvn/NwwCR66FInx
4L/Bun60VtvyGlaaeyHT/lxl4TmdlORFWxTSCTpEHgo6CvTH0Bsq/p1opisvVc4o/peVbKkiHE35
8wXpyVDmcaNaI9VBoZqmeAqUQhneMnBP156veqEMNol5Xdaug9oyrnnTtOtIjAJxTY7ktaCeh0sA
g3bKRPKCEAgT8YK2Z+6TvbwmFzZhNfDN6b4gtQI7UQjbuXp9RckCmewGqbT62kX1BzHu8Q+YZld8
xMAgrVY/yvJlqwzLGMXZJYJRsGoQ3RxG072jiJ3fWFfnG6pO6sGgt3yx8K4tmZ2c7zkYfCCKGTzZ
vSRitNncChAaUpEkz69BTNERF6+j8boQ6IpELYINYkN/58MVWbah6mxs1BgUiVHEn7RLSxLiyUVd
c/LFwYkJOFrELc6IMIae6CQR5qbSRzsPCh2R79OD3hDPzDiqli6damwQqnXaJ8LlOyhn+x4MmY1H
jwm97APtk+DeGBFtV5/hWoGnTrC1KLWhvJ3lsda04mqk2sugJsF7M3TmYQKDtSxTx94OHmAGNw23
MZvOX5qPdKMurF/Iw8gZ4Ir4UeIGNgCVeTjFEe/M0GaBUPmDdq0UcjAKzQ2/ZTkoZOXZgLdzQ4rl
3jtvOiY2SWlFnaaQGmdrFedK9DF3M3BQx0VRZQ4YYFR9WtQh+bVzlxcvnobrEXIRMSEiE07X6Iur
ypWmf3RyyaG71cHwOo/BM5subdPWVXEmabE4y9GfQ925ORni5tmMst9aDqT72ZulOxcHV+vPxvQ3
goX+leJUQxoK0WQE4epFFkGQyooz+h1npZoaDJiiPGgmewhVGcfFA9hT+uGuHKkoOH2ofCG7aFmU
pKX2HtG+fTLk99jER0w1DgR2RnKmUrJpQnzyoZAG8mhqWLZtH/VwfvEmvDWyPC8PRqs4y7msk63P
HfikqOFmJgfrhDJRexxIO2DW9KsBcHsnYp58spxt7UhDlqKLMNSGqQuhk4CNp2FgxcbKRtiRTPvW
sjMyI6v6bMTOiGKqs+O5tp4jsICo7rbw3Zs3zbfMfdx2lKDEGrcasMv/dR09wk9iMl8QyFvDapbh
xTpgvjQuzwhHfuajVW6zzDe3ne7AXZ2DB+jOjVTyUrzqnfIWUS9a8p5nWbnXWHsQHawCf6GMsvmb
dKs1+p+tl0H4dfCqKuZb1HvGVcmn34ex/E4OL60LvTAfl4PBqha409ul3bWkBQu5HLG29Kkyv1jP
I2kMy5YEmWKc7lSIwufY8o3HD/Ewdqsg8AYMCwIQFKg9LdCRwBYphSudWEM3vmulGjxXkzPihYc2
3CFWfV+G8xvNIpRM4kCHJDxDwpdXpN1KXrbV7LuWFAH+Oh2SRSbIFjniiW2lzdcxNEjVUfAANT5B
YK0VV2spT7ejHkcckSjsF/VjTbPsWIqDHMmDgW7uqE1AtZ4DUZuYcpzCjpl6dxZixjap8JI/9uas
mPS1RSFyqaiN/6W2la0+hD6dquoJSkC/9VPWadJETSRSvWT3Nm+k8o7l+sVOXcS2Cop0a9TwWmXd
cBls1PgV2vJbqHroc1BhyAPKNdBSjoFYPul+X4PQ3h4fa955Un6EIQzauDSYTF0MOC0bZnnamjPZ
LOGEkyVUTvRe8fE23bx7aO3YpfK3BtpL4mXetzE3HoP+PwPxI8IPFwrxFV/+/78XIvb/1Np6parx
E6Uf+8dcW7exKbt3s+pQxAGDOSmp6p2azg/WhZ3lH1qXPg0hD5WJs/3St8q4wn5WHDLV7D/SFA0m
T53mJe4uywDSk1QYml3xHmd9uWobOtltV5agGLLPUvEsamZqvW5rp9wO5pueJcZ7NETWySTvBSch
pzHLukXQke1cevWpT4L+aGvPmThhfyMOXrpFYJCMt4Cb8150KzRyyGKBty0Iy6hv8tDpZXDwW/jL
lbCOARJxj3nIvdJGDsutYJyecV6gFC0MfDAm6DiwA2bjXjPBBMn7HoiMHlxZeBHuzI7v6CtN8NTO
gHybDn0qfsKtbde4Th1s3FUw1kcpjBvLgY0wsNeFkyCo8IAru0JwNfZmu3K7PD95XVXs28SlYoe1
j2oYBZnW0DZhBIdqqohvNfFzRGIbVzvuLwOQ2cYdIKpqqk+jeiKqgR6RA2m0IBt6CslXwFe0H1Uv
u2PVRPZvEcDN4v1foxCc7+NaLEeUPFcwMZodD9tR3n9m3yhwnwjIkKcaLC5MXF/syiu/8ldsQ1Ht
gf5yicCK8G6zd3mXGiTMkBQaJwPfco0XjmWnd54Rx7wDGl7g0Axe8u65kNI/nIXneUwt3PoYggP3
PoABWAUleeIT+0pcrrN/lAyTyU0VfMumEIUrByl7Ssxgq7ahSCdDBGWgsV9luRdDcq+LfeEhH3p4
Gf+cx1ZTLE2FqAVtfm77qLrK7yjUgMM+trbNCDPC7w+BbQ0/xaCJrFEOhsAhhxJuxgJaBzTULOed
JUbyMM8e5YAywEPDdczRsL5Ba8nXWAKpGjGf4a4QYbb3bIpScFsqQGIoRvjKm+6n3yQLZqQG/ato
0aqlc+unQNma8Az2Rgk8YcgbA4SEGmyHXlM3qWH+mlXV+NKMzi9cF78HUW5wJ9bXYC6yVVjQ15HF
Xzv/OVit/9aTnHFqA7Ti8jLYXWNR5yhSXHJLpev8gcKSQxfBhaduSr9iGYpkA9qUmpzMqmXGJk26
X4HaC8D/Nmzr/R4ehxBIpX+d+oD9blPnP5RlhGzOx3xW10UEHnSVdQYO427Gh0tEguyTQeltnuVZ
qOqvSe61QOYIW7wNvZ4/+6UHhD7XxqtaGuDeqe6TVuuzUzX9oycOctSaPXcNEZfDPpVVNtfrf0HT
uM2uG50ernB9mxjBSrYXIxtfnZlEwdXJoR9ojoatMUanOfRIylvHgJMq60FKBBqptnxtX07YjSbd
c88eyAywBCG1UdEK1rP22Gcl65IAU6p4LynkG6wKKrpLHXLb4x8of+AVN6vyWagJH67ENwwlqUk2
asN1aIPQ2MaGjcctnLqfdawWQKv7J0fVna2ZmNrxz2GmwVgtqlKAqPrZXRLa6h/ZbvlHOZIHTTfj
ne+lTzU5F/BB8h4s1sDzIswqgRjpbfeal+w8Hx+ZDS5+EZG0s6YGj12ERjWkUzLNPQMCcyTdtWlt
POegO4m4aWxu9aR+yY0ObXE7f2XTJaDDmkFYCw4BBYb6MuqB1LR9ZT41VvLNVrr4PgfQS4rZnpa9
SyuK3t0AEJM3pFnGR9dEJj+JMyldbI3AOfwfYee1Gze2bdEvIsAcXitnlbLlF8KROWd+/R1706fd
7XPRB+gukJRsS1XkDmvNOWYW2o/IiqvNJM2JWHtmytixfbYc09pqMYm0FLlRAJeflhtHS8lYIoq4
JoejhyBZ4VdFBI9NSVxrNC3ZFiqSedmMqKkxtEptHtsx6c/kNfXnRrzII3ltRDJ+biKX2jMEv8pp
H7raN0+ycYGcb7rPXkibXNGbwyxOeQdZLZp6RSOeN5NVTbeR/7Lmlu2VCWcv1+hq0pOoOJOx8XvJ
Lo/kWt5zvOScjc1ZiJYNypjXZZLRrXgPvaaD+/RNLf3vc+w6jGja+zKMtWjxvhpY4IPZ8L51A6pl
o4sM7P/ptG2TOT0giT96s88OhuC8LWL97RSa9Ytv2+kB5Ke3DyD/vli18Uk+KbR8v5gNYc6On6qX
rhKrKUU11tFUUv+o1fhQUxh7CCNAZLFm5lsSdZ89+j2vfld2exTl2iFKqQJrHmBjX++Sz/CLd1PC
Dkc0+tuM8M7GqsZ7qVKtI7bF2CrQ/j7Ed6jT/D13kvSJt8kjT23qSLOOmldjGk9GmBhb2IW0+Vm/
aTs0iSERHsNzWQSIdUw1/2Qzq3phNn8uVMDHPPzHTh203cQu+8lwIoRQsTU8/Cpq06ZeoQ86yJ8q
TLCBhWM7gfStyOASxXE4kVul8MpjRBhvHNcHArybjyqY1E1Fd+JEN3/4FNNLRqebjJXyda6GH32T
hm9T5NVwaYFJdLNgL6RtdJR783jE/tBO6rRO0wm9ZBwxDpkJSmtTVat9RdL4Wqru9K6pz1VWlTtj
gDOR6iM0RHTdSCwtNq7k3b0Dthkpt00CAxMKe6rLs7t2A+sNM8a4HVncvTC1fmkUr31MO/WTNEE0
cCOVEBehZgDFTkrqH2XmfSnEYiiO2j3K5fF9ADoiVYlFpY9H7MUG6RWpfTBY4i4r9Ea4SK1+2lm6
7x9TYFpkP9TDvp/8lFAuJKZV1ZrwLYZH+c9Kvw3GSR4MTU32lTnUL1Fn47TTHzrHA5qupAZrDvQw
ZUG6phKktzSdAVpaqMcBhOiv0A+Tqzydqiw6Y9lFwGNUwdby1eo0A65fz8gWP0K9iPc4RPXNkMX+
WmKD7PTyaxEeJvXV0grvoTI99yGPigoXmm/hlh+QCxro2BqVnM8F6F1VUMURi3d0vY0doHzrmam2
eTSIjpYITC+Og9PyN48mfDHSpz/Hkat/EQfE5i0HoMniT2Sxneyk2OlCPT93WfYkziyiYEARJVi7
wvDuM3Wjpm6Cg6QeyOWsvFZ3fbmL+2wrP2isdP4d4uHaxWS/X/YIlMSdW9GjaRQJwmI8lZsQX2vq
QzKiUB/JnH5IBwJqfphexccFcARvqNLX2wxFzsrW8sdgDopjFHnOldYKAhx26cuRVsAFjF1XW7cE
Bz3UgWYcMmtK8aR0O7wxDPKaQsCj0eDrQB73JK8NhCYQBtXpx8Ccojt1lyc0x/a68lXEGE45kzZk
JoR9WuM2AXLzMHhYKlpUXctRLY4S32TCbHvzbazHW0bH+pWhrTtAZYn3cZ6wCZUtBfoFX0h4E3lU
5bttlQ7CrpwkqWEu3jM4/HsqLdVWN3Hw+xP5ioR7ujf6GyuSX4y7HsXmXR7Fs/IU5jP9IXHdmM3i
4IyZXn1Vp4rqCT0K9qRPsskfm+W5IcxpqyoKibVCGKMQTHLHI6Jcaw3Fi63N6Zo1p7dOWYDgi7eo
iJLNvCpMZGMF2GP+H74tmqdas3Y1Kz2SlruRZG5hcEqZPPjz3TmIE+h09JKAkWDgJU8J1cL78hkQ
aWbuf1cdGKmdzTS1xdpTXwi1hAMb5pS8NKVn1VHCaVaIGSb+fHiIEyKrwjTOCVbjqMi6/D66SD4H
IUgVDnLaGtPeKE1ik6Vls+8S7SrHnJSeRetF2kWd8qMsEkjfeOtEaBQs7Zj03rxvupTllLhnTMyP
J42Ybkd45FxFxB/X31neK6tSBTYOugE0ZqmYz4ZGc8i1e+dAzdJ6nizDx44jbjZKKTRX8nmvq5mL
i2V23FXRKcrKqbyJvVfRvhgTkT9iGKl1ODnyzlgIfrVpkIhIs2TZbPqZUe5cQhioRjO25mGVr3KN
6rIU0JF2Za19K8ENa/NimO6AZV90rkaNv0Zl2LgCGHfWuagCJra99dwI+Y5NYiZb0kPdRDCgWa04
myZXCLaKqncPwz686nDcyk5wg3J2Z0UmdQpRP5Elk4aM6gvqZeqkrJrrtHF3S7HJC93bVIfWUQIw
YHfXx1Eptl6mf6oo9t3LRJmegsa/FWrTXxl58XlJXQuPFlwHP71KgYvdGj6GRibaIM6nPXiWjARX
KtC6Ra8INRPRwwYc+yIejQd5NCjpdBS0wlXukepk9vqrOiX6VVAFaZZGl+X9aqoXik7EetNzeZx8
IFN07azvW7dpfy7vm1p8zFpnfzeznu2AOlDGoCQDuJOwdRMJt4QOsxvJDqPTsyoVjSiwf7ulha5i
GR5LO9rIjxYFOU9VpzeXsQBBvchnh3lyAREJdn/jKWtY+T+TSi2vpp3Xl4G9/7rooPAz6rx7I4yc
pI67TZLhDGfkdk68py2wympE3Z5izWz129IxtHNEmWyILiHJzPTbK+1S9Mp4jsuvsW895b7Rv5Ml
QfUlwNpAkUPUPKledRL00lqVd1pw43401Cc0I/sSb5i1yngul/bS6OvruKmKA0S35iKPgnJqLqG4
NotrQTD956uJBzhCdlw0Iu2W38lLtF3Rx7RKJxJFzMIsDx3AmdtAyxIvb+U8074N1n6j2B+YB17M
fFR/6t5LWyLaTxnq161C87TT03cjCxh/FhFpgIlb3kSdWfTrJrHZN/iucXPVyd+HcDBXZpubN6vI
zAs1y3VHBqy+qojm2i5kHvLew+YiBcPlX0eETqnHzgceUz5J0vgcEkoZaE+Qq/XXZmzlifyK2w/I
7+eiOijYzvemwakh/CGozHG+Q8hFqihaNJY5JI92quRkb1XjFo9K91b1SrK1tNDYx13Yv0Vwlteh
4wkzDl9tvTFfkQjdXOc8795is72NaegSb1ZbSAk9fW3R8V/HBM1cldQdH1s/+akGkfXGHUvbQQmx
M7U6e72+n7fqkHlvZdW95OlkX1CjI7BM8fy1whSbQqbtoa6zhxqqyKNJ2HoHjSXW06BTpnXa6kGe
NYM6HIrA3etj9vW3kETxaVxEdfg1HVl5lGWCAkXVSYCcovcG7sN7kHhQeTUrutV+WZ+Au5McWCMJ
j3s4UmBowD4a7tcyGtY1xIQfYeLtR8gPMh4g08CgrOasuhACA1c6ML8XvlVsMWcjKxZ1SOTB81ox
KmNbxrN2NEku/x0sAF/py6JfiaYCTV5ZuNpOSftoE9gs/xQBbJUvriBVTFUMc33041NfR/pdxxL2
C82azQ8khYHCq+xX1gvTSdpBSziVde/f5HgZoVPfWH5HtGbmE/GS8d5K77J0LKcNRe2ZiliXmNlD
MY7KxhvYJEiKrN8lE6wOUN+Y0lBxNhhNxuRu+/28dnUAdUmdAP2pNOQ/ZgbjtbMZLnSwossNv9zY
2hYhugbr3iYNjB0RhD7CUlZt3o5XYb9isx1Hr2Y3gxxB3PQdhQSRfkFwGRQiUx1iwzZ9ktGgEfNN
kyj3Kmp7WMUDMRVtWIjpojzHUI420vELcOAhy+rkRV5PxfVMmfpjHgiDvhfNrPz78Agt0nwxSiy9
wxh9LeqAzDfTObfgemQnNPILeqiFtvRFs1x5Xog/yyao4MG5aJrRnZs8f3MLaJG/X9K+/fup/MJU
wP+3MnSSuU9+aAvL+1vTr4oQJfFUzqgil6q7Pege+Z8xtT5kg4cJBs06Qh3JzFhQCNW5pcUIvwzz
o0WsHmJRObjKYXZ4dqy5ZyoMBZaB1PBeOMLksy+kkwcEZvkq1EP3kOKroH1AkoqWR0Sv2Xp/XQIM
/jqVX9Xj9NdX9SknBK0P6e9qLVWOKHjv/DK71aVJloXfB+8RaIxjX+IYk1/t07zcKsN5UVPDFtMO
bdVJsW1gwqWd+FG8gEe3tS6WQKLjH/45gx1adTGJURSwcY+JFfnvMofFZLEyGn04uBVJ0xSBiCEF
p/fYaWJTTnlNng2c6aJIJs8o55Fy+iPSiGyRbmHU3eGxqjPctuQfnXWvTzdykjMt6quBQkS5uE6r
Ld2UheqcSdPTqWHl1SO7/wcJuIiacToN4aSuLYG/iBua/FhHN2Zro3XKddVZDcJOBeUaWZbf3niC
6G0EXbfpNT/Yp5632ItQ+jbolxhJqqqo78JjthpTU8EDrNR2ux2ISmFUYDWVGAnWsaoj/AphzsAW
ggmkzJ9DoKTH0QmsVVDV4XM2dfmxoJjKY+6/RMTtXRjfwmcttgjwNfInE0fjyUUhfpJHRNbhMp8e
UMvQaBZiGoD6oMIZAW+aE4OZKMm5S/nFXkwb/5p4DDEtfsAkie+lnrmoqEjE5f7E2ZQBNIqd+mJo
mQ3O0y3eo2p0iVBj0Sa7HErRZ+sg6+li6rl2yOOo2buhwW+H3GCl0Zpeyb0a0uOeLlpFi9tkZpGl
ys6N2iO7W58PpISSJsjd8lS++J69ct4SauOWdU3+ekqsoUl3Nfz+FfvmL0WpqKzZS/PkFUwsSjsa
q2Vm8hM3vUk/TwLxkicT5SLcIxw30VWN2pNtmd8yMZUYTU9gaISL3IzHTzJShY3+F2wv1i8Lzq8l
TE3B0Bf7Gin9N50K3EMCnijprG//7l34f5wLkLlws+q6Bw3F+tOFiMJKoW5HbaXJn0G2FfvfLeKo
EdOQE99lad1UWpg4aIfXvlpThGFDK/sGsoPwRy/B8PJ5Fzt4zGm5u6wtTZ/22tCEQByLn6UA/ki1
mby+6M7G+ALKSjuVc8FzPkMTaUYWcj3F+NtA6rCVJS9Fzd2VOel4Cg0Qk/RQ3W3pMDh3Wd+/lFEw
nayYWGr51bat7sponST/odLn8cQ2ay93GC4ed9qu0KJRI0a1shlRHa7lHNCYtA1KvIV0GLRD7DG4
13rECtcoBK2TgLwG96A3jjxFiH1vI0APf1f5WP562BKHyirsFcVJYTrToNEF/bD/90/MVP80m+Dj
UXVTA++rAnIxdQEB/psPWa2LxDZsgywcaiR79IaYI/zYPPteMV+jodIohQIvj4M+gumuIsbDGHeU
7hiSmoNjPeUFlPYTPIrHShSOIA6lt6TsvsqzPjeTm+IOX/PYf0HhWHxgvIGLzljNAZbP6VvROe9g
q8p7gGrjTFwWC7IcqCAC8WhnAycIU919tpD64NbEN0mE1yZqA/VUhcb0Ces36E99hwAKQ2SfjMcI
L93W6eMn2G7ORTWGvRyRsZOyVW0a66CS7fEwZaTcWOhjGle3jlL01ra1d8g9sMN+aTin0bIocMy+
EAwUj1o85C9Yx6K1bgfq0dTj/AXfeAI62mgfe8UOtnVf9qxWUS0n2CGueOTaFYKr5pa1rvqiFTML
3S8+CQNPEqCqxjhsMOQ+CdURjVN0P4x1bOb68JvhQglBL62ihHTqZ1DL+q4mLPRcuni8bZGk0pPy
dMo1/VlSqBpSuK4zWcwu49fVl/pjMy+IlhxohMlprXZi+AQh1vp4ph00jD6ZtXZ9oasiCqWNctJN
st0imAZ3qe7KxoJlrwkaCMtRtEYoIjYsYXFl/cAw5nnTJxy2sEdw3lyJgq/phCb6rlNm5TFvPQjO
6njUERNvo94Rfu+M5krXdzRcbMM/D7afsLnlXSBYLrtK7NNypArhYK6jV4dYlxy8yqv3melhX28T
HOOZ+9nLm/qqzikRfzY62Oty7rU52dXpRl6SL7hnxbegbyhr82KJLmYdjfux6sdTnE0/RUPr7MyF
+miPCbAp1iF50Vm7wsashg8Y7nJoYEVT2aWMrvV1qfRkMMavOmEuKt5DkEABhZ7OVH74ZfwWupX5
MScJvJEkCI82zYvrrLVvDhLf70qJcqpDPbzSi1XZQS9ZNUO4TXW7/+HrTPruVCHuaTAGeHH/XisK
9DMyIA9J5X6ekjg6W3EjbPcc6RF0xch3DrMQ2RjQbC6T0Ny4hRNghhDOsar0evhq9ocFD+8QyoSs
sLPMPWtQCtcgrMtVb1bBmlSITEDLBV5Ws0Y0yW2w7xkcD/jJho1cicpTs7f7TZ+TpxhZ5ocpEMZF
R6TLQL46Rkcs9CYi2u1YDOo1IiFCVszki5772rZUI4/2d/YqkURTS3DZmH51ZtZFRnxmrx0Sf9Mi
ePO6YdXIoVJv1M9OahsbyXNTBZ6kzLMPy1BbuhukO051a260vjt0lgHcVIm+yZZp41Bytb35pipV
cW+ChDACxWOMsTJ44AEL3RLtU+9Ur5hWwXLFs3vqnLjCNzhoPKh0ZGh0XUeVwNaR+FXkVrG3Vuqg
gSCKAylrumPhB/HzULPk0r067IgPLY7IYmOUtvWLJCFo9kMfItb9TRjNlPCjjoCKDEl/ZwGC6rht
EfuLo6AL8lUHyPIW2u2TaRvDg1bnxiuxyE9DQaDp5CGnz3DT7anFeyd8xMaFEqy75V8OX4heJjPW
RNy2lNsU4BWXhmp4Xk7p16hmxKO8bBELgmpCm5MnzaZa4E/goOSSux14/OXpMMTE+8i9eTDN5Upu
/5bkjHSmm0ClbR00OJkGSo4HcyS8xu2GY+55OLjETVjmyny5qeJQc+wAcEWPK1QP0nkjuwt2weJF
a6dqQd45tNpXnZki8cvyLXxY5p8w+JEKRYfaNIBkll371Ii3MtURshDlF3DTdmnh3RK/ohsBALnE
vbcfLdNYgaWzzm4zfDbddVPnxfcy6YJ1NnYof9PMPMSMPcv6yGiH9INFSbiehEKDjwXrmGCJyRdU
g9RlOno4djcMK3In1Yc2bpMHWnyYPWTXakIcKxK4QjFylvTlTkFQfQBTaEGfu18HsQ2Xe3G56u+w
1fL9erOL/TLYWEHu7eOM1iuWXfxqUFtWeYAS+N8nek3S+v/u3MWuzlSv2haRcZbBM/fPiV6vywk2
aZOeWxIQ8Y6CCnRdKFmJAGQVgROel7qRFdfZOwvVQ9Nr5lvdqh/cPVi8vImMHjbe18EbNgRq9s+9
2j7ns6McLMuuiHCl/UxwPaYMQsM/rMbadHEPuabUrrJHVxnFdy18kk8niVXG2kOzCZZE9c6oyYil
y9APYVf0n0kIT/ZlqXtkDXvWwUm6UzxOyKwDtZgOgam8tKO2wQFlfAmtMljNiBZeDBJTdo4SA+Sh
DL5KAzw2ZZN7B1to6lTfmQAHed+GmTKkkfbz86gSA1o0zvw8ZBtE1dW74rDpGTInuYadabzPxTGs
KueWRn1zn3TMO6IBmlZxvE56l/enzx+T0VF3FtvJzSB8sINvuCAJr0017nF0wkRDKuBd6xlmXp7v
9cAD7WTHtGDS6osydPA0RP+vnJHbe7isNtSeKtAidXvtgpaiae82GDCj7jxFobuR5WoEs6XDVjJV
lW8Bye2iV4X0OrzI+r3bBcmD0706o9HAR0JuyG8btFdge/nDOEVnWW9x0Q48ZVZ/lNmFU9WQb5+N
5lOaFkCwAv7Qv99+uvZfyF6ma93xQA+YlN/MP7NjRqiIddDr0Wlp+UeERJPshAiWLttacgI8yQJz
3IcuG/sVcS7R99LaslN1vvdCxjZWhMMQGwZEQTyellZx543xoajpQFMsW9QCqmZkkE/UO4XMq4Ee
i6By56an+Po1r7Y35Ki6a72drYaPrWIPaMw049poHYgebOmy+ltqK4o9D2spp8kQti6amhD57BEv
xcFMQpa8DHzNxzK0Tewh6Ll65UaGFcjHC16Lt3LDrNvyMOCPFT5jFfSAmJrb6rhoIIgOt85SHdEV
c7O0QC2f6PloSJuz1mtvi/fZmLvm3PrQ5gEimsq6cek8Oq0+4m5LCL1xG/NMJsCwMBdYUtbrkVt9
14jmjXxxP/9SWzD2b2c13llTFH0aEffuk1ZpDkAY7Vcgp7e5hzXgpSOEE0LKM3tC7S41fY7pMH13
HvwDwJ4Xih011gVWvr9bIJ70J3UtHUtHNQ8sgcqNL+yf8sUVR9poBLvlzjT7YpMMNUx6kIg1FAev
3FYZWoHOfW6XoUSkTtNWJzW2ClkQpqNPZJpU8Jp6quzkP2IL3wR/s0MPuNjo0b7i8l1X6h/05LRz
PEH9IdOLrHsD05HUCaajev3V2fCMz7i4IgjpVn1brMcmGnB2qyFS0A6FbzaJDNlyoK+1bNIjChzU
FqkAyJeJ1iJJZt6vUytCnpjVqY9+ifjeZtQ6Kuas7GWvRl5LK8S+bet8btFCwEfQzAff0WqSVuYX
Q5yphHbj7uJo1q1mm1jEfstT36dXuczvOq2q9e+3fq76dh+V1X7BZPLA3bvYsvdTmxQ0+nPQCy16
C/anAgRLnhBqDDBRshqsNgEWSactYWFh3CLjOYNqXrzExbZIjPxvy0u52gzAwa7iurLhj+u4ZyGx
3hXd0G4ZGyH0ZVQAlseiaXmmzI69nj5tSmX+H7hlhPPMWv+Y1Wz4WbYNQousGsty/9i+xrlhkoNt
peeg6apX1VKytaolwZs8Kkww+L+PEMmtZzf8IgF4XRU2Z6d2zYWHh322IXcFJwa85ssyPlCKh84e
DJSjwEzvpQ5LKrK6sU1OmRE969N/8l+kEA/Kgr9PMzdZGf2c7tEIA26YZmQ4GLhZvBXjVlqhPXGz
glrS3O5GPdQ9hZNT7+j01q/15H4LMK+5ILlyrDwfYzTZhBA44c1vwulJK5sXeV0NlHwb91F3RDHq
vgpmVRJ5+6kZx+ceH/EjBZIn6cmYnDk+dpH2qJO5upLTL2E1oBiaiCUA1YvtMi4spnYjeiEp4xDM
BApJQvE4DLS7YqWCxpHfakcrLsqgdG95/SxhNrWq2xeGc3NFVWr3a4Mk270EuNV7O9G8U1XFNzPU
AT+KfIIpLZq9VjXJJtO1tVGzMYHKh1tUSxBuCoKrFLD3ee9sKsawldfgevWFGbRQZeYU/vXa6Y13
MzBIxaJTnFdhjUVBqMXES+9O79Zs5usFo5qqzmfH6Yp74Y7Npck1MAGi3B7F0TqbCEpTovZuKOxZ
sO4R9GA04Ve1jvaFCDEtLTQmfY0yO/LKW23Tk6CK2cVqd10WkGPEggBnl7ZGHdHeZ6MaD7rvgLHN
S/fBtNE/6AZquuu/T6nmf82o9J/JYFM9bh6kG3+iWELk/nZhuP1ZdR3nmBFe78r2adao3tpgCOqj
LDkUJlgQGAG7EmbWixWrw0UtRuXWWe5R0Ul5/S12TypnPnVD9wyB9Zf+PQqKOw8DdyhLuetkWtyL
lFc+aT2Oe2oG+JsV4+5j7No2U2xfeicZLtWQlNuprtX33nfubuXCIPFJY8MnlrtJ/nNCoZDbefTy
72+IJZB5/xgLHAhS1B+x/Fq67fw5FmiWjYVjMsczoSA0C7waZHEAqtZ3xuOYj8p77bnIcAfcIdSp
WpfA4jZ9kqLC2Kq1k1N6PyWs2cit6Dj29S4Rasrfygx5hNk6Z4xpI0y+jl1t8UkHB2MiHqAeGlhm
Ao6oCDiiq/fqvp09R8Rdjvepq+ZznasUm6pSf13LtoY8PAR5TQ/AK1jCtc5/BJ/ddIyaCGO0UH76
5QSqJojm02A5F1tIMNS5eablEL9nzjhsqeH8/Pe3E0bMH+8n1S+P4pdlQilyVPXPJRsyzLIMm9jZ
e6ET3FinhzmCPfdN1lj7tLQ2VZ+461pUYCNqhypGoo6aVbrWdTJUVHfEKyNNhGkWPwTs58dXRBTK
oXEU92UmAEem9NWmC6togFPtDeVa8g3N0Nf305A6m8LtrGlloapiGUMsuXXQzSBYmRgeduDH83Xl
dKg0grI66EJnI/mqQVOzryX7ZDvmpbErUblsDSo9r4T36OCLS23bQdbf9rDIN3IGj/+ay3/P6o1L
JHtvlup2sAd/4wW2iSpDBLrm7L4vfzvM6KbAjArJk+rLR8COyTaw1K3fumDinMlcO+IDa7qEYDtY
eWPpBFvs/96F7TyQ1QL/M6GaMCA64PESV2Xm/g961NZT3I/E/o7FJDBAUOiRi5qHidyeQz9iHEb3
aG4la0Sesvsxt7HW+CQEBNWhErvSjp72OmHVtpVFPd8qkwsphjRMAbun2GfS+cG30yf5UKQN6Qml
lz8FTo/IccStMGVeTSioXvMTpN6HH0HgqnXWuaPZXbUqI52dZu6VVpt3hyqbsBSF0p+O4AYCcC1/
fJFoM9avf/2pIQhAos32YzrWb8AC/ZtZhPE5GHDqB0msHwpi2M5/P7LINZ8HaIzL75DOpUYbExkT
Pw7FL+k8wl5FHLESWOYBEwzfG/e2dVGwnuz1ClyQ2TbBM+zNN2+0qE62aoX5nZ+rHOIv1lQUWKM9
8yIliTW6mYflgyw61IVjOI3U89JmX0TueC3sptnjZfp1VKjpMbTyI2nizd4KYjbLAH/2hjgaxTXI
R5eJaXgnb8fcxWQCV2SkPQFxnR3NDTUAgNvQKFGXIVTFpfwrmKBRA++smI5wVQnxZuxa+N+ZTc3A
epn6WX3C5x3vjHHIEZsZCX0Ot974WenssxKV8AXdACOfW+lbo45Wv/OLY8f+XHYQebDlU/rPvVtT
zG+ybckycN55rvWQlXr3yAr6ICuBxT/OYrvqHuvEOVgxhSdgoq+m4zaI2111LeU+TY9TTvnsYhk4
ZPhz4IRDqiRsjfOp0tkGZ9kz8sad0pGfp2LhDAFSr1I3Ls6yY4jlj5JTNczHhLS77fKh1dAq1534
4BvxUo9Rtctr8rrktYIRZ899qK2ydn7tLTNG+RnHlzD82emWcZPDSW1V086Xt4Aa9huvxrEqzbE+
MOGKBcobsQLmUV5v0WMxaCjDTnp8CbbYZAipF5RJ0LnUDby8RbVf6/uI/JZrDuKKJjj561bRW9dC
X0uacTz53s6mDvVLbEGLk0p0N667pjfWjSDx6jPbM5E5sxTguIPG09RiX5oU0mJlnSuLrFVUDv1h
MAWYlJxN3JdK8KyOCe2KzI138o0bPedl6SlBjKb9BrF/n6tNdVUAu9Ngyh8IJSQoq2rUnWzly5eR
vFZUitmuse3pAoQSPLJoYssuCuiKGfpm9/A7fq8iIGfb1zqZmkjI9w5+cKxEE6swsefB3v1Ad6y5
9IMX7M20qoEw6nQY1M5ck8YX7CTnR/YmebcukFJINWG8hAVrfWYf4nxvU4XJYPA/Ov9jIbGGvOFH
aUaxUuHEQhB8dF1GHDVCEZpJxBU129egGpVVLHjzmfv8e2OuskXYRGZvbZq41Ig7hRTMjyR/BvmS
aOn/JLSK+trfVydgcE3+Mx2TKhzIbQEE/lujzQ+gUyD8U9ggRD4MhfJLh6mZiA3fO7aUTbZDUOqf
5/EZEa+JOCmm6k9M4k6vxmEvDdNjqK4d0OlvPiVvWpFDs7GFwTqezJ8OXiXefx+722R1hE9WK09X
feQ/gDE2ug+2OsmAmE6jf1MmtT3IFozsyAwWuXKbyUz3OEOI7xYu08KpABK4ypLfICtoUV8Sk1ig
/h6U+h4NKoWxybUJlRm1E+inaL/spw2ipbY2qqOtXo7mwRpKYt+CH7mbau9u2VinLHfoaqbNMgZq
VqHuq96iFyZ0E/TWgMNAWAginwmsqrT70stAwL8J+wBLUokW6ZQ0ynUpp4KRo5auWDcWyfGqV1nO
O7oCO9CK0n09Wgne4PxRFoDCoqJijOANVWdTPKDiaI+N1VFCArbxOGXZ5yXeTU+Rp2hz90nCAoAO
NAc3gqsqTy1oImswVHyEafjeMf2oSdS+pgjxrvV1pOoSD0K7vP2tqR2qojstYsHll5lLKEI1FcEG
U0d7zPLkM9zeDAOBAJ6qDLZjdZOqshpowGluABfQW1vhNHPuEgEymLV9VCuelT4c7MO/L/2s/9pV
s4Q2DMfTXFK2qBn/sasGV+1qhVo3J0M3zkkIOLW1Q7xe4shVzOY20yrZuLQKX9rKwtGRKvUe3a/9
krbhtJ+LaNpo4rSKaclNA0potehs1nyh/pC22VX+USce23UBB0EHq1swERdjgFmm7U5D3hufqg5r
jjAfyiwCU/buqhoLqYfstRzaHWww45WwvfFMnLxPy91RP2hI0lmbI+shHmrtXiuDSFovtY+UtvAm
UuH8LfVN363690FDyi2sE4pDxqdRRc2zUeTT/yh+uv/PxsTxPN3WKLuruvpnXBlPJbUkAwzecnuZ
repvDLSe2zyB1iYpR1psfIpSpbhTxQHdLbXatklm16QM1L5mF8Wgm5Yiw0x5CHEehMEEske85B2G
Ktd+B/tSoudNTkXNknqlIdbeoKb3NtI66efzKcU9dA3g5ZwaR2/pgJXTJ77fn0f1PcmjYNfp40lK
F+ueZOwI469CKJrg2UZh8wRxyX+0GtpmhOjsqDZY2HnpIrddgjxdHNXiiEzk8mDRblkN7LTp3kOK
qi2FnZLpoLTxzXlFbGm99TXvzfPG9NIJOqTZssdwxuhcETt8JVYPh4Gh9Wsp3nFykEIaQYT7TGh5
KrOYMDw0wdVPiXNwfHeCjBdtVNEsC4I0eBZnkpXHRxLcmsCDkYuvaiM7Snmnuedl7/7vzw380z8G
eQTPmq5qrmbwZDj/1WQZJwL+FL0Lz3xTcSQbcn7qW8xsTuLtBqNrdpiVJYSr9oZXNZ7zd7yRRCr2
E4SL9ltZMFMZ6MClHoGmZbb1UtgSiks5aRq0eS19gJWuwsIWeQFLMdnUvCMkoBY3ApGBtqU9hIOW
vdASLs5CCFGq/rM0BsoX2ajx69Td/CpFt3qx94ZIwdsSJ0sC8yihIYn1K8+A5l1Muu8Ea1+Ynkso
0YoHXrcO6Y7JLXPn6sGqxZvgE7CFML/8QuMwPUmzPwx0/2wGOubUxjxUo6n9SvJRczKbZQMkwsJg
+MSFgmL42hqmv43c1l8rMs0xMmjga3m6k/toOjP3zjbHyxj531OVkOTRVPgdu2l6bBmjdeSi60Kz
T0s9S3fn5iSTYBiVlPNsqCvfwpC/wcMCAUXRlG1OEDnyiye8Qdi3AFAULU4cJ/TCs6WrxHCUhv8O
BXYN3GL6XDO5w5aayROf5ojIuvz/CDuv5caRZYt+ESLgzSu9lShvXhBt4YGCN19/Fwpzps/oRMx9
4RBU97REEVVZmXuvTYS5VzBJnz/G8sHPI6Zbln3OcYjkpSH2gJ4BMgLqzVXxkETj3dhoyuuUgRth
YQ3X4Sxj1BQ13gctpQD6jfAxxrxdwK4JzTmgHtnLpoHfPFLmvzZhjrCjx9ApVeoKHr6t/GTkFTxV
aaMKcrzx9EPepnlbndC6r//9w27+j3LIU0HVggC2PEtznK9iLz2LXFjuFQ5rKBXPEYinqBV1gKm3
vDJi1T+Hhp9Ma8vkqYixEJYDrQu3hl7bD66zXUirTVeTt5ZNHwuyQcFD7Xb3EucgDTkIbcldVDGP
9GZxklMIphKOxmif5Hepl8rpGuRJ8Kxg7v0hn+Aj6eoyfWTYbxG8rcU3Qw8thjaVfmhmrr1ht+8M
gqq9WYv6IRwZGP/7m2P/z5LvYdcl24FFgP/aX5d8umskmFYOmcQamiLRvOd905MePIFG0fp2xB80
X+c1fgqlRSdDY6W/wAB5BSrRnpOIPDm5gAWR2ZybEv+3vKzmr8pLzcVZZGufZLsRFm57HoWBaC5D
O+8fZqx+s0gGTGKzevP7XNkrsV+iGsDcshyMFTe3GanhIfO0mOTaueqjgu5u5q3b9gZAWStArJpj
c0L1/J4VKT2O0CE1ZTCsY1xZ+ro1tB+dbqoPSpfNO3KsfEuxOIpZpZ7wF0PheyThaMkO2bKUTbuV
sC+l25gr1P7GmwEfeDeFGdx/UDr//hvQ9a9AcnZcTTUMmqO6x677tX1FZQ8Au1KCy2jy7aVxj+TV
cdNLMqr9bUhSRG1Iyb7z/r4qLhGWhIQFW2nzpP/XMN1Tf8kruX0GxMDixVfP8rdgqvYRPXX+UFHn
n+IIjUWPfiPjNPcbyPdF6OXZ8s3imwA1HrazJH00LgrJRN96Hw8a5vf2uaMZOreBlAuUHzqKAol+
qUcfjTcL+elbTh5GHFcR9BOVdgbjgVUqs1rZjBpMTqnpqoeWfuEsWtZpdGyjWSCq46oiE4c/7A+R
gtW61w6hwbLmCvUYzZkQFEXurokFx4lZVzgNxMsaZfgA4gkclDE84HPTVwsv9z9u2zXvZkrt1Jov
TlF/k0TZeNLZ93GM6q6OJBj+CxFKtp6e/S7bpDSRH3tQs1sN6+46bPv0SMKsspEnWMWiWegkJmo3
sSTXs6Puk6ExFxUhmeEclHCxV5yUe9ohjjoilkUpukXYGX6nsRjVHwtNZIwd91DNDUJh0XeC50Xc
kQM+zTMJdU+T4a4jpOiUwvVayckCCciAs0smC+Tmequ6qfyDFNpUbnscoHPOdQIU11HLjzRc9H2s
a/6jzcgByA1/wUOrWq0UHbeYMXguMUducCx94d9GZzZEzu0pOBP6zR3O/Qz9HXqw2PIPJO5jrFER
QVzyh7VaFOamjbzHlN/UEjIsxyR0WslcIlLjIDQ12EyOBconA9qLOei3ZRtHpH3JN4+ovXVIx/ix
svNDNExim8SteUhDq3kSQwzDw+RWk4nFTdrfKgs87KAqHMrz0NuLyIV6DKTyzsirctN20c3O7WTd
a/2K4xwQ2flQLFfhfKT0QECgXlWOiLtAjQAA/v3MdatHT6/u6nxgF3RUbCt0Ao5dW5k7wE2r3sZ1
POY4Y2ZMTGAEP+0pGe9BanYvrm2vLCN9tipzCR6ak6P3Wp8nW20UK5Hlu9n/dpIWYr2zYDhkOWnE
s5Mtt0BNEPdO4FVo7eDqQbueH6B12NvKrvTVn9fkM7Nqy7PZxUdNUYpr7I44+/PUPi+Nln9ff4yv
yRYsPy4RaNiQLYvzkvclD0G4dk1JNnnnQa1zcgHAKHrorU5GhpBL1nfyNafRVp5zrNM2uZd3s3xo
kGkfEpW8H3lzIyV/BieO5onWGjHaAVY2yA7qZbBeXOHqyyuicd5bv25P8rxekoweTER7om+CJDok
JTAaoKMiItVOni3laXMkLGs9KYGO3s+kIQchjiHPv78X3tfeB+8FNYLnoiS25eHxn72PZLSsFkmt
f8aK8DDmnb1RQSsc5WxKcyaCzrTmxc8Uk9WSSal8fdCFvYHPyPG4gOvnyWa6VZKnkFrTgWmT2ElW
wGDrq0oxxbtTsY45JHOvVBsNHKyK4T4GcbzTRDvc13448315LcjQFZNJtCaWtn7JWXbGOs+eXD/z
HokoPNStEG+EbtpnhoE0K/NEJ1Bo7rsnWUGy52wrDSedVmGjnHIwMrgpU+AD7u9wHtXIbNkqRsNd
9TjZc7i7ty6y4zvkFmsmcuFNviQfzKYQW8fCQvTnNflH0kg7xvFUXOTrqgDe2nvtVWrQtMQZPpME
RYwUoklJmu8TpAgrgQk/jh5fR9VLntWbWiNhbvAwqZXFEGAWHskHJub1faxn75470EiL2/TI1Wdi
mI66iZxfXY2lw2cF6/ZDos7SB4ynVlkpVyUq/5/Ag/+tI5lPkuat2aZquZqmf2mMtUK3VcP2yxMz
urdRgrghZpmbPCUQL0Vh3c8JfnDTlYdUdCt1TrRakv1K9VvkPOjx4OzUZFCJ4fBNJAjx4DOk9ePz
l+xPt4wpjk0Gu6xI0aZOovyjhKcleWK2FfObD71PbHzPEwSlqxTe49z1Tok3fMqrsP1cus8W0SwO
ms+9PMxpxc7p4Tz9+11jfYkI8yhpDAIgLCLOUaKrXwe8QQV33snApDLCcpqnWNG6J7V2rbM1ewiA
g6/QEltbYO2UZqgMOTHP150yi2cN4Ax/IU+drR737n1SJ7tKq92zl8ypb11Qb0hD/R4WYfGcD8On
DHRC4IdTVx1+ODrjrq5yxxuxQltStcA7qKJDK6cFKymEwzcG2Dn7VGNOObaVU4+raKUHI3lUbF95
sbt6I82DPgKUetNDFofhVqZsPNCuqhGId8f562jBse0rYl+lqSB0Uhf3pQGkYyBwL8Xjel++/fs7
K9+5P71Yh3fWdtGSaAzNdd5g48vabE2G8Ey2kNOiK03marakSnkL/O7dK2bUIqYvLLnt59KKSQRH
b4HtmPmfPePL/npmCush9KM3IZEIZWokG1fFiKlYv92uSk/WLHpoTdLAwgyeYQw8qLDpCKAtR7gn
n8E5XQehmmxCtbCTazt42RoaXLRFPaJ+WoO/aubw35TmJYdTt7xvutQ5ayZ5lBhdV4pNU2c9FRO0
TzDfAwklNifGi3wIzZD7WA8cgqu9YJOSMsUZQFD32OlzZufDbPZqHo1hVK/wz69Ly1GlM5BFKVrq
KUCk63fnARkXCFCA9ZOL5qganeRBTL170HWybWorbg4FOMdFWiT1RaJLf1um2x17pS7AHWSCbjbL
z9A4sHl79bVSiuASplqwEfi6dmoAJbpoEgT3VqOcnUS8qqjItwSFGq9ZMrdz8xLomNevbJopK2SA
7srSBFkO1GaXtqrCDTxl79u/f1LMr7u4a7GJz1Huqm2atup+Uc22JdaEyMa3aaG2uFu4VJW7NzIj
vJmtXuv3pjYm+yU6NzIinIZD/C5/7YrVkrWnmITyMvpYL+raUsR835LXmAVDfF6aFMuA0YL5smq1
8odmxXTQZpFjoCtQ0zDMSeFMRRTiaRy9Z6vzPA7E8+zHarVi24vnOomnR6ntHBzM3OCSxkM8Fx05
S13SO9kOXxJCsswu3gSZkXOqenGK5kutTx+dundv9lDaT//+BiIV+NoSQ/dp2x5EZMNDH6h+6SUb
gYpDBi7qSRslVcIYH8eW6q6z9Zeqi3vUw/nZB/fOvq2Pr3Fj1YcyyTa+nSGiFtFHkNQfw1gE3+cn
gaDHU6V6taT75k2Wb5SsoB02GBrt/hZX/qwxKggQvShe+aj4WX1Gr+Xe6xq4K6iXyrYrVWdv5JSm
ausFjxA1xYHwn+nQtDMtNUdeSddtG8yNl0jHcZAjgloV/Ft71CfiTbS9SqHr2pd0bkeGlrbJAyN7
nhAxjKpoD2SDeq+F8iueRemTa92KRAxrvzSDJ4z03cIurK034hF7Zq69cazqMaUxYEO0VsvoPSG/
HVCyuFh2p+26MUQoNsSfFNDD0TBKd4ehHotjUTrLzEDeuN7wzdJMC1vCZD0P8LHRi9Ai1M8Fx2QO
A8ojRcEqjDT1XXfL5qACPvLGl+U8UuijvoqtXtkOVfuoxDj6keAOmxZhyIXhpE+Tf9bwT26tbCfb
n26qEnwLVGV8D8kFXVm59ljoZfDqCPdBuhGH/lkFvIq0Qr1Flp3e0cwL13LDHDu4GXqhrT3RRvdr
uWLIhzqP23Ns1xe3d4PrAl6o1HDa4oSj5wgM+aaM1odsmXeeWxz8sBFb/EL5frDdfm2XM/Tuj2pX
Lb/DzrOO8gykdP02p8rcBcWY3EXE3/3Xs37q0vXolBoFxn8CVlGRqv9PKUwL5h/3A3uP4RhEZ1ka
8nT4y67+z1q4H4ktpBTUTsUQhveJsNtd6glv6yC/XM+oruRaGMpL4ykglCDTrWVTNxRYQ2KkNrcx
6fch3sqd6LP21hrkoBFIFv7wqx8Z9JC12mjuYcyi8dZNHgF4lfepVc14I5ZjvMF90uDhlLkExoOU
aC7xXCgGHX5MyH3sxll7TdoOfKO8JSsXA6Bd/YyLuVEkBFqUpnio3RLeHGnnh7DS+v28rQ02Rgxk
StOmGI0ncIjV41AoDi19o11J3H0yJtFGoJ05oq6INwIL8X5Qx3CdZumb2Yh8V07+71yjo+gNpIWq
A3Y8jeH0Wrguyu9RyRau0jiO4jql7T2O46OYbPXFHa38BCYaES+/28/59RHJK8eCH1Uo7mhCND/p
aN/VRuM9uQ5vJcw+Y4VwmrM9sywKEMGgxNCQvc2saMTy0XeaVSvUTMqHY2rZLjHU/ugqHZPJNJrO
TcXEiVate40EYVDLTMkKE3Fcsj9clY55ETJFV9UfjXQylXr3E8Xc8P+UiViz/vGJcnF04P5VNV3j
8+i5qtTF/ddkWeR2l3kcLA6BXTLeYr+/5617kSvs31fUZ8aLWnvYl6IBxWeMpdtJzWPpmePzWHBE
wfdcpXZ3lX+yzGgfNDXKjUVno3T6T6cY7WtuAY8zycpdM3RwE3w7Su2YqNUhM4C4OEhJV4yRjp1M
mg9ySNHU3ExvA1t5lM+Sudsun7mZRjXFoasfrb2j0Xmihyt7VBKjpuaCSCw+RZQe4oAAGGOnyD+9
YCRlae5rl7b4rLW8uTNmhcJ8ZcHZ3OUtYRyKM07bCtnM6zDg752VBEPvnVPT8snXSXGHGWB7yQdB
jIto7QHMiDj0Pa0rTOPxpjV8cCgyoa5hggkFScNxPOdG5zAqoYH2SoQkrwMdP/fUOhcAfxS/uLOp
xU9yYxG/WCw6a0bRhD6VJeiFWmv9HS1BArfmhxpfxKvq1Lusbc4VaB74C5m5c2YTp1wC5UMCMnOV
o/DfLvNQUlVOJRMxORONBXq4Jkl+JGWa7Wtm+2sGTSj0ZXXiqfCOBirbZCzDF+DikKbyadbyinA7
9wyRgRmWv5d6EdMM4pOTNpgI6JIccOkWGxwP1Yr1QL2L07F6tkx1D7oxfqo7k58fQ+ydrOsk8KMd
mPMI7FCMJHeEp/fEbwpGU/KZPyQ7xmPnwKkJvGBasw/7vvzQYdv6cT690MnNL0K1OCR0vF4lytaK
wmzXpOipJXtT2j6Mwmv++mgBFeNbIO21fwpT9ehPHeV6nmjrsIi6W9YS4GgXhX+Ye18YS4sjSnh/
R/B5dqf0nrcLCLtbiqh/r3l0asQvtyRFt8qxDQSKbqHPNb+caScUjibAQ3+vI0c6woaMV5ySwp3X
oeKSD+7gTtXqzzUAO07ezTca09+loE+ZQQDw0r6TjOPca4A2PxLXTA5Et37P9TF4xGKnXCyDDDyz
Nou70k3Znt1SO09k+G6atmV6h1/+qUXeJsNJSsNlYeAtK5SIkhkSyb1lgfuUikMj8m9ShJhFylr2
vSlEQElleyY71GaOZYLZTkie9wL1RcntVxNsyYK3yKOx3ejzpdQIBTbxm27t3ydKph8NYgW2Jorc
lwLD7ipI5uCp71nC96hqtf5Qac5OM/Tqm9UEIOJjL32w7DY8WB6p4vmIBPRvLZGp4+brLYOTwvwa
irB23SsmVBLf2TB20B7lsOvvK/ndzFe2mmiPUi/099ekpIk53Sona4HoLEsn/m0ORx4jZ4tLgH2M
VtsjkVr9OnRNn7By5s0TIaGzshiz51LPN9INIyduJo0MEgObU+dn9s82NF9tI+9Ore5YGz1P52Et
SoOypTVuVd03/uY7Hmw46XEKmE5pKNXzLr3A/fhdWL77YI/BBblhshYzoE8+ZCo6sknr8v1Uo72l
F2pe7CDUV2TFOlfLiin+bIKTCIGrHxzEZP8xXnotjCGYCSdE2jUNVxxxmY72dBEktFhzg6whl2E+
mTuBFpzDrt1GdKauUhbqGPGda7gFc8+6P0IzKZ/RdW1lqp811sU5NEiiwM3/boLvSLZK9lCXWX9R
XPNu6UwMtvlRhoN2A3mYb1tjUI6ciKNXJw0PLRLV3fIXg4gTqrSwu5OiHAc9OHhzJRiI78t2whbU
MHtuaEx1zviiOfmzaBRlNzBh3CDb8cQKEUZ3rqB6gEkjKYs7YTYsuftipRIAjeBjNcAtmf+bu/nv
2k49ZumF8heD2hs9f4/oFijdPBsh5Gv5h60eAYUaJh3UEMF+JXtSuYjJqjNgMwMzrymFsL04/c4J
899KnqOXGjOYi8v/QC/aYTWO6XBLhPLa+iUUedfHKhB1SMkDBDRhDbrMgfzAGZ08Z2v+SIx+Gz8o
cbmJC34/KvF9+2Vwak4njn/BXewmVDJMBF+VMiiPeWomTMaBT8/foOugoKhM+qKyazYxWD+qNuQd
RoZGVuY3yQ6QD2xvz3nA+UAPi+rYAQmjLZ7gSvHC6BljL+/6qLUPS+3Ydx/gM7IHzXHLk5WY0a4X
dbid/MLehQILEBKu7A2wA0mptuWdyU7+kH5oBZb5zppBYJYdYMFDoxKuuxF4az8nOErKnSWpZPOD
0PvjzNJo4/pcBEnzXw1y1+rOnchpB3aEmQPExOHVuNpdjrosAQhd0JH1gl9yWpcW+Nk0Oml7r1Ty
N8XwbaCjebn5M7FX0+knAv3yzNZJE8WHpGqbaOZ4vb5IIEiJOm/D7D3by0tHWM4hLxyC6CxBe6U1
870sWcrP5S0i8OKFKjm7JGkfXezCUjBxFcZz6eRIeqfCPSzgz6INcP28ST1wNoF6a/tgK2jSYG5h
W0M7o414k+X6X1GOydtBq60J9ssAt3C+O8RAst7iXEs1x6h3g6jibdy0gqWrnWFEDH5gM5Kx0ofP
VRWTzMK8dy/3mYEsz/nM055Tt3DXDQfprZtXISZTlzYSv0sVCljbiPPyg40jbMHZZJMi5eTomy9X
YdJskG9Nr0Vb7pMAsk0tDXuGiclG1ljyQfr0mkxTT91SHhJBKEuz+IkowPGnydlpZVOmb8OC1NQP
kyJ1U6VhdSlia0dutb93INisUuEHGogF5lU1gpudQeSKrAFDZ9D3hLr/Yu43HSw+kscI4Mdd4YUm
93nbv3aN/7ukjXVdCMwdSiP5PhfkchFL7DwHY5DAEBrXQ41vJp/G5oAqRH1PIVDIdBG7an7Z8vOb
FHzEq4DFPe08hO1B8kQv8T4NQvPeBmZ9dlq8MGlCbbhkEQTGkZ/LgQShvqlFWb1a5n3oNLgNZ22J
r+SvWlW+mFFfr/PZuZPk9VvnlckDCzdKFDbMtRdyve3aLMLOr9oH1Z4NSo7mvERlvIKzoD4z2Law
KnVvasmQlHH2pZit9AhPfiTJbGvWzb3EgzrCwROnDMOx51vEf5DfGjW0ZwrLJ+FO6FnmB+zZBs0G
i/8ZC/QqzbS/0nbnRFkAn8tSpVaVuxZF227J9wyvS9pclVjXehzCo/ygomXjowQ//jJkD41eZ9ew
oDSq522HcWx2DbjNV1iHglWaGmg3ULstRzovAUeX2tpbn/A5MHRbzuvDq2zxywevSb6bbV4TXRfj
/CbV5iDNJ/LBZZQ4JOE+rWxU47Mu2codcR+nOboFSglr1oHoDERh8c8fu66H4tK6IMznpEBT0bsj
ubEmPZC50okUcZiUBHSPQaXj9Xn+jI0zumsi7SlJyIktOm7yzDXHk8d2IJG2gGDEJXMiZ2U6gXhT
fdfeMRcDC2w4F5QroCks0PVFAFtCPkOrkW08wQLr41jbpIJzDUlw1pMaKsXFULpfiM23ydBmr5pZ
Y8nPCLZMCDihxVJ6O/l+23GHDxeL5k7uqULQXkWQA8WlCx/UqsTd+fcztTK0w7JVTQZwL4y8z7EW
hdfMMYPlIfCqd1o61RX3zEESzV1tApNmt99ECg2iGJEqR3EWnRxu4TuSRKaND3iLyTD4/pAdWgv9
/hbNTmuzHRHCgzvb5LCpSGajTRl5Y3/TsDk9QcaGHzNyR/WadgubAbpIXool3MfPjD2g3mnjKEa3
Ty3VvMPFxC046SDBarvcc8hCZRTqzOs5I5C8mRX0TTnsET5kPAThT4/hyrPdfshDpLyIqk9rUn8S
Y6eDxYFtx7zNvtiobOy01K9LtTdpv0kXEvDaSgrUubdfco5ZVt5ycv21hrhhK8srr1HKK6LPH6VW
Dz/K6b4fG+cnhI2BUeForRftnabV4uz1uCHgwD5IZzLRS+PO0YxhIy/bbnAOy0rVm6s/hAJZQNj9
sYF89krqbwuwf0Not7E2h7S8KHZlP1pmSYuROKSxNdijQldcOiN2HrOmWF73yEbnex7eda0dl7DD
UinXvW7nL0URWszo8+/0Vtg5EH3c2qD7VOvYfnVVLdj6tapdK7VNTlF/HAYHM7bvOI9VQV81yNLh
xzxLUlgQnu3IzlajFfX3DKmKtZWN7ic87Tk5ftu7WfGsJjS2jCJ5RWJhvIH+oMCyzRefKm7HgL9c
oCGRB2ykmS9z/P5830p0kOpBjH6O0jClHSGD6EN6lS3gPLDnirY1d/Iy8uJ27TdjRY3GOCGaI9HU
SNujhHb2QxoYry34zaET8UodOI1LejfnJndbFEO1sSTNoWJ6weTKP7Zz+AChgQRblAzShtrBexY0
rDON3sxf4doclWuQtfBq3f7MCsMwZf5sy49/oEfFakQGfoIaGz7pRjqcjfmPyK+KIG1vrKIU0tUL
I4T6hlrHexHDW42j7c1utPRuRJe1SsOQoDjL+tUC69nbmT3tJBXLcYMPcnq9W4j09QEB15P0/bIH
ff1T5qj613hCzDmYtks6ruXcT38/g+Pz12t/ngVhyO6cE7op/1zhJ+JqhPxSDCPfOwK/Wkcu8N2k
ce4RWVm+WVr31jLWZkANKIrOc3tS7DrdBE2dvy+U3lwRD1qdX0w1K95Ulw/j0HF2HMYfvNpCRMYU
jHzlLegd+7DEXZHwjmqq9IOdtNVHKTVOnds1OYIs73JVxy6grVTxEpeee3YTUbGuZM/yjij9JmL8
CQvUE9BmUHFG+EbwgAVWm8PVF/MtD5wedPg8+WPoEKtZ+jB02ADkM/laOL82za/JZ7Eb7AKyDVZK
Az7EAr2KS87NTvKy0csT+lpjYw8o0WUSjgzHsTkG7QixorGYDBAfzPDkSyKcmrkbdyRsHScLqOkZ
jtSmrE7LGj0Sx+I7YfeUZXb3hOcYYSp2nTBsuyfVbG2QdLa9ll8cjYzYNWWEDIzpcBWEWYwCB+W3
330X5khyWwFtuKm79ty1nbatCs9cp0LT9uSd1jBc1fqWpQxuffLC+SAjxEryhMwbf0jvOycB4e/q
9TNztIptG+SFqkcPhtPrZzSBxqazoui7kr6T7hV92Pm9BKWgGR93waTzIyaWORtZvbOdqq+qifpQ
CcfTH9etHnbaZmi16jABtShKdZqP69U6jhLjQbH03xXIputIgPSO5Ryzklkal6kLmHSY9reyAGc1
H8grLPmrtlTNPTliHFPiOt6mZdMvyalyyW8tcU/4Ma0k2HzLuVUIcp2XdxwAE8QfJ/p02exOf0Iw
e3CMm8mMNrKuCLuGFcOZqk0rQ6/j+ToO8SYVLnuUigXhux6N/PuW+zaCvNk7gB4PeGDLU0Ag4yoI
AhKU46J6D4kB5STlOi/kRazSsg3oUA/ZGUpY+NZ35kqm4lkcjA4TqQUw3NRgvdhMDOZGx0qpb3Ii
KOeA1URYI9PIS6V9k8Z+WhklFLcgOEjdinwtNatsNRh6DnsiFuvErJt5ebF3f/lW8sJe888kmxhl
xlmb20uze7IXTvdKNjpOyehR6vvIaIAlEdf9zkpcfLh4R08WylRrUJx3j6TuXZ+bxBOObviSZ+aD
3/DbWZhvyL/vilihiJpLG1btna8XNS4FVwFjmrA9KXyAMbEhHWTLbAo+QuVWGvonU/GAYcfpVR9d
5IBupcCMt4xNEljUYpMC+13NknvuzOiRrevF6UX5QddD20LThKICA2XdzyUf49O9FnrVs5gliyo6
WBS72bOsF1BRFffzVWPpwamuPXVrjQwOp6oJvvlR/RC7vf67jYBHt7ZNSklibhR99H8yQCH0V28/
eAv9VdTbxQ21ybIWkGLn0mtHeAtPHBGjZnbfuxxwCbpGzmBzXrAScdxkRBVeEj12XpRMbOkRRYSk
aPoOAppYZ1WnPFSjEeynFKCa4rb0YKA3kUIVFlsXd/meg8+lE9H46UAm2KRJrZ8iwCInPmfpKtbY
souiycmHdylUjK5967rvtU/fgBmyerGnNr3oRDQs6WelaV21ggKkMkZzp0RKe6xDm/NXSZssHXrj
UmfDgYP+nKxxZLKv//rnkzB0Ln7PXAjSHadJLWtmlJ/CTRBHp9SKiDAzrXNGP/nRb6DXijw/Gjh3
9rpBNehHdn0SOj8fo8r6HTTJgdIi/ZF5VNKhwqIGjRjRBbHdQ9i2V3QH7X6an4Xza/KZfA1AO+gl
GIGoID2S56t5pRqdk/Rtg3EtFZ8fUTS3tk6rxyQtbmGtdVdyGzJMd2w3mqHeqV6Muddwp1tmvdlx
0SHJD6wnt+yZ0k9F/4ke5971UtTAZYm9dcAhw8HziZaDv3FTTzl6aZXtuthnwj0X+n1SuHd0Tmkh
WLuhZWEfQe6cq4pcZJnzpjOiYEnAQxl3xqNnkAMqWw78xr1tG1ruc2/DEvH1SBxzQ7PXqVtPNDL7
/zoZ1YVS7GxTdIA40h2GsvqHFI1qhf/Las2PprW911A4v1pLG9duPoyLJ1DL8fQzNCf0OV1J6VDU
5d8Hux1evalJttw37dV068fFFQi5Dlq/Mx2jArijvI0ad5yOFREba0N0zxZ33RMW2XilWHX2yOHX
PmUuJv0614NP3XozjJc+0JOPWZp7cEaMXPLIzMsAmtOP0hTALjiBrFFjR0f7p4xaSFM9vRhgLWTc
OIK87t7IPHxAlZJ+eAqjQZG01xp536ZX1d9dpPXYM1Rc2QH9aRab9jDYCU3Z+dkknwVRtV96F/Pg
ZBW2DcADZjO/86GJzoUVFI9OZytH2TglUFms2eryk5MgGbMQsO2HoPB20Cyn5ejpNjrho0kbLRoP
bUTiuGw4oeYaBw4LqIXprsElKVvqjVWNXm/rsKw9efAa5VtZeDU3YiJ+yTwaqWceKvje+iyy8OPP
2q20i+lX1qEo3UdAbSgYdcZGiK3Euoj68AhLrz3LZwVE9UNjTdsFUhoeBHf/M8wHdySBzaF7mldJ
OBMZZh6TkcbNKaiDYV3qo3ns1DrY1b0f7TK191axTXh834TumaAGMht8AYeQrJBU0b6DcOjYMjHE
e/VQ3HugBP/6whxFbJrlOaxbbZMYY3BN1EpsRUS6jjzWxjkzvTScTjrTqSsV23sw1AegDMVv0gq/
PBnS6hB74KrMNvMIRVGGm1nhgs9cO9l4qgoIIWNbuXaVvbfzYK3p+XRtZjW5lJRriEPOVWydA9PN
1+4UTHt55oDW02OYsqaNvEwNN3gKIGES0ET2jF+KjwWFAyRkoG2eY+eYB5ZGbNZneclZWTtpPRl2
8rUYtTTsLqaYSKqacwmoFf8cJeGDOqrOOog/5SlmUbi7nQn8k3KdA/BKYt8gyDGUdBA1bMC6EeXL
xLyacLrLBz9KCHQTJGly6Ee+HQ8bo57gUozNX2VKx4fmtNyq5FYaEB/j9Rf5pOUPGE1MYFZOzGTV
xrlA+5HeRxWZ/TmyQV0tzQ/KPfzAzgUpieJ7T2quBc8Jn+NVXzT0/cYwfI4Ku9hPc/dEfpUBdnSf
JsrFgWdzH4Q1eQ0alOF6yg8IPyLsGgJ7XwE8Y8xhrAaFcgfyblxnefoOIdR7msp4Oo4hzvWMc+Sn
hbGTlqXYF4jQ9gGn+lNJH3b1pyNUMu/e2HPCkes73RovRv9mOAQCsVO+LpEkpYamMxLFWS5vbj6e
9DRJP+mJEIKtheORY8G9/KQILbO2hp6Oyz0sNfxOEF/KztIvPcKUPaXyhFgl0Q4LnUsoxp2ukETh
R071EOnDLuqydsmT6opaXcUwn/Da4hQamoZeSjXkG5Ye8dkQQZbpgbtZfluOJGOSVtrNhu+MDTfr
36b+GqENulsKKkFe4koOaCshIFp50HFE1ZJrHx4k98LN9Xw7tL4CEWgMX+fXO1h0OvqNN1wC+dbq
GhY0XVm+JqO7KAqjvcViwRtLfOwsisY8ABWh7jkKRubNNnrzt9/aKz/U459j2mCw5Vt+rmpf3yzf
Nb1qcrgYQ1JWWk/aqNNJTPF2eSKBQZYqz5FLWVHodOMVNDIf5mBje4vEC+i/9iKYOaz9wnpDrOQ9
KsHwosSW+T3v669PygIJ1LiCM+L8yi3CwsqYIXVFWRZT//xUhvx70RfGO1l9BeO1sXkydUzs6Nna
c+4rB1Kfsz3qM/uKRRebPD/1VYlnw/z8LJhfi+avfv1zWS/pky8xldfOd2L/JiK/xlzShy92zpiE
nAn1o1DFR6iWxs/M0bbF/3F2Hs1ta2ka/itTd48e5ANMze0FMyVSooIVvEHp2jJyzvj18wBUX8vs
pjTlDU1QNECEc84X3lB0WNo4JfShyIJBq7u7IJaaFdpG3aazkQl1cnJO4RfVhujC2Hj0pQ4tjjVz
E1P0lyTQyTmD+pUo/Gte4BfgZkG3JlbGmbRInqDDUnxUW2zh+hp/jnEzyJEoRzgOO2vR3YKRsWBx
dsE3fPPm1UiXk6TsadzQYCDvq9aO73OHtmhpZOYG9DUpdYqpgxmSKnneCPRQ1Be8VbCUhg6YeeEN
9E7jOU9BsAJdKG6r0MxWEVlN5t7nSv1lcqMcTE2a+WniXfcs6FfCBs1aNNbwUjr9dVOn/lwAoUV4
v4mOlpgJ3kYGl/AbDBvkTuLkTbYtT1FnIdKDvakVwaLpBaFzp1ezxkocVNSs/OYI18Ed8m4i09MV
sHGdUC6nLYqs1S1h4D7KkatOE2h6FFi/NI2F14ZsjcbFlAfdGPSgDtA+db0fmI+b11roh3N15Mcm
RrBQrVJ6Bt+dw2ORq0vNSe8j3aexagOdEiOFKVGUL3IdFfeiDvJtk/TOgpLOVd42Gck7y3vhJ+ql
NbZpp00N7JEoDX2ujR46Px01ghIJPjlJ7WUPxyOpyvGqjF+Z/hBSl6RXGj11Q9NeSSViAaWZWgvS
O+0RxaYeBczcRWhymzktyNKWNEDUloRa5rhcjZv+cEulAnOTsbTd1BqQRV3zV9NmZCFLKQwPYKCZ
7JGBSQ+B7gyXJmp3c3dUUdXaIV2aCfkUKn2TmRAGATmKj5YXbI2+3qLEZl4qlawtk7ihHsMIvZxe
IlGYx3fcfgyaklheSvDT8tnQaMpl3pT/eiszbMAFt5yok1zEsdrsBSva0vMd6b73Sn5d5KA+m+Ie
VjffWyH0B1G7t73wYJ6aYTlHqCC+hWHeoSqgIIpmxQ1wkbzBMKwz7mItVi5FptIwHzdr3VJnfV43
2+mBoZINFhuc+vTkeAlmdZlD/02CmTLBDPyYBRJNIjZHFSpfRO1ll+CJ5dJ7Io6pUNILnC1yINYy
9Gvtq5betj7XrtKk59COj7bwU1nZRCR23qhoBh+rzEbsXhdNtC2icqm4SXqbgSW/LdHgno5cjFuZ
LS2muynJTrwqYhmjLam5mfJ0rYNulUPTWyUmEUdSlvI+8RU61ZGagk8grU3MIHuSXLrXUutrGyWy
jaVNJVjDh/JHAIVKEP8ByYlvfTPqn9WObha+GMpWbcDaWumWiJ16/1i/Cm3zunK77QTfmF5kKW3n
ceb6eKxqm7ce5gDMBdGgERXrjjNoZ+/DRlaXfRw6t4ZpI9FaV8aT5+dfe7V1X+FSz+gk9F87agRL
paivmci0Y9HY0Mx0kaHRP8czqEd31JDIxtBOdXo6vV6W3iTclF0fUBUoXVzB/94kgXI2Ua3288Ku
zJ3XJCihq530JXXavdV5M6nzAnzTGu3LuNXaVXBvRTAGpxU5icRzQ6Vym/qFvaisDhGEgRjIyk1l
hh+fDYCZrNaK+vgSL7/XycDMCANz38S03lugACkrwNI/EjtSZxWhLjWPtN5fTd+dXrgZ27YIsiuj
oKiYAHWgEml1hxKotU6xEWAbW6GRAP0scYTBmhel5jC/KsZZXEbb9crL28PRxqlNglVqAUFmPf12
xN5O8LOipsBVubVYdOHxV0/HRleyGhOxgASnaPfHOdWNNOVgK0o8BwtebqfDuHCE12BYRpZT5t+5
IBxj1jf7a6N7ALVpv01KQXaV17u820UC0NDoeTwp3/nAuFUA3TiOiKsQpE4dWPGhqeT4shEmRM+C
yFB1teSZBh9FTJYrQBKbRiBzpCEmj1o9Kp6uKNrFJPIzqQ35HhxHtQ2LRUkKezTEprRAwVLt3jbp
RqrbDPktJSSTD4jJqFxjP+aGnEzEmnzArRIOdAkWzsbFQ9giWKqwdVdSigmiL8s+6mDKE+VgOHeT
pHI7qEiwjoxdWnjeBQl0P0tSvTlIQdstf75D3q09uBCml30Wzm14pVeTMFMSelegk+TLIErRDYhy
ENFUEY+CEqZf5DNTR+SSzLy5oiSH6niee5jR+HK6ynEOXSfCCWEAVMoil+v4q1s1DGRqaZJO5Vay
GnE7xKjuFJYM0nYo7xpfci4tos653vQVpfF8F8UuUZ2L4l5lSU9Rq30zUoJhIz56QU066NAdBh4V
dMz91tm0ie3i1qNUW1ykXCTMWFHcEGDntDn9YfpK31TVlgjKu2zHdz//OpY1jzs4fq8eHhR4hNQJ
XLSxNTinUF29bUpRb2743IqgbUY7MAsNc8NJ6QFSc9hQj4TpG+NRpyOqJPuDe4uaeHv3VtjsaDnb
4mB0Q331bgnlIym7VYuwevXdnDimbJ/wQMhp+NhAwmLmCwlY/wrm9900ISfWYKCUBlvWy1fTqPfb
1N0qNmKETZO2Gy1sRuUcgv6oke+OTOK4ovbRouDYjVUXvT4Y6JN/V2y9nRH7v9Veqz59DPE0vk7H
ehp+YuWjUaFXZ3BDkEfVexfLVAUsSgjwfNnGVr3WRkuoVudZ96nX7ieHKCoBpBXxsETYcVibtVxu
irFk1+Af90W16odJEdwbrG9ta/b7RsMBcGyH0swtVjX9sHmhNqSa04dykiyVUmmPPkc29WiGfezv
g765tB0/fnXj7pIRHr+WTnUZctOOJAIwrotCePrWD9vsMS/yB0hryUGn/POQxzfT7+6y7kE0BVxf
xb2dbpwVu/J1Ozg3dHHVBa4N6kWQoQeo2iwQVU9l0vONeGnYoXhSKkBMY504YqgRqMWXUuBldxLI
fOQb6bEnYaTOJPzlHpM9DijJohRNs52OLAeUqC36YGicdA9aT/QcBrdUWV/lVk6Js6kZIzwTYD6X
BnvXSur7vFW2ClKEkMGU+w6l6IvBSsmgxnw+yz3/wmoJMqZF2I/Mm7aR6PRNM7uiovlYRK26NUe8
GXjUfB00nNWdU9vqI8Ig5h4lvGpWjYixuAbNWHj+SG2XNy5ohrvU6H5MUecYYsaV6L6AoWnWPR2a
meGogK/HldfDyf1yKAEY027B38LvEhyX5OLG06PttIZNWybrV60O6l44jTQbRI9BgUGgGFrhX6Nq
2g8r2mP+yHpvo/taBA4FSiQJQOTZ5cKwCRutSvavtJZ+s9cZ8TfTWmWFWv6FGGd1/EIX5z7JO43n
f/8Ctrw0tDt9e/IlSVmFUVSd38u/vjD9jhIXzH1leZek28GupVI8QzpIQjtObYGUeCPcWx7u9Bq0
5/h5YCrRMtYSbRtkof6IQ+7x+wLLnzU6IumapnCFSYqqLOFH2zcdajzTE+n7Q/m28EHm27bA3kgd
xzyxw7kpR4b5eZAlyqaAJXahgKNm96Zyqfs+YTd6TjsKs9NtlwxMUyVpVMOcFBlkOmaGVS/MvIuv
wwgAWDEKFnew7L1EaGjj6RS9tWbXK65zDO6EpfTrJIvfNuPI7tdFVb30eMTMkFXzwahY7lw1u+ZZ
tuxHv/a6V2SjsXOmVDqLaeqEOcGU33dftVrSLtGIyua9wSKZK6m17y3fIRsGF5oYsf3YyMY+y7EA
VmrxKEeB/cWulHIFOZcyCYPxOvTpnIaopUHv8f2LvEMxJ6+t5BY5mXaVdCLceQAVLz1nlNB0IEnV
ITL7CZ5D0+OcF1x7MXxVvGbj2NVuCgmOOZ8wGc8CTUG5Qgcj06sHre6yi3wkqZAFl1fVQJI1tZS0
XHNuyF7cS/Ba4bIee5GWwKEObVBclLJlg+vAvtbYUWjXpPs+YqxA7WOw/DjBT+9I9d23d2TcRP8p
shRk79IAjNcD4jtMie6ADk2l6uV3tQGCa+dp8oBQ6Xzos6/yJFgP4rrZw5INsP6Nxl5zTzMyL6Vd
VOfWYXopbdyQxvjBwjf+OlYGTE6SCpoA1blpfRFob5MTWX/J6IeRYY1/NUkW0L8LzWrY53aoHZ+V
gTKqVEn6oz84SxyznQUJElqyVhxd6/hKoKxVZy9x1S0mOWGHgG8m0I25d7VQX8E0n8eWm6JKCrIW
TAlnEqEiObdJZ1dYDlC9HlFbFTo8KOqziVerNZdqbVjHXXY38dBRyYSVTsCx6C2X/Lvo/QvHEMVx
IsTmxb+AV/y2aYgceNVIMfNl6UUKwvBGNvjBUl/Qv0oJnWtsIqAQeCaA2HQ/LR2ICDsXQZDU82nm
Tkt6pKHhHw/g2eo3i/bdfsq6EKZ6xoLLpM91g2Ctstf7PgErBTwmQ8EPoyu/nuF1ZmwzkqytP8jF
Su6o1h5/lAPYBHkS7Rgs4gfVXEKFer8ZpRQY0cTGBdvzvyYugAcpGLy3d6m9ZxVqbqAm54sYnvG1
YQfKpjUy3LcTlULtWBfTQRAEcE4PoZpJ1AqGJ3tQy9sp3k6NwMRsPQAsDFdAa8TyE9qC/G9UTU0o
qq1rQlcBGFnmSDR6RyQqEFqpBRqrFxl1wkWp9ZcT90zxUWJosky+QDdJHPIkuneh2MdSll9OnAyQ
Yzihp6OvhRZFYt9k0L1HuFNnYoCHgEJ0j/woTdQOa2rEd6Z3oeLh8uVECtUVUDFFjK2PWkQUygg+
Zp7r23tHjHROOSnvRN/qaysEYVVO6k/kZriW2gO9Ma2HYhXkCJ0HMAGbwVpoQ6oBeBiGxyOHLdP6
cumoIE1Bs1p+WF9NEOOfYGNLim7hnbUgGppDZTuIYery7VSMH7cqq5Rvjy0rtuDqr63AWAPq0S6n
Botc4dMWNeo8ROHCSnWKxr1H8E0GfRWiZBsPA6mLhPNqINXq7oh0t2CkrI9UQ6N9khRX33T+1ZHm
UXRzSgnycoJocpkYjvS81BjcX6Fn36cf1ujUrMYtlXFHWWLkWpl+6a3xYbfWtp34W9f07ANRTTTv
QJrPcM2saf6rHRR1xA6mvUybodev0HXzwe7mKOIiHYcnlSjBGXQE13IBenjmhVTrQFSkZAaycjX1
HIocmAQQqBqmPDnZoKnW6ljdNir8fDS1plIUqv0WZxnlAej9amLnGSCs6EoAH6gtCuBdALkpZ1g/
Rm6ynfARPhXJeT600VXg59qmDaCIDJSiDl0cNHTchPdX0DpPJZWuuwzH37mNPaF0N9j2rKkrHIwr
lJ7dETudV8qd5sTWCtUlGTSlLG+koDM3UpF6B9eWzLnpaNZzls7lTmyn7DGISnwj7fir09Xa3NPb
7MBj/wTUPb5wWvdyqmZotlxeSWb7AHbhKSK4u0wL356HTmJtjJgxmrSNu21GJEE6JCuWcQQAKu0w
RYBVjLW9CPQjI8WNlAVigv4CUYIazwBa9q5Ob+Y4M6X2U2/Y/e0gI6yv1Rj8ycLtv8qq9JTgNHqo
lZfJltYv43zTmxTEwNLZ16EACD6L6wLrLcy6lr32JlWBUNb3zPSCT0iI1r+JbWliZMqjdWah9aIr
J4oKBDlDDiZV0NFyGL1hNVYMUCSMc0EpP3G9ywplaa2A01LBl1tME0vouV9834nvjPHz4u/PYz6X
tcDfYusqz8tB6Hd2nmAebjfxxTDqf9Br7zZ6rLRQWKM7Wr9UictoDuPVWqVTKwzZEnXHoN40OpoB
WTTEtw14MLj3ffAM/bGYuRq2YVpXbaetkhj/+HkkMu3G0B2SLz95aDrF2raVgU3fuJnYUrxGkfnK
B6txkBCSOuS4l25sDxOe6bNw/EMuRdmVArg1QyQGrfIBtF8mNz7N1LRf9OGAfnpAT85LMhf2yNSo
IwW38zUAA/EXwpmj8f3w3VK6kzdDPRw/UXgD1h+BdsuXFm3NqSZuhTmHXhUbiR7fZ8xl8Stz2ULK
TFXwDlN0/gGLPHmxvF8ebAFRQ7fNrYSwyFxGi2ucKDIQQTkdSjlBPLKwDW83za5+W0gria7XqD+l
49cahlcqTmBaNtY2oseJO6Qp3EbK0QH+BVF5hWFkuYQeiNZMQE8Pm0Flhuik89eA99WU6KbyrQ1o
8jKHFWAxJeyHUahyepHltljpefXgsgbNRGe33+LsMOmUTahbq8cQvotSB+Howr5uqo1F4ew601T7
evrEtTt/E7cpkroZq5w7XE1IIJcWMWLbiXstrEwDYoDllt/o6PE5bbD+CZ0iJtF3Onq5QW9HT/ST
6AU71N2nd5llrLCrHg5KKGurgeT9gnZBdB0ZLIKOfe0EvksDodOvdZV4QK/wExi+xHZV3VR2nN8Q
iT30JjAdsP6AxHHSGmalsONZRe6yrotO7E3c9vYpOgJLVvBweCjjIrsGmujsEj/YJUZZ3IQgLmjC
6f4OlZ0dpRHvrqhV/VrEwNMo9cjobOaMG0L50MYGqn+YtmIv2jrEjgvICPXDkJaX0xTcSWY6B5Y6
MBYQBdMHY2fA6tshABfuMC+AiD9tG1V+/6aYpqNwL6V9vEoQILhGyKLP8RSXex+vyjFZ8uzyr1pX
vBtTlvyDW8FVVAcJ0LqPNB+FeQ8YZNUgryeFOJ7HeFRGuntLYETkjUfF2oOTsvHhjoddY35vJeWH
1DnOvUDSB0VmZ+7QztmYnlw+wtBdDW1VvuilRGXQNoZL6McZkGmSIskpXnRLgRGoRsq1Nrjf/CHe
y5Xd7Do3aXeRkndbaNYbeWjbXRygHgohRed1+k5NNdDQyufcdy6S3k+/iEJvL/yQh9jRG+utBvJx
8KadmnXYKtRbHT1SbVQqUU99fFuPHoyX9elF5mmHwEPMgZGsPrrcYLIdLbhOBwIgwY9lJUJi46fW
2KQw1kYuWmNuEywLUV9NGlfTSwugZ48ke7XWahSni1Y3ZpliSqugbvoLM9ZvU6kbCF79pZgQ0p6I
iy1iX+RXuTUMB2R30SuAzLcoxnzh5+aUQFNlTOcfX4l/UxxBtlrDDQpdH0MxhG6cqvvknVFVOFyL
S6x4zfVxOeilxl+wgg1LqQ9wn6l9ICyB2YQH4klIhpImlgmuAPd0XKPuxta610DWfXqsirsxzVy+
JxK5DzF0IxGARoBCOSXmbjXJlnoy7tp+rgQLO/S/FhEguumj6Y/Cc4yr8T95Qz3Wm0fUTIPe5HYC
S+R0f2cmOL3LCtLFfYBJ3oqGFcT1WP6WNq7Yuq4RLVjTXVhZAmCgGTnZkpZIsiiyVBwKE4+dqJpl
Ztgfpk/MbhAHYESPKoyri58fBb4M4NTs5i6+KTOKz2Z2RQPT3OmFutOy/KJsky3qlbRLnOG97Y0k
G6sj2AA1tsU047lMpNfFpesLhMxlof51NFrKDe85zuxi5+nD20utOulqAEQFTcTNl3HpQUodq/sM
Hc4GVYW7wFTd7YAqnQ9d3AWH5quLysB8LS9MSDl1+ORFcIaLQnrpccxF+nxNKjH8AG+PqyJvej6R
AJdcxT02PFOZ33CxdiqV7Gqq94M+zRdHUy/ZrK/puYT0bTFxAYikXSQyJlJ/f2QMyY2PI/ZNk8ZI
a5CDXBXE2FeJSfVoqh9gUjLkJAw2GISRmgt1w7rukdGTDY9msY7hwMYSYPxU5eWYPtdD6G/MGPfs
qdMh7LzYHam3tMqNZRHAFVCMh6lFm5pRjIaNqgHzr5tPBodq/ds8YRuKrBiaMvLSFeXUJKnx8cgu
aBTvXCfR5xNZIIidH4aRWkDjaPAkwHWWiV08ityodwFwuRkpq/5I2Zv8XIPb4aflnYUmL9My79oI
+6tUlxeh2RR3iCu8ff7zGz/fAdDKTJDZ0+STwtnbpaG8q+DyIQdctzfF3++IgN8+c43sJdOCAY8B
OhoDJrUXlMcpE8hV+jzgVbaOhkbB8cDM0PLgnZHfT3xsM7qBduQ8qxECumNf6O/Ifuh1rKECmSUc
cFfnOVRUxqHF+Af1paGyfATgQYawjoy/xnEWRluHj3HVZ1vHbFB0TCKylxTUO5JVZbr2vETbDzA7
16ljqRh+hNRJZAnuq3OLRpVcU8vHtyVkpF0WWPe0Gelw2Qbdc43AWmuk6VU/qqH0QFnXeo0Zy4Qg
HMBgryPwrfPqSDU3em9ZFOFdPYmK9LGYlWH/KLVZd50b1sCAyZ8muDANkXrpNq1EzJIqC4WeNivp
gPltHCurCKOE26ZUtS+RK6+cwAXeL0vSPIdBB/BZ3Kqodt+kfYPQBuVy0xoQq52EYywstufTbzNU
r15CGJJWqZ9qyP/IaxzwzAMXoFi6bvr2Li0VbhlFpWIUGTYDyuHoBqFR16q7LmPcqCiBogeDEtn0
4nfGS4iY42XECFjakN7X/GIcSzR6BAC1+ivDBKNS1JxymcL0nfx/0MTG/NFR54EUK7veTzCiRabd
2NilFGx0nJYgOkb5coIqDZz9gvTWWCHSmVx4XS3NJ3XSsYUPThGtFzuLBJZ6XbH1OjO4QFfCmxmw
jW9URgg1nsyaT16JpcHal1e+PEca7xn2uLwSakCjb5zPh6YZbmBDAgepBQ0A0t0RGoiEbbaXpYj7
nrsBym/GS1QqX6Z2gUlJb65VNQ0BIWXPPoyI1VSVlJqwvzt5l4AHhRMgY8CnHZrRDrvmBlyUavIy
Se8FuinNLMVPlpOFMwFgsRgsoc8dxQBWiqh4vxmE+qBpzm1YpcYXkUXFmr1i9eNxMTv3RkmG58QD
TTPRGxJa1LMe+dTNQPn0IiCcbvq23PuNQf+s+jbV/TJVPFCsam6P8uTkwtLGFLMpHba7JL4MsxwI
XZKygCR7xXHLL7URf1FdRI/tIgKCSRV0gHWMmIG7n355DhplpfaQRYF0K7vpJfj7nYktT2hKu+NZ
DYZJYjC+AB0b1qD6Xk1MrBaFLpvzHgmHbiZLVbo/vsUf9iIx0dv0YDyyusluvY3oBNpYUDVhRXts
jFu0VN2robedetKT1LoJLz8H8TOVQRGJMzbgeoNZFuv0yjLr9pOoxjpR+SGqYcoWpEAoEwpko050
1NBNT/y8ltTL4+znymE0N+sU7aLI9qor3TVn0OKsdAm7z1vorUT9yO9w+kxKbRXGo+Swi4a+UoMv
8ykT78wqD3eCLvYuoY0+zWZ1V/dXaa63W9MCxaKKMr2pxv6v6A35UuAHdgQ4TqDHihrKom4zbCyw
IthnNebZIxaeyrEjCiS7QLrvk7Q+TOIjBe6qCytuQbbllLZ61GlWEEIakNaGuxVj18NC7HnjGjEc
GC+9wRBN/QYd+OebtMQls8QRDPKMHVzYlVDnAkDHQ5BVHZ2HpAC/nhoPZhwCmHUTa9vTPXvAfQis
Ru/h2pc72JRUinEROla1MuAbfOkd67vVV8YsLTGHkUVETIH52T7NqVLoVNxMWgZLK9KqtTwioqrA
phJQONV6qgjmmvZSiDTdVHH+isCcvkKLCYMZT0izMKMudIywpjBrfEkBgc29AE7JyR8qpb8uQz2i
FgQCMrVwaNJHyxMVcf9121OvTywIyDC+q0eEXB7CSndeHUjqGsy6C3hxysagXzwZJlF1zmclec5d
FJfPmQQCWUCUeiIUBxRDH6lOFAT1S93epVYab027MfFci9v9GJ2hXJXN2g7Tm1IJ3PkkqVKWwPGn
zamC5ZY6YgjJYCKrW7/GaQfoIvyiABNF9wSxmLyqnlsn1Gc/NYyckfqd6KnLs6RIK0J3eVagSrxV
JkhdkYa38IznGcoFh+mj2gBBlhslXHcnU17w8+4eGrP+YUZK9COC2haCL21BOQ5Uielhozg1uS77
YMH2IVZtZDn9VvKAb06mYzC324VqWuoy9bIt2AGWUeT7js0zX4oUOCXg4qbTtULgn9MA/u9v3f+4
rziHRr2bJuU//5ftb2lGtdT1qpPNf96nUL/j/x3/z9/f+fV//HPvfyvSMv1Rffit9Wt69ULT/PRL
v+yZo7/9usVL9fLLxjKBtt/f1K9Ff/ta1lE1/QrOY/zm//eP//U67eW+z17//ONbWifVuDdivuSP
tz9tv//5hzKWAv/7/f7f/jiewJ9/bJPvPpqcx139/f3Xl7L68w9b/EMnRFVoSAudh3u0IWpfx7+Y
1j9IdBE7s3SkC3nLZJmkReX9+Ycm/iHT6sRjDk9USzNsnBmAn45/Mv+B/Q6mDJZQha7giKD+8a/f
9cv9+3k//yup40PqA/j48w/2887Pi4hNF7ppqmKUfnpXBbPRa4G82oklKUrkofPe93Tpze7q3WV4
O9z73f8ap/+9+1PrpUBIYd92iVjiZYfdWxkFhjITclF+bcCP2bOEAivSr0olvE9yg19Fun8ecewK
vT+heMDPLUQTBfaYElyrkZz3c08bj6tFdOu2H5/Ymetmjif87jClKWM57Sbm0uszuIuZP1g1ObGa
fv14/+cu3InkFjmVnAW015e1kul705aEdVtJidLveqtKgECLwSygeuTZJ0vzuRM6kYbNLDlrxHjA
JrJFd4GeG50QHQ1p/5PG3K911583Zjzwuytm+UMrV7VmsPr0afDF8VFZQvDGDh1jUWjgm8yZDt2k
u/v4Aiq/ipf9PB4D9/3xMhGXIXOmsaxdt8HoS7XQue0K9HnsSHqua7ML6Iy1nTqreyHtSHAsLcJV
0FLj3cc/4dwZn2hjRgSATWS0xrLFl5ZCQPrDa/ptjqLyou3czwyUOZ3jND3OMz9P86TLiQWZCYO2
MpZ9X4ontygE7RE52vzeKZxMD7hW+mapIcMdar7/KjPX71g8xQz3TDOd6VXSrz4+0LnbZZwEhKlE
7zj3DGNJb9+bOZ35QJ+bwMdEQBrp9mxWu3TDI7NuMIhsv4RVs/j4yGcefONkwgCsFMCPz41llUp4
VRK6Bag4o1Lp/uYBTqYKsg7F6qPAXJoyxThYRWHsomyNb+InBzgzV+jjmb0bWbHdtEZQu2KNHGpc
L5DUa7OboiwoK2v5YMsXlUQKfMOSr5m/N/0ZJ9OTGvTSCDWU4Iz0wjxUqTVId6gEQtn++K6cOSfj
ZDoqLbmWqagxZoWjr1vfA4QiNR5xfxzArZXaztsguKF9crhzD8HJJSSd1kdstLNOJWuIV22hZIDl
EaZv1h+fz5ll6dRBSdOpIrTEruuKXHg0DE8TGd1OJepGJmDbfTJezx3mZMrJ0wZvpS62UHEJh3tK
Y951nlXFAYtl7/r3zuRkwmnDzlJa2bDXqtT5S3ogXojmi8X6RH0p7H7zhpxMPGC7cHhHfBlLAp24
Nx7ka9tVis+MTM/cb/10tgEkJnOFzHUtcjRsoBDqz+aAfcVvXaNJRfzdiKwbQSYrm5TGI25DF7ZY
8dp9AvmELurvXSH9ZFqpfQ3tzx50hI6prb/EvRR32JLu0zD7vZM4GeOhLRm53Y23IC80GyWWOpCX
vkX35CKUouQtpfglo3gfIp55ZPXx83fXSqi9VipSZ66dPh72qj3kV2Vva/u+MaJPotBzd1s7OUTP
75dlQ6ybgmu29oxeqRYJEt3aJ8PuzEo/mYK8O4fO73OzUguxxo1ME4iU1yZqMXbtpCNImyYZRkaF
/8nBzkyNp43r3g1cOW658UZMa3cl10jD7iJVbRp0CYSvXIVGg7iBpVRK9/zxozAOi/8QZOgnozHq
XBSThtYBiaN6qM8B6Si/lergYRAwFCmaPIEauUw6kVft5EDN1KceJSLj5uPDn7l/k0/lu8vbOybh
byg561hI9QKMrzpvTZEtPt77udBj8j56t3vy/M7P1dxeazInsxwUp6mWlotC8Not+9p9RLOojTf6
YCXGFfqYKh45JGzBkxWi1PXJaDt3jifD2UoCIwNyh6CxcEoNLTz7Neu6Nv9ktjjzhGongxl7JVPp
u0Cs4bq1axcJ6CXgpuRWsvDa6GKn/iRvOXcaJ6MZ3IZpBYGrr115CL4GVi4dgA24n8yr5/Y+fv7u
TiFblgQIaEMXi1oZpo5iUV6r/aIvf29snTZbSz/vkdwqrDUi2Y661UWlqg95pun9JsEPEj3Rwczc
b1k8IF348eN3Zv7TTpZsrU2QhKaYtjbxbKpBqaOrMhtCN39tegK5Tx6vc0c5WbXpLKH5YJIceCDJ
lia2jAvAOurCU7LfjKG0k0nCdGxAMwCj18BWqSf6ZoPMnyFWH1+mM7f+tGBsKrCMOsJZ3Ov8eK5W
tKfxfFd/78FSrV8fLLKolL4CQ0EtkeOUPeUxweH8kzt87qefDG3FzBJU7JBa8IU0wJYAHwvjRaI+
+HuX5mRsewHaAGDRhjXuIOiTyxq82RR59d/b+/hEvRtzqJkYWRWy98pR9TmgX2vWy6HzyXN5bvJV
T4Y0ZP0Bqhb3VQkR52rrjSZ1+zh2n3Q7vOssrD5Dc4UOGw0t8UnycmYBnaw2351RIEtIzzolNzsL
noHmINBTA8iOdIhHYAVy3NmiTw51ZtipJ4M7cUBEDYqEMrtkvJLeUu3XqzBL1hXSb59cwnOP18nQ
BjrdAFZzWjAtZnFrV+DPFD0NPwn3xxHwH5Z+9WRUVwmTXzuY7VrRc0QE8uGrBLGhzfQA7BWoVZxU
Zzb84I8ftjO3RhkDkHe3RqniyLGGoF6XBszWtNAMerzqJszQGXdSPBAzRNo+PtSZy6acDHlWfCcM
FRoheRo4yrwwVAjpHrKqi4/3f+bWKyej3qAPiNMB9ScgptlFZZoYkOE7S3M+TD5Zrc6dwsnAp3Ar
AZUOqlVRu2155yDY6+6yOolef+8UxlN7dzdCxW9yLCG6ZefWwzzqh3sh4B1GDqJPHx/h3BmMn787
ghFIoW5ZTrPMRxM3FFTUWW7b9Sd7H6/Df3h2T2G8WhboqoNcxTJLpGfIJd6sKe3rrAwuqswIfm/2
VU6GOF5qhSSV5tsp6GqOGjidnU9O4dwFOh3chuXUlqdAbW1tEB7j3svfv0AngzuUmwzwEnvPB0hw
RtYf3My8qq2wntEs+Axze+YcTj2zPN2wUpDaFFR0FNO0BEdwXRp+7/JPLJB3TxB2xpHl48q1tEor
xg/R65dua3qf2DqemY/kk0EMJUY4UR/y09UC1AWSmxUiaaU+rJpMfyyFHH5yn88d6GQox16mJqkm
10s6Feu2xJ8kzOHvBn95GhZ4aEl/PN7OLbfyyZAuUfXLUq8FSuMrK83pdlZobwCSzE1c6Vxa2V6j
39D+X+SO/pundjLGZVrlGlpGFZo8aG7FAXwT3QE05b/ooXIn7G718bmde8y0X+eSvLS7gCC9XgYm
kkBm4COQWajik7M4M53L6q97xzNCcn2sGpapLpkrV8K4IcEY5Zq5MPrkYTt3AidjvatBS6MzgJSf
QlcVQl4MKGLoPCEWH1+hcw/ZyXBXc9wY68xt1qBlslu7QAkzi+HS8DwrMGNsY4/gYLz++GD/+WwU
+3Qp9/FtTdFhgw1ZRnhdl8r/cXZmy3HyWhR+IqokxHhLQ0+221NiJ7lRxRmQmBESAp7+rM5Vfk7a
XeVbVwINaEtbW2uvD4zSYs7ev/q/PwdgvP/9HEZxuBDMvtnpmH0bnAn2PLUEAsO58qouXX8d+CDy
1vPs6J0Uzgmz7lfG88eyqx/f//n/XplovAr3WErYIzWh3uHoExA7m4PA14qnMcqPcVmwD41Z+gdk
/Nfc2JSDo+LImJ2ScH1UBC7u7nivg+n1/ae49JLOn/6v6+MkG6ZVyNEzV0nojfmznOmr69c371/+
wmRF19DpSNrcQYowo5NtITs24ai45PA4W2hbZXlbyF3IFSzCFeRPEzwQUs/A8PX9m1/6Qqt4H+HD
J0pceVchPTyBdNKkMMBy984cwbk+qsyVHcKl+6yC3qCvjsDNx+w8WdxD2DQmHoSHrHMD0Lri3x97
mFXg80j24Qg90g5uTF1C1XJf1+CmoiX6oRLyQyvx/2lx4yaAQYNT611Ei18BtMVHTDjhw/tPcGGo
Rat4d+FDrrSSmE1Ge6ID2kuW8QYk7KePXX4V7osHsRv87MwO1owtWI5txm37rUIj88euv4p3z6Ll
WDJcP3LsQ9nwrS3aI3W9KyvHhUEUnd/aX4EImSrPNcs1lj7ncSTozzPRhJ0mtL8DYc2VkDi/jP9P
p9G8+d+7UNp14eK4DrLF8UbXXpKP7WceQjHc9yfj9ldylEuferWOOwJbDgiozK40SOj4krlgwPBa
ZO9/igvr0ppY6cFLnU04ccjaZdwr2Hp7/pWvcOmHr0K5m30dtB02rwz2MN3Q7tHxhIzUXJkOL/3w
VRDLSp9tf/HD3faZoLNgin996I2Eq5W6igvVwf0HXlNt9N3l/amMww/tUNFV+t8hY4D1mmYbaEDp
C/oJ7BkQKg0b0vd/+IUBGa6iNoLQqiBVrHcgnZXC27W6gsNctwsJeXQH92PD/k8j4V/Blbs6dzqP
OBnm48eF0o1DYMQOM0+whPqkc6qPDczwPKz+vs8IpmJFkBP4Z+8FHL31MCoK7ZXZ+U/d4R/RG66i
NxrGUHv+CBvTLSz0DuKLBwoj0N3flE5gSZg1Weuk1aP6zNv0WqXtQkSEq1CGrrn3ejHrnejhYULk
NwgVKwD7+Nv7A+DS9d3/vjIL1QNsDzjM4kS3lzjjSLlTPEkRzVe+/aUbrEJaGUNw1okbRJX/EHXN
G2Qbd1EQf2xZ+D/1nefPpI/iAf1R7GFyyzcYPN8NoX/l8hdmjLX6jloZMrih611s4UIftGcWNVxH
r0TfhUUnWMW2GLwRlpXGydhiNLqzzRvaRTZx43ymkg0f+wBrnd0UG8+WMSaQ0CVWbgg0/3DeidRS
nVsshmvZ3oXvHKzWZ8CHgX8oEHu513137PiKDpYvhFdX0v1Llz///a/QHkEDVQFsaLLGA8q1Oi/J
ToV0nBlYdX8oFIJVeEMxHKL6P2FH4YpbtYTfgCm9QwP/5/cvf2korSK5qEHrDQUbdnPP7lThyEwC
8rB7/+KXXs8qjMGMg77VjNhs+XPqEXVA93ZW2eWKDu/Sb18HsY/G9pzVw851fRftOexbPKEB52O/
fbUqzwJYiKjWaHKCS5io2BEd0vf9WF8J4QtBtpbFuTjmhGIYOMXS8icRBccKnjYtfj6Mjvole/8Z
Lt1kFcktaJAxyFKwzowlQwN3t49A3Ana+qfTlNv37/Gn6PqP9cdfLdamc4cSRoVqF1B0QA0Q/6Kj
d0682v/JLIW5NI/BnRcHHM6UGytEl0rSPXuO7ncAFV7bpFwYamvhmnUYZlwPPc2ecO8H7T85Xvhp
iNnL+0956fLnv/8V6GjnG0QXtMOOO2yXu/7dhNZYUl8r3/378iRYRaG/AIl9PlPKck6L0xiXMfy4
i3pvPVK8fuQJSLCKReEUbESfV7nThf8ycJIGbv9YOvOV7e6lJ1jFYkj0XMNppNwxsASSygWye9Ff
YC91ZfNwHk3/P8pIsApHaGHqfBmmcidlU7nYvM9KZ/E8wMh5qXsHmFEcmESHIXYK98rM++/ogfLt
v9+c9rEfeKNf7hywQjOvtNU27+ttEAQSNneKXdldXLrNKkgF2KmUKVbuevjLQqgPzz3fBVmogSGL
hSfwhz7/OkopydGhrEy5Cyojn5EweveRyKfvU0Gd/cducX7Av2KE8DjM3Q6NMMPE0KMGhqyOfg8e
qBV72KFz98p26dL7WoWicsFlHwNIT3IJnvjW+BOwrAWydVkvkbuJxnq88kAX6lRkjazPQemsuarK
Hal/8+gLcpRML+x3B1zUpNAaT6OMBWBSqWt3PA+tf4zytZrUmTrK0SFW7pbG2cO8P4UQBh3EgF/2
OplonblVv52ijw6K1ZwQMl5GSxWCeZL3oQbYZfDR0xX3cxbk4JZdGeAXpgZ/NTX4uHYgIZFIJ7gf
306tREM3HC4eqgB2C+8PvX9nAsRfzQ7QFfYwK1QFqKu+3qJNMt9IB3aEH7r6WlQ6SjLlzFCxC8DN
2So5yw3MNH5/7OKr8CdBR2FGVsEPcZRHwlnitcGVF3/hrayVpOd2gQFbZ56iCRb1ihy20v2HMjs0
Pf031mdoauWAFo8U/ok3Suh93MNn88f7r+TCgFkrR0tFSIghw9OusP0RxcFiO0nnCfza7cducH5h
f81UMPdDwwZz4nQy6PSJmg7QB9hHZJUjfr1/h0tTh7da0dH+glZSaFB26Pf8dW52R3HwhPPMRzWx
LXeC+2kUMAmb9a+6uzZOL8yMa7VqHoS5M7pG7qrZrbZjy6cjLGBoMrCcggfuR1fmxQuz1Fqo6swT
muFqJaF5ZzeKeXd85DAwtRlMTnBU091i3C1JYz6mGSdrlepUkN4MrI3TXDUOTDnP20aoroHBff9j
XYiTtQwVcF/dV14TQ3gW3Oajv539/uvHLr2K7llMU17nSOwqbXCMZRpM5ZX/9P7FL3yHP2Y7fw3j
EduTpc1bntZd+MJtuHHGL9HwDZ29KWvcp3EGL6O+th+69JJWEQ9Y1jyMupPo8s1JqsVsfnPVxB8T
paPN6L8hGddwGQ1hXJNGXru4iaYwpnZa+tuMfHGu5ECXHuH897/elwka3oQ9i3HgsyRT+Ujba3KX
P6KQfyzca32pFywUKslc7OgM2NFNXRY1+x4GcJbc2Iaro5gBXAIO2G3R9LJMJH60aEzvsxBVcf1d
LFYBdY0EXV1Jly896mplnxyY4RIX/dvordD5oYTDFlAY4Gg5H1sTz62tf79LGDzoIKIiTA14hf4x
Kpt52qKFEUdE7w/uCwn/WnWqdGmWkXcmM2iEhlnY+AALvlPJ1S+f2K3pr9VPL0yaa/0pUkafdazG
fboCxE5K7soiB0HdOPvaC69UKi7dZDUNgDvpwVocNxmNhd9qTU/uIg/zQl9jOlxZNS/d4/wi/xrd
njCQRpgGMgl32TbA7Qz5+CUM/F+8qd7e/yYXRpW7mgPaMooIYVxnoyvqBN6gkJNMHtl+7OqrKQBY
spJ4DoMSA9XxpC1VfqpCpl/ev/r5Kv+I0LUeFQaZHdiCvc40GeCUF3B/0+mYbkQEq4P3b3Hp9azW
fKksbZu20hnHkePnTirI6QKyhFdyrvNg+dcTrGJ6gW0TeJAjWo4UBqgZ0BoKd2vg4PdN58FVMXoV
4bXK3aVHWYU3zl7YwiJ/yGRM660PB33Y8V8VB1+I7bX2lFmXLRVMS7K+BZWX+iePaZHEQ//bUBSL
ivnn+x/kwn3WqlNje6g1w7OtLq2e4Nv5UIfipur6e2+Yn13hyysLy6X7rMLbL03gMIB+MmDgwblx
tw0wM5V1yiRsYNMrycdm9bX01FkAquYVg8jLlyqNUUzbYJK/Jni8ECF0Fd2LMR6Xo4K3ZefCw957
xDnz77bL9+9/jAtDiq7CW9SibtvOMyAfiDBxXM/d0IW32ftXP//IfwQHPd/1r9mvgsmRW7bYnrXc
GJHNyoCyLkwt6+0Mq0d4bqrOvdb0eel7rwIdLB0ABgs8Crqlf6CP9U7Q4cvo+jmqD9Ghm4rPH3uo
VcR3godag5aSOTWKar1vT8BNwNxGRHu43O4+dpNVqJcFJpZocVUWwVUq0cWIBUr1I9iK7sNQ8yuq
7EuDa7VDj3HQqmvfV9lYmnFbC6CppBMCWTqD+/H+g1z4Kms56lyzIFiUVRlFLQDkh+7H4hW3dS7u
bTC+0R7m3h+70SrcF1F7YJF3fRbHVZ+UTnesSxjZwiHoPtTV76Yfr2zgLwzqtUq1CedQhxGMFGU5
Aobowf+0WLomUfCwS9RErsTOhcgkq8DnnlcpWgS4je5B+gLfOzF1Ya68rT8h+I/QXEtTDZ0XDotn
VE7qM0acPOUzrJ5yELXQnXNrLY5sSmd6hacpnJSHUyy9fovuA5XQ3t9qH6ijj3221RTBGW5lIJPN
RK9/ByyS0JJ2z3lP7zroc4P+Y0dqSIj+OxV5lMKzFiRhuFHCbWx0frRV8+n9R7iQAqzFqiV1KS9Z
H277wIBd1VuA6Cz4X3wAF3dccvNCdOnuypqL7ft3vDQ2VrMDrVoGa1IVbxewQf3NQKlub+Dm20RX
JoZLN1hNDN0QGexVungbCRDpByCnyYcSShhJnvfNf60J0JH2enZx6dF1d4vUaRxeU6j881fj0qsp
ADYJkouwx2s56+2iHJC2ujcf0iTj6ucZ7q8fDu2L0Mvceimc5FO/gfWZ6h5IEF6JyEs/fhXvKJ8i
uasBN8Lh+Hby3XuvkY/vD5c/XTb/F+z46ef5/6+f7kOyJhRrPHQhRr/cyvo/0Thqjobz+Kkdxi/M
Fl9Np06BWmbgzkez7xtdPpVQKmWAA5BkmgFRpBU8RSvmPbIYdMIiLq+Jl/85o+LnnV/JXz+v6Whf
VLCjw9FKU3ypQNvd2oUumXBof/Rwmv/8/nu4dJ/VHCCdsvMieBxua/hk7pVn5uaXazyP7fN6seJO
I/O5VnyAe/I5IfjXW18lCuEME92x6KtMDJNtpg2tZOV2WevzfhjAbfIpRqnoae1uhHLjEAzncpmx
iyCdx10AUXSPlva2gud+ve0oTN/rpFpKuNoIPjv8O2O27EC2aApdJrPKrbKJkhJ4y1jALOY0DtzS
4DDh0LUvk8m3XQWAWRi1n1raAHo5uvARgViIoCmAFTXpu81IdT912xk4qjBP53608IuC/yU2Gly2
TjKFUQH3cRARm0Z0n2GhHCZVtaivql283+gVhnF3uPROeIP2uJonBba6C7CcgJMdoQUUx84G5A58
Nm02sLeesOmr4xqmpY3PPfnNRrRzjg1AtPDDDoFFOJaBDHa2AS/XEKHuXdiyocItaTIvkQCoYagZ
2kXaEL7gqO6afFNMNt/6DrgQ0pMHwOyXL8JQ8go7/0005dsqaA5tpPxziMVsU0lwKlOAQetNUJAo
iQzZVIGXwdldHqA6G3dRM4AcM0dp2fk/OzXfCt0UGxpOd8z2W7+FLoCPdjeP1a534z6FzSfdSCCq
BlLgSHKunoBI26j+pzvcFK3tkxb+zx46l2DAdIO2DLQkb+NenGFRx2l+gqxk09AimaabusWKi3Yw
YECkgZrctli5DPrmym8eKFKlSwYwBE0yDG851pxa4X/1Gk6A09vk/IDj3k/0Ur8x563T+m7p3dMU
dUlXNpvZkq2u8K6g2jPtzu++jeNP7CiD6cm6z2pWIDHIRCkJy0q8sU4lwfx5iLtULMNtNL7YXJzw
zu8g1jr4U/1GYjh4wlwFw3iWiS+XB5IzEEolfMY0hHUwfJZPPKggr+NBe0YRm83kjMOJwtZ2EwE+
dgJSnu+aqGBVEpSVOnidz+YUY/NOOnmBrBRFSKUBS6XhAPzf0scnvFqSWKx6eAYcz7at94PN7mFo
pueiADtaWf9Yq+qWz4CVF+w0impL5ujO5eNXNeafCzH+YoFfoV+tS0OIwRMTW5MYR7y6c/7J6OHB
XzDk+h5IcxySZU0l3trF/04b59WLvbdhie8qGKO3s70xZEqF4362LEDjVT1vCBEEtubiSwS1Sqzc
tHT1qZJwlxzq8YdjiyGB7VHmyT7l5hm4JOSP27yD6Gr0bYJkbE/k8FLGYJBIlnqdAqyh7Z7Ygi6S
eLrz3VcahFs0UmdT4d82boiDJC/+PNrqLibVUw4/gLk4AzGjzO/glFn2qVOXOHA4sCDeOpSeKlF3
aG8bTgO0P+DcpuC9HlpS7E2EY1sT7S2ddkE33eSiSfoC0Nxc3zulAwCHbDMj8gNczDaylF8RbmdI
7n2ez6+cDIBCgc1Nv5bwEg/JvHXg32pwXDpjvcc0KESL2Ic0NY5PErpOEo0Jbe69sxHmAo+yssu4
kA9mcLYGNuM5hhQQChkcNzLYd2/oEBepMtU9vEX3pvoVBj9cVr7kbrFrZARsALLG0j+6fNgEynt1
pcCOViSsPnSxfHYj90A6WE3k2FahI3nneuA8541/6zKyLWHmkfQS3zRStrodrA9mqBu9zbTYRmP7
wExfJ93I3tCnhiJb9OZ23Wk5N7JP4zGnze0cy61CdzCQaCC+Ysb4BEuah8Yu+5y7z/WEpVTMtNwE
WiGdhwto5pHwAavRlFjrs6Rlfgd+FuH7UMDGLw4CuFoONTqBAcPIZ5MCdl+nUzDKBBwIjHzH874u
QMc8wzwp7pJGTyBgGOM2n0yB86ZkliJ80G7kPRfTFEdJaBvz3FA5p71o8flLWOZqWZzIzH/6sEnf
NKAkBBv8W9M+gybrPHhA7XC4vsLqcFfA8rzHsw39kIioDHfSY+LVq9HLv3HhuYmOYVGFYIn6eDkv
sYXRYCJ4hCY+WQDumHDwSHUSwaH4kzeOzUsd52gwoR6mVJhnNk6bjAKesMFAZLWJPABWbqyc5weO
vhSWzbzKu6MPk/PvEQ7Fv0QhqmytUuzkeWdS19TCm9ie+ZBjD9bCFk7hyslqeK3ve3+h5a52fP2d
OWG9C2dPfkUPjZtvApG3X4AONztKz87C49LcciujzVzXzUGA1FGl7gTL6wOreuOnNUd7wSEApjK+
BTGPlr8Cxx/MEy1q73nKY+hQXFDdWaI7p/s+TGL6zrnbvESlJpgmOgAKcW56BzXtPGUdVv1fc9WN
wKoOXXyXj+OXso6dGx3CDivTQ+8jxEYnNmk1RKJKAwPRm0dbf8u1gWltUekYc7lxX6QbFV8XLlqE
TYUF81kPQ3vQIQUfa/HJjzwXcwO7FTGxW/jM9r/zemAkgx+L+erIbvol60KloBSV6VKBZwhKnXeC
h7X7k7mjB34TZ+0+p2Q+SXzFbyVkS9BsanUaYeL3A67X2ntYmireAdtEHmoQo568umye57rv9/Ak
V4hBL4iajW5hiwvPOUX2vJ2iwyKAahm9OnqVuBSiNFTIG7xh+TxAd1EcIzcID33RyxSmFN8UeOow
UJ+YDJ7aWMmvZzc2FxZ5kf9DO67ZDiYeXOCY0Ex9b9DmM6XwWpegRHkt4suLGyxMs1fdB1M7ZA4s
hB6FBUWrBi7nszeQ8FOraX3ECYC/lU1jd50Wcov2N3cf++F8woQ5fg9GRw3oA7dFWmod7b0cv2me
Pe/m7Ea6wc7EefRnt93NAUg3oOhOLuYPBzRHLHPjZzXRpkjbYvZHHAWFMbtdxFj7G6nb6ve09PWD
XwwzGhNHcdNYG34JwQDeOELQDZhRbGN92uAuPVYw7ABFdAbXsaCofgUCZzOY76IGthQ72/dKnWTk
0WmzNApT7zzBDf6pmPvJ2XS16d8MYH4EEKHcRl8UEvPXSnIi7no4hebxoYWx0luDpjCZwg6MhpuI
5IC9l5N0/WxqkODwZFrQ1b+f/A4ynMVvDMif49Q9+Fr6Q0KncBrmTeBDprelgKsg3y1JngNiLyz/
XWGgWich1VL1QFRUoQEhcq47lCQPlWe1UVkHQOvnurIQYcUCE8SDhN6v3pRBiUUsjupNA/ADWAtw
mXIGgL86R5jEA+vERcLbsCdZFO63iuXP/sRhg5/3DseGs+fPMJUBNtNnPMDcZwGnnyYXts8JtJh5
f8h5VR6WAGCUjQZ/g2ahP2tnQ5BiVzegfaouBf0WIAeVc3lri9LfxNMyqW09T928gb8nOIRIeMx8
R+o8dndnJqxbbOZeNN5tFNrY/DIG/mHPtnRUs7N00PGxcS1VHqRF6F86k9rrWN7IypThY+vBMRMY
qFab4daO7nyHOSaat64swB+1snbiY2+s76TwWWPkyfbCzqcaL/trh1IiSASDOxL4HGlgVCDdGDd5
ySyq+1VdfM+n81bOhm4U77y6b1pQFIERSUjjNq+kRGqRgnMAY9e6mhY/HTwkjDVBIp/ESyPjE2zr
sZ40vPOXu0LB7OZhLLzJZN4MR9osglPXhHc+5RP40dEcpsIyVe4bjgabdG4b+Qu2wKbYdzUt+ld8
m9k7jXBWA5dRCmI2HAE/wn/bhgo+RwMSLAqFpNossGArccY5BnzL0HI3wPm+bhlcs3VU7RsP9uEp
vJEW7wSXs/CtGhpMPt1ciDZrusCpk7FreLG1dhz9ozNYlL580movhXQ8KvaDak2f+j0c/AEspniH
rifgxzETmCMW0yJAmlpc/Tu3jMawtfCD6sfSCvmKwPJb0N7b9j4aAJ9A+dkOzYb2fe0mI1MFMLna
hGQT2bjqQImrQrENStrOdzaUQ7TBf3W8H7r0mm7jCYudd+ep8TMc4TB1cyAe35bOm37riC2vStJK
b0xcQAWLDxM1eziszCGMsgtHg5XtLicdk3yrm7Id0m6Ec+AWMONKpEs+UZVgbFCzi3PHBGlbA15w
wxYHoA4XlCwQH9DRLQ8OnzyVTXE396mZIjg84Iq23DJ4AUAKOSDw6DHvVcF++r7GxsbH0eo3Xkvw
XWjJnJ9F0LN51wU1vPzBO6F6j17l6ZHLoOzSqnKBcDqvxSQJa0Di4EJa8Bp227L37qkt+Ym2o3OE
1mv5EVe0Tgrr5+lYtCreQGaI/A7dqJE95pH13C2ofdwHjzVgXzBf5PWWuwATJ3kVjXCn1+H3GWlR
kwh8TJFOlHu/gO+ollMuu97sYdvsflLo0o4yST145Nip0uMJS9DCkyZugymdqWmBLUOawfdiqHOI
2oCxdTdzPoZviyoj/xGR1Yc7YMiGMonwFd29YA4SrdxyZ7wt3CKkNyMrMWKnyiu77QKGBdm0VcTb
e1iXYzg0Y95Pac4dt80og0xz63QzibAhwrWxg2ip3RYLpvSbHMp09EWNpcsTHIHE80lMRA2b2I+8
JZsHgF2xmtbV8ISWyxFU3YUAomIL4tZbBowdTUMIukKYvDvLqyyBJk+xluog4aBYvZxH5YPfnBsd
gcbo6BH1tOD7OdV0EyTkHvCyknA478cuxMtCxKBpxREQDRu011M34TG+cbJwn/JdOasu3IVDDJWA
tXhxiV/M5m2Az7xOtYXuPtVD456VUXXugFWEpOtYFmIA8RDLj0nDQCh9i9Bl+pgbIJEgiCRwpvKx
Kn0Jowku/R42lNi5ujF/aEHWFMfm3OmQhBzKyc3QeMPvRRkeoI4RdneR4hTZ5zRgyFaBmNAhEuLA
CpREb0a7Zd7Eb4D7zk3iYQ9XH0qew1p7QbxX4PTI8AGWfPoFVCEkuU5lmlfrdP5jOUMHJRyn0ElP
rR+ifJIT1H7QpRgcALXHhhcFGZdjrolo/gkVv0pC6FYukB6wPFjkXeg0zpDMcINWHOUhHU5NAj74
eR6wAZegYxa8Os/S1ozMf4FvHey+z4a9ZflUEDNQWKl257XTOL0mZuvj2+jvoFa4xZRo6/XljZ2G
XFTJBCfWeE/4jOLuNFdlfvKxMFdPcW5scGeRfw+PQ4XJ8zDqxcY7U6OZLO2ty+dbBqvbB/SR5MOn
tus4TlpmnNwzgGCQ5f0Q0quDm2VsI3JC3UnxbeM5bn/sc+NVEfbqlbYFQAEs8n4MMgfNjjLfGQ4T
VKnqrkUPo+yTEa6G2C7FYAJYFQOSzuJB3/tD7zTfXTlF1W1QMXj8o7GursTPzirV3gIfBkixIHO+
vHCHFvqxKmtfnIYcKI4DjBECUMiVC8vZrDSkApcIvGr+a4FLx4RNrRrN2wgvXIkcFE7xxRG8hbnb
d1AOuTmgTHYk2dBRHI+NGBnuc4Mk5AhwAusPOCUf3TvSSTjZbhQFSzVF5ZzYtK/DHCjD2bG/UJeo
sezCBlB3Sa3LgWHxlm71o3Tr1j56XQTfxTySFX32cT5DfpMlFu7BdzwUAbRCOL7lESTdRRKWbSnf
RujUHWRQrC8nuxn60FMH6oxkeUPnmdAH3gnt3htF4JaJTCG+C1vdHAYcs4y32CME4hsb24C/EuUz
/UqmGRJuzL+OwUu3LF9QUOuWDs0iiQjookjSN41T30ehXqafDvznGEQ5oLxoyPSAjfWrTWhzE9xI
3rjzW6nCLj9qFvVOigov+l6SHN+q3DaVzKNfvjYg3mMLzaftiFx7fCDUiZxPZHAjfuyBQlV3sfTL
JVVETN0T2Gg+iD3QNMK5AYyKCf1pd8WCpdQmVoURyttxYSwqSkOMxQ6Tu0MOmg+krnA6SyJ4aEdI
40aUU2DhhU0HQ13UAzXEBs1+gsIaiAwhHGCsSNTxtyroLAodbCJ1f+oE4Gtxgkb+qYNaNNCY1iCr
6uiNT6U33tOGoLNz6UQUf5o6l3TbiJZCf3LAhcCwC4kDQaYEPBWtRT5bUDXF9L/cdFULBh5Ke74C
D6DLywL/wPcGdaelwm85K2DLHGBF4nefkJm6eZd4BebQI8C0hYZEoznPBLlCMTTYwOouYJkiHPB1
uA0AOVWUEIjUgLRwNceotGDgvXQINPaiCjUzVPQIVm+2CSvWkldAKueKpbkOfUyJYTBWxiaEdKhq
OqOqx105IRq++kTZceuGJfjLSOWG6ei0uS6QDuXmNka+bDXAQk09HqPKRrLd1EGNQ2ULKZ5OWUSp
2TvDvPg3OH8O/c+ExZ0hiak4HZ/QmFToemMBqBxvPac/O5/hmD2YX0uLVBtgcQ7wBnCuMzykd0gP
PUhTNE7B7nsXOF4wQvPYPlBYZgPhhBZMAZhHwAJlh2RsujLfxsh+wl3rFrlGilINutj6NSiXDdYq
KlHpANSk8VtUtUtlb8duikF3XxiTGSloT/BgWscZb2pTJ/ZcxEBPcjB0mT/FuttXXuWgvsp6nSNJ
6tpvRpzrouOA/V3i5q10H6VduuFm1AHxjvUwmgWFgqZHFtGUMcC33JfsCEEiUxnKCuonX2oWHZGi
1uQE55VBb8ulnQqs41M5HHkHXEuaAyERPNPBzdnbXPtOtEEa5rj7TnbSu+0cOTlo7Z9BU3Zjv0SR
RNIivu+ZYSi1acf4GWMwYKc9Zfsq73W5XRAG6C7F2TaOnmvaiX0uffj6+y4RAVrJhlLetcTXLxBc
YF/JC1Q80loMfbCdcV7Nszq3LaK9NthXQnIFuoxTBPXyyOHNSzNY6UY4skAFo8/MzFn8qdS5qQ7h
QoT8qRcP9QYw1XHuyBGi+itBa4m7bQuf66cyxCbgc0hpsDwLuvh0m4/YOB/gQwQ5BtoxOpgNNB6D
r7j1NGT2ZApQTC0EuFpVoGKyYcM46xcUnRbQKgPDaCoaIvk2AK39tgbZazgwzwQDaKAtr+9R6FL3
rZzzMqsmn8bbAQzafIsFzhlSb5RSwhV4iQAbHpAKi8S2VWzTUEVk/NkYsBUznAifZSk4RwFrsY18
9RuFqLLYIonRU8K4Yc0N15j89qIJLb1rCyciL1PrxOFL6ZfxwQNBJSEoquVZGOZQs0wzy73bHMsI
35SqkWFaTK2/fBKTWgrUB2AxtMfhkNMkLXDUzUnJACczY+sEmK+VmVBHxJzxGlh0/L1EFpPjFxCK
sHlNYKUNxhqy1rZMu5kBBSDAcPtSSazxGTdB+WTgGYh8I65G+wiNedm+kFD6L9i0YA8ygWwzwaKQ
Ve7J9mDV/4YRx8Q/R3E+fleyFk1mJuCCdgbnTGf9O05XbvQUBqhLj0GU34K1Grc3MDePBqQJvG0+
/4+z81qSG8nS9Ku01fWgB4BDrk3NBUIgUuukuIFRJKHh0IDj6feL6t4dEsXI3E3rMmtjkgnt4vzn
F7NTgnNYZhmbT84Uq9oK/FxFhIkWqdCGL0SQe/KQGnUehZnQk+lgger/GIQSzHnGknfkly/t3NJC
gaFKjHPiFTeDn7RXA7/L2lEIBYcDT+DbqXLA7gvZRvdxW9JqGaPhrCKO/lrH2ufONIZJ3JmTSUvA
tEcPLNRp7fy8SqKlAXZxxUvnJ0voqcG/LHXP/uxQLJNVNau9lQDa5bMLLGwmQLW939E6MPzivLFh
6pM03V3SOahDYNj8ykOhtXf42bZ3iKWvO5y0xVRgF7cIGGxV1opwKoUPSmnMdxJ+wafBEi7MA63i
F+EPXSeFXwAcD+VjFSlUFUQ0v1jxnJybNS0ncjo/RbMad/jIVFPg1H70IgYv/ZySt7nX3KbfgAot
ey1JzUuH/LAqWFh5r3LPFz29odIW+6LxxwtiCMRZVZntEd2w8J7KhbWJfT/6wuvUPmeRX0agNBiA
TpVnbGZzgTCT1Eb7w04q7E3tZaie9KEvb2TRzsTaO5RUibTKea+Z7ZixMMS1uYk9ScfNivFHhOZs
qZ3v2vo5HG37TDcJxzZTUYeJ0xRIHO3yY00E/D6d/GaXpRwmyLCVSEGHLZHRzJqXM02VXr4BQtbv
Z8g112VX9Je+KbNDVg1ALYTfNbtJimZrsXOJAyKz8cCtS8qBoe20G7vOdWJ9h/QS+NPYkWIGSNYv
xoPVl+mOZcW7KE3DAPDKhP89Kx0KV7tROlHOZbTHSMF5cJc0vclrp0Fub7rbUsy5S8rHtJy3rjHv
0qLwd/hWVVZgx7bY9FXlZIHeiN4IZK/7TK+jyqdN7gsLqXuXhUqWKNJGvp2vXdwjKEyB43zKtMBv
I7GTsQkoGM3ePUWy/THJ4tTfMiUUxcZ3LOPW1hLPCwxszr+l2ljhrF6MVHWqIBO7JYggoJ6osFrx
x4SYw6F96P1WH9FPmPKLJjR1Rf8g+uxns32WLV59W44trMjGFzS/mp5dXIZz9Oxo+hUOSdUPMz72
siTvea4nVk2PjTNlpy3GMzB+E0bVBBRB11bk1RzUQ7wASdVxzwhBLnnN4o2jmuERpZwZvftoFbp5
Icq0Cw0WfbVxjdEzju504JBVbkNnLRAmony0p+2IQcplm7juZ+Wp+irKaKMleemem5oyZBCxSb+M
IPntVFO05/HSZE/1WNODLcZx3OQyja9GotY+AclTdLbSjb97RZxtfKGrbU/VcaF5RnfrUbF8TCzZ
hoUm6bEjwklFobZOZhzFTaB9VlBqdX6Z40I2Bqrq2LpYwrB2mu4mT5kmxXWdenkTtIkzXkauS+u/
qUgr61ny7yJhaA+4grndHuSAzin+XA3tnGLqD2BvR7DVlGxlOtledezDyJnLp+vREfJuyuwUNJgu
qWFiiTbV6ZXVQ64fWAtC2yDPtM/S5YKIFrhLoLymzVeYFSk7YCkyIPzC2GeenY1Bi1HBplR1edF5
7bAfu/lj3MEb1gFjqBZq78wpteR2WeIvsRpnKGbky/lZY5O6m9DEnrxxAxmhJzgobUMCDIdNzfp6
mY0Fbd9Fe+45zS6nUtGxa/m6sOn+IKEObVKEwOgJo3Jv2At2hyhVgtbrnMNsHWkAWoGDp54oGTYF
0X8FItjrYZxKQJUuOjfsWfyYo0q7Rhp73Ou2zvRVTb1+PlTHjHYo9Ts/X5KwHUYTdxhvuFVeNl47
rm+C6ZSWVwS6zKqtY+tGQOUptp1bysvZlc5zk9LfRpnTHoC//QMRN+2tUy3zma/5KbXaUrIZ8vsH
meDMSBw7HaMlTdSLK/xh78NP3yivmjYV1enGHWaxsYWP6ryNtYM2NjWZyb7BEqsngGBK/jDk8OBh
Ek3AsCH3CWj9Y0w+RdDEILoBE2FE0xw01Wzje5OFdq+bdNOxPk+M9BoAr8HiQCex5KpqXWHfsnS3
9V501ceOmjhW2xEMtA+ttky56XHJEPgG+ZBYsdixk7LNsxnozvlo6xm21bGjq+Faz61Z+0jkg5L7
njDPxqDXGs3Erbv9HF0JrEuo7xHVxuPZyHzfE13YD0rHhlECQW2XCoIlwGlsuVMZoPeuKnoGdpx/
98hvaT5nKh3VrrU9fLerxFS8Ii+FuZCCTYSEkANgsGnHfu+SQmZOr3gGpblbOrwRLSgZEXNw0HZu
b1x482DWT5YASTpXszazw2/Gyk4PqqmS7M7BNzz7gXUxOkTdqVqsbno6U8U3qqaiE4GhWjnyhadz
dTP2TWMQSxbrbfwE1aIgZAM6yXJmIsN3L5IOq34W/64T+VXkRl72uOjKql/cZIjLF8sfZZEGhs8o
+1FZoyjZxU/YJ+z9sXXM7dwvutiZuZl3NHZULYkLtce8ODieb7eHKsvq3KM6GVyChVMmdbnBmLVb
DiOVTHmXLNE0h9LXpwpegElscRsndfJpHu3W+jZBZ601wOlCRvdVl8IDCyqc8i1KsGQijpJiO3e/
lXQB5uHAVkr1UI101Ykb3ZrpoYE067M8dBEe+qB4BQkHmjn3+RXfat4cFruPFMz1mmakDbrqf/dr
0ZTXZWXyPZetxZIvbLvSnxutK+n/KUMNGqYI5BB/AcNqWAywFdG6r43bNN3BxB27PzNYyOsnf26x
pjwvdMzSibwb6uqMN+DjaGFkeNhLVElSNt8dd+zK8zlik5kGGrVS80EUVele2tLQlmevWYz2ypRz
X+z4MHitG9iifP2ezx+qrbQovbYZDgPTuaOT1fkkW4OZKciJWDdedH9p0ydGohwfEI8dLX3jyLHb
c1M3dNgHDh46oNKe8t1P2sjS9dmxO6t8NLtKGSysOJAOz54ONA1/Bcxzp5HUYt4aMs/TO1ukHWEI
bPAjBUigV31xRUnbaBcy9UZ1vcR+oS7duS4adU43sO67Y8mK5YYo9CF+Npeo6nZVpGOFPdCGNG8t
GjTSDeh5CvciKitV7yfhTu0+kfg8Mj/XuTNcNY4t7SJgn7tobEyKKE/Psq531LdxBNdlf+52s/Go
dbEcDok1uVCU6bc5yx7z5zg6KKtygUFpuC/GU0k2VgXvxLZy4u7EPNITHvrpyff0oqw3mk9eV3VW
dhO7xTRXfn8epcIVgVjsod8lVB71He2ZGjC08UrinIk4pTmB+b6VZ5W569CGdfZ1MeiTP13x6iDd
7bskIxd1b7tpMX/QSpX4WpAYvZDDHjBqBL+Qi2Pkn5PkmJW46caYsZmpKI5v2Fd3k4JoIhz2OFYO
/udCEZPH0D6/XWLGqg3CQskJmULWkF6SOtOOhBo5eDeF7wOqn0Gjq2kWLCJz224bj/6gE5yc1t6Q
7SbXGrzHNkqw32fWt4b8udZgMt2CpbTNXdZmkfcCaOyPD3aeCvspMRggj7UacuPe0ynwGc+Jspav
Htbw8wxHs+yAuDDImD2x1W1yri+mepzjyzzJPefSsJa0udPrQamrQs7JtCuKrmhoy+t6pG/yqh66
C5V6KrsiBDNx7yK7nuYPaqiTjP5vZ9HiHkqPjnLX405Q2ro7Pi4F4rDNkcBtXyaJtejfPeOoVzkA
1ecuDf5ItZA6Cg1UzjOH+tCI1Lb2Jq6Y01e/m6yM1pQfWRdNlI+QPmrR2dN4BlUl9pmEHd2Ogn6M
OgPolKZ0u2nrLp43bUEBDIC3wCc7h3hhDVcKx5sqvqmQmuSXnd0O3nPTAr4E1lwquWuGvp92siiq
alflSr+ED6HfZ0UCScZvIX5tU3KRPpdaD99onkDfd9VExRRpS/wg6LjjzqNKesV+eq/FzDUgsKY5
0cGpDIpBuIMVidT2eGYBl5EQD9CdhxPfeRMMPQLGc5AwUVwo0wO26YnblkCqkdlvHTVBLpzNWgMQ
L2LbZokAHLttTTDPax/Y37+tS/CJkYBIH3j1hgLKbctLRxeOwren1tWik3utHO3JnOL5a13wnTmb
pIdnd63RZ4BLs4yF3MKPmqJAc1PqKfP4nRab0cudS08mZLvhSeCBSJI7BQXFGZd5o/vcI6VF5Xwn
pzLW74A6rWRfQOj64BcYcdzEgMqS+tavpy3sjQquX6vYKpqkw5t9QFs/Z7dQLnFp3Eax5cxXVVX1
1lmVLCnFKm07sN9OIQKzlD+Nj7Eh6s/Y1slbP/a5Jqoad7rOFrfyDgIdX3oNq9TNN2PF5YSLYEUP
88xt7Mvc4X4CSuTOuU8qQ1NBRGyMfrBYYeiPpR31TFxM00fihaLiKm8i40NbUGxu4qzTmiAzo8G8
MSisisumTazqVurCzUJcK1qoGCVchevIT0S0abtU1t9zT9oAyTOBgwdJljfq66ahBqLXXBeh28e2
c6vNkEs3duNOMJvoLcl6K+0s8zd9aZdYy7CBZxLObefBql39Ey3+MgOeqZ0oKKZ8MLaDhgwoGKrY
SLet3URUGM6iHixPNnKzuGLJNxGon0Oq+hLrZwTI2x8y15qTXWJpQJ4aygDykpnMDRroxvixcjsQ
p6SGbOQGTqeSPA+6MrPNcJCznB7yyqTNQeWJx6/FuqntE4Ty7p1deYkWskFlvKZzRoTAkor067LM
c70D1Y70wMZcQT9URV8v35i2smjjWNzxjuRdUIJMKcPcxTmOuFcRwZZEWamm/OSoviOj2WbcFHoJ
NQLasQ4Vkm4kXMWkIwhBpxfj71g2ZnfbVh4hzlHTW1e8tZzCI8uS71ZhOO0W7iBhIplj5+RVtaOq
NkxvEYBICeq3ocBus3Pl24P7Y54a82JwEpd1pUrpmEDFVs6dNzIbbgkwN5MtsaRyvLBnZ463nQRu
2kmVWhcWfla0VnO5sDo23XHPLXRHwosx88bbFNVSTlwwCP6ZaxQO0dnUU90jC4+ZbZPWKaybuoWH
tCnYFdHvJga71CHMdOJx6aikNqVZTvHBlpr+1Stk94m1QBh7q4CrudGxFM53oo/rC7LWu2Ere20u
NrRu/BsIdKUWTMaSvQy1K8sgT2rl3zLI0u94b1H2uE6X+5Cv6KBQF5We3oTEVPr2vRw7HRodiI9+
L0osCgBm7QbOrdHqOGMWk8iiy8F0lI4ygelvZy1kTLFf7w1rm6Z+95kVJ8v2IMgWxDpHM78nM25p
UEKnzsnCoQeK39jZ7BcXLbFYmB1NSBu2cUwg/a6cpqUNEku1F7jrjPLMiDX1ta0stgFKNdRilOBL
csMcT6KxNBKWtskgnWYLSyEjOMGjQc/34lbzjQZX0NuUWg5PDnPP8cqnZHLKbZtk7fI5cXPrTmR1
8uLEM0Bb0CDkKzcGAq7+y0Cv1CMDnO8jmFNG2lYNI4y1KLLi9nHMfd05jwDeaZctpbZps84dYcJ4
wnlA+0kLUmK6X+Gk1nhLPX/SZtalQPNl1KkgdtIuupzrrqmf5wZ9qMduWfjTzihBk2eKVrq+9Lt7
oO4ssFmMadlbERvhKoBLPqDLnPRBNv6umi0n+dTZg0KHNUx4cTahyse+AFuJIbxF+Ky5o2aQ8Jvk
o9r+x7RQZ7Kh9kIY8sWGJWKBDItLf0bGSEiXonmsRN9tbDUMd73S9F2ZpLSsO83epa0Dv56tDnwk
rb6dVP1Zn71+T2NmuNdzx78A1x2Jajf9W/LBjDzQlxEUJ9fzXVw7xr5pTHWACFTdLUVfhWMH9113
DT3INN/eZJ46pvPQ5oCrpl0OEFTunLa3N1oHWSbNStr2sh7EeTzXR/xWWgfAqPoZFXr9MI7luE3i
wb1o2NmIoBB9BNIL+FFM8wQWnrbP0KuG0OUb3BEhUB4E4RtP1hLHe083KujAlgpGqpagb23QDmkl
54vLZsOIa/lc6H7zIdbyOWismICwuJUKuq4AJ5Ui3xSjoW1mD1zNtRNn00V5Cyd6vloQ1QSUxMs2
AvC7tYZ5fmxgc4YUB9HhP9rFK+qoEsUBCpuFDWkcxSJo2saG3elnzCyvy1z+ytH6nfBkJQ9z2HiX
BM4Xu34fH1D1Hfy9+azvTGdj7cyQTXpgBQgyw3w7bqIL88I7IOvbWd/qDVPSdnrrOn6rLkXWsxKR
2YUYZ3oixS6KP+peG8jkYoTH9/pN/l7AaPveSkcm5wKWR+q6e4OJcedAOBWbUaZwPHEWDRKach/g
uhpnntEMO7Z5eVBXaI2nSUCkcKEjH/ocyhcV1NvXdLyz3zz4tW96U6XYFyuUgP7Umt2+6D0ruZWs
6OCuJjVXACC92AdTFF0ajn3sDhsoDYm/oQks3wqxOaFy8lY6tXheSFjUWndPTYlxa5qw63IjyN5s
oKwDzFLHO3v9HZx4wd5KstY2neosIZz9AqjnPvQGMQ5bo4SmcMhTSfv09dOcUMZ5K/UaTfbGLyfT
3tNQMGEKGdWuobP5zptYic/q1h47N/Ht/eiWMBYMoIC4DNxavWEPcOohrURnfRM3ZR1H+BeBSQQo
ZM4iP7tWA3XR+x7PSmbWI/6E6ujYe89qdmhA4VYjq37nwVdTSTTTW7Up9vcxRIHAa0dmyATI9n2X
vpohzLwW8HZ5NuZSOoHbA492i3x4/eC/VZ7DmltNEE5rlBOqfz6bBNT2e1elx82Zo0w0JOzvkEIN
iMbBrHq7fk/0LadcCVATLwYsi+jzARjbH6ym7a4zg5br6zf0lynDb6aXtQO7mynhjCq29qXnsyvo
/OrYvTT43wsZu86zJSufn1SWUTlhWmeP2QIWrHdR/NTKNGoe2BAlu1YV3+dRkIEU9O4CVvT61f32
cTvgOL+KOMeISjIrrDac+nTnmsDWlO13sWiHwPTSKyry7esn+u10wIlWAypdrKhrIT+EjKdNbkFz
9t6ZKWCvhtKktWZB+6sNk3JkJ9i6TgYKViPOyUzilF6//t9OCFz/akjZdLMg49o8KNXfalhSF4n1
gS7Q4+uHP/V4VmNq1mVXOHSCQjKKuwMOXv3G8UvxxsM/cfFr18X46M/SCpOOlmV8mLLs3qRbZWn1
87sufh3lncxNTRWZdKFtptYE3I0L3IaWn8jfuP7fLo6OsXZftJI49sA92nCZtbu0NB+Lpr6dKxnO
eDS9fg+nHtFqVSwoH8hP4RRdNF41Xnwlh/nQp2/FEJ46/PHnP4mlC09FZTOqNmyF+02nx7nRPLO/
M+IpfWO9PXWG45f10xlMd9TtMeUDpcTogqYwIBnXRVBn/uF9T2g1gkukGP2MSXAI8N8GmLXeRIl+
k7T+9/cdfzWMe8BUeGG8Acr1i1GZF3lShV70PgtiY+206E9xMWRN3IZVnj5jmnfftPWDM8Y3dfNW
itupz3Q1iIlEbXUSCmiIkpxo53A/jOZy9srLqfV273pIa39FQqp6ujVaE7If/ODEzqUiKLXIm4/v
O/xqKUQyUOZxnbWhw7MK/CZG1Gp7Mbzwd5UXDp2KXz/TXqCEAI9vwhyJ0Dwvd5gQ3w2a//T6DRy/
9r8tthx+NYx1nSiNygYm8byCDm2SNYy0WZZv7E6M48f4u+OvxjEwYLbQv+Xym/ppccvb1msQO3df
RaNNO106T6lLH7lqUGNkuTsglIf4UUBFeN/9rUb5mNkOHFJkYgvq5I3RIbqZoCm/7+CrET5oFfDo
LJswtpcENoArGlm/eP6Yv2HCc+rtrIa4pSR8tbkC/6g7GCFIN5Gkgtbgkvy+O1it0iofBq8tI8gm
NojkFvSxRhsO/v7Wtv3EEF9bKeL6oFsTfkhhFk3fyXm6hFTcbRqc5vUW+vDrd3H8mH7zka19FF13
nqEh6nUo8vbJTpUd6A6uKIIUlDfe9KkzrMZ5XwDpdaIiBmhZqhe6BuochCn/kquZnv377mI10kFz
IPDOPCqZZDLoAXvr3IS2ZbzL7cZYOygWppxKzR3qEHy5PqhO7/ZTIZM3VrsTn6p5fHI/LaejGIWq
i+n4ou3lgy6j+GDBtH4ry/TU4VfjWDDL4kzPK/aBA7u9O9AODOxIOm95zJ74UM3VWEYykcsK+lPo
uVUWdgRAta33JKvqix1b79xXmqvxjP2C2SCK5zOy+oc07u5g537wvS58/Qs69ZBWozmOFKodqM2h
W/mfKzkZQM7WW8GPpw6+WqybUrmeNsDc7En1+Kw5hnk25G/63Z84+touEe+OJIOXI1HWYI5JkM22
LRznfbPcOpa7VRqd24KDe7JHLljZZ3n1ZuT3sdD+zeSzNkZsUsgltYcKOoOvoz3F0AAa1HuQa8W9
ow+ivdCSCC/eIXI9ddu5kVufNb7p1BvDGmzvbMA8EK8Ey48mFXpxLabtNKms/QKVFQuminQwFsoc
O5azcopiiHooGjP8fLPEvhVdTg8L7qEzfsZ+K08ffArz/gDvwvW2aQNPaT/NUP53jg3Z6dPsWlZ0
20P7zL7qsZMP34vKpZFQ5z1EFYdAFQNzncxVF73oq2mHqGlW27o1aKH4c2kqfKqjpt0blVDDwXP8
JT5M/oi5WunWjn6G4XCGopoWWnQPLpwYF3oTIb0KrEF41Ruv88RkvI5nBn/sXQjfPHGbxredN89t
BfcKkdD96+Po1AlWMzFIK4W/V8uw7RtEmL6y5ZlJgvwnysL8ndP92vnOqFID4mdWhw726DMuUGn9
gqx9/u5q3NL29Ts5MazW/nd92SDGTHq+fKv4MdXWOaqYZvP6sU/MmPrxnD/N+PVA/7FRrqRAkM5j
hSD4Y75o8js9h+mTwrvtx+vnOXEPa2/QEqYjH6qQoUYwbCCnamt7Sr5xEyde9doZFE4JisCmqMPC
yT6P8Nt8Iz6P3PR99cFfsP5Pz2gkXxEEn2u3h4hFpTh3pR8unv/G6z119atFy4Z6rIySb8j0abFF
mo8B1px991zzjT3DqROsFqwWhyM020ZN7lCWBZIVS0zaZydrH19/t6eOv1qxspE+W+XqDGUdU1Fs
d4p9jyzxIBG5v29jYqzWrcRJ9aEynS50yUA8W1zPoNhvrTemiuOU8JvZf2382ZZ4mYz1yACbkQZY
tCIvqHCWXTO35plCsH+JLdcbGPupc63eNgzVRYwQOUMUCQsskKPzVEDv17xsIMKhJMU/SgUzD/DL
62/nxMjTV29/qqvCIH+E7YqHxksOEwlI6Vt5M6cOvnr1tTtF2RKzKAvVtxt/MDAB0ib9fVshffXW
J12pzk5BvDDFLqALVvkFOlT9+T0PBhHCr1Nfl1VxHknJsK4G9zyphP6ZIvetXsrvnwySm1+PTvBP
s6CZq8M8KoqzAb+wkIyrtwLbfz9tQ2769eh05QY/Pc54XumdW0V9zSbus0jVM+KUt6IPT93B8dw/
TXtGa8zDTHEcaqoSL3gjLS8LUsL+jUn71OGPs8lPh7dNUSF0y48SCYgAZzA+IP5EWEu9EfP019zw
91ENHf/XEyjdjDBy86oQMkqf36YVzngbiNxmTd9Yao8Y8l1rnovbttMzwZx7jmohpWq2/Vbm2Im3
tG5vlpqG+YQHoWCZUC6k/RTCAL/DxelKQyD2rq943djsk6KNkXpXIS4KYmcZ44S+vq3e+ZJWsxUs
e3a/GfviCTsYbB7LDBQUZVxd7N91+X8ZUv70FUAMhPvesP+IcBspL/O584B55qZ/K/7y1Ge2mqEW
fWitbjSrUAgjZWWdsgl5SG6NfvD6Hfx+9dPX1AGnW8oWKloVItv/2PX5AbeHD12hfXv98Ceuf80d
KPpS9f6wVGHdVphwxOLHQpfzjWs/dfDVJBXDJO+6HJOxUbf2hZmfm2b3rk0H+sFfRx/2MJTdPJkQ
yvFyGevGvEV6nz1aXmK+8e2cePLeaoB36HmlhVN+yAJ+7Y7LReSYYYLM7X1PfvXtx7PeWE4rGVmZ
Zh0ERn+Hoq7fhyLo3npZxi3UG3NRhpaEYAE3un2UmTUeEneo3spzOvWAVt++5c9SOJUO1Q1flKM0
6BAZ5kOjlqf3PaHV+tzWVRxjm8ITwvvn0sO9Z8s6ZN6+fvQTV79uivtTrkYIFGwrRRKZZ75t2ctZ
0meW2k6I1Nwfr5/mxBhYN8I95UTwsmKmOOLkUGVXvodQUdMJQXr9BKfuY7VWlxricEQIZWgWw30h
ocr2+n1sRLvXD28c3+Zv1jn3uPr8NIXKsek9dDzsY4pu62mouLCnaKxyp+Ne2SDmk7Z1pUT0Q8ff
zUzfwmNO3dbx5z+dtso8/Bp6+LvdIoyDQBW/H5VWP1SJXb1vgK+TyYu0Mgbd7IowHaJ6b3RpEdal
sEMM27x3vpzVIK8XrdRRlRThiFJKNsWFqckUFGJ5A/w/9ZRWw3xQfQV/hgtn0+8lGzRH9efUtdub
pfDl+MY0fuokq3EOrxu3yr4tIO+5X23s4GSSPNSZemMndWqErIa5Neq00vuyCOGLRFnQNiJ5dIf+
LSbD7ysifR1GniIsQpR+fAXQd7fWUDfnKuk/ZrDfdkWuobPFSfCNL+o4Jn4zVtbR5HhpDPPScivs
bq+yVE8JKmhxdzIwD/By/H9fH5MnnpizGvIw311lI6ILjQmm2TYdkHQHiNqb7j1MMEdfx5Jj0xbV
bJ+5j8RRW5zLrJuuhi20JEb9vrfurMa3clI6DRN2OLERzyhXUIddm2ZtD2/cwl9JX797F8eH99ME
4ljCnB1MQkOMLezyBtKxbm8T0g+M0IoMe9wjKsEbh/67nodZG3n2VZl5ifxg2GUW1kjtN6Vrafdu
PHu0upQjUF9Bj9OKj7U0cR2bcPHG3Qs+9zc4tNbFWGf9OS6z4x4fiwlHQD9JUf+WqYUbhdGp7A6J
06JwZMqG+Br6tbZsBYrg7kpIgYObMMll+Ne27j+/zf8rfpG3/7rP7r//iz9/k7Vq0xhXiV//+N+P
suS//zr+zv/9N6t/Er7I6y/lS7f+R7/8Dsf993m3X/ovv/xhV/Vpr+6Gl1bdv3RD0f91fK7w+C//
X//yHy9/HeVR1S9//vENH4/+eLSYjdwf//6rs+9//mEcGyL/+fPx//2Xxxv484/zL/WXv//7ly9d
z6/a4p8+Xrku39r08tdPTPOfvhCe0E16EQJh9B//qCQ6jD//sOx/UiPqhut5AtkXkM8f/+jkcPwr
U/+nhUpC+Do+kKgayLz/P9fzyxv5nzf0j2oob7EF7rs///h1VnU9YTu2beFM4OOOSLtrNf0NptW3
i9MNt1ixSDjfsXct9UhuhGu4b5Dx/nYqBwzeF9yLi8smoqhfhwQW9A4+VmN2N7nyyrZ6skzUp3by
vv70xP99hz/f0a/TEnfkmGjqTNd0LDq3JP38epoGXy8kLF5+h9msa32u6qfXj7++Dct1LP+Ye2fi
gWhBXfr1+MozPYLo3fR2ys8K++DLayHvXz/F+hb+dQrbd3CscIUu+OZ+njwK/HTF5MTZbXVpaxvn
LZbnr2sR/lsuVrYGgc04GJj+34hvBdIoLffj5nYZsIzSjS/Z3OzsRt3YJQJcB8Pu/9/b8U1T9w3P
o2lk4vL06+1YdeNXqIGiG7IFrnJ/3DrNW1m1piH+4pn8z1R7vC0ffbiDUNXCAdhd93czR2R6rDXu
zZKTaoBRHiYnRraARZrAtXYl8QFH9TS2rb3RrcUOG7xTYBnr7a7UVRKafSe2RptEoc//O+Vz5osO
o9/sDiPAvRFbF7ObPttev8Vs70pvkHrWafINN43reYkV+tz2gj5T4LvO3ZAtF26RnpcDaiema8xu
1JIfGG4fDCjTh5T17SyV861Dy3hXu5BIyV8InMn8NMb6gTgZnCDteufZ8yck6ii6jcVFeDE+zahx
NrFbz9taDhd+rl2VZGJjlm6igW4XPajmQexwiH12MyRBHuqzQfompmCYjPVOj2qnfMi69rnFc6Yb
cNnBZAxXdzM1z/I6GXDUhLvfu2gu3KEcNjHu3RujjREe43Z8hvLofO4JBurVRTmQdtDg5hrALu22
eAAh9pPVQ2KONy3OICNCRMS5xZmKtCf2PzFWwPM+o7mp1/ptP2Gw4Csj3josYFyb7PdixJKl7B6V
Q5/ATXALbPX9EOdQr9CtVvltVUShaJ0bXUf0hKvHdnKcbJ8jv5R+XGw1L/kBARZP5OGq0JanJvoh
+6fe/2p1t2O7I44jsCaB7GfYYKZo4GpfeFd6VnyYSusWh7p9hMd7YopzW31HK3geQZptW/i5dfND
1/UDomb8GggdT8brauwe9GQ4z3p499aXoR5DtUy7ruwORtNuUKlssKZ1Y4xz8adwc2eXo1bzpfdE
vXpBi/JC4PHWFfIWt9yDsDIjIGUKm6z7Oml3XbUQeT/thm5rZ9YjAosP44AIfJyXTYGPt5Q4tVnO
1p5dDDycILPR1tl7Xa9uNFkFxfypjr/o5WEWuK449f/m6DyWG0eyAPhFiIA3VzgS9KQoUdIFIdOC
9x5fP8k57u7MdpMEqp7NtJOu85SFJZ8kCeB0Bmw4e6227UWQPPJpie/Kum/WvZZcpwHUD6y/5Yn4
WzU4OVtWwg9yQ5KdMMOa1ZGD82gr1X4SyZrD3vx50Fn5izKoKsVliof9YA2nSGhfW3AbzPNXiHT0
Jn6pYKcH4ir2rzp8nJqlLYncLjDr4ihpt4LOSiQdkmHtIeR1la9IDxkExlLPB4AQuIfTALbJKUKC
KSjDh2UgIljMDaL5FzCWsHHqY9sdlmbdxiFYVukNKKSLZWejw59ZC54KMOv6Tkn28zBxdlsfZppv
WfZ2KvTATIHZmr6P1C9d+4PP5w+mCjpjdDqIrmOKI6+WECJEu0UsDprO1xjDU2pwHzDpj/igzGvo
6d4q7tQaetm7oINpw9GlQ1hLLc9SaxaUzI1mXGJAbphH+rfMzG+GcVTr/qcsnrthNwkAaOPr0jXK
JrilpTuOhp0ZiStHgCKsYw3vAQa6I+leOQRg5ob03YQSM60ANNGTQVK2dUxLs9XdFnZvBz1xVk11
l5I9I2tH1/7AWBt0edPOJXlTytYOHNyPUYp2Oz6i6V/LXliv5YcKDr88q5shq50meh3yRxcdGvFc
ia2TglZPzN8CKU5X3E2m+dMZhJj1U5ksqaUs/Wk88AsY4f6mmXer/Uzn2FVjy00b0NEYvcfsF3eM
iz+jHGK3bL+mPLQXQ3Q5mJgrUvbSCpwZ/aGQ/purjyW/cBTDPhKgxBZOrq486OFPse776DS3JpCo
sxSdKk121GF0YSy+xEp6D7vxwRv6sgq6U+kLuzDyhinyTZTEbPT6EhCc/i4kZ8Ukg82Tjc4PLSLL
UaYQVGLsQDXbWBXgQtAsvjAm/6q0fUid6FtG5Y3msNcq052EOahgEMISP1Tdq2i+aVXhsNq9LYrG
Uc3h0AmvbW/sS3296E17biE5h5R5Zuuzbk1HLrZhSWowfERLuWXY8SZbPlxyIKf9MR6PiNBdqscb
I/oAsGD33WmN9WOh/Q2q9ERC2JjB7KYfdqMwO7CxNlofs3j3l5XHeV62SaW8s5AOGKTXDmJfvs81
GpkkRs1n9emXZk1vRTQ/9XzxvXsSWlTOSDwV3CBFwAD4p5qwp7pEIc/IiC7j1WhPWnSBwWhHxg37
sM2A76uJsEasjmVFu0FOHF2Z8N+Kvs55ZhFWxmhpiDLtIlxYPTZ59eFbCaAehfKGGdpGlGLPoCe7
sTjRCT2Ms8Re8G+mGxAhWE/PpeEzl9OFJf9sD1yLJT92xaqouePM/I6bkXsSJo7WGp+NsbIxCyy5
1GffmOOAbfdNG48OtAU/Tw1fAH/epAno8X91G6T4IaJ+Z6AvKN9H9hYbmsiz9qsYudsC6BWst0Ye
2TGEfqnM55I3ljVhvBxV9dKD0irh4lFhCxiTsSXorCBV7Nx4VaOXIhmBCcgBOBOvyt6LjIU+7jqq
xjspBEUhclwgXtTC3O4ziMty40DFOz8Tv1r9boHzKgMQqmibzdK2FiPZYS4xEAWgREYI8eOhl4Nd
TjNbnB0EkPLRGgUcnEYhV9YuC3dBqY9vM/db006nqVQ8k9xRewJcqqDrFbbZ34XuoRcyPm5Q2f2j
yT5H4aOW38T2FC/nrgVUiN9kykavB/Avdf/k8KuFsN2kgtMxq5ovuTeUtJYOqhTy5sU+lBp7Fv7J
EHASiIipKrmLEkjrjea/K2YIZPCOMiJqhzACKmW1p2b+YTsZiEjdb8CIMImU7+rlLRxPY/Gv52cR
ESqBkoa3sG3ZB4spYKkLFMa0u1IXOiWKL4DDLWauhvVQgwEt4TfM6Y9ZvJrtTpk2I1jnJ+cPjNCu
jhU7MY1Dtm6H4VOKv8T4bW30fV1P/Gw/obXy7BExirWXLjuK1/ygmZMaGxOI1xrKMNBmW14lh+zs
gGqDp/WnV/22f5fprg0ogMNxE8LKK8pP0A12kkTOOMLHwEvAIIe96pnLKrJTaby7quov0mujfUTC
xGDudOezeq0a4/oxg76wdmwSLSXkmr1YPMLqxzAui4UGCQNWebSWf2L3pfHkwDbaDHHnhBxS4nOu
ixhVeUtl4bvEGxQiAhHbjICGnXMzdSAgBjMXQ4r93Aw/wukD6octG6orlPw0XRpwve1gczvNbG36
FqeGxEzODAqkNeyeE9TQ9O9iyk95FLmGyLnf6m5uDi5W941abDG4OLFSbjQWmydD38hRfGv4qzVT
hHxBgLR4N+HRh9bHKkzOM0Jcs4Qwzl362RGweRpt4wngGmRUYGtX76ThWsmfUvJpUfGt0mGPYsDV
6yABgzqxSgtKCspY5cyTfmhltmuHchPlbHE+t4hhubKZxUUy6jEvx8vUnAzEW1PGYQR8Q5hZ+Ww1
H9rVWegjBwQ+h03pGfW7NKeyXcpU04YwVVh8Hpl4bavPJzZ60SZbib8aRDP9QCwcR2+9NHP1vSTx
tyBdJkQEJRB+JT6kq+yxHLJPitKfM3Y/s+GgDB2b0/BSK6jG8F1yfTmUY+xnNZ9CxVnUvYUN3iyK
X2MLrEHK35r1WFijjVRj1/FvqctLpV9yrXHC+j53qwtYKV5zX22PrOkH9VpB0H8y3ua9MqtBERlb
YVD2ibFb1xFhk+7KGL7HTqcX8FoPwO3SA0WiQGp7Rx7A3BmJJ/QPOtjQBwB8Jc/lh8huhJdM3xXP
s5eN2bi6Nk3iNaxfF/PwvxotwYJWzJW/jhjmlBMWuyDLq9/EenLRH91gAnRgl2IWoRQIx0H9nIrp
1Pbnsn8ASAjBEorUiQrDmYs/GVSaWo6uhGTOqJ84vfMc9bhZBs+sLE+EwJu3WSDA0JRjyc3MehcZ
hac2Y2Bqvf/cWw/Vequk0x6gnz0rMdjUwsb69kReBLHZHNoKgGJhwWZdQfQVNuogTEzwm/M3ipww
3/H8Sb+FPnnLaBLVnBeh8icUKdTSL6IhP/JVcIei/GsR0DST6DRqBXLl32S9ZzODL0ntw2nbCsK/
NQGqW2pQTOAQ5JDBmsei3VbrOurvfZ5ABFighifuKAL1yzVfW2JkdDWw8p88/TIN0atYBx/TcdML
cPjrkl8jS82dGf20hEwLOYmlAMlrz0V/MzTQqRCqpgVRoKyehzH3TZ3q2VYUAbbzoaAip4rgMAtk
K/nEXdi56/Sbro0Ld9xtjXArj9I24fOHE4iaOAHHAaB+He5Slj+/IhiJPnO8vIDXpXokkbXXjYLX
uFcAyvYjX93H/ESuVOJxEp6rvIttsroUj69WfjW58gUUeIXZOCOCp7CXyJFEZx72ePacav6Z88CK
zoK48n58a5we63oaGmMHIdaG5M6BO29zMvh8hIXUQNPHiCFNEPmo+TxVRaD+Xxl55V4fA5BOJ2IO
/se4xDbYhPy3ehaklu51QsKn7Szm2Bts9HgOtnEe76u6JS/johW7K6ymzajzfIyywNWSbGNz4pGv
LmKSnOLkQ+y3DWgG6mxehnAJ5ZTyO9XyviohKapFQGD+0cxF0DEv5s4rx7SFRYzbsFfp2sckVE04
uWLUR1wO4R61J+yVdhIPgBCxdqgmvifukXAgYgCfUhJdtfBSUQxolRrU8ktFtCl1J7V5kcf3qgnC
cpem70Uxnp6YGRahUtinS3xe1AuJwi4COiFlhS90F3x2g2NIsImH+W+uNWfqK5ueOSs20r20urPe
iw+t797xwt9m+XsmEJCy5IKHgD153IpQeVa9vORDsV+rnKpIy9UMGG0W3Awyfi/w8QmvkRg5ilg4
oQws3eCLXHd6wcPYDUqf2BGNil3cCy/UPcTHrNYl1ljhBQkA4zgIfFBKtZg2xp8INhZgSLVn+0Ou
fEkJI2/R4vc6b69pXV5WoTlWBQuFQuJ2GBskPI5Fhl8JC4BWpT6Qeo9epbqrrAl8+QjwzypPohYf
zUyDe1H4mQoH52WiPLTqGI96jF/Y+RLDz61TXV3T8W2sXqNnC7J1WF/0pp43/Y9v1BGwQSY6zU8i
+O4q9t+ErluU2ieLTR65oolhhR9VGgViBBPB0AGVZEm2Q3sWIFgAzVbN8hNxptj688XAx+Brwvwy
VcXemA9Jc66WIB//zPiZiZZXEySITWPSYZHEAcrspOEJOJeXg8zSkteR6KKkHpBoPwh6HNSGjphd
w95bV99s95VusaEjOSg7bfC1NKUSGHBc4vDxBnx64jBd6oICVJmNHT7Bcyh1+W+oR5I3SFVKSUP+
bSlF1AOxw9ZMtv2oBVJ9xKejaJIbGcKGyozd8SGEFTyheU10CkN1FcTi0SoHVwgjW5FjG3IRbGPO
gTRz5yzxJ43zBj9K7mEcdaEEWhw2swbno+k2reJP3U1sr1Mv25L12o/3RhAvZRUI5QlCShV6svCX
0naEseWw4eS06utiQJuwtpb5WLt501bBE/qypKvXFnt+yGLdWOsVkDPQw8+xOuH6XA0fPKehBBHm
BSbOEXpdJ/QSgwWP5hZXv9W8std/0OEPF9kP3GEe6FOu77h9u+lRzRSHwopq1HuGKmzA6EBC/Qyj
45n5mfBYiwMntYLD5l++vljzYU0u9B2dSNthWfsy5L+Ob2Tt9611BFNHJCs6JBnEx7ear02svuVy
10VBo21ilBrpyaqCsCVpRoNsekLiqwaGGNRxneBA2HdC7toml/m7qnbTfI4k+s93N0JqF8pXIZW9
GV1XLEO/X15m4+nw3E2QY+pCdZZa41+q23dhGjZlXl7ZgLiK1UFb07uZ/0S1tKmBgDcxqXIK0fcq
lqe88YeBmxf21Lzv4oMV35JxN/BzwBefxPsUXfP8z1Bx0oFmLLZoLyselK591C3su/kXI9Vztwum
HZTw0o8Vv0gDpX4Vluui7tv+Jo1eVSATANs5pl6u39n2cPIacDvVsTz2zSjAeeMJT0So6anqx6Id
x3oKkpB6bUZEn/+k4j4n/EihlZyeCUYCmHq0bmJc7xuwMtWAiQ0CTpt+SnxtinYU25vwpBO+R/3I
EwGGD1zalG5RpJJXYKDI/Tr2iV0M4aIlsh/J5FfVa1j99kh2xtWvk5OR+BCINpL+1gy/kf6+gqtX
E44n0TPVR89RqPFOSE9x3pvek+CMtRNJqSMsuTvHF6MovXwYvIxHEDoZS8A2chvu64cQHur+XVpz
OO1/Krtr1kDof6/Xex++rApkb65cadeyR6zchObCA0RykbWNP0soXGViI0oCDfWMRNo2YewlpRgA
fnXr/E8VJMAGqj9JL3r1UlrwcfaWGroSeYe4E7pTl80AI3QLH0Tht11hq7Nn9sPztr8l820Osz2r
oZ/GEP/G0hPu3nn4k12De6xXXEb9Oc1vyUK4WsDwP2r6tu02tfIQcNSK9VUpYD0vKBKukgFclwyh
eC4qz65kfBRQuMtldXrpAhodyYqGGlCMUb5c0oxiBgVs/lPEM6yJt4FkYMoyVzSofoSngsJuPuwm
AZXmMRwrF4mJnXKiauhwEmMDRfOomTCbs4nzh5SETQ5qGiwYbfsYhfxEbNrtpWdZK913k/FmgWws
hBumAnhIioNa6ptZm8STlXCDvcNXtER3tJZEgoEocd7l0+IkTe1nElm89DdTzOkN3caRspPMmJMc
0twUGpfauItskGnzJab0J0puHx/K7t3qjvoQ1ItvlreU7zWaSKeCBZ9qBzD7jEK1NQxH1H5S+VXp
uErv3cr4Z6pslaLkHZ58qyLSIqOqu50Zb0PrpYT3Vk2vIqoko5E91pK9zGASnWhj0Eo7Y6Ehjy8T
TIkU2p1ISJh8R1Fmq8ySr6W6j2sqaVZ5ljjlTS43WagPi/CGhdBvqsfABjtAoOMQFzQKtrL1wi3s
DVa9Ea1jQm1ZSlh87iGCcD42H536OUtfz6jKxL+lEx1L863jvlCLz7j6IXBwajl2QMTbEkDuIpjF
E2yReaCgv5GXqyhdp9qAscVDoL+USFvnBXDnIW2pzwifavq2GGCuTB+DGtxb0zOMxq4a4VE03GWV
5mlUvQxgisaIkDoCVETWUL/Gy0vR/xXUD+lHd8Y2MQUbFE5e3iwuiArSYkueqYl/4fDXYMBbO49Q
1khfC+BYA6ZU6mnZowXPNZZHuf7J5ddMhnNu/eEIK5tv2bAwxV6zEutgUQVj8Rd1tyj5KCYaJPld
Y4aj1jdFfwEA6IjVV57sZcQ+83Oy6zwJ24WqjF59NZgQ6Pskwz+JlRH98wmr7vsLPSl5GoFovWkl
riJeQZHHZqUORUwaFTEM7AMUX3QqJqKAzzpx1+q1zlDUNdeFCKc1KZXeY/Si07pfuMiK8htze0p6
PKefRiq6svSqsASm7xZzK44/iXGkuFbwy3FFzM17REo3tAdJ5Gu9FtLHUOEwToF5WZdYO8/NvZkq
MPZgXiNejL1cnpToQzE3ekkckBteJnHk7NMOahYXu4ZfofsIlWsosyxq7ev5b6yqHZ5Gt23v1pM2
ORRuTdMARcViZU63XvAjPqPcsp8OwvCvEviwI04kDGnWMDkWp42YHsr1JtUndbzn7UDVSnWSFk3B
LxB3t5i+xVFz1JYaZhgs0Z9hsDTj8W/ElAgn4S/CeNifdP0+iBTSqUIM5n7oKXaphAEq1+v8iXZP
b7zQ3JfStaaktWbY/HCiEIhLK9dhvLha/GHVfljcqqeepTnNPFlWIpONvodtMK7fJd0Eg5wmza4F
iGS18hv+7oP6YnW7Wf4yZs3TlRPnvyE4xJ+OliDUMQq31Bhp0wgH1idHzemi26qm7kTCh9PA7RU8
STXuTF7y7hGFFM3IjofyJa1PRgcUW1n8NLzkybucfy+K6vY0K0ZEru1zPyI/hk+ZY/OxKAixo/do
+MTyaCdU3Bd1cYZo/wT0LSLlpoICaNlxmZDacyWX2T3TmD4If+viFKmcfvlTgOtAZHfoW+4GJlnq
qWEpm8pC4yUUQNkyNK1b1F3yYuQ1r17gbMLQX7dtzs9LlZMpOuxyP4WwbWL2dvhys17bZiZThBGk
taJ5J4qTKdc26o3N+Ne0qrnIcnCyKg55jrWpGTajoRLeIvnzhmb6BCbU4fVY/izlt8TFIBuoODk3
1qzYFpG76NRoZ+LLUKXyS91Ayh4xVVA9eWQVqQkIzUo791g3pulzWH5MXbU7+lAd1l1Cb006wLD1
4ohcDfYsX9UA9AZIO14p3IK2oJGtUYMvqiPScC1MEUxd8uY3UQONvlOUrQ5jEaSLt657i9YTPzl9
LU6F2M6t2FmEYBJXu0OaFLN0HlqXbCZxeCaZGcfqSCDDKy6n5/gZ9BEBqTqKbSqvwnytCSTNXnYH
ddOHGVfC2Uyfdq/9ZOm2CAnaWhDE8kXMv9XisT+KKPweKVSKXlqMSm29E1TdXq1DlT+kdEvZVhv8
vON8Ns+jlDHidVAVD0Ynh0TsrAPXQMYP0T5KnV/v2i41xf7CjcPID5GirJDDR5DfGsdJGF5aYxfl
78SSOLuS/vX5R2nlKY0Pq3HX48wRyB5K5SRxiCQiqMAwSKLbUluOGCNAMX8aDB4ZlSVzOUTxsdYZ
iUANG1WeZV2SAt0opwO9YUc3/0TzkClvU/9SEyYYmod2jPU2m7JbD1C6l9A4rEg+xorS2+qZxoow
Yh8uN7XaK9NBgf3WWHQ8kA8kX4m8bcxvlZKacMxnPGpWgZRlq8TsMlHFDpHSzDvdemAu802yjTi7
FEVCtxb8RZR7Kh5tmWxFmixHB72J/Y19q9iLKBOykevUA61qysKzstf0r5LlO5E0Qaav0BBaYzNF
NvEhG29F/cj4COH4Viu/xkSowY0oxCK+840UHcbqXAoHy0oYNxC3z6qSoHAO6R5cO7r5dkSPsml/
tajnDjgn2oel/Ujwx835iHkmEStnGG4lPrql/WdqBTUVKvBVysCzEJgmQwW4y5XPMS728aRuZMWi
vpz4C4ldizNJ/5msewcHNs4HDzuXV1oky+SeFNIRU+1qToJc/+xKqgQROAU1spd2pv90r2aqhach
o7h6G6JfWfocp4Vf5o/W9WGZQW3KvRMX76K6a9P08jQUNdNPGfEeptz44HgtWduiTbxERNoTtfyn
NBmNFB/zWx6O0XSbpsGujYsw7J/zHUmEgecUyf9q6U8XVtvqOPVoBKCTE6zvedrl40nOjkn7C95Y
xDNEUE7Bb0kuTfNXC/5IR40ahLleR1jmXCCK+sdkqid121zeltX72CabXBMPvawwyCI8H4Jdb1VO
Rh28m7KtQOMuJN7J6WLGwuxN5CA4bZ0yFhBenKckpgmfbik2Q7eNiL5TTkPxpIYkHlK5zcS7Op2A
SNBAHLyJg2bMLmo04Soud2XZbFuQ1QvcdqvRXJlOmUnoXVuyu2a6+8xXBCWx62cQsch2Ohiu0k2e
SXdX5FMKM6po+W+qfhbhI5mb/UqbNh8LZgPMrVXqvF+hh4vGk+ae0GPeT9LioZDhPef4guTIhW+5
MS+OYHW+uPI41YFiBgvBeTVFbi28rjwVoXzSy5cyWs/PeYQaFZTKumGtT/TuDTcqWj+kmDbFPyXc
49KA/zztxamnqUpsD68UBqs3DdNpXkxvVM+GcJbQAGdLhM2ZsHQlZJcqpCBuG/6VtD5j9cXQdlWD
F/EtzvuH9f9P8QcQ1ZlG7Fv5FwJ7ryK9fWZ27cOU7zpFl1aeAlkSt4Xy11h/DVVWgwVJzk+h3o7m
WU4vaI8ZEc3lv7QbXcu6z+vk8MJ7bTOSD0qOmc42RE/Kjl9Tcxyjf+Okbc04MPTXjjSdTUtRVE5i
J5P71W7JmLEAPZWRKNvSdln/SgXQQQOAnhcQydjtY0EgH0rzF0Ohpo/WSqJYqYY3zJOeGArHTo1P
aSrSB4TBbjZuxssc3YbpPOo/ef3WKYpTLJlXkGSZlYgsqUINBvl8/qd0hg0B1pEM6LOHyvhlwgQt
H9fUtJHDZN8U4TbBA0yhuFoxdSOIN/ZtEdTq6xS+VCPeU9J2bm/FqDfDEpjJruaAH/StFp3U4tCg
r43WL3PkjZODLnysGmEZMO3+hi/dKZhlYvRmlxLWTDQqNPO3VQAPv4zzdoi+nht6BdDYmu5LQx1O
5Q8CKk9GkBEFR25SkLUI72383fRfOQMMViyQw8KVhUXOtA+XcuX2xHC98ljyt6FkhIufpe3/Wi4z
GTh8y2dvWGjXdHdiEszYjeLRaG4a/+QsvCzIgqz8tx8JMCgkx6rXdm9d3TgZJaI0Ic9exQ3EFUdD
HR+ub6sZu83KuAlq7zyzFXrrISHWGpNZ/Fk1qGceDBPpUtK8jWiS9OaORYwdnyyQm0uW0DsVVTJ3
GgsoXVM+TJ7u8Dg6GTMjVDST7OUZ/As437Qm0AnB2ZzCQNtwY8nJ2bJIIswuGONPqq02A18OmFUH
Wac908KnaU1KSVeNc11fP5qxdWBakWTQlJRgeRMyDWviWFF0moiTMhrMCRzLtD7H0lFlwswSBB+P
r62LCPTOS/Kry/8j7IOi+a1CBUx956VI5k0Y/Foe7sVUswVxs8ycOI1AeMgCeMvU0sg926HrmZbt
nD9CLYJrCW9YB5PfXlXqwWV/6cYE2EYg0mhbdPrNzPcwYNB2uYtgd1Rh0RGHGYzsjYMnKf9KjhYO
N028CsqXpMQOZmtXDIOYkhcnezLiMiZoWkkOmHqwh+5ph1btuDy3IMdT0x2TxiuebU053wC58erk
o6bUT5sA4Du5ob4xW8YGv7uhwgmwXwv6ChHKgtwpZmJ1nuOFnw45Kkv0bpl+peVbVD1YYd2OluJI
/Nkmg07PuuWPlH6vZerKLQ1Doz9QNd5EhB4QMb1khdzPWTbo5TtANcQNG7V5W5pvQvGjsXRumP2s
qOFzmeYn5yegHEvNDqN0E2JKzbr4Hi53LPWMBZIQt6MvGd3LNH6XS/pZG9P+2XpqmSOg0EXodGKv
MsilIJ8+ErFhZkh0WE501YIRofRqph0J/N0Y2X5pHpO5twrdUw3Jy9vT0xo6GNWZPX4vRhkEemKn
r3wHjbTpx5e1Ww6itWdQyZmql1R+C+faWfNXMPSusPzMZlCu39Iwc/RsLeW1xupmCfSjk3ybWqvD
IiOjm6KXNpVf98M2bWIkcY2nr3owMXHW1tN3UUgbnWu/GjWvnYZtMcYXMTsypwc1OiTcqv9pVX+U
WjVosu5QkLlbTC9W6HtwXzWDhp7stQWTkSUaR48IrHpjivFPNSn7LM9uhTD4iUEwQIpTjs9yZpM+
aKnzY9XGl2G8Z8unmX3w/zUsW72/AlgOBzyzl6b4fM7LqMlIDYdUkfGUNCmx0gCyllmSqYJ57u3C
+Bb7va4i3xt7NNk0DuqIgf+Q2HjiDgkkGbsIY1qDbOMVdgtmU9LiO4wpeWDdW/BnJvqmamaorbuI
JmA8hG7amq5l3NDNuaqVOmt0eBZAm6WkNkINYNBp49FyFLGbJ/1mXB4CorJG7O8TDZtqwTXQMmn0
fDWacx21flJL3HkL3SIq2zBeykqwE8bSVMnYRuN+ihdPlHKnYlK1XM9r9+j5Y6SY+495s5EDYVy/
ZLWz4ctyCXyY4jW1HrF6WCdaXrw9ZiEz/0cJSBpdVTjU3WHQPwZiPH7srcjNoRekJauEOIqK/Cq6
UsVYrYTqXbCOeVo6OqUGKPkUNTlhcosNVcjBlOn6GXq5nw0/DPND8vIFy3LWud4i1nSK8sFIlGtq
wr22wDM9BLbilPmezJJrJnSNKOPHyONLvQtMXfDkfmPGzW40/YFAYxVLFrjJvMgl6vykiD/R+Ncv
ijsP2VZk0TE2TlFduIL1LkhJoLPkk2dbCSbw06W1UGSMtA+06d9F+42UKSVYbKlCiBgLCgLrnPaL
lsOKkbojT3KfWD7WHh9nmjsOYSBnQWu+J/M7774b5kAiWr/rAjHjsqBJ0aQjGys1OYbFs8w5PFc0
7H8lU9/N867NzozbKJ3uxc2x1nK8ueSKqviO/TUHN0QWxvhsRCGwkfkb0W/v49l5luU72oKCsZ3G
baqmpzIy3zt6UhO2wWeTfhodpd0y0hBPrJebFH22DOhsJIsaLDMxYUflV1DtbNaof/H9N+NJyTUy
RtLaqfdVxo4mKmQqXezF7LBwWIGUIQJgqEFnPkfO/4Xm65qQD+ZvCkOgseGG2ID5rZyq/jC0d3m+
kww1VK3nk6Fs4rmz6+be5i/VyiisPrlFik/5OUpfeHS7zH6P2csfyC677puRnSTZ9fEl5WLsv+Jk
YLrlJxkOk3IQoy2/s/OsfYx16RQc8OXwsIwg1I5VfYjXR6M9Qipyc5z660J2adLoEmIqQ1T9+U6T
bjPUQ7Aw6xAbKIe3TcMNmf8t9VeYq1t4+3hJPgUTnuR2NfrtJCAn1Bm7Mlk3YgpES1AQLC/jQH2F
Q31hBji6qjU5MzOtGjU2S2YwSu2Adgq2wH0g6oYtZx+j/GjaHzXV/cHaR8xaS79RFjxLxHp+71ec
DsPVrB5F8i3n10jVmL77q7jYKRCoxaliNK4Z6cFqPRP6r4n2KY0MCSZBTfefMT2ZkT+R4l76Xpca
ZfXKHbTDEml23V6W7n3KVz+vb4hvXLg+51IZ9hx+pOnflrB6Pa3ThpFBsriZab/0IOluUm3ybh92
dNb3BfPf8Xqj2lLUr7kVWPTmQvafZIvKUP0P7gSlV0bWLu2UuU33PS27HPdL9rR/ELztrC4Y6lep
vouMFljBrOROmr+y24da02a0ne48FiKZDn0Qd8ynfjbyNYJcbEY6g0j7qGcEnFY7DbOYBmEkfhZZ
vs+Lc9/FPnGg02QtxxJ/n/6vk31ydh6PM9EM1Hx3pRZfz96wBv1AbhP2fti3rhRXdD+UHV8CM6fq
vZtO9bQPRZHKK4+g8i/5j6Pz2o0V2cLwEyEBRbzths7u5Ni+Qfa2Tc4U6ennY6SzNdLo7LHdhqq1
/phcZnhJXTnWyteyHHDiBd3bsrlj/LDEq8PMOkxvPTB5OT1ZS/BWhjY2RSp40+ftGE9nI0GnD3BQ
IPG1kNMQIBlQelk92crBtV/q+XXoQx9OnjV6W7a0n5bfMXIbNfgS5RPtJLyL29jhJ7dRK+ctZ7K5
NdETW0d3AvGgwNL8HjmGaU31YzX1nO6n63D3QsKX2za5KuE9YbSX8VGADNBCvAqpjEck2j639Ucm
jjBdfp9/D8P7FHjRnO7D+d84UfzLQBh1kOiHuNUxHHxaVPYlBIn0ABlMm+to3jnTS4MIsdC0taxP
sYuqFVgUBR+RaV/Eca50NfRjllj6RtZkqdriDe1Arj3pNSLs7aicshBNJJ22LLP0WvtjAzAWnBr3
rI3/aLlahTQVRQ3ABngqVOGov2b1q1v+mCoCxM3A7h6mb5Z5pJSqDt4UCHMFXI1eKc6QAJP4fIqr
16J7mk2wsFRsiw6ktH3TMm35P3BYvZlsWkFkrtzh29YM7r/DUjI1w1RJdCnRsI+qvxRMEBfW3klf
swgaHdBKjRk+XGZ+6lhLHYY9q/2emjktedGAVWLolKWWGFR17K5GAiNtnWge8ev0JyezfESBXDQ/
qBlWgbBXQsVlUo3rInwpo0dd9pu4XhgXSm6sS+FmjOssYelL3Sb3/xULLDODhewo2Df25OmtvRm4
Uq3hqlJ/JsePvKcSiomB+9/Orl0JifHdgrk6cJFa9WPnP6V4ppqqHZBlx7c+2M9ISWYkhEAPyCNW
FkBs7+nqSelgZ9q/Jmv47dxM5WEUIPvsTBRA75ww2UYmUz3bVBNxyctbNuh+XZxT9xgInk5HULla
HnUHoa/76NPH3Az7ZnzpB4T6MvSXf0aYK0KUqCAhA9K50C68JNh1zbL0QVIgCPsn2UvC+OSiKBpo
lix4NKL8mVOzMNR9rfwYxYPopKtb/tnlP3oTNxbvAnpzNiWcOqqzHqgUEHxELQgkddVtBtY+UZqW
P0aDPUD/IJhnFcT/WiDllm4Z61RWl7gI15ZieqZ5s+gLpDYWQiJauc6rGz5T+eJTtpUgQOyx4Fjq
WtVgMA11N2nbMoO63OrORyFZxfgzV+UmgWvAS6FibzH2cvjCkcHf0U6EJa1K83keTvXwgBVdmezT
ZeVsAG4X2aVumauiVrA3IVDIIljg4pgo8kwJ08qekWK5gKcV3IgqDjL/yxACpuE5HMWBdkVJMVBm
metg4Rw5C417qf9kJgcjF1o+mZ8K42xTNgji8Tzb8DdLDNWbrA9J8E1r0TqtLnh2TpGZ+jqLo9bE
u5aTPWQmjbrEN1XpFWixjGKj9Qe8BVaxsbJ9pIPqR6lnGG9N/zuVxzi10YkCenqpedbcr2b8jKp0
Kzn+UIYzSKf3biCLHQsK7XkbPafRrcyvrW4c2ELPUte3bcRYwUeY/qOJzXOGW4vooQk8YQ4nms8g
QgoUKaCAIyfjPo3vdViuE83xJUN+Mep7FYa9G/4hpEVVRQVRcaktDYnl3YLfMwEqKUrXEnunN40v
HOnrIdp9t7ln7jvhStwq01qkoxfrmqdCzegWb5dFW7aAXZ+0xCtznZV0YMuJdgrZotQ/39TkihJ1
RRSDxr2qNr+SZcwzcK0i+TxIeDOto/C35yivR+qwlbo6R52z6TNrLZXzsGyRiIaWnAAbjRm3upMe
SD/mVm+ubjNijwK9DvuDZrxl4IwFbbJJ9jEoCerIj0Zm66Z+1yUzSR+telveRENj2fiQauubAFA6
cGLRlyzZuyxjdfuemWrc5JGk+Qeh4NsBJED+1MYtQFUid2F8pDPxE2TTS5WYAz7ZJNwPs5CvExOV
c07Hgzp9LY+6hFpyp0Mc7dX2ZAZvzviiMRulyx3E2djVlU9AH8o+6qeAPjQXkfe4X0DmRLmE4cMZ
nrJMenb7UoUPhG1D8b8Qrqj0fcYsWRuYzHLlOE6LC+KlzrBTwdRF5VbtP0YKEfMAvYM42jYie5hO
+as7wInJ9wAgMSsN70FCVSevNaM1cqntRGOzMWTbQf4rlA+RV34W0MjUbGNl2/a4VS5a/aQnp6zr
1rTag+NwGCVLkfRTPP4giIh14H0izzfMoTBUDUthxJpVVCo3DAMhOAuUvp5shgYePlM8fagvDp8S
BQpu+u7U8iWpD2r8oqFkL8YUQutmwlOoKQK3BYc6xaX8zseBOjl0aEgyuo7yMedu84OLah/kxwZI
vHIvrNmYht5Z5jZD3PkteqcFVA9uVMqtG2trGj8B5CfsP3Wz1TitVXXrUhk9B9sIiM1NODP6K607
O0SLDtoCvXyqsNHUxmFkP2gSLFNYYUyX+3w7t7sEkXS4aeOByut/1FWnaMNriZCYnmJ+5Vr6yJry
oIEcDnsHzoxO3xUkfJ/luKTe1fLQj8dioNgNPWeEFQB8L134FDwJul39yHr07SE69bXLNn8kqlZk
XzxaQQ2KVvwry5utYpXJN6ULbMupUKjK3qJklJeEd0wOu9mwrg7XjVH1XmyKs1OifsWxWnxZDqs9
HtCuouC0AhQ07iyQk3tCi1HPpwTPQHOg+NMAPtUQR40JphgkpRr3gqPRjTV2x6KcmH7qLUnMn729
UTPWPBQWbMZ5gEd0Wd/7UgML4CVGtRXnd8W9qcqtS18IzoYvKzqJ2ya9O9l4cUE3kl2dHEU4rkZU
ujMyUzhSGPuccMC4MFd5eOyLXYGEqNJPo3kkSHwxjC5w+2YSx47LUmZX7Le7LIjWTsVHPH2hu6rH
m46FpcmekFDhXfKMcmd0wFlavcbN5If9rSHuRrYHO9zF1k9lBusQX10Oin3L65OOZGYA/1d6gI1q
VwTPuMrRFtV8neMATNpOZz02NgnHTVNe8+nPCb80U/F60EdXh5zaaRZyHGPdu9c2zjdtsC+afTR/
9aQUFIgz9WJX8ikR0kyDPLmHwWZ5abP8S49wRx4KDdrve7Kb9Yg1pQ0/sVWu7Vyl8vGDg7gxX1we
s3G9PDxu9IQyKrKumu3RfQ17Y0EtdmA09HK6v7b5pcKGjQqVuqytrvIme9urrZCv5nhm2XgJVdHJ
h40G28J5VE04l04adatR/slkti4L9Biw0oCiEZ+/HTIjTasSwoB46WE6SefUUxtrqZ+mPON858l5
jLLm9shXQlxVa9FfA/PKpfj+fczLtZ28EN2Gf7HZxXAhLucUuBiN7zVOi2vCsjdXy9nN9XdxIXzo
1IX01zA5793yKanvApePUn8puBlNbGLpfDcCAuA3bnB0NRYGBcB9utdImCIk/C6Aqxu/6KZfAPVa
yBrjF362Nr3Y/RmVMQDXeRBYkfUemKnBZXwuq6uonmOQ14AOvOWfAiVHuhhkpE/gDO4HfW1yCw3p
u+ac7eJzNH5DUhZ4y9QAtSCeS0RVZo3/RE6vNJityjhakxS1NZXXkv53xthNoP6FQ/Kk5ySrdrqv
qQ9aTdlNPtL+UUSnLPjLq5MMroV5HedXUW8EQJYY6JY8jTMF6GmBVMLxacfmikc6Dp9cDF9R+lMB
oEwp36xCZRPa5pkJP+ZBcrFSjK8yPKjGxc3/HAGtgYKyEnvCL1BXsurOmyKZ1wkIFQI2k5dk0AFt
tL/OppidNmddAB4iGS/d30p+C0pSDe06NB/6AHiM2inTN6J0qOHEwcfYlkKq5DP3Jp5EQpQXPCrU
8ZgesOQcBcQTeQyrWBH8OvEwHYfpXXXvVdysAvU3wSDpWv+c8pIlDOszUHnrFdQqyXzYMkf5Pbem
OX2PMc5a196ypvtmhXQkzi551NHYhxmcYyihVniRwSeBdUpE7DWQWaCEqxifLrxQln0I5aFrLHXJ
FZVqnFxjUBw79DvFXrMbrubyQ+aXJq9XGe3JnKgineBNaY/mhazcjUjOmlkyJI++2v3WbkL9oF+0
v2HUnxSIpXI4xkVwS1BqdL0/MvjmJqZYWjV1fwJy0SqNTlKmvZZrJsZo4LJ0TRN6u+RUy37XKjtM
/iszHNCgHYtuk447sp3nZAbZY7gtTpnz3CMoaoMde3jY7mP7qGbgX8jGdSXYp2KjG8CtWbduur1i
fFvlZ6KdQdNgDf4W5XxeyzdtKQCpFs3KkdZyhmiY8gX+6EqMVVIBQ9Lfhfi0it+gBhXurhpeQA1U
Q8F2w5hYzvu8uretubarWysAQoJr22pIP55Rcq167WgWx0z/yVVtzz08jDavW84UAzfSk6QQHEZ8
SzVVyQ56Pg2TSlc/hZbtOxP7U6x60mUHLY21kij+rNlstapfiIssn5sWyrjFNJFtNMs5WRb7FG13
d6d+l5C3MTdMhpBNC797oExAR5TSoFgOO4vCREibr3JRYVgHRtDA2dnwWrqWIhVflL4bq/ANSkON
Dus2pw2PdTu8GhklyghINSV8TlvsTtm3ov7Fyj2KtwIJbZH7ZbhV6nTdIZNPtYuGE7842Pkn7chR
9wby21XpUdOeS1h0jE5bzXHXRVJcg8Hap4NFqCXS9uSdsluTccEwHyVbNPk2vqL0Z2KWEMYHHjnp
Ww1Ay67OhfE5SehOGALjM5j57nZWnjJ0fQrG6EB/SSxkYt2BtmlKEyx7U7HeILpgZd9VFs4IXutI
sqS3He/dS9fJfddwfjPrNya5Bs2G/I8Ra3KF015Xf/Xkoxs9G5GsDb5KF/ZdR4qRW9bKNc6Yinx6
R73JvJiK9JrhsjQWaxXPPYp0/c2ZDyZt9ONpVF562DVLvTZwHfV8oQMo6sHTBdAclt6BZHF0dopz
adMJbRFNiVLz8YAcTI1thwl0BIA3M6gVnqHO8ubqJwCPHQ1mg5vRcHdt6Rsfxb6z17r6l2UX3PwL
u81KigSc8lhEn4njUnmOODi5SpR6cftPJi9j+eywUmsaJo22hJeHpZmSg1sNm1nrdzpC+VTiz6bk
mTqQNvw2SWsr9gMrV5TeJudDo112wkkZ4CuFJ2p1BhG5qsVtjHBBw4WFKMondN+UwVE0IW2CNIf3
UPT0oy7/ynzrcITrRuQLae8zZO2LPsK0QP8iXw0PNRJnh+++bHk+yB+c0PU/7PRX2tfE9Uighhjc
wQvH80euE6/yPAIA9fNTky8+jHu0qASt/FhLfa9k3w1YpWMScVpOm9xY6Kc72h72bySyk4NS9xWk
ukQkN7cYrp4bjfcgxNIKZONE1aYFRC+1T3pa8bl0z6pCgkZeXyhQ3uPIPSozDeIhQsrcfKM5mzrw
aG2jqg7pNx0eo/VtDWez2xrFt2FcuTb+VVG4zruvPv0wWDtNg/j+O2uB0N8toz2LplqXSPqh6PSW
T8He2AJt+K5RP/rY4EFTVxW/M8dA0BF3KzNf0LKRKTxnHqi9mZZqARtIkJ8fJBP2EeHlJWSCtki6
mbouxXA26hd9vHXJ62QdVCDkrnJxgzNsM5o2+L3G9FlmL73y4fTNqu2DbUHtclS/VdWBSrcIOTII
sJgv5vxmKQfkWjbvhsEuoPWsDW9FcOzlR1IjRdH+3L7dIvgIjXeiPCLxFiQ/ZkrSC/7s//eIYp02
RAW4ftBeXeOvQH3X6jqszIX9kkE1Wg/0M1rTIzBOln5Ow0udYBVOuWHVnwRqPa6Mne7kuHqR2TM5
pPoua57NZVdLbwoCnbZGOhl1foM2UDuOJLZ05YvTvieh4jtj9OmMgd9k4kOibJUNG+NMBhEKp+Rm
lLbtkW26G+Pu4Tbls97xraUpcE+T2BedAA6nWhRlYXmg9OGtQWfeRPSSxBgS3BFZQQT+B0/CZAzu
9ERchI85EhXIwIQzovIcKITPmuLazK1XpvNLL5hMci34dGnsXDXC3pVWgYfLXJoUUK0jakLtpGr4
fwJfm3jsZpl4GthV4vb+NMpPmYvvpnGOajrc1RkFEbecHw7jJgutowyTdZaaq7bVqdFGSOeAvb63
i0eAa7AxPhVxc3swWCYeE2VX0V1McYj5L5dbW98qBkHq9nfS/6iWsmngqabevnABHVr3tR7BOyiJ
dpfRQ5kepjGyQCCLnLl2jgIEgYvfzeiopv5ieGTme6HuFOx3BoW03LQ5f3XeE2ZjK37IcNJnpxDd
qa17FrLzktJrLqOJPoO++jAwGAPy6jy7c/YQ1kMoxr2H7J0NcSdUp69L6BXHJ+jtg6hxRMKE0xjU
DJvndDgR55sHi8Ci2kWToLI9JlvGYBFpKkxfxBFpkQEPZjFBwTYQjuPCA/QxRj/tVqlsCppyTlC8
5eTbpDJ67aeLEcAD9/37ADwoOnvf1uVpYrIUAZJdA2xkLi8yC3ajReZ8FxU2TvoKfqR21w70Ap3t
yYNOWczZ/iRP0rwrE7Ttbkx3DavJ1L8r41ujvJXN3XZ8ThioTvNp6nHma+WhzBY+lLlPtjO2AFCJ
DTkXnP2cdZ3J5h2iNskVBMPKjDZF5ugU83bekAV4VmznAaTgmImPwjJcHJdHNT7PAtfR2WTJTIZz
HOJCTizEFsfCPtqD89I3ifTQUXgNorAic29aYJztbqtH56ZEOWOd26j9KgNMD22rcOdhWIp3qb1L
mE1jhgtbiDsd2wQx1eTkv6atX2Z+RO4Jal7duBXBjHUEtUR2xkrAxNHxY01p64Wg7011zDWV++U3
EeAMZtEq9xZ1MIlvcFh1DiSRteuWxAgniBEdKQfGp3PkBmdy5zfq1FyNgqFOBWx+lhVviEQg4hBp
BUAPPFGeOtUf62eFsV5tTV8KAhnl3yCliwSOBS3qrmF3Frl6nRezrIieVAWWmRiIueTUIdjQUxcX
WvUvhnqNUAHN9mGyMq+M3oJMh1yFiddoX2a/c59Ls33ma695oFYFWRyUl0ZmeEpIl3Gt0Kf3iwyI
mPyCFMsAYtbhX0qqidP8S3m0qppgojbjJieGqt429PJ0ru1HWbHmkV9HBnqbzjAR3kDSVba2m6rq
UgKmTqI7lmoEArzYe8f5MDv/itF5i9G/2AP3tC6mNTPzS5+ER6PBXh8OJ6JxyuKhZE+C0hrnmQ7U
FcxNqzFVb7TypKPyGsCYxu7A9DvowVpxf0uSH1JBrgy67THdkGbeNU+j+ZQGWE38ud4v8UPT+FCL
q5NfHK5Y52yN59I9t7l2qe3XlJoeWzuVS/3gV6QdeDJ8MopXxiLGkJPXEnJDtsA0nhNzxwxZlm9G
zrvQlr+989Wpj2HmttS+NOCfwYD5qj9VQ1n1Xe1RJ7Ue+eidIdnI9gvHc53v5grK3CVpoFtX6lvL
yl3PwxW75JQfmuHZKkLuVRQlI+kgRrfXMdZKEhzmwbgnhXVMdX7zqXYmNvk1EDAuFNnjyAoR+GkZ
iOhHo9xsAL3qGSFgXjYE6MTfWXDT9MVZ9hSrd9vdNYu7a6RPKOOMqHXPzfR/JK+Aul6r9toT+VRX
rV8RYJFoH2Bw3CUfEWKRyjxL/lfVF03k/OD4dkxP0CaW5RCJRuLLMSPBoa8+nUzzCuLe1NhE8Niu
khmYoEf85ZAHBZjGl8jQrQCobVukEM6nNFvUd5eqP41ohDsOhiJ2fyp5dwMbpdZviRNtsTCihhwo
Sw11FygaOcfcL1PgoUhQIxTmL7GwJOOwzrNz1kCq6BHAlOBYDkq6L8Kj5HXHAZIzG+unBF3WrIsv
lzFxJDON50HcEtpNUTlaJMeA+vVDvw1RvITpc9TCPyD3CV+rBYTpCWhpniogRH34LqqIYJ8PxUag
rl5LkgxqGfkzjIaGYKwsSTGQ4S6PDqUEHE3dnZHuJrLAMsywUWIiQySEVFrrIavvdqyf22bypvxf
G1lIRxB39E5MFsirMbt4+JAoSwz1wQlb4lx/9ZZ1TCb7mtnWUcnfZqI7pnzYTLrY836MvfAik4eh
AzuvfUetzhSYXyUY3JRjPsCkns2MQLDblzJ9LgekrZO716Nq3zpi08NqxRxMWoVUs8d2x/bUgR64
gQT0OgvStOZxZmF5KczppDMB2vC9UvugAX5TlVgDusbGm8QiZ2v3SsdhDxuY8bQqQvHINloRN36o
jQ+9fST1fLAH6D3kDklEbI+VYUkJccgSIdUPrz35Nu2oeuH4F9sqUWzKUxXZTw0LqTtfYhbuheZ0
Ox0vGGfiXCDnoBpVvVmzZIQCVdIIHsKhFHXs0dEtLnB/SqAz7budLkSCzqzuDYlRzneTN0cymsxG
OfLnKUA/Qdif3wWs74O+ixAS2d0+7LSNyfY8mPHFCr6TqiPbDL1nmq2FpJUq1Hf2iLYQQ30RkIsF
oG7apCTVnNTDSq/2S0oL4SVePh7t0H7SnPgS6rOXGN3GJqduRB6WVcZxSO2XzlRZ96AC4YXJM6Wo
SDw1Sr6rKnluXSyJRQQLaXuVY6A+eErp68oqSFOKxcZTLg+N2QMFmJiIBTjctK0b1QEQx9Dbinqn
DNvK/e4SdTOl2a2fDGIxfkYzXodMQMt1Xjkgeig8eqAus4X01INNY46kokhkHbtFqlupJzcJkQjx
e1WmLUj9e2YDYg+ehamlcmYvLa1N2kQwbAcnl/6k/akWU7LcgznaTJCFa6OgGfdxc6TK5jmcVGTI
S5qGdlAFCj4lPtMQAKlcj9gaQaRL0gGKVzuJDhbbHicXOBLJV8NLrb710FeR+M57so0KDDUnJzmU
9p7ExlI71MVJI3EqiiDa3GerBxh6KNpTmh5HdyB58NfsTcSg5ip13qt0E1snRUX8O+8BkFwQ16wj
OAzmWvTPUf6PwRqN0yEqG1J4qOyAmLMN7BicZdqTNiMazbiMPk3nyQIqmeKD4UxE+sDOlI8RP1hp
n+qiWw2ZLdguyJdRq+tQv+fGez+fNWXkMsGCnsAXPUCBhFvDG345hr62neTei9lzYfsD4P2KccUA
c530Q6JzL5bdj860HETXtD7PzYUDnfMImdilhsu02J7byF4hyNlmI85UVr7JYXjnPTOg2uPCBq+/
jAS1keOzHxHAD4pXas0pEP9SsCPxXqfvenlCpmnnMPgni3lAm4YT9Gxs8V8ISrlWXRg8wXIPe+Pg
8Z9RArSYCVwq40C3GzCkKAt4PtEfgbLAoEYsMDP4i42yp8xQRjI2ViG2JDAm6eATb78d+Hvz7LT2
yWp+RI60v1slxB5ZSkHu0Js7nt3pqZlyBGolcj/MXahCW2CAllwqt0D98KSNuA+gqhy8SZPhiHUt
picQUSjHYSOb1yg7ajYPacA9viBhi/ff+CrEezttxoArQqqAIQTs4XGOK68yKS9E2RjH1TrherU7
95Eo/FarTH1ZyM7BeUu5jYlIYXZ90qadzuFYWw6fUn+bsne1utvzTdE/I1bpUX90UgEaEwebB88Y
GuqrxFMbIKNn3mvB+XQH4wFsSJ9hiXx3kuZ1sUGSKOn1807pFvU/AVmJYMi0AaNxHDfah8TdpZcD
4zjITGOsRif0RtAOEX4tShObAcPN1E3Y7AjipGiCLBKaJN2XuB+3BHzu5gKPTKueqYvnDfxpyrPj
noi4A0InutBwL0Zf7x3u07Y44DcMiX7In0LxooEkhJhjkGz6XT+j7Kjir6ZkEwouHRkJETgMHin2
/Jjpp/Hc5K4Ir4OQLnPeshQ63hpOvUR7BhM1Rf+i+blAJBjTWTykJOnoDmKAyrfYMmuLoRCTuxgB
eV9k+aWo0YYVJkDcgVwU3svBPIgUf00aWYwvygXdSELCjyxPEqYVTwltuMwmZDnq2p8GEO9qB8tB
V3brhXYA5fPiSj4r/cZBw1gd9IjAkd9CvUdt6fXA4RYbSeWY3zb4r1BNP+v+FkPz0DwqB6+hJdZN
8FkXJIIKnGkwHFHI6934vZPiltiDfvuKdbSU6OHY1573JSeupjF+CQXlkHKx83TwpqW4tclrlhqr
TIybvgtWBgKo2Ey8ad7UAle54ruCifwRWG9VeAzDY9L/OiPXvA/MXtc/IUGbeTvCtNzNnDO9RUMl
kyuGU51s2tw4WxVvTzQiot5OKJzL4p5yJc3Nt8PuUrAGjuZnNvK3YOghB9bz1Kyy6Lk2iKFG5/sI
WhTvtr7O83+9Ttqh/DCU28C7GncEoyMmNqPZN1ke3ZnZXIcJj7IbSWShudail4IQyDokUuVK6KYK
ZMI3iQ6suzvE/MwkYpmlvhKkXMWcgriYeh9CaA2JDvmOzZWACcikPkMZnA4/haw2DgvwOHUrKx12
uOcn7FjldkyU1WzCvbIIoWmGVCvx44LAZQTEfpvuvm7/4g69CpSUSB0gp+LAArMJNYFyHijBvXQo
ukkEWkvKe/Nhbyb4X+XBljFaP+JSCgqj/mLS3OUlMvjXhLGk/cExhRdOETkR5wlpYidPro7kMX2d
xqM0kO3vewabLG43ud1uBIFGTFIkMDJ6hnLwZPI5m1AIxXvREzD1r+eMKsl6aAabZf3XyW82wZwE
QA0ZdlvTRsNs93sbtcfYCD9wfyXx15FNWkR3SInFU44GESDWhdwwDRQiSkl1/aWCYLMEd5Io51u8
8rk1s/cdu0bu8c90rXECEo+LClMVImJ+O7rym5gnVP2xdtCzR11AqvD8jObJBvEpMRpWMHoOQ2St
riPeCRVHpRbV14T4fpfrE1JyiXoJFMcLc+lVAaTG9DqOr6HEUV/7pf5e6d85vtlpGjfNiPAFE7o5
vnaoEjRAnGBy16VLP+0bpgD0BbfSRje9WFSD70wBJuisHUjbfoEhhfFWFUjJ6l9pKLvO/KuqxRni
9SZiAynYl74pvl0Z8GjZ94hsJyuBHHkkuwaXrfMSFjojJpxY/a9tY+RQT3X93tUTqrutdN9dGCkK
O0gBeZ8DG8b4z6yeK0nMhLXDQS6qW91fUTu3w04JozUZn2XtZ0XHRxYnPCN+nOx7FJDS2M8oBRzn
VolDTejJDIEdBju7/8h6t0IxoB+cNNlVotmMcXu0UYOWgjSy7N0mvGRy+7tJVayiI4YTk2+l4joM
hOOqr5Gp/Q78EeJf3kpcZEil6Ok2irdxDPgtNFTP9VEaMP12P/k831pL/FnlcmWn3Ei0JUOtfSWW
ZAsooNIR28Sh8u2wQc3J9F4n7oueQz2SgmGJ9GJY2cmN4ztAHa84hL9WH0Dy4O1a1g5y+ZmZHRW4
WCDvApseMI+GiAw11PpGEn2VCGkoZCVISEKjWptuoJlBum/GMlijs8QCwVSayceUX5XhPrewXhmZ
5A4c2tCBCxqbgGSYhaO15q/CcY5DJdc6UVLt3P9r+mSbTFL3cvVH7Z8dDhAHkymUgBntxZj+8ZCQ
IFSibiwUKl+S+KKZ4V9t4hUhQbThOmojDIqTue/15c4I6NnTPdGGXzGbNz1WR1cgekYjmCoEj2cC
lNkgmY2EixCGRjEbT1f5Yshh/ncdgTOZpI4SwTNYMyEu0c6BhKwEbmz1JQ4rYMg+v8/wPJxJfk8i
tJuSqzA0Z5WfupMoIItnBTkjFpt12VbrQiBItOAuG6jYvoMNQRQBtjAqiEAyV4S73iACx+7w2JEy
fbNdfnaSP/nW967qPkWi9iNusGiaGRVIpIYd7+3q6Cz2voUFNBpI5Er4GlbZGl5mRmsXBZ8WaKe9
cOw8vOtW7TFxNIyhbWe8dpY08MrU3Gi3Tq++ZaZ+yTJdIgZ/+rldtXHgG6pQVmkpPzKak4koYqrR
bL9orimIs0B9UaANtsyfEd89Dyv+1ng9mn+IDmAuFmoFZR1sKwMBHygpqHw4I6d1pzkwnVcbTTXt
WRtUZKZqvsYh2Mb8WzrJptKmdx2fR63CRluF19rzndq2i6W46DPCP0MN3qbl6nYqTyPtz42tmxnM
BEckLNbq2ghvI4d9nT6DSkBzuJthwfGSchMz4pgkGafNdGppy1Vm+aYUkU9MN0o3lwnY/cCLhBwa
jUtnDn5vKqRwW6yU9UEwZSrDvDHQO5jEMQMVJQfVnh5hHz1jqP7OYzBuyx7IEoTmAhHeBeG01wle
ySL0rimbdZGlHOzjNgsLL0NboZewnk2PN9lOOEiciKgCFIMQm+CfurMLR0JIKRS+BxG6GAw+IgLu
KioD4tuV21xNTwQcmpglECSU2OydMfO6FMW6Wn2qBD1u7Ni+lgQ5lU4I3o+prAy2FoGMEvS8Iz8p
AyTcSAFjZ9riNYSoTkHrR/SVecqy34riOzZwjbDNKiMqw4lEUbe3LkOIghUXfYI4fDDI9CIKsHVo
kEjqc6fi+zTenOm94bGQEPcpYt9YIzHZaEFeEtus2W7NW6RunJTBYOgNxiML+MYR7Luy+lPy+bfj
cM5UEPOZBKyh3sIaIOphFE/i2e8Jtg8ZtCMu5/A/js5ruXEkC6JfhAh4oF5FLxqRoiRS/YIQZYCC
twXz9XMwDxu7s9OtVlMwt/Jmnhw6HiwGCxymivpcajsH2P3T/752LuVuBy5vKYMdqWQ2oe78cAm3
TseRMOBRjPDrbEIzW7H9H8UREZ5FzXOUnqUcMQBdCw+H87iyrORJsv7jqpajOsXDsh+areZ4K1eR
sZFfLtBoy96K9ojxFvlw6fHyb3V5NA0OfZHO/iEqb2Gbn1pwMLLUv+SQLgRAh5TweMbZUzbjloPW
1QudD9PDeotfXWtjnh/HKnyhVa3x01Vq9lvPMQh4NwRmJhbrmvfwHG7dyWUBg7SsrI0SWyfHtcZ/
tNnxQGfjO7Dv7SDmF/Cfnk/4FMznOnC41mLiF1lVPOdjfdAdPl9mNRAsEIPWdQXCNa89wtR6uxFV
0gOH6I/l/HFcXUBq819xfBsdDJ2YNWlP3QRUFwtJTL/zcM0fJIQFBwGL4p5FxCE9181/bV9zHMnB
brUthjkRyKWr0/odwLZCc+ygVxACzPJoF83dDR12KIfFkipeC8H5zeIWN9DQLLY0YY/xGo5zs/Qw
33CMWKX+jx1gBwtAOkMFzTFRsS5xXWOvCmLkycM1dnnvLGdzJUdsjlPkJLpb7vzI/rkuo+UsyM4J
t/Luy3wx2YgitnHspIsHyJSz8w/JcKnJiznTzo3s17eaZYcAVm1yeA1hd/Y9bWuMoFiwX29ZzIQE
Ju0Mz4eJ0nvNkksCkC4bvisnetaGc1eUj8weLkHvsQM45AXu/H5lthytUAYCptGsxwvH13Y6tpYP
jbV+P7arrEnXbtkfejPeDQbhriyHyBk6zEARwYxp5UG00fRVKqCA7shbGu0WCVQPtvw/SbvL8V7M
JhStnDrQ1ia4tUM2Fkud5WirndVkbqzJWRWEaayJEGIJ0RRSAT5D9ojIFdR2F5a16e1xPYJ3YNTK
AkH28SMiWO4W5zwkorHNlPZcVtZjqMK13SerRJGF8QuinPhjKh7TU7JgyKyiEWepsxAekwHxgKYK
Dj1ROgfEMu0gi9QbNqbCqd6/tRz12/kGkIAnIIj0zJyExwboZH7xNmVgqJV5sNVvNrHb8j944kk7
varZtE9GrtN5C8vGXycuTmzzYoQsjKCcDXAIzQDVfFWOz0WG7OAb68qpVpMJJ3QiYYtpUJKYC/46
5gKt8bnCakJf3ZMWOEsBz8cBcOKx+MwZ2XlA+BgJg4WCb8PXjyEU5RyIa7J3N2WOT47nH8oqmuWR
d0Pgaa5vEc6EKXgU3T9WdU2wj8z77HsUqKPEsFg4IDP14LnChy10bTHYjP6xzW/biQarBGoUPBFK
8STrwWsHNSx3Lr5c6Ki6M0soRon0EGhXXcbBQAMDuoLIVQwDBn4bV5S9d3wsM1sM+aY48Q7HJ0nY
KC5PveTBFOGuadKVCG8VR3ovukQsfVtGTCLyuckuxB9ufi8vFeb1mSNp5AL5AM86bRuAJBwyGWG3
rw0wmtwfETsa0hnGWnOPgOvbah/zz5rcDd4ucm6MmLC7yxFWEHwrE46Ncay7M0n90MDYZ+6Uy6Ic
nCgwntidY+hfVedvi+yRs/2hc4Ur5TOotxlm4GkZkVBy+UkYOHXcJwt6RdPUS2RlB4EJxBhxi4VL
aegiajlY482CT0OK+dB54U9UtE++KVc9zGbpOduIyHbv5zvIhn63tvVqLYeeC/Idi7kLI6rBiWrX
96kkvPg5afu0L8+FddDjkzbeXLNcRWAIWBbUNpdhyrKPhokBjw3khKhfFBxBjOKz9syPInbUUie4
mljh7E7hHM80ZQAaKIy1y7KlEvRZ9PiYcTxV1rRtSu/b0IgBYJG1quWo7Q13X8TNSpWnGjkDwAhA
XWfQ37E68ES3lmKeAK0VqO09mes1s/VGgusyjHTvKXOVhAk3ZwRrR3GoExPCYOIjoY+0ONn9JQvw
YllMYtJ/tAXUpTJJt4m9U8EJeMtCmV+jzw4Kp+CbZotpE7ubvtXQa/3noB9xvNnvLBRWCq+BzzxF
PYkNCKiJEUm0f9oEAFXeKqyGMetwW/5zOJVu0jHfs6XaW2wnngtbLQK2CaVhvOSddnCNEs8OESRX
nkZQyjHCdlZyBK9+Yk46EdutwIXqYwxvLZlj25CMo8FpoA0HTTNEjsdxNdVnx3hr3O40WPe2t65R
Eh4aEd/K8Cg1UnEzfoNtrq3zsOkge/Ka9B9WMYfx1MPKMUfoK4KbhoKRw4dbh/TEd/Yi5St6U7UP
udmRjvZ1bT5Mci95P+10/uCkeI0T8W9EvHxzwUUVVcZePsJK3u4zt7pYcGfS/NDgWkvtfDVF4dUP
cNeAtVzn0GW8s2XRbiOjVU9hjIEy8uzq3Joh/thNbVfzddXBlzCjXdzGa5bP1zJMCFCMNnttAQOL
Jrp9gLF2O0T45ywqETghmuOvH/j5Uk/zP6rF25UrSBMMgvMDpTF/rSlYJtWcwJaWOTq/eomrRAsl
YtOgNIRDCkfEQe/JPOWWI840ggLHs03aD+wOJ1UqMaqy3344NjtJO23Fe9oG4UdexPocC0JM4Wmz
Y30Rr6WOA72ayAXqo8PdX8ruA1ejgRVdgE/Ey1YV9hpHLbqoXlu7Cc+zByWpbS8CGFWT37LYgmYA
rdv9N8pP+oaeXL+GwUOIAA0eiSQtsFXxk0xstapJByTlsU937bQNa7mLUKyTDZpUF9pPuj8sa6IU
xTQeFB4DPwxZqQLYRBpNegT2lkJCWfmLCQSYdMFLDgNPinrvG8bOYwDSvPJQuhAQIsnq3ud43SYm
Y5EXL7zQX/eIiplhfFcsxhdWxngdxtXVsWg8RNuIPO814aQn0/5ccteONANFerbMMh6HdNSk3K9j
QOKWOqEKh7lw9gatrPiWBG0OdnO3oal4YOEMXV8GMQ4afqgWO3CDAGmVRL91hQZsTqsY71nZl7tR
AnQ3GrDEkmP4lztvR3BjmsRnIfiRfGL+41JjXlGfqgdinOBnG94q29uN9j1hbRnbr9qUnIKMN5Jv
olHOmYt8Sez9qRbggrBoc1zzWODFPm4H5ikwfwMKR/nmzACgCTo0zUMmSlUAyC8W9yJyvwIOjgP1
CsumIFhhYn0aqldh2C9hBdyN31eI5CH5vqaBAwRLTuzgHr4zY1Ol90qRp9gLT1tafriPiCt0Ijxp
9rTIjH9uc06y1xkCoUZcCzJdO3AB0vzFZRZIamOjtF+l/gKT/VZ/IQfPMKU/AyNIrsKaEKiyewtq
ZBSzF1YBViWCPnhkOmbtdfjlMBL5pKVUgyGs4PWpsCaGJTs+rqi1K7FFGlQojcFF1vpSFeEiceUR
+wEx40xs2Y8gEHjehwxIyZcF+Q1oUBV2KG3GzelMwaE9J1Q3YYhKXOUZzVbKBDKF6NmV+X4YCJla
4NNEsVdGubJC+C82PxNcz93GYU+eHrXyJ1J89yjGcRE81Yhziwb9m67wU+ma/QKiQhacCgz3w94e
DkqnAAL8X0xidlKKCPNXTDeHZ/Qb3fptAG+hbGGMwhuk9h24lGBeAOHV4nxUc5izsuY4TuZ2rJrn
GX3AwRVhl61Fzck6hjNj1+TE8kMVVxvDpBfvbPLlo/SvQWFETvRShsVhq7vs+Hqu0DK4mc2rEX84
Ol0eOMUr+TvId70mk6It63zEkjiuAlYHgsVA+qYPVGVIzLLFSzXdJRM34BwYBVvUwZUF7in91ZLf
PiBPXUfjOzICDIlmJv/QbiGvbRoS+aCigUx7lShO719lyAOHX1GDQqiNcm/LYtkojAKv3fjaRZvS
3AY11vf32KDRbjW1vFZSEmRQA723XH7E0LwskqYC3tBQRTQifHj+z7xqZ6nZhpfa599n59b9KLwm
W4ZG/VR33zqWsCAiA51TmoCzSalt7hxS9FSdy6it0b3eq+hdUFTSkrNz4e7WCq9ORayiBnbGtosk
bliyi1QzVdU2fpTTb2q18ILyfZiVaefSyNdekgc0EGYdjc9QMa5qEDR8jjxK7P3wTbfYvIJRZv0o
WndXjeY6HTW58jL74dXxp2Tz0RT6b5ajTSAka05KGWF0nfR4XNoh+x4mftf/BBC9HSeS4T6i7zgu
PZ67QxLxat3YI0QvAP2GRVLf4CEI+qYgLl4wmgyeu2jnSZAzNxPc3k5GuhDSLTzDbeLPB1OBIQLV
tOASRxgrquA9nXj1+nF7kxL4Ax8OYPHOZuVEBpFnD/Fvc1/NuD3jtfVPnc4krNpkU0Ob0CFqQNLM
0GMo4QBQWaxD5m/72LYnxYZjYiPTYmeyYWc+82YmkneQ4MPtW6rAymtbIV8TdRwJgs31PEpqC+oT
XpxWe3Fltrf5mnr+qHKKV+AVYllD05QXD4illH90CS89P1jWZIFcwA42oX78r12f4cxABhyMHZ/u
kwNaWHgZdjpmXe4utii1yDFchYQLNXQQAMZuoLai2ZjMNg5OciXfGnahtXbnoAkjBy976cBnDwAW
/lXFr95RUdg8yxj3m22eO8gahfYIZYb4meabKk+fNWR03lxrgpw4P/5oAyWKxbHJ0aGc3E2sF1N0
bRBRQyxiBB22SYk9a3zX2KwmPcsBkw2PZoNN/5i6c4tdTtBCUsJ/PsqA/U+puMa8larBdht/NjdB
CH4kaXZjxgl+SpfZBNLHeevwNCWsLY32ovlIpYwT+jhikf6K2ncc5E82FXCV/Zt6DMtzas78ETp6
W3jRsUK4x7HwmI3dTVmM78KlndDMseiFGOwjdDusVxC9ueMMgGeaaAE9ymfD6r6HySp5S1JWg4ib
1i8BaH1/JZjma0Tpqsr5W+DUK7FIpsky4h2huPAiTCoNtpYm/mqnRz98e2x0csDJrqTMhsSRY230
MFgWc0fUcDDoQDTHfWP3iwY2sO9V5yBrvgKyOAbWugAC3rxC0tMXE4mnif5M5z4JotOHyqUVE6OT
Fk9fKVhpn8mXt7DnUrKpKk5JALyQYdVQ0PVUnqvWPeahuas7Mm4kCro8JxagtmyBtlP7kVZ3sr2C
TVW4n2LSKYRQBZaDYNXUR4cBdGyxeLfN3QjSA/RM5JmfxLKOVpq+h9q01izjpSSuM4T5SnagEGnL
0NFuyR2t/UascURtCPewpsoWJpbnXD+69S1mlOmqt7S6OQ0DyjxIAISLYnsTOOrZcRjy4h5Q7LRO
SoGzLMOqUm4JYkIrK3l+n2bkVI7qOm9YW77txDyqXt9ESOBWiKol1VvjuMizvBst71kQX2vFl96O
5FR0QFrRopMEiCAoZeQ2kyRDcHE+rAKjhuHeesSBegCPS6J9fKuzjRNdhyRcq5qtultcdYvMnPEy
75zzeOeDd9FOcrZdjOqsye/ceEcY5x3s3zrqCGOG1TDX10p9pQjUUd4jKyR7P/GPufIOFqcaieLs
cI30QbvU6H7zICFo8aPCkgDhbOPhnWyimzl9dnhrC0KZgOl3hVzFTIdadOo7A9KDtZO290NGANzK
tKhJ+MROcxlMygsyc+tMYuHVh5hLY7R5ALNnycYVDKfWSxdR+FFJAEMaOCly7FOIsId7qJe0yM5h
GATP6SczLx7dS1OPKEtUatHxEtHIILRg4HmDmwQxE/8PpCGCBC+cujlrsIzy4BFEb3YXL2psyML9
8tnaWIrfl31bhUGrzy9SIYlSiBWWjWSi83R1+n8GLIQwHQ8EkJ5w4GIRkLx93FOmeAoxi1B1vUwD
mgwoZs/vHW75Ac2syDh/VhClCn9ni+7Qp3NuLKcCT38B/bSWmKXDENGa8KrGOT4H0+xOEXxB0b9E
nGFT7dyZkE7AQbOdiuufSN5qmAIed4WhsVhJIKPyL0KUanwqbIMAgRMTZD1CR+5qEFyTPWZAcqGG
om6CbQI9NFXjgGmz7mbY5At/TmOTgEaOAoAm+oilsX2vZHHWyNijrrMuZgAuTgWCjTN8ZWTfsukl
Q6QlnCb1D1piGW7fS3W3ZbsZY4gN2JRrsDhVoO/HGQftxJcmJM7NEqTs2juwJ1/4y4BTZaNRKAAk
yGNLZNMF0PxT45o6VmLMGCHyHz1ly4n9co4JOPFvBfbfH6xtlCkYb+n3NMftZ6M955flDIzBLFCr
r676DptfAStGooK7QXdXXsKzNRDrAhNllQRUFHxN5m0mVIPstMsl+sBv4lrPrbmNdYZ/3AqDq0im
xUcxofZnzqs9cEgjnp/5JE4i61YHFQcGf2VEs28GVv3k0TBBBjV/nRx4xlP7G3Eb5mA+a04i6Z9M
PkbKx0LM+35zMXTyVxtPHq0Szcm858ZeQtny/L8OHs/ELGW34W42AoZnLQgWUUXBxSCXujvu3eqv
k8ZLO0X4YwPGMiW37XyxNI9UrOm9TMbZN2UT6hspoTsSY+hRX1V2Faw8VDuvaKFD9dignODVa/Oz
sg2O/9O6IXUaAjzuyGu1DaJgrNrVwEvWmc0oEa4AeJ949Euxi7tHGflLhWjpj/1SWr89gfDcf5nG
V1W+1AaicEyYENmYVfY6yo4KcrfJgrelza5JHsp4TZtzhDcd/DVJ4pZmo0GtvWo4RPr3aBOu1U+W
cRx9gZvBRBjzn4J41gazz3hCP8/0gwnCARz15DKi+yxA8VcRb28t5jMNeeZMqsyhb6VENimM98b+
ceB9GlygqUbU4W75A1FjbvMyfmuwnA19Bh1rONQhfbCc11NS7ZgIzhb+MkXMO5vNerKHsYvzHpB4
Z2B33tZUC+OptNotk1KtfboBZaW4Zcf2ZNTJIsKBnFSMGDbZomC41gQ6JlKZqqCKmHd+y6Gu5+c9
IkQnLnNW+C+1fn3mhTr4VuKlSuNV6XGEZpLFv7Fw7LXmXwwGY8emuBi2TTsH/LJ2qzNkzXg0IiKV
C8Dv7Odf7Wgui4EQ3luo/9Es0Gi4HCWNxQXsnZ/cOkecISIXPMMLhmO8W+QFo/od9sK2Ue1HGK+E
iflV3vLkVNqfM7Jd43pO1Wcya65UujTJhz4dCmzldDU8lbP/iLQe5+ymuLmU+rq/JgL9APHAaW+V
ZFGrrtnAgiC8t5ZYGa0H3BqqUfqXJuZzJdCe8E62aQOP7GV2YTQtmxO4Q93Y08qH68Dg2U/5GYjV
wKEALTrjOqOIjDNQk6x7CLpjts+G6DlkfZXWPymnjZwQ57UAbJInw6pNrBU1DDzqMGCMm6alew17
UAWKx9BffDtZmqY4+73+nMQkknH7OnicA/yW5bzb1uKtDdckam9WCobESPkOjS2gffYbpCYbyGDz
h4BIXqPYpsVai+pfm6EdAqcdRicqFILhLU+Og5uudenvnNDAkQ7uAROfmWNKJJQaagK3E06X2OH8
amwH6KCzBZuZM58IE+XrHpkF9Mg8QNa8g6bUe8IOuvCNNxUQEtRBWrCFTatrgWucSoaDgR1K97Hf
MPoEbfyUwhTJXzpW727nLOvGXnblHfw+drfnsH0NpnpTM8lGyDDuh6oPjr7M+YqCMhEIjYELF7+6
D4oP9zUr32yZryp/2wvkerM5FLq5SV3goNM/OybJj23Tcs96cWpTDrwdP9gjjoxE8eCMQf4hoqN8
PDm0JRc1xYvALQcreKbUZDWO8PXt95KHnxfF1zLQNqPTIrt1246+iD4gChS9JTmbPspItOZ3xG1b
ku/160Noxxd86JR5IlpjOygkL2tTrZGDnyI+yjFSXKbod/bRnbDMMDi2Q065y5wEHzYeryJbextA
tkUuVsh5Z9NmS3hjBqprIWg8BA2hTUTBaCuYfhPk7tLgEGP9UB6E4/6i/Q/JBrkiC6Ruh3RszwP0
0ZEPjlCX21ZBJN7F3sEfTzyQNBv8Z1eW27IKtlY1kebGDcQfaWlns6NRWTxbClsi/hch9Bd3gONO
lVrmpGTt7IVl/ut6iKO4QJmMlrHCnGyQH+csLwfmBnEy5/FiRhqoT1c8DOtqNmQK+2Sh648avFNM
xwuKuOBErbqRyHFJ4OErLiBxso7Jid2Vzmeef4X4edKCZsu2OZVCvkgz38QZcRppLUfGaJ1Yt/qZ
erZPiDGD807QZxj50OuEvO29Gn8mG0QCGarybIVslpBwTHzyMURvC8ty3GTb2juBYGym19JXq7Gu
n73xzeh2ccR5A9+R5uA9overBIwS0OXt2ZepY5dNshgjwqtWh8uK7fPkBGvXcl/8XOfC5q8fjyQJ
cOSbZxvqXR5RO9ifQ+1fpV2GeluMP4KV6ZhRd3jWkgtrGdy4hIN4oQi4ZRq22Ai2sOls854Pyf4U
EK6598WQvpp0xfqQhuh1QPOazPZZcaK3y1d9PNWgGcl3UC+6bRgZZHDuqnYp9NcUA2zH08dcV7wL
NbiGTYN+ZbrLJIWJkuS0k7FVo+8qq6ytQANRY3jIeNZX2F39+E/Cz0p5w9kAr6bOwM6DG9a5u925
cc+N3W4sH2OYEEu+zeeOX9Sih8Tohx17yN7NT5VPhr+/KV5WRUXDIsVFpEwDfObtYOHT1J6IxG2J
mt1sUsHFUGNze+HQ+hRSptNDBYytV7N2OL8dMkQqjdwxavqTFVTEzcKF5UOPa2+B9eH7M7pbkGIj
cGC++zPshnwxZY8mSnVUOE8GEmDIWzbiBu2y12Z8rcMLq/4Nz+2nrJWQT7S92QJn7r1nS78kBo9H
Wg5NSonq8SeXYJMhTVji2w9uNpIddXddjc0bVL420X1ivgXKv9dKHly2/o1Oa99cJe5/k0fMoFNl
VvNki7WvbcxSwcQrQbPfO+ycffIZD9bKn2EFISk3juAhHCdflcsavTC2ftV0n6mcHTQ+Y2tlX4nf
7cSAAY9uBPw3Pa7bsv7qxquKrF1Ws02sxk2GKK3zt+SbCGGAKkUPDmIComx5mV+w3nunX9lpWeDO
0xANcwZ6clCoSFKh1T31ontN23ssvZXF7d701zK3nkzA9ZKJPfF+3K7hF1Jdxks4H+9dtDUkDIyU
vCchEh9s2zG3MKLGrxkdmLw13XAX9MWxRnRxHNj4WAkFdqU6slAG0oVu/k3qn4AM3A9/CXZdF3kg
xro0yPpYRfVmHiM6y3uymDQS0Gb2+BH6n2Vzj028xLd29gD0NdZlY0kidVVyEYb+CSzyQtH+Kli8
B2a7jDBJu7yooFrl8bfd2jQpsz1M+HCnqyv2siMXzCdoH8PwEclvfG9W9M/SryX+jwI1Zyq/lfYy
pUcDX5DQvgrnbOmfsXkU/SFvgYem2gsobea494ozMlXAQIX5IsXRJJqdx89o5tjwGNPTg+thMtjp
3tWJUGNM7Nflvx6dyYR8xzaaQPJHJLcm4lJZ1Gsv/pfg+OlcA4/HgUUZIUNtU0UzDbshnvVsi28l
/2HKupY4IEe8ASb+TMeniUK90jezU/0u9B7AI2l/mpFyu5qfZ87s2zNLRoQ7Oo8a8JIu3uhfIWeX
9m2GLZTa2Ye6SjtzgP0+QyoT/SVsfxSaRorRuGAupv2PmKthA00BKS1xFtUJiOFvU33F6pz2Yisd
7nEDuD1wpBx7KqCOhjpIAgpiNUNzs+6mTfhnmCBC4gDjeNZpwI75TYJvUGdhwChIxSXgL0ztJkes
+hg4BMGRCpwiWDvNKxguHw65gl6aRkfRboxE39kchXO0nlrrKXlZZQQaMLjA7g5/2/KbM8YTj91e
fAlrndsvevHpAAYTWEF8DQQzj+eRLzDpb64W3KgdiksGLqgoOnbtq+d5B8mm09Q2ffiYu5lCurz0
/l+e2kvSw09GeYXTKFtCsvawi6tDR0l4TRkcI4zsNZwWxbJGiYi7y5Dt4MLlEuoTmbXUvhML9fCM
lf2xZwXjOTk08X2ZXrvJXMrcWLK82NC/rlCeOydbOlW5UXG7jTMAxv57x+M1Sq5D8Yj4gVXTdxVv
u+gRJyjmbBE9sWrUicAF7fHRJs+2Kk5hMJFs5zlOsomQplbrT8ibqfnis+nqaqJSz/V8VXDgL5Hw
zYY8xDD26PtAQ23DfR4n+55R1Wu29l9Dj7nDeSbUuo+2VExl7ilA+qjkt8VRFQTQFywBkDLec4v3
3eIkn5Cqd7nTKb+qKDpNgHJfIs4gxSyMgljPffYtIWGUC2VedBzYC7sJZ8kDhxdObEvtSkxAkUmk
j+FABeO6iPEcMExbFr1iXHGReoWiDQfb8daoVb35EmRvRoPB6VW0/pJNI6+hPSi7ocFcU73X7awF
yYWRnCWX6IAHXWQ873AAkFEAxK1h0/NeXQQDK08+clsaS2XZXz6yiT6yzveQgmsaENMYXMbWo8eG
PbeW+3ez7Zc1iRgfwVh3alK6HrnFhCimeguc8Tt3Jfwbl4NSgg8CQce9jvMay/1LOH0MnbZgcb8c
+n9dxLMzNV4T/lsaxtoDcuI1u9ZylrK+FSr+7EUJErp/cULtXHAk4v5IdfI3QGxI5/S7IZ6PtgSG
iDK2vF4YTpsJnQ5mHv6+9NxrwYLIoMXfN0ACCyHIdOF7TPQ2m4yLEbMr7AZSAP1RGcG+9gasZ3M7
CtwSFCQ/OHW2d+2j5nuClWLz9lcTCEkTy0wfHLpEXyPf7k0WqUCwMSeu2/hm6Y9BPYbgpoWflX7W
0Nu1oDtqzTuf7NYymdTw9clhp6o35egLy+GUiafB9RYhRyoeVZD7YkIg42N0h+8Bg6ACpu6K4uAK
GiXAD+n18DuG01k5b35806AjTP6hj3IU9d0gTKwJ/UUbvA8lAJf5VwMhMB0pKO9QHblSxOcUQkTE
6OCl13EgVhsfag0fUQTYDOd010Cl29TTb2gsxbANSUZTZeBIY+WmPOsJ807kdlg+lb8q2BPDLXiV
K4T8uAA0Qv3WiuDDIrTJW86RJ9GySjg47OnIoYfA0ll0azrpQf4YQWkfS1AeZCVubHYeG2Pi6VLv
O7GqeLXTBf/UZyn8BeueS7zpfW/82HiQs25mwPX+yXRMROx8oWenlvNO7rJn4tubgx1ltMt0cGkG
CZbxPjqYBEsonteMzwO9ehlHr/iAViPp4RJFb/DvgWOsItzdns97qjmZNFJ0yoOzQWCivjflsc6d
Jb2Do8Oz3UZAG9r31k8J3Zl4G14JdOxqzJoRh4uJ40yWXYrkXavvJWN8NZ+3xl1p3MZsWKZ2vcUS
tjYrihUmzua1AxOF3SzFu8ZBb167ie1Q4aNxDztIulJvmNgAA8XtHvPPVgPLAZGhf/g9foYAiCU+
m/Kq/I++M1nf2I9suhQQx2JUgqDRVyGaooZLB5h9lnz2Ln0ozKOIVp6+t3iNUrj3RKnkMUGCmcUP
0dfrvLYPAdkKWlq0+BqV2L2SlcX8QM5MGKRWecR305/PC8HimIiJmbX7RpGE4k3Inq/+HIHHmBHV
W4CtJxutH0bSCpO7R56Ts/dO5X+N+jJa9AIo2QyOd7fEcYnztkuAhM5+Musp5faIe7bG60r/6qH6
SFvHYQGRgmCi10TPCUox3lrOgNeJkK4q5loJQfEj2gH0RRKRiiD9oIOPx0gzquE5AxYlKqjscYlA
/q8L2WSpYo/fm45rF8uGtfHS38Emycvm0xA4slOqlbWVBuxp1P5SD46CtfFRm9wcPO3eGfmYsMC6
LTtDBPJ4jyrN6QRZazuMSEUD0CHroUfDtsa67nBM5+8GKkuh3aNjGmwVsPqvzD45jeb/d3ni1Nsx
ry9FkZyqnigGd0iPYj+Uza4hWJffC6/e9pkGq+wRZbe6uwcFrWUjFllqVNii/4QxEuPcRFVdUpwo
bg4K7sOI9iwRPfFGQ1iaPFNyAdneWio2eSM7+rTE30t7YHRxTWoZSQGL1H+LPcylWTlB8ynJyXvP
Of88wrXUPLWOBDAGH9joO94zTd8lU35xuPtycdMaSu9bkrBhv6VzgO4nicpK1qT3qC6oDoYBqnAe
UiRvLT2dqP9aR5FaOkgGHXumKt7p4UnGaEO7zMSwh4mY1IBpldTl8rGpva696uFbKn5nWDBT+spl
IxbF2bJvyk1d5Q8Xv2cnPi2IAy6xJLd/KcFWauG7sH/0TsAY6Th63pRNPHZaRzoNLmEMlERc2Ap0
SXzJG8RRQ+wagjyxcanMs4UwEoRnTpgLxkUuF8gjuX6luugQIxfrKYsI75BZX/iJm/EGWRF/zCuq
P4ik+eY4cuRFRMKyG3MWxCs0Ig234uKXVxPnpvudMuop89Os01XrGlBxLx3H9bLHNfhmM1JYIGwc
7bvuGa8dfWU3D8NlCtwF1UehOONyX2K6ltZfm/waHoZ67eYlx5T/5U6/Iz4Ss7368OVoG04SIP1Q
Hrx7CpUgQN0MIA9303fIYcns0cGpup0upvis/0doVKuYTI4p6PpgzCdmzNWV7UKbCbvGtcq7WwRk
mKqDg35ROFTvTQcX6KqN/1XRJxY9O/lH3W5rVPpuxGPL24UDnLR9fnKEBh1WDZ+ej3WXLKiLxEQD
TGqiRtR4aqtj5XGvuyzoUb4Lb2GB3zDSd88/psN6wnWd47F0eQ7w/WTZrndn68jaQb/WWb90N6+g
2MB9Cmjy7GCCpQCydLmPCOtJsoPVZ2G+N1ELRdmkWpiXgPijNkGm6cqPL11+dCZ6px49c6JjfU3j
NsbFQuFG1+36Gjoy705173MGtvg9I3I9dg5nQMZpi6Z4aivoHlHlkQNXykencE+Xzlus/WTRi8kr
o3EFwet/mpGt3OjbmK1hfKKj/6tplFREp4h4zeRzxMbby2KdBEEDa4qLR4edTmWvG7368VtCjW8z
QG+dlr3BDCM5v93HgIT1fxydx3LcShZEvwgR8AVs23tPdpObChoR3nt8/Tt4i3GaGUkkG6hbeTNP
HqLmOGZ7jx1GJb8LFFUrUYmoVTCK7mmxLZp9xfOgIyn7mzZnw11spnu9RkBq2izaJm3wDG/tFxXF
s1q91uKzB6QpxJ+NRueg5dnWV5JwkGcAPJzFtAsMlVNV0NLUPHwqLJQuX/Wjxip6OmWSY6/9tcJd
1BpXAjtby+ilYAbvzFNJxHtgGm7iNz0BVorsx80+j9plxN83golm5MgpA4sKwpaxP6yARwcQZB1G
zBqiYkS7sfeQklwzPWp/TfRyzD/wBn3F4N5omFVgEbGowFJe6tusu9M3nkGjJTqwEvLSE2Mz4qfD
V+CR+a3yk5yoKClBXpLBNgOoYLNtf5qcT8bkJJDoTsbEWIjmaYqp6UMr+RM/nOxHQzpRd12+t9Uf
V4FeTBpKYdcQChb4B4ls10uQXf57EozkzxAsiEykqHJTrWvHQeTuXIuAAFcn2MM0RkMkmeBbX77F
PADb12Fp6ZbffRLxAk+4FL1pZbY2xOTmfdZcMcOEobP9TAT2kXd+qLX4KhQcNrq61Yd4WVY3LrBq
qVDPhknIeRvanceXFzJY1xnYaV52NscUPh1v+KBrbIPdBo/kqSGerVrQV1l/jZzLevoMuR8V5qPT
PnTuLN74T3dfLTsLf9+II/+suw/dWOfWQsFCFcKBsuH7AAk1aX3PQhbe41qVz9i4R2zoAmw1Jpbn
VHuHbu+xlE5cLibmxgRVaLk/eHG5Sdsb9hdYBiC+8GTS813PqKQnZAkub+EzzkTYA6NP2b7cXsXs
U9Fk5S3tACw0QKv4G8vhXFVg1QK7KDCxhT77pVNGTLcGu5aS/qi1/pipmEaGV8CFwza/uSmw2Ocj
Ou6lKwkC0pTuHEsMZ0b41/F5omQkzMqDY25KBJGhwf8abIPkrUonfj8gETkuCnovRlKdtV2QHoat
69FkFh7C3nyXvJfCFOM/yzAnJV35Kr1vu/0rgn6d59eqGMnGSSQFuStogww5j3RenNEzBQPQk3Ge
xiNhMgWEDw/sZxE8eeskTG4Bt0uECJe+XwuXJM3bdfKNgjhPVAYcNP7kj27LIdanKPyqtDHWujvL
R663Be4hbBOgEupguizMpfIuiqPTPUyTos/WWyjWu5sANnn3nXRJgfGPhSGmT413t0aP8Mj3Eztt
0nImaiAAIKkGOFCaJbDADzMFnV2wpO3RzDXpk57IZ7l6s8wrgL6l3e8Tne4cXlAhGklD64lzyjNC
r9avYRBtEqATuOSYxw5qd2pgCOEiuanx6xQk9JlJ6xGAXP6pRN9uWKJJ+PsqPlcJooBC/QtTlL7T
5S2qD43C7Vibkx1edOzNw3MY3fwBZPE3JjRibzTw8Eowqrtg+d7mbxWzmxox1+A3sQx2edwn3K+o
pNgagwhhMGJ5PKUGD/rk+cPo46r+ogQgpRe/5nSIlukmdGyeI7hS5j/boFy0YM1klBWV4uPME7zm
LJecBAY6iHV1265JSsyNmFPYc3x2139BfM2SfK8mFl1n414w9SlkU3DVJZxzo1LfVJpZE5aqEYoM
/ZaGSyUXHngYwR7/6F3toxsA546oq2CXTGyOtPp6ydzIDrH7MsZjWFO/gi/bI2BidD2ut/e6IUDN
y9k0Dma/w9CrEOIO9llFlbxc112zEAaN7P7KLz/D7jvSv8r0vUandZwQIWYk1o3jEohxYN1qXTAO
q/NWWdX9hzdoM8y36Hhrqm0CUoOWuvNRbTJ5TIcDZABd+zBkhOGCb1R1qPh+1fhluTG7XNhukg+J
Xr88c41QrfH6quisLbCmM+rX+IwyqurhNxsDsybfMyGjtZXt+Zwr8FZiY5Nl90R/t/GFBJfJ46mq
TM14wnAV4APIAhbjgtkFyxA9mmAisB1TOoGYa5uEXMXSYn0XcjDUJrMIPjVn+iWNxBzUdjiUObd0
HzkmGtW3zmG3ybq2g6UQYlAZWkS18hxhlXD0HduARRH94cf3KK/k2rdI6y3hGrAp2rwAplHaSDD8
V0l1V416W1BtlWc7U3sLsQqKA73NaryBPppnNEWbf011UuJ7KN4k6w6zpgoHVHKSMEgavBV5qrP2
ReEyf6NxAboNTvXeyP8lSPN8NDr7J6x2NUGaYKu66qKGvqJzbFXc7RjuqmHnE79GPHSHXTchCzi4
EuNgMZoH0W2AF8z2sho2rvhstGve/UMmstp9NfxL04cMN8JjLzqchP7mw342VkDGZiZuKSr8yCQB
jvCgCaqzTL21+a+mvUqi6jHXp0iBmoNB05xQXeYt4eUf7XosSwmwoADDjwHMsvsbcx4g4cwGHIQ+
vsapdcdqrgPdaU38JznOhDxNwNfyMUZvdrPyzUcq36r66JmPiIo54vxwkabxkGK8TarcrfJs1mwM
YbSxgagJhHV82p3kISyC9zixJwsj7oyo+AiQ8JvoIOM/YT2zjO0Xqyz47VIrGfu+DNhAnXaMjeMU
FPe079Z7xVNzNxwxlrtMBWCFM3cec8wr2t4Rm4F0ajh+Kj5voGk++oPlkddnc2xmlUtvB+JSlL5G
PllAF6pqk5r9wix2OX6Fls1Hz9BrkwrwoOhEmFlzHsnaZ3Pu3hqBtYV1bBhwWDlgEL/4IYqcG7bC
Uh3IGGmG9D2x13VxI3wy042eNkWNRZayGNp/ivjw1Iw46b94PNnBu02ZSMwtWUeYe9r4oa2MB5CP
ToFewsYwJxaoKS9/PJEQm0sCiTao+QHr8MhGzUB6wNgXAvzpRmNjR1+sA3KX/LlynqqqCWDJANq0
xm6FpwZAc4DQheFMG69mOZAOedcnDIb5rH3uEHz1BnMDmuUEZijBX/FsVB1heH54uYtnC7yKnUKq
oZreOBkdmT1Kf+KWLjTuIL6hLTN11yANaei7kT0x1enGCdhGmOrWGTlPYJej56zwSDfyAcLJwhSU
cY2RGqrMBTHVZb1LmgfDKrdcw4V3RGkhe2XGdAE4DBJPienqEGhE0BXa3O4e3rx6UOAV0PQMkGNg
rGnygX3zruB4AxY/H7pvn0LwYTyrJGjT5lGFv0BnZIB1LIBSEQOCRUWoLKTprS0HnLHsRyOCBmf+
ZN9QZ2P1iVJJTI0BG7dPDABpYi7E/BpG2RlEv5nm0EOKmcQa9xU/a/68MNOPEXvrOL1p6rSPRBzz
DkVvPYVf70aZrmPxbqKW1+7PMGwIqJnqZ6jJDwPdzKwtPsjdTDN+HedLtib9U1xw8Avbrkuk85G0
6wZzZVSQW9Z0QCoMnK65cUbGwYKkvfs14nEOp1yQxlZ5AB5sl7eyM/fY5xcZ9NZqKvsCJVAisGnu
91QmUtINzbG6rGx7o0nscEm0iiDUu84Hqt1CugqHo2QAQ4q06skY4s3KoaBfCx36XWhHzH1JfEhN
6PyrqV14NPghieiQ1cN6VPm1plwUdrVpWU+4aDQyzRcm+j+OJaWDdh9vgoAZxU5WofodNd8pV8PM
2rvpblCWYTQcCsHBVeBZexMNDkz16toa8cgI7X+tax2ps2TPvgrf06ZFWdNVZ5+XBL2pn/OnHfmi
NNSVheg41v4BQyt4GQP2kX/su+m0NNzDgOujEBRH6LwEyPuEZbbQnXZeNeOiCspFy1je188SFFHT
HWoE6+AohYlOFdJBS+LEWOaMYjL8GO2PANuxz6eiu6TJv1H/VbWbn9DYsVJwjlqYdVtEddzLJAwx
jxeI3RIjtr1zKMqqqr2nU2KDHqjyTvJ2ibetzd8MwGkccnWx5W00xkvTJyygsbsvLTyMvKgV76vI
wo1tvvP4cmFJpku5zBjM7DrE0lrMbPTjLh8BiQUrF+dsPsHpaiSovsAPMihzxwd0ZaYb3C87EcpV
A0stKjHkZddesbZKxWs4x81qbBXJsdS/C2qEteYr7/+M8Ffv9mXTzYVQ11bhrX3zL8OyPoJfdJq/
MMnJH4BkR6fpzEuKg4kF7CtSakZqZ25oF/YvZDHekobrKueT5Twt8gLhs61BV7LIyqCvuemnri7p
MTIyzkSFKzaGNqfYD86HpUL6QRZFJw89EK8KrbQgp/QyYaFHL+wqtD4j+OiIthHG5ZF4bayf8skI
xlASOwcFolly78fX6H9ouIVta839i9v0w6qwBz8V7TuzX7y/Qv/g4gKjOGPMDi43GGmzAoTKcKDD
YwFgRCX275QACYdsk5l/sMIhcsNKTWjeU8AYcW3zLP3A3ZJEqL9JCx5yGgHim00v2kThccZ9DgrO
gkiI5RbCU/wi7nWEA0k8ymc5CiwvSzYpJqiO63ZFWURp8N2BfZZw/kfIJj5mjJAh28M3PCg+r7+3
VuuA17Ng8lgub6Tz5TkliYBbjnTrvk/ij29dSnId2I9M6SzKhEclAile3khQLcg3zUh3KKQUQ4HD
q+9po8bvS/eNQtiZtDvyGquLUpuRFgc9zWadcEBJykctHOqlRg4ykCWfAQHqUSMcgKYK1rjjgu9p
F62+9P1Xz1ev4YJzKTPDrTq3sZs4XnJUrB67kL/y6FWM8Q04RG0d+2Do9tV3PjWIlmy6Ti3qUOgl
J8vl1pRZ6SWwchqyaV1npBMON9kUiJPjwySneLArLrlvzzHzaPJOLlS1PoW+G/t9a11aYudIFNqJ
vC3Op93IGASmaN52OvtHgv6Qi5R4GarX3l6C7Gjkpzp+WSS8McesITetMyx+mtHtKhxSAw1ECapH
0XbzITp4Ge5ediy1cajU74QUXnXrtEuri5VpjYTLNbrIU2IW5VJLYfTLiZTBqijk+maqtFYO7V4p
WD3q/xxCWQWfYeLaqwZRrKaEVGehiXtkYQJeM51vf9CW7AVWXum+9bmxLvBn6Ow+sUssErzqRND4
+81FxMxtfXGWrnMeLK8k9ogf2qAezFz5Gd9yh/2bgmYjljpbIZj7Fc/yyB9CmYFeQD2v3kxaq2xQ
0HDarfHYh+6Fzh5I9qz9jaUaErzhpZDTqZRw2sJ0FEnNuuUl+i8Ry1ULQ18dfmLCOIK8UOXolOEd
NFAJofzokh8tg8ED/w5jILdRTeTocdYyN98NHNuK993rOET94q6wAU+qYF+yV3OtcaeDWWRVu+0z
bCOuuZ2WWfSCMbE18wpZdNS/FOB0nDmd/VFx1lLpB/Rtsn+dq5ZYLj5rIuIuGDKTi0+DR8efaCRa
AOVFW0UFhgCGKNF7CEm87WprVQCmH8EX+TmpMqKnvg1iBfeaCV+kAAiQ6Qu2vw4lQ218K3jXT8Oy
b//aao5n9a6XnxbnckXrpTX8SqoOi/5NBC6wMWAKSkfUhttscxkrPknUQqj99Gj0e5dVuOnjrDCg
Bo5YF4vHxB4qjWueylXCTVUXd0d3p1bqVaL+gN2eq7x33WhHcHqGPW6Gi9lqqRTvMfbn//xqLwYK
WODJBWKb0YRkMCQPoG7dHpRxdQnTT7MxDvbUMUjpUdBtmvjoK7xHHULczzC4CK6FdQIzjttT/RPQ
AcCJQC/UfLTcWdd843XriQoM9Z9jvDXYY0b3MRAxiVyWLdDSssxY6jBvQ0Qc6jUWsGdYwicJZLq3
ctw74UvCNDZ3vBjDYl9WR/5N5NNKxmtq6ZU0gCNR00mmMQPDgxrpOM0kMqk1PnsN4EBmL730YWDk
Mllba/WvX6QLoyFCptD6CIBwZBXhsj71gTBzOR96fAPNZ426zvhWpqSXgk1QEB77qYqXjSyso7pb
JVfWyTcyUPjxzw5KJkeaf4OT4r0aqlZjGg9tD6hOW7JsQlvQk7X0+x2WZkoLspULJKXp/jQWlgEi
VNFh+OnFflT6zZSrKxhh8L2i6909WAuCTmc40SQIQiyy5PjgFAj0EUhR65BN9chl1mFqBFw5mLt6
nOBX7lqziyUdL2sABJg4oVbH7xr9gMoqotg+4rvMTaAa8Z/gaFQhIobJNWa2DiN2RkD8aqxgxvip
9z0y/gSMSrYOt9XI5GOvfrjIib1+sainqnBVJnDKYjiYKn58/kc42/a+zBaQm6mnJhqlFRsn5z4U
uIjBKXCheaEFmGQzd5NVwcLiWBtJwVfiqhoPW8tn+pDOEgLXFVle4AgLC2kI7XneaR3+6GuShLw3
ubc9NCZ1k2c7F7i4h1M3gqH3yYBDlyYLk6aQUdR+JSGB6Fh3LXhIHQlJxf/O2ECk6U0Q5PSY+J10
1QRXLW92KnAXvXJIGPvLhrqAlN2tx++Z1/Gy49JVsykQVbSM+c8B9Bodoz9S+E72lNzpL+mQhsH3
FeSTiYHK5oaMXbnqrLUTb2jQbQIHxJy4FcMtTvi8DfyklFc+EO49pc6bLh6esRDeWstuKB1YsxJE
JnUTZhR1BwMTcw4SHI1YUbm2Zc+6418jPGioUq3nLmu83BEYNbLmvLQ0oz2IjMQwKxPawU8D23Gt
H1bSR8bHTGexcnbZuEse8BhwsCrG0wDbn3vMuyrVQ4I00+bajlmF7fO1Qoj30+9OfePrTTwGJaiV
5twNq0tEuYA6/vjDq/X6WwRQPiAPFF+VeNxVAXTTNtwHfH5zCvFyUiJ83UgubAGTNZ3VbScoifrV
WBiNjEZhmpwFX1CPqGRBgQhzrsW8V3KeW44S8t9suxDlILlNxo5LDA1efVXOmVkIPeWJc3AegMUy
DXcRsIyMx28B5wE1svc+KqVZBrBA1PxCOZYfXsqI8sjmpBZXy9i3OILak4pfVaKqtwE3TKHMKbbm
er5QpmtTPNrHWDfPYY4Qi6vao1qHu5ooVprE+jY03Y+s0k9b+0E2rnWUwrzCxxPgDjM5cTEHsGbP
WUoVrMrz45CsKsgtMoJChnm9x7NsGfHJ1z+oQei91UhnrLdrIszWpOv8/ORwmw+Mi1KeihYQPouP
yS58rScOBJ/uqe+mOPXDzS2LdRLQEef99sM1MtRd3ATnVEEwLcBgrUpyuDJKUY15XdLjufcnj5e/
abxjOi0OXMqed0q7C/ARZPjOCFCWTyK5KRlGx+XnUC8IrwqLMiEAMvHZQjvOV2Z1VAL8xMFwcciQ
t45xqTou1SRjZLX2oP1aHvJcQVqiOzolS+bN4GzRmMS4BWUy/c6qTi/ilNERaGFvBboxwwnnssob
YZ1yURbtm8/3UWEw7vNxG+e7TDviJ9bHYzEcMoYLHdtIEsNeEXRCLv0A6lvIdldDiiizD7v/Bwhj
IJMg0c/i4lin35lpYaQAgWWqLyAxeXEq1X1Eq/L4hPsTsBvlNcQgMCyM7FYk/1Bi7Xij0yBcvBcd
wiYvP2PXtvcC1LHNVgh69lLlppPXYD7PpWznNU6sUuJiaVhTnP1i53Q/jVcflDje4Wif1+kdJjCh
h1Xp0l7RtYu6Uj8jM7oH6S3vQfi6Hb1XdKPyZqtsaoL4FNsdqxbjUTn/Ot5kqewJbpcMJgrXeJa8
obujvGgxpl9jdHXKm1ZiwwerOoxr12GNBnrNqot14TqPXEtW6Nv7MkP/wHroUlSjJi7LHricDgY9
rAoIiYRtJhYQDc2IdQjyFDqAylHsQ+Pm2PTNbTHlZ3Xbei8xvtuOdaM3YEOX9r4ImXdAcvhMkzST
NO7vIP6VJAOVu8PPQKXMTjP/qDnadcjwEd2QXdhRQUxBsRksjAJRiSWZrCbeOe8gtroCWU1QY9X7
J484kIkjJUm4iZfBDkryJqz5Lft2O3Rcj+EZooHW87731zDXSIl9eLqNc7K4jVon54F+rEbzHPi3
rKWK9CciPYFRhwUEFpfJ5Iq6Wtbci8HHKjqnX/oqJhO4St1N/RcqT/R+k+SMTbSUs5M6MfWst/W9
VjBV4SSoaX7UmmXWwgS3uQVYy06/a9neknI18BuNEZcjaZsLKawj0jeMvJLdYLxMhouXUeJqF3sn
T5cNdY8ae9mMm3vmDZtApN+u/3DsZo2TJatXnfFrGvjRRooTW6ozC6IjEo8jy16pQHzUjats8Q/2
mrPzdJM3cbqMB0y/JXwxTQF5+u2jX7QWRXzkUxQVKh7kF+7i9v/jwq+VczcuyeV1K9l7gCS4YItj
AbQWGBCWFFyz4sy1k8F2HpTuUTp7afKs+WKZYHHpwGYprC4yylaNfFeO9wy2KCl3UEQR36oplQSy
nIpuJK6mpT4oXiv6e0Tm1i9KlAyWuJco+4485vqTat4YgWofheApwajHxjIhHIhtPLGQO7yPQDnq
FFsKFyO5DxZ/WTOQZCpwsfbU65jbkyNUNae/mGN3bAwsOAqoOcRyLT353rZH7m1rRrEpboJvTGcV
SwfHweDvCQ911irHftqS86yE1aJ34MDSA55WFjiUN6PZZF3DXPJUJgt+u1O1exFcc/kJUBNvJZzP
9AStYlMMPYI3zVkiWQ1S2w3pty4q2leTsyKpZDkr7rOynwHeMT6GrK/yhMLOPMovrtjBpT2VkIy4
1vN2IX1O/GXR6s4c6BqqZ/PesOsfh2RdVF9mQ1DC2EsDcRlPXEDQVGV07HHwiGxTliBcp1+i2zLA
siPll9t+EkPzQW6XNANb4Dt5Jpxsy8Qssn4hyy8bPI6BgNwFGDuOanTMwXB5+d7VT9lwpf8kU9uV
26306Hu0setn6OG8I6Vx0vCZ+LwiQwY9G3FBYGYb872vLVNVnVmqtgmLd2UgsY99ICt/I8U86xnL
jfZS89SHt7p8aiyQISDg9MEVPZNovJPb1Qoeavk7ckdqibKqDToWjz6C6yxgvNbUEBr50zQ/Qudt
xJUGxmgdtGDdk8m2h7xk3ATCxhj+G5CnCF6Nys3RDq1skXnIg2El6bqDV5yn5HI+4Y6yXcB62ekV
9It7Kqm1TX5HgY0y3uqQuy3O2QSLV6VhEscEFETHUj1U0b32LhaNPuYzYlxMp63P8FlGNwtsgUC7
wXyWkigPiMD1O1mt2ALICEQfr0YMAEER7hzjrx3Ag6f2MioepXnvqHUEAp8hI8dMvIBeZwpUwppz
X7JoGRir0pwQ54LSt5qqd5Rv1aFmDm7awNdM46lKSXaFgxob4oTtLcd+F/MUWMmLVDNlYaANmkXR
PrV0kYtka1KL6mM4Obj9r/QPCfjMsCLJQl6cMi8+UILEPP4Bf6Slh/4ZZ+eOxxrX9SBvVYAcm385
3rjQg8/GvAfo+Pba8U85rMy6B//KLTIg18LTJhmBvJfaTCihv4g8uDp6K8054CxHkIsXY0hn8fjZ
cxuwmp4XEddIAgB9SSz+4fgm5bPnvn2oKQuxZEBDQ9TnT/FYiglWyFkYrAw6WbxwM8pH0p9b/9Sy
J7Ebpm7si1P5Y8XdAWs7zkBlZRhX0zpaXCNUROWKxiiN2cvsvwAeTXKk7qcAuDEuDS4BunuRfccZ
EkL6SrN3kmyB/I0QQ8vu4eLYBkpcBuwi/d8Ix790Su7QhEgxtQ0sRboe80H7TdDONHmhTz2pBQ5y
Yzu2ctnzGhEeZYYsy2wWBiVj7kg3VSNZR/rzQRx6TFrRPUqehUESNX/p6rkpYPZhsSgPoN1v1Bcj
KpxL0B1wvnvAnQEPeeUdRiYMuAEqiqBZ1twR6cVj3UbDxSzGyWib0ZaUsItBnq4RvuNsTPh8+dHW
hTrUkIBxHNayoPrZHLaTEeltjBHmlRnFX9xZ77nxrLiaEzDiOELPdr9kB0DXpq/d5jsf8n9B57cJ
a2SQpHSMBx6OqoipzRm2fccGtsPLwM9bp9Ue8I2h8hLkpTy9BKs1eadlyrSvVcMS71wSPQpHWVmk
QnxsrZIJxd7l7ONUjD9dbS9K/XNyRYoYpZ47EyCvqlJB+jE0NJ9K8NnKPxtwjeqwlEpZ3HFLt+3P
BNBwBEWw2U61daPzismha3rDkIT7n5C/ni6xu8zFwAfROuWcahXWGxMgpKl9hTWRn+nTVeDXCz0+
VW/Q41DUdnBfDQJJcoRTDZs/js5d+F3Wj5G9QUX3Ml2AnXHDbrMsML/03lcv30VK3gNsmcm2Bx5P
PGVS9Ec/HEySry16fUY8WoDHsvx1oXbge4HAoh07vJLCS+rsI2XtaMD4WHo1eIMU5wcvI9+5dnr8
uYNCc+ICk2KMGOFv2d9T/8Lgvwn325iM+hUJFtKD6hHPBHROj4Ur3vOa+Cd2xBG1o+UynfO56JUn
ldbHVL+GKvZOXmaCEJjJTthjCxJnf2n+VURvLq5b4TDEkzBA23abv1yjgZ3LFqXjQAxG2st842uC
MlMUaXOy18p3iW+9QhFOGr4olHyd3jp8OIks5x0h/YG5Neo5xU2et+TdKF91/qYZf3qAHwZ9yuML
S+y5lakrii3oaSaz0O+IsPD0s+EAvitShWmY5V4HYiRF2RkfAyUAJnlEzY65ILHOl5hg8kvKiRz0
ydximHdNiCcMY67yQd96PeTMU8MsZ/dDKsjSkDnFpmCNnGlPh+CTmb5w6bowwiazfo3vNHBgVFPm
lBIHxVZRlY+ahg3T4eWfLgFq9xAzDTwbFoCeaGuJbuWihknzboNOMMDnp2DTYF/GD6UUGyMeKYH7
SIHqqnhEtKkS1dlQXDG6tI/z9yh4iEpxcfq93aD2Wf96+WG1PMAZ9Bw6f5qDTyjMPmj1DyiHGFNz
7JyL/hTkFDIjm4WcSjzlnKfzSmLdUPqXEB+5rO65AhA2v1lyl7bto7P/iTxa5mwQCrdcpx2fN/9i
toJL+ZlqZXYKnP+7ltF46PZWz6K7ex+KFfDbvLkU/leOcACZuzNh71LiFaLgxU7ONnJaTfB2zm9K
tessb0nml0/BvOi1DUawvVrtQwR1UruzKTlNumINZGvJYp9I5blTfh1i42q7DyQWX3Dlu4r0MoQ/
y4pQ8i+jz//8ZXboYWgyPhKFwPTJTrPcusz7dr1TFFJ7Fy6XKqidkHIDlD2M+QNC7dSTzZEd9M9q
WLcGMvi2gXHJ8FMdGp15hl1XcQmjiwC/lTifSv8ZNs+meQytsdRMplRqX0s2QgFKL0ePJzA62RX6
AuGgQKykd/IQs2XM2zNluUo4o/g0/EPjMUHe7Ab16jew/kX9T1zfkC8HhrguPHntT5LeDIUYSwvU
g4yByzYEV0C8xTE2ShD5NOj58ma6GHq9fFl6x6kZ0KUrNUTQITOu1Zw52qaosNk3nzHPfOmy/GW0
CNWPClJBgHhjWtfM2PvAh3mHtuNtYNXcoxAf/GHtNl+FeS+cmxcueuVeZ68kePeGtwAWn0JgDZhH
Z+4Sdk/xM5MbrbtY9VfivNfewVGJg9BRW58KS50VJemyuMCnoAFDP5EaA9z8PdZbk8yKZWqMGfiM
jZ4mZMwLbD6D8NAAA7aBIGFfcWhR4QE1g58Y83XON1U40BSvTXUWhEcTbuwp5+EYVXNTXeZQnojK
SnFESw1iCo3Rtsqng81f5uW6zY2rljx8O1zVdkuDDa9FYwrWQ0QFGS/RTuVwlUhCrnsMMpiqjDkp
MBOvAAsMbpELMVSolBLl0f2eEJ3DHVcyYd1haXTbyXCL9UuSV9GnmrhEp8q4ArtW0kdbg4tuG4jI
XrO0Ad5RVrZKvXgfcE4paEFQBWkjSviMFL27zzV1mwzX0Nh6LDnhh27tKmQCPRvhwdS1c+AFp8Yu
H4Ob7fImXFlee1WQcFy1iZlvVTAvMUnhjiuTWu+NOro7DjOSz1+gUSdfINV4SoqPj2tFqeEiluXk
cYL80h5Hh59c0jx6ShMU6oR6uzvWYboCegmHscWDG5DoA8mVxcmXodMBW2krNzbOk+ZuUwbqCee3
8ShHr0jLVh2GvkL8M9T46rJeITUWH0tt0lYIdgy0IeeJu7UHJufpehZZwbuD/QfWp4vruDlWqfIq
U1QAR0IBHw+O5h+8VtxHJf1nUlbaOi09ccpShbcobOTxpDrTaMnmojo6Sro3yIqnhvOrJ8oUmBu3
DeBLk0JYvI0nvZekCrKJoaqA0RCqfTKGZOkj3gTIGq7BplR7DcqF2qBzUO0ULlUGwRjtUOZiO6Ua
C1ieI9z71kp2DrJ6N9Jw4Y04DSSK06XKmZP/z6Vih+xBn/qYKr2YCzbGGJrQsuAnw0qZ8znVk61G
NXS3Fe3NgsMExHfG2xP6OQ8Ppj0DGUAV247BomXxAad+lUdfGFEC9eVYe7V5jNwVULrn7Lun9F2o
UxPhUY5xtWwuweUbhqQPvHMfdC+uLUHTEokqJcueFq1ngAbfBZ50VzE2sO/XQ89ZVxOoMGzebaDE
upDqh7h1FiMhYDMlumy434NrbbqiPjptQnKufWsZ4uatSQF5V11UWBw9SMSqxV+S+1ehoph5VO15
I5QTNDip6eu225g6oED/LBtEVYzv9blVOI0pwcaZaBo/IZJzg0qogkDViJ1oo70ggIGbdzPgzc3g
nOjawGXAYuzT0ZafQ7DuDDBoX6YDa45gjospLeRA6eGkGjlCcnhjmRXQ653bXz1zRD/dedmRGziT
4wAGuLMePLlmprIolsozHXsFVpByW+QNSvkAkFBZMictiu7LpHhbMAsP+r++/2PxwH0Ny4uJVTLZ
6QHhl2JXdy2NOwU78Z+QqzBG30VCKVNDIqpcwsiMuzUCeRomh7K8slqdFVbLbM8KK3twyBqAfhLt
p6WPMZUvnYPP5JxDK40N0AjxR4n2wRtnnjnv3GsXRcXFhcWfz75EoD82opvnVDFSiVsFbyVhG9ov
Vz7VlArvbOg94O62A/iloWMCrY+Z4JZGf6kQ84FvOuWqs4663u4Xv+gCUIPa/1hgaXK2OzaIspPF
xQ4lndgrp18N5Wg95v+AFc6yvjuoek6zC6ttlGO1yxctlzGYM7k8D5Mc5d5NcLIY95Zp8Yo95vUo
uql5h11UsMiK0az5y3jcm4VhE0nYSChwaT5PlPeyg4LMJcc5KUS39eKhK5hO1S1hXjnua7mOvA9F
/fUxS8ScLdgbFjgf10VIb3xUM7G+irTH/Vazwed2x3ecMkUuf2D+QEtF1V8tyJTSWQdVmElL+yic
q8uMy427ZrSg57wONxrbUnrpqYwAHtD9odlhbH5TCnR676yDTDN4bGjmILu/rmDEKTVAhp5eY8yI
WorDcVeblwredlTyncZQaxZv7ESmhIUbraFHTSBU2abknKdyQGo3nYWZvceJvzY5keqPXun2La3F
7X80ncdypcgWRb+ICLyZStd7I12ZCaGSARJvM+Hr36Ij3qy6q1tVuoLMY/Zeu6BoAjeqseBzGY/U
8kW3d1MZrQPLXZopkbL5bo6mnKAqMHVAssaF5z9pbDgjYTOoo1uLbtB7aatpx08tBBgNJQnVqxYk
a2POVWXwVIzrioqktj8zoPqCdyEz3ik1CV9IsB0ReIH41eEzl7y3AxAJ0SExQa/czfR+Mpgysh1w
UIMYwDc9qHAh0aJ0jEKN+pLDwMi/e08ceRQoUsa7j/TFUB+Je0d7AiuKMRWmRGC3VqVo5r7CEYPB
p9dm63SulmMW7MNtgpefC1Z++TEgBAyjon9PEAD48S3xd6KEPJutmcMDnqVsfKQ54ID8uxvndv25
hNxSAfXSE2Z7NlKU6ayl6mREUPDND0nqD+AVcgd3ifmXje5poNbRIO0Aqt9kjbaijlkSDscCvKd2
1jH8kqCLNzyPEW1qRNQQK5kbaDicT8e8utnVxlqBBN6jz/rjfiCaNT63DdWBPR1L29iG/XiIFIEw
lb807Wud/0tdprRwBtmlS4+b6u4QaRFECJDQFGbyFsTRWxJSlcUGogzvKW7Dpyr/y8efjvRCE6+6
UauF26OPljMLYkntKayTm2IasJwXGz5VHn4X+VdVfLYMcXyep5TPr4fSNBYY1LiuMGvQhvLOGGcl
Tviqn3yGA016HeACYKeV2pdX3fRknTvGKpt6Nt/bovV4iIcFUoPnCi1EH7y6xj/RbiN3Bw9bIlGc
k4g5ZtHahSmdN6LTgu3WG8aJld6/6yNsNYLmkdAqMm6GS+9veUa5QbBP8mwYx1x9WBncw4iasLoL
/Vgx0vTbDRFL6LryS0KIWWUdRHXIuAS0d8zRGfrX5rsfHzq1zDyF8OCCs5bVw1NE2UtOKNItF4sF
jaYz8cxTPzHnB9dRzTOU+JNcg5C3Z8o/3PE3djdC7HJ1ipNHHzAYYgDULm3Ox1ANtMzs0OQmD14T
LPqet1TykoZHgtgKlppTR99GYDSV2jzC9qOBEwtxCzUzfz3Vkjx/6WL11NsZeLGDhZwox63UTyQz
ZTt4Cj6PQv01N6TOvcj3zXh2iw2cj3A4pJCPyvdpOlV8gSb+NRnraCNwBF4EwiVY+yGGxACkse3N
3VvbdfvBMhY6N4T6wc25cHrEuslvx4Araj9ZQAfdqlLbAEWxob+r6jQSeF+4zjLQWIwPVLW46Sxv
trSE7JAzFA8TKw64Gw0/CvxsHP2wkFxCtdn4xd63TWZx7lSrCmyYGVBvNhonWQEBgdxsrcbgugpR
hfJN2zA5rRIl8IC+HE1cVNCxjjczYC/IYCejj/ObMw+ZW7Hl70+pZAw1zcBjF7V8SuACT0jJCGwr
yDwvY0Qw1QEORE40qGUe9frda+HIIxx8knNqK8wRLUrZ9GGyUDayH5qTERJOUL3afsMHKBYmojWT
e9eyVwYVmjW3WGhmXUULUMEzQ/2h5EKN8AiQKtr0FZyRMDK2kQHC/Y79aJHKehEjq9QHc5UHELYj
nwwqEPv2pMiCBUw93AvlvZUOV7xID7awl0n7ocu7V7y00Ah6pLIdhcfEqTuhlYX3Uo8En3jJophw
KTBuZ7lOldPRaYSnsWHHx/ROMCMgN+ppppT5zO0SGloNZwqRn+shRFFo3EI8x+CBQ3FLAwzolFOB
9ug14C7hyiCKx6pfcnHwtQdEvH4mPiTHrH+fCnw6VbiSyVfZ31z9ZqllNMEwh3HJ9EuOV9P6rYKb
Vf/olY8xSp1a0vAUb4bO+HisjzOXNsaMzISmIzEKPYMRauSpzAbeW6rOGpLSol9V5PnFc0AmisVB
0bACLFfxcDWwWEy1v63ZPEoG84LplmDJk4h/lkWBRp+HEs2w/wlmmybZrhbqOLjExKkV8kyUHXqf
FYz0Xtzr6KRblyLZDeQy0ZUNGfRuuUxkvugBX7bgotv8r1FXOVPoUn0zteJh1NOt4bLQIrlkZLcY
UJ657GU1lD0Fd2rN0hfD0xpY7J3YgN8sLJGOtEvaAe5pjFTJ7HFPOAnYFgul7yeP8FGUL5ItJWfk
YuAZ9+t7G3jrwt014ytqgyHaZBkGwHXirIW1ozeDb0odU4s14rkY/nEkLkN3bONTY/5zuy2OO9+/
5ORdOBP4auKrJkSFNX+kZCTqoBLlFRvNi6KiC2YdR/TuwJMzuHMthimRz7wZtaQbFttCe0NQGCG8
Sy96sY/Ft6eIcaZGsnj9ajN9G5E/V3wEk/eGkcWEs6w5pIh+Dj4Bq2cl98Z4bY2tDc+6xx5J+hnW
g2VR7tD4CxzmMUg3TnqTyl+FJ4+pEDa9wCaoB9JFnF7U7E59A3hf0m25aFVDBQ+KlwBIASMpgeUP
7yKTPDIakCpmZk0MnVogUmUwh2W8ZT38ls6eOjJq0JllmrfK+Mxm/LSnMSCnXTetVx0Q8RxuJgSu
AVpug6W3K081l2Nlnis7f278T2cansweSvXDJdV7KgMALBeH/zr01zo/Va/+0yw6rjcVfFTWrsnf
mbQ0mcP69FiIO6oKzMUbGa7CiTUigtbC+CsNMPibaN6ACAWOkRgLijfDOrV4gMkHfybPgGk1QH3u
PZMOP8hZkW1SXlI08M+l9YkUCPrQZLxaw4vvsPwI80/J0Ww1A2TAnxkhIs3fziSHmsP+hyAqflEV
v221ii1sgj/1/3/BbyGP5bf8+LdzplWVlOtJvIWUpwDExg4pZQt11715xG86YiXEQkNVNrqHQEMb
RSVt52dlH2PXYcaPfSTvzzVWNNFGCyUYpU2XKtq4xYfJmDAf8JvF216Pr3727qXRbsYtlbjpHB+f
h/oX1v+s/q/WsdI/0m5Fkp9QB69+KRh6J2WK+687Axo34LS6XLDjPIROJa6sq19wQb7KfpuGSOt8
GxggEh7HOhKWuiq43yJcIyXlpZ2ex/pua2fLe5T4b1xiokadiX28mFj0A71bNVa+y4wvg6al+pLu
XjrfaF8asTNBg4LCKpe23gDTL5c6VqSB9RJwXkZXKSfyCArikviHOtUgzBhLV24LjNQwCX0Pow9d
BizxxciPMmR1MZcSUKzRXtCVBADu2TWO6mBFH157rIAChy9+ficA1030e+POetQRS/RngoloANdg
c1NX94KoBf/uZP+QseAMOhUUcY56c300Y1ckrqsufI+Cj17tR7ENvd/EKQj4KpdKHJL5OuTgaG6h
9QFRcabbtOOsB+B+SuKGGqZgnI0PETR1P571GPQO1ZU4y654OKhvehAhwjh0kHQBEuhZ+yajDyIu
SqxZpbGvyP1T+tqdVy0FGY1YtPKa2KlgIYj3EfqCP7BnS1WpQx/uM2hjHbe2wZ4jzVaD/qMpYwW/
kz3kBglXRKM3uwGYSepjsMsslEoflAroRO6GiVtk7Y9gSjhQ/ZUwnOUQ3UW9ZT8VzqscmuXODZ+r
hPG2rr02RDSpHAfwbPofdv/hLOttiTf+PxsL9h8WdT4YjJ6o9HRbO92qb4VcWZNNETCSU+6s6zC/
Ms3aS1/9NrI617BbigI6pIC/OHavPZKOUGIe68gfLtcE2W96xYR+naTfI2na2vBqlzgc9hnhU0m9
zHlgvfeYSUo2T1YlAncmRjFbuxqgV2ndJMxjrn8EOesAPqdW/Zr63h92hfHR9x9d/ddmxb9U/Dhg
GSacZ5rhQqDgIC6ztd6buwLBe4cgC4MNswbuwkKwdFL92kzCfc/CWhA50qMoeSqyEaC4iU3ENv+R
mvcydgwZDcGwzyuOwRxtjkFhFGTPolz2rf67TEmBFMky4GAuGD+NHzmbL3P4SxqCGitvaTRUVGra
c4wu0p52sZ/MB7PRDJG5wzRNsG3LM+0TGM5y6iHXZu3S6r+ArHUQUAyJzbtxFg7u2i55z+dmcLoY
xRGaveGB3T+2oJAqAuLY4yHQxvmL3B5vMU51LD6DfHVnRMN4TPVT6iCeJCzARqIiTHxDK0euXQqX
AfI3TbCgWJphhMJ/sygNPLtmrpvvW/JPiuuEmEpaJB6/RjzOXvZI00NHP20jqE6+8pAIjQ+XOVkc
zwzkAigOwmhNstXh54BeJGEnWDR/4RBgSTEZBE1MV3nXK6gquJBwq5IiEPEFQKAzpH0fKqjtPvGC
OZDsfcqMuUdfLZKfEB21vampZpvqZ2KV3DQ/HgNYrf8evW3dn7Vxh8sqQ2I3sP1NyCyoFQ7Ebu+6
P05zi5j2DCx9G6r8OTzP6mc947TK1Urn0s6QRTY5oRQwTQZiIQThOFXz0wY7E0HaTAMJ3H3tvqID
c+2AfyBXs93Y7K1ztjIixjCHsKUzj1IMK8h2c1duF9+MzKg531uUJ0WMQJnRFMqHsIIMKZlGEeWF
vj05ZNG58D4MyPZWdRhtxtZ7BNI0jJtoIDoeQlnp/sYltV/0lkGzY0ElrACyDaEuYbUc+NKiABX0
buefY4vxLIYcEKF7jLcD4HSbJ2BMkCsRYskO0K7RNWPfMsh4+5XeR6Kjcpn4hlA8asnv8F+GIscq
SmXnw+ICacoVtQSwsqtRvzrjyS775xqKmQm2OpwQQ06/k14APkMczl4bGtejomWhrwsTgO7kPIoL
CWQokp+K/hNt3iIAYS8/o+nPCN+8bJ4UkUChLTvS1mt1YRfKVAHRsTjm7ZVoO8Wx5wuI7lzTDfkZ
ucMKVF+6OFlmo2x07OQVHv7TyLBUUu3XTcflZyNdGwh2yp6NGk7GcIp69o4UvzZohwCXavXCYsPX
V1r6OUx/o3B2CtkNFAadPZmHvbtXDx9qcKzR2OpAGOJymcWvNh4510UEVvgbxm4llyHrqaVvBRfX
mnmRxt0xmB7wDrECN7KLK16qOd0O933tf2NihERXensvBgFbw9fmCtebiyj3XvJuSlLv3cWcXRii
OSmijVn5rK3/wRayHYIks5PubqJq17JbTcSa4eK2ZJDf9R/9dHb7S2ni3kvZwK+sTuKUyOjXnGUz
bCX4eiy854qPQEezRWTV7P6tUu5DDKTvBrCElv5VWDh/rEvE5MyX3WZySKPQ6fZjuCf25CP/5chL
79H4iHMcj+fE++nTXSe05ypYlA2mLCIvUfxar5a659Mpg8vZx18JKzGSKNt5RUAGDPNETbsB6lvo
xMbP63oxC6tbog2uGvwQpT7Rkj5bfPQ4w231Y9YHMWeFMboOuE45iJcKnmLdGhTqzJtbRNzGW+1+
GBEbDZPYaWKYkhIC9Jy46b43Df2si2bJ+GmCXRJc0SruooqyFgluGBFv3qDACH/7bMPmPua0K72X
wP1pu5OPkiVLT31zkjqisrbtDvihuIq4t9rdVGxsfpW3zn6UGtZ3YxUyc1VIS0R3lcRtV3yHttZ9
F8r+S1oSp5Npl1rhYcw7BgDdsmQ37E2/ST0uiuSmUSxH/T+WHplBKxVDHw7MTYkyTvYOMZ4fRXBT
JAFGMURWxbwvWphI0aL4SP4ZTvi1hsA8oIcoEaN6DKjsOt/C7n6Wwx85zdxqsx1leErNowKWNUZ4
NdqL2b7pDlKxg8VTN8dwYdTc6Li50Fk+lSQv+hi5PdYDoiQ8AlHf1umKtWaYJ0JRU7Yiza2z/jG+
J1TynzNeJudB3C46jMeQp6C1NmF7nNpzOpwbDjdvPw6byjgZOjS/kcnG0iHwcEzwA4130wedCQO6
DhYjR8WwcbhzzJU0Uk66V9+PljHB9o6zKM3rkDGx1OpTaB1dPJSZi8R9m9jbCHPmaEITRadHDJ82
3EtrJyc8BluLM4E1lwp+JShaIsefMp34nGrZx9FTBfOu7aCPD1uDZDYLlE5dPnS2o/Z6yrNFNq4Z
pUKYASUAap4MDhO5eBj41LcRhhK7xkICKAE4iXmYAuaOMDF7z0SFUC1SlT4yokJwh5MNy9SggFak
+mXYy1OUfYpii+c0pN1wD23zPkLCGPNk7U/UeBV+s2xWw+SLgTC27qNyQXKsBvMUeNYqoDb2GGs0
BAYlrNe9hTEbKtm8h+Ft9OJLwN7UKUdGG2cr+oJehwT5JLF3x7Wz6kY23yRM+7+F81a0V5wD5N02
MdoVg0zsfCfhAzgWQ1iWPM4NVsJzGk27airxrfI9MzDO0O9G/puGtaS9t/hd2L5P2lfnHHG/rZzw
BXceNgF47R3Lcbygcf5RSf/oAYfJ4kfsfbUollRk/hC2usvri82i3I5ogsy9P8IQYerggXfm3Eau
7CIfJ4kpeMl6b6Gst5rTSau5L8V5cm8OBUPBbtiZlUTIttKYWIn4pWQb3rHYJxxDNXKPvHefegxm
DZiR3Y1R4q7TACdqT4X5Gzl3iRPe2Tnw6kq2jDpxa87asoeHD3IySZzdCGcsOfpcOgXyOVdjV8Fj
hTk7LHZdf/O6caG3X7FOaju29wehZYqdtY4UXsc132G7HtShmL5s9ktl85VS6GGx1KyXCTDc7Hpl
R+hW1wmwse889PYcZWI9hp8dkq+EKCTFNiOBeZmijh2IVKwgqQ0Ua0OT89JH65Q5oDGvsUKUIOWz
AmXVs6ENSV41MWk17Xgk2xfHJMLBtD5PcIXmceOcVVlqXBCwA+d1Nr6c55jeoBLXBqizpPTjfF1l
4DBi4r8atKsWmIEZU2Gt0QSAfTjr2lHHKpRHHYHI6JGbaT1Z+BsClDOnJHn325CaZm8j+GVlQVes
N7ScIdxjRszBJUKOqjFEsLgE0mNpoILnE25HtbSNWQiFwQP5b2S32CTkDQ2HY3zmzgdH94Tvvomi
K8m5zy7yNpNSgKUtUlZ27dSYlnXPC4yUZzs6p4kiOKp/ruoY8irB93wA86naE5ZB9YRZLkw/YBOA
pfIfHiob6tPSDNmx40fZIO9cq+FYTPSbfwUMpBHuQ1JTTdu1+tNZf5cl7UqfkURgM9D4HJC+VJSr
s0JYMxxCZDzCh5NtC24g9+geSdI09OF5MJ0PB7jecxzLsz4kmynNdnWbz4rejVZ1YFH+EFAs0R/9
9O34gp/2VNvioKbTbDsMgXxOxCmxTq80Vj0xK67+KQAPVtGeOMgIWshMNWmKHadVYO6lxXbr7MU7
9s5rI7xxFDJgPkBbXbSEl0dI5rrk1ukvfnVQVGKmLx7TJBZtDqOu8Nd4OWIO4Bj2jfNtUh03LjRN
d7glJJfh3F0PZKd0CnOadfLTvdZU6aLV7N2YGr9WI0gFiroerGYAxqRm74ChLtqXTFP19j0SH3XC
/VsTtLp17Phpin9xfJLKx/KG8VmFUNdkjW6G/CWtCLxb+CMqBtI681YePP5u9Ol/jZ1e6LCerPJS
2ZsOVL98C7keHTA+zcAcG2Zw2+wqYsTsyoKJJj9GTvqEg8iqwVc2T5UOOUosjfDL1vn/qu2cZBti
cJ9w4wuCgxhPpi24LHQ7lss8TA6AvGiEOv9KHtcxHJHAN6waLE3f5PGwbqSxNOkAkurToHksK/Km
lx2xrzZ2z5hZfAvGxIcLzAPphhhkzyXVhCItJmS13vTGWtAgTQnhxW9lsXWQt9c6Nuxq6bFaVijv
HJdBk3hgmViHEMn17jP0d3pDHCl3T0yGKmlZywIrlgm9yM0YeETI1ox6ZWsrd1rbVCVhevbLHGWT
zyi/T2AK6jASWKN5TH4yqMSjvgmrXYRQd1aYWw8//GxoVIvaRL6d7PT8Q1o4txImOj4zKhgO7Q3D
6nPDPlA0/AynfjMzOo2cTMefOY3MpRzoWBE26bduEfdWhly49bLv59EJy39NHXzad49HLoAJOtxK
ndi/pcfFjdSEoBM3+ehKwHBLU1/k/h/xPci3B5YZ5lY3f1KgMNZ4wfJXxWxh8qVO9KWzbzu8SCq4
KJIYQwVzfuMmFxt8NTysepU2q8hn04FCI0Iht9M5XHIBXgRDXqgjr8WODNpCN3kpmlOOBt6QJ4uw
lVCO5MN1N+zz5xZCbGyMxzgc7hYPIrIhKq9EHSeLHUhcb6BI+/4nkXKLgCGoTqKyhaAcwUHIGL7U
F57iCGT52SoILloDKRUZHe1sNzMD4odrnLr4dz5RzbOfrOL4P9rPCOh+al5DzOER00ATF9o1rtCs
oz61VqR5M7L8N/kfDiseQcHVwMdglVAdgb0wmJ3e2alL9krNotTQvyE4jRvS4ifsQ0iwZvWjTgGL
ydaXHsIVNA+MuhMUsors+kw/ofh+NsTamt0w0w5wJCfrrUsuTVduGzokpNncfXubqTxrkGc9sY8D
kp/00pgbD7klAyN/FWGAIa2JQK/BO3Q4uMNb2G6r8ixnmaxPq88bqvW8FuPaNVfMf1IU6QKswDav
zqp7tyOI12SNt+ZlLGGQoRobv+n1fPdW+x+x+Kv069htoZoxdQEs6NGykdJU4uQv4+M4Gy/GpYfE
K8NmmAT/IiAg02dI857mPvwsLJjWO4MVYezD+qabuxCwmDiF9J8OFrCE97zPcQ5ZCGlCAmRxf+QT
FHayPhjERh35Gftx+mQS3Pc3Z7p5zncA3QKndQAixvkuWB9b2IN1bpgMxr+tY5O/aNZBjjeDL9aJ
r9JmEzwrOyZSUCB7CHGtg+3Yr3LYGIbrL0ZsUz3KPxKh+O5IFCQBbZlo0P1mkb5adbT+ih8DBu0u
5kLm+8P12Z+88jwlzqqoX+dUuAaIjKvfa/IlHFggCd4IE08HekggFk700sIYcTecob1xH3i9xnDn
xeGiIxAQEZ2OXtcjGK8n65upj1j4bvkgjO0+efoxdwiAZf/HnK+ogOze9PZhNUePKSeeR3eWn6Em
IPmWaJ5FN3DsescSpSPrsZ2Hgp4DVZW/PRHemLzxdmYoFrzUZIrJX6PczMxSoLsOjoeIqDS894vC
v1QeM3FmKU6/rQqSV551SSTJ0NLK90thnPLUWKZAHiczXRNwuooN/wazn0lkuwqxcnWNWvrDuKj8
dl0xMY2ugz1H6AhYAWqTVPwpmX6PmYZIC51RfwATse5RRSYNHUqCPSXFaCMZYbjBktVdJnwmSzUu
2uyekn9u7gLo0hbUxNJ4scZfSURrgGHTqLdVO2z6vn9OGIn4/qFvsKcXjyx8wahOPVMvfWktgNE7
erMkwBAnGi4debSmQ8NMW/HFS/pma6f1G2ARbAw+EK9kRbAqsuHkxhL+CMJ3tQad8uQQQF8T4QrS
tLWI1aqe6BRzh99QPFUj4rfjAGZjKLfsyOct0ET9G7yaALXQauQ9yXAjxXl7tlvwzPjibVJAZumQ
w/MyX3qGvqjBR80/Tws3TBq+tVi5apuEqE0AcRYuMlUvwveFj11ew2OIi94DIY1kGYVqMSFUQzc2
yGZfaWt32iqdCfFwEi2D9N8xXYv4KwKMw7fYiVeX8yADAGGbyM240mrdv6dsfYOjqaaNkDB9snTZ
A91l3WLwNgyi2bkwMOzm7tsnoW1DM1zZoGKJN6gqLpGFKdZkvaKMhzAGgbbFeWypnxRocqkT9l2v
Im3rqmvARa9aatSgXwdYA/XWf2pJ56R+CTlRK9qyFBVfse41XF8op0IcII3+a/snYzyMGS0xH4+p
f5qyZ/eLOSU8gd7xxd6Sb619a3x1MZD51grNgQ4RmsrNZALx6msmP4eJlJCQiSO0aIqTbqRrSjom
bRkVjvcpy++O7aABK1plL7XdQgGOEPDc56QJO7gH0BQDJwK6uDExNRkMFmZMHElvW7vbk8XCXcmQ
4hG4Sz2Jr8GUA/msA/bwpAHoFLBMJXLEXkH/Y7d0B7yGVgfv+C64HvyRkqXmiI3xdvkh2yioemqW
hZFMYqK3t8r3uLmPU8IA6GWkVBi89yo6jWy+DMU2yf5iP9NFeClAZTvDAQga4DyAr/mXBhrKfU25
mqr2RTm8iMTW+5yiMviMWFSEs1OifRc4yFCxdTYpXzH8DlIA2MGytbrowZ53EDHJqzlQ5Jm/bXR3
BwZo9rs/rWz3HUh3l3WkHyAuSymr+zdmf6y+8mA/NWcjPpXNjYqBj3bbDmrrQ8tDCgLKheYISVek
eyx1YH6wcCydCpgQoTkYTPgI8v4IzRcAGTt0f2PoFRvEf54ku6orDo53UwPxNdm4AqVxLuyHgDjs
XKzpZJkfHqWY2x4yVm9BA8lbm7lWNMF4kg+1xFaGRHZjQRedjJYy2uWP3PjMVawOLZoGBNnf2dqj
VRGfRYkXpWJDeIuaXWxcveHUZoegfGdVgeAJwJPYcdykQjxr9ZLXVzcx9sGcoT08QLy1GUTF7Qhx
4er1vyZz7CpnoZ8a55AtSTi2m3HEXm48GgBymQqJiRVrwSeptYcy2eXinTovtupdWpvPoT8ccr4N
odkbdm9mCSEd3ZW0XqT9U7c/I5/k7HYiCWAz1Ppb6clXHRFeLwERwnDHQfQ0VLAGXir3JXUJ6+b5
6TiHQ07Wae7+IrCV35ie2VJb3V7n7mnH15DC0/JOBJHUnBnSYHTP1cwhGHmrtr5ODSFymDe7jRfX
l9Y6+q5a281PkvOKJ3CMOu+WVeewYPyOsaZs/xnM75NNmWynbGugfrVAKvponaxCX7eGWnclw7Do
Xxk8zOBuJq9JY2zQoW8yZC+D5i9auvWWlzBKvGcNWVlqchki3sLiWLK1eUIEfYR4is+oPlXyK5Dt
blbSsZjedPPPpGREiydbN2uk28zyY+ONuufZYyfJtGVl58dQvunwqw1g1YOA9C6WjlGG5H6g9emY
dQKk6P/YUTjkaaW8RA4ewoDlQeQQSQliuWHI2Fn1MpzF8pH/7tTgm4etijHj0pmDYW17MG/d16yi
yUm8QkicoAWyY5s5Mvt0nlrWeqNYDb5x1rw3Ke1lLXdNtpfGH8ID9tFYO5hwxCPPikcy2dBv4mLA
ek7mMyifW1hE35P3EZubFBWcTF5zk6Bb1DwDH1cweUtBYc5qYpLj3i9KFLzxop3f09xtxJz/mjDf
W02qZp/G+os1hMvHnhrRWpsw2nzrChaP8x6UW6DBzxbroAD9dk0XnjV3sGgr169WEUGN7Ebn1YPs
rjbNWpSmaLZZ2jO0DgEtswgDPN99jdQ49OYGz7Mb3Jm0koyKvK482wYPu8bFgIXTwuXem3M663ZC
GRVwWQmmazKSG+ICR+U/Nfxrid286KK9W6EDxZmmfMJDd4T4vLQj6lIOYkvjf+YpCDLufvTwYXbK
NfYV2AatmSKHRiMnrRPE5LwrdIhHp00I8HmZMIW1V0Wb14CzYtkaglYjMw9gwbZOENWRvQCID6OL
i8/0LaD/msQxAMEt6coylrp3jBCNd6uIjS5SgKn5zQH+PTBckhMXv999G7paaEQMZj3LNp6tqVbr
lBgYQ1kMlOKtXj0ypjdDuXagreSexQ8XXn3cMyvw9s3MJh+OHQAxq/N2Pp1cl03X3HwIyS1kvRj8
LRiwGbb5VA388lxPm7Z5CzI2+izGfuAKKNYCkm28kD++i6Z4eIxcApqmM/jCw6x92EP9HAUOI/t+
4WcHvVqX5l7TD960LAbu9+8w+Quzj5A5cTC8lVSArbUbqzXuZw+RMlJn5AFszegFHEJv7QSQGy9N
9JhDgL0g2wzF50iuBdlxYP+SRYO1kBRLH24A50aExAac99BQFyxj47WT7IZahiPpwZk+B0AfRoRl
uZTLdGgfnfrX8xN0RmbwYt85p5in0O+/SQnzAmYRvrV2qEJ05z7y/GFRKQZoarWNIZCZVXiXCI27
4jrQJpTRl00pUEErGSbzzKxxa+I4F8lLrw428oYmReGNDLBgnCf7m+2tHPcRQMgFYYGxFIi396RX
v4b67psvsjgoWqyyoz5IfwqD+yXViNUiaWh8JOwzeibEuG8WuoaTy19X9lczbSQVo10cbD1Gd//p
yC8VM+1ivWiqjXDhdh4jDtkc568jOC3V3SZhuC1myId8Finn9wi0V50C8tc9+5zPuNv0asCGyzSE
0tyCZnaJa1CYrnjV4hebDqNMuaB5t6d1h4d0mBudmp2m/HTqYamcrel/IgF2wmuBXj/56fWjNA9o
WT4rKp1aZs8N/IJsvGEGXsgyWg3EC2YDzYR9w6BQDb8Ga48hkGu7JDJnziMav408WrUI8+DTfjl6
fbQlo1fDQOnQnpuu24W++eZo1QNJFyVg/3BG7wqRiU5NZ75Q6nmOY4Q3haxfFrbVw0TaoIJgFTYR
nHTm6jExw4umqv+5ecDVgxOktBJWBYnOHezejGn2AEqAbQK/mMhSAOWjfDYmWpbO0t+6KC5vNpsq
mrR3WPtcu14+qDPeduYGhbGzG+fSR3CVDP+Us/1eGhZ81941FBJW+auKemfniKcL3zHXZt97BPnY
50pvEEn4BB9YxFQujDHQ/6ZcGs+pFdWL2kcqauNik/ZzSWBW0iB+sc2zqSykspUM9xD/N1EEs6EF
PLjkgoCAU7EZzRXz4BQV1izBki2Hu2s2pD8hemmh1LYhowxLGHxZizXQnJSXN4YBBpEYt8Bd6534
SWNt7UENcuKsB6btv+RESa/zdCQtFU0I2pW830mFLm/AGerL4pSXrGEaXQf8zInFWi+zt6lI0FHj
aH1q+yIEzzjUxzDoT5C51SJokW/hYB/Phek+OgJrgiStdhYzzL3KCsSuY0VvZ3I1DGEP52LsL3Hc
Ig4uPJI2bQwPLPNSZ/gNxLdTt5vavFqdvq7mtSCMQJtfu/XV5XdC8Z3x39Xz8m9S49p0pwSglEv0
jnPuVcv0rvNeXDOeZ3cj+SSkkVvBV+2xWcMfmPXWUUF+S+GtV4zjW2s7RP5u1vbWJdqzkQtcn4h+
KTzn1ncQ2Dm8BumsdOs9sd8NyUwLmher3CvSHKyJW1SDyyb4MmAWSnkv0/vsIpvyG7oyPiv9nyWy
zTRc3IHASmTZpWmu63LVw66dK4EktWef7NDLpeFTZv/o7tmog5NmrPCoNMmqLuyNRWJv5+9c5uFe
9pojzMADFGE6BNQd/s6DEJM9kwukEU8DO/MZV0SxyQiN/rnCFrgomgjQc2/f4gZRuixYi5kTVhkA
HtHMogTmgMFJ0JV1iG/+x9F5LEmKZFH0izBDOrDt0FpkRKoNlqocrYXD189hNj1mbTVdmRHg/sS9
554yfQv7s8sPuf6ZR2s9+WyLDz3fzZkspQmRCpF1Gw7LolL/xS62mkHHn6jvSm36nGfBPW7Ygj83
5dFHnKLCTTR0jKBW9fqviEMOGwxd6ZdT3doJvS64tMJ3l0T8rNHzL5gAkX7w4jtXr+HqHG9mSBBT
O0UrvRvR69FYoF8eYSWN3t2jzs12JdTbcG3lOygP7CjzT7dybm4hiczSU0oH9AExYx3baw54Jyx9
2KQFyfHOa9Jv8/QI9bkc0RTsrfKgMB2Q/pMeLWyorkmV9NURyBugAljXyOh1liU0c+kQA6jGCakq
7r6R5Nh2AoIsEfE09smX+dWZX4P87BS7Ul5mt4QZMDSaxG+UwMcxdmb63cwfD5Ez8xzG8Y7SOgDr
pzy/NG7xn4OQM+3u4Qhn5agPtIPaqR2re0+iG19TMx5jurKCeXh3nDCpM30VwNfkUQPA4rZ/+exz
QNeioatgxLSERggpu8FVzQKc67tXNTLuNw8ytDZwMri3uuNcF5uhPZfVX4zwsTPDZUa6NwxV+Bzs
w8oQYSV9L0qahEmU24PYxL4ng+iUswpyMSsI0KDBo5xX8Fhx1IQv3FzW3TNle5MDmW8x0EdyACbC
PX4ZMVUPg4H6bzb6I8DJm72lzfBjHA5UEEgQrWYdVXesD8A0mAihVCfJrXYhYhIi1Rgmco90WJnz
P2DFU5gCmcr0b5S6O/o1No5i4RFNYqBADEbsA6aHjDQ66VGwwdPMViG5tbxZAU5ei22ISkEtW/Or
Fh4HZuIdyrXIZUrJjkHwhS8U8CedHU5XVecqqJGDIXYSM0CniR45EwW6Nl2nXjvnbKUiAnJXOeqN
juPBxE2DxNTECnLo/WtYWwSzNuu88BmgTa8RHwKqZX5z5c47TLl2YiLiDlXIR6v3rykCFoO5SNDi
4u3US4EVAKZSYZBzs2YeVMPNTn7c7Oxb18r+ggRTNO1Kr4DRpYazCWqPjappn9veWxeMbWpsGJn9
m2qHKqv3+bxvTMa92+4lwKeJ/xl+Ffp0j+K4CO41irGG37tqPwEdAjV6hKgOrHG227w105uN0SOG
S5CKE3YdZSP0GtOPqdhFTK3op8yExj06CWm9j5V189nTsYwiYRBZmUvdAgWjv85aIf1apdCl4I8N
QDAx9mU0Qj7pL056kp5cc3KtW4vZKy0Y+emjk34IB7ebOFcmE7Ni+le75LNEeI/XzTiw/iL0YRqs
Dy0QW4gJ5EBrWIIwBZjayhqjdWTipLandY+9Gre/QjyClCb+FHKEkJCd3NA5hjQpVger19hMtL01
PrlU/Tbjq4ZfMXR2bcrFRfCDepYZvWMUI09xLgVT5hLnrsl6B3IWc6U4xCwVsq9BYKa0g4rfyvLh
JpiLUX7sjOzFQ9oWd86qYk7uAV4Amri0Sm9f4F1h376NaBSzjcqPNBJtepMln6+xTCquhClI3jRE
CMbNE6/lnKWB2oI/sQ7xsCRfZfatzEeKBcu3NzYz/gIlNjQEWE5VtA2r8s+zYjIuGg68EMIFU2ZC
S4Eus5Hm5mQxoGeHIIbLywQzJi+3f7rpB+7JczqkBxrMcByWvr/SbfIUEXbZu87+BfjdYhkknsD3
/1lUMyTvLfwRaQbODPY2Oe67lOw479AOCNcdnY3HvVDPcSIaIzun0dGfzewM/3d6cSiLoxYcmOfN
qcfZRwCM2l9p/Q50ZVJ/d9U+jT799i8gAUASqFP7ORUATTaoF1jgJEsW+yn7KYMd+iLwyvAblPGC
G9mr/hk4mevaQpE5XFKJFkuPz33jbRSFdFZa91yxO5ALAd0sUB++esPaemwHMDpIpQhVTcEmzvob
qD8sPqqFR4OfZzrjtZi13yUcXsLYQpr+UfinDtOiNptLWHvW02WyVlM4UjSgiYOKNPmolB1Ymmyf
RoFTtHn2aMqS+pxXNYeAtkrxQpDthJ8oJOkaoWAz7qr24WvPGfzamcPRoKIeMOJ1yuPUw6DAaIb3
f1egERUwUyUQIhflIKQ8hIF7CGuLlI48iogS4T5HelmhJQAAFGj48xhA+s3CktRMxW1ADDn0Dila
vH8q3BlzxI676bGc6NGvQDzmNNQY9DsRshulF5feJdIcboxPvWSj8TqGiFosvOtB990EUKOHHFhD
w4dApnTk7abAWjKoX0/IS+KWlSR9ntf+aXzQnrNRpOQalbWtWufdCcg+GhAJWWI5uWSuIL3KGAXx
slk2wv4wJ8HZuSUJAfOf4HPXY8MD9OrAk5PD0eY2NWz8VUm97/M7rjBiKJDJOhYROEbVfZMRWPDY
N4hVVfUqfS88RphO0c4guXPnf2gNVJXM5mhzml9/BJGRJzpfI6YmwlzF2hnXDQpaTYOl3SEt60+x
kcwpZlgV6DaYa5VvuVP+lFCFIqzDFoPoryaYhZsShuJNMgulcyI4Z/JeYx02ZhXcXY7MbsbsRH4E
qPhLd3/IMsYzih6k70hmFLp5dBgqjt5BRacxuk76i50+VXQZo1vD3nLKsTd6KN7IzXEQJsOetOP4
ioh+pSu1YXc6/+tBYxsxR6CZ67KcSVg+VVS9tSiaiN5rYnOZCYxv4IBzCn7WKawpCv8jHr9CJD0a
jRjSKKTFhbF1ZOPs8fs36oiyQgvys4fAQDWfCLpcH2O9AYkzL14SG3cCYRDeDUApMVKxv0JmjdVo
1yuxs3UyAQL3p9DUuqgx+frOk1nDsun2JoF/ZF4BnIX0nbTBIZGAdHzG41JJMo6sjLS/gGMv+EFE
xAVOoWjXzBw8XT+71W1w9n10KnL33hACFDg/g7XN2ETFuBLjFGJpNx0leQoxOeYuOuUO1YEeHF3z
q+nZw5oGhLBIYagYN7EpmNAj96Lj3tTRiDoWDIIFE3+s8KoYgk1yQcO61XiZwF0IREtTmbxOdvkm
R4JFS94chE8RCwd+NYQACTSdLl1H6l+XbdL6OHgfdPlYnoimm05T7KwbbGoFSORBPTvtK0PlQ680
sNwpQ23EWvaY+mEFAcsT35V5nZQ86p21sC1t0QBhsoVaGtz0Q0tKqXx18pfewxPQuGf4vUsBTysJ
Lj6FXqy+IpLXuA6jWxwT6yNWg05uESjptmxONeWl6bv6upXljVRxgxDVKFdbbKehfvKsbQcSo1zH
06bBT++K4ubnrOeARbj2Wzk+c/a5ot5oA8If6FU9hWxbTd8+LAUXEUhvEBXJgxhN6qvLrMU879QY
5A2s1tqnkR586W5bHbyQ/WPOx2t+9aq13r3ZtKCVk2x43uAoheh+/eK3ihiPzCCZrnw02RxwldqX
EErb0Cb7KH2mdHQI5pv8iguYhepbS2fQ1P85s/acbZfmnzvtmmrRMmM7KPLoSqqN4c9/iav/5YBZ
QpK+HE5JN/yULF9GsziWDY2a/j2Po8J2thlpNDQrwXhgBgShu+NWL9D7tEQTwPIa/X+4zjGf+VvM
IC27sIDPoQ3JokFZMcXYnVGVKBgCTK5kcIKNsgyZuCeYq0MeoQ67ZjNhkm0IZb9r8s0o0KL587SF
lM3oXSZMpLOffJxOeftZ8r2Xn536jRryWNmpOxeB0rVbW2x5rfjb0dHos2AF6pOIR9kOlEKMluuV
VhrbNPL3CXsGfXy3KM7j9IHX4ZIWKB0cwtX+b9rYN8TyFMRgpoiYjfRdOc80JFnYe0GbQA94FuN9
bN6g+rGjRnKQLT3or/kMIu/+GdprGd0wDQbiUjM5tyJ8thFC6eJbN8layPZRdRa8T53+lWf1Gpcp
SrMCg4pTbMweWEcLSirmDhuuPQU5skGTB3G8z0zz8V4n0INo2WPc12ZTbtvon+shYw1a0CrayhnZ
FOndiQlMwv0HZSvIAJkstYJICr6ga4ZTrad8CvR1lrGFeA2hLGHHjetv3njTuGujRK6EhYSsZExU
1X6U+UuVvIOA2Vfi6BSo1bBPovNDHZJB/7UAJs1uYcPILnEGd8V59O5DtTuaxzQYVqAYWPY5wFlc
gg1fbHffjytJ7row3z3jA2i8tN5aB3kCNptg2QwHlAcK6Bm01B616F4j3g07+YJamIkVM13wM0wd
qXQ07URnMeXLJubgfRJ37DE3SQN+AYyeqcnumBVy9wJebIFIpYsIb0DdgU2ArSg7v6XZ5KvaGfno
4jVHJdzYn9a7oyyjJnqK9DsXr3X+0QxvMU3fYB18/gYxF7a6RwGyneo3LyCKO1sayN4UdPup2fjc
GA6kv7qaR91q0dMpVU3DV/RPg8Spd+Fst4N863Gs6eGhcvhs0W0gmR7cZ8RTyLJjgl+IXB1w62/G
9l+SPo14n45jHeOfRwkMVtSLN1HxbpdzkD2e1LBam+G7Xx3SVi00VoEmeXcGPtzgTwfhY/n1HqDb
gllPEvibLHYIMnJXYflVQBoO0bqJQ4zKo7s43Prp+BviXQ6AC2DVkBNuKHnvWemkRbnxbXcVYXVR
6cvcxXoDG3b7JnHiji6gh9k3cgnCZ08KXN3cXZZPE+9zVD9ct0KaY2wUwWwWlDuN9tnDnov+G2ux
w9ZGbgVrM4sJlFvly2A81AwsW3YhpPCp5IVKXLGk77Z1uIEZVGN5GCkh55MYEEOjNRuLF8ABOz9b
8VN7Og5GjHFbBotY/mVxvIo5I0y6/iw46LQOhCmNqc/W9AJAHboXSeOst7Wj47zV2PVnMJgVHeyY
6Kxg52lYMticOO85j2XnbBJ3RcQqG7V9jfwHKeCQf+XFTcdb3EWEC7qLUuys6i0gEoUQi+LP9RfE
yzjWvgPQTfpPkQD/b6PNlLJbtFn/fxvxrRQbxbUsjPeI/XxjbXPjLpnCJeGc2rWxpwJt506bVh1+
ZV37qDQc8N25IGTBUfl6YLEz5r/TrGOsWQBQv0xYyNrvRMFK6hoSkE8RIMfO+6vZ2FasJXvYqDq2
VvS+LcAkUew8E8qB9TsELJ3oSFkAjP2mAW4eU8eYcCKNzvqtuSWsuNPh1yCddq+uwZhumWHGMRt9
XaESDHktDPhUGsvKBNvqALhIYWjqGgJhoEb1qyJaZ3zjntYuKjYAYLL/0wRxG+SOTohMyZ8i+Zp3
RcNdv5VQcACve7hS3BoeQeteas4H3u5Rdks/OmgES+jqM8OQaufIJ72dcNHQo3jr9la3izTUc9Ge
x0CqW+M+IpB/BCwBFBDwV54ZtiPFpifr7/OHUW9SAuLMDN3fXdHuJ/5ssTNWdXn0q31cE97Y73Is
T7pTfgivuUEsYv8asyk6V/5RMR2wi1uRelSp+HnyP+l+htqyMR/4Lkk0JHgEV3Ohw2ydt5KUqCS/
RD2jvHjZiX3MtWzS6PBemgXOEZtgUOPi5zubcfPAe9cBPEbNqudE3RiAtINX3dyN4jIwstAmPFrq
uxK7PvrpqIzRXlXmT1Fx0jItoFGuy5/Jy5dmb+E4hm/cAf5tCStv+CU6UFqkAJkhax7SytSEGYbj
2EJ9LevP3vhoB7StdOE5+CQBhKkdrW1iWJs6v+cMY63id/Ivef5tGHvPe9HqZ+wv9fhTsqBOLfNg
aahR+2ONv7Obzi79DFP+tCvJvtl2JZSGD8VrH8XlYhwIXCFuT7Fg99lwS+eimPRN9oO7FUjMsHew
hNa2Wvg9aC+eQ007dC2Cjo+QcSgKGKTGpPfQDGaQUTqPo7o8kFWT+kvLwzgMVSV25K4Z/jxNAPpu
loJ9jSA4AHEL49IKal7WjtsWI2itf0r9s6tfDO08MZGPz0nk0DUjo0OLbRF4Z9COeMkeP8ZCVjcN
D4fLLTP2t7jseICjfYPpv+IHm/WoHa4kycjXkNOZxI8lNbmo842VcrNPv5zwrzVhgwVZxhEZZL3m
7TrjPvgY8cRnRC6dmE2zZLYWW4dSyaiAi8boXVCph7zXRrzzWAEM7o+JpstKGZFyT+n0rklmoB/T
a0aAw86wOWNCkxxVB0NcclE5JyuJTBSXlRqoF9HyovgOzWFY+ZiwZnslz+l/UcmYhIxzobEV8JiY
rzGRokkAm1WuXW4hFmX/WTzCkc01EugHh0uDvwzrrFhq0dMDXNHo1xDAsesve5QqZYiFpHeZuMy0
itH4nhsig31Wov2zUWdO1taY+FNHTJMxARAlGO0IkzBJOL1krmzg4tdWfD7MSximlKI4DEzFCYtc
N4oNl4yfUZ+/9sKDol+EV9Y0lN67Wlw97XcoUBJgEI+HA8nJvMXM93O+MocDmLCWuiKSTSKAOymG
z3qz1scMPoolL7r33cYIDKdLMM2h40yDHiEjcO6/QEEN1b/nEtvqjqPTnqaR41uOCDy/NO9Ki84O
EtBAxFiR+aQwhh0Sif/Qdm2qsNvSQc4QubLkyD900WcxkhaV7D0wADVPY6K9mxn4NAJ3qoPd70fU
Xhpe3CmnQxnVk/8kUmPWnQNY3Gxn1nvLOHoYLbh8B3CAoEPXuUyIp2SmQwqYSWXoUogzI344nYPx
grDM+vn/uHAI65RYXX8bSl4DFlSlSxgN9eV7mCEP1L5G5oVjipzSI/ONbd3sVArzmEgSzEAOWIb8
OYVI9We5rswYivLXb5W4ZhnAMf+3Z2RuR9W3xu8Q6gBMWRhrCGnrvrzUFuLUqMJv1NvQ+NDd5s3V
YPFjj8gf6MfZp1TN2ZyOQcjGymlZ3/McCHstMiYCOsQq7NN4amB7/Oh0+2q4tWayhS58ahoHqx+7
XGQaTf5F9hvWYO2/kmnCwHBVMJi3IjhyG6O82hE+qpBDuPJovGfTGm8BlaKXsPaIbw7sx9rfBaBX
RfK0SNRDUjWfGOorHWrECNwr+r9O15Yad6tkNm7m7kG3KPjxaTX5ywzxdLWrXQa3Ni2eYZkvpYOr
7a/XkKq6/ED9MgSiUvWPevpgRFlb9m7kxcIN5IGtKVHozFMel45f2zVQs7M7xvucH7Msv2kMaAlz
DMw+msN/DUk0lXGQmJeq5KSTqWedHUTjUX4YSHPtCcIroKM00UWBo+yEy6XGBNr9S9jdBmNySEN6
xzlPEHIdMol0vn7JOXSCVcXCOaoeumLl63ZsvmosuRtl8TKLnZFvSnXQq3UJG6uSKPDawVxpcrqx
vfOci89El1IU6DTHNbtCAfvKW2A52rWmA5D06hHz4xZQDGBcuA1k9YepeALj146RZF65S0usfeus
ezbH5I8zYe7Ivups67ZA15lBoPEAjT7nf7flJ3PxGWLeYzqZz+rWCw9J+xhwc8O9mVA9g8RzvaVn
HTp1DgIau39WDe30EcUojuKfosdRJzj88PTgdBzcRzpcBg8TP0oun4vUZBNpCEL7CKGYEfoG00dh
7gUGteRusmYgTgZdzb63Z8P6Lq8OUv0WEGb8iehZz94Uugn2PB5WNYMdW1JVsIpOkINl+mtPpJNn
AlY688FWoDs9EdxMDzGdR8tXc3Bxb6J+NQMDwi0L3AJ2dMgTTfjRwB5dRwdo8QMGEI5QBJgNLieu
qZxY1AIHQGx8kUtZqZdYRrzzr/OMTzRQeLhDhXNw1Y2jlKiRYxDcei50lrhdvC9onafRfdbmQ+/O
cTxjNHnUdXOjW6SgUMqPgbsck88qcFm97RXrU/04Wn/z8FN7GfyPft7oIWQvKRbi5G1ef3ctcFu8
6Naz0b4Y7wn70DBMCMhgtELjqqliNQXvcRavJT1YHV4osLxhr+iA0fNOCNcLRt1Jioe4Ofj8TIU6
Vui75xArdr4+d9sYf0m5NbTLYBCyWJHjzigkw1c2zmYGiz5popXmfAZ9YObPruiWg2hvoAoHBqce
H2UltrkpUVaDbUpzlJIvevHT9ShYqdV6u1jnXoye6ilH6sIwPY/UGNE2A3Q/ZTaZEwyMZhpUtDOa
TYw9d6rb18ageSb3Od9zcuboZ9qRQdA/V22tGVVZonIJ9Bc4OpGJ+hszV+K5N3vsDjkPG5PlRc+N
KxTqGdRmAfJuzZf7+SXQXO8l1P2NH7YfGnEyNZTMwEzePPrcsIZigdXTrV8rBi/K2rc0fkSOSDzI
eb4vyBegKjIndMHJRmIfI0sQHPSQnzRPilXN6lXv67NdEu9sAOLCSZPycOGuW6iSUro/GANfDePq
tv6KUf4idUCMR9lDVogVOIvcz9aRwRtHvTH6HAEwOxRcJuYnRQwPe236mymHMKGWXg51cFOGJ8KB
KKDhQjXXrmHE3mnHonvPAF8U1qYEMgulboIWUiOkYh/c9i+qA986YpimJgKUXCAXGRh4jSzKnfFW
06LEzG4ChY08+PAIPM8PkVMvG5ndJIpfJGawRRy2GtPakto60h4OjPameXMlHCmStsunR0iTx3BY
zDCWnNgPhtFDD3LmPrKfJ+DR496fCq4pcfUDnioO6elltvXMlmAnmNZha7JF65DSHAZTHPwKATmI
R9Yh8xvcbpDAm9BdddHg0nv647bOAdhRhQpIevzl/d6axZ5ghwglTU9WcqwrHRnOjBwKNq5RbnV+
HTyULQAao5DvigQ0h1lcC8k+xGKmm/YH3sSLFp7M7LefXibComjV1tXMkYDKXu7Seqc8ZzdyGfoh
xsW7pM0PLppyN4FR3aMIit+LNXjs+NJV2bZMU3wiLUusmO7TYcAF/mGRUyX4krPH49iaYzwqKO3y
4RCCnpU9WrmQdga8sZsIjEcz0GbwFxUW7/ZIBFOtE6ekZtV4Bgx26tFV5+sKoYY8F82b2b/NY4YU
kXvrJ0Q4dQvVEccbQT21D2YCpPpz9J7E+EInzeY6qjoP/J32/H9S+QJ8GZAk1SKqHHfs/RcJQ2YY
mS2XmuRElebdiPfcpUX1QEwfuadRY9KMJxDGVCyfaQzwWS4nuSccu5W8QQxHtw5/kWnYp6mOFnIg
wwWMnkMJM7EN9FFNhicR/trkvlXBTrdBruZGf07CcOmGL7qzjxI0FmuD0r1i4TupniecK5N3JCWh
CfZOmMqVjx0vQN+H2jEKLnb+R/I2fA5CWjdmNkOS0aUKw2HEIBl0+/+51oMZjXDuY7nvpk9JZxo2
XCfDgfFSNlI5B3+zA2jOFUIuHafvFW49J/nMxpMV9ltRwATx+ltmA7x0EIeCv1He1fIuIea7RF/F
XrCX7r+GaReR3KuyGZCGz8md62nYcg6nODxAgY6zfb2/RoI7x9+g4MZMAQg1Y7zgMCd2PyLyC5Po
mAlmImgKlEz3ug0RjgTJa5Ijewh4WRiQVUT2dbBSCxjJapvGOTP9/q0y+/BkQzCOBhhenvume0Pw
BZwVz3hkpy3HRMa2t013MsuBJZlqwMoxRcR5hbgW8+xb6qxTS/2R5/RPDuK4YyM0nmJuRtsk3lPC
qcyYGZFPthlEffGxuqVaujeq4N3xgX+X80c/Wp64aBYGKRZmTOF1AAd4uuBV4R/iWpX+XbToSjsL
GpftqJXDJKqk22fkhcrRy4MPxedSZHgkFI7BiJmDk08GDq3plooOZQZCW6NP7n5VsAohcKaJPeJJ
TCxvvP9wss40JZfKZhlJ9jALqPrm2VqyxiORrGRIP9ynIU8DshjNqLXlUOuvttmzCHPxarOerV1k
m9y/dn4xMakMEfi5cDI/BYds4g+Q/IhpEq540VODwAr7lur0PB4BwMvWZ0aV9SCLTY5Puz2PSf6Z
uRBDq6FY1wZDeDfflzgJzNB/xBpGiJrRjDbDvTT+lDPCwSjt+eCoaXwokIFH+Mie/Sl5FeTTNkGD
7MY7anZ9DkbtM2faIBm3RU0EGE0/d71xsfp0I+vuEOo9Ni1EDg7rhMw58yQr+kGsPAmjRWDDx55B
sTaxlRl6GIYRlWgVpm960+5drg8V2vco5bUr6HAXSZy92RLPTqK9tSlLkFIAgkgE24uZRTgZPVmi
mV9xzptotfSVdMUurqJVWABV6pNtqbuvaSXWesM2VTX5sS377r+pFtuCXjOtxsugAcczxoWOwjpX
8XtSOmwjQW5HtGiELWckBOQJep6A3SXGnLFxGRmtZPOjI06uyn41u2EExn9A6/iaeM8KlAPz9LmY
DhmrD7OkajXchT9baputkd9ZLVAQ70uFwjsg5ygZgEVM/7kFPX9KxnvPkZyjeZh2GrvAkAdqxpWW
aOJl+OXRgmANW0DMdIa3CXG+W54cyNiTdTcz3mq8UzIHJjXuw3COh2bKPP4QC1UI1AL6cvKfVHgJ
K5ceBaoH6apWOp5t1ln8kOj+Cq7FgW1Ah0wgEses09eCdabVQ2n8jc17UH8nw5tWQ+HhZ3CZykJv
A8CNMQgy6oiLswdP7cXVMi5vXfJwR6SPuFTd/F+o/jU0kUXLEQIczOWnJQhKFrTMjD4sFG4Vo34P
lGFbfuTJteL6pi+dmB9rzWdMi2Ijngq/Cv2nETTT3a2zYaqZq2g6obwc6qOOJE/P/lKUfsVGtPc4
PkE5oAo/EL+4dsGATBODdNrfvv/omFE0HEmh8Z4r4JCEuqTJp5GzWRXBujK/9BFlKs84DTILZJ8o
vGonOgTGLZlBzTmHUWJ+RR3e6AR3i33FnrEKeJEMSJZIt0HUcKs4h7K/qX7gkjzXjDSqlS+7Vet+
KUYG2KQSa9ZFkQGpMIddQrYrtQ8kzPpKaO/178FltqHW5siKFJTL/xWX3Yfm4cViTmSBG4qq31kS
CrqpgeehNTFzvnk3BIPtVfRLb/wLnIfr4ztj/Bdnz0FdsKjI4iXk/HKHU8ODUXR/A/ZGih3OE75B
TtXWf2pTv3BcVhu/0vvxJ5rvsvoy5clEbOIMtHx1co66CZgHFR5yuiFAedhDPADArwFy8JsRDfDs
wsPqGJjQz2pCuZmSjfWiZlZXZp8NUj+ZIbDKNapwYAIV9+c4gBgCYNSqR2fjXx8AeGJ2H+SqSW4m
8tliCl41Uny7bdmfh/CkGW+x/ujaV098yO5m6S/zWCbi/eeFvZIBjmqTLhnABMo+1H2w51hbuMyj
FGKyWD3yGnd1Cbt1G5CQGzTtThInTTbiF75QX0GGvzjiFPeP0XtvffauPo2G8dFHTLbUFpf7qk7g
QMI2y8OOE68FYhT07jYjXD0ur5yAKPPv/J6LKHtYsERTjW+sfSbBtR0oR/xlDSQlSh5F+S8GL+7m
9171KEoAeVuERRI/rVMaTqxkc2bGHii3aiMF73GyzNwDMfQrJ2MY37FDL5ie4d9gbmSSYIGCoCRa
0avnmfF/RnlPk51rN5gvn3FxT+rfpH4T3Vc/L27KDwkdTn6RVjdGzwqBP/rDbJZdYy84zyg1PzlY
JlN9bWP37xmB0Vr57Kc3T0O76+xidWhtDbDLbhJHrdgwocy8R8ORXV4k1iCWvNigT+xmdwZqwIR1
Pk+Ki0WruHR4jUaQX5BopP6CImaZcbYFQ7AqeWy14KF4i8qPpHmAZGf6+2Iz4crblZG/gxn+L4sv
Qr0N3hukGr3YtiNfAnLTydtKmyVIPKL39P+zpjcY5Faw9YNvSaENBHLR+zTwpJ1M+lNhimw6pEIo
RL1o6YpzWpw41RCC7QQO4E5xBXUP3UUkSvsJl5SNKCnTjn6Jcfs03T1uq8VA2ZEWbGr6RRCjJUdy
3e+VjP/rhnlXw1PBlWEUX5l8yvglzLciI1MDK+0QvBhGTm3x58SfWgV5oqWP75Y1l02x69r3slzn
RIdMZIX5e5IpBpP6dmmqPzPk1bQPVnXzJOrduREJv0AIAWYix3s8moT/akDxJkSiCO5eG1MtVP/h
YXCy/VsYPAVaEOwvRnn0mmMjd128batnZhA50pHquCDk1UOnp17rBEQXpuvMfobzFwK+Waxn6FBF
QwFfJlOfDMrr4Tk5tMF3D/F2jXYzEZeMyFW9w+rf0KUEoK0RL8O9Cxyk1kN9n0pUeqHaIVEh06XM
tMXUuuwuUVEKtm+6nYTrNLKHnSyly6HexMceQ+DaSMdDpITBFLr5cJnYxgDygoKR61iroyZGbRlE
7dWSdkK5NRQrF3aOTqWGA21TSRJrJ3NRTJgIxbik5ZFLUU9sKeNpm1LIklpebEuN5IPYBTom9R9F
Qdgn7JHKtL93gqBRGUZoV3R0aDgc/a2E8xI45qMyqBWcNr55UezjInDWJc6myBaPWrdeBI6xNAmI
gsJ3V4l8Le32pYj8u9bzwIYJCQy0nX4q9hGAvLVqdD4Ng2x4HbdHS5/goOlBEkcefIKOyOJrQvct
vQhqdPAWmozseljegbCb3dB49yb2v6Jx+hjb+u5mwRXn1Lqxww3SMTYFY40gj2mwl4bzTQTXCAiS
CyrBTrONg3Vgo2dQAE19NbLWUHmxhFJCjiAcWY/ZdZZchOlscrlvFfWRlqBD/BmJC6gpcvnPuii/
/Pbg2d+TPCvtLASLvSenrVMfUucxcOHVZAZ65rmbXH6J7mTOziR2VU0ybkKbQEvDvary4hQHw5Ic
6tXLHBha8STGhLfEVCCOtTW5g0z9iqDqKwutXWoEQCL+aRSYyCJywqhiuLSP0Mvf47a/pMmpoe0w
y8BYVmb3n+69GnF97LIAFtmqQTgW9Aet8wDPhvFOunhuBmgLwE5fWhNrpv1/a8aAArEw232UYWC1
OzR6w0cNdCPScdC70VNM9kcAvS3M7jXxT2SUPaosqjdNdOazQtg+qRXuAxNMLkK+sj0U1b7j4khY
za9DMm+0mVkzC6ooVjLngPGfDJdHVjRoMrh+BW7L1FkVQl6lgGKrW6jHRsQMzslufTRi6ZLfcB3j
Xte6dxiJOlPx7M60qyiHfVn5ewEkTLKwx5i17hLQI6iLxk2O+6eNIVeQb6LzkYyyXXUt5KmSf9d0
K80tYO69VilXeYV4KmWub8ZnTzUwBq4uY6kEBEUZ3kV2SVt3E+FgHctFxQYhlfQalAEhk09Y1DZV
WUcBLye5UuSI9f8j7bx2Y8eyLfsrF/e5iabZdBfd/aBwCqsIhfwLIXfovefX92DeRqUUEiJQnQVU
IbPOAXdwc9u15hoTX0Ezf7elp7SFzem609bsr5Oi3NuMhIWtoJSr5fsGV5B5YFOy4hFH0BGT505D
ioA7uOuFxILwREutG13GAdq5beqZRyRPalnkkntZfQ91QfCsXlg64pKuPEZRO60K7aMfzzA+i29W
egR6zYVpUshTuNdxQsgZz64y7rYF8IOk7t6MELI0kztktcgoYQ3LaBmO47tuiTELYq7RR6x82n6K
5I48NafMHlMcmw0mKLepf6PIAWFkAxIaNZm+gjkSFdrYrUi5rC00o80X6eiHlJHQU8n8IE49KN6D
MLl1KbBQJOvTY2evpePIms0J2Zswoj2CKUq9sZANpGx6TZhOE7u4JoddOPet/y4NESfakh1qpVEr
mHRwHTtOXBWxWrJOXWfe1NQFx2kxodwStCzFijnxeB9RioTPeWuNdaRhedOgLixu3JhE/zEdPYX8
Z13/TLnoWFIAh9Ll9IhQOExgzxGHdmrl2m7yg85Nrm2ibRbLn/hEgu4Z6xsXZGbK+ENlvIl8TqWl
qlTXhX7rgUlI+440bXWt6sUk9lEGmzcBN2gLy9TsqZUfCrJzow1x2dXLor6OpWUAdslKNg6xSqFz
Topxy8ahXDxiZyTbc0021n4tLSKAxVr6JyzuFWfr5tjlbIvEeDRBO4CMRfXecm2kCLw9QE6a6ESg
NKQKwDz3LvMWJc4GcjfDZdY31bMaFFCBYXQ3/U0B5hRhfcbpIMsObheSGWvWSeqslQLRTAT8uhgR
GRAiUqCpmCS4Fk5d/AM1N0RytGxahfLW1ShlLBP8OPMofwz9ZESOmrexRv1xofp3Uhne6TKyxKhj
S2jbZ8tWh4c4UNGjQxsyHKpthm5ZOHCIIrywPZKpHa/v80K26eFWKAVU53iPauRLU86xGFOEGAeO
BtImjHbcLoiJl7HLPTTgYZpUPOtxsa69YZ1ZXAtR4H7quKRNI4oTh8hYpjFfE+QNQAgKjSvUXsK7
bop+U6HTLbWbOJYXeUvxj/U6DMeQkkxVYLpDICjsZoahzRX/Kdfpa0gYjvMkxJ8s3DtIE9LEuk8C
i/Pym4J4IevZfcTKNJ5jPaHIQVsGhEgCXlprGpSG8sEgf50XKOJypogsGgDmOxlMn9Qv60Hs9AhH
SH8g2tdYJr7O9qfnalsPgV7gDJQ5NvmNYSd3g1QeXL+dZUAyCWp+dLI/c1LOAlUHw5zFI2KIxWQU
AWwTmF/k9WMu+S1oDATQJtIcRcMzUt1D8cJEDx869Bk+cne2K0KXS5RAt7VsQSqjSktra8yRasKy
rRdTitBkTr1widktBlXF/pzPPssRslMXgokyvwqRmKxA6tTyvJ/ZfUANtxkMNcL2aHhKzL/g5YQP
XElr14qjuW+CADCly5K2bpOuwumMnHTvQu5UI4jQgIR6ZCBIPcKaYtgk79OtyPQWDRgc5iassHF0
R9+/VFNvtCJCsu/IkGKnoYAzhl4KWSsQhVg7YLwyqcuBcyouq+VYHUCH1WtcbJvInVa+trT4y5SV
Tb3iNpUAjrQ6NB4H3eyrAyvEXw818wpbhua2Mc3pCMJIcwJmHvTkkOiddRTUqFG3O2u7dUzBgm1s
q2admxg5uS1V9GbRvLg+o1uNVPjb9koPQVWW/VMP19PrSfCRzZCIUnLqEBuVT2LaDQWsROEBlgjM
MHXuH0OBMIG9QoI6U2qLOPVfQxfxEMYmlUWIuTHdW53d0rNqjOcQ1AtPxmAlppDAsYSFKqGm6tv0
kM1WJdI8o8xxiTBqlwRIqe8dDclOL+vmsAgC33iQY2yDpE5ydohAQOSZg6lM/vM//uf/+V/v3X+5
n+k+jXo3Tf4DF4V96idV+b//0/zP/8j++/9dfvBvFrpdDWmhrSm2YmnoBPnz99dbP3H5y8r/0I2w
b6jvlnbIUKyPPloo0QIVCUqD8+2I7+3YKi6AQPBUU1c1Q1ANfdJOTswnMoV3b0rrR7XfnH/6yVv8
eLr6/elNTrrGkDXv3q8iskDoTAjIO/R9ah96KZyeb+30XTSFCLJqyLKp2LJJp31vjShxZQ+OHN9y
CZdmiXz97z7eUGVZaKammAYpx7H5r59E74Tkd7p027QQ3A74oV74FjoP+PLN+damaqEbF4ZlGJat
jb35pYHcb6NGOIp+O+9DfO21ZSsnN+ffwThtQuVbKwq9pFsa33z8CV+aKMtQdIPZstUlH337GnO8
QJV1VUnR7HxD39/FUkxLtQ1dNYUgq8OrnLyLjJWSNXQdWFGcG/ABiuZVeKGJ7+8yNqHJlmpawlQN
U1E17fu7MLmogasaezfYV91HQTFVOUMudP49LjVy8tER66bC0WhEQGXKYaGRd2DJuTByL7Vy8llS
Sk6CMG7tnQrlrN05uGpBHK7X59/l+/ygw2zLUukuS2h0lyqfzPVAE0MvGs8/ym0xzMEhxLugB/J7
vpXTL29bpOEMUxOGzGy0T7889b1lJhOnByEvu1Nc2kIsPgFv9y0uleebsr+NZkuxLVXWbWaLDNxe
MYyTbvNbrim+WSn7OrUxJ/ClCAy+IdSdI6fhxkuq+n5oZO8JHV+/ruPIfzrfvjL22N8z9r9/gCks
FgXWUNvST0a5k9Z9KQxN2SfmdShZAMpRpA97fECw4cQCKgTer3rzQtwF4PfON/7z5dG24CaicdrS
6YXxz79MZTuq1VANvfgAnYhsL0G09sku4VHuVaC3VjUJEUycb1KRf7zvtzbN8c+/tGnIkAJaNYkP
tuhfOqmmTM3GbCyFuWJgF9sB5MLEPl41LWm02L2weP3S3WPzNklxVi/VlE++d6/5VW2RITgEeUHF
Z/5Uc4jSWnnR+OTdMy/+o+YDUTAcmSSP3sCb4kIHnE5Um1WTvYW1jW3ANsRJp/thAWmflORBlTQi
JNUWFfEz1z1c2q3PnmUd/XB1X+rZ1gza1aCSrK/DmZUWd0YAZdrIp7aEA/j5X/XbSLAVdjxVY3LL
yskoZL5J0FWs6BDq9asR+kRWWEPI/WeJNPXDKpiVgX4f1/GF3hj30++jn85QmHh8DIVo9snnKLOS
uskgig8hBdsl7LUiYSXu/Fms3xfUnAbkCM6/6a8D8GuT4/f5MgD7iHLwImMEjMfrrn3p3QNnwyuT
zLhDji5EJ5Q2ROFr71IfX3rZk06WUx/eSxvHBylMtTFSvU/ymuCI1lBMEr81BuI2aNgldwLgvdAK
3hHlr4xhrAI2bq3RGEmjTmAwN1mKc3mmUznJ9aRTsnmo5RSLFtKk9uR9hbYSqAUo0JZ2iiGmXk4j
iklsjwjMolcF5GxEPH1T/0ljIhR6wr8QAW1NGDewtKWsePc6LvbSUOxc4S6bnowWWjArpIzeSlF1
tk2xJWDzaMvJyisRZ2dYa5MbfjCV8NHJUWiTVKS0Bxua9FomFV3qPVLyZGVREdAKtDtICzyLiF5I
dnACKJJigYaQJFiBuU/FwtSvqKciBomINJp7lvlU6lDCTXtN5hvGiSk9O+Qw6zHxmhdoNUYDyYo8
rmy2T5Ex4NAIRJKYKKobUp7ZQKlDh90dtGt8e1tl3rrNZpD9pWVJB8kkdES/kOsqMPHLVhfG3Phl
fwxzm1VWMTjIqKfTiyk/kB7HstbQBhmVnkzCBFVYYWSkC1Qq7HOSOpRkAqNIubHFRjaNiDJ63C4V
6g+or3tNagkZlX+48Mt+bj+CSa9YxnhiNH9sAVraC6y50uwQ5h866z7usOpwJ8Arl8bMdvB2cA8N
ZYdyWF+aiD+ngzCJd2k6hwkEDaedAkgnaIw+zA6RZMhr2Va0uUYucQbao1xaHeFFOeQbKY7hv2it
2iwCva+3gZob60GR5ZkUYWxt+h7lgQOV55LvVivBkJrLbVh/nO8n9ecX5McKTuyAmkziSCcHH8s3
cNds9fSAZtlvPvz00TVr6GLPdZ9ciWaYBvWWYgcFKY0qc33tyIPr9roE5eg46HoYhnFFrvIPl8pZ
Jk86YlgJAnAdtqarbYg1UIPW3Z//1ePq+X3Ycf1TVJBVfGCOuCerqx+4mWYQiz0MgFFRIe9DPycI
ycX+wtKmjAflk5YsLgUm5xlF1rmCfF9UWx/fAFXjUqBZbr5WW0pF+kFyVrLlR9eECDElLZmAhuID
trBFt5WS0p46uk06KazjKSYIYn7+5X8ZXpaqgsNSTNPmcH/ykwzTB4tbl9nBzx/6Vr9N4oEahZwM
4LUdvQs5uj7f3s8tVFgciTWOq7qmC+tkX5dkN5X1kM62rV57xxUDdpAg/kqAhNpRYfZ/RC8Nk9Am
rNjWZL3ON//r62q2alCIrajq6bUMpUlT6nnCF2gowKgbcgmKAnWw87dek3zkMRiKPLUv7N+n9wGb
0IYqbN1ke1RZSE5eupQ9RKfD2Mn4bztlNJXM7kITv/br301oJwfGIhKZ5YQVgxjnAYG6s3FmVIBx
NhUYpr6Z6N5TP7gweH6ZOdwLNS4fQrN1+/SYGKdYNbaenR3UBH8mC91H29y7qndpY/i5/OpccYSm
a4xQ/ufkSJD7bp2qiVkcSkW/KSmqJ8VYHlNknex+u8wlr+aLZadZqBXj7LYNlQvXxp/r2vcfMA6r
L6ehqM3ifrCsggPYjU5kpcOmPSem1ZNEbRR7dn6Q/jz7jq2ZJrPS4vgrThakjkDS4Jd6cXB8e6GH
xXVbV8vBijHDMC9sL780pcg2K/X4/QgQjSvWlxfze1a/HiHsQVUweLdiX5uHSmbDQFX/uE5vXujH
nwNGpznT5j+aJsTpxZivKzduWZWHTEmn6mjVYKJA8a0Ls/znZNAVRdHHe7isGqo4WdQ8u/Xryuto
Ri9mma8BxY+WsOzXumYx8wGwVuVG6doL0+HnNB+btVC2MtG5lZ9McxLsZtQpNBsOrUpRiu9dU55g
vpwfHb+2YguVy5EsY2V2MjoaM8F7Cer9QRqSfdKIYyLpy/NN/HL/04ktqJoiWxqxytPrdq5RXxdW
Q3mwMJ2mkBL12lVtAPm07qRRFpxBykmorDjEkEDPt/3b631t+mSqaa2TuxZZ04OkWNdyjxLKaqxL
15tfxiEhU5UdT9foydONOMkyMy+0Wt+bDXWW0NHie9csjWvGybA7/z4/m+LQJpN2MBmPxo/PBSsA
1ZcR+Id26Pt5pQ7FOlHSZp7l4bD4t5pSZU3YfDCbiayqP9eN0EWQXacwA8vKT9dq34u1lcogRg2p
2Z5v6mTdUGXxV0TQ1iHGqQz2k6HuRGqUVzX8T8spEVUoCBZMxdA/EzJ26w6HkEsjcnzgl6PT2CAB
GEuhpMSyZe101GdhFLtyIUsHJbbtZ1drsIRNMVYIS5fyZVadB7WAAZkHcvdUR6iOQHe3n7WVVzdk
jDED1GxuNB2jGgZSQIV7BfAh1kT7WqJzxmIhj6ULUZSffcRyZtkchwmbsiKcrEKZHKm1W6XSYfBe
wx796Kwr9mF/YeM/GV90zPdW1O8ruMgBvNldIh2EB8Hdz/R037qetKHyXvv31jdCgLyKKVSWaYLm
QpxsFiEXVFYGeEF1jwQT7uOFzehk6v94/vjnXzajvIxiJZft/JC/VBlY8X/488ee/PL4rIMXEUv8
fNHPzGiBWdH5OXF6vP/x+8cB8aUBVZdM2e2dHDOFvfVgKwfuZRQ1xwQDkAMK2DFz5AficZBuz7d8
qeNOzkcYXHdpVgtqw3VsEKeU2/2z55+syVkWt54hQyxFMEcxErVZ/+z5J6tJP3ALkge+TDLsBHxl
9589Xz85HJt2XZlpxfM5R14pYofryPkX+DEJ/5oZpsmeTPTCOt35S7fqstqQkBtaxzxddGKhlO/n
mzg5gv6/wfWvJv4K2H0ZXHLYNNEIdT00Aq4OoLOaAnmBh6OKXRJH0fOtXXihvw4IX1qzBJ52/cBU
JO5rp9dtuSzEhUF1qQn1+2xJIRJo/TjbUX1Ae1JhwgwXmvh9XvzdZycLFuo1lwJAmgCWmnI3kC70
0qXnj3/+pZccxYUrW/H8Nrwu4ll9/Gcf4WTBUiThK+HAJx+iCdD6uIFR9g/f4GTJakOw4X5k5YeC
imdWpwsf4NdBawlgCypHSV2cPF4rksA2vJJ7E663ZQbaifoiM9pgtuHkl/bbX7/Gl8ZOVkGrlOJK
NYriYJs3eBGQH7n+//geFnF/nSyYQaTt++eOzaQPlDIoDpUN1AEvMQxlvPTCF/l1Wnxp5GRMuUOo
DnHCR4+HYp4N+rEosrlkyxcOJ79+GVtYlqkQjTH0k8NJHQ+N6OVRIA0MHh3GZK/1S3zKzvfY+H2/
ndrGdZFUzniTIKd/GrzUm1KyEoPhJRRURGvtz1BNjafzbfz22cm1c961Vc6F9slnh/ODkkprCsLT
W9i+GcVq/6yBk93P0KqqGAwaQFVT5y8+IJzzDfzWS9yFhUxgTOEVTt8ANDo9OGSH+LWklqNbUAoJ
7PV8I7+NK6GQz+MmLxN3O2nEiSpnaFwCREa9kaDPFbvqUtLu1/dQdaEL9CHkqU7WK8uOLBf36DFK
Lh+DIdylbvXuuTLUvTFifv59fvvs1Dz+q7GTpcXL6iZ3JULyuvl+pdpv559+6VVOeqt3Y62Nmyg7
9NbUcOFvTHEOqeoLk/DXVgRHBoGUhpTiyYKSuFbAqdTND7D6/RvLexfh06Be2EV+7ShDI/6I1mm8
Qn1ftbg1VnWWKXz4cJXNNePfvX8wxcm8/+vx6vfHDxbqTlmSs0PiUk+uHtioqJA7/zV+HbsGUh1G
L9f109vmEJPJU0WHmMaCHDAUC0uBSGP6i/PN/N5T/2rm9JjI/mQgKKAZeKfTeDj28IDOt3CaVv3r
FMcl3dS4M49L4skUwW99UKvaIUECrDNbePZStyDJXfk4pxSz+E2ppudb/LXrvjR4Mk18L42NuKBB
EO1NcINcME4vbIu/jmLbJN6ls51op/dcXS96U8NV+4DXDgQdUDYfuW5emRdCAL+/yd/NnAw0Zrs+
UKiRHoTjTHotmDYlOn3aO99hvw0CojWy0HU+DwKE7+MZGVTbNyG6cle96xErKt7nP2rgNFJvGg30
MYsGrD9+utHEvxdv+muE6TJBB6hgBkGTk91K1uNYUVzWRUubW8Z1TBpXu/DBf++iv5s47SIYaBVc
zuyQSnt7eIvju/M9NC6up6eGv1+BJOX3T4DCVrcaAHAH18iu1Bh9LY52jkDQiPsmhKzzrf02rjjQ
kQtCrWUSX/reWikKryHdDlNvwG35nfttTN3W+TZ+myJf2jBP1uCmDM2ELTM9DHCHxSOm7rmYOVSJ
nm8GYYz8a+f9/TqnCTYTE4seDytep76FUzDFOqEwtrhEUkkp4ZxDfiTTcEHYB/3Rs/90oJUdSqRJ
04pgi4W4XT8r/LAqo8Jk2SEcVqCVifpZ4PNcdWOm/d0Jdm5jTRXnzRD3SXNQmj8dGE5FwdP0s6q3
KEcQSxw1e21gMtzA8m9ShKlzYMhBuFF5ZjDgtHITDHvJOXjtttP+VPXBp45Rwt9ej9EaNUffeA1j
IA2Uc1jQ2G+pO0OoODGlP328Nql5sldydt2aG2owazwuQm/puceU1K3srPGhM+MbkedX1bA1ulun
Ua8SNYdtsMjENhgLJUpI4BhXStdl+piUSDPzbanOQ/U+o2C1rF9TmNBgpK40YyOntxEMs7H0Z6CQ
R8EZx30slVer247ET/xMS/Qibw6i7nhkRYYB8AR/gi7AtrI1gvlSQDqhdPY5kE0IeO9BukrLCNM+
xPZtc+UVB8rSs/rQYeRGSW8qmRjmPng4Jg0R0FsVXAbgtocKs5AkWKrh1BnuM22tdDsrnQsZs6Fj
6N7ClBkNCy1tk+USEOJ7hGN8CIwxk+fY7WaJFx2BZJXGQxwdCu58zjzS32DNyv57ZG1VA4C1jJw3
WgpA0wHE2YZPoiaA5CjbjRC6e+gyXH/bOA+avqTiFpB1gq2degwTFa4JDJzumJv7Fs5mFr874TGm
is0T7VVbzCkiDOv9WMpcjTIuihkNel1gQ1PflfImi7Yhr2eAoogAOCrpzMXsZpCIm8+qHudgQUlb
Te0g1P8R6bgJje6qzt5bqISdoS08rCnNbt94R1966cp5hjugBTu+w4ytIZ98J2FhYt8W6b2ZegsX
MoDsbZ3uT2MtK/l2UO0rFy1TIpyHHkivAbsrhY8u5ddSfEdqbMg38Ei6akd35XAlnA1SM7OHJwK1
QA4Ix+QYCK6q5slvMDhf5PFbLG5rgMS9Cw1A/RPYd5A7Ju3wllZLv3ptIXiwnlU4NgMeHSyqbI8p
Lx/Wbw3lHpKyqWDVC+qzbC7+qQV7kGkH5Q/9B/48RNlhghaYOfV4w1bXNVayXBzsFzjbtjS6vDfp
tgXsK1ON1R00UGpaCQH2usblAZgPps/mMew/1XwvO3fQp0fOd2ZRu5tsvNF+gTqdgUKK4SmMsV6U
p6m4R8zU5wvS5ZkPDn5TmuuqA9oiRkDJLG72uY2BB2AD1FikbWCwEs7LAWdEqglRaYN3QzmsQEHJ
LOm6tlfCO1EtKnlP5adAzyjkraQedevD05WrEm1WdgciBySkim8D6DBwu9S6Xg2gictwarRHV8Pc
q3rsAIZU8Jfws8/gPrgCEkPtUl8+L6odRHQq4Ca6sszDB3tYNvq1lM+NcAk3t1F2wt/jQ42ZpWRj
+tBMSippSsC2efBEWaXk4vG8DvsdXl+xDbFtJzVY/klTVb3LomNkrdRiWapLW703ZFa0gy9mSgWH
Ez92CuknUiKR7vewEwbwJ1Mar65MZ50XDxHglQJnmVBK5raSTgTvRtJihQpl1sM5Ru5H5Li9862Z
F7waDR6fJaQ5SlVCEi1g34QJfaqnglFMkWzNCDtPBSAs23uPMh6rv+fZXLdmhbIKtZtwkCjyu5U6
vHVXWb+yABLG3UE0+4Eqmry8F3hOhdOaanyXGo4k/tQL/BNG4wygytJVYe4knbEY7qVwb7Mgezgl
Fvh6M7I7e21BCLfyBSYz4JxVvi7eg2b1EaI/w7ZZxczDiQaK+qKdJFZVu0LtOc3bZlJoiCb9ZWzj
4wqzJML0Li5mSrAtu62hbeX6RegHqz5I7p6r/9Ss7qoABREOcOiNp7l+H3Zvsg3FmQsmnlIL3ZAX
nrQsKEMulaNhR7d2gq/Ac6Xd4ImypOApjMljjgwdU2ObITRvYleLp9ds9AGH7zE1AozL0xEWUOyU
IYH96dC/SHA89aovMGRGAZxgZErG9E4J4+tY93YyRasUTMkwodoHiDJqthbVpwA/XLvKvAfSXhBX
a5w3nOrmnijnirEJgtfKu5c769kW2DjvE/U2B0FsoNIrEsrH+7mPv5FrXMvqqm12LnLEBrXxaB6Q
RysfLECNM2B+0PB+4gymYFOCDnYdsY+AdRDm2jedKWaEWNCZ5otb/xEIRaWVJI4WmL4RUS1Z17q3
D9uNi6ePBjD3xTYfvfxZ1pfNsNdynCDeYvU2Lay5IT1Z2acffPpRPbPLAsptP0GdDPovmjQ2RXDG
e+M8G3BNShhSDUeotYtFgrsSHdQn8y7RYXSxJd/n1W2okzhCQdFmny7HLFc6Ovhki5EredCdVY2x
rwqUs5ZGst61nULpkG6iqJtkINvMGNY0ZEwTG4Z4Xjd3LVwqKTtmeDJouMK0n4m7bpt3ndUrYlVF
C9pwp9Lv/Tq/9hixQTcaBrRc7mQAiUdde+zAVTnBH8M/yEAlUnlltjnSYnh5MgzpdK83TwHg76j3
Z50XXiVsNNUqjdktAO5RQZADllcPcr5JnJVpo9BYaWLTAQ8e6Yr2jVyOBsLNIjWNaURhmgQS3Kb0
K71x6m2JT5C/p6qzBmSW40lAgV6tlsuUSqfc5oKjgToDz5Lk7RJ7mybTrq185/v6IcBP0QCLo0Lp
jIKPVOiwP6Jplj3DOm961KiPbb6TQe062osEWkxYnATA+jbqtUFZq4gRewyvNpjJtsLsYVMHAt+E
BSKzlVt5YNPFxCiVtRqwmLG+1IA8NOSW6JwmBVI+icNgwx3PtXGwozDaIWJlqbekIhkCr1YSLbDK
nUdhO2cHnAJvWnZ59ujYHyajsMQpJnGHqw7nG8XYly4LCh53mf7uBw/I9PBLxT2XoKc3IDqoZzAg
Dka0Ss3nomlgiuB0wRjPNIgazDz5TtbvKBt7aeSHqHwxm0nkWrAunmyAhJHYDAyM2HqkLB0vhs/W
SQB8h1ehCkeRIwt4z9asbrvMnkYNUlNMrzOFSl3sYSM0xA8Avqq0nOlDCb3HudLUB8ZMBB9Yk25t
8Ixt99H1u9Q5iGxdj28PnSamPFittCu9+TNiAaN+mGNFt7YKYz76tkT9bhCPanvt169lAadCx345
eGF9nJjaexbcasFDhjkR/iPpLcC+SZ1Gu4F9gTIot2Cn/OOY69TVloO4LQwMM2qKpO+CemeFWMoK
dqChwwjzPoYmEnofefPmuuzL+kxY1JPeay0w9CpM3zXQa+pTA5Usdxn5MO9y8ueIMym+7srHvv+M
NCyj6XJw8l1esZsFxO/Xno8RMsAbu9YnTgE9FhOjmC7NwKG4EPYsc9O5Cwfmoa49+O21R9jfwp4M
+Yg1uhGoDzjPj94cgM/7/t4S1H97HabWCvvWY57vFU50CfYgvl5epTCvMwzLWMc87h7JEh+Vtq53
kLAmcvBQYbQW1dKVXm4wRpv02OvodXPltztPw/iXeWSDuqG6lwcdJZvKYkqt++JDc29t88Wq31Sb
2nl9n4o/urHw1HtfbKQSZNtziAVIWdxK5dHT135J5bi2a8HHYU6KCJx6cRPty9GJA2TwAIo9/Hup
u+q6zwC8OYVM01aexdYxhXtVkCMo3Sc1wzAOUmuMEAAkXZCbN3ImT51OTDU4Al67Hrg3hNipxCOJ
TSpYHJ9iFxTYrcM9AYq84jzlsEMqXHQBtBbPWQfONVmziFfJfMiyTcJCWOZk7MqtH7RXSh9Pa5bO
qFWhvSKBzzEhpljCmDWEY4v82vLwVBlefFfjgInCBw5XibDfbzBgbMFYwnDpqqcaRLEeAASEsJNv
NH8XlwezP6oZFcbLFAzM0ERTKtKnsrhVVBVqkXyNrbHgqpfdVyEVChuR0N/dtHWeNNwzNQBfnnWX
gHAKEN00AXp38GVtGk8KD8dR/z6UAq5ODfCCZsSvcyf6LLQbpczQLy+hRUxsd9cmn4m2d+rrsH3t
86VvzCWwC6Y5Q1s/NQmkofCgKL+fapgls2zquzwwdobX7vFk3kD8UKutZ60qG7BwqhwMsK+CFzb1
TWVf294GckkYrBpjiYwmNTGIx9HtZagwAEWJHzkc6gvud3Y87RUJVAGZaxCytZh0DrffKJgWYpiq
MqjksqSUn83QzgDwjwygxuaCmglGAk7EMLcid9M51z4W5Tm4UkW67fu1A+YoIBWgpaBxbjrlKUo/
ZOD6BbxyeKRars/A54G+3ZWexDLET8LkqaIOV5TxzBqMhevfDeYNILGZjw2nXWzxfvSC+SCve62+
ysGDG+Vb7W0adM4VPkYOR/C+rm5cS7vKWdOMfBm1MbtxO80TwoYMG0xZlqbE2gTQzNTnbYkjefYM
J9h37tT4WObYzMK5aO+5gqXhGtIhPC0Ik5k+1Zjwef4KUCJut3n67Ks9JmqA9gixAR3gBMjg2ho9
pRVQg8PCnzYZENKMonILA3SJ1VHqFUC26SRQNzbXJRxHKducKlw1DFuHlvji4iRUrirj2PmbXp5n
ZTrt5bvRoKDDiGMfuM/gJrm7GB7RVvweMxANsbxODCxH4WVqsypOFiradLc02eY+UaJhZ2NNOxiu
QbrsGm3pxOlM02zMCFGmG8l7Opp535npdWij8In/BH5OWTpLD7YlWnFIwm2AlNsMX0NR4tvt+Mrc
8cQjLmi+L000BcoRlm5/Wv6rjv9CrSB/PdtEQfwhFcDdemcemmIrS/omcx4657HPyxl3XQCw3AhD
KvyJquBwBC+FG5cCE5otUn2Ic+5uxmbQcUEEDlHXeLcqMLsjr/VxJO5S+bPNWnPbuvpHnkImqAfH
noZWad41MVCgLvGdSa5TXADxqlew1aMlRMsOdNkkl9dx+Tl+WbmExAPgrCudSZm/y9Za1T67WpqY
ln/lVR1uv+268+plVIXzMYjgu3tvrEjXX2Wxb7J91wlc73jvPpGJ6JvTDPdcTxkm2NDW2cJtb4YA
zjB3p5DanCY/OvasSl4AkAIw8+e4vEcEDbIInIN11DDiItiUtfOovxHuIZRu42Drdu8aqBaoGY66
8zwuJY2y7F2IxcOjDnfc1pIth/d8NGCNFtBN62GVYfUp5wl4/WMerPr6psr6aQe3vWcpLTgE9cnO
BCCPE6Iu345+g4Z79DljjW6dNXEQWCw8AByufYOblaW/ZdbWdzzuSQ8Vp2bq1YCswON1q2mC03xl
PIgwWlcJ5Ln8EVT4tLLySQUso7C7aSf6Q2stYbtMYvUuhcmKuGuSOdVVmL8kRMx8caslT/Dx0r8u
5nZwiwlYD10mYSWPlM+MQ24KlsHyFHwFPQAa/VU7Wi8E0jSOypkfbHvAyHJ+RQAwk2cOQVCV87sO
DjMzwpuyhYMZ2KBPCQ9xVPKk9sZIVtxYIqYvFfSTpiknbvAaGI9B9BwEzi7kCNPqyyp8LJ1qGZkj
GBZPH9xN2GwM3x/tt+e5tB1Z0HjMrKzwLpMXAwhJ8GO2jbOCfdckN5U6q2wxK7n3O81Dy6kqz240
TmO6f1+zSyfxEtAkDryWHHEmuymYFT0sx9QtObosjWGWKW+2da/DumEVtHRIk9XawBgnkVe1in+Q
kYNXKSZO+5HhGzjCVjAFKvH4VXVQ2ERoFK+Zd+pNrTOr7YPZHMps3vfLkuiUnwMLwYio63WQN1RO
2cQjuk0YrhRjped3LKvAqKWZGn2q0rWpPjhYY+hvlb7q87nI3+SClJm7xkMmG3lumCodazZAu1ha
/q6J5oa/DjGwLv4vR2ey3DiSBNEvghmWBJC4ct9JiRRF6QITxRL2fcfX90MfZmysbbpKIoHMCA8P
f3a0LIqz0wCIowYzMiDQpno0h/iDPVj2nkiSgwIy0rBW3UsQZRuMm9aUcx7MhdmRSxStB/ezEJyY
PHSmdfZyur7aJ0iXF8caPsywmZV5Puuc3ajA5vrXxgdJGTZySzWkU8P5vhhW9NC5LtC2yFTy+3cR
hYvC9kE83G3WtQkuQ0X+zvRxWfnOMgLBqHlTDsq64DImZ9ELtoVE2Mzb1SRES45yJtJrUkZXJvky
JIp+ZwVratmHRhB+625pWmBdoex2X63GA9AR7+QRMgIu0gsJRRGziIPaJw8Q+dcp33xqJl/75+ug
cb5jbaJfgUD5LuI1G5kTbUmzSV/uooWan3Rixl2Il/62oX+xyFhrBzq5hvBqYo34D+PUdVV08FX8
fY2q5cAbjp8WyfSK91tLBYnYfK+bq8HLP+bjoo4ORbgfe0513+OGS5Ep9zn3skGOj0ULZpvBUnbH
2CbOXv4IwqR1NVxnzaVxICnSZ43FkdqBYJXvdoQHBIdgICMspw4hrBIWZ0UhfvGrewt+nWz6UEKJ
yafEaJXT7cbpMEu8WxZRUnIB6S6YyjV+NW6wnUgfDZ5NF/hER8IIYgbKjm8TvLVrwSbzwKAwuBPh
AaGBwJ6Gt0gZT2MnTlkdkIJX7uuo3wKR1k2eXfKT1A5Gc+e9GiK1FIM0ue7Lpcp2fBa70AHasnu6
MVd2T9IttodlaPPntIhpUu5D1DAIHCALG9KFRXDSAPy64sL6XgwpOUcg5I+yvBOLdVMW5mYoH6b2
OR06mgO4w1pUKRWMUVFZJpTfDTRC89ACFsn483pyTkW38lgp64l+zMhqrNWljHdJcAP4ICTrrNEl
hJDh5Rs639qHak1IC+y5RDuzMzyTgnO72XYEe+motE7wNXqfg2cveHwoFZONJ7NdZDPoTLEf/xCT
Mm/zR0+D2YYPAcG0d8jtyndWKWYhYF6pzEWRLEw2mjiWFq5KEJfke3NBLFT0g2SdGlBDiVRtYWVk
yb7tVqF4RWRtlewvJDZ5vqrcqq7B2OGEgF9aCu3DqSULOjEX1sgRwO1EalnRgQnxqIb9ueoemQ6C
evrt6HFLVKFM22nurc3DRYJROJS/A/muE4osti+4HVYjBDDTGMlxAUHnC6LqrwxOlAHsp69TSH17
zr1yiHD3SH7vXnoi5g5Vy7Cp7INm3vGdfJhiSiQfmde9GWhMTnmDv2Bz+4ZUGsZFaU4FLERTPaTx
n1cgX4Yk/atrV/YrUSkMdAVmJJVIfwKfimrW1yVtF0oFck4z8RWQdHQKzITt3SH8xFm28iL6wKqc
Z+IsEgJFHfTJgXfcW8C4WKStuyEsFZpkvqz6fOU16S6N/atLhVMG1quIK2KmKSUiAutbZxkbABFV
SnhPWzA1ZwTw5RoPU1kYmYvL0rmq/aYjzNuS48bzqHJKMhsbgsZUQsqeMT9LB+O3ivI16UVrOw7W
VnGVFv02SXS1otFCkyUXRNvRt7a9c+7CU6mTUmuxTQp7wH+TdbsoAIsT3PdDHqSb8qw9TAZkwbfu
/ZnDNQIeZZNKPQh1bqq/uv/Vgc+S9IemNsmWDxc1uSp/AnL8LQQA371zvMTDdVReBfpt9jZAh8gK
lo5j0ur/Ovek5OuWR8ijMI4NGqOyA95DnyA3TfQsCZO06BjXgfxJSTnMyKXSeVLJlCGP8s1stRUa
6kKNopWsIS2R2+9zl5geiqfJN2l9i5a/O0UdMuZshjGEo0MJP0JSmByC4mKS5MHCrERJYmQSk4uU
7ZVyowj4A6+IlNJec1Yuv2LhETvPj0mgmSjHwyg4zixzlVhHu3rEAQ8zREpGGAk1cF/v6wYlLyPo
kYzTUFs0wy52noaCGOdHezcjLN+EPMZHZlJNdfF7JwGMlO9hvzXbuwMqTWWKMNaUTZhZRjKdR4Lb
8FURC68t6csO0bRsEGVE6fkUhD9d8lMHRIoYciasqx1fIXuAADjAE1sTP/iIyMgd4pheMdjGaAJ9
KRBTghoWERJCjyxplQns6BaBJO2WBgokUYBrsw5WheWsAEmKIlgZDfwVpDubBiZNPhvzaYhnF+4M
fasbZNlQUCJiAk/ng9+G3aetvsnurWwIS/zS00tgdOuYHeBC34aeTlGz7xGcTXunljccv3NDMGcF
uc0jxObRpu3YttesWUHdromN4fwUyp5k2JnDqm5TeMuUlsFEk4nqf/5gboy8XsXyJ4/lPLCbZcPf
osLga200OO5il7Oed1FPkPkRLnTnvajuoDFW7rgNgjsfm1uFP6ZyNLRdg5jZ21ACR3MRxfbdGewz
1xaTvkR/s0dzI3TlFEV/2ii/HfA3i0wn9DjSn8porm03ueN6+fH6fCltDuHaQBqZAiSH7q2ytKPN
Fp9aZTzfLso9Wq4f+Y9Wi5boxjxd6l4EDCeFeVVG541Xly6RyxeKFTkT4Xdj8FgyDiYMofYPje/s
Si77xryJjBddYwhShMeytUAVRqBM0AZ8dRXoLiOgNr7IKNtYYY82SusxOkScq+CUPHItoWs9RI+g
6kSYvI38kUxjxZxwuYDIxwYcdeLoK8dlUinS7JdE+0MhsnVOr954YtOwuUR6zzkrOFq0gFSbQl2R
qQM2xnrH5YuqVF/HXv4BBuFV44wBOBrC6szDCMmt2k27MrPUNc5pbt9yX9+I0KWPSEHe6+ndJsot
TaptkjBLCstFyc2TuUzPDMondvpWvqq/VNdbN4VDp0WWyryTSMtK9IzMAAAG7a5wg00PsG0oE9CT
8ZJUhVkP1aC2aY1ta1OSQJvl5iXxEKGGzj4RPvcM+a+ZI1loicNzx/tep+zvmfqmS72/HBwAWuTW
VyFMWfKilGk+DXg+o8I5k6WwLllgTqr+TlFCqHvbvmEv20RjcysY22os5c6sTtsy1oZxkYqnwoxg
DAluqOVwy4YA/E09xIzX9A08vY3e7TuXQ7UdnqyMvWX5cA49c1WGPNvk89PHNRlFu0YAuLJrR0m1
Fa4lY4CAKH8roddNzPhcUdZraXlWh+gzdpybFiu3lgjQLNIw62jOXtVJ/mvsVVgWF+AB98IZ6e8G
m9Qb8xi50daRCJATYNmNwq2REKWciICCsHmz4STUSX7QtfA5wIQyDH1j03+bDqoLjz2TeQ3FIbqV
TbGCr0W4m/02UKVaKd2r5Mn24fn09Gddmd4VkXArlcT2p9cOUmDBd2JoPce/qti8FPFb3mfPtpYf
1lCQSNgqKwIRz05FqUEMeAIPRK2jS5C2PsOQ+OrB2VFsfdk0GQjuxMZjwDhKKs2RJ+esDcgtutzK
RHuKKLmwxblR4wJfDv8nEcsTGVik/GR3TYRv4RjbFJQAtcG0/uUBHvzWfzAm3rogBwpdWUcEMYt2
uMPtW8dDccEuRu6dsXbYu2sZ55go/LkmF21tvDvi/8CJ5jvMCbzslO+kISWwo4J1QBU2Gh9exdhG
wdAMxUd9ksiFjpwUx8bSDn2Jg8NylrnnrVtXbCxXOWWoumlXPRwgTK7aLnD3ojdVOVoVsZd6Hb3a
NtgUFKNt5N2GNANEMd2fvrZ0y/iYkCHY9/HP2AiNzITkSy/ck150JzOy/9kKuIMirX/qJFlZTbfx
qvJYhS5Bso7x0kfzK7SBW8Zuv6zikshlk8Y+9YO7bQzHIECqYffwTSl9CPHGrteYG4LBUiLzJJJh
H7Xmm4ZLVACzMwpnSduyCumvNLt5qORmR1VxqbMezk3knbPM3HqtG4Hjckl91w9RZ+7q2iTDJNo1
av8WQksaZbfJRvjsTZs+k9I+wAMn/9WGG+gbuy606MzdZeiKdW4HJ9ZaPjSNDOyi3HdRDSKgfpNh
8z4qDJGHNFoxLKAqGvaxHn6CEj8ZMUJMmCWcfhMHEqxJk5y7NLmITtmanXwPSO0mJnCeKuV7XFl7
QttOYY1CH9d7TdXvljZusZ18Ba5xHB2JmUbCDSfw2+/PrJ3fgD7dUtd/S1owZS5x7o5cFqTQMLFP
D4EMy1k7em9OTLNbB8wZhbOTo3FImczyyn+3NpqkO1wpd4YFC8Ibn3R4ss+NQ2uXv4QTDiDQPWse
MKqY261OxIVb7z0Ubs+M7lBWe7ZGAY8GzU4ndJlpoAK3yHPXTuddbQNWaTZ1z+bwm5QOrhD7SYQy
bEPH95aW7R2B0jBCMWIOffeeVOqubIIHwTQbzVIuqUQO0gqGf7p7I7dLQ2aBv5CmNFkGLJRMW2lN
BOLSfO/s/tAn46vULH7Z+I2osVmuS4KZ7E/pj0z5AhCm9rwXPbun4ABaKIa++Wv1BfMoe/ik8l44
jbqPCvns8yntG2FHN7GFQRIv9SVPGDXSFMqfZWfNI8MnFKiDzG1n+ZCus4JhtyYB9LjfRkS0gebB
t8jIg2WBE/WhS+ZEWb38xlXmZY/lJfTA3LivRpMXzxnWupuvSsK1g6JdwW1clS5w+drpTv1QnTIC
ABHsN6pazesOdZaAY1OHhcEu5QUnpAK/jJ5BKtsOvNvCtLpNPKobclDudoerKi+PRpD+eAlMQ3IJ
iCqlt/bR3ttaQxjLl26P4AxyamVDy5ECsKcpVg1QkNKJDnEXY3Trdm7dLVNT7IcGc1xRLz1G+BEJ
rrWFTkcaNDnH5ymqnuJrbxTeqQ1HjuEk+YYw+9e44ytv6FLr8iiIDarZsxEhErsXiKdLMTnqCnQh
cnHrwbsHMlmL1N5KlwF22n5kNf1cF6oLpcsPHVNULcB9JWMSsCmC0dl4JahcSmKD62IZ2N5SNcpl
6FW7MXBntT0crQwMc6oH6x4eaVR4t1rPloFQUBN98IXub4PRYiAvx0jFTTPGU1rZyyz+v4Mh9qUC
LyLEOujDv0KlOHb9klmTvegL9BgozVXWsFhMEJEBwLkh8wqriZXZP6Sqrqy2ukdD9R2VKlFc3sNt
5YaAzw1JNF/hqL0cJHA0g1XNY51kLamk8U0I6lkvJA87PecZMaPFBPgOSeicCccmQ8NyiSiuT1qG
rJlk6zpzSfhP6IDqZz9Vjngjd6wgL1XVqflQqP2UfEUALsH+8MdVuVJcl9DfaFMZ2XvOJZQwIHLp
Gmt7DoxX8WhqynyRexcph8kB0Xp484ZHmLarDotfVjHYjcn4Poj4kFU72FnE2q6U4D2rxyWlyEAe
lwZXtMkrvpxjEfzppb3wmdQZzclwX1r25Zj8WOZ3xqA8cOQGlhSvMylWqAdV/hm5JwepIE/lNvaJ
lgXc01+Qwpaq7FZKcR5NB5Pn1alPlod2QefQG918oji2ir4KqGZ9mt8oZuzMfDvDzZdr1jKO1YXR
dwebE1/WyzFMGe1DOr51BOyPHJYO50pPIDwNjwjaNZCweSXduW3ARSZm1tb+rOaZo+UJlRobnJ7Z
fHnTbxU97bZat5Q7Bmyu5hZhaEuvI3JW3tazRnDPaz86X9eQrnJcCx7pXYl2sUxnXoKgE5BkyCc2
xG9KPJwyGgutWIdaOTPsXUmnEk6Trjzml0kmKrRZvJz6WwdelHQva4oaC89tiW7Du2BXlFu5tksU
RjQdDqnuq+bnoXAskYEDAvM7zER86sJjDw3HFNEQgJMbPrhk404arnuNow8PvSuJPgdq0d56Enq6
USDEFLo7HzH3ZSgTmnbt8vMorjFOBMvhm/wUnHgu3DZn2JVRt4iYSpgp6TUmwdpopcbNIOCs7Gi6
/pmMSTxSd2V0T519ixuUrxTr1z9HQ8oBC96j4sGNqe1XpeIeswc0Fn67bOA35EOggvBag5x25ejx
6hTuGkgZFpVLobbzUYU4BcspEX8gE7L2U5j/apdanTztQB6QLFL91zJeFnHV9jpikGdHnORtM1fg
cQQ2/oV6raTdIgOkOjanLgFLPeqrmJATTg+iM5eSuBxT+VAIRuPmmwecKdZA1fdp5j9OxGmDJXUE
bZ+ffNKxI1x3UIBl/2TeJuCEBMXfoP/r/a+8C1ft+AHldyGhH2X+LtU/0+YT9koefWhKeM20a04I
d+iffFT0QExjOXcdJePOYXiplt0KNAJYlz2QBNF1M1N0a9liXOJtit1TOuCjUveVIAA8+K0xhgXK
xiW9NrN3Hs9n60LlzBbCJ/K4xbEmbWBkwUJw/g/1u9YcnRJaEN09TcxcMtUzZEU9zzQIfHI7IUvB
3JSmuUi6u3CfGvY1uC1K4q11yUw8TeZ02al9rTiXYnJzuWuUcO31lN3q36ilc5Bpsn5l1CqphpPD
3OISR/b8Ed69rH48PE+ZiX79G6b1omXBzSmZwxdbt/y09beYdkxzD4ryDxv1XIk/0+AwJpvOOQpB
Ql+MXGrsK2YqYXL3EjoH9lkonbpn1dxzYtBztOcsOrr2M65UDtZdpJ7Ie8C9uGhlN1d8xIm7A8RF
vEg6Q3Q9AzdhoBLPU3ycjQumvu+BzV7aDCpifwgaHJevCVjvJY+g+J2ckLGK6oDFJFOe/WhNyI6F
ZnAnMt/Ia5jaX5F5Hcp3XRYLLW7nHa7r0LsbPM4pV2RcwQRNftMSnfx70PkH8Q+Ebgbfb3p9iRxY
9O1X10SLAdknU9qF3j8IGp35Rb+I7f0YnF2Mv8GEmH5TfVgE/ywMDb3+j+jQhcX36PX/ahYg2/Fr
6m0DHkIxiLlWKbs8wy1rbtzgmYLBJdcCp20H5CydhcMrU779HgfwmPGecifyi2PcTc41wnce/pnx
Q6VeSiXx74Cv/PqhIo2IvYV6NFhoRWPCIPFLrXGtMS2Rw71j+Oo66SIv4nkTvaBTl0TjY1+ZxU2O
cEbG4BCt63Fbdvyr9cuon9N4wKlH4KsQzGg2gN4bEerSrchuKkWn81eOb52ySaOt2i1RAwGHwDXA
HDX6CcB6OCwGZw4p5/pKdb9tbRN23328GVPM7DbnlCSzPEdTLr8dRlCN+BiUbN8rr9F6Os3Bdimr
+bxavBLSQrQiZao+9Zmztlx1pffGzDDeyb2lRvyutXFGRL3V/yM45gHeV5YnO843QS62HaHulkpp
GzxM4a40YSyT8EdRtl70UXdvuuTfIToBM6rAXpmXHKf8oQV1XcUtSXq7ibfIgxjx03r/VJ+nAopk
mN1DxToIX+A52Kmh5MXFXYqduhqCuS5qXLTWPMHN4rVi0YYuHNJPe0JN8AsX4NCM9qPC3UsQo96t
jVrbmEqwyruz41xhIULrxRnR/KsNtKLiTwlvY/HbJ98R4LOCdqgv/gXmAO8kZID+IxyyKdHFKZgS
mnV29kfjp+jVpUHGfcvz0WY7fdhPKDcG/NGmILDQGfsVzNRd6oZLI96InqYDbq/K8LaCyau/x4my
AmA+N+VNNR606TPVZjDZNgt9uEntimF4bo/xugaB7nn1xnf/ZXpzapuGMySaKRZHEOsgkf/bQInq
r51D+iYRQiToo6dy0CSfYb+eBt+D9pthK9MrIvGhU+Wnurtk3KbQseao/wvJDCMw202RnHTBC5l+
1/YhLL4U7a/i+bXLt7LfpeQAY9HJzO+Sbd28vkfhgW8OuLhBajGnJg283oJllwDu+/OQ7SrA4fV1
QIt2kmFeu3+Y12wlp/y6jBWXk/WVhg/LOjXyrkzHbkmHcfFslONaZWqM/3RwpswshjchszuYcepa
LT7T8aixEwExE/EqnzfDZNbM55MrtTaTxTT8jzPqAUxOanvW8k/pXKNpzyC9Fsk2rLeu9lHzEFJp
zU0jnRdinXImu2xJmOZc9JOjLd+qrDwbNys4ZeIgssMAf0tyggb6RQ8OXHoJVUPGLa5EGGj9904c
cn6gkKGW0cxLJn2CSZtX1vwymAm6O5zDWaedXcqbrNyRHwc0pFoRbzdLO4ZzcqEwcEzlnj6PvNud
4V+tbB+LdN1zu3bMd0G8KPqxiJ95tSkwxQXyXU2LpaB38/2HAU25ZDO/xLBcf7XFxSwLQCms5fTw
kMZzK1p+3I1rfQqngEh665AWPME8eMPoBjjgn01JF4qWD/1lU5l1Hi3keA+ltkaIKek6ZWDOOp10
YL5s5qvzymbQx/Se4DizGt/QA9lF4ZRRH1mB1BpeBNVeHj05zECuTKeXnCw31XpM5Uqm3NflTemf
cc34mmW07jqFfg4j1aLDyLRnboSLubRYj7rqYJWq5lgrR43hY2wmUL5qaMR/fvsHUAuvxHGQ/GXp
oy9+J4/dkIYrg6GKzwviegevPoeUNhwYLIrF/iXNMLB/lcMngxsP5VyDH2FCzGEDCnhQUeXzoXMP
ZWMdrVDHqk4nMJ4C9b2SfAleuWrtfUMnWnKGQLlnpDJAgcfHIgxOfFvjHz57se9BwTfNDZjJXOPb
C9sLlsIQN4l4y8KLHlVUDBezv9fNW536yzA8u1m4QOpP84+0/7atywgnthgwSri3vPcX9gSGKy5F
8uX3P7Vyl+I9LjaF1q6KKtqr9iU2GQMlDyV/ZJYge/ap8xZ51OFQiLHyXEP73aXP0HsKO1J+GZ+V
7aYz0C1wZV77nKuo+G2dA0RE2zjaziNs7gyTZYtVzOGe3/u8rVa47AZqOhfASM+fnKG+iVnZ8xQ1
ZFC0wC+9Zh6JXVedAuPNG950eitWPqzzwCKzz+NS8hDfHGU9pN5KQz+RDO/sQd5EjUTULGwHUvIp
wRtGo10lP6p51cdTK4EqZXJpRFzZ2o2HMzcfof0byIvlXnjVs36XJ4e+4kMKsZaxmqGXf3ryXkXv
Qr+P/lPLIrzX3noiIWP8LotbG5XLAsFRAEKJ+48G7RVzTmO9D7Jc8KXg4XyfvgC9pLyDrCNy55gN
Z8fATBh5m1r2y1EjqDB7aHi2p9dHhr+Yy5dqYC5l0C0c/xq6y0bFihj2mEOrpV4CZ9XYA8CGq56T
yR4BpzrrN67zr1S+KkrUitop6h2c/FC2tJpH7pL5vyH56GFMe54ehMP61d5gMOf6O5tNwBRxDNpd
ywzYxV4bAG4eIcrXkKpFC9wLc5znWCu36SBRcdVGIxYdSsUy4ScI3j1FWwPe2aeym+VCcH5+hKCa
QPZAW12XWLamyxc2aFKvG85zPKrlpNYb/HXNX2K/C+Vhkp3ctn8xEdZ5QCGGDlRQqfn2b+MBBsZD
Qc1slpyW4aNsD0h4FqTBEd7wsUMlLI+9g31EEjqpilWPtdzrTtZwcZOTVlBZQR/UCpKJPezAJg80
09H8AZsxJc+qDP4NBZl52x7tSeXPHfe10uwNtrwSTd/nkPcysdN6KCzZI1S5YBp3VtGPRk6D3emh
Bme7+vSG52h/VcxGtAI7wVkH58lmLEMgbZIdAR2W0VLL2e6Mzp7zNpI5XfRLslF+So7kEoiw6uP/
1ZtDb8mlNux7ng5Zi3mJbZX9ryW2hNkwlvN0gKY65ht272ed+MqVV1VMY2PUoGSahPQLfrtkyu5h
tS9l9O/NuK0xIOHNH05lMg2DgQMV7L+xOTnUrKe5a0s3ILRlpwwLT5jKeSuZ8JsYPLI5OxOpd9Hx
zjVaC2KRcCPBXeOSl61QZBMr0OXPONPmAZkSxMKPH5YdzRWi9wWT+hSNNxp1iLHumhkmLKARtQ6v
U72MCtZJtD1gJ9yyfyxHtuE6hpA5vf8aNESBrQqaLFTEcdlq18rcWli9ikTiqrFgwfPiR/+k/7L8
t752VrTLFSqgQ4YkagGU+FVMvZh17xH2StspTqb7WQ/hNsZqNsT8eiNEMW/Hhb9kCWQ+QIpTPvpk
m2lnTncUK3Jx9mFw59eKtQ/JCKjonXmfKXPH+Y6Nuw9MKwiZX4sPK4G7MZ7QTpn0F3QRJY4mTFTM
vMz8KvMDi1itw1gkv8fAQJNGnjt/mJXiUCnf3Zgjz3x5FB1NiUma2ZbOEi8gJGf05ra7Yya4yagM
8zLepSGh4kRf2AIzDvhVIt8RjQKq2OVo3lmKBL2LdMKjyhBHx04QkV08UdySht0mNp9wzrJOyeIb
Fgi/enOSj1YyAIjf26E+JUN9q3mpZBaeEzd/d5BCk+HWkAJFfshyYM4Hacts7gHulILPMVTOg7rL
gZIavbmJ3W8LLaoZyTf3nKXLv9LYt4zbx/q1wj2S/awLPksHAYkDU+FcUH2a1SuNcTR+lcG6qJWZ
m+XbwWlZKWrnnvuV8otaFHFF8arzDwwGSfwwuXkMdim04RVyyMa0fy146J6dI6Pbpu7J08iaz6NT
HfAEcdIkzYXFGBQJhskF4yGTI66Dqksg/L0X5QKKblR86t5BU49+ABWxQrzdDPo2NRnB/6v6b0pK
Me604umom0a4O2TTC9THWT28WfrWAp0amPtuaisoD/R3kNsLlUlV6Mml0nxDmud/8oZMO8hjuIgR
ZIKvCeQX0S82vNDe0N308c/HqO1gAcVpzUgR64cOAQcTCjd/jTe/nAjS8p0Q+Q6DmBQLV767He9A
h43bgrMcnQ3qKEC9iqo/IgVCZq6vE+MKMIA/LJn5QPca99Nx3nPag5iSU8nPeufMGXOyFXez0lua
TezFPIUytYcZuix5iAZspyHWhsJPAP5NqyIBwEQug/44Vqwo0MJ2sLENtMBp49L5ye13O93aA+dE
NwWEPwuOD7ASs3HYBMOtYh1EhRo5Vv9cqayYGRcDSMtN5v3zLT6ifp2RuxEiz5X9CwggPnIKRm3b
p5uIaxT0BkLUS3JfetVrWoovGdzAOpuN4hww3GFo07HdaKb/YNht2CBNMCmx58By0ivMvy1Ku4gV
Gr+GvdfcnIRniIU9xfk3du+qf9MUuSwtyKF9MzfLs0vKvzS7tyjDUAHdw/CXFiuRXoo43uwDqa6m
PU6XI4U5Ojt02GjrBBQiO/WPmhz1IvfZzjuOyDap/Zk43lL3oaR3JE4TfOYm+XJ031O+ACfGNKbl
HGOTMgvEgp0SL3klEQqC98sJjNUB93r3mxSYF1QswzKbIah8oZQwbe2Wqk2NhCkCoEGAecFIspXD
FrJHVhxGG1GZM7CPLoiwtLriXtvU8HxYj0tMaNfWNWGbP6/wKbCGhkvc7ofV2KgnCYtajgfKWojm
H0Z8tKDMs6WwaaiDShtCtWRweBj4v5lhvvCbZ2eCXWQeVh205F3Cj8Z0EqowMwMGveFHYf8r0E2k
6WySvgH79+5xZzfy2x9ePDuZ/Z3H1UdtsXNnjv8qY+T6zuCDmnMbjXZESkKYjsctNvYJ7srRTrfJ
rvuT9N1F1F7y9iKrp0e1BokPC1nLsjqQQD7UihQc7yv39jqWoBh52A6cmdr95BhdTEKRyFiu7wjC
Zfww5FOLU2YpxjJgv8viqSiDnetOW0486fZXpx/7XFlYtDJewoIJo4KY6iPcjNVno1mLnMFmreyj
aU3QThaSKXAieefwn5fs4iiQQSJ7xM02Li0CUFPJ4mv7mZYfLgq1AWPahDtXuLtxiBYjq5O1cD6Z
IM0qlW6bbSVDK1YGMimeM5Yy5n59A6IrhL0KtGDZMtdXzPFWc5DImmG5FACo7imHZm1SuNTs/7E8
lDdsrgp2iwzKefbenGeU03o2z5GXPsnvasMEAeR3ozNUV3j1kc4kbPN4Wyn/IEIgpCEIlKuw+2NS
88FHvS7wbvKSBCIBmFfsWHqmsdQeockjYFtMZV+ZyqYT/VvIxp/OPNQQ34AjFiaAP58g3qACW2ms
SRanXH9JVo9y4qhT82tghaYb2GH8cHh6jWpVjjdTnmjVBMaFblvrN03sAiEPumSpryjXJgGAan03
03XTb9PmHcGJcaBDaaNm+4FLRfg1cbRfqRtQcT+b4BW4Z4vvzTGqXQAntmNvJDLRbgBrM/TpWIYO
LPXGVHyj6e7Kjjm7sL6VYbogR2Th1eFOoXDVWKX1pbtoZLvy2OqQrs0Jxm4KS/A1W+iuYiCWCN4O
UCPBLNS6WWW23A7c/HF2VzVcS1hVEzND9DFOJtsGnlXe4gZABJMA10xW5kS8xL5buEyWifeN+1Bh
t7C8eAkhP6XJVY5WbVazIa8wEbG9aa/c7LfP2THxmzfX+DJzxEaVxR2+6rrXF62o52qhAu5o9mb8
I+J+kTAD0LJPy8MshgrXoM6Oxk5XiRoYIKLoD4diyPO7pVR+OxfkRlJhXB/PJsF1Y60CUVRWjWCb
jdfQV62V1XO11WgrxCYaNcOm1t66kT/XMwQ3k413Bt9bv9XWBj8HPgq2JNhmZB8pa7tZ6P6VLqk/
ob4wTXOppwNL4eba94J9zu7VyD5q5fBE9qB6kxBzNy7RiWuY6sfpbnQGiO7m9DI3P9LtWbhyFgR6
OCGLyyQkpF3xL2ndY2qLzYjFLhtphzxMlOxL53F8d3VlOVKAsWY4/rZVZcBaZqEnt3s0EmeE78hw
wodjygloNCY5Kn9hjOIhZL5prb//ODqP5ciRJIh+EcwSGriytC4WyWKRFxhFE1olZOLr52EOvbuz
PTPNIoHMCA/3F0381oTDc+iGH1Kfq7rUfRUyxE/BPTLiaIkfUUA5JePTVBWrsEEMD9y3JKu+auUR
K4nV3o7qO2O4bZuzJf2j1NQxwkED6CA+RhGDm74a+aM+fcN6moJDPDRHok9fRs0wxzPL9zJ+MHOp
C7Vvkm9HhlfbRXhNA0Z11b1CzldZju1Qsjpy9m1vdLGt9LccH3TExSmbV3qrPmfVxUDKPrs7pL55
NxYq8xHeKR+N1wZ6BDF/pkx4x6gXkIgMTxIgIR6y1yVnoHxt451yhmA+eV7sBk//pvTvg74tHLxM
b4qC27JXAcsSRLetuIS0Ob2F9OskOotzMjTpm4yIFyAX+NggSno7BxhLgrvElu1BkpseU0aB7rRu
OcaIsMrJXDc8uj7b5EkvknY/z9NiD7+C4sgVNzOqNpn3HNuvEYpdZxzFEL5HDIDqofmqOu3X0vDg
gTXBLmmvwOEuI6N8risdImDwVxkE9DiOk/FCHuVSM/oV07EMN3l38TCGEowp28NgfycN1ue0XFnF
n86kwR/IAycbbgjShXGKWfYc+d41wYXL3aQXbFNdt8LDH2R+ddWvKd/N7D2u32Jibo72lIi1Xffg
bdq9m+TrwaUWTOxrrJkfAwiWiVEOC9kwePcmEJnrIO+0jhyITM+2RBlVui/Tm2n9VpZOYoSF3Nz1
xipztqNCr3DybRKfRJYuQ/1oqDet1NY6Zp6JSFeREPEn2UWx7XT/dFZ5VTLaiz47xQ4xPxbJmqlD
4FiFn3oU8oo0LmGUHtMVPqv2lqmTLN9Vfu5KzNMXkbDuZhNAstEQd8xQrODOGOS12SFEBcKoojkg
wxTmxRB0jFVLSizfRcxA8rT80EjBEP5Dx+92MeiApzzL/oK4pETMNExyeNjJRNn2w+5VsYhi98r/
l7MaHf/2GCMH5wObr9lPbfTbcdxl/I4xbtCz39pyWkqG5JE4GhEhKy2ILxLV1ZsuKaAOMScP27G7
ko2Z4xsEddjknVWzjaNahgLvdHwruGiieGV4f7LFs4kF8NlmnsQIk83p9XiqbWSmKiY8ki3K9pbz
AdmbsC/N5taM5Iq1bRVcDOdUlNmyGb5ayTjPVuvSNTC2ljspx43I2EZcXSouIifbFsG2Y6F0ekvZ
0DjEH5b9njf5ohDvjf/P8waXbxqG9LZ1eFynZ521WZbW4mlHzsmWpq092wLlvy15IVN7b7DlVkYn
GztjX+IWMU9tSU/NVxH+xtj37Jes/2sYAvQ4RHzs/vmudo/D+MbyEXet6bAoAuxifbSefOa6h5Yt
wCVR7yhgE3KTXgrPXyZ+vFLdsehXmdRdjGgh6uBR1w49Af3GpuiS7k/uKM6OfJkxmdPKS2qdqlKs
IgoFryYKx+wmIyGAW83jr1i5G96Qb7CKsLumWCqnQ8zVaYDacKvCrS6bOe7/HcT5huJtHRSwy8iF
0aC0M8umGxZ9VKzsKN6lnmAOc7SbfYgCzblWVyuXQt4lIEu4gmFJOPNm3WfHeTE6rJD2WVnsV4r/
yp6ttxSuKsewkptqXYGZUORWQosrqv8lLpNhUKHX8VtUZQALbDpzxD6auMUqVo91FRB3f2jxwEfa
xiunVZr9mQzEcCgzl1srvb24PLj0eauuHjaV6zP3jxY4qhFTkAhlcfJHjWn+gGeMfU75uK6Mv9je
5Vq9GRlbuSz3sAT6Lw2VisQycT6LaVj4MSn5EfJHHGLsZflxwsmSa7eKAapJR8z6HgFtgfaaFiqH
J6gteuvi8PLqPDqDfZpotDNAWkO91bv2yu6bZe3jEHLAk8AskVj1TeJDzHqeGtxE2bA25le9ZDKP
bFCvAla09ZxBXnaWBNfi2fbTf0z2rW9vgj3ORrp3dQYcOPGSkZg6B6G0TvwEipTF9UyBMVw+B3q1
tLBZg+hfChIcJbuwTX6/4ETJSOtzBVrqI01pQLjvmFTWhLJACm09913PR4AhkLGCR+9Uu1nmN+f+
iDRhpy27Ys70QQ9iZiu0dJ1U/ERLJKw2L99Zk7nM6s9ELbXukWTb3vr0+gR3Diu7tbfcDUgCwyGJ
GPllXKNAn4o6AVuAvQg4gh7+dOku01jhJr5Bd2WyXxg89lg1wxWPi6LuyqJFZG8MdW+cYZ17OyqU
YFqZBp0dITZaiRbY06YhJmb2Vz/nbqY4VPGr792SGqP6vGposD+DLt6anUBtVy99Og/+B4IqMd92
zdKumnoxKVKUZaJfFl/sbNmjTi0MalWpZd8uSSfTCzZxwbrrZFVbO+Ki+mAvLUoN1erQpcJH4rgP
jlSZ7kF3xPa6SX5CRlRJ9XDrnUNX3ASr1LjJkGrF/YQqdq+FOy7a5NuuV4z7m2a42vXUkZJLV9ME
NyzQ+4xSek7BVQEwkVkxdvMamKKq26UsSvqtXJjLqMSR4mKmjYmDPLFY6lp2/W8izEtL6zC1TNEr
D/wV8t9Qv8mQL4ODuFVbMXEz+q1iNMVqbIz6+LZhGGUHU1ysBoSb0Z8qNlXfhqC9jLRPyfQ81TwS
9osorlp9rNqNHn8ov94Y+s0qZyU8gCf6VupUeIL1FnhzCH26433KP9px1zjNwmCvtRqxNWHygCPx
IVvqquFYye086lE4ikiIoKVKYO9tWWaXiqEpRxqDe0ZWYSuKU9pgglHvDpSlqt03bbYWhBVMxesR
Bd5KGfFjEs6immjfukpf9Vnx0QyfjXBAJkAgXQb0pF08w6aTW1R9RvnW7/ZuFB8bTAsT0OMWps1+
JPAHycymn878amPHl1oQKIqXdk6kNlkyVAmQBXU9/5lw6DPrLNbEpf4mIqUB7nehmS89FTo3xrwR
cJPnzqZNwXikf5bPPqWipUuym+AROeu42Ope++OOdH9DF+6IQSxUqe1KZndGLn8aX9t5hr1KrG/R
Nou6J0mJhcf1d53xYvgfWv9ZMa6uz15I7BsuXn2uQxKpGB8n8VZ5d8wScBnaBamGTZ4cCn+rSNwG
LGsGxIXaIAgIZ6k89dHJYqO7QF03cqz2FoXPSSMVxI1rObg74tVQx2erPzdUBFN7rqJNm70TqKJU
3Yn23GU5vrHh3nnfrn7Dx7nRmdehOaflsY5PKKxM2E5orx46vaFerGDrB9vRSDZusQ1w8JUYzZvm
murX3nhL83XUP6epec2Ng2ImUO6l2W5G97nu5p88FY9NVm/IL6zXWbYkH7ntlnWkrStHbYh075Sa
iFOOFznUuxCbQlVPpOqAD/FrQqvTiwl3prXNU7bIBkR13S6P95qXXEh6ON3eAq8QOG8q3o+45rro
oFyE5B0YJxuRMwp3qnaWQS1Osfmvj+gXOOhIskgAYLwwg1rE/OIIc7nkHH5FvIYVCoXQD8Inlya6
O++0jpzFS2m3D6X9Sr6zIrP3ZtDTix0c48g+V0XHE6XXzJcHM62/6uZgNkArGZFo27oFTmJuE21r
x+SLZ0ofQbfCkE9dGNKzHQzmkv248xwOQ5ms4/ZB9mYB0gjgU7Zm895S+QcjJ/POrZ66HctD30ML
25nSN7K9mNBZyrlQ2ZFobtVuxL3FkpdFnu9E/syaCb14tcgeoOY71V+KOxERqOs+yvqjKIhrmVCO
jhyU+GUMWAjf6XTCWK7cnzq+YJMKpo+MuDsn0KLy25vmMycrvBUe5HVpU+LFuAWnmxGT1nWKT3uc
LSGEaakNN7UXEOgyUjwTJV+PFuwyy3tDa3gjGrZoQDiMEnpKxQpKG9NAPdSYaVxiisQtQKhtCM9Q
WtAf1P6PJ10KLKkR0su5iYbGO85p1UDsy5oPDo+Na5ewO2CQaqlpmHKdDRMtO82/bAsbJJCiS9+5
9aJ2bH4CyXuVvviAVURKIH4nm5G7ZVqomAHc8OHLrRf+6hOuguknUpfc4Nx6dtSRrTkNvgrhfTmD
91QTfY9mzch7o2sbvZ2RP3esV2/LrRHPlgAKEwccINLGCLaIOmbd0JgNcp9aD+Jyq7hGxv212+MU
cuDj3WuQnRwCqFx9Edtf7UPR7CMeDf0e1OvAvfXAoUyG+sGbjqJjM8EaxJw7YsbRTL99tx9LFsNm
aGPDIsQDlslTrORGS3086LcgeI/C6cVOKApa/SKI37d9AePlphnJ0gt9CAW8B+o6ey3atGN97BBB
LhjQgb9ztXbUr299ZcEJAx92Gp3vRO+eiShVGHZKNpwyyEZpJQf55M4ZTtphMrpISuRZsn6Vht89
Gog5pbR2knoTQNRERiE4Rka8Ktz7RFwkDpiDFOs0hF3ZLHx8mi2Wxmnbars2303i4WDmzClCs9MQ
5MvQYELLHe05q8Q4ZI0k73/DkLMxq7+uZLTK75dtdMhJzsfxeqhfK4vB7E9SETP0lyR4oUHVzhO1
UaH9Jf2xmtjXLNxvzz71Dsgpcx2hs5CVYlLxUvp4u2mcyaJ0foPzUe218GEn5lPvfPi48yNMx1oW
vvrQ+Cr9MpJ5ZzGx8okf2eUtQkcNB4uA/EdKP9RRHTJwGUABxJASsP2Y/jHIzj1H6CSIjDG8j8h7
GXe2tq4HxmYOA5OYNOlEo5WTKmlK5kcViUJzJcEVts4bQh23v8uQpSDTz++lzkmMx2k6uLB5tXVv
vUQk5otdSNvVM66zgooD8t6iZ5Op6hnvwGlf5O4jM0BhgElpsy83/rWzo08MlotddDsZHwxPLJCM
FjnmrcTVT7XL9c/xFPsuOjdfdMOY3GQQ0/LNpETAZzYxJnP+iTbA2rI3oQXb5sFn+k0YUDJ07Kwf
jE0rHZdRpIuVVL+99muYh0IjI0zs3LoO7a0cToCJ9OTey193epBoWhRoHL1/9RDoAkz0GDoT7ay7
nK7dUQW4HCz4T0ToPXuXSbGo3QPZhlWakkYIq2VTNGuIOst26o+2HS1spMRh5KpPl0Z7FiUx5hAL
JOC8gLmH2W0c4lcFtFrgqMJbVQ71Mg1NrJGaatahR0KxJnSr/Sjzqxk+kgy9lcGA5b6X/2edi2WP
uBWVkDo95Cr5MhqkWB3cBz+5eBdJ9FYhtCfAIoA+hKl8Muhz27vG3Vn0xFfjpaneuuBQlf9sUp7+
pVJvA5+eN0yPJf6TYmEH6P/x2g6oRJr3TNS7ksckibhz8L9l06dJUibhSVIGpMzfqZ/WgQluaNPy
Se2Rjjv70dxLRf3uQt8CSTFCfC4p5tFRwt3szfU7D3eYNnt0nZQ9zy35QOhqwlsm9amtkPDF1jMn
Qio/BWYdWz8ZsHpc45pJk+APD23GJOGHl3Khe/SYiNuhrLjt52p6Qzg8QGX0OUIUJ6ws/xwFp3ZS
C59RPxA0PsgdUDgVAQoo4ovLZLuW5dJhBbDS+42Nvdx0NkWGomY9BvvZiN9U8zK1WDv+df13yScx
cM4P6fSvt+5h9wDwt5L0gSX1B0ZNaq2ngS+hofP0qLliyjbmUFF2JeDU+8wRsdOW1VvDzFVnHtdg
P/AhKIJrhbBJMlhVmKnwIWEhy9FuZU/iuFhqKAIM7h3930xuZqfgCjKkrb909b7vD+yzxZWx9ZjK
9lgZRlh5gUU5QjzAxAOhN28aZMiWAbKRvXpGiFpBPVRty3inh4c4/kAZiDCfmYKhtoZ1K8GznC4a
M4OWEDF9tta+LD5j0DSt3V0009/0QFLhyIJ2IDFwdquVnPelV+sBd4arfzhlyOwHdwtpDAyAZkRI
Vd+rADiF/i/nuHOrAOzZRLC+/64pgu3xL2yGFydexeNtQLn1EZOU/zDJVDWArAPn3+BdLH3nDLiI
3V8tN5hl4fsL1XdH5GBoXcap9uskBgaoE6nrgfb2N5jv6Pmjb0N5ltgePKv9cDv8a+CnMLpv7dpd
y9HdGewBBzr5z4Ia3gbDRmgCkI52jHLOWStq9GVrAanQmpMxil3V+rtQBLxR2q5zxA2NGjQWvIR4
37jbLFn5rIEDoZB/DnrEvRWVr6PISFoFCBz8YeWp4G5qunYjQF/RXKX1o/SvwB/oTReiYoIkDGjO
TBMGB4QVm2EKcyHZVz3gN0ti3NcZ6MGIcrk2efd/7OriuveqRn9qksaE3t1eyx7/eJHIR0+ytZhe
ahP7Y31i5+rRl81m8HGcoLGT2kZlOQ36CfHjGOOT9ftfJnwcyJhyQ/IoPOiBgwUoM32WKjNuSOob
tewhcMK9FiFlJEFy1EnqwXCA7DzGPPBNeSW5e3Sn+p8iMy6AG6Q1BQNtmyjOmrz62fjtuj6cRYRx
8cWTQsDBWkVaTkWp8EbjX+1c1PxqV9OvG3EB0XutDzza7XpAVzYkx1x8lh1q6osZvU4UAv5N6fSw
S1hmTnuy87do/o5HmFvNT5NIV6ZzjVhcIlRsHEnNMhtjELCUdYZodyaXBx+luWlhipWmPg3OraCt
av2lT3vsMCeBNo7ckxxrYqrhW5/uE7mzfLkckmMY9R/1zJoxQDh86+EpD3kNngEo0ynuPZ5+Y1VP
14AOOycoZMZgEz2f71QX3lErkUA18SS0wIJzkfLMlEB75F9qtIvcN/eUwdvI2VZOvRkwhTXQMoWO
I8FxafbU04w3YkvGMs6PsXw44AIsoiihWeP0dBcAKnCsVH6JEQVrgxton00fnxVSo4+JpRQ7O84O
ZHbPdjgcSRUfTSJ+Q8ooyLQXFVJkx+iOaRUiuKK8u9YptzFYxmLVM+UAzWTL3xB5cmystVPBqCrx
VeLoH+z4t0L7C0D3Wfqflyc7xIMl94uCL65HQE1g6hTkJo4UOplcpYLQPAL+XATGE621e7bLRUvN
Yu+iBlrb0iRBOPTJHo0l6G6D2poihyiGgbY2N4XG6YXgOqeXDGo2Ahw9v3hTM/w16fxL44+mlsKG
m9eYtNMnr0Kuzn4rCmcxh566Z2vSd3HGDiOy+1i9YygnZnywAElJxGqyfZ9YYp+ED/u23JqpQQGW
4dyP0MHQHfGwaTZehYpdZHNN5xR/qrxOjMkVf2uukwucg6BLl3hhYHgLMbp40fl6q88SOUQyRDWh
U9lw3up479SwscZ7zfYE6b2OsM6Zjii+zjE9I/UuUWs6/ZQRNB3j9FBKfeFNIJrwhYSnLPo3u5Gn
EgzSTaPUjAmCEsOrwnU04RAYV12/L63nofvLeErd6swIZ+RzNATCkKjtjrsTXFGRGqdWDlizByTz
9ZivW/MHCMGTIt6s7T3e7WqsFzb0kTrFKoWEnkIYiwpwzfyqSoYc8moyV4heWvdkhBQt9U3LEeag
X2Uw4xlkW/1ynCHmCopDvPbdrzg/Ee0kGdfrW6u8jgFj15vLvaIcPn14GyIYoQ1M4V+Rf2dcWzZK
LLh+BSEqAtxWMeA4i4LwQH8YQLVTSw2YAotuM5FMSpKMSN45hIxmyX9TB7Mk6jZNdjD0vVcSSp8F
3Hzjgzw3/DcTRXpIgaDuC3GIg9MIExSPbrcaCVX6zKC6eiVKuWB32DKJXgzbOIjikwuQKilBgKsK
8wkv51PjtWvLJX1G+eGPz3WDZQ8nd830VNQrkzmGjwu9AxYvMEBRxHSPNn314fk5jMEN7HA2OCQQ
Dwt7ylfpGK9mkYTbV+RfnTyVszDW7Cykzexbt0HH3Ifx7sypqj9/OvmIwT7jgbDa+OGz3RzacMcy
zL6/9ukVl1RnrIbqNcFRZpC6cptvvINPhU3dVXCZBWw4zE+NCeM7eZq0XVGsmvbmY4GscZ/7l77l
dnwghS/cYVw7ZC2HSt+OnTo6DXn3mu0a04DfwNvn1SUrMKCdWutkYOaaqlOFm7CJLs60SfWjDlyr
IDyPq5Y6rGS44JXmTnMJNfjmcrJ5mxP4MJgRWFUNCJPVheuoOSig7uXdi68ZLBU//C38T5ZVLLNK
bHw+f3F3inSp9UezD0+12tbOa4XdCHz6Op9wVobehy1fnGY4V7wncQWxry0erXmv69fRMQ5+WVyT
YDwoixYoZ9aXUo265p+evRvC/cSDxZtg4Ydot22gb4axP0DP5FEd0eoT1W0bNf4VtCUZ/n4Ns4Iu
l0ytxQLWCamisHrJqKK8ne7fCL/jX8cZgd0S/qUq9IXEczZI5l3eT61YI6MGPGD7Js9Itr6r4EM5
X51PhQ2/TjJ9Cw72kJ0BoYbWbxB8T3Md5n77wZvdIyUaF0u6N6PamsGFuu23nzYRM5KKvHFffg7p
nz/72Xzuj0cENWpmXwa7BOSQfRvBJXfhcwSILnyMnG8OHoXOuiSzJIOxa2qPeC7JpXnNIdXNfWL+
FX14HWqiDfFqTPink+TYO9GLQswLiRZodEdKot1+hoBfG6VWU3oxyj3kSN8hL3R380XMyLffRPEP
YAS9+OPHsLID0EwhYgoPU5ec45qnAuuSsMerV5c7x72znp0KIgdvxrwwD1ds/6Uw+Mmba57H2wT/
vhnVAEbp5a2zl0XUkpDBxXWIJOVpsopanI13HNTrcnKPcf4nepc32QAx9uMZfJJqInyMAz66B9Zr
a/0Egb4lIE0vnqwy1NwJ7GgEaICkSVpsJPOvCYO/B8s4BN+cU2VrhMusMl365mHmmRZuAc0IxMfa
xA0jDuhHpb2f/1MerOq5YZSJRpSv8RuHdIcsOOhXoXVtkue8Oln+AXAdUy43PqXZypEX20EQO+c4
XIZ9FoOtJ4axm6maPmCJs27OvxXIvelQfS8lkofLZNbRCJOyAilwjScLtUIWZ2IlDpqFEAGdXzhs
JuVx/WDhSme/lVvt0/+Tdv4saa1Gop8C2Jsf/MFNDNN9mPlPgfdcx/rvgHZXej6Uzw5YfejH244N
G4tJCZiLlb5O4wYLr+qf4xKtszWYe8XVxR4E6PCmeWKzIVcTUkFkiS+7nfZeG55dC/Ufxxv3Qk68
ljFxoA2L0Sx88uwSv04p5qblSwMBVNARdBxdeAtv/Pci5V0b04AY0ri1GT8Z4E6MIlVbqyiSQzwN
UBYT6ALhk1OCzo2T8GgQXSBpt1JKixeTA8omjznB9QGzWxlxsTJS63zNfYsGT20C3Y5/SgiImh1u
7TALCB/FIdM8tdM7FPc83YrS34aEXs1cx2FLzi4ZBoSpqeMfLjZeosZt7RvoxCHwraD1j+ACaioO
/0R8r10ZPtDBhiesxOvJUqYjroluo2OrhaKB18AH3ZXDcphVX79IoXkHG5nT+hk0+l2deTDozYtb
YVTrOZfaktNfKCbSoUkEDrvqNZ8TZt4ILMhG6DVgwoZaceB/4LVnKCPGm8OdGs5YCyv4sN0Otror
8bXj6g5N5+Bb3AQEEmVJ0+mxrf6J3VsU5WzY0Av239l1MGcrplJDpEDc65LmHc/kZmiCbeo6K2Ds
jDXoTgdS1JavI7yG9bd0jI7J2KQMvtNxs7dApZwyZQ6XcFQHa0igyDv7PC3ID3YvBgEbrVOQb5yr
Pdjdm2zJZJhFjcF9LBgXLQyzNIetZxcMSUIntPWFnziIXFQOYlfSOgiic7Uz7KxCBddQ0ZPMdknu
oXSIcBJHTqEj6uv8+3IblKhH6d/UskXPStRHp6xdJe8MZJ4qQRXqhNnDUvZKDM5KK6ZbUpwbs73E
DL0N428cSSNV1q6b+ULc2REDCVHfVHMdLTyoQ7qotfkudL4NamK9yI8tTTHef+aL9ToJOny8gGDE
dPFTA8PYXwoLY0g0/ZywtuY0lqQMK8y/wPhIhPAXhBMEekeS/EWqywtONNN77ZyINnOYEpfCy39v
9eYbDiK4kBEKhabAQlgt8zw9Mbu1JrOloSlB4U14GjXnyZ4DUU0hl31tL1DK4vbYNFuhPcBPkyD1
nM1kXmPszGQ5nJPdxCRpJyYRBt/V36nLNz1JmUT7HoJ/bnL2xLBomIuOnNCV+lUYql33Iy6wz2U0
4HOjsXatjJDVSdcZruJWUeb33NTYQ49PiO4Hj1SK81uIP1QFWx4D1PcY/ESE4a3yLMY5NcAhQhvZ
Z2q+tPaVmc8mDornirVObYm/mZwfHlae5zXJlX3Z/IjiLZ1uU3TqUqacTo9gjrdII+jQZKBPpkVY
9gvRhZumPpEh+gqKQ1/SU0h9mye4rKs4/41xWWc8fyIA6908KiZtRfgw09fcMnB5xB4/eW9rt+C/
DHOXjPLYAnfE/FL1X67/JYddY/9U9g+ZBMbVaottXRvqTcR9i09MZha3dYT3QizIKi4Hx93HeN8r
HMFG+GvlBeubwGAi5Y+KvCYOdKFe2T6ALkqdGABlGl9j/uE+ohpAr5PpPQleLTejGbewSWunomvv
VRb9EVilGwtfi3qo8KiiqdUBFlIThkuLgU4xWppjbiVxVEiFMblF26AVQUIas9vEz9UD+e4DLmz7
d03j/EnFzhOnKilXNflOTa/IStvW9wTyhpUfKwWWoM3/3IknBsKlby2C8gVX4FOOzNrbl4EMYoBz
hYUCBlKxPcdVMrBteLGWTW1/sdyrWxTIhhk7m1oemrE52ZzibDu5Ryg6Bq1ZlDj+h1N3rJA6VP2/
KROcPYr0G4AcXW2qcudidxhwt1s9+xuIAuWUsxyBmwy91KDI8DGfIVHMmw9unQAZ5urHNIKPVXjL
UsNa3iKos/a5WBAaXJBGWWThugne4VfVS8tWpJaIKICJo1CfILLTrjrq2Y0llYWf/Y646Kz619QB
bM0ew/v8ZvTarSPIwk56pIEOLf3OVDZCLIiMZlkIe9nrJDciHJApbxwTDCQkgnNmGX8VPc4KPNxA
ULxGMOKt+gQtvynwuuGX1lrdI8paEBniX6xL68X0qdUT9RrOxk0JBdqt8YRIN2K5FPnaDtEiZCcM
s4gIrmdgYIEgpFEXCWedXNp4m3vH2IjeQ8j3d5Gy7uwi23q5xiYn+ZKH+SmOir0MtcOgo5kP8pq0
1mvlFaRkCLIviLuOK544Al8VvkBuB+KqLlDwHJ6CuS3tBDE+3PtJ2y1cbLOHgIwJ6wkw1C8bgvtf
HS5iIpWlc/Taetw3BppnznYOqvsnA8NBWRVvjZjuA6CyMoIAr4Oyw9qyG6dhZ0osADpzp6cuiy41
Yx7HhbCio50M5pd0+405CrT6qJnw+ncdwuWc4ZtSep4e4qcH9gHW6d7JC9wiDb3I9K5F+sGZvWgd
gjUfSU/IPxishtAwXKvEZgaVIzqiaflcQXmW75PKfR9U8C8vAGRo0sIfRe/fsWMFJk1ghR3qV/Ht
sLfCZ5lJyNk0Zvm304JVNEtyOR6HVkaKXoxw9/peA1ZkGU/wqTbSt94yxYCvSuFkW5IhKxYKU849
W8GqucaDXJnpnbufdM1Zxa2qT2Qou2UxyW+jGVdWGb1Ky750wFzzDL7+0IzxbQg1/6Ti0fyX2VNJ
jpdVfJ2Hvm8BydoNdYQSDUsJridEtRwfclW/DP1I3aesrXLNHZsud7mPtNEXyOix26K1+0HxOk4N
DyhVTf2PP5F8QFFN2gZYxHGS4z2qHOb/UHML8RnJARyMtpc24wkStR/uRBbaxtopc8wgifmsKbkL
2gcMyCfRuSs9/kwA1NiQBKsRc0v2BIDdVelp6BR9EvH1jNwig6OBSiWy13V+CAjLlvq0dRy+sIPt
+piq+Xm6pP5u2APH4QjUFm4cvnxmrj7LMRLrVia/7fBcphsIsJH3XXh4jjkmgm0ebIoUuJe8GPqP
qJDhInvVqreiw4gYEY0c8lVPGVA17VFmwXEQzCXAlcSxR/r2vbfFti65LMe51mZTpLZN5SsG/qdu
XlQ4nVuHCMa1U3e8qQu9+jfybaZYwtXO/av7HCAPVmTiF4XBcfH7A+/ouguPEy8b27TycGtljGHq
lxLTAbvSlxpCUxxu3ex9tN6znLppX6FCxsNzHn25xGwwA2TNvS7k3uog6djPkc45u6bcYEVInx9n
jSRDwTbxk8v835yVmV/rgIGfwB+jxf5yhregZJUNG0sUGQ7vYPguKl6BaZG+z3P3EPV4QS+N7wB0
0faul7HVTn5G3T2Q14xxqYWPNwicg4RCLRjSVXF1BQ52aoOGNkUxOjDSn8ktz0bq/WSd8WlQr8ep
th0C65NSCxp5nH+oPB+XfcqGUR+WKLrZ3o71swjsf1ZMY4Ka+lQ4+SM0Sghi8P1ra2QET9DI9ARV
Lq4UZtvuhowgpKo+w12h4wGGuFuMJgNTlupkxss4ud0CuwPuiWJgszMh7I2yc/pW1V1dMpBlJneZ
P9zcoIfg3b5NAw3gUD4qR1+543j1ezzfki0UvEssrEFfYppQ7vq4jVDUSQPJJsdFBwTCGnSG8VX5
1rPFBO2J1kOjDW0TymgdlzoXYdXDCQjqhyawkuTVeziTwtkB+gA9sw8KH0lxpqhCsiR7hzYGfo5O
Jm3eUqM+iYj0bs632ctCbMeaf5Wuts41vufjfxyd11LsShZEv0gRJVvSK+0ddOPhRQEcUKnkvfn6
u3QfZibOzFw4NN2l2jszV1Yo+NGDb4LW7cKDgaMbB0BHkK8/RBTtaaxbEKlxmaUPDQiiWpdHLCT7
RkGHyagGR3W5S+Ara60xLDmEWID7a/ehrpa+MG83xsigenwPq/EhHr0vfoc9izsMSIl5EW550abe
GjTNtI75wnnNc1VJ9NJmp8MeQBzbYJ6Rq8Bw/jURSzjg+JAuDxb1q4q15pQm90Yebps6BnBU5nun
LJ9auzobOcQiYHSTNNjdEFgKrPLszdmbHNp108LFj2BjVuUqUw33CAFWILn0UQ16VNC4OuynFEgz
ZsHzNI+7EqxRxs68rzOUKJORu96XwKWHCJczabSPzqymHYeRT+w43gS6uNZN9+iL4iIpAWR6wC5j
ttXaNYtnA3d5b/PraZqNaboHJ6628ZAuYPhf30kOBU95wJj3iobUwBIHBYPU9fQ6Nvz7bqh/HJnd
hwQwjCC6kofBUYV9UerkvkZW7Tj0KILZBjaLCOE/hzlz21T+1AZxk+H/8B9P0kw9ZD6Zk96YcDL3
377tE0Dwsy3jBVWQ5YnO3k3VkzUEE3uTiYkqR6A91NZ1zkvSlNm94nRI0uScL/meEVP0UIGqjfSr
lVbLbmsdGvIU4Rp2odMPHi6EUOwbY3qsLHWPneAmsgB+6/Q8pPZFQJ9OxvBBE40Tur3V9rgpzfhm
zviSPNj+gJTPi3u7b1FXs/yWK4JcFTZsv/ie2GCCnjmlNr8wP7+vGXvvmqpcz11arAwA1aAsJHwK
zi8fiCkr5vRd2gkyEoeeTBefVrtzrYIBDuJMhzM3ZP8XB8lG5eFJVZhc/VzQbWfsU2kfe1T4PjTO
Jt1Abe9/TqO89mP1UgBz6TPojnh9pa6/zXKSEDNbKEnZtWjY7AD0iXwuXbU8+k7xZEADpxANCDz8
Hti0FqKmIeQ2KQBjA18dbHnplMWBrDTg3XqV1gFWN+80DuNz4flsCDVrLAd3kENbcYcjwywWA3B+
xsa5cdviX58OJwStXSJMlmPL6ZZdyFhs5iy7DjY8x8m9zmFzGLLwy6ppUaOA0BQW7Ra+YImfike7
I8HmQr8xo4d6cg9BCozfAAVLHPYbmvoShzPRvJxjYAZs6+2txG0WVj6kMfMQCrgoZbsYMlMKpzI1
fOK9Xqemf6hhPGO6fhCO9WKjlmZ5gXKId5W6s0jeNY1/TLLpp07HTeuVJ46r7WxX9DnS50dmI5nK
GewGdz17igXm18UZFqEsexGro+FocT1LXda/Zz2OuwgDIC4hSWXnlJq7qna3ltxP0PSZ82ZJ20kc
HCTCeeacMG/qGeQKea42ZduUQ44sxQHguK//oByCCTIe8/gLLD1n5oUMF7mtdiOMEWEQMGP/4Mze
LuxArWqe77dY3ybRH5ZyNrZU6//XZIhijWMTxeo3fWWvkoGlr/UeoeVYzlODi3B4YBnGt4YJnf+K
8jmdfpYwRZIxv7C+6gY4jWhc7asHiQt6HWeczZfcp9FXOT1L4vuZRNbv89Uo2lVHMGTMPhy8VupB
jVvXxkTw0U/4244VCy4Jn4hMSxX/NiiS+QUo5h3yeIFPomg+A+Mnbd/sorxjIHW9f3y+kGfnlSvP
Ql4dPl96cXfh3PKda+n+a/Hv94/Kx1g/0pZqvkbW+ySfvP5Dub+ubIE+8+W5bKTYJWY+lZOCP/aG
0aTXj3rwtjCrIHcxUCU0F8NL880fJ3+e+V0EcpdhDxO00IjWvOnwS1afbQFEPEPw42PPdFA3b3Ny
9sVLDIemt94C8kIVxqm/jgxm/zdYtJRFPHCjR2V8zP5Fd1ebW4Z6GMZ0rcuJQip3LRdnjYeYinEb
zm4pMGDPFW9cpETvYbQ5gU4dk11fIdvygRphmnAXk4F5HcuF3EFusLh1lrWq0LVgGUxYhFyJDQ3H
PK4htrGUKHndR4mZkp7NtQtgTYjnUZ1sSi7wAYqO7NHSNW18leMOXlMHPEugeWYG/GNCVnhZYbtA
G0YMYFLB+f1R8sKO81uAx5aOp9VIBXlYULoy1bzdz4r7U2J3T8pTK5OUYVZwaGA/Fr8l3hgF5Sag
pceNxY8TStwxNMolp0ZeJr0oe6DckYmYb1LaChdMTmP1W9arwKotFd6nE9d5Y253nvOm1Z8HfylK
zqT5uHUB0+p/yZ+x3/P32kUa47uGBtjxt5nfRFT8RfZPU5FraI9zvzWNq8s1uR+4jmIinHoqnaJf
yBZmgi8Az2AC4iPwvsqGysdk6/UsFH2BnxhRAsA8erLjuLtAdB9pSayT/YELZSUnCdtf2xy8ftWf
VP3JIJdTmTt++hacE/tHMR9ycqykeJ08RgWMtJD+AREDtC93UwD+QRaPE3b9ugmfsfQ953H7OXpE
9fjgxV3/5YVM1Q5UWIlFM+h7KN7B3agGfCQo11c9MnDcxES/iz7HMyCzeduNWKK4mkbtIaJLWor7
Hse+fVK839C0WWJvYwvJ1GsOweDDRPlWmEXAze0N5XPs5tgdEMxbvO7H2me/ixPOoCyOJ7NhPNds
fNUCiIxPM6/k2H7Q6LGy6PrTMtyIwH+reYvL5slidaXsp6QhzpTvY+cWqRat3lv3iGxlpl4DNtDS
7/jUsZ7ugT+8cJYjm4FxhUHj69fMZZCDZMLESSltOv75TfxEVvLACvbOZf8BjWIz9q9lIblLELI3
763IugAO5kXf5wWvy15TcjnCegWxYZIdMu8D66vCA5F2xOvkmUAQwr9YGR0BbHNgwTZ8eXSPTL9k
oAzrawTYLnjYzSGOFhoLUEoS4nz9B66Ec2GGj4ofupZ6Xwbj2eyah9irj71bH11IXXXMO45Z2MA5
2QPbF9wlg1PawiyYqa7dlxV9tPq1mKgcOJiIkTlTqdsj0JJ5MePfgTrdtvxuc14bb0sewgnhUeW/
agxXkxw2o1NQ+/Fig+zNbULxKSe0cQYi5PZPgiBzZ580kCan/hqmByFetFuh9l1xBoqWUpqC6NOL
BL+Sc8pVydmUOwlWLX5O5visI7VRAdth++JChPLUpyLuUS4fuDTYN9jx4+DchZ9so2jxTEc+u1Te
OhX9Nt3AmaV2XuPfxRXdX/ALeDcq69syLp4R7nxKcsu3gHWZKK6TCDf5+AaXPVFclp8UErmHsJWH
60lHTPKta0QcY9m0eN38hlmyFXTKn42KwXirEnc86LmgwbIJ53UqRLzincENIrfB0zZOKo+OTnkD
+EAWHC+jGcFhsd0LgIVe55I4wzAHM6YseZ/38boXtfuVBlWyj4YZ7bmD5NO3pVozu3mkHDB0160X
k6iv9bNIeeia9ZQegqYsWYumtM0DZVkl2WjdVZo7oBSNuzaTogA4Hrj8EpPyjLrUn9BAqImh7u7s
pSQ3bWktpVYi3wnlRPvC99td7ITRvuaieyK9N36WZYibVu7rHnauG7bjh4769oyFGZZCB9kC7Dtn
gyfiezd1A1y3nO610BPWPSfAc2JAEZsz/W8conzT8ls+9bw+SIkN5DmNfc5RoClMghnrYZ4GspoY
nhG9/pX4mtdh0ud0RaMxmTWUIR3wzh/q8nvs6/rFbjSJughQlArFD0hvniXT5DzmUr3MGhJUZPC4
s22ffqBoApE95rS5WjLlLOl6MgCF2pVO0GLczEyunEF5cPvcOJFEtknuSZKlVbaQkH0WkI3+g7fO
AjGLZ9LUdvFgWIsjhO0CaL66P3Vs6Nk1Ekd2pUyO44BM4LmYM6KYSLOIwuLe8PzuIc651yp37i+2
4Xt7z7IAvHU5eDDDbb7o28a/7hb+itLLgTs4j9Q6GmGXSOiX54jqtYzsJ5+wufSSj7liuCbhaBKu
5lc7B1RjpihxSBuYofZqcLn3NSSqKoAcdzDqgOolriDPB0o9DtLkqAyMMSltB/1d8v+/kyJrdzbE
hE2XVdy3osiuH6usG/nwYX1WJas5KCxRyqqNp6jRhM3WG3hlpZBqHZSAKEdWuTjxEfK9vKZ5ZIKM
awZm988pZ5TAonHNB7JqFQVYVOdaTm+vuxbOpNY+3j+tGM1lffQiMEIB+9Gtn5LvybkoIuVg7i6n
dmTD2AjqaEx1qxubtGfiy/c56IZTlRK66Fk03aKZIK4ol1oeSROZFSAAGDw8NxZVEED1OkLcCf2T
HxmhtZOOan9f1m28C8bYu2NbW+94rVh+m0Qoo6mRG3uyabmXdrymhwXDVm6FDELQ+MsS6Su0U8bz
wCx2Qxu+2TXlM3M+fwk2ejdP27rYTcIdrgn7+b3ZIOo1pTHs25kO88hX2NlTRnovdrzDMDp7ZhUJ
HjnBJafZwGuh9GEh+N8HXpNAZW3aU1X7OEXM1Hd+yiEQPyIIFFc1wHlWzVOF3R4Sw8waFwW44xiI
OJKiCS9WNo9kjSw6uxyZiAejCsK1CGHGEwZt91GGR9IYKH3mByyPBnDCJyvUBBpnUlw5AggfK2Md
lnFLGhun12hAanfcqqBssMqfG8PHxe6wSBU5CHouO/FHYdXTmRGVK0xs9AzgLF+7shu5p6bBBuqx
90jlDDdoBF1khng04jUlCdDIMw2DsKAySSbgv3XEoTbpnq1TAm6q9mCKm43nfsjAEMfY9EIICCOC
wVgLHu0ukChJ18yBoz2/jpboNyqzhv1sVPVjqlKTeqtSbl1zNP+Rw1hgMlJgek4KQa0Q4bW/ElWO
QHlKTiYmPHli9RS/5EW5hIP8aXymKDpfiz4krZVUoCYqY6nqTBP/IcppvbPjroU95+NejBh8p1jj
xqktw8GW4bnHVPtLdMF8Z2nIvkPmJNF0G3322H+4hRH8VlxHofUhWyD7gqVyw0ljWAqtVy9l4WDK
+ZLk+PeKqNb/mnn88YsMo6lIU5gkYXrsYnihseeAAgv1CHiJDQ7sEd2SlbRVJ26m9JZCghKDAt3O
fJyDt8hmZWi1DvfW2gzqcxwt7ZIDFWhjxIaEW2Rwo2EtgmiA9YDzpe3+VVM6PBF8lK/9AA7Z9Fkk
J26NKtOH3YkU3jRgIyPwMNhd8tfUjXEpA7P8cMGKhMhTDeERJybWZPdElxGimOMIDEf2yL0pstCw
Vomj5n5HwmEZvDsOJQ7wNxGBky2Geem0Famcf2llfqOHiOAgUDL5jXGlo7pctd8S86sDUcWRcFlo
BJrMbwrSpNNuikgM9DkIJK7dBE2R+zeF1d4mKi7mkhVpVoWNdo3PKhEvcsAXNB0nScoaq1CKcBX4
n3XFEeyIFzjvKjnFGoJab1KtNmLPJsVqUmbrVuBYwN7QM3BgK7ExHPYy6XDovfok5m/PrNZRiZ0R
2wzmNDP6tEiupMWnlyYku/58pLgUg1V84w8uLVXN8BAX3F5DjDqgzeJwneSQLLj/cgO1SpuGTjaA
SffJooqg4O9gblPntW8EWU6b8Kxh5vdVUC7mQHztWu0DNkjuMO2sWazd9GYG3BMpr8NVFtPsKp2r
jQBQxW+zhSdSYV2u/GM1L11xcXNKswb6B5h5ulJmzLp5ujI9i8Bwd5upiINIwQa4daN1ACwluWiw
FbXr/hWaqQSLTfGlgq1jw+GRr6K+oG5ZCRlZosGW81km/yTCVKf+GdFvHYaLwnVnZI9FfdA+ezrW
7apYOflDVHzDFVlSckwRS2Otq/5c82apD1GBTTr6qEEG/5rptK++aMhaqKB2/uDQANMvVQ/t5xAc
df9Wz9krR+85duY7d0K5fqUE8K41zm323DlvUrzTMr2QFsLoVNfrxQ4tNOvR+cPkEhfjfNYVcvmX
yWY+hDFoPSVICjFTVF2fdXq2EuCw9n6c5+OsmgOGlL3FvGn6L66HMkmRKljB8Q0wyMrRj7l+rMKP
znpVLYWk4Bu7F6tHMnodYsjs3AvLqNv7fnKJ+EvVcAQtwg6TBMRx86ofCyPtaP11IHQmhX9MMaut
g/A8sneJ6XWqGvMG7XfLY2Xj+HQBxBjO93V96iZo8ONOcN8Q9IIUiwbNZ5Fl4JCdgE00/S6QW6M8
ZNkfJknW99ZjKjF3WodUwJi4ZZQLV/W9ZbmrClUrSsAgy5tIribHOe/OrYX6FCdMveGrxLzMFZqo
XWR/qDm6krTgzQ7vhPhNhgMU+iTJLQqmFhxUulx3RfFlzJgE2qGDVN6fYL2kKfeQQvIlpcbPPfYf
fvGYAmINgcHKyD4OsUNgHbiNn689f8SoEHN/B6+m3umrIc6tVkbJD9hARfCV8SDzD+ZOTDSUj/ne
wS8g0Zsw5lmqrTybLRdbRT2YCVti46a7gbtyVfhrJYcTj5272qWOrxpfqJSADXQpS0Fc4hvpddNW
7snLmE97e8MBPFbPfcui/x447l63mLJgL7bdfQwckMvQKqySV8vqXvr0OOIlCIofCrM+gsTY4OFH
aJUrvRjuoS28pGFJXcEOeYdkHRll3ZPDdZ6N6j3tTmHzkA97uGEGVBf2X9AcqrNJZiE/5Oqc0YGV
bDMTT+lAGR+h/7z8yLgCYJJyLz4arPU2joxj1Mh829ZV5eeAvX9/G80lnQIVbayn4BhGb2FwperR
zx7NgncNoriBrhjrEPW6kPuy7XbIzFAxspNNlW0UztT8qg3PC3xhHbuW1im3yiCQUyZMCHhATRZW
oRmcKdPyXVgikCbC7pr69Fx0ZJNWTsnIL736cer0RRT2zVfRrQinq4wdAiQVliG75zIQzDjBjW3j
5BtnnHlvEppkXVal06GaqTNk+uyd6CkLaFItlOY92dcvhclv2B/Ed2N5XP47WkYSq3l1UvM+bYKH
KY7XmZAbt+cSrNQuoVVPhMkOs8t9VjPyAl7el0P5OA1EOCIl4eHY8T4ioutqn7og/FE4YQHKRry7
+OAy8O0wUgHSxas9ZlDGCuBSSKzrweT64GaPJYMol/CAjRAo3YH/pUCUlQ7Qg5Z+vwgoVXjGeWjN
0LX9XG4xwowG44RurgbMspWnnHIzWC2Mv7giFcXcaN+xyB/3Qzl8DP1CrhAU9CHITnfJa/3GQ8J8
yr+1wTsLTjPcQDbuAm+/ngFA+PDrQ/pQIVnOLbBqngAwbI1d5Jkh123YHdLraKMl8jZHmMAmnbyY
Jpn/sq2CHWGi76wiSOJpj5RrsgDUehlB08AXyf4QtursXIoAb/8wmTQ0LP7nnsKSTJ5kfw2816iI
TlQJ4NZUAZd3o2VD5hafI/hUR30EuPh1Q1LL4DrqIraxWodZkmDsH4HKQGcW/mODwIynwXH/HMKN
FHQl9U/bPls9JqhoWKrSDuROVk1uvs+x8ZR3FyvVP4hqtvyz9MwQbFAbb2pYivrYYaqNmXKmvvjh
oMKnSUM9ycFp9teZRZ8sBqSeZE0bUa1oxxsUkDs3oMTEdF/bQX7b7Yxvw8HOysBdT4sNaxctRhk2
hl78my4ZPeybKdYrxyNg3bxVgoJtjvSkpLe1DleWYZwaUa84dTd+cC3ILA8SoF3/vHxPV9/aDDFD
gwCwy4CkYeSC9uciWRdGunFjCezxKedJH2H9z6v7kUHSnv+qpaaSKKuRESSHv0tQUZsm+1DnTgCk
yLgTDpF9ziqP9P7cTNvKpD3EN4gtpDnPRXdk5TXzT/Q2/rP7HryT/2KQIDZSkZGIj3lSyBe4GWpT
jk6zMg2ogGb4p/NjNJdriRLrRA4G3wnuyYcfnhnQ1+YA3sME2JCdIgfACv5L5vkhpeKHJE/ywJEk
h5kA2kyuCQOmf+8jrvQjjZOsa7xqO7DDz4TapYy7dmxuBn/eDZEGLFczV/tkgSnPIEXEy72K3Jvs
AxZMXBnJFNfegk9DPDeojQGTDI1L3YAkNhU3hwEVkICzGF4o4jHkdGfE5NxxZlQTyyL8nwUW7U6Z
D6XkARcOdxPy5TydnfEs7GbPbLYr7X9VcKvqatMyOZTgx3rQFXb9UZkmn/szYTMH8MFii6gf8+Ae
PNbWYEpssMgPf/ZQHkMuBZ4EWRZO64THFg2pu9RBjeVYe+nwben6WYXDtlG4spvj7PPpHzDUmbDo
5z6l57GaODgt881pvJ3Zf3jNZze57xLJGFs7O9BNTXsij2HB0aBPVUsEHUwjCoYK1Gb2rqU+DOZH
CxLCLIHZ1o8ufSfKnyBkv1tMxbAlFR1nNdpw7mpa5bL1YKFYRO6aw1ySjnHz9JiOr2mENhRCO4ne
IJAxlyCViZfQ3Zv6TPnkT0eMpC/ppUH7duJw5XotsUpId0f3/0UQIVtF9Tf6z7BgKS9+cB/L9Mud
p4OVABCiMdoLKMQorbWKo8tA+ley4i2Jyjkls+KkAWDrtRyYL6xZ71yDlWSSYbBv8d1aFkBi9gPF
QFtc8xoFlEq0wbvwoMZhjeqUs7H4od18Udk5aMgp6MUAF87D2Yqy20T3hA15iH6rxzml6yf5UcPL
TNobk7DNCezKTRV9jFQtdP3L1DrnBVanC/U0hOmOGvZT26hNr4uXqZdE11jW4rJy140aacUwxoNb
OO9DBVdvHwj7ZZYKbjrWSU3WL6NxK3H3y44txJA4xxBsajvjKGnUtupAgZT+FYb3e+EEl9iHP8Cz
zjDPxBCf4mb8nWX6Yijr3PFNa9YsHeF7Y7rCLDpaaOINjknikdy1w03LmB/2j35zs4ZjQN9Mp498
9kJL3sd8BGbuAb393E2fU+geh5R5wqCgSOYvZQj2EeryxArQ3PnME3X16o5Y90h3xj9K/0BqUmAh
BIrdaCJnFPFj5ZzT/mYQ8Q2yp1yb2yki9tNnL7YkysWIwKJsNRvh3p7ZjUTrOsshdxvHKTpG4QNW
+zs3PC4k4pphBc6e4lbncui3/VKF0r4Mkk4r4YDMWPZU8rHs31gY4Gh1iIq61mfBgIVR74GO7m1H
tVvrl1vtV6eEhVb5Vo20QEfuyuV6OhRol1w6/vlUTBYwx2kBk1Q6lSCdU3rpQkYgD/SnIAgXWYTh
eC0dE6AQAVlRPqoiPM2+2lUYA2hKWCXEuVO24ZmGLk4UH1oPhX+YLOu1zh9Zmdx5ItnahFktjIg1
2mf7m0T0q7jNPjKcxVn4O/fDT0ToQlChJ/AqtV6zTV3KxnyS67P+ZZV6bn1GPYEQ5FJsIyKCLQY5
s04/1MM/fAvcwy62fs5NBrAsqFdllj6w2cKxMZ9m9LsoQZspe5xBHdZPKkDiW5O2ZPIL56euk3tI
VqCOxIEUyUZ0zvdoS6rJ5h30IUyUtgY01T5L1ALeQHXDz9Tj3mK13IX1oWzIqJOaXRNk5fFsYc7U
BcD1auIpjY8GBInr3lIsfys7wW9UEOyEImb9RF5zaYfoNzNN+sqqD5FMX5UrgFKyteWJ9OezEBnB
lIRIbapphlNi74qoWBWOf/TJ5DVIqAMnuJIfaBUWzQrNSMDXt9eEMNEYthDAc3BCc8Yavc4QxNu1
wBZSaKjCGTzdbvhWJcMPDsqekKJuDbp8MK8Y+DqIo7XW3u0LYPX2P4CweSZ/DUP/iOnWY8WxvhKi
euq5ZKcSNvW2buRVGfu2ufUL8q0MNn3h80qRlM8fY4vY1UUYrAAUC7sWo9WbYxIrh5vEotyMPCDt
TO2RzUjFQjPm78kw6D+SUgBLdNIShwEsFI8/RQPC+aGq/k0eV9dpA8yKBWk+8iy2iQlisEb5dvBN
BwS2ud4MAA8Sf+OSuyzZnQvA/o6+KvFUKzDYuO/7j5pkeOB/dYRbEm2uqJKinX4fxOe4ewCoE2OQ
ElArl5Y6dQBtobB4yS015Kb7mRRsCVELUw3AgaVe0ffHhFB47KaIesmdV36VOOUzDvMwuvnmvzqy
OKmmZyY10agbTYTuqhPzT2xjA+fHip2HZBI8IqYfow/WU783J7Dzg/9bNuHRrg6p51GUBB6Oj0Bs
U8DSNC9NfVZRRQhCXUD0ESWjirbX3gcfk21YlseSkoF+vFcNgIfKxXypdjjyWOF6vLeWLpAZXG+j
LOxR6KPJq+3ZOw0lJuEi1StUZZYmmtE1IYVlu3+t+aW6jzwe2cB4qzyiVsd9E9Lcd9mLBySTjcR+
YlRKPfdfXNBbNF4699maDhGvxnxtsqvobz7JlSDf1/Mb6WAXxrhzLFEN1WMrir0O2cvs8cbxeMcd
src13igG9CBmCVHeL7fYhEx6S46GYHJKMZLd0Rxa81iy5n6FJPJhwI00iDTTrcFmmgmnOvCELxEg
om2azyZSPjwVD+hwRZLcQJldDx2pSyKi+4ndM80XDvZX72ymJdHZQBBtD07V7O0VhKvC83ZGqwNg
P7d6AXrmHClnOfxmFgnynIeOwe+DN0pyys3kzH/zGbnVx9xC6Orw/Pf+E5sSqjtew9n+tircbtxh
VQP2Kd671QPIw7VvFBRTddF7pfqnySt2EfshtzsUNDtUBeQ3es8rHtToB2zB0503vgT9ZzOC4uer
C5hwPs9FlhnTca5ueXZobcGyMWbWcu2fGjpvHDM3+hmMYhYyvuespzo9VOoS+TuvHA+LTDqgbQfg
CDABb6bRfKy6R2Fi1VpWH2YMyE3BdM1pbvjysEPa6btXavZ+7mc0h9mD7Y/VeXS8O5vtzpB695pC
ZjbLNB8B6jM6shDOyerVjb8t1Db0H8bN0Bb3wpco5MBRp3mTjfFKMyGwzYEDziGb+XdNRwkqFpcF
C1YvHlH7XHbZvRimWxnVeycyYSy5r7XhF6vKbTBou6RC5qUJsMscCj6M7phyxS5lQ2EiLcktKW89
ubuugu0SD8G6hGKYTukHggJA2XQbJdmZ/foOKO6xqykV1Ij7LZTPmNe3tqDm1fP4HSb+d6u6ge3J
UoY61HJbLYeZTHqw2+yaU1L+ZI/SRsF5Gw9CNOyxeWaWgVXvvazeWZoBl0u5J4Kzlflbhn6uvGBz
ax+OSmovz776Ls7b/ahndsyE/yOfjsdIdhgYiToQWMmZp1OSjyvHg/QIHE2SH1j+c/zV01vCtpWC
5JVL2C5ouK/yxYfY3grE2xr/CAFK2r+gJKQYpwiW5nAD5OhzwjZEgizHwWtUPxVVjZ2Mkjm8jTnq
ascZEWJxUN2XYGJr6fMzIsKb1DqnxU/Q8gOAQx1NMHVTebZCICo9aHtFqMufKL/oURlZ4Qw13wsQ
OI722fbvWux4i7nJpwgxulIszRtRrmuXE30SmzBXb31EDZq6tBU59vZm0fFHntQpkHKa174S12kU
9zqlnxRSm6BJgDrvrV9xhUjiG1fok6E5vlEeOcfbmZxPFeU71nHRxbNAsU3F2bGGT+KZZCvMiY+C
ZOZiO2VzE3ifNFNr6lrJXR/Ja+yTCmj0xQz5/2GD99PprGH9ubjxTOrFcub3jn2738pdzXcxK+wG
xqE270OXI5ixLRTl1R9SuaZIIzzbCOSb0IvdtSv/PFQREA1x+j7N878gjFfYAPgcgWjw2aAjE2+H
ktRqRwPMWKWHRLibKMXxL03bYeC9r/OngYskIs64XzTmNg0ffNQXYc+Q9QEGpl8x14DHuJT8tdpb
whhVu7DY3PbaDB0aeE0yFjSKqwKH59tAiTgVl+WbTNM3Q1ybeIJikON/3Gj7J7QfG7ob492gX4m7
RCvLjW4jdVKsfPR91Ni7jpSpm8MMBmC+VqLeokgcC+zLnrxP4mHlmg388afI2ncuYWukqyZM0eX/
FfBsXS7VyWJ1cpFcq+XuggEEZ9SIfbboHpvMdhkNyHymdPCw8Gow3OS4nhEv1xU3dm6DRPFqtJMZ
2AYdF5neja29UlW8i2c2cj3zG8lIxV/ZVjeqsghLXojMrhMPOxYJTV4NMj1gR2RzsCF3+qcWlYT+
o3B4bpLPwupXasyIz19LuFIBlbl16mxpX7jXAYZJkN37kMyUJZeYZAJK4N6sQeFx2fArzlENMm8i
mJ98TzU7grY5hdB6HOYRfH4rFolZXK5mLkO1f9CZe2cqhj9igBnp8KEA1wwwmElAwbuxeJYZg0G6
4NxZX8H0YHiXorCuwNWYrR9LvIxWfmzCV11iDzik0QkojBfVKxu9GDatCdUmyGce8PKdnAbm/73R
7mfNtNBvrXLrMm/yj2Jt3DXx1u9YOBVgxy4Dw0EvTo44WU72oIr3BIxiIJ97JDcxm+cSAxPK56Xg
CSNTgTjBm0ep0/x/7a+78sf5c4xTMu00au3cvP5OljRi8F7Lq6Cab4IiUG+N4pEbYhyQ3UAPQ7hX
7neWkHjCIfCTTC8gG7EqXdhRdPYlJi0guIKGnM0BknpEdFt6HhG818KZAQw6mzJgFGAa7hGas4De
0izZLu/SWtHa5nrNoz8krPH4g82Csmmb8wIgNCHRXd3o6kX5zwD8bBgZJDj46luCwTnSlNxQTGEh
M5r+15gzOeEVsvKXNL5p7O+VtykK867ngVfoD+V/tMWfz/SUltjqcOACXKm57ljut6jOQ/4woehR
tTnKP0m/GjFCtunD9yg+KnHW8WFpTMKAquqHeHqPeLzTRtYyr3pw0IR6cvEY8rItN22CSi40t85W
q5qHb4XwHXkhQUXSfLHmNOu53VyLJfzXHRFnoXTtsW7gJYCS6L2oGmZTSYa62FggH633EIYyHU+J
pVYNQp3XMKGP711IsjK9H8p/Mcht2ke4mByC/uJXh6CE13RNmic32zFi/MfReSw3jmxB9IsQgQIK
bit6UvSupQ1CoiR47/H1czDLmdevR4ZA3cqbeRKD717FoAs/p85vJv2f4XhoCHUFNGeGiUP+n2yH
BFcGKC0hNrSPuq1vnWpmWHCGM4stjeSgFx5hVv+mD/ZqhIFUxjxCsGs58GOV8A8iEI4Mj1YpMBF1
I4Gu8VmMj0WnzTlZaXpx3sw0XhqYW0332XFY9/k5Hre8Y/TM4lskNUP1s6OAxTPvIwWJtX+xI1p9
piCm2LnxjuzGG1CljrdODjLAjr9rSZYyMmkzg/47HNJqxzsXgpM1MXBRTDC2MBTpa3IGfvipIATV
XCn96Ys2D648CyneCosclXIp7EVV/eHh23r52aJ6uHHlPHDoMJTXoOcIpUxWqDhKZ9hGhXEmCMn+
+wKCDEtptczMrSt2HXpXCFWGR1RBP/yp6MTNhyn+wkDsAvGyhntB6Dd56vx4svijMeOnaIsl2Kpl
jCtE6YdZ0lE2nVJWUT6IIe8FKQLu4AsHWnEf1/98tL/G7MABtpuuWnLdWZIaHLE3BiSP+vbiJds0
44N0sfhUDtAqtQ8EWKDJwGaqcxidSn61iZ4ue++Es+Et5yAVDgoYo3yac7xpO6ovwvyrwyjsuvee
B3fgGcKjqUPcLxFC6+Qjaz61xlgMcbXV/HhZ4qlF6aaBQUEadfdG+SwRblv/kw3RGxGwovhXEDJg
efVm8csFL0SVH33Vyh6ATG2QDeWMjxKqCg9RbW2mbFfPvphQ68yN/1qC1YU46Tz2DbZF9anKfc0G
qknxxwyUtzH4KxsFxaxXebOMLIW1k9dSDFyyw2tD5OMmOVWFTYFz17/FXrfPerkIBwRwYK1hEy4C
Ji0NZH41mLyxn74Wnr1GoV0dbAxeXWP6TPsH1WJ5vZX9dYwO6sSWinadsrfTd8Xa9/KzkHJZ8fGq
jQDi5DXmxQuPbfC/h8Zbx/o20A92xIV+W/FuoKpipmc/eTJBaPjd4H5wXl3xjOOtZ18Jg9G91fZw
d7330lzX8jw9wNFRRR43eJHn+5bjzkAn7tuXqn67XApMUjAhQZfAWvSgh0Z3S11bUkTLvlyPMXAs
tlmsk5X0FmDR5KI0L9lWODlNRiHZ4FQjMkbpGkCuoriL8qMb/6nWDpsVJg0Sfic0VYKgHAuw04HO
0dDol5xV5ZdE2qoJm9OKywaWna/zGXVXM/6M5VGLBC8I0J1YtCOkcNxYzO61MrC537acVazJNnr0
k1Msrbb47Wt7nxSviFEqK05uTS/8FmDBOuFqjBdhFibDQlTH2PgB/SZsgAg8cmi8zqlvoRu9y+pD
JQfvResyPMP1eWvsdaJdVdjs4hwgcvDsbn0+bgOc+oQIsHtypnWfRAZ8WObXkPzo4wp0iMpdiFfB
1mVQnNBIcU0zi3eYuunr+LPHCzbJKRUcssiieixmqu3s7xhVKWkh0VdLFDK4rNbaD1SoWMqbaB9q
RYOa/xyGXY/LYXi4lMTFDdc6NuJpNLPKDwdlUR0cihwuPaS3XuHxM/4GJJA4/AYTwQw5LYQ2UPkP
BWCDcdy7Ph3uKy14t9tH4l9SeWjDjY9fu0QBqQ/UKOp82y5jkN/SE7ZWgH+bRy9HtcEdCplnoUx8
np0cjk6GyXRZBlwQi24ZK/0ia07u1GcACrtMqYjDvKlt03LRlv86Uv2BHs51pMoupVwhfrpqN0F+
ZxkfGIdovxh2gbdCRsO2T/Qy4W2AnblytkVM+fu7qh4FRpppiwVZ/KwC8sqWHc7WYiO9va9vGuDh
4VH1zmharLK+hY80wAvEYeZuziHaEBlRgbmr+cvNS8YhIN91WW0S7j5R8akiObTSWWZQgpvJiUh+
LM+qN6kfwvpoCeWtpDFM/ScxrVPUVrvnPrzHzVlwoyvxnMTVxtR+QguTQcSW/cw/dwhgWnuBb2xG
/F9Bwci53t9TeVRFuBhDNp4Lhb10t8jxx9P8ysutFo/RgDDhzmTN+niEgPfCra9bN6+8awBBCJxD
qSugfwaMw2T/9JEoxLKgh66S8NVxhYNKelf0g+zWAKynZ8mwLgXEd3wmsn3h6sFiTsrtzaLMExpr
HJ1q1DCTJ+KZ5yySxrtZnC1uXEH70tR9LHk/lMNK0VdmgknJxUlac09DuuhAbPq/dYxq53ANxSIj
kmItqQ+Z4pb2q7N8yESTC1M9xzqp/v9XmJ57L5UVK9VFoGxN3PzNZkhufIWo8wE3qHTep+RRpnxq
slJIttbjT0lXQqU/SjR1PPpjybeJJhgeMu2cNwxTBzFy6oiDiRkkE5e6YVZRbugqxKeJA+Pd6dIF
No1ZVJ18XLJ42GRIN0BG9v+hqc5eFmAPaCEeze4HdYrPTcy31KrXFnMIvXC/ur9RKIpLO5I526Eh
sl+oNHaDGXGaw/SSKFSTn074Cptd6x5dJQKTNmTzcZzAHYCkQk18B71xDOlTysdH0uPlylmoBsVl
io/m2pDM9Km9+sM2rlBosDajh+D7TKo0WmZqdM6r5jo4txZEFzk5tUP7yS9x/Yt39L2huGv8icS5
w/0wuQBaXyzV6ty1xzr+tegl62FQgfUog409KLOg3vrMvrG6rbqnzZWDjJL4v38BYwCQqVzMC970
BnOOxZqc1HC7jCv3ZA60IPQ5qEXYowUhCS8GagttcoMfMSMYne0bzjYqwueo2hThRhis9R3IdB6a
0UvXGg0r0Zjds56yD7FPBxwwxXswVNuKrae2i+IKs3YIA5NUmYclPDm03aox1ixtIQyGHnJ+C1Os
arj8MAtAIGWkGJiFsRdNhK2PdrzWOWq4UVKYOJJOcUou+IMGlgC9nBcOdwD+AsWP9lKQivO7aFn6
7ntd/Bjul86mkVnOS95aBW5GVRcLj8NoYeQ52HIAJgN7aqQtC9E7tTzKI3/ahEtBwxACC4LVcQCT
wW3aXyF4OA8OVHFF+eeJ4wh9twbS3dN7StHywdaWJlY5riMdP+RB7lUuO2ShtlEEhDGsV0XFRMS0
oXTszJJV6J1KBv+ObtfWmJdk6+hMAOsyVO47AOFVV9BfSg/EEN+c2t3K3F6qrXbsyKtZlC3Th6bx
Gh4UfZ9hDY77p9K2y7QG52OFcMPiNxxhECEpqbJQGFqAuzosW+4BGRjTai6HijKJfO23XFcfWlHN
B+Y+AqCs/f7V2rkH48MgWfncoelCsYm68TZ2TK76HHoKEBaPbUOv8kjiZ0rjJ+m4hZQXY9w6vPYT
Qr8eRtKGnjHc/RSiord1gExjezN2L3dSerFahiz+1PhusqfrgRlqSPAxNc6aIiBNtZgnANbAUsJe
xjsJlD1fTT9cDC2ZobysEphQybC3wQZEXrFo5DtYz7mO4W/SaB3iZ4R8QiShqaRt+s13ApsZmWbT
40v90r2zDJ9WClfIHXau9YfFnPM6wnTPwcobiU8KLgIGCesjiQyCnqu6pM5HcJYIVkZ0D0SOA91h
NXA6GWjK5fiTqe0+Nl+Gv4cyMHrrOiD6SjaEd6FBZw4uSxuFsxvxe4WnQb7XargOksOoPSLKLKxt
qD1s+AJe/S2SYNNF/6YnNM0/A9xqAYBvhZ6hNvhwTOxeEk0jm0UFdygfJxnOo56uZg5gtlbcXezs
S3CQeOSjPAc/fE+yAtuHEidvGHVJvd5bubcAAFQ1ncSXgt9roK5U0p8qj1kAWk6JX0Z8tYaSPpkP
C6U5FgScjXYZEb9sij/F4DPOJSxHRUrae59fauM7jMDQsGcd3U2U/NRVt1E4LWpGh7pIAcuBZaBu
23hXtXYT9tSJAfxTQlruOn3O3SgxfgoYeQm7b6P2P2sEqCi5E5hAZ8rYEl/57y8UnnhJ3NvnMsxH
kXTtTCWUbjJymuBIy+FqtKg72XW6qQdEjwJ0MYv+pcbXsfH0pNU4YW1+stFzFPcBi2Pp/+FcXzvO
Q1XaVToiBQKcINK0TathZsabbtoZV99a1S5QK6kzh3I+Kpyz2HpxA8NWaJV7E/+L4L9HUQzW6+zh
+PFG5Q2ryizlsVSQlMmBvxmZyiIdp1t/GvnXIaUtkzDGNNpBh3Oif4GSbtkZgu9ylwj6mgZN8yHq
Gtn+7MEGMX6kBtzHd7HhgkIeskVSTdA1ZRcSdCVvkuOVteFbRlwQRzMkJj0sLSci4yCA+Z4tOA7o
TnCZvfbB/rRJYP3wP2UeWxxeQkidSFE3RTlpDT/lVHnz+mXJxYeYYwjpvx0stgnc7SdwIy4n7rJ2
BrDgjyqwOWZHFjCgA0m2UCuKjAbqFoNHI+6tKnAtY06kT0Cr30J7R6Wv8FhpOcfa2bNZdszvcthX
pN89jXoCRPOSgr/x4YQqP8oX3Ra0YexSVfnEyQkl8Bo2BUtPg8vg2uA9SrvAdNRjG7wX2FJIF7HY
x4hiXqf1r52VczPScGrv2hBivI/2p19VrVzaydqa/LFTUBG7Dx40icrmGdG8plK3Nk4wj980lLbE
6Mhs4ynsS6yWBWB4OgVaZZbIf2MPyA1KLnVPGL1gPK2z/KKlEM8PIuc05QVbmPvGeWKsHTP1aLfa
21C8m4QoAiwEdEbOhM6s2PBAtCWRC3gG7k1gGSgLbU4HgcxvdvU05S9hpDcNtHPdk4aFKRrSnRQX
BU2030TU8OOxMhn3GbeuhNI1o3lvObkN2I40NCW6XILSXAmuNlm3g3DH9sGc+9WfCXq1Q/hiXmoJ
Sunss/EazSv3VdneWte8paP0x5AXs1SzfzpaauKXay2EH9r2r8RLL01Pus4y2ocwSAA7GTJhbuNJ
iZ3PDC2L4q9kraTpT4frnHY02twzS/lH4/cz7+I5Hl2Cf1Qu9jklBHaigyIt5pAXvlqcq5CpVmoe
raISVdIan6kZcgKb9v8V9ItGqSBN8kSrJWAGXtNY4beV55Dxti9xap55A2+50KzNWESzvo6/dR3+
ojLpHe5vMCqfQ6ZTDJA4txRsVZPQWO0MzOSpXMa43hJIrmiRpBerSQauQiIkzHNAxdgYopd6nAc3
kZypOYb1bnkXVZN83HY+3yPcAZIo67Dc+1NN87CpilPcmBjIdirnQq1Tqr0GODcPuo9qqiwPfw16
7yt5lMmTfjpDORrW54h+Gf8YObh7bNxa8RklJ1ABsJ8dXIlP1HjeHIRaXRaKXbTQwZYGWrEYxi9f
IXiOlcQiPOb0x2mx2zQXibPQ4mVGiGfN9WioLiqv6XAVIgswls+s4TJGlBTYy0FveIVNTZysFYdD
nh893u8W5JZslxbzrFAZQF9e+uVW3x7fq3FgN26T7xM/ZrC3+WzmhU7a7k8r/pnQBvKEIkf1CNq1
ni679byGBjD0m8A5iho8zKdn1TMLFHxGdYNZJzN4ru2AFH2kLNxjEiEqzJIv4CbDYGfApHBKHy8Z
+XMu0TrpMG6gU4WSRqEVTE04PPnSGeVqpBQR05TSnqr8w3P/XAMqUVGxMgJUiYuGH3ogaQFxb3bb
g2UbCCBuBQV1tnvV2FdV4MjC/mrWoImnky+Sawv3gO/CyYZOigWQwoS954+Y8t/b4hwz8g/IGy3V
U8ZWCPCDLN5G515kWxCk/KxY8ue4cYvxbGl/IqcZdPINHPziTGhx4eEkihnNKvVO53ukgdpdhphT
8xp7I6x1LVlJDBE1RB6QsbJ6VmhfdtytFG/biLMiaKm5uOGxYGMRQXiw32ydAzey5hLXHG0VtkKq
LP7U8fOjp6pUdhkW+8sGQ7CObXkJRWrAM5IzdEwQa4O6AIf1f0hXHkfJnNptO9sIMnAhXkvGxbR+
IXm99dRGtcQPc0ocyFTSZVrqP5LRgU1Zf7PDTeRta/CFUbST9ioLzkxYkb1ronNJcCcqrpp3FJMS
7XAdBTpKx2WhP3KMTKm21ScSEkcOcOqp3wpTiPSWbnSGBoJUvQ3NXdF/+TUoOy0inTR5XDFqYMMy
DjWLoHAlpva0/Jx5T1NFeqo/4Wbn5h6ssReetIQecNhSCAw7s92QFWVDuY4xGQftCQ79WzvVNLqf
TBuBvRJcxEVcU56YATkFDt6fqLeI0mauAdZMiQtYBvoIG0BVEopngzCOHY4L+I74qhtFmUc0iaY9
ERzVmtMWlulXk8uorkIyscUKtmng/VaGumE9gGPkjp8ejob33hKfNf0DKciZ29r4uwKQtevJltEE
VOkht0Rax3PykYzfOZ0hDg7AllK6ojj3xceUvtPpwT23Gqc7Lu6SDXHIjyVWbjCga3PDhYENUzEV
XgdfBLk0ZZVSSNclXEhG3jBD+9QcqFRPYX3giDYEg91P5xxL/iEkeoazoQWcGvsdhTuvuAf+7OwE
SpToX63yh89tIEzesjG0MSGEQIgVxsbBi1ehb9DrTUblJ6lxTQzOsuCvZcbVCfCWysIxEipR7h5C
QA0wveQjWcFhVfGX12cy+CslQ1NzgHNyg7OClW9QtpozJodQJEeMqjrJO9gV7jFNKPtIxbys0l3K
yG/2c7P85zOe9w5Dtg304wNctpqB/CUKoBp/FZzynDUIkUH64fRZ197pdJqrxHFzWG7DjrghTs+p
HdQZP0wfMx4/hCT6q/tTU58cqe887pSZ9hlH+wTkSLVO2m8l2Ejl4MhPH9B+SyfywbPuKjsQ8ADz
xuZS2hZzTcNusCrbV1jvp/RED65HuBApvAV19qSM6OZjY21lILXeBwuHW3zK85UHvKdmDlPan5CE
SMhAKrMVnfNCw95n7nS+Wx0ZXVG/gBpNor1jvfry0eiHtjr7eO5j9mmUCU+h68gmgSL5i4h+SkzD
FudyOUvEh2195dpFC5tlHS0tgLRRfxqSXRWsI+Q7xzLwSfeYKeQM/NkMZ/IsGeqL4VHwQZmufu6Q
3Prgzi1gobv8N6pmZVEOVwzFdLtq5Y82fClAuhX3r8CRwZcv9VVlLogrzkfCkgZePatlNfoz0hPV
/ylK91bj0lRRDKkCd6pjxLNix/Ooeg7Znw8KuoYFtjJo4CkMvsdkchh3qN87g09JSDIdjwvjbkK0
F8JAUf2FtjdXWbhS0/uWehuNsd0oyFTFYA2Yb3XczXXFNBldpMFM3G8iC530HxgFoXgLzdnm4qdm
9I9Y6aQfln9qE9DsQA/cr7T58AwiUta/Zirf+an1ahV77OKzd+xuIM/nNkUMzshqxIHuPCTLaarV
eWwbtZxr8bPs/+LJwI3iGgvoAx6fcu2oQ5hU2UvqhE98tDCwqNj+idBxxBTcFsxCY//G/VuikX9F
+DHTnH+xz7xtlV3xik31yYRS0L3wi/vHKT6gOZDJEISnxYsv5kQwZnIg/MMaIERN7CeZS3Nw4TLt
2DRWFtdB+3CQURte06X/HoWvnDugDZMLXPnCL3i0dCLOEtSJCxwy+s5h7Tgme3Iu196iMw/qcI1R
GWi/RtU4Rv3kj2Ps2xnDK1DopnoEPNghnkJnRJC7Tt7+NpPLwuhnGW81K35FbA45c+yc+k/3zvhL
zRqql7bttI+guxh8aQ07GfIPjjyoaHEB6UIz+BAstiE/8+zwKbEAtnOZ1pxbVD9K/xJE7IlypP6N
b9wDhrbaQSVm4wE5q253Kg1MKYs5pb+MRF6rdZB+TYE86ahgdfETMWvaeQEuFSEA34bHI+3kD398
YQ85azodIA4PAHpWHBzgy7qS/z56ZprNU/0PFLOHLhHniL+INpJazOFou2cbEmGMJcVlV6/zI3Hz
C77L/3E7qQl6A0JLSpWJ71OJLGdamHMnQEeMWyxLBuP6lY417nZ/KqallJ7CMWK6Q5jWxBr6xKxo
XhYNGKqaXUqFKB3M5443quoU8K0QhuM+f7bKjcJQZtmxO4Fw2wvOO1njdrKGpWcNGFKjD85BCupI
e8h2CXeOsITkxrUA7wFL8wPy6x76zDzOvrAed94+4UM7ZmdPY2qkf2Q6KLr+EqEqld2t1lKEUDbN
+NA0+zPFkC4cc1FyOR1kvTSr77a9xbhUZIA4Dj47J+CLwYQSW03/zRD3QuVqd3KjWkwL8aJs380C
G4jCR44JxW1PhUxoXSRlyimqwoJBugECiOwCo5sjE4MqBj4MsgXK+LhpeCG7WbcMW3tGiXWswCcy
Qa12nwW7zYlo7DYan9XPEV6msY2aRdh+2ZU365wXAH/N3zmjuQ20lrOIfBl1Zd5db8VbGFMNXPOm
YzlqExXmJhoIf1Fn7BFcNgc6V96bIDal83WN1oWm+lAwIhNPgYJHyspwTmPz7ONxHpSn1vqGnciu
GsyadYjlZXBZ3nHxDfJnOnA5b7/ikTfA+F5bbOYmqhn9o6Z8ZVgO65AXxCXmMx/lGP6Nb60zkOnh
lx21Wp034s/ofwxCT6H6rZG5yC0SHSc9vo7db0rtUWSee+JMCTkI0d28PqNRAopXu/PihwPiHn5o
6Z8ohF3ZHGP9PdDvLMlXofWwy18NIq4wz9wWvOqSEHptxU/sE9pouAK+ovy7N/+ZvOmktvRwEnQp
zccs5XmIuFJa/L64pr5F7adwd9RfypEr1DtqgOIBNuD0062djp4VLQre2NPd85fRkZgaUZWI4lWc
CJzFQflZ0Po+uRH7ZEUmU2ey77s/ics3tc+akh3A+76FeKPBrAltMmKHxUYpz0BGKVis2k0QgURV
50LT5zL7opwEpXUNpxztbs1goAdP20eCsFadfarEbzmilBR4wIt3d4Lj4OQjfLfIx9sQ8RlYZPm5
r4FBTHeTY8cb2GQbTWnPgiRoVewUddX2BE64KpCYqEwOmk+R/RDa7pqFxaerRcAsWfDG3Bhcirpv
KabfXmejTHav6M8F7Udq8hn5d6tlrC8RntUPNwWnh5eupt5B3bspa4jkve+0mWT0TMavGA98kzvL
UPmou3yvlSC1iUgU5N1isn2SC4XPeNKpD3J2kfvDhTWjrX3EIGtRG+8nVCNvPQ6gsOTvhNlgnOty
XBUJI0EJXDV0+N32ywhd3emZz4NHUlx04Ct+fFOcY+/U/Jn0HiAE1La+kBhXkjE65cmu1++eY27T
tl8IZB0vO/laumh8duH2I1K9RS1YjwJFVnzWAzJZpEYzs9FLpBuz99PWvvavk6+g5uVnafyv1qLO
Eb5weAsLaEFD2yCeebf8RwgBQDAVwY49C6r4gU330DbhPRriawdqs0xfJQeSnIqA+nJn+UQoNZhf
KmymNlykI9ZGFVN2/YxCHbmcoA9KRNn95fDX6GVo+MjovKGL5JXLC2zdrE6WSqLzSJ1HX5ljZ1xp
qbGzur/UWpTK15BFZ3Jbx0oN5nzEaK0hZelyC4C96YKVM2lplx4Vq+CcS7SLzlqwOIBnsBE9Ft1x
hMmxrkbt3Wslcg5jVR/8mGjzQ+KsXbrqnfKohMOh7sJzEYYvswF45GbLyGF8OqvcJ4HKgmt5C+J1
3+PB/OzULzG+q0C6eEtHVNfH+PSgBNH9C2XDuMAwU9NyFUWPutoCW9S1X43nhTIIgo2koP9FrOCM
6C6xVdpspCnKohKWIz849CkJheRbpcrWy4ydisxQu3eb/qWo0ReJeh6NQ+kPDIg1DY3HitHQOqrk
oBtgysgM+Hl18W1W2xQSsYZFsuDUApM31ya8Gkgpwe+tQcWLdH6Cw9MPPrWODY8GjUUTC110M7v5
LdOthXch1C8iOiU4npA2ZlgDaKDErA4XYp+iDtri5g1bVDuzoEeXlx4HELANsH6ACkhKqmyRhfcz
ZY1kfTRw7wTFJ73K2yI71JD07HzHbBHX1w7ZV0cbreLNSG0VgTNzHXsQpLnkszqbC461MnEhHT2q
eukFPQItI3S7tbDaxtZN474swIv5pr3E7gOKBfZs1z88XviOuzK0o1e9Ch5xh5m+7h4hJTeterGU
T5YSbwwHMEB9htfF0CFYcamTv4mLY4RcgJvdY3OD08y2gHbS1efj0EVOU7UH3SfcDUEh6TnvV/pl
VEyV2Pf1u47VREOftvUCQgtOdtLuGkGFor0KyVKkw+P/W0V7QsfkEwOaQvHzA9HBhJr8NlCcUa/k
RBjuXx30tNH9UScJKf8NBvqW5K1J/aUtoGvsNR0pFKeN+A18whCIuo2kNPO9kgphLu7u5dXDBuWX
3y16QMjrFPYKNs6YGeIgaMvOlz2Y76S416nNDZOrcBSjSoLO5DiwuTarxsuqfyhsXPStzW3anjn9
b2ZSRzvceh0rZHRzo9sQrDQkZNOtQWAr7733SOXWA6DDVC9Qd0pwUPyZRNabkfPcBY+Q5eKmYzFP
eO0k7Nk03AmS5HTKDUg0NAYf/YA+IjyLSIJGhkQQSigROK741Sj0CFrGw8Wu2eMwjBhQhKiZJOtF
TwmVGzmrDKP3SDuHiV9x6I+SGOvYJPN8QCLLKwLBktbmZm1h4WGizcZrzv4QV4exVZ1LOFq/NpVe
EX0ZaPQ2oT0eCZFQDfuRILQ1KQqodQlcrqQgdhIeO5lQrYfOq35B5BBNMUuD7hQmEagw6tHdVjs3
qjn3fJ4duzgFNEoVbrXt1V/R5rNi5A6ZnFn1rdTxnOsorf45JBIcEMHM4wPG6NDq1pIQtjZtjjj4
FI52qTlPPdAXPSYaZ6/qJbKcvaNqwWfw99V/in8RxFbtB688vp6lGKLZ5Kfq0NOHacybpHt4xdrN
Y1vVjwwqIdWC/sagd2QMjxO8eLIqx+S3wmwKxGlvNGMB8SDMbyCtepckfEHpxlqO87Jna8pg7NGx
I+A/KP53FWAdgUtGkAeRiUSvUaBkYUgpXmqhMHoASwlOoUMkezfk+Q5G58K2EQ5jc9vGwZw5DSLY
uURSM8JvNb557mHoL6F+LCsYi/ncKL9i+xogYU3bDkWCzaDPCDY2thIOKeSWIf8dnKeGxodNeEO9
4vSeCjnkYs69gC/T4Fwy/d8se01DjZl+NclGKF/TK2YMn2A4TVaWfXjTI7Zkyinhb8LchYTJbuGu
uOzL+JPaSJqqLxc6fgzN4GIRHROT+1//gU1e8/8K1hYcIXmDOZ2gpU99MHpLQgpE+gdDu7ZswHr9
qSfsQscTOiCY6X+9uU+oexR9j1DbLqVWLsLR5WO7CJONrVxb7YkdGK2N2yARjXaFm+8tsJ8prjog
4nPT/Mq6P49RfwwN0Kjso+pbScGlb9zqJDs4MbRdiZRGlrUvtopGBTnJDX0pyDNFdOE8quCK+9Wm
iYVOSy/gyKdwzw5vg4doBRKphxkJrqP4E1ym7IwMM/uTNvmBS8B6/BRjBm65GaYJGdQMAQnRMQrE
NVC8R0KHqMFrr4++SwvYv3iG1g7n13z0rqU3oFNkC3paOccxccSMHWIlpwm4Ww34qjt/16mUNu4G
F6Mi1u7EJ30OzgvNg+qtQK1XQ/BPqN+SdMfg/WgGbgUKDe1+HjlLa3xP22thzTqEocR6WsMpUv91
2aGB12IRhDOLjevR6JBRc3loMMkkyZVn0OGFPiZf3vjp4PHRN0WPLHbx/WWmbWW5+D/asKImQalY
UMD0iIxvPzq6NUUjBcv5AU+u/yj6TZKfW/XlTPQQ/W1ENGzTR5oQSsl5zuLvUvbEm777MebSmSJN
YY8ddMRDxirruyxeHi/nCHVFa7lnptysV87wj4W3RvbcK35V6zil3OjBSbpl4oHmZJN8trqr3rIj
7pOFK4qVik1cGCs6gxuTloPL9FRWdMvdVP8RVD8Em9v6npurkM2vUB6jSQkKN4QCN+21J1Ze5Csd
ucAsr24I3BM4PQnDaSsiPyDg8JogbsVMo8jfkD+mlpsq39XtKzbuhFV4EHYqXjH9QMVHG/G7Ud6N
jjkdn0TDpqqIaLCJkI9waVAi6fOaHT9LpGs5Hnjfp8qhnjjW7P+lPBU8jRrLKbu8Wf6xN+yrLLD/
mhjaKZ8du2dPHq6PPs2Wc/SrJoqUYu4tAQr7LXGC9xylwQc0NgSXLjla/S82FEfsB2ZSLycCEENI
/uisDSbULIMFykU94Rws0Mit7DNpLgFfObM8jksXwlDpIFwrRzWGF03MHqrYLAe0Rg+iS35oRH7k
+88UTHRA3qyBrU3LGzndq4iT3qepvPLiQ2IWNafPtj+uRXFEMIfL8G7729HYteXesaflNyGBbgeD
KEVtNp6lJEoS77Py4RnPGlt3bn762cGoN2W2yuw/obBOy5Aahjewk8yEHscstzfmLNv+C9ktZ9GG
Lc/I1oikfTB+DUBDNFa5oUf/PKIhKdUhOYUhFsZd35w07xKbx5i7aq/eW23EYcs7XjLIF/cqO47+
jXZkSP+eu25oYC/PfrDTnZ2Fk4e9toA7YDrRzCNv0Gt3Bm9erj1++WIdoKDWOJwiVLwu+g2slAgy
4W+Httu1lR1rLPrO+C60fEExMR0hGAQrC5aJ+BUQVAJGJuGPmzBYwY9bJEQImDQl4pJXXavqLMqb
jokNzFHrPHodeRH1JK32mP4WEdMBRJ+3dIIghDWTAiR5iNDo1J5cN/S6ROEOkCfkr8+MPGr2TCCG
UA4ZzGr8V2O/twyEjF9hfpV4ouNb3j1jpVlF/XtM1r/j/awD1mjqXZvf6u6sOmu6U7gGjMYlbk4D
IJXxrlanhB5k+sLz7EdPN5H4l2T0WRvaokH+1TGBJYS2CSWywXNJdLvqLWdR2oCPz5iIS7kua1w4
j0zwKqf1JGexULdUQm9cPvj0m6t+QZuMgw7MvZHcHgp1EXCcCw4u5dsmYUPaQZXFvzaxj4P03tX0
rJSEiI8QIIPsOF2zsJk3AYkjZB0vfSjsMKX9zOKcsg/oxpjD8uLpIogm5jrLkIEQPriAjummRpx0
g1tDrZk3fmXN0RsCQriLLtiGSXdUEVoDCkBKK6YgQl9JvmUXdc/E9BJ9dRjdW5N+Q7GCPjWbChhj
lp6x862wbgC30mJP03G0ZxptLD3tLNZTqM+SO2OsX4eOpZrYmy119IjwSnWUlfrumuO8hTI+LUOt
7gBCbcBoabEOq9o7lfLXsPhuMn1FEnFWClKVIyts1lgKBA6rQOsFdWp/kr9VePy6pSIHdmPJquKt
UPxH0nnsRo5sQfSLCNAk3VblvTeqDVFy9N7z6+ewZzOYh4eelqrIzGsiTkjEayc9tY3zS07IxwjG
qxjudmh5GQJL9ttlOGKWEu8b/2+BB2lqh9qaf8vTbQRRq4qkD7tEu8hqwkeCXiRzX7n5/a7F8zbK
CUZJXWfyDttMvBAFibOG8aDZ1w4IMrTYDnB/8i7tciZDmC45RhTZQVE+Z4kj6YdEWTdaQYAG9zY/
XOxvXQJpVR3vBOtQo4Q+qY5FH/mRFPuVOZWzX0SuzOSTlZ+KhcqWD4ncpCijuV0SAd1n4AsQ1pWM
SQ0EjHB0TOKJg73UAxnQ2V9a0tzC4xEG27FMkHo4RQ7BpF4tsU8HYdc0K4RrZBzRJ/SIik4NjbPO
2CS9JBFNKMf9iGRzXDSfhbPsB2mtAH/BeGUZb/jRM3SX1NRScLeaZz3sNePC1yJ7j9Bcx9YqHr5l
45tEGp3Gt8Ko4bNSGO2QEW85eYchyGmFJzaloA/42tWMsaeDJ/w+JtyPoyry59fwma9VeHfym4+c
y2n3tnLSZXJdtIme1JMMsGstwSZELGnBNkB7bmn9PEXDST/Box0Im1B0phWayZqBNRjaBk0/GPpT
63407yXVPWowj2X/rcmZTzQftA58mS+7KmeIBtFRWgscHkDq2eRF88z8VnGT+CweYBbRUYFOAz8m
M7xiYWI+DdS9ofdUAdhFjEUCCtEWr09XvIwim7rQjAXpjwG8ACKR6jFAFaMA1VHenhquCIVc11xe
1+W+sReW2V1dej9DKNTANiUGGfT6Om9udv1M/K1dl1Mz2xV+8zHQ74b2hCMt1Sm7bUw/cOzYxLUe
094FiGxs+BNAt3O7fysUaQRSDgUPHpdNyt3oBWQJY/lPHZJkRn9QSko0Yxwu16RYSuNbODxs8+Cw
hsjvoXM15D2R8R9DfkyCa1Z+CecQU4bETHUpowcXLSp5vDLCMXseoaqXcbD3HtiKPYhTBKrQPNJ5
h1tduxCcGqBOgXmm1TddZunO5YAfr24wR/MrVxCXlGo18g11hLrRo8FiiiPNS4+hclG4cJTyHvo3
A2wWVk5GGO+YeUGU73MLIQg9lVFdy+Gpt9eR/V+GBw0RWYz0TWOgJZjBsmLaa87PmCdGiIBFkANu
dbwIzjxhBWQzzBvwk1jRvGa4MeC3IvZpgsHyQ5Z0TgWW0TxhUnrTuE3HoUeg3NXygZBCUoFCUCtG
21TaEHU2a5nHNNkmjBcRnmiKOsv6ysxongcgVN3pEH1X6SlvjvRxE5YWaUY22TNAU6P4HPGwMZhC
jku3nLUfT7QT/cYh2gf5kcVUybOeWz5Kn6W5cmUqA6wxYlS9sYPKmHP9JfkCL21YsAxhDVqtouye
9ZvY4U6TZuZwDsccQV7JuvJnGhoudT2IpYbJPRUj3uFmEPFgEurBgyObx1ZBjkzyOwJYooNikAkB
jW7X/ajxowyAosx75+wOO19gmCEAEjWCnzyMgvp1PGBZ05sKG9ZuE0BUs/RtxqhWCc81clno7TjC
OLs49SxaOPrSpHtGFjLZgb4HVAaTTW14xGwem6ac6/U+yo2PDvFpKjEheyAR+9BoLtly4m5I8lOm
fFnNRUd86f6G1lSWf/EdjAMkK3mnzjqmcjJQOZS7Hiw28O+QgzoOGfkydN9mGn5Kj5kQCZFUPCGq
RwlxYcsLFnYnz0Y22OG4fujajcgRO/9shTmTOxQR2F0rplIdChSvnpO43YL4qsQImmRSoFwx3Ycj
e3Ts8a9tvkyZu5nbFLOfmU3c9pggkkmrSwSFZKBMDOKnVTN/yThRjVeWf6fg980q4O/UL36MooDv
MpDI5kimFddQ7V2l4s7org3QwvoPJvKsitE2QIbxZqa6ZV7MlN1PX1mlcnqSTkxnbFTnPr0GBiz7
Z5o/6wDNTlDTKVfzKH4Hyb0ebvq45i/5zlxG7I8RPlQ4yMrYKAu1w9V6CVQCC7Yp4zDXfMFKdYyj
VkGvZeKIxZxJzbiNOamYXAhL5Q0hiNQAenPXOIKj4CfwyL5jdsmn4qFNMx2MC4QBYj0REh6/9o95
MEpwFlJ4dYK/tt4O6t5g/FJHL4s/kbtHKd6XXA/9sCQR1DZXeCZ9BvlRtAW4VjJi6YeFjj3Sestc
vz3Hp0dnDYcYH9GoqHWbVdT+ScrfIJ5Wz5n7R9dq2zs0GF1BndPjFUXe7Plvho78Z5F60ACBUl62
9kM2doX7Q5p6ZN+ibkVmD2UNXRRznqcnJn2zgkmKxiqpFoPMwMJdkXpflRc3fBG9YMl3d1jUDgMa
yAnJQs8WBeibstWWOQnWDp3X1ii0Zd2mRLx2E1bknKd/pkmUEm5UiKhpsGnDVUkTGmNXMRna5epV
5/Qh5CIZC/no3hU7K+gmAfddpTRrPe7gAJ8U/6xy54DJKIHV2Gga0pep3qqO/KAa/SvrNGWUo6YI
ndVrM+oyiMKZ4AVBk63DsQj1txc8cCwN8qlBh0JVYmsk7m5kf9O3tGDBvkUT0TW3lvG8x4IsYOIO
3LmW2HX6B0E/0IRzwThw+NRRfDkzz1z41QGcEJ4xMrumCgKMgqeDL3nw5pJ2UhUOweJYmP7MHr5d
/+DyGHfxLxl9RFEjazBxLENbzhCDw1EM2GtFOyUYjrYJLULPOTKdZi/VXOqMykDjAO1fu+E4VYiK
q8iStR9yHzCKcUN+16ieCPeQZfqEGhIp6TQIxcRwf3pqI1BxRYFMlOER+VyIrCvx66n7TMbgXajz
zP6J5fVIdWWBEyY7Qzt0/iEh34ZW3PLCxbgL0oHgxZ4+MeQpyaGgjXD14IszQF4+ExkbF18luGU9
e9TS4d/x3diowdlXWqyjA7BReognpOfLzO4wHd4uE9iycKZFgBJJp9nHj6Y22dmoKVF5r6RqG3s7
U7skvNnmpyT9uOZP3ZsAMogA4pCu2YszFTFWknFhkEoYtsn07y8gGie9WhVD3Uva7Ep9lzh7o7SY
y5374F2OumIQ3ZBl6vRPZa4AX3eiyx6heRAKX4X1V9WkhLncZF50sCwLoxpeGGZJljOw5QFI9zTQ
NZtviZg4zoqiPlg6PqQ4nRB+alHP84Sa2EydH7iDOErXXjUrQXepLqokziCIIQgldjLGorpgZLu3
qneUIRdGD6cMe9MZ36pjZdXkozLaWfnlygL60vawNypiT3cJ5oi+f5oIJ1TvUrPqMeH5Wm837PiS
XXbulMnen81wRk+nCm4TzRyWGQIepZnb/kILsQl/O4wA7RTh4Z2PqTGWvc/g2D26dBVJdg1IDIyx
0RT7cDTfZ59BBxiQGZK0d8Nqa4lXMxBnELK/AGSCKEWj/e65TMTcJoXTp42fZ8TcaSsRrdjgsw3q
olfWl6hKv6gaYt4AwTbFjd1JpuxH3GGC1cLuvUnYEkL/43e7FvAsyhmik9DU++o2YPBT0w+2/V3k
sB+veIRHnDDuQmIWJr6x5wEW5jboH5Z2scV3H81EQbTVph/qTSSAU36iS+uHfZKBgdBPGO0+NPE9
rrL6l+QdgmqFNiUtx01zrzGEwbatgrSH0BhK7tIqXwAnB1RgaAws54/mStjLtA6g/iPiQYUOi3xZ
e4+y/Ewhh8Zev1Cc+iN0zorV7gJWHKp4Ztlc7lYa5Uc+PljOW/jfFu9scje6tWR8pcFejG0xY4Zh
ozH4C6pv1vq9OGQqasPh7CCEcLNvgdBUhgw34uM9hvaGC8y1+e6yR1auZXXT+HddrnhHvm3/WmXX
Irha0r0Y6YJIWmQmBqIEMO5vcnctYZ5tg6em4+35bACZULtLpM0XaQo2xzi5/ND/jrsjoigdiZ4T
rhvjFTmUq+qrUL40yIKlioTgszeO5LN8xA6ECBXAIdp5nXrJpz5QK+79MSwFrCh69LYkmFfdFFnO
Ece1k8xFwpaGKZExAIF1lLPqupfUwfqPgC1RyPhWGCdWf2W3MsOXhOvdoia3Qvq6s3DuIv01AVor
DHC6OkNaTehrxOvToNRZRXhWXBK9XEztQ3uL1DmZsdQAvmUhNQeR21xrHgjenNivNjX1aa+8Q3YF
8FM7qVhq9BvaiNWVXkZYTDtKnXivqDfZZVXBOTVeCs6kGd1d5qfr/w3ByfRvyPvBxjfSLogXanrM
eEmScuElR3tUyRQABWWAKwVmr1Xv7XJc+s01qh+ld5BTvBLtpPI10nzOig0+7p2o+doWZ93cK0ya
25iZWfjgOTSGk9XP5fC7T8WkzMgs5HhlhFnKR6E+knpvoBB0gA7IxgMu2K7ySKD4M4FWV2zkPeaR
nYzoXutwvvHvwpnlKhhUCdIzRUizKcNjGF2LqGIbhq2MGG61hjtkEyBGNPRWJ40bab5IbyHsHNTC
UNtCEBbZoUKkQorPJBd/ruOvNeMeMVJO2HFl+hZN0odASebTamZePRssa1abxUiLuKTYVodNZ0FS
W6ra3iXJSGfPyGUpqq/I/JGznZf4d61C+atvoFh50mqQQDT3cxHOqyyZlC4YbF7TuvoRPI4yWFSv
PxbqQc8YFyLsJBvuwzCWsJelDA0iGSq6+rbiDWYm0p7qNPsrRToeUdtMj2+ZFt0EHKmRS2FEDJvU
jOEWZaVI/kxVm9jBb17da/3lg/nJsSuGgERphKPRBMjcNfy3T7j7Nllh2jbzKAqRYqWkKg4n/LqY
M1O2rNHEoGXIYDF2Po3jEC8F9LB+IAvMR7xlKPye0KlQw3TuT5wWy4a3K0oIWBYrlWY6LGSeTHNe
SD9Dt7LhghG14jI0rOQbnmjEKgtCNgWyKHKgdlm0ldGSddV3iv/MZQs8WCtFvVgcWXmcgkL+AX8J
nJGzxerxeGeztNp4Vcu+CesKAizNcVhCbCuuYx9RKFW3WdFzhxOqdEN8eu0mYfQptMPAc0YqI86S
ElkKOwD/OU6PfcObj8brIbGOxDfVBjxA+hcH8D97cMmUVh27fwGWFc7zblxDSlG56IW30Nryux3S
Xcdi1tAb6Hw867mzTX2VKbC1GWp5pnmQY6KDRgIilU6sMtxuHroMUYN/iklkLYkVRRoK1Dz5c42r
ZO3CuP0w7GNTVyTHsH5nJ9szOdPOrXF04TK3vjcV7ibEshGq51YtV5EHM+OEHqOTvWXgw0HBYCSd
7JbmvLqNgnC0VNZdcb6ybh8GLOTJsbXTFQ1jqhwU/JIYKiWaY+fuUEzg13K13VDM016b9zS1hJdL
5VpqZ161hOPawItB5FDzzpT2K1bWibjXxj5N94H1YpYYs6+T0Ewkxdrhhh3LGL8hdr5a2PWNFqis
zA+t3eWjAVBnsEsb/EOwxEInILdNd/5I6Lp3cJety1DPvBEQiAPLQzlgl+1Up10BFV5bO3XEmBgo
2ZI1KCMbeK4e7vX6bPrTIvsagq3hbKqsnpRti79yLTUXy92r/TfKDbl7pcZLyX+ZG9Uo45zPUl62
3ravjpl00OplnN+lnKEeqAoW0I61Qc5qckEp/k+GPyYc9+IG1etWSa5anG6IQe1Y1SWnXHrY3qYr
py4VGMTbtjoikalyKqhL5T+HgKpS1pe599kZZ2Yj/CooD3X9O0pOAT0eabmtttDzZ2pS0GB/lFVw
0SuI4WDvPlyaVwdYQM7GR737Yse21h5mavyDkDUx70W51AuoH/+btaruLmVXFzurHM0Tcc6Ds2ef
I/0ctM8+omrsrirWBT0K0eEfy+qcgLDQ5yXVL92gW/IybDJ+9QC8ET5nk4CG/ECatU0Eybgxzkc+
Pd+KUJkq88zM6aVUm2VsMvOKi9xJjP0Bh8ZT0VpQb265jxGexvMSR5tMXjbmteIyzRF5C+Y6iX9V
0Q3ICBpMGqFC+elYVdsKlgWmOmKTRPQ5jAzDl9cdvARp29HmMwblZPWc1BJbDpRk4ZdhfFnm0y2W
OVibstuWDOxqdLXo76y7xneowuBK4VYMA/kdk6FfRT03bfXVk6zV9cPGzEfkIZhQZIaLanhJnUHi
8m9fPDxsrAbrMjUFSAxblSCfHKp1wMx7VvZPS11I8irzH6b2FTLCLgxefm6hYMR9h+3MwY3VtKtK
vstI1Adg6NYHS6DMOmNhmZoypScGF9FmU8c8pcWvaXyNqHe5OuoVV9BNB/iEiZWFO39KJ6CiIAWF
IWI/fKUFUOfgNK4z+31ZTgtuWrby0wwMXYobhSlsZ6No3/TVqo9+A/lgsskmxRqwibQOTWKq137n
fzDYqQBRByR+jgfBRVIXQbPUg9dgfaIHRzyxbYetxeltUohHxTpU5oG4gw/dBYk+s0HFafhTCMJj
SUlEEUenh/1YG2s4dFAMOHTHXqvt3K+3ajfMdMJMFLYjLhroqghnGL9MMe9AQdW0CirQDSnZa+1e
JL9hCGsCTI9h3oDkBvWXTUirE9WzCGcZY7nQg0kBQRXJal5F06xZG0gPiFZiMdFPNfcuwo7FfTTt
wj9NX8gsB8ZmOYAzREFghcoaCe4qilHhV4Q8VHC0F0X1Z+hz4TAUqkzYfBSdPWIOnYSZEJvKZ8oI
Mlb9DyPb6srTSzZ8efyVd8O6Ze7Bbx8y1KUmuoXaJR1g3P2krL199IltiaRE/azgABORNuuoXZD2
12wkC+ekwy/iyR7je0qTHw2Dj9eYK5TnpfsnglXVnekzMOSYHiWTgBR/GTOyc6w8NSNswUBM32LO
hWuBIeMBftIup5Vg1VBo0HkvBb9HHN1dzBPBMAvkt2QjYMGBl+us6Sxebkxv1rBymPn17TQHldCL
RUB2VUwcGO6GReuUk4Ffdcy7a0QxaVGudggArfxMUlKYrEP/u6xf5UAK4HTIHHYoy86ncnLtD0Vs
HTXBCnHSzLdBw9fq15JpcODiNEcY3dVfStej1UQ9qa4l5WxDcx3QiZQy78m7VCh4vIfBXsf77fRl
mnvrUQpuf3dGwKRsIdofNfqK04VhsbviNKGmIY0EDV38K5dcKfXU6LsZDF3sF/VHb3f8Kku9I6rC
eUg6n+veqRGWiAObYE4mGFoHPpC5URmo63rYz6437XFTJqtIg1Jsnx0y8fqzQ1oNgSEhWUBy/Af+
dapA/y2HddcrGKmcD9EsvBo5KDwkp8oWZhzNEgtBgIEGb24mBsfKKYoOCXwzAWFWi/ZqhdkImz2O
DhSCqb3SKBgkwXA2IsjHmzclVORkauE/Lhnta1Q1lbONQ0oSQor+WjwHSvtQZf6D9P5JeVA660Nn
Q8YDEBjPtj4iTY+ksx621Mc7V1FnohGLzln1wbWFeJ4zR9VyaOFbt36njCoLtLuLqFz2qCPqbkzy
jecRUrDIgsjL8BndaWo+G/UtHPgPyTkxzzXl5/iLWFTN6GW7npeJ4KhcFYzg75m61V3IYWNq9yD9
SASf+hx3uMdI94hh7UfqPeYTMbCM1QpQv2wX+PNaX3vhGUXNhylWOjPpCAKCU5hsl9lCBJc4/A0K
gqd21uhzlWaAT5lQv1yGNU22sjHGKaRrgQqHF4ZqSn+QMYK40p3ozsXRLhI/POz+ScmcWOW0pWDx
mNLUw1Fh+BiHRxF5kwzuq6mgIMVQ7RZ0dsUmw/zS2Aeeed28GtE2c65JczP7S4duqQvOzCoggRwc
ppd+fOlckqCjmZddAm/fU9L2lHvCuuuwC7tmHSE2RpJbJms4vjMLT3kF1b5BmkVtlZm7ZgC8Gs1C
YhBdhQCsSw7jQRZ/SnsP9WTVuxdNXeO96ZHUF9VJdtY5crYcPwR0mflQEkQrblH2Y1f7vGRKzgeH
x6sFpQnH1bmq7QOHDnGuaKOMSe09lfalhwOzYtYirCpThSRctg3ojzs+SYcVktF9glnHlc4gmoCY
/i2AOI0wD73YgIhO+2fDfd/nK9nGgM/s6h7ZhyTa1RmDwWAjMF2E1j3HxCcr96ZYxK0/7/19m270
8NKUO1UCXzLQRX52zQ/QVo65lUj5UZCHx5uUSXNY+1OFj69Id63uzcNmm3b7oVxUNdhuJj0SElRT
Qj6srHofDPNbzY+hfa41UDUJotmL1DBvilYa9Z3NdZj18OOWmn1Rk4XIbpa7KBv6tPwatuyVLqWz
1/2Vam2c4hWzRbWpX3rmUQE6ENeDTPgtEoyJBBEvnICuFrEDSY1A38wpf9HCG3MaRlkMGy5rMx56
o2qopid30V6RvTf1ggR/LNa01N6XmbUGQK80VM8E2KvtjOz4VYhs2maSoMcgGLlYyvxTIUApBh5/
c3KSqM2lL55FbsybgpeOKMzaXnVoDse+2PX0Wdclk7D5VfEWJqjZS6QZis64VprL/sNnRpUKltGm
fgrkYSr8eU5ZZ2pr4YCZbY8DqBNE0VX3SoD+93mP7kVMx/jn1Bi2IhxfffjFFZRxE1+Tvy5wvmkA
LDuLKD9/OdT8fSFLYbub9mzfImUtdZcR/yfuitjB+Nd46luwQZ6+Ij3ClGeRs6jbV9Et8+pm8F2b
BdMNHrQIcS/BsrlHCAfdWGflJ8wYWjv+OB6pDC0n3yE02fR78lJxL3n1DrziqHIcu+qnnN1yC7wU
3p/+m65pkAF8MfDndiFvca4jdQMNMpXaSxFvdYsxpTzMEtTdtHWJscv8myUtOVSyUIMLnLJDXPjZ
LoWgV2LptWxuU67+QLeYjqJE576L4FmUHqJ2wrdkbeIkF1FroDRZAwsDdOXNsrcw6ES8JdABTvo5
5suQsiOblKk8nA0LKYtAVH8IkdWZJtOeSxnydUl8BTPPRfVuPLrqnaEnxJELvZfvjfOX4zx1EGnp
E0UpJon9hbpc6e9dfRt3Dor/aCH0CAZmPaBzm0kl436hzzs+QrZtTbTRaZYRFzZtvDD4OhKFfGPy
Z1AoGxI2O8w1Fm9PN2y9dJwGAFdAbJwCWo8PvbRJJQGp4BoAJuU4mlbpOemXBfWGG/5E9Z8sPYYi
AdA+mvSPIbce2ppSeiOit9nQyWi8Sn1gmXYKJCys5U+PiztFJ9wMPMZBuzEZdBDAR3a7/qEXI60Q
VnPzbburIO2nSrfraLLCmtlLSTnVkVXb3dp2G4UdACTmJOGiUrcqvVfOIm00AtoUUWU0y9xd3n41
qNOS9pJi7FZuFJFOdOlAIJDiZFPTpt07yBe1uLYoEHPn5RXrko61ULaO/5UxOMo4PJwKedSKnJEp
hBjQ+kPeTjUd0aaEzRqB/iuq30r8SdgJMEqaW8WCqfgV6FwLFnCNS8Z2KJRhu7EKlg8iXFbB3kTx
4Cn+qWNOibLUiVGc8A7rjHaw57d98NsFJR/c02QjV7PDk0e7ORPH1OI3fxkOCtH+bAavgnGFXi6E
d/bUG0ElHyU/QmrftfJk5t5sdKlnuNxooly+K22kzl76AhO2u1IcUGSQxAJmMAWGnGgCabYklRSh
RJrz1CdLz/6F01Oh+ng6JpPlV9WNUmWmWcmPEXxq7I0DUXx49jtHLt+mwy6oPulN0PxIGRln2leE
OA4d9US011RS4fLX1G6Yt6xg1nlUwMjwUjyBcTRBcIdi4VOHeOxmVwSR8ajUhOMRM/wDltcjY4wJ
UuEuFcpGMsJJEsqzPO3Qd/3J9NfIc/uGtWqzl9WDEVOg6dsq2sEbT5JuHfN4+dxXdQKwitkh8CXF
mDkybR0Kc2NbuOecchnXS5+sK2RFkne0va8RXiqjFW3lS4Zy2YM6llAAEdlrwfL9cpRFBhyru3V1
MOmlfYo5IsiNWTVsLOeBXDuqt3TrPCt7r6e41U8psq/st3R+NbjF7b0fcAM3W0eiUlw6iAttADHA
2KiLaAqqI9MtHXmdWb7d+kXno4P2UUAJN9qbSN7abfBdVfMmQL43IAX2+I+tBoaENbLHbpvFW0H1
7Ejtuqg4+p/UnkDbJrYZMqpapVRtKW4yu/4qQJDWubwq+pXvr5vybBgPvTtkwBhyd0t+tDpsGmZD
gaCHGNhTgTtxQHuS9DXpmUqhDxOIiYUG+MpicXUvva2u1RhXKVwJaGsLd9qg51fJHbKTalZD+7Ag
hsY8duaYiF1P5f4R659Kfc5wdXVeM7WgfDvB1gRRjvizq++ueER87z22mOxkSxNbrCVmcnq2pdOB
tR2l+Jb5mkPCANxr07pTTYpnObIUP7pqJcY8dyMnZ6XZ+YRdCHSHBS2OYm8wbUEVmxjdyQzYLulI
42zYXrnCZvMZ9lc7Ze3aecreVECFeG8z2pnKVrKQuVvHuiGrNl2Z5VPuTr6+TnR21PU5L8tt70VY
RAkiRssUu8tSXUT+KhNb2fi00+5vsL7liNLCYzYNDKcfff7FqtFoftNm5pYg3tpgNZ76KVNkqwZ4
Fj5F/WkxQgjtBFmgwz/cfK8ykTJcfSayPcLkqdIMT4BkZJLxEfkTmTgQSqO8mgekJqom6F4eLK4i
079CYaJatih8YdJFVwdIuxSwqCuIZJe5/bg54vRIQMokRl/qShZprS8xrtdIp7sKlR+r3Gr5o86w
7SMvwlaH/FaBatOjEHYZlzuWtxgqMXP6RVyAfMLfqEnIT/SHAduFSW+cUfEPLMvMkyKKJfszBtpE
IAX4Cf2QDZI5E/beoH8pk6WFp8DH1M1M1CSRNFoazBMtZWtLh/rfNIghiP4b8LVq5bq1Tn22l7lP
R2RQ5r6d/KIRABmBYzclDKNHW94l2jLKDgEjxy68DNrb8s8kJDJOeNjwJF2EzAIhj2dPLThhVDgN
1rYi1sYm26heBdMH2bkRtvbRuGggAYRi3iblGlvbyXZVpmj2xxD/ariUooaSnMdfX2bWPTN2FXGl
+WcI+rNHWQF3bGgotXQNMG25DLN26mJXEoIACb5EIztlBt5YGyckHg+bQUiREWzNH7GRsA7IcXJq
oSrFvZSyDtnXA4Vx9Rw1oJFqzxX/S4keNpZGmTwGm1u+w5jjkRBg1lfbxeejnGFGTUTXbOL2S/Lu
ZNvPC1Xh7GFRZfGDiGXPEK5ng0Ubh5oSv2g1aWlhE+RPATgXBA9K/nQ4aWVmYf4d6Z/c/jGU8sU7
zr4V9cvsjUkhFztJP3vWEa7BRyuZUM2ZmXUOiu09KjAIYdjO6FubPWQTVECnSLknrDv6EFQoHK8y
w0IqfXpqOJGqfGMzJcqHat2yG3BgvwvNnNk2auoR9ztSIOqz3GewFuxFgCY5PfveW60OEhlldjNT
4q8+/Gvbdql60ojxmsgKKYDHkE+qUHgqe3+nd1QU4N5QA44CTRmA0ICIN9CDWa8fI6EuGjcg05f8
GBQCEjdYngCFU5+YrFyyHCUYWgmNlGfcNAZlNvVYVgxTTQY01P3YVNQ1sTNN/qop4wa6iPHWqaiR
ymZrcfVK3Fcmyal8SypUhYpaK5Q2BXIF1zvKjNFjli9RVtyKmgQz5QRtnHUGLJFV52388jx+eFb3
quVtyktdmebCFjulefh4cRUTMew3gRwNYm6D4V5BTVRhV6rqSdyecioHoe89w1560SkLV7Z3KAOc
UtkXdwM7kC1qDUjtZLrxmD660kNHuWGhDSx8OgJFKcz07lM3vd2I3FVT3NeXnsG7Nm+IlsOWjl+c
8AHx63B9FPSkMIRJdiegp80xr958/8zuEJh1w+YvJvjJIk6TFnIYNip8Qdk5a/W6J9fHzlmNxeeA
mUAVtOc6SNfkqXu8Jwa0KVL2/Poa08eQA8tLqcGC+JXYdQkngWq7wCpqgYasAZWSbPDRIcntAbia
aPz9nkaQWzl3z0GJ7nCujaU6HkANu6gnXw3HYy8Hd9PDxoBInNy4kv+pgErki/NQrfbub0pEgtJU
63ggb9QfC3I82ArIQqF9G+alkBj8I5CnHVISa6a6kPWrae8yw8KYVKNJGrqZUQVsyKfEM9cZ+gIW
LmkOEIoXSG6PJDGORpPe/dPir0S7Jjk6f8T9NurAfG+AG8W69S59G9WU9utYn0pDiBStAE//GP1Z
WLAHXMa5q0GGtt2zSOthLNLgqVBQEmyc6iuEveprIMOB1JdhRagdel/9asoHcgo+TPSLprmR8gdh
XFPNxrQaTA2mDlZ4TfOdjuUMTL0WHHw0+Vb9qpt8qRgLHS1HpJKNMa6Uy4C4YkxeZbW1R7O8vKT1
i+vPyCEwZew4AxvsHXHaI15U6L8mJtLMh+FQ/7npRSqDySBOdZJsG/YHGY59Rjtnhy+2k4M9Rbhe
aT/cz7OMGLyQTWPjWk+vU6a6qpBF0CADQM9K9BLxk5EfLSJYi06sbOLuQghbDmBSrFq2b0G9z2wm
OMwA8CUFuHKraW1eQtbesfxJ5EEBYzjRtiXjozgnUOPVwRniS+CojEiDhQ8zb3ViLkGcqGjg+byn
irFGNsTmhokcNGU+StAToiNVolt03c7vH8JVCZ8jLFzc0equhfROOO5KnDJq3hHrE0+Uak/1ZYIh
VGVc5S8V2bNrgYo/EFk+KYp8ItP0+6G6C91TgLE5Rsd1ZPgqO921UYK9w4jKqo4+OYrFCTlI2uL8
oebl3qO3aKyb3dt0Chz/Y/VhzAxrV/e33onnHepPbok2Wib1NfSXVf6QWoXdxyVTNmAYohwC88H1
1pbPZmTjWwiP8fnb1lLPx7FP0pMoaRDZlCDko1ryUUPOYo13VZ2A7Bm46XHUmivb5EwaGMmHFEhb
vVgonDyxvKkQmCLp84ulIu0kHHbtO2EnA1YuJBxk5phzz1+UZobbctWnrAVQHLfLjDQNl7FsvS6l
icohnKTbXj6EIwvgWDFQrP1wGjUVah6Wt2O0bPVXg0nxlN9SmtJfFvW2i3/qzCQ0fs/9oGACQNXH
MjE8Jl4xd9MrznYp3xLGUPoyxmQVGTy9mT2HG7AN/+PoPJYbR7Yg+kWIgC0A26a3EimKorRByAIF
W/Dm6+dgtu9196jZIOpW3syTWbwMniEdrBT/OAGdIqgwB52LPBdlDDdOwnqJ4IvOTQHyUI3lFF/3
yNcrXmYc+whA8bgLxY/Ln2vE+PEOhT4t4LlI64m8ainfIPhpxq9jb/X0gkUrzzcj/jEskw0477Fc
dKxewugkeRyb6hSj9hTdz/xvLqK/ieLWnMSDgLRprRzvqajedPbLxNz2M1rDACXyOkW8CmfLfPpG
nfFG2QZUQmrdQUTh81uCS+sz0JYHMa4anNHu6C/yaQ0P0qo2bc1OCuK7TTXfNPwoiUnQ2FPNgpFS
oW3S1Zzjf+PCpuf3QuwEDocJHXrS76reTYL7x340vliy9TyUftgyQ6z5KyYQOY1nTcfj8A77IjV2
TfSD9fyfosS9d6iePWnm3vFOw4Slbi/D94ZwiHuhi+Rf7ew1oMrYKIwbSSsz37rWzIxmcweBdKFA
MnkbLBJ9coqKpRZvzGYTWKdcrCDAZtziwbUwCSV0Xcvb7PD0tJNkNvHlCbw2dffpSMwxOXnjbtBy
hlitaM9ZoVUr3+vsVzdPO3YUEI7NxEzOeAlXI4s0auWa9tRnN5DdKywQ/5pqwOhsP3sOZFYL7Qv1
moAz++pDHRPBTLdI7Ahx8OEo++oMks1mxmeY77wB+k+WLN3hZLWUeMpVJwn7cMLC/RlPaX3P8cDQ
7WN3r0HCs4xd1h/ey4bbPr5OLtEUUjPp5VuE6pBx3aLUY3z2spMgaYdFfOXUj1h7K6J9Ne0yDVsf
fKykCzc+ptMatMPwSmYeQGs8cpCrv5EKAezdaGSm/xryVETsXM49VAxINgURAQ0Zm9JaHaC0MUF8
I9hGs44Db3B8txnFJ7CwB73Tt0GIRbnXF4npAnuHA4BCJFiKaS2hjGo3AjK1mdx8/PVV/lIb9xoH
g/wQQFmgtzIDkYk0Z+oMYRb5a7dcBEe8Z/yYCLr/FD6JTMDfaUhdHCf+GVuucyG2FpK6NEYuWk97
Fuwuzf7Ocg2P9Y/JG2y0n13xU7azxEyWhBAqWLvVZCI88YmaV2vcglXipGnsZYF91ceQLQkk6Hq0
B2HPawaDmcZ/rWP4tzAUwMFKnOchSraJ9eF6GJiLgRs5Go/6KLoQZNetr/DiEmFBBbX4hFJt5/AC
98mqxCxgTeJw0rv55ko3CxL193w82QxDFq7AIXhzfAarKttVao9hHavAj6sdQgzHGnXabBM8FodN
9zyMZE66HEQQk2K+mAtM/IRDjEABJsRqMgE2HQp2oaF1z4t3XeeDGYgWo8UWAg7reu59isabCGvC
Ecsx3duUfYTeR8NLSJfSWDb0EXSeDz7hJLBcZW9t/+3o2zHbGHj5E3+f+5+F8yx5lUnWxviliBPs
K/JcLL34Hv0jsDxhI0hgCdC0dYln+5YL0d79nnjh9+V3ldxc5xjUTzZ7mrB9LxIowujuBvYvzThP
cEDLbY/FbtgK87cgAdYGL0320Ir30ouXyua6gqkXvzvfpEp716lLKu5hX2JdhlCJ0cIsXmz4VSUL
/da3VvyLzSt0k60C+R47fK6738rfN1CxmGr76KVWb8wVGVHEkgu1BmQ2mag/JyASdF/KeY5i3Nr9
q69tHXFNhz8lb0X9E9Nn4ibHGm+SEXPxM3+ycQ8J7FzyyOsIiL7L7cSKN1N2a5my5UR07JmTdj2f
2mX3BXfw1qk/m0WAkL8NMMzwHncXfXzMDV9AazVcGSFcl23Q28kuTkkOjRkcccaGbhXFYXw1LGpC
4pz0RtJnmDhz5JisfSvwazngpUR/6ahEilp8GNwhfd768cXq7rJvlzXUkOG3xuEWEx5zBjpdp3BH
mdkq0wjBx79c9JYepMlmBMcR2cuZDO9om1Hj9RS9aTajSDCxCQZpyfY3JyQZJc7K4DXt06INuOMd
+/wm8x5l0m9MfKQto1EQbzPnLQp+xbnBpamD/fn0dmXzJBT/w4GFJ8hjsXIJT0Y7sEH/FL6DaDoW
Lll2JhI1vxPsn4wTLwCfEETPbgaTaIZwX6Pwy2M85rnnPeZrlAkk51hnX4NtiteJRw4LoEPovNTt
MUZmLRkz9iHmF54V0ZwMAfsNCK8bvNbmWaprYBakQEAVEU+Sxi9r06VVrvr6y+cvk6J4RXDrqhBh
SH7GyUm1LyY99pNYtd68I4evPhq7CkWamdoe3HXHEWJRrYKWmNR0i5wF7eo01Do5ravwNavr2H+6
Bo/HewrzB4ows7S7Tzw6CkAIKO1EcMiYCJDGrH5heroHVxorFR17eTd65NvyplsHtHHdPQj7GlZn
w7oVIerkuooOWXbFq0O1HXWwSzs7o8b/K/qnNH62oWfI5iOVGEfjg+NRy7cZICrJEFPEq2PeipQX
CxaVsnn03LMaRJY0XUncdanJMSOuffQkKRrOtcdkPPntirzE0mm+u+Ce2gOAHdqkgl83foNAs7Dy
Y5zujBK4Lf4qSqhXFAj6RG0bOnsyE2DUKXGh2XHlNfS1KH18fckOLhigPNblp2wcyPy8I/IdO/Mj
bJHFTP+pRWPlG34ruOFPClXQUMRLeqRRrK1MzprQ14mH5zm/EjzCpbc3UdlLGHkpZomhnPBBfcsB
x0qOrJzvMuMXP8k/DLYxX2VTj1e0UDL5vZcl3QPIUy07W02yDQlH+lrmfllWqtgnAyx7fr5W2Z4q
2jR8DG2xcYtLRlrSAPQwcYkbGTAoPp7zm0q8mIgmsq+vbehvDVT3ksh4FbwPmKOK/jXAmxrQgAwI
sIDIPzl/XQ3tGQCT+gyioyoYj2K+4kW0miptKfWn2neeJz85NirE1MzpA846QL8I+Yh72KO+GW05
T7d1a76WgEraIgV/HH7bFuj2+Defiqeu5v3REwxGswpZPLvtPhDBXitJBbClt3wupPypOSZX1j84
T9H+kDun8WCrDbC4oPipY2DyRbCu8h+LXszaTFaitbHZB68gdO6OokvZbdeA9spyrmabodz4ENuM
9WDlM3tytprxrva1hxYPuyJnjZsQHLKG8K8iZONtjSBcap5kmcyZFN2oll4a0LOmpjrSyMKyo2Qb
FdBYb93NpPycsI6lOmsR66fM/iLH5WcdoBC8hiywsvSR+hmftEbh5V36rxEr47bCoDV9Dc5Kx6Mw
/vklzpX42zfeweo66Bp5DQRI8V0Q9CnDoFlWcNus7NjRUdeKG4i7Ajhzj75tMOVwT9Krnzg/tOWn
Y13oiP5XWIdoOJQFMVe0VMqPdlH+PxKDB21ZMwqZ+r0P00WDeV3kEq1ELUaIEC3Lw6Y6tPahkvTf
8YdXyvk3ACVutJ05kBFX1pfHJzibfw0X5QJ7ekUHkxR70TMl1+D88Y+ynBKEaMIU/mbn7YmDwXMB
fZ3Zi8w+F9ZtIEQp2fcY9i+7eDs4V9rBIA4Xb1oybx4/lT/LR5i7/1rUKw8UCuR79k28U44meQWe
kHxATnV+c7Raz2I6v8rqKNjzimkTp3/6cNLLm9MexvwI2QhjGCor1sbWfish2Y/O1hIwmRLrX9WC
zbqJlnu7HuAseQ5ouhnuXfHAzteU+GwkE9ObQZPTSEmfyzuE2+C8DA1OruTLlL9kHY7VF6+6OvWt
Q2AZBHd63j4mdxDbBy2s7wqw6wn8Q2eyYG7hiJgkrqyz0g4Zo049XVP3kIkHjdeLCXQTyRAALCBj
8qh/ivo9HyM6zF/MyT0BkLTILGXcu6NM+6fHfx0xNXaDIf4cChIkPuKcw5XqAr1y1qMdb4CmWgB5
yvhs8DotYbVAtUEXXQ7Ga1egEGH40dNv2X/6mE0jdgWa9cjNrwmpzThb+i4D+2SF/b+6BI1U3LEK
+clfS40jTd2Gfx3kzW4oVaC1p+Cq21CqAsW+lC2GVjZN8lqbrwZFVE2FPVXr1hMLHVGyHbYZT0tv
CbWPJHc/oy4Mb4HhwmrvWfMTwNuKkElb9sCDTRIcaZXoQWLWdAZ/zWew2xooSPlbVMAfJo3fsfsp
cfPVRnJpGjb7AV0U3rHovjwQisFpstgF/Yr6KYe0oi6kXkPcFiG/y2soIGnYigfeUnEYjfjLApZ8
uCeGEAhT/XBJWCr9RcTQykYA4iR1B/lhYWA1QdjX1aG2zgC7J91eWVzbijIF076ZOBvQAEtctg3o
V7vnbKaIpCjFJhV/bbH3p3XEG6MgOeTuIuszZMEcCPyRrCySYZvlLDV7TKzdBF+WD3aKIb/gBrVL
2k+2I15g2b07IGAieXWZR6LkQetV6NBHgQ0ueJXVLaB9wHe/wvKlIgQJIGhBXQSwaR538eqHznJg
a1zBVOTorhDxPKRWwBPm/6H2T59RzKYMEf1YVyt4unyf2TRVT0Z8hezLjv1VRx1oPNZ4BmNUpq2s
xFjaPCou9sVwTYmynvwp982mw7ylLRofKkudZiUc1urdraA1aej+WCxyDttbj02FrP8yX8fF+eSw
dk6Y6GXyLMg5u3cqx7h1taS6XwYXYQHF+80h4obREDoiPZPExJaivmqNhm4O1VO7hNqxdE+l3PEP
DAsXfgwLOzihJ09QR2T9CPMt4Ps5zDzwy8DCIuaF7xY3yNjzK3GMDx7XzIZrjNl8uNpx3g/5/DbJ
NxePyvSrUWlUfEj06Pk2h9LmEvkMixW212XNt03Vt8l8IzEXmrtR1ducXaoBMr9nJ8mA6zuSN67A
aKbvJDepZCaKGYuMHDaRXOpw2EbM5CbeuzNn1aE6alr6cCuwDCfxtBwKKnmLcyneZLoXEi1lIDbK
seLbDXveld1uhUTioLja2cTsRuiKYolneQQzUIcoWMZGY5JfY23DFbcYTzVvXRfIZEZoGuwUb3og
2QZIGkqS+zPSmhzfE8765B4FH7WzIujEPjQWJFgoiG8Mf23GCOHWwKYemvinTPCjQDLMyxOMGtMD
YJIuVL/JWpTPDf2jefhsBm8dzQbRqbICZl9zMXuIm2I3sEJhs3L0a3nVJBdVHZcLTjCwqq5P06Nn
YGyEt45Wl/P6Mw22nVO3HCi40TTtGg9EXFtIEz73944RjbMzYdDSW4s8JHXNeCuYdio+VYmdd9zm
ZrqQebf3S9IQgaASEH9K/SLUzSK+M7LlzZxLam5ynuR44GLAAZjjXSP4vunICzjauwGCNnQxixrM
uAQU/gaaWtK3CPuByXegZyKecT0BK1DPhYPO17k/tO1Vs7KF5mwr8xS776LA4Mhu3LXf+Ngmjsu8
MhYaZkHZEQWYtTwaRjp8UuxLEF0qRS3rk57DSB489ssV052HacJcjxi+MXFoJvtOQAGU5sLXISfK
Cz1svgw0AsYgQRdP4ZBwRCDEBcgJj733H8EQTH/mskaU9afDFL0VCp4MACzytqu2fJf6qccxa+Io
8Q8pkTybXFADE+BEgZZAxjLBmpaYOEHjlf5RAfqMcUEE7+U8YkCFi/U3h1BduC+Ha8TCLYv2Jj0l
GmyBsN9qPdUHe0raSCFYLIRMheuZkbhNg23Wf/jDvdcuQ0VVCiIF5GSLT16yfhjiY2NQKxV8l+HE
MsBetcnXqOs8SY9YnRqigHUERYLDN+f147h3g7nIUZy0dBLSJCHOLdlLnam7T+6OcbcZOWrzFkSP
aQTP1L21EZmQ+qk1ARe8qvgzi4hg+x2lZ8ZR2M8df2olLr24tu5bNF0xZ1F1hDmrNwggzhTW387j
KYbjoFP4raJ3zf0V2mVmyhdPdnrQCAENWwzfFQ6HWCAeBD9h9VWLl4qbRdClUIm2TXKruAWKZzEc
ehKC2asue3x4HOn5cxXwHRrOwrq4uEXl3Jbzjr1iCNaaw53kK5BsYDVtlVd3l4jrmHyUgdw4GHAU
QcJEHtj/uYTgClKNbrn1bcJBCAh4kztKaEFtTFeH9wSddCp86Zg6BEsmAzYqLcImjg8dw2gP3au1
o1XWuS89/73J30g4AGiprebs+mYVclWwAUCP2o9Dp5hPhXNXHxrtU+drRXk0kMQuOkf6LmL5X8o/
nJGBXHf9utTWUzNBm+Gh0PO1Uxx8RWWwe4h0Z0UzDMIeJF/+SDOkGs371Se5zoK3Btfn5MNMg8Za
mEsTqUpuBD98UfLi8oJllKJqcC6wfJAxHk3yhe0xKLejNltdyMjgXLjnkprEY99faPtR4Ypzuq1X
tOl23nvuHaqo2jaRRmFbj8eEjcVXp/YNbrD8s8aJULqv7vCiDUc9fRujVw33atTuDOukIw7L16HZ
mWIb1TeJkYm6u9L/S8mcqUtWfefmp0zJit7wGcqeIZosPhYdF/FMfbblyQ5vsn0M6PCturhUBArM
2Vbi4PcslhKoYE0nHPsPpnMZd+tWftsUxsVpw1G1SZi7plPUXmgmwh8BeZG6P3ctqwuG1pE7aM5i
quOXFrfEP5bctF33hzh/OECqQ/UnTGFM5Bh1aoieTNItHJq+eEKhdJ1DlANz50RPz21zA1W96thY
NK5ah5pYgvjlUuhtNOokeSp8WuNv9rBPne9MZ74JXnrv03EvNZ8UPnmN0gp+gMEZKBaa+0lrBrxr
VeEkP3qYfeSD6D66q7WY89EpU7x+VdVaykcPYkQlRBlYP0BgmHcDoAJOdnnVqmMevvLVXtnjLbE8
rEn5V5FRCtkbq5GrTlo/6hKQNAYN5wkMjVvTdIuFzP3SCKUpRxLl5OKfqWUzjIi6wcNiDyS74m3E
f1Cw7QW1ErnY5GMTXu/knxW7MtbXyAwhhq1Xw3u1tC2uyAGvQuleEkrGtIqyPunAhqFUCM503Her
yjrSBrbOvZ/c1u8dpbEiAi/YRtEGfnbE51WGHVLBSWcJHBcv0KZFn6/zYdnTPmsFG9tnMd6sfEBB
TZ+tIvQEC4Pq2P96eU9r4KeH2VVHtcAkhg0cFzm3HmWhJQWIxHDHSqzEXCSbllLI4cNwTh3r6lZn
TucZdD+ZTLEzxU8zyE95xNxMTJbqX2atm+ZopBev+DblYch/50/DoGvUWvcmwxS2EAM/Zr43EnM7
54Iyc8u9MOMbwz+6ATbI44WS60R3GSuolMlRfVyblmak7Ks2J67IM8I7yb30UqIN25z4NasDQyFK
tcRTkZ8Ria16kwbU02HZKLETkOgkHq1rMHQITq8rXh7ZRmdTNzjz1MzKbR/GyVpFsNMQ4jet9hYm
G6PGfHJ09Pe6+vBIMRe1z/2WbSo3t8h8irlvO7BUasCGlB92QF6QIf6l+KPH9WC82wawMBJZNuN7
PPJ62GrTzUMbsp+w4DuwzeCvkfham9iKO4cZlPfwVCwjfVggx5T8Ns2wOFBfR/OcJ0/EVDp97zt4
xz5r7WWMXmQco375Oz3Ew5J9SdYmJch3J0Qn4DZNOB5pf2eMwTbKxHProb5WzrLoqVe0zm4VEbPq
1qTe0Ch0bR27+2y896QaBlSTGOdXN0VMZJts+CpzgoUj3xIAiYH6zi3XR03PIAYY/ZPPCpwOkuEr
j55N+yCig2V0S0vVi9FdC+s8+tgNQXB19vjh6sMnX2rqdxuyuRS5zn7+1POfbeyFLSAcErg2+ZFY
EBLEejqAfPXD7mi5TzFwOQXMiwDDwvbgUslmlWYT9W7gtlClQ+EvatJBlrYpqm8vggz3nbY7Xndk
HewK4NZMW/9qrRfTuGXBRzsfmATMjZumAL9yk9S5yKbORfbXvHmaq6BMoEzaydff/fRkpiTk9zry
gOiJ2uMF0OKP0KQNbEJqDgZCsUQRFZaiQJirjsgHh0nPWIMCexqrl6R8bdXcfyY9WACvYmJ4kAV4
v4L5CJOzPJXxxkKgzCuTrSnclvThFu9B+xY7P058wp0HMu4n8M+B9zeiO1sygYLLjZfUTv4tku8m
uvYankWYRE8OXpVqFVnc5UZ+OmBXhGZ5bHGqF9QCKfKLyOYZeBGfdWlh9axi7wQiu+rgDoeZSmTO
DRbAmgXMu0l9J4R0co8o2FWG58bEDTZ3B72k3nsUnUv9tZ8ORXizDMLB4GMA/lHqx21vJXNGDWyw
o3GQGr6XbcNznQbrZtZXPgfj5ha7EDMTGRZQ+Kp4mHzohmKbwPg+bRu1L+0f3dhWBGH6AR1ovkja
H43c2CnpNUnf0itfC6AQdvyITVaR+zB6qYaPKrm6BvPP1cswuo3fyv/O5/s2POn0kPQXs30Y5b7C
cdqTKl5xmxDFd4IGEo+U5w7HoaGy6qvl1wavADUc/9DZR+a0bRV6i5b7K8KTVW4bdvjGXWk3+Jtt
TQvzK+sGHxM8AcGRhkT7nNOZYvHyzl50MLTKf4nM65S/tD56Y78wyULigvV6SvEOtDyUzkl33mi5
ZPXr4J4l42YhntgvXtdDyd7mUbmOPew1a/wYJlUa2irh2uCM58x6s/WLzzMcqGNK9RJOKKXOGvoV
dyFe7duwWqft1pIMF/ijd7F1LIFCjN4LTZLV+GTnm6E5W7SvY+ejvnxSyUJEu0w/Te7a56KWlBSP
rRvr7pFmNS8FG5OR1hYDaWN0/gbCvvguFEHyEF3WN7ZeOKP+tulwjVE2hLYpzX2m0k043soAA0Xs
4gbvtxU1N6XG0tlw0Awca6nI60uYTUaDo6BzDolzBsUQQNWyYmJUEf6HBG2aOCtyUIpkU5p484tD
Q/wmm7p/kf9TFynzw30mQ/UhCPxArS2QdSM4FLNCxOjTu6IrOYKVzxDuuQynBmy5only8+nJYblU
xrTt1WJnyPfS3ZnRZYziTcG5Afentqh0MDaso1pjkyZblV5cx1gPTntPuzHHlUdXEiE31mIbxCda
L5LD1MMaG14qPKw2KSlMCQPWJcQKt/rConU2h2Zt9GAmZLxOk6MZnEz+cfr6aLK/7cyGnfY9d7Jr
UmX/O1oRAwftY6ZHkwxeTFbLuXBoEBmmO01YPf/vBEa+ehUzdb/ZJd5ZYtCQno7nHrOAtxXac9Tj
jRtOYf4Myb/gZRQxFNsw4hrjnnG0Rz6fYiqgp9CxFduvvr5p3AG3rJj2AUZyi9xXyt8rHw4en+SI
hlXJ4cPl3Vnr3ndYpwcdsB8xQKdbQj2mFajGbOHQHcUBpQD2a6xhiOSojAxQ0FwKCobaJtn2lHeM
CN3uW6BzF2YhZ2o3S79R5wp05MT9h5oI3i5OuiL6qgeEyheeuxyt6LumFrqwONdSZzZD4b4It13m
LaZwumgY0vL27rSfNhkiL7tr2PccaS7HYFfUQLMQfhPurBDN2WC5/3r+LC0lK4cyOo+bibXJFZx1
kDTxSBeG4KLN63GEw5XGjyS6EX9gHcbqtf4y+nQdkmOTAAidDlp0+5kMkHxxIfILoiajyhvZy6zZ
Wu7cBpSB9lfXv4XPNDY8IryhGlctnYo7F05f3DIj408P8PMEqCMW4h5kiUWNn2DEpmvg9CJwH2h3
ZbpMVXu3fMtdarK0YDm4v44nlkqArdC7lbIM4B3YmCcii4JFHhcjXlNzw5tdXXt1lYK2+/jPtq4m
f43GJWMgLwrrwZg9a4TKlU0sdxA4adZm2AFrpGDwmCgICYD6O4AnlEFto9HehQ3Z265d6hFVIelz
4McXvfFWwlKbnknJwyPaDxB/Kd0L0mct/5syfSN7Vkp4/WejGBJOEEMbMwHD/QrEtqneFX7ywJm0
GY3ZDCMXDhe2gphJStxkkmTBiH5XPDCBQalJ/ChKzCLUk/r8st4/abipXYegN8B1VjuUhssY7rfk
MJrz9h3ukZKwPuqirZgmv2xyix2W91qQj3U1IicbodEYB3O5JPVtgoUWbGPsouOFMO3dcJ2AxXBN
Uu04xTvFfZOJ0ZYncmNGzyYZE4mej2eb1WrxNwCKtNEuAvj/Xfxb2Y+0v5lYhErRbdNex2GpL1ya
EQ0NqQZFtStH8nVkWW3MU43bPCL2HglDg5XGTz2GDz6ZRTVCldfDwyheNbXV1ZM5bIGRpfnN4KAk
JwT8m3tlw05Zk9tqwluYb22b4lSsqyFrSnaYpoivcnT5gyGJaX6/04W5M7zvlIuupR/zhiCRhZVb
jPl1it4LDbhYYe4s3UdGhMOkikPIhdjBkJQF9nMWA/DHbT/C5mEklmz3Wyvb11Z1Nh33oTAI9X5I
oY57lkX4KOenW0HaqQPQOeUlbQdOn/m/kVNeZchz6XLA5MW+JifT1pTRk43xohDsJN72/EtHebeN
N35YBPnBRPOBMdyO/FtaXbHBGsVKQD7Z5BYjwChjxTYaR8lWZfXsONTA9PgbhoXT0BfbANeSa5Er
jxN0hhlG1UHj7mzydLhaLYI/nt5BpIHOF2BBSxxvo5S+dgcY0bqoNyJQNXWnJCmbyEZ6oFkisMiJ
B6xkTX/aev4IuKZetYa/iUx/U2r9oY4UK2D2+UFBkj82KcjkZgWB1eGByXHdWNQv/fpMUpY4dQaa
byhgIXRr4YSYV9pu65p3L+fv7KfHyEHq73tqcCpvOTMw2xySR9kd+9rDK1zRCXof7JqcJU1bvVoR
HyA7x541YzisMUuI8SRThw6x3lmLqj7rhBsVDi6I+QRidpaSfzQb/vrehPCbLBU9vfPP6divxI4M
DuLYzvc99IkIVvIE9ThDhommm0qMVTPHkIhMeUBD5jS8dPvVmN7+902gxQucC4ZZnQcX5YQYt0Xz
p2mNz3ouysOAg6/ByBMUSOpNeNGIdUiWwRlB0lhn/0x7+j+tIdLk5U+VJS5Q1UgfT3xZRs7mMlxp
sl/Xjk+wo3pTac7AF62jycD+QTh8DN2FCpByic9FxufU+n9ZJXZ2RFNhma5SAg8J+tVk42foGthD
+0FrxFpaegsCOq9WzkBfAIlt6LVOVF7bGrGZjiKxHP0wP+veDPdKs2oRRB7GyyLy1qYujOhgBpyR
lJZzS9cs56A7pY9xfMiT7lEmbqDYcE8kPUtmB6sSFg0LLJvohGk3aTNN7qIQGS9QVQt27lKV4D+a
fACxX4UkepTmQLSFhuDlPuulOBfDPxcrJrnLod6nleE7fOebHjSs6Tuo32GA6N5OVg84OMq4exlh
nx0SoxpY5Cbkvlo8EXWXO0unKPUPejHjTwMHxtE1AhO8djnnrQCf203ID2Jb08YLchfWdVKfMvPX
NchwlHEO2C7u+YaFioQry3iuXbafEHOyh/wo7dh+cZw44lpqkQg2A1neUxGQWk2Ejb/Im2bMSG6B
JGyKD6JuPkuNEFKKMi37ZmiZ/qixHh+S1K6eY7PU8WVIGgSxZs57t2biXTiNnf7IeuTBuC2xIGhx
7n0VddStFfy9pRN4LF3awt5OuoMAPuUZ8dwuBGdHvihOnYHzp3DSi8xzgOJ96PvRVha5MZAMGvgl
WhZkTFhDhHaSjNPvYPCg9B3AvsDu2MxHuWjPWELSZuF6eXJJkWncOatsKOFtg4T9AoZv/zaFnn7J
YxYDbdzrh6o2240xEBpywqk+6r5oX5uaFsrI8tO9V1DeMQyRfDb02H7u9YGCPQ+YBUmK6C1uFYnB
aeiw9guXDvhpoDbMxjMrSLfFMWWehTWOgF/yQryXumntY0JB1HCN+jLumV+MHhCbY/JGTD2N6Kkh
zZveuH91Z0rMk1m/BNpQ4GcI9G4zeiGPoZ9zSvAmxajWtp1PWaHBS9QIlE2+JzVdJOC5jLoAn3jL
NDG/bFQS7TW3Hld+qKcnchv1t2cI+8kjU8zE1g0TvOnY5pofN6m7rPzaXioJEauY3YqYGieC+0lz
8WWVkvaka0tFXMtck6B1UWoA8jVzWHcjHEumAvx8khtI40zxqmz9+XHrAdHYJtdN0iwFklbQWNgV
Ndb04WDrPP7yVwfJeWp4XMGIyTABaBDpM4yKg9KecV26x21PxZrDaR/jA6rOWEvBS6Z9dAUbSVqG
TxNjts+rJ8zpJ/GPtfoyYxzHEFm8/LekYDFIYdE7rrOevHDveslfqRhXh8n/gpLFg4j3P+43HpIo
eaunoSyfPBJ0eQmExY6QtMuABkBml9zQH6IE1iaQynVhVYdiqMDtFOtpZjjgGUPfU9Omdwjg0jxD
Sf1Ub1N9K2A1u9ty0jdArZlwS3wSLelN/aMjalL4JdrqyW5OIG9I0L3lNTlX8NU+eA3/1+eQ8Qgh
2hL0V/qSwPvgHd9R7Jo0wR7i3A/udOKL4tEIdZE1Q3OW7Ejie7hk6RTryHFuI+t1ZO3ZBfUBCZj0
ZL/gfQc15qOPfvF4hfHdnM4+ohxzyKI1vnrtt/ZOSmeUXSt4OHMgKrGJXm4MMmAFT11nRyflAvlj
UqIJ1t65alxowzZ2y5liiQ3jy/Sp8pl06oOsVaUR9ci1bdjtwulXNjHTFnebeML/+9u5jPskqorU
XWnZz2AFhJwIWSaVJBhyTajkHDzGZFaMafam2/6/oAaz/6AMGK6U0B5ttjYZNBMEJsuDN5C+pJQB
p/OmkV6CDl0jX9esegGIQq5zuPPMjchH18bDQcwsroAZyeVIf4xSZAoi2sNMwzh6NIebDSAqvhWi
GBAz8q0GWdoOs/cg6JamwbomJDFUQFc2Nvl0bBli8a7NoduCxpd8ohwnrdEM+0vv0sA2siF2SmCB
eIaMcl3ivs+dEU7qQMYdIOy0GlSzj3h6G8WOPdgEyYSoq7mbkAVPRHbP5vVVN/2Paq8Gb+Sie07k
c6+e/ofC+Gy9nt3ieUgvTsCCktV4F55imxrvADcMTwA0mLiBIci2KD8FAzgIGsS0TStgy259a1NV
R1ff+C3cM+5rrPLc4GGqo6tYFlIKE1PrlisWDnwWxNuw4YErc8p2lfXnBtBn/h9H57VcK5IF0S8i
Ag/1quO90ZF9IeQu3kNB8fW96IeJ6ejomdZFUCZ35kr50fSsQ027nHJx012bolcSYwD5QOAZDfLO
vS/OkrJKWCbLPqCmAXsDIM4VW8MCU8NSZLduBs6jvHbFG41+nQG5mkKGmqQGG3dDvTNhCTonrVd2
4tVIaDVFr/GndqHFANxTHAIsx/GkVg6Toza5ahzmmmyDlq1z4HDWEbaI4s2n1rSQrB4O/eYdJQne
nq+oHe5T7EMmcQaMlAONSOOXwUcRWZs8uGCTwvBvibuL4B869JQdh2hLzZIguG0/9ObitA0tPhir
4Jkk9nsXnzC9Y47LzqNlvUV++jah7afutz5sDXxPajvYtxz45sDYRjKHn9SJUtSxRybLudT8P91j
5xXM/zKK3xVIk+Ldjh9VDMTOufX4bDij0H/27HWHsD80uC/NBtDDpTTBiXFnLPi8svwexSeVXIjs
zGi7J+lBDGIHwJamEfC8prhfHHJYyY4j/qah7yGj/Bz5cxh5iUpnPfjg1FqWWVRyDaf3SLWdBnaw
AN3N6B7DZOq9DOExjADO0IatYbUOHKCiuk5gCa3sDFEipQdX9AKXfMjhgMIwgDkBx8YYri6DjBGG
iPsujQNe0ZlMa1bbnp00YZjPwYEWXu1qqfQ9xpeAjB9Zy4bMYP3N0oEnbezPJbMbh/Iyj1oKim1a
Fqh+OBrxFxDFnK7G8nXip7PAy0ze61gfM8wGAFQltZvhS8Kq1UGCivEHQQwlF8tHXJxT9HyxCWvE
ibsbPswWYhcXS/3UBQSS3OHuSAZZia8xiV3rUU8nzVdsfpQeei51v+8aJ2tLa1dR/93zjC3utPFe
jWsK3+3pqCV7S/sROAD1mkUTrkFp/XAGiblLxG8+XpiWXouAuOpITptcfwWbokbwx6FNKHIEuINf
Mfs2JYbUDMlvR4civIA1DskBkT3nMqlx8orDf93w4ZA0mSJJZLrY6Ilx7l1jF+mfHFqWirls3ud8
0U0GzjonOU0c3gl3Zb3uu+vAWl7bFHdiLwCa0lxcjVEwl4+QqNrEmkuFxSr3oUaQfKeeto6vGtzW
GiR8mlmQiLCtU0U5mbC5GAe7n45Grc5BaPeBEHaQsNVVC2mOxCZNAn84LJt2ZWsvY0NgG5lMspZr
uKnSNlk3Dcinjl5DNeKp67aq5gYSkl+kJf1kGqeovjYyh5rskC6k1Jb2mq55oeWEbRg9WO4iZBAR
bEMBhNPmZkXfF9CqbD1qIEHBZaHc11uWcZ32T9um4GFNSY437tNwuFvlvtbQYcx/WscbaXzkijX5
XZRfifx1su+m/W3tr0KntxVNiUwIjeea8RH7fDLtu9G+lkCM260kZELnjVlfhmHj4SdI9iZTKhqy
nYccWbLvY/qWMJZIgKmT3lhOw6piZ6WaGyO7fSyts0GdvJGFv6Fr7F0yXNXA19KkX50Jsj/m7h82
V0Vsqubvu01O55S+t0T4aXtnD4eFge1J2h/zBb8xHzW2CE6b6YxGCHXoxj9KUTwyB3dzcmNEkmPT
X+sZOWYgCyzVHa931Sp6Lsgp+T+tVi0rCLdFPDMBSPXhscfuKAva4iJ0GaoLLWASo3c1EJaK+ULW
9R96LrctC2aMVRJigcIFbDnPOCI52BNegL7n5eBTwLFXnHw9nCi97X22oj7UbrHOR1476hHrjuo1
LlmTIMovi12NJG6OGuAmkMx07HbJSZX/pvoIsJ/C3QvMJuW8lBKWZrCaqGWVZAHRMx5hfy+wFdvl
jxKYdJh9hfmbwtuTapSthR6MZyjZbnTpm+GvNukYpxNujGBxBP7/5u1Ei8CdIbfWDvu+AecTY33q
May7JnTGOEF6MJx3PSdxUUXcd7oy32fCmV4VRVX0coQB6lDlgGqhjacfeTHas1cTDZvGW0Y1QaMx
qk0YqQJMBrAU+LjPJdUBqA5SyGQ5Mr6UFbZvd/py6zJaB+mFu3mxVpx2B5v0eh+dUq6AyhouRgyA
i53AccxNPVWfzZzlti4K2KUnYOlmXr/MlVwXlPjFFFvYR5XGR3+MgfKRtbOBmzBIaOXOsQ26NpPk
kwfu5sui6P3fIDPtq5b72rDQ/D5ZI6hsA3y2tRCnChw1VXWLMZMzl+ld4z+NFAa5UYMnRQTnyTLz
VeVgTvKTtSWEfBsYcf3z/FbtPJNgeiS4QtmW/T7RM9FUAR4Mu5uLNZpt73CDt5hTUg5Qry3cDjPR
24gZMVTK5tXMAHTTP8vfeR27+h5qc6EFdlIaIhie2tzMJ4ElxFC8x53GPFsGe53GeJ+0cMcVHLwE
W2IgCYb4CJNZ+1Z09IVx5T/mudg7iQ2vNPqxbdhyTnH2ypgbN9zZnkPfCD3FpcWa3zbaVL128QgG
rqsDxvK+46A++4KDhZOYkD2CDYbxzUgysoqqnU4nlU6mqU+154Yx45h425JpulcIOovZ3vALllSW
iorOEwuDFJk4F4yDPvVcvhGfyXabCLLUs141MuhlZ+ymMbo6dosl0Nx4I/TExvjTmdFotVgNerJU
82fv8GHadv7PL2D2mAmgzcw/TlMCILj/V/rugRZYNK3+4JW4c1BvWkdHJmOXNviVhxaVVDHl0c07
AhK+B64EkcIerb9k1ngoY+JrHB/Nhkg1RdKpDwtfWC7td94h8z3SK9ZJm7RVSJF6hiW/a+ht6ag7
DTzGQ5iXBfweR1EtDlXKHlqCYxwjE2fPP7jkds0uEGw7r6fgb3oLTRDsEYisOYA6iooLb9T9pRa5
GIwHj6JpfoXn/thsXjo+QPpy/8LAOddTD8ZnFqHT+k2NA5apdk+6CNNPj1I2ph19MmYfbYRZ7P2I
DLweMIVPWo+DkIE7QHsvB+u5zSCZmJV7xOb7NFEI57BVphV+2dGAfy3S1UijjWR8khGMoA19vCLl
QfxA3CkaZS97VpJKAH8EDYAX0ttgQlvQNodRVprNuouHVc+owWOi13QdUzOfIxppWQ6ZqiXuVdwo
5jtoUj/kGflJI38FD/JKgwm3GOV39A3lGTJ5UVfaX+jkzdayfLL8nFXy0GEwHrizi7TGhJro6bqd
mKNX4iMO2mezAc5STdTkEE9lO2E+QFCIqJvhmss+1FnDcwYzYdQcR9M9kk7Zu5iPIV1tIpL/GSaC
ZZnyaXkWkWM7vxRBCEtB+eidVrOPqsxb6F2lk0Lmw8awcEyDibh2QCY8Gb1ja+jtSug4XzUfd1Gn
dCxcdNyh7k4dU9PJxZIXEceKpGPta0OA+whDCKiSHi9zN5Y513y1wZ30Zuf7Mph2tXJxAnXyhCvT
PSSd4f8Zle+/SlkR2g/8u64FF5kw1SlF8RAUNNDywZGRtFH4Uponv0+X1sDZpf6LqVYbY3CStc7o
NlqOPnFfNy8+pWtsK8KupRRbOaP8+4eeZ7tZB7bzcTX0NVIgulKpVq79WXvR3nOoPA2I4w5Og7dD
AYJXya6wGcpatXPowuGk63QVlhFH8rCNvKeKZx93gmRBfbRdZBmR0wt2KgSTOGjGHpcwfyK10yIL
c8QS1XMfP4KaUyuyPK50pO8WJ2GkvWRKoTpTxzN8NbW4qxHbiCItNoRASiQl2Wxe53Ho7zmfClR8
zG9FvNWInXRhe46FT9JRhWLc5WkmMIhD98Qmhamg8L3fWoefXEtBPmAMsItnoiUXy5KYZtlzn7uM
EHKtSm6NT8bY03TxjNbbvxey1ReDzvlW+DamtLhoQAW7NbU1oT66OzHDfVtmfWtXMNVmPfROldna
6ywpjK0z5Uh3uT0tipFTZ99nswtqaLjqVg49Ef6U/cCDqr4s9gtq+WbKFwolpijlIdVU0YC3Vhvl
yJPlYQxdF4AjqAQNIj6D0arHR5y4nJF8r6RGDItOxWjO97YGKjICTNV+oLdhPffURIW5b+LdEgkG
5nEEwue1GbDwamoJwTcRJrkykTODtgl0b1mPqfvF3jZs+fRxmBnMlA5jWGBtL2MN7zCzliNZvIb6
1Lmlu7BnQSzwwbJYBobcRoXkqVTGYGekpCcxkmgfYs6oyY3YsPXbkUlOz7/94luMNrQOoHtUFa/O
LQgwIAcdlxUYbtbDCpP+kYSh8WZGTfgu5heGZzc9aZP5a7lldAI005wnCxkhYYSRZBy4pX0IQXx4
EJGIGYCPUoGAY1XebadZD8JF8R/2VYGfK6W/Iit27VBoNHzh762wEIvCv3mq7MFbzUJqZhDScNOt
ZkFQqeNHiDa7MAL9osFqTap001J6VaXaI6V2ADPUPuaC44TxgT863nYeN04+rvmp82TK8tzEmBty
n5ZSX492PRPykG9rVgroNXf1S5LxFxkkXWwmW0B0W3rYNmlRXO1OHEEAbE2T7SsPoOI1HPOTfZo0
eKpG9xZPNTyYFt6GUyQKQ4xfVglm2OYhOzTVsMR/KC8608EUzqZXJhvXrTY1Bj45yMOIFCp5gnnP
SSv1HOCtsRnwuI1+JncQAs86hlGOzl2PG3Vi3qwoWkRgZYpCZ14114tyfczNE3aS574OyBYDkex9
BAQ7gWEae59+PZCVCGg9bjD7Wh6IJnZahyndXGlhOuNfBn8wZIjF9HDTcAQZsdGZyLVuYIBOGJ95
gZ6houMWxs3BLKU3YBHYN8pEr9LHlBuVxkaUcql6wpSN2kfKWgkQ+nYmj9C99q0dMk4dDt7Qg2pz
b05Dh0RnUDog/ODTZ5wB/wZmOlRa3EJoMgb9p1mUXKax/5MNqLDeXAezU7ZxFr6L2yaX3T9tcp8n
LdgYmXp1hbcQ9bTIcHGPDrAM1yFiXaXtyhXyI6qnRyprjg3wqDl5xk9mQGrQb/dJ1K28rkKotq68
A/skDd8yM/0qYtZa20pWAQVAWJEgZ2/JW9AlpXQP+w9T6vyApZ3GA5MRLdOxjScokh1GEETMCTlm
IFrJ18Q99OFz4f6MmCKBT/fMo+KWZlRosRH5eE8QCub+yjBRFZiMoHw1P3NTXWJxD3Tdo3RZVPTP
BpjzeMVwtaLu1NWpgpxH32LNyKdLzX1VQTrpCZMpBrii/udU/kdP2cginVUNaqaE92GxM0wlz9Jy
kFfaTSebpUNAyzX+woQNAjBR4e9cA+K+4Z58g4QcynCZTDeWDeReeTAJFQnbP4imO4aZ+dyF9rNt
uQdD09Hjh2XKgNkMf0L7pCuyHvEXQQsNV0oT1VDdW8sigsj4WTeh6nXNb0VRmsEv1IEy2FFyGRvF
LuTnZUXbSj2msy94av3x2msj8Np3OmGphub2FnePWtUXA/lXaf2pglKj+ua96e9NNhD6qo7s5xfY
h9s+Gt5sqGs9yDWdTYWNF+7fo6qih3BvgPvcprjGEbtNpjOM+6Nkqpje6wAM/IwtuKfOq481wjfs
exRI75TQH2bgvcBB0cICT4NhQdeVt4kiY53xS0s5wjaJsSaQt3MttfDQBNy2XrrUQYYWTKC2XIeQ
Xy3Syaa8tME9zJJ9EdYooy6qVvJr4X2abPN1QqYKuRkr/nvOavuBsbJdiXjxS7Tejs+j/UgdroyM
JTR7lzFLL+t8V7hMt/vYuUa9uCEV5Cu99XlxCXUQnjL+CuDiMtvV2qcAyiZcdZCwsUTJFZ/7koVI
K66Tf2KOisdjq2v/bPlvpJpd/hMavRQ75RIcG3a2uCCTlj3Bu7Pen+sMS9mDBwFC6BxY54HoZ+nA
BExGwFw+QBjIV8mPHl8j8e4LH+N89QCSs2R4tMKctRJW+pIJ7Of68FYXNG4zoqIsg4LstnufbGMT
RtmuNRgIYPK9mZo4GwR+kki4i3KsaEH2uNOY3YSUQYA0LvSYSatHitakYFKnfL2Ppn5TpiWg0/ys
d+PGllDqAJpPSOcFxg6TM18retI2esC7nu57vq+04IPVwj8IvqvZ35LEwdoPJUYLfMXhl6qMZ6sh
dwM6qNhH5bg0NTIWjUc9OycPU7qwm9Q9SyVquoULso+rF4vjZkzQYV2U8UclXM5H3R9jhxdZhYyj
8f+Qz/YmguCVPz08+BkEXEKmLPB66vgjQdMfkua74zDCAwA2YbrkmnPKK7pBbENuXY39sCGu+bhh
qwE2nlYTMerMrWYCXzIrIOQJzfb8dZqECITTc+xQ1lM+G4WxrGO4TR4KOhYoNye9rXNgZp2Ie/EA
5hAzjrEqyByhP326VfJWECYeMu0ftvrnJoVt0XKMjc1kbdTxSpMl7sz3qsW3iNY+9pC4xrWJxNN+
JTp9uVIdXcDLITxb87nJvvmqcYGD4Sj7k/Q9bWXG3k9gdvzo3XaySRrWVnpUtcayb70FVs7P2z2M
GIcwTlU/5tp0Nusz389agt8wYcNO0l+Pwy+DQjB2yGNJ9eIwqMV3S/YRInxOqy6z6n2UUCZtz3Y2
XapVwJQtxex1bqDApHpzbz17lXNIHSFAQ2Bm+Bk3QJWqwzytSZh7ZRG3KNJj9ogTn6Fff/Dlvlft
Mii/e7Qwft4B0ovoOf5AImhsE1IM8AsH/QiUYB4ly4auCkMnyRzfCxi8NYAxbhGVd9PT66B9qCQ6
gJJ7mUS9GfPnIXlMHeXnmwrnp4p+Ekt/F2G3b1gQHEvf4SS4S5thbQlq0d4P6VcTUCdgNLMS6pAw
K7LbEKQbzj1zfuwyNcZW79PtxOQ0UZehODcjbG6vPMf8vkuZghNBjyEWH7vU0aKtRW76j1E63IGZ
UoppK4Bh5p2y8jkmQYJ/W2NOSLZ62jUFUOrnqMm6g86palyNLc85PbhZGW+LKkxAMxLJNr97E28b
8QLjLtQOdGkNnicod3y9K1R1aIn4XKudL6NdpcmFL7KL04B259LnhtWh0/ttVVAWlXIQtzMyHGWC
BnRpm5/EBIAz5v26T3IoaG5FgctQUFVjC/SupKef3c6G784lIMXEZlBfvftXtPS+p4ZnrSwO/YfI
6jT26tw6BKJaCpeW97pBQ4K62LubxIyjFWfh9qeK9XztzmWRbA8BVqVesw8xf/A2Uc+wDhXEMPBG
hijtN+LImMer4VE5yt2PvU0no1urA/gkTPclTry8d+oX4Q/mqpmQKttwnRUuwCIvYizgcysCb17Y
cMRKXHtM7dUY34fa3AI4E/W2pw1EsSiAZ03PZVxQTRhTakfsjK+J6deHl91LjJgZ8iabwVjdovrX
EB+KPtMm1+ceRsbgi6F6Mb1TagEt7eUhMdKzbY+r2OMV6yBYWuO69ai/ckOYTAczwp+O+tDqlBms
bf2rCYGmDF17rCM8XIwjKXHjbpN8sw8/GS1kYstcFiEHN6s4qP63tAuGH/lTWH6qjFujOk3wf2MD
iAhOr02sn/OswWRVoU+6zsUJfxRLS6eRBF8y8zITcMRM9ieEjZFaqrKExjXpMFasITh6MXMYw/Gf
A6wpLgxEO5QkHHsk+/Sek6ekHt5k/Gk4EcBCxTQd0iz2mdD6GWi1aHEiY5Oq5C2Etu9U1SHpBYdk
wL/JYONVImic2Auh5wOIWXvT8CAKQBHh3ITSi3ZYlGXHRLPB5BOt6ua9LeRJqq2lo+MNFPRdyyqA
806LXXco7APe66eSHGJNs7cTi0VDJa1HGXhYeitDI5ReLinGWCdRDhLuEmI8cWZMpU0Qr9YQ3OG1
pZF/0/RTzdg4Gw3+rNSzdeWv42I0K9Qf3+mH5muU9wBfcxtamg9+9BZawEvam0VDX41xNrSAo9Wf
XXTrDD4NgL1aFu1zhJpYUDneafht/7wJj0PoEZLk7aVG7WeKrlAS1jaHNu7PzIe8ReJh5WywOAHb
Lk7CNKH0OOhmXBl5QDVJySI8CgqdjKz9lMk6oK52+tDIaEkSYo6XLQMCKKyew9woMVl79t5LNlpb
n2G7lf24QA1a75VSQ10dBl3eSoAujANAUI8POnsM32QgpT8hHkzY5Dn4WNXPiPci79aNu+b/7cr0
MeH4N5fhlkAXWqgZVYeZzfoqulOeNrtMe6AXPcV+vAnLtxnEkLXVso8vsvqLcIR5YQfEveVTZH5d
/ajIXEb1pWJ6YBHKCsS7Q+7E1ne10S6lOsSkxLIECxKwCj92xC6u8KRh/9bbdBPSUlgChRtolnbc
bqNj8BAJlm5sbZgFTfehCGXnbHewLnnD4e4MIxyQ3lrVjDYSE0/7VNwk2iCZGRr8Ar50b7QvXaCW
GMP+WaQ+cfvsGWisTSgwI2GmJ02ynzpe+8C99og8hhqlGjdGWZEl0zzEHHamvKJsrM5gSHGtxAVt
AIIrml9UnYeu6a+2lR090iIegTerCaD6CTvaS+aOvmpuUkTczq3YG/HvsHLBC185Nt7ogcLnSf5I
yz9Eab9NbQ38S3Se9PhmWM6+4g7R6toF29lqaPgBKoVyI0z7NOrFyxiFFNbE/hL4MYAlyn/51+D7
IEuQNQRvkwZiIIRS2VqnJBCIneEi9irU8Il0ELsaSIWyy3epce3aw2i8oTxtzJbaJYb6fPcqXQz2
XRmfCkEcv6lvrx3rrGFusmiWNoBOdmN30pm4TARHM1H96JVaJ3UAc2W6olJu61q90kK9sv0USzzM
CbZU5vVa/y8W/Ojhfkouc5lWgPXBGkEN6ckm5sokSio8wlWd9Ou8IGEaA0ANjROFcU+a+Pbm9WAd
Ox+V/dMNq8Td+BYB3eBgBYe8+7bZWaq9JdG+NJpS1kWAtTNaejoXdpAZBkgw/P00zxWLgeNYQFgY
BysVgBBFODfF0Mx4FRrCmpbTr5UbnUwsOfxJkQw+cFMQLaVyXaswCmoUGGwFIO0pIaCHE595kW5l
ywm1hzzmTL8tzFuloKYdagtd/jcpLwb7kxs+dzVRkvDPTTkWYQxUiCAB3hJf0jQbz+A4d1XrUKD2
NpOuoF4qPd1C99jBI6Gp9A0yAq88tNro0UavHegScR3JbjZ71gOLV0DVLjk7m1Vdsi+g138rtdXd
T5cTD0FstpuGvO+fiL675Cb53/NYYmtufWKoDOezR+W1rehOvQCchphmuti5dPJd6e8hg1kno1qT
vZKkxc1zbYIcN0db24KaGQ5hAaQqqEJBdhix/E1tM4c6GrFX/a6V3lPDas6hZTT2nfdbxWI5cNAy
xQM9wGVzrDmqZFx6wnoZOfIxV0knDUcV7S8YX/IO/Jh5tHKMCkZLNYyF2PessLe3tBP0JJlV/Krn
PzpoHLM31h0hpSBzITxjYpZA9FCKS+3dm8EOLLeEcZYTJI2xvdbue8x5vkGawbT4Ulr8Xp2XZCY5
kmWQfvhofQj2q3qknp3ah9D6UP4PLouDZZ+aIn8TDplU1V4YheznIwEoy8D/omur5Jno9rPS74Wp
gb5zQKwsEEXxuEdUznLJn3DiWO6qGo+CSCzHPFAJn3miMBj/Bua/JktXukqIXZirDvuSztsHNGyl
WVeEZzYebeh3E+5c9etyQospvHFJxSbElewKpbVg8C69baGGuXCQ69qag+8tZu2zKR2V8teE7CjC
CFYW2IBi6/7vmzefS8v6hAZ6RcM7ysEn6EORbN4BKCeO6X1n8nUYSVTIurwmVDNrZv5i1gaRM6wh
7rQe8HeKrFhDWli6gKMs/hmbnSzE+xGH27SunjGeLKexOQ628Y0SSuDtN0t/5OxAm0Hivy0xGxMH
TsbWnOUAzNehZixbtMaMsZXs8L4YH72yAfrrT2aNppRumwIG0zgneN1FaJKyEOoWDcRz3WmhwbOY
f6XKLzYmE3wqt1AfNLo0GPZj7LOFQ43TagoeaZOeR8bKcUPG13yN80PMWDFVwS+OFk5+00dnPrQc
HizvQZnjxKgXmQb3qBJHjeBQp1EdiRdsIAbn5xbn7oYEAHjgbgIfDlZVZ1ahfLy4W/AUy0IAXVEs
Celz7iSMAYLvwDlhRd3KhHCMS0I6CPed33OJhMwiSuBzxYFxNC1EO1L69Mwa4PbA8Ky8cDHlu7De
6B22rgjOcE06zFtXA1684uxmBY2FPX8UC303u1TtTek8nL0BC0brrxL5yI/MvZIxfEblfdWh2pXw
+HIo554HXF3uJBgNH2x2GfzYHLpJCTzcpFsWHdyWAhQbBJrEpVECeU1zd559s/6nLCYLhzsOJho+
Q7piULyMVl/mYtmaJ8cDcfYsRpLrkHDGwltZmHeUd9LSbNtRpt1yrDF5iyDojD2FQ2xnBfGSUBxo
AvJnCw+eX4PUTTWeG4cLf8mpoSvX+OdvWkeRFaEhG3yihg3Dpr8wBks3sJSZuJBMLDr5QDUaFSqt
vZvk3gRO4fX1YrYMmPrO838igkV1MoeMmQiVTO4fllcvNdq5GXRN5iHujjkEBEBUI3tP/Dk51WsA
ZR/enMFzIboAN4Y6Bp0g5NgsS909Nbi4nPbU1DTrXepuL9kIuxDyBjbzsiEVqx9qsklNds3dn6CO
l0V7suSux1fU9u7ZbH5KjDKqtDZDeAM8zJihtuDVkavtc41vbqkTyZvbEqZtn4XLxJi2Y8rUlr7E
eGy3rYKUFC1S6oqwX0/BRWdJ0IlMWsbG9RgP1J9WyaQvTL8MMkGj86FgELRY1brhXIFZcDmwD/xM
lIPF3ktSZECr1ILEA97taVXaF60Qmz76CEz/bjEA7b0Pr0eIdQFjw3/17PfSJ/DdzZO8YZ0GmB3K
vwkHXF9QfUVxVpS+CT1bmOaSfYIE/rEESZIY2ansIGCVHDDZy81YkZZEKKCtl+k+AOt/A51olYTK
7/k7IxP7xmfgWE5Ln/dKuuJg0Lc+tiD8eQ5guOFmlFj/5/xfLeg7wd+twWvkzsCpem3xH73ERSLj
NbqpnaitiQNYGTAr3F5eDMTOWc/w1AfYvRV2qa2s9BJBqmYHx5jJ78Ny+D9UPo95NIYTUMunoZ/p
YJy/NEDhuGY9Fo/QZZKWAb+T97jDMUzhWuA4OIb/WfYAh5t4MY0BKt2PPnk2vFDJDPdtNozK1jnC
XlqmxxQyExjYbY8ThJL3idfdpNPLeTWLI7sCP+U3rv6n2mCEaMlzapAwFJ9dAMkCPqWeY2yxLr2D
MbAhluxfLHoquDS7ZrYrk2HRV5jbPGsRVfLYMTutuuExBpQsuyuz+ppQGf340IJ4SCtyVN5dR+LQ
q1vrfExpiQP2GMOwnKukqsH5iXBuxeWtQmLu2l+thMwf4+MSK1p71xHfsku5SjXm2zy8c7I/jL3a
CZRZj8JUYNcipVPemfkT3CxRGjLcWnYIcx2ObfzSMDhNpLsZXPBvmIR6piaZgn5DGV4i91X5bIqv
EE96j8HQw1ei699o14sebg/TGgrHTz0ghmY8BKQy/Q5BDgNwLt8LSCCWr6AEktBG0rBJhzt9zM1I
qVNOI4JXMMFlJjVEd+XgqfCOGvqk19+amtYT0iBhkC87S98k9btyfwoCITn+V/Stzn+r5uJ3blui
SoE0HBjT7vrZgsKmYCb3Qm/WOow4SJguA41Xu2bqTd6tLLMNFux7xJXPnS76eOjMl7i/+9UjSHZz
tbRD9RYJo7/c3MxV6oG60QvCCwbN2/NuVCPX0BKbN8N77r27X+vrxilvJlEqS3HZsX9SEA5JxT7W
2my8/Y7mjxa7qv+Xg9CYCIVmNkJ6gw5jdjAn1Sql8kHlM2cX87AZrEtKAqo2Zq3EFz7Sn2g8PAEt
wA7PJchbYNFLjwbH0aYr7jE6XBH48OCjkFXkQKHn3wZDuzpdtQmVwryLRzzyzbh32LZCxnIlDml6
JAokp6znXmw2/4uPOsGmqX6ty4acfnltrF+MBZtGf3gphm390HSY7QsD7zZXkkThfWDLDFlwfC7O
dAEIKrx1QPloJUmAykv3Cj2jLdT2ahQrO5gHEAiir/lYLaW90a2NXtDuhecvji4ZjYcIiRr87Zzj
rFLdMmaN6Tlsz4VztM2t4wBLSMCLAmcVremJtZE9wFu1nHpiJAaj4JNFqxd2t9JgndXpv4RMvs2a
g0VeZfmm6emMnKJNFzyXuPlNn5wRck/IIbWL30B3PBngwzDSBlDadA8Fj+h8zr/GDH5G7Q2/w9rH
ZuPPBXBV/cJMf5vjDPPz5qinEmmAAmHsY8ZrwOUkR5/COOxIkAvkz8OQOj9eaqIU3DqHVW0p7Cr2
itPxPtGtZRDLlSIvZCltUXlMivVDP34RlNrIJFuW+dXCDM6sKer8pxbZ1bQ/pa/YvZJNUT8KDvA0
xiwjmwJnQh8CgKEe0gXCRVASnxxZqwb4TAUjSIfI4jBQo2RRnjMpxGZ5x/NJ1rWFnYQelnX9Hkff
udDPw4ABqeBsBtCKazGmM1gcxsHDyp2JGjADdWdN++LqwbEekVR9a+2PIfOmNx7behKc1uvvPP2q
NUbLpJhDLhbpdEzqBJ+sNafPPMJMapUlBoY3riZDum0Dsp2Ju62mZq157xh91ln2KBwXqbPf5BaB
dNR1N/mFHxwGM1EWUS90qIhlOwDnUrccFIaCVtIBCx6qxZzqZzNwzBaSoMDYXnLu6ikSLO++itdh
/zL0t44olw7aJecoPlDTW4fhcQhJG/V/E80+QIhVR5KUKS4fepZfOn5XFXslGhIf+i2ubMbb4qAZ
x9gtwXy/MZckdjnUz/GQgGXAcGT2DE2wqCCDVx1WKtZTZ29iLK9itTLkIZ2AXiGN1wOU/+kzz2dw
1l2GV0nQJw0wmE1ns0q2E+9aiPiX2ewZ7wbTVc38yWpqpLN+HSEzGOGbUzziOLkIu/g3yEsvW/z0
bN8M3qqbZBDT+eqYUFySFfXG4qxchb8dElCT1Cv5H0fnsRw7cgXRL0JEwRawZXvvyKbZIGjewHtT
AL5eB1qMYmIkDfs1gaprMk/GCWrNcJ0310Tnb6MWn88EE7m5uL7cGGPwJ0bzkLv5duS40eJiMZIj
1rO1D0qm2tElZwnq4rssoAWZ8EwHIkOsh46aSwuZ3z8z/m5EDqJwcSQMCvDvwsM1EutptMnBbj1U
BNHG1OA4AvOoc8qPomTRzxRSFisnOEENWiI6WhGNt+YshSuhIYSgwlLUgCL9ZF13UdCoukhfGMC8
A7bITrMwg0c1fMTtZ5tlK0Q1216S7YpY3SKVew4Wp24d3wTckBDPmjen2ETkOVHzRIhO0wYgLjPj
ksZxDu8GuHZsaaii9r/Ye7ODbVnx2hgvPsIEKT56yiQ9v7kR3q85DeTcC8Rq5boX5wnMkzI09IG/
YYcyDdnWPEv2rCufknU7qrhmWZXlp9UUqygjQTc4OR7d4Q8ZIz49WL9OA3SUyMrR+K4GqGwVU7+G
m7mgUPPtaB9NZy5aemb4OWRn6bP3Agyc0t5rMgiNCRVNSnA79WSPXrQDA1xCfjaQ/6gyZfg2bZtZ
MkAQFfnUrc1p32zRZHGpF6DUfoIIyVms0xX665IrKeeUd4YvZOM4oktqCk7F4BAAEunms3FjK6Ya
7Wr03mPv2k03SehRXqMWKbal9l9BBlGkA2PKrhVRpkr9Od09Zk7f2GzZuQ/N0xwrl3S/FWfCmP26
xYV6hW8Zt1VPjg4vRUCh17LXnNrXsXvtAHAmqeIMsVbck2sHSIZLZraJZ2bg7mgdPhnDG7scto3O
U9hi8jmJ4RiU/zix4OhY4Gs4QwhEoM1bpvQfnkPQkRYe9MIAHWRgAydW3T+7Q7Uy8MpIZpSOwg+h
w2aJ/2HT3DXhxkXRa/fnFDQBDZypqJ+YsUUw1LN6xjer1xZFkRWqk1ZC6gqwWa1LDm8SbRHBPRSk
eN8AucP8usak1icgFTDjeexBmvEZwtwoOvJatHfWUCvBwqkjJqKwz41+K8GR2sEl1Yxrku0gHK/T
9icMv3VR30qRHjV+jC1m6heeA9xJA4VRH+VsOv61xa9pqK1m/5mEOds8yXSgjDVJAG3893pEjKFV
9wQjbhoz903+OoWqobsgaQKpd6iaQ8K115oxVtRoWbLWNqZ+q3pBmYzkghVg4TkncnlfSuzoRR3u
am+bc+kW+GvhSSPFBjPLbmMytky9+uiKdBy5/ytKVcwIiof0FiFXjbFlE1LCf7MxvM+Bg37GdyGU
tsA7MVxZNgzkfUjisApY7/FXs+d4WU3iy8x28zRVdbNnAl0NuXauc4tdCxBgxyAI12zTnC1Bo1QD
IWLwmegf3nTt2nMo/9wYN+Y/8gNX+DxC/WveGLRgq/veByp7iEBghtnDh77Us50UHBy9eKkRVLbc
xo5sDqa6x3QAc8SXks/GP9KDsGxmKPIMJFPxYS+JpcAfvGqVTTfPC6ItY7oKXs87U6HW/K50ogdM
6HlzvfJXsk3JOSSJ3PX6jYYo1ojtjQhmTkO51UO5KQ1rqyqivhWu7OhXq950/V2U21TPVzEmr7J+
rdovO79WAhv9P49BkgGWZUg/wvLSOpABwrcMTn+ZvsnwkwA/PFNEahKQ8BoTxzWgrnKhwQbzGgoj
mhF+xfjspmNKcAMdQqLQol2h9DJlfZP+YWLoF/2ZJoPvd63dN+o4+OUWfj0+83dB3xRxmFdMoLwp
WWkyXnUaNzPZMi7gvQZd2r+UsVSLW95lOQWBFh1T4P359g2gBB+SUq85FRYgnVWOd6QJQxYiEJnH
aJXKNwgQdrdBEgxktNC/AufDL46i/+ri6OTa5UIBFoeygnLEu1VIEdGrgKpGWMOwc0CDWZJOUaOz
qpnRAein4uo+fL6POZ+kZuA2tUz3PASu7n+6sR2Y3bhkl8w5FhWeA7NiZmERt04/koW3nm5Jq04B
hizCdV37z1AFUWIDmhVcb8arlJ80UrVz8IzLMKktHGBzrJamwZ/Op+rG0QxGEVrUiw5SkyWM42Pu
heZkDhtsn2wcH0j5E7tZ5QS/kJLwwgimALha59aiLqatR5BTe8FfqYxt0p8KREA+w7HAYZ5QLp3E
o/e+VBOjlylfueK/CB/sGL1XUNFGiEAdtAYnbfmyikPlvuvJ1+BSJJnZxh4eanjMy3CDQkQdaoz1
g8MmPUmp28XCa3mvAlw4VbaNXVahoX6J8njP/Jp9zkbX6FX1lp7vnLhke3FhVNGio53w26Pk/W7b
vZ9bV3KcCYgQ9XWCZ22E3d+Y2PuKrWpomlTSIQw4UIS02g4JeI14ug24EsAYHv/IpK/tk39KJXtL
wTwCQTbWCiXe+MhZvfnReCHBtqEX79qlpb5jWo7ahnA4hPWnj6Pi/ywMpR0649Ax9xir6op+gOPy
02B+b6SQlmOyiAhYa1muTxAWJ+ojHbx6SoagkiA4bJDjLE09iIAF9oAWMm3+EeJbyQp1LuKGD62F
pAzEzwnJc6WrKxGqHhpaOZ5RC3JbS9xkQ6avS7M7lEZ2UIr+k6+sAi6qi0unf5fZuXCWunz6Hk2r
TzlMSlU8IBUghzz7cFh1IDpTzCpZPcHC/tGKIcUBDeTSGEpv4ZgmTOWbhC7RtHizirvG2FjJR6W/
yxzDXpR/W0297oPk0rEI8qrsGtl43wNKDSSI1J74K1jTg4tgz7caBlLmpKnv4spme1u+ZdTY1egf
jeKfSyQlNgACSiBndL8+08DEJRClfIVKsJbBv5AfkPR0Aei1Moo/R41YFqxt3WO4+o/MsUUC0EKg
oW8PM6YkSiy6JqB/sPTtaFEaVyK7F57NC0ciY9te8+5mpU+DFO3yUfPrGSnk+vag3B81rTwYiuWb
M76l/LI40SZiEBBfNQjxaLah1/ac7F53SNp210X/dRAzfMps5hT1vHhq9iYpHSywcGaB6UYn02Lv
nDyQz58Dx0J00pxXdrUvuMhJ3jHXeoewQPvpKmeRcAiWrXVMvd8a112YgXHk/AD6WXdns+BZdVjV
RNCIAf6XsVrbU7Xym2qnOQjsYncX8qQkjKrG+K20TXge+IY5Jaj0NlXOSFb7oqffh8OXZl8EWGZ8
jkX/GefDbBDPC3ftIOFIyQXQPePVsteJp+4Jm7kxMXcaujTCczeG/oSmNBNpfc5oLf0hh7hRSKSA
5djiUnWMoeQqo5wX/4UEIiGoWlQWgp70d4I9p6EbEMEfshG/6PY1+O9KkvAEAz5Hw1VRIeQBUPqP
rt6M3ndvbg2S0EI2nzvJ7V0Wf1Varcb2Q6OAaHEfmG9d9k296oezQZiefKhoLDGhazGKNS5Ah8AI
zvEoZRHJ30dESLueueysPUFfBQohUNUp8vsGr6mtvzmSJNQdowgMNn8+u3+d406sOvMus32d/jf4
94kTFjsfSzZmZGB/n+RvYxmfmUsGw0kmnP0qol0P0HXRcsfhh4/PVUfhauIzYG+wzwc8T5528KfD
ALk66Z7hnDMb7DUcZLbm8ToPKa/2j0KI5EOhm0qWKx7MLp0R1XCDu0W+mUyvYXTRxYdpfor+z8bJ
H5nGFsyFIow9o7tIPTZ/6N1YhTBXsUEaFX2De2AW+Pkb9nVsHlqWwPa6L+sHTSPzOWud1++uWuv0
cdr3yFmdFa+yNBdJzG8R08QysRxqN3b+1p/m88MgYPoVSX3ereZTDzJ6VIje0nTXpd9wcWx2m9Dq
x4jkJJY2BgOV0reWRru3/ASRP3m91nKqfuHWGcSYWhjP+HGneA5wxVX+9MZ0U/VoxbkcoyY8Gr1i
Nptb9yjuDl6KNGOqhqvQNLnvTXXNnfJnqEmbj8du79Y9sISR+XJPNzrhSOCBD6N1Rc40LJhL0nTV
btT5lqeQTL1Qx7fcVytP5g5wHXdW8HGZ8MwmLwPJrA4J8CXGnRbiUV7lFxG2N+xKCxgsuIVwcVfE
YpaUaWa17Bsm+VXBoN74apL+XFJNFVO5yYFoNmn9dHK3W46FR08k34w++NerGpEwQmQRx/81FiEG
9MSGOcC2ZUFYJFuZGYdGlLwXAwI+mOCuVqO3plysx8LfjD6ejqlf2aqhRko/uQLPOam1VuKeAnt8
RIV+tOd5fuHH98bj47qj8TDx2ietsVJRtIwr6srOZGEktA4kaH1TZACZaXMLO/zBWeESrcdl2Mw9
B68mqDp2RS58My5NeL3tIs/j5l5a00kzm5/Ro0JsQRyZGRY3LfjMQ+fYWtpmMKbfqNHWsoNBDGFI
Sm7/KXgkSm9BYdnfBtHFRj+s3Mm8TXHXoZ+AA2lwXy2JlyaJpynyRaEgEAWUKGX9OfXUOUY3oS7F
lMjkITv5sfMwkYalNQmPQt+7JUXX4DKltVjoRQbCCJ1pZrdu8/hTinnQj7mgcRBH2uP0rmsSPGqc
nzC6gnnUABcgu5G4RuDLko9joXR2DOs1ykm7JDIJ/7+sH04U4tCrsNY3qyiQ+Pide01zLKa5ps8Y
2sfvmmXus7rYD157TUaC3pgOwmHoEEOpZ9po71k9AmKoA6IjdR0daqFtmd/v9IBuYiTrbUjtfWJh
JCSUgCtO1SfEh3cLqY9ypwPl8cXuCNCryciCfWmN9s4R1aEsmEMi6bVMcdXAg+Z699DK/t0fQ5Yk
6V/oVJfezbY9VrM6Cr6a2vmRkosPh7Cc0BAP6igcggaMhItujOtNFZsXh9RDJRuo+mR/efoboJdr
oGC/ZNjPLOYmA8eQafUfbq0dsY/9iMC9aJ3zRdV0HP3hnwixr4U2+jfO8JZB1zDKvc4aYXLDnTW4
p3Ry72CXSSLzm2M5NNyp4RK2X15dOzwspOSlwT1zLm35awPISOwLDN0Zb2/ToknFeWnwsML41CsQ
NGI5sDGYkvCc5+NuQDgzOGSpHnUAh234rulzTEkPPqI8Wphc2okeX6ZoiSuqbN0TH7IO774gMvgL
ADaEJrmKBWIT1MBYiSo3eKSluY04Q6qsu8UajCASHhLGiKS43AJ0nRTorFvTgNxStxwukzPeRP4K
yOScjfXayMqdhlwW0hM2ZwYi2msdMv4umptFu1w7zO37oN2YMIljaQI48JoxQukdzCZLDPmY9nuk
9Rwtg/5v4i9T5aPkUcFYquXPjGUgvKJ13GAtMZj0xR4/Tbe9hz96eAcqRhEGosKgUhTtkllamnV3
z2R4B4vzmRBlhE3pXDXiu+q1fNGbpDp17Uma4i+S5BNmMGzpQt0bYyXqyEbwEMIlDVGm8Jm3kRTk
HNENGelkMcajokzzxl2IkfedhYpKLAGC0He+GbHIvYUbFKqo5hnettbH2lrwAZNt2QOjiuLa3jd+
HWMZJdqrUzF5dxksFKQxLokjTbr2HPxqCpXmUU94A0XsFEvD0zAIFp5FtY5cN51KbTlJyeucKxsx
bVygTI3LvlzHibBPXoYaYazb6Fjj7MLNG3jmwhTCZ4rvec4b8X4aDLtyjLFGMtAipz4u648pofh4
aYkQonow67tRYhvN9GgiFRGArs6pxLaHuXuIaPvmC3q/oQf6TcgdF27nlRsQsuOt13FE2JosL1GX
oCBGQotolAVbppM+PIYcol3ZZc+YGKXJ8+sjOXQDI87aONsQfpEH8Jtb1dLRLw20wF061MXRzkE3
ZToZ33bBadw4Oe1vqNvnyQ/y/ZTwQISyVMAAmvFaMvsmMNJygCWCkKl9O1x1yvYIGaxjvJimf1bE
gG/qBqVzUfYm0rIMgalj+ShhZhRCR/ylb42KAHKo2ZZJtNFU9eAFR+SZqQvlvFIwXKWP7gyprLYo
kJJsvdCQX8ylxMIHwfvQOZgXhQ3E0Sk6OgQZC30xDZW2CRuJtQmez9LxmEboCVfqYILiw8/I0E+q
oFx3ohVruHfltdcDf+lVtXEy7RqhfSKm+qFGpY6MmMNtrKKKr0/TjoPuo8oeYzzniW196xK0XSgs
zs/QzWbhh7PmFMWpnsTy3BDUdcrMILi3IvYvWcfjwNhxxCxQGTSuTR+8K+S62yYNs53rsYeqna5c
6GFU/amRiPZRCk52p5knxGZAEhV/DKxKBA5Hpm+d5RB6G88p1TUd1XSSPQHGYwtAc+TxYTVRElil
zWxh1yG5pAXR6hgV3fBQTBspdGeZmvDRMb8gNmyJBVgWNbeQZQfJGpN8vwdvjLqkb2d8LiC2FlXY
9GFH7JUl/pLF5HbqNRlcjyGjxRVRUN2Ws/AljOtoPeUO+ofW76CF1WzIO7+Q+Fx65DclzimOq2ol
nNogU2hwfsK6RqVTKH+LJRrOhJ2gwW2YKekRqxDLSRS8TS9a5x18YRdWBmvxOtx3yOS3UqB6y23s
8LnHuilxkZn3IhdbWXivKOO6jT/m8dJNe8IPdIACPEroOyIFzY+cTBCYev6WdHqFfjceNpg+h3Nl
j8Tj6fa7ZZlsrW1Izne3CUGm2hqHTMCtXXBuLxoZyWueRM2H5Q7l1usoxx0FGIXnz/koR2NcDuWg
SE2frNe+yav1JMlqLC1+2ZmkeTAbL9iHojacmZefGQw7sEIahaZ/56bVXNu8I56sEQxMDAQMiWO7
ODgS7WAMzfDeIkra93qcE/gA1QxJg7WBh1kvPYF23azJ3MWJDxAHNVz22hc1sOnYJxUnTIbqBYfU
zB1pkQTRw6Gj6QUKZ4+UlT6fwyOtsMeHUMCT09wJUMhgrrQmR6PTx23Fn79oPm1buvWiYim7Taix
rrYSOStDF23IiCHGcqS/Hep8OIa+8FdFlubfWaAh+JN4+ReFUZIp3Ze8XSljmaTMe3JwewS1pQYO
fywYnFRlS+Ncy3WtsW8DMSVPSoz1VUe9C76cW5dfenXsTINE0hCbcx2IDBITFogiH0xAaYrLz4fZ
1BgI5ETvAWIcE0RbsuVL7xj7LhF+VhuFG/kP4mZwKYX3GcmCrjrgMms011SrzEPo0rEsp9Lpi11V
eCY/GEOGSFlKZ/BN1k7OGGPqNbkKLVuBlZ7dm4OeUdFiQEvnt7Opyn/KjNJ71eMo1FqsBG05uRfh
zZSkrJuIX5B+yAYoswAExO67FQNCMVonT4mw0KvPdhy0V2cwq0s7+MPXZNUkJboxpZDK7B2LHmSH
Tl2y+ik4jtNYVeYZi4El10RFH2o0IvdO0iKPRmbQ+7Zt/U9vUO/nPLq3JHWtM2TP+j6pNLiNGH1Q
ZCi62JXbRPpmxJdBBZTP+jEyfUwXGGk2mggdCKtmbEuyOaxivUCH3/f7ZgKmK5wuX+QJzmMnFJ9m
agZsUPjaRov2K3DmuzObrGflJ9CM9NLYtLYI2BD63sq0hm6tB6TyVhieGP7CLhVdOIIXQ7TpNzlz
QOkiEpUaY7AQXpyR+zqp1lHy3oRJtubw/AvSxoSGYDf7NsXvF2mptQonq39FVJwv0pAeRYicoqCt
jI2Vs/oNUiTnKgIrN/W8P2Fb/EOL1i4ndFBrDeruJp6EutdwptbT6J9U4WuosxSvBZCuVZZp1hZl
Otsim3STUTMxM1e13m3jWiOhzLL68Fur3A7DsEYK1Ugg0uTylOR5HY7MkquYYHHaYT1xs5Xfgxfw
nQnabRVE0/ugwRAfOmltcht+k6M5T9vyvJ0SJHuYFtcmLFLvxWnMdN0kvr01ZO+iGPXYBFpFxZRx
DFspV1Ul1CcGBt9FZ6naa126w64vofxxysq1pWpkcQWNjqV6+4YESfwNI2IPwgXmMK0xPMlQG2e6
5MtQ9vxLo7cyxEGsl29jXu+xoq2UOz5kN2eYEhabYRlHLVCTxFJN9rUPIgov7iqmy4hioX69ReRD
dwyaoiG+6a35QL70i3b1UfY18+B2NzIIdulcbNdbacjARo0AvzZa89bOGJq17aaHKRI/ca3vUVC+
UpJsYniLUwVWYfQ+HWPYO+RuCMh6BlP0EJNwxoJ7jJqNnqlDN3osXLuH7VhL8JoHJaql0YzbQGbf
Miz3YwgAEhwob+nOojCzCYHsm4Equd4hZD8maPSypOcMUofENI4ABN7rZGQrXPB0wMhXGQCDjF12
i+cHbftQYXxDAJiaFwWp2REISxtmydmgraGtb6Km53uDxW6mO/rPpWowRxr8EL1d1bnGU9gf2pK5
soXCsqkrA/+6ueVG2LZ1zuoHVU1n8x+BYCkhYiyyKiXJe0z4tbTqlJYdknzGBG1p7UaZ7MjxW4Y5
M9YgQgeuovBTVihR4cd/m31DdLq4jqN5yRzIVlrQzlI1G9uWCaUt7rUJkSZ0s8LTog0M2Es53vXw
LKrPSZ5y0O7OI49vit/hyKdFkvbiszuNyfrtL8ieGfhAEdTZtBKFbbhvM8So/a2ip9chE0QonECV
lAU9T2qEJztsmbTY0P0C424L2DnyNl/uLWMTElXNrl0I7c+vBOQWtqOkBbrZl4nXqlX7rN1xAy/0
KVslyY9K7Y1qNn0fLmk48GiOL0I94LtNBkpUu1j1GmNbFEVRCUwz/TcliDHQWkUjoXDVK7cP7E2W
1AQ5QqA3sKNrCmdgv58T5Ep9V2L+1IeDQVMYN0cT+ESOcCXQXgPCDGnQsvRnpLzIAdOOxGYpggGm
7qcq6wNX7oLfziEoPtz2NPAd1GKjEcvCUONFF2IJKLuVr0YULDpAnTk7HskT6prRvmrBzlpy41jf
LPaYRxCnhUCq6vc+R5GmpcQe0XGUZIMwhItSk+n+1RCbcPoi6GjUf1R8dLLrFN5mgfrAnnnCv+ex
m87E3kjdtaQEGOJ+0ZcJbpn0LL3n1OC2RCU0jO6yZ4A8v61lOyfCQX9zYJJ/9CR6eK2x4MjcDLzH
kIQXE5sLh/HM/Ml7fsMuK2PH1PAMocaOA6R4xNdJ4yMbyYkoslU6givJbPI0WD/nLC/CR4M3CGH6
IodyoowbQnH4WSn6T15tO1VXjCUzZt1b6MbDRYyWStABreRpRW8aI9KKCvVqspKMeaDz0H2IAJcv
E3TJyB+DxzJO9hi7a8fZFXb9j95jXaifCZ1t3xHpxxfTufW1qvnGSL09BWKj/F/V/0b+Tmd54gPC
87NuM/AgxgK9GE4DtnN25JNey5qHCWoXdaDYAUQgP6LtdzLy33LukeBeMS4HP5T7n3C2kYuwYSj+
ougHpjULpTk+aGdCQA3yW+Fl246bAYP1FnRNlg9ojO6oNEaYiUxmDs70F9YH4UWLGh3EhBrAjj8m
76aSN3dOg0RbOvtr9eqcjnefcaPGxKtEzp9r51jeOueZDv/s/KmFYPN3OiRYC9JPDTKopT4frO+s
/ZDyWQ5vvu/wpmwjVPxu8iV402MSNcHIoYuklWMfEBZ3u26XYyN+YLUz9OBx6fHtRW+e/nSSC9ck
Dg/UacZIAFlzd2hAut7YWdio6rmTiTJIQMFSIOKFsrYJndeGCyLT8LpCz6UcXnLL4/+nzYTvGVdY
TbBSNQjZqhAepcELzIPflf7CspxVE5q3no8ZqnNPHantyupiwlocMz6QeWjy5FBWHQTR7kUf35N6
ltadKgLw9PCdlnqtSGNLopi91L4lBs74g83PCnEpjLvno3MESZ0TJQJ9Zls1WNIwbYU9/+tkVTf6
ZiDnLOFcc6hKHXTBc2qur/s7siPbGnEyBB9nemQtzk3hPMAdokrIZqtn3TNxxbprlrybCAQiDaFW
5a+70NuFyZhiqmhhAOUMNxT6Fe4jQEfzOjLoDDA37ndVkg2niezg6eoM4/TRj8lJ5c29bgrcfCWO
DnffwwB1C/RZLRhkbKyY47YZV8ea2ce2slkRJRFIX/vCVX0cOvcHGBN1nIbBJSm2VhfulU/+sEq3
Sgdm4/PVdRqGi9yeE6/JV4DUAmjrvxpODYoc/aVwWBcBLeDF9xxax6l9DHaHBXzOb8Fbx7ndV2gB
u5YMifijif+EBQBYvUeqvrchW1Rm+xF+n5o1pj+8Zgn73fyoaecB1TnspJtserIxwUwwMBVDvpNE
ZrIwJvzmkgmwTsW81Z61xyUAnujTJJFrQA670c1yEeq/ot0jFqu696p/L9NLLj/bSSKRwxuEQqaw
7xbPWcq/KOD5s7A68Htp1ffkfypxZHNIRJHNLzLDAYNUKp1twQUiRibaaMV9tYO19uIOn9JFI2a/
hC2DCf9gKxO2o7HuNIvlewQK8sgfSuFYL5iPaXKO+eUZ4pCpwnYTkZAH0wED4NZgO5MFl2B8gBlq
mx+yBhFFULB1Oz+s0Rex+fbOdvahGZ9sJ5vgKvKLK35x2ZMKKDnsK7DySMHKoz3uHCw5EdE4LWFI
zLdcTiy3/CpQDTLi1G1C7D/M6pr6/SLWtgrmmK7HCzLoXgYqk7ADt4EUUM1UPwQP66K6B+KA4i60
tn1/D8bbkF2Z5cI5OFlEm7V45UL7Moht5hD3+eXgR2p4FxBuutkF1uHgHMUsx6T06STLQ/wu3Uci
0Oz1PxHSzzzT0K+dbV4pzaTTheRhWEiuQAy3+kdQwZhqv8fibgaME1B2GOZ/TXjVrXOG1itGNzeL
btC2CImfkhjB6j2I3oz0reaDpCScte3RFD918h5zNkQENphwv2xTW5H05US4fW8aoELwnpzutrin
oBFItjXUru2OWvmIQ6TJkHuTY9V9GqzYKiZTmBJ8ZzE04tENEGr9X2AgPaT8PsSo3AIETLAKMULy
VUCBMf31nNGpnDVX7NXBP0aENmf1rkTgjWvc5MgdFFmJzldk3TQQy3G64VmCm7awu9MEUDiQAsnj
HDjJWh03vUSCZIyECDdfQ4xGwNkHRboNSQEAEkpaW8y7nQMbJgSUx83sgTvcZLnlssfoxY3G3DI8
6SRg1/Kzw38UOgrX4Mau9WXg2ksH8UDi7wIgcxqPENaApeOypbFR1aWvGvrFESdJ7Ldb7//zqmtG
VlyZHhSK16I9mW12TPkdmlwYUQkIiGpKPH2ZrsMQFzu+TTvkXurinT8FBwPib299hTgowgSNbE6K
NHKizsPjeZX9f6Xx2rm3WdRfEEo5N+455SY9g/Nja1sLG0vsPXMNjNtw75u3qGP0U+D0/png+wUW
3K6jrM4GC01CEdyzofrXiV2SMx4Ln8y6njUnfnObP1AS9LBmuCHMzzg9hwRFeeHBgRAjQc4Mw7BK
2w8XhbIe4JW1mPJ7b573h5zj7EgOMGbkhv400t/G/hZkew3sVTgdW9jP3USKMwz7VFIdhExDW8JN
d5V3CdV/+IwqtRtQTxUALxzzJxyokmOxSNk4VFh8PCYstI9MUxFKT1tLsV6CPzWrnlX+ry7+0gjM
wkyagaQh9X1V3Av9YSOfxCLFlfgRjwmiWbQA0VML3p0IVx7+1Cb7nmWsCqH6OOzIDEGD1MMLX3tA
iDvre4auWoixBFPEKv4SbrhWVImwJZBo8m40alMxhAQx0iQd9W3AGu0SyGErkdKkjrGIsbvpxvfE
NU9SHJkiXPfBLjOfoINGY47NK9Zud0u8Lz1+lI7YsQGfgDTnrVrnniDuGNFb3yP/MY2FbQvO7uLp
pNEzklTEXMMqDp+VVQCAj1BkDohq2ZSYFnX1LjKeQl0tc9Vq4CxA8LWh8R8H6bMupz88hMsQJGkW
UTa9T9FdOteG2QPGJ+buytKXY8bGuSLX+6fzfofy39StC39XD/sgETPsF6WF9dvgFRtR0JU5bUjM
t8JOtcMAG+VcGRS0eDaQ+SIlZAgFdazFzG7LR4r3OUKMFUPlcqjJ072ieO+7iG3iXfNPgbly0XdE
JkURaS1hx/sH2WwOcpHjpvb0iw9qWWApVBlua3a77kus/8IO1vSDG4ltNZh74T8ByLTjfUg3eczX
XRvMoE20XPaLnzwKf9hUCJ0susmiWFle+Bxr59kr+x8+6HqRpTgaydWJl6XRXmqSduuk2tPebZsi
3nZJtyqwOPSTv0mxo7V9s8o403Dw8v8qgC/AGHyVNCiatC6ePf4Xp9jWu/SuZebDQJCWkUlp9YIC
Vu/SNeAJDtMc1nKS4SgN9GXHY25Cbo9pVpgMbrTEXoVRiZ9heO2i4LXuyP4d9KMn44vl+xhk0UxX
jJ8tvwk4heE/ueMtszNi0l7F7BggQ69FKsiifTHzU8UERBZYRbHpMvawAkj9ySWur7d/HcxSZDMn
iGBlXjEfw89OqDNqZNxnpfYwgg7XIsVGqdPAYs2JbynD8GJWU3wCd5nN2SweiBfqQXTN5RQH9GhC
QSIf2fLNdagXLK+hHckjKou2vDbjRy6ueK4tCZFemAuMXCHh6FWyRwzGk7ak+EPCzAObUGDFT83G
Wb7hyGO2US/Y0qxSvrxcvUtjzYhzkG/lJHhvr2G5Zj6BXFOg/An3dfjweVYT9Szh/nBZCm7/bAJA
qu1F559T7t+Klc+s2qraRyj7q1NX0PHVLUHYyL1Sornv3eJkayOOMnM3JtA1c/Gw/XDdU7o5/bmj
fSyaZIGBD8Z1Fx2rGDMyYniFSqE5+5iEm+A/lyxUqgetc1dWfeHpXwg73YNX3DWSAQPjgph1qXSG
v2jwd0bSsAsmMJVkoYWfjmtPvcUFC+68QOxCRjrDPdsSSw+0PFLT9BCZkBwD3ogTo+OXptNXSR8d
DQFmAfm8K4HDaK8t5oG2hKIQh/g/v1v7vTc+bYIW+HwxugfSgxcBNmFQ9jAXtYM1zMzu+KTKo6hJ
jK+RdaRzGNmqN8oDsYP/4+i8lhs3tij6RahCbuBVzJkURVLkC0rSSMipkfH1XvCDb9m3xuMRCXSf
sPfa8xIZd7OPYO24PmIeuc2jHzs/MeXCVotJ2V5PqRel3b+hyGAel/7qeADSnKc3TNYNwCosCIZY
dixyooYNBMWIk7CcLvc5lupgSokVrzqFVNO0c8bINBVfAUTNgiPVIcphNH2uDQ666BMz+FKFpVn0
y7Q9k6KzEL6c9dBtihCQacRwxqjebKfbygLyNKQC5xX4w8lCjgFL4v8uwDePlbOdnKOtxzZICZc5
l66bbuM03qWD9tRIBWcDBmLZRDDdemAFcnvp0SwnSXquy5D1DtYF90HI1FuvX7phC1lT4NiNEiz0
8bkRqwlWZsbnEXNkieW8Fruuebqg5LPm2zV3FLw1GY096vAhYYxAr+MhyU9Aa1LJCIREEnS7hZSw
NlgllwTfFctB/8udCMMe/i4EPpEGZJNySdF59S22lhYQZh6GmnGH7v6VDUAjSiOjOLFM4/fZl8bD
ardCf+LAXQtsIHw4Y7jhlTHqSc24tgMgqH3HQF9ZdMq35L0gB7djdFfqNGLl0zEOQ3thFBkYLte1
XGUAzx0kjoPtYQzZWu2EoOl35oCqq2faiNknJde+V4xlzMMXG88adChRk+ueqRnyEKhtdIlof8YJ
YakelQHlGw0mezLImIzuve2I3sxWH7l/ldqHW1Mw8/pisEHcGLxp5h+1B3WPT0hWux306FWxWOub
c+XvTGu81ODga1UCbyrJW0XuOg3bupR4mFOdEHdl82E5j7a+CaJD+5ATpsbAgc/cJaswybAJI87n
AVuamrvOGZKGTFRL7uY0/DVpN8oeZ+U/lvuk1169WoUfeAkwTqAInzkQIgKbWY3DwLF/oaXaGj1k
0uDYAA0S1YuV8xwMx5JTxBMc+le1ZEw+IrtLF9I7ErNCNWVll9I5uOF6AGcjtT8rfu/o7FRisRX5
zqhwZg5rYe4suhPXD7cKzpy4TBn9/loswoJQhZoEUL0q1wWJhyZTP1ZuTEKpN1wLAUM1B1kCUon8
AtnsKwOc+QCJcDxPGT7w197s4sHTm7bfrVVj2+b3sn+k/VOWxGQ254yojyx/CLKg2WukqJCD4lMt
73WM4rHF11xSBkTxUUMzyn604MULm6MY382AVbS9l2zT+7PC65ULhGVUb1n7E1jM1UeHpfma9f3S
5KBhNPbW8XZnOWQAzF6De2HLvqg1bVZpzBT4nlNloySHsPpxg2Y+aQz6u+AjcNK/3rkzsp8paDsT
qMMCfymln5H5qEYZA4AnYRCXWs+mOkKmZr8i+2NXH5jetfjfKnFBG44ZqBJLp1j71MGpt1FUcIfD
X0VJbTWvTjtEA36OcVP5+8TZSm9b9b+99QkTkIZBewtQ2/aH0d3TzbAIAROE88oAtRkRODWIHYAn
wqf2kFCzIdyoxP9JflIk1T3IZoQN68z8K5RH2535IyfjpQouAoAbzrOQB2MsjRlzgkXugEbLB7KQ
LwXRHihSY/LuiRxp0wrTBO+/y0wjAKcD8s+G6VXi5mUzNGvZrY8/w//SCZoDiSGe5tRHXufXfPJ2
a82nBOdSEtxr1CDwfB6fgygx2H+qRLK6QLYZZpsGtg6eoIQIcPOOyZSRH0Y8eCnF+O3Qe6mi2caU
QZ7hbCK8eFksDr53You+qFT9GEd/jEULaGcD+JQ2eZSk1doluUbutzeQx/ZlN+rKhOlQDgc7PLrD
o842hVz7A/v04T0er5ZxkOlFLc6N85WqL5sv2R2wPH5lXDWM9RY6kitSZ5de/8xMrqwMENmdaAKs
hFuFeEz+zlONRahfB/NJgg0cvp0NBNbz9k568fElxtrDq7+C6GeCXjnJr+6dQm2rQhVA9x81414K
Ushi3LUolgyqUXvgYxPI9Ski2i5HmNhsUtVgM+wS3mJyVxH1MiKnsN91uY3bqdnAgRxzP/pYx3WL
ewIZJElxFOB+w9hH/ekNRrI6u7dxrinZAm8k+TjO1VLwNxNq0mg26rN/RlFtWvHB+I0s7nkRYGvd
a0KCcVgbsiEsAlqWocRg1RrgU+o2J0glT4c5mlhoknhMQwAIzExa+Zfi1wwKEor6t2R85s5dNbdx
DePln9nuWuNbGYEhBhgfrHrlFIehWEIBQPWRuSeYDaCpQyykI9on2Fc46HTnJHjjw56x+iRO0g5+
zbCUtINKvkaX91Z8Kpi3YWXEbTdPjQ+m6kmpPmp2S8X449SfcYH/qvlsnRJqBn8Shq4erA3d+y0p
BvmZy3zZZi9DuytGg/OtWTTFL4iSpSnITUGgAnl8WwXDjolMJBjxszyR2aXx/tGj4ip4zybU7ojO
j9pliIFF36X3bRrUjJ9B+ekRKztxTW33e7LN9xERXKeCn0MX2KfuHbZJD5wzhlQ6X93HbpwdEoNm
n+yXQfyELtHR+Z/oMVZSeAWjjTF5gDBZzeyaeFeip9HHcfW/cpZtUI6Z0SAmrf5i7eAS55TcdP1a
c6EFPrtYPm3xnqEhaskApxG3GPJk6r6vAISAOcJR2SjfzHui8uxprxILSKccYPgrSOwCc1vb20JH
yYOjo1HXssq2lslL9UjLWyEJEp8SDDNwsoi1UUCOzZdDO9DoDMYKzBGcsHo9b0c6Gaqz9i1ieixV
9oAMfszsTioS8BE//A7qM86VwfgjQAaBBKJTqOgFk7T0UOPzkGg/nM80PhJJobi7EotMRR4H5Zjq
9CsCK5eWNYAiMhD+6LPSudTKS4wkxqBsMvcsunT6ot4ctl3mny3GoBIleAsLyTGGYxaiVaZ1hMZj
YFlX7HrpSX/FqGg+xC+Hq6Ef7E8Z22S2wvmnMm9Ih7fwN0hsYmP20zAic8fnqP7E1hJcwhCGcEGZ
MCzDnJo23IzZWQ+TpSoutviteDDG2prFMTQa50gEdMpqxg2ihbCLY22nG6Oprnru3RKGF/n45UOT
n8CXaBhBhd5hWyicECpHqBaXXFnLWn23aXtQhqTi1uXXLFvFhB6kW+btdEZHkMqFzw2zoU1B9pC4
gFlZgGDsiJJ77J3qCQJEVlYlu51b7MboUrkw1HArj3g9rgL0i9t8+Yq74mqnwIg4rONVym3XHYbx
wVG1weXxpmp/ekzOsA01+2GMktiAFO+A4e4yJV6qav5iAYJhLaDfacOd17vvMT60FsMB24plxiMd
qFTgbIzSAbFN+5tauPK1hSPcea0/G+0WVuuQ2khtaBFpvWTgbzM7WOZxvIFwTJEK+hfgiQZoOn2N
A04w1yGC+q9tWJPgtLfuWjFh8JVFzgNoFdmGK3AOjv7AMnnmMFzOupFDjNUQoxirOYXJMR49boQ7
CK6ZzY5FQRYkKQwq6vpJAmNYMzeOP6ImfHQMfuS0JgJiUXZ/xKqZwVeak9sNX4JhbvNUw3hfyXjr
VOqhYT8bCcisfjC38fCkIHIAmkH+LEneTJmU/mQWnSYeWuDXs36IV3aYYarG+hLdfHlt3Y9+lLDJ
xFvVA0fRSI9rPxoorgWOUdcoD27DAINSaLi2VjXHJTPrKHtidQWOYZrdrmwhZrEBJCm61eFxUtQT
ZzVro39mjCbBvjjOJTX2hkeI6EkiEPOKTcA8qY76G/AskhFQWrHqZPiwIpYLiixxfOmt9rDT9AB+
jmpwqgMe5v/HBzcyavnlw6yeKjf0b0mgXTV3YuF8TCVeHZZvrnW2VLa8f177SOsbG5SuZADkce8B
9FApZnqmCkMBV6AvIBUru9TGNvVjp3Lb5/laSvUtEs/c/JjWrnSFw0RiAoeAOAf/BngEK76pFUvn
wl+k+a2kQKNoH1RkNRVVmursp/WYnnOVhDr08byn3qRi5Pww+lOsI26AN1lq77bO0NSc07q59pXY
RRpFpcSasbJiRpXxiVBDS20WXb53sROFOE2U8iiHFPsX+YUJWG+LAEiGhup7iPLN8399eZGcXD3E
zn+h9q67wSZsD351KNmzVshTiCQCWXL36kXvc1xz5PcExxUvunizVpYVrhT07awRN5HBiEj8sqDH
2SYYMPguTi5kdhp+zLKhjzIPXfhFuuw2Qk7toNdhuYzEDj+hwSmIjD4+Iq8ap50pRgVJdjEcZC1e
4QoLMeg1yj1xvnJ29AOGs5hjztOuJcZmx6UcuNb/D+IpElDHYNl102vIS1g727HYqjTpmfVloaau
NZp0AU/pJ/W3kUn9roL+jJR56DD3TYpN1u386qWOm6hmdEzYaPQdoQlIPot6b7I7T+G5WdHS0fZ9
wRYLj45lfUfcLyNfkqN8CW/py61R3/xkRw9u1L/CeTn216DfB3ItLRTnHn1oStzfEL04K8aQZjkK
xQLWGx+2ierGYYBRqGS7efQ+P+Ww1rp6WaePpAD7O8IcCT8VvvJwar2VuaqF/9N8I4bvw87m84sJ
C/Wqi5YjYeMQUDC3cwOXAIBNDP+kJs8Ag5C3+9GSayawm9c5E5hwkYftipkv8NXOeVbQWIZyW7BH
GwXbmYT96F8xfHQTfK5EdoBvl2/OjD4Q2LFS2EkULt3Dx4fQ5HjVWAPlfDo6vbhPmC5p6KWWon+v
QRm8jxoIILAImX8oqOFsCgGotYFxSLs7INN42FvFP30yk24n8fsUNi71rVntWhLTuuwzdlAxoAVu
EVG21Mg4OCrqW599KHMim/1ZmD8TzsuCnWlqosUjjI6PsOOOIrX3a8IDGDmL4spbNd1L9V+N8k6O
RWODpGDN46lPnQG/ZwG8KedV7XxGkb7z0aYhFkfGSxxzVi+K8jtA8+vmR9ODb1Dw8ZwUXG6Nw5jM
IetxWKjcbuZAiR5+WqxQ615cfQc9IWMzlzWbjwkOlaeBDMbKDxFHZu1uW8ayefcu6FL1vWvQon1m
9bzL+W6oNIyFyDZmfR3HTa18hso9GNlfTpbJeh8OHV93sRTYx2zivgxlzeWBZIuQe6cp8KPg/aec
nHblJkHrKBOBAQ8kqQCzwkc6+h8BZF0ddVK0qf2nyWYDCP+gFJvUb09mUS0TLUdDFW9yKTEjlU+/
61lfhiuPet7t+o0BkNPzKGB6pEbqCusgUdrT086FkqE99Ua5mmJfKox/PjASG7aQpf7UtJyRdVTk
hnQkJ952Kh0C+cl+CvLd/FXtZJ117r+qwFeFlKtpCHsol7711XCOAF7Mdko4B/phN+dwWNbGshjm
qflVmDMxXPThvbLgryBHHBbkXZv9tcAX4WqH1AVdfNWbrWbMs/SnxxyTZxlubvJErmkAVfI2sETW
9UUvQRMy3Y1gpWhRdDICnIZsjpi9z3yGCb2+60rS6Rpg5uyXxB33MD+H7a7Rw6dF/ZZVNyxO6nDo
/Fvj/A0+sYfDu41jL9eWJvJkYe2w0KAej0PmUjX90M6D0aNYx3ZQ3mLDnRGMacc6c0565P6ntvk0
ARkJcxPkz865VWA6q0/De/DkIJbmZG7OTpjdppxUJajnMJrNsVin1SuGqSJfOp49RdlUysFEuhM8
Vesz088SGYAdgDPYV85PnnzW5hO15lvEfzSU72XxEylsM/xFF9MJutumudf1T1TrbyYrVbGEdmrw
O7Dro6FgBK8Ge3vovnWbuqGQWxNyTKb5S50RjtKAPVx4Bn5yH9mixrm1NqMdgLOiu4uCdfA1NqN5
Z8MxAOjkFSMqjo6N+6I32qWrpyt0kdTr//QIL7Gm7RSw92OQ7oo0X9Rsx5TxiW+bNVOxSap4Ebpg
GYaM8A1lmalAzuTNLNc9Sl4jojjpvZ2asySxm7XdsyQd85VklKsQ0ppZjwwNqh5ShPGVaBEKxY6V
B3Ei0/CrtvxPFdb42FizqDjA5DdIEowxyUMVV+oTPoa5Eqpz8iDoEb9Hm+MUyiwWWpr4qniMKRKu
A6Emy4E5VyA+UzAZ2AhnvsQWNI3cGcKFBTP+VdWZ2yjZG0SAtrJaOT2Bzz3RPYPLdrfFnx+xWvhJ
DIsjBlszK+hkfBkJvEFO/CSoST+Ak7fx/Z9OkmtmnmAVaJBGpjQKfUzW0hoOPRSI5CRJhOHpZDqH
yapXUSy3QJTthRIPu8AOkAwlCxP1jGYYu5C+aTKrV1w8aJ/fCvve6Lcs/kgAJQwp0yvt0mKz9o2T
xBnHuMniiqB9eHOZyGvG3ce4EyBODKNyPi1P4/SQNDng4uktJcmSppPFYqgV2OlsFpUcVcXNwuxJ
ANdMtRFQTxsJ/FVS3GWeXxrQYT7+VB4uQGSWfEtM7wuTimCGC6mNXY8KPYTotXlcYNtiOUj8uth5
3s5L/kTNypPOAIBK25aoFduZrRzcbE96AvnY5Wdo7DEJqJmgD+WmZXYcDdrCN3tORpKbWZKzCMUg
aMaowoMcjpLUFlatrJAAIsW7qBDV6+42KnNNexrtxdHOgbXTUhwg/5fRbMmERbevVkw9iaItA3Nf
kAc7wrat1yzsMlVZV9r4SOIptoeppw6uNkH7FljPwDwBitSsszQvTprtfVInPGGtJ1GVzFkXU+IQ
9xleMgoPq99Y7I8V5ZdhBmYfTsuQJ4bxsreodMJuunlJ4z5ssgno4UX8yu5iInhu3JsfrWStLZJ4
lzEuyKBvdMhilAkRBhFWZ89UsBQvqofIVwafZSK3nntw5LWI167iI6J4xpIyP/xMmR+NavmrEZxF
qtlSsIZy84zRXb8rGFDo8a1uoDLxNYpP37/yWTRcwyjoy2ErIGIX7bIRSN2bRQt5UfGbt8o4hExQ
2LgglyKWSUG3RrN2CNVzgzwbdRobopSrd9RWgTiDhG5bajF02AE7HpOCmR+UCZym3PHJZPzX2uzc
R/fYqLjTChYWoLL9Yy/fLfPRcK3YFkuud4OTKOBuj9zbpGSwmS1ZDHiJgGzRL1aLnrWnDSSqRank
skFxku+4+QPSIpsUBjH0TY8AaW7xOv4RerGusQo0oMxHZuu2JF5oQLORHVWhLorI2yljvqnwnJdT
YUose7UfGQSYRb5UdNApEnqTvo2bJXT5N03PYcGxSYWs1/LIjHW5/D8ycTT/dQ1W8XCpxiYo9xVg
tXnDeMhe190kyZzSqMeZcBImtHuj3+qVmE/dCRyepQpy2e73Yfc7ROYHMuMNB+S8jPyll1rodOmU
jnpwstVzLJJDp/n0TGKndSuvWw1AtBwPrvgE75Si2zo15H+OlEoh9PmVqrzWGLzz4RMVc9giwlBy
ZEXfZfgeBPFG7yCbJ7dMyB9ZniphXRLovamxiYNdocEs2qX+xyisfxr7FMvO9zle3XGoNjXq2aLm
qApopRzuDFksu46BKccAhVCjzUO2YFr5PQILUCz7LDCg+Zys6jj3skVLcHsDA0wAGIyk8RkxSrYk
fq3qgXMKj6sxnrnS3RSQvfuB2E4fkHPC0st1uD7XOgRhOiYfAwa0LBGrUk9ox4xjI4OzDyMoFfZE
/ZDUwfo6keq7HkwzyGaVOeYi1KikdDIkNOYCTRDOA7xkVonOuKtQla+09h4YeKw+cirKTt5Z5LbR
yUseXTauMKaYytV2goVumGu1tb5CX0UZM+w15Z8+9XgeGcdlM35bkfiFgj03UTGL4WEXFPJqtbRs
74MJZdsyDIx/K88l/Ye6FyBsppBATpC5PiI2DCF+je+jUYm1F7v/IhGObwFHdgVPtSbDvFG5eRjp
WHgpLDiQfYvQ+Kn16ha4CpcUmyKuAN3/zYqPQWPrQkzab0BKChebtD4UuSD4ata4NVMYdeGYV6dk
bW5c8efPugyU6pj6R62Fw0FsEVqBW21qz6Jyl6Lq1xmpV1HRr9U8WBHsphrjweXbror0iyyDsmSr
QytmdBuLo4PlziRkB0GzavR8bYXGXYO6g7wAvXiIKgPyJG671jiXNCEOzO1yGfmniADzegacTwxn
ykA8LpwEXAyMXfXuC5E77CTTRWRivzfFfcyuKftNzMOTvWYZabce2+nI4FtBI2ndcQnNJF/G/00O
kUVp9mcynRQkPSN9SQZE65ixMmKdEJLNiLGmNa8JJkx2gbbgBTriiZrCWQiu/RJoYsk6/G4luQ5m
9ZJ+tEkT60HBF9eIlQgzISE7YhofoTypKnPf2PpWa/bkV37Y8tkOL5edtHEo4hc0TTZH10LptxLe
ScKK0kmtF4TiUfx29m6s0d1MmxP1jjlwETEH9v3nCHGt3JT6MSERFLFnjYHcoEiA0ODWe6l3eAVJ
r+XsniqtCPGW/523l8Ha23Jnk+yAA/A1Zr9FiF+OyURZWovawRiMHBFXi9vzZ+8jBTHkCyrEpuNx
0AiwQitgsWKgCJLMoyTfRJpcbZTrXgXqDKWzYepzFyUKAjLlqHrc7ZW7Hhv93unlfBw2qsIGtYJz
smI8tjPbz8Zl6oezPDaZuZZ8ilDQ3WhmcBHFFlE7vbvyAVk64yxVk0VYSGqdkzu5GlICVoDWJWBW
2BsrbXCwifrsgqNXnfLptoqznVA6ykoMLwVHIohw79DYSHUnz1d/azxE2SyCUHik6ZpAUxFdcKVM
Wwj/Get/FTEi4pQN2puEvRUyfJEcgaEGqKvkyfKqY1BgfMVA0DA7CPjiC3Vb2j53ypTFg5YakEAC
rSrVv0cOx57IVYWjj7GuCxUKGbb/3fX7DJKcUZ1E/wHnzUw3JtIW1nkZJEw1fpnthrvEwMkw0Pf3
YtIRRnNX3Cuzf6FfY+7Mco83K9AA6qrfCqMK5ACo2+8ZVNoU5Z/+LpANpvxTF15NEqut+t/YXJ2Y
JUL1O+rvHfAqg3/iV3qsGiz+1k52unxXwgv/X2TWiG8wJhHtw9IJEhF6ECwlctIHdvW+xG6AnqP7
SZz4OrBBkfqfUSGUMJGrFdmRWF5EYcObrW1BNc1pp6S77ZT1WFGaw7+vdmq2YmYH6DzFj3LNyZ7i
x5iH9XifwBI2Ew6TVLsi2jlesTJaB1LXa1DukkB4wJXaQmgLu/1y86+EC6UyiUYwlJWSbwes1xVq
f75hzzMWPlDD//f6u87+FNEjcS4mlvhCZ4bor3yEJ8oIel7Dvtoc0mCt0WxpfH8NyH8LM6TFpTDa
B4UAF7x6HJOW/QM4XYXqD4sAUS0KzdJE3aAG3tWKe+0YVgR8xscm75ZGPXVZEzQ5s2+YTa9W8Ceo
xQYrnUciwf1fnO2STQGzUbTWxLejdSSy7QQb5ECm+DLEwxdpD1/L0aiD6fbPLjpfT19kmAyZH4d4
GIIGXX0PCqaaBfR4ovgdvHhegzIzEIxXy4GGv6USaTz86V0or4mTzguX2hBumS+RLLjj2rbaGUkP
BM8xASb4ii1Sb1yFS4bktw5xxYxcFpjQpHBvt7R2Kn/1yMACBXJKRstNpTBHdovfR4GQTW0PpdVj
f6oPrOX9k2BSzQeSTYAYHE+m9ZN36yRYF6xu207dAkEnqRUJNMlkWnRmo/RmdZ92MNwiiADM5ynD
Mw23r5sdo/FpGYgMJ7cfxhO1/kuS15AnH20fMR6jNhP6uSzZZCGDbJh/lt1Ti/eJj7wynOWeM6H8
YJBO7O+eUNd/Tm9vYsH8JwB0YzGCZ83WWvcGqTZBfrDDHcNhiGrPy4YeOty2DilHy0LJN6M6vvf5
hWeAJhF17sI2d4ZJAOxLR7xKQixCMeQvvz2doE3y+tCTItegYvHca1l/TH7gWpYHTA7wMGmmW1ZV
vHMF0mGTxEXPGcjzLjYx0myWcHMPemFiMTnEPaux5DOT6jmkdNRxs4dHdGw9WoMjvmyE4shFi6vn
o7kWM58yR9VZERHw5ACnSuyb5v1zsd+Gta8tqmHEl8O2GcoPZqKuf8XyrCusYJJ9p8b4h13+XdQG
XbTWgaIHurcQpOthzF276pIQub9CdO8OlVyE3CVFGdyLDzEyyebmsLPfktcThwidamtGFxdtkc2d
zkAPixBp9MEqleRLyRRbffJw67+UNK7yUNfMsrtl6G58jbJHWXXZJdQaD8toOMt0IDcpbj+Xtp1B
a2oeQyIiaIQjF9sw/4Ku38HQg/XRgAESuphaNNfpyUOU5AXAVAP60Lxf4HicZbwe+uDNzVKyn7em
EL8AMWI81xj6jh5h5Y3ctKweTEwCZoXOyjc3Ku4yzL6znl5BsuN022vjfziQxmqvW+jqZ68+YvcU
DbCfjWXbxuvelOjLvSunDpOcVUUNBAiIcg0LVAPQiBBpoV7NxmSNrSzUsUfC/I4UjfkjQ7ltVR4a
92gSgjQteBPyvmP+rYx5FLwAS5y7IFpG9b9yCLC20Ka4LI6DfpxJZXIwil3uA8MZGI5hNYbNWCD2
sRp1bpEWNrA+Nli0DGMzGzpw51y2HPq7ZCT8LzVXbvxDoOEhQrmT2wiV1KlVqhaK0h+SatwIiFyi
d+/BEKzZ5y2NNF5oUbrTfHfthHzeaPsIUydphS/Wi5cl8oQOpEaoczgg/O2TX1/Htp/uJPSpxkME
PcUP2vkBy9nC1r5z/V6jFjKJk8aX+atgWQQ2j0Q0ouVhzKqgrXANm4AMTGy5Ppcd+GNsDeweYWNX
S60a52lZQYhk3NVzXla0J8zVvYaGcWRW4GTDSicCkU0Sglxd9LMMI0x2ax3AFSzLHAw3eoy9q+JZ
2Or61ESyUmbZKPpNaLADhRkSLBMKnCL65/PbNHTwaRt7y2gMeEQVvICalfEq66emQfFnxvFuoBRR
sPglGJE7F2OyITAZD2gR6B46k+lCqcxsu9pg0X9mhnyojnU26K3IC5Wb3Ha32Fc3oqXEGb214wMx
dRP1b4hhXPqT+TwJu3lijRvbh1pXGm3FEnt4+prZzewEZRBIEVxtUzqhEuQzaBgDVh3tI1T0V2wr
0cyZdHLQlPif5hwZDKGZsMsZK5ar5gfqIqPJgr3MhCKgzBkASs7qQqhrlR2UFfUkl7s7FoxL3NCH
KowXXYpmsiDsnmfZMnDbhRUXu6m/iqw+dqNgxkcMXOxhEoeP7Ob1wxHhj5DGL/cMFl4AUVC2ZnFJ
qpHLuCToI4dusgbRYkMrdkYLKckQsxkbzYfm8Q5w/hZNwIzdW6QxUcfsDuuyQ0YD23hAUAoz5C+J
+2ajmeRRmJo1G22xTLqSPLLk0igYMltirdvsu28ZOAN8XCceOi9b+6e5JeYFUOyGc8Kmwp/GIJwz
L5t/ShdsRyIgS7tbtqJY6ZrzAaXpmWcY36WdM2PhoedTr8b+5afWdvDxaTohBkzo6Zm5HaDRmH6/
sBLumRBwrMj/JNBF14jWNcbolOcqjpwG9jhMAMEbrGvdr2rFCz9QTp0Mo0VaAahuSeruQ+4fOMAz
tcN6qRcg+NtvxYhG4pHQhJV2NhMd3T+1csMgumwh76rpw3SYVNs+daGnkN5KnLYxxQ6ptEEuW+QA
SHXgQ3ukTbFKda4xbhiYX5gKug2o7WE6nNTS3hpDhW/OyHaZnj/iQNlVkrFsELgHV7F3cVSDIMM9
xOgicux9O4q1qOAeUO1ku3FgctGarKE8/yCUsF93yNsVlxGvZkyAB2PbgsrH+kY7xxFrlsda6U4m
dYVnKys7YU6rxOTgVCST8BejRjIoWH9WlXKtSJ9zeLuz1EPGWyRzvSnPJIcjR+0SxlwVcCO291EY
IyYi+W/KMEpdxp8e2Nsm7GdKEO2jzlhZI2TjVHVvoSYfVe+vEKF2c12pNxN7paqVuQzrnfRgBrbp
NLum/inoEozJDjfq7t6Rzl/toyVXelo2/swFjwOuw/wzSHF9tsX/hxKmWt8KmF2Wz8jx/lBZkSwR
i58ydr57DT1oIqtZmKGl0kbyQQ2fYGuALPQqRNSVvXkqbEwwVfH0WWD34Vk3/zSTUThzABsNp+YC
bzcJ9orRDFo6MKJ5TTsIg7tAcd2QXNut2hEBPV4ZVeUZIHSP9UHK/JxNMI7Sxjyok4UWkGlCJoKa
AkshzkVinnSTfzVDFpjWhxIXT4hcyEq/PIxk6vgdRGPI9Dshh7ncFJNGTkAoREakY0fycXnbwZa2
Di8LJw1vTj7Pq0M1HgG9XpQC6G8fr0ucPvQLwTvdq5KsuaXwAHvpAuUaY1/ia+ea/tKzDzX6bNO1
yR6owEC06ppFX6CiUHeK/9kjaki0YYlUcBl0zxaIVT5s62GrZL+xAlHJUTHh7/IA+MqxZuPnk/Xl
Mr3Pi60z/IWYciYjXZb/M/NDiFzMa3imsRrnkPG8nWy+7Wo/tdhhupf9vsiuBp1rxfULJLCRbwGo
XOCyDoGbg06Ch5vs3NRfy8KeNfEykUcl3SuMtmUDypRtmhLx7pp3R720xE2pFrocwk6xGxby5ocf
WfgRt6e2BALMqP0Zsx1prD/ZfpSYCj2E1zBh3kTxTwuJLfmwa7Q5/NBus4H3YWaviA0M3jVABUoW
rIKpBEYp9eU1C4sRVEOYB2atuY3cOOnusjok+sEHqgvQIQ4BoO7i5Ju4wL6+OSPhisQos9e1B5r5
aphVCdkwrbaWJd/n0DukJib1NlGDA7hz3B9dcRA04aM5vPwWGUykUkHY+optPJZ67eXSiwClxaRY
fhQZsxxltF6OXizRVdRLN/6ysTKYGCrIwcSh0l81Rg4o42nKdNZFKW0Vw4yAeZATMvA/OPm1gi3s
Nd5cd5NVXXebqeD3iDSI5MEa7p3Y9aSaMfGZYclqLHTXeIp8hFiO+FXNl6u86rhY6BzeBhOBGrNb
obChhzgOwLVX4bIO99AmyRMIEJQmrnX9Ssr1KvMwLIbYOyHn8/VQC2NmH71X4Xw78ACiYqYXe7df
liZW8UOVBcsCJ0FkkFEh8EPG1dYL8hURHfTORLuG97z8MNV15W4a41a5P5SwyH2AHWhwCDjIUQCg
t0CUgPEf9u6HreAsRYfi46D8j6Pz2I0dh4LoFwmQqLx15xycvRHa4VE5Ufnr52gWgwdMst2WyBuq
TiUuWUpLM1hr0gbQQWberpj0RZgR5ywARt70AX3rqhoQzR24v9ayvRYZwEDDBeVYbkDB1JINZb2w
1DocdxpkLc48AVNQkLzL6cLyfNqM5satL3j5l16N1Nb0/a/O0NCPzXr/X9H8hd0lCPunqGMVpJDK
EzZf/PhcvW4WHTkPE1688C9EPt3i/urkwFyM2EDvzfU31nRH91bzzgYEAm5Dd9t65dVsxweokU8d
PFjuDj/cLTdsc5Drgvxf6171ySecYoJjFyEkxw/hXTAmCQ+rEUN/38E/yhYVEFVxQzRDn5LfuW34
4TaSnJmGoWFBVNw27PEVuRudJYHOr7KwV665yyONxdpmFCXdRzTtWgG+wRV0P4X95PCrKRD852QW
dR16HzNgYQkd2710LIpm42xRRTuB+dMbvlXwa9oPrE0SQx8NENRMI/0CF4c9kEGcjlKCu8tfVQa6
0m+bK8RHqCboNTydgDivejcRW9W+f1chy/pSCVYR/SLv4Dw1KePfV71LlwnO2Fw8WoRzqjm15MnV
LfLlEDmugzeAMjshA74YvvrGXiXpOyRRgqJwjPiYgQAJ5+6eNC28m7d2ujsu5WsM7sl84EJr7ENA
4VxkHB7VrmU/XVFRjP7dlt9qBoiTtTW7FBtGxYTJiFVq/qE0tokFiFzki2zH3H0V/RFZYGgG0+KS
6WJ9aFrYnqkBB9V766DJeJCSMYe9xrLYh+FwD2oEbNpDJM9NSGgLVMDcPieKmhO1L58A5lqEWdoq
yXcwsJCLKRc1nY75HoF5NFwrjhufWs00tNOUA8kiFIF+2g7FOmqPufU8VDdmQzI5RAwzGLkHzb5s
N2m3QU7mBDDoSOse3qVNt8EtnYCo2okGl5lOb4s+HKLYqhhJjPDI2EgnEj/5xbK9s99nlUEP+6Eh
ONDx+Wk71rk4RVS0oY38tcEoWSQl+s0X+LaLnv/1wFH1uRusaIEIacps9M/K3lqTB8diXsRBSSse
kfseMTxJQMgGZyApqOUyHb3DKU7owBm06IdE4a3elnAGkZMAbNsOiFBknezI8CinT7SXmvnsleI8
Wsd+vCIEMoij6UJnB3KEKc4ZUGwiOSNYw2r71iHRk1ElGi9Qbsyr/KiEKQ5KFYWbGrnfvxgPJGJX
4wVAPEAY9oaOaRmil2pXSfuqmmcfBhrJvVpzHMcPwXYimq0gwXOGCrNqpmWVJZyrrx1i4AjJi0nu
tu54a7uyt4ntrUMg4JRf91j65wnJXNtyFjHYMtoLW6NDYf4RLRPYxO+ivphh68iSSuPQer/BaN0n
T+2ZiK5gTbOYATqbXrT4VXA3l/0dArtwLzpWnAL/SFF8aASEJbTjLw1BlE5PiLUDpA/2bqHeJaNl
p/6QPRcdBJeiuOYFeXWz3OMzyVmL5f3GFb/zNKjWPtLye1Zd6c9QCSkLYZmSREs4IDVXTitPZs9K
I7x97CncBEL4GuUMC3+bsyGh7g77S6WtZY5ZxPwoQgQ76cUq1NIFthbLP7s7ttF1bK640IcsW1Yd
YJCG8+9Wuv6hj/FZohaoMTZiRVVN99rKYN1PmxSgfU+Jz7sstj7q5EYWq6EdViURI8nY8zylBWKZ
j26klipwmvbjI+WFFh2yBcnDFD9beNJb/okYEWiMUG5wPsp6WqbMdkQ8AsyzaCWnxVRR4CNe6LHl
yOiCEpV+blyWeOmHgEEGSqx0wGRVbdjdLtNql0O3h6q86ybm6RrADPJJR4vBPoyekPBAxJZOoxYu
7is1i0mdR89aMdNYqFq7RJDzwTx4ip0FBVjp48NpL7og1WdTZAfo8gCF2F+AZUWso3B7VL8+mUHN
HHTKhkGnrzGsjhaCswRVp4CNBZgs92gZoEvrMORtrFfg0dY6ywCDOs4EiyIyg3HMFQblQtgJO1R2
hixZew8Bq/0IHUQZP16HKJLNcQeYo5ZHYT2XLDNtIMQpn2pd/uvZ2aTCXoRatXXIXPZ4CDQ/OIOV
3YdIcCzapMZ9tyrKaiNlyI+CzNMWNo89uM3qpBuwH7xyV3f2ts9+8kjnpAEhRzqO12ZLiylJ4d0r
NF0Bw2OlI/Qv8k2gyrVQDzzHq8giKKT4y2WK9jdfguNbeM4/luNBRPrIqe0/0Z2FiGWiD+5JKzxU
HSwcPiy0QW3C4Kv6h4BI1946bOqlF6AFH1e9upoUvP6p9+ihts70quoIm4xP5vcpyatFxtIBBwkP
CxukXmxqMaDx0ZlTYRxp3vpM4oP6diRAL3CQpIu6H3rznM+BF9uq+8qEgVC4v/qzzrYhm5N0NDvH
RMNxy5RLJ66wYQM0kRPIEptxk90/exE+oN7kNUO1PFKQNX+teepHSGWrzrvqAsKIxJI8TyxslstI
tUYSZeBs78q5yxj6p8qWNxMMlzei6eVYVzfHcMivQWfX4P9iWTQ4Z/rrvdDkqyx+CnFKU0W8pba2
Cja9PCEFNVpy8FsAEKQAomiCwbhJeFU0DH6jNrwl/AxpRxzMePGnExn1sXxYDZm5s98XdVyHCrkO
VgD7SCmrNv4wHfi07qWKD1rnrB2fgwKHmvfWFCTmJtTTLMM5rKaGYmsen49ts54KoIOF4lZvl948
Rqa5czR7bedEEL22UXkc7Jwcya3K143xnhvQ/9m9NT9aWF+bAN0AKYf2GzE4WaBtY+b58A+N5hS5
UJxwxcC0JP7glbf4SY/QzTJoHTCqFSFR7Sx00fIyekFeV69lmW1a7n/V73ufYL7hi4RtY2QlZT9G
d9Plcz7c0qh3RkO9PCvfFQf5UPPsXVnskIoFLBzVbKCWOiYrV95dqtTGRfvyrTmEk2YBMDSO3w2x
TwQFr0t1qIvguam9cylJhonRz/CbEAM1a9cNa0+XR0Su0vAvja+d69o+ekW3l7wXBglHLWJDXMlz
dma0nSE05AdZmGWbtQPgv9iwSIvUUeNaVdg9Mq72KTsP7Ycz3aVDHBb6OBxD/KEXW7i+IQzlzDVu
WCx4PK6e+ZeWJ2aLueK+uw3JXStgmFgxNAoz9s/S/er8tS2OA3iskPQIj/pTrAy8aQqbcP5RO96q
7I9sq+fNOv9FB493zAn/LABdbXPzYEfYdPdJGS0HSqactEY4AhlRYLxb0ZuU5wgWiN88ivA5M26Q
iuqePECLODJ8gfbZLpp11Z8FM90ihxQjJfDwcC1ohEFLt7fUVxhiPKPYxrrJc6KXpBeAWcRlU6zi
wZoN13NEjb20BXnOVcUYwMKuq5MKgVOnLL96MTJvQY0ED+eUtRV+EX8dejDElDG8KVX+dTX0755x
heXn1SGZpzpm/mX579r4VmOZqR9x9obubmJPMdgHmbn4Tv5080fv1YohzqZCptYzbNAQyXr2X8A4
te7OnTXMYsinlEQPzlHoPQb7HQgyJRo9yq3Q+cS3A4yeO/4nC6+m/myivGdLh2f6USf4FdUpLE5a
sKOdtoJr0e9HvpJW77nZzCJd1jaHX36IhvRcBtuxe4GLCMV6ZZqM0VnJCeKsMf3aWoWTcdXX/VFI
8gmDaVlbOeqM0jnF7jxlgnNKqAG9dftsDu/a8DnG/0K68LQ7x3ZIx3Y0qdec0TpYeoAyB5gLmCKg
S0reDewhLTaNOg1eQHN3oHqJMWyS10CAEXRBNxQXj/qNzZi1t+Hw9Bsn2JA6AIRIwA1v7qWOcurY
tZTUsCmm+mQwYEu7VxF+IDXtiLbKl7KH/TDQA02tBJ5DUHVvcYPN8Vm8+K5LEDaQLWM6thKIqk8U
yMqvXBbezkLRiUwVdShO0I2Th/esEp9dx8cUgXOoP+xYPjud9ppoXxqw7UJiYvAZMRPIF5O61iFz
Z566DXBHKc4ir+mByX9E+qOW9sUTGu7Ie8j74+bOvkOW2SLvqjITNwcAgBLzfzU1NU92unK55/QG
pkldL11/a3BrWp7PMMBiFt6+MyNArMUKHpvr5KaArvhJOJd1dLdEixB4dnXmA9E8Z+baRls1jIdx
+u6t3wkURG5wUxXYt0SOwZX2gpFY5Htswujr4++GAYSfrx12VQF12oSgnVhm795TIer5lQhoz9XX
ik4n48XVbl743IvPnEdHM7EM8eL21jZCsM2CjtqpffHluLVsfdsnaleCG+0CQC5oPr+LhPhn5EE8
NpG2HslN3aV4k4pqy0oMbdqfMm9NSBwHXqKhxqL/MrTTQVNbT22tgZyhsWthyrCzAE1Q5aDkeK5z
Lpzz3BuZ1HTvIbW7IRBY3yu1Tzy5oWBC/w4Fa04D0OGx5fxrxaUcPETHZ6dnnUC2KPAFz4CbLHnt
4D9Nmb3Jw9eqe1YkQXvmewkuxDLQ3bprVb3P+o+xJXEaxzrqNywIK69aRUg1AX6mIbJ/23I/uGXw
aFD1oy9AMjSm4cYRAyUlpQHyJxCM3jLV9p4DXtx5cZW+QVD6MqBcN4khS75cChtyAbaeLYkrVk9d
tKu1neVc6gJXHrOBIdLRg+VrFywYHj6NKowUL2SRq5Yzw7t3CKMHFzWnrDdu33xkFXUxXSexwMjy
8SNGNVQisipD7HHQYLu1aB5d/+Y5H71LdsmPhc1lvM4XaQKu2bo4VvNjWXTELK6dqDwb5p1XfVJL
p3mt+ELTvD0R+PAcWAcweVvWpZRbo0vGw8QBSfJsDt5nBt8dLdoADzmGwFq8mtC1N9O5M6D2659S
Tktr2FvODdR2x0TFRfvb8zW7+OqWn1V+7MoL2kuUTCLdZwM56894xr404f9keKZk6F85eBdoKtkS
NFQfXlysZlhtg1ggQVUSx51DkvLMezlPeoE8Mvyaph+ftIuhORdERXtbn9zcLn3D+DcgZhqGbyd/
jmFt2PozIn16yUPRTAsfvwGXPjxXszqmxYk+YjlbDjswR0PBgDuw92SRviiVkJ1iBPFKIaOoWNDq
BV787NUpetyyXE4sIGzfunRjcCeSm0qAnbjsj9IuHb7fipEEciEzUOuJcJGe1MBa4ZOvGIw1FusC
PYk/bSykCbDwp1GazCMZbQfhzaoMXp58D6tz4fe5h7Ih2BjzvBLO4PCimdVB2V+T2LiKDAPwC2qr
uduIZTxtETBF8lLQWCzdeTBFeklMdoN4Yn9vtp/wup/6MvqwMnlgzuRoB/aSmWF/68TTr0y5VWAu
kMua9IXQj45t878RAHoowNFwKH98FTLwtk9Mtdgw5OgVo2Wh9R8dHRSrQKF9k2uxEwRqSLRLyMNQ
+6VcDKs8XzUh1Rd2ymiXMfsN9hWCyUGW/+iS33o6Za92X6aWhnMiAW7IjkFe0RX7Ot4ZRuPR6B4T
2rAw+c5KCl6aGzIPEAh/2+pWJcTAVOVbaNebwdL3AcNPMr5OjXkmIVkBjMzzdRrcDWsATg/1DxJT
SxNAYa8UwkXzUmSvoYP9plu1CVU5C9KBJQKs18hftdqLOW1jwiGT84grtwzdhRaz4dVf/bLl5SpO
XQTL9SXwz050dEjUrBT65xM5MYJBjTjyfICOxnIMImbVOsdEkQB1gv0EgJr404lxfL8amj1AqKmF
CAHAzc3Y3wLrhB/OBcocluLCGggeDN5kv/ctZiwLbuEsX8ZzEztty+FhlNqu6vhkHOKLYQaV2Tpm
DDB6NXUz2iejkXOK61NT4Sp0eLsDQhIQvkJtsGnvqB742OKf0maC39aLVJ5S98tHEinvIQV5zvRU
TwEaka2bP6fm2UbinYUH5R1Uu9Z8DzYGLTGLJnUlprjXNTygAUechsjhFVPrugPiYLSAsfLXUN9l
8pjxo5jmigCX9WCdA377Frq7MqDoqetFkNyjlMGS8Rjcz1kY4nS/+fCjT88SrayAVa6HDNEw6Ds/
vfXnaNwE8+kcG0wooK6zI2kY7KfGzoGiiZ2x1fY196iWURfvcz1lXRfCCrgWzsVJnmuE/dFwMElR
ah66D0+Sr5iNt8EFTmlUh053WR4BWManFQQnXT+NRn4hCYDVbQ8kgDONMz6lto9ePTI0FDI9BnC6
u+hQB/G9gVzwcm1tRL8VdkuH6OwM/O0wR4g0u6REfEWVgQy1jLuH1iVrGTkHxUNuYaEX1xQbYWht
SLac/XpwEFBZxtlVI9Urw8OXitlR/LBYGrmIb6x2Jtmxe5xWZi1I8YpOMJpAu/eMMrlzgTJ4xcoz
dkWxL6kXcZ/m5b1hfZYh2Ujsf/bw6RXXIdsmTFWU+zuaf2Z8cdqz5MFJ2OtNyFtdBz0GLle/YfRI
1V07N4Y/H2WujqHUrrUtj4Xf/hQ5v3OGQlOq77wQjC+w5jxtXkTGhVPq2VH24870tadGt7fSi4lc
o/Dw+V5cBmGpuPkF7sc4OJeKPDXhQAkiSqqKw3/Z4C7TlvtKVh+4yH1gVtWzI4xl3xS7pkasbaQT
a5TwfZjnBz3qNYXLibAABhoFtwueU1Y6omRalRyn6haMHB/kScj4ndXy3Q5hMSnQqFPXMpfPKGO0
9he4/IKgAwykCruv3g2LWMFjNOAAkHDb2N4jEpBPBpfKXQeKAQG3hyNl3bFkXsmF8GmFQYGi3DeC
HmyI2+JmbXqYNrgMuU33g4h3Ag8E+2vW8Ob0GdVItmByhIb5KNP0UOsVUi3xrWfTq+H3S51L04kp
YBttHwv34HvO2vS56wHdbRw75NbElJsyu9eoA2uL5sgvt1pUPAaZn/rWCxftmIBemN33rN5GxPSC
VCjIJs2fU5cH9DwvQaS1iMzluWSlpkhOsFDuY5kV6wqcV0CT1OrFaSpxkk9EsLc5A7cCK6S3itwY
TwcYSUUoZZxMzpMSuKKQmXuF+0+Pustkhm/m4H3ruLKKuj83IqRRyreuxSQmwsDW2dTKzdYxE3cZ
Z9Xn4JdrbQzWdaufdNCTAcIlSjX3vfQwU5lIF1u3fdcCZm5166xEKQgd4YXIAovE6My9Fi4sCJEy
P2xxibREMuBbQNtppsMjqj1nKd3kFdUM83on30ZlufFTkj+GQEcNNmD6CJPsIwmAtlhYRAUseG3A
XJpXKPftmMZ0Is6ZrvskVPY14LRPQ/JQdfVblyBfvYSyMZpWNQv+NmzuJpFOPXWiHEnQTBk94ZYd
xmBfJH+d1L86RGt15R2zEY9Qiq/B9t71rtkLgEFyjmnpNDaPCvKXqVVXo4pwYUdgghw/3OZVex46
e9c13Ltu9V5PatO23DG9yzxY6fpfaiAlNYeJ6Qy4REvM9pNrMzpnO0ovbkR7H4qvxqzdRehikanV
lQPgYlnGR519EUu109kKNuoF8hmnc3SZUpya/JQskQ5DEe5dbEi29zYwixcSlLuxHohkM0SPKM1/
YnhS1+GpZ0iWhCegto7X3of6ny0Uojzknqa10+QPCqC8OkftdaINsuTR4g6UQDn4YcjYdtPk5DNR
m2zr1GJf0VLzRtPybg7hiu1TygC15Hyf7UFuZL9oKMCdFIySfC+53SJaWhxwVvaea2+SMGXnGAWb
ZkJGMwE1YoYOcEE3T4Yp9nP4nrtqeNpz10DGwlw3PQbW12i+CLQ2Zv7XQP4rOJI9RsMQj1jzVDGr
JowcPsu75K+1vDXRJkZIeGpar6ryKln1gacon2R5yN3HJLv9MH3xAHOPIZEnoaMd8R+1e1PArDBr
nnxApH7xlgJjKAu+GtmJX7Ngs+FLKNplvTu71imk5xJHNz6TxpqAy6xoN8Lwe2jQvnubZEj247Qy
QO+EYBWJA8LA2yaPkKlQxjA6w1thONVPW5fLgknePNQqCgOVGABdPmJKguxE67WLps/Rb19lu5H1
umLDlcFyw/hbmdterDMeLN3aRENyyhPePYsDh9kCTcxo7iI9gjNs8+oN25HLuraOhXUcpqPK1rbx
6o9A1QjDbkps3KgOi/8puxYZbPVwGpqXyLh1/Uss5vk/QaryO8F3haLomlE8YkjdO3p3YskM+MNm
bQUFcFx6vTp4qP797AKZLUpgXSDbY00DMiDfOt0utwl9DJFmpHejv2TqWqCLICRmSQLRzk3ene6Y
B6/OvMo8tYxF1JieDd8gNdReGNmd1fzBqNWPnkZbZ/ZS+OXNhW9TMmZ2+FN03LJFZMyMk/qfZgO5
aBBNZKXmLzwv38LJvUTkMQtodnJ6TfrPvNF+oR3m4j2cltpc3EeHWgHJvWrugU8sjskIoM6HmYw+
vUh+O+EzGEcZni8tscsYeHdpAv4TnIV96PNgH42/baoTp4p2Mv9CvSMAgsV8F0mVf1hgmiAYrfLs
1lEuluRX6Mdp/BjIFuwPzbDMy5sfEBEAeLHmeMSwh3KHqIyjFezael2CWIiYmFDwslHX65Oj7QpI
7yS/WNReEZVb6LDhGycwvQy4DOXzuzsrlyxPVAWtSefoAb5u+2PjoEgJxhvFQxcSAjKsxwDomrnn
iSflKEvUk+rXAxkmE3VllV4qrvwuP9fqXRVXW4N7xMiV9tT7tBBHJJCFp3egIwgVcMCZXInJ9OSa
e657Wa9ISHY0fvWvRfGGc8RlvU1BgYIXOEn6xiHI4Cx4mmzUQmPbLspkUxYoT8FDoZ4EVwV/54Bo
JGrSF91GZbOsDJ5wTjuTJXxyGDL/7Ht/TRpDHpSfWUNilceo+Dn0QXtw+pHkyZ6IVS19YSdXLgMm
ZX1gS1uMk00RRmqUuwnIGUMhVMzQaO+NGW8Ufw/tc+O3OEih4l5Jz2CuaXsno3IPY4DOzEv0p16l
X6708Nwz4kgn+zOJ2GsH1Xvg8lkK/iexQNHYGttJmPBwNQ1JDVJzBlTYsZcTLiORT/O68cVOrIK+
3x4QY6FdbQhKl0KtiXZ6gF/e1DH9nomCLUon0jOjC5LtdWkYuzRgPSxYiCAHDO55xwA+61iZDTnV
uJHuxlzsK83/Nbjnq6i8lQ1xep14CAxHlV5fBKuUaGTtXen/8pjZVZGtB4TSvjGdrGAEdpyzEuV7
xqSutxR4CaoLRzeJskeRwpuVsJedynAlE7nPUv+ieAgGQniQfy2SOpsw3+XXjM/EdZxTk4gzase1
ToS56kfwhQ0tt7qExYyZ1pWYJcuCXAXtJ4Y0gZuqIxKFLDgOKx1JnghvmWz2iDZ2jZN+9grKEvus
zudpi7pDiFUe4Iv1rmpEzt7EMN6aFUoI8eIG9QK9q2WS3dQmNgaM1H+mx+aLNLl2Z6Wu70QJrDM0
MQP7NupEhb4O8yB/eRYFWE+zbgJX8WLqn8YxtKMY6ax01wiPxdg99Fr6zzb18pT5LW4vrKe+y4NX
2h9pDFS8oI1IGBrUtbw6IlnHPuPqcKLNVwlhwL1M39LAo2lxEAtGWG7jCX+h7GDx9fsqE59hKtGz
uUR80tUsFE6fng6OqBaq7Mh5awgsJ0YvY3DShYQYAH/tMW6PDspEXtnOZJLkWUxRyWvaSnYBA7k0
dQBhUGvVFuF3wXx5jAZ/kbiky5U2qb+23DbFFk8LFIjsRCZJD7tna0k0//Q0PW5xozzmhoJTV0PS
ITCJqaAHWadmTbYpQyRtepyRsUldthBuDTmBGeaqyQeE1XZkr/uOfn3UUO/ntVmjFAxM5rNSyfjs
s9ejm8dDFseedbOnCX2dNRTLWJRUvHaLh93EzerUaC61pqJoaKAUTmYQItSwc/o3i1cfUGuTbkRk
RVenIft0SJPqatuRcYjimBe+LeEnJNJDb9TO8dJlyUqwrVzmEhnM79jwD9H8FngyLrbJ5JnnIcr7
q1FKQlfHAW+fyMd7PvbypTKaBEYIKvUqppYpinFmoLMGiolrBOvtRoy4Btixtannq94KX2Kjjj9A
IgqYCWjuI4cZvo+IAnLMiq3IJR3oyvkbOTcewMGGBbhKppeuIjyZdzb7jmL6fhnKgz8kFG9OWy6d
cdTmaf54quLMW9SyEOAgOxfEJ2vP5eCwM0I4Ks8mpOY5XQjDT8hSX45U4aEVt8d6YsVQECq6MRuH
aQPqM/YEZoZ8XjKbz0SxscIJwVTuhodEg2jLDZKSWdMV69jsvWMC92wHEKFbTXy/C6fiRdUnzUS0
UwR3x5kb+tgAtG744Ude1WwEoYddTQ0dUTbnMIxh+6e82D7VnYIpWzVoYFKMN35ndGvDlOgBcgvo
1Uw+I1km2kaaQrcjaxKLhB4saLp4D+sSnktDTnStopkLZmSnLEi6bUs+50mTfrr1o1qDfUNFXCpw
ksFgxjeXoT+bh6r7RGgarewpjD7crmHWWqAHMN3UeoITNvfKKVGDocCqpOMFXA3C85ARwdAsrYF1
ZTsBQ67LBOO8L1+SSXN3nkRtyIRzfEssk/conzA1hTiZ+p4plpw62jzSTJkoNfaJbh6RtsFFZut6
cY6Ndn58WF16rHORUZTtjshbgAp5PqstE2PrpaS0mR2EodJQ47HB6LDyIlxeGnFtqFJbUBNmRz5c
hhhRMyg220mrt7xezdJR+K/A8NC0Rn13IOxVLHwd9Q7otmivMq+8Vx5djmyZb4Kzwj+V4gcjYHZi
c8+Gg0+2WCaJg2x4dBokdpAIA0O/G/MSfRTezFNC6ilTamsqIeanoOfvfTLJY9IgFioanop6jnsO
2jzcNlbAE55VA7HrVr2uqxI+WFbxbgwTaWYBcSPbKUH0kDYzEqAgTLDSsIxaBO8wGWQ2iP4mP2ta
7q1GRN5cBRNK5xyWUyAm/VK2kgjewmRrWYuu/9OMkOpxEiiKsjo6EKQ8mu2O0CGSDzNUAIX+mzu/
BH9wr3/qzNFrEPShaW/D6ouzng0M1uUCmqwuzx4qPbiEbud9s7vJtb8Jen2OMqsevW5LjuO0DSMo
0QDCC5ukcXAiE919rR1SHMnwZDpA1hKIw6R/1FB0UNzNCjQI5hXdZSJxDxX3Gm6jq8Q5Km12tS9W
Az3JndCiOJtg2o+DvjTVa4HE3MZaVY38sLDeZvSiWQewEpnf4pOURr9tMqmjS3VXKNzejPB3anZ+
/1HKd0MCVmV1zfW+5MWFWbA3HIfkUpS4HezLCKptxEAvZuaLeT9Y1C7VdPNu9u9D8pMPEIP/IJgv
bJOPA4CmsJ4zXI9ItkFhzGb6+NiWeznguPhnJGe9P6miRMZMS+NwG00bnbxkB5vZBMtnwOLft2xs
v9uSsKatlhx1BrGKLIACp06DOsjZqZbXfCwYSK9Tzv+yilfINlak9KTVegByKBvW32CGex2tWMdW
j5K8BeE5Rt+6T6ryrdB+0dJlxUvmfOjB3U9ZESbvtf+WDWcZXvry0yXFEr7uGL2ymWjjlzH4CMvb
OKe3dM8VgZHedHZxe6Q9rGAMCC7aJ47rJy0jkCli59eTIeHTBuqMtuPvsQiOmfk1DZ/S/gm5DFsK
ZH0+lH5mdVJVA66YQ8Zc+VwkfKd2yro6QDNGPMYUOHMg7dKxxZpHaxsquMD8xnu6a4XSGVe0lsJJ
NDMsZeQnqn8tVE5MSzvPGdczaJJx1HX4nzFCfBuEGms8Gxh0WoADjvtMHAjC3NkabUTg+6e/zGL6
nUCti576eE+/hdnn0y5S0DMG1oe1VqYkmHrIaZobhxtmW4LCpNiA7yWqG8wFSMwUJk4bomSkW8E+
leQ3s6l2DYFcsY4U/hSLHye+eOan7hBScUzsr07dcmG8TiWjYIL3tNLnQ0q28+VG90KMEOomrkNq
kV1jf2ttwuKC+6LKd172604hTvHZO1pvovTfmCHkIjqsaeRLX1wrc0L9AdsLwcbsZGEVDxbBLgFq
VU2/YoeyaPgwHW4AcL1RXmsbbgHAkDIpkFI12ymr0FCfOvOAE48sgieCCjMMKKssbwlQN+RBQnPw
HBZcMfBeD0hF5w3LUqGVSvCWNMT85oVGbYT7Q+v1HYfxMQ1nYpqSaqPYY/dzIkwrVnqf28tOjw9C
PxXWNWA8OEJbZWsbWvYyspuHGvHPkizkPfmQjmybTYmF0nvEMcb+OiDRXsIOtpq9UcIlgNCGqyQd
K6gOSAD3MEd1DAl2i/eG4ARGRKicIccnzafLMtMc8pXRx2gTEA9G1FXmxDHMveKx9DW5QV2ZfiQu
tsVwFF+YnukjOpAkRJ225MiUx7jc9+iQPNT0MbWYoC11ef3KAfrWOOp0nDoiGoVAEahX4lHxNIwb
8p2mtTbAPdbiFjOHBrui5ltEijiA/wV5RV5OiqG84EelUhzrgQ3nTRnzMBFYdODrP31hw943+oep
iJhSiGRtJ17D9vTWXma1f4Vs/6yhpz6Kho3hx8FC478qR/s6YpBcpEF4NITPjMaCQdPqH37vP0bT
2Q4uCz4Wz9Kl29GxTFn5Z0zTpjvOr+n/+u2/QbuEoMc1RQjihBTLAsCNbrFw4fTzFGWYvwdg0SkR
TRFGqBa77DhL02lRWDA0xlVPh4XhQ9ZzF6VxJdIw5oGQVA0RrjANHEKW299GNgGQUA8JX6wk5Jtr
P2IoyDJuRv3E+H1M4Dp9/5yURO5IDQopvW3hU3cnp6Iabi4K4lr/HxnHEa8c0vasMl8anYY9J7SD
9RCLX4cJxhDu+1Lci3lG1RgczoF/tXOgtv3WID+y39aGdzdcn9lUfca6VYh1oiG2RUKEInIXkyLu
Ji91Bp0gICoo9X46g9Rb5kpEXCCaWQ4GSJQsPqRhFawCcovX+YAMeAxdFEvoF5IWz1o/EcxQQ8BX
7xHUNtSiS2tESQP5BFvLuQqH6zRKe2Uqx1oxtr0S7nv2+GRIUpieXaJXyVd+jbt2FVXa0YgydLIl
03QZwwzHfctfHZBp9tM5Tb5HxWWbX3n2mMx9wqnK5Z6E14Y5eks8ypUKkrSdaAPw6qE6Cd2qzj5T
IzVXrAL/4+i8diPHkiD6RQTozWt57yVV6YWQ1BIveek9+fVzOMDuy2Iw2y1VkZmRESfeZQM+zMJd
P65yt2wXWfBgBhC8ERgfzOoh+NcvK1dkSxFkxsJB/IfdMNa+us80irSs5h8PkHfXYdPE+cJdi1wn
MXaZYhY3DHdRgfgtzD+fKweooJnt4FGryQH0o8A8O9LTyk1YjodU/bAymP8qGjv8Dy6MyqeF3bUJ
4L6X9CToQ3H2MuLQsXMJm7VjLV1+OHJZGzl25+xGtAYo3CpqN/FA8iOhIqubB/zMHe3NVonT1Jjd
keaQkn9i+jin9bsnGNfWyawpDl20UYBU6MLEdUuaoAyORccrmjUSjMyjc77NaliGSXWG6AO5M8Ok
G36X4FJCMznngfbReUq9sMCcmHYtFo2RvwaHXByRxrtVN6zK+edYfNmTuplN0eU/MQSLJn7PuBil
yLAO38LK/2kMXPrJuHCpm3dS1DJiNggrY8QNh7Bm6VjbjEqPjo4Stw6x5ZGiarBRByI8tPWx56lE
OJnITeuDc+i6jcPRry/yYO3lHgq4NJeN9jXybSlKDsxDSibOpyoaUi0/P4zCRbQeSbKU+qmcAC9j
wHB5LQxKUamSIdn9A56Rd3YBpgnHjUwf/mje1NSXS59fdlT+6LgNh8wDjpf8BO5bAthyUrStf30E
73SCuAIVUcTCRwdUSWlY3Y4NEEDGTDTog4VF8KuviVB4VLY3rFxFh7IY9nx03Iq/WFIeDOVq8vrJ
KAJzZXEcXdZuz5cfvTZ5OixxjOJoP5LR06sS0jPG8Sb09nnB2+6hl7w03JwaWt4x4M2UaPrb2/OW
ExfH++huU9/QhjzHiU+oiHUomUCKGkYMFVK2QsK8waZBJHk2gr4pzPugEStzrQznmEN7BfFJjuxD
u8BkPTdUFE9lTylxjNxXctZ3sF+LlIC+yqGzUfEp4B2i/sTHD5Lyz6TFrW+CHX3qdJ6ibFr6w+ku
jbrOuMo4uGCNb9uhk/3CqZhr0dDDyYKCtaqCjwQBJqeUArLqDhBbtRHQQ5iHcINo3jQmDTx5Y+BZ
tUGBvZX+WP1GUx/43Od+vyExpXU7f7zq6jPjqwIrd9zBOyiLp93sQpLppjzid4FPeNONXVxyvMS+
YOP+zMOGzYkdMP+0lLuVXFrjIaozfssq3eQB33Lxg148D7FnNjy/vbCeh415I75xbsLsElLf6++N
pjtpkYFYQW9wyoap2zfAyV4pPtss/Oyq4b1FDhTdm8jNl5Z4E2DGAVCph/ZH10fTHIPAQbpc4C8r
wY01wPB5zd8HUDNtpmOKq/lOlHeMAAxfzUcp97ZHDp47NlSbUCqbRJ4tUikBmyUgq7Tb8CKrSrwz
iXPNOpzLINV7hNKhfFCs5/vI3QdQvQIEvHUym1PmbnV9P2RbabwXtEgF+qPvWJgg1R2pqLWzDZ22
WnNsy7WVHnwys8Pa55pqbhMyb7VLyka90c68UWVwrC3r20g0opAdUaSC1DUD+h58EC9gRay4JhZL
FxaHihHJ81r1rKVFsCxd3FpmvomoLhFO4JGuHnBV8G9xSeesNHozKjng4wQ0pXzoPsh0tClU98QD
nJBLHv9Rov1FEY9YmbyicSu14qNR3krrvXDzayOyx5Bxe8No0DjYLMpOAxZqzxoSJWrc0E9+tOlI
lfoiSPlsZDb3tEDg04NqkqBmlQ0BVe0r7SMSjP05ss95eaI2HLcf7zSsxZqyic2BTeS3a/4o/cab
i0N5tE5xuCr+NytxaSDIOpU2qhjsqo0W8BBFX8xDhrIAppSDgG/wDfEltYjSxXTTxvuUOoa+zzYq
VeiZoEglzQ925TzDnhrbjjiVxBrWN/lvKItXqic7s6+I70JIozT67id4XvlXpkb9LsPyUk4WjNy4
t8OEIE1XvlskdE9gBghguQHFEsFW9eObIcuPBi11THl4dfKqxulb7ka/ueXsKR/jWV6rv05nXP2S
Jj3DDS+kiM8afl2na5M3GoyWOpWUNnX1ECe2o6ZjmLp11tXEQTtwVa2LPcDaprkgtr+VUp8PjCoR
McOuG+aYlJhRAEVWy6pNBLrorg95k65ULrSjNqJ+AaX2bgPn0jA0V4621gbmIdlJ4GE+PGnvt27l
jTIwjy4zS3gbZWTwqtALoDD3DHkC6nPkmJuqah5p+UOCZlOReTTuKo/n1IYQNDnWiSppmAnyUT/x
2Z612e9orvsAH155Q6sMwnCVqscCsCoUsEH8UxmVnZH9iR6tJv0HO50w3LYCD5qA1+F3TRf6puUm
1XE3aWh3LPepVS3pT+HrEp10aDIM+YHZ3HWDdVpREjo2Y507VSl6Ir4JhffByYt4qgYjM4W2abyt
nxxAxo+YHzD2Dy4bXVJhgxNgmMaF1Pa4gedROjJBFRrt2whPXvAJuGJedRRcFOqbCQeI9OS8FrgI
AtL+buv8Gab2J2W60e3gXuEH8eqGvUgqyiEarWfYImFj5Bv4p6wBH1tMi2iGQesoW9nPJR4GiNiD
ubJo7C5S7aokfnrJ6t+OJrXEQK5IKTMV4XgN7GOeH3uo9oQLcZ9Cp6741HLZ5TjRNTUps0cwIWvy
16gt9e5dI/wekF7K+W8JZrsmU6hlhNsZKhV8IeEUZSLaKvqrDcJiQmE0y4ryZdKmsI7bnh/VqZ5G
PUCyUP8EUCAlHJaFmcKEu/L/U4jx0vS7xFk3ZFvGjOrkrUdkutbglLTHoTl1xr3vHiw5NBnfk/ZT
R9yJ3WXDYzznJewVZJqKM29h22YHhCX6F0bcJn3kyYOkUHJRxO6Gxjqf6bPuOFtNoc+BuKuRfLhE
XArlZgdAw6ceLSZxpHlqS7ruoROUIBQB9z1ZKfCS65rRb5rG0wP1T42FVBau+esGxsIoAO+taHZW
yn2UHcZxXnnvunprjL/OINB0SYdgCdPTERsh/WWWLyw8z9MNEfS6o63U+BPXcZ+SOl1b5Y/XR4TP
oKYkD2+41lwzVQwkIdIP9DmTm70Ub525NjnODNjabPQsF4oEbej7hl0q69pVnmPrBlxfWtMa9U+R
p2q6pE81xt4qzY88BHz9XeIAbIc73J1NGtabhkU1iqByu8sq5McfHKrshYR+y/pHVe+IkPjMUUbx
xjsHwx7zjnqtrK3a0fmczku+tAMl89kC3cZghHW6My8dMJNH3V6DDLQYclLnXDonGfe403fdBAcg
7CBmLZWUKdza6GLTx8YwujJMEhekYL0C5gvvpqZ4mPgQ1ecoN5oHF/hVpmvDe1ntK/DWMUQtyDXU
Ivnpmr5CXjwJSKx3F7ckDWMDTi52LArlZ1OoIHrziREwxrNd5hvauy4GhRh1Hq8iyENdvbYc2kwJ
L/vdXcmvFjC2OMVaKAim49X2qXbKmThHaEQhqeEifsWtsVTp5+PcVP7E6TYa1nwUOb1glhuDI7En
Ejyq9TMM6zC6QXuhBUiltYgzMU/9eeluDcZbRXISyrLziAup85t1y7eh1rcAu7n2YRunCJ4dKMjQ
uKauKXVRGoQ9rA8h9N1YEB4az4XP22yK9ZSY9yxW1b1q4/4GvoZkW645xVB9wWqpMYudLZpUZBXj
IiNl2KxCB2LheFTtEubyc6AjwdErSPrWWWgV9zP5rlLcUD7q6N0bPl30pirbxu2XI7oDr5ldjpPP
6EgSctkePh0lX1AWxiBC5R7dVaVDcGqg4FONtQeL3alTVIIthLn0ZGF0lFoBfBvHL2f8yOFIDt63
CUq27qN5wXiKu9UiktWMOcbonF+ec+iM9y6+AxyZRvGq4uA22dHRQOsBb+zIpMAgadXOyeZ2miuw
IHoXC0VET0mkGJCb2Thjf1mINyrGalxOJbQwNkQuMXSr+ouUaEinpFsGZZBKK0v9xMc087QUo8ah
tg7EGRWWnyE4u+HGE4/SIqbHraWNvXXFPmd0kMTt+MfOcJiZzkEBp+OmGGNHylkc9SrZUjkaUu1o
3LPR+pYFYmuu72AwnTCkgVV4k+V7LoAMWNyLgB0SnpHaBUTbzOXeJfs1rFmDpVnj8Jly/4/oj+K9
EO4TnWeDBdPJApvahn82oqfbuR/6mMNDNdu7LlRUQpLF0wlI6kc6kFYNQfyArHLy9PMd7mb4G88s
O3ZKjMPCGs/jMDVxp+W5d1GAW4+xM4sqKHUd/opKmzpLAw4WgF1h1y0S8nVREvxoNuDA9KWFuKfg
AKEC9gsx/cZDAObpX+h/WGbLolZc2uqfEXqvSlafZcs3rRTwGON5ZhQnrXIAtnkgI9zpCJVyAzDP
ZjfcfXl0KI6vm2DTQ5tPYL4DqO5SbeP01JzYzAS9SQEF+rVPIzc73N7nIR8R1PbCbq3AH81id5YL
DAPY2Vu6A7NZ0LAJbpE9SfXp1VojtizTL4sqhTJZJXw2KQKsvb+UBc/M/tjfZwWvSZ8qeWlcS/W9
qJc0WeXFzfLOyN3LHrVPHYgIc2/oQzhDeGq08FNE70F/aqodLveNXsSLLF9HTIURwBcWufGmht+5
+h7C13O4XKN66/1v63EdeXbFO0txkd59fKb9NE194HOLeMEGCMmOyohduMvC0ZdOiI/GOwdMHBlZ
US7+s1B+qETs/Oxl6y9e5qL6EWoxb6F6T201+rR9o/INwxHAPCa66pLz3mrFLYg5jscNcD/cRzed
uUG6vH441gMt5hHVm0S/m2FWtOLg2An4na3bPD3CxXrxVkW5y51WuVk0h/rg1qqhXgg+UOOyF96T
5sDJoII9MbV/stwiRUjgNGoom4WRVSNCiPg77tWQ+Eu5VxAPKusSJad8hCYA7TE+WMG47OLvgeLj
YjiSdGUAYZF17n7BLo3L3G/VtWQGqHR7pthXLeGmq7xED+xW+VHhpNuNyifhHjLotuV7QiBjJGow
9KckfpsKWGoPFmJA2Le/h96frNEcLGKg6V/b4ZKFieRwUeOWhwapPFkDuc/W4SMc+TMbpwx4Whig
bJdQcTAV6ZxrQnemZNrcpm+6eQ3s34r8La3Pxln0ZL4HcJt0XKaaeeEMS56XZxd+6HyaA/p4kfeE
t80fAfIvwI4NMwj9vVhK5Z815boGQsOjsa9Y1vBNGgDF2oG9Nz2PnKdNOHgevyA3oUGYzZQXi4dB
vC3tZRrRxVWuu+hTcwj7H4nJL9ziGsYvz7pq2n1Qvxm++mxftnclq2FgACRTf60G09dw1TASAUk5
Sa5o2V/F3liq7VxrWdKbp2FegoISOkff6zUcJY8uEqhfYOW3VTNcQu4go8KCvw69desAUWZ4XNjl
M8HwXA/g9vT3IH3g7FbtU+ofSFO42VdaPgfxZtl/BV7CTDxhjsB2UqmRZlqzXC7xKKzOQpT1SaT/
tATFDBpW8Yix0HTtF5l2cjWY5XQPyB7+jQYDIOw9PiemC/I5qPm+7DWyKESfFpO5J+ZhnNY2w/ZN
5DuTECfVSD3rOpwiKsXFU3H1hUN3C8ntzHz1zlN3QVQaMJicWTtqEAHaY9YMJ5E13ziwSUFAL8Ca
5Dq3UFAOWrb7SDYYiChNAOzpcGpsa2wVLEt53wMrYM7B7OgWzCaPstsqNsxmM98lof0VczHUecww
vJDcOIKxERbQzbOShEdBgteAgyMMzIIEjFSaLNUKQ8uvIn4btml6AiNef7zXXf2vZRYx9TVJOQce
kUfYh269OmCSx4PuueCqZLfWbRJ4zCCYVea5hUDLtoCzs0++VXvEIUUhsZnNGw4MPXqJZZWbtKHd
1jqnIrg2gDYGTqtWdDdIBRkuda/Db+g7C16urYwvgYXT4bdrT1l5M0GXTraJKP5mxJlbiMIKKucY
/hRYstwSY9lc4zeTkdzo0SWg0gm+XWz9vv0MvIcLLjETe8X96ry3qDk6HCtZUxD/QOyWwz0edpm2
LTGKqIR6fQKUkf9hWke+g+Td3GAD5GhtcH2uYqys2MVNsjkyt48i4ldEbZUNUB0+reAX0EbZPjZ/
6/7ZkbeP8fSE/L464y3udiM1ay7HUxxWjV0ScOCq4hyFB8tI4zHPRqV8eIjH0j8WrYvl8t0OqJHh
OA5IeNUQ1jQsPEJA5vgDzSWfSSIq685YBPFuFP8kmrbIT0DmexweKol6zn2LoneXWk14pvryucEV
8XgJey6ZnfyU4BZdvpijbW2LWj36AyyFnJJyoqDDpWLVMlfUqYJtnUhesbYLMZWPMK5iCk8Ctzmo
Fg3owDZEBJQQDE4+tsuCRbnKenxWxWIAKFPwimqTix5324A8TKFsHDC8klHc7y2+4bw2eMFVVb/S
3EWAdyCbdlabxirsgEF2r1toTJJESbsQEpg1nB0zcBChUkBVU/Tgz2iitRsovHp+bepssIbG3Fic
CwtKEr4qQv4OPuwwYxoiI0A70bZwQHmWmKJzSiCzrcV1peSUWIDd9Vr2QrYPD/sUSRw/24wqLmfM
gwnHq9SDmvSsMY57Rf2VlBs/MuZ1Jt8Dh8YSxV0ArCM6h4cW8Tz7aps1xwSN0qicGuscpEgPprhf
Jgr8qPBGzhYPxUS6QcQh1ctLGO/QIpXPKNYJ6/G9INeaM1/UmbISIJRJHLkhH9FS3YdTayWpBr18
E1W4NxA3XX6+0eA8CvVfhrVeKQhO+mtOILlzCElctuay7RAV6XQwGg6Gm7DAamdDET7hMpmBvRzQ
btT4K+4vEB18f5Ukp6jc4ChQHIqTtXlSoTaY/2/Oo3XUbLJzdbo1KnMtONzWvDEd5p0QNVR+Ke5P
gSBLuKUGyG1MKCj1hBSDu6qIOxAiVI99ugBbjQnO90jbhw4TJEfstrDa1AzSnhKfQjB+7aaLzwk3
96SPuepok/GUy81WkCAHNzuzHRe6oFyx4MMw+g7Cl+TZ5iO8wHtZC4jILht3HNBvx6DahVQ9TzJ8
TflsyfLe/7OxObQ437DNDgMjLCY6lpeIUCuomnnUoiT2nFdc/kdeWIuWFJI3EZ4g3kBgr+W7DQtI
uw18RCov/x7rzwqovVPHBFfXqfwuaHca5FXLnwVXxKR6b5J/uV8CBDha/JlHWwGgRqNKQ83FT9tO
nzT6Q31Be4g6rCIbk1bREgMPWXJPmG8DymdkM/llqq0irW2qJisCKXeiUTetIbfi3CStThbZUmGp
RHDpHJoyfMnZLo9hcRrJscsugYOxIVU9D2l9MjtnXcoPRTmTs923PZdx690uYEcw6hV87iOE+toN
ubmxIXZE5aZuj4ovIlRvXtBH01i72ntenT0eV/3ZQ39I3G9XwDkK+60dXDzdX2kUvGhM1Z6xUkqK
p90FecFQ4/FO02fNc6AgZ5PxeMriHzd8FBX2sctAEESMjzSqti43j2qkSY+dJ8GQX6CMxN+9iqcP
Cn3CX0ttfys07L45D1G7quhE5oRCp5Kz1b0vzYNRrFLkQsUMiC/RvLW0AEDIKaQJgHprFf8kWRGP
v17M5TeB3VHFb15xTHo8OeQTeM6P5rdiTuC6t6rDZ0149eRQoqrWtxHurCb+pPFncJ5pmUVzDQn0
18p/83ArWLdDXvKgXuj2IIxL91NRHWp9n4O6jtJvm8euoFfN/vPSr8LKrpBxLfdhdm+Qpipi/uDs
h53NebSOTh0P2eAajLch0JclvH5lY7QbgxC/EyRrg+HTcGdReUnIHdZcCi15gtqIQozD3NmYNSE/
/ZXr+7Jv9xViWgCv08EOgeTTnMru6CNfN/lXRS8DsMXSfjVgZHOHjsANVlmtpaFmHYh/Tfft8Bbr
lNtYXgvHXAxxDcOwhOHwqQhGbQPgfGGcqh7oTQ/2mTkGICRWNmy5YbEqQrmVMa47qJ1Ix9qjTc4w
+AvssUnDR0Xco+o7B96voSTXAC9aplwdAy9Nxz8RovDUZqWEcOW7b5tvm4nOYq48H0vlTsifinLz
IaKTETo99sJ9HrQY63s478G2Qw5GPd/G+d0Enuu7mNyJRhSUDYCCyDFo1g6pkrZd6PAdbH9pxnzH
+lk5liQxOJLQG7vBm0IDpBJggsT1xFWY9E70kBMlbGP455hAIQFdPeUZNgmrG1o+fG85xKSgsO6p
2hwThTQeUeXNFG3tqQvUGD5lADlgKpgNRHqky4xPa7Itq6c6fCc9Z/alNVyCZKP1T967dM5j9u4G
EnOzogLEALCkctgKG2eGj5kCmrhxF6Gd/0uwSs4YJEqoV6YGY4C0Q0711zZ3t/WAghSP7JP1BvNz
pw1bE33K5wTgYNmLFRsXgPotsKeqzrcR1zNFB1YFakgiZWf+Mo9PLiqKuBcGTX2apa6VgTeHIAb1
HNLNkP4Ce5YWvIFbwpjh9eewWpvhh2w+Gu9YenS8XVsgEgMNj3n37uRv0+CSUi/BxNmnG5WGLe4r
61ZITt4CwpKtgfNC/DTIV8eqSm1SN1cbZnP+cL6fLyZyNF8kSEoK5qtafAhzxfhf1tCmcPxPUpkD
7oNcrtfNm9Jd0hyMNYWGNUaVbjowUf6wZSjuhoVXzJsatiUET6prVUgWYowWVnMw2qWhHkCslYIE
QQulY4vDF9YnFzy3XwfyZlFh6B0GHfa1T8nJyblqMlkid0VcEovkVx/JAt+UobpM90iZkuC1Bq6k
Dtzyx9D9WEEB7+/q+xdpv1febYwM9hv2NPVLBwyajBwKK8SzHLt6EDgL2/1UOM9OHI1R+aSKcNEJ
IuwoROgmoJgAdJyi4tNENO0VHFPUm9s0UcSGSUehZEGe6Pj89qMcblHOXBHzm2wXVvWEKH4uezxn
SLHibLWo5uZSsqzCDMW4SZZYumvFYO1Cwg841pcheDTqfhWRLB36f3IHuoalbz39Pu1QzpvDL6Ml
b5GM3r4ye/I2P5nEMnroHYkousJXcPaoFTbVkpd8gvrhoeNNpjHj3PBdbLF/m6jMUuOwZ7709idR
b6OLhoGchnCxwKiNsumB0KYscD7RI1S9Z1GVN842G3/odlz3lr55sPVHTTXiUPWf5bhLuSq6Gr6G
gxciEF7H/Ozr2rrOgsvgkTxOrKVC4r262cnD9zeasUv9a2jyN8Vo6Xzn7SuTbyq5G917lckuqL4L
7aPusl1ZfjrQLIlN6AjXnvcb8WFlJHMCAqXDbCg83CNfhBF3DIzIf2ysSVFcIjRhqmGU8q327qK/
4xADM6CCfeMJZSeshZdRCeYVN4VSDwix2nPVf5USaQmGTsIDtwRgEitEWjuhrWWm72u7PsI2nVdh
xx8eY3JCoKgBoNp3H9gXtpDmTvaIIGkZG2N6OMDspnrcpzyzjbnqQArnSMXvBRLALDYOTXYOuDbq
LKk1Y1kAtKElXopRiiMcoY3ZFGw1uP/p13J8qulT8+a0xNsQl8nYkjUY+4++v6ZskaG4m961qRmD
LFwgWV7NW9StAdW9k2ttvEjjSx9pUaPAD+cs1tuO+b5tq1XY2ruKtEvNA9npq33bWnRG5k/X2zfl
FbQgF8um2HpKRWnad+RCTb3E4ksNvq3wkuFMFitcDTlVy/IH8CB9C4X2JYJDxG1P42dgdrR8jHNQ
B+DJJfU/eXgBvzQx2puAtF0fnhgsRzfA1/7kEsz3G/lXec9GSnjUmeJ8Rf3V6P8GMnHUYJpqOJf8
KInJ73XrCl8GebpslXnm0BScpBzqf0b9Gw/7zEwpvLAWgbVPnHNEJrbh3GPeuGAow9qINnm+6dT9
oP5ME7pvIt3h6kx1fB/gvCvQUwxtJEElsrJ1DaMfofRrWXAeCnZR8G40Vzs4RcmqQBt08GHa6lcx
cp2PPgo6X2vcLZlxCKONlVA/qD0K1JqhulcK8R+OgpH9ipjzYoM+lTdjOpRMC3u5sIMX7vpFh3rd
kbiAYgTwqZhrEo7gQBdE062yhrnUK3eBX80r99RW5rnsnpZ5Fuowp+BxVTrRs2yOennsHO+u8GEH
5NVwdUR5ZhpYk1antyHRgSdhto58youZMUP5ypSLbhOcHzFxbVMNoh+eLkuHTdpcFPWDwFtofowe
WJl9AXct3MbBAx+5PvzkOYfRT5PUuMQFkal4E96mD5+Lqd2uN0Z9k5DNqyX+GI9dr6aHF7MFf6B2
ZpIGiQBnMa00UIPKkVrIwFxgo+CJFee3RD/obLxpwNt6WxQPTftRWxZitACCQ/ISjx+NxRaffQ45
B7oPkdI36JKXhxXvbCf9jOgWeaFHzfsrREGV6NCyuTskfTt9WfPtKdlYjAD0Gq69hKBzfbe8eqkz
b4ziZHNoUscr9GE2VRT1ZPI9jtAq8+7NSWxc8uPKkYhla1s1+WNcvIirYPJjyI1hUgRLGqqjeFXs
WiZM+ShAvA7pP1kfLf1dT55WceoEjT5vohuAmb3x9GUboLHer3gSockFnx203jBY2/SumsBxEz7G
xMu6vQHZiYMO3lq40vhuy4iSq0Xd70L1s6zOCp4oH6ebrf2ZaO5xedHEWcozY7gSbIGytzoY0SsI
JFj+ecg4xRmVknFL38jmqfJuFOkxqZ+8nDXM1iMexq9qvIdAEOpwuCTDxY1OEOWl4BnBJz7ZqQi0
NmTVIPyKnRCcZ7BqdUqvvHtpnXUeMnH17Yt/ufGM1XVKF3l1zA0DXDZfDR1rG6uD01Hw9fSVf7Z6
Uzl0FnIfqZP8NYuL++hd82w/dH8B512N3GqkvyliJ+kaqyx2C+hcxFRjek0BuSZ3DsEMZ3hw7QBX
PoBDVLO6G+cc1CiCoc9xW0Crc5qZxrVERwPOyt/SRP0AWbGLsotbo5Td2+Q2qO8xqM9CoePqTY+Y
xSfF1Wcc1f4682oXKx6ShbjK8lvq/xrV3g5AncucqHB5cKBk9/+cmAfH1DWsIuuRAc7PCf0otncL
OMbF3b+8OJTcph1jk+MkHMA85F6E97TCXsqFltqAAj8TYsyj4/RqGJy5e6eYkeJZxIFJyVcMq8I4
6Qy/ngzP4cBgFmjB0WvjC7Uyy0xgEA8xkQ3KknaYXTM9zOtsbw36JrVxeY/degwZ8VOeOF49LGL3
HvivZgh2NQqjEu2a+KkmEobWjcLUKTXYBXcyA3h06H3b5aAoGhyKyr8Q8X/cJpCu625foBoLevX+
nxVuPQnnrF0EztXPSaavZJ3NO/z+/TFXaC46UmBHTxbaS4M1ctWOV0yQ2CkgvmBVQWZMlGDZYsQf
B4olCDniyFoN6iEursI9BOM6s9ZkBzKc3YPEWq0SYIkxEDupIGy6s5yXRSLeG6y5Ww8AS0Am8DCO
j0PHi4fI+b/R+y2Uc+y9CeuUa1QtRg8D3T3B+WHhY1XpHWz0gBzPScQ3x8MTVKwMTd0qw6VldA5Q
gTDambq2apWD0jT84SgVQFiv87dS+xQpVoN1MlW8dOsCd+pQUqIW8C4iGs8pmk5uyXWnYU47jQV3
zr+EY4HBQtciaatiPuEdarUiKf5XMB5Y/LlSbmOqFxMu/BJEqnnMOPSg9u1WGT+V8A2oBNWE3SLD
sGJg5A4uEQR5A2MmZLUg+SxyC/P7vc8tLBN/ef3eG585xxYybpKspNEfW/mnNLeigPi2HtuDQn0c
2rYdfNrNMdW2brG3+nMXfjnMieqmLxgoEBiavcVGNqGBMKktuxGCyU4bz21grYQXL7wGyEcIZYEn
ULqbamxMJBN/2Acp0jtQR1NuA8ve2cQp2gGgKuB/jKVEMNKefLA7K1Bh0wNgvlF8hsEl51Ft6geT
E3WLIR8VaRYWKNoTO3oX4zhqEm5EGSdQD1X7hhvMnYyWNf/ZN/2qg/dkqtvRpfHc4t1wHLW/3l1V
QOgwnyMP7GyKdfyY2/7Vi2ggvxejPrNCHBZnz6Tx+tvIvyz/JKJ1BP6gCw4+0yhOLDN6i/OH0p5x
4vOv4SkOcXmA7clT9Cc07WXDI1zS6qtMMZ2L6rOmLOvu5Q9bIfYiX43Ksad/Cj8uMOt/FW4gLQGH
CHkoIuRV3RT6CczxqMl3T5wch6cGiY7JaGaXN+Fvg/HAjN8FJKcXLMAyx4PawLqHbYOOjuVrVDZt
h2ZqFMvAefVIsAoMqfwnr88Cwpc6vvfNUcnPmo/1lbEou9o5doOD7t5T3oTZgANCOciCEhJxm/BX
CuI7ydy8f/jWQws2zK6GQeyYIK5Sv4T+4DtaWz8j4njue9SnnVQsyIn1y43B5HyKWlvSdyciDKIX
WEIiHHYGKUcHzm63Np1//KimyWjyadGBo1JCFwoM5bD0OheYHACS6UnfvLroy6ZWir4/cevsXwXf
ifRfeUbVm3wfuEWq2Kcs0oAG6f4e2lVM7BuYivWjut8lnFn5WZrtLTS/ijhlY+ZnDMjA/lPVRxyI
V1Xp81jwvpR3T/vAmbg2KVCtb2jhqfbpd4ceYdcim8WNoM9WNuMr+uQsBjbm4N/WDqXxMvmYauWn
adb/pLAuQWMuLDQUUkfwE16evRoBJFQe6Es6PhU1ovZKJTPSzRkidw0Mec27Nfz0muk06f+byvQU
9a1nHbeLvY4onJTBZmrvISbmO4e8Q/2jb7nfSWdv9z8lQY9m5PpPP/bgeht0U2a1nVc93eFX06+Y
HLFfzyuSGgGelLK6xxag+6farAXmgZIlJsQIYwL5TNOn29lznQC1zHousRGpRS5rznI0HgYl0kH9
h44ILJOuQZ/miI+q+DXZQHEfzGy8RdwCt8PwbfpXv4uXLUIoe+qiCryFTcrcWLYeiDd7mfTntOu/
e9DiRvgtHaIBaHVBQlGLnCm0i3nRyWL305Q9LnRUIRx04XgAhTdXimzr5wrq19OfqsCsTyPZxZoB
0AwtxGD5GdRlgO8/V37hams8sbm15C3Sjk9TErmDIp1zebVgqFX/kXZmu3Erybp+lUZfN3E4Dxtn
nwupNMuySrQk2zeEbdmc55lPfz66925XpQgSko3GWo1VRgYzMzIyMob/BzO0MO5GFR98BnEEUyj+
VeCktrD0xVxi05BQqbo3KPQALiGI9kpwrVH/0RBdtoNPw8wxQjNWqxAlxWUmHmCBuV/01FLjlAPj
COIWaQ5e7yS5yYxTX3smTSpPxc9pan51SvOuAk+loXuEKo2dDrdGQBqCbEkSf0tqG1qBD1J9XVtf
E+8uNgncS9cjy5wmX3+n4Ifq1KC/bQy+BLTQliSWHJL4DXC81vxek8CEVr4OlnfdUYNT8eacMrzz
wHieus95djP6bhh9kKQrh3xAblKHqlBz0PeE6b/qwI41QXVuDh8t7UprL1r0xKw/q8a9XbmWPVc3
79Oi2ckF/YY9zcM3Re/QruK2lauH1wbVGsVNNEJMjuV4GNRHp74IJOgtz3TAWefmRKe4NC0Zct47
WCtCSJiBbmmIh9J4bjx29tWQg1dChRbozy13VVHu6f8NCNrU48tgf9OGpzy61OiOLbuU7oIvISB3
ff0w9jjzPmzi1xAy2tUHGaZo+5qN6cjB+DYoCbxnoCLywFnWeWirdHuARD7D0cz2JyF+F3WfQO1L
HNKvbjOfnYCEWfVQyHd4RWP3KIcfbSaR8s6RoN7WZwCM4ldkEvyFNM1rvg28+2TwESubvHtzbhS3
c57IpzXrSxV8C5qPpplBGZjSNrJ30pj7AaIcLsw0c4Nur4SUOzqPWXhTA4xJp66iX7fezWRcKia0
K+QBvG96+d3Wfk10olT1lxBEdr39MJBXielxNQDQh6+mL8iuEpjxfsxMG1X+sx5+KoBnQunkWE8B
NZBZNZ2OFJQ7/qOW3ObdU+3fWdOXNt3L+mcJByDQXIUqy6mDi7kHJVj95XPax2LvYI7mRo0hBmrf
gjKG+mGNBk99tC5l2oTy5EUlszuQcgseVO97qru2f5/2tzR2Y6kAZ/HdQrnVHRJ7Olm98Iq4A0/o
+bETZiQwHozoxXHuDAPUtIEa2hsddDIt/mCm13iLClgf3RcdaqPBKHeaeuP4IEr/7COu8+5TY9JZ
eFtSCSUTngh8GDCH73r32ScZVzd3TUNWDB7USr40SyrFKX2SKvlMNvchbfjAXGObqDJ7TBSiEPGp
6j2rysyCSu4MDAifHFpCUb9fuXkk7Ug56B64qRTU1t6X1PJo94Iw5YNCDN9iHLul5vFBkUEuN66d
5grVyQCsaoH1B8SOIPtjZD05SXbuGyC8DN4OhjcpAhyMRu0u/zYXDxekBOzpxahJOoMIyfmkzadu
6HVNdW6ivVwDtkNxh/Ush8FpNQKkOFdGk8Mid+VF+yJTqX51vfFXGj3b5KwCCq6KvZR9j0YAE26r
7oPv7RMP7sudjVsQQ4x1XdtYe1BKbDY2i+fM7EwDQYfYd2e4N+MHZfzYW18r5VaRf3TUhOf44Hr6
MsLqabCC2We1/W6mF5Bx50BY+tSrVwVfTOGBMSk7CqS1oDsxoFQtpx+1GZwGlEY1gF8VXQXk8cC/
7z3JPpeBKS76s5qy2o5fKupI1S8W98bgXCvVD7thp8guai9tcwM9Vj68VHX9Men3kfESl8+J910l
dN9cNdZe83F08Jpb4zacUdEciSA6nWbtk9Td/4aWN4HdOpON8zA0dnr0c0BP8oCWEgUn9sagFmCi
p6h4ceqPRbD3YXH6bXDm4/GlsQD/HymtJoeRU1RGP5NdqVee9h2Ax1uruuz7Fw3vpKUtRCk/Z/K5
ljxIBlRBNun5B5kYSAWu76DiYw2AGnXkNRSKwKjw6AuOmc8jufjV0c8bF+CNRB+z4r6ibRlcb+6d
z7LzQL/gqax8yizXrxoqZ14cXHFDcWUaWKXkzGPmDr1MIfdDyybAKBsAUAQwB+BToFrDRaL1xbmZ
zjAu6J+pKbcNFW70m52NUbIzFRAmHNwd+NDwVUo83riG79756bfXhvOi1YAkUUZn0+NSuXIB8N9k
Q84Qnk3GfaGnZzWF7Aav9tb+0oxfAW2gquNKoizEDIMdEAlF8iFq5sTPSRDeFza5tjvN+9npVGg/
Vj6Votc2JcGQbzTNXdR9dEgX8nf/5fT+EGm2Nbl91t21PKP8JKNjgVrWLn7RRwoUaaBxlO7kX4qf
pZMZ8ldpSeo8oq35nqb/f/7j//y///tj+C//Z36fJ6OfZ//I2vQ+D7Om/u9/6v/8R/Hv/3r18t//
tFWSbLah2bauqJZu8Yfff3x7CDOfv6z8SwocdWxCJ99LLHC+y76+dXhDUzVHNTTd1gxVVo6Ht2Pi
vQV1HnvI4SDVkYlFW5/WRZivZoAIA1RMR1NNQ5edYxGVT1wzApt5D+78aD/FzZmJcQsN/2xdzrwS
xyvFJGgqVlkqjUJ+YaUqWgEA4nIyIIvvC+mHXlDIm9Id88sMsg1RS1M6FGULUxo8LYQrJtuPw5fM
/+UAyuHgPFrwUK/PaUmQDaMnfeUa/9Bm7TjYfb2lM6UMh2yv6Gcgqzc8eE3q5U/WpcyfK6ycLlsW
R1B2HNNxtGMprVJUoxFK2R6WUFzGITyrP49gZaiXZf+yLkqZx1qTJczIh0MaNUdWTvo5ofCgnfa2
9jR6l5H1cyBITu9aS8l7oN+MKhc+pYfrXzALePUBNtXMFPopqiLPS36wpL4HE1+bp/k+vbZkkB0u
14df2DFdPhhe0EJHK+pKG+N8Lxe3YUkn64XkgwJ8vy7F2JiEoIC2Yyu23SOlJCVGfa2O4f/2dyKE
Y9t0qZpmISJUyBi/0k2NaV2XsLBUcFCi3qCZAgxiChKSoWyD0oCp/HuSfw2Gr0EMS/iGDEV9vVKG
aqgWpsFgTXRBSOQbIy2nHNX4m3XysyPUb93byTXQgiBW00c6jKeB87Q+sYXdOZRpyMcq1teUfLSx
ne2LgAYM+zkunDNv8jc0bUuKYLrjoIHfOcLeWd1zQAaioqeyH8YN27BgVefV03THcXRHNgRNyyZL
jxuD86o6T3W6m0DjhgWxNeg4nL6vL5syjyUcTQND55gGSuFwWRyvWxP0gC0MzEg7j6kyOf1kgjOQ
fPGw5B03veXdqRA/T943ADBIoCfjx2i4osw3Pl//kFcra6myJaMuqqYY8/+Ov6Ps6M+dfEd9oHG7
qz9X6qNqSy/rMl6ZIUHG/PuBGWqSEnRDLnfQifeZc//r70YXVrKrZEcOIkavlOasj3cSFXnrEl4d
XuH7598Pvr/yTKUdZCRYClwPvGJ4j9zEG6dXnXX4SCNmKYqNLsyW2tQE7euU0jejOoFbw/Z+NmVw
DnjSperBWtkBVdr2P+C5IDFb73XKyM1RO1Oi9pwnnAtKHjjjCfAVQE9E5sWYO+DIxjzQtGvPiy7W
F+P1ZpqKyZcaNpeoozqC0Y9zb1BkmZ6H1nk2zcfo+u+GF1aBTsUm7sFRd+krMPFzN474wterOBeK
rMkqjtrvTTjYyjIOCy0YDAD5pst2uIiGDVVZHh9II92xZE61sDrELf3OkxTvgeIyUgT2Oz5fNU2L
q0Qn6Wyrx5qoZqVSWHJtPVT1hwrS6Zs3Lz4epa6bNrqIYykcJQD6Il8B3/EBrAhy6MPb91Y1Zm/E
0E0d0yfcT0qRG0UkJeTMiEeonKQ3WwJTNWzV1hRdw55pwvhaoNdDIlnSQ0hVi59/KqUPb1+fAwG6
cNkNramMWWVLD1RgR/5Flm88gOb1PTYBpmoqFiDPikUgWxG0Z/BVS9EoF3KJy4/gIs2lo+9QUNMy
TJmLDqNvzwp8cAAKuYimqKilh9p/cT6oENusL9FrW2nqsmaim7jyqiw+sgypaaQRmFNYdXcjZK/k
3KZLR327oh5JEc6BQpFgU2la6IYQwoynlMWuz2LhGB+NL9yKvGSTvO4Yv6mumvAK2oW/G1/YBb4c
txl4Vnd8oqfALjds9MImcH84tiPruoOLLhhRWke8Zhq0xKUBgc615IZHGy/59TnMyigoKxeAxkNX
VzUVQceaVJdVMpLXSly5pXLSfvTmZOQN9Q5kPtYlLRwLToTOybBkxcExO5aUhm1hWVFbu6l9x9Mz
pgbE+bgu4pU7ZplHIoQrvswDsFmdsnbL3iKyQy8t4Ldj+UHpHesZFMnoXupDEpBequsbs1tYR4dX
gUxIQjF1+5UnaJlBFWdq5ZJ6jEntmpV8FxVGe6G1GvFGI4eSrUy0t5uyI6nChLMAoEldUir3vBw+
x9Ln9eVcUEBG13Ve845M0EU4P0Y5UFTRaMxJeUpBa6y7q5ysbBLu3yHHotsD74ugy+8X+IE1s2pH
zvuBpMoUPrbOma50p6Xxs5WkjT1a0kBiU1zps9djirpOH43l16VRuXavUfP4sydHlRobOrhgdBzD
AGfa5kw5mhj+UsCpLWnOrdzUolY+DD+MlXW1vl5L8zBM3cL7sThP4npVWThMdlRVbq8MDcV7dvQA
pBeNeU4SbIhaUmtLVZkOXq0i68KTzZcjahW1vHFzpXiWVBviyhkq0rPP8SpJt2zFqZSl5bNwnnHu
fls9wR5p8Fk3Ou2lrl7YMLeo/WVgwgD/iwqMc99TLwNV+hxm6p5KDLqHr3MgKWGTPgdn+eHti3zw
IYrgJTRlXwXJxIc09FyZHaQDFHiXz+tClgzWoRBheTXHARCDaLUbwIU1PRnWRZDsWWUPhAF8z3Vh
S2rDu5hD5vA8UXTBAE+17HXmPKNseK6avQekpZHfrstY3L4DGaJBkn1Zy4OscW1oF2bIyGqgbnFd
xu+lF+4sXHMTjHSbuBUXyvFN4liO3OvG7xrU+8m7mYuvwC5yyi+Kll3qHu0PM43ElthZ89akCtex
1/uK509T7SqWR+/7VaY/ef11oD9pJARN8JSgcN+4nBdFGprF3a8ZpiY+64dyKGHHDdgxuvcMBbBJ
7z4hVwHc50kk/dTLT3r8DvNlHYgUfBonacDEtxEZOpVbgzTWwTe6vn+LemgSmJEtG1WxhSMe5JQz
SoVXuxqvE/MD2FmQRq2LeB1EwxPAz7BREFm3aSk7VhHPzqQ4xJS4DS1uOTV+kbM363u1BZrFOi3V
F0CpTCe+oGU2DTaEL50BW1ZsRdW5AAzR0fFTyZlKjTMwDjuZqopyQ/+3xhfOmB1RAOHrjE/FKYDi
ervxwFsySoffLxyvuMvjJFaixm1HIt7Qv+ZUTZDxMkbgV2JC/jS6BdT9GORq17dta2bCEdODHmh6
m5nl1EXFFM06/YbDNK+NeIjZGN40RNNt0D2P9UIZ6W9OKdpwK/3Bap5poXTsfai8vHUelizzOqPf
Fc/aEoNAUYNejJGOqTiXtG6XqP3GQr0+QrMAx1BIa8/3smjKLV/3h7JDwPDceBcqrRgAp6xPYlHG
HMFSdQhvbX3erAOvTO+TIVYDvyateFHGtFXTGLZh317vBtPgjYx3aQFNKN5Ijj94nS4hIodrh0Ia
8suQncQbe/5aq46lCOclVQetakHRdlP9c6R9pMZsfaEW7iMEOKRY5X8vlbAbclPFA35l7cZQt5cu
/JkBupsWFwOVp+AK20p2BmvXutSl7ZkdMssGut6xRStKKiWdVNWu3RFkM4n6E6oz6m5jgzaEOIIT
pHTaAJ+VVbtB8XEyyJXvauVhfR6vrQ3PQZRAIWQl20SWjtXMgx0XYhHOfEigvjkzgOqBCyGicW0X
FhuWbXk6f2QJ9kUe7CCpqpTTD3sPgL+AwtsbJ3P+3GMDczwdwcB0jUdjf0njhaX1cPeQGrToMuhx
72beE4oa1lfvtYdwJM4UNijK8rzRZ4s5UrwlDWfKCGF5QMlTcgMK36B8qKLv6xKXzuzBfpmCyxp5
5cAfvEjKI7r4I/UjunPRtBvLuLFTpnqsFR1kaJNlIKWW7ofoix/devD/rM9kS4bgIxSNGrYgbuB8
4zw6O3oXaZFdF7Fkeg4Xa/79wIYOZmnYJW3Rrq2fQ55WqxvLtDX+PMWD8at2aCavLpnC8Kwbp5Z0
/47vnysUVNnk/S9udp7ruZz0HBhwZ+kIAjvg5R0CVN0ivkW+QRbzEFIUaHJfagSFoufgPCqe3jG8
hoHkrrR4MAhbXA1y1Ha9UruQGoFLrT783fDC9urqpNnTwPCyKp0RYAQ8dl3AonE0MOOKzUX56vkd
eqo2dopHuanSnOoUiucRQPy3vfHSD9XZXJC6Lm/Res3hd4dHv/rqiajXeTwqeVCDuwmJjU9Gjna+
+qecTJcwKJylRn+xLnDRfjnMzTKoGHn1Fogh2iwiU6/cLjGuRh0OPA2si/GjZl0HNNNAENvF2cah
WbRg5C0Iqs6vEFU4NFYben7rEarr44r6MPtE7+6y9IttXK3PbelwzklAoqsGSSpRt6d0MqyqSIlG
VsDR0lAvK8Obn9v4HJZKjdJcKPAqEWZEFi2pnobD7KRQPNP6FJmbxTaL8zgQoh4bmUKXukaCfMON
2Q4TbO8xSDb0buG9djwR8aBapddWkdW4ZXYfeJ8oi6JAj64jiggnwGxyMKkvG8BPEno8wnTDQVxS
QhUTpJB0Ii8nuiDEhA1Fr5XGpXee1upzg1p+QIh20vQymAbUtPquBADy7dqhKWTobEPXcR0FLdTq
XIm1Om1dQnkn9x4tLH83/nwKDq6GoA89vdYZ39KC0wRAzIGKzHURSxcoVWs8EPB97Vdx2yyrojoF
zMz1oMidIh88Au2Uv7hxjpbOq2bwAJmTmQ6Pt+OZyGNtG5GUMRNTPfFN+t5OVfUEjIuN6SwYP2wQ
+RaLy05xxGhL1w8wmAXy4OZ6QT9VT0/pVU/DuH5XbjmiC0dK+f0wJBwNuZoza+TB5kjR0EdF2oyu
6b8AApt9W9+YhRVTKIBRDZNrg8CReJoic+yMwBpcWO2BKJzSq2a6gJByXYqysP+IIdKiWlREybJ6
PIt4SloozabBNcE8reZeDUDi/MeogBQWROR4n1OA23T6KbV6JwVwaTmUMrFOh5Lurn/K4oR1fQ6K
46pYYko312VwROnlddv0AghgoLw87zr6ui5kcdMOhIh6GOud0ssRPXOgAT3moDGvj7+4nAfjC8sZ
doRaDD8bgb25goeeXkIt2bhut9ZJUIwRwgWj01KmEP2YS9tvJeM0BFZpfSJbCzX/fqDd0SCNU2my
G0F9CfxmWO/Xx9+ahWA69WZQfFhUWaj2mgpjr/swObfOOx7YinawHfNXHMwCOhYN7pp4dEPjxgyk
U4MeG43rZ30uy2vFMcVPMJxXkZxcpQxbDvLRre0dmI9qeP534wuzoEJBgfMQpVJImGiXUbLxQlhW
2j/fPxvVg1XyEmABLAUcRUBYPeXcoPOu25jCoghuYM0k0EFJubDdmu2nSdDC2WHSXlCc0f1lKmfv
WKUDEcIqlVoFmn/qj25a3ZEWmcqHvxtfWKWg0mJgi5iC055a3Y5Ttz7+0hJRj6qZFI1qXMTC+PJA
QrBrQBMyzIdI/jHSOhNFG9Ua8xhCZEMB/hxqJoe7kbKo452uHNOv/KiQ3QgEG0l1fXps1fIynK4D
wFDW57N0Koy5e0DHT2dGgp1SatBvcsgvXKW/qWU4XEHQWpegzNZanA41WBQxkW20NFW4git5GnKf
V4nr6/nFyBlPoTAO++yqteVLrbburGiiscl5VgwAOwDHX5e/8LKjflihy0C2OPii+wd/S+OXlCu4
Tj2XdNvRtepfJzN8GQxjG3NdWk3LlPE2DZyBV1WqadiPE2FW1W11WBopRYQ0fn02896Li3koQdCN
emo6r7CQ0Pc7sGTOh19++g4VJ2tPbgrlQ9UFlejHuXUl12nnSXf0mGXQKG7VJy+tk80rlIQbeSme
wccabnmeDpUMTGu5ClBjPIPnbUxiUQLqTGqbBmhLVDopkopgSvPJBUzxJADY6WV9H5bsACkng5AB
fhCzOJ7BCHlbo8v4lWVrwav+MR40ANQ2rt+lSRwKmX8/MPkh3Lh0PBejO9FCqp2o6juM8eH4wjY0
yQilGcgdruZfQNlL8/L6Ii0p6+H4grImo+oZUcaV5SXpRQtGUBo8Gep+glV4XdDyQlHBRQKS94tY
Raepnlf2cTe6cTSd+aDN2MbLmyUQlqMQUFHIZb0OnwS6OdQaBIlllV6lwfBg+d7G1fW6/8WCd4wq
II1mG6paxFORpoGWGFrZE8OEHLYk9X4CUQJwlXqZnk8VQL1aB9umJYHn5jQmfKFY1edKr8PLehjB
AYbDuNuwaAtbePRNwhYqQPzZVsE3BdWlagPfAwxpflcBsb++vkupnSNBwsUaDlJaykrVu1qa0eq7
l6NH6Iho7oX94as5PljgaYJl8R6pFrUNVHbiFoqXg6EQboVUpXNjjQ5IoAOc4rQYLuAphe3POZWz
T3DWVFqxIXfBeqik+wg30sWHeMF6SE4CU6Ftta7ifIuoNqjmkkBj4+JbcCNo35vrGU0cCfyJY+tR
D7FH/0LWUVR2K2XQQ40/4/FeSq6VZutBv3D+qGiU51JWLife9seioqSeWkNpO7cH3BxggenthooK
Wa4jm7K/1/GPNo8DOx6H3o1oNqqs8K4q/I3Yx9KWGCgAngIxlldugqyNaV7qJbwD6S7lQOkPiuau
a9uWCOEsVVUYW36LiME5CWWA7K+trUjBlgjhFGmRCrbihAgNQvXwZoCMZ0t3l/aajDsqRVBXI5Nw
vNcQruajgxRXv+iNHeRU64u0MbxYDRaoVlbIGsP3T7Z+18Rvf0URrPnP1/92Vg+uVN1s0sFrGd5o
ziLpJrNO4Rdcn8GSyTwUoR4vkJz7HQ2g7IH/VDXwU54AFQ0H37qQrWUSDvc0NZlTB9XgwmTRA6I8
RT//TsD8AQcLFSoBqM7zeZgRMb8n2a93DD9XvFOzQQGPaJyCptDtOudEzwg3AGpG3jtiI+S4/0gQ
JqDqpS/X4Gy6IcS1V1p89p4JzG8KXjRzcPF4fdJRhb08qHu3mMpTGfyhrYzUkvmmuvV/BVjCOSvt
pLOBe8AbsO6S5HSgvMWf0h1977m9UYq29ERTTRrI6fGxaFUSA7/KZHiDVo6tK+c3KVgFyme9eGks
CLeAQNXN62a40ZXvuf72dMDs7WB16S6n7k6copYGQaKHpetV0FSDCCE9V2mwmy1kAI+kD7CfsSFy
YVWJXGK8bGp6NFWsaDTHqOEHOF+UFAAqCOyCD1IF3DS0TrH55uZpntWHwoQqiNLWPD/V7MLVecHb
NuCY+QXVXnW398GBNQftdF0nFyzPkTxhPRPcmTYIvcL1suQzTAu94wBqVO1o/9gKoS7YH+JDc/29
pbN5Yr46rJ3SGWQF7hz1ZHzJN27KxYkcjC4cLrJwtdepjG5YH0GxGIwPo3WlxBfryzUvh/CWPpqD
YEPr3sn0SkPKOF72Mdi/4bP8S4UVuXV+jVJ7ag7qht+3tWqCTTKqwU7NAYlFC5LTeSltKMDW+LN7
cGC0pbou04meN8DmANeEZWvj+xfcC92mfYV6PnwkTey9gG0dmhzFy13D/hKWQLpdV/H39U1ZmgLN
ejjH8tzAogl1NknTWSEofIWb3ILMaQzvWKHD4cXUghXRSzSmhQtyWdd9phd7Y4kWv9+gIYE0DT0d
5qzaB1vQ9rKiS5KWu6N+59T3XmVuCFiyYDZNgbgxhDZ48R4LyMZa64yEpHqY5zdDCPUsWJAxuI5+
bZ+pRb8RjFw6inPZgGPRg8g5nz/nYD4EnbOmCeiy6OwHKfdO0zzZtbJrbeTXFzTLoKgPECbKrOhN
ETQ3CaXCL+qsdMNfAB7WQOFuLNvCPOjXxu6bOgUQ2P7jecSZkhQtIJVuDtsTIFDVdTVYuwjEzX6I
N9ZsQQeOZM2/H6wZj/TWsO20dCvtpydJOzsLdm8+JUcShOVqGmcafBrF3UY6L0YPDsetIvwFNTuS
IOhx2ts50CzMIa6IQEABAWhodUGtv2U+r89laeuJlc59PNzKqtgsVNsSoG6eX7rG4NqwdXjAJl2s
i1iIAQM08x8RIurCIHVlH+lcjFV91dQQg0iPidOe0Dt9GpX3hrp1ES8qAA9i3vimTTBHuIjlvDPj
yVKx89puUi605j3b/2d8sVo0bFRMWMX4iQ0jzA6wtfX1WjwsB+MLNibowkoxfb1wg2bONakQKoL+
3W28xbakqMfHxA+6vPdDDSkQfQRXurqDaMkzN8IgW1LEgw9KM9QczIWDv5cii+Sfddbo1c4roo2X
38a2O/PvB+eedGz572UrAtClIZzauLy2piKc+lAyaz3XWLAJsNHuTCqv4eOats7j1izmrziYhed5
jVzKSLH8ixQ8u2JDebdmIdwobd6qcubjpLQZFG2xB1XQIPUO1BJwTNBMqJ+vK/OiJTtQZsELr+pi
MruU+cSApcm3Kv3u8jkdqpG2YWUWWupImhxIEo49JGMURqYcyzGSrpPB+NJM8lljldBA2R751Mbe
9212YUvTWanKlwkzL6X8FvJ09bQLrC/r815fZ4o+j/cxygneRhnrnKdnAWDr9W38pdkKOK0vriJG
3qcyDeUk5nR5raLs9A6uO0PWpAs7BH+4dQywSWkM3ljoZQ3lbaUDv0Azw/xRBxqqBCaU1SWPOK86
j/Nzaasmeuk9zEb+ESCojB8oaixnJl5iqOwtYMnUWvsk+8Al6g5UKsZ1P6MrB875pFQXpWN/es/O
/REv6NEkx9M4GlxXeXtrwS6aAnFH/fHpBB3BuqTl7fuPJLGqPQu03jQqJE1wOAU3uXyfBZe5f7PZ
SrV4yf9ZUfG96Fhe1bYdK9qpO0AOahAf1Q3ruHjJH4gQrhN6a+zWL3htq3p+Mji/kv5zKH/Qi9ug
MG6aYONa2Vo54VqRaXbRUwlpQdA/plJzKgcxINL+VR0DdCxvgi1t6Lw5/36g875qQ57ezbEE51ar
71QohNdVYUuAcLm0stxbyrx8UMmAIGyXHzuj3ji4WwdLfB1BOziGmm7gGMFrJYOt6RQ/1OIxD74l
xgUYMcDi3nnZXQ/V0vrslo3hH0UXTIZV+x0E8uhfrVzUzbkM5K13FrcbV82ilhuUToIfR+xOrNyQ
Eq2Aa35ik6CWCfe8Lk435jEffSFmQV7+jwRhHrZnqFB+c8UY1ZXTXkL9ahSfYum8DGCyvRnrjXDZ
olIciBMModZVTmtaPXenCRTvSff2Dsu5zODPdARLVyQxTPMmC1bGF8/N1j2xsVhiLIFyjFgeFRYr
4GoyT6r70P8JXLeV3/pA7b7n/PyZiib4zLCXdIo2T8VQwSsGxjvYr6vwhnJpgn0rE0qnzXYsXCmB
HtI15I9wNqyL2NhusaohTrohiFoWbIbYfeiiYWONlqega2Ap2LSTi9VGhZpGw+jgLWhQYmqPhQy3
4rvsmPFHxjzHA0NpDLkDcd7sJFeXY3TfG5fvWaM/4wt2slPSus1yxh+NcyO8SrdaNbfWaLZkB99f
02+IA8AaKfU+lq619lcWbWHRbMkQrIjlkE2w43mN/LPev+yp9n479NZ8si2MICVE1AsL2jopQ5I7
xRzbh7LeiEoCR1vx2+VZ/BEhXMEwczh9ZBM4KOSHpvvcQhAB89v6bm/JELQps5Sgt1IcpNr/bOan
knkTvx1S8Hil5k842HC1zaI4o/DArap6pwfXXm2fms67jMeftRK0aiwzALR+B1kcaJHOetgN+o3D
vWg8TOikdIU/r7pw0r6QBl5A2PIyhmbcOjXbDbyvJQk6VXXkG6jxedWEM1hpXrTRgIkFpn+4gPhj
fbNntRcv18PxBZ1Fn0eNdm+u7+hnAslT2D0A5m3UP+rO27AiS/7IoShBd0tdU4fQ7gqXtpcsO/Hi
c5gv0ur57yYkaK86QUqptFzfqvRcjhdRSgn3OTxI8EKsC9qajqDDXZl3ag+et2vU1Xel0K/LsjpP
FBiQBtDt12Ut+fmHSyeosmW1Rpo3TMqAdzk+9eLraThTIcCT7211Q9bWvARDqQCGPkwd81LU3RhS
sQyB4od4q7lsXp01vRO8rKyVa21M0Duasaxip8F/Zm48jpYnAn7z3JMNLJPgaCmlPDixjcVvOuMu
H+RPit3DElFBkh5tIXRtyBKjk3nr+YMye0LVFWw+2gn0O+M7Iuw6LUT/Mx1HcLakbJzUFHBq104v
lOYORuJ1HVu2NH/GFywBpUB52UaM7/MWkstvcOFubMiWBMEATEMztFGABMvVphPly999v3DwW/ot
qH3AV0xp6IOBecuR29pi4by3qR/7po86tfKl1D6Z8X1VfA+DjbqE5XPxZxfmrzi4GY3AbCPVlNmF
/D6Nn+TwQerO/m6hhAMejpZFgSpHbxjPfXiw3PXhF0OCh4oqHG07GdTS8uZthk2qjMKdHz8F1DVm
xY2U3uuw8lJkfGJb3/XhulM/BM5PB96B9Y/YUjXh7Oc10BaWz3lsqapofEgWN2a5rg3UhB3vk18U
rebPLxMVbkj9EpavIfioRE9/Mw1K04+leLhhU54iReMJN9Plbtz+68tE38Xx+IoZ9klV8PhRoYLu
YCzfSHEujq9pmkUJo2WbYghMK+tOlsqKt3QRfSTu9lWN6vN3LNGBCGEKeaioo6lxXdXVfdM+zayV
fydAsFrVUJMmZpXcSqlOrAZl3SrJ3Vql+feDMz/ZTd90A1OAg30mMdkqkVjUVfDMZIdablqhBcvV
KRGFUCC5UAB0Cm1mYl4o0hkkLu9Zpz9S5q84mIUq2TA+1xw5PUl3+czXaW3lGLcmIlgup8vCLvBY
KB8Km9r/pMNl2llQnT6tT2XRCOMyAJONKaKg+HgqWVpWvVpoxATMzwZOcQdeadPKG4q1LoXaiWMp
eSwnoTdh6mWHaM3J5D1XW1H9Rc36z0ReNQmkVucl1AviN/6Y0pPm5/oybY0uHD3PkuxhGHm2N/5D
eRLFGyZ2a3jx4EmVXqoZuyBZF5kGzvnG+i9q08HiCMfOazS1gq6G6K95YZ/nX/baVqZoa4fn3w+O
hF90aWnOOWsjOR1hAW7gzn3XIgHTZQGnrCpivE8eG3K7BpMgbR2DcLGVYVi+zTkDtqNTi44VP55D
id+ZJnE5uz36SVu+mP1NaELGrJzX+jOo/buAgqXJuI6926LWTiLnlrrHjZ1aXMeDbxDOI42xZVJ3
BfEn735szk34WLaUYUnZbFBBZ8x6VX11UrLIazKj61NqfpRLCMN2er1xWpYmcShBOC25N6WD03ap
O2m//PxOL680ECjWT+QrlbYJ0oGmoVrGjN4lBhuNxFP7bqzzx8AJ7ataTburNifODDTyT7nMtpLz
rykqfsszHMJdlO2+KokcYkuWk3zKH+vSghr0orOs3ZSeZ2m9a9PLtr5tE43O/fi0HguY+uIHqWhu
lTC71ePixLPU08IL3Bomu7cvg4m/YRt0w9HaIFqOpJ1GqejKR7+2TjSzOZOiT3mjXkTGFobZfOMc
PWNZgENJgg0ZC0DSLCjFHuOWBYAttxsvR+cxBNHDjDYSE68USJA1/35gTUbZjMuSJPCj6XtnI+g5
qOtZv9kgtCjGps0P0GQKEsVmB0x6aqA05WOkv2hWdzVO0i7Lt5hoXp03JkO/NTpq8v9elV/T6AW0
pj0Wj32T3HdTeu1Fzm5dC7ZECAeurx2KOvS+eIwH5Vcs2ZdxUn96swiAXQzA7A2NDtjfIBYHW6KP
XWlIaVY8NrF8Wjzb2RYE28KBPhIw/34ggOSBqkhRXsCnTsVbdt1C2Dj0zpmxddnOZlxQ5CNBgmvl
k0CgVScuHpVAulecBmba5nrKr2B7OI+aZldAqPfmtbNtaGUoC5wRBsUGqtLI4eAO+vxRm7KrwINQ
Wt543Sxo8lzYDlkcwXgHSOvjxbPSQjHGKigeR6k+SyTdhFLU8E7yOt4QtKBpc9e6ohOcodJWhOW2
JdsPIg9BmaRyBX8f3uxbA8AEH4PGmZhbiMWePavTDD2CrPOxbb6OQXnWOVt4Uv+ftG9rjpNXuv5F
VHE+3AIzHttxHDPjOMkNlTzJAwhxEmd+/bfkt769jaBGNdnXLqtHUrfow+rVO4oGCWiLR78ZsKji
WXU5pgmjRbl6tRDJqi9+qGVfr9/3joZBggdSCMxW29KNUcsc8qlSq9fMKgKzwQDd7J/Sah87OgUa
xiIbsSxjs3f/HyUKD4C19GnXWZC4eGPQmVGnXhxMuby+rd2D4+wR0DEHbpJgocVQYypi10ON1fy+
M9TuMNklOYy1MwQF6Ccln7a9PaFNlgOT0b+J5pW1ThetNtXjQvPXjAI0iomquR0ZmizQ2lNouJMw
TpBnqihbrqUofV4qXuyR1xTEaWFV3V8/M9nywsXoSbr0oNEnr57F0mcP6Oh7x5Ym7LZH9Q6vxqwX
DtvfUDuxudAV4PrT125MjwqmHo6TF3qDery+ma0YtH/aaKc1wcePWQbCjTBjqjCNZ+pe0dMVEuOk
TE6QY3bmdSnbI4P9A0bmctoKUEoI7zNm2veLncCzm+ck6MMUc7GvC9h6MhjaBLZfpFJcAMZFNPrg
VH0/Lkr96s3m0Rq/VvQTMUFKs/xwxu/XRe3sZSVKMJlpzOqO1U79Wti+V2DY6e1npQF2iPl2gFeD
bEt49xODgvwM8NdXUsQjhlFjxnvLSsl5be0eE2xAh4LX2MW3XyT0gj6RuVO7/hVTbFRMdmWnKQlc
2euyc1ToROCeLNp0dbBhrQ2xTRemZeOSvgLYGD9l1BwPlpvVkqTzVoqD3BBgnPBj0OkvQuIsBFcL
i5v4krDOCr2DxlozvPXO1yKEF8VVU2XUQLRzsdKomM7t6X9bXnhRYiWfmw7Ei5f6XWspBoTfLACU
257HS7C82itYuVlaxTB1jXvR+vowfEla8/C/CRCMwjZAJsoS5l5azLpfOsDRJJXkrcLiKf+wA+EF
YQYoihBBuJepakOAanzqDwroD8HwfH0n2weRuxAIIDDZRbPRYL7W2SwfMVa6dovXcn6cMbDGN2ak
r/XblXYtRtAotMZXM8iKilf9rkmn0FRlVB5bqwCaDa05SJkiikT6Y70PY9bVhY1e/opWXt89DaoM
PbBzUBDAM4wwcTh34pVbcZwbvZK/WvQZjVlE+5H15+t3sb10fDDAfg3mSd6WIX7Iy1aritwdctxF
F1pWUGHkdHqovVzyGu6c1UqOYH9Ei+nsJZATW55f/8yId7P9rTciXIabO23dzhBQTwh+JzPQslvr
q2B/NJHI4EOkDLjAwm3kSWPM2mCPF9CAIf4N3UVGBLa5b0iwVN75zb8YmxFBhetVk0vH6WL2YZeE
iXMY2d31+97cw1qEaHsIqkhpE4jQUGR79mRUAht1EpYXbI50sZO4I5aPtYf+35hQ360fKtkDsrsJ
PLEm56/CfDjhpaJWXtiYQzFdsgdFpf6IXvnrp7S3DR5xokqJl2rTeTepS9tmxjJc5pfBvh/i13h+
62WTEre3jRGMqCFww8YTIsIPaJbNHUMt9JxNhe8leuu7auUGOmsk0ed7H98qdsc3CZE0sl2gCuHU
T+uHirTNyGxW6EBs/MljsLm4WujSOhjNhzp9GuZPptkEBHBWNzvaXZT93U5xntb7pAIxJpkKzZiG
fNDBs6z63Qwe/5SGUzOH129tqxbYpsbjYA8+F4iP19ts0Higps2sn603dTipsjZ52fL87x9SLcuo
YSpFjeWNcQKa/S7tZDP3uLO2uSeoA0juVGRpRc5mq1Fa120sbGCkh3GsYDyLPxNMpQUs+7EcHb+W
djvsauEHmUL6vi6paZe9CZkDyO4e2PLkyMZ47R4cAl9sTOd8eoL6oWGy6atUh6K3/oDYZwmv3/vW
WtEYDVPFVwwVamRC1hcDapE4qeGLn+fi0DUn+tg2J0eGTdk5J7AlIx+JLXAaO2ETZqwYaWaU5llh
432mDJ8yY3pqmuV4fS98GUEFdN4j7SJowIAi0Z/PWap2msrM82JPYYc+l9h7dstPrI9mNP1fl7Vz
L4ALaeguhlmia0jYUtMtZemVhnWusjRg+svUfLkuYOdikJHSUVdG6Ihig6BbC+OZ7zi1z236Mg6L
X/1gQFjW1uW6mJ194AnljMMmGA01U9iHZSyOU1HFOg/eUVcCQ7IL2fLCLnLda5BixfKt+mKpSHwu
t4IgPB0ICMRXnPQDZKbCR5M1XsbUOLbONqv8304ugw/sqC7P26FXELxacPKE88m9eGBlT+0zYIcs
i8GyoIWec7N3BOJ+jRsiZpLzm1gboVcsea1Uk31Wh8H3qoAmv2++ZQffeyiUisHCoM5cC5j1MtOm
sXHOpnbs09CUsRPvXDPSGjh91eP0/GJZo9TV0UiRlTsX6IJBBfBADrduwACNOEjH8BCi81B8puze
a+gENs6zEYdtGTRUUv7ZbmC1/sa1i/FtosgQnFXtsftDK8nLtDVmDK0CQITbMYa1GsL5l97YOp2t
xeexyPzO1NCQ1H92hh+ODCq5Vde1IEGTTOamAyjS4zNJDtUDxsrIRq/s7QSciIYO7lVjy3466U46
JA0FPMQrA418t83XZPC1VjZAb+dCMLsEWSCMseJjvwS769D4rBGzTi6LGZTxY2pKYrf99VEf0zEb
BRyPwkHRGji6tu+SC3J9+XAiMtKuvfXhSCEvg8QADFv4rrojDqkysuSijGVkddNDrlU3Y1zA2vFB
hqi0ZdljKiomyl1AUKnOxTHPfM+Rqe52I4COI0h3HQuGDRd4/XR4BfGU0tPccxcCHN3JFJZ/ANbf
7PXyXN8+OIaGnpUpMh3uec4Poz4FRqEGRv+5M5wgNrQguT2Ggzy4IphRDi93w4nZJVndDHrmAYjr
wl/3jpKnfGuA6/WF/djeQtuyjrGfBXNrwrh/Um//5K1FCKZhzbQwtBwidPuodH6t319/a/n/i1fC
iaI5V5hhbz6p8TK1yeLkyllfJhD/w+msTi6aeuLPXpy8XJe1p10fZQmpjSnLKZtmyHLbCLleD+jo
mwUAb6Kj4I6AFPVDwT+IncHxasWKz+5XArp8Nb2ZvhAOJwJED9V8ZAA3cAg1MQfHcrr43D5UpndY
jPFwfQc7FrISwI/wg4WwYmpaFrfxWSP5XdI7D9VwtIqQ6aGtd6fYcI/X5e1o8EqeYPC2MlFq59gQ
tdTfad6fsrQ4zZT+uS5m5+Yxn9pG+djEnC0QHK231U9NybIC2yL0xag+2ZKE7O7ymAeCoAaavOFr
JoWZobhfx5hk8L1EX315M/0/7h1QIFAmYWAoHCtBscZMaxvbLeMzGwBrOjb6zY4tjgfDLlGdAG/O
Jp+Vmf3c261nnQ0WDlpAaXj9/PeuGWESzyKDfX6TvKwInVpjsM2zWRX3zGje6FgfgTmUvId79/BR
jGjgKavGHrHhGb1o6j+qrCtQtgshbWGB8xskhJ55LsGa2GR5sDgkaOo6+IvDAhUAnioXxU6xftdR
kpOKEOuckOWXmntPLdp2OkLurovZPSwbmVIDMSwgFcLLPtRd74B32j5rQxe01XGkzt/cuodUFq+1
cGzV2urqWstqkCNBq5YlnAoWgqN4lr0gu9v4IETYhqkWKKUNEDLlnm+NL0V2a0mNB/kfBAhRZU1K
N08SCOjnAr0OxP8LL2ElQPDe1LZCawU/JvB/hd6T490ez3DWMB0vEwrOyMMKj6xaUWKmsWOcjWq5
HzPlsNSSyHvHMlYShJvWzaGP+SCjc6y8ze0Bg8wkqrRzy3hZDTxRINfTgAESVKmita52mX1O4ule
AbG/Nv7FG4uxByYCfGAN0dQqKJLeZpxjO7bPdfrJfMawt5vNDehKfHwwjReeoIgRL+w2nga9tM8j
+eo+K8bbXywPmB+SOBzgK34h0kqryrGHEqHcaPzI5l/Xl+cXKLhpjgZ/A9OyEVduHI/E8Aq61Ipy
tn+QZQyQ+wxqaw4qT1Ymf6dIFiXpGj7UnAsfECyh5lhpDl0Wq1fAXrMc1PFQlo9q8zmb7jItDxwj
VDEkyq0kifcd/X3nMkdS2gPtvCMIXXSG5pZ88c5j8tbY1sGs6xNNbo4CgfmC1/b/hQgf8cRQMfyM
Cymt5+pI3du/4TANxBpgOwQfrai/s6Eq6UKwPPKIz3Nufksc5efNWoCENyjGTRtJYswSXFshYYpn
1QuNz14TGr2v/Jmdu0wGlOR2JigAgBIA/ACI46AfW7DDfGT5kvWxd17QEu94v2w7ium98ZVoMkT8
zq1zWwEHk2ahkidWW1Q76xg+W4gHhvmOITzTmHEsWv3u+qlt3y7wEtucFBQkPnDahecXdOApM+O5
u6R260cjhnDfvr6pYTA2YDJALor5sEmxrKUaiu5SGr+LO6v+5/bl+WxRfDgwgRt81+tL7zH+ZppK
t7140xc3DbTqf1xfeNrjeqkM1mL9xA2c15tHu3o2xsHwc8fvR0gmfJlGUE0uE4Ytv87qPbOO7c3O
Adj2cfRIWnB8qnj2XhED/uRk7DKcHLs4eGw+3Hr6714/nH9TQ75WLPsr+hwjkV40F0DsvfSgxjfn
ItfrCy5zpyZ2bFq0AQ1P/lT4WdlIBGyNDCcP5gQkApE3R/58rT5GzCY2Vl19qZPlR9fPgTegWaBL
f1w/p+0HCl8L/voBTImyjIh6TQHuV8sBsPB2/J6bRjArqMgAXFA0siLW1pzfv0u2A744D3Ax4RH0
GEtHq+5gzgPY0/xG1oohW194LrJ2UDKjw/pGEk6On/2+flCy5QWDmCy3d+jYdhelSwLrx2zJcK07
AoBuNBFEWigCbIZy2WNbN7GrdpcCvOHsXsPA+Zt3gIcU4Tw0ChYhVmGqcjCzZW7phRTfukM5fL95
eQfWhsIuehn4UN61wi62O9tFXZNL74Yt5ixIvgY79rBaXjj/LFHgXlVYPqTWj+a+7P/Hny98PmnR
GjGQYOSig+vlZ+2mx+vHs/f7LQ9ejM1HXyFtvj6eedb0ZVFycqHpwZzvtPgw6ZIwfpuEQuuWBqAk
x+AiQhW+CL1XuMmiEgJ828XNqqBjadARDJpxnUNS/2O3Enk7GguMKaDYeKQwBkYMuM2homxxU3JR
R9Uv03s2XK6f2VaAB1IZFKMRA6HqKSJMxzZGg6pilZchf8FIgu7m6Gu9PBf/IWk31LSOgd4rLwkI
UiyQ91Va5w+dJbl52S4Ew4DBtxUyFuWl8SsSLjJaYK74a79vvQvBMJY4HxEkYXlqzr5lflUOc/8N
uOCbXw/kZlG0RxwGTx9F1vVhASYI5oqMThdW1b5DM19GurRzTLx4iBZO5Bm3kKSKYppgr0/9xQ7M
/oXqN0cRfHQNaquYX4toRQzmWwXD5IdCHS9a9qkqvCBNytvvmQcqAIGofPCh6BajRsLmufXmS5Y9
JHepd3OcgokjH5YX/MmUTEmaDFhet9/64mIfrtva9n2CGwZeDfRxYHIeHOL1/bJ6bhTLrtQLavhT
SItSOSCH5iZB1zEpMah416gOY6gxolXbwlu4GSdkUsR0RWMsl0a7/0K10/WtiBbxvjq8O0z+RjoQ
zs16K7Y2jwupm+XiFrP7XNuZ+wl1FOu+yVmdBTSPm+C6wO12sBUX9Cq8cA+SO+HsetdZ0MyRjVH6
rXIPiQzett3Pennh05ECZU8Iw/LGjBlS3TcMTNeqYyorKcl2IRxbrqZMSyyIwUjp2vUXT6JhsvX5
3z88t4g3Eq/NsH7pZX4zP7ZUElSIKgzHEihf2B4Ay+ipE8u5Wpyn6jCNQ6Q1F80LXRVG/nLzTX8U
IWZZEiNVcoa8aaTpPmuCVOLk7BwRHyKBnhyPm6HYt0E8o29yoxiiXr0DKMqTFXL31gdAAqUQjkAA
AHR9Bb3CtKrL0iFC6hSMcMS//XgA/XhvATRgDZrggehJRl0DswMiok9+5uV+8c/18+de2MePHa4Y
xSLE6vjwm0B2CTraZUObWd7URlZ9r8QPhupjrCy+dblyuS5o56TQZMhJ5+DM8nlF65MChpjComNg
RW0/TkJN4nrIlud//2ALueNinFqN5Uf6pow/zFtJEd7P6cPP56bycf05G8pxxPqq+l1jEYmun86O
pQHTgHwvUuu8iVl0ls2lq4u07KN0KL81dXt0RsWfi1LyyZOJET55hVEYqFAUfZQ1R234Temh6mUT
w3Ye19VWBJWtrKGy7Qlb0dIwJqFCD17jK5nEsPkqG73974GJ7wYIrQiSKZBiKQ9Zpfig6/EXqw1I
9i/tvy+AKfcSBRaDAa4B8PL4LaH7YdP7N9s1xjMmjEStlaGBw2bjA3Ix7o8xTt37eHHSlzTr2xPV
RirjYHhvBRJ2y7kqAPf7P6o24UyVmgDWUTskSmebXkynX6g/s6x8phpCEkqa5QA/MHvK0zp77Zdm
yP0+Tps7knlLGJfF1Ps1Zj/e5R7zDsxyEsmH4t0DEH4gHFZsF70OHP8ufLA92hSUpEUeLQrNT+2S
x0WQVm51XmZiPVnKooX1QpRgIJb6UrqkfF5iwwz7RNf8Xm2mZyXVmz8329TqNwlvs4Z+obhBr0rU
zunn3iz/KJiNoQ/O/XUxOy8PBizhjQYXFWahuYIYQrrJm3W8CfqLox1uHkYFtYMrhRiUTw5Cc4Fw
skvWWfbEdBZ1RyW+eLXk4dn79S6wYEhLgWxgU+NNda1ozLZhER0Ci4bWGNx+Oii8wn/AJxJRjvCw
FePgqFDHNjKzR3Lqi784/I/LCw9aTFqrMlosP1sXq3hrbgzIcficX4UXAQB22PRKzkWmdJmithEz
QpccEkeSk9w5/Y/ri+WeplXKLI2x/piHZuyPEu9h57lfLS/oTjXbVlV2cxtV7vw0LtODy7JgSVl4
/Y53Xnz4hqqDKBMJaPu9kvbh20gaNneVarFIrZOwtF/U/q7HrO06kcHP995B1H1sExQfNpoLxdJS
acR2k2hdGeHnGAFQlFWYMnsJvIrqR62z8sNsL3Xma4uCUYR10uZ/jISWQ7DMGXleqnG6Y3UHasCc
LuhqSYGXk6R/d44ctQne5c7DVlSa137CqBSmmrgljYZ+vDcxu/vU0GwJWWx8u37oe4LQDYkiLlA4
BoBra0FmURWOl7U0auty+DLX3vA4JU33yU2SVlKU3LlfXCvAkGCMALZTLOka7kSzolbKKJ9OfX6f
1J+G7GWuJVJ2bIGDM/hANmSoMEZzvaHFLTGqsnDKqM4+ae4xl/Xz7h3Yx/WFp6IZFOhvhfVJ86J7
Tw357OYSe5NtQfhMG00/oS8VIlTtbn62ZXbGT2D9kUU/CaIA0CfACbFEGItX9Hra2cYUZaavm99R
J1T1Q5L+Wn5fV63tNnjfispHshoGTxaub6JbssKxyDRGFTllh5ydbl4ewCs+IxpIS5RkhIto9SZz
W7Ndoqn/Nz2xW1H/mBrBHRB8KdGpD10S9GgarCFXE2+IWkwPMN7Km8GV/ycA7DzAiSLdsvngDwOc
IIuO0dj+1p3f9OYvJpDySKoh3sNMUGSo1qfP5gVVNmVG7iOJg/zOMC2JgK0hQAB3YgHsQgXAELR0
dPIE+NBmiqzc8hMWueo5Lm5trsUhmWCJA9oHUHB8OAUgA0WHFXGazIrU5cE0Q9ZJ3tntm4QRd6B+
QbYLzCUo76xPaelpiv6dwo6sT6361a3pIfeqg6W9XdfVDQqE7wPxGKwBR8ZdGEFObMZd2mROxNJI
+wc8yYp5ZP8O829w8pySSuJH71gepHHCHwTI2wr6WKbISc6Q1qdgr46q8i+uBZtBFRplMXxExXzC
knhupU5lF1HN9p88UKxdP6+dDWB9FDFQkwH+Q3T3BkztYCkociIAkwP9gIFFEuXlj4PwBnLwGOo+
OnrPAXFd3wfYfpwMDcNdZKdjoLTPWffcVo/uq35RC/XwF5v5IEvQsbJQUq+PIUvBSIQmC5RGBuTc
0WIktoHDAiAVAZ44MdqcwCA1t0sXWernvjVObj74k6OBW0Q2U2fvYpCLBmsNYM68IVE4N0YLxCgM
iaqfnX2XOHe3HxXiHzxcHnqhkPdeL5+MXaokJOdBv987h5srYzBDHl/9Z33hKiotBRQrJn1ULpjF
HFBHAorbUyv4r+i8gau/zRPWtaEYGhqOI2L+qebvbfq7Zr+o+qOY/rU02bieDcch3w3g8SgewyEB
QQ5/oT84zNagjAtoBvvImzy/NA8qObUvM6gbO/XNpoFH70v6UP9qmqCegzEOSXFGly0CNHRdXr+3
zSgp8acIelFVntfrioFmUaf2G+XzoPyYsx9E+ZxTPlHB6qIlfdazy3WxO58gGDD4I4AEhVspMoCC
8txgRZ7iGfrW/gC2AAiA6wL27hMkgBxrj/zmhgfDqId6aBO8Q5pT3zXZqbaMO6Y8mjkJdfOkpL0k
Dt3dkMVx5WBj4D0k6xtV3Sajrea1UWxZz0xBu96gvMBnPl7f1p4VI7xAugFcBvxlWosZJ1I2er2w
CGNXlfpOkQF0944NrZjwzOBhIpshuAZdmlpJl8QsWsrnLvlkkPqurs5D9imdnnq8gtd3s3doQL15
Nq+OcazgejfmXHVVa+htVFsZObABoK50HptDAoa98Loo/sOFzwboDHhrMdIp8DkFUVZsVXY2jXif
xqU/lrZD7uwmNcN4eSmJr6VvVTwaod4k1bfrgnf2yAFfOqpYKOrDhVjv0QYAwinAtBUpDbJzGZi4
H9xJ1u6zKwR68d7yge8iv9YP70lKnNQE4WUfTcmhVH/31afBtSSXtaN67nshGQVGBCEiI8OAEmdF
Zqd7r5lh5vNspxIJe3cEGA30Abq9HcltaHREEbgco7ZrH3tAfNWBnIbZe86d6glkOvcLyz/bjN4c
d+rYjwtM2DuHoLgxio6WZNDdPsqd6fRdsafTdQ3YOzjEbBwKpqO3U6xia+PEzKWahij/V0mPqgyl
unf30K/3fiJA61XhSdDMIS6beUEBbcC3An2dyaz5Vf/n5k3wYApJTuDGeXfRWsPY1MWDUSMLmX3V
fi0/b10cKGH01eJ7gI61DWS8tQrS26hhRkpsPMC7e7Qb83JdxPaU1iIE/6SvWjduC4jo1DFYKveE
cdlP3iKDFLzzE6zfGQ54RlIGN43wWURJ9s1kzgZtIcdzf8RoG/YrW/1GU+M4xW5ENHo/GWB0tTCS
1R96Tw3sXn0sVfO77k0vs5l8Tg373FtoQVQ8ZwytavjkkKL41oxT/M2siz9ADU0+07wk9HIbzAhu
5fmuOb4Zbb/4jtJHeFKfzKmp/D53f+tGZmIWtEn8ck6+JTW7VzrnjU7dfTZpMmeWa5q4dxTsOfwA
vuwGEJLodDTnJcmijBR3ickCV7srl/l+cKf7SpERoe+UHMBQio8Gp5njuUdBJfuhod7UGSTKqaoF
evLqh+pkY4BjXbchnCtf6TvXt+e0/G6TpgysjunB2GW9xNXY2je6HUBkAMNw4dFZggc1mEZm96Zb
np/BKOFP4FK8rrqy9QUDR2LPVICrKs/mcjDHUzneHHOuf7/w8UACfQQyHb9fn075dHQP13/+1vLQ
B2JBKQyghNB4IrgU1lS3LqUVPQ8YTl3bPyySB8BXSaTsHNJHKWIiHVN6SlZoNT0rnl/9Y79d34Ns
dSEJkJutWxV2Sc9AYmJKVmve/8X6aDHg3WnIn4upz6EZcb9eRs/g+G5IOMuQwrt38GF94YoNLe5y
aqX07Jhws47LEhQytjaZCOGap0WBaXmEYmzw0UvDzL3TZHSi3JDW7ws06b+7EH1sMtCpcpD2Oeeu
M/xWZpO8aJRMweDR7pizXuZs78RGeGE4w50DBC4YE4Q9LW0DNANaKyNCXmeKqbrqockfq/jBHZ/S
zvCphrnk7JdnyxoptjsF4wCcoHfyV3tDo6CAXNqdnTyP5hqzzFKCFpfeXlo/74wXlhQS29H4x299
sDy1j+Q+ZgLuhKO6XtcFRpyTaBqWE+K2oB8fYxWUHV0RNOpnCj74UvsWG45fNV/14tutys87XjCE
HJeL/kyxppMXIKJZ4iGPnPzYJqdElvLaauZ6fUH5G5Cqemre51HXvKil4mfzW34zhzI4W1ebEFSl
se257qsxj9T0ieVVWDc/417mIEt2YgpB5lTMdmLNLdTCDVh1P+l3jgz7un3psA/QIvIQFmGLWOpJ
DGSfCjbn0fCbuEdPk9RTd3fwYXnBDWsRPHt0wTEhxzWUPv8iyGqE/KRFZUYAC8JF6BTa1IWbyK2x
ILNp5lGhHMzl2xTnQTY/xNa3rtD8sshDo/h1XYH3NvXeZAAnFslu0REpLX2ymFvngFBVvhHrQao+
A5siCf13vCuwCsL15vkMFOP4r/gQ45n6YOrEbHAzdZjEYZ/7cXzKUWUdbq5JGytBgj/T61ZTmjUE
mdqLWz+199dPa0/DbJBuobqE6oAjfqmnkQ2N3tF3c+/z4yjRsN1jsg3cBLrckMEQvCU2dmgCtxjG
ghgBhqErn42fGJxYygZB7t45fjwyMajRoCC3vg07M5uamvg0zFOIZnJ98MFPcf2gdnfyXxGbqnql
Ffpg2yRKygNuu9Jf3CwY4gNlsvTBzucG9Pz/2cz7d/CDapF4jsfU9kjkaX5HjnQ4zpgMe+vYWf5E
fpQi2D6r28YtB5dEICIeR7+SgaR2d4EkD9imAfj0HOFKctUdFdVO8yheAgMp9AnWfm9V0fVb2VVf
QPSQJwZkH91F64sHP3gFD87CrWCst518NTCF8HYJICbkdPzAU0HQWoKp5b0xW3UZYdaZlh0HGWp4
T68+ri/soGToDl20towW79UChW+GmkOCXg2VfBtyiTXyMxceY9ChItGNvDqINsXTqosizhw3qSIr
rUd/tvp/9aHp/EK1n7uWBcoy+orZ3FXtrURUUDZ0oWJoNp4YJIFFHmSwmueuTVCJ1+MDc44ukQRl
O/bvwWmBz8IzOoD5ry8pz6e+aayiiBqmfO6I9jP3uvtiyiRliR1t481rDvJtHOIhZg/1ogWGnLRF
pKf//LSI5MMlW53//YPdZwtjaEllRZTqX3Inuj0mw2/+8OMFRTYmgKcY8vyRt7x5B5u+XreTvSsA
FQA+9HAaQakt/PoRc9aSuWtJZGGaXnlRrMutLbtciT5KEDawoGdNbxsuwTwU5mF8u76BnQdrtbyg
Q4bdDLPVAlBqFw/d8GRbJGQVGHVlZcxdOUhLwXmwgb0Wc9+sW1wrbwnkdJ9I3hzBy3ekGCef1zL2
zt0rwdASDlAxAH4VPr7tYJn1ZGQkaorUN2fMry5cvwZH2/WD29Nb2DZmkmG0DAohQk6dzHlhTUsK
lltyjH1gYK4vv3deAEbwEVLAIm2eePSYzy5rKc6r/rwwLSjdx7Z8ifubEetIkqEjAbkr7kGIkNm2
rU2WghElmsvlgc3VIc+V8PpOtvfBOTwBXOAt5xxBujbwwWReDvwEifSc3enla6V3QUlv5SvReA/Y
BynCrc826zAkGY4KYN8BNS5mJRu+tr3wtQQhhIunWGnNCRIUswo9L7CrW6mOxD0IzoPdtqVdJvDn
DHZK6/ulelRvpSB/FwG8EBgY3llbhSSSNicLCHZwGXaqBCPIQzxdEknvXvcHCYKHNSVejeIXJIzk
zR2eVA81vPu/0Ci0p6L+AwNB1LPWqIWYFmag45wUPQ9Y0YABBdiITubL7aRecOP/lSPC+xGD9BiV
AJe0+0Z638zDsrmbuqN7HJ2gfUupv8goPreuylqicD2WPiwZ+BVIlJWtvxwr+HW0uR+KT67RHimY
tfPufP0st+/MWqJwXcY0Lh3mB5Fo4IyJYW6f3Mw3ZcCPPaWw0bwMGksMcNwMEhuyrJiKXMFHbDp3
6fcp/lzRl+sb2TNPzAr1EJ5yrLRYx1VMVvVpplDEXKmvxV9iWfV2VwDS6wan0gZCVLibJR4xkY00
BWY9PsSeErplf3d9C/yNWjuqJp5HuCsayIXwIgsSJmfWFwxKp1HfhdSkgUs+1RhWR7LAyySP8s5m
eJHL5aULuMYiMq4o0B9i12MSJVp1MNJHZ7Elm5FJEDbjJctMOwUSqs/MONTOzZ9fPtSHT0PCQEVg
FLnGfXAbFdKQuR7UNCrb+yqoc8kTs/PrUUTh6VbQW+DzKyxfmkumqSmto2b8SUH1KXF6d+xhtbzw
TcSI3jpt0age5VmAAZEBscfQlhVlt6aNXh3kOMDTZXP+TeGTiA//ELvtUJ1VM6zKOsTMmtAip06/
OT5YyxE+jOaU14XSQ47DzmPtz+Pv62axvQvUxYGW8OA8AmUp4k08u6AAHefZufvHth+BU7u+/M4x
wRSARIQxcE4cQVF74ozqgPZDAI3d77Y6H8kXJWV3ttF8vy5oe+nIziKUBu8xNNYT46ikyd05K/o4
apUvZX9MlqMtiwh3jooXcHirN9xSMHyurUKvDG+qAYI7J9Oh/lXJWpZlywsfC7M0m0r3sLzSvLm/
6k5SBNy+f6CDAuQUqB8+FUzsMipZW+pMb+kZA/oM45wW3zx6trMwvv3xADcUQmYOAIdtmMI+LDTs
OKPVFedaKXzLVnzHOVy/a67z66ecD/8E3wta9DDXQ/waWbXV113r5WcK6ukyGYIGrbOtlft6egdO
FXQ5/bwucHs1qHgjJwvkIFRs02Oc63FBMEGenpnyU7dz36USv04mgP/9w4Pb9yk19LpBeZC92M19
M978oK83ILy4ljUl1TyhRBsvJwxOlYJDt9a3Xl94cqsE/Ym9hwNKCgx9DQfvM711Kj0AayjV8bcE
pHBozhQe3DK2RmNGXw4GV/qALVaFJN+zcwVoj0ZqEe4NXClx8o6TJlWRFIkd6exzfbJljfbbhxA/
/7/Liz7BUtfMLHPFiipWf3ZN5c8yzt8R8Ny5Awmva+uOKJgfZ4DhVGGoya+ViTa0n7Q+niMapr/q
9DiUwXzrmGTcBvqzeBcUKklwCQUjL8Bv7bXWoEZ5/WXsD+rtLtR6fSEB0LDM0amC9VMjqrsvumxW
6TYW8OAuI28IfAkn4hEMziLcbaM2wNJ6kZzA93iYMvYZDGt/UET/t5nYQ2926YOX3hoRoJkLrJYA
C0LPwAkj3E2qDcq8pHofqR3xK9PHKFNfdb4mw+8bdYDLAXwU8RufBCnujxn9pLgqmqcztGa3Q1g0
YW3W/st1KRuzhxRQUev8iwjOV9GRi6feaQpSAVhX3qFolTqhUUters1nCyJ4tzznMuKlesH/SXWt
TzUwhUeLxU7Kc69klZ/1YZOUDDOZ27vrG9o8Alwa0srgvcGEBmS51qZDBpfa7mgCtRzfFd3p682r
o/8Ws1I5CG7L3e22oPpS5mKO5gdUYJJG8lnc+fEflzeEH68Mw9DSBcuP7iftricSB0K2vOD+kDI2
bDZg+U45JgfLlFz0/vK834PTguMe1kdPaY1GDFufo+GTVp2Gm9MaaPQF+v8/ywu/nup2PMQOlsc8
Btd9MslTptz6BeFIe043BIArmurE0Ru2kqEFtWrUKGtjv3iYPRmUf8fcIACQONg1TELMinbVpNfj
nKpRiYHkiWL4U9EE/4+06+yRXMe1v8iAc/hqV+rqMO2e7gn9xZhoWXKWg+xf/45mH3aqVEYZNXv3
AneBBsySRFIUeXg4jGtPm4WTwCRO3BuAnNqS5vX8JJwA7w1Ytv5SuJtabPy1DqKlZZx+X8o/CXbE
oAc1Efg+1z8U2XNZ7ebscN3SQMaIj5zFiDgMFCPlQaBGcdFJCVJzH33X1vySTpV4aoPJ2CZJ3Yd6
MH2f8DZ07eadO9ovayTVDudJ4Ip5rFH/h8kMJ8TlM/7E5Bzr2Hp2AnIf6vXPmZaVkTmCiV3n+mPi
ZA9WV89bUlfaVhRZcE+qkkS6mPDudH0ktQxK7sap/K1PWbuxezffA2BbPhFOsp+IjgMRMlsftd2k
BdWHjIOMzJ+9YTcQs9wjh4Bca5lVRUiFa+350Ni/bIvxT4Nl/CQVipPG2NA4dxAMHAun3gResxl9
e5pQD2vKKdSaEnMUuD5t6ZRqMUJya2dM/rgNCo9smlkjNHRJ0n3Ga7n7bXeTscmKoP/Cur7jm3ws
tqOZRqY9dfupHE0SuoPjPqGFVwsHdEG/lFPjfeFT34EtT69e86zpNhjpiQGVrlNjdOsADAvJeVxX
0/wzta3hviLogmfF3Ed+ZpBI2EO7ayqK8aL62HwsfJpGbV5h5mFhDDuMOuBhh56mH5YWmAejIcWr
sGoUFEG5lERjW79ns1fsRm3ai9LIN8HE6WdMw803Q8OzD0VOysPkZ/Nd3jQ8AhVb/RjkRvFp8Gd9
O4umj7LOTDCXqgi2Q07S0J2tbzkxDiMmkkVWZYlQK2gdDRZ76cGbHrbpmEaNw1k4D84Xz/A+F7Nh
AOvIC6BCKxB29L4emiU56KL6ZLlruI1Lw0GsgmYiJBxgnHgAnRtOO+d2Vw+Z/WLZJCyTnZ1tE/fH
dcu5NP5zGapxjn3TtgA/vBjZJngizc1eHp+X72fgacGQqzbP+1ZtVZXwrBdXaEceVUDb/cPvBzpI
sgdgkJ3qhFE+aMsude2XFOGOb770dGUF7oVjwQpOBMi/n3ivAR19qSEcGwHJLzA3hS1Nw4ahsWvt
lXsZ+UAQ0jLoy8cT9wJ0ZDWkFixt7RfGjmA1sBJMcf/iDS9B9e36li2pFUYuA+wgnf5FCdodcnMc
J2qjGZWHpD1SAB9p+3ZdyMWbXfLpyFk16HtFuKhCqLTONLK0E9aLqacbmG0Ir9zYd0b/VpEn11yR
tqTFALgB6gi8IQqJSjDBK33s9H40XqzmVWjPw0qYaC5+H99FXgs3zEXK3ZisoJndwXip5kOfizCY
frNm3CNNHiUlsCn7wP/Jui2wF7R5GPUUfazedgZ5mNPej1YeNm67ncsXo3wauyfHDc3p2fZW+qeX
jhWDoP7/N2IcwLmizrz3rTTAHmT0ucHI0CLyhvj6oS5tg2xkRnM2IgWQf52LyF1BCzq2JtgQDvp0
Pz9f//wlGQiUBpEO7M110Q+sVptHTJbvCSaQv1S2HnqVH5ZmHnUN35hTvvFIss3qh7z2d0b2K8mC
KK3eq/Lg6Y+YeRde/ymXK0WzO15UoKKVqXE1vei5s+9yvCNjnbZRyPy1WQSXXuX8+1L+iVepjSGj
nOL7U/N7tLytbUJ78ju/G24OUs8FqUfWgJSpHiHIQikK9Ngsm1e2anEp2CdAp1AyvoAIaG4ivHry
nBi9uF9pM33s6hrUzP4ztazd9VO5VHFTsjNDGEhQpQM737XM1mu7H8BH41soejXiuXcwnixPzBU5
S6d/KkfJdlQJczyaV25Mui8WzFfA519fyZKEAOwkSGtKPIr6kmbBONpJljhx42FSZteFt87UgyUB
AA6IACJ6dO+rb4eSUEzVwG0TE1uEOjx8nYxb2M0/LAP4PDk7CtG3CprSNDHNzHacOABpmR5q7hrU
e3Gf5BWCyU6YbKKm0Xiao5ojZiemgt0zyl+Zu5ZxuEgNyZ06EaEolWcOPhB0uhNnfhIVM9xmYWwN
NoZtvh2GPpr0KgSW4Ha7lN3p0GWkOdCCp8R2AZ4KjjG4etykeNqFgbGiwgumcvZ9xcEQ3L1uI/B9
rY+sYGMDM/35+tlfSvhDCyepASxknVRnjR6DtNFZMgP9uc3Gu9QKm2IFuLwoAql/OBcgUny1WEWc
kthGM8+o4O/xNBnYIetXDPHSeyHHj94+OT8HeTo1TknBr1BbzJmBCHMjo90x7ckx41LcDKmRlYsT
OfJ3nDj8NnGrmTF3fjHajfsTnR/XD+PSTkBmhkSTBzcsh2ArSpxVFLBVrQXBSBPN+Qb9Hf/b983z
n98Iv8MjnnsvrNg6jhmK3F4xiEuACOpHLvjG/lBySkDNuQjREZMwcEC+NLYNlhRTmOP3saj4xh6A
NQ07C2OX89zUjrOkSvQxNMslb+bkv15f6aVCIL15YpjKz/AyFiBwheGM7c7wv2aA0v6ga10Tl8cF
lh4w2CLUwbhnpDnP1zpAG3S/H/XY8z7k5IO+YvyLnwenCuqiiKfw8jr/vJaiE763Bj2eAj8c7LsO
IMTru3QZ3mMBJxKUvHYy1lqnJ1gAsX+NPngMv+dTFXnuMzMf8nFYkXbpB86kqbdAnqScO7XQ496u
nprU+t7O3nFKx831RV2+wM7FKKcSDOVAuI5Flclbxl/07NEMCPBQHJNDV0QtXDoygsEbCSUusEAq
ojwARSsbrFZxGdwV5d1UfJ7NYjOKYZ+lL13n70q+8jxYXJwLmBcQimjGV69qm41z42mFHs9BsfHY
B0beEnBAU+B7bn8mYB9l7IyiMDreAkX9vALEb7rb6bHRPgZ1B8qTNc6gJSM9laCo32RPZm92HAqR
kqhPp8/UTTZ54oSjkX67rhRLuieRRK6kLweARdraieOG9VI3bTIj9vxDaoLzNAxe/zcJisdxksQ2
kCI04s4DhLA88GRTTyurkL/yPD0K1PzJKpTrpyyDuSxmyGB26E2bYm3OxeIuIVWF0g2SrxcP8HRC
hhe5QCOe7W92/hCA8mY4XN+mxSWAdlRecMglqZWhIh2rYCClEdf5EA4HH9nC/02AolRmqTOn6LgR
j87nftetGeCfH3hxBn8XYCpJCjt328bsG5wzL+8blLVrZ/xOif/CkvIIj3Bw/SZy53KfiO5z2dgH
I6H7gU7f68HbYLbBhmAQc8ezTc7qFRbpxb3Fy17y3WBn1WI4hgFkrVMHRjyQrZ9ugPX+h639+33V
gaeYajolzDXizACD8R3Ss//wfTRaA6KO/P/FlFzURvJ0SEz8fvfN717frn99Ubl9xCb4B8GuGpm4
c5BPbZmacWA1wFKIsB/JdhyHzXUxS3cqWnb/sG2hQVlNYpk9d6yU63psT/TOC4qtUTp3ejdumtLg
4SSab4a/xna/5EhPZSr3EE+9pk1zyEwzM9SCu7m8N60mNDCC/friFvfwZHHmuRvNyQiy+G7W48FO
Q8d5T6shnKuVg1pbjfqoGgbLaTQIGQV5zGAlE4Y0lMa49+naANpLsgrZh3SyIGlSJ/dCwXovmYZJ
l2mPzWzE5UjCokaFH+67Z3HggdkfsNOy/VKJTxM/tMnL9R1dWixmfSJ4APMYUpLKLdvp5WyRxkKQ
54RF/wGTBOY0Qix2XcqSUmKcDSIVgArwH0WKXYEbHYVObCl5ZPRD2z1qw6s7vQmDb3W+8qT8w0al
ushTaYoLpo2VCDFCGrhAo0bkkd66YUG+sSkNq2oKM9xdzkR2SesAbF+HltdH4IpGVutH4wyHKgMo
waw2We2gSvPuTWOoD9NWiHxj+HXYE3BEFWM4a9gx94Np4mOOEabpFzqMIPQFqX1vh6T8qXszmnaa
qHDerZxt6rWWw6Xo72SZ6k2AqqHvanKZhv0zCH5ZyR3zENumKJN1YW2nd/NacWHJ/E4lKnZOfDPL
kgZ2jvLepm3YPmjsvdF0r9e1ZVEn/2qLOsGrAxjQzRkMsJt25fhcj5uqOVirRDErSqnS2UpW3lrX
8b6Zs+yNGmIXlGxXtf7OFfOhZOMHp8x3XV4+20n50OfFltNiR9P20KEflrjjvtenaLKLFgq0Nij8
knsBjsFBBGSDhB2kviqn75jVAaeBtJj8WFWHoLRQQ34z7Lu+fZhaGmojhiu1R9KQaAyM7fUDWLrI
T4XLV8CJV/JZn7lQLD1u+ZYdqbby+aVHhBwW/ydDj3eyokauBQZNzrE2Pf/NCWronXEnundLfCNk
Dd6ycMhykhZoi/GKALxC6trJUhgbAq4FVI+zZMuqnf67FvvJ2jnGa7oGl1wShfAY8b2FjjqQ152L
IjkD/I3gbdQ55M5y2YfSz14mq3pnSbtH99tOaNOKX10wSLz8sDJoCyq7Kq0U2gVImxQE92G6d+nG
IZHFVg5rQRfORChXLpKpg9PbWJU2lpHRfAZE8PZL/UyCet/ajsAAEhwRCjehn34UBQ9XC7Bry5B/
P9GDvNTG0ZwgJGEfOT9m9b8sAhhQqDMsx1P5gNO+Z26r4SluYpoBOYw9j8Rqv8vScWN4KKCssn32
okztzobLs8Ca495z39mYb4B1/NU42kpMsCjGwBMfRRJM/lGzykChCFcU3hxT56HRMnCEvVbdSpVu
wceDjPuvDOU8tLLBIuVSfK8OtaoLE8wFNx5YtqK+a2uRfz8797GkAbPnWLO3hEdBsa/WvOWCO5Pz
X1AHB9Rb1sLPRQgUZqrODuY4Ne4mcQS9+/BpdG5OYoO8HNhT1C8kjOMiid12LvEGfY4nY9+2+7bc
12sljKVgFBERels9E6USoPHPF8KYh9DTn6a4qo13jtlhE4Ay6H57BmHHfui7Peg/thwNr46b33kA
4DTdsDExAuPm2wc/A+gFJLRARq4CVvRg0Hy7sabYjWjOIpAkrrzzFnTvTICie1afFi0pvCm2nfva
/s5zPcRVqo3729cB/CC4zdChBkCGsp0JT+sBFbopnrsI5Tm2sk0LqW50MUAhkI0Doy3aJpTjKozE
qEg6x16qf2isIqq8+5zOUWO428l4cpM8bJ1n3ftRaysru2Q/h+Winw9nhPOR8Ixz0WVdmpzNzIoL
gJ42SdNsMTyow0WOdgqW1r84936Obb9xHZRamE1WqDmXDhA9hYDqABOCW12xuD4xGbIsuhVzd9f5
P7yaoGq0s1Zc1IJdo6KHsicasVHHVSljBkA/54YZVkzzh6JrN+2UgT3kd1kF4NNcASAtrkjSXIEP
1EVaSnmymGDhtqbesmN/xASkb26PCU4aSFfWulmX5AAmC4wQUC4LKY7WtEmeC8ihfGs7Rw5moj7M
gzXaN2lCyhMMJJf/laOiijmwFN4AAsF49J+8rAHpZHy7cZ0KUGJIFA4A2rIgQGcYtxVXa6n1pcN3
0YMvUddQcfXws5Eg013pdpzXubhD9b14IKVe7gvNxNDOWqu3xZxV2+uLkmZzsWuwK0whx+WLVPG5
WRVOYlVEG5246h4aTIgpH4zu9hwd/BEudgkZQMes4vtqpulEo7UTz3T6Ylri82ytTQVdPPsTEYpz
GFlK5k6HiMzmW8MfN+Ifcqxni5BafnKpF5nfZa5bOXGOEcxbYX68fgwLgTz6SNDhCLJWSUmlfD4z
ZpKVtWHHbrdxkns7OwbujrJ7zLlchfAsHvmJLKmHJ0uZOOCsaFyy47I3w9yM/HrTI29wfUGLJ3Ii
RNGrvm8nyv8I6aJf+u0IdtS90RjjgH0MAbAamiRZxoWZEth61h0BVdhkQvsXrT0RoSzAG00w9DWZ
HVcYHnffMpE9jikzVuKCJZv3UHxwgf3Graor14qobOq3XgkpQxH6gOf66U+jRZtKv0k1sSJs6UxQ
hcCEZFRXMRJFcWDeVAstqGs71ppDTQ+H208c1xa8PJ5W4J5XbJBZbl4URgr3mIfat2KNh2FJa08/
r1hIWfXulMnzGOytwzD//MG3VxpHFrJbiEP/rkAxDD8tknEosIK03KOZoCpRuDhgVjKaXKtQrFWi
1xakKBgmxhRgQYY0q/ajyX0agdD2qv31Q1nUL8AePVk8lWQ457YOvii7Ky1qx0FWRNNUR6nzXTSf
Og8pw+nLdVlLF70EB6DVDiEF6qfnstA43QZ6DV1Gb0vI2Cd30DZe+dqJf7iHT+UoG5cEppM3JuQY
SWodhdkUm3TC7Xh9NYvGgu5pUESidAezUVYT8LFmgtmxEM8+2Wb9Svi1/H0bj12kUtD6phhjxYSk
/Znt2CH7Og+DceX3L6kXKOhA62RKlVbNEfX7xs/r2oytcdeXO9RGWL7yQFw68FMRikmiNDLmaIcy
Y4J5IPNGmMeKRGyNy3tpo9Asb6AdHEONUeo7P4h+Tv3WBZ19zLqmDWkPQnKTEXPlvlpcCx5MoNxA
DIZXxrkUP3WqyssyMzYDNO4FebBhTdeGpVNtNf/27j1UggFFRusmyAYuqGvGJNXcykBdzsFo0s/D
2jNtcS2WC5QOyv6AoCmGaLZtME8GwxDQKU0+eYWwtm3VFlnoTLYWBc7o/IPrR6YAOUjQlmCKinJE
46xVhm1xE0X0B69+cv7lCYHvAssAqk7J4Xd+OJPjpBSgIzPOqvuGgNTlF9Cj4TCvNSQv2gycJN5D
OqCtalpFa1yfJ50LGJ02R/rsbrhvR14wba67liWnjPQp8uzgsUCfjLIcZ+hT5GZx/GMZ7L1heu+T
+ps5mjw0jcQPC7Neg52sSVQOqHMclxaYcBv3zlfiv+XFLsFMneHNClbugCVjlczJMv0g41nFq3nG
YHS6owHrgGYBb3wnyUpYtqTbpwLMc1UAgUJuzwMEeO1dFmzr+c7md8bNI50RU55KUbyBUXKfFhX2
C2D9WezSe+D4Rm+fJaH1O0lW1GEp7ECjNXpOYEAyk3u+pLrWzM7SYK7ZQPM7O627V6pzD++AwrjL
GrRrQtUl9oV5FDPRgVpf+QHywlTfgIgIARDAVBocnaIdU537ZhEUZpxr/UPhdTHDiCLBUVb0KrLv
SfWA6Z7b6zawZGqnMpW7I20AAZ+0HC6w3bY/S3pYJWFdVEU8E1AWQU4ZrZXn21o4+VwF0skOzkvH
n4i4+5cV/P2+soKcmZh7qlMzRpos5ObPFk18/4CwQqz+V4aiGsVEZx4MkMETXHvCmT/DAMwwq4bP
1xeztllKTAWP1FPDhVkBBrSvQLbu0DWUyPKJ/12LEoqO2khFbUMErvksTIYiSqm50xx/JTxc9BCS
zxAprQBxj7pnw2Sho9MzoFmb9FHTo/ZRrHF8LK7lRIayXR74FzQN6UrAdt6J2HXGoR9+Xz+RRRHg
cQEmTf5PrbPlQYnXZoXtMvNjmXyt7CzUx2Ql6lkTonjTHAQDPe0TIwZKNRycD3obhP20dn0vKtfJ
UhRvSvsmKywHUkzt2aNH8/ZsgCXhJBj1IhNYIPw8t3R0Dg8YEesgN4vW1vbbqN++APCjgbEO84Bw
pSH7fC5g1k2gAzSkZcX9XLth2d3M2CSZ1AHUAjHmH6oxxTYSYxKo5Dl4DFB96wsWkXnlbXtpFSgQ
o9EQxDOgpsEo8fMlNELMbSeQXLTqKX1IR+MNBAEAg+XVS9CudbVLEzu/UJDGRK0dFFTIzlxM7U2T
kbmsL+wYjdYz+9rOG3AY6Om7dXvdxsIIOikDCE5kGKV+n6SyeDuRIGs7O04ehXtMyhUXf6m48vMA
hsqBZniBKIorOhM8shRvNJ3dIz+T8Y/XbXzx+7KQhwwWTl+tabTlkDhahh43PkX5sO/MFVd4ad7Y
FxQJUaqRzdgqERjxcuHTgDhx46GudcjcEP2/Ny8B3MRyMAiSl0BaKZrrVGivaNDYERuFMF7rLBjf
NUHsw3UpC9gU5PlQ9JHlTnRkO4qYoAT2s0Pjf6xhTGXXtyFYsL6JcoxGr4h8Uezb7Fh2X/Uknuuf
eb9iPAvnJOeAy/IPGtMwoORczcCFU6eOrenxLrH1fZWZ++vLWzDO0++rZbW5mtNeNwFynoxph5aB
rShJaDnoPwZU5bqopaVApW1gAAF0R4rhfClOPbdaVeLmsvm0fcKQsO3N3zcxmw+XrwVSNYSz5983
7JJW2YgyneZ/HeK+ud1iZOcBtFpHrf4CLwuyj8KwAYaJMaCxHj/ZtwdcqAD//f5FESnNS89tfQuo
wd9T9UAFcgFi5bQXjgApGduUsAqZLFOOoHXKDC10oxUzGGT2zu3bM4soHaKajSQDnAps//wMdHSv
d11Nh1j7Mzi1+52lm+unfKmwkIDcO8YLYBwRiM/PJaQkyYfaJiOqIW/d/GibO9r84N1KCHS5UZCC
XQJzFwAoF5P+vN5BD6inDbGVV7vB0kPdWZGwuI4TCfLvJ/dHDdi8wQQkpIjhW21jgRbKI3dGfnvq
XS4F8QMQU0guqZmFzjALjIwyh3gY6RY5gV8dC35eP5NLZ38uQu7myVowzGygRqIPsT4WR6tld3ld
fW/zZKUdRwZT53c7uMjADwfmHTDqI09yLqaZWs2ogT2Kc+tH4MaelYVVvm1B5mTN6GRZ6zdeEodM
Augspbe66KTU9LlkGAPZxUZ3VzrPQ3BwU0C22OuYfuM3zwIGBwGwKHgrIlluXcAnuNMxJAi1Lm7m
A/HinB0svnKVLJ0STB44Bjkp4AJHgP49M+8b1seE2mHr7kvjNZk/3a4JyMH7SClIPnSV8473WcVA
KYc9yyNbbGwjdPwVB7C0DFemMJHyw+2u1hVQ0B2IZkOf8/q1wwTgUv9gr/F4LcnwgQvC4we0rxdZ
Utr2Ro7JSiN8MQrutf3UWORYO/7NQR4CRzkC25OJgotsaTrXfVNMuQCtPsOYJrbv9DUug+WV/BWh
PFCobrB21iBC88HJ6X9qqzRcbc1c8mX/GVuGlO8lq1dLmCmSBtuVincMaxH0WM8RaH6u69ZlaC93
S2rvf6QoHtPnrVe0FaTk9MHWxN5Igceq8kgjP630x3VZS/4fKX8gIWS/wgKrRh+Q1uIiDrompN2v
di2Fs7hlJwKUc3GsiZk0aUXcGp9EdUzonUneCFlRsAXUlI0dwxw92AvM0VX2rEy61s+nEhpGP1fa
J4ymb1m7tYM8HFMaplUZaeaxNR/avlkJNRbwdRAtgRF4fiNIV6tMfuoTOnjmGOsN/HRF34IOAMvA
eqasfJ59a2vNboQRNUeaZQebTc9zw+9mt/16/SSXtAbBDsIe1J79i7TwVNO2xPmOscmt0B7QLMrA
FkYBcX/gzgpSa8nYTmUpESitMEA5T/0xTtAH7R6n7Hu2mjeRAb96CZ7KUEI41xqB5O9cuKbyvtMe
ayscm43bHetqV7MjSK+ub9+SIZyKU652c6ocok8QF3g0JHUWkpVLfckQAJ4CtxL4SYCOV+K5KhFD
bUwjfEeZZRGo554AYb8rq+QL2Fe+X1/Moi7gHSfvjT+Das8DCH/MmT8n8xi7/TevOBgF5gML8K6Y
G94VK9fU4saBIcFwJXsqaAzOZQWFRcEtlIq4/kKTN3uNg2xRDU4+r6hBniWmP1T4vF6Dy5tsvBTU
omY4umaI2mERDBtdu7nmKlum8LSSdEmX7yurJRnytGkV29VbMJqhTbdZakV19un6KV3unMx6gPwe
zPegzbUUlQOzYtkPtlHGVehijnCwOkv4Ug3wcRS/ULlFFHFBiQNu2VLQeSpjskMzifs7mFD92ub7
68u4dAZSyp/WXh0JLfXljvZKMmcDpDDw14agKgvXiuALG3UqQX27V2zIHV9KMPxdjmvdia6vYPH7
ICxA1gNVSYyHP1dhwi3e12iCRsD4UkRWupIiurR8bBAuVxsQB7RBqymiiluaB2KwMkb+qTHuKzyC
iDeFXlet+LClk7B8lG+BKQekQk3ViREclQ5hJZo6Pno09srtKl/n5VvBQZSIhncA6FBLM6W5nryA
2sHxGBnGKnZEi4GedcjnLw6w/nrKt1RHgttfw5wu7d6JxIt0QZ8whk7DCpjTZms67V3fuVVYdOKR
1slay+vSDqJrH+k26QDAVHC+vM6lgVPaehlTPftsChoLsGM64Au9XeFknkviQcFgo9Li27T0iz7z
YPlzGd5hZvmKIiwpNF7zAQJuFD1BY3y+jGL0ud5YWhmDWOZXkSa/uzJY40hfyBciVQikuAHmavwf
FYsU5AlDkxKt4qJ84o4dYvh72CLZpVd3mf9WDU9zbwBzU4Gt5UPZ7a7v4JJrOxWuhJWk0ycYAKvQ
Lz89GLxLwzztD7rZHtK5eO6Y+HFd3pJioHgMaDrK7pgaI7X0RO8RwlKfTymPCdp2PTQLGtOhWaOT
XDq2UyFy0SdC5p71PBMQUuobrQnXmoKvfx6l6PPPY0iCnWh5xmNr2Ok7vjbBdO3zatYCHK32ID/v
o2ltS2/vWAOSDk9H+E/4OOTblV8/Wf2QdEUbO2Emtvba8LSFX49JQEgZyoQbppNIBTjZexLk7ZyU
Uw1oZRry4XP19boCLX5f9nehxAEIVKCESa2WUEFbfD+pPxV7nb7d/nlcLbJdUJrFRVdKYnhpD4La
OOjJztXbLbNvpz2UpSYEsPAsiClUHG0+1rxBHq+OafqtGzAvXKzEXQs2diZAOWGPMm+aHQgIhBxo
Ntefcvvj9W1acBtnIpRTpnwgGEcy1vFUJCjG7kWyCZz7h9L6cl3OwjUJQCOgVGjpQ3JYzUWaDWaS
lJ6DELJJvojWbiQTcIy652dTb3Zen32s6bwC21ncPh/YUAz/g0tWr+bJyDo9R+9QLNwCjUkCdagm
9e5poDe3Xy8eysHIrIGEHb1civOdqrqhpTCbGOT702s5/sPnbTlpGcMK/rDEnptikLC88DFhPU5r
oz7iDVi/+ANf68pYMshTKYpHr3o2VhqV2kb8vYmMNHOalRNZEAGQP0o1iL0BP1dZV203MciQml2s
vwt+FOVKJ9Pa55VjmBt4GZLh8727Ic+zvhLXL34elRow8EuwplqRx8RiCgwzPp++2/1XS1t7cS/o
qy+Jq+W0CMABVY9Ia19ryJT3sa7JWiMN82rjraHMlhYhud8lWE72byt3npfp2tCMRR+DFD1i2yRb
Y5dZCE9RXEa1AZkXmTxXDqGqsoL0TtLFk3sv6mMm7icg5+3NdX+ytFeABSHfjFH3Puobikl0vEmp
hr2a5iJMy1/c/GVq7Ha7w2H/V4ivBL8D4DaVO2CvuPOlifpy5QZcWAPQaEgUAHwk7Voe1ckNK9AE
1fa6AWL9ZE/NqJ1Xnllr35d/P/m+Uet+UTn4Pkb5acHraEVz/XL9GBauD6QiXAwllFQAF8dgkiIw
hM+6mOOEW2Pa2OYXjNYW5Uvaf74uakFx5fARHxBZ9AZfJGZ13hq9KOs2/mIEcT6t7NXl14GEcPEY
DTCeC2UmJVbreeB0Zqbbcbuz+CHpVvKDC59HjIYrCA2JlgTDKEcxm05NSmHBg6dhC16Lm4dNy+y7
JKrz0PW20Cqqa56gzgT0S/rrOJCft+79f3qFgK9BFfyC8SrH0HLDoIMTT485f0rqlSBkYXckiAp9
rnii4PmnKKpt5d7YeD0oo3JzZ5XzJxA+rZTALr0SRtLhmY75MpIzXk020tLhmV0aADW2IXGiNtgk
7cHpbw7YZJMyStOATwIDo3ZTThmeYUU/GrGLMRhD8J16+q7EzLXrp3Fp15CCC1QSbME9qc0Jjd0I
P9EaEwibMay8O6QCdPvm5Cxk4K0MPmwPNKlqawIThYlJATPg/LP/MAjUQgjznpAOBhgYGfzrC1o4
fyRRJGkgXpJ4EChXhu+nJNcSrsVeWLafSfLp+ucX9gstKUEgcxiWxL6fGx96XP3GaGofWOfurWcJ
hFjgENberotZWsWpGFMRkzv2VHiNHxdmFRpzOIiVM1kQ4KKYg7Ql6iqXHRy92wVZbsAK7faH+Wqy
ld8vd/m8viDHQgClIxN/eM/IbTy5LhKLmm5ZmU5c5D/Sbld/0asHYe70eZeJ3zdvFc5bsm7oqG1f
1LwNn/OMNRYwYls9PdLxcPvnwVIBh4tmTRQXlBhndiwyD7rmxqUZ0vrQrSV4lw7i9PuKQvmZTifd
yLzY+NgmKK6mt/Ms48ej7RvADQnZsZSjAJdPUHpVCp40BiwQvyumEV1t94F3O0QEXfiYB4K3CzpD
gDc9P3PKtIJPdaPH/EiH52S6Od4//7yyUYOJwTAaA/MoC70EYzNWHOHCOZz9esXiaitr9ULg85mz
YUFI6Eq7nNxmxSLAzQJIgwc3iA4jGf2cWERDe2emKZ3jon/p3WebvQu64puWlgASSbT6webgbpWT
Rgvh0GhVC1A39UPuNRHHUPHr1rC4CrwmEGcaAGipoTKxdTa7OQWTppmGTMQZoxGfv18XsrgOkKng
5gOOBUWc861CsiUwnC7RY7+3gLMvo6Fdy+EurgOFZUTLqGkD7Xcuoqd8pqhJ4nI1jykDC8f8YTTX
mMcX4gSZo0AshcoNrEJZB2aGJTRh4E/Sy9+V+ZCQu0TbBWvzXhZ260yK/BUnioVULYahNESPLedX
pT+zZHf9NBa2CqNqDNCDY8aXLEso30cqeuxoCbpFgD500kYWJj+gcHi7/SHkDJDykLDLi0I/L3re
kSHX4043940tnljrrURUynkAuvAnv4ZMp2RRQ2B7vpKEB0lfuAN/QgoMw8pC3T3Y5lvGvl3fMOUd
cyFG0a1mcoauzkf+NJNN5kW1FnEnSvkjXRs0rJz8hSBFvwZr1kyiz/ypSKZ7nVevLZl+Xl+LcvgX
IhTlErlTJJaGLXN9tF6X3zPLiDBAZcWrLC7EA3wJE6vAQq+GumbXeKTJG/7E6OQcndEvNraWDdvr
a1k6fgwblTORMFD8olJYMD8p3GziT2leBC+1g+JTwv3gONi0OXgksN6uy1vau1N5yo3S+4jfHKbz
J78iIR1/E+s1RzLmupAFZcMLUBa7MEYTtW4ldwHQFCAyadE/ldTlr13jujs9r/w736HBZvCnLqZB
v1bSVQFBUi1kzIgJwUCyYzcVSyqMjqPbCmrRDf5Lm43bvsgjs0MF1h02ltFHzOl31AAvR/ZQjT+u
L3lBW2QiFr4bJ+lfcAxVfVAmM+3aJ26VACDZIbWdlV1dUBWIwL9ywgbQR8r6eGLoTdEU7RMxgmNd
p1E91w+90EP0o6+I+hNAngQGci/ReowGVtypgOirryM7G7uCpbR90nl915baARN/n6vU3Wpzu639
d5dpW9L1b13VfR3ycicMQEhr7xh0L607Y4TJ4wTuUgcsq26aIjRiz8XQAplJoknMUUl6kOJ+aJE3
wzSXbWMBrOI+DuP06/ZDARcAing6CHIucAr56DJAWILmyS+bD8kAsELJ87vrMpRHxX926q8MFamA
pt20chHXPDHjUPvdI53ckP4faV+23CgSbftFRDAPrwySLEuWLXl+IVwuF8mQCQkJJHz9XfhE3GMj
XRPu29Ed9VDRpHLauYe11+InUlM/9ug+XVKS/iTVPNsaJJkhvgyM+BlING+HwUrsmt9Qt9X/FrS3
bkTqseuiFu0VsSnob0dzjBIEID73PLkbklENK9aNvuDCOnFm0XvFcNCUptLO3BhMSQPeedrR1MVH
no02EjjCSA0wwxf9kmm4dIhRAJ+OMDK0aAf//tzViIRHYpn49abz0llF7XObrFjcRtBo/b2tm7xn
5NPQQQOw8+zCtNLS61HY/EYDKrhooNMW4zymC0nOSzcfcP0JhaGhk22upNCh0St2EuxHfCesvbuE
hLm0YMi3oJoAywZ40mwSA2t7fcw4v0mVqCPXMQDajm8t8VpcGMVD/QUSDVMO6ayYyBAXKzCXDXpX
3G2jNMEIlkBu/pNkyVm/cF/A/4OsM/goYarnBwCdIDnjRaLeQBD9H9UKy9eMeitad0epEvsKUnF+
Ett98PM1PX+S4O1+tkbDZUQ0OAvUUkd4g6wG9cYahywUdYM6lmf6g1VLn1F3Lcx+CWR/fjCmIYEm
89BIZ4KL/vtRL+TYc4UV6k2lheZDp60XZnS+Z9+/P5uS1zM4LhW+D5w1OjQT8aYO5Matk7BIs02n
6VGXZJE7WIGTq4HDHiD2FloKDbzsOekk+Bhhokw3ROp2I8gjQH33SIH5aAzwE698iZES64QWVspw
q2kjCyxqg89V1R5GzVoNzZuXev5QpTgqik/i3q/ap0LGUWOYt1lsbDT0kJXKeAvuxDtKczzBnF7x
kq+MdDiC2RulSmkEqtE+EFadBicNZQKlRFB5K8QMS7eLNJ2f+sbySTquUaq4Jp0aeImMYt4HQpdB
XQPs7xY7IKe36J+oocPYPbDa3uS9FdiKETQ6C3hf+EZOtznwsXBWFtLenxTW360xwk4EIWgDndr1
5mVfD8nPzM579UYRBZR3zVoEqKCVt7bd8AdQ24FFh+gQYZSQEgPLgGs8V6koT6rWNg+DAimuRkLx
1m7Xsb0fX3vSViCDTd1878U2w//b4mlsW3VlVaUe/nyAzs/n5y+Gn4ZqwzlWUDHb0jELau8H97l2
n5e6mc4+D2P1yfqEfDcwT/OEtJI7EB1S3PSgFS+x/bgULJ+d/unzeNonZwtsBPPUhYTwPRe0yA56
7MnIKjswXCsxwFWgzklW2hhD0XdhvdxzI2IDK4h4EP2S6Iue458cng9kAAX+3sustSD2Ri/crYj/
KNpuEAoy1S96fk1dgBYzYP32eXOruqCq9eD5QOJL2KlvaH0k7WKVstwHtHYj7VPSP7j2o+GV/tDf
2sa7zYxVhQK+pzW+0rw7jRH0ebUmgHKW3UdWdIEp/6rVY+P1q7qpQDR3gw7ulW7eD2UeFOCi4dLZ
jOhsH4d/Gb/XrV3WbTzvwSuOnX3Vp3korXTdajIojSHUeB81fR/maL8myYMyPgOPFBbGM0mgdFi1
vp4RjIhylwgofa97THCry6uSXktv59o0LNVh1QF7UsR/YpaGPSGQOXjtoKldDJCkRisDbduVXg3U
r8hJJLcNd3wFqTjNpg8DIVAqqNVVrdmBpEPYG6ZvlklUN2LVQeuzQ/NTzNFyY1XXoz6uTFWENRI8
teXhGeRB2ppXfa+sY69aITn0NyngUOoUAaF5Bzmwa8VjN2Wl30k1C/vOu2qrZKeACX00JJDFHgjZ
x1NPUjVM+uFK0oPRQWQldvxYHIskj+yyiYa0CqirYKksuCspe2+6fJUUyICDyeNqGJt3xTOixOBV
oLDuj2kOb3oxhLHrRlD1XFcOQ3d73K9l5T7pIyt9ArrdvuWhqf6zwYIlpHWyyzRAoqTJseg9901u
+4Pp+Sksd1edhF777tBeszE+pAYHMJ6YOTR07XpFhXk9Gi6SRd4hZV2QeMofkO5vOqNf09R8SwU/
tQ7gU4b2ghqaP9T5xmFZiBhwN7ZvldqFrin8kf6TUMNu2zUYqWXyFuf4EW4NbY7nhLjXlTJeg7UY
3dqEroemXzk4HWOK56Gom1VMdFCDenXiKyjzQm8saOXfukngsJwoeItGaQWieCP2PX5ZkFpe2DP3
qqyg4ND9LayrvLvt7ZdG/mHNbZM+JvxJZnt7eOb624hTkyR7a3wwsicry0CqSPw4H33eu5FbgSKL
1pGannLtpHVGZArvOk6tAHKqW5JK3+neFSo2SLpdFRaSK93LOB4cyML3T4Xz4GSOz4s2HJsxZBCM
VkFIw/HIgXFthbTrxjP6yKre8+Yk2jTIbKgFlNd5KVejlexIpQeFwC5UMhrFS1lCP12DsLH1DMV0
vYDzDd0cV/uXyI2jvCbspbauiNPuPBL/NbMcuejaz5197TwoYIdVGYm4BVH1XSEfDOtkisJPoDWa
w00vhgNntd9S7U6z42PiZrlv1KkIgdg5JI7ofeQ/d0mtJjgkOfZBvTOZ+gT9XHQqmSHPoJnOnlDd
9JmS+KJ44uOh1B/q5LlqzUBRXRAjZDfaeJ8yHrhtcp25bG0Sfs06ddVaeMbsgCod+hD/KlA/50Bt
FAwapeVtVh9Jtuvc0geToG8pJyBitjpsnU4QfitPdZ6DE/xa1d+65M52H3PvJU+h39tGnlb5tfPi
sD+6veFq7COz2sctLESKVcX5KiruF5oI8yYGSdCGVkcOy8pLuRnUJ03uDOe5HLYZKs2qfOnoqbF3
VG/9Wv9jg2hFp/FK4RY4fhQ70kp241FrY8aPUGbps+q16TM8yU3oCs1PKzWSbRX2NNvECIVGSv3e
erBz5vjo3alClXrXhlhZ8b4cYdfzV714bqzEb8FWbEOFUCTawUicestTCIq0cVjXRTCmL3ZVBh4s
rNTRK/PQesJXrOTNVVkSNK5cgaEK+zcGaantpK3fQFPoOXfEThc2tDMrtqq0a5Xe5FDlVhtrlaXQ
5pYQuhNtex2rzmZobLgaIMlhGUwGhG2yLEjJSztcd9NQZJubz0Xz0KpXxNKAfMuhUQ51E+c5H3XQ
ZCtB7N2a7SnGw2MPMuL1u5I5W15rUVP9yZO7mByUvn4liRsmOFlUG4MyO9l2ERS8WNvyVkVjSQ8f
kKu7ZoRCitEvpEZRuoaL/N27mqiB0WY1dRGiRjFLJKVlUcVAWFp7G3SeqNB2MtStPoDqr1+M7451
dBU9UrMi8soPW17FTaQbcETJGxsyH0jroCu3auXtDc1bE30EUAe9HUkaqcUVeHOuNCMPc9MJtKZd
Mw/AQAiTp+KvNNsV9LPDRitukTta14UVMmsH3rFIdMXHOMQb3I4gV65QafAdkq5T76MF9Nq5SrVr
2mQ+S58qow1RcfSbYiR+rb1k0K4uJV0N7V3bbSFU4rJ0BWpMVL+glVvGvm6E8agGcfNms6PlnZBS
WnPrpmIhCLKR2zZ823gyuAwMp1truCpFW4bg1wtbWYd6GoPZir9lLlmXxIoaJp4AObgdFBUeJn6B
1NObsjnEFhvWDSAamdOcFHeNssYqLesVq1E1rqoaaP7taKJjRKQroVPf6wCNNap11xU4+Wi1c68G
EyRxZKumfwi9dcWtqr8bNU45g18BxNgYe36v8Hu1Pnpx/NhRPKWZuLYVuBfugfcycmm2alTFb+QW
GFwgp1K/Mm6tsd9mBMcoO1TaLe8+lPg26R+7eovuUSzSMSk3af1oWNSHSGLc2L5hvLiVhMGud04N
ju1K8zHdqyExdwkUB9eWKt66PFuTXr+XjdjBcfMHt/Bj7bVjEnfb8cdKgfzPJHv/wckjAIdDvE61
VWs/eea1wfCy5cWrWluBQe+4x1ct3nlHfbaBg+whaI0Bk91QbHspo6JOYfG1kPbYUv2mbh55+aRn
R3tA7oxF/YCMO0ZNZHywvC2jJrqY3DDTs6BExGuIPaWVn7qHxjLwDiEIyP8M9V2ZKSFVdo35yAke
ArhWvfpkQ9+cwBAn6aEt93GTBl3xp22fKF4U2RShJE+iuU3UlWlnYCjpNgY06vsK4FD7PenRvmpd
oerg0zgq8NA0BYx36md22Gd3VXVdZqB82SfqXQXjHWdHNwNecjs2CfwBsITIKxWof9ugvt6uVTsN
quag1RLx1oMVHwf70fGiDB3F48GtZag6R2HuQca7piCwrfNX8FFGLgq+Lh6lOi/XfVZv0rgN+sm1
6vqgSzzfZGzPavhDo9gSZ2XYbZBp6IYeTn3XhaNt+bnx2CvPpbXJjAMSFjY/Zd6tmh4L7SnnD2Zn
BGbD/KR+7JzCT42brE1DnLNAa3tIn8CzyR698mAreQDaCt9x4jBB7Jk1RdBhJ+HDmCUaTkojcHFd
6NQQ0iWRRBSKDXCMq9KA9Y97JJTB/phCmqqBn2iFyET5Ja4F/H2L/Ps5+DjP28MSon0eFXMwZAFH
9D2ZQAq37lna2XtL4ErGDMRuKrMeTLddSJqdhW0Au4GeB00kAJeD53Jmcikrtb7JO2tvKt6rVpZP
ZKnk8VnyPbPq/zvEXNkOXkYhGtlae9Vr1JvYRLxW0l5/GsChMgQQvY/RC6EcW5aNYU3/gU1ozYqw
Bfoxlh8coofw8PZl25TbyuD2DVVx0GI7HIymizwksVa9ZVlv0ga0oIu5cpUPNF9Ivkyr8H0KyPWj
LAg2sokD+DMt8KW+mQ95Sbt81PaxBC2T75Kx3tW17t4aaQVSw9xDEgsSW53fVLnYlrUYfocAQdrZ
BajBBhobVXvAUWd5VLXmVW55pb7PkU67LUFwH2E/2QIgR/vUOppN9BO3BAZDbyJtmp27zrJK5uGs
79tu8HaUixWtsl1tkiq0gdhHbI4XFp0DV9SFaS1H9ZQQcm8QA9UyKx2vUrtpQPYJjjLLJf0OilHm
qnCcdqsRwOESoNb8ChCNgNY6nlHulCFYGou7olTRUW1WSsgkWllrxcnWCckRsjTkY0gQaWUWRa9R
2o9rRXZl1NYCvK+jsa56luCnWR/gmBKhrKUeqkTXA+wGW6domPBT1GKjUUprq9AhjfAstLuam2+q
dLSIFyCOQWHEijLendgo8oMpkHbNxV7Q8t2VdbyqkPSJ9MpQ35kFTRPbyZuwQi2NO268qYiGcKA4
EJnf4jJDesfu8dRxBW6t+q4WFjjIhadsm0bo926syz0dFAa5JxXTKdvEH2xpBpZoIXTF+o3F8nZL
DO+PXnirOAEp+zAWzFeUlIdx6iWI2WPN5/VghUY1yLXNtfQ6jsWA/IFnHZouHu6JAtpQUhjpNUwy
woqyf2OO+a8cQF/MTe2NOuBJNkoJ6Xki1aCPyRPzyBiIAUaRpJxh/Uu+VhHOY5+Q2qtIZW7Nzu33
qWGfLKltAeZZxUx/zPr8phfpGrnW97KGv+GmV3rS/OkbI4OICLxm1xLQCQIDQUD6fKm6cGYlNaDK
PShzgrdsImmejNuXa5kZom8Np0nx9hh+wWDerecR5viXtng2yuzu6RWQAmPXYZT4xsqfHWPrmLe/
HgLJMwPKccCCnBOAOVCSHIoRE3EmaUOqBdR8zOqF232WQvtUQ8HFRt0Z2f95A1SqN27nopy0p2PU
toeOXmXGtSlufp7K+YOC1lR48I4LvAY6LGerxZ2OVwne0X3G7wZ2WCpVnm05JgETOKncq5N29qw+
0ncpGKxVDdfI66nPc1PxtTZ5Um0uF7b90nIBQjb1wQDXd8bRA/QgdWRiyL0mT64Ol9mXznW/RLt4
cT5fRtG/H2EU1LWqn8yCDoFL2ytXhfGS8iWKv6VRZquGNox8KFWMopb/snTNEKOrTz/v+9IQs7so
dVdauY4hci9I5L5BpmEpQJwen/njhOTyBOvDPTmDaAh0N2qCYginQWEvD1vyxkUAADRdaio5r1qB
iA9EdahbAjsKEvDvu1Jpsh1FqXV7BeQpYNyEWFIlCETGO7AB9Y7X7kpmK1dxu0jXcuHUYWSgQ5Ci
n1zA2QNclGVttpXd7ZMiCZF43JiYHwPiKZber2tkYJ9C7wH+BaHlWcerCt78gTIp9mlc8KsmreM1
qyr+lxJPntQyGyKtk0skJheOCZqKp/omwHvACc7mB4XXvOWo+u31XhlCZPT7qGpByNE5w5La1QVL
NNFno78JhOeg2poVzCyjbl3Pq9BniJ9zop6Kp9zUxvDnc29fGgYMufALUd+c5Mm/nxU85ImLPBx2
bGjFjWUi5QmOxcbXAJo4II2PzJBIk1tEcNU+TSt+2+oQdHBtWe1EbNSPssrolRjddBsDshVVMZ5i
JrgXohsoO3qdpyPZW7aBYiQIWCvTCrwKjHKI7qp4PyhivKEGIppWLdSVaPN/qif608CKNqg8ofql
nfSbXiUIoDsTAsUJzaJBlmvaKf2mQNuzb9q72AQNvKEhUV/RpDtUmZWsTGkB2qJLY5XnFJABkE2E
Olesq5YBWWFnZvEkUwO5Bkv2nc+zJImEqbXbAVDgKFcHd50xnh9U1sbUb4Gj+WjzjtyWLK1RotPQ
HRbYddPfiSyGQuXPm3LplGHbgXkEdR/6nWZbj0noo8qGfm8KNd6rsak8NTJmN5pAEvHnoeaaapNr
DsQBSoEGjhEK3LMTPdZxZZAu7/eNMklEZEaytfSWBKJ3k2tbkmQlSiyimw3jXnFy5BN7ZAJ+/hGX
5otmIkALgRgAAn1m3wu90zqRNv3eSIoTYltwjVTVB7PEuPAoXjDBqHAbKqh2gdmHPsn3ww4yMWJY
HM8vQQo3A1I8dLu7ITt0bPXrGX0baLLQX1w7hTWtF9cYSDo9uluMlUZoNIz/n6PM7m4J8K8jjBHe
xLgplQ+1Qy/Ngj90YWu+TASS3d8n0lp9pwCxKPfpEIzZfcVXfMnlWhpiftpZAf+7wRA5jcZuXSqv
6hIs5UIAjJQsUHbYeDDAzKu7KeEiBrlSt5cmUMqFtqrGce3CT2HEgFA2X419fMzzYeEeX3iHbYAp
ptqvhj6OOXrZbRxUlPW035ei2VfDP9I9cL4qdekLVw1L6+33hw7NziA/xXWGzOnsdNul5J5SGN2+
h+5orfsKizxEvj8Pcmkp4YOjLdYF6PuMumNAl6crnbjb26UToFZ/y0b+Iof8OleVwW8N77XSxNot
+qU2qwuuBboXMOxEAzepCH4/iR7RBlOm3bgHQgF12sNovSYaHitmLBiJs4EQMCFH4kxIZ9iI+Yto
67RK4ppnhxH0dt7OZA+xeG5N+h+GmQgmbTDheFjJ6Vp8MRFajO6kHEqVh6571uKXhGRBjPQe19OF
U3hm9DAf9K2AbAU5f7AbzqxE5rh60RdxeujrbJ1ZxhZWcG12kGA0jXXTLxiMM38Co6F1EFkJJOQm
xPv3abUdUuM2t7PDQK8d3LOFKsuZsZiiWRcuGC7yhYQfqUibeimqPe7IQu7k9wPVI5IaTz+f8k+0
3TdnfRrHA1MFHgkdeqOz3WlbUy/NoU4POQRn3eZaDKfEOKX5Pm6Pqb1Gz6LWeyigF34mj0xfwotc
nOaX1MDsRYzVotMzTaSHktgfqNWfeuTr4EPVSz3VFwYCMAWnwkQG9Tze7ambjL2GwzF4aqC7PBi8
KwIOmZ+X88KVcsAfhuAH1CLAPc9MvG1xpZLJmB4YcBYtVAflY8tUwOcWEhFnxgm2D6NgJGwZ0s+z
XTMp0QskzPKDyLVsZTd1tqo8u4/U3nxA0zf3e80zA9l1TaClyRj9PMtzX2oaHiwtLtpyobo092MU
zjtQW2TFASRjkaaYa0ALV7lUW2CKq86vLWuf22NoQmFTb//9PPj5RiJrgZoGaA8mItN5W5E6GIXb
qml5QPOYRPbOT37J/gOakG8jzBGCTFepWdkYARg51DILNAZzx6BLMskXJ4Lgcep8xHLOzVWdJbFB
tKQ8SLlif2X7Ybt3Py/VuYkC8+Bkm+D6uhAznl2urvUKPtasOkjg2oKypSite3q/8FCeI/yxXsi4
I+s9gW3PAjhD6llea3V1UIviJlZ1lNZJVHqALj6wzNy5oxaCyO8qL5CCX2Q9PFtFwHuB8sU/iB4v
AHF72x15po2HpgGMqMmUZgVGtCIarWGJJ+PsfZkNNS33l4dMydAZSV0gVZDajnpEYnRwI6Anqb4v
gfH6ee/OXCoMhnzWxOiFYsLZ48zHpLHQC60emC26nedCEsc1umpDZZyFeOewlTU4Yknu/tqGTSOD
V2F61iY2xNmpgYqCKBsRjwdPbVE0rqzIYXTnVdl7yav1z7O8tHtfx5otKeeVETs9UQ9oow6MTPtr
9eUacdHLz8OcXYTPKSFhC3ZEMGvPYcZQNKiNFBbpoDrS9GmDiJlYYsErPbP9oGhBLRBNSSCSm27C
9+NhSq4BgzAoB0PfjdVTXt8Y4q3JyMJ1u7BkoIrAqUAci7ZsffoZX06hwUXO214ouNSkXdMedSb0
4xvoVCLGwu7M7Ty6sSFuaeB5ccCsCwqMmUeFhks3FQTAJWI0gEv0Opp3rAlMUG1qcN2oWhcBAHhy
zDay6fh7nisbZgWk+1PaCz7CbEF5P2SqYnrjXY0i9rD3kqULPTsWn9NDNxTS1Mg/nbtwIo0rhSEF
cWdnzs7oxE3sdQv+1exQ/M8QIA4HgxK26kz1hIqc5pRhiGq8RY1KRfalHyy/StLfedn/MxBo06Z3
EVwT82dR6GZuVbxHy7Najn6FSpJvauSqzA3hV5V8/PlCzQ7h52hwF8EeM2k2nfk5bspgQ7iNJxgA
SasDZVB6itOloz6zgWej6N+PeqIgBKtGS72j6n6M6bpDLYwC0SZYi0HfuMoXkkTn0/rknJh6uUCM
f1aoEnWd1Kkk413WVmC11QCKNMJaX+LVujgMktYIvkzAp+bXSqaDPlAwj94hvQwwDxlvCWkdH2T5
C6WkmZuIBcR8/negeRdUqaZDBSW94Q60C2Ak6Pxq3DnDq5Xe60gVUhtZef33gpwO0NhwENETh9hi
XlhqoYBuFr0+3AHhD5J53voeoMRLbYWXlhADqFOXMag15sQ2sW4DOaxLXN20BhIThJf1rZe9/3zK
z+0DpvJlkMkh+GJqrZY3VU0HJBladasxtu2AD/p5iIvzQJIBTjzST+dQuh4ar3ZjDXeOt6bwLIZD
2y1Y8QuzAAUewCN4nEDpMGfMHHO90JqsKY8ov5o++DcWLM+l76OTDx4DNFhgSmerBPJsqIB4pDxa
MQOyNvd/LxjmgEgPzRxoLZ9yt7NXSK+tjFKYnGNbhANbkYeft+DS7//y+TkzWR5z2FMHnyf6QzKu
bHL/H76PDAsq4NM7MHc+UlmnWuZq9DgCEqyDirVcoIu4NIHJIUDUMimVOPP1SWhRDwmlx9xv4uey
XDAi558HFTM8JzTTwME5gx4hQV85rlT5ETLUAXRbUSkIf16hczuPERBMwp/BITprGmGm1IRWavxo
tQFBKcS7zjR0Qe5Yhr6IBUKmi7MBKz8IBLDpZy+XBLYxz1VRHxOBTljAg9yF3Ti/0cg8oSCJtmOk
GvDnd6OhEzE0ZLT4MVaOWUt8alPAAhdmMd2pL1kbGPZpEJCjo492amabuUatUNio0pEfw8a78byw
bQPb15ZK65fWCpEHPCPIUiCdMbvZVHXSJgG39NGkKlCwHkhCfm07MI8vI0wn44uFlW4BckOJEYqW
BT3aPfolVYhzBwwjIIuGPOpEr6ZPc/wygkcdKy89FTj1fEtL8MdvmnYrlho1L6zUBM8DwgU5GQP6
c99HSYD6rkbc9GMj0O8C1Le1RK1xaQSgHmFmkd/Exs/2wiEZkV7i8qORPrDytrn6+Qpe+Dw6P2Gn
kRxDLX1uxJW4HLUiTelxiG9lFgB58B++j8KEg+0G2dY8YVVBpMsBO0hxFAQIKYBphbL5eYQLG43Q
C+g7xF/TTszunQZYmz0Iuzi25qpSAE3fenlY8ODXo0ys0xbuHTjjQDnzfaNjWysKt+/YUUEPyMdH
7r0vwZgu7AS6cDEAIkiAJ+YkUhUd2iwuJD02moq8yf0ICpWf53DB3E6sPxOTP2oMiCG/zwHQekda
Ag+eYuW7rLdCpUc7ivBWIC3IgNxunn8e79KMvo43W7OCcDT5ZxivI0NkmyJSl4R6LthcAxzx2PwJ
YQYRyO8z6tRslLl02DHmKzcmgET73Fz/fhYoykDaBq2ZgGbNghGDt4XpVm151F97lDof/sPXQUmN
YgwS8Thd32eQlBphDJzBx3Z41fUPdLT8/P1LKwS6a+DJpoIZqIy+f1+bwJ1QvmZH54SA0Kuv0+Lu
P4wAGztBoQEcmecliqwfZYOML1qPTN+FsoqHzq4RPVE/D3PhmqOC/3+HMWYLxVFJ0moLw5Q0Mtmt
kp1MzdcWbvmlEwsuXGw0eHHB5TYbxFTdykXozo7c+6CnNlu4EBc3A7UdBH8wJnj+vm+GStHajrIS
Oxrxa+ypPughgjJZKBFcSN6A0xfIGaSiprTAvCirAgTignqFHV10dWjtxnKBp68+siyLKCqYpFeR
3ANNiawWVu/S9CzwZOHOWwjP5gBGtyCsbkaLHqvxw/AeNP6oD/9+PgWXNgjlHDi9SOeBdGNm7E2S
tgnt4VMnDNIXdtVstIxoC0ft4iC4j1O7NKotc0tsCgRNTRPTYwfwsVGVaItcArBdWqpJ9W3KQIGL
bV4vKjPQWA0cQ/Bu5zpIcIR6vPDyXhxiSnzq4LvHUZi5igXLaqOu8WJVah4Ao+2nnPqGpAsOxAWP
FIknhPwaDhwIhmb4iV43GY70QI6CyueOaaE1ogplSR/p60j2ztPPB+DScNAZm1SBpiTA5+H/6tZx
YQxNzoqjRyH39ahnD5Vu+AP+U+P7n4e6cAymeiGoxhCFTvbg+20FJSmcbXCiHFvnyfY7fcEYXPy8
h4IhGK3gUcyPQDyMcS2wJ8fiPm0DIM1//vUXth+IELzyDj7vnN0UZhIlVnlZHoWOTtHQcsJFEZVL
lgYkKABEYwJ4H+fOXWr3ZQckHLx4PT+46PPMu5VQ18WwsZ1Hr/mDRk+1SRaszIWH4Nug099/OQEO
2kuyuImro+WybTmModsPOyPVV10iFp7+/8cEUfCcNGDhhc/MDcJWdPG6CCKIyoMkuylrKLpVL7T1
Itt9G6QJnggR8GLhaFw45MgagyQJVTWElHO9IlJLFZg0tzpmfAgGdFPXJHKGdcw3rrdgJT4x+LOI
csKAwAwhgQCirpmDUHNPVonssYfjrWPWYPRA97mIRshuJTkNCuvDTjYmeFPLJEjR6wSApEaWWBA/
E5KzX4G0Ml6OKedvnKfDKiAdTL2vj92oHGyO3jT7BmCRyEW3fJetRxsZIO+ZsY9OH3xK/4pxTXnm
U3knG9dX2zosaOHb6ECmSlQrRwM9lVopdj0B/XL/jovmO1RfJfEmo+h4A/kHNdSoQ9HQFQAspcZa
j9t1VXhQrnxNRefH6Dgzu5NgLER5JUnKFclS361ebWdv1TV6R8lWQQqyK5Yyg2ebj9QBckafm4/m
snk5KaFuR0Zc3VMvD2DJ9gdtVUNIkazV5NcZPAyF1xSlYigVIY83s3CGrPq2rtvqZFAarKtkqZZ5
aSoI/CZmSyS7YUu/X1V7UAaduALf1/xSn5pS67B5b/gbKf/8bO3OjClmAr1eBOCTA4JJfR+pyDNh
SGbWJzsYZUTJ6ufPX5jIJ43dBCKdAFqziQBHy4uqJs2J6q7v8pUieaDSJMiNwIuXhFQnL/DbXYAc
AxBuOAN45lDdnhkdi+mDNtZ2d/IGkEPKtVqve+Xo6S+i2DDz6eeZXVg4gGOBd4O/OLU5TDP/Yk31
Fk3laBqrT6zeKEh2Lzijlz6P1IXpInEBcMy8lNfQPAYXCalPtfEviQz2W3cQWRFU8ABARLEQYKbZ
WzD2aP3Kbb0+eXr4LpYA+Jd+/Nevz9amAhFo66RGfeL0LbCNhfTq2QM9++2zYMDMRNKhHl+fXrPh
qLz27ePvdxYZvKlRAo04uBjfd1Zp+qJDTMtPBXsRrAlazVy4FeczgIuM3DOib+zvWenRsxmE4cCD
cHKHvZSILobnLJPRz9M4v3oYZOJxcz8Jw+ZPcMLMIU4hrXoCDZVPq5UCCjTKVpbzINMF6N35fmMo
sPWD2wCgdGMeXIBh2yu7pK1PGtoQ06hfeGqXPj/9/ZerJlW1aAD7r09ts0urhyLd/LxS02H/bjfw
820oCaOrYqLZmx1X6A3Eepp29SmzCRq13VDTaBDXpa/wZuFsXdh5SBwCogg51aliOjNRLbJhOVFl
f4I++thcAUgYkF/7x2CTwm4gSPIQh9lzsG8/Jjlc8EyeeqcHsQJIFZ5+Xq8L+4FeZeRephDsXK4p
iZuC2Gnbn9DK35A9UX7/fdTkQYY1BXiAec32A0vHB1fNrZNYNQhWtfHXrO0T4hok3rjjIMI607ga
aV4M0E2yTh4a+bNTSleGuioX4rsLW42rh+uNlAWAf3NfFMo6A3y21Dw1RwMcTaKhEbEXXPoLO/Ft
jFnapRPO/6HsvHYjR5os/EQJ0JtbuiqWlzc3hEyLLpMuDZP59Htq7/ZfYIEFRjMjQN2qYqWJOBHx
HYHVht/Rtk7Wrq8zcAb/92f9v+9UNO0CR4uC6F1L/89k2BulZK2N3zA1GXMvuE6KwPnXhCXxMAuj
/v/PDJkpuquhFtp3ZfJ/7nRLqpEOlus8Rcba91Zm2oSIevd/vyXIg/cV9B87/k7UhGKF6AoD6P+R
4s+LNNVaBWjbVeGrM7uC52HlPPpb7J+BC/EyPrRVAYUk5GllMSDYwDEOMekr1/PUIWpGBz0KeysG
oHLdh+Rhvf9L3b/t4o0DkDfTX25V6taht3SnfUZPsxDfPAq/rf5O2J/7aMk3u28OslFiv471dPWM
A4IVoaOcAba22WFiSJSCOe4K4M7dcgbKp02AQu2ybiETorW2SZFFwjJtCfRjo6V+dPASgFxtUofU
hTJOwb2msNkKaE6J74DyIsAJTKGbClcWy+jkzEpd/7bMDVhYRcOfRzTOxTF7o+78a9qM0lxPFDjE
GNH+oa5yf9sNHcUUZNNM6bK5v4G9nOrQKqOYJHc2raPCT+53B5/Kb9JN6B0GsQNNUKHVFdJbd8FY
WKuTVqOdxjw6OM1raB0by0lVOCUS6QMI9f8cirppdJIRS7V7ceyiQ3tsCIaa11ZpM3714KVvMSa6
Pb5XABT1/peKqrRHCQDoJfw1zeNmVSBfXZxoT817L3c2KWrrp7cuLj/wCKS5Ue0M2Jm9Y+8IgQC+
ucdtskCTg+uPGHN0y2Aa4xEzmJKW9uQl1XI27eNi8/NifWGcMXWGQuA//jamK0bzfSRI1ZKbcc1t
PAeMLCUW/6OTfWvJejT2SW4/8YRkJIbIS8d2D4pY4fsnEb8pc1EAA7EZHK47Hq1g7RUMmEUeVrcM
lvPYTbD3XovZ9c4jjAe64R9EnNCcu7Xou3LmKtEolkdgBvCFlWZRmClqkHdWuwb0LUzc7YE/KHoS
JPiFLrc+eP1Y69Kx24eWHhEn3kywW4O2TTZ3Z7X8TMZSeLL0R9wjXmFZIlfj+wDsdMIttvepuK2t
SgJPJpLADPaF2E/CggcGpksq8zu5LIWce7SNObXgxgDghffM6tyRFyq+OxDpOOgmIN7v3Vb9qenW
1Dmp3z0XsxVt5jRAcaIJlof5PIxPHpmWZFoRKGGqT1J+HIdyQxZLt7BQ/MD0vnHujJNf2j9udMTk
vl8wL+Ug46zjUKj1qV/32kcdrQPPCOAd185s+eEYcKSWPlP8GPkfjOqb1ERmrI1ZooaGFVVAONLn
6h+5/yihLLEXngz2KWh3tsJYIwa1XdR/7AOTY7pZ9M3zvhruXObBalMyYTsdnOA6288xPbgdSDDD
kTm3mFlJAMYHBOGcm5z1dkK9PJQ3NT6rMMzQoVuIDk3wxM46TGMo59CCRWYDZOo7OVVvXfxqrM8Y
2JfQ+h7Itasf51GkC0B0fvQ1EZ2QYO+b3CEn/GIKvd+VedMXArDyiIGE5CyZ3712OHcAkomcj03e
dFvKOY/Wz5WX3MM41GNYl1t3cAP4bAnQAT/p+uzYZ1jmGkv/tmGf3bkHICxnVfjXNf7Rb7O4ag6s
A8V+e5dVCTqyax39gBR0wsBeO8mPnpKTwx6mUJ5bTyeNfG+2KTERkEsHCkADd1+57FIjDZiN9U7L
OeGLzteBHAR00sSr5JWoemfaz4leOvz01KdkfHbn0zC/g6nir293ocHD47ILOh4dTOdQ77HeToDw
0CgDHK32y1W+2JWfGZDPrHAqQk2zAVWwgOB47ZtsQNOMxX8wxJqx8DEIjjYlgDmqJMQxFqjPij8T
8rX19ZHGeQsJOo6y0IzFDJeLqHODBJfP0zLmNBoPLXiTvqjfm7B99xC/ot0HZ+UwXuOOJjZUFq5e
JoDN/Mmky1ynwQga2ZK70bVpzzBKgRbjRsfKP/LhLJbSpXuXHHSL+uMYJz3bcfE0ARSy7Ifm0PrH
qskU6FVOfwrFTvCCdSXGg5e+MNt1am798qyavYp2M99b/UGvZeRmfn3Hwe0ttvPJI5E/FGXNyCom
t6jiVEyPgZkz0HNcU5LwFPKT5bx07oOSpbAuFPjKbjoSuYvB6XaQ3QcH5uWRfG1XG0NfiBN21nQT
FkQwYELJoUdXROPsPSyKrnnx67Mdra/19LrRN2maXQCKmNNeIUa15Gx7P0joPzq321sVAMvTcHQJ
rqFbRFRqT3CZcGFAPXs3aNCg8N38eNduj2HzCKeYRMPRCzeULz5i7+pvAcgpewOinNeMAJqlswJF
fdxjhUsKrRAkYOCNZYCbfLe0u4XcL+fCb/YyehqbQ6zBQup38OdrwdK023Qje8NnAG+9VAqsW/Fl
umss86m+xC2o9s/u9htiU08vrC7N/Gxv5Wp9MiN+xOadPRWeegYQllXaaD4lHTKBZiccBFfwkYz6
V4w6J278zwSQ2U46/keZk7RQzcz0OcyXWB39vgwtk/HxtrmFQ9EoK+lN8e55Hcw5qqfE4W7C+vgY
zn6hqShse4e4HRLgIRhK0n4uzpEjP4hXvK5nFk3p7DxVFk8pbi7PTMkoXpT4iHCEbvq6gbRFj2b8
wV0B0GM3Htz5PG63Ibgyr0Y0UspmD1w6thpPZnH0MAlds73j39y+8AAHdNnZxr5uRZD17MmLswah
XStfQUNW63EGjCt69r0XRu+w1ee1e4/7vQGVilVAJa4Fh3oUL2XUX+BGak172n22IY63N8Ajh/C6
AhXDAXIEc2uBY3j1NWLg20VsX7U44FmyxFEu4PXVhPFeoMOo9j6UemibfQAqp7KfJnGpqzAn4brv
vEakg2UdFHiewXqyCJhe8BUCnEyLz61S8C8aj6GDwXD6o+scuGNfXSplEkfjTvmKN5xYWB/A+3Br
yYzBujG4d5ApVapQ46ulnzsX82kP9fjoTX+I4ZLROsfuG20sQJ4bsN9WvO1Hyt+bJeeydAbIp9bR
qW5GaHAhYTA8pSG5whFC5DDhGVJ4T53q9ZOOpa9oDt0wmUC40X3uEjwUx5z8lv0Tm0qrECShRmFW
nqdk/pQdONUrO9gLcCnAkDo477iqM1f4F1h9DdMz74qW3Ay3ErXyVBtMfBeAWDsrBcnPz2r250mM
XXbr1VP2XoqokEsHnojz7sujG5SUXbzxyZ2a3FqeBx+0XYz9aeXkDp3KLnwZvSs42Ev0Clx0qvqX
TdJHg+7XAJFD0GZ3LOFg/CxyLk2MC2AFmzfc2eOSjyLOQaDNKkmB49sFiNCH9tPEuwhTJjVaaFd1
rdCvxojIZi0ze6v3CwOztVVFZPgjZv53lMB8FgfpsNEsZHkfZo712MVY25tMvOlztUoYC2lQjIJ+
v8ZnfucRTi1EczyGsoZuE3h6b2k0dAfxAMpbc40VewyB22sFsLbTMLeZt7LcFn42ihaPC8txWnZ8
i4E0H/LOdpN7y0qvEBmhC9Qc++aR48W71GQqMm84E9Hrta9AanYBbgo5gMs+4Obo77/K+AVIBtyO
oMiBtAqAoEUuK26NyEYTgQEET+39OdftCxQPgKS+h+XLY9eW3Ux1msnPghgo8A9e1ae1UcBFRrsF
bRrxNJwY3qQifhIO+8G++aD9cTKnNq8PyI9OhBwUEO2qQ9rwaQe/tXUDZDFA042NKgcbVbpiJTbV
lHnd3ndfwuAdBuhnE6MFvRpzrdtExy+d/G2bUmhEZ26ut73y9w7ZGbkj1gpm67+lNXuHf44Njgb8
iRa7FqXazJevQb9rQb60ozTcjn6IIoS3AToKjTRbUdJYnDGtzG4BDnPU50l+d0DJgkOo42PfTtlQ
37b1aTXva3D0I0SJTWrmoGiwFNz83nmNewU/P4mcYNzWsGKVZYugP5iQfbwtoQ0k7lgGVvMEXBYw
PRiNNDPiupTpbKy8EhbdoBj+TlqVaEPMLP9f77z1I7i+xbBFuKcPdZwPg9lzRJKiiS7bdAgo7qH6
1vtNgVmpISLJBslDW3VGqigbKU1b8B0nDuw2HwGt3D51tMfLy9YxzCkKOnTIptjOOy0L+DDl8x15
HyA3bAMnh+6QOfiqkHds4Y/GSeTLQ1Wd5/EU4J/qoqiDxAGAbMSJjf7j6m12rjHuxpjgOBmAxqxk
nTfYMVDvd2L6XdHvFgXvrQKAcPkEojaZgi1Ttbk6d0bpqFQah89Ir85BVSGgAfETpg8g5T60rfuo
24NnP2kLiMy4SYT1xttLFyPy75JO3IIeUaEdYBJyOc4Dexpm0IrBELnVLdl5y0lZ3xThM2XghDhW
AgZ/Gjcy6bs6cyboUfXW/AzS7Hr+Ouqj9OmJxyy1NUj7wI80sYGRC0tQRcjiAe8A6GsQjmMHK2zG
t0PSNeuOivmGDuq3zXQsEcg9KySYi6nKjQ6lBtDY652UzT+hRp4Lum/QIb9lmd9EFeJvCkT3lSFM
aOILbR9hhPazMPR5VwIsEX4LN/wAOOjb5u796eNuRw/0dDYikJk88ijurpe9egZVDfvazpYOAZES
IJQ55COYRxclvdFJR79CzqF/hua7tbfcRBPQ8SafbIqb1Em4BPZzAZdhCpDKLkcCu3MPXy0epqOi
bJBAEUIHEK26QuM4jA3GKmSg93obPnmEx1FH5MMgHLXm6bTF7DhIF7sCAUcLXOTsYpfAbRIprGz8
0h7eGzkfYRJxav0ntwWyspHDZerrf9of98IPP8R0D0W9ogq/A3sslNhSp9FHp/4XV7BnoN6z1y9F
IMJEOgF8M3y7sNChn3ekGjLXkySbkDBRp4H7EUF0UjPxzJo5H5F/mqbbb/66a5Ytof3DCG4tutvS
qBbYm3Jftxq85uESSDgPTLY7gcspvty5zVtuyFlQVoIKl7bA8IUwgyXIxlb24fOXaKZ5ELzVAQaT
u77ozNO4yJSFuNGHIQnXO6Z6BIn8fptKAnTjVGG6DBkaxksf2TR+otsHZS7wtMWEAaPoqeKfFb2G
6whq3+vckwve17UDCRdcxTqtZ7tKwWRbTNIMAvOtbKh10tUzfXNXNwSufJjtGxD5yBm2MDzXq4L3
J7Pqv9WNkEa44r3iGjOc4VTxd+4JUgYwzUhkLVEAqJf7Y6kWdDMopfAJTBWluJ2qH4noINGj6aOT
WKTjneDXXY9ZO9ZAXfVCeIeJdtGbHHon95nehWh/8nSwC5YRGESnDIIOq5Q8zJtXdsSO88kH1pjM
Qby3m0hma4TeVb7lhCNFxk1qIivtgUKdLTRvjM1bH4ABrJsGLewrplJsYPn8kWc29x5YvEHysHts
y6g5Ly2MKXp1sDDADW/0h35pP0H2gaedfKforzu3k7qGHAu7/uRA8jO7zuZ7YV59qfE0Qn2rSILJ
xgL0jbfVnn5Ms7yP1it1lmJBJ8k8X+fAJOuAPULfMAOS4PNL9HwWHKlEtB+qP6D+EmMd1tgF+AdK
0foRz1HS230e8Ue6oGVkRpYyZ51cQVLFxwkViUWJ8Ltsm88rUpKYnCgyD5gPA5ryZg1fhjuovLqJ
W1Gs70PlzcB/XWIB3YyLY6/pP3jXpF0/FB0Mcwg6QT0ept5s7+Cf/OBT0GDpRk/U1zqtKugi3R2/
+2Q1iO2AI8ehlFS+c1gn8BBODfWO0WqOeI9uwvtTbX7i9ahbZJDo6HnDvGzSx30O+90cB+/z2sxL
yif1jAQjrfyS0feaSKzenYvRtU1/NbJK5+ol9H6X/nsFr35TpdNdQ/9QLcdgPboWdhti7EofwG7M
WQx5CoVD4EyRy68OXzPhbMt1ZuwtHrffYdkwnT6U7tSVkIILAAgKYoKc0h93+on7YqA/cj2irht5
0C227WgPFlKPqgUkWb8SrJ1mA7oihNa0rusBvjE76MllUI+fS9+cQutVhE81CPmbQUbclJL8dOuQ
wfr0UoHYUAb2ACsYhrAQd0RvI+LFxkFUbg49aGUBLFtqr1DIhMJSx/3RAhk19x1IluCZzTRbmJPC
kqFS8K7ovb+tBrAGn4PaqqLt/kk7m/G3jMN12mD2WOdhL5LBeR66EAYpyEiXORsEhrMw8eJChwo2
Kxnqo7bPPv6v5l3eIodZ5yVn3IYDWI/KZLbdmcMB7owZxwxO9GZICf7sUj0rMPcMRAUOnrQe/kD/
PLjmsFT/YqFTE9vPgS3gogh4tNMWKLcAzwgJt8cCeNvYez1/9+w9nk3eVLqox18monyhe68rK0CL
2c7Y13k8aPcHPmkZl7ehujQthJJPWj1b8VsggmI1gMqPUbr1plgDic8EDa4LhFTRLoVbV0lt0Hku
Pjzr1EpoydOfx+iOETdrUHalIEMHMcDjXpthV88KrhZFU8m9BYcjHRzX+mw8VdS4QBVxkaCcSFCy
iuK01QXZdtTNra30kf4Ruuv4k40uPt35B6fnSJBPtfyTwn+fAvmuI31RSjgpRqoOJiT7GqqA31f4
UVb2wwLwfrUh3Ah3AWufNA+BvN72EtsQPs9vapHdpZfOCzwv8sqs+VAvGbA3u5AHD0vkHhGRNuiQ
ATgbTOKLGk05a/u0TA3cU/w8RiYDRHquqsZX2aLEyPa9Oz5UBDYkSxdCmNt2pkEGVoVZTDGPBiVE
9vVbPAXoUo1mK13cAQAuF1oNDJTg0rwxgRMG/dFpsK5tgnpa6ZI677z+2mBtwoBhffA8+zphaIF6
9EUvw/MKTBszaBjq6uexbaH71/fWIRG8OiaGni5d72SxtoX7B9Dc0Oob1eo8RpjtQoSE/0/Lln0E
JD3ggv/Iun3a1oQJmGBXWVC8jAGuv8H2seJ0qeeHsBMA7XqZnIfvrQ1fTeDu1FK93CVuRcwefPuC
xPi8SFj6vHkaO8tBJOYe2TQVQTcPWTjNZ9I40R9k1QcLe17G86ONBt7PMfJp4ghw2tHte7Phjw7Z
DuZ9noJZyERQ1bWbXRj544s3gl7foWUrhs98wMHA7PBo6XweNKY/h8GHv4AfP6yc1z99C3O/VovU
DoabtU7F0hxG1KUTGrJ+StTMyw6RZGdDlZbYF5rkPlqpyHpa+7NLnkQwJCb0T7DkSDifbhPAwN+D
HnXKN+YlofRtAGtRm+/nfKsh9OBCWlWE3Qv+9+jemBiB4K8vPubx4frYwxiqabIYSbIg9LeDownZ
VNHU7GPdwPAZmrIT8jkIIBGzi9vrG8Sfc9d0/z1P17ClrAf+7BHzIDz9bWBeAA+YEEWEFsxw1EEi
HO5LV6V+X8NidXFd+FeQpMOX8pwsxqDxvlODU9ClRojjozt6ZfZXTaICxlxrtnDS7VZ0wQ2tha8R
O+gvApy9BZbcl25OpfUNWvoPQd8jjHK6nW7XeO/O845QDuaAcxv1RnLMYmypO5vwFNUR7FKm3itC
BWsZp2n2HSx7MGpVQIU+x8qCV4pxgVMZ4tNSwbuQe1MM4gP5Cl2X5bO7pJtUz6BCvrjjcvCxqQL/
Z4YGO3VRMWOtO95U0vCtlt+AwZHUGBT8JN13g16TsXL4MRhJnANJSOG73oY/Pao/g7BSq+29pLX1
H3Gsot/czHPmo2TTbeCfXvvF/Qi5hZ3KCOkiZ8UYgniIm3xcmixg99wMZxd0jsanLMNN8bICKp60
jn7ZhHoBfy/p+rpcR6lwsGtkwN0sUcfS+jyHHLmcCS4yjN+E3AuQ+wMMp0xwwsFwdIe1FTmvZn1b
MVDXWjcXAj21I7gRqV0Uf29MogqxlcJdgqyy0JG12u15EASGZqjtynUPqfamfJ7Vi69y0oQpysT7
qceLtiOYdRjyRb2P0J32Tj+pXb+1NKNT9ODEbaZdWG4OBzs8etVbh9l9UBcgnNSpLePTZrx8gk5g
wQqco8eawo0AOVtiKYnbN8o9I9Ae6qjMU/oPXRsvaJT2EyueHny/eyMLIq7I/LNhwwPbvUc9QjCL
rRG8Fjw5tGGiPrmuAEoOee38xnxJJ/SgNs4vCxFC16kLDVhXUerASYRjyxqMToLvmAjcD/6IRGOj
u7mNACYV6tfMkJD7mZx66xO9fgmdt52zAd/j8sSv9G5ZLh0k95U8S/saDbhYq6sDXrOnjyHkyxGG
JECpQhA7xchaLBc1zHZNSPg9b5d2wNgYHRObkaRGss8bxpMudn70bB31cr0fnEM3wkgJ5SapyG99
D6UdjTLnHC9/MGvMcSmng1IwPcBZuTxo8ls5D5VrXdAccp3g4qqkwX5+iZnM+0Hmkf8cgzle4dOi
kGjAWg8hnNs4N+zMwXXiVd9uDE+Dd17tuH1euu+uhSIC2UaIMuYX2sGe89UfKDSsqXDnNakdpNbe
Bsh2CLnfHtNG6GLz4PMVmZ0w8ozLyE0ImklQzF8hDiPunj1E9CyGwSxc/7J1VrCBAjYVq5cetvAD
UqHGFoBpq5BQvZdDX3+E4p2vP9GKZQ0te/U3TMzc6y0IaDTSWRMWXMAnYvmBCrcDTfd2ryW3CKIN
prdbqMGtH37OVmvgd4XPJTKOnU7jcYxlwjCrECHrdmC10k1t1tAg33CuDCh5jozMucQVUbXi5AXP
KOmNsIgxMcXH2qT98Oe6TYlo+l+3hoW3aoSPwBSQDPxZNBHoRic9qV2oklVdRrDF/sOqhfGTE9T4
FLnBaYSMscei8HqUSMMFb2XrcxI1W9rHi/ka5nEBdNQo7WZu5DgBShIhRIxx6LZSeRUApavElbKq
sDvrzoP11bIEEEOFFV2W4V4y6FvcBilA4tuzbQ1B7sLCJBkorLWGAY1nsw+NDSpxGOYMrQZfWrE1
F6gEny2YOOeOuXcIs3MIgcBbu18wkZDbaVhXwTEk6D/JBL3LDbdkWqqHSoy3Gv0OIbP2IV/x0C9g
aWX24Ga2P+2MkRkW5tuqPmEvEQ99oWcsGHVrqi8mURB7E1jH3V3mDXkKZ6gbZrdfnIns7LX/RW37
eaqQKFkHz3tyl7BOWmZd6gXC/cB+lIvuAv+dYIgCI7gHBv9xKdpm56C4YhH90jvsRYjbBPcFzVEN
M0hc/JRhfGCSf64KkQAhV7GajFMFkbzLDcwMF9Y8RTBGTTrcXFCRwIOiFYqnAp9sWg3hw4CKn+3N
iQP9Ry1xKvWEug0Mqvi39nc9NAUCJj0JPjl9guwMq5XCQY2fuiS30UWC9nkcVhe/7Y9IUWH7lwRO
lBpUFUXtZ2JrcnBD0rAvx/DochgTEKR7XTiUc1O/q8nfoXjCGyRYow4vmDapkNTZhd8jnwS6Dc+y
wk7Twpa5E7+3rM+Yiq4aB2gEl6DRHzKz3Xjw1EqUItsjQyCytfWpQk2hDSCw+bCZo7LQUb9DUnKO
HY4qrd0g6BEo8OJUTvrhdxECiid4FW6Iew9qW4Zhs3NlRUe7tucjFUKiCFAhpEE/BPxsHsftk4yw
lQu8X8rMt103mYU8xeNrujKN1RSkgJllhJEihnznYTIOFs4EzRiT55wxmPdT2Q8bBlVj3FERzNF6
/dOh9LeypwZCSIdQUuw7lJVXfoZgGRvYaA2y2PSz9GDGZWM5V0+xYOiHX+EvIFFh6Pd+QN24UHfv
qWUDRn6y0BLEoXgMBP4u6BxgQzotptTNsO/gJd2jE16L6Hvzg9RHdsxwVJEKNmrUhlVL4EPADeEa
yDtzkRygt0vsVg620HLX+uC9WDbdHB67mMNosYncQyAJmHAB8rsVdnmevWVR6+dqiVKGJSZsmAFa
c17Xy1lE9zhzCv+trT7xqRu6nGiUEACgVokaJ0iu0UqhhEe1heKhJVv/AUIuYkzwiHE6MIgzcFWy
5u2AxqmfavtHa3j91HV3h1GszoW0lnpCoE1giYVGWAdpGzVgNbv++G7fzUtQ1tNw8MM5YO3I1j3Y
C3mqxXogQj84ZjrCI/RWVXzvyu0jksH7sAHZLHEt18E+HDFN2dSyBA4PUcEYlnHHvi1I8H0VHN1K
ovog0hhKL6ujVHmmkGu1E1vwEbTDIUJWGdTkhuNyxDixSvvKSuEa/TfHznlR+hk1w6ONJKKvnRum
vw+rrHKQIa9BuD6Zyr0giUODTVSsYOB56/DlN1WQd8gRJ69DSctTFmKApkBVqwjQRDUpg7UpsyGK
ilZ3R9mhcjEgldLqbK1oTgAEF+nshGGhHis2nFD2XOAl1EMOsbR1XDvnoC2WwpiiJKL/Y2P9N7f0
e7URbuGSWdLAZhNCDuiLYhxxPM7qENZVuo2miAM4jlghTgZkVc6SCii/uVdVzWM/3sFSlKt0cqoo
ccj059LhjeFioAssMDlsMMRceu3BQQRr8YeqRkoyijLCxd88oFcRlbBNFjPvDpaZ3yaYv2bKCbCl
Ko2AyAGJFsKgYcfYxQQFhg/WALISnLk/fexcBzEVujEWrOYZnGSPXJolhj7qDdkWNDt0pS05Tvc1
xVA/jMIsj6WNRvVXSnOMGjhaYPjoGN2nUGaVB/M/Gpt0snlW4Q1xfPpLaPBw5j2ma5KGQZWop1LI
DgaAw2coUGgiptmjVOolUxw+LBbJe979mxZqp46KUzVw9GGJArvxrbbGnTW7KA5tsJ4I0eZm/Yz1
dpiF7+x620UnwWuIysMyOGgO0A9KV99oBPDB3aufYWW960N0gc0rXkkchyffn9PQoLobecj9GfJa
9LB1dbGE6jemtp0wucEVr4v6QzgM6BHrnuYJvW4uAu3TGrbjca3ABGmITgXmn0IWvEmyRSi4O7rw
1NblOrbhyYSM+hRGGF5yRaWziCz7wKkzQ8lhDSDRSAb/Q8vFeb7S1QUX2XXyFslwOm9dWIjAhw+L
U18mHwx0HJ/fS7Woq+iG5kbheJKTWKHOrEP4O4ZqXp430cFhsmXsdfBtWkybhb4koMZ3c+xue6HF
UIIFPj/06Hk8dsLWJWMjg5E30sEwUNhps6FoYkfOy52alRjQQiyN0x9ea8zaYEG69V9Np9rDQDo4
TDLSP0SqC07NTMZDpTinh4401nPv91DuTFUxlddmrL10wiY/MgEt0GECHl1Ikz+lh6iG9xUaMVrf
S6weOavl1e9GxDwnNOC7atwazB1ATAQM7aUPxmHfMM1uQUP6fFQ2cM6txgXiYpA0WRoNA7cB0bHH
GNxKe5ho9qsKjo6PYnPY1nM+xMK7e2AKVXqT1UKf8XkhqfZhOdzU2X+Rdl67jSNRGn4iAmQxFW+V
JctRcrwhbLfNnFORT7+fZoHFWG200bNzOYMRzVBV55w/ebZlL213sJcZQ4N1lEpnWwXpy1B5xirr
8ssmCwfIfWYQ3PYRAZlOYHKKKMt+ikrzxqUqW6sJqtnQxsWptCPuVg1r34Jw1pgBrEuQ1YvSrWi9
E0LF7JmyjTGaB7bZz0miT2d4RXTHdhrtpSKuYkbT3n/oNko0IYKIAVyqM1NrY9JVgwF+e+qYENh4
qmqXtXVrzA2beqZnRLeyCrPfVtMIKhKl4CKzaFBAP04U6IvEYfyd0x3TnobF1g+CcSn8ulknjmZR
5RmzOGs2ZD7D00znHdQ23ch/VWZJ0ZZel5Aw0Ewtqsp+0Yurtmb4VAvKL1rXJA7NfTPU19GkwziN
4DMXv5ywjJ9NJ72OCoz3a2M6mds4amaO5CyJ3Ch3nZ1dNTEPWRn5wXGo5SZPv5GjuMAOdd17n7Xe
MKx4FaUkHrwjwc7R9GXpTts0Sm/0th9AxMwFUVdUxEldQ3xsr1Ve8MAFtamB23zib+NerUrV6Kx6
ECVhr70Ya+Yhu0/w5sQuZQ7NZm3FckFB+Ys3q8/annm3Uhf+0D3bRfpZiZEpju5tE1ktNDXs3Tg7
2MzQIXvkATOLFoqQJHFRvarC28U9D0FAVPBIOap1/t8E5lpupgUBi/KpcEoQ+O7a1fylPoWrcgg/
IBwM7MvWRh/VwjbKR1UmDcTB5nHAnwSGA0pT51l0drBokclRG5ggE/46ae1rzWZhlQ14uiw//cx9
jCJnF9udvVdjYcE1s0sqazhbNeghW9syDIItjD5GapN1BS6HH7b0+a0A0meKOfKSOZx3FZc2ZEBf
Hzf5OEUbTdl46472mDo01Cecqioz71KDG0eidPlu6f5VpNvLgL/btq+bpJkPWoNmjC6B3GL8PdYj
5NOC4XY4kOw+UJN5uG0KbW4k8rJmwhfAVOjLj6KzF2HIV6/pK0MAX9b6AjHATA5bZetzw2qh5dwE
p7jG/K2y7rSmXQrDv1Q6sZmg+kvp1HM4j5hu0+ZpzZoQr5mr8CcKBm2WtTH8QX8s6Z/9BAuvAbKI
H15A9U/njV+pdUceOjNF4jQp3Y6u2XxouV6uYCsvSMc9Gma4j5JoQdzU3LLHmTkFs9C7RM9st48J
cxVA8h1TN7Jaf1GRLwwTQk9sO4c6pLvrh5YvuA9+TbEORxFbcCIvs0UpGOTrfrw2RHE9aTXImgmO
aBIdxo68Z7ebJzGgHjHsp5KJtCGgBYeQZVI5g5F40YjOuwNNaEoyOOG0WmZ/cAhTKhoyTMwCAJFz
t6ozBhF0KUrTjz7yUjNpHgODx9UPmFAzv9mmYXHEu3e8s/pknVBpyXJcNBplYzRGRKKgM5inp5OB
fecw8kVkHulrQu60U/hzJqABj4bRceZBtaomp5253A0+AleG5GQRzraX9XYw2VOTBz473Mfs1xqB
rzU4L6HnPKRV9oTT8nMoh2Pc1Necp3KBCvmWiNt7L4yP7MD3dZiFcztumJ7CmZsRefOWhgni1FQ8
1yVJcHWfzZgXfigzfwFFyjZWXsyngIhuRBJAE3y+XZbZV5nRw79xpH8bF2hi+5QtwvWCZoZ3z3NO
SinUCCNb4r43wmQ6UV27cpXZ7nKKIR2Su2W2sSA5DmGwJZN4EdndB0Ouu+YUv0eTx+ZgRs6s6y1t
ZsciANE2UHpMxial0oprsSaffBlP8cY0DWqAYJWN0O2MOH1INLl1RbMe8vxX2ferbszf2ibaFY57
05BviW3tZgQVprCFoqol6lAYtMpN/GiY9EaOoZ7rCTzUq+jHjCpgYnnifWjWim/tJrCZXPmRtcrc
aU0m20pR5iQZ1re99oKFwk7lwSNT+PkQO49OGW0Rmd4mYU2guUfkWwLPcVZYbjbXM3GLd+97H1XX
IgrxStViDyS0ZX92ye8lQDwX8jlp0u7GChgauvET8XG3ahpYrJDN/Rraf+kf8FMlPaEWl3HkFvM4
M0LcOmSwKuGa3WVW4SKCS/pNUEzlOp8kvA23CFau28PHgU9Ll9cf6yJ8MaL2Mu/lbRlO+RLSObWG
lTYLguqGxRjRQnVuvo6jYReM1nXbi51Ttp85pXmT66sp7V+DZHoadTTvJCxkJaTZEqhuDMSWr6aa
+8S8RhQRhEH7OMuEzD+iC+TKC77Jq9wIr1RgrGvR3Um/ukhIa9druTVtYC3l3jNi/kwqX8zJIfjV
NMN1W5bPqcjvGXX9Q2twIw3QjIUcOeBk8cJL0lVYJCstGl6Y9NzaZnF0A+vQhXCzU7baupg2flGv
Oyt8aAb/Fizkuig9vsSqpTaCUZdN2WWdtbc5XSF4BZWmbx3NMtlnqt+bFipeAj3vqVo2hRjgUGU+
c0l3SJiZDTCYnLFbBhhZQbKJ5Txw2DGK9DSCDRI4nY1Hzq+VBMyeU/fF0k5FQdQIWnjf1dplFZhW
sIegG8gLW+vVsIoaCndom/o87f14FbeAC4kHAzfR/BdWTcgDRiVSEaG3NimQ5pELnJpwzsGzl8kj
9mkSs2FBpU1K721v6NA46qJqX7xR73ZZ5DpzkQYoLDA7JegawCsCxBjnsVN4TyZpIAc8YGS7VoHu
UKwSa027b1Yo7q2w6Z8ozYnhJdswXhgtfJUjwe/lh9IVTTuTnxuDY8cGNqI8+NRVHSzYIl1vZSNw
QFBXDC92epPH6qaGR1brxMIzmuFwv0hhLWW4dqbRdCejfmE2ziqSwaafwivffOzYN3NXLVRzCNye
R88xMlUsIwwUNReMKFmYdXjfFvE2LcJFCnzu48AdkYQbB/mdJfMVhojzQNM30u5R3sBSL8iI7eXG
d0gzByGj/rozeLRInVYFyeYanEAc2WEKGWur6zeQqJ6cgOT5Ms1uDe1YFR9p6V56mSLCGsZNHvi3
UaX5m8yMtrpBJS2pEbXoyBKEWIqtJ+1VQ3QS80/SLe1udCE0xAwzx1SeOIPDDtbnij/vKUoLGgaX
Y/PaV5z5NbGZAMX9Q8G3IQ6MROYUmd5gElO8zxhxB4XGLEHNsZGdaUHB/HXkq5frggTNsnqeiv5a
064taQAQhXPVZNuUwPPWlsVcuMK/LdPaueyKSq49o4eqMfrbKaweIigteDzPHUFGdgoLCIZolXsc
VxkSlWhv9NgzJg30+6m+dQE490yH8uuwrqvjqJ5N7UWLNNitI8Put8kuAPSfRzOCxNxRbAbLwoVM
JDMSLRo43zcJvEwFUhUO/kwZxkK1hyFjnMbouCQdSSTrwUcJ1QXxXE/z9wqPTnKOTZCFsopmIrZf
lGlFe990StjUbrlodO5IFdYe05g7B8dQiE7M+xNqzyhreR2/shPG18nlKWbLLncJ2oZOXKTlwxAU
c6nAaxTTQO1UoRLEbCSLwLloh4xgI8omo16bnbwnSPwK4sxuTOjrU2jyWVetTUYPjcaMs0CalhGu
xc4/qvsW0H8YITqy+Iz02ExbRuNLD6Z9Xe2oLZnTQCaXDgNcotNHAA1KtZrmEJSCwre6NWEW+bm2
7qdmaSNIY36JGmNsQbgoHLNqm6j2eSzVPB6sK8TTV4L1agXlxjdYt0n4ONQNk49gXUS9NTfHz5xU
X6f0nkDXjoOqxllQhTUk0GYXn4K0fRe0LXFKYrCyvT+B4Q2jBykdtubczp2bwQvvs8SS2yClay0F
YYj92HLwwnJz3XVcilOPv/fjkKmIMQ879qCmvlcKbKzsGvvaDf14ngUuRjooNOcg7gTBWuCmrFd7
L09EGoc8xzursG7cSJ/pFvHwmnvhpaS4W0XNPqAFOwXgMAv1rllpEuLTCYNwO6ujVdBmJnSVyaI2
940LA05NGwaHQMfAssA0c863zl7g58v6pNfRDJiq6qocx601wDlMfOR6BsizLIh+x/cHaUW4ZgQ6
Hw0GJzHqQ4jyBsHgaEU9ob+mCKmGhHVhIksyZ/QE/cxS8qZsiT5sag7IwpR0Fnl3ZOh7lFFh09SF
SAzyQ1qpjVEbsG/iC62qT4RJJvg8D9g8a1yvd702LtMhXNTmKYqFfHM/3Rc6WgQ7gIoyerKZ15G3
U/FwZfWs07BrkRYNKdwKB2iK99m2ab4Cc8eF1NM3tVRUAPIhB/NHK8Ty0DtQ0E4P8aAuwq0h0nGt
fKNeproLhmskTQRHLkTlRVNGcVKRS5QgyjI7Ud/5+ulPmRBqzJCHvisr1+aiG8t54NNX0NyX1Kl2
eT+VnXiTITV30zegbT77Je8K2qnbQJqe2CLcVTXVaG3qVFsU9BsLPWPnHrXoocvqm6ElGT6CPi5T
FkkqxEaz7GFOSgFh210XE0DCy4LLvLEItET0vo8CsM08Q+o7axzOVB6IdwL3tC54KOLBm00VwXxG
ke1CCSeYHSZfNJkdXVoCpk0/dZLsFvO2Rc4q634bBuEtvhnQIsrpkb7jLYrTXZ7KOXkMFM6GeyAS
m2By2Xwg//Lo6NP7E3g2r4LqopXtQhuJxAIcYnSEyivUgg0IfT5vzN5elprsrsLQOOiDee9bhry3
ne4D8vRlUlfjSwfH90mLh8Vkh+Mn3ZlDuDpJhPPGTpKlF8uTz15Qr1J8xPaWZleAQaSz3Bcypxki
XSrkvAqlgktges2CSQfMk9hq3gTKEbahsriv3Bp4SDffbD/dBn3+KRjPtyDCiOFWDIQgBaINzsWs
CPonPQ7hwLxXLnLEZjYlMJwZATjzvnpt7QtdrDyxEvlVhh6GPRl2D4WTvC6myx4HHf5nJlpMQ+1t
3+w9o126IKawGuataOaQHF9Hdzr0QbDTfHHlkOhBmVVHV1XUp+9h2eXOArOMDHJ7kXdb6m0eMRXU
VcSjsZQ9s3XI8XUIe75OkeaI3lxwJNBYkxfXPre6Po9Da26hSM1/2YwLyuzBTfk6xGvp3ST9uhqK
bRok+yYeXq3oLojjVQ1zthaZd124jr9sa+2CggyCnJX/miZHzFXdI+B1m5eyd09daFJNa8tNhq0p
NHhvAAJjXy1YTitF5DVvc1+GOYQCt9ZWuhKvMeIJxjkrN+EhN85g7RndMQo2DS95bt2wvZyKSWy9
tnCvm4rAMUa6uCDozOPtN8s2Lwyt3dMH7ofMuWxLY6kQufljPrd6wNVMf5skVOwmMt+8dFyB2659
AfRjcOz0Ev2vVcw6m71nqvRilwZpczeWQq7HwOHTdNW9NdUXfWNRD9QL19GWeq7WpZdCfNBmQ91B
k+jgwaAZiTr32JbadmTLD/L2CX56tiWlmvELQ53WZmpmjOFtbpeXIxNxsDMoMVuDvadJtU0auHPA
NLHJAbEA+oZs78h2Y0Nu65W+ITqYE4fdOwVo7Lu92dK6S2VUbLI8LZCeVGlrKcnrbEwFPUab1mhk
TrVp/TJ12UJRkFpVyBCQsaSV7EJ2CtFShJb0b5C8GsaFHAwqdZDNUFyHVf4eu4B0ZW09hqEiBHyA
yeubS2f0jnbc7cRQrDqdCl4gQg3jS2G5CKtrdEqMtVKxtRD1Mo9d6Z63DmACBW24NWmlNJkvsmCl
nUa1KcWeQp5hbAh5dpJfqQyPdSbv9dS/E4p9zng3oCnXKLr7gpa1N8SdF4/HIou2I7iOqgTS/jsF
8dLL25UzTcu0aW49o7l0YoitJ3FlwXziMGXV3gnv4uE9R1M0XIDfBOlCbz+p4XJC1b0gpw3mpHHF
fUkHz8HFI81vLLUI/SsOJ7gMh5p2A1CZf01Ayyzrb5z+cQI7qe11mKy95i3Qn+os3XGoxsajVqVX
iUEpmJfbIvNelELCPsRHdtwNLOdGPIZlyRPxDrLN11J7KxtnVqCFqJD9cgLONPCAjp2YfPsIrmtc
AWHLR9JZN1L/1Z+YrV3nzOGe2lSFUAgINxwlIsRRUBWoaSnjZKMl3VGb+oucXFYHOCbWgtsxYfeB
Nuh4auY52l1eJIyN7SujH9ZNr190KVOCMvBWegTLDJajViFhXPjhAygxjDovPAbusSzRxD0Y2NtR
GKkJKeB7BL/A9dDh7YW2ksm7QMRTPLUZLMV5wPIR8Db8xll6fQlaka8URsWWzjGrsbSGCtMOgT63
R0fV70KAvQ5aaSL5HpG7pVbmI5tp1Exk9j0sBH4CPFjT23fVghzY0203VbdlUn54PHQPmk2ZX5nc
mtmshbPPWeeB5GBcZ9lt4L+6tg8dxdiOxqHI+3kfV+CgAw7inzFV2RiuB/XkEwaP+SJsEph4erQK
Yv5+gNcRPYWyLmh950ZqLGv3Nix/GcJYunC2g+mByfRK4r+gwRGMsv04iLXE/W+0tZULkYu4sIsT
lzC0i0sUPI6D7jLSD4WJB9voI5WJGWb13Wdt7oZKrTr3weguJkkNVy1MU9/6wzpzPlAWXHBWsRk1
H1V5aQ3BDC+cw4Ti0nc+bYnAy7JnPT0u4y+mpTUsgSn6jCDKeARE5xDRvMlalGk1y9Gka7B6UqYX
NiQ/Ab+qZGsfiGfNso8+bmcFrztW/mvYQoOR1c7Xa8ZZPapUwqUVA3/3TeR7ZZW7Ep1/AYWArvEp
ipmrhUx/EYxtwKcWKbQ9jz8Z3nDBlF+thxT1MooYlT0L/cFM6I/jGwhbTaLBYnDmnXjAK21NEUMP
u4uRw8Xb0ZmWCWeKk2uPRhLMTPNZOHTuMbQrFwkl0kMbdg6ZLCf3is68l0F3wC11Yw/wMZjTVcO7
UhJGrbboxgECWYyqgzMiJWoeiifSvW581I17ZTxgYZAkPKGE3jlMZvYpNEQDJQP6hXTX9KCsz42l
llbav7t1u2kHyPA11Efob562yYMnD40+tchM6I9BEq9gHN/6JxG77QQGX1a1rjvjInWpo+iWF0FS
rQzv0Q7g+gbAt+ONF50AhV1johqrNmOTXyV0yhwpO7eGuedOwd1kNO+6RkYhfx3WcHDu3jvHhN7z
ONK1FNZ9WX/mnr1qDO+5ycn0HaaGqQidHvPDhetB5bCLdZH22zECPT39JSeN1tpGLBxBQsBrLfaZ
yD9icSLtq1LAkEKrnl8TR7NRNGce1LsyC2eJG64zrziUvfmmEuMpGVmugrUUv5i5taamMZfC6qhO
RnMbq2ffi5+qWLwPU47zgudeG1W8tdHsSc6SkTl2bHII99atWXhrm8mUgwLe0IJ5mkcrXFFmlQz3
fS/mbtptgYJvc7+H/v7YN28tvCT6+qsqDF+1GjJpk72PY/JuT/VVOBavhVLoPejWNeekwOhx+QCA
g9HRVCZvjuh5sNF0Gl8Nj9oahdRdKv1doN8noFUfwm0qhFvOEdpUhPHIUTKiHNwH1yGzAZVVbEIc
wdA/KON5OaQLI5vWygE4rPNLqRClV/Y2reylxmRITUB9SBJQaBMT30E+ikS+DJm1nc6F8nQ2eNVM
Qy0o+MIHyGsRfjKU5Oz9vbqFhBcuSCHeFTEsb9sn992RwfMoFaPX2N+0U/KqaROUMsMVV4C/NoYY
GHiYcFhVYoINIlqQ5r6V/j6MLPxjVeyCn0UDyrDAqp97ZWyjAh5UqMASAFx98ZAWdQUARjraCO2g
sPtDkzq/bI+pZmLPzIrHTLPAueMk/gV47NJgn04zZ0np8Wo7yJID8A2RIa4WpbqoJQT30p/mvvas
holenmZpnPRj70KSd4Z6D1392hXxJonUtef2mxA3CKxPV1Pnjbu8mjZ6TfxyPrQwomNHVhe1UcTd
LMYGpo9N5DWMgJihGoveMzM4x5mNDY1N/e7Zv+xc3jM0yuVTh6baSYJ2mSqzXXSpBl/CuE1iNUJA
n7STquhWZAb6qKE5eEphGJ/DPixlydnUQDEFrlyVSLtyo9rkMcM4qCQo9ZtFZzFxTqHk+hgMANs9
hxh3mvDC+/GXo4lnSeOZueGDVzhLIMN71w327mR/FAizc93YmzxWkJE95INZbUW3dg/J0bMpFJ10
Hhe4jgXOIh0fSv6bTIGNrVsMAS/yoblOQxd/DtbKpD/xYJFpTzvD1pBfiVnq5U+e7S2AiudNPc21
Vqwzu1v1ItgEhn2dujXkZjn3B9geeslRFy2bMTiOYU/9B9FNpntTs65I2EH5KTdq6LeA5ytHhheT
o9849fhapR3856j9CAsEfU2Rr8fe83m9UPcZJzwkUQEL1qjhqLX+fe+EyOiqdsaXA+vVukusZD8g
iUyFv0rQb0/W6VRwP5oExXLRUiP5obbGGu9GUp5ElrYxTD1Y6VN+Cc78hsAqX8AQwRg3WkVO8Ynk
f9nmcq6h7GiIbWMUj0w5XUamNS8SfQkpnH0eci3wV31vYxIzN610k6ViIyr4Tkir3MTeFU05HvMS
luhowtHnNHXb5lIPAJM8u4JGAcGrURvPoQStn6S5aZlIGKP9IRTN6tTpx07KteFwM7p5AUfpOZLl
pde0l2nQ7wdzyJfgduvCT2jIWowYbEW6JCpZZQTbrJXXlVW8glo6s9ZNQjo4CxIT7hhje9nJFERv
ZJIbXDqwByLmVvMBoXGhWXsj0q501O2lfqUlB8P8SNWnnCCpY5xgVTtvikAUoZ9Yio6boNgTg9ad
6Nz1xkTk66/McFql3t5r0wfHR6yHt01TOpApsfGz++A1Ci5y8d72+WYIqCWUTYEJGcefzG2pXiCE
EccOYOvf1/VDZIhNByQKy5x+6rpDVjlW1nJCWjPCGK6GV5+RvPDVfcBxq/fTOvfCpdTSpdADagf2
FZyw4qh5zJryYhhelBs8JANUvhiRESOEYuaMwd0JIQ3ybDko7ToItA1bfrix01IwgZmse3+skQJP
gctZaRbDxhJ1AOkj8O5KKwjv/ayZAFlRHwj6VQYjIX4m0QnrZrjqHrTeODhT2Dx4iS15qSFDXRQE
+bJKGetP2Qgi29YDbxG5qjDJgYBrWzB+CB0PaFBAb0zEgK+DNN0LOB3GVVcwKaf2tfZd6OZ3qZbW
O99MrKcy4DuFJKxDUWWSF9e9vs4d5VwNAscXn9y7WdTlnzLUPmqbHTQujQ/VM/cpQ0jVMtLfEBRi
UuLjsu5PEQZi+lBVkPp75x69OcQJLM7s+VDrGF0pmd33uU714lqNft0NiXeZW56GnYtPilYaWe1d
1eXGwQvdx96D3Y/uI3yw/Kh45YACb+3IJX0Cxsye9djwIf4lQXIb+VW4MZJePusIK+1lBOdswkvD
4+jNMYIfcXxpicDEiGp4xLKMp+nCINxOZvPIrA8hgQwwVVOhRm+Afm5uGiJmfNu213i6lnd6h9B0
pve2486CzpZXfgAhhWLFd1eg/FBS2a/+gcO7x44efzNWJnzApsU4lbXOSikQJWMKFcpcnysLL19I
e7RYIIUwrUBwH9K8YfGAOP4aIyVhzXc56QWcrC40jHJaxpLlAtXjVz9SWmUVfgKRDlcH6HMkwHoM
n8QkspfMrdo7M4Qy18TZQ12PsBaxhmusXe5FCJKnKKE7rztmq5GbltG8yzEQSrBbrvqSpisDRCfg
OI2fwla0i7oI1G3tpxBTWqNB3ml4CjC+5QFiMCaPXlkCilYGBi5/tt/7xheRFHCCyWyh06EZZ47D
ZWmBIg2jeXDpht1lb26K4e8NJKV0MAB2HAPTYevMFjFxJeKILDFxwFwYGD795Lr9je2ixPv5ZE5p
8M+5fbtd+4kZNrl5wKaoARn7yan9m9/HWJz8Ns92XVJ6z6zFs0T3vaTx5KG13wYMxX7KCf3mFfz7
982zV+Bg/INWgN9P8Q70fcgN2wCc7c/v+YebMM88Fo06gByXcxEj2nMQaj+5OP5u4XjyLfZMhygA
hJmny//LFFbEDXY4puOSZrL7COQPRpS///G2gSblZCdNXLfjnD0hOXqmZkadeTiZJ2xl9teOs19/
/uzZgHhbogn5eb3ce+62n7bDuHaTn6JffrqLs3UAu34oUzr1Qz69T+oYvf3tG/56F2dmtqJsygBz
VhP/pE12mf8Upvu7LS8/jx0oWY9YjxLW9/UNOz27a1Ta/PU60yG61Jn1ATvu7++BvBpHYAdqkCN0
5jjql0aYlDFes1htzjwcxdCp/YcruCSkWq40jN/SJKO4ybMo9uyDhfADMDMrfoi2++4tI7P9vwuc
zE7/tRKcuJjisuECHfL9gem93v61zaxtEOzjElVEPCnX+noFDRkAPEdhHR44SGaO/1PW0nd34LrC
NS2MXz3n3GR28CTy2rJzDkORzmsoX+Bhf34Jvxu+YsOLwzOZIQ5O98bZM+oSC/89C/F/P1xNMHaz
7bCu77z871fEl8ucWZPDW0gCT3IZqmBrAQn2z3fx+75tCyIH6Ij4kExLPzsXmnyoEKHm7kFPvcsE
vDtb8+f88Dl9s+yw0Wf3Py070lvOXnbrGGaflZ5+qGQ1bArLBPjD4HupzBDNHEy0H27q2+s5wnBM
/Lct5/zjqqwyGMAG9UON+Ewk80H5lCkRUvp+8dePTwquQaoLmSv6+UcwRFJx3854EL0zBLjI9tOe
GtR/g8lTHP98rW8+aUmgryAahG/O0s+eotsmJbFfLc7MI06nS6f/4YMW33zRHnNYmGFkpJ5crL+u
ydp0fVUU1CCyARlTjqd9wDFiixmHRhFLp/uYTFiD5c7aCRnWZMhkC/5HU4uo5oMIHfeqM/TuomX8
uHZbs8TgimZvOcKjvmb8klyZ6mUs9lHfOpvEsNtVksABNovK+kUfjF0v4lnjLo4dtf7zo/vmKyc9
07EtC9oJKepnW7LnjqHuTDV3xt146XFkGi0RBv75Kt98dh7P7pQmzSnPd/H1+eG1aAtsB8wDSUUL
C7VbGOKrg2zKKH+qeP8pab/aTRMhd/q6CSvyTimnX69lnqDlXOr+wbhuXHsm4Hz79ntp3XtRgU0s
vSwMq/2f7+/3D5CvD3drorK4sDjPr/M7p5BY9fgHWpC1r2mr27/+fRJh4WjYRNE6YANf78kd9SF1
/DKC5zXAW8x2pvHXqQIU2f+6wukN/utcKzL0HMLmCt2IwAER5V/HCvD7eLOfPNqdkyv/199PbCfM
OjOJjjEM4Ao7nh++sG/eAIo9mxoUwrPDJb7+vteVnZ52CW9doPRkq27/yyv41wXO9pjGBz8ZKy5Q
6qvmyIr82zdMA0ITTEoF0bkwH77+/Xrf+mZRBtqB4MCkfFHNDwfN78+H3+cNuDb9IN/p2Q6WGIEG
+8vXDpl7kRtrkJA///2/7yMAWP8sO+p34LSz9yu0FljAsJOjnLa5d4wdHPj+unr8eomz8z5Xla3j
IpMcbY1ZDS6Of72IPZoQ/OmxwqeXPV9kmLBVCePm5Gjp22xXBH+9AjwmhhYBQC72Tr+dIajA0iGD
b33M33E9zX7K4/nmBROPa1A2Sq5CxOXXDyipMpFVo5ccgYiYQxePf36/P/38WTUk+tppYW8nxyy/
kN1l7f7w/Z++j6+79ind9//+fHnWf1iiBci1+H0D+SrSEGwST6rTCDmCTH9oCL/5VpmEuA5po2Tm
2fbZWlOx44Spl+VoDu+x+pgBdcI4+fPz+v3E875c4/Q8/7WfVllDJHzJNTRIbZB4lsZpCrj880W+
eSlfLnJ2LEgnJ7MYsfSxMCvwpIsp/2FJfPukBEebK8jOc893VdRjvmriPD+eKEKBn8/rOtr4abf+
D/fxr8ucvZCh8Z3cZzp2fGjI6In/+mjzLF42xRuo4++VaJL2tQry0D1kyVvLTFJc/fVfTzQdESce
r5yR6dmrTgvGfKrwHSbwCxwj/zq8m+Szf//82UtONFvYYcDP95FaodYrEFT+hxswbQ4HSe1Cxf71
W01F5Ez9NPCA4MRFaLbhL/75Ct98RwRUcrZZ0mJEeN5zkoRokBUn3cNQ44izdJIV/sx/vsQ3C87W
aaEI8PL+Wdlfb6JAnSqKppcH28OxD0GIdlFiJ5cOPxx036w5GkLSNoWty1Pa4tfrlFmURqbEqDyI
ywt8QX+slL7ZCb9c4GwjD2E61WOv5CH5RF6IygzFoItp8k+V/2nH/teOS2qRNCW2nox8Ti3NefJW
b1joz5SrHYvRXGZISLSOjAsSJrrt5I2QlaHRifCHrfe8k+JSbPKEALmGID3cPp/m5m1kGoGvTCj5
Y6FAwVJiBOjrNmE6kc/UVSWirijwiuuk7czb3A0UppQxLt3Ch7uatXBKsImwF33Hq3VD1X+G8dgX
a4HICxDrHgYblgtls/RQhZ2E37ilkIyNTLTyseiz+y2URXhnw+gm2t99gyYWDmQ16dYp+fP0rZ8V
WZ7ewAgOivgWshpGgLVza6IaN/9uXPrbVc5K3Ti3OsvquYpRHD0IAmn3Q614tpT+9x2ZDGNdXJN5
U2fbcSBw1g7d3jwScfC0LvJ98vTntXq2hv73ApYJXwFf2d9LIViArafrnXnUMUB3sSnsxeL/d4Wz
Z9RkrSGskFuwumdt7f+HGxA4ANmGRS19Ali+bgJhzoiuaAx+3tLWURxufqgV/wEFvixOsBTegONZ
pB3qpntWDpnD/3B2XjuuW9nafaFDgFzMt8qxFEsq1Q1RkTlnPv0ZdAP/b1dv7A2fiwaMhl2SGFaY
a35j+NTorFy9erFibzh0DNZl0rQ33Gz9MVIqichLRxud1xOp1sNM3/uVzUFY05rlwlRrfWMGWfRa
C17BqaZXxjQhnj13dZRA9lAqeElra6MZVrSOS4ku/NI3p41VK3QdO/YMXzIHXl6rBICFa/kTZMaw
8DQngafqdH9YZPx8Gn6+NT8et6KJOgxQPM+F4zD9PJf15fcPgzK+d3+/muMnMDGjaBstxhQ+/3m7
uFMwM5LOPal2fYwqh0bBFh0BrOrWKnYg1OgS8shxOccxh1bScvL7L/DzFzLoMdxyLxUqrjzxPz4/
DHBaekanXVXxbb+56u33f/7H7Dq+TjyHsqLhcQMR83N2zSrHsmPL4WEhg2RVeytOKUx9/P5D/loF
/P0i/vUp/ABdCEvnMPHHj4gHsyIn42pXszfhpCO4eKEbq9JeBf5PfRp+gREygdu1i9TYFESAzdeG
kwSp+cPj8mN+/M+v1RUDj7fJKv7nTpaurdJSuoyLWUW0LHlHyF+73KQB2VbgALbl+fc//Bejocab
/v8+78dQYscwcBw65K6aTttUCRaBTuwEDMcfPudn4QpHqDzqHAWgRVNVDO3HoDKUta3D4tbgEesz
EHvbone+TYM0Va5tmhCIjeXSdqhTMmu9+g9XVYwjyt9vr21wxjqa0amhMn/9HNLCVqXCEcnuQdRD
BSkgldZ2Qo4yzuVoTwgMy0AQaqQpFLHOyElNqgQuMx2nCtzWVpdxt0Qu1BmKr1Lb2XPmlm5u5sTV
jaJpVyKCLvn7G/PfrzVfWePsebw3qqX9LJ6TGw+h9aneIeGsaaL76ktXmBb6gJSxLLBZalJefeK4
iySbZFcLwCDW2k/q8A+Tzc8n8q8BbCx1C3aUiv3zzVADOSoQO/un1hUJ8ByAk4iI5E2tBdHMUCNS
mkqfL3//63++9P8Z09iYUa8Y34Qfo2ZVWVA8aX44RV49c+lGKk1Qx3+YqH8++z8/ZBzY/raLNQMp
pEVEcU8jU6Mk5+oRYfElEFfX/8Ov4fTdZjblVtrjJf7bB9V6a0cD/UMn0+i+Yj1/Ala14QzvD4PY
L3+PZQiDOiqHbD+fGEDMlt45wjs1tjZV1OQtsbL3TB0+ClH8YVc4LtP/8T4x52g6xW5dgEPX7R/3
h7tCJscOyGYZ7yxvA//a0CTDiJnb5JUAX/z7C8h0bY69HioDyY/RuaRB3XLb3Du1JOWKa1DcOvUP
i5Kfs9j4MKD65URSNmhf/ClhDpU2pwZnuSenWFgKqbLj73/CL/6+yR6Uy2XTw8wW65/PAHH8obcH
1znmAVp07Yq97t9/AAVWYTAL61z8Hw9ZRHZJAttiH4EuyvSZ/uEW/Or7U6G0eIwVNtL6+ET87RlW
rMzsFVe3j1HztGv0/8OX5/GkT0LYnET9XEN0spoocmraR4RjqX5v4z/Ut3/xalgyB5741S2FVe2P
5zUAVKn2NDafSp0mwA+4gALBk/uHGu4vRq1/fMp4Df92jdLKdOApN+7JLuF2FsY1w8ljwpL713ea
jyFRTCWUU275x5zdIAONPTRoJ6Pvl5bqbAkrzn7/Eb++Xv//I35cr9gtEU2gjTm5YqOSK9enXrKs
/nSw9KvrRWWJhgOT8gkv9z+vl02GM2/woh8j1EO9enbydX75/Q/5xWPLwQMDL4tI3grjx2unQG8b
CvqMj+RCtGJFK97v//4vLpQ97olZ0NAe9l/dPbHsW2Ffybx16ZcMPVi2NxmpgFae/P5z/vtSccuF
TPmKOiVvyo/Xr4ss3aU51D4OH1V4iG5186/fQD5At6jxaZSN2Tn98164upUUumtZx8Td+evc+Hdl
SubwsRQzdpZYo6v65wuoSCXHb5Gwjqa06Pd68IeqAYP1f98JhnBqVgonNNyOfx6Ti/8xGgeqVSH1
x1hZgMxb/E+TiV7VQwBNlnOMidCEyiYPUDddlfLuj29mevfcN067TbeFnWKDus2mgI5WnLIuVU+s
I2hRnvc1FC9hBQuSFaFhAZokPdhiaaLXunWo9RVi1iWkYTvl7Lk+YP8lPP64JzTDkSzZpzUxnnnj
ySSi8ntOuLoos7kTVSvHh8tg4Mztc7x6/ik1EeDQtd3595HZbisnQs/k/w/BcLYbdzr4yk5Oj0Vw
6oFlExQu+tSYRIh9gzza5ElFH7+9kGJ1lrFODftDjuVNhv6TklaIN4O0Fk40ydVNr9315KGFW9C9
s2JsJMqBHSEwsvZlpi/YZIzgE5hGe5sslhqfyJNbuBSwo8oCCkIFv7Ir92DR56KrJkV+d4riyTVJ
5kRwfQg0QaVaFAhG6ujdVLZO+lCbTRKsMyDJMsEgNUQwq342JKKEiZ0UyuQARAGTmyD/oSdHP7qo
SBPN+ol21dKl5TR0Fmn7DhRx1tpPMqiOQPEnNHF7MOfIwqqj8MX4zDM6cKu2nioN2bOKLibTdzaN
+ppnMMzsbdRAevv0zBrM+tXxLiEOUWidarkGyJ6jjtVeHe5xXuGjgjNrd/3CJxxsFsXEjapZqS4k
E6xlUU5DUJTlGGxvQGplt9TawbHprEcOstcLMlA0tIXQEmub1US3+wndA1PT58o0ewUEZAyRsAE1
oau7DotkWMHLY0qSQXiy5CJSSrvpEBIQYzmlZztWRux9t25cEKNWiQHQPlGNbdb8sWoTlGTOYH2A
Yuyr9wzPjmZXKyPp1iodyZ3vYJl4B/YzsZsHnK51wQGp4Z+NSIder8LW5FBtvDPDqTXXmprO49r+
8PTy20/Fa2TEq87r56NQ0dffSQNMlGJl+l8kbrmKNQK98hUJzKqsvmB9ni3OCMIwXBjpO81YS1GC
648nFtuGDva/Umk4WBTCcCAs8Kz4w9HgtsryTENQhtllo7bYerHGdN5br8HULso5vd9L/BWzIj/Y
bBbVYTroI2rDhSO6V7y7iQtFyoD7RVOR04fD2rqfFdXJaKxJmR37dF92+5r8Y9wBNRlWEKyXktVO
lXiX8YqY/ONA1K6Nid85xTortgJsQ9HcGkgucP9a764HHgyxa4qLqn0PU1J8Z698ZISHRLQZ49dg
Ab3mSZZ2jpDnRAjIKn3K2smEeKhGL5gqC9h3bgEXwIAr6luTlC+X90cZva+KBcskb6llz3byKMhT
ZvTfgNOxFgmGZhf9VtwHDEUEJeX6Vtvk5wqzOMEwCIiQU/nqKBag9gNH/EFdi55z4MVBNgUUPLXV
b91cgJOAH5ZNTM1aUAUBuPvIzbOCnVdfDQYW4s+sOGlEHPrIX5Saw1PJs9seSU9ndTeJrGDfQg8Z
rC8PfUBb+Is8tld62WAga05VLa8ksMVKsFOG985el1W8sKKjZEGauabyK80jnVUjPyD7CLpbhsKi
CngBZLsg2FfFPSU36QL4y1skJLTY4d0K0X2/5IQYHHPnmQWx/AB0HKNPoUzDFPTp8ELARom3PTiN
SL+0AoljcxLhaQghfXkP4V9UEMW5dzUxt2JQEcc6e2j2t0z7mVaC9Ek3GuJK29hl0BGIxGd2yU3Y
JwGCy8YkQbIy0BYVZCbL4O61H0gE5GoXjZEkldgiSh00kxNBRNTIXxX5bkqXoBlgwV+IvtrgG9tu
HpJQSdOBZ5uoK9wG1fuq1JNENhBArk2YqtBw71jZQh/gqhBuG1L1nJe5PCuktpnTeq/NC/857j9E
dByZAVGqTwNn10Zzpcj+k5QFDidLylZo7pxcXiLtvcGhlz/eE3OZqUGAddVnNLIBr1Vwk8mY9CxV
gIzDnaYh6husseIfJRCoAMBCMhiazBGEPYnr72i4eJIHo6Jb2LG96KW3Dqp6QXfT6Kjr5XJtZ+m8
qda4rHsDhdFXybup8m//FfV9ozFsoVXDiobYGQ6vvVYa2wDqSAmxogq2ATD3CNlB699zuX7kYgMh
b/Rz18YGouzWj3lNcSIqpryBmV1U7ta1n2OBWAuKYMWs6qPzcI1dxNUXp1a/yMEpMjZwy+cMWlX6
4tsIgABVxY7Y9+KF6V0B0We80zIyFXTpdmE9y0aOHOE7Te4X1AQ2WQwiuH4AYVkFA3npzhDrzjGw
F4YrsBlzI3YWtEHAhMIZquT86p7LWWxrOZvGcvhcjRJP5g8N5EUliP6a+pS4XesW4DZx/jTRbEiQ
uXjSbnBTkujlq6R+KEq9KMqchJK3CiJ105QtAOx0B0IaM3B400LvmP+l0fVhrkQmkfpulssKZH1/
q8NuLSVrWTaPIJdWctkBjqyXRCQWTt6f9cg8KUp8Zz1SzLJA3vSJfiQYtnDtTwXc05AUT4WAFmqI
xCR45xTovSlByoIwc1qGc9Ae27oSEKP6nQ5jwAizh5SyxUG2V5M7zYxwTeb66ATD3A5JZoKbDkQJ
TgbVmt8DzErVr8Asjknuf9ep8h248SLIsVgEJPixc+m6OclFN83KceWExiM3117onyId8l+Yr2td
fhq0kfhszXogh7LBGIvrqe4sYpjtmojtrKT9za6qp4gcvpsMhFBQegMIQ/pDOE5FCx88WUq9T3pe
DaMFwCO3OzcJ3jUlWzedN8ehyHQe5jIx/v7o696BP0XRC+GQhRdyjDv6ntqcnKxwJ2FBjk/ycXAq
K5NvSVl5FY/hcldtJ1ogwS/Q8nk1xLOQg6w2MWmTyA6KGe6E6rwHlnyDRhUTplIFTLJ8I0R31UyG
URJU5yjEreyQ2IyD58jreRd1fesn7ZzgMdnWbhmk2V1h7UI5AGJOfjEKUGVN8sDGh94mnZkcOEqF
DF/bVa5K6vKVvGLmdtXOK7pln5DorUr5ntjypqwVlUm2/9LVYph1ebEaeHzUwjlETgUJw5oDAFn6
oJRraZgF3SGEr0LyYF0YDLSlOu85vTQC/6lwPn3/phHGBWUw0QWnl8B4ewX2db7stIojzPBQuCMa
dmop6USzr6X9rGgXhA2NC9vAiDuilpsBSl7jg1/AHTwk/rI1s7XPTylk0AZIkH0VoBIgD7UARxLQ
UhYBjSygCtERqb5E3rtSflXt8CiAhbb63YTyW/C6YnLC4MXr2MYTOWVt0Zc7beQRtt2KKCxo2oGq
qsJUipDcJHMqWfOKSTfXH0b67DIQ+Miky5G6oiULbByES79LWjAH81rnH52wWc42o555OtCIUcTZ
tE+eGtOE3/WCsWtfeNHGZStRbyLjqGblLBf8K6yjEhfiAilX0ZfbkBJuUVYHEXeHBH2iJN7gD83r
aE+z8QzB0iyXzk76BULayzae+pWSmEAcF0jynnjXRmLYlLgxIVFWT992ZjjTZfDEBfFsl4G4U/D4
pYjryFOz8ZHFtnPXMppnORsNcq+0mkxrbpCjYobSLRZMr6UMfyQX28zTjgMM3KjFbmM2/TYzuL+m
NOvkPJybdMJOy9q5kBtcGE2xTEP/QNf3HfHqi5HIq07Ee7yiSHURYeq6gw7bOWd5PulTZ9Zo8hJ+
GF6K9sFXwIHp7fQyPKpadagLNMFBF0+lPnurGwgpZV9tewB4rRhnDPlIoz4UKOjOE6FFRzMujl1M
CMYR9r3s+eU69TbfKXfQ90ba5szL5X0tUneqxcEHvEESuAWMHrjzMiwEGDfvendkyTgtTdaQsbYr
OywNKRnrgfcd4j7pX5cbBdV1HbeovKs3zXu48gOV6lyj72DI4CUisZFZ7qmSxJ/s3xkb6YxWZoFa
Pyce4WDinVK9KP2OkwfrrGreQgeMOgA+EArRwtK82ra3UPKnLn/jp7OxcCcu7qUieKvLY5nfah+l
ljAmsfcYFewaIUItfo1YgtbNiyUvTakjNSqxTv5wOixIIj0JBuXBi9gUsp8ZYIOgbDbBxbuhs+sh
yOArsBoHmjV/2dz3+apR8mlckLGDskCkryzOrWyuiKlP64GGowwjlLMVXj+La1glS1YYWvRiY/QF
wER8MqG9IWOBKzmIjUgFM5LBiAdw0eDXJtNfc2ETyJkgLeY2r0LXtzPT28fhvkd3hC6Sndghho5h
1zs9oh1dQhnXvvTOrfLyJXBWIHBEkZtkGplHVRDrR9KHTpEjkxDw39b0BDkWFszZa2O30zh5SrS1
0ltTD0tFrszrcCkV2YQOselQXOji7uMIuD1mVWtdpt0MJPe0yPxdlUM7o/fQDs8iXuX9S6cWk0rZ
CbYh40Ts6QdZOobm3fTOeXXszH2afouSn8CNSc2nyj4MOMtS41IHA6MmFvFuNYhHmhBCZWnWSXcp
RRQMtsTbld5Rq96L4kMxr30bLfXmUhB31imNpvbMTctN5J0b5cRx70lmPailI5/hTRnknSi+y5qP
X4UNmx1kSZ7DUwfvMyUpnpvuhnFDh7fUYBgR3RIo5BRtkyE2lXIM04ba9FLuxRQBR2CfsjyY1dhn
2Cwy7rS5M6OTkWkFJiBHJu7D1pdFAaW7WWtcza48ytmF83nabI5DIv6ivvQXm/vYh/4KftDcSche
AZWIwT8G7ZcqfSvwLdD8VtG2G1aUUJd5Hs99mQlePyrSXldXXr0p2KJ0p1hiYilp5a/NoZz6koct
zZOQ8zUXH4NHXFXPSQ88tqUZMQA2rRmsHlVoOpH5FIs7VtFlLxZ5+tQnhwQkJKNfol9s+qkBEoTR
EyF92L3ppsB+ESi7YbQftTrbRd9+El2xCPoXR2A9ffai0r7wJhNWy58l55nQyTrsdVZpjDR6fqvw
fHtu9UjqXSS6g2+bC6Vfhlqz0dFeqxAQhYFr9clEI15w7+VE1SnkBGenvcWut6y05D3Ug1WTpKyj
S9RT7P9bcU9VVr8X4Z6l8t6WZw5qe/3SE2ovq8ugnNzkGEtPJIUxkp3UtrXSJ1VOh6tZQkmq64bF
QiOVVBC6EB5wi8tJazSDwhALNDbKEcXxDs7JME1lFzY4dqi3KjF9IJDkyVtNre6pAgZFaguUiA7/
6RXLDbMiplmBByVkVUkeHPhVKrpjlUfqNSm71lmxRpVXgBOxw1kB8yvHI00OMVW00y7y4MTWoY1j
gyqTn+uY4hMDLJIe4laMVGspd4k8V4NajQBIB/XNQZT12kVBgbKlA5mOW2G4dZ6JPM5FnEllIyZo
T65kbpkopTIoHOx3OM2a1a4kbmmejqo+rWYXlEmQyOlTmeSgian6FN1MyU1snVWFVR0wRXsA/INc
BbT6txybc13hzDg0+STm7YqIH6F2/PLkvVklJC9cp0kIHVTi4VPsk9QuVZb00nOsb3E1T1T7rmnL
tr9Uyq2FPiV3F9FLkzT3jyAy1gmNBlb53Ce7vKVRw0vhAWB4k5N57bU4ptSVASXb006GNUwQr0n2
XairOsiw6X4lNUxptZwZCCUTXrKMN6gwvyNqdEa1su213m5Cy5/Iwc22ZrWzcuS30MOczoIXJUBu
PRAZTLsunXu8mhYCBOxJTyjKriZGFgIUq7KLloodrGSIX1VULuXIfbZYCEbMs4h0esDFJWvzhHU5
YN9pV7/E3sKrnxT1ZrdXR7/F/dtY3kuHzRCrUxWFH8qh2eiPcusXp3tPi7ehenjdl9O23x0iVtLj
09Ar2Utox4iTIU++SpE06ajO+TW01hA7fBoe+ypcK/XVzln889IQkmfLAwTA9rdBwcbzrFqbpobx
DQeCDYIXsvtCjCNg/KsSbKbaVu8uYjHfETBDg2FZZBaaRPlTcYt0Bsa2PfMqvUcJz4js0kBE/BP2
Q6mUXGV8ZSRjERoEhzJJ7nqOQNEZI/dR8BSI6NpSTRo6wOSG+869ieYai1c1ZrDRsNv2cGXNONm4
pbSVPP9eofSgkZxhP92EYbMuVZ4znAFqkDz1kFS8yDrhkVmbqL31oZrLFaCwyg+PZZOvOhReFszJ
qVXJUO2cz0YrQeqCie8cf4fIfJ7CU8KuNgNLNScwswlNsfR9lMKmf2JPMhP0xhZ5/cmcvRgo+cDk
nnFkSqUzE4+q5yxIdinViEVP5yaHzQAZK9Q1uQtXwUP8qs3NEidIVC7Qmk16C1I91HjrKRj2Me6i
qJKf6yQ/SAhrqtqGOkzdPWRbE/nTJrf2ERWeTnqzrO+cWRLop6/BvKuwZ7Ofc7oXJXzkOB68gUUx
/ryWX6aMszNTGBuHZdGyMtK3ImIDFNHFk2Ug2juGq3ra9/RdAoMF/7IzM/nQZvpGCeRRiUGFvFg6
ETXYbGEOEh0i4wGwPbfF2gWNVbYfqmA5M+txzsd+fYgxSNsHNX43/XKae2z/gmcnu4a83yY4N0qf
k8jFHP5hKEdDW6j+pxy+5uLRaBcTQ6XcNdewd3FwbI0mnfsuvGc02Zlx9uXySTGhBzJ0444rwiMc
Sgo7Nlhb+8z+ojCDVesvGnyXWShP6/KCg5cpU+VZ/BSygROdtTU8nExpD5n3WZSf9AkDCGHRMZdj
dALYKapnkTZfCUNgjQ+2jjeV94EVyo037CHWIbujmspWjfN5BXEDFs4S+3uD/K7+rFiBmgAfWfPS
Z76qm50foFFflE075VR3GvkJ9eweiUa8jOCKaP4zRgYOkykO4MD0TlkPBUlGrtfg1CTpdTXtR+5p
67pmrNK1ZzAeKxQs9tDMIXYCvG4rMJbxvO/OdncelbqZ723NbFykK1NgzVG876xdkXy7LPH5CwsP
5HVgoFmOxaJxnvUigsfyptvF3Iy9L4dOTBp34Cd2Ux0+UzV6ueFd+LI2GZBckGdkKwJxp/VXWmmf
vFhfSwlETimeR2ExZ1b88i1rm/rUHTjQyvDpHTT2UaElv3FlwL/DpLJD5TNnatMCbZaw/WBkpvjA
8VO/k/Ay2JW1jkrtQ+DMlLRrnEmTUBuWTbQ3WN6EGUFZYy+UqzbM6g5s3UHtL1r55foPpWG2Gv+H
9ra0wJhFK6lM55LqomYDuuxZs6L/jscuIGVLufnJ5/8N27sTsUiiF3YvovGBY2qKijeluuTipDvv
ev5Vp4802Bo6WERvqigCfko0iZpvRAlTrPATS/AeWNqhE9+4nCbxsOmrs+w/1yHinBhhZ7u2mRjl
dJ26uG3CaimXu/Ew109vUHJf7SHcKO0S9E2TbGU7OhQM7nVzsox3BHbrOLln0SZDcDfxXf/QF+65
ir17hxZSHD1sNnbEAVMPEmyFgHDZRTdXAKJ3y4nDiGzbPZpeE9hviyv73QzeG+EBQk6YwL4Kb+1S
TG7LneDQoXKLieVVkGty0MHHGHBVn0eo+kBiPmcOtSTTvujhmfOtqYWbuERgB1hap1JAMa9lGasZ
xzi4t9mzls19NiMJgPEseE7SXTCSdDtxCJD0SrH9icRjUgScBiT4f/cZTN7Gf05k8FkxKFrOhsz+
I0+7tVszJTZGSVEOVq1fz1jZLLyMxXlQUKPtbhXYlDJfmIG/ivtZIFaZMXObO9q8qQyDTqBFHuz4
oJbEoga4duF0gPANsQgkr8p4iJBD9pfe2PC26dj6qZtS9zcux40AjgrORM30WrhrkyUsBq+bW9C9
0IC+U+cNZb8aFZguwJxXC1c5wLsNfI8jySl/DJPxOhDxtSEkIFn9oTUSvlvCzBMf657rVQ24X6jV
sw/jtBPpBF76t6gJN/6ofNGehMWWvf4q3c/KfVWz11L61JgXCcAV3VHr7JXW1fPerEbu3pJnmFXa
qGXaBeHZV6pJXQLMBsuEEQPvcpEkq1ozN6NAtNJuOW8+31EZOK9hgVoeKuOlJEXfh9G0ASvW+xuN
cbkMnEWA4CcZXcGM3Dir4I/2bOe/ea5Y2hwNmH8xy2eaYuBHIrCh3Cyo75tXHfdCwdIws9sZ7QGc
ihHusjQQKOWGpOisDWE1JRNPs1c19WoLiYpblDu1y3d1encZSGVr4foEdqOMqmcyUXr2xC+Fefbz
7BCXo0cYQnCnriW8JMq4VTCSpaQHC04A5pG7aMIXkmWrOLywOkZCMhSrxLCfk+yqJzdD8Z/7vF41
Oo2dSZlv9E6/AWSUIUcqKbLTPNkM/r6s+nPALlA2sdGxbxoXSIo4x72/DivllHe7vlvqlB9BPE1l
aEOh9EmrzpxuqQlNNVOG81ltr4Z+a2qUxzddT1n/CCY4r3eOec25Dkm0h0n/bIIXCAabedxeDrF0
Kd38aOHVoAczO5gsfUUMG7HRt1rjL4foixb10ZxN9x/c0rbeqKGYQtiOwv4Y0YcxbhXYY7Ju7B9o
2dZtbtbTIMoeKcGIxPU4jw9myCRe3UzMXHtPzyKOEC66Qq0/YEgOaySfLr4QAQaR1nJ9YjXGPFep
LhjD2u7MSyjGeIXtbUWdQa5U0FTSA5DhxdYDTgipEetiEvTLluVMbFLOqSFD9guwjazpIszS3hR+
+kVNgrfCke5qLb1geD5lkrnES0LVfq0guK29LWWXmAE4ohRHm9KLb+ovqcHu1xcLcwTXIr7teXyN
bKZSiTStraTFjyod9a4sfeIiGc9t3Gc5z+5QhB9dlbzaknNBCbo0yojqKT1tIomXimQcdRCuLJBy
Dz9cYnhTSIMDU4IO9ZfmGEUr5pntPLJmpQYHI8rY98ZsBN/hdyZKvWphLPHSSdGq1T5sYPuur83M
6N5QAtdYgrVxwsHRgTcvT3JI4BEoY15E5+iGxo6UHVZ3zHK5JRYJu9aqvEkl3yU9Y5jf2HK8FZja
owWuxzXOy4kYwhtC5CgRs7Qxz1YGWtviqLcrp2N/bt6UkzRa+HQABCGG8hy5WIuju+2PaW5PK11b
51l+LuLhtXBZ8JgacxetnkVKW4cBMBxvZGgbk8x8KFgMPIrREMkj65EalO1d5xaqILITlojCOqBi
RsYxvNdhu4RUP5NkbdFn4Gs9X8LKlTMPQdFoP4HxUKPiYRv6a89JWJ98Ia+ZmNWlrBihBS6wZBcH
C8uTp0bEk26eLA6MYJBF9btXpqu+6afAapdJApt1LTOtCOsN4Xg7eDczoAbGKzVgyk6ibtugSSs5
4q+6W1Cz58NzWrTtpEkOhbJJxLGDjhqPBXY8hP3a7d2lC7ahswX/5bBzrARR20pKIS76/luO+Mdg
LM8S86n024NmfULYWkXhU2JR+8hiymGvsQVQDzmwgxPJlI2FR4iiHZ5aGtSl4ElSb5G3hyprMal1
4TmLzx4zmTvATMVfjsxmmssHlif0vFArtwKGuIIDzY9er3eNZu/NknFbifVNorIYJmddGfWlLzZC
eXaDIwVzNHFSvQnwJmXVlgKE1t70ocWAFlN13aXBYey16Gg48MIBma0zoQjq2LdE3RnBss8CXqRv
pAEjVtu3Zqp2dzpk39FGzq7wiKcSolRoKS+UXmdBfErZSAcIDCcFRbOmvAr03QZs1YZKtH3I+5Jm
celJs94CGWgnejzPRO6dP8tBOQs0Wi+0N7U/JW61Spu7Xl041sKG2qG4cjjyzG9e9MWrpDWXEOmd
kbCX8V1958Q8nCI1BvoVkikdbBzhyhcloaVDvRjOGy3rVbkLU30H2R04MLq+YutjD5bH8yKdbqAG
ZKdZ7T3Fn+F7XA+x/a771QPu68eA8TjH9R1ElFy1TQzr1YApYL7kjAI1KN9Uw3JkcDrC4WCERV1e
d5il9WJGG4NarjgAycRbkT04aXB4GVVp09GfMx73eeopS3XKiWw39H4f4mWggI6j0GvOIrmwRgco
nm4kVDhIUtl37ZFBzT341F75YZNsa+szjQLhQInQeDHTT5O2G46+FW3d5bc25sj2KA/HNKY3yttx
mDz1NZaTjC1fDVIZHGfUwZGbMLnK2PWUc5yz8gZNaGPyzowPGlip4pZTj1YcgCusMr7ilrUb4gU4
y8CC3U5bJF64llHVtCqdonjc5eqloPJdOk9Wd+naT53pA48FVPF9FRzY5OfRzdMpAVeHRN8Le1ua
dyQQCo1BbFNi6eY36drPoU9XHgXYRo7n4xFO41962PgRnuv85HHFgUDyRK4GzunU+irihRGsjeHL
g8xeq8uu+BL1l9ts5MTZOuZbPZyTppwncrip8odGrd4Osd0x/lUXO5E2XGZR3FJpifTCYLPJ4yY7
gCliewOnc9bp6y694b4h2SCLeGZpOzna1mwDQVbKBSd32NTGvMPSNBkvuxl2UK3caIW9U4OMCSlY
av2nX65ZNKrJWaOLwcjpkyGorVerVnqJtJ3Tih1n6lPDX1vuoQ2xkIWzdEBqssx4Lwdm/AE7kAmK
iAGiXiH3y2mpw4u1KYIkGjfKS03QXkJ3+UOUcx8XkC8ejPRrzlMmQQort3mjZSahH8RSVqm8pDya
FfSKZcPOcD4D013UMmcjerpg1T1JA29vMs1Bw8QDeYjN18KjrClVM73c0sugM8kPPn57jsKgQwPJ
nlaNg/+L2ny0SrK5FaO18oDDF8B0KSmOJjqwjoatTGMl5fiRP1IlX6rtz3yF4YAAm7JNZdrUfDGj
YXtmZ+BZtc/QaOl2Ze5hmWaH2B+1jeO8Os6zka6c4lPzrn50tQuOzOkMMYd9aOucMd2QvAl24FZ9
LlplZeBTa0JKhE4BnHzjUXTuLy3nOa0rH3381q2DoeaMdZdYGEO19r8cndeym8gWhp+IKmjyrQRC
Oe28b6idTE5N5unn01xMnfIc22NL0L3WH9l4ORwPMR18uUIu90GKjIUDLOqrYphzOvZQm42A/vRR
fuYPxnxiVPjOgRqQ+686S5w55s4GkhFgj8OsObeezUDdhLy9+YdhEyccn5re8vqMz/NJRlvez66H
wPCB/ndVTifgo9bcPUVFcppsFtHyrrW3xQhXdvM9DIwC/CN6i3XyJ6HzbuqJ7IcHnvjkC3iS1PoJ
HyI3Yla04XchuFc26fpRaGOODeh7h4KA0HBGdBWllTs2K4sEZGKNjhhwt6Y9nhZuT9JASax9ykqe
Wpoal1pbJxpQP5nGLtHUinZOW/ic+EAr6zos5KsM5+fGWjYRPSez4u4thL6OuJvy7pJqlFebOL8Y
Rr4Jx6sOHub0RWCbZ9n2EFUMOi29RR8JC8cQJNrD1ovc0y52SvUukAxyGdKmclCLc1/uR8pzDBcE
PbL2/JuJ/5BlnEgwVYbFr/XivpQ9VCJfoSu9GBmiVMPd8GhaTuY1jaG7hPVHFD+J9RrZNEcs1tYs
ATRNuh0KNkKHWibYQFEFPBEHnEV7u+GDcspTFn4ZFdfZnfQIHGD3JHoBnZl5drL4k7HVG1k8DIUd
e3zmwlein6y6tX16taiarYTxYsR7TNmrdPhHEvKacgWPYh5Q9GmfFc9VdaR0L+iru8pi7nL34CWA
6kWHr73YMIR5PAVJx1jlqEeVudfiOAzlFx27ijmtlSQih7byjMzynWFZD2RTkzKHHvMvZgjUJmpB
vmt0SGKMN5H1LXvovYWyzG7yIrujj2qv1d/T4/ek7LhmKyuLn8UUPiKdtZPKDTJh3hwUcw4amYop
0HSDhDVI+xAjrWUvtfGhSffbXv7Jut8ain2iXNbvXM4wFJqp+l1WX3P0jQHAS8NgVAGy/8boYC37
JoxXmr4vaZIv2p8hdvfSEZcKGBVKH6FPVR1MdvCMz5JPJUy3aYwM4yvja0rkrqPJTUZfBq+vYaae
aiCtSp5js/OX6Wo3JEU7V0yvuf1bCXcb0ptczWei+23G43yhNQokLiKYfkJURXbtwkVjGNtq2op+
29hv+qR7BGD4shw2NW9HblOEo7s+bUSrMbqXqkvHzUsUm6s2EyD78qhUz0v2Y3fPNfq8frD9WqNa
XCCLQ1vC3WXCpmXqbog+H0+zuNvibjxqBQ+jgWTQwMlb1uTFW15WafsirQ7SfabLuu9VsFQ0Ccl9
NjGxHpv6Syafg/aVx7eQ4tyxHM6GRUskuLJ8SJIAAceJwX8sAaVPkUT02L8uGgfloSAfQdvK6lcj
8EnZR/bFZMNzjexNQrDqgRX9juZn1m+tMFkpCR0myouKrNc2EpaINkiMr4nOkJQ3Q02eZW14D0lc
wcRbdZW3sBNMnFiAmVQs/WvdbdT+tgxZCtRTBTvy1nc9Y+7j7CFCzeBdh12m0iuNP5OUuGgw0HKd
uT+GvDwYxo7+7jxeL6hKjIewAZTaNjIOKHDcau+Y+yLOgwzJX+rprsPp+K9LaR8+pYSmj1O3m4Zr
k13s6dIM5NRHTMylR1Gq2XdbLGCEsxFFFm8G4sppITFQEpDoDdPTOH9KSHDAKF5dYD5JH0FGkECv
b0hq91Kq7PJUo6+YkYW6VBZfb6B7aTSelWmP+oMWY2RxckvzYYcoq4f5VvNdIm5h/4x9fPXYSkpS
ySbOk+oljsU1TKadQXq3vOtNgYLHPfZmysUA6oVdfp0WMNNK/N7T69q1F1vblcMeVicFSE5tfxbH
uly8Yvw2+2zF+kzY7PcyBdU0Ijt7751tn6no8IuVGNCIGuXRnc11O+j7qd4YGZ1B+SyxiZNAXj34
G96MLYu6VwoS6p7ocrkNleQpDgoSGub2X9ch25jda7WcI0WDBQFiH53aN3CP6u1paD04lRWE7tjv
EAcWvV9Q3hF1p6LVP/PICRQ26QcVZtA/YvG4yDTzNXCokZCWnqIBjYLu+mkB3AxrPy4p0VQPEGDV
yHdSvlGgtK4pnUePtR8oaBj724jiXhfoQKcVDbBHczwiUzs385M1p16ZvagAySE6it4io7q3tz1q
zjimvN68PgqXaSug+SZhWlHXtb0vQ0qxHcL7Q2XTRDtZcgHmGmqFcG5Olps99QSxIASb8x8IsUzr
1g6gaSqdtehcnhSMAnxxNc/XMW1j3jcKjHgq5uJgN8dpYbgg/FnuC0rYBgBokPumOPbtZ0oro6iO
MtlK4EGVNmS575ttjNSJXbXlRBOPoTumvYP7yqqLILHes/Y9q53LZKrHmfd0RMTf2wdZvBB9s9Li
f1bSbeQkDrCcbaRuUI+motsJ9Rzyges22M+WUHYzP5bD0bBfHzNDmBEir31p+dZdXPxNgA3mrXLv
nUWgtm4/hCeTvRpjQTGEeZlgcev2LuvyYgM7ZahMCsrXwCxLPMuL2Fo0O9SBa22AXE0S2KOoh0mk
TAlQOhKvcLIFJdRtdigUaEZOHRoIKORIOrSRyLl+SiKatJGnkbb2L338o3qIRnm172ATgISBq0bG
MGrm5myrRpiA73HmNexYbD/l7EVUDeBFD7fRBNESTtuwzTYN0IyStygo5mdUuJ5jLxs9fa5LcV/o
r0NOWAofQaGmXPXkA8HIQ1Ln8k1ntL+mpUI/K03V/Jy0bqlm+IksZ12I56UP0TgkdPG8NNbVLQTj
fHKVHVS6FZdbF2J6GSPk+9rKjH9weJiwaPHwmrjvBYoZDAervJbA3N0qqynkGTtvRI8fRYWnoy50
ZyOoER6ZTfPduGVAOIQXl52Xm1ZghYJmwuhJW+5RyDfScTZFvugD+JqJ6KY4PBgURC5lHcRDvK6b
G43mvvYYIDldHXHIdInGl6SVsvCsBn1Kc5851msV/dXajZTPbjpJKhcdFCzpUzuiX6Bwho4HU70o
fOJVCBcbdcl+0erLYGVnMTovoWtsUieFj3odEBKlWr0y0agkHcDX9DrLDXW36xlDppq92l34aTlQ
2CNVkdbkohl9iXsKhZ3Uo+rgKXd6v0YUG7KBkl3iO/V0zSvtOnGmwmnQsOi8Zkbe+jZNGxYMKakJ
6J+owk5qyILY00Pnnx07PLpDgs/pyCDgOYixM0Q6evpHcClCIJhWZ5tW0yUvwpVu4DUZYvwB7siu
jHJwW7OndIP6o1PgJ/Vn3ciuEsBEo6R1ILWnzDpkBnAsnbtiPErN96Tdu9jGlD1hIS6KfSdHB+ps
KnrgVSI5bH6uU5xFo6FM5QqngEfgz2j8Ak2DG56XmQrUqA3Sx99iEi922/qOeZyxa2Kks1MWnuMw
nSK6nokEe83Rxzk99/8stl1pepNlPF4d9pWSH98mNUASDMga1Y1fFcHcHMcs/S5w+0QNX/TwAA/x
4lCBKCgHgAPB+TVuLPPQsuYYzrCqtJfRZAT7IBMEXSAnGe9Yr1340vgfl+3vy8w0lDvPPBvm8hfa
xdlRVZANzkwWDFc/wY0oy2evv4i64CRnZEQKrT91CKxE5LjA8kaJjV97NU3rqvVoNLWE8IXBy7vb
PA37GrwtaBEN0hSUswkm5uuMdiRnuyqib2N+TkmfWEyAwVs5XO2oDuwYhqz9ImOBgJNmn/SvHR3q
TTkysuexDjCEXn2wV+3sbvEgn8v6R8/upfgcS/O50UJ4xmKFf3btjgV/0w8ovhDqPYKjGp12V1Xc
p1lfeUUFchnGfPcjPXYkEeAswP61KvPyKXQSCjfPDmzZ5LxY6nc/fizOSzd0m2V4idm4tXdteMnG
0+hof0ShCHf2VdGd0/lTE8shzDE6xHsDdWyLoLq0Ton9w7Ta5emxmp4nwWykGNu+4rtKohv36lWp
tlVr3dE/SKjVZORAlWtjto+5q70u1H0KSoYfLq59H77pbIVxcwqrrdtBbMmFkTuicxXBSQii7RcT
EqmS/RY9eQu1p/KHVS2t8FpkFWxiTGEJTyq+jcrwLEyrXUil72jvLdVdOwzRSarf8P5qZqAxPMr0
ddSpLMzdbRXCviLD/hXsrlW+r5R9o/4sFGsjSsv0Py0HJUs2BVtCp3jdgupRZ+qBdFLA4fnsUtw1
ZUfbd6vRnxynqFEzSvawBQ1aupdcmot+QQiTR+mmIqGJ/xdYmKuc3ISjWZEDs2+GzSJu6fA8apSF
8yvKpQtmvtLYtSlQQ9VMUSRfdV/FyLlx+xgq5GV/CVP5O2CnGirtQMK5N1XU9Xb9qomSkeaf0esy
9ThW1A9XDY3Xs2dM6Bzmr8oOUTZexYI/BJME3nI8PNV3GNvXWXVf83rkuhy/KZFG7soohJj2HOnn
VnURYqQBuTKw82Ss2FswzPbRgb1L2lM1ukyPfzOa5QaX9QS1i8yuUYaXVrjPJSNoIu+EpH9Nekv+
kkJvrZL8E2Au8SguDVwNcr7VkOJWtOsXG4NMyCfKg8jqtF/YoDnMQlxYwxTodBWX3dltLsM4BUoz
amsN2swKw9orUhat7irhU6OiwMxXMnV2/beN4yil2BUANUyfiuLecaOKDppwCMrK9ZeuZNX6o4lm
S4f0GTouGBEkRaPNDrzLqoBGTkI80NRde/NTaY9WvRdJC04dNGZQcNQT6vhRt/1GV0Y/sf+pRnOw
K91HFOdYl05uFGvXFdtc/da0vaH4bveigKQU54K/oq7Nnj3hY2tf7FH9XVpY4a2i7jptPM2puWmU
J0lNjFl3rym4QTnrftZB+IqX0HlO8Dm1GYAxaj5qXw/z0u8ifHyuEAhrOHUCSVAKChKJuC/bCWdn
xyly/mlnh2hangqA9Ko51/FPrqvwssAvdrUdQ/NY1jhhpRPUZoc/RFZI8cbwfXHt9CXTmTcl1OSl
p1ExVNInFYgPVSMH3t/EI0Ud0jrjlSwlGSjz25TlB7PwLfyGUfuU46mytNcweYsm6qu054amiqXb
lGYaWNq3ggxeZTTJKQZ3XNT4WE7ZHPQdWJkGt6OXLJ5BYyWeUBrkSDLD8NVv0DCiHaHEs7335UZz
tqb6Olg0qvLsuw0AUwf0lW7jtj5SuRQMxEIzgynUh0xHk8z4YYg99KCLk3tiTIMeX0RqbMfM3Rk2
HGl0jR7Fcsb7nF3NBOxPHrXxCUFuSRiKQzJFM7Ubar02KfFE87dB3LDsm42hfT8OwbhraM7uzq3E
S9bpzmfosOctuXkzJergzERWB+QEVirolGrAhxLfToKct4rVkJ2vx73MUUyBTIeKbqb/WLrh7zwt
m9axA5c/KdfIWqsWMBwQg+8swkrYIixsfNein6jTg7SDe+UXut2MdNfxrUI7mSygauP4LfmnGX84
AImbLmZP9oC55N2hggEbJP/Ja62ga957E/yUI9bpPrWJ2pzyn11+O0yXzRgkeJJT671yPquR+Wag
evvQhnu7D5h6kpJ27aTapA8xvKDOa7AOfBV3t2996hl8x66/S33ZjDRE9vaPLfA4CtjQkF23q74H
Mn4n65Chpl/ekuSsJ37PohhXylELy9PSU3WeQzGL51b7jYw/es0ejSc1emHHDzP8yd2awrZh3gtD
98YoUHSEpJrY90t/EtO3ZjZb6sEzAD13OGoUKnfekP1SQlqP+3yqqD9ct+nPYtxitN+OBrOAESqK
/amAyFYpUMUFxsAqgqi9GBOw+uP97yBN502oIAGABCub+lDZvs4tGH0o4eyJflMM5PX9qtCD8/ym
uAfXeY1iLJniPmUh5CfqFrNqtordvENkFDSMJuZXMh2UgtZ5rBDZircUx90T7q9NgixsZDHgOQ3x
CcasLzUlaWW7dpJAqY5a1X+LudsNksY8oqGQ4eCLpZSQPlGlxx2bV6G+kVqfBLZEhTp3zrJt6Lfc
oM4EnS07nWJOLOlx44prGrfyFmJHezFLTdklRSP+pDsPyHKsgh02Cef3eWA9qUUOTJ8Ii4QpOlid
x9tF6VLDI4L1ZNGtiCra2vbIeQsP0TTDK0eMC26hRl5WqqhqjcXYjQIDUZNkyASoAhe45Na5Cb26
zOD4RojQtmysH2cZUORN9gf1hR1zgaXw8wX+B8ILsaI/cJekpgQR/OiAMS46uTZ/Zcaz36mHoclz
O94IUJqgyZr8xF0KvEcwIZRMBfkbzvkRe5ZLdm+JTy4BPaj1hhADqhSTdd5Q/CvbKENsqVCpVRSu
4ZmOEW2okp5IhI/EVS0Qtdt6FA9rzV1AZIcH6iNYK1N1jNr1lAgNF8hiush1c/Woy7bc9FrvXAcn
lic1qWgbr/VwP2P59uplqAND6hYdvVm/Q7/tHoXQaoAlgea9myHgu6UcnmYR/eWglrqEZpHaJO6o
20pjHVWG+Ci7gpi6omip1URLMqTj8kqaZeXLh9trVOOfsRvpg6Z2iQ47Qz/S7+huWtfODpD9todF
dvK7Ppl4NmfO2Zo1mrjSR7kwqMeCbBr9YN/5dLMC+09hwQm0TOSxJ2QudRjLcU6AcySKOKCvpJeY
L9SZ++2MUsuZmtNsyKAgoMDvbXM5NKMjdknd6ruxa9npJwyG3RREYeoNs011vYODSnI9uppeH5Ok
sJ6LmOy0ctk+PDfCFu/FaAV2a31ayiIgliJYP6lgdkA3jxqNILS59nWq1czxbqgfsvl1jHuTPEUh
9geKPDtp0V8s42Mh+33cOy+2Ml5Nsg0zPLgFtueU6LI1QVbnMkMFmkjkJNaqNWhg5jhq9jX1w4X9
J4As9RAZIwkAxqebvTgz+wD3PMZG/+FiCmP1aejlkxQjtuVriRhJlcUWdmSTuNeaE47fOgz7G22e
aC1kkFkTRrZHCzbcl3Wp2kd1b+z3auKP9ocSF16FbEKJB6Il5KvFFxalylsqrdOgNtvGAaeKTXmA
MGQzhJZq/UGNLGxyoMdsqE56GdvWq4z03WyVwMjSdaajCzXQavBQY4KWxKGN7dmI7Gusdahs552I
OG4lhmDKDy1dOQFlvDSwD6m+LeW4mSRiDKIpKEVlZKbLuHg2H9Zd5fF+3BYHASUuXTd9s9rPpTm1
7XtnMzNSBWtV7QWhuxcbyEalfpwhaZIlD+z/fwwNUD68L+Q+FG7qT4widUwTMrNzOzr3uEYgRHnY
xCkyDwAMPDf1WsQ4oXZu/q6OiIdLL2GEasrZH8P8OynYmiVenf6QONpZ5rCTJkul1D7nVgRldMm7
ZitrRLRq5/fQ4KJ8mAi2BpeYUjDLLu5LPBV7sq3Po5rc9Fp9WowYgOM3o+x5EpTWsckrH9kDSDAw
sz981J2oqV9MN3Qe6+NucNWv1K0CpSQGFKvo/0kh1bts1Xe7G7wEY6XO0kwMDbRj81C25Bh16NDV
HLG25nNS34uh+SlILzQ1cKiW+ryYUrlZhV3U15JPwzL/6Wm4Sif/ocbAk7IepECg5+6ccX7PpLGB
in6YcBBllZiFGAOSq8kvbIYBmFN7TZcjgV6EChgEHVheaVDOKrnazpnlenn7lTkulSUaAutQ9qsR
hgyQiUn1yzDvFRxamMTwIDczfscLA4p3Uk2xVoR7CalLVWrUW/G/RY7bEvjSqCHXp+XdVcAXzSes
F7X91FmouZZ/8wAhQZzb2mEKS5V/NUeCQw2EqXXsH/YnHWzPTYmSDfAoMbWNjXY3Ud+b/v1xaZTx
9G43+TXuk8No4stI2zuGXFRRlh+qb2H83qABGGtcQMj+Fl0JrOph+YVkLRaGb5q+R6YnS/8N62z7
gLM6WcBgdslqDuPfKP3X2v1Vo4VWrfsDuzJ2Rt0zqnCdkYmi0yqfzhdd+R1tBcG1iQX1gJVnVYv6
VJnuKhUfkY0iqdVAuDJUbnOK2Z8Y0P4JHKbzSz1aXjoN03hHXt/GKkV5szsl34NOD/d5sCeDcW9p
qwPG7mleJW6kr1PLyAlwyBtME9OjqFtwSveWje2sthg/XS7lKjczFIVxeVGyuV4vISbfmIinYzkN
zktCUKRPVRXy7qfJRR+nIF7XS6+RfwbIk1ODnaXRZiFGWVXebGfAU4gjGYsbInVnuCwYhYzUJdZK
erwJuYD3tXaZciv7xiP8OlrbZuM1JOfo1X2eq2C28bkjTOri115/V93lqNvFa06fbpNl65bqFYHG
WzNPKobRBvDUGL9qQv7j9L2uPucHZEZZDvmyT6HxoUre1pFN+/E0YbUW5Gn0s+HJ4QwPFOjWdDTi
Aolr/eX2FX4eDFDNuCGbY11OJmkRN82o1viezrNR7Gg+QWJQvtB3jRqtRI9HxU3OrolVnd/yu41u
kxN7FnKr5pH3gAuxbsXJdawPciLWi6N6aiy2Q/W9IDId8nCr5wbomrtSTBI0MHhoVK672dl2HF+r
h6tbu1CJzcZl/6ezBNKIzuH6h50NuBamDJYLYD4piXxxizfRJu8lbbO5DIM06ncTpnUJewBQsxmn
iBDwymsal37Ujs8x9zGyv9Jsu3HryVMzd0uDFBEgMwkpH00/b9PQ8SdZ+joNQwzi4JeUZBtQVvO8
sqIe3TpbTHcX1qeNmlZPIMPgA4b6EsNciWo353e7/RB6vu2qfp2pzV+V3SdHQ0yDilTsTJXjH+22
Kc9zjm2tcA7GrJ9SkMiJSuUSbEXvMJu2aMkYf/Gt8DcFlyK1h0ZkXlQ6fJkG5D9CP9Z1hT8KZEV1
630nue8n4hgmCmJ5VF1JRkoIZ+J+CwENbY1HR3lXsFnbpYm8D6sfKP10UvonJ72VFocQek3RXpLk
0mbIstEJjM6vTEYEpNNuYeLsWmVTklM0UbkryIYp0e00CYuqrb46innQwVzrUPM0RC9jLv1csjYS
PTJMYJxxemTqJ/wFsVR3ix7QWGcEQztvKGoCgWxW6ghqpQsyPNiuEe4baQt//12WQA8oBMzaPChK
uOvGjwhMp2+TQ6dtHSfzrOl1KaKNQYBVjSdab34VBNzEMPnKeO+m35hxya7+VcTCmGa7LwhcCe3P
VppHA5qdW1S3PvTyxY0hinf6DDoCpJeb+b2d5EFrWaDC3FOGmRc8JDkEwcUjiwrva2fXG5Uf6124
KmrjbjXTqu30sx4pBz0d0H6jWY+/LIZmxzE3RQpp0fdbu5qhS6rXCU0clXvriDytwmm3C5J/N73q
/ZmFE+O0pydjyT6VbpjR8uIwKPiI+OesdT9jqPmtlqGdMYK2bHmQtNUAerYgp8oqptUIFIpRE5n/
J4EcTyHzEwlVZWPuJ+gxF6OToulnNUEeZSxfmiuvKIn3mvFTWOcYui4kesKyQr8s6hM5Z5tkbEBp
CUdIRRCCS5BK53d8G+6/PAaerU+dflgQS0LTONWmrutXqCO811P+Xkl7p/TmVQfmikwNxV94zOiW
hfR2saOHTSCt5kYh/Gvbos9gVyso+cozkubdenxJU7FZ5uwkqvy5j5oPK2+eBhPWg3UbOZ44pamL
jKy2Zq5xo0am3RCIZfaeILfMrR+SfELzudKmA0Kt+xiqfhktH6nBTupoQ4AOG6WGzSVX8GeqovpN
z8U/4SjfKscjc1u8s1v9Iw0hVTRr2qaSTCbL+HKd9i2uo/dOKW4GTAX5ELxxFvwy8U4sFEiFDAYt
4ZqfhHAxDqvylkQ8QaI9NF36kbfNNayTZE0U2nqOxu1DuWr3jDNTudMSE5NVFdN/PvusXpVvWzCp
rmz+2DYZWLo0wSmR/GHzeoPM9Gs1NtdFNW/tVNzKasQZn/oCs7m04l9dmQ/JzJem5aclVIF8lZdB
Gd/mXsO5SetNuiwZcsEkiB6CyWWkAKJLv3M57+K8hEAGqsma7qujbJz4lPlg5QppQULg4ogDy0TA
AFJ7nkXy6Th9ICLT51Lk25lFznsOQD00X93SvWn2FEyGfnGqGnibFmYCFcytWHgcaVX+0wW0lmgX
1LKhr6rzThlRVIeK63UxgU5hodrIShvmEFC/hA8gxNPXGjaPf8q5ArI2koE0hCYaTpu1hFDAz7xC
1kZ9MeEpxW1mJbHUeofO/9ua6mck+3T4iWOiK4ecHRnP0SaOi/ujMS5qkEH0YzBXCI2G5qRqE4dU
WOAMRLwpJ7+Q6bW3G14J+Fm0lpC4nxEAq5xaZFpJdrIfL0BH+pvZP7n5wABgvBkFTduJdude5Pkw
1jm+UTWKNnHVPkUkqtcaM9acpfQaK5ukAsPr3Hfy1/YOOuJJAEeORo9fBWtlVj3Xdn5zs4nbBfY0
ROMJz2m4+mZhpo3i6WQk07YAtnFd90lOsP+pA9mchWuyap7SsW14iZjRIivN1jngKzEweANj5JXK
Dkf/S1UO2HJw74a2R9blZ6fiGLCshst62TuAzqIzn5NiPtkJIfD58i3t5FSjsJjL/n1eil0h+iNO
qGOjEcbFogwJYr1J5PpRTzvnrLT3Qmtes7h8K0Z5iAviihbMQxFoXWwOGv/R8i9zOszvs/WqVPOH
lSmBjj2lNFFWT82uUFK/0tPrQpgPpYnPtFzcmk6/KPrC650ue8uyD9mQczj3/ygV9xroP4sOkiqz
tlbq+K56zUlhc0p911RJYJLIQ1zdXxrPRz1Tfip9uegiPzdudFiYG3LYwiUB5gdPd4TcqcqyHei6
1uvcmyNlV9bDT5nVV0wUuyok7ENHXGqXp2ZiNukZFK0In3O7feDEcchEIYgboNC1vqtF+6om6jbK
9L1mDSc3XvbZqL23In9RWvpYJptpPGxasgiUnP3XgCvsC79JEq5l97NQ9FuDbF+dLeJJxtdsUYNY
U3j2261UMDQPGR3g86nR5jeNNJCH05LAycbyKqk9UQlC+BkhG1GChk5/CIVGxoNsQEcEnN1F5Tkq
bfb9Pl5hR6H/W0zxBpH/pddYxjUjDYgsqFZDE11Mq/9uDMzjjnMnh0PiNl/OWc8+ERXte63opE8W
e7OPUXbXAH0VLH+cHV2t+Ue+n4O8VmxdPokQYUqZiVsfETw5qb7m8HvJEfdj10bvLcmNEMoVUQ82
BoHMNM7D4GyFufjhAMes9GSGNa2C9NI6UKXxOfblO0sYXopwl9bznrGUIEZ3xGtM1kyBFLiYty2i
4z7m3cWwqEoEvc1DGBTNOIZTGuyJ6UjH6s0pQsXrEeOUiPCcQr4sHXBihmAqikKUBuk3QfXrBSP0
jIW0IDxvkIx9YR2eIwlUEC8988a0J20GV1SMKaMsyOQLeyqvwAEJCjQJnjF36WIjWrabzYB13+nV
gzahmiDaFtFlv0kSFjmMPvrIbzma/atBYjrztE2sQ+8Ehjvt85HLSnX4+y5nhq0ID0Z7kgbJlkAI
wAjuhoMKJSm0VLPAsHfGRdoI790UD1XiXJMovvHKPrtlR+2wmF91W57HaPrEtYkXV9HRmDDtcuvz
7eoI8vMo45LnYDcXHJ+PgaAR0Tkh4wJRAc+fslPt4kaW+PtsCRXlO3lTVfRiCGxM0JZGUTBNlPVb
bJWMpI29pd4ap5/IvgoLsUjsBM5gHMKCULol1NfkaRJGg32wUA/d2NweRlwrYnCu+mbdxnoQp/lD
tvGasuz5S0uwFi6Qc1tjd6G0AqMCit92VEj/aL6MFul9VcN9p3L619g1r3lIaJBcwg/1kVAzkxun
9vJSE6aUOMZfGCovs0EnfTVu5Th+y7J7i9PkhapmQg8M6wTPCe2NUlozk7dwtJ4jF8n70lWA6NG1
L2cQnAdpD75Sq/2T0WMhazMEbhMpCunyXCxEIqXZLesKPyrdPSV4NyszNlYD8teU35P2kHUq5l+I
aYeAREw2qoo+IO3xjzhnt5WOZ83jfnBLDzc6woDxDEAZNCS1hFV7jmIlqCqbSAh7VTv9Sa/N19RI
38ImfHt8EBt0jd0K9HjyxiL64qa74AxIV0JX8DLZ5GnZReLhR7uqUvw5CaE29ZBhvWIXt/kG1Ca9
Fe54S3O5eWAtU0lc/IR0EE99Kv05cn1HSXczVkxkUZfRBM5bdOSvA29XdNCtcSu4cWFRArNnljBw
eWlV+EalKzbH9xk3O7HtCpltWIKsheHOec6Wc4g/KfsJQ9KqQO1QvLhu7ues/Soq23DjmPdI/9JT
5JyI1MVJSILGlpC4ToFFZldbAGcFdgZtrRZvi/qd6wg4kulSJMPeNrqb1CMPa869y0PgOPs/0s5r
R3Yl266/cnHfCZFBBo0g6SF9+SybVfVClKX3nl+vwS1BZ1fuVCbOvkB3oxunkVEkg8Fl5hzLQFbU
bZj4cEYBtcR4NCw0N/8YrJGvE4YQ17nKvGiZTfSusstfzDp7zdvhrITmvWiS+oEC92vVpN48SuqF
50fLOO0evMJDlgSbV0bvdqhsgjxZMs3srRqd22xQL50czYs3Qs/stNc2dW6gNXGCGOFrVMFf0AN8
m5SVBXQyM0FB0Wvi2qNSHZUQ6jrRXMUKCZ+ZUWKojKfMpgOmDnTeQndRBQjlQ0u9jbX0Winoknvg
MAGoXzY8JLUV90rWbiyG2WdO+6WXeCBjy34D1bhu6/pF04mUaxJPKCREJvpbGJB64cb89rvkPky1
l1B6F/lo33VmSY7fU691vIk7IMdzHc9h6kEKhPM2D0rvqYtku2AmIHQU86qAK0G1zEQg/KJqvEHY
MGWZyceqBw2Q5j6IlTq6t4NJ5tci6svDFaIlapAS/4h6b9uTWgANqJoAaEbEYMbmbUuXfXCHp1rL
3mpbuSrIXUcnJG8Nbz27u8olZoIwK69CnyKKfx+AKakhhdiUXXpqf6ZXLhVXLAs68t6lLj8680qj
lUDXfS6GjPwO0ALvJpKGC0n6Zz5r6SPtJ3wBt2OokX66MwE9T4Qod9BLO87OxmRdVmLeR8i9ul2E
hrb/pcemXIJWpKUJmXewOXSLPPc5QAWe5rR3cbthFvLRsSf9c0T/Dds37T5tLl1Kskx4VupgzqSA
C720cfY+C/82qN9sMDJZHayzJD9jYhJVk1mBX0pCfasyMU/r5zp74+SdUcAKLV5xqLbAP2aYTuap
ehmFcunLFDekvmrwzYx0PNVxOo1xBPDJNx+MdFu4L1V4HsbUGvmbjaBdO/IS597rSK7pxe+tghal
2brJfcznXfPIZsnIemXllZuC/yWKlRbG8wpUElxjIlVCxdkwjlTbknO3voicJfDJuZWtcAOC8Jmn
jo6bG2QEMV0LrDCeFKUZNaBYW1UYeIfh3R7vFSoJRkOyThn2o+l2VPVnrThn/va8UB46GsQR9unO
9yYkCHXmkV5QO29Caxa5/plok03lOfj4syn+IymjPOWsAjIxAa0PtA1irojnOckEAkS51TwbEbI0
wMcuKw2Cz4tHAOy/h1ARIooMvfM1Mn7Nxa/Z5MXcz98FwsyshkhD2yHjHpnt05B8CRrU7VvZP5s0
8zqodGqJfLFbGtpj4cFJwxOf2O15bS5y+RmBiR37TUOXooNJFTufTQF6gziCt2Nu1G9pdmd5T7ZH
mdy+9IzgpuXM0LNXtftufWVXddNl1HhKb4DyxnUyeSIhhL5qQA9dIZ5c21ur7RdpB9Sfti5WTVo9
e0kMdtXE61htJ3MNfJuZxn/vVP0Z8s4qa0BJPSZ9ca7JmzR4i6ihONE2Gbory4G6Bfeskc/KGD14
+qfDl34wpi4CRaZdWz0rdLgkZpRMbvRGxWcLyYimVUZU62CGq0Dfpc5V6Jx7Cv406zrEcxRQMJPq
VeqjH5ksllVKAQ2kIOAPV2yj8c5A2j1MIba4Gwhp1B6SIaQWynFZtmvh//QyX/iwaRtw3l0DIIIX
zsPmS1K4bLTbvP9MDN45yg9N85LEuzhGLlo+iDCdu1LOUvYCLZhF4E/4mHRVEtNrwDhlTTM98/Ai
3dsYvXI1eW55o2OsP6ncDf0FLXpYsR6iry65Rcg5j6qXNE0XOYTyItDmDRRrK8o3Ov0dALfp6C+i
PlsXBg1B7GOWqp9FPRoG098ZsJC6L41ByUxWVZz7zLimkczxA2VAv/I7DWXp16TuGpBXiZHaCQGq
HqMc1AjYPo3mLi1eB+JpCXM0RHuOMhhUBi9zAkPDhjHQOgwxDjiaLn2XSBGXpoDWYFmIOYlQxE4a
55Z9DfjeQSReDu8NDZus/datZ5M6oUe1WdYu2zIEkEP0bQNJDHc5vr4wRJGdrPLMXQ02xGPtUa0u
0iYk8jXnDYz8UrvC5bGwIYojfFOyhYdrcOQ51fG9X6JPpNBBD6hWz2RKTUfXvkpG5UIdDzXjIqPb
UpbW0iM+UwH6pih20nzjEwxmBHxI5Xr/rBLfAZ0Y05SThZ/93HHIUxS2SX49gZ/hJScSFynpYHGp
QCZyiQ0w/Q1m8Kzz8XC6kPt77rdXdfTccopposJPvC7cDt1BtBpxc8UiudOxtweeBWW1uvVRbLiA
1wYmM5kKthgtuhnLr7K6c8d7TRFXNc2I7NzKeQGvMEcDnVooyMFj8t8wtqGH3mr4wsWAtgvWX8Zc
knGslpHRXcT828grOnN4tVFRoG0AHV8se10soqakab2Lw62rXNXZNVQSF3e2SgZdNyBmEh4Vczvg
M2rxLvW/S/UGiWCQdEwxk6jQv0wHvBgwpXXEaZl6D6r9JvSz2jQQAXZnIiAZGNMzy+Bo8K/LVi6D
Abr4pWV/VyVt4prq/IcA9IGzY6YA4KHaOYOigqUmxUSnQvX16UXAMEeKhjDJJGp2aDkVkMVVo5yN
/odhL8vsQcGPZWKW85Mnm4C+G8OlTBd1+JkgB2lfelRPYzksAvoXTVQvs3xj1OsR/QkUCLSPnvpB
b3mkT4dpokRCgmmn0AxqZMEcGa9ATqSanIP0fJG6YrvbqVh16mxnje1Z6WFafykKfDRpRpEKUBs8
n1Dc5+UldipkfTRnLtvorGMSQtxcKjWE/3VaIMikDoa/H5GZgi5mJLKzUMwpzWWlZ4ht/Xk2RHND
eTB05FXLCK8iXbFFj2gdwRFCjKfR3pEfL4A0p5QBzM9RMgwtIL7gh6nmieDacVF5snv79gYCJbzF
hL01WcPzWUm72VFwnVQ5smngR7QgSRzXOKnJONAG0BICtWn6a6omSvOSetoyst5d40YDchi3cq6D
8RL581B2Z5mWrXr4hjH+vNEuHkNUH4B/TWR+jrbROIKj+twAiz0g/VevOtqvLbmWyQdeY1BEYN+0
2NvQLQBtX6hphKaPUmCerycZe10FV6qfMCiapAYajUw+umYqBSp3pRtflSMO1dFbd/6rYb2rNqxR
VL4jOqhSbnM0hUmOoKX7Dotvr45XNdA9D2Z7VfkIoSjSgThxoP3XQDfc8BWqylwzG9zcD0lDu9l7
iJ3wzCAktogGSbTpuVGg0wkRWkScgq2lcb8x9aE7TxkpYFwp5ClFQmbb0oSLnaU+Rtdad+eGl2MK
CDntN1GFQ657VCwH5kC4LKJhhTRq3jYXrr+rpzHANdEAVYPoOhD9DHg0+54+UNkyRSOl4pFelHXy
2iYfTYhPWLtq7OzCsq33rHsKUkgLQIuhWmVfJd9QxPZzFd5qlC3t6Ntur5rqTituFD4/lvsCYLeK
MWM+5U4wC/X7XnzV9T1ceyr8La52rOQ2fYe8VudJfFa7d3q1bjpgatW7SyAVoej3aQla2e2Euyn9
TR7TstSwuXr3FWJx0b50yRk0PwV0g+XmZzpoAjKIZaI6t23LkIpBWbrAXwI4YwoOgnN0PwtwRrPW
U5YeMW06fKfaU8CHQ9Ke9OhIympl/2rHXCodfnrjMebU93TMAXa2sYZ2Val3iU4ogYrCTJ+K6MHX
v4v8snaeGvW5HUCSqPwtfMLx2dlquO5wq/NhXXledFajg8nLJyV+8/qdblInGMAgPKkqcctNmxNF
2+xkeo3GdoLzIBZV/XWcm9jJ0Ls4wOhRGLLy0s2fChXGLw3I0XilbHBRgg8Czkl1YqlEWyiRLo2r
4dNMv/l40KV7yIltovx+yDgVJtOv+poa/aLBWqKmOC8eLHmj2XyUzXuTCMGs6bPSo3NTHjBuT5P6
uFKfF3LjSmpp57W6K9O7ovoc1LshmQyT27qg0x4iEucZpOBsoKBn+jahTJTyrBytw5HJMdRv2NtL
VFoJ0XAxgrJG5sc4VTt8sLQnnIIi/eiYlRH3V/14ZZV4VJ6K4Cz1TGql7qz1Hw0DXAEnOdjwBWEG
up70QsvCpc3gCRexgUHSwgag6gTNOko5Bgb8adOIkEWXYllAD2KBtKry6zqjiWRfAhBRC3Y8yt6E
TuVTUFCcoAXvyn7ZIYBUAXVl0aPMH3yP5w9hhcQF7ZLyno7XanFZ5xhDGnXdxCkWr+Izzy9yFEiy
2ygUf91NI13CwEvqLr04N+3rmnhfGwEI6KDi4k3Rf1AFoYKn0JbfNqOE6XCf9E+Ty92lECRGGBq2
yplwUWd8lNV3aTwJjdG6D26BLb+6IHs9K+im+YFz5in9dhI0NMU7nb8By+QgHgui9czf6vIt55PY
xG9jjxlEPLbpdwuab4qB9YrnEDCZg9qbBXssB7pkIKAabWulZsseHIO204J7n4aufhnGgjtBspO9
s0UWBP5V/mmXa59Ud7D1JZLaAKxeY94OPujoXYOkWmXIVXjRktdZvHB98xxSBMLN77oqwkxzUYTn
bX6mcMgyWnIWYSfQzdXErQsonZOAe9GVxymW3KPox4CA00K7dSlMOdZjFeJj7hlp0ASXxfCma1dO
jwPF2RAw9j5++IjqomOsJZ3XJC+JSjeVuolcdCGq9j4N/lAqc95RtlCYdNDjHCmf++QplJ8SQkJN
j9yHRFrb0LHxDdZmsSpw4lTQ2iAEaP3a6PmMGXDvqEDr4tyjRJXDzxh3WdUBvLwwlC3akKR6cFNA
FHm+GpKdE1y2LlYiNp/Z0xRZBeZZ5l8F/nudp1vQQXXL8dxSeFfI2i0wYEB+qD+DYEVgxfYc4lcV
BnNnrDLqzE5BJeU5yOgg4LPmGCiNNwbXLSpSAsTpEDI2dbVRjRuZ5BcNYwxCfdWnNwGGetG+ZfFL
hR2zTB8r5QMVOffu3K5vOzSbTNZJsJFXTK5yyw6kCeT/s0kf5hI7QYdmwBPRpfYeMA7ZROSVpWex
ftukFy0cpnryRVT5jZqfB/LDwlsx3jTw0Ci/tvHOtJ4K350XtF/ybea9tAQlkmE06OLUS5ONkCFK
auMXiX1C4ltZec6tlt8H5S3EOMP5qJXL1slnXfLlNeettSG/bOgmJ96177wP7gW6EtG92uU9R8Ws
Ha81NI9glqahPQlwoIvQ2+nVZRtfuHDPg+7bCfDYwxlQtyG9Ad9/H1u4MbNOoWD6MRZ4ryadgXtG
9QOKBz1pxFtXQ+TPjOgytN4Tdy1SBtbQG+eRFdUHE2/4A14yH0JRcQ4vRDHoKC84rNi0zIvIGV3g
oU3/8mna0TBKsrUvzjP/oapJW2LgdFcEPiLCg1aANggvXOUj9kbCQ55Joi6SFHhode1Xb3VpzJLg
nMZWkIOk4ZXm+B2bixBojBoz/wulC32ixhwZN6KiOPEvW3h1dXZWEPzm5jX8v6G/HsOVYryLahfj
VAwwzIzNMxLjmSzXOTW4xiY9Ij7MoJlNHxGE3Sq29BHeZavSequRst+2ctslu6L61pJrHyZRD+jL
rt4a76sjeyqAr6RNszRoZ1iTkqu+q4qPIo7OUBFv2ui+sPDEU6KCHWpDTqe72IUTjfs2yQz4UUvT
3hYo+5PbAsAcBopUKyEPPxhwqbUn7HoJBXnVnIa/ovz7cKn9GAzn8reesa7Fs5rftuLTcZQXAQBT
gyajleNGcd9SstjMuGrKRyk/hTwv4efW7M3KxoCAtcbGPFYHt8y4uvE6MIJ0koQGIIPCd81p5QkG
M7jvqjwXxNuyflHVXde+t9UNM2TxNOqLtD7Lgm2enOeTHJ3pVTnGadS2dAg2E5nZ8z5yxvl48WNY
oyDWoNPdVcy+CtAeJ5MykC2lVmdtdpOJ99ZFa7ipwpeGl7ZXPk2LmUEUaZVox6fcES/d+FV1j7az
NnjYFqctmspI3jZCPNoq/T73VZfXPbUznwYRDd4xQYChg3IiGlRDvEdXRncj8nXUUs5mfxvPPv4e
Pgk0q+agzrA2BURyr061NeqVYcUEBZQBhl0V3hb9lWCKQ0ERIxjai9K+CdUQUMR4Ps1kC5VPLpke
7CM99Mj9zJTHqjMRtKlnpLp4DAQWKGwAtTcvcgzdPM7WvYYTMovr6zL9MBiTkUw1F3sz+Detyr8e
y/KL/hR3h/BzVG+QjjUc1bb52jcPGYk2EpHIe7bZz17krXSy4BqZq1rg38hXSQ6T0dyq0UXjXdFi
xd/9FtvvWANU+Shr2hPNVYB1VnRfVG2v/Zjj7c4qPjJNXws+kFb60hVvdk735QUhtKmmEK/O/fiy
RHBrxC1JC7cr6WZVy7QE6Eo1gvMym4oQq86+d1NlY3i0XKZrRW5/W5naolAfkarPBvzr461LZhWL
nap/KhTGacv4+d0YPrb5tyrIjop5APugGt5K8z50HqPxog/ulP6sGe4SCi8hrcwGt2Df23PbyeZ2
eZcysiBiXMaHSiYXcG9AJaamRRdYXfo4ZyT1O6O+L6PHKH40i11kAAtTGGbff0QG5A90DTH0UxzE
wb1R32H0jNpPt184RDF6eRM2F2a507Bc6+THNuYbnlDznWcXSnoFxgKu8WusLXR1p/UoGZWvIEco
z140sL9ZDvVc+aVA58UI1jQ07q8U0sq0vaCbh57uujDvjORLg+MaZOZcoWZKHhHKl4RJBu54XUqq
PdRciXhwbMw6bes73zWphBg+1GmsFrlPkgCOBLqhbVLx3RI1h3jCa4imA9aR//yP//a//sdH/9+9
r4yv8OBl6X+kTbLNAqQY//M//xzx6VgWvC7pQMZ2bGtvVmnZd6YcHXvcIpUxxeWYnRjxeej3bQtt
I/UmVej63uRyJjVUppP247ZurvvwzBf/ekQpwzH/+X1jml3+29TYzrUUWwv4fYdxO+DS5sdvz5+T
Qx3L0YQwIPrYpvpr8v1vP99bdi713h23hPzIfaGlrAYYXscXOXSPfl9kbzxpReGkYwLnuI18CKGz
8L/483uPwBkDs+prft6Cg5PdFt7LX/z5urBNYTuaKfbHDw9WMZhRrozbpHrdVvrb8V/Xpjm2P6dl
MyPWURlebdq2psnp7v32CGzNBezYmOp2eFLt7mm0VskkMJuDC0cQmEeLoAKc090cX/bAg3dUIVRq
nWwwFv65qqeYatO1uYRzXFxKOVXPwvZxqmn+zTpSqkJauI+MvYdjMfBcD9JGbjXnRqu28BOG4OEv
ltCFbhlymgdvT7Nff7uBjYETxGTOybYxbAgS5jZ24lcr5Xw8vs6fY80dBtwL/kM3hcFSP9cJPQmE
qWUymo1nWUetapccio72wDi2lxICs99lJy5tevZ7e4MlTUOYOmtKc29JqC29HRpARTIvnMXnvvd5
/JKmu7//+5oueO8tk61g7u2CWESjdFPX2or0swO9xzBH4m5K2rRPIBEl/olbqB26IKEZzNlmWYub
8/MeypxOfuqrEygbUkhPXFtad44KzTzXX2qzPJeuue4yf1kyTdXxgqshfeh1BQtn7p44+g7+KRx8
NnfYENKZ/vlv22Zw61qBzmcyIUKdo7EI0accv7unVtibmtyWceR3oTC3Hqx8dINMbDq+wIGpxo5p
MD7Z4nDSDXvv5cpsJ7VzeuPbDJiD6aw6Pu548Bk4ovzbmwWhQtX5TgjulqNae+/YoCHk66xG31Yp
tgjEa2RHx69F/HEOTkvYFqEpXn/h7O/FqIkLEPyM4YxziM9zTV21zdrKz+3msRtL8tJqp9QJbhxv
PnHsLFLVjIS8O/ObmNDoyyxqPC1zr1n32v3xv+2Pw3L60xzVlIZhTht37z73jAMAPlGIbZNdGF+i
u2Do3fEV/tgqrKCZjmmjnHJ0a38zVnnelv5YGdsIz4NR0UArThz4h1bAc8m/DNN0dE3/ud0VczJu
0inbAp9uEXbaJwKhXz/w4yyxVWESAklN16Wt69bPBWTrtVXq5uPWj6eZmS8NZc/i3naupskbkX0d
DPed+oK0uMTGVJyYIP7nV3RaXTi2TqBhQvfbO1ho4dZ2Q494WzVvpPEG8mrfBcDXX4x0y521c2M+
0ln7109N512QmrSE1LVfW/q3I6QDmW0JV/RbExSEAhHy3+87ftVWpdSn+MMQP29pE4fIUJt82Krx
wp2mo54r/vbfX4ImhaZamuHw8u0/tdAtCwBXXIKLqjSgQluceLEPbQxdk1KC82d3SHvvGBTQvXuv
6PptToZcYJlkXDRFC2rd9Q1Rlf5hvsgQKDCj3gYGnx2/vgOvrk5kpUnbIdSx9j/aZg7nQ4/zfqt1
3n3bG5fS9h5cOz6xzIG3SxdSarapm4ZNrPPzSSU46yKpWcO2tpmN0IsStGIURyfeselX9l4xnd1t
oJJiId3cu5OBgx6tDZUBNH4G/qw/syHxqRNFi/k5zHE9fusOXtNvq+2d+aaXxQatq3Fre9lG+My6
U09czx/hh803xZK8ugLjm7F/PVrJZ81RJPvbubexr42NeSb1Va6hT2FMBxjkUeyOX9TBW2gL0zKm
LUnk8/NBtV3eRQJrAo5KEtG08nedblxFgAIGE+cq5ovj6/0RNE6XaPPVUDXh6HI//8RBJrscvN7W
gtbdyWSlhphjVaRh6tIoEdBayYkY6+BjczgKuaeWqqt7jy3yklSPMn3Y4jAlbx/a80wzTmz3Q2+V
+G2Nve0+tqpjNaVgjeRFgyuagL6jkHX81p26kOnW/na6qkGE3M9lkTRhDHeO0cY4scKhy9Advhsc
3rYgjPq5Aq1MEfZ+wAq1DrwnZFj4cNlzZSfW0aYsfe/FpSFCpEYzViPV2/v4qkNhFEUium1ZWR44
5bAzVxyJMAvssAJ7p5jgbRIhGDfmt48iNSIoJjy94zf0wN43dI5C03EMlfdu769IOgYJdPhstzVC
cgteD8UgACOXulYx2Kc7sdq0z/64ZhbRdFuXf6bNTEAT8AZ0kARQAvXsuUfJE2Ok9wf7xEoHjhFD
twkcJeboPyNHq8RmqsH63Pa9+iSktypNqPWSmT+zKLMwKnn9rUz6mYYU5/gdPfxgHdJafSqgECH+
3EEwspxMabVu67T3DbK9rqEtrmjzQoI92GgtjDqkHXRSjq97YOOym/Qp6nBU4uW9U8xvpam2mt1t
mdk6LrIkDTAt2N2yFjQXji916OZKyzAJ/5lyyt75eYW4OZHLlU6/lSQXibn2lEsHCXX7XdCejurn
EqXf8RUPvPeE2YSQnMOk2fv5fOz0GYAUvd/qlN0T+sengu1Dd4+yPx8BSh+qvv8e6EzISZuWEd7p
QAXaQXwLdpVhqX/xkEzHIKDnbTMwL/28cx6FCSvLqn5bjCmjKSyMrgiVGb79F7eL096RukWJaj+C
8wclt6KyJYLLUAh4DRibIPKTx+OrHHqbLYpTlsTRx5d676hMHLeUUskYvWQzPszY0NRYacrOQxh4
fKFDh9TvC+2d+rpoZFMAK9/W7puTPWr9ly0eBuCpJB5/s5QgcbYo5mj6fmzYqIzv8WTab90uvwuq
5B6WAK6Z4cNpGQnrtd6JDXHoVeJN0qkgqTj29l+lLG7j2LdDRsfTP9Qwd2PgW0pZLVUT79t31tLq
xhd7/H4e2uyWZZG7WxTI/kiMQg8ugOkS4DcVNi+KYrL8DvuH44scSr+kavHr5F7s9P0M2VQDpco7
sOOeeiMR72PrnyvxTYOfNgD/5SE31dUrX3xnSA+Or33guECLOB2+GFa5wOmf/xYmGF1Wxnqgii2I
FCzJGOYgd/zXlpju8W9L2HWhObUcxdZO0Hsma+VUlHhg0/+4hr2YrasHo9F9rkGVNkD4ld+cdYjG
wpDo6v0vrkXXGATFJ4v4d+9UUkdD6GGc6ggiPhgXcypFOfg0/vl5sdev6CNntIc05ueBhICdjE9V
+w/sZ0YHUYmajjvKMnufPqYw5pkSaONWa7rwUiQDHqyhZVqWItPLf32rLNWeonehUSz/9fH/7bGX
UYKAMOtYSvuuMSYzi+T4AofChx8r7F0MYrB01DJ13AYMSnTlFqjVqASYiZ8M/9MeaS3GxSbEwnV8
3QPb7cey4ud+DmWkM62iGbdl6N1Tw2CqL+62bc3w98E4VTb//1ykY+lsC0pPxt7b4zJZD2FaNW6H
aT6lLbr7XOTL1IEOB/AzCFMGslsfZdVfD74znDj+DuxHfKsWCaZD8mXvl0gbJ5d20pDvCVrWKKVf
jt/JEz/v7G13XTZuFUzpZImgrco498SJZ3Vov2PnNaiNkvpTGP35rLwKsajdNeTIRc1wwaZ7F4b3
Oub5ifrgoSPc+m0hfe9SzBTbSuZQbAqjdA3L90NvkF30SP8i+egozmfvp3PeyJc0cZ4Jd048qIPX
aWq0okwel7mfKJdlH1SaG/KyVc/gWM16rduL4w/rQAxjab8tMT3M395nozLNvq0S3jZrYbyVGgSA
Ddbe44sc3BGm1Dmg6DgTwP5cpNISoVcji+jjQuJp69fHf//wRfzz+3vvrjsoai7hIWzBxrfO2tNW
Xb0R/Ymj7/DT+GcVfe8qasB3acsqerFU9Rn2h1PXcfA+/YqNyYy1PxqDmTnUwGPJ7qNabRd+A6An
La2/uYx/FpF7e9qzbEWlfctQyLJ86kFJe3lSzLTafDj+UA7eLpsk0DRUi9bFdOD+trNQFRaB0VD+
k9kVfdu+2oJTPL7E4fv1zxJ7cbHjlZZXxCzhIbHV+jtKZccXOHgNRKW2QQ5tUAr+eQ0KjOKsCk0e
CNEpDlMUouZihNt6fJlD18Fh7DgEayppy16oE9WYOwfFQAxAYo6C7cRtOnQVv//83pOI7dp0kpaf
9xtrIb7a27YzFsev4NAbSDTNKaURP1FV/nmjhgpL+xBmKtOHFwgWGe7Sz5kJeXyRg9dBS5u+kEGw
tp8ruC3Wb6tH96Ewj84fil06Vhsraq//YhmiZ0mFhlLhflpnx64beBpDwWyrWzphCUBrmk86nDi0
Dj10vv6kCNTAHDKun7fMiKZSBi6BLaT05CLUGLpG5qieeNsPrWIQIRvUttjH+6GhainSVAKiqa5a
Kct+/ItHwrPQpEqbjoBw77mbiSdVF0bSdtCx/DPaI7asZSr+4jWktmPqNmmpjTzi561Shk6DOumS
r2GYbKO3dIIyVI/HH/vBO/XPIvvnomZhjrQSFqmBTefFTi1P5bqH9q9BRjZ1fQzu1d57SBqQtp4t
e55FiRDsO0UBXJzqjx28DMI7KrjUcP9o7gjqfiEtwX6byby4LKQyrkCyfB+/V4dedx7F/1tkb+8W
lYywwGk9R7oLc+Ud1z9qvE2vvf7FOqiADBINynf7uxdZeAJBo6M60GLXwRJ8ESbRpwXZT9NP1tYP
XpRDR8rme8VG2NtleiWNQSmNYeviH2culosRerKbn3hlTixj7X1/I4qKlaOxjGOhUl+M8ZVn42A5
EXJNn769SjNSEuJGXn76Sfrep9Ft0zyvDe6cbw2wwFLICj1Yjw2MoY5aFXrYyGZWYKOa6sXxZzbt
4t9Wpq6ncQN1Y2rsGHwL9r6ZNbN+Uy1JlJu46eDAMBGvnjFbOWWL5O2JAH3vjfq/a5k2Hx6aZeiQ
fh4MEWcbPaZauQniaaajcB+ZI3z8ck4ssZ8COEWgSBDWCoCUawWHq3bWRLfHl9h7ZfevQt+7Y3GT
MHqq7Lhj8apLV9Axj//+qUvYC48H8L+pjrLnRqYvoYPGdPL04+M+vsrejvt1FXSVgdM6aJj+6CIa
fWrabuC4WLbWvh3DCN529dmg3zPGdNYw5+/4cocuSkNSYZt0sTnm9g5TGVuNjc7AvaE0ihsGGn5k
gMY98Wj2G/X/56p+W2bvPRqUNm9EyDIqtKNtCv0jYoBeF0r/xgx9BkWCoFpEdVbSXNHHrXDwD/QN
dh+oo4WO9+xvrtq0hbCp+PzRyOxVJ61Gy3VvlPgVxg1jCmfl8Hx8jb0D6tclG1OHlnCUsGS/PBCV
sTFUg2rfDN7NePbgQtY4EWGJXxLg/UPitzX2awStnwVGpbOGACR6M8SYbGrHOhOTmaWr9FsHLv3c
66L3nLEjoP/BTjh52lH3AcWLwEswS4m6beibu6wHnu77OuOTXWWOnvRl0FN3TisIpqtjvRV+h5m/
g8WiVXisYeghKscLIAsnXLimd+czTA77l4Kl0WcCvdr2TMLyxKUygB4CrHXrxt6diRkb1lIjFtWo
PUTFgOXAB4vW+9ucceXrTgvaJbjbcj4wBnGmqBWDSerSAoXRGteNhcuSEJzZt8DSZ0bs+Wf+oN/Q
fNRnSgr1TCtTlZ5nwRBQtcfcYrOb40ADoQoD22pNDeqWDjnPZiSy1+SYFyOQs1HI/PdKTdBeprCT
E4GzcVShQti2B/C1C7BkRylG/u7Dg6008yxxOwb9newgGcKsvcqMamf57UWUUajRA8OcRQKXSa7p
TDYcS3uZg8gobPz+eDVvTWm+lhE0a9FZHYMbA3UdOmZ2CZ3ljbv2pCX5eZHxjgAo3CQBLKpUuu/I
QK66MrKmoWZYBM0Yh6Zfa6tyzGmEjtx3JBz52jTq6W9S+3nrDfCmuPoZ5LSJtIYLUvadui7GvF62
OnAWjHPqvMqxQKSi9Bahp+mb3FYYG17KFoIWQy0dKYD5miEA0qFBrx/dlmwzPOHxtaPmnBUIVGDL
gNs3kw8gkI9hooHUlALvjarm80wiO4PijNENfickl/6GZ/RVaVXAnx7Ey6aL3FXMtJZZiEUiieH2
BIr1FAcNHvUx/c4C/Zv/83MRNt48HtXPQVjpuTFW4aZJHGUdpYpcOH5RXZtOSSWu4mqySOtXkEla
eDJ1ux44T7FSSOYQFBMfW7jPqeA5pkpZz51pJjpjSrY5Wekqqi1j6Zu8SL2haLOsqWnZANvM1QA3
W0KoGY3MqRz1IeULFt8nhgl0RjGsdd8CCLGTAV/DWL0GNdPGY8nghNHigVhRhRPSN25iG+y00ugM
mIo56yQ9Cx8Z+MKYKDF92UiA5BZ8wcRJlppfvBqTkxuSzW3SOYI/eKQOkDOqhOOL4YfR1oY+wywN
lHduju/RjFpufjzZroeROYyG9WC3wwPJcownq91VFo4hGWDkjXPcI0bApGdXhd0cB8KjYeSP88rF
UZmU8X3dchp7FR7RHDcYqJL8xLfn0KfOMDS6zI5Omrj/7ekD2ZdJy0B7X3d3UuBC4xy9qE1tG7iT
QdzTH+u03Rw/lg9FCTROaTbSPKUesRcl5OwrmI+1eyNeGTuaLv9rv74XI5S6M2ZKxq+b+JwZubWQ
zYmI9ODfz+QSU0UbiFpr+qD/Vg/636SdWY/cuBKlf5EA7ctrbrWXsryUXX4R2nZb+77r188n98x1
JlNIoTzARfsCBSiSZJAMRpw4xwfnMJrp4LleCFE2wCDwzsmwEoQsBZ86wSB5dWKRC8Bsogdh10Cg
5/Ly3kbS9Ikn/j9KN7w2JWyipfbh/bMGRxe5COCdDvCz8zGRIIgmckSe60zpv20BRDsKV6ZtKc6Z
MVngBLmSL55AjcaJBlmb59YcK2aofaRnhW7RtffCohl82tSJ38h5COHUAOI9SvO5IUGFh2ZqnmPU
q5Np/As3AzH8PzNCOBVF9DNTmXLcyXJDqCpjq1rZm0secGpBeBI0qdbb7YgFJXWhDE6LjTY8FnSr
1yvvnKUw6cSQLbzjjNpwpEnCUFs+kgeBDhx2ruIXT6sVn14zJGz8yWykKkSE0M1Dmd426Juy+ilN
3Y5U+nV3XnQCQ6GXA6waW0hw57kopVrJ4LhwV+TRkVBLku6um1gcDNNmgcRTFJJG5ztG9YOgKOVZ
MiJG4kb9GkNIb+cRHH1rRdF5ocUQkzYROt3IrlHanQd7ct6Y3RgAQvIdV8s/pfI+hoNFUh+b/lci
ffUHmF7WHGLN4Dz0E4MjjxS/DDEYavEh7nOouN6CaNoG5rOa11snfw2DlezeorOfjFHYtWZva30F
46Rb6uk2hupbTl/RIoZpLUXeKl7x+EX3oBgF6InKIek4YYBmpMusn+eOHRFu9MmnFViGQ+4vPITC
pKxZlPZIh59bie1J09LQc1wZtpJhMjZl8c13oEBZfbEu3UjzfYQf0k+oysKdp0hdLGkylgpAp6q9
D2H3vD4WsYD4+y0FslC1AL2THxedUPZjr9f83nQNKX2SuuhLpWvwpOqoZpufKlQCpsn5YvBvEEw/
40FaOzsWlgxgjaJwKYBwBNN+PplS3PuGEiI4VFmpvisVeCLDMVH2ptUp++tjXdjZmAK3jL4noKuL
7CaBYpuHsemacEsNtzBFEs2atzOpyF8YYkgGbXo0boiBRGI6JTS+FSJKEPGb9LDLCad8pYYv/VSu
XPCL88fsOTSazW1ugst7hoSMxdiYLnHlNiGe0CX5KTdBcVwf04Ir0ktDvs6eW1EuWg/lYoxAzXmm
OzoZHcBpiJAF0dJKCLm4RBzslE9UuvYMweF7uYzrfFRNt4a5cxZXk2g7d6QfPXJC18ezNG+UexVQ
2wr+IN4k7UgK2rYC0/UjlVzF1G00zddRWLCUFW8AMo4PCwc9O0wDz0Wzo32xxzQHIfvQ6A23sr38
Bb6YnBRChLzM4EH9ByFhZT9rQVZv9NxXX2rL+WGNDSzx/WS9hnE8lNBnoMaO3hQ1Pod27CaZIVNh
mKBfredwnMutvJdrGB5juvy3gGog1KO/2oPFp1R2hp4bO9WEz6zUvW7TKZX27JD/eS6sUt3YJaQO
puKjFh7I0R2S0bA+NYgSGZRmDqrEL0lrdK11o6vp25eHHyhRRbTHESCrXtDCHAsQvylQW5Dt0Th4
ahO4Xt7E+7Fv/P3oSKjOwfQMD/nUbX3ZMD44Em0QjeqrcH5IcJuh35i8zYHXVktb9Un1SnnDux3Z
Y3Rn4SyfggcPiaSvjarw7KVATJMtbKxDTgDgG5H90Ice2vKl7OQPWW6kj5rTGZ+5CMIX9H6yHwns
vAcOmOFeG9F5oFQGx0MYhLjXOD7qahfeJWZD9+5gm4de62G+twvvk6RX00MQ1wkV1R7KcXrJ94ZW
WqQqSMio4zg9o9IQ74xuiCEW6pEB7vruBZQ9gLMxqW8SWqsOnpJ5uwHn2PWSBh15qJOPGyDOjGvE
MIpS0w5RU47bTm9mSt9x/l4AX6NqDt/6oQjp+vLtLfFveJ8jlPFkeZn1cZSj4cYc6M0uSZ7eUfRn
+BVHwFCH7Y1RoApf85zpYFAz4t0wdcpnvZe9lft2vukuHJsCIQ8m2t/YseeHd2HBbNc1puEGLcSN
yWcDHrIu8zYeXJZF/71NnJVdu7iTTgwKEYwWGLok2YbhwpBfpW8UdjLvGeSgob3YYb6JyUK9/5gA
OPu/EQrxC17l262EwXS69bsdWRDDPFw3sXTmGRRBeNTw1qOh4XwSwzIom1b3LLf/NTgvQJw3HTQv
cbdiZunAM3g2gXagsYv1OjcT+6o2DeZguZ32U/FgMJzo3IJX7/pgxF7hOZ5wjBl7p851HUN0iUFt
50Ivord+aRYQLcJ+mbY5FC2D+mNoW/0BWlntS6KbqFwj4rL1Ssi6kirKDlNsFeiwpsFz0I/Gp+u/
a3H0JrVNAJQOZ7BwTSJRoiaDxyQD1cxlJJQg44Es5S+MAINWyU2bEDPM3nsSXxexkWRDzNhrpaq3
vawmt1Q7oz2dPeFfmAKCI9ssJCUGMT0ttYkU+XVnuIX5b4vWdINK8b/XR7N045+aECKzokgabeAc
dY3H2k42Idxg1w3MHndxehiMQKMur140kvWoA4ByTgw3svx/Oz9tofSHwt6IofBSy/GrFq3xGuhL
YzKg/SDiJNFzie4nVx8H02S7dpOHL22JyGWs1Klr12m0nRx91s/ELZB/hNcN+Q+4jqMOUu4OqdjB
zp8SNYTlK8zDgz/W8pMx0zzlNOjuFeRvDinNdndjkCrkogftNgkmAx6cItj5ZDxv84LPt7ljPvhm
bd4YyZjcKEUefIBUtdibA3eeP3X5Xk5BLRPt68Pe1Pvg4A8ZV0ekO89NNKR3WggbrC4P+h7NMvmg
ki/d9uih73J2/f37V+hkukTEgTmo2ph4iu1auQ/zpEGq14RhxzYpDGv5AQGVtQN+cZ86qkLHE8Hm
RV9E7TixlEia7UqW/kTbxWsdNp96LV3rAVqzI7zhqJXFKU8324Wrewwh2kw/TmGw4uBrRoTzQHUS
O8yImt26eFWTh9qI9gWsZtfXaNGl/8yYiN22aAtD8oqR+OVri4q5EtQrwxCxwP+d6ScmhJOg1JUx
IbRlsuBgM8LsU2KihavXz7bUopWGHikjLSky6LfJgJDl9QEu3o8OVxdN8BromnmWT07V2lOjsYTS
1G3NB6lAnDaqdzQG7luKAtctLT2GHTiHeCSSnKXTVLwlAMvGidTbrhx7Oy8r7w0CZycqDmbgfCTJ
uau16Btdqs+NbXGBhnfX7S/5y4zo4ieAHf7vHXEy0kZG3K9IknkptzNzFHW4D39jARkH6CAQUhVj
janMFCuTCtttFHDbMyfYB38aV6ZxySMJMkyyI3SvXHAKyB7YUMsjf1ohQt4dGn9lmhR14eI4NSBs
XkNyispuRstt2psQD0xtOOR1aN1gHXRue9jIWuPJ7G9Q5pXNv0jfzvQd/xudsKk9Leh6X2Z0NcR4
w2/izm2c/4O61RahvN1frNcfYyKR1NTIoaqMMsbq9HEyqKc3xc5CLuW6mcUdTpEARcu58HHR6lpC
Lt2pQWS50RC7ZTk+2AUgj4picRrI4OY07Ws2Jq9N5f2IVPvndevqUiAw5xVgM5hrFOIODyzZqw0l
t1yqdyX1tZTXZtmPyV0fdWgslHQRB1ZlfKwbdB7hD433QRUrB9WjK1cqpB81oLUt8B1awX0vuLUS
R74xKtmBmVZp9kZbNAdL68t9FvN2LWX5NbCsBvgU2IQwIFNY2yM853AOr3HJ/C6viCEO2Fy4V+gg
ow1POFAyu5Z1A2uuimzJ2P7ympDirop0IrQNE3zvqnwLKBIF11E2DzQT59tJH5GumaT+RZEIIHMr
bD+rdiD/SiZLehv7LjzEcoOS7MTr96tPlMNBYcr3wZCPblv7/S7ULRQAVFputqHtVU+6TW+XnaAK
34b5h0IqNVB3VbtLzLF8daoVRNxvLLA4ZuBptgEPALkvEfLkN40BLUztuE5evXhh9N0ypNcygQxd
f61C6zkhN2U1sasqoDcgipXtxi3KFLRKuFGkylU97SsS7Uc1mXaAuL72NoTchoS4AaFYqZePhaR+
gdIbHZG1qGDp5IJ3DiT13KSElvT5VWOaTRtROHZcaYSj84go73VPX3wdwQwy44/J+1+U4+RCKRo1
YG7QYqoU4raNrt/x9o/1j/Aal2/wgRakd8ItmYapWcGiLY3u1Pj895PrhRNzrAqtcdwon8rvTgn3
ehnZa1DYJSt4LCvDbT2Th5xbGaKmnqrIoXo2E24Z7d7UVpKEaxaEcYSNTguwwlsOPl/4YtodMICV
59WiCWCd+LEy56aFQ77VIeBPPNVyPcQAFGm8x+RxxRfm8pu4T6Cq+n82xCdc0StqBcea5eatdJ84
drPhNfC9Lvk/RZe5uoLy/CDdZ+gVTEH4dt36YqhxYlwI6fRGd9KoY4AD1L5JyJMHdAV9QyuhwFLs
djrG+SY/cbmpROJJSRgjxW3kBazmOS+BCK2EwIv3B6lpshq8Vi64/qw64M1QZkSIr/lU7BCmBnqr
ITgRfbg+a8tu8cfQPNyT4USFYXZtn9ruhD49Ob61Hve17wvnT1CZdRc2fP9rO6K0xCn+/t8/94+S
/5gpaS6KBfZEq1Wc265SweOfOs1zI/1FDQ6ZV1hayOITaIroWkUfAo2ikuVC2i2nH5Dqzf5iFciy
UOVTZ7yB2MohFYEfmJ1GUBSpGxNZoY3UqWueu7QUVMQo8vESuGxLqMuW8jlADrfuYKfWmoNj7v5i
MWA+tKl2UP0Se87UOAiR1XJ4Vfn5Qav/8Xx7ZbmXdt8cgJNeIeVF+/q5u8ol8KMyD9BhR/QcFtLS
y5CevS+MZKXKuzhZfwz9Di9P9gVAQSnuGqq8o//EA2Mz9v/+xVxR0FXpRCXDKFZrSkdGKy+PHdei
a1PzPej/rJW7eXEM4PhJT0JicYFecmpz9BUD+boADWN0pOXx11+M4cSAer4aMbKiSeXzuCzSLRDL
cuUQXDrR5+wuhWJK02COzz+PuGkfpx6pLXJQnvTTNuFZvrk+gqVzFsYneEHhTWEk8084WWYPiifF
TD1MlHBTB0EQb+3JqbdkUtAda63i1lJjZeW2X3Rim6iM9wngMvHMahMVfp+A5EOlveawDnfGQ949
5GvLP78ZT25j9qFska1mI86sgbqYIO7yRImlFlYhGjq+p0r4BKIfDSgrVxCGlsZNIWvSoczS79en
VPC6C7Pz30+mdPSLnuxuQCuygQpqGexXCcEUwTH+MzGTuM1BuUm189yE5YStE6QIXBSp1yPRpHk7
R46nXRna2p1WN0irlZbyMFT59BTOetyJBcP0kEnpnl6W8k4Gc3zj+Fn70KNMvXJyLP+4eVnBcusk
DM5/nDF5eZDpTHvUPwRfW+QCg/31GV60oKpE3ByBygVkCKmGzg5D+kwU4KExaF3kY2eBietWBC/9
PcmmbM81eGXGDwpRbx9EaZQGTHIXQQte9g9p36MEZm2qcAWavjSeU0uCxwSBWSoxGqjH3pv+larU
HdIBvG0Yrnjm0obg/qYxluS87IhtJX3oT/RpwUiWSdLTgNh2NHmItfiffCme9U+jL7Icrrwdl2Zx
XiRI8mSSLGIbnV92gWdX03RMPDfXX+xERscA2fSVxRITSL9X68SOmNeWnTFSq5E+TRT6dnmIOGUJ
An+QNnL8aiUPGro8KmI8SKsk8h0vtt11Z1ma2lPzQvCdjiUaxiotjxlw43FbzYonKDKCjt8gC/UX
tsAP0dsP4vQipRmCHgjNVqV9Hso+Shcp/GGumb71bX0joz3R0sZw3eJ80Ygn6ZymVUwNjmqaNM63
tB2FVu74LCJt10gWSNL0qJU+es1aU+wTR0s3aGpXm9HKozvFmOz31aT/W1vuJhJKFCKJ1c/Na0nm
c4UxuRUK7GjwAWrYTOqnUNEJ4Y7KWrO6cCfO5ohB4WCABBYIrNgAWNkhwvUePOaG9EJnfzoeiupB
BbwnrwRzC/ue5lh6MuFAJH8rduVljpVwgIcynNxPIfJdnvkzN1b238JtBDwKRyFNAAmhPu/Pk9uo
lpUxHq1WPubTJ286GP3ddddY/D4QmLndl25yMdFX5H4K1LlUjrWzpdJXrgW8a98Xfj/S8VxTWqLQ
5RRR2BtA5q2swqIFE1pU4Kdk9EQMmQz5QZqMmnyU6T9QdxPCC++fIkBJNHSpXIkXR2CBTmOaUgY5
2k9jROvNKuBuyWHRCeTTxAMoCAj7o7EDWwusDuYlrx7voAxxyKH6h7Qrfwx19lFqx931ES0c6jxx
IEOf+brmjoRzp2qzWM6kmel/AvZEf9ErQq7d2ptw2QhYScuRYbISuRy02FMiawjkYxb3Mdonxj2n
LCKHKEybWnrzFyPiiUAKj9140SZtZpR4oTuXj3YGYKONPvq+rGykNHLl1v503dbCXfH7OfL/bM1/
P9mSUdKnia7H8jFJvnFdjK2rhp9b59WkZ9GyhxXvWzpkyFODI6RAdNkuoFmZbVUWrTBdCXunqtK3
SD87cjnXB7W0i+D9QplBVmhOEWMLNfZ0CkQ1F6DWbOOk3obvS3X+PpWpY4DyZBCcY4KTV75uZHJh
zrcegtgIOq3hXJZH8MeAcNJo5gRNYaNNR708mP198+/1CVpaB8o+nDBMEcBfIZwcqp66rgdfVvQ2
yve2dkS297qFxQEY3Fo4FhVPMfvgWH0w0Wo7wY72s0B3HEmt6wYuzxloozX8CFod/hXPekX1kgju
cgs6uQgxb9d3voaouUq5g2T8++lzMQbfti7rcHtfHMt5NhagiEcQt8p9+BB6Ky0ul5N1/nlhE4Y9
wLIp4/PZI71nCC1fnyqx/MbsQLbKcT+LAsC2Jd4quWRHmtE3hiuX6q6aXPq3ds3kg/qA92bGhUoP
UhXscmONt3FpYKeGhYH1kk8nqgky1Ucv0gBl6K+VSy89maHBDEpBncDigq6xc+Amn2KGpoQfytYt
YQeN197uxuUhOffyz00bpNI4t4SAOp8o6UfEwC5sP+zHSJ2Fu+S4fO4zyb4P2jD6YiaKtk3z9MM0
VNIXMm/RR/SN8p9yNWT3hdzoNx374cUKE/suTvrpQ2Zq450q6eNbK7X2je5I2b3v9/Jj6+XAXgoN
glxDL/R9phRWtBlCtbkl+qjH3UDz09HoreQ5VAJzD0MkoY5q6m95ikZh0kXFPops5Us8DdKXQZ2U
RzOMwAapRYGuMbwV+7b1HASsSeR+TOIQWfW5CAvlS/NYw4n0NOrD9HGInI9N3vzqk1Db99x23aPp
Vf6xGkf/LTOV5FFOi87b+UqLWnpPZvkbqRRpd911L5eX7oQ5yga8Dye4mFwYp2kyYk9tXUnZKcVu
TA6DubI7Lg8SBAosWC+gbZif1/PfT25AQ08Hvbfjxp3BpTGKn1tItBr9ZZVI4fLhcm5I2AxVl0gO
5dbGDWMVPfGDAW55aLZTgSx8itC1+mq/s1uejX9uUoiNJACYaW1gMo2q8jANRrzXtQFSgrRtV2Lv
y9HNdBc6xIiE9hTmhCslA0Tjd42DlKXWjTvaVwt3pItlmzqZulMMr9taUxDvusFPb/06Vv+57iiX
Jw3mIfvgTiO84NY/X8XJCaWp5HHjqqgMyupOj6X9+y3MB828/3UAQLOrnvhJzPvM96dSd4tAezGi
7HFuub1uYuGg5ifOT1ugSNDEiQ05Ha1uXtkYmhtINZJvhozQqh440UHpGuPBiHv0hIJSfYv1ONgZ
Xs/2s421np3LPTfn8mQCKMrr+kVAbWYprOQpmOTQd5PgYIW39Rrs+XK1zkyICRKt9qosKDDhHNr4
kAaH6/N4uaXnzwP0gOXNIdUubOk87yV1aH3TleX+EEq3U/lvAaJB91B+X0MjLc/WH1vCrs4NPY5R
MiU0yO41z9/78r+Ft7YkC/MFuykSKlDZzKwUwgXE9zOtJLB2le5Q7I01PYzL1w2PTYKo2cTcmKie
u7blFxDy+OAwleFjS2ahNGp40W/1tVzp0jBoreRhqNoEIyInTx2Ffikp1EBC+Vv3kNlfry/70jAY
B51mPEDBhQnLDnnWXLtzTKQtJdtN4tL/Fhml9GmiffjZ6ORkJRX0mxb3PBUFjG6OrtgtYKTFVJTX
tn43JVXmxo6KdIll/MbJktDctigA7+2xiD77ARKGqURI2pBVguo76e6yHJzrTeiM9qHNs3/tLC7h
5kiGl2r0+ru2iMzt2EC5QEN6++n6HF0ugckjmYcsqSSo1MWXi6wEod4pREqenm+m6Eu6hoG+XIRz
A/PfT47J1K+GqUrq1kXWO92lcHpS25CDl7Frx8fY09b6Di7tzYcy9WDIUGcSNuGK8xOlQYV1ohs4
38hGt7HoX7p/Py8lbXZEgCQceVFeUDkGDoFaoPQR9UHkdyHpjsCMXV+Yy3NkNkHalgfTwnuGbuDI
osYVubHf0Gj3yUR9Qn0/sx9GeFVSOkdR60KtLvD9cdDlLHa1FLIVK2Vp2k0//Lo+lEsfA41moPsE
n/6cvxTuYoBiHIpanrhjuM1fxnB3/fOXkcb552fzJx4WKU0f9Aaf94y3KdxLzSMqvy9lcxOh/L1G
6rQ0For0FO8QreBeFs6UaBitUR5wLzVLnix7k+T9SsHl0oJBtZPSFLSOGmA84Wynn8SKaBeo3QJq
Hekmz2+vT9flZcj3SVPQXqnPmHdhg4S6jAK9FtWuomf1zVSimwxMzH7Siiy6g0Cseky0fPxy3eji
oFh86mK8Ii56YQO9UOukKWu3+Yl+e/T5+tcv98o8pD9fF+5cuQd8YwVV7cbqTdt1G7O5a9ZIoJZG
QCQ7x0DA9fjvuZfBLlSW0RTX7rCBf28TaWtCA8sG6EqmqkeQJRaeNZ/1UHTWfayex/DZWiX0/n2d
nl9PbEKiSQDfvJzAfZ8PQWnVIPZtX3UbbO1jMyl30VR0zsaeSFo+VKkfPJEIyreI1aJ+7GWRBrt8
L0MbZccqWI7AKb8FyC5sjSoMdvEIB6wtjyQMyrYqbglCiyclGRs0H0r/NpP04aDAQf0h5oTb2rQO
30Is5T1ErQ1kWteidBeYAwI2ilRjCOx7vnOqJL2NUwQCCmdqP9rjqG3iVoE5p4IgJd8iRTncTm08
3bzbg9BH5PqjWqDApipsClLTtVbRKebqxmEq7sfpMIaH6yYW1hcTpAu4nYiixZNjChVHT2pTc6Pu
Jg92VIevf//yGKTiDJpkbqo3yOgLQyiTHrilYnVu7qXMF2dLGG+SaUAguWkDCwauQPtKEdK+yYaW
hEXueN3d9Z+w9F6Zc3tklIi3eRoJHiY3loRchdS7kR6j79fKyV6qa1S6pirOt9UojzvVIbNkB077
sU0BIvme1az1VSwcB2e/Qgg5DNSt1FKOB3eq7iTn4GuP2hpybskE5UZUi7j/uQeEyY6guwu7GhOj
fKch3F1L9z468den8zKUmWUe/2dELMEVUeyPKiByV35xPMLFW2vapsXKdbDglmdGhOtGNVqpH2j6
diVnE1UbhMeuD2Lt+8JbwqQpu1bjbHBt+VsaHrVkzcDCfYZCD9JOdATj+uK5GXjN5Ci93LgKIYa1
Vae4+koGtf4R6oX2T+HZE0LpIdRm18d16QFnmSgR7KZNfRCEjda6Q6+2W8f3ATlazx4AkxVDC+OD
R5pbhwfMnNQUXC2gwTMpIK1wR9paYfevnHaX+/vaoStvf31MC2uFKa43ZJhnkeR5zCeRVF3psNJD
xO5qJg3qL6tqX7+bw4QbCAkTm8z5rPHAap0biNImD4qsUtxKjtP7ACXHO6giFdczG2XflE01bNI8
bJ/ClIqaMeTybd315n002mAmICug20zxD0E8WAcE25sDrZDa85CO1T7Op+DT0DTZYxr02c/r8zJP
8fnPnhPKsIbgZUgPiMUL24YsL44bHkmfvc8whtjjTbzVs62W3VT9u3P/hP2zyKuD+JR80ZwSDhWZ
KytW3bx5jMqbwNldH8vloTI/K8CyklXiwhATYygbprlFOOb29WMUHRyLl+Zh/H7dyKUjzUbI0jJl
Ds4rHipSF5A2ClQ3UCH93LRrd93a94VDJayKvq7NOZIZP1YKnJjvryadD0B4sjSdEmUptIEu6W75
2FdNDdC0sjPytPZQb+q6m54yRS5XYv+FQ4WnBcQGOnH5JaG7lCv+lHGzcq3cojSYqjsrWukDWDEh
Xiq1L+e1YXqKGyPfjQoYe+r9iok8KP+MwhJWf6zTJnNSTGjDQ/yti+6q+P1ODCKCBk1o3BViHmF5
nDqYRqvKJreLE2Xnh/acWKg3DV06TbxG5b8wYxBHgxakPEqQKaaROsNsozIYJ9cphoesym8bmsc2
5FLef5MBgCNTRTKMx9kF6rg1aj/zqnpy43DY29PnWqYBeixpDao3Y7GWQ7y8VzjkIYIgwUce4yLk
BfY2hDHKhEcPdkwTtrFa+5mPcBTlb0aurVxil3N4ZkxM8HYt3TlpibF2+mYmd3neIU/x/2lDcLtp
zAbYS6UcBOFTkt3q/cdA+3L9XFsbhnDupImUATthGJV0kIw7Gpxonnq9buPybDufKsG3Ja3PepSC
iyOdgzu/+IUHrITpl1cA5z8pV9KucGZcOPSkdhCXcc8eLThkN6MR3Mah+SUOg48tdAQrq7IwnDNj
wtvcVLR0zMsyPFYBhKWwVz8ao3Zzfcrmb5zfzwzIoNQzv93mx/N5WNG1XRj6oRUcyTDm9rGrqcds
W/LW9cvof75ua2ny6Ajgd0M6Da37vK1OYqQ2Q+uyZChHQOsbNQa9vKkKlFLXjrileZuPgZlVlbSD
CPTTO7SH9aoLj41299HwVqL+BUeG+uXP1wVH7iDXChuFr2fK+DLa4zOceq45QeDzF7NFDwWJTAMg
oXjblBrMwUGrhMc0pYL84Cd3UQZtUbYSNC2cZbMezf/MCFvfr22rdmoZjy7fQBfIE3wBSEUnNK+a
ytrKLM/dH2PC3BU53NmSyZjiztx5nr8hcUI374frM7e8/tShwbKBmBH9LK2tyCdGCY96atTfK7LE
d3LfpH9hRZsbEEAsQB4vPthDuNwD3fDCo0GlZ9g61tf3j+L0+/NuOtktRZXFlR+E0TFP0g+9Gd1a
hbqy9kvLcWpC2JByrg3gFxmCn97J0W0h34T5iokl9wLWRcEI0AF9IcKRDOTATtOMFS9UcxPK9032
MFNOpbq6meK1xP/Swp8am/9+MmW2ISlyFuLLstnvxtzejj+ur8nyhP0Zzfz3EwOAtKzeD1X2ZNzt
HHrD0yLa5epa8XppHPTuUH4jdqITRDCj0omJWlwbHL378e29VJU8TkEXnHxdcCxVhlAnTrrgqEn6
5rko12LYpSU//b7gVc2UorHj8OvDNoJffq/m32L5n85314K+pdU4NSTcj5OepXYxG3J76Yd9kJJ/
rq/22jIId2MkZRZoH76faZuy25r7659fmidyfaTFwd5fxqxB32l2LSXBUUFKqyvrbVZbm16Jt1PJ
pbgGKlmaLMqJAHO4jwhhBJ+ys8AZijEIjnrzqMgfNKW/4YZeKeMu3PCkJuA/xXVhxRajiaxpBi3T
R/8oecVHeag/K0V2a6bGY+hpayk+YUBE33OTFKo0VMFt54K+zBjjKo0HDwS891GR77Vh10krV/Ca
CWGn1Dl4X0QbAPLnb36okeSj1cRcYw4R3Oy/gcxvvvl/9AQKRyR0UpmZ1iqAaOut3rXyihcLbvbf
5/EyDhPHoIQoXPC2149eMbXKUaurfdY+joZBP/Hn3PzHTuKbd7n0b1v0IP3Gl+EAYpKq1PWhRS9K
ObbKW2dXe2+ado7+rQLG1FBUvm5saXWQWJoxEDPPtHjNT3lvhGEqy8dwiOjGk7geB1PvXFlthsN1
U4oQJv83MAM7Bm2ndKcJu6eWkK+SSaodERI41DWoixeaqw52XDwmVbLR+noTQhHp2a9Tv89Sb6OT
Wukfm+yHjJ7CaMIcsXZJKMJm+7+/yWIK5iOdePr8MuLoG7NKq+XjpN94jbXN57RBa25rudjY/U0L
/xnHAE10/xj6XVy+xB5COjoZXam6KZJ2f32KfiemTl4S//0cAnuyrcBeIEs4/zm1lXkxbWBzyqd7
GL1kl+bfpSx6MVs4QfJNaj0O5VOYf5+CdINOKGAsKJnbn57m3LdtsZEqf58Av1TM6cmula1f9yuH
0/Ii0o8zq41RSxJTa3WcIWWFHPCxjF4dO9hACkqduzJ+JoOyBTW87XP/Dtxn2vW7ukCEore2VWJu
+9FHTEQ5eO2w05R3U0nRIsRWQdwbVgSyx0LQ4lV2P3ipDZC/rscPjq/3D0XWQRmajf3KGi14MfpW
Bu2bhMU8j4QlivxOMqqaJSoQSXm0K4CMzFN3V8p+u2s1A76RNIBxqnaklebRBV+FaWTGXJF6gnZR
uEoNNTaUCNDJsbdpxemHmyiq73p5K01rKOaL09RgK1IjxB/hBAC2du6GmRJHekG2/BjaD+r48Ou6
l1+Mg6/P/YB4OEnmi1t0nCS4WWOlOQa5ATq+jQPkQ8KBdHau34SxFK3M2/xrzzaVYG/+PScBZ92X
Ut07fXPsQ2mreDHsQGn4BUDA2iUk1h+hAGVkMIKC/KSV4YLvpi6NWJ+coT2aTeVsRjsbb0KV1koj
guKszP0P9ahnN4URP1mxPmzlbEpXvHNxbjWck99CjCKe57mDeJmGcs9RGR5rnS6d6GHKP9f5ClPi
koNYJ2aEqNEarKZTB8xoGZyPCM6E0dt1J1lYNJ6DbDPDIINPiCAsmqklhaJM1RGY7msWKM5GsRL7
Bcpl/ctfWAIWwoXLO4GWqnNLdmrK6L1mFWLI5WuVdJ8Uefygeu33d5sh38WT2STggXBJGFBFcb4y
M6M8jkj/5O1LQhpyTfFgYVlObfz2zxNPTwLFQjQEG4p0X/soDME39RejQDyH2BQgPHf5+WSlsYKi
S+kVxzq0esgJ0m5fKEnyDBWDtbtuasGVORsse27mJTsgegDipSgV5kV1LO39ZN8ZE8W42yH5m2UB
iQQvic3SiKufekUhl2ZUHZVqzBDrUsK2Qj5JsQ+Z6qw1sy8MictpVo6ZUeEX5A4eOHciHIaUdPfN
eDRiJOb9eGt4a7noBUeYCSTJeZGWAgsq+PTUgsaQ1Lw60pY63MUOBOBTGtprznBxFxqk8AH10KbA
Rr0ANpdQjA+9OeXHksAUjMWWf7JkYzTqBtbvsuKk1e685NC0xTaYNrkJ1mZTxRvdvkGU0BnvS4mm
wmwLNaNqR9tS3ZvBnprLRglRW+tuouSTnvMh+4gsFUoXMMZ3uzq8V4NfhqduVfyu+2BrD2H4bx3t
mvzBsF4Ca+fp29bZxLp302fFtmbs+iElXS55GzMudyVSboGzZ6W3HSrumrYG0rs8u4CywhhCTyuY
eE6W802ieJ0VD3KfHv2o25ndW9nfD4G3MvmXvnRmRNzrhg11pqxO6XHMoNKSykPuxId6DB4KR769
vhPn33t+gZ6bEja9R79RXrdKenRi8vX5B+juUJf9Ct3fVpbCTTW+1eo7W7W4vs5tqudzGBSaKpmJ
mh4DbQux10Z6L5TyPwtzrxZCIHMlQhjV5BRlbSP4d8x/VQ/JSiX1cgPy808+Lvz8qLEzOx75eKw+
jMqu8z5cX5LF1T/5vvBuSWRviOuQJaHhq/w0mrdpdKuvYXMW/RgyKB1uAf77+y1wcp34piP5Rq2l
x8i696tHfMtck7lamCdCJpLZxow0hkPxfJnrzMlidDtTyhn7aNOtafsuf54sNrI1YHNEtEEV5WB3
pRjPjQ5dybNprbw0H6TC1uD3/zEw/4CTKUrVrmu1PE2PiWoehkTZdmlwi0bmjWJ6j+O4li9fiDAh
i6ar/De7JkG6cLAHYWv+H9KubDlWXFv+0CVCzPDKWJPt8jy8EJ42SIAQCBDw9TerH+62yxWu6L6P
3adPyULS0tLKXJnAz+d6b8LbbD15KPxvKN2Uzk27bOe7Ug9/32en5gei8eFpDDGqHxktyRpPsWnC
/MpsO/n0aVH8UaclnMLqkQTU6a9/H/CnKDHuka8jHn1R9GRLvykJdoTftMhfqwhvg6u8mWPZ9Ckd
4To52UHvi2Rx7E/aLc9n/oDD0TleUsB54KRDQwxiF0dxoSks6WlyrPf26O5RiomtPkNpsUzcyQcL
qHlokC5AapShK4qEpCtjketXTfOvFa4OHwLvRdysKJb/uEWGARpdi0GqvQ6Y12r32jiFvDvX2X1y
gdH7gkfewSz4uOIw5RrzhedW+x4d9hkYM+ym4E5oehBk7s81wp8cDA8jlE9NH32UR5+WUFNb6pHV
e/SouKNE5f+y1ElKCg1d93Py+0KeCJEQSETf2j+2Nz8JBqWj6kbi7OvVi+HfZHm6lImYztyNJ2Lk
11GOmQV5gwdX72BKhY1sp8iDmb5A4f7MZX9iFAPlxwOBF3jcD5IhZMdwPGuX73P+OLWPZX1fGve/
f64TofLbEEfnji6WW+rK5vuBrD4NP/3//fphgl/iZD8vdUY6TICbDzWW3GrPlU1PLPe3v//oJkEm
2uhVc/hE6nUZL3tSp2Z90MY41zV2bqDDJv8ylbbrugn3Gd/bcBaFIY+26sp1fU711T63HkdPbIgc
m0vJMYyzDGFZfmgZ8i4/RMk+dqs3t6Uoblmhp9qUO1Xg1Cm47eHSXPmDFlbG40jQEL0EjrbTZQqr
joA1z3hShWqEVbFfrnjZI1vfekYbTPKz4mujTgyYDyz6nKD3G2oYn7NHA14+Mt8PCm3FDR47PIJ2
WpTPJGK0SD37g4wPJZpCS3Yzk7epgEBlkVrjGFvdhd2ci1UnPsmh6+XQ1nvQ7DguS5XDBJWFmos9
raqVJ/JwsP79w8k4FBKhambgsY4n1PfFbeyZCwfvsr2hT6Hy5mDy499Pwomj/G2Eo8wwn/CuRdu1
2Df63ZildHq0/2Vr8CGz/TbEUXI49CP0BbtK7HXvzTB2HY9+n8KJE/Dt949Cxdh3RJASv6/IRaXS
3FujYQFtYr+P8vNx+X0WRyEDzRLDZBlYCjRab6VHgsqI8yxF9gP8aNO5/plIfuJyQmnVJrDhQInm
h6iGXpJKI4bR7G1Ww28cNscNhJViBoOn0TwnrHRyFxx6XKFtd+i4OdpnNuo0Vq+yZg8dh1iDQ6Sb
PcEL6N9HXaiRHAwVD6w+kGC+7+bZMPECzYXYDyDzukHvndkIJ2fx5fePZtGBmFjNdiP28K+GmkQH
EPGchtbJVTmguyZ6HfGaPgrrUPkcXa81sNdqNKAON9R4qNpYiQsxv/6+305O5stIR3EdoguK0UzH
fkOko+6QtsPW9D9+H+TkpgZTDA+qQ1Z3jDdpTJYWyRx8MSc4wEzLiuuBoR4tINbn2qgPx/AokYWG
7N+xjo5pBpVorazw6WQPrQ5JEpc3179P5/Q3+zvE4X//chd6Hcj0i8R0XDYGWpZ6QHym8Yy60alB
DnQRkMWRxWE3fx+kbHIGbTBf7OtluRihcw2Fz3hu/TM17ZPDoAkV9TkAyNCB/D4MdEoyzyppu8fy
BBBCD2pVxUL7/P2LnVqUA0INF0YgSD86d1yY0Ns9Wt/2c4VkMTPpg+1Od7+PcWqTIUAfPKawzX7Y
oePfF4LCn36f2RBZj1QdQ4YGSjHjcuX9S+mpf+6ag64ScGr08v6gQnuYhlWzst0LcWVqT6I4871O
3TVff/9oEy8FM7QlY+1+klrkjVudPVskydz/8DTBl/o7j8Pu+LKTIVHZkIzgm9m3pYoEnBsbYJXr
5dzanIpnNhofYBdwUKU7fgK12TjX+VxgPoy/4q25o1UWOTkHAG1sfTSR/L4VTn4+uJwcyCp4O/zI
Z0RRwCAG0yLdGyfvOmlQQ71aABv/Ps6PLQcdejQNIGECIvqTyNf2FnKSVlT7Rfd2LmIaQbk+q25V
NqRFpW3ZWfOKf15W38IbNBsOCp+EgBd/sM/6vmJLVols1Ee+L2S3s+EaKiHeJiRQchCXxfiMNoMd
GFw4AdcQrNwJx9y6DB6gabXUqQSfphhv5jYlZIkMnPQa3JROQDrIzi/rzo8YRHNbGCrzAirCggYL
nCoVGj1KCFJ40/NQfygdeq2A8RZ8V4gqjXk8wDhO0y/y8lKXNBzmR5f6kPm4g9JrnLVXQ87XwrJv
9Emufv/8P2LX4VsAT0DJAEp2P06hzEev9SBavHchrKQyEVh+H4ziz++j/Ihdh1HQ6IYMCekEsO/v
X9wZZEZHi/F9Z75Tr4hBEjnzzv1JgDga4ig7lkOOSDNQvjfM0olQh/njVLJIPGlZaMHth4gWfZ94
pFYPKAe5q8y0ZFJXnh3RZShS15MdBKlgMYJ+VwGxH0vEtAUNF1oG0OD0sjkipfJj0jjnqMYnlwBd
MxDURqKCSPL947gmyOuZyFApa6/Aaw0MeaHsfyn8BgNErIBvQvMHfGYTym/fBylQqIHEHed7ebgB
Fcy6yuT3NT45jS8jHALKlzhYWx1dSNvxfTO9duTNsN8J9CV+H+PQvIafOTq82Ec4t2gDgyLfcWG2
8oZ5EU5R7ZuiLcKhpB+WU+/I4t1O1H9txyxZjOWPILDUKlDxo/M2G9rVQPN4nCCma76rGn1dvAln
CfFZp0sKIhPDVQk7UIjsoUq7ma1NYKDCzVJIC8Qz6aIW4ry2P4QO9AUr4YTWbIQOe1DCS7zJXE/N
svMnkur1iw5dLyHsHfZY2OpmTCWNpI1IwCE2VgcDc8D/qtYkK8NJWRGpbKij6Xu/hRNRY71L9WAX
UzANbVCDe8p8gqa9JpWej2cfNChkCfNDmMbaMll0Fk0evFanA2PgIKN0PekmtulHYzbIEY3QM4YE
ij6B7+67oYgcH22ynQgaCNBnVhuNpE2otIJGPAjyoev9pnJWi42agKn9cXUe2/ChZ6QMZHar4b/r
5XtfDCDjWNeg6Ie0KB5VxmIH04F42jY3DOBxPFYeXkFDEVqZmUp/jpeFPDYaC+12hqZyF3rjyzzD
5tvUI2NpLnpDi638os/pdq7K96IC7Rb12qkj8Sx55MAL2dGMi4UZe4gc3HOrCrKxfDAafuXNQ9D3
IBGY7ZAYpfHMmxoA3rAT0x/Tu2wmJyhg19KYjyR/Lihkbus5yvJb0ymCduZBhjJPS/qgn+AUWS7v
spfXlj+GRg8kd14CRM5biPKFRvmHNzIYZBOi4rkn2gVxReiiEQ2AdmA6HB4eLMrAgCw6PTTEnWHA
dVr7A6nVuJXGReYOMXoVQk0aa+JpAbI7kDrshGhZrI91VEl3bdPnafYT6Jyt0LEJ5Or2EAvUbEV9
LiM16EntXPbq0Sjua/7QATazIBIjO/ylw+NU1CG3kK0513jVxXkpAknMgNoNqCJXtH7rYR5rmCJh
mnyYRRYs1RJAqyM1FI393ootmSX461Ll8FUNkwLYHQWsB+EKiCcttItDjdcqmsiwzDSvxcYta3xW
I4aHVZCJVyOz7mblBcyoo6kRq6WvkyLLArMDL1Q4seR5PKk+1YDvjrPa+u1bpm5al4Sm1YTGlEfa
4lxrrky6qdlMSqwKNPq3FgkLaCeYJvrwayemHnytIEfULnloUG07iMuq74N5BE+mz8JB3aEdPODa
lLjVA4PHM5gIIROvmvHAvCWArVPo99064596T0Lm9zHRwJCrYJNGjY+8Yht3fiwq2KR4UFt1GWa4
xMIro7nrVouDWjrkIAwk3wt7g9bJC69IfJjpMHqRo/yUqjoaDBrxAVa2053rd6kxerGpyWCc4L7C
OJ4HFRKGvg4KJlaOAWRbb0JL0gxRP4fJgIpny4lKNYTu1Nj3na20kIplCua+x+lCGitQim5o/FjE
JqR7qhttrSsOu1Q78fIb4RgBJ2j0w3Vlz28tuuKg3RTAYTiU5ZujS3jjeYFElnWwGJ+ZC+j700Xd
DxJHAbdNZEKQBFiywLfzGHXXy9HPw7ZdghJho2jddEKRT+oSRsRzUrNsvyCFwu+5bxCAhyUBjkwB
iyQkPQq+9MXyMpGPyjAieOIBCAHhzKlw5lkguiy0IcKh/DYsFSzGzcjWkH/xO7eD6YcykIpNgY4W
ydr7yMsu1EdEUt+IPW2B+S0EUskbTF33AhE20Jr3mZDEmS7HftowAqtBpkclQO0Rt8AyvA1NHXTW
B0Q3IYq4qREFTc3Z1MMcVlICZgeob14dZIpIlaMY6kHnuYDfsr0+EEsbODKxiV3kCDO8fqWGEzGt
Tszhz2S4aW4VV5S7gTmAgDYXoYmIxFsRVkMF6X94sOP7iSVL8uJSONNqLgj0vMFGKEFYsD/6/E+v
37PKwB5WYd9iyhOuhL6PdUddzCPOZTVGg1vGzKdBhiUr4fiXgwZEcqhxaAC57hdmBxZ7tAc7dDGb
jrSbZaCRg21qi2zlKBtUiiwUxRI7uRWDOBfgQgNR5RnqspE+QZi7RBi0cqTaA04EhGH7igYFzaEN
VV7kbZ4W3UvfLjEzRFyMd+aIf8rTvtTjdnyiZR6x5jPXphBWsZjYFEIxKVpmAJo43lWHwq4oQ+Q+
T35Vp2Kak8ZzQmKAt+sbeVRX19Bzjajerpd6ChT8NthCb224DVYUQVVX7g1sBwOiQ3t3yFYgXAUj
QvYiRGzi7LhVfsnxRXML1eXuHppsUeGL1Gye2unSGpqNC5lrY5gCmetR35nI1p24Bv92kPoNgdzI
LIt1O2UxngNI7xM1WJA2sxK3tYOG2gFIeLFXWIl0sChjs3LNYoOaNccNoel27AmYMedjQoQe08KM
/cFOm0F/UZqMXbOPew4/vu79sBoLhbyv9wRnrB3v9RDY5Boypzgk9w5sROAPv+ewkWSVFWhzu52M
18ZwQ2H4dyVWuJ2GwF8eYOeErfLMFIuVuazYpIWa5cL2bA/NjdCtwaNRXVjWNJ5xWAhXD1brhkpb
VnONqn33XtPnedZwtN+ZU221il/XubnWRgfhkG+a/k1Y5HLCXsldPez8Op3U47Qsa2dZEr3lqQ49
FqNyd5rjh/3wCsp53HdNOus1CzoP+ZEwRGA4cLTKZaxGtOdANG6gUNZBNxvv3whub9fJ4w5vImpf
C8MAO0dd9ByFM6vaQA9vk4PT1Do3YvQC0FYjd7DjTC1xUyGzMB54p2EQHlK3C1wkGz0Q1RI21UN5
11oPeFuksrKThtmpht7KQApz73vyvhuswJLvNYMM+Rj7U7uFjw2sql+5hWAHZKQbDAS4PMhzM4Yc
TdAX5EWi+FHbNLLrW3R/BXpXB03mRZBQfl30IjTyItJc5GTFiMSv3OMZC8vF8cEz33wlgrmqw7Z0
Pxvif7pzuSoGldjVH68FRDIhEWw7vEvK1KZFaBcccpi4PlGp5IcSFThQXftySPYMZDS1RSPLfdMr
gDDwr7aVvwUUsIOsRNJpPHYLhqtnI30zyMt3WuPGHnnS1f6r4MN7YeRbFD3NsVjno7gCDL0emLgo
yzeXt1FXuonq5khr/bjq7XQxVCrUnMBvfNNCFjCYKi2CbVw6d8UO9jiRQ7uNX7eg3D5qpUwyDRmY
Q2PbK1ZSQ1ZjsxXov8HU+7EBgjOyz0jr7EQjzsVgPRXzykUXR1tpF6AHhNXUpXDSCWHwFwlfPbYa
A60NmqcyQ2i7XhRN/baOKyLA/GaBX/SR4JAa9CeEdT/SSBkNpQzKksZNhgyeiNTWvLhXPMGbKhC+
sa4NcUOqLFGOE4CoEnTqxrCmqG9Z6A0HbvyT7+boIofk/kJu8Hzaws089Nqrqr80CQMS+KY5GeLX
Ehr4ssXME4KcCAq/gV9pYd33oUdlOI8kqZcuICNu8M6CK5AfqgVxmsjIg7kCGfuQSC+GGn7cUj9B
eXVfD9Walog8goR4bq5l0ay5g40CPX7TFRs5kDWoQlHr2CEuqbAdXgrHjB00GGTC3mtGudEsL7bN
5qqCfaQqbmtoNDkUZkwG5vmnMb0tYR9DPQcmQwYFIzjiZaiyyiBzp/VEIWrnoAG0LdKmbGNrgOrS
WMXTaK2NnF9Bi/BG0T7U+BTx0doxiYbRgiLj0VdYrIDIEREiD/NOhKTl0aiciHfqU012JNHG7hUc
93sVmspEqgCPRgUBFA8pT9VhOam/0nDtiKx6mjikiDznQs8baOCJnUDGgIM7/xEV2Vn+raWVgbaQ
FM0A0UFGHY++K7PXg0a5kHm+kwPfgnNRCAl4Ebco3vEKkD2DnbLlvef2DCUnCgiIr5qsv+2L6t7U
4WaTzfJq6EAdHOmdytsU3vIR1MdDvPehd5nFsBJIau7GlldDrfliGsywIT08E+dg1tyQQXyC4S71
caNbuCdgPr/mY7bqMLF69gPOrvxxhCqM6rvQgJArnpPODVeWlpq4I5sKHNhiSnFG9mxwL9Flc2vk
xhvvZVyIZwer6FtNPE122DCwFm8q2GjoEsku39Ttld6iiXO+rn0WaPmli+BLMO1K5yttUJdQmEhZ
YV3O7LYlj25+M0yfNVv2vhrTnItV3Vx6DVLt2YtM2EyOxROOw9YmTzIfAp0Ul4yJNzWOVx7+eYS3
PMxYV23lpoamfQByundwEUpRv+sVTsXI01x5sdQftAwKM+gFtM2IOcN2NDs8DqhzZQ/zE2+zkNGN
sMoU7Io0z/7MOlLyyQQ7+1kHyYoxEnVyijt5V9gvgynjob7r7ffB7AID6oh+tS/pReN70WRtGb80
sh1kwUxMvZXDgxqaFfo7Unu+dvEBHPy0r8Vl3qQ2b+O6sMN66LfEAD8brynPBr5tai/NdMWwP0bm
BR0cqgWsZZkno9Fzo1pH4ssfPd9HG5UK+vK1hnuB925Xz514o/2MUKmHQ9bvDfzFbq4n1ajHCjQq
bXw2Rj0wqdi5PnxrtfFNaVAnRVq0GtxzFZFzlbUjxNYo2oUYeYX6nflHyavGO9NBfPr3UZ9HO/+B
1nSEbbjQKZlK1wOTz37t5zJgmh/9XtM5M8IxHRXPgkXCjg+Exww7lSIeKG88U2Q+Pcb/ldiOuUog
P/XGBAM14BpjcEV6daYu9aM2/0/x8e/vH1WUWZb1TKDDaY+XT87TyUsyPNk3+hmG2blpHC0GMTPV
DDmmMdRvGUNB6kyZ9ieF7vs8vCPYd2g6S6sHrd73pbaGllWErpR4MdlNVlioKjhJWxgcL7gpLpAP
Z/DG/n0vnKshHiGpxqBNclaoUhpoxu2gYD9SPy3s299HOfkZv1Qqj1bLyGdwwCHntbcX5DMH57Tf
f/9Q6TwqUX6rtR4tkzSF2+Zuw/ceeyz9Kh6tjd/cFeOZ3XDmY/0Dc3wtuCoqcmljGhD1uJwatPTn
SMIhcvn7bE7u7b9f65jtjIK1hqILZgNgxnZ6lMtr3HZ0h1Jp2JnW0++jnVkb+6iMTzO0jkiBSall
uGIdjWrm/duursMmP7itoI0MfJ1jgf/G83q/gIXTvlPbBTlaZdzV5OP3aZzeAn/HOEzzy9pM/uBw
arZ8bzUfrL/QkDHkFUqhWvmfVufvQEd1/VwQSFXkmEwO84qycVcFnDaAaoR0kenY2vHv8zq9PH+H
OyryA1ggenf4dhA5legaFTetztPfxzgcj5/H5+8YR8cTevpEOSbGWDrtGhKCSIZVPFnPBd+N1Ar7
7NY1zuy6c8t1dGIHllUDgy7X3qqyVSOtS18DURIFMNiAniPgnz626AAFQ9g4MOS/b415WCApnOOu
cLJ4MBI6ptXn7x/w3AhHZygnC5XQsABlUsbTB5mS/lxMOLUNoPFnEYjkwUn8WGkg41PelKjA7zN4
fpSLgAVkd2Zjn5oEiHSQpIfGC9Dho6sALwwI4HMPgBWy3mGow/5Q+2D/Ug3zH1zs6zBHm01Jtyky
5mA12K1Ndp0rQ204E6hPf62/UznaXdPsTINqMIZvb+DmVzn/IaB9mcM/4pVfgk3WEWVwA7/fu+8u
u7O1faP+/L6lTh2Qr0McbVrfyTumKDiyqrZCo/V3EhfnoD2rQpw5/Sc/FqjXoB4cmqCO+zpEXRv5
OGZIpdStPTjBOJ7xbjw5FYjsg0gFd4UfpnT+2Gu09msouomtX49hMaKK4L8BOjqTFB62znEcQ8Oj
iS4PtEPD5fP7QVdK91C605HMuFsmI5sG2muemq+GcUYZ8di5+LCJDRBQ4FgPjYmfTXuFKSaqKafc
M39BSWbn9dveiSu0tzU05HRFGp7I7snu7hXbCfeWLvZKdf+WBYVrlZjQM4dC5wHoPzqwiBZQCxGH
xqU6ztz9YNLAh5Dz7/vw1O74OsjRcR1KtMMtI3rXKhP+XyiZ/z9//+ioLqLJLA7K+Z6gAW9ZtEBv
zuzvU3HtywyOD+vkNX3Vm+hSsQBd2dIJKTGjxuyj3z/UuWGODuyCln/P1dDmlXXvwzxDJsmJWXtO
v+7UWSIHgp2LlMpFs8/3Lc6I19ojJNj3g0za8Tq3VyxDfDtzFRx+5fggEcs+ePyBqQLTyu+j9DMK
oEWBTpMZzyujeXUhazItwQx6wfXvX+3k9oJEPuBruBfBFfH7SLPLVV8Cnt8vTwCsUb75Dz+Pix90
Jw8ywtZh+C+BesRl2nFb1HueXaOEIez/cpt9ZTYdrQexlN75WY8ngZ+iJjPLmHRn9i+aHA/f+3g9
9AMTDfRNADffBbKM/4GZmtfYvc/3bH9V3fwPn+U4zCMyGmyGCdV0COOjL7evdyz3L33/pWuaHbTg
IscDlpTnkaPpoVeLqDY5isUAlxX9NKgdFhaEQDp2qZf/gIowQF3spG/QGexMkTTvDf9JakYIh+Ko
1oB9amWqySIdehFJ1Ga7yVzpRX3foeGzcPtV0QxxUZGVRuklbwCWAeMcjQ80CaC4nOEV+ya7IhCA
zgF2oZTJw1xlezAsg87xepRun3LuAe9FOJNVmGcsqPDAKkkWcb8NSFWG0tkAa0kSoOmX3ei/NHa5
Gxd1MVZTmtFr38hWNTBXX9M2vQN4c4KaSQ7jRbIpOi9stSa2zC5xcjdF832gCF13+ICFtKLZIdFk
6HGRkwDe8nsUjrYdQF3a04g0VlKiK7g1umSBddeiDSmkftKc2Bk6oQmYF8wB/8BG7Z25OlwRcRkG
uFhR3Oy7hPAhyjAJX6supIMnfQ26RqZHZCrj3hYru/FWo1M+VQAbZucO8tTWWqqihrxO54Dohlcf
RUtd3m8pa97tbHG2aJ+JKq0ODAIdraGwRqBJg7W2UDFf+aVbXJpL8eJVkwxlIT9ZbgTKeZgtf1Oh
hzYfNwOAnMr2EhDUIouCt6LNEQ7iVoLd0A6Q5tKrFIW59WLbT3JogPZDRrzIEGy8l1wv4xr1vLKj
wYSI0GptbJSfnJC0ng6EL0gfgw7jCCwZNe90qVZ1/ljzcdvbEOGaH3nRJRa642bahmJGs7ckQMax
DBU4fPhQSYs9U3crXQJyR5E4m30wETTAHnaUW13klWQ9VG+duBvL/GYZNTPV55AbIhnB7eE8A5JJ
8ph11gba6/HE+x0fEcdIETfukmBPXfhMXelsLANFWQLzQ4wHbxPghU6pgfjirZ2uWY9Ui/pCosEg
C1SuwkyTH9TTYx0oVevxxEdDjkLBthk+Rl2G2cR2RdnE9Ts1Hwb1YFapa6zx0UPfTFgB9x8fcJEx
xQYUo5J+KUhkQ8Ygy+I8Xzd8AJSt4YNaEefGumrfVJMFoq0S2jup3oGjyOizbSyJGu2NZhtrRZsA
Lf1R0wKgM96ZH7IRzAbLSBSgPCeY3MEMZuSRT0MB//Z2WOQWzch17LujGaJjqNkUC4BndLgAVoHK
CTgpoG/oRd8k9oDufyaBCsk8A+mkw4LO1oK+vE6McJTMAJIwle0YmYak9IZ8Cyb2FE1Oi0hAQcc0
tPKdcEIvagWKhWosHvl6Z4TZKNs7MRUoMxhjGwlVgOXjSTddJoBEJdTAd3pZ2etBTTQuWdUk8zI3
aNWt6mTJxuoJImx63NAaXpOjPtxMlgd9XTZlKZ8nN4YFwrjiFaDQPIcfqjLKOaZ07kKzExm4M5kO
UBHm0r01snBBzIqxXZdYUo/GOSvNqPcqDdh/CXt4UpN0zAaA/dCiDzNm6FD341bkKSU3QMqyPcSR
9JRkfkRgq6k6A3YyukYCWNj4oeP2wCvQ6BGUSttRz79xOVglVVlGbMSeB9u0B8pYTAeeB0S2enRj
GZV8XcrsyuuzbevXd8qVPBx151IQ7aVTPXac7gTgxeQgS1X12nCnP1k+A8chu0VZ4CQ72IE0BiH0
Pe/b61oWn21rP2RZfdk1zmqWMFaabT00K6z7PAJe1dzOgTjREHe2lsCJYwVjgbiUTWq2+qZtqinI
2jYkXnPdjWw3AYzuLHODPjPIwZexByRrcg/YYB5BKStmNgMnpVqPuG9qIVZ4bV6giWKnWRo2kg2I
1qEjMC+3Bo9qfu7H9hLk97DT/fU4YJv0bdI67s3Qyi0DK4TPIPK0npk4uI66hb4V4EoUZXElNbq2
re7OaQHyjfVnZg6fkGECf6j1VhZpU3Osb/hSmgG08+OKG/eOPT1azHtoXQPSZaW7zRc9hmrUqnL6
BGAxyB6TfwfUbT1PIxA+lRaDFuRee+drZghli7R3AVf5FFw46m886iYa1bck965rBy4LtgCDQoHO
g1c0GuvGENTTsBvmTQFVj8DnL8JxbsrORXjsUvDIYm1W4DKbK7iX9lC5JWA/TlnSiw5upeVy2Q58
TTm/GFi34cpMPYtfWI56zzJPC5derCEpAG0aB9sYoOkfxQGij9UDAgpYmfWnU+vXvtPslJ5F0iFF
0Lv5J629CLYRlyqv7op2unMKmhas+gNvvY1jiR3z5wSJ2k5BRLzJplUpkJEr0GMbhZdFOd+0bbHt
cQyIK9cTEGTNF0Gliagwxts5H3YcVCcdPsE6K3clrl6RfxaavxpasAJZBxaJcwcx+9AHVQOWthGB
aRA1Qb80QAhB2l9nfmCOWQwQELZ3U9T0oIAykXBeBgtgKObl+Pd+qJc6fAZ1QGlZckg7RsMKfNPC
ZzdBMpBpB7ug0gFNpHajfFTo9bWcveuacdd8FhOYuL63lgI9+CCiW8LdKJBFYfZ3D9FFoP7apW/1
Ce/YPdjNcVPSlQlqjMNJUhz0PbMmLjMVapq9zjDd0ZOfSM1iaYH12BkpO9Atch72ebea7RH3VJlU
RAagIW+cbgFVc7kGhWnnqyHS2Bw4aBiXU7vR+/Ja+G6sVSJiXQOMN9t45XBhOixSLpa8G2JSoo21
crp9jX1kjfJSc8FNMD98sIgkqExV4+zgCbAbWLEywNDhPQl0j0SKNKHM6sipnnFBB40lb1oOsg0c
F+YOaRDFkta2s4GzRjQ41UYSlGQc5ChwDC4t7J1G+/B0emmUdGe0BRhicOCYutiyXhGKOvz/vZj2
ctUtbdSwIQTzORLmANYdyKQg84HOFs/ZB2yaYmjHIhkFSs94QnFvmRpW5VCQs/oHhdAwgwleieYd
z25A4roFlpG4mCyWjrp4mkBS7Ulx24KZ6IglRKNRMKLpU/AqwtokYPVdTlAqXAhgXh98AyVu2xb/
DXr2oF6Fmw0TrkGnaz4adwYj8wpclvuWIekYFiSB92y47RXyMp0lhsjWAEnXHVoKzYI32P/W69yD
z6j7cdPh/NIuckD3Yi25WvJ+p0zcqfbdCH5dBu0846DyMjkrWyDoDWVKXYIKThnOvF115rAt3Q/m
DqAFvNT/S9p57kaOJdv6hS4BevM3rXympFK5P4Sqq4reez79/aiDczpzi0hCaszUoIHqYeR2sWNH
rFhL8lcqlwnB40pRslsnyiFroDodUjkLfZjD+3Rt1OPON2gurkFgxvmN7RFLJOkWhr8NxdSN4aXU
pWOae+E+GCFPj6JjnMQ3KMStm9ahawUAl5z+lF1qzF28TkfQrflwR88OW85b205I53EI0CPeIjZ9
9DR5b8C83/j5yopZTkVfSxp1XPBcKUxwUkR0TC5AG/ydNmbITxAVjNrG7eTnpEpXCDndB2Xx7Kv6
2inNXeyC5AmaTRnK61x39pBwb/UhPsDrciVrHcApZeP40tbNB9B89gN08ysHXrYsU79bXvis+wBR
7fy6Hp8VNwV3Z6xIf+y0Lt4PmnEY1O6a/kacKni7sV3RFLHq1eIWuPExyrOHGqiPMdiES81GV4AB
5eYXvU3uakl+aEZ3MwaAcREvUxXppQJT6vQSDdTmS5umD5EcbsMk+J2Cg6nbhkvy9xh0a011bzpQ
zG1H/NZKu0RVdz2b3zM6VinbpBG4HLPY1nm91tViHcvGPpDjHa+7VZmpV45cbaWo3LRZCST9a9B8
zzhGiocqYez/8oxoo0Y1l+q49VEfNaJolzrhJp0a2TNrbYONVX3ljrgd16KuLbDThR9vQxuLg30X
Dc5j1wDS6Xz2Et44ybcRGOiykDe1Um7cpNl4KX3pg0tAxE7OonvfcHdaa+w6JEUrzkdQNKgvD2vP
6q48uf7HB2VpsS/yML82APuo0Gn4vW6tCke9GkrvucjVbe5KqJPKO0rYt40Dp3qQAaPQ+bd8C/iB
loaE0fnVoP6oAYup4BdMK/+rcf0VNV4rStdyFL49DbWs3LU9iW77Hx3maRsxQN+QnxC6kldyql95
vfZkAMYPEn+TkqDo4bSCh2gVFdAc9cm+7S08/YB4XUSsku8iI964UvSdasCa0H8du9qrURUrdOYP
Vp5eO6W9tXmrKIF2o/A0jfWYaHVYIXO4DrLpDndWsPhsxx4UjlWvSuiUiIOGlU5qKe940+ntn0Du
bzIjXkcOmPCy2lVxBNJheicgyIX83U6l97qSQF8bxVMX63fJOADtre9Hy3+2Ojb9dP/JP4K0XwV6
x5UR3iVyvIlCrpTYu+lUeaOAgE/Dn6b8zxBV95FcruLGXWeZvfft+kknZJJ960YZVTA/PCktsH8N
EKXW3DVx+pxW9aazm33o/pCcCmy+d0MJ5ra2VQ5qA5ILgkDAcRXtBBYBW+MG2x6sv23nuyTK7lov
WJe0FTlqtlWT9raI1evWGTZgM+gjCxmw9DMBMquORIk8JFva/1H326gTwo93XmUC2S2ljZJXcD4D
zItrsEYSyEifXoW+uWliG7SefZUkj1UXrLvOuTaTfO8CUovCH5nR7Okvoz+iXidqtAZrt9LqYZVV
D5FL8iGMb3Ibvt9O3ec8a7OQc6wqtxqQoh48j9f+outoNYAqH7Se3ER1Y5XdJs7/JCDVQJuuPbN7
IrO7LuqOzMjXzvZ3ZRZuq0q+0c2AtaVRQAdxHKn3jgmKW2EtEokpgjXN1K79SrvKkEkMw3DvmfnP
tPQ2DSjCntDQzfs1veSbuDNpn8j/qMOw67J4F8cm4Cuen1w1oaleQf2wh4qVq1SiH9QlC6BsOnXY
mLyOlTC/AdoECsry7grumtjzSZQMd3VOABmHm5gYxtUbdn2wMkd9BVyOBohi31c8IjVo+7PkvuNV
YQIXHGBdBaiz6kNiJ+enmdGHRpeFCxjE7dNbowUFF7Rcl/8UXfDaTNeRq+4h541Ann6N4ng/QSg7
KQQU1F63iXFTGupuMABbIW3WAmJt7fi60r+neUXOBAgXCgg0BO/jiGPVkWlIbF4EBAqFdC3VgOKC
H0ms3rZtt4sCjYui3A6dv+sGB3C4vO2ABXZ+jKhXu06ycWWN9n1aFNsw5MUBo4arhIDQ1DsHpSKe
X8xHtdPM6iYf5VUzKmtDoSc1oS+iNK4tYsncCW5bW90ZqcS+lxfywXM5VHSzIA1QTQRAZCGzycrr
fgJIDQSMsQb7u07aFGTTL4DpWvL08TTnqS0hzWnVXiErVkdNurlTUTPxDWMhkTqX3T61MP39SSKV
Tso2aCIs9P03V3uw4ud2SRJyLhV8amJKfZ+YkGslwAgmEr8AwfzqLPXzLhkQcrWmn1Su2rEiU1Az
rvIlLM1cbv50AEKpxNAj3bPaaY7IUbVPmbExyy+VcXV5rZesCAUTOYRrqxva9Kjof4ryKa/xQFMX
bf/rsp2FFRdRYnk6dmYiMZopHCie2uKrqy+wBSwM5Q0cdbLiGvlA04Kl7Fj8VcCeZ3dSs1Ht3eVx
LBkRzqFtRVzIA6seu3CW75TgEJegi//jbAmlxzFJK583XXqUmjV5CBTSuUQuD+RtOt5VAf71KG+a
8ifTRUaoMfxQpgpQyjo9pRluO80QGM5tbWubVbuCi4dORimgZSWshnvIa6QVTKYfZkSZ8DwmFRtd
1eDTE+kXJhEnF55fatP+miyb1K+yJe85u/uQsMRvghd6x4uQ6LmdWw673HMfxuQx136U6gI/+qw7
ODEhHNe+lgcpajFBMpL8j7dUGpr7/mk1evr7k+XSgjDvSBoCSitJf/A82l7eD3MXDDoa9lR+mtp2
BZecor8Zwf9G+VemYKJ5PJyPafprsLq1joe7bGx2MCbEAMqkn03b3flgVMOOlAypPjg+V7n3YsW/
L39/fjD/fn86xSeTFSWmFrjp1JJN+z5xVbKGwS8qDnm0MGvTDxUP0cSC+78DES4Bvem0ODAYSAb5
fuY9yWjxZv6CY1uaLWFrqaR7JdTZGU2YvvRW9lCGw8Lundz8u3EgcTHp8oFCENvLXTWTlUJLgBwl
4SYxvnTZb5luqsLKIMylo89It0PkLrig2VU6MSqsUjOqwKh66o5xde2joDZ4JHpSclDVRteuL++I
2YVCD0hTwLhBMyl41NLhKdRmbO9aeTDIdWX7oFmAccxdDRDRWVS4HSjYRQAFpOhZncuU7FPcpuvc
lUW9CpKDbX+5PJTZ7XBiR9gOjhkCRcxgAs2l9bco33zm66aC0MGcUq7sDW5D3wDEqaZ7gEsBntlh
gSJ3di2cf00I6w4OaVQKv06o0qv+swFDlbmwFEsWhGMpt0NhjDkWIu8xMY5tc2e7CydmfhUYBWw7
2sQaeu5iGisM9EyicaV1fsnh10oNP+MjgRn+r4HpB5z4sBgOSwQy4ZLuFKrUr3m70Bkwd+RhI9dl
EyZvOJeFSEYiEURBH5jmUMvXZtUh6OFQVfs6GH+z7sUvHozmM8DqU5PCnI2J5EK0BkyzDa1bpSjp
Hu03jmzvkqH9fXkbz+0A8I0QTXAa6ZkX4lqpHsO6dUfAW8qXoXjVKl7M3YKNuS0AfaqsopMHCZLY
W2Fr1WBWGTNouxms/tWVMrWzXx7HrA1QYbAsodXzjpvO9Jomit2C5hm6aPaGtvv453VDpj1JptoH
9935JquTFupHnjJHw/liNAd14aTP/fqJsERB70O3AOudf75NbFiSUw5JFYOeWFFB+/jPP/2+4Emk
niRF7OEKjXiHRrK5pJIl/n5lkpUxAJk7lomWnyqckVQpQQ2YXX3vSxRi7F9Z+1FOUdGCcCS0kG4Z
Je/r+6i7kvMH03kp7yJjf3ma3q6e0+sdK0BwCepYBBRYRP6eXkIHQKMZ8L7olIOae7vB9b7oRENG
ex/TGuU92354jB16Lt2IlNOjJH01tB/k6G88ubxqaExe+EXTzIm/CDJPaItI1+owHZ/vDHrDM6W3
7ObeLZzHRHZe3dh8KQuNBFcU7mXVvDaqdht31oPdN3+DNP5tjGazABd79waa5gWVBCRV0YDS8ePn
v8KunII8B79CoQcc2Ya93oG8aZviHubvuz73oSZRa2haTPs5M6uDNtre5vJMvHVEnM+EowMzcCAO
0lHbNAV0nKe5QGe0pryHoiS89sdm2Fiy+Vw74VM5QjpiBe5eMqWvbhmNd/E4PuSK9TPVx+ciMDe6
V/6WdO1F96ZMPoVVXmpfZDsA7aMm8oOrABgqQSxu3aF7QleFkpUWkDCkojE2+m2ta7dhPOw0Z3zg
iqMSAjhKl74Plr3tJZN+4BH4VpBbf+KCSndfQReiO7Rj1ol6lWnDLrBIjdO/S/bV2WhJcweK5cFX
w2+OPu4qySB7nIW/YJdZ0kJ9fzJ5NhBpQadmOu9VYpzGHTV7jMv76mvi3Wjex8CwkyQYiwEeFmJs
YkbRcVEVkqn1Od5xSq6T5d0bH+RonCzAvI3MG89RgsV33IaJDY55LCH5NryXRLtW5HEhCBKmaLIw
wS0NdjevOtr/zje3pkl0m+uZd3SDG+/G6Rfih+n/frJv+TzywBO1nIMGI8GcEGOpPSAqU5eaYw6K
hIOxpfSBdJrdfvHUZCHYmrVFRwmxENBy1vt8KHqSmJ1qle0xaOFFKPu8vQPZ1dF471Flsvx6wZ7o
GP5ncKh9QdSIGhZtRucGjVFu5bL32qMTAxyh6uorW7v+J7BIjR9Kr982+i/JeYiiL5e9wfs1Q25B
ZsOZsL9DeSk4AwB0tdQnfXtEZv46jG0qX/aC0xPivrehEfQhxQdnmfZOX8nzq9BGSbg9JgAdEmqK
GUc8Tus1pFqrIRpXerPXx0XY6dzIiJFQAWTjg6EVR2brdYGCUH20a/O+D/xNVIIfMSnctyHcB3CP
IOMA1lOihonapa7XN4aVPhhmOtVHuqW+WyE+fJsFHmlITDHTgImE3StVAzl/o6iPnqyBVzNC45by
A9w6buks3HWzplCmQ0VhkvlzhM2bVoEFXMSqjm31PaNs1ECZvPT2nLeBmDKEwlxj4r7hDqvASajV
0WzMPRRHX3IluW6oM17ennNmTJWTD68wMkNiy6JvtaVMtFgfJWOL4tSqheEizraXjcztlFMjwk6x
fSgmUip5nL27Vr3/IGHl28qbU9rJAvn+PqLOO1PxbV9tjihSbhv/Tx/7cLu8Zrq1L+TH3hsW5mx2
OCf2hOd6MlrOQFqgQfQ++1nk2VPjO7tPzNiJCeGxE5TgQb2YIWnOvWLcDB9svxanzJTPvWHuNrpr
hnzfS/9U/ff0g6+Q//m+afEfh6cI+ljn3685opUuR+2xhVQE3NAqaRYc+uwinFgQFoE3fEWIFbbw
VV+NT4q9+cQCsJcgQkV3GjXV8wGgx2QU5mA15NIfqS5mCwnAueuPYAf5OC5cdKWmY3mSCjDQOo4C
SWvINbgHxW/vkth9MUztV24spTXmbodJv4puN6whD3JuKvB0068SByHDaO/032P/AS2aVeTpYJs9
cFk/ctddiLXm1gYPCAG3jNiMLDJjU7TxFTmUGx5xB/+1Hxbuu6XPT39/Mnk+CNWwod31iKhqWL9G
1cfeuG+bl/hqKl7YhCbvulvof7S1kfOtluBuIIQC6Xl5d70Vx8RQ69SEEI1Akd4og8IMubAuv8aS
rl/zaGm+aGWrPmSjQgHe7KlHjf6PjqjvIQts6xOLRBKCO9hCAZAetfNZ1FMgcjUvsGOkA7ndGdIS
BcPc1XJiwBF8jN1ameXFenPM6HpQKdzt9aUYZG4nnJoQLhbJ8gDU9BwjvQbVDKt0/ufyQi0ZENap
hLHKjwrGUFu/jF+u9pnPo1nG1YtCJlLk52tQhkFNRw0io96VohJH2Esdj7NrQCxEL9hUjVMFP2wZ
UaCQKuAk+j+8AQZBO9oXztJ2np0lDS/p0KmFPIGwlUwuYKNocJay+xDcyPmCs1z4vCZspNZObMdN
p1U2XYJZxXr1e3WJ83feyFS5MhwHeQXBiBOn8N+nuEnnKqggA4OG4PJWmqZaOPIK7wAaXMnKmSz3
+VrLY+bClwT1fQQLX9c+huV1UxTXcgMjYjouGJsZjUKDnknCFHUVfPG5MXWQmrxRquIY29oN7R77
TFI/viq8og0Hmn1D4ZoUzp4M8UgD4JVOqPGaHme7+Lh/Ovu+cPTMSFU8hbT/MS3v8/xbXf28vB5z
PphXmcmjjFTaewmayvf6rm/z4qiET7HWrow+24T+g2rQMCndKw2oWeUwpMnmst23FKO4EdCkIfP7
JsosOl5UwQctdsqKp6+0ylSSnH0KbW0IWPJb6d7SRKO431vzpwuDuezRrjXJMYDseta7l9Gujp3+
Nw5BUXrhOi/u9fZ4+ffNuAzl5OeJbruys7Y2m7o65hWSCRsILOqlGuvc7jw1IWwdK4nLKK/b6mjT
0UTLGsDd/zYGYe/YvUyroTKNoXyss2s1+znSbnjZxuz+Ac5jOyQxdErGQgQqDUNIXjGsjnLidw8a
qArwxYCr0CY1oSS0J9roFO7MTNuMpvNLD0tv4ZUwWXi/k/79BYLfVXNHgv8lqI5eCx1XWtPbVkHS
82rVuyiHCfb75RHPLhvpc2RueCryD+dOxY/hElcMzOmpvypvlfz35e/PBMXk/Sxt0ofhHf8mo3US
19G3pvAkQeQkjKt1UPysNJrUpF0b/Ec7wjjcVm7bQNHyI7zEMuTf5h2cRqqx4L/mzhH5xklvc06u
IdcMNymKLofoe00/TjwiG7C9PGFzVwr5THqwp/wLZf7zBVEGTR5ammyOUkQLpvLkwVHeFVtYC/34
62VTc2t/akp4RbihHMPojil9WIFFjdT15e8vDWWyf7L2sekpQTzwfQT4VkOBxs1vegTWunHXLIX3
c9sM/RmKFGRvpufXuSmn1HPVBV6P7uarBVNkCh4rNDZa+c/lIc1NGaE1SVUyOFySwpDUvO/trq+q
o1tLq1UTeQtTNvN9TYZlwpHJa5O/Eb4fJbI+Zk44HNvvQJiDbMGHzn4eGBegAdkydTFhGrHvutTM
hmN855s/Lf3bh2dnEoU30efhKnxH+uHHZgGcx+mhsYspVH9LiudPGCAeRWdqIqsR3709yVIbkHt/
bAHqS0Cw4cu/bEEswk0PRfQb5Ilvgbcu7/nznWQrsdknldkes8ZRdoFePhdu9S1S9RuzMr5A8Lxq
tfopVPuvUZ7uoEHfR7W/VWPzhv7U3zldZ1D6QBu99MNml+7f36ULsSwt6gqNslp71GnLlcl1LzEE
zvg2Mtp00JgMnf8KF7hit02SFkOLtIe8isCv1dE32u4vT++MSwCF8fZCpWnqXQY0LLKka0qpRTUR
cPZgFM9haF31Od2HMBrshqrfXDY44xgwCAvZxEVGAleYtkpV09gBYXyMqFvQvkKnTjOACtVKzFZL
BD5zi/RW+7Co4SqmiNb01NyPGpNqCy2zw52TfYyC6G1vsu0BXwLHgyZ1Mn/iUDXXyEPUb5vjiDB9
uOukjd4sLNDcfKlwEFECMO33AoujX2bV4ECTrZbKlVuYL5FnHfss2WrREtxz1hTVG9mhWkSSVzsf
TVhJNgq6CXvBVm7L2LpFDOI1U8Jt3WhXl3fB7LpwZdNpailTjH5uyqOO4A7y2B4r+OW3Of9z+fsz
QZs2QWZUaoUkl8TMoqN32eg2XQfs06HpDeh0Q5kkqqiZZKV5pYRodPhOtrlsdW5UCE3DEGLQQcZ9
cT6qCHpbS9Oa/qirj6bxtIQDmnMIECrpvAcnG2K+F4LIflDLoTs67W0llSAmX03/x8eHQJwNbgPP
za0qOJ22rNKhmPyBV5ubXxLFpsvfn9tjp98XoilNT2S7Uvl+Vga0fTc7y6e2Y8n9LfR3C7bmlkPX
YLya3p60zAu2sryJvXEMu6MhvbbRlbqkFjm7HlSNpnIueBfxZkL7sGcwTnscaPgob7Xg0FSPl6dr
fgj/Z0K8ZCS/LKFpxwR9hyiRJCt7Ib6ZWw/A47IDjsmmRUa4XbNBUqS+NocjfYd28jDQmN5cyQun
fW6ikF+ihClPYdS7004feN/XzXBs1Ee1eKyCfekumJibKNw7WmrU8YCqCteKUoLED4xqOErBi7Ru
+oU4Z66yzZMJRzwV8eAFnoZ44ul7rZLbMS7ko9a1w1dfG2zaNtN+6wWFtpLrMd3KsjLQ8BfSnj7G
0nWSlsUjGkXKxze1PrESU4V2bJWGovMfkubagISpOh6VIV136m9DWQhJpxUX3rtnBgQn1jdVZ5s9
BopyV5VrT3p2lbuI8KaBkudusUNrLr47syfswLZKcl/JjPFYOv61qiEBYzzoYICHgg718YdXI7mC
SFva1KsU8iHN5zE53pm+tUvjowRHpit9v3zoZmIi3i1TUwIQBhB+whRbdprpgZy3x1DN7iop3HnV
Vepu3EyBJeATbz6d0NwkvgMRqZuCMfaVbCS6S/K7bNdGstWDJRXomdPHaMASUlIBnSxe676jxbkH
ZuzoSbAvqfex9CCXn7j6APNPJ4NnDPJkwjA6rSJKqqhF9uFrvMrahSWZOd5nnxc2ZdinVmjFQXt0
JW9d7bN46W6dM0CUhf7nFG8j/nh+rMq+7Y0gc+pjNazDHUxGl7fU0ucnN3ziPqwQ/FiR83mPDlv5
0C62Bi4ZEOYfcbbAymN42YORds4f40eJSadQd8Lqwh4McteiHeB8BLJOWqrr/e5I73CPZkd6i+rQ
5Uma2agT5nWqlFncp2Lyfui1rBsiXnplHuxT/Cq8UdknqkGAaYgMwS2awJyFi2IIAiswAq+HtW0N
O0f6iYU+/bwQP3m1HgMIl7qj4m2ydP2ZYwbIQ6X1C/iNKaa1Ie1pYD2NiDBhf1P4sxBvzC0BRSww
lWDbSRsIx8Dys9HOHaM/pi3sKasqQT9jITSf26kTDTDciahUCzR6yv9r/d6NrG7sjx48gFsqHx//
vsmrGVzq5IoA251v1Nb29KY16/6o9mtqyqG/sEsnVyPcjybX7lSMAeWmWtP4To4yb0EzRB6mO7re
/ajR4KxBbBXc29ltOMkd9At18pkA7cycsCLkiMe+ct2Og73+Jb/SX5ibn5kxFSS7zrKboCrPRxS3
ZSsbIybqeIfUq/9y+VjPBBSmTLcHwyBBRwR4/vm6TeWoT4seyKZT37da6uxLTc5/xKpEQhCOMZQX
CZauTCmxt7nmSguIy/cbjtwaDxqsa7wGxUd6RBeY20+JGvgWZWXVG8WH5+/cgLBESGzUhiupZIIe
B/XW768vz9/s77cpapKx53JyhOVJFYXoM+IZY3VUMfVvn0ii8/tPDKjnC9RAGtC5NikZvdzBu1WG
h17df2YMJhH6BN59l4jsAr+w69IGSFQ8eNLB2Fz+/DTD52eSdhcOPd0GuC0kjs9HIOlG3SVtBjhT
D+7kGM8F8AKKbrv/cMKHbMK0lRGTtXAzwlqUpQ0osqyaYyJnWysJ9jJ/+iHZXh7PzJKrE+Rzynni
aiwhXHCGKkh1X6mP9cGEW0mVl7JKSwaE27wOVdhbYg0DcFx0yCP52oKbfHvUCWtCnEBWmyYp9LTF
gKH1ar9sHEyEiD8NxmNufImrv0b3PRmuZNg74MZD3jGC4Cpe9ZB0IpK0idXd5Ymc2RgaeEt6dGRe
S+8Q0G0b1prN3jvk9Y1tF2vTOLTa8eM2SGkCO37zcGLYolpN1TdNjcxUBT1apWzSTH0y4vTje5yU
1ltfG1fbe/2GFPfgJYV1GHxYUbpqNfTfgC593JfxftY4TsrUjCkiYnXXhmHUCe1DYqKYm2hQJn0Y
UwgNHDe/jRnLlkVhDSSwOllSAufQDbD4HWmlubwcM1v77PuCN7OkzDWcNnQO+gBbz6b69t8+L4QX
gQy5xFDzeWQu+wRFPiRWP2HBggReQWYAQOE0wJMAo/DqLo+N0TmU0BklsLOAjvtvFoQLqyyHrCtU
LPjp4/iV9/blz78PWbhop8acKZAkvytMUaHmVWq7Pp8vw/th0jFD+61dAfFuV+NHRdZ5mJxbE6Yr
A52TVWXkHHrI5jJ6iAv99fJ45pzI6XiE6aojkq6OgYUx3oEHCarr4ONBK7UXcsa0Wqvg3cVD0fth
VFUU7Q9Um1eGDNPd18tjmDsVgAlUgyCPxkVRX8DRMmKjxrUO3Trrv9Te8+XPzy356eeF+yQ3utFQ
Wz6fQoMd9le+scuLa2i3LpuZGYXOj+fpM+GdiSrPj0bgaVrc6Yl7gExRDR6MdGGll74v7NxsTEGc
O3x/1NZOsdM+/jrkPUMjAIke0jrvQK96OiIqNJbuweqfwhWynJenZ2ajnn1emJ7QI4eRtnzecdEO
WdnjZokPYG6CTgcgTFDcGrE+Nlgo0JHcQrF4eQCznydoINPAbkJj6Xx9W/JkYWrV7iEx5NU1WoQL
+2dugihsEZFQUIWHRQjf7ECSEXEppUOl1F+TPtr1Vflskqi9PIyZ00B/l/xGZ0D1UXyl556hFkXR
SQfkl5EJb7ytoT2H1T+XrcxN1okVMZOhhiQ/qwQrqMhtTPjO5CWE17yF6bzhz3khTH9/chP1Onzz
PNDcw8ZMYBRF9PMzI/j3+4JjHXLfkBH3dg+hhpTxrTZ+4qJDQIGXkwImH8yq8PQEUwm5DI1Mh1R6
tf3XYHP5989tp5PPi7px0HxXbhfhtZX+Njbgi/ylSgth9JwJyhkkJGkvAAAhTBHFeS02uxyPFMlb
ymRXU47VT8yFkUz+WQjWqVsiYEIvBtNlCiuNtnGhprAkH5DuvatHy1snprI1Mgf2dG8HjjL5xNJz
C5FQBB7EH2FleoS7vVZhXFGnruMoWdWIbV5enfeJGoDG/5oQS0LoascN3JXuQQqe1O7Rz6qNBk8X
hOhbT4GyWhkXxjR37OFlgZ2ZxyGdncKYVFPKBl1hO6OAbW7bqxh2Y+v35UFNC/Fuof61IW65Uvc9
w7OmI+P+gGvRGz/edzUhGUiXUDjFc4lP6cL1GrcihUmwE5INWuVAZS8PYWavGRQCZdC5UxesWF5p
XC2UJWiSD5r9EhZXRSKtfP97CJOnsaQ6MzNbmEJBheoK73UR+p81ke2VaWsemntbfTaWFK5mFpzi
L1MFzs2c+pLP/aOjBZ1jp6F18PxmFyT/JGl2Y3fHqlvw9G9bVVh1c3JgvGABomLw3JBq1Vps04J3
6Fuoxiy3/eaFys6F1daP+l9916HF4KIUYnSbzky3l9drbpQ0c5MetC1qnyIG3UvjAbYL3zq0fXrj
61f+g5PtvMRZ8HQza2VO3ROAU2mNfpd6prlBL5sMM42y97ZNs7DrpsMnTuHp56dRntxliaqorumy
VjIdGkP+2mo38nCTFTlad49qdFCbpaf0jOs+G9B0Dk4sjpWZhW7JgKSD6Xy1V3b39fLCzBykMwNC
tESarZdaDQN9M8DYCwIWgQ0fsSCgkvzzl8vWZocDkp+UFJHNe6QYvI1NMHKW9PivFBxM6aduLmyB
GY/NMYLyZEqvOe94T8C32FkfWNKBDQKlxkuc/i6GG8Pod0qc7qKo2H18SKf2hD0RIaRS81SVDp6q
QOrutWvTi25Lp/nE1BFuAlG1cXrvsoZJ6ruIsRvSQY1yJMqS68CH1D0uFw7q3H4AK0mLLjc4fXVC
FrSAq2T0SoajTgIJdIwfSK509Yq+rYU4euasAh4Ht0VIwitf9EeS2UVxpUv+cdDhbq5hWv7x4ZVB
FMKcwjbyILSInp8dGNCtINMT5+DFGwNZ8WGrDAsOYW4MpyaExbfSQjWCPCVP9Oib+y78+N5yAMWC
7aUERWpDOP16V0h6g+jqIS/H6zLLt11HybRaygrOuDWqgdTRCN7oPxVXYiTA7VufF5OjS5Aiv+Tm
Y2ZCTELb5k+3eqgWO6xmpu3M4PT3J14tyMbe0TUM1uimow+VOAt7a8bPQNyEi6LgrCGsJyy9RyYh
l+vUP3rJytLozFlJ2vPl3TU3BhrQbHhQUOeDoOZ8DKhRdMh5aFB83IzWrkkXAs+Zc+jgx/Qp6ADB
KwIuUs9IECNQPIr9lbYmFQkrfH+Vt78lLU9XjTF++fhwpiLB1Bk4kRwLr9pC6au+cxL/2Nm3/TpU
rz/x+YlGa8IdchiFz1NzDnq9KX3UO/70dbhyFn7+3ILz3f/7vpC1qALaeAYUVY9mkgxrc8g3gdtu
B6WtFuLzJUNCFJWlcMcUCQPJuR6hgo7X1VLL/9xxJGcLIF43Z3Tj1dFElKby/aPWFOYqDfwX1GxQ
H5IguNYDSIKph/gK1JDJUGYLB0eZJkoIcaaE8f8aFx88oec12ti63hH9lOpgmb1xG3vQU66Z4Z3i
1SMsB3p+W8r5U90k2q5wW+ua/HW5MRD/+3Z518zc5Wc/Rtg1ReSNESKzzISs79rMgIr34HlH1ZPX
Or0C3bhQVniDcr8b/QTFhhkLIRexGzMjfEwtk1PgsMwQn0trSymee7uJefJl/kYC77tT7MLb2bHy
l4bvbD02DYoWZdKz44AKNLlUbLzYg05dQ3TLCnzllm7YaufoS11es1uRGHcCCc+IcQdlLLnutE9C
JXkxYkimxoDKVPjj8iLMOTrrxMz09yfOWmk9pNTq0D8WlkZs8+oUw+bjFqYkP4V9MDUgD88tIHkh
e101uocqVddGfJUh0PDfLAj3tOT2hpsDTzi0EDkMW+Sj/tv3hYu6LqOQPhm+L/+BxNVoFy6DuSU4
naDpnJwswSCbKPCUfD51Sbuv9XwhZp6GL2770+8Ld5lZhbKMFpB76MzbKh72te6uo/AR4YyF0vfc
rQa7BUlZkKfUKoS9lLphnqi26x4M915yrjsl3NgNGlDRAamDBU89a4sdRV8K6VrYKM8nLdB6mTy2
LjEo/95BdqbKH3MUJpxM2arWQsFwdgYBnk2pLzi5xFSUkcWRP3RE56ni/TK6/HcattelUW4Rqdte
3mtzx57kjWaDkYSIQMzmBS2KYoEuk9+ugrXm3anVsLXzceFMzg7oxMr09ydbrjMCCiUjVtT4JqD1
Oa6vJ8mM3lpwuXOjgVoL2mnSH+/Zk3K97nQHzYfDKPnXeRLee4NxVQ3ewvrMZT94DP5rR9gNXcNT
xIW67tDZ/bWdjHvk9V710bivBuR9+uw5MoofvVR9qbXk+8cXjJmEqJQrhZq1cItpbd+nhmW4B7dL
IDTrVlIeraB/Wdrvc1f3qR1hiJnZ15k6QB3spfRExLrubcos1m9IMI03SWNba60IZNSfFBrNULXo
r5xy8lZsIDRwNAgbrKjflpFU7GMn7/ZJLucrdJBvbdfcycVY3ZVZm6CTlCIpmzvepiuseOsjyrV2
atM8JkFQr6IAHnY3lqxb2gWgsRhSc22YiB1ZET0aBV9/aIEqP/DvUv7pPOmPV6FQlnYoKElG7+07
hCDXEkSLV27QmHfuAMDLTWuUTRPTvS+j+G/fBDvd68p/Cq18NbqkJIGVR0epKAtUymp/3fDKuVIb
ihmGv9OHfpXEt+HooFfuDNraDZDiNCmj0lLcJZMGSYEqZaXdqoVRI3+T55CWG8FPJw3ceGWXkyCo
XSPxGdhLzSXvXBStf8DKoDuEXQ+2CWFnBG5Rhl0me5AvRauk+l2P3qbwvFUcfA+I+D64DSdjOEJS
snjgd688C64AV64r70g31lpJb9Thb+3+vWzjndcQbAj+PS/c1NCyxjvWvbSBWXgVZMm6lYpVr31Q
x4TnMMOZ2rJIA9PIJD5YUscNXMMKvWMymBtP/dkl6g7UyScmDVF2urYnurJ3ZITaEMBpEnGJ2Iq0
9/prI9qDH9tfnrV31ztDOTUivClaKUGplVTIISy0P1XQvwZR+eWyiXduVjAhLIwUtGMuF9xPuf0y
RMdsfEg+XOh7M+HI5F6BaHI5nd8Y/5+079qRHFe2/SIC8uZVUppynSrT9kWYaSOKlKG8+fq7OPec
mUymkELVwd7olxooki4YjFix1oA4EZ3USLxBvxV9vGn1vTXmjfhhdaYAzUPiSAKv1bvPMlGddi3U
Xp3DZH8p9R8fmCUHrx80AOlgRJPn9ezS8+1xdsyWoOYKlZEe4lkggD6lSbpxg6+OAsAliTCGlLma
b0GK3pmGxCEnTf/u0F+z9vqBYaDpREMiT6ZZlWFQlJA6ajR4w3FoaUeWsUvFxhBW9xNyNLJZAw0n
Kty3rnVroo0JFKahTVDsM5uDM0jt3rbe4iu+egTi2gY/HYpw6HBHa4hyOnJvGo2umvWT3s+vWg2t
avBSQpXK8J6TGk09SYH84eTpW4xMq3aREgH2T2LZ1JCuRB/XYvNOP4me7lLtwKDkZtdfWLKrl4cF
l9ntRVu5Cww8s5DqQ5cxNoeyaLaXpGSofO2UVH8sliFIGMMR/VKm+1CDYOy2sRU/jQoJWt1k+Qyn
STmriTZDrYuVmFNe5nscqPqx0Wt0BxK2y9LF2nhCXpmDugX0LcBwhJm8rtbVvVYyRjw8v4bAWp73
4WBsnNyV2ZPQXZDh4gF5DRczE8QZfTfDT5OYWI++dWT2PukR9mycrbWze25IdaQegFytvpBTnodQ
LhP8eHtltr4vD96ZC7JmoCQyG98nr9NDtYEyXf04Dq1sa4b/VJfdaakFRvuEnCaGiIxp5qGm/svt
Aegr5wYPO6gboSyP1KjaXLgkrZF3AhezNRVjYBZFdy/6xb33egvF4HSkfzUGyL0nblXhPLfuvijG
9Cgym4demjWv+ijqYBgRbHkzIjU8JekhE239hdT+Vrf6+oT891vlWM5mu1xcjQ1tnsa67v3OBj3d
1XVvRLdnZM1Xnk+IctiQDEJynWZpTNNPheeFo9cGVkvD21auzhhcFN4Xlizwos1NFcVo+iHPpMgD
UhxfZ18Lu+LBRv+QMWypV63O2X9Bq8ohl45WViyI3OOEzZ/zwnqtybi/PZYNEyp+gAHxYfcOkt82
9JXLL7n5bsZDeaegoxv3PNoWroru4JT3yIDyN2AdArqlOmiO7/tkqydmZeFBrInXjczQobCihPcp
E9TPWl0/9RDqNcdfiVGGc77ZOSJLchfZG8RcUH8GOAGFCAct0pebuEvwpszz2j51A6NRb3ZSitWb
UM1NugdR9n3El6IZAg2PwadMLPlf7aynD8CbV3e+oE3gC7cPuOZ0B6OhzffBbLvXKS2htJvoJa46
5u3blGhPiWHznTsCE63NBd05PiN7s8G14UMHEm82a0I7bdeGYw42/c6D/KsroGUeFdpMd9mU2Xuy
4IXZ1mhkDEDgkUIayjZPyUKc1yaZp71lZ/2GP105FheTI/9+dsLTztRoa3X2ielm1Op7WoVOgffP
u5mmIaKGeAv/A8uGpLG5tJP3ll9Nje6dbO9Y6Q9VuYfg6O1TsTKUCxOKsxI490VewQTRoa4eOtM9
ne/Irw8YwZmQjH6ycKpEW2wRnEO/2zt5/NXSIYodQvYXu2QjAFm5JIDX+s+M9ABny9LVEFvQcphx
xj5Y+GPnR7r5m47RVJ8YdTc2wXX2R67OmTnliKBLjFRt1XlomjUQMB6XzoOCK8BpEMXtfASTugPJ
6L+t5evt2VzxAFJfQAOTPV75Vy1LXLhtM6SFdzIz/tCN/aFg5jeRbbX6yBtE8QAWhONAHYzy3XXD
BW1mi7tEeKcWvPJV9dK4vwhFtEpkmPxmkG+cbcnIrY7szKRxuYAFR3cwHxvv5FZvQ3NgNPTpRs5u
5Ra4GJWyFbMlI1m/oO+mSKuf5sz/Ftw63F6ftSN1PnHKNuyLtnL1FBNnTl+r/FjLnJF2GM3dbTNr
kwXUvEzxIF8BHsvLyULls9C92QDIph0DYbwM2VvZzxtHam0sJurFGoiC9esAQIPrdukEJI81QNod
SrvmYoSi+KvNNkZjrS2MJOIApyKeqmBguhyOXZl9ybTUPbV24u5SKU/eF0v1ZhY+boWyGvY9c8tg
YIbxt+MnPKx8jx18lmj7WS+mO5919k8AULR92RbpqbFFeQ+Ngv4+0/tybzhNcjfmunm0aaf9GEq6
7Gq8+3YZx0XEas8G+b02lmlQ2ax5sTuv+42Wc/1h1jtjn4wd2dWEs08W7qOo7RPvETpSQ7QMhXNg
lTsh9agNRxdZitCH7PdDNwOdCsx+hZWx7AdmWuWG48aTeOWAgvAeWT7QFQHAo0QCUALT/3+Fyx/M
7MErbVsmVN3IpPZ3e3CLAFNtAXuth4w05tNkknq/zGZyN4nWOvjeBAFyPFMjXi8JDjgH8keb8oNf
Wjwcymp69Eoog1t0XkK7zJMdtCysKGnb1ISmaKYd0Nrvf7fHyo1zSD9GFARGDws20yF3tWwn5r4J
JsNJdi3J8miy6uqejfr81JJC39sVJG001ju/Gg8vbTcBSzRKdk0oEq/Ypw30ayY65/uBT21Upguk
nXkFUXlkdHct+t0OvIK2PcRxoLJEmRvgnbh89mY3DYa27XeVDs1wputJ6GizC5rVyj4uE3Ojhc17
sEEEKaHDJxhY7rgGpg5WinyfkbkBh2fTHdvC+u46+d+6Sc2j5g32fZqzRyi5HxLgAA/9tGj3zWTm
x0GQaYfO4ibuuZ48zdlCAiM1oPA60/ybBamfUDOHemd1xk88apzd2KIVz9b4D9F12rMuijLqdcij
pqIcomEBXBJoijlqW7F80pDOOUCQxdn1Hphg02mq9qwtZWF4LEI3H8A5wq0sDYhr5PuutwREsfUk
jUAjUQQ1sa37herO0eUii+psWoIJCLcgN5ff9QzBeUDcDeDnm/zZNxpwmPCyvsPDqP+Exdd23SCM
kKV2DyF3C0ruiENCd3KswG7MOuyd5IdRdeZREBcz5400qnM2H3RHGGOopfYCSVN07341C6trg5KY
gEuB5F4MI8rfA3XvrHSefncVJAMrVL6Rw9fCJadpoKcQx0M1zw21rOt2becbEcNFBIbeyjGfIL/Q
RGnXmVGa1kD5gAi+i6p+sR+NgpdHd0QoPHPUlioTOAbXL/+ItvAggp5YkVHW6T24LJMvdZ3NvwHP
rSDF7vX7mTTWXvhG8URB2lkH3sR7COzgn4TV+gFsB+IPN5v5SWQZCZHoM/5YdertrSJND2hsGh99
ZnpRD27JfVUmY8S5PQe55baI3EwvcBJsZegg0HsIX4GsE2WPcue0PYlcMYAyyx6d+yn32WEZND20
RqzG2CT9gfpe/1z0afqXxgXFEi2lDSV4W3BwihInKii0Ljq/H5+qReRPOiP+0dA6G7K7Tn7n9K15
NzQ1CWsy2wFaD6unpRzpXWa24jAsf4beCGk6PLbIVEemtcl1tnZ5IGmLMpTsiLrihNDGwR2dqkpO
s2ugUjoijsB/+GdKUBCru7fb16G8H9Rw5fz+UAJZa2nIQghuKrgOxh8sFJYcM+gheOb9/oAlMEri
2gWDJdqBLm+qik8jErqdc8KEQhD06OaHXrxIxZtRf7ltavVSBDQTSEbUV67qEUA9NYy1lnNa7Cqk
+g+/2EpIrlmQjQ4SEobObrWgXUAUks196p1o2ABo7G+mINfCFAi0QvJDgyghescvZ6tIehT+K+qd
6jywOI4yHOrGVbi2z85NyL+fxf2mzwWxpIlWf+YpONvChD2m396/FJCWQ3Mc2LauqwQ2vJu1MM1F
ZPFCkpjt3v959NVKGAP+f/XUK5IF6cyxdU8csCCHf8rEFsX92kKgiPKPJh04VNQ6BG0MVPl9FN+r
IYmMbhnAWIUnMzIaGw+jtZN4bkg5iaXpMpDTovqe+8Uns7EOgFzd61O9HxP/ns9ko3yz+g47t6cE
wk3ipyZp5uREkwxsZ6zDm2/xIEhVJLjtikELHWNoUe+1m4DP/XgCFrn5cnv5VicXLyU4O4TjOE+X
W5BprLXBJAcMCvqvyW8I1E5b7eNbJuRJPtvlsz4VZqnDxMjuTP0l71587QN7XOIJZOkYYDV1i6BC
AFBqnSWnbKp/TGmSBYmw7m7P1DX9Ap7NnqShRJEac6UiF0Cy1C4lIvjT4C164Jv7kA8OBW8TO5Km
uk8oed4XGblzSLdze++r1W/JZ675C0B4wYuA+itoK5UN44L1fwQLPdLhzvQ7Q1mkZPnXJRkg8rxx
Ka2tmeRGhT4bfN+V3mhHHUAZUwPNZEBWisrOgkrUeyAPtljCVg2dvQUUhD0rcftxNqGlDMKX2Ww/
6DxHNwzbeNqumZEQK8lYgxyE+kirNVHmadcCVOfbDfq122PVJIeqGbZoUteuJYTxEmWFuPiKvrma
Ta9CnzXOdApB4VCIDaex+n0UxKQYrCSfU7aAkSExmVKA0zjDJV4yAXo4Z397p69MlqRKgDdA6g5V
U/n3swPrlqBGhramc+L5QQNvGNuRceMwbZlQbj6gtjixZ5joK+jlGnh7kKB8N1AQOS4XB9aQIRxe
6IrjyfE4w0MoY7EPhqf7hm2AtVaWAgssEW6ySwBx4uU0DYaYwSRqsxhhuhM5HwBb4NEPmT7Z5wLg
r5JTqpFIZ4O/sHgw08DgOfLPn+zx7fZSr40BT3AATXVHDkOZokIn1KGznsVtGjYUHegbW2nr+8pW
mnTRtVCazWL3K7P2E9nYRnKKldgZnTk22ifAiA90o3J7ibRBh11WZbGw/fvM/4LWPbZMoTcYuw/M
05khZZ7wkrRLf2mzeNrP1qumbYTLK5GHC/EICKo5iDevkByTRzzPmSsGGmrtoV2WIHefraxCCcBA
XuDz7bFsGVP2bVaajhiRF4hHM/VDCHo94fUGxFXn5KHBSzsAA/fX2yZXjjtEtyUyQt4lVxgP0Gy1
XqMxKDtDz1dLHuesup+TLWmTtc0mw0QAoeC4sCcuD2TimrM2TD6LLf+TXWAONw78ym4DUyMQuwiW
UPVWAwCKE+Sgr43FJbWCadSDTvtpW3OU+1tVrJX5urCknH0+pN6IaIPFzEHPA7GCpHnzgay/vSpb
41FOz4J2tJyXGott/qMCcFC0bjDwOdgkAdkajnJ6iAfOeK4bLO5FbCaHQcTZ+P4LHgEgONZx8boS
2Hq59halnWUIrD3PvnXWjs07R3v/Jga5InQloIIFKnc1bWnPhVNSV8Ah83w2A1ow+kZNRl8qbdH/
vr00K1sZthxcwv9owqo1X3dxk8ZYWhY31m4JRmt3+/OrC3L2eSUDq/XQWdCSBi7ASNCLwT4xTwNT
sPZeJL3kkDszo2zjhA5tN6Ydi9sl8JIfIttTsU+SjeB/dRufWVG2cTZXre4nNYsXcm+LO2K9VS1W
P7w9ZVsrouxh3cLSdz5WJONJIGpUeJoNPMp1t9E/04XEExqO4CpVLbeqBWZZs+BfZqHngB/lyMUx
hxgHcFfNT32FMieSdRzsEYVVhHQ0/VCkmRUVKa8+NNr/foqyQfymAmSR4qe4SWTOO6LtPzKb/31f
2RkdpUBAAW4SGzio0dxEtz+/csWhfxOYHg0ZKBSilcUaR7SHISmB+7R9LviT0b8kPDazuy7VPzJR
Z5bkSTuLlcE/pLdLPeDOIb+B8F22+JNWN/fZ9+Xfz76PQq2D/DaOECldO9CTIZT6LC0tqlATW1Lw
8vGghFOYNiBBpIo68l7KqkOUCUwVA1a9yHfWNIWU/L30yU42pbTpEPTFr3arqXf1WOFKBXMTGiFx
r16OTxjUTpEc5HE+BKb9XFobh2rt+8AgoKiFnmcUU5T1gbY2LRfu8xjZnB6UL+8lZsORBZ4FbcnQ
XrnGkImW1v6UGnnc2H8BwTXufWPvJG+3d/M1Vb60Iln4US+DuIcKQ8j5mBj1DCuyObx5nVjkMDQi
RlobEcAfxm6BelvYbQKDVicP7PywiX7rqywuGId1m48L7LaPydvYbETva58H5ScYTKH1CECrsjZJ
XkJCsBnzGPC4ie2z7P2XKJBNoPTHwuO3qntrTu1u8cwsi5P+xfpe1+9VkgQf1fnnldPC+VyOzMfn
qQiYlUV06qPbC78yQecW1ICzKspOH3OCPt7Eum8b7bVg1RZ59EooAMSUh7gcADDEToqDMUBl35ZW
kcVa20SthwaUZ7t6uT2OLRvSXZ85sYINbrnkeKZ1UxNYQxk09jfNbILbVlZnC9V+DMSARKWq/CUa
Jxt1nWVxXSNkIm9adbxtYHUYKGNKTAEIWK8QbC610jwxwbBpL1Ga/OFdDYWPbnfbyorHB2IBze4S
6A3fokwWs7saIpB2FgMMQM0/y4RU9+hF1rwFkVgbzrkhJWTW/KHp0x7DyeYT5Xt3yUN9eDcrFQ6J
xFXjOYZ339ULfSbDYvEFCYAZ9ePEp8GcvluN4R8TQC+iaRM062olaNHzRnP4TONeA9izZ589Vn6G
4MTz7XVZnS7jPzNKmGnMNRpRCpiZx7kCwZbdRhXplwjCq8vGFliLBMGsKwljkbAE2EH+lrMDQ3KW
djYdYAsBn1/SPUgifrda9wK0/I+ypocJ3jpIXH+XJKhiT/yVW8kG4Gh1vGe/QXEMJSSeyexhvJ43
zCEAffegUH5GvXgrZbp2vV2MVtnxCx66XlJpcHOe87ik2ikz+Od2+Wuo89jKrSDj40lUYBiwv3np
lvU1rwGdQxxnyZyG33E51WWbF93SWTSG3mUbAgl3e9dsfV7+/WwlXWee0jRxaJx5kY4E2weuOBBY
oSABpgowZCi/3kxNp05JTWPUrBcw8+Ml54/vJuWTB+zMiDKGHlTy+jj2MFLHpvkXdczDUI0be351
u6HgLsuUOhysYqSic2G30ojv3s3dASX+wAc+5v2rgaYZLDOgzgAgKUbczIPcbM1xEZl/AK9MtY1w
cG0QeCZLFhQ83a/EJ8feB/c287Da5a7KI7/aQT/1A0M4M6GsOC2LJe9ymPDrXZpGbvSRzyP6l/Ee
rjjlLAINYoh0Rs5cQNC0gJ5Esfy5bWHlkeED9/evBeXaqbS8Z6ODXCDeZnYba9k9IY/GdNSXv/r6
7274QJR2bk7+nLMD2PG6TVkKc5X2llDUsewthXS5aZRX0/mA1LQjAGcF1wB3iHPnjrsHsrEicsZv
fV4JMxtvtsemxopo5XiYyXScs+lYa/2O6+RZONOv28sjp/+WOeNyvpAX7gpt4CxOnDmyAEZLYt+I
GWxPbR0k7K/b5tZPzL+7wVC28wDPQtFrhUQAgTQNAfu6lLkNbH/6+n8zJFfxbB+MfTLhIoUhp/qV
0Geefebjt9sm1iK3s62m9mO6yA03jU6RtEt3WXasxRMSw/UWaGR1uyGekoAL67pbg6VZ5rgTagUE
QgkJZ1H3gcYoqVzyrwXl5teJWRYCoNbYrUQwfm+KD52YMwOKk3HmhqPlBHus46fyOGxRZ6/PEPgj
oVGAm0SVJ2ncEjlHh2TxaCF4mJ6tcavdenWlJUPl/1iQu/psMzmibO3MBdc+gOVhOfxe7Le235Nm
q6KxehjP7CgrARSjW+YWRlKh5Z8kv7Jx1y1NIIgNgP4Amdc6ur2Ft6ZOWRlgkR0zBe4VMnBHB8ou
2UY4tHrczwakOH+0Tti5TrwstgoaJE4dVGA0H/jP26P4Jz1+5cTwHtBkkzoSJ4oTyzw2z+jUgUvm
Ux9kfjfvqNe3YWNyPRAiY1GVl6XkY7CCdgBodISSWDg4mvnDHzjU0AbA1oya2c9FWQx3oJz5rfOs
emrRY79z/c49LLXDosyYkhB8xQv8IrMOtkXzTwaKBAddWOYPvvhAUAJUeyRJUR4qcIluhBur2xAy
GcjVSW5ZR3Gedd97tQt4cAzSiJPlVo+VAE15Nx1ZtpVHW72FwHYvUz5gEVSr0Wmd1rY7+Fi4rESq
w+maPaEV3bu1oz+WtZiPHoizP7Jbzowq48vtDC24OYza/RigXIguDtp3GzHh6pb8RzwLePRrRIVw
SquZO2zJJiFFUMxkRBa3vZtSvru9K1cNITWB5AHafiHTe+k00PJgTz24NGKQQrOkBN7h76zdKFFu
2VDO12iXkEsDYC6ep/ETJcs9951XMMC/P3OHGFd22qGoe82em+V5A1YaOHA27jU/mP+v35du6sy/
NtliVTPOVMy/QFTO3cp5rXo5OAbwyUnxPTXP3VK3y0DAjUIL/2p1h3krhbP1fcX9TCjf8Y6gUsiX
MB2eMY7bO2nr+8q5MKZWONDgYbE3Rn6x23qzrp51EFVLXiq0aqkZqMXzSl/jiDihiW27TTgnNJjK
LGicr4gNottjWfVh2Ex4lFnQ4NOUKy4R2khYaiIAhIViqoIq+TPkaTCLZX/b0trZgKA4WBOg3Qlo
k/ISEP00JrwYgXVxvaDOf9LF3s2eseGz1lCd4CZFCyrQNCg8qPq/JhPCSCc4rYYOh6Vans1pBKcO
YUUAeeMlqCCqwukQ4ZqwyzHb8GZrW8OCPjPykwD1wNtcnpw0BbSj9FCPmsfj92483p7Cra8rG9ss
62YYElw43Tc0e5hb4c7aCp3/eGVfWzMRTcpnFpsUzVDRXIL3/fvtEaxtN8lmCGAbQCJgX7icn8Wb
i3GsEbn53ArEm/vQF+HUbKVW1+I2ScVu42GDNifV1fNKm7rOxQlKUh709qfOPVJ+HKsX4fvBkn8A
Cy+ZU/41p3j9xmmmGZx7LNazz3i2693L7UmTk6KGUwDvgPkDHTgQu5HrduaOfSBfeJZ4IDGgy9c2
H8uIJkhHM5fgkVMcfcA60qT/3g9b+23NE4HXDa4I5xWZIcXwSDTCfB1si7hS98U4RWZl7CfDPRpG
99qM/u72OLfMKb5oMYrJEyXMUSMNxDjtuUPQlAQaxmI+eRndcH1rpwk0IGgxAOkz8Gvy72fTCiJR
b3a0jMaDXn61LfJg597GTbF2ooDvg2qDD3D0lShERprR7oaWxtyJhvqwsAN6d25P2oaJf/zh2Sg0
4VtO50oO2PK7Xn1p05+T/+u2ibWJkpVPKToA9LXqUjtuF7afon401w9V+gJtpw2vuTYGoGmR8ZJs
KSi8XK7ElNEi9eyMx2WNl5U1PVj6i/C2tIrWthfwaZqF7CY42VWtJWwvJNU8zmNnDtvinrI96Nnq
/HF6NxG3jDDPDCl+tBSEYceiqA75SUBveLNRGlhzouffVzZuDn7uxLTx/dZ/ZUmk0T+a9tPh74c6
X4xCLtrZxgKDgAfFw5LHY3uaH+1uYxBbq6Ec9rTnrAAfCwbRPY6QyqjZ7xxSEGn/4JMtkeGtCVP2
F5nF4BodbE09+kER4rzY82EzM7S+i//bX8o1gO6FWU867C/bagPWfqeWFxTORwom54uv3KCO29Mm
azEWT/xpoC80bjHV6xvjUD1KqdWiscAhGnPXP3bDA/cfSHJHks9V9itFzzh4U4Ou+mT6d72+n9uj
X6ChdesMbSzZP0Wrs92nu9nS5Qw/IhHhPEUpPabLXk/v3u/ZwFsq/RpuV8tW4C80d5H3NCoMlR79
p2KrZ2V1j599XokGi9ZvasPF54vqL1BA8d8N3yX6IaPf3zsMoNVAV4yOSUk8pTam0NlHu9IC4BCv
II4Q+Nr7oaqgjUBzD+T2wI2Kh+elL4C7mVzqdXmcGUhJZt/abtdoaD19fzJABy+XpAySUtdX4WE1
MxQ9UQmPhfg+zC+NeW/YG37n+jKT+g4O0pIGLF3PVTmKiTsWi9GMnPwuyRaZyPXpwfctF+xwyNQg
Qaw4ZwswxVFrhiwuSYeuHWiOvruicmlA8ctgvCnNqoSBqugCYMY78W69TkAGJN277EqwgQxSVpvp
3tAttCjih1l8brZ6Hq5PNr7uoJCFpgE8OlW2PmrOUP7K0iJu89eOgJkBcrm28yl/P3QPOxYEkA6y
PeDNU0tpTlo7C7dpHput9ZZnzxMeAUV7b3UbMd7Khrqwo7h9UjqN3Xiww4/2p2xrO619HaIbErqP
9nAgOC5P3mT4xVSnmYgJ84Lpxeu22Ke2DCg/vxpGNFt3MOCxCBCkqd/d9k0ry22eD0C5r0oyudoi
8P1SfJvsezAQdNM9s1/fbwVaTlDZQXcXWKeUQ5GxqavRtlbHiIjEcTDvmvTIxfG2kbWpwpMefhb/
IIZU1kI0eqL7mSti+2ftf7GMz7c/L3/j5TNPpkX++7yyEv2YadUEIoRY5ENYtWHRR16yJem2OgYH
kTzESNBzpF7urkuWTFjoW3P7+4b6Aegkwg8MAxyZBqCseDlackOc3dyVC64DCuaM2G3m6cizfPhu
Zaz/bI21H902tTYYqZ0K9XINPX8qgrEQtW2zjIu44g+oYL47mQsM0NnXlYEUzpI7NsfXO/u+gdSF
CQbqZtzA6K8tOnB/AEiipRWEScrx4HpOq0JgPap0QpvcXe+/LM0HnAjQFpgh+Fw056gaezaZE9cF
vVBsac+ijPn7l+Hi80qYQ3CdkzbH5xMcDRF/wEMBzoEEpewwwSNUOdtOgzbDejKruPR8Ek6V7oQo
9xvvXwjpY8EiJcUI0ad6uW1tjRW2yZYqxm4DcbgZ6EMWjiCtur1l5Xoqh/zCjNzSZ6cjQVw7JCbM
cPGlbqbQQHK3HCB0d5oAkKh3E+P72xZXdhiSerLqgbe7BQqCS4t1W5YdWFSx7FMRTGY0VydSbLjf
LRvK5BUanlh2CxuD/iVrfoGsPxrrw+1xrFwkMscGpBVUHNFPqmwDjwCJn0MPLDbE47K8kLI/ZH11
1CAcf9vQile5MKSce7dgHkFVE+m2MOMgT5m2oumV2YI6kGR8dEAMccW0Pri5QOu35Ic1vmvuvjPv
rC1g2qoJHYg0JKLhW1TPOIP/GC/eAcpp/qvF5sBw/qa82fD0KxNlw638a0SZqLyG7k/fwojljAHP
H5t0y3GtnBZ0QgNADlIByRSvXIl+Qgyzr6Cy42hvvlGHU+qFZv/LYo9tq4dGWX2k4wNx+5lJxSFX
YB3hpQB1KedfG/vJBw8VPZTWhstcAV3K5wGqXxLpAf4UxWc2E6O9vlCQvTbHLPtF/UNaVjsdwiOd
+Ox03wrQ7/DyrZ5/vntzwy4iSVw6CMJVvCUHFqs1R5HGvRMW36etTN7qljj7vPz7mXtbjL7wa59D
RIC3YWbQQOR3twcgl1xxoBcDUNxACxIs32/AJ44mszxyqgPJvmoUUke75CPb20Y/DpoAUaxQ4f+I
YjjLUQI/4QnvPIH5u73Tyw/UWrERzqwo7tl0KzLlUhnGa/YmD3OxEcWsrgj8zD/vXVC7KUGrCTLy
3h7R4tH81CZwF29s5DVHg2cistuQaARDp/L5eWwq8DgD9a/3xXNeVMdWc55R4d1w/mujODejOILU
bdtR02CmLI3XIbNefVJ+xITkwQe9B/LQlmIice226csui9PqYW6O08bn5USo+9bwEXUjMEYCRQ30
2t5kVWXaNC5dSW1uRA3zo9JtwxSSevq7BQGBGD6zpvbeDDUSj2ntAjNsFXujz09AlW6RxK+tCZL1
EIfWESa7qnMGh6Be5S5sDN39b6ZtnPP1r2O2MBIAvdSil5cKs9UnAMOhqNEOT2SruWdt44Jb49/v
K5eXMXUlnltAvVvdi7bUh7HyArq8W6EPv/7citwVZ/4QyolebWkYhV29AbHz1XE3gpW1bWVC9dMA
NQ6YMFRhgEzLhqGtcDBcA9xsDXi2k+KlkzIIPtlRwHc27K0tC3imbORukD5DPHY5oLH0hekmOCUI
oYJPPV6Qt9372ngguoYvg10MCtfK9asVWm5ltWR66O6d4cnTQTAHfp0o+3Xbzuo4LDh13ZTXiVoi
tvslt3qjRk0rS9Jgyke0cVhfPmDDRtoUCSikJVSBMQKerGaqMVfikQ9eAAWhjclaHQSI8kDLBTCN
r8o0VP5QoFd5AkCroTsPCu3M2rgD5SlQvRZyErK3Rz4gVH6qBVA+d/YmeK2GRGwEvM167kHauNCt
UG/dEsI8tHIiKlZBQWmre63XzWns66EJEtIhkDzBk/OhAf1nxrjcv9YsLCiW4RWRu0XEmiWqkab1
Ey1s7S3NN7lVr+YO0i14raAF6wrHI8CpZkxLhxEZARgv7XFv6Y/g/XB6PPTDpNm46FeQL4gjzuwp
F1iVQGklr2FvTo2gBMzFbPYgESqDLpzFKcm0oFreXSO8NKmeVqemIMiGjJOZhyKPyPuJneX3QVaM
zlsHWVbF2+jg5zP1CvT+vv9E2H4QZehp79cQuDSi3ASDNjssB1FCvNRvA/BW5APt/LAATTc8YDQX
DbHKNJm+MY3cxYuyqX5U7stsHW87mtWz47to70NuAWoayqZODNIus9NBLzdJnxlEPsH38jyU7VM3
bsHfV3eZFICWokd4JjnKbJHZqL1OAG8AcdEWUtnJfVone5PweLEnJEyyfS4kR2yH8Pz9ZIfI0JzZ
Vm5Tx8hsVtlotyL+3tMe5mELGb92+5wbUI4QBee/35gY3DA+sOo7AfuyuzgR1xCyaR9w3oBI42mB
jY2gUHkB9pNwxZi42BTdceF37t379wTaMaFgCl7ZaxycTtG7XFA4upI2Meq5+3lanogxPqem+/6K
lKSjRZyDKqGlq+2S9TL3E8iyZX/x3O77NOv+VCZftrB1a/4UPIJSHNyREA5l9SEgMoFiDhF0Yzlh
b/L9ZD/6ILJNwQJI7TGyq9fe3oqv5IqrTvzcqLIjDH0RJNd0Gnd4zELEG7jB7zVNwHF1KLPfBd1K
dq4dZSS55DDhLABTvryfRr9ZJiMDYqil6SMleRvMrQM2CC2i8/z+Uqhs+PtfW75S/QZ929KbA3r+
yGhC+rQGLnLjflhNc0jBe6TRoVqDauLlcGydTInRLjSeNOdBLOI1gf5AZkP9Ikk/jW7zlrRSeVE/
lbUfElbvbh+CtSAfIFrZkY4jBiTgpXlQcM8JlEfQROvST3Plf2tEEyWe+ZF7CqS6roQ2orKiOsXM
86YUSFqs2lJGTvtj6n67YisvuTIY7G+wxAFQJhk1lMFU0D8piioHdnIxXiHvere0I1iktwrkKzsQ
ZhyofSPoA7uvsmRYMDCwj5gzXfuSTSBBF1OY4cRV+kYqanU8YIdAEzwK5VeV+EHQMas6UB8YDbtL
B/PQ6XZotM5GYn8lSEboDVwBSBuldLQybYVugQQPPIQx8Y4pPWyV41en67/PO8ohmvKisMsBDzAb
FCqiPfAaijTJfh42Hiyrs3VmR7kukgSBcw5VU/TUIJCDtiRB+stnW/mctRMLwhYwCqOXHQAMlWar
ScwGKgcpCCmqL6z/6pN8nzAzaEuIuIqI2UswkCbQ+auB18Dt07o6lWemlTCmY8TW0gkr1TJ0mkwG
kCZxZppRMW09a+SaK14duFGJ/kCb7TWicR6mhdSglD9Z5rcWXWp5Q45a9WKL15y0IUSL7rpxw9mu
DQ44WnTE4V/0uSvHqu+c0XAsaKkJ09rR5ZfWnoY5C2toSbx7Fl00D8o3NPJyrnp+5wFyC1pWI5zl
kDz1ILyV7JY+O/4/0q5sx20c2H6RAC2UKL5q8dbubrc76aTzImTVRu0UtXz9PQpwJ7asayG5M0Dm
IRiVuRWLVafOKYa1ut/ClpycqgWEKejY0A157V1JSNAxXiC5kQ2ND5aJXQvADqvMlQEtbckrO7M7
uC+TwTADPTpxcC9pY/4IhvpjrzbbuDorsf5cavYGtfNdk9bbvMq29+dzYa9cWZ/5D5FAR7ZtjegE
+SaHiMLN0ghtjQ/p+IkFqHuoYGcaz/dtLkQdlzbnuLSk0TLAuRDqUKtB3uAptBO84cwvdBTbMSue
LPF63+CCkwRtHxQ6AfCa6K5mg+zypBJ5ibZ27CwvLRuv6d/uW1jcLH8szIcU4BqI4pxhGsnnLn40
jUeufrlvYnHWgGwACA7kybdkJ6lRdsj4oKaSP/PKg85XqHks/VB1227tllwczoWtaUIvEntlx8Cn
aUAtmVQP/AFMBqRfiZ2m0zPzUSg6ILMKaiZEFfMKUa+j/hAxE+e4e9CSDU8f1XJHnum/lKKuDM3c
riR1GAAwgpdCAl22tnUG9ZSwl5gfAyiaShL7GW1dKN24SbCyKRa33cUYjetZVFotJMFUajXYy1hC
IOjb/R2xNoezVeKxUYCcanp4xz7Vd7XlNrkrf7I1ItzFcUy0pxOmDVW12eVcofUYZcoMuyFIlF1v
y3iXqVXv3B/N0v7GIwtylriYbwtSnZrbJe0lKuBM9kfDCBK3tCKxta0I7cl2yv1EjmzDIHnz677l
pd2Oq4uBLAxMvzehWt0QvYFKGvIwyvPYd9+CiH5DAP8PRpAoQSUBDwb8cb0ZGg2iaKRHBlBtvgmm
OEn/sQ//oUBJwSA79dYh/YY78tqImffCaga8r4KkcXqzdNae9UtbDhf8xCFpIUafx0+5TRsFkMbo
BBWZ/iFmD6TykuLT3we1SPYA3AgaemBV5g+bNq6KSk9y1BX0t6QG+f0aq9PiXvtjYM6ACv9GulHN
kAmxfsTQ1cqgGQQqJEfnbm969xd+6fSg8Da1IGJEIG+5XhPoWjesBa36qVYOim/b+/ufX9q86HlH
+w2Kb7eVN16oap63tvJcadqvoUTbHBuzQ5YZ+sr5XAjx8AL8z9C86AauQ0OEBaADTRO7Y/MiM+ES
yE1x8+8hpxR92SAnn8jWbm5rMaiBJQdcPnYIQcQQPFEP0ajlL/fnbWkLXFiZ39iZyVmbJTj01Obv
uiGfUsI3RSWfc55tzUZ6qA6txFpLS2WhljXlw2y812ans9JFVQ8WriIqttChd0LdNcjK5C2tEvoC
kbw0UJi5oT3sFBGbSBmFpy4fHE19yjQEcbRxLLKSFlsyhEIGSjO/hcnn7OiWneMdX8IQ1ap9FVv7
Yhh+WtLyex6tMVYvHCFEClOaBZsCQu4z3xkyS4Y8Q9droeluiPH8PdHqVOT9Y2Aa7EW8w9COYUoV
bfqdqbph74Gi4e+9ACyAdI0APg8xkdlDeizDQClCgsbdJHcUNXd+3N/OC8sBiAJwhJNYINqQZyOA
tJgQtgRuXhmyn3g2uRRJDbWFtp0QKydnKUkOMOf0CsNuRv16Fk5nY5JCwRdVzEAGR7sufppV60Ym
8fsqP1RJ+yjr5MBK4otCaiteaM343A3ZeSSLLKjjkwXyDaN7MUnmNflXqrROpz4IEP3k5nsU/v2N
hCEjoT218U254OsNwpGDYSFHEriCslwxbHv177VKkPhSsT9QBMC8zs9Tk3esZ9O4Bmq6dfNAx2DD
Were3yYLLgjtQGDamPIfSGfPxoHCZB+rSF5D08B4Hhpy0KDk1vN/gDfg9COmQnUY5LvzAwt8iFUo
kzKDQXdNCCW6lV2wEIbgtgP8+nfe6+YtlFWybLAxUZVJM9estoHc6ZmrhPU2M+nKlC3aQrJ6IplE
cvL3hrzwDUZWNWqTGyleyFBRT1LQseawOboMrPY19e8v0OL+Rm/K1GKPyuCNmkEhAsg8sypFhgoa
hmXpRpw5kdTgljpHjwuHtc+C/czMtRfZ7+792ZNsgmxOiRWGou78WCMbSqNGR0skMG70geg6d6LG
FDvVLCEfHYB/CKSe0CIxSvsQDLr2JEHA6fEyq3e2lUHAsR307TBa9KOIaHI2IsVw6z6vNlVh/4Sa
ZnKgeiv8EuHryulc2tUTxHxi3oOXnb/vIfo+1kFRotEtjTdp13/LtHaTBurXlbWZLuibGfpjZx4z
DElbt22CtbEN3jldqj00VXykeLsWz00pd0jGHms0sPfQ7ayGYNOE9dE2y839n7F0GwLAhXz8xDKI
43ztiyzoNUJh08zAwiC2XaTson+oREK15Y8F/doC7ct2bCks8MJp1Id2TQt4ab0Q/yCatPEP3kTX
3zfqyuA4btkJWraHmn+wQWYR6t//YZrweCCAtIP5Y06YVmp6mhl2kJ1MqUP30+NrIJuFCNKGBtN/
BmZXblwRIypTGAAMZtPy1u+GroMCqc0cs1d+WiQ65MzqV9zRbwzrfBMiEJokdYCNAZDoevJ6oJ8r
O2H8FNRQPzRtp02+B3YJItOfZpw7vAGj/wOTz5bFQaD0IwbU6P7ELq3e5Q+Y7b+WS4jqBhTtkuUx
qJmfGeHGXuMaWujT1ZA6QX8ewgy8nOY3LlCXNnQK0EhXEN0jUbulYbkHs9uBsu+ZVLYB1/cdC70U
wqLwaodRl5+6hvlmKt6LNvx5f8xL4ZVtT0DtqeEVLvJ60oWhRC2UVDM0FqEnXecQzYWn1nyw5bVO
FBrFyhlfmGPQsk9CIABw4ZKbPNHFpaPkmSEaVuQoOuOysagb07MmP/z1oODmkfgAnwz+O6cMUBMZ
1lqHW5RHpdsCLehkUeE2NkFglb/et7XgtK5szQY0pr2ZBYGdnrRsQ5iTrjHjLCwQhgH6kCm/C2nQ
WUyK7rnKYt3Up9haW6N9FfyX0r2H3ZprXBDqQ0jzx9A8HAjaGvDsAIZs/UVTHlIQC4Uohkb80VRb
h0TGfhheRXiuKSic6y9995Wof0/Tev0bZrvRaI1Rol+Zn3q5GV80uZJSWHBsV0OcuX9ijDZKRikH
MYrisvFF2Ge1epHFOQzeVtPaC3TU14OZ7Qyaa420WAxrMZrhx891+FAOX1TlZ2k/NIFwlOCBF6gT
dMnBSs/3d+XSMbtczGnXXhyzSkOkUqiwrTSvbemAGWpkb/9iYkr+WFNlm06TfWGis6xyHBuslYYg
oebVKWX6MxJ4u/+fmdn+j/oCpJGgTjtFyVHlD3kQurLK/z7sRk4BgEzUxFDUnucwgVYr49yETy7t
zGvTB9D2+MORu034fn80S94CATc+SCZ26DnRVNpTXFs27jiebEpHs/37n19yFpefn23wiAhR6wbG
USU7qLCr9mMDAvA1TPzS5gJACfe0OjV2zWui2BFMGEJPT2XkqXzf1buqXUFFrpmYbS5GBlnRFCaK
4FhkUHYLH4darszW4mKgBwIwdbRDqfMWO7WyBtJpFO8CJ6bHkK+Ujhc/j5OBixVvHmR4rg+IYict
ulyH9FSVrdM/gY5nZdcuThKeBkBZ4qV402FJ2iYxK7VLT3qYQeBIdbk8Euvl/pb6HQHMwjLEgmix
xNMaRcZ5T1oTgJszTDFLRbwn5a8g/hTUlsMqSBOOjlWe6/6Tyc+m9my1m779FCfCs83RBTuxmzYt
+ECVLe2jQ58Vr7k44770BbSgaguY0PFcRF+EeBYDdYP8UCaWk5j6SsSxdCbAWABdJAPZIxy962Wo
SFeUXZfBgeStuulVu3IVdKM+07HqN8KSawHBoj1E5kCM4gkDdpJre5IwUGOWPDvFWI0BSZutjD6j
hHV/WbRp99wsy4WZ6WdcuN+pZcVgPdgewPVzyLrcscPsqVAqNzbTTWFm24nHRo1SL0f2KKLjwSj1
vcyZb2vJS5FABlfo/KmNS780rEersj/c/4FLd+2Em8VTTgf76TwnPGXSdHUIcAPpovdZZ7zl+aAf
hjQjT+FQQcKKH9HdIle26+LsX5idDuXFtGhqMOplArN8gDT426ii1xCA14Z8vD+8JXQDmqdwHqb2
XCz17HRHuMFLozLBUzEkjwramlQOipgUUi0ptZFVAF9VTxAsDc84px/0IVvxkMsD/c/+HAXIo6HS
aQj7rH81+nNoOGoNIcqVbbbkYlBvw61IpwM0d/VxkVWVIGmOUVYA2DyVwSe73N+fyjUbM18PKShN
gsYyP6l47GXK95I+6PFKUn8h1wXoKbR/J7a/2xps1QyMhqGVgdy6cXv6XYtwL1bBLm1qJ1qlLFsM
/S7Nze7hAh0ZIqsofIAWerKLXKTOkeOiTjI+aoj5sG6omh8IeUTDrztkKzO6dPYuzc9cXlmRUs10
mE9a08nIq2SRm0KN2iKp0yQfUbZbuYmWnNGlwdmpI1kHegrETqeMdZ46QhRTfdX63FdyDrnvztFw
VeT6mjz10hEwLZ1NHEoqWqZn2RbwDgRcGQUoaRTp2sZh4F+1ljrpWnlr2Q76dHSkdSYKkWuf0sUh
aFUteHSr6L6MJnvIcu0QJmrmVH3+5f5hWPQrqDz8Z2x2fTQg+i46UMmf2noTVw64cEfAbm24FqdM
Ham/cGsn/gGjioMB7WpgYAFpn/NUDyCC0AYb6EHKIVwOBidaOOkardY0TfMbawog8Iw1wAMwL34b
1th2oFAA3hw90iD29u/P3OLngXOYLj5Nv+lEYpyEjW6hq6oAvVpWPlbN7r6BJT81QVJ/J8ZQZpht
A24JJsYYUE5pnmWxV5pzkKy4qaUx/Ha1gDlqyMpMO/Hi9hKF6BPbgNKKnj9k8hONVy6NJceAEGi6
sND1e6PFG/SxXkQSQ8jBzIYN4dtRf0JWyLP4eAKC1M/G7Hx/1n4v63zZL23OfGHCQeJXxcALI+d7
UFrqhYXqGRX1WAxQDxT4jCH0Wakj2zv6QZ7ux54e0d23t0VxzER0BM/KPjdLD3grD6LfyEFou4H3
e24PnpJVXmhZbpr24N5hD0ZA9xWxfDUbvfvjWFx9A17Gwqse7UCzpQEkfQQ/8dRBKfdt4dNim/09
fzdYMpDPxfsJbga9h9erLyFgZdpxiVbm1kMqSbFWTshSCebSwLxWyxQa8DLG9soZxEKQ0AGFb6+d
u7TyLeWjUL7XoIbjpr4ydUv+82Jc8xyjAREwtEwAaz2WjUuHs9Gdy+bEu7XO/8Ul+jN/836qGkR4
HHqPwFrX9plD5UHnAuKi4VrhbPF6vxzQ7H61egAvWYaiaWClu2zQzjSvjzUBn6+S/2xie9sx+xAi
94iw2I16bWN01tv97bjoKS7GOv39haeQaVwn9lS3pTFIPoUbxGt0cmuzOf39hYWiDyQ6TXBuNZBH
DsFuFGdjDf+w6I8uRjE7VJYADpi2WLGkkG5APgwg3uPxtsYTJqo/J/1KXLQ2abOAgStmUVAb+1+V
54J+1JLv9xdFn3zZja8Dzg9MBOjdQkH9es7CBDTII8OqhDpaYevPQfIBOQw1eOq1l1w+2eZZGRun
Sj/K8lPGK4cXPmkCN2euAXZeLrcF/yzoU0Me82oFl7pUd8Dh//PbZt4lHmgWVgN+W2o9ySLxbL1y
wvqkDnu9GbzSGJ2+OLX6t7H80ZefVPOZmt9y+X5/hv6Po/O/v+JGrTmxc+RFK/g4qyWfmA7x35aI
QwPmoZDUHqqtgF4ZPsHvAzf3ro/I81ixH/d/xOLOhl6aCbgf0ALzR40cIJ1XDuiObgYUBMS+z8Nd
1KYr4cKi17uwMtsLhlGM6ApDc1EgQ9/IqG8TvhdDuomjYHt/QEvHCPBL9MSDUA2An9lRjQK9t3mK
a91i3NOyl8bq3BKKXdALQzNGuB2BybpvcbFacGlydnLHIQrrsYZP541043bD7C890tyCQSNKdXsV
/SZp5GV6vdGV3re6p6awXJToV37H4siB+wD/9NR8PsdjaEyBEmsNB1JKuPv+vS2fTRk7svxKxOc+
XcGgLfkPaNT9Z202aEuPuCYD+A+TxbsSvBPRyp6ZzuDcf1wamDmoPu8gU5ljODJPPHSsuXn5rlSv
XfzFrN/6CnDhfyCym0hTyCT3A9qGecxhGM0ATPwU1IrEj402dyy0uHSJWIk8l6fuPzvz0MPQZdIS
HftFEW4JQLxcOQJLZ5qC6x7HGVgj8Jtce167SZpS0eFXSuWLKbemBB5eriy/trjbLozM7n3kD7Su
LME+0ZRvcvzJhzOxHpqi8ROyEYXf16+5PJPkOdCPpvoGZkNafijB7Rs0Z61f2Sprv2Wa8IvrGXQe
uhII/BY5HrO3uHChOqYafm0fLbpZOezTuG625cW4Z/6laVW9SxLYiqKvWfOxsV+xZRxFf2bJW2We
WrS8Bie72qJSnTe5d9/68kABK0XZBEWaGy4LkY9KAUank5G/qOKjxZsDCJVdFkDhlxKn1VZ921Rl
vBkuRDVBAQJZTdSqr6fWHssxBvUeGqR4V/ms7kMfYEPDiSFJ6qZoxXGsMW8dy6o4sqk03ltFUANh
WaUrm3px6NjRKE6gsRjQiOsfYgyIJbUanXWSmrumldsIeqhKk/rUjLajZuyKYBWeMKEsbgf/x+bs
IOHK0AxJkQpocvUJiCjf5OM+6Yhrq8NGEdIjWfLcZM1XVqvc/YelvhjvbOItG3nAbgrgyUAdkwin
Vp5SWjtWzP3O3qnlp/v2Fp3Ghb3ZGeryXlUJnvQnnRTfM+i3larl2dVaD+jkte9N6ez42DLq1KTF
tdGVqdd1BNzJx1KgJlRGuKbX7pA1a7NLKjJaG/Sk8LQWU1/KVgU1XaI+aaz90PXRk0zZyiZdfFVO
xQ7VQPsx4o/5Lh2bkEI3EBBSPCk13hxztXxnabsbkuYDTwXoGMErieqDSNdeYtNYbmbWtnQDeR8I
nszxVnohNFXhaHouomZfx9FG7fKtAHhG0H8BruDV/5+p6axe+Nsi0oqATA22Bh98qSlnbWw9mWR/
j0FioJ6Z2BnRbHpTPcp6EZNKhZk0F05WHFn2Vq9hfha3/YWN+Q7JB1ki5kXsppLHMg7faZkcs9Za
ufIXvdeFmWmjXs6YEQbIC8N7gf7xMTKiI1WCn103CaYrzUdps4MSByvp06UwAybR76SDVwtQvGub
IchGZddAC8msUxcCJU6wxme6ZIGRKTsDxCxUkWc+qivbRJMECGCa71EPWctpr31+5pJYrSRxPH1e
yb4M8Vf0it13eYvfn+g/AdjAY2FeDRWQDdPkCIg72Mmf4rB+yYNoJVxY2l7ABfxnYjYE9Ltxo9UA
+Ca2F5tuJt1obZaWfNyliZtlLkTcmi0ctggemrz5IuvG00j6s4IOOtDSK5O2bI5M1VZQPoJq8HpX
0YylZRmNWBTQl6IhwbfhvZOcHAkPn2JF2/3tGiF9DWwcuikALcO/1+ZyqJGAwBpCezbAx6BHH92i
sC3vvpGFQsOUJEe0bBgaEubzur4SZyNLJpUoEH5DxPMrGuzccUgcpdg23SdVgwSCaTld8M7MZuXK
uHXbMI3WMQsxHZvkia4HSFsx6iQooRhldWgfTYveVbvS2CZoxxwdM7BX5R1uVxAWcUmBVQSAQH1e
KhpAw1AHFh7jPbFOoKV2uFY4elftc/ms6n+dxYexiacd5WF0BMybFRUhzDLplehUgV/ZTSvjuWvl
p/vLd+tcr23MDpllKSMza9x8KU0OCi52qBvu6jb1Qy62qqhe6kz+daMnTOKWnfYK5HLmGyYzjMqq
e/DOVOiqZ13YOTQaH/pQW2uYvXUgqEFNVgADRi58np8Zg740ixzkPXr5gw3g7xlaF6Jp9ydw2Qg4
wycGRvWmLUWvA62KGiSBurrb4D3/aUyJO0j6/b6ZW3+Li2gC8E/aGdh808a8uAS1MahVVUwhpv4B
vRZOPqylQJYGcmlh2ikXFrrOTAM6EaWM4OQBZ5mb97UbB4Z/fyDLZibUrgXm4xtRuVAPzG5oUb0b
g0Ol7HPL6dcY3RYiyWmy/tiYBSbgCQvVWiB01Yyzzj5n9eBZyTaAjG2nvwTiqQevd9p8uD+wpZN0
aXS2QmCU1Pho4NGRGLVfZsSJ1PcI3ablmKKMKB1LrNGVrU3lbMVooctWUFgEn+0efGxPleRengDD
c39k2pKfvRza7N4KjUzrkxGGojhzbPuDXnxnxU7Tf0XRt17rXZu8duQN3YNABryraeqQVoKoex8M
ayRgS/734pfM0Spk1Iu+gPT6CTi5j2pnnvW8PZRKv0O70y5R1lp6V9aUzS4Y0KjYQBxNeXj2pA1H
JOAhzeoESFBa4ztNf6zM8/S562fI1b5lszdz3MiQFCYeeCN7TuOfqo5MtoFNW35vldAJchCP5BOo
/7vWvdw3vbLC86uGGAMrSh3zavYalCUDR5jCSUJ2qtn/c9fOURB2WgNSzDDIqj1m8qXU9h1ZQUyu
jWY6OBeuTAQJUFsd9is2bujgmtlYansAM6IzmmugjmXH/J+vYTNfM7LeCIiNmZNq7/Tjt0F+vr80
a1t+5lfsSDETVk8OkxPLkbE45Vb0QPXihSclIoI1oOZt7njahHg8UiBOIaUze5iUZVKQJkHUwZNq
k2qRM2rZtpFAxpjMlyjsClBKd3/P/wqr6P/XwS+B/PsNoDlFRSOfMtZm8GIFIEK3iTOEmrMGA1+c
TdBWgvluao6cw+3yMCmlLBHxdyCk011ReEW4jSzPXLtOF13HH0M3norGap9MRfjAeKDaW1mgggwQ
YRYedfKLFuf7m2TN2sxRVWaWpGY+aXSyV54PwC0gLDU+hdFRNX6IdI3bdvHmuRjczFGFBZr4CxWv
P1Afbyv72KcoEqVrUkKLR+vCymwnDkakRhA9xjVuIm33VvUr/nZt0ib7F26CJHjbVjpGUfe135a6
AzSJTyXzOC33ga57UY068v2FWpu5mWsKB2bnOQTQT6a1iyDfzt1sTdN7bVgzj2RaQ0aKDtNGSNo4
Zaz5QZx5Gd6BqJpuhR2/9kSuVIUXnQaIl1CunjAt83fRmLWhHXAcq9HWHZofQ7qxITkTvQaJ3NjB
t4p/vj+Pi3sDJS4QK6P2iha467WLaRgYTY54GJ3iSGMHmZPmxt+zxcApUfhBBN7QaJoXg/pEEGlP
Tgme1u3YVyBK749icTdcGJiNoqGhsLQEd6Hes13QaL7emO9Tf+R9M4s74sLMbKNXfRAqajGZ0XPP
Hu1tKCunEC9a8kb6ypFr/VFrw5pt8iSlY9hMVJWVjrzQh6gDm08WevcHtbgDkEEDMbSFAs388R8F
UsRlD0KHpHWh0xTY2/vfXxzExfdnPk5RRTJASjM+tbYbdmdIW61FQksjQN5kih0mWoO5wkgTgYOG
DRQjiC2/CLxSbVbmaCkQurQwG0NBeQHCDhtZYCLRFw9QhFFuUVuka+i8pWsVLagqWmBsNuG8r4/j
2JY0ETkqH8jaOV3b+UT7rISNMxID3Rv7+yuzPG9/jM0iogKP8ERvYKyvmq3a7hV7TbVw0QKoGdBW
i8QLiE+uh9PzROGItgDwGfcyYXg2rhUH1yzMVqaMOYDdvRmfPrDxY0Lf7s/Q4rqj2QYdPYAQgbLg
+vcHFOyqIUCmp8YplN2ApmvT7ddO+eKaI4GNBAuKJjcZ7Lg0Za6pIKEKGfUTLXVscCQP448oD53s
H5qUULO1URlC0gAtY/PjnnZSFnoNa6X5Y7TpMbE/t8rfq+VMRtBSB2q/qXIyW/cCwGKzz5HMSZJ3
e98OP/5hWdAjjXw5RGCgPXG9LFVgYFul+LzVmb4iem8kFDK0oAHtViwteXzgYBHB6xOP7zyIr0Qa
2vmIGKAKoHbegbtPecyLh7Lu3K4SviD/8gyC8BN6sdH/BoD7bMe1gy0rMGUCNZ170uFroeBiCgKd
ARNsHuQfyPleTx0reBBkRZKeDDVOjzXgOp5aQ9ymiwVDm6WavxMBFrQB9BPfgirj+9iq6gdMkO0F
hbA3qAZbX0GRoXpcae13WQbjCqpj6URDW96a9B4maO/s0isT0ZpWCBV7JYp2ugpxMqzyWv5j6VK6
NDLzs0XPlWrkmAYc6ypNHBtpzc74B/96aWTmXwdax2BtgBHFye1Nv9b2uThReIEBYYZX2E3W3sgZ
yO+jGkvZDapLpQQIg0T2Smi15AKJDb6nSbuL3kDUyVCTEMVJdE2qyUHlipPJ3E9z6fQ0d+8f68UB
gVUKHUEoFoLo6HpvUrsJOzMyk1PfmaOnGCPZpIMyrKTN7elKmGeHAJWbKh4MB2zuPQxOrZQrBA2I
AjqO5ogwMeup8VwGMQovYOO1HdvIeydhrfSiGF1CSEWn+5jnqW+EeM70dFB8iF1oj6VKYq/EaXNY
HsSPQwx2v14Gtd/J3D6npIyfIlHX21ro7UOQM+aXrAWnam+btWNqI7Q+xoGBep8Y8GEkcyMt+xzr
be6qpLUfbeQH3LaMfrKexAfwDqi4FCaYydB8ZsL6OqhDetbCNPITYHUeBttKfREQD9xE8QHydD8S
SApuBpHgjaSnqSujOtnlUBfQHKU2c1d0BcfWD3PHbG3Vi8N83ETpW9Z/sMeXAqg6R9AtuL6GTQFt
JDcKks4DXGJS9mwkuIIGtwhNNyiQYoDu6rZLSOBVTVNtjcIgXqXVqqvIRNlKtMW6MTp7NyMTpiP7
Rnz8+62DGjPAZuiDviV6aQs+tqnE02wE65leZ9Ch+fui46Q49sfEdFVcvHILi2VNyMIE6iCqB0ng
N50zf8wGr4qyTbnKub/oqSEWNEkbThRXv8FvF/a4wEgFFyidN53m0b43nJ609CCxd/cN77WjzRl1
tWjofaro7EFr1ei1gZYvQbtX3z0GcNUbo0r4oY+zaitCbvw1OAJTAn4YvBqQcbo5sIFJQL0U1smJ
gfKWq4XHgLGr6D/kVBnyWWhTgorgDRkAz4MyITWC71GgIcOxesRjKBeqvoZr4mhZubnihxYufSDN
cAVhcHgXz5O4YwV1oMDKQPqV55kTJPlBE/FTkJu7nikfAsUrxsC/v3/1W5gXaFjw7gelCFqFQZNy
vbsCA9SATIY9MABQHUr7B44gsBHpRqaPMnoEys3Rk4cm+lyx2qHVr450bqweyvq7bbziGkXQaKEh
LX7W7LXy3+0NAB8JGQPEP1MIdJNSrAKUYxgbnjqRonsjdNNg3Af0Z9iTFdd8GwljwsnkmLGfJmLO
60noKytVFKIOT2V87rJvVfbOwZWaaamnal/vT/htAHBlypzFQUQFnaA1jMOT0IWblpljFFPvzVqa
6vZKw/lAdx2eD+i7BjzlekQaV/QIBOTjU2ZsEtwmKwdw8fPg7gGRH9KwN0+Hkg/GMAAQ+FSHqFiB
VaQbXu/P0zTl15clBoDOzal9QkNQOlsSDp0gvLlxCbf9M8H6U32vDJ9q+6mTzxny6EWpefctLo7p
j8U57005onRTpsn4BBSCxc7RKvZgYT+DZAJd8GioA0R/Xs6WscmjMgFqMhW1C97xfFAcTTwr9dv9
gfyGHs3mDu8r9A1OslXY09MevPDgCP/CPs37+Lk3IutrZoIH2Al42D22elr4oUAg1RIwm3Aikp9t
ZNhHzSijQyO/IOx1+Qhnqow89PX2vYRuUhJLFGBIjFIoaIu9eKgMv+Fh+H0YJTrqtfcwDXM3Tara
S5VCHKmeQ48RJPh+0qEBIWmzxqtqXjy2vfJBUqkfbSsGSJhVYluxJNsiSzM+xK2ieLnUSzSjgPWn
qGLN1fIx8XkyEg+d/DUkHkj7FqRts0Flq9kHRmzvg6xX/TIHOfgQpoMTl+rwvaJi8EVeMweurz0F
AbN2RcTiTVIpuROEqUAjbW9uSI22LPBWB15McyVDRg0axVQIzWVW2wHgyrpvbFA6TzfL+puA+tK7
kikF/r9Ue1aQiP12f+Fud6AOLfTfVw6qN8gdXa9bye0UxC0WmHSGT2iNDVZilYXr5fLzc+g9R6+7
OUb4/ICYrj8E5oaaG1n6Rvw9j//aQaCHGD01JhrtcYHOExhNX6igUQPZBreCU0jDR96sCTvcelKY
QC4Bscrv4Gjm4tqkCLWWCRAvTB0u+bdcEC+q6v39NVlocLk2Mwu/LAjLA/HQwowVPidtpzqtou+D
rnZN6H8Y9vCM2o0/pP2jXQM1pRb5UfDMUzodEN9k5VG0PObfXbugP8Zz/XqHRLraBF3Q8VNNvxPy
hbU/zfLn/QGvmZi82IXzyA1tqKDYwaEK8pUatRuk5xAEnfeN3F6406T+Gcds7UIjGIuuhpGofOT8
WbYbiuJr4uXaSiV5bTSz1eMgJI70ChNmksFh0IXpJ9aDlbjt1rFPo0GgMz1U0fNnXE9ZM8bFyPMG
FCfUOgiNOhSp5pjuC6gR3p+321vx2tLkQS4WR7HUOg4KWOpaorp5ZwoXPQPhpjRS4tVmlnu0aJkf
lrxw1QEgjvvmEb/BwPxqubzDZvOpgbalLJQ0ebZEpvtmp34DpK3/aKnDCMkfoX03Us3eitq2IKoh
Y68Fr+CXMIWgsWOFSbJL6rh91pR02KmyaF4rqYnNGKcg1c7M7kQTvHKNLu0Gl5ZD/dOse+HFWmrt
TJaRM8SqU5faInUjnEoPpXQR4QGsQ++kxssPz2VLO9SFrv8irRVlu7Emw3MAtu6zIuvKLVsLuoNd
YB+LUc/PPVgHHWpR+WjyNvTQxVYcQlDZbRkv1C3v+uYQCq5lThda9TbVgJh1aEMt1HgsxXJJSrKD
bABlp1akOHUX4mltF0Y+OqQKrG2u0eyx6Tt1k6gCb9yEdjvZh4PLKFrUYjBn7RXEHGizRpt6A7qB
Td5pqtMMdeyFQg9QtoCkRsLzYkvTip5D0YCxJE7Kc4XYonHMTNfwKGYh9ChldtRIDLaZsQNbY2d3
/KCOG7tuf5lx+KkX4a6Lld2YGB4POT3VfV8dGlW+RIog2xTX9aNeFKEXFUA9iShW8ZiGDJYsiXAB
lzSfbaXgZ6XUo2dTqwMPJd/wR20X1TbuE/lKmKI8WIVt+FD4Bl5jCErjNYLi7caWY75JUhn5TVwB
iVCw0nLiJEU5afrDDon2q0AO4qiJ4n8o+9LeunFg2V8kQBJFLV+1n90+3uJ8EeI40UJqoShKon79
rTP34b4ZJ4gRDAIMEiSyRLLZXV1d1R48yR3cwb7K5AYAskLKnjRt5yR2UHnYJbTHtyuWPRpHcAsk
bZEvVTDkXueX0UaHBRRZe41atEt2DTe8uFYgwWlrdrORmSyVweTnMAGhu4GIMkVfuouapW0fUL6q
qznN6iuhwti34yZPqrfFTpsDuAXB0EazpcakNsgcaVhm772NWfkK5my8cl5lK4VUnKGWPqpvGCYw
9TXUtoTkpLmBCYF2cdiD+77nUHV4tEbhR8SW7U84ctCLKPwl6Z1xzVdw1hODLvBFUiaWYGnxmXzo
OwIiAezjgOcAWD2I2O19bSrVrhphZ0+9qQJ65DEU3/aSDpSX6cgDmWx8Y/hroo3q1qdp0WHIHwqg
n6CmvwZYSPH/K6n9kLM4hTF444iAMHEV26DLWd2dC6f6PweeXzMj4LK35Ahq/OhRf0ydXXgxj81i
VRfd2LD7tvK2XT6zbvz1TsIzHNxJqGeAuX+E5+yiBAFZb9XFXmIy3zGabE1Mddh8Zl3+63Xx3wd9
COKuMgkwbDxIjm/MvWutO22By/JJqvDPz/sxVONWuql7oN7A//z3rpC13GQ1GtVl8ftD6wRffGep
I2hYWyFv5MEUNs7Ucj/bMGi3eA7G/NEa5FMH++5Pbnvy67UVIJ3Fh3VudQn6Tf/9UUrijxjMrIsz
lZr9gPKvt5cYyn6ahqY8Q9hep5W2ygg8xSkSVOhDqag8ji2XyTIsEveq03y1m6Y4GrU/GSEjI3pU
k1MV0CJ11WM59O1FQQRtwIkp7UfbbNa0Wy3vgEgs0sXhXWQPODYrYtPJczmLnQIxcNu0gXaq7eZu
7a0xsNm2hkAmW1+NYVEPmOiszjZTaxM2di/uetuY8z9v7N9tuhvIBuLuTVLmI8V/oF0Njaiqvsxd
nc2Duwc4IaEIaj8TMezr8jP44Tdz9+i/QMEL6SNI8L+o47BVtF1netUF9dK6d3yx7tjsdlnpLF3S
mmN3GYfKZ3AI1OapFMZ6wU419lwZ1T1Ruoj//P6/O9j//nFumPm/EprOa6vK0u7tLLhHMjkPGlfd
nx/xuwiFOR0E9lv8+MXH21K08WZGqwskdCO3HUPpPnHif/Iinz3lQ2LEeum7q+VUFzY/aT6GgQTR
rn/486v87mvRm2kzXMXQR/vY1tYC92fvK4Bt4NrDbTGsnE+O6u/2443NQGAZT3FYb3/+r/UItqCX
DcbALxt81S1/C1unw/SlEaKvEVvdZwavt6/yS4wy0XVBmALQ8zEwtBrFcC0HrA33vUMLF8BjY1dl
qhe4KgcdmPjV4GI3EsmL1z9/y9/EJKjAmUD7IOR0g1v/+6Zcz8z0gTCeK1NZuWO26mo5s7ovuqHf
mwvvTjXuoRQjx3ZSDRRc+j8//zdrieYZqA6oYP8Ro/vv8y1fk6VUmpwHzvd12+/VJ6Hldw/AzARm
NTzos6Ja/O8DbNExVurSO3dHi8L05xPM9LN//kNMbxdjrSUx3PM07zlHd+eT7/ObA3Wzwvm/H/9D
HdrPDrdAQ/LO9pB287sR/JSf7T77tsYfth+o9djoOFMAET6qRgS1hcnftsY7qBodqXErbkKl2+g1
EeKfL1DWA3ZWg+tlqD1gwFnMrpnIoQMgaRTgYMmxvMKxMMRgFUktw5bnduLebjFVEAZ9ubyoqiwy
xB9oUfQlM3Zi6YuEA2f65Nx+WA1g1ybcpG7mj2iKUCAi/13swe9tCwLu6jz4U1gNqLs+u8Q/ZC3/
+wRw9RxQEqBJ9hF6GDGUXYLvos5V89TJbLR6yMx+bf+SF/j/HgPg+tbABpH4w7HcmKfhnszUWYYI
CZEzGH+3r/73ATdvN2DXgJc/tvmnpZCQRDTnc2ujktixIJ267K+O9i+P+LB11eh6VqOs+TzJ/azz
6a/f4IaHoz2E/2wAYB8+0TCbzG9GV52Dqd/DHPnkymu3/fU7WLAKxEwUziB6CB8JoSu4YFY3ret5
mPZNnfpb+udv9OGiwTfCv/+PjCLOnYOhqP9uWGvRTCmnW8/OXMSz+1PV71u17QtnBizN/xqNhN/L
v875hwWB21rDGdCBs+dd2W4c/y4U3tYb1DlcYyaaSGhLfgiFuoHTjUGVhVYdS/pGHnnTvf/5c32I
hrdHYDwNp+82egdjtg+fS5Pe0oFuEQ2hWoTJpFY9D93NfsYWn7UPfhdKwMjFnYyBn5uV9H9XBgP2
xtLxDX5xtAzakFeOeqsNIBV//Ua4fzG8SyHFj5j1IdMgKEp9v5U4hze6WV9HGI2k/WfuqL+LWrim
oeDxj0j5x9NeC+1z2unlXKwk4eRpMCn82w6T6j95nd8+CIYv6Lncpmk/EiitcSoWc5uWczsCTC+n
bk58WvGcdOzVgn1G/PdfD8D6/z3uw9cTvYfRWRePEwKoFFgc61YmDv1k131Iz/4JZKgf0QPHlkNG
+OEp4IN4CoDkcp4XEXYjiW04ldaAxGSrwsAZQUljn8SF333H22AuNgYBk++jclrrFzP4OOty7sX3
1b5zRxHWBFZRfxcR/nkzD/xQXGTgEJj/lEn/ynNxzCYi3WE5OzeazXMhP5s8+82BRcT5/w/4cIpc
LZSDZtZyNp8r1I9O6lj8ky33awg1//OI20H+1zvAoEZzvuERZW42EEx+j7YC3m1vf95pv1sQ8AGh
rgs0GIHsA8DTmZNf9ApP2ebQCLI1nNzU/exr/fYht3Yl2LpgbpIP1VNtcgx2ASg8G96MrmF1gwZD
J3jjzSeh+p8u7r9Svn8WHoENzVGEBSirftjS7uSPglmYie5kLuE7jvG8GThiFXr8AMHgNXjWZfbn
L/i7gPrvR358OWNoB1L281mfSJ8s3d/l+b+80YcFWhwYdtk+vp0s76ftAnfzP//4EMe+bdZfPprv
EMQbJGa/zEibRlnSyTCmc0PVHZtBuhm0d2mKqQjNlu75aO59TctIVmznmE7Udnk35e3Uxqb7WMDn
b5AXm2WqOBheE2KyN3HBCgOql/stiGs0U6pFe/99IiSezDHE3GkfVoudDj2JQMPJWFOGVPv5SIaE
TvRs2ZCMLc1wBQbebkfb3o/FQZF7As05r9x7/c4TcO9o1eMIll2Jdozd7G1QnBcKuR0gldSadmr2
Y91Wsdp0pss5nczvDZ7n1ulmJ2R9aeYDoKK88aNiayO7v1vH6XFawVybp9Ccn0FuygO7j5VNcoN1
oWZLZk819Ncn9AgfXdQAdmBEUsyR26fKu0B+G63kLrRcHdVbe2z9Q0euY2fETXdHSdzofC5eVm+K
PXLvbzSE5VZN4t6/lM3PtZzvand7uYE1qI4TnwmIJTxZGt1qvbx4W3NWTY57fX+zmSmEExkj9DqH
pKGPYvg+uRCGl+3OKmJf1hDxjIry0k8vPT+1noXGBg23wYy7ys4MWSUze95kHy0U2fGVWtCe/kHK
Kuycct8x743U9X2rU2cpEwyeQgHsW81ycBmKzY9VYELa8N4FuyFoi2xyyrBkj0o/antXFrtFHf3+
qK2TVxkP4DympaPTCfPP7b6GDKNR8AR6DGHh7rfqUGO5bDzEtsps6HU0iiG30GUdh9zws2B8aDTE
xb3vnpl01lexfaFVlYj+XfN7xfNKY5J/Sgon88kzmh4guUNGyk78bsL/Xkb502zTcs71uhPubhj6
/GZQMdtqX89ofMJKfRIytXs3LAyjDqUy0S/S0WDwaONZDXf1UWE0/JXKb5WXEeNsaxJN/HVQKi78
IiuLuOI84pTHrrEfgrtBirwjKqKgHABv25Wyzb0BIhTunDP8EvNPHZx8f4ks/1E7YwTWZaQLNy4w
kg7HP7rmNr2DgXPJfMjajfcNVlRA4NZagGo2abfRuAoyvWpY7/ZxWbGco1S16ilZXDttIAzQNVlg
XRh/EGoP2ztIjRa1GwO4DQeQkQxzJyFkhq/fwsKnuWg4sC3LrqfXFbkTJi6D+7YwMsPq07I9ruoV
FOloGe4M87EVR2qgzfVApp/dpjK3co9rN0Sje9/TU1snQ32BhaUy98uUDxYJ5wqz6Osra14ovLwb
XZ8GQWNQDl0Kg5AvRgVF5+lJgx5VdH4MADnFdN9MXok5ZmoETqugxOYa+eQbkaVeofqEOXawSsxQ
NI+6M8O5iXs2Yvw1bdqXCRo6jKVtAQsml8JEazlUvgibKZuZiI3SzoTBL4E1hWuR2pZIqqkLp+HO
lRxKKOgUdTIu1neXwA3RDHvmpqv1w2jNpBUwyXR4RMFI9SCM28gggvcxjOt02ClGQZBZI0KLjAwI
BB77UUF1xG7daDPuV/PJ6epoDJiMOAHzd91ZXj6JSwFBkoofO7ALbL+ISkqOxH9svTElFayPDlXL
M6GGXU9eGUN/y7OOzYT4C1k2AlqABWmOnQ+0geVO+XNqvk0Q/qyoiq2AR4q7kSiKg+ODFjs/8zV1
RwjKg+4kgnxtv87N/eIPkUNPUl1Gm8TLWj55aMmW1N2RYc0G6u573exQc+2Dgu44gJBKwhtsYtsZ
rkZnvwB4uFXVD4muNKjoiT1NiJD81e+DyGxwycpoMcb7wUfALLeIel2yBlY6Wpg9hCOLLCjYxVbm
bhl8GncEn16y6t5cE2mlVrHu3c2J5kBmTMhzgDWQVQ3RTx5y6xHpY2T7mLnfmkhsX9tZ7EnnvTbc
51ENKusGN12K5qjXy+Nk98mEqe/Sx3yqRWGRfl7rt9K4ME9ErjtHrd7i0XpxKnk/O+vzXL+T1r+S
2dkbY5dqDpoUyWjXhRtuHIiCgtQt9oXvHmmfyw6iXaz9Niqx7yqRGVzD8qG5q3SVs80+1QaPHT7G
bdDFLXN3ujgt9XwGXzos5zLm1ZxYaEibPuYkhpCsDG/4zXNOBTuV8nGZm8gWmCIYshrT1oTxowVE
Zpm8J7ecGZaiSxbV7Ezu4l5sUgkOtGUQMHQbTBYTSz4Um/dYrB6FNutmQmO82I9eedSCoym6U8ae
eDh/YNZ0w17eyLVm5ExQ5/XEWVH+TZZ96MjxsnI37iuMqLg8ZK77xTAe7KG4t1txB7VGaPlC9JK2
kRfUWeO3l7JcHooFDgaOH0FUMXQsRFDFCqwBOuN+20bN/NrTcwevCKqgQ2R9WVyEWTstYPON+ZsE
7Z4nrx/3gdfvaeOHk7ozjTn02PhKQZtHl3TfKFyzG0lpz2JjxHIZUbnli35cA+wJNkalvtTznTmk
28qiCY6AjTdmG/HRi9/J+YHM4oksYIZhKrEO7FRvRjLj+mzbpGoflf9oyq9DwA4WxG2N1Q+HVUb+
DDNUo07I8lCudkjNu4XZ90vDk5GtWWsE8WSxfcCHzKimnW3wsG5Z7lb06Dbf7HGIOt6DSDlfqUQP
e2z9nPvbUzFQPzFX573blnfQ+am4L7fjyp+GFTcuXN0gRvXFW4I5xqzQo2TdcZPvWvag7N3Xi0LQ
/GrhOFk/5XTfwm137b2IdofFPW/ly9wc5zWXLZReOXIaU4dGBzpfbR3RGY873AbDFESrzY+eucTr
4OwVCSLD/ilouRM9iBpeBhfcqjvjnC5Nbq49hpWPCHeJCZdaIl7Q70aUqkKntNLecEKv2EItCqw+
wqMHDRwyhhoUPnNIXPLgld907UDt9oHPXwo3UdgD2meYDTWQz4CLHXV+nRmjm2pP553GYEOtDm05
x4bvH+sWdEOh+sgrEAgbTyKswrYSyuvrDBlJZzv5tbelBQe7r8H00J466rq2Avn/atd1rjd2pVs6
+0uMDtSIIfLJvTOraz9dbWe3rA+VeGyw5vajPz85Qa6sTKw/NpydLICsIRpuCff0C6plGC+Rh1HY
u76qd52/JWpREVmNPaifkeTBM1iTybblQhyxYqFR4oNU3uvsrVED8W8mbiMfBZyCtpehtI52QF9b
03wrKJ9iDv/scBPzwSn62Frviv7r1Jxmsj5zP7W8azfxKCgLhI/A2kPSNPLUtofI0jMi5g9fsNPm
/Jydbz3GaLTlpe10bNcgCsgYW+L7DF8fu+u70Blv01hHveHermowlC/LqhNKn0bbSgf1YpAzs+as
68bz7EzJ5v4EKSeUQRAH3A+bKgWIi6xrb1ZrCudbyNGib3+2PI44OWbw/wBd+IkV9Rz2kqVdD1Lm
Oqm9Fcx7IHW4Mcs6paASga8ykxI48BUSbzFM2vYT+dEsJ58c9HTxcOOAqAZTbCcsAx6qyt1tOJ21
Zz1XyCi20X13DDPy/ROtX29XkgnZILrxsO+tvWUyCMCcSINqpeqfTAFz0LWbnprGhtHsFHrWI6x7
hQTrHDyMxRwuq1+FbEXYBdPIme8hoJAqxHAXCu8NfspgnpIAm331gtPWwxvGfjbrBhDzw026qiiB
AWgekhZikUaRAc1LCc2coQk1scNqXDHf9KaLa4A0YC5hz4Oco6TpSNp0M32Iz1qRALPLBucQRcqD
sfyYbRmb3q7GfH6XMf1ur7FyLl2Bc4UOfmWpB8Ht0Ol2lnj2mqdlQPpuPGDuDJ2/pAAmEWxZYeaj
nETSQ+wi1U1nozZZHrTBD8Wm064zcgvGGuirPk7VO4OKOIf9DIR0MLqdCcyWsembanNTXin7YVci
qhakrUcCyU93BXul+imsSyBqjlBihl1l3nEOmpF1Xls7nqYxnM3x2mzbJTC/Yv4ptKuXpR4R7puw
W+awxuCr1GUMr7bIaqcXbzjUw8Nc567lHTcoxM3FiUMNGA5DSAfcCGKnETZSDBdCWta4wd+HJiHV
WynWBFIDeTVUCbV3/prr4mtrzUjNMt2+LiI1a4HE/Y0HFAo9WOYgr+uTqd+Dss1MD9oE/lhFBqt3
q8QQpnk24MwxSx6vUI7zIWS5eGDZGPO52UASg6pdDHZwyA2QR0QVLypH5Yh/v89dcMt76uCKJ3Vq
tdexerO6I+OP66YiH5vVLZ6VmjH7gTY1C8LOw7xnjSkvkxz8KXUG+A317H6BXIexvk30R4Uz0uKT
af9xWcGxW75riKTJfg+OFIb/rq5f5ZhbyZz6lso+WEYQ+Ribmth1slDWeD+L8vuAv0/sNl6IHZGB
77z6WTpgZBbmZcPNxNnduvWxaGW4CidxA6TNQ6UivjzdajxXQ88Td8xTURVJWfQHVpTZojEfq07g
7Ua9eu7Ln6SRkcuRUbM7WsE/fAsyMdy04Z/02qNERUFsg8H72ixonLXdYW7MaIDzwyxjzJnM/VPt
YQCenvjq75yF5OCAYecea34uRigi36ohlTCxhLwbElG+cxddOIwoFphta8fxK1UidUkdWWUXF+0P
Bw73NZ1RjFpRNyJxt2WIBrRG+8/jT6VUoQf3gc2huOTE2UKQG1YcwA04AlvCdqkyyLMnvazP3N7S
QZvZtIlDP01IWNUeQTEsC+ST4kYmbJIVNlGVxpQkOVvTOZAssmo/BFsmmhcSGrgWFsYS01M7VhRT
bNEOCoj3Rc3uqfO8eSmyhA2Li6MIhE/ucJFBogMJFyI4KWnesD7GuDjurfk4KVibgUozr37CNMlB
Zgn1MoDsrWMkifHYvjqbsaOdvKPdcV5QcGH81KgJBKNeWenkTWmEFRvvhlpFFfneTnU8C8SqFude
3JvVoR/uC/kgAwwdHhvzOMp9YO4LpIOwzMZXawD7eOGAes+16sjw7VRBp9p2y8S0ym/MCO5AfcON
tSEeliKey3s4TAAnzd3Z2/HSjgqN6vR7Mfj3NlJg0QyHBmrbsFM/lFaQbaIBwEP2ixi/4n2A9PB9
Qcxd5Y7fUIt+MeFoiPj9ZVjxc0AViB0Eig1blLtGDJeR3m/rWQp7v7XlW9VPh7kCY3Co4w3Yn9ef
TMRhJOnxMNDcLr3MH+qbZXRiTT5GMBegPth6XjfH4GaEyv/izibyVJbZ7K2Ee6/xHVMGuBz0NwkJ
BZiSPcIXNxonnray+EGJzDxDP/grxllwEJ2lCFcI1CzWE/X7cMKtgPPVoY7ZBEsEfg26SvsOKn6L
yOfbpM3sfh2tLzM4i+ifRr2+OHVuiEMBpQYxvXfrw1A8OrRHeNmhG50bcxU7cktGZzr7/YA+Wx0t
5oSUykIl2kArB7C+uW5hM6+H1oSc0jaGhgdqlaI4iuV5k2u0YFTbviFobV4C+IV3XLzUMkQVEFdF
dyqhE2q13wt9GvXOcC8cgFTLr34Bib5yDb15TyCUalrDwahpUoruItFTN00J6cC6Rs/d+Toa5QF0
o7jq7HjwdnSmKBqa4zYET+toppDyTVfEUlfDJ9134lXxZMAdqoa7fr4UwWHYXvASwKi22LKMU9HB
0AR+aej4hRC7uZNiX4FPWpuAbwb4sKBGd52o6y+KbsAKlsxpnz1Q3MH2DO3hgdpuQlzU6ApXCFlS
4ZKzIacI/T949bGj3T8oPmaG+dNSIsb9Wt0qd4CR1lieHHXgsPiAamVoOo/zcJVVFRUoFCQFiuWI
TOBAEfw0q2ElSsKKb4LBVW2lzNQZIPCk891QyuXs6SalrTogdd1rGIe4w1UoHqHIBN8YOF+wHieI
2sybC7a3BLm6TtsKMAq3U4OrnbmV8S1RWTd3bwRbTAcDDOcfYvXfWvAavEB8H0mA1UHF1YI/tzck
ILrd0JvhELTXFnWHg+WqvZdiAfiiABEW86bvlYLz97COI+oXQu6DBkpL0tsISkoDKd7W8x02RpsM
CzOzhrmLic1gmldyI/lNeoA1pS80DJVnWjjpSgv7i27Bt50KA7Xl1sItCX9PnmvpY8cHGTdLjC4X
103pIFY4leuiftSuvXPtBQq8OrXr7U76U0QMGY3NZdCPo/xeeQCBjBwASSP5Wa/AeLKxAs/SnSLV
jXeySYNNiQhsdpjwwLMhWK5kg8hkDWq5/lKY77zJfT0BFRlTRe3MB5owNmM+BNUJPMawXs9t76aD
SyJDzpnPzJwrFan2vhn6yCn4fuwOm8WwAJg9cJmdmluQNhWGoyoEs02irX5nlEZk2wbAE7GktQAK
1TevdQdH1rbtMmtiT7bZ3jutywDsrGltGTsmRoidfa99HEuji3TzNBZFrP3g4t4ySVGkHJIqtf/k
qO+mvpTFyWheCcKCnTuchbU4m+wk7IPys0qVB1D1SyOn8l57yMkpSiG/CUv0Rvlw4OMBvOuDq8+Y
bhY+9hhtnmYEZw3eGdtOHMIUHSDuuj6W6ivVLGLqQLYTktW2SU3r0av2wss7G3980BxbyYBkBpgp
2wvfTh3Sysl/6oLDiPrepDCgva5dEPrIRSoAcg5fYBiJzUiypThgSUuMEy8SBUkp6EFZXchGgDmK
PivgY06N6GBvKC/yuRU7Lh/REsb1eB1pg9/EHTu9FdaBAEhBgTMiCwlCQvPByVbrZAT3QavDXjzN
Dk3B7Y8r/Tib+PBGLrWGkzJU2bo+ZuOYa3CtMcQXbxr53oJPsrHcwDxay76MftwFWUGOnCaT3tfr
U3/T00R5PZkHeD4taguV2+K6cOPVPnsbsFiJWguEoINeh3zqf9JmTaBYFheFn7sSs/gAFgrvOvM6
9NW+l7AQra/eghlcFxNqDTrmD7ZZRgOKKNx/KQdU2TVW7AyPyjkW3uM261iXGqifjII1SAR0nP2g
j9yVJwBIT5jlCDUyU9jy5QOundGFZyJofkB9FPHCqu9haPtDCrQzxi0GpBTjeAXVlUMi3mn2DOaQ
ily68cJRT/abkdm1FZPq58ytK4aqw1kMwA/qHWVe4iBkrFIgUB186EaS3VzLvWDHQOzc5iKaIyDM
Kkj40GZsutZlv+PFXa2amNxwWJiLmN4IqyqkEgpIkzzjAgnZgvyqEaEhJpirxlwdbP+7Bc3Skr92
k1shY+KJdItkNmBPlDXW42AV2N8ECIQTGpjk85ungKIgrK8Dg7vmQuq4Ug+OJ757mA6w19xBfs+m
F95b4bwUmWl/XdftuWzcYy38m6XrhhtseJ8U2pbdqxxl0rqvtfHFozOg2m+ELY9jgF1JkbLBu9xQ
mLzLiOnFFtpKje7jCZfdqLd89IZsWEygFC5y2bwne2DkB3fx08F4nSHYMJRlZm0yxhwlJjRyvq0h
GtsxpCswskGjSi54K560xfrW20dZB6deq5hvDy47rtO5qrIWE9oNDrh0IVozZ3OwK3F5ecBZjTmp
CxG10km9ykThA0Ar+ObxLRsb55GRw0DSyubhJC3YcR0rzwgFSl7msgMx7samz/rFiwnJBkMh3UH7
lgx3o49vtzzYfCTHzauQ6UJiZfg2NiXDb7b1cao8dAWsdtkrS1VAPmWxq83RLkNUqBh9odVqhmPv
uYfF61BJV6s8FcE8f+nQFJS4Fu658dXTZl61b1QdixklVDO/laWd2Gt3NCcXqfERqjmi9UIbWZGg
gI8e2IAMEJeN64egs0VANwiOgn+kYgj9wYoG9JtuEjDawVwFuOhsSPD4kBrf6wbUc+tZm09rhxRu
vhrjeZxMnFH6GsC9MrSk6KPSJ19dWwDsXVIX4PRaAgzmzX2te6TngFOQ/pRqL52zNt+aDcFW/YDc
Xo2vpH5MXZl51dld+K5Aw31iSAzlDC1Ip4plW/0gasBMwregneJyrI4o3RKvxmmsMAIJ83SBEVgf
8Xumx76/mJxkxbKm0NYOMaMZ2waKAfPUUliBGCNOCVQ1eJV746Ee+UNdiYQFX+vtjW55YV410w+D
IKkO0P0gewPtmq3B7ACSOrfTUWucrIYkVuntOl2nk6NCzC4dSwepH+jPPs9GukA6EK1U/VIyQGU7
bQHNm1iiQbhAekOGIOLYWSv6kW3Tp3bwHmzw7LL7k4s2cVEfAnGtFQSmvTLuwBJaDbLD8H/SkfrB
6yp0SgEQtex9tqe4qr527cXlyAi6J7ICwPEeYQUMwbyIyDtZGvG0vVm9iMrCjFBNYQL4GyTtIEoS
Ku6k9nQd+yu03ELTuA+KrMBx7IA7VrMbb16XT4hsN1hiDKDxV2BhJqRpGneVuWfYsMO6b+27ouWp
aYzo2O2hcALRMRwpwF/B9F7T/CYVFWAD+c0r852I9rulR0HRP/Xjj8ntkRDiaFrqCXe4s7gY/Irh
lYUe1oLLto/rW5iAKITh9BiH4qEYS/TdXtC2nCacy6KNetNAHwrr07+oDknh2MYMs1OYO4oXc8FY
BfofVXNlytaYEAO5G7CG7wCrK+ZXq37AmFc6LZiPsmN0blRYKTuyFWpPB4XlPJPQG9dYmNZLQL9T
/SUwEQKwL0fsU51UrI6g6ZX0m/XdAHtj+R/SzrO3ce3qwr+IAHv5qmbZsiXLbTz+QrgNe+/89Xk4
wJvYFCHC8ya4QZK5l0en7bPLWmtHvzNuQNd+Rjw1NHxe6qTXtPDKUj7MCm5kfRebr2HTrUobmSUy
uTYOEMzypaM+23W+kBWip53Pk5mANvJwEXry09DEt2FbrfomZRHiy1xaR6VCTL81e3eVlpSy4TWX
intRJkMcp2yq6CUs9rHwStQq9rvUjBdGi8PU1te95my8llyJS9a+E+5EKz6Splnn8l7wL3PzGFLX
6Rqspru0yDpRlEifqMGW+l0RJnj3jwn+EEj/jP9llC+1DFw4TKmk74XK2Rp2d5VUt25ORTh/FfKt
034abJWv3xTBwRHqlSbHfKXYKM0bLdmMhZnzRGXSVka/X4m3brC3qYcMOs65ZS+z1l0I1ZsVfmrU
TSBFo65775vkg8xwnbU3OGCLOrmxSK7msf5Wef1n1yeXUQN2otsJ4aNE2bFWr1PrvuIcSYF0YYTV
by0WcE3VTVSRoOr3Ybnx4h0CY3FEOObnK9W/9AjVSYzKwSZ0ODYqDkcnbT1OvRTmMNnSVU51MeOv
SO1kkquHQnR2Vf3UISJUIDjuhP7ScX+nGQRAXmsEowXvQsvJVMOO6+PhR9PQt1Mvest+dCU+7DgF
2Yp05ZkHXzuWJEuGE2hCQ7CzG1PfmtVLReIe0v5FQZRPUojE6hYCFxnEN0v6qJ0//ARTvTHCe1Ul
GdghtpUjbhf3BvFI/lBxwkP/FgjCltTx0m/zVQOXAscGwaIqxUlzV7FcrxIKimSn3Qx3QbmKo0s9
XaFJYQxF9WZHXxtmRA1K+JD0Z6naOgVlXbG7qsmnNH3ExXmumGMppSs1+yXlxUJNs41TulsvyI6w
e97sqgVBIQ3P73PU7DTqxZWYrYvKpSq817srvdwhRbZ0so0nEJ/X0CslzKt2ZQHDSjeSckzSTWVt
9Pi3nSV/Z0FN6iK1sFFoKbjuvZQ/5O5HPQSH8W3rB9ys6rdgriXvl6LoK715dpStF6svsYbBrXgl
N1ViLXyVHhL1A9D1xUC+0kjuIiRSdt6ex+0SCvDCtVCEcfn9RXxnOzZoFG2RiUg3JHj6zqvavVv9
p6LfNtleKQ519unUa6W6UTtko0TqXneC8eB297q3c9Qr8tabVCYT17RrUPYbzsHCjJtFnr2nxptX
HZvM4s2WNqUgvgwNFJCfWjkKvjKZE/LdsXVvJ9s4cIOF6zfvApV4Kb0lQByWsjadYwqewPJwGY6F
9W7mzs5LaN0mbY2qoURQbRQyDHH0ZjTyMiI9kFWkCUxpHQT4xdKO6+TjkxhptkTyaZ2jVq+n8TJz
XqvkWiKLKJbpxjBSsgz1wrTjnQnqJM9tcoX2BZCJlWZLa/gBay3/gxLXwqiUB7PhNZJUXv77PvX5
x3OTimT1JMdiBKG1vrH1g6BtNde5aSRvRcwpdN19kJXpQs9vs7KHSusDHWoXuXEIU2MBJWON2hIb
4vJ7jkLFxbXeK3NLixccqaOdectak7axuDPMndRFF6lyG9mDOaFkaH0E4kPfvaU8UoJtrzvcSJFa
rZkli8QQd35d3wT+dYmPW0smL98fz0T4hX6xpeqt4Wde5Hax9OJHqSrvtNB4bYMCX0AAZkIY47VX
Sn3vR+WlxFPAtxu8iIfhv0fGK+S7hZ3vC0rywbPETFC6MhH2cuvfnUmDQYZt5HvFKJZBekngYlAk
woEs8EFNv1rYJAIV79ji3oTJlWukgA8ARJJKlopP13kK8vKysLK920iLRj1Y6sHPH1Lrych+tRE/
2SRy7+61mg4jDjyNmEqjsi3y+5KSqUgdoqW+Sggahx+Gqy6NOHwM6vrCgN7VJ7/8QriC4E1IPWAI
KW8lNBjIxTud3FtJwYa0uQzERy6IpWXrj0pyVmoGmmO3CGX5KHXNEeXlpVOa3U0fG1tb9Xc5QmxR
QPa+b+9K/kavVxda5izLQolhimbLzM/vnQIAktyjUUQjA3SU7j0B4yQW3CGHYoVoXeA0LoqBtd4E
d4kp3wjkPtvb1jioqr/U/PRXWetXUo2kYm0vAZjvA3dPT3VIjl55h+9lATIxloWyQk8QBxKX1zo2
0l3L9fBtIuYaILD5opqvA5YC/kwgfzoddofEvq3D63d1F76psKgVCukg+lpKSfrey3eIdy1t/VVL
3tsIbnS4stM7r7iGmwrC+DqjElT7T6nRkUrl9lEuEaTrsNDWYqZq2GblovPdbVFA707cJscxljdm
4m88Yuc6o+MNejE9zFCUaK7T8DYD19M8psXe4p80fdwTev7kxV3t3GXCykjfNf1NJyfm/VK9XyTH
guTBzigU/Qn9T/LVVXxbm/cJCeV40wjRWqd0LokPDpm3PC5h1Jo6obezUo1H3fuV9Bd4XYmztkFV
8BA7PIlZsabiCCl1meVvicTs0hvby8Ht3Qrhe5S/BsF92x1RBmydu4pQUywtNKEI1vHVNKjrWnCg
HdUawDTntzg64UGVk0XcXobpZUPACOdgl2P5xHyth8e6eifmjZOKHXgQ8+5CLaWF3F4n5hCxvA5A
h9blxZTCi6686LRXk2aHzdH2r9RypwY7J/FJfHF5zF9VSN5PAfLiXapBuhg+pMcfQXSjuzJ3FRDe
b1fbh5Fzl+vOpZL411WXAI7Jl0KF7bRRzQEWGulvWfIU9Pdmtkn0S029IYhU0zvJvVeUWxNps1rB
8CPfYnuXqJPfZb297UTeHuK24EFyvasoKZcOTpJghOuakM4JWNYouNKj7NG2Djypy/Oo11NwNfwU
A/C7hTw5VNkRTth0VcETnajdW1J8GXU3FkrvHc1ORXQExbk+WKcIYQnyL5xL1HIsRdHk70juFD1N
CyB3t3deUzCx5gymfgL0jJwpPRlQ0xoAvObo+4Bh4jDIuf4VwJS2DTf0UX2hRHSL6iQmtBOffQdF
o9rBeW4ezy/kKRBeEnUNlDKEYwNZ1QH6/QWlnjUKud2oavYVrw+tRHP1RSX3dX6QyRnSi4rGXjIK
s3Qy/j6KyeNchX7S7f1cSJHOENtll4s5Niko1eva6PXn2gjTaz3J8psy78sHuSmqGaD3xFQh+hkS
GgU01ePQfP8RRUXGJNaqam/kzYNpBfuqiXzQNdnl+dlOHJev4ygjDTk4swGl7qbaK7X5KXb5r8wX
VueHmJyKLCJqA0NWVsfHP5Ay+kBrWbV3+pdSMTdQj1eNn880SDuF/SOzYOHewwBDxXHMfncKsxAk
M632gdLtjACjhCpJtFJJSodtMdPiYCxsyRGEBaTjI3IaLYiSw5y/nETbsklnGG2x1wO1WGeDCqoI
epMnzTF2ViO360oH5RYczKK0LoxejfexXYQvXuvBzffcnocVidWiBOSSFp4ws6vD6fgOsv/+80YX
JSkUEB1tXew7Qi2ri1+JSCiyx1c9DfLUFLx8p+190ZkR8JjaA/T3OTT0/5PRL/q+KoZUS2GXd8W+
CnziJ5Zezup12+g3Kby/86fqr/72eI60M1SRuZQhk4y5ZXGjBJGe8hSn2UPffA6JUoWiwq1DJlyE
HqvlvMzZh2J/nB94wppLX8cdmYdcFgTLrUCLep0jkxSV7g2nu62CsF7ZvbdPhPrX+QH/EohOZ4qx
pWWzBtl0pKvZBr1J4rMo9k5WGItWrLPrMAB5G8pkjaK28ndhI6hXRtnZPKuGu0waXycmFdRlEVf/
YpngP0JIEmFxnBC5yiyMwtrty33eAEaqAUJQlL51UkB45+c9dZq+DjTiurQezwAXsdyjKSSRvRdC
gVSWuyzjeMZCDVt2ssBQkqDwDvom5ug2o1JmSK5TlPu60KQnoiDqGHWrvp+fz5QdhP2ELDSyGTCs
R9to263e1h2ojb7P9p4VXvZ6tKn6OZmyyWVD10GFcYkG6/jlwAAXpt045d6o+0uX1DBFg6WftYcC
23t+RpNDaYqG5AHamubYClaS10i0LGbdlJIqfpLsBDvaxHLWIVykzhj4KZsGVRwNMlorQuobiEVf
TK7lB1bU04Zlb0QaPB/hJm/i20aBh6DrBWiyqH3ssvgoJ3Ms76lZ0vVFU3F64EmPFzSQbK3sZKvY
+4G9pAxNNd/f5MGHZzYz6zmc6PE5xG8z0CGWB5rpyH5WQRYajikW+4gsD8jWGroRua1YoIoWatZF
gsTJRWu79+e3cer4D6IZkIENEed/dPwDy+8bIWPYgM93Wr3HL3o7P4Q0dfhNNGIGhjb6wGOnqshJ
pYayUuzVvu7XVhP3a1v6m48ckvJQuFcZrLCla7Y66RhDfXJoxrTuVKNfVVmskCowyOGr4HGDtJJ/
fv91xTR17Bkv+omDjphlSzKKSmBskHS03YUDrur8AkysMdpWMAUlxVREqN3fT2+hUVD3aoaoRRIF
n1I+25hx8NRGh+fbCCPHvPObwm/CiNC03aQpGU1yUjUpU6u4z6GN1M2Tnz3JTb0+P7GJjf027Oha
RlGtR5HOsEX6lJHQpWvHwrefzg8ytXoqdwI6J3bmxLHQ7Di2iuHNbTuk1+NPyZpTkZwZwRj5wZVs
qzRhr4p9Ll/b3vWctzK1Sl8mYIy2P88Fy/YUJpBR/mt9SveQI2Tp54xUSf86zOgMeEUaRYrAMEW6
7zwwOYkN7w6qUvkE5IxEjrFsxQEE28+81ZPzk7lAFg/oaYt5WbOFSjPdYq+kUbeuElCOGRf4GnXO
9B9uEp0IteEd0HhKR0tJn6fQSiSslWUFQGBUOE7/MpuvQ4yW0XXMLJbDhmUka1CQUyRNnqYv58/0
iR+J1zpoIhA8ICmlK8OSfnnPIlXzCkkprIMGx7LqDQp2NEnrSdQ8Sd3v82NJJ4/nMJhG7UektZR6
oj/fiJqRZXljHiq6HoBxAVzuOeUOdLywgHhw21vRQ6fnxTINIceA67svaF97Af0FNWar8SCkUv1E
NpKcpuvfBnaokrmV39LakX56lEY/dXiOv6wLgv+F6dWVeagh3clq/KlY5UUbJTNe9cmF/zsM3gQW
H9E0bWS36oSXUEAm+aCSUoupJVVZMyebd2KShzEM5OqwRyYFkNFRLUUem9pmjKZNf7kKlNRSjXaB
IYb4ze5tlRivEtzx0Ael4s+NfnIlR4OPDnEVm4kZWJS9xE7bKa1K+a+7EFp1bpLDJL69O8PsNHqE
QoIn8zT2y4JMFeIgN/QD+SALbBO9nJv2qASPha+vBJQKbNla0ubgoiRdff5Yn3hmw9A6aoDkuxAw
Hq+vgCRvWRCHAvpNd62t3RpWvlETC/cw/jw/1GlWaDTWaDk79L6lsrL0A8nQgRL2y6VdBXxXaC79
Qxo7j6aYU63NYXcCjzg/+NRZxVbgNfyd6dh5cF2g3LIPINZtd8WjUs5kM+Y+P5qaiB5677t8Xs2C
xUbjP37681Gawe5YCGMhBDduiZDx9cZuG+OQpB9xCQuBMto/jEDkZsga0FllrOmZd3johlHrh2Dh
a5eyOiOLcHqVmMCXz48iUcDCCG5ZfF5xhd+xXO4VJaNYr6eX/zANk6BaJHhDkWVkL3yll4GXd/qB
FjPAbyGPfJwf4PTNYSIWYkx0zdLx4oc//2JbhaKhMyyCxgc9unBcWLr9S5sCrkt3ipn9+NB+H2u0
aIHXFmkjFPrBlOi9g26/G82km+ZmMwqXXIKK1tWZDQQzAMzU757gElRkJXLf+IczLEmkYgdRJpAr
o63pQ6RxjdbXD7UPqdGGPdA8nN8bRCRPLKksqiR4eBbQiuZV+r47jtCZbal2zm1XG8kejWh6LCs6
bCK0B58iRM53oQQWNmHjFE0rlkLoRnuCbZ98pyGu0MjQLnvNE9eCXoj0Z0qASAJ+R6iyB91TuCu/
hbwAogKMt+hK8CYpOalR+tgKmXbpera7bCWp2aoRwOKcsv8RTZpyAdzzUyzLnaMV1qVfo38qZIB+
hMq2Bmw97DgQe09wk5uruOkPXRp90mpJv3Itq984lSnzBVlaJkparhLVEJYp9a4NDQLf3NZ7FAz7
3bYUCpxlqq/Rvqg3IGS9tZeGzq5x4gex9t9CwacCVvbmwqAWCh4ie+zN7FMrqajmQRYvLbsoKHYk
2pVMT9Nlj1bTsujLVxpy7+oGEnPkmr9bW/iwq6hdAM4E8ZqpT6Wj3HW5AJQsy8yNlaDX4ggWCpUq
cutRk5tbOelg2rdVcAV95BgULeUN+zGK/Wd6e6WLMqR631VleBVYFmyxDN5VJAfWukzUoR+L/VBl
Jb2y+phyTwabReB6XztOEF31oFZ3caVBmLczICllDQdDU8romrKts9QiYtDc00yKz827XQKs0Vz/
jcZX1E4Tdi+zgLHFjf7HC6VbGPv9slJBill97iz83PhjwAaDD5lvyw4unqEAuC/KHUbBBxyaC8S4
wlvTNm+il4NF85HnshpRXaHjm6wUO65WTu0+q2L8LPDoQzjkdEC3URZ6TSmkqnIwXR4KGXHd1Run
q/adIUNRaKuryED5JKljFQo7FFPV8Y6Sqt1KWQp5otDlXR9QZ2xDNK5jX7fBVtQvTdS+apl3n2a+
vgTnfpN6ZQtFQjaXmaE+p1pL+ZeaF9X+3jkaol0ve8+2No7ShDs0K4FGW3N9b6bMy5CnUxQki5BI
HZkXo9Q9VSWhf2vX2kbukHIQTWpAwGYKGTqdVP/4GSaxpcJ5EyV08k6k/2mbKhQ+Nc7byiiheccb
q9VnAsQpC6NTHkEcmPQS/x5ZmL4lB0HziVvVpeibxLQEd/yjL7kzD+apR8Fa0EyDfj7M5iTVWfu0
syX2tA+F3r+ZEU5gKdk/ld0iS0ath1FMXHjzpKtP6sRKahcoLFC/len3HAozWYfToOnbCH9dwi+v
pVRFKp5FBSOx9w5dXz6mEbr8CWR76Kf3hBV3ej6gr63n8y/B1C5Z2t/3mVzRSXM/+gaZmmek9qE1
wo0fvqbgXH1gNedHOXWemZ2hkPPTKcsZ49eG+6VUYtTbhyzuQME/NvGrqHvox/w6P87UWWCMIf6R
OXbyyLtMATIWehHYdE9YK8ENULwffx8NS5Ugi2NNU9hhNb/sEn3dvBoLZR+q6M4EdnV3/vOndSbC
C7y/odOSxf0cS2QiV0ibdtsTDtgD+VDr4AvcrvgsUgnRc7TDbyolqFfoIQHea8Gt+5JW7SUF+P/5
HzKxjpIo08VSwSKR3h/d3abviyqWA+EAj9W40eY0cv9Wer/HccyTHLc0QBQob468j0TNG4Xfbx8g
poCJRR9qmSdwuOzQJqMXSuFz11B5kePMvKA0ihpPbfOUeKKGUbbdj1IM3E0bOMi94MYsnRztppYm
T6CBQPJnrl4sURqsFnHV8bYmggNBo/rjWdquD8nf08AAigvQorUKSGMdKPCSDK2bU+b/23JwNE2Z
aJGiBbEUdmN0XBxqMEZRexz7IbMu8piSc5H6d72LF4g3106+zeFBhPFVVv1OAncVGR+RnCO/1ZKa
CRGteJZmRUX/9lA7+VX8JNL+OmqyY/fSVsNOlyIJ7pVzE5W0rkgMcO82FIF8mdEjC90Q+lwcPOky
SV8UOlAbJBPU7LcgInmj9WvVf3OohOTpe2Lp/IEGDRMWoXyj+8+2f20hhmlnc0p7EydSpPJDZKdi
hymNfL95vu07Rafhr8LvaSHs6nNJ2SkTpRIImRaYM+LGUbhS1Yktunnh3CIPt0hIWhro7qdQhWDY
nr9cE+E9vjfa2RRfaFyhj0Nso4iowmulc6uA4itEGon57UXrIo8UDmX6eFNEzTHX1Vfk1D/Ojz25
jF+GHhnIyqkqYAGtc6t35u9ek59Q0ZypnU0Mwd0GsqMMJuQEtANchkulmfbBtfo1bVuOiF3NuBbT
Q5iUOETwEFSxvh8GQia5J54Q0PqygeGBT5vxKf4qhI7uCJP47wjaKEXf0ImoCQWX51gxlm6VrlsJ
gaNEMW6jfiDIh3dBL12oRnVba+aua6xtkHpPbdGtS7VZZ56+rnuwcPJcD46J5xooEt4UEpAA9Mb9
ySQN3VRHMjHM6Q2pnwQN76yb8Q0nfFGJ1xoxboM1oIz2fXVD+C9dKkrCoavubPExDuFRixn9JbRN
1M28eFPzAbBGkVrHrTppcgCipaGVROjceik7mb0LYPrUNF3/+NTjgw7K2UhnGyea+X6FsggQM+HQ
ArTyt9nMpTpF6PBskw/iJA5gOGl8ockhJ0UtN8JBLww6/pT0IPQ9RfojtZFw5VSqcKH2Rrgyo+pN
LPx82VeKjc4ESkth0ZqfUSjJ6yC1801bJskdjXyqmS2dXGZqjnjIChH/OLzwDU1uaL87HOcHR3dg
P4SD8sSMYZswoXRv/O8o47qW1gkBt0ATDqLE2Vn6L4jV+f7PEzG0OUfLU6O+yds/eghEKUxU+swK
h8QDfgzuCuZ/Z0ar0mvsldPZyrZUnXxz/gBNrd+QVwSIglg9Mc33K0FTyYaAMBEOApSetCcrYP0Z
6sjnRxmyVGOjQ7Mg/Etqj0NX7++jqFGA/gTy2NDB7IUF39/I/JWn5lsDcYhGAlA1M625AYc//+LO
hmoi03eJaQXZdVDdlBDnNJhA1lMpHyN1rt3c5GiU7DSQjtD2xtAipZEsv0gJouQYGZIbsPjQmS9U
zV3QCfnHK8mVHLANOAxDLng0sR5padQL7EMSD9qmqNh5qIbYED1t/MY0v8Lj/HmI+HXI8eHPG3ph
gCjApYXPXe6r6Pn8lCbevG/fHx3BEK/BQJ3IPsC8JCkHQPP896eePBnIJGZfwi0BdfZ9zUQtUEEo
1za90oD9GysnwddG/XLtsYIfQqOvxQgSVtDtCos28BKCDprx1DbNdZZIv4XG+jz/gyaOC78Hy4RB
pZY4RnHoXSuLXkKMgA5vLZSLMLsS6moRQHFtnWhp5vrMCkyu8JcBRwug1AlwmEbEW1fSVy2wrlrb
eDo/p3FzK+rl/IuQQBTRxaf3zOhg0sQq5T3t7AM+UaRb20QyrgL/GY7vUoG0p9hQqPvwkrZNHzRV
RQC0LWdmOWGk+QXG0EVCJgIbG5mu1gXaYTBLnfbHqrBnlQlA7sv6eH6qE14EpwkYIW7u0NJ3ZKdz
qOpKMCQWKjFGFkFbm9K1036knbqq+7m7MTmpAVGn4b6TNh9ZTqlGBrBKcnxO/S5EhUxAOyOPDz28
UqM8Gu1za8JhE6V1jfJDDWgzRY+sQHgS6cBlEKE+7pKX6G+G1LZFREan9oOYPsRRABP2QhJfoVGU
sAOiHnlFTUZrdUuj1KWv7oxs50HxbCxojuUhCaOFaF94xUto0hC42Xvea26i/4s4V0rfwraZMXR/
K/ejN0NWNLwnVhgg3tghLO3MqHxfs9C3INz107ULeSZz/pAdX8nSldA8xWqJdtevMr1JUHgJlHVd
RvANYfNvBDVe6fHA0H7RdDoM2zs/uNTRQ4KtupTUBEEuWGdPjbrt25e6DC9VYR3nNhyfB/roXMjS
2/kzc4o+5ciQKaRvOh10AOCNrodp9nHpFrZ60GBs1C76NVdRsOvyo8Ze+elTmX2qiBM6mwBW6Pmx
J26/irkBV2Jit0Aufjd/RU7vptox1QONf6v0Jp25DhMehMrFl+gdQkoFfMT3z6sF3SQrhIIPABl3
Ee2sSze/0FEcOT+L6WGGCQzRJf0Pvg9D/pKaHh78IU5vTNmHp3xdBTNTmVwpOCb/N8bw51+8htap
+rooKu0gqkfqNKgI/jo/iakBTDocDJVDoILqaK0KVY/bttTQ14KpBTF5rgHB5PcHDJ4p466eZCOV
GORgQbLhAMcNuff3f/j1X74+Wp4853msSr4OVjyW9yZSjOcHmLCsJCrIbxJ0DA/KaHksmm/VTpzp
hyYx/kSGC+GzTR98GX644WxbrYj+YUAibW0Aww0Y+NGhMhq5kWqfs5tHVOxMqrhrJUWo2pJFtE4C
o0Fw10xmBj3ZJCwAfSiGLCFvFZn976fM87peNZMqPFJxyuMnJZyxNSc3ZfR9+fv3ZR3wfJ1m4dGN
u/oSLXyky8TC2WpOMOdmn2wYQ5ExHiJcGRDQ+NGnN4gROxVDQXCk5QX1YktPIG2GqFAKxraL29X5
E3LyHA4DWrzvJAmGwHd0QvKm9zL6YQbHWL+R3NecG+RlW1++Pz/M1BIqBO9Qv2iQqY1dCTHV8yyq
reCokc5dZbH7kJo06Oz7asaqTc2HFl7wbfAkThFlWU/LOdvSg2NEoRkGr7ollbD0rfI9leeg31Pn
DkYJYTxvEJip0bkLZdoKWH0fAO62ASu8Z+WMdRsekm8vNpvzdYDRwfMdz1V9WwyOhC4fqur8KkUk
IWjYoAn+ijL5u+wkeyB82swDNz0unXcMTgR0utEDZ6d0Fsk6NTiKOnwZ+0lv0lWpvFByUutdiygt
wgLnz8fktin/HdEaJdEqM47sXFCCI5LzEWELZBLIkH+c5v38OFPnUKUPHhtDmHDCEqmFwAmQtsNU
yMEybo2j1lnHnqaxPx8GRBE0LF4l5eQaN2ZnS4qfDpV5w71TnV77ZXrFyrOxvOdHmjIYugG8FiKA
DuBN+W6bOi12Qqm3k2OX58AYgq2TeJdWE6FndWVIM6C6qdWD4EgZRodIRens+2ChmipeFRUpJXts
UvPUJQn+79zinURznHpQWQr3F7N+ktuItKQKFEVIjlmIqrYQoP8l9BpCVtKHLvv3vmTvU7GJZhZy
6jKbVNR1/C5L1/4yBb64Kq7gF6LhM2opX0vCtTVzwOc+P1yAL59PA6/CzDrpMVs0/or+J+ePwdTO
fP31wzH58nndTwoBiklyNF+SjGijbpf6T5P1w7Z8WaBh274M4SNnUunDDHpvLaDp8v9coJHNaXw1
j/KIz1fiVqD7zcX5BZoyaXBmRXHohqWfQPFEOmvXhq6mx1LoL5LoqqWPePTsJ3dxu0X9MOvmBpyw
aDx4xCgWZF1Ts4YD8WW5qrxV4srP42MsZsXOLjxzB3UWtR+tcgCm+HNkkcnxDIWTi8dnnZicNu8T
O6taxkOF8Z6K82dsrs+voT5xM3nu8E10Kl/kxkenTOskCjS1Gx9hVvgI6re+sGw4MuCclqaBHpor
rN1QuysjYZ0pwQW6gmq9QnPQNG5glaefteHKDxnSY5+pq5YI64dGhrBzqFzyYUS3UgvB8zoSr8EE
2Qs9o7Cbxl6+0N3AubRjtUGzRenfi0xHx1SNLTQj7DqVF6KTAfiKc5dNRWcq1pZ636MP0AY19Ho9
3tR6hUiAaPf7yDOUHX6pvbIS2T/YNTJz6II3/B8UOVrnQkgMWikIBiI9Rafq+VJSavvJLHn6DJWY
kG5NpnMfpqp/FCXXosUF/YqXdoqwjg1kh+JHqezY++a9RXTxhbSjta+NCjElI6Kfhw3tTehU89hG
lnRvKthpO0bh4fxWTZgboJQk8Ye8GBWa8WU16jZETCTkfauuP6NCmqkSTJw2SBVgdkA3KByHkeuj
lTzYgaZGR0dF+KJ/kYIbr7mq6aR8fh4Tdo0MGNcVbAEP9jiA8Zu+yu3Si49h15Lnvk7RoKyKmWdt
YrF4q4kceNOIkZSRm+VKCo0N0zw6Ru6lfW90P033KvR+ZBeGmg+R5LgMkXRaX0iZMPj0j01gLxSC
ovOrNDUBDfd94OdNJCSsNBU9wY3jIxrvWvWkz5XeZr4/LnFSaugiu+b7qrW21qY+Y5vnPj86TI4V
2JrY8XljpxBm+6vzqzNYpZEXTUdfBeTaULM/sVpFF6IjGKThsdfRQkurS0U54FPnmncpCnN4lam5
fB1sdPHMJtSiwErCYyftkGJT5gKpqYs3YBqI6iG009/i+7OiBlGrm5Scj6WzTgLYrX6yiKRVsjm/
ZhP3TqOKpVHEskTzJKRWwXrGNGONjpImLEU3ufAaY1eI7Z9/GQYEkwSJDhjA6EFJe1qxa7YXHU1F
2AW0mcgUNMwUcW46E68/WZAhqOYUnGIYHasHIio6+bET4Mla1Vpv/HXn3eT2Xvfp31OTxw1vzs9t
4iQMe4RbTqpVgl39fad8NebQSUl+dG+FKF4DWvr5rdeoD4DFY5foJzo6CpHh56aRJNlRScmvLbT4
/vwEJu4NfDaTKrg43BpldC29xFKQFpHToyavoru79gl5RH8mUJraGAB4dEqG8ATwbzSHTK2k0A/t
9BhGm6RIb+t0raK7qNfNRjZqc/HaB/+yapQUkf3gYJ/EMEYsqZnfMqs2gt/GX8fzqza17VB+ZB5H
FcM/rv92BVsViz5HDR3zbtV2c0s2OYDFu0593qQGNVoyUcDUgzvOj5QgshUO1OrnE+BhJ8LDjvHA
j7Y9lBLLaKKcBTLkbVW6G0W6PD/ChA0jV/u/EUbvbWlkUm46NZGEEy4cQ6ZdCnq09VtizngPU0tl
QZy2iMLJ0YyRYK7XI/vRqrSUes3crTWXrJv8PC435ZQBuyyOrJeBmpDY6Xp2LJKnLlvKs1ITcwOM
ttpvIJW7UC0Q6qaydGH/FBuFiyhS10M3hCrfSXJbrbJI1TMhPRZe/kcpqodEjn/u+5CbhRA71DGw
I6PDZIZpD9ilSY+0hET0rp1rsT1xlL59f3SUlNTMFCXm+50pXiqp+6trvItCaxAFr7bnT+3EZnwb
apT8UEBs2ZI7DJUvxGYhPZ7//MSL++3zw/Bf4sWk6uUkF7gURo7m2MKmrtT83PSR7EUy2+BFPyXy
JPRpEyLHSo4SLYjo72mvSwCvM3duckdQiTAsE0ifPM4d9q1QJLTuooWKrw80G4BUNPAoM6RVpZ9n
JEhJDERZoAjk8kb3T2rpNODJZnpEA7vfVsFMjDO5I18+P7p9upghlKrrfL4ILmm/Wkhr+u3M2MLJ
U/VlkJGXIOkRii4Gc4ijjRlumn85tP/7vDnKqxIWNFlIB4ujDmGaLrb6zJGaWiPSHIOgGwodJ9V0
2S7TwE04UsRp0p0kSMVDGTjipao0/czDOiz3yI3HB4FdzxkGzDXOdCZFV7cK4eaxCWPpph8EheSg
RsPPMIEU+7q+0eTSegkVD5jCj++mQh6H0gXsRzyt0SYVURADr0DFpaPXUkhbpnDruHOls4mLA8Aa
Qs+gJyGCehoZACOuWgNFiSMtloIcWekrUd+KfTEzl4ll/DbMaC5mIIX8hiQ+pt4r7aIuQ+vCtGmC
aK0j2dlU7lwJcnI8GS8VioJKb+aRhXaj3oxlMFXHmo6Q0MWWaoHGd1Sv8vqQuu8IUZ/fq4kLNch8
UUugJgyIczS/Tu0EBTIeZprm0imcBJBJ/zCCpZNEpEannWCyBdtsdMXNkqNmbxzhszF+/mZS9v/f
90cr5qdqUMbtf0j70h45defrT4TEDn4Lvc2aZpKZTO4blBUMGMwO/vT/4+h5frfbjRr1XCXSlW4k
qr2Vy1WnzqmqyIa4ijn9hvbi7QMAowwx0GEjW5XkoT65avoOmKFe17IIlbEGs7TWWL3gFIBtdQia
a5BqRXRx/n2aAxFctiKLchLGw50mk4GH60NYM6HEFVZf2q0Tj1kE/PvO78fI6OtPeVmubKYlMwhU
HZm5QelSvWEod6kOwppcvrYJvDMa4OyVF9CaCeXYpz0xJ5KOeVQMgu/rxAa1auoDJN5C+uL2STsd
jXI0DC2dTI3PeUScOvLG9NkeAa1cyeMvuTEHzzm86eTa2/LfTzZXPfho9RyQX2nLbQZ1NjfQITT+
4/pIlg75qRHl5ucTnsUJMfNodskvobUQ0DbG/e02EB/7oIVCShBB/vlAzEkYpWNkRWQ6Afo72HD7
93GfIY9u/U20qNXjBj0yBOw7PNLad23qQJ+drqz3wiydWVAcydSkPjoA0B9MQHsDgY01BrKFrXv2
fWWGyqZ0qsHACHwj8sspdIaXevx1fRUWbYBRx5B1DVDgKStNQeTEWOJXEfi952+QaMpXttKyAU/e
uWAxvOBvo6TP0XQ+VwBAdE/gmnlqSP3Oib7isOTvvIhezH/NyLU6ORb5gFpRnk9V1Nc/CHkVKJrY
s7UprF80/XZ9yhaXXeYGZGIef5RlL3ErVjp0yqKRdqHn+SDm/nzdwuJgTiwoCx9XDmparY6HROkf
iJA8KpC84yE6xSCa9n7d2OICoWMXRS20x+HSPZ85gUuGejGvQPqMBIHpJ1aALuG7erWTcXlU/xpS
7hSKrkAOPtgq4oY+hwV1unCsIYJC/bjdGKAQfGFiZCu1h+XRSbQUgmdUnpX97Qx5PaD5D4uFmn29
72M0gazEE2smlBuGAnPNtQ4mCFiV3PvkS8bX8NCLJohELIF9GSkp+e8nu9uZ0H7aNSg/Z85LOfwG
ET1da8xZuFeQJ/7XhHKvcCaY1nPEdVUF3UMnopDbhfytxddYtpYMSeAQ0BSoFF9wUvVVWuSeHZeR
VoJyhozDcfbdyGKTgbbHtUtmaeJkK6GML1C7US8Bq9T0wp49yQ8JhQw0mGZAe7W5H95+hk7NKC5h
Eg3q33hcRJr5K4Mmj1X/dMx/rttYnLeToShOAaiduW5sHxIzxDyQ6TcdarBDJpvWXgNlrllSfCmF
X8vQg1lGff7Zbt6cGTVms9qCFSS4PqQlT2ojSQwniUa6CxyUbkIk0tCTKjIhHAJG/0crTVcO55IJ
NCehbo8/C+noxJ0B88IGiLXPfP5Vz2tHc82AMlmNMWqxNTio2U8bDkWstTla2sGnA1CP/uyi0GHg
+3jjBbq5qyHs4NK1UGbRCkiUEIrhXQe2ynMHMwCOVLvuhHrUZO41+1MDmUWokH1gvZFMAqwcnhjV
AWUsbUwp+KNzhsV4oQ7kyVa+v7RxJdMUCKdAZwpPeT4Ki40toa3LINS07yCk1KdSXmr/6/quXZor
6GygHQbFLnQnK1Yq1JprVuD9KNDB4OvxJs+gYZt/uW7lspMRzyHsWxfiAQD6euqSoMG1aIBFrKIp
c8SDpzkizLTG2uiToe01YlYQu6jTLRjCYmDFiJSb8CF2U4H/06jdOfRnCAN3uQvB+iyjj7FvGZvr
P3FxImQ9HCTvwOGoznXgRg0KG4heze1jDqUgMOTX0+//ZkPxrG7Pdc3QtTLSzUirIb+MJNtanUG+
y9TY0T0Zh7L5BZjSE0bghlrC7z1zfPEsAelNS3L/bEjRPhQ0ebSRBP1vQ1M8BzPMoRh9TF/zzrxn
iK2B4PsDFtDdhzcQCvOAup6fB+gLCM+okT3sc+g2jn/S4QcQ1iuHbnEXnBhRhjFqXcnHEQjJnOcb
SF4EdX/fzHr4gaEgiEMxE9R/CLvPh+JpBghnBxdrVD2kEO0UphcaeLNctyJDNXUnIMZC1VdmCpHD
P7eCjtNKA0wRIar1h1hHQb/E1Z4RyL26NijX6Yo5OTXXzEl/dhLWZUC3GW6PsG6a3sbh2fp1fTRL
KwOPDloDHXk6YG/OP1/0xaTpsYWo0bXAqUV3I4mPubBXylyLZnxkgRGYEgLHe27GgyYUdwdRRlXa
RTXXoJeuPXp8Wnl2LT0fAJQADgeR1mWuiBtgztFEXkXwY6zbkXSno3OKh6OxvXnakFrD8kuFAel7
z8fTVEkZa5aXR3n3s8ig8rDLvZWVWdhnsnwDBw/2CfxVrhBSZZrjOVoeufzPGB86l4RES8IhpzuQ
gazSCCzci2fmlBfKODW+AcKOIqqHV+FU6J1zQxetcgV5uX3qfHA128BkupcOR6v7PhEMbQgDfZ3A
lk5r0IDe3DYJqBGIJgBqQUyPHm1lv1mMpcJrUiSOkneH8X0Okda220As9QMbAe8UEyThoEuybcWz
9U1dDlWPjWBrXz2oIhr+e1evRPXyxyouAHEKelDBF+tckj4lpgtavBRLA7I2oUH6+JM+/r6+KEur
L9/24FKRFM1qlV4YOpQLO7uItBFKpiyyzHGn5xydL82KP/ub+lBHQwBscIAGAjrfUry0lnWDaHrA
/+OeT8+e3mWoSnMg2DtUZf7o8WwEyQThY2Hqm87L+J1fONVb2voEfAESkWq63/28ZP/UjlHvMr2B
PplrxqANTGjyFE/MvsuYVjzMLuissxaM8J0ws0PfAlyooVYZUDCFbuIGqJaRlulvJDO0xxY5nJDY
rXXPYqtOAlRum3uil+TZyRs2QCpd040QRRQGkTwPv9DicxgnLQF9ARgiMh0q7mbnp681Mbu3hDnZ
z6SqCJSBhX8nO8C2fl8Me7Ni31MswRbBGN1RMAjuat8sDxC/BcTLi9uAo3Fml1ujeQ/+ullKnbq7
inbaA/pttP0HFh38dXBjKOFe8LKgd6ZsSS4zuPOXbAg7cAZCb/EDNnDSHbzc8IJTN1YLfceCph2y
9/UeoKLnSYM+88o4Fq5IwLtR6UCiGE+HvwxKJ1ckOrA9ULzABuPt9lkvm5Uzfvl9EG9iflFpQtfU
BR8J0CUaSh044+AtdwM3c79lg/f1+jwt2UAmWhbpcBWjH/H8QnGqaaADz/MIosA9yjV31z9/SWKE
7nXU5CTdBzBLFwe8qgxRFwaqKKyHRF6bgq27kF0dVcMfxNjdJ9X0kMZAgmsEeslVzFZ+wKUPk/ZB
t4gUG7B4Kr2gnpeNzjzsNcAIoolmB32AQh2r19Kil7fmuR0lnsG58vO5QBMTiiDg2+k2rrjLRbfj
zYvf+E/W8OX6xC6OC6kj4EZMG/kq5ZYe+8az8f7AvA4xlD9ALZpSsK+u0VUsmkGKChsRfXUXWFAj
b0jnI1EZ5ZAc48mjaTzi/62c1cU9CLYpvCRRnkYP5PkeHFKtpN1oZZHYERfx+UqaZWkMaKqWlOAm
motUNj7L6dtctybUC9vmHwOKKQH1si92PHy/viSXdxlIkoGGAFYdpAU4tOfDGNEunJM6zqLYEeOD
GNxsm1jJFOolpbuU1Df3iuNo4eYkeEChBxAl6XN7+TDHhIwZtra5z32A6Lau2F0f0uLUoXKPpAve
NRfwabev0V3kVTmqPLm5FU0LAp1E1w5OD1nW66aWDhCaQ8GvhHqbgTf7+WiSOgbP7FiiFmoKCJe9
OfUPX+yMxg0SpAnImmNaNOcBOIRSIlyTo5hru8aF9nSK+6Ek8RfX7EVoZZSAv4q19sZABTBoqMde
LK9eq5IuTuqJacVVEBaXRsywbl0K1c0YFBOuJSV2feiIXp/TpYOFBwkY8TBAvIKUHZkUc563WZJH
TvWtnMCKjO7K6xYWxoKdh9ZDdL9gItU9OE6+NTcphIepuTPEsCGlCWKu7XUjC8M4MyL//eSeTSTm
IstghH23wQmeIfNx3cDiKKQUBZ4aGI0atetzpYP4sc4i3872SZMfwRD6ZCZr9FpL40CvsAHGeeTK
gb84HweaOPqWFibG8Wa2rxr9fH0Ui5+XkgBIzSEnqoKIfHPooP+Iz8dgj3YPoHxeWWzjL7vFeQyN
EyOXGnAeF6IdistpBDjHwLhDIUbMPaChPsXtDnS9IJezxjCe0H/42euOYnqY/OTJ8F4996meX7Xk
nc37xvoijFdqVdvBgs7YC2XbNnk2oU9tDGNIvXk36Z8y7z6uUOgddnm698jeqvexzbbgaQqs/nMx
/0ry9p5X78ie7pL0H82CoDDIyHdQvzbNsO72PP+mF3+Efl9oNWR5Nm71zzwW2zQlG83+PUM4WZCf
bdEFou2QIDUEmMCPqQ7q7DbQoLCcUBrQ6gEtAik4vIrhBd2bwST+eN4IVeB/nPGnUVo7odOdVWss
cK3hAHGzkPUVPuwHmeSKYO4WG2pvGF/t1g57coQqrJvelcPXorY3VWvd9eCSGakPUYht376Dwt3r
n1g2H4RUVe+GQFjTPXRevKy7t+aDMX9JYrCCDlrQNNsR7N9u9SJG59M4v8f5IwP9swmsmG1/Mttp
S63vZUG3yQSHrVUb34gDHbK9daPt9D7R0S/3gw5u0NhDE1A73vqQoO6mb56N/6T5Nu/90CrRF5F9
IXHgVC9F1gS2Dxliset8I+gtsR34K/BRgQ5F5qzk/kpmcHEfQ70DoBsbyRQ1uQzx6R4lc5tGYz3v
89p6aGr0410/KzI8utjIeNWir9XWLwt9IHEx6lmTgunWm+umm0K39yN9TLN4M8TscN3YkntBOgUg
QtA7AM2gnBpr0hmuV5ZFneN9Al/zM6npgeTV7w+YQUgg6Q+Q6FDDKCuewPqOLm2AJLWXzgXvaul/
p7397QNmUE9z8OxB9KG+rPyWAvpBfRqh+wA8SFIWoA3/mwm5Q04cPiTnrFrnWJ0BWtYbh4hnM6/e
nTq9vZ8C/uxkLHLlTgw1U5OgfdTD9ZUfTOvZuR2Ce/59GTKefB/0uaY1mfh+RvV97bBnBI43txoB
GqOjrgTcFdq2iHKptA46VGsW41Ipt6zZZNH1pVg6KARKiiAbBNL6AtKdWBCzAXurdtS6g+lCuOCz
abzpEwjubw81cXUh2QTGRvMyiZ7NoH0omzyNJjfbzel0V6f6xu6n7fXxLDkX5P8AVMBwLhN0UJLp
iMwMROmXCoCVH//t68p6F2SmLm6QFKirsCofgRq//v2l57TUF/rfz1eefQ1HR6PTwkCdj4fC0rZa
hmRNMX0qdAGpDDq/5jo9uuPwmXN/ZXCXtFuWbJwCTRugnQv09lZbmG3e1UmUVlnkDEfe/Si1/s3g
xUtn0V1mOfuyM7aWke1EQp6Mdq3PfWHxTn/A39k5OU6jIayalvgBJO4jvYpf9cFeuXzkiVcuBqAX
UTWUfQWSV+P8xCauXY9jYyaRTh4n7Ymhl4usHKllEx4IT6TuIjEU75b6bu0VUDyIqLNrIbph3Wvx
B/YJ4NZ4HSL3AvJjtWvXpU7eo3MpQc2854917/C7aTaGQy+a/MWYdWM3+gkwGh2Zd8NIxkd3dG4v
vmG7WABJSNC+rFecT+XIK7PRJyeNOuNYsHdb+078t9vPA0iyUaT4K/J3ARGsmD7giVNS1Ha6x6JG
Bz9oiPU4fs3j+K4vq+e+bF6t3OyDtIOI5nXri9tRhimyxxP3oXIYkXbNciv308gfaDh9FXRNQ2px
p5wYkI/Yk/2uNSC3mmMvjbhA2uWRctSYVwpki2NAKyEIcQCAvHj69PoYG3rL8WgQ9XYEnR6rv1yf
pcVB+CiA6TAAS0r04/Yiq/N4oJFDnWkzTRQ0Dy0I7mfo2fw3S8rB6s3WIAxE+pFVQxTIDGygkAzt
53UjC4kDKSQCJmr0j15qHhDuo0eyYTTSrbqdAjrjHTe4rvuEhALIJLgxfyI6VLghxb4m+CR9z4Vv
kvw0eMojIaOCO/B01ebUnWkEUZ2vYx1/S2b7GXWt+6m9WZVFuvoTU8rOiyfgk8sWDz2NinpDtLo8
1K0YQ1/P1jb54g5EbVbyJYHzV/W4qPlZWlYi3Pf6ffk5724PvrH1wOEHgKLkmVe8UEwh/0B6QaPZ
2hfV9NzURVB3+UqOcWlpTq2Y5ycVXXcZnW1pBULT2vhb+HyntS+jsVbQXpotEHNJLh7Jaa869hhq
0xkklNIoLvaNeZhXIKmLn0c67C+Y07iklEqKnAmOz7fkeXyN6w9cfSiRA5ODSgMqM8q2QgGQG9nM
06h3jGTD+6R7LQdHPLoNmoOun9OlUAlOGbVY5P+Br1NTUziEtjdpJq4ftxVN4MXdxAMrM4KUQrHa
pRvQMg2btNDnp5Rq5iNoAthKk+KS60OGEVEEXhkSh3S+K9A5NjgGGGMid/IfjAKljyGGxf31kS7u
PQ+TKe8g5DKVFwCEplodKfQ0ctj86GfVfhbkd6yPd5BGfb9uanF7+MD42mCvl1JH5wOSAqXO6Gdp
ZEB7cDsj3X2cdV9b2SVyF6h+TmbrJXuSZFJT7tVZ64d6plg5KOlBI77gG9OpjxkUsUPKbee+SZBG
sZp6XlkuOVGqXalzLuMyUI+bcqJPrlvBBWmTYsJEGuOPrpgDR+qweS0hoenjhhf5o26mKFl9JOgE
lA5KuCCMW+DdTyufC14wPKl5kFsQ+/5Wf+BNjf7f/9lQG7MgG+DFpg8bvHg06U8H7H6d0W5u3x/A
8oDPAYw6zgU7roluLCOHTnGk5wfPDj32+fr3l7Y6WvqBPQLnK5o2lH6ADPXuZnYzFhXpsG/rdxR4
A6N7g/zldTtLB1d2+Hkor8GHqDwLCTSN5iGegUdAoNKav+b8sbbXwpWlwSD+h4sy8OS9UKl1rKQE
/c3AombeCTOk/l2HJB5bCVKXh/KvFXmkTzZ1NlVNaVkji8ZmDrLE2WBvc7pG2r84FqQggJdGf66n
vmmQritLluhFlFkbxHUdZBir73O3ViRaNOMDZSVvEPciGxE3dtG4NaiteqPvA4+nm7qaN5XV/dM7
H7nSYQf0EUh4uxc4qIxOFpk8MMvapHozvGoz2qC4ski1R4no9fp+W7ysTo0pF2MnjKEhxoSDk7r7
ghef88K5o9TduIm+E8L/nDXzRmPtJ7syVs7Ukk+XOUOcKhR5fbVsqc9tCfYVUUTD1LyBzeE4T2Ql
qrgULEM4ieIQ6PeAWgOCUbkItdRgbZ2VLEoNSO4CF5XoGVycs4M75GBqNe6mstnnE7lnVXZHYn17
fX6XDgEew5IfmKC4qF6RfiZMRiiAOGUMCtpOQPUTdWIwr7crd7G8mtQrBElr/y+sEWGH4qByllPa
93BQ45RnX0qHJrsa/LefPYADgy4W8ybuIUZ0fXSLKwiMMMCU8v5X78sc8pqd22F2jXZPnrtiZfXW
Pq/sTRZ7sdNPuDkGww3GxA/6r9d//+KkgUJFNkMCRaGWKUnpzH5jJywyM+e7x+8BiQJr0n3r1A+p
scYItjgaH00+ckteAkIMknQTmHvRqtK+e7wLC2+NQfcvXejFJgDJkKR/BHuSWudre0qKmrXo5rch
q04q8cmJ/b1Ps52dDDtu97sGdaVgDtx2bwrtCdKpn2rdP1TOuEYssDS1DryyxD0iElUpw6BFzMe+
Y+jAz90RsLa4DHuXGg/YSSgveQMoDSp/TW1g0ShwHKCmBST2IqfA4hgiuQYoE3zwJZDZ+JZVJIPn
tKCPVXt/+rTQVs730qKisAIVCcB8AcSyzi+5miW9pQ8gGmjyckvoe7aKvl66ecCIZqANEerumMxz
C9wVSTdMmEjL35v51kh3JqqTw931k7Dkp8BURgiCaxNm5K84uazHcU41k4NaMS3Zoe7YftSN51ZL
99fNLC4QclbI98hY11NeqzQ2EL8TAtJD4xtx0zCpyo2YgZArfpRsjdJ3cW1OjClrY1uQXoWSDLxT
ERbOH9NcCwqWDMiMuI6AAGVvdfGrAYe9dnIZFNzR5MFZaWpf/DxANh74IbG51Lsjx32WgioNwBS4
cFfDS7K7ncQe6Yl/Tah5bSTMRZ74gFwjROjuSr2Z7ujkOZvbVx2RGVobkcMHEk7uipPN1Y/d3OgN
oHACOD2K4veQbRqm8zAhnX4/OvbUhmXvJk543e7Spka2G8VW5ILhDRW7yVD3RecOgBFrIkw0/s7L
8VAWt7MvSkY0FySecAIoIyn7zBMpNQRziojGcTjzJBzXUgpLO+HUgvz3kwmck7ZMiwwWEN76IDRx
dtcnavn7YP9AjAQElK5834lbP/UqkIUK/6nY9NPKo2bpWY0qtGwLR1ndUVEuhVUNWcsRPKNo4oP5
EDw74QDMEW6fVHsss9u5UrAgJ/YUZ5YgjAePIADXXcLQf9VsGrF20/x9V6hX7akNZW8Ju+OJwTrE
zdQ7oHx4KG1320MvpafO/QiqmyCLy0OCnB+oxR97r34a6LhrumbTx9lK+mBx+eANECPj6sPFf749
NG403kjkb3G7HQ7Ta9pZK/fDkgn0sqCgg9hSameem3Bqza04A5p2JqR9cRrbvPdB9/t2fR8u5UFk
URmhC+D/6D47t6LxQs+zGNoGefuTDJ/T5NXOHo3iqXIeO1SJMu3PdXvye+oiIhhDOgnSN2j0VkaV
OuD/HhhQhiapWcAHcmAFuUvz4omK9K7vVkV8Fgd4YlA5aNoAxug5AdYwSbtj2Uxg57fbjdZkP6ys
fGDQ7gx8z64Dq5g+soAnlqWvPHEhJpuFoIKBIaUJJmuTspU89OIGkdSwINRENUyFO/MeUqfEgKRH
Q1/M4mcG1Zfra7XkzNEd9D8DSujgdHmnZQ3WahiGOWC5/9DrxU/LXiMgXbQDL4imBmwN8EyfT1Qx
gewbvPxYIvRYBlPlP4AP+lB0SKJ+YEBAyzhQXkY/q3o7+WXqgQ8JewF5oCdvtr9Qm208q/x13Yx0
dhd7/MSM8ojKJ39mbot5c9w4SBMzTHQW1om29TS+MqI1U3L3n+wxQy8h3WZjRNw1NqNzLKuj6f5p
6n7FzvIS/f+Zc3RlifrCS9BqjL2sDQ9+stObT5W3Am5ZM6FE3WiA+n8mQIxojvv2F2iCr6/Lou/5
37o4KkVZ4YxFm/fS94B0KWCAlzbMQRtf/MlLxs+Vh2rldYPLq4OuEZT/8dxV0y1uWnA/IxNOKAl4
us+rXeoG7e202n8ZGAE1RciFp4TiUlERGTW/RnsA0d7zo199/cAg0POCjB80Oi5o0NrULqY2xqxx
F63sBoi+LDt+sUuQKw/dSvphccJObJnn23kqO5+5c5tHYCwzpwN0AEZnW4sV3MeaFWXCXMKIACsw
7jxROkFbkadBdlC19kvhxGskFoubDulxYDMAMUEl93xIzO/4rDdorEuH+0K2D81hDYFHk4bF9JEL
wfmrAY28+UVDYmJVaG8DJUDkT3cGPRTh9Y2weEDR1SP7REHQqKpvermL9p4Uj6OGfNe1F4v/HLK3
6yYWVwZ6BqjdQnkPp+Z8smLO276gGEHHQuHcQXtiYAdRrgxk8eKEsoVrow1FVqLPrVSJVQyJXJKO
Jb+dgu29Uv/nAwOB+hA6ntEkjPzIuQktpgQqaCAVy2coLYaJCFwUI9dewwtRPvK4YJmAHgDqqWoy
rSjNWNcQ3EpWvLu0tnE8eZoHtT/9gIj0k1dqb3MmPoCnPbMqF/HkzqmqonC9BJ0GmjbfobEYZPul
+GNO2neN97sqHVecwsK+gw4nsILgD/eRk1GWi6cTeNt1tK2x8pfvPzQ8D/zy9ssH2GCJQP5bXFW5
tJLJpg7z8V6urb0QzxqBTOf++pZY2HV4jMueA+w6vMmUvc27vih5A8WyAhrV4TDfvqnPPi/Nn6yK
X5Y8R4cqXvw0mJN7+Jjbf74ByCpURSWrsEqC3Q3pXJS2BDaDTHIO1xZgaXZOP6/ETD1EoNsJajNR
wrZF9jp5H4iUbGTr/7JVAsWlKoz4Gu5JXgB60qJZwK8g+mKmh5mywLOGlaVY8GJQuUX5Q+I2pKrJ
+VJQNvHa9AAQ8SC8CjWC0Kx4oE9JMJlrIfqSBwDO5S97IZZfpaMAQUAlnKSnYHm1IqsAkWwnQlaO
bVAN5d7M6B4pwRXftnQeEQ5gbCghLRSR0r5MqAYYWaEln0AC9TC2zasXf+S8QE4JPhqGoDyjzKKB
SfNtmtFIgNddPFsri7Sw4dCIjtZwZEUhK6pihQZBTV725hSZzc7/Rrvt9eOyBKA9+75yAzB/rL1a
E1NkG30g9C7kNoSVw7bxA4PdD+RL1d7p/ZOlkSDzVowvbED0HiE3DjAm0stqdoKVhKNX0BrRMFoE
aGMprAe7/BS7t2M3UIhCakemGCWb0vk+t5iYPT9Nxsgi91r/MGd5wMU/ZnOs569jdjs1FKhjcMeB
HwjorouOKosVdB40a4gYSZ+0zD22pfNKu2Fl7hb2BTY1MMF4jkrmDWXdsr7L+3LohkjYZjCnb15z
e475zICyrwnpzLke+iFqqqCvdvYa6+/C8Tz7vnIRtOhSd2z5fZ/9SLTNpG+95NfK5pbPPeWFe2ZD
/oaTy0ZkhpNX5jiAO0/bjtwOdBIKcpz5o6sXW798aIHzAvXldbML2/rMqhJ4pB3gT4htBrDitMFs
lkEhgNsBlrVHU9l1U0u7QGpiQBPFQFeSmpIAW+hYgE5xiLLms7M31jq6F9w24Hz/fl45OX2v2zHz
8PkZycp8n3Ub0j+3Dhq79/Uar+byUNA2Igl4IOmmrFXl2UlrVdUAYu5Xo2MbrrPd9claWheJekNg
A27DC+ibycBOZjdmHxXdu91AQt52Aln5nv01GsWlseABAngnrtfLaqvm55mp86SP0rREQ9tP8XZ9
JCvfV5edl9pgT0nRR92xNTZ5tbn++aWjefLzVaWd0eIsTzr8fAuAj+xBTPdtvRKmLawFGmuAZzMN
yIViks5PZttOeuclRRdR4x7lvcI6VNDCWwOYLZW9YQblBR/4HNm+d25mzgtmGMzs0EWLJPE4BXH9
XsY/YvNtLF5BGlBuBzfwjrQIU3fXGqGTHK5P5eU48YADIwcaHwBCAz3V+Q8YRqucmQmiJ9r8RMej
6L5X1dPqRXq5HyAjpSPUQUkQ7CIqxAM/oUKQQ1qcUy+oqzqgayRCaxYUTwCBoorU0kLKA9RpQF12
fZ4Wvy9Ft2xQR+AxqiQItdKrKz0z24i+Vdrvqfp+/fOXOxoThLn5uw8uQwCzLpqB61kHOMfBpmFV
fIA/G49N4HiAdZFFkIvOiyHrZmBSau3o7slAAzbc3NohDRC8L0F/JBkJFAfJ40QHOWseH4vHKglx
rdw4RcrnlZ1a1yWbBwefT4oNmsJRUvmVOLeWGhQb6qlHBSzv4iw+xr0FJGsejGt378U+ggWg9nHg
AawHVlyxQKw2ATGq7G+ev8f+lqVrebKLnaQYUB6ALjotmEk6csyyvtlaw2Btmr4Y7/NauLcmFGBK
Yuplb77EISlnrrS0KavNihxt48nQq7AGWmG8GV0PI54EaqE5H3R0vrLsYDlL7QQsdEdIN+u7KbWS
O9Ms81uTCtKKJFdClgknRPXDo2jK1mzQJTeU+TtyJA9JZd4ar8IEFMLw5gdPnJQkPPe0Y116M+q7
8THrkk9kGJ+nKl9x5ktrj4/LlhBZh1RPoB0ntl3FWny0uX1wOvpcmMk2NfgHzIC0EW3ZhlTSU0kT
IAcOIpicJJHnx/HnIQciEJKjXcjmco1lYum4nJpS3K4ljJmNQ5pGG7v9abU/r7uUxa//dbvoAAfy
Svm6jWZ5F9pqsnHR17YidsW2R4PD9rqVpVUBwR2uP3DLA+GlLDwx6Jx3noMOTPNPU3yv4y7Q2ptL
JDK1p4PXCEcRGrPqK7+YnT7r/AJ9dV6F4kLYdejlcqpNl93MqalYkpN68mYZZs8YaoF+hjI2I+a3
r3ovfkyT+J7WYovY+Rvpxj/XZ1Ce8bNnkjSJujp6aMF0BHzxucmRZq4J4p4kms0kpMhm584eLSjU
W8NdXYJuFUuK9+S+QAdu48EPWJm1dxrzd4Z019ZPdHdvTSQJpxQ8cNQoRYhaURMw0HVGKZzKWkJq
cchgJAYJGFolLztxMrDmpXqbRBVxwrp80QRw1PY3i6xM7cLmRA8WIPWA+oLzRr2PjG42jcnp0PTq
xkloUWbsofeZhCWn3e76KsrTdLGKJ6aUue0KUM4NfE4iMQ9HbZ7LEGxwWZAik1M5RgieSZDtjJti
aG4F8chF9RHF43EFYWT1bLCMz+Zoa9oxd8AhIij/gyx55OQUzP7iFxo433yg5FfClQXfIrt9dJTj
wVGIWs/5nh3YXGd+z5MIekKH1C4PUj/3+oQurh2ILGXbtY/nonIseGUxu3bTJCrHfNyMpJm+lk7j
bHJG/ZX7UX5KXTtZt0TpAP3JwJycj4bUk47wDj7M87L2viqSCurgzNpAPGra6v7w1ZiqNSKIpSOA
G+avIDzYutSQ28ozzS1aI4msCWQjtvnJcfSdZ7CdSZsVGNLSTEqMO15CsAQBm/PhxX4+IjiGgzGd
nTM8N/2Pbrj90sRY/jUhR3viNgF/Qh0tT8BC0EC4IvnZek/ucDOqHfvt1IiyI0TK7AQhfhL1aMgP
piL/ng43ly+lDQnHkUsCTJUS9RW+PlqDjwa9zu+2wntqhLNl/c0drooVJX1Y10XfzwCeR1bVzCA5
boq70l9VRlhc95OxKNu6jQ3BQQkHK1B3M2vjYajwDu+Q/7/9pEIsHf1XiACBHVacQTdwkw8Ciw8P
eKA83uVgei98/wPbGAy6QNOBPACCZcpwalRKRZuN8dGHvcBoS7ZNx/mTN5lr9N1L3g3IXkAy5HiQ
RlZ2s8f9FCoMeOsl6Weooh7nxFxxOUtrY4IoQJIoAoWvDibtUZDRuio+smYmm9aef+WOMB7Smq6V
5JYcDaJ+6INDdRW4D+XU5HFtlyZP42PbFnVomY2zr4wkROTJQxertHIPLs0dyFoAIgc6Gte7skq8
8QYrbuC2s3g/8CkYpjWKnqWpO7WghGjC1jprrmGhIEHuPufNE8jBbt/R6EkCR54tyz7q3WPh8eLO
BoXHjLfu9zjfOb//mwElWpjxhkJrZgJXhubIkMVtjQPTjkFlJebKWJYW5HQsyun0Zi134gpj0fMx
rOlrk379wFhwIoGzNyXprXJaQNHomFWNACQ1nvPiwWyj9gOZCxnf/M+E3OMn1wsfLAdN6K52jIke
Zj1SSMmtaB945FMLyilxk8YwkwmDEPluGo2QCr71/DJkXXR9tuR0q7HGqSFl5YUvhGnWWHkGctv8
ng/PpLgH0Mz2A1rgb3jd3OLqgyBCwuyRhCPKzJWWj3KyhnGxoKrLTTYVm9sNgAwUD2XpzS4awLPM
qUU7t9qR2D8N/vPP9a/Ln6fOFtw9pBRkRukiCKyStu6REoiPmvsjFuZz0b1W1AksbU0IdWlZHBAD
wOfreMWqIJkea95RWiKKLjlYtuMCTyIg2oqQ94ONHZHO+9me2EvOebUHg563EsUvrROAJfCZCEPR
Yay4TSfXi85wC+1o5yIURgUZlA/c0oil0VUCqntoPit+IM9w00GxWDtyD5ozU6XH90VWWQfWxsXu
+qrJw3Kxalgt1GBAPXmhkOt2lJcDF9oxQYaxrA8aMrKlzUOaf8NJ/sBTBGVYZNDkQwGM0ue+oe0q
4QO9rR2tdOuBvmGtSWZxZU6+r5ygdhBpw5IOGzx59NrAq1+vT9ba9xXPY3EHcYCH38/GDRkyIE6/
XTdgSJdysRwnI1BcThO3pGulBepDhSQwaJC9aT//j7Qra5YTR7q/iAhWgV4parsrd/XyQthuG7EK
EPuv/w7+ZtpVKkURvvPQE9Fzo8nSlkplnjzHetJ+GL//6TUwYfoQfUcHYuJHYNB8uf4LliW4+AHU
BPxseZ8if3O+RFriTVYS9XDf3ZblmxESgeXKllPMIjKbHoAGy1tYl7vxykGPC+4xL+QOOWK891bk
BtdHofBFZyakoH0A+40+2Zobcma9FxQvNZY8dmNabgx3XKv4KI0trdHIXywPbem01qDgbxvCMZ66
P4Kw/IbPc+ePjXU0WxROr49MsT54+UK3y0W7MBLF0hZ0XM0qGTIVoTe0u5K7R8H6TR7RFR+nMgMU
CNB5CKuB05N8HDjH+tabuRu60b3JXqzpsa+/XR+JwvNgHCA4A5xyaX6WTIh87PhcpzSE6uXPMjce
NAZKptRghu8l2ovZrGkC/06vSHv7zOKyMU9CE2FakJVKEhoO3QCuMbGPHb5lhfdgE5CTgPapduwb
UpIXG0CUKm7eIQ3wDBmGlYEr7i80LKC0DuktMFHJ+0WMbLYgCoXkON6vPh8gSz7rx6JItlVi/sqs
iflNmYCFb00uQOFc0F+HOBkNlwiW5WtlHIosAkCChhZ6+vZWnBaPzdxCqhrto5uajOOtERPmpzld
Y5NTrjW+jCZMWCeyDnuaZ55HIo2GRtnZdzMgwQdSuQUqpDZEN6jTgPArjS32/foW+x38X6w4uEyw
y4D9wf12vuIjcZM2aVCq02bS/RqJyY6GGOsvRQ3tbBAYJfdRF+eb2OzqQ12PxbaEEuJrJEwe4L/K
NoZWu36/PCkNLNmIVhYI6Vhz764pb6t8CJh5/v2h0mHojAo0H0lEQ+Ax2CZztTxwWZl9adIeUC/s
pO31mVGd71N70lEw6qGP6y6JwhZath67iZjtl+L9upG1QS0/4uS8jWyISD7CSJH7rrll3o73m9ld
eQ6orhOU8sHS5tp4Gcgpjb4nnjBBxhJm7XSDTp1gmt2/j8fMExMyimQAQKW0Ks0L85b9tLIu1Ezt
zabt9AHnDhkypDNstJeAuuZ8wsrB0whpGQ37+DkWYOYe7V3c/by+Kqr5glMHPzOQrEsjy7mR1Ozs
fDbgBcsUmXwovY9rYk2qdT+1IG0uMgvdjDJY4POh8g41+V78sNYkH1UuBSqGONdIZrkXcM+CuZqW
p9QLKz5tGuBxU/rV6P4BV8i2MP8adAH2XDQXoGK6EBjh5XE+Z5FR5jpPDBrW1s1Q7gCRvb4mquMI
sDoiItTNFj7K8++n1I6idNBpmEOsZisit8ShzKM99LXS3XVTv/vRZZ94akvyieiPjKvGGGhYCf2N
NdFrLcj9SIebssxfUuY8ZRrTN8KhgdcA0XjdunKg4OTBKwDaQcg6nQ+0Z0KbxDRh83VWCWry3HJ+
dBOhX8jc1isxjHIbntiSQqU0beyZOkAx8rfZyn1uf0t0v15xDeYFcnLZGtCoQzmCLLRWy99PnByQ
022WJhmwB25l3mVDW28TZGDvx3KMA11kU9DUxHmbZ2oei6xDe+KcVxuhFfW909vFkTh9H4yD627z
3J4P9TjPt1CCKm8jB6odDJIDQVHb8fH6OqjmZgH3QRx3oUyTw8i01aa2mV2o9lnp3iIHxzk4OpQ+
K/MDC35qSHrQGENSoxUA8oCODQyb6zByLHq9+lRDUn1lZ6scm4t8M1q4UYu6UKbSIGmfJmYRheOw
M75W2coZVX5+YUBACwDoSuToyUFnNbiWAMnxslsSGtkKKkMZnQKWZnoLFB8leskHeGI0+qqwEask
8fRCeJvdAY2d+oMDMrYphuLd4GbdLSu4+1RXxfhmDqn9OAKnvyt0o39yi3SNs1Q5ZEhpL1SMOsBm
0t5u46hEhI40vsUC3dlkWnB9F6oCUoT/aEEDgS3wptJVNHs8bUEMj3Skxr9qc3036cndkIat4XV+
U1S/ksj+iEkUmAla95YASHqsZR00LPoR+zHJfzjO6Lcd8Qv6zZg8X2+MTSc+4IRA+Kqj+IpEDkQf
z91DhbJH7IKEKbTmsDPSzaR9LfWtg6f19alULtWJHcmr65xoiXC8KNTBqsdZ4a9FqCoDHlBJ0FdG
jg/gjvOBlOnQWl2CYG7aGtbR4ysw17XPL38/caOOZjYmB3FBSOd09KkYn6MmWvHVazak8Arc4GlU
xLDRx2Ey3iRorPr7RTidI+l2c2nG5srAHIkHvX9p2IqLUF2ep5+XLjSDlWh0deLFaRd3sYi+zhZ5
jr360/VRrJmRXDaLSgFNT5hJyn1kgfNsM64J/ClNwKksTKQQ8ZCLNlSUVhn3LhoMvMDTDlBdE/bK
Dadc7BMT0ijKtm1aIWCCsf1gbZI1+XTVDYqCEy4aaoG/SA7Zioyk49j3UTjo+yhGWWDXzF/rfKWN
UWkFXFJolFxU+GQuSystaOnqNS6FbsMeC9sXL0W74jpUWCOUhP8YkXxiV7XA4dIK56KNS1QBxxcE
3aCYyeJgapK3xCThkHmf7TbbcyffoWXj6fqOWxmlfM+ANNUt5h4/IC6rm7F07obSesnjMcgpWcOn
KbceIEZwYQSRm1wCSzMxZuCtpWGb+N20B6uRpa24AbUJinQHxBbAByb5sgw85uhHxGOemb+gJwHi
rN6fyFoZRHV5ejaeQGDIWuBE0s0ym4k2VnjghU1C8q8mq4b33DXHne62xk3cgYsbWcQ06Gs02l5f
LqVl8AYARQq2UCRaz321lbtpwTy4ubJPP6Ma92SDOHSc7fe00l0f6IigFGv8PMotQiy4DPAyQm5Q
CkVEa82W282o82dTfzCyYvKHsR7ABa3pG6TNm931MSrXEK12C+0l2CR/cxed3EdGi3AsTZCkS6zX
OPnVVBN4Htb4K1Q+ilpL7R3RAbq+pYPnImDN88H0QgDfkHoat063xt+leiafmJBTFz3S76mWWh7y
+d/z+G0wIRa7qRjzh/rL9RlbGYy8H81YHwi6OLywNwPD26wR7q59XgpwsqEhWos8QJh634b68193
j+IZB5YzvN9wJSEslK4LLcuRvIyIB0/nx5nfr0k+q3/+n+9LS923mjWbGr5vlJ+jsvCTdK34pdqx
f0aA/NH5qYwNLx6GyvNCwh8ssneirR4dry+xMndwakM6+c3oQsWgRdJF1+Mjz4yAAwG0oWW/9+hw
a9jFsxbXUzBY9quwmuC6dZULODUu7YBGWKi74p4MG0K2RFC/7x+qmvkQiV+7EZfVkHMkIBFfGE2R
kkWe7HwuIxz8pC1zVFm4ORf7xums7Wg19rPWdNP3YrSmdyPtkUO2vGG+ZZ2W3oomSu8Tygc/MyqA
SScPrdqA4z6SZqwgupbOj2XWiyeNk+aeF8O4EikoN9jJT17+fuKwGsGFGOfUC53uZqj8LlpxiMrZ
R1v10hUIiLqMTepriq4EN16+X+9AUnWTg7bByS30pfcrC60cyokp6Szi0RdpTZ95YVbcpNkxW2vg
UX+fgDMK3ejAai4n6WSqGLdqo89LL6ypdYwa8dZb3o/re1V5GEEN8V8Ty2yemBDm1DSQJvNCOwJT
QP4DaZgNgskPBBpgHER5Dunvpfh4biXuUs6cGgPpgNyGdGE0b3nRmBuPt2ugG+U9Atw7lBCw9mi5
ODfVxnNPtSXdih7Cu6ordni733igRBBDedOa7f76/CmXCHTCCDAgVQmtunNzsaZZOQMldDi6xyY9
rIa8yu/jJQv6DqR0oSt//n1Ha3QnaRvUW6p8/tbbOVyZW1DUKVhB9wbl7sE1cnaIkPgP0QHa7Ko4
Jtsx0UuU7KJi2DJRaVB0z/UPpJkW8C86IB38PGf55Sc7J9e4IFAfpuFs2jvIXuwK4yNPeZzipftr
UfWWny6aG6ciFTkNXaRZHtpqLcRWTC6unwXhgUQLujmlbVnYbV/rDSIB/WsK0MpaP7zqvWItcjDw
QiAruODH0qpqKnKgtcMizR+yiN5NrflM8jRA3fiV5QDnuoXYmm7/XJfWXaybK/Hv7+BPuh6AP4Je
B4ooposu6fM1MvtsrCtOAC8gHnIVd525s2zh580+pb5oX8Ak7qf8BlovKCm3G1a6G91d+REKf3z2
G6TbcDbHuNJyzw2d1IOOAneQMSvnPXjiY7+10rWeSqU58EEvbDELk4Lkkwuvs8kU2S5wB6i2FA9b
jv+BrOpfH3sAkZZWvoXk4qKoo0+pZfTMcMNho8efvXyF6EQ5CLyUFpVgtELIaQcksDgqhfDKfSb2
TpJ8mxwdkq/JcEBtMbg+FMUNAI1NGEE31EIbI4VjaH0Y+eQCgtLaLTmydEK1AzX2bT+Cx+W6qd9V
k4v9iIZXw1vUNS6E1OLa7NzOLXDb0Jm9phFnLwnSxs8jEGzfQJOJCwLKew90gij3zE2z8aG/l9xD
pNE7eiBj2jr9BFlfHvMtsRp34yXWEJgdOs45Oke+MrcZg4TUdDcubACRrWsbGjXZfZ5PczAaEWAb
uljrrVfcOL9JycDCDrgiUvrnh2zAs0lrExu/fXA3rL+158Ef7Sfd/lWxldta5bCwTkhDu0h2XzAq
mLYWdcDbIdyb902d4Qj/ur5Cqs0AZjLA9pABvlTa5og1o9rDRe117qZmeCD1BTrsiw/sOXBQoLdj
QXlAL+F8yhodw6jR7RMaiZvjIV48g0Q3BeZJO1wfj+ohABI0lAYQeABJLEeDs5fYAhrbOEm5jWDX
Zl8Sx/1kkxxeyHPuqw66xY22TVJQ8NG/ppZCQH5qXPJFFp26AYz4eNNS/ej27c3Ur9EtqzwFuhcX
tSQLyC45Phjidm6MBLXDSJTmTUbq5gXPRvtTZxfepivrNY0LtT28O9HT7yCpKMUjIPrLsnysUfmf
HoR1n4qH1H7i2t/HFujJ/GNl+RUnsQXK2BEHiRGs6CDzoD90ttL3oTxIEA2w0GUKEnzZwSZm39sG
Q3LN0B9EBqlr4wNpgCWo/teCtPZ51dtajad8aI07k2w/EH1ZCLyWxI8NxUM5+mLjONKSoZO8B7JY
mzp/xRGoqnzYUCDxBn0DdKrk9OOkaQ0fvBEYtHJP4pvuVzzeRtE28fxm2g7fqdgmGWQtAu3L9RO7
zIt8RUAyY+F2gIO7AE2b3my2vMbjOdcfiujddF7tnoMBg/sT/5xCSuID5qB1uDCKKFSzedWODvrm
aOgRvkfJ5c7UgIssvNGfDAAwS8fWfKvo1jjhVPsPEL9/zS5/P9ngtClZIcDvEY6F8Tp5xhdi4P31
kaGBABRlWoVSt5MIr6wNvIQ6oDSyaPCTIvW1+QvaD8AdjqTLWjitujxAju9BjwPt1Bc9W4Ob9G7N
HFwe5a2d7UlzzPPt9TGp3M+JiYssoXBJzbjhofbsHQvbeMPm0P2yBKluY/z8iC0kO1E6WTSvpXvd
KRK7yoB6D4ek+mFB27bsM7ZxLfLTw4FbcUjKgYHJflGjp0vV93xDVEjvYOv3HvDUFbsXVaYHs27w
zdB51YOoxzV0jSpoQV0ZWWPItmCHSDdwlNfRZI42FB7nIx7i6BdtnX2THd2/1vVZaAiXSByxJeTc
5RxGMqOungBK+tSkXzvj1/SB1DSa3BcNAMzaZSva3Ld61FcNezK9zQAIovP3qD1EWwvVHHpd6AWj
Xek5osknaGHb/BZgR6Qvru8yxUKAZxB6EqCvWlJ40kKk6A2FdkXshn3Jd73YW9N3hxRAeiIBu0ZE
oNhkgEpDgBc0umD3/82tdOJ1kNttjLofSBhVsc+N9KiP8xE4V6gZXx+Uwr2hIQQRJFoDgR2WCRwS
p7Z1rrdO2KXEr1qfTh8ZCrrZ8LaGfg1sSNfr1Jg5ZDJMJ4Re4mNtZa9DzdGNVN8T8dfSZWC6gK9e
Ko8Al1zs4NHOunZGw1AYFbdEO5prV5BqsnBCwD4CWcill/r86Ce1AW3NMXFCEM9k0563L9cXQ3Gj
LoHhv9+3zr+fxlllOjO+rw9b/rUQ2VY06dbzwMVAO98Tfx+7QV0BSBwg53B9y1iZ1iTZDO5xO7RR
bj6s8s6ochro18VLC1k39/KJos1QdqviwQ6hw6I/uIx23/o2qgIg0+g25vBk7kCaO6/EM8kqSh0V
dYPunSIydmPsOVuz4fYjHUp9Zc+rDheyjuiDQsfVwsAiTXOeeK6WdHYIbbg7hH4HJ+Y80Eqd+ECx
ryTRVV7j/1uW4ZgWTYtzY0Wup1VESkxC8ViSf+rmzUEjbpMAoVeucXou35IiMvho5HDQiodKrMxX
Oud0qoqpsENTC9HsEKD+7Rfp8AE/iAeFDjgcKrVIMZ+PyPNKYcesdkKTvqDK7pv6/ay/ZfZdutq/
qBwQnNJS9kZyTL77QFTNkSPIndCJh35jtO18ELo+bNjY/jU3MnwHsqP/mpLONqXAr9dl5oRg/QaE
6/sqObJyI4CS8Hdx/TJIQVq694YGp63KCgPUd+jF7EuX3aSukUI6tzb2+tiK43WPotrqKEng4Q4t
C1xa0u4jRd550K10QtQqgyiPtzaoSaKyx/21VhZeUrDy5iPYELjdkfVAO+35tjCw+Zym85wQDv9H
64oNmqh3lT5/7Qd6Y0RRkDnNp6Fka6ht1R5BwgDkldCQRmpf2o5Uj9yKltiONU03Ivunr/5hYi1X
qfL8aKyBmqKJt9YFMzTNu6i3hGOHLNmbzWMxfQC+BBAoqGuBy0GMJ/viDo1Z1hi72B1moPNdbfoJ
3V3fC8oFOjEhuz0jadwZaIiwg8TIVGi+lrhBL3717kNffisHZ5OzNUo4Q2kUp2opeyIKkGmooCwr
uoLiDgDmqX3s6ikNaQdC2LIwTOieTLWfi5rf1ONk3DQesJINn8wNb4weGfc4ugdgSBC208fEhDhV
K7Y8GVFPRy5SD8DU0TYfcG44isjDQxgLaV1pN9lOj2zlsPzecauBLsM6UKQK0bGzlsxV7igQpv0u
fl5G23afgtkGnCah1favtt5ubULWqjIql7Ng4peSIegf5ODO1LmpuTUuuln/NJn1FpGz39ffzQat
DUa/v7691ANaglW6nBA5PDZz5Iv1YbZDfX703OO4JmSg+j7AGHgEobMP/G/SyoicFbFmIjgCrfib
mc1HY1rLBKlcyakJKVRNCi+NxRzZgAPYIF5urHfa8yIwRLfillWBHjYZyOxMIPwBBzr3lZal5REi
HDeMRUw2QrTPNScvObCXdtNtjXi+cdvky/X1UQ4OXhLPU+SNL8ot1VxoxtDobkgbJCHHiEKG1DHF
lnA9++e6KdVSIVUMpRl0HMEtS0s1x/Pcd2x2Q8NOd3Hq7Ca9/HtwL5LSLiI01EIWzp7zGUx4aRmC
CDckdRhp9/nTB0aAhuKl/AFhabmpZKwtl0EJ1g3taV8H5VqvxO9mV/myhKTav9+XZsiYhZvZKb6f
Q6HQ8e0mLcKhSOsv9SD6L1PSmVuIEOXfxqaxQxHpKZ6zRQS4PkNbpV7k+9ws2M7NUC7LDAiH2frQ
Q/2cxHfVLJLN1I3tpm86K9DRFBmUeceZDycUv16fJtU+Rtcn4ls0EYEGYvH+J89UMxYmTVjthWLY
FmWAltPPUE4YxAaSi9ctqQKZE0tyOqmLItCIpwIJ+sZ+Mfn02HjzTTxbj4NVf//fTEmH07UijWVF
5YVuwZGJs4O6Xu7L0p/EWiuL8qD8mT9LCjqNEoooPEXr9eQESeVra7GRctYQOC8FLxMxoBT+TWVf
o0F5QXOkzk0N9kTd3Xatcz/G2sp5XDbsxYY+sSRFfyNJLH00YUm038rS8Hv6w7NH1KpnnzZrOFXl
tJ0Yk06PFzGelDawVDkxfUQGvpb+PS4eitB/Jk66CRw9KiY64V0KHtOJ7MzhU77mA9YGIZ2dOJ3S
ZhAwUQzPbvvdtvfXt7HK358MQYa3AkPRu4xhkir6NjpfuTf56WrwfSlhgWfTqRXpsBR14zViAlOB
JcYdb6q3JEo/zXS87yFMD2Dt42x1pe/YxR3ys0GnV/fc/AAJKX7Dkh0Fz9wl6VQ0DVrsxJMbCi3f
p7W7j2n8RcTuhyb0j5llQU+cneBlF3sZbjWWVYeMmj9sg+66rFjZesp9YeN9vVRcUTmS9oVBx8r0
tA7E6PEnnuD1tEbMrtwYkOlbCq0GJJ+l05MytySsB+yOafcO+MpH/cmrV/GOy8JfOIQTK9IJyqqu
HewKYIVoaoJajBvPizaif6y1xDenT1B3bzvXT9gCsVnj6lCPEHByYNmdJVV/vlKEGVlXJQBllNH9
XBwTe5N+gAITKbM/JqTNYGYGSXgLE6LxnX7P1jpNlbsAYfvSIgc83kWEmM9pGccudkHkfqnS/pNp
RdvrDkJ9doFd+V0hBqpEmqYmNy1RIwsYcsqfjNh70qq63Tgpkixp+c0R8SHTLX/G3jDm/sYrqO23
UKq8/iuUVxRALRjjEkbI9Pm5mYD010ndsKv92gnI55xDg37FiDJOOTEieamo0ktXs2FkgDQEC6JK
OD8b5sVfNap331oOYlGaYpwJZG5XykWXMgiLh4SLRB82eOMvCtgp4VmRe+A9serylfFsD4x+0KIF
yjCbV7SG7kmVPEIGaAOs+zudjMr3Gv1eT+g2qdrPRda/fmTCwde1FNSXhsXzwzEM8dz1PCIhWoXb
J2B38mc9FdOzYNTexyZI+67bW9zJhSNAdX3RR4BHlOvf2pRk+qhngHnlN4l1C0VN1OZs+zDnh+uG
DJXLgTtbWOgAo7vo/QStcJnjV5Clmc302x5SlJFn7TXXPWSi33eVdkxq7kIWhu9iozuw0Xi+/hNU
mxmFfjhVrDPUNaR9hhI1KByQxllq1H5r/6jEPQG2eZXoRuUdTu1IcWM6RzWpJw0jLfZWBAKM4Po4
lKl7Cq019D7DDuAd55tEj/J5zjuDhG5egVMlalmzr3WACGZOjDsTSMFdo7X/0I7Mew86tgfDZcPD
4IjqqRv6/timbDqMLPtIhvvkd8nPAMLAm2t2WOLJSm9azjdOKfyKrHTYqqf339HLfScsMzJsGjjG
qECRJ7DW8jKq+4niaodvR8MYgGjns5sLW4+YhSs+jbyvwo5uIsI/R9Ddub6Kyt0I+TKbUshiXGju
5ECGEY2M8DwGva1a79CQ6IdRDp+tpvpISI575F9b0o6kqYc38wSYZddVQVTwB6C+V+IvlRPHQJD5
gQ7AJdcg8rKtiTwjAWhhk0aBqHcD2WbcN5tba+3hpFyhE1vScwbYxQSaDHCSVeb5hH9DJL1x2pWr
Qbk+SF2jNWhJjcrlGoPbw4C2BCQZ+ufebDaTcLd1qgE+M6+4RuWGBgYJcwde20vCbt3qdAOMEGEM
b5H06Sc2lmsgFuWU/bEhX+RZF3loGIENqP481nZyMKzqTuvMlYemciigXfqNOgJV4vL3kyg8KbOx
SUDSHA6V80+p58/cK1bqoqoba2Eu/K8J6Yas2xK9dTVMIAltOhsv22raXTNuKvPl+gFVTtmiaQDc
D+iTZVR7jARDTBo8/zsK8W9iHZCJ2rt5unJwlPsMGVOUedF4eNnxa6Z6I+Jp4bU52PR9uk3yJ9Na
2WKKsSDAAlgBkCIk+2UMDgUBjFEtCYAif8nLwTd7pLXWWjbXjCwu4mTx9Tjr+jzFm9lkxd6e9/Ec
2nwNOKk0spT4UTbDK1m++6IMZFwcUjNhmzvvExXBWLRfWp1ury++YiOj8/5fM/JVFsWzMTYz0PY9
698Hntzgbfl23YRi4WECz4eFZAEoL2m6SALZT3sBIefszSzfW/elLd+TlU2sHAf6VSigayhdyTkm
jTRdCu5ZNxx7n80b4++fw+CtdhFE46WC1mAppIrjWp+9vsGNP/rlFHCy4k8Uh/3s+9LFVRt8qADr
QDgsOtsfyyIQTRd0Xdv7Omdv0WitAAJUiwJ4Cvi4oL7t2FRC8UMjdxxQ6SIhSaHCC8yi2KEAXNsr
a68cF0IYAEMRCV8A+G23QexfQAJzmKdbJAhtH2x598bU7WJCb/J+bRuoou/lGoOoKKigoAWzHKuT
s1mzTO80j5PQqGryNdJjdtPmSDjF3M420zh9LopsF5GUQ4xmIJ9pMXc7JyIfyG6gPIuLAZ4OEyx3
yptNV1eQDSehSW616MuoQfkD9bvrB0s5uegiW+C8C3+JFMCx1EpNtwU1vIGWj6Vlaz/r+dtcuu8g
XL9xUDW8bm/5nvSG8hCK/8feBSNUVXt8TiuEPnGGd3jgdYsK3CZ1NxPYfJJ+08zH6wZVh3oRaAGe
GEQAjgzaKuDhk9Yd8cBwA0v45fP/9nlp/sY2g5y6js873efxRnc/8nlcp9B8AZ4DdfvzreiVvG90
DZ8v3FvKH+wPIBlxM/z5/rI9Trb6kIhqEhG+nx9NY1cnu+uzo9pdoCUAXGOp3YL27vzzU+1oaT/r
TjjnVeLbk7PrIkF8sBSMm5aWma/1ay+eNZNSVEUHiLeN5uSEZZVudKhd9ySYeurb5o/Bi4Lr41Nt
LmBOAAIF1M28iEazcli6OoAU8cr3VH+i+//p83IgOtTQtjZrfD7VMwCtiK//PdAUcj6ocYOvG88q
eX2IMNse/SIW+Nkab1ODdHY3wt2uWFHdE3CmS8P4QuInJzFbFjcz+vGs0Cz2+bwb6oMpDtOanILS
CjD8gGovItryWJpaE8RAD1s4j9lmtNyjV5gxErTsOHXdl+sLo7QFNmPsbfBHILo+39ecFA2NjdYM
y8b9B8HX7Ncd/8KYC60VMqy9SJfgRvaZKLGCEBo9X4tA77m1IrNjAEJHK5za6G6uTRfKZNo2pYbY
TLT8ZFFU27qcrgF5VJsbyLilSc8FZEO+Bmc2ZyBmia1Q77rXSSsOceuuvE+UJtAtAPbIhZNOxgqV
yVjnzGPYGdUtyb47CLz+fqEWPCiq3xSAKjkCBnMPqvqU2yHunBlA+rryvqHd0DnkA4uDiFsfCbkR
CqN/GEwAaPORdgZI8Byr0rHXDTH2X1tqFe+kIUNQmcO8uT62JQy52Ba/oVZ4EYGHWrp68plMpqvV
dhhl/N4Gpp64823E04+s0R8zcvWNT3xsKobiPVJIdbnJ1l7byj2wAN3RgEMBF5NmzEhdwUeC789j
2EXfPGMlfFROE7RrkWtB0wFQvOenp7fyhrKcWmEWVa+OPRxoEv0zC/r5A6vxx8zvpsCTm3RGcToa
GmLhprbqwCvN3rcTDWraEyMrcffKiH7HryemGIGWHys9K6zQPu2A44MkvrtW9lqm/WJ3nYzHPJ82
gcJTok8x0L5objV9ZJG0Q+Fye1vNThm49Rij9WEVGqUaGjLsSO2gwR+yNZKrm6HhsODG7VAvtpp9
YPF9mv19ShRPYTAIoIQB5LSz/IST2au6KYEAhg5o8Zx/HqL6gY3xStSmHMWJieX6ODFBjLhgDrfs
EF6zfs0SOwmcotC+DLPRba9vO1t1OaCxGdlX+E80DUivytGAwJvFYiekUa75omLmVjMY/TlxbTwm
ccrvinmadryseeCJiGyqShs3ejUxze80DW8Yz+adj4hM24lu5BuT6+LGm4wafctN5ON9FG2rytA3
1BT0YJalue05CLRitBXtdFCkBhP++yJDe8dEDB9pQPJDh3LqfUE1Y+sOseYzd5gC8AIAvzMiRNi0
npdsux56DVPczfdiGhHYghAAKSOWp1sUuAx/KJLsrSF1v0kTlgRlSadADHbyqPfRB9LLAG0CBA5M
mY4yq7QleJ2Mwm4BaKY6DSwL0hJagwZHUFhkdOVCUm6NE1PS1mAxs2s6MICz6SYn9w049teEkpQ7
AiVIAzACoLPlOw+8z3Oau3CovG/vltx/xaN4WzXzLZhQIt+hg4EewzVVM5Ubx7FFmVcHNQE87fme
7+w2Fp1mWyESa9+AzEFSq105ucq5OzEhzR1N4qjvc8sKS8MIJsN5pqNxaMrxeP1IKecPNOMeKI5A
lHHhg3g2amXn4sJo23dRdjdzg9LQUDF/iosttsRPwKdXhqacPeQ3kNW26cKwdz57sxabWZ8gxCPF
M7RLnO7p+pgUUwcFe+D/wJ+OKFIulba5oBXU0yyggG4mgq41L/F7/nbdiCIqRrQILlxIY8AZya6I
j1Gn8RH3ktsUzAcRifHSWUW1LSrN3tqDQVbeFYpJQ3kSJVL0hKNTRI4eh1b0Y9e3duha6TYynaDu
V1J2yhGdWFh+wYkjH7R8pkMOCx2LnkuHHjqN3VKr3kd69v365CkHA+EJUM/g/YLO4HNTxOijGf+/
FdZ4TLjals767roF5R74Y0EO5NDEgCexidB0TJJfM7FrgCubmyqpPyBuDrgsjo+DZjmwOkiXOJSp
hiaPIisc2uqnFhnM92aLQYW3WcO4L5MiBSlnlqT1qdAPOJsTdpz2uU239vsiC+BuujSoyu08reRX
lfNHFlEAwA1QFZcCVTyS/hMRRVb1Ok3tzivKPR/WNOJ+r4M8qEX6BXAZ6KlfEFXY5ty0CRnMMMn6
aVMabnO0MhLv+diBfsPwEoosaNbuzQ7hV94BDW9ojKAPRnhPk13qB5TtjQ2z9GJGSjbRPhGoj23i
JMmgHcOT2wREhA8kN8pgskT1bnhN8Yiad7NBzR96FyDm2vWkHcFNBDdrgzgZnA5zvjWjOt11aDfT
/UjYyYtBe63w3Qr8PVPvTMc+KZMbo6uKu8FpHnSH1bspO3het/PiwMsDvXwdoUenbaa5u0vj2r7H
TY5UY1E1QeaxT9YQF3cMgomggebp0YUG8UsR1XQveFZ2fufO09YUCQm8qa3fMmCyAie23S2JbO1p
GGfIF426u+Fu6X6x8s5+Y13Od8Q02m3b62t1SNVmQF/aQkeODiG8Xc+PK60sJE71ygydLP0UQ6sH
1JGQu/bI/vqhVbkFFAvgTVGOAt5dspPFvDBoNZrhaG6gsO3b2Zpo0oqF3xz+Jz6uaDS3myYdI+lf
xvbNWUsjKB4SaKNAEhAN2RQdmstMnny/1ihlBrfM0LbiIOHTvkfLkfC+c+8nJ8PKGTVUHnvRUEPC
EZ3mFxQS4AQTbVcLI5wS4ryyVO93wnDcx3xshoBXJHvHv5FAr+zqVUxxaPXafCwrc9pA+yMKIDRk
bHlpN++21zV3dQaZmesLqvqBaM7DHe8icXjRRalV2CwO8jlhU3vF0YqG/NAPUfotjxN2tKuZrVyS
yo2K3D4KvZBrBDT1fPqL2LaSChnAEHLofmM8j7nwtXhNnEW5iU6sSNs0muoZvI+wUjdtMIDOiU5r
LcuqfYT2BRTncDu6CDPOB9LMvRUP6WyE/0falfVGiizdX4TEliyvQFGr7aLddtv9guxegGRJIJP1
13+Hkb47VRgVskea+zK+Q1RukZERJ84xrOEQW0bjyWpzp4Y1CJbK/ChqK1qJ1ZcGpaLtA8xeIKf/
kN2VIJUyAJ2EswfIuS+a3e2dsPj5iS0evErQm5mXG60cHXRSHWtTnyb87Lc4/QIiEeVMtPnbcHMf
uYgTyUpEZYVIifIDZT9FFG86I3arTPM+P5RLQ+r12gy5yUtDRqoQXwdD+i7L05XJWlr9SwuzmKLu
in4A8hFeaqzV74XBWw94v3IjcaLciSKM/Hi0vqAbgPkDdwFmEG3W84hJgnpO23KKxKt6UOs/IOBe
SeEtbYFLA7PHe9blmkhLGJA7Lzygy/T2siydfYCzJio8ACawy66XBVDFpp4SEWfD7B9iVmy6sbqX
O2nFzMKDCa3xsoyucMiao7Z3baYLeYzmDEU9G7VwEKc7af4IsusdK56GOpCLeGW3Tc5kHiBNpGeI
hrEuEMe4tsdwgXRylmtnkki7RK1fjCLygbXbKU37QPVooxh4u8ukeb49nUswY5gEwBcCwchWzsVN
0dScAiuNB6hWpbXLa/2oqYAWs94b4WMdBaKqQIvw32o+PGp29RPpl97Jo1ZecUyLEw5ic+BT4Jzw
ZLieADVupp60CuuaHvq63dhZ4aAp1QvD0VOV1INCwcpGXdpJYFIBFRueqFMe9dqixHKiVMqgnnPr
qI77SBx4u3J1L52FSxPTxXkRJ5Stgsxih0hHZk/iLktWnnJrn5/N2dgUZaXZiKrj5kUzXz6fJEd9
+d/5mVbs4seTqlRatD2rZ/WZ9MIzoq942EsDswtW05sMTw4YyPudIVe4wr9yWeiAE4D4FQLC1rz7
fESVTKlzQz2nFbRtO7SLbcWgtK4pbO4YhIcrm3haz/kpRrYIlJbIeCi4pWZThuKF4MguniEa68bj
4CTFg0x+qdYXGI1BkYEUKdoDgE6b4+ykVI3SyES7balsBi8qN7e9wtI4cAahGYcyOooYs5WpuzKL
adGja5+f5DhgDGzXOzTgrkzX0v7FAwB951CoRAJntn/TsoKyQKSRc6a5Ru+U8soFu3TCwUsx5T+R
NfzQJ9pWnKZVx8k5L+9NAUkuUH9ub8/U4hAmTuHp4QSSg9mKVwLdH5yDAyNH4+OpXet0W/w8IkPs
YWzhD7SLQ1Tmah/m5Czi9wocAHpa+bcHsLjUpgm8E8r92LezU65XI1orIiw1y5z+WxV5Bd14XzCB
XmBcoxOZ0T/vmwtHwsM6RsAekrMRbsy8chJkA3P6qy3f/pud2XYyyzqKS/BknTt98JMe9xYaiwp1
bzVrUfTixroY0WzSgLDXGEP0e7Y7PwF2a/SjdmVdlk1YMhhj8DD48BhvEkaZHbYgZqL8j1SPD2NH
XxF3r9TdFjeY/T8zczgG+h/oIMWAlqSysovHZNMV32+vytJA8HQFPQwyP4BkzVZFVZIK4dqIuRoj
R2ffpr4IyFzfNoLq0ILrnfrJUNwHwRRS3deul/dmleUWCA6gkeSMOnlt8CgcUIMR9cvQ3GdIDo+c
bqKy20IH1VHqJz2qCidJwN8/xF7ZN+9JC0rnInTVsvMRq7mi6za0BQ+S1O/CEDiu+GB3ZKeyeK/1
x0x/4qXmmFp90s0QqkmZa7S/eDW6eXGmHXXRUATml31ilg7L7kL2J2+eY2DB9Pp3X1nApRn71nxm
DZRwO47OcJAuMXf6lISKhgWi/Z79yYiMnwHKm8pGG60HpEkvu6P9YGr3mRSU2t8Gooqk8yNrD4ps
R4tBE9bd6w3SYjw/cSiK6+WTbO9TujVJBqVfP5zmINvlymtUv4T6j4IRx6wfc+XB0B6HNPG6TPag
tgI5YnAg3fUkcdORuIrBvF6TT1HsNxGwKFnvIhmG7W92CoSQ9nHyGhvMlfPWgz5Spvu18qtt9H0m
n9FN5dQmB1v1b1ruWdY6tvxOB9ANEvDA5c22tVOQk5oucItObqIRdtDdsQMZBh4/hDUbG+1XmfhD
uvNINnV61CV0r2CO2mpLaeNgbFQTLmV+btyjt4FXqc8kP+4Ul6OaNx4yJBvto9IQzHnpq5H5Ytr0
Xg8xtdJvK/wTZ/JOh8YZyj1OBvkBclcN6YaNGRKT4LoNDyC9co0pJ6ggjx1pPs0I4ObvXbhBclEj
kTNKx7CITj2Y6w0Ix2hNv0vYPZHRJGY4YI0crPzUC81DWgrpGHvbN/c0Ue4SamyV1HD7ovO6uvbk
uHS6tvbo+CdR2XYspQMlqWfUiqPR0jH6womtuwhNaKjJC7KxCh8d0JAAqoifdacu3w2mz9u7IX6w
xheQfyJyvqsUX4hNSbdqvy3xW1UsLBpY3ahAaTXZqy2QS74VHsHrlUmhk9SFa6gl0OHx1pBTr6m+
Z/FbFUF0MA6isHehsO707TYDbFNK3dIoHDY8tdI+M6HFujVF7ITEKwU2Pfo+isILkfdnwuXRCz7p
dGnmhsqJIp8ts+mBi38l6AnJWYcX/UPfgDC0fh6i9q5JLc/ojPvSip2mOaQa86068lUC9VdNdqwo
drCqupnspXHc8PYUqX80JdwXsu5mSe4Yw94QxO2UO8be1PyRDs+JdjLEa1WCBIH+LPWjCVnnFqyo
eSTj2ksdiEH7/XhPjXsTDCNg+XMUGfLP0BINIRtVmr4pp47a4ChCrRuKANnfnuWOVGM3f5PVuyQC
U9skG1S6eZKjY5B7CbEcpXxLi3dUD5xWezIwZVl6AC8COu9LT5KOJgnB/2p5hVRBojt7Ftlj3wnc
Xbmrtsk+rnZxeqdrzaNcRl6qUJ+nb22jOWHKPd3a/KPKUIKnZy+PSFEhxgGAzwUF2CZSQzD5tQFw
RM5gYpMW4z2Bbm6iak4Frq4hZs4Yfas539Eo2aBnGkVtxTHHaBOXv1NIwQIwAa6Ivaw/iUb36ABh
uPEdgDivVuGPGI1PTaIiNGn20BLfZGH9EJrNhpaFM6LgjJBjU8Slp3W2R6PoHBPNI6Xyo80gbQZu
ozYw6CtL77gmnBAuk9wrw89SHIx4cA3Av9RY9xsL+cPBkyPi1XHm6fofirqbXZ5b6IRF/YAX8UuF
bBn+pZoFCntWUDqtpBfFelfjh5Lcx/K+x/HHZjGMd71+B0+F05X5nRy+i769z4EbsKoNz/5UPZoS
+UmNd7zc6cX9IFN4rMHJbHknKDQg6oMpvbTY/FTehdn3ofAVdCvGQCCUmtfa4ikX6r5WyFG1A5WH
xxZ/NQ3QmIc/pa6FB1ZcaHdFyX2FE6EM4SazDK9iIErK1Ze+ewQ1ploGYGV1i1YN1Dq8H3jicIaK
vUF9qiVHKxf7Xn0zCUDNeuRI6lOTvIFohIHcWe6OBjkO1iFv6abQWWBEICQJt2N9Qi+5mUG5YBfj
BrApdTLtteVHlfgWOY3RfWbsKI6q3WMr24bXwl23Su/rjeU0bATe9E9p+4kCRbqzOkk1ApIh7NcQ
D7a43tjRu0hldB4fe0PGsp/0yivJW8ve2jzItB8QE0VcT51WdA4bQ+BlWzQSa04pUDTBQGRyn+ZQ
6W33ed35BaJDqP5gN5d+pT2yYlvovkb2XAarfepahebWRbGXxdZMlMGxo26fkGSfwLE01uBC69Mf
OsuRrOZXwrqNMSR7czjpqmcoxxy/3Rh+hMOBqwbAIifV9hWpc/RQg7MDq5VyP9A7Zmxs4Vf9riTf
S1n2KvGsibvQIi5LoeiSntVwy+xTJ/YgcybWo4b6kfzXyFETfKGGr1iBFZUu+jH19kCUyDfkh5y+
cOuvVh6TsXhC6nI/9tVmHMFa1bwBg3Ky1NpTrfcSuY7xsWapY0quJXtq4Wvqk5X7ffqCLKRdV65C
R4fCwbb1w6BD9cXs/allIEwsj3XaBh2gaB/Ld51QPLRheVpNHVtvNjIDfQ0gK5VpOrX2oxUvI4CC
tnJsouPYHGzRbrX+NR53afsMxWL0PeoPajQ6fTz8MAfiJuZ72WfbJHzS0+9Z2DoNr4EbsE8RuW/s
O8E9qh6E9MYV5sUp2gnKF56Wbj/oqMf3biV2ofqgKuVdJ59inu7owE+ZlGwb9pAS3Fco4J9q7U0S
A2op70P7BoAmtt2znP6QmqzastA8xcmvqCBOST0mDa7W/rb1k41IRWg4iX+L4qBAybAB4Lc1tyMk
W4Qs70wW3tuoLcnDHcnfo2gria2SaHu1GN0mTDYkr37adfIgJVTBvX6qTH6Xshq1EuI03amn/YnU
7GAbT6FyBwLOGKLJWnLO+LOVdq4ePujJGVRUvxr6NEbPcr8xko2SPaBj3El1r0TEaUpoBTDfMu1n
THSXKLE3pt/RKeDmEnHQ5Qdf/CCHj2qR7Gg19bd4EduqBno0ES9V+SOzAsa3Tfoz6v+E9D2PXs3x
Z4iO10z9YZe+Fd/r6kNpb/KEum1cHXX8D5w1Lm30g8EScO32J5Gzo216fXtMbc2xzAJ6VdUB7KJu
rqsO0nseYJ1OPfauET2m0VFXH8f2O8/8qPhmjn6anQrru4hNZOTSZ95vGnKsDVDCoRQq/VUQDSEj
f1R6c6OOlR+W+C9A71rV7sSLrSVwuNuqfCTpQ1P7kha5RfjY2BC7517H/BEKxlLxl6fvtP5VM5xc
/BSagejWrH0EZwN9pU3zUOrGPktAVKHoTtR2iIQDZqcnkseeHQ2bXIlAObcrIKLc/hhBYWqFlttH
ujeC+DlEltg46Nzn1mtrvcYSYk31oa6hy90Aj2frzpjqO7N919sCcj/EYd3g6r3hWu1ZMY4NLnAi
U5RgKWSAhJtl93oZ1OK549+anh4hg+ZGWJCQaHuZnzUj3aIoDRrtqMObQT30Sv1IzAqvkGNvyc5Q
WHd6WeA+R+zY0HNfHxu13qRhoBSRU4vfSlQ7/fBW8QPYnh2js326RpH98UE2JY2mhALQ/aihzDLo
SRwmts3iKqhlsqt5fl9b+O10tXVrenFdJ8Ou7Uwvtotnf5apgJrksJOBaeaAsvNvSNna7pB04XEC
I+1SJJ9OrSnhCg17ayusNvPGOpPOdT5oW/QJIGUToYWYStPcsOad8rLZcJr9NosIjeWEtB5panbS
xzzbhwmU6eouTtwEk+8gEQAgiKk/jjLVoJITfaNRDY/fa+J7q47pPQLI7FlXisQ1OEKfjgyo8hV6
D9fQh65Sy4lLlcZ2C3tku9goar+Ki84dGdTc68zMN3U/2gddbut9hzDWRaqx8CreNoD9gebAw5u+
2wozlbc148y3m9B+yBqTbw1Tbn6AzbRxQ8NoNqXopA0ZzOLeMi22h4RA6XFLiX6YpBW+OVTqXzCo
Z3sS9ip1mtSU7gkHptHOhXGCClBxHCHDsEUXM95jhp34cVlongFVX09pECDefmj/A12eryr2Dpoe
0CEC+PHsOV+NSTqi/loENMkry0U1xnRpwTPgu4Tqxkqfu6QSsk+5VHrgmZE8pW7FRk2TYWtLluKA
JCDxhyo07oxEVZ6IpLPEkYzRfKqTjgeKgfiTUtu8D2V1DBoAWutclTyeaHDS3BgeGRPmO4JbPDMl
y95okjoxyOANonM8bypmMa+J7O5XnVDhqrVU7GS7GX/EZSmvoYI+Jh2AmZnU0QC1RMp33s6mUUu0
PFPjwBQOcORWsbs924vfn0jTQW4K1JE+O6pcUtIKuBk8vAwHsqc8XSmBfEz+TZiff78/O6K2Vjas
jfH9xr6PJrjqPS6tYa1j6qPDubYy/f3CERRNQZI6JHEALWGVHtPGVT8vKHxtYhrohYluEOjUzk0s
xAtCNctybXoouhXA4cca3bWR2dbvrKwYBdiZgi4ufOxxXJ6SY5G3nu4V/mDI54x9++z6o3EXSX6U
adFMAujm9bBUGUJnI5wYwgw/D7/RNfjXx/W//r56/X2TdX2KjBOIc4cT/pHAM676duL9t1HMdrGs
h7leT6MAPWLxTXxBfRmTBKEyFA3RE2nOBtGjVRHteBjEKJze+C6Kp7haSS9+3MGYJ4KVgMQzeGfn
OI2cNnZXqQC4DGNEEHz1mdOqiQ8Cj08feBhCzwhR0e8lA3Z6vSCQAuxFPtTkTMLv5E7rXr+wEhef
n+0njQi5tXp8XlEcBQ/VlWn66K7w65F/RV0KcwXKhOtfr4+DzYjOkICXkeXcIaPyhZ+PCxChC3qm
gR27/r5qFCWgmahVDAcmISSI/vy378/cIUQ8C1kS+D5Sotmdzb4AW4I6zv9+/swPClmoXa3j8+0P
0P0R3F/99vYAlvapiZZElNBRukPL1vUEJQPn4ThR5JbWvlS2WpmCV6lcMbK0ypdGZqtMw4FERIMR
ozhWbtqvlJ0XxzBp+ugAQCPImH0e2MsQSKiSnDXrQWUnrrqDvrk9TYsjQNGRqIiBUZSYHQOZlxCK
6Cxyrq09mkfYV0YwCcvpE3Ic6PTrVQjBH4suw9I4y8j8Jk/IBONx9YURAK0BrzdR6M1h6aaZk0HR
U+MMVeLWh5i15rIWvSu3rSxdDxbAKADwG5CZm78UlCg0rXbip+e0O0Ag5Beq3se+jbfQP3n6gim0
LoEyBmgUlOqv50xDsoBqaG4CY19ceQa3WkheIK+LOhvYwihknr7fNri0B3BCJqkbUCJ8oHQHmtYU
rMQMUnGw7AN69r/wfVSipv4/G1SlM19FW6Xr8ZqAL+nkb5ph7Km2RqawOIQLE9PfL4KeDAhUkRBU
1uTKRX62LVeWf+kkghvvf0OY/n7x/VGt06hQ8X2CynZ7T9Sg0VfuuyUTU/sGVt3CTpsHOINk2gVC
A+1cp/Qn8jAvFVAhDkolKz5rchqzV4ssy6DVA3rWnODN10NRpF50WTbxuSd6v6nHUdnEyJzRMhuc
NOkVKMr2qmeaqPvc3gYfB6gAWI+itw4ycYxwtg0y0lsKpEHBFgCIOYk3pkE3/PN77drIbCOMWQ5O
9gxGaL3NoXlkrWyEjxvt+vuzjWAlZa6F0/flv239mPLH23O0QE4yfR9NIvCXMmZp5jCJkVWYQIqw
JGm3tEamt+LilHd4t/e67Gi96UQiylzbyjZaEu1baQ23urhMYMmxDLQ8fKSBBFm61NDOQH/ZSI6j
XP4aktwfyp592iug2x1iloA9qQQsabMLukNqKKOjQPWO7xNrtxZpLw0DbRa41OBIP1JWQYkx1vOY
6ede6/AatVB3UXx7XIN4LqiBTk37/7MzZ8lJcjnl1lhO/aa5+ddA4wVMWUjHap1SPGfhIL7JSqj/
VkqWviR1Le1KcJO+3N42C4OFz0C0qaKTAK0ls11jViQy2Ag0Zt32B5002yZ8CutP3+UTyTzu8kkS
Df32MyO6EKWlG6IO2LMsl44ZhChR3B7HwukCCxQY2oHCkFVZme0JNVYHCIHyOhiMamegB7lu9eC/
mZjFVAkPtSaZTCi5+kuryZttsC/4CGgoofqHyG3qx7v2sDyXYtDkoxMrtNAW07sFH7xPDwKcwf9a
UK8ttBKouLQId0X8fUh2mbr/b5+feepQ/P8A6EidvnTx2F9Z6Gkh55fQ5QBmbpqV4AWQRwPNamrs
ZpWv8E0Pzrc3s13DPS5sKRnoaNys6FebsgfXU1UOLI2LFtcdsd+tfaz8vD1VCwSkOP8AjOE8QJbp
AwibK5DoQjoEMXoLihXoF9HMjexvHWt9SE47CRw2Bf6qVfzGiJ17inrKCjvj4gj/IVgAd/5EZH09
wnwgQ1XHgEeNvwq0RVXfbo9w6fOA9AESBxZu0FnOJjCyqyQPkbc69/JZoj+AuPjC9/H+QA8LmH5x
9q9/ftpxk3I8IFCX2xco8q7s5ckrzXYa6NbBOUCs6Z08l/jQkODX00wOzxLIxLT3cSf9RELXoSbQ
Mqj2h58HEWIYKjrBcHUimJ4/R8JqKMK2gM5wPCpuGW4Lq/RlItyqXUPeLSwMJgzdadPLCo/c2cTJ
Q6lL1ghtVA3wHzSodZ9H1oKXHGhR3KGAkyEauF6ZKlampKiUB3n1/Guovt9e94U7a2rJR5Bjq9Bi
n3cuCbR7a2kxFIEGFoLWK7SfdrtiYmGGrkzMbiyW5zQiHUwQX8rPWr1y8D6+CbHCqB6BvA4kNFjv
6/mxRAHZQKvJAytp93FouroCAsMBSJk1J7bgLq8szfx91idhwmTACKR4k6gYjCuB6fVOaCvh58Jh
ubIzc/wK9KQkiNflQcN+4VQ51P6dDNHBsPKdUhsAUfSNw1v7C6EgCF9xWqYnKJiI5h6sH8CkEfE8
MMkDAos1B7mw064+P7vye53mEGWu82DsHvNRd3I7c1Jiu7f388JmA6ks+lYmtDvu/tlmQyrK6g3w
gARxdyg3ZrWSMVvcbBNdwRTfIaU4DfLiBWqjWt+otMgDKt21xog+rO+0SXaq1n0+ejEM5FvRx43C
FuQMrw3VTKnKKIPsQQ4ekUZ2SNx8YaaMiX8VQT/KRXMGi7oGvUDSW1nQyopnpcDa6K+312JpxZH+
nOCvk9D4vFgERiqj6xMtC5AOANgIUE7+eWo9aJFemJi2w8V6iD4PER0RENS2sku7J3CXeLcHsbTi
lxZmK55WMjBAOQYRZh5K74AJEu7jMfPfrEy/4mIc6FLt03DQs6ADpo2lv3kPtGlDoeC0sq+WfMvl
cGaHXMEtH4kYhgpF7FNu3+lEemI69TQr+dWiAR48fKfKStZCzbVpnJ1+s8xjW6dGFgBD5tq2E+eK
G1U7CH7dnsil8w+FNFSmJ0lTwK6vJ9KoeoVFA5ZLL2Inar7H/afx6dhx/xr4GIh1aKeRpk3dQauI
VkAKBreHsDhVBNEsuHj/6Sy9HoIumf2Ipp0sQMpBAMkxADoInBLd/Dcz08+42HJabotUhAp2Quwl
KJmjBg6RiTWvv7AepgyJZTzB0DTwgXyuj0GgMNAMUEjaIZ1FXRMg1tsDWXAzVyZmPgDXgSyLPs3Q
FXSfJr979cDalb62pfzClY2ZFyhQoyr1EkTYpQBc4iTbDuIlrvgAd5j20TJf+Rp39cJBhUU0QcqY
O7Syz8IawE4sIVdlFuRA/srtz6RVnDTete2TYYJeemc1K2NcMziLbmgmUTMEEh/bLnNG1QEGvutd
dXC6ZiNUP9TXRFIX9jleBAg9pyc0LonZFYe7P1WQTksDNQOYwg27LR1dQ1nZ5gtB25WV2e4YLJYm
VmekgTw0jqnvefdW26WXgDh/XOOpXdyJSN/LMjhwkQKarVlrGnXFqJQGhfpXkZ8Udt+xlQbONROz
VSo6pmSEwQSr/Sb5RfON3P+6fZ4WN8LFKGbrAooGnmcmzhNeDDul+KnTZxsSsGX7mxQ/ZO13tZZz
X94I/07bbIkMpFDKnNIMoJKX3gaLVvnG+X6oHm+Pa3HqICs/YVemDNpsXJLStkNo9biCyLEIty0S
uYW5Eh+u2ZgNJc84TwUgQkGRuZBMEMyDTvnnh4G3Jl4IQMthILMbrlCwn2Mo5AR9/A0tyWX62K21
ei0tCGRpQI2jQCntQ+uz6KD+quRNGtgSIMx7tdqx9iHsv/B0NsGYgJwGks8TVeD1DSSlUYs+rTYN
SIuH+S6Xv31hpi6+P7vhUhuAPCgA4Pv9jzZ+ldgfS6w4zaX1vhzCLJxK1LwjHR3SwDA92tznibeq
lLC4GBejmEVOBhciY3mXBiMH7+2+zL5r6V4ka954YSST9Blqq6g6fAR6aMag5KgcVkFhgWF+kAEX
PlbqWmFoyQpq6JYCulu09s9vtdxo0AZAeBUo4lApO73aD5/nYkGyD4gPFGg0A8mm2TFvpbCEtARS
y8R4l3BAUpGh3+fzGB9YsQGKAVfB1Eo4W/h4LHO7zSbmBV44YrDB+tR4gGFtbm/hhcVHSx44OcC4
DH4UdebugY/JadjIdQCteQ/dB7G0TYjhiGJNWnQpwrmyNJu2qi9UKxZdHehK6cWUugY0qXqpBZh4
kw7NLo8tp6s0Z6h+3B7i0pa4HOLMZRbhWPdcGlHQMKcWpfsJBC6Mx08bQWrYniRNkA2E6sC1q1Eq
0bMSrSyByV7z8s0Ex1fdrTFGLCzWlZHZYvVlYpRpHrHppOa5gy4pNA6hC/D2UP6Ji2a5VNAegx0D
nHkEaOnZ1hviKJIAFWaIDEdzF+qA/ldarLlFVVCHaL20laqu3BCWoq9ProsddCjR7JRV9dZghXQc
FDXdcJSxDn0Wi0AiSrkfhGQfk0FuPC2Ucy8ZddntxSjvUVd5U/U0P1gsUo5ARdh3stk1Xko0yal1
xnwBZZ1v6JJEj4gVN7ssqnC3klpaeXctTS4OAZwHjjYyMNPfL54rNccbuenlAuGpshsygN8NC1Bb
tK2uKV8vMJDAwIWp2QRbdi6rdg1EsT785NJRSyEun51sMTq5eGI2CBSYz/W/rWz6NF1rHF4b58zd
9yrTkSeH8Q6YL22X0UOWeuMahdeiFdDf6eDYI8iJzc5Dl7GwyjqrCMYMnFyuUm7TxiGfl1/DRE4a
P7jdAUmeO0koiERq3xCsWb6B8oFd+YyvlEMn7/DhMFyYmE1XLigLU9vAWhkvBn8o9JXvL02Uhd0G
Ghioq36QV4V2K0cGnrOAJA96v9Xcsd/WdIWYdNpQ80GgLgL0FGARiE5nqwHm7AjyrhhEaT20oBdX
I7gNUJrfNVxaiR6XTCGw0/EYB3sD4rvrY6Q3qlboKQQ8W/WkN7+4QJOP/L1LLDcnK0W5JVOXbR2T
4784sZbIQDsPue8gHO4q+qcAil7NHFmp3FFai14WbYE//R++ninZcG0rMrkiVzQs0eiousYQVNIP
DVVT8NiiTWEt4bC05wggE2C/0BaECRSSSmgHRUsj1ekujehhMMPdbSe/bAJIN3h6xMgf8L1jZuBZ
lJZBV40tGB2o5IuCWt4XrExCX6gi4GacbwZag6lSbUMW1Hsanai98hhaHMTF52dnc+BxVPaJhM+T
t5NdvN/+8UsnE+UK+BZg2aYHxPWSx4kiNXIDBcmIC+LJKRhWqTK8CsF+Z7G6MlNL+8uQNbSZgPAZ
R3S2l/USWX6pi2GMUSRHdmkNCgQ5wP8TJA5rYsHLxtBdgUopdP7miRGl1HgeNVkZtOYvghA8spGc
r9BLnRza5NftWVx47NuAGP3P1rSGF4c0HoTWcxu2cgON2GNgoiXFqvASf6zy10jmDnhOndsmF4cH
Ui08AqZ1m2dJ7IJlatnDBalNdlejOwncoqBF3SX9Fk1gKwu3EF1exmRzuExRZXzAs78IaqhmScOp
D8+5qDe3R7RiZI5uaE0C+RB5MqJ337WueAE55jezMlacwj88pPN7AkLfBjCQQFKQuVco0yiPlMws
AtD9gu41T+JtnBXmToZo9tnm8Z1agIC8L6T0QUmZtan6HrTApsjReQq2MtAdsIPcgLUnqkCykfMo
d0Ma2puW9PTBzJiystJLODo4sH9/8HSGL3cXz6HaVCIAiEodLbBmf2iI/WyO4Yao3OUIcSDPuAVJ
44mGzG0TZWXGljzQpf1pK17YT2wqoT0ME0bxqKhT7rTxf7Qw83GkRSomzjHC5pmYTrXWD7U4gItQ
dPYqA2Q8FyV6AoMUyD+b/4mYWNm7axamv19MUQ2UnEhkWAhjsI+48RpIaulsXAbT098vvp+wkvFs
GoFuuXT0wFiqrokSfTQBJwLuMSBacR+DpPzaBEDchlClpgqMkIOKAzEGuhlCfU0V/ONM4aoBSeWk
jStP6mrXZmRVxK2EHr6AIVgCgXK7EpotDOPq+7PDgrYqgQ5sfF8lzmj5dr+xi0/fyBgCSvy47ZG0
0MhssXtCixRkPkkQC9PjAmW4z7caINZH8R0yQKhbg8bwepJwi8gQXyiSoLKOCd2CbiXNV16CS/N0
aWJ25FK9j0CSmCeIK6Gj4aZkI63RKS8t9aWJWTiJ3ldZaDFGYXBf5ODW925fGCvft2ZorrjjRmjY
WRLQ5hAhVaBmaxjOlUmaP/B6czBqO8IIhuSHUf6t9G+T9t/tUazZUK/X2qpKdI1lsNFUrjxsM+2g
r3mPBarpaT/hzIFrCcSJ80M30CEupUpCHyVrHSCVHZlumPFAiz3AtbmmugL0CfbPJv7TGL8l+w+I
C+LGT2vuf2Ws//6O2eG0tZaHhRLGwah6jQqiA89Yy7ovTaeJzAIIvJGo+qBAJoVtN5SCJoHVeZqx
bcPHek3ad83E7PybdduaaRonAcOKRftG7FDYuT1R00Rcxyh4VF6MYvoJF/4eKvCstmuYkNirAj6D
YmdWbvn5a/faymw5cBsoEcBKmKtww7td9XkZB3z/oo96dqWgiWWgUaqBaVLeV3RTFlu+Vphc8gGX
rc4zN0b6WAERP5qQ+8EPzQ1dOzpr35/5sFYDR7TRT9/XXEsDi+2KG175/rwzVEoK20pMfH/iZfqT
rQFG1j4/e95pgpp1TdHbjFJ09WK8396la1+fuS41FZqFsxAHQhxI5bdrVL6LpwAAVEATgdoErvL6
FIiOW+agDXGQjmAf2ObJfdI4hfbjC6O4sDLbQn0HzSe1xi5NLZfku9D2bn9/0V1cfH+2hbihaywy
wbfKx317pvm+7zb/ycL8IoSSZKjzDiPo5ENqe233pwxfPm1iSvgjFEHQNmUKr5eiEimUOfsoCgRz
Kqiyl9terEBQF3aTimf6JJJjgxNh3mY8tCLRy7iRznEYginmdyX3/u1BTPtl5lWBbgU9Pj4PYuh5
816o1GUyaFoIFehHlTDQ+D6Z3U4rfnO2+2+WprFe+G8FKfW2yPX/I+3LtttGlmx/pVe941zMQ6+u
84CBIClSggbbsl+wZFmFeR4TX393quqUySSaWXJ3P9WxzUBmRkZExrA3OrURIpbJd9mqXIB42HPz
Ta44+0b189qqGF+hWk1j1iZWFao3c3QL0EQ7jH1SfM3UQ47jur6yS20G6C4K/5RzaoXyJWwakLRl
oRho+laPHOCb9APnwlwqAhWBnJSKouBltliPYgW4V6UUlLJjRKrXxzwPzpHAphoWM0+74l1C8hUs
LhMvn762SRgswggqWCAuiUQGK9J6XZukYO6M+xwwQBWRPS3uOG0sl/bRBIyzKsvvOMXIQ59rWR6a
RTMLnRRkVXoIix4DvPUPKWy82uD2Ga1tGe4kEiaUBOIil7rUMylIN0tBIYx7Y6y8ZJo5qnV5Pelw
OPJoIMkCAQsbpWpKY+hyDMCNNp5v0mZ66Iw2d4Bv+DqN8zdCdF7f69r+YW7//Ygo4QsTn8TxaLUp
gFFB4QjKtCUrXvRZec7JvGsVbklqTSdUmDUDb17aUs0Ik7q0X8pyEANd3EsoIopvpvn143fzVAQ9
wxOrg1lYokPzMNsSmbYygkBPaNC++fGOE5wTuulQ+FJQuddZt2+mxaL3lhiAwsltlt6xYl79bk3b
TkUwm5UpSqulVSwhH7frlzsAslzfKc7vs5XstNSFYQlhxTp9tMERCnTXXxCgo7cBpY0VPg5NHzUJ
dQFcTfUxSV5z5G2uC1hVJ3RowEBSLBm2D0sz5EbpgF0emGoYuSBqa/x6MtWNhVYX77qo1c2ilTVA
YxvWRRjWTFMtjQIOQwX0aY98gab8ym6dSGBCMPShAJiwMXHzxfoxTqtHTcp5WrtSkIbagsgIhSC0
fV20tCiWUVv9bIhB3Lbf1RSeOBYPvZoLXtR2b+DFqu04TrajXm3R/GJ36G0EONXu+l6umRzAElCQ
LZB3ohByfkXlZBjFYR7lQFOc5rMgBbDezcKJc9YODFN8iNVMxDoXIAgiIcY4hJoUxFUobwcDebam
Nnhc36tSAHGgYsQb2QWFSb9k1gS6kE6UggSIMNET4p1f0Ap0N/0tgNkrswaHJhyGFBjpIZlvfuWK
nv68fH4UrapFWUvA0gT80il2qw8/K8DrdfL1jAlDxVEbKxE/LxjbEQDZIuf3VzVJRZMsGpqQ2GEL
QEM9l1kxYEyrVp2+8TvrzpIOsuZf19fVQz6RwmxS2BTgtSwVGOImBfBc4v5x/fdXbyUWANYnBS1F
l60BgpYi3kvEICm+aNJjCaTFWAti+VZOqkML7CetD90EeL55eAem3uvS11ZnKKAjVoDeo2Cq9lwF
qn6pgUtiLoFplm4Sle6HnwHoOoetAXmIgZZZNn8IlMOqzqVlCVB4CBM7nwb5O+qQuRcmZe/mYKH1
NIWMnAfBmmbASks0QBcRqTMPzhL4ht0gIdKYSisC2G++HMcc6KO6HBbbwswIp31zbRfR/SKiTkvB
PlhNrDJYoclqRTDu6LvKyjeCPv2CKTgVwahhY0y9WY+NGKiF+n3J2u1SFh9utKA4HnCUMo7sku2u
yUJ9sSSyBCGp/KKJj6oal7Y6zseqjz8TYGBx1rTmwU8F0mM8idbyWEpjU4TAsnvWxn2lN64WJ7/g
u1G61bAkDS5PZK2QLITNBEiyQNZqB7CX4lK5H79DFppGMP9GZwUVqh0ny1AWUieSSQCTl9S2Vvsx
iHiuS1jZKFRpUZKCywQmEturndRJEmkL1eepdsDVWoO7O82+/5+EsN4sLLKF9BgWAaeT1tt4nXiz
ASR1qzM/blGxGjw3YBLQmsI2QaT6HGZFi9VY/bYTfqCXl6NXK9cR/hjZb3RqWiBaZ4KpDLg0iSFk
CrhrniPrLf94Vo4CLJnvz1tQDrLXvc27VgCyxhLUxi6tjm33XCjIbJQc/7Zy6giSAGQLMkjq5BjN
xRi4VBFBWAIA5mb9nf5caxy7tSoBlCOyhil3Gi6da64RlaYym+oSEKF/zcrOM+LmMFm8LsE1MQBV
gWtDBg2ds0ycVEutahITHm4RjuLSOcaSOm3N6bBbOXQgGKKvE0l7dFWx1KXVXC5Kv8CThdWtSG7z
tw/fDvQegtGWgk9QIJDzrQIeQWxZYYr3klq/aGAEKWrr0zAInMrq6lbBaenQMCRP2Aa0ruiVSJum
JdAGikM9bmQ5fDRn7fH6alY6KsDNjkuIgQDgwKD56Xw5RmtmLZj4YHqxKnsBco+Xdcib9Wm8neJ+
06LGPhbzBoiIid3KYBUb0ojzEZdpO/oNUD9sJ96IrJeODbktYyFdAgAXeJYR3g2K8TSk+hcljL1K
kA5tbnEeH+vrfkesApQj+G2ZYxwBuxTmY4/9nVJ5swC55Eed5tO2VcLvktGU+1kXAMwbdZI7GlOx
i8R+uUVHOc+ErJ0z0lYA+IFNB7gks/9Ra7aiQL8jioFRTohNgCBtksW7fs50OeeZUWwx2M5E9P6j
P4s1tQRI4g1IvJagm4fYcoysrX0xyctjNc7pLcnBaiMrM28Kee0qIvK3aLsrgOhYwzWgD8woBmkJ
chysYIbHfuFVjVYiPBiSnyIYnzs3Q5ahgwMiQIWlz0fVEtwW/D1l+/H6lwnET0PGqBQwbtCGdH5T
4sWaw0HKl8BSnAgc3rw5rLXNovSU7xfhEmIkm0DsBbpsEkzOGN0aIicUXtMA3C/QbaHxGMAWjBOx
UjyDAelKAimvt5ryLclFr5EAwP8NXRfOdW1bOxQKzknHCqgNYy6XvBixVYYtCW5k48vGEaIvH/99
OlMEa4E2akmil+ok0BoaFTDFWU+CfhuBtzG+XeTbJN5cF7JyHrgzFA1XBUYOMqPnQvBIm41mJFpg
gSX8KW0//crP4ypSp44wiN0jNRp0Ieu1AOF7qe0SlESuC1ixqvj+nwKY4Meq0gkPYwho8ZBs5Rar
GF3LfJK10ZNb0QY4qXtd4uqOaShP0igCpUr5fMfizJwIjAokAs8k8guOY18xlUiMAY1JwroApcfs
WA/iqLJreyOoKBuCM96XKWcBPAnMloGGsM9jpTOCSfLBppQNjV1FvIYGnhDmTTokkdxhHUYwhJ4k
eWLrdpzrsS4BXfkYtsT/swg/SqhoFeoWRoAyC5KuIB+Rw4/fcJzFTxH0E05uoFA2IumQXAtKAEsU
ArWGavat/PRxhTqVwrwLtdyUl3bBQhJwneQ+AKmv/z7VGMYrYj5RBtwSGu8Bcs/8PjDiyrkfcyPQ
4he92pvgD0te1K/twuvPWj0RlGyQi6A1HXaGsG+rWm7bygh6YS8qYDa5LXlUufRbL9fyUwS9nCcn
UmT9KOkZRGjSYRI9OfxD7YhTABbjV/bspxzm5PtulhNQir3fkVHdhrGrZpvwuzV41+Wsr4dC44A5
FSCIjPmVLU0gSOvogaB9zwWnM+8ysCD8ioLBTf1HCGOxrEQ0ssYKIcRsn7QlxPSFykmmrB/9TxGM
3yWqKJSoGQAreZE/j6q+Uct+tCd94VRA14wvfCKmqzHHh6IxI2euotxEa7oZCBVmKt0o/LhtBBs3
MlvAoUQYyT5ImsVKpJmMAGS2fK3YDT+MaHv9xFdWgMojmhFQJkYgxD5FZLUb+0nRtWDI991rwsv/
rBwEgmwR8xZo7kXbBuM+9Ea0ym7UkFGtRydNG3BYHZSPY5NZkAD/B3NiIfZhtBZ0Nhiyn1MZcbZD
QDk2ct4tl3uEJDNol3WMjuDRwj4XZjIUQ50jCa2UglvJmV8VPScTfGkUIQKRLkZ4MPIMX35uSCJl
VM10EeTASh/S+VU37gvp0Gd+k91fP+/LAzkXRNd6YrHiHuyLVQtBYLexCzQpS+gj5Dau8pZDv+JE
Sq2nQlHllhxIOiitlLsBcz1hjWmF5EVL3z6+IuQGaHyNKe6LqTHTatUozww5MMBGaI2xrUXHIcm9
61IuLSPG+n5KYbMolRkCNRCP5gDMUKH6SGku5+EbQOU5AeTazqGGDtNLU+gX93ECJRAgpwF+WReN
u6hZCsrG6bscKTcAen2Ql+n5+rpWdJvOJwH0EC8U2vVyflJCE4XjIM1zYEzGj1yHjTFSjm6vioDH
B5gb+GYunsGSUqlgV1JncDE+xBs1fri+ghWNBvwZULjx7qHvbUbX+rqr5TjCzxtfsuHQxsf84wQR
sI4nEpiIRQOlFyDKlDkIs8we+kfCC+zWdkinKNVAuhfRB8KEwGJsGokilyRIE+LUvW6PkcKxYWu7
dCqCCYCLyNTnqoEIBVFjv7gTEoE5L/WwkuBB2gHT5DoSgSJOnDmLqCKKPA7QprHbKaFTgqq18YFH
FgkOOEA14g26C4q46wqwsnson4lI0SKY1BEknatwNLZF1vZInVsy4Kk7IDjwNm9dAvLlqGojocNe
klAlnTQolRiU0XdVelPHP66v4D0UPY8jAQGDDK2JEAJJTpMJifIcQOjDiFpMXR+XwW81yQU78ayg
AGQibiFfo+EYVfui3IxV7NcVZ3R5xbihp86QkazH0AcSc+c7SLE+4llGSr3TtI28DLskXh57o89s
MDhwst5re2nR/h1gh8CiyowsMiVj1LTVEgjhSzm+1Qmv0YIngLmtaVZHAh6RSK72ghtPCQodOedR
vCoC5SwkKoB6hUTb+X51iY6yk5YswWIVIMoelj2AdzlnsuIIEFWqAHNFrwgwfZkLG/eKnuRTjdpw
lh9nIXYFsPbJMHZoeUqDqdC/X9fB1TWhSoCsCCY1Lq5uJqR45Zc4FwV81ZrThz+u//6KAYIeIW+E
RhdaGmZsHIAeRiBrhCSokqMI5I4ZM7hj8nFXoyCvAw4WjF+gm5cRAlBVM+sipPPyRXDTFqTpvBfS
yjadSWCOhXSLABIOSABLnfl1KDi2jH4gYwjQRwlCiXfKKaTAzjWrxkyG3GpCD1rjBlRjIbgdp9ou
e3LbpPJthXYX4Ln9QvwMcE+aA8WAjo5H+bnQZo7bKh7KAREUojWSOZHG8T4rBgYSgOOMjjDM97NZ
JCXUiTqQeEA/8mRr3YEI/jyBaNu7rmNrdhRyAKgPbEck3dncdyUK6HcQIKfrdURPP4ZqQ8LbRJl3
orBN5D1wtza6sZX62M3KEsyBEscyrC4UkRtcLWUAYp8iQjsuAog7h6BMPglL5uTDngzoWMs/3v2E
ppETQYzHIEpP0+X5EAD5PXUonWXe8Moka7qO4W78HxriL3tjUAxKDHCZTEGRfwHBqSFxbuuKiUNI
LYMBAUEPhhkZM5oDVTKqs3YMmsLc9AD1lmXilEArUiLTXXJOnLgqDXbUUk1U3tBJfK7lUSRqU1GU
Y2BkgjfJx6x+iQTd1sNok9RfryvimhrgNYJOWzx+L4mURKPoDH2AHsZiA4dKvHSpY6dIgWow8QAa
1kzGqSxGE5YOnECDmg5B8ocedcf2VfnWT9WxeeWYpjVtQLoOsKkGoEBRIz3fv75Ki1yp5z7IRre3
1YZzd9f8A4ZaMWYOnweaMabSM2VJMZZdN4CzJ7oVk/nTAgolJY0479+1VaCNA+pGMSuRujlfhY7e
BBnOE/cmi923SMrc6ye/dhpIbcpwouAyuGi5KuZhQr9OSEnNvyC2cRbrEbF8pO/M9JvEszZrewZl
RmEcKU7gZzCLEUR57rIU1gZlc9uSRrtYOrsfOVtGLwbrk06l0C09ecxbEyrZcgcp+mLeSHKyB6bh
Ypv1vJON9qk05RJdMRHgZ3mtPStwZhaedMil44FKJ8MZx5TJYocOpWIIqm58HMfQl5b2rhp11yKt
M/bDsS/QtddmL9kk8HqC164wwOFE1D4Qslw8xOtJskAOjGslD4A5z7fmeG8YzxV4SK4rzPsiLrbX
og0H6P9CTpSxgqMONichhK0oLPURQ8v3Udq7yMoRJ5m1Y1QOe10PvTIlG5PIYCG2XIGkbtkCeV2u
5tvBjG5BTOujsY5jxFa1C76UTgzgdc1GoFaZGZaeYAeKZFc1hwwjzov68c46gIqDdoEWlxAdsE0w
aIuxNDRdkkAVj6XkSy/Xd3fluiNpg5oMmsPAascGhFUsR4Nay3PQSq0dfdIIr0l4ZZOQckA3g4Y7
iOcA/fOTy6EXklxaGb5fV/bpFNuNHAw8DKaVC6gqtKpLwQMvMQuGUWiqfJ7mQJA+G2aBTPN9T14V
7QmwbtXggUeLo5Oru3YikN6Nk0VlhaGEQ0zmYC6fk+SGhB+ff8A7GjiVSNgBKeuiFx5VTDAXROIc
aKrXWi54p68f+9qpIB+PyAXhBTAemQU0aquR2dLHIDIs+9aUP8U807sSTeARC90FLAZezSI9s5Mt
mmIhaudBHJET1h+Fxdr0S5/YFlocs6rDMI8QcYKlFXt0KvDdVp4IVOYoH6JWGjEyAiKB5dVQRrtO
Hg2V8z5f37q/F/ae4jmRI6rCYJYV5CiddhsuybaNAcCuNv6vnNBPMUzU0kqTXJbTghOakFOTb3WU
goqPjx9jigvIrnAg6ESEhT0/JFkH6tvQIcAcE3vRDmH39PFFANINZXfaiAiYL+b31SWV2rCfA0I8
lYx2J8/2GP5CQgOdzXiYY2xDQ9jCbFUnF2lbm0iq1fUdCT9H6vfrq1i77cjZIeGMsAXga8wqrLhu
xXxqp2CIETV2MeekeT/PxI2tqQxptXRT0MzuYjgZL3Ckn8f4TwyD/fx85iaKCTrnlgm/j+mjCbOn
pS9J+7r2Jl49mSOIJQ2Y2kqXUgw642a4bW7n5r1FnFxDivPD1UuweSACRuMQFnYRepRmrwlmXE2B
ro22pSaY/AeaZ216v3DuKhptgPGC1CP7IJoqAf97MuPcl6+WUtkDtwy05riMnxLYHRPNFhQY5jgF
KNC4efZQGYe5x1il01Y3eX2QMh6o35rxOhXIxFKtMrR6RSBwmBV7Sg5V83VZnq9v27oMNE2Cmwb4
qmwPkUAMFc2u4gQWLLhiTB2psWB3mBS5Lmb12lBo8L/EMNemGbMwRzMvtK1ygU6HXMW0uy5hVZ8x
noFeDEzUXyDUFeibn9sI975pxekmG8fmiPHX+lGWhtE3+0y/jzOibd+F/r/X+b+jtyr482J2//4f
/PdrVZM2ieKe+c9/f3sr26T8H/pv/v475//i38fkta266o+e/Vtn/wg//Jdg96V/OfsPr+yTntwP
by15eOuGvH8XgE+kf/Of/uF/vb3/yhOp337/7bUayp7+WpRU5W9//dHux++/AXTxZOPp7//1h7cv
Bf7dXfFy+dffXrr+9980618AgVPQMYQAG2D9Fn5oenv/Exj5smr7+PffZP1faLuC9ac0xiiuULLX
rhroH0n6v+AW4HoAr4MIGi2Zv/1nmWcn8fNk/qscCmRYy777/bdzjcMQBrricONRAUD2F46T6suJ
5xdkPId6NdJcuXudI9kGVAFHp8+vDpWASIl271OQVCyIMdVNLOu5MOapq5LFbvsCtSDT7jJeS9ya
GCSyUc6AVVMuSJIzbUEj9xwCxr2qHFFuUE7TbTXjoTMx1a735SAxJsH9U9+PZurzDRuBihv3aaS6
mj15gh07yw0a8HaKR7a8BCqT2byQxYZ/fT+pLZiMczffATnC2EZe4fT24gB7/VDu8QLnRNDv7Zw/
3eqfAgF+QHkQKa8sO5umSOWSknkCq4c3u5Kbu8pG25o7xe92+T60Wwesw+7JvfhLIU8VcHVDT2Uy
YfuI5PogZ1ik8ajvBx8Eg160a3bLMXG5snChTsKGy/Ux2p4uoEkpWkVxx029K7x5aznKYs/O5Jbe
tBVbzn7KuKWX8tBFgsY33KOLeZLC0lLkBEnuFsROGkcanF62p8UpR7/YJnvByZzOnTGZZwPlMAJi
e2gDsronnuLA+bu8+e3V88XIIwrmf34T4ypTNTbInOMukr7dtDN5tvL2+2Igip1kaS9F9YR+nfwz
eNLG49Cank7CH0Le32FoYAvI8hiPD41nH5hcCD0UMH/SBloTJg2Ggt7sExMklVZSkUZV3MmZvAVK
FxHcrMLWbovDcJDd1Ju+GD+MOHQFd+AYpxXtwxzZOw0ZvoAajnPhaPCRuqKSFVexjqavepWPebX6
OHuaU/s8/ZPP33N/LlXH8A86dxWgTrClCnPqQUqmmIWr+tE2zNx0sqWt7Ie+PrmL29mpG7rinRA7
ydfWSZBxxV1/6n5YjV2VNtny4BdX9AGrP/ke6h1Otl7QtVjsa3xP5xFv3oWfQ2A3eKY7bfKH/gGl
4PEYe1wtvPQ551KZA7eWASeMdLCr3GHLP+cuaKycJLENP3IQMvrJhrfx6/uOhCL6RZDeUxm9F7M0
Qv0Zp5y1lWOiCWpEB2Ktib7RfozgHEcMsCLgViI/RDsRDbY7kAxqpI9NPbtNndpA0XYUgcdWINEw
8MxMUxkUyZLiWaJDjVHasAmtHLlhHWqUBtRMA0vRie67TbopnGEze/GNaGcbJbWlrx+11oxoVmOm
Oh0x569DY+Jg8udt5mQ7y1e3Atdan4eqf+4kWDrAm0sHfHF458pZELPNGgOikNbBSpolASJuti9q
/d7oElfvkg89wd4F4umFpBtq4YCKZrcVMO4YK81j3Z2XzJ2q8bYczTu15zbMXGgjbYM4kcPs4VSp
CdAtIrqH0gatEJ1vBgZiI4+4vZNsUh/d0Q4KVF84Z3dx7yAXyAbA00DSFQgezIZiEn5MyJwsbu9O
nurkbnMUDJu6IDD6OdVj+UnlpTEuojJ638DiraJvAjNv7Nym1ClTUnax4Vryj3rJ7Lj0dcIZ4LsM
k94xJzDMj9oOJYli1hUOYdhIdWK44r28Hw/KVnD0H/FnhH+bdG8Fwub6Pr5TtzDXD+/0v+WxbYHm
EFpzqkFeQjRPqgB7oxN7CEVH6xY3xChDGnZ2mBxky5vHemOFr8N0SyRaGM48lKGdSLhLrcjpFeQR
1MQWiW6T8e36V64c9tlHMiZvrsYiSquEuIIkVkGjafGxrsSEx3G8ZovO5NCQ68SFJBg/QqcsNoO6
tM63HsTPnZO6mQrF6vchWhdchDfSp2QDQB2LN6Z96VHPz57toQXbbjpkMsRrNgbrvPrJ2jS+chPd
a964zb5lR/JVfpwdddP6pV9ty2OxEZNN8730uc70Irh8/xQ6zK+gtnHBmVFaIHuexRR0UrvySbCn
Iw3XR8SW0kvvD38+qc9e1Gdh84o0XGN0jr0zNF9AJyekmDVg8UwuUZ+z+A+8q22MidlIINgdANha
JWiJl7V3wKSz44ZXf167c2fiGRvWRFPUoCVqojaMbLpbaWu6rVfexLf5Q/Wj9XnoaesCUTFDrRit
qxfeINUa0FFXHfV50kZ1Cm84op/DUXx1E71Gm48/heAG0Br7H3nsEGKzZH2khy2Vp2ya3BPfQEta
+IlDNrJbz/b8ps0w1jy5K9f2TCxzbZVGmysMqs4uhsR3XV/bYaVy7JfEk8Fc2T7Ky3GUIYNe2WHx
h0/pXbjTPMMvvUh0l8hp33gRGE8mE7IY2SzMjaDrrlEo94IZHbpy4bjvy2iWOTJGJ5F3NLU4VnWX
7Ce8X3VHaP0ucsC/7ZKNhA7uLTqr4z3vmb7i45DOoV2iqD0hYcMsbejqKAtbxCkI+L1RzZw4B720
wmtGp16M8TpnYpjVxWQsSr0SpvdTU7awbjt9I295CeI173Ymh4nO1VgzuhBNOS5xRre6XQ4E75La
joiDYDb/AZVsAI4A64oK+U5ObKG+GdWbpXT/waVfM3KnW0sjqRPnMi+YhTGRrnY7YotOtAUGhxsq
tvBtOoyf8iPv8q3ejFN5TH5gbDtr7md6lPtcdeLQV53On2+6Da5GfE9fJxH/CUr149rBMknfvFHG
hhYu3X7TI+FSutE35Va1LV90MzfZWE/XAwOeujLRUlOieSOzTESfauqo0+DkabRJI44UnhqpTGtP
nSdNn2DIGq/6EDyxj9qzFb5IGMrz8o3+dbRVu/7c1V+7g2IgRPFDcGG4rRO5vDPlLJd9+hl1JLWl
id2dF8mWpuKmqkTwVXAZPjinqDJGtSplUSQhrs1yp99PuU2fZSEc1AAH6VQ4R55FXVVWZIGBx/ee
wGW7KDBRrYl9ioOk4bzsLbscDuo9Pyg5+tb8UnLzFwym+/sLidbwkRtEcwUabpn7UcAuiMasw3Po
xuIZSubUZmnrlbxT2vibpW7IDMQf4ZsWG0BP+6xM6W3bbDpTum3q51HYXddk7ucwN6dRZ3GU6A7M
z9pzv+ucxJu/Y4Jxo9vaXjy0ThXbicsN9NaO+nQXmBvUqtM8iYk5u1rkKYOzuMtT+Wh5nTsoNGFl
gxfFu77SSyXG2wlPNmw7LWuzedna1EMDVICzm1jg4ig8XTzUqWFfF7KiUOhdRZscDXwwPcc+1qYk
NZOeSqGJuLa7l5Cl9KgO955R+k2/lcd/kBRbieww4Q/fiGlzZMZMtiM0rYQkN4GG7SafJ0/bSHi+
gbvBA5S+0zoC1yBQP3lubiWUWVHEw4Q7unfe05EnPkVRBjmUi1hzR+m2VVqnjbndXZduS6JtIsCt
pZ0i6Ec5d1tJC/xzVSTIKh/yp2y73PQ27duyI0e00aLuXD83mZpSZkVn4pjIQM0tYo06xKm+9pw9
hHvFlQT6uPd6e/SyJ7qP2WPuKXhmPmYbnnJe5lBpsxhahjHFSMG62WY2wVCJOOZ4ikyO6ED6NvNV
27SF/T+ICFZuwpksxswC279T+w5rrbHa0E+2gz+80fSXiodmvdg9ShQxpwtHoUE3u8GnC2TOM8z0
BoUydXIt4Ko6ZDhI5GZBelbxqI1PcD96W/Bg65FIke3Uk79Xj80dXvjCHpw2Jf5Ct0EzuPa5uxO3
He8lyNsS5vglY6pgtJfpzyew0zlg51XteJPgexRn/JZ/I1ue81m5RGfHQL/p5BKBKRtM05k4uSOx
3Ci/tQYeycKKcT/XKib2MxKtLkp60sAd2edf50fhS7rJHJolm56mu/Cm9fk5x8sg+1wo4+DqvAB5
jDX/FWTf9FsN78t0zz2zNQtxqlGM5zKyqNK1CPun+uVT/TWBmaWZghIK7P+DEJOnwIzHksZl7omJ
ZaU74bneFH5vD2743Pulw7NGa+b8VDXYhzNGSs1YBtSVa34T4RvVt9g1HjDWiprG/PYP1sbZShZW
WS4rtR9MbGXv4oYm28YXnFc06YS2ekDxwvsFY3tycgZjgPIB05xqCbXsvO6z7BMHG/oje+hMZ95p
EC4K9ugYPhme9Y1+8ys1zHNry9aQEr1UwTWD9RJY2/4JnXSpazkTHrjNYP+DMJO3v4x5KRpw5NUL
FpzuQsQD81a8w/PWlu3YCx1euxW91FcsLdtZ2+Uk7KoWtixa9K2aogvKkG1zGTbhzOXN5lwKtl+0
jOS4lkPIQr4ukD8hZ4lsUrwlj/+gyE3v87V1MXZFT9Qlj6Z3Yza77ZOa28YmrDeRJ7w7LiO3lxcL
7OB+7edHXjPeWmCHKwn8SGQoKccBc/37XlK6hTpozSa4kp2NqaF409vVbrzNXLKdbnhWYN0n/S2R
RbbUq1FLkxl7G5bNIQLnc5IiGR7XnFSWvL6vP+Uw6bKlEjDuocGwKba4L+DxXoZbY1vtK99w4tvM
kWxxsdON5fWetlccLXFGv0eBsfuyvKCyvP+FNCV1ID8/iDEPKaimVEGFIQqF6T7DLN9uotWrIisa
QPfEr5YW+QIRboYpvF26+r5tlm2FVm/bNHtOUy8zSUFfa+ffwoQtWSsDXVRpdFeIMZA9WHYTlk4h
gGHPehoWAKsRF/UJr5x4Bcr16ODnJjAmo9RLPGcanD46wty4e10W3sjk/+JlfopgApCk7sU+B+Mf
rCBxkKpxcuNY+apLc5j5vMu/cV02b1FMPNJ1atwMFfwaKOJvw88TDEbhxN9VO78FO7bghA+8S7RS
W8EBYjqT9jS9owScR1lKTMD3HMJqJLmNN7fTPyb7bB8GptsjCqrc2ieHyi3u+F51JX1zLprRYwWJ
aEOgb4rGWzbas+jVdyBOcyPYLVqv723FT0Cuvtc35X3iVjfxp4HzrPlfVm8BpptCZV9MqMZKCPIc
+d1mTl79tUZNpb2T0Ga/Be/pfnEQBybeeB97kVt8v+7lV80XBoD+I5oJz8osNTuTOvmyHTcL2SZ9
55Y8IesLBIAQ4E3fB2QZHTa6OY6LEtck31W6ndwSr7PxoIC1QBZncLMf9Wdy6PHkHrbN9voCGQj0
v2zDiWxGm/Vc75dBeM8mK5sEPTfzNt5YDjK6rgw1c0OPI3B1S08EMh4wmzpgi2rvp2n61YPsdU7k
qbvRWZxhV23GIz/1d9lZRA3giUzmGBWyaOJgQWbn9YfCVnbzhnjFVtqGbnRQfOFe3uRb/oN41Slh
xAUD3WsDyXXXZWI2oTZWamOyT7TMaxX5BUXDu0IMNVeJmwdFjHiAJete/kQsY3XVKBPVXDfpM3x0
06+L5Rub5SZzkkOcOBFwsl/UG56/WzWKJzIZFa7MGIGNEsJCldqPQlGP4zTsrmvOakh4IoLR1BDo
sPMgQEQjJduwPxIrO9Zqd2ySniOJtxhGRbusx1NitCa4rMgZyH3f8AZF1y/BT81gFLIY5aWsQmhG
DErPumm9WduHtcy73DwxTLxHSNIMJIdhoW2c5dfGCd3iGzXagyv4013b2PzyN2fz2FFesx5AT00M
+PwaSS4zRY/j1+uKwFkVmydMiKn00ITJHcLHpEjtvEeCF5H0/00K4/iyDFOYUYJ1LPqrMd7OfW5X
89t1GRyVps3dp9mTME7ldumxEimXd2Nc3AP0Zbzp9UFF2Sn9fF3Yql3QLVVCRwIdt2QHliy9jnuR
wC4IKIDkmynaFF7kiUHvgZi1zHaKMzz2n3iWYTVCo5AcALLD+D0Gas8XOXQF0bK20NFrG20RhUs2
EgGegHkdd3yI94MNCljOStdedKcimbOrirYVTPIuElkVpDkMR7fr29bOXG44SH+LfdGdymLOMFPN
NtEayEqI9apY3XZIlxuBdPu2lx5ka3T1UHwwY+lOzkrfzOfHxCh4c7RrekQbZt+ZsQASwtzzZLBi
Y6hK3U2lyCaC6HT1vGnjJ/Sx/cKtwEQlCIQAEok2K+YwyTLXzSjISDoIFSV7VL+bAL+RQV7AEbTS
0IPhpBNJzBnKgiosfY8XHdm3B+BQPo8H2oGhbAEwf2d9mW9Ml6Z624clt5sRCfXEVR/Q6/jyD1If
9AwvzvjkW5gzBoIZUXMUe5AhSH+InypHcHJbt4undCtvhR0v3l8zoadLp39+klQFplXbWMAGd4us
2sZ1d9OpPOzK9VuJkXNQz0gUvJ/xcQ1iMNGYFA2JR+t1eAA2o6s+0bz1EOCR/sjLE69oKKYIMM5G
YZ8gkdFQLe3zUSky3a3l8bO1TI6eSV9KkniqEm2u3/4V9wBRINvClIkJPDVmZXXX47WEVL2bT5Od
J6U3ktQRkHq4LkZW2DWhTIUiFW3hRuCOISrmLmTTrE7JMqmOOgylLLlzE07hoUxAM31I42yc7rVw
06KR+f9zdl07cuva8oeuAFESFV4VO04ez3heBEflnPX1t9i+uO6mBMvb5+Bg49jAXk2KXFyhVlXr
CIItAIwl5gA3y1FUfI7nKo5OQ0DK3KyzXtXcsPIFdKGEesrZ4MpQd4WFeZ0uOSQihFQAmWxSoTtU
NAMtlRnQxM/seJTHyFKLoh2fxSGMs1OfJUZrCXEyhzuwQ2jDWyiXmvHQh2Wh7bDppfw6RnED9e0W
MbPvykGQ3JdA3kdmm7Y0PM0B9d9mv86DTzGgzZEl5dDBfCZKP8Q7X1GAuIWwV2g4RGz1zk390UcF
VG3mN92Xmii0a63R9M4c+3DyO5DrU20E/6MwZ/nPtKhBmgTalFK0xmCk1ErTQZH38ZDotUNFSc4t
VZX73I77gNZ2Mah9u2sxQ+p7Zeo3XlNHjYe4qakc9EFV8oYSoYBpTEAbnwD6kQ5R0ERvNfENalY6
+PdNMUm03IQ4RSgd8aeRCASxJtTjIySeqlfaJ0VqTdUoDzvDqMfwrA5KlJlGEDc7SeyGr8ncJpE1
j0ln3Pt5limO4o+57ETRkA+uEXX5ofWh0WxBdjX6XCY5QYYIPrXM1BJKT8qo13elL0cfUxHMxyIp
lE+RXIX7kLbBPtXmUnSDWZgPU0QqRxak/G2mGpjJ1SxXRrNVjP45J1087ACkgHxO5AeGugd8t8we
gjpSRq+fjZw+yLMmdR9Rjn+LpQqVlp71KshmL69ncC0NcT/1n7I86Elrgecxqr+JaRnq3wfapd/n
rs/j0QzULh3OGlgnq8jCrhJ6TykYIESzTkSaPdRZMRCrkWmd7qYhiyvTSBDzm/OUz9p9HxZiv4PU
SSI7IW5cndp66s9daCbNpGs7nIyQVKYoZF1ugckjLY7qSCCMUExGqb/LeLXIk5Ya9Y+ki5UXJQuS
jzpMxfFUkJiAf0gaIcE1Zpghrose6J8qoLGHykCa73J8uU4zh66P25/xnFfyI1GqAnZqqguvmagm
WQBhKClrX+qa7GkohSNCgT6TMQaA400a9OuKJBE+DR1YZ7wISK4R+jtkwumoyWyk9kxoXJ4noNVm
sx+1ALPGZUmjeylMo9iimt63Ti7Oan+qjUrzCMZriNfLxvy57eaM2uBWbme3rXPfMFtBkDWnJboA
MZZ8DnM3aIHVLM1YpdVkG0FNEzNtAt93oqSjudkLDW0+6a3SA2hQaXX4nPplru7w8IOwc0SNbQ/x
UL151zKlBTyxjgotd/MwZOoW7aROr0bSpcFzgpZ/8EqEEkRcBjQGS5f0Qz/sgt6gPvR0xdH/2uuV
jlkoweggiBAEgaDtQcrTte80k0oMgWVtkQEqnk1jkThNZ4C62xonNZXREigFgzQm5KpGgBI0rfQx
rWagOlfKwH6E7TCcgq5XpaA6VLJUSVlnd3maBm6qR1VjN2NWlkB1+n4pBtb/KDM1IjRcQRoZRlVm
VqGOZKkQ4rgwhSqez0QQ6tcNp85HjqCGYsyrgNGCekRbjEVHk09UvzdCBKuDRb9NDitzZZfxrMwy
nhjqU0ZrN3Qks7Si+63qyIUi7DrSgH38R0VdBgAPvMrc41Vk+EMaqKGNYaDHXjLFnxOytsPgkV32
Gpyzk4wvKpn5HfmU7tSjePQ3h/8UPvzgfwOXnIajKhUVwW+IRPjxKq7uY8xcJZX8UsWy2yf9bqrB
R2O090oE51sk5alu4r2qtZXZgDjGKZs82BsTWuRj1h/pGLi5MD9XunYv+PKuaaLT3BWfu5F+Vfz6
JcmVs1xGHvX1IzoUgRkw6ixZdkkzvKQR/TA6nziDQX7MU6SYStcejEh+yNPmQQoxbxJVu3TK9xVE
p/qGbqUSLDDhPgia5qApAd4Yc2mU24w4SFuM8sQhiik6ULLaV1Rej5HDkuhkn9bIpCcb5+HDiM34
x2ZlkAW5f7LOhU1T6UfwxCCrGt32JKGlXyH0HB40r7DF45Yk1SJBxIe/XqvKQ/XkWI1jA9a6GiB6
oPgZft8bD5AkuxdtDCJuYteWIRT6UDIkl2WiYYCJTyfmUqrKJsOwrixiKpJ87cH/lk5AsDcbhJqL
HghbG9MWAdccQYDBR4WIqDEEkY1IErzoie4yj3jFCyJd+z8D8mEJ5KYYosFUN6JPPhnrISk5NeWA
qc1zcEddxCt2foT6FkZLtzdwEcf/ssbUftAckCBAcZsrjETMYgWRgC3sVI+BpnS7PI4opspW7Aj7
zZm9lRMJUUmwBoCUC7KLPMnvmBG4elzXCzYs2qEH4NK7yk4eCjf15o3O1crxuDHG/v4qEZqNhsyC
XEV2Hp+asTcTwWu71iyzrfHPLUPcLnatoNSylkd2LzelugvTOPyqSYg3TFo0cXEKG8Trzp/fmgVc
Ct1BNj0u4n8M0MdTcHSGngxpiyP5y7WA3vf4DaSlD623WaTgE1jWiESyoEkYSaEwyfuRzjBSgmcc
zwqDiDK00hCbsMbmYbqj9LSxtOUpgT0NzDiM5Am5EbefUzVL/ZjNgtXaSDReCIZJ5SfqDfv+vF1x
XODefrVZGWcKQmNG9nV7TOoYg2UdTQPc7Sk125fOI1+bR5DmAiTUOwFAsNULcdDuvcfwz+Z7uXIF
0VCHjKzEZjAxk8LlgaQgmU6mPADKT3bd6pGh0L4NtngCDNfW9v+wtaAFBtuYASDoYsqgaoMa2PSK
LXY8VYcQ0cl4kFwAMXbDbgs0vWgPXbb2yhpXimiUsVShhweR7/9DDBDUXb5NruqK2zQHa6eGUdFg
MBewTNQKb78jipZCRgGetlihpzG1N/+BAk0bP7Ve/GPztWNn8PZtRYkDMEXGE4GAj8fSJvKY9yFS
YIveE1ey/E8ARFiVp+yBSE/N0lRdjGe3JjDxGzHFgg3g1zuLN4I15tn/uV1nmseZFitIlVNoANuI
eT/7efeVBpMXtLqLWNiuovmlkgFS0Idvstruyiw4gkfJEePCqhsd0D619+QBULG4cGnfH7BrTt9A
r14HOVFfShvIx9Xn8zoM4i601NIhmXqEBr8+TXQIvMGFcKHbbHDoLoZ32IN2/cBwARfNFD2JRfj8
+FTuE+hOIdYiH5WdYbpY38UHza5ddcsVL8/CrVHui2h6IlQGRkfhikVr+qQcfg1T16D0qB2GnpTs
8cc2OmYt4gLlAYDckEeBgheP4appE9AOWbutnpVD/dCgCpdY/YHV4URb2f0FaozHCF+298oid6FL
5Hu+pLKXzu1PDMWFSB1T2//kFrGnzDMyWRO6eHMq1cf7nWJPJU85SE7nAeTkgNbKlFwQM3+ttg7O
2sqQOEH1HCkS2g2c95gkbaSCkrIIr7rrvAQRnnZoz3+BbFz6KZYkQhUCIxdkyQ4agCOoDuIsQltt
cvRPycFwipNxaD0RX2zLW6ycETh6CYM4FCRBKNfyxWfMq7TxqPjWYM1ub+uHxEmf9T0jK+m+J/Zh
M1hYLg9j71AkAHwJ/1083oGSCvOQRsgsP/QDywH8Bzam0zv10zZQit0s3gvLMvIqDfPh4NHhvlqf
iIIIHlvm89u9fEQa6BFn28yKW8GiEJQgJAeplswXoKcQgmQtkPpWfCru6vv+IXYZ5G5ya6cB7KBM
zMDeKnovoMt4PUHPAGVcMHfq0H/jFjc1hTJkNTWs6YAn5jBjFLE7x4hLoCzvtV+mfW3l3uabvaxh
MKvgaoa4POP04w4MKVoDdkPfivcgcARcJ7GEc7irz6m3FTcvoCu/VvjbFudOcnmokpzZqn7qFNik
6LjvdWDOe5DpqO8ktErzlO7yR4whvG0EQsv7frtMbnOTqEkRosN0umdQxvQ58lB3c5L7fwm5KLQL
WO4IT40k6/a9LuG8wdZiGFb/PgJ99SuaHVwFYJW/8C6rn++3NZ7saTSCVKzRSsWhqfcq2BmSs3EW
PHAu/XeU4uXzXdniQte00UcDo+WADVs5djFDvdEsd+NPRjuU2N1R+68UDReDMtIQ3EEcT37oRqlz
TQgCGGxt/dH3Qose/T3DI2Asgr1Cm95zZTfZRBG8NPRNxAWvjySnQq6IKQIXmCtd/6F5n60vEjrB
wsufD+SKJ8OjgCuH1bEyCndKernNUpRvA7ysGEHD+8NOyF9MvrArdeMxIQpHIIoLcluI8C60m0HQ
J1ajMhsWYzoIPyNt3LUmYN+IGNrLYOoW1H2Z4FwsUhAzgTNqOe0XGW3VpRMxLJY9YjDVRWnQA2AL
aUfrGQD9/Xkjl76as8eFgJoBasEsE+Gr9x2YHIhtHFNXcMAceRkGkxMT4pT2htFFiswZ5T5fPMFn
jjEWGe97WwQqLXZ1Wz+NluHlh+64pSq0zKxu7fHFNpRVcyUYsUiG0qrucDSReLROeccqy1tRNfOF
izNjgO8LLzroAvkqkQRup7xLcGaGsDZD8gT6ZLMRn/5hCzGGiicH8JIlI26m5EqvND2sGIWZyk9K
8DIn7hTFoDSrLLlQjyRCeJsqu7IEkjPVMEm+Rf+3DJewr9c/gjs8YxWOY9ANhqWe8z2UlB4rS0EI
832+6+xwVz0nyma/flnJgU20tXE9kEcuyVSLMRE6NQT9M0bRDigaBQ68N3Jk+Ue5OQK6fHJhjAkP
MQ4rHRrf3LunDw3RuzFjLnRwItSiW/jPM9Ci8h0j8KGWdAy+s4wZdOfp+8YnXrhTUJJC+YjJ0ELR
BaWk26eQ5AXElQsw+V5ii+cQwwMsYOtf/8J1844OikHwpBCOw1PBYAosTr2q/oHgZ6xKmmqXUiP0
DfAWuix4qoB6bvZkxAjlVuzE54G/TEIVHmJijHCK29s+UsqiqoPZrvAeRcqBSr3p+6FbZaLVhZtp
Jx9p8+a4rLqtUy1vBMwts+A3xeME9q4CwBLdzEEjuU1DyH893h53N9RZJjOIRVQ73EdfiNu/UNE0
fGtG080DpsBCS8vORLPBLMBr/CXc/dUM2spnxcEFb7YC2QNot7G/v/qsitaJcqQmoILaRV+mTwzq
LFiR5d8LH9OlybAZA2xZ5L5qno9lIrWhZpffVHQ2est4YxGq3GCjMVoEMhAQDuTm5pOybldHWoOK
BrIpzm4k5XLFZAsvB9jwX1XkUj1IJOghLBypdXqM+G0ulv1Lr109vjG297dRrmaeFoLc94zWIT+N
J8Yo1oeu0JhC4VQ2YM6gt/RFpxbMaIvwjvABEG+ZO13Q9IIaAuAJQGyxFzS1cbQCxYzQhjcNhxFZ
GI8TuB1KS3ghgT229p+d08rlRTEPyRaKsPgn7xiBxZHVoMZn9nvNmvTpaBSa16qlBaLFe39T7GVR
dr6sFzVEJj6poBTLBc80AQRkBC0JygBi/6VUQqB2vvS92es7YkcOCwD192Q6lvJnAfCELPzCVr9N
FbR48vBDQBbO+P+QiIHMmfshWR4TDcOqjDhkcAiqmOQr5FgwPY/nILAIZrDBU73x2K+tHkYBilPB
6ovGKOe7EMYrpc84FxSv3Cs/68icnOJJcWK7Fc1vHeLRwMpOQm1mn9W3bUDZ4s39tejf9rnTBto+
Vau0QEO4DV4mDHrVmGKyiOUfp52abxytRbSG1wftBVZaWqVE0Me592mZzJc2GxooLn2qHd1kVCXb
DY3FQeaMcQ9fQgHhbyiWRo3HSvCy6ZzJoM+XXVUq93++M4vYni0MARO4Q9DhVhdV8BngmGBmXIC1
/YvpN/jod+WxdRQ3c2XQwG4Uv1d38tog558oncNCkUOIkIJcQrESJzkzno5fqQTZWt7aVgKix0rX
4MFcaI2oIRXLsLpYmywJ42EV+DERoUU62Pns4CDuyUE4kFwzpdYUt/RhFoMnl929Ms9eiKu3DrQk
OfGni3nREh1WOZDAfue0B6KZjR09UCtD31T4PufuP3xYdGgJeikQ+IWUzq1pucjjoICGzwX7z/wR
CAqAg2YUeJlr2NKGP1j9rtf2uPtYFmNVyHKsYYhJRMgNAl3F9p+JVSOhqc+bqPLFY4Nzi1QDHg/E
5Ui7OZ83pg0ApQn4/mRf+VSogOxpR6kCS5IannJZtQJD3+lK6krQVNL6zJMwjdAlQCUFd9JYmkU/
PfuADZOcukW/ia7la1PsuwPAo6KLdRGxYr/+6ru3Uj11hgQSIJbcUWTMmde5qEZ7W7WpRYhxa4gX
WdC0wlegHD7ZoRy7w5Q7Vbn780Fa22jsNFATEIMCSIM7R2mZ+JEiwhkV0306SU423ulKYClEsPQa
NKWIF9vI2DC6fNIu6/ptlTtNBT4dPCDe8gRX9hOgKI+TiuZICDrbfbhD7K99+Yvp7PXd/G2V+2zx
JPmCEcsT7gzKHIM3fbAiAKu0F73VPISps+3sN2zydYChaVtwDLGjogJhlj/KpHD+/AWXgdntZvIN
6lRr4phkWNbogmfWsAk4pMezJjni4PgP6ZGR4oFh7FnKH/3ssRH+AuizKIX/uhH/v7Uq96YVoiFI
FcExar/Vru6JzqSYpLFYXKib9R1A/IEl7QAq3UrpVl84pgyPnJWhwXki5rkJyyGm2GBWEOjvZ4yf
JBgHIT//jsZNWv2gV/bY31/d/WGojNnvyGQnIMRMw/kDlZd3P6VOBFZd2hdm7r+l8wS+vIdZeVOK
z2Wgu+X0Ka+Bg0SE2Cdub5RmiSa0klBPIKUZjemuE2enFDefY77sdfkuV7+Wy1FIHUOki50NLSkt
CKYBXts91QPkDNRxP8il42vtEwbuEHsCmHcC5QWKR9FWUMCu803Sgh4JCLPRK0E3HKEs+5VXexZk
lS5lKWb7JoVUmhsMZas9jGFXhQ9JGaYpGD2mUniV1bosT3lSlK1bVQn5KHqDtOcOZXvj2FGMKjvw
VkAs54Mk5GbpA0BsaW1b614+JVl9nitpDM2N67XIqtmPR8MRGkoymgP89fKhltZSFgln6E3vWT12
+MzIt5Pv0jbJzzKgkUGRpUMyBD2zJXbAKBIhGwWNkb3N76AbDhpTUkHDWFj4Iwf8EWBiFGubUQYG
drr1nZZn+8Y6/9zogeL3WYGl/greMrzyCCtOzYmNVoEazNl855cv6a1F7p2fOqEJ6wQW4311lxza
owou/GEv7jYtrX1GdApQV0cYDL4uzlIJaL4xN4AbK17y1HkMWKPAVn0HhNTG83bBAPLnXYNmC5NE
URj86/a8a2Wch9IAfskkhfKSaeSmdCAnxmqZnMfd8IHRdks7+yfQB6KgF6NSUHpfur3oGo+CFztA
+200ZtY+7PUP4twzhexkkUlgiUZf206LdwzybL1CS0/DUvPfa+buuJD4xjQyE0ppoQzDCgSsfFjI
VnEaHfB1AdqxcTPZr/7TNnOuuBXCHgENTDJYh/ipYmgS325sTNqD723zs648NVgiUnBUICQMOvJP
zZQFrQggicqSKTSBCMxF5/HAUmEm47BV1V+GZrfmuOWRahjmoAP/oHjwwQfR7ljHSTluxZjrp/Vq
WdwbIbd4ucYMdljFeVQsP3iRZFdMj0Ly1AZ3BXJgYkL+5sw0TCpj1zXnQH7SBkcrPDYOouGxBZ1A
bma5OZ63ie8WDSPMr4kIUdHeQLcbLBHc0TLEVIR+MH5g9TODqHNlGe68w+Xa+6b8JZOA30F4s11q
W/PFcMUYbL3IIhtcuFiMmtoONcw2TpXZIt5ra8Ss0du3sobjQJJhtz9aDFBBgmFrUGAlQJZRdkGh
C9KmwFny0ILCB9Fe2OEdYKEqNGQcNACQUwJyD06m1mp/ADCy2bPiYbJsn3XoBDIcKbAvPFiDzHIJ
kAWoT0RPfwwAktvDT7pxa04PyUnzBK88MMGCTZLxNdd8bZerGSDBSbJOhd3aJq7+iRELsqNOQSa/
GRCt2AJ9oQLQKuDbKFFz+U5XGLVWjqEKURJWEAFvwzm5NHPa839G2mA/ASNS0ZBTJXxDhXsGaFCB
SLWELf0sgbwG1do9FHgul/gv+ikrDphIEqNzQZdaEWXuGis5hnoB4WOPt+rNduJMMSiBLmXhwu0y
2f4Lmyvvyo1N7suhGTcnU3ax2dtMJavQnSGWTRasKMCQRimByOE28mYlbLixy33FNgXMLZeGAbND
JfKeEqnGmLSNRaXCEYzITnXNnWrlPezUT7Wa9f/w8tzY5/LXivYz1JOx7uSTiKoTq8Mn4GZT3PLx
L2r+K/eSQsbDgJ4fxlQWerRBXiQZ2MdHVN51r3syvsYABdvNo7/H6CJGEyEIg/gsKzen31fidqDg
oNqOEAbnauEQtKotS2g82h1mVucIZK15/yFXJHeSOZJshfh7Ta0f//ysr64WJWfYxYmFuM5t8ARE
fk6mGqsVBsHOiGiW8xkTsqaQbMW77EZw8QM1rixxD6xgTE2MCUKcIi0+RFFqJf5gCWq3cVpWLsmN
Ge5ikqLWoyiGGSoMb1OfftRRW1p/3rRlvZyhIq/Wwt3EUqNV5U8Qm2F07myUKDjkO9GVUdLYIhXa
2jbu8o1R6wdBgQ9Em4OAgVsheVOa5z+vZ2XPVMizQyAe3oyVp24PQVriaJQRbEiYsK5jDGKRrQnv
tXAOFC0X1W00LNFVurUR+1qt+dGFNmhy+u8y+KZYtaK8kx0cus2a5sq2oaUOBiggKBiAgl9SEcnt
BFS8nQ93mHwG2BsF+N797/vGeGeIoctsUIlb02yUuTCJ4KWTjHEvFv5XdCm33tCVCwp5od82OOen
hkmAlA0kEfGon5P2e22UlkbOZUk2FrO2Y9eGuAAsC8UGQ/fgvcjQzSyR3s/9gQbRRoK/dtRQZGZN
BJAXoNd2ewzy1odQawNCgSB8KaKPHgDHP3+Tldo5UMsIcMCdDEgFQspbCxKK2UIv4DVWz7OrQbhG
2Ud7NsKVIYnfzIrYOeK82o01zhMoFcgu9Q7WhuIbxs+r7vMIaYdB82b6bCi1HSjgVIufy+TbxjKZ
Y/6T4cXZ64NaMmA4+jm6o/2LIbqJEfHkT4zEbiu+WsmPbhbKncOi6tuiaSMwz6DcmefBjqaDM0zV
eag6J8wj2ZpzDcJEXfS+sdKVxFNFQxbzcZA0ZCwRtx+0UQQwAYAAAO1COXDUA+OgUW3iQ1rlb/QE
Vz3VtT32e67qZ5IRKWmoDT2ygREIVbqDut1n6Eyh5w6svbgJbVh592/Wx770lb1kBEW92MNVqdVD
AilD04ikD7+DpqWeP4vGI1QAvm9s6dotvF4i+/srk1HpK0IuSBSZNX2XHMC3n6IA2iOYlXBqj8Ym
BgO3NSnXjuy1Ve5mJnkb5lODD3nhUgu9Guo4LtOGbGyae93sptug3K3Dw93PIe6UwqewyTrbjKIp
B3Go7xb7yi0twzbCTca41c+pomGOiUSQs/CoXIjrlVE0trVdh1/YkA8xFEvOcmtKEbBrKfQMSjPR
gDbVskOifCvE51ovzZq+acK5638I1QzGDMne+OIrew+ZA0zRIr0G4xDvd8UuBpOYDEnii6KYJb8Z
0MVDYj07mGwFpM8aHzYsruz8tUVe0A0DjSC2yCEJIHnZnYz2sL/TTZgzRUwH/ENweWOM9xFTjUk4
A8vLOpStjZ9TDXqP3jf/vKaVJxJNXoh8I58FdJ3fRDIMZMjziNqNUO9JVtmjOA5WLfiC9S+GAIWh
jA9n8YZl1QhOinZobUH72qalqXeK23ZbLn3FC2jo5GCGg0K4Ac3VWy+QakIm5DK+kFCAtQYsFmSL
S2vtMWbkVggq0ZDA/BJvoqWM5xoyFJJXnygKSTUgWwX0ZxPb2G9CAFcSVRaIYT4XsFkkcNwpQBIp
tkndoFfexHtFyvY12i6gKJnpK+JBU+0wix/JkimM/5klDdWHG9PcowFqjzhrwRUJ1jBbOigOgyyp
NZ4oCVTQmwtduVs31rht1cKqplIIa0zsUrYLj2JOy+4d1AcPrbKJR1hpw92ujnsv5DkZ/VkJWrt/
nwszaswAzBKTLYPeFHOVjozw6nF0cOVwsakNt3ooJJu1BP+tCnKzdu4VkXzcTpLhIytevZft2C0g
i4MfkXxn6s6hp3plv//zdVxpuN6un3tFpgYxscjWn+7DwmSzDwGGhRWI83WnzkWfERWBdHsYehlc
ojoI/gM0qZDLLGZlaJ3EkVTk7FCdoFbupoxzuz61DnulN3s2S3dwY42HI8PWXKIjxTZWT3YqAYyW
IEtrHRFoWuiVI4DeLjezMPU2jL0QVjDZXTCaLajTyrwqhykRZVsH1U5PNRPqyRgZ/hjEr3GwFUku
/TeMUUixw6uuVFj0EowcSjgyUWzRinbTiOGqxIKMDLHSHQiVtgc3F5TP8kW8BZNyaGnCEfLV9CjR
qyomEElmAybBMTFsWT8olRlJ76jzR4f6KHu946O8nR/6xJOnFwNHaTpvE+iu+GKmI/P7p3CXOJb1
HqIy+Cm4xnb6OcsuDRzQpTpo7Eq7zb7c0hujhAbPj/MrMsYE7qJWRlXN4JqW2aXJ3PghQhuOOiPU
2APAlNn1QQtO8uLcTkBUku5+QQi28ueVZeNrG2BOYOPhuEzcowAypoqqOX5G49DUZVIWOrpWQDOx
tu72gV6zh3MM+B9rn4BFkvMVhV/PStHBnvzcOUy9NfHmx8vYM4QkNgEZSxeh3Vjj0sA+75owa2At
yxwFqVHAFHMCMDVIAJ5sNkqW786tNRb7XuUN4STW/gBmObgIBYJI0UGhFj0zyAv4tN9aYSPeWoxn
gMkGOyhdEIfAM/ARihQ3UlBglBf9gwFUG0yFpLKHHkNukwtErEstcac+sfOMMYMNn790h7e2ueuC
mCZX/BjEgOGeAYFzF1Bcdc+wuKJdPecW3dRAXulDMZMY30VHiMESuKMKpr1RNXIsN0sBAM5t7Rsj
m8YkjBlRUG8k9l+0ddeX+dsmF7h0ZdX5WqVm8IkE5RKAH1RLu+tcqIVYHfSmQFqevP15ay/d/1un
f7tOLnzRM13r0HhknoiFL4Gjy2+yPe8uMi+zlTzkjmDLgynjWNWYJ7Z1D+yIf/4RK2/67Y/gvq9Q
okAcYCzw4pmLO1T2dzPU7kI38BgPlQAgCMKXTRDt2oW9/sa8V4zEKGoiihbnAb4IMDzDoZ5vIi3a
bUqULFPR2yVyrmiuEmlsFI19W8waUqf1TYIu7ql41PeaIwJEqbQYRB/vwEyZQCJ9Y4dXzUNXD2oh
OM+LhoYRFlqcstvLPnMIHcGkOJHuB74yfgqeHcnM3OGteJPOOmS+wy3W2xWoHpZ/ZZ9bPmAhkOsG
0B83uMRAbunG9wjKrfieSQFoHqqcUIWp73DDnc2tX/GUGGKAawb9BvIfvtxNykGcM11goUYHYoPG
JEcmZpbtGdxmK5Fb6UcgIb2yxvnlTAwMqKzKyeUSM+oVf6+eDC8FSdYWuGWlPKYDeoKZGMrYjyjv
k1OwRKKaoCr24KP+ves7gVZmQdQ42A1JPbxVsho7eSYcWymEI8GsfgfWMktNIxVAQQhZ7VClyDeq
DYvIDr1YVAgx28boDxbzwk02kgxsRrpd0QIRTSpjpC7rQf1aj/6W47iwrt+4LwnjR1AilDH/KWJs
mHPTUatFcRbryJtFvdgBn6+6ba+rOwJexu8gZhie8kAev6kzMSq3C+oiBq9n3YF3s6Z6ZKbaEB6j
KYw80OHSO01hnVU/0o5iWBoHKrf0Lhs0+TVViukM7RuKexKn2l6gQfNC0lbA2GcmaQAT6tlDnvnK
Z61ugrd0qNSn0i/HyKRV3jvCqIYw3I76Uw/UsVMNc3xfTHP2SQsNEJrJpf44GZP23BZTgaLjlNQ/
BrCxAvUml8ld6mfVXh4ruktUQr41nSwfBj3A9EsI2ALeBtBT7kgGoSBrUovhIfJD4ylLdb8AK6+W
eU0/NeD1lPTpIVan/kWIWuKqbTif5FqnZ0hvJl4XFU2AER8JFJ06aL1fwW5pvPhBBVC5OlMkIcj1
nN5o49NUz9prIffZZ4wgpA7A8z3IfkU59Qoy6Ec1aoq7optEWFfE8UEgWuW0nax/1ksx/RHEcfc0
hpnv5mCI94AVGJ0Y/LdOI9fCXukpvcMcRfDck2m+8/VouuuDInlSjGx8itQRkjREy151UMO9jEEs
AGyrzy8Rah57inP/TR96xlmrhzjrU3PXd1kIGZdK7HIzbH1wfYx1de+LYnyMyQBBWcMP4vduDLQX
ofRRU07l5C4Bjm6vN5p6kg1pfGgBm0htuYLW0VSo6ROZdc0qgmZ6KOsi/C5HGrjpBqnZASFb2V0s
VWejCJudBlbiOzEhtRNrE1jehlbJMzNuE+WkypHwgGE24bmqdZJbSSNFZyUtqwPiZgCZJT3cZ40Y
etUUJfsmaPydRIr4HMR1+2xMLYB1NAKrqBkoSbOfspTYmJ6T73Q18J1GyYhNorl/HzK5BWop8Pch
qF32flplh7IyxsdRw36P4QMW6gDu1IXP+Mx17QXZmD0HYULNuAjK3hIw5zg5attrVQIYTpV3eLtq
tXADocy/DWKYA39QVSLU6PJBCQ9iMQbhvR4Hw+xOPspQZmwUG5C+ZWiGO4/ZLKpRMJriAHNxtoQX
WwNLjYphVrCwaW7s1l/rY+cCWAycH8bwtuWCLgk372eubXJePRCMbGoq2GS5o38gO3XfOuFO2hQc
WeYs3Oq4rtyYj1MLWZVfltLvxQejxNHN5DsGDM9bEDi2VdyywPwBQhW0ZlGU5dFWmAxTSnAGa3YU
EbdNiKN1gamnOjSzI0sr060wZPk2ALKMGWSMLTE2Wp5xJADZahLlvcawknNtzzYx6VfGn/QtBr0X
/IAZBxCJ23qUF4E16IxEJiGryJijJJd39CpXwsXqCPWxzGaSLBK/Z/7WRBSLXxYbeWWBi2DBaCF0
iQILcfKqky+tCrpgXwFa5D+r+qFEjLWg7MYYofCMci9eBzl10BlPbB4J84nAOxRWicKF6hb3/33b
MBQP+BYq0nj9FjCueNYCNE963Rbn4J2UwGHG0+NGYLoIzhhyC/U0CdAtoP34PAtTIfmsgkIXaWzz
he7GHWp4rmzJDpNG3ipALI87IjNGaQhCE5EhKm9z5nySJqUC1aIt+GH02pHwa6028l2vjuNpntXB
6VV/E0a/tkLkdJiURnkfd43LsNCfmEVpKHWboiALIlMW8Sr3nd3swYjhbRKZLpIaFn5JFD19Df2l
xfkAZ0NV+CI+WjN8ZGZuJHu4LkdA56KrQbb+vZXkU6b3ztaY9PKOwS7gHUB5oMIGgqbbvRWkNCRK
rOOwqLKlxk8QbDE3zsrSezATrGUGbKqxmHipE4kEfUd12//IexMrEl/HHRD0nwo4Y4gBPZCz+LaV
Oq2dGVSQAGdkXMkYOLxdl1ZFQaYWo253RPUqpfK6MDL1trLg3Vy9KJ2NRbLjcOtJsEgDRJG4EhhO
47GTVZ+OMRt8BnZSdtGu3Pn7xKJeesew1rm1mUMsPRezh1oSIxNaFrZrOf1f9r5sO24cy/ZXetU7
qjkPd3XVA4dgRGgebMt+4ZIlGQBHDARB8uvvZmZWdVr2TXe/37d0SgpGMEDgnH320OmI2P0BhOzC
qWK4XZGsPUdYIgDnYF3gF+2BPvwKLtvv24+f89/XfQ9xuxD49arbd0yg6f8LW6GfPX5/+nzvO4TV
JqteI3w+dkqq9LAcQxgf7sz13RTiVxvMT05vBK6D6QILKCxVTKK+Xy3u7AzbzKLfvT2C3FYQ2qG/
H0/JcXj75bP+s7UCL0J0WjFMWn9AtNNgFfD6IDjXyhn0iN3b57cUrMNuRQhrsl8YGP3sEcdTB0gM
c2uA9+8+3OiMKiRzDIcL53rwn2f9S9u1H3BqrPndfxnQGw7rH4Jc6eBDAoXOBYtiuDXVbh2UZP3t
r8kIP9tK/nShH/JbU4gT27nFpjxMF571Hz1nXLN2nB//+nH+6XX2sxq4KXiK782zME6pvTmkSUHF
t2WA04uzIUHkV8vup1fBLcPWCskwTCK+X3VNPLjKVSmE9T7LJnvdCWSg9r/wSv3ZRogv5V8Xef/A
OnRdfX+o4yIeok+kb0rAHC/r6h20XkrGjn9943621v58tXdlTtBGvm4srjZKZMvMEGcMbvHXl/jJ
B4JPtY/DEibVGOy9w6Q8rp1oYCop2tEZIGbATl/FwmyZ1mt9Z6m2VRrNNP/rq/7kg4GugCIDtr94
bt9Ti3uEkThthx2idQ3OMICN4c1fX+FnmxBsD3AQQ9sCXt/7+DUt3MmZYxwhw8vygiIR3hVtLjpk
x4Jp88vi+qe38U9X2z/wn4rrnolEcDTlAE6gQHLb6ybS5cadazaPhW5+tQx/HIDDiA4AE+pFiNqi
H3yiNiSj0CmA3DfMtkNQdbdRuQ93wovtsBVI2EGKa/KZV/oQV/1rV8rb6e7XMN9Pnji8C5iJenjc
gKq+e+JgIxVHVin4DTBzYKwpU9Ie3PDTX3+TP6C2+KiQpIArse+KP2y4xgL7Q+RaWlDYOqwIyQ2Q
P0L1ETGbmZN8crzxF4vzpx9rN/wCIxQ5We+1ggYwMZJiSFKwZr1sSf2h9tCA0uUXuN3PngEYirmo
OEDf+YHpvq1BKMZapkXnr3eeSV+XjQe/qBZ/dg3IiFAJ75lZPxBQfDP7Ub24SdHVXiaRBJhEX/76
2/nZwv/zFfbK408Ln6lmdSfYIxU99basJ8v9oKKDq6LKlYB7Vow1fvGZfiOsvSuaPAgT9ggVNE0/
rH2mFzECHcCx9bAd+IV7XGE1YmQmvr6AG1DMV+3L/8iy7GcfFSkWuxIY3Roc2r7/qLqPktVsWwKh
UgKJjc6HR+8DcnWRk4DefSo9mBbAeOT8S4vG99UpJo4e/E2Q37Obw/1QfSNZfUTfDq+0+QDo6eBC
3QOvqeNumbjlSwlTOFgTu/9LBPvdRd8XB1bNgd8QXNSAxAskE/zAplidXzzc7wvg36+yE6RAkMZ4
/t09Tfxla8RI9wK4rkw1H3cGC6wCqr9epT9AV7jOrvvF9APjD1gFvNuf3VrHjrROjCnXziKpwTXc
NUrexR9wwX++LP+Hvo23v69D/c//wr9fRlhVcsqmd//85xV/UaMev03/tf/Zv3/t+z/65414Gx4m
9fY2XT2L97/53R/i9f+4fvE8PX/3j3KY+LTemTe13r9p002/XQTvdP/N/+kP/+Ptt1d5XMXbP/72
Mpph2l8NRtfD3/740en1H3/bh+H/+eeX/+Nn1889/ix7Vl+fX0f9/i/envX0j7+RMP17gA0cEAfQ
YpQa+3Ft3/71I6ACCUIyYKKMwhrb8TCqieGK/t/hir03ZhgmwXZyH+3o0fzxI2BZsYtiEiJrUPS9
v/3rrX33Hf33d/Yfg+lvRz5Men9hPLr/vaUAR9r1VcCn0Ebsr/i+QrV93234LZKzSy/M6P0Mwz4k
YK2g5j5A1jXvphmnP92eP97Dn6/5O9Dyw0XR+4FNvXNS3lcoU1Qj+20LSe4k/JUk6YVtJ3OofaiZ
tyZLXHVIhytiZdGZyalSzCNtd0Y87mFLFDJeEzTgcd5u955+0c7dlLTVIM05NEnuiquAn0NZVw6i
OjIxm2OkIYoerhb/1s7t88ptVkudLd18WOKk1Gl9jyLxPNPkOQ1a+AQD96Z6KQx6fn++ZQvqp2gs
kNZURXtYSz2I07rJUob8gpIw35o5G52k2LSuuCcKtpET7EIzrLXjuLmVnOEHqpzLDhFQQYIeG1/5
0QX9kckp96XMh1qeOqszhVA2izk/rItBPiL55k1n8EIhAFkyGzgHj103HBQA5nyg8TVNbzAgOq7k
BFPzbIOLRrA+Y8SaIzenEKrNjA/jaoUMt9nmbfepmftMR7dtDGtNNh+E7895FHc3ejgk8kmhyu77
JO+VUwY8PFHZHjGxfpwF+xCK4ZInGiRq/shlehhrtJYrrNPr+Jy0YVlTUTQ1TK+SLR9SUcw0Oqej
yhZQvQOEGyqBnAe8zDp8aQJxtwzBI7HiIvRikk0eeWVL/21rZRG56/M0g5A1EHvl9ZLdYeW01arV
yZPRN9W6KQZUW+n3fV6PPBeMYpwSq6LuPSyKNW9Zj3ULx4i5O1mwHt3wdfG2Q2K6HEqUgx4h2OYG
C8NkqSNKu91N6/ZZuI9wQTtBW5rx6NO04k1tiGvEIlq+TtvrTlIXbL5PbfRMt/hgxw6c8WOa3gEV
yrioXLN8cQ3La7jq1EPmMlDZ4jsQvJ83/U1s7BxpRAo68n7s42xetwz7auZzOJEEcU78AO3GdPD0
dnL9G5S7GTWiHJFDyXExVi8nj16yVZ+k+ty3MIGzbgYC7XFSX6miUCGFj1uM4DgH07ulXe7csL8M
xpkUXqK3zJn1QTjqChl1dzqRZxO1dZaO8l5P6ReCwfHo1+Xgx9d1K0/jwiuY2Z7iJLjhi71JHbyv
OCqbVhQh6LuQXl2gQMi7lN4G83a/0fie2QmhZ1Omw7CY2ugUIiYtof0z4Ria6qxGpF/tR8+zF1U1
bwo5IcDAj78GW3+74J364XjSo/eCkMWT8NyzrJODXsfLMQyuAw42mtLfkC/40Vv1U+BA+x5Et7ZG
sF7bXkRM3Svn3E33vbteRat/0TgYnm5izCeEzGZIsirpDO4VVOqgn88Jr1SSvGpJLonrv4Sjcxlv
tOhTEAJsn8dWlT0NERcah9h20stl60wmkmem+sMyd5Uw6tqmyQHc/YMVfdGz6yChZbO0XzyvQ5jk
q8P8QtrhuPrkIqT9G6yycmiEnwFnXm8hHizvFubAZSr0HaInb9c2qWTtX7UtpgV/vcN+X1v8vqnv
7pxgPECrA8/X7+s1g7acGN+hvzFboG2o2hNY679U9r0zS8R1oNPfw4EAU+5BT+95hZNKDUJ0xj20
B7UFvdzNyHcvOla87EIvp2igLBwych62869DP74v8X+/OsphGKkAW9lNoL//lIqaaWbw9ilcf8QK
/YqIst/v4/8vaVAHAHv7f9c0FxAar5uenr+vg/Y/+r2sSZy/ozLfU6H2Ixx8Dnw5v1c1Ufp3fBco
a39TYkYoVP5d1QQ+foRSdz/29zTI/Ud/VDV++neYv2Oau6sFdy6H+7+par5vGyLoNPalCQoKpNQY
lr9PzqIcxJguofI4S1fB+gnCir4XabkFS52jmjfln27OTyoaD2OI7+qo/ZLgyrgYYiHwA3y59+Do
SoZWiChAPLFSA3zc8DsHNMDdfboMOvOFRt5p1AXkepk2c2x9ZU9xDC5hM0pyhMOduEDf0b12wiOI
J5295SACAuJEI93T1AGizObI4BFuWvVNIjsFpxDygIFfdsHbPHe6hwdXTw7G9AGiJ9cY6aWaAb3q
F6mqfvE/ymSFV+CI6MXbeBmGDns2h8VFWg/BEw3S+sWVKTk3c6JgzKWDVuIFSX0z9K6LwgH2ltns
wPV0RNg9OBcH03XX8chWm6Ej9T4J3gRvLgeEpi2CXx2vH0/eAi2uXGLV5RFzmnIDpeKuZ7GfrXAA
y/tksihqTFsxPusTMoyTpySy3+ASpkzG504cHYSTTUXrU2cojHHY49wuc6Xi5Trtxl4A65QvukdI
vYo7sOkWdgNTyjh3d+JvTlx5Z7BMs4SARLHYZbsiFH2OM7bIaYVsgoGXhIEzDn3yomV/g9FrMdFY
F2A9DA+kS+EYJ9Y2T2RwpDy89VNRaufJcgzHAYAmSKW66URcCRGKfHK7OQe//D5S7eM2rOFNxAAL
yL5WmUeutTPdY8KYx15bOQsn2bx5Oo+H7YvFG+5Q4pkWVanWM/08eB7kWSohVcL4VSh8ZEhvSF8b
+otldCLcm3iS5SLRDQfnpLlt07AcPEC+FCdk759MGJY9747NuLOO3PazTLszi2hwhlj0NSTYoZsQ
H8EIEE0nmim7VarDPDkdbkjcNydfhzXuGpZLbeMlBwml5L66q50lSwW/F5TRPKxBH5TLCyYeODtT
MD0meHaxQOU+nJpz30cgcLSIvKHXvHtpVlBfOnzBU9PBUlcT3543BDJfgppUeHwu+diACNX09kSj
HkPY1NmWo6umBbmZzQ1FTHEmvfZIPA7KSbs13ouzSCSoKR7nZloQ49M88/mOTBHJW+tXjafNqYm/
BGaDCavGETV2yhT9utNxvA7kpKBfWSUaG6BQifDFtxrujyh9Ng8UeRecqY+BtM0LG2LkoHJY/Diy
IRep8syBhOBMobjh/oUNDWhJPs2c1U9KP0nnQ0MmATgZxCOUVuGVVcFDZL31yQ/DpcIyPPGdvrOO
+lCHkTyFNZ+uEw+PpcBTjHI9HS6i1QOv2adXU3gfIm+8itXUVLSL0oe520wWAfvFZC7h6lbgJ6Vo
LRhiQYtqEjnxEqyKiN9JF7XmNl8AgMsFxNF54AxDzmPTILVa9kfVuO63eGDi2DRNZZzYHNnWpufE
0LNK1rCIMe4PW/YhmvVsMpSaZ2Nw2jI/FoVjENykYILQhqn52rQrzK8Qz57XaeudnA4Up3WYHmst
oyuEQi+lP5CLbsB+FAfpfUjo/C0ZnTf4z9us6SVG/xRBsx2C01uk7cJ5vPB8k28mvZ60wn8MC+Cl
Rj/JFMspqNcc63IulqYXeTf03zrAz9AbvPgUks0tTUABm8cYEe/TPQ3cswu48ahFcoO06KBCisMn
RC6Xfi3Ca2Qxf+nZVd2tC5qf+awtf3ANbu5eOnrMSmzdsDY0Q9nrMIC/anIGylcuqceAxE6fnWXY
LnmPHnDoRYgcigS/vToXnS8vRjWcLe/eCJPQ8TKYw19tEDMf+NwGh3RuM5k6n6NI0osgGYdT7wrs
FwPakE1/AZsE3Q2NJwKb8d17mlzVPbRHwRiqLBr7qWw2MGjYAKIbkZcTG7tiCVOVr7Bq4k3XZJO/
1RWC+MqR8AL1ILwKItZXGxTcuWPIBwn35BzRLkM+OZA14o4cdXrbO4x9GDx+9tX2JOD6VQxTayrZ
qyHTa/jkcPMpGtCVxZ0oUtJcgF57EtKCNeSwggQtvyBDBDjU6M/Y0D6vBKNyr2lfOg9ofEivGxgo
ZP46I4CkbWHensTX1tJ7v1/XowlAzhtIdMuYGnar2+RRcP2pRwdyGYfqbnGeYrwtu3pIOZ/EDBB8
PS9OXNXjXMJU8ArKv9yj9ZVTg4/ZzPhChMFIzB9JKWZWTpPDoadmNNv6KL6iy9Bd9D2Rn4U/+zwT
pilDbKy1DDq0+fGj4qEt/G71vyzEjTJnDE+RDNvc0fNT6tYDXH/6FRtl7WRgRYx3uOxHEV2oQJMb
QXYtce801y4T96GLZTeco+mbThf9EeHnkPzwaL1eYm+Ez4cdqnlBUNgoUaePmuDAlNewbrjd1qbA
yqo/jKn/IU7b5qRFCHeQsNUFEpTpRw+6nRVHQci9e2FJVfvdZ2bJRbQMpdtImVl3CxErb+Zziw3/
oLEVYOv3kg9k0u7tmo7kYgzp5abcKgmaMKtJrctgWmG767W5aqcn6dStlwUwdK1YHZ/mKCrFgjOG
1nGbj6mFAzXfbJDTDVv72OrjULM542MIG92WTRXimHLQvtKC8brNQqcxuUv7NkNDXiVCfOpSz14O
TXfv42jNoJqiebqpOEcn+LUV8otJbSHnFfRUhjyzWgcXODlAFafqeoAzJAKFblbiN4UYcFeVRd/b
NSBVCgtHi3FIde6lA4IBYrOdEvBwGgqu+xLeTDV4knXr3kk59rB6I/MeCv5hHWBqL+zNCNkdnUOQ
GhsUEuMaWnTIlOdMdaYY1excutiaQXVxc7IM3j115HBZW3B+6TQ1ha6j4ahiPOWmB4S0dfhT6cut
is14uaUMu1OvsnHzVixNRKwIvduiBCUdE15OHXnoRXPTNDiVoy29aSNaELsEBdHRcMawaTsinrXy
CInKzkLNyyK8ljmD8fx5tRMppj0AYg7WShB2dLztxNtAZGvPTTF35KMITVOkc3Q5MGRVwe+/7Ljz
TUbNDVxQHwcOPwKSYuo6UoOEG+hkcmcmaCfHSZRI+DkNnWDVyNwnbdI+q+GtBkvYejr4zvrNBS8z
aBVAuqE7sKDuygixl4GJBMix3JaJx9jB18mUdTIFTW5r80BDek+WyyiElTVx3WtojWg2Rny8QDht
zrYFakR3yliPb7lfvGxh7UG5TneE8B+9/hJgwOlG5IuI58fYCpMRvNtp9R4wz8amTuYw62d2T12u
MpFq3eVkdr82M5tfNgW262Yv5hUx7+sI3wzJ2LM7DGO2jOqjHvkRjMJi7jsgSso2b40TTgfOeHwM
g6YuotWwTKrmleBcv9+YvNPAdfOgtXGpUbIBNoFVEA6qOI6xVzygvIVQvTY627DnYNBdLb75sM1D
ffCBK7U3I7mNm3hCiemlIAsMV1MnT9sw4Hycnp32sRbaLyNWw7aJIIloanMYBVKY3ManUZpH5U9u
ZpZGHFTqvBLWv9kmOYSYIipAQz7mDLDOsuarkiArs/Q4UV8eIaCboUnBUwUC9XHi3CmclAWHBnTp
o6Y+WN/e0uSzK9mHpCYX3oiYFWPO/aoKvawVajbAXtHearj0Cw8Teclnhd2B91cNSt64275543RW
bosFSFu/6qflcrYqC7rgIdjc2z7cLudlXHKR4hRL+uWkVHQxWVpXBHDGXRv7VSqjl3R1PzHdwU/G
IiDP5XHZ16sqeTx3fl5P682gMChdXTixNeySSOtfB5t5pp4sVUOQiivCk013Dy/XnAWWkZzV5zQE
edjbpvtoYVW4Qsrsw6e3nos5XftrOTnjCcgz+qL01WWGPAUhsMSQ1yDLBq245W6yHJtoq6xWJRl1
aXwX3d16qcaYH4FthsU2EpI5tLsNKM7JGKqGV9OwMQ+nuTmxqDuRNt3ymbqY1S90LGF7JjOk9WxH
Ha20AqkIRaAI0EMg+0N6b1PT1yDAuQidAjz+SW+0O7jbaAop6IXuoOmHpZcrkst0s/UdN6M6wGAs
rnRIzDGOmqOnU3aYNu/YrutNu0w822QfHMNx/Njv/V00RCxr9QBnCsAshy7wvjLdH1OKNirskypG
V7KFG8RMMZ4fO1cDcdxShymcPcKeZ/PQleigruY5ElmocfAGvScypiKaYVJxXAIOzXg8yPs59dkV
ET0QWe7Kj7zxZW7D9R4hWo80coOTF5G3pJmuQgKn03g5pBwMyti8urVwbzsTjpls149bo7+qBC2B
7yP+pvXJDaQ42dAET/CRgPhdIEw+igdUXYGFunilA80sMO6L1Q3t2Yer3S3sg7YbOsxbibaIAcNL
/WMwU3/MlPbPA437fMa11458GePxOmGipK2qC4myRbQG9qthZ/aX9kvasfHKmto++TWGKx0j8yMa
7gBFxC6+5aH5hgOpfqxH6t6H82ChIxBdnqaJvYanPyBqhUR6YLy1d8lqH5jwEJm6XCU3+dAxWY50
wlnoBqRgq5GVlk1wGPm6nmAvou505HloULwF+CaMtnuAJMcNSGjczgdLnANLgiUfe5bPIvo6UZrP
Bsorkn6UTQSkARVHSaE8V7DgywJ3g8Sk3oqF6pdp0ZdLnfYVW5Porg58fts12wnOX8UMnmveLbbJ
JfQ2uZUOZiJOWhGoDQ5To7ycJvAbSxJ+36X8o1ivJdZADp9pe1omFy6KWHEkEbaKOS4UYBI0uKZo
W7Jl1JkyIpsPG3ct4F1fyMyBaOMwEW/39eWntbW6cmrlnFBNVKiOcDADOPeHk+qJKDsxO4AImb4S
qbnysH0k1stT366lpNvngC8mj/S8e5ZkKTPnuB4LyiFe6S05pIRHJyaDC9c65TTABIA2UZsFIAyD
66KyVbjHqU7h+UtnkQ3jpHJwEvpTYFo/V/P21Kk5E84sK1HHORMMdLAuaFDe6+G1rdVDKJdDLP0v
ocUZHfZoiZxOXcIf/GFJ4Kzk306sO0+2QiBCPranTt8ksj7Wjbgg7mtQ85u16R77pUHWVTh7+ZZ4
R6ddbd63admN4iaNvhKuqz4OD2Zld0vQv/TLF5GkQ6769EBrcdsCDz+A17sWWEMVEISnJNYAwzeG
jCUPxy/zAqTOpxR9oI88RsVz69T3kHdAy9diXyJRmBEeq8ugZ8hI9W3V6uTb1Kxl2sbxMWqm88qN
PYamR0svbsZpOHQmMg8DtSU0azYzSYCKeutPQ9RfOCFqSSblZyW8tKwZBm0CIr6c20ghZCT47MfQ
xPgjbI/5pM9qUJhyTTDTdpLbLfSeIYfKPfQmmHBA0USgqnhkHpmgR1FjNiKlHOkOBImLQ+tUeCsD
iuzgqjEp/OudfsnXGveRJ6342kI/doBsPcinwLaPrjd9QBl7RD2LIz2iZuUH60HoRgXSGzBIqB9S
aPGcvO7irgT8BNzMRA7qX39CFR7j6YHe+MhTezva7ateLYZA834etk1zaEJ5maBwzkyw0ZPVS5oZ
x3xtN4ZUcqRAVzP+X5mOyVXnvWwAaCpkgEKei9S8MGkJwpg81z9MOh2ABtg8CMZbTJi+gNoPl86F
XbduvZ3W2IeDhdvVeGr1mhuBua9qy4knWZpapCxhj2hYvT+Pg3MTNmI64/QECCjYJwwc1NFOES1D
B3rVodmj2YWftYuEzI2iqJFd5CCLLOWfaLqFT1au7Jji2M/6xWmTksQ2vQhneU7UuhWrFijFt/6w
9oDw5dx8sJQ++2m3nZwFnCdqXf5xcYYl9wL2FJppKHEz59eg6Swr18E6H8d0DEEFYUv3RUaYVIku
hS8YRoKsGD0eHehC1aFfFpCogs6rCKSgH1e5fnJ11D93dJTfjJqcXGEQDgSxTaErT9Phkyf0zDPw
3OFKjj7i0Wkkyl+WRt/kmnhXiwOWdjYsWwxUowZIRUakT/iEL6jvIVPDrjWFbw0JJj9TadgWUU+H
Uw3z0LvRbH2Tc1pfN+kwnseFkdfRJU2liJA3caC7l6GNoLfyPDzhRV0HKsD0maJCUYFpzpOzUpvN
QaBRD9XA6aKQniHhCkpdLyHCUsXSHHjH6WfKwF1Rdd9faR+FCY1He+S10l/rrmFXsQDEipmhY6Ky
hmPLAgRiXqMyEjysPK2uuDTYo0Ye8GMTOuoCer3hsYk5O0UDd59gXzFdC2wZl9bn3atXDzC/G+1M
M8l1+lC7jnPrqYS96R44r4iSfgcjx7FokJdwCz1mf2A6tkfNRr9AyI6CUtVHTGAT++II4p3Mw8EF
aGzb+QuzZnbLfsWGXNv6euYG0KyjIA+3wBCMDfp706MB5japMwHZisi6xMpvW+cN9ypuh9ct6Pkz
QfLKV2FDbGktev/MFTp5AulJl9YLtnK0LPwoJbDbrAvc9S10xQIADCYHzO4COCSVNdeqSZejDxvY
E1FIUETU6XYX6lq9aBvzU6Br95vadHpKZATqoQh1Qd3aOw1eTA9eH6YnxdvmgYQarmQw0EHDHMmu
AsaSzuhdaXv0uUuQaE3dPncmaCX5PPl3UH8iyK9LorrY9qedrgu4TwhCQuzHFmHwZiAbrAlB5cQF
zt7FIvk4XdwPHMqnJQsc2d3Eztzfwc6qu+3Y8M3GI5TXRLdr5rYcI+zIbGe8HnBB1Jk4Qaf11FvF
DmPgsNIk/nbtpvVSiHjzsG1KC/yvo04e1Y16iAAW30bJGD84cAh8VIFHihEuZwUL2/qYSiZ53th+
9PJhsN2tHK3/HO7OsI5doyFDXTC9QfOmzism/gU2UWyKyqSfdLgBvglp6z0kdTLe94KhsYf6VlRU
07ZoJeV4grrmjDwlc+hdjiAbTh3c6nCuL0Nk7RzdgXJwSOCkWwyNR88mmBwn64yLKY2up9Zm05Sq
gijg4zE+jHdaxbyUlC2pU4yONWFpKR5SGIC597Lf3CszWd5fq863rIrXkV4uAlTQiii5Vk7YceT5
UG7hpJfuQs3OJM+exWotXBbHDXYtuiKbSZNTxxx+WNxoUIArqbqw4HGnWevOsAxJplee1BPcJP32
I/W0+AC7fzgRQg0YP0kC0L8JTSHI/AAwESAljEZEvQ+qxyN2RcRsTrJAseihGl2Dq4TWw5l2L+6k
6KGdFOYVFD+9hwUghgzwbv0khyU92hDGpnSx6YcxUiCk1EJ+7hyIauMeFHzoZ7OxnjDA3sbx4K5h
mA9sQrMlVnMlkz68ohJLJHN8iTiw2HSFa72nCaOgrG+5t29PFLggx/KhdgcpoyPuEmBFQ1SOva5w
gLeXicBGOqtag/+C735jm71WY4BWSy82OmrX7W8Sbslxjv3mvGweodnaWO9cG0hKijTZEAJqewBF
OBA7UhkdWvhkJU297l2hj2lx37W3UyMAkkCi+2hCApbw4NDn0VBMe1xvxQho8gd5NJ1QQemEUouK
GMiHPzWO0A/otL1sCLwJRrCY6ddWrF8GnTawqODW3jACjs2QKNfkUlJzZ/rwiG5A4NQiIByEGt/w
PrMAsIKpkMjHyaEPvUo3tGJmeuPoH+756L0mCEK4IkuDB8JynL+MIu0Isa1DcDmDfzPknajBvww8
hAO6k8nTuB7elnhZumyCE0DZOsR8swCU4XPk+bLY2hhjEuzp5eCEpHB6Ze68Gc8OOFfjGYdpWgDG
n++cbcK0KTA9Qffkhs25b1TYZwn4SVfDnKKIgq8AXTNDa2A4KXxh7uJQiCmD+mV2c428tCZLF5uc
uJL+p8BbTJQJlzf6gP4oanIVrxvkaEnTf0bkcRPldsSo8UCwvw05GM8w7h09hN/kYvH9BTt5iuqQ
mgiS6dnTn7smDm/UuKSv9dyIJAu3BdtZi5L0gLCTKFsl60/p2Ik3zevEz8SUzpgpIB0lBYszbF+D
/8veee3IjaRt+lb2AoYDenOamUxvypekE0KWDNqgCbqr/x/W7GKnSrMS5nyBRqOhlkpMJhkR32vd
eVhbkUfrVm225Q7qackCCJJhF8F/8ghQ5AqzV1qfYhO0Gi5If8B2TElX0FbfYUoSbNNuKs9dWVlf
dGPS7/Ssj7dFbTuvnBxjcM9s3k0TFcZOPTkPlq+MHwVawJCmYQoNLNmdfRcCE96VcrPGsoZHi5Ee
82vBgTyRclzrsdveNZb7oCWpsS2tkSqR1PwJV5NmcCGyYpSyvYnvqI6ydTpbxrOXkyy41sfAq7dR
ruTZiAihRCDWWEzwLJOPXZJMv5yKNMPIKZ/qATA7hWL+YZt1vh4tZ/xpKyvfpICcX4TJLtuP/RBm
FtgAt6EIUPGU8y0vIB5zo/RDqBLaGVz0jU8wEIieGxI3V2mkM1xjsEjPMvbFz6Ruu9vEq4uFVFbz
yiibdBunVbMROWqbNk/sz70z9kfTlozijv29L7y1VzjF3nfqCkldHx9dTys3eWv0x0b38+PQAaN5
jRefiy4ZjnDlyO6yyX+tm16FpVPbd5Y3accs84p72mrnbm0X2nRtxqALmbLLdW3P0zGe3WktppGN
WHVNOZFMaJbf40wWodLq/uQBJ2+lKfJdXlpMgLIXod9O+qtdFArOKTjUYnDORhwrxXuhuQgMY//U
5IwU/TyVl4b8Y1DQXJy1MXaIFa3Hxypjo1njGZb3HDSetcGso41Jb98518bqE2GU8oDgprBWlV1a
q7yI+lU8KzjIUkuri7S8YtUzN/9IuyR7dFylPo1m7ZDjJdXEYTiKGW7NYQbAihk5n0bT5eSnGrHH
uZZuvLh7KPOhuad5xDjVY2QfRmPCRJkEzqlECHUmdxcK03GiDKC2GC+ZXqLTo24tbDIVf9OJ4Nuj
dRx0hIcjqeFeJ7LVNERI4BOTWKh0LvowsQr/yClMPox9Rv+8Gla5a6OQE3zRnbzQI6jCwO69l96I
nbXWcn4aMo58hRvJ+0bW0F7uRGi0VxuPk1EkB6cruoc2lp67Gt1Z3oiwFSzSaOqiSlkiVNkgD05q
569tl1DWiD6Ja3N+tBo4gyNreUHj3pwMzUqe7VwNmCxjDXuRSm7Quvqy20yVvXK8uD9gMhm+eaqU
T2rq5Ne4uky+3V2i2crv5kD0n5tuyn92FavuqvEtYCEE3TMzsJ70n0TrlzOEaMBaYiTTa1KqX4kz
qWuUz3qoGwGZFw2Zok6BUxbPMKXNeaHdRqxh933uGNOqy4p0nypOqGyWWXRvDh4F1rpiCElL48wr
025mX/dWWMzr9RS49sFSnYWpMc75LtrRHy9VEH/WOm+60PEqLo3biIOeNBgHOqtZs2gqTkm2OvlD
o9058H6bpAc0jPMWoZ7mjfdSRP2LBtVyj2xtOjAu2+uyaIN9TIzoi8P7C8TXFMYzBEE6rZPENY5Z
DInplkuGxrnSrVVdI8KxS2AZF9/sXPnBPlGG/6B77dzsNN3Mbskc9JcineYvXaGms8jm4rPjR78Q
4LnoKF1zkySlduMU6FyNSEOekDXFVSsnf9UZFocF3U1Cw+uqM+5t6nrhNmhfKuJQYB6AY8/IufBz
B1ZZJvs5Mr2tK1RxH0XauBvigqnbKM1Xd668q5G34uTqUb5vhwwuvSMKC6a/U09tqe5nUkweaann
yRp7YnTAk1ifMrEuW9v8FMDY3mohhy+xg5LSnuqaEz1Cy28Taz7qU/OASKZf4xZpGHP7HGtbHXxH
WOL88sbsLk715jxaU3RrnbEewslx872MKzrzeOSDPROoba0K38/vCZ5PBDGN2LmLuRcvGkAW6N0i
Twia7Kol7UtKddya5gjva6pGUrM5VYVRU/vxJjKq8WwZNPsUEHZwsrm8TVaVrduiKTbSHYJV68Fu
D5rtHvgtHvLGIG9WaSNs6ghG1zDRA1UopTn4+BcxV/a+Mi1Cyqy++1Xahr0l+4XVpGoRA+doya1I
RCsvieW+KIW4qX6kxVsU7SYy85iWO6j/HPXPzUJYIvZa3SIeNkzlQdewgrWF2W3TDqV8WE5wNaKS
1aFPqlIee7djxbZb1Fg8Wt2Pzu9rsmUx556kDVDYy8o4gEypTRDD7c9B1qw5C+gcl5V3lJxatt3Y
xIcpmNXZ7qPUXdXK6cPK6uwQjbL+ibBR82A1sbHOcMRurHTOXpwsnZ8m12nPbUKEzLqj1/iUqrK4
n3Ib6IRuXAjKtgg7CXsvoKXWvudrT129r+w6ZNIcTz6k8o6kdgucniNOr/vmyo04cmZ5s5ykRic+
VT3sUl1yuUXPYRUiPd6UqhpehTlyoBoCfW3FA7So0MsfVuqSITR5xXcWCjNYz7ONIKYt9B+pMyAm
8+yZsJ0Wl5pFusgqzz1CNuXkC55ROyp4sQzUAomtjWuyaeLnnnKAT+ks1NZvEEFMY5b+SmuTvtem
5dlkuG2ZXIP6PpNWtmtYc7dl7cgXvUVCM4gGAbpsXRvpjJbpz2k5w8qaZTp9HbWxOfMzorXrRsuR
iiqKnxz50G14cfM9N5z5UbRolOjXGX9IC+je8FL9Ww4U+RCIVK6bGZlv3FXaq1AsuDlFxDds8/1p
pM2AgnTLvWYFvhpFJsfPyYnMYt2K0bTXfdpX91rVQObp+DV4ohOPO4yux11pnj4f3XnqvhmaPz/E
mu9ulTVCW8Qd9ytoaJlh1HCw4lkqzKeBUwycVzhATpOllYDzuP1os2NozUY1SL1TrRofMO25i/Qj
5UNBom9mUVvrfrTc6TQkKTlUREHFQM0VAag2323Ccc5Uj6YQNtDL0Dr3vuZZYUvv7rNmdu6zLbps
189yWtOT1WFZll3jggxE7dGWTfld2T3BeWYhX0pzzljv6+C5oWTqhxaNr33EhJprs7sjMWpex2ps
TxzD0HlpLe4EF3kcWqkyedAzRwsJA0Ij5wlzZQUTj17hO5+gJOMzgofqwcjnYqWR5rRXYixmgPsx
uIcz0O6rRohw8KYEEqTKH/Su/kKY0rSZZk5fXsy0xWsarKsIso8sI3FOZ8N7rOy4p7pIX+DhVrrN
2kY/d0kpqtla+ZB+ilv3aAxVc+Fsnp4dqbmfeykxg2Wd+Ol1cOwL8NMdptGbHtPG0Lq90xkmom7H
Q+YXyKK85XmUa2sPZ/FeiK66Bp2Yv9ZFIp6dTho31rZy5ql2jW/4MYPvTu6336CNpsPcey7BDwOy
cfI8PtG4VO4yVUaPbjfPyQmZ++e2yp0ttgLz4vXuxKGi69RdwQ7+WmRO94AINEPswaTrBOYWkWV1
M5OcNjUQjQPVodV34rryozdOddiaA1xS1lvbfqo6rCrcvvVSDOOgskmcWxCoHrDARiQl+LWg8d2n
2W7chyLKxmYFqVaNoSEZeDVh8LI5E1DHHAT5LY3yFkF2U5FS47vtk5uxUG0U06RgFJqnYjWOjdZd
SoT3+jaLuvhkeIgj0CBoEZ4MLQX1L+NkPzVjq13LhCWpn/CmVGnlXfQkU2prN3H2SbOj7BwhH7ov
agWVKnLQ8kDTg3qlVYXx5FJJOazwN8FhygijAtNgaCkvftQj5Yed2dhHmMP2OQJJPokZzZtd590n
0JYMilOhMLJQX2xKnJbrFs3royUyAxUTopxRNePaqz2xq4fi0Te7m+lo0UkNwgpHP5oxMejFq5wd
pMBdteiBARva1CS0IWZCm/su2yCSkl9VWivMBJMPqxqb6b7RHUK+R0HOdZnkUACV+ZQ7drKGLpk3
EZVcm5G56mZ0mjiUetufJsGPnhJM8gq0fp20XrSevaQF3PBa3nAptPEp5jB8kgb8cNFa5rMdSHud
+1pxh+s3OisZVI9T7RQ/qh7hNIqinqgwx+gATspI4bqhJwYgwYaimWP9i9UH6lY00XSKDR9inrKh
+9SwFbG+Qv+StkN/tu1ivK8npd/8GK1N22hoX4OuvKubMX210rjjtKKSc1AW4jZwNOCxNICTzCbX
VlStQUJZXQtBqIuQAdkPy8zxbgGSvE06mfFTrdT0KiWw1IQH99zHctqmtev/yIWTfqby1vw5lD4j
DRzP2p2tktnHprw9R7e8yolbuVpT631xm3yC2XW+wg0X2aJCDfCGIWrd+6mXPJPLMmtgVEaBUwz9
zeS0qBvxAx9kH0ef9SDN72PLH3eyScWn2c2KTQm++S2urWqrZ3Z3AoD09hzsUNRCt0xX6ff6alIR
WUDGD2QRYWK2xecCYcpTi0vfAEL8NlWWPDIDz2thpdGdRmctG5dB/Du60LnNbX81JGN6GoDqvw99
Hodj1mD6sh0nQNWkBMs6zHsWzlbKjKxYXr4VjeXwO0wDGrcaTmhjQQYMONIfU4GgL6vVqR2cblUg
ev6OCK09ZSrN8OmofluyGD8GLu8gO6mv1yvAjuSrj+F5lwQzG1frV1vwnu7om7O7ZnnVLgEv5qVF
CrsuO6j9zB2tw4By9UuCcvJnALP/TDSNley0InCOuh+DMgR1NqxlF3l8Ci0rnqeaXyzEIF5gboM9
Ek97M3n8rUQe+NcoGMbdnDfVpfErsBJoFo0/DQ5rx6SLOYVzkGN8NdqsgU4v5y5k8vAejTr9iRsJ
cNIajK+tGdgvqHq6/agMax27InkyRMX0PrbOkQUGHKSuEvsqZNxzWcoe77zKc38gW6+KVafpDzWr
9atMtORseNGR1Z/IpcKMbgINwC/Nr/216IyErlrdUto+izVYaGOcuwlxep/8EE5p7y00n4s/KwJp
Dcq9kcZy7fAecWAO3PGIHjdg9s16Kg6WaQpAZDo6Td1/jwIzeo4Tp3SAeboa4s+vfzQ2ti4n0fmR
I8UYjj4ZD3M+gnGYfr/G6tfc/mEViTHFthlwt+I8TB13Ontk7DmORXFSXRKHqwfmN92t9c994Uz7
vsKuNSszfZXxMH6qOqJNVo1O4up5NJU8DNOUhkMnxtANCgspoR1svBp9EmpbAKQagNTgQBU67KIC
r6S0vlmcqM4lzReHVFRDvPpHmtVQp3oS71UUNPtCWt2vdG6NBzROrKEFSMWqkFr5k4O3IhTSiFEZ
RnOo6hEpnmq0XZnE7aEVwOOyJbkgUvNPVtWDloz1maxlhA0DYZtol8qFVPcNqz50dpE/KfD7PMz8
aTEilCgai86W7bpuDHx/Eeels+4onJCZZp+h8Rijs2w45vFU7tMOVCBtsJGvfG8UrzOkV7Aqlsic
Phm1s4mdlAFm63dCfcOj4Dw6HQGZbZtREG7bcQPdkWSb0SJ3AVmKOuNKdFd+r/Dal7w/bReLR3qr
P7l5a667JjePXqAnx0o07fM4JyMazsK+jxFLIBu2q42nd+M2TSHh/2F1feClNgKhFo3+2qq1YCvx
D29JkhEYC+/TLDWe2cIGZE2LzhF5FhXgXjaFQ+v6m06ru+9xHFH0AIGTolMuaF+PS55BzzObL3Ex
UFeISniLmdvaqGmR3/yDoL94hNVwdynHoF2aJF2Yt621/kfXJq6fWHmyH2NL3aUR8hvNnbKQWK9h
Jxg/dgoV8f93WOFKfzONW1ii/t8Oq8fFzf2/0ID//PrOOL78qX9ZrLBo/ZPYj/9gscKL+k82btwI
OGApN9IxI/1v47jl/5MBnAgP3rBAZ40gVuD/WKxwXxH/TDaJQ4cdpSzBf2Oxsj6Ek/h0wvMs02IA
yOmahDm+d985meHGMzLLu9F2x5XTAA7WkTeHY9WSS2qBElXtxSxNPWw95BYSTlZ347WZ5wtTQH/w
kDJfjE53zYZRbE2f0CIBTDwgECIC98anopOBruvdkPP/uzH+pclOXRIWEKsZOexKd18FIqOIWXY7
pEO9pLtC9tlR7++iwEtgVY1xrwVzcUms6799Wf/B8fUxD3/5+PjKMOLr0GMe8+L7j99Qb+sF0Gl3
QFjlQRnNtMKm1K1Rabnb6VL1Dej4rNmrJBPGsTXQ+pYjeWpT13y2lH+0UpOBVb/FAzZoXbqLmFeM
f/GBfkxW5yrxSmCrY9MmJZkcgvdX2bE/drYH5ZtVIl0QdTLl0OMgLhvSY1kz+FQAvayVhMtjF9ED
4LCsn37NeqKFyTB/ZcNo9qjxzVWPOvj455v4Fnb0f3MA6KMweXBI0eEeLv+xmAjfRaiIseVk3VZ3
FK9N19zpq9Abh28GHSUUO8GscrqJcQFHZ0wM440g2lMQGZQrzHjqiHJYe9hPkSO65nUyK7HLxbZP
q/Y8Sxk/ybFb7Lg/Ebn0bFDjLzcvxg2PNM186VjsArwcsPn1SYsWNcs3u2t9nAM6GHiVyYfGGVs0
+oWxJj0KT5kDItqoGG3T5NU73e5xZgSINNvZccgviEt4USAujpy//nyXFlek/HCX6MKm5QArb4By
7MOjVkRWOylZ5ndl0xtXL0q+em1fbU2rzfa9NdVgUyWUU5MXe0emdEEgTnwJ3Ao5dpaX2zGIgSmY
F1wvi65QiRpYvDnuiR9+iEcG+D9f7seeleVLxQ3pYQI1WJ1onH7/pbZ6k5L605Z3FaKeA2/OZtDc
c6dIHZinSeyKSON+5xI9R2udkESqIHrC2/7LyI1qr/znQWr+69jlJxChuzHlCOS6g9iNyz12++DV
tiAJ/nzR9pK28u4eW7pn6y7uTc8lL+VjLNeceoF0ugpvpFWSblYaa9Gn/n1r2T8bHDpPhaaF+az5
pywsjQc0M+lTJ5snC6Ln2lvBZ0fDkvP2R3x+KXTiSu7ryJCbKsBvYZfNSzIX89ehW8wv3lMupdgN
k33WqGGF/UhOmI+Mq0VMdQy7foEKDCP8kucOMQuIF1opBzSwtAbYBpkWT62gmEG1Z712p/vaa3Zq
XCBEBqqina2DP6aoid2s+ct9elvW3t8nw3aXFF0Ta61HAO37L9fRcA6OCuNjLRFFj8ZoXFEwh20A
rwEW6eF57fmKy6E6FKnZX2Ppvlb65JzMmvvw5y/t99XN8kkKJBeIvH36BT5mc3ZjZQciUc5tXt7a
3ukOAj39hhdebN0o4xQ1u+TV9NHJkcVNLlesx/alcATCbUtZCOenlKABZql4zv5yq6zfHyneAoO5
jtYUvND6B3u6UrJyZ5SGd0S+iB2hrJAJfmeRxcpfj4xdP46enhHCUdWbRgyPdZnshcE5MvKmF6Rr
w0XVVvIoXePVjPzo2Lj39CcOm8BW2nlxAeHJQBgbDSuNo/2Nv2r9tgy1vDBUO073mqfhznWQ5Afe
fRZ034N2JiAhy0xUOxlqa28nDEU+pUCg/pevZlmT3j8ny8GEvH1aQgNI5g/PSe4MQMmyS+/awXdO
zJBPpYtFl8XNxkAY5btEV89+g8ran03atH2MxHlmB9Agf4vDezuJfLgWJALkxvrLomR+zBhO0m6w
59ZM7myO/7u4LtRBFhfYoWqtstLaWmrcN1ayTrLZIw/FEAmTTGKEk7iMkuATM52gGozF3WK3m8U0
XXWfozLQkV3dS1UTNoclS9X6Sw59Erp+mW7f/jVbPfkgXYG0ukVIOHbiobR9ghD6fj7jN/LXk8BC
1SdpGVbATCtVIdMFUX8CIDauQIqrGn76KGU7bxSGCjJXsFlAt55Tjhujbmy8UaqLlnGW6HRcYfNL
kVhf3l6/0s2+5qIUG9EYl7ytjCt5KRuGGG0dlBz4Y5XjpGVYMKqvqu+Mq9LwfI8jRLCO/y1Ja4Tz
U7ztxYj/oEHdSr6Kez8O3kvpMjj72HK7sfhR2vlNi7PQS6L2TlXlOeMQeh+X/nacdOOadob8nNr1
xpFBdJobZYBrz7D2nv8QA/GtHb65MDLnfFXYim+GVLWN6qU4zrX9C90hWyo4JPWgP0QJ0/7fP6fs
+AGtbr7L16d/eE6LZY20R55TXDnOieaKa0Eo+jpP0N8gQV2Z2bQ4jdDVBzjxr29riK+IpOld7S8L
xsd0N/Jb/cBZit8Q57sW4R3v19YY2Suq3UHcEaJfIJJAjKlw6mFk00FhvH7/dglRNFaHn+YY6TsF
QolDDwC5mJ/GHH0LfOMWEBjDgoEA5S/36rcTP9fnm2QSu8A/vN0fNvbeaa1yaJzsru4I2SFKPabu
6nNTFMzssm5ejDkKk9GAr2ID31tzvp8Tj6BdWxAF0rvAyL71LekUj3CFSBH/y8HrU337l8t8n2jF
odJidzJ9IptpUOC/P5x5C2BqnKpRe6PBAFMilR6xbOaD0lsdZVgonCjijWIvmFLTOAxa/CJcbQEc
erX1NO/7f385y17JmAT2yGb1IYul8wwyPzVnuE1mydEMS0ykJbimtFznWxI4CCUdmG8Lfx9xdCip
tsD71eOB57923fIE/PmSPkZoLneIQxrh4Gyby5y47Fz/llwY1SO6B+mPN3OYHqTSqyu+6aO3MvMe
0M9O6p3fai1Vp2JtNb13DrD9fU6X81AKANBlNdPXHKyQAMYIZLJy00Ifa84WpmxDIIK99rt0BICb
9b2RFH9NQfx9b2F+dZd9lZWE7/rDxlpwzpBMNvqNDE6Idl8LNU0BjAz5HiVuEaY5clMjGvOLzEaW
dx84Crw6Ev3TX26k89suRxSywymEi1iCRj6sHoajYr+yO/sGxgspZeNqjqGfBwbc9JpJcqJEq1N3
ZMbzqbDLnU0NEnBMpO2k6+C/sQcs6UQ2p8OVOJZ+j7qHmzf6GTV9VShkMh60dL5qGtQCAjQLcXBq
I9+1/jYn/n5WWTryXIhy19WXt/v9E1HrYNJDbdo3r3PTXSCCPMRY+GPWRk61wVhs46zfT1PVPFrW
U127zTWOioPnNHKDyKl4pru2XEGfOCtHRsaB/pJh85d7vax+73dxIkl5rQHTuVCQj/eXqLt5xqYo
7BtXgaodd3zRBd2+r51rmRX2sYm+eYZbHd5OW3OC6amS5SWe8lsj589NY0/34yjCCe1xCP9chL1T
Brt6ruQ5QaS2Kmp4p+Vls4WGCxlZP4s/wZYxSt4/f5TlqfjTJ/mQbaz8uuizIbFvJJd8QvKAazf9
y8xo/ce7xYsOPoGA/bcnk8UsbagIMm9mgOC6SmI3tAeUG3lqF0QPR822h/ZH8FR/G8r4U+anP99+
NdBquRD1+TpOUP/3g2Lw0oZ2r+O2hsJWaxikYGsUcpfG4yamYWbVBxHqmoEsL+nJr8uLu+/J/62x
OJ3stGm2jNKAisEnjFt3hl5pZ5q5S34GgdiFZj39+e5+7IdZVjciNX2dQYVhTnc/LA9taiEoclPr
RjBm95zqwaMh2JT6RihSVwQoh97p24a8iHUbE6OGQu7auUiPq2CyiQ2bo9UMWPu3Y+hbcv/7rz0g
ZRpDsmtxdZQjv3+Apz4KeqD0/C5xtTP2hwp3Kv/yjOmOJOrz2ymQziz2ULvRTonfb+oJbZdpU57V
0A51yaDfiLSdaIHtOvgORsB/TWHLOettLcSlV60cFGQrvfKvDpLLrZcr89WbB/uCgjS6dxjJskXY
bko3jElNW0FWk09XipciKPyT1zY/6D38abS1sdMtfEEI+/tHy0QRA1EbX3LXfBotv9og/hk3ttbK
J73PipXXcmahYEPDpoKAZCUam6JaD7OjkXfxgXNoLqAiyDB66Wpd7KQdoY2s463mo6Wq8PYZVWGu
M7LawNYbeWmcCpNpMBzYBo11leb93pWds++kjE4UBP1EoZ2gPBmrrV3NzqlJXILu6uGqIRBaOWNX
PVQEGAA/kaBgQWSMkKih44/WZWg9PGHAPXcqdnwUEZPczkwOm0rI45h3+1LeNTrkDhrdYYPf/TxU
2PcJo80Oc1CnKzVQTmUX2amB5d/jIk+3Nn/FKh09+P5lkgeGtC/SuetFqW2F17YHw5m+IC9TuxFn
GEektls1RSZ3BSzT2hgTC0tUcD/p5XFCGBJOeX3fLNDSOFif8YNeEXPFT9P8OuuRwLYTnNCj12sm
YPSevXmgXGVXl/5wqVSUbOqgD7GlDXhx5wnsCnrQ9WN5zZLo6IvY/WGKh7ib/4Y3fqyT5N0LyDMF
qvLZ5mzX+HBEjIcKP7edV3dxopUhGfv2STcn0vfs8+jGmJeIQln5k33qjNi8VXGtr2UVEH5ku/FW
YPhfVdR87NArlEmhPQZztI51b94JsJ+NgWXHG2Ag/7Jg/L6LB8ZS7kSG3PJ+Oh/wNRd//ZxraX03
NqqDYJPn2nUDfMFTtxEIRleOIlWyLkV/qGdmMKmf3oanQoFGOpClTmc9TyJ5/vN1Wb/hfqSJWTQV
A20gNyHL7P2CkWTkCha+Su/ZFjeG7bcrE+pt67ba0SvM7Er63p2WVau396nPmuvihli9nSSTBUcg
ooXERPI1WEe2BPkNK7p3DYjBuD29/a7KHIr9bBPHMJf4trPIi9DQ2sjxilC2MfGvC3IxofY8F6J5
cHsbitKFRKVJbNsVXnar84l4K68xrpTEAWNEiE6MUf/rkc/7uJ8tNfIwx5y2aEBjPPqwZ3pm5KHr
nBT2ft4uBZd2kBOFeE21Hp2hD/16CrZaV31SXU3iTFw1/jmWiIlwZGF4KORjhr74ntjV2rhHKuoF
wn1Jkvz09vMwQJTHJIhvbwiBbn/iUNft3xbXJKIjGbXksIlSms6HxRYfe8547ABnYP3d4lJ9HYhE
eENZeocseDJJy53ja0zTZTJivunTlQM5fiRx5MKWs6OwL30EYchxonJimbo8h/oovVtOGIxNbiwh
DO61Hwj9KOf4+2BO4+Nkei9vgOqkfxn67jxVCDwLByUQr9tnKju+W06kHdnqqo2ezaFJdMc2AzA6
kSWRbV3C0RjCgBAKwmc2Hj48ZObVIbH8pyZumtCaRYF4Dl1a6lu7thzWgTwaGo6todKf356PIqjL
rS3SZ5S/q6wPjAMytSXmiIfkDTd3be1glq1zeQMgphHDsKaaM9LcMJNTdx4S7x6YPt/zAcS2VuIV
OfxF93TMPc1khVWOFNB7ii3r2DalfqnJC7yHxzauFbXvO9sOy46jvVt62caps2TrTdbF7ajeQ1Dm
hW9RIGYi10M8WLe2jXf4tPGuw4Zv/b5IUF7wU2pTdiCqTX17+1BTBJgRl9i8S9iHouTp7zvSt4S2
fUMOCXlZYBIMK5k/Iu4nUCkmcPhg4pxeCg7XleaKg2cDdRMHCnREfZrO9dbsNWAKG59I0XSccqI3
PES8gqo9D8kXGPnLoMw701D2ku71oKhnepv/Esd9MuEnnnrx06f2ZesXiLvziSeQbFHXjtVZs6sH
zR7LWwlYvNVsmHqcS6fS/Evhy8fscIqWmFtJ6efETWUWrUTvVyAnGMopNRr9hkefZEOPY/KcyXjf
OknGe1eCWCfttTEqKCwTc7ePvOwvqIP1++psUSMa8MrzDx94+f//NqxqTjeaqIXsW+n553qQ1nNX
8Uq6qemclt5M6ZonqyB5V/gu0ERG5DHMZbEaSmtnaxL/j7K1Y6xs/YGYtjcmAfvmt9xV6V1E8eQm
kz6x9mwu6BKN1duSNwiWT93g5ekbsq3eKJ4UY8TGbiw8KQtYabmlXFVeHLykPlB/V9z9ZfX/D1MC
4Zq2QaspW8BvSPvsBM7gmK1xM/Ox2YpJ+lt4+/PbYm8tMRSqMHZuOw8rVnB/68XYmeypD0Kjcq5C
q4KNYrNbJYPjhZbZ3oJIAsMIcgKpyAwV7RYnw54DspuiEk0HGb7EIvwLh0CstUJJkp2NUn5/u2PY
Ik8FBpyrW6f3rqPJrY1aIPzzR37rCHt/QkbNzyMHmUwqOZ/9/Vc9+whBo4yPjHw1xeNGHIau9pOX
aFcOtmxtmlNu+6iytmhrvwjl44HX1Rl6eCXtxALS9b4LzTt49G+e4nx4zjmEhv1c0z670BI9W2AD
EhrqU/0VIcRWSen/5Z1ZIlE/TndUhdngTog1+AaXnezfntdcBjNmJMO8vT01HHVtHGka0Y3pEIdx
PAGPLeyI0XikkOA3PTT6wxum5/BOZ9MdKhJ/Rbm7sfeE6x1K8i03Wk9aoGEZD2TukGSk2jTs0Hyc
GSW/ut1AsFSiMdqZ3X6KU1xYPaxeniBaKeHI/4ewM1tuG8m26BchAlNieCVIcBIpUoMl+wUhyzLm
ITEDX38XoPtyq2909YOj2uWSSQyZec7Ze+3/fpP+v/LKQmoK7dQiYc79J/PXZVof4krUHkPrPaq6
2Ff1uPInpNztXDv39eRBXaqd1W54m4v0Rw1W4d4hat2UeXeP5L83hP7joMQpadVDGPgFufL/OCiJ
UTV0WWTao8tRMUyAOVlZOGwBKH1qveN4DnE7kDzz75dH5PZWbbNf6JEhR/V9cyqdEWdr/za1TrQZ
OxFdsmVkosCO+Jen4/+Zn3HZiFcRqrn04P45ywWGM0eJO/BR135za2Y3Pc040OP7P3dB6m7LAFhZ
lrvPMM0Q9alhfEWTIwkf/bfPslyWf75uwLyX0z/n2f+Y0bid1mW1Uuj00djstLE7cnLL4D+IY5C7
FyR9ob/eTlJmMafqcAiBGJq7qUH6rc4Ygep01DbjXAR79L8bOzdHcOhq9m8f9D+3APQqKA5hfZmO
q/2zMW53dWcboz4/GkoDsZWMXsDZlbuvqTzR/MbS1yLLpWpfDrGxyUhyOTOswzC89FhGOLZDp4v1
PRzd3v/vL4Tzz6Pp8jDb5JRYzJ2ZdP0Ttm0PWtXahak+5hl63HyQytYt1Opn34c27u/M2NKMkD6c
TMsLZPkJKsb22oEJb+7k9ilrgvMY6oHfdm3ll0bh7jhZ+4NRiF0/jMZW9ErjJ4GJECF9MxTGKetg
JW4e4rIeL6oxPmI8VDyzFqAOm2E4hKInD3QC61g2TvVz/adwxDzcG3p8NBIJDCKtbZp6nxFCBj/K
i/LMpPZg55rlw267YEqnXb82ySP9pgwl/hP+t9Bylc1QI/gxU0zfNOP9VpymOXiJm5eg0/qDOneq
r9A5DjWGYutSJ7UhvcVRcnf7gYYEpKefzpxFD31hvBAZjSGiajNgIursaWaKrAIL2kaphmTxApGj
E89HQHzKFjjbB4hheyt1Yz+piuWvt9iJUFInim7utMDdJjH60Ubgc//vt1n/nr/83/dlmWey7mm8
MOxU/zgNgS+VadgN/7uyz8RCX6UKOo2hopC/GqHC+rOr6khAGvtni+gOZTVj+LR6d8Z8ZyUZVkgJ
bSNZ8hsM8W4GbOrriGetzjKnxJpkkBZnjCNK8xznB2DoYjMOpoX+GZvbdIrBMTw7LqaWvooe59j9
0g0CtunbdRs6IsRiOKBMh06DrF/JDwgk5XmR7ZX6peIsc8MZ/riWT4Tg5sdJH/tz2GaHMJXXNpkh
6Mbhzsa0ibjFyRALwfPIkl7bB6CQfMVtaG6nISjHIOku6SSJF1tgo2uplNmKiteFeIh8LO2dUiPd
Vec0eRjrakelFmzVvpo4tMnfMXIWD5ZNtYXc/CdaOiL2El4xFzBaIH4Au7NTklLr4GvdRnV1Gj7N
KAz580L141ii/Xd/C7e4ZYrlxRmkK3oiu6JGPV4wO6mFGl/YcjDh52Eur0AityIU6V5pnNCH53oL
4aHtSseIvptoWY533RlRlIvpbzUo88Ex48+26IfLKJwvxVH8KSiK16wlR8fiJzfJVNLC59yfZYlX
VMLaLGNGD05e5AFRuGBY5lXViVwNpLiZMnyDwOFgz7C12zrz0V3IgZ3q9jedyedmiNSXvL+2zji9
60FHeVAD+e67Lwefyr4wZ3Q002c+J+HRGsw/ED+oH5Fm7YiLx24n7XJjgcbdhzHAq6RRYKeo9eg7
6ozYujlG5kwZn86kHHKudRCXor9mEMUelXhWTgeNb8/klTqpm+vqJtDLy7F9Ja4u3q9Laz8zJXbc
jR5O+addMhouYfCaRc8dQ5qzvutqFs/7xlU8XVTpfjAdTGrWgqHSaLIu3XW6cw0/OAOUF8Ybi8bz
VWa6fhyL8cMiSf5chJjfY1a5vsVGiWjgjtlk3PcZ3j+lnqA3pU0JHFYXO4mrvUbDb3c21zUMnb2Z
PoQzh/mquXdoeNQMoECrqZe1OIdR5HptZvWeM8TmLkpUrxg1cTYeUesoPnN1xt55cNJVBfcaoecP
ndrPDOnyH1Kg+IdlWR6Nud+RpU1YEw7qHQDC6WqrLkjmkTg/YRMmEUS5x/DERDegqPvWleAeOYaC
44U+mPVQP1ttfDNujoulWdXAuLVp9NvIE/E0IsI9KmWWLbRhPwcfhXJFvTCv0b1eZTsuSb7wo3SR
IWhVuNuEwJg9guDjvaui+LFFe6jZR/BzteIcZ+qRp1TzaFnOlIl0FTWhvoHEq5ELkAG8PoWVOQ1+
oEafOjCUTVqk9HjcIIGNkqtPc5s8GciYDQZr+9nSgMwsx8qQLu2hJgX3gLgC48SQPaDP0669+8hf
1b/omvlnbJx0M1jzC6V5tXOP/Zw1O8XlGV++VtS0BK2EVNujHGlQXkXgdm8pgyOU0CiFcPqFp7Q9
GFEVA9mxAP9iMR7myvB5pR6DULmsxzOTv26Dh2TadrN7hual4k6GmL88athegn3ZqOc4mNt9gpQI
8Qa9Kcyv9jHMf5Xdu8uoPHTC7LBWObpa43pqo2O5PPgiAyBCp5VHmwi7cetkQKslSH7Nih9kmZya
RCLpWaRH62FubeDnWG/2JDCOnOP0HxFLk6N0PyLee8VUGaW59KEFXZ6MdY8RSxf4iQkRvmXVHUp3
vy52a4mXq+G+UuP8pDSwZvLiMtT2aypldQGDIpkDYCUCM9MjA7ynqgfWR+dZmb7v6foqznN1zTFz
7tc2iiRL6t50xdv67xDl9Ky/fY6QJFKhU8Vf4NVnCGjheazU36Oo7mpVxs/wPjIgaWn9XORR5vWD
YT4aCVqT9ZMWnWLsCodCbe7zbdA382XdCdQm9vo2y0/rnwrS4mFtTdsBqC4gJ+Js6tWbaiTinqbu
H1hCzEGT8gthm89sd94URax6vV7HT3MkcNBwC+DQ/CaIuQLfmldXF/kDxl9ae+vcg6K9Jncm4g1g
quCoE4+OBh5OSj9Pra9KiuKiljoB3GYFEYB25bpiRZF2CXEy34quxUlj5rv187rRXO1bZCHQ8bQf
6+M6lM2tQuegla18F5i3LnEDBV2fdXRu0/SqFla1G3PQgoIP4cSm9dyJgFQp2rsOh/g3WD8/8LhX
57mHzKiaSrsPRp0aXVfEkWn34uK9lXbjehH827MjybwaZaZBJQftfzJZkeZZnXA0jJ8laKWNkeSz
H8X5b2bGvP1LNWFK3BxVZgb++ijO6YcmnRrEr3me+vYJjdt0wuxLtEIan+ywwVuEIG2DSrnYN52B
+dnF1GN1Re2PBX4TO1WeazcPIac1qKDy4TKbjXNXlPHMsaI+cInYPIE7nARgWK/UojerjHheoEvm
N/gAl8IWf5tcaOCZWKKCobe3CrbevZ6VxeOo/DBhAa1LMy936RWiqe82P4Jlw9aJYrinWWSdQTKY
lyDgTJUPSXbS45rr2k+70BTSt8oZEbmiwHdnPLarRNrtusaljcqPTkoR+fWA6bnqMTK00/hWBEb4
BD/gqC1QaubMxxwEaRaGxiGWPJZYgvIFumCn9e+grt2LWdgPWPQLrxczJ3YM0RBi2BDVJjnqf3mm
4AOEpIosoyOIt1uGbOO+SR1Y8JS7h7ISxwow69YQRfV9X+yk7PywfDbcvMHpyACVsZLE8UNDvwq8
BK2XZShwzCCL3OKkHj7byd7Xhpo+5MZwnxdsJ3KD6ZQt5LuOEBBFdQ5mdwErEZ+jfCBDKoVzzHz1
RgvTk/ieQGejMcv17l6QDfYwlthZl4oc/0CXeLMLD2EBpK3bvCqr6+SO5tVpP1kL0CMiKL6v7zXV
D/kMKrEji9RhffUshKc3Zb6G5uT3I9xjLKaP7vcyxKa3/L+O364CqV6EKC1m7yUndTUeHpUimmCe
jV9robG+epgju03UVAB9myw+6PiyoB/9gh3RPBCGwS8iMTZatYsKLcdNrcaHdbUkQcSmJaveQQR7
gSGtq1alx1TtM9rvzUaFy4/grZxOA0du9mqMBqbUdrQS7MPspNoVhPqfzC01KNtm5BfczLizJh6l
mpXcqAOcU63wObJs++pjUthdnQhkHY/1a1CgU+/cwl83Ltmb4X6Ebt5hjPfyNgSmQa4BaxHc2hQy
Ikqbdeagtu0JcDDzC3XUsE4MyXkyjX0XL8qb5XXOksUAwcBp5HMdlT5s0bnQ5axMHEMMBjVzYAvp
K3nOXFMe8Eq9tsjoN/ABq70FsmxXVmF+zpt+oVfPHXuOlj4U9I5CbRgvAAKFoaAZnsCrszyBphXd
T86Tn+bIbhcs4iPADYcpgF/VKo9BE72kTtN7OD/GW1plNy3Oy01QVcolzE5VXncHPQ2/ZjFWxwY8
zm4UsDtSi5eiciKYoXkDfcKdJjTRXXFaHyjworWXzX3qhYlscUcc2mHQriGOWPTO5P9Z9P8y4tcG
xoCHeRh4K8r2yXUOwMjMukrf4kTrt46sAmdjQr0xzeoJUV9+KeCi+kVQc1aZ099SeZs1bOAByu7r
oPBSxIpDAepAI1EKuE5hdAoHE1CQFTP66rmKIQfo9YCEbkLxG8v250XtzFlE35WwQ7frv1TDDi6T
QjFvONofUSjGIewkXnR9nH0dpIBqFPe+fZa9qmzxcn0FPEP7SErO7oLd3c3dPyUytAjp6lEduua7
dENdZaUoh1o05DsTf8a2F/ozJypg36VrHTiZd/tV3zBoPIaNNrt+k0HuRUKzqwqyCjlyqIdKzUtO
3AOm1FaMZ+Gm+6wdyl2S0BSOU5VMGhuL82zOuOq6alyMEdEe8zdQN0N3HxMHFNwy3tGMrN0C7BpO
a+/BmuNd09TmTc0GLzFy/utJ7zeNRNvHivE8Z/OvvI05gIsy8srGehgua8Uxx09xh50sBWbGp9P3
YZiGxz6ZvpQp+mLI4R7TMWel0jrugINgDi/nvldAhYK1+Nb2ODBcN3DL+qWJIbdl3p/C9EwKeXnk
Kv8ME/05Cc03hp79FU/ol23aLzGaq1PLMcZvCvdqulmFn09Vz0EO+m7MnT3NMCwuhkl8oSiNnTSm
W+XE0y7povgal2kLeO0Lu3qHCLhSt4Uof2jivXb9ORXWAXggpA9Df7IDKAZpMFevSvwaAcV28vgt
MppiOwRFBn6rwogv5NN6amyQHG0G033QluNAmOYFzDsl365XXCwK4JSEetIJ0u+KPTKSm2gL86pG
99jtk7NCI3FXkaW0YQ4w+fB1SeHLot8EZyR7PPwTWFMXFVyoAQWOZOXLCmwqyKnhuD47dpBZnl52
whO1bkKpMunFBDLcS9X4DBQSMkMB2gHP/X3OSuMYl7wJbaG/c25dEpoQBI6O/UeAerCycUkErK+2
qZW3mOejJiOQmnzxbIj0g0DBwXOUND2uzQd7YNJexSmvfMmTkOd27E1mUTwYkZNduWgeFtmrUo3p
HelO5CjqjQU9xPil+Jy3DAq6BjKfJTg1RCmkQcekzxUx+R0k16yNKxhTefVbF7X7WIrgT2oi/lgr
3yFXn8sEnTWIsPBKaW5sEqejMV2d2nG0/azQmkMeOKSKJPFzpYQfQoiJkXNLBs5EXGZb0CVebyCE
y18aB9d7+DRMTuArSosFgZ7Bdb2FYSO8diow7/Y3VJIByn0IzFqX/uwdSAJ0xFpvME1GFUARd7q9
NOIqTLkmWmjKzPIAhw+JORkCpsQXHKdXqWCiT5z0We+Kn4Qmk+kztc0eUdcFe7x2VWP3A28cbD2t
/BUJBLhW+MHMIX1xBviimtwRDNTeJQBMQrzMK3FJ5+/9E9g2rAoQUPWkgc8YkXlm7qktGp1Gifaj
NJvfZTqHdzBjN2xYMFjznPBpAZKxyBoaHqkWf6RmcALXM3lj2ld3AJ07q1et34OJgTjU2TmCtn+l
/8396knfdBCWTy1gTFeQcyWtzD7KLKPTHEow5kX+DBlB7pQhaJ/dnGmJj7M+QHIAej/txdmaGxiZ
O5sZ/B9hZx8W+4VpptkvVX1v5n5flYb1p52tjzpwnXuJXtuxAwlHSYkh9cElmsn1pPGVvdP6dI8l
XjNWlOwd/2J6YK3v/K7nIYt1vzTH9DzkWe63SUuIlJIbu1QDeeOiDzobk/n9OjWNQqZsE54Xq4of
MSve4swhfrGI3E0JTysV0Z9SG41NFPiNFqXHFhHNY4I3D6zDYBwhTVLVUN+8qCB95kQcQHK4Dy24
9QIG0N2MOtub5DhtZqKf6HS0X9Dm+F7BpNKdamGZ0I5qnQaVUi8fghhzkRxaFLGRa5/Smh5TP2ZX
wJp/g2msDgiz4DpmbraNsvDRHhJtF3dd9oBqCw3IZJFH1k3jH7VSODIBXdP72j0Mg74POMjDJ1ji
KXKdpwTQbnWbEvG6OEnMqCAHKm9BXWB4kkC2mZDnO6krv7kw7BK0NDZVwWl5+m3DuFM4JUCeITbT
IdciDk5KEPTUzQVwF+h3zWA+tehCH4Hh+lE2vHdlZuwZFgNBlu3PogXEHNi5emF7mj198kUZaxsr
12qvSVs6lcm8YxMOd13QSPgRFM+g0i+TVj+ZTTjukA5Q+cBeqYX+I4GtS76UtQ1yHPWhjiSsjl/h
HgHRMek/dOm0NQIE8DSjOoNqBZIyQ9Vrr6acIqyp2HQ1tHujdk6AkLod9krUpkzu6Sd7ScGUbobR
1kUZrUNgkjQDzbdJZLC4tCza1sy1BdJ1T6EVvJ0y6iYTElKSkdSUjb+amVcb7mHPhY0vSmT8hXLJ
aXZLFBrZwoHr9z1h9xUv376Y5heQrgARlK+6kREw9IacBKJvcmIDvZ4NbKvMDJ5qfDzHXEUtyZPm
9uJ5pFtMoo2ueXTeeXYRvuV0W+Nw0k697r5lcAmcPIT5rVGDg7eCv9pI30lUjSrDUZGFq1e4Phso
R1/mAMx2CrTtaEQBsiFGSI47+lbEnlXpGhpnDmWJo52WaXpG0bWIiShsAOdXUfSGJfOg1sxNAKfe
3a6GvKCXxVa1h2NA8PYRQ+dfGc2ZV/WQwmDdeRUMrDPOkee0Gmji2SSeZTbjP1XJL0FJRwqLXL4H
NnkkdvgxdI51FOH5g/rfpvW2RTU5xOG8A4Zq7gg8cUlv2Drl8JI77l+6hLSsmncSLrkfC2qUMu/Y
jDoD2MEIvCxPzqVcwus0uDhYtt64PaU/99OLiNOP2R5hD7jc407pibQjiUakqE7wgLkKwUjSHZEr
qs2W/fK5acy/qV1/RKH2HC5Ip9aS20iN35OJhkLi3nT+5KZ0Qn0XG9pLjz8UKlshtjnIZncQ71Yr
6t2k6gbm4to5OBHAtkiJ+eAmV/AptCMEMzbMl2ABdooc75gKh3rBJE/vnCSIiNbsbN9Ab8As9hzO
oLAg2bx3JifBquBUZsy2stMJm4mukPJTpJXBsI2F+VqOZAKmUxIzKWq+soURD9hwozbtX6vvi8No
9xcF7hkO8PI0WuWrmlvzds75UnYLBUJ3Ur+dtLuTp482sRjHEYJdQwCOS1jCZtSxWjtmegxigs2U
WU67aE72gckH1GgQnxDkfGpR0p94FD7MTl5ITMsqLdnbDIr23YA2y+3R7fTlSW11P6ULDl2WfGvB
644Ju9t7eKTJriW9UqeAhXFjtaAoS3LoYP55LkCUM2F0x6q6tmDhjgG744Hx8oYem28pqJkqoEab
eAQGk4vo58irtQ1Mi2Q0JffyoANM4T4r40Dp04BDkTUgSlwTLTHPBBw+9gAIN1xMr7UHEhIhPlkh
2pOsmM4WmsPJPc528ltG+qebaQzmcAI1jfUZatEXSJnMUujK56H7IrMSA5PIYKNYISEtSZzdM+mc
Jq3/mRoICOHukkRYJdqpLAfmt0Qna2bnnjtRnhI6FG6n1/vYaoObHrfDTWHmUtLZa8pYP7RNN14X
KlSipNE+yxCUTRVPMddi8Pu8JUFNauGuNA0cQGGmsXkbRH33wVG6xGaNFWzYhtl7oyvPYmjVl1Jn
9SzRPF7mhfZqSOegmDH6+ylzHoJi+D1Cjrpq6k8ZWJ/AL9JLM/kak5+TrfWZH+SV3Lr0sw4ZV/lc
UfmDlnueSzU7Tp0Z4dET0WEwa5gBJXF1BsMFuwdkbYdDvE2ghN0iJ0L/M6o0uuufmjHPcIglVkX4
AyoWXse5r79UI2mS8PZV37UL9/v3tML8smZVnNbfqoMC5Wg/kyKoV+Jh/QXepXhoSV/1gFQRI+5K
ecpMFyJTGT3Qjp0IsFJJqBmZ7BWmSe6caBWqOILZY5t86h6GCy3vkL5QrTOYg/IMwh3T+dIqiOeA
Bjd1MpON/ndkdv0L0zZ3SJ9AsCnnVVeWatOwGxUX3e/0jCvluDjvN4S1O7CsS3xQ+d/QAn8Zhaxp
7nQTc6u/OuX4Uddo+auwYipJQTYZA1Rq/RmuabHHy0aS1tL5X0XP4KxBAVGyKDRm0czB1Tbit5pD
tVF4ujScQxGDHpcpsiSnAbUXy51Wl9XeqasCF4w9Xkx2c3rMGu3TJtkw8czdov/hTJikV0L/VN8R
437/DbQanyFhVmjsFNwalpgJGuIxhmkPkKxBWexgom452epD86gTfNAJMJB93myyVkcDKIxrVwzH
vKK1QqTTy6r9qgL3gMaVKfPyLcZB+QLeWO/U3iUPKWD1iALnZZXPog8zLqoaY5yiR3EmEpKusfWR
K8CsE3M6Bap+w7A5ndsBrtzacS46YoEcvDLfOjRGKW0kqmewyayPahx/9/sA3gwghcZfBRMrUhZ5
H4qsjRjqlWRiuOQRBZnTL9Acpnm0deEblsDwJyJThaKDQVOa5ySdyyP/kO2lZig+BRdjeQZkHZEV
omNYRdOvwyfYlpmH4QUXumnI0+AOTPJL4jeY2RlL09aqKujo9RuGBfoBWnrryNHzLImOzHJanpul
wstbUR3DTrMehOOSko7TIi4QlVZmyTnd6tItyhryMXrC3CTPBK4m3NBKad45VWf+Oq2pnPS9Qf4H
2M0Qz0qpsIc3Z9MJOHe2pkp2LSd4q3LEvkP7yrQUgkVOSmFglY80jU5WC3c5A2SHkJWTTOF+9zzD
ESNFkKXZJswdNNOymyBTW4E/dJVnaF1/hELAPMYanmE+ceJqegUd3dKoXNT0ISW83pxJ4oAFbVwc
9JaGZsuThnZ6SxlMhha5BpfIli/o62ncdtGzNhY+aDHzwTamR66oyxvs5p4WzTqM7fTLjNrab0PS
ENaLF9r6ErKVi/0YmeH9++pFqUP0cnNTZ0oxuLHGqxjTA8zIgqaleY18hdkDGw2BMXFhVz+ZvUdn
RZrHQXTVeUzpZrTmMOxzszEPQYsAwDTITCvycRcHFvVz9t3RrSQiKDV4ldnwY1DIW60G6uHl2YES
CJF1/Jp6dXzQJX6+JPi1rjbzXDjnmLg8dQ5CTwZJSWPBRgfcaeAbgp5ObQPOjaQoZvP5Ra0rTldh
excoR9WwjR6dMdutXtZ03BaTS+JSPv9yyuk1SblthRKOJ5BFKmdpFiad8/i91YIdZ99lwQtnBOgl
razrZFLQ8urRBIdRlXhdZpJjGHSoNFX7TmbQLoIQS1KEss3UB1ink7+OwpBiG2ctyd7GhRmymiwI
gmDyD3jSc5b4n9XMFKPcjQa1367vKlma4jyL2ifmkHWt0f3BiZ1jRA0e2EgVR3R6z1GLlaUY0gsu
otAzIpsbKywUBDn5BRkqvl3T2qCgMPru1448rYT8QMdrsw6lpFTfGFnAyV+GrANnA7C2hbZdHxOa
PQ4JEEFHhk2rM38bk32sjp9wRn+Q+vxuaXW8k61F/WRXJ50270gs3fckFLk3w4cA3+6mizW4nHx5
imw4uNGOM8T8YWSEj6XIblxLWnvdnur9+q2TvIFTsc7fSO442GHwS1FQey0PSKdB+Etnt3qgcMx3
jAyqn4BIlW04u/uOI8vzBAgZoN6TQbV5SAk5JaentndAQH63XMVzpc/ctlFtLBrUff+iUZutyjs7
1qCoqvVjSZQoHGdmIDynFuIug/o/YUZjAmdRqnI56lo3u6//rA0tc84nLwQsugnxBG30Sg08MD6d
JxYtBsYAvO1GblBt3Wz6WB6J2eTntiFzgeU7TomxtFFfiqYWW72GLbFxJBbTWdb+SiiIjCn3RZ6H
PpeSoTaPBzqZsEE5PI7nEpzmBi9Oha4zA0OhMezV6EXTLRzLg9IPTFKD6Cwa7cDQeGCSkNMtEuqW
JZW0zEBzaeRu+T6Bgx7LDQf9hdzIh0DgO1k+ehjTHi77aNrDFAH/T8b3bt13dRFDApCv7F/aM+Eo
sR+J8CholHKEIl+gV4ZdtYi5QvIn0l7XDolOUIcCT20ZJCBH+LTqkWWUxuo61Ik1/ZdCe2FbWJIH
0S6zI6k040aCst5OsfO93RNs+TZLnQMybWN0WkV/At3yoKNU8LCsAqdAGObT1IYxx1j8WNBoxN0M
4A03RuhkTGqxo5iubF+DJn1s6Bqd3YYcYlspb12kjje8RDcCldPEKd+6av6rGQ39jdwaPvti/Gw7
kT4wItqsr/Bc52h2Uvk5Wqm5J3tqvCUIdUHFMqLFahFrATYXlPuuFX9EEt2HUhXgewaTOUeK9ex7
wlUlrF8hQRdL8jNoXTjKgSftbjrJwbEe44bAk/Vh6dHm3xteDwhJ8qXuIF0wuciKM22y5hE1W+zX
cA1aVuLALtWHjG0zcAO55Cx2+1p0AIZh125wqToHS4EJ2uk9t59dcU985/DJPaIyc+bgQM4O9i/5
y0ob7EdNs4cHdChHIz47DRBBCrEr/pjWK6Ou38eT6duBle3LbAAmp5BfgMy8gdbN5FPq2ifeoWbL
zw2JysMgE2OMOeQR7Thn+puEbn5Ta/qvQrcYY8XTbaj034NDfoHeICwpZKA+WCnEjG8pS5lnTwjV
yiVUTSAyGYz5MLuDSlgQvxhta20ionFpxTtphLeEDSMMMad1i8KepOXq5zQzPtDr2XmZqWw1/E5v
DDGMXTciDtF47nfIkeRzBBrRc1zKvoa3N4ne9YEc3sYCI76uVKOsM2Lb4mxrK1ygNm8Q94A7hidW
HUop9gbUWEhXVnPEZLBDRkympzEdxpa/K0e3s+oikuYzH7ryIDumJBkji6OdnSSasQMB5WILiVfb
2QY6mbBsoUSUFUBGNpZtHpD040QmyVlkpygCg8xY4VQLRs6iKAHPjt4/kwSA2Egn6F6tHFqfMxwY
xayvSt/8WLciPegzjyRP66gl06GYSeMBRGi7I/MS9QeZDIw5guY4VPAwwuVMq7XiUiagm8u+T7yo
JH6wK/WPAk+MBx6kPHU1EdNkwJtlZn6vcQjDGHIa8R8l7p27VXSkJUdKc7UC50MMxWOPI5Ihbvw2
RcZ4Q4V6nsi9gKR/44umKKICaI6NdqW5aG5sjnxM2rHZUuySSJ7sK5tZccv39+ZU46gkrGOhoHNI
81b/tqY1PINXV1Y4NiW8biekIRJCi+pKjWarKAEiFOmRcR+yKcV+5WFNScgFFdeX1XKS4wiJv58p
cd6MW/jWEHSk8dwainrUO2NbWsk1LxRlb7U0SPoUqCqCm89ZBsj9y5PM7Yo5hvyxzmAjA3pvZZuJ
7+agl5KCVKZxyeGUiDZPRDunJB121JWrvAKw3pkYsFyO0bMZCRdU075oSpcadj45mvtmqD3J74t0
vC9UztZlfbQm5/uvWg/Tbpk8IBoiCDKPws3qbFruLDN7lDUQq7W5Y0hCWlhgmWd4Hih8ou5q/1oL
uLIi8Ts394ztyNBZFm76CcTFkvgRKnMAoqambGaVN3v9R1+C+cIlQjEWxKBt7Ck/QOMeN8Chl+Lk
DiE2OFuh8ovIJuIntKJ/FXqoAcA3g4McNKqNSrW8LudliYWV06qkGsjLZCSP1PnWBgfYcPejjUk5
Q711UEoyegeMfLAD8EuWSuZbeVZDJ05b3kgq0kw05GxqpfvI3dtOuP3O69A8cSAm4w8FI26qih+q
/VuzVF/rIVnas3owxMXAqIJYq9URcpCY0bkmVjuwmCGHLte2410mZOOBZz2WhjQ4nvRPtdSLI8Ej
6Fl65o0lHbPhB9ZTcqScaNrZLH9D2WJM66jkMtnOmyoiRWuQWXjhETJb+rGYNB+CMTgyIRse5hGp
Uu+wOLFAN2GRUJsId9vYERGAbnKqXB3OB6dKUxv7TRUglB7UwqQmMZN7rBoeC2C75/buAQieRCzD
c5Qkf9KkIYzMbMdHJCphykiotKLPsHKWkAjDOUVjhCLFUE+JbGjyVjUpXfqD0k/LZQh+BppGZ2Qk
CsDqiw8rGv/Mep+zs4JBnWxesYAevWiuga3Wm0aVDYnx4U/LntOHxkq3oWvnh3zmye6s8mDyqn3D
yEJk1tRn9Ksl0kFJIMKOmSxKD4SkKsZlzFVXGpuoIsxbkZfO01rHuQ3uIosZrikWiU1U/QizyD6v
YCHLGRiyaU8B2DPP6AeB8i3SOGXA8MA6XhAqw3wFdcrDqoAIRiXfrZuthpjs4A5BjT1XTHyqxOJU
jMLTIIi6LQx6OSlWc5JwntlzkCirjDyVmHTkLIFgu8CSgl+F0UFD0ilXdHI1kMrP3lzvBryikP/H
1rf0LPFrvXqkdnXpdmiQf8po/z/Undly3EiWbX+lrd6R1zE4hraueog5gkOQFEVKfIExJQrzPDiA
r78LobQqMcQmu24/3bIyplEi5YHJ4X7O3msP6NWAxzz5Veh/QIJ4w/GEXcVxXenqpgSjeSYpr1pW
NmPR6seT4jCJA/8o9Bj8BFxhxKZtz8bNFRQkKnBhuREEeOChxeh14mzdlMKzmkPsazpi2C4vuKAE
IwflI3AerJWhdteKSMc7BijApGNG+JyXmB+4M946BlAywjHlbPh2zg1B3VBT6SmT6UjMvIO43ck3
BLeXpMGx+5mIai6gEwLPZzVU9sUVKULduq/Dgs3KYO1MPzA2Y2sOXxtTLfY7d6T15Gj+j86Jjz5U
y2cy7knF1YbwcewLUl3JSX1f2q/PvrLXwn5Ipq6Fecgjruo3sFFUe6rvfM39adnKTcJ//Zqsw1yH
ExDnnscOGZUnnoUJjQBAQ79urUVilR+SeWZ//PkncXXb8ISJt81wzjgsfdP0cZkF2vG0O9Ryq34g
7ZmiWw4NIs8rJBxjTsJXWxJhySogIylkib8COZIz0LUYEJzq8ys0QKpd109pRHUssYdZGdQu+1ny
BcHPXVQOUd9CNp/eP5Pmm59fWmI2vumGacymxl/Mb+zVqfO0k3YszXI9Mn8eyRA0F64xyN1pwUFt
ZxUiH6YKweTphZq2Pu3yCVygC1c7B03K70Ep1gQmWI+iZglD/o+Xl485tKtN7jx6dV9vyJoaiZTx
ozVMu2Tll8xSOSZu1IQE3SiUu/ugiIm1pqu+quOWXUvufoCA/R10aYLxEGzjXAxxrjTPuAF+KnOb
YFDrSAeIPR8q42uSrw7TvBE+rfVOF9GHUUvhQN8nldusvagcNqiFTkq7nP7xulPT3izC+CL3MF0k
KEdVHr7Y8vtpPyJat9h/cJF+5ye5fGrh6CZWeuc3Vy+VTCNtiQQ8kjsn1lUEkK4AN4TO9JNJ72bh
t6ippeltA6PqNnEWk4+q0TFLI6Rjo/1wEn6M/CippvQppZWEhIRr6T7YnjZztUTh08zaEumL5U/P
yGlb2egZVy0y6P7o/iULHlCrNXZ+6dTamj3nh8ygN48UzJXwcJWSnX7G3iosWu9hRgOlYZJfyggx
1VhO3424gvfVTyY7I2yhsfLXrlcfhGapTaAP6aqRAOQNG76IIM98GzHpoYt1SGycF0EnMStVXtIm
E0RbKX3Kjh7IB1fp90mJqyTBSmFosTmCs7sLsm9p5xocGlg3l6TGU2Sso3SZjkBFu3Qu1XQqu0xM
6hYtYSbrIHaWntWwUWdnFQRFR9AukYhIZ+Rl3KRLN2Nd69N3Q5mYsndJzbsps76WZfUDaZWkV4eF
L8eDvQGORHDXXC+oLPxiBc6bRnmH0yL0/YP8HW3LIyQN7IdSALyDz/R6vpjJaIoINgP5d0u1Zaq6
r3qaBGscVC1NX8u/sPoVoa3wE92bYAYVhc6yoH23LaYSeWWX1Ie6lXKlRPQ5iMdkzvH2F3kHm+aD
j/rW9YA+waTGw2M64uxVrYlepxOC+ytKeYSTjlOGGa5HW0HmMLN2edAs3nYGwRrMdzTDPZmnq0CJ
4t/nlbhQjQCLQnYC7Oye2aSVURmT1qf40HTEc+EQ/Wi9xrwyN2VjknKf6i4+tKnZk5SD9sCVF+Af
oirbn6Z/u3G1Baet+MAXbPw+9bsCcyZ3qyE8z7LPzg+OLBweAEaOvUPBN5tlxgiViUuZdkjvyUia
HzU9d1Zo9i1WnooA6MLi6ZL0fMew/l50WBzx9yWrQutAVlXOVrjmcGXUKCYL4f7Aso5dhHXIBysY
/Xd/qUsateSqzjg3W5y9tVjkFVIA1T/Oen9ku4deIL/3Snxup6fJ7dkZVDiu6Tt7LwXdYL2MrJ+l
1bTpPhWzVz4tPiQZvnHLMU07OLDmhQl+4ddPB15ujaiWRB5PD6PhlNhZHJ1gPKA/ZotvAxiHdVNq
ZEMDSYKpND+zes7m//17/603He9zKVioCs/kmX39QbRaF97cejmmUzxuTY03bmzuYxZltNzBiLFD
Gzcl7ethSor9aYlasJrz6JwvUco5a5fUDd7XsErDQOu3sS8NTPjl1alSISvFS4QAIasBF/nBR3/r
2kKCdKStgzsg0fL1Rzd1XbAWse2jbVXGhVOpxzQvPHfhixoTEGsMcMe0osLsWz4IopxczDmNMqgh
YNLX0DTc5irUcWHw7TRaFjz5VG0RTVq7pPuSGYWFKctX66bSP4GE1TZa3InD7G374EDeeJfNk6XF
/WkwV54vrUrLzLTAdNxjKDwNfrDW33eNfXdaPQFLelRueAyVYR2t0djSfnA2CVGR6+KqUBhKTjvp
0wyeF/2ODG2rw2ZqJ8O1unAwt6gh8e9On/j/fBv+M3gpbn4uW5t//BfffyNCoo6CsD379h/3Rcb/
/2v+nX/+zOvf+MdVBIK5KX607/7U9qW4fs5emvMfevUvM/pfn2713D6/+mad8xIcb7uXerx7abq0
PX0KjmP+yf/pX/7Hy+lfuR/Ll7//7VvR5SDm716CqMhfRziwav/vgx8unqfnBHvb8++/9DP3wXX+
mFeVzswuBX6L1/hv/6Femvbvf7PsP7AfG7pj2S4vYsgs/8x9kPIP9i/c4jrUZckehOeAhIQ25LfE
H9JmiUpJEwwyDCXr38l98M4mehvxsMNinLB7w9RnsPXZrGQyTUf8pbXNZN2o3Zi3fYtsESeTc0nA
pxYdUa7b40U6WSkRcZk3C+dSi6w2Mfj+dKtKEozXetqPLFS0xhfFRimtqS47mxLWZ3fuYy9CPaiz
XW9oU/NS5vAfyHVPGiZfwlPcfRVrmVsvEysY45u6YTmJhMkn/XglMU6Kld965fAdPDcOMldUgb42
QBnxEsJfjPiAz5XfR63l90fdjGv89z3sytvQV1l2GC2KHHuDvkn3UIxTK4D2tLVaJhrCbbybwPjN
bzjU5wyZ1G+ji8BwCTtLJhmYWFUjzd7x2agIsXFHjvl5ILFnGpE4G/mI77lrYWYWiZ1Wq94hK+1H
ZkxV+jnulVAXekCFGyUADq3mh6kn+BpWQdui7RaoYMVunDqH7HB9EvaicLLBffadRNfpAKCs+TMU
LviytgyJ8ixNG27ZvKz8s7H6isV7YNeIR2Wf5zSPu06gggiIiME2rkpT0R+n5hni9kl6EpS/Ee02
uOPF6KRmTk0PIe5V7GtGfuF7Q+1XSycf4lKuyyEeDIRcLSTDB1LKYgKle7Ouym1VB/YxlvULWlJf
e6LdS90n70332cr8zDyEmZUiCrOtiEBUyLMibJ5LuuOuXPRVOtegikYgWUybVgCRowGRsoxthQOi
URYU56bA1v17XGaU+mmeybgn3ap3ikuMsfmAiiTtspidru7SVsA+FmEURWKXiwfSsiZnmftDRLPG
NSvAS6gj5H7qrIZGUWNNvX9A/q4oNU5Rj7GMjk9mCDIUg8zahQ12kU95xx3fkL0TEOSehUOQojWa
wk8OQpJhh9KBLAPb0BA74GzvTUnERebioQU70F13lUsn2ZpCu35UJuXYC2rFFhmRRA5NP1BP6fTb
g7HQChRBVdgLkiNF0Hsm0gXdtq9cA5TCTmF3aMF+pZoJXS8pq9uwiWr/kcG9fNe62QTiMpjXhjDA
TY84WmwVnncd5I3vH1NSDlivjmwoUCCSY+h7QGO0kXCuDZaksr4pYIjBDtJIlLsn8R2jHpQnRBEE
1fWpTmdHq+oBymGho7/hbaM6x1vQA5lw9GYYc/3beJgqHIZGNAiDSDNVoZGBNWnkFssrZMUyWhtl
oYUVSkZHC1DvjwBy3DVRIzI+zHSxCmdMheNtYQeN521QbqAnXKBfiaINitccLXLZJcmN3iFhW5lO
A0t3YRRZXucIgSLVftWKxnKRRSp4XXHQJGqEamrlSF8NDplNcIcXekP2RhHlC0Ios/iybXyvvNK6
IEx5k5LJ8WViBVayVbfixqVHTvXjArWXKz6ngPH8K8JtkvHeqAdB9svEcpHDi0NZkS/sh6TSucSH
rUb8h4Db82Qsb51EjNycXZ4biEqBG0UWLsvMClYVwbZscXonG59K9qgQEnTCe1eaa+Q6q+KJ2C6v
QuY0O6mKowIXFF6GxA7KR2AOHbZs7roEElc2xhvTqQ3I4LWcDYy67uIIQTrc0Te2NJUkV1OeTeld
Q3I184nyRjh0wEETzl2T+Aab9QBYYHpfeDHGw6JEn4BZnaFmySiaBhEu8SpYt1ZaD/12mlT4EgSh
Q8oyBBPRL4QI6V2FMlHTrg7gsO0kULt6TjjopmylV828j9UiG8NUXcKpWfUdmoljLYs4Xw5DNzPW
RoN6EYbfyAi/9CIV5bcxqzR40w66YQSLWpp7q9E1ovgK9j0FbotNCnUhf4Q+qnjMtbGrbsbUD5vq
wmgJe26ugpz37H3dUEx2r8vKihoYBnXoC5SZKk6oNxqJDEZsQwkAuWiin/CtMuLMfsiFWQJ0rgUc
mSpQYfEcWZPN/T5ZdknJHc2lvqulF9cvgA60tFiUTRRGIHaKYCjvDaOkQtRTun0i3lkzcAHXTTIR
ZkPIFto5cJMAF704NyDziSL8WksVTheplRuI97I6r57ase7MOeIrwo8bSuYRswnYZA6laMxtwv4u
X0c1dYFHFw+ff43TPOkeclPApZFEfWmL0mUlAUyyS/xk59QuoJlyyAgxMYm+jReBjhxzNUorD9l6
90aP2DXmbdv3Fo1MvrgOoduZb6Ffd1ycuMcR3xuRzljQAdgoiTeuj0ZCKvzUx3Gb6lV+UZAIj25N
ogojbVaaA/6zvudllgBeLesVV3wM7/wxytxHT5aDvur1UqkvwJBEcGnJ3upurAIr75ZSTlezPNdF
c2lR9PgRK16I9Kca2KQgKXLfO3jkXZMqyiqd8HKXzVp2OQZmhBbcD4ZsV2KiajdBWtENQqARYjan
PTl7dxQ5PJe+7Xfd5yrx03QpgLCk343AT8cnSY56cqP1s5BFKE1Lt64ORGoF3L2ul6FZlSEwliBN
VxjM5qhTWBrpsCljMseximd06DPDiL0fnmhL5zaXZDweZeiaxVVbxrm2axo2cNAmg1jpn4c0d4aX
EENZ8jh6RmUfvAjICwJAzdOae621how2TBxT1jGjMY6txRC3NDDzOEuy72GEr/WyVVVcP6bmmCvM
kE1YfhkHF6rAUg6WRc+pdSoovTql0osoizGWuHVNTg9S+zpfmmCMoI3lAW9ISDZ1TTqwLYgHxsso
JlSVaRF/t7hAWLAt29dyellw6/VFW4q4uMfIT7jGiJkL3bc9KVF+D91xDHcxaI2B988YqmuvNgkF
X46jb3ZLZIg+SN8hsyZ3kfalnx1DjaDWFdm1xYC4sqKiRUJyQ9V4yLVQ/dkOzJO3yJiYtBZunlCr
XQXg/5NdpFBjb6t5YZMEyqdZVjjuQ8HSKiOKMvJ957IWcR1TbR1QAmq+5hRbKwtrvVvZKmuyQ4Nr
RBGwYmnOVhWqkrsiTCtx8GKLNlZowGQbV4Mvx2BrJIM0KWvEdfdVRV7WL3F66Sx74dG4K4Qc6SMi
ejQZqpxUflCkYAabdvLT7EllvSZBtEpKrf7AzHpJzm1ODlYy1bgevWBI1gVQ7vhTRBamfiVUETk3
uF9yd+GkHtXZReRBjVqjpTDVDWctp5HXCH5zEaMTGa9sMXg9AAZ8Yyvk8CBQYrrxd1L2uObR5E3l
PfmJWXE3DANr0y4a3OJJm4wsf0SClkafWxsN5WeXXJRmh7jNbAiKbAnnqsHKIPeymZvoqyG/RSXl
iMa4nCynbTimuH3BWGxP12FOpPyuCjzN2bQii6yrGH6/+lop6Deb2nEsULqE9EbrKO/h/7pTPql9
2iYdoXCpE7f6Ri9YclxQdtHLW901MiRmEv3G3tEnVR7rCbX1rmGh1F2Edt9gQ2qywZG0eHH9PJVV
QqDRMiaZtUaW1GrNk0ubJ76JfKWgN04xgN9pGm1U1VnlRdaPZmZ9NYsa9E6xbUPCr3HXeDb99hEU
d3pnKVv25KJUSSkPU4Aa/MnXw0a/1GxvQBruTIZU06VTuG0/rT0VkGe1SIVF5nVhmmXzAB6LgFoV
RPb0FeHTJPY24qQ+W3ZtoQgsYoUV71VvYhNhSxF4l4Ydjf1nqRPCG+OOD5V2E+Wxsm/01NbDHSnt
qtopnwd4PRgDxpmK2X/8xnYpLK/rqRvSKx1hv7w2EmJp6WqaDqGgihmU9VBbDJ9UaYfixa5pUW8t
3rQIlZkhu2+2ORZqW8HtA6ngEI/jrbWw6ZOXMYoGoN9qYt+Gvnnk4HYDubbaQoL8kQcNxtD4WTEZ
Vxt/1P12SUEzDL5UuiECkBDwlHAjlVl/BP5DJGnLKrHr1iWvGG/H+rp07qrYyer7pibd/kLTcjGv
HZSsxh2Z8JVzzcxls0cYDYMVYmo5yrjoJxJB92mT9fW3xmyo1ZhBZ/grarWdRT+MIPCd1piBZOHB
5iEPUTwMVb7v2YYFu6mj+lIs2J5X/lLZqalYnZUJ5JNxwAozM0DG9NoZhwFBb5uXHsnRieGI+8AI
CNxZmEBtsanlg4naoSxHUW9jmynnjuKoh8PDFSFudQUpjelTeMwfpbTLbVn1oXXVJU0Hk56+eHuh
SZYSuIOmfKS5m7EVuMnZcKlbg1w3AmfjAQnNFdDnLrroog5xmAizNj7K3B2mT1pcV9VzL+1K7pFs
2Mali6F1WukJFsUV4dZ1s+pJdAXvG2Y+2DnDNl1tX8oicW9jmpswgLKBAcgsaxAKthHhRIQQedpN
ETt9v2pKCr1RHDqKIHIZd1sJraA6ZBpQ/pPweFq3cqIVV0+ZoWjYa40KfjRDPKcMZlmYsHkfy8Yh
lbujj5Qkk+jwL5sgY0LTK/UXgZAs+SRytwn95TCNJJxFCTiQlkRon/3KGOpesqGtJtMfA+/wSC6G
AMXTZeZhs1pnDemQB4MXWCb2QO+y6EtvgYbdlKx3shctTVxElYHJhnMx2DXZBes0RNd0GYxIaJ8c
Oy8keZVUWrUNC+8yOxg9nPzHsDZmOY0aW2eWj5sYvXxEZWblP+FLnaadplCR52hQTTERej3q2bdZ
UBTVCy0dVBhdFcSsjuZlXRXutDLbKlSo9EPLJVqWt/Cu7hURShoyFwivshln0UxecW1Xbem24a60
efeueKYoUixMpTlwjpyQSPZskch+UsCSCEa2oO+oMZJY77Qc3VBis0n+FlrMyAe/qCLrkzbJ2L4O
nTwdXoKQZPPnwSzzaS/zoHFT+t1DF25x49hsRDWcvOqKKb0LjYWG84bC8xiwhgLI0hTXsVZxQ5pJ
H96HDuo59gT0CVBxTGH6xTW4XJQ6oAlon5JCJmT/sXvywSn3BuHjfqGa6VqPbeKnsa573p6slAAg
uUM89oalZGWthhqcPeS8PnYOCKZTzGrIm6piU+iZsJ7R/qg7qAwsjTJUl+J+xKxmfirzMUcZ10Rx
xMbQMkLzIbYo5bI8kXZoXapoaETG37u6/qeM6hgyuo0NgEwuihF3tsV29thoRufHVxFt95J+Gs3D
jRgKn04b6e80VJDOXOV5nyUHZpyADzzFWbrDtlpnWz2GMUFpwTMQwLa8puRzm/WTccyCpI+PrYyN
6U8wNfHwudM1y1/mRdxjBg+7Rh1FESfupiZHI1jHHE++g1Ft10uhsWo+ZmxqE8xjrgmShiplfCCT
avLCzUifENllSS0Mk6fdlcAtem/gNidvmQd7WE1tr7efJzMQ4w9I4B2wGf4FCghBTS0G/lev4icy
6UCLs3eacnWb1qL2HoRVha7iXleddp2JAeuia/t25S+Uq0R9yCxrrFb5EIHeJGRlkuRVjAjO1uNE
yvdXaLU+BpoyFhpyrNgipeNPoyQDep3FDg8+4TFO2djLgl01hoew1iSln0SX3zxtKlu5aBtX1Pmq
LLoErTPErzJchKlRowTjVSbbnt5l35aQboowGO9ySMjq+2TjaVi1k9PV+zhBWHFgfwrhg5sXeXjI
WURGXnZ44QF9CctOYd9pWmKhwmQ753yuTa1uD3FsZNlDr+NtXFYu/ewGS2DuNekqJV+5HS+KwA6S
5GLKgjxsPjVOFhd/2jV4llWQZi0B0kmth2B6/Q5AQIERj2rLJqWZkO8m5ph8PeCYsR9pb8ErqkiX
L/cUmewK2VGMydLZOcNAxWiB5nCogIh3Rd34X4y0gm/+YDswiJ0DK2theQ8xkW1l8A1Su4380aqS
yeKay77ubu3MHgK1llZmZ9C37FF20Z1faz343sq1C93+bg19WLkbNbShjVcslRQkTGBeY7G1Q3Tj
+DKwR1XBkhiHpkPNjrAf9+qUkUANFrDGoYMhmlzPVUH6tTVuw7YPvGithEmrwveBx9ULyt6u2ey9
Bor+TUq7tSkXdltk/CcHV6pdsnOZ2jsHNVO/sa281NAwVlRs2QlY445UKkk2vQEfUnz7pRD/V8Pi
P/Iuu6GU0zZ//9t5O1pIZ1ZF2FTepTn3es86q6XW0cqj478hLWrbs13d6DuwqcOdflsHi3aRLvQl
CV1buQoeqRbp398ff+52/6L++Tm8ZSK8oUqvu/JM/UMuZdqyU4tnxB00G6hBagvKGTn4z9YMXZZ/
dWZ+PdC56fV6IJ0JlxvasB3XYKHxuilm0ybCuqjTgGU2fXRMExQioDJM2+8f0PyBz8exiLqhTUA+
BSf19TgU90PE2SgqCXpXV2yfiZ9klX3jVqTWerE27IMAne/7g55hjTmLaOksVBEu1HTUdWeDlpaR
VRR7s42rJG+QgXdWS0ncD3H+obrFHbiKwvH2/UHfOlLS+2ZGPk1kXjmvj7QnWLYJ25IzioN45/dD
sRWdUYwL5ib/wCMUfiaYpXp4f9TzzrWwhW4ia+GI6V/PneLXw9ZuD8W1F/Em3LvbMVo6TP6rYQcf
61pf1uGXeIEuahl/cIbPb5+zUU8I9F9UXkMAftE3GJXjWpdRC0N08/6BnZ9ORrBoKRPjxxnl6M5O
p9bE7JFVnW4IvYESgIKz/FT1g3Xp0fwcVnU3IloGmlo+vT/uG0dmAdx3iM2GZea4czf5lyMTlvLo
R3WQPegIXcxX9dDTnPrgZjl/zuejkzBAhOWQjfrbzZINtqY66qwbMzPKH750xu9AESWmwgzjgJ/q
/gf3yVun0zUQigqbI5Pn89pkdKXX0k9CB+Il8gvg0cRZDHDN5MaxeFqWfpiASmTDUt68f0LPgefz
HcpEioJImJYkef7sSlqVx7oX4MbGgc4S780Nee0rIBvlvbZtjsGq+PP9Ac+f/nk8HnwOlMAmmqhn
UzgleDwXXZZsqPQPqDYwYvbk5uaJuqG2A7tCD2tfHczRFs6dxp57fPy3PoAuua7sY21dEvdo8Wy+
voWQ6CfaNPCCj3gPLnDn7czG2MFj+dHNvcS+ui1ZmL8/5tlt+3NMGrv0eF2awCdZ5i+3bYUHM04n
R22IuMrXrFbUvq3D7INRzm7b0ygAARmEIA6H/70+MtPJbKOPdJbAZFwvxrJV2zJR0S6XyO0dTD4f
vD3OLuVpPIIGDMSkBKlw/5yNp5hejCociKDNbkNs62xBjSfb+04J5gnNzE1Aa/eDieetYyQOlifF
NaTO5Pp6TMPANYW9afZMtS2VESdPGjTn4XCrZQW1ea9hYf7BcZ7HrMwHShqAzuID3a/OY/p60Ipe
aes3yFvjfbvvrtqdtQAMtq+3zQcirfkf+uV9fD7Q6YP8cp8MPctql/oiy6ov9KgfkDUf86RaIBdb
kEr9FKVgPBP10fEZbw1LEPR80xgmCPXXxyfqpKUSyfGhV1/LDSaNVbYMLsWGDPOV/GDGeeMKIvWc
RZ9IclkAnL3+q8zQBtfsp40feyQpqLKKPRyEyr2n9+4+AyGcpg8OcH4rvDqtvH1JWHJQQbFyE+dD
joNPKpRrTZtckVWPQtEtjbXNuvf9p/yjYea//+Xq4Ue1rGy0ho2p/1A6LpdveI/eH2J+hN87kvnk
/jJEM0RVbyC62HilHX9hs+ovBA07oj1EvyV11dsVBkjO/92g8zzwy6BCFI4R68jn7IbemkelOEGH
YST2ddzS1c/d6tP7A/42Xc6rJe4Pg4W2g/vi7H4MyVaM8tAA0NjaV3GUX7pJ/sG1ensIB8kZ7WHW
2WfXKmLf5oK4GDZx7T3ZqRoOPv6GD4SLb90Qc7WEeE8G8s4DmaeE7XlRMSEX6WNCB7Zrb/E4fXAk
Hw1yNgvHpt2OSpsHIREynC4xCq5994P77qNB5r//5RaAAgdoT+eK9B4E02gyHufnGKWy/0EM55vX
xYFlYc9JheL87UyjXSZNnA8bcnqrvRGmyVFrjOHfnWdPy/F/jXJ2R1uEF7gBZNuNCQBvZ/HS3I/J
5N4QraKtOEzw74YIsfok0ypImmb//3B//3KQZ/d3acYAtJEHkddACQsu0BYNhPXBMb5/JnVxttAq
solUlYC3c2ZIb+uQUXFobFq87x/KWzeGg+6UlSP6NsTwr2+MFIZsUHqgK+qov0W6tO70BOyX+YGX
46Nhzi4YMRAUYucZPLRKtYiFuI4APC8QXTT/ywM6uzZjWeZBnNrTxgwhRKAmJ7q6cr++f9bmj3s+
jf9y1s5tZRIUt8poEG/yikyN4cG3JR326zL/NMQ3Ez6G94f77ZXL7f7rcGe3gou3L2bzP6DIweWr
9e1FHrVrUEjdogncy/cHe+sV9etgZ/OR2fo1fIAEUH9IDc9pDKQwobHR4/KhT+bYG7V9f8CPju5s
bsJ91g9oJcRGF902qOIDofb3s/O2dZ3V+0O98UzZJj1qHBG4hH/bvFBfLiakA+Omqf3iOicAZNcI
HLTvj/LGGQRs7lBmwwVkOeLsgBwwe0bdD4gKzQac+UhiZIO2F7qoB823S3FVus7j+2P+vsadKzGO
zo4ek6BrnqckNS32nM7vQbD41dZMnwJ6CbJZVa63Uma1cvvhII1N6+Yf3JtvnFLGPen72ZLp5wc7
JFUWl3rWbhLzSx+ipP/o5n/jbL4a4GzJVGq+BTxfgZwKLeLuu0WRe5sah00Jm9x9eP80vjFPkXns
YpSxMAfRg349HbYGgfOx4Ggi7abFlJ3IO5pcP6eov6TRNz8nijOl9tm3/0NV9rF8yT+19ctLe/Vc
/v8gzZ6XSP+9NPsGLG8XPKev1Nzzr/wUZmv2HygLoDvats1Gm/Ipk/dPZbZm6n8Y1KnY70ukz+zk
/qnMtow/qPagu/bYyiKeNpis/1Jmm+IPDISs3KQ9l4OosP47yuzTu/Bfs75k5uDjsaqdV4KejaPl
9c1B4xDJtcAGFnhxtO/K74NZL1QxWceGhe4a2tw9ZCYNTURz7WVFeeuDft5TK9n2TXmfB5530Imj
td0G0ZLtjB9MO6ekzlefj5q2KyjrSTFXnc9vXlUGrLpNHZonatVNQD9q0yAJX1QXbWdYi7xP3U0I
2r2vIYLIqIgpusOEkFp0W5YtnL8p3JNUUsBjJZpDJ4verjp7TYwSYHoDTZabVTTA9xPs+4upyY6V
m4/Xtlc/V6CAsawE4T6rrXbdB2O7EUVmrQT650NQRc9i1Ifr3EyDB/hCtwFy11UdJsWqMPXnAH3i
njVIcEP8iXld586699WdGanso1M0P7+vTxGFckoAXD5Sn2ncvL6ElT0WjqRsDFRd1zdjn7hEd/Al
tVv3olJFt5dqFsM2tY763U9p4wT2Whqq2trEJC2LMnIvEloGAT7Gi3AED6lTQr0Yun7lRZF2Ww7a
l0am4wUGNv/W0brj1CkUnjZk+1Kz4H0SWqfo8lyFANcmeLlwLAA2XuqUeV0Id+gx3EfFp1h2tgkH
M1XO49SLxQQo/QDC114FNHhWWFXKu1GSzfXLA/nX1PRr58J9PZ9zk2MtYHdPNYiHinl9PoO/7BT6
CXmmjsh3OSj1pwWBCSUYIcu+NUY0E/jYYlj0uKI/hcr/ioj/oUFSeavZ/rcwcquD0Pzw9vRHU+9g
o7E7c3v6s9OXzHbUyu7hO0JUJhfejB6oy4Q7tBLWCpV//KA1hc2yOlonVmctrV4Od6cvTj/uS3qz
19Q6x7uu6O0DLj2M/PNPhHU63plEWyAZCTwEKeD/vOYmo697Y9dIqFpP2avTt6cvZB05G+RqVKCr
kexTBXQTaJv9bHvyJkHQ89mwSuDyJtDSlDgCzXOjr+6YfNV9Vd0KtNA3ulnuwOtsAgvN0nqovWZl
GrbHIOU6m/LiMzCQeN0EJrARXQCcSVN9MYkpu5hMF/IKM8JGON0d4i7rWEdm8MCG6dDJoIC/WAUP
Jf59ZMnyTlnl9/cv8VnWN5eYIiZ1/LlQZEi8TvMb95dLXI0jvfTQVMtmXISogPeAyQRRV0rdkf0I
erwldqmTMVzLmWhGoqZaVKK1V1qXxxdWR5KGZ7ZXbS+vy8FKIK7X8dpPhuAqrW3wHFZCaHSTXoWZ
8ZTiX9ie/qhFX7Ly+jk2g0DRW6PzklVqkXQ7VZ64pe8qbjMsrKjYRb2DegZs0uqTWw9egUEs4o8x
bW5k3pe39SQu1RSUF9gZip9fpF7+9a3tl+u81K0LP0osZFkgKNFKRjtFng6sjAJoqVtcaZg9lkkA
jawFnwojInmShIttrCwJiBKR+m4Q5XA5RuG+d6Nm38/fnf4oCoPhskSExCo1XePr6KDEjO1FWyLC
dQkg84nRGpPAui4dv770Zw3j+5fv1HN6NYfZhsO9xLPJxo9F7NkcpiV0xpmhh7lXLlYGETnXYejc
cFpGPMtmvUWt3K4wdMaflUlnv6EieY9icVOFgr6rHIINrCf5Cf/FIW9b964ifGBpEbSW5ibUWLNM
rmniMTddp31fPZSjgL1d2MQNGeGcAzdl21PcVDm7S98/OPnG9MP9SReFnGLaUud2QpfY+Ej4YHpA
+PfLtnZusYQk90A8hsXUfAlIPPoKkFNrQkIRVeFADZu/ACVZCDe4TsDxHgarLi/6fM5ko0u+5LV2
K93ehZ3JFyPJ3EsTSPMu+7+Enddu5MySbp8oAXpzS1O+VEZeN4T67xa9d0k+/azqg4OZvQeYfVOA
2pZUJDMzIr61OvcOwCdmeoZx8Wlxh62bQZVksq06LPZwTLuHJTLV273V6+pHsl6a0dWIUVlFQBTM
PCrGEO1ie4TAIqePZHF+lbVp/CaiOXT6bmjq6hyTm0lAn2HD65VDIiBzqt0hxyhTeQt8R8ax2v//
YrfWf7hWyJD++4KHycmiL+TAjEDDyw7oX+51KVRt6Qia+LMME8sYD1k5o+Gb52Q6lBi0Ck/grmIY
3gLEYZr34vHiqC+9piu3bLLjp9FpdyP/8vG/X9oZRLWMmNAHhwhvCMR0m89bBuHUd5NBWM8p5+UB
uES6laAvLeppy5316A+z4GOWYhodPV+93ks1QVmlRyLs5GqfVaM51YZm3Lp8bPFVOdIvdOPdVXl8
c3ha/ChrlVOr/14s29qxhQKZB8Pj1j9eTG2a/bF3m4DUAfATp3pSsT7tnbW7KW7OtMdoPLwMEcp3
2DxeIxpswLJ80xJ5FGpvXbM5GS6WPR7SFnzd3xdiO5iCRPJlStfdNlEvGCPUxblfmWzTtZ0Yiui6
LEZ665Z1u6iDcjZN6NL9ou5whmpX+/HS9hLc+6DnT0xtDRsJHv5Cpolwu9uMNwWsFQgsUT4ZTIvs
I6ZO/IGz6fegFsyvpzSZzaE41ZMxH1cmyoKeiO0X81UfYyO7u4yb6py4SksU2Ki+mmJ4ITY7n/pk
yW5/X+p12Sppqx3Kbq0kuDzzOC8Qn+ZM/OModfXP/30T/20c/csTCsqL7fJw0nRHs8nz/+tFZ0MQ
rZYRdDH6S2lOD2PQ2uy6Bp59xgd+NkeCbsxWS3/QSLwkJZTYNc73JBaboy6LflfiPOjMElhGUrvD
Lk/t94j074kQyW9ARICbhXGrlhumethnVU87slHF3Viw8w69tk3TxT39fSkpPG2iVOvhw1rTa6Pr
fjen6/v//S1z9T9Wzf/5TdtsvNl58fQy6Texxv7rN926wzw6xpJ7ymMhWOqXvy+FnnhZYml3RkJU
qFLOZw+kixHpxEIy5uBJS9lvmhjj3kxIVicRuXi8J5m+OVVqHebJzvy/v8ss2LRnBNf0+1lP3mSU
RFvkq+aa1pulUYtXJ2P4wu7RMLTxnfHi4S50BSovo8fk7fmyp+TrDwmRIQ9O8I80dOMsa/Ziy+Bc
uwZsQQ8TJmRPD0BrkH7Vt746yXnfrO1bNnUvbRYTnkjb35ijGvYL7VedP+37JP3t5MzxinwJ19z9
IsQBqn31enP4XHT3o2dH649/BuH8VJPmwZUgTCOQXyT58oW34FXT6xrWH7u5cp2RE8bLN1RQvA96
vbWZ/ALqW/Sw4aFO1rGGjHZsPASnbEpm5+LsrWj9cgeiBEuVPqmtCAfEbMyhf2aducvt/NtpdYie
UCRUpr5BjueQHLOVZ7heqptpdp4YWR22ZiTws7W3lHlrjz0vBogSTUeGfy4RUPibOn9WzQZpicsS
a0ZvWZp9dOLFstrnabGNfWYAtO2q4WvoyjyYrPldVJwdxFj4uLeYZpIC4RNyCMCrjB+V8jUzBDh+
a5P2JN6n9Zn0MQ3t1wRblpdU7jkiyZbbA+bDeNoqamN47FSZtAZOWqdz5bWyfvgmWtC6arTttOq9
JaUTaEq6+npBaVV5jHI/fDc7xWWgcWTvCRbMa3VgBq0KnoXQrbcmYxYK4hduFmfeNLrtRmfEjaSX
ELbzu7WUPWmjjGxgYmzUoYz28T2ChLIxCiGfmNIH/2+OSqjWF848PJ3KwCE79lppErq4Eo6GmfnO
WJn7opv45BEAMGQ/4wNA4qeNithpE2Yt6BXmJE5GhCqsMgk1jiT3cPZmnKd9tbBpv0DVhsPJ2Fgj
45OA1sh3Zoc43gF2MzfMpDnZ47YT22JRLkqj/pBuUY6TFgNsfYxEi7W6d6PykontOE0EWkBXWhqa
SejmeBbXvUbYIHEf8irJEBWui0fqiUBXC1r2YcUyF9iKeDzf1m6qwt5ghjMf+XUWRHtj8dTbmRrz
8jIjAMhhdzdJEwHKBCmtenMfzdEaFxzjS7V+tnSJR2lQhi2pkO6lVOyfgqQ0eL/kAhFtv3RsMGaD
j7MlkEpSUkfokYiruj5j2/zVxyS2E/Cm60O1mDJFH7sG+eVsMzKny+QGmUn3OgJjC/tRI2GhYh1u
C19m+ZtQFLzVM2tR/F5gg8RQupusyctfUnT0sNtbF8ylfcEPfJGqsxyG99GFBiMb93PtLICsC56V
nEH3x0Klf2Vy/CexP1XRj0E6L40ft6hM5J98LOrPkjc+M9HkCTKXt/IQ651yKWHcerOCzkBruZkX
s75ruftt5SvhPlKsAXUMsstxbZDGcuKgcLCo26lQz5Mif6oaq6wiq+XVTLMdebXY70hN3/URYmU9
K9pBoXHiq3r+m2gBXM6qM0IoqLACI8sO56W9oSioAqufdnADf/VzUW2zTGIaSjZOVI3hukwcAeKC
rr1bfZH+anfEwN7WxrqWh+gwA7GA/CJ3j0E4+qe6FqpULAhWuy6xEKaA8j8Q9+YCKeG0DmSHqlLZ
mtYdiRVkchNy07JYy24N6iklmtnO2gHlx3N9wx+Nc5ABbyLm0dcInnssotWvZ4sKvGq+sfUQZ6xk
4kz4ZmdNtuOx7qcPVVCvRMYhctqPiBH8EyWYJz7wnwx2htc3qfDwA5F3Yv4AiuBtltiBLbP1lLLb
Nks1nW1r4ZmuNXwIoCYZXR0YztiOrQm8r9hONjjyMeefKe3oI1asYZ8tj4mmCDdMojQBPE5kNZCG
+yizdrnWkKPTMOfozZ8xPbvqPV2sHyK7MW7xSg9jmHbospgfV6Py3DWM86DWfh8aMnOrNqtBE825
31tzG9oddy50AYy36aADT4p+q3r5x3HS4qPMo7BY4orhirW8VvrV7KtXJujvHYP1GN+eun68pcMG
fcxLVWspILP02R4YTjfxr2TZ+oilYCrLiz9DD8yplHIOBGO8l8iWKCZ74w+YLXhDPcol13kenZkB
WQ0XIrCn9A4YnkefOWxHTR7bAVGBm+XkFXCG+ZW+clVuNNKZzCiqd+Gw3aslGyK5+EqrOpfWeFGN
tgqyCScdbYlbtijqPs0CZLT5uenbEQkOEQ+72kF/tEMKQMpWE0mQpr81ZyW5XfBAnMHx78lxnxh/
tHzE8ErodiAYuRVIvfzjMoIdFFNhbxup/Eoap7sMESPvXOUvLLZvLX0Kz51A70NWOBOGxUyoRLdJ
s+cno0IrNWb5H1RBZBZJNc5F1/sk8Jcgw67mKYsEJ6Fh0tbrf3RK5zDsq1d91m6R/pxFINqtun8z
9ZYgFL2cxsRfDMYi5KOOwkRUo4/W059bsJMQQR8K18E3jVH3E7dk4UUAJNgWH3vRfMwzktOqd38p
7bjrMqLTWI9ZH+r+nykdTxPHYK/rnAX31GSHcUp1g1Qq9i1UYCT2Io8Imh7MU047JAGWVzPpD31g
KpfzSGXH1wpj3qE4yIOREMPelCQBzei+yuqFKPlW5RqLrM4K2zkxCTxCTpfCIcqQ/cpW69plDJET
745C2NkmKVzj6PbtenTL74JIKvJN/BO11I5D7qz/70VdRpYmFr+mtIuTZXfrNdFzTqBjeWqbZ6qQ
1ZEcQ3msCqM8cq6AkCadB0oMMhlyTNBmG7uDWzokNpMdjs24uADqxaLVBw04vs7wRs0at9G3NkHH
NydO9NXkDlyN00dWLB+gJ7qNQ5J8l0ZEJIb5KzIeaMwJklX9OOL2Ig5TQbK9I8q0SQuScsyIQTP2
elcd/E46H31DDQnaBLZti2TFzP7hN5k/2N7msJLTGGMPjCzmx7FRDh2pBc9tb1ZdZeHk0ooaHguf
xVpv08/sBhGWvGVvapDl9Nn6i1IQ+GODZ2a32FFAMikljkH8J8+jKOidVGU/kL/rH/Cu7J0BXCJg
UnLbki0JLQE9wgLv6UbNfG0yGLZTd2j6sfRGk4AT4szPeOmfWqpSHan/zdSUZ6VIg6WLvxJaP2Rl
LxmUEVtjPzTzB5aZfcxi2kdXSaAmDB5xst9pjJ2yN6gO1y/zmr/kg5QBU6mvLgTWSM6xX4xOOFvi
RxuAw6O4D21NK4KZGVmEQBPIfaSBIj3Bimj8fKhUL40PmputO1UO/0TSOSXsu/xIGz8kc4H7ZT0M
I8WDmBNN0aPjSBZSRcX0uq5B42I0yJA0AjMaNsVDxWFOHmUP3hItknBdXchaIhQRCSajgyJIaNDL
DAwPbaoBJVgHY5M3HPVtjVtyIDlh/Tgl14Mgeg+lWmbpkYwnTJaSLORo2vsHY6ac0fy0ypgQ5YPo
zPapyfQxpAJOvpu0SfKiyW7eEX0R4SpH1yP2kfmgGTYucGRvWpH2KLWV+m6xtl5KEoAEY8FE+ZQR
bzYvHF/ZpVZsjpbhCkgWwERsSACD9uYRgYSL3b6naDHmwt1laXQtS3SP2Yiz3uzddCtcUFkE7S65
0N7XNqz7sduZ9Crris/NmfutQ56PIDKlghGtlcUqFfaKteXWAP4J04MncvsFnT7xJNF2ru0SLYdh
jL6s9w+EmKfmXO00KjtqOsk/SaPfC7Dz3jxYvW809TdnUx44aSsDrWRDCwfaOmC026y66DdrxjGh
WLrfeoJlRuXdeflxsKb5BATsaWWs0c/yNAo02eJugpdQV52NvlblAFBoKYe5luNbUPEm2cbXg6dz
H3uGWoL7SKD/5qu8ZWa1HvS1v0gnnvektOHIJq7fLRb7QjM9tsv6XaqzQTZ+PLfIa3u3twirJ0No
9TbP/PYh61gfvt3G2dL1/lwWRI0TIpjSuk3jiqUjc4gXNZ0RlDiWfdechhMys/0y9a9NUoQCX+MG
9STmuU5lEUmhy+fKlyrm4iA6iIhO2n71lZZSv5xx4mngD2AbXaLl08bQmrWi9cTK8J/gXGDh1CgU
sludpm3WeD2lGm7uImMp0hrutyF56hBw+BbQDKjyFnbq0iYLFUO57n6nuMRkabk06JMYNoONIwzP
IE2X9K1UduzrL7mpx9d4kK8GD5VGViW6Gv6WY1NFi25SiiAnxPbg+GeLfifiA/iV1Nu2tPLFWzpO
wHbuznfADfvJpQ6b9yfmzL7hPexVs7RY/aZQHapspxhVYPN82XVqOnGWHQZw0GmgQr2ZIltwA5m3
TiSf7MDRPBtfEU0fH8rrK2a0XT71ZoCV5jLJd2fheL9+RHB9OYpnghbjWKBXeNQTFnfyE+2U50Ld
1pH1OpYN2lFt/U3cDDo0IzKD0K5EqNZdlcTnpkHjtETWblHOijYm/FAFSXDPMfnmZFH62pp2QV9Z
9n4aoq2F1FGkawMis3nrG+ObOywNIOGoJLJBopiwkIJkTb6LGCUcqKdV96IUCWvf5Phgx+hgFhFb
TZcFSlWFxyhyB9D4Awf2rpn5B8TI+Xt4pEyIbgcarmQ/NtffoMg/Yr3OPHseTyOgBmKVHIQY6MPe
YjyX4+B1Qpn3TlS8APfGVJkcDSSS4CP7PEhMDd9LvL4vtf4iX6hZ1YHGgnwQVr5PaYb4q5jbjVhT
PqBpZnVVPtXWfKK7G/lYk1J/Hcs/MVtSYhRmHJXbYZ7+QWVa7eu+2wOm3KR5NTxpV2dUGo8Kcr+h
6bZSox95SNIy3Qt84+4w6VtRM62Bd4uaBwI/6qPXdlVCx4lj3rBESc0z75HRDkc4Nu3EEauOHR4T
OtI+rdT9dOqs3TDZJzY1zxEsEFouU9gzmh8CXvpRNZ6LVPPNNgcFFj0D0k0WNOgKkdtjMz+oNIie
6Yhml7ybf+OO7ekh5wdXOgm8qocPsVPxqrA9K8af3plfW9Kix85JN8PU/SSVRKAqeJJHyifyuqPA
TU3Ng0dRPCgZxQlHR6sFsb8x3SGUVjjNyZHrlYqAKESgpbCv2PMXqf4NSeMbbwhNMKL6RI1F4OJM
XulF04iLNo5kdLszrpY0hI8dd/Yt/Np8C5uhxnFYOqsGlSS+K6OK3bQrXm0ddlqXNDLM24izbTJZ
7B7K2UvZMSxNujIMyeUoHiG55so+mAaHYZsk4mh6DFq1IdhqPv4g/92U3zuRh8OIbE8rPzvjYNsl
up3IXIMIuW3qxOzNYtArlvVqikQcx4UKtVLrwFgcg7c61pvGrZ7LqCv5aiqhpZefa03525qReQv2
r92sI/JlvpXrhKhepELA7agqtswenES7dUVjcMCGslbE/bGhG+O3E0A3LMFTONNltoW5SVIJzTU9
kOCRwaQALc0pETS0SX30nD+k6wmvfgirOCICzaI8PQx5e9Gd4gPoO6ZJEV/BEGUbs1P/4CO9ZmvH
1baMz0oPS8pJWnQnZfHVC4nYYebSoVTHZ51/JcllmNFIKDnwpb6dt+4CeGlW3kDJyXCNpwazOGHY
wcgDZMqDpwIA88GKcMTDYmau0S+6N52nwhU+PXjwrmo+j8WaXu/NpFSHZmzuTdojyKvyo4yHc/Gr
Qg0QSZebzdxPxVL7idUPHpgFBzuCghDnpe7UF4GgZtQ25RpxQgDgmo7Vd+q2OHOGXWNoGYWLnNWv
7g8N1gwP+/JlzR8DfqrBuYTT7N+vckl7sbfFuRqxOMEFAonBijSrbnOoVA0TRaxjUh+OWplTo4vT
t6YjQjwm2Uts6xjzGDDhcDItnpJ0Q0jaXq9bSt7DsrEm7Y8cUnGYoxUjVOQvBoNckHxwsTuNErBJ
1iGmm12+q50lRLhmeInG1toapO7Jjr8EK2mmLMT7QhghVcLE4J0AwwWZaX3rCe3BRh9NTytijLOx
dovnnh04tQ16YhMCUDrXGTsbOWuvBuC0WlItUF3wK2WT3eOSwH5SKX/6kgliacTgf1bNpkJcbeaV
CDrl79dqwY+7TtYl182tO9Ubk4P5jtz20N86RVmOXd664ZCUNZh0SheT9blFh/eRK/Evy6nwZIji
OtrS5nJHYllG2g1S7E9BFs5fsvgD7iBKivKKtmY+oF9EbDNP0a6MrdPY979z9ae1US6nMQ8RXXtj
zivCv5yAokAOtYHEweWNVVvhKNS0KNTHobzBRd6SD44IhWRjfFAk/EOzZ3Rl0m0vlxo57xXQu1yS
4KQoBjV8o/a4/zvg8OiTZd+jETFeq7IFkTAC5wIj4zwZsh7x1CLc0hcl8vJDS3fRqa8GjRBd8CGZ
4llNJVvIFIH8zNmry6gPjAKFwEpFx7GeowHagklrNnLcNxZSnlJJ/oZFutgLvaEQqLDHjijx27K9
iIWnGOlwg7WfXateTOjba3ksVfaCSm6QCXlscdQZt2DTf2ezohznx2EwG8ytBQ4qpuLi2bQX7DE5
y3UoNqvhGGEX9eam6prRk7NOC5nqhK5zlJ8ZUJnV/ElkUY3DBdob6qV4Z6ftP3XRUyLuWzTKO4bO
n0Gs+KnVqfsO/UPfFoBICmYuNXx7KouXV4N+4Im2/lEcBloZWkBGwrWYzwahcgQ3HiIM0udSfqfJ
tM8olPsrNWBLjy+Fpu3GZeA5aeSIkxN/BL3yrBhyTzYt26eGGXmJ0n7OIsLU9qx3RntOAkm9zLcM
OLnOrDXb0V2eElW9uqqGgV6J/7SB5fJh5ApiZFZd+zGx9YcmBtCy8jRye7FcFBP3kdNvXdzhA8Ad
9jXfPMv4jxkaWW3tsJTOZVHTQxalz1DH2IRyAZkRT8554AYsOkaHOnWk3eLWu7WapFfmGOSn9Kih
7dq30vwUj8+cqJu9M1exRUX1i+UAVThzRH6tCr/vnVNXj+6WZuHPINY/DTXAgKPXt6qyRy5TUsei
vy4MUxz6HD8NehyvMuPB4/SKP5pEMW1B51zMmKWKYfqwwTCD9T8jmNKIIuyBET+Yfmfm7t4oXVPi
QDepZdTo5s7+ljan5dSN2awWuBYl7Y+DS/lyWEBsTljbtrHGauwk9SbOaDG0iZpt8khsaojFF23o
A00lsFyIsKFh8Yzh5grRymsjWd4L9ZbFc3G1031nsxWyIYx4dhdXTFF5lNf+5L3Jzw7cWMgPcjs5
/W3IgFrl7qBxcBavJdBzr4+MxtPH9ocORMwUM7wAU2rX2QFnNhn2Dxwvv3PUi5k7IzLEhvCyxXaZ
1iZDIW0Ch4SSVgy0ibUsemfDH4UR+5UxMoszoPp/QKniEoNjhiqUwwpcrA3fxcBPhxm8QVdfZqdV
X9Ss3mrsmL0Kj/gtdTijx8KomatSlutDfFZZVXxn+Rj2dOu5BozEDaNeCp9pxOjJZOPy5CjrGsZA
m/ysqTnGLO6R4abhCX02Z7O4PqWqjejKmZNtPnPCEm/V3PzEGSuQWpvDiQc3g7PwirYLOzdCqe4f
EyWC1jrdKSul140MfUi1Sa5NWwA1lg3bdorqYaxPv8RcHyvc68Q5QLzNudo9VaVq+mozDP9k0stw
6HjAvJRtTG90M7h0OkEM1pSMqi7oHGU+z+1Y3hlYD8CKDPem3pZD299pFIbTWs/UwCqLtnRWZ4HG
r1fqxeqGdD/E1nQhUDJfnMHqdoPDnnXMvkd0qNcMttg91deHNDL5cHqR3v++ZMD/SBlwaMcAsgdG
UTwxFd3cOR8w9gCS9jDVER3p1OypAVXVpkoTuY3UZrlhMtOvY8FRQv2cmGo4JHWU3vK1yW6Cjawn
h2jcPX5zRhN1EKKnGzNNTTC1GW3TxhBXal0E8MbcCmSbDIGY+35ju3l/dx8vHarQgom6JyU3u7tb
L9GRb/6jHErVi3NFP6Sl5jxHNmIizsw0ydGhs5ydwH8aQacb7clSQ2HNI72HqDpr6HyVVZuey+J1
cZr2zpl6fk4UvcMUvabbv18qqwlVDgjsZnFtEPDc+L4SYK6rXqBPdC9GXv/kYHxOTtt3L04FSY9C
r7v5+5vx0PLUjteXRc/uSpu477OmDhSkW2RB66S/mDP9VBgqm8hhC6pkutz2Ok4mkRrVsxbzEXIW
4amMf+zZ1kbh64swnkqDyyVvfOujBoX2o6UYyhhsLM+JCRNCWWEdWlksn9wkjcOkT65rnPU00O1v
fTKsr44Ol9/iXO9yw7lVBk0OOVm/I07Uj0XH4Kb5lkXyFWfK9NqBfGQ2wL6hwFIDtR5aZvvGORi7
Hr0y9dNTYhI5MB6DXGWrnZqsbBiQ1cafrtNebGEpd0ccNYieWILnTyzkG50u8cnQqZQbYj6smfOS
xHpFs9Rkdmjktpbdk53RVh5ouvq8Y/BMQ0gFqHvthrh9zjkpqep5BDf2XqtRzZjdk2KbBctBOR+W
2I19tdVikOJ0kirojClTjai9XhzMdlD0OCDrfYbS0L67Iq+f4Lr1NMzmJMxFjvujmPZxwY+eHwqm
BnIqb6WpolhcTa6tOA0ni7aUUYsQSlD0brLdOihm7fip+dNkBjbxrBb3POteiKVpB71zcopulQwH
kDAnyiu3OUtR9Ch4kpxUamfGbVEkZYxr0iZfqF4UWOeNCgVjBvXU7KC0tsK8LVZRXShAb2Q7uOB9
q3uVY7WdDPcANLnYOBSRPLTCyokh/NOol21YLsO9W/42UjTaHk7dnvS1NA/tyGM/MQumC8m5KoZz
LF36HgBqpo2eioQRPqNiUhnpbatGOzu3xX5Ms4m9srUF71je1WWod92jh1lbH3o/W3uzYUS6wZjE
nZA+MUH4kbFdeKrBd/KuSme7cubf9n17zQcGVOIu+Zl71Xn6+1JJa2e3pdgtjK+S3vvTs1oN+M1p
wdm/csoIZtEgWcJ1vB2kZpxS1iJXwNnMXSdcNDc+LCC2ws61di4LXpj387h1LC7URth2oEbWXo/j
2ec0zfiLdc1FJfesdS6DmuLUJEzBLLEoMRFTB8Vci8rOSBt/nZrlCOAm91XIBNTeH3Oekew3Fffx
Pi1tMqegV8tKDxpcZ6XaK++Fuiwn+oMMQWQyfzZrKwDi7Rz/vtQpc9Iifu+msrrZZWzckWaJwBk/
YgZZNgptlEOqgcvT6v7rkTv1tRKGpcY+wkFtc3OY9vVq91HYWSnU9vZwqrQykGvPGO6UB1auKU+u
SymmJfgRrHlVXS2FuS7bHJJAKWjwc9jqvjV3+O1eHmjCe86qDAqIHVcNC9pQLWwXEASZYemcIFlK
e5PFIyN8Vfdcln+quNoRFVwuxF+b12gWv0XLrLrIlqdUcqhw8nzfgMI9FZC2Y83MzorovAbA9NuC
4+3UOr0DkWvlFkWvsCbpqz7Q4ZvzWL3lJEb2xqrmntCdmB1rrG6rsnHPyPEwEOcjtehRpwDCXCeT
Ec2NUZj1FjOoep8cCaIaM6H2OKDkapqcK9uIzzaTiU4xhoABzBDmbHRqoDtTw0M0ZSbKHOQ8obau
viy3VRr7ZG3sp1j286buC1jIf5WaBTyox69LvcKujEqoz40r2nowEb2+UpuH7dSkNo+obNTCfmkT
T+VQ+Ro3j9p6ZsynpTLso+w0ldbMRIOiN8TOWaL1rTCUrUi09NsfTHU+q9GyBmncIlBT7IxWkeCm
HJd8P9d4W/++FFFGsaHSaKnODGe7I5P/TvbLiWB0lXblA3GtQp7nRli0enSv0shlx0Gh6YGjm8rY
femt3n2p20+NLtvFWJ37qvKIr1agIpNsDAZimWVcHMU8ZHoMfLjnbNi26a3frfTz40JXb9TFxFlV
5s04qvpB1JFOS797W+lybxOHz5zAUxmW6UjVqa3KE6D5XcJ4j49L9aWM1epYUSLDlTkyhGgY9SUC
pHkxx6y5xGq50/qXpJTdEcYzs91K/D4P5vLETXqbCIP8OBxE2z4OqqqXnC2R6/z3PqeezT1d9L9r
AlxH7UsZx0NFSz2wotIMLDZYh8aJGX4nK8e/ZsJUE5ziOqd5tWdlClfhIvjTS0ha2PboejLvZyiN
cmUdGni+VfLFxa0YdnbWbCxhHeyBaiP3FQr5tpWbVBmjbVnYS1gbS7/hL0CuTXrbz8A1vFhTtGWo
oWTcxszeYkgVVm8d9Nr6U7jLtpRJfQfEpTGKWzXBDDuWM4pA/j4qS9DZVkmTrZjOkQytyXl2aTZW
tWU+6y71KCQ030VSUAWMq+7URgy9jMrFaNR4t3TKc6laMUg5StzdR2enJqDBUX2JKpUHYiSowa6p
e6Dp6Q+kJrwUrsTGAKUb+3nkhnFM6eivVtEuSmp10Dz8lfTJhlo+nQaViTi3zeiLOFFr+8XaaBdX
JrCUhkTfGWU87aJGtgD8RX5l7I1ef0ea7/GVFrWqx+yls+2rKjvUafQNS3lk/Exa1CaScQdeut4y
HKj71Febe+s2zd2YfjMbWl1c9g1nCK6hjSf6FGsNL7SZ/BXEPhMl8XTVGDS6OrkzHKE/XWNjvCt2
h941KuaXOXvREkV7/ftFpT83rtAuRay9mOyPzw2kQVx+q/u5YGTlEDNRskuLbW+20a03l/I/MHfo
8fz7ACTwGUPTqRE4pkZU69+St22eTP0UMUCUMvjC9Eyv3Cy4g56tpzI0smY4uo9J+VStYk8ZY7Td
MD+DKFn2lgvFV49AVLKkoKNuIWbzeJkpozGzkuhvZRYXFCVUBAsA172+bkwqL3VEebHTjxSkHwMb
GzIhtkMSxM6HM+eT+oo94UJmaTr/fcFwiApTMk7z90sl+9WkNOpLFHbHKHaCfur7XT051pGhnGTf
gRU/ukg/9kuVgd7sv8yJ5WpsLUYNlRHLg5ENH0hyN0gmy+v0eEl6ru1VV6UP5Jd9MBdZsdF1Kpu6
VjCvbFWvxYSVzUlMpmUQxdDXs97gsKvoGAB3Omu+W9lyePg93BOHZuB7sA4D/h3jU7fRjdvNowWn
HBnhU4H6Z862mOrhvZL4SOu8qJ6aeZ0oysHBFXlU30cqxIFTSHvz98rT06tjD+LcxvJDi2T2RkuG
4X5ZxIdBf5cM1tz/vhDVjh6xC21TH2GYFU91NLSnPEmCgXDwczO09n/Ibf+voWFgYqT+bNvSIMNA
F/q3kHNLor5Wpkd9RNp0E7sUxW2q1+GvKV/F52hhoZ0YwwlGhT8D4m8+lC4PNw14QwiGceEDA4KU
S4D+9AHPidN0Hg+V9L+oO48lya2uu76L5mDAm4EUIQDpMyuzfHVNEOUa3l/Yp9cCP1LsLvbPCkoT
acaIbjYSwMU15+y99gW2KaztqKe4ozfBWdL0VwhUI0cThBNRgACuUp7gznR+IVi/2ry96bO0WgdK
SWm6pkOuKNolwjew+2fRsL7c0k+SYRyJkNsUtBpQo6D+/CwZlmt7EFUtGrfsyp4qqln6KcxarS/V
VQCuH87tEkmtcrxW4IEdrcLw5TaIz4K1+RzDMofn2Ih9jB6ucsz2cYxLaV+SIuCH7C++deHS8uiv
8i5FEE+wJVto/j8QjVdR89LLwfNcVOJKURv6kDXk+qYczxobx8dI7+Q9UMBHO5X3Sk4rA39UcFAI
rvXoWiUHagKPnIjy239+JMsc8dMTsWVVtYjYsXgq2PQ+uc/CSlWjpGcsS1qfuhSSPsxc+h4r7PPJ
JKBAr6AO6I2QerymfBUB9bu37fPVCZrEfkLDAuTbp/ehw5wcYgCbbjDpL5kUP4+mviOwwvEhWEdu
qkh7wIFz1qxowoIu18cXPbPJ/RTdvyMJGfgpIN6w0V2M6jZfhfrz0GAalJIypOMcqMX72Dbs7OMd
CFiDRlt3ACSN1lufSamv/6BC/St38v9NrNRyof+dRfX/SGLUD4NwyaP6I2dqCbz67//tfzbd68tP
juS//MjOb7ZpGAp+5MVqZRpYrf7wI1tYi2E2YwXTcYrjLWYkF9ibyYNS1N8YQBoWYYMhZPwO1/vD
kMwfYTrFfYfDUlcXm8C/MSRj7//pcwFIBujOMoBaMY9AW/kMRgpmOChZlFOPD05tvLEnfKL67LP7
QetMkPzcXUvUBSanvGdzummQ14ThLT3eNR2mtWbfBPSTBcd8V4z2lQxF2a6NlQK01m6e0xKdF7HZ
ClqdqT1jlbwe03E9LydcfUxWpIAQyxFiVZG2YKZ3eY8bhpmWpSYUfgp2WEvra1QI97okPDbolN8c
tOfhlc5WWAnpD9SRV8SaV4zKLudMEFPvkRHtzSbWkfYmQ902Sc+Ar4BKHkz5u6w+6/J4JzTDgxRF
a+sWITlUf+QkmvATG6NMYK+JZ7PRlindYyiBqU/fESV6SiixaK+S8mTG2qYSj2yg3QhhFHmILqED
yiJm5cyW0h4QwUGTxFEUzUrrLCT9qWfP9FRqegJ0eCOWp4oVCXR+VT4loXI020X56PgS9foeB2EG
SDjrHuqYorOWbMHTuHr60hXEpJ+Gvsbh89BmD1V9icu7lvaA8x3QuVsOtqtMjynVnMksKd+/FSZS
Czb207kKn8fyYSBnmAlIKi9pftBSavPkHuh3OkyitEKzifeEfjPy1hF9JVp1P4y2OdImJf6GZ8bP
TKjQKLELp/k+Il1tIbBgk6StNFAlp5xFLEEY3Qdzf2VJVBCkcJ1O08qGYghVXNQS7/5qJkwlml7n
6SMtv/XGAxIEL8dUE7S1K7fvZeJsDfnCWr4OdM3jjJxpl1F5acSuj9UnKUCqX2T06E8ZKHA3sZFY
06pzh6Tdo6s6lDg/KBDgVUAnZtAqcUUpVno3rWKURyAp46MqVVtLoxKKlkLB7iiZmBbJqEqGxqtQ
X2fBkx3fLzJSSCmRyxbgeiq0vTxbJ80xVmNveEAvK3dfSwRryPQpMPz5uandGM4iKgnpqCEXLmZc
6OW1RQDMMrJHpuKi3zjqtZYFvlUEq4rgMVfEeu/GY7wZlXpjIURwrXq4NlLlRjMSPzA+WMLdlALv
rO0NW9oCAXjUTMsfaI004S6lCi2MR2qE7tTFz6FzCbATUEXyaiXfpBWKqj5Zkf+zXVJQy1whBiW4
p8SA09FZpwndXMoRw30e2yg/s3M4DCfBsBPJdk5lPykEIgbTG4Ot2qA6qazoDJcWkYKE8yLw2En6
idU9TW33DXzl85Q6IA45P1lneuJnVd7Ni3S06PwsQB7Y3ti4tGrJm9Fm6N5k3+l5hecHJRxTJcFj
9zZbD3JPOHOOHMAkvF2aAZn9AH/PJfrRU9PmLnOylSGeZZoZjTWgW7Qe66B/qYiiWTxEvjOcLeeB
cLu9ap5SmwnKqf3WIcsE9r0xZUcl2xoRZfeiOmSLJkUfsCOVGAhRACPH6HOU39j3UutGTvnZilR4
gPRdg1KCItYiuFF53GRUUIPYqbZCEzVGGkm3R6+uBOH2SMy9Klvj6UQ0v5WMXZGVFzE+lTXhMRa5
S+VY+wSm7KLu2w8rz+U/W40f3fc/uzX/mM9N+Ba6beogSJbt0Q/O7Mjk7KtoZLgO9A0UwTn20MRf
8PvUXy4aJg41EwcxEYOf8DSxVeAUi0vLx9y61u9zSuOu9hp0PnIDj9nEJS3U63hu9/k5T73iA1tz
4P3zjf58VvzzRv/6DZ89zKSTl3pdUdkMN3Y/rdpAW/3zFT5t5v5+iU8u9zzr5hDQAvbS7fgWbNjP
+ygZHJc616rZoEy9+eKCPxsA/37BTwbArDOWHinPdaEwKsYKQs06XGEfw3m8Gfzykq2ak/JRnb6i
Gn1iwP7nyoA/0DYbnKL0z47wQdaQlYa0bqbGzV+mhwgApKm5jld3G3NdbUgJ/+d7/R1w9ddO+c8r
WsqyidGhMn8aQ42oaDiOgojGNRqYTb/FpR9/2HdKt3a6de3LayovPpFJzF6ltg1fKeZ/Zbn81Ti2
4Yn/+Rs+jSGZlpMims7yhT+sJDdDE++Pj919tKZxZh6le2uj+tOWXDlt122z2o1OIvni1PpfPPq/
fsSnUYa0uMlHyk38CMvl8OjW3ri1VtZGW1Wb9gseobocf/7psX8aYl2emDMVOssnTnyleoSj3E/3
ce0qj5FP4epWbEdvXHWlq6zkbf1Irav6GA6cFf759f/q62V3C0JLUwHTfWaEZAPWXIqKbDud8KGv
528IdK0vhtivnqwBqYvhxaC2SIT5eS6sAgYYaUV/DDEvvab+SqXTX77eJRK5+uKmlAXf8+nhckGD
WRF2JXCYT68yCQJkvvVg+fKeR+viRNsajCB5+xXk4MsrfXqNBBNIdS+4UruaVv2Z1ARYrSXv6quZ
4VffqcEpckEl8yz/NtfbOmS1sOdK4zrYkCmGTvJR2eB0CO+DtfSYrJtt6ysetpFxWyNEUtf/Zzf7
w0/49JnmPcUiJ0YzpG/Ejkb3ylmhOFrLW/urGV/91Qv84UqfXmAeYxbIQ65ExKlP8o43H2wfkPJa
9b/+Fn/xDfz0ZD+9w0Dvy4QoeMuHoOIP7JJ06yvM5PJP/G1A/nA/n3YDRmMM0jRxCZUSti2fhWpc
0CoeyAy+JOZwo8TSFxPMFzdlfCJclXrWYYWQ0QCMj+lMSSpK1v88dfz6s/7rpoxPn3XQ2jr0u3FZ
JTGQXop1vVlmLcUbr9TDV4NvGVufniA6DRmdHdRuaOWfRoQy0dqNkN/6luTnrbOaouoIpeqUy9Hm
39/XT5f6NB4GZHtNEOmWj2ORyTny4n1/IDCAGaQ5fXVfv3Oq/n5jC1sXGjlpP8tC8cNG0WgCkUY5
V1Mwpu/yVbImRm6LUH8zb0hJ9jmVf4Q+is0v7vIXA4S7/Ou6y5//cN00IdVWaQ3usijeY9O5SQOb
M0L2knMWmpboWKe9mox5VczGKUuWUMseD6+MwzHr+i9+zVc/5tMmJAexRMYJD8FOIXa0D5kz3H9x
v79YcLlfx5B19uQKhbif71euawP9lGP5xTG6wIxih4xB6Dz4y5QSeMrun6+3/OK/v9a/LvdpEDUa
W6rFS+gnHcpiwoXLU5XEX62sv/4q/rrKp3lFTuvQ4Cy6fILKGis4aIzUi3xE0MUB992K5jtHvNSl
kpT+u8SS3zeOoNfAVOrUxay/lVgnTDRDYmAGHZS9HG0B55ytHPnGfp7tL1DEvzoB/HStZb34YbCO
6AykVuZaBCMtazpehufwXrizF77LPslxX80By2j42+v74eY+fZU9FqOagFNe3y4/tKvR1z3O016I
oOeAlH129bO6zohk3gdfrH3LK/uHK39OgYhw3Q/hwDiV9/E23jdba6MsG9Dt7+PzX9WGT/FbU7bl
d/GZR/lj3fd//H9HrtT41v5rcuURz9JPNeLlr/+HWomU4TegL6auGXQOACn/WSMGEPmbbJMZYVGl
ZRVaJvE/SsSq+ptB4AJFW0xQbKEdprY/S8Tabw69D/BstAAMKIX/jllp/H74+2toSGz6qCZoxucj
WhoRaNZ0UrarZ0p0slOOd2bYpZVrl0r9HFJIBPSmJm9ppA5X8SB1J02V9Iya0VyD4xFjzqpMsxdF
1xSOz+SejbFbqUX5QZinjU4Paprm1TDBdqRxYENLIn0Xdzr1QV3kxh3lKOXejGMyetJCK9H2p7VK
4nVO8C7d/jK7GtXGepSrZsALicJBc2hV1UltYsCbhweq62nkOZWDHzI2DXFrN3Z458AgPjax2a1q
/EBAv5ogfQtqsuzkbkJWFCqD+l2yoBx6hYV9rWtC6YpFC5kIqGuHcpowHsyZ9iGKd9YMfYp6+Dtd
pd9qEVVFMvksMivBPPa3VUaXM1GFhVMKxtAxASRzrQVOWq3sRJe3Zj46RxmOx+NkY093IxtBBZXM
QLqYidLdZlobP9RQAp+RFw4Aj+r20E81oYya1XYU2YzhttCKlmoLsQAZ/flhwbHYi0ZPosrO81Br
jIpzdIrpEL5qKbeMl7gRG51gV7AyeWuuQbzoqzIlJrq3lfzGCmZnw9xP5qRTlFdS5yirjkrl7M6q
OQ4UMel2xoh5bkqMVJRvoXSRGwumaBr76n62pfEDl395iHQ5WvWVmnhppFT7fMA0hbeAInobyCwZ
xkC4cpAxuSHHq26yqtDJkc7zbUPIr5cpvX4qyipZuuTi2sHvRhs61zdaZc0HDYfGMc67JXcdNWjv
Ycdx0Meq5ZXQF+OHOfZI9HO5pjo9MMRcQRt13ck9AtOhswtY0Vq+r0jh89Mwy49RJdXrOtOzVU01
+YIEqgXi0vTG6KLzcnYd7p6NGYz6Q1xP4aXs1PhZ63RUHDWDTpET9PxG36ZbMjuDlUPDH/zdKJQH
VeTpOy8Hd7Q5IfOdkpGuhF6bwZb+cLbqCps+gKUCvafRP5qEaMfDYcomBwV5bL9mUVLS0kYYcrSs
LtxCDVQQymTFM7nm2jE2s5zNKX4Eo1VRK6kKBnTHHgm264yIOOhIgorUdAGURCPaiXiUvtMyVD7q
Gdt3ZIELcA2nEZ6TZ/oVYud5NSPeWjt6TF97MOMEtGlc7x1iond6lU+2p0NfIxaonUZvcAwGBPYm
f5rj4RmDbviUVwoqIrQG77LtSLdaHtR3XR8lx7rp5fsRhNID0dzxPh2y+SOKO5vz8TwMK00bQCGW
WK8mVdIOgI70G2mq5Be75ASISlNu/azBgJjx1vZDaiXblPPTeU7kwp+DNqP0iuBiyDitbsyE1Qze
HyTOdo7y7RRX/VYYKryL3hiwN/EEo8nFnBTZbqkUQHU4Tp/UqR1OE41VT1Pb5GxNRrKzHHz1Vo/T
GV2KU72URt5kHop/cQFNCRG7I3kPYZXdbqcobi9DlKYv/HH92CVTsIH6RR10Eg2KKZiROaZ6Hhmm
nZWMc2ADsSPGoZiaZ1Ur0CFAj35Kyzz6pqY2aJpkyDO3ybPs2FedsUompfWHPFEOE0CHdZ6SGM0v
67cQ/NozEbITvXhyT/E1hgd1GOtscdWYx1lNho+JcNf8NkChvdNydHttmeaXOSaqD/9feJrlxuI9
TlNPjmY9fx8JC7iyKhJqXYpo48WxJfOg6iZSUJkCs9CC6dKpDXNdoDVT6A5tFM2+AQBoI5Sc3jrS
w4IWYRnNNIdiZyfPdnNjOSpuWBn0C1fLjhW7vMdCbft9W1nWBil4/BENdX9pqym5T1ESw00SkJlw
7szSTZ8rCpID0eJfNZoiwMZGHvA2QzSbYBinLRJxjELLMNTKMwosqs+iLoASM8edRT4z2Kuirj5y
1P7rdNS7K51MPbEhi9w8JGYojkQ4qSiDOHlczyCBsNHoxm2ORmKbArW9koxpOFdqqD8CVmgkV0On
DFsSqY/bBfmI0kwp1kZaoGqHHBnBGRir16HHX14UmXPdSzR7OE8a9APx1qhxeaWaQXk7IHcHyCCy
s2Q16P+CzH4ekx7PSUZE6gnonvEmSqx/tYrvRqX6c1LCxiABOWNaqvomeauqaNgVksg93DEQpAII
yoWEVSTvp2EbTZlzT6orBRQrEqC2VNm+M2IFdmfmpNuui7W1VCMZ0rNMXjcila8qMw03StkNI13K
GjpKapUOWp7R2sTWEPlh2yfvyICatYOP95Eqq7Pq66a+tWfd+ijVGXBDSPz4fR4kKZY5rUGeZ45r
pSKwyeiV4ohjuj/hcSRwCLjdvo9GGphpZpunsJ80pl/yyjYDS/k3wCbZKpgnTM5ZrMqvJJ32Carq
JM6AChnTuQCScjUEDU22NgUqN5W6vg7HTtlq+Jw9s9f81LJCX68MHdxDmG6HEa+KIiTAPRTdaWtj
42XM1prjFji0TXxOvQVPI7B17IDTdOeoVb935K46RS0kPbOto2slUuS9PTTqLtfD6NKotXpr6iX3
woW8Sl3MrsLQyw1Ld3Kkmx/eCi2ifiZHc0wMrzQ/qobSP7Z8xDfaYDF0p6QjYg5toHId6pFhLDuJ
6CEpanWvaGXzEvOhbJpEzBOGqZwTZDzBbrBQUZde0jRa4md1oO4xD9ekuvcBfImow7gf1AfFlopz
3Ztwcx151K5s5IMeZMi+dp2lw1jbZX7U1RE7fSLPL6ih5x3CzpYVsNSeNQ0xV2imw1OdxMYlj/Jm
l4fBtB+rgYZhOWYVRBOzVxRPbaRu36m7tIndDEbAmPjhgQZwVSZeDeluFfesuxxT4Q1EHYebSJce
QnJm36JaQTWQaZp9BQi3OFrSRJ92tOadVqSd4ePcoB061EOLwsiWjrUOZCDKJBxWAR6RBvSV0nth
QypzaZvyIRAdVvZMpW8qJdoxRC361nY2+z6ixdtLPTb5wbZz+cDKlnyLhTrdiclho9L2tb1HPwOS
OLNwAGT65Etjq50GZJV7fGSBxrKFkcNFe2od0JlHK1NXCD0EDm5fkXGeHiEe44jp0vBOnfJ+J+So
e+qDadoNSCgfWcuKnTEbEG7qIZUiqBuYDLFZCAzSNXA6b2xHgXDdDvStxlC/Z8eUPOQOqeOVojjM
DaE5XBpUBn4jVao3qLYUr8zMxlQa5xUOi0oXta9MyBqiBmIgDInnKAt6P0tC+WikGq3KMu9oa0Vj
cDbNMnps83J6rDVrvJN/t+fYerxTaYIusovYjDZOpr0Edp9uR719RH22mqsgcmNeGCy3udU8oZbK
HU1c5txKy9ZkvWK6bPPC1W32F0iFo3VTAGmdsaoDGpy1fttm/BMIaaf9AMjR9kRfFG/ZpPTXGF2C
b1OeQ1lVdfskt3mtu+mcBscylO2zJnfUxvpgfM2AAj6QI724f8r2d6HeJF3L5MefhDCQRrBHHo96
ArMHsKSFabCXYtTDwOOsjW6l7PWKHnxXHCoy0cEyYgEzRb8rDCs6lebUX8DMI53vQRmQu4z/KVoU
dppNAl1N7HMOIYB8jJAa4hXIW3U96SNYOl2fjJ1NAhq4XBO21tChgx4kjf+cMgwt9BG484GNWFBE
ya4K03AFhL++YLPJDmYR9bjUZOWq5OEBKVC4pokHTln0EtNDb6TWIYZjcJwkvjJ08g62pyxcFeC7
DhqKV6AwuXqd2036osp9cUsdUMdPrAhs6aYQdPnttpFWUaoo13o5supOwiTlOscUm2jBAwYgrPQI
46V7U6TDDsW0chqdaX6aCit/wXPBWg+TKUEoFIitTTov+J2kZzA5nfEyO2LY4jeXroUije+GZSdn
FrXu3R7sftWESXm0AYdDzxHh3mxmFAFBjtp6CIz+ecBkt+O8Iu56xaFBpWbNhaOXdSWRWh+7fBTQ
WNhrb4wGbgDev7FAe2sYnPKs8W1oA+O7g4/kGmlseSfg0b93sHw9zZHCYwVLjfDVUnkxK75jI5+c
xynk426X0xSczTLwEl2yUKBA/UFqTCMfTi/ZzKYR5miqFwNMaEX3PejAazKRHMw9XUlKepi+6Jjt
CNtuYaqIqvCzEWW8XVrzNci2+q0Ldf1BVqbouRtC6d2omhZXEcGTGHLRHOHfASRUq9XKScEqsxrW
AVutenBHla33oMQF+cyJmqzNadRO0yTJMIWmWj8MkSUutVExgHk2OtgfSXmhfJZ4IRiQN8wDMgXz
Fi0HxmLpxP6xv4okg5RwRYeT1pkqfy53fGvArXQ21Kr6Vnc0aBE9EzuOwFDeYzNVVsKSJGTTZn/H
7KRxeIhaD8tGdtRRCtWLJdL+rpdV9A5VZzZ9chsMuJdmafuy3GQPllmVV5NwinNQ0nBGHCYmz87Y
No3mbH6kwSjYHMlj4CPg5kwfDxaKpELNzkE3TvFKttrgEFgKOiUlLPF6zQYP2WFBqmAneFkc23Bm
Rkxrg8amrq/5kSeOXG3GVSp5O1RRsZ4IVD7HHGIvZWQEHZyDzga9KksgaGy7WWWWiK8hOyM7Q3Ai
NqUsWd8nvWNnkhbjXuWIsJ/UqNypoWb7NsGTfGWS+ioaTTxVcRCs6hRaY2B3iW+NTJqAKdpyX1Z6
fxYx6CtHVrv9jNv+VMYWJLAY973u6pOig3dMR1jlnUROPMg9ZW2Xs/Y6pL1suV1hEiYzNZReTUEE
n4FV4Hukh8K66usAn5Fq5Vsu4sKMtrclfpuMSiKOjM61zHaR52B/41g0Q3CHmXon4YGjqJh089lK
qzrdyWNrnyopHVJ2VxLe+pr87xvc5eWBKSs7oiNUbY9pT9qB0QKiR4G0d876iPTeiR3tAc6P/jhM
0nwrG1XEAc4y76kXD/tBtpWGLZ3Orhk2d/gMoCb5DpkkfI31TrCScGLjgC4tC0IVYWKR5CdJifKb
uJ2mBmBOpT30WoKEKB3rlLM9mA4XX7tyKxUWbFpTTMjQkqyi8FwLrbc9czTS74kx8eDKsq0eewg6
H4lU6O9RmqASREaevndhiTquAqotOXVzO5f5VEAyT6ln6LQe8S1H1huwTdiGVjGgR2hMpqMJRPVb
wGx6wK0SratGDI/4NHh5NbDLJOm6U88y+pHDhUDbNMhRCcfOCFFQ54OmwkioxpBzObA+CiqmTGC7
Js3fyLfP2SGm4bcoLcUeo2Pv468sbrKe8zRxVBxz1AgXpalGfeg2VRS/2vPUeg7Z1ke1UO1HCZPI
ezKZ0MUlM+9uh6IbOA9SRvP6vK47N6iDIF4bQdM37mjV82tKXQ2RBwzPe8BRBvlgaYVcDsi38iCA
cCMUGLX6vYtyZoMOgViOOyp0LA7FhkYKZFOMm9JiC+JGgexsc447T4ksjTe5CRrczUqqYq7aVvK1
ZLQIDXvBrikh9S5e61FnP9W1HBycAFrIXiCH8JpKhgfVS1puui1QJcPjeCQfNTySOd9Mrnyv4jR7
1Ge8sJs4TLEvNXHQfpjWiNuewVOfhjGzL9BcY7AJEee+d4pa06XUAQuuJSU1WbVxQ8G1UNLqOWgp
qXhxHcuHGW/BxixxCLh63NfoH605uLeLsIRRG6rbtujN+zDAjKdgijwYSkoNqdaitYhlB61abc5X
kzSkR1NrdXx3DYXTuYOt1ag6pjaN2JRLVoxo6BqJwyvHqmBV1IGhuMqgJXfZWAQzeMlQRyceKpAC
dHssjovOHVIXmTqdObTvWPekTT3GYHycOVQ3ZtwguV2gK6UySx5SiuEpwBn40geRvdVJsjmauZKj
hhd9dwdeAnhI38A3axGQskUHjR1WGpCoKZ+v8a3215lUqus4KmumYhXVqZybsCfyVkg34ETm/Zig
IxRWWa/M0QIkZC5iYD1FapEbbQl9ObUcTH5zdddKkPohX+EEcTOrMhpMYr22ssVceZlQ8zsqovY6
LWv7e1ZI0nfDiuWzNDoYuuWgRIqpyuI9T6mVcuoHFmGOwTMyfm3jmDiBqhAQij0a05HEaGw2vWC5
s+3ZerHHqLrkhAtAt+qk96GK8XYDGIxdTMjo7kbJuFU6TXuaY6lGiBpE3zSqLpBmkg0ImvgNR9G0
o6c3P9VNETPPOaPCAqGHptem6XQS8xDcABg1n4dG0hbENBDLvjH6V0i9DtJCpceZlFceh4+MCooj
MslVqQZAf0oKHPOVsYXD3kNBH9XnVLPRIEMeqO9ihy8ddSKyL2A48g2VtNyXgyFM3bjqKJYOaZYe
80wG4mSQIAKbNFrNuDVdnKKvpaRvI2Uxbdj5PqI0EkrDVormrTpSPHQbEmY2oZYVt+Zyt9oQOnBX
4kroLnBuWDeJNeSsQ4IVAUgoR0d37Ev7CZKk9KHPs/RSRr3YBSors2ByKhltJnY/7IKckuMyPrb1
ZEKJwb32rem5BpDFBQYYpUO3QEztk2IF7auklFTfChs4dUJ5badVzXjsFDvaTYmkAjGNwmTwoiI1
AHrOEUfyzAhWsy4GgCTyYv9PtLjeLv3WPeg7zNJU2BZfcTYAlpJDsUbmkD0lltmQQd0hI82jIDtN
5WgwrmzlONWmtCvxJ+/Cwi42XaLiBJKdUbwbKaDgrAnhIlKZUBvXlGb2P2NWxtDXHHsfhJN0w2+o
tgHnyD0e6+J+mmeZgoEQq4Di0EYRcDlNVRKXNKgkdmV4hosGXKUwQmAlYE6vmVjRnFlNthtCXVvn
qDYhran1vkWlf8oUNXlU2xbAbaILZws9tvQ0IvrusBYX9xYZS8dwoibDUo3wdSiVdcBGYpvkJpiu
rmPrZ1Ne2+qaE2BqLeQnWurJim5Nu6ITAYXfMLP46IRTt9JwmSKLhvKUNX2yS0G6e4alt7dAm7or
k10cvMWWcadn+cmG17p1MpQQpWXFJ9kifYFHzdoaB9FqTDTQRqJP803QQyGtB9U8Z6Xg65XwjFHH
oxeUa5PitVapuIAemrsazjlDw7BDttu5Ee2zxEI3EivlwamhAJdK1yuQ9OR+8G2nLV5Y5/Me74qN
nRVmefuOiRxehpl08aF1MMOONTpgc0otHcQ0DSwATkZMtkUaWHcZgN5zWVrKNhwM6WCaUYwFuhkk
oASMzBvk4YHlNYNeZpuUk2ayCSZJe03i1jzXcDyw6xkatrwxMC8cXcqVGAOCRIy00WagFXP3EE8S
wn17Mu8mdjml2xOJcBPA3iDsNa4zarN6zzYCTlzLomOHTAscDqelQSFlHKWnRjg+wIEYMmqZhSzG
MkbrkSr0Gxu8efZ0RRBIlZUFlvi4lYIXYzR5C8BW5RFt+sBCr05GfzM7vXUdOXqVupaUhFeltgi4
gWgGtj/qmUqIeVSN8QoyfAhMLqJo6YtgIikszQJJwUg6ghvF6x8D/CB1nTKBXE1vYyTrk6fWlUah
vi7r3uVf7Nl4t3UxbmkYBpsyS52QWLQmMJ4cEWG7qGbbuR1ULI0+Ly+5b9spjom1kIj7ZVLKBo6e
1KTjtxLFPuBaRqu0KjBEfhCmoDVXSjgHKK4phA9vBQ58mtPGxFZhIB3qQx7LJoMWSVUYqlkzNG4X
skX0nWCpwM4AytiZlIr1NsrSkEM6hta6qseOWaS2O3MbotBoVmYppRz45chM/AQvScw+2qIqW6Cf
wMSo2tUe8DknjHBWyQvSB+mizSJeZy2IGGZ+WyivQSlyJOMgvFTW41sldKpTDxfJWcFjYZXl7057
DRTAc1NlyfvcdFQGQeNd7DlgIxjO28Ap69q1QhsFLLlyiMICTexY8bpTbMgqe1YT4JbbsiYJQnKk
6KmVEuejZVP7Mei9naw6ITG1wjVqdddM+vojHMI+2RBFUWFSVmscOhTp3D6nZD3JRvaSzP1EJ5Be
wVUXOPahXAxpmIuz75atC9i5anXiBDxvIrkxd0XDZwRqnVDXVprTJ25MXwHoAo09E0QWNqFxsOSk
e5zF1KwTFcYQpR9J2uc41+nV4iNdyGYv2Bbb1iWFMNlA8jBfKLyy46bpkX3vcPB8w0k9nTtbiVeF
orVvk4i7dVWZEuZeQnZODW1bPzIH87ozun7dSC27OdHWI01QPVcP/VBqN7mqdbdiNLVNq9vdPqrM
xsSjYsdPppqW9B6APJQKzqQ8GuxDoJp87UNKw4vmpq/Xlr1C5FIxLSrj/SRoG0/W1Oy7QZhkloSE
RBRxs44nuCUNdPvYHbpyulIT0eFcZzfrdnYy+VHlENTIc9FuUr7q295SEv5d8MRaA2WjVTTPwTd/
Ca2q3sL7HB44INoU+UWrbeGtglpXO9KlLMe5VHmkbnAjhFsnADni0XsEo93GGjzAVJKXxa2dG+y4
QjNx4RgTdlBZ5FeszNaZbISocYM2ERch0Vw40kmGWhUxy7gx7lA/L9kesf0wfTUc9JMKc9ivaJQQ
U2SM+rcyX0qH1tgZb1jJeGgBb5wzeGvjfYpCznZ5l/0v7s50t3Es29Kv0g/QTBzO5M+WqFmWJc/2
H8J2hDnPM5/+forKe8uhClm3DFygu4FCITOQQYrDOTxn77W+JSZJ0qc5T46+yUyRU1gW1LLgNv/7
OpL/hsdw8TM7evSqU6XJ/40Ww6OQ8bx+5Or1/TX7X7f/5+Y3Ecnx7/wtIpHVvwz8e8cMIazz5lHF
8Q+nIerqv3SVJDRkJAKhvcrf+aeKBHUHWZ8YAI+hxhoCp79VJAhMSBUk9EtWVdyLSID/HaPhiZLq
PzUkxmm4L/MwXCkb1KsJkMO1d1Gm3lO36jymr27v8op07iMDuNvU6Tay1edP92j/D5HKZzuMelRo
/at2xfiFGvik3BK+VtVKlbXIJeZjs47lW9GR1+zdy2yJBFuxa70uX904p3FrOJWJ5D5bAxtptJui
RuqvTEVMAQGkIMCcBqCZfUTmotuDTd5p1tK0s4UVPfNBZTW1QbOC+OHt69+uWL/ryf95005UYKbd
YBn2/HYTwWASP0P9LQ5eWB9qx3k6fdb7eZG/p/KH2e/ad5n+h+eM3V7AS7FhXg37DhiqGe+k5+CN
fzvWM7JxOSpbWdle1dK6SG7N6D6y20mZzBV2Le4EynxaebN+nb0UHxGtjhBY9ypbVsv0Kn2pSKCa
aHPh0LRdDEucgeQDkBOFPm10pIm+hYGLLNubWU4wlbCORLP0Wpq8mRO6ceQ6Tvwtza9hWiMzgRdF
mddUyLW4QzbU+8sQO6P8bOS7OL6ntpYAs1DvI+QTnSAA5dFGNBQhdrEw/Q06ItBp1V4jTrG8OU29
IV6/0KvL1tExkPY6p7x/I6lTs1oeHVqsRSGIElzoujvaOk5EcBX/hXqIhusidqjysnaLyztO2PLt
L+F7VcY0d+dhuQaW1pGnVj8U6Toalqq+lMn68ZeytqRQXjTXlse8txDtSm1/GNngKNKkaZdJxm4W
1yOspuGGhFM8ptOM7QeY7ln+5jvNfaUSF3Ljj1foW/W5Nkkg1VB0vak61JoTopryaf0gaVcGheF6
cLTy2j62WOfyOvMdmc8M6ORJ8ExDYaKQGPOqvYv3RsWwh14JjYmF4TaUAPA4HI0XRr7pzalLwysv
psZ75l5bb5ofP6eLihtbGSuJRdtt8NQrhJzY8mNnHB2Nu8pdDNUd/RZQInxPIPS6GupHHrt0BXed
xTnJKaRXvBrHT8AUO5TucJ/YAmCX0idwu9BM+/GSANo0ddSHkf+zZ5StE4eWSDA8NENAP2pnGNR8
HiqCAOfKnC36Sp3F6/jeXiprfW7P9TlhJJBrpkJbRG+kc309xI4Cuj9OD8dp49P00BsQCWrLRm9y
G+/ddbGWl/61utOv1HW6I2Z4nV7J++SCNl4+im//NBmdKNbDvlQ1EXG2dMvWYFfu+9vsxb/1Fgg6
duUueR5uU5xd1i777hlPZPgK+Kqx861mI19DYVgbD+OqWPjX0ZWxta71dbwTW2OpPFo79e7CHUXD
88erxNrw+z1t466RUfc0G/W6KKYESwHTYoknP9q7YN2vjHV8B2XCBxL2MKzlVbE0ZuD8lwyBdTlv
1vzZvHTUVbVOt/a7Om+35b6+zufBJt0HqJuwU1ZL372q7QmVGClwRuQFToExupsrR9LWjJw3jJoB
+5dhatbTIpn5iuNjesUtfGWzLX6TgU8eAuJsFNjYk2JwmnCKDX1mTEZzilp6u8vmB7Na9NG8GVY6
WTJP+VYhToAxt63bgygJ3gFptNCNpVytvZ3dbdxqC7vWVCf4w4aPAT0al/0QYcf96BOKf8AtJ8aH
AVXanySL5AAQP8IQO7Fei5tiZ2/uqoWawEWegNgjZTO6qpcEgCHma54gVQx7krLceSJNAkR+nHLF
Ca6RCWDBnYXF1HJyfaGFjiRPqcAksWPWy8abQ4krknVT/LSZfbP8w36Kqvc4f64p0KcfnoCJukRe
1L8rV91Gej7u+EMHUHVI/MA695YNyPOf4g2O1Sr4qPQJqs7y3Xsbn8lVaUOnJ8Xprd+LA2I4Jq1N
H7207OETp8QyzYYqcTCDlxh2iY0zjv+Q1zNeiOqDjJnxPdjRXl16y+JBLQ62dvyOqFMekr2sNsOG
TVj3aNyIG3GIV/6d+gSjeEL8GkMyvsqWzbRkENXOj3KqOMYcTsm1vefuyx3T49xGJ0bsAe8K8nrm
Xsp9K9WJ59GCYLWrckavYzrOlUM3TLqpNWMDOIt2WTEV03zbzmGRX4sPf7/xHJjz08DhQeHEiCbh
1FzFT8XMvm4ejoGnwUSGkjvRZt0VH72VOXPndCTXXGK+QsU5HSpefocvNzrQx+EapvpLFS1qm9hy
5uSHinHg3cGW4tWkYU1HLn0TP+1NcZM/l8+8BAX/QzITwltwympp2VNtxusJ3i+Z6FPvQ8zTdBbc
0yKWpLnVrqhg1Xf0Qaf+NVS5SXaPA5u/ygGMdIrcTL4Rwy1UU/Ug9lbHp/SG7B/1RqykQ/ka7vRD
8SQfhmtrK+EDSWbqFqHRNJoODtkuzji5M6beMruRnsy5vj3eTAklvLt+qVc2/3WIQD110rk/j67M
aT55lqfGvLkz5vUCcMSymD/30/d+BlZhG/3A3xE816/BHqjqLWqIcopiRyduew/gmoYIR4PRsh7X
fLMcDNVIgV8jdUHpFwSDXzjUwCu8sW9Ym1NHzCL2c/T4KL3naFj58IsCVQ3LC+o/N7x3Pd9gdpAa
q7kJ9MJ5Om83jDbtB0yD7EnYE5OoTYMca0A9ckqhK54Y8+o2vzJcpx0WEUPWkRbZlpE4LpJt4s9y
H0HoVp9JO+8QSA/Zizmvt4ToAOJOEqf76MjOsVcDLz4gzXZRqXMBy0mdw5dX2E9WOAi0mbfU1uoc
ZPyUXO9H+RFG2KxeaZSJF3G1Qqa6G1fNrtgZ6+RB2oz77tC+K8DB8dr5U4IWGJHH5G3e5AJEwSR8
ZyOZHAg+orDHDjlF0WchAF0FYloiE26BLG+taEOuX0dmSn/Q1WVZbcZ6j9RtFIDeKpQO6PXQY+zd
YdcTwwmOYNb16/wxvY02oES3VUT78kGRn3PzzY5eDOnRfPLG6LkS5rKowUAIsicAftx5wweSUwKa
wvv4EPf1XZXGb2ZKqQzYEAhscZwpu2V41eP4fbOpMBNLMVCyaCfAD/wf0lN71+7txzbO0bIVZIQq
1da05waKFvCkRB4QCRlR8PpJhtuzeaPsxX64TsDHYlsF9+C+16/ec33THrynotsTUr0QRksPC2Nt
7vjkgCCjAOi3JATEhZgQL3QykwieQrBxDAiB/FCu/GgVp5AIs0l5k0qYoW6tn/UP8AGsmoOSSItt
s6uvtWfjlkVOMzxpkrEyYUVUvbKSUT0NzBFA6IfXILhu2wWhLbayjL25dpMRfkq29NKANXJrPYj2
Lap+DPJKekoe6iftIHjjWn1SIPplcUvujP2mgCKmhcn9YYhnyTT3p3n7MDZzN51T7mX3jTqAkEmo
Ei3Z4iyFPcO7ojKq2uhU0bxBW58l1bRQV/49/Dz6TtqkftQck7w2ZxwmEFQokfOFKYIFlixCTclK
UpETyPNcvW6kBTujcsPqmWADY0tqzHVx686Pqp0HHThvieRsmjRAXkBIOLCXCBxVwtnQTfJw2rMQ
9WZauxHRnBCcTqNGeT8mvGFkNj3zdePS3K3m2Af33fsBaR+1gP+Qp/sheaYvOvGbOaETpMe02hwr
AcpTVpmdtxAqldCJygShTpKfdLf8aqHLVD0Per0hcIh5jmcafhxLI3tlWx8G3r18CbZKVTexu020
N1sjb8ox9BUlDPZ2cnkfAPrKk3piEzZFVElPSp9DyLCbObqMombTx28ysXUGDJUG0U9qTP3oIemr
idGTWnbHZ9NkAUMr+Xp4YG480NmvGPXSRm12erOLDkjfblAHX+dPavYSP5FmkT0Gt9m1SrmGKMP6
gdZitqqc/kZ+2TMnzTDW3gcOnba8YKflg7XpGWZLMjao60IZN5ADVA7Ie6sjlJZYHKTMg4z0mPA3
rH2C7FCxGvjqLWDC7ksaQ8NyePOyg3J7ZIi2+LbYnnTpXXML69CgqPgoX4m7Yk//I4eTT5OS6jM8
gGHSH7p3dWCaoBE1IfygjVeIGAnamfNCRu/ZTAc4N9UezTtrXu1jfRqCGYWVOB3QsdzWL/BHAD1L
ysLON6Z2V+abgA5mOTHJCIT2swyXiVO8EYZF6Apf501zmx7in+Re9Ve84bR2CYjkH7K34CPc9nTI
Jyklznt/Gz26OxrNErpdmOIUx8BW/igebdZkHgCZ48IGzD9WjBi7CZ9vf1LOxQ2P2UKCK6b/G9tv
EWZuhN3SDfEoMBmJRl0aFtjuJ2Oq3aMR5wsQ/aQ0bBMlK3ZhdUVY08Rdl2yXqupB6SHzT/J5JxGT
RP6ORPlWdIscrYMmPcvFaxPHs65JrpAR0gwj1+GpK8tZn338Wn7/D9irdq9tkH5k/08UxvA2fVEY
y+i+x8Hr73Ux/sp/1sXsv4CgmTIlMIUql/Jf7irL/AtUoEz1S/svC9XfdTGd4hd8LWH8qonht+Mv
/V0X0+S/kJFjmVUJJ8fIapv/Tl1M0/hhf9gTYgD9fbdUkv9iow1JrohRR++ztO1Yk+H1pQFygWu0
9bSGbspMJw7GK/SYr3w01GrioFsMpGFa6X6TC2ZA9PTjIsU9NEzCOvPanw1yGQ0xPC17ut96Jhkp
i4Qxi80M/LHbwn6wVA12FthlvY/gx8IKZ4VQWAWBj+CUXGRjx3AtxAcC78ZrFJWiuAnbXmGZY6Wd
bqxczUYEOk1thDk/6vbYop0mmtxJfFYaGX0J2ctE/OoEA5M6Vk+jIczQa41Fjaht0cW+x6pk7MUx
qjYxrUh1VKNsYBXRrlNTal6DG18jjkm1ZqkGdimIq4QjFJE+risqBYlaIudMnugia1XS28ilIvEk
9LuGeOgUQrwxyVUsVcWkEkIUV1Zrqt59BD2zeBklJc8jxyUELHrQPG3QXjwT6uieFpOeXluDktmx
UyhCoURpusDdDnKe9RjHUjv298Ggg+KlQTQUKdwfn6pKYlW+9B7RjflBn37AzZaGiOtkgcT10ACU
HBYNEuYM5LsSB/MChWwEfKuzWIsYVjuir8qt0T/ALy/dkImu00jQ6C0i16c4sFLXISbPLwsMc6WU
7AkzDOI3SGcVBKmyjIKZ3SY2HymPIOMJVPpUvsNOh4VuqsRmgTKNDia48zxg6id7vGn3hBGE+TKM
2rzctnGiJ9B506iUBJ/7NFTsadXo9D6nLvmbRe24De0zRETwsjzfGUmxSNk6N9LAt0iW7KwFPabF
Uf+GF24kVUiugIQBWS2DiIjUQoa1Os/pTsgvAtG1z0pu4BqmeacOiC8NlHGo4DQyxTgI2TUOpdo0
uMIwmVfKbpBjcrNoGGMfw1XRMW5mxpGycQtEexQZ07EWiy1xw0J6R/FfuQUhxaqUYHpQwoIkPLse
gOJuSLGIjMe8CqzCJ4eEuPA7Os0NbboA1wlc0qqV2pR0GiUnHsAyBxUVnhVmkY2NurfkwmNjWZfw
x/oyluQ3rChD+lBBcdN0yoM0JT/8HuEgoO7UdumCwUGPVlViyNJtiayBrZ8F1VkhKTAoX4RRWISk
wc3S2E1XctV7D6EVkbQxqnS5Codw6yoAjyWIGJUzLe+oWeg2LSz6632WrzgW1Gpa0r58o4GDdVeW
sDp3FdHjxEdpA/0GII10MHi1EQOVD02n54xTUr2HAY1XWUXNcbiqUvSGuc2QsO4oIVCUo+kmKRxv
CH0VZYfBigIBjxGatzEPu5hHMNCiHXBeLyc1B47ts680iJfoYCrRz5hcBuu5EXqeU/LAVDi8pKUW
VOqkJAZXbAiwAU1V5m3f7fivKqqYPa8kvixLwWACnD1oiH+QmGGQekdxYE7RfqO4znw07HfAvcnK
Dos0Nw+SGDX/jWahaW0wFaj2MdKaeM5QKxNtk4VWnVF9Ke1jC1KSfLjRWYNScgPp1pfe+qrNKiRS
xC9uCjPx/aWPTgMFjKsHyUKSQ5U8+ZCEqK5bKVXaN4vKRD1L+EOhlwjs2L7vsCf63YvatQHochXK
tIE9pToChaW6rkgIarBy1yk0vx1JFJ7CK9s1QzzJiB+2IG8PVUlLDoG01Oy8LvKjXYu6fNhZxBp2
bDSUpioFAhRZ9Bi+ZC19HXx4QeSa1UlGL0CkbUNOXmT4+hUzVijgJ+ox2yAzaMN26hKb1+W0Fw0t
2NZe2+nTvlcC41ZLuoj5mMCLoQEpmAELZjRWMj15VYjM3/lmP1Lr1fLesidRptXDXusIwQOxb4jx
0FWS3VF+0zuje1AYjbbT5ElEjFs6aCndzdLu5nHYdBZVM3O0IWLbbkoPAUpXP7NDxPKHQi2atnUs
LUL22ZG4CnHc88vI/hAqk9Q2SAFwIRqLTFpIk0Lj5WhoObdovQViPrErEMVTzrIGy/qpHtX8RNiF
vUy3YqTYMpamCO7IeDC8fYGux9vJ/gAywHfx7m5VYdDnVSsUV0dLTy+INxJ58ci0qLNfSEpiwwMp
83Ck5amsfdBDR3XCF3bQ+0MFc364KjCUfnigHd0PBHxpfZUb3VBt8MOF4nbwStrEEz8f/GTq22aO
HS42mwycfyw3Yja2ceDtDXKVarQQtuY/hUZfyMSk5hlr5tFSnoNEfNCyj99iLHdaPpM6WU73Ya0o
xaxotUGaRglYctfJC/24I5VyMyRvxqzbud5qge3k6igAOmqVZ+RvSVCl1bUbo82h2Cl1JTG8bm2M
d1DPMU1Wse4nexttjr8VlSEGPiRaFZqP2aAO8aaTQr1ZIg5pJMdQwlbdNK4SSU+w/Zs4nHY5yS5P
x9Z5tBQsAMIZDNwaoCYBpkX92IaxWc20sk2xUPpeQqcb+7Ocmsu2VOB6YHNQsxuV14twzyFN3Ws+
2pV5Y9l277H/MvxE3JrGqKBJaewuXOgjuRD4LoQ6XLljhQ5twsqvxWY4xnlH72PwCUVGAoflhMJl
V7bji5nrhvZc0VnXX+IuGOUNSZqjP+8jzyQZKm1Y/99luVt3QMZDS9z5SqQUK3TCuWRPmRPi+BnX
TENHLnNJ56KDoLTvSIJJZ0DKQCxqmhARN+sEhzoan+T0Ws1kxcOm5hWG/FyhUCyf49Zz1QEPIL90
hM5soOGbKEPtp9UcWRXRjHM17JtxX2UZknUnrIQcb8GiCIP8aZVcn2AWmYMybgJFV4uHtNbc+tCT
FNLgGGha0JO2ViQIbPkwuAZGr74UNimBIQpEHY+wUFxyiCw7Sd9GNCmpOwcArLAS6Qh7i5s3FmO+
irE/srWWfZkblW68GJlBMBVlKFK7uRuk4RDNkwqRjzwbZCNN21WlAJCUZ8kYSXbtZLWpkdpTo0wQ
sDLDGrGewy3sAmaohh61vBFpnuofIUuIjJijLBzlw7+/Ffr/TCFgsEn4YiP0Gr8O1clG6PhX/rkR
UsyjNEBACwcJzU7kHwIB2/4LUqRhCtDpkENli77V3xsh8y+QwboMGRCXElSJY1//742Q+MvSdUW2
bUMoMuBAU/+3FALHfdgfNkLyEWTxuRUHn82PkeapK6nOgiV4F7PgwyTBIRgaVAH2QG50qinSY9eM
2tITGpTVo1Nh9Cz50I9StlbNutzi7rNWcVfgRUKN2hOYqIbBotFE9qwMSnRwR8SgbDMQtsvHHEPJ
GEEDaF0AFbsz/d75dOv3fxAeHHt6/9rrk+Ez/3Y5NpAoXdMIJWGIud20UbjBE5UAkpb68Oj9kJAi
k1LDREMntPPCpcokP0sSDQ9OkQtI/WUb2NOe7d3PDC/Lw5gYiPabogeyCbQeTlhqK/EVUknluZMs
awd8NL41a6o4PP544QcqZSlEzsmrhaO1cjKpQW/eN9EbuUPJoWktbUscgLn++orlc1d80kvturoi
IyzUV5FvxyZir7F+VzRU0NNSSq2j+xciq5VZ971R5SzI9Mrap3pmrxM3N7vJ17/i3Ft0/HGfG7p8
gIsOo8xKVcdjipqQnwu7cp/avqBu9vU5/tw0lu2Tpqor5QBAqo5UQ0/t302Cht8C9ky3UAL8jZ0F
fTz9+kTyn1upqPt/v5o0JPEibAmOsDLCuBYVwiqsYUpAPZ5U+sQxRCex/NXVh4iYwoCSqSfuLbsQ
93LbWPjN/XZpFRFqCKvWECCUOfvxiSQqoks1wRdZ8iiYCi8e7r7+xcfB+oe3/jiDfL79mfAxIQVt
vRgD0HymOfdje//1oc/cdeukUNLw+VZIBaoX6fAoGa++PPKNtSdJfYn+9+fuvGwdT/zp1Ylq/Khd
19SLSmEPI88qNjHN3sj7zWjuBEvQ713H8c39dBrbL1Q2VIS4ukXItjKexuLKZo2oZq9fn+DMELBO
JlJTw8HoG5zAoEDiEn7mj6iSQJB/7/CnE5sRU9xKMkJo2aFLFMAVbKyxaC5MnOce88ksEim9MprU
sBeSewwT3xle6VA2YqE4XBhV5+7PyRSRpGwxbFUncRUB0JjTHpWTB9vWV1/fn+P7+KchcDI7VDme
ljTz60Vv0HLnEZQqUHj7DgHZ3HaTC7PtmYswT2cGCAlaiO4YoWpgPaV1Jq9rA/INmnfv4+sLOTOW
zZOx3DeKkN2EU9QgNyAbaYX9qtpdcuFBnzv8yXiOw1Y2OpvXFNMt2oBjrFBXyNmFh3zmNTJPBnNK
2UOTo6hedAQDysOkaMjMZpRhx59/fXvOPYHjn38ax1WsJVWbowGpeuEYTTVLwmw/asXt14c/d3uO
f/758EZXyvAS6oWpHB0YOiyW9sIvP3fokxFsUUrsWnTji5ztJBvtqUwB6utffWYOPQ0bGaWgxZ2S
1HgmuuHRTSJ56XKGB1Gk4TKvaWrVwmX7Rtlt+/UZz13MyWguwyGL/JHh1iUlGjXPCWhyfX3oc0/4
ZCRrjdx5iucxFVUyFWzX6ct6IvuB8/XhlTM/3TgZw+1oakpul9UChxNp1IQ+OOmP9DmaBTOw9/Bm
8flt3feGBpwxEQTdIZoDxTTB8zv7+iecuULjZIgnuaspQVlVi8LXHkOpAr9sTEy7X3x9+DOD8LgH
+fwOD77mmladM9O2YT+vcjWc0G7x5qRmF1PTjKTl1+c5dyNPBntIQ6K1MpfzDAgdSX0OUMTL6oUP
9pkJ3TgZ6P4R66DZvAaVKVZ5RZlDfrBwCwU6chj1/nuXcLy0T8PdtT3su4rNk1DKYQLL48Uuu/TC
FZy7PycDPk+DOClq7k8Pk6Wt3GWsmd+bS4yTz7VvB6kvU/dYeCWFwMIg8EXSoIh9766cDG658dUB
H0K1MEZrY+S2k+aXGKbn3s2Twd1nqqrpMfcEUyS+JlJmlfJYGAtWhdx9773UTwY4bah4yLK6Wgi7
RfLiOVXhXlB2nvn5sB1/e18qz/e6tm0A5hP6R9DmojK8ZZeKWYJR5Oubf+4UJ6O3qHQlHfu+WigE
P0cWPJbuPsxwTF+C0Z8ZWMdMpM/vfNFkGLFTnm5aPx0jJocQsIHYV+MHEKMLb9C5izgZvFmsp75f
McOV7pukJ2S57nyRT7FHXjiBfmZw/frzTyMXIKRK5ZwRQNRf6dDYQqTcYOzz/c6kjKna27yW0DoN
GUKRfMz9eVvIykdEDOi1XBWw3YoxdlpZBI4hd+O6wu7VTKB96U+YZ6xnTyY8tCODBYJlItZhlXj9
NApy83UAFX1r1xlait4I70WV0ScMUHboVOB72Ya9qdYSSfWqPoeXF+ORB7cXVJZHmLQUK6sGuNFi
HJNxZul9vYoa5HW9RCTLKFL9EPglRHnV9tc4AJG1xDoBxp1VNahpcsW8k3Qp26r4iK6qXqKGUvhG
9VAX7rgvEi19+PolPHd3T6Yu0UZDabd8IyEGTRVSmAjRdb536JOpq8IKX6ouQyi3rRsjSK8Idr8w
dI5v1x/2AEd3zuc3Wx07wtWPb3aYXfuwQsGGTW3x9L3ffTJzGbHn1jlxqQv2LrgLgubNN8XiW8c+
Td5s1AHHqRJXiwYr5JT+LcyvIbmgtj/zLLWTOYuWHenMtPq4K/pWs0lJVdzvzbTayVw15o0LWyqt
FppV9lNzaJVJBRL3wuM898NPJip/xBre+AxxUobA/zXLSkq+eejjG/Rp9qj4sNnQUnmYpEzR4EON
0c+/fpZnXsJfipNPhwaV10dZrFSLoXMdC0sfFXxHMS/FbZ6r92knQ1NqbcgmNGjISKrDp7aNCyeM
S9OJYc7cal7s6OVIc9HvQ3sv07lYgwWC3Svc4sLUe+6xnAzgvipDmBohn9cCqF3mQTORBjW+8IU9
d/STMRxWYGjNeODyjGzWomNvrEt1vXNP5mQE8+H2h6yWmdQklyYVaje9nOWJ5nzrwasny46ALr4O
A6JaJLo7r8bssfTdd+GLq68Pf+aTeuRXf35l3YT8cUQeLMpSZVNHz0nfL7xQmqDh+PoEZ26PejKY
o8EoIZRm1cJPSF/FyEBmJmQL+/Xrw595sOrJaE6qvpSRWrEabgs4hdsyvHBjzh34ZCxbpjyONVDZ
BTHQDkyTyXixrH3u0Mc//zSW85ZuaNVwaL62hkBxJQ+zr+/Guad5MoplWaITkWrYI1yzndWGhf5j
qJI5COv+GnKf9719+i+D5qcrMIQ86j5iZvwooAJ6r7zzsy67sME5Nxcdra2f748ipXkTFx4WGlBj
syw19DlNLtdpTMwE2LFhHtligC1XBBu5LdUFShTzRkMRceGdPbOWVU+GdN6rWjKoCduJUd4CAFll
rXdDV+qFiv1W880Lk9KZp6WcDm01h/Eh+M7h4p0RqrwIfATSrBftqLrwoJTj9PmHxYtyMr69qClt
TeZrV3cR3BahD2i5sbHPal8vp1Kv+Ae1iuM3Nz5SrstELFFLdI4Eon5JK729tWRZvA5Wi1sgrFqn
bkmZH1GiO/jZSdRz5XYzap6yxao/rgM7vFR8OjNvKCfzBnhLBQEPP1wJIhSRG1bAk2a8FNR17ugn
00achXFDY6tauNlbEQFB75+p4194gc8915OpYwj8qDZ0puwqlWesS2dIel5blFfY/+sL09O5CziZ
Q8gt5YaAuFxElXElxvSWchYVauSLX88kZ+aoX5Fjn0Y4DaVYtQzezZL4FhpO6cKojB9fH/vc/Tn5
1MeQEENtYHgVXrE1lWbjln4Ix2y47sro9utznPv9J3OIpvt6ofd5u4pjP79rdUWfDnAvL0wQ53p5
vwK2Pt0emMpJCHOiWRXIhmZWjDOwbaTnwRL2XB40aW4U+EIiuPgbtdfkK/0I0skyYTjAQ7sV8cHx
oYXAPmvJdnHsWKChCWR/lrpGSGieKn9vVfXr93/6nWwsO6vQh2YlQksjsDTFWMDsfeFFPzNP/rLG
fjq6W3auYeSjwhg1VWYxKbkKpTq/7kAJklSK4AdNfK1ceCXPne1kRkgUENNDKJRFCNfsqlElf4fe
MN8msqGTgW5i9pbASn5vf/PLZPzp2oC+51IZ0nPQzMxaK0hsncbtFOdbr6d8MkW4tFaNVpex7vh1
uQCVozx2yHDevj76uTt1HBSffjtIFwmmHRx6P8mu0cct0zBdgcg8EuPuUu9SeM+ZOegXHuLTadAJ
wpD12QL2Xbohg/AjSqXbwmxuvr6KM0P4V2TYp8NLeWvnART5hRTPLfFTGS7cnXPHPZkadBuMeAJ2
fdGz31kKM3m2AhBm3/vRJ0uHeqyRqlcNGtvRcjLqORMTheKF8Xbml5/mwAKZ1GmvsYtJsnxD8L0j
59/cZoiTdUI4pqh3dR/BTgr6EqeMKSEolYpFV1TuN3/+yQC2YZCD+RpxdHlg3dl5OEU+GM7XN14+
d3NOPullXENlE6G6aCG/L30qtXimJRjVYcF0qkkCAzTNstuiMIhlVpV07UM25t3tpBkxxi75SwCx
+ZSi1v/6J537RSeDXK1ESvhSrGJ0xdtptORqe369+vrgZwbfKQvFSxSR2ZDfVn6ZlXj2vLY5mM0o
HoB7x/dfn+PMPCJOthOql2RtL9nlKlVEvCj0Ir4RapzdaOrQYf4zcABmSvm9L7ZQfp+0dHT3ql17
6mIovfsk0wlsjy8c+tx1nIz4KnHLWPUNZeH6CKhTtPlTMZKl3tfhs+o3bx3wtdnXt+zcMz8Z/yrg
4jKuNGWhEd0wwdR6xHEr8+8cnJCo32/RmEpdmDYtQacYXDZjH+X4opVLWpA//3Rhn0wBRKHAwCyb
YmFIOiaRaKp34sIP//OKT5z6ouSuUUDtWGQ6AhqbGaxZZ3Fiasu6k2rSJlrJ+foG/flBQ036/Qa5
CgEKRe2Xi14POpR3EiZKNNAgFPDpHqHa4ACjC6NbPXe/ToZ3pBF1o0QjtJgasA1c5gh6gChbf2Zn
tocamMgIfdIkHgASLccSnSo4ZIF5txtcatZTbOnRMxxA64P0gATDUa3swfGK66QYktkgRL1mEcLi
G0SXg6KZlFutfUFAVqxC7GIfQ1hiyQ5CEjqksewfwFiqk9ZoxbztPOPBU3T8lp09PuSF4i/EgO3r
wqWfe5zHO/Lpy5zrfBiG0CsXQVAbM8WQPnDoHWJT/qgr7+XrR3nu7p7MPWmpB4D++mKB/CacdH4A
GMc1y+nXRz9DbxGAsH67hKazfWsAFr+io22sIxS2BFJL6VrBoLZNojR6sn3YAUDXcvtRizX3Gliz
WEheOs6K3FDvUD3EJvBTEOCbHi/FDKMZViYtgWAaGqm4JHD6tZr61x08uUK//9Kxi5UhHANIL3qx
yjSiKKRhaWO6GTxpHvb6zA7iR7McJwnagjbCJduUT3Zx4RNw7jGczGd1QDXArwHUqRicbmJvDDc2
vcQL5Ykz4/VUEulbMvThhMqHGdj9fERUsPcrvjdG4RKr0xfmvdpX6ePXz/zcyU7mN43ytt0yHlYx
m6xHUHuRM+qFNg2yVjiaG5Qzm2/d4uuTHafkPzy1U4GjyAIfa548rsJI0ja5TfgUAQ3VWg+8Y5uP
6JPa9fHOk9I29WUvvPBeH6/lT6c9mQDNEP9CHcgCPLwK1Ow/ODuT3cZxdoE+kQDNlLa2PNsZK0Nl
I9SQkiiJmkc+/T3uVd+gUwH+XaORimObIj9+wzkCysG7Hw/9ZmaW6gTFl4xZZ4j7aVTtFxelfzK5
//WaH/bBbOhMZr183tGUzpu66/oL/dLqEfYwXE3ReJTL/SneqHoUDH4OwbaEHPrm5Ut57uqp3MWZ
FUc0u5ZUWFP/oZDMKJg5uMhkguGQt3NxVNBRV3C8Z7GRUJGfZ5nOz0sc2s/X9t1w1Quvui2NSt/N
WjCznql4RziYX5Y+wf3ACGZM3Q4mSO+AT/QxvBydafAuWRGH279/4588KcGH53T0yypJM67agZDW
OrAcvS6TxftiPV0/zP/6kD88h17PjOXAKMchrto+WuZSv8SORpTkMYX4xWt8sng+tiFOzMaE1dAN
h8oyUDLOnWve9HWb36eLntdF5VSbWYdo+FJ7+eoo+Wwj/tjgWhng5d1xBGU1xuWvOGl61q6NV681
tGeumDgx3jx/yja1pczdJAf73XVyefEn3T/avUhavlMv2IXlyCCxoQCqQN5nPq42ze+D1ffR37/e
z76AD+dRVldXTDxfr6/FfKQofOllS459EfMXz+4np2rw4UhKzaLizj6SU5oYisoyW1wSx+3favd6
ObFz74t38snW9LEVlMZJp0nKYThk1mx8E61b6VXqIGXWppo2SWbZb9ir3BL972TdBMawfHUh+uQd
iuvO/K+4IVZ2EVccjQcTtUY2B0+mXTCc7DKlmxdfxCafLeIPO2CoVDPPSTochDFVC3D+rD0Fos+u
g5k5GTbHqNxvQR13lIsyWpI2f18enzz9V7bAv99aSDToBtIsoQulryO7U2SW4Iz+/sv/SXn8x9Mv
rq/6rw/uOpfvJDikDlPjbBbEgqfrJL4fDXYCMKTt3GLvt7I9xWPWRhStyshzqhqUbckAyYgs5Ysl
al2/qf/6Qz48BUMm0nRA67JTqjc2DEdY+wWFGshf37nr5klu5yFpN11rgB1jQnDlBabej3UhNq0J
gM2ZSm+XF0XOGGpgv9g2/xVOvvhiB/vkIf3Yo5hokfp10Fl7G67CNhBw3cZUtzsGAcYvnp7PXuLD
+mLNFH1atea+yod5F3YoCEL62rYtprP/bS197FHUght9ryu1o1wQyTaL6mT5YiV9skz9DwtJFCD8
DQj+uyk+y4kp1rb7H//oDysjGIal1dDkadqoECx2Mw7LUDtfLLxPPvWPrcgOzad0CxIr4P1LVonT
51FpAGSb7OKrDNgnCSRTfDjA+66v7aWU42GKByiKcWf3UVF6TM1aRgvymRagU9i67u8gcegWRYc5
P/vjYBWbLKysCMjMuDctEj44Hzve/xdfmXU94v/rmftw9Bd5PXldSlE3oB/75DPAO4BXsiyIRVKA
DlpKFQF3h9RkZ3XCWJoCtmSA7vqqw+GTA+Nja3PZ5aQG23Q5tP1r78CPJQag5Lfu4lsO4J2rYybx
vzqdPvmmP3Yxd2PczYvjWnsGV8Ve9511g5VMHUQlky92iU82sY9trn7sNWqUS7ELLLueoKrXuH8g
Q8gny/PHvVt67QQJw7O+2DI+u8L5H1ZW6ra1o7KGnj2d+bsOpcrveJ7aZx/1cHSVxO2xaNdriR8B
nx+dNYdidsD8VV4XAS5JSiZ9UUD+/TD55BD2Pywn7eLL9vx22hmuXMUwqBxxRc4wIG//+PsrfLZi
P7bKTh3OmRR37840HWMb5/ZCliDM8IrNKmmvUuMwuHiDOz1iCy/HTcod95fXuvqrZv9PuvHNjx21
eAahWpT1tMOi9T2x64eB8Wxu7fROH/yx2GFpvHWm5SBqnG8VEN8RmBYwelskf3iCEQUbm8qMgds4
GwlsZuULki45nguPIhNwuSb/omDwyWL0rv//X0c7O0lS+Cijd6PlmVE2odieyc3B8iji3xr935MZ
6vCrit1nkcTHNl0JhiGvdctX4xWw5mtXgq00miT+ldHjeGuEHcAtSnfWb+ybzk8LPgHETZAu5d40
3WFjjV37xeX/n3aK/9jYvOsW8K+3XgRuqjLTGzkyeOaAetQNnvTKBT7GROx+JFQ70U8X6XCISqF3
U4ikIy0beqMbY3wl6fK7lw6sLlVLxnF9N0d1obK1qXCNr9wka7ZEJN0+5tCIhIcgVdE9t4kxaO36
2MZdHdbNM9j8+HFKtXfrIIVIsBWwHXzxrH2ymX1sJ66rpDKqehl2M4K0vVAJWEHXyKBSZl81eX4S
73ofzt3GsF3M7+YA1AWmEAOr1cHQi7c2R9PYCbweAFkS8vaNMX9xIF1jhf/62uwPX9vomfAx0mGX
J94PRyzitZPTV6MTnz0OH7bKXNN+4rRi3JmIQ46lGsQBuzJOlEZ1F0Bu2b2LzvKL1MVn7+TDVjir
uHOYaS2wz9vAuFlpmdz8fQ/85Fd/7L0NS9XqOEvUTlLzt+pfkkLA//abrwvhX09N5mI4dDyz3wVe
a54hP9goZRe9+/tv/2TFfuy9ddEuTYaZQ7kjb77PWnuK6BEctqnjBl+8gU9WrPshgm6BCwVznE60
f3TqtsTzC9g34QjutNbnkYP3aLqxWhf+NH3xRX/2rq7//1+fmWF0Tt37BkNy0kMW3oi6hVdqmjdJ
KZuHv39yn5yrHzt0C/BWM2rbfyYs20tPHQC5C0Zb7NNhePHUnLdffICfNMgBR/j/b6ezErBgA4PZ
7dhV9trNNgX9hJu+lDPK49RYB4vKtlQ799RCjkGNxLD5Kj77bGHb//+1Yy+04hCd+c6Us4npGPy/
mc16+799iB8e/9idGKBA+rpL+/koDXvLbfPJSMXB7cvbv7/EZ2vhw0NfGp70/XJkREigTSs1XrfF
9fVqyNqvTtlPlsLHnt2kqSu/Co2SM91sV2Pd3PsoEVo31LiN0pe/v4/PXuTDPlBlYOlkypVo4Ca9
c5ZuQbzoZd89imoPXoKO6++vA1vxkwvAxx5eMim9ihlAJ7mRoR6CMHSrrCv1upLWsk3jxj1wdaqe
Bg0iOaHp5Bha2XKUAEog1oDrRNYsu7U14dME/TGsbH+D0fJxTvDDxsU2nn7lmkxQmYD0TEn0UrIb
i/CkLHBVOYyu6gLIZG+N9kbjPQjggIdyRONebAQTJHZR3xNG7Nu2uwRx8Iy+cO1iXwis5LgYNVT2
MjlmiQcWkbKcBVlcThun9lbc5N99hzC4rmNoQCga8GvC2qONe8ZLBOJ51kcoTzuRlheiiJUxvGYz
JnIfI3hmhVDg7UMSQ9nNvO9pRRrEKyz0XU9+WEOyF7/VYJ7LnMa8mvS1icZoYlTJcLPVHBtbd4El
7j8BpLqWno5isWgEG/cAjgAi0lRTqI3XPxR66REAkUuCBLnqm+pka/0tmKat0vYtI+nojI9F/FM5
1l3oTd/drv41V7eI2iDWtZFV3E3FHzf+LcHLZz60X8V1A5rTOkTcajtT5Hb41bl32Lm7b5P2nIjh
nbLBClk5grbw6MV732o2trfrIfIvIeRn2L6orFR+n8tXY8RWr26LPvsGUmzX4WmN7W8OpMCkvVLq
h/VifZdCsxA6ps38bYMg3ZFEZLL0o1R4B7oMVxjKVoGG+168TyWov/xemck9U47bBsZFXSn0d9QI
ACcHrUJHcRe49nEqcoIDybcy/3QsE59vdwBFdsiC9kyH/KpNjnb3Wi1Y+4p8Z4MqU9gxpvDnUP6O
zT5qSv3QBNDNZYyo9RXZqNU4VGlPvS2P9XQbh/Q0D6qNlmzY9uZp7p99WwG7s1e2fivs/M5J39X0
prKYNXmbSuCMrjQilewWCB2EeiSJsXLhxnBwLa4w4q4mrQo8BmwEw30LjLqJ3ylar/vYOyuvGne9
Mx18lqxvslASfx/EmVxX8Td3eCjN7D7m4CJa5yXqFTqcvREOeyXmO9/u77Wcb9uwOjdBvCZ4x58y
QM8y+mwLUTMau+ZghD8xcK1ndzy7U3oXBn96AZp5snepbUSBb7GoC0aG3bVbW0wwk5uTMjJQkyl3
ACi+sxO57ZCp1gPlbD9cjtqLvzNDxhWi4x909moM3lui9DHAWRqYwzeLlt0uS1BlQZMXHuoz4zdg
zC3R+kaD1p7qh0YAwWpIqLUecEDolqvay06WuXD7EisrTndp2IEBc+/gjm49XUKU+9YLC8i0V55L
l8HdqnonFQnj920QAR6Z+yq/66GaMqh3WwsdDZNeMWd1mlFjzTTMxkW8GlDhLCzWXiDKKTlBv/ez
ewabBwtxACMucRcz4lzPNLm/tE57O2v93ZrOlmRLp+d2ufObmz7P13M+rsmMABL9ERvlqTdIojvh
UdjZMQPtb4wUvLS3aSpr0+LGJjkEzCg5er7308IomSJ/idsbgQ8ozDaGx8jf+DNd1LYynK3MrZ2T
KR5W9U0gmEQaFhk0fjV5GsH24pe7G094v3QJUAkl/Mqk+7JQK6Y5Vr3zVMfJ2qx5eLyfvvw920Ad
Ebf5VMBq/jGEO/iicqvzmdGzOb73DJGs8Y5vYx/bTlNtx/D7eGVNB9nLmFxazYTgzPsNVuOCXXLE
Wu2HmIpsDzB+gZWs2XvVK3q3E87enae+FzZVBKt9H7RC3SOPU+DYUEzQzAbxsV9eMRfvinTX99Up
mW9NPX5rmwsW3ZVRX4wpfhtNpnmRLFeefSxFuK6r8mICd7YVnHCXXW4BZ8qVvJzSqFDJOvfJ09nt
1iGalH13ayxQ+eqbMOBm736fFZDGgs3Gfb9mVM2i3hrV77m46+o5skT5nOSvboLooIIVHng7cIpR
jL0xZT0ssj75Pbo5E4mJqNdTqeBSF5slfQ9ws/nBjyorn+vCBlfZrupkQkbKV0LO/oiafF0MCC+K
gUfSXjmtGbE17Bq2itLBgN60P6wy39opq3voIZz788Uo2CZs5qSn/ID6dO/kQq8L216nBU/ojI4D
Cnsaxm9L9k2hNzIl1PJEb+tmXqceCQrRv9O2cGB6c81o8Y5e97XfciOU4UZ3M6bVF3NKDqlTUUSo
7kaQg0yS0sl8Ym4U1zxjo9YZQhHSAViAjWPviuaHPfxQRbZNlxyTRccQNCuXQLM2JRvcJVG8dC5/
5Sl3efObXXsm1FQzg4yDb6Z9keEgBza2cjqBsETCOHkZHcIt+KuTgAAUIJWu4psa099NnadQ/UeT
j9AcPY+cXKrezWk0H+1uVnB+y/ohN68q4ZZ3QOt4pteDnrsTebXhPCMORM5ex9ODwjl7GVJQ/LmR
w2+xQtkec9JOVTR1dnqUlo8zfLna7NbuIpOTbj146hL/OQMmlrWZr7TPsMzlnhkvan1Md7l/MpmF
h6vpmCeTLkIMfZmcgjVEQP8Qmt4zQNLg3IKsvK3jGQqDB6f5WzqXPwZpoMbC0zOrQ5sYxakFMKrX
HQXpu6UCXk6vh7kbiZFQ1ofzxhUBePSe473GVhim1+OzGpHNkmIvnJ8jacITWGu5qmx2pgpNTqIZ
cOtwsIf+jdviwrKqvRbdqeosfeWYbkejqp6AHp5HT23I6vLxVf6Zdh5k7aV8TeLiSj/Pp/5iuhoF
Nr6sdp5uKflisfIoCWc6ewRr6awYFz7b+bDN7SE7VQLth9fYwcrSWKdkyLha5pjfGRrZVEUzgKnu
7/MwwNNR+e4KeM6Tt2AORfw4nfLAvxQhTsLSYoMrwvFpStMX2YbmobRKY90kQ6QCyNc0ZPN0yRy4
8vhi2dZBFv3jELhnL/QPTiWMLdMcrzK4VqorbDjAEtdoj696rRmRht3QwTOlKytrcfAyvcjwc/Yw
2V2U9/2+stw7UZU3TR7upYMmcTBfxqaU64VblMVc7toKllOolxdKe3kk0+C1F2NIDze4sKA5AE9Q
jGpbmyYgbrE8VFgZwu3+FHTeqSRLflWHn5oObQlClzfZz3MEO+qY9uDx0yw+dmUOSjGxV6QiUQeE
ybrwvN/Ma8cRjcUh+1QNH7scK8go41UMGZRtthW6cn9VctHrAO7dPgW+dzU+Jmm+yZw453jsA9Rd
dlgTVxixRjQ2Zk6abrxhkGpLC7ddPgxdIdTaCFwuQZ01c2xVTr01/YnJNyftlm9gKssXiK8A/q14
XPzdsJA/4V+72bug2FisirAqt0VoWPdmsDgnN6iHJXKAWePuSSgNrQbCq58idnKG9So0R36iUUwM
evRBhRdGsM1yZZ6DuiBVFWaZoMbv9JfAghDYdoH90PdMX4+2B+OGX7DmecmdrYiDqd5P1J5+WPa1
qjtmS7+sgL1ivAwaJjEw/j4xyuoXa2O6SvQyrcNdhycd8LnZmXIbpmZ+zNseAY722EKKdKaOIq1c
sM0mbXsC/VDUmyY32jTy+dTGX24+ZekuMFy1cxcnyLdFoNE6OL0+0yVrcopiIkRWlTY0FVkJowne
OKPfawY58rN+tpb5pDa5mtNLNhRyH6TD8DAZHZ+jmPzaP7pUPYhoQqZwViDr0X9MXhEgiHKJUevQ
R0YUGgiczbyJq4OLCLY6Do6d9wfM0K5YO0vaxGzV8Fe3EtFruRNZV/Yb2i3eRWFWj2jW0buFS5/J
bW1zh2Oc10BNrBO6ZyLwnyXgxjGe06jMPHHLPRk8mCSCIdBQTnNWdPusJ89XSHeWRHNjozHNwkNL
KoKm98Z4TsravumAqd+PvWv96IcGzspiMCLWWaZ68DxHN0elwgL/iOtS1yuoct35sYXEmPW8C7mj
nbxESGIW4H/HUbgaZo81hKeUPk/w3G32RCk/uK0Q1m4StcwPNV/EjLzane9hXA/G2ldxhRvaD2+9
IbV2vW+amzoc8C/1FuEPwuEbtxPNBXBOEZXzPD7K1sJR5GrzHqElp67JSb5VlcSSmFxNsZmQJ+Xb
ULTMhtxVELT++5RZ2UNZOuJGcv/9ORtKbSqS67wnG1uTfQ0nndFtUzQZabDzXY8VVmKD3Qrazncq
Tjx2fbncxJ7bnnTq9BiN23rbmgLvxeK51swxAJCQ2F94DR0bocjr85ThysBj2ebZIcgCsLRw4oMN
EMwRcVZTPg75GJ+Tckq2SMSLUyeT6VuSdvGW1T5tPDPPedKh2/4hvsG2rLqfS4ExJ576uzmoUsJ6
Kp2eMQynxXeO+InZKPr7hCvIyk+hnhc4DSJrETTO1/KPtdSX3NPpW+ZNP7RAZBOboRmlbfxg23iK
zK75DiUsWQ+pTraT3z+ZeVqtg7zobhpW8LYfw5ivqB9ha7jmxuTn2KHbl8z4J2lePhvg3vZdPHg0
9PvEJ6Z1qDrf2Q2Qmfd2qmUUNDYY21JfYvy2pzge4nUTmMmlEhLfSaMd+C3yvYnZlWAQv9gtrpV4
yipGtMIRlpWctk2s1G0uLXkOkJszaV/rzRjaYdTRURIpY5mjMQGabLVE4n29PE4h8PBQqODJgNcY
zYsb3PAQLpE0ugCXaIZqqBTD41wH8hCWXA0r3QdrnYhgW3WOv8GtHD/EDNyf3C5tVriQEcMXZUEo
6r9UQ2uCbSvjdVbUzfc4sQ3M6rbeOmDvt3YJnLHkKpgzr7SulsCNAiLtweXiaXtGsDKlp1EeQIAQ
tVF+G9Orbi9bUA4nRkkQj/AnVN54pOsOZUzMbHyvwvg8YzU42nU3PcjKoI05CRJyIwohc5d4pGUm
/b7UdN4xFvvSF05BHTPrHiuGsQ7KVohpqmKiC6Uz2OyBkPjw1y9G7yNWmMwRsA2emSlov6k64WvJ
0odMSR31uZKbupczPSJyeHPTsX8tZlMwmd7cZtf9Y6hgnzN1NkZ+KqCvFvWrNmjEtWHER03aJLCj
W39X5GVIqzUfMtcw5wZgenYxWwbfIM17m4Qr0q3Zhum5z2fn7CRDElGPDVYeP73CsuBHZlon4LIt
ZaAK6uQaJvpLYbtq3ZTjjMAh5FQHSbdq7ElHdJFOlzJRfwplfhuc4R5jYr+24uJODsMvc5TOhrj+
HrKMvy+xKdDxiTSJpgb5lJq4cgrQami9naciEOWjy2DnprPEGFVDcd+3nKI4r9XOG4Wx68LuG3Br
uXYUORXeCLo5RDebpVbHth+Cw5Sa8caYxx9XHHbkujGPLjNOqzxtf5rNoG81rtMwjh0Ya3b1bOVx
s+k6bVHeM639NCbv0h/KtVOl7e3SW+bDmFX4FzODZWkFSD6bfqNgEGzMViRQINJsY1bec+8XwyV1
cZ6UvQWSZ27cvbDqmnh/em4pfK3sOSPUpIVzlY36hHDpZpZhwCnmD/txCP31FBvhTZFgw2J/O7h+
bZxkOBVRbVt7+sbek4DvIVCjOtMNSU8Pgu09UAd761ZWsCvhe59ag1MEZPUcVVqirEj6W+KwA4/N
ec7YS9AiKMz0wW/ZGe0df/wdaPVLaXUq349NRdCV+UWwEV2pbkn62Fcf06yTdRDP9yNj1GtuXvW9
4+npN5cJmwVSdcLGTjSMPxIG0xEQprI7ALcfNs1Sx3oz4xti/kCgiKwE7Wh4TN67xhbY4wr3QUsF
F35OjBXjyPWGe+i0WsZyOoRtFUaOutqQGN9e2alNzq2x0ruZqbsTFuH+sTH18sQVsRyILYZuisre
sX77tWDutIm7VV3I/C6t3nOI4ns1cm3Me4kBbjHJASrLXSOMeJ3tvIis1OTujHy8OamyCFLCeDN8
njkbvhkEcU9uVyJ9tyZapRPjWoorpvvFnoutnaVJvKGE0v3p6eaNAI/T+LbMVY5hMZvUaWo7bldh
afP7TZVl31HUgL7rapsXcTpOk9QxV/FIj2fr5orMXUXjRxtbD2mt1FPfNeKh70S1tWbbP7QdBqa5
NOwT05Ne5IQDu9EkF5O6PHngZ6IvxJNBG2DzIOG2vEHMpXtHh7NgmGXxSd9YY8zk+8wVoMwzqs2y
4z630qXbXtxlnGjEGAeP3cOr9paOMQ/OrnkBpe3fWwlf3SYsl3AH5a/fWz049tTiM7/exoadrZfk
WIvZ3ogyYxX6bCWn2rDEk3YrGgikKckbmnHfvDpm5f72tecP61Qxnk90Q/rLyJN8EzeheTbI6z8p
SP2XUVbxj8zu/HI7TEpVVEUlOb0mnTm13DpQz9gdmnpdB4wkRDzGab5mbH7w16IEvbph+h9qha7D
ublnFlG2F9yUxomeuEkw1F0k06ryU+xZmat3NvX2cDcFWuAv8mp/3xuo5uxMYqljS3LWtsnHjI1V
xDdjI4qj1Yzyt59x4VgFSZWd1Ogmv+Q49pGf5dX3vGTCHpMpFCL6g+LxYk5yPHLgWFyIqyvh2HFy
DD8wJaPRhpJHmmDxrU1Onb9cdQJfyt4FNi9uQVokz4sus0O/yP5XnxbWU6Jd7/c8IiQ2rm6LOEmq
bZKiBuRjbR6LzObAK0KH+0Wusmic0X/1cIybVaN0vEsM4URpUIAiKXz/hs58+5tvuMVz65n+pqeZ
+2wblvMyF17yRviM+E85ucf1jnR+unZ0oIeV6qR/LoSNVmLBE/TWt67akFiu97iO1J2ZAkb0gJNt
ZB6fvazUP6fQZCCcdvmzjoWMPG9qN2hq2NuxWYT7pO+KX7iiiu9eGAT8HcmEDzCBkU6kPRgJ7twM
fdM6E72xEOrlGeOZGYHoOCc/JcaDqDFKuQXVbJ/nsJk25tghS1XjH0nWggMEJPJqnK7MZXrEDI7z
5CFAq7AaPX0wmhJdjoccOpznltRf9lLFC0sofpmAolYQEvd0DiYPqS+GTSnmSHEl3xiDPa6SojAR
qOLzrJNxu1w7awJT8AJjcAZ0flcO+cmo/Xo1Vsg/dd5up0XKMhonjpqKy0mkKg7snj7XU6ZNsvx5
81QO8S4YjL1VoIbUo7gXTfNA4dti3LxAMOtihVnmkGQpYRif9Vs/Zfn9FdtR2fOZq8SmxwdEcFf/
dsflu+1aj9XCH2U3xNWVG3lBfo4n92xi9GwLMGpi8Y9mxr04l+/CyvbB2JIZInNMN8mouVlNSe0y
U6GGEyr3OxLhe1tkxXkJ83qVxjkhra180uA8hUvcUPkoR/dSGG8NxvrKeEZHE5GwoV6bJ1f0htyF
cf0msniTdO5ZDqQdZ8sPT72pjk7Do6jVbgCy4Y/Ljh0q2Nm0TJM93DqF5DaqOJWdWwO/BHosgnYK
OD4Ptd4tS0q3baYu3dCfEsMOvR2p1fHVw8rUfFGotZzgWjD9jz6Qj+idYO7tZhDI01Fh5FkkHHd4
SWA8bsTUxk9eoHJsWS1hfNnL4aFJA5B5MpHtryqr9GOLXmMfCmLDK3PasVbXZoxd3pSzi4kwRVTo
EVWfiyk17GjIF4ErnUjvUjih6W6DqafJGf/S3OLPZAQLYkyPqt0ehz8xWjL8fqVTkx+nInrndaX5
XovWOoxxltZrEmDclNLOpXBX63F+q+bKfrSrMn8GJu0HcEGxF628Tk8HtxzmDYMjyJjBTD/EysVg
DHz/rI0mWGfkKf9IlESb3ponWsxFYtwO9IQylICyqo+GzmnesLCrnCjJhBwoM4uzyDORMdb94q5K
PYDcs4Lxqa7b+GKIzPnWBZ4+L4Nsb+vcHGnHClyywVI7hrsmWTyeauE3RNlteuGPGO6Smvxq1DSm
fWjy649WtKe9Nj7aLx4uNf9ZPPoAVnPe1GJV+Mu4zwowikSscXyxZOe862VkjsJM++GCkaW/na3K
eemEm+yThgs80UnYUr2gqfSXoTLrVNI99Rq2Sf0ilrK6d3rH2YV+3Yn10M7e2UNkg0+rs97s0eaa
6TruLlZJcOPmjdPyDDjdOXYE5Sym5f8AUSePXARHN6mS95yxHapWzArdpUvfP/Weszybi/tMyJoc
jJyml1Ui8vxXbUOdkU64PNj95JyFqjhXmkRMBwt122ZmduKtorKPnbyt42/T4iPWtNFWPYaFCu7C
RmKs5alu+YCnvDy23US6PAmdgp8y8Tklc95dimWpDlD3ndvYc7hY5gszTqlnZR7YScvIIsZOlEZd
VxdbZHbuMbYXzNGuMyvknSZ3A5x21OTT7KUPnau62oY+sHIJYa/X9rB7ptm4/5EuXZwdlaydgLT6
QMlXXKVPVMIdUW6X2mQLyhiiiqY+DNJ9lrje2aFPaqFP1Yyf/IkMyDa2ZHy5GvDulZNx7vveknZI
VvtuiGx3JuuK4s1JqVHaHEpVodpjb1n+vHLGoL8wPB5AkbGVuaLneQki1lPwHHSB5o9mTstboZqr
94ns6o65xzk+yS6W30WOalU3U0w1eS7adZsTRkEAD8NzIvv4Ea2Zf2VQJCeUceMJHVd+sLMSj9Dk
9r27NlQbDPshjSeF/CcpboSPZyOLh/qHN2rqAwgljK0sZXv9Rpzlt83F4BkMQr0Rwr/29c1tlGL/
/U1Kw4RmOTu5s84b5TxRbO9+KBoKk8gykvqefoDsF9CN+MSyk1nkX8fw8t4Vl3FpyHLruiDRSJTO
9EDwC9iH+6OWkux+orTetUR0e4/Mo7Ee8y64VYxjfestqZ9dSVJaYOV4xcImXhFJdM+2LvuUW3JJ
ibGcOcJI5WVluipaLvFcUWwvGim07g0tLcTF5L9CalNl+pNmq2a7WF6z7VViTVGRW+ZVEm3rF3tK
h/ch1HYdeWNO1NYN7YSWOUgP3Bw0Z7KsXhlC67p1uXCGKO2OPyvRLC8ej8iLNGPjVqX1cDFSN3yB
+D+/B+Txt+04oCsnfrVuRBAIirKLZtRqqJP3IbF7iKRUCd7wmwcMs/e5uxFzHD6Vouj2rTSvhqm+
OBlFFbzoUarbqfK9R1mMWRMJCsWPwRh6aO4qu38rXSpx1/ibsdvSvKKjqfIGc4Z9VqeJ0fJTccHn
7YXyVJm5VRy4GdcmXSHJGKyEucynUNF9Tt1PX03KtUkBd9H5rsqD+slT3QJ2JmEbzdviKZuloDlk
6eVzHGjKM3Ucl/vJWPTJnJy0Wdt2qP+PvDPpjRxJ0/RfadSdOVyM26CrDr4vcrnWkCIuhEKhJI2b
kcbdfv08nlXVjazuBmbOA+QlkFKkp0Safd+7+uumvaGeZYYzYmVbQ2etwqbs5l0mIoQOU4uTcgUG
0VHR54gxx05TqbcuScf0UBKxSdpr2QavOp7dg8lC9RX5cb/1+VmBlPQTEEu4qO4hKKrizaUU5zNO
QjCpqOYsaMps+t6pOP7MjLMgZHCS+TUj9PfSLZ36ZaA9n1w51Je4BPwFlx80iUFRru+TppJ37hSw
AAGqT+HGiWhS3Gg/HqHobvB14jV8fH5OQ01Z3cxvtedXqVasWcHFDUazkypLTqSJ1D/DAZbAsWsb
q1SfLuQW9NzImwRcd1+7fMpV5WiI+mTQ26i2+ucq0FTz8mMCxAni2axjo7yHgvKtHXeEuNaA12zd
HY77gr4batLGpSEnzK8eSdqwP0j3FAc8X2pjTBFB0WtzH0WtOFEk5jzUWDzXnWVXx6JaaoDQTN4F
Tm4fjQJ8COqCPBg0uudZWO41r8fiXo9gF1lPBSg1aG21BiWy3ssW/bczLZHcOi2KUsfFF79G8S/U
qqID8A7ssaevO3JByAdVbcjLq7cy6HgYhRutKT7VmyTwg1MZu9wqQdW8xsHcL7sOuQUtLOFCFRAW
LHVNMsEjHuiEqsHWHoPXhi0o2aC34UQMNDSY43BTrmAKzA9X3hZUP5vRUCB3pQK0jCHq5jjJr43E
1VUaOLwmbViaG6fx3uuoqe9VQt3rimllAW4KfSQaPU8C0odA7bXKnY1JdbKlwrLaVBQkXfndyQ+v
T9FmBGXf3XujLSPqGOv4SFNS9F75MUe6KqPuPlJUHa6GhMKodZno4En2cbq1jWMeO4CH47KMBvU8
Q1i/mrqs2sa+WY4YUul6T3KaEFchfOcqth3/29L46bNunHrrLJbmRWy6p7Gd5ENuRdNpCUrYWyft
lutAVuE3vVQxMpfOOs+VvWzHJgk/upiLYUXzhrNveTd31NvCGkf8ZN0ykiD2JNPpBDVqtDjpbm6J
A+RuuLXhUp3bsAsgYAn7myl02g0L3ec+WrC3oZjEs1ZR9xy7dbIKXdt9rxu/2Nmd2+yDuSu2UQEP
Hw3+j2lxwU0zUKMNKfEC3BU10VNAD+p9uoh23Q2pc0gDu/BWXewyvLSlGNQmh7Zd8d+Pr8Z3rAcd
uG3Kr6bzZ5Q/xNiv/EB5McBW7155qqpqkytvMHcqLMZXGeT98LKM4NhbkdgmBGSr8u8qTL0fSesG
LxaCXHeV2X0qVty7QgF5EurFXc1jviHy2QlZTYb5KN0awdkYzxW5vFOvP1QorOY5nEO5zwZdfVbw
noAwKpFqzT1LRkZVZ/Mtr8LhgB+X0XoeUpumS8SrSrxaDa21h1HYNG8vCxkIIA7DtvP7YRs5iXi+
VXhuqmwcAO3jyb4UUVzvxgiyfwVZSNq4MR0z07yg0Y+rJXsbGaR3iTtaCEqwoocoY6kILvJtF7Xz
tg9d72CXaeWtZOD5vw9higiIT3WQFeweVJp/zOd+puI4dj5yiX4rq+vqSS1yetWczfuw69yL57Vh
tB1sUbyXnqyvcKLtt0Q35o1GI8p8U6c4+aGWx1IVYO157dyEfg5eL26dk5jb8aNtvfIxzcNvLWqn
Nw7P6ggMamGE5rpSvqp/DLMy93U7LTsu9OSl7VP7ZPdSnacuoDTRINgKZWSQ4nRRfEiG0T0K7aav
aBjiV4crkJNk8fiB6nKXzQPxEYsPyAi4nx5TfkDbZWizehPQ0yJB6qvlMRUyB8irlHnyIw5h5F2Z
8dAnzOHXMnBW5HOqvqYhR58zL4Ovtt7gAAMH/nQe7LLYFq0L/xtWGmGeShzOkSzSPdVdTcIaoqW/
VX3cPC66j6Ibf9CetF1nB8u24SUSrsoNe5KUJ2O57mkR2XDftkYdUEUi3mLXoFBQR1g66MKcX8Y4
yq/wrMm5InCDrvXUiZ7UPPES+GOzIVnTvJrML96tbLZfysaJ97DGfb32qbN76qmbPCV0tt8pS7en
wXJGCNOgp5myE6fIAmrlHE8Qr3FpHONJ94+wDDQklSb/lXaa2y+brHUvAcJGoCzi4nH9zPMCbA+7
XF0c4Vt7UNp5W94aY1ecDv1dU/XULmdL3Nz7c1nuZCIMkZmDppSkJy8q66PmqmGMKFwkEvFMxd6E
mFI11oW+yOwp6D1x9iaI4BJS7+yXmXsFASs3Mcep0tF4jOi9epa+vJ2bFMjOK9LFJ4qqR3tPug/i
C8EOdKzCrPnKJsHB3iz5L6tqijfu8iZd8/CQw+kI7+BOLCeTm0anKE/nb/1AovUUu9k5r6b8aUYy
GUMyFjlmIgQdxdoGIg7BPK0QVh1tLVRQ/X2SVnSwMDoyRSMiWJkumBsQvLqxAXFHy4ERduMf3mwF
lzSkQJam4u5QJ/Ot9m1qFVW2nb3s9ZjIl1l77W7wtfdNB1a5BxhYttgozQFwqf3A1lcx5WYNmW48
oNDOfaVH/vo2vHLtjncw7PHPNrW8Q4yWyTpBzM9634HJ/MrCbETSU4j0FJZzcZdTt3KM5kF+xqG0
fsZpvmxhwdRaUFs3npi8aiLPQY4uU1O4qEh0fAg9bB7UCCXPkZup15aRj5sFnRtStAYPmIVUxetM
vuH+kgfB0/KDk975NVuN9yvP2b7NWIg1QFIa0niikp0guecFLUB9TVSGTT7RELVrovCcdd1b4Ra8
oTjyX9UXl+baEw9DhOIu0tSB402PXFhNnqn+OJPkDWmDwC5KoxaBMZjxBLkVz6+tYxUPLVDURhZB
e4FXJ14chm6HT9A5Deyc5zANeBc7Ef8I3blvNmVQyXgVtBkiziG/SdC7zqnLjeLOT1mtHQRy0pvu
9eRm6S5yG3U3FoZIryqteIe0M67Ges62GXP4U4YlZ9cEVfqQdLU5l0yUFz1E011LeelxErF8p1Z+
WavCwy7nufnaJ197r7PMWZeWn2zjjCgBtAgLVGcDykw/4t4jAQ74d1p4NOuAyAddwMNiqU0LJKC2
26GtCOMSOoXEq71Nj/VxbFPEtsHEdkqW0inNc0pkHTk/VTFSMgpHx22aAM579RQdgkLOlyWc0J9T
wCD3y5B453qOgUppNBqg9HR2pmyOXThIkv2iEv/BGiQN2q6HTof1r7yvCe98TPvEObWWRwRaMcsb
p+xefT/Xv3wo0+oixsi9xkvQE2Xl6eBbMVT9d+E47s9J591uknF95vRGoyycqaE6eIRW3RE/b+Ra
c6R+VguN2+hY2/xMd7O/b7WknlZwa85e534vg1snVYpdAcUzs53e+Qjtv8alG++dQdZHgH3eoJIO
8WBFfVv0ZBdMsxRbx/WBLhSzkXk1PrGXoBzxi3TeFpgQdmybE7puE54If7C2CaVdJxFW0/fGWOkj
006/M3lsbfqpFBfT6+ydNkSRrbUT661M/II7NqP60U+Inupq+aWL3sUT7PniXsQ0PK8JKRO0wabq
TXhjffB62MGUcl1EcFhXqMr2XXgj0zw4U1AvW6m1e187E5dm6Fp3YxaSQhbYw7Fn6poAcOL+SoKb
ueLZcDa0pcyvEtNfvAZ3j+9gtG4l0o6gRFdFyDIaK8TNqYqrskw6bCXhBPGqpz8VpmRGbgP/pVDr
z3Y/YqWG6F5PoanR2HnqjTPQvk5ga8cOn9KDzwTxPXcowdGIkB+jeHS2Ik/C515La9o4bQQv0tvB
a6xy4Ne0CoqzaouJGAZJMmyv/Br8UXvoGxp7WxjjP3LD+E9d/oeApEyXNwHTMGwMi94aSWN+m+lT
ZzcUAN2TV3mHwprrc6nt6lEO0kPkhbIsR/l1LufaWfsckjeShUPElM4TwpPyCfpK/kpr+tLbVppP
GoTZlv3Z+M8g5Ali63HZUgDvrLJ2MZ9MkzcGIZ62sBNiKwBiN9K2kk0YqGhTjV2zpylOnMYMrhWK
111P0PHbukVoa+uONuql98x9gcvim8U5mK2XQeV76c3jztJ6uGK6nR8oiDFbnc9qWkVtw9xVgBQH
2RhtLRsujY8yyD0F6aThFlV5r60g5ZCPiqeZag+CEwORf+ujGSQ96wHy4dNpGE6ChZkski+yqqZ7
UnQ7UKsRwWkt2KzhmgGJ6tRss7mookOugO3wP5TFS5xaw6eLJesuMWmTbeyJJ/YCkJ8wdVZTuO4b
DxBxKsRwbROm7nXFvcH7G8pd74DvT3OHw4As3eoc5vEQnS3PDcWmUcKBPBccZqOOygdvgOrtfSd4
zYoUCSl5AcNKI8DBhdpPOy+prUNl99MB1x2qtwGk7y4HELXWk4rnb1NhQ6GVijwYR4f+Pehv8sxI
5DyVLuYX6tmYgQhfcrYpTfQU4hQdIsomkMUPIMiM51Xn0HFTkMd72+We3sRZosafhHDm2znBJ2OP
Wnq7biTrGWtF0krYn1ZcorwdxUo3GMrcQXuPwdQs8bW3LHvjjHhqX7wxsOJd5kgbKZvnev0dDI0B
BHQ8N0ifR5w0H1Kaec+KzVbuziKOL1SyRz3oX1e+OVYg5hUsvUpfqZ4Ims1YWD5wb5GMFwTYQIjC
ukXj84YmYOvrTLrM0TEZaDNEwbkZy9sa7/u4eFzUF5b2qaYOu8Df2vSnj3eBnSzVIdXcoWwysRsm
6VEkyE4sJP94Mm0fmyN6F8lbWbRRjr/ASS+tj2rpyfGkek1agI9NqLO43uQLOqd1pnJAyHjI2l9V
3g02Hed60Ud3AHc4tTOUz8pbrGXYos3w+HI9ZcQtZ8Gt1T2rKNXxYjPJlUs41SvAoJzWbchgvg/s
uZ5OkCgoTtJpgklUVYNfzMUEwI08/kJRL8LvdQ7BvcrixkLQX0k/33uBzog5dMbGHMdxcp4lA5m9
o1KmmHBSqNIAemiuZZ0NYiONdq8m7YJsBSYra6Cy0X2a/SL4cH0GBFjARV5F4GT3nlli2oHqGlOL
zHe649ntoOi+IfcoNh4o6CachuXkJgkrDkzWLqJ8x1ujUAFUn0Xn47/OcwxPonTVoRJWsg0ZyXAS
BCV7IjJ4ZAGmKHadNukTDHferjQP2gmdXbqfIccBEZZyNzi+SRGRzv19G2ZdcABtSRG4o8jdVmJs
v3fh0n+BxHY7t0sEpUhgj2MKJUQWVCFBkdziXLhuvqyCFIVsY/lmo4e0RAsdgKndl3Kef2/FjXwd
0snmXa3lvVEMQ9I2hOd0bprtOeSodaWYbj/mRvzIphwLFQzmjzorSP72yCG75Ekz/CBDpLh6vKVP
WZR3IINR+2UKdBVqkGaHAkZipM2t75yFTbamEWraomkvTpmOJrYyeJsfIieSwUx98+WaFGLBkfDs
yCWI32NiCnL3TrTW8uUBAflrT8/NKwLOWw3VjI8CpfOTFiC8YVpHJ/Cc8ZNLYQJA9TTHC7+k4jRa
QfsxxkV2LoIeXc5UBcpdicyZ3ml6FkxILuUlt7gxNBp6Aecb8Nx/NayCxvVXvkAdr1cZPXoAUU5z
Bl2IT2hqhmqH6dl+7uuBMyuJmnHjJ7JLwSyyYDuZpNki+gkBjwPz1FHqfbcQI/npJ2HKh6yow55G
q49WrXS7U93PnEqubkBkEti12hrOGYvo7y7T1xYM+HYjLmDmfRpFw1pEpfq0Ru1+BLnKTo2l6g9K
0YtPcmS7QzvOJLMkSWBthvJmX/rDGPm/Puf/nX6ph79Tnd3f/p0/f6pm0Sg4+3/5499eVMU//377
nv/4mj9/x9/2X+r+o/rq/vWL/vQ9/L3/+O9uPvqPP/3hRpP2y+PwpZenrw4684+/n094+8r/23/5
b19//C0vS/P11798qqHub39bKlVNo/wf/+r4669/cW6ZYP9zJ/39V/NR/pev/3shfRT9BnTmhaFH
S7rnI0/+ZyF9ZP9m00RvB27gunZo32o9/lFI79m/Cc/zojjgC+LAveVA/qOQ3g1+80Tk2ZEfcIu4
wv1/6qOHQflvyOrAdv41RTO3qiVFH6APYenrx47H7cr2Wx0nQicQnnBWcpH2I5LrKRydb/OARWTj
ojhi+6g9ID6b1zLRVXKQ2QL7zv21g8FFBl1JTAz+UvycvIGC7iLEQsd2Mn6VGWiK3eP3U+TfbqbW
EPZih+Fnjcjn0CZ5d5+pEXqo6t03QST5RTgesN4wzZcIRfCzKQkbTY1jfxVMAxs6E7ReabsgRVHJ
4jFGDHTSqBju80ndoLGmBVGutF8+xEHofNY+V1ReUe5h/Dn/7uaF9rdAkAEkYsXAQoKQvaplgHsk
otT95NeeONXYBE4BKNG5xq74NmVO+dq6CjtnP8XIFgTzTbjhf4BrpS3D8ck1syiBwTPru1tpNa+6
kiI8hHFGHow/IGhjJHHuB77tKTJocleV66evQxWWuCWVpkdeZJ75Maq+P1cVEMqqLCv5noQFaKAt
AmQPLUoxOYbVmze7+BO4qJe7XFTDL3ZT+w5g3qg1OgcXfVq6AOa41gPCZweg20RvTGTtjwVK5GaK
yAXHrGOXPhDTzEXYkEeJhlWE8250Fve7CBfcuYPq+k00KPtHGsNOrVzF3o49pXkaUV49jCVT02bp
58IFj4Qs3AZVGYYQ7D1hKmHrxOyRqcPp7evK+WgjdyxXSxoTwybGm7bcnco30oOHp6Kv9WPi+120
Mo7fgdAUXr/V8GIbyQlZrJDV0XegR33XCAvUwZq5wW7QJ67YUKEadbNkOYWxSvelIya1LT1PObsM
rXuzTmWGlcnSY9kT8INtrojj+L0KIftk34ZfLfneBQTNotq1AyOUbhIR3EDt6EZRj2a2f1fkm4Xk
bcXBPnE875rfuOQ5qhm7ltI3xRqpcLIPB5ijoEDvvl6aKfyJ/128S77rkmPd/FlMiUpXsfSrS8ho
wkCM4wZ0rhLy7AmNljxMEICtGQOWc59Ka9sQQIMPZfBLscb51ACbeuFRN1o363LB11nR9nmewXsw
H9d5achO8gjiyopl2pVeO74VaWapXXsjQJDepUB+JgjSX9JzWjwqrr11+iVTO0IWWyhy7Qqb0ARb
vMFEhQsQg4/VpEhzIVA0eBjaYj0UzQ7tcrRFpDR8j/hNHGqiSQxQ6IzhVOTENGUt9pgJ24nzSPwQ
JL6c26uefP+lzJXcxMg15LnXVXw/J4K+5kLoCSwdUZnchVHqJET2Tf3voXYRBzC0hVg/YuQQ9EOE
Ym8NMTUmzWQU9BH4MLmqVs1X2pRA/yIOc6x3YpbOTvXh/BKPWfCLldX1j4xUECfYreO3UkZth9cl
yoe1HP34MTC5hifhaM7XDbwHQP0I7byWpYqBqlS8MBqMTLNRoKqr5w+8lEGGVhtSRE49eyOcdEuF
mI2WwvM+ZF1Mr3Ux6O80ZFY4jn38VEEYLTiw3ODJV03+XFWDP8GK+9lLk7YIe7Ni3JnRAofqqjk4
Ob6NFjvM3Ntx5rPG260osBBbSuLotKJia7SRGaBR6KSrCPLtCDfFR/L1RBBb6yv94ri1+gJA1iSW
RdFj6qXeOa/T6FOUVfUNmVv96WGNQx4G5GrWqWdVAVoElMkt/IDaYJFx551sR+Osxmqc7wI/JNAB
4GRgbUkk2mqoOjCuIXLwS+dwi0CnqTGfTjWOFi7AULzR6u4gFaPlYMW1GF65OWw2Fa941+iCDpg/
U7yr2YjQ3wdz/GgDv6EVGhw6O6JUmz9SJufbmts4iIxdtFlAmrJHVx/6mn3NR1WRFDdDRa6iscN9
OSJUUKYbz0M+dvC4Kb3puwpgDCs+2qIMlvDmx0zLxD8Wqm0Aeuc8f5JRSVV1f8uuTubYuvNZGCG2
a3SBCLjbkJMhbJJym+LLIX7PJxKhKQLP2nsDWuGVzCqcNos31INeRbkYZ7yxgoNUEbD8Pvid+uFD
R2/H0Ok2ptIaG61VvLXlgBqPJ3nb91n4065N95HOsfcd14PaB5kHQkHChWqRi/bRRxnH47PjaMxN
GXJm6LOwQ4+n4yUWGKVNgAKFooXvtVD1T9kPnBVT1VnNChIw+ZkvtXDvWfRAFY2t51+glLxBfUW3
1Wp0zZfTkDGI9LyadxWO2l0B6Pn7Elj2hTFdvbTe7G1tWy4EyVc3c74uZyQISXRDXZ3lopNaffid
gCntAqmfTc8ps4kJ7tsYfiQbPw49DHnWCCs/N0HwCZYGaRoFwnmAr7mptlhb+11pBvVEJH74lsYD
mmebkRjdCpthGiyvJm+bn+QWgCXeBML7PCa4nITWYgJwpjBglUMRNKtijFq+Qme1C0SWRNs2dOYt
YRHmVPEYhCurmOl2bIJ2P6Yiu1rzEjxnPht90C42dnXlVKskDqqPPGyTYziZ+ax7BPbKS3EH94bs
DoTBG4v/dWz8g7wTSNUuVZ9ZV3dinQUpGfINKt/m1yK03GDHcDZ1QJzQqtd5evEDectvSIv7MJT2
U5jTZbWe0L0dE1PTLD6qJsHjwOKFBNN47Va1BmOOpav3lGqloyO9Zt9FjXvsWWUOPlk0JxkGAVEB
JS+ythN73lqhmi+InBt3nbga6UbKvTaTCVYPn5lY4MTDcVjjMa6uAmrlVaBkjhijHP375BqyCsY6
ctaV7Mze63z8N36UWj9sxwrfhhx1LUAJydS1q/O1KWLvWLXxeOaCCQ6+bQmz6dIZJhuear74WS1r
qBXh3EHK9bvMsjs0oika+iGSP5ast74oJsXp5tmztc+wF5JhSuYZeKn0NktAfZRf5ObebzJMuQJV
2Aqa18XT7syPyhnKrai1ulfIza46BSpSHQGHuPsBFd1l3oaiMbtycIoLyXjqBuh1d/xM7Dssl9ER
SijbCMi0Cv1UOG28jP4NpxTLji2z2Q0KVjxchvguKoHwiWGYaBMEOlk3TYce0fF53pCe1sAjBJD7
7dMIwfCdVq/wPhiT4SgY4dY8DfGTikyNDWIY/AfKygyCouLWj9PHGQp8BNnXyVHiTIqm/h7HiV5O
RQfNfZAYvzBCK1U/5gDn9VvgRdk3iIe22ykSDn5P4Wj2DmzgwVboFTaZ0xTJfuwdqpaNE2dYboUe
v7k+oGwSJ6TjAOihPTXInPq1787+wxQ2SIO8puBScYNWZoey6huOPsZ8BEJgjfVWmKY6TMKt7sYe
HVKh4MlWVmTZBxQo3Xkp++gFULN4khnBlW3pDGuG5PTY4iO5xGpGgOP0rUcSShON35qkHY8zKvxd
Kv1bV2Mvs0fiIdsWIVQvmlUcWOHtU5QPyZR5D0iZOBhze0zSOwHeAxIrZ7iCaMIySu41XmQMeVxh
lJ0g6EAtRJhB1KP1ybpw2Awoyp5yu0WHizugPXAz0WAgsU94GJP7n7C/lfzliyR0t/xyO5QacdrP
Kx6TmAwadwESLOTkfxuazn/jVgflthDBYDYbuCCTDu+pbXV3A0KYjw5x32nUi7ceaqcVjF+6+1K6
EncGC+EOAqZCuBqIV6JFiqdwrFHrQo5jyk3jUrwTRjAdM5D9SxverERpZF0nntAz5j8P+/qY7gji
SCEn8zb8DhpJ27VCUwLiJE1yECj47Qes45391GrCU+Jc8RiG/bhPcEmdaFHSLlgGpaFjnqDT9Qy8
T1yo9LnA4pPQcVsHLwYI9TW7OfJwmVDf1zLYIq2j9mo1WvziR935a0vOlmIOLrpXVEE4rbq5Kd9j
3xNPS6+sN52YYivrCvAp7fptK/yOtxzMeFN5wfKmq7q6g0bD+ItJAvIgbFHwlJ69Hnk17pbOJNlu
EML7bmdR/GaKOtk7Xne7knURPKXKJRaaYICloaG0gurysWiti0ABTA2+obwvFvmLgyXoyBghj77v
JMeu6gHcrHAeNiFCclJoSJkhlNO71glUSQzhQQZPmTx27tS9LLh8SJjtKy65hf5cD1f9+9wYdaw8
no117owRiQ0uOjEsbkQoNaRqEc80dMNFimaC+cGAiUwgbQ6qpQYBR7mgNvJ2qq0YLMSFIz5hWkas
/dINwmWcX2SISs3D5pyDHd95LF/nepnzS9EMBk7RZ9qzQ/2cEkbxO2rw5RjqdvqZWA6zG2qWq8VS
9EGiTo1hxffLjacdNK3SacKXUZXxtInDgCOl5Hr4IEue0gCPINutqjruTxuZrb32sGZgsEQh8rZE
Guo0Y6u8LHocP/zCcR/z0plJEXdo1gvqfHrHvRRivOaWILyh0Feg9qS6NiOZ9VS0jxaBNeW87NEp
+SvXirP7kLDNTZTP9Sl202pXSNMdRhmbzaRC84C+p7sTM6pnW3NqeTS//yPC8f9n6CrGnvA/Q1cP
H4Xs+o8/o123b/k7ehX6v3mR6ziRyw+XB8AnbG366vq//iWwf4vIlAKfDmMnjlm7/hO9Cn5jmnej
kBGO73AJmvsneOX9Bs7lBnHsRyIObNCof4J2f4IV/xNm/Ld6qB6UrPvur3/xYDj/G/Tq9tn+JesN
FMLY6ahw24gItZSMxO248OBC2wFHUaFzyI/J5jjO0vq4ZJFalY1AozfjdcF5vRwcH5VIifb1FSqh
OKSG+aOKbk8ZWakbmXLkpwHCRdV03xebyPSu6+XVLDMOksnzAXHG8cwqFVxLN1aPRY5rKE9hlYkz
da7kUyODw6MPFlFE5QV1T/UuELDtnShLr2oYAY4R4pD7U8172rbUxUpKcwqTv28g3aOGoavXdZ5R
oVP3ZzMa1WwbLfLpbuBT05w6YBSHSKRLpKjfHBJT7tPQptG+47pYEQ3Qd+jDiddbR6nLm1bY2Xut
CLcANMfYPJNvAQvPr1GiUkg+Ejmoc+FP5BzxFl5LAeowt/14mJKedzKI9cnPu2IlXf07eBGF4Uvx
mdTkDk35bG1m5Kmk5NTFvsmJEQAc/wwsY94NMZDb21BELozRR8+nlwfhjxVvMuiktdNOV+yxt724
puLBIT1P9xOBIXAVD44bdxgMC9B6FJBrEI98Oxr/mKAXnF3kkdng52t1k9cj8jqxWTv7JQrMzi5G
+4eYmmHvtdgdxpJoIHzOwUoHrOU0ndlXmAezRWtwzj1r2ZDVF24Gu35wc+vZnwUOxDH9mYXNT2R4
6g5KaMQDMZp9GDPzBHOUHnw/WjbtkpABMVV9BRYxx6CZfr3lxUgOLVzSPR0V5FV3Y76NZgAff1wa
As4M4rYyXwgHMPGDW4UCtIwP7cHJHZbWa+7okC+u1USS1YAt7ajD1mUot/n4oVyQzrGQjDEdUAA8
FpKliL7MYGg2QpGCUPgz8gmExmsx3NxVJv9mhCOrH2zxFMLUKJmyyXt04Mfr9QJTvAkcEzPvzPvG
GFZ57fbtmeE/WVboIWlhpep5DSVDXk0niSRcbuV6jj1Wu2aMvJvEHrlgCViJQNSS7bLC9lSQ91OY
9A5HZx+dC6vO0odiKQgR9xSWxg1+/MAl1oOB85SHNeqtKJJL/0rmIREwq8mT8W0txoB917Ba8/vP
sn5vZ8Dom6LtS9o/omXgQm1C19uUmFVIbXEgw3dpKtvPqEvh3AYv8VZYEau32u7zmUhVXb2kTp9P
u1GUud4CjdXVaUKC8IOfYXTBeUQYz6wWF2zO2O6ly0qRn0cN9sZCHLUPi1cmb2QiT6gnBZu9wKXS
rTpyV578dMpf6Yc28UbgCiWiwg0Ivum7SpORhnVQo1CgdlQ7kILOAJxjmmFiZplc91iUGYHgI8U+
yy4WzmAf0qRxOZTQUMCxk2jC7hUgto+2Y8rg+2D5Pmo+klgQWyyzNVU7Mlq87MI5rveN59b4omC3
4+3Sx/IKjD09IBxzulU1BHO2Q53cNfcMtKrYowxHkp36yUi4Sjf3FapTo8wGp6hXPM95DL9JJJEq
mLmGtLmUoomJYUu6wl37GESAfciyenXz3q12AUJfRPe8SR2lNf+Ho/NYchvJougXZQR8JragZ5Es
ljcbRJWkhvcuga+fg1lN9LSkLhFg5jP3nutEKig0w5t31sTzgm+zdP2bU/lh9UFKmEx2bkvMNkME
gWCbXKPQH85akXt4MuhRvxEhqenVYQ/CZ90bC6Yletk2u8Zxxrg0sjP4E8wC5u4v1jIHkEe6NPLC
6ArXM8wk9WZVUyivjR8mDOqrppHbOncRp9lZnVi7ZrLH6NZZHQwyZxFxDepr8i6pGjMU1rOwKzbv
ZQ0udm4natSMjmfBGpzNQH2CHiqA/kD/q1Ad4aUK+QY2zAXqoOjNqr8AiuqL+4h+Gq9yl1G1HrMO
IMiRcWcq7r6JLWRiQMPjI3dLVnXJ2Kcp7eq7mTCfMe9rbZMGw8nmud02SZSbr3kY29aWHhYcllgK
kw06ACqGsZiCbV7HPJLbJKycj0Zazc2LrYy0T9Pw/lhzZ9tHfgZ2PXilemOHYYOdMKvTlAtG47cJ
pj6vr+jWTfivZpJH287OQkwWubd0iDUN49GWDocSWqR6CqCCDu1WIUmGNNebHEJ2p81o11CQ6yAb
zKLbmea4mpitqh6hluX8YRCSKnCGRcc7JyAhyHMFfD25tvVkf06th2C8N1yLORJnRniE6giiRnui
Sbdk0+j2T4rbajjWIIvoNhJ+nAvdZWX8aJredoMNLxbQCwtD3/muZgkWedvtn+juwK22/UxmEEI1
xbwHV/RnnHktiU4lzcOBWsd/71LDUHyBtS2CTGv3BT3QaB9Tps3VNhrWjDnU1/VW27R6e7JUZ6oJ
w48l9BULn5QrrT46LTk+mOel7wuN/mlI6qAawgGMZbT01hE9XclHUwGovYY1k274YPAaGe9FQ4ys
h2iYADRbDZwxdL3oAD4mS491u3jdISaP4alIXRNYhVEP3KwZITv/RbKbX4oJ6clDE6k63vVenF4T
O2ZhoqfI+mo8suoR2reNADTBq36NIbLithiK6AUrwdw9888eNMWsdznNVb4cLSaeFr2qNvRGhBKV
pcAQEUQifovC1aRR5laH2IJsa0ANAvRPMOnMw5HXzNhgZGWYy7s36aX7HSdZWQfRN8YvBAzTfOo4
h1mygWuJfxXPVZ0jd8ir41p6jICmBsBZ1qC5to2CG+E2lG7kn/xBZljvjDiMt6KBAXUYIzxRxG8V
cwX+AuUxB1kb2YGUZsFGa5hQ4svQMo2ARrscaEX6BpgqBqzwkaTAtH0HZJH6+ywK2/E64HPqN3k7
hCXbJc3KS3J+uB+cGcaC/aNx5gNpaY2xc1rDBw7mNd54wX7V9P9UjKh1C5RG0dbWHqmDtmOswBeT
ommbOSKvT7kQqt+UiGRQi+SJM+21Hk0nEKnhpNs5HL1184gX5JeKzhx2cuwmpDrVGE77OK7b4eRn
CCrBlzlpfcAwAFfUZric70TcxI9I3gcD41ud25+UN1ghOgYr5rlvVg6rO4+esWMfoJqDVbhzfXL/
T1mRoUlEuz1MvHwTwejpEX9ri1k/hFgcBlWNgR1cX1KWr4x2+5wfEBTHQ+yZRkdgsCQQPNRFx9lv
E6K1b+VQlE/z4pnqbPcWhttR17S9RpjhNK/zCfNC3cQsi8m9KBCpTJi/mDoxmmyfRwMhHg5gb6HU
VV7fYNKJh2HDN8mOQARlzK5hpMTy3EuO8XX8gL25dfAMAJRMPDBEOLCmbRdOKsf/G7HiaxYBEiDo
bNNxzg3iiWFbRZ42+Sl092pkVZ1sFiwDF2gqvX0oaHSKYBpUKfYTPbgTMHeai8tCkO1jOdao9E3P
tP4mtYOudFJNpfaQnhjMs/xEJ1hZjHvJuevhHZieOzIJ5brr9tq1wazG/KYELAWxfQdbaGkieOPC
R+4cgWfGaR5Fz3U/NdGfoiRy7thOrZ4OriX4yyrLCNmFTFPob5g0IdXNiykDV5snvC5HJgZmd/SZ
3do3OSRi3vOzoQ70IoqnndsslrcpwXFikh9dOu9yMdMR24+p+CbMwH+NUbrynBq+RyaYQisWVFZZ
JidhiRq3Ivw/zpHBNsMNxXLJpRO1ndcePZ4lG8xWMhr7Re0rkcomqyLLqYWNCl6P2mCEVRoqA5yP
t4FFdcqXx4lKCztRp9pxIxVTsCQq9XiqXQbZ8GQZHCzsM2r9gz1JswNvU3YgR5PxjnHs8r6sduCR
ewAKo51G+zoVDRI2O2z10S2l219ia8z0S9qi5dyOPYPuzTJToAbsyMoaPw0Lo12LY5MSTIPa3A6K
HfF2GagVXhrF8O3B7/sZBuJgAvOKdDQ2L3GbWe6DI9ui/VcDhLMOVeEP0U9v5OyKM/bW8T1HPJw/
26MYYhhHaaigxRl8OxxpfiJb7G9ehjTo78Li09zlThNSapXVwJ2Ge4xGy0lLlmUgxOWT7Rc243jl
Ju2bKpYalljMijIwEaNfqsYpvFMZLhPBhE1l1288lmy4xY6Y0/cwFmX0NXWK9Fwzz0ApjoxL6k2W
5PVjNZIle2yZrcKMwWbV7PB8teCR+TEi5KO2p9+wNzdDQ1lkU9E78yAuQmLcPjuc2WrDO8GkbGJw
WuBWFYW8D6QwLVsKR7Zu0ioLa9OG3up4Yvue3SGX5PKuPX+cgjSE9ABNu05jL9+V0CNjynbFLbNY
sQePr53sBsZi2tbOR6jRhV074JjmbljV83/QQ5rLX3/URd/9Z6GPqQwW0Iu07ymoU5POw1OsrmOv
aN6qyVs5yWbMvnEqe3AeaokrxgVe4fzw8XmfrkTusqcEsTD+VDkrNvOXjTyKkwfQ+0013ylhcPtu
/NHO+O73WYqYZovZRyHSthqFNz7Fj7GNelqeR7PJgCZSJdX9tk0oyZ/HDGXtEnQjAQ4smMbaBlo+
xo2sIQOO+YwsAC0ABMMkco3oX2NrWsTJ52XYj0VOsktZWt1pTLMYlAXOzRkSim79L9YDVgctKEFF
UlZcXBtnmulSMyHNr7aOhmQ7Cdv9lHHavlRo3N/XuLATidllBKXdMX7rfoQextbq1MRW4kFlIwXG
7eoZyN0K4o5MYBoMpOG/1fUMDHai4iQGWxBRAdCDOpgH5V+XWPgvfcpRF5jdzI1kjvbYPBIwYVrA
PLPR31S2KS3ermZ6AZCRfimK/oDmA1lQlwHsY/xDJSRoD8fRc0ryztv8sUbPe8RJPB/7DnBuYNum
eLDpWA8MpZM/ltcbd1037okFV/1gtzlHkVn5F1915d9moA6JiB++0QRl+8oczcekt/zntbL7r0wX
+4ij2mP2nC9/Id0W+8mqrOc2N+vTaLLzVxyDzHGb2hBbVE05CcgzsrpumstjPvXp35GJ6LEUjXmj
2BHb2Zbdo8dwJdrYMaWhUS/lNzsyXCdF6R28jJG+6XHVlB4KHL506p2g1xHLe2mSGdbi4rC72d3h
Ho3PBs/wpZlLYiHnfEboM3pYaNrxLHptvlRIGA5tChcvMEu6GCw23kPDzfQ3GnDQUb9U5T+deDEY
Vm/cAcXJnsuW1eWDj5T3EhY04DMFONwvQWKG5hjfMwDi8UHuow7jDgZIVmVQDkxC27L9lBsy3XQu
tH/PK855G2puD/ZMC5SXMi/HHiZwCC2R3esKtlvP1g12bd3tyCWV+RXp4khsd4biHdrY3Bc8ecdc
yc+uK/KnVK0Qd6r+/xA64vYaLOpIzJyNdUe6KfVu0Ks1rB6NwgrmoYGlFeHO4pIQOX8Gkh6u+bQC
VLG3GmOIdp6T2AlVPFO7pwJmKcs0lEKt5SB3jHV8iYWBaSWDB8jh53wIaAVEx2mnoSmfJ/Dp45Ck
u8St2XsZdQ1DQbs5aUhO6lFHdSV7fNxn/bBx61kx/HAHUJyEUr0NTu0SEQDRfjtPIjsyk8ijfUMz
d5n7qTtwrOt/SGJ/GD7ip4L5yh7aqHnb+je/cR+hHcEIll11LpOu+Ejz1KR3qLQfsLeEoKK9WUK5
txMLS3MiH+0SghMqPdBrJ3p8lo0cOV73uIzWgK9JZaIL4gzATj3BPSc++pO26q65i08W/MnXaNHz
i7nkL2xLeiYWTnxHyqJZkHZF9KVl0Z8Zpw1q07U5IEkn6Z5tVmJvNVnE1q5LnaELBt8Vv0Y74jGP
sxtb5nmP9ss4mHibNig9jFEA6gQiPvuzBQiuRmErGcA869lEtmOUg9zi1pY/UE/ZQUSZ+8yjaW+i
CvUeoYT9MpRj/DeSqg7askg23sSkdWam92IOZWIHYaa+1toWE+hYPI6FFQeyp+00Y3ZZCi6RxeRo
UCvAkH7Vj6sbK0G6Qz28R7qocVdgaEYAtEAI5cL/SCqXFyWRJSEIa6u+mZZMbnXvtLxejA/9xrx6
mJLZVb9Ang/ZGuLR6vGd8SUluoIq5j/qJzheajzHyn3C4YG4JzZoOqvutSirByMvHgxv+YzsJt/U
lq13aZeccSPw8lj/dDSA4uydA/CcF7yXz4aMMVjqs+NysqRhBklxrF6Iz7v6tf2G5e4xKuOvsM87
rnP+uxSHgY1/H5VU/zJo92f9zQJFDPwl/3nsmvyJG+MsUXYHizV95q4e+CNLKPgkwG/GHJYgnoEN
cIFL09ExE5kAe69A9m/G3pnx2vyQKEOedOr4G5W67petCmbirdvrVZxzyCoTJt/wbsfRSwIXMKCc
fqe0PGH+/lup2sQGPlbbjst/Y9S0+yWODUCUQHL6CIYN/IkOL+RWVdMREPWwqQd5wYt5pc1+CouR
iVSIVS22cbmGW87dQKBzHNnA7wC4/JVz8k6X/SfRyWUaO+JVKCIYK3+GSpwXk8fbRd5/fWXvmtg+
ClaLXpJ/M459YJb9bpj2g5ibc1N2r3GkIFPBrgX68sQEbpd63jHMjP9q5ISp7YebthV3o5tjUkzU
LcKKr7vlpe7UlfHOZ+iRrZH037ZRvKWu8cYU6eT5Ck8VY3DRY2XCkBw66b0a61e/I0nF9qCh6FC2
ENsotUMAaqVifqNjBGs5XW4vvrPIs1lJ1iZVpRUdNS2zYycPTrE8irSlWPW9bZ2VNCMFis4kJnGw
Rb+4pMZbZeEPMpsbre6pymgR6Zrui+p3Vebs2yR+ZRP4MBTxDp047vRUnJh671DLHos4PNSDYh5U
49iJQR9hD17pNg4hhgAn9xpbd0laFqdH+1XAWSavqjmnU3wMu+bFJfDAZU7O3gJnnp5XoIXszohK
9pijdqPZ/9Rz82BIYlxyaNc0u4aGxwBm7BVs/4sJB5VT5BoJ8IKMCcHhfLA2+Ya0TbvSGz8JGoSA
9uQYlc07rk/QR/Owr/izjNTZmQo7abMcinrYrp+7KzoA5OOLgMId1dNrIaFnDMk+ZcmSIuBFu+E8
Tkoe8IKlRzfOX9oue6WAJYqvZahm5fmP6S+HwWsQhNXeQYvmJq3EImAjPCcRI44OTaSyP4QxndGx
vNnrQtsv0z1t38HxpmNM4mzU4E6KVfGQRcU2ksWhAkyMjftPPcP1gKTIPPnB9zH/ODLh6KOCd0G2
FKF+ptRUG6aOqzpua9UNgRXAj6bE/E4M5BJlgajBEcgKEfyT81KEaIiSqdoadfeGQhRCZIybp13c
Ty6BZ9ce9wyniyAaXOek5+UxiqAJImhLwuXEgObmz8N/rMG/WrzuOulujtaPslog6cYzLCs6fwoS
ZYwvowvhJY6PYtK3lao/SCIluhh5sLmNuKToKVCjOtFugLU+RdFjlMcvwisPSV6+14t3TtMF4n26
V618Ht1JBGnMReziJjWq/ig8/4LM4ZU6D8CEupRe/oBs8WjYcCCN0vuvAVSXCHG08ujIXBmvfPxa
WMPZnwEcWdXLYnt7pMSbQeD46uRTncx/pN/zzYvHoALfhg3SviNW1liVaE2Yhm160fxX+USy18tT
HpOrzr32zCjmJqLmZsyI6FlFsofPiBwRJ6tlTsFhBiFD71Wvr0jK4XI6xldmTgix689wjF7W5TqN
8hFD6idirq0UiR/g+3jQtfMa4mwmyZ2MI3TzLe+7wrifOPpFx/VHCVgzh+7IOOyUYyBh5HcmA4kv
HkQ+ZZwa374OFqcHgtE1IaDYWxZsRas6LKhGDTHdsbm/p1nHbsO4WCYWem8NOKqUvecSArKMbuRg
1f3TBLwGVzLTZlTUzoYRwNP61FwOXh2OO8jC16ZgrJu6w2dv6Cdmbz/Yy1EYQjSKKYsQ6+10kh9M
Vh2Fm+0aeuMyIqqSA1L7yGNIqyKUge9/eZc9L6os52ec7Q8uSAc2dXHK6auOOXCtkOUPG4VjGcmX
OZIH2YXfzTA9CqtAYdg2F9GMV+xtZ8MxH33t4w2Ut2Vuf9Y3tkP3h7or3pVLziDS3daNdVa9/Vam
zMawyp7yKn1BEnedJ6RR7oqyJfRzB4uM8sXEL++X7wgev3olcJIZLiDZmOs3efdl9O4uw83nVtLa
3qbWeAut6LXxKfZ7a+fW3U6N4zGjEAs6tgnEJFDuNljJ3Kj/CyvvmyfyQqGzS/oecUX6d1oto1Mx
PtbGcAzt/Gkq/MMyOMdlsND4YSetygtetD8a4p6WDkhrvhg+MjFrhto4DdC3PD98dafQ2NJZP469
/GGCdoJSnO3MyDg6xXyMQ4UkmUcPtJ+4crI1mPXhROYDMsv2d7bir/X3zkV0FeP8gN76P52xdFs/
SulZ9xkKcZGyvJflsR/b525uN3G/vDeVuA51ynYRPkjR4R9xR0ApbQKkC7G4GuZXIJHMTzhpbe8i
IzaZllO/S997SBnLB+i7WUgN4SdksSv8pjeBzrOT5X9lFaFXFV+Oz5qMC4LolV+3LI+t0rcMnXkE
Pd/Dg+uW0fOYV/9me3qGzvMbV/pVMiwBhvHx/xcdrNxhCb3zaEI6HeVjNvGymU50n/DqHAYEigTq
LO+s+ZG54SRgoD1u2Slw+fFU49Z+6EDr8L4Sd57dGuAkrhuuoCMLUSAHuBF6IHT9q4dPARq1eXB9
9h1ZHG3jrIK8U1+FiyO+BOMtzN+Safl6gg06/fZD3w28tns0BvUOhWazhKz0PT433xbHrlcXe0Eh
nVcMt+PnGHJ2QcYZ+wX0/BV3BmP9bc1N7UnzkDAjkyaI3TmrAl7rdz/W86r9P/bz+ObBWAqazPwD
bJ4IHoYajWRq3VR4fbOGbVIq2qcEQ2xLCAPrZ+u5pHKdm4ZeFNQcHwbeQOF/C8KsoCaZN5OLpR8M
uWXgfYeJS8DcPAR+zb9OaEQ5Vd2HmJK4R+rLluEiUrc/FYIyQdlnlre7rgWdsTiAprD4+FfVLq+s
2/8bnPJh/bjKDmpnkv2IyfKDjPu66ye112b4M/WO3mDq+xkEvyAoB6f4AHxe/OIqfItsc+BhNBSG
kiJW/PggF38ox/XOHwz8e8T4IeEGkJDsx8rszgSCFYcMXVvWErhajDw105evGVOgIwJsEteSEUSY
SOoRlzgzsA0mXDbYxEqUPW7Bsiu+I9fFmiLqi4fNdOYzCZUFGcAu1GG2l6/1APKK+V8jgTMVdfqF
6PqMAq4M+tp7KWPvrY2Y6ACmYaEPYJn71P+E6bgZ63K9DuGl2+V1TvXVKTmxuC+SGqkEmUH5TmfO
yZ6SbG1GEa8aUN2MQuxnV064Ch2hNqPwjX8JRJ697ZXlIeR7inhyZUDNfPtCsArBbCOzpLrndRDY
fdgTWzvbGMRjioz5e1JTuPFS3u0+yVk71h5SYgcnDExzUu8/IykBDJew/HuLcaDp+sUV2DdY6bnC
xULu3Qw8FC1M1MEWHuNavdRDtvNbUFgC1zv0DV2mPvMJUqzGpgrfYNSAJ55XZ5m72BgLyMah1Raq
UNhylzS6YQir6GiM9OCApf7okmra99TIJzuX6DJARdICOSsKfOzdq0Seu/MX1LbpTC6bn9vpt2Lh
/Uq97eFtgzfBwjGumIDCxywgUOWNgQfEhNa4cbUB+7NxnKZ6E+k8LPsxxQHEBK9Xz0hgdADDUJdb
q8ILw89VI7sp2FA0rSZWKGzAgsSVDdvIzDzD3TQkx38vpIBAFdVe+J3zxl3oqchdKZR76jzNqCb0
lvfIM8czuaZklKQgWSKrv85Gazyhro2w205l1DwlNkCcoHa79itOGbFf0gKs7K7o++gMxIyNO/ym
3diQFuM6ZXgz46SF2zyqGvZgE6rPstP44SRioWSbw2FfEaVjsUtT27lTF8ECzZE8njKe8yMZJO1u
6gwL5SSs+Odstu3zMDTeSklPr5rN+jV0iTMPJ1+cQbDGe958stp8Qx1A9iaBTPlGpFY0bWBJe2gO
CrkD6midfZP+IfEZO0ae4g8gVm7fNIhyAD+a3d6cUWKTxyi+qtHyvvrOKJ9ImkzPDGraGZYWIKgF
BNNjKgdFrK7bE3K7YPGZczuCGiTkmqM3+Ie+r+tj0ZHj3aXIraZCq521pP2ptyHibTFkWCcbjQu7
Fpoq+IevGGbnTcHANcbgT6y0bOG+k+EpUFFpL3D4xkOGS5mRZ3xPaxFn58RS9cZD9nNUlbdlI5wy
XmiORjuwl5lOEzgYvS5J8BCyrifMZJtlbh0MhfVOs0BABHqjIFPmQwL82ZH+ztbyiZGuyWuhPlgJ
vEkj+ygq9puiuUO9A75peneKy5uLfCPIOx+Oz8BgRyl3x8Cb/6uVf1B+4kXoxk3dk3Q05f2zyKb3
rvBh9ShAPBrZkVDG1SusQw1VZPASEtbIVBwm7Htk3P5ny+VauC2RZI1x4PnehGnUaGKTC8L5g84g
aJHjDvcu20S8o9uBDe7eqmcSLu0viOTbPo0OfW3sZ8++WE17DM36xgT4NxHVSRfOPqzKR9Lv/G2U
yyeYWBevb2F/EmF2DDFZqoyhg1xWLAhLX4Lg2n0mGBJKC/4Jw0ZJt1DT6K2CONMdKCa6EoTYmG3R
QFBdNtvSLjEoZlwNZWS/4+r8t/6tx8k41O2EAQeSyMCtzHu69dXEO+Ttur48LN1wFJ25m6yZnbxz
hkTEWdkXxmZCfbg0xnkulv9yoMYpJ/Q2NzQUbzCMpo/BdNB/JoE9YO6Gd7TVAWLg6g7CfVMVTc+I
edhrj7WeOSIAB7f0R00LlhIO0hl8DD5KcR1H9+aRyCoFKXRZeVMm7BktHwEoU/y4r6FZfuMx/55X
vm4lDSYqDBkbDOT87L7Qh5LFNSmf9im37BvC4JBWh2GQrlJg0KF1sXnJOmRhyk2vNZ/2QZDDsbeU
cfY125W06J5Hn+SMKL50ef4UpnTM2EoJq7cydeUxvyamurU4FYOh63g8qj4uY9gd8t6/T/xON/df
yFV6jWy2lcp4Jivl0sT91knCE/dghpJDH5j53YEkBgRtIQX32FJh0kW+hALgxyrEPU7CfZPq8/o3
gkPyZhb+58on6Rrzy7bEfjD8N+SKjI5j1Ev5mpACVZuHlA8rnptpixO2hzX6kpijD6Zc0Wbm6fc1
qa0lEkM+Uauv7wp0HcaEm5Nkf1leoRNbSLrpnkj9NYKhznZzmP1tInvb+smHHMdDlSZHw0GvNw7R
npDSc0YwFP3zcQiftBN9VBESEkMYfyT0N2dytgY25jKp39dHlcl02CJt2jqKVXPxx07EzYrKB9Oy
7o4MSc8uzT+OOW7Xf1EyV9U+w1aFM1YgJq+7vVuA043lEnA5XPxcbftQY65GuIS1c96ErAyIksXo
28F//eZHfComonvEu5DxaQBQGmkGyMi87V8ETFu7RFTBCYCB55yU49P6c+BbuqI+YkefP9Ip3RuD
9070+wx8e9C5LDPmJv7FCrbrVbq18Hjk2t2khCZFGh+ZT1xP170IqchYrDETIZL3KFP0mdd9Z1nj
3uyHRy7zDU7dB/bKVJzIJJjbHfzqV7kMYWemmEGR2pvWL291Uvxna+vZhLPk+Hobp+WPQAAs5pJj
lxlnPJ4aK/wDROXq6QZL93cv0rvTDsfMMI7Z8uMAya4qyedIWBA+q9b9FAgtZG/uDVMdQ4+OTTX1
i6+KozGQzWR4K5Q336yfwvp+JJPegqZmbZmZ3225HOqJTIch5L6qitVZ9yaa4nEIK4oN8gdpWf/9
/68Qx8XehsvpGQPdXnRup+yQzAoeRvZAxPSvigYaBzHwouXpEPSwDpXK/qJVqh9cU6eHJfWO2hk+
0bwNF1xL818Bw2w8M5UpmqCGvRgxRLQJPfbRaAyeOZ8NHQ6f6AsclAMcMabv/lUeWF6jHt191xbI
NJA47p0+XR4ofvxHAELFu9KRd1L1nPwLUZZu3W4079bIMWJI1lLBMMawXzm7JrPGPw4u8O7YRskM
G9Ws6aEpWAxTfxgQ1qEeZo/gHGbqQaAf2cSGJm3K9DDT7gcxyKEF44vBh2JRiiJa8q4LqWtXRJPL
vuyUferw8QGusjECdl1Lw9smh8kqJQlCsYtaK0XpQdP3NZsezLtlGU/wzqBkKKJoVBI3E+3Q8OPW
sjsaRpssxwq6wHMcjq+lYh8/RJmEdm+DMA+K2fx2meTv4g499Zw7596uvFO6ZB8V8Xo6CJfqPWaq
uljk7YZp+KHa+g02wrCBw7u3zNXX7Zj3OB0y4g4xmTQ+4MFiIFzajCtkI34EMBDKMN5o8lcq5DPH
nP8iOb7GY0940a7v7eYAUxiuFmRFXjvrX5P2oHWw4QYc5O6phITP66ezu4/RhMGqWeyiQRfXvlSv
qb1a7BDRKjkcmAiw6gQZYPMTBgQQPXS2+NeT38MssRBHXYmKSzYrX0Y49/sBuq5Ecdx5vx7V31YR
WenZbf/VDimhgxF3EHFurJ267j8myd+hUd5WUxWjJPa+QOo/pDS+/VU146MG2CQw/Q/lmobjWc3n
1LGaWn9E3k8J8LZPzk7i3vU8HYmD4lOYzkY2Ab4bT64w3pWMhqBEl/rQOUyuZUdUhhy8hy51XyKv
yI/zQOlaAULn0BrzrTFxKScNv9Qomr+5AYw/LZb+0JRu+Iwj8JPtHSKGDkeQKIQNWbtarXxYqDxv
+bHNkTmvvRpJJ7abW9rk5KGYuOMASDLB9qKzRj8S1IPJ7YnVO4DTaG5gBKzpdpq/NM0bdNwFRzgQ
C13Pxpvj5Y80z3rfGNHPNGZgItjI7GBEYq3sa3+HXvyp0zrd9xHbU7OrEL1J6IjspZ5r6eZc4Ohy
pMQzNlsvrM6awAub78hSZKwNaUCv4+4T1z6LOPlCKP1E/MZv3Jc1JgHIaA3Iurmi51xm0lrieLzP
ZfObxNYfZFsv5RoY0aLsWb8y3hYH1sJAX33GdnPLkjnf9A4hEGUJXRfigHnJUXRtjMTCcuQxXJas
27ymGNBeFL9qDQltuW6QQmcXGVKP48X+NGnI5PrW17K4jeF4p3B9TVn3IhLtPgs1Mp7slrstlhth
Cl/RiDS2s9WnGTGbXagdrHQ+m9VyRamMTjBrX9HAEpbos+eMiCVEZxTFX0au5adVTuU5nRlDEMrC
PDI/53MCgY80lrg54Tx8zprlyRVlsdFT6yBoLb1L55v/BjtqA4ha/g5iNaRzBoR4wjjoejtk6qmP
RMRaOxgfT+DCfZ7bwGjWZLuo97Whi+XuymRRwZQXyKamdtHPTKLjT5JS42uNv3fikMQThk/fH8BH
Q+rg/ATJFN8qVsOwuDx4FtjD3KX/kPlyAh9SB3WR/3Ht9FD6fJIpSU2BNxmfDsZOVPeK/ZpcPsII
TU7lSHdPQjTzm2K8TiolldauThb+NeGIs+fYiulffbT68hTq+dK1aEsddbHi7LAYyKSXLrqQ8fNc
mt6vOTaHXA0+lYMmlA0k52KId070a6nQYVDddH5x6joBINR5irsJL7EAlllODA1GMBEkaufHXrLg
Q5DCxif2t1Yk73FmvPGRAv7mwK/rZVsU9VMIRLl2HbT3JvKRyebDWjeSw3jWwpNbhFbhrvCTG979
9wVBQ6AFtbtOLUKkE/c5UnLl55PmoJKSEdKo/xWR+G2s9IbohagZcCcK/Ckz2PZ3tTwFZbo6oD39
V3rdecZ3AfP4QbTIZSa+aGwIMtS3YsQxvfjHgXBhLySBkQNponmnKJ2+iEn58KvqpgaD+sDI37N6
+YZqIhAoxF0gPfcCqOsONpfXq0eEWhqUwXJDHiJTuee2kceGvWU5/4xc7Jw4XCDOJR1CEjhpOOan
ojFQtF6K7gNsXUCJvtfFvz5zbugfAVC4oLLVflp4NqAZaspUKCj2TNCEZiVM0QwHBOHzdv3VGLKI
3ki3UxRukoaMuPzgoJXmf/J0ZPYCMwEJJgolZq/4Yylu9q3f7iMvvUTFtBckTGKYAIlL2AAiUTOi
hMWXZFvmk+EwiVSvEWGdGbZJoin26MMe1h+er8o2FO2umz+z9a6AEFDyOo/uMzDx3QKr43+cnddy
5DjWbl/lPEAzgt7cZiYzU95USaXSDaNUht57Pv2/oDkXarZIRtTVzGi6yQQIbAAb314fEMW96JtJ
y46TaruJ8RzrwOURjLSO/6uuvtFkm92/EmfH3oKYFtsXfVO/+UNyqFL7tsV9PUoxa9EfZUrS7bLa
aWF16eXTWTcAjdKNA9wQJXjlv6lUoSsKzt8M6kmD9kc9dma6Th67VhTeaOTSkcu9cTlNFkgZvoCA
8Nr90MDkz9BXfC1q01Q5FnEHzxXj96Y1HlvKSiJ6pmrIv3MlpODKDNTmTJ0PcS6941YrCrk0Vt/C
5A/ZpZcS+/q4J/eEA8S+4R65JqsyNBT5hxW3lGnGfep0rLIjHui3gOV3ssXmd0o9yleT10FOfxmt
ei2zSvJAgEGIesu9x7Nq4yWVnyfQ+aI/vCI4ws67Ir28E7OAOpdHVvKTWXPXBcBxV7UOLk0oNRu8
GfGDeEBNfYwHrPeCmmx8cWZsyHp6RkB7gNq5l7h9TDL41TE+bLr5CPFoT1pmSJQT977X1NxRQirf
qxAc/ag7RbgSTBY3uEZN5jO+19Xo0Rp6cpKecmbFZ52aDli7kMwrBv/ooZA+QBM/ZHp7b+rJNyT3
F0ZVXdMRhhc8td7AjqqkyMIa3TZn9cCjWsYPy99X44vicAJKEWPIHNjIJyG8N3GmHh9GM3v0E6hy
vXOYlOLeSE6tU7+KQSQpoRuTL/Y1crTVS9jLjxFE+aHtfof4fWLLzu2zzNVe85XPGKFw8eRr9OYH
qw+vMbV/iMvccIu+SKnTQgFIusXhSpjkGqG9fgjrZ1mz77u6ouQf9E2MsZapXvUpQFanz9+nnqLb
b47SfBUjACOA9mQOHaUxxWtBCMLj8GBaWF6r0mNWM+XGR8SPJ8AFF5RpnxzMiJoiIAddjj/0qLuL
jfacjN8Shw1If0OnQMhjt8hFRTbepEy3tGOdVJzmUpWDc5o9mxIVE/l0p7PDUKvmENN6DjH7hPTi
kNeuXlIh4AAKUPGXChsqJ3J0euPFQMl/HhPcDUoai33AaTL1brL+dkIIE4iKQI6BYiBR3PgYa+EF
D73s0Q3GsfWEvP3MrmMnQw+tsU5BtHOZm/JVN+h3likNe92uv4rsn2Ld8ukj1biPA+8ggb2Mx/qc
4kwqqwq+gdeko35Qyn+NjeKBBD9bWuq4cfnRA5xfaiGcGr964mjdyMrX9wkX8dsq6OoWUz7VH+Qh
PkiUGdsEqYBBIJYmmzSsxKVJlz/CxbnrHLwQ6uGa4NWGwx9EQSSdwIDHCPtQhrBdPlOOT9neUfxL
UROfAP1f5aPmxoN6QxMK9l18uLYaT9RFcHkR7JFy3CsNU8755Tkdp4N6n/QYwLDZAFe5R2F9ETXa
FQo6Ido/eg3leUX9gm3bsVTTy0aKTyKgy8Fr6esn1fslvhOR8UZ8Ex/3WIvUuDmEnIW1AyNXhA/x
iY18OIfTD4XMungvtkLcGfGv4AZxA7nYxZTg6LCmDOVRRBR6GHnhgRpsDiWDm6XxdYjbSCFIEdlz
QJjtwR6KsB2m4S26xSeaa9UyN8L2rVqp+yEM7/xWATAu+DE7mUpUgwUCNR4XocaL7Xjou1LOLQLa
3+9xBLjwHQsYr3Wc8BzD2+0YVdYB0RMnMu2ADOiC1rTowvZiuYym6MnoLZgQ2IJUEvWVoNxuEtLj
nKbOg2V+EfG10Pxb2CS/ykm5qizkVFxFeo+w+7FEuY0YWMRQkhWnCiAQMxaYwF0c4R/Xgqaj43Pu
gZw0d8UPiPUClNKL2ip7IqPBf0zVi5lNjxr03ogbVf4qPjeLr5IhJWfmVCgTRRwDUOXC3icVo+0o
P7rin6QogXRNvq8UPCgt9RGO3H0TdSS0suuJnpsY5EHyEwUg1wvJjj1Ckl/ao3TkJ7RJdSCFyJGx
ksk+XdkaW0Xn3uA0DzGTT2beOWhK90XmXfZ4XbL3zrwLrEw57ReGRsIXP84iS37AVPtRVeOTXTt/
iH1oNCU9xg++oSag4mrCwczUhKSBRC7ae63J5ZPi2WQDjVPewX+oORUf3sdPbP1oVe9FlU1cHzQk
THQgNzeHxOtkuE7hZSIeGAQccTlmfa1S4YHpOQ86oGQ1Ib0ycYrDmKTZT+XIJBPqOxGBxf9vDdKT
3GW/MRnIfsqJfA/Ghhse/TW1Ks4J1ZdOERV03WPej3eGmd3nuvrT7JRLU4K2aWoWAyxrr5K2f8uN
4ZcYJtzf/sGY+0cTk8rOAvuty+SHLtPJ3eErJFv5Fxkd7VGZMmwENU5M0L8BrVgHLnIfwEJddyl8
qGj6HuoVO4PizifDSlLhSCde+MJJPHWgBCnfzVK9NRrvunKiL7IR31hm81Xi6lvnXgQBmfQ1xmuG
K7TwQfGc8QqzWv1IGe1lU5QvfqQ997H66uvao5GwEQgNQS0G1ZrqSnBQ9Z6Q45QPXlfep71+S4XY
tcXWgPPEg9aUKi/pfmTMcOwx3Til/sZOa3b4CV5uhZr+wk/yFTHdNccVXJOa1DqZlSEUo9zWxgkH
IzHvm9ykyoiqgcHExAKVc0FiYAcM7AFxHgI05zeZD7c2SWgH3DhSCOKQi0Rfr8hhDfVwJK9TAKvl
cL6DlvVKaP+qmnLm8jlegNXiU2OrL7WqPbGBvzcN47G38zc/HytSXtkxnSyXJrsySVnVtL5GgXYH
hftYY2LUUWul9uprKWNHT0aF6sKWXG6R/KomA6UQtX8HRdVOmLeTBgrK12lI/nQyQo2y9pyrcgQG
WOVAOiqTmuYsbLDF8LmqMWq7d0GlPA9NBDOprK8Bi/8o6Iy4bh5z4ClNj/IPnea9mMGWybVN35X7
pNS+9ewY8EDkKE4gEgGYSzv8Mpk5vdHjq6JLP7WCg1HFtSOOZT8KBAVV37yGxoBtT1q/Dkb4RmYn
Y+U2uIBoKZExflIzhgu5Daux0pVTbXpPjlU9c/N/zHVutmWiqjFkLznGq2D2pZ0y5pd5BcwO2Xnv
18RbSEPNFN2wOXuG5vKDgguq5KTp0rY7hMjGF3IrV7h7vNSogtB0A6i3ruDq8NP5KR55c3kML235
e8u9VfAcBw5O9vETluYot32Q1yP7Bl1KLkJ5SlGVscEo1ABuNEEqIBQj3M/2U4P+QI8IbNhGAALN
XppG5a4w+jIm02877I5mNI1g+jvq3WD4uhnqQiwJ7aLEy5MVPgo46uIg71001DUwv1oLBIJ/Z8q5
jL+6zIVzPYHaVWzOO50PwQUDBy7428cSIfs9iQxU0R3nD9CE/dkhw3OmxDh8pBgPKVj5W6WwZ4eQ
rPvGvwz6Gj6iVlnpZY38gWvsacJdCSmaWch3pp6217GHxYU5aujGfAN3eThaO+yiHS5o4UrVAdWh
So7bghyZvwetOQKCAgVpP+LSAIoT88wAb+WIpC5FLzWONmpE9PVNk7qbITFxdmrkK7u05WPa+BIm
mV34h3JUB3Gwl938Y5otRdSezpWeo8L7LE4/iwly1Aj3zS+l6ykNHqivPg1JfIFv1K2R3qp69fsD
LeT/Mzn+3wcGB5SP/3qdAuCw+PvPH49h5gPqUP7pFTsbGwm15EgGXGwnILaR1QFuOr6wG2I/LfZK
6+8SUI//+KryLhgkH9+lJp6seCnvMgZK79Wx+JMh7d+3+MfYHEdj1UIzWjnX62+DUvLp28TfP7SM
dapvY+UdlB9fF6WGgfE1gsuH9acrn3F3bRoj/v7h8eD7KBRqeDzFi7/jOuFiEHcBWzmI05fFhaaL
kvwQln15UHoByyLl2+X1AxW894WUxLv137HUSu3fPyOwGhk1OnWWnlWX3IPZXCy0WPrVRRJtfDYF
jvGnPan++x2MzTKnjrlgdHNrm0q9QlWHKBnG8FmB54/4xLAzTpAV5NscrwlUHCYed2qBIn69mWI4
fjZ0xE/70Nv4n4RZrZaQtuXsT9qYX4aSe3y8Cu/DQIcYMvqH9RctfVYBqvnwonHCqErFTxYRun4E
+/acReXr+qPFMP+kDbqYgh8ePcE1C4eyLlyxo8Th8RRHv4bid1HVF+svUBZoOvqMppM7Ua3jI8uP
L8q9XZXI/9H4UQjWk9htofWrZLAxz9x7lIn85TvnAQTdXexr4eB29WU/lWe9CU6izkv1nycDSUob
uaTtsXEMNgyaF4aCPosieAaaUCRryH+c1DJpOCCj3StowwsUxOjlNkb9wsTSZ+GDojkAGZA8SG7B
9Ai5pt/DW02+JUNib7RkIfbqsxBiViMQ/6IYqF6QLgf2vgUVFxRRs1O4xrJp56BQGUirrX+ppeE3
ixTwXmEEdzknQJKcE4roRjUveoGxzoaNybMQ4PVZoEj0WCM/zP4ql7OzHAZcApqHMjuKCo0MiSr3
WxuNUZZeNQsIlBcV5H3Swa1a9BPdF97ik6koqvF68OFugr7VOeBjC25G0T3/IVckVp7REosfhJvL
1YRucr1nF+fdLGhw/WaBnuDHhKqEhuePYVzbmHrxPjV/5dicsLvE13j9bQujRpuFET0bTNJ/yeCq
JC48Ktny/K1D7IbCz/WY65OGtqDZGKLKwqgR1PuPQYsyNFtu1XhwEeM5snTRUOZdkageKVYZbSCg
In8Q3WCBKePbwm3gYSBtkyQX9LIKMH69zQtzXpsFGS1TU5ssHZMxlkAO5m7GxX4KrMknzzflG41V
l7pWdMKHCB0peL0FVUYsS+WdqHXA84Uy9IYCw7Egt//oaMn3Doys8SJGt2h/FoAg96vLnARTSrZF
xywkZb8tRhgM+Pd/puyN25aKWjzbL2240xoq/gGVFof3KKmu1rtIEfP4k+VFmwUswMdTWflQrFVV
+kpxCxerJ5Wjg3CCgreoKdNtU+EWwqxgLA6VCbbW35iO6tIHmoUy33b8xBahrJq6JyafO2ncxdjD
BSXLLiUMKP2erV6wrV4D9Cj1pcwl9mB+N3DDIOrxgyzKOmA67/HQ4aa1PFWUfyjOb914i3prx96t
tr5v9NRCaNdmkRC5sIZfXfS/MU1AaLw3+grfmvdRLcYv8ycnVjXUyo7j8xCCHG4eJOXLxg9YWKe1
WZwM1DLoS5lJNeHDXsZo/6NjzJmDMBVor1QCvNc6geV2N164sIMTDhUfB3ZSTkEF7oAXUjsmR1SE
0exJ5ZDi/S6aC0nnAI1np5eRdOp/rb90aTLNgmIUGxn+cg3c9VG5rckkyyZKUa26CVIyj6xBon02
FzDrr1taEd4n9YfJy94TxqpCjECv7o75o06mW9g+FqX3HV7TuTJ/5HjmkpSiBIObm/+1WRQkylVz
0ZYamFbToSxiazUUY/+TCanOQqclU46MBp3USyA7rt+3VBNLWXj/l+2dxcQEwQucYR5vSsqlr73l
HoLVyrodI9SaxJv0Rutv+v5kNkct+tJzmyVm2dSdm/wXKxMorPP6L1lq5yxqmmPE7bCM2age6HC7
7WOr6Rtr3dKjZzGNLCSJRoyMXFknR2Sg1kHiMV2u/+6liKmKt34YMdR/SZlcsl1h7LNqdxZJ+xze
4I0I7A0jtoeOYnrva3ePdyrcnfU3L2xe1FkAwswho1SXYSplHvUFqf6qddGVHchPBWUnaWK/UUxc
b6ydCyu4Ogs2qpm2owfe3S190poGQvCBVBCy36OVbG0TFua6OosvERye1K6NwTU4x6cjMEIZCW31
InEMto1yT3jd3JIsLDXqLK6MRZ5Zjc3+H/zvfdKnlyB/r8VeFkEwvtjhy/o3WtrUCS7qx9FRR7Y2
JiPv0a38thrJHzfPaX4ZJeiQqjtCNdViP/62Ve9R7cNYbGSET2VPtBSnmo5deaTYR/y2KIv/gyXa
RpBc6DtlFjPUSE0s26BNtd2RDoz/QCfwkSnZSfWLDdt6zy0MuPet5IemIJkwkgyfK7c0ozeFKlIR
h6oX6nU2Ju7C+q3MogKer00OF3twe3k821F1MHMwmVyJr//+haDznvH58PsDQD3YOU4EnTT/PkXT
WUGAvv7opV8+m/idXGv4fkKtzylWhTj/PU+sF/Bgv9Yfv9Tzs6nuWXgydwJDgLDllzn6t45dYibS
n6ay3IjISy2YzXQz1Eb81k1mOjWkovYOBZmoTdef1puwEEneZ+OHzkccMiLg7YVbC5os+Rj4nNRq
GHhc0LIjZBsWbx2/F3pLnk3wYNIiRY8I/1GMNYtO8GUF1YvowS7lb3/VGlksAB9aE3uDjbdNgY8S
Njwxm5GBlUVDOCCmRc2RIOWmcDOGLCwr8mx2l5oGRZASNBed3tlCN1SC2WDmGUbpvh+GN3MJC1NE
Fl36oV3kX3TbcPCHaivrD6b1yi5pMOlZ77Sl7zKb3h1szcZgjXRJTT/id/EVPf4+8qoLYK53669Y
GMXybOVPJ7OVkrAfXVEfiIUBBtdNdJv0zsZEFD3+ydZPns3zittbBKft6Kp4ZBLOlWPEiwxdf7CI
tn0lf11vx1JXzSZ8qoM8cyLaUSnpLWYWt7GOX8ZgPpZlu7HPXBpUswlfQxos8gZfXZHcGylUVkP8
nvL2XDrVdzYxMCCDw9+1Zraye3bh1R5ZMdc0bSzYFUg51ErCN5hE+fxfZWEhnv976EaUVWFGxEtC
P94nASI67NXe4QOQKdbb8XmXIVn69yt8Ke50SeHri2NH3iJdDVXM3MJXyUvdNECdqyXxxuf5PF5S
wPrvdwVQIaxArzGH052noKVoUEPJoTg9kliQT7Z1UJvOpVxgI/5/PuIUR/z9w8x3HDMEJsXWtfLa
B4r9EoBL5VFRgu82zLf1/vt8dlK38O93DLpjQejgQGH7lOYaKQKFiI+1nT0U0/y/0xMbq3+/AIe6
Gs0C+TLUviXK/+yJq8+b9R+/9PFnU7+Hstu3TkBoTL5QQztQUzFIxUHkwqNBeSqL0/p7ljppNvWz
wIDLmvMhBq7vdmWUBDd2NNYc4hVt41svNWU+9SmukXN2KvgiHS2YErYMSzI8eWiyAK4hL6s3PvjS
oJpN/CbW+gFG8f+SuTLkfL9PnxWJ8mhSfevdtTBPhBHnx3Gbj5KFMB84QmrgQqS9Kv4z0IN3JSDC
j/wN2tnu7940m/0mPqyiBJc8XPPsa69UD5+pkhP5X/oOd7edqO1ff9Xny4xizya/D3/Rwq0EYlKi
P0a5cc4SNB16DPIEO/cIDyB/Y7Qt3AEq9mzeo1HJZPRRxGZlDPVd3bQl+Hd8EQGoD4iYknbnB8lw
l4W2RJEsFDSKRBzzQQlqaePwsjBr7VlYaPPKTHCrwS4gj79UevMIQ3PrGnXp2bOI0MqeTqU+Wyc0
s7/zwIed0ozKxohYGN72LCQA90FiL5Wj66sF/NfKuy184xJq/L7fzJQszFV7Fg4kNeIOQOYdchu6
RYfAvenfxhLFFOdVwRtSWLbXR91Sc2ZhAY6m5BmIVbn5Vi/FJOLkqKEhEriq9Te8n7E/CdD2LCBY
VjwomJaxyoBO07T012gmF11YP+kSaXVTP0h9dAkR7FpSerfI8z3yUDwx+zfAzdeq3JxCRbmGJ3sW
cJzJz87rv2thlFizIOJTxGA71M5Rn5ZcJ45yn2Tly/qjFzpV+BR/jE96avQFdKLRNXKKnWxkOWbt
pl75EzXez/VXLKwY1ixaaInqmRhes5NLvGtIeyguYS81xta5eakJ4u8ftgbDiG2jhSyYqz6KnUE6
TZhzNui28Kz6sd6EhShuzUIAlF+Q5habNwsvhD2lnYC89bpiZa3qm8JGEY/tvLMf1P5VSUpjYzgu
dZwYDh8aBhi16YKY4KCWYY9Kv9L2GgkOCj2CbCNELL1iFiLUakykGtmjK3Xps56Yh1GdjlB4/ypj
AqX13y0YJEpwRpNPr8XD70rpjygjv6PR2FL2LCxE1iwkBFOjOJWBkwt3ZGLfLuBDVXHiPu3SbPSN
+L+QkVOsWVQw7Rh/SHMixkVU8YSdt88qBQe1HEeHG4BOVM9IaKMMk7I+XH7c9TG3MOnN2aQHBVnq
xaCKO4XwxlbUs+Q3j+uPXvjq5mzSY6oS5sBQR0SK6ouggtVB97VLnY1wtTBbzNmEj/QQW5OQ/uKu
YGeMyQ9qUvYt853bNFNpzno5nYs0v1hvzFI/zaa/JdfUmOq8DZf5x3igziR3NoLjUj+Jv3+YgL0c
lSNkPyagXCBmbvGFxohCGzeyAQuj15zNb2yIYnlC5sFxAIxnY3/pp8c+TQ+qfGGPzmm9exaiozmb
4VZQ2p1VSCOysOZA2lXPzC+2fkFt8mH9BUtfezbHRzgpsGs94aYkXxrmM0nqKv0mZA8gV/AkCaat
296liWjOpvsYVkUowyd3Uw3cJcYhXRB8VZruTmSqJVnfKwUfCjQr+CzF+rbevqVBMJ/9Zsc1aaaw
vFBVJQCMheHtKV8+rj9+YRAYs2kOYdDRlNDgPFV2+4HiMCm0L/lAnLFODv65629ZmCRzv7MhQExR
VhpHKm1o3umYDoDK9WcvtUD8/cMsgfpFZVdUTm5l92QYO/SIVEzZ931Yyt9xA2z3sC+l09+9bDbb
AQmXcjXxMm0wQDpLO4poDw2qA0DNIC2Mja8iIuEnG0FjNvMn8NiepfmgS8f0Fzjg4BANXMongID2
fqBPTzWuBkcJZs3GB1qYpnNZZ4WjElD0aHLDqBgOUTIOFy1V98dRKbULo4+2ruQXRrMxCweFPdQN
1xiT2wcB0BP9JBCSFVUY659nqRmzYJAnst07wMvdApJjzXWvFElvAYZsuk7J0/o7lsbyLAogywCn
Z4hvYwN8tduHWNvaryx99tlcp9pZ2BkwGT0KjgTUM0J/DjZ5n8D45Q6gmDZWloU5M9dkkmeSygAT
d7dDk2mb0Ql009UAXoR0wGZefuFjzGWZQQHVXqqRlUQQwT01e5Yq6TbwjVMpd3/3vfXZ3G/aNofi
gBVemcbPsuNfRrGzr4AblnWqb3zvpb4SzfsQX/gUXJLgOuTmTQpTBXw2DrIxEnc4WMU4BmfB9F0f
WguzYy6+xI12cKqA5vT6UNyWRthdUCd0DiHfbjRm6ZuIQf2hMWbSkcfumOeT1AQ4lI83uHNg0uP7
ByiE5/VmLAxjfTbJY7kazTivJlLy3oEBTeH2s9BgicuAFt+SIrpdf9FSemauvNQmLRmjnnAM7Wyv
DLc6Vz7c/JD/PVkRUPtjicOHgCRvq6hEKPkkNOuz6Z97ddjaYza5gzRS/A8e7HlKfkcDlTsN5DH/
u8h1cfGvkM/rrGTjJLM0CGeRIZEVPVMpknaRtUQZfOoLwEX7hsp/zNiO6725MDbmCkufVSeO5UJ1
Y3KF3Qj7x5YfRspBMLHaWGaWtlBzXWUYODoeNJXqhhVFUEGChZSEnv0OJ8cdJQK3ozFgmwscAILn
eqsWBFLKXEQJLYLiLlm8MvaE39wxZ9keBopUvB4lWnJZNUIvBP4AfaOeR/uUDDmuGJeRgyNhwUw3
rnFG3OiBhQ+pzaKJpVZtaTeeDs/TUS5zRNzQhrAxBO8lq7hlUpcDWWi96Qsr1VwaifxYj/EqMlzu
/HrqnIBOONFkntafvjDLtVko6XCBMfzEN9yA+MTHm0zs+EqkMBFAXAyloSa1+17XntZftzh0ZlEF
f0icacfQYM2KDxVHO6rE9eomCWCsjDd59j2UnvwtFd9S14nZ/yFOTnrlTL0cGK5jNTdF0n0r/Gaj
3xaC/FyUOMEbrVU5Mtx3eKHVtePJ8Cq8bRTf3xDFLv36WbTwuN33Ko/qfl/JfkVJeR2m5f3ffYa5
3jDBWyeZ1NpwSzU5Nbp0MSAB1jP52OrxGYnVl9JrzoZRXVRV83v9nQsjba4ojBOJM4oYx43G3lT+
WQJMgJfQ5Dct+AnQf4f19ywtJ+8y3w9fnStds7OH1nDBymC7WwLuPsqxipD/pstva94X2SAmjgJc
uPFKMXo/WU7UWTzIoZ/UUP0N1wQbKuCYngaeH8wHQrXKeOHNA0U+fXMb1c+iRk3w/9ZfvdSrYnx+
aKypDkpvV5IBC8jcy4lEWXz/0gGYwsYNm0QVJ7su2bhSW1ha5pLDEVtjO+h80zWq8+B49ypeZV45
UpFvHddbszCr/qMt7ME2ey2tqWSsECjaSob4R01F8/rjF8L2XE2oFbgTdBi6uplnXsVx+Q3yxhUY
SiTT2nUeK1sZxYWZO1cUjlrqYAfa6y5QZ/wIoDEaWvtjvQ3KwtZlLiGUsNsp0THprtXzxaVvEgY+
nvYgqKuZ8VzVULhKBNn1wZIlCjfDjTG+MNDmisKp7w0A7yx5AoQZa6BsQ040anwYOXzAjTzY6tt6
CxcGwVxNqER4jZoTdIyOPe6e26c9DhXNLjebv0v2zYWEppm0YGF5gSKlz21MlfK0pfldmCL/kQ/q
UqlPQ2oKVjMIqloYt6iAl+COP/R4XW7sCZa6aDbrta5mO6zSAg9bsL0P3KFUuyfAvuVfvkCM7A9h
BXs7bDpa/CRsc7grdOcqhL9mq9PGYFrqptkuAOpxKKsAHNy2VwD62XClfMxd/xSYlrIjSLQNPcNC
WvF9Dn1ohm6onVxEvMdUqfiJpFut+FJz6Zd13m5AwQZPZ2caurs+cJdaNTtUNEDeo4GKeVcHQ9oH
AOsLfJOQ0lTYu298mKUN1PvfPzRJ9TqzQtbUuX7yh6oA7JavQsU4jSgOR/j11Hmg7i3s6e/mylxn
OAZYJCRa2lH3+VaU5kODFc56b+liH/PJojnXF6aSH+IfAxUa16uzCv5mkH5RfBbbX0Q1gBNGCGeM
kw2tlIuZqQyOXgBJ2NfkQ6Q5l2S6wJpmjxWHXt9qL4z0xvSri6a5CQPlyRGMU8ozEqWi4F376oDA
B0juZvkl+aTSU34JibwRSq8ylXSIHXCyoJ5pukKF5AbO1jZrYcH5t6hR/acAFqRXjRCcWnehV4DU
M9x/ppjGZCqCc69tHv2phlvcOB5UFgxSDSimjiqBINXV/qpsfRCzre1HLVa1UpucStJulWB/+bcV
O/Z04wy+MHTnmkLH6qHGBWT0sM/d9519SAyQd9m3aDN5vLB+zFWFUhdmpsdpm3sK6VmHWRobymMv
quf77sAZPE6/rI+rhdgoq/8OXV5lYPRZF7qrK/5Arah333Opw3lQ1Y7rb1iag/JsomODbjapyfou
e+XJoqoP2IADV3o4RrZ5ZmtZEtA0HCvW37fUotlBgPGCNIZLdsCH1TWq3B8aBQOdnv9Zf/zn316e
iwpHv6AA3o4Jkqnp7MBT3BpgX/epnR8hJm8oFz9vg/wfWaGlDx0Ou5z70vG2VclYYXRlhfbGR/98
xyXPlYS6HJdjU2UcYw2qSZtwuqmMrbvBpf4Rf/8QcUsdA9HYngwXdM59oA5f8wFztTRCokwB5UZc
X2qA6LcPL8EiOMe+HvNNvCNxZyvOpmZszO3PZ548FwxaqZZUYc3vTyzB2TpZ0KhNK4bscGMV1FQC
cFkfSEvfeLaq57h0wQ2nDQ5Q165tsCXooBHGG5uGpcfPJnaAzSGe3I3wJ5WMXc3JByPO4NqXq9Rd
b8DSR5jNa0CKZurjTO1KfX7tTZIbW+Hj+qOXfvxsDlu4vMQ9rh+ujVPKA9JQ0HpjOF52QVq8/M0r
lLmuHY/QepB0rue6QAJ06F0l8llqu41RtMAMUWTRsg8jlKLPomxkrjXsvLMOMeYJdqYYeKhSiBsb
fgzvZwDyFfblvVGa9mVSZBSuO2q5751MugpNUayamhtn0YVTvjzXRJpFO446rmAu/PiaUt2sOUMA
Pqo3jbQPissq97ATlC5I/2zM0IVpZIu/f2i/FfqpjqWK4UbZ3RT/aAVdkzAP7LKFs41KbiPaL71H
7CU+vKfxE3SQOu+pLxN42c3Ri4x7lfvQPH2EDfSwPlg+35nIc0kkhD58wcVkGvXmiJlMwl1o9L3N
zDfN9G6zePA3um1h4NuzYeP1tR0kFnMKixKqyOXkq+9r8CmbjW3k0vPFXP7QXbYiZR2WYMzZ0r4x
kvgyngCkMXfX+2mhzlKe6x9BwHL4TCqycDow/qkGKCR1xkM6xNeTZ1yMmvqSa9IvwPK3MiTZStex
z4igsCbZxtK5sP7M1ZGVp9SxhjG2C6n8rZyeBmSpaKbTfWCl9mG9mQuRz55FPgDx1qB7nPcCpxUY
a+e3Z8FUWn/4UgNmsQ9vmBFdk2q4luV9byf1AOMXPuQIf8zZGM4Lr5iLGzvYsjBQOXqpiXqTQpuD
+3ZgrcOeZ2NxWwo4c5GjHw9J2+W0wgzqm97wr+L+BgO/nQeUGHE0uz599FzNANPXbxxfFybpXPRo
TBjWmJ7FrqYwEOwBtgbTCRITfqwwR/irr2OJLv0wgeg5udMh0buYKT5Lk3xhetIZnB7+ElsDYCGk
zZWP+oRVX1pzDOdy14Caalzg+or1JqYxTCfcom5aLhw24ufih5pFBCkk8cWBm9AWFxdOJVU7dcRi
hVrs38JIYbL624R1PcZtzlBMBw5mHmxc8C0EI2u2A4ondUAmFZE2MZS7OHPOBm62feb85eNnOyAI
PgXU7sR0JxveToIfCm61SWltzNPFnptFAXJWTZt2hen6XVzvpvApZJOu4sWXKJ1gH98qlf5m8T8t
wIN4I/7dAJyFhzA0O1kLhXcpaCwMuf5oeXjQeCsX28XGKvR5Ikie6yAJPmTgJO47+vwxilp2YeoB
FD8ZumTn4QA+ytJx8B7XG7SwVZLn0kjDbuTeEWsS5hrGIe20G9BmX2tdg5AU3IKJvUc62R6zGD/D
JLrBmyrf1/7wIzdS9dBhkbX+O5YaPdtJQMHHxX1kIujScw4DfAAE6F0Ezbdh+q5Jz0qTbe2NFpYP
cxZDZBQJoT2xSLbplJ8nxdD3RSJtPX0hfJhitn2IUF0Oe1UtePoYNtdKonw3FBmD8uDUUjSEg1gZ
Y14EYne915baMgsf/WhHUR31pttaiu92VfzQJOpWNcVC9l6eKyl7UgdUtOLgxRS+qEcTGC6Q3T2A
6ssmxsnD7IG+W1oFhAcHWYSjmBFO6s7w7XhDabcQo8xZEAlkA/5SS/tUwz94nGX3sWXehfpfJqfl
ucBSxmgrT9MOunWbnwZVx8LAPstTvBEExZj6b9pQNmfhwhjt0euq0GQ0kK6yupNgu4cNFQFllacb
U2fhJXNBZT6ojVpPAVcEE170HGWDIX3MQ/sUj8l5fZwtfIe5mpK7T9DEGcHc9P2ngZJkTOyzb9UY
bkHgFtJU8hyPqQzU8rH/Nt3evoW5LSj/JXBMmFN7ydLEpkV23gb/23p7lrpsFgPqUs7ZoLZ0Gfd2
0Fv3neq7gk/eTltxdanLZoFg0CVLrsCVui3cfR0sf6v73BAN6rS3PU5KTbGz1QEv1AaTeluNzxaO
OnEZW4+O3mkPpvA7CASfYr3FC5FiLrfsB7+qnYKclik8fnSmKel/b+PhC1QqeS6yNKQRv3Qz4GCj
DYD0+y+5LrHZlE/wER84koBBsh+88aHlB4ygykNEszsFD7MK5Q2nupu+k3/HEPdjS74o1PQ+y7xT
U0kXdq5jeOIN4Y4Rbu2MpCnwQNTvcWPdugBd+lDzGJNzDRlg/I7arugO+IqmN3pTe3uWQPmw3vkL
i4Ix26tIVaZaocSOXwJKVpk6/h0XYSofMhmPpvYkae3GixZWUWMWb2Azd82Qm4arvRvFjM2lWMxF
j09knwxzfHw3baB33fWWLXTeXNZZwJWlJIUXtrl8HdjjXenJlymoh/XHLxwq5oJOr+30nuSF6Sax
f2LLh7VHel2b8b4YHcx8tnieC5NjLuoscgWHTJkwrUSjccTfUL7jqtV4W2/EUh/Ngo03DsFQtzQi
zr2fujXdDWFwmfZb+q6lnfBcw1mo+EyHPht5hOkIAK039krNLtD8K3mg5zDtSDClAXKpuP6EiymI
6/WGLQzr/2A1ozgl20DDyk6Yz6BXqmr/xlarR6yo1V3ZDSk64uDv9gJzjaeq5oy1go9UIprZZ5He
HsqqrM45bpIbK+nSl5qFgrLQS7oyxt7Gsk6Fj6kHOnsl1U/r/bUwO+dCzqQPcWlKmCxs1t4SbOic
JjyKqDdReohD5a418Aq12q7dmD5L7ZmFg0hKSJtliGBMXfoaNdVDEqrDDteDaLfeooWJMxdwWoPA
72uMAExUhz2mwy0E3On7+sMXFum5cjNOfWusDB4eaUF5Z0aJdZGMdnAK6nw6WIa+lVRYasTs6BFR
wOskMfMHo+yfIg9rJ9pfyeLkufZSTyYvznxxy+Dr/qGM/4+zL2tyG1ey/isT/Ty8A5AgSE5M3weK
2qVSbS6X/cKw3dVcAS4gweXXf4fu+80ts01pwtEd6i6pChBAIJHIPHlO9GZ7xtP16Vl4uHOsZdrz
eOQ9Yjw2lCF6ba4poBXhIG+4rkvNT7P17iKTQ2YRwrZovtbNmRolA36neuN1aN5YO0sdWD92EBt2
+9dZ1XoCPLHOo9uaW2GFvxZlm1M/ul7PEwltvnUGdTAEvg1QAwBs1OMsvD7/S8tmdqhDvxbynzl4
1+xm3HtJ3ENv9Vaac+Hcs2YbtzeriLtIu68Vkzao/J3mwOvxBYznpwylDC3Xt2r9lxzvOboyrjIT
6oGYJ5c4U24YmjS4fDNwsk6Oq4IYB8RyEuh1/tKszZGVhJXg33SQ4IPAQXbCpThc2Zm8RQizYGHn
cErqoNQgcTBvg4agAZSrILQAjpP7CiqF4AdhGV1ZZvzH9aEs2Kc5kDIG6SZolzFz36/HrkRJiLfD
gnhLIVZ+Y5MsHLHmtHne7cKhD6vQVB5bA7KNC/4IYpBJUC/y7H3igH/YMOszVajfvz6kpfmbbfoy
aaPI5OjOzBOL+8ZA6YfRDSnkEXgcFD2J9nUihvu2xRppedTeinktGIM5mLKHiiDqKg221t3wVMco
otRJgCvhn9fHteQjzdGUdUTBxE4BHff0Ex03CbTJ3GrYxHDC4fFVLTSojeYwcCjFhL8WEJ8DK4nJ
tIFrEIMB6k6d5+wZJZtJp3K6H026jNeHtmCG5hBLi4Uy0g5nayjXy9UAQUAH9/8by2+h8TmQklIG
jFiH9eBIc6oRGjcGCL1ueFsLRm6OnUSRU6yhcwBkSkHzlYCy8x7Y1vEQpiCcBs9FDyplpW88jaXc
2BxI2VRwUiEVijKIvGdBK5IQVGRgixGlgkIKAFa94+0lcCQNlKvKZAzALwR1YUUlhMWbG3GUpSHP
rgLQYmdm5mHIvMo+Tsg7UZZPVa5Po4TYJDVudLOwm+a8jVgOhDuOBaZ+j3+1B+hJI4/QOrcYcZea
n1kJTXPW1aDtx3W2gdQp0vZ2Ah9cq+TT9TW91MHMNchdC5qyBWPrLnIeERnaWNBnHvPo8/XmFwz3
HGnZas3jQplYeJ6RBaIM1y2xId2LtLwLeeTrnSxY7u+W6J3lrnXUCoq0P7ZjWjwSlAseeg5RsTwu
w2DQfQi1mjq8mK2CDPH1Lpes3BxvqTwD3MeMsDUAXjUZ/NySK4naLfnCoj+GFBzb2Xd5q9LUN/bw
UpdzzKWhMwp0ImXrSSpw0k9E2UIPHAPE4mx+Zt6jFdfIabmAAd7YyQs2aQ7FbMykjswBPRKS5f7Y
DhfVN7/m9P6IgaT/KSNb2OC9gE9XOG0Q2ywLeg/pJbB6RDccoAUTMEe+FEVaV6kJB6gR9R/c6C6s
gtxaynKoqPHuLTLt++urYWGVzzEwPQE3ndVNDjyDoxVZH6Osq9eW0coAquI3durSw5iZgo7FbpE0
6CR2QQIOEUY3K56uf/+liZoZgaoAidgggS0xDAnFW84vNgI+DvyCRtd2QCHC+GsdmT/6WDYzygoq
C0g95VteJYDW0hO84MKrDsmt6q4FizZHYZo0chWDbBhoZ/pznzpPiec8fFcgvz6GpfZnF4bUskXZ
cyCMPCgV22pkfptA6RQ4kxvRl58+aJA5Th7jO3PGWGgIqIsjKamzDpLJ3V1V0C+/8OXR9mRC37Wd
OyWy+iG2BG3zNTzNPS+rPZbvjTX607lB89MCe9f8mKuRNATNl0l1zLg4tMBfuxK35utff2lqZod6
Squm6Qq0P0rrWITGPZ9Us6+3/dNNgO8+jendd0d4lRV2jU0wRAxkb3yvbFcHkZd8gID6DlKFN7zI
nxoL9DPbx4ASGQ7KJ9kafIOBVlWAM6M2mssY/hIGDj3MtnPsad1zENavIwjsNpDvxV0Tt8tJDWGA
Pic0nB95dIJ4YHB95qaF+bfUG/qb7erR9uq+snBMCLva1ZE6WCr+MoCexW2Tb3JS0ySoiw2yxkh+
8VnNAgLMbTPZJJNzl1U19CS1fuIthbQruMC3LgqhVmGtqhsPbGnRzTY8iePaci24SEKmWy/BIAbr
ZkZxYdXN8Yp2HpqkboEZ15D7nATgUVneVA3Q/XFob7u0pYFr1dXX60/qp54SiFVnaxx730jAaoCh
EOsEotML9eQebHpg7YOCpraqNS7At47fhYU+R0YW7gACuLZGuZsGX0OT1q9DZn0dPHtnODe14pY6
mVmcxuBZ05XoxI4gju5DhC85GNROD6psszevieP19albelAz0xNDfSYjkWLrhCXQTa9aAESydYty
Lp1bkT9KcmP7LuymOTLSTqIaqgkoVCiUt/VGlKm7o/JRs4z6ULffGKJODqURl18Zi27BzH8emgK7
78woCaW0qMyKAcWLMhLrIYL0OvJbvhdTuJlnO/uYmqWv03pzfTYXDoo5fNIhnqjGImeAwnjGbrAH
56OTDPXJ4L334XoXSw9sZpUqraImhEjnGlqoAcvyD6PN7xkBRo5XEAxuQMB9vaOlJTgzRhn0O2tI
vGOdCxV4hIElrv3QQ1U5ZM3D9S6W1sTMBBmkE6iEwb5t2/biDYitqRAg47K0/FG5+77L31DPXmyR
lfy1emnYium7vDsPi0F4CsSn0JhE6sSkatWBOiEt6o8TphrS5xBxJVAZabciNHeuGoobp8nC0pgD
KhsR6rTSEa45bnTJvRr8HnHxrJGJvj6XC+tijp4slGirsWpwOg7DUYbntt97DgticIx2w8uv9TEz
FlZbg7o6Cq11VesU6OboBSpcH+PeW3V2/RKVYMu/3tHSZM32LeiQ+tCDcvcagsF7aBxDhGhYJSG9
Ed1YOPrmwEUrIVFmJGje4TGgaO4IDU7q3vjuC/tmTuBItABvX4IFxlONmJDVfgMHysoW9KEsqvX1
+VkawGxvmmVjdlGEPqBinwYQAj6UUaxvDGDJas7JG/teMmlMMo1NDr7qyV46begGrNEN+hpPpOUb
0Mm9mGn77I7QbvqlQf0NtcgNL4faurWmXopaCkN8acbhFsDk55QqIEOfXRFayzZqbaD1GhYmbMZV
NI4X2OUHIsiDoxAqTKI3I6wOVZ4/NABSW0kCRSoDxZl1Q3zbgeI9ROOy2PjWyluX3wXHZU77iLqA
qozhmK+Ltt58R6gB15GGFdl0YlCrvtR7CuTujWvq0oOdAxcjjyVVrpBwSir+SlKse9YP2XqIvzkp
DyLXRzr2tZK5h5S15dw4RxYM0xzPmGUCIHuU1gEPbz8ZDvgAEQ79WtfZRtTjjQ29cJDMaSEhNN67
ocQFCpcBoawdIKAgonBL7VdRuYKE+Nbgt6gBlsYzu4YYUnVVFuIibgEsN0YI/4Mbxc8B8RamuWsB
A7mxDxc2+Ry6aECxPSPTxImselRZdDbc8sZ8LTU9sx9ehJRd0gFOBDKSM6j770ZItf/aLp6d6Rkn
ekynxCMpxN6CWgPcK2yk643/PFgIuYHZ6S2Zzmtao3U9CVuKj4lHdn+VI1S8CfDYkbJj2SdBb9mN
hZma4xZ1RYlH+hozxZ076IYe06LfXx/MwkHxN8BizcYMlyAERBryZMbizu2SUzVmF8eyb4SQF9bq
XMabGwVyzGhuXZvhVnNxJ5qa+6xzTjqsPqf28HZ9KEv9TOf4O6cqT0O4vhYeS49b0Gjso+qVReQY
Nm/Ojcla8Ajm6EPek153UF5fj6h4nY4kDgkVh99Sal0awGxTV3ZspZZAQJ/X30D1t0HZCfOsAMEL
OPJP1ydpaQjmj5M0RLzyetdBqTZpLvAStq20t5EIbxFTLy3V2aYmAFIJL8emHhQPOoDf/Zgmt4Rz
lxbrbFvTCnHaLKNI8ldN0HjRyVYiMMrEr1zATK9P0M/h4tD6mO3uBpfejLaIuEAx+ALUwBFYeMj7
kfDoOvHZ66vHOkSEtciBIyfJMYqGT8JG4u1G9wtj/BtWsHRljpQ8rlZanjTk6kwiNgLXOd/w9EdR
WptQeBCM534u2ZeUyA+sB/9MbGwdnW557a5rQfob32bhac4RhUXRZh5vEQsqG3KMB+ujV94q8V7w
Ouay3FGkPA6xNOToO6vdGIlhbMdGRVvbbqNPVRsnx8SJpwSqlT5fn9qF7TUHGEpR2VYokVYak459
ymlEBJybAmhMLzedk5eKJvarTKgbl6GlyZvef2ePQBLVe/aUqqVheD9NnuPeIopcWiQzS+FFniRN
hV2cQj8RB45bpmdwkLjRrcLvpbmamQlk3Lhhdy5yo8W4UzkqYbvyFT0M9WtUovb2+hNZWgMzY1Fz
C2R4CQwe2CPIc9/EHQnq0knEyqsHL1lXXW8bvqxHVawyKY1fEo7CFp/ZEZKA2QGSzVjWJv/Y6wZR
20I8WKpF/j5PP14f3MIzmoMKVVbGGTHgVoM/8LMOw3PMzUCV7oVK+ni9iyVPZI4tJAplQING7MKJ
mlcBUHFtpALQbCSxdHUGtc/DiALZEvShU1lLlrJbgJ6lwU3r5t3a5kR4RY+a23VrpIGb0ns66qe+
zJqgNkW6vj68hbNqDjs0m7gY8M/kZ9EGgCF3n0fhY+LdCuZPFv0nsfU59LDk4HiUYYWzChTRnt5E
8eCPCAXaLgsIPGjlbLv89fpYFozBnPRxKEJiGH0KHjRiHUULuuBE5i/X217YrHN9atWB9ySJcmTl
TOcSVskOjoOp0jUv68NUEXK9l6URzExC3UeGZBWKZ8pKmwfehmRFmRhumIKlZz0zBSMH44qIUZHY
hy6OBO9V1XoTdr9EEka9ORJRUZ4miQIkOmf1Vws85N+XkyyyXSrjW276wnOYYxBJPIxIx6H4h+QV
O0PiKN12kUf3TdZ3K6KSdC2HLr4xYUv36DkEMRN5RIUJXLGQzR80J58UAgu+SdOtW5WrUPa7yrTe
mqLYjLjE3XAIFh7THJlYamp0oDsHFBt5jTqmL1EiCj8cxht3hQW7MgcjiqrLsqhDFYtIPRDNJh74
Q8VLlplnQ5NbBKxLz2ka3DvjNco+LaE/iXK2qKkDqsHYmIdW6SvwQfXadfzGlLcCD0smes7gKPPM
GSIwh6x55xB/6IwvXSYuaT98htT9FkC3Q6MJCthRXeE7OZKKdnhLYGdhx87RiNRUCDj1lK+l2dQo
z9d3RVXfOHqW5nBmDape8qiqUNLo5vqLAxcxMAa98zrxjffJKjTcP69bnaUFN7MLXmmIrAaaZd1N
4saWVZydzjzESXkDKrM0RzNXoC/okGfEQ9lUEeb9OoKYbxJQVtJPv/T959BD1CpFNg9RL97aSHDS
9rOJRFPggK34xo5c2DFz+OHoqYY4Ye6srVKYzygGLPbgZbDvqt6J/Jq6iK/92kimlfBu1xBV9GHu
YiQgdrMh4MoM75SotC58l3b0+XonC0fynMyRe7brlalyoXcRwWluuMsDmYyVjZo5hJl9h6dG5See
QZsgajJ+37fCrW8ko5c6n9kF1Ag3qrQT4PUq566NzT2wth+ol/UrOZh7RNxWhsFRu2V63fr6cJce
3rQq380pkt/a7BjSW+7YXCzL3JphdiLKCozW3V7vYmGjfgeSvusiSgAX0Sk8tRFyyJSrY2jyu8kj
nILJUyD5ejdLI5nZA4ciJIarGroZSeIL1ro+CjNbPx/ZGxi73673smRNv7//bjQ5AZ2RmUk41QA9
UFQB9eEDQE6phZSxRc9Z1a498NdTvWKIZV3vdMFEfD+A3/UpwItaV62Y8reQQ8l6VKXxht7izlgw
cHPkYaKS3E57tB4b8jMgumAkLPd1dEu+duHLz2GGleyTBAUkyMhF4deyE59o7d5KYy5c3+Yww1Y6
ODZjtI1KZ5A8jChy5lCIU+64StwyUB2/YXqWBjEtundPQA/gBWiREFqTksZ3FAERxA7KX3M55gBD
sHtahgsqnjVkl1eijQJNsyB1hp0aX64voAW7Mmd6HIYUxQ4xQh0lU/6QT0BWRIij8iuJ/5h2YW4Y
wfWelibK+nGiGqYKp8gRoMxRBOa7SPrT4VYhwFLbsx1ejARJqhQgeqNRzxAtvRTOTczRgvWY4wor
zZJCQQ1s3ffEBE8RtBQMFn7hcQq2M9jbG+toqZvZYQ8N0tQrIAe5Fu6TnGSISRwojzyDmeP6/P98
R7hzeGHbjyRMOPAlk2mKGRhwJA9gnzoe+ZXt+Faf3ECy/NysQ0XyxycNjZi2E1mBVcvB5Yn760Qz
YKTxyiN1IIcv18ez1Mv0/ruN5zZFVRoIu66JyMU5rZPCt1vdr2gB0lSDO9IHJ5y8ES9bmrzpqb3r
rIVqnrBsQM0VEOaBUDpeIVHwJbbKdeuWr7kGOF+Vkv+S5+fOMYnDSHGXqRDnTR3jK7RqmoBGOdtd
n7ifW3V3DkSkVjHEoTMRfFa1aNYkC4enpDN73MtxSm6ud7I0YbPdDukPSGsrMHAOtAugrQ1ANAsm
K0wd288d8y6n3i85Ku4chthOrE1jHIOJz53cIUk/dZWxh7xPshIdu3HQLo1n5uuLPnE0c1BqRHkI
GW/IR8jVxFalFEU9buSLvrrx7Jcez8wQaD5WoeOijsqlyYaA/Udk7NFI1Q1naKH5OfBQR33ojEDh
wyf3XoxpQ0bjOUax2y899zn4r0bhM7cnmoq6i95A7XeWavDgEQ1b0/BWRcOPrtvZN2zmz82+O9eM
dgcK1HcIwou09RREynFhBpfOjRW8kGxx55yIwG00aaIZyltF7YqdV5tldNdqJ6r8eLAruSZjLT8a
TJg6yD2zE37XjJ1A6eiUOEYMRJibrgzN+pcOUHcOELQ8MlitgRxiPBWBe3kx+hqu7PXntuC9unMk
oN0RgkrLEgHN2F7FEFtuiXcBpQV0BSJoPDJfAlzZFucQlOwWKKqvd7tgxOd4QNv2OLgnEObMu7Yo
weYd2uGhJgh5+1YpPX4MWZqVO8FpH/01jf/1rf/v6K24/yuIqv75P/j5W1EONbQVmtmP/3wuBP79
n+lv/vd3fvyLf27firsv4k3Nf+mHv0G7/+o3+NJ8+eGHNQDJDWhX3urh8Q1R+uZ7+/iG02/+Xz/8
j7fvrTwP5dvvv30rWgllrce3KCnkb//6aP/H77+ZE93Bf71v/18fTgP4/bcPWf0lkW9/+4u3L6r5
/TdG/mESxk1U0FPLhPYrDEb3Nn1imv+AwBLlLhaFOdW0YfvJom7i33+zzX9Yjm05hICx0WLOBJhR
RTt9xNg/LNc2TQctWtyj+G7//5v98Gz+/az+Q7bivkhko37/bTpf/x0Gd4iNVhjYYT2PI61szUsL
K12HnlCDDKKw2IaG+a0q6vsU5La1Zd4wjNSC0MyP3Zk2cSnQNjYFDopyMveKGaUAOUGpLeAyUaB0
MNYggHIfnDjxHtw4UjvppY3vkgEQU5WPwJ7bxos3svAonaHd9K5u/Fqy+qG2/rDzLvMNx5M7Fxpz
9+H0klshD7jV7mEfAOccm/ps5cbFBHXMRZau2MhSAyojqXgh6SHUTboBhVztd4XJTsP/vni4kpnc
6XZWScyXUqpV5JJ0LzsHUjMgkD6EYii2iIl6gbLDL01qfAKXSHpP6+ZPZ2T9auzqbMs5jXYD2PdX
Vkc+MEcUuy6MxxVtCZgYM4h2dXYWH1KoGWwYz492pekzwgPYnF7preKhG3eVM/aBRuRj1w92vtJF
RR8zFZJHpwFBEXR9aqYVCk5S9ZDl+RkSFeNp1AXx6yztdhUrsgfC2D3NEvMIwgUSqMgRazl25r0C
WeTKswcrQF1nfxjdfDjQ6WWibjo0AZSESsid7K0wVxdGZL43OxCXJ2PfbW1Acg8Z7jUIXTgjMbeO
aTxxU7KTpK23q235oW91Av5JGzwqrNgLiFdvaWc+yz4jT6JmdmA8edQ0Pqiipk8tNEKa4kjFB+0U
yndROHniYTjsU1s5uwG2vxv4RtPefpIjt30ngvSOQcgzrUPU26yrFsAA2jvkpAixVrblxSsni9q1
KZKdLuLxvjRrlOuD7H/n9lQ9p8WpKbl+MsLwCEEhqIN3deXzirQvSslPqWfpY9a67ZESA4xnHt91
uuseFfj7H7tU853BDjGKCw5tFSIbi422Jw55LeyMnVRC5HZobeeuKu1DRcZyN/Tc8ot01M9lFfN7
yrKtKY+dV4mLijzn0qSDcykzHD/c7uJNV+fkGHGLHD0U5eyymu0VClfvv7+0qjqA03M4/futRFsg
2dSS+V2Wpz415fChTCMD4MEyeUUPgVNZxS7Ms299kZwsc1B3blTv3KbZCzujgZHagN7F7pNKim8s
c+MAtCJ6zWnhXWzEPXa5brH1srQJWstCoAwZ+40e3c+2Y5ztshxew8p4A4VvvoMcqg3m2dxABZco
TjqTdoAtlqzqAtpwOs/O6Rh6ADj3/Ni0z9GYJaeusZITay2yoX36IXbDJyOPupckBe0rA+yDDaQJ
SFLEeWAOA9AQXln7srDpvjNp4VuuNzwkahgexKQ86XTUr/rGPNdVUMELE37bdOQgC52tjcho/djV
/UHr8J53VX8IEWsEYVu9caEog1KUdG/3+ZOMux40DPzTgPoEP4zY1naRM6DAEaxi21gBvqh3hGV/
1k27YzlNfdFmzX3kkWwqzX8UIGoLoj6Ie5r5qsFlTbo+TYqJtTgMA9GaxzpWXytDJCDQ7p4IRZTR
MyOICbrjpsiGDwVP+k/UiLDrdYVKjMoe761KPQvHqjamadmrEeJ7kCExdglX6WsGoKzlGcFYRc0h
oZZ69/L9vbS2qwCHebTNDEb2QBNAJYKI4rH3+gfDagY/S9r8JJ0wPRVt8obxPuTIUxy1Rnw8rboN
Sr9HUMEU+UZ7HsSVu6F+KPPoWEsr2fcZfUoNiDw3gHDA8qitlSkd9I5l3deMnEwut6rsYz+GcVzJ
omhOTkbVqTNDBc3AwjmWZKs6/FcKg//1YqXjSkG5A4LYMl2bmpsfBIxe37KPQBGkkMeyX6PCTY8Z
/mRNkMf5It2hX1d5iLKLbgRW3EVBXtlVjy7r0zunpRzOchht4jofHm07jHykNtdxqL1j5HTVE2Xp
RbVhcjcaTrTO6/bUDY63SlX/hY3C3kptZn5ReWTtVLJFbofVp1w0L61bdOs0Sj3ftip9bJzEDiru
NKtE2dKPUzP+UOhmb8XK+5RFJQ6+kW3czCl2hZIfwWPb7iD/Jw6dlhCfKDXI9ZzuVOh+PBskewgp
j8G5JMdzlNjPQ9x2B8N2zHuUJMUr8OGqbTHZ9JjjvXHosi3KKjciMVd6tL/lxNYvNmIHR92TBDfF
sXsRILCBGgxhQZ7HxdrLcrqPifElR8nXM0pmoPyOTbO1ItJ+MO3iOddD8s0VY+yLriieUNkHPUgw
7rZh2J8qs4EWG0vFcz24HVJ4jH0DsgNprb7/M+mrbZVafpqR/lvd9Z9xrtnP+chH0KKNdCeoTJ5I
VAq/0EjJI9/w4qYsWhWgNn0ahjFbO9oz7gAbwmkqHXYocTc8SkViMCCYn4STZB910ad+jz13h4Be
+rHqC8g/Q8AFFDTtMXRjFGU1ebpp8qH40rVBhvr2z7qxhoCG1Sk28VFhF+0H0Utjg4qnav39R1Jw
FyVjPF2lA3iUjTx7+P7SWahU6ojDV46br3hmlpBZadvqLKaXkWXjine0DhIrotuyEQ+DeQYz7sos
rejcs7oIitorzxzmTYDS7DM1cxDTphFfcTp8c+zUOVO+s82BnT1P2Ofv/5foPj+byR6l45vM0uHR
HFp2V1ll6GeFWe47zotVjpjGQVRYeyMwXEFFlXHv2TQgjrSfLCjyqp5aqLgi8dPYtfScpvIe4cO7
vvKSR56TbI/aw4+OiLM/yhB0FjTjLyKO/EwZrx3YYdehyoszSyXUlpOM7KI+USAJcVeDrax9z5p8
HWY6gaCJtDeu5PpQOsAoo+jdT3qhD0WR5IFHLahj2GUd5L0qL2DjPYye5QWRsuvVgNk2+34TF8Cz
GFmDvILa24kJJh87VXsOMpcd6+Nxi5ZG39CKPhE9qE2pKDmisK85IbnirGtjrLcgEDSDyhjAOwx5
67dib5XjitSRuLQx6e+/vzhp9qItE/uU0nhFxsg769Z0z01fq3PWH8EOQYOaAlXBua4+5gLStUxY
n3LRfS4c+ZpIK8M6tLMNFmRxNMIkvfeml6SV9ZqxTuLIyvimTdsKO6/KUV1ZtIeY82/ffxIsexgh
iHvqx8r0CaPOZzPp71UcrwbZ2S+ttOoAtUPVXepl3sGuaIEi1xqyD177xFpcGJmW5tecSOhgl/TP
lnWnkDn5NobMxraoHNcXkaieDSqjdeHF8gI4pbetXMc9eK4hcTbyBEivKH+oTAQwMUXWV1V2d2ma
unDbqmQ1GozfjZH8ArrccUu07laoNWPnUBHr7OS6WDsWWPm7EeiZzopfUAk2HCD3JVf1kHWPYGDd
cwrqp8J2rAuzpAHPTTSHEYjtk0VAW2KocrjjsXhtFT8P8GgfpcAfpoOS66I3gC8qLQgWV94zV5Zz
GEvk7FPwYDyp+msio/ySVyYocHOsMgszfJkm9tJXskTlXZnBOWz7kwGth9NYD5+xi8vt6LjFHnzp
pxy6UEEi+27dTedUl5KzwwZUgMkYxe7Ty2BBo2Gw+LgG39ROdM3BiL3uQg0+PtRRtm4G1N1LZmcv
bMAi1aI7RAVtN97IDWxv1DZ4g12fS5xX61BKfSZeHB+BPizAehZ9pkh+rsy4Ti9ZZd+5nhiCofDY
xQZ22pVtecDDTPbA7BZ0cujdekIwWDUYeZqv2rWGSx/J+wQlw09m8ygl3PJaMWcL9r9ja5fDn/iV
jRfXyVeqsXRdbTqPuY7JBiRFwzG2tQWsLsrsCJc1tofSBy+hwyGMRLHPW29Yi8jrV8q2o1WcV+Jj
aSprA+hwvUlzkZytuPmTaSovuBD5IcXx5GaRvJS8khc5vQi7v5i9Oxz+/Vbs5TVsbh9Eds0OMkzY
YaxrsUflDxiuag73FC+lSSJQsoZGkNSsOwoCk1PkefQquSKrPP0DyhriMRb0PpNG8mpN/hCwhM2h
jbZGbFrnOo16XNGgftsU0UZJs9wMRQlaHA3/oKlj+1GIaDOYUR5IxugTiBQgtjhU3dsrVHy+1nGT
P8gqBN2llVaBmyX1a1kU5Spux+gkoNW+5SWQUIoRvEdU9hjhkW2Ssgp9HebjivWVQh06W7WFlX8q
hhGMwFZj7mS9k2UyXFxt9RecNZ7fCS/ddUU1wqmMxm03bQDQburHunyGQ+v6Ru3BICqH3GUtkrgW
K7ttq8oxiMxnDoHtbU86fi47sCaEpA5HP6sqIMF0a8H/hStA+ux5cEXsq0HwVWKWdC8Z9Ib1EHrH
Mmu/amd41tPVGTE/sEaqA6cmeRN5vKUs776yIkcdki7HdYbVsZF2nARu2BiPscxpAHGG8aHL7XJt
JKy9RFnIyK51SbLRoZlcHLNw/GIAaa7rynFH07q9SweUSRhwQ9a1ovE2D/s13LYH7Cl2EWB4ZGnp
nKwwHXdWwl7LLjP9ZMBOtjVNjiqlxjb34oPXyvTYmvRYO8NTrjq9JWMTgdq7tA6OOZ0XhN2TThWP
CAuwrZFZsZ+6bGWO4DQ3xgrIAj2sc9XIu6Rts4di0rKyHFb4ibCd+zaxD23juseUmzF80/CTnYbi
y8hFAOP2Bw4rtOm2hzFi/d5s5caMRgq/CowfWZGU29iF8L2klQUwaLKniQVXByxl26iv87s68vTB
ATD/A4OUGW636QNKu8HeVOYDamMGw0ep9fCh6jJ7RXM57qkj8jVrktLnrOp2YM4OODKwoNZbgSnw
RTnsSda8D3BHN/w4b4/pSD2f6NpdgXiforg6d1ZtZLxqu9nnOQFZ5+CauPhZyLgYdPCLP3ur/uhW
/P+RdGbLcSLbGn4iIiAZEm6BokaVJMuSbN8QstsGknlOePrz1T43Du/ebrtdFJlr/SOdA5DtYWvP
kZpptyU/5j9jnl9ZYZwyGzgM2rvh3rA4+xfnaSqnOixwlFI/JHW0EE4Vr/AEIR69xB2sJ/gJWsF1
ZyG8dT4tx73YQEBHJ2exGTwxx5KT+gSU8k5WsrxWzrPwzD30qg8xeczvnSWiPt3tMOMn3iTfvYJG
yaYbh6M5Wa+pv96sPd3CGmA4TAmYaz3rOeWsClvr+255HBvrzUUQHI5qYU7Lt5/z3U7X721fPdUS
1ZkfPAfl9lc0RZoEVdZxIhpxZk7+eZuzNR76TEaD81U4Wxn1ppNHenI8olbMi23n6SEV5V17XXXO
2hJrUBH1FNOGXU3pNq0Hsl2WOB/qLsR0FinCrGNC7/fQnhQXfRnbhbGftuH3iApsDXbJH771OLsQ
1PaV+aPbq7dirwVm0TzqbQ02IjskxeN9qqqA1i/x7OlWwwDNNzujbWHICQWzhL2FThNkYbXi8qiY
7qKamwaDs7eEEOqHLijDbuyGZCoFRclG57WX//3gBMis2nUIzu5wIOxQE+HYtfwCUR9G2d30GLxv
ZsURvMivtfO+wRv9NGYeZrfkSe0Et3LPdFSZw6Xusu0wuelLocWHWAIchUZ5rpvlUKbmfEnZb0NH
9EvSGX1SkF8Wb50yovYwO9N/w1R8mZuzhLs1vNPC8uxr+Z2yh7fVcs3QCfo3TclRSOr1Kr48dwNR
lEXEfM+Bv7tnrY0icmgYiOrePqvMVCebEL1w1aeN/Sgc3BHpXen/kMApIR2fU+83zNYuCMRbtfYJ
ENm50+u3te9/7YX/3Cj1mm/dW8Bwdxsm57ZmwPaTcS2J9c786db2gmzn1HiDLD3qUX653fqf2MWH
U2XhMuR/9ZT9bfjGhLNa78LahigQ+WlOM3Ljc0gvt0YRaFd9mJLvJi2kA8PQfvdaTqycIspIpKa6
Ev5Oy3Znv+fwWZdglcPBMnmAXuUXkXDGB8JB5UY1d6Gp1TWzxXPVFTL0ORXMbahDozZJb/fmJVqn
9q3cfsvGGsKhoo6Iu4gXeMv7o8bWH9b2/ra6K27iLo0GTUNlOg5kyzVjEzr9b+WbBI0P8l9r4JDp
q4v0g+9gFGZoGsSC5aai0L4btpC7CIayYYeyvwKrqok/yv/s27xc5ib7t2oyxVEBTxGj/q4enEjf
W1FegtAM1c8qdzhZ8vzTN6tXqRYL+qR0wlRPFlEyr0sefJV0giXjKIfINpzjtpX/KEGoonYn2FkV
/o999972Yn7KaXCGJXd+EcrWLzlRpJ3BeaCsr64p2vvaON8N0xE3umVEVGUF+JXc4nx0ezh23Mib
HEkl83ru3+GFsHeTr2ZhH1ByvUmREvlY7JTqFr1/eBAm0UBCMlmUzs/FET+cpm7iXRU8KFkkqjHS
sPdo1xu68VR1Yn7iRGiRoSf2gMusXGTYz8WparpTO5sjBX82CP0wf6Oj6qlvKFQhn7GKXO/dpRKd
ymb3b2l3fwf7pSp5AbUOTkRoUwf1XydlDZRg4LDd3NO81Te7niyC7/r51Ry3LHQ3zzw4cuPQoAyj
1JJTf9nXqHQA44pijgzfOpqggWFTGRMht+OaGFqem9ok3ETW24kuv9dKL5w1OflcisAEUOT2uffJ
itNpehZmL6710o8H0QdBlG1m+ABC54UO9x16ImwbhcRKHZl02YDEpQ2Wp3aU+1vRzCIk4TjURt/9
Cuh596zUDRtjzrnS+aCkaY1hKwIPZHf1z97KQCqbo2GMTthN6Rw5HoNrq4dfs/0EIsUS59p80r3p
RYRJHH0yOuJgQaRhrEserwBtJIX6YHmpmcUFJWog7w7PI99DvYkiLmuCbPsgSQf/1chdF6Jwc5I9
X8dkQ459MtyaDpHlj1nt4uZvvfsyFJ82PA76zPRUkGoWjnawX8ncjauxTWPtph58x5BeWmf9mdrY
k0b+1lHmdjppa+VHE2uBPbt2pPNxeR5MrPBk91qofVp5NII9IRq0oXOyqQ9TVt7NzaeWWI7RbLbP
y5DUqroU48rUsCTzslahZQ//JrF8Jz3onkluFqb8v3m1/vXLiSpJ3DERnMXbnNeXjkz0yJTDFGYj
IADDcGJVU32yqLJElOnEg67LozPSuryLryGd0lu/ftsCk5wY55/nO6/0KP0TRUeal4c8oben2yA7
6+YaDXgRHvtYaWM/+Hrw4mATV2+oWway+XU0inPvVkRyG5IIZICvyDe1xW3ifOkqbxLJsLqKGi3g
3uxHsiaIQARQ1p5hJbA9VZgbOvKHrjuOnvJj2x9Jn21WEaVlfZyt7gbOboVswuhaskySLp/GXrDZ
oVcER+yxY7iUNsGNohnC+dFB2tJ8liBOODjK+UoV/H7e5l8p83BYFePJGefgMgX1EHaAw7mamap6
wNxJiTXMlvV1kaMTrYNAOrG7J28Cyp5Z97pI4Yh+z7Xykyanpia15He+ip7Fo28zDDzmbnDklK7A
E1Wf+FKnJyufnpu0nHip51a92GvHCuIoM/n/f5jVmbiLVXGq73hbGD9EUyVrI5Dp7RiJ99keEZ0a
wXPvGDQ5lPmVVR4+J8U3ksnxNmkvTP2hvlgqkFFKFB/F3uvnkq3WS28vP02/PJq963x2tVLktgJb
ZtY8fBosMs/7ntIQOc68/Kt1cfZpewo286znDBk3/oWreJDgahyeK1+QryHG3zA1aSyaKTFdrzz4
af5bVemrp9UWKrP4mLbmumXrxdfm8HOt7T9tVctz8HjowF8EtoiAjqe3PNjy8zZqAI+xy1+9VB0K
0/pwVS9vDlPRwV3/WeZnKYrDADAbew8pyLKh/dPeV11ux30CFZ+mtDq0uTnHgxEiHhP3AiyJSLrl
W+F2QbxbYxvrkU4fdwHhBIUyj+bjz0KOEcRGfivtdCLKZZouTkU/WeHFLG5AYBXxtqjOmd9lfc6Y
Wq71UF/z3lXM5qkkiEG0YTOpmL1VhLMQTegX4tmus6dciOJvj/uTgWo7TeQynUixK8PULcwrpY9c
NrauonVfEenR9B6tzYusp/WpwOx0dXGFoLBaj0ZDWM/E6hV5s1wJu2B6T3OJKDhvbrsCVDGcgZHM
0R8qZ2mr0q69OhTKsd/6S8J46T42IxbWMm0u1DeFfZ0/7VavodmC/tGjwZ1oNwdPyoRfN8eNu8jn
EZT72alZLkvNIxmH9Kyt97nbFzDwlXM09dZoyW1oHUu+jdAfXxKTLfPCbF/MjSVaVJSS18GXIG7r
uEqFTmTqreNgy/+ccZ8SevWIvWxc89kS8ijcenyTwTa+2RtU4VZo6/y//9la5Eoptf6UTE3dJN3H
aM/8pv1XdrhEbsZXAZn5OprOjxIwSKdAtrKpnvIqLDtP3H0Paii1jjZNY341exfLXM0IGGmIWf9c
c94umcE554+VHaOIXSNDmBWV6VPctdZhL0Xz1optf1ol9BjQMQTFcK/TMkZzt569IRiiPu/KGL2Y
uP2hNWa+94WIJx/kleaa6eBkOv9oFucoFt+4VUX9lPldffF4jqEMfOvJBajN0V9H8L86nNB6vGLr
jGwPgqYdlBkubo59Wk177DTbsQx6+ZbbuouFbamL75gcfhPM5D7Dn7JE4JWrItTEdxIg2a8XZIGg
vy2L5eZfzR7TsVIdKB3k+tEN1h9U+87f9sFkZqCGN8zK4mhoz712otifiV/s7j5TOKTea9M11VXN
qHsKMuCOvtmqaGh0A79gQCEwE79orfMXKxt/BHSTHVAJ0QmaVQfL1stPmW8vBYsxx/AgL5Yh6Fpa
xsSUL3mzxvy+H9Pc+Yj3xXNRV78WyaHjIgAjE56ahNo0D9vK9aGm+2RASJu8B94f1VI4Ma/D9j0f
hzGc8VBFhqf251WWsN/mx9h6NstknkUU7oynKQfW1BdXj2QCIoxdx+eAZ/8k95S13O6MxBya6772
QWjM5PUinN6PXee+BVmu49rrQ7m36YkwWIga/5eAFA+kdRnhUGr+qMjE7Bl1mVGGizUQ/a3T772z
ddfZEuuZN5lTdQOMdQpxWdr0mUai5TBY6Bl0Vp4ndxrjxidQJm3fS5s6kLGAq9Hwvd8wv5wbvDW5
V7dPhWlir9Aksetpec6CmQjz3d2S3ivVHX9UlZDKMzGRNudgb+97sCWlJX8vxADBsZFIvVHqt0Nb
++v8L+ubGinHkp5amwiOSQf13fY3nq3tFMeKiS3e6N8mojrl679NV76t8WYOkIts8JFuc2BaGbAH
j+OvduNmA3mTkana7d5uQzgx+rjgloRA0evgPSi4QpWvvTFk90VN4EFEX7v+KSB+nqz031sqL962
/DIoI6hNw787MmifZ8c82N4mIwCscNqMNSEMtg+nMA0a/7nrfP8obdbluvwKENBTA8v7O5P5iFgL
FNVlGRoez1j4G7pxFVzrZk5DK601M3EzHfJwhe68Z0MbEP7s8N3yFvtCm9QSbtIfk7LwPrn5VLiM
XEoUkh9TzWa4lMZ/rsqHqFwCN/aK8io3710SYWjLRTw3HOKeH2THnN6pqBe4/VZ0CvKBJC5Brp8n
oG6YqKjYsyWZhMvG5syh2Zafe/XcAnzHqwexUCrjMpqNGdd5cEa4KP5lgUjqFW5xcSJlmVuyoK4L
tGO/OGpL6hJJHr8n9Ss1UhLUEmbNott6C3OY4UVrz4g1uJYM53QtE4uIypA5sovbMntZa747qe7o
cqqs8dXe4XUkTUs2VBLdl5t/91xspaob6jg3gZENpCL/tQBNe8VRtUHc3RA1tLFPJd2Tmu3q1q1p
fVgaZR1UDp2/d5RvAEeeORT/pF32IxcmOwOXVlwKr407a3Ng3CDpEMR9Wf50sFbq8gocmokkmPeA
diqPa0syjC3NJQh6Hjr7YSWK//zVQbmT5mfEEe+gSvu5hDLetOu8ONJj7hPNYz/1rOR/P7Q1FYZb
Qx/7VqxGuFWKlt95EQkM35PdOFYi+/yvx6sD8JM3JxlMB23WPpOo/lnN21X43Ra14KMElFvbi2rX
xGUdSFc9P61zg0uWS1jNfPX88YGSYZNK3HT+LZdySgiVKqJ5HDzGTsRGWd4uUT/mdahNdSy6YHp1
12oN4TzS08McGHDwhmh8nRejNn7RCjJd7A75g9foy/gn10JeM4a7Q16jXrHTwj+1QXNraHmFB7RL
hoHFuvzvhyZLm6Td5l+9DKCrWHBDiPH5oh6wA1jGuedf3J0Kpws7x2ELJvnCFfK/cbc8F0E1G6wX
i4idGc5n0JMHhmlQFtFaxnMqWbP9WboRvCiSFeQ2s8tN3Dkvrd38W2T33alr94dqONPd4dWbPHZi
zNdgglZ/0KKaD6bK0BN3XnljsWIG83YRSj4DsvoXuBT9s5u6gz22TULK9IvKfAOdUHYoPDN2d+Ii
13Wcozwr65vrai/5cwTN+VfI8tqPznZ1UzuZAWy/B1PZ8/yd/jrwrXyzfhX0y53a1nzf0nn7sBvr
yK20fhP79MscZHULeiygs/SSss2DWO3CTWi/qsJ+734pfMO759kvpNvaL5A2Q+RaSxlvQm1MFnVw
oHjCu5cjWFhNEx8l9BiD92PT9TWAtPlrAECKm5rK30VVHLCPdaApW+QTi4zKCmrXeTxFY8kveUsY
WWXaU2xn+3vGEwh141k3rx0Mmu2cJmQAyyLVG+SnOqZ/w7pRR61lSgadpUbYZr25CzTqwpser1qu
V4hRff3fz2b406QOjN+O7LzLPJ+Kdh+RdCwzhBQHa0q4XzROOtlnJuWawUhsxm/XHpItn/IHykaj
vawSdp/ig1rK7rAEdhX61B0woLjut2Cqb4iJ84vh739t6aEPlumxrEV2M3tYY1Ja3+ehzxNTWXX4
cBp6oKSpcO0/judHszF+s/mkERIGzznv1FFNn4GeRVyojRUlY59UFgjrjHaA1U0hICiLpDdX9Wxw
ART1ZtwncyO69Lqsrf1jc4tzZUEEbKqzjxDL3veGzBiEPMHVY+VImgz1gpJNHzXacBJnaJBbDCqS
C8AbODwHf3mzWuIJqmmiWws5xGqZx7bF2dlXeviepdoM5z44mZJviTmZRB/v/k2KWV8ds2V8UPSt
9P42hXDgsJZzUs10mpmj0Sb+3J6x2SC3bzN2nGY7W0v+c2u9+jSUnfkUZNbHwhiddFK9GQay8lw+
vpMopSLCtcq7Iz5rS4i3oQnLOu2jrsi/WrvkJ309nvQq/1aE1jC2eQBVflLK1Tg17fqxeVN1WR79
fmvd9uehruxokuNZPVdqX1/dxRx4jgXoYdGci+oqq5F7zOlkmHZp/ag0M84Db124eu0fD40P32lm
MT5MN3bNqeXbZ5vkrDtPy5+AxRoy6oJkqUGTDzAz+fx1522b4wAgDIlYA29j45jdy6A7osPlAFDd
xYPzc7uJmNZLQ7jKaffSuBNBzcrgIeG6uOWsj9UYllNPsTZ8GefhsyrmLdTdpk5Cq7jYmtdmXtPI
dGR78FUuQ5FroAY7QP+tFifc22a+F335km1VlkiToDIymq6O6Kqj2+0PhWOaPQCMBG76i+vqUjeQ
4GRCDaE38+9vBP/oOv/ndtxNLgN/PprD3XbkX7mS5GW+exzz4dZzyVKp10QT/HroWsghVXva1DFb
CpslH7RIe+N6233AjkJPJ6s+pUXh35yhf2ocM0SlfvFtXuSxi7JyGK6jM8Z6R5+4m9q4cUKzjTTl
9HOjI+Y7H9Gx2TnSsjzbb5To3ZwG2Zdn1V+tN/lX4O/1ANF7FSZn9GCuGaTa+k+P6XKein24K3If
92XQTyZVaQBvDqBASmZz6zLhV/DqhyZzShBI2zhVqz6geAsSslzUUlU0CQszMkqFSNdd4mbOd+w9
+bdub+nJ2b2XZnLUDQN7KLDhRwOOby6MhadilVFg+fmhTzOuJAJTEw/evloW+zbn7zjIDksG6ag0
/IyX64pScDq/0pa9z18/qhGcCXJm/Na1nMCuDRGFeevJn6qfxU7ijPD9Q7c15ec88cmOszq0VfZi
is8ytykUNQYmfsRzdbB+qyfUhqqVWbxR4cn+I896L+1j9QiJ3dQDh57GZ99qh0O1GN0BBeLyqS39
VbSPgFx0xwefB0R73h4Oij8Q7dygqx5uSR/r3gGgdbnIdOufMmW+kJ6mL7aqVews9hBN6/g2K/VB
1AtvGzHgx87JwsDN2lilcDBLsHxk6fLDZZCNWX5HANYSoXNZGlEzB8my3S1UqEyFPSoVY3+GtwOi
k//WccJZYa193BCoFqU9iXD+4n20qvw01lW+Pki0jushTrvg4Dp2iyp3DOti96+IuT6V/Z71WXBS
hAOzUyDcUt6xqp3sXtbygcllwDn9Ye0cODF3ZW91BhSOAfrEyrATlnXCaHtnwN3NcJ0ZW8KM1UJ8
ZlsIja8AUtFZ/e8HXlT3KW/9v7ae6qRy1+EyyDNNZuNQ3idcSa1U7p2RyELn43xQ/T1Rw+vexUzP
Z5r1zwjG7AtqkulcCsg26P9Lq6b31FPq3k3DZVbdvcv9k29SfOc1+VOlkMWwE3aNy6E2/gwa8lbG
Pj/uAp1PsE2ksnfTMcDHGD3i55rHJVQIsNH2QjXrv6Kv/fNo6+Au2vG/2R9e3B7rDN2aTpipkuNO
IQ0bhVmg6p1rRHGa7fzV3fRGkv1WhtJhRKj68pl0n8RL4ZhLCxNMkFV5tAqw5FztTLAZbsB6+VxS
aCR6QAHTCOxCX+hHBWPH2L56gXEu5TByMIlfO13AB7mtT/2j/xwajbPEL5YnCblVzKRg7wGcaM/Q
ZnAyJEuWvbnZ3CeD2g0EVetx0LoEZBPppfCt0G1+WJVwnn27/daq9p7CHGdq/k/bVoStA8l5lYbb
0DLYmOnv3eKpoEr9tXHJ4olN/7ojdZt+bT+zbSROUNYHwkaax8ZxlE3xYtqj+2RWDfyzfMhAlMER
NjP6bqMRVkMTseKPJznusTkZwckoOyiShu+q5E4/FLbpIp9eQ6sW9jV/M0b9qQuVpA0u33OV1vmJ
t6E4FJqxQ9X+9oLx9TKPa8HNWo8HGKUm9LbCYM/tx6icWlBnORE2V7dv2s0Egws0e2e+ggsXx/HR
ws0OgV5md4gqpk3BBv7f62KNsUGoU1eK49axj8HEaQY8Q5FrVOXx0rQCqF4yk7vZZbHtiph84IKM
c2XwKnVrFJdWVfop5+HahcPmgWGipg4yLBWpCfHm9O0FBu7b7puvAvsmabYaKm7KOc4RFGAWQz4B
TvmOZuXZVej8caeYYWHXPwUDZbRY+KEHNymFFaEDwDQrutisQTOpy8R1QR0zKMF4pSvQxJ1dX3WW
BWehTIaC1PjmoBS/sJ6Ph9XddTTbxXPuQMz42hgPQ05In+iQwZgPejFr1adlTX2Mv1BH0+O/bqrP
fsD/VTn50dd1Gk/C3jmpsq9gnzFTWI9UlnRJUfm0/9GB1EejHBnG/DU2exaQojRWYnYC8+aj54p2
MgP5+LOAw4U9cJCBe6+dDZp/5Nz21bluQZAabT2PxBuFgdfDvZoPvDZYrKRqMWyAuuTS+DUizII3
mzhH8/yHTMsXz7feFgMVqUh/mZ5Xgo4uVrz2uf29a/aIyWhN9seOXxeFkSAR+mOYuXWcVvhfMXSh
sG98dN1LwVSOPk0RlFCwP6M2MQM9XLKqtd8wLJonm+8hJ+0c01I1IdceAdC3/Ydnr0xLIFRq5Bhs
mJ9GcJcISWvMiCtjbumj9PfPZnD8CL5ri/buRejrgmAenHIi21yIn15fdaFjDPXBaNYudt0WrHet
viZvWvgUmj+PghwzzefjUlheWAoBJMJYLHmbyC5bX4oc7Rs9Rj/0xpCTTdnw7gX/cwnrnHvGQoMv
1SHXHTue1bRvKoB/GbYpFn0ZxNMusxdZDARhuPVxpG3A4tWOall3Bw3MqC2f2CShXou0Sdl4ml8l
ZF5I3xRQt+OoUyaa90Gu49MeQBRgJrggmkcQOZ13g/ItYapvnv+7G4UVOwWMaPVr2DaE1d7K4Mg/
RYSSP7KtuHYmqc9qlR98JXwg/zw99j3aA7I48xPl2ugE27HgYBX/dtFm0ZICqgjm26TtPStsemSI
VtYlJiLwZNP+j6YaoJtJpSSqWimgdVV541GuHWR9eWePfrGi1vXe8BzYCSXORVL3CLcMt6lj5fyg
gPURP48kRjvE8BVZ5G3uTXCSYNCA4d+bs8A6f5m1OZ96nB2hAUEdcTsUJy/bX5Qc0QqaDD4DavWx
YqBGLH6cl/rDyuQ742h2ClD5ROXm/MsaMPJKLA83TLzbW3ZUe8trqsTXDhGe7MEOq9OVxyWvnjbR
uE/23rkJ9rcmTovhHYTaCOel6yPtl/ZJ+uqNcivMz6k5JoxGedhWu7rTLHK1TfvVdcfmeTbWF4zR
v1qS/sOiAo6p9WWdshxE7pGLnkq0jwCox+lqje5bjnPpgtlHHNMWkwJqzCwO8skF34fCa11VHqyJ
iXpT2S1vumTxMO+AE7UX8L9XizHZCkbkxjNUecWBzh2NlnNXqIeZvS4j4OQNsdJ5tmf/JPLVwLDr
qMh17TFGwORegUi8ayXWHw6N7nHglge17+7Fpcx7n/o6lo3/vqNd+d75XE7ZnjGTz1cvkCZ+Lucz
1cMjeMW973JnxrSC59n928wsP3SCFW4GRim3MNOL/eyHq+m9UfWJx38f1mM/WN8tYNSEzpRwbaA8
/cF+1YaP6zvI2igojDpa7WZ8vGKvzqStW9dYkbsQAT8OG4Idr2hf3DxpTAmwn9uxg74l6hSGDqu9
MPYx4Ox7XNtOkBQzWTFpXYn7MNUHKcCa+sq1b/0P10IoUFRSXrFf/VlLUyTeXIwhSuo8cQzj92Dx
mwwtGEEp0v0weXXBSwOvBQlriM45mu6K3Gv7sPyV0xiIJPKt4YSzbH7tsA+xDuWJm6XA0imXB71Z
3N9e2vIJYRIafO82sslHZj5hc2uK7/aSE2bjZO8b2SxR72f/1dN5VH+ECQPiq+armatwm1e2u42p
x0n9H2Xu/rQsF6uUn5uHfP7QRgm6t7GilE4VBUHuh1PdBlEnYTPWFipiGo9TzutXI/u4TUOG3b7P
4rznuJx7qdFmw4x4+UsgwDxyS/0WDr8wrReG4Ny4p/P6W2+64naRB3PK/niFK48Uq3LTTwHNpx55
Gvtdaukf2aKe6oz5EJ1122XgFUHqXqqHRCJDFGQWPI++PRgqeIFbWkNm8CUS9nRVG+lP7tBfqiaY
Tr4UX4HSB2nj3mE2qg37+7qt7CaAYGFd7wxK+rtt7rhYmjTg6+1fZ6f5horwszerPLQ904rSXE/x
16YH8Goz+I7YH533MEYNG87hhXx6fYXoJUIDSZTR2f2xnZFg9ze3r1PM1NOaVMPLAvP5EAO+oJ58
NjVuQzFP/0xdHSTf4rr1o7FmIUF2sP5Llw8hhHlY92vbz7+MHKnu7BSXVeMTcjGYQhDJf5ZKT0vX
fnpgFi7vZbijK8YfaDZOtGFJgS/3/pYte/zO5WXBzasNZ7XVHfAbXdaSeigjg+aFRTw2JGcx6Nw6
vvMJ1rcPuW2JrtZL0wPj8eGibrFPw6LxPKxobcY2uGS2ddB7kIaV7qj1ZtJRBZ9qxt+ZSqZwaX7j
THjpXPXuqeG/Me/6WAt0fGtx0Ag2u/To6OII3yZOw9ieNwc6oXst5fKfmL35UMNFiewX0tjnfttQ
cPUNUEc99Shwkd/Ug/uBDT60AwWfY42fcgHhqCBdPL9AFaAQfa3YFPHaqKgRdoosE1R36/0a3d0k
DruWb+7YthFDt4xrqmmP686yOFsXo/492cPE22b8ZrsFKJ9qpDao4REeAHI9GBTbXyIZfCthbuMx
nV6kb7w9nsie7/K628vb9G+uhylhUQe+2NDkel3EWi2ulWJ8pP/COpZuedUQa5FZMHQ1K88pbV6l
uYMrrpiIyh3iLdVo+Euf98D9BiWpDz+9fUHa3rfXKaOHoFv+ALCDOWxue6q3Y5YPaYLn4L76nYA2
LK70lUeTW4rDgPeHqwxTB0VhaHwpOSNgLrR39hfYqH+2N56neS9CIOsbgDZKFAl1Anf4FOwNL7n7
tKzZR7sz8AeAGHr9rN3dTypyZKWTj0m6oGew4Ax6DRtuO3cfJidz/4+j81iOFImi6BcRgTdboCjK
y7sNoZa6IXGJd18/p2Y5PU6qwuS75rxhP/TKoe55IRt5tuzafkKBK7J/DH4oImRofNcYHPy2/Fut
q+dx0MxX/JTGTw6Golgv9CYfCpyJqPTajreNuGbG0Hyu+cnn4M8XuugbibkilINwbm5LtCzDNDas
LvHZ9/ZrOB1ns6UgZ7fNJn8kcKEJcwPpcrWg1sSzlM6NFvjCC4FrlBHzT2OgSI0e1MpWf6Ywyi4G
2sMjj2qzcdkak22U7XJT40LN1riziQAb45yfTDmN+3zKLmQA65gQc1TZy3AWDsWn9LlONje2MWaj
TGlQZriA14nEQUtIbFQnGVTr8sv4N8dejgZb1PNhszlytQaDR1lJnmHG/GYouhGITlvjVuGWd7kj
2Spt3GQlPuvRXX1dzcoD1wlLpbO6C2QlUXGrizGwpEQ4MCNSdWCuW7WwNT33phrL82Dx45K6/aIH
e3AkB4DJHXeYYslFV5vUFymPYb1C7MttAiTLyJJ6B4XfJznUUuwUe9zTV1TWT8NQvKNkplcrwnAp
oQm9d4Q/6H17HrjeWgRnSomZGTqG/tYnCbK/YpLjrMd/k2WLYze4rDeiqhJzFnLFSaqKte/r+Vew
qJv4gnfIqoFwjzrsnMLkUu1eVh7KkDpGwsAk64vC00OrsjjbOO4BvdcMDNabHZP1ccGSO9ci/XS3
qfK3uREPVCqZryATUtF5mD2YwUs/3DeFpvOuSCNvhO1LDvMLMS7wShP1oTBORqmrftsXfEQKaag2
VQ/UyPi9lYwXVCKeO5U3QE2/jzT2EyIPybZi2KLUVl45h/pZhjiqLBNJTFX5tC0y0q6bnPJFXLKk
zc+6tF90mxSDjUTL3dGfbNZao3Ub9/hPsJE+uZTb9mtUoeWAB+pgD13K8l3vlm9lLY2vLIUVWrUO
VnCtaaE9KjJQRsIClAKpzvaXWUPWsp1+rzL933s1fdSuTjQX9MgTVIhdh2fsL3nxuroK64FT5+ph
kV1Zr31cDeLvSmM+y159y7xB3ytz1R7VkUevc+9pMRlRUF0+3fKr5ZP4aBOL4cfpaHB3cMzbxnxV
y1uR2lUkSqZ+DpfCB6Nm3sxuJ+YWzhb7jfZzxUp0V4jWL4exDyj6i13taAdrqJ3QgLuMApHtK0s7
1xsJBwU4PUq7Ou+UpVVCd0QqNEUq9yLnUMVp6QjCcGQv2HAYuDOfiDPQ3XEFV/Po7nILlcG2Rl8M
RJOMlHLfhCLQ2nMXFcsapxMzgeZRMNT7P0ZjXtViQx9omDiyrUt5TdlBPdtllLv5GwmO+4e3DrGl
6um+VYYEoGExn0mhPrEO2TgNuRabGxlNI/Meh3uVj8ON4zP7qYfK1P6YzSQj5Pw8UO91YlNoF4nl
pxA29z1eQZaoyJTm+6EprIso9Jd5RHwTxfzQV1oLpyYJtsLZC84aPwlegd95TrPjIzQpPxAo1lk7
Hpcl4Tw9SyFbtL+8hqijlg62bCbaQMAJCWYALZggxNfdpg6bGvNgMdfYcPlAdeoRnbdyVNYMZ+do
/LmXKFzWpO2XcptPbJhZXRuhqeC2T1Qvh+Cgu/skQa+7+2kUFt41w/5runbKcaMhZUbLfHRyY9eT
gUWx5KixXdPG0pmHcXb0uo+1bfXCZtTSaNjafwb8cmOWdIS07Vuo+Rom96vHc5DS9Sn9RGRRjrZi
K6E0yayCVJIs10Fe7lyeXYrTXJMO/c+S9W5sHPMyflWe2R/Rm+lAp03LRTk5eyplrMEymYdFl8jD
QnlqZ2OJ1ylgs5V/YY/A8VjW0t1Zi3l0pPfuUf0UwOKrOWtPAM5ZtOPOOEXrzcNYQf1Xios3pB5K
GoNw5X5OwmWlhruv1WKN7kJOpxhMpk+kxJIwxfy8pw5rVnvaxVXQgsgL/tfugrRdFDQSqHuHTZ7F
Wenhpaa2F1WLEwxSnfy0Vafj4li0cIG8+uANdgPbkcMx7/uACDQjkzXs2NBroaPIq6dRqAWjQVbM
UneNtR45WXNNjBWHi0U5dQbDudclu4LUfWggJhAnwQdfjNqfZnwfNbXNhy3VYzaoFEtpPjrK+lQS
gWYbnznR2gmzwnouk+xLHRB9e7s5mOnMCa3Rjq5q/rTa9uuZWrAtnutbf0gGuKiIxrZ3hyJICU0e
knp9Xk33/nw/rGuF+9EapxJA82FBQZvziXA4IkC8GQR0pDcau81qONagHNKECvWlwG/bnIexaW30
auke6/Lf/8lPc9HrC4r6L1eAExhtOfCfA73udmQSvXH8dmx5Ao6D7kF6Gcq0wCUwJQU6rjqTGZea
PtNynlw2wAI1C1J9zh3LxSjUPfHXVxMC1k4XTEi2uvwq3owFpQAqS0v1dem4l4BY02kq8jBNcYWL
I1rcnWYHg8VtukOlb87OLpWP0jLNIyddCtQtbyLVsETQ6LOF6d4qNLGU38StFTo/xkjmmu3XlrcJ
gtrT5GsEmUwWlWBx1BitY1xMatyVE2FNc/yFewPnXDhvGxEXa8qWoFWMJ4K5aKo4doCu+BMoK6+6
ZsVsWmx9iSm06ydU+46qf0g3ZfHnkrO9mZEGRWxi9Huh36fypAPOrUllfred7Ob9H/3NsNMtRi3K
RnlkFMVbX+QvBPOI50iIgS5+elDlVE6WUoVGmWngW1L3lEj3h9M0gdqtYcCrem6kjrZC55YPuSLy
kyv+1Eh8YU0qM2zTWr+Q4MehzQ+J3v7k5GZuiB8jgidDu0NkYNSKxXf0Sl65iDlriZH8yoT8Jtou
0DBuCQULcCpJ997JLbLEbAWrpiXkTMjI6W1qMoL3MlKJbThj+o3/pwabWVNH2RbEnxHhLktJuS2u
+o2L5YTtPU8Ebn+Nm9S8dOx6bpph15QkADO3nPasdtkPbkUruX5FfzDPabOo4Qy7PSiq5kYVPYsw
Tl8prBt7W2nTnbW1Lzxe2EzNABrWzqerY6lmDAuxZt7ISyVXoj2bXNjbpnPi8uiumptbB7q3gNzg
UgqM5U5MEYdxCC3OTAx+xHONmnB+Vx4aVy67sla2MMFoRwKe94WZJYR3jJNGrdCn0tRGszRPowIe
7Z4B7wGFjBDgOPSxvMCSa0ichrC2kbzVuMjx7NSBmIh2C9XZuBeKIhqL5jxL5gCK+Dk16D29d2QP
nHoEJKgARSl3tqJQFko4cHlULUm+HNOOxgHE97/LnFPSXb14NUV92azyS5iE6b2smY86BtKqNsu5
1JKfcdgIPj40yepcVMchjKm7sZmkTjhYVL7EpjxMWrYdFtl8YhmtyLv/low0cmWVREDojS9MJ8HU
y/0qRHfQiIJB0Tip4yNYyvmBFXtmYKWiC5w8qUOZUZIWU0/QmcTgVlSw79GAZYqy3baHPtkQ3TUx
BJkY2V3hEqAqzQU0EHTuE0MCknjDhP5mz5t2IulaqXqGgIatjcck/KYm/d8WqXvspDHd2hlgc52N
h1Xh+y05Cj2M3XxYk8U6reBCfKN+K1zNPnGgCLOytuNqWHXASv26E+y89fMsXc41YBQcO8krfnqE
GqEc695QjnBtMJhlIkNjJPzXbXnLtYe2k3RroJPfPWyS54SuWF60TDBxMiTRE0row0qLJV7WbAw2
fevjvnGRLDJvifsVBe0+nu0mrKNgGNWKWJ5BoFqO/ziCbyfqqOqJlsmfQsuLqNuIEvklJb7ARYgK
1a5TTvhNONgeqAmIOF/20Dgngp0/IlktBjOrCdZhc/eGLbWQybUmy7MB1srpGGpmYt164Ry/KbMX
h4lS9VAydRta0+6B7vY8Ytd011SjTUbYXG6UMOnPZkn6A9wURwW/zS1flqoynoTZxbku0ve1TvVz
IelM/f+XSae5e48tRTgO/F2LUZMTVVEeBh47xKwVecmayfJprEwnYdjHjGTccczci6JkJB4kc0El
k/QoEyOcKBVftlr5VjLjH/wLEQ3WwdCSLWoS+bEQHPPLtf8WiilChEFevpO9rrdVS68DAspR7xhb
9G0cIq3Zs11dfXVwOoNqM45Jz4OUoBy9/sAzTHkqU6sPB41E1rquU9BwgKL4pqlwPIW3q0wCaKOQ
KwlCO5ymVH2sJ8r16piFxqIpp6UtXwqJBTKYNKBGh2f1MjKuFcqFkpfDhHTapnJ4cx3MfKw2GwtE
zgSPKi+pLq036fdxKScS0+nHnhl7XWqP4VMEbnPvm1l1emWZNkGBr6Ht+psqlYRkof1atO/C/Vyz
NKrcF7aBhhvaiFNzQpAU8BgUTfsx7arz5LiXvhOxCXCzkZ/AB2N29BHXqU6cR/YpkdzWfZmThMiD
oG/nrUFLk6rnPOjwbYoCnMwDztm+YpdGBSpxJhwx955PMeq1IQSwsQXLzsiE6MeBZ6+qeS8aFl8/
Qg1Y2sPS0dgyqPIsHe1vPILlXetXf+yHwHXTt2Q4WRORqfSgbA5JbXHUyqs2zOGA4eq01CIhUB6X
wTj1E40CogIIUOeaDpvc0rDiN9JzO3Dbdw8FrAXAQdD82BLiXpYQdcnIyTs111n8cVmO2+pK3NaM
gNifCkgrbf1UXGSm1MVW6uPFWqnzyQj9OJ7VDaGw+8ws7sQ1a3bAFiGgYxDjS4yMUITnVDgqI7yL
uuvPjeedGD2oZXwrrf3Edx9ag7ObzHd12Y5qOwRAIOlPrQ8Y9kDshldNIfVspvzON+UtzfXnMX21
rHoPF2tnV36i/Gmg7sVUD2rxrq8fKXgfJ53RRxkjFOaFFq+fmcpoz0uLTSgblhr/q6hqknIGgxCs
3UyqagmLoiEdLAlr/nHc57IF1kAxJwn7CX6Xp7w6Gumt4gLooMyp4udfLt6GWQCsHMg2bG7AeJ+S
qSJ77LEhXJFNtCGHlC7jxXjkOw6GqWHkZjti14UgaQIciHfAgf5EfBsK634wSBLUD7g5NLavxGuj
gm48J6BF/aTnFpj3OBgnPc97bqhPNNVJQ0qDL4GfhPSekfuY/dqed61xpvQ1WoS+TYkKgiE77IS8
VWZ1WbavcY5IIQaKRcgdprjKxwgxVamaQ+5YxwUtzGFfnEUxFQHsQsByvwFk2Iigb20ZQKFNkFo8
XsNT/VyafD3EAivSfmayd4ruiwTHjlZZlC3Ja6NP+wmU1wD8OWHgNO0IaNmmfZtYzw16aLH9FdI+
6Vrpp9YFR19ZLUISVahPlEu7jPuen2Wdn0ccIDetOL/dJbugcFPY+vrOqNk+CAstN6B+oCEXthk1
2bERJ1pmsW1w/lo+SJ3HKad/4BmcdYyDJLIx2X/S9rnQvgdr2w/Vk4rIW3gv+vC3t8SvwTVb5z8W
RSa1OQJ7sxjR7OG7UU/KXJIn6uKRj8p+ZvgNQWEE5WUhUSIBzEDs8jWKIziMeAuHjgtOTa51Cxbh
LLiWCtvBvGf1DsW2NN8pdEx173Hsx8+yZjJCJMDOjtd5PRjibSh/SHz7NHzV+/r55qaCHR4mnnwU
InRcfXEt7kCEiRvd+urrl4rMimINkLpuZfcGPiwm9XFVraNKRDWpH1zZ7LVyxWq5tMqRGyQoijMV
iGDSoQy/mA3e+trtJiGDpGTVuH1wy1udxvVdGF0KEvsfdxs8Lc4KDiXpTdW69MkeJ5nI67FYiiNb
8cLK433XI4Pxs2WUpVsqlmIiYvpNDFWI4TITQajmaMLSnjYWNSln0n/7uu59fSQ8i9bXvuulEpT7
iphDTa9S4/uIXWKfOY9FhaLxqFNb7+O881iA/XO3A4fpsx3Gt4EGkjevoYYu6owhvcdYISNMeDOk
0BlhboZDtsVW/k4XuTUH30AzX8Z2P+vTbhmZpGqwHt1fgRvhIcqm3nV0SeZIIIRzEarWSaFe3cDU
W4qBCtpl7iCnMzn3eBYoD0jGlEFZ5TRT5iT4XFyBlxyd8dYl3HRldnHag1KcB9q0+nqDy0NXYfQ1
TpBTvuugIVndcSgRE3URyEEPpCeiscIRThnH+2gEokmrkgd81E9sgSQoWhe7+i8noMDGDVAz1ef1
jsXD991HpeqcOONA3ronbKBuJRAlAI4QWWzn4anO5KMA+8ebOpgFSQKD+FVxGxeeJEl/5JgbeDRi
UqNDqmQowVhdy+zwuKz5I23mvcpwQwSBoH4H8ezWEGwlTBKCRqbzjlJHETqxP9fFCCi/+iluPaQk
X2aPVcc8OyU7k5hpTjRb53xFYQK/YQg68VdbXu7oiZxcNuYaDkhUA9PrO05/zo4rjeUdu4ZIaan9
gLTf1fV7q+VR3ZS+2dMaGSj8tnig9NbzZGGceATq49sGRFOeW3X2CMOAoSTc0iQq+yQgBBKq9T0D
g36xotlLHy6K35sa3BQFLNbvvZtAMfwijf7gknZmCefBve9i0d5VWjKbfppSNjfngdI1NPHti+c+
V2Kgrd3vn+7lcHt96GreDYbyCkkCV4qXiOsTCZt51W73XNYxu2OszezS3V2te8xqnOOFrA+RvRno
nhSkQKoqBkLiI9HvO4BdRWFWPoZJWo5HZuQg1y8VtQNGYr7im/FgyYt6t+5zMA0RTgYjuPU48Rhf
uKnX/ohpO1Y9nagyVHRJSmXi3MqAppM3y8XdhX5XlQ/CWg5V6LHet+uhrPHHAMfi/6OAvaTDdWx/
kv7HmN9Fh3736izqM2G1KEvxXhjbhywJR0kZPlv/mKvHX8ed98+aCJNzm8qpo0o1v3T2n1kl4ijR
PtSnkt/R5E7NevT0k77JZ816qOfj3KM4W9WpN25k5u40ql2VPHRN/giJ3ZfJSbhiB/ErrLPmXCTO
nqP9sRZxY6kfwv4VthkMQeI+uv3VJpBUOx7ptQXW5xy4envMNe4aLJZibflxOeyPbWwMCNRFAMju
2MhXfWDhKmEbtyRUj2QGY9P9MeuLVo8HB/qKXZaRNtYwlTLOAbkPyqAzr31DBVXkEGGHXcrtVjjJ
g87jPqucK8Swz0yHzlF41Ff+jCU69J1quhK6uVQIzlTRFTeLimJ97E39qCDgWMuxWw4JynBjkK1K
rr1ZENT+p2xGgLd0KrsPvf9rgvZJ0TenTCG88VHqdbQY8+NDRZ8KKKyjFwjh974vDWF5tXLi5ZRE
V17j/ZPjsRlicg6Gle4cF0GECABPdXfO9qu1V/WC8eej7Tg3ET9AYBtuvYmusRCYW97TgucUebC7
Owk95MKwudNcHsJVX+3anDJiF8mh03iPyYNkKw/X04/XgWNIjQPzT6Su/xjFT/UoH/VWMIN4Q1TP
91KJxx1ingpuTiv556qvAuWpzY1jt33M9ktp/s4JIUUF2A7cO3BvEoaqsz3Wtfs4eyzSdJVdmii/
Ztqeqg1vVXklo/4yI4VgrPyyQMkvrArthxDwjKAGOOHVptjoUQdmH9pMBYs5h3fkeqkUh62PtHFt
oZ3bTLlAhCrd5ZQ55tfGNMaJCT4Rz3VbPUup0zScfagwnIc54nPuovRXZN3NzdPTshYfpKk4nULs
NDnzm86L+bQSWVxXzjug/YiPKPkbd0Wou+1Zkocy7O5xy1LEz5JYN0pCooWew/zd9s/JViALyWdQ
uMRCDdIFhPV0JWA53tk1t2Nrd3samZZ17qzsIJf1QO1nMKhAbAr3/plBZb9KLVYgFua3LiujMm6h
q66NdYZjuksrDoSJm/4RuXpzUAqwqA7AR/ed+TF4Vy/rfUhmvsO0LzlisCWNdyAWzuRaUTnI/cg/
aRWxNxDi89p4wKBsey/M0rs73QO4U362e1AqRzMeMeZOWpOEpZHtrTXerH7X6KjC94OF0uO3yzfb
lUEu0YC0KCGHwcViVHE5GZA4/yi0oBtTfynr+hnU6U5l+KtMGpZc7ipUI3sCXaYfF/OgSo+8Jz9L
XoiYBTuuBRNJYWMTiCvDecmn6SUBCnSfN1Xor30gVRu5HMqJSWgNNfkOAh0Ppp7dEPI5BM7hXN8m
x4gsc/MHgtVD+ZHff9ThAZwZtnIGva8F9takgTW+Gir1is5hyrWh7j/dEyHa9G07xsm6e4vp12ow
fY5L2DiP1kZXe6WrRs75o65ynuVr4KLgCZsQCONSf2mo2ia5fTQEB9LtsA3XEswjO8mmFVIt1r6n
vDewMqjXRDx+NnnyFLnX3e69x4gyafL1wJqoGtRNdUBy3yWqFbO/0c95Dq/KZVOm53mpn0SRMGeA
Qt/qyASXm7V9LJ05GlM6U6jYIvnqqJE41ejrOul5h+8a+MZvBwUYQk44g/XuW3FcetBR834TXaRR
/3HFJ8DKc4q+12+HkWVNjvnQ909d93jHv0AYVswHx7huDEikFkoo7AvHZBZO5gvkuJQmEEZ/qyo3
Vs7NiEJ1wgQMkKm4A1t1jChS2Gq+vXkm+ZuRSFZ5X55GSlc1JUgiAnS548Y8oXcLpwmOcTUn6SYZ
gvVOisPLE/xuunaoVs3PuAcang2IQZGup+Gcv0mNxeUGYfzslYUGvqJBGHlkUg+6fW6/T9reTeuL
MwBlpbXvnguOKl7zSIV1Hr95j+b3bgGNR7qdKTnUlqccn+dAWicd/3aNxUEJWzCzKXj+qspCsQsE
KLO6hhA9siiwiOrupyLvPI2ZrxXNrm8eid8eXOPuoZJqm0Ei+ECL/RJqAsGsOT8yMe48BNlR3sTQ
AGsjAb+G1lIRyquDtOseNDXGroRKf6TWcmp5k/WiijjiAKVjh6/xwYGfvLJmkDWLIJQe7OQs7r1X
db4SMQAa4R45eQkrgU5BJbupwt78tO/rQZSrRmNhSSVHQu8BZxdLWJNEs06Gop4mR+eQxzl1e0q1
owFxSsXJEQgryITRkD1gvJl+1+96sMZ6poQOvxnpNYzmOuqSeIYGnAKuXIcnxgS9tQF7HVbd9oW6
Bl1TvOjpA5CIosNtYQ3lskvsL7obxAQhXZTN+7iQAHkaZXqycaCweoK6PfUu1UNa9WURtYIuxHti
DAzrTmBaPTvROciYgHzTqCP+Wg3VN4jYr8U82Ux0ZZ3EOs0fpzXjOYXsjfTZSOd7Y9Sb6jr28GEd
CUUMnUUeJc2pBi0N9s5gP3hQ1bjeMi+jWMONsta8u6+O+q9R0lipAIUeyMDUlRb1Hscknrmu/ZT2
z0VFE7tBXHYiPMi8+msrwFB+iuxLeoe5kzdgKmGC4N9tCFQzKs94mzQe+rvG/U419QBcyK+AepY9
XYtQpmGhjIHW3e02N0CcArl0KLrzMMSOOGscJyewglIuJF6BweFnQlnJ7DjDJMCaiqypC7deAzE/
7dvRBePqfZdifdn0IRrp3DVFMl6KejqbCmcw2+rOEohnMJsTEKVRfTa6X2ua8ggywDHR4UYZ89Lu
PFWboqmBvOHNVn8FteDj2g9RcZdZrKMAKsHCBO+1sMwR/Cx2MTQ9xJmkSA9WM8fTwBdsr4bJIJOB
VezpS4xGrobNvZJVOVlxhmeFun+dvJ6cYmYU+yU1n4umFYeWSrQggLFb86r2ReGacZ/pz0vXzzdy
l/WOPFeKBgnbKjdTnqhkOAnyzOQ4fK+W6q6vql+4ChPP8upbtBJlyEBiMXDQctzbhLjCLW3zq2vk
13RazL02otBVk4seaZDRmcMGBmg8Elg9bNhNZmW4oeet7yW/4AXZ7q2/5wmqLqwKRRwLjBhM/Pss
SKO69dqfURLjEbSuzXTNLhCw3uqZ8uLgtuNJyRGNYbseTLuPnI2xzymF+5qjUu5HMwcFJPvQtpkZ
vMHYUSu/LcJeYnAydNanqY4FV47Ve5QbvHf8hqepBuqjauorcv4bCyeIQrENArLWKAmJDtWLZjOO
83XLzaXMsJB9q53hT9POqG9JAyffeWVKGHdAqiP2i047ISYtaPpk2TvEaEx12uuDGG/3NkNTqrQw
IKvDRbCfeJA/FcsE7FkCDx5VnolsivqnEUq/Ao037AQ2Ps/+BFjE4GzrFSNfyzfQsfPyl/z3eCS/
mAV1Yoz7ZaGgpZWa8YjE/SfJusfBdpqfEoQzhK2DNWrVYSo520x5hp9kZbuVd7j8lQB149ljsK3W
/MEF5jVrhs6e38/OAli0X1t+qm5G5ZZ3u8ZO0tgGGe/34Sqyv5qjYExt1Gn1bGtYNhR4s/JXS2g9
1PymoHKJA+jV0UN+lRASzVtuQU3elJrpNYfg0405Iq1eB7ZI8/A7Mzi8zCbjuTMBeGXDyWbLh6og
c7uBtfiRRe/F2qT8JerNfIpb4ztJ8tHMOe8kuDMA1+0P1Vp5QVLk4tHwaFspDx1DIMcQJpt1dQ6a
DXejL/q/WebdDz4Tr5Vl3TWqroRYPPg/q4gKV+E7NCYuIQWU5PbskmW7Xxft5JnxZgKoqzSv3Xd2
8jorsListDy6mX0SqQKqGllCs8QbmXDnaNLpHQXm8taKH0f/0BaO/EHNS0jpLtpqL3tjK3V/JUY1
kecESw0UsysOpkSCTu4n4gUwl2HZL6Y3V9dVcy5l0x91r+DpRx9XNhq6IRRyfxKkckAhEtQdijHK
G22jj897c8lsDcmhmHy7pvhHEmEesm9w4Dywllme9eFjgiCeGPOf0mhjV/Dma/WUN7tyInvqG0V3
2BAVvd6Jxs24KG27N4CJGFZ5XMeNjDCENZsIrHEzshbR9LEq+pDq3VGK1yF3j5o+7gpCr+lURp1j
wK/409kGpEmNUFO+04htwQ5wdIX/7V8L4GynN0e3plbK6JZfa/gyQSZBFPKCjqkd7TivRyaCb54+
I93Qkl6jhvdaW67k73lty1eKIxEBclC4LJjBFlfU+skST1J4f5iPKzAltirpY/1ZzB+2P6CiftV3
9YILy8tnejX7gpz21lBf+Hbcm9YRXfWObHjAlKj8tB7f7azYQ5Ki19OGzvSebmus9yCTkx/UtJci
kXErnFOnsThkt3ZtQJEoEn3CR4uzBRO0KOhf2cZJZOre64toYkmA7T3Yw7DX9dd2+1fo3wt5zxks
VcMQmaAfJwjWWrsGFJ6v2mfVcHq4Kp67M7Q3k9LMAu79/jHV6CyN+9arHMrGS7e3KEEae3X8LtBd
oDEig+O3FqxlKKYANsjDhshgZEwWIAfzbpfx8Nso/6vGP9AQxNF5Oy1EuZgvBIOf6MgdF/1RM1+K
DBAOcaqZj5vaHQ0/72lCtikK3EFC4mO9+NA2j0bu6+6XU+3r/GCzaMsLRPJodG+Le7a5qLI7dvu3
drdDA0mMXTYMK/m5RK1SGNxEtUs5NdTQG12xPJTaeRtvIFmCtKmDhq3DqwGkfnzUTethNl5dLxTu
y/+qrxPDykCLwWLuOGze8xTuaAde8jTRU7EK1pnzcMnX5VJUWyjSJHDsZ1de9aolFLEdzQHqTVFf
anD3qwb/hStqMZ7HuEZiLLIWOBTBO4PgdK0fWsIdjGZlMlNDw4PjNlDzC4M2Iw9geO5LRBQyZOwb
ygQihxM0mXLYPNI3xMBMw+FqJ36uHIB53Fa5xdRjcJ6qsDAZTTjiVz+5+c5qEWZBMGcD/JPInj0i
EjtuptHqg6n4yskplcY7bfm9wYjRE1L2O0XF+jGgrAMZRV+chr3EvdhWep0WMivHgIrhRjsvo/Q5
ZO9S8zyuKBqu9rQVbuTN49+GIb4mzFTSDDiOMHtZmXyncAYLXnNBQHI59dUnjIVtJpHkHolcUKq7
J/SIwQdoU5REAikJ1EH/9EbE78gsaXQ238Bq7tLR+KSNN0nacx6Ak7DeZSbhlTehi3FXlRdST65F
vyDjHklDU8Yb268F2x5yLuTOT/oZr2jPzhUovog8V+k+CpsdEbSwWCng82mJdM8Z2lkuGguyk+35
ij/wJNt3p3nSiVkCoQwU47MD79UZ1J8ImLkJIeoDWw/PgO9xft9ynDpAVTusaojBvzkP0KWHIC24
owi7qt8KJ7xyZP1x8qWQdxpKXpzEN5eJZj5mhkeSXWpXW/tuy6+KW0RN9sSMAl2XrD7RghbIBxtY
lJmf/TKWn61msch3iRcJUgRRKNdJdbVAZ0pOXO6PmtJ1QZNQi2yHfesnZQeNmNvJoggDLaLL70ss
tOfCVflyJFNId2qz/ratJuOAdxly5zowL21qejarZ7h/Ee8ZdGcQRoK+XKOSb32d9OlXa9sHYMFZ
XxyFs7x0pbbPYTsxXfjdkHxMeR1YxXK1m+x30rN3J79vm0Hf4UOcPY5UmUGeaHXGf/9xdB7LkSPZ
Ev0imEGLbQokUmsyyQ2MogitEVBf3we9ePNmxqqnyEwg4gr34wM44igjsQgsib+3BkC8vlVxi2nK
whyaFdlBVx+DrTxdukZbi1z/hGx+bWcqJhVdeLIC27WUNYvzmy1w0PnOMm9URCq47eKFyXy+q4bD
6MTUOn3+/6qoqyX8SFyDdkltio8gbZ8CcSOgl/cEYY6ifnVK8d3BRU7b9JRndIjcqVkgZsY8+6Vo
F2qfqvJulsHF/FLaa435zG9+U2lPvPO33si7Ro2wHNsfvTS46jQflclHPBD2wyfDAf7RCIZN1LQW
T/Ns82Ud0gGV97Ma8VtyyXFxs79l6F/T0HShjU2o2AVRtBIBgh2HYXpZOjzC5jZw9I0A9unI5baq
2cjo86LkQ1ZSFMbje58mD9EUN6m3PJm3Lte+GmgUhiroWOz9NHwpAlSPBjWq6LcR3O0cPIFpT1Qs
C3lR/PaHxoTTu0zXarcUPnmSWblQLJvdcrSdQlDW5a3GnqfWKPhFeM6ckH+i3ZYhqKhqL83eOby3
ajw80OTtnFIsq8Oj1+kdaXLkTrqYyoRfTluW8pqPQLKIDTtnLAzZaWG42Bel8fBHdkTjN4WhQn+8
akEO2QzV4cuxAtcnSnM2rMTa11JHVFJEwdoueIbgzoUzmbFEOcT/6ZznJnp4hdtext0S6P9QEeRY
6VHgKdM5dJaavw6qoxbv5OYjdeyrHG2c8YYEnHo2UvZTbcLTVbwYGH9xCNEShByzU/Fz4X1zx/BJ
7tAKJfFemNZGyv7aXPHml6KL3sPybuDYyYFaBZnGcX9GqArfwhjXgI0MKIrHLDvXlcsCBBmbpXhW
Avl5hXncrPA6wYkU3J0k6bUyVpsVbF6sRBYXieZyNIJEZZ2Fm5XcAg0AzTV+4/DGsS4BWccKYzC7
RAHJLba05A2Va45amKyCO4th88AjUBsL6U39dSoXuMGaIAhZLFXqvOTuIAJdRAcEJ2yk1S1yiPov
1tRnSuqn5DD0V+GOOBjhbbAkQmGvXF5iM/dMbjurBpRXZywpG+vaZvryJ2UTGNryVlX4ZjDdrvGt
y9XWDssl6QHbtMBMJXqGoNz1It1mCXJKSK+GEqwURiUOix9uFAYFfekR75e20SrCj+7xeShHWgU0
ocMzQT2/Qk2a1kvfX2QX7S//GtHjnwvUmABGpF20HbfNY3hiOJ2SlU0pXK6qD6YCDnLmbvkRvIoH
r9usOL442+oCeneBpWXEpHhDTownW08fAbqFnpuc7/GcwhnoMiRE3UjqW8rsBM8S20RqyZHF2aB8
R37B6Nzq/qRupX32LG+r1bR0dggFxEM/KNxCKpZngs6Wzj8aDgdCOxJTJh8sR4CQ/GYXJHWY52j8
cukd9jmrXWVc69XRvBcYYewNX1ub7IaSm3VRr0ssojjLUQdMxwE58Ai0fZH/jS+oBOiU8V1Qhk7Y
4fO1o32QumwlHnNftMPBAjdubtuI33h2KYIW1Ao89/xo3UQwDz8gPwqeczG55KSCSSajrk35mVAd
Yrxz/XIlFXc8NcgD8HD2wSGV147i0ZKu+26nB3vJ3mfhntuvHLcUxUHL3NiTyj0qIXQwAr7RroBW
xxcIGZ5r81W47RGThOovGusXk6/1jzw4FLMFlLHeY3PCGIX9HiS8ajoprNODY2V91zaT02FvCnhE
qwoezha1q2KcRu3JVjlIH3Jz10rXqJ41dxfNaHAvPwvdM+yDMM5JsQ2Sc1PxIwxo1mHmiLPfcHsc
n0bAm/Aux25meC2qAMAYVG0+v6h5F/y7Qr1JwzGDVm8iA1Z+/NSV/srWVWVgfOsmWIQ3TiIE0ozZ
MPBRDEZLFOuo2Ni2JD8KSkUgQPb6ibKg0Z80Ay2TaetI4YfipDE4sDYGVOUN2wM7O+ro8fEgQ2ua
lvhvdMZgSDWVjZ8QiEiH6iapi3u7Ug8GW87oqfjrOPHQdOrtpkpdtdlCtemrBwcFj7ePIYLnjKQg
FhdMzIJvMNl+iIKHx540FTfXHrZYtvHWUjbjvc+W47Tv31VG8iHKlJMhrXudxKYOIfbK+Uw4a/Ea
4EHTHjwiebnn221a/uGj323qAo4lyy5OWs8sjxOvS+AfDRTUm6ze8hCjQmMcfk3fQ9QJ8bau519J
IwHxfSLqzl4am8rgVA2/DPloDnur2DeNJ0s7m0jUdMeprtjLeEXtM87axnkukZPGMt75heSQNu40
kZuVAdnXN1XwM1mktXNZlNfJWtkl7qyVOWJ62ajEAyXbvPhLtZ2m7sDs+FBMp3PVrnWQJX98FHyH
3JPV2k6Wg7HSzBPcFr6edjuc0P6WKJLCje5QmYGDDTfMEHP13KuX4bSUwRrUK9ov1rhSvlGmdVn/
Msm2IMi12zoADLmOQWFwCsWsAtYdRm+UckdKThayPrb+fKnxfbE5aN4J/IgpQ0GgINYr2EYuy+7e
UM44v5SDesPajZX2CliuUy1kqqEEZ9SiOmM8DM4pfOzuiH2LhTdPgP/TfU7kfyRQsJYkZgki7FHp
qZDSWFwg0MUVt5wZRzosT+Yquw6hOmFqigvqraYdQsxg5ER4YcM+J3d8VWqz55/zEVtS0C9qk3nK
CvWN+S79Rdwo0xZUBAX8uu0AsmxSbsTizlvDr04uTbdhrp/DDU35Bt9KzY0/Z4zfS4Mk5+yQ68lU
Ke0SvV3Gv4F+GS+Ig+VrBjzIp0vOTY0Xlo0VSoVH25vblhEehx0pX0aFuuk+DPSFMm03UyEA+up1
FpR00s0iEAL9ED4W2AIbq/PU+lghOsJ8JKNgfubqhpVbJHY2ZzAvSAqngNhNkitXtXIcGaVF8qnl
kNHHu84y01gPjOR1TDdeXGzqhuNjBfggufSrD42ucJEE+4AP65UNLgex6m+zYJUiMRwuYM7YplQy
OIDrxFaGrVW9Y57oVEvmA8SXOurGNOFrQzkIebsPBM3yHo7IcIeVNa2rDIcYg4lFf5g9W9NaAbhL
nFMhQ2flxHbxzqXhNaSFAIiDxGalopjqNtHH4CxH59hHVHgeUk6flE59hVKllZdaiftzFVgeSJ4S
/AgBFomrikXwYL5W/ShE1z15xyjg+GRBKFY2J+lKqw9aeG54cBhsZzfnKx+XokQig1vuTKZUMp8H
S7NmxE+6nYdaTYq9EFm8c2pBLmMILJcgxargiyhHk6AzdVfKHr9aEa4TfV3AImCX/69XVvx8Iww4
VjWfATLJu1Sf9IuBfQzYPItKYiYN7vZV/ZVErCa2tFCIWXHx6C+iZ6iXuDPBBbX6Ky9+5GrV1Tei
Zjr+SL3ufxsyb6hP1rxOvBZ8bc2Wh4cokvQrPE3Iz9hEkPXXzKctXBO53yd81dMFWsSoM4QihXAh
DlJyN/k1xZLFCuu4ot4m/o5FhkkPwaPv22fd2QGVZ27brjPL46A2CC6Q3hnYDxnKWzdmg18uWvyy
C3Z1w4nTYGDoIrB134ALsgTF2nVQkQy0OwOylOS/j5aHEE8f3Ub7N5FWEGHpPnd/+PKgB/wU9cpu
N6PzZVvbBjS7DuGh9pqKYKT+ruX7sD0wxoplJpcglJCWeQmCgtq6M3nTnhwX/ZmbOcP3EXnFWXsr
jJ/M+h5rr8cR3JSMuPkfFaC/kH8AcYGIam8LFF0W2nu3ho1Te6a/q+xNx4KbWh2lxnTEjsnSs+da
yNKljnwc+8ZCZZyx5h3iisVe1kBjwM6ELnxa0AsUvCsoYIy5SlSnPX4sjjT0qRXwFY5IrK/Ux+oy
eVFSi3N5sq4zBnJrvrRdS6xS3C/TCWEkjIabZPHAryGB0UFRl1gAvC6BTf2B/m+VymcKVNEx/8ES
vmBWnJf/KEoi6wdrBbcOb76Urcg6S5xtUp6nBvQtDYNrmWROgVVZ9+wQ/S+st0tBJseZqAu251xf
CYN2MsZd7m0qesSNrXNP4icMqHCpviDBmT1TwT14j5r7TjliVwgYmHSrOl0Z+a5GvJD3B50sDYQc
xKn17bEMz8pwk2J0vyXnOjEiuEYtaiT1EKNJeUzI4CeYvYHl8phRVxW0kECYi2GPtYcYW94Ljjte
uvLE42f1dJYe6DAANejE4F5tgvoYymRUzjwJHjrryZO1K4acVQA0qbl85bEK8w0FLRVAdDGZ/r90
Z9HtkgPJkRwc/CvjFkoZXnJVY5X27PsdWRosZLYmZkGc29Zam9eHzJeXGh6eAAoTebucPgeYokB9
lGRdsBCIfhyxAi9AKlLwO5y4HarLlN3HHuasfJFK4hKQ1cChpbllxSxLi4hMptoftqEjb4My2olJ
eAF02qEkVJnmFG0gElt0I9XaZK1qtvJtTvMYjX9c2n3cI1UgFEa8SAmnKrOIC39ENhqs/iz1yPDS
rc7YhSmJpnjLeaINppNWMjpCW5lBaQy2JEaiZOAxDkNOOJC7yzNXyNVi0iVk1Y+mJB7DwBHs5CvZ
IrRbQqNNhyC6C4zPVXUZq/M4CPqMY158E0jD8Y7OLrzWnOxF/qnV0zofv1Ls22g988+Gk3ckfyom
5UFSbNQvCGSUT6NpwVmXrl3wOXfKWkZe0G8NhmIlqIRExHz1KXUG7DXsR4nFscLLUp0mTn+9e7VW
C5lI3zbERxkVu6xeOQ7piJ0F4YZxDYgFjCcmTRqux9q42CnUIB4Ea2DmnFqLXhBgOB1SJj6seOuO
SbYEED1whY4CbqVX50iwy/rlQ24TzvLpGak/eU3qREC4dfWlQ3BpymSZdT2zL2h81HF8dw2zz+DS
yO+aihXr+5mnF90AVsCC8afRj0zs/e6zK41F6zDauwzAptLqJWufZGOhd79N4RuiD5dAxFuK6hji
pOkN3XuqV4w7AwMYyBwTrtPuhFSooiV8bCRLwSgmYysqEqQMmwgFvb8JZTA3LNxqBcePrTvU+3jp
u1C4gU5joMaczoqde4HDxkUamozdV5+TbzZQB9qcia1AyjLgZpedlZQMHDPY+hBdkVTPrmVdVWzu
aga07B7/mpzdUNupnpVxKpkTmCtqD1RuicR2Cs6HVkEKqFhRVstAqSnjfJuxGOp3ArknKea68iWa
8ZHlKAHay8TYhGaa7CSIqKz+y8Ng8ugFh8gWbxFUl8AxfFQgxtUf8SsY/p2EiwAhsMR23oSzVqHu
Nh0bfZVqvTf/M3huI5Ik6Z+va8fCTDzf5jsI5B6TIy1E1LwXSCkKkbGStRVYWspFz1uMhtraHxhv
tWa3zqLyaXAqEZ+Ej3krCv0D11tHN9S5huZs07E+lUL/qaXgShLs2jH9jdIyMIgmup/ZYDWNWrgG
hILV461ocaP7RbuX7eCRKUm81G8U2noFBXeSyOFtLAZjo+xchJP9mY313ZFpGuea243pHjP2Vqna
f61vYCanjShZfeW5tezHEHuCSqup7po0/ijlQGP1MocKFge/01DZlDZBvsNBVSAJ1L8DZ6ZRFhNK
oQTqpOr8Vpn0HZcM7gtSvNBv4O9x2gJcV4DaxTYJ+yvanU92LfuFOabtNljjwcCxu0qP+ZDcZL+P
WYDHezAbeD4bioaWhAG1ZOAHMl13O0tyhQQ8TDF0k3krAxuCoNHGz7XQwOmcaqIGIoU/vApnjfem
Tup9Ajktp3bFa88aEr/uComjjP58JM5MJ+Wq6wYgQXyOivqQ9fCaFtZ7MkARFPgIQD7sRZbdNFns
Z3UwRXJlKySoxwEW93rvyKwjKsUbgvAXTTqscgCBjAghrNVE3uCsObABPJFNgtmawwWsKOnIttZt
w/5oMGSriKEyfD79wjJ5+rO9lJsn1RH/zJr335Jeg3+rxrnObS9qDFY8YNQP53wy4h0p9bvURro9
CH6/dG0wBs1j82+ojX0L51ey+msDxXlhD5wqebdXSNxIkBMnfHmC1W3OaHeaziXLoVjRNk1tfQMU
xMJCYA2kLhRORYKdhrF+4qffwvLfE07dRYiAix/RheL6AJx/VCaJ98bMtxAB2B8WO60JXEOJtqVD
SksIkpbBYHAzBDJW8cfI8+jrw1GM9h0fqda2V8DpZF1IIN58ekuVHp/HyFtrNHSUHp7NdlMGfqsx
ZtbSFe3H5Jyh2d5thfF1rW/qlit2no5F5BuUzBnbmyh3VcFW08qOdWhskm5fj52XZM1Z03BSGs4z
UvxjFb+0GQU5r/011MaYv7I28iLtUWvYsFsmFBntWsegLD4kyCZtaHEjxZhJIPkcchujPxMkPpIV
VVDOXLssY+aYohB6DfF30n9OcQdv/JBrP3A34URNi4aVL5Qnr28JSpqYa7EhxKeFIjVnnZ4Nxrqk
AIkaRKNU4h12KbUcCCey8Zf4yxhDWjXLErhS9OqrRDvW8LkokbQqhxDPEtudlDUjIDRiMtFpxczH
p8ZcCjle+lK+lMedQppb9GsFH3WD7YlOmcPMlZCaQR1kK9MAMkFerRRLwTEbJMV66F+1/anZn6DP
iBpf2+G9TD4IPWDU09NnocjsskPTRAgN9VUjgkMdccC06TYFrx20Z3WOtdSBE/nNJs4MNwdBVghm
lTJJZrUJMRYyAMkOSuewCialjeBWQtFcFYq1DrSHF6At4aCMPzC5FsazEe2p0AI3Mj7zHDVy4zD6
/QODSeZOuIFruCbqBA2ntlb9klcNITtorAFAUDMeyuEl285RSVkup0ucw4d48neJNu3UoSMWRZD2
ltPVsZNTd3rvfynApVlBHIp2YneaExc2otuQQcxJA3tKQOahT5yycmCdsomJkQ3wEvaCRXzfM0YC
ayg046VTi2EkIJFFH+q7zAnMbnjVByMOCrADubWmiWTQAgJlGTjNUqXeLfAHLuOU6aohryr+aSK/
ymw8db4OJse6qCza2xZrds8YpG/oNQQydF9sOTUviJC8IAk3ZZ6zkaCTBTV10RluRjb/68yWx3y4
RNXJADC3cCJ5EwjsH758qgnT5oy+qBM5lIa0r1h/GJn9r0ISJE32jQLEx7gvqxaQL7BrRxzRBPUV
HoLjtPT/JLN/J4xor0zq3QynHRbUg4XSkrgTqO6ktEgA4C3lksMgVQvIwvbgBfJ3Ex79KnB7Xzrl
G6fjFi48iKVXdchOTqZtkqk+TyYjbXY2juLcxqiGfwrvuzMPIWb/YQDSA8nzmWNcCZDmRMiUNZJu
AKttLWjaOU3v4GD2Lw7alIB+yU+ir9Eg350JqkTbf2P1Y4qh8NlibcBRmLThVutt5sq/gqmu2bvs
h09q2G6lXF8ZfvEnt8iGo+AxtqlLVXqmx2vpRFoJnT5zOtOSn5qpgHfRPf5OBlLyn9zYpzEal22l
AVGTPQNAiQFqLW7U97ovX0I0J6Ov9uRhEhL8GhI0zKp6gHZJoHrPFSkepmERZwUyK0RZjfyrnroX
iyJK841p3ZpQ86JBIn0iOU5soCH7gKGz7hnLyarzbzVzWSNDtWThPnbKV9l9tN14nJLqnnfTS1aj
oyCNCf89rM3kRwyXloTTYHiTaOPiiikSXn5wzNlRnXiC4nvMhzsEVOlZtLLC8gbPjDVO0LE/ag5w
r4DokiffJusUCFmjXHlfXdRQR4HbIeU1NELtxx58Ro4lvJjoW26bRRU1bhBE11Z1yKUl6dEw+3OK
eJ01Ms1Qj+2NPOGnShQDSsHTIKX3dnLecjm4G4zBFQZ10H62mWL9yQIPqZVQVeVAhBkhQecusSjL
EIOceya0hwpaCZYwFI321BQs+mOyENnLF6kJJD86dsiKM1/8WBGPPBzXFSsei36Cv3UeCgEaMIbb
MAuZpzu05VtfW29OHb3XduWWgfZbNyhz4qJ4hUgGCCd3h7o+Qrgkn9h0ToZTX0ZDXUbs4OUSbZU1
7at5iWBxh/v1ByIIWbY8w1A+wtY+04RxotuHuigOlj7rLOoAE157tnW3xZKcpaazMAT+GsQk25D1
BWFeCe6CtmjeoMu+cXltUgwb+vCEAfVeEktXiPQpHYa+PtlV8mxKxcuKnqcUNVmt/JTpMgwHLyl0
xCBtcy/9m++LXwokFI3dWp+/blLUMU8PaNuKO8qm71E/Ikq89EW1M5TkpfIhgWlFSLip5o4NOpXn
T/4+GXnYRvkXfKwnBRH6/lNP6kgF2Cnp2KHF0V6dUyIMlLJlp9AWhPcqVU6FUJZJLzZ9PZzCpv03
ivysp5Kbm9X/UkqkY8xHg5bZczpopCmtTJ/2v7a+ILhctHm24BBGbQwfitWccyU/6iPiTTh+44hy
vfggau6sgnRwpwTvlJ0dqCsCVXs3p5LYK5uZpdRt7GKuOvx9EYgDfCQ4EOmydQ6kK7oFk81e4gCC
yBCkilejfKnZp5ZRMtuIePNme1PymcVwgdS/ArsfFB54WL+icxtp31NFNOU7uHmgkW9JyqQGV1yA
FKNBMMArq6TfhC8Q1g0BYtNyC86s5QwMOQ3goi8bt8ZeIzNOzVAxNBEbKvutYjIlYacbtQ6rDQwT
mCVmugpmfEsLpbH5IxiWUuHLHpjBUoSNfgceDOZBixLCAG1ZQtDE7shcQgLikowD+WLIyOTQ60Es
hYT3DRjM8dZ4JcxIVUGPUCDRfY8SJAv8cHbwAVWQfNlxk8UlSUaBJ7rfsh5XPdPyEhBZiz6rc4id
r9gGsm3SHHs5jSkEfZIh9Uty9mOqxr7eg/XY9k1AT+bDdquwmLButnL0bfp6QhxToaBTEDxY5MEl
hbWViqvAipV0z6E4S1B56higrfRpMdWr0ccajYEyCi/pHBIyYNke203M9TLi/G11xOCslZGY+RoY
YhgC2Ca7QUaeSij8nFsK4cqO8JrRIMr5m95YS4nlWKW2K7Iq2AYOKDnttRkE5zjuPKlihNa3O8re
tX8SaD0TjpX5DfBhITdwUmWMlFwjq8nMfrXgyZwKad6a6nwY2X8z143Lq9Xdy3LYkQ/itrXHGUdf
xYfQMWWcJYoEC9RY/GNybcuG8bDars0KURnciIi9hgXLU/k34s6dCLniSNSNK3IJzTHZlxibkh0O
BrKaMpf/14s3rdpGqnkI9G6Hrlv9wNnm6sXv/Nf087gUW0mNgD87DzCBVDCIPgNcArgXIXOoHFkO
vMP6hytx0TcH9I2LDFtz/T0ieJIDhsfGj8gp9LqUDcjVz3hA3hPnjlpjKo+gDyA8DtsZ7aomu878
aaRLKzb8SS1+Qv53unc999TuH3aRSvnGH5tEHwIbXBKfyctVG0BfN+BMnIluUZJTxw2XNdGRsLJj
iKkCO2e9dQJWkZU4JfbwBOCEjKU8MjxmuhhYyp68ZFQ7SBRustR4YM2pYb+a4rdBnJTtLOZihni3
xXmyp//L7jT94h3XRfYakdAq+q2KOoDrDpIvC1fC2hJLczqbvJIOOk8T+QETSIrpHgFFHo0rGcl+
Pb437J+oFVgWPYuZ5p3+gU5nKfQsgUQhrCVVltk4vSqSZQgKkEwpbhRmoUblAUxh/KogytZO8O8S
OGnqrIgSzkogJcPdiajS61KUsuWbg8EuMl4Sqn1sz6zfIdZwldRokpLpEOIwmXDyCwhuDZbrJlRA
Y/DQ4AmA68IfNVZBaLvzgULM6lpD51HJ/cZGXMJ8VUAa0ORz6DtMR9n6caCFNZ7y3vJow8kiqulH
Dz4ixa73dx1odsEEu8DiN0FTEMB9DBShUjhSbqE0Vw90PrpsbpuKAQLj7gYQnj0MS5lJk0CDNxVs
fQKolhXuK2Seo+qlMGFM1Dk6f19OgFbBvqOvkp0NC80WAC+wwwZMRkFlLYsQMw6mZF96q5CFDiyp
rybM12ikgcRFy/nIGAxQW+JOMktRRLkKAgqHuzpkTIjcFjmnG4bAFCLGgpgiiPYq4BmMYLI6XClm
jC43ASxXsh4InnqC/9eHgt5ETNocL2qYGiRe0xAZ1RNxEqEg6JWP0U6P3BhrmsZNjrHE13NX3TNA
Y01GM+KWLGOmYFoBeidGuISPq58kcmthVmj4bsYRWh+gmj5MtmmibUp+hcRgN4Z4iUvrSgrokZSu
ii2EH0InS/vVrCmNyngPrck1nPm/mwmecLRKbdNjm3J6fT87dkm/3rUKZsSAKIsiIzekh4Iik52F
PBZJMUxMYmrZtcGTxNSynkBOK16OxlUo3Yqc85WOtgF9hEd4Cl7rasEfMkZ53YYVjFFpRTu5AR96
gwzihi36Im76sI+2sLLnVW9svTXiX5qwM+iu1iwF5gzVzc+GGTNvfpE+GixddTbjn5fM/xD1jys9
w/8e/QkwmX0lXEn+VyV0X9ZjZGwEGNDNf2oYObxkLWkGRv7RVVdQhv87j1DHmIAuZZ0+nFqUGHLk
+dhk4Dvjf5FydrGvmGEdOum2+ZToscLpEUhXeULsyw2MYGk/YhgKkmtuvyXtxZB+Ax+IKRIYwyKf
7E1k/DngIxK78pbd3oTbVL1mzVsUXfvwpdb/iAxP6w+rfZXa28TAVmPtWktEKUXvoCBt+aOgJ+/Q
VA2sVDLk3724GOKoRJuBesqJvkc02sAbdQsPx0YezoF/ATuOgXwRoYc2URuqC0Dv/R1hlZZeZHGf
1Fca/zN1qOEZ7DwYpVdB5zc8wpB0WZek4lF5KoTJ9rBJLKSnJeQHhY1tZ/+jadMzL8gKrHDt0ol5
ghDGRt2/Nthxynk6iXjEsXELv2Il+zWo9jMcwC1LIxveh9U9og6KzFi52qgiAACAl2Ybn1yOkX3D
iLAgm7jysIaFoGCsBPOIVh6dy0CuiyEB9HEgSvMoBYWJiDihBOuXT9mvl1gIXdlhZZuwSWTSQSct
+BocRoxqctWn71khDDAcjAPvlWos6uitG19dA9AOJktGN2dh4cw7Jt3pI7NpZM8TszDliWHOlvZO
4ZrVuur/IvOTgXLXsKid6zuL6Y2NsBfRDMhspJioyxEdTqJEdyqWWUH10RlIX43VbLaOk9MEuqhX
1wAi7clNZObtFCcZIURcGT6Rqv0RqCY/zCEPHkP5zZUrme8kuPGof6YBEIibEv1O2l1GEa93/wwN
Mrx+5+vUpkfWXLvirxwhip9te5vaq4bxi/8cusBNDMzEXL2Nxy+SjldRH4I5PjV0wMwA6mdWIb0K
VmiN/IjDt2IdxHe7/coQxwAo6jFvtn0CEorqYmdZOl/UsTS9UnkzWNy3xTWnJkkpQR3xXlAPhNqy
kEa0K982S2wTKTYBRgvTuPI69s2FqE90FCBx4nsCjGSS34qCUhsFE+6foEfN7VyK/rNX2GNne6c+
G8V1QtFmB/A/mIU3GSWnyhYXhwLYkKCYpYy8JZfEZFVdIbQxPwzE4YXTkUuLTNL4JpJ+CSyi5d1N
U+aR4cNuvviBMIab/iuXNk72VaFCq7X3wfmNQFEUrETC6IeJ1KqNL3p7qufusTgIcRHWNdC3jnYK
4wv/moRuUOwS/Yw2f5AQ4EiAwpEV6nTpGK55eNDEW7MtSi9Z7FE1xkg942GLEYgZ37Ru5HGrC/9s
C1rRtvditKZWj2uykE6zyW9qtoOVPef/KIlkP4UVO27Uk3Si9OpeH9acuuMRCAOQdLInwltf8pJO
WF4hLSnxeFAje6fGaDN0czckh2Agdm78NFVlU4GEIBjLFT2tlqIRM6qQnKgcQDwD/5MJJ1DAgIFp
AahuKCAUE31j+4JNMd1OYSPPjC9Q80+Awn8CNKB+yKTbam9RpFzZ9Xzpab0ZZksWfljRmi43bJmK
bcRsU2bgZAtgb06xj05NrUNeis5WTwpH2KAYHT7UWrkh1ccFMbzLgUpmyejC//W65BlpKmtKiEJF
zIAz32h9fCOqczf20k6bw0WDYZ9QVuV2t05mQHtdHMZ0btY4bua8mMH+KLjUzAjTnRgPlqjIVcKu
0cevRg8epJteO/Kre2xmjYlOTPU3ZHx6GeOrVP2RELL1pPHCRZjna8pkeJbf47YydznALD/ONlNi
bH1KHBPmJIAM9OjWDvC9FNrbuG63GlNLSw29wCfFBexgSMmnEjVSMNQGkaO1OCwlndVTP3mx7d8N
Eyeelj1VdZAWqtFZWJ+3QcuCNO/751SxmQzY+pMidu00/ko1V5/mzIMNSwZ3Pk8AwiP2nexwZzEX
h+Ow7pdjL5CK1MhsiWyiLlN+S5I4DXXuUapX00PJUq+F1nb7Odc185mqpEF11yT9YIp2o0QVWzgJ
Mop24ofcxihlClaGy06GwT4VRz0rvxq58yaw6bPjMpsXRjNfqzdoh0fnW0DUG4mSWgQNUcWaeUmo
dS0yHrgEpnOtUVj48BppwYHqr0CmH7A3Xnulh0311yXdKdFYMw6h/NdBqaPkLcFmylL2OeU8pLr9
JVG6Sb8mOI+J/KgK0MegkkQ8W4kwOPbDt13tk7fMlh4G4jwf9Vpdl2e8TF8ZtpEiI72b/CtWgawF
cEoYjfIzOJC6zI4fuopYLDCL8IdTrSgnnZ8drs+pt/pLY8qXkD1hF0MXKe+qmL4rEV4wfHyVLysa
qUVZ9+ezSgKkp+m3D6j7h4FzTMugi9JZs+/Z6/Z4a6DsW8aztyPPb/8l0MJKW3pvZPuiV+nNoA9E
KbA2zXRvOFgszY0xMacvuutkame4kgdTiw8jy78GDmwjyAqVdxVT/jyaDn49bYouu0HlMQnDzQg4
l6WAYY0y3KM4fPk2a1MhMNmrzIxzcO0ZrZyVq2vcKOtyqNcasReOtdFgTKeIaNLYPrZoeSMp2Ayk
6RI5DGTcJ3oCInVfsBbFZcDBDmLjIrdEgZJLL7h4yNQCFt4uSvlPSVyH+SYO7Un7yX3ATzmTKcHC
oFBaLw4ohK2HADdSJ99RN24nVDqxDpYzMtda0bpzbxgCfbGnp8mU1WCby19kjMpBDsuLlivvdjIt
p/hpdtIuZrtuQ7YaA8T42mKVyFfN+oqBhIEBJzcgwuXEPhRMJwgKz8ycMyIm6146Os5mBuAEfmM8
WhkRVBGd6QKAITM79tq8j1sImA92wwPef/rmuAO2iw5SWYet8KYGFaGuMD380qfzgH6UUCLk2SGM
08bpr4YfXeGE/sfReSy3jURR9ItQBTRCN7ZipiiRohLlDUoROTfi18/BLOzxeDy2TIR+4d5zH8Gq
7Im4NBEj9XOAhhUBtI6Jg4ywZOTdVhmUURQSY39LMh9pCJl/SYaBBqinTaWVgGZH8FzkDJngoXiQ
Fps9p7bYF5BBIx76SolLwjfb8y6Bqy6ZRr0PekukBgJ2Fsg3T4ZPISUu7Mkj0Lp/CTl3uooPORuG
rnP2wqhOEzQBsaBfjeKQ2bRncpoPQSxPZf2jkfK2lYtdIzu2vo8XASu56T2o0T65t+jihdWj4BtI
tifSEqC3208qwilRic8aVXMJ7m/M3Ld5st5j0/gXjtklbOcNCDl5K6f00W3TXdahgCSVy/UY0GEs
z63wWLjNO42kE8EsOsTIvWj6e4hg8kWUG7ohfpYfAFIBUEbWDC4hBEvFZZaHWX0GvJCKcOfoKwnA
pXjAe/JVkjBYn9phbzXHOAaYxu14coaXueClvQdhGqdLVRTwSgFNEFzD+j1JviNAai7fdL5M42Pk
YyhcplN0LGkRfOci8kOD1JX2Nd+U7RVU1Eysn/PdYX+sXiz7b6riu7i5JMlnMz4zeh1vVnGe8w9W
ICPFvXPVcs/sjZ6v6m/S3+XWobMOhjoa+lCC6qn9lQwezOnfgH+T9aosPlrGDUq/2eK9a8AcUuDh
E9HGD5gmXmc/GK6Qvf6kRB4My5c7Ebnj/Gb1t64Qn30IQE+l+FHO1eK2RYG+WMu2yNZr5Br505wA
s3ppug+qbCd+Ia0bdxnFFe5Caf4iQWBd2rfZZl5GFigHU7yIQ0ZZWb3xl+/jEyQ6TjM0SUfHuJfF
1ZP4Lx80iXnFJa2x1mK6aeiWSj/A5vSHV2IzNwcY8o8Eyq1sKOFpy5PLN9TYlL1Q8PTNhRZpFGdh
nGBstPNX1943/YccjiGFX8srgsGfwQp7uM+C4zg9gs6oEXKxiUwfNFZYPKnib+z4qOZnkb2Dmp6R
EsYnqR9K/Wj5IdbY+M5Wv7FSxww3E/VvAIIncFw2qwvLdUWGIet50nuQpdcwUcfoCullubzc3qU4
RCF6UtCRKVqsKod+f6K+MzGuOt+uYt/9bjUHvrLBv++a+wrwtARN8hYWP1p9zpCJ++HdZJanCyLH
bo5xajp2Axck0ckvvQUsTT0+yGGf+1uDHHoys7tDZF9D9UhBn2HhdiWwh29Z/rNo+8BZOO1XCmHY
ugT1ozNvsG1WEckmvMFfyoqRt/511Z/dvVT5lUynqHxlYG8FP5l41lTRrBd5BhSTVxlcM4OlkvjM
3YeQtrkJwPlNX6XzMOozs+HMhdmygkHauJgyX3lo5gT3xovVPbQCyj2m3oV9dx0mJO7HYP4Xuadc
3SO8KjRTVXJzzh5jW/VO9xJanwmW5oYnbmTAXmQIdM4+6CvmXIx5zk73ObGbz8d0ozAVaJBErE3u
rDFdOfnv0m8v7wm+eCCbDCmmi18+TLzrobrHPXj8r7z9iiHFLIfbo8HrL3jzURGTHIRaJt70+UM2
biPvZxzfffGbiD9PPnfcXiMjd6HIr8GeXZG5GdMif/UD4K5q7TWIvKp3EZwMaDPeOkaHjePdWBTR
WBmji3JAt+x1cO71oWses/letk/aelTeo9e85tlFtu8Jgizfte8k1hPLf2nTC8B3wz0H6Y4fZLwY
LZwZxV8Qgh1QNwV1JIY+bDFKh+EE+Och8n7r7EhGu4mE1LykxmUSL0CeaRHYVo8441659CaGE/gH
FpdEVG+1eHHChwabtZVtMW1NLbqgB29AePQWhX++/cwAxcM42JFjVHwJpk0OhkqHmZvJjpKpEtzc
37a9jCH2g/ItZ1DKIaD858l/rJJ/7fxgw62x3rP63/KA4TE1F++bBTzV+mOiOGCwmLyXlGF3WNx1
2XNoHx3xUNfbuX9k0zZiMhfPMaYBFVz98pinF39C2LNuuneiQMCDI4y7t1h0OuJeUrRbBys4s/gI
mNd2uAzGx34BF2Ci1B3i73GuwKFA68mC0lunRugR4+y+kWh/CxUqZYQMl2nGVjcFt4iGIBQxmkui
jZbcZdpUQqdbec0N77Uooi8jrb+nLN10FDvW1P5KKs21399S3H93lWCGoVgutuT+zgTIsaQ3L6NH
eTx27VufD+juQxPiSAhmXEm1JkSEHO2c0CvfI0u7SuQmJ6Sz1vmDJSpQVBagditEBAtQmytSGykL
hCpZQ753UOsu6DVj+E3rChERvG5pR+6mdFoE6QE2CrYsf1A+2IZF2YI6IDceB5KHNn+095Zk5NM5
JWNcBw9G4iS0colrrHn48p2nywOFfnCfMUFGr74zuvri2d06Gez1/wtP4jZQATY1q89oO+cIcKWO
IiYcHjfaDB8PNytk8bnbNr15zIhRYbTrXUxVsY6qgM7ME71VNe60q6ZHOK6OCbHfTRgY6wl1fmag
X0c7zofhroMuElsimtdjGeut7nghipgGqpr939zSYptCNSsFS9zEOKjJisGxtOsuzqFAmB6WSSea
eIavY2/f52ZEQGPWMq82jJNDEcWyNKcapEsnL5ODgU2GpA8jX60+B5G/U4Uip6QlyVIx1O3reiH7
hB8dFm89TZ+lgZ+lWdi4blGMVBvlvUrRSpYhr5DlekPpPyjCuREucV4MNUnj/o9kWG4WAORc0HI1
AFw+9/gwJECXjJavdmB/vZK0bKOGvCzHifMBegWJJsbdZGGCYWt/H9fOtNeN89coVRD59OPk2ULp
qIxV15vRYSb6fJsNFarvhhE7iW2Aa+NGbJl0FuabY4HtnNEhdK64j6zyWg9NdbW4wVkrg4vF3TW4
1bcL24Yon/aeLUl77EuOeIemsy9T2AYG6F6UrKtI44qoveylQBXUNrcZQ1Bku9aObETempa9jtCX
rqa2rHfEGm2mQhLqNSRblpEKwcky9VvOdTKimcPLwty2nvVXCSYMnazxIzIW4E9WLb7gCaOy6I1n
1/DPYFgKDIvkrhV+8ajyuiYhs98F1bueEVVKBXI0zp3i0JHHNfXKeIhhCgSmGI5JTOkT4QCG7H9q
bbximUwQkkcctVl3bzXTQ7poH8w+QG9aNTvHoIP3K1Lec0beeF/YzUCkJwqqjsQmaBN4OCOm7DHm
iXWY7pQ1mgm7AXLHb0x9EHmnKVfJuevmD9VmxXZW8c40HHutARTii7ezg1/43i7qCKbKVUi6C1rO
u6nkl3jtSE0026CWgcE5EzW7yPPLPiY6clMFJr5oGd7GHB8UMCOJqiYxn/p2Rko/X0emdrusYpns
dsaHkwZnCq/gfiwHICwa90geG6wxtMWED8zZIM+TBEAwl6C1hC8ldZU8SjKxqEHCCxw2hPltec9d
ba6MOIXOny7eas95Il8Gb0CaPfS5xy4jwUYQ9VerSNaZw4rJ9RKxjRtM6ClScuFgWqkCB8OsSaxL
Sfukg7tqHPR6sOBhoMddNz7jrsGZu5U9eoiNRfnZ2EN2V5SESjhGg3sGlT/k/HBFYgtio54sjoJR
mCIiF7kpA16TnXOeGfukpk1yex+KC1ujNEFR73UNWLU62ArGdUiluQxOVrBOYKPcVR47sqgfVy1h
HMQgxpumd3FR+OexQyLfqglMPtIqQNr9oZ8KdLTJfIsjMroMMOlbJivPSe69cqftKNn+mDwDXJ0d
xqP98AZ838aCUJ4BXt3cpGV9rDoqAesngDDjlvgyyOA5oK16SgOucZJMLQ9QdMiEMTAlCv9qgYGr
ndhKjkgQQE91K4fO1+z0U5ZjIU7yAXqc/+TnMN2MAAsWcwte7ggUMzKlN10t3xIdnQLbuGfuZkje
0n5Z3frBeQEpdO0w0bVpsB6EJQDn1+SK8uF6Hfi81vS/M9i+O6dLjqXN4stgNoFaKDy3OaeIJS6x
6I8Tq0/AFq8J7+yVhwko9OxNqdkIqCk8iSFimDShbSFEno+swd7IKi3T6QsUf9JIvPlb2eYnKRWf
ufU9MEZKJo/oesgOpAw3G9GMf8tzOvRTzb/UUJjVQ+vF9iG2IQp0hLhUZNGtlHQvMuRUl1lPeHQG
H94DbttAgsTxwTqC18md7SAObhPb3DVz8bZA5yEso/U2zXGTGkRzhL1Y+/GynkJvNkdMxt2ZTSkS
jWcX2rQ/upS7rviJ4T4j8IGSvrDzkty5ZXOTXTRSzNF5HObs6KfTd1R2grgW5nt9sGxTM5/chTx0
t1BTefViFkonSRLRkeqdSo5bkXdVwCH9ahN1VjlLJhVP/Lbxa/x19IpV/Zv3zGnDqPK2Q3vPBhcV
d6vYyCN99OrgaRIy3yNkl5yQZFvmm6mVmpcha+8+q+H3FRevNtlCklzqxzClEq89x6h6YXM9aMcF
PG/ql0DDRoqgfSG37U4+KxhtYwVZOJygn4OB7WN767GesGhn1vmAgOms6biknOlzeb5sDpmBstBv
9kFP504Snb0ucvCmM3LXKfmjIePsvA9mtp+BzadpCPs5lmZ0soaNxtcuJK4kqckUqxy8aSwlIUm2
+OXqizPyOQqt7Tt3DN6M2Vr1Ni/TLiIIsPMQWZclnj934pya8FBLnuPAdj6UOT+VhiPojfVpEuWt
Jv8jGXs0IxFuXONJ+V24BTbPR8ZWd2IPrjr5HVr+tgQ/e6gSM0MP+tIH2dHVWJmGKFc8PJwJqHa5
OkEDNwy9i5F7lKWYt8IEfyrEG9b+CuMA0XTop3i6CuM5L4AXOG3zU7cLZKdvLvnkDWuLsjExPGRG
UM1Ksr7S3N1lqhkY3kCfHTHsZ/IWSwHqCDsMctkXf05w6zJmCJizrls/eYlzRc5WXN1adOPr9n+0
SIOb2FqbZf49YeMKhwR0esQWZlDWb2f4L6af7kRJzSkkxYHj7RLeuwBdos+2S66OyW3p++i7O3et
RZdgnnoOjEGtavnqJ8BByXn5nWQdHiYNRo71+MJnDvBFpYxGXbYgfEhGcvZSf0nBAzQ/SsIB2IMk
rosHo88IZvWFTw6LfSr69rPX3WOWvDLb/Y3Cfh8b/YH0t72LqkaZz1aNYWbUA8tjt8Z33P26yZ+f
2gy+OlZKJR7tdJka+KSCdjK75Z73ioSCO4Nrkdg4HbOy5FFN8IunwGdFTn5WD2yrx8MDlsE8dgbL
2tS0YXtPW0wJAJpZFfXRdAwpf9uOhrwWXA1bNQ+ji1olCfWrSxw8EQSMbjDW7TVFHkSZwcJ3wjqA
HeShX1KIM2gqUwWlUBo202T/Wy7/WzHQBMwprf3grMvJc3HRYIlVKMzWeZae3YDJZZKbNv9RG6vc
FQ+z06PZMQn5c1JURhUHeZLQ5LPuJfWGXF1n+gU7hUUitGPCbeg4kZEETt2Q4hJaO6p98Eq2TfK8
z27UhrBVtzg5THIUhYOlXk1vjlNfs2rHsb8xm+FXZnC1w0c9A2LpPXSYuu/2onDv3Zmk8DrV6/9/
Rbn8NnOZXIJkepNDSdekaw5vG+98juRgDMDtgxhna2Pehtn/DAXnbM1U/I457ewXHBU1xtxpaA/I
X7hh3f4hA1xskV6jKnQOSYCN2jDEc1tgo7Gngvrr0hlo78K2a1eWWb1GFaVdXAkSS7PqpW7BBFm4
c6qO8EHPSEjnETigjBR6hiT2M88xlZU6efFoW9HhfOUT7Xb057ty2DY2wMOIbrIl22kxYMGqKbyj
J+sRSlShtuSAH1qjG49OFWFd71F1Nx6zTB8ZRjycIHRjMaiGF3PmVpi1Bw52HpCmO0BIPNx75dQD
3TXnLc3nTFMxfAeM58MI1VLNqyAykPvBHC5wfnXhNfB6xQQ12bYqT9Cyp2ym4x4RLEAN6b3q1Hzz
Rxw3BRlNrczPwxJsE2Tde8s7ir82mpdOcCGd6R3RNBUOe1EAAJfBNL+dcFGwt94pNaPXJGI2OIY1
wukSMz+kH3a8g7G16T7vph4xThA+O6nxbgQ4xOPQQRBnsSWuHfnthlRTiDCQImnAmmMA+4QhxarN
wmSnMGAa2r0PoT8ygEBd2Sjfv5vSxZEjir3ZzrDTqhdSllemPX+WLc0omTXMdLyjKrqdGgeghWln
rTso0SjUUZoqlDfoGwtIAKmBLQ7694tVEsPJLkJzFt2sBZFGvBgCZUFyQiCfTCPhUqY+9vgw2iaQ
gFF7SX/Tl9N91XbFMa9qXsK8K8b2BKISvoKI8WNPUX6PD4UA2ObgcBNPCROIJgXPSjpVh4nCjfb9
nP2MNhVx6GE/mIpjnA2/BbGVK78WpEmn57TKni3R2OvUfkNr9aHj6kW/5meqkoVWA3t/ipA1SRKn
GFZuB4m02vYJEKTDuyLG+kvHKMTf37zqmsFt5qxFK4FNJ+nCgOYUYKYM3+6rcIs70cjtlLivFfqt
OTF+ZIN82u3KXSFQWswmJ35F5EAe84auhg+rZNpK+DvYiMYY9q32iCnpEGSZE5WFQ/K6Msi8yKmm
e/i0jLoN1mu2X29C8egV0GAHyzk57ahXx6SJXmjXwZ+GcXQf2s5WVomAG4yNILTZisRbjIIQs0gP
Y5JR1pfesXDSDK7awF+b+HhIh7HzN79jWq4gSxg1QZadChG79GsIrDfTK7ttsAQlNjgM54yaw+5e
Ozs6ccibIVKFXrJsdBpHI6QFTZRNi1DNZTTTFYpYB7jCo9nu4x6Zmw+5vskDsbeyCI6VJvEpADO8
iOPwkmLs0YfWQ+BqQDHRdC1DGePUcfV1NtpzhazPsAk9oHJjuJX/JKpn5luf+i78HbT5lZO1ZGkP
SwD8kySbXyxlvQCPpWUoIixFFpovt3mse1BnXowxPsNR1Y6wBQ13JjpWzE9dRlVNRCnLqMjf29wn
lMrGwSAo2xxhCafUc0Udf3Vh9E43x98h1nQYnKPaLA+1gzrGsAhIjlLOvmGhuZTb0CLlZAr5swYU
bSwguOkZ+RlqfM50/ZgY82UR4rXhyNdAM5B0aXSIjXNdkZlXFO4xCbuXxud5r1WXn0jKXpXKZost
JYKZcTTvigrZbZbGVBo+kEi3QNRQWyN/TTKm6lTuORnffbLutOE8zUu8qxLRMw5DrAMc67XdeLwS
CjxsglQEKXRLZc+DRVlLMlmG4ONZ5FGMpj+6xIvWAKtROlnDSi5/ko+3LelJ8wuUcfglrQwmUq77
zeBfa807QtcOIQ7muww5glz7k1QiXM/1vRMm9/nYffGKwbGWYspgdrDHDblHUPcdBP2pDGW4km1/
4VpEnfHuEwTuYhxmSQqJEfskoJt8GRxSwofJSJcUZigz2nNYie20xGrk1evUF0+6xWASmzbWVesW
RCatl+KL0Wm1revxRRJmxFybt8vEzVKV7T8Mn/WaDMxvlJcvjYbdOxVYHGJBtNksqHISxWQ7G+TG
6KtwrX+rsrzYhjq40kC8UxL7Aq3vSaG1WdwB7coMHNRzZGIMmaTbHJp3JxbzUQtswsUAkgGsK1QI
M2YMPTxpme3dqsZYWFORd/niiR2xZBPq4KK4Xht28OU7DIj8Mbwa9n6KxQtKij+CL9RmGuDVy5ac
QAcddkS2yZ3L4MQIaXEDf4TOVL12ePZf5vFbqpCdncloOF2CQ0Y2s72ObokTY2yq8pkBM6NubY3k
NxMnBvQkZSrThxfOKrAXuYTOYSLfqisxrYrO/4gmTSUWw7zNTLUNNzZJwYgHKSUqYlTsCRjqAAqL
iTCpGwl0ASf57m3PuRPa+hr6pEFOthgFGb3XnvtmheETU60HQoPv89jhvOYdw5B5rcEojTbHktvV
f00vVkyf/7VuTkAEb3iLjXfWwOpaekjU2ig9PmlCGHY7x6EgrA8DTnznqf4wVciE2pb1iOXxDqZC
XWaIKwAPkCYV2MkAxc/KNALIgyRBEdyGt4BuJsuSc2Q4w7HJFvZNv5rd6ctIipvLnEg57kEp5IIz
3tceNTpDU+tNxN1Xaso3L45W8ANHNE88gKoG6hOjqSbfoV8+YgE4A370p0lsLt7i8YTcaM1M9TND
5tAieNJYHIWTEjtb+5TSVC5zFxbrQPEaNivveTDms0uIAA00SGpvOevsHYVcD9MkdrYFmpzWJQ6h
IXYAFP4x0Mk/QeOPlNUiYGpgO+V7Qm0UYWF9jsQ1D9KclLP4dxTpq2y9PxXwDNK1twWG/qJ87TqF
1ZzqW/SAZzoNF6LOfLI0lu9IM4FfUSw7Ubx/bPchjVoeBg5X7Kwqyzd+Zb/gh8WTgC6smGEe4N1K
BEFO8WAfE670dvTASUZYFFWysApJVpxizG/ahae5aGRIc/sbZ5xmiB/8GTa7GSBrq3yz3JJrugye
ldgI82/MuzcvyK8FyfKiF0+giJNHeyD2xJDwXcsJJGrazFc7Cpj3hMv0Hf5sdJwnjijAsv66zoN3
Z8zfgwQh6RQwAlxAe3mYQsmMmltNoFMmgX/gdub1a/gtvgoqzCRB8jGPySfAdzvo/s1z1qDzZx9D
MuxCIQNVYxP2fO55KMkYeU+W6+argEwXyIj2MW8L/Wqzn3FLqOC9LhGxViT/1MyRNk6TTmu/Yn9S
ONQ8lQvTvenKZvkCv6bJe28J9cD1FbL5wWlBzHWzSyVIbXue2RCnH27NUFAqeenLCo2FEYp1ZO37
DnJn7pfhY92q9o4qXOxLG71WmuCmL5Alo59EeE0uWbzvCRjjUnJ/BnZtH9qCEeWEwhr2JvtJb1KA
Lh0s9Mhf4SCRSDxRqhrFnZnCqMrGyUbaeuwR/DK0RLucYFVkcMpH26x7BSq87IV/F1S6YWOWcqLH
27pku+z3PgQ7wU7YzvnfbQdKBWkkownToyYiF228aW0xSI5R1kGPmn4qBJ9FOX2JJZtrMED7zd4z
z8pPP3kmSt5MrDPWpDnhgfukml5KgfuyG1Go+RnMucKRTEAqJpD7WvE7OGURbdAIzc3voMyjC3DV
ClmeWBKodwK0xijUdJSQlKRI9TbI9S3w8myTOSwQCoMA+ZkbtInKDxgFt7LswVR1zAn4VCojooDt
wsVLd1FEFDBhwxqVN6BcGoH7eWbfsMoJ9Q1dtfd7GyClAljYuVe7zbytI1mOGkDfM87QlZXhrzMf
h8a2tpUigsejwvSa5g0RP0E0+sVIcTLU854R8kcmPXBh+M3kWMGDs1iJWsVPEAxH2y0Miko24v3c
Pba0CENK66iNkVw/CQIqg6kCKQMzSLwmZK5eJUaHgVKLZbPck8z95HTeex0yA7MMwHbB5JEBbNXH
ph8PnQcKGL5rsR7/8jCWK0T9AQWdhWmLFaPxalSzfmjJxMYqOu5a29gzmLsYk25XDTNEbPfkAxJZ
tnIMoN02pnOeRGsj5HCVvg2lK0APLCdra8ezPto50smS1dZWLaKNosMtMjvMLdykYaenSDIHOSwR
fi0ATDtr4TVhgmp7kkYbvyTf0qtNJtyjsW5YH99bmtFOiSqhro/tRGJmNvZLe8vTmaP7iJOB+sHN
CaseIGH4RE3ldckUAmqWbbFEGeVjZtqY5B0ywMPIfMkLHtOKIjKTqscimz41ZeA8eXq8c0PyR70U
pTSzUMJyJIpfgrtIJKWbYb9XwEvypLep8rRY202QboYMz8IAyMWwRX9xcZxP8WWYXLF3BSmLLkNG
ZkmeubeIKabW9VFtatd4Sqxqr6CgDVjVj9FUvFk67w+ZV568APCMbbgk9Vg2URWjuSFAg7CRibVW
WBufTPL+2hxqofKqLyPywUjVwasCOsNEgA87bcjC1dwK8TjBLBUSUnv80zngXSLT++6lSfg1us5q
wEiDxGCSAcD6Lp42bjLvBxphwprEsCowIMS+iYIa3qi9GH0yMLeIvrF88KpeI2k2CMjLHHGjI/9X
JfMIphN9+lyz5ckHomU/25FzQtwcRHDEbTFjo0FU43xLXaB1kfs5Jqdx4pi0o+EMx5f1QHjuWgeG
q2/iIOtDwFY9e8355k61JBaqfiOA2VuhyruWTvY0GGTJmJH1r/WqJ3KrmFLwgXFkM49lRxswcYA8
BCzYT5cld7B8PHP1FbvTNWqRrmunuE6j8+xOc8/4CxbN4FmvnZsdKODZW/c4KmuUxfyxSfBAZw5h
H90IASm4uuanuvOfm/7dINPS8+YTySTijtEdTAsAZ51iuqvl3O9zlq2RS4Rn42E/qSBGCms6MmkK
2dKTG8x0kW6ULJ7OI0kkZCq2GOpGAYRiHpEMV7t+hqcn7jTbNjvoOTGJ3CYrtxunXQkgLUG+Te4z
FwQgTINBIhsOLQ/lDJLRyj8ilkdB9hv6zaHokseaV3H7l/qc37Jj1tGzm2qMo+g7zeAtgyvVlOuU
ZfmOqq2lTEKxURobM3Wf4jj/F+ThO1tAuB89u10frVOwDWnoezWzL2NKhjws5I/wHgIi9Er/4huC
9yeWOltsPHSaDXXqWJzm8nWs8EKaMKeb8rUdPAeVMhxVn2gSm+joQBFbwppc2+W/DO9OSQ3k6gG9
4viQwNzPkStZKI9C5jApgNZC8E8Fjjip79z8s4kvWdczoMPMigGmo2Ynp3UdY/khU4+57bel7T2R
9REPODKguYMIHUfWSiwvploxu0QBxO8/l9OaYcudCYp/mQXakM9bmrqB1rShsw5jZ4WJ1d7EjIpz
3wc1wEK4ivcFsbYweRmVex1tJWMrdlDsvmGioiR0BkiR1IXOFwkxq55VoEkDjdlpXZfWykHrkqcr
t2ZLVM3Rt3YZAxf+bpzn7m7KGOWR09CvqGkuQ4LtKyWxnAoQ1mREiCxihcyoXfKbXABkxuK53zW+
z6Ht7WvjVmGSbXuJxSPeVoSSZYDt0o4GvUofl0R2H6HsaNI8qezY4ZPj3XaiYdFc4/AhRH7QF5+m
fHGZjmZLZqrKCSaKOefQSZs4RqzfsDDhHav6XenOpnwp/a1nl9hF4XkGvUV/HaCS8cN0s+SqLuF+
Hq5fE3DLZCDShQecMMAEGpDT2Wf9hGumODF7xlldn5T7DwFa7iqPVFi0kSGvtoQgErvFD++nRFPj
5l1e2fgcgD4gk5zam1XpDxHwWkxdeRbavpWJDzXfojMCblIJYa4im9FqVsXsuo3stXPsrWcUa13o
Z23Sw9gTWEAnWJTzO1eAmsRGWJOP66+rpHRfBWFoommjD6fEJOp1IBFY5hrXNke2M2b9fJpdlMK9
53Wolhx9zMkQBfcCj4e0b1pIn2O4t43PMOn6F7sHNNMO9DjjO4eN2U2v3pyET/9/hzJ8uu+p5AJp
vGbZGD2acsBGg7T/HCpwln0+ntiS1PezBY1JFkFxKgd2XZPq0wvbY/+ulaG5U0bjEjsAhWOWuJdV
8uZUzXA1tLLXvT3JQ9j3JHmO7mPsVgo1UlUR8MBVYBiTHasK7Q8PyhH3z/TPl0Jxae3hKMOufF1+
nrCKwUaM6wWLXzhKf4JpNk9s+/uDJObTTlR5c9roarS281TqHIsbv/r/n55TzyPppFabuO/Yfumq
pvFMon3uIihvGR+8LqiUtsjJh7Q7eQxNnhDbm9Ob55TkLdXy0WmMacu+u3yP5uJqW1Jd2HbVrwM8
z/9/mokNc/4K10/Rynpli0h9/D/XT8ag2A8lBt1RUqC3IwJ5TOE+fNWlHpsKd0NfDc+qN8S2Qt30
XJbwxVtbau78TTRGzo8YK4a1Sqtr7CMyKUYmbLqNw7PUANWHzm7uTH9oTnpG7tMQFvcaD6m7Ujgx
nqVGceC11r+hdZJHxm2EFDiT9yuY0emL6bvmk0ob/5y0zcUVINL4k9+bGNi1GSh90vi1mmygUQub
6RZX83flRvWF6V9/rfPp7HPiOpL19BzuWrggkLsm+zQbCtaY1V0z8q/WynBvVY3gNy+wxs1Vk+6U
jV7HRr1AI2S099Bl7mIQFPsJUfmzQVaihEcWWVV5aIUeuXfgHpWprnaJFz4vC469dCL/YYq6D2nr
9r7G2gqPaTwCaYvckP+ihfHY8SZPGS4+TGmmibccj1ObCVRRMQ6h3PiXzQP/5nFmwAZDPRNm58aH
L9d0RLF0wBPOaQ6ovKX+JVkB4Pf/3+USidCc5mpH7/vgmdzyZiCGey/p5204K9D43EGX0RHfIbC2
zxHJH5BA59FOCC5kisqSTgb2Y4zHauRpZR7V9hsvqDLuE+GcyqpCBuKZW2USVJg19ccYkBkgRqjo
MwzQibMqKgHzNvFIGIAp4JcM8xYQBjxja/jyrJ1TUB3ezbHczqy4N6bj6d3QczlH6YNPS3bRNGCG
ivWnE3c8/iqd7iMPBjJ8lGQ1Q3Uz77yqaQ82nDe5LNsjRlhzWD76Fjp1Sm1gOAaUgIZd+dZylsRu
QanKzGhf+REioa6PJUo2dK6DaSGQmUWzoS6/6qEIH0YPLLbKKIHzZjpyanhHmQJgi6SePlD54Zer
YsjfrfBBjM2fphbNS1FhQmo1wF9PZYwcTbEamFWfpolzvBx0fW/DjVR5MFMWmrQqwkAgVoKt4Dw7
1KOg4ZqsewlnDW/U2efHvRII7LwU3hLJTbqU6ghEonhnOEYVkOqPDgw9Al3m0UA9jSa6Th3sp7aT
5SZib8lK2NSrxLQglyPzrcbcehY2wsGQ++HbFMU5c5O1MSGXdlxjeEigrbCGRazdTsbIOKtGREOT
s+W3TY61s7UrzzvR3mPCNYTc1FyOw3/Undly3caapV/F4euGKwFkAsiO8rkg98hhc5RE6wZBShTm
ecbT95e0Th1Jdtl1om+6Ixw7RHPY2Bhy+P+1vpXL5NgHU/fkuLA3BCYLxQgBQ0jl14EB1HjG2g67
oPTZT0djz/pEJc2BogoyE1eke29Jg0MzS7q1o2jr0xKDT7KBnIH7aOnsvr3gpoAItZYo7z7Sr0HY
T2/6BgsUU2q+QBjrcyRb5qXr6ahbK8pylC/BhbsAtCbE77rKkXQmw3hJz4x9ZJ22BDuO4lqK5G6o
J3lI/SG7hvXZn8VNW+3evpRWll2frRIilMtDcrYCnDQ6TQoWPdXB0neILbS6RyyEzW2gsP3ZQY5/
jLv11pf2LVHd+Jf8vr3szYtockhQwjkkTaEugsAOj0hQ0s+QArBytfly76A52E+d+7kX6lPWFs2l
1l6PkUQLUnbKjDVJd4xZyW6AEfWPhLxPe6fue5p8ULpl5UXXHkqFs86z7BvtuPCmcsJQBp0up2J2
wFwEu25WwWsZIhrNnMXathoKatSHJFet7rpz3qNmSiiCf3LYRk5W5116TlGdpoH9rJ5d1toTLi6A
G+qqh42ZtGx2BhudXDaX1Kd0RwixJ97pyUgDPSjSFRvti9ZLhm0SV5h3LOSIpYUY0ALON7T6slKR
fF+T5zSW3IFluECHSfFprCHVrdgBXjVMOGOrFllT1Im7ITSaEcJuhbWrvIIKk0pttHGkQ8V2dtnj
hLrMGr0bynAyw9pZKXyPjrXMLiNrzC7FmPN3C7Y9DnKf97MiZmct7OrA7fTSw4I5zQ7VVa8rQOxn
THyBrAif18Mxq4LhQdd2fRt6ARvBmHV8Fl2wCYgvvZxGU7WP6k6carZlD0Vd8quEV6FaXM6CyXcu
eyecLwOLJLkeotfbCy0EUlWo1gaU468iarE1kIwLaJwArkn5sp+cuQ/v+sG+VDIdHwz0aIjdAYWX
Gx769HJgkL2uqZXQHxzLh6AhzaRMplsG3MsV8+S1LRsHtx2VHHK5cu15l2togZMyL3wedCpxuWyI
l3aZhFK2cgwyziZxab5VjXCvCvPSJ+m7BV/SfhBxOMCX5v+9fTedCoBdaXjHLq80DtdHCm5A+6EB
nN5e3v7/2796Z/24DKy+f/j/b1+6woQQOQMB27oNafw2TUrSI0v7IluCUweBFndreqgcezuP0whr
mBGgKtnQkLzrYEFxUFCEPD5BUN+uXoSlfw3j01xayNHXzM63QW4SFDoRn2y4g6e3f3EC9KXddeB/
GDxSlmCXravFBX1hRT09QdXX0o/ajdKCYhePJ0tQMlOdeXre4E7mhbbyugsiPBLJWA7XOfXYJmLZ
0w4tBNUy1TdrNuibUqGYTrXPGOk0jxIX2yEaP7SePV1YbTZdUDcXIJ9y9dsoAlaBgw5heqT+tZ+H
T57NeZ5q0YObiO9QjbEUNlfw7V+9+fLtX61DKYduDahCPmdt7JDVEB2FU6+gqnnJswzf8IpfL0F/
Eams4e/04ubtBWQoHttOXi5CHN0orA8YRxWQ/6i/gDRY58q9as1L2rTtXji0tpQqv+hUzsdO1SnI
HOeLTOv+8l8vNS7XQ5DapDi3wSgM4xSpHfQBgk8Y1tjG0EYeOv1Ji44cCyYUbKJf5iRy3vsUyJgE
TH9Rk1arMbvGNf6NuAsGJDkaj5DdWO+SFdtlEgM6Lqb2wShsBjaysxUOl+Mi1PXbC+2VZCvXBqrK
GhUv8Io9whIGutgOhMOSIF3mpQ2qkgUz2UK1A5lEtXr9l5w9V9thCPKCsNz5qCYuUMEEVzRvL4KC
/a/TVjd1O55SzAQ804ym2YzvaZkWijTqBpUxPDYLdYXM4/BhQcV57vRUB9yc9biwVG4en+Ax0yWt
IFIQIXc8N9RX7yMPFFEhO5BEA1MasA2rIiRkxdV6ol5CqJdQEE8t92kdl+CyzXONAp6dGg5L8Geh
R+qaH9UfUuHWPDesc1oIhgUShB1t+4s+gG8/Ywm32GRt7BLarw/Ca0NEEFtFN7CP4iR0RV6vzMTj
lKHwGCk0hcvHBjXMOb6O5OSByLhMWnHPL35Ix2A5Ogsk/ZBGDoqUbe4XkJ86ylItpNZtCDNzW3ZX
9EYJ7Y4petQwK4vEA6ToCxwXsX1PpWRj1/7nVDfsaUbt3s4ZuU1h1uWEbkSKMD6Xakvs6ru0Iuqh
mFu2VcK9pvZJBpC5KSD7lHRAI0ykI5cstJ1PMqWgNNHDTcc5PLhz41yXefCQJg/Ja7hKa6vLft6B
aUreCw5jW66CdG7y0rZ1n2pGDoWOKbyo1GehA5OaZ0xvZfwYZc7TqEq627nzWAXQp2KiUS9mExvs
OdVFP2AuKhxx4yfs2mRJjgirunifZmwZihUD7kJLzUHCsh27BqBHQEZkqmV7HWgE2V0SCMhZA5vh
YnwUDi560ZKXCECyxAJGOSSWnn0Ki9w5NQ6ivDUMd6kZkhyKdhpFOKJWjEF4iGAvOeXHPHZjnGI6
2IzeMF+jRalYk6InXeMD7gCxnWKrPs4ggKzENYEJ/fKUW2JnWY39EIWjoUNVbFRwJJ8QFt6BxCwO
lT1Ahhmi5HEafZQYTXKYwoBy95j3u8n2k3eu/ZvwRuehbKv0HRjgywbq8Fndk3KNoHN5jBeJFD2a
vqwu1H5Ua84FnTgkNhp8P1eeVd4QDns9xMvGzWGbaV1Ru0hi93FlNw2wibZQPQnnsYhRiZYNpWpV
0V+3vkz1tYyd7qbPLbxzuRlMWJ3tk0Sk98FUUbiMRY5NBEoMCvf5Ik6GeY8MK6UaoKP3Tgj7Achz
tOsm/2amvXEP7eK30LbGT44wm1r268qUC9bQ+aC7gXIo68Btb+VqN6LBARtPTKqurQrX/ki6yzi/
EiA6/j63vk2htYWdbprw3uaBV910ZdaRkBBa27cviyWvb4oPNkjAbUQ0His/m6qldUu2RAnKQUVP
JWlDwRriBR28fSeL7lgH2LjxXhFQwAqEDQYMQycK0pMwL2hClp3dstXDwgh0V0LnaOk+3qeFpe4r
/y5A5kbte8aRIRs6JU7jHHRBQiGESEQoqCERlHXVnWjX9/lkTY+MW69iBgMyqjg6lMKNHnzrbCVs
midflq+6fue7+Lom2bsX2Wyx8DOLztlwKPXZasHvgiht3YZVhEpyxj3px/aHogrp6Jb9rd/AjqpK
YR2sCmVK6wr0wAUaTruv7f0YLnfpMvhXQfAUR0iXnYXsH7/LyDj1ZiJU2BBTFyTHx11emnR6Rofo
P6xjsdOwXne2L8Nd3sXZB4b0S7IM1cvcEibiK8AUC90SdCwNwi+kgR8qzy9wURNQHE3lch9Z3RHp
eLlJ2ELuW3IGH+MWJVc0Td0ORzOj89phtZpm9mfJ2XMggD9KGMwnSrz0WhOfEM44wZFkj+LQewpj
XUL0K1RQdAjY8wLIp1Y3YS8G2XDuD2J5AlOULG57VaZxB2IOwWWTpmhYEpi2QHEdACaO/iS6Xh6D
du62fh40WysCR2KA9de6wP9TJB/JGttrCQwBGxB7dNjiiUyvEc6SSz0780ZV7yske3BDiHBoug6C
UOBOW98a9SHy2HWsC36t2ctannNoS5J/UIyTT5+7qSk+IQCtKRMllPp1dSu4B446MLbC1rsXNXIF
9JndIbZi53ouoO57USxv0Iw4G6UkQpU+fcfW1wIWJ5trq+Jpd1pF4FFXxVeTTj+VBQ39uQaHS+UX
jFDHhtQP8gdOcHXyZddsf/7pP/7xn//xaf7f0Wt1yyYRF0L3j//k60+c+zaJ4v6HL//xWBX89/Y7
//Uz3//GP66TT23VVV/6v/yp/Wt1ei5eux9/yBzNf/1l3v3r0W2e++fvvtiWFD+Wu+G1Xe5fuyHv
346Cz2F+8n/6zZ9e3/7K41K//vrzJxIKevPXoqQqf/76rePnX392bPV2on4/T+bvf/2m+QC//vxA
2em5rtrXP/zO63PX//qzLeQvQjt+EHhG9oHp7+efptffv+P+orTNM6RVIIQf2D//VFakovBLv0g/
4Ie1h8ZOBoGQP//UVcPv37I9z7X5Fq+e47j2z//87N9dw39d05/KobjFBNh3v/4sPf5S/fu1Nh+O
w/JZzPPmOvA9T0nb4fufnu/5VPy4/b+KLFFN0hL/Na3rKcS/POJK0kjEjXJyW/l4UTQ+Dyy7DPNz
jladDFPyidfLLpCbGX7SCtOgsdT53JGui1Fz0PlVB3HobIRX3ucMzCHknaj1Dl6VfyktFHczm5p4
JLp4DuliEZOFVL8+H738qvLlgb48eHTacdywoIj94IzVx14Lir5k4HSKt0pwgcHRovK3s6fsHnsq
CeD+sWgfsoy4ibr4GMwjRPqQLk3CFBRbiuE7OHbti48XeoHGfV4TXFMg0yyjT6mHmC9TmA59ZCkJ
M2GRQbfX3q6X920AfhIQHFrCQ5r7OBHAU3Oo5mAa7N0589SqqOeTRNIFCt5ssQ04kQr35wpjL0GF
TQpVgj9vLOWdUvWTlxNUqKEUhiyCJLJxym635m9ZA/r6Lv84ws1qILT66KqBh2bavmPtcY0Xvgd9
aFn5tiQ8ogS3Sx2x9N8tyTFy73ur3wSmX9jf00lXC+Fpjn+Edw3pUB1mQiTg9+XxobHXS1JKH0Xm
lvumBVKGkTQ/LnFwpvADaY1NpZHyYK4u+4yelTtt80MRBij9oS62g+mYJbDQnP4pQTKRNOVVnGIL
WKaanNmXSrxknCnLzq9ENm6ABwgNDbHwzjlKc+Sits/ZlROgwJoQc7xKq9uxL2+X5d78L3NpzC8u
o9xHgpoSFAhzMBatOUgpR0T7n70UkGnYPZmfHy1CFqT1lLHCUU1/HZf8bNogf+GariLcBikdVTyk
OBJLeLfAR4cXz5EHyqwbZdN/F/f5cF9W92TYbs2FoJMMEAq7CuseRInn5aNO1N6ln+5h/Umpdpjn
xEFSx/Ju58MbBQFK/bPZ+3KfYA83d8yAuj0meohQdyzhCAW9XUN+05zSHA34Wh+99rN5+xbdkwVy
ygaL6jHxIq4mXFchcS7PS8F7MMUglS5akv7gqvm1A831PhpKSgPqUM3FLfq7U5mO181QfpQrnP7Q
O7CKeLQRNi+NCQ+6JI/47Z7I4K9XGGwrf37fBOQsc38sxFtD97C542EQbIcev2Eb7t2AUI2cKx/z
Kz5T0FJZF8IierIwrXEPTllxtQYloeMgIxi4dglZR304m4Xbrin9U09ci2q5KnxKHYbbwWR5c9XM
FU36kDwmd4+KCFisMXlY28UZr80TUw8DAj1vp7Fi+rnYjPN2ZNAYqfMiTQDxU2DDg5SLyHeJ5AEL
7RHN42C4oChlahEcw6B8GBFlDqXetGK49rxia0vrU6G53xOapRWbHp79hlZlSUy3uXf4slqx3gz3
LmzBtYovw8TbxdFpycYjzJCrtsU6LptdYgv3PFhhNLB1q4wvZjrHN0KCVou3PUOrWaT+x3CooXEV
wKi6AyPzZyxV8Y4B+crTxRWERPzoVYXRglDIXBcwwfgd3dI4rHzEhfFQnLlOnmwKjzg8ZZPJEyPf
qLuc9rDhKDjVKZ2C+byF2nquF9DUI2n0mzE8J4ClIdupvnECUJVBrw5OM72Mq3usbehmbz8bohI9
s9myJBQh2eCS4a3beEeb4Jq6/n1ZgLYIgoaew+SAy0yc64oF84bR8Fwt9Fp7Yq8G3QEAmaFbj768
LRmboHE6h7EzCi4Bjrr2AQvUOdu6GU0TLfeC8BL/49tx9pRVQkFIEFI/P8duYRceUR9j+cUrUcnl
lnOd21NysFR8HYnwN9fo2NwYuX6nPGKcFNPNgOHXq2ty2DxC4/py71iJ3uAb/K0ZiWmw0Pk1U/hl
QhfIhtmx9klpQcLtXJSd00vOrpkqDGBGJiJWVhBH9MIIbA3rJxszDJvg6ANuEpIGuoL9FDyrJCib
rat4t1nTT5dk+UkCyMrznDDmKss/Fa19LPATrWX4VOfRtjLt2cTf+IiUbXEZYku2nPXsmyXH12n9
22n8bZb+wyzuBAoyHy1BlgXfz+JWgiIwklNFXBtuioYhlxHErwomE4aKEqkmYj9/fAHrjLuEPDdw
Hn9zCH+2kPAFI4SSga3YGnx/CKKje0t3rdp7lX8aQATE7FgwwR8mK/sopHsnV5tJlrxGHgrzaJeZ
tV94WFkD3P31sSj9J4saXwSB60tHOzJgzfXtokZ3kSyDxKv284gowAymzLMLyRgTNYgF/XGTGJIr
YyCiuOQhj62LNbsSbv9eOsVV6igeVzJe87sOzxX4Ql19phF8rqYd3PqzhL2ajD+1yt17E3vUOtuj
7Ktz/9R4wXG25Sm0IIK6H3pbHtD3HJtegRcK3Gs8eudKvtA72nlMGXTnkS2Y5C0CZz21p/lJb+G8
hcdsKKMekjgpX6jVPNT6wiwNorBEYE6WDWuJvz5lxCf9yTlzlUSZYztSKLMa/facuUid/XzIqr1N
ujsyvYs6nJCYmEQojMJvyymWH3n4nNWfzTJoxvizppJ2detcZ276LJX9PqWxb9UV+efx/H7K7+op
ss+UQrDgdgOAqerV2SORI97FRo3NXsfMr4y6ftrc+sUZssnxrFj9UzJgiuBNUmKJRPE4CkRHLPYo
b7EyMHNatFoXGF63QOO3ZiY297lcra3dyb2oy4dsDB4508YlJT70eXCMmSxnhi1JHmHpo+2Njv5Y
fpyYVLyO8QlXi2Seqh1vt/b+sbSjy3ok0WkKty3WlSTx6IgWgB9DmNnRpQiezW2QMoWl833LhcNb
dAbV4ixBSzHmL9M6Qo55iVxWLwBiiA+79UxijH0/mTUzs7mPguztVuLKh2F+heWVBkb1oIPsi1VL
jB+s9GwaR+4FqpeT7qZTw6BDKqTKhqsIxejcejOAK30C3HDeFta2y/Ivk9iu2j30Cw29hSX0vGch
eLRtsVz3FLoGpbChy3WjF/9xImsWE+iXJIKPlDiSG0zv5bq+N+vghqAgsxiZcxZTCYBnoiLNR2lZ
3A055mSWvZwpxfLdlxejUY565UtXFHTFyt8qQgm4efGtYtVRu6gI/mbA8f/kfvVsT3iezXjLjfv9
/YrWucsLNNL7KaQbXqLlr8aYQFiPDqO8wLfx8tdPiPtng4pWjs+WzWcpY7vfvyEkISceRVXtzbIu
D7k34hoN5Qw7Ge9B/YHzMuUvKwBCcyVDpNtPIib8cWYVGXI52xfuFF8X29kL35ZzcyoPZlweIosF
Kqs8x5iTyb4r9t1Tg31gMHzBGFAkAOUaxpN548zyTw6uTyuQ+4Vsjr/5kH92VjUbG89VtnZdGXz/
IScdiUwOTCQ8PGbHMS9QG4jaQbLDZofnYyp3eY36k63ZgHci1sUl5aIgY5MSv9DCK29TdF9TeE+Z
9gqxLq0A7hWG37dBrr43g5rZQeVZtw2KY71ghx79HU0Khzr/HKij+W48M43VfzfIOezc/7DZ1Z4r
tGacs33bfPpvNrtubSXlpGbmhTR/6XC/LJSIlNhCBYEzGnvHSoYXrGeROL+YB4gbeFCvbmbfgLch
05oxgX5xSIqWCXQc3fyqYQg3T70pyq2Tf1kTdPzXl+Rt4vxxbueCKAZnYhNEYD7UtwedN67XRh0H
zcBhtngzEasBRuypkAdz3+NNAd8womffhBZNUECELtHdQvsnl4ASmZ8mNAqWROiXPg2k3c4DVMWb
dn5J3oUQ1hJO9spOKyVa0+5AbxCTyvxo9vJTRv+8BfXMsLus9tmoma/Lrdcz7XlsQFdUlT5baH5U
GBoJipaemzSC9l5W6CYqcAzMV399RhwzFf3hjPiuxK3Pgid4+/43ZyT36Oy6RV7tzVkw2wGzLKdL
zqwCIYP5tc/OE7TYbMhIBWtb0xuFgW/mEz6iqH6baOUynwcxBgTqiwN7tr85RDMY/PEQPeBKbsCy
LPjhOVI1VovF5hBr9L1mO8K6CZ3vi9kWmj0olkPmqny7zPlVmuASN+s09pyuupznjw2X8K0coFgo
MOQbeBObpNlne0i8318f69td//2xSkEJyPd8W7lCiR9m/pUzh7KEp8KNL9fevUe7tC24oj6hbRWz
BfFlB0fAcPcRd1hbFw0lJpxrswjJemi2MNbJbf+bg/rjcoSD4uq62ubYHOl8f9dPjRNCZVHc9Uza
fHDE0JRrfGvbUD6IQGCa/TZ3qxk4r9a6uvXIX0Sdffrr45B/vNe+P44fRn16SnPR0C03yWTnK6ER
MlAQOJmag3uu5wRZpcKDxxKkxIVm5ktzI6JwOHR32dht3RbuDhhYc78NyYAr8mOVXRWdzc/fJPM1
9/KF373M04R5+6L2XsyzFJCL2dTdvukh3hMSEbYgP3kEzYcduaVHltTIrN+/fdavNdSv24gfSro/
fPl/VeE1b/T/WvFWMsRT5f5virfv1pfXLOlwLH1XvTW/9Hv11nd/cWzJkyGJsWD8Nc/x79VbpX6h
DqaUkFRwKaF63KBfq7dSUdcVHgsFZGfCtn2+9bV66/q/UNFVOmCCdV1Td/13qrffT2ceJVvJO/NW
rmKno/QP9yYgDy+IXQp6YprSL5G/ZPSWHedxitzh9pvz8vXW+HaHacarf40R5q08PiozJlg6WzJM
fP84uv2o/VT68PeXJG83lqpaG0eLACWCZRl7RU5ZBfJH41WHMc5n+28WJn/2/g4hesq1pSN9/4f3
9wX1A4jU6QHW2T5hgxFiJSWBBfNK4LafdBndth24kr/+1N7bMPP95/Yd13eYeFGeKFv8MPlS3LQW
SzH5hikJAGNe5fb9qBB6UlFZU0NQkg2tpyYFiLYh1Qg9aQHWeUTcENu2t129rqs2tqdK8qd8YcET
X2JRXtCOC55HsC6oiyLZmSzqobA3lQMc63L13PE9ygbcEhgdvfgyiKTCIOCPLrVBa0maTWLlUAhH
XU4WKrEsQx4/0IG7qEabHtMoybtIvL4hZXisNLVuu2UZqvvc9w++1yGZtBKBUCYAiOJvkC/jL4hE
EVuIErpsOIYd2P3zXLbz0SsRCO6rIlqofog5IVJEe4aijKUNvK9f4WH2EeX4YgkOfRU2+akpI4HM
bRjtbFOjQA+v0wnB6QZVSX3bRCPOkQB2L1sz/PbroZH0tLYVBtwB+M8SoCxGlOVfwO9siRWdR+D6
fZbNAyvlxlruKntcnn1r8cFlYKFJH5xl8uZ7VrViPgA7i14GbXXUQpdULPvVnUq97bmlgnN7souA
RQGu4aNFJgACHJrdBOti6H4MdTXc8ySEWJJkBG7BhmgfbbNkVNPZAAv2t6ABiHWDn3f4OIsO1L9f
9bqE018Ucgf9yUFhtpaLYLdjYWsNqhabO5o0JajsDjl4qkysXnvtqXy+kVOwpPgtUdtRoiviVZk2
9EKNxraH7iHPl8HdcFNQ6rcCcRVif2zRFYeRUYalCSEcQ1fVWOhSUtX93GHPrRCkHJoJq+9+ABVv
HbWfiQDTSgWT065wCi0yGfMLm1u9vpQU/iPW4avdUo8neoyKSL3U5EV7siORJ6v6D2098t25s4Jw
O3p9CBlnVmKUDxV4P+QVJWBAiFdjnoGyEkOzl1Gcp8e8rcPqODpIdiwqepV+R5vUzR/mVet8k6RO
8LhEjXoUjWyekLjPzWkcWugAfuaRulChUEbROuRO9yFvK8xRUQI47c5l3m2P/ixpLrmRm3m3OH+X
HBBe2nkP7hSOyefEK4iKm8vOhpNMOid5VmPY0JFnIr+bIvzoZ5EPMmADNayDAmEBRN6OQV5ROe4A
bp2T75YkCIXwELJ0lBbVVq+iwum1CDu3C0KwK5TwxCIAC6ihhlt6iXcZdoTujCocSHOkSGLYpqrT
LL91dLcS2oE6eSA+/QJKzCgeR6xE80tNw9ekfbTlg5z7iQ03Pmhqvx07gatM8SSzSwydgqfcGl61
KMA3NG1s34SNUuPekrki4cyPSFuLq3nZodxDRCljcjvPBq6+uMcP1Zfbzm0KJAueC25hCqV+Yqab
bEoOukU2X1I+PfP8EKMTOp9yhtRlEwKRTlK9VE2w3vghmVNniY/4dlOXyNFiz5+fcy4xdMguj/FF
ht1ntqhG1acmJP2hILblnEEpIJK0JdtwLeGTME+U4rYd1Lglb9yOjipf5nbfIXFob6t6DvwLl8KG
d5t7I567xu4yKBR5KKPzPm2mhyGYFvcp5K+oD1lbD4AX0nK5zYAo3cAag1uVgVZF4Z/n/nOv7Y6w
efYeKflR3YrKu3LcijCYCUp8EbpLT813mZzzdqza6JYTgqY5q4zsO8OLidur755ktR77evJISM89
m3fty6fEQ5zE7/YDktK5ct75Tdm5e+HbOEVWrKN4w5WDVXGO8tvcFVeFEy/txpu0To5CFr0xnWFN
3uUFpswt/RGMGlpalL/jOBD7SRZU+xuvo+1lTUuKDrXCDXDW9tpvwId4jn+ZucIHot4slty6xbBY
xwkXS48XOAfx7bnOezv24/Aqs7vm4zjVMkDPEyp56Rqln/KwjuEQcjaZyC2EdOTpwPvqqgiNqyB8
BT4+TwPkiXyFcNdXe8n8QBdrQYZ6VeUVoUltiegZZbadd0dHziVZs0h/nzzl0xAakIGY3WijrnNX
TUCL7JL6u2D3TZRIt3bWxs7tVZzWluEQ53ya9Dnr6d539hXBJ95LmJdi3Q7TKD7wOIwr222WJlhX
2mY9sSFM349Ks8+smrlekVvRMb7RyGdtJIw5sC9L1lkJOcYbIxzmekjvmqWfkzNHp8lHqSpHX+Pr
1cWxqKege0+FVT9rwT3MTUqXB1HFWN2g0ZuWrTtUE/mvukI/cMQhT/MIct5CbkTp5Q5zxByXu5EH
8iYSLCPOrdECpd2JDv9emaU9eklU1LuBqJ+QZ66OuJSVTcshjcOIIYOyK2rCKeo2Thw0D2jIqCZ5
OnYFHKvCJU+6WEZA3UU3kcC9VEO7qWTcjijwfKfurrXjBe/zyNjZnCaA+KyyMvepariGshz3K4G3
dWthHFpWeHd2ZZXuhdfFTMdkvBh84cQSl1iKuvAOCYADfBi9B7DHGiTgFXxfHiJr1BgQdxOst+cA
OajmcJ4ljnrwtxgVqG6OLSSjuFJ6U1lKP4m2UR+KoM8/6ji22wM9XyqHqwxdqEe1Xz+L0KeN5uJA
HrD8Qs0mqKzpkoPOywJ6bRfU1pWvHaITppEr9RCrcUaUOdeBO9/CMkiaHhBLqXy0Z7qF4Ai6DkTD
cF7PayyXfeyV7YIHHdkBdlbETBGcfNI0oPX3oVaM7RNgQ0iQwBcYxYDIYsWDi6DDYYTfhXZNRpt5
xkS55dn0qIKH2kfIc6FTe5T0JVUX9Ch1miZGrZQ4ieL2StcO6931JMQAAIQFXDvcoZWHCpNVsUNJ
12/XiD5eO7BeJ0GZRnDRPmdDCgfrwIKM1uC7csJvut7ZfdY78c3ouUUAM2mha7bsBzjdHcLIvAjm
LEI9OYrVwOL72bV2YWrZQC/suNTFZnbyEZpt2Tvi5A6KMDZVkOy9ofqmYmLCnIqM5igvx+OIMK99
nAo9qMu6WvF9NP6si31rcTi7YKqT6gDmpDUK1lYN0908xCBe8DZ2E1UNq2dum7ME8e20Wu+CrsHg
kGNJ98/jaUieJwUgFTgLl38HdxWiCB8Qahix5FOEaGlqwFIwE4HBIEmctJQ4bC/6Wa7P9ZDzJBSD
JDBlZG1ICIwH0WgH9Joeuo+wat4ji2LeSlQeoGPQYhhu4IpbmgDilGp8ZC9BfKrAE5F46mKJPuuc
uSAzI5wG/o1PxnoQ/AGIbLi1cXshc+/pkcc1pYaWiaaG3D0vbMGzziXFWi1+0T5i58Fbh8zEa59C
WYiblnwOwmmtNppOkI9ZzQH/WnsTtETq0L5cEiww8OgW/5J4qNrb5LkdEjXtDFhgaeJOFHUdOa0o
/MsiOmaqyW9qnOP5xlYrzkM4z4D84hjNN0sEdqlYO52FeOoKDuSpyAc57jGdNdh8kCVejf1E1PKs
xvEUZW6wETRqX5M8w5jIHSmSz0FUU5+mOZ/e6Wmywr1GJ6gOSGBwOE1Ny4KSAS2IbYBdHancH6B5
TnT1xxqat1sv5XIN72+d3qmx6giH6aUzHIe+tJED+HNJ74bNyXW/uBN5LnYE2bIzEc1wSGxAeIAL
dOtsA+EF6cWadqF8qBMRoY8Zphz2pU8pVrznEmv57Pdq+eiCUaH5M3WLewCF0Q1H1cRWilrFLqwj
dlpo1LEdVk6+WRVQif597cXEzLhBGHFqBQyg9ByfElTZfWjAMZfRRDb5IwpiDS7YzvEWZOfxinpQ
nPnNOiBFXUHUy5roS41v6LxDSvR5ngZyNCUom/nYiwgHWgTtLAT1HrMsKxbVX7AVoRKrYMDFiMnT
rnzCHjRNV9bkrBESqQR9q4oGomoSbFXqAsA9qtLKGY3YWy5mkTIAIb4iCiO5l3OEyZjRNf0tCot4
oEXuhgGi02Z194xEAQIf0AL6ZqIf610p3QQx3f0JR1orWZiAqYFhc8xkmTfbdZ6S9hwRu142VTh4
BQnJLZsD86MJdudAtcO9HxV6/JsNtGP25d/tnwM4lIJmAiGy7L/0DxV3Z+z8miIyMVWK9Svtrwbq
LYgfDErDNK+vXQapZkssG0v6YjVwo3KonJvcLYGhRrnSDrIEd26fSfaGMdovoaxvQPGgWA7x5125
Xhn+Vi6mGBg0kiDxbGLH8HvB+d8qjP3PdI039Wv50Levr/31c/3/gbjRFhRa/vv62HlbPffJ87fF
sbff+Cpt1L9IB/GiZp0nqYRRzPqntNH9xagWHS19imTYV+ml/bM45v2iXNagVK0Cz9wY9Oa/Fsek
84sb+BqNJATpAOmt++8Ux8wf+ubW86nb0a2TPm8mbR9NxA8lozHyZ4Dss8EZUz0d2ZJgQq931Uob
JUXYS+xFXRzLBr7YjP6M3e9UX6zh/6HsvHrjZrJo+4sIkMX82mTnbmXJkl4IWZKZYzH/+ruoAe79
3DYsXMxgBhNgsxmqTp2z99p9ukva+NmtoNk3ghGfDlGujFzt9J87+ZeOmnbR4UZXqgP45u3FCsu/
XY7adN1t1AYYMeIENzt3HVZH5Y5cOKIyIrgioU4K+54krpSeTS/qbBsJIsALsiVWrfxumno5BPi6
Gs79gmeFDk3l3v82ZbLLYTQIVlRWRv2TMOkPPbL1207PrnWXlTUUltwiTYfnmjk0vWKQ11Dd4tXc
ZWAUHtn2o0MVEanWVXAwHPubdeTPh2nqJIs5Bu1HRr7m5TrSl10awrQnOnVaN+iPtrMEEZKo4Xu6
hKmydaLX03D7B20RrlmZf2L2WFmkmfeWyyk9Z6FNyEqz/rc0/K9f/Len+HtjkreMC3OFsFWqUS5O
XIyhCyb5U8He7w2L8Ay+vC9GHIcqSSwmitSyoxinUzwTODz+BOiB/WUxO5C3dRoCIr4dm/QptvLX
DO2gbDNAD2F//e9X7XJgtlwkH4GO2ncRByFD/v3hmk4D7FfPlVWbd5gNXBR/oUDtRE8A2iYmVf2s
8ZZeO7mr7FXsp4RfPgqjmZ/zEF95W0KTadpPcJcM2Aute3FySK4ZYr9dbbr3yVBN+39fsqZejNuX
a6a1TmubGR9bmEkT/b9jz0CY6qwWFtA1I5w3uGxAE0QBkRqzQvuSGW/BtFZ5lF34GJmZi6xkjNat
kVxjtDLuYEqFe87V1JUyZfOeyx9hGlxZifqchHnqm621JPTBz7AzA5YC0xQ/olDz9LiIDmOMqYAK
dUmV4fRSOgF5xXQtdrKjHIylqd6O/uc8hkRSxRJyCUylNWDQcGEtE0Bj2xLwQL9lAGj7s65nN8OI
aw9o+ianvD53tnLDQmjtdXz1O7OjBRPQAXCJxaNehPLjNHOwmaYc3YwTHwNz1PAzmZglCXadFLBB
vSAUiWQUYhwJ3t50hOBdT/ShlWzekG0T+XoIF63WgKqnstsFXV4cdYXITaeiP2zD7Yp6pcGmO0aH
DixLMouM1qGRIqOch41W449pmflnwK5O9FF8O2iSI/SFHIkn1SBhKc2uzxvyBNQnLVPJB3HoJkbE
ZPGrBe+LRWREOLgHDJYE2bhUe8Kpfna5nuHHnT4dQJ4kU8zjJoRx4KNRXYeZVkCHKE9fvlK7wz/0
zUu1vDP/rxr5+ljZsRAAMMBw/vwOGg68UW6poRd1JJ/2DQKFltQUwz5giJi3ONELbgIIu74c47US
jB/lMIerlKjb539fytcnd3EpFtucWGZLLLnLjOi/r3fDuIFTNdkPtDRJHewgKGP6govWLb11nRAh
EOc7pC3WpodeCb3+mNdynRuAgdSwfKOR2aKHliCnVPv6a7cChdCuC50xZNQDvFbIphfIRXwbip3P
546fBNlv7xQEKtREOxvxN0Ma/W/317WY1uquTa13OUl2HAG6zokUMhpaHLfo2AAxb1n1EBxrGpFO
zG0ATW+6YW6JsSAkIS4MaP5QXDSLFUW4SMKSGNK8PlXj1VS+OP1CK86ktdE6+xeVNGA3ODXRVHEv
yuShnnHoDIuvyq4BaUy19MsB1Y2Z6Pe06lCbDc3xm0d3qcj42ittItI0tiRWKOdyzS8jgF9KRW7H
AB6rAQ/a6c4Klxu8v4yWQqIfk2p+sfQu2tk2i7xW6YGP3YpmKV/3S6KZ712Qy2uDduM0Keqh7bJ4
N09FdM076EnZNTuotmQrl0P5xHr+3jUEC0IIOI94vQhUoXWdSvMmkj1hI0ROh8oRxVD58kHrjgUI
5dqcmeHTODq3Jv9zis742bGj23ghWJKwyowjyn5NgEVWzBk2iqgmRtE7swEDSmio5jvMrZuGY3Jr
AHOJbVprSLGD+gtMFxzqpBPrZK5eyrbFHRqUtLvoAlBnjeGuGvuf2hi722y+569KD+VUZ+tyMkeM
laa5yrAdg6isooOhIpPDlicxBFsnBHfirE7NtE8q6ybp+3cYiuGB2odwMZZkWE8DBZwJLkrVsVjW
Qh6drn6wq6ZhfNOfQ9vdAR44Ixe0d8IynFXM0Yf2Q38AOPojCFsNFCh5u1PYzBRWN0ab9LyfNf36
ylSfBoFS18qMmwrGt9/mQjxikRh8PDQk7Th4YTtG+o1hT56hozoLyrEiv6hRfSD2DlTmYhOhN37J
YPrQ/dnSerR3jEfXGHr2jKEYq9hVu5/GYd8q90pF17Bt5p8Zd32Tqe41PgoNthmW9bl6d7pBebTs
5ChmjcUIG/PAy7Sy0g6GE0xBk9frntXqkaP3taO22rELjHNatfy9wgBd3vKrwt7aVjYbZk5Lcifm
qtgSDavN6ybRibcuepcmakD8tNr7dNHfjIojejOicBqYRzLRqFH0tLpFqMgHZYN8HEsEImzXUCow
B4wqyQZaXo83TdgHB3e8lctNc+j+GVr/IzQlEZ78iaKxP7NAlfTsWlJPGtmetVLejNoAJDCdyy3G
fG4p+vFWaKrHTw/XzjCGa3oP3Fdy4T1NQ86oqsOnnrv7KF0suTpnVwFmSjfsgI07OvBdHtuJsz+V
Mu3IEIShPfyiMbvOSTvaCiT8+OziTxD1ZAnbgACVEc5AiH/kEA4OUSkzeWtkVtBeGDghJOFYHoze
MdG/xVAoNWH6c0DPsc8Y97K2Mo2qId9C1VS9OWyae6ankN51hsToMrcFmrIdAVNIjXS4ZsS9bWtY
TClJSs2Y+aSdkE/lNswibGefKsS+9gWRVG6SYYlWaPgGVtx/msaVSTRYwfLOUe3/nub+Vr3+ZcHG
e4aVhAMSvu1FxPDfXSiwgrGYRKusQgvfTx/g10f6S7c7vhFuqD8S2OQ1NqmJCF39eHLcFdAVAD5R
9d3eof2lkLY4WBhCF9T4wliOS/8RddFApjctWFRRFeibcmQ4OxCYuGq06IUAbNS0lQk9MnAHdgD4
esKutqjQ+22Ry5u8ontSO8O20ZLW0yMIb6r+SsrHtw2NCz3QsvZbFqNxyzYRdjjWRSkNYsycyXgM
vVJ1Br/CIrxjTnlOoMysXTh0mxEX8NoWicKgJYLn71i4sbXPShZMkdi+EH9j0B8kmawkRSFpqt/C
HlZmHWj6BqBkdDKs7uf//3NeFCcWbyhdNv7x+821zKiRY61TTFcDQ+qSDAF3as9GfaqFPfm4z/nK
zFShKYyhjDiKPW8cGiSHIda/L+VLqXFR+HBYUlXaBqhk3EsN5pgVTO4z2Beiy1QSR+FeKwTkEqMF
3Lqe1z2RPSsMSNURbwvs8GKobjB0mDtOSvrGjkzi9rL2XpXOO8t1+xC74485KyFYiCZhTlDfweE4
0QkLtmXMC2GCJMDMLpnkwbeJg5k4VwgyRGvEK/D0RzqGk0eXcld2GuHjjpHtCsqyyh3aN1IsFMxt
oQHIJRX7wZl/ZWmobSaj2FhY6REkjHv8nc2Vldnrwm1vZKxCqezIGhox7B+6sffLqmsO4cz/czB6
ALaQQ2maYnWcs/8xV8K8eh9q1hKZluatHE9prXZe6VbgwkOXnOzxoaH5chpxPHmgOd4qUX13/td/
1xJ9lcbglkwOXRyzQfNevCH5gGpfSPLc5LKQ6+QedRjcj2S5EeReWxP6ARKRK6MFeIoVGh3tL2Mu
16WLlybDcp2Hiu7PnVkeB9ifko2F9c5O15ghhcXaHhgvdjded2LiRAIadA3qE1vBAAed1Jp5Te44
kTKL/qAXx7ka0Wq0pOWSoHruUtrleqB8V63+pQHjMEJyhUaLCgfuhbYnABcSxmpMRkLvoAqA3LMi
NfNGDeVtQ417HY0Lp72HF9a7KsR3o0v9MrLSMzJXxOZ4DNMgKdZApYIDlr4y7l/DNOnv0wgZytxi
Kyv1KyUHIlVGcFA5zpWHZCypPvpEW/djSYIe/tg1xqJoL+tJeFah/lD6QnuphycZivr872/v0ibE
4mXoVOUGzTX6AZp50Y11FpZjHY8KkbrM/2KNTZRhALltptXh3JJbRRmMNTs4+iBiChCZ42kXg7zX
J57ONxezdJR+Xwi4GMF2zmHMppS+WPDzqVFFUw+EipZhfEv7emPjY8sqMrAH0nI32hKgLsRVa9IS
q/DIReyk20z5zHHzfNOM+/rllxdjOcuEzeKKkIf/vkC6dkWWY8nFzEo0kGyhy12TN3dzrB50hhE3
Tf5ZOFW/T/qCwLSZYD+8heMeJlL2BJSJY9v8UmuRexMpuXqMFWGhnRYQYGNEtRD3HpSQLgZk0OAw
SNyGwWyON1NPuWGTbQKRVR22BA+SmlCBmgbhiHEsUG8mdsWz6KnUsDdvZYz+a7BQN4uq0a5bI9RW
A05mJ+8eS/RIByDQVRPfhzrc5BIYzNAEg09OS7Fu8/YIBoZkyTIMscQ64Biyk6tmSE1IB7Zm4ktS
KCHs9r367YHpb0+aW+uwwqj0fJdO7X+29k6Z+zbrAHAOS1E0SULpkOOoG4TcHFgjieZeugTsRM26
FOilQemuqr4g48Aq5ntVW0p4WOfc7e6Qj/Q/TYZhG5KUyf0c6+BQ1RCkJ0u+FRIiupKQ1akkMS5d
TiX/fmnF8oVcvCdLb5rzrb18RV9f2H9+igtxqis7VSHj2o/dgsl4pxExUdSo4iCwDVX9YgKzaNV8
Z0UozhTNPiVLX6O02BuCTVUm7a5XaAO6zfLh6aZyAKcS+E4y3Ya6FE89y5DSAk7DxMk5R2l+jXAn
XvRw981P+aM/bhpLh1xzdBcl/Vdf/79PBdkGROWJn5I1JDxPEEo3KYFwx0xPX9j7U4QI101YP7nV
gAlIb/2w6/qHwSIMKKYPaBqFcjSC6KloGvdQaQuINEq2DeqxQ5LDVEtbEiUp6dCvkzpEPNRwnTJX
wx5MDPq/f4sm/vJj6PALB0OhZuvq5fZlVQqJox39YVTpqieI0QOYGzyR8xT4dpLfiAxiCWnC8PLA
4nNSnTaTlpDNEo3EiWtFTAj6BxFVs9bVr0LA2k5Qk7Q8EFybOdNa+ERtelekD4VNOI+qlillAh6Q
SetuPkE1rExkUM9ZFYkVa+jigw3zfZ+q5p2weGPdRAc41zYLL99sd9PUb/H3YvxPhfVoYlol5+Y6
yzOL+EIW3tmUvc86VfrgpJ1TUc8vfaqcmqAFsyPFq4Nq6R5AzD1QjzVym/reDgbSuctdQ6j2lQWm
8TQ2tunbM4erkURgbxKce+hVOrM8FRGnoY4gTULP1BfAVIg3oF4Ku1E3iMs4/TNZVcidLlU134LT
uo+S6saFYetZiqoSLFXZnkGMnZ3QTQiLaes64KXslnOhRYTbZrbTeSNRqvpp3dLBpemHL78kw5TB
AepZ5ypmFu8p4ZRhkKJEFnOXvyo0q7LCwLvdlsm+ZVStaAD72nK4phaHY0paoaiNVxA0tC3SHCTh
4iFkAquuFcOpb4qAUFRix0zcRlW7XbZT/Lzqi0wZiNZZ/diBDj7GdONzO0hOMq8fHZP+zIgn6JsG
9pct52KlsBC+OlhA0E7zz98XPTt3LGbWLHr2IgBxZBf7Cuq3ow2Jy+9S8lVdTvorzSFead5Flcge
Kri8xLgmRMbV04JbVkn85QXOAj0mA1bdGwvMzM77DzSezWrI42pPDkdDxwbdApPqdoCeFhf6NtJU
cRemKuftclqHI2IyEt/zVarm7jGmG0vuCg1PEmbYMcbxF/6/5FartWGVdE57zBXEylGwN0beDDXX
t0ZPpmaGJ3VIGbrSATzYraGcM06x1yHe8ZU1dZs0VIuflt7QR9XUVRX01U0LBgxNh92f4paMCcRR
yi4Y2wODmR9d6TZn06oIbbULQGhx+DDPhn5Xd8v9Il7CiKTyMuJ5RKU7NNtmYImZU2JXRYyiN4nt
9HmKXkAcggbvp1dLC2qIHxbO+bZJfFQl8O3N+TZwcu2k01b+95rz1yUHswxFg0YtpdoXuxrbVrKo
7ekCVpB18QGBh0e9xQLDtKDrlxdb2i91RMSHHR3R3SrXkwSSG5TkHOaZWe+0DH9PM5X7rOf4Lcol
KlhFOZ2gmtsMsSI9O5OVr7OZbcyE0fanGDFhKp3afbOv/aWlibmB8yyeP4pECGy/v62YR8c+Z7SC
LCaL1+Ryn5GP/yiS8rk1AlD16LSXp2B6Qd3ENJn42GZQXyuZBa+TrkS3JnKalQ2HxU1zeSS4GwGd
m906itjL5en0DP0Jisve8Ia5m6md07UYq2ELycBXcKBhoC9e+lb/KdhLC5QNJEZBZw86+1kJ0SlB
ayIBlX5pMKQQvnuQGlDht2kgS84Ys/kQhQ3ECVAFcOz0HdOjE72s/NZyUcxRmeybyR7XpcyG9b/f
gwUHdFESYD/FImDgjSAR5NKfF0e0/WTCBNCkbY+4XJ4Tab6Eypz6aZ8+6IY4wD4U214xz4EZ3+K0
lcOD0Y2vqcLF5xqw5W8u6c/SmktiFslxDo4QcJ/fn2ZEcviAByH0Rj16aqb+KapoUDcDZomUtPWw
Ao0WDoTMFu5AZJkS0YVz+xB0fcWFDdY3pb7+5+5sLoZZhvv0d6gBLw6XkNzMkOAFmiYafUYuWELf
KIankJZd+lwE+UBLu1bX/JrOw1bh54tSSCZcdFoU9U4JovdMcgRrnXRrKdNiSCZZnkbbbaNZ+xmN
USbY/+o8S4j2RO5WNw4loaLTrySVpYghiCAJ31gjJbwI9HXkKH5iEm0nmttMBPUZVuX9v5+C/mer
iF/N2NWy+KpM1bjYAVpLtafe4XyJRNmL68UWZi5GwLjbYBtQKfXB3JGqXjP5IZZcKfLsuojmu64r
mSxU1b5M04d2MrOrLDSIpmF6s69TSLqukdReD8Rz35mvWmQgrWqNJ9rFwYaExdZLtWgbGZ3hNe5E
rMby8/Txuad8+maT+0vTjp+I+Vojxlxdjk6/v2i00QtobYtSPrBfVRJ1vckarkeo5l68tGjRnJ6N
IIF1U7PdN3P16eroB76+b6UEQhHWbFuN23XYC+a9kqxJ/oy/mdGLv3wOtsDgIQRqCx2Nw+9XKZsa
GC50iiU14ZEOBOE4xL6kANzISlmRiUyWaxwzRONLLEDQorMdH8IsedKWKSsHJoSGcPnTZCCNMyWp
sxiScd3Z8DdtG7g2+rfBVZ7Z0A7/foW+POW/FxE268oyUFtWZuQiv1+5GtqzW1l8yNM8AyyIEdEm
ceRuJS4sz2rAgOeQvZ05N4h2rbd89cba0sl268qDHjX6Nx/yX2QYXA/avGU4bfPQLxoIeZyZQjUp
UDu3sVc5O/gmHYzER1gCYXjUTgqeBmLB7IdsJFSsHcRrbDMI+TqmfU2C3SUhy87AunP2++ZuLZvU
xd3i8sRixwNhIawLxY9GoGBOuiaKmiHQTpFK7FZG2AMjyZdAt2gyTippgXndUAu65b7b6HX4OKnm
w7+v40uacHEdDjoLFFD8bv7t4n2zJjUxh5LNVO/ql2BeTCEyGuDhNvNOyV0oNZLgbrav3I/xrmws
A5lnVHMKG0CLr2JV09dLbOugLaMGDm/bKiBubq4y0A8jOmok1tvUrbtVyLhlq2pPhOZS6hd4h9Fo
otUiK7LGLoJQAVtLPfxQFIXmsjnq2ybTT5UTlkdV2hI9iJw3hHK5+yI37nuR3k5L5a4N4RVZEJxK
dafywAjToy2qBycwVU6wdrtOAklwcQAHp1YqOKQL4BwPsdj8+07+RSNlO3SJdWuBwpNSdNFtR5YR
wAxiKABdo9g7T4EtRrDUfiNpl9JmLX0S+7xYLw4YOwxcK+VNwIljXcsoOAYQGb/5AL6mEBePlt6Z
y/GfvhVv2uUHUMaWM6jkqo5Jz6wL63NJ8NXs4tUiw5cQVpEmqyxMq5WiLmt2SiZinxFRlYAgXjS/
+A8seVfF1kdYE/LH2S281Wdt/QVnT5rMIn8NISoZCsERmW3gRf3Y7FLFusGPcE5JxNTaSYDSI4b2
K1qjgdVkDs7thEvEMxLlhPBVXxOtEz3GCtHpela+GbiHfFyG8jZHY0X6SR9uzchCi5/Bk/33M3P/
/Ap5ViTlCluHTvhHXy+JR21KmgrZNPL8vYLo/9hqWnxUTQ12U16xZlBrLMeQ/H6eLAY4g8E2PXb7
rG6bNeQYdDEQnqSNRL7AR1E2MfCFuRk9vZCeSxZpnxlbShcLPajziy4moObM+akXDgZIc1Rv1YRN
NYp11W/S7qWrxuTcp3ZydnFybwICWHAbjIyaM1ucXZyKjdGeR1seEQXluyjtc7hfeX7s1Ql8qzMS
ftvk4q63+BsT2qHXbTI/zbSXtoTyZn7kTB84j/DYdDdS6tYmxBurGxPy8WQKfEtrLS9q25e0hR/O
nKAlTmBVMZA8agK1somvCt8X5wxllXgKISl6TcSZHWPuc8KnWZjGoaYFxFgWeUxclGsw2/Emicxx
C5yxWgyQreEFdKaONKDQCjr1rrKT5iDS53D+mRDZhgAAZb9buOrpf//i6t889r8ch2C3ovFFv8m6
Z1zqtUqjStxKIOrvwzs1YqrjFB96qVzHvVZ7ZuGuBji5R5hquOpaqrCYyCwgggdic/C1zyucmNMR
aRHcmxIr3ngfk0EKGyy4zct5q4dTtf9qHzo5lhFHAKxPnPSbSkFb9tPfP+9lBiI0tlzqGXSov++3
CDNEWpsBhWrkQrJCzLhvMrm1R1Gc4506Owc7cO5wXK2JfR2vmJgWG9Td5co8Ew02nrhM109pp3vj
TCRl7uRQap33f39hf2njM5/BxkXdhfYQfOfvVxlJVkPZ8boUI5BESxkfwwkVSt055hpA47CaYiR8
hIUQNU/TfFvwJY1VoHhtwQjw3xez3JGLO2YtnTdktiYc08s7ZtVGhqs3DzlZKF7tyo1ZfcuC+HM4
xVKiLlvqMrzQja8l5z9d19rBvpB2dgRyTyUTioNlu6PSGE91TJQJfYt63RUx/jaCNPy4g9awNElU
7DB1jI/W14Lsl9vXOOL0MDg1KbV1LrIDCqusIvuhErtW17YuRdzi227bU7jtKXNO1jR+VDEzqTbs
atRvFUI9OBR0EofpnfczPiJEol0/1PVKVksEZja4RzXsWP6tqt+qLfOyOKHj3qlz9zThSKKs0g+i
v5e4iE/T2MaLQWxYDYP+OhicULSWaqqIZy9xszdLp7/mNlxAbICCCNLNkPGyGZnU9qTG+K1qPY1x
ARQwrw5iRrlYY0WJhrDbTwD/9FrViB+90VGO+YaZGOcxa9c6wq8NC1qwNinT9TGPDpRJ4VGPHqJZ
Il5BrAOPUDxJe2F3Brntx2Yr9h2OUjOjU0luyLktOLMlUZtu3UnkN5lLQmJjnBnDhyecV+epQCHQ
tWRTlCSfkXNJkEOHnKhPnXOPad13JiNdNynTxbJPWb9xOYL7J35OVvs+PvaVG1/1OWMppQ/uYcbm
njEm1z1amz1uZuVsw0Rd1WrQLEZF7RjHkvZCzP0kISuwN2bWuic+CmunzMWZ8R/JQsOsHYeiWVki
qwFEVeoRxxzYL1xoPg0186BTNB0aFuDQMZQtESghz3HIv/t8/1xllp0R/AMEIqSI7iUcZuzHYujs
MPI4Pr7pUxhfG3P/3Ni2vueIRfTAe2vF06HHP7QNmFB6mV0op2yCJFCnM48rWUSmhCkeskSZFk0Z
Z0Jh490NU5BopSQu3El2A0KLAy+M9AZcoYBLincJaFrjhOi0vUKxYDkrDLs2qLX2KkoredX0ydGa
n11CYtAoe7TxX0krjfY2OQY7oxVXsR2rOzE2V0PgNreKa87bvjwUwtROQm/PBbEHCQwl1SQZO8o/
GX2k88oaKwREasLcuzIX//LedqLgADmmgxLIEsq2DImnUMR1ktT69egmBiPyq6RR8Y5NUXmlLVDr
WVQ/w8K8GukSIr4Z68UrdZvpBFBJ0jFDIyEdk+Sr3ISunWmmhAQ/r+qhJvlw4vAXuCjrwn1iUjgX
o4kqDuFNmzq+5BcGPR1mIZe2XU08c4Yyxk/dud/FWpjR8D6Tkkn7saHiM6vOc8Mpp4tFCxxRD8Q1
jDQM+gnWozHTXw2Vfac5JcpdfSw2eLY0moSDb1YuRV1jBfuBUXJUa1juODySN4dSlpT6bLByJCBh
xmEgLL45qxNP8UdDwtaXFZrOEFQd6omL3c2uw3ZKE96nqu6IPGj2Wmf6uFF/SJH3m07anjVP79Fi
l3ZUIF/MMAhtjDmrGLn9hCZ49nQZU6oQBATLPuLjwMM5Rz9FSVepirV3W++5d0r4VgYp0y0s7uyk
4TqRyryGJ4CtLlJIgS9VL2nrGy0N7ilDP4pgvMUN+1gVKK7n7oaNbKvQPJQD2NcqkBqdgyUNOvph
QS33ghcaVumeyBcEoyZNHZdXnylhuwpktlUmnkI4Noo3GeWmyrR2Mw7KhySucm3NLBoWEqOMwG5V
LZg9J0QoGZJcTJsIgC7qm1VlmbfUtyuMoTtH5veDXUAcirj41iIDHJyllw8PZeB+iklCc5KBXGRJ
RLNa5rs9AcltrQQoEASqFPN6qteclGf9p175HW8lGV/cHiQDdY1igiEm3HmJ56Qq78ccb3yG01Kz
A/iuC2uD6Im3qm0dKiJBOGvUHp0HwoLtTWGiberm9I4zz4QATe89YLhUkgFOFmJmvIY2XqQbLzKv
fKnhWjO5j62mj/6IbY/mq/o6ZTMsI8iraq2U69q8b3g5/KCaiExoHG8iEgaFMno0JjdAKFKgBsRF
9MC4uwnYpZ0cwIiLVdiAK1KT8BUt3UmLlLMCKGNlVNwctDPuimnckTnmoRsYiPYkraIUTzygZv5Q
MJMgt1In8ER5ZgV6mXJXroyGtOeWANfS4j+lk01RmNjENVvXjLmJWCq7dZCgYQWEfZXgbfRTsjo8
vOPXkVDeGFoeAwKcuog/hrOcXJnEL7dEx3iujZy7l9HsK/iBi26fS0rvKu+cdR9mL6BJ7ucqPRh1
/BMw/002mTqLavyZur8Mmd7ykryAZyxI3dmAg8jAYYMbb239MZBkKec5nG8lrKEhuD1m001kEQiR
9JiLdMtFVJr9UEkfSfLS4ngI67kgfdkDeeC0yZuWKOd64KcC1YUFpvSfBBbu0pGTjBXy34DX0ROX
XNlKkh5PGi+y1vTX0JTcYKN4TDSPnM+zSPhfu6l2PFe3YB9E4XWoJW/uXN7HQT7BuWS4InnsuuR1
4M73YGVuxxgWt0XJQowi30s6BgeSxxAbmQ665ln/EJW5ccbm2LWiQqAtZs8eRIKbPDlGsjY8tXkl
ePMED1IwswhuUt28C7Wcw49zTNW6ZHql0bSVZrpRaM/iBN+FiV2S8EALtF6iKUxLmYmIn3f2YAJR
5M9Bi8loz2ZW53Ycka5n1sRlKIbP06VpiO9vrjGFqDOxuXWB37bBZ5+V8euo0Vae4oevz5UnSLay
7Xh2lOAOssxTEPElFc7yKcf9Lwzfq84GETe3DlJW26A+CO5E3T7w8VzxEoZrW1ZoeYxuo4QqJAyD
h6FkzXVYtwQDcDhsxk+MFojBNKo1LCrv84BgCdFudVO2zoepFwC2rchehwRTWwAb/DLBqN+yEDVm
+qKQV2b3+Z2F8Ya+tfum8FG6/B6TSs2LsE+s0ltz6lTyP4APROqvtFIKltvsJY/4a8d4XpI20G+m
GjB7N972abIOivRWV2MijCvEIEgjgSVht+xmbO07RCM52oMS57bBjwnGNyG5i6oof9hWfhxxpY+M
6Fax/kNT5FsnHd2jKqdg7D/CihVLiumqYLXKSpSLQcqDxqG1dXrj06y2o6n0XpHlLJhheq9W2sEu
ons3C+9rRze8TLLKOyPnt8RtPOqwDxUwZm7Lp2LuQbEodO9nalr0tCehxqeaqDwsNdz1ZOaciHt/
JTXlqa50E/Uk7f3KUW5FZQNzZ7nNMWn756pUeHFVZ+aP8ixRa34cJLziNE9XHfo2A8Ejj9RiHwKX
4JGBgoiTMBUm+gpDLw+tKeT+1i/zEkB/zgq/sd2R8XMZMpTreLyklGyNNLy10hsFQoSXKAXD6zm7
r6RyM5t5TxJTQMIB8VedmfqNio2drNOfUQLxk56h60+NDfRofK/SZocqGidAH8GN7njZtKS+UZzm
V0P+cqDqC7i8R/kTHgojXwIreVMTe7gP0vahYcFf9QE4n6BiRNvSZqc39B679hFD0ma0enxTJsj2
2PlRda6LjxhtX9QBisSzvXIm/b4oxDN+Kd0PkPl7RT0cKwMOb1duJjexV1bEO9NYpRc6hKYT8zn4
fY9SCAL2Wu83lQhhMAz8vMgOQSegZYF7x65Qk+gujR9KI+nXifQjHwnsos/+ib2HJKoel42QDhLK
cDh8/Qt/l5CZvp5nSpRFkQo5ymCJ4D8lzNFU891y6tSzKJg9vP3rEU3/iir9va9C3H9Ddpqx+S+y
bBJcynkzYiyCrNTt3VbrwDio4DNL9xdtsMOgBg+Rw8vUIlQxyUPzMpWHWrTOlZZ3p2EGemRKJNcR
/Bv1pSG+hXVSohfvzReacHROUzqutuayWVU/TNN+1sgSWGNSCNDsOBXf0rZLureyiBJvtCgA3UkO
PluXhw6CKoe2U6oC7aDfAz3Uza5NUfM+azjhHccvwA+s2nZmOGckdwaIoyD+keU0GYMnJ1dfm5GX
kZiugT9EvAR83c4kSatyqjeDfpJSgjLuMQv0rnwGGaWtVAKtM2OsVjV8e5mzqlYtToyuhlKdk+gc
BXDmp/B5aMKHaWLzN4oIsRgfNtm5kn1u5HHRQhpIDtqBJMvJVwjpzBmLWV6BFpNYNMPyXVBMOKgI
aO/mXyTjwBsGdi4qDo3WKKmQEsOrLZxps6jJISXjozVxs8m4u1aqGqr7iPSQcggVKl93MmdUaJQI
k+5+kD/yorpjuwmCG+ngQ8nmiMOzGV4nHQgO1O1kTmV3ed8Ea44SH5nK5B2xfu8ZObtcnR/tXppb
Cr77tNMxcTRv88A+mWXls2LAbyQN0VyJ2HmsWvxEfH5YZIY3Z4hyH75LsdGZMw9IMwhj92PruovD
e9kybCsnGPYDnn84bjg9DI4RLTVcaSX3LQoQL+8+K0g0V70bfYgJ9CPfX6CBqSa9bMUr8H9IOo/l
SJEtDD9RRuDNtijKl7ytDSHTgsR7Ep7+fszdTc/0qNUqyDznt+9O1HC22dgNBI9wBuOvJ6QURa6+
L3hI0ejkHjEwyN94TqXuv8dUn5Cj5PCp8hmyzr4BuVLn5n8NPlqMoiD0axHMPX7dHnsf90dj5F+T
jyxO5288FilTFYIu+BCawGcuCSPN/Y3P98aKXkcpECWFkrRQJhtX26HWBoZeSNfTlaMHstC5pmR6
HBbqV9w0fdK7nJpn7lBvFi/0EoVJU7ZbyVRJpZkbr/EI0z6uf2MxIb42syd9pC3ZX36spvkzK6nt
TII1s9nB3WITo5RNcYY8yqT7AjpjKemGmJTibN8szlxvfWu2t1OfML/UbnxUk0mTLQDOjoo5+DHG
M4AUwOLKuhXI6xLIohORXR1VLK0Meo3WjDIeAsITQAD0x6yhvVtBlYSObZ86s+9CEiLosK3G/UjA
x9GGUaGw1wRRN7RkT6qGsSGuvd516k/XGsqqaiJosatsWRr7sJhuNeElSGLYKAVVrsWI4Aj/RYoq
5KeJk+S+qWk7z72JICUXXasiWqtxLDvosVs0CXE5ZTOeaZI8EToxXWf1DVUc76zSgA5q/Z2uUwMq
lLv1I7c62ll8HdlSN8ZMUN3UYBtxLLJJljzfYFKogm6ZD/piJv9XpEbGI7z4Oxl+NBjmabEBnrrT
U+0NVO3k6IXLibwA5Lh9oHnJx5wWJ60FjDB46GTuJ7RGZz9Fw0MPbk9TkK42g/YzRW4dzqQ27IzK
fimV/O3TBKh38S+WGAF3u0utHCb2UrOYfNa6ofqXTei+zoyOc6ZFZa4I6hdt/8FvpOsky6zNkL9E
OYF3HUaqwGl4IioMVXPUfKgiokygtx+pzaJKqxUkn7n1tY871GN81CS1bDLXfxaDvza1cUA0zjlJ
MIgPU8c8MqMCo6S0HUgOyiakSUSlQcnNnFjs0AzxnKKL1v1i6otYFysZliCGnGZJBlNNKXjJy/5S
WCTJx5V7UykmAtlv4qIPwZAJTYbSqZrB2tplwR0xOkeKeQjFsuORt6Q+EhIyH2pLbnAmfI2EAyN0
KG6tljERrStcotRe9oUWxBTnFLb+lyagmXkmaTIji90a5yOgFs2O8IXV2Px1fUKmh5YRHdseNJ43
ErZ2y1rkw1LyXpIui8+QMCraMtZ+YYKnGlp0cBpHRGS5fv2Rt4nBCpgjafTKh5j4hh0vSLEbLevW
F37PPsngsuj6N1FcNarlyOTU6LOthX0L+jx5X3T1qyks1Hkv+cHqyOab1aa2JhCWM9n2c/yvjwle
U6N3IOvD5GNPP5ssPTh0sFJZ+jw37ZOyqY1dfBqV7bmB7HGxdmpKXNLYRfIHCxK3OBiTpH1lmXQI
FKsw0uJgV8VBM2iibyg3l1V/dUvCJ6UbXdtpIISS+zfr+nUh244mHQ5EYKa7eOgxdmz02f5r3YV0
xTottvZknjN7RlGik/Q71mo/j1N7kMjS7aV9zHS+jzECYBI8pRkNgWHT1hNzplD79JovqRaMul+e
CiOm09n3/w08WhvHbUcuUJO/V1ES2Gp5EhZ4AohaLBLBTHtfo3lHfYC1QOM6aBSSTWnS/iK9O1Hr
/tWyxk3ZFhrI8TtOSj5tM3XvbJ1c6OU/uKKq7ujatNWgdmrmLk3oXNonpEiIlPi/mRqpARR7axpT
xqosXmOjIXHC8F8ILFBBZM/fadY9xN3yZoxpvu/Rvm6WBN1/lLQF1KV75zJ+AXFD0o2k1XAqRteh
MLjbPZIRW/L/yFV89jtty1geOOt/JPYtL9v9aDpPYmK6lek9hCFllrLTz2Sy3fkvuslmZEyI2gHC
D5PVdCTbDa9xBVMXm+5ZzuSc5r0bVC0wZ7I2C9f4hRMsfAej6LfJkJHvIAuMPMtzgVZ8O+vzV0Zj
ZqfFqDcSPwvypvhOcyGpRTGOQgeNFKN58giuY3CRT03NV6bfON0ouubNYdonPvpZM/0jfWrYOk1L
SB3B6/5Ukalm1deJJovAmkW7YUCKV1cPUVPIb+P4h17hmXHYJlOqjuez6X6NbidPmYhudDLRbght
YwlOWUW6IgL94ZEL8xatkASZj5Jlg5Q2zu89sOVLX3rfdfm1dAzL9IXdpjp6ZLLvN1Mfn1qEAbtB
vsBz7h1Zkc20jIgHcofri1HLAyeOvkqzOZMdO21yq8qClsjQTT/srVKCSLqURgjzylL1WmrzxP1S
Ya1L+Jkx+hgSqTLLZdLfJ64vd4vBRmoaZ1cKqh9tuBg31a9drz8CnL05MSpNHhO8QIl74oDEuUyr
h7lGtNLlTkr6ZkQGu01KvECLdO5qTRyturivI/27wFPb9/GvX0F9WP2jRT8IaQJhnbBe9U0wOR3J
bAOGzulWEckS8OsZrIC6MTmHHnJCPbMeTLE8gnkOu6KKvzBzznujjI5lKe5V4T7UetswXXs5ivzq
MlWyBYYJyK1Yx+ztUvJRLyqkwdoL9Sj9nuiA23ZpfG3dIjChl7inH3plnYtptK4wc9eF7QIdeXas
/Sw7xcLDohJfS+XSAbVs7TZq96YW0cwhSFrzkF2b0aOWVFQdkbnK97lPh/XU6e5brRwP3JLQuK6n
kFymdLHOcp/HVJttcnOnFp0tviFroema11JXq7Wfhiki+H49v/mVtuTp1Tnz/UQhrCmxa3YULlP9
98QZ9k264GZUL1EJelBkGsDv2DK1lwM1LtPVLdxDXTQ3kCrjzrKy7ygbv8GvtYNfQs44rbGgyc4Y
sEv6yRS7v90yPtaR1gRM62Xg86Nfik+Ee6wgghbW4YfFc9oZ1ngz2qXF/xvX50qZ1Tln3EQLaJyy
2l52o7nmWGh/7fq7tX741wxOuusak4+UoqlGqwNYWtzivbwNNEVfbfowNrXZuljMaCroaVYqRnGb
1oAX08WvLvq+wb3UOUFapW82gjKXorKtY/LuCoa2EqnyHj8sPHnroa57F1ksQzuyZJhTq6BEtxvq
5otW23xLKKGxaxwTxJvaE78h+UZQVdbU3G1GkwaGvOgNOJhyhtfeoA3aJQoG54pLxml8x6ZF26pq
JzZMP946djeFJItkQTTklKPJcdrQMfo4Dq44p1WeBpXiOjMj2zwQtEzIbjocshbEOE38MogTuFXU
/jUnuGKN8vsrsbdcq2SyboShdhYFiGAhC/iv9gwO3ojVYtR28slI6y21Eq+WiAMtCZLJG0PHdR0o
UaPaytpFQjj1e8pReahK72L33UWivV4KDgMUJZieU2rmN7lKH+cSabAWCwQ3UE1tcfMj1fBNCO5U
r9nmrvh0CU1BBZ1+M2VrJ3tqVcFOr1EIonjTCNimmbS5yzXCSlMNhQJtsiZ13gqPDDgFi6G7aTrr
yl/aO82xcE+G0fwqJ82plSjwTuKHCqBcgVKIvA2cmhIlxza+7Xyxgm4Da17sfUN74qq4LDPkI8r1
xnMeibJ8lAluGg+JUolYApxvi8KnBOmAW+3r5dTq/j6V/vzkW/XR1TmJTTVThKGDlM0418M5kyx3
kbhzM+DqNL6fByvfCc1udkmbg0OWVXqzSjsNajd/zVYxUJ9RTxhEoqDITejI301GQNvfSc++otI/
2sr9Iah5V/lFERhL+o0v40n11kAqMFWMk91eTBxcTM9PetWg/4jPBjeH7K3qXz/SCdOEWT7eSAQo
wnaGsYNqNC+ckCGBbioY8L2KmxFXv8JdOvgTpPag18RQ5l178LL03JksROh9rTDpw85oJGezTbKT
2owFUGeVWHAlPcI5l3Y6Z0nu87o5LUwjMCDFtPW89kQy/PpDBiGzK3WX2/o/qvM+fcmk1uQW3b3a
fAB6f5M8PHdGK9/r3LlxQThbCMT7wuSqaDteMYegUmGC63q2NQQIH0G+Oh9fB2ahpBE6CkjnTebj
FYkJEQyjVYZtc5Vdso8waOprp8LoAJwM4oH48dfc/YnoKvXxA8CHo3RzCX40HJsJAgcveLEkLCfy
L9p071EXzmFain2aagcrJh+hbBF1ta54rEdaYsaOP8Gbkx/yZ+9GsxF7T4PAKDt8K0i3aKgyqacS
Q/EnqGffaSL9Iv+cbhYicngNHnL67NB8W1PYT9p7RkLzzim8744ULmYZNv1F8qcoEoLIsMv+wdi+
OOSwnlHqcDPRk9O5Fn6X+bOZJcNexi3bcI+PftYQdtIbDDqAt5ULXpufo9Z/tvvx0nun2hoZgfmz
DVEoBvmKkdDCPq3TT4qQqh3c1yWOeSZosWyy18bpnysCyFESkRFK3ZHaUsntcXIio4PBgwr1rVuM
tCqsJpdadetEIKh4Q2JM7gI+ZQxgLVWTJsYqemQYkeNeO0wkZgckczZHuyZxqh7Zl2WO04rOeEzA
jJybyiKGNsIN11lGuU1MkW9rQ7zODO0xac/EoVV5OJU6nHfNvZYtdWiRbxlweht8QYoF56IByeVW
G8k/DPF473UOGRI5YELb3ewRJqK0eKs7cGH2Gl1l9ulpbp0YWR62NzV0Z4JnUYbFyHonwvsTXoU2
maIjuPi9lehXzTQ+ZDnU50TEalPbLj2lzQOB0yMWNzeHlUm1XTotXG1usZu0WpAP7hxH/ZrGnMp6
PJNZwY2Jbvcq/OW9aGdQ++lmCz+9yNnea7NPLZ0Fm5NO2ncLLHjQlZcCTmK2GZLhxBH3FceZxAVq
X3R32qqVq4iqVcVPZYxnjQ9DM39FpWzIyiEgDQXYxims6A77BGhUR+5wn+7GwX9XGheAad6GTogN
RKt2hqU/OEVMlyjeZUIwD6Ti+ZTcez+9zF8M71rw7x3WVVkBnyQum5RRH+Wo7ZGDHpFDNyFii3Pf
o2zL+r0O50SkBBgzqNEOMjYJrUh7AmMPidrH5nOgq81kWvLOjjMnVzEtL/7UXHoKXvaTSdOqzebK
LvfP7vU1u9ahtdxxGVmXuyyKP1VLCjIbDRkevLI4hmPmAu+vSQqIYIvvDvIO3MzgOvHQyR7QQGp7
Wu8fI4fgbSWmHUAXDIOjmQiHUhbw+Z71gOAPoOttN4ts100TF3U3UKAga1zH/rKL6hQHmz28+fh8
ntxcXHw1Uyms2XfAoodBXzuD7eXd8PKZidDZ9Cb3czczPaPROkkaB0K/zl/rKnP3Wa6/9kujn0fQ
WVF17N1L9UsX8FlWNWEiq48wU7dFM7/9Ym3IJNKCRKBPujXGgwXsRJFmd3SG1Ibzqr+ymTQBBq0a
Tu9YEHwChXYwqFffWLEDj1FOL5knLiJtQ195L6UPaez1AmgL7IEYMp5pnzEIQT8+kSa58H5x5KSQ
+Mozsp3yzVfceXiXnBsaCUCIMXtWCasKxZ0HfjDYdxia9OqfZxRvpN6Qzk5Lx7HPhgcuT0jlBDa9
ibw7Z6gJDiDjSDBDidQLhsHmWPCGY1VkQ5CbQKpGBn3qJM7WpjtMVn8eGo990toxa+zw46RZc4kq
Eq7Iz8Oyn66UDjvn8qqyntK7ODQ9CG6LrurANKnu9b1db4EwYJp8GhDZBFZv3g91f8ON+IAGBner
toC5zQoqjDW5TbxfjWBM3b3lLogv5ri1yeoXegw2l/QGvTU/fK0eNsCPfyROXHxsGQdmIJBHMrkD
26BpuMuPrjLtsF7zExXEsEO4VUC+qxOUM1gAdCsXcbMjKeQVp55P93NxTeIi3xGtxL1HuwED11kZ
vLkU1OMX5QCBoYAH7Gfyy8gVXjauzvaCIYph0yMKeszjA9QZgUyJlb6QWYCPub9HOgkK9F/SmPNY
lislDVMZxsUyh3kzvaYMDNIiFWmR5UdtIeXWq0EFtQHy1foHjSGaUgPMdVRcrORBE+Z6bVHyQF8D
tD9F1+YW/crOG81fmQqDp82gKil6lnB+2FCbYKnWqy5RW09ISpnVjFvAFE+y8w+6d5Jc/YSX0JOU
wDmy+R28wv4kRfSPEJ4Efrzbe2BLiL0XGy7I9G5kR2ANawj5MfMrcNYn/zdpd6346xY6EGRSHny1
0O5JO7Bu790xHuDPJUhGRNYf5YegB1RuKsbquUUKMuT869J55a3bD5qqAwgwDFsq25nmR5d0L9oA
EJ2iFyVOHtqoyN3PqOlS4iD+SkLoP1uK5HDev/TNbJ2i2Pjqu/jUZ5A0eaW+GpPUQdJ2VXNdgGtW
wVBKKhSgEExVGpe3PFWkItE3EiSddTTnp0J07wjUfit+HeT0AcJOHWgeSFCrkcts45rjZAMRnJ0Z
dCQeD6quP3OEAEdT1tWmYIRbv4Yl/Wwfx2LvGOPF1QVGTetbt6Z9CuzXtXaPhKSKt1HP70/S7Lex
cB7SR8zd2j23/lnnn/qW+IUKR4c29YHfnTtd26eLfLBVom2FBlKeuLOkAdjMMSWZw4aM/MdW0A4M
yhkQgkq72cLWkngmkqKx++US+0Y5ZiH7XTE82Ab7hgxoU6Qi7MkVDO21qNdu+900vStnJulLZzMb
lnzf9t/mxHut191ZmrCZeK1jGi76Zyh8BPHEXbdjdyG5qpIpfkHNSgIo8aP0l5e50H6icnVg6B5d
ZpP25BfizFHFvCfTN7JPPlKv+8EcWe676kpO1Pvo+Y/ZAFykIeklpdsMlm4m2dzkJ2GtL1zR1rQk
DxkMO1AXRES7J+ig22rmD/wTNZFWtLIirMlNSrCbk69h+fCcpLCkdHcYR7ZYVp52dTFHjh9MM76k
JCnDZGl5jyaLZLf2SE8DWDjMptNp4YB6ceOMlM5qZtAYICGWH8PdL+ZHmixnFP3TphL07CrHe3Qn
5mh8DGCWE+yhT3Gkg74J3i8J+Tpw3CYfcW2pAZ9Bc7AImt4vYv5B7tHbGXq3KKt3ZOD4qTccrI68
/HxG35t5AFKxwhg6zOy6nC9+TqKJu1YEVUCPcsUI4biJuB4VFF+Fm7mdm9NcZC+5PtpQEiW8XOQ8
xjRF2cMAgOaZHSONuV9Is8Y6jWJ2qgNzUnyAyfLjFCTHqwxIAAXQ1tR7e9v4dOUO5gRLBMo5WRjQ
ZTfu+SC0XbfGsEd9/klsnsfzRdxjT3CiWdq8MkTpDmnHdaqhqe27nFggjwwkF50bKzRTtKF4crLX
CSocHEu/sR+JXnJfObyA05CffKRFVJvAG8lSeytk1Oy4/Tez4qxuWqgYorqKTVRk91pkvnH+7nud
JLGsnG+16WfosRZ3iwKw5vHkPJ9stLCGBtibl97TaFIMHqEYYTPtZkBfB2HBUKUQiYB0iOHtpyFx
2XMXHq3au2M06+ELcn/X+eqqnIasupaJbfJfsXERAkJd1NLj3Dffmo4uDSErvtWcnWj13Z67evJO
zfRR4A4KeK54k0FHNrXmXEW0aGHsakmohL7+YYDj3aeZ2yKsy2pf5XaNpqHYEgBXIklCUDjqcm1v
moNuWkDvO5hrp+U31++Qq/G+JZqbgqeaqeFNp1JjxyCHAW+hQD5vkVO1TnZAj8pDb6CnLB3ukp62
bOBdwgibmZD/arzzFVGpLFn6VhGtgySbTmSjz4NYmSDFCZd9hIuV2pUgcpD8ODZbUtR7vE18tvFQ
/jNF/D6Z3r8iYiXSe+ipJq1eOsQyWxS/nw78gtIAVKQndk5qflh55YQZXawTQREw8FoUVB76sYL8
qVDCg3NnmTE++WqTk4ASJDk/v5jymLBIjFWN1487uxxRJTola7KaojV8FOUL8lvRyIM0eAcjj2Nm
nDOmmuo+T8gzhw+jyR7pfm5U4D28tQkxKugzoFXbMbrry+bDjVFsxJkBaVCjYGMNTBF88GgeYd7m
TYNAdmfASm50s7FCsv34rm1XhvVkHtoJJNGA940ghLf/HZV0H/He+yl1tmRmJ4n9b6K6fjQzmPWu
w+u0vAO16DS/frk5gNo0lustK/mU66wOi8zdja0elnCdpGA65klxPFYm1A0Bp0RiSdPeEosCXTTd
G6xfG801gRvY+Dm6mfxttzma6DNY0oZARgPA5WoCT7h5zzzmDHqA8xsHoRVq3rLe2H31UMjs0if2
fG7FiHE4RuNgoskqK7HNCq7VrIUZQ+8iDv04AO7aFWoUY9kDuCE9o3nmWOrVOs+ixO73KOaTwG/R
xrF57CD/0wva6MLPzogZogOO/2dn8A0SRhDITIQpl2MCWtLJ9p5bnkLogiBXBCok1uSs0vbaO8pQ
vaPVMdoZMRCUQ18mTjeWcbN5F2hX+fmDXlRG95voxo20gpE84Vnbxmjr7Ja26oFDQG0cCTlMgqoM
nLi6JirVN0WDUKE3OhQmiAlCfTDu5+g6RaQlymTEMKSlAkVDS7ISmg6UCh39Kn23LVX8lSPCKgR2
UX1ghwWu+jDM2QzzkiktX4EUD04q9VpI/4bOdldUG2UBtPa6AeuBVC3Ees/FWZEEiUx663WqPdlC
e2y7rL1aPqGfScwSaMD5I03/MMh2rLy8DXWv644YnnmX7dviTsC2Gsi0U6uXRrJ0EJ3Hj9FVD9ZI
06dC6kT8Z88aYh7Q0z8ZBnIGSp6LvdNlI3cCYzh5TCQKqSFbjx5qZ1gMZ71/9qd427f+9xpYPWSh
NiE4VJo57VCw4jle6i0N4jtNglQkZQseVI0nIfyRGXmgko1Gm9nRQVnVyNcjt4KdgmnhZVL+Jef8
NwbxssA9UooCI0HoRkbmkFeNB83HNUZyL52l+M8zdLgOLPYmy1CgoXR/zbrsvSdeIcBkoW0z2lCa
3ivvBFl7se3DaIBDM+gme+FGOST8UY+HX3uukVmtgC8NR0iP9OrXKZbHOFKkRWVNOFWYkxdr8QOF
d+G/8SbyCXghAbQP0rJ54XFcyK0ByqnIsOa6ooxctd9uN3960X3vsHe1Be6lcrkv29gHCYTXrXJC
WWsauGTygr9D3+cNNEDOZkGtD4CKFD1hUvxYyS5mseRXOT6OfO7nfVkRTZPTqrSppaIhzR2YYSKI
6CJqBDK34ixE/RknCPcd1lbAciZALlKoqZy/A3BNOb0KKoEsJlAaLJA7RLnVn2oniTYtNLYYWxQJ
vllu5RE9JRWrZvw8dyBBYnl1nTzddshqGxxz3OjGzu5rm0BWUuMr3ezDXHGvOBlBeoiAHjsXOUch
bHJoCsmkW+zzsSm2DRbTg9lWvDtm8Q+hNbkpmfwBh3vxEOgPiPWurqjvG+V+sOb9kXOLkgfiLzCG
BZOhqumWzmj5QiJIMVLzWiT6C51CyHcs0lnpL3/0ZArNmnZX1GIy0GOnYdkB8jUU4JMNWGuY3d5H
Jr6m2A4BP8BxnzrDk4QWOhCO/JX79q/rGEFS2ucmm77LPKVLCoqaBQF7jg4OjTj6i2++PSl06BtW
exQRhk3Amv5HkVpyyWVxcyLgRxdlG7oxtTxofh62Z7AP777O5UMygpx5kqhTzcs+IjqptmNREHMv
vsyIvP/e5y5L85WuzcqHJLXtFycp7zBJ/NGNROcYltCv0eMKtIk2LBE/h5OYTouo/X1so0TqW3nX
yOJVLVpzHBhuJ0f8Jp1eBPj1+5DQHBABWd+mxjTPoNHAr5p3T9yHfS7J0hGpcg6WdSTNdETzCFU5
GuN4jrtyry0JEYrAvVVqEkBDJBi24CdpZ6iYqjHdo47hBCHfZEfV1T1xB5jtVw/0SKjrvTn09xMC
pC1OpNceUwOMPworajB94tq6kFMr3fWt8/LfFzDs4Q5s3t8SjjOfk5ZvA3Jw50bmdMRKXIdLT0NC
gussFAy3ixc5d2sIQZVTVjd4ntwaNuxsIQXyph6Utxyo5ez41qqG27ZT1l2WdcajHxnHsRiyvQEJ
uVPGnO0W5z1zLfI0dSFJkxWryh8thwfKFqHSckhvlapgj10xILfbz3blhqg1tmNXgqbUlF3E7Eil
p3VHup9hk9rSofEBmMg13+n+tEMsSWjo2NlgEemlp4QSv8SybGsZ7f9L2axFkQYuX4oxmrtdkdBE
F2BmbVvJ3GzoMjmAN4OIZc92oVk0j9VNMI8mcoa+upByfulNJV6qL4EoOEQFFJ3+i5fMmrssyb3D
nEzPCSjK3lhcerFbkjWk1IwjKtFrqkUaY9hC5kDTp1jTEdKQHOrC7nIL+U3LJN8phIylYvIi2D3W
cLJlLuakFI0YFURHY42tX6SJ8qrnkIvKBO2/8n1iXelbzeH88C9sVunYxsbbc4x0pYXu0HMnksiD
DJLw0tpg+E+WVFL1loOVWHqxa6qWdKN0vFQahX+dAZhXdw5MQi0O9uRwQlQTLe1GWr4kvgh8/aHt
J97tzr/JjDZXK43f/LI1cQTrn+M8ajuvqd8Ggs3vcCmD/njuQwY8j1zxOslZPWP2Bjwl7yxmxHiz
XO/5v1z0xvb+iG8oAwOWNwaRvwyGgamRVJBReZwJMR+rHmOo6VsApTT+zdh/75aKscAYeFx6st1C
euyMYNYjbnPG2Q+CyI+53t7NishgBKaM0As7R6Zb0IdJm95kXlxLsU7kS+NRZItcxDfrQ27qzvvU
JQGQXfTPytSHSNkkHfPRMpGVaNioN3OrG/e+Uf4r1oRoUFPk/6oY7lrsCXK1YYP42we3sJ96Se1G
A4KvMxmc3FX6yB2m36NnslFtJH5Y98uFrO/ije9MuwPr2xsG8ZKL5320ULRM6hv4PngtZDjnqmII
HDPzrRxcSrAyI+Yl40Nk2Onv3A7vgvFAJUT3UGBL3RoD7aoJZXehU/TRBsSwOpdxvEOkWoMMTgZ8
vvXiTNYYkLvbIRMbLoKy0odsErvSS0D9Bi8NzeoJh8L4xgRJmp7b4jZwystkQEw3CMKtGlBoeCXg
xLrXxoKyCrbFWFkfzQBzWpMzuakLl/q9xinels4OXDuqniQSuC6ptX1jyHzfpKN4Swpj65Opv6Ro
CCINzhE/DCwfAI444Kn3npeMrX7o1xnI9clSqF3rrCNSmNkEf8RqHXCTAtao0+56v5D3SYXeZKy4
HKapig8FsWsPtJKV2whaJowX8aTHYrwK/Hv7WMl865eXzEUEHnHHXjJyrxCMsglPEd2gVVyicBdG
sTXM5sldjPely+70ssl3o2oIE1vfUh/784OeooOb/nJA7Ngf9HOs//OINz13qPmWAd2jO5n6Nrdx
4HF0tUdJHgHQ5KfpV+aJjogwH3vvgwo66BkYTa0sml1UWP/qUjUPLp22weRaIlRT2QNb2eppSJmk
x/Pkg5vWuZY+AMLgFM82ehulJ9AodbBp0Yg0J31CCHLR/X7asJBohHeNL7NpnTM2mb1qYUzJhguM
WOhvOL2GQ07AgeVM2h6R9EH7L0eFUhsLWgVNR7GE0Tx/NQjYr/jjq4M2SjtMUoj8sdU+pYXlf0UT
bXvMHrPKNTZGohUXt19yVgvZ7+g2zI4G+VfMQVG5ZwEbwzSV49VnFauFL/ZQQCynFsRVp43n0UNZ
2rP56IY4TLwLBwORfNs5W6+20z1VBEZorkp2Xr0d5gaEdLFXX/5L82ztdNh5jqLIIqYnPNMjk5mq
Ti5EQB3rpf4sxzcaAeVDXIx3g06iEVoYdKqMz0QnjO+8DFlLbkYBMzPJNQpwfbhS2SG8qiL9OaM5
ldibU9o39Zm37+C0Q3vsLLgBO/LFg4IBpChpju/9gROktNSnmY33xPGe2IuI2u/JMBe97fESXdFJ
dYcKSPIMAH9Ls5SnQBYW0oTVepbd2kiY0N08T/hWwH/96tvV9FfC6Hhdi/yDhkn7REQ8EJxzdfRm
uqIaUWHkruhbjyKco8V8EFn5qRnc5DPdHJeFO/tgzzLep/14B/qXXUpvrnbSN06z1biXskIA7oIt
Dolsz2Ii5BT5ZhWQBULtjSOfszSfj82kozZVZXmvfTsLBSpgePMlVjBEQFLQbAIHR22MyXPbwjCb
cnq0KJ07ueQwnQoblsvswBtphxMIAzBOpVEDkEhpYIYvfVyQMSQ0NF6pnPT3/oDjleF7Q5DNQIR+
mU7+LomA7X3t1mQFjEaTqYc08o4lNvu3MsNGiQNgvfZw1Yx1+lqY/Rz+V5PR5fA9prEmuTkQffE8
9lcghyQokvqSwAVs6FVFX4uVM+smBoTKKQ+LudTntPB+FEPTlhhqTC1+6m8nn64PAm7rLVJ7wvgd
1jiyfH/6EVcjSTBhpw3Z15S+pYxY2K6kHhDg+92Z5M0OSWSF1J8TuywTpnMzfaQQCJsiux2vEgEk
cde/4TrfDMoFt0utB9vv1N2wxrzVSYUSj2HdZa8dljmF/PUUChTQV28GoqcXajwVr0NeiX+VkCfZ
pn++b9B2ipIFfKOfPsXMYxblp8wjK2Xo3jsaomnQgfIgO+afhq0ClsRl7JiLeCvw7fFWMArPM9L0
6tkVwn6UjgIjMfgJwZHiRRp5xb2b0RO8rWfJsrM81OB+CzIn0xfbUuO9xd/AacZ7Pr2XuAUo0vsB
2aNJFKhu37Wc6htCZL5Rwm1nDJk3iwu7i51vWG79Vczdd8JdizfsPcG+8K5U9jI2tX+yEaDhLhjg
0V3vA7J+Oxdoisi5Xz6m9Z/mWmf1iKLhFOcRyf3OomH1439C0spxKhjaNIwcv4L9Zlxw7/6PujNb
jhy5tuyvyOod1Q7AMZld6YExRzA4T8kXGJMDRsfsmL6+F7JKfStLalXfxzaTlSmTTDLIcLgfP2fv
tYvBz66itv+e5DOF8WQEG0278yRLWNowTdaGl1iviHAOuVEex3yYXoC+bWjgzrSC0gxmw31sBSjz
naw9lAHj27LaR2GlLoVFV970wJIlETjeqnfOJY3L25nx26UALePSqNE0EqOCieHSaHQ5cTXYq0Yu
anOHOnAe33NCHBFtMjs1qqVd6ARHIo7jg+qxrCRHALmcki1YvZni7iI2CQewOv3CZTxGFWsDeZvq
6gBcklTrPDvi6yl3dduWWxRvl9zy+amVMrcWeVwXnlfRf2dIYxRPiVNFREGxyTAfwAkWd89pNJuX
JrTxhMqGiGbFTVJy3a/qjPzz5lLQmtCGf0jrITjZ4MwxlRDnEkd35Cu7DxpZE2KtghyYYgIgEMwn
ntU3ZbjeMUUyrdzE4FdYnlXY33dhCCU25Int9EAchixeZ7PwN/hjGwLiNw6C26lRxtEgYQm1qefx
W2irq3zaSQqWW2XydngSjmUKQL6gLbNPChqsUSrO48zQgbfSW9tZg7bNdL4XlkaiMtGNI2rjQpgl
dvLEx7TrZQ9GTc+cuyf6wOolIJluF3NYiwSCrQGAdat8hlw4dNELxscis99ZF8xzafunlpzWXUtu
dRZ7q1Y/+xJ3KeAmugy8kguo1CSQ6PjLp5AQTehcuf2HBWRilZqZ2kP5Bw+UEOcVtEiQbbKA7bF8
0NAId8qdHrmuGVsH09Z6YIKygvyOzxfg/XYaFsFLWy/FlHmpo7jaDOjd4bmgDpdX9tRO+7m0XuEt
Y3+xghuOF9owfqN3UcdyG83RQx6f1Sev/ebhuLvyrYnGrJqOCXLEpQpOV7VjIGmgToIGuBVCJKhL
YCZ68fTNGJJ7f1rUFt3IjIxGqpLIOlTkbmxX5ceOw040M3CvAer4jyM99xiIagEOpQv3s/hxZaIs
RCnw5A8sosgrUhYZAxfh0imLTZbrQHtkN6n2++CDl6C/efTN8oEA0/Qoeoi29OPppIvo2fW5TsFz
Uw8+FQqdvIXv0k5WuE+U3Z501Vp3okS9oTsczjF6B67U7FElUxSCm+Xl5KS0SjEIjNwW1mMKBwc4
wI+3rdGCyYlR3tcljwmPbsbNGDC7S1LyekQ+dSrTYWsD2r+bBL87MYKBJvO6wfu2slNdrBre+BVR
XfO9kUz4CeMtbage0eDVKCZ5mVboI5Cmxlfo7hhVCHL1hjk2NrHpX5M8tMjovOaxduwLLwsf46a5
Yh8KJOLtNuGSH3OLWVWugaDVCV2axQSq4fFAdo3lPeDaFNinKieUAvlqOqKestNyM3WOsQ4Rcu2c
uXUv2zw79KTDGHVv3zZkSa2q6Ti5qffeowZzmlemg9OHwl29kCrAMVHqUjt1JG6E8EPiWF2amdFv
6+Y5qVV3DgkDJFkp5KBxGfDnNiqsMmvcu3LBL09WB1YKI9mEifHOyzCEkuSSXMKwCMyXvuuKG1HF
2T4fzWaRY95oQiLuBw8i4TyiWarpUp6b5OTb8wbOL9rvpY6x3CO5JOZ3Up6BkfIN0foZt92yfaTC
rK/qdGifPcRRIDsn56aPWShGBz7Xau+yJGK0DJBsFcYqujEidTTS/KUY8uJ7ElrHJgeGI8bo1ixo
mlROAG2YKMvlovKfQUj/muiGnN30BJEwFndm80c42h8gRWhLE8/DwLlikkfzh3l/RBQ3O8kGgFl5
5Cqa7ch2YCNA4FBh3whLTAnNNOw7093HxI1t+uB5mgVVJLrLyvJ3jYYzGSWTyexNXnmgoS+GJW2C
82vdUXlfVogwNl3bctLWaviLn8hfOFI/sZ08hESu7VtwaIJAeH+G3WU6MNOStuQkmvvR8q6NACcJ
g04J8GOVjR7NU47vg0F2WW4UW7bqZMePVgdOCiRL1FfkyKuw2FhjKs9miiY0TGgyJJoeftvC3C5m
+xENi31EbAdlxBiNXaQs5zrq+yWJsHyG+91iouA/hmT8bit2gSmVxSU5gkf/0Dl2eduqqDoqm3VA
gIw6MYd79RFXHrmZMIGpwan0XUDjFgp9NLnXjcI/bCM5WytPRufYGMHBCnAwhGt/72U+oldFIpqD
cNwnvMqjNVmnH5/q2q9t7reHtsazy3D0tsmm8QqpM1PrMnBvZvwmDiL+SxWhvjJBTpODsum4jZyU
U5pnr539DbyzZEX4h7h2mE9tfVmQheZbh3qCKjhplMT/eV3a/wLf5V2ExSctiIX2Eon7My2soueT
0qIkM92zbjq78ffRkrKHheTSiHBFhGSCXlokqIPQ6rZdzKNfmPZCVcQ/LgWUH86Mskd7n5MWABvS
H9lHs73G938VEoIRJeTS0jgjBW2OIRMO34ZCPuDh6reJbuL1KPV9zZ7R2PBKXbtD+d/C+WtR58lZ
ddfCGnZwCP2/Sjv5d8vX90g8Eo6A6ub8afm67SRTOKbLm41HntKm3M1VrUl6IUo8EWyzc0xv1csl
BegQ0Pl2uB7/xW8/WBCVPz9EDvAyMpKl6VpkHv0JE45tUgxuNKB4azI2n8gAOov6CIiveFz0TChf
L5tcX3pjI567fn7CcYFCbRw/cY0/4QwPvikvfh+tyt0tLjvo1zUG6wEQ4AG1YX3RzRb2NLrbCMPV
ClwUlCiDAnw29FNilW/ujLfWk+RADhDFJTlUeDuxn1Zo3rCU0xdfCr82OHHuIZoIyRdMB3ADRf81
cIffUPLCmqV3U0iMfygBKcB0e4VC6KJ1U9whQwK2bNzU0zQc7BDDikalNWPHXDs1uUxOgBXQrOk5
WHTouIi5K9zoj3nybYrQ0kosn6ssxZnTBfLZj4lJyvjrUCweegZp3UwjyimNt+VNLMliutDU5xfo
yypakFjhJyzlMzbBjF2A6J27iPIRZApM3llc08BjYBwzj8YEjtfV2TctnExtcjViXByWgpuAL206
t48CLdXED7BRCWGtWsUIg0KAaYUbbPreaNfgYJZw1zekz+mmbejOxMHwoh1CniDw06+vgo1I3Afc
3kiGIL0kS1hz26pV1k7Rtluq+SiqLhG2XmIKu1MmmPM2IigVPNyL4+MAWnYWqu0OUhWqwY5q0Ge/
1z5CTiRBDQC8o5fht3dH+vCpD6rCUt8rS9wsF+rM0j74HvRFofRGlkKPqd1wj7NV3KSNPzH2GfbO
7L6JBqJP1FfXg0fQbVM8SVF/Swwcd+MARdhG5R/pIVlZDt/XwsWDbLe6tqBzzNyEW1wM0GuKFZzZ
+3Y00c5ZCHRH86pWakTZGastN9FRe/xq3WlHGki1xZuEjBGS6yghAvROzQBZ06cdiB7CrwGpp1Rx
s2PAipqalAfOmM6/LtNHp6nUTmkiomg9blSHUlnXvDY/KOc7rmLznS/x4055mh5BM6ONjB8KuOj7
qkKlVRkiPNUW7+dI92mL7qIk4zsc4ThaUIWSbDdHfXDCZ2pcWRbObDmUh8oN1DkKZ3Xu09u0srwj
i16cutIGAGHa1KluxvLsRnoaRULzJY8zpi6OZR0c04qugphln8nqJTXBPAwlrVDtrJZtNOCQAgrq
8q5y/c5LJFeVXLRfgFoXqx1l3oBJLg2uK66T13Hv3ZctGoBwcpFdL2oKkbmM3PL2OpAIBRJEMZvC
lsUpieSDbQ7xtRWrr35S/sHPKcyirrjuSPWjAxmvnMm6ynRc7VLDBc7ixMXONBFFJEARDthoF3c2
Eu8AOKwbkklRoLhg3naecgHnmdHkltGku/Ht/gMbP7KbgmYSUSAWgY2fveoRu2gJbl+2rr/1ERmY
BVknJMe7/YU1Tv2pAGAAgQC7geYGYSa0VMgcuGt9WhVj7F5a1mK2Qom1cpX1OmjHPgMdeTSG3D8W
SY7UKwKtpWLZHNBedtV4IAV+WQoUFV0/dXvfpxRCOBORM1u8jm5DOBCKPRgJNHzUHCY3RcP0LUxs
8xI3uu9ol9mjBCqv1Fer7eSQ5Ea18sPuJrW5j6HI4ILmzg9Y4ZtTgQoYc+XYf0vLrYfuKA/76aYK
XeTcqYNRMO/SUzJ000Wm6/FW+NGmQzhxDyRDN2l+5nR4hLDY3rT1fDfDJGJH7A5GOXMXxmSyuM75
DfqhOid99Y26Aoxo4uRrT0T3TZe+zmUJx9F+tZfxGP1aXA1xtS5SlzdsSIEkJA2JRL2Z0ySiDfwD
Clll47mqqFkyktZGJp4br/WBANblc1eb7S2MttPUsHwLN07X6UjnloScYqXHIjskJbNblIuAtA2H
blTJsSIgkuzmifzC3sWRhgI/fsZwvfEckORitIN9W9E77yuAT4WbPheusjdG7bGiYUkkKXoNQJ/x
prDodxsDqsii9tVDvcSRL63W/3z+Lmf8v5y+tuQ6FCB2I6v95+Jn6PyJYOE+RcQNxqQleRKAdT7g
CWnMPbalWzehBPrxPf/XT6Hw7T/+iz+/l9XEnDHu/vTHfzyUiv/91/Jv/s/n/Pwv/rH7LK/e1Gf7
Hz/pnLw3ZVt+dX/+rJ++Mt/991e3fuvefvrDpuiSbrrVn810B94p7368iuizXD7z//WDf/v88VUe
purz77+8l7rolq8WJWXxy+8fOnz8/RdqrD+8OcvX//2Dy4/591/OZdG1n03z1v3LP/p8a7u//8Km
86tJJjZTJcuzgC8FlKrD5z8/ZPERn0fEdrlb+bANi7LpYr6t+6tvSQHIzSPBbUlc+OVvbal//5Dr
SSmF7UM8NKlaf/nnj3/z2yr57X3j1/H7n/9WaHVTJrxSvrD1Mx6Yr4F0R1jcxMTyCp0/X4hEL6pC
2ymgD9PZykhvLYQIQ6LORuZ9xAQxwDPbtUF6qOFZGH5xCC3/3rbRUycujbOhxV2OhrZDf+RgfITf
hB43Zb4em0yDhqM2w/WUWOrSrfM98ryNP+avZV6d4R/uZjfe+X7x2GdyO1TZfm5MKFAFe4vLkWMw
6eR2e6o5QDLiToLevVWBd2wm/yrCJjEP84751crEYYSOAwk/Dd7uukezZsXRI+zKdWIw9o2YZ3VD
ctWh/rfVyRkPKANx7X7rilNAPgvDLtoT7ojvk5w+CulxUBe9xmCXfE5lSARBgpxJnwMz3/US758b
3SH1WNmabD/hLZeQDeCBldeGJBhp5AXoKbhbsgsofO1euqXxvdg7L7zKh2t2P+t81Sb9rowRu5mZ
uAIR+FlE+S1ojrU0y8U2Op56zbzfEGB79Vowqte0nIMiObGGF+An04VIY7VJPyp7+gS5Lakd69ug
aw5qAMMDtuI0yOrdmNBdKsxTM7eDfAivTHbGYYIjJUoIax0FsCpQ8GfG9wjdTeX4f3Hn/pGY8d8b
1m9LjJsaW5XDs0BC2582rJBButn34zp543iHzbGF2INWZ19RG9PCW7nb+Egm/GrjX/hbxCXfvPUf
nsp/t8x/3jP/+RIkYUDSB7n/54RWXMUaUzEvYcSNDe7nwjnN++EbS9o+D2trzQ2GNcyQbh1/Mpf7
n2+e/9dN76fd9Lr6LO675vOzO79V/x9sjyRB/OGN+Jft8eEtTbKk7d5+2lN//KPftkfP+dXkAu+a
xPe67HcWu+1vu6Pr/Wrb8PYl4Xc2S2fZN3/fHKX5K2ef8APPMl0PFRav4ffN0XZ/dT02Rf5yuZzy
Ff8nm+Of2l9g3yWvgN1ZSrw6C6v754VrI22bIqZFO5IkeFK9bOoOsu7zyxEF+btoCwwf9I+Ctd+T
FwP4GSvuUBc3zWzWT6UuaXR52LaCUVUHROylCQCrTg/cLvv6ouqIUrrIURK+TNpKyQ4bh2vPiOb9
7NbiW19Extccm/YhQPgJgX5owFxH+V8FjPzcUeBn9Dx+T7YbSJuwHOsHA/8PLb46zeZOeDrZx1b3
NRiIjJmrWVzLOvBIdEaMZqMmw0Quk4eXPuMDbr9WoZO/iB77uaXAy/AdbD7CFswIREAk2M+/aoi8
TAXoKpDhgGbfcUjk7rthP7nehzem8KN18FahvvzDcvx3+wJPP1/4vzen5ecnysiUrmWxRQmg2T9/
Y65ltP/T0dzVdWBuU+mGz6wtT59GLwSJGoq52ISO50yQsFxU77aD9Wicp/y9bWj4E5xp32p/Hnaw
A72nALDgvYhrF1VHak83sYN4XyIXvO1CK8aanTdn7JuImbTjEKkA1CHV3Hy74gkpDHxdb1LjXg8V
xqM47olQlG61CrlGfnfl2O1H2nBb05L+25hbzIMxQdD+tan6Vg2or26tRzb/Y2aKivO4c41934X2
SWdBBDY6n3y1p/pbQuhrWoFDoTwqSEurW+6bDfbwAHHsAPQDNJPPWnYwAhCx0t0Zhj8wCu4YgJ+1
WcfvBR1hGEzukhpQIhA18w7FDQ/MgVGAU8EorJJiVc7ucBzBb5gM8x2PW0/f4j2As7rN8hlbYUZ/
FftzWNPK6UlRXY2oTO+KCf2xWcv+DvGwdVAoqjdN6QIQCIPeOxZFP+wqBgN71BLpzeSTWhHqKNkG
+Rg/m1Qg9JYHY/FQiWtaJ/D3zLkRT1XsZVdk8vU73NHyILTnPGaRHqF7anc30p869l6WPMZ8+COZ
oGGmsT3Rny4N/X3SyiCYLzJPk9Dy3PdRvw37rL0Mayx0qge3azt9hKIy6Hc2dCAUIIPgvlGE/rEZ
hujZt0SDV6Iz0ztWSc89PsKZIkfM1FZRIeRGXhfdR/1EgFNSJe0bsXZfll0hDiggYIVGYe0ZnaRb
lRflGtFCcZ3JXKBOM7rXqGyT62IsrKu4EN2pMJTcIq70DkNaxoAwWGLr3Kyrd7KePLTB0/RF1JFD
tBw0glsr6yGJm1ZCqRAwTqoYeBGiW4/1ET2+9+plHQ0OwAMwQRLXZWrDA7qhClTb1uoYDw/QDDq7
J4iAdMZ1JkR08E0rPxWVUZ6BZ0RPnUzyL5c5JdYVC7sUvqXkfXAMerDRNE83btxNNBxUKZiEzSaG
gX5MX2t39MEWKx8dA/gu13DLa7fwy+tYwjtdmW3lCso3OZzq1GzOg7JKTnLHBlEoIqZZA//PqNzu
DHJNviY0wTjm47R+x0c83iKtgEIQwfA9mvg0zpD83RcZ6OEBEg/GPcP33lDQxasxyl1kG6ZKXiJn
yk6QbWZmTCL8iMksaUEDGP7G6cbkhAkMflip6o+a5mcO7EYp8i9BVRq1U163yINebMBbtH+8Zj+O
PlfsIXWOpISX55G1caIt3W+bgs55DpKowEecEAXMENC/NDIcfpUdP49hHSGkwOrEQuvO3TRRDkNq
1iee4PFDZ6V9V1DdPZAZZL0Tk6DPTA7HPcsi2DAwHJ/sSUIB7IQNfxUqy0VNjAKDt5QWPv0H5FdZ
Hd3LLLRMDXkm+5hsfSnMbHwPCHYszugPxXebk/6V+VCy8fHkrYd8DC/jyXS/0wc2Vg3g+g2gFPiI
/CVD1CCnX4a1qH4NpFFfN6FU3/JRY0AOYxZmODUYYbqRPvyFHib/25gSiSnNrN6rIIFvXFpqvJpI
tMAoM4QbhN/llxeUFahH4MSggkd2K/SWvodjqFgMnk3PnATi+67v6uzUTfiX21gaJ9Ga1l55VnFw
Eq4qbCrVJkcAuINgMF5PykYvwaF4pTzb2jL/FvoCtXgZInSJ4Re0QWjcExIFh5HpwT5wK8Bz2tXb
eMzr21EEzosaEdc1nSIYLmpi/xQQKLJpaay9z1i2Lt2KXDVakswsGsO5aaWNC1+awVagD78VZs9m
6hLz92QUWp8wA/YbHDrTOTAsLMjtoN4As1cwdZwIm2FjQ35ssua1ham4sckcCGk2LbB6uW7tu3mu
nkwXorJOdSw3RdUNj8LvwS3SHd7MQVG8EIHaYyAs4wf8Y8T2NZ6F0jd3AGrasDIenGKk3ewgzQF+
5akWCBHqhJIK4YD90L2FbpZumtFr6HOW5ngQU1gcRAw2wkqQhZEGa38CZ7We/RIAz4U5eDTqGVd6
cXNBhLT/7A1BRcNdhNeAT3066Myd+fFaQQZXNQJXDbyhu2VgD5AwQz0JyzmRL6OZMpskdJYuaJYn
RN7JlN4Z6bTtc1flI3zfhEyRi7JrCFCeB4AzWZo1X4OruzNP7oCxz+HISsIu3CjIXt7GwXF9HU51
8UK3h65r1aljj/pixQFS3w107vf13EHM0a4Eejxra18anCgUkKSReYjXL4JIGkekJz7hByICWBEL
f1sErbedoM199IF01xzE07oUaQERFofajdXXdsqXC6fjzBF49BEuHKJWOK/WaOrnVE/xA1gCsXPY
AZl6mMWexNjwPu1KJCE8Sde1m7Rg72agjX5X8rz1wsbpkQgC7hCTcuOqVTl+2ZzGr3aYyDdDahPy
vVtbx95t3I9Qy/GGnFcdrBooOVdhRcIpqq0nJJPm9Zgl3WaMp/bc0zxeG7PBlGEAYvNW4gKgGWsU
79j0O554zIFsJ6g4EDZSNobFsfHBQ6xqv0RkWcYltJBh3DW19q9mDyJp2rZyrU0j2ANHML+qSuaP
SNzBjgW6N75UACeMubNzDCttxTsHJfKAfwRPUAOUejs1wkIY2Oc05wlUYIgehfU3NFsAJUKXfe4i
nebwPu+G8FF7k7GbwC7gemjdfkUfTJ86P3xjsZfPEWF7GDm5bD/E9tx86chNvgs7pSFR+B5ebYTp
4q1ppgZIltTpu4yhxYs2pzKpbCCFoFxrWgW5umLPmJkxa+Y36Cy3RteGVy70vrfEatW3Po7QuIFq
W3NiMW4t2D0uMgPZkCtQUFeZY1yRqj5ify5qakAz5mEzx51tqMS8wLQUPoGng6LFgX8H6T85Sc7H
bAXbOn5spA9j2nVVu5+VNX8WFYWDpLv56vQeUSPZoKYLnfjZWfVspqWFzr5EePapEif9Vni1/6Gj
ijBxdtnLsgKjD+B1es4mK3rQtK23EpHEpewGEhwIQIFTgsU7PQi6HpfN6LRbu/Tj3RA1WPNGd7hS
uQzWlaL36kVOhDPbnJDdpNkjRRODcFGZ39nBWi7mZXGMIjkR8mVOJ9kH+hqmx/wqWwAoF7ZNzqJs
TKC5Fpk9Z3Rgc3ORoNVCzdhW1b0xsYESl2Ot7KojRIHC7zyMPt16u8ivp5rymL5Q439ObOMQSCuM
6eSAkuydhIyrzCI7Dq3VHBFbutcwkATc12hmPCWsB0sxb6qFgz2GJJe9gutxV3gerYJOmNWbgct1
jcZQbFrT87AW8gW7sgvJlw5x1lKk3011DRoyhIdgOkZ4MmVE36P2kh0z5XHl+WGxSgCUfBVywIuZ
GPlihsvsm7iyjfuKhtWRdJIBmGEzXNdwPHYEfwKYDeYW1qY7mQ8laG1JKKmDYAlsrndjCKO+5T6X
Q9yKspesq3q9hQTvnTUPxbaMqSES1WmWGoE08Z6W/IyG2ENpJ3wrOhVlqcG7grQvb6cyx/xFwUq3
jNzpBDJeHNh32GSjl4TRjbyYAoDftTMVIwKKUX3MdWuOa02RgmBu4mQE3CvFQ79MbeNU9iePHK/r
nIE2vGbmSZidZ6BBawwu897kjNpWFlWBCZrrYMc5WOHJon6SrbcGtZyR5eh0d5DxzWe/6/QNFfIM
DENU1jmA4iAvZZ+mV2ZckR/bz8WOjnL7YuEOfTcS4e6Qr0wH06i77yOk//fBqqzvFaXBbeKz6HFu
Fa9OWjV3GIhiAgoMzCocyAs5AHne+OThEQB7lmfNVSS5M1CBmP45DWX/3luN2xEG4ZMXUoTauG5B
un/HHzWdnLmHqYgpiBq1mY3wEjllHuI4BB2XMXKxrgoxLjwMoPPQRAYHRKEvayyWoMNhy0hdk7GQ
OWZyHMgD0lw4ouCmhOy1btJgfIxTy3+gScEZWdtaX3JLt7Y97/t93aSmsVJmk+4bcgqf3DrD+4Jh
ZZt2FiWx1wVLKMQ8ey8Rg14C3r24f4Jnor1VMKMn7fPeOg2zT8kK7Q9oXUHMtVU7n9Q0BSS+Xu9y
ZRZHMDiOtap6okyWvVd9RKZusbCZ4fVQpfIJtlx/TWrL0r1VsI/ZPxmuIGImIKaq7Me2ZuSyDeo5
eahyhIec4pygvZU4axT3w6b3Ne9bARCoqKUHAqJymvs6z3vKmlA8Q3KKvjVzZcCic8f3wuzzj6Sq
2efHqvTX+RhZV5pInhviZrwQNFBB17TXFeEqTtx/s60sfjABlt2YFRHFuPSMA0QJ3VxI6Yz1yi1c
rnUuw6BTkAkDj+MZW8fKTPu1hqSzwixebEjUmDcMcrPDBNJjV+u9MlT/boteX4Y6FFeZW3knOQoQ
hGPvTOdSNMYx1K3Y5eWkESGo6lbUoyRIp0Ud2oYJ7i4CNWJMnmfbGZuHtqqrx8ms6WIHxaze5g7d
Cqa2Wq/tOA23wi+IZzYROO58oE0LhcbTsDe8pr4nmgYjoG9mj6AJw1Pv9uUpqWXDHJmFQlycifC4
RuJeuCiyuFmhcaY9P56KFhYjj/PorI2YUCyzVbzpdgJor6q9+wgmv7gojEQ/VKXtPjel4QKeSdsn
oH+M8LDyKnLr7LUNPewNVY1hnEvc8QqaWMLQXNPy3w1F+oJ8DFYI9rY1BjlwKGjx0GH2vC0XHahV
zj838obrVMxuc54sxyLkYZ7IXq8Cp3UvZMjiO1RqoK+QViEknDSwAuaa0u52XeONp7Z00vea0BXe
SshBJ0wiiPPZOiYSM9DJkk9PLZNWxRfczQqJpNaP1AWs+jyQ35qCQnGt9Ij9uV6C33n7M+NcWBHb
n1V2KEi4bq1y6EPXgHHtQxbN9aoRqE+yXFTX/cDNjruhZpyeAwPaTpWvvlxvjHcZErFHbmhkBXRI
ADdc++1V6w/twQ64Ng+ROR61NLjx8v5/tEA0rmUYQguEDHJndEH3MLc9pspuMLInP+WwX8FIp8TM
VVzckobO9cwV3W3QquLDnMx8rex0eslJpoSBQPqEoQ2yT6Z06m+8ILP3BJLFbwo3OROcWN7WRm1u
nZiE80kAOUD7YDOWDcz2YebAgbDgU9KbiLMOJWjID6eLou/EuFrYbqvZ2Wh3iI9l3TXvo4ixPhlN
/EVeLEPSvusT1PGJhwxBelic0Xiw6VgYdULou2m+LpvCvlVepTYUwPTp8X9hjxl5ELZR6cyPuTDB
g8begOTOHvs2I2+gMynQyV7BmY+0y2gZRDFaqe4anywIcJoN0FpARSrx29dJWcOldKf5LFL6ZSq9
CSYFxa6Q82M9xAhqitB+YaY/PIGewWa+IGXJBRkvW575t8rl9mxJmkJ0gmKN0mMuksvUSMUNET+C
XqKBfEKB/r9HC8t+EjEbPxhtNd7EcZ2dbSx1KGttVYI90fG4fG5gA5tiSEZkGWmJdMoK3HiBUb27
4AbwaXdq7yW63/oqC7adLspr1hOpCj2YkASkok1eRjNCGrI5ELY8OCCzqakGa8PubxwEUv4Xvjwa
pomxFanJxXHKW7XjbaquDDpYW/zwI+2GXn9HzZDc1LaBGR73hvVhlahf42xAJex0rAQ/n4OnOWKS
N9jj8EBWav4VGfa47ejw38acG3eeoyZ85yOO7N4UNy7pBoeFX37XKPyaCHn98SkvZLhLa7s4qML2
do4Mg63XDO49yCi1CkhPeutkb+1K2o08PrNakNw59MW+HcMrIqjEAYq380pAvU8/xpXztbYzcS+G
UTyHqQ7lStZWv487YR1nWDjH2pT4xO2mYrMILYp/6S1PkGHgEEgL6WyxYSlKl7Rf7phjNh1Hw2Zn
mjFGxJgKBca/CaCsNIG+sMXX93gMcyJsTUG6CLFWQFRa2hsCIZMs9/bsG9cZhJEdc2H16oepsSqL
0dz7ioqMWE7v2EEj2te9Fy+5JtjGQmk6z2PM3blnJoKYx53vdLg8fk0APUbiRKIwo/z/3uUdgNPF
HLxcyoc3qtrw2JnOokLNR3zDXm7OH703QMpPgAT32F2OfhGaS/1ij+peyKbe+EEjVxV1/F7FbbLp
AgI9YUHgvV35kQnidHCd+mIo4ISg1GjvMIJ0K51JLOyOk++VYze7rgjRh7kVUXz+0o8iG7LEjF2K
+M3idnybVdlw41bwcKh7m8sQ5ma9NlUWHZ12zqmQI2s4C4NkjxVKumw90JU95UbbXGIlYQ2gYKvW
sdHLO1p/6G49Rwh1wbLmMLcT8djZ3Igs2mYBETWJg4MrMo/BDwRf5E1MchoGsjf4HSNQIMGiMsdB
ygMaSZr+qPPMBd4M93VluI4q14hzodDXASczRovRIucuEjaK0QJZ2XYoDNxfgdFMNzldlaM/e/Ls
+SBRVMRzhiNKr5CumXeGTACXl7z5dhZ6Ly3CJHUxSNTdoUiqHNdlkhyk6Ls9TkCf6wCePe6mxXTl
ALx4qyxFb4N5dvmUzy6xqVVPHyGy7BcQ1jCstVUba9F5cjcFpTyYzgQazY5KC8d+KVBHQlkSQPqy
MvngXjOeDWYFLzbXBu8A4Mv+spBvfxpRqnbJ1EHW0amxHSnEEQCDq7qkEAnInlMjOCcvk8VKVrYZ
LrgjtYVnl91xm2S66pqgzNysfjdLi0a3wUup83m6izIi02zsp3cjbYRH4TklTTYwngFt883sOuGV
MCHCpXlU7LUqja1Qbnhp/m/2vmO5cSXb9ovQD95MYQkQNCIpSqoJQlKV4L3H198FtpOyCSKixi9O
xZkJyXQ7d+5cJu3STUxXygvPc8EZ7iop5EXiDnp57OjQg5dizUhxrMV0LmpFoSRHvEmC9Y/KIkoY
UENCcZ9uDRrbCoT2WEDOJKRDhYImdNMyNoUNRhn0IbQSoU6Ip0U6NoB0Vj57oJTsADaAzxkYCCZV
0tSX3wngk8p5v5N6f7LA/OFsGvRfo58k5neKUmUE+mAkG3hI6ZyiBWKtiVoFiUsnCC4NtwpHoFFC
ATNL3iBmMBZTYx0lHg0Ro8IbZGQUY2NGFU+/Vkrh4SEkArm3KAEVh8eVgSvWuINZdHTABpYvw0DT
p0Bu26cxYpldhLlzAG3vzi2MQELoM0uQ+M5w3pSm0oBLxwUICeo0+hAr42mANvyw4k4wc2T0gPX4
9zzPe4idNMyzyLcKjhhUmmOQ1ExcbNttP/Z8DP+ivt7HnILLhwLtWLxf4oiGIIn/gbdK1F9DLsSb
fqY0sMwKWvEJ9mHjYQQJ/h1WSowRJWkDWo5XSCdI+6CukoCdb6OUwByhUpweoRpT7FBOyHdRH0AH
bUriyea7RjJC/KVWxUitYrEVn2tAUH+1FFinKi1VHh7O6BieGVXGPg84OwxB5hUNhNb4yx9H0R1x
0GnQrxHAdOX8DXTY6g+Zz4v59abQ/RRvCb4PHgiPnGaft1O14xKg6XM5jI/T5GXHzh/7P2zNTpeS
iaH+F3vcpMMaFLTJsCpMWiyRj/gsqKcCLwB3AmGiU4rqjTbAPFFrJgGSxSjZ2gJVlPDEghjMVgAf
FMcOQOVbHuHeGoJYPhY1bIkblCK3Cd8lW7FrRh0YvsgoBEAD4RiChLIa8zfIKLG/8J4X77uOFp1+
DCKn9iF5DH2jftN7oBGFsCoFR0/yqBd+7FhQeyFfpPJpldhwj4HsowT3SKoCy4eC9sNbk4fJfsIs
bLPOh3rONAhGNhaTmxaQ+2Erqr3ArZeySlBQoBbZ5UfUNGFhIBWDFAIQP18mEsm7RpDG2dXw+Otx
0lfimRaT7jAFeI3AW3kwY7dxeaEYuj8zXNmAeii28F2hPI4fZg/Ibq6Y95wHZa0m61UFogCwxI6x
9KAJBuYnLUDaGfB60aDzQvC0CK94BaRFR8GBZGq6D2AcN6k+6OebQIK+0CTzMMKkKu9jyGZKeSZA
pUFEGIBwCI5JXcyKGoXkxLdHecxMqN2wH4juuVtFY3KRRzl7aTsZ1iB1KJcov1KASI8ob5/lgYJE
XAD2Gq1VaS78FsIAfGIB3hN7DkwkMItSajggdfdtcHBxo8LFR+BQDOH5z3qCpVfhtTh6/z/WpBln
KB7LAdTz//6NdbuDNQl7Amcy/8E/cSYMy/6DxpGCawnLs0Dj/QdngpPxH3jRBFqEQwMcCon/wZmw
4j9mjJ00/8eJ/8Tn/QtnwtL/EIBJEQHCk6HiOKNT/v3D/oU6eAjC+2liTOFBTQI0UJhRfsU37AVk
kmWKHkCaLFxU2F35mG7YY8yq4rZ5psxvo3EH6vATAfXfNghgBe9XNAKLD2zwU7sPripq0W+Pv8z8
hJD859McgevCFTGk4N/GuJwrnTy3e8lduKJ++F/8fq2FhV/PzeiNbyPUo0AALkhNu3JDxU9y0TFw
AeVLK/e7DLrVfYESJhwgnYbH4QlnnwGie760KeGnvknAddYrPLNqE8ASKFWM8R7Gj24ApI9RcsjJ
WwY4nIwB395v5czoQmbSGUjumXUBrjyyd1TYpWCG9xS4rwqB4gBggGgeo/4J7x3J4kWhteBWLG2q
mAsNZppt7WOGgwSW573gUZ21A4ik/oqgLKD1CQiTsDGas+cMFrRPE4TSzalSAJUOZyu4Ehddv0li
1WOhkEbTHr+B6yHEmPpMsBQUedUURTRNyYG8p1GNt4oIrBkvaFK79wbflPOu2uGZsgC/oR6fk6GP
UdyQirOSQjkPamT5awAFKAs/E6ZKeVv/ASGihu0wj5fPiIOznYyaMBjUGbcB0rO2GiS7Bk1JhSuC
AmXwhQzurZjD/2GqUsC1S2h25IUIImyYWhKdTzAAHSEsCq3ALV8F9JaPFZg+zK8tUV4w2uS1ojGN
cGqs4HD/HgEwsKcD6ItIodxB6UBOjGYohg0A1cOF92k44pRgeTMTD2ZCQ+E2k/bcXJGWnMcL7CcI
6L8reF5235ZXy+dS2+Lt3OV34UbUIezGWSzgC/8Myj/A099Rtogu3zBG//08wZNqUCqNhXmDsPMT
WfVn7OEtE40rX/+J4P3v1+dWv/14xoPrazWUiB6sW4JwI+BNnUehAKLJ3GyFtM2abqWpn7y7/zYF
MN73phQvE4KcSjhQFHswL4IOekmNX+3QP2qTd+Co/N18ENB2wPpKQYEuvUtnFbsNm4+oh2EZ3slx
TgfCtPX7goPZ7qCs9Gtpgtif/eorSgHRop4g9FKbBaztMv8JIiiPO7MYH4nwPorVFMDifMKtFU9U
0EWU+A1qTyjofPklNCZsxINouDxubakrRJyvG+Rm00iN0EKDxrDyq/Z7qHzZjz9+O5H+i5b7zwK4
oci/rzVGBBY9iUcX+Ysebw+dSbmjFunCPt51NsokaqilNlygtd6APpIKUVBz0PalDqWVp9I8gzNs
j8YZZK+9A1SI2m7XzreFft8wnN9+mYwsDsrH+GUTF4Lft1fwmubBOf1xxxcWPksEiGHMsw7CMfPt
93MWxsxBLmyHV1hKnB83wMxL7d7IEjGibmECVLdIs2XL3wDLroLzpimIQpzjm2uDxC4c1TPO9vsG
7nwhCWQFrUAAz2qvmY1Sioa7y8Y7K8/ZpnNkEzBDAyaPBmVHK4O3tAFImq4v00Wd4QB3B6DNGept
HO2pPrLVvhBCjYYk6ODLusSuZQsL6RRLRA9RArkDwrNQRRsSoN94r7aoaITrYZRSUDRXxC1qsyLc
2wrfUsLEe4FEnm9JSdGfHk/m0lokwglMSWIIa86ybAA4Uh574GLJxV3Pevz5OdreWypEPPH6NISi
9DC5PfCQiudyQHk8/vJtRu59mogeMfZ3USsl6/rwP/6NN9vQKMAK1Jsug7lapYD2zNcQWGiQZlXR
wDpSwDGOBwyHHXRQcippUM/4EoLieBYCtX+KQxP399gMYRFqRDl0vQuRaYxQEBMjAHD2xKMm27lQ
z4CP3uNOLAwPQ6SjE6Rd5MbH8IgFC1U9QW08f+XTzEIcYIg8dJCTNuOranJHp98rJvxbDEoDxm0D
yp/xRf1Gb51sZdsQvIn/BFuSrKDI0JpvJ5wbshVuBVald8mW2cRbqBZkRwZNTu/yJ+0Oz+JLs+vP
rFtvHo/gQjp06/23WFoPszh0gIbhMGlFI+qk5TkF2jPsFJVmDxn/9ridpdEkolFY5VIuwSHAncD1
MTIZ2FTRi0S7iIrBQXllXEknFvYjM6+Ub/1BQKC9rEpGV0apdGDTr8ar91VYrGSPS58n4k2lRLzQ
jDh6etirQ8AjofY8ODqPx+imsXFnS94OjG8/HmI1OUqhMty1jfIXbchvn7Xd6zaeP69m6kjbyExU
cNcNeZOpR1qtNFb/BAjXkvT2I/6Aaunvxz9kKYozRNgRu6JRaE8a3Zp966NLJ/6K8NhHNVsWVWc6
fUqKc9fzK91eGlMiEGUUJFomPhrdkaZ1aMV+yJG/r6HS+nedoYkgMRfuoxbeCO4ElWyNem/NzoAu
44uIc+9xE0uxlCZiBfS5pgnGbaMbuLXRuP2p3pUWKlfZNtJh4rITX8tjtMkMKBCprJVeBR0OwCZz
fNz8wgDSRMYyU6GyZEQUnCvEY4rLn0wD5sOv8DWWPk+kKzCghCGVLIxuUsCzg0qRdHU5+0YFcrWy
ApYWPj03/W3hZxIMRsHGGd3KhLuOEWlQPtYFFQwBddKhq6zXKjz4VE9vVLzH2HjFt0XdAtJem7TC
QRqjQuPn745cmoggHVMLY8JkE+BuDA2wnsQBajNxxt/NFRFA/CxJcMhiMcqAMvWHMQfmO2pWxnFe
0XfiB83+HEYx7YCbnChoqMmoxEqHNP8Ce0QFVoqtP8TqVUzGlW4wS4uCiBCQoWBkYB0YHFi4nuvA
9ZrwctYggaOKh1jPnMAQVkL6LZm71y0iQOBhQo7giMi44HPavCPoyaVwZSfFaQyE0wXC6BavSo5/
hFbRpdCoLaSrV9q+P6KQD/o5oh1VJID3o2nREdxpiyPFiDbTTlrZWreA+r9d42+yK98WPuA4MEQH
pNZVGLW5DGdp071Qf0SYjO7g6iSvpMn3J4tXiACRo5DED4D0ukX4LEIVO++3HT2tLLr7GQSM1n4O
kdiBZAnNKuSR7CWMPurunZPNpIsND+r2UnZ6vG+WJmLu2reBgkN5FsVzFzhAuyBMLUPfham36SBp
ED6Fx7kGtcaVHi21RUQAVgTxrWbQFiDsYXsYRJeCfGTrHaTI6kaAv9uVtG9x+sloEItSPPAepl95
p+s/MlQWewEH/3T0hF2qfDApgh88fgRU6h6P4y19vbfi2J8DGVIl10CsjXHLYZNydpHsPOZJqs4R
A9RkAcvSGaWtQhgQ2Kf96J9kpL4c5DVtWthAwWztZ8x7997PIOIHKnughM17mjt4z4XevjOb8Q2s
smwfrYSopVkkogZ0GVooGaEF+YnRL+AXHAAsMtZ0qRau17xMRAapoga/miNDZMMeaHDhC23BntSG
2vouhMasCftNRUNUsscjYwBAmX48nkFuYTff6I3ftoJXST2rxGh5BMp/H145szwVeu1AqnBT6BB/
N9P35Mhs4dx4pXbiMbfC50HrrorjqcEepFW9N/2dZJV2fl4bjlt+fWc+ZSLENBnoLlBPw0o+w2MF
zLZ2L2qoauA4eKX13EZwPrQrd5aF9JSXiZDD0nRO53PUrGGxXumippyKKwcHJyPahSuRn2AE//tK
xstExJEZwO5SOEa5nR4bqaOYrJFbiVmY0G+3YLqhi2pwGu1my+uw/NSCXWPhgfc4Wr/g+f78eK4X
e0qGIr+COjaYdi5nxhva+AO5EkOxKHvtbL1dMO/NGxGBepb+V6xrTFhLol+1BYHsS6hBt0qHVCVy
MMr8HazsyXk13GuNCD6MMgw+P09cnwLgfhWp8+h5QEttg9FeGbH7F83/IfcG0KnuizkH8q/5e3+a
7P5rcEGyONOf+YWyanO6tufkz+PWbpTpex0igozv1ZBg4dEaxIMs0bmcJg0QX/XE4394WDIPsSYe
fE1WWT3Va+MKk0JN/rvBlIgIBIyrPCkV2gbIz4ACh9oYawkDtzCKEnGhAW8ugnsdvt2YVa7y1mTK
uGzSamlAasJIT4lea/AGMCD3uQE7Wa2MCPviKKrVO0DHpqeCVLgbtqgIQ59Vp1f25O2Z8c5wk8ol
PAdT9+ife5I2MnNw22undg6Q5S58fDdQRjN4q4Vxg1FfoditDl+5C36ZmbqD0VgbgBhsVpcs1sTN
3eg3ge2b0srCY+c1fO+3EUEJsJUq5uesoTL9Tee2BjwIN4UBg0OUxz1d2VX78Mi/VlqyCyzRkrXQ
fLwIl+ZK+Hmiw9gGDMUKCZiU0sDihr8AYzJqcPqgkPz6uIlbQe1e54g4xEH+UugEdK6FigdQzxZj
9kZstM++8YJChDVYvEmbjFNv17bWwp2Ql4jIRAUMQF40moQ1lw2fMevKYGBbo9PhEoSjJTBTY1L/
MHhtqPUCOiKFVRqN/jwYhcVotR2o55XOL2S4EhG1CtQ44R6CX8IcUIg1RAtoyQM4Wvqgsnat+1pv
S0/lsdhFK9qPSw0SyZHH5jUNZgoSUFD4lfLUQvQKYFQoraawh6zatefEpVNbIsIXDaZ5N8zTmqu9
ke7hdqbZwpPB6olxXtsYS2eYSMSpoA0nSGyhkVjZ5xJMMEwvqrS0s+MR6vT8OZROcbNWSljKb0Ui
ckkdcECwHMfYfVKv00WA9CKrVr8js3gHVJs/FDAdmdTR5s69zX+UL3+3RkQi/2FgpAyHWXSy0tPT
+AU/Iez9YI6IMGjSW0R/qPmovl6tLJF5c9/ZkCIRbSDQUDc+dD5cSjjJ1a+QPgKzrj7uzNK3iYAy
TVEWDtw8hBEPXIGs9dTzLHD8d18nQgmNBxsJxGAc0IC9MNDmk9I/lSSsfH3pSiUSYaOBNrpUdRgY
AfR4gNh2/qkw4x1/Br4Se/b6uBPz2r03/ERIGIa+ysVExMYZE0kXqhpl2YZ9nTKx0hTZt5CDaGmE
OyqctVaaXMo1RDIqSEKW0hHaLK9Sq4Z7gF2v5S46xEjc9PZSbWp3ckIbBMmvegPdCIc1favVm+cA
ienjbt+eBe71mwgYQCVOEGTF0ui/BN3b4eYDv95jlKlwoqzU4otzQLbYB0/i6XGDC2ebQMQOZRAS
MVTQHiuek3rf4CHZ+x1Chffx5xdKS7xARIsgk2DLAPVd99Cd81Mzj2X9nBx6PbWnL8Xxzxn0AVV2
mxsxPLZwxSoPxXO+edz6wj4jlX0rNi+FPuGRZKVvGWgcYRmYyVp2uHRBJRV7y14pmyHHchEt1mns
0Mg1EJVQR4Xxtxa8v7/Tm8mYjDkPKlbyM35eBneWx6yk971Kk0DSduwG9Ahj6cJ6h4f8pqemuKT6
W/aY/gI4GTU6rT+Am/EC4gOMCItraAunvt90mcoB0AVad4gfGe5AXL/C+61w5I8CHNEXUCzZbfC0
9iywNPhEGMqjyR9GaE67eG8z4ku4chAsfZYIP0KX462hwWcl6YMpgVGXPjNq7XC7YS/ujS8RduBR
kEJPZw5un+GJ3YMmawLrH9lQEfKM7AIai3gRdvKBV/1nUU9UJEYoQ+xLZMJGs8tNyqKcaOUpbOnq
KBDxaFKogC8B/ndHA0gqLKtAg7WrKVieKup/QGM7BEZoliubZeGJlBeI0EONYS0PeFF2YQBlhMip
JzMwRYAbRf0Is1wNb86qootOp2Modv7Kkubm9XBnyEkluwTuDJQ0YkJbB470yCVYehNCNh6oYzXc
Kqdu21rMln1jL2CgHimdf6o+623wq3jCXQOWvaIpAEH32jjprjrAVWkLGdXH4WMhNvJE7BKppgX0
v8FBiteJAJzZEkceMKyq2IgrTcyfutd5MqvJJqghgWriNgx0/MM+Afl9RIzMQUYyPfhAH3ohFV5p
kVdWppmZN8q9JufefqtuFZDOYNq+RrL9yfMq9ByhUZiq1blxWHhKfsK1euqNfGW3LmULPBGwoH8M
gp8H1xm4sun96IP1CEvWCfI+zBNbunl8CpSXHIaQ3PT8eNYWAgRPxB0wFaa8oNAi10P+tlScvJAh
1bxaiFvITHgiAA19noJhj/GrzE6HOvUGuls7sLk/KIO3P6PTfDFKLHZLXWDr9rhLC49BPE+EJT7t
gwqGksBUWqNR74cts43OvhPoDDQeGyuCI8B2TZJ+sTEi7MCzuJ8KCRjInh0vvs9ei5b7U0JtMwUV
r4RdqwCBUkYO9nxfGn4ynVLo8flVs4NpzimS+MPjTi/tPiIcpYAk8+0IAWa+2Leh2dVvBc2pNfQm
H39/Ie6QSGs2baIY8p8Id9RHBz9FidMef3jeu3c2GImvHjqWAm2swM0BZeESdLvoLCtX+LZ10Wg9
bmIhbMyg/O97OIZzpS8N+O3tmKpBQKs9RxlxdGLKTIdsoqqAX/m4paVwcStgfQsX0OURIy/HakDd
+ZC/l07/7D9JRvIuv07X7le8EiiWqju3Yvy3dqDYW5epgFHjLeBJXPDEtESX9UlTcPCIeJ9GDgzP
N5XeFs/JJtbpl7UTaGnB306mb0131CCmULXAjj5yvAZS+Vz68n9Jp2wDV49P7l2G3wG/DuFbmj0i
gjBVOMD5GO31GpirKPlN+rBBZopyx2gWVqi/SZqvDcZapX2pPSJ6KG049h6M1QA0zWxFvUDKwl2D
Yy8VHzgiWvAy1Qrg4OMEwyv1uAf7TI02A+Coyl/uUyIOiBPbgTk8hyNqLwN91nVruJiljIdE4IZ8
3vT+HFY7E9Zwm+qQOqUDdXOT2nfbbtsYud4f5E1kBA4PWukWqiGPdxW3kMeTCFsYK/YNUHqMiwl5
BQ8Cxpmw9/asWFAZYTMVG2j/zY9cGwoMguKUod5YqP4bFI4gUTJuOaMu9bLBe9SY6LNash4euOPj
37Z0BSXxuRLsRKHxgAEvoXdhihrMNX+HsUqdlD20nZ9Yvdt1Vjq7Ta00uBAwb/fxb/uvrIpKLhka
l5rr5EJJS29CPO9Ju8nyzkWiKnaCC8u+scK31Fxpcmn8ibRkRNYZg5eKPhreU7yZZxv+L86w6/8y
npE43TIGsx2cEwaRDPXy/qmxU4d7gQ6pHrtwIdgUm1GvNMFJ3jNcEGlLuvxtPZDE7EJyrYczFzIg
gYNoyiW3QMmGYkWxHSIn2AYr15OF8/MWyL/NWpb6SkpXuCqJTaV1M3shWSm9LWRYt+367ctBwU48
1NRwgMqUJrYwAqpio+svHszJqkZQhwx+3d3lL5cCEV943wObdY6OpYHahArDVZO1gSyz5NPjFhYS
0v/B0IL703Nyhndytodlkq/H0Mwb8jVQ49I1kcTRJiVIUOBPY/sYU210r9KBdeJTY2dmbE9PwdU7
N/s6VIv3fGX3LJwntx/ybX5GuJ6OIh3N99LSgSCIYAh4oP+zVpJaujPcAtO370P5aGJGaLOBXhef
uJcAr13FDqoQT6z6+/GULKzdWybwrQU4ctIDLyP8jr38AhF5MKG7p8efXghmJD6Whq4PXUKLyUXd
AK7T587x4HKxsjOWYvMtS/v2wxnwt6AMRNHudBgO3ntnAyeeHMXn/uQ7PUQgLSg3QHgnmjTx43F/
FjYjCZn1oIlHQ3WQdrsWLDnIBeE5MLebUMuP7UrRc2mDEClEJDNJQBUYstoYPuCJt3a+L32X3NlB
Erd5je+GMFFNFCj9xy/csDLPS1NBol4LWimUYpBpt4Iv5j67yE+g5Hmu8gRSvAtpWisz0gN18VYg
Zku7goTAjgPbFJCMpsFLO4RsCE786wBzJYWBsXD8VIh2R/2W40zlxxXs3MJKJlGvDDvBubTC8AEa
8cwfq125fsecp/bOHQma8j8uMJQsQHjWQ2f8/XiNjvkV0rIQ1dGm9/hQWI9X7lJgpIlDPqlgSyhk
CeMGNm+Uz9JWeh3s2GELyJqgdseDyL8tD0m/kZFVFiup3UJwJNGtkh9NLaSakQ/bcx3nmbGSTfsh
rX1+aVKIu8MIj5qB7pFWSApqNrSgeVDz+millV+/EBhJgKtEwfG6SEZkLUmugqILZbyV6/zSUyhN
7HIoSpVl3OPUkKgd8yHsejDWIJdhB08ezM9M2VRcIJj+LqTQxNYfm0zq6BpHyHy1Aihl83hJ3Y8o
HIlWVbyylxXKwx4EIbgZryMFWfF0rcxzuzP9767gSLBqnnaV0scSzg6nwOM7bIOd0Gku2VHaAhDg
CE+ZXhxgEwe7OwAJAcsWTZhrAJ4CyOxV3tYGlCPs1feN+wUYkPZ/7lHU7+HbG82FWaBQMpN2WCtG
icu7FNvWRdVbG43AbJxgL276Tbuh9FBXdB64C+Ht70abCBJez3d9Olc5KAUZNAVLNPEXAwjl46/f
36hwvPzZvaKP6rCkchQ2VM6l9qEtq9TR+6ucj5udNr4XaMQ2SSBuiI+X/pMArXyhCXWOWVso94MA
p5BBgBKpSqEGZJTVJ7ATalldZH7TT7aS/OVCZ3/+/t4DPj+a35k46CnlotskL1T2Lw+XRQr30sgT
kSAeuykX4RKJSCAbo5S/U8AM9JATyGRZh9HWdlKYlYRpgTgCosbPjjSU5HE5lKLcyAWF0ATLOT9J
pgK8ULXtzUEtLkgPUGMSj8OX/za8h9AW1aprfXy8yBZwPRyJYh38QYrgkci4g0lf22u79x1uj/cj
XTByN3IonfsUgafJTrS+dn1ayEwgp/Gzz2KtKKI0lzVmPI+wzR3JRIKwDfFu1GjUGxwKnxrLMx73
cOGFlyOBqaxUKtCQQKhlzGtnImnfNZfSik7hTvgYXM/O3WCT26mJCkplQVl8z6xihO+fVhwJU80j
eNTBxRkzqHhmWNEm9PBXjqulTxPRwROYvEhShXbZ7OxxnwnEpB6P18LelYnIUJQQmqtrLAivh0YS
JH61pj1BIRPMwMcN3Momd04RmYgOaeHPVq8CJkTnnycbhqWxmlreEaL8yEtRuAG8dQT0lN9EWP9O
NE+K9SvDjWHtSrqwwWUielCCWHZQUefdYMq0Lvf3BaRTI4RBqFPtBIFz5en0uLMLZ5RMhJIUVte8
IKCvJYTX1DFv7aaOzabozTINw5URXVoLRAxp6bIRmhRJUdw8N1A/q4fPx79+IaeHBBqxUwuq5xj4
9Lj0NbhwmwbVocGoOzXZ4Uz/u3OORJrmtdhKddugsC7GBWy2Iz3uyh0krs8cpAYrD0qEHdgdKz2a
p/jO4iMBpG0mC0Ezl73ETHmCuYFWtNVGUoY/dBXvk8CHYqufltCdqg7MOFolFZrpoKxE2/t3VU4i
EoaknhShKPA0B/Wos+j86ZzMgRS+9bhvC8tg1jv6fqZDzxoyqVSFstrwQlGvWXB+/N357+8NGRER
cg7afb0/VwoLWLr/hjy7KkaXx99eKM9Djennj57EiIWLHS5afWQLnp4+dw7nMAYKCJAOWxn2hTci
2Kz/bAS6vRElwbMedfTOlNRYLWxmk9qR6ZkoPCnHZGV1LY0UsdujjKFTmo8xvzEAqumbVAUq3a9c
dxdeoDgSq6nk8IbAEsLXK5U5MC0Eg4H7xphtKhtgiC3qtXAMUasNfKX0wGmulRVfVsEeCzGTBHGy
Mkws+TxAFQ/SwhryFP6abWU3BAlzroQrWmhNRmDABVF5k1YS7KVMgcRywukpwIbFkk5sOC9ZtdW5
0SXcpoasQ+baZKCV/jm60l+uExLDOUIrsPIz7E8YWB1kJ955KFccqVOiMhr9ohzHlVNhYZ2Q2M2w
L3mWkrHoqegXBy1kCm+W7VodZiHCiUQYqCHknScQQnbjQo40emL3UeM/cwJnNQMcNz08UXqcLlBg
bdZAFU/QYsXOWNnO87a9EytEIlZ4FcTcpwj3ikbvjfrU7tLdnwajB3GGTbcLVrLmhVOVhHimEOUO
oRCGeyidbJto1OoBteVWOUupaK/0ZGkYiZjR83DOw5vvzG/lHexmB/AJ1aWsHOwGYaWRmxTLveEi
Agabs4wizQiezGaN2pob8Y14x77xOhBNFvx3qi1rS5Z/TqzoGfYOdqCoI7JjZeUXLMVfkcgdAKTA
6/ncTdgJgdIBn0y8YoOtpa0F34VTiQRwSqUEvTEWZZUGsshDs5ellU20ULDhSOhmNQmxLME+y6U2
terdZinVOgfkD5DCRz0+rCFOlPuLmoRpTtSUKByLwNvUxgz3UCfcxsNj9ZS+PF5sCzk3idQUPA+y
wRIaEJ1aLbXpadj9HcSUIwGZZcXyYQhvNbdjvwTxq5V6DV64j3/2QhgTiM0u5HkHDU58O0+cBFWm
rvwTlM+Pv700JERe0E28EIxQZXbpEBp78n6A2DPL4ZFbMVrA+B83spQYCMQmD5S0KUcGrZTFtkkP
0Og1Quoz4p89YKNgR8zmTsFeIGIugS1dx68rzc6fv7PtBWLbj17oQ2AVzU7nTqe2+Z41wieLsQRB
BXbaeNzK0uwQO7sKRLie9LgV+J1opalgwMjTDfq1UuNCDCZhkRSccHxWwQU0HWEPL8S/S4k3M6m1
B4Vf4yEsLAIS4KiEETP5FdoYihrOEO99IEM6FrDLYN93a7enhXHi58a/PVlloZxCeR1hpJA2POSz
E+ooeWs9WPo4kfG3U5x4TIEewKbRqJXfFF56AmHtqF84bUnwYlZ2cICYgzd4eFbhwq5xy+07DaQ7
A6AE3Jofr6SF+EciFilFZOFqh2Y6s33ngfOdIcW0u/YOspTYkohFL5I6HrYpOM7hpXv0z6OWHGJH
1KXX9L17YV+lCvyGQPN3jJbAeqNSY91P1NU3haVVRgSBkCkSiM6g+TiaHUidsNtNgKCX8qmIVsr9
C8nzTWLv2xpLILTZB+HcQ3BEyz1OWQ0ugc3KtWPhIYm7ofG/fb6eYPhyu/nJsQrfiv6amfIZ0pbw
aFRbfXIaTbpAtgDMrrX66wLLCj5cP3dNOwVTnnvIzNleh0JouGEgiwAbNZWN1AF1f3ZTRboINSkr
PlJzWBs3jxfjAigKHs0/W4ZlDR3mLFoePsGCSSp4KcFuT2MN3+IPiUlp0RVkbPRU2cUXGCLiH5yC
VrbCAgCfI5GNSugrYwxxCDyB+L9yzOZk8hAZ15Szv4Flyltsjbt2ByCgDsx9dqKepgou48ku2opm
voGEbKkGfx6PxFJ1hoQ++gEiLcshcvVapmdmt52eYMSmFVbtrGkNLM7zHNi+La2K4WM5EAC2SvfK
K5T74SPfudiNV08vtWRbup4pGDwskyEuq9Ur22UhapKARzabajoaJtThQvaLaoCykmFFAU+7z8cj
t3B2cURyMaImHOQiBk45BKBI1e4aNm2pnH/jsn4brriHUF7E4/6Tuew7yqfYGS/NJ2em8O9xu2O5
C5+xRI3Qyo+5y1abJNQSR3hj3XFl6BbSbRLuGMEsrYpEoIVoeMn5rDa1a2iFpcv4DSv4rW9jPZVB
JaCQ3umgPkQwM6417zd9lOAv4Ezw1P2ERFj90ju9I64VB5eSfBICCRMd2hvn9de8ptcSiHKoKH+K
Ovyf7Magt7G5ymyb86I7SRkJeezgbDHBwhI3oRMFjr4qWQNO0mxXIqat3FsX1jWJXGzlsWOmsOFc
EZYW8FrhYfUVw+aQ6dJyJUAtXehIsKJcwv48YrAC/XeIkVBGp0EV0deembUX/qUATOqKlm06Bi1s
6VwYgJ1g0x5d+i/+OjyVUIZFTbucST/McXTgGKzDb2vUs92aOPjSABI3jpiPqtSbIR+tsk+iN9hK
KdFK8WchJpCgRBgXRsnEt7SbMIE60SCAFNDxhi1QtsZ7XUgCSECiFEmVDz9DPPWVh4HX6OECHVg1
oDKtgk9o9PQ4ti1kMyQ4kYK3RdjKiG2dKKrpeGklXqOScwjmF1wqH7exEGRujMNvkSCbEnrIZkA6
LStwHoPLfLHGelj4+SQYkU+h5ER7JYcbWUH9EuUR7iTweDb9rGrOdUKlVpEqaxLXC4ktiUzMYYM0
yAq0W7uJgt+ebHbde4+TWrFDYWbO/RYCwXg8ZAsgfo4EJfY1hJqnsJvgfHTqoRUE4kXRvlN4VoOO
guKmnu3B0vFmWuewbkhnZsD7Kwniwtq+RfRv8+U1Uqq0YweBRdxHNIHvJfivCwVs1GLPKFN2Zekt
nRAkbDGkubAcYL3pUlvPYb+yC14+HUkbzWRfbZin/JLF6jl6XhnRpdkjgkGoQPAr66Bv3Gpwd4Hq
W28UAJX6sxQKBIeCd5QdIZFZab26su6XMi4S3ghrOpnxGA76nNHkwBXz4AtgWSImqRABNoQu3aJm
CLgdW12nsfkUKeGvwMwciXKUpRiWTVw/uRL3f5ydSXPcOLCt/8vbI4IkOC7ehkPNVVJptLxhyJLF
ASQ4gSCIX/9OOd7Cl9eliuhVdzvaxQlDIvPk+ag8OfiiKwVU762Y+hL4/O+9z1pW5Kccjr1Z3tE9
8gMkBcE1MGQy9JkngJGe3Y1r2aWXDA6o1vgDdzLCilGBNdLoxcHFgeQZad/pPMFXeZs3RYfqgAdO
EtCC4h2outQH2SWDJtP1iHizi3lmcGSuPB420i0TPvpD+h9TOn8+3V9jnRRex4QDf0UDJ2IzJg/m
hsfIC7502xw6IHIj031tSi2yKzP3CQq70DIKmoeZ+zSLEib190Tf2mavLIRL+WYpCfGUA0fMenzX
zbYp3Ug6dyPCrgoNVN9PoSsPsZRssrID1RkNnkA97KX63fA7E4zl9Pf3v34tFFkKNJ3UBZxOlcYB
UFSof4czA5CpcrpkBNQsFWUSFOM5Jep3PU+P31/z2hNd/vyvr+/38N43PcQmzQXN7geRjxZclYuw
EuaNqXhlG1+qNnUrWsUMXALmQw/VKtu6m+H+1snn2v0v1rRy5gCQXKTGo/goM5BN+YYFa0k+vn89
1+Q+xmUB+Ov9zC4Nmmq4zI6zuyvf/DXqCkdza8ZsJ/fVXX3EaZnAUKf+tPe3jiR/zsb/WF2WBpGy
ZZCncAPWz3f54S4G++5iSRf+il+GDROhsYYBvhG+AosY+p9I9uym8HGMYYewLqJs/ZVFH/BIPSIB
fEs6+CfR+q87usSXf72G3CfWQLyMHhrdEnTu1e7eLoBg7buAPTTANCedwjLIOhohPYxwHcbrdRCD
qnbQjRNngfOTGCWNq3yGxaXw4apQIhkhXebFZdM9m/SS7hOgppi9sytAbwsDo0G3iztA+V5ajymX
Z8eTAj6ZBbzBWL5nkv0I6nJTuMDlZvNajdkFFvVVV15xwT6CyD5IFjvFVIRZ3aOpFTBQ4s5OSGVW
RroNjhTuGKQDoLjV7hfwwV7Uccu7sVaY9pW3Rpfi28G3M3C3LSwXMN2PNJo5t4FTojfM013wizu9
y4FTFPDjYxLnAp1nfh/REkhAUHp6ODur8cHTc33fXhAxHfJhNrA4pSN3UlhKr+eCp+ig8Ua3TsYc
DrMJoPLIZ/FAgeYMqJ4AEJ6hz9K0BjxlygPZJuhSg7HPYM2PuhP1qh4yJBA9HK+AN4fhLeHqfuxK
S8XMAuMm9IiyLHja2OX0kFYz2QT4qTc4i5qhbeTBD8m0sQY10VqDDwW2HRgo/W+nyjqANSzjA9lo
SGBaDAAQUaDgiTkuz1dET62R9BXYqTkDcRSQAbRrlViw1cwCb13kw/gKmY5tJaVs8o3AvZCopXz8
bVolAcdYZwXgYSjPvFKzEY9Tx/IHRRoaB2LIorbW+dEplRmPtvmea3dE0bjUAFPnc4rtGcaoNCxz
pR6wZZi/bF7WXlT7JWZXkzP96AV+4+3bJhsfZjjkj6EzpePJJhWSqGhIb+4lFJXQvwU29hbKFfJq
HKbZ0ViaWULmbopcqsa4dKFrkF0BkLybwvyf0tpCqxBC9ZUNVkska0IQqWf+LhiAQnV9sNHaoFNh
wWFmS8c5TVQDHs5U2G4ygJl3dtlkwUKm5m29yoDhBVyNAGQIxj3JkETrjep9lAThKu+DMCVAUOcD
xwGTN2A32cEw7zvgHlaNPxt5NFo1LohzFvv0DW7uKfa2NRCjQdKhSyRUI0i3RjeVbynYpffCH1uQ
eWsdkdRzfo9I7Z0511ZkX3ImZV3bJ9pK+krHihpRLfLxzivwJrKiM+JZUGPbTGj24m41rOzKbFdl
2gNo38v0oR57FQUA3G9xM2VUVJi9gfLmlWuOElYcXtOBh5gVq5ZA4jZoZFDGFLRkDrwdUuBl2sVG
3uktFR6cdI0OctBqtk6GFvIO5KvpbBXDeN8BRRxJsxgimK4gEHGYexdMYwe5aGdUD8of+EuVOvZ2
hjU4xkhDEk2zCeMClot9psYPDzCyu5kwWFiYJroA69oLXjPDYcBTdt2+x6i+N7nfnKoCHK2Gec6R
FwOJWOaxVcMA+AuzlkGqisUwAmHbjTx7SE/g2QN6Osk+rDpb7Dt8kAgiNQkuugOhDyUws+0wepPM
sxt0IYnOjqx0Rl0hLX5OvvFa1I1+qUpmsEgAmIwl0+4LmGih7/NYomli7Y8UbC09jWE/DawKPcuy
Nin1yaqgk7gXTPE2CnI9iFXQow3JRGK6b7InNlIPqzQaxC3ADvI57jTsLRv3PZOVjDrvAvaeH0dH
bPrBgDUli9IOEmCWRlSZ84qDQwZqMeCenlfqR7NMx3gYgzkxDD9b1SZfA5S96UYRlUC2R3PLf2qM
6gQLM+yJRbaxeyeHl6/4Qs2fRoZAtmyoj7lLm9VomFnEO+OCBnXkb78CPL0dLUzVvgxCfI+oLpqx
DRsusL4Isnanug97pr640/SAC+k26WfnzvOqs+H6JRbJOS5zN55kF4Ocuav5ANz2HNFB3BXaBzDN
1bCqBA9tZ/dQXLk6sll5V+XNAcDbQ5HLF88ECMKzpx/FCPoI2IcbNiGxXWQ2WiOmDp4HffujJ/Mf
GijQaqoNi7YPm8o6QeA5vEjpXdw6MrEZ0pS+Mp8crXY2w466yQijYSDcd7qEumZs5CpvvITVKpyU
inysoSwvj3jkfV9R4HHoFBZVdkoN461RBg5dwMbKbHxiBCZDJSSVzDX3Tcf3JBt2ssMs9vnLZTuu
3GwFiK1K8sng69pIkaYsgAUfvTTpMRMjkPJWHXJkTS/XPRUY577t3pdq0gl2uD3eC11XZb8qSJtY
VbAjstqA8ZJADJX4Y3Ff9iCcY8QUA09m19k5GfwddXbq+XSaC3hfZkZsqIImWT5uyh79rnCwDPvC
nGJssceWTgrWyrkbNoKAB+4NRpgOJYPjStqdWpWirxm5gwinvW3lQ2gVmHcWaFwhAY0WazE6v90I
erNNPbBd1/ZIxQ/btPVDeOSuh67/w3Jb+TI4zQFoqaWXrmofq8AE4fkGW+jBZYyt6VjfgzJ938Hd
X4cNZW04K+cF7TBO1I3Dr1l3/MQkMMpydFsYOBTw/g+kTZ6QH8MkHZsNmJsHYwQpE5tIDqUHmpaK
qurDcTTnvcMEtFoWQTjrz498aPown0QAsa1jx5cy8o9A4VDQQiwe0qYs16D8bkmRJ9Kfu7Wa7Do2
TGvPCdvAFHKOQf+t8JooRINI5F8Ok12cB2TvzR7iOT3Qtde5Z1NYD16Qxm3NYZrg6F3nNflqvHTF
pHL84XXzm2EgnipkP0Z8Ko41zDMbWSVA8xXP1Ki9HUw4YLLcD0CytxODEZ48Fxl71ISzlYdv4oXU
tDfaRV8jsmLDymCYsp4I4HHVzqhZwo//mDoVUC79IN6tyg1WOYeBZNEmlZXBH9pKrYiYDLtdWQ/P
rteo507rdZWqVUaM6o3YZFw7SIRFIIqbEez94dghbRS1JIIA2vTdPTNRr84s5wN83N89ddeelNth
4q+p7R0Lkm36WeMhJLw4nKDMwUgF4g/DLqnbYdWlKdkVnG8Rjppr5pvqlArzMQfnnXIX4rSm7Lat
naY4/pd25JMeM8YDcQ5Br9WLpBosc1eS0ft0LHSujRYdNtjMtpL7oYtrm3V9r1Upw7qtUQes+5UL
RmqYihxr9ZzYufvSpPTOdxVo75BxMb99mV03Uq39QWvnI5ugy27zmUejmU5RPyEfmwGiHrpefi5z
/WTzajVbZQICx7B1xIDmoyyQVYgu4NAvsAJjDDKekXXuDLDloMaUKGtQSe9OWexQs06aqaYxnwHc
LU0PjTyvULt+SK2PhpxOvRxjzupVFXSo4rDxwwB1t5rTE0nbvQa02MTDBoOZDKV6SE1kfxABPjok
KKJ8xqagEZcYPdZ652tuaHfMXDtO83QGxpsK5MchwVPFFo6FZGukQbVFPGtvKSTHvJy71TDWRpw1
QXdEGJLFwuw/HQVV9GjFZemsmjKzEmI4D3NLkmYQc+j1vH1s/MG5p2UTty47kjrYu0pvcxvRqo9G
XB8uuHx4HosRIls+RRLn9NAWVrdnYgAbc4J+I5PtJRd0TzV5snW+To0pmsc20b2bpLNM/HlYBWVX
hJY7HeHFbYMCiZ6NAVzI3nmyiSjB0Xaf7Mo64H1VWIzGNeNBnKsyrr06KWiw0h0MtOcpEQ1WEITu
iDZUaNJpgLAVOozAy0AgAt3TCNzIZOVagw0c4Ys+AEiFxcSQQyinX33LvU0BcmXoDSndeYOJBvwc
TWg1XLBOiPbugHyO+mLY05qdezIdAk4F+JLeCSbHANQrjGcTAS1yWgja4ZyEoCANA2H+lGRYe4UV
AhG606BuShDrGUeGZy6nj1k16CQrux+6qcQ6n8m9qbzn0YBKNJsawLdlDGxFXI804lkWQRcZOwOg
HAGJtDATKgHNy/JPDfxh5JoF0tyDPrV5+8sl+C2cH+5Kw0Ux2yxXNvV3PhOgIVNwkFMLbSotBAqs
tX97A96JsmeyI3O5VrX3OdjdS826XV85b9KrTn4BlkRG29A3ZSLZgIB1yEN77O5K5JJmDSceiZNi
NUCrPAZ5RP1h4000YYX5aqPPqeoJ5AM00yvi9/N6hrpz1SiWRQXL7/qZF3HjDXTr5+4vqiwF/QEI
pq6FI3ATPNh9YyEmsu1Y5fk9M/TJ852j6ZrHScDSNuMuHo6LJDWBUgocc9cC5EpJ34ZtZd9bLAMp
roxNgV21sX62znQkih1r2p4nyUFtNCI+/+oxWGpBz7n8XVOo/yDgofSnKD6g5D1z890B4T6VOmyd
4BgYZGt1aLDiv0fp33GSvjR9/VlWLTCXDHSjsrjLXLOCtHhG/1PeYO0xkKYfrAfZdXPsSvOyB1qZ
E9uZ+wtYiP40dQQFcIdZPhqdZflgX/b3rv7JyAU02yUdNxNtGOuc4PxaGWfQancEpXQuLn/BNcMg
M05e9YmM6kvRGkd/VrGixaelh3NR44wN8ZNQSGf282fLIVRrRFIX7r3DPMDVFFszHD7SAOyk2RS7
iRo7dH9CwFm7Gy6NWKVV7IluhVuNlMiSubBjtJ2vbIPd2R3dqKFb29yDNeocrHHA21YNQjtQtNo9
rZizVrOYoH/DcLWmnZZlyEoNwvYgItn364a/eBOQu9nDpDN+LH1MVAMpEnz5u8JojjljSWakK4qO
V8BAYATmo97ZwCPQVE2YdnzNWwRC5BmR7EaYDotb+gADReg3TZawcf40U4VYy02kU/ycEcxPmXey
FBpyqV471aeHf3BCI6eib9jccCDL6p80HT/r0Xnr9fjiBvQFGteIEuuJQz4fl/24c1OkHpruDE+q
KWsjO83vsnK+b0QaEnc0IlMg5MpzTAmO9aN7cbE/N/Srt8tnK/cfjToPS8Hjsn2RqIHW8svufwzj
89BaEI+9TsG9UxYJcX7M8pM5IlQgf+fWU98DveCjSZZBDjCfR1iXFc8ghIcd1pK2naM5D1azhqJd
jL9zTT+ywj9O/B12cbu5pDtffqL3+WS2fezM+dGzqvcmIDOKD96BzfykoLxGp7j/C7zdZpVNIPLi
e00z/L3sE8usOvbMLOxw/h/6feF6G9O2AMGyf2X0S7ubSoqnhj0XHNx4ABwKB4kNnO8l0HrCx2l8
CGIHf98wHmhwJvg3Z7zrTRZhkd66AuZQTbHGiQBvcOdRJwEeDezkESWRJgwa4+wr+ICOLt8qPceZ
FBTLEYRKMByReZY0+tTMD4N1nNAF1KNtFy8/yyEgEjugwaIOdpfDF0mfGuuctjyGdUKcwY2obPbD
ZG8biXuD20A2PHmFHVW03dadtx0GLyyntyrX72aTh2mPKM25vzycDLAx1slsPKKIFMvK3/T9F9j1
8F8VmPKFlUxK3vk4+eUXywocruxKHxztHNmEvBqIuJUMnp3Ai/0SEWyKLDP9lZPpg2FrVjzF//Ip
oYkt3Dqe0ZlaDGjNgoVSj7Zog0xhF/BX1NH3rDraODcqU2BmQFJRq9it7J2P8qDXVfEoizOn9Y4M
GpFYhdkIEI3JdrrncWeUq9x5a4IgantFIke/GvaXU/PD4E/7oR8ex3kI+1zBjlORTWqJreV57xI5
HywtKzV5J+lgWFc6JDi5tQpIMgGrNvvNrHCnE+jC3o+i+GjsNDGo89SgI74TbTKDLZVWkCr36Wst
i6eshOuTIoeUmD9MgYNm/6Lq98YrjhZ86PPZjQV9TlsMpDTD6MkRdBfNI/jse4pC0lCJQ9ZZL3Mx
/wRwNWi7FRqfE2HvSNf8KFNrXFEc0jORIoPoYMw5NI3q0VzXGYRO6VkKG+EFfC5CJMVekFgE1Nd2
ojkTn/jAp6asvIgTh0SW6SZcCgyD3JUHDar3DunePBRKhv3cx6Mxwz1k3In8tzXiizlZ/sIxYFI4
xSJ7I+CATeXWxeQpRx3n/hBpxAkVIN8u8jWyxqv2xrCrUNlPK2AFzNNUX0g+RWJPFZKfMO+Z+3Dg
Oqzk6TKIfNLFFlBClm5ipXBbEMj77r1rAceNmFfmc+LUPnpGfYqcBV+5fhpNzXQmpIVI9ZDTU8mb
ZE6RPxtrBC1j2DiIyamxZszb8OwdGNu1p1jSOPde3SKvYESG+VvR8ugGxbrj7SaQ/rMA6XYqVEL6
Orbh/eTAuDWzjiTF9+9FZMuP0g3uRQX1vvOOMyyyBPzokB5xbc5RTUbcXkyQ53Yg3ZEucmoXqbAa
DcQeFjksdEMBmnlmdGtMkmNj7XL2eUnjQC04Ie+w8XwTIr5t6w2xb1WRWd8P+V2KmT34W6h/YeoI
9Sco48zAzjRhgBTlh+Lzs5/Bd9sLvoy+fVQGuiXkGCI5tVN+/84AoArwVlFzhP8IDruiN55xMKpj
FAZB1aL13svSHueIYoxpRX9oJOhVc9fhs48TnKIwlSUS7vjPiefI7VuboulfRC3w8fNPwgtMbCBP
y+6FjHcjh7t8nzqwCC1PQLUeFQjTEYS5qyKo0HDzaTo4nZrdS2uYiaiIG2YZSQSZd5mtulBQhO2s
6fckZcNGtp9FOe9AZUkY5ScIUaMiLc61zcATQYEu5fQRhk1veTUcfCNAsoU5sQuS9eADnuS48mgx
99DyKdvyHpYEcrL9jW0ab46tu4Q1/NWvM4K664Ob+1vbYUk3Goh9YaimNvICeWxw0gmbIY9K42x6
47sxGh9p07x1iN1D3+FPaprsB8sIoPC8l91OIpcLR/C1x7aKVEl6saNHHaDbWK2KPPcJbMetD104
Sfk6E/BqybgRzpO7wph+NuG/rZC+g6t56DHTWLFgsH5ktRMgoTDaxFoxrR1nKy0cSKMAAEK4LBSF
/1W3oysOiIrlXTd40/1cSCSkvdypXn3W5e+FTZBIKbigoTXgsJEy0q58Lay3QMEqPyPk1aM5febG
bIjQ94q0gbbRwEIzcOuW5uPfZXW6tBTBk2pkVCfUcEMj+qVfVYjaBUQJ5ynEknlDlHCpWTXVnDV8
+/l//w+xTJTUXRxfl5XoBjivwHLUQfVPnTwa/bnwbwk6Lg0J//u3kYf5n3Wyzs6NuaKWuUeaBObH
BrX642zlqIsUTpPfm1ODBOEICc2ENCUwEljD7O63r2H7GXUm2LzR93XLfz+jtTQe6bBOoZhrIsld
HOr8bGGdGaxbkoF/60ispY9IL6irXc9zkEecUmSwvW47wdX4hyFSE6EJKg0ovZnOAw49cBQRVfn5
3x5qUesdh6ysoH2H9hMJL6AKOhrqUgdR3Rj8xti49miLci83LiqLisDmwJDpqqPYoOTo08PQG1kB
7JJUp8Kr3Ch1sJJIWdySSf+7jG0FC0m96v3KYrqdD6Ou3TFUrJwTDNH2Mc0LcjfS/pYo9fKu/jVA
LwP3r0KuITQzHHegh8zJdlzoJ+jHXr7/PNfe3WJecc6n2Rs9Yy+y1n30ejbc4ehUmnGWu+wshyB7
htAFq3Awz+gpFuJWd+MV435r6clhEA0uC5/pXmCuhaJtHlsXwrBmoJ9BL7fjxbANI7UZ+K7pQXMc
a1CGWPZZ1NWqzjhOd0ENTeGESp5+mTrjg+ZGvSmD4Yb3xJWvu3TUGFGyLA1O+NEd3XHjurVal8WE
CKuY7aT1DXVDaXFl1vuX6//1cdMJfZ4eC5oj01SG02DtUTr5JMb4+v0X/tO7/I/RsyS8WbPZNfoC
TtKrYEU3yJ+H4nBpgISl35qETz6U7nbk7hDrgjYUIJMREkjt25ULITIoaWhEAbwsRnJ3g96bMIfO
iIcTrCuKyMZS/07B+xXrKkJ7wB1SV6dqjVTkIQ3hEpuv/UuPznrcjHvUEVagMNwo1F/xbrX8xbri
+ght3AZPhR7cCCektbU2ziouklKgOXyKi8hL3C2qMECU2bFAu+Tvt2e4Pq4Qne7dOrxl2H+lLcXy
F6tPoUem9OVGpsheizhAa+PlFbmw4EWibYVi0Sp//v5T/hHC/etTLlacfgpQx7hcKz2SR779Vcb3
84eMzIgntzbafyuyLH+x1gQCSfvemr1DGoj12LGTZu3vSlVrHeiNdviNTffaZRbrTjf1fIDFuYeW
MTuxcLQPA40IkRpDwjLxSPvqFiDz2ktb2nsQPTPDnbQ+dKaK7MmO7Pm5ZlhQAg9l5zcDCegxXZvY
G6oabmjqxsr6bwWVtXT8GBuUJHGAnCBtc2NsCxFBzjeQ8N7P4TmDg27Nzf8WOCztPqgxO3ZVQSPq
IeWkjXc6g9OnP74fdFfWp6WdRztTalXIP6EHajjJDhA820I2zL81ka+9p8t1/1r/PK/2EV+N4Jb3
Ddlq1jtofiiU+tV1vo28UDb/RILLSpQL7YDhFeUbRFZZ4kJvhPwbEqe2aXWrTuRm2PqoBiOYhI93
pZ1YSe3HwurVG6wIphUiOueuhlAkThmaOlq7MWJXjN1WO1O2q/zc2NOGqxVSuvqYddx/s63ORccH
jLFeC+pmcaED71CRwv4C3BopID07xoPXlc3X96/6yqtYOib4Xu+0fWepQ2buGE8agLwInKj3qMG6
+kawdCWWWBonKOn5Gh356iDZT+hYGc5m39/8tR9eLMhGrRReH35YNWj6Y49ifvr+h69sxO5igR3R
jFMj66IOLly26Wo2YzcNubpx21eGt7tcUgd4j+PYoQ758CQGUNo+dPb7+xu/ssZ5izeC42CvbSuH
DLH3IC3awU05ZrAnbdJnwqwbc/+KWtvyFq+n6B0XNsa4ilMLFAyVX8xr5JPEelLecHTbnJ3SOc8O
6FqeUViC5gAdjTwqsW39twhmaTxDEcRJoVx1mL0BRfp5z4Z609byxs9f+f7eYkciLiRqhsrmA+mO
KOJbauUHa1S6vv9IV77/0m9mkKndKCoVXPzgSsBIOPvHDDq+73/9yhBY+slAfWBz5SjMtsm7aO+C
n+hSWKNX+s7R7Yqy5vX761xRIVtLDxnaN7m2tIFJMiOZPZaoHVIXTFbD2aPafpCUntKig/guBVjS
Rlrr++teeXtLLxlezyoLUkz6lJ7T4S4bd3358f1PX1sMF5/dtUeVlZdpH4ioNgCESJBD4w++HSGf
+v0lrt39IgjJ6zTTEqqvg22h3R7VQzmNoT/fWM2v/PrSE0Swvm6VUzdHY5jTXxz7y9GrRXbnTLV9
4/VfGV5Lc5AcafxZ27w5ijRHE7Qw7bUtpnqdkeDNKJGXbr3+Vnbi2hBbGoS449hU/QRJKlQa7GQ8
a0gpodI4q2ca3kKqXHtnlzXgr2CgRdKrhdKrPOouyxoUPNMi7kw4YpSqLW41BFx9ksvV/7pKatlm
VWaiPDqVDOlwrooXT+0JKv5s+JH5Ou4oi2hzo4nistz/I2hfGoh0Nalsu6+Rjy589ixFLg+pZ+fb
/zSGncXyX3HoCive46ukp2q8FxSpyhvOC9c+xmJrbDsjb2urwo3nU2TRde2pGMWw7+/7SuLhj/z6
r28weY4g6AiF+u3FgSa0DJ05RiYqg+QaAkt+Y4Zfu8pihjtQJxeZxlVkFXEo3z7VEMGWfUzRqhPJ
398/yrXxtHQJmX1TyLnCVcom7PsYioMBCS47FG44kl06opnlvz3P0iuEFYKh9/UylsAUTMMSewrS
1QPqIwjLb/bcX9lxl2Yho5lr6XZVfRx72NrqXY/KACQ/g3WrSfTaBRbT3DPnvK9ZXWNBRL5VHa1+
CpW9C+SNkPHK3vG/LEPKaaDWZNZHG3s5UrcJPK7ZvdGhxH5jY78yqZduIbaAxBlee3hF4iWHaGVS
N1aLa/Hc0ieEu1PqQP9eH+czGnNr8Dh/1+3KmkIIjIoqglqmb25sH9c+w2KCwwCmHTnBpZoyN7d1
VSQjK2CyAP03TlzNjTF7ZRmxFxu5riQMNidSHjNUD0lwnuhnMz5+P/WuzO+lJwiYk1Op844dSwjx
oZ7EoS8LmRVSFXdQKN5qU7vyCEsfECdHO8PkaRDmrJesO3jFVto34s8r32Bp9JGb3O7dYsRPqxwb
qtnDcICgwaU6Odx6+f4tXUuBLP084G4KuE9ZwHNN9DPEQ1AaPpiEo1Ely4tINHUdabRAboagKZMR
u3wypkKvmfDJxszkdONZr0yapZWHLjsCmXxbHcXUhbr+8uYbR4Rrk2bJLRvyufK7qq6O7QjxWYjy
NErNgReOH+mPoQmVjuTNtqp/b+dL2w5nkFDg8a46aktEo/dO3L3wb0z+a+NssZmP8PvWuRuwo69h
l4+CcVe+59OtiXhlVVzadoyV3ZOW49cRS60b9T7S+5R8Df67Vm6cI9f+/Wi7NqIX833OADoznaI6
9rwJHfI02BVObNBb61vbx7VxtNjVU9SJO0fl1bEz7Y8W4wmGJKvvb/5KRL104sjhYRT06B8/6g/5
ZP5qv9Ifwa2c9ZXbXnpvoAQuYbFXYvhDQR+CIPxa3aQ1Xbvvy5//FU5BN8Izr8BLH7/sRG/KF3eV
n79/JVe+59Jrg5YjIU0FvX85ZYj0AxRA4YgQhLmqRajVLRrYtbdzmRN/PYFRFQzaQLydKvhg+mSl
T9/f/pVR/8fE5q/f5Z0moAnji0LhOTR7IBTuA75v38UNu5Nrv7+Ys8E4ONzP8OYD6DqeYAyF/gYP
igVkMfsbM+qKPwzafP7nu5FtU+SwCMTXdUC5Gd5b2LUONKQ/aZS9+ZsoTeDr/v3rurKjLp01YLD1
/weSgYFETu7B+WqPQXzrgHftKy+mrtOYDc9LjuYRxwpFeZ6Mx+/v+487wT+OWUtPjTQYgKofmuqI
H25OFHZZTlw30diG/df8ZKdxCZT7a/bfji9LUw3STGoqZjwHQz3ppX8iD8YdhOJwTv2PF1hMaAh8
JkQGuAAWUe1vx5ML9nJvbPX7LbDH1Td2mfB/zQzWEdOnl2+RvasP/sG+7K/hTB4KJxLm2v8QR/Pt
xre5jNN/fZvF3K5NCABQ7MVC/cV0hKawYo+JQh8sO4E3VL/Lf4+b7y91ZXz9mUF/PRMs/IQ5ZyY7
dsMQ5r4domfh+1+++roWEx0bpDVXlyAwJywNLafONm4XdG/DwIPEmTtzxWuUKFyB3uDKrkQieT/u
C/Rr7iCeb8Bo07dwD1fWnD9x3l9PabtDI2h7eUp0gKAX40f27KDoCs3+rS322pn2T6T11yUGY3Lt
wcUeyz9IFUE9WPlh9Wp9eOf0B07o37/TK/HOn4v/dZGgazzDyLGuecEdSw8Dg1Czv4WRv/LjS2+J
Oh/oJc+CnvoMDinBz9pLQA36b3e+NJUwbeLI9LIiGzka7jLZgACXZsbOrchw4xJX9t2lsURjeDWU
MpIddXH4f9Sd124kWZZlf6WQ75ZtWgBd9WDSJd3pFE7yxUAVprW2r+/lWdnTlYHKqpl5GGCAQGQS
QdKV2b3nnrP32mE2umPVOiUxZ9O/i234k3vl5/gvtZzmJSwpmoUeueW1/3f5eH9Si/zMjihEaH2M
57jb70M5SAK5def34uFfXzJ/Vur/HO01N4kmmIgmjrwV8+N4Lsj1iWz91L91p/Gt+/g3D3PbkP7J
kiUqf1wc85v/s854EaiEq9VDYzxi2/5QpCCpbUu1saL/60f6k3tZvK2Z/3APzElohUnI65lznyYu
OvpoCKbQTj7rf1d4/tnN/LNEr7Wg16QKj7HGLi4C0PY51vrZM1ofJs0U28j1//Wr+bNr6qf9XcYd
rvYFb9tyO4WXd0Lzf9WMlH4W6RVlWKkYaBkyDQeBU3ImoHF8+ddP+p+vFNLPwjvcLpmwZsN8kLI3
kdqt6TfR9Pzb7/6PP+QsdX/7T77+xL/eJlHc//Tl3x6rgj//efuZ//U9f/yJvx2Tz7bqqh/9z9/1
hx/iF//+wO57//6HL7yyT3pcFd/tcvnuhrz/7QGi7+r2nf+7//iX799+y+NSf//1l89qKGkLXL4j
gBe//P5PNzUm9nFLud0Y//GPj/H7N9y9F/zsIyb2Vjh8d/33P/3J7/eu/+svkmz8qqiSJOGLMk1T
v00QJ37m9i/qr6IqabpqqZIq6jcMX1kRwoAW1PwVTaZlWDguDVETkVD/8peuGn77N+tXle9Fi6ro
kmiS4ab+8t/P8fz3u/vvnw3vy+9f/6XE/Fshle3++guRz3+8O3VTVjVV4VfKEjRUU9N/OtSqsjoU
o1LXe8Po34ZsbTb1uDZ2sradX+UjzpW1wqNY906o5PNeMxFN96MaKIn1tOL/28htcpc1yWCLbVOB
heg1F+F3dDHG6FPqp8dymMCwRK3oVkBZ4hH9AtkJ9+NQ/khqvbNrTEdeJ1m6XdOt6aNERCndxlfh
1HF6X9NResQYtWzlIg5y+jZ00j1LEvD35z351MV2jTrxXhT0p3wS5UCYq9qN07p2rbWQgzQl70QZ
bs0fU3mJS0N2LWV1DT1OPVOuQhf4iYzZsGHyuuoTLm4ctuUcFsGkVysUkggZ1s3jZAhvWhuiW02x
y6dW6lhDXgSmTDjm2sKHEPpykzN5EUR53dLrVPAVKNdBMLQ9ahnR6es69lqT1rbRuIWFb7rP8ewY
N0F7VIkbKzVtaZEwv4l0X4RBRsAdw+DVB1x+aof/T8Tc2sfkhnBcdQVVzLHigrbAnI6ivso2oq6X
p2iODl3XqkGUyaNbhrPqqviT90KsPbeJeGGSKt+v1hBI1QzDMsWQlmn64C+aXNBcnEZnRW7+GKHS
dkqph8cRF8s2m8Z1W1U/1i6EDDyo0wkbPbZOhOuG1CxnJR/b7aBqftzN33MbW8e8a/Y5SMY91Ba8
jlLUAdioxUN8+4vkuu9KXjO/m0YaW113MMZFvAx68pC2FASWIqEWLwFowT9RWkJYCHiyZlrF0bok
W7yRb6GSHKV2mPemvj6I7AMUiaWMsUbYmBbuDF0tqpugHXN9jaVxzIFDR0Pr8vDhB6J0yAlT/iJP
pM6uQuJOsSTc47UR3DI9tEVUuR30ErcqKxmKSlGQPtbKrrAs8nNvGVifGhx1eYp6dBV2kc61p8/9
IbWU2alGfmYVEMhHS/qo4OF1Rb0y3ah5CNOhuJsyVQukGfLQQO7FvdhCbOtF46RHremNklz7dQWT
QrEGSEGzHnvwERY/nRs8/1a6UTsz9EvJPAjCqJwmXAFrKsteXoZPUE2SwxSpYIYahjSRLI1o5uPV
1oyeSBmhWLcZthC9LZEGZTpqHNWK7ChRoRFYTflQjICY0zKkKstnFSemOLshtqedZBTFM+Qiv9Hg
afTdUG8nGdNXt4jCTjLNN0OReq/shMRZuqnx8Ctl8PYbFVdV5fatMQZypqgHq+bcmg/aIYqgKtQR
Nz5kYBouoe73PPmNhnEvWFrLPEyair9H1eyMbuRB4k51RN1IvXVNQ39oDRm/UMVsKDTVC9eU4udC
UyMyjcQgQokym6H2MITmW4/X2xYSHPNFicNAnUNtq+rIaetG2ue3v+CM+Hij9OOwTHSQW/MECr/Y
QwZ6Ko1yPGihtGJPJFS9iCtsd2W6FxtXgJFbal17T4qFrxhlu+Xt/myybrbTWjQ2Y1YvuIxYYHIB
21Q5YGXThjj3MsyM20TpVPzITOrCLAK9wDI6ahRI2aoVdg0+IoiLfmNK2QEW0BL08fxjkJc7dZ2R
p0aq31a95LZ1jz5y7aeThk3Vwk4LjtaIt2M4Wl5uitCG5Gj0U+hteWYh06M57SWWCRGltbiNreG9
tkbUufXqzRPvgomz7U7WLgZBiXajXjWTplUY54TrDdFHh+PQBt9zgNo47MVJeV/0or9TLuZQoooV
Gh+bMTdy123J64s8SVOybZk+1um1aaDsIbvU7o2VZpW+9LLTrSLvtpE9sNwsezMxfJ02h2N0xVtd
Kt02EZv73pqUvVmm7tBu+3btrsybzwXsFneVutwbb0a8OF6echmfVacuOP6xHfaAJ7aD2T5aSSbu
UHIQErfWqZ2oUGfAKx9DQ3kLVeU0pjMdLXN6EeXnBqusLq1wKONCdmQZm6Msj14aWaUbZxAnIN6w
NsZsEas8c2Xkii2NpW4vi9YFSgyjLhKi4yjyUXMDmpoqeKAF2n08YkAQgZOMvZy7o4bpjPLjAZyV
ZReRQahgBnwAM94uFV/7Ysb5q2WNGyZFsW8y9oKkEsA8gFyJe8X0dIvJ5WQtvZMNOuieCmm1ukpf
A7ZopxMNxR26dfDrLMLpXzF4mdpldFps4Y7cvdRVf8iqeQupqiY5T2CHGLrRoTIclAjWwGRcpmQS
90NsEHeXxqZtpeFpyP0s5cKuNcOpM6n3hY5CXsUX2vMZA+BJsFjkhepFSc+RsRx0pzJGrs+SEWXV
yvi31ldDM2J7ynkycje56ihf2RDXXVZM+DONcbKFokigcUACUrtXMx/0Xa8rj7GsCV5rFLuxxXlM
4+hFN0F+pFnjl+uysIynQRjrvVsSU++sCsHh0zIxCEAxzUK3NWrhacmQRpa6XjlmX53ClFZaXbYm
4LiYTmAi0c/IkEWEd2U3bZQSJL4OVEZuKpyYQrM1QlptciKvjHEj1ZVuNow0rYf9bezjttIoO1mI
HZ50L30j0K4LumjO3Fnsk/2g5hyqhmJms4jCXaTQwxviAcAqNDUoKabsaBLutUpawmBu4ILgu6mc
3sBfV1TNeFAkSdzMg7zPJrBWcqsPPIE4cst6ni7KYlfypO3nVrmbWA1sZQnVY2dQvWi3JUnnZE3i
qXWp4CJtZPlsNXLmAdmQWbLUh1proSWMQTlLbHUxdY8U+nocn5piOdaL/BSS0iwOpSMq30xX7vNB
8hJJf0ghtaTZcwkxvtxGV75p8VrWI1DIcrVNu9JP6q0m+4AhEDx42Nuxd3aSnXVuFKIVc3XZXnIH
HMN8Bzwtbu5S4wUrbmm4rXgKISsNDigxI3dTy6lKfyFxvn8Xfoy1353T6F4daBX4WO1uJKdyv8Ab
ezaI34asgyf95kTDv+8Un6rkxMXGEryh2yHgEk9Yw3SayzcWk4ffw8pgRmyw73arj6e5/6gAYmDi
zb21xP3NR2Ev6kbNTk16SZUgMXfSbHOFLYVvRA78Cqedn+b39l5XnL47CK3PetCabtNtWt0vL4bp
hOZmgIFB0pkVOvVVPPFaMkKVk4f8rZWDTnab/FC9wpEBzeAjRRBley626gNvFPKKOTxoplth0QTd
v/iqDFESZpeLos+sj2RzgylJmWkaCJZc7XUSXOs7xhZQe/VF6z4A2453FJgWN+kSqBjqQpy4++Q6
yvuicpuP5jrAkGohydggFHQkJM2hEZA6OlV0iJIgyg/x7E7CyZjtcPUN6iYl8wbJqfZh7Up8thQ3
nbN86MxZMSTofrjHSZ7JnrZ6UXGapS0ecWMAC3aRC/yvZs751q2XgCuC9WPGHJrcNTm8dsnJqL4F
O/tuY19rAu45InuVIuiT08AHX/qq0H6oiWAbY0VENRYyy++Z7fX5nYFJwrqPMy/BVvNRcj9pYISO
9BpkICrhM/yXGA+vvFcbICe2MTuZdjSiTcer2A2Lm9Ca619vATIZSxrPcJ+9KARjFD4xHzDDlALP
P+AEG/QGuRDmRzHaYewuGPEL3LaBhkLFcgugTSFoPrv4rA03KfzF2kpZoNKHCB1W7eWjz3fFZzl5
7Ru/oA0PNFwUcaMqzryA6bP7I/ypwfLN5bgYj0JyXiNf7j1ABRHmYOl9WrZj9TisYDDcPr2zou8m
bJ0k4kram/E1bD+U/E1v73r1SdOeR0ho1jVN9vWIPfc8TOfE6BG9PLO7LCtO7uXbnHV8ygwUwtdm
+ZzG51B5qzOfzn/JlKeTpCAet+t8l3Uf5GtiAH/q2k9DfiZwTp0v4D+cKr83C4I4d0uOQFNwC/nS
gosjGEmEGEjx2mT3s/UdlSDkstM6Owr4zfYku/LBzN8m6kjoS2cREAhwJPkGw2suMcRUX5aG1E8K
vFKTLNHlNCx1m43RFsRK7a6R/FCGGplOesh2KfUbWCNwoPLwqyy1KSgG5ndkTB+AE/Z6A3klvheS
d0WtJi+pPoGDTxymSn1r9Kkrz0CgTEJ4crbtyvTntgva7CDMV3/Jb+dPWxCEcxVSBsc5IJiHaf2s
ph99DowA2UosjvZA0lspsySME7U+nB7+f1iei/kHnAC7zEAGRQD+HrLoTTqCQ7dr46EFjFWxyumC
4rnqMHqtYLmSSK2jYk0fU2eGZCDAzITMg9iKla6fPKNWyfue2DAJawlLp+tN7wdibFddwk0YTkGc
fBvQWkaIzcWwNRbtCIThVKkjV6LqWtp4GPLVNVvd3vQCniiE2zmHvITtXlQUuxIlP0ssV+AqHjok
RmSf1D8iyOZgm0xuHS0RnF59zQEG1gxJTYlbrdMAzEwgiDBONZWrFYo9RW9h9lSQIQPThldQolq4
Kiy33JcNt3BUmbZWf/fiY4PMK9Mu2XrN9VcDa3zG/catsQDdMQ3FztfXrqq93pjssITGBpPBEZTH
YgZmlHGK2VZ65eKeIynxq0ne4/pZ0N2uOZoGiAdLdKZWtDPEUQkVRqJNWyt+SAvuxTXFjsPJKNuO
zb5EdlYehWwf9VdHtzo74RROuEM6gL3qnC4Fjid/meoXxnsXw65Le9mp6CD0XQnWkkOSnc9IaFZ8
hFfTiPwsPxUVB4QptdVXa3wGTOLUmgjQFRzOc6b/WGZ0Ye133XDh5O6kbLvllM6bvPme4g+peug0
oAHlB29EmRwXbauvH3RYjOFD7OF/TWAhdhCQwm9AAAkff69vwFG2xNEaL8ba4Tn/MOMPNTrgBMGg
rYEIHjZTGbiq+dUMyNiBiTpiesJj3elBXB+m1ZWNnajTYfGXkWKAY6E7MYHRRKCBfm2Anbdb2RdL
O70BKh2V5T8PFPDh5m4ON27c+yZUPjoyEEXK+sdaAEfYlbG0iddlV3ReoQD4tFfHEEP4HtxaurdO
HwkYsjk5Ku1H783WQx350rqdiwdWvrXcq+pHnF9v10Z01bXLkgRDzkkyyNRrbb7G7bXQzjkHsaE4
CfKpGtjv4hW7Uzi3SJ/nkm3Tsktl7KDULPYwFpFrhnF5UEphdTsSGeWl9dYCdCuiXH8wxjtVagKO
YJZR+zn8R08qAUtGepfu8wT4dXTYpmWzm3ueapM/wWjkPkDTBBtndEUzPLe3lYfQ4bEBHtcWjgE3
L1fuF5EltQVN+MHhmSthcdflTbbeZb2Ez/fatgqsIaPyYNuBRbTsEeBMVEsfZUmJnwq7RQE+uQo+
FQnqazcRmZuSBJqSy2R+meFHWuz41LoCQoA7wxNp7pbmKqswST4U41FsXfHW2PhMsnv4LbysEVzh
5I/pJ6hA+7ZvabtioajeQ0/19ezQyOekOFGNxgKnCBrqTlp5Zuz12Z6iquiOA2hk1iGeVtXyee3n
IpjfBYXEik2kbnnLnVS/i1K2kqvcOc7td0zu+BY3tqjvtUclG5zBetQkn4ctcRV+jDry2DuQA6A2
WzOYFYclZXxif0XVKj+KioPHrYW1k40/rGgDfbwlp6a9dBAy0/u68iWZDg03c4h56V1uXy1lH+Zv
Cz2HWxVA+UTmWGR+DYondkGsjk6J9daItlL6HBVekW4j2CnaNl1cM38Cd6tNDjUDlVDTBkb8wHau
vEN7q2TPCB8S5WBGB8d411vXrLe0HzLZzQuvjWyDoKjOpYxT68apGgaqPcbNXI+/iimHyCNKnOYK
4bPQogMld4II3Mar5Rlu01961XO1Ets1XQPbBCrUb1TRYeLacVFH/sjwpL3VNDrsDM3LW3iuMNjO
rRWs+FHHDZfIal0WZSuW26Tf19l5TM9l71IdInA+wrsvBMhSpyLxb5eJDEyRigeIRgR+5jGHc1Zt
plNyHj41jlbfkrCphc1QbdfkWWApk6GS7sMPnfzlygfbw1KiOergNIQiFV78DL7L+J46F5TFSOYq
06tc2q6DW09Y0e4onjgBjPIRsh8kJWMOxA/lia4uH3JOf4p6mttgzPbmVXwc6AC89Jnbqjvj2xQv
Zs1WsoMNtCQYx2x5uS1FhXhZ8seZ+FDNo5Q2Vs+oHhquvcsMsCm/rqvHosr5YBgBndwqzwUjMvQg
Ik/ULZw8lUhN8KQ1+8T6bdElVVFWEKzrmcVDLdthuoMucauecxiGG4Ps3cKpVj/pwFjqZKVdDGUv
kdUMdGUjQpusLlqe2sOa2CXwpBo4i6c3sg2iy5L41O/b6ZgVR0zgYN+K0ONG4CLX3Da5VwnP0zj3
KFSH5OMtF9l6VQB3GawDkRfWHxpO9pn1fXFW2dcbODfXOuVEHe9jwGC5VxafbRZY7E2GV12L4Tzr
t2KrKkjDW5E0QaN1xeHHNDyPcWaDxpOErduOr0WzkfINtTE+JFk/qZQyFYy0PtwknFqa8S6iVhT4
juUJQPGS37fafUGtz4bwCErUMelI1+3ZFB9C/dQlrly8mVBFxsO8wisOVuMqmHva3mPxHBbHPP42
Q/glTB3j6FFrz1MbrNFimw3QXeklabhstyokHaH4UQhAgs1tjz97AlTZHqJ2V+mBab1KyZ1RvbWQ
HSkc59uzDIDQtk7ffPX9B5DRjIRkp56I9PDiyge8You1V3wuSk3ENlipLWX1imeb9O1y06Tb0Uht
t/qRdQ6NZop4TghzvFFTP4r3rB11utVzv8mpTkmwsu5YGKv8sWQ1GmcmAl6nv7nm6FvNBREzNWFu
vsjZIdN+ZByRdAhbzUO2fPDbaZSsNEX1M/syB1sxu0Rgt5/oPiTrBbI3NlrPmF8piYwTED+r8rXy
aaGxQQNjHk7KfK8mXjjYYbjVszeOv7T1DNV2aBWH7TZTKWL9yQq6xFeKS6PvHGjPbXbmSmzUDdWH
X4vbcP7Oo40zT0c5fm/SNxEKXXiflC/cIYPu/cNQ7J8MmKzfzED/M2b+bb7EMM2SgBYbqmX+HDel
SXEdwUQn6Nka6oNhQp/tGxEgbpHMNjOIrQQ6dVWb85q+I0F16gWG3xRTDE9T/c1sh3S8RierXIkp
Q4edkmuHmUOSkaXFXjAhtcahfA5z41AbU7Qv+/ihqdKZI37HkXLsF1qVl3WsuXbD9GOKX5qkhcEF
81zU8mLHpk+rmsId1/QNxlmVO33YthMtxBrzIW+NmjmjlbL+ckKR2lJ5GtdNM6ZJoMjRdpFAv+Wr
7kLEqXZdxIRIFGkBmCWo5xGYUCdID/06OImY5xdh0AXaP9CqNBU6mIDRoYknwZ8GEU/FkLQbYTHP
YthRlTTsZGqaPA/J+kOqTTPoLRo9qlXbczSXuzprF1e0lLd3U3CMjKzpC41+cdip1esCxFC65HNA
P6U6oOGfR6YPXgO1nAMlm5O5C4uXZt8BqYyfVLRj4bkh7kV+F2kONDvK5GE8O0rvD+d2fWo0nN5e
32BTfWyfaBJUH7XwpZnfIGgXqjX1komBQfy1rWyLG0jVgY479i78OIY6db6XlF3P+bcyj1TM+b5b
XShhMXevRGsBzLbLFrsOxy6EY7n48uoK0ZdgeEZ6VxfPZA5x9jZy1hD4Q1t5Q3+BO7/Z64sLworD
NmNI3NRG4GhPJKbr466HDgtB16SZDCUcWyoHlTt83Xy0464KX8fqEi2IGVvKDXqonH5b1aBmb+7p
rCE4JFp9yjZNSR2WE/mYi+c+ouUwxbtyrp3MeOvn+7nsT+k0eG2ScFYt/YJyqn0Cu+6YnBEKMqnk
mHACagqAyp+iXFIT9gtyI3i00hgfmk7MtyZkOzpOshPKCZWVQhSJqEiuQaWllJx79l19dqMZsyM2
n7eFT1JmjKVXnr68VerRcNfTi2BRBt7LcNCprg3apIFB60i3zdVw/JYKfvLK6IP9ot2twhEIo2Qe
+wKRZUsLPrPdWNqn6L1X+Vu9p3N1MKX3ji6RK50m65p0bH/K8+wafmT42PwlhhQadFLBlYQdFOuO
aDLt9TZ0afxc+z5W4UNRfa/GVh5+mNPX/EpBqrVHWG/RXTwEXI5UE+nbUG7H+mSaL3ni6s3dybDX
8vVWl5+GLgdAuJEEP2VjObp9fYRZloR7nR0NgEdafYzdGwNLZbyfJLoDxBMsIPIM5mk14Ko6/rrn
3OLommGL1kBa77VcgvUsiP7NQ589V+l19AttsIVxk3+b8kczPBiNrV5F6561uaKasG5ws/wRXp9N
OAVts1aV7BALSeZoI/Mz4FoNs7q4+BDZtaf5i60W2/btHD4nPNnpS653QNDvzSYAqj9Poi1otMSA
uCaNvYj0TTca12U7Ppa3hD31nVxGanUFZedmlRgh6O6oE4gBxpSP2m0Wmz8jYOZyO9SbNrB+xBtZ
tBvOYOT06U5hHMGcSc6YBP0ryx6d8vQ7aQPKqYhZZR7kOUDnoGjhCsDv3aXVoapcEoZn+8d9nZ4Z
g0jt85L63IjKLUFh21K0PN86qfQ0AoX+HPP36SuknWDa0+jzKx3CGfq74qxrXqzs6grWxSOdj8zl
QTv6kG1h53kwjecsO0GzdIVHliC0AYN1n2jvme8UBxWWyTwVIKovHbOz/EQ/SE8fB1pq2IO2OF/k
5ORG+pMweWnjAxdlOkhxMRtneV8JLrUSH8bG2GX5QZmOq7mfRMIqNMeqA6qG5qs19+zG9ZtLUkmj
H03lPbZbhpW2UT2lRNQM56Z8kWnB14fMD+8ajtCf7Sc4HhpsQhrADffLyudr+takY+02/3pz/E3d
/D97o0mUo2Sg7yBNzkIDIv3M/lpFrc1brRn3UZo+pObGgDKczCthrHV+aNvhLRuVzl4aRiBd9BAz
TY5U0qHHvOf0wvCQu3ORzMwtFs5wZLXAEk5iNp4ZWUVUM4b6f6v0+YM6KPiubkqa7v8DORAqnH/4
YG9yoz9IgY5kNnyX31Fb/aMS6Lcf+rsKSBZ/pYEoWqKkq5KpasgJfxcBmb+qmqxromiIkiXeHHG/
a4BU5VcNVZBB6cQP/V0e9LsESJV+NVVDVC1DUiRFNXT9/0QBJKFH/oMQ0JDRQiugoOmg8kwMwJ1/
1OmF/Tjl1Pq3Dm36IHTVgYCsvViObi1eRyQYsqEfJcHYkBnzXKrDxozre4tjulD4icxwc9TrY6Mk
hCjJ4qnWLJUpAmtcouKmFssnsaaloivMLdJqE5kxLf7hycwEzUtGwoCgjlzNePSgBTJCrdKnflgM
0ja4jhWYuKsAZrxZ1QeCLkrbaiSAm5Y42JIw7auCujan6NAbdCJIAuIifemL2nQGwMmTlp31cgb1
VXxblrrShV/ZL0TrkK0oB8imCBK9esf/QV+SpqNpFjtjHgj4sKhRE7N6LbvXOckuqFhSKISoGcok
3JkRLcgmM1/DkDT1tiP5iZnkWJJuuUmT4jWKFyC3WPvR0iCBCVN6TkU6vsawF7iVQec2Y3JIddDU
nZbH9JWKa9SX4bPYhIS9krJ0kuJZ47TYd7jfjXoDL/dhkerQq7vHOMneMDI8NZZ46wS9RlakOwNM
LVedeDN1VQjW5lFd6LEOGqIYax0ju0ule5Vx3jLXRHXdWBoM6YkKiehWW8o2HDhIrIQQsKMRHaQJ
NJ+HihwJeTRfl96q/cEKL1K9grBUnhX9w9BTKgI1V9xGqx30VhQJDWXyGncmcd4Xge+SaEEns9b5
Q1YNqMnot+cKUqwWNvdMyVos4UVbjXd8v5gbu2Ns4mtDuuKXpgW+HeaKD8DYDckScPsw/4zXK8pb
0Ymac5LVhWtOEnCubP5SpnDfwZHDRaoFna4NvpwkKq9QsrZKdUpbnRao+r3iBqXVF17nrj+W8ex3
xVDZMjMjVAEvll5C8+xBfeXXgl2RX0pmX5RFYPd/aFJmAXCvys0q607cE1Uu0iYdDOvd0HGzQm8p
o/B57jJyAvT+q5aUE7FPjOlFsExW+DXqRL2kdZQzWOufmpmRW8KpcszrCEN++bJ2pNzFM/DmDOKm
dQe65tp25cYE+xYvjHvm8B3MKT299UlXMa2kxNyTD5DaqSpuUnXYY3bNYN/LWyRA+1ptt/IanRBl
cczSJbIQmLRJ5augU+hAUxq8epr8qIuOba/taWS+ELOH/6Yq3lX9CK0xp8Wn9rA0OVuCs7NvT2bM
14ea7ASVD8heajJCSgRazqK/ibF8bjPezUStlU0Pv3ri+vf6Qb6mMNJblBq1Ne2lzJ+W8GuWLD9R
ZzRhCdt8Wc3fJi0uI35aG/NA/SwR/GPs42og0o3z1novD4lvce/MhcwIoR/sjHpdFn5AX2Xk09A/
jvNg7KYnhHXbSgxdLZ16N8ka6TbzP0s6vHUkG8zqMv0rWz47tWycpO8ehGK8I9KZozkvQwYxPfJW
LfOD2jPsQI65U3MShJIrb15fSDQXWpF5F5OU2fiwiAXKy/IdURFk/VZ+7+Iod616lJg4tI48GY91
HDrSxFWdWVzjcSHttLzi1XWncTauerUXQeMVw8GSGkekV66J8F/GyO+NcmdoIa2sxobQuZl1i55H
dKcSbcPMiMCZTZ6r3q1jra60Hxl+0h72BEWl3cE8n3hdga56B8WiZ8KRWW4kL5upPsuUkl0K9pDO
Qp2Mh45AERXfgCzMaIaoyI3YkZ9D5GUFWjZu600MjH5Gr3n7SWlSPVOjo02/Smtjj9Z3MK3JXpfu
07WEM4zdVjhJ2ZOuvKrqsslKTiJD5/L4KvVsWr/MYrlbYvHMACgotUBGGsK0NLkbEFXEJQqNxOJ0
Zm5GUT6J41Y1500IS3cqq3066r6Ylxu1Zn0rVeKCgO7xngz1wGxPd0Gp2/Xc3w1Qr8OBaavUBrdf
Z1jk9gycxaW+3CEOYZVQOWK0+0HQDjmh5w085xG7vjX+CNN9o6dQyc91hOhuiS7c5nirpg2O8e1S
VZ6lGNtcRXPBYmaMu1gruQZEOLq3nh0bCNOLlZ7x7d0KzRmCuRTc/jsK8TvQtDshYl70gnJwH80c
1aPoifRw4rwmDyJxMOvhw1x3QTTQ4kqvBOsdsmbyb+8rQO1g5vB4e58Xi/yTAYlth4yWSSH5WI4Y
t54cn6rZ2ISjsamr+qSjUkR1Ke8bGpjmUn/GGB0p56tzanASI11NVaygTRtPEr7WGbFreGw0WqOE
6xyj7EXM103ctseGlUhmgzQ1mohVNTxVSs5ofHpS8v7t9nWbVS+5vnC+Uk7/Rd2ZbLeNtGn6ilAH
YwDYEgRnUhI1WhscS7IwzzOuvh/45KmUaf9mV/WqV+nMlBUMMBAR3/dOntCei1y651txjErDBj5F
/E0y0RATHuGfmzq9rZJyb9NCUO1DbgERtMHDBOuwtrONXIyPJt21QtV2Ni3AsUhuq07epZALgiCj
SukeR8t/iNlECZVa5k2ztkvvmxryc1P3KJnqrTIFB9+0QLXy4+RH7DJRukVbSF7Ts6x4R3V4qwRL
rJHXVli/NmPyZnv0TAkY9BX/blh1avSSZdIdAR2m2UFJVfYS2XSjNpw1fofUefca5JI6lk7Gezj6
7tTSSh1GB57OLqqJnSY4h0wh7jN3mV25kU7yDWQ/PR5JgpA35dSvNJ/YpqQ/julOt6Au1O25I3oZ
zoW/qsAn9GQNQxrMKryLCpuIre48+Vhz2v6TDflZAATbYCueIrt6nO9TVO1ok50uWOV89fKU/ZC/
WUV8TiLrlBXmVpTjd13vz0lzCguINHEANiS+VTW6qj6Ub1P5JSiWTUzWm5QdTVqx5GPkFO0jdtzS
GXeU59GK7uZ3Rij1UuT6D49lB0t2H8gKraNhM1XTPnZEqN03DRcOEkIsU31LyuGzH8g8waO8KKYn
E1p3bEOC0NvXRFduB5A2XyJSLjuGOdGlmqG5XlgfbDo2Cos76EcaS+OmogWuz1yrrj5Fk/yS9/sQ
8KxZN9PRw2M19qnK8YIH8s7LHs5BjveqRKrOeKzkaaeXBKX6mM4ZAFl+mu9LMzu2JsvaDH2y3Nsn
8qgCEgGGzzjxXsvkzdK6VUUdreyHYHRms91Rb+9rKbrz5emlmDz4r4DCXGC2kpls+mBTJaPTVtqb
PvjrOFIfmkBiTrxzkDHneFF6JxyOJNSfwwBqd0mxP/g0uH3YH4Rt4NaTQiGUzPitLB57PP2Rk+6E
6G/Yxic8eCHwk7en0o+MX/zA3vh1cYOzvFsX9aH2znr6neQdZRmo7aNShWd8F27HSmwigH0YAK4e
2Fu5VvZTrO1jQk8QSJ5IE7/FAXorNfccYwf6sY9BaZ0sna9bWmS1cc8B+JjU0mMuukd94KXIGnaX
zzqQ7ntFWY6JtKkC82BH5iMbyH3ic9s2CZMAFhCqdx9N1n1gj8+qFd22arLSg2mLpdaHFqW3Q8/e
MRETN/qnpI/ByuuscovinWJF3oal+r0PuUIaTQEwWCZcOeK1Uj+oHp36FHsrmgb5jAceEjHx/6y7
Sh/p8LUm2d7xsW7v+nYT58FHMJb4DY4mYIgorGUU66vc4xgm0GfVDJCtomHcN5q3VWrzWNHRnD+k
kYijJ1eY8Bt3ssdP5TM1tYQBNVkFGZ0V4FiAGxlvIIk5ijNGBXTJUJJZAhnM9XDawLFWd6PNXUca
wp2AYUnqIu3NEhuHAIKaX7fhUqosiagiKMNSeaCsR1QgKngHQWWuKnjLnQEdS4/7Q9bHEGiLYVpq
BQ1CmaVUQanpiuzgecZByUMw+77Tncm4KfzyW2v45zodtYUREYmiVo/DGJDTZ8v2IqQjRDST5xhy
stGN/rGG+pAWvCJNlp4yIls5Z4S1MoJok0c0X9PKRdhDs1nyqkPTUWVp4WmYsG6x9JkarFT7TDEz
h8LL7UwO5EaitglC0L9J6b57gjQajTu6LLjnNASUKjbE0cACB4+Fm6uyK2f1e20Yaw1ZyeRF2anB
CnYRdADjk9Dh21bk5vE1R7I1bqDoJItJLr/bfcK1wkZe1lozgg3Xr9ZcwkmIrcwC4Lh8NZid5YQt
iCB8fz95UzWCQaYRkktHH43V16kl4TLaJx3ZH7IH+cakQY+jc8vG11MOGebtZMYyvLQJiNNW00Pc
+Nkhqkhc7C12qWiaJnQtRec0pELS1Hcqkj9pnYJOMhPiEDtTWRfFEKxMkyYy4euubvb1NsJWcFMN
dLcpSsJNX6YefWTYgQm+hlBtqHPTUher2gATnMNbq6FQb/Qx2RSVkYJBp9xnzB77zKxY6jmM72iA
61Vq6kNCjrGjMVe6/6Url11/CJWzKMr4Ma+htMD87zbGVOtuHinVykjHeDVKWrs0S5hzowdYmmaj
7LBrY1Bnv0kFS1HTxA+vbveJVdc7q8ZnmKhBi6UeFVSdrEUp64VrcB1YJGbEGvLHu9xM6CRrASQi
PxyWco/PfB9v+RK8ldzXcLF4bRST7l0Rer2r5fGH34O2GgOAoDI123i0yk0bW1toq3B1lDs7RZJg
WCEIqW1TL9HX62L/ceroJmgdlFmi4OgP2BSPqg2CjnucY8vNWhZESVARardRENC5lMJNY+gELQKa
qRNVFRtQilJ3gLM4pYTuWCKr17q5zlKI022KXxGBfN/bLt+hk+4J1dSxLZpArcuuOHKv/JxDzjwF
oz0r7J6r1nwShfaj66Lgux4sE8uzt4FHqmwztPVNhF8m5FJOe3PIjUMfY2yZ2OEP9tTxhm8D4kto
r8p2K7A73FWjMHdVVf/zJ6CgdqsQeqPUVsjXjwyoIY76fkQj1LSkX2RR7h06iW6AHUnjHvr7rUZU
AouEqA9t7qt45E8+GVm1sgOygQhWVWDPx919lNyK1FK3rGOQCg2YJ0kNwodPBpyd0sbkSIj4Xcqt
/MmHDu6r1U3A2tx1A7xJf5SNMzEb5YKECvkmtoGNS5tmcEHINOaG5rSxRrEIR6061EEewZ4kjxl/
eTqtXD5yFTVSnlWLNIjs/TgFENx1Heg20I5CifszFddurFJiJdUSv++sfBlsHR2HXz5KYVvcWSqw
wyTd8as1ih+1AijCjKf3qGwElF8e6zkInnu1gORkBu+ZndjfSFt+0pph+FGqSAO66UkQSTlOwAci
gM5nIyYlanmXlairNHUfEubCTSBd1DkYBIdDHkrc0tfk9b7iKAcghgouTl/rNHkq9HDH6w0ZZFrn
alM7sa3c9TpO2hVxJzX+Cl13HANwMa0yNmYmQe4z6wXZQSIFB67th1oabadMCSE0C+4HZJ/MTssl
/A8D1g2/QI7WRrPzqRhgcI7Z2iikd88kDlIUZzuqfyjTLH/Sc8Zuk2WRtnDOfFLpvaqJFrA5gVq0
KeQyy5WzdbsUp1Wbt2ZiSwFZs1b9ZG/Ea9ljb56Hn5Kdv1qD9lxPxxAjwaT7sJPwoyqqFw4OV8+M
ra+b27JK7hOiSEbvdfRgtyk0k5SUvoM0+vxW1X/wpuGGMJFDMCUHP2qLpZH3D8jJJuLNkIQko7zo
lPGYDulbaqhrFSZxmON8RJ0rVqi+aEa5XubtUE4+l/U6kaLPytJOujk3wBWi2dqPVo+OcgT5Hz3t
QvH8M7vJRoqSVz8a5nhWi8VLT8Sugs8+ocPOoXoXmt7D/E/Ngy7S+OckudPz8E1oXN+49xwrlOog
1zM6wzvuxKE4eWZyqI2a29J6AioaxlVK7WnI9DqLt6LgpyDhv+DmbCnVI/G1h6Y1H2jE3NsSYBqW
llVjHy3jJu15a+zIqBdp5X96FlVzBDWr19eJyICmpunJmCUzWcjqyZPXJIfwmtaOEkCnJJuhcf0q
eFMnYxvWFMK+F7/6CIVySz0pE58iR60CSg5JP0i3qQw9yZYfk5LGzpRZbj3xTBDLk7KYdQ+STPaw
rBZgJGEQLLtaRYQ2xq42Ya0aluW6Mk0HKJxbsZ7cT7ApOjm8D0LzcewCgNyWSw1fRh+KRR8lEJI9
d56paWe3cVjdV2n10ifg3L79oYziW8qX78SZBA6vU7HT6FSth6GSdh2Pqi15O/DQXpm4f9d596YE
0r5L9U2kdHddtppU1hxKJlFKrujpSNUI9WgRvNtkDFM+Bm8EgZDTOn6a/EQ3R5VnBrE+dbDNlfjn
ny0oyQStO+YNfq+rEjStEncyxO8pn6NAG+KDQsPY6GlGJWd9X1r1jDORcClDYyi4KbYk0AWpa9ho
WEV7zFrsYg1xarJqF7cWwXqQa2VQv4HPCi34FEkmGo/4Lra0jdIIZFsPGu+zZU2LVkegwgfNdG/X
aYzcZ9ltY/CpPfodi6LoNlLiP0QGu2V/LC04wHkKYy0cCk4TcmGzqoPRJhw7Fds6Y6Um7JJab8Ji
eyah897TE9rdw81UlS++zCrLpPQ+z7W7ONe5zDZzr9+y71tcRrjaYo6BLPGhiihOhgTjSrsUsDtd
CUHWYhj4fMUgtrGgBsuLnWQNb9g0Rdz+sCsv+DthATzb6e++MFfFxGPH/rwcrZWkA/QqPQwjTFbx
UzjB0F5KYdzAgEwQ3Kp0hQbjhLrtZazjTyGhJdO07GmQkxv6aWv0t5a665X4UzVbCATdseTB47n/
SUgh6g5hL2UvQi/GRx5b9hnJ2JRyhXDH/qG14IF9md0Csb+hj8hlkA2JgtHeEVz/5g/WKdQSV2+m
J4SY+BXAxFQxnDVXOYdDY6P1lOxd2Wavoa/eEVju+nTqSmNm94v4ra7ZXbWgO+5xMSFKItR2RE87
hSK5UTZ/ocZ4pt3gSHpy6Dpxar3svlL1O87De9uH09m2BNhBMZrY0+T8uwURq2JNDxMwS9SUL57c
hmu5jd8+c+j1DV77ng47NFbvUhZ2IkvZwsh49n6t3lm6ANYtMIic2m+m9VQ+K5m9TXNKjj7t8yXX
FdjxcfiRtMO6I2FtsIwtVh/7aixeoql/0ivzNMBDrD3q9MFCAhJp+a1GJSnC/olc8XOJdnN+GA2N
ULS2fNYAPCCqCu5yhls10/1UZ/d6q5G/RSRBziueeW6eS+9dw+odB3BbLBnbYQ5vD48NNNawg5hh
hOEbXd5Uo16BWg5j7V20FYnNNZux1osHL+33nlJvO/hzNM6weZDKckG8CHR0pTtID+Oon/I+v+8C
sSqxHUxCsf7uVxGcTn1T0oqw4ukpzxNX88R2XrK56pOSTSaYzXE5GB2Idw+P1jwVmtiiVH0I0VTP
x3foNUc9NGBTq3fs8dwHLHZMqdumdrs0/PxWQbe1kPlVoZ/djqDko4WwoydyUq/Y5/H7hs4c8k4C
0vZt/TKU2kcmz4GfJau3bJZdZp5Rm912Eo6GXYpkZsiMVdYg1fGX3sAKyEpjY0h8UMOaN2o9DIle
t6Dg09+hk0WBpbgs/RvJl+Nl15EKFxHkFfmQnCZvTk/9ydwgbnGKbSSxmJrPklMj9+rbrtuEfp0T
EF30jjRl8rKFTFfbdHU63k03Svpg2auzkkqJsUbAQeEfQ4d/2GIX1hEX//r/5CTx/yu+rNiYP/xn
q4nb78n39iu0/PPn/zGY0PT/AsFVFENRVE3WZ/D2H2xZU/5LUfGJUHVdsG3PJjj/gMvWf4ECq7qs
GqC9OELMdpX/gMvqf9kzK0GWQatlVViG8T8Cl2fziC8EB40ATcOyhSF0FY8Jazay+GoB07ZViENC
N+2VyHtSC3vd1xOWC0iH8wLtBQJ3vX9TixYKoCaemra+/fKg/llQX/0tlNlj5tcPYMmaLVsKcmfd
Ui/Zh6Wt9JkxRPqess3RobfYjYago6+2ijczYz5VIvUiKOJeHBxyPUQXzBZ+5UP8/hQsWZd1QyjQ
IBVhXzie0Yumg9gW+l40sSsnpEirAQh4vFJwTBAon+WmXuqhTxqyvyYQ4grNhMX0yzMQsmbxHZsa
2WiWaV+6FglLDbwmbct9ZRJAFYaLYtrkErHqV6b5q6EQI7D8WDimZumqZSjW/Dm++P3ovmTFip1m
+z5+VogoX2qt7OY94F48IZ7hrqNoK6tSAFCoWK4MfvmMhWyoOt+viYLWhhtx8YzHDpub0Ggm7NdG
FH6gl5mXusU+fxGK5GD8eko0hDZ55XrTNffC3x6wQq2hmtr8gHlvZn7H14kXPnQdXUQV3XEZfjtM
78lcpuSR/n2O14aZnVy+PN+wlZOgLRimsd9CanmK98VgXjFo/dXeiC/xYi4XZBC7QZ09WHGFvQT4
L6GoUuH8fRoXNnP/DGEZ9Ejgvswcll/n0WhDPjSmh+jI6cjnqhfxnQUTDPs8x9qMm/zK8idIkV/4
dRP4OSf75wqBLqMrF99PJquKHHsyvdTQf8zShyApsZpGVxH5RxbTkt4Wqb3HKDPfhuylw+dMAdNX
aojRRepyq7rJgaJqSUclz0GM7q5HnZpXvu2oAfebQlnjlLkw0nTCSQbkqpkqCJzDHqetk00DtgEn
0lXaJ3Q/g3Jt+catje4tmrs8sbGrLd9N+WdY9K/RYMEZwGVzFLtEGTfm6B/UlrQvS4XSKe8U2V9X
1bjN4dhV+Bm0SERUnTh3+dNQR8wsykNXwwYJXitZWSe18ln6E9hmcUd36vtQKUcZ3SQ85ZcJNkXc
R46Kw0wNTB1ZBTdwRo6Lk4Y9h83td4xgmhlPtfSNsFcAf2kRtiRyytJ+wG1DSntX9fLDkH00o0lD
Z9gaxvsU+2s91la5TUtW2hoIhuyBpgN6zq5oHwQOBxUgZjiGz0rzWZkFcioAQ7VQ5nT4p0y29moO
zXDImR03urWcYBttFs9jS6jy3MMaqpcxim/yMRCLIG5vYvEj6aKzEZ4MxcaE4JG0P2c+YYZ2M9AC
bbWDLZR1j714K22Z/1L27V1SEhIcwudFwCzaR1Wh7UREai69xqiTLBzvC59scjG6BVTdv78DP82v
L5ekxmahkbysG7wMv74DcqII+uFacUjqWdOU8V2oVQxW0z5JGZIborZV/lVF7OuF0VYfazC5H71h
LzDzea+bF4PGQGPkAPjarRrnTklTaRR8Zg86Iw32UIJBK1rXEmrl2Grr5nJJD0mhPpBjt7H8ZT2e
U23awnR/G81+p9ZWtdTMYROm5Y+/z/ZPewoEOFWzoIrJPOpfJztUBT7pApIl594yNvKlfs2s8A8j
2Bw6lsLDNDhKLo6egJYv/U9u/pmGZC8gLP6aHf4fNt9fRpi9DL9svnZTFT0Jde1BwVNjTsitvHsT
PfDfn9T8Wy6WhQ0b8OcxwkZlX26Ngz42vZm0h8yI11Wbb4T6AXeswaLq7wMpf5rP15HmJ/plPqPu
e5bqM5KxMG+8tfeEHMGRt9Kdsi63jRO45q30Pz9afpncxZdk90C7qRa2OJAUxDa7qXfNwfTPk9Lh
S4KPq9y3fp2UULIac6ysPUyIamNl34bfa3269uh+u+dA5TTkf0dRfx3F7EVddjrMnUBWXe4d34T9
Xcx4LkHjfnevaJSDGMmMfXjlAvDzoPp9efw78sXyGOtO79OW+elr+111CvT2awObGYdkSHdE8hSv
2N84iaJlfsXZ/s8LhiLDtHiLbW46v866kiRDFAqzNlAUoE9Eq75QoBihdHNptCwJysRszcVn58pK
nR/nb5P+MvDFtSeTPaMJYwYGkt9SJ7f6Apu4hblWgTxX0rK9MuAf38Ev413cgATZADqRvkxU+6yi
Agb/KS0fJE9bXpnY/Iv+88R+S372sHr3p5aJ5Z+Z75apmz8RTO8k2aLZoD9z7Tu9AhRwxLtMuqe9
NK58gGvjX7wtoWaB/0Q/H6y/IT513a+CTbyK1n+f5x9fSlUxLIH+i7V7MUygmoOSpjxPRY0dRdqD
Bzm6duVAvQjb/XmpxC/x31HmVfRlPytqu4frKjWskijFVouzzq3uo6V0ShriSienfICVRUQcqKgT
33jO5prN6Z/OoK+f4OLllLOyJP+K7S2oIJYC5eCN8fcn+Vs1y0X2l0lebNpG01J+DXHLzRn3uW/1
Ol0DjzvpbXkTLqMr+9wf34MvT/Riu+bmUgNfMp8aVxsFUdQwgcUOK6xT/j4t8TPo8Lc34ctQF4er
Wc4wX8BhNPQGhHDzoPrNWrPeCpi5ZbguuM8k0VlREgRY0meoFAe/1xY6/fU4wKCnoQHXIPfyK4BE
FYJHjlGF8V33HjDYc4m2RBI10W+2uPNgaq7fK/mNIaOFhoJhBFtP/jaNH7zzbhSfIbUu1H5cCK6o
6ANhdYjFYGtLWZt2YrBcEw5AL380WEOS7B7G7VqLe0woMMYpQCNhAyhe9zANe586dzC3WvIGTxwk
EZn9PqtsdOr41fUrWa/2ZdXcNUWaLmKjRTfbHTOVpDlT+hY2/bor6N6KZhHkb7qXrHH7ewL9W3e2
Cm2vX7JD7VSSO70CQ5zWWOMVha+Z96GDfCT5xzhqbj8bjUD/jpqHoH6RQ9wgCIcdh+8Qdtf4Srq1
ST84nvZaIruYnlhN6ObDsYDfm436Spv2A7zyJAnXQTwebaVZNsONKj0VqO7a9kNosGRrUkOpda1o
Z6bQBlIJqTBKnXZYTgLObtB5a8yiJJXCBRs2a0SV08OmavAcyvAZaA39ffCQQE3hqgy1bwZB4+Mw
fyOjZThe+dx24bLJ+q3XhEvNsx+N/tkr2m0gf6+LJnVs79nyIndM82SphfnSRn0d6ClYq73wG+VG
jMVNa4glRN43gR1THJEeIcXrvKVv240P3YDGKZjJl49DaiMjx3dxClxZeusxu7NLMDHN4o59M8nt
3s7XXjqcDMvEkwjie9d/CxommyvHxoyOqXrfB817UQqnG+oODY+MqUqfIg1st/0gToLOUz9w+UZ+
RZtp2cWwTf1+let4LfrtI57MhFDw33KxUXFKUIPBHbpikYpmZePrVfrbagT/kNhagJyiPnSItlkn
nY5nge+5tqmvYLksu7Da53m6wzmQGg3hlGVAzq7jZD952Y1iCLFp1GEnPNCzZJvpyrqdcMZv7FPK
rLQMMKX5kWrkDiXtY0SmL0imO4ZYm20UeB+jdo6b19j+hpkbK/qsCBzo8leM+LDfG8+wJcHD05Wd
xu9e/ql35BYl1rRTPe2uET6KY3mpDeoy7rK9NuKvZKovBUkzuF03Mlqy1kAlDbkiVVBujPtC1o85
dERbqKcsFWvceXZtO26ozleZToKAfvLUH1G0C6U5PzFHtF3eiQhNNmBSa1JX+rDikm5TecnN2E5P
kqIvq6DnkIVMXXe4kkSSC8a37JpuPTbgxXa70ZNnM5I2sRpthv7c4MTEHhgnMU3wIr+VNANib7Ya
tGgdZJkPWcVbiHNxoOWD/8B00GPPwZfUMeHw6g39L/3QJNPOlLFTnNIfCnx+G0FiNgXn1jM/oqI+
ZrZ2SotgxQ5CyI/nmCHdkfglw4kl4/sH3nKsLnaqAtQgzqIzmg1HROM+wpcoVbtHP701J4QWebtR
9PDgF5DndKtbqpq2K/NHqdPvGrweerbJAUcY+EOrvC2REOL0WOOeI2LQ8vJVSpV7D8ZHQtPflIBo
soAXE6wc1vlgYpPQRksbUxelyW8LupWRafFMvJaSvXAMvBuVNDjVePfkDZ47WNaosbTx+U8wGOKS
i6oZP485Xll+Ab8hxd2idIZqcmAU7XCwmxd9sM8gySX4XwL5LzvE0povtpYEcan9SMr6EfwWhd8q
l1f5T4Irie6VeZYJFEumz7xLtlHrbYzxRpMg3QnlqffOVhk5OonKWoVHGCRoSO6LHK/GbjJdWTtk
koqFjgk9W1o05ncjCVcy/ZYq028HHFhkDMXD9FFToCom/j6osIEak1VbwNlAhaIl9VaHJJh0M/gv
O7U5PZhR7A75caytlVV/1iBC4LA7jy6RiZtVPNmOPr6WbHWZ77sWpG3w3k1UYRfB69Na/bL1SNzI
P+wmgV2M+a1WgJGqrqeY+2koUMnICI31g0mA4Sy9gjy4xUvn1dBIOUOLjLTwBXk5TBvaQfqixy0u
VP1VSFgnFnLjh+bpS5Fpax1+dRIIh9RZyIjwF9oTVpQO5CVMPbCNqKRV29KozvyTGhSP0JWWCnIm
jOkfVY3CZ9j4U4NnYHtEx4TZZKccIqyBYpSTZQ+QRwfLxnBHtJrT5/mzZJyE/zlwrIm0Xjd4vdHk
4ebG0a3hF1Lc15QQRpYtcXw+xfVnqyjbxvbv6to+9U3JlxSto7FfxsW0Hlo4UC1H1rzFYqxgaf4x
hyFpiWZTpUhYIFlNRrcOu245VO+88vAQp2VU524cyhtTwh/LC/ZWfd9VDty+5RhiHF0iqfRCR2/V
VTbCPLFuG5VzpkNfMBvdlZWDgtutS4RUaIBgrp4bEwl9OxsAnJWxZ5UHyylI7806XhVeir1PudRQ
pfRFdM7G1jXAT/PMx4A2ejRwLQRE3toAeNWgHhQFnh8AiYCFo8D0aTjvMZxJhuDdMsVBxO3ST4Z7
C1e8tLOOucEThn+rKzjotJxKAwxQ8gxvAWvvOw2LKn5gbPtNUXOS0N4bi+4QMvfMHFe2gHKQ95kb
CA3RPJp38Wy3Ngrzbz6ikKyfIcfwoI0cSMqzrUG4GfGMMmvicLmZsEHWLMHps1Qb7L46PDh+JOFz
nb3a0YcOyS6zdvivwnr8ELACrOi+hW9pmW9o59XiKUJqYImPbBiPGty7CpTg75dK5Y9V+pc75UW9
mgklVHtkST+7zP6+Poqttm636X19rb98rcC5KFC1Gst8LaWOwnR7A9fq1S8Xseu78i3yjRWK6nwF
q/5K8aZcKzcuylRDg/Nrj8wvO1QPpKX4m8BR9qz5ztHY9z66YZE5xhU87Y8l478P9edD/1JlWUVn
F7NQ89Aq0FYmvAlwnozNNVFx4YQnpXE2MRO78k2a8wP8vTwAYlERr9JCvJhqZI7mgAy0OSTY9A2w
VCoOR1vFuSowN5iSct9ajwMvrt3juuoty/RHF78X/synfxtCNFHZU+nfjMGtQdZL1XccqU9IAePo
3ZcLlPMYJxkPqXHKG3/FTlnU36b4WTZOMk3goB7v5IaG6jgt9PCpNT5J4XEaWz7V2Rqe7hMX31Wv
TsglFJf2O7emBHkLLfscmY4P9QPZ3cpXylVhP6j4gOmkX6AbZC/BCG1SVjnX2wBbD6izTtt764zI
5rbXIR4eyn5cms265FpqqTiFwdNIxHag9hn6XQK9O4tOYsJCiL9umNau7qF51vZigmAfC3w2DVw/
+oeQW+5sTK3CCVXjpzBGdTvrXk6DcatF4Vbqq31KxpPwlPUoGhf1GVvHpoOmLpp9FJ5rlaVt8I7D
sfLgzDzi7MxFNeACj/4UYW8JN3uA3FFuyxKP9RCsFWeqMj1pCdaQeoR+Zpcju2t7CgQ53Qb1TTDU
6wF7Lbm/M4P9MD5EFrjKgLLCvk2VU17gcJdnazrSZA5MK29slqi7Pj2hf6YWRoBcnhMfzbJ58Gl7
KzrWtDZqJnj6lnGgvYnvzWeNKVpY5ctcfPB1h5qCCdK+8uDx4dgw9QUaZTSt6C4sPd6OWJ57/ujK
Jupi1XRMxJdS6lRYgKRJvfK5AZXmHhYlkg5sS9Fk/H2d/3kb+e9Vbs4b2pd3q5PgffWT0RyMAcZW
wXfUw/ww3b+P8udtAxG6BQ6t4FX86ygThXMz6BZ9EqQLUzIu7P5Kl+Jn2OXvr+u/Q1zsh4WB4lKZ
X9eRq3aBq2SSv3Ip1+WXWnpRJOjPMJCapzox3NwbqcUwfUhXcrsJcSsCJl8p2oOEJW9gvigRbOWI
dwHcdmhw1RIhVywTOyR/HaBh7TXqN/M5yM4pHhG9rj1Og7ZMctOB2vX89yf35w6o+u+8LrYhPRBT
BHDUHGpXa7ki3daneGd99O/zrrMp66W6KBz/ah/mP+z0/z2ufrEwih72eDmYLIyFulOdwGl9x1ui
RnaapxEWHmOO57/P9coq0S96doNeF6GusM/LFNRN96RP3ZXz68+r/d9JXfTreqhUdaB4zaHpESlj
edW8mfV05ZX6E9RMw+zfUS56cnkYjqUimId3xLNuKf9A6ekMDlaEp+HH9dbxf2jQ/Tve/Fy/vMO6
HkfGFPJ2weKaoW3H25ou3s9r/NnW5ZWLx7VHOP//L4PBgIyCTGZyNs7/abgRUFza9Epz7uojvOjN
FVOQ+cJgSnPPEclCmrjBUtxq69hwaRL1rmcurCuXt2szu9ikpLhVKQaZmYJ3XxJuh+pW4PX+9zV+
9cu62KdMkSOJqRml9txhSQjMDpQehGGZbykHj9fuidfeqYvtQw0HyRYFK35WZvt4Y1GK/X1GVx6b
cbFRtEod5v7ABpVW7Rlbelx12TKz7/+LUWCNYRcCgG1c0onIeLK8rODiGcyUqgpn6pCat76y2/5x
Ll9GuVh2lkdYcN0xSju9+vkZAQJ2FNce2J8X95dRLhbaaHmxsHNGkXehBfaibYYNRoHY07ND4Pv0
eA0M+fNm/mXEi0UX+3qpKANoSLWsDhjKA6RhaL8dQCi6U3GXrK9dK/4MGn4Z8WLdZare6HnBiPML
rK6bg+7GrHQ8SRfGrnH7JRKg9f/FXjifEb9dA/4d97JWkPM2xhyBZ1u6iAUcZWnszTPXrEN6c/Wp
zqfF38a6OK+aTI0gWjOWGjho8ZJ3/zV1impBByiEIYwN1vLa7nvtm/y5vXzZfn1/6i3I+XPZ1z5h
SLmaNjRCF80nDllbdRGu/ncl35cnenGatb7QVGjmIDJu+h3lx15ZoC17wwb7ievumniUa/vw/Bv/
9lwvzrNgREbQ4vB5SImBTOMIq52XsLVcNduL6CP2X8jrpL6pzwltPpsLfJI96P0OwriTUhT8H9Ku
a7luZNd+EauYwyvjzsqS5ReWLEvMOfPr72rNrdmcFod9yvMsl7HRBNBohLUE0d8hWT80+SvYQk8V
L//QA+7g+zsJrzgdG5qG8EaeSpyCToYCIFyUg9AStf1eQMcncAxg+QCvoAHffWlIVghmRD2WbEDx
uUrUmnIDVH6Ffwr4I/auTTnFOvJjXB4CAI6jao4S1mCWGFiamLciy+Cou1eUsLozkfDUOM1z6Y47
ft87vgkwSgdw4IzPwDQ1KhjKUjwVfQtpysPsokuTgxUGM3O4QMQfgJIGlirGnlzlcTvQr1+QC3uj
omNadUKXCl8zIth8tkGEE5qaAzhmN3eAMPq6LY4R8Wni4bwW47bIYGuDBIDDjreV+l0tRW9bisAK
S1Q4lGZOCbGeRL7caAMlyUtvAk/zdPe/B/uvpvUiRDTg5OuCgXw3s7fjW9HpRsu4B6kdjlBwElDq
3TODBLnkN1xWpEJh6pd91WX/L1M4JQfApe/rS+2FrMxw3QdQeFRVAWNkMvn7QrsKHb05FvDB4j2Y
pNzMmy+gQ7JR6LCwncHwgXXruAojkWohLEyaSQZIQweWCcxfyWCSUQhSEHMuitj09+O7yqEiXu2L
hToRpfzziISAT46Sb8/dRbd7K3kMrMQun0Cjh0ny9Ke2Z9jmaoooXYVTUaVNFa0TJQjv3TG0o52A
bpat2xzQRSyIdrU9RhhZlydLKBVcesXQsR4Kh5BbjKAAILsB9tZ/VIyKJFPaTVkmBGjwv3dvwLgE
ywuQlU7hRXbVXfKAlJsxrkS8+NtnxDw4psAMYJnQFMngNOMknyQ98X4+JQ6WWvacJx9ZOf16iLzK
oZMcCUTcI9AriIerHgmRyB+PgHFzcmc6soZcVlM5DXsZmHLXdUOhizdARROBchE2p1wNfiUjEAOq
y4itwRo7cUGOpX4DwE6C3Qj1uYwkbBTtQI1rSVOLVmXigIjzwmkdIwysOabGY6sOU9IYDKOfA6HR
i5ySykDnHsuXJLjJRv2jZ02lUyylf433LKVQRirPWHSPO6VGsgXUrxkg+WZG6uxtaXFPqokyO2JO
e/Yzs8cqrZ2/Mwz4a3mBNihN0GRJExUdZTPKglURoApBD7AVX3w10jchUaxYB3xNHu67qcNwbocm
RndKlQNGkMtYtirxdpy03dB1mJFGEaAsM7AIAqc3a1RgXqNuI39UteIMs+SAIdAqDRA96dVDNAMX
uwGOlarXQFd6ntTpR6rxno9Feynn9zHIMRJ/B04zAJG1Xp9ccqyX5gFo+WZMK8ivAwKWWAA1phZu
QXTp9R1QWRTpRYyfhxYUoqJqA5MDm38PHeCixUH0xh7DCEJ2zwe3fAEeL+UO9I+2iCWzrhoxO4Kc
Q0N1zrjUwviY8G+1IN80hdcGInbUsKULqhL5eSacEijVgQjXCfnhXGJNm49/zsLLjPWeHnMMABAB
7loG2FsQz4DpIGziW4XHCHcDah7hCbNd5iA/cTOWVwXNDkHDUff3aNWblfZ7JnM+QBQY0GLXy9eK
S08JdvG1/H6oa7ssn0DNDKZPLLQriatq96p8acv4lzKewbomRbIjgEF7eBaBCKhxQLmKPjhMKtZ5
t+/AiDDN74DFs3yA4HXAbMqNcpc0GNbQeDRTwbIjGtjlPBb5ZEXYeASlMpqMuo1mxa6PAcsFPKtS
BjtFBHLL8qdefAZi6KqYQU9a7C9G0Rmr3VhFBjYAaDirWjP7oAEfRo3cOMP+JLqNwFnhO/2ItVdu
lp00eKh0AUOVQHMYS+kCbEbU7YW7sFEsIakPKtrVSSAd+iBDb/p1HLE4gTVvA0xUaXYLUidHB0ek
DJAxBX1QKWsOAFZnsFWTd+o3f5C/HFMUVdWgLn9gVsy6CCb6k64rZpBh7VXcD4Cfq+d7PQR7J7OU
Rzx8SyCVAGCPHTBCMcChtIfBKW8FE31zMGUAW8QE+osNPpDK7EAqBv5M1gjq2g2pLXSlcwKkwLhk
kuZUwHfy/raEhzHiC0sEdfPPEpqqwZQ2J9EDzZoLMHXAsVzGg2CBROdn/iRfMsYNufqoWGpFhVS/
qLpAqzLARzmCKzrojjtYZ/biC9ABrW6HCfD/qiQVQ7FsimeiAoktpyH8YbUe0WDKT+CxsGoFrIeY
WShUCzQpIL0g9GEN1uNfU6C0M06b2Mo3W1oEc6oIg11IeaoLBPPWnl0sgx8DpzffOzv5XdwEzIHi
9ZNeiKOeHHo6R6pQQdxgiQf/AHqvXX9MTsCJszI7vsst1ujmalqiiTwIskQJTOIyZU6GyA06Nnib
E1ZJHN4p3eAnQBlMYJq68U+FkbauZgALYZQhoQTYz/wE6PgYaUfTO7oM8PuYYTyrDrIQQtnOIHFS
BJjc5iRlsS2DsKVKHxlWwdKDsooeuIIt+sENcozsrbWxt+hGB/FWO49Wfmn2mTswd9NYWlGWkcbG
3KKgiinKCTwjL77+ytCJ/AffLP16bHRJ2K/kNhw0fBvi5B1QsE7tLXKPyOme+l/8a7ZvHsEY5dU/
peTItkPGiSrUW3SUOa6YcpwoPzwJQYimbWGqwDjYVpIlhbqKYq6tOFzqzQnTAKiOWRmosrNKd7al
rLb/NFGDMwEqW5XpXWakQbHfdyLxqQlDQObgYZkKlM0eRi4czPfWpvQR2ayguW4hV6mUctpcJC3g
KJoTpkl3mg+a3DZhnJ9AHPS7kVxlUFerH+qcP2pCc1JuGuRxaE5YuAtAbBZfgLVxrMBEgOdn7f3J
y3N5okT3xZteTCe5kPQJPg1IamBYm3VwYHw0cjxbqhHbWYiIsSwm1hE+WuNoZnE/nUmkR4Z3GR7Y
dbrVbyUJgo51fEnWZcqbMfKgzUoFJthJPvABQFLAzMTQZ/Xmuoqg/bmcUsPnsoZcJbonW7mLKgjB
8zZRWPJaL0+8brctkqEU7cN6XPYT1jARoqLcjgHUbvCsTGTV/hZKUTbe8wlmdRSIaN3kEmP218Uq
Gqpy2R6MO07rRW54Dm5Yl+RqaFxIpaxenRU/1xocpQRWXx+TNkaT2VkNwlnAojaV6MYcZhL7+Wn7
PEWWXMrqQ7WohT7tiUmOdhnZeGd8xG69Cw4qyCCR/M07w1IF8wTuqp14EnfpebrPz/JOPdZnRbZZ
zVbWB6ZcxBCCqE4MXBFq5vWYXxID6b9aLTGAhRcKIgBT8g4qD2gEKS4mGAATZUVg/fXNHDsd4EPZ
PuT1Ssni41LpAp+pWqcFAzlk5cfo8pZklzfRT87Kj9kpvQRWe4dK/WvFMGWa0YOszxvaQi6VQ2SC
H/f5CFNW65OBtRRAPFnYSrQASekAzsmtw/smCkG/dhuBjDH0b/kedEeRuu/l1lPxDFQlgJUldoOX
elcD4EWZwOuqMyI+65NTgQoANWMfyTX5lb9F6UUaZHP7/BkCVKoT3cd4is89jiEqHsrqWW4Y57ye
Ul/Pmd70DDUf+MACCRnI00QMWohAGf4CERBBQc2/cK+si5gRpFQqSAFAGosjJPLKAYGrRutt+Flh
bbsAPtf24a1nGgvlqMjElxjEU3UoF+5nN7tvb8ub+CY6q6f0rbzUB7zMOFNlvOdZX4z8feGiXWRo
Ue7DRXUFMIeN2VU8Qy2WBCrO1JHUgyUCRpc2j4C4n9uf28fG+v+pIBO0QCiuA2jQo3lI9p70OGOo
sDovsHBvlQorBkbTi1DFl4n33I/6lWRJsikccOPb1U35xLI5lkpUNOGSBJtxSYcjC36F2acgv2wf
GTnyb9nRwtCoODDFYwv4IHwSrgTxsnEEVq0jVT4j2ojkVDbE0JONXayJQdJAjdbGUl1hdveA2Ggc
39ExkTA5GKsHssZHgaEEQIjftKSZfZBAqXXhH4G5UXq+s632ag9w8Rk16l0SZG2gdZgmxUsPayeX
vz4j8EeeW2b6tP4Uv56xRsUNAYjTlZ8jbpR255Ah7Xmn3kaWdNB3JK/Z1ozxQTUqcrS8AGQHCcKw
cGFm/nMOHGUx/7EthFjd988pqwJWVVBg+Lp7F6EiaWZeAksVEie1djAGIPq/sVh4JwFFKUyiG2My
GN9rPfReBVJuEONbxbUxNqcuedHrTwDngukMRJnF27Zi6+52lUO5g1q3epGLkKPW70EqWj0267cl
fPWDNs6O7ginfF/lPRi6ycDRLrcDp95NruqKO+YNuW4KfytD94FrFZCUwKxA7Ng3bz4Glg/VofJC
W3MULwfS6GP1Cg4Nxpdaz22vQiljVxRgfvLTl2NhFcIjK+VkA4L1cPyX9O4qh7LzKu94XZrwpTiQ
Br2MWAO05z1wObGcBvWAKj0ffIyLHMEq/FO83/6GDCsRyd8X5i9Fmc8ZEV6tIqBL46G2wEL83ySQ
T7uQAJRFdIvAdQAehNSepMJuhj+afNOk6wnSt2XdiximxgkC/NfindQFLGTgAYbMJVPMwNeXGUox
nPjrklgopYjdOI4Tji0e/WMXVFapTVCOP2qs9+QqFgA6pLwiAW4NbSPq/DIdHSZj/KpsY4LZAXR4
Y8U2gIMujcv/AOocQr3DH6uXauc7f5ZIXYXTB6sIUpeoaBZUObbTNYA8dawgsu7aVxFUFgJszbnF
riWyjkO9729H8xFgYM8AubckK3bCu9Ti3G2L/BeHu4qkQnALzoS0CNGfUB4mCwD8YEJG1wq7RsBz
NkEDaXN7C5sXLE3JRfw9XF7FUhF5AoWOH/bQVPYU90wCClYW3a9JiG0F/+Xh9rckg3qxYIUl0LGQ
ith/xkZLjzkzjNpj1dYRcG3PtmrFLkafDiA7x+YaYtqluf0zqIyF4RpUXpLnQ9HIpEGiFVhbF50W
4ARY6dtWdTV+yUBDNHgAcmCK4J/RpR4SUUt5GCiBIRjFGwOELNsSVu1zIYGKkKCwKOo6RkUB65mH
uT4Ok4Fljj8zjoUYys3DjDdkjtik1h7CsXewIOpNhHEAlDUlFrbG0dbFmxY4vqBrYKi47hAL4ZSb
y2h1V42I0nZ4kgBjb5a/jWP1kX0ALPbTRw4LHNgnFDYCW2XEUdbno5w/0PpeCTQIBqcEVp3AlDp8
bn++9ZR1oRvt7L2PTfUZBzvnsdtOugUAZCv2f43pDwWI4zFQ7tvgpqp/xUV5UsEOy5BPLPCb1y/k
U15fq5rQcSFUjPfBvXCKnNFMsLXBF5ivBPMDs8a+XgC/CqTLFW0np0aHx/1Jvqv3EmfnN6Cv/OAl
Mzm1z5wnmu0T1hp9y9hta0qMZENRuorRg9MAOCQ4aEl/GsfPVvoZpECtixjVkq+UZEuO+E+X57tJ
qGQZ+k2H8FZ69xNTeA/uZat0k7vsCUwoB+3cvqGH74mYRG/2NSZ2MTLN+rDEbrZ+BhV5QHuByRXS
dhVz2Url9NkfvBhTkKU4gLpJdYaU8RxaLxMtPiwViYpo1PSGWNL4o3sT7OxufNHt6cbvSAj3MH3B
vbK6oauP3YVIKiqpUmL0MbmcdfXHUKKrPrwaxXPS9m4AGtFt+1mvRyyEUVEIWL5NA04O8mGbt/x3
aoNmBldy9Fu0AYC/+6N6xHUQQqccU+BjvdNaiAPu76kHd3ehawzn/0Lk/W4k18ES6iIG/sVUo3lN
EtPwtn7UjgnqxJ/K+4g7ePogq0e+q3kAvPyBZXWABxzAXS6bACf/HwYW1i+y62+h7mNfCAVRSPEt
CfSYcgL1oylgiQH8LJg5kazxCSjsrLfNanz/ajEaAE7+BibLK6Aa4gMUSwKMt4ExN8lKltWsvtIW
Iqj4ngY6yLZkeIWBTiZ4n/apYEI30hb27drhXeMuvec+6wPYiThbZlQa19/AC/GUFYVxEvBgJvqr
dks28yM8E1UXk1n7bfdgHCUd1kFvD9g4XNOnEqSNOncYgO6yLWHdAa+60BHc4FOAIn9Nkri+B1KP
n5HTvsyX5LFyZbBDfbCaVusRbSGQDuVN1I5SBZ3AbajitjKOwV0Xe4aFLTmnuq0eMCE8v25ryTpH
Km5jVxNMWGR+ZQwyMyYNOpS/t0WsX8ELvahIPcgtCFtmyOhd40cOkLbXxMk+/kKlg2K/VaD7gEDh
Fyukrbr4Qi4Vrjkx8AEMhbmSrr0P1TdO78wQdKXb2rGEUGG6blO+aQvUWQMxM6X+w+jBPhK3rDNc
G/3XFrpQqeGEnCkMg68zxGTlrt9Jd9gzs8Azx4BkYBkEFUA6ldeC0IcRSoADCsG4xnWKu31kTM+i
ogTIsiRtGiFjNsCFaAIX0W5bU7pE+8E2DtEPnjnMzdCKLlNXQlI1fIXiqTA/BMDHEn9tq8SwArrq
bMz8gGc0rKDVMGuaP+WFZFaYct2WwooQdME5FsWxz8BEepLMzvE90cF+vItpe6uzs9sGPmSyqn6s
g6PiAzgIwOyGTAQx6QkTR1arsloILGvQyE9YVI+k2UgyrYc1VJ/FRX8WnyqswINfCbyeKFgBxo9x
dTAFUnEB45igXCghkICUk/UWQEla7SG6FW1xB0Ynh/HVVp8CV9/VqBCh8YrSlcSl4n39aLwUs1n9
HH/Fv6p35a7COmFx035EtScHLHNhCaaCRi3oQzi3aGkBDqN55h0M/+QPXGZistY4j+AeMvs7DTTg
x8CWbreVlohhfMv1FkpTcUTJYz+OQZV+wnI0mCBfEvAnzqlkqkJH+LCAsTzbWdKYwaDcjfJso7sQ
hhjuwqBGBZrqVjxFgAdDxuQJA/5l+Bmmx6wIXyXtI1aAOwEQRNDUg2poihyQ9NmJZpgNKFF0ECQm
0nMvpt62RixPoIIWyFmzQOcQgfV5lwSqDfAYe1sC+R82jkyn0mM0oSsOXDdoIAD9P5Aje0gwTw6a
SyV0m8kArrJvGiD/2pbKup7p4TclScGXS6oODRp2YAGvX+uH6MBZGhp20a3wNp/TOzDmsZJhlhvq
4j/9fuDaWs7JgQJj5xkjiuiYkJYrmdXH5Ah7VnfdGxTADAGDW5JpvpDIEESljBDKyn7cSRgEwg7N
zDXOnLAew/9ypFdRlMcrbYq3rwbjlz2BrLSkLoDDsL9S7DirsQExdClHwDc6FfJIxiPrX+6Iq2za
6euu1XMfV5GCYXoOiHBYQ+ecFueKZQ8A352HI1Pm+vV3lUk5O5htwXsbkkBjzW4CGI7HCEgSrdk6
sN7JHh54E1iCzPX39RhzFUu55BzlfQHMGySv78VFtrDTkjio7qCeBNRM7FXwJtNo16PA3yIlykeB
7xnpowIjGl0x2c3veGC5wJgEQa0dAkrXGh6BKs2IPP/iKbqqApgBFBc0dHyDflHPBUhk431vo3jt
JE54o+7Vm+k0PrGn59Z1vIojf19cyHUbAazLx9AtNxU7A/i1cvnCiDnrX+4qgrqC06z3jZGU5IdD
l5oVSC5RhK+PcmcOdn6Jj+kd8xBZWlE+KTZcVEQStJI9jPWI1uBpQBf7pVnFabCz1wnUlmbLquKs
O8ZVT8oZJZSLOqnAlwtm1SvnD2MCmCGg5bePc/3iuEqh3K+aklaZBkjxwXgmtPdTD1L0Go1gMDyW
4WfXKmaGO3NbKOs8KefzUSfyhw7nmXCGGQs/1eH3toC1eK3zqoatPE2D5VM2Ai5LLZCzqj0l4Vlr
QUme3WjoLRpAP90WtDqUtZREmYbRgVBYqHOgWh2wgQiw0fo2c8YdIPDrTyC1u9NDDcQ970/apkux
lHEEk2z0fAuxNfAM5Pi96X708WVsn7fVW/tQSzGUdRSGH/VcAjGz/jMa7hIwy2wLWL1ylhIoU2iS
QqpDBRLITQ42diCtCLGFgR9TdLGVAsbJzGQ97lcHfcBmhgUIMPli4oeEmEWU4rUSCKwDzEOawLwj
YHmzMzs0t6v+TSvewapp1f05xms8im4Y+q49xpeiyYkvRAtyLNbq0LSnoo1f00GydEDzAqUE4HyF
WQvgqgZcRtsFruB/MESvdU2XoimnwGhnBSANaN2FGKQeY830MYpag3RWSeJD2j+pxl0nelyvWHXD
0Jv833R+upRNuUkvKYYi+AVAqYL7HnyS2WfTMQqIa5EMK7gq4Y9SFJXORRvQe49pGUG9EVDicqv+
7OObNrqX5sSME8MTxSHBG5R1Ha1/0KtYKhWNspav8ZpocTcMz5037ki6lN7Luz+ZuF/qRxltkYLP
PtcTGG2mgE95PAQTo36z2uFbiqCM06/yuc84iFDm0OL8t0h/zMtXWRC8YFQcTi6PUvARauNr4Kdu
VLKap2s3uy5oPGjxDAPMeFQskKuk4kH2S45ycrhfqQu+Sa9HgUKy/F9gE/YYDkE+zXej/FsevTUB
WBEpzAQS3YTxLFf5TsZqdVTvxO4HGjOOMCc7rvNtWa7w5ATiYM163q97xfUHUI0ELeoHueOz9qR1
6DoByKG+1dLA3laTJYQyUEErW7BJwfU4AHLN/mvRG2arKoyLcN37rqpQ1jk1ca6A8A7YbGN+jKrW
UkQQnonA3feBySgYphSBn3uc3W3lVod6FjajUCZbgQQC3NRwP7LJBlKf8laKsN9szblZPAH4zs0v
wMCegKvqTnbqDMdupzrbv4F1wOTvi5A+pvqk5R1+At9LwJWSzYA7SwUTgoQlhgqhkw++idCAtSYq
VjbL4RBqqAblP6sE6+28sBtAcK9l7xIA5JGLVs1n2oI9Fg/UqviPjkrTlCkyOKl9DT8l99+kGtvu
XiaATBFFh8BuS6CwCp9lhs1zQKYaxo9GTxgnTlTdclwqLREDrB9FHPwGU6gAZG3Pepo6Y44uBKRu
f9zVB9TSwKigVGQg8BQHyBpUxVH4T0G9KQLZVqbfjTGakrBTs2Mw68D+lIHN8D5yxZ9F5b9di+5X
aYY/joOAXyCXia1GEuDU33D+bpZld7ESm8BABINJ8SIkeOFJ2aXteYaXESf6dt4irwiqjMneb0yJ
/ZgYahPJyDarwsz1BpTzzHNmyaC+qRTFhhgVIsLUrj71j0Cjc7DW2O7Iy7j6PegYPGAVAVY9aqEW
9WklEDwXYIppT6p/Uft9FL0prKHD9fz2KoOe7AX4gxpyuQDwRVC9TMB74h1QqvSO/Ars4NtBtmor
vktYSYmyerUtxNI3S2ckQVLy+GJG8pAJpZ2HpZliIKnOXmWgw2ppb6pgGZ/3AmaFiv6zqninVw95
Fbh5j5nI0D9m6Z3GGcdOBIYFiFlqBUO14UMdhbsOGBvZhIl9YwI2MhgJAGWd9YDJTyo7nW5kkD8a
oMqs1MGM4swWe8MB4sxeyWdzFu4UUFI3BsboRsw5x9KhkxqUmhS3EoC3lYACIzqAjts0NEwOVoLV
dONRCwE8Qjo+oE1PJOAeYQ+KF7ATpwNbA6Q6wUGUP8MscDo/dDMeGDc8kj5eNPMIiBfxR5HULmAj
zcK4yfzYHtWj0GJSUQFGhforyZvXDNxAnd+fBllH8ptYmZ9YIbhwB/BLiFFwo/S1nVQvbT07SgNk
bSxr+W3/WwaH7GzykgQs8UsmnafxNGQKIi4orXwcaP82YpxlPvd5aY8EbR8ANTyAFIbIMQag1CFY
PokaHoxZsgfpzEOT1KASQbrT5wC8U4+l/p6CVDDqH+N4Mvmi9HLlF4dBHa2pzEJAbgtm9+qlFHAL
YORLAjH4PL4UaNCD3teS9Q+9zM6t/0DYcKSiBP+Dbgv9q9onDhd/Blp2J/cHAfwiwjzt2vyHnmN0
M2aRJK4/khfWSKUgpRqUZRHACWp7tNvH0k0xdht5shlfwl3rYbD4wqwrkhfwRswSqYSknkVJKzl4
wFCj4ZXd6x/BaAkvWmHjFYAUHewGoVdb7TkApyhrloIRzOhh8Eidm8InCpdKTYCS81K0t+8lRuyi
K9JpkyQNoBEBYQyEdkwzmPogmHPD2thjfjoq64jrAsPUKWJk4/TAUwdoVlVYGMzSGlRo8wumtKwQ
KKUyMzivH6EEnGZZ1niNntbmk4QT2gFw4VUteYGcmDqA4rfPcN1EriIo3Xqu4v22ALQ6eIBhDfs0
R8s6T6x4eqvDgpGzrH+wqzDyYxZZoq7EaTjJ0Kfgc1ObwK+pa46R3G6rxDo16hZFsp+FSgMpXNiZ
cf6hBQ/bAsh/8N2trmpQd+ak6/PsN0Adj3Iv5zSLmzjLMKKbEQhxeNhZsh8xDo6hEj2CDVq3QBsq
SASvwBT9zoyf2xqtv3rFv1Wix6unKS1TbAYQE58c0goIDgaaHpqXO/wv1it+PZ9cSKNiYQKIKKWN
iV07BIOF4Ou0L4FX7AMLnTuYBiNQsI6PioNBO4utqOP4qvK2RBIwKKzFVJYE8veFZU8hr+uY+MP5
6WBz6m5Uv2E8Lhm+Y5C/LySgep0HYYkzy9X3wX/WBSB+YTiNYQcsKVQ4mEtp1HoeUiIe08x67lRG
boO1cD9rMegpj9iaQf1IcxMAA0T+fYE5UXBl7tQAqXjJXAljnSoVL9IebcZSQD7c2oI77sHflp5b
s7FT1SwvoI4BE6A5hYxEn3UEVPiIFDnQfBERMRt+SXJqqep9A+i37YNmaUaFkHrWaqNSIESe0SeW
wAlU3m9LYLi0zlOttk7g867t8Cn5urUTtPb8PHE6LIA1su8NYFvJdaDTgW4rlKSd0t2Lw38zWZ2m
N23KWlXbHErO1XisuMicRMym5OEfnSXBfZRF3gC+yD89oxIwKV6LA4qe82sGMrhZ7xkmsf61rhLI
3xe+1/aB6I8RJJR1Y/s6MG6kwNn+XKubwKAP/lsLyr/nsQNqytTD1t3JkrECOYJ3PjR7AVx2poTB
WgL9AbbWg+zGTuoVx/7cPNaeYU+eZvvI6Fgzc+t+cP1BVChomjJWCnUk1EIfQwSg0C4x65E1FvIv
j8OrGMrHC6n1UzRycLXt+cNoR0fS7Cc7DRXQdpBZsdlb1+tlEmjqZMmQNRDT/vNzdnNRiFqEvLG2
mxSkhiZvxbfjnoCP6a+aU71rd8WP8DI7I3iUbgI3YO37r2J26otfQF2AvqZpc9ziFxj8S8W5A3of
KkB+umw/YNAoGJ8mrG5GqqV3mdVh+jcGo7VwDsLeLCrVjfx3o1eftw1wPctd/CbKjcSSG5U4wG9q
nBoIu7wD2klVcJMPgmsNguDEGgwQIwK9nVU8XJ33WB4H5V9FEWLlcobo3pWAtwd8R+BGJmd+3zoo
fNy2lg5I/sr071kvpFUbX+hMOV0Vl3Vak4JLXLyqNcqnCYCvB2/7ZFlCKEdKKixxFAa5xaKnSbnj
xRZ3CqMcKZL/5FtOutCEcqOxiro+G/DUq6b0MUH1oL2R8tjia84Sx8jiucjL9fdsOEkcqgLS7wjT
HZyEXEUCgyoa+hMwB4GmZY4ipvgKsIiPmaNPqjPnT9KA2iYgEU1+Lqzto1nPBBc/m7psg0io+aTC
2fjnJj0kO+UI/EMMwKDqIJrZb+GpxKQ/43swzY26fI1OF4ak/BI6OaH1WHkGeY2fS2dyq8feewK3
FmuSYT3OXTWlJ1+GUJjqMofQCTM+6rNMQFkUp7N5rKNkN8PvacfqjzNFUnFOBXZqbkwQWXZWuR/O
ICSJDsk5KMwEjN/KU4fRV/ePyB8WzixRsa2SeHXCCnqLxSIbAD4mGFGPmaU52V53xyc2mwbDvb4m
KReXc57PtVqM0BLFI1Pob41YNQFIx8qMSfjbcDCJilGprLWxQcRID9MnqnCnFt0Vr84ALyZYk2jx
O1ZnjPn9qOik9LpeReSeqhzpXXLB6XnkLsIFNvO1ExLcsN5J60MB6GUSbExVBGj1P2/GmeNRowIw
Iu6A0ZZOZDMczMaHygWnAeOVvq7dQhbt+ulkKEMOWSLGakN70mzJBTPsUba5eVeD7NoGlQObKYSo
8O07LsRSzq9WkdDJNZJS4b0/we8x5adayaE4Y6D4JDmJbdg+Z3HsTUribRuC6QAABM22V2PoG4BC
/QCSakxNhyhoui1Z2ra3A6u8eh9c1ZQo3y/aJhR1UhvLRRC7osLcSIoT94aLbRVLCHjLkIenSCyc
VAP0zNydDVTEa0B1a8lbGrSo/8QzAJw+Srm2hTy1kko4JJPwOnWl1w3PMxhu6xqdrTc+DlHB1neD
ArJT4TMo8GacUqdQbrX2Fz+3ZtWm+E8z049qM1ZSL9ewIsY/iVXngZl1F4DHrit+51XO8tjVwLA4
AioQ+TKPwT9wncCYg/vJAe+1F9v5r9Tk7nyTfOncU14Zx876yFQSVfKg9/UTWNdgYbTkoBz73XQu
PBRfj/gVO9XzP7G842m7eceZ4DdySAVYQ4MfvGv3ilXc9A6S3jvkWCaQq3elhy3pl9xidX2+Utwt
Y6SiGai59bYWYR76k3wQHmczOycWICDe4xvdRlAj4nMnP+fgI4QXNi+sX0AEfP8BeJXKoioZAIf7
Z6TJFVnsgYmCtr8WmX3+mSqMUZjVXTpdvkqgPn/Ll+DqG/B+ifcAFvb6XYqKd7f/HyBXVuuBC0nU
R1dTATiyHSRxx7wwvyBX+kfliNQrfgDXkqO+J7GpVZbupgfuz0gQl4pS31JrtD4aS4jHWuijfuhv
ypvQJbxZ1Ul503/9D0vh6551PVrqYuI5ED6rIyRqD0Fk+Xeg80NmUXiJ9T50mObCw00+MvdOWCZD
5dFyjs7Q3MNk4tRK97Pd1ZawQy8H6M0aLg+rh9uw4uj6q2jxbakb0RiQJCfR1+FmMwAaG49zjMYU
ZYxnjxboVWvc/L7gdKxlpfUAfj1j6noEDc8k+hUEx8pvVfgcgSXg6ztFZ1VP1t+iCw2pC3Hq+bJr
saZEEtMfE9aG3eKwLx/G3XinKSCtceIjut2tx+1Zh7t+Ff+tIr1V1rYpWqx8i/wGb9+c66wJ2B7+
Y2A8xShTbUfmLzDWbwFHEWSZR9MLQ7GUmmqtqPksoh01CLldGeB6b1u7KmtrTLDKO97m3BMfPTYg
yR1BAgwYGSePwQ6UxR86tv7L8KVPJ8Gspf6gy8IJKCGgSGh3swS8zG6vtLUp1IM9j2+g4wBhq2JF
aG30wNfRit4Kg4eiOJZi4bblYz2isCGdxQyLNhNgz6vJjP15r9eCJat2rDyp4/0M+xK4zxxUYADz
DgAfZgiVt30i68+g64nQCUnnD72ekLpZM6E7KFsZSHWQknzmRxIpA8T/GIxd4BdjyF3NpBdyqdAf
ACYqqAfITffiJ0LHXfzAWV83YGM2AJlnlpFZAqmbQNM5we8LfPrpoHvjvrKwW3EoAEwoYjMeF6yz
reCq5y70o66DmutziYNdn/T8YlQA60trR85v5rZnXXGrcXghiYr8kzqWtaahdtYdJgu1s52Gd2xs
tzvc5G5pas8AcmAot562L2RSsX820HrXShKFT4j/7hBgOAESAVOIEIy2nn/sZTN72T5SlqJU6BfG
gu/qFl8w7gRTHSanlM4perHbUtafP4oMlilREMCMRAV7IQxUNa0qkr0NcIjGMgD2ZRte4XJ7lfHx
1lW6yqLie22oeux3JRJ0GZPrP8vxPgb81rZCqzfmQh8q5hWxJORCA33mRPfUKPUi//G/SBDoJoMi
ZVPElV8SFHCJvylAnduWsHpOAFQEqjz4qnT6eV/quTzIJT69Ypy79L0wnoqEMZi9ilikL2RQfqRq
aTiW/kwyKHyPV+UUHYIPIE3jpRDvMAH0moP3g80BQI7/25W0EEu5UhAC7y3nIJY/SG6HDLV2tEPr
sbAe1otsqiLgYpIkQaT7MHJUVn44oHRBMKYJS3Z0ABSUJx1qUzS5PWsFfvVa/z/Srmu3dhxbfpEA
iVSgXpV28N72cbbPi+BwWjlnff0teea2ZVpj3tszaGCAmYbXJkUurlCramWOc7d+Zs6D0SO3QBMU
ffHfRjM6iv5EpMhOA2EFcdOaoakmsDWqTnmRrbjUiqSA6h2+XX3AUNJjc2ns09vQGa+1HRjgibMo
MnZ7IPp/Ppibl2tlmPNJTZGkagigAXryGLsqUitqqPOzie0nemWDc0gG4PwNPAXoSG5HyD33dvm+
qPsMhts4k4MZTLZHj6IDPYknKo1vO/qVbc5BxXkfzupIlqHEwQWyiml4WsyP+Uv0uIO3FrU8kdHN
y76yyTmsYFTqOGLYUx3AMMV/lnNYip4Fu7oZD3xa+cgcVxVD1Ld6s9AoRjyBRSR27qCUl+0i3HdM
tN2U9yLqWcFJ+Xh2Vvb8adZqOmNVCUjNE91plfK/O4sfveCVhXIIGeCCBvgZMCoUEIhPKy+CTVtu
7Tdntdo0LqopidQ2+YR7thwHgikPye1t5SjtMLl5/GcIkZU1ziNneZepiowtI9cj1OKrY+z4h2i3
6NNr94va43+5Os4VdwXpSJtiA+NDcRldgLoD+d2iegS9a0toTXDMP6796nNRI86NssS1bp3egXZE
dIGRcUxv1665Y5E13PkX5VlE7bwZlmIQkGBAkkGgnPuAylSNwTwzjN72j7MsH8OQ2qTs9lXEBGjt
D1zh97PyaYr7erFUKHUwwdRSRgbLxgU7xnf93fSnCOziN4peaGNPGFGw1b2xU9zUNZILyREpDvwH
D/b5M7iPCsBu2zLTX4gI9R3Tls7i3r9rYnxYbbLGh9xNC1uU1G53lxnBNBTkKKmscunN2I2KUYTw
LqMX/5Kh5wlBJvjoy+k+9pgzeMALz8dwnwJqbEOREXpNpThK3zxhqx/BvcGTYSR5VMN5Jw/1obvU
/ywD5Y03L111yIw79X13ISrpiWxyB0z2lU7Hl18o0MYzIk6bFMFZK0XMgFTfrLetFscdL4KVNTTA
4rLAdyepx4xNAiwhcBJ5n1yUGXQe6Skv/YtC0uyWgkp9KlxtMq1MvvBH2TIz2dJ7DeKH0XHSdJtM
/r41gNOG3mDfFJbRowAwQdvW73Yy+Z2HquWjcZtV3RWZBgvSvh4zh9wmM2hWAsg/YmwyyUHDM8oX
ek4PqhlDWfSm1d79QrFJmNhleEQwdOxY6gArbmt955gtcs9KejIJANjkrENcrsDYcRPfV+G9LmPU
4s6PPdpfGMYb6XtnTh/iZvAKBmxmDdpeBFWmDx8FpHIT34w1Kgn9Tsd4WldfZkphjx1ab37odj2I
zg2J7WMA68rev0hm7Wii5ExiNwF+Pch2uYIbyIa9GcbuoBC7CPRd3I2uEbY7DYOgRfxcgxdbM6FO
13pZe5VE12ZU3esYiJ0hCDMxYIokq65qt290q4owIBEBVqyqx2ma3GQRHkwmu5oPtT8c5UlCveW6
T2MbwForrVP85XafqNqNEvlAv1MQA+dOI8UYCK1MqOEBD55LBxKGO2NM3SS8mvv0YoIWS9NdNG1k
D+1kZcltAgwaOtqjLz8nAWBysaWOsh30TwXmhGRg1+bukFePQfCUFvqRKLo1ZL+kkOwn9YGYpkOU
S9brlybcVZY7XbrL8D8q4x9KIrtkZzlKvEwbrDqN7koIiwdQyAwK/cSm8aYeY3euS7ds/wB15VQD
itpoTN62LXHY7B+6en6g0myzJIcepeIaELmL8wNJdDdSR3cuDFAxAxaPCpNZSrtSl50pKu2alY+B
5Ok5OibziPOFHmp4qsyrIH+Q4huqRec+Ipc1AP6t79taQZwUqvNswERvrdpzVp0aHPNxAkGYbqWm
eVWDCTzV5tepTz2tuNBocEJsYrFpstsG3CUyqC1DzZIwbV+hFwT8h1FgdlurPH3WbQMqok1yPWva
TcIug7wA1wyxqrEY0N2R7VGSHsJyl0J9F/QyrE1dRlAYy9BtsEDoCXgx2+sQzDIXXUx2Hyv6Lqzq
36zMLxaGfDksdjF+TBxcyZLu9FTa5amJB7hVLMDjWvMGijFdYWmy71X0NcxDS6kUhwCvr0vPlIAq
Y37ALw0xPROZtjrdmrlyjHzT9hNyQs/PLnpIwtMCa2CYWbgiGNWaagCMxl8TbmEfXtT5O03elODc
T/4V6Qo3jF+yQoJJUPzUICJBqJ37iBQbBmFX3BhNx6cxip1S+ld1iTwjqD2Q3zpRmgIuCc3XgV0l
emjRoHXi5BT1xUWmPNBwdobyERGbV6PXpg2VLesvvgSWGBa7QY9uaz4dq4mgznyWs/xQ0T8GnE1v
NE4jP8+l4kAwOsgVyy8iR8WdazrN7dX+ZOgqULsVeVDyG1V6jArTKgiSPFz0gpVW71f2lDI7zjKg
PejegEKs1uTOFCv2PGmOkWUx7nK+nw0dgjzlGXvgxfAQZnKvd0KKwM0EeOXIuQda1Scd1Ss4cuMW
Yye4UpklnyOX/VIeTRd75zRAgCRX2a8MmjJi0c3lJf4WpqzMcxlcXqbxHMh4sBY4utYPtpn/xhtm
5eOCTv+j664WVvsQ831aJAo4l8fwJ9tcZqdOWqWoE5b+EU4jJ1cuQnTbK+cDcv0oKtttcoey1Vq5
bE4v00DqVNhr/lowL5DNQUA974zX9KqGKrdx6ec2RHpNTBqrXuKAzGN4Jcwjrw3YUoXMWpvJBNMM
0zThQ1Reg1zz26g154+kHR5mnzrDYL91Tn5To+HZibLKzRLBpzU+3xtacL5NAYL7ERcyKqBsokBH
RXmW1GcyZSJcw/aX/Xtt37K9ZuoaPcTa2Nl8wz3fRW5y3z37V9Tt7/M/wur2Zna5Wh0X6lXRPClS
AnvykWROhNk1B+NSyJbgFT3tiKBo3rV/RBka3b67n8vkoj2/abJ69LGpaeLbSocesvpXRSOb5Iqj
T3/5000my2BX0BBSVSCR6A5tT2+mIHKCHpQgg2yndDhQOHmjaBcUgjVhiBcMEPsxCg5zgpkaIAOU
kFkTGMuzOrcrNFSN2Xf0Bs6qVYEkRqE5vMG055hoXl6Vjj4rLsR7rZ+Tw+249nOlXLjpFxm4YZai
REX1A+S7fTUGbC53f7ay3a9efUfOGfbg6SgwtgIznWlDeshWMBGvK3jM1FcmvXXsdQrRxu6EB2gB
gn93RZ/r49xgnGZy1LTLAQJyirbXTHofIDuUg3+x7tAPHABQ04nFokGwsdtx/KdhzgdSaKEn3VJS
6DALOLXyYcxzW5FuZWD/mNIdk+b25z3eFBiE6vb/+p2PXugq8QbtSJF3BHucIhhuoSe+sDUHpoz4
VLNK4E5lcls1L0F6m0y4OD4aYxQaTD7KRPRRqea3oHscige1KJy8uO/nRw1ntAEFk5JHrtz/0ZrX
yv8zMAP5wP7n3y46hct9XP30HHdLoiN+umHsIK1iycVdjjjqZyPbKfPnBn0ktysrcSsbdaMjeVV3
WLxuV799R342gAS2pN18Bu1auhOKiAuWxuOxxzSkcjLigrGsdbL4fQnRKkM0orNJ9b76+B86F6u1
mSkNlBRX7DQgaBr05wRAXN+fbKCaCtpZGnBojIwQh3/ojfuB6Dtjng69HHpQ3LZmCRkZ2HGCm86M
kTggmSzRrszvGiM/JL7iCT6E4G7wo5slo7VcDvix8Wn2NC/ZA52u7dpHw02t0QXY4Zz/1qCRrRuW
dPezbdHn4PwdpaQOgxlngI6eCf6m8tyLJugEjwc/uRmlTRvQ5Y2MDwukItnVEPQUI3NEK+E829zM
+TiVMDPmsqsGB3PWMH78+N9tF+fFMrPRqzTDQ6hmpm2mVyUewTmunX9ixSQgCQIxDAAMX69/iAkM
KZMCjEn4Vzl9LYN4n+iRQBRg+7N8GuGCRCg4V35cgT5IUd1xlPYjguFJCyEpFliTiSIW8vXREKUB
y3n6/v58WuU82xxL0lRlUnPKUYsxu3uK8st/tXk8M2hq1CWAGrCQJr875Wmczi3G8n+2sd1lQ7Hx
31+I517KZTPXUTVaugr/6rJhSh1JjA6a2PIYH0VNBaE98vVENEYZYoQsRJtNOfbJ6NUGsUb1RenA
r4CZfKP8q0kni5i5pYzMYUpiaXolOJX/4b34XDQXBYbKkJEqxo/IT4M7mHZ9q70uvUXUt2rYg15W
q1piZt5lbT8cGca5qMiP0zaXsdeN+wHfBduc6Y5LM8ILHJE/FNwKfgq7GUCL1Iww1ke/B3/aleP7
1FVOKSGEQPXJgL6qRBvBzm67rs+N5VxXBGULLVdw3/vqbKKew1BRinv35zMrWhnnVArSB10x4OtB
0cYukP418+8p11w9ylGFgcGp9KTMENyU5a/+9PE4L9NqNBwomGNPMqqJUX+tAm+aJa8Zbn8ZRoJ9
3DRmEujiYC8ZNu3rLUHFNZJ8sMmezKlwpirxRjm1W0ZBCnxO2CxY2uarvbLGfTWmgRx76mEtbAmY
mCDZ3aCcmtx0se7qJSQhI5HF5aR/28yVRe4TmqpSAVAWAx7BQqvIr3woQP58SDZP4soC97moEcpz
FWFNoM+awBYi5ZeNKRRu26zFrKxwjwBrB1mqJxxFdRfsZQz9wIngBELo+0Le57HgVGzvGhSp0Q8z
AFXg3FbnQ6RQGfFml/0xUh5Y99fPe7btnM1PA8sPWMWao2b23VCgA0avlv5l6hS74DwfFcDqEgeB
tQBMJFoPd8rTwMwmCaREJ78rbLWKnVQRCCVtjxOvVsQdbdoUcRKX8IImfYuy2jaLxOq1q8S8rbTy
qUkvzfw9z5rjRI2T7AvPx/Lnv5/zzw3lzjmNGjMdVJgnhq1Bv7Jx9D8LVn3pCNOHBKQqg2McCw8D
6cIEeftsftrmbkCtq5Lvg/Hho10LNZi9etB24Ee25L1InV30IflrkAWpNkG66NRrtQX9IkvVBFQP
HyncDzvJp3jmFA1h58NEeuod1M7ZTrlVNZAJgNQ3h74XOjnlnp5bFyUOUF77F5F4Fmbbp/y9o3zG
Z6Sdnuhk+Zo7cHopnuLQ17yFXhsw1fWD6kGzKD8mnqgKuo11/jzEfAo4Z8FUgrEDMZrcHqrx2W/+
6pTRhVqe1VaPCaoevv7Ut1dSGl4a4VszknOflrtmkh+GpnY786wJWQMN0WbwzsisaRZX2IwZBQkJ
jTISgMTfp15cYu42794G4qq1bnVGaRdGZEtV4dWk3JFytmgNvrP6V95VVitB+6k230ncuFJfoXt1
pTSjFTeXWmPa/YT+zKQ4WvbANGhSqinoa1B7piel/tVHx4jY0d0U3KQYVRjUh3y4Nc1DNmIyy8Kb
Jc2BHRpQQEiIG9Papn7jReQPQaGxmx4a/youpmt9qm10Y51M/QUSOCl4mOb4YohuxrnzuuboL5Ra
wWVQgF5c93Jfd7K6tc3sjaDhw0qyj7NbwxTFUZshzuqLc44YoNEYBVJsrrqrD7nHDotKJmztBA5f
9BE5DzyEDaH9crLGp9Eparu7ly71Q3qR9JbyMF6iDwuFll/FXmB2ORvfL7OpqZQZ0K3kk46+K3TQ
cyGWKoEkwWjZPjuy57fkQLzo6f8ww7blnkxZVxWNKaYC6OLXZ21QKhZ2S3moQtzd9vZC8zxeLxOQ
yTPwaddiUMHmu7M2yTnfAIoWTa98wClS6bygtxHhaDe9LQPQ0LlipdHNt3ttkfPBYzRGSdzDYo09
rW7wdt+3e3blY6qlvU/Pou7EJuoYm2lgLkEFXzfvDPVOZXnao7K3aMAj09Yukl3n9S/179wWvWVb
z+jaFpc0ksRX1bKALbO/HYpXNSjcAIgc2RQEjSI7nE/zwZmlxRPsRHTa0fCibH5R3XDZKOIYWU4c
fwHWC+LutxrEkzqEuHfmwl+lKRDgupSHyPI14KhEIxObJcSPnAzcyoyqPOkn4Ktqnsnoos0a2O0q
sleKed/q1TGsHueggxpLcKdWBtrd8NclgAOWWtWWbzz46LP3kR3N6l0hlZdyNoFPEByS8SHXL41m
D1d4ptLh/+0dgMgG76kiM0y8MJ1zSgqjQ+brVXcqJiBGjH4HNQIb8rMOuG/tHOz2bVFdJjEQFDVC
Rg29VpZ7dde8/5PfoRu4VBqI6E0+3AYeTZsaaepP8g7RxgKsR/fxrnbjG7+38BiJoV/f/SJWvrLI
HYuuSLJoKGZ0lQF5ri5DaDKHEECvnOKgnqSDcOh90x5ToEqoYhSP8jUCIwlAZWaO/Qm9gqOeI24z
TkVXelVReB1Nj7LyOqS+jYlLK1fxaLZvVTk7/2SbVz+CC9EHGUrUkdJ3cCRst+xyYfePvZVaxaFw
4mv9RmDve1yMTV7Z414DUuQloAj1AEc5FxZxQS5g98fqpJzFIePywb7e86+2uGegjCulZwPWFrf7
sA+BDBLB1zZemsWEJjNd1Zhu8DxCxIfcRJ/jG9YOgDKgg0EO+meRswT25CwK9L/HC1+NcQc0iXzF
H5J+ADviCUI6ZnRuMtH13/4+nwvirv/YJiU1s7gHEtHfZcfQo81lb0NOCsxZaSTqe3/3xF9XxJ2+
KAzYaFTYvoVCrg7SD00SelM5xJOTG8gSYVQycrp38ZDm1l5iuAEzfToABd+UiQJUQALk+N1Jow+N
dBOk90Mu2Mvv7xkoHhFe6RqAs8Y3CZk5DrooY1p3muQ7Ul0oDRi78ndg1QV3eOuYr+1wx6LL/DBp
S9gpmD2jDVoEvaBEtVGy/boU7lQE/QA5SRUm8lOOKdoJupyQb8PEX3Go7sZzDjopgZ8QLYo7GQXr
qNJGsLiMaGQvoew1Nvr9/qF464ilZ17mSYMd3gvMbh+Lz2/GuSc2ZsVY1PpituyhIvVhNHZUai2r
zS+pC5Lb/4u0xtZ6iYJMkKpQYsB5+RolSzX4sqMJj48zenJqld6474E5npFhW2Ddcd4FtZmtw0mI
SU0DvQcGDrSv9vom9UcIhPanGBnjqNxMTAX17mkO3gU7ukSHvBNeGeKBNJIWU19WyHAqjHGySlI5
E5XdcAAVOPAKclr/yYGjk1XQYKbRtd5cs6IVBJbq5uZCa0xFtoP/fJsH88sqJXHbnUZjsOMGjFgM
VeTxF5GYo4+A6gV4YtGz8sl8pjV1xtAb6gAshQTCHr6XDmzfxIFryLE7yq8U8XbfQ1tLvm0gBEKS
neynlqyZxxorzFSob+f0qgRtst7Si9nXMNsLkCzRDguZ9IJaVIbOYv49mX0rZ3+N+DezEXH7dFF1
8qtg/7fWDkS5yZgBrjsqcwdrkFnUp6TuPniyouaPdoohX6niNCsvUfM8nsX84BuwFEWG5JuM1ERG
HMlnmFmqDYHuJwgq8t9xvK+1F1BUK6HhzNF1UV1r6eSVjWAgb2udKuJVBFJYpsa/xFUlgZfWL7uT
Od+O2tOoPv68kcs+8edYVYlKjMWZy4RzgeD51pSiQDDRUNUqG/CLKZLtq6PTZLPTCvFnGxmlIkOS
henUUMBPyAuQTSzWzWFAHN46gW6BZrs6KvB/DpJYbwh3UJmyRe3B5c5/W6KGDF3R6XJkuKPS6inr
CA0RLx2C/b867BhjF2urbX4qTJQQqqIvLfNTJRXL6ykORlzHq9HrT9opOfavgKjuZI+6dYLYXhSn
bbl10BX8bXH5RavSehkpUSPlM55ItXGb3reDGsUpSGP+fEa2P9rKDndI5ipWaypPOIS5hfB2uAQK
+bZ/VH4rDDQimRejSSFwbptv83pt3EtZpsgvNYK1zW+Dqzj9FQp4i6yjgu2EMq4OeVVFxGy1Ma2D
0wkldyALlhIEP7ASRdK/Y476Kb4jdnc9I7dFFaukVnHsL5AdOoVqg+eYoZWdoZNsk4voTRJqnm4G
4Osfsjw/qy+LcQxKjBRxQnzSj6WXnSOb7iBahOsRiOcbtx6ztbUlpVtZI0BJd5kMa/7vyQXS6Wze
IH1BFDTuyj/CGGjzPq42mTu1xhhLSZTAGoO+9UGBpOV0qeyzHeqoEHnXO8CrWmBfzfccVZ9/cq7g
CShYNmUNWl98epoMGpgCqmA4tU8zahJudh16OWC/zEreMZJ1+08mOZUvFrmT3OXtUIbDNAGd8Fya
EmYD9H2riXKODV/wxQrn5ViYjJNWGhNkQYCy1erYzhgq27UhAXbRXwd1tGto6BHMWVUYHjCy+U8T
yseEkOtMB/mWEYpu04Y/VAwio7UBaiPT5It5Rhm3QSwhFtOm2xl5apiJeFk3GjjY2pUJ7pqweRhq
IqXDyUg8VGEP1V/LTLeyL6A4sZAnonNjp+50Mb4M7+Voi2OCjefzyw/gb84YyrTW5+mU9pUjTfFF
HVxq9fTQ5vCMZSJyihtpLATqwOxroD+sfXuth7g2uqoDdWV6iPbD/TKZOeLkNr/kfSGIpDfP08oU
d2rLrO0KgGemk5Rk9tg85sWlLmZ/FS2IO7VmU8xyE1OcWuiF9EV+7qX4XBn6IRhyKw+MHfGvWJVH
dp2leyN/ETxsG44P+6gYqMUpKgZCuHSBaQkJSfJRG+sdTAeCeKB0ZW/JzxNHVOfY4FZQ1tZ4gbE5
T4y0jWCtdVogSna9p0Iw5ZhD9pVBhP3QeYqtoZuM2rrI9sY5pRpBsk7A9IvuCLfQfGLGXNUKOE8L
2Uri4TTR2mJEt0Komk2FCMe2cXjQhqGwg1qrpvBXX82LIR9ZBeUewHOnXHaiWgFJuogpeiPbA28x
NRbgAiZM+eBVHlgfx3Vbg9UTGjI61BNDDG6BqmkQznxvOLMvpvjrMKPx2Sd1fVKv43d6Wvjz2v3C
1APeq3gfQ1y+ehQczo13EhRNy2y3ZiBU5mma0sY34xgbeNLL9xr89iHUlsqhflblzlJSUAb6yMtY
hDqP/0uTO9dAfZ3O4dNIEjdh4MAB9MAn/d5v8KmH6Enw8xbXxoXV+HkYTFc0VaM6H1ajvEr9Kp1q
1BSW4km38w/KTjkuVEIYbBBSCW00rMFYpYCJxtAAYEL9/GuQorKxZmOZL/ZGpz2Unm5jqgvaDI2D
gMGuERfW1hFaN43AE24Qny2W8Q9VTSQQfJ4NvMcUpHJZf9BzIvyDMCcICzFXGmD21B3dLHIwbeJl
jbBHtdFl+Wqai5UUTCSGbMKiy8Z0mvGtxvRba3hdV1YWED12GUsWk+ZfaRlCmEh1e0iGSnXkyeb8
O2zYJYPSkFr5tp69zspdX2tep98ETXuOpOTdCDL350OxeWRXO8V9o8wIx4iUuPdRSZ+TUn1Ni+ig
li9R2j6ZVFIszcdYJ1rl/8AsQdVTWbCAGl9lMk1N6vuxw+VEZ3vhNxw8aSfubC+F9W8nfmWGK7x3
WRPDj/X1aZinXeFndp8dZ3rDEhSACv135IsQbdsnb2WRc9uyNkoo4sBiHXwQGubOUuXoUWDqPh5+
3Wt35q/xH8SSS03gf/dTXcZkVvlAGxpmGATYz8FeBK98t8R1K2zJLlMHDIO1Nb8UQJeK0tmNR+qL
2SVYWJnto9SPgghm41hyDfVSN/snODC7qJXGmpngWm+e1dUiudjR143a7zo8Hk0N/gU6XdcTPSpR
AUUsdlvp3U7VMOQt4nDaPkMgcFpo/qn5jaNHnZu0DOA1dXNy5PxWX8JSoFr64DqbEquqBfWjjZY6
7iNFrGhSqi94ha+bWiq0heDa8i3pMcv7o9kcWkwrsyj4XceBPSxM0bS5V3PptTRzQcC69WqujXN7
PFRyS5EG1KdKg9goHZxAWAjcCOG+rI+LwNH5DKRyhomhBrd7pYN6V592ZAhqm+nQgMSUCwqV9YM5
lMsg+VUMVoLJ952fPZBwmzlHHZtGjLJXUy8zgND1U6IjY8D+1Nex7O+j4mLQGydgr0U8POaJnggc
4OapQoUQdXYZpSe+7C2rU5nMBqtPyjSj9Ps8N8a5Q3NVnhugewG77KI7wYK3P+3fJvkCuNkGOnif
JJjM8scq1p9Kkjha+hglo00T8CFX9cE0AjsaL6QQVak+vy3byCmSa8EP2QoC8TabqLYzpPX8OEhc
5Qn0VvBDoskC9ZR5hUHT3IHcICTlJIhYW8G7NttQnnVFg5+bW7CyzL0Ho0+jgmYB4IPDRdC8h6aI
y2j7VK0scP4f9T2wJkpYW1WHu2YA8Xl7NefXle57QfJXFyL4YQ9dzF46sEMI9nXzYmkmutqKRpC9
c6mZNBmFMRs+vPFB/Wt8Vy6MwIogRgK2Gt0LoC4nHBvZyhrUlUVuP3VSTzVIapZnZ0ZQ6S9Dd3ai
Wr2F2ZH6wKzhELsYwhbVhDbtouanUZQqlv/66iKDQFJ7SDniBAHBKx97zH6CrESwnSIjnIPwodcd
+CYcf2cDFwiS4MxKPcgeYsoctKijC40HPKmipW2VblW4hb/XxkVkRhBVZhlhbaNXvcgvqec7i0kM
a2By1/ln9bUvBrlESYqChvg6DDauvyMv7VXkZnb4uDS9paXrl+9AOfPz3m7ew9UauZPagNaBYSIV
QfJ8yeLAUppZ8PU2LSCVJQuoheh8+jyRqQAdB+KwyqwsbaQWNHZ/XsNmNPJpgZe1I6lKUn2ChTTO
kZSPzmCADKtv3gok6GmmuJmcu4Fqhu7PdgUrM7nwoE+0agrJkmSa1FZpYpvCkGfz5INHFIVAQpDN
cp9nCtOUzDNOfghaDS1E7mSC556IioHbwfLKDuc+WqSqPp5BpGnXym2EcT2XnpCVOtBVTB3Fjvfs
qRV3fTbd5Moq56KltqBjb8CqcQsHsq92Esjj85elPSBu+PyHNQLcAXjH0qTgrnNURFmF0WfsZWTV
xNJAcpuMFpHgIwNMilsL9Xe9QztYVLXfKrWigf9pmbvXwRwQtWoN3OvJbkDRDzkTODHcbbCeP0ea
gwLvkiEEJ6D90KyYj6DyEtzC7YP0+RO4gxT0oHbKEkQ5nfw76MFCdGOYDz9fh62205dlcofIaEcE
chpsqDvtaXZwB6+BlntJoRMT2AtiAdLmP5sUrYo7QCnR6JzlsNiDzGjcF9F9pQuGWbdfgc+Px/Nb
h61ZZ1oBG/MbBh1+TecUrH4ybqHTP2j34XF+/nlNom3kNTf6CsLhBPOxaM8XugVAQGNTMEruR7uo
zlATa6zY9V0q0pfaLhKtFrrc1lUKSea8SqsGC0VagyorcWQNhN6yOwMs3WOUo3MARE2TI/HYRegK
oe/bzuDvE8pXisAvDGUcCvODjdmFD3pZCAvZExrA5S7c/bzJ267709jy/6/W2iW0HOUQ4RLq5F6a
MrdHtP+zie0AdLWfnL9JkilTwKa7BNe1F+jgItNaDyILlkGDfSHdhGWxU5vKGxvmhaqIhVpwNSjn
c4osZZGsmDVYia51xbdHI7PVdhSED8tf+VbWWa2RcysQFupSPYaVaDYPLUSzGQ5PI/feAHzuz/up
Ln/rJ1uce1EbdfIBrMMblYHnGIKXkwy6cJ/adLkSFPrhuWeAZK2YXhSWHIGIZvJLJyf7qD3O7YKq
XnTKUojPgYU5Mp0Cwi3zW1eci+4aHFJol5w6Y9j7A3EqzLTMwbjzfcnrMnBxgfesz8+pVLjlNNpd
Fu6DQtsX41upVh6TpKeR3skhmCHn8JKU9xUGacJKJD4gOrSctyvnSNH9YnEMwwjJ+ZPqi+gBBFvM
F68GKdbyEXPuJzU+FnO1U1Hemc0Zu5u5ZTEefv6iItfK11emDNxmINGtTzKo5QBUSJ0ZNFGIEL3i
blHWAapO6GYE90LlvBwFEbJpTLj50n6yg9kCv526D1woA37gn3SAafZMqBAouCcq/epv+lhSShLD
KvB1Fgl9p66Z2yqHQe/uf97Uj/7QD9fkA/m2cm3lTEZ9ULGp6WGY4UbVwp4zG1JxoO6DUpD63gBK
W3lAmIXWCABjtpfRdBD2l0XPGD8yrc5hl0VLNIAOGdhR5D0Iw10/dlkNIUiEOa1NMd7vYCj95w0Q
3JIPSavV+pVZ7ntK4CZaU/FArOeMsaD6KbLAOb1+mLo4XR5KDIKjMx9ZSen8vIYtDMs6lFI5X2cy
Kej6CSaWgazRgfrDbXkBInJXBcOtKNEVrYfzKxrYsvpZwa2vstvONK00TQW+e4OBHJXUz3fiW/u2
brWsmHEoyRlgVne6jD392R/c0PO9zgneBzz4blA6IrZiUeit8TlaSJZSDDYyPizk+B16jzK7qMAe
3FuDVx2G8CJ1I2jEHfuz9E80Q7BuRqGEh1jjO+C71hJUEBjMqzvqgYrTqNxit7DjpZe6N4G4MrFE
S97OczClg1RbhSKWzi050vo2UHxtCaQGt7wz9tmf/LW300tq7+sEzEvCiHXTp64scj51kjGU0xiw
6Je21tr5QXUhM9x51WD1j6oz27KjA5IArUr353uy6VZXhjm3WncICQoCw9JgOGX9OCq/F9pbIdX7
smXffOrKznKDVj4FdE9Ua3oV1/G0RKYQ+HXetB0C07NotnjzLq4sLVu9soQCNTg7AqwobREkNocp
MnY/79l2XLoywUWGkVrPAMZ+nA/wAZ8wJwhKAXDaXosrWpvfBzV1YJggvYFS6NfVxHqKaaYcvrhX
X6Ws2xkTeFaS2xScvIJFLV/62xf6tMRnaU3bSEztYMk/o1sCukRFttTnBWQwuyAWnvazqNG3+aVW
FrlrRiS9k7UEXhN6v54PNEhrk2ewpu6au+o5cszBEpOvb0dMK6PcTTMDYMXaEf6E3SvNU7DXTqkD
eqC7kjzP7nAVuqLzuHm1Vwa5G9YCSkmLGKssUHgax97RG0y/4VMKvp/IDnfD5i4Ys7DG96ud+M7f
GTG4HYFYHZ5Zh7gMIJgncOUWxlEUD259RUjbqIqOlq1u8JDGSK76IZwH1EU6H9yxxGmCRECVsOmQ
1za4C6ePWcyiCDZaR/FiauWOpthhbulO+DA4tQU17FRzKnFxfjOlX1vmIpVAntUsBM0fnt38BEz6
e+pQ2WqZ9S9t9OguzqzkuTzi3GC2QRTeb33TtXUuiKk1FjeS3tenLNuBtxvTjA+J60OVvUdU+gSm
DcyQodD3P8x9yZakOJvlq+TJPVliFn2qagHY7GY+D+EbHY9wd4EACZAAwdP3NcuszsjoqIq/d70x
N3MwwEDSN93v3l+l2346Sb4/7w+rTjVpkIPX+NX0OK3mN4l8DW71ib6cWVN+XXr/6RBCIB+imQSA
uB9LIMIBq4iMLXz7yM1BFASm0l/y+P30HFEYJpEfuDT6MXcZDcI0ncKa7aH11UmTQwhxCTQbrOm1
2EbP/P5XN/FXJ/xhzC42dJH2gsXzA+hZAyIWyuf/ecr/bHREUNu5UCp5/xd5jo8+H1LIGbIK4Z0B
ZYf2QT7hz6v/+Sw/DUO+P835h35nUKsOlnApcBrarSf4eNUDkdNqZPYmar+O6NKZDPLAyatpgAJS
zamR/TWvf9Vv5P/q1563f3cZBGDNwSsJ2OnMjYMcc4XQS50V6gsQMUZQSi3CDXHcddQffWg0KifJ
eDHdxuj2minbcrabxa3iOsdv6CH8sji7eXiFzmAesCFlZEm9vs/QWZTb+aG0Z+rwdlWEXylY8+Po
kVQguwEdyi9u7s+s7vc394dREnehU2mDm9tMObs1EE4S+QhAuJQbAp/6X3CozwbuRzv//Rl/WNGa
yWn7pcF9DG7JZ7wGPwnA9nGR+Zjav24X/mkc9v3pfljCZM1iu7Q4nVkXD/xQ7pFlSiE1AOLnf+HX
/XyQoHcCNBwk8X6E1CbwZpvEs5DbsFFeA64Eyvog+ZU5+pkzC03u/zrLj7EYQHoBNQRnAdsRpNXb
tbjvt/6ebqvrX0Fnf2r6vj/XD06SbPuw887nCjYQavw2PALRAHZydXWmsBqPtkv5+pd25+ej8u8f
+IOTxAekzyuOUTmui/cgC7cij77ErwnCZ2CTQff/5RfT4BfP7UcLsJzZbtV5KfOajbv2nuRa8d2f
wkZQC1j3cM1kWj/+ioXjp6me7+/uD2ubMJGb8BJ31239LGG3TXXFC7l1EqgfNLuhI7lK8jG65uBt
oOi1a5e1CHReed2mJopkbHopZZ0PYy/SuWze+Bj/WT35t2/2f/EPdfPnzNT/+e/4/E21UDnghfnh
439etx/y3vQfH+b41v77+av/Z9d/fvE/j+W3Xmn1aX7c6x9fwvH/On/+Zt7+8WElwfg+3w4f/Xz3
AcJkczkBrvS857+68bePy1Ee5vbjP37/ptBjcj4aL5X8/a9Nu/f/+B3AjnPj5L99f4a/Np/eGnzz
Wptejb/tzNAP7W//9tvKqF6Z4bedrt/k+08O9fGmDY4b0D9A/wnUcgB4MEH/7++/TR9/bon+oChc
RvAD4HVjkfj9N6l6U/zH70H4RwikM9xXAv/gnGf5/Tethsum4A9oYyP34vuoeiaQo/z9vy75H4/v
78f5G1SxblQpjcbVuN55hf17BcZxgBHFFcSI6ij6Kn+M6doZFlI5dfTYh+77sKhjKMKHiPQ6q+Mm
yKHPrrOp800W0OLoReKz6CTbIUWw5iROh3oPGU5AKYrmyhDlp6Xle17tA2KWtRqTWx15Tj67ajU4
ajn2yylmrbvhZ4umRoQgxkNHcIweW0PpzikSkTfzAMl5FWbowio28wL6TjT9gjul6dZKLsBwAzUx
zu6YQkN45206zxZbXcQn6bcby/UMuYvwqq2qh2BprvSIFSKuLSQyxHCNRebcl3uDuGs+1I48TKG/
qol/iw6dIp8nWKH2rincau2p6mvI/IOY5cZnDODy5GZ2S46WJUbThLb3zcx3WtAv7ujfukNwVw0u
ZEciDTvtDtu+gTheMBc3w9TehI1/y2vxdVD16xL7+1EtNzMtRUbrYudrAsmbWKeuC+5QLti3ULcp
q5E7l2VxnCqxZYavyOLlArCRKJIbMS8rr+OPQKQKX7wontg0bunOa5y3wo13wVB/Cv2C9tLVwOS9
IMGpXPjac/x+50y6S92d7+nnGQLGqSB+kbdBtGceSicK5eumq76WLn3Qc7BtCnISxXxPPFyt1dGJ
Bc4eCY0ojU34xZfoBnSrK0+7m84J3zquXx208OaFX34mtvgksnhtyvk6Vtelu8gN4BV+7izgTCvw
84QLF8Za8lQC7hm7y2vdsIchqqG4tyQ5xMo+GadfitJ/6WT9ybwWcSOtH/ox06J4VQIqukhU6ayJ
zLfGPRYRRLyalkx5Aj3YKRDvvATJbF891gR3lnSAPLoYtja5NlXzlcUTRO1DeaMXizKFQU9+L8DJ
FXRkbRQ9iZGANRHKMtyHZIHh3UZx+LRVBCVz0VLUqEBtttdRe9ex01COcOkKZ8mpdHRKKoDvEzqL
fAHAsYMbkA+dhZjNVH6TUxJmg1ffwl2eUup7t4kNbpWtJ4gCla96pKfOj8m2dYpVYhZABzlRAAwh
7oFigjHVyo1wBFHiOc5GFXkw+c+q2YRazJsRXHG6D1NDIGbh6LhajV65b/ppW8YcwKPIgNXetJnv
F/eACYEvkZTvTh3cJrGz5/MdGj+gclKUTeYoaD47xWfflZCJKFukdNuwygdUVNQM6mAfEPBUc++u
tnLH40BjXp2fXDHS1Nguqwt505fVDAr/5esUukBpO9DIMS4AzKTsrmhZf6K16zZcQ5RMoshYQF2a
JNeTy3fz0vvp0Isk7Z6Um9R7C7LW1CnsFiXYNZasIq3G8Whq4BwhIwRVbKGvCWIoATI6b34aaRFs
RuVQzIr5pXjwdVuseumQLaeYdJJU64hLBkfzLlEaJJHYvYbsSsqL+rUZ4wdFcF8XMj0xp4YGUk4W
XuROJ2/LrQ5YmAoLivdRbVRYvtdljKUwOo0h9XdoNNguAiivtohuYvoWgV8aIuYSim4UVpm3we0U
QTi9bb0did3bSon3MdgZw25Fx8l20tEdAdZw65C5wfKQqy5+8nDzV/NCrmDtN8YkThrFUMLo3I2/
yIcoGr1VP3cHKaxexRFO05bqppgPbNDHMpyTNQbPDRXFkvZQM1jbCUO968tTbCCZPLtPSTDW6DBj
D6wTX6sJfveoN3LAnDlDvaBVTs9JDbm/DBggbleiD55g6m4dF0qcHTUiFV1xmKr2hiCegcUB7DXO
3NJVubHhF2aiIxPMghVB7lji9dBBwMqjDdaA0IabRIo7f3azeBj2ASvbNHSxGsP4fkD4Iov7pl0l
Dd0Rqm5ChatylLwZIS+16kKkAmeZ2kJddcH4sojo5GHgpv3cvmx9A/ZKZ4xs6p+Lu0bd2xl1+fHc
kGgX9drp5SmOknVlyWkm3hMzMBXzJAesbQmk4PokK428CkOcgUYAay0KvIcwVAAMBqkrXEwSHuVJ
AJBkq6sobWjWl6rLi6B5dJqJ560ECGkKSW4HdGPxZx0O895InVFkGyHEApVWWydpQMNV7fTAcx7R
5Q3rR4YjpzWKi9BJiefkQXvtjetaUGc3jw0f3tEZdOoW3D0yzdBJM8AaCbRBQDS+grye56a+RbPL
AOUmD3R8FURuq17dOO1w7GqMdx9Uklln0U4ARLaTmh4avDxWp2Ku0fY71sgOeETlfg2Zrj5WIle6
iVKv6XU6DTSfA/caii1R1hPMMIQ0vXpyohlUkSVw5UVU5GO/PJbavYu6os0qUa1Dbk9dbSG/RbB0
waOIp/ZL39ArdzoFulhpa16b4jzMxvi+mzLmjk0uGwk5lzVDk2dOyhAJtrC/UYA3Z8QhGrCL/pNQ
b9c4cZi5ffzQTU6MoY8aDBnmaQspwDXrSLKz4t54vd210Nvz4xYrCr6ta8XWhC0IyvaSYchAnxjk
l13/It3+xZ3Mt8hb8njAtZb+gEkroQ05y3uQxgMLsNRlyoPxOi4wGJLRYvrUz7KZAQOb4xyc1euQ
WG/lgB0o16MGvfQZKhLc0zHJaQUNvxGuEllg/mLZv3QGmqIYukXL3oKo+GQhZEZUQJE7dW+LUX2N
29GsijhELa8IDzaKdt55WJMl3I1D/MCqha/mUF5rXcu0Wqqv1tdHV8BsNQFujpe8aa5QqIbAX4Ti
WV5MGMhm8jeymJ9YKT6Xvngd1fwYxi+tZXZVy/kpGScEdCAREdBSnDjW3KlqKGAXa1XUVxhqqC/i
oPAwT3BmD5WTwk+Cal2f1JnDvKcwzmXQvwyJpzeJoQfeNltTVU/EWZ5aHUE9b8RtJ7WGxNRyqlzy
APUrtrXBmrlcX0cDvYIFjneOy3laRx7wiwRjkYI3A8lVVaZUGGCgF72Gn2wxQlQMKceIbsOq3LZi
cnea62xIdLsDIX5uLa23QTtuapD2HuYEcSPj8yrw8RCgRXVK0BA+K5DvRbZYeUW4KslM0gnmM7Mw
yX4LJ1GE24o7e8Lb+6SRr+j6vB3oCiytA+g7OlDaQxax6hKOcWN0xgP2EXhT7k6we+FSBXlVRycI
Yoa5E5stjGhakgKMTgRPoguxkETzyjNg6/EcZ0U8+FYgzrnv+I4ngGoVkf9Z1dXnNLQ73veb1gW7
RTcYL0vCPkidEqCLyPP3Latf209/YjwHTtGuytYBkm7u8wgM0GG1NDnauMMsSh6hbA89xiW4rcJ3
HahiU4LtbOuLPq313YA1go9Yq6SDU0y+yS2LHirIVfXDdQC7busz9sGFV9iBMMlTWxOo3YLehiVQ
NzasXtFvA72gcjvzluYiLL/yGYfrhYKsHXTvuvnJMRHcrPEobDfnYmtHC+JmHyRQcPPG1A/QRkHi
r330wup63yw1FmQB82ao80E6aFuGKNjXPN7JpH4Np/5lFLeT0l/jIH5ImuQbc4p3BD3v3HdhcuoJ
6ti6/gbJ84MqIV80iSJBz6pG1g5a6CnYkm7qan6aPbsZqFibusoMiBRTcOctKw0G69SX3ZiGGrio
JHI+QiV2dPKv2XVTe+/Ombe+Ay9QWjfNKyZvNqHXogN7XKYepoK/OxwLLp7uA3Pi17AtVFpKoFUn
q5E7h3pO1byYhr26ePYLBIQywiNMpHh+slV9w3GKXKlhr9wGgY8nXkKt3qkgdif1nVOBQAa6AAen
gwkLwv7biFGyicLxxitNmGIV1CksbhhW77Xln7Pla2P4+9I3+HnQ4WTurVdjTeiM+GwKJlLSD1tT
4K50EQmz3XNg0ViLecUQabCIYkEoiwTGARo4Wi5dulUx+zoudkq7MMZK0GHw1vO+neRXwsEENX6w
pCzy2hGfl5vt1ONOU97DJYBbCviIHOLHQak0IpBfQ2iQZFVZ75oQy1fSOA9DeHbPiX4qiTgs4fkx
RHA7BoFlyW3LKuNIOfMJRgL93TQlUY9UVGsfplk+tlhC876D3uIYhQzaTUSsyWyaVD7VXrBs2wGE
EN4kVoJsR7nwfVCMCDpd8dqhvbECz4kDl0t0MdgFbJ9CpuDZzqaCOwAW5LitNiWs+7YSDssEKGg2
rIAmVpsk9wzagfowmqvONjw3Tn0DhyDICXGzHhTNaSLgbPuOfapKAMwWrzwMsXtqpWfTPokfeC0P
tHgFR5pOMdeOHrwY3JT32gTfgu4YD/5qAbh0A5epgSWHxDfVNOcGDnYYVLfGHYpVS6BNaXnwTXfT
vDpb/2zQ9iksMb5nBEOKAnSmqvaqHyOaQvDhpZHdS1zAMabiiQtMxbCHy9h1n6CJVhQh3cAgj6wA
zZfuZuBvrQcbB3c5SiuVPEwD+DRKRbAcr4WYcNvK8QWqTRjIhK+8ur6KOshxDjs1V1COH9WrsOxh
TgRAsUm4qSqAiAh87VHy97LSL9LC36NRonCfirTt7F3ndUvacQThsvRgJkMU38K5r1aevi15FKWw
Gf46LNunmVnQY0fw3sCPhWjIp9CvGPHSkQgJtDQOYLdFUMcQXm2bjZPctzY588O2Bhz25JaIGIXg
+MWGE+T64up1UvNLaBCCQwIsO8f148RkOpO6gF7t/ZTQN5BiLyUYXRsNq1IWZxvtl1+XuH7hjryq
G1BuWxM6acFstpRYtalxVMbdCE84Lu4b2n82QAi4gfNl7rEQmKCDyJR+984eW+Tzd9VCq0a7x9n4
Hz340HISVeOq6Tk0pOv4NuYYLz6AKaoJCnipPh7psZAJgOkWXlTB6MMSGw052eQJEFaVBqW/k7zu
s3DcLF/hNPal7tPJgwMSRijrT0lroFHhQuGVmnyJZ50FbdOlzmQwxjUkIUGQtbtYcsmh4z2r4pEz
b98U4Wfk2r0Y3THrB69LA203wsxPgfQpPHg4lJOFZ1APVR5QqB/TxQmyBpQsAe+/KBjIDJEchJpn
/pwUCUIsCWdzbt2r1iGreICJL+rbhff3iIf2yRw/uLV7bdAhErhw5CqWdyXAYqVnFdZN1GdjLAQx
twdfX1tIZLnDqgNycFOSW5rQ/egEf5E2/j/lSv/bDOg/sqb/7V7/H+ZJE6Qi//sk6WZ4Mx/NW/32
fT70/JU/k6EOpX+gMf3MVEdocE5eIsX9ZzbUSbw/PFCCQMMqBI8dSIGR5v8rHerGf4CvMfISRAeg
CyZn1cm/0qGu/we6h7F/GKLoj57e8P8lHerF5J/FhhCpEzSwADmAi0MDNoTh/lnYq9BVMSKqrjZB
Z8uVbF2YQGK2EKe5c5LPhjXgAYSgzLbBEE4bMIBpWu8cIR+nVtEd68ITSEGvo6g/la/SScodFE2v
WX2CKOZWzc2ZQuZrUNN76mD2dUP5ZYQ4C32WrvBS5klI3pgnIeVJVAitVYzEn8NMkUOPICvICAVn
w+gqtv5eocsoDZDCWuyBVU819z7QG3WcwWZYDOBygjZYrmw5pmONWmEHN6RXbY10iTWZDR45V9ua
44BJaREvBww1tzHc1FI9RHN4s7j3YoCPXA0a0SCYhzJmlnfZ2q3DH4NIflNT9Aq6WkRmG+PB4jhO
nXmG3dEW+izKiA5qePUz4frQRcAFsnbatN5yFjVXX2d0JC2aY01KQBwWzHdh26h0IQjOQZOdBnEH
f9kP84H7auWi8rOmvnPo7PAxRMOOtcbP59DddjR4d6SOsxo9dsjdhXczAurYBVxHjc9MFBDmS+a7
YSa7QftQIinC60AKhs52UH2WjKITl3yCcuTAywQESRN5CE6OMUs6wsym7kDfB3/txR0iP1FMO2rU
URK0FtWRhZ76kwvSyIZULkTFcQM6UYO+mkLRmY+lm0JarLvpQlSeBd0WOog/XU+sIWi6igZbbbRT
q61rAojAR5WL5CApkM7+Aiz7mEaQTc8HT02ZrGmXCy2LtWldSH8mk9k5NCkyIsclba+iGTD5VqAI
NxUrVkJuarJZVDHkymSSPBYTupPURRDVm4+29spc6+7FPIwUlkm7yUsdQHO6iMZnO8J51EsuSmhA
j42GRuyK90hhTKzOhDC7qC+8Detsu56a9q4k7QlJRs93N5N8DygE2iDSMfmZU8gN/KLiCk34K9b2
60mUyXbq1nohS7bE4tWtIVcdgeI4iYtdwUad9wn4AYMZfdLWvx/CclwFzbkp0+1PVtJrv7hZnNzV
Km9nfd2jd18H4Ur1cK6R3zl3DIEQAXV/AI5OnJgwX9bdU8gQ4ysnqJC49YBThtpE1ge5ZDFGJzHo
RPGTd9Crb3Rf3LFB7EzH3L3P0JoSlP2qc8UXwgRF6rY69qq66aLydB9G5dUQngOQgW5A6wiS0MAi
Oe/KfdCis4CRe7j9DuIL1psvvIEOe4AqPhET2XfwEGWHr7rOdUmdBsBKsxPRlKFgACFHMYbgHqgQ
4CAFeTWKu9LAw8KhGmh6l+d4tv/CiqXI/Sg4OgVSf95sujxol+emNXmBwZvDd3F8z2wjDpurzoUM
V9dZ1NMh83stbnuX02ysA1D3leGhR1o/i1jID5EH2Xf0CsRQBeHNupwigVxtM2HQYV5Rb0B1BoCY
7VJJxBYVEoLUsqtjZcY3d1H3ura7mMg1i5tvdbuco45268Xo+rf++wiyHgz1s4xvMWTU5/KQlMPK
G5K3ZYYrJaug3LmIVtJAUHT+QrVqw90WwQoTWWHm7pr6BHFpgYqIBVWBBusXJEHGDR3m64jzJxYh
IvEw2fIIOkR5wtxpTRIYdz2t+VzchSEcLH9wdj3zg31foV+n7GKVzQ0HBs4fV6xQgH4G864UNfIM
tYFjmVQfiM6/YR1CloHDHZUGKz2t3CGHGpWPGTrcibCyOURKaV45wyoIFrlqEoRmwGwgEGnP+Fiy
L/ETB0WXI3Qtj0aT6oimz/FUlA6S+MF0i0TtDFKobtwNsEfbam7hQjHmNxlUjw2W8yFg9gtKX27W
ojf7pgXwYzO3pVy7lN8PIlmOdYNUErfRndOV4VNZLVh0nfbDTBZaLA5GBdIKSNt1n33IqkOfwHEe
4y3jvXhhClUwBY8pqeCgwxs7OhyKtxLrOpiYI/8w0Yk9dFCDdxPQ3jpL8CERoFgw2V+TakKEVcyg
1g1r+Qw7CZ1BCLZubV/X+TxAkNn1o5UzhGA3tl5GaTSslxaIQNznLWZnDw0br7qKmhlKkrop71Bm
GTdKJhkKkP12JP289kB0kLZ+OOfcNcmztvWDLm3yYQEPTjz1Ok+0vauK3suZrsDgr8P4WJag+psc
pHNDUl41XnPVL1W9b6l8KNvPgjbIajsiWyxy3pYMyO0L7zBiqkPdR65sm6yQpVgP5Xy7jC1PvQhL
a4k2OSanTdR0e9tUkLusg9XkAARHjjKqdj4zMvM8JE6mpkOfZOHDdiGD3eMedaZr084Nr8smuedo
0wh7r1nxwX8aZrrk10zIfeE0t8Bc3+nRCyB1C/KqwkdsvNAYA4G1e+gQ3yNpow92Cem6FU2V+dLz
DzPoJLaQYrNXncSDYKzIRVTRpwrr5so05BlBr0C6h8+vCYdVdtWrOmOLNCAcICOmaAFMuP/ogVZp
azuEXu3gvQaLn9yNRXVvXLOclnp686lG+07CytOikxn5nHqCTDdFdrGj831N+ZMrm5sR8/wYdj7d
1hWHXnwCaZSk3+hzL5yzOGxvnalcFws/lR6/aufRHEGHcpzjWWyTWaAuJVWda1RmQSgkYxQ7Y+SD
e8ogNEqnzaCWvCsYyjqFv+tU82R90a3qAiPEAc1HP0ItWg4L1sX2egkgKeQlk7uNQv1WVHFzoGWI
mM8tyVqBD7LoePXgJ06VcqRnT7Xx2rTv+3EHAdolTbwQfoRyloMz+N+csrU3cMTwI1DSiuL5ZJfy
E+DA57hfhl1J+7UzUpQ9DCgPZ6R/RxRLX3qPARjpQr4KpDDtOmGFuPUM+kxDu9g3OYfwI0dnumVd
xa9cWBWs8+Fd71TmSOopvBnKJ6PnaR1NLkjl2766KjQMTt3z8oAJ+oC5o3e8mdWWi+4VXmNwhTKw
v6WL+57UoPetKro3Iptjt9104hCOMLC41+g9DRDjzg5AuXNxkgF5K9vi1A9IiFW2eqj7aK3dGjn0
RNyALnBCmrQ49l1Trupg2cfliLW8MWAEQjKrjA5J5W7apMA4QeqhsJuwbx9J2EPv1tu7Plr4VBWv
ZBKuBX+BT4LKl4RPZXHdkw2PbedA9qn7qroAlSsGUiVkaYaqndKlYjplKAMPHb22kXddQvNdiOBr
42LWOEiOoiLu595IytRrQ4pCWYcl02uKVdzfD0w/uLgb1XJOMoBRdV5MRuYTgos8apOLXm2JEg5m
hUZBZFHqSy0F1CrcjqeQu34oB/WBbJIFhLHrN8NobqsOpL/eFA5IZrOnpY+Kq4g1V9ZIsymLB8qr
6XB5SZTLkU00Q40pJqr8u39e3hYqmFj249s/v9UvuEbP9zbf7fTnlh/3V+CH6lLPL4f9Qt8vW//8
F9gqp8N3X//uv5e9QMwc71wsumru9L47v4ik0PvLx8u7RS7f/++HXcqiOadNzl/5+3uXfS5HWDwC
r+yH7/x92H9p8+Sqbl1pEQMCEjb7UZeQfVsU1ltzfnv5/PeWy/8KkUGNjO16l0KWXKNUu/97j8u7
y/+GOoB+mUTGHDYP9RBpVkkovl2OeHmB+Gm5wB7hNFEzYR8sySqHiwPK9wD6sgj+vPcONSDQCvpy
b0au9hCAgK6F471C56fdjfPy1yUO56u4HIol0fPYIbfhzJh8anKbfdLYZn9555QM7xhHkU75YI53
fHd/eQmQtwHGtX++nKrpGQMb+eCn/fmkjhpxU87X4NSAkY4OOmKJ7YH91vLsO8RtDecYudY97yK1
v7y7bPeWANsv/7x8jodw2g4UZve883eHuHz+7jh/b1dATAD6UrNVF42wTkPQ7oey6Pain/bewuVm
jgyt0up8Awx1Udmv2xgNvh1a0KfzI+25g+3yfJsvny/veoePOapwqDKe97m8gGcBqT+s8nlzeRyB
olAFHJE3bWbwOfZRfrkHl5fyfDf+/ni5TW2TejXapIe+qvPL07q8XLb9/fHypaBs1Z8PtF3OluHy
+bLlsqNw5wR1yROL/JzxgqFia6Os8Yd10ofI+KEyNoNFWUz+fWL0VVQ1x6lj1wE4+BN3K0F1CiK1
lEh358V0A5jSFrHkljCEMpWzRhUtl7CvszzCgJ+KacQS4N65g972Ut2Q0DvI8imuSF6RZBM7at8W
fNcG6k3cEsc79OW8TQjdRJStit6AVLlfox6zid1o05Npjdw/VG57iVCjHVdYBq/7oEN5+JPLT72A
sBE66HPo5WAUzNk0nVpONyOvzw9yMxdo/arcdQx/TkLnoE6uPX/OUQIVwaru56wBdaswK8duppSB
2bQY+M0snRfTd1+CJLwd7QsjfF0i5K1qeeUP8Voq0IYOCZQmuywKmgPaUQ7bSJiDFfrGDHAE/X5T
kWAXNwI/AhGMfJ54sI8HfZj8cAvdzT1SSFtUSa8ibbeR8bZMuN9sMz8MLPiC8sTV0r/5g91VvLhy
veoEg3Y9NAsiAnsYdYD5He9EG6CoM61kHFwNs9m6s7ftlYWjateDqfYTeC3r+oQO1G0Ftmq3uiOT
s3a0gh8Q37GFPo6NuqVNvWqLbjsgfkxNOd7DDz5WzXJ9/gGBfQJkR0X1diHJ1WDjnWqmj6p270HR
/9gn5FqW5MZjXtZXiMAqk0I4+w4oxoP0/XfL+Y5ofqirAX/ldUuHY1sCO2BQJI/dm4GukXvfWdNt
yIQxWQJO469QasjUym/oVnjLmh7t6O+RuL6qHbOrHW/Txl3GOr6FGm3OfLOPTfvEB3tQi1ih3pMH
LgoiNKUzqvaROJTC2wZNlJnARUbF3gKJdaoIdGtpvV8ceUwszh4sB/pMTbVR8AJkFO+d8Bn9AGvh
QKeSsqPThGtDYuRf/fsq0jul2k2F9LnDAVRh/nH2H50Rzf3UOxhObrpquR4E1Dh4hB/rrUzpgkoG
lRWA38JVT8KVRkE4OVO84cEQncFtTBJnuwT/m7kzW27bytr2FSGFYWM6JUEC4Cxq1gnKsmPM84yr
/x+qk46jitt/99FXlbgkSiIJENh7rXe9Q7DrdZPg4+LYaNmhgCFg9DGpzvq+NB9mMZ+DMVkZ+Clr
KXBDG7/0WfQ8JStTZqnp5szvhbpPhbqrSiS0lra1zNdC0rDPYNxQCESQqbHsmhEsgIScwNwPeuuZ
IryWqumn/ZOY3tVZ8+O2O5hx6EaTuo0wi+xahLFI1LVgXdftRS5C1sz4axlrp6Fgu7MMvwse0yb3
5dHiNqDUnOa9fkP3hm43aiAUYi+P5jXpyTc0Bp/0oTc4HCedZwA+2PHMr/qUXemo4X+MhP6KDcUL
DOnlTmqtXSqSk8mspkvCuwGOW5VZXtX4A8wtddI3ulKfrKZ7kitrL9fmdanELgnhEpVih9fNnWRF
933YewuOcmXtVaAqRsVqVYQuKxRNaQ/lKD2lxfjFjL4vnbJP6vJOKdtdn645tZ7ExWcs4V3UD691
2u4x9XeUWnKqTuUZIAEK9TVTJ0+O5eO4LOsGOkijlNdMDh7raL4rE/2ZqfsrIe80/IHXlfMzPsQu
sOV6mOR11ZV+Y077tAi9TAahm4Acw01gEdzalKs0HFdm8DWahicr7x7pGzylCtw0tnaFcmAi7kdW
eejG+TiY4TXodL8FC0ExU4T0WGO6LTLNT/VlZ1es7ol4SKXuouJokCyHKeAUy7cBw3xKQWBsfblI
nGLcuOBFKBczSVxIDV5RGWTjdLtMizCysnGe7e76uNikvbHStASCX3pqJ+NsDOaV8vUSKNbTEAQP
REGuzLDwyqXzQknxAik4Dqn0oKfpqqzzYx3YrlBhrPWAHp3kp7m9qTTMuwMzYn1LjzO2t1dTjmBB
RbtSmi51NACMKn5UhNe4sE5GoXqQWpw+ajFTBpDUPZTwGxlbzHqZTgnXGZTQExHZx2TEhcvS3dGG
9aDHx3FM9rMwzpJUPGoRCrQ8I6pX3ZewBQu1cqKrVj/FY+20Bo2epm9kOdsKNfSCIPPkpfQKzT5k
06vUYFab39UBfkmq5QYD9BtV3n5c4lr6NMfROauadZsN6x6DB7PxVebhkt5ujOEWbd1tF3k+KlwF
wTD7crI4evsaWNFDvJiwYyYfIH2VLcW1jAcf72931A1Hl1q/u08yRAVFvpYX1s1SWudhgSVPmXf7
sb3P+3GP7OlaR+JoGKNb2p2XlvO6CuR1p7c7JaMvH/JDVoTbNI13Yiw2SRe8QP3+JsL0xYjMXdAW
vjxN+9xkio3cB6zsusTlYwKimFpiK1v1schcW93XyYOsuzE2QfZ4Z72bzeOYnmuEYdJaHzd6RX6T
tlG6t9remqMLnKaaJ8Fs3NDUc2Ff9awH2FXOZW9cU7u8q9sM+VDolyMJ2HgAKclJYyqtVV4oIsr4
G+I6RI+VVT6XVbBWciKSIvWgx8tOt6Q9c8CjxXoyz317g4WPAl52WTAxlXN3lCJoLRAIFlYEmFSR
XnIlD9DA1A3v2BTVm7UU57COt0oWu0UKhChtVWPyA6qJwNW78hDrOlkFhWls6vCYMQUXRn9VTJNt
iRJTkJqoxWddXBsVBxerdaoy3WSpcAXsqlHNNpFUOFM7+fRjniEzWUB4KUAuI1b9LidyHEqH7s7p
Lp4MH8L5Fe7bCjLFRVj3dmP9nthn0elnqZWhrBMt3VhODf+mmjZB9jLfGLuRvLLzxrWi0WnzaQ8w
PeczC/AC2wZeasEWoPpFPx+rRuxqaG1tUH+ha87EblIou2J5ZbnkOK/7+raGw4dlRwvsbmsM4Q7y
6n6G4CPX0he6yU1s3qVZu62t1u+rAhx82maTlymZG+BoHVC6BRa+UWnk1pnt6iLZQpG7EdH7iMWu
x7BXrTwb76OieLdCLJIVbMlAzw1VdzQtPcpB46oMgm0r2JbZclG3mul0lX5ntPLeZEZT6oFfYAvb
oTxLQpyNczcw24sepfupZPgwT1/7ZLkaElQf5SlJm90cKW7aI1IzlgPEENcCxzQSY60l8j6S0l0j
bIAA3c/CeqMt5nZUlw0IGDDzKVjEQXTPRVcd8FBiPUrpJcZNlmO/R4s0g3IH0uSXbI2NyZrS3JkF
pPgaFLsh4CfWmeKQ+tCdx4WwcFFupWj2mGJsAjlw4yB1VSN3hMTynd5POaoDCeFCiO9PTfEdNdAz
y8deNK4eFG4xVues5O6PHpeyO0+iesFR6t4KTPBOwsIqfIJN6IWI9NTBGQQRGzQ8Nftig8N2MO/0
aNkMFql5MpUyK4eiKD55AI9NMkPlIVRkqXjhwCtfFLX3RRB6GDK7cLpA81Dx5oc5ifZaMl+jrtpi
VnTgCRmlhLDNuFVSB0Y52+fotjkjwcYNUyYNMAujMnQns3RGe3Tg2sLP1rdRpK6BcDZcZc6iV2Bq
yyZPbGe2iB7tLxlYfp7WMN0kR9emvWy1+9Qatz2MDLik8JdiJ63kjabolPL5ZhAxU7j6sWQzmpZN
3A4uvFeizwqXgLmNlhAKROgIMpNDMsV7tWNcVbjDmK3Trt0OsryF6Uj1Gt1P07htRvaoljzBMXHj
sloh5b5Ij1lCj2IpOyuXga0x9tCZQGnU+K3P8g3YGzhBgXRg2nUljNUBtgIZc4UFz3+qnZ4DL5Z5
OxLvq5avqVpttEnbmNZeb/E4gzAA4XgT6LZbYKEKt4/1eAdSuSWYwRFptTF4g1FW7ZSx9EMLf6lp
bdvBVsuUbasph1gs29thZ5Ng8FD6mdzt8t/jMd8G7Tmw6zWTMLft3ErCY8lsvEga7iMleimh2wSV
fK4tygaK27JiFadrrFJpU8/aJhio1dtpOyndJtNbjiPbKvPDZKKEVJkFQcUYWuZoiXTocxqchoMY
TEdiyNibhLnUmSvs49x0vqBeVFifA7GcCbFzyWdwtcw8BDMUC/0hLKb3IFie0t7eyU3zXOWX/tYe
ydo9Kphj34Fr2/0ukOfzaE9rXBXBKcW5FMkZou/FiCSngImiJdxASXIsh47jqPBujVja273QtDep
TnxjVYOfN4rmBvpC5ZtAqoFkOnGTBvD5BoqoyHDT8baMGQ4Iv5dY8lHCmLgZMseQqJI61nZWwCIx
nESLN/McbalRDo3YK025Ger4qFdMfFH/zMhtQsXYlPXgtjbE+NqNYtUbVKiRovMgp+yUuXEnW3WW
uXLiMHTDLHQtdaJxMa6AKJ4oFHY1yGcszVo0P4habIlN3vZZtsUNYlu09iof3wJIVqnq9lC8e6YG
qqGdRpbfQjr2i3CS7M1SNX9kw1p6se3UeR0X9brB5XpQNU9kUAGKcpuQRZQ10+b24eWdhJQP/uIw
bmElr2ye2bzBO0O/iwcwWukSIhAQmBqnfbepenmrS4WrUOkHYxC4H+BP1tTJGiLtuC47DQCKgVS5
i4scDcTHlx//RLcHC6OwHKvRYJuXackYNs/5/Y8fQUW4jR8CadkYuVGxd8v1uhcl7tFFGKvuPJru
B/zxCQ3567F/QlHiIfrS9rwRyVKpvBnWO8HUygzl0rdGVVNfH0GH/g2g1eDy65TMbk4IUJIyVz4l
zeS2rdgOUm+6/0LYRNsCy3xAN3YfHZOytGib/sR8Ph4fdJp3A041jDTYU3o1MVbST92cc183sOMq
pOkvoSnjvGpWy3HE4PgxnGasXuvhJSptyx/LjPybbMjvNL17yksI8swR1YOGbPg5qfaUbYRojpAB
eymu92UQyQiQhuYlhoi+zsLC3H18GzE8SiNDear7KT+2UatzA9jNS5TYlqPXGeTG2191oXCNKXBF
VZLSGfX9tpHPNNbKeRm7V1vQsEmZkvptYCVuTg21RV4OQ28xXByi/Yhu8GwGY/woadCOK33xzFYt
N5lSm347LL5d0Vs0mqRd0/amozEwRwrHwB+sWzK6EsSHKhn8GSTgXi6K7JKF1XtcjMxvFpubIieI
UMvFxBYHy7tMkZKEqauAUmQxigPopsadgs8UWWIE+wERYH2LoGKSHrS5+10d5/YYKaUKJT53GyUI
XjPTGhxIvE9jZpHUlCnLfsoHk4k7Xg4B7WqnVE538+4Tgjo1cCqD42bh0wE4IwVoNP0KSXdoyAqw
mVUdlBslZUeUTx0Sw7uKybyI/aFwQQoK+p0bUroeyk2gMDw9WxZcBIzadAbcOJIc9CIDukL0EBfO
CPiBGB2tPluPYMGwVTesCncs1fvFmLeyKe9suWN+yXEPui8j4kurAqhs9ufmOMDIyBrIqTWRnzda
TrJsRN/5cV5uO9gHhc7UzxSYfg5uVde7LLnLgpLBMdmz2ej36LuygWvBltBNtmsj631FEgzolrWF
QkJuvLZSN4tKjnJPuaJ49kS7VhSbjPl/uETb1NR2Yxt5EshNbFqbRW62AzMVwFqgwNnLEfWYvxt0
48xWTiXaJu5vvWsvlmhWxVJuzJxQeoa3ZWpvjXh2igYTbmilkRT7E8z2vmqdMnwT3eRpNdxX0TZe
qtjrFnUTvIE2YoVcF2/4JHYNhIU3TbsAcuivefCaMp5XZrCx3cyuKvtGra37eR8qoIBx7oxkxkrV
o6LuK+0Y2A0f7U6CYc48NmZ1irYiB2SDrApx9yGBKh49NMaF98JpaNPHyX5Rmwc2xJqCZQREk6r1
3N93ZGUVyksS3xgsOpYoJTICE95ruQrmb0xY15kUOar4wlfKI7U0NMhMOo3iUdV3JkSvJnzWua92
cRl51dLuZ9k6FOrsaCgNlN6QVqpDosN6sU0qdbGap86fCHqZrHkHbv2dhoqsREs5qJr9mJ1GzTro
QnLT6jxOCBeU7oUaCXwFiLFGkAK7og0eO4VcWfB7G35qc5mhBXXoDUX+VmFunHn6iCaxfCk5mbcy
P0pjTqq2NSWVLlDk3JDaumsUr0tGb2F6BdOsMXmVEqgWmZ9jJf1dqixMWLWjkb+EKolbgXQR5ptM
rVIO+7Rt6QxGmJbpuqcL1eIIoq35YM0obcJmby3TzjLqu7mI3SUyvQGC7yqa+00JKmsJv2T6jnSN
Ak472kb5IEqNhjvb6DIi9UW+C9XRk9t9KWx3SWV/4fLv69SHrv+cNAqg67SPp+4YlbPXrFU4p0Zo
b+0JnckIOZzOGIqqgRO+l1DyIUGKsAPNHWbo+UJ3Ha/a5X7o3yvVXVS3a54GFtPw7nZrK6qbacWK
uPjVAA9AfoDtESr2qjqZEqrWabXkp8xwYJDFX410PUIGXkvjRlServik/Eo44WM2kz3G1quVvA7p
7wn3Ryurm6rIXeJqz4XFPTPnq5iOY86AZkY79Qfqb7TKD0QIOEmXrbP+URvGHRYz6I5RIBXDduhU
piRiFYXnZlqOvWodEFJWVBiDFGzbOHZvUIMkdLjZ0iZVGZykyA2rfqO/6mh5m4U1DGKStMYn8Riq
3TEYUcuhubXj+stuFPIjboBvsDGZj7anylxOWioTlCrvQWsKdouhb+4bbDC0UXJpP46TVjg1EclK
OEKZ0bmak1MPl2GAj8Dc3yFt1TPjattb1yw5kpeJtdlwEUziB/OxmlUn1WyEvB0KuHD+FsyNfbW0
sd2Z5oBASNXlLyi+jdbKPSH1M00eKpkMf5pD3gMt58aCy8NgZl9t85BjtfRuV9bIpsEvjArV01Ri
m0hSo8MyDNiaHe3FUL8qEqXLaEsKo+Im3AdlYkBaMKMXK7V3H79h1NBxGltU9+XEvWJVcrQe4X/v
8x4ylqmG1S4bTHPTMaWjRccEbGgD86EmXPuk2fO9McanTNWMq40/hFtrhsV4vqpfy+5m52I3D4Dl
2TGUZdadQatf0wxr2rwolcPSquGjucjuMJvVa9TV95Zh4J+WWV+LOAuvIaTwO4BbY5MXUOMjmSta
yu6bpMju43YvT1F9/XhEl7VuMymWvPn4WTYY1qHKwovMjhIoZr2bzcE+FmpGW3D7ikbNPraGNKzn
mz7b6N97yvJumy1JdVv1b//KUJb27WzGLr5WD5YECWwVNOm4s27/fHwVSulJ02vbQxQ6Tuzmw/cG
CSDsPkPbGUp0Y4XbkM608veqAISbZQm6qaYeqts/H1/NZaAi1snKrd6U6MgRcWxbpIcscw3ckNg+
cl2ALIhh3lHkspQt3YAENmipcrN8YjLAsKCd5qvZh8JPGfwTOjU2D0UQDmw0BJ/dvvt4iALQH5Kp
OSfJvkqq9mHSkCCEcTT7H9+qkmJv88nGQuP20yruHj5Yz/8V9/uhzPnvs/XF/x/x+2+/5f5e3iwo
2s9P9X+QHY4roAGj+ucE8T9cNPZ98aWN4gYfjT+/jP/JSeNfT/enk4bx2y0RxTZu2U3k7GE+86eT
hv6bhpWipuo4bZjazSP3TycN8RskFY0oHH5uQuzGfuNPJw3tN4MnUSxF03QhbFX9b6jjun3zDvrR
SINUKUjjtiZkgCDCHT5549TAVFxXSfOoQ9/EaAGl60unFpYbhSbBUkn21dCTd8nGisK21BU8Uxwn
UryOFrloVtXItFaO7jJLFWuR2PdtxPpD6KiL/LRAotrRFw2lp+pI5IS1INEUCHbG+b6ri2UbJsMX
PbPfeBnZGWy4SsxMP3Tn6YJvjD3I+zCqMWrIfYyEgItR4QgNEDVoJoAkpfZ7W173Tdd7EtMJUiPn
r3SJszu33aMCbdKxWxi4CoF7CDartaWS4q31Ky2cQ/jP/Z0U5utFMnJcu1Ob9/yWBg3+xK24my3E
bKOSfrn9Xxl4bhQpgnGtHVZVrazyFsJFTsbDJgpP+cDv0oci1+z1ClFThAPbc0Eql5ub4LNymx8G
ZJursYEoPS7Szcsa5mxSX+OkfCjsb5FC1QcDeb+0dY2v/7NiG1s5tb8Uy1c7pDpt0az2VkMSE7SI
gWdhPyRP1crelVm7s5bXsE3caYi2dhRQVMTvsYkG3irygx3ITwImPatQvrXK5RUJ9ns8x+s2rTHa
zQ4SSBr0vljG3iJnMIlAe5DKN3NRbQgI2XEoO950IL7BKNZXam9VK6NKcyQE4u5fdgq1WFZG3gGP
pN9Vi0nmBHdC7hpIgWJAaVd+k/CNc2I9fReaKNY6I402Ku9DE/OlCkMIM+5qKLvxORfSHmOXm9wr
eQ+Qnynx+IUXe48Rtq36SvHIXvPMxryaA5YOfWp6Rcu4DoGnKirhytQqzagnm9qEraSMzEwa+Gci
VLZRfGNULYtCT6MtazNLvmeR/FQlGxTcF5Jb1DVU/ssghqdyKd9DNRFOv8zPKixBJ7e5+uqb8lc3
cgHmF7sDDN4eehVkg+lS1W9yxwMomZluWm+k0h5zyHe6nH+Vmhyh90uCw8/Hz9uBqr4N/XFu7ouZ
LX/pqo1a8NdRp34Lh+v81Eu9irBB+vphRqBPzRVGMhcULLtuwcelxa6hir71irQnujDRx6c8pIK1
IuOhL3DGMBittE32BuGsg6+yFCt9TGgdqaNGCVyxlUNn7vRmnXTjN93Ilm0hCUaZweLYswbSV/tl
P3WIZmEvhQzazBYqQYZgmLx6MNQm/SZz2YkaPVSOcKwO6ffCCnQOijgQ1cGQ5id1ulbNYEMQSL7f
/FfSmStSl/R7yTjbdoodoiGvlmZ+yeXyktpKucpvo9Si3xpZhB4vi7xRpS+ZAfWNcmy9IXQxN3oP
FSwdgDeDTE286kmZ0EkuujZAJDLPUGjv4psHxE1LfouVXC0mRKO6ojlVK/jAjconiUIjXtkibLEf
4U2ohcZsCMGFpIuM41x3ITVJozOWbcfqLUlhcxjFOHtyre0nBZ42TSRpKUnrxEv/Uo26q8ZYDIA9
eKEe+2U6bysFZWJEF1AiHJgseLUhcZpONRVvbcAHX1Y6s/tHLSnuW05QUqMalPNLLObTooebohg2
Flwuh3HjoS8hiiVq/o5q4JpK06rKg2dbHb4JkUVOLDRpxS7i4wYOnqBiC4MmtixqXAJazBYiZAZG
Fr+bRbjPI2kXNbgAGeOrBN/XnpaVMnePYTzcdUX6DbHmAyHld0GJzFa+A1AL13hmpyBW9SVtgBoq
ICQtVVdzm/fbuRl9kav3pZzTZKt6tu613mvLET/YG7KdLas+TopDkcG4Jq0xW+eNCeanxuWOOW8K
yIGy25OwWVEb3esmKXQg29/D9qvWUr6xEtU323irz8rdLNJXaK4bbejPysDziUbeWHHxXa/oaRe2
JI5yYKCM0rhsp2GtS8m7FssHoRW+ZnKfBDmOEW0ypY6dj0dpys8WMqHFwKBHCovSM43uXC/DNa4z
Y52ViBUmAaLeBy89uql1UMJjkpbEjcCeWMqdMOZRuxuZsdRFguOHzVx9FvfGQsSGYWe3eVt+merk
QHqBvJqIgl3pzOpWUkLWTsi4FmOE4BiLTjkkOdh4gSA4a1h+OJH1MOYuNTdIZFwUd3bKyav0Ntzk
Jg42sNGpT4nLS1FIjbiCroMWdXp+UML0vQ3Cb3BElZUqAxS1SAclbqoiql9uYvGURW8Mx6dFN3xN
3IWsx5UctC4V6xtCUqjfmeXXHQpms0FJrcvlqdeugfz7rGMIkHGBrgMp/h5YwrUD3Tej6qCYvVOg
6dCmxGeCHybnRYK2QN1AjuDgh8FKiLpfxU1xzViMQKXZWqJrb2WkAIS8+dsOpMqLhEXG8pRFQAb4
h8DFlo9yDpmDHBqXj00GluAjKILpSaB9jnR1WTGf+TbEIzjWeIkqdZ0quH91BhvkwCewzhIk6gLD
hICiHZkWMgI1R5agwVWXNq2Nv8mYMPZRMl13guq1MLondgboB2rzklrhu5yWb+mDJQP0m4F8x5kK
HTXFwUHJY6+pOOGpga0rKKai8WcipT5IRalSDhCSm3Wy0+TmaymrxtqKZ30VpPZTiZJmlVjIjSu8
I3aiCp47qZicYcKi1pIbeL6i22tI4Dd1/6hnMxl6FglYesHbT1nMDaRrNKvl5AgIguuswXYkM3UH
Ky7Nl+MHsmz71RDXiNm9rjYPmoFl0qxm1W0tjuB8cr+Fy9YI18kAuQfqgl4rRHvO5ldZ4epKdb3Y
2NJ4kCywSUOkClup8V0X/f9gzPdTGenfuomf/tb/wXZCUwyFMvrn7cR91XzpsvmP1qH9UXX6x9/+
0Tsoxm8CoahMVjbW5R+Gen/0Dorym435nyFDfLfJTOb1/pSdKr8JzEL5I1nB8x+W8L97B+M3jLIN
nodqn+gx8t3/m97hIyD0r9aBq0TQ6JhMnf4uNm2wEhhm0Zu+hpGYXnwNVMPJ1eCxUBQXzhJNdbmz
x3Mf2s4PZ+kPH8Afff9uT/xPL/hJ3ZqXxZCprcqkStZAT2xX7WXqxSXGgq16/8+v8cm3+a+johv7
mzduqIxRxsgbMtx1ZEAmis65cW3CMNwMzCEtjBhiKKsoLdDAr7sOWVlg/OIIlb87y/716jeB7w/O
vJmRK3MsUolBJXQGZutZIBGbzO7c5gxILrLI0JoDm4Jos3MdCEz5xXHfGr1/OrmffEqRk8Q2U9IW
iSZj4hL4Mfb1QVmFMBx7ebiMtbk3U8NpJNiXEA5/8bK3JOp/etlPfWcq6hAfrLr052ljn/tTdu6e
IzQjT/h9/neRzX+d1E8p2JISqV27lHBDBs2phI0gbGT+dMZ40OkxJY0wt/nF4fxdiP3vlzLRev/4
+cXzKNv1OE1k6VjuMturGLcRDexID+NLptOKBYt7yAdwhQcYAvDCm80vXvonH6D5yR3YWCTaLQWN
rcgUd5AvHcNPvQm9mOJPp1KrWs6o2NfMrhns/eLzux3XP3x8nzN7LXuSStlcOj/F9qQabbggkysx
CbK5ZbBdcYNFXcWjcP/Hg/y05mBsMVt1h9lm9VLdx79LIQwKFNSr4Lk5grotv7wuf3Y2P6019P+J
BcW29m1suUrtIcceW6MYuV0+CytaqK1rQkWURHuUf7nAoSX8yfn8tProYyDNY9CUPpWjuY6flJfi
WEbH6D6uyWW7FL66G3uT3Z/s2eFrYOww7zgVx6H1mDwEq69BslcQU6u74ZCe9H7dPqGDkr4MB2kl
rVgrQ+1YfylP8FL7jeakm9rV9aO0YQy2bXj4LkFLfLQq5Tmrs/X0jG3w6is6Ysw7J8dqve4mX17b
KP3j1+6K5M86KhtlXR6sbk3WBKm+s6f70j6YfUa9jlhrwXZ2m1256eStcGa/QBAA7eQroqxT68X5
rvOak301eMYM1en0kF+RIp/rC0r6Ir4TwXvyrB3gPQxu7YX70kvktbJZNkn9LbtjuCM3zvAucAsp
TtIOz4DJbVzYOcme9uN/XBnNT2uyMuZ2mElMkChEb+Z6zihiz+yCGpe95IK/oKMEmpMPaOv5GuOt
X9xbn3yr/1pMPi3JkjbWNfZ+qt/fbl+0+6ZiOw2S1EB9iwKkOAPz0eYtVhSEC4s7dNUlv7Ee0PB2
v7zDzZ/dCZ9XaGNi8VQxCLVgcGvlSs6JDJpxbLGTXbsE6BJppNvsORvlfUCo6abUw90S6Rh4tg5J
rvhsVgpYQ4HEdkBnz6Alot6P8XebZkY2fTjYfh0zIoidJkS01GM1tRthVaDriDd1jIB3jnunVjNY
ujKDKYmxrkqzlI/wOnW4oXo7JKvGWqOBfjbnmIttfkxCxZ9iK4KIpeBj2M+vcRGd2wljme4mlQ7F
ZVL041zojBWzeqvl5sqqFwfDncQ08xM5545EO5bH0X0ZtR7TXhIoFQLKzLTezolADhPrp6JUz3Yx
rrvqPbTelO78i4XuZxvJpz0L8xs7E3UV+EHsJfWLbYfvFnroKe4vZsUZXDZ0N9fZOloLYAafOOvw
Lzaxn6zpN/vmH/ewPgrlQU+xSVaC+j3SFKewNCfWKAECEyKSuaeNYUiu/WpN/8mhGp82LtFYU2zI
eeDXhcuh6SDHFRf5bddcleU1GuZVG18jjCwQDXhYsPziOH9WwBo3c+kfiq0FBDmfbrRKA8CvSPtV
UVkIZjQnwvLNhi2DKmTQ74ry+r99qDc4/8cXFBosBk1vkl3h47C1y9rmUeoi7/ahJmW4SaXj0GTo
VtmpDXWPl5ft/+dXvp3Kf9imjU+72Uzjn7ZwUXaDZe9rgfFSPOxbW6ISmPcV39/KoP/8Uj89q5+2
sBIFpYW3rcokUL5EgYzC8OFmMtqH7aNlFFRGMSa+RERE2a9Kn9uC+E+H92mFnpa2QW5kK/4QdHsJ
G6tgvFr27ORRCl1G2ceshsFsnm9ghc5bSZES/2KRVq2fvfjt8R+uItHOhpbFlHwT/IPR9oKs2lps
DknZ5StlQkgOXf9JZCxRadodCsjIOSI06CpK3ZwKJDKo1H3Ita+VVh40dd1GyEKww6g1ZKGdpxpb
q92m2q6G21Du54WlyE2RbfPpKVupC9ZoUlZIv2ZaEpXKwAJ0mWRg5NaL+GRh5mE+A182um3c6wi/
u/GqLfuxwsrnUlEkRi6M1Mb2C8vDxHcyvaXxzGkrk4jjsSpKsWtQ0OFgNmM9mb5o6mnM94F4gdne
qw/29FyJ7514yot7ZXBTzR3M70MHk8sfWh8eoqy4eepBuVcgYkkOrMtmcpXBkwYPFWCo+zq0H4If
bnKUDzc/5KiVehismUaEQejaLCQv0bRz2vQPiUoKDEaafbCcALn2Nhh1D95qzDXmydNai4ctPFF/
CJ1oqE/TnCI10u4NzFJ6dBXychLWs2Y8DgSuxvOMixB7KLd7V4k9QoptZIMoWdM3BbzJxB/AzvCt
bjXru1Qo17m1HkV3UsrG1zLjwdaKY6HlXzs72pvxdFXEeAOi/Lk1NlEGMAitJopSnG8wzJjbr6Nk
bW2qnBz7iCopviCp67Bmj+5ii/HBMv8/5s5zV24k2dZPxAt687dYLLe9k7b0h5Cl955Pfz/unjOq
TVHFMxrg4g4wPYPuhqIyGRkZGRFrLWKO+pLE4X4sYBUN2QyhonLHlOm16EfPcPjRqN9o8Q+f8pxa
wd5UUET+GXiHstnFFhNYzG+USnfjT7yeWrkXM21qtXWAdvVD4fGo66FwA/CgAa/vFPkI14aTyNC5
FyJzWhTLcrhM6Jtp+qkI4iszNx8kvzykdU8JijJxEQAVRIyW68ZnWLXKnuDPvoMEk1l9lfREhCA5
o+S3d3sgIUpyx5vyuY4+KtHgbUbkBbYG9XH6ZI9R0n1jgp2ugrizxvxoqM0xzqsbPUaQMQwDeJT6
2yEwf6hy/9TkN+AiYIXh0GQR1JlGot+0w0EWgxO4yseoV2+aQX/qPOMrIz5UgWuQpvLBZxJ20LTr
GtDbAChPIG/UHlqxu5YnAO+oHzux2WvUK5REOghudtRUGXiLedD9+2QQHQ16JbMursImcnz5k5C7
nN/+wfdgZifddkOGndQo+KJa1c6DoXqsaCqKr0TWTQRkOA3uJT1Yuyf/FGhmiRgI3pKKYtMci+E4
gho1ixZKytKBW2CL/uJ+/JmELoAOUiogft7a6/lN8GUpus5SEQMyf5XGT3s0YXZxPffGqzngCYLg
IZMljYY/x7Za1fTlbist22QJ3JHu1iPhE/WnYsC1DNM2vGILQYIt5iI9wWZrgF5vk8LO3EPYkEFC
EJ0o4zaG4jwCBK9CUZ5+EkWyne8BBOLUmCcZZ+5IyC1MYe9mdJhI0fqmchqZlqr1wCBFnj5GRgN3
fWEbzwmKs5fvNPkPzzJtlhKNfjtC2e7BleKntImu3PgUy8+p+IkbZoNkKUrTjWPSZWo95s+H+wqe
aJiC4DekJYNESH8UU7vvQGDqsAPVCPLJyjWZ221S6M6DH3krl6/1px86z6UkKLFULSqPCSBOBsqP
hgBHjMc0KcO66qNo3ZZjBMclxNbyQylL17SGj1FaX8tuvUs6AwrwlO94H8g3LZzoOJl8FYtARXK2
2WfCkLm6RkV06FWpcbevDXijInb3dBI3UWEgb6vbFZACL0q3upsy/Z7ZVQu2T6NqX3g09Z0KmAOz
BOgnqJsiewYQEtA1TBSI9ZVvcfJzegJough7+cSsHTFazbziABXWNPRUohNDnMrrL0L3mQEvu2NK
R4MkWhgeamDdMt0BuXyIQAr7Rzm8U2WaXmNE+QwvFHqb/vp19rHPa9CN5s6E7DgIC6i4LHsImdvn
jy9lxmvd2PGADFv1pxTJgcR4Vrm9gcYaBF2gBytupU2J5sLJevv7Z6mDQCtOiSqJd/O1GUrQBzFj
Fcv6PcIIQGSmqcqjVj81UJkyPlj0nwr/QUtae6KkHfTGGRvTjuvqWW28nRlfhQz0RQEUxW+PrFNn
DE9aActT4dteWd4obuQ08FwbSmMPlrsH/nRnRel1GKB759J11ZmRhGFWZsTZZxhQGSgfUO3s4BtL
I88p2vGgQpYc6iCX4uTEdNoB8Z5tmHCv0igYi8wJA8+RUm+LBAzsHuNKjvX20l7ap3ne7II6NGmX
HrX4k1vR3Sn0Gy7vK5GpZdWrAXQC9Q6sB7lRv+dC8NyIe9+Ajp4PF3lIzZbFsWXqUypBLtW7cBDu
Rh2MQBm9VL76UU6qo+7VTgPCUECgWrcimx4Lj+jW403ySa9Qr4V70xSygyKrkH5/aSxYOLhLRy9C
4kzYm6AFfLwR3oA7IS7u8k4/ejmUpYyEF00DMv+zClNLAiMZ1P+OXvc3udGgp5ozAOrukwTGbP63
EHV67TqTNM02/FBA6gvVHLCHJzfMN20JUrhDPCFgODraR5q57WkiQlmwEjxm+sj/rjdMHYPzTDbz
JmZJ2lenoNC3poXcel49NBQwTbe9GoCVCfzt2ASXDE6xsl4SJoTJuTagV++LwdqvlxWVyeTSF589
IsahdWGHlISjGQKOSUvlCnBPNWQS5UxEA6Kx+apAxxsb3TPp91EZn2pIg0BMQZbKB9lYRf1Q0liX
7VFWRXsYPg7xywjnsq9TVuiSr0kzHinrn+hA2m5MDmrWjxDphCcFmjsZ0j/tWEe3l6+PP/UU5pJc
Rq5qBnIO+rFwVWpj/qtCRQs0dS3ZqroFxXGV1t4HWVSusv5KV4TtWAMm/Uvjs/cJE1QSLE8tbRoK
wgOku0VqXmW59SVRmyu/kOGcbq+UwQN1Ud9bYXwF19yGed01+3+o8GuztCVOJV2QS3jOw8S4K3P3
SoEt3m2iezekxp9RrZxqV5BGjVn44fKa/1DBmIvKlZFgiVI/aEeJZ21Ks8g076d3/VQ5iUlNOl9E
5PQvv+5b3nQWxUH81+Y0WgchYvGiE5s1N97l2nfZRxnTfE4Y+s6QE1D98l7QhivDH6803kGXl/qH
l/1cm70tUqD2Mfh/HdRGl+j7sbkddOCvLLOK3L1crNbep7O3cCbVWblEbsfBH2veicVwJ6GEFJrJ
i8gap50VGmFf/qwAt/YSxMtqNRHC6NwDpKahsuZKfyhFqrN7IGV0qlaU0TxG3JYJbHPhoNjAeXY6
+wl1+7aumdaITRtm613Ez7q8x1P3dnHls8AYx61UdupgHit0hyPjdTq7hfuhkg0SnPFKYuv1VNj2
OVSb2ep+/+nTzmKgFaDmrtHBPfZNw9gJ4j3pB3OgMBBSfxM0Y6MzBheSclrbsPFOKXN4vffaufXn
RgnvPerRSqkCS1prbv3hVKmzKktcQNelNbyt81j+4raeA5PpVQDeP3KZQEnEK6bErtB6X3vv/CFw
qLPAVSgJXeQ2t46dHH41aT0ySwFG/S1emYrvyMDls+xjwGP4L7/zLFRVmudpgomHa5ycQBW3MvgH
pXuF43jry9V9N1AszmGE34uC93exSp29rhK/0foOin4y9vbKG5GBolsGDpqJr3FvpsaVSLNS4tZd
WeMfdnVioz6/5GG0jOMyUoWjR+lvChgZ57QfFW7v4UouxY0L77paSZApuf/Y/H82V/7/44wHTvnn
AY9N+WUM4ndzHfz7/2ITl5FWVA0d6lCD8W0d4vD/mQgXDOX/WDDDyqpmGdI0qMFH+tdYh/Z/SAMk
xTJMydIkS5xO4b9GwgUFOnGKFbqBFI4CZYYp/UdzHVM0/RXnNeQ6kY9RRU2Xp8kTVZydhsZtcjjB
pAceWU6HpLwNUvwK7mlb3SGhuqPfa8c3zcrZex/sdAXOcrjSdUOHYNXUmIZ/754u5B6eW+fVpkl/
yuKLV32RYPw3SZxd9wH24LPPcf/PYs4nSaTpzvq1RsxZoqwxNmNNmyYq5swcwkCmwPRBtVFvBmAv
G14ISLRWP4RbuLMUngAfhuf0FNwp99rzZdO/W4bMj+Ui0m2yuXyrd+cQ/HfYxyhaQHZ9JylHl/7y
IEMdYQCy9/LtZWOzlF5XdYkxH1k1wQsgzMZK31szzEBW25JtdW+Y63+G2kP8gIYYJMUbChZO/QB6
UIQ7eL/WXJHfx5nJMi4MdEETJU1E04EDcB5vwrSkxeZLD2C8HGNLo+zaO9CD25rbeJvc6PfB0Tp1
dwoKvMHOXWkIvH89/GPb1GSyLw6MhSLpe9ueKii+0LHHcU3VO9QQoGwl7wS5WbvitrNux5spDiaq
AKCvJY7ebJlWNAId8I1XwQVFgLiZyAhiiRZbbyHZF8XHKhc/DEjhFiOkStDcrXzf95kJaZSG7gBw
ELhIQHKo87sSEULJz3tWyrCSk3+CdvIg3Agn96uwDVeqFXNfAqWCM7Gr/MVi8muCzJx/0U5Ow8Hv
dKbG5dJpvR8oAu10hjWbCN05ijoy3WoXDlbXN5wk6o9qCeK3ipwE3q30R6OstV6mM3p2hv/1ewiS
mqZOZ3k6aWf595iMtQHZAAzzCopk2feyXWvCzs7qbxZmftSjUdu0jITY4tSgjKmVfKDOCZhkCyX2
ZyqQ6rfkGTj/rrla2+33yRbzfm+b/Wtxs+uaEl1R03EvbV03HH/U7bS0biM0FcrCdDxYZSPZgmaz
XnOo98H/N7tvx/psU7MJ/QfSmk19ir4gRgVfvR3fGbfyE332gfJ8sAH2Y3s7/pXLvry02RYQKVlH
MUOVzNlmC6Kho3iGcp0vxLuIumLPpL6kvtbhwOxBsWJtltP/s9Bzc7MNjqxEg5K8qOxKrq66LP8U
VeB6/A6RGDpPYm9ruQeOIbkdBeDMmtAc/qvlWrP8LzXzytAzliubnVOaE701HRat3YTuD8U7XTYm
LZ0Vy6Lejrvw13klIo6USqPmzOYeS3ojTnBF38Mxr3sQBt8AhO/Xb/Q1k9M/P/MkHZpzAjQmS7xX
Uj8H/lrOMA++0yFRRFHmPzqzsLI8M0EVLoyHAWFScWjhX1DNFtSGGFNjUZtdk3X+l6FleqMaoX9W
deDcgJseLu/s7Kp5+wmaziyuCR6PO2AWFGuEEKRWRAgKcVEzvAXXrzb3f2HCJE2RZeZ5efi938i0
9ZMK0RFmTtHJNfNhCy25XWdfLluZTRu9HQhFZ2rYBAWIqblDMgEfmkGE+KD25D+H3wX4GCEn3Zjb
5hMAGhqru9BpDtHHFbPTsZ5FccwSxDn0KOLML9ColOD7H8HidrZodx+kbbgT7OgqcKIXfds60T0k
7iQIwHTC/WXTCw6q6BIpAssFbTkvUFkxIhMjoo220Ysv8hDn8AtXny/bmJX+/rWrJrhLHu1cgvOD
N3oe+BIzAGq8B19vyzaSJgcI6m145l/Fg7kSv5fcUT8zNzsRoOoGy2pxR0gZr0i5P9WyDmXtsJI/
L5qxZOKIYim8SGbBK85i2nkqZlDssjP4hor4JRxeL+/dkhGSR5CzGsrx+luv6yyAdFJjyGqtVhDM
yE+ix80jh8gPDVK54vpLjiAqukZmY4kgbqck68xQ3gm5GuloXwaW+yiV7VUX9LvLa1kzMUsT/ZBu
z8A0MmIiSnDqB4bUoqHu1y61pcNEhJgm/8kN5XljydIphAU64uL11ti07cZ9UO2GLsWm2DPZdDPs
ovvytrZhTKKf8xfHiWcppSlF4ZrR5kv0qQVWVcOFGvUw7gJkovx7/IttPLMxi7aZrmiZJ4Hly31e
FeNnPzdWEvpFpzuzMDtAkYQcCHM1MPMq0LaMOXBdht8Qm7q8kKX0QxE15U22SwSAPrNjwBmBujjC
dK0L816h3lWtC0QSpca8DZkw8MRnV0I8JMudrkXtOU9WytaLHmlMOBCJl4M2f4emrZ6jDAwbi5jf
C8JrYqxFviVfVMChyCrNMZEH0vtTVY31CEUUl7P5mYkA8mZpC89ctwnVQ7BPjorTfxhvfNh0NtVH
9zFeOQpL3xFsDLh72YB5c/7wNbOyDq1Iw1O0767ubdsRzFUjrHzGZSucWXIPetO/jcFHcKCJBmsk
zMPj+MniOQRMavsXzqJwpv/HzLTVZwEKtGuuRTFm6OlzhRB2X7x9eJsyda2uuMVC/g+vALUkUYNd
AC3B96ZaCWWzKOE6bpST0aMMHXwQEthlvHxl6+YlmH8ypzNLs0VZRqC10MET3r+lz9DCpEgChzYE
e6/1l36f1bb/GdWYfX5Ck/MvnGN6M4Kr4p2hvI08n+1nFw0dgDdkfX21uBXS0jG04M5Ldefyd5vX
QP5ZItU6w+S5TBVkcp8zO2DdhbKBTPrt8kfl5H4ajcfq1njMnfRjcF1cK3bsxKjk3TAo1a3kpvJ0
cc1zK0aVwIepKkWK+Rl3lcyqkoR18pj70G6FTeJI8HxtoxOqpp+mkl6yB1SdAcaU0QXZoqayVgda
9KeznyC/3wLA8YqJrhRb4N0gvMToVHP0yy+55K48cdYMza4GCfDzAPssiqzjbQfpt/IxKBn7Dlbc
9g/f9NeezgK3DHA7zic7yCif5JP62PKcam4jR7gN7NoJ79AEqh2ZiE013YaLbMV3l38Ajx2k2kyi
61sef+ZU4djBAQP23IYtalcfZYcTdEivkhdG/Oz8CyPa+5xyXklBSD4YKxewPG3j3KVMVeShIFPC
Ft+KRGfWkzKOAavAvlE55bVxZ21w6L36STsMDtW9HUN+15IDrbsdgfoo98WuO5QrudTSlz7/CbMQ
5THTSTI4lIwzgUcxngtIX6HxCfqVd9ds6uuf3P3c0CxCBV3ka6PKWuOjuJ+ObgZxuW052Z7OiT1s
Nbt/rJ1uO51hwHJ2v5s+d35tHVc/+tJtbU7PXd7wJDkTi8x5JEkjnrn1aJS834Vd+xo8Fo/U+7aI
KVY79SV4YO5pi8CxA/WCYg/VQTBtxq3lg3Vvrvjf0i+xQLjyX0vh3TR9nTMHYIRKSSKLWSgNYr/M
LeC8Wru75ekLzp3s3MbsC5termtBKZbETYA2x/ZVPYGoRjZrY37g8rPNT9I+2GsPaHQl36HThvac
qTend2In2K5FsMVU7fzXzNwgzVBdg+IEaXReqMhu7dqDelfewtq4za4u3xi/uzaNCUOCQ1mVES2Z
50x9rPXgv/UaJmy447STDn/l8DlpPl42I08/+f0GT3ZMiRkBg484z44QTIdSk9eCXe7MfX+tf7lp
DoUjFrYENkx2UEHcqk/cDEf3CYUYm9k6EW7wDYSudrmn7bziUwsX1VTEhdVIl3RRVuRZiYOOk4+K
kNfywctj8zN9lq6bPTOie+6qQ75DCnMLg8GInooDL6VOWF2tJf2+9e9+gjJ70vpomSL4wU9IG/pe
qu2/Tic+3oISISWJ+624IyVxsrVP8XtAfW93drIzqeDLBX5r6w/G0biLn307cvST+ZIex638UuDt
W+szNNl2lTDiBJ3Lht9xMq4vu8RChfD975hd1KYIDehgsn7mIJGNvPEOcEJsawh3dzA67ZId8NmV
y2R5y02Rx4eIQvI8e07o7UP6ELR2ZPV3PeUYxzLyrSBC/qFkUGT81Qp/mZud44SCj4u0Qcs5NvfB
QfvYHyw7OUoOHK5bBDxXfWptfTOvDtWy7FIzbO227o5GByGoEu1jBobMeuWq+j1ggqu1rOmdpdHR
nLeBWt9PuhaOVoZm22NmoclBuSlSN106CUasFH9+vwEsjdYlbwSDauFvPcU+HohTZt3akh6BjX3K
kHT9i09lTa1s2NolyNlmh6KnOtnxaJ4+FTRS/Wv0pTxWe7huGPjdRc/Vc71fzWymA/4+JlqapdHx
NkRVh15t+ppnF1tdUlFpUgQCASEMj7ViG9+sb7C1bz1gstqeifbYrl7l1+Q7yOYt7KwrQXBpW8/t
zy690RPLVg9RoggbhHXG0jGt3eVt/f21+n6FswPQdYD7coDp0ICId0NTfctqD06qAkahy4YW3nbv
Lc08H5RFUEQRe1lvzcTRfxqHeAvh07FljkDfyK/ll+Gpegp2a3f1ygrnQzVRncNIJuE3RQo6ciBU
Jj/z5Nvl1S0bIfsxUaFVTcTb3zmK3Gkw2eUtEXss7mC1ump7fev61vN/Z2bmj10IC1KVsYeKRM8N
BpdY8V7Edu3Bv9DW5VsZom6iG8/0ydso7pnfQ5WENIlLAu1T8f9WHvNdhjQVLDabyO4fYPoTTgA6
PhoMJK+h7Bdd/sz0bInSaOluMELkptWGt/M6NMUltG3/Yh/Nqa9I30uixfD+cwHE09KkIlxpfvrR
FPW9EDI+XZv+Su626Ba/7Mxr4sMQU3GgemyrA1gvN4Y43+s+B+l/3jiEsFHURBZEL14UZ3GiVXuz
RP8SO6AFdC+1Vet7yPCBIPH84xte3r2l1IyUTKM6rpKYyvNCJRR6bSRDe2in1maw+63w2uyBrNqI
vF4LNmI+D3K38fbIkRa28gMoTIVI98qPWOhNseazHzE7ciSwSqCB9gayZ6dH1SlugGe439uT/E2x
s61/QljlrjhcXvrkfbMLAaN0BKieaGglzbxTLfU2J00GdwEXWCR8HwQL3fNjK/y8bEf6PRtndaps
Qsgzdb7n2ThyJGlShNzeHewO3ogAJlQzG20HIfaV/7H6Jp3knboDQ/ghu9NWMoeFBhXGdZ17XNIM
Jr5ml4Inw5wG0Rdb60zQyENM+w3Vq8Z272Qy3vxmLUYvvO6wSEUWUn36mXSl3x9IVRx8Awmu1hae
oGW08ztpJzrxnfrJ/G68BC/qXWA3W8lBefemvDGOU5MMoZptuzNv1z7x0kX17rfMgsOQGX5RCASH
8Nhed3ZQAN/aRDx/WihBHeQiN8MOPPF2/Vm5EC6mgrFkmTzEpr78+11wiwBRnyLliixAucJj1A7I
hmVrnbqFEKtThJ8on2iRs+HvzViqiSod4hAIfzH5STs3f7rsvYvrODMgvzcQqlro9ynoJDgh4MjM
IeTLhg8JOhUrQWDN0PSQOrunAOK5igEVFLQv1ocuE66okUEKgdrV5QUtTBXgn9R9yG5l5lH0aUvP
DVGGiVo/J+Jdm6fsBB/CXtiPN6ntrmR8y953ZmkW1uIxt+LR5+1XOT1y40BwH6tqkz+F2x5+VcWm
tARC8hNqdndQnKxF1eUN/bXOmQd2PIWaosV6Lt4n3UMIz5O0cicuvEvYSkOb6oXiFODeb2ULsXCr
9Nlkokqh5613RWggKKNdB4P5WQnQZL788Rbqk3y8aUpW4TPRNZ494wMmO8uuUPCSa+qfe0Rfzbei
hrtVbkGOPwRH+CG9o/yaOukNklyv3/O9/58/kN79htmZ6+Gr78eaLLTrg0NeRV/kJFqpdi8da0ml
b/c29/db966qAvgQFY61JzZH0YuROK8+Xd7KGRfZVP60mFj4ZWN2sj3TCHtzOnDII5/QdtqXh/Eh
OaL4vDOOa5OqS854bmx2utOsMQWlxlP0oN4r0ymIEgcx0LUjt3TXvs0UMIshMgAx+zZSz9zqWOIf
Q7kJnwuncbwDkqzb9Epw1I2214aNYiMFsBW2a5XTxSXSB1IYmmByQpyd9lYLOO4Dzy8XeS8dVmB5
/DBU3coKpxtrnrUwYcxeyqqkafOZqNwSsyaMeUampHRoyHTCNokE3xlqOb5idqLc6oDlHsxaR6+3
CoSHy16zuMgz87NFerxiLShYWaT0Ke5gqfJepdUny6L3W9SNNNofTKDMIleh5WPXgge2y9d2J/9E
odUeP5YHCGOgS1Xs0PHu1l7nS+vCksIUIv1kzZita8hy6BAbubFhHPmButoHEN2nScn68vZNv3z+
9cgAVWImtRw+4PuAWcP9E8YhwjtRdgtLSJ4EINwPXbYSPhYTaiZmmeRVmcIDUvDeToQ0Yq4O2BEf
2q1s88j7Gm7bDSTkdnkLTQIjnmsFliXHPDc5+2hyFUd150HwPk1CVXu4TvaSgwDP4fIOLl6q53Zm
7yPdT43e0FjaZKe+g903ONVXBivrHfMKZsV9AMP6Nv2bAg5VsV97OrvslBrgxgixhG3RejGnaeF8
7bNNIfd39/hlYpaulmall/20NuNp3E0PBPWIiuZW3KJMud74mGLun63x1HzvJPVQlUpesaD0mnff
pvnRUxKABOCDvkMkF6aFy19uKVkAIE4hkwUyUjlbXK9YXjElJbYxicFZoAl94Ao96oHCAFPyz8vW
Fl9dZ+bmk851lDWSFk7l4HJDz1hl0JlKn1N9zvaWUzvJvYqsIbp52zLaCNu13G8pnpxbn91DkRX2
VTtQG5Yp3SLg3fF6VrOvcZgO25WFTn/U/DOem5rd4yLzD2gO894ST8ljvkv2Uw3OfYWWaLt2+NZW
NbvFo2YUw7jClFW65k6RYTe2SCBgUl6t5i9d5LrG08ngr0CWZqdNryByZ7CqsQtH2plfoHwfdyPd
K1iGYIl7QW6Ubry864tduV8bdVtc5pntmaeWgFFhxsX2AH86WjWbCpD5Goh5MZU9W+EczVx3XYc8
FVYqVqjb0Nvtki9Tm13ahHc9sXrYWfgnxWjD1qYa3WZ92mDppp0gWZTDp9njOfJWGIwuUgeBmCZD
rQJHngHv7WX/XNzMMxOzeG2YNVrLKo2npEUlGd2/QdOdpl/rby3drOcrmfmLIsZa6iespH6Nj97o
pN8nNJJ+DI4KkkHb9idU3fT31pK+xZv23O7MV6wuCOKyw676wIPEYQLn4O/0bUdFp9xPpYW/jC2/
dnTuOBCBCILMOKbNRPcGiVq1LjajtbKh0+/+LaqcGZkFsFow/VoJMRIftZ1yqA8a13l4Wjtqi/Wp
s/2bj5XmtQF1w/TdDOpEyjbbG8641zeSPXVjIRdYSZ9XHH4+r42uWJeNEuaihgETREGCYWXjlv2d
Dj+PU/I8ZRYj8yzsPHN0G5ua5sZFF3hsv9Srdds1K9M6z4oYOTVua0CxgypxENghfPZQurXGra6r
5coBXtwyRtx4KfLIl5TZAS4ML4JOgqvM174PMRFpXAv2i2eXMXPZYtuoY83OEHDVkiYVlQokFPgg
N0NFObD4aXjNytdf6oJTC/23pfkUQJgpNcVQLMGHe9T31ib+xAjAtvU2zVbeGT/KlzUHX/xQZxZn
5yhovLRtIJqy6/QThMkMqT7+Tcfq3apmGUBR81bUEq5ligZoMd2mVf7Ge/oXgfxsJTPHVv1UlUph
mqDwu61Q+fRA0k29tl+L3nZmZebYdHhw7ZT90qtoo4chqJjny+tYbHmcO8H0yc7Ojlx2biVZmIBK
CvnPrbRLnOpFPcFtcQcDtaO+itvurv7ZOzI5FInq2qWx5hOzp5IYRrVUSezkoDXOJOKRdpkzoJ55
eaGLFR7QIkAf1Al7Y8z2sm9rMVPKKUjsjdfuxj3Gm/HUOiUjhOnNWsa7eGGcGZvtapXWo4WY7nRh
9NfT+68/CXv5YK4MMC9fuGd2ZpunIzjTu5MbTmlTHTjpNK+V7kqSwfAqyTfJ7md8gxThyl4ux6hf
ezmLgpWeS16mTWH9yfo2TaspX1OGh6S9+g1urU1xrG3xqvh62epb5PvtFjanQUzm+EHNz55orUhY
RGJnah11DvRHO+EuOHj6W/NI3SPQzLhxfxWd/K14hMEK7ugdxN0vyb1/mz9Wd93h777yrx80C2e+
Xg+h3HfTuybd5YPx0JrNtu4Cxyh/yPR3UXjZi9LL5W1YfPMzjvrvbZgFuDDOtFDopqfjU7b5rNrR
SXYix/xk8QaojtpLeHryttp2xep0PC5t/jzgFYVFrW16w+3b7fAFuPm/Hlf+QTv1Nx5DIisWpz/x
N4to/jG1x7QWMep9ZNJqVfa1qZ4OKx+zFfURIVxHVDbNzjolTJ9CkH3Z4mIkOjM429haDWoPqS/K
6YF2CEpXRVenJrI3ysonXIwOZ4Zme5mKddmaETF3zGHx+5zlz5An+um9Vdz3HWI4azifpbEHXT8z
OIt9seoOCJ9hUN0ntxlq6BSJpMHW77oteNiHKbeUjsJxrTewMFQ8cQXIwA8UyWDWcxYnaAzEuh5b
vB1Pyk586F87R4ISASWs/dv/2zEmtlX23n1w7T9OtXbumN3/aq51yZl4+hMq4YighTD7JWEpI6wo
U95hBx63iBAzR64/xY8UBnauvVbgX2yrnZubPcDCyEiHQXszF9+DtXPqQ7fLnsPT2hYvflpKAgYI
KtQrmSt9f0pU3x1qUYDu0LxRT4a8SQ7F3j1acMbfGHt9V93FD+kLHGj7y2dl2q/54TSYWEP9h3YX
6Mj3ZtvcVOra5waIgnLvo0lc9KRA9PKab4P7nyOPcKMzY7OUWO9JD8oQY2WovBZRirRz/qIY7cpj
ZelYnpmZ58O0WL0A/dKpBKjs6JMcmx3V4cPaTMtiJjK1CQFsafTD59Ucn3xHRAyCDH/DK9lOt9LV
NO037BQnflirUi1m+VOBnTeLzHShMbs1/T5HfTTnunBv4mfzNPzIXiBHvem2w7X0JaLZH63c02+1
y99848zizCXd0eo6b+qSM9C4jdGj3uU78tdwm9jITIIgEJ9zqoAbeZftgt3qAM2ia56Zn4VxVw01
P49pmBjG1x4u0CSWUWFN9v2QOAlFzssHYelePN/eWSyXvU4UggZrKWyGQvtZ8A+XDSwH0bP1zIJ3
Jlc+uhI8aOQH6XXay/LoPTKtvWuv8qfoRfrYXgW2si+O3bFllw/NNYCUnfsYfq5WOtyLB0RHlUEG
40ULaLbWqk2GoW/5JUIbvtYRhZCBscagGDdRxnyxbk3UtLtSXtuC5RNzZni2BXVZoogt0gEGh7RX
nf4AWwW9L+h0mGb+mweJcWZsShPOXkShpA2+b/FF2wr63x4y1KRLb0QxXGFcWfQc5vQYRZTAHr5B
Mc7sCF0ZFEbDOA6MnN/otu3TUFrxnTUTs6NQSU2YtAn7JkSfZeE4qis9msWjZlIJMZmpgtl8Flsi
T7KGvGAJaREK9aYNFRMoNkwfn5CiSlFbrVPoxwUrWXvNLS7szPAsxERgFypLwjA8kz588Yh6rZzr
hWTQoHdO/QXMJAXh2Z3ja67b6YnPmFSjHoRAcupmtNPEcC6f7gXADZ9+yuXJcOHmmqtWRHrat70R
dHYJ3DV7RMfhZiouVnfr9e1VW7PXolUZkMiLrEkFB5PzVIyui2Oy9Z31Ae+31vvsEni3rsl1zrxb
8WpFaiRstbta5q3Wkr4n+/yQ7LWb+Mlygh8TK5dk+4cakI31bGXcBuhJ7y/v74KjvPsZszwla9TY
axK21wrEF1qWjjnqT5dNLHqKCR0K+HYAF3PqBlFLRnRP/WTT9263acfgyhiFchNUYby9bGmpS8Jq
fpmabaqfNF1mqKwmvNZP6RbpW8FOD1ZCfwSy+dB2D60DasluvoI73+mPLhi+qwkgefl3LN3w737H
bFejUIkEXuK8w233wTvwnPgab4PHbo82dreREGhwrH372KIq8SSEztpjdGnHdYsaDiruFHK06aOf
+RbE06onqGNnJ40yadpuMn/vGrvLi1wzMv3zMyNia1Q11xn4mcR/HMX+s1TlP1JvWDGzUEoxztcy
O5NGnnG391Wy6cxK+uSFsXTQibZPMqCgry5arCtxbelAQFbH/Cs8LRSZZ3d4HcqZH2QKca3/Ct24
DXB85cgtbdy5hdnXaaShkGiXYCE8CNmRofBNFK9p8U2ePg8v5OqMLGsq01vW7AKoIo20SMLICIGW
Oxofta6pN/mo7SLdnXDRwdf/3B0MRiR1xoxg/vhtiMRMwrgUMZjoPS4RbzLEhOHdW/k8CykWTv3L
zMwdmiDxfEHRphD9z+DIP72ztbC45HXnZmaBhMn3NvItVtPyDKk85NYzSNvjTSCspIxrhmaRoh6K
MGCqPtnUmQeiWCnhR9rUucxQSpjoyWNCIubb/92nml3dY+KZ2ZizOBd2s9q/khLtyVK8ldrropv/
+0vBQ/M+Poxmk7fCgBWlpM5avmTDk6t9+YuVgIyl2Al9pzp3Oq8q3Mr1UYUJokPmPekNlN7iGuPG
4kLOjMxcThoTEVkijIhpxrhqj6YFpGLiypzo4oE9szLzuCpDd64esVKX6s2kJqK6Pv2f8GQpO09d
Sa0Xve7M2MzrkMVDI13h22id1d4FohQ7SeMVdqAA8RHVsjr+d99p5nGexoCZHHPv9cZXNzPsNsiv
/CRdu3YvfynS7vcuF/RWksode+glTnRLu/YKfo0d6lnSRm82HaNR7X44FCtHeOnLIaMMLxUJMZii
mX8MeYY0LjRBdqp6G7mlzaV+HvPMHtxgq6wO4i6t8dzazE861BezYZgy+2O2AYh8U9gMt9CR1F+n
6Y91PPaiQWCQ0OOSv4EbeL+paq7UXpsI1EaT0ZbCwdZ67xjXa7nbb2aolclMOjJmzPXNtfXejKy0
WUVMQnhxqBFk9yEuj8WnsPp+2RN/+1iYAS5F/UijzqmaMxcRYzXTMhdPNKPKuinL4BSGXfotaI3o
pkgG9XNkoZe7cmktrY01caJwD6AEsy30oj4Z40kJLsiLngFOadyizlRuIlMPVsLI75NsLPDc1sw/
3JqpqzTRSctuymvVlo46CWh2mmog6jcEIzf6nbXX7P9F0ru8SgYZNAmysd+IdARkPw2pxbJ/pEn6
JTpIQKqrbXlFI9HWbOWFMvraiZ8C1bs05221v2zK771G65siG3psdidQUrIzwfQ1ZmoMWzmVQHaY
C7lF2d7pDmtVkClLu2R5lic2WVS3ZOBc3BDCIxrkUlTO3Pb1srv+XtlhgSQ8IDLVN7rv2QJlD/Wj
xFeSjZcUkgaLjJqhn9dCgC9V/5e081qOG1nC9BMhAt7cAm1oREokZai5QcjCe4+n3w+cs0fdRWxj
qTNzMTOhiMnOQlZW2v9XXb2y5n1j1RTxMmjiriZplvPnMS4qkKeK9tD3TdZuRA9rilOUAa0Ml8D4
unCDyjnPk8JkJ0UPxx4I2AjSM3A1L+u9dk2hv6Joz/AcRVnBG+TlcpOkDJ6tIik/R9YI+kBuwpaY
dfFHLTK7zM2myv50WeqKBTMrzyg8WLDARcuL6icpTVO3JWAYAdODgfOYRA2oefZNO20Be6wox0uB
YtRPqDeLa1htOxlRWAVsaBpgqStQ0Lau34Lak4Ctpb955ZWjYj2e9TKdF18VZ6ZYWlbkSUGp2I4B
aqns5LZv0mjnG87Wqv7q+dmMqrMOTQogAqlPrTmYgQ6C1VgbsLbeFvFRgSj47R9JJclnZYMXCdSu
848kT5IxslkGUrqUHdRw/NSk+X3v1A//mxjBZ0eVU5lKz7EBJ8TyVQY8+5BW6r5ue/9wWdTruhOf
6FQlwWc3MY0ix8xGL/fnT0Yw/uyt6TFu84c6b7/Ko3qYZ/UQOPOh1KwbpXxzFVQQL0SDll47U60k
iAcgfSgDr7O3EFXWLONUQyEATMp+8Gl2Yhn6L8u4S6wf8bRRaxVEgFSrKaps0y7iH8gSHHI/lsrY
SYRfdVWUB6fLmYjV1M96mW08sYID/FcQOIa0plg6AXnr3AClJCoX789ad57QZE+fnc1kWvAQ/xHB
+B1bwAB4iFN0pj7JeZ4xYasqvv6PnAT+Vd135Y4IavqqxqP6wMw44ysbdri47pM37ZVYwRCkTrWz
tmU5D1RP5ReLqizQBDN0rL0BDWakOMcmGCE7U7UqBGRdza+TWd2s+K6eL7tslGDgnHg1iNSOuRLF
mabQzNBvWCH3rNtgD9EjG5DtvbxLb7ZagMtVfqU2SwYE7y8LRMIbO6upYzB3l7tmUE9HTR/VXeRb
wXvJ77r3htU4+41zXoovlwQKFmQXDeUFrebzdokNx3X7u9DS+C4upd++b6U/6rYtfvuyGXl5oMhX
ID8EXmrrWwOOq3rzzjE2r1IqFFfNZ/+FBQ69BzOxr1rWSeAqLsYZMJex0F0tCoaNO7pc81eKE/8C
TEO3lVCYPz95YJ26iZuuG8jMurC51bIQUoAwKL12LOCI6hTz4ECxQ5/Eah6ytFU/XD7419dKVy36
FVju8iSK+36xMw26AW2fm+TGg5XijtpuuopH7aky8PR5seWTXsYmXinMAysveOCW8+L5TxRGNzZL
8lD1qtrt9uHX4XO2j/bBXfHc7zUvY+67oRu5vfi09mkXPhGCDFm1jJe1+xO5/VRBXqixdqRLjf01
bUbTJy21KCVJIywVO/Yrna1nbM0BA9uFosAjEEMtf34iMwzDenmzYdsDmLmfQLWm+QpH4uVvuOYd
wO/Q4aVBGE74XIoJtWtahhClpJLMskxlKGHEUqPfvpFgjByKB4VqJluTzI8wzCzcUslnc7ceMtrx
NwBEfc/IssP7ZdvJ+bCVx6wpxf3DfbPCu6wUniuVNFmXpZlG6aBtZtcO4J2BL3ArchfH5180wgyZ
rABvAYw1QSMKcZkG6Z7mGe9zACuzq+AhAicyW2YSF9yrN87PL/IWpHqLR2wBB3wZvTixiK7XoWGE
Gc4rzHynVeUhsL++2Roo0RO0s54sM74kWINdScwzd6XmheBaF8YHfQsdT5wg/VcH0gGWPdkRZjjq
/NPE/aSy9DJqjGp0e4hkh2O8k/YWkCfajeYxkUJuuTU8tGIOJB8LCDmbu4u3PJdpzv1kmSF+ym6g
XO3ip0zDPV0+uZXbSvKm4g959ygqCycX+62jZ4svNJr6JrD7d3mRPyH16bIYcbyG82NInx7Ewl7C
2pBoc6k1SlI2ZwrDPP3OTN2lrboUIZbO5kvB6npr6nTF6S6EVbTbFzwyh5XW8+NT85SH3GkUJnqS
e5ktmwgmnPRWYQQEeJi97y1yQXjb8EyvT5SyEokdu5EQa3C/zsU6bR/Oamgrnl08Vd1dq9/Ixj+X
T3PlAYPeB8IwjIKsTnTrupbienvW2/zOkOD/jbrum5k1s+FC4s5MW0XG1B962fLNDeVemyTeVqPG
zsmC8yaCUU7F1EjBqMILPZv+u1JWx50Wa9rVm/WDbAKnQc9/KeoLXy4z5bSQLDt3x8ou49taTv3s
WAddF3phn+efnH6U9gMViGZDvZVvR7OMKickEOCUi4vyTaByqpJOKGT3t31SQ1YdawG8wjTNLqso
jj4uFwJoPmp0DNvzhomXO1dTyZz0uCAfLxzJA+lymNwkDKlJThB5fpihpv8dBrNP0XpIYt3jUnUZ
TIR2tOUDVj4qqFFgsjsLA92rFy5ssmbKpqRwnbbzXdsIHo0aiL0NhRcPeR4DAWfEV2USkhcOUrfz
e5EnaqFImkUBYuzAMIpl7V5L9fqQgnDvOlEyHutw7ODLmp4tZv9YF3Xao+EsTD/GBL2yCYHlqM1A
2VapeQMF5+8oDOzbyCnNjQHHNSvQMQPGTLhczOOe/1K1aoaw0c3c7SXle2h1lhsv1N+TbG3Y+evw
DBugggboOJjjr+Jg1Xcau5d4VOY6/uj4TQztW31fzUzqpDGUy5e/wKpa4FbBAQHiBH+dqzWpsuI7
YQDovp83tleNUbVvoMtO3TEJthz+ljDha0uVHGSpxbsSUmgn5nQOmdw+yWr96X9TSni/8saK49xB
jt4vAAlQE5rTLhq20AvXrghQbXR3wJ5cXsvzs5OaTArlOivcIeska5ckTlfAK65V/cY1WT03gpgl
UgL0YWF7PI2eaY/FVuSHhWukiu52QQy8ZTOPbms55YazW3lFiJ//K0qceIVzMTCliAtZQMimRcPX
qoy/Sfx7aeHgaYBsNMjWzpDgiaFIwifKqsK1GnFgZb68WknmHB3LeLDH7OPbreFUhJDC222nU31c
RLTmHViJBQB/zu08pxuN07Wjo0hAQV5dAIrFr6TJVVH7KnKM4INf6y60d67FmFGgfWta5fA3Sv1X
mPidSs1O9MHGxNW+HY/DVLa7Jh/Gh7CztQ2TWLM+gEyImRQIN0EBOLe+olLaLJoQVdfhnhDHtdTx
Oqo30v8tKUIsPemzYoDclbuyMuV7q5QN1yGy2NVdnB8vn92ah7UWz0p4y8Mmhp1ZO5awsvKhSjny
j10bKne1JsfHKrXy29lI++vL8tZUI82xiM0UyB/FyCwYHYXhX3xsZcO0Mz2rKuQfydZw0ppWrGgw
brlsjLyC59T1NOnbEiCkoKG3bDfuXD5RA4BlcWvORuwjvoQpQCJxfgsJH9ww5xZhx4actVCckSsq
B3UffLN+BHT0pL12TG8LJsZBWAeLjFWqrVrxmrs4kfwSQJ1kjaCmND4UJ4Ur101/rRdZd5wbM366
/MHExc5/FQTikG4lZdZXnn2iEx1p5qyze5N9NiuPZ3fcqfv5Krlr3eh6ATeJ762F6NZnTTD+/8BT
WLUZB35f3hfCeUPwixJ1GyhLZd1zhtR4DqrMcSW57rwoH8LHy9qufk5HBtGVlEg3WBo7/5y6VrX2
2Pe61/9YNouW/VXtisSSoobpjvuO4IAlevNLsNM2bsa6aJwlOSC5A2gY56InGvqyNCFaf5A96BmU
HY285FFyo73zaIZuUxD+7hWvfGw96XoLU33tyrDZRUzPMN8yGnouXZaJH7uIipQ+9U9JWT6kltS7
5lQApme3W0/r2ic9lSa8Q0ln6LE94XbModobfnUz1JysEW4UMleVon6psQJPT0/ktHXo8RfVQFTS
mPbo1X7r7525C28bXQ93faeHb255MNxCyABo5FLdE2GB/Tr0q2EK6a0HshdlHeptTIutXHoLtB8d
bjyF9EsMvbXKKrNehX2Gjgi0m6n6u/ajDUtc+TjQ/y54a9yE13habFBGs+Mgo4i6gx2F9/YwHp0w
/AtV8C7ADpoECVSOzi2OrS+pDaVch5ZRSa7SUq13mKa8u3yj15ThwUERAweNoz6X4it2OFoWaaQd
69daIn/R7eq6y+UfbxdD8ZOmrky3n/T/XIxmxrJuVFwfrZau9Dp41gsZNPnq4X8TI9xSx/aVumGy
yVUAjziMUfqxkC11JwEtf/gLSZBgU8UgG2V691yhTO8KP2NqxK1z4DynFBaiWXd2ibG15rVm0aBg
KCZDTeASvRRjT54xrW78OGm4/nM4PY9axgsyJVtWsBKPWqdCBN8aSlY9qTPnVqYs/djPAZxqcvTO
8MfrcotOcsXpIIuDo0/A5IJYa9UjQJasipMbpczNgQAyyJTbZbPb//UX3+hEkhAnprOWFezkFS79
/3Hn69Wub+xDKzNvclnQlkpCkENxpohNgwco7OTbeszvRn2+oUykeno4/0UabgFNBf05sI8KD9K5
5TllmIyGikHUmvM7sqRPlV3/yAE621BqxfBworwK5ClUC8WeE6wPvpEVvOhW7swpsBFOLh1suIu2
RvZWjI+COKUslTVNJksWF3Vi4X5npw4YZYDVzsZOJi+O59tAk+5kHQru6tPlT7UqDGCKpRtO8VN8
x2nSNWraYBNFfNNZ+k/dLx+p/R96Ra2w/jfi2CzR4fIM/Vec+LG6WNWZwOBjTdLU7MI0BlFdndru
jaOx/woiBuVh4hRfvRZKCXqsHvcFA13tuJfyLnB5bYGe66qNoGHNLliAplnCTMFCUXz+uZIeQ5hN
7u9Q9C0T0+FXo45+Xv5KqzIYsISFmc4jb+y5jD5VA3Mc0Ua2s/ddUTw0xvz7soiVO2tzg/4rQvgy
ueUkoIpi3lVWEp/n78qgOtht9M0qsqfLolbeWERB6sBXchaCq3NthlQK6DphBI1meXEmHWaH+QDL
P14Ws67RHzGCRrMDsoKqoREInUcJyPyaypylHnzT8i5LWv88fyQJJmAY0VKcaws3GBvNNWpk2erj
ZRlbh7b8hhOvEDVp2EsZix9FUz9TPvW9NAOWtUvVv1GGRJGaEk6VYOtcUFh3dh/wirvERzurZ+Q7
V3aXdVk9rxMRwnk1RidDr7CEJUw4lv6hYCrlf5MgnJYZV3nu64sSvlLs46a5N/Iq2BCyZmAajwFh
CA0g5inPT2r5CE5lYGDOrHjBaL8PGHtgD+hzV0hbr88LrbBQ7oe6AO4ChiiZE3KEN5WOpjn2EzYW
TlI0uqkzPTet/rzMsbqlGjteYA7Slyaj9yGV2eNSgnajdHQYMEortzYhvFWzUN75mj3e1FGvHLrO
6fc0vEhT7cI+QINie4GRAtHZ+YCIQ++ysyrrn3lWVLcpgUr3C5Zounh4VvoodDM5uNFHxfBSlmvc
XMuLA4zVgUeh9Zp8ic6kHN6yr3cVNNqv0vFvo8C+62rnN6OS8q5j3P22VDP7NvXL57JPvqYBzABh
mFg70FCg/ZPV7C5vW+PY6MmNM1UgTso1PGmzoXhVI2+t9q7dL41kbAH4sZljEZySnY02PThcbMwO
7nU4WLLt0v0uP1dRXGzh368Ks+F5ZR7rBRjq3HLslFqgkurkMiYwe13oVkruadKPy5dgTYoONzBg
GZTrXnVOM8PXmHEjMoJCNwXxdXyCsXxfUUtwLwtaCyJo8cGUwtAAw8vLDznxTQQQbT1X+CY7zvuD
LOv5Uwyoza7KVOc90HWj50iy+vaqJ8V25hIXhkwmPISMgxVFLR7L1PA6HaPLQvZgr81a3VDt9Rmy
70KPhxYPCYFhCNeu1nMrimODyf7uxgymY5pdMZBzuHx+a0IoVBGDQTBGT0RwJFIADabq+waDqslR
baRd1zxE/e+3C2GBANumA0eXTPhIg1KZVWskhqdY427MR3ewGjfvNkoaIloWT7pBnZtwCIL0pQm3
2MqJLRRW5ThR35hsEg57/2bByioepUN+Xd3DuvcQ7hKWF5jO80zXvK52ycd5X1Auu1+2sJ1dudsq
VL1uky57KQQa1gJWw1L9+e/Jcjpn/YCTnoss2NWm9TMF+NSWg6egKSWvTrOdEgZvfuDOhQqZ1hTE
equWOJNJNhJXT+w7U442wps1owG/nJaWQ9uE6tG5Ys4UGXrb8yD0LaSG8V0ZQMc1939hmqdShIdU
qYaaqo+K1WiNqwTVscztQ9hted/XEQEHBt8uTbIFz0G8ARHUCgSBKDPPP0Ptoa43Jjxe3Pf58wny
DUigTCnKsP+I1h80zNK0lEIo7YWF17MjwVaoYjtXyzTPdRu10dUATZc7KVp7ZDWEB25W1TD0ui7e
Wh1YU9bk1LBJC3RSUdlq1sZpzrnuFeuogZntyuz72+863YVlmkUlNxFHdebeskvCRbaDdNOtWxPe
kxrinae3S2Effxnh4nFhLOjcApV0NmrYfUjmZOcj5d/UG9Oic/3Aer4saO3AIK9cpsVYIcdOzgUF
UWK1YeAQL4YdaMJm0biDHPq7y1JWRkhIFRfKueVv1oKEG1UmctZrdWjSujBvOqAaf8xe8mGb4Pm1
OpTs8cE8X0sFUFRHSozAmWyjcNUh37HyepPrzeNlXV47h3MRoip63dRhiYjOMlvIViuOzyXYb2MP
RBBzozS7JW1R+MTn211dzY3vk56WP4cRGKD0H00y3/wSoxJPCrNnL1OJghC6VtCVOAix6++x9l2p
2brZchOvHwsieYoGjNOQZDOXda5I7bAN0LVYdGE3bJ1Wle7vpqwvCQqt7LqA/fyQ4UTe1928tRq/
ZhQM8lgWbSsZ+xOeZ6MwWtVgjdJtg3t5Lt2uTrzLNvE6SkO55SnEIVCFEdMVdUocjk+iqGnbA9lj
/pAW83tHi+tD0ya3ZbTFTLRmFlQUaLcxmEV3VXh64xY0rEBm22Goh8PkKG6gP5rlGwEzCDhQiwUD
lr5w7a+aKJEU1SEDq7y1lRodUoayd5SG811sSeXV5RN8nfAtohZcSII02tHCN1LKhh8ymHwj5bOe
NfddPby3hvfZ9OOynFVbOJGz/I6T+6T07ZSUyWLqzFOxrT5AQDi0G/GzYOsc1/I4sNEDMfCCLCEk
PKWeGXGeVKBK1KP5C/6yZAf7ufZOz4pIc4d4nq6lUVa83oeU9bJ+gmH8K5pqGWSYUFC8mpyaq6Bp
fQ3RQzG5Xfu57r5pQfU2f/FKiHCITLQPjWo2oxfrkdt2txHMifPbYrBXMgQLD5uuHwK/HUlI3ynW
oxQ/2fPGlI9gc69ELJ/xxBYiJ8/CzEeNUOpbt9WsKzaePzVheqylremO10A/i02cfBjB/xXxNOm8
sSPMXtSxXOWg7JZ3EDJIj4qGuTOOTGbf+08Ks77ANx2D1t3meHmNLfnyK+DG4oUkYRFLHYNaB041
jJzq3npvH01PuYruopvoGH6zXe7Dvrutj1sgc+JE9X8O+v9KpTl3ftBJFmSjbALdMd1Mv6e9BmBo
UrnwVT1ID9VHZpsP2tZm2P/jvP/IFO6g1RRGZUnIXFgpq8YlfY2ukn12TN9DlfW++MgIY3J0m90y
Yg0b52NMUb7w3rgn8Up1Ib5KclPVg2g58DaQWJaNBvVJ0aX6r27LH22FoCRx6mEyJ6yrtYAVl//R
jJsukf/Kt8BXRS2CzroYXNt2rDZdW7N1SXXLyh4yxfQa+23h1X8O7I8QIRZJY9MfwGzgu4E0lk3P
g/5rHDYem3Un+UeG8Ngw4qyWBsCHnlrGT7U+u06V/aPY48ZHWfUvy/4WycKy1iSI6ew2LIIeX1zP
1je24d9luZe3zIqHerUhalWjE1GCR679Ig9lE2+ZKvWVHCmUvbL8S6xXG9OE63JMHBnlB4beBTuD
6cKZpcUrJ519S13AK+zuQ2XO+794xfQ/YgQjyKR4kKMESyts2Y3T0mVGxw1HY8Ogxb2Lf40NV7gM
k7MsIFbXZhAHymLmdnbGApRfg8WwuIgfGZsKH0av/z28G97He+crPa7LGq7axtJU1Sk9vx5WG6fR
sVKdgxzKiaHmr1LxQ7YelfDXZTHiKNO/Gv6RIw4P2ICUpNGAG0whwQJO/ah8tyHI/pLeVu8UL70a
76Zb60PKtuYmodiqrSw1WDIxKoliplyrTexIapG7Qa90bmsX78eK2nWfBhsViC1BQqhgUVEwgpJl
9EJl2XZud/PQkpH9TbTAGCM5DFM/6HP+iMV+FEj1og65Hgto0tEapIOSJb8S/dPGR1sehZOKyvLR
qPsAhLdsoeksYQqi7N7sOhWzbPbTPritbsCff/SveCwP6hdn66lciVZBLCU3B7SO5qC4VFvZTJ2m
A6Tfna84nesYoxntKgpghZtWzfgPEP2GyZqJX34ZmLPYWul4DT2ItlSCoFjFewBhJmjrB6rlO3Mx
ec5VfJ01h+BKu03AlNQ/9vv8Ea5z2XUAQwyvygd2W4yflw97ibvEsz6VLjzQlpXLdamXE7vbEbx+
0XE4hFcLafNlMSs2ulx0cuwlNGeWQviksd3qWivhaYoP8qS7U0xldpNkWMhuXgznVIoQZKZmOPtZ
kU0e0w97WID3WrLhtzYkiP7EVEvJjBQ+llazKKspxecksDcemZcu9atvQlFKWTYLliX388OaBrWV
J59v0h/iD80XcCxeQCkbitxR5bJqKoEKVFzHV1Hpyle//wJBajHJkx8gfC0nkI3OLyLw9HN6gB1+
2s1L/67otcfLZrFmfaypsWlAfk1VUbC+rpQzu10eIKu6tmZI0JbSS3kTxd9TpnurNPbyZotRb+2+
n8oU3nAgM5RGWp4eDYRTM/wl6cmVMbDESzOzdb6pWnl9Wcnlc4mf81Sg8Jqb6mzlIGoTNJSzZwYf
QS5wbfWbJsMY3W/Uy9bs81TWcg9PcrpCMqK5qGZgO+bqWh6nu250NrJ7ccH25ZbpCmxytIqXHF+w
Dn1snMJJ+WhMyxff6g/THXR9Ddi36X15C7b0x5zGPhtZG1dvU65wu+sir8NaJl9tn6fU7T9CpLdz
GPqGFyW6lg9s5bMj6m84rpVAxT5RVrzwRuwUdR8QK5tTE0AI0HzOQV1nMNWz0q051PXbsKSlZKem
Lo5nhb5hp6NkjV6UGrYU7RV1lHzPNHKn+JmapSbfBaXk57vJKPrxigBeCndZWIIdddlg15z1sgEI
XgplIEhmz40oa/OqSDM+cGb0bhneO2oB3NHDZSGrlnoiRLDUqQA4Qif49GLywiB8tLMNAWtpN9Ng
f9QQkoK5g1Mmy+TRCz5L743DdFd8am/T2/HGOWqfa0/6mny5rNLquTGqbyw7AABgC3l+YCnplE/L
xRgs+p+/6u77HG7xvq+eGz0R2u7MRhviNEFrNXKbphhkm/aHTqbCVWykBetq/JEgOOWixFGPss3n
b6NdnBy6wdpl8eHyWa06RaZBwdkgjWLP/NzGVHkq7XDxwh1zTYk8u0X/sbWHHTPxZvD1sqw1hVjy
Jh8j/liWzs5ldY3elGmnkdDo6jFWqfiEVKF0eePdXru+YE9A+0wd3KAZfi4mZiLZSZIKACrbaZfh
GPIN06+PWpcNvGOdvG/GLL6Sa9P2UkNKHy9ruWYYFDw1/u8K01UilldE68EKpHTyVBgyi0/asDV7
u3aMRP7Lc00S8GpMtffrtKWLwspe90nS3ylNAz/cz8tKrKWkQMazVUDxHaAbXYh9aj5WW9uAVvaH
Ya8d8gPcK+11cww+jbflfvbkHV2gkDXkr+b+sui18wPAQedJ02gEvkRlJ0+npEN9S8WCwS6C2Cs2
Po39II/6hi1uSRFs0R9tKx7UcfKkLt7rdbWrjOu/0AN0MpPePc1Ace620LW5tltWTWZ/yl0pLz52
vjHuLgtZq6Syc83UCohPXBXxrQqySG4is5nI0fLr7FH9xoTV4Ue4IEcO74pdsvPvk8NWNfEFulQM
pdjChzx+KeHyNJ1fMVuZRkBHiYwHGI7UY35tPdXvbK8DRjL0tNvxuoKZLnmn3Yw31bX0z7zPdv0e
DujjVj6z+hmdBYSJOtBr6JysN+rBcqqJ2lbiTfKvrrq6fMBrAljrZNuNEXRunPB4qf0kpynAsd4A
SXFZgYC/tea1dp1PJQg3rWonpYoTbprPAJ+SGleNpH6oAn3D0YsYNi/h4qkcIVyU8sEvRzucvPZA
T4b297HwzGvjLk5d51gcgsOWYi9MFqKVsP+I8bOYzZKSeMdmbnlYzgDfwrA8GR8LIraouV8KF7Hc
7NKo21W0wIy+ve6Kvd5kB6n/oEoyQ2bpVdV86qzwoFXzodK19wzbEGkFrjG/Z2tiHCOvrr9TPb0t
TMXNuo82y9iD+RRCAQtF8c6p34dd4k75hzz5MrEa2DVPc/vjb2zjj35CBuOHKdMGcjJ5FAo/WWn5
qXPSjeBp1TioCC5QPawYi0URNdJy5gi53r4O6uX4T5B+y/INR7WWiLGtCtAElQ9qdMtvOHG4+lDC
kGW3yJC0CpbB4qpWipBgoGbNR3tfauqPpt56xFbv1YlQ4V5ZU8MCc8TkYu/kDczfPhMspdQcL3+h
1eM7kSLcLSmhya92qAbA4W5g58spf87ShotYE2JzdDTCGfWgpHF+fvSjzYamx+RFVumW5s9w/KH7
w0YwuHZep0KE29uXTZfPFppIee9mJi2caWvNZs0OTkUITr1tB7utwXXzJr5I1JdeYU1uBDJ8pHww
9PwYNxsF0w2dXkNKK13VFghkYvfgN/nj4Gz2/JZgT/RBJ0rZQnxrVaoDbwSLSoHRp8ne6lPS1JLG
+LcytMIBdIpYTj0jh5HDJQpKv4E3HX5s+KZbIGKr2oJaSy4HxjP7bedm4ut6YNpSPXml9jvL7udu
q+e+XJlXqrJiRh8BdiEGWs8FSKqaV7bCcc7W91z+BainN9T7ZqPssGrtJ1KEi+tbdZIMMoZY1Ylr
+V+L9lnON0ZMV98qTvu/qghXKqqUIUqqfolqoAyo3Cxxw91C6wOWzROcyNNfFUZPJQr3K1VbYwpG
1Cqqe1P/MEZ3ar1RuV8tnJzKEC7YzNT+PATIAHV7nzj0eOIn8LXc7Fp5mHbx1XwX7uUtKLnVW/3n
KB0hGyJwcpRgQmgYfuuNxnXG3w5j+NFUASv0oA0f3+5xQQ4jL4HVEPgyQccps6VcyZc7XX5Ux69K
+VlTni+LWLtIJyIMQaOq1f5zkezsqcTXNlsrbKsfimedGWridhb1BAkOgwK9ofPq1rt+F5cMOCtX
vQsLzOc632vAK+2YtdxtRdVrN+tUquAgUieaCt9Ybpb6sSNrVMZPtrURT6z5iFMZQkhmj3ktpT6a
ZayKl15Tla7lvNsQ8lqRl/VtJsKggAdnevmApwGFM0m+vbgIuaamNDbxQdOAF7aUrZXkFZD3RRKw
2Q6vL4vWgsuDBQxQTlvlfZ8V+2iEYUy/foyu8wrcvKLulKMjmeFt0ErSTp4T+X2sKdXHvjf1uz42
tjLXxSudO2Aa0tTPMXuCNUPsl9nwB9h9GQLCpnVjvU/TMEoAJCqXq6bzZ65iFkBV9M1Uvn3wQtUA
RuewGTgFX144cpq4lVosK7LBUM6K5A1am/TPeUhbQ911NkBMXy9fwtc0bKi6cE6wow1AhS0mnpGS
NYo2w2wRvuv2fu1q4b7/kO7CnX5NCgrraPx5YsF18hQv35desAthY5t/dZtc2WvWRomC5WpG5ahi
CdemyPtBiijue71GAXoMP8h28F7Vt+bXV8VoMnOBbD8s/zg3arP02R2KNdJqcEmOUphlX6NcoqAU
FNNWK3RVlmHjehaMTjqv57JgzalCqxpnr+lnt1cSV9Ug0Sm2xkVfiuaCwUKSABA3gyEAL4qbHMGs
tb1h5aVLdcHRdhO78Nkxd/wMUgglmMODnepmd1O1kV3uqfDOxQfDqiYWrwHfM7aoC177ddYDoKwE
LwHGDzZtz7VONTnKnMqePcmI78aouc1nZwOnbuWGAhixYBgvqM3sZp2LKNJ6DlqzlD2zfpysngra
xIPYHi2avMWbWb9hhGaTV8U44UTjP86FpWoZBlIY526UW59GX7kqjPTrZEwb5c6VYzsTI1x9M4pq
4AU02WsGfaf6DPFlWyCPa4ayzIiwAcAYEWscQjwWBg2hJWvYXlS3D2qR3lmDyYR+w5piHc7UEbLo
Ia61zBv87ADk6oazWb0P9Kt1MFSWXyCIz/M0adq4gQwlDK/CNHmyRm3fBFt8RK8fR6p1J2KEGHAu
J8fMUzyJLA3uFJheSkIXS1AhxW/vHiCKxJQACXWAFjq3DaM1GtMZKqCem/h732aPZT5dX/bQa48j
6zYLUgeldm646EWkPGc3kfE7xhnAnDg0R3s3H9Uf+f3CYrPVoFv5RqfSxKZLq9XtGEQzsE9ZeV0P
z0nSHyzJdjeU2hIjeHuzjuA1SXlj425Wq10XmKW+C/tuGnZxaszXjLY2N20gE+JAyOB/YX9wvoNk
qph3Se50j7GmjrFb6dN003VZ9uD70Mxu5OqvQ24KJie3RbCjrJ9gFYb/xTOiaZ+a9THo8QJjU+z6
Qk7gR5QgirA/Xj6ZFeNFKFVgnZEdcNqFyC4d5L7OY1P2fBYlpyCnYFl5Dmj4hrXxDVYlLSMRgCzb
y/LRue1qccKhs3jq2a3FDOHoTuNDzLZE2esbklZmcjhJFfp5KivEd+I1AdooTfsQUcNNdv+CM8YQ
XnPMd8UxYRYnuDF36Wf5EAau86v9pH34iyM9kS4o6pdsoEQVXi9VlF1rR+5ss53clG5kbOHTrZi1
tmBlEi8vSYdYZg71wgzyRdG+fTaz70P3HCUb74S6IoMbyg4FTyt+VCyFqJU9pblqzl7xu32XXoMP
Y7j+nbnv9hmLm0uPp7+yQ5fjvCrqa6AU2Ns8OLBgR4etpHTrpwjGOjZ5FxujMXuZY7uOeu205AnD
RhqyYqdn+go+NgLkVFJaefas3uGZug/yZtfyCm/lVCtzQste45+DFewktmfFkqpUJl1kTu5bEnnp
V+s23pkx9LlVvct6d/xcHML94GquejP+2h5yXEQIkRwooaA1Em5YINYuB36SckUsXKZJloLaaAds
HU51cJ0VqrG/fCG2pCwnfiIl0YzQ7Bc05WbqIzr5SZQGB9ZG500QxVVJBGngZmGq7IyeSwoDkqeg
JtrWKCXYEjCKanBdxuFSxPXSsD7W842dfSj9z8Uo36ZT4/lR5xaAMV/WeKW/xrc9+SHCIzqprCLG
MZdmQWGfd43HjM3elkDuYXEA6L379hjtepiIP14WvHpD/sgVn9NZmrVh0rEpaTJ2c/bcDuUuqjYz
gI1z1oXntAlD8Joy1IMJdPamz40bQLIRLFA3bu3ah3gf32UbdbCVnYjzQF+4/UWpNLk/ghDpPNnH
+LpX3fKnAqhh8kl+igCTvLL20AXs8j00z+oh3Ue75qr8tFVuWXUPJ+mG4B7GPqhAP9T5FVm8qxXW
MGTNg6qHQe/vl7/l6iGfSFr+/OTaaGYIQAIYruB+td09zCb2PpDn/HBZykrLnvQX0B3QlwiUXwE9
wWTGknXIZwwti2EOazIjH2YeKYYRUl8gGpQMrDga3izUuUNYm6k3xMkUe6GaTLNr+OoUebKeaclt
Wqh2cAylLnmWw66c3klWJcECXpnB4+VfvRYrndZMBFsYaKlGZsnUb+w33b6vbSZfe8txjaFJbgF0
MQ6VHBmPo9GXny5LXvn+/4e062pyG2e2v4hVzARfGSWNNOOJHvuFZY9t5pz56+/BbBgK4hXW/rbK
6wdVudlAo9HocM5ZtobZ/2WcZrkITNFWxfI05uItXsqvyjB+TZv6t3PmeMkD9BghkwlkUtabTVkg
SiOgVewwa8F8FSmPrVJ/AWLG7rpKG61W54IYbzWWSVLH4KKyhAi954siSDs56L4T0ObRtmriStn0
tYnlm0Ad/apVwZWcJs0uU1BPjTQTlRHBdK5/08aTe60768g0Q4jMusEnRZod6V9no7FGJXdU8r0Y
Bs7zfsNpKlhiYL/iL3Sx0t9XB62WgyIqjXG2e7n0w+oE7jmQLbxdV2hLCN5UQPBFew9GyBmXOSOZ
uBAFLQdlUAOr/Sum96xc4w1mbPiMd0YbWpQFXR/bRST22lgoFSog6C2xxew7qXiIq1v2Tzlz/pHA
LJaB164wzpAgCZjlvlPiJ9j/yLtAN6UAjAEBPOLOC8D+dpairK9R9dK72B26k6H0eBI9BbziyuZ6
reQwAQNINqRlimfUR+vmexjkn2eDRy6zufErEczhaqWpyAtagq2GyAuyF0kqHGkZOeeFI4VtdA0k
Rci1EgsGjgkLJAdF8Ihg7roJb6UG6HwzGv7QvoiKP+N1CRZprA36RsZUItrj7PLnYNUO7QMpnnnr
xiJzoPMEF9NKGuNpyzJH0FrA0mgMJb9gShyTnuUx2mVfDY5mm2awEkV/X3kAKU3DalRgBkH7PWlv
Vd58uEJLP0ygDV0ArkPbJdBfyKycicpQ1WXoaWlat6/txVmeCBiOACjQOItHaqxl4gQ/wJqN3A7y
3ydQ6T4Uh+5G8Yvb4gEVdRlNWaZTute3dFvxj+9i1hj0YYU0FDDOMZO8QpLRWcN5Tm0a5kpzZmmB
CJPrvQAJCC/8alx8s6WACdP/qAj9jNUOanFdEnC50i6ER6L8aApOwLHpkFZq0N9X/75KhEGTa2zg
FBFLn56xyRbAVBAicUYA5G1TARXj32xKjCZ5NNYCcJJQz5vd6gg+GsmJ3ch5a4Hj7eh3sic0Ni5p
uwQASS25844X4W5HhOrHFzC6zmowRwHeEbZyB2acT+D7yH5EsM/cju0B4f1rc4Mxo8Lp/JYTiWyu
MgB3oDyAfFEKPl/lIBTaPq0heegEZ2nSm9owD1kjuQGvy2x7mSn+Ne2rwHA745ZVZYyquoR3ifaG
6i4ARMcyp6fqRr4r39BVNLsq+J53mY2ZsscEyQzeMm8ejI8PeHcZK4uqu2VG6IcPMAQ0egL8/77r
UCLB4M7L9TO+FUqtA3xmUYuIdPpEYFClntjozXRk8yWtn8QRVDE8rtbtKwLYPyA4A1Y2wNLPd1AY
gR68INuKgdTRVe3MUQUrtSdb8DtfUCxeRmjbVlfymAs8UatE6wWUclU/fhBQJT2iLczO7iLHtItf
2a1EMyg34o7XIbRpqSu5jPkkmZyG8ghLreTIRuBgy9rizMONyutF2/TQaIKk7Tk4GGw5KJ4ME8Nk
6Dg2s2oHgMQbIHb41w1kc9OAw4ImI7TlmoA6Ot+0folrtILAuY0H4itOfAgA8uAGdyBf9IJb3szi
lj2upLH9WzJpaxQwsXSZLDnQygJDTRc3oLBUrLbjuNOtUwY+c8w7gYMBHNbM9QPUnrKacwVNBbV5
l2PuR27k42LwHBddIfZ+1/GARlcl/mD653wFYyNS22LACpo9SMWncnoYC3WgYCn7Wgs8xOy/pkau
rCAQOBfTln2sJTPXhRrWkSKjPIi6RQC0SLCg6Jx89qYEcDEiFQFeTkAtnesWhIMchjFB7KL+aMhD
3BObY3/07XOxeisJjP1pZifli2kg0rsbnHBXOMN389nwC7f4+ZtoSu9BJbod/lFGp7fvyutWWq1V
gYqNKsHHiuLgSU4njsltPqfXMpin3oTXch5psLnRll4lTzsuu8gJj8thdgBf+hx7mnN9ATeNfKUU
4+HlvOjMJIYN5EvjkVE6ZJLoAEHkD/IRaMtBjR0Nq4jOGVMDdpKATsQJ3SK66CQhsdHmbpdZ4V7X
Zsu1rsXQ39dbBAxUfZpFNCSqxl2TB/caSb0JRIR623BEbb4x1rKY62okZAHwvE47BvuXysv9xQ8/
USSZ3yZn/dvyPlaPOUbjUFSFRmB5XXvKkteq4vH4bPSfASd0tT/MMepybSnV6v0uNHf1y/SUPVY7
1SKW4ZK79hNm5hzCs/Vt0wPQ8V8knOwIcDtK+pws1P3YqAxluHtRwNhXbvgk2Y3V2LMFZBrerb9p
IcihGCjuAY6PBSwz0qkHXzl2LVxi0+qjdJ8H2SGqUJnql8fr1ripIAA2ADGAUhvyEYw1DkqkqjWs
UQw+l82z0GdWrHLC3s2CJUXx+FsI+3rX+0RRlxKvF9UfjhVehOliAagMMUzrCH4CFnbKxt5YtSc4
PPpWjoLvR2R13AAEXDS9hsSUov0sqs+lfJtNHMex7RFX+jEOapjNJRob6BecwtbSjs1T5gR4zrQO
uJCjm+DmPwwbbb2j1mvKPG1nPObCqoNM2QczrK2+pN+GfbijpZjQbx3lgGps4Bm+ZgffC58X3W9e
miuN6e+rVc37RYrR54JVzVGq7BZrQbHpumW+v4Yurk0TrYzos6Jsicw9ExAkh5MKGrZu9IkipIgv
0X7xkFzYY7jaI2h9Xuzi1ngO7kB6hX6CPynI0lwQ/qMNwRhRPNdSRU+UkTfwaXP6WY52BZj5ApVT
gN4MF1cyGL85p+3c1AkyW9kgWVkGZGCARPUhKg+hp0e8bjL6r7FriuZd9Cqhmg7wUmZNe8VsO3NB
Jkiqm+dCT28Ao+61ZLnv0u5L38l7DBxwTsfWAVyLZA6HVgYxWQZcpYJaOjUo4yvlZBacHPeWy1wL
YU4DgKzzSsjgxqoZbhn8IWOQ2TVavqbfH89AoE0DBJAWq0h2M/sl9kZdtSActKcquU/RMUdG3opt
Ha61CMYnh5E4tnMEs5uawQ469CMYnD25LgF9JOeGrSRqNISEplOD8T6Y66/EEHiD2jwZjKmhHlEH
HWbR7LRb3FRO94kZcc7OpuNFfyvmRujor8ZmbI1aGsBNg23XrGwPKExlF/4c7Hzf7ud9Yxdo5+Kx
cm9qJQHBFpczULXfH+wrxzcm3TQadJykz5C1nfH2n3lDYJu2vBLBWFhZaUuCjnTYsqn2aMbsdklN
bpWojoCENf267mU3oyqUO/5ViDE2uapjodIpY4Qf7rTdsCuU5Dh6i9vd08s4hFAX7VNpxDFBnuD3
DNZqJfMY0LkZQZSjPaa3423tB3s0FaHVRvGBHnOTOoKj7QkvI7zpjT7UZS+VBoPBqRDhUpmwd4Oq
OHoK8OtRdv9kWdHpir4lYKeC//n8hMlqIyZAEaVzpaqvHxbH2MWHyNFuFX+x+z3x8jvtDx6yQLH8
VyTjaKNUq5NKhmoz0HTn5UlvE+e6VpvGv5LAeNmgEgOSKHDlVZnE1pB1tppKT/+bDPoNK7Po00DS
BOD/2XnSWF2boXH39bqEzfO10oKayEqC0E1BrhJ0c5gqRgLG0BfKn0qPYXQeZdumrcnIXoBTD23A
bLpXIENbgfEdl20/WjKKza2o2yI6af9EHwx74DpHiZeNUspFTeulxHXR153VgA4X2PXg5j4Gxpf/
TRDjmEQ0xQwxrY+ZkWrFyWuP3CBlbOBmWbd36EMjxieZAzqeRQ0akZNxhzzrNy91w4NpG19Jb9kI
bW1xN/CMmyOUTVhX6kRiENcjY57FB4KUZy49jnrlF3DC19dx2y7+VY+tlU/SoE+1CEkk/6nGrz24
aYXy+/8mg3EGbVHlGGrCUQ3Du0W9WeJTFPMex/S4XwST4AlAcA5IDwyanB+kNipMtTEoO2nmNPvC
i7x42NHigp97tNsi4b6Mt4JlYyWR0SowgboPQlRYYN46DVkcqfupqbMTpM+DwBt4k6k9X+qHBhfw
qGlAzGEcRd9LeNQZSDiE36p96dKmz8FTD5NTL9b4TKd5pMNwozvqo+aDddpGNtlVDgqmFtEQu6s5
O7rpfDGQ8s/XUPtduS2gfUhlWGBaW9BMcIG+GWPmX7cZnr7scycrOiEOsJ8DONAwXVO1Vp6MIyaA
a68MqlPVa7diPHHc8eZpADy7jD5NQtASca5X2+CkZ/TxLGTIKMtfa1SDgaxvXddtO1RciWGMddRI
3qGQghzEPd7LbusHznDQbmtHt8xD7hmfFs51vDULhpT8h2KMsdaFJsw6ldg4+sG4678tb/Mv7ZW2
SyaRRUBxaDWhlbyg3xcYqs+TWzrAWt5jpJxzQVB3eWHHgMRRUbMCAA+LuQL0YRCz0If0fBiAQRKe
KJy1uON2NGzJwXgW0B3wNsJoBWM/nZGLfd8i4m9dIbPJobsDPKZd2ktudTe0Sga2MMWZXHQ2YvKt
56m5ZUhr8cz1JNX5aIwxrYUsi2JNauPnLUYtYpHXU7h1EteCmOup1rol1GlxTJ91R6oVoHh0HHPd
1gVDdZSP4XLWLRBaUUwj6BIMAagyvi2tYbVNwTGMbUUwQYRBGIDlsIMEWiJ3uNHxfDLQjK2pr8u0
45y6bT0+JDDRnNaEupHTxpDRjp5SXA2ZHe8yL3BAgPgiG7v5mAFOnddLy5NKf1+5ykpTQ1IP9GkR
h43VK9kxyZMvBZcXYdvgP7RjXLJGylCeSlwQqk9RoCiZfbuXuQeLpw5zroJe0gFwCWPQgYSf9LpF
5Ak44ibHGug/w7oJ2pbxjzWw5wfMLEOpmijWt8sPNYEbrurpV5UCVoPElVMJDQ/imWd/zEHK2xoE
ohIeSRhABoMoXi289pytoG6lE5t5jidtzJFPQVDX1phESEVPK8reFk0gnY0p50m7uU+YtgUwIV3F
9wthZXaFqi9DNsL/iUvwoxalYzVVXpjzBqo3dZLQ/w9+IwVzlMyZCspRLLOMmoMsWt0Q+KUoe8WI
2WIknznnl+75hU2sZDEnqREEPQc5Bi7nnY78QHwzvqQ3yL466SnYLXb1LXuYj/ouclXenOimbWDm
FXU/mm9j8WPqCCPsTYFqHGCSNMxKR2I/7QO1HfUvHB15khi7n8GoBG4TnOLWLb+NL4a37Ex79PS3
6EFDTBc6f7aBH6oxZh+RvgaZJZLnbWNYjXCHNI89mt+LipMU3bRHQDbLYANWKbPPuRucIlGrUMzH
5i3yt1aRdoE8KFaQ8uqzmwuIjlugCmrojHmn8FzZvTb1oz5rOGRKJsLDx5aZcoYjNiWgawKzrijP
opf/XBOhgvMZzK6w8hHYCUOl3qIj7k9OrwKUbR39WUAoZEy96/uaVClObyV9kpPOipqf0/D0B7aG
cgaQv5Bww1QSc2OEWQIEFyFA99v7gJnsZs7weUFKKPxCmUXoE4MjccsI1hKZy6MAycE8hUAcUO6m
3pdt2ZVQrseUziE+kjv09r80Pq8LYbPjZi2UOVJJl3dJN4YYoJGC0AmDQbOEBuSm2ZjtcJpFtxYm
P9LyQy0Yp0mIDxhzjywZBIXXtd+yGxOgiYBZw8zvRcNdtlSGWLRATWyA2NR9KhMla+1BmkXRvy5o
Y5Uxk4VZRfTIgDaTxX1QF1OPmgj483GkW0oH7EkEHk3w47qUDc8PKZguRfIc+rBPpVIbpyhf8gKN
N0Sn/QM7qUj2cx/MoGwtdJ7pbIoD7hzInZAhRoDInLo+laWyShY7OUq9rf6K7NgNnMCbXwEj4iyH
9FPnI47n3DmbSwmUUqymCnhBhTnrZJaquVwgNVgqpyvuY7ly65mzkhuGAQzcDyHMYRc6BX4qwEpK
Yx/byiI86XrPyY9sLx/B4qFMBAo/5uR16MEsq2Ze8FiP90Yz3iRSdJtooV9rCcfOeaKY8zaIelAB
pb+w0JrjiPGnrDcQIM7WmPFm4zaCRCzch1KMTaRylSWigMHtDtzPBfBEAOHixEtjZTmQqDSTYwyb
+wR2FszrA+YP/z83waRXpbJuJIyjqcg1dpiH4wEx0w9mIhyQS39IkM8lpJjt6fMWllANXeFUkYBB
ZjHVQZ0FrW6bUTAP4CLV3WhRFT/OufzLm1u3kq+cywfPlZxnSYP5tKE/DEkHWxccZbrvJB5w9qYk
TMED/xnnymSpQKteHGQhA15EWfiz8hkU1EJ+05Z/8KgE4io6IBWRAvWzWFdClpbSbAKwJBJO5fik
d4/XneBWJmctgEW6EtAVg1OFCebOI/fAAEfiEcl7O/vVO4qtvci7VrR4/Q6ba4f2FTT9YrYfs6/n
u0SSRWzFoFzspSQ2ODisQHwhsWh3MQ8DY9P9UdhWpFDAi8h2GJO6RMPjgKMclo2jgC8Fo4eUqs65
voqbB2slhvUYeN4BZANiglZp3QnQTfs6kHnEajxlGG+xSCXK8j3gkOrxeZne4vibaDz9gSJIkmBP
KEs8m8OY5FJRU0VF0jJAEkMdgi+jqHLc66YaKxl0MVcBLiknDaDmqC930/StU6PnOdVrqzB441o8
OfT3lZwuLApdq6CLkoyKUxVS5GplhBLEKPPgTbfcHkCyAeGrSyCyYXN1/YgOkSLGiPPUAik2q01L
zSNwbaX5JyHJPscU+KcghquO+e76hm0puZbMWF4Jj5oDlwN4MkNmCcPPJX80w+gP7g2a8EQoBqhz
cFWdr+SIhL4RAGXXFlKMdYAIsRQ5NrF1gNYSGJvA9GouCRmwaojxmko3k85zc/TiYS+mtQDWGPDg
WdoZAopjd1ScZVftpAMyqHZFGxvsP9mUj/Wi/m9leQrBEw5dFoUFjFanNpN7rY78Uuk4e79tdR9i
GDeKQiUQRENc57nQeWZ4q5HOMgN/bCKn0J/i0XSa1L+u2VbAAqoaCkSr4PXIzvKbQ12XQOEB3kVe
p3g/JoOFDPa32ixOeArGVtgLHMvYNPCVRCaiaOUFMVGBxv9BHxW7lKpPoSSotj41HNe31VcJQgeg
2+C9iqDsopA4NloRkwE3IaZRDOSCbBPUOzauxB25A04JYnSAjHszFtkx97x8+9YrDxy3wIPUMQoD
fDLGuyMpmQaTAiil9EU90LRJagc7w6cAKfw+zo0bmBLq4spC9ALcceZEl5MqV6QH+ltZYmhJ6Pdz
1WHQrnKniEejtGEyZ6KYox0ZgtZFKaw00wLL6EZwDGHKZzrkY3Q0uWXGDXOBNLCJg+GZUvoy5tKr
MaiVG2Ba1NVb1e9KGUBFhJPb2F68DxnM4klkBLI/eCzsMswdSXuWjcXTpH0i8PwuTxlm6fRFWbRw
wS61hrgvFNGSyhT4Tt71M81Th3GNfT2BdrAWcpDaI+PUVekxG9AcPQbGTp/CkXOX8KTR31e+Ueoj
HEED77hcf1VANhVFsiVLt8MScpzwhnc8swTGOzZdISq1AniXMtB3gKJ1ZfNoLoUlR4c8Rbd0QzzM
DP7BUqpoHMGDAIPPbA2/DxYx0npE64GZe3LzTU1in6i/sjx0rgva9hYgOtEokCHowxhvMfdaW6gd
8D66V+W120s701Xu1TcFxEixx0t7bdrhhzC2uayOF1MFmgiEZcrPQqitEoAxesbj4H6vHzCXNOah
/lWKbSdTSB4HC8V3q5bOribNKSS0lUmf67y5iYRPqZ5ZZAFHpfDj+mpu6kdAQojuMklDdubcJrME
NMGDCJzadhETSwYM+ufWTMkxQi6ZYyH0yF6oSJBFM4CICRQVxnfMKZiKKgFWmZuDJU6fFe3xui48
AfT31fnCYR5jGUBfVhs03tANT7mp8KCTNo/WSgnGY0hG0aOdAeA6qj8dPyp1vMQnTxXGVUxFjaZ8
eiMOYBDEFAeoUTm78d7NdbEdmE4iCgJ3vEaZ7Yi0QjabBCBhkzfFlvqAUcY74W56jSdHAnVz7ouP
vWMcwJHqBR5Izi30orzmOeLG1Cm4DMpbXZx0eJPmBwlMkcWZxVtcTjMzoShfyVOk2vmDbld30WN3
6J0ZTxhH+i/5ZZr2OVsEuCukWkEOKyPuQGHg3GSyaZ7RoT2D+OKuwTBAehh2HbCR6Mw4b0svNTyX
xfaFTQ3uZplAFsBmbRRfg+g+ewMvuF07o0NkB3OQprTjk7hc+hZGMJP7WpIqASdfHVrzAUODgKGT
fAzLoErAU/HdG14sJ/DEdNQU0QmsM6dDHlRDC0xMN9A40pSdiOgA2Rjd7MnwWmvZCW6wG1zJNl+K
JTvJIMf0/wP9+cWDB/qCZFTSFbxJMYzJWLZkBN1AJnBsDN7sBvFJyO30ILiNK3td/PofdnbLitYC
GcejTnqmGyIEUjz9THF6f9gN9uQmpcuf/b+cxUNVCaEyBW+jvLGEWWRNktuqHo1X1U8flJ2+B5iX
p3ryjj+2cuGFGEmMF1Ibve263ngtpSIFaWX8GWA8PC6CiwvoXIbJaBOZSRXqXdZh7UYXCFk6Kkqt
nePtQc890CBV0ZojK+bOc114ckYwo1ypouEwB9eXFSRK6sxF3u9jlF8SYGOhJoLSXreT4lC6C5Ql
OFWFMHjXb6vLOIZ+gGrgwUU7JQiruRiCt76Z0+79sAQHNHN5sZ/daIfqEHrlZ460CxtlpDHqGtGi
IVcCadERIbsn7chTuserEi+s33/PMbKY+DMY2xodH5BFmRhCclN50y4+zl4a+OFrDKjy67rRTz/z
OlQcvDgwkHS4cpauPCiWQJ8N41VTmh0RbgfRcIMxchZZsa8L2rTVlSDmnIP3UFLa1nxN618gsSi0
J5LeX5fAU4U5DYDQHRcM1LwStGnJ8Q70hJaoPyghD/+KJ4exBk2rpyJZjNdCKp3JKO2mQz0uKq1I
4Em6umZofmUkBa3az4GBmk6zfDJ1GLshWmHHsW6eEMbgMIitRZkEIfHc26mC/L3RuiqJneu7cwlX
ubY0KMOkHJe2RG1fpgUqr38BsHsSeOjAVPcgeHeGW4PY6RdUW4CRMlohR8VNX/yP7UE0E6moprDk
wwDRavcyZWAQinkjfZcBCtUOdWcUdhRc4Qpzb2qtiVJBBJQynFoZSEu9impIZyFSsRRQzKWPgct1
FZteeCWTOVLCbGrZlJLX5KgeIjtDlDDsJU9yWj/3gaLjRjf1vn9aTqC85RzmzQX9kKwyNjMNMya+
FCyoIDXWUszWMnzhmMtFIHK+oCpjLmMItKgBiDXvfpDigC3f9U9A1T6W3nwj8xqd2AsF/GUYJMPz
CrcJpdY1maMWZUktjFnwmh1HoPRkdC761vyKoAfFdd59Qj995XMvZDGrpwgikUIxeAU9q1UFHok1
txCfOkOz6vhJa545K8ls1oU4ZiUxVi/VZR68iof2tryP3bFzql+jE2ByvgBiTuH3PP5snkTmvCmC
niSNHLxqqWpN+hfhd9N1jErABTh/epSC0ZZCEbxSCoMw2Kl3XHJF5mxdSGDi/rYNQnPQgtdkj+gC
jJGKH+340S/je9+loOysKLSdSgRZ5rkeylQqejoJrwLp3L4/iXprpfOv6/tPLZe1trUMxrK7MtPL
qBdeU6WyjW6fVY2lEkzE82YJt3VBZphC4RiAEj3XJZeKpRnF8EtUF8ngTbJEHvDQQXtRW+k8NE2W
het94QA9STSwu+C1wr49pV4RijaS7oOT5OW7GjEvgmAneQA/vPXbsBp/SQObDMb68OSFlzhXrTdr
oc1j87VaNEs0n8Wcl918/152k5D7Q5sPLY+gFHguQZD7yBShT+0SX3bbbxraw4xb8GCezAeANHiD
hYnak+RrGLvqnic/v8tBi7l8Af65L3LR2Ta2ElQa6KDFeC0adNitRDswwErhoMz4wVTvyuxrxuPi
2vAQZxLo76t004g2maZdglfAorUDqMMXXgX/wscq78w/ik47FSmD9LmAGlOSshIjU1DFgxcsvqJ9
T1TFIrN+GEljDzqn3vS+Q2c7+C6QGLTTDeVOtgykI1irlrLVrR5wNdbioZRwaJ+/d6BEdCPsn3w3
/MIwZfZCR0yye5oliU5zw7mY2WoU0lFU74/PYAoZrVGi2DbiM+TysUYQkvXDvsxiECY2VpnKdpgQ
q9AzH3RQh2UcgJRoejERrVQB5kil7vP2szF9S6rKyuviNyfF//o48NaD4EYHVKXBfJxckr6I8063
1FOYWWJk57emRxJLraxRclCv2MtOBuq+/W96QLomK7HM4QoXYoxjBFvIAB4zxF9MQ3VK+fsSGtZ1
QZtGtxLEWHUDl9TICvRL2j0gjX09o6PjGDFsBVtEP6Kc8hzHhXNHaw8txaHSCfwx9Kucm7nZklro
TDSaJUNtoSnHKqXGHZebzHy5rhp1cYx546WNPaMURcj4MWtYzLVk9CVWTF2a8GEAH5JdJ4mjSWFs
GVmWPIotD/fnwkdAN03X3xsQUa1gQWNiYR7KGPkEULAibEluu0nnKHW5X6gayBgrBJIxmMnY2inS
baEhKbmOCTuwkhSJtuvRulLqy6HVh2egVe+GNN1dX8hLrSCTJvnw4kaxh8X60Xqlj6cx060CleLF
zO2KdxFfbtWZBHbcYqCw6GEErVpNfk5qjL1F8SkRxENM6luRpD+uK3RxWYDdDUDQ8HjvFzHbK2V0
MBq9rjUrqchJN1DaJ6hbFb2QOdcFbawc+jfRgYg5V1rsY27hcNJIgRE6DSUK+blUkYFReL0/PBHU
YFbXUqoPDQ2WNQv+a7RSffH6KHu7rsblkQWRMR0HAAYiIailn8tAywraEuRMs0gUik6sBA5Y0o+g
kEMKe8E44m9Kw4y2Dv4z8FyjjQ2n6FxaKOpk7JNetvR6vO2DMgKFWekLw1i7tP+WI02hHvzMTaCI
KcO0AVBICbFEJqCNR0Upa5QzkS7X/Wqv2sqOIrrij1t4YLz20nvztjwsO3JU7gkex8397Ck2ark3
xbN8GzqxABAhXm79YluZr2K8JLivI9mMRNHqe5Rs6pecKBzFLw6Bhs4PjF2oBH1chq4zy2xUQ9+P
jSRa5bJYaZo9SPkPvPK+Xd/MSz3A+oCRdQMBIsD6WcLUPM0FU88gQW/eyjq3ZH3i6HHhETVAuIDM
CBPAcLwYwDg3l9qYaqLmZQPaPf3T1LdeEvYV6Av1A6a+n3Cob9panjhBy+XioYAK9jS08NLxWLa/
WGhTxYxJDHiG5esUfNEBMBkPvFzaxbEDfhSKtACRwhwTvS7PNZt7IlSRjk7VMcx2CuiVS5D3Gu13
kHI513eJzQWBqRw0SQibAc0FsmNkFM5FiSpAJ6pZgSg7uCeHaR8fhs/drgJCXmDJVnNKJosHDrqx
hmuZbIGsrhszVanMWNrjCNrhfNPHM2ej3ivp58cbmmH6gTZrm5hiZo532ERRWCXFaGEYATPwb/K3
HJMs5Sk96T+Mr0fl0B/n47wfnuXPmQ8Ga94mXrzK6cpCtCRjdgdhGmueoULxQ6n8fbzTbrpdutc9
+YbnLy5PAZKFmECiGT00FrDJoEJQCmmklfalKuJTH4TGC6gYo5OedvOnRhUSH6x/6ieiNrzxTxZv
7d128AREvKqbmOJm2bZUYUZ6SICZzn7vapT4SrQGUAgpVvzVBFLf+9CH2x+FQ3cv7pITytta7PAs
mEZz7D6DEQHDZHjMg66COSyRXPZghtEHSz8tHh1WGizDblxwHqFR5D8UPWi+5po8Zl/zUUnzVIc8
zQIuN85L6Od4C1Q+r9zBZqHf1xdjDGCHQwVQvQgilDDIEJVjfTuH+OUCLMnUzZ9bTzSRFbY03zgQ
b7yp3nJeynTL/6wFMypOmaEPRg3BjRpZi7pgWAgUdeITiHE4u7flCjBHDlx9NCVewsuFWqthNdGB
BejU5asZBAZQv4TWEYOh5LysLtOmOJDID+C+R4BBAUjOXV07K63Uo5PYquexPxI9NDqLlEELdA5d
e5AD9LbXGRlcpRVrD3VlyTXwBryNi4rYC4m537O1yjoQmDEbgzEBRCHn35MMgpEvBUKpxtMeyT0K
vTYofz3DBesBEl9oPfGAUehMXzguf+vArOXS31eBo5TOZSkAaf09W72854+JA6mW6Wdu6P1md+u7
Fa/F0UBhJc7Qq0UUc4hLxa+CdtdOn0GyxgkF2BGPCyGMs5fnsgHMHoQUx6m3gWoJks7CgCNAnxoa
WurC4kNabgsVQfhLscgxdMzcnYoRlUs9IhYggLh+mxzN6/3wYLjJjMMZfkp20aHccTaPrhbrffCA
+UcmCxZeqGkuqRJkUhIQs7R0VBsC4MuOJTi+aGMc2nb96zK3LjIdDfh4sb+3IzD2MnRylycBohAi
k0OQFU5gpE9CnvtSYvwiQnevAdluAtMyZ1M3VV3JZQyn6eusIi0NtUzgHQPqbY54XX881RizUReh
X/IaqhWtqlsgPT1gIo1Yk1Ad276iyLbla6OGmF/PeG9rei1dbORKOybOz6RxVJMQohVttjLt5xCo
lja8mqBVFTsurvPmmUfxHF3toBpHx8z5IWzrTpBiDIn8feZzN3EEm9Yz6ZkX9jpnknHLrSM+/lcc
s3Vzn0dtq2PrzKlwSQJoWw1qFZF73TK3LeRDDLN9RS6abZVAqylMb5ao+yqjg5NjhdunfKULs1Eq
oGuHToOQwSv28YPqhq4U2JorAvfbbuwRyfwdj42DpxgT09QxKHMGQClZyfI5VR5a6fv1hbusSeAu
XG8Qc8Mr8ZynCjq2rM4bXcXLnOkmPmF4x6r3ObiLeHcAdxEZV1mbfdLOBgyiccj95ChO6HY31U3t
lAidgIq9kzhgSjyJBlN2C0qCo6RDQ1Qqkb+lrDEHDbhCVmZJdvsk3wigQ7y+qttWj6Y0hBnIbRvM
og5lloAFHkoKc+LN8X0r665WPF4X8v6svXAcq7CBscd+KudIomFDjykOyVNtubZMNHYiaVH6ZD96
MwJEn1JVZKeRFxluvhfXtzljmYaamn39Hjw0VnobYIrjvf4MIJustmu8cBrfdGbODcSVyqzsGNRo
oqLX+3xP6UNHXwSIukO5tqZfygEMWKD9+U1ajr9DCjANYkif0vwyJisOeRwXOULTJNBDhwSZazaj
rynVF/DER1ZWabxZiM1TT7kN/5LI9qBXjZ4aZi8MliTomLXoJ3I0Y6QyrhvQppWupDBhcF6XCwHM
Ei6e6t4IRcA4lZYovf2BEMwmoA6JnnPQwZ/fN+EYjNMSBygFhnmNwk4+2MOg6m5NppFzCWze4StR
zD4FTZ7opIWoSkMlCd2vURdZuv4GEDorGb+X1aNQ8XKHm2v4IZN1LqnaalJaQyZmSa06aKwQeaDl
d4cS/zJBneJuI9GEuS36GavQOdGqVKyRoLFmZfaWNj2affXyBxu1EsF4E31phqpdIKKdjFstIYcU
TZGxLtvXxWy745Ucxm/UYphFbQ852bHxwlv9QNEf9R+DrePKEY/8uvD/IxH1cKwcYNFUZvGGuM6K
FKVDNJw2e/F52ZV27IdHlBr2zT3ljut5GR+uSGYx+6WtpiZ9F6l4igPcFI/6qM6lxf7KRprpnrOs
m4aIFO4/SjLLKsojWsXK92WVXmVcbbltYq5OxyBfD6J1zMweB7/yifs/ymXO9xxpRtPmVG4MKm4R
dw/y6Kbbgz+g3SuY56MLzEuIbChLVMTfiJpp77nCnHQlmo1ZqSWK9hj5ui7sqkzdlWr467pyG24Y
yHaYloDTp/UBxnASjOdMMalmzGvnkuyqZrVUrhqGs8npiabmwNzk4OsArR1mIpHEZqsrIIzOJwOk
waCL1fP6U21qs+SPi9Kpp1kIk/BNivOYB9KysYhIfWAAE00tKCOy4L9CLGijHnYgUGwzu5HeMrGx
lYT3ZtyUgmZnoI0BzPj/SLuOJblxbflFjKA3W9oy7Z1a2jCklkTvPb/+JeremWahcAszegutFNFZ
IA4ODo7JRPr/3HOF2RrKEHZdbGNYTEeQG81Tl1rwDEte/evbRUyc/ooSKqLoJMBQ2oVYF9GvNZAp
W1CjbzIAiOJ7tcZDYKJV1E60sNvN8qhzIhLW1p2MEEJySNLTHRSJMUO2tC4AOi/B2ijOHBX7SEQt
Qny/vjxW2sraQsnnn1JDDs6yMvQtGgIGcuT4lzZkh7BrX/FKOCTpcJs06ZcRfdi2aIxeJsWlo/Zt
w1kw61BsfwX1gKxVUTBF8pX1OT1kuuEWs8R5aTEh0FaEjDJIBkTaMpcqGbJcw7lLl18jukKkvueY
ChvB1EC3hEIjovTzT6kkkVDNMxBUhAkRcqgCXnLXt4tl+JjuA4MUKvWkI+kcIsnzuRIl7FYTfkmr
WyOS7b7hFUp5IJRJZEMomIsA68PsrG3Ir0IVgb2H80ZknStSJwdjoAUOGJo1UJSboTRqZbZzsKVI
0l1uQI5O+Gms0GRdLe/ffzbU5nGOkcO/lNLKh7pZxQnmBelpOzEtkKn9TKbf10FY278FIYd6E051
KIkqJgFZw8IdzMKdas7YNGtjcDGhMAhlJFTTqFMyVIqRigoQ5rhzNPQb9+qwl/Hs/IOFWBA2xOiV
itISZWQQyViVKUNBVUrCg2T2finyGhhYK4GCjolKMc4KhpDOvxUIa9tUbDGWoMTZvZkshyoEWSRY
bHX3+lougUAACBBDg+gfDiUFlENHJh5VfDJ50u5LcXhNi+42b5XnP4AhBQDwH8CPnai7N3tvrlHY
YTxhsfs4P0jLvGtMPJGLnNNax1zNBoZajZHogtFYgGmb9qepIiIyh0c9NTjdaSS8Or/z8NGQZMBN
jrYjlW56jEWQ1Yrk+un6+D0x0jddiX9GQ+NrWQYyGAtxmPqv+020c0xyujZfcInicYZmMyF5XdAV
F+erHWU65wBd3qsA0WHWhCWC0Mycg5hx2y1pjrgh7BG8onP6MLed30rzE3SXeNLtzM3CkDL6dKAG
o9AXTon0kFak8NW6hpxvrrkhZG/DgZOJuvQ6WJIFwg0yKUnG5s+XVBNysGFFTWBGHvHeqvviuIIA
k3M/MzJ6eC6SaFWzVPPS9eB12I/CrEx47oB1SvMTyB/Mjv4x3CgY5BW4rHuMZQEPPggxJNpI6ChZ
jtZIaCD5asttbpfL4JNW1etnllEAJWv6xKActhlFnVXWwFBQ7OhvJBejOIRRENNF3pzbiLruWify
m911XIYRAhaNiriKUPigBT6Fulcwv64iOZp9K81fSW8GtXSvz+H+D3Bk0EyiGwe92nQQqQ3LKjXw
5HbWzY5mQQiueY7q0LFKHpcCc7M2SFTAMMqlFvUpkGI1vsnBchTNvFLKZbiAvVKxCETE6Eagh4rE
ObHERYtmW176QJ61p7zQvCZp/U5qXKPM/Ovfjp6OBdg5HuWOwJPYmm0Uz/YCZh60PwxTIkGqNx9j
87auZohX6OP6GqGdylb17s3K+jS3jXCcVDfLhdLk7CXjC+NeAW0ujgK6aE7dKBvvOECdqCrJcSgR
MUW6ZFclr6OFkV7QZeiH4a2I7iDwyVO7WK+pUBmiOEF5SfHLBgxP/ZfEGVzRVX6hUE8SDBWHPYCJ
iZF5NFeQkiNeWefeS186aAGYC3ErmF7AFA40QVXUpjvkVfYixnWXLzzqPHqOnWytvMWkPCZ0VbS5
1YBJWNKLQ+VkDhlpKe55r1Te6uiMq1R0KvRBVrK6b5NHauEQprW1u84ldbH8F28M7mQG1MW9XRpt
JpmSKgkGjUkxSfpA7eUoBvIh2aUE92Y9hu5yn6lu6wkB+AEKO/3GrYuQG/TiF2DihTSVIAOgUnWR
VAChlTidNpQQQJCiQYFieW5rhzFInrlz38QoL/BU2UTPIbhH8EQ/N6DJqoqyECY4udyuXyS3cZJv
c2TPUOWJd2Pl8BroWQdRBrsU6Qo8NR+e46mxqo5rjvU1pdztsyKZ0BJoDZwAjGU5Z+6OxBab854b
i0G4O2YUVCVf9CDW9ZgFRF9ScsKjfLT2vK5NlumcIVKXoZyBiD6VgTh/CB9CYkuxPZe3c+ZMGqmm
2Zind6xDuitnz+x3IIXChKp4bL4IHJfA+MBnv4Pa0LKJSj0hK1dN6OcNANY4eTFGXAYEcINjxIhE
ZtS3bdB8FNYLEEBSa+dN4xhgO7Vq3iuaHV5scKgvmuBuEKUBOMqA+AISL07zWs024XRobvrv6a7y
21v4VE54cTJ56kicrY/6gnMtgNabrA88mq5g175uevFgV4HuDu7qLfv5FlMuOYj7uDKsjGwS3KuB
lnQ8UpGioMfDukTVlWVBUyeOhTvvMzQCgDUDCoiYZnkcOCsljvpioWgsRZMgINGceH5I5KJZQ2RJ
iLcjchdZQAgs+C3T7MP4iUM3lI5LV9RtB5wTHcl7+rX9mniCM/gjHKkI4Sd+Apzh1sil+NfS6Nit
DOc5RPszgRxPPDr9DwPxNnpwQLQgfb0e7DAPhGmhxwjTQegopd773SxooZwSMPNDWz/GIUNM8+06
Bjug2oBQ0YWohlVh5gBRg2S33MYuPIsPDdvHf8DcQn7wpWF8Loh65s1qNE9jFZKvJzr1TwWEMSgg
P7WP/PFvpnFg6haKNTKuHwxMnxthWY5jOlUm2pdu8xfQa60yptxSH5JYXmbtJQ9BDFcHmFGwRqfN
BpQ64r1ZigYqQf/pt9HQ9PAbPGali5KXa97r7SN0Itz0levRWFaJEV3MTkCxF5M71IErRkxD1q1B
YEVHdmKHUPH0thHIrrjT9hyLIV+O3sUNGl0FVfM+L9QOaOGtGaQgGvoqe8quCsIXHSQgEq4h5Cec
xOflWJmOewtMnYcorzGY1wBYuTcRCiOZSwIoSN28gVecyEWRUdPylVd/Ipt2sV4M32OqAdQJF235
GQglyyYW0NW0PgjzRw6GcbEsg8o85Bid5HxcRpyGXq1PMCrwrlppDNFdjSfbXkOhBu4zdKU7+V7D
XG3viEde8wrrWt/iUaaTy32mJBKOZG2u9mh9qaU/mDUg7Wd/L+nCXgRhUcMQEPP4rGN0OPPCvVLY
61PzgZZXUAosLjoYXd57guU9t7CUtShmBgYgiXzJOHT6CO3UiW6PE48ElOlAtziUA9UKQyigvoXH
hGbX+8KrAukpfhsxQouskscxDxKmX7FFmmSvlpu8HSZ463Q/7vPnwvnQ0PNTv/I+HjNg2K6K2M0m
0E3Ax4mEH1a1qH69r/3KgY76spudCnXexC95rRUcOzSo4M8y63VNU+BFSuTV0Fqo8pL38cjZufbx
qCthFv/6eL3rzm76FffBcwopvQJN7vYi4XEyewpaiqLOia03nvvi2SN1N6hrPWTgJMBFW9Qvel19
j4b1sWwS3ouBa5CUC9EWQ53mDIY/HFbf8CGYfBPfESoN/oXHvAo2R5vyHvEsNGmTY9daEe02kjtB
bnMITa+fI05rKds+QNtOulg1RKvn9tioczXkCfI+svauS4ldqhwA9t1NNPTAKGcQhclzBKld5FEi
bgrD+EF2bO+l47iLwKoh+rKrH+Xd9MXilA3Yn+8TkjLIcMGkXJriRdCCo3aE/EwHrtgpL5w44lza
7M/3iUQZnxIXotrH5G21hH5d9R6U/FyOb2Lfk58YlN1F3TSItQG7qxVHP3Q2KC90R3iKfoFLa7GX
99AW7figpO6Kazv4f4JTlrhk8pBPFsCle1SvyshL7kiPYvTNwOnu7ea9q0AqYKs+iUy43pKzkfTU
IwbctWpJ8HlHf0V/Jkhrk1foRWcg/Bg9EQ+RyNf2y5GLywz8Pm2WZtVMBBWj9eSTd94CTqDU1dFv
vR891Yeu7BduVpAdnPy9wxZ11ZV6WoQxSfYSCinxezWC9sN0OzxeKwV93jafzZsd821WSJ17K4ZN
rTJWaH5L0NdxR4Zl0O/6YjkfzTtaXv3Sy565IS7roYI00l++gFZEqwcjGuMVqOSaLf3UDd2Pxdf9
6p4Xf7EXKIvoYCFTAag9nLsdXS/aVSFPhsbL9y1aC586SKGiS99ePsSP+E52M180eGEmM47YoFLH
JYKjaZoYl1G8H5GLwEsMgvMnfVuO42G71U8kenJFnC2hNsj6MDWHHt4O+o12fm+6KuaOUvu1iO2S
G70wvd0Gkwr9rMoyYi0GpmChwCwJThbVnC/Ig6COQjVaRZaRDzhNT1H6wxp5VUr2A3azCMry17GJ
kELFIlpC2p/g9Uoo0wZ3ukl3KW5zsNtz1nTJzEImNzaQZNGboA8kwhZGHsiicL4t8a6UXeWG0PXX
npjehNnNHCRu7sjB9Bb2/4DEiHmDbPCpK3gEMUyU9cBHW1OKenb0UeUdMpqFHgjduNNq3gXM/cjU
DdwbeqRKxDrFg+zoDsjG7/TS7/zZI0/1uMHNbOfvnLuK6UY3y6Qu4zaR1zlPiXl2hzBAHhAkJU/6
TZXY003/rYnhR3kVCJ6bMSk3k9cz+jZVYM6W3aKkGn8k4PyxUGHpOo940eXY/eh2g3N9rcSPXITc
m6VSfmYWTMHKR8COPnnLjrvJJzUObkWHHLcrOPQFXNYS1GIE4IC3W7YxZ4IyeIFh78iZb/mZCJkZ
y8sqlMhFKJFrFrWD8pyXU5UArsMUTfc478j9K3bwo+Epf9a/Kb81TAlZ2Eg5GKCyMezb23+g2she
9+cPobYVbcCYlStP31fxoXz2GnmFoz7LfuV3ov1HT5jNsqnd7JdCsWqSUwv1YwM6zKT7miY/r1vM
/ziSfy3pgjhvFrpeFMiRJFnd8qtxzP3II0lJzXREl/Q0QGmDg3n9M6Jf49zxZetf+zk5yymBlqPe
2UKjRPGye26syowu/v6MaHmk0NpxnsAmMdn5Ptq1z7ONlo3DsE8P1p63Y8zAFMwq6H/FMAumoM+h
JGHMlWohYXGsuD3UXcZbyfDqjDcux8JBGRwtL5hbB0schSM0bSeoVY5pCKWzC/URFRY/HCPHEJ6u
bxXr3kWzKJG3RI8G2N/OFzSoaW/ICQoZpbFTitVtVV5HAwdBpyqlYT5qvT5lQOjqAH39bjxws3ys
z7VZBc3FEqWzmiQLMEgpiBRHY9OWBXsd/PyIhmLiOeAyEXYiJ8fLtLDyA5Cng5oXaDXRfXdqKdrc
8q2VtOpUoZ+AMFSMzxFKJtle9cMv/yALT/wP5ZeBRSQhNFAHoq3wfLvWMjUaxVjION4A0tnYUeND
8gg+NQnPsh9SQIjNTcMWejeTvYIfXTMO9hk+FdFog6E09YDCe461JuS9ort4CUqObE+CE7nWy3Xz
ZGwsZgfA+A26TFS+6b6JRE3NFDlk4I3Rh2aG3iI8ga/+ZzUWnGop60YHFIYV0GePFlaNWlqV6vXQ
Kmg9GcfGbUXjySpB6COOki0q2b6UlZ1p5V9bKf8K9tYd6E5f8ix/7yAQI6BNfjDVu0kdf11fPuPs
yOQVA6PCaDwkEM+3Ox5CqW0GLL9eZn+awm9h3Xxch2B1vKGlCdl49I2iq5N+m81xIwpDcmrewJv3
RkKpwxDxXEIN3pOPYujwpnJZNxIQsafQbAcBEE1QBeUbSxnN7j/D9+tNCGIBtE5oj8nL+iaD7LcM
5j94XmAcUDbBhwVkkX4VDlq8FvUKSFGubWN6lTHkw/mOzL3aQFCeNE2HODEWQExOuW/3/UOC0KH2
CrDGSx50hf4kIQ/KITRIg6APh5KuA0hWo8SW1iJoGr9nk/GlrWq3DecdZ12MRwS4k5AoBBRGCugB
TjDhoBO3H7Fb0BxGWJbscrRMwceBbnpxpwFNhKuXetMPXjaGERRugemuIivLhHWZAVw31f1odY2t
12BHCEcl4UTVPCQqXBHFPDaMAUhp3d3nImi1U/lnbsn+9U/J6j05WxF1nOexNqWlH4iJtDfCjRyg
IxLJEOMuw3Bnb4MtCs2YrYMpvkPlTjtp33CaTpju9HMv6b5gPenzOtWx0EET3XFC80KZgfj/PeaF
FWyvskGivKm4RoUaNUAiDW+x0wW4KR50d3aMQ+HHqs19kLFupo2Znp4Ym1vY7JpBblDLwYsFkbtk
x775s4aB4sWCwW7X4nkU1uP+bDPJt94AgsDMKtYaKxzfkbzzBgILzrssIJPc+svkK4fFle1O9viV
f6av2Xxd6r2USnnYxxMWO68PRiODaYM3RM120hsI6iUUK01YgOOO2CqpgXdO/oyKlS36tr4DSRPn
9mUvCNwvYGozcNnTJ0ORQCsEg4TcX11DvE5/atr25frx+x82CSY9UM9JmFuijrkxhaKeEpuM90TT
A5z5zqLhpiNp7DYIQavFQ2T7zk9EalniZKx1iHXhFIRBcYiO07dBtetdEYyO6Bdfl5v5rXKX3RJz
XA2r3gjr/ESmAsVOTSZhrv6LDKXwQy6BlHFwJa8NjJ7bxn7yHHRgusUjG7w5DcrQhNk0Am+9B32Y
U0ToMB93AoQIj/OOsJg1N7WtOelhOCq/2lvNEf9JVoas6tqvII5+8ytUc4zDYsWvaDHiZw93yD85
IIIO0KmNJnd+4oJ9cXx+ZcoHDIu4dhq5olaxdLL+p9knAZhKOXbLtCLSY6qfCK5oxl9xmJMqFhTM
CICXETnf+L2O7eERowkeesIflYPk9Y9KhEIMb0CZh0z5GbMCK0y5ADmqxDtIP/pdJd8PYam57dL7
mVAFnKWyNhDi24h3MbcCNjoqiDKFoW/LHtwN06p1PhTXFlAbx3oQq2LkF1ZcePoYhQ9NNXd2ag66
i9C1H+xyGsLdULWlY+ldyTtLrF3e/Cj6BZvm+mqFEX4UaVKrnsBfXTnQoY48OETcMBByngQ0J/xJ
/IOw31KhXGVAqYdyV4pV6a21xEjcQFpuyd0KLVcjV/ec5Xm3KJSL0iAzmEUVUFShRt90b3S3Y1JG
T5yNZX/Dz8VQ/qiMY0uQYsDot81btJtuB91Jn2eUaaEFg8P5y/i1/DB+Xkdlrg3iLIQaDsSOdBZT
CUfNrIYI7mAuj6Ycx6BIz3m088xrBTqyhB0T7XFIDJ07HaUX4yXqChyS78JHFIFfMPLa4+iUdrXv
xn/AbUu8Cu3ltoCU16nMHlyZIwDHFC8269vYvfU55F5rzqYx9wzrIbwZYMum+0HzIc3MJk4n24gC
QwcFbfOCiQr7+h6xQZB/wjNX1cTT19247E4D5wjUKpC8F0xXmNqdNBuC3Q2KzAFiGgOO0l9A5P83
QFI3SWtBWGCzOg7WXrjp9Or5+lrYprDBoEwBnrFW9BEYnQfpQGTNjScTVBmLP+zjg7ZvebbHtIQN
HmUJxdTrHbwiPp4c2XI/75v5kCPUzUOeGikLCWO9GF8BgTWGi6nzO7SFkKrGjFfgoLiZKrp5Et4Y
w4+mbjn7xDIItARDUoHQTGKG/XyflmHUoMKCfIQ+FXZd606UVX7Y6D5nr1h3G2rSCsbLZcXE/N05
jqqXVdRmGpzDe/EGWR40wXRosoBaju5OH03rEuaPN+stg+oGr/LPskUUBtE6jrljqH9Q92o9QIXD
bDAaV8jFHuTtt5BX4kTUzLTkFoP6jnnYDtmcAYMUH1V0zRKKVS0w/fiRd1PxlkN9ytxoOis+zcV1
uqN0bxL0Pf5ktz6/mEZlkUtT0+u5QSRCns6LuJNCu+4hgBW6BgpT6ffFTXd6F/R3/S2v/Z73Jel3
QxTpBfwrvqSCpOviQbDnoD6QPkHQOvMCILIrtG/f7BrNZrpKAhS8NWQh1ccM3A3v+gHdBG6Dpn/d
7Q/CY/6UveRPuVcGvNwAZxM16oQvcZlLmUxWWTZ2Mx5TiZN8YB3s7dIoB9wMfVKnFpYWLQ30wrtd
ggr4qBocGObTZ4tDOWFcZOsgzVhIdKf+JjQ+CYpd0KMiFejI1dzrlsn7bJQLHtUk6qsUaGod2Wub
2VXKGZLifTfKWTRJUpd6AdPHoLUdqhChhLnzqAxZIBgvAS0QPO7leDVGE8sl7uDf9U6xS0F21ER0
woxHTsKEwbQHJjzh9y64h0wtE1pFxzt/nprbMm0CRWjeq0j2rm8KM5kPZkbofIDNW1RoTqAqS+Zu
tZA4V4N2b/nacWhs061BZ12iPXoOliMG/PltAcwM3xaXcrptUauZKJxwizsFI0GFXUD6YNwZ0NMl
NFLlHXShd9Muc4cH/fhnSeHtD6BcsT7HhYWaBU6x0uxL1XB1YfSijNdmxbJ6A18XZOGoSyBjc355
xrCjtSoAA8L2V12pn2Wt5l3Q5G/QrhAMvahJkEkMMDScY4xDUUvFDH+BkcfsO5Fi1vfJPgYDACid
1eO0K3ieg72qT0TqLMs6WGekAojaPdI1T8MTComu5fVeQSQdCTsi7+ZkOqvtIunDbRa6ppSALG+I
jqN2jP0MKanJ7R7+gRYyb4GUeS5t2yuJDDRhFz7GX2s0M5MFTl+RGHLWDu2kxRfOSWRdaNsFUgY5
zuMgD4R8QNiRxFB2HEu7mJ30vizt0E3AnKu9wXNiwgXH8dbsOIHD6ZHyv61IpnUDVamoR3UC/ujn
L8lz6NQu7oXDfDPfkCHs2jNSR9+DQO+jc+cdGLydCoeUyH1HPuw7RfZWfeJ8E/mqZWNG+9yyhcRY
RbXBbyK5VdLDp/U20UyxMGAE+nTeLC/T6f59kKAwcA4nhmgYnMlB0pQIeigIaHXQuCKCur4sYqrX
vjTlEwbZCnOBFFCtvskCrShTO6lyMMzlg1ucXg3yz+uIzBH3T+MC+/v5ykA80U/FCEgIXUKXAqOf
N9V+fBS4tTbp+skBNdU50hKW3VSCJ9CWg/A2xED98NQFEZ4K66H/XtR2xm2C5u0a5Yz6AswaI3FG
gpb7mpbejf24j3qJ0zPPg6EcUKmVmSISB9RHP1YZ4UthYjCLWy257sxRrjz/fiW8ANqOcaBIZ9f0
rSeHv4dmueybxxZUD/zZQR4i5Xiyoc8anAWEGu/ygQhatMc1ALUpZmdTD/m64Lotku24sH5yS5kY
LgU9EmX9age5z4LciOv0ZQAvoGR90YRAlRvnOg77xtgAUTYv5YWlVBWApHvlo90PQexDVjm3MWPq
/VkS0tigUXY/FuLcihPQVPSjz9MDeuPcVeWFhczTtUGhbN2EBpuQxkCJIsuOUmgYcrlmeRCUnddl
OgwlNF7svK1tGe22qrLj7AwPgrLxLK7i1CI7g6ZJt7sj7PDFLYo9+2mvfknw9uAVPXk2R5l4E0Wy
1kcAnGX0M8sQxpUh8pvFu0jkkbIyr/HPHaJzgShNZI22oMlJScRgKR5aqbcrcz+mkV2Wna0XFuc2
+R92jmYcVcEMLjJPlMeoU2EeFLQ6tf7sK37mYaanPQ6+FVT+9IM3osB0gyBP+wuNMg9LU/u0VfH+
KZtCtdVqbl/qxDDt0lS4yiE8LMpOZBESQ6KMlWGe/6aHPhSKx9JuBl+CeW/9Hu+ae8j8cNwTyzZN
wgdmon3MglLV+dcM03JAI1GNr4k+LX2o7YpbpmI5XBP1Ww2sIWCdoHnA1qwws4r0o6gggYGg9r0o
2FJkF+9IERpBCX0Ec+JcXqzUjAElQvTd6eDrulCHGiahWPHUJCpCoys7kt29kjZTkOG/8mphDIOE
yDEy1Oi8A+urqFNhlBBncle14EjCQNuj4a9HSIrekOIF6aHlHe3L/QIY2tCgS46um4shacNsp66Q
AdYL6W0k4Dli/GsVR6ijQedJQTYX5XDQ556bhC6vqWqNOiDMj7D+VtbHXG04p/jSbQDDQKITRDkA
oYcAZ2uqU3XF/pSr5KpT4kGFwjdXEO3dZ9LNpO85Lpj85vNb+ByPchrJNA/L3AEPYoSH2g/3Eaa3
SHciwnmXNxlKzsw1MMpnNN3URGELsBR9x8qO8HKAFJvbjH/pLs7XRLmLaq61oSVrynrjLmwbDyyy
MaajeSJSTJOD+hmOMNiUwaZ2bg/jkAoZOk+RCY+St1ESfwqh9Hp9f9gQKGZCOwrkKafjvKnBKBPi
V31BQS7sfsZm7VTZ+/8PgLJpsK/H+moAYJB0Vy8quy4/riMwdwP82TBrvDfwuc6/kpDItQileHi5
PnHW0G9biD2ntXsd5eJDodEOZQEdZWc0SYqnPNPmQ0GMrc/nREudVMuCbE6dWNW86xAXC6EgqIUk
Vv9fiEW8jZLfSv0zVL5fhyAH4OyAEAi4SxWEdieZvvNvZYLbvF8XK3UWq3MMMbF747GedbfMfk79
w3Us5nIsfCtQx4FCjo6/h6LPxCiSMB8yrnZvJa6Ims5Sl5zw+yLkIkvawJCN22xMmeugFlwAo6+z
M07Qs1bvrAzT4CKPy5eHRBa8QepHqR+MCkgK4mFZeFsVzZHQJTh3nPwy09Y2S6J8ZiOo84pyXOpk
YfeYycVjHPMoKHmbQ3nKsW9MRbLE1Om6xJ0s44gU8H4uNf+6DbBWouIqQ0ZFgiAyXUtOBGFoUgMr
KZBRktNvvcYZar/M72L7twjU9kuKmM1SpaSOGHRgtte8OHbF37GTu0UQoTT1O3mwfqd3ZAAleRAx
5p64vDoN61uCEhk6FggMyJDruV2I4HW1xBKLbNrElUrJXirTaTqJY+iXspRYKo4tagFg+4HkOHUd
pKFiqkmYpM7kFN/Tm/lhvVcD0VH8Aowj0aHd9QdIww25Ez6roGsy0fF1z1vrZXxH/QgqbJ1A/rPG
cQoPckgfwJoRWI5+D7EjO3P1p+vGc1kzOMc6JZs2By4OxzXJBCy4vBF2mtt50/fqEP2y0Oc83Qjf
Vq93Sq46JWs30VmtIMwD4SeCsfPdbNo4Q/N9D7elv/fluzrrzpIoLmdpxJfTjniLQpntIiQaavZA
wTR/YPjVbRSAsiAggzF/ELpiAgsilOCIltC0ZNHF7WTQksWomswZ1M7DS0M0Z956GL7xDIKyzak2
BdBgt5mzBL1bvqhO9U1O7TUGbSBZExm8weTZkUsXQ3aD+o5nuJQ5Yopi0aq0A9EbCLD87NjcjiAM
TL+TV0CPWV5ueYBszBVAuuwdWZFu9hIWCkBTCkjTahYY3+bfECSB5kv91GMa8rqxMCwSdXbCIS5i
wgjV0nOLTJQmVvMBhIiCitR0+wvsnnaj/Wv9DGIkeOCgqwimItL8mXJmVJURLpnTyz+LsbfbuHfz
nBehX07Ln2DgvvCKwhv+9KbbnGl5DhVhWrGY6jfmpQoyGxYIzuiAt3fwQb+6P2nbct7arC+IZck4
zWgzhrLF+RdEf/1oCVqRO9Y8fdHq/thH4vdEUTke+vJBisXh8QZWUASKaJikLu5OkVMwvMqZYz2j
w8Nbdyqy0f85AaXDM0XW1QeuU7ClI7sJ3hjaLnplqEWp1zNHBNNqcUem7AhfpvFoHKOD+jI7QrDe
Qq9mX+2MB36rLevIqyCQOMn4YoCHcmFJvTZSikFWZ1zkINbeSvl7HY4HK/p13fyZOJhBxmdFoAfd
hvPNM+VKEuUcOEVvunIkOUWaO1D7Oqx6xNlAlp0QNniIKRjgI6T7eocSwuzjIMArJ8r7WoS7Wl6C
qit43pKHQ9kjZNnqXNDD1Jnf0xfRy45xf2K0I2VGcbSLj/k1cbnpEvKhaNe1XR3lo00zTeYF2Qsn
3ccvyW49QloMRXDiKiufT510OY+B0wANbxBH4wEA3lrqNCxZnOMxkpOjbkluv59uKwez2y8t0qJe
NTm9PXrhOwaQoYyROeU3XpWN5aq3+NRX7gp4M2MGfhy9RcpNYz1eN0xWfHK2QOqDFkObrrMCADX0
wJmHlMPR3BvfQoHMOztLZc/wb175GPkqr4p62dhIPi4Uo5DDkTBvSbdA6dqstFMUg0H6Xj2gA93p
XoUn1TbvcehfJy4RD/Nb4pFtIuOMwTMarmstK5ezNIN0QRJoYDsaEh45B/NQWBAkxb/ThOX5Odfm
BI0wLYq/Qv11Nr/K8kNrcLKTzFVsIKgXtpJqY5JNgOgHwV0T1ZlnXr6L5a3ICv5aBeWtUn1qyxHK
FYhZ273kon5HGFtVFAJs5SAczCMyyU7r8zoliC1fnO0NLFn55lqNJEFLylBPnTx5sjo3NmV7Ce+z
7FuWcyuHbCxwtpLhXDILf46lgOJ0GRQkEdQajYyIgOC7soMGZojE6UGgB5WGN7VEAZY3uE7+ML1I
PAmQIj3d5TTjqY64AUNlJnl7kOYTkJfthQBNGZyuk5NmygWOCske6N3IOvqVzheY1kiJSHoFVhgX
vCxH+ZAGiq0H6iPildmf3ebJOmYHwQt35ffwuSeKdAnIV9GS4oCs6R+0tLFOu6IhAahYaAm77J6S
2wLdX4qGvjk8/RZM1IN7LPnVfAxu2kMdW3C5bRqMo3KGSPm2FtTiWhLroCns3mL9OIychzvjtJ/9
fcqI1mTp41TDiszuDW2O9oRu33bktdwyLAa5ejKtjs92WQGJMxSs1ngFyuuAkUDCrRWm9ojJfCt0
RMw/3Y14oSgO6s+qq/VuxasaXHJiY2LvpLgHBQlEMDp1MJeulYeoFxOnzJ3TSy9AAVx+seUS9x8R
cZft6j5x65RbsLicAAM0+CMURKKYRUZkem7GMXo7y0o0EkfFM6U5EELsGZTunVM+C455U9y2R+M1
R6Nu4RaCE99CN7J4VjhZQIY/RKkQQbelwn0jfjv/EavWVtFUCImDrrKdkNceFBY9qYNEWfLBuY5Z
JoXnEVEpw8kVRcqklGiMwJuB9Rr3uI3VHHMfhNdsvZP3smUTfshZ/QcMbqyTsoGlsxS1LqsQqDET
ZxEHu6lv65Zza3HWReeXJH1S50gEQGM+K+gtaB5S0INc/3jsbfr729HPMrOIcj3PgJGroJ5MF2cW
v6bxS9+UHCDeYiijxDNWzxIFQNDYdVIJHUmd5TZocL6+Hpm3K9S5K9s1k/oOOIZki09FgSk9bRe/
tA9gNtiX94STXgmUt0m28x/W7eRq4FGSbvnE9Lz1kv/fXMxr3UhKK+N3pEZnj2JoT+FiayvPz/CW
S8XaYx0LazgAptd0e4gQYUtPnC8q45dStyIp+v91vE6ebrMSRNqmupCdU+6tm94fQOyiOxreuiCT
9cudoNnFyxyUEE26KzBB2+3Ux/SVR/fDXicRbFFBTAWBpvPPWStIlKwpriWxVGzYK6qxnHXyECgD
FfI5LMQVF1NR/cikh7Z+vf4dWUkCfMfPJVCWqS+lJCU5lqA/WrbqGL2Njk+kjmZvvS0f/3VfMLkE
NmiU/ZmKVjcN+WBz/bVMFqdtI/f6gtgW/rkeyvTktR9b3EOJM6Y3Spi4lQVmu4k3b8LcFgPbSwrX
RLj8fOOVup0VqVVxnlfJjgbRBh2qf30hTB+4gaDuD9OaK20Cb5EjjYgJILbdDx9C/zUSeUNibBP4
RKLnV8dGMyfZAJIaRLv6fj0ihfha4yWu+8tRXzgbxPaFGzjqDo5MPR9b1A7A1FbvxUPxpHqEckzw
NG8KGgzdJ06LmnzxgCA2thu/hvYY3xMyng1o+/97B+lujWK00nBMYCczQjAlvMGMqFNWvyMjd/qO
Ry7JNMoNGHWKJ2lB+sHCkof+psvvcsh19V+umwsrttyuhzrHS9fVmoixfgRV0Y5kgTWQPbXcegQz
gjRBOAY1RCK+ecpCbPxuiVxRMvQnY1H829KFLGphR8F8INFjeUju9SeiV8VLrZ/YXC78/QaX7OcG
t7ekQqtDeI7O628Ut7xvb0RPfK2CzJEe06fwXgSZBjRBHobnf5CsYh/Gz1VT533ul75HIxEutA/S
OTIEwl151L4tX9sTmWMdFBXnmJC/eG291PFferW1BHIotTg7VpV401nNTulTt46hqd7I2GiuUjZ7
c/GUhrGfWuqoo6mrqRi1A8LjwRk8Myi+mwcStZKMOF6VkEJzQD2M5BzvKc08H8gbQT3EIjqHFG5c
tEvUxLjMu6QIpm6wo1H9P9KubEluHEl+Ec14k3jllZlVWfcl6YWmo4v3fYH8+nWUdkeZIDfRpZme
hzZTmyIBAhGBCA93XylV9/Id2VwflKkxsYzBTtbEOD9Ec1dSraxZXvJlupoBrZevZh8jideSP98D
lEtfI3e8AY+Rc9nw1vE5tcsd3qGGquco4S0w2rZfpWjKLI1LywkAkffLlrZ28tQSd1C1ISuWjGVe
nQFa8+4Zc2FuQQQiNptGUG7BHhKIPPPTPaBZ0qCeDpolKz92KYZjj3T5cnkdm0EJFSRYQOMTvRnu
UwFOny82e6myztZu2kXfCKMnyfFC/VfUIFv+kwC0gxlzHZPmMveJFoiUKqOBNVHoL7TH5HG4nR4X
1HUkH20T13hnQ9qqN5dOfSOqhW9lE6e2uY/Wlf1ijIy2aq6ul+WHufwUbCabfuWdyakBzpmEk16P
YQxnMl/1B21vHrKD7bBBM1F+t1kaOrHEPz9BtVu3Tcnc1t0IN71gsI3ZYkxHrBQlemhsn8T/fDX+
MQqpdHlMJeycXsVOO/9T64B0YQTs8v5tWoHWOMGQDBiI+AQpV6QwxPxy4sazgVH6O0MdMGj5N5dK
x5PGBg4X4DHuG411JwHVxRKSFtTd0TczGR2SJYKlbN+rP2Z4oDaYV/O6QjENr13JVYnthk2DwN1P
L1VjOku5PC5zGjtWOj/EphFkEEF2TJMK3NTmiT/5FZzDN7reSlsFv6LuqqMhpQdgUAXVNpEJ9dzX
x2o5kZAVKdPsxdLu8ubx8qEQ/f1cTpdA4ub3Q6NLEyeSn+pUUPjdPHUGkMS6xZhu+DaxWg8m6IMQ
6DtzOQIXuxti9UkKJf8v1mGgcA42KGjx8tyopUQnLWGJY0SG72Eiv+aD/XDZxGb4OzHBfQqtU0qA
znF/ovq9oKALS1/lDBc1mgVbtu1+TixxH2VI+zbKJiwmLLXXLJz9XlquIh3V+SEGa19cgYpnvIak
5CNBeHESLb0t2tBt46gXbOv21/uzrez4nOSrVTMrw4yddWvzHRvgmjnQ7pJIpkVkhf35iZWwG0wJ
egZILFTUcfLGMebv05x5l78fi32r8HGyq1wsxkO0MVMZVow5dqYIpWOgacz8JtWPIwht/sKYDUyr
DZ1jsPJwGzepTWNYVQhnayK5NnRPwYu3VZ/TXL3ra1FmtrmBJ9a4DSxMrVaWHtby7ChXyGhM3bHK
H5eXtJ5DRNkDsoL/WRO3gQup+gVyyOzJywjoi92yaw79Tkz8J1oOl8WATaSn1MBy1DoCusoypzJ0
LZDaJU5Yzsl4uLywjbc8eovwGRrYrrFCfqYj6kMAHmO7QSdI+RK+D7umcktgnl4b9znESwEDdYrb
/Jo9C2pqmTcprgE9kSB6Ir8u/xJ2Ks6P6PkP4VKorBuSpojwQ4j5oyHEGWkvOJcbL9BzE1yArrKm
YWSrWOtVglncJ/uK8d63dz+KG/ibp/HKTZkurfE9fchvkrfL61u7UGacYCTDNiym8nt+0ftxTIaM
mGgYTQOUdjEPnHeuZN1X6fNlQxuQKAW9Ec1UgR7VwSjHOet0pvViEKkBjod8Mb/PNwl4zBjd73Qc
nscbc/83qjNMLVWXCXq4MG6Y3LFdkg7sqrRq8biffQsgNvsQ7cIDs8rkC/DgdSexAPb6siC4qvAy
Noh2gFrikpA5r8demcccuSrOLJQ3oG8IVGJgofwJqtUy+hdTuxv5FzOKRjU8G4ooFre9EUiFyqqU
oTUITc7+EM03eYAJe+g4tvp1eiVKyNf3AuZMDatE143xxZ+fm3wxLJbvQbxEqp0FtItz8vXygdnc
xRMLnG+r9QVdPYpdxEsxoPG1KlX7RBI1atYD1uCgZz1LA5hDAkQbt280lEil2wnBTHx5sAz0DVEK
eRtbp3yFYt7VUDrpjUiDeWUU3QWYxcVDhReNd37GcF6mwVoyaG4W7913qQiGhzyw7+vWUWYn+Wq8
Lt/axhHOUvLhlllFdQ0wGgZtAfnU+TfLAEixSIdxiGwY7mhro0NLVJdO5VOuLHdKP+8+9wUBWSUy
ZATQnMW9x+vj3N4AgimNLknh5GYXlJb1DaMf93ob7S+b2a6+QPoWXhJfEMfy3E6mgCRxAYLatW/m
V8aCVwb2gWnAL5BFQbESWGMpYBIel+2uDyjgoxBqZWhIRUHz4dxsMVnZaJUovsiLycZyXu0BQmWy
JgsCxMbVhiENmTg44lUTQ1LnhrpFw3yBieRzuoJeKt6+9TXDs6GxiOEyEa/QVj/9zBoXjhSlJn0S
433zm7+rc1vzBso2iV8/RdSvMgexCfBLfwigle7klgtlnzJzQpo4IG0nfxE2GPYLkq2Y5gHKjgtQ
84QflKtxiX5c9tgP19M/2Q1xybcKXJ3Hwps6dzRd6AmKBlfXXxcE+Cd2mQM8yYBLUo6xJoPZs1Uh
VliUXlG8VL2IHHDjYcF49oFHBuiTRSnuENWlHc6NjuV1ftO4ADAAJqw7xVF6iPdMCFcEp137bUXB
WB8AtaxWuSZCQk4/pHZUuPIsO5N8K5WF4LhuWNB1oOBNGcU1vP24mBsNo5LNHdIxKKKZ/hgOYWA3
me599vIB5A/vidclNKEB1jv/PGEoTXJfI2+RGzR7uhJaKMPDRMAlc9nORooNQyhIYi2ooKy4PM2M
QvFT0fBtYvuQ5dNVqqILQefASEE+bzW/Jnm6ijAtVyeR4HnL7jWfe56a5vKI0aisBLgt6C9Ksy9N
t6R7r8GGAD1sJwxfSiJiQNwIS+DGAvTKhioLpiRtLhYWIQHxZkhzp/4yvE/fGa24Deqj/G0KrKvk
SwZZ5su7y58VQPE1VEYZ1hK9AQTg8684VKMxY/wlBzVbtTjyOH9r6XC4bIO/yL9tEBb2FIj18EQ8
YJbT0jqHDR2jrFP8VA9oqYubnevgypbyxwz3sdJaa2m7wEx31Xvp/ag6zW38ZboFWh0o9XR27Kfy
NrQdDDcYAvCRaIXcZ2tzqVcjZjrpRvPXNETRgSg59PkKlF4EQW/7i/1ZJu+OVWNUYx22eu1oNW+K
+fbffS1m/8Tt2tPcNWGCv38BKEE7aPFNln+ygMcfCM51NGGtxFMDExYTlI5Vx1r+6lj/2STOqRsj
KmtayyxYaG9J5nDXdIngWIvOG/vzk41q8mqgHfsQUvl1TNWjRktn0CEtXgAVE3+2kcbvGZ+CoJOW
Ai+Ci2pngV4fDfCURq2QY4b3eLwZzh+glb3IsjSDVOaoXsk+SFEB2s8c6iRQ0hwBuZU9+weCvf0j
gn7h5ZMnONl8hyGsZIj7jLCt14ufZbYTA3tz2YRgeXxXYawaezQi7KJJQ9iJorcqBk3AMr61Y7+j
WgQN9bIV3KgVfp/b1I/08uSk1JjAKxYdC5sAzUw6B7K2wNWSCBTYi5uDQwUZcnoVef/lmflIfU7s
9mHRVvGM1cp9d6PUmZORwssqQZDcdH4G0IegPwIYkn9KjXSwpNyCFUWB/vI0etQoHdA8XP5y21YI
kg1gbMlKJ0IL1cqqOga2jB9Geqyy1A11kW9lbuE03n98KOOPEc63hs0SDxi4yh1jTPtbOre7Pq32
mNfvDkqnXF1e0eZZBC+LgqEq6Mrp3I2ezFztIooVKRHI0ONldOQBvTu1dfSk9GWS3LSZ6EG4Gqv9
WOGJUe5+Ny2p8nZkRklKDvHQy7VLezv3jbo2HGUBrnQqVdOvTTk6gDFCwpienBxsmY77y8v/aP2v
NvvPT+EnHMtxqnRpwE+Rd5hjrg/LkQSAC+EhEUwvEgQO6u/Rc2qj8PYhue7F00H6JOKV2w2+ThRB
bwDPSnxvSEdcJ+muLnQXqbvA6Wzf/5OVcunBTLPZrlustPeix+md/AT4wtGuK9e4tZ/SW3gA61VM
/LN1Y0BXg3cAKD1koNLP4xOYJGwrzZFLZll9PSYgv+oyc2/TWgS+2DQEjAdqlyDiATPouaFGHlLo
M8C9pUPp22Hhgm5rl7eiBufW5UTX5T9muHhrKWhYmhrWI0N6Sktjf8wjpwlfcvSdLh/NrUB0aom7
mShGKcMAaVLwXJnfZkm9V+z8L9zZqQnuHmqTHRroJCFjrFvQSitaULej4XRl7l9ey6o2w874iSVe
CqEEyJCGFSz1Xjw6+T2s+RglU64Ll/jzF2IE1X3qEy9rHfXxsm3BPvKYfEvJrWnMWNwj1lsC4oeY
pi+fNYF4YBMV08pQKVtVuKpi0VDszQFhimv5EWopD11vx18vG9m4wLBCUCGwVbC2g8X4/IRXJFQi
zYSV1gvA2ymFX3VQToJTk0LDIp3VRyo9GW7sS3jYCJzHeg/PTXNnceyToWpCtkAyLr48NrWPV7cV
CFbIHkfnzhh4H9sGfaGtqXAXnJleNSt1kAwUko72FUBGCkiNWp/66uiqe9Gg+UYUOrfGnX4TXekJ
/0UMvjz7qlXg8aECuFN8g4KuSVRwWVXvwGvExuRAV4zzoYPI6/zrgXO/sRoCa1A98+hxAVsYVqft
4n0ReZBc8/5mL0/scQ9RIywjO7Zgj8mC0g9Z0A4su+OjKiR3W/tEjLswhRpTxw1APeZ8aZlZ2Ojg
ghQqsaQQM/sVcTSlqfc9/rcrh7QWteF5vBHbSxTOZaJClQikaOy4nqSUiT3IC2lgEHyvDxUFTLLq
Fa+24mMlQQwQ6A/E0tAflWSPh53g3bjhy6DfhRq5rmM8AOkmd27qeFwWSoGYjg9dtreWW+AAon0e
UAeyxj+bZ726q6vr2WOUwqKJAJFxXnVRshoaKj2MQ+Y7Bqm88aiEd034BCiN30OOu8BERDM2Thzf
jDnGgHQxBmsdadn60SgBagTbwOtntkCnT3FEgRiHorNNXxgvigWWEvpadICylbcQR8I4pCCEfMwh
cs7hzCyXv7SLai0jmdjKKS5QRYADLsbvzAeaHgj+Cv0N0zwFpG+rA+qAt0WQ3S+vpbJPEu9FzFOx
KtniEOL3QLYY5x5VMp7SsJr00DbHMXYAp/LYoFnqxU+Mj8MCQ6T8JprT3HIgp/Z4lNgyZ+gQD7DX
e/aOYG4JfX5U5726A2axdkWdPdH6eOCOrnelmiqwZ94YXzBXm3uxNzrVF/unetT3SSAk22Hxa/2B
/7OhK8h8O8hWG8EgjvZ7f0z21j65KsCOHe7xQL1N981T8SQJwbNbceBsY7n3lk0WJQdALYaocPHI
Bm1/Lm59O+4+Dyfkjgw/HjlKy2TrDSxVMS1dqUzvw0i5yVsMFV32/ixQrrYSFFRQTtIVTLFzwQbM
w31cVLiiCx4EQRhmzyDm/ykV8Fhh2Xp91kKYLrc/XYDEjTixyoWcQVWrMoWOgzPRFPU0okLiyJkh
+uBGYyYCDWkbycKZNc4fdPGQGWOBNQIbEixLACZTxUgD3QeTKW5h/l3zwYW1VwNKv1cH8Oc/yiBv
1VXH3k/H5CuKcYcmSGrnX/Dcb/80JIToioP2hW9W5aSc2wISmYi97aGAEGHjQQXBLYLSFQGMtk8v
wFP/Z4uLheBLScYyHmInSw8M/BMHgNfbOznoXfFUy0fXZn2w/ljjQv20gECxsrCyxs8aV8/elMHV
qq9dfU9AfKq52S1pagdIT8j0BmzSq3fAeQ0AIxAQVezPmPzN6tFlwVHc1Np2kUCxoHEJSAJ6CVxe
QHIwYCsNOxKTP1CvwFmo/fAOac+CkCQaGtnIe9A8+2OOSwTsLJ6b3GrZeW+/0FHxCWgCOu27kYsG
Vred8R9TPF+RVU4dmTKY0ncFnupeHdA94y+ni1vdVx74bgTh9oNIcvWlTyxyl1lr+6HSZ1hk4caS
7iiQ3fZPu3iL8CRdrEfLioE9BIalwFOOkSHMQX2b70f1RkKTY29CfCTxUI+bn+j4o17AG+iMpmNB
jQxkDXjMUs94T75IHcAP9+ODriOmiAcjttOlk1VwTgJ9rG6IU6yC6QC3k/yov7Jfi271sde/Wvm+
MPVgVA6AAIK26+8u54l5LrSkQ9jPKhit8Nny+8IPD0MAhmw2xySEIayAVR/BhT0NGacVipOcrXkC
yj+hsNUiLasxlhhrKOL5xUduVhdvivaQpU6u7HshRez2xTuxzTmhzljKkbQfF08JTOnp/45nh+e9
diV+cWy0KBFqTgxyfihZzDgvFhhkOaikv/7OQaGz2nnae/+omY6YCFfZjKonRpk/OHl2lHjxQmvp
Y4f7I9XdYtacvJN8+zsQZZATKJ38sc4PpvRSqXTX3YkTCOFH5moALUnnDg0XKEnuptcckgnpcN11
yAUjn4CFpzUxLWoc4/nfJLyb+RlTxmPcj1DF4fa8kvPBDG0MQoxBdVviOCuQRHWtfXgA9iUoSw+i
4Z70rgvfl9u3+MQyt/FLMVANuQT72qOHCubEvkF+lE0snCK4yoFcj466PLHhHXFL6P853n9Wzu26
3DR9WUqwnx4G6Hww12s6xnv6MXMiqrWsoAa/L/Ifa1wUA8FmZUVx/dvXD7tiNwTlLUvxRW337dNE
NBXgMxViJXzNVIqYQkUFSzQId9/m9vX3YwqjSAv7/2/MlKgysRU1YQ6EM+jSYAKE8xVtD5ViCz0O
Z7Dj5s2mSustDTWuBtLovr10qSCSbWZIUEPXAdECh9SKGcQwU10LwyR2tPy5phA5Kp4rBXLU4/AU
VRiznKx7s+xdXXs1LBFf79adObXNLXaZlBws57Cdp8fFVvxJulOqYyo/zAsR5Pws2zgL2JiY0xhQ
GtKVGlA93LFRs3rK5tJ413f9obhitQBAh/ZCmrHVijA0h2ERAy9fHBubPzMhbbpGGVFhMMc2MMvm
rlLtJzlXrwA2xPhaudcT9Ws567fJ8BwVMrgbD40MgsXo3tQLR58sLwQooiyfFBDBkdTv29AximOc
PebWXkXmWCmYxCPfikkGuXUMGpBdKCvIOAyXidyOEgToYh3QjafEojs5lnyi3fUdKNc6zTXjexuI
MFrYXqFRh8wPuWoIaqFrbwAkEHC9KHThBOuANZ6HgShrwVFmD83HwwPcu8GcXiPR9TUX1DKZSy3R
AWaR+/zLnhnkX/6SPYZ2YsEghYYUsE7slmLG1Ecp9l9OK64eMOdL5N/+Y5dJdcaWiMME6DJw6LUP
CIONFrGYZXTlEDhjXI4WFpXaNRlOlLaAJq+AToP0OsfjMe9l7/KzeJ1Gc6a4HGlq7TqkBtbVe9RL
Na83fJY56J6JkiXQ9QRvJlHhSmiU8wFlDhxLTT6MTpgGRh2l8S2ohjJdgOxJAWuPwBOsm5pYJvoR
BkYngEmFJtD5Ca1Vrc4KYwT37dW0YNh6dotHCHi7ZurjfKLdz7QoaYknKbJeTFuPXvN2eac/YPz8
mT39CdwlaegYy2aInzC50t1UARjuUk93O3BZOqY3BwQYEt2V/M4zZojbzXsFCKl/IVbNkpILv4O/
O0DzAZsYTyC/mp5UBIDUeFGJ/n55tZuf+GS1/H3Ru7yhs/SxWuolkoEqxLJnyywWEjCFDgB0DwKb
K0esgtoV8Rk8ueAjRRn8/CN3sg7E3Jz16FxP78O1dj9dTT49dvjSxQ0WDFB+/PhvWrrsvJ5tKXq5
GuYoWM9LQe2TO8+zMVdGRGEYWCM3rCQnnUQgnLWPBeQcEYbIIGCEIYs7wdLcjDbkx94nt82D+r7b
lb2DtyR4LeDyxMXO1SmBxCMaGOBc/a3jwrmgMU4Lm2b2+2gkjhkSx6Df0tISXMt1A09jCAtMZ0B8
FFAVwm3cROKRUiuLHKSubpMd+mcQTTwlL/Ueb2mMnqN8PT+PLxD+ExTmVl8MhvGpgJKFACFGxbjl
gYSpUBICwy1mVfW7vH8RnEX2F5wdCR20cwDegy8TAj8WD2FosjZiFBYwAL9q546275Ejw8+g4bsj
h8+/qz8eIQbAy4Dk2qD5Pj/79Tzo8mzCXoqSrQEMA5hWwSZb/4vm1jod52xxm5eARlMyoHOFWNge
DGipajtGcvwvHrWrU8hZ4qJT3M1yirIm1CjxtCL9fgDNCptR6m9l1Rl37c1wJyauXXtqzip3Kket
BBKSYH00UAIdDWUkq/iK6DCQ/pAH2Q7ClH4f3aV++FNz832fORh2EIOA12969kNw7cFGjHFs+LXz
j4rU3Ur78H+Xz9QUSYHxDRRqHpn/rPzlSyqCj6/fBrCpKSbKtEjkAHrm/AycdmgC4s8+bnHbXFXA
F/aO7TTPqrjfvPV5NVUDQSKiM+P0PF9fFcstneMpcsyHidEz+okfB8AzXuH5ylgJ78S9jVVqhauI
sWvM9IF1QkEz4NykTFO8p7owQXIjgd98BEFvEcSiUvzKvUC4DJhnvFvZA2ul3KPpQ2qkFFhqtDUc
E6FHE064sqN/5mAs5r1w29F4hDqQzqUTHR0zucxigAfx+n+F2/Tqp2IH2hgvRd0h+Belu9XXOrfI
9+vNjsytXcIieQJhx0H1NW+4YR230YfJFhxE4vHa9YOcM8r5tWExwF0FnmMn+m7D26jITss7VtH/
X6O1i4grCkuilXIObrEmtZcgBOFkr5PPaHzrQIEOMDOKadTWlZ3cFQX4D36VCx/U4HxdlylL0tpR
5rQVpAzaQ3SNetIeVU0vPSyBV90aASPOmZbBDR/CXbKfbhSwiJYHsCPdGnujwFbg341A82rskIUK
VBgWkNiGPp9X3+ShtGOiwowWRJK/QSoNJd7l5UU91oD1/i4TCaPSxj04PaT8bZvNOFTyCRuZHkzU
e0mQXdE928YFPRAHei2uaPaMHfvVLkLGAOVeGxyBPCQo7TSziU3sIqNWG3Y9YpO0E095rt0kO5cn
djg3KaemvRQa7Eyu5SzH3Eu9dl8d4329E00xrAbPVM4Wd9WtGfiRqIGt+LiAa0zZjwv6e9f1vjma
gbyPgsEFwqkATZTl9QHF5Fe7m6C1YfqfTWrOfwjvASR9njF3gx9iOEisD6z/zYaylCvNr3ci+ZfV
qDu3bD6FUkiIaeEK1liNU4Eoc4pycuhNNwtyqXBvg0jXRBeR2QYqA+0KFi0mNzF2yZOoRLc6VqCJ
gRQlkDXQZWKJ43nYmExlQRLbzGDsK25rdMSHILnvd6Ja0io6wQwSR0z9gDSfEMIFRKgkhVNogalD
jkCmGcoxxjCGZwzavbLxVYGbW3k5zhi3JqUcM0kb6AymMRC59XsL4+B5+uvymWF/ydl9/DCCoXaW
55u4MOcbt0wVGjC0qpykHyVf1XTZHen8E//1j2hSQncGgTXtc++y1dVLkLPKRY2iqYmkg/3YAdFi
aTpFP9AfC+mg0ZRWUv2jCOv4qZ8y8PBctrvyd5xdLnBMdUOGwsAsdprYx1FV/DwcBC/rza+GOTSw
WZtgAze4I2JUrTx1MWLECGBl1YeBVWWQIosED6QV+YLKlnJihzsdS1zmoTV1YAxF6puAlmv4ztpo
i4eyyW4soCKq3sWPmtsE1VMSUFGNenuZmoEhUMxM4hV1fm7qpFDV2oL5rvoV14fSAixhEIB9t26b
oci4ZwCtYX6YO5vQ8qlmiMzOblb+ygDMaMivFHWZrBFMFKxPBZssx6OMDWLgs3GnAgNntGr0DDry
k3GcG+kAJPOn7zJmVw1Q4hI4DxC+cslDVepmb0nW4pp0cJsQYlndQy9Jn75WsAJol8YmypFBc1Ym
uzf7qczB7a/Ji1fF7esSlVDKovRJifMHPTZEVKnrY4A5WfNDZgZpO1TWzo+BkRpyI7U95pv0r8r0
alSd04qIw9cuCtxfUIoyoVJoGSuOQjsk84wJc1AtjsazOSKka42nD8luLl86q/esMPv810I/AsUi
dPAg7sn3Da2p1Oy50jOnzot/ynipvHFuRzeSdFFDa+Po4fHIRnPw1fD04Rxhs0hTRlWSOWNZ1HeN
rE0PQzYT0fzW+jNBLlABhYkOMDZjDzz/TESewR0UoVidGoUX1o9TBwkP0bzGphEViR06DQbj9D83
0lC5Q3yB60HLub2Sa7MoHKNsMR8L4KGIQHYdQSAbz3jkWX8M0+ecm02mMglnPS4capm9qxXNS5yr
j705PQ1xPQG1AVDX5dixaZEJzzG2BtT5uD2sQ3VKIvg9J6l+LQuejmXkhu0+MnalKqJHF9ji0XCF
UZQ4g7BFQ0Ciuvw1S8y3GcCVLlSurcb+cXlpW18OK0J/jAmBIpM6/3KDoU3WXKWFQ5Q0qOjeahJP
wmDV31hheQYAqAQ9xnMrTbpIgy112EDSz67cgoxhkcanKEzT/WVL61tls+lsG4UZzNgjWTu3NGKJ
hSJV4O+wq+hHIUfQbEKK8XjZytaunVrhInBoGnFpjLAy6fm1DdKXb5U9kWvIGn1WDRT1ECS1WAvc
IHAMvKJLi4dnKIH82o1oAcC4dLBy+gDYviB8bC3IxiADiqL4Z1V0JVFZpdMIM5bxSJNnuTukIoWf
lQlWH8csCJzQx4ANt2dlNpQY1lfhIwzdhfbNValNfhSru09+Gs4Md9QWZUrkVIYZvTV8OrynUeOm
URL8V1b4ESE7nNJkUmFlSew7EDtgLrA+xIry8mkzKIKD/QIfHlGdj0aUNE2VJm3hzHP00OfZYVbp
UzYL8XO4FGcvAQiaw7VBBQQphK7wyUM19RaOtFY4bZk/oVVzq0i2sODA4tnaiC0jY2CksjwSv0kQ
dE27xp1pCyCehgaVd6JHV70WeV2ZBoUkJU5luWFd0sDWKbpscmR+1j1gpSCRVAH8RQEQnY1z9xDW
xEbebxVObWNQu6A/q2gWpOcb5xwmsJEgvUEwNNRzE9RQYwijEgTcvrkps5dxmp8nER/AKkqwdRiM
bf8jg+DlDPESbiMdg4NOpXV4ukm7asDTP60PtU0PJBJkyVtL+mCcgmuAYg1PR9HN8xDSGNzmxVz/
o9bJCHb4AtxvciJyd6u8H+tCKmkRZHuAK/CBok/kBJSHqCaYCpHeiqzOnxO0jDtMFbf9N320FFNw
k7d2kslgA42CCI+q+vnnqhdTiu0yo2CGlj29D/1kgVaM+k8sk11jNAJr614hW6CGO2boyPvwwjk3
1y8aemqzWYDGKl3uhlZvXue8tIKxKNHhL0b5OtHjOZBbI31bEJlvFvmGqrgqodx+3lOe/hQ+02hz
k4y5gp9iz9/mGApA70X49fP+C5EYuH7cdxs90vPVWq3aUkhqlI4ky5nhqY2hL044Jy1wunNXLYLk
ffNbnpjjvqWhJlLWDoSF5UUBD7IUJl8xZpspYBUZa9shXWXG7oInlIhyZ5V2sM8KrhaQxUNnmvCX
Xo8lo0zkcHKJ1VzrnbFH4nq4vJfbJlDgYn0FeEouflpa14X6ElG3tLVvUzjezZqoRrJ5+0A/yFB2
0KXiK7TFaFhzWlLq9taPJTxMg98DR1hZAney7hyw3UIfBvw2NlidPlTeTrCp6iyXnRLBe02SNL7I
cl7vTa2H0oZS2DtAw1ApNEMwMrfAcZfGhNcYNefILZvcBOejbrpjNYY+cAZRoE29SEx+09sRFKlx
DgBXIFyMiPvWbsqlgGQ9YHDk54CXs5ULgZMssebDITI6WwXvISIin3jngwHiBwIrVHGG9wVNIrpX
D1rnDF/UoMc8j4iVbGtZUPpkHFc6eIs07nLYyVjouV1SFyhKINPupgUdB+GnZYWZ9bL+WOFOqRJX
BRre4HMZbNJ+HeVR91RQBnijTFs/bCHBTkulO8QSIj2Z6UuaJZPgeG15AQPRHf8gz1D5h3U/KWmr
SCVKIUv71FPJdOJMLiABX4Z+M7U/jWYIny7fzU23fmqTC/pGFQ22PdTUjQ/1gUHQACJEdydyIdgi
ROpveYJTY/ybTdWyVpMrlNyrPr7DEK/+2Kat+nJ5TZvnRdEU+ALUX1Y8pE3RxZgprcHMU6m4Z8lU
+02vx56Z56kgKm4tCG4TNR58MjRn+RuX9Xqv1PrkxpoCrHp/bFXRuPa2CTYFykgskWGcR6JySLK4
XZBJ2204eYmJJ65JDYFy4hoVAMeGvvx/rHCnP8OcJwiU8Ywyb8qD/Iox7Y8uTPRcHRh8DSRsgoi3
7sQwiwBDM4wrm2bm1oUSVlYrg4n34XflC8jXqZffowUMDTCmfKP6TGbPchWI0P40NTe5T/f6deyL
Jzq2TgsCH0RLMAzPaGvP91dbqFLVGipASjIq+24gr7jh+c7SKgEBydaHxBsS+QTCLFJEzlAm9RIK
wojxELmGbmJsdK6pj2+fP/t4BQOr9oGx4mcfrWRsxsg08LyrBsUFa1UWDA2U0UM65IIXyXpeAF8Q
Et1MpE0Ffowv0Gl1okPpAO+Fzo/Qhul/FACsYCCN+IiKzjy4+fItpp56ZF00VXBiNz8b480DEYSG
NxF3fJBSFFk20MIJNRQ5Y7JXwOlSpqr3F/sJBRMdTy4mkso+6knAD7VpMjUJkOq8TlR3KMzin1RX
yD6uQ5Ek4xq4hv3EDVSglYKsHgnZuS00te2smmVUtEgLnl8FibM/xzXB7HMjyTeRsViYuifGfUzl
yXDMJumBNCWh6sfSnP5iY/TSlWX1+muX5M11i5moOwwBJCLmpK2DfPo7uT3pQSutSdmMrR++m9PN
jCbEpzcdFJCQogbiEm0HvjGay5VZSTMEB1tMxmH+vIriQ95TMjnlPH+6rYdGzakx7l1Dm0jTqiYu
wc4yPHYDPVSZ7tBo8TpS+9mwCA7UxuYBlYTxMRk4mzUFeA3i2XEosGVwgOXDMKbmbQ1uO4F33bKC
XBvbBypNRoRxfpRKPbWskCCZMfXwmFCpd9KQmgIja7wCtg5JmYoWkYESGT+AW5hqOGYapNclSEOg
OrLcNgOAV0teuXWBCQR7vgXYLIhCDKvKo/kWDYmAJWIj7wfQC35bN6D2o/Fgr6KgkCLsCWg6LUQQ
g/qxjlkpRkhhj58P9ehFgB0f8wgaEKzcls4xhiitENqlXTy5KN860lgJNnTDpzE1O6BI0YyALS6b
AJekHJWqjdXUyWuUhIpT6tkrqTtRDr9pCH0pZJmQZgLi6/x4RFLap2GKD9fMoMbT6v667UKQcHfL
52MeSmF4lqFXBP/Dt9omOkWR0ReVg0se7WebnQwlFXUetk47SlbouCGhAMEa15CKtD4iZAGQAk9D
t0+fFvvLZYfEsh/ubYAGABiKEeoIqozcfukdDr+eoD9uJRg9bv5pC+KpVQRb72NceEOzu2yPnSXe
HkrZJootkFRZdV6bCkjiytQxadhWGPDupZtquU0qvAWmdsKwSJrPomC+sYcIcihws/oilLo4N0io
KXV1OcLnerM7+6U3vOAhwlIwJglYX5mdKwKmbO0qo+hBvoK+r8kf95z0ZhOqXeng5Tc48cTwoel4
pVnhMbZk1auq4q3PlM9SJqugSUcLDu8QMKUj1nJh1rLTtKzgfJ0ManWenVTvsVm/X/6AG35JRxEQ
WFC0DfAy4JyFlaMCKmn17KbTdYLha0P7Juuv7SRwf5s7eGKG/flJdlLgdldhi3tcsIFR2Wj2aDV/
hyDmHjEUPftC/ppn0I67vLgtq6iGswcPSMJRejy3itteDQUDFPVma7lWo5YBfofka3b+T27L4WNU
NZJfxYuIMnnDbeGhZUL/AF0F1D3ZGT5ZrmRPoDdLAC4CW8xB6ss70J25eDILnuEb6wOWF10rvBJZ
GZz7eEVod1UrxYtbRItf2tSbin2Pwwm+a78gGF2Ch768o+xycfcdZStNUWESPTOeHrJGDz3NMhOo
qfJXb/0Ek7eVfcFVUDTZs8YffSJInjf8y5k97rIPFerGBNh+Vxu7ypEWeqgH6cdczLdGW9/ZciE4
p1uPPSS3OI4aYOC4d9yRASyhUSRJxZe7iZ/zXzreeFZQXTWA3k/BrsIcJcpJvn5M963b3BdB/wB5
Sv/yJq/Hh1ASO/0R3PFRWiJH0FQHEO7qf0g7s93IjaVbPxEBzsMtyZrUGrvV6uGG6JbbnOeZT38+
am/8VrGI4pG3AduwDTgqk5GRkREr1or+yk7mr2gvDkylMQE5uOXe32fCccPkSutofiTNMYBWNU3K
c4+V8izw4QvIQY4Kr+3B36WOd0Q06Gmbs2olgJ+ZWsQCiftJSftpdPLibxzN1pnq/B9Xs3CbQunj
op5XM3NDeS+lE7jiKT/1z+NR/bxha+WsW9x+9PVFKEZAgJzvXJqIYyqYoN7ycecdUggWsm+zmnFl
6w/y/j8z4Zudvvl/ujiHZ0YXHlJXqldLKW467MsX2Rnvuk/ajircZ3WfuqGrbDTc1l58XECsD3wG
Z0Nb5BV54fcUHQlovVPcMkPoHxUXZSXHAgBbvJiv08twGI/CRia7urXvrM6X17swGoNxrmrRz+22
eimj18F/Uolu17+fvHIDni3twvMrj4fhODoz0BYyJL1wzCfhi3qjOsgfnahnFb+Hz9mLdWBKEoxx
e1uGDOF4QLj5x9P1X7N2NpgGMxnXhjkPeN75ipOmG8pI8Wc0lgni2csfvUrcCi9rK2bgDJwI9yLj
LossNNEkHjydMn9M0WmZsL6ZKRvSk+CE5FCKo+zSh/b3Fjb98mPSFTYhFtbhikDbcuGybRxmkJ/Q
d2S4+ZShkZem/V+ylnw8a8IOhRCgxCq6wuZidYowpp0QBaJj+L/U/jnKvl3/RKvrePf/l88/kWxG
LfLBsEkrCuihqnaNwfym1hsX35aVRVRRtTzsRkvlsR82j2083YzwH8te9P36Yi7v1/PNWnyUMS8V
JfbFyam9b40BPxjNw9Cc08C95G1hvC6dW5KBvtB4RkCFWLIwNiSFbnaZNdJei6k/w8plbckgXuYn
mACljogvyINLlJzvT6oYIowWnehrgVSvdkjBbSLVV1diGSJj/7DYktee+0Dt6apQGE1mT10JM4by
KEdbmciaCdBVICW5jOFXWVxhVubFSWdQGNEy8ViZ4m2Qlh//+DxE/8/EUpu18wozUQdW0Q7RgRb9
3cSpqYdoP3myq9TlBuB4xdfmqsQss0gT4kLVQ4bCpAEHzMER5aPVSXaYfRZM735UmQY3hI24PmcR
5zck8t7/WFvCmz0NRiArGSfwueFeUL9WgO+S8a8y8O+SoHEarXY/fJSUWTsV6DiwFP5y7hNVUsLc
DfWvI5sB2put8ViI1gtAzedS8qODEWy9hFd8/czgIo/KmySRtMaaHDWJXkVqPD49CK5J2Bpsa0ic
GPykJPz9v61y4ZZyramd5ydwI8S1ozY/9fY5jCLHyCwnCOL9dWMrQZCkygRUq4sIIS2f+hCfd5oQ
wmlmmNVz0QYv+WDe6lr1ct3MSnZDE24GK1H5YZjQnH/HuzwjoDRJuAIroR6oy+e/rO9vMvS7wdFb
R34tXkQ32m1zAF/ew+dm5//+ziwgvdpSxnJeXvNJbCKbp5Aby+Ve3QRPrJrCGpUhVDMZOD835Y9a
56v1NDnWXAxC6y2ow12nHDTGiK5v5to3Y4YWFv4ZBAYr17mluq/FfBoLsPiiYKuJ7AhDfhDHbH/d
zEp4pG9KWITUkpqWuDBjtOngJzJmesVI9npjNE5aV0/XjVxySnLPEyFnEDRz7GArzxeTc7IEEIIi
YyDU1AY3cAbUt9AYUeCv8A7dKYDldVYF6F3rRvrEyKty698kn/rv+fP0s3CEk98wovkvUil+FrVX
iuY0ApeatZ2nJE2YZIVtVYX5KhVDS/m8yb8Wzbg1ibKyz6An6G9rVF+pJS/2WcmUtrB6uFAasbLT
7pvefTzRoSRPY4wxF/K1ZXe1FNS+LVSTJ0X5kgenyeucFJW56x9yZRVnRhahUhnyIFRk0HV+2X+H
M/1XqIFZ+Bc2KO2i3ohnUnM695XOr0nZVS5sYTJ+SXXnjr64cYOu3GnUeihA8gyjJL6sQ8ZT31R9
MY/SjEb2t9yoDL1acfAS5XnmcBlkTiiJ1VHLIm3jcluJH1ieZUvpX8xlyfPFVcMkpa0FyqzmcjFj
/zbuP0n+4FbeFifPSvw4s7SIxUMaWvokYKmVtX1gKu4YV3/Jhr+7/rVWzQBeocxDxgjka7GgLtal
qCYZyaygPcUVQCzP6r2ntE39jZrS6lcjRxSBBjE4tIyIXaEzcR+wIq/xRh2mqkQ8TmOf7MNBlg5i
CJmD1MjMJRtatOEwa5+N4AU4cJ7xgv39fJWC0Eux0GJaLGLN8Wr9jxGp+1qe9kUabYXklfxurkUi
lkr5iix8/jHvrjPPRMu3SdlSVSyl701QGC+9lBbNrhkrBtiGxBQqBx5cOsLXv+VKInRmeHHyECuG
dJUjYEuKwduVAuUe+qjuGI8xPNxlnx4EISjsTtFRsEnbaSOCrX3fN9YdYJHzoVyEyLYKm36gH2YL
hmeAgIwYOXLSSZZ/St44/JQDK/s7NKXyqZS1YOu6XTdOyx8N11nxcHEwERSPfVmnKayUmr6fGDNp
EAjREqgYmyJxctFHDbQN030tls/Xt33VtMk7GxjxPGW1qFV0PpKHNWBGHoxq8JIU/nCcIihUO4GJ
tVroo+dCHyBk6cf883XLa26NN3Pxa7B0XFCtMzKW1NVbHIy+6uEfIfg2CV/G2NrwqzUzGjcTfU5I
LC5OTyqltS+3Frd/Bk1xLtuyRE3di2yvf72+oLfLYfFaAWfOa4wqPjR6b4nIu7OTWUUeRhkXlNyF
x0kvVUcHGhkr8nOgIJBiJF3kdFYk2oEYHOsu/8szATGmEBtkjG4mpvS7qKvXPJVfCmvK0FSJBCoH
Y+NYrajtlNwzECvl5c3QK7y7kyS5o6BTNxy7hzTYEjBaCwRAaAFNza0lUN/ngSBnSFIqR3yyKeLh
Vm4ojA4gBp9iJaeQL7ChjTlsVbVmR7/YQZhiyIgoL11MZ9KdBEYgcDfqkpE79IT6HRMCyen6h1q7
NvQZUQqQnaRl2SYOozIZGNCjbFZE9th/1oJvpZFs+N2qkXn4F/QF+sVL9jBuEK1PfA5WlOZ7bi9A
Ho0zbrVu1zaMZw3fifl0hsbm4/3O5fQA0kvSIBDCRqt/kkEgfi6YUj/+iw2j3w30gT8v0E8BQ300
pjTRSWTdkYbXTvqhN5t02PLKx2eAh6EsxgwoySw8LhrSpm4LRLljoROdlNGNO00N2sckKoHHpMJ3
YG4w4tYjQIVJhClBqmFjMyN5n5Vm/+P6ki83llsQGYyZioopmGVchCWm1yONARgQ+V3gVLNSys6I
rCTYcMbL+IQh1GNoFmnorYjzD3n3Bbtu7Os4NwkapedaSfsp6NPnBGb9fND/+hdremdqscGG1rdm
xZCjE5b+tyHJf4y6tPu4CV5buCOodSDhC3+U0jwWGQ4RHaH1DlE62mpubhysy8A0t0l55FOIfhsf
Ot+wmislL6a5j2+khmMGg7qPMq/t4UNqMzP/2rT+UDjsdG5s5IBrnwqaZBonUOWRis0O/O5TTUlC
D78jJAZBoNhhDHzBJ7F1Wj8/jdWwkZEs1kk6SxpClwb+V8CiNBPOrRUyg4Yk7LXN6El7q2me/jPx
cugVaRodUtNAjyWMGvf691sSh81YIGD2ACSgl0Ldazmg0aqNpRSDpznNfnQ6AaHOmSzBe/SeIxji
4ZhMvzTON/kRmT/Hukn3wo+tXtxil99+wdzXEN+a7kTo83VPTZ8ouWHldh9PouWKVjtJtlFWQWrD
uln2tllo09Zc50r1CK9iagt4J9cd8g7nVls/lbTWTyRHPLS77Bm9QHf45n99TU/5I0xpTvxgudYG
XOky9zq3uTgsmTypWasQvONklOGg0RT/3iuD8ItiTsMOpgIdpVw79/yPazUyJQvwE7DeLIN+McwV
JE2jxCksCP0oou8AB8dPJNGDz6hPR3rc7Wov8r7VESp4YI8syBnFQnWlwf/wi57QKoMcBK9FAF2O
PWXKlAumwh2pFF76K5g1x10tiaOtqu7iLv7vUaIuweNNBWmw2OhG1nx10uLEDU3IsDr/76ySqKpm
v64fnvUT+39m3oYf3sUHyySYd1qbusYo/2rM/qj4AmMkk/IQevBaqXW+EW2XmGhqgAChGUACwjtP
OC5rSD1vhKKavMhVHma5omxvZKdGvzHT3/GdchhdxDf7UxUfkvGQandbDezFHflf68DUSHY5Mkv9
Ci0OE7Vqk9TVrLvCvJMJSR/c0Hl5c/oE8AfSW3EOFe82NB1kUMe6gAZTjFOaFgyzmtHbNLIlW42R
u9X8cUOG7MJV3kxCYk6DEwChuWjZRUlmlei8pC69SVoqz7XxO/Z/Xl/Wmo25vcX1hUfi+ufLqmP8
Qq+HxFWncF8kP4Re2XXxn48bYfiNATXG4Sn3LIxkrSo3kqXHrhJG/bERxF+lLAWHStc3MqW11bw3
tEhg4JUYaFZYheshcaqnr1WMIki11eFfszI/C5gasRi9XxbmNDWV1NSTK9csXiT15BXPefMvPj2Q
TRCkMwicfPr8sxjT2GRxasVu3aC8Pf2OkGIblG/XP8typu/t0Ly3svguahODLS4Fxtj21quxz1xK
+J+qY72ndX+o7GRXfLU28j55bfMAfIEIIs2cc9rzlcV+m0YR+GyX0YnPw23g5E8ZbG/Gt/TgH+IQ
ktXKftMyckWQSXPFO7mr4F/MN3b4IkByuN7/joWrZHIwGSkFVjeWOiAnynijJaZjVZIMjX/2aiaw
R1/f7rWVU+lk6oe05nKYPoj7YajKIXVL+aHJXhr5VASv100sgV5vX9RiVB5UDWQ4FwA+v4SVK+3D
hN1V4DeM9vEf634W7uB7HkzD3mKVW6QN2KOPBT8HuA9er7zOz7+mkEZTXphmRfuHMoZVKf0+lwCa
DJZ/kKQ6drJx+DwJW8H4civfm72YXDICTfRyBQJ+XnBR+Fsa1bb4k/QI2H6RGR7W/1zf1gtzPMDJ
CTjvMxc2KPjzVfpJr4tTDvpLGYxfMMczh9YKp7D1Nt5fS171Od9k0obXLdsK5GA5B6MlpdYObac6
3R59KafdmTfRDz4jE2mhE9rPwq7aUfjcDaGT3YzHLSX1i0t0YX5xJqj4ZIRpTXE6E9kzf0xf0Ojb
OAXLscv/rJEprbfRE4g/5s1+d5E2vl5L6ljkzChXo+D6OU/SO8a0C8mZ2rJW7UooC4BTulFXDBZP
aF11+lB3TuCFYWsXVEyynZrp4u/rH/nClel+zcPgxAWQ0VAznv+uYcjSzpgE2fFMiJ71hILZl+S3
CYLBnyDt3qrQrfgUeFdI4eDhAne+BGZVPAyjwYsVxxPHUHgOB8MKPlUmdEi/e1+1xg0XvnStt5MK
a9rMGCKRp50vT4oNAYwR6Zn3U3hof0G6SEvatLtPiWhPh97VnCK2vd9czwg72eNt6maHTcbLxaTx
f8PFPz9i8e1RNTX0wepSVz1ArQrV9czh3Z7S/Zb27qUn0zWgE0NpCx5kCjnnq807WtN9xse0lMYJ
asNWPliUwY1JZ2SmGmds7/xCPLcQxb6Q6zrfL21QOGcwRq43bqjLx+e5hcUa4rKLw9CvZKdXGYR4
liCu1sNfir+lOP7mau8qnRdLWYQ3QhvVDVWhltD58A4zIPOkNMFLOQT6IVcVlOn9NqGQXP3Fzd0f
EALzjtfP3uW9db6by9OgjrLclVmi0Bf37rynEFZW0+2cYbRFFzbNzRncpdTWf9asAh2bv6F00a6T
o6ZqizFVgCzOasnFvrq17P4wy/mVCGcg0+zMiGzrx9b075pnApf4P8OLd4TKyBHhAMPQrlGB/2L1
Gy26i8Rm3sp3BpaOKQWj7/fE16iMw9FupKTzd7U48H3zOK8aprjUErbgtM6jjSLCZUw7N73w2N6q
i0BQ5k0lMfaea6afzHYLOTzXXM69lfM2z/nCJweUZ9nf9/MGuOQ4wBR/O8tRQoB8ax0im67U5tD+
5Qk8N7VYj6YOVRFqQU6fJk5yO651MEq0xaVmT8oh/cnSWSnt+lG43ENSAKhxuRlg3rp49OnhVA1i
LKkO44tK/DOg7OsDk75u5NIJuX0Z7SVRZGoMJfTz4OV5tD1qARz0YMrjqekhcC+t5IOd9/mm5+6G
qAe8IZ2H5TvJo8Mlck+jY6c+V+W3uj6Zm2jrlZWc2Vh8InAYyqjpk+oo8a2VobKYf/3wVp0ZWARH
VZ/ZoilE0uyGd9t7bM2NmZvLwsn5Ni3L+0YS0kLo5i9+MNpD4MS7OgcJXx2Fr8KvgsCL0qooOc0f
NXK2YBhr2dj75S0rnINXi1XaYLxHPmcusAqfG7uBBgM6k/3Wm2vlPGGMXtrMXEzFYVlOTYqJUR+M
DdJLmhSfRsBigd+5SLq617/aW99sESVmqi0AQDygwQ8sTKl9p+dtxGfr9vpN57bH1rESZ3wZTuXB
8m3tZwvAKvo18sbcyfsZeX80Nn7Dmmu+/wmLN3zSCoI4jrimOqa7yvMdv/h+fZUr+0l2Y6FXwPgi
yeQi1NeiWrRS3GmOGX0J2mPc1k5IVAy3MAErMYlWMtg4Ptv8al5sZqX2vhciTWmbRvhAh+BY6dFN
YAYbG3Z5c0EuNJfbibpzPXixHIjK2sgEd2pnaFlNLcP9Qe7Kam33/fcxKzdi4ErOgbk5AWfqc2Y3
XJhjMqKqvGDQmMwyHlrDrd7w3eGtqO7qW9Hd1vdc2cYzg4tYxSBdLTV1o8MqnN76JroEVvNZTp6v
O8WWlUXAYsg+KOAI1yBcsn5KZfstC9B00OSN7VvxbhbDNUyTDprkZT109BNyRL+iCQNY0JMVRwj/
vr6Q+YcujvCZhcX3kb161HXAPcTF5lQzL6ccgmN12NKhXwsVcFqBiyckMba67FvXYqBPYlJrzvAq
7dFJem0CV3YCp/3jFfY8BCwcil1AyZJcNHaJXPv+WGw2YN7w9xfLffczFt8t6yEvaROWG75EB/kQ
0PvpboUjAIe9tQ/vre+ZqxyFnbcXkSK01QfPrmy0a+67nWfP0sabChor2w/HNm+2t2fxkmre6uVQ
L2N4p7KANBLEymQzmL0b/CzdOPcrYYz60T+WFuGl6JrYRw1McxKGX1q/+Ww0ylMUlblTq/kWAcCS
72fOSs6sLcJyY4ZCRrWK87Gvb6yH6DE9JhDuhE5eucJhFjXfKqusehj8tiTm9DKZdF0Am1Rt6gNA
bkSap/JX8Dzu+kP9dRYkye9mFZIIkZ7X/ntynz/2D4HhZLvoZou5ei0qvO+lLvYYDhzoxnuFOf6E
cbSx3xuWchrELdLgtahA+QSwHr3iy2eVkYkhSFMfZRXrl2z+ibuN7H9tGRCVUXeHYR4g1eLjDaPU
x7lhMMhqGtFtaVKs6KUw3GvxoOyvh581r9Shu5v/pCa37IzECGXJQRKzFJ+kX5hcq1NPAHgcPbRe
rptaXdU7U/OuviuJQe9iGWOBqap4puIKV/WDPm4RBc63yzK+QK5Djwe4L4ta5PwVHE8Qi8/ouimH
mCiPH31P9h6BFvR2WkTeTysptAezKPPj9dWtbeR7w4vV1cKUS30RyI7kRcO+GPPQrWHGcBDEG9zO
aJMPv0KBazEiL+qA3xCTXdwbvuZ1Qh32EgU8/aB3iG1F404KtrpA0nxkLjb0nZ3FdT5oVSzEyoCd
Hu2w+HeeS7tRhi/bUO4tEwBNNd15nbovxPyQFVvjSGs+w+uXj4lYrnzxhFP9KhXqzpCcNvmWzICT
8K7pn69/udUlAsgkFsw6X5q5OG5+Oai+RQ3YFikAWVPqVrpMqV+8GXrhm1e0dh6mjgh80tZq8b6l
aHz9B6ylAFCuMtxJkYZX8eJTamOThD2YC1IA8+Y/KQCa0YePVwuZH31nZvEl1SoetWGSJWcQ0yNg
W1qU2eH6StYeWkx8EEgYIuRpv5wiBWKZghXSJdgGw3tjLx39g/dlHo6Ndpa7deOsXXImrQrgMzSs
6VEubpy+SSI6rENG/SXdIRu1H0IdaIMET5Bo1J+Mof4pgNlMM7Diemu5A7rvFAMG4SQE3SfJrD9f
X/6Kt84XH2oaTHtzBS9iQKdIXt/kKMjIqQ47aRcVn6zI0L9Bv9psdLRX1z4DAVg6PDJ0p86jaZ55
/hQJhYzTzMq0w61CX9P/Ot0DGUJaSXgUNo7J7IWLQECHltuVSwfQzlKQRMjURg+9UnbquEFvbPC+
KIyA22U+NHagCa2r+lseu+pOsDHN4kaWxKdebChTtmqkpgRV/W5wJ1dCUtG4f52c4v7/QzdybYHv
jc1f9939VIZyWk6KJ70VS5uT7vg7hHXhQIgPcwHfs9GNfEjutqaS5jUs9xWCPXVmHuJduOQISDXQ
ZUNEEb+FR6Y3vybGRjaxbmB+/aH0ghTGIimKojqeRpEafm0ChC7+KrWNq2+ltD7j1qDemDEj3EqL
cxgzRRDy6oPXapiaQ1KZ1ZNsltbOj5J83yU1A98hENmiqbV9GsrZJ5OO6sZLbeX+PfsNi1VmYsX2
Wrhn6vcOyiIHmfmNOGHCLNkCGq85Crw4JkU9uqU45rmjJKWnTA36AIjNCicxespK0c7b/EHVQQhq
GxDIta8H0geMO3CfuQ5yboz6uT+ZA+MhiWF2hz5J2rvWKpKN3GztDgR/+AYsekNoL8zoWUqxFPQj
4cT6PncIqKC74V+zSnCwsaK1KPnO1NJbwl4Yrb7mum3jNP6U+RmKxEZXnPzR2CqQLUGG8zOIZZn0
zlkamPDFp6qtLDaHupGc8abZZ7fy39ChxTfWTv8y3UuHyYmLmY/iQds4cutL/MfsYjdhhzKFsmGJ
XqUhyhhrzS0EY+ohrPXx6fqds1ZYxRPn8jMoSu6cRfYiCnXsU+WWmd2ng+v5d0C3oQqwrd24l/fV
57Sz/fRNPfvD3Kpv2wvAhdIjnAHgMJbZdiBZfpVju26sp0mcDqaso2/fZhvJ7tohAH0xk3uQVlyk
gVVS9Fo2X/StDA+mKd2ymRt9yLVPBvQBAT1mcGUUWM/P2ehZulILg+yIgrUL9Za5su6mLnL3+ufa
MrPwDD8XvcwH9++0XYEKWtHlN0pshTv4MbYi4pop8j1g8sh00EhaRERF0JLARyvYiXtcQyj2aok8
1RhvVPbXouF7Mwv/Q22mIlZybcahZ9fSSRAKN9M8p9QIIVt4gvkrLC/L98YWDufpfazHKg4HWmUP
6bptpHepcRuPxc6sYBGOn69/rrXThWvPig/MMjExPW/yu6QgGcV66GNatjPpCyfLDm+638U+2qs/
5OdmNysOj5JjMNWy9fJa2VcAMhwY+JNnZsLFUvlYDIjNZJG5ksk3kzJ8l6v8s26W8s4y250hS95h
Y7Eru4smMJUNbkrQ9stKe1BlE+ModDbHyi7c5pb1HiQ3etBd427ct7e169nmvoI4XN+A3r8xUi4+
LIBW8U1lmTmGJXDDTMvYr2bSPknva7eiq7AvBCqTIWMwdhf06MsgxJipZeyWhdbZZkat1xgo7yRq
F+8Do4j2XplbjuCrLyaqLY+T4fl20eeMe0tadNOKvouWkMHjdUzdJgQMqsNOzfSh8WDWKeIW7VdY
xL8IRQW3VuYP9iR7e8Hw/6YoHx/oUDKSHgu+awCMnXLzJQ31HwzFTLYUZ9KxyVTQ+qHf3RRqROEm
01qbp//vqC2+RHn/mxPaun1NbaVKc1hC0rtkUL52Q+D0hn6XRs1jqKR/6gS12yyGap9ERtYm3C0S
n9qgeoxr7VtTdAjGKv/i1UIEh9aIdwQFoGU6E5Tq0JuDB1mo+JRO+kHyGaqNmo387DIaAQCC5INu
xIxAWjZjVZgHOi2YSamSwO6k3vHCRyv/oF7Q/ObCd2iYQzJDHrqcaGotL4z0mg8wKih5OgjY8XRX
g1xpN+L4SmZBLXee6eakgKNf5mWTOMh+P2S0ZB+CQ/OanVQYzem5NTc9k46SrR1mjVnlh7IRkVb2
UYVujnYfBULlomDX9WbYWDFvTKsbij8UeRnX0oX8kSyRguH1gDBfRueHkjWS00MXAfaHYeFF8LNE
NJ46U3HUHCVmPXmtSyW0Uw+uK/J8odC+TJOn2WncbUSiLcOLxy2YTzVLKvqaUmGeJl98LoLoKPXK
fR/lt1mKkLYJ/04Ti6frC17dXCIgV6YJGc3yvUmqKFuJQjNz6L/Exr4Nbyfzw3kGe8rkBaOQGqWL
JTlL7vNQm8aZY880vf3UNDvGYE5IgGa7j69lrpshNGFQHFmmvpk3DInfwuKpiT084VMqfWubBgwr
4LQNn3wbiF84CiktSgzUYN5GE84dhSG9shmoAFLzmMLYmYQh9G3RG5odbyJ9Fyhyej/0ueEaQRTQ
wR2KR1Am5fPUZc2hyDUB+uiQ2Vtv0qOnyFeSz7HFCJbHH4ZNuUl5TPKC2bbrO6ReujeDu8zCcK9T
Q1ped1BAeIM0wFCSpqOx6yxhOCZ1LW5szuWlSsr6zsoisaTO3/gF8Dk7EOamm/mTmu5L4aMWOkrf
rLTw7GHaEqJcXxm5A+2WmSxnkTs0ozCZiZjStmwTp21K5rher+/dSmJE84OpLSpP0CldxPOq0rJW
M0LT0ezONb4ID8zJffNvYqfaZffBfe8GR9nO7rbgBpfPfMzSxESch3mqizmq1gsVuW251L2Ui0o+
lPnXutHsMNmaxl4psDHfM7foqXkx+LjE9QRyrSiNRrtiJsO0Ort8qr8G+/gNZV7TQPu5TVCzUu86
t7nwlbIKy1pImMQbym4c7bxuf6taoLgiMD6Uovg3BEabHC2wdUgSniOD1nTbaREkVtMWUcHKVp9t
wOKpwtWXVMm8AU38VeZBpPA8LztITo1p4yCuXKZn616WBMaKD2Dosyk36mzZmZ6t35HgSr/DQ3pq
7hPNlr4ygbTtTpcH5dzw4o00tfGghhGGCaAk2vF32fM2TsqWicX7qOuqQAq8iLZXlOzIXU5tEW4V
gy9jzPkyFuddGMugqBWWoR78Y37TPfIid8Kd6WqaXe97d5Z4Ke7Uz83dVuJ+OV3DGByzcFBtU/lD
02iRI5ihFo7E8gKYh13d5vczBVj4xz+oZEC0AY7dk3jcYvpd2VKyH9yc8jfSk2+x6d2jzBdSIPxi
g+hA+Vc/VDYqmhseefn4mvOrfywsDqJUjXHjV4zKpBHyJ8n9qD0WiuZYWWPH0pYQ8lI2nawVTUEK
fEy4zTTpb8W5d+vRR0sE7DmajMLmiQ3TdvzZsnV4VE/dp+4mfC7uyZV3/b55aU/ycbPKvnLQZ+YH
knNtnvpbslPXSSkrfiwRyr+Mu/y+2Od3qSM/G0/zGC78bSdXOH0cIMy086yDwqTcGxnKecbgKXk0
RSqfsOwQpNJFW1Q3EMIr4OdzE4tv2BiaN1VMEDkVg9Uz7K/fDadwF7jZMXoxbe8oPGW77FB+2krR
V9Khc8uLyNlmma/0KRvauKKj3qlP6ufemV8IcWz7P5HP2ZWQqye277RfQnfrilzz3Xdbqy2q8anX
JUoXYT2WkTl71sRH3T+a5kNjbjG9XKbLrFNiuMWcFYAB6J1/RFnp26pTuJraPJF38dBET3DkRnu5
8raEuFZwbGe2lrq2ZZpV4iRzRpq9fhh3AeGtO+oQ8BoH9bY4bF3/q2dibjvN2Tp/n0PQuyOJ3rEE
+rwv7Ez5W9PIRBvUjp6jqNkINKt2qPDw9kZKHkKiczsDYqmJ1aqmM8XCTtO+xpJxaJtjEn1Q1Oct
xgBjA3VPTkMlfGEoHrJAGCIiWgn/mEe9LNniuFxbChRWYJwQ6SApX2yZUkpDi64Fml7jfZgcvCBk
0PCX3GzU1ldaFdSbCc4EKl778nJqdNSwIfmEjm6v7GGOCm+82/QkQwGJDNVWd27lMM3jvCaKMIzN
k0yffx+l6Y0hNOvCLgToH6E646kS5SUcM81X2Icqm6rWsL+eW18eK5xBZVoKUjxYmpY1R7nrJ0HJ
dc8x81cp+95qgkup88PPw9kInNksCtqxJaswvK69mJWGB28HRb0+R+kJ6vVM+HD2gxleu/Cfz3WE
JUxFyz3kY6GrdYapDSG2FH+I8Axd36/LdODcxiLQ551iJQN6SBSFgTEGFNLNYZMcf8vIItbBtsuk
Qc5Cyrpwu6n/ImfT8fo6Lg8Q64AM7Q1GRBFikYwWMrhxPcxKCNl08Sfq0+2xCiNm/KUJyganHDtp
Cye4uqp3JhfJqdz7Ri8lluck4z4xdDert+S31i28QQKJCRdYto4OnKjE9APiFI/O/dw4SF0rfTiM
zlv3j5XFMc2SWla7RPWQf7ZkRxkbxY7YO6fRKnhTJmFLKmHtiHLHMicK+mQmFT0PC4YYaOko4nJZ
Gz3GgwAOokL9Vdc7YcO5Vy3NwuSwqYl0Mxdxu63qRGy1UHCqUfmJ1tJrk0W/KcT8uu57a59phnZQ
n1WQO1dn33x33xliKEkEN85pIlDMLvcIzvz430wsVoLIl6j1FiYMMfosTBHK4MrGZm2tYvFZJgS6
jV4OBCIBA595HD3nSXj635axDAQALKZ68AUnY6diqd9nhfi/fYxlBif4jRKoOSbCoLLsLLWehFDd
6rjwQc9LdlT7//ngS7KjsAwCWEixMZYVg8DRXgGuj4bR1D/9T/u15DdK/cpUEeETHE8O7tSsVuyU
NpB73cjlNT2vBpQEnMYMiSxhn1rRIKemR4KjRkXJAHv+ICn5vSFIN4Ya3EXFv7ih35ub/fDdaQly
LU2RmeJQVvl3XfJdtLV+leUH2XrI2c5XNceGd2ZSRYUsPx1KmBOblyia9k1dbHjzanhBFhVeLwZf
wHedm8hS39LzRCztZsjdfPpqmeVR0be09dasUKwDwEIeNRM2LqxMdZfQzRAQIffsOGPWVaHMo8Yb
x3/lkUBI/sfOso7E3Ile11LNatyBTtMAEkIT7aJhtNENIK9xYjelfVps3D4rKSl2QZCC12ZOmibm
+fr0XsjFoOVDFXphwCtlyZliC6knPqpeWn7WKqn5nSOMFzmpl+qVnSdZ/CluCiTuQ82Ktt5lK4Cs
GTYOPgkCJ3LX5YyRRdqF0oIgOOLN21PpRj2Ne30vftoC3K9ULM8tLVY+0D1s2sGnLfqlCO1Z2Tc9
6Lf9d+sGBq/9prmVAH+2sIUj5Z01yYXIwvxf8t/jrxqMnu7mt7yljRvfUY/CJsj0MimbaSsB5TIc
Tg1yyWUeFhDUSFYMOQVAmlz6HVivoVzb0fThmP/eDu3LcxdS2iaqxFEJ3WxidZn/mPr139eD5OXm
nZuQzk14udZEZaqG7hhK+1KsXwKv/vovTCBQTy2QAbqL8rwxVKLllWLkqn247wTvrq30jQbaSsUR
j9aUmVSD6hHPivNliKmYlobYhy7CuTpDU8Zx/JM8BPt6r9tW4KSP+jHYpeLGGb8MYedWFxmmp+J7
gYxVcSxcw/tewghbbpGLrjQdzq0swrFZW009GFgJTnSM8rcD5dsMq9aAfN3GCfdbhbj5xJznAViE
40GnJ09tYDkaS5VTp36rsa6b8Kh8ao7pCWLv/RbNw4rvwfs6M99JGANfcv7RKLUORiNDwjRS+dsl
PH6dQVF2H/U+wvCsXgLob8ZKLhwc3t9xKqoAeIrZP4JZu4tG97qFlaLiuYmF801WMRVeGfqukj1k
eN4OFpsH7Zt5Uh90CuD31l1wbwZ2eqsGu2Zziu8yGJ1bXzihJtS0h6KxtFtJD125nDonaoPPdVJ/
9qt4K/1Yv07f7efCG2Nz1LtpZD8741T+3b4Ab93lh9ABgtK7shvsNuP7vH3n3ni+wPkUvst4Rp4m
Wjt/wd4J70uaCcOn/0fale22kSTbLyqg9uW1VpKSqNWyrZeCJNu173t9/T3JnmkXk3mZ3Z7GYGaA
BhTMrMjIyIgT5+gvn9W+cvM3Hg710vNxdREGX6wQsEK6c6GWWZn2Gjazk16isYGgdtJYbod/7Kkr
Z7cwpcUGgVbjAjJYc1z1MpwQ4yD8QS2LgA4pV23FHMiNFhnDNEyPUNx5F2fhs6x6ThH88tidm6Hc
FVDfFWMCK1LiCgudFvOuWdfv18/EJekO4YaVQCkEbA9GPkTqo2VNTCjeQwEYuckTEjt1o8f+uX6O
/d6+va1GG+Mfdq/aoTfsKngNT/2NcSOc/wBybLZek01ma5TICqaD9Zy+RJFNBEYsTwrS9/4VwwI2
EOicSMD8gJtFU69ZNQN5st5j0aivS+vkKMqLyq1sscLN2dZS6VUHak09bWElQ5e9fVlDO3wtDnHq
T7PT3bW7xRehvLfLeieFNrbHa7SxFwlVJlDkI62mZxNGEdUnI4P7TAjqdtk3gzPX0S2UsZ+u+9Dl
+w0VViSsUIshTIC0yl0pgoE2tszEbdbBVttnzfwwzcYZx8LWTV67+XJVxBgpVKMSjjcPFUWXvJnb
bsElWwwfWQw02gouaPPx+oouowuMAJ9pYk0Q+6Ynx9ECyitrGhOQQLX/metePf7UyuUBPzdDuaFQ
EChnBzMNED6vCdi8fUj7VBz8NXPHQNJIUGAAn9F64s0CfHfdGFhMv2L2Z5l2S4/7bQg5owEMfyfL
+W2IOslxGM7iOGI5eLi81qOtxa7yTfMT4EpKsCP/CvGGwxigCTH4L/nPhpNaXl6vsA5lBPLRwEVO
P5uUPrOGnnyzaGjdCE1luT2U+XOa/LzuG4yPhrwVqwQVMMAl9M1TJolQF62euJP1DEEGSLlyFsLo
KKOnjJ68iXQLc40inW7N6ZKmOlZChEej8DjKruxNX3J/vrGc7FZqbYC1mgGDYsuNDrVVfl7JcJnt
Lzg9UTcxWVAyMVEG/IJqRY+mXo0Xq2/cypjf//1eAq4HtSUDJF24ic5jf2M08VRPcM1VnxyI+ig8
bXjWx9oaoKJFP5dpZlVYiNaVkhdXceTNafTvK0oo9myWQX7FZrusQs8mpYcVs/yxRPeVEjsWL5oz
+tLnRsg32xip8GqLG0hluNOhy+2ugfaXnQ94QkGD3v2EtLBpT7dF7Em/Wt3WwbbA4y9mvW8AFwFc
Fk1ViAjRAEswjc+40/ALMP89eWEDmAoEBoCpinW7f08BGRO4/XBGeoBlo+UJQi3AIDHkdL7sqS2h
o1EnNehCzZhot66YIyRQrhxTo7Zp90+F263c1iHTcTZmqbt7ytdcbBM5cYfms8wiW+UiHIjrnWfL
GG7CWxjU4sCOgDz5fGFJjiPRh3i7ta7km+/TXR3boZs5gys5IxY5OzwXYq0JXVeifIFpI3BQn1us
okXWBgtX55hNblM99fnsXj/PZFfoNW0tUDcAZKUQn0GP467FSzneRemhS02M0utOWJfOmATXzTFK
dyYAhUgE0N41sCzKHghJ+k5Rk+pE1ljsiIL34KdPGADn56mXrxtMYCq44ICXQqufVngpevCvNJAL
R1Q+DZM45fN8YwDB0PgpaLc4S2N9K9KfUvAcRkOHlmdcsyYFVl6tgEqvXrCn3+KEBypgBfmtCWrz
msyYBFVtc1SU2sDAyHqNAlwnOde/EWMhBmiZkLMR9n7EjXOnKzNo9vWdmrlQXbXDUEF/VPD+wIQC
Qg8LJSVCWn9uwszAGp5mGoZLMHPSzp8mRi+uW2BsFcFY/W2BCkIjEY5J0Nx1Zbk4REl1iNvbtOCk
0az4irQF3ULwg+NBRpdZOs0UQylta1cDPb15mAKwrjzpD4lTv4J10gESWPhxfV3Mj4PRWpgFtwAI
FM53LpvWLp7XuHYruMCU17d4IOyvm2AFcBQTgVJAxo5uKw1nFkAyBhkYzOJ1Xi8cQHcKYgH9Qb83
weAar2QIy498Hmkc64MhecKIBUH/Am58vrDajJQIBNSpK4oQLDbuoPRjD8tPztIYIRyPZjx7CJIF
OGqyvZsrOTKG2LIWWFmgEQPy31PFLwZPT6zfxLv+LneMF45J5sI2JqmFJZYJpcMMJkH2KPmKS0Bp
mmu+oJaUOJEjQqkTjfTu408uf0ylYYoTrDmmBSTS+VqnJZWUpI0bt3cxNULYTwsn9FvPRIFAxEM2
5vIBkWNLXSZbi3QSWkPjzxq1qHCH8mcpJCA9fk3b1RkXHkyIefAgEgtONww3Eac5XxturWlIExWF
76Aj9HugDQB9lV3tuz3ZUj4wiXXugEsi9PIY1QMO/9zgmJpzU2C6yU176a5eUKNrF/+6pzCesICi
wCuJOA3mOqijPYMoD/A/7N5fT1jBG3wh4D9hmccblGC4ETGpQGBC50uRSpDuJqMC0uYvq794476+
t46J5kAjPrfB0+zlgHD2PLo/RnWT8B39NkvtYK9VK6g8YHZy4pcZ9A4BfsE+CiCtcYw1e9nFnAuZ
vVAcdCjwYq0XwK5BiHO1WRGdCUw7nPfRod+F/niALLSTgdXTMTEXjGlS999/R5IoWmBcP02xnu/v
HFodSsVS6kpteLMCGdW1o9uDsRSf3RnCclevQmZrIU9pm9GGxA4bYO8AAIxI/VA73CjT3LUrJi3z
/eyqjrQjbUjpH/B+MY8fbKHWQqhgcAjPlxgjzRHHFN+y98dv/a3sVY8R4O+zo5ggn8lccAM61zeV
FUWJMAamJsFDfCFPasX9JMatlkI1bBdBnKrWjwQu+r8ZoU4GOPv6os2lyk3DO0NK7Qo0kVpm/JEV
E4BKtOfB+099piUzm0USusbt6hHVMCCz7WqCukzatpxNO00M0gEZTIpATCETQeii7p4M6jKpaE4F
zpwZ6KBX+TUczEB9nxoMVzdOtBvuwu+Wk+yNwxyg4apq4JxCBK0xc8y7j1gRdPtbqJyv1DOIOETw
majrPhWp8Euj4szGs+pZIAhBZRPcJIhvNCY2LDKApJNTjJEP0a4UXHBR1DvtSYNK+jTamCPCfBbK
090NhuA0zlVPcsqL3d5Yp3Y7GVNNHAUZl1LaOmnxQ04Mm+iAdMpbbfDYlhltAJSaQGF1KqsS3Or5
GTRMcMnheQN0JHh69qurO9XditKC/FCgZwS59gNGGES/AxH+9DV1eGxQp2viYrUb+1QMWKbZRLQZ
axe0ki9EcwWCYrt6PxwxCLPvbeFu9pTWXtGWG+5rJw+qP5hLQeUQPQHAalH5xZTn+Q7ggSqs0xSi
uAaHMl5CmQfXZMAtYAEjdzKpn4igtT63sNZ52I8h0AhqoEDJZr1RGuxth2G7NpAVLrkvI8idmaMc
yGqbPJLlPHVBuuBYjeROuIYXPJOuhznG/BeWBfQW9MKge4oazfmyMKtYQgUKwTTdR+CpjCDrAorS
r7piq8+6rfqFnweo3xQf1+0yIgAhlUL4Rv0E+0mZHUG7VIHVKHXl8kGvOk8rePyxrIsJJhAD8A/Q
OHTA0wsILIskL9RiO5ftKL6rjkMAkeXbvPPF8CD7Fd4uAidzY/oJLGKgB2h/zGdSK6v7IhssGUOm
mKS8q5bwTpy+qwYwxIRzeF1so8mPSdh7ZbTsxPkjrTvv328t0mF0A09SHDRsRh6KUrfKHM9dhLcK
XhPLnBo3Y2sxgkieZ8hrIDhHU1eaTZxB5QSx9VT9aoAttsEQE+4FRwmMgxwGJ3EPDmySkdPAKso4
0IpEuRmp97mrQg4DEwE9Xk9yQIj5oee0J8T80LDa/dsdPDdE3cprMkuQisfZy6rpm9RBHw16A9dN
MNyE2ACDAZ5jIIw9/fvN6zPJ1HXEsC16pb1j2KurepHXfgVJnhXMQR38+4oUzFlE541IAOHcne9d
Jc5GAS5viOclqH+1ip1zxxHJm+T8Ejg3QV0CZSTVSl/ARHjX7qWd8FQJ9nxixFt2GY/Mh7l/2DUE
LLySiNr1+YJAQCA01YhvRGaEIR5ZPGZB6y1uiJv9jp+xXIZj9ItQw0b1HDqEcL9zc6UZ1qlVybkL
ucrAkBtX6uZfxdgVnISQ3FPUJp7Zoe4xuVjBCmGAp6SoCailKj6lNJK8tpmCTJ04serylYlFmbIC
EnvQnEEA8HxRdRpLWCxAVeRRJO2yYPLjHd/3iG9drAm1StAlKhbmHKlzm9Uj9LUHSEUmhmjLVuyu
ULxo9UNVxjtB5xFhsr4UiHtQrTrBMGnQc61NraL2Wu0KyqsJKKrVfa7St+unl2WDzAeBvgadI2C4
zjcuX+q8t3Jcml2L0ugweYogIsDziG1PJSh65/C9YUYhLHSnd/Q2SPQV8sYVZZvwTapQtoGKAgRr
DvFLtANVt2Mg/fDk+wK6dvvVS20HzYFj7PGYXRiPZ7y2Nj+DSn0Ea5IwSYKfQQgHplfJzd6IstLo
TCC0VrzcS/zq6/UdZpQIgA/AgUNSh5gFHofzLRZHa6hMccUjb7Gjp2RX36d+cjc6JYbFH9J/gCph
nDwoZeHKNqCairBClciSzNRGoBNyN9U+x1UGakaE7ub7YH2/vjKG74DEEycOQrCoxtGluL5qpdVa
0InIlscsy8FXdDcMvJI3KzxurdDlNw2lN80QWiQ/9/ULSNV3hD1hQVsd1yWfPeEym0Mp7PeaTp2e
jZ8W8mxlKFAnbjibbtyvL53Y8ByCbQNFBmQWmNCic44yLMysKvTEle67VxUvjPjZAMyIsOdHDsRE
XG7NiMQl6vRhVb8tUi5Yr8CvGSmoFxZhDNb4qGbfVEV2S+NjBs4wLATbSJ81EL2Dr+55qnd/4ie/
rVM3TtHEutDH2NOhWWwlMlwzU20T679uhvF2JN/utx3qxilUOcqm6D+dMeBlbA3VUw2E9eatmjuz
R3goIzd7kd3WKe7NyDbfkn8/igudB2AlUL5FqwGVnfPDrla1sQ5qGrtSmt2oq3xsa9GWjOIgR7l3
fb2skwHUONqOOhp0wMNStuIpbkJDwC2UJ3b1rmLUv/opPek2ULEdCp5/kHiB1xCNTkDYUcml20J6
nnUjODYBLs9McOOjF538yYo2Jk6IlM3pG+o51xUBJnoXLNrJbt3prvKYvGigfsbQJMcvGedwu6CT
P22sGVavL0MIa3pvHqp0ACkcD/B9+Y0ARyOwaOwaQYnRvW4jakAyaHZAlli4cdTG0XZQGnVqzyCk
stDS4X2ly170ySIgcMiNSZuLKriLJVLNpRNxgfrT64BJCiJShKcMZL94rwv26tD0Bqczhoww4n7u
7QLqCFkEuU83hyLMiwSmvyKQX5bF1w4Yk+Gv7eJmI2vb2KPjmF70kybBXvJavWIw51j6mKk4SpiA
2Q8gKJmD8a2+4/nJJU3RySzmqJBhAo9EF0wiIZyqEszxp6wBF130Wu/xalNBHGlLT6qNt7CO8kI5
2ymX2Zm1ZKAzCD83BrnRQjnfYuiI4HUVw/aQQNkaY+rF4hoiCFJmXpnxIofGKsFRQLSL0NiD1Oa5
pbVKK6msyr+ABXfr5+rLnmTPH+S+Te5IWNFeIaVq/+K1FkicOrudiOFTSCETZGgAnxtOa6kzyrnA
fThoO0Nt3UxffSucOQ+Sy+QPdgjlE2CoUO++6DI3aRNr2ZLCW7+Ve8k1btA9tCMvQ+4Jo9Gpws/r
6bHWpkqAhktg+CM8f+drW/RwzmIZa1PyDr3S2e7Dr+hxX78JeEaoY2HliZYBu4ykZQJJ/aBrt6gt
7Ku1szild2ZwUQEGBVc8xvCxrPPlrEsBUrC+xhbu19vMi++TQHhbHd2PD+G/RtiSz7WxRVa9Cc+a
pY9KbWLrULp56SPT7dvpfrCWgrMo9u79XhOVNoBgvzRj8Cm5S/8hWW9y2NuRyWuPsJ3vVHcFZQ3I
JamkvEizRi86JD1ERVN1Srdo7OincuxtXXIblLNRSzbsjFdQZy7ut1ma8WTENEJViTCrhXe1ZtjG
+AZ8jHfd/1gxCkyEYLfQgetFCfb8S3VSZVZjiLBcRqY9o0gJEDb2UPD75ud1SyQU0KFiY4mezeyb
PJyWEJ5eKRVg5LqxE/sWGWw8O80ILIeUPl03eJEjwAnJgDMABzjB0CI9X1qoW6mmlVhaXX1Xy6d2
4vz9y9chZYB6gJtt1oJVEd4HNs4R8gRdsAKf5CqBDgUIu7iPuJBClktgZgRPUQ3IFKDVzpdUrtEC
6WykPVL9AooVqfpRx5zMiukQGxPkPbI5uqDV7Tu0OIApHISy8DDLZ1qtUxUQzxnstQKCzZ/lqeFx
njA/FuBRiBtgEgMJwblZeEcMuWzclbFUfk2K9q5o5pRzizB3b2ODioDqaHbmErVwCOXXND8u2lM0
ccrDbBPwN8w6o+VNVzh1EBzIk9XARPqlbw9rDPUyg3fbX9Q4id9hkO6/Rii/q8a+qVK0FfGszp4g
rxXkN7pdA8b6D7CzJHO4OLUbW1R8EELB7KKsB3X8Ptl1eKfoe/C6eTJ3kpi1cwhBZDwc49EmPUQE
4tUuBQ9x6jbajZjsTAx3xuB4vR4SLnsG2LqtFerCSOI17RszrU49g84G+vimQzdmdsDp/F64gsub
e+QtiwpCzQyZJkC7cWKN1ZWrD30pPT3k4TBZpwfD58i/cHwA/aPyv7o09ElpcGiV6KEGfW2/Wt4f
7BywVCBZQcERwwtU6BEwMNMsIl7oxvPsohHY2ONOCUIEuuoWakVOGcwP100yF7WxSEUiwLatpBGx
KAgkeVMEtdhW4M2bkLBCu/d2VVTYSSE6UFoEkUuKioQ0UflaOL0NTjEoJsQHHukGyxu25qgIVEFh
Mm4qXOmLIPphD0RhWS9Pss7jyGLdtVs75HdsgniYZopUy1hWihafGqjZ81DIbq+DB5I3Ycha0vZK
onYQD5JZMNMZj5z8OROMwzCHwawZ/nVf4FmhNg4jjFKozrAiSrMEmafhcV4sAcOGJsfpeIaonSuU
ORYKC0mDoP7M82+J/GClnDuC5dfbHaNikAi42zgMCKlau7qC+LZapXN9t9iZyeYSp6JOZQyR2ZKb
Tn80g+gmdysnc1Qbk1NE3JMPRmRWE7Zroq4kHVm4lZQIcxiE/Fy80o0OC2Y+cZDgdmBLC64vkP2V
TLBboISNqh0VjGK0LKNlwhZWc2Evk2lLw0c1/7puhJn3EyLw/1qhAlDepngYthIJeeaj4hcemufj
TrVHD4LLQfNCipK8lTFvKPAa4CZE7oqxfGonx6iSu6bCTq6foyt8izEfUzif7S8iQNUeMJTgXl8l
0xtR4wILJ6xdTAmoVl8NXYGakyLNdp7dNeLzdQNsZ9xYoPxd0fps0mdYaN3hV71f3tYbwsEJbB76
DvE/gMZe9uhJgrSxSLl/OGW1AdwvSVqAkvHHnRQI6NFDkZGTLLPqLltD1Mdah3TRlxhLEw+AGxzG
Xev9I2ky3keisjBJ6yGaqyP8yYsjqV69L9BMkZ40TKp/QgRFvG3Rdas+rn84jlH6/ZkOYTT3Ieqf
WfseknQsVTm+xzzGv78TPQSfRh30VSIcsDZuMf+iJveowtxYbcQJ6sTD6Ft+85ks6iAXvZjhCY9n
Ux2Pj8p6A47nvM7vkMJzAi/PEH0ZJvGcNl2CJLYPfaVcX9Ui9eQ6dHvZ4ozk8r4O+febK14VhGlo
Wrhercx223z2PAMyL4mgzm0VrWpR1Xnljp/RO4nqUCPxwj26XqR+iikz3/DWG8Mz76MHjDajbREe
AYN5lr9abuVd90VykOgvuE1oqBMtaBomz+QpdeM6TG2zssabZOkzDGbgsD8WpTTsB8g4Y1Ad3SqD
81VZbgpOJ2CpUH0UQY93vtWysSSGXkJ7ZWrH3O8HyE5E6VACIt7lcfgHZwLoQUC1TULER5dJFiHJ
4Dxz6hqR5iwTgP0YmozspufOCrGC19YSdYmWptQrI+mXEizhigHrZ8ErPEgACx6YW4PKbUq7/ZJD
LBrgjIhLPHMJ+kOURpsb9KDogIGuhX60rNCKaMDRh+Cp+POt5OauIHljfkfmQRe3csP6UOp4WAA9
dt2bmB90Y5lauVCZi5kMsCy3fgLG7UXSbGEq/OtWLsG/1AKpsCOuxRBBPD53y1uMRblVZxs+IVCp
PeWQP/VBfJQwb0PklHiXOisObbeW8liQRs5QmQBuAT0ZtwYZpiAa+7CXbtu44r6pyR+7OJub3aQi
UdOutdJkfe6OQu+t1uDoSu33Yeh2yyMolB2yw10O3rdpDIxwdNQOFYSh5oGWmOFq8zPIR98ExN6M
VKmT8VHDRt+j33mshvURnRenUrHpsfqF83V5y6bCYwRtYjUSsWxgvwBp8NYdIRyZnRq03voNn9ab
mRluPyoVA3GDQd2oPZ2XcS9n4BB3sp/119aTfelO+ilChrVyJB45Pe+sUCmOvmpThMJD6s56tkex
1RH6j9L4gwt6uzQqv4nCQQ7TDntZrpa7WEhEh8ibMs2ORJ54JzMd3diiA6ySWlKSrVjQ6GcrdHOJ
YIGFy2wsoG5GSkC8PhLzcbS1SIUbM8kMvcL0mztjukl3Ur8YvRGAeCIQpX3veP0K5hfDWAqADNBK
wTTf+UEYhdoAiwYWCCYLB3Np9tgk6FRwskO2O27MUP4PEZZEmhtcH3JgAOTvScT/H5fP0Wvtxi8P
5R1v5IaV8pB5m/8ujD4Ay1rWio6olhYgKhDJOCYPssQMnBsTlLf3QqaWC5mNxMvPTpLMW6WXwQIc
Zeqc6/GD95UolzenVpQnUqJpl2ezBOGVlbmJvHJqxZwto3P42bIqMy6wnrVCi934HnUv15fBM0D5
9phLkpnnOuBJ7Y+q/D6L367/fZ6b0bl7IytzlBYC3sP31Wv3buyQg7ojOOZt8ROjZJAV5zGj85ZE
XZ7AlS+D0eHLKNU9NLydQuCp2jOvqt9eRrNg1MmQpmaFTTPbJzF/GPWPSrHsvv3Rj5wCJ8efaQzL
WPRDrc8djkxl3qILeBvl2pvVT29VyJ1w5+0bFRC6OYGaVYbj2dff6iwEXZT4R2dGF8GCTchq6TER
bQl1M1TxZYri5yq3gCfvlZhzFbFXAb5PEPNAZI/u+gPxNgPDgBOT43UBWJpt1pwzyawrgQfgbxPk
J2wyFWPQu3jCINwJNT49Gf7kre4UNE770bmL25Zu9Rx/+aNz9NsodSskQmfmvYqvE36ZPOTaPoi4
e9uUbIx+EoBI5Qv7pQ6uW2U+2zYrpVxCM/K81aYSF2ypOHV+v5gd/mfyTfVH39zkkn/dHNvbf6+R
uiBiSHJGp2H6ql69OFR2pZo8mq34XbOm1+um2OH7tynqouisRphUocJ2Fu2bqZYfeYi0pRKNp+t2
LicmySNis4XUPWGAn39WS2yhZiuf+hfzrkVd9S+PAZSJtCyqYLwRa1u11c/4tYP0ZeuiyutbLo8R
4ZI/6Oy3YIDz3HHFSK0jZcRvkYtg/qYfhiBG6lTdhjGaQAYAZIFqD7f6btkpNm+87/qGY8zu3PbS
D9Bt7mpAsRFaLPNzGuVgGn9e3212qvb3bkP549xKicZXoVk4JZ0n+SRVG3fiZCcOGVsWdyGXTpQV
bcD9ADFI1F8hFULdNfJihPHYg+1GDaTE7u9Tt3AaNz3mR1R7MRs68YfQWZcPBrNgEco9ICugPFdI
QmsUVhTDRt/6XN342/ySeAJgjZBvhhR78UJyYOlHfOBxBzHjHpALwLYDTQU0KhWCIhPTzCNpEmSv
yXF2DX8BJySErVQ7f8+P47Hwhe/F1+tflOU2sARNcDDDXwrA62IljGoMbvPOuKnAtKkczOzxD0zo
oI0B8z+YrWjPzOtaaPR0wa0krpNtQUTBt9JQ9jR15CmdMP0Tg9p/26L8c5gVc5Zkwlb0OHnGiRcP
bEVHUkX4Bw8XVjwFWweEnTA1A1IcKvbE0tIKzYgPpgb6QX4vvBKiqyCQI6RZ8zsapF6EqcYDV5CM
/F26orCxa1BxRk0b0+gi2E0T24g86B4Kkm19Rrqt+YQwLHPiyV0kVys8Fajwh9KLfB5NCvNkIscA
cpTwCdBftejiqC9nscKERJHYSpuBI9JQOOnZJe4dERVMKGhiQUXTBF3Xebyp11TvU1KD66BOpvnt
s1LZApgoqjtoC3gCZqE08JqPQfGQeoudfuHluqzjYckixvHBIIJOFxVV9TL5T66rq1XQFOvRHLP7
cZx5VQTm2QcvOCSUUNUEFJa42ibniZJYjlIJCz0N/kO8q1/dnDCkrA7RUMeQaPKcOyMP8sP6iluz
VEYg9gkILQlDmgQ5X6MsHizBeL5+/C/nzsk33CyNCqiGVs3LOKJOPjnVa4+hwzCYDgRlnLolaMmB
ErQRWuPj4sp2/mje8DnqmV8RGrMY0AJJKz7j+eaG4WS0eYPqeJKMblF+mArUkov36+tkGkHggWCf
BMw4reRkGnlUT6WBwlY1OhrIKFStBRR+d90Ks+uA+by/zVC7ia6DGY4kx+9dkJTsyZPSxaqaAIR9
j/EzFD5cVG08+bY8QmHAxXDIw/CQvnWDPdznb/hZnN/DioF4awC5SEiaMCh7vrdj1yZqZCIjKG/7
ffg63TU/wfnrhfeiu9oKBCaqL8Wd4VmPC9w4JykgdMna/dR4gvsnBZDNb6Ff86klrpl12pt2eJAh
b5So2ffr62VlB1sTVEAQozodQWuC5/ZaOkv5Xua3TfqaZKIjVTPnOcfsAGyNUbdZp7RLmJXYW0uC
dmiE/hJQ3ckbhmcLG6wxWg1YFhhKd5EWDBHnwzLdmSTW4KuGBKVCfVd9KYzVCGFb1m/E7Cipo60b
vNo4M/zgDQncMLjvQS137jztMtbJpMDIYEh2Kt8V4Fe5/r2YGQFANn+boAJroZaqBJV7wmK0gEOl
s9cbwK3txT9VF/fXrZHDR1/MW2NUOJ2mqDMHhYS6plNQ2MdrI+rzm2maf0bVcJNI8utYyZxLktlH
2VqlQgL6zsMsJeijEJAWWSIh9EifMcGRBOozQWNAPvRDEuzGyz6uL5h5HICNwEgOviBQEucfUCzn
HgpsqAaI02rH0O9e9qPim8mNJvO4fpi+sjFFpQJSJmhpREp1mVQ7a40hlSr3r6+GYQJEl4QRHmx6
GEmhfD4UZEGqBUwlT5LwBtGAw1TNP66bIH+C8pCtCbqpV9bhKlZiWbuWHjvmJGNUtoJewAiq2cGu
4vehi+5kveQsjJVHgWZKASepCYpICCedfydF7MPKNJMWY//QPbWj4+QlN+QFR6qF885yeo/02sz7
7KF7SHze45SV3oBnBxyIyJIJ/pI6GNUqtHndg6GQUOD3KE+CBF87zrioWlvddfvmH4DBT9h8eq8J
SggQJXAqXJA9Tsa6RGYdg7zWEx3DH3Q7au3Z797Xk8yt/KAEJDcmD4PCle9nECVmPmiVHkZQFAAx
ws2ZGacF43J//yD648c6hCubiZDgZZMcCOraPQ9mCYnWsC8TW6shE6SNmJ677nIsr95apa6sTJRz
aSmwDZHRvxoLrguL51+MuIeFqfgPaPBFyGaeu1djQPxTTVPwV4vWXo6VL0k+HWcxfcHVAlGWtZ5Q
veUxyDPXBYY6qCSDafdi/lBSSx20wSCXUCFYJQ2/ZJ3XC2N+r40F6u4IpViqtGXMXbH6VCBv2veR
bdWAaY3HcuGpiTAuXDAj/l4OtYdtq8SCNpHCal44ev1uVak9gpfqujOwcoozM9RlUadtFJ/0mtRg
vO3EO9FRYG4G+ZzhxcdKdVpxNxSOcCh8ng4Fb4VUeBXEaQAlnNnaZfqUYxyoCxe7F2KOu7NGGjcr
xMVEOaMUamkrgeJkWZwcjO7fevCF7tDjbnAfzk70gBOW9rckH+V3oa87Jeguz41DhK4XrQpfcUgi
O+2OU8ijTGLdIOBkAn8teE7IbOq5hc6UmqSJTkyaig+CCZCGCUHL5aJhJU6YwCYESeB2kDEeem5H
EXCPCTPog+J99yp7TSA/5HiNLrd/pBYCCglkukRcUzfwvKFcw+j0orB6EPmJ9adojvY86m4T/XtI
GEaCQGGNOhT++3RJbd7YtRy34rIKILRLe/FWXSxjN0KvheN/DA+AFYRBDYQgUFui9i1CtK1CKcxA
BfAM3J6nY5ri+hkmYYe61wi3GXRwkXcR+YLzL2NJcYkaAtZR919rMfey8SXvcifrVk7awAoWZ5bI
Wjc7JoQq2IjMonSV++J1xCnCUOmb4c2HyVVQ8wXbQABGfk6IYm7gZnlUrgJ+fLVQFCwP6FGE258J
LwdjhPWzVdFhPRzr0WjMzE2F2auTxJEhzRev8o3Yf2vn7//bx6KOq7Zq6RqaSuOa1atWEVn7lzae
vYV3G7IawWerogI7WJ2EZRU1wh4M/pfj9CUG0334DMZkp/CL+9DhtTtOEeDCD3VwwxEJeFAGUX5o
toXZtpGBec/FHn7lPyx/BatghGK5cjeAdCYJNAzAYHAdeLXq5S8kF+8Bwnr8ABz3+0dQLrqGedlC
ZSZzQVc0+8lTd+zsEdIFMmArgvO5QlHSjr73T3LmLDc8HBkjFp8Zp1wVct1ha6nDSTnh0AUmZr8w
68OVNWOeiM0aKYdVFuhqVxb64VUCfgD9x8pFW7C9B+h2pObgw0fJ8/ykD0ur13MPjIUAOCNy9Nhp
nwHLBS7GDp8XN0eWzNMXYx7DjUnqqoyVLARtIiTvIuA3BevDEL+UJvp0VrCEHC48ZsTcmKKeqVVU
hmmvYwPHvHbMdrDH9mPIS+RXvEkzVvYBl/i9kdSh0OdWxRx31uLRkTytYGh1isfyQ7nBkAI0S0A0
4MRQCIoAaqw4i2Td2GemqaOAOfJIjXNsqBgM3gKsKoDIQfqVqMO1X3iDe0yfPAlCoG+E1xXl+rU1
i7pYIkoLyk9xme1weboeOBnZIhgnNRU4EJIU0wOPqRZHaVcamWtAq3IaBHsdWr9uVk5SwDQDCgoU
VDFWotLr6OdYX/QGHLCG8VG29xNa1rP1en0pLPeT8OiGMgfyCcxXnh+uBMzCsh5LENed35ToZor0
/RriYPUx5+pkeh8oNXRICCP3xP87txRlptJLHaZEdc3WFzsf7e6YFqdOLRxwRJwe7TLba78Qjfkp
I/Ft+kLYWqfjVEzIn5SsAFk/ZnNs3WmC0NXdz2Y/BmXAix8spKK8NUddrdGspeEIJjnMHyVHzSfG
VHs+KOgI9ThfvOoyy1O25qgLloB4ra6MM7ftU+lRBK0gRICWrL3N05Y3OMPyGLCOiWgsioR3gPqO
cWyaK5jBW7dcjiVh5W1nV5tX2+Iqe7Ci8NYS9c3SUurjqopzF9CQR1Pa1cMvzOQGchQ6isArKl9y
5QGcqEigQsFwvoLGIRWIZataIEIEKOnoK75uOXXqV1+yN4IxRefCRqcASgfQ4vrWor2fzy/jF5I2
xG88tjzm/m5+BxWljUptpTHGOWnD9CldXg3s7di3AVhAOEeSbQmqaaCWAhHMqZ+zSaG1hOgWr03p
atqHpt5aLQDfOvCmBo+um30cUIb5ryXKP4VJaMA3k+boRk+vuoFsvQlMV37WghaN4Vd5x3vPn6AQ
F+d9Y5GKa2uCdr8VkxPhThB6zbzsaPmWXWIyL3nSfGARD+AqT+z8K6jYwEG1t8DVVAe5F7nrz/wL
bzaQdSUpYCrGADYYQDWR+qg5GJINLcVHXYzGG/AlxzTZXY/kzBiwMUFdsYk6x11rhsALSlAlKgev
kXpPXFfvfzNDHf9piWchKiY0zKJ8n0/lIVWsPYApD9fN/D8u83vHqMPf6SFRsDXQYBrsJretb9It
AfUITm9nMmZqPEwk7K/bZJ8HsJ+D41YCCwTlM3M6x7FmwWf0XHXuq8zv9ZtS4si6surNiDN/W6GZ
FQ2MOmVlgZuorUDKYSPWECCYA5dwqn2OUiiiSnLPew6wWt1nZqmUNovFFjQNMCs/ilCxP7a+jNkd
MpCI1M+WvrY74a4kNRTyQJK88IM/r8r20N8rpyJspOVyFElp4db1y6rlthk/5cbX69+QaQOq76BT
wFmD+5xnGRjrJAEUp0DLNVsVux95t94mXclJzZjnmXC5I3LiXBv0UtBPn3odZrLssEypI4E5/vpC
2H6CijXwXpKkgZHpfCW6FvaVkekEz1YcK8uZgnmXELILL74pj9O+IHK87nWjzBt3Y5OKIb0Uz3Ib
Ikx1rSI4wEaiSbjKPpjPblpjgHfy4iJ3lVQ4ifRZ0aYcbtkjTpsZpmOjg/qS23XhmsP/kXZdPXbj
zPIXCVAOrwonTU62Z18Ee2xTWVQOv/4WZ/HZOhzew10vsMA+GJg+FJvNZnd1lT9H1QkQpjqUEsow
P/hwP2xWyoUXw2oXwNnMFnPGDPfRHybABP+BQA672T7aMTEtB9Qcnq+cnb40U2WlSo6HTzb6ZRq4
P/X1JY+UqMe141CMOvn2N+9TAxGbezl3n/A4IJT9zzyXh04g5m/yhEBOYTROa1z79kQjTUY8JHyi
Q44HVMYm6NVBBsr5KunipluQqbkvEGADt/p8WCFZFiOmvQ+/B/TGTnaXfVUYrUGg6uEBhoyN59tV
06VIuhFHMJ5uZuWq6UMv3y+WbDZNeNIZT7MO4QYw4nPHkJaztmgdUpesA1OYXnWVr4//WiYPfxk9
KpP1Ax1QB3CnIFPLVTWKtAlTbfkUG+WnbDYk6YHopEENisn52BBq+pCCAP9bjhNOMPqcQISkvhYa
BwPaGoEOEsf+U/2qq34RlLKXvyCkgIIP3N2MJVz7oDA+LHOcA5TGZC9CIwnH+o4cur0SNW+OxZ58
9hdiovLAqC1kryLhkvFlwZqHRywTizh3y1Gr4nRcCUvp9QCaSXes17qCyjg+KA/0EdT/OxlSVnDg
GOPgL5NcplsmUMgpRjB76zkKDz1YacrbVloTE1thmaQJiPkHOG6llxDqMVboQ5rudUXS57VTrmgr
G9oQnWtQWb/reoCfDmR95x9wsuio1YpahJD2Lr+mB+tzDo2t4XWMnAdWTbTupSoAgsB8ZpK7WVu8
+daYot3Sh9mzmQSzDk/1PucnxoOSBsXXJpyQI019hADzIksBRWknzONtoDsgJwGfGbfiNU4ar9KA
swgsQKyhwhgm4UzAh9JdVxEoeGUOI4gvZwa5K1ef4t40GwiLoWDlZ9ZplD7zZBa44EIVKIiVWt75
SvrYZG8mMq/LkVj60bhLbizIYqYDo7MH9J4QAH2TnQamYn8KccosPznJEhXhAdhsE3eyFwjcgcEP
yhqdCgb5Nn4ojfYx7bunyysTmvEg74g0D3hii/MGt27GnJYQzRkzcpvMxVctnj51wEL8NzOcDwzz
FBe1mkM9B+csdW4b6ga0XiXbJEhFwMGPMQhMLwHrzk/PZpgjW7rGwKQuKJCb4mjSAeqRn434c9L9
JNZfl9ck9LqNNS50ZFaXF65TN6FC7dJHUfBTacSyO014uWyMcMFCqdIitSsIC2Ag+La/Nt7Pq/2a
A+Y+Rh4qifYBRKbhsr+8NrFb/P6SnFs0nZIlrd5DXXHMjlNX5r6aQ6Iyq9Iflw0JchyT0Q+bJrpY
SKu418zUV2QmCzpILVK4rH9YpzUwFZRKVZk8lWhJG0s8DV1WZXqRjypUL7TrsX+A+LW/5M//aTUu
5xJDOiVV4XhIBdY5qJoqsJM3I5sCZZLd/LLVcH7RwrXbGFCScGiLoKfxIStyP2+kNW3WeuKy++3+
8A31gbbaUCzI2wqQRCh+frKPxp4JesnmKkSnCSyBjFwRGSJ6GufXkmmVVlJaaGmUi/Fq0+4aWbis
Air+aL9t8FHIpEbRj7DRYoK28Z1lGk5pWdC9tmSyrFrUG8WXg5SmbdmQDeO7ATFKMHRQeiYdgzn+
zne/ZpnfEB/khEyHZ40Y/pD4KfXVZ1RZT9KLnjnbx637/QO4O4tCVSymNmCH2RH8T+BkWiEF0YIT
kQZSW6IwtV0sd1uVygi9l3iuUHvpdX/Ee1MH6gxDBWYYfx9PY2Tv6B5R0jX3Xuavspll4f0MCh6g
ZTDBhZo9Z59WBU2cgU2pf9KgzlbtSOQ8Ou8oiewfgKkEKRygOQaG1MBYDbUo3llnuwesDm/6ApJw
3b4/MNpReU9HEBzPzHD+OrnGkLYDKx3M2U2s3TVDEjYZwJSDhPVP9P3OLLGTsymUe0YGOQiHdXPA
o7vrj/npHaf9pblmytzpTkY7ITiJZ/Y435wXs1zyDM/prr431+c4nqNi/AMWgzMjnFNkq24uaofP
504UwL7XrOz8PJH5niBwwQpyDhs51EeBYDuxC9TqahwzgPdm1Tj2miUDmbNozh1lCDeCgJhRqDKB
3vPtsRx9LUkLVN24U4Ny9dlpRnXli/ETykJPshcK+2uXrHEvvJwuy+QV4HJZVMWf2pe0Unwyg13X
/GQk8/HylSnyhO3SuAQAeC2k62yoVSkmH8yJoaM/r14rGWsXbdLGCl+SzoaywLML6MdFRzUqJn5b
yYi4RG/x7Sa9c9xvzpCjJ82STtgka7m1hkAPksCs/+6tPVt7w3j9WylWdpREg89o1KPjjDk9qEDx
9Zu+MslcW/iChRHgOclG9f4X/8pj+d1w/RKsTkDQAtrHCu/SCqfw42IQ0wW2DxV4vl+aud3oVUyI
E6jWkNVxZz8J2ysGWExW3/pR5b5cUEn0cseyf1vlQoitloU9pbDK6qo2UzvynvPsbbkvj2rY3LnG
oSturFTStRG5KyplkFcCzJXpRp+fRASByYhJSUOrqaA+56Jr6QA3o0vZfwVvGUwG/zbExX7Fay0K
XkUIm3nKOAV54zkDaOxiPEPf+sZJ9/pYxQkJMmKZ9C9U1xbZzIdsqezfN/7sjhgUbokCfefB8zNl
75pTUMk4YGRGuF0swN+eKqgfw3k/KT3khbQ7kj1cDjGieLb9lFz0LFCftnWmhm3Nnh/jadjFWUCG
O5V4kavKlJpEMJCznePC55CU7uKgqoTjUI1+hrL3HILn88oO6+visdnVxxFNDswplneyJFr2Nblg
aufa2KA+B5Vh0Kot5ilZK5/YL5c/p9AICP7ZpDwTLOSeHms5g1XZAQaaZo9k7g6x0/kYMNtftiIK
KhYmV9l4t+bh1jv3vtxLqGtS5OqV9bOrhqCzxvDfW0AhE9BnIHkRQNk6N/6tQZ0DIGLEaxw1P4Oy
BGAfu8smRKgwZP8aIGnMEgjgzm3MZVHVaonacHXtnug72Sur7bXQmCuCIrhsTbQxW2PcxhBMxLez
AWOtGdmleQDC71jLKjkiWPLZkrgIOJgj1LosbD9DKiqMpT7SoTb4DURU2t4CxiCLyN1cBaWMOkzk
EaxXCBwBiI/19zGrzX4lmaOhwIJ7Dl1/JcbIhLJKchEWbPjEZ2uB+4CZSqpkXlJwrTVFAMwi6h0/
9B7iBYnsJSpaC5O5AfeDBz3u91xisxa1RveiYJxy1NKCRk+CxpTVLNlZ5xfjsDYxO6gObpJz1+sq
UAUl7OXOpEu7PZMuZQVt6e0vyk03dviiWwyOrRHwm/x9usxEpz/HAzdA/e1oHpTQeL3s48Jr30Gn
EYQEGvoQ7y+ZzZfT2zbvTYaVVU8DSkVRepohDgxg6YBaLOuyVDfN58mTxArR0dpaZfu5sdr3Sdel
KZqcrt25gWqt95aTWUE60zfJ+kQ+iN3CILuN/j7E2s8ttcDHt6aBsoF6ysrA0v2/gNGN7HAIs8f+
K/QpLTzI/ki8Ba2z32a5S0t1CYUoLNidmry4WWLrZe7cnd3Nku8omoVEfYeRhOB/bB7yfHm9uVS5
mqMrPSxBfRigTMw0Qqos0E/1bRmxTFV5iP0+yFLgCMHhEbaSmCzayu0v4A455CiI52ioNhLDieoi
f1R00yfVLMFPCJ8DWztcnGzLtLR0g+Sh95TfriF4s27SmwEwSXpwnzQkxy/dt17KCMD+KnfqcdNA
qgF8Hxgb4kegxnywwMMJ8JL+oO3WMH8wQgPdivlzfCwD9Vhfv+q7ifExgZY+yneYS156PIaCy14s
CG8oeDHOEGiUQTWZW7u9FGozF2hemOlNPpbBjFLQZQuizwsTiJ0ornlQZuFM9C7VGloCaoOKxd/C
V0niMzp1JxjC+Wt8xU6JDPUqSMrPjHJhwKH2oCw2vNfJk28WStQVVSL0Nr52XRZQ+4rEz5eXKXDW
M4Ps3zdxJy1yb0wzOKtVVnvN+is1h32WyLxGZoXFpK2VTlea2YmLMI+p71q3LdTqh/7p8lIEge1s
KVxgS4yhs+0R/F90tsIiccJpuuoN8Ml4MmID0R1xZooLZkmLaiRG2hgYc7wGV2axqwMPJRMz7DGP
P/WBejAk70L26z+cu407cret7gyYkzFxQVCKWvkwAVWE5z5jeVMrn1oyaIhwxwA0hyoCI2DjobyL
UsVVO6DRUBNwNwOalaylrw5SiJZw0zZ2uFOWjnie5R3CSXU9Qlhn2LtY2Rx0L+mesQFagWMH449i
jxnjy94iqmoAvPR7hdxR01aaWkUJsPK8i/cV9LSVLLAdsCvVLw6mLlm51blHLxHAqT21gz9oWp+Z
5w5eC1EXfWKdHEyMfx+U9L4irSyhFfoMdCmBiwF7i86zt9h9NZl0Rn2yKvFOyzv3Ts37k2K5Sdgp
9NhV2lHyUSUWeY4Wd1qMRlkBwWQ1k/VIj9p1FWZ3+T5xMR1joJmYRMp35V7WzJbZ5W5903FJ2QKa
E7aOG6nagdierykjQOZfF1P2WZlnfDiKvz8rT8qKhmKVNT16l0XaWeC6MctbtYpn6dmQLYo7G1bp
EqIwSBijVWAE8QU9gctteC2PDOHKmJTSXTsePKgMB5KNZH+bXyOgaEDGgFnBBnzlPGKXdac5vcsa
jfsefArrtyLdgScag6G6n94VdpDLFIdFX3Vrkbsj5npo3GUGWnlKyqu80Xdu+XJ5UaKYtrXAvvfm
FrIWY0F7FrDI1sMQY6mFbf/NjfvDZSuydXB3w2QMY172+HLt3Mb3PaCZj1bZ9ZINeh/Zu7RB3H1g
E5KDERZmFCS5alTtVtVP9V2r+r1xtIjPSkAqJngb1W9Nn2IsGhomP2i9+0+rNVl7d/NNNQUakw6L
om317FBcE4VMJkVU7kJv6JcrmvzZXm1oCZswsQBmvYPm6F8MfwZp3/siWvdD6CKZbyE+r0iWJipE
wDATwPYAkPiQZFp1pbSWAzB7Fyl3FqjSHRrRwwi1+/42i4q9hQGWIpBNeohO/dYqdy9V7rzqpEbe
OdDbqsVcawpyWve+bNogTizJLSi6frfGuGM+Af3ZGTFCWVIOp6rLA6NuTn2dhwYdosueIjPF/n3j
KUVmTv204rkSjy8GOVUo6pFVC1Qqu4PEoev3tvHHPO1y0rQ9BpeBnXoe9gQ44eaL7c8/1wh1JHlv
WlCgOPMT7sTbk71kHfOTcVc9lxCJeSv8+rmFKRLKvEMcw34vjjv2ZZvReWGNYU291cfXVbnXPNnF
I45gv2zwlzid52ZyOlymSlIeHKv5Mlvz98vOIFkGX7Zs9HK1yiwtwkHPd5ad7L2uf/M02etGVB7F
1kBRE6LLeMnx6LPCabpJq+EL+sOId2q1S3Yz8clR2Zc7RIw/WtVva9zRhZJaqxMLF/ZsXCv6S0sR
HRxZG/DjOUIs0lDqZa9Sz+ALHEZcO3arWCRswIWsT9dNEVEo71IMwlzeo49uAEMmbGgO2C5AdnF+
YNVEp3m/eI1vG0CG9XNUKrmUwO0j/Ac6roywA1U8zQUa99xIlo5Kh1dv41vm6piBa0yPeTW+mNma
PE6j7d4TuoABFSMkII+03WINtLkf6b++s89/BRebBruY86kZCeAkit+b8wNp7K///muamItCfRmr
hcLR+UJbvLNoXK8oN5np5yQxA30uJD1oQckCy/ht40OltHRX3BYWdKAQJ1AktS16s2hq/eSZeX09
WYby1S6d+ouS1PMNMSv10Vw6ejdg1DvKM4rQGM/mQR9K76YpvOrx8hf4eOYNsBwwwLXJmrgGi9ub
C6BzU2+u7Ryk2QrApnV943kQv/bi18tmRG6Lvi3eO6jZuIbDeRTQz45GxxxcYC0AbA8LiJcwtpjR
oZGAJoSGwJ6DESlAC+HA5+uByuQwz22FWdbYVEgEibrsEbQDY7G/vCDhd0Pn2zMBOLXBXHduJ1nM
Ih0WtwFk0Qn6to1S3UIVVfaEkpnhbrGy9tSm0pwGJSc3qJZ5V6V2lDnkeHk1ovCFYAxKapftD69L
nmaZ3iimAramQa/RjU0+K2P+KTOsv3q7CS/b+phKAWBqYGjBsfCCQY/v/MvVbU6zTAFBlI4ykEtO
bfmj64r9oH13y/H7H9iCiKT+/tD+0HAZswlZquolYH+jLwoYfRv6vcFETWxMjM/w5bI1ke/hMNkW
Wi86Jo+5aDLjV8wGKI/Cpd+p2ndFk5VHRNvE6KE8qJEDisDfMrSwQbhmmwl68yCxQ9pESZ3su3oy
yO0IFoz+1NTgjpY4h8gHbRTt2b2GcR5+9FDLMQFPNbYsmh2Xqt91o+VTRRLtJVZ4NhStqpq40Owk
nBx6nWfN49BUV3G3PP3JHv1aDN9OzBTF1ChaZGE95V8re14ix0trScwXrgWa4UhtQDPxYWwMI0Od
NZsWXNy6Muw+0M38Wi9WyUESPIVwklx0w9ATQ+7BM4E6agu6ppYmwCOij5hVu9wLu5scNTr3DUA+
MCr2j11zqCypyKigoXNumjvEVuZRW+0zHCy0Gatd/KlCsbW1T/gNe1BooxMN5CfmRzP02Y/zvr9x
H2WcVcKPvFk9O42bm8vSikpT6JiEidEEQ4EhL0L9hOTRv3cYcK7gwAGmDn4xLgJ7k90BgEXAEm67
nyfH/cuIFclGio41iNiY8AELifydpXtuVaVNnITD4BFfTyH9TpKrfCIvnuo2kvWIwi+aw5jJA5sZ
xvK4C1LPvWmM9QT07hp9JGPvV62Rgw18SILUGqMMmOXLH1BQKsAIJaIsRo/QaYSAzflGNeaE1tuC
5dl/KRBqbx6bB5AU3K7ER7ngmXE83hYnJnOvSnIbwUPj3DK3d1neEd0isFxi0P7N2mmH8YA6/d/8
7v+AcpV5/Xn5531YFPyHqH1gppJbKQXXTad0oFekX0DHcm0ckvBtfQAKEE1NOZpW0PA4N8ctb2gH
2+himCPQi1TuqRXpURrl+/zaIDdaDo5XZlaWkgi9FU+P/y2Su+XScqiSsYZVrayvLbt7qPQfjXpL
pK1U9oc+fk2IAOCqY8Oj3AF30hW4fYedvMDdO3dzyOguSjRV84hEKcKMBdgjCOzRapGvUhRdHMvV
QLOOp5bGHxOnqZ11cLFKdSgBpqqB4a98EBzIDofwa9qajbkA3OwfWBg1PJzMSYOL6g9LwN7C8Wv6
Qq8YZ+ZrccjDQ/xYfJEcSNHzDsOPDlIfJMkfNKtA16h3blW2UKa1wcfbrcpRXRNMqPeJAYRaD6as
KVeCMckAcQd95KdyVvP95R/BNo/fXLwDQBwCpBcyT/08KOhuPHuTtuK6B8t5rdl+Tw5/YMEEzwAS
W8MFsc+5hWyoi7isitbv5u5+rWc8pjJJLBWwsRgYPP5tgwumPebQMbhSo3MDrQyDwWBaCNQe09LX
nlFwuKrulCC+zr46pz6on2ZIfhvRbELxft7PL/nT8O3fDwid/yDus/ax2hXmih+09tXNVD9SLd0V
VAamELTpzs1w1/9YzTZpQMwUZmYEsQNoK0Ft/FQ82Zmv4Lj8UJ9s3/yy2n4d0n8Q+USHc/vZuciQ
6+Zs6ikSnxGZqJqTkHglGG7fLjuQ8OLammE/Y5NhZEU9jSpbZXHM7iGoWjYBu0OWHjzakLEMDVTW
51APl4NCfUABLpuXLZJFjo31tq4XwH4bnBBKHwZUsHzPjHeQtjUlMUhmiLu11DIlRZvCZ2ajvMkd
sOS17U1bWfeX1yOKdNuvyd1WVaIqLQb/krBfndDCAFReV3vD+ZKvpSS2yBbE3VBQ5c5BscPcI879
Mv+Wp1/zKZV8NWEA+3X0NZ7y2CtIPw0evpo9qKGilIG7SPxP+MHw2IPkNuOx40szNSRTrLhCjj3P
ZtSM5c5zp97vZ+NVJeWny5sjXM3GFneiwHGoecmCzWnHLJoN1dfzx8sWhKuB5CxKJZD5wkjmuTtr
pdrk6YIL1euTaFZe22Lx87nxu7KR7Iw4OgEcBMSog0EtvsJAhtYAKXqZhIZfHPWfdGdctXcErPvL
a3/Knw1Qzy9X6w1S4G9SQkhR0oJ5CIdx9JhQwOBixsCYsNcZm9aHle4DmtFcsbuhh/ZOua/Hg/tM
8S4DG9n0BNnr6SB7FbHDyt+rW/tsGzZRY5yQaygeHusVUfex+VpZqr8sYedijrM4Xt5SYX69NcZH
jmRoLH3AYosjwqOzq/c5pOLqEWhFAOCkLMUiF9qa4yJICa2IGOkY3u6QpPLmxDe70SdDE9rVvweC
GGys5dc2ciGE0WZnw4KVefFLUf6gys/Ln04QolC/xylg3FUgweTcJF3LLvXGjoRprPrm4EWOUfmD
TXaXzQi84cwM5w2z0U9L3nskHN1uV1UHQ3lO9c/ArIdTLwN5ypbEOQNNkGyqLZZE9NXP5mHXNok/
xrMkrRM4wdmSOCfQS4KRwV5vfHA/fO5R0vYhNvM4VDQPvLmSTQsIFwVUGVCVYHrBZML5cfJKYllT
0pCwy1pfAa24Yt8unWzeWhB9HbD9/LLCRd9ZL9LMGmEFgz/t8B2oMklIlBng3C03iizRS+yNnjw5
oEOcsD2XPU32oThP0xeqZw7FEpS8C8Ca4w9pHOiWDOUjNgPoPA4O2jZ8qSSm5jJXttGAqyjP92pm
Qim2ILVPUyeN/mBFDgapXRR9rA+149jrDH2oUOGn8U3fQ+5Jh/DeKJOgELoz1FnQaYJ4KQaZzx3M
gn+t4ElAd4iO0NkrumAlVqgMyI+mWXZEhW6wMcZtEhnHMlHMHg1wpwzK6nqwZa1D4f6AgN8Afw/j
luLOSzmZddKnaHYtE8QJZ5QCSfuSEE/S5RHFNUQTtjXovugfCZDqeYZ2JwkBJTUxFDfNjjKHa7ca
Ggm0purHIUi7qdVw6409HmaXXUN08YFJB+tEAxtERTyj4mpmY+8uGZjBC8CQKfAFIEa6z76WSC7k
XOQiH9lY41OntumsfF5RCOnG1SejgafO5KMyGrn6KomuIg/ZmuIetKgFTGZnozqIfM0f9B+6vb/8
6WRr0c/9fYjzOYeSRhoWGdTViI/CQ9DUDwmIAy4bElXHtnvEQ8Uxzex0Q4elqJhPbZ8V4N399jN0
LgLrVL9m0fRZljTI3OL9J22SL9cuKttRYDIBqFJ/ZuWccl9cKfX3Kaz/Aa2heI0oAmqo4wAU/+GJ
MDZWQcucKRM6b9W1GrHSWNIF5rPpQ4xwP8ShbPJHuIEbk9xdVdXU6WOnSMNGV4+5Yhwh2fM2eIXp
j0Yj20TROQfK69f6uOhIDLVxDHDhhJ23RGuPpwJQAYPftrbqr3a5hJVshkG2PPbvmy0sTRPxa4DF
WRlDx/5h53CcOgaDgCzyi8oLoP7HxcISQbRdOVOOSfrMbPoUiB6UT7RdGaW53/zVH3CLzgFQg6f2
QT0UgXVECVJyOAQf1mX0OwxPhLI8/0yZM2vOXK8BByUgOBlgiXfeE1PvZZj5/moEi01grQFEAuSU
LwKKFJTjNra5dS9506yKAtvKFSopb/EedTPoOOh1YH1mAhp9NFwvPcZUUIOUea8gvp3ZZt9ls73K
MCSJRvHNuy7HHXUHdjjJ3SBwoDMLXH5qOKmtNuoEoWCt2YEcGjrBgF1b6MH13U6yi4Lb9swW90rJ
jM6rHQNfcgIG0www+/4jDsd3QHCLaYcalalackG8h03ugbm1+YFQKQaVDmE2WecPun3gqQxH4tep
z+a3QEe0aJGsFCaKc2dGuWtJM5cEY7tsoSd7D4HwYLh5p8IIvf1wBN1hKKO2Ee8iWvhgqELvm5+0
qOccCFrQ6IRTmuxXcFSszpOh6WG6/vspHHYaflviMqamz3MPiusg+WhREkvawKkX8Cer4WVfETv+
bzNc2G5GHcqiLSTWASQ6en1513WJpOstM8EFa00ZnHGYcLa8HAzQVX9rdI7EBDs8H53v9yq40KEM
kxMTYiJ0dH1/18V1GuR13AVTs6hX5ah7P+uBkGvFGbJv/+37cYHDTRqnL1o4RBYXPtFY3UqS076n
cZcWx0WOYnKHdGA+5xbGTZWmTyoln/M4vjIIoHjQWH+AmLsRJF2aBECcfb68QAF2/dwRuWAymblF
ikpF6vdk3yjFbtwtyKEh/f0+hgPG26U/gVN+2aF4VYbZCZNpkgrx++vtwhfgE12jL0ELUTcYMsdY
6LAfD+OJ3jJ0sHzyVZSrbc8d/5L0OhMyuN0AObon/cR4+9Gp2elfWHHwj2Trzz7u+6/Z3DtDXlGq
ejgbU5BgvBWT2SVm06Z5V6Drt1/QD6JBFSQ3hbK/vK3SdXLxJU7VoW8qeBUrQzLClHI66q/Dbo2w
iXS3yDpQIlTK2YflIo1KJgABpw4n5QhiOue5OK6hlobWZzBnFo5v7cGB9sSA4Ls/u9x/RYd3JObm
I9tpofd9jy3VO8PX3ZuJSjjuRbCXs7Vx8adz5gLCEjgj+Sd6bG6XoN1hmBnUZ+M7+5l9bKP8vr9F
V0BzMZEAtcOdTAJMfOf/XiQXiNDSKLwF9QFgwKajlpB918T7OpWpocjMcMGIQABrsBU47JosT5o5
faksNN8t2VyA5M74gC2z225SV6ymdtSgihvfHSREzex7XIgpPK6MxKkbJxUsjN5yH4OZaGmMyOz7
exQJvkxrK4lhku/G48vyvDXnrFvxIsM9YcZe2OtzoBFZHUySn7yrImxcfaRT6uUJIqVWOoAIm9mg
Yu55LMs6SPRxTYEXVkvZq0G4Ng+NKJWhW1CBO0+e564ch0yH949m4pcWur0vXfVwOV4JHWJjg4se
KQGvVD63GcTeh1sIO5wsdZFdtKzG8MElNjbYOjcfz4Qwb+blCIn1TzX4m8lPfxrCDtID6c6O/tuC
uJBh2jUm1nMEwMIkkHYDE6Qi8fD3786vB+0KYI7ATQioDHdzm7Yyd5U6Iu49JOAdgrwzVFh1H5hA
+2sajVfL4BsnMKEDZLJTr7190WDsk6BFA9St7GEp8pHNb+FRF0Ove2Ob4reAs66+ghibl/pGWO8h
SnNUB0hv+9ZPxfb1gyxgCd8IYIFEGRW6xCg+cm+EFdmtW/99xTJlnC4o7moTNPBjgBVHJUBCT9bx
D/b2d+7OHwjXmlM6DTgQqn7S0I+yV1k9VRa9+ONQWm0xZ3BVo9O/mo0ezF66WyxyXSv6sZ2qp8sL
En7EzWuEL0cXFDeozm6X98LmUGHCNduVAUQJqzsIkEbVXnkmny8bla2ROyFMOdZ2Z7jM2tXXSQmF
Ks+IJk+L7PhkAUN62Zq47LLZNPZzNqc/SbpCzTuYA+NP8WwykZhvXtCBfd3eeQ9O5OytQD8Ue1kg
EJ2M7aflblQk9M6YsdJDCTkacx4Dw3huxh+XVycMn5vFcaGgTqlS0nVm1w8UT2NiKUcbLrq7bEWW
VPIzLb1aN05J4JZ92F5Pn5yr+Qou4hs/pzu5vvP/UzD6lfLwpGC2jZkBtcCXS4ag/slgcsPe/Aod
5oAenJdp535Rr93a/8MxwrPEnac9Awoyjfv5PZuNT3Xpp5EbMl9BJZ6Nt8rip2T/+IKuov7v/Okg
q6P10Rlqif8LBJPOV8SFFJLMHrIufE288/bpYYDmQGRHFYiezQB0NSj/ESZJ0H1Rd0mJUus7E2wq
48sTnobNHczBQYYxXhrPJoCHl41mX3lL3oFLlbiZcTWtFrFldyT7e/wdqW7scbdDM6eNnvfwWEvz
DaYORXdJ6IaL53dj1FW7OXB99Ro8UjiWvvtS7hAfZGsWbu7mN7C8ZBN5DGPJwR/JUgHafV2K7Dn1
ZHmh6LMC2IkhFEh4gmeJO/+YMKtdrUP1sQcKA2gbf9Wfx0kmsCcsAkKZxmPynTDEt8VXp3PHmZnJ
ruuvVvpOB+eG2kN81x3dg3qQaQeKroitPc5nXTOfTTX3cA2iXls3YCRvD0v8WvdfsoVKDojwAYsZ
NaCudMzy6DyKG8oI2dSrSOHbcN3Zn5ogvk+j9zvwLvZ1v9+nd0SqYybyja1R7nYA2WZCMOyIvsP8
pI6wCU2jy0Fb6BqbZXGusZSZbecOTgBJEkZz5zfNQwfU/2UrwvBiYOhTB8WiCmJk49zJlRXTaiCk
xPH51Ne+q+29IdDenDeP7Ns0YqqT6T5+KsugzY8LqlnkwUyhl93fTFd/dNWjEQ26PcCrmQrA+W9Z
NTtrsn5knJzGbvmRnsC9jginBOodoxtrId+U7UEFKmsEil5nW7vcp6ZNNfcr6wE4ix0QRd1VunVo
ZvtJbav95e8tOhkbU3zJrF6SqQaIHVnFNA6+VxTLHq+bGVCzxb6ZE+tNXzUZ7Fl4/bMXIP6zPOsD
9zCSXjOuC5dVs6aoe2SyRyau/zWCjOjVv2c3Zaql4BRTVcMwwHF2vonF2iTrvEC7zfbuHXrMjTc7
fb38EUWHb2uCuxz6tTObOXarsFgARHfVIPH+oK94tgou9i9VRdfFwOlbUuU0ALjop1VxbTflnVZK
Xw2io75dD3cGqzKhBDS3FdqjSIvGWyt/IguRxJP/xwt+bwwXlNW5VtymBeMtE95Cjc9vgnJvRerO
iJZDc7i8RbIlsX/f3J2el+leVsLPHftRSZ/75iqvjpdNyLyAe4c42ZL+rdBU60XhK1NxMNpZUt6Q
LYN7fAxlTMtiNXFyvPlO05JjNQ+JX7TxX5fXIrPDRT4lczFQmeJzrfRVzVqAfcpAn35cNiIabT9z
ai7Otd7SVHmWMlEp1BswARFaBxJ50Zv9NhzfGW/lxKPigPfL6/h6XrPSLq8dIPH6sPm0RNa1Btrx
+Lt5Z5yKWzU0D97RCZtI5n8S5+DregYGVlqFYKmWVmHCQZ++o7IouTvZpvA56ubY8kU9MxkbNdZx
Xa32d+QgGGZ8JNWpUKudqyphP8hm2GVr4sIEWd0GIArEpLjL/NjJfecPYK7Q5QMyBaOTYI12uMCK
IbIZmrPYrCGbMtALTFmkOr19oCNNv/yJM25scRHWVAc6ZYaB9lkFBdh6grjbbOOJOE6QPNNTAjJz
MlyhuuHce4ozXZvtBFGU3jIiV3HjyKlp+zCk2hqAZNKRPJiFzbXth+A+dZb2ZEnTAR35EyjYUBXb
pSfMIu7LmzI5sJ6998CwY9YUqVdx6YMdTSbvIMxJNp+Hi9Z9TExi5ogItflMuiGiy6G1Kl9Ts/Dy
RsgMcZGagN7PqDoYsio08ipQKlc7m9SRLh0Zl1li/765E3AddEnRIDPI6Rvm5f206aLRcaI2dSVr
0mWmuLhN4Ma0r7B/XZSvKEB4O3LAeGflu4CWYXL2pEQjiqrKvn7WAUqwguJURfNNfaeEjeQpKwzt
LtRnILngOJ7BBd16pShKQH417KfsYBL3pKf9T7NaHy9vozA4/DbDc4hlIMUeFxdPrqon464DqR5E
GStL0lGTWeECRDml89hRLGaouivbiyOvMiR5itAEGBMMDy9IlIc5f6zprM0rUGThHGshCB5fvFWV
iSYII/fGBueJAHLZeT/FYDSy1u/QNkE4pUsQu85nq+so6LT0t16qYin0yY1RzifjLnFm2qZQAGnb
wkHdolhuljlXrvWhJ0eajr1s5kmc8m1McmlFXCdmp45wCtIErGfOXsUJeLWgvcG41+roD3xwY45z
9WmpJ6f1BtDp6anP1OW9YpLcucJ04reJD/0KSpROy+GAo0N8x3hsusF3SLUzmusSiLT/tB5+qNiD
PgOU7mCsdbVQLXRM3MtAOMLosFkPdwt6kAQfkhom4A7RoC2RN731lvZyeSHCIrq5McPdZ3TQlQJc
1Mhj42j+8n+cfVdz3TgT5S9iFQMY8Mpwk6ItyR7rBSXbYwYwRxC/fg81++3cC3EvS+Pxw7hUpSZS
o9F9+pz6SCIEYaFR7xtQXQP5uic7cpiNwJ38LYDB1giX837m9QudtTLxYFqyh0zPfNG/pFYfXh+g
crYWFhxU0kDCZxIUlNBEdmkks5u8nGrTCJI+4cBsaFP6MGrmfFtAGO+2iM2tZj/FS8EghJ4o+MMW
pWTQOigehIyV3koNnQxxXDy4WonMZPzns2NaTHgWygMQbQOL/uWYoN9B6nLUSr9M7iEg/Erc6kFq
ZtRD+vm6JWWJlrwZuE+gyAa2B/SYv++esyWiPIe6dI+meWnrow+dwodiKH6U2hZxxqodBxlIlP2g
tqFehQv9yUglRTNYY0DK9Ls1v3mOuXFoVaf3Phr0LKLLGxsByiTKXrfNfNarJR9HBPtdZuIXcwwj
0j3rK9W0J1vI29kr7iwIvvt5YrzIqrwnTrtBLK/4qQ8foex64syeHOO8hpSuPiGHZjLwnSdjcmQ6
da17BtVY41szUfvl+lJ+3JcOdBkxIIJYYKFdv9w0U2YKexJa5UON7FDHHlgXykFs7JePpw1GIC0N
4VvXI+b7CpztFz60FDBIDC7ure9z6zC/jtHZbRfWs8y2YrnVEZ0ZU0YEutnC0NOk9iEbLm6TMp1C
g47ehrbexyGhMQRCH45uURcJSOVyrtAG1fMaXTyjy4+lN7wkXix9MDgdIS3y+7NrBFvgzAYkw4FY
vcpil6HUV9QMIyotemPP7iGbmi1dkY/7DzaQ0F2UOvH4Vl9ydDbbgsy89usOGkYy7T3Q/7m7xm3C
2kx3qQ5J8OujUtt4seVdHX3VC4EDan/Qf7ncemPWxam9DMtGj016IDzMyrt5ustKVPVBorAzb5PW
d3hgDGHLozndTT+3yE4+ehh8gwMKEAiOG6DoUJYxn1KZxwmGXU21t3M1Zwpm6Hv6TbdVofq4LWEJ
ZwystvY7se7laNMkFyZgwLUvpTX4wk7+SkT57fqUWuq9/T6nqNlYFjQsXd1TsycTsAQsa3GcO/sm
RYGY7GcNWj51gOQx/u25QVV8L+u/CquJpv43q1NfgGJJi0Gd5oYEZNOU+poEvoQ/5IB9a60ZDNCh
9045QNJQS/HRYtpi20vZo8AeNPFr3Oq+l+nBEDc7nn8d5KNX6btWjKFe8oh5UeVGOYkALbPwMAYt
aJCPDyYaENLB2E3dTk8PXLCgcO57A6zwRRpAx/XW69IoprfIrVv0bfTssAR0enIEeOrR3R0nEXiJ
uTx5QLAmBlL9RRPVTu/nIul95uW305A1pyIRPzQXYlnaq0ePedoGBsuiwXuNKw8EguKQyuoQD/Z3
u3qZ+p2bHKo59KzAeO8yu+X9cTYevIH4OSOhNNHXnZlBhboheDHJ/My8Oz17SYxDonv+bH8zhimK
ixcyOr7TH7riyySec32XobWkNr8OQx1Y7mniI+DMlt/IB0d/YEPpu8Y9r/6QKoOk2EurhVXSnnpw
G5bEDN2EQQEv3nnsl0QSx3L+tN5eWvdcP8jW3CUDMOUTNFWAuqx/2QJiwf0bH746HuJCBm6Exh/B
otPrTVCV33vanAiyxpLzhyZNfQPqOpLfjTX3h2KHHmtzCEbiRqOQ2KAnDllq+qOzPR9LexSQi/Q6
LdAGqJ+ZB9Nip0Hbk3zHByPwstvGDRwwvbL7hHX3It9PU4Iq3t3UhHrGfQvsxlX8YmPx2YMhHyb9
aWpuSBno9CdIKUE/Y1ZZkI7DKeEoUY83Zv0l7g/DiFd39VUQL3DGRzbuY9pHMfRSe+2RDOauSgaf
aD9MuZP0m9m6gc6f0ulNOJCS+qHnB8PdF9PfsXyp+luThhJ9i2I/9SeHf42zyM6/gAh3LF20lwq/
A+Vz17yKBERn2c8W3WQNtKJkmkYAWYxgMijdY9EekJ/0XXpTdhIYGiQ/xvuaHN2cB4ndhx56PEvw
tGftjNTTqz3c88kvyuSQUtMX8w9J/67Gpyx9gg6nz5HhFllksAcvf7VzO6rL9OQ5dWDb2gsy+5HG
Xb+1qY/uwBOISw+1FeWo67Es97G9d7VzGumXpMEUjGyndZXvzCSQgEBq+XBI9SLqiR21oK/ImzHs
nUeOUthYeHeizvCjJkhKsstGrJITUfaA9tdKQ78e9U3tp8nEYzOMkdEeSgPnE9inbIvqe80jQjHI
ROYQPvhDDE4gC72gTGrfAmNEbruYtU8iGv9xhw4CDhCUgSFYlV2q5tweCq3EzSmrv3R4L1f+6Fz9
x3W3q2QH/rGC7hAA0zyCYEAJvLUpNrMpRgCJx2yoz3T0PWu+Hx3nKIoOquQSSdF6I/5YnTz0loFn
GaEBwoLL60RrmZnlUKz0KzOdb2MN1IAV8KIbuajVkSEyRHe8jfyKykZs1zJLwcJX+UVe1ceWiuzg
9sII67xs3yCSAMauNhuZP03p1gtNxSD8M6t4LhkLkZ3rqiMUdhZ3IJOtfEPYtyRBnxyBEirp7ipi
LWFXzwEgI/y3xwCXg5CX608seZZ4uvkjb8aNaGUtUDDPdpKSGbEknTK+bFash59yEx0qIsjzn9d3
0uqqgifMQc8eNpT64NG4N1rjwnMYp3eG92N2/9uBACMXVF3xnyo53FnQ+dOrqgYh4AQHbjPtUBcl
qsusy8PrY1mbMUCJPYinovkdMcnlDk1sJqQlEPCw3iz9ilS4k1KoAplc30oZqLj9971ybmuZ17MH
BvUKKTjnHgQm0j9FBliM9mbyPJjnAX2sv3v3dTJr0Pd6oCOrwxLB0JwBSS3SwIBTcMhD1tY/p5ae
DKYHU1n6NtuKNNeW9vwTlWi3Q7DW5qB4D1Ltycx/jpu+bu2sgvRt4TMApd4HsfS2yivEUQink9m+
xzM5923RgEecSehjD9mpaatT00+H66u8pOjOalr/zDxISoEGgZdA/uFy5ru+BDghgYe1m+QAqoNf
eGjvSWMdqFYcrGnwE1Ob/U4nG+/ltfcXWaDqYGT3DDwiLu3GaeoJq4X/6wbtHq+VfTHWRzlnv1kx
PF4f4truWpjYCUgPoIzqqGOUhZZN9gwe6By0PuixSY7eHoVCaBjJEP8y/GwHzMuhBO3V7De/ocb8
ZGx8gwrcXeZ5obzGNQl9vY8kvb2dzgB/Wm6wQDKyH1bq1zvEr4G9Z38NAC1BVI9vOKOVKUbSCq9c
PFnMjyy3eksSl3FMMRlSB6EmmZ5kZjmPQtQzul15ubs+z2v2kE7Cki5Psg8On4+Az1leU/tzShCH
3mYyD2hGAtA0fjof4Rq4LfDOpRRkOGr2Dy80VlZLskWY5JvdV7eOnKPZHL/CNW/c0yteEARAEJnE
H4zp/ZY780xWOpe6MGt4wTRtfLDDknAEF5uv57yOrs/figO4MKU4wWY0hkr2GNVoPppgBqhNuvPI
kxzyO/T+oVqxgXVYWy+IFCF/itcm3vLKEfTSmhKTdziCTg04RbPTFmp50Rzd1v787YstsXi1RbuX
qs18wsp1b3DgZYqpiKauuklZDic/Dn+uT+E7ek1xZxgJ8lTwoSi/qQFPnqK/TJSpF3RzZOycoHtZ
Ggz6o3EA9WH24DwP4XBr3wEqH7hv9Z4Ftl++zNXG1bkys2AkhtIiNQldlOAunZsGNQMztdAvbM99
vyucct7rRvpXpgkaVGSkG8dhZY+ayGUhkYWx257qSxvi1nQ0Zi8YLOJP2R9vBtAj2SourVyAsOIB
oWiQdzGCy0F5KeuErHrcT9AIAAn9LOityAES/vxeQS530ZDFX0Q45qWdhhl9W2HX4lGcHUTshjrX
jjLRj9e3ykrCDGbQPw4pazgSNVQDMpLYrZQ1Ug/GrUxymwPPUctQpF1+qBxR3lY5chHXja4FxSZk
fy0THPEgkv6QM0tJSUZohOIaQB4g7ILi73RP/OK5jOabdvdJoONy65gGphBd8iBxhd7v5VwWRaFP
XWbiCnBGEHFaO81Gvj9F2cTZogJZ2x4Q7EaaGFve+qAMLmSWILgRMBXfmaipZsjBbEze2pJBAMGz
QIoLZKOqXyrttpjKGEtWtXN8SodGHoVb1nv0o6UBKBwoMgJdt6cNb4+QY633uc74V/B74OxLGiMv
5BA4chuU1nJEGqCZbR44QiO76x+6dvwRTuGY4FSCTlEJFR0P93yRoIjd88HH82af8p+QNdtBCmbj
ylg7+eeWli85u514Mg9JW8JSVyCG8Eo8/7+bdKvpYXXez8aj7CI8jyE57GAXlVbl2oEUQv8xQcfg
RUdbUOGLuKocv2iT5JO0aP9s3zPDyqPNhLIGNwgWPB3jl2EaDrTpNhgL1tdqoZDQF60QV7kEgdCn
gsYGBFbL+7GrljfGMRkfyMj/w52wKA78z9Byfs6WaoRbyJg+o0DUJVFmsqgrMuSbWr/YugTXN8W/
lpTtZ0mE1XqHWRPmLTe9sAFZQCH+XN/jK1U3uJaz8Shbz6ocs0DPPDb5WO6ph9ZGKA/hOebcuA7f
4+lyolz+lE3DIrsq9g2yrw35JP3fskFQujGxcBBYMOF3Lic1zZB8GFMMdZwByY+HwHNT3zM33kgr
E7qIC4D/31pUstXORUPTaiISJC2oWz7n7nNVDXcl3XgQbRlRrj3WjbxzUrv28Rj3ef02s5MGUNz1
VdsyoszXMM2UMnSJY76cAOrp4QDVXyAs/osZXHDIgyBMx7RdLsscgzYpWRyG096DrexQNnVIx632
gZUbZ2lt+X9WlBNVtpJqDYMVm/ZPE8zYg/XtP8zXmQnlKDHZsxZvCoTHQ/o9nRqo1XnlIemQ1L1u
aG0s2L7LO9xFcKjCV/FU4ynvl4WpW2g8PGYQWr9uYW3pzy0o+yvzSlZD/whDEdCySsvXphUHoyUb
GceVuwLErBgFIhzXskxlxhIQR7fYVMiz6Xd5ATX55I90ni1e7dvp+fqIVufszJTigSrIVpTo5sKx
HN3fsksO3mButcuozUbvHgbJNgsUXADJ6iqToZjKkcYVwoYO7wld+hxlkrd854TENwL5jcHd8MBD
iW6z1XBlwVDSBXsh4gjMo9oqNjro1DZKWBYNZIA7EZasPTbVJ2n4lwEu1WlkRywKzT9bWbCyYwir
ciyYkUCVS6bZrcm3OB5WhoIpRABGICaAgEhJsE8MIIUO6W1/cOMv8OdotJcyLC2wg17fEitP6AtD
ClxxrFI6dH0N8lma9y9Jnph3o21Ag5Q5dI+H4bRL7CTZ2SXSbNctrw0RWQJcdChWoE6sWI5zsM56
xoQUQZcNfsY1EG2N3Vs5yza8bmll23sAEUD/D8V3BC3K49KVGScaLVDJ4yyP6FCDxHOUW0u2MpNo
5QE0YkFlYtsr47HHPCV1a6GQz9iE8n1Jvnljfm+02OtDy6toHuY+YGBxjz49POQHkCQANglJK/Vd
Rmg894wODdj85weRgDEKJIobi7XipEAejQc6jjVefrbiCzVeArTYWyiudob3hM4f8lhAlS6APrC4
adzOQMtHwuyNkS3+SMlNUBO6DEvKCkun4pQkMXQNOt84aZbbB9KY/kpL5zteIxGfvI2La8vWsonO
ok2hmVZng/TXH2MH9US70qEVOSHZYRdmoIGb4Pqirex+pDrQ2LpESOgtVC58xzWlPpS4ipGmf049
63esGyiz6sPn9z7EuSDpYQC9Bs0ZZVdaSDFChgwuH1KovzmDcwTCbOOiXDlfFzaUzWHbfJxGDoco
vKQ8GKw1IreN440Z27KizBg3BjjEZQAkA+mS2ba3aT8/XV+VLRvLz882AXiYDVEMsBH3eTAB4xA7
5v66ibWFt2zoxOCwGgQkp5cmhqns27nGZMXCDUztWzeXUb4FjNwyojwDR3vQJi2GkZqX95rx2FJ5
W6AT8PpQVmfrbCiqX50sRC4zrKTtH4+9jdXX679/7UieTZUK7Smow8uE4PdDUfTOHNLASlgPBGbb
hRIEpteNrcUt8NwIHEDPihyXGj1wtNV0zTJncvDZFz3S/87BsNIAmaU/DIAI2f783k1vQgNuS3x8
7e44s62OlM8NisIMtp3JKoKpNx70yQpnoHJ8S6AGk/H5hnTpRqZ+df3+HbEaQouKpYVXIZWdW8ML
7a17bSy2gJBrNhz4b0hwoiYAOc7L7Q7de6Dsatio5jeDVL7ONsLnLQOK8wFPWALQM6au9d4aF8ph
KLhe3xlrh+l8CIrj0ZKp0Bxt2RhF5afkxm4BKmnerhtZu2DPjSzDPPM86JHjoCBeygo6ouO0D6z2
p9fG4E5/TrONFpX1AQE1Dbw7csZq5AUcMx3LBgNiCaCGvHrqdTsg/db2WkvdQiV4wdgu/C0fylu9
NsxmtYwp6aLmT3urgVUh29FgtG/ovgrLfbLhW9f2ApiV9QVfg8S7GoLFZUlZNseN3wKyNwGQFBfR
9WVatWDiXQM0AdKpRHF5ydCJgQtYiOGA2tIIuqkIr5tYWx3kn/9nwlZC/6GBKKmWUNzYbX3TSX3H
5nRfj8PGdbpqBjBQ1FYt1DyJcjAHCKX1c4bFSfs0KkdjZzAaiUHfWJItM8rxdCVlhDQw47Xuc2eV
d6klQ3vcKpetXRWIvP/faJQzSgxpuW2BSYsTdpxMhnMTB20xHzWebjicZYnVoBQBPtALBuogljpx
mawdWgMf6Lt28SKGAsyi3XfIxpRhq1tAzrk/mqlyw5qQjWO7OsYzw8pUxjH3sqrEm5DKGaoaOj+Z
g3HIi+YBN9pWQW7tRgIKCQCy5VEDHo9Lf2RYmpU5Md6Flt10+7YQyX3DMuOGgcrqkCWOdp+VqXtg
3X/IneOZRiDlB8QG+v5UfqJC0zxHkxqDpj2EfjoZyMr2B2+fe0UAccjd9dP2cVJhDZgyIAzo0m+h
HIMCMnqMZRYLrEFzfS+hRdjPIyQyUnabz81WlLFmDs4JMoyW6eAhpUR/WW7GPC7xVqsseuQE3apz
50+Jvi+1T/IjY3t6aHH415QSAyayzsmYw9RUFehpM63vTdx9+nQvNtAQg3YVCESrZdsk1pw0QXS2
vKxvgLNOm9LPdWeL3vCj14UsBlIEyLssCT+yOJmzy7HKs5lWGVali8jJyQ8puCYgfuWA4hBAdsf0
c8Dpd1sYqxW4/qXZZTHPzNrtaMARYAbJPnskwidNgXW7iQGk4vS22BOQ2huBQNj0MMnbzu79yclB
erv1IavDN5HAQLIELxC1BArlZaHrXAeyCTBlwMR91lQbx+Cjm8ZQHZw5HS9PtCcox4D0GajqxIxo
l7E2yCqUq3maZD7yDlu8ISuB9mKLUmB78P4BmulyWk2j5FVfMS3oImtX1fsqj+zvBQi67P00+m7u
sxt7CHseJqet6u5yvC59N0yDThGVajTmfMBQIQvTtGmDmcwpn0KdNXnUNzokVaC4mgnzOR42xeFX
ZxYFWIgh4Q0OHMDlaAs5FnXMgcN2Wg9NmFpzMyV5FRRZvsXTvz64fy0ppyTuepsUk4080GSf8HQA
8UuSP6Ln5Cvgal89Ld94Pny8IjCZgMgiuYBGMiSfLkfmgeBJSxsI/fSS6TdeP7dH1t57mpHcO4Y+
PIhucILCcvPousteKaR5QE8vSg+QygE2QHGiUyGhW+X2WEXumvcAHMUBNZrk1LVdF4o6qaLJztNX
qxjBrAeyryCLCQJq4XbQSO/Lrc9ZxnmxqVCyQWUP0BkcTuCSlf3cU6dvvA4ibk0E6uTb7n7+W9y0
hwKJbtBAkYP5M336NLZysYn8MEEWAV02qoa3IYcatzNvfU/I4cR7XgRGmtYbFbY1x3M+0coVAmBj
nBhO1/hGbWVBp2tRibTVxvNqy4gyfbY3ZEiJeFpgVxAkNqeTxTF117fMhyXCXXg2EFeJqQtpcTkk
2DE6P2T0R+z84v1WpVDlen+/cM+NKD40sWs7S1zMVhe5v0hU7Yu/2m99wHd5sKVZobI3/GMLuA4T
DU+ALJpKLIiWXRfg3Rhqe9/sXxBSnQOxUNYc29Ff+D/jCA+7e4nbqXsUoDyEQCPeEJGI6J92k8Bm
LaZBrQK4SQNAFoBmLv0A18osM1B5Rb9QBfEoJ7mNS/sH4fRV5mzD52zZWhb67EqWbaZNc1lAVw7R
WpuxJ31yHyEqSwMvuL5l1rwpVJadBTqDlJCaDpKzoXUOM3AjxvR15O5D29KbGVW8cKjSewBnD//B
Hm74BQLzjha7HNkgC5miLwC7J+3RI9MIHbCc1Kdz3O/1tCi6MBO9/Wl0PPwItg9es0DdeeAxubQ6
jUBcjRqaDr3Mbh8rj6SBNFkOCVhzSx/7w4S+m6KQB/KgCg6d2UtTuclJZlUCCsvIq83JbwhtHp30
JSGQZfDSjXjm42FcHCRCRqyf7aK4pBxGmjkgvyKozzVGN/lDaU1B2pZZFEtBDoVo0NKVjiRgnRF/
saUUE9qtbA1U1ubWtfzB95gIrFCYQQc5wOLgcb4cN3Kkem65NZQKm7/bvAy4cT9XW0Y+3MWKEcUf
TJx2OUik8SjVQX9KSuu+EeV3x5n+sCGdQFntPdtu7X3Wrb5bBWQBQBKwdKuBaT5aKWB/sNqN0Dw3
vOnU2eURF/cmCnD5fuWOxST+a0nZPKRnuHdnnEZPr8OkK791RN7ZFb3PGZpi5vFQtbkZVsLcTcwO
jUE/QiN84+G/vpD/foMSdpSJFmc5QQ2sJeWuLoY9zbuTbWyxDa2aQSSBcJ9QvEqV+5A0Mm17E8qW
bp2hYQ3xMfrbDHiB6/7mw7W7rB2OPdomgIIFDPtyWxqTmWqFg9GgWH9Lvf7JzJpPFwgWG0iRoGgI
RcEPeGmr5bnIa4i1uq3B7zTX0PZaavz5DwPB2xAeBRU1vEeVgdilVfMRejJ25QW5gRyQzPq/r9tY
5vzD9oPrQpYAqUw0vV3amEU3NgIqWCAPduJ9Y+wL7Ru/KeGt24HW93FP0QbhEe1znHdAtWD+zswq
W4FNKZMIZSEKyWtUAhLjKa3QEytcuuUuFz///x8gHvOXA2zqYZDMxHgYM7/Zjchuu9rsvrY3Qz1P
xzIPEUCZgcvNNqrhIn06gfoeYEpw8FlN/Hx9ttdOAPLG1ATP6fJIVA5abVVtluqY7QoYzbrpI6MD
f0K25VTWzSCCBs7etvEovByzVo2elbh4v8jEfplsqChOPDKF++X6aD42smAVkdAF6QQKsOAXVu7Y
ohuG1LahUaqfkt9LDrx7ofddWL4lh+6pDmhoHK9bXJyhupiuBTgpDh4e2GoafDLamjfEgOx9QoLM
aoK4EnuyKMfLn9ctrU7hmSVlChmQHZrXSljyQDGf/Kmcn5JtRWLrE3hmRZlA0IMZo7GIvILCnxTh
q/MmD84xPY5FSHb0BBzvy5b2wuoUOg7y4rqDXIGKqYAYSSk1zwXegS+ZXmiA+TOgUwBOVX8LDenC
6/O4bg6hM/KdC+mFcvySBsqJqNNA8CTXb7hVH9jc+oPGfN3aCDPX3L6LrpL/WVKikWKi6WxOcxw2
/W1ciADpiY2xqBya717LRULQRUcCdrsaFWSdlppTyeKw/cULSMm6NzGIGL86t86DyH3rTfeLpzL4
NLZxOWVUBxwLIAcwrixb9exlkDSyKaiEpvU4On3gCuPYG0MT/Yd1QjYdCg5LG7eaFU8tfUBONwbP
es2y8WhVVile0U1gQhNknDXLREeQiczSdavvhMDKgV6oLVCsQzBrg1LpcmxxXBmeM1Wtn+ms23Vz
1R5bd+S/KsfKbriTjeFgp2VQLM2fvWOWh6nM6Mv1j1hsfPyGZeDIZGFZ1StwbNo+Bbt22DXTrm6z
QPSdT+x+w3dtmVGuvBqy54CSIJliMrBjWH4tjoPxdn0oK6cN/cBorFrS/rhelDMwTE5buiVoInOU
jPw40yFTrdmvCE2CQcs3ktcrBw7GUCxcGo3QWK4MKC9BJWo1MDZONOTpDLqjaiOUW+5DZWlQFrIg
X4RqCRpllPuyckHxlnSiDqFTDSRd472ZBtuVojoUY/UXeoPKjQ35cZHQ1meBQGYB1Vngzrncj1US
t3LQzQyaHC+D9tvxfjJwjlxfpBWvD9w4esLeW1CJqy8Te3aga0gMQVaZZVBdSw+G5yPQb8QzKtYc
VDkgdjH9TJ5S+WuLjfLjgi120XS3BF8LgvXSbmVJrqEnrggbav6I5dj7Wd5u7PIVG8gt2EifLpH3
BzhdybKJuKDQCCGiB/qp+KC5ZnR9/tZNOAs/5OKJ1TUC4tq0kobzkDj9S5bp3/USSf3rNlb2AeDX
KGQtkTfegMoSsa4uh2zAVMVpoQeO0bJnaiXmMe2Z/H3d1IoPxGoA2AsHBMgoTtTlsjS2Yc06qH4Q
RaWHPkGKiwbFsb8vEv+Tqnu4wGAKPhswAsT7YGy6NEVBmzGMLUylM8sDi4mXxk6fN8bz0QktRpA4
xm5b+rmV0MkxWx5L+317y5BEZA+Jp0gcIFOSBxLSHWWUvQ43W4nDlbzIpVkllqrHqc5TLc9xqvpj
+7CoEy+47PmYnbYkLj7Wz5Z5pB7o9JGjRledYssDRwEQRjUqqiE6uMF6kviT9OEJu4C+FUdvh7d8
E4J8NjBR1oLk22ZQsPoJNnwjsvPIc2GiL5fSEwINUcsst9R3TkUEve26DkHhhOcieN3toN53hz/d
o3PQWbitybm2yOfmlU1rF5Ty1CiKcBohXQaJSHB/hgLs5d746cYeTDYO4pKqXJrlTcUnu0jS6EZs
Aho3QvFz+lIji4f3Wvgftu17mXBByIH/Rdm22WxMzkC6Iiz/Mk8kSILqb1J81UGrFMiojIqneAdB
4ZgF4Ne6bnpxJpe33DJAFCj/r2VlNyWlk8+IDrowpdkpLtDJ2DgbwfGaPwOdJFjLUKDHZlk+4ezK
mdGRaScWQm8nBQPhoGkkJLNOoiwW/e7zozk3teycM1NmOXQaGJegRptPSF5b0kAXll1s3TPLpKiT
tlD0vAfGiAyUDWhBO8dlFvY/QI09xF+MkEdLcaCFDFq++x8ky/3a3S3EDs0bidJIA+FDCvZTB7JQ
+b23y6NFAqd4MEMC0i8/32cHSCjdbYfwq87p7GtVJe7ZNcq5L+Cc+DcdHwEh7sxP99YJTJt768f1
BVhZ66XtHWkpF3U73VQ8Q+4moHDRkj4EPJZrX6l1otbTdRPGchiU2T+3oYqKjUPVoEgHwrbKHY69
C06pBDlYWRVf0IDjZ5MdCCN/Tmd5bEH75jlfs61elY+FIrB3LBptaFdB/g2MTZf7rPd4QnodG2Dc
tUf3YO/cn+yRn7wQGHrsBPMoghl3gADRd/uFg7UmRFBC/Czod9bj9elYn/F/P0UJu+mIyoeMsbpl
4u6czgp5ogfM3WLDXDWzPHChj+MCZ6Ns+VpLECpbTot89J7aD7jkfVP/NHnkMq3/GlFBYHQC6Wc/
GQLi2abf1SKw8oW48VVrXiSy1Ncnbi0UhjUcVRDQop3bUpwudBpYpkssovMFHfC+2/vFixO6eyvS
D/2+vdu+uFac7YVFxdl25QjKAg8JFkD24M0fjHxjMyyr8O/RwAsdOWc8JW2EQEt7ugqkzLWMV0Pn
vBJonVuJ9WW29o3u7irD9AE28gnqMr7rbaGRL19KH6yq2MoSzXZeKZzXJL5x8mpve9JPOGSywf9t
0G/XV+3y7vcQ1uNRhvgObTlLz4ynOBiIaHZ679LW71pLegHSPqD1zebWy/EELNHcK2SSbJRHL5ft
g0317UKdpLXdpAG1n5H1j7zXjWdK63Hjmly3AhY2JGkRkatZkHHQhoLn2I4cmPyJ4WopTcASr0+f
uWVl+fnZDWkVsTYMFdxFHxq7JvaHF/nT+l4/QuoLzYQCYgWL7hXxR2g0jXcmaHzx//VOg1jK9S9R
PwSEtwaQJqA6AMgDkYHyIe5sG3VMGBJyY579lSeA5IKRfCsFf+m2cAQUK0pAgIZJHa2KDeoINXfs
PeShGv3kmHPMT3Y/1v3GGiqR8f/sgQoBDdrIHrnq9sz6uoPwDPpzEQYgOB86P7Z9+rN5TUKACBDP
gXgRKR76bS598fc2hEW57T9+geKozcFBTbhe7gM32evjDdG/ZHHio8bjl+NjnlIf98UON3gg6s+F
X++2UZMCZQl44TxAxZU1FUUZO16MNZ1F/chS/oxZ2urpNhBGKA5nWdULO8qq0rbt62TiTeQWXTtO
QeZ2Tjk82BUDdQLAO7GrT8EwW0U97MY2tvkQdHwg3r7MTYgco6ybAplGvboaIzYwo0vuWekUVnnf
zE1fdC9twqTnAjU3G0Vyr5k0LjTElDV1xhMWvqqtYGzLEmzis4aycLIfJhApPpYO6UYfb7O2HoJZ
enz08xiCM7FvNrLr8T7pG/Y1RWz6LNHGhsfTbPci0u3WwFPRg4JPCNbuUQshoAHKVUgFGz9S0rbp
9wopgSl0Jx1wzaIH/UVk5VqL32v3ANkh1wG2wnSq4HHNWctlMMoMSk4QQ63zYz2Nfe/PMx/fJnQv
gM2uYtkeF4X3as1DhQ1hdfPfNOfpK0B1sx4tHMvtQfDRZjeEDM0vfTJK6xSbltS/GAlv3oABQ7Kb
laWrH1AnFoYeZF1FYvgsrzAwamFB1rwpZ+KGpcz775TNY3Vw6tlrbh2tSL/NjttQv+ri+rlmsde+
ZIDDdX7e5RLhC82bfjfUdZvswRTTWU9G5VQNki10cA5QsnPtkDV14UYkM8b6tpmdDgmLVmakCApv
NONoar148rk9kwniArlp7mYiO3CgQvTACz2aufUDScA6FwrHLm2QqFqjGcQJUuCBoRlpFVRdUk9H
InLxhxZ2Y6BJRcZDOEHy0QLDNDOsk9aM0xBmdWKJY9WDoQ5U65VkwQjqc1RNKW+/1n1tfNdcgepe
3TVdEjC7WrpWdU+KsC1KI941DJmZMGHoL/NNPMh6+IjW0UOwG8nKZ1rXvDis1jVQ8KHMEUiQoOdQ
CzQTN4prK/ceBAh7oTjbJbKKBtnFYMKdNW3v9oOkYWH3FPSsQmr5F00QrTliXKngkbRQHbkhTGuH
F0cMrS6iicb1zwEAfy1CBgfKDf7/4ejKtiPFleAXcQ4g1leW2ssu78sLx+2xQUJIAiQh+Pobvq8z
PT1VlEhlRkRGeNh2yWzVIhdpuiMu1peVMTFWbJjTsOhhpwmLZgQp0SODEoxX48IBYofwj7Y/1LQt
SKxUK9zlxTx3voYmpRnAv48IWoHT8R8TKR0sQp4IHMnyf8iLJ7iIOIE9chwuairXBbqgopOTR8vI
iCyBXLgfsRCQLOYNbzguf9rb/jXURk9VJ3xpirHpvZ8oxsZ/s7K+3/NB2AN+3kFNe+gDlikpTDjy
4G3F01832Dyn3fKyzcE9vOjiUzrSvrvmXtvDQpcHcd+7ou8U6ZDa0jmbXyA96T0YWAcyVG3JFe/4
mXDi66/c9wCPv0DHz/AqxFzwaSx8b7D8bRSDH30NHdncvIuiTevx6BmJRb8qYN66nbCegl2OLZ8S
/DdUYlXSg21X3tu3NB1I/IvOOHZ+qXsvCFyRbTpbT6Prs/6h1yhQJ5YvUV5MtonFDn6fzlzM5PGu
LzjtESYLOWlOvaxSPR+JLf6SBflHoEDi/rSRJck/6bWp+w8a0BABJ0TmK+TtyeJ8AYyY2Jm29Yb/
cfTFXR6rq523qRmrIHazYsWaaW+7URkNcL5MsKgxwAtDOvXm9xBUNgVYgxAZUjrKpxb6zWlhcA4d
RZS7tELkUzN89NG8sLagZOzMj5cOYEWwdOLP/n8TIqSRk4PjiY9UqJTq8cPwUZiHJLIuP3oRi6a3
BkUcztxpGza/KXyA13sUObe+AwifyYklstHlrNMWUa04RkifE3ZKyhW+5YgUwkKk/yrz3K7nJOqo
rME4QGwzr3M07aDgWseaQBEnP+J5BH3PU+tUvWoXtfVgfIFYDJek7UForKbezeM4wfAaZmi8BrPT
kJMYszbdh+3qfWBzK/tQuD4M5OaEKQoHHjhGuMrvQDun5dAG+eAfoXlQY4bnJcW87BvlZRwOo4gj
N7/4yiNSmMcBJuMxRr1f4xtjfyaXe7DqQPSDnT4GZDzAPDhyqT9kxQz3EPri+cauqIpK4efwlUre
s7zhDhI1SrfxqLXzsUfIkngjz5LI7r85C914diJyj6gBhuxXlWh2j0zoEICfbITCAjch3rSWCsLK
IS0EXQNcQxDZ2G36sygEqtRK+Bl/wBdgLVbIIQoc1aUYPbkUEqY9HAbHvmzhdZaCJYpMm67nRrZh
+tT2gG0qXO7+j5Zs1Y/TGoZ0r8ecjLA+78nwu/ZyzcuN8VGWYxJ7Q1PMqZ1dAX8jTu/YGFqkurUm
ILsonVmAdyNc2TlbVQCdWmSkN/5TQyboTvrYCTx7YzzF1eS2KfwdrUxdRabGj1/zFkPiN1Q39ppO
2wQxPaULgb9P1OK77Vc4e0fVOA1WPMZ9qCQUy5Qr7yeLuyx7TXzn0H61XtzAoVyrzX9qF7vB3ty3
prtwEDLdIWiZ8WqyUcwvZuNWf234t957Ktgm8AZvFusDnvEH3E0ZwhR/Gzi/9E/odjZ6yBLTurBc
0dLBmL7ZuBLg9BcOrfjMY38o2JBq8twvwxR/Yj3aweqz0SS9ZEAJ7HMs10TVXa9NlOAKZaP6DCjs
ZeFw1jl46+txLh1+kv940M0trMwMJoJ16RmrYMlgfqFSd9+QpXYHBMwG72Ke8mU3h114cLxbomM+
Zdl5gwfzKSQcrSFtx2ZAtwBx4I030uGGa0R217mW36FGxo9OjuF7Til/R8D31KBzs90rBme9T9qR
73hmYkjR57Vfi2AeEV3NO89jZWbgaFj0lmZ3S4aV0jmHfB4ib5ntkUdBh3vYLqt/bM7I+yR7khXe
nKY/Ct71OxH740PMov6RZL387JAwcpi8yZECPso9qT3b5BXs8uaDVn7U3AXOrvNRtt3SVKvJ3JPy
cy8qZZY1c7Hm1PHSdMLBGL+DzqEUtJ2/gWvAwp1kEtaLydAgmt4hEoE263w3jobme6/n2UOild2e
NZ/kI1s68YNkKxhiaxuxuKCZ3JAov6LvGNzcIU9AjPdd4E3wqG/e0Xt9kJG9Kkily3kmfQmzo7YQ
EVqIYFku7Tbvg8S8xsO2FOg0QFAk+Vyjl8zKIfbefGzow3cieUPWuLlMYh12bYj+Vdr0hgQnDA/S
iVOb6C+03GLnyy19aWI9fZN1aPFD8qWmifxa0vzeE2h4vXzZbmkqu3O/sg2uulxc4oZMn02H1yFD
gkDDIwipmfKqmDVN6ey4QWMmo33bBIio0dN8mNTi3TC9+H7pM3/hd2nfBFeVSLLTkZnOmij/5qw9
Qh7LH2Lbpv9Wb1hex3Edxkfi9xF2FhobHDPELNuSuBE5iqQZWviQw1CpgjtY/rjCo+KkE0OQP50w
6LqJwCp815L5jYpFF0rqH6plUm2zQhA8LE72+OS/Vihvx/J8K5IMkQMy+esPRD/vhBJhOeOZHl0y
ozJk06XL4mMyTD0sdAjfe0gTaFfTnyI9ISOUzCMpAjhol1JhGQ97cjm8/KO3eJqmOhUkvoID79Cy
xOKGLQxRLmR8DUcvLPxUbucpbNpHDXnj0Yf7JjADctU8PPs5z5E0QMJSDVh+d10SQfSVPwBHu6CV
iYq+SVG8cre9GpMtFYosjPybYCfNhJ7NpfAHZhIvZ5QPGESipISp0W3bKFplG0dlPkz30dTHhUQy
aIG6OBWOkwzJHUNS9mk6XtsYaRvKpOHZmviGHuTL4+iK2nxNcSKHrVxNq+u4R5cXpoM9W3AwRRxv
gEj9AE+VoV0jS7LPFKJ9tBDtabTkZP4iN5K5F+WEEbaxfKi3rNszvNOAJvu0yoXvn5zckl2spg1/
AilEo+dMOeYCTBFujRJhgvwOrlHpwfK+KwfcPTPxH1y+cTwjvLfYu8OziTd79DXtd4nz52IIyVlS
tKfhFjS4+YatVgD7YMRF33OtkWqMFrTOMiFL3o3fS6C+lEjdxeuj52jGkkzP5leTbAQbH11crmGE
vYHA72EdycYKl4yu+lYhNL5f47PXCG+f+XZ5SZHFhURSHdW+S88gGtFsCAQ3jD3KZwd/ywk3canG
BZ00gfQ7D+XeTEgR76YqdzKuNzb0t7ajJ021qWgLkldbht/Zs6TekuBzmjFHYiViLDqBBwzLn63s
I86PjIM+ieTfEkyLbgTg1H6N+hYOxPYCX4INltno37twugBuhGspXJePOFVeyQd0Rn3H3kKLWK/o
75Zut+fO9aqKuMZGo/cEs+9qVek7I/CB0UtySJoJOEna3VQM9UO0jeW2qMdGRu8dOvYdJjBMZ9Fo
H1oJEzc8fntjOVt23ISk8qegahx0V0su3lBnSS0pajPtY4GgSKbKNRYwnGgRd9iuoagD/LOiWRFn
Q2kflYOJYX8o06nga/9j4BJe9QAlsFGfkqrT6XcTmvuArh/Qa78rNX5MZroPp+yOduZe5elOoA8u
9ERPCbLLXmkb3A8pSKglE2tN5uzkfPMKGv+xwy7zLt2C+8AidsbS2f3KZcj2BG5lunCDz/DXoEGB
PXjP/RptNztGE2KTTJhssMvhA5IghkUWEqEG1zTqASksPo5F5m210STerZr5tfYGsZd6po8i6Wd4
8hN+Zm273hq+2kdfyeZV5PP2MkWRfWTYH9hZWBdcVZbrPRxn2cXZv+FSCrkim8Ab4qwWCxvXBx/g
1rRPloC6Kk/EeIhV+hLENNJFtiJ3GzE/iZZVs4ngzztw6Gg5+vN1jsm+hToWbqd9UyNCTN/1bvRe
tZ+su4z6IB878936Meb/dErrddk6JKXAn9h0y3bS/riWPU2bQkqra4kZoEpig0ChGIc2WWlXBmzq
kA+QQaWcN+Ehz9uza+T7kvV9SfPAvQ2giOsFq8fHHJFetfGT6dwPQ1j1fVchvYfvqBluEZnu+thF
Vay3aZcast7SKI7qxguWHQNa2G5q3bWBPtKmPaDtgu4owzYEBmq6XwGGwJl00AdvwfJsnA9fAezF
7oxpUdfUXHK52dLfkCC0pl5+8oe+vc49HgueanCcYRtRodDEL+2EkBfBfKiAw+6+682dUBH2Kj2G
985OpMD+2EO0OdhdtkBzmnHEX5hcLPioUvhZVrpxAT4Fq8CSKUcqgZ/rh5t52ANzeNpyYvaSpFMF
/67pGPCurZT263TFXqEMKAwYpEIgr+3v0H3vIr1g6oqhxG4WdYhdULhGH3vfbkXeZ5+ztt9qhmAZ
CRv+nnmZqbKu/dG0u9KRHRVH2gefsKAp+gvWYe+3AZuoCE2MyhSlvvBllhcpUtUK7bu21stf9VwQ
RL8tyPrJ83Ii/SPQtxNqdGW68JvN6o3bpWr4vN0MTMlKFRv0/6P8SAcV7XoZ/wSOIuUrjb6RTJvD
d2b0kdCAAh2b8RhysoOsncHbfLywZnlumy6HPHmEBRxQOGRpd91brGF10P452RdK8FcVB09BhhQm
dLn3/ryuF6gE3/plPgwhRvHV+N+L39eZ5HaXJ2P7Cj0NLwYPOwxxm2ORU/ODdvycBoN38i0KQ+dJ
VywRny4Zg67RKf6AK/as22UtRa8vPPNOgqDBFasaihyprZiqmhOnWwV7+E+c6NKm/Bqua7m67N5n
zWuwLjfD3SGMNohqu+ALKa8aaWRw/p15R3c9XTrsPkAQwhj0olHHkqJbJnxOKYBDxoYhTqvDyRet
V9EAFqoYcljhJ11a9FybMk51+uLSFjycQV7KCS31UgAIRubTNF5hVwsGrZO06kWPuyBML0Ma7B12
WatJEQ/zOz4JojVe5yWbijybYTk0bFHRWZVXiaSs3HBvB2zAxLSdw3iGfX/wZ7xmf2m44R6XSVD0
jNsSyE93QWzufYN2FVBT8LDxDIgQD6pRIRJwitzX1HLgcrOOIJ8yP02u0vvVH0yRN/ZrFfqzH8K2
DGPpQVCBKXQawwes3Ty0fNp3DdKa/SV/oj4DjBFnP4tNGWwTALrRZACubBaG31SjbaHzu8MUSWf2
X9JFpAJ8KI4jAsFwNYZ/PvbAcMwcwg2Ej7VNVbxb8uHUJ0afMg8WmKQJkOkTjogbV2DmJh79yk51
RZSFLwrxNPh2Y+l34leEbB+w+Kr6DBtXc7ZVTdsdzNqdMILeK9fezzBl2WYCMWu6fGZd8zhhUqy3
kf4n0KHDA1Acp80i4Yo3xTbCjyGGkLcIphagYPJf5om72aYXcDW/roWlFTfe1zJmR9TBE6VxtOPM
v7quh5kJIk2ArUOr0Kl9O07/2qx5FFahE9zI9JhuiIrL8m/S0bzUE5LEMhm9jTG7Ed5fXW7bM1bx
Pih1bYFl9ncGeKycKWb4RG4f8s8XnDTZAYYzw4NdF7cziAQt/Ww+6YFeIPgRDyyZyDXD5Gt9cP1h
4s5airXCOa4GJLezvOUFFqt2m6P7yRBeoTThuQjynx/Kuve5t+9aGF2WSbJGZ+78/8AfQJMovBp3
FpJ/upsk67sv4tL4/lRFnacfPPy50jd0z0J+TB07602cZa9nuI0l/q0d8qPwNCDREIFowqLnUEuO
rCEbt4UPwKu28IvDnchObNHHCIxsxQfFyzlNHrtG4vYPs5+mX546me5RGu+bwMMGfeR+zcjhrAhX
jwO8EL4mfJ9kgaEU7qqa9PYH1/Cd0DmtkXksCniR3kHzX/HIe0xaBB5yKR5SLTS6n2WHr7cbbfOZ
okEA74YTyDyJCrocA9v8Jt7IDlg8QlhZJw/bXx5fEw9ZOXpNWA2b/ulGrKMGbvzUHuJLxui1o8Mj
ncJ7rzGv6HOu6Zj8M0xhFF6AcU9ekhbAx7yLWP6y6sdur5sh3TOV0X2G79GMCNCxcLer6ajn6zID
ru40u/Y+OcUt8tH75Ttw5L0VmJebuWnOCT4LYsVY2QJiLUzjheWEgRyFE9iVlbpKgQAVUODDIHUF
hKjC/pl10YNtgoewUXOhIigLeIDjCwKyniQjRYfGLOF+OYiYHjuW6X02o/pEA8a+Vr92UXrwDEDO
tuXHYMheck+evSlCgJV36afwGDdN1Q8ZWt8u3mNHBIFsA4Q9iEELuc4O2ZZ8rLZ9z9d5j7Q2vJLd
caU5arMZbDF72w4YSFJNOn/KEtZV7v8a/wn9hr8cqAzDkuXeuUUrUErimcLkgMGm+ALaonIAIgAd
sm8pAyDjHjuKaZgK31n/qJXY92aBvz/r2TXjgMQT08FAeH4GmjMWbg7BLSTnOenhu0VAm0nvSGZE
wy0XvAJ1TPx6Sv4hCOgh1LBN1u6bk/HsZRqvXHg3h8OjBaaba7tX4fZOc3AuJK2d2LYintcnYbyK
cFQ1FprPGJGVoGHoaYlMlQ+Rv8dA/QB/tj0Aqf0oWT3lTanA23h9WGxkq5exLSlkPWOSVn85Ei2h
J/5/lgrirgbcFq7eZ5m596BZdGld/KRjs58R18DpuLPbm5nXq9Tj3bhhp1nmOHbjUIep+4WC3WIB
2HZly7YXwda3NQufYsWQXYu0yyjIvf0ixeOKU1Qa6h2kPwJugPORTeJ7aNgevG64griiZdYh6VFH
n5lI/8U6fl+hJizjCIdljHWdR8khJFEHlmscgRf7w0HT4TgNwMD1NO1ClfyCX8QrPZ+GBRUK289i
S4txsi8ZF0hnjc7A0q8UOE43DXcIvaoGnexnClPXuU1OYwcnnSDwDh0YtDL2xC0wkajhP/63m7rc
52tz1oE4sia+kFFaIG0raMJk+oybpRxyexIt0H3u7oDMzQXZ5h3DifW0Ich+lo9CTK+KIC8xwFr/
MvSnbWtUPS4IVjWE7Qfjbq2RaFuyFyxi1Sq8Szd74FlcO7iP4LIGoA++KSH0Mvn22ND0jJ/82k3p
A9HQAedebVx7Q+M84FFmD50yey9UZZu1DJdDjrV3hyBET8SvnuNtGVPkXkMgguxRd4eY6t3qmh2w
W45aJmHqhpXJCoX/vm+94+znA6AP9p3OOFTcFSEcBvPZ7QU6PYSUXRcRYIPG/qd6/zNZ2wuJhlfP
t4/x5tbaZqlXBa08bunyRGKzmy0KRDS8e/1YAcivV+LQo2vERpIAE3VAyGHQtpxUW9vE1msSVQ1A
nMLPmhsZQb9uCvGkyCa1zfKFDLhnwLiYiIezCocTeJ3TpL1yWbNfH1NcEW5RBIFLgyx7e6fhuVKK
Ib3zU8j3SIKy2X56YfTrrH5KpJIFsckbgMq4JD793ShKJHLjxQloMq/aDMoYMdpazuQ8zQOanTg9
ER2P9UCi44jdXpX2u3WL31bVlzCQQQqpuwOW+tHGDTTn9NShyAwjsMI4BWoN1CJbs2KZ3JevCPIk
mxLnY0e97TfAOj0m/UuAjmKCSHah5L4NMT8sid1Zak/MX389bCRDg8SuNAOlSlrYyf1bKCvmQc47
qvWxGZbHNXxKOH/DuhXa6qxKOn2wCdhu6d/ieYvhD9d8qtEHT7WcEeG1Q4poizo6P0OA+gCcDiG1
zJyijdfdADxncQClmlYh7mRSaTmN61KqxjrMNGaubDMcAX/9Y9iFwCZqV8IV6SkKsRzpzcsubbYb
DLBf4S+zIP5RHVrn/Rcw4TCGicfcby6ZjyVpPbYvcY8JcFj5TneqSrYEjZxNrtm6fa1JfMt7gCQA
KHYDzkAJJjwt3LLpAnwewAgRndLAHnsMzrER+1AgHNY1GFP4AJwP0IRIFEBySAmRhIrW8BEZZdhr
Q0Yh7OALF1+7LfxSbfCvlbZac72DuPbvBO9pwmeUG2RgGT/a9+Cj5iyoM5fveYz3fZD3PIGsDy/n
BbsTGVxT50oz+92p4VHq+I4p9K9mQXBr2FQwiKlmN7/KcEAUjsFamOuwomBg4QQG6eDM+G+S2P1s
Edw2mcTHalVbu3C+8424ZCO9EP1oZw0UcAuPXbKecxY/QA7wuaxJPeZgRll2H7fvbpiwBaPOg85q
8vdFk2jXLjDuG6KDHLMqSBGoTvnJU/COt+3VOaTEJhALKhs9QjZfdRFy8dbMO6IdHstlyXUJeTVe
1MHvdzNhO729avCgwdCcM7Do9TLwX9pnzwm0WZBqDhACWrbuwqyRJcYCUUoJRCxWP7SjfaFVCJpH
oH9LwLcAvZ1Kh5ixImzWJ+gsyoSzvqaiR+JvBBoBjPRPprK7LQdVsqUPkUaN4X3wsDT5Od3Uj0kR
xSb6kw8XJyTsZgXJOtzKb1iMq9bR3kZztZhGVtW+LDT8YGYGa2GRT8jtUKfg30HVziAKw7rDrJhj
HFjx7L3tyQvm2xzIClbLvGhN8+sv3YEjFMNX467LAONk8Qte/Hro3lTr73mYHWiE05RhmqLLHohk
OaZ5zTceIDBWAzDDIDuwfyHxDkaFUDJmCG5IFnASDXLtoUap2iXSFRFLdzdvabwb4V+8NyJIwFdi
YAsii0MbNO7edtDVw+YHfZhI5XVsKTQfEOicx1WTfZbM826Ugj3MSragUuw3PKRVNRvRlgH2Ekvu
++IrHWi3bwcN4fWE1Sk/ZubqIyGx9nygT40E29O1ogyGtvaj4Zd78oRG74DiXKfLP6eWz4kmeyu2
n4kFZQo0ox32IIoRUgoVDpQCvAHyKrBmgPodpAjAdkjiZeFpRRKxGMF3A8kDZn6F+gEvJ6I/Zhce
rEqPCpE0PbatEOQ7o5Oe5n3M1S4P9N1KLdKyMSUHEEtaWcfpigPr34Qf1w3e92ZQ1z9dTkLSCpbD
NcnMzf//+GmvGrYFcySqrhdV76mz6F2ZBstceYwf4W5fMIK8oVZ/Kb+B8Zf6+QuU2hoB/DqBgok+
iwXjoO7YJWbzey6SK16OHWjqojHvYSoLBfnBQNpTq+m5bVSZYeDyvu3io+hGpdcGVzysCx3Cg/pL
U8ZowAg7ZMh5ht/229BG33kwXgUbEbs9os1PJNZESN9/i0WaEowzQ6b3XPcIlWM2PERuwu8VVEma
7DDYllgePI0hvThwMGHUP4j2hk+FtTvwF+sS/XosOKZDVGKX7Br5KJwtPpjXvI4t2DTAPencV4t6
4LHb9xz4EcCfPGlemZfcBH+Ry7NcvnMmGKz4w8PMoeYEojUOz4S69z6xpRE/M02fW2xBGJneB06/
JEzv4Bjw02q7I1CYx5bW1qgIt0/36RoKHtbuPMAMFvVtoI+JFHsTILVSc/jOQpcqgh5NHQ6xMh+0
vQqf7g1uFpiefidSX2MAoJCJFT447HKKJZKNhL+H1uua/4XTZRgo8vQEnuRoerO32Qu+dyX79dES
MErIV1vNl0nXWuMgj4aes0ndpXI4yxYT2kCfxNZec+NOeiHn3M8ucluvcQ9hfodWEVA3UEz954Sc
+pehlfg5F3JCx3fvt7R2WVb5ClRH557iPin5yk4qx30Jd74uWs89QAkob4KCT+nVRYC6ve0M7dw/
3iZFi9W43KMHL4fNlfOf4Sl8boJff+PHcEvOBn21AgjYrxDNjakDaqJQAlP7iZfgJ4dvjOiQTh0O
93w9muQGGvOpC4drM85XaH1LJdbbSiaQy6ccwEm2wbDpj1tswj0FR7DmQOEWRUDUQoWfzjcykZcw
xZz0B5RmS/pPaPqteBMD6E8E0ABxHOLg0pvhH8/UMwpT5bjZybyFVGnehUDdOKDwmfpffxypafg5
YN3TSlcO57u/EszfE8nfwj7DyiujV95QlAXvKadwGKL4YdZtpwxuMNgM7P54FWmgD0VHAklfe6YO
Fq5bcgcaFbOH3AegSvpenmXTHGPVV9lsANaBR+rwNAW94Oe54fhcuFt/ecIjsFw+gFD/VXTdYxpM
vy0EEIW3wQ9QdZ8hGh3KzdMCfB7ayoP+E8Uu6fbcxLi3ulCtkJe9jX9wXjw/BxDt9NbU/TgfaAjx
QWTCvYr9tRgogX33WkIi82hm74GM7sbdULMoeEhh6RRhX0nK0tfxa0Iz1LkcMhhEVI4kRnXNgPcB
D8GTzTH160VXM1tlsczdK4aZ45Atu2F6bEz/pVhTpuph8QneDX4KgKDMBPDptFZeA7uMNagG5CUO
YF2TZtklqjsTwk4mOxkWYHwZmzs3Qpdl50NKxEvPyGlNm3KluFRys/OU/AuNuPeQSgBNNJril7FZ
7qfUQ2LcrLPCNv4OBOkYeP8JlAXAImU20R8XRTfHlos/vlksn8F2FD8ivfkzPy0T+AG23Xn+dsD+
/51d1Ue+Eug6kQAPbQWGDihlQPBgaMg5KfsWzS8DEGxnwM49/7axVIDFx6MBh2DI/I027zRE6C8g
Xj6nNHqDY8N+CvWpn7wHP9yOYydeE+0K2IhgUL6PPFE7yJrCMX1IkarTiQXqr6NpbjEqZYt6YsN6
2n43PkAguu0maE+VSPbdhmaWn6V7xUVxwiXx2yxYYlEefIFeaJYfqB0u04oZYpp3+Zi/ZLi4MDhX
LF91nbDwtXd23yHgnRF9TEyPEHk4pTncEuCzM3QfgX2GWOfa0bjqbfYQAf5wEVj46Ysh6pA2OU50
dkX/coxhStI2to4G+oVeDCsLXkn6vIh0XiiAZiM6wV54lYCCMVbBrgvyvc9ZFawY8xTM/xs/f9Ge
/wNRCJR/aJATBRoTXrznkOe7rgV0Pi43CNouyHWEOBv6mtnD4E2iGoWvmuCCmjo7Ac30LjLK37TM
r6aT70BY/nOyvURmqwBPH5knIDJhOADh6NVbfOp78IyTX3f5zVuid0LZ2WRmTwgvaOrt0hBqxmEq
ZZvvwHVUMoBpifnBVID7W+yDmfxa05wnQJ6e95IJOB+HarlFw3qCeVEhAbWJMIamhLG7JbUXnaiH
iUV1p/sLk1BcSPLfHxVCXXhbouDNBeIggm4fSrLfZgOynpXIM68TNx8hQK77Abuw8F3b4vYU0OE0
N1+N6+9wwYHmg9hSCTSN8UMeBDuSiBpf+41E9BGg5Ye3wBCi/R9H57HcuJJE0S+qCHizJQB6ylBe
G4Rcw3tTKHz9O3y7iZmebokEqjJvnnsT/rNcYs6j2opK2v9uqbZuMgSxfFEVF5NtzpxnEBgy/16Y
XzeqPRldFt5WBA7xbFFw9AlgXUNEYbYpoOiS1WIoPAU1igqT0IpxTJabr0vFfgKGwAyPeezij7a2
ghLaG7SpT8ejMniFnWcjZRtuohmB07oR6Usbo9rVdr/zqUjhLKsw9i4GU4FhvJjqkhVf3cBJ1NWB
6f0z3TGyOJjMuPkyFpogOejhqudHc5WfqfQPFSI65a+8rwbzvREONR1IQ4n+lWnq3ORe4DqnShhb
e3iYDHoN7bdU7t1QWtGs3H9N1d05hbvNACPbYg3qfjxL69vK8c0WS5SvLOmJY5y8/wgGioQ+Mgz9
RxO38br+J8vTrYrds7MUgRjGsBpuebLppaQa9/yLRt+f1ialb2kj4Yxntn7uEXkJfeTMG4vhGNNf
eW6/K/JDrKXEGRSc4LxZtnFSwzubBELRsw2hNKZn5noWcQrL3Vya307PvbxOzR118EdSshmUs+AW
FUZcrkUJ63TTV0m+nSVA+touIKwhLPT426nh1Oy0oy5ymmCap8C3If0IaTO1tAqSKY+kPj0uY/FS
5XY49Te5uthaODcjPUuObDB66/inyQq5V1V7TvhApWGE2pTfiBY0DU6zHodbP1yT+LvNPriZAus2
wbNx4NF0AajgbFn5udZJ7ci9uH2o6m3J9M8U6X1DvM+f3Wngsu7McMYx9mlCOTW2X7Wm3nCyP3R2
95Hp3qc9vaJba5Gh4h1usW1lp2+obp8p1HVd/BuVeqmr3cDFXvS49LMPK1m2Bp1Qmz1l0/Shyfrs
60MYN/rXmPm/Q8z2EP1UcxD0ZfwnSKKpnezbdntjp40Jp1UCkeInfhk2rH504uovbopzElOO1ULd
xUOaXb1FxZ/97ZHM18qLiE8ctomTXyc7nnZe6TWPYyuID1iZitiKJUL9amhRC/t2slvPOhgtMcBg
swxcC/ME0RQbvAUpr24NiVHjOgg7a2zpnenrlWaUoWZiRyjckRU+ZZeclEY6nV+PHU5LgpCA3xS0
rvclF0KEVMH4xm8/XYPvrdJviTVGc626ptjGrvqSZLvBfzEEFIuJorK41oas2ZepYxVsLab5Npq9
rIsz7ToL9XPIR3Z3mMspxSB1sNmZFKAuNFvhcnWPXY37YV0epM7I251KwPia2YRDMTnb2RZogL+m
YogF9ng/K+/KmkYXBbXC5+R2UWzA5aeTzi4QVRs7L13PDqIhh2xH+ksz7+bB+SLkdKDYHB8aN6lo
6CHmBjdBFqy/ySEIJ1aD4g1gt2Xb7itmTRsj0R+Mwn+cbXRr29kXLeMtgpDTzegwUfemJ6+e9q3G
P4Ge2mbG1vH6cBnrg3SSLw+NxEUKyYf4QQimpqrvruBpZ7+fbjMr8VxSS64dYfg25aPmjt+gi8yP
5iAtDRQduXGt+o6/GmydzzSJWfI+tXZ/UOP6XSy8K/2aLtFa0dZKnbjG1CPyYWXvlB1rDxgLD3w9
v6bROLssFwcc4o8yb3ezqx6RyOqod9M8NG1SSQE8EFaLdmsb5dlt0MSYaD5LmEa7WN6yAa1hGTMA
YTFCyHnTocpWnyFsSy3oO9/9vDoPVXXbCRX3zXae3SQY84LE04nlTcXBN5uTp1GwDunwG+ec6Snt
c7Ba5bM+Fn/ZulzykkffHq+ToT1pXvNrrep2AyGJsRwQO8Xc/jimgJev0wPmgLDtrc/Yc+LAssXR
wgWymQhbBg2u/vTM0UEEpbsZGoqCpkZNtsAI6975ii1cC46/HoxUwQ6U43JYsu6+ddILKPvvSpzH
kY70m8/1R2frabCW7o7/8gFE7vOmazW3iqTOb9JTj/1hAOe2nCzAmx34E2MO7CoxjiTG2zKVaZDm
8lMf17ehyi7Lun4V1mqgIk3bjkS00I/ju6YpLmQNyg0NDClJVVZuCZsrYCmT7RB3eFmFT3ulL/nW
yAcFqZ92gcWrtcnH5muMjSeSnTY1Lzbf4poFo8HLmLJz+zCZ6MASUJ8xINxbbcUTfLv2V8GpRwoP
K9kdzavfDu4GhAxCMG+2Pr1uNBqo1sXa3+nK99DvcYDUEDaddLtAjNm97nZlOFewFXlp74dq+aP5
l/t+MMTGzOfHwnP2DLnpjIoDK+DXIG1lONzkTasU6PIgIVUnjsy8vkrLi1r+wyaXUCtyofK0BDOK
Ul1St9I22GRhRGaNqvs2zpeGfrZx6YRrPUsOBWPa6zTNbs5ZaxZiy2Bnm84aF3Npn3KbVMhYtc/N
Un55foMc0uq7m5OKMHNqyzm5MzuaN5N1cHLio0v0inavmLdOHL+syrkfa+ennnzupyYsy/ph7tvP
bgR7bNhw2lZgiFlOe2MYTy00WejzqIVysInVTmMBtt+cuiq+A7o/94txynt9b1qTi6r8QUaFti2V
8+RZy8vswVxA/VxrNf0UU3qvpvFQ5+4lz1F3KiB3Kpa9leoPt3R2/rlyl7XT/ahbn0OVvK1yftU7
4w1JnxJUM08MSbfaKJCX/V9DzeYhlWx7VAYKLwtup/3qQcCX685MtT+mWfht151f24feKXllJJuc
cFqGZjyCKA7JA/A6JQ2HZWxNh6ElThxU8IMGzAyF7Q6oW91XWzB30nLOSQZid4usrnl+qwxXyFPN
0G6eLh6O3O7v68KrtgRqBplRa2HhcuMI4ALNy+8KurCNW1Us/iJLi17d8m+3wHsKNr0hd+LDSLyU
Q8W72uNQbVx3TDjAZ3eb9F2FGc7soj6VB55Tcv3k+NQZHswDOqqNQShiC1u3aWLFK31Luu4hBVTy
wEF0ZKH5tzcU56XAADAA8ALK+BgKuzrepi24s2bA7RjLKTPMe91r/60aurxyqVFnQf3ETuTkECfq
MvC/zwMjj8E8xK2j9mIe+TkxvvGQdRt1G6SteY6IlCOpi3o8qdJvw8we7qUzHs1kOay88XA4u9iX
GcPH+VSZThUteoNHJ+/v6CqYygrvmjfGr24OxFBMPrd3LqhA45vsxJhgPzrc0c3MOauKkcMJE2KA
5ppFk+1e05RzplsTkr55JgemPTGwD7gUZeEyR+ngfwzCfnN1Ng1k8QXP0t7NtEe/yo62YMDQiJJJ
bgONS1t3HeLsJAcAhFnRpLZOGZZj8+hWBmrOzWiNrQhAKvvsQC9Wmm2RJN/anGXBYnBioWzDYBoH
CnCGsMuUPY0eKeelW7/XFYKoSvyIlIiwuvG5aprRaUokWDrD3FFik6o532psIg1S4v33g5/iiTSa
/pxgrzxMLVDO7MKI2TJ2H+DC3X0ft2cSRR9ZgcBKn9p58XNPOyxaq8J1dIbNZOBiaTJ2DbICSgvH
ysoBv+nrXW1td0xX//mTEWmU5UTne8UW1+LN1gFs13ToH2A3XOacNLIXnGTjtW8ljXPymqPgtLnz
2S5o/VahRWyM3GIOZWlbWV3qsniFoeKr6fesEt2kYGOTTmdkggiknPkg4Ksa96MrnlfPeJhd6xV3
/cZm5O+t2rsi9bRosi5qDfeiKRVRgmxljzVwnkJVsUfFyW/kulswYyz4jZr2ZTCrY9vrDGNT7XPE
IDnBM5qd+95J9eGSbbNxrImBvLBeKkJ6WCto6PuMhXmQKAmFXKUYh+jmHHnSkEHvt+fZNJ6dxL2l
wDYfzBnuZnThTcKIL5pn7alIKRBbx35Zm+FpoCqw6uEg3OwCwbq/9Z15kz2LVNzNdfKSps4l9gWt
/XjCS3g2+ntXIT7R4LD4CcC/bU66MJmY2ruyL9dNi2AbDFa21YZ+a/XLxanxymXV8pU0T37ev7Rx
tWeIe5zK9Vo3A02ODpyrh7MjEHtR4qoRyZIya0rdF56pPpBQqAaGM6Su+GG11bs31ITIt/Y/u+uw
WNB+aeitjCTGkO+W7t4KeLSTE3xjdwO0X+YyuVesfkkZEU4ahKGiGUqAWybjxbPL30Kl21irSPIT
m3H6KkZ1sXIcuIX3hhp0P5Y+xCrjlnHYT9MXw99N1mrUcTSK1nqOy2YOZm/EJSrmUBjiHo0OVDZ/
A/kIyvpTuUU0Kv2FiNwg0+S56cZj7+LnaRiy4dFHo6ojPGHnZtC+Yw1ExuMStszxeWqcMyhCNI8u
UyAKUn/4hwDdz/YBuHIT+/bWcFkXsYKeLaV7EhymrYKGaOq7ZC5PSmbnymeDmWYGfTM4HLeWTk1Z
vcbt9GYK51iC1qSzeLOUERqefS8pWJByPd5Vj/KgmsCV6iEPsYinYWzhjZZYLHejTSdbj7vURAzo
87cYwmGo62PqE6LFP4EtLhBxu1ult/HkZ6fbV2xle6NTn/ENNwKRP+S0/66w975Yni3oPqv+0hDS
9BaAGDhn0Nc1IvoZgwMEc5Xsy5knRSX8eRkSVhgKvLD2Wr+7zYPPjZuwZsCybMqxnwYzKiVwC8S+
Zm/zaH0hziAKL+M3VcMTxtFw8KFrHfs6uF7UuO5DV7q/GC/2qlfHdhZ/lK3RFKOo6d5V5stunsZt
5fh84VjK4yWoOIYHRtmRs1oHB+mQrpK6CcwpKf4ZRYOHM4MrRcFYC3l0nY7ZWS1fOvoo7vKt7sw7
3SPMzMKp5YoHC2i4FMyDixleU3uaa/OmBnNCGB7NE8R6jhSxSWZb7tpYnkeLYrNR3mVkmj832uPa
F3hZrYKR8Xp2OemZmxdhl/PE80Ps5rKjAjenkvOrfV4H+Tl2zs5igdXGFOs7bhBUWmMvenFu/fRR
AkEk+MYYxKqU1Fw+fDmfFNttVd6/JQvgmFbRfMz/TOqBwFlAB7qu2qdtfNEByXCGnRq/OfU+m7Xj
aqQN122XmcVEGCNxHPwBvd64Bkk/sb73TDb6EFMybjptDPS+DPBVY6kd+2Pt9jzNNZ7S1hBRMten
xRUMstT4njT9W1pOHDkLFY7t1jtRci061XROjfzQUZm3zYS+aQaZx7XsmlDuOhpjnU5FhK7+WmVa
sXFcO5D+ku6rQhkRi6WNE13rs61ba2DAnnHzYGYqgtQB/2alWVA086dVNw/SZXMfPofJM+5AVIeN
UdfkUXX9Y5v5n6ryl2DO4+fMcY9xSyvgp5d2wkdnTfOe4/sFQTqMXZscGXUcZutK2UDzLjhWxcav
5F2jI2k3n6QH8VVkOynkiVT3E7162DArk62IGufbNjFUVTN31VIRWtc3IH3FSGrAk1a9FBhR89yL
hN2f6p5mn9GlBt2VFm8Yb0izQ8wWhldHTkO3VGnNfl6Hk+eMTz4k3IagWHRs1T+g6uQbGDY6tjLw
F+opdFjH57b1q+aK2NlsRvBPleanOlUwmHxFKAZYAlv7LRayxPU2nEfdPfdd+kKxGuijGc26+tCp
daEuOdlMH9fO3Al1ADvcZUDum8pJccnYskGT9R8T3CVOId7avLrqikUJqjEeM13bi9T5UXp2mHtm
bW6cBAy5JaUY5EfKpqud5/XR1E6cbygS7aLvZIH5vXL/HAbZ2EPXyOI2bYviONVUC8Ync8lo6HOE
wV+90kmNLIK41M5LV0fN1PDs9EzQSvcS2znSdS/u1471aD5sShinSxNqxvRmu+b9OkHmxK714Lc+
jbgjqM7y+GgzXJ5AdcNR97a+7Dh/V7pC50kz0qfKQWlre9IXXEc/Ex7RUqEt1rezcDPDI4dJzMuC
65VK2OozasXmqnkmNLb+06PQm56M8KIyGcWytOA47zts2YV11+a1txOxdy1VnUSUog9p6e20CeyK
kcFv0mE9y+L+uRcFm4icnvC1Kk02+Cnu5Zw9xrbNht58l6cZ1QMMGMLasLNuu+Gmkb4ta/WgHmeE
kUq9NIb/16qGXgDRaYAzalKmt4nNT9ZElg+kbid4iPuT0diPDopt0BRoJ641gVykz3jEftKS3Le8
jcbWejIq98WnydgQFfpqWv3ema179zaspcXkdC4/fKE/K9f8njTvTomF0jI+rTjKUEUwt0sMGk67
PBgxivZoD2wOMzok0Fk+ZJP9zIiPwUGKU6By/pzlDtNFgUcAz0brpujLcf7uLPZj15iXOMsP2C3D
2oEwZEZkzRJkn59B09/mjC2HHNTJeBtoDD2NGx+OQbEcswutsEVUetZWkw5BBpUZKLVyLkGh1OFa
6c/titXAjYcdVnzq+zhMbdqJyeH/0H9AgSw8Wh+6FQfe4O2ZeVo74/81NklyTledCzFBzWYQ81Zz
FWZ6epSdOpZxhXJvXF2r4QHSaHp6apfFWy9p0x4Xx7kfrPE8dVBWfrzuGqbh5bT89bzL9ZrDVOka
t6f2NphcBb6X1+jwmh4U5XpT/5kaVIPCSZwGQs6h5ArLIYLjdL54mXm2pL+HeQh1i+0mxm39jeA9
djiIC+bk6OvzjEIDSJghc2eoALQR+j6GLkubaeuZV5YcHpOZkGzDoHKNXfMVz+09olh+xjfWnPzB
/7UXc49l/ojbD5dhXGCOgLVzfsxO7ZbYqXnhzIPscgqA4iEu0j8QDy51Eb/PFkwk5hMChLL+bYqH
6xq/d5m6FPnylpTyqvd5vXXxn289UT3kwxIZCURdYVIlM++WmnZy+qVCPSsuGgdoYHVGZFQw6bgG
wljVa6hWPFKa/9ivdYQlJlosl29KZlGl5idSf7KwrXsmR1YKpD9U/0xnug6JHu+6eKFuAHvFdFUB
RwPgI2qx9kCspB1NzjVRhMhknP2ocvTkfuqQB4JsaNbnxBu+EwN2zPeaYEjciqaD358htz+PH92k
l0cM4RFt+l7T9WpD5krUVtUnZi9Kw47qkefxEa37yicReFl7nG61hsmEzBv3ru6fbrytrI2t5cCl
+HZk+PWnAITVxukgh+7sj9kXGtkha3r0D8ZarJxLQ1PInRrYQmEkB5a1IRHYV0BLPdCw+jJrJ1oQ
peGvA7oQntlQr7a7ydT3FqTkaLd3s2N9eXJoiAsZvqblUBsYVPSVNzRJliiR58WeD47dvJUqfVvF
CjSviBUqmOyjEAOi6Dxubr/tOm+vtVsrwUdr/OgxYCC/kL1HAfIC0dsnzTEYH0kBqJAG/WQ9LRIo
fKzukljumdQ9M9IDonM3GhZaPS4f50U9rqb9BFK7E25xcBNkfaDpiUfFL9VZkRK0sTPzD98uZLC8
n2K6T471bc6TqvUggLdyLrcnPzAUVyxfOFYJWzSUpmmk1SsnfwpQ3pNkpOU5PxBbJtC/HSyMHk7y
tfvydaMKRFp7yOcDt1lb88ExjTYoZUlq2fhMSBkBsI2q4uzO6uHP5hBm5mB8GDopGEN89cfkhWZt
P672/ZqaF4EtaVOWLEC8yQ0CU06g1/N7f+tCQWvenBrUBz/VRzajqejlE2lOQIMNsxp33kCLUZj8
mbQoQ57YuyzB4rQQYlfhOzKF+9aokrlF0X0PzRjJTIZlHHPRzlkVSdHgbYfT0RdGh4sfEbZ+WNIO
Div9rgx4wpwdSB3TvpGLV3e1IHF1Crw2cs08sjNmHmodmUOD99mjn+zjnmlXwc2qtflZJjiC2lyx
OLWMViumBeO67Qu+ZGlciG04WITAGGmJ1bGY0GO74jQKkEBlUQeaHUqZqbyvDjvQZM0nWKIWTGTq
MA7ckO66njZp1m49aT9Vs3/VW87cJIX99ftGPPh+7lMU9GfV80ti9Gtkf5zI84m1DsTmF+E6EBpy
dqF/0pUDYAn8Oixavi7G+EM4do97mDgJOxHv3uI8Va2kzhnsSM3lFmsvjFwNqZ47O58Kc4PBnK5p
dn+x+r4QpfRa6cMPedEJi2CGozH99Caqr1Wku5VRfIwZ0pjhKbLMSYLYkP/q+kOsOBA876mm3aj9
Ylet9smUT5XLpaSDic8Z/S/7ec/8gSuL1DMShNoHR5OfU+m9YvAEHSJgZGdnC89hpr3nhX4/L+7F
G+Z/qaR4nHOvOdqx/dx67c+i4Txvb7Muk083YU9HlaanSuKodPy9R2cxsdm06xnENKO5TWvjtdTa
P+y0x8K8s/Hz1/6JPKD3GhHBGN3fOBN3NR9yvyxHJ7felpZDuy8OscEX4KIHrRnuA+3BJd9qEtUl
kwxWqVlXbwjNZOYBRM3K+lBbXxwm6Jpu7qwRrV6cVHrPGuxQB23MKZh8ieUi3pNsdDvxMDy6bAJm
7tSQq+bclUl9rxgxNtCnFfjrWu7x5eAdW7YDvnqZzgcpRJgMtGQAzLPOkbV2EaGgz2zNOkoOOZ02
bcUCV6Ig10OjNox8A7MfgymxHjX0+rrMI8AsmXzNN4dW82JQi/Qw6sjK124ujqPBqhqpvWpLflxv
xKCodoUDcG8uyXnKvuycCTCvVbdikV5YqyP27lJx4Xm7xq4v1mpdPOsX1wXffL4pcbEqk3aFWP3e
fc0ZFDg2fFzy661+YBfyWZXOFyN3jzxVECI2tcYMROfB3Y49dnJvRH8zvpk237bG7QokDS35ricO
MV+GacU4e3yekZoUF2Aj3H2R2agyBX1IvCtMnveaIkozvhwumak88aOlWAuZWiAhvRJUcanrdqvS
LzU0W9t1t4tJGgY8N0Q78QJVNCDyVRZjS9c/gF5sFoRv0s4CY8LD21VHwTSi7PtDxzi/QfHlXEZM
EoeZoLoePW3yzjl4ug7IN/pIIxr/OEN1BnagKTQClEZt/V2zcMNOsF2iDiXxFuwO12my68V0NLQP
uwYEWM1NQzZSZgJBDh/CPDs6psAVs//8rHC8zByGOMWpNQ8N2zNuVtCJgT3cEsp7tRn0Ydc54Bu+
upua10pgjvZiVpCl56G3QGjN305x7XGttBXqu6C7ZmqrnozpXMqnWu41DGy+3K/TIV+60BakVdQx
0g3XjkuU8lxETfLjIUYURIvY61XwYGuCJgHut3CO5Izceewbc4AS/DT59LTkrGrzn1XSffgtFaJe
B5MxhcmU7MdSf7arBsm499mz54I2TfOvxbmZAB5pcxmxzYFzfVTbqkOlXwwsuP2Q7+k4E2yA7ZFg
kjNRpg92peiWCpyjzW/fq/thuQjSdOw5PhmOiJZMBAaRYhkD20X1u4G715JPNAe5+e2RcywR4RDi
WmlRhOmRZAE8DTV5MpSzssN3iaJd8WIzuV1vos9gBwhnLG2zmXV4ESo41pL2rMEiWITjJf2mF3ro
4Stq1oqywt2v49foo3La/kHKx2x8tUE3sgIXOvUSYvrabXXeIm+ozgNeUOsuSYli7Wjo9dF9xFkd
mu392B1n7dngXdSz0BJbDhwk+a886fdCf+ubg0gbEooeJeVF8rAML3VxN1pGZLm3IcUPpNKmZfbj
6VFymxB4VqSPkGz2a84oBuujvZR7QzKTZ88IuTBhNrG6wr11mNUubcbtkFjRWvC7gotXgPAaUWYJ
0woCiHhdfqyZpLACSzL6b5+qnTlpV6tONpZ7JiuXlqhY2SCefq/9W0v3k6zocpSQS8qnmzPMxqEm
YKq6g8cFYQLrS3N7Ezv16hOKruzOrfqq4aVbvFxr8s/7jFssndldTSuK7ku48kbnEiQagHygwCaE
wonc5TPTTlN8zyjFWbaMopHJcMztZM+OqX3SXVyHR5vMr5xIsh5lno7QbreV9zyUz04fzoDGziBu
Pm/ahLOd/FkY/AhAD4Y1nAWoi3/nGWs0JsvRhnwRFmb4oj423BRj5YdqYIWps0S9X5160+ecwK6D
+TAx8fIweUW9jLqUu576s/UJOuDNNiI//nXsNFiLOxL0dwvrZisEC49htbJvOO/MbVWdLZayO0dU
Zlz+HaofJgDDefNT66QZxR6c9zhkWUPQ81+Ti2Bs+r9J2JfEYINMunQjsB5G8arSrzeBujExSc5z
mhLIsMpvKymLfUPU5kZbly3JTEfPT158A9DIdvMHhvdkBxBXQ15Ght+jWdx93PZhhTZA2ReaGa0b
Yez+PlWPYywPjflsteB3OA7merMaT2UNlKexOtTJcfe7EWXmMR3MQOvHB5dKkpHDW2NTFDAArdPs
UGn3nrZJ9OfRfkjmCxLUxqAHFix6s9fPhfHTZIlL0XzMOpYHGEDcV5WdvQ2Ks70lj81pT/b8JHIR
efCO5AmGY+YeHdhFIsnomkJpv2s4BqBOyCvaVPRoCCsWa2mcd5+wS5Zr2H1YI2vWzcco3gbgED1j
e65YIWfwCbqsaugeG+32lnFfJE9t+mpr75pz6uO7WSaIk3dKn44j9ryWkVeYk8ynqyP1quMyrEMK
tn4KmOzbPKPROc6X56pVTACKwzD7W6Pg3a1RdPG32qMF3PU8rTvLvzaDj8oACYKxzsCpPVs/erdg
cr1jSYXh7lQJqL5+SJyr8EYR4WBh5vB50X+jbtb2nQJpzF5c71DqT17zbnLyO04kyXB0vD1ra53b
vuP8sOpb2Bw0BwgOT38nCxahApiEIerxxhneYF6Z7Ofl3qJDlC+Zf+cwPce14k9luExbNDY735qA
uybzzQzT7nhlMxV8Gb7E8px2F6uIiJzd8YRKfLKxdLf4jM4tFyrZELe7elMSq9CWHQKdvdVzdfWb
SQR+QZKYY3J5eYn3joogWQHI+4P2GGdYlOFvcdD6L6s5P2pNFekzipwYj1NfHDuJMaW9b6qGtv2J
sfyxdNaHirCatNGCJVsDQnvQE9oNoZwbnUXBFeSlSwVMsuNts29oqQtTv8k86PJERgVTDWeT9Vt7
bDcoBWb/2hFMNRyGgYJTPEjrnHTPcrhfsD2WROfWW88of7KUB1WMzWkReK9I82OMG5hAlnFp7mLM
lEo6UTZ5zrbQil0NSO/Cx/szUGKun8eq+OdhhxhsdmlI7Sg08DBs6lzzjJ70fc1QTCKFJ+W5b+Vx
HmYwVFQ4w8NArsZNMbE8rlsC/p7DqP2y2CLUMofoK4qgVv2upnad6/l19bKLPqw7R6CezR2nbmN+
Jy6WXwK91sreWELvbzN1vChTMMWcL+6wHkndhkXLWX3X/yWifZhUpKNSjB8Lg13H32QGfv8RoM5K
1KHsMI28xC31kgpH1d2by0LW2+OtWSaohmVzedQIAv2W/VrJr1xQ/CMhJUMdCXc+FjUzoLF68zQV
SH3rs0J7mDle5aavp4chr6jIO+9CqB822EpD5tPCAaqT6eh7JQD7TXs3aWSeWn9ze1qpst3qsq7G
zkHT8dRZ6G00d/cJ4TBShMWKiYFB9ZxrIKvDXYmLqYVVMI5+dhTxtqEpLJR5hljdy/YePzwnClFr
IyTUCguQ2fIJZDyc0zXqRnS3QnvQHbkj0PiFPLOzDfKlI3xI9wUjZJmXgaTFNcAtbFM8tr54tSYm
WBRksZHuC3K/avmAA+XXEv5D0y6UiBUBJFnQLElguqR1KR5WMlqomEgRgViLQ4rjK0NT/P+36J90
Z2bkSfXWAcE+GqhlmuLfhAKZDu8aFcSClwkwzE+PlnivGdT04kcu9cHQfh3TJ2UmDwSKRE+Wafva
uBkvN2W+FR9l5pwNpsJ4aHdK9ocFeX32ODMRKzMZ+K6xrTVCGOoyqvlj6ZoThaG2nQXZNo37asFa
3aeHMumfc4u05/EytevWSH45gUC98VZImL+Vrsqh8i65Z8TZtqxDRU7OND+OXBLaU927B959zfvR
KAar8X3oXxub7648FP1LWgxoIiwli7HssCg0hvItYW3hIaLClkDi07/6loEgU0qoDifQWUE3lexg
6UuLwNPIpy932hZxlbDm1gk7E0uV/MCpmRrHPtG5igSRxpeFDctkN4KDv6n0dU0cKhp6kZS+sHpo
8aEXhG11fM1kat5PI+jBCj7vHQc6mAz7WmZiYCyuGOT4esooxig5z3xSconvTdE86/51sf/j6DyW
G8e2IPhFiIA3W5Iw9KRoZDYIqUXBe4+vn8TsJub1vJZI4N5jqrI2U/xo5W2fTzTqV6GgPSXTFpKp
jXDKENpjFqLZzWjdNeXd56NG9JnnP6ZxNYH2VQgW8uI8sgO00mdTfTYycQ46T/b4McS7BvlUOeIh
rlmuK9MLuTgGAo0TxPCWO9eMaw9u+NJzUbVI3N3NWG+mAQnzMKw02GjsX9fiEoCL7SqaGqcEJ9xO
rPZwiiZKiBVvPomR7GV0Xb5QODFqclp9WimAA2axT8zSLWvd9bHli4p4RPV455YAEyewFJ4QeUXb
oVPsJPHXHVBsP6zXOb6rZU+FeWRDH4p492h02jUi9klC6mNqo5fxghecQDNEu1mQ7WRUd31XeiBW
DqgJt6JP2VUmT4xGtygjHIrZ5Tj3m2qy4L4w94WIFWY4pOt21VumHaW4LnjbSrmx4YbZWL/XRf8r
Uu5yuSAmavwtGOhNi9InnjERJJIHnpi8UOsqWl9aHJ3D2T8Hg+CVmr5d8CGzAp+AG35SM3pPEWys
uMlwESpxBELKx3Y4barAvMUGZ2MEfgUuOdbwAy7UrY6rem2gtTrPPqtfKUfCQtmlR/FHrxuMOAy6
hQoC9IKRCVatmYIhTJNXBVs27wAa9tExkcfHjIoqMfI1zv2zjKky61JX7ZRvIcbYkz9rbb6n6avO
A5RZw/s4yNxHyinABl4RAymGwXkYmm2rWX/BaL2HLGTrUuQ7Wa6PC9w0O0jemozjUhN/WZa8Wqnf
mLpkd9Pggm/aSWzgF3U8FQ07/2deoCW0lumoSdHWzCKTiNmtk85GbrEx1Wzf992paKtnPdWMnQ6J
CrkYfYAFGkvTnSreC0IPnSXfmcyVwmK6hUzSFFVyDUO8djHQHwrXRuyZ+ypv2GdcWGtMsD/K7NLr
7PitHQc24qZJsidc8/pARBplM+fJTxLxM3Lwgoh7AS04k3LDZDK1VYUnndlDzM9hUqKkfe51pnpM
pMU+eJQGq8fOJFMjA7QTfkLsT7xXxueMdL2Vv6mAUt3wjOx3Ql2bxsImHNNHy2ESSvEnJE4OQcwj
YmCsSKGiD0DXK7+jDWLA8Wo19sNGSiMZ0Ytp+q6bn4Dz/m94phGToZScQt9G3PsK+OiHTlxrXGLY
2AGFUFsbWuzWGKoKeClFLq3j7F+f3keVlkmvHBnr2uDr6BPLraSyvjL14zgV57ogy63S8QzirC3q
3dw0QDFVgJSBnY7ts8cnlov+aZhLW2KWyp10gCu8MWrma2V4kRlpmJnwYpT51JJHbP1G1SMWIJj6
2i7mSA+kgVq32ajzeSo1DGstaCLIc6r4DdPdbhKE6ZqES4C3fYbnqTE+yFFiGFO9KYzcqYzYa63Y
4wbZDPPg9El/iCJ5l7RY6IYryoWtGj405p35VPHRRtRnZLoH0TlKUY93OQDDj0gEHdCNzyJs4TMs
w5/gIESdXSUWoh35GiSVJzOaX3hDfk9nNIGlwAwsC7vBXKITlJ0WsXVNQ4BWFh01FZoaNW+KQilA
0w+9V5Mom3LT0bnphGl0lSb5Synyak6vNNUjBhIRFvFd0qFn130UJIGtBZhhAKIdu1TDEp/YVqnA
2SQDjTap06BbMLPViHnKrky+3hK/xRxg3PV0OYRYcPI3VqjVGm2nMdeTLd2VZvFT9BeajAayABiL
0NLlxwj3En6EVkC4nHXSVdTSndh1r2Ru4Bj1Pwn+PappmEXhiIZhzMAGJ0qir/pu+gc18GqN3Wng
p1xnc4pSA4PnIoenoBfmhQ8B9CbLNKc26okPIUnvyN+acz5N/jmsioepVk4mkU9oEEAgZtUthXi1
buT2qyPhgXuz4YjIfXR5iXKfwuAXg9tTCJMX1I8nY4gXWTfU3hKnZzWAgol0tHxGRf0al9LP0I20
BQrLoWIaOlupBlzKw9zAKU80F4jafoJ37fNVl3WH/lmrSzr3IiXeCa9BNJ71MG4wggi/ipJcdCxC
7hyNdl76bxndy6bhg10PalHi5gjgqiTqQx44fKcBkyoAT8m1JoOx6iKRVnJy82Z+57chUBh/WB1G
Ig6IqpH/ygTzWpAqSFX64WRgn2duaeDfEHVh3ReShRi9vIlMrJep0EWGxLaGKMmjommfQTS5ZuJf
ujx1grnYtbXohTKnby7fTUpKcitcwsdP2PeNjSQBrNEThOHqW60wvs+5CtWh+itEiOOB/AxgueKb
D4FH4w/VRGEX1vm9oehdZQp8CIx5yjC8i3ECpSeZHooYPbJa1Td5p3OVwyCMoDQkEgmTXQTFtEW0
aLi5gME0MYKzZiIlsgwgtuxLC5GdoJYJDMUN7B3JoReaSzQNB73udyxsPHjVhRtn83tUYAOHaY/F
zdj0gbBGXOiYZv82pIwe/RKxscaqsbpgHLOV2LqII0OjEfUHrHQ/GT+RnxzKomECg3KXkST57Fu1
rJ/kHhzTtr5qEg0p5krM5qJxkMeZpaPsjFZr1ws/iiOOechjYOSOzeWtUImw6UTJq2rdG8jHWDOj
4D6rSj7hLruZQXDtI3QltWzuiyb9CSMGx00O75cRQDj/sQv5UqvJK8jOgOD83mst5DyFWVqi3QiK
vU0jqzLAGv5K0JOD4HPiKPODvDmJ+st/t0D+KdLEUDo561n27NPwOLTB98JQUobxUDP+9EdhGxRz
6Shd5/gyo4CKZW8u2s3crZVIOpVy8MfcFe7WuNVEddugE8XzSabkqJSrpqWkyCh0wk5gFCieEsnk
FJI9IDL4FBCaldyvEny52tzGbGozYdyBrvLqsNkASkEF2FKjskVAr3QQBHz/qf6oTJYPcoKDaWlj
Spq4bDLOk0z47hS5DRSBcMLvjcyRNe/Wn6RdyNjHLFNQ6hCSLLiNLH/Y+ojJ2yyTRVyCvuj/VZHy
TAYPSYI9lnj7uP1kVoapma7BO/Q1tS/SQ+YXR3Tlbpbh3jfls661dyBP27HPrjFUI40qM+gyp5OE
S1q9IrRk5L9w0JqJu3CEQz+/mlN65mTy5KjbjyJoDdYxQmE8u0Tw6uJmzB8azhCxu4ui4JA08GUK
YHkQjw/yBTLxKVAgD/TxfmDTN8S4KGkJUNyv58m4Vkpih3oGRa/cFTqqhxk5UGyWO2Oa0PkWa8s6
LLgqSZk3mHw2rYGzgDowtyJXFgwKQ3Ieqo77XUWzpx+C6EdexnRCtVNwiqG4aayffEpdSOweIEcG
d4ptTBRYvIw5TMPYYmdm8fMwLFHf5oA+ic1eYb2LrIdrZgYMoXmeJycS1V3r+8fcJFEtB4HCLdrp
pSvKeBn8V9ZZzpiqTqUIbobbn6wKOzdwZasyQyP86BZzcOLFgR8hjeOWpN7nS/tTyuI7FRBddZOJ
3vYoGsSF4AUEDOXPiRf4zKaTiRe7/KN23NbSQ85yj0CKVaOjfQjtKk0ONRR3MflO8mfZSGthUj+V
8TDhuAxwOWkxWdlI/EOUMflACV0xiERIxNXigKjDPnOPIIPniGMj0djIrF7aBg9CDBykIPMmYGwM
drGUgXKldfcmo6QSJTjn6bizphCrxEh2TkbXViMkQN0MqclUDmb2aTJRbwq2wChLQCwE6VWaU1ek
rVMWLNmSCpIOzEkKajRohwUMjJEqN29kZ1Ha1AMHOIYJMrOK9p/ePyRmvZ1+W0ZNnVmvNLHDBWYd
yM7wFFFYz1a4r6n7CzwjQc6B3/2rpH0yaJsGnZ42/zPY8wSi9Ct3SODjmZEh27XKZ7PcghPRs80k
BT9SEr5J2mDnUXwgI+OYzVDxRu762t/mVmabAY7u6A99VTyUV72v/wkBoZQEj2aEtcoIwAxGU0RB
7E2z481NNpgCt2apuD0yvdG4qWCFABUQwWGgPx8dH3mWJWVbNPOOwVtsJPCFyu8ufM/McYu7gNN+
xpefwEOiapkWdABj8J4SVcWMB/4GFcBBUMVdEGLs7jlWp+mLI2zDDX7A73wQWVF38zlQPizRFoZ3
yKas+uDUioEzNsazisfvXDdCaliM1cpTmvQ/TscduGRIDeJxyCAnsbGSs6s0/OnoVQJaGWiY+KgX
bYPVHC1cCsZ0E6m0iuVrLQovn3wbvaedanefZfXwVgnBesyP5Awxi+1XbQnIFlIcijlZeoxC/vRr
8UdqKwzTGF4QTvKbdphCRemdNCkk3RYgDz4s4DjeKNd/gyD/g5YxxSOrqZBhKskMHBZM1eJkbeTz
rsEbzTwmFc6GyTALRfKQAjZi+NgIWE84rzMRRVWTejO5e8E87nOw9JMC8YPNeIsTO1ayo4jGzEQj
1Vc1fqN6kwDHRffdPzp4MhDz/2LVQgJe7Ux2ITzpLY9gVljPDjcTqTU86s9kxv/LVxux5B6qaLH8
PMmp4bVkuo1Fb5X7bsD9kkap20MhsNRHk74hXRuGI7WhiTxZ2JeBF7WHGHEvoIrZ8hK6HASvKbqO
6ViisAtiuxU9RpdNu+WiHuBxnHUYK9aHXD30+SPrUdAh1J3Vj0x5aaxGzJ2uXYxCspmWcH5F6Zqw
cdY1jLcvkB9nAToXIK9vCYOd7uAZZUkIcgRAtsTNbuD3T3n9kACgqKGcawYYT6NTcyoqGAa1n2z6
SJmeNC/4M3PsMgcgH7Y7KD1ZJDbv0oKbb/6pSPQAX7K6m+gJ9ekBL4CAgdusAbKCVpvufRXvGrWm
m7Gti/TQHYLn2FOChEcDUJcG2ftmKj8j+fb1RrJOKP28xvhC6YDbVoaEllndNpBnzTbSDzN/tFyY
Qt7bEdgxNmgamv/RDYK9krmdsGN4vkp1u4hLmkFXhQHYmxMpUXcqr7UaopgT0Maw4v4S6qse/RXj
tdLAWQJdAwZ3qrqVmq2qFNboqmx+BazrzbueuYZ4pCzM5n9muogmYSxBBendVDkMOYPL8q4h/cqu
KARiAc/K8BxKFMh2rv1GET3RQQPdEgk5yr3Ejd4hnZgm3KZFLlTtoefX2pY0mdTcqL0jV590ryLE
Rr+CpAi+I5rBnj4hKRjFmyHEgLLpW7bQSkEeIM7KUKkBC4Pkbue4Gcc/Q7LHS0lPZVSnFCKOdMvN
70W5bhjHqWb/+5Ei/RQHWy6czjyn8rMdXaF+wHCZce4gwpmHI6zFMvsWlziMyY7Y8MtQtvFHBDQJ
8LBFrPluGpnHrA+2unDpM6eQcK0E6oUxKnfN2gfUvaphwViXboTG7HtcnqzZlYjKys31r1Ed3CKA
zFbsQqYUKX+oZTYksNCJW21tKcF60NhPXKXxA3FQ22y78EZ4B68WDrz6Jx82Pa7J3u0qDGwwLwCr
92e9eGDM57oskCnjmAhY8YfbDNk1b0/LyP6jfM8J4tE4Wf/R5OCVOk2oS3zUd4rnI+NXmbrcm+TC
k2Jgn7GUM0PnuAR0tsSeOCmNjkbdNsDrwxdbEDHEAD205XovZu8yP10SXpPi1QE3oNoQLigLc1g9
U5g5obyNh23bXIfxghlvh4GrUl0WKT2XeNij1v+F6BkZngKSGDo/M+gDdq87FHp5cTeOw17hS7co
/pNmsdJi3ozIHkBKlQFXgZYn8lnFGKY2yj/wQUKwg6QjzafRfAg9KQ8bFEbhWUABlkIx58XBIlsl
ttJBofEGwVwZ+bGZrgrTL4meoU7m5yjY/nKs4XEusyOmR1SYroZBhAT3/juYfwlEicI/Viem0Nsi
RgqL6eO4CggDukyNlzHlhZS+PFmoBTbDcu6VTwttWy1RF8p/jRxswglxG5qRgFpfHNk63DEU9NOX
IrwPKGkK9aXMW6QcdeTkhp13C3hzY1KFNcFR6raQYBLUgCEfBw9IYl6kYC8VtwznUwueafoX54da
PgC8o1k4AlUsjX8T03aDFzq8pYODZZW/PdTPpvUMUkfAbcmYdPhLeP+JA+tuFpxTghNZaHeHDDkU
hZalnFBMN8awIDug70/o4mwNwex0nIxnNHjUSoXu5D1YCdghu1z7TptPo3T64JzEn5riRD4NNyy5
G24xzIZ19j3xZKou/1NBDHniX30s9eY2zFm0ZJtE3cXhocdqJ6jeiFxhlj7ALbQWi1zQSyTdmFtw
7kaHm5qZmihPjrAIX/vGlnELoY+anzmUwlb8J+L8a/aTdtQstqLnafodwp+W/ALuTjAFheVO8hrh
WUhSZ4Ypk6iCxXr+xTxcT9c4hAt6JUpJzj/tbOKrIBeFpv/WR/uq80j0U2O6IsYYTKt6yM0cf3N6
YaTVz4dOJTmRlfK/uG0Zpa7nz7FCX+bxcgb9OlNsRlZwU9FY6wGLcqSBnXDOgmdWfpQhc2W2NX02
n/CwVw0WWmaGHNBW8BXKP6J1z1NIBstttE/Yk1oPS7nPkCgNe4E6CSEMzMhJs7d6/ghYShlCf5Cj
cBPE1yVjKCq4bvqfhtYs2CTpdoqPeuCZqQty3+m7D3yzCKY/Uwjz4m+kfGcVeg46tSZ4b8tPzMi4
SKCkpzmTXXQ/9hhs5cYdgw+xeRfkaGfK4hqbH4+dxcJ/VB4JMs5a5bfo+UCKe/jLgrx5i8dhZ/YY
O6dV0x+y4ocSaKNp33PyobJYRVyU/YtDf8OoBIjnuQZhKIP/rsC2QlT3tfOoyw6bRB1KOFLR9h5C
spHGxdz2GfSfWt/bI1mWbYodLGR0gspbw2sAPqmd7zkHFwZMIIqcysQlVaiv2A0OpKoZFBCyHYDu
L9ByGjRRdY4+UQPCfoLmNaNbSQtveEt1+czaohDOueYIEuor5aFH08pQj2wslA9D/BfzHKZY73IF
cBDqW2DLj9C08cCuTOHHQAIE5kWO73rmNcm2Sy9W/FD9M8YhlBkpmB/poTcbs90jNLdYCfUclxyK
7PdFhEt2wMkbQVmqNSe33roOoI3yJ/HVMNABDrqXm5uI1DHXbkAa0du682itqmFUV632x4cXxmeV
bCNVt4kNoKL65O+NDh0Zkoh/LP/kZ1ffeojKtdW2knQa9EtdvmcD7F4nyD7U+VhDwJdt0h9GTBE4
DhJCvWYa9LI4CHAaaoICAtbtXM6ePG1K45GXnxJFZ2CJGxOIpcC8ke2xXGIfIm6HOxhc1io0dn17
MuEKxu2f0H+PwRVyBeKqDdhumPwdTB2712zUPgm+SMxYScyWWNxM6VWNbNE6RNq72pF81IVORKlE
hCa6tL+GZTCQLx4n9FcV32K9Faiki8Y4JRPDXEh5ZEwv8VT9QxSu7H+s/LyIXH3G2svC4ZrDNItE
7aiYKlhlXD9uLFGCvUTEe+lXZwB6Yi83/0jDt8XmO9QUV2/3ZvmuM0IRbfLvKlxkNGAUhJjxGMGo
YDXjETSk4OZ4bwosOPhOaoTX8dmPFfx6iIPxTwYc5yG3xsys+daGH/I7gBFVZ1NBqoUmQ9TE83gv
G3by7WvObrAo2nRXI41j3hOSxhLD3y+x/f5OsTu0R1P/0biUmssw/bBQX4fThzptTd9OLcpQ7glW
qML0jEJWOTSc60GA0sFYyYQqRmigZ8jbbtyLKPRjZY8KwRr/cvAFCOsbIiVYo/mCeIxIz2BSjYiM
sN0d+NnJAi/iVcz9I7bqErp79JgEuAoImicRD9i07pQnarIo9JYcipH5dJGwol12PHVJb4CfdfAm
yfH1RyB9ZvSvaCg69DdD8pfVPzNeT8mAOwM3hCUvc+ROAFjcM2k6quVFApUc6lQLPBYzc5NNK/+O
wCC1DD5N/DUwV6lkt+J0gpesAd+Nvbi6mx3+r3IvldyaAxWMujU4n4Z3HAQT8VfzO2MBGKo7nj1W
nrlyDZnWVZ5efelQ9yzmvPCDPiUJ78ryT5BOEq+Nd5HIi5EzLCrduvpOYpKcTpPqzAPe9f4Tf8Ii
LcO0asMIDkh9atoD0RZMtsd1BeDLp4pvcxilvwU6/S4+dEw/aweRxmriMWiAAybJqfD/Yuo+KUkd
Q3WM8qKgiwKRzbGh8x9r9hBwtkPLxvPHDv29jcGLPghVnTrktMrTzD9lmlrkemF1N6Q/ubw0FsT3
ctVaulNUGFvWDTJy+d1n3oENgQ0fKS7ZVSe3xeKfWOjm/N+UpwHU8ALiQp88Y8rkDP1UhYMaFRtW
l5EIQxJDQ8lhmQLmSUGLk3pQG15uPuUFMn3U+eij+qGM/zIwksYPegLcVlfzE26ZTlhxeqrnV1BR
CdQsXddR/pUiaC3bZxByffNT0PRb80D9GGwErvCNFN6anvkGhhenfyt5AupNhQCk03A+7gINGUME
hW6jN39qQ57XVpI/GszDmoWCsDktCc0nPIjrRb0pwduHkhlw1QMI67T9yNHo0yIwsgiyfQRLYR5+
pXk7yxthOsRkGNHhwLeEjz9Erzjkkf0r8n8lEhZyuLaJ+jLnr/CfhjpCFrap8oWLy9GymLAid+Br
q5fH+h25pym8CSVGXoMbhSVye4v7rx4xkWqh7sIbfZymM6lYuu5oWJIMnxw3R0TqDEOZY0US/1id
pMLRF3aVQNbhjTakZ0tdz6cuxnCWHioDdq8Wel1VulZMMCzIER1fB92BJL104r74M/jT2F2j2j3r
ONNwMJuTqwfYwZ4KQ+jcUG2d456/inMUpJo1f6W4suryVw33vXQYOn8jUpVE6SbChJyF/TEsPZFf
KEn2Cdi8+QhJrxv2VnkRg73PMsN/am8o59rhQxeYtz1S6HPa5OQhTRdb2m8VRZSJNE4naKpNbtUv
IXMAK8L+t8A0yLwH1t8xQOAKElV+0o90EBJ0z/SZi67hGmb9AkJZjeKXpL/ikkaYFc1a659G+Vtr
dyXeQglc692u5LWUwf/dtPkEDt6KmfAeJVYCvkoZsnzFCnfvzei/4+ibQI0QD7DSO1rhIDmDOcQr
zxLZGJ9DCoxgK4Yc67ZkrkvDGbKjNq7ZJTcM+rQtl/is4zcBLYIQMOEw5emYii39Kva/ydp0zZtm
Tqtq/Jq5n/j0RA7q5AgQukEdm7CM1W+0eESqJAzW5Z6x2o7IVQeWI8q5lRUSxHJFmMpEV8/2c3Ty
hfew+BR6h0mamtzCDJNU/tWnrB9uoojO0SWCADCkgXK1Vh1fvZjqqZdsEExRem2mN1ZifYR5vH0l
iOt60FzT4mvigIz7iOgUj0pck09Jc5jal1QmXs3tDsdrM5MaWnwvB2CS4ZyPGOhVz2LxoTPCVKpl
6Eljm30Z4U8pJTu9/DEZsQIuZf1EKVEYl5zmBRMYwYls1LmgkGLUjmAeqo55n5cNx7hzypnIBvLZ
iF9EZdx9g1pAVbaNs9f/RdtDMu8hlkGV8fUmw5PZcOZaHE066ml4Wx0Xd1/Qq8dPVcHIdFrI8gNf
Txhin12FSwjGP1K+URUdifNVMs8qLo1w7jmmiU7pOWimg0wyMEkBpsZxv5N18uF2kbYj+XL4BdPT
la9ZhiADGA/CBppGWOAoEVAAJ0TVZ9vwd55+DUQBHcVkVh1kBUHqSAIT+86ORSqvLE+l2xQXgw4z
1n4DZtVijFvwOSWXpLkNuddIyCE9X7nmFioIHOKFshJisEncggk6V5gN6H+KTT+iNCU4sUXYgNWs
xmf56oIPbb5pQc9PD3dgafGYagggrcRGJIAhOAJXiRi/4wKz5v4oPdkuJbx83W7BzKJgofPBnKqj
2GWpkGeO+lr2FYoZOQs4s5/RAsE9uSc6/si1muxZJAzgyDmduw+tOUKtD+ctiXWl+Uy7HTBr1EsQ
qSo65WyElq6sxAvOL54L88KesmsP8KYmorCU7tQLf4Zyip6Cj6MGm1ONLIZVaAw1IWVlXjbcNSdg
XAQi2LjPaKzMhututWASTYV45FVxJ3UWOFy0TiR2OUuHR5YpCgOCjYCgpDuzBjVnYM5EoLL8gUZ+
ltmtEBdXH+4GuxU+9ZGMIDc06TMAw088NPOG4K8ccQH3JCg3IUC4/ao0Oxj3QROixB25Z2xJJ88D
p/fNT0wcSLCzv1XlVo7uxJ4AU6DK4Bq7EsopVIIigRQF7wWqpNV0jM070STUEBvSVdXqgXqHAI8m
/SqwRAEPagDyJ86c0oEAI3cVC1W3Qodw6mhZT0HitP0VHgjVzJG82JIXKH9jTyeMGlBt2hB20pIT
hduS1yecDqHxFSvfofrezP9G4c0afuTSY47bocZmq2l1QMZVgz0rZ0T9Jcm3sPUZMK1ZAzDwQ3jr
NNVe1zRcGGDpzipbMi3a5Rh5MfpopAGb2JYN+Wax/47KLQMM0lXBwfAv/lFeiUsAAJplfPtuEu3E
Wbl1qCMlacG11ysMNitZ2mfAa9LfAj+u6FBqS2jHd8bNQPgzqJMX/hP7Y9WeCjaAfvVScP72DEhp
wkW2xwoiYTdQn4O/omzN1F8+LrfjddLNfwAm4hkH8FCiHL9yieDTn6X90D3iDgs8XwC6PrAi7Wfz
ndSXKDuNyTmff1TEDQqbrhK7yi5kuGLsteo6WZhFuY1jdkIoXfp9g0aF0YeCxfBSqm+mSWlWe7K2
KxvbBxjSss3tvaC89OFPDxW4miFZdr0NKss1waznw6+WeLg2epPkbfEQo8cC/kViFxMMuNd5dG8J
6k2zP3XcV+IhTPm0rM9q2raRiZ4eA/9ZLD+aorShbaCgF01ujG3EO1cMHmntYFQuSeyOiEZSCZYF
IZ/8CFZ6EmAI0vmoW5OgZNqx9G2SMM9oZ/U3lgrUm1ex3/UzKYnZPiOyyy954w4JGwpxm83k3XAd
jfJ1kC70c2VyiXBxMUZf63RQ8klBi5DYRqIQETWsBeuOlxubFgi8giqcO3m2BY7EEmMHUYRUTCFE
kKx9FpwyyDKz6k8ebIRpMh34xCHfNY1NuvSqxf0TE+GjhmsU1C3RWhm/Gx0C4eYlmuDknaJJZG/r
/3/L27x/ncKmT+K64BZrlul/yZqs0a6ZtmlFcx+O3xlwhx7CcEEt2aHya1B2P/rxDp/DsUhxUcV1
otmQUWEc/or9j6bdM+Oqo1pF9ka9xGysfodSqVQXViT9AkJbs4/uSB8lU2PWow2B7m6WMKhAa9H4
ACfDI34mLyESWI+yb78+aOkthTPFmLnm/KNa/ES7gpM8AjuDhcwkko56qPGYdvfQpLkugj8d56UV
4oYOGJ8dSaQhPsWYfxqGFam/l/o/9deYzpLu6LLdZPgX+FReMG4nqJVp4sYojqcrxZ/CsEW96/Wh
SXjaXb1njX/Wa09SBhzTdpvLW6gjtJxOEGPoQ8Jd1IlnAYRs5vqOJgliwRQpG27EkcS/uOH6qyPc
tJzl0zrOv9t4vxQiYUa9PkirXN4N8VecuzFtIKcPKTeT+iQ0U1uUbjt+vIayTVO3Iiq4LVmbDRAA
xTyMHwQBacra0g7sh/z+x0wv0Go0A8ZTfEvMs1Q+Wd4hlFX18yBC6kIvRo/BV7C3skvdv8kFmXYO
66MyVWyzvzDgVsw9H7EfvZnaW43oNcT4Orc7Q7wI4qnn1kf4w+7GZFonJ/8GCTMFSjGU40F5HALI
2TGE1e6sN6eEIbvUnKPuOEHz6hk0EDQlLmcSAa0M0ZY7dtVGW8bMukk1g+ADUJ1E2pj2KWslQzeI
Hew96uRdgnea6P9YVKIXI4RwS7Chg52CxSHxVGTf7gsTqMaz7Y747YFWsYT5KAFmg5laqRpf7VVQ
LpaBL40RVKFe9P6qpdeAKkGWb+pHpT3m4ZswI5kESnqY4i1M78ti1seWqf6qgeu3dlj8RJLv5Rqg
4/K9Gp9h/jaQikecoU4DuW2r2+TzhNulRQDdgB15NYcYGwj0pRlmSS2gHkYBNVx8Btq5PXcsMtEW
pFuf6at5TaS9MB0HiwPt0aiqs1AoawiQKUX/b2wydpGcNH+lonJsNeZejP9Rwx9iZcmnGWxpBsqP
w9JXaZ3NAg1k4TSUh5UK8vFvGavIk8deGMtTyufA2ZFejOEtljaTeInUcykd4IJRzMVk9bJcyRTk
jERAtOtY+UQV7Subqofm88pMJ2PoS0nToQxXGemUPPpS+U4OJ/jVbRMecmrrEGxB3UQr1b/rmm3O
6wYNZBN9WJw603TV8l/86drgzEjd2I6iqJfLM2v/qggRlj+zglgh16dG4nxuuDYW584pl37gM+C7
DDqwQ8f+d5amlaXPO7UkgXzx/T75N14DBaGB/KCjm8hRS+D3xv9uMsmOPtGn8PxD5TT9R2jtRb4g
bosQBEf8Vy5HFG95Hb+y4osPlb1wHny1jOHAqJiLlqCERpgd5NdUsJHlJkI7qqDrFFk2P3S6UV9m
28WKAdcSk4edwRumMk27ggs1Jo4rvFDCN09mMrqkkRj4jCvP0t8EBpa1vK8qV+Sla/CsFrKHhy/B
/BgTjJEso9DD7L8oROBGMyRaK4VXJWgaNyixJ4Hbj8FzACCh6ytPGWifHkb5T2l0kgN+ReYbI6OI
4Zu3DaKFov6xc6iyvZkjdUCkwZu6Z3BlxTBcP9GN0K8Bxc2Z+xVEQuws1iH40hIZpTbDVTJiiOgW
3wx+EejAknXuOobTPVlb3IS9ze5BfoZNu7esLyl9LBizVILra8br6RSG55J+W8gsZmUVXOXOrsVz
VHebsXx1CAakjWJsY4DHM0oGVIVEGa+F+Rnrz3i8AHSxaieHItM825jysbiGLUPYZBep0FbLL5H1
RE72ht62hxa7YawdamNXlhFrpVudkJir0LCIN4PdcfxUwjs+alNkyX5qhGRjiOdyRj/1hjTAqnG8
XnzN6ZY+Q76AEKXiPYjRfeRoMnX6j9FWy8llJ2gCEyvoipDd0vK+R8ZTZho3QUkkUWAabCN+F4OT
heWmql416S98AswJ/D1sAf4r3eTgAVjZUX8yhCvWkO69KH4L/+PovHYbR7Yo+kUEyGIxvVoSlbMl
hxfCoc2cM79+Fge4DwPcbrctk1Un7L02Hrm0e7fYz3jIXcynjU4RCTFWSi7YmGIn/lT8qyhPsnza
wzUe3cLe9qcoPdLAgAfpQ3fifsr/MrRUebzFy8iUs0+XYrqmDWV5u1Jx78BNjnest5J6Ix7oznRz
M5nrJr/JYZVqNPurQWdVUDN4RmaZd18pihQ/uxOGiqP9mpln1lSMKjtWHLtsgHy79IcrNAUxbGX7
2refAiJ58CXik5dsdCbXfvnoDYdp8bTgolgZst6a8jKYryoQCNX5ymNMCbc4pZgYVsbI+Bq/y0KS
EEq5Vv2NFLeF/UiKU0y6w7DVh9/U28zGFGM0l1q4GYd/Dr67FDEo/wJeG+OUDbDNOJvJzxH4pGP/
G+UFOQuDicBoTfmrOIi++5ueIHcnWRLnj15vs+AbFWxo3eK5vVkDK/DkaaCw5gOOor+q+0ZfFWfb
ec7pp8cBuAhTo8Byi4H+G38pXtEuOWf2q9pfPT7bFBG/RIq/QsfKdocNT7cldhb/i0c+rXFsWM1F
zJQrCPeY4D8bWtMA20NHPq0CCiRILiEqfzCqMn+3QRanK3h+dr9Gbd9GN8vfY/sLi2/F+jFYYiMY
ZNUvOa7rcB2QNR8uZLQR8j5OFI4N+oFXGWL3dduPgogGcRnQEDcoS9T5ZmtJP3J7/1oCzMYkp//q
Mf4qlKwMwNGP0CC2yb0Ojl3LEeIsVe/ODENaJUGptxR1ToH1y03DDU7Hob50jbd0stNo6tj2/9BC
reu+QMVVL1rpbACuLztG/VN8s2eJev0pZ6/Up17OY1tS4mLG157kDv+t2mdhQ4G2+f5pZVnWvIwU
4DoFTEwVlfLdNKp6J5x2OGQVYYIMyz78+KOn5CjDi2KxRSXUMYcOyOAxoHcutI/qJnyWws/6nkTo
kcmI4CWl5+Tyk62rqId2+FSUfMMVQDGvcqg0a5pmCCOV908wRbIWjX4yJ57vTWXCo3DH73DaiIAS
f/qEp6Kwt++Hb2k+AshKxBOQ0/ViW2dFOdjDc05FGddht1IMdwTAjVNE3qd8z4x0lJuaH0T/Cfuf
DlzJnPWd9PtefqTRVhvfPdgjtTz6GnHeFxohBY9UjyUI5Zj9zBFSlufZhJ3+1R9lNiwqFGAssER7
11GHFDyCNF1JuJrMozRPo76LrfeUAOd8g54buYL+YEbrZSC7lzg3KGLJwnix0JRPvJf2HKr6zNiS
Wtz2k72aeF7NDPgVOyv4J4qFsYCpwFtcvUqLIdzXlIB/8P709KAae4kwATt0h4oweOAJ04en0PdZ
Qi3KIxCu5ma6qgB0Hw1ejNh07fnX+avnh3qex9V7XJRJcNOxgQkKl4EKJ2axOPq3obwXsUEB+2Wn
Zy0nrnYes67jdofEBPNvCgy59XeD/qn1wAvTpfmtImqGsdKM5wjzYp68B9l35FyNfCff/WbhAKdk
ggyMTeKkZRygpUjJERkKPk8Ky2oIXkAm+OZNbWZoFjqthAuaztgT+74Ldh3cuIizlgQaDUHirKyf
/YqN3y5bdTPqrgLQLH/m6C1HeTXwBEQo/kW2SrO9gjsLaoNciG8hNhptXOKdY+S/mXKmb0xRaSsz
p+ynbJfsvMeMugARH6uGswOBrCfXlJRUgr/f4S9Zn01wTSaVyC/omui4QCyRM9X2qWuP3cKf9pN6
0LrfUrkROxyKAx8rCux2XOP4eKm+lHn/0aGdZfDHaLPlQbCxrBnh0i5/Um9l9lQ4/j9lWPXyl+Fx
4rkGAAddo+eiwwm0n6J0XkwkNy0DCPkei0UZMFd4JFwRSM9dDATaUWYAwR6jjoameFrKWwdiIfFv
dn3BJsYg0uhegRHX/jO2LAacNBDtZkDZoPVQGnDB+c7S5ysjE5zPwJWCk7vTv6z6nrV868mxi4+g
wXqc44m308s/HJ2m+m2PS0lkLg4v0bqaQtr25PGb/B3aM1zGrnt2MGgH53WgLFPEZyiKtZlcR4x2
DarcgG+FVIhFzGhLm3F7s1yRPaYT4eZZqv46j7KVKh6Nt5nZUNZKTu8js8wa3WJL9ZofssF1DOwd
6VnAlLE2stqRbsYJvrfifSBP7I3w8H2X5IVNOmti4lwm7UIHaMpj3h570rHTXVwsFXPl4/1V93gN
Zf5ZM8iM7Udg3O32D6hDYV2G/I48kcOgTA9cyVXEa7waK8rnS1vyd9i0Qvch2BbQ67IuN1lwKHnP
6zRdBuIm0ZYDFJwvoiLYjM09a+7o1SFyHspy23xxrXIOKfpn3lz9gK7mJdHALS/RhqTWrRuuDPHt
CUr9LRVHrqj+wxSo9t5AUC3KOytmVhqsMEPusHyBq8wmzXK2mzcbRE+S9BVx6/K79pnGt6btFs1b
xqZT5VMl9uNDs7lbW+IN1Xilkc3FcYzKPgzvKIhyfl5GOezH0ffad4PebA53qBFqx7hZBeryBOpR
5uh7rHc82B/mQXXWWXlukc2H/t1rt562zKx90jQXkGXLkIlR6INDBCBM2FeLjluwGF5j1S4lA6nJ
nXX547OyfKTWN7zMakLZ48bVigupaFfho7O7O5DUJaOZbGK7Fp3g3cKd87p/cB/qihiUEN0gQVr6
UZmuRgtcLL2p7XUAsuntjeQ7BniSDP9y4xIX3NGMkirXRkADfZfk0oqFaHeJgw9vfG+QsHMgvYfB
v0oiMrX3gO0KYomdYVkWzlqh9FM+KBHs+arE4gseNaVwUVnsUArip8+R2GCGZeOddq9+v02eQYgm
VkoAZVfURzTHCpJZ9GEDgFfUNpXxNsLt6FD2Os6/IdtNbDFs77dX34UYVz4oeLP9oFEeC3iaNvIS
6FABWgzJECoJOVejnWKsuocJgBQfd7DDIcTQtkiWXO4FBDsUvxrTfJts3VU/fTOuN7pfDUXFQMg2
k9ZDrO0y81BSHg7Go4/3o7IZ+AWJETKYxgYkN7YcM5MRX+OMMbi24N2DC6/z0wXNW0+sX9NQ0FpQ
oO5SPxasq6qrMh3BGS1oqjGWcApmgWuCboGnRKa3p646PoNZLC1XEVziujjyyGXsDRn75Na/lDKL
KQJko9rkCum/a+s8JCdJIlcbFRzdROVAMxZfowUDhfF7g2IuPYrixaLyGlHDIk0o1zzgMjoZ6tan
9yeAkqYcekL5wsynNj+1Rxj9oOtW1FVkLFT/Xa8+yuifhHysEj47zQtA0TyLcucAby1eBTcy5v5m
L4cLv2SICtI5zaSTnn09seI0/CUjuJTpcPVb6KA69wLBCNRyZ2PW6DkRC246UFgwD9W9ZxCohxoN
LwpqKE575guz5ALdP+dLwXuQDEgPuicWlWUV32Nzcs2OWJCheQjzGyObOxm4kWDA+gtF3iQ6aJk3
L6MCfX9AysafzYRk+88/x7w8TMmDHvJ3CzEDQUmX0i4WOcDqjhB0Im5aQ11LcU+r90iptkbzxJtd
hR9eZnBnoTa1rp310YY4OJlJ6d19ZB6bUEa3nraekAto0amt/0gwXNWI6gSFASrBwR83eiTRYgeX
kpTyio/fYXAImTSoFwqQigJhoqQ8i43PON22+aWqjj7WgxAMsR5ljwTrv4P5rtRcxbsk6B/1dBVS
gDswdkYiuRNhMlea5c2MWuRzgKVOnOWiByhHrv0yaMSLhKvSdsQduiV7N5VUWHSkHSQkLGHu5P2N
ZKgFXw40OFaFbGzrQ0N4VlLfU7IkfE5F23AH342Y2UL+felZN+J4gJdEXg76FZs99BSZ7LFYDGH8
64m9helJ/7AhP2rbTcRReSub1ISSCUbUcIbR4+BtWsgeHQVjFp3gK6eM16P8DU2TskOgf0G3OLrV
yKrEnHC+MHFZ4qzM2PLJMUS1iMMf6xQj1AGGgokH1qH6EYBIoazzCB2xka0i5F3Z8EZCzGaKbkPI
XpWLI0b/g8EAcTXWMWEshIYtn9wzabWvsEHPyMx2UncQYCboW+tvzYN3UNXxC+uKKNqmpJ2MjlvP
pvyHP/5r7SsGK9yVV6/iHGRzC5tMZldH+VC8r9Q+wFlcDOOj866J9iHLjwpoHt3BdMqyUxB9CnEt
SKn0eeEqbr1xYAXJcoVyBELBCB8r4PxhZliKlCv3Dc/0ItJe1eQum88petecY80abbSfKmodVp4R
q26j9BY+iM8XwZxacD4G3FsEQ7I/ZOQyTfYpHcp1wNQrrI+z/75QUXFV/+LIvo+zSjYgfjENf5yC
mhE+YUZXDS3hpdLOKkkz9rVP2pe+n28wsB7gOePmHNjFnmxRJ3iPEMsLHd2hQhZTwFegNujSaJMw
M+zwiZH7tkgZNArUfSb2i8LQAYvMv9D+qeLpdzruGZGvBkVZsVeAx80q2myYYNK3lHJDegMXhoZc
/KerWJHVjc+JrR/yvmRxW/41QOYsngowZVzU0NP1EHxVuSrbagOuexUiVBw6iprQQ5q5MapjH0kS
2uK7Vv1ExDcmRA9V1VvZ+GT+3MgFMZpNP+y8rDiHMsarY7+oLKdKnea1G1ckTjPO+cznb33+MOp2
NTomd0HGLtx0UKzObRXQlpABhtgVwuAX0QCEbbq/VI9OtaH9U1AzBf3/ApVFy+xSsV9180xQASga
Lhh4IYbeIDwd8FG3ywQ1AlNT08FG53LtBQ3uOxYfEdAoEf7ijACqSc0UoE/fSmMv2BwgSfXk1bPe
7e4gI47bfi3rZF++C2qbiUVyjum1sYyFH39a3f9mLTK7FbA9R7K5SySEXa3DMCaWJY7ckMqtV4IX
j6ZnAgzg1JgS+3sac0FsUqZpps2+cCLvSFL8sdY81NrcG16leQl7h50xYDwoev3aQUPTpYtU/uT5
76TGOP8n+INuxWa5Lr5RM56U6D1Afa582JR01GeV7bZofNF/hj7CIpaiW63iMdsXDTggfac2hCSJ
o+p/qeyrC1Qq6oIh3aXQjfNopM+MVR2NiMx2LZz7BDnepBEYGh+MQM4BCAsVTaCNbcfKf6xidNvh
D8RMjDmiQqDGOIa9/kyU10+KXHfqzjb1fZxZGK56KnedX/ZMBgMaQE1mV9Aqh5tm/pDHNiHvAV6P
/6VuvnV0NyTYsqrfAW3RGR0O/T0SM4L1pdEZvhmE9258FncB3p8lLwFpPsGPNV4okIXyFtkYiRiB
2Khiku5RlJAe1EceR4DGqLXg5M5RTkwAvPSQ9q+OiDHmUZojRBHLnKep5peghe+lzXVCrHmfIZS1
IYW6UfKN+Nlvb11xlSXgPn7mZGEjB8Ai99JYWOHRaks25swjl7oGU3/ZO+/ICaJMX+psRNe+97AV
gIFiqXJ+K3bngtl+iRhuwVAJWFZwZMX2MoNCFWxjbRsYJsjj5+AhPoPQydaKdcyv5Fkv8SPkVu0a
WCRJ4uRfGqH1M/kb4rtj0n32fFp31K8V/1V6G6le1HGfVrvhLwXXZ4/KokQuMveybNm0+kJOJeoP
cq4OeYYG/TJNSDrYq3lIak40TVG30TAMdQz+hpCpQXOK+19plICIMQ7sLUFYtMZ3+5MX7KVnZllC
xdq7FUMtmQ4g4pbgIzFDWYb14mOeStRpZdndOtaop8gLTmEMoqasVyMcfQ97wEwR6YwN8rcUaaCv
5ltLPEKk+0OSL+evkjJMyRt8TNG9gRDor8vmOLY7xWaetE0fmfLW+t+zx4D/lQi69FXl7VJ4WTVY
mOlVCV2knD67H51H4IpPxy5uVoh2EqR5RX6jNq8AQWrpQK4EVo4RORKhe1fMnUcPtUrO/mNkHB3T
8WZ+eZrieaELy7QeVRc1lBtguU/wHpBd9zXSBDRdu22cBJc6syaNYWyQbHmnyOA0mFSWFz9v14gu
Ex4Nnyy9PVPcUa7nMALgcURQ9QB0zpiWAt3NCOpQXZK8nHibDCszuSTEJfoHGggSHWYhMkZx396g
nGDP1LeErdpoMplhDkuDwX0DVPO1LdbwXox4Da0J28jIAqbYjMIVOrqNp4LL/S7Kcy4WBd6ejPgY
L4ph9ty5QtsJVcQ3/05XRx8q21dfdQcWLeyA8b2gzHCIeq717xwXadGczXZbZfcGTcDwr6bWrkou
o/qN5LYXukVyBhJjjsr46ZiwD9XEbUFER5MfExb5NQe2av2PFh31j0k91zV7CrEWvnOgm2ZCJzkr
pmAtZbgsq2mNXh13gz4oKGSeghYojt7GqHPz6uonbJH8bUGgVsx2FlJvqnrrwaByOPsCy37PVTIw
1cHr2txU1s6SbGI+QMEHJgnpZDOeMi5+FN3fBN62hg+O4508nFM3rBrjXiLyb+ynrVaU35fYPzTh
0aIOFIpDgX0I9LPTXAyL9Yq6d7LnYCXLkU7aLD50DcKqSrI25lackGUOWjHx3Rm6MiTHVL9W+l/A
WkLRnsVMsu93DpZHI/2SbcoMLkPAfSSbmZzrSKcT40/URF4VX2lBQhtMBsqlk61eE+LYsG+Hb3m8
IbaIKQxC3s0YFTumdJp3ydFDJNipFOvX4ZAYaSar+l61rg5WGAcIIHMUN1DFwDe+Rpbb1v4yC+J7
TmibdhnCYzB9IBoInXmi3hgVQWRy6VtElDrv7Xj1jVNJFQ5D3p2yDSwWzEy6gUMPqeqs0PPwracE
yL9NzDhaXjxm6nipfYJU45ViNi7qzQ4SQcgU3MsojvFuoTLTBJIPONbiTwNNE/U27s21VmzDgO28
7+/U8BL0PzGqf1EISopobRtsEJS3hoNcw9Jq+rOXEynAzJ9m89FGZzWh8HVxmm278DR5N7u6WzES
lQzVD1jQ/MzADGoyCk/a2YYV97cv5zkSzHQkHv9CsUzIRPLezP7YZUiHEAQZDkAxlOqRvCnvjmMu
Hf8jIrOz5F2RygKdFllspsS2uShZ+GVsKYJNau0sqLu5Jva+wgLboLHg3Y6utvYag2yAouM2ykSg
c+MmNdCuSmOGDGASAZ7FYFbTq3UZVazYfm0aIVz6LxaiBX7XcYMHlQ+8wlWCmYE7Cc3tCtCOiUbV
/JDge8Jh65m70nsbhr0slX/sz+9ZnbGKNvHZc4mQ+qASgupzFJCktjFtj/MF+leODF7hhxb4tdVt
EP9q4UfLCm2wxm3b77KqpwntXJI1151gL0EtH+K76BkMFgRO5ClE7jatPyMlxPzkLJPwUjg2tEHD
QprOhEozu40tnO389BafNbMB4snRKhdMx6aHatN4qx3R1OnbxG5YxF8twpoCC0+KCkZm1BtIMRIP
xVvh/LO7YzS0bAkxsWkBKxxnhbjzK2QM52nBodHRlfkM+DzIv1V3nJoRZQlAfibiLcYK3yCsDDCN
53BT6UO9783/u1WC/+jFfM9cWvSDLQFaSlYhrsdHUw/1ukR/Ygp86ty8HXteyq5Y1u8ZzCT8AcPW
JgNNaBIsAY6OgW9jMl8SWa2L6Wky56Vc9l8nZDEOUUCagHNNiYi8MWKOrwtccDxpiV7vEMAsrdrc
hBM8JMh2ZWOhl55nI49wAtMdWCvfIDsU/7folpV6N4ZgRRohrfxz4PEXTAc7MuFIPmvMfxAYgHWE
xywm+DxiW5Nm/R8mOMZptXcPvHRZDKY75gn2E2skRFr/NHC0Jmyi7LuSM5NN1j1W05TDI0Zx7/mw
MXH6NAPzR/DGOoL/0ObVtra0Y1TnrF0xrnh8zJjhFlbDUVRX7wqatApreOvtrPabe8tH/JJjYEgy
otos9Rmy/wKKhqvCWk2kvaM19witVWRxzSadFOnyDWdtOjY/pQnZf8ihGeTYkwgURBQZh95Sab5G
FdCG1A8+b2dmz+phn6R7fINGSmeI6YFHtix7N2iYz7OriLjOOx6avMIj7m8bZuh985W2F1KCzqSH
L8i/frEwfTvIrIxqPGXmc4YsqM4hQUfQTx6m3XZhJwjdmhjWk0O4hETq4TvByWS7YZU//MFrm+tb
dfrscgydzKeq1G2IoXPy8YHRgLVONpOMVyFCI09jZIkTOa6cvZ3uVfBlZums2yQ8lx2ztlT5tKtR
vHQAa62vgPWojxczZYAV6QsdZK0SIarPcjfGlO50GzM7dCgqhnSrR+3S5lVWp42PbnvMjwrSEYfh
nQDjnPU/BZ37iMZG63B6AwfnMudnl6tWnGHvuVOFwZcUBgvac5WAvs7vDZx3b/54B/6JGGW6MSLg
GFvk46cCQTpx5S+Ro+4iNSVEJlpkIt0lE9MVtKLop/L2wcewJdgOxhWXCeoCXfPXSnog84bxGhzz
opywxMxEznYZJtqhrIJzNeL+wSbTQuk0zWaj9Ux/jYySt7qQBrkRs51XJLfUGjYFBhGJqDFncSua
m8n16Gg0ux3dfRkUZIsppNH/pWMyvlRtdw4Doi9hyDmqQwu3hlm0dOp0SWexVnSqJDpRj30RtVXX
sh4LqCSNh4e10Ks5RUO7W2qlfqD/f40DpvU2ZIdjC5maImrpIH7I2mKh06YqWApSom/GFnItTDdT
Bwnb2EtFh9mO4QroUgvfWteVrULn23KAPPV+3Qrnu6dJ9XiWI6n9TezGuDvYtsqFLYwlO3PMNwsV
C3eu0x7o8XtkFM+AJlNjsdukgplF5zZYcVBevnTdPwt+31RSOAcltAjm+r551vpoOSD7ThDqQHB2
Z2c2czxX93t2n9QP2rpJd21urozo1WKsrxC3mIy/RgiZV/8ZS3QfX4YNjqaFeK1HRwdVs2Ilj8Ec
PkbliLBvEGgf7YQYNwiS3TpTiyeJIsja+x4no/R/8jHed74z62OXWVG8mtZrkxuQcWrA2LkPCQPG
T3N1qodlHy09R7716VRkXw14Dn043Y19LZr+aiD29riya+5hHa1d+6zRWBGGEsO6Th+9Ze1D39mk
eo0sgFMtHc+B4vyOZQg5D2nygCSmCnAu3lsHs2ZO3QvciRRgYSCXFLOV6p53CrNtYxc21qaPPDbp
KBtK0HGkPGDeRZnf4NQLaXvkL6zWRR7Rus6iBq5HONTSiOhw34X+HjOdEvF3azFqj4x/BMnSPWmA
bVh2+pj6wnoTjwTnNQHZqxH9w1njuW9b4Au4O3L/a0LM6/ntyIamwl8OGikobiLDcqMYSxQj+Pmz
7IdZ+VASDJn+Vo7944SzhIvAFq1fSpaJrArY1zqrnOHaiIWtr1FU40AzW4WQkXNrVfyuNwpqX52X
R2dMkffZLZmDPT3KNUL1uv5ZcFSWHWfwmTWmyvot0O8g5UvnUBhULtXDwR0U0b0Ee71FGEMYQC6Z
P39E2MN13yN+hD6Y7XfY+qzDjo41b7VnfVGP6vnfWH5XEqSqf0ljxMA9VmDO6zkWIx/BVLfgQQgC
0pjUDZYL5552P6LzBaJRhvaqF/pdgY8xIaCC0b3s2Nam+NVM7mUvBenphZuJbXYwL395MGp+ZxVI
PzVUHx6mgFaoUNV7hL1yE2WgsUvrMIXRDl4hmWLzy02QN9jXc1oT/OFxVEZo6iWOPd8BccZV4vid
q80SW0Q57Nn1f7XevuAYLZ1qNeX2RxcPKeMsa03lR+pbzJIVcid5ZyacaTSqjnEdAoYFDH4nC1UQ
D6PAKDsEt5rtOn+R5/LbGbRt2MAB57lmIothfmdDIKoaAOfqu6QvrMWyR+1tlARlZ7Bz7hU5JDVW
wwIjUtl0cC+tlyL7ngxcrYx3a93B7UYoWlG7Jt4FK4Wub+8iHIga66EhLd0KT7SaVtvRiGhZw5XC
YrsQ+2S8en6zr8lOTiv1qGPPkHmySI2jl6SbkDx0yHyfetfsUlsHgtGSg7qL59A541aoglUgulQG
NKJL/xS2irGqcPNAQ0/nGOF9zXtWGoi8kCMJHDE9Y8cwlpvez7ZVh35eH9cpkkkyY1Yx9Z6JpFHY
4bqoIWtV5efYWW+JOSLS+smZQGqAay1PLKLmIyVDLzJYP3NYJU5zI5t8qbP1bivB2nM6AXR7CRlQ
lCoshD4/zar4GMBezsABXN0N4gchOK+2QZPcsE1stCWXKQnB+l7YrQtWoMovg2jnzJHfOSh5oJ6t
1NsQtReNmiebLIq6Zl055pbo7ReZlI8m6Okr3vDugV5NVhZVS16WK01225HixGk8yGnPWWqmUBXa
ZCsKqrsO21pc+NveHPdStddFl63LueuBWUc5T0IM+QE2bwc7cqKIIxDrWay+022hSlHdCGGh2oev
of/0U+1sOMiAmek1IwlL1wQtQEl9mI43TyUmBw8VPteto4A74+waOdAiXH+ZJ54Cmy37ibAl6JN9
mSD3lSQ/N4tz1/ufF2qsKHp50bu1LFBYeGTlTvk5YrAlq5XNK1YoX216kWYENJotFWGmfQgYBGfg
qJ7KmnFglf4N8eQWNEuN5u2dIFzbSXbuq2xXAmew+bh9DogCzFFWvaM4pRtobnz4ERopiWiua6eb
zA+dpASxQ3bXFFUKFDK7plbMnFPje0fPis9Way+Tgb6N+MMSsyvbniiu1kOpuxHxhImIXIlo1YlV
V2jWzg/BqNEGqwwENG4STPCWKo7AZvP6VVJIOI8oxD7qmUiIyHEoaHoqvs1fljm2CBc9Pvwa2RYr
xMVQ5ucep6YPkCfzSGtga+hJVgMUxRbbja3J8qAoBrSC+Pdp11VLJa4kX2f1zkbPmmCyKmBmGbjd
gXxAOV57cGlMCx5L9hbQoIZVzFXPqIj7KSvivU0qlVX5RwpJFHXeKcTsIrtsFYTsqxR/o43Wpm6K
VUFdDmgfuW59azzlUeG+bdgKDBigJ0YlY8pZ7LUrFv19xyxEDeDMaSsPfoqa9bzDbGVXOv8PkWAL
S082gWSu0nu7gqwj04TUxDdlSqxkT7MhvwHpJ59BrPGO4Lsr0JHbmFHlj1d+Eh/oRW8aE4fMV5cO
KIYMuJSTb6iM1qE3vTkm2VZBz92ZLn2s3ob+XQEKC9jm9+prmi1jFZ0ffMJOlot+ojj0zMtkKIwI
iKUxgP+g4Ji1ItbIkCsDx6UDInZ6t2Xw6nX+R0OsZpyia0wrXgWkzrAhPOAfFcIK5AYbOSFkTyjF
8OvIKNkbpvOry+84p6r2lbujm8deG9a9PmBO11Yjpf8QKK+KQyhF0xwb768df9Nw2XA5Rv5cH2l7
y1FgoH3WxiOanJWv/uvNf4rh3VT6i3leX5d/utkvfGQSQ6Iyj9V3pU2fk1QrEHxLHaeJypwg5UcV
+lXAJR9SNse0kzFHBDZehR0uVDcgey26uBr6MPs+rD+yBKqJNKmaNjRDr2bgYAjDusuUuHYSOnlv
GddAK+x+ereQO3WYRlstPI44YYpgWAcKg81S7jS92RZJsDfYqw7VQ9andmDzozIG9DyJI5s1KnYH
E9IQHqsTDryNpipIN5wrrEAY25grKcVRNGxS2R18dsd2jGchxDgrbMxEGfko3tZC66GpSEbbjL+U
1Ksqqb6mcdhaTFbsrlybE5o0q+W64NMeyVUAhAAM/TB25dOyk11kT1dfMEOzwq3EBp5DYO5U5pVT
uO/QTasjuaomSAYzXsNhXg/Dm2+PrxR9TEjVVexAq9WRQsgcDkRoZOgXEhzo9s6BNaNifvexYLYe
2Rl5BWZxYBDko0plOYsgWcQa0Pv6Npqnlp45IZJX9bK/Gmr6Sx7pV58lX0twSc2kM5nKdVaolxiJ
Q+uIxRD/hP6DLfnaUrBLQHasywr177x7gDXTmdDk9H3Fn1ZqrKPgxFhz7htWLpIzokfk2w9QVgIN
SXl8qovwlZf+NE7Bm23E3BPCzBaD9tSYyovyybBpY+WAVxFEFeyoUsRaSvmbE/hDcvMGcO+/sVjD
33YDRH5B80EnSPXqv1DoYyxCZnruA0pt3UQRk4EywlOLyyiBdh9Z+1z7Kf1txd3IM7c3RvtVI3q9
Ag6dDnwCc5QhXYI3TfvOGX6bmIE99raYbJaATErN55QE3ztSt9jGZ1OE65zN8JjjbB1YLGkvcxxO
bXEboecLovI3G8juNGm6kjpxR3wHKkPqLqAe4fixgclp5l/P+EgZ/aMHF6GCdFCE2l3VZoonLTXQ
OEPekeXiKY0XAsx809KdoiUw0AdH6q+B4MtXVayWJdYO+KtSvwxqtZ6nsJkw2zXhtrMbC2ydD/vi
dWjeVLy1ITwgb9xpJfWuymVfwG5hs3kIeFPL0niSDPJAxHn1Grw5Zjof2iE0vfBAo3OxIlh4LP4a
fWlRqCqE9rAie9FU5laCkUHGcNML9LWqaMeB8zgcwUT21l+YzStcvpiBBUKydgaW8eEzExgQ9lUG
+nbIO6PiDml+Kx3mS8G4jVi/Oph40yjb+ZLNXFOxa04XDdFgNY4DxSy3qUYyHx7Tsae3DqwfkfXP
iuMmVQQFl0T/plvPpETgSH2dx/7MemEBVu51/5bBOcn87pJMcmXXwbsP1NHOk/2Q1reOjYE6Jlul
4mmb8x9K9DJ6/ODL3Gvrq5yGY1BZDISKBYD9Vd7zqjZETsHjE8O46tn+i9kgZNlvMqBxHYpdBiii
TJCn6M6/JjFCNKstsB3rRgRhiKdN89JnxXFDFAGC8nA6yBisH59h7qsEf2WroneOLV4xdepeAwrv
acQ3FYP/KYDk5S6vzNYafHwLzbQmp56Cnem3Zqquqj8bSQWn+fgPEh4Is0YvJyr1LaquGM2c2NwW
fY5enZIw0ZIzKQ4X2X8XybPvpn0pOR9L4+DoKnfP9xzmYgDlK+RSG7D8gXVWG2c/DePWKkpgco62
6hvGSgGWfb9zyApAp6g2UInSUwNlwUkcbA+UzWV5FxmClixcq0Ts1THSCJv5adPudcvkCvFJMmkp
1GgaDBSrXpe9FqO5MVUEvyYAotLYBelT9ZCizCkiRCG0lnPPwSWV/YiHYF70VVgQmUih4PJ1w43F
sZ/Mp181m1rXT11or3V2jkYWLDS12JXW4Mqq2adNjgwIiRkjy7/yP47Oq7lVJY2iv4gqUhNerSxZ
si05v1BOh0wDDTTw6+/ivs3U1Ng+EnR/Ye+1o/KkG57D5RLUCu9wsXUJtXImFiK+t9V1+6rzr7j8
njvgJo3cAvjmGGLLVA1bZ46PpakPaT4/RnW9CdE9swVi8p2v3BnbF85mZ753mIFFvb/hYkbfVMI2
IubS+uxCgtTDdQCdtDH9i63Yk+TmvkeuUhbnNOIyiQfye395KDD0kJ4HxXicaaGgMxLlzh0sLnEG
phKS+xCLgw5hKbKEkRBDGstHm8PYcMptzlh9Ddj5a7JZkjTd2WQtYZZw/aVrWFyusKarhzKpWYmw
AExIszWlxl0WnkHSdIN8ihAPctfeJtWvdYWdQMTsRih9W4BBs/Fd0pXayDDduLkvkmCXZd5PrNFs
mGpvuTMH4ibIbksPkpnqnX6LNULBsq1HSfJZo4wbEXvPpj7WaYvE+C/uUOT7eDUXKUKH9sWqh4fS
xJ5imQ+OH+xEW+PkGo+jALmfJyRBsP02fOvchtEhcvyNGNTVsDyMc5A7mKj6U4wh7eIZF3MOdr0F
1u6jsoZNUXOYolQsmBgOFpZauY8VSlhKbtG036X+bJFIV+GXYLTdy/k5nFlv+3JHeBwpzkXxmXMj
J+mEKWdMTolmQJt1356X3GrW7+vC67H4RCzgXUsvNqQcA7QpXv3hIaircxzmq7G8+YulHlNikN6b
TXEscQgPbICAIDBh413TmvPRuy2kkwrOX57tZfNezNnJ755cCDJpPp0xe+waPA2hNz4U2YylEycA
onHH1Zi+1SobKf8WsIAOPmokA06vn6epPPnavtnEbJlx/eomzMhGb9OhB7qbTHiCQF09jRqSwjIS
5eL4n69JMgPTKK+W36BlrP+MJmLZp5kTZT+WkpR/moeu7wXYnGx8R2VHGlLMXEilAcMOt42IoYp2
WUqQEmmWPvAKWec7Ey3K3FyaqXpyLDKuUJ9UWfkY2nAI/HMep+CrVEn8XW5QjLj3dfobVz7dLKK+
hC1NI4otE7zjiENykIBcGustKZliTmpRGwPBgHjr5sTAs9oQ42/vMk2HVrcxo/5oTh7Tn3qXTzGG
eEDgnX1uFH6hUK4jHdvoaKjS5vCcVMPVRQKccbQZZneJA++pztOLb05bOxd7XfXcnz0OC5/4mgch
X+bo0ZgoZ0b/oQssrP+4CMr6KZPOaUrUIcC9NaMxVrbxaAQ+VkkGw0RdOkP/kEOcbhOY/OEcHqYY
WaMD2HqZOZO9kBtYMOmmjLY/x5CV04UWCCQPYjQXdXnKR3PVDu9h0e1iwRUJPU777aojFTHlGOL3
sWRCxJ0Up8WI3tQmZF97R32+IL4tjq54l/flQRjiYnBZ6zjmqSfpHIxUWgKUJCNIjHSGi16dSz5z
0POaDCbRSowzBV4iVqpctORo55yM8WKHmZ0D3IoPjfk7ERphs1crMvMQQkHJARbDnyG92zn09rRv
DH5kaWOyQH8m4F9EPsDeKQH9pZ8SP4ifpOr/IcLbq1S8JE2qmC7Qi2HKRZ+qUThC7e1t+Rossd4Z
Ys0eGVW29MG4l7pQP1D5obXAXCZCzi4+1q+CPk0tbheDvUZhuZ+20d0PUfRsSPXHUfIwteIyZfKf
66MKqtBmmvSK3gxBKmdvKomIH4LQZtBjM6zs6RtLbghQqqBt/Zl7O0gdXuj+Wy4CbFVif7Qj79Tn
NYDdAOdi0iQvDJLXsYzxZgELvuNOu+trjEPp52C9t9OtqefdEOXs6QhK1fKwRDfRU945TrL1/emv
i1tOPUrVpm2I9ISKblVUx9wnAyR0SORoYBQ94JwSNpOVB6sunlv/zXZ4YlqKB8f1ASrDR4qgMvlI
REZFQq2mczUCtuFpG1xzA1CenR0HzqoJtoOv45NbOJeSwB0wTS5qdv7yFBDfEDcfU22/uiFx2LT7
Rukfis4FQQK7MrLErgyMPQPMFTX2XkClygJzZ1AIM97bals/Z5W9rPdwMGDo4sQ1CnVMs4kFhsew
qVp3MfvMorspFnzbhDe/0no7cZTGSA8m5V4UQPzOl199p4+WR6tdivVc1OcSbp7D8rcy/kXyOScK
j/EsPm1MOnZFzO+MwIfYI5ovBoa4+V3UnkYHthE3Z5Xh6Kyz554cHyElYa3VMU/0Pmi+NXV+r+bV
MNw8ahu6FZzlCN+6/Frj38KTCojmNZDju5zRAmkiz8WNrvdD4ulLLXvnYE02ipppj4J7jLsnhivJ
fW0sQAU6rCG9jzukZNki/FhrQJ2RSx6Y192ruL7mmb55lXU1KqjDswOUBNyj6T2Phf4Scb+vp32A
PbJpjXXdUwMK0jeM6KNW3mpmNxswcDA1Zk/GVNlkIUuY+KY7i2lD8ZsaAbFIi0/ATH8JIr8OE/7z
3gpedD18Krhld4laAOnWCRYnrVIM12iunCvC2aufIYk3Rhx9ghLFQq9WOx74qgD3lvnZ4JAu+ABL
/LDSGmG+zXhwmvpRefnRIt3I9qMfCPD3LOLh/sbXEHNI7/JtVvqpcfzHxiFuhUwjG1E1CpEnLoaR
SRYTLQPla1o+lEJeLeZ62aQMJuXRzm3lSVSkfda0hxJpNDITYYSfrYO22jSfjc46Bw4ONh13BByl
OwdNzOy4F7cKdnGS7VSIlAi5jtBUWpn9DMQfkhFsMiY2l9Fksll5HA59wu7DTKkhYN7Yqr1ljbu1
zOBFNjQ2XT5u2z6mRnRRlZG1UorPEEUA3q6/lPKE+JEnr088TLQT7meY62VmCWoFJCyxQdh7BKA6
XnKH+tRckrehjVAb0f7J7sVS8aMbDjdNE8pAE/SiDRhulMjYIafx2e8UkKaOwR298EOJEMTME6aY
6j7kq66Ncr4bQwLxgljSHRY7q+s2HjWtyownphZEBA6whbECTvpNKnpmjOEDDX5qD0CWKPtywaHY
ZQk9i36j1/yjQ8UnhMKsqRmONRDzUcgzeWRG77uvDeuKAt9lMapfe2D3aZOj0syrsUBJHo/3NrtO
A34xHw7NcnmYknHrVeHGdAUeQ3+ThAHB1MAqoMxatCuIpNczBACjt9ce3h8fyquLVMVj3NWn/k0P
xbAugyUWDK1KHb5LB1wgZYenFPun9osb1luVSXDorYb+Aqd4OoYZ/vUFSU1bvIC0VWzehgLNbu1d
cOIRfhvhJ5OAMf6pHkZW9V51NSWbc9+600nV3qlW86Uui6dyyHdRCXfMbt1D6jwnsICcDiGsx+AC
CbrLNnY1tTYCBd/29kxGHlXirOQyZwzrMwvvv6IGg+uD3ZIpyXDl3J9RcqKxL7NLk4BQrwgAKIyA
PRXCV8nZuZmVe/M5Z5NIIqus8YxiScZwV2YQqiRq6MxvT0bbPQ1SXQi629aUEkCjnPe6QC5RZz0b
eiNfyTbAj+vB17A3cmjoU53q5mmmrbp+YCp2we+CUcB6be3eRJPFse739E4y8+gly6/O8WoyLgL2
tWZzFMbwJqfqO8z0eq68U+ekV0bczJTAs5AwCdw33uJ+/xlC1vZdQxij4jXErM1/8CEiCF++2/V8
jPv8r4pLwsyMU442XdQej0L65A5I//kfWV4wkepUtLV8RkVlfBKURFmALLExWEAkDN8VvkQOSGJG
bKhuM1nBKmfhZGJJixNK2oBSTOLKtprouy+re/T9+5Ycg9hBDmsnf2auH2sb8K805p2Vo2AOJ/c5
CeyvQYDPzJBzTZRpyeCjUqSSBjU+tcxjyJHyZy+8G3smnRWsmEr02Tow54N2NBHUmMqEYtEQwifG
zxNhVWu66mJH9dkby3+5P5D1DT5WxvUmtzuC/USzrTTxYkZ2LIkl5rqRR+pUXA1IP6zgUNHTeO1H
gTZQzfFDa8K39iFhMd+yClLri3Dl+tlzk5s7gn4p8KE9u6R1N6p9ZnW4sWF4E66EKykxH0t2ibPb
rw0LeZDlXWyT+lJOWErs5sCHh4jM2OjFGZX3ast46aRn+xKlyGUoWNtqONumc5MpB35ZnZM83JaV
+S830PU0qIECj5B1W8W4wuttCM0QyQ1eUYvdGjWKDtAR+WhUmWbZiNiKJ4Gw7G5iH1r6LNqY5iFA
xHs/z8+jDzlQxQZGfDPYzlTXI0IpK0tPvs86KmfzZ1oNguLxlrbdJQtvll0cYnM4pan7Q17YRnrZ
qTa5kBvzbHesvh2CrHz0ccAp4zpajUH9kYTJcxNPqNLEfR6yp59YqBN7i+YEQAHicLd6L/35efmo
pAb+ZsotrwH2WKw9rK1yRpdxPGK0jf+1EaCF2pAPvTE8JJgsjZArInPOAopzNsy7LAnpYGxML8m/
QYLbtl3HweA3UrOhxUnkZTTEs2KPZfQsS2ychWMAeQQNxZ0sCmbdAX3SYKNHoNACvWafJsvcOT2K
oYkAOJebJOnEUz/lXFPAUkbzSkjvXTWINXvzvVeQ0kadfFcR1VlZPcB0qhgU5ENvvUUhAn32yURU
h3jtcCtBGi699mIKBhsSs1sk6G9H6nRM10QpdmKd1JhRprS8VyZG6E6gzusGjJDVIoBVyXEO/Jcy
I9AOi+bicUKkclA4fFrTem+s8bn3FuWKjHZmOG8GPXz6nsHvTna+n1wKeLvoFq11i6sLXs/V6Fm+
K8+9VVGz72b4W1Z89Hr1NPO5S4EqpQQGnbgJEo2fQIC+SqebcALqLrtisVe89DUjVy+kZNMPRag4
Aaunnl7NAwznRNWtj7Nn00uOUz+/lLPBIgr/TZ3fSrAJ0gV+weqaLQwjZbB1JsB74uawcwJgwDqi
4wPBhDS4sGTQZw1Xgd2frmsbxAvVXe6DTGwcXZwFodF2CDTP7MPPgB7E4JBPehFCgEOlOeofFbxx
ZrxbUX+zAgbEBIQI6+bO3iqVdOHauPZAkSZKU+G1TwEOJq+y370pfEwYuZWEgjd0KSgADnb7BGYW
+0S7cdyXHHwKVw+cKtZFaAPtybjMI2KKgSemLv2XlOWRhzXFc5s/JFpviZ/h23wR2n7CpfPncBLL
9Ma2+tJk4iBGuP7phyh4P5GDSMHN20AOdvW9VaJ/SSt1spzxTIgh7tIX1yrYcKboy3Kvv8/8JeYF
lXickidAelloMmx3EYHK6buJ2ADhbXWgtRiYAtkAP44TD5XvrUb5agiF666glwYX19iHwY4OsfEr
4QN2ndxPHlB0u1cUq1AgZsW328FqG4KXRr6POR9RPL2mA+popqQWIBZZkKCMuXR0GWzJhJwRgpsm
bvF+xlEXltCJ4IXkFSAMUNHLrmH+SDPkHpH3JyzOygqAVQ4qkEBBwOiBixvM/GrphjUe91xPxE73
9zIHNd6FZwyPl0h7nw7XQq3t96Cp7lo4DjrIXibLJa39R7fyxY8BXOsOViZyYHZFVjXsDHxOfnpv
zQMOJKxkTogCIi8kM9PiKC2DEVW40MU2NcFYQUEgiEc4zJidMxNkhNGae8PrQS2yykgJCh0jSFAz
lSpc6oesRY0mgvRJx+oiYiSkVi9IR+6J5mQHzw4GVcvOTtUpxV3ruz/zsmzxvAd8G9Rn383o/eZB
9zDLZUyNwqBIREhHhNepYZ6i9c+EuHn2iThPDfepDlq26dM6ggzhsCaBMa3YvTp4g7om/VV1hVSS
rzzspwupG9sRuRrT/sOE9LpLSU7gETG74A1U/LvRkouFL0wi7yxFuAoHkKqV4r4oJ+9+HtDadhV7
RcYFOQPjdZJBgHP7mggATcRfPYKYzsuUs7ACdwO33TC+i3hCdhhGe3/q92banUKTQ9k2SI4u5/HB
GAtQR4oqrfwxAs+8r2q2ZZ7GCCwrtKJ5zA8eQkXeYI1tw1Tze2c617ZQh7rHPWtT3LbqH4aNa1Kz
YmXeTshTiI6naAciGGSIlGXYYQfFL1XYf+6EWW3yjc8WNTzln1feLQ9GQI+D2gHJwghIpBoYbFoO
swOOyOtcKSID/XsEJXgPkvShXXBiVsP2y9QXd6ivTs+YnZEAWIfupEeoIbq0j9w09CgTAmrtsWPQ
dn4BOOYDjwDbPpfztyHrB7sKrnXGUL5p+JtR/j1lZX1vx9XerQm29tWTK5KjQY666PJXBY5BYyMq
iVlDFhB+CCZhLeW60gawr5QeOXChAheeh80M1z25fktMgwXvzen43LMGMsBk1oe5QIBu+BJJvnNO
zfIWxs1XiEJe+yaGCAc/HQguD3gXUVqeQ25wkdJgWMUvCOL1nP8LFF+pERyBk11HXX0xOXgkBGKf
FVzMQ/YDD8nZ9r6L1AyoH/sjxtrcJSFLirQQh4yL+06HXy6AZgGloMWg5Yv613Ot9z6fj0whn8RY
7+Iuea6DeRvaI2mqBrOueAiwpsXHvDCphgxc6uCpCBJZRVn3LBp1c0T50EgAlFSqKFIILEY1ls3E
sGMIGNF6hFydue1+ZkO8bgpxy1pUzxNVwgQSKss1qjpUqaNFbl5A7qGFPTSwm2c7DV8KGzJ1UIfP
rum8EO/wpxlzjCqAmgopwk8OADzuvWmAYRb0x1aYh5EXPy7K+7huz6ylNoGJx9U3LjoKVoGF89zs
9lEK8y7j7Kaoxo5KC+2574UL6KSbCEbjgK+jkuGzwMSN3s7yUmh4GZZpB/phVJPFbkT7XCYn28wf
Jtt6yyui4ZS1JfoAGtWCQgTh6vhMgD0kBvXQXsIekyrowNTK1tp/sGAhjsx+hL2EMJjtUx/KHdf9
Nhm9Q+sctRAWkJHCPXsWtLYqeSQ2eloN5FR1Vb+1x4I8LSaaqFKtCf2ZQH2rx5Y8iSnbTo4gfEZt
xqK5d3JW3vwzSWdNHvsCjmXkmBuMnznxXfAt7XHpGirWCLXRL91XAQCrf5g1CJhFHVC1/ZvXiK9J
d28O6p7Jyu5bBbI49BKERyZVE7nIgu5vbU+Q+3JjPg6tdRXZfKgsUncmC6WNylsiMsXP0AeXru2f
Rwv8qqrMj6mKBCQ9YEQaRakn8XqFKucorVF6j6ncq2retpJFrZ2We/ow5natN6/LJHnpAhuXG0e7
DZshGl+yqXhxFBki7Oc5fAJjIcxwOlkKMZ/OaMJg/D6klOFbS4fbmdPHM1yufRBODCLkRmIouFNW
/i1j7+f/sb49v6cOIbHxbPyLQ++5NkO1kQZeUnIvD0ExnsjlO+fp/BWYEaqWOXgJSszpXZscCVTd
jZP7ylWH62kEayYT/60Pps96jp8Y6uH/Q/SZ0Jkho+xvcI0ioKXRuq+qEfI8hCMTi7J06qvrlS9G
OXB/T+On1fnFfsmV9xpkjXHL0amDpYvOEHF0I9MrGMXsWBjalnmJHdGsUcctnLpqXtV2tOlc/SzL
DJt4BhVi6NgwuRXWwaR0rlS/S6JcfSs9wYYW4ZJyTqkO3oYJM2OU53oJUeMk66xbqzq+sgRqWB1X
Zy8PLm6hxYrSgVCOUbOWmHDEANEsmwZME7+W+SuD7caxrklYtfc6ACfOb/7RDlvcJvBevYFNpKWp
VDt6+jsjlK8ltIlQww5QIx+AaRjt1iKHNcwLYo9192uUGK81XhdQPCBrgr75Rg/ynJqTuzaaEV6j
fTUG/VllNWovi87ajZN9rHPGRtWpTRBYpOjZZ9IIy4c+an5cl2Ilt/F4h1KflSU+eDS/qWcVK54G
CBJ/Gs0D3+cYTHgNBDjBOmXOB/PgOXV7/yIQveOUKgwu+gLwmZ9F6MdS8E124cNq7s3B1A+llVCl
j1HClpCBeVoCRqmqXcVcN03zfwNQOYPkrpK3svJJCAKJadasknzYzgGp2+dYvpLxuBFBeFTDd8uc
ImJEi3E2jXhSsk9w9eyVMtaRn8BknmISuMOKTnXmoDXo0/tesa6peEzieFvVmJULeTb76csn6yz3
a1DyPRu5h9AyL6PSW7OXD0aGTwWlUcwXxs+5hap7NBtxBxO/VtNKDdbTNA0nz9fwpL9gZK3NRaTB
unq2/S83Lu8JCt7V2N8HUgQ0Etu1IFfiqBKr3DWo5sgX7b5b1fxR/uLlc0hfGXCObfoUKqVKVHUc
G49FKOilIOyb04hv83GwkJK4ChAZ0yOkDmDE29qbjn5XZNfGa2qswhL1VUFSafyYz4BwAfd3NXNZ
4gc8YmL7BdMxcqx0+FM8WsvEDK9mFeH2lfa/cma7lUPxaGGggLPCXTRdHcRlaLJYovKR3o/0LcGl
XsT1n5w5ZrkrQcu0755e982lmy9WtwhNaBfEPiPiPEePtAKgN2Q7vzA2MEtX2XAD3p+wM7fZmzQv
s38Q6t0JDo0kYKGUm6Ct1pH8koDpM2Nrg8oeyXzy4z1YybWVl5tIQQII10iENaZfsnx6/zHQTz16
BPWJ/5KtCPudu1q/Yj9l1Jh2W0hodX8GXuVIYO77mcXbEpKxUP55hpC27m3cACxJk+rmTKxK0aMu
eQiXctjRnuPuzdF/VPFbDPc68lBeX0e1CXqIZ1B6ZpAKkHtkgTsWwWZ6oTws6OwdcZ7qrxQXVRKF
NJb/DDCTRAcw+PmLcQ0NQ7nKUNJ5TvrAEJNXlv6eY9Rnoxfy+DpxtspaFuIGF0PHu2t0lwKBn4e3
MOV3phgCgJ+gW2O8C2Dza2CLRQ5hd++0cInloQn5POBMfybOsTPe2MkT/mVEJ+cJi+iaPTWTdlJW
WdKvbH9XwjZ1E/i/2P/igwReDu0mfZs8bz+2SM7u7E++Hqsh6jjYSKSVNGuo3k8jM3CXK5NlHj2V
TB+WNX/TvNZkBCTsoNknSsJ5JdUgsRgg3dmqHYpqk7rokKhOaLHxsXDbDMuIeVWh5zXLV+jNFu8C
4WRB+5EkRx7jvtsxIyHjTAzHcdii7rlr2ZUldwaVUVX/LZ+tOtXVvbAWbJasP6rs4HSPCh5Ij1Ej
ZZa1akYWIfXKr85D8ZhY4wq1lfXXMroFcmA7D8RZmP33OKPuuCj9lDtb196J2CSLbEdLcWf9+rTr
HuNfy9/Ldjug2MmWfQ5i5PziV1ccbSHoQJrXBMJrRbSF4ke/5SgXuvS4bOSxqSKUrcRr012n5q/O
sY2MfzX5BgFtRMhkhxCxlq8wrw9ddqEHazEgRCESA6D5QC6r6s5l0kJ3g8CkPGWTvloQF2VqHD1a
ALwwXIPYEE4Bf9F8a4pTFSIapUEAE9Tw74BE4OMM9t6wzc/utQ2gGbwqDI/Gpg4PRn9ou5++eJjV
dXZOGD0QgvJWxNRqV7BOBCeUTNeMZm1NnMERlNEZOmLxbBM1AdSDVSFzIiw+PhiLL2wMKnml/l0m
3vNeu5s0Xo8Safd+7nZjTP0yoMO+07V5hx2FfhRl+26RYLHfKDzuBp6+KmWCjFDRXtuKqf0V2oMD
p3z4irKb559Ky8aZ6O6rBY7hVvhd+k3AjlJdhuzDKIrdvOD3rf6OSA5UMbb638C6BPDSZ5fGuYb4
1ITndnn8mJx4a0v+c8ynVF7N8QM3ZIk3Fc0B2LUdhzpxHnnylTf7xnlhAig4SEaXZwkYQP7If1t7
Pk4XiaSRdg0TR342U1iw7X0ZkbS+Nlkg1fTE3hBsQ4XuZGOhJTW+xBDdSnvXC34AZr7JBWVN1YG/
jhXTXTpdJtZPNF0blSCXGwCj1zectevGxGvhsi5KSZXySWvcifED5sgWNMAqwOcWCwoYj87xsRVP
Mt3E4S4DtzDbT854GJhvzEsmm3qJ0MN2c8v9ufeMZb3xwcWb5F9JsG1GSIL1q3JfJVIu47nMF24E
boZVGdR3TezR9H7DPUuHbQbi0+tOHnfMwi4jQBZlg7OH5UFSjW1sbEhgNjgIOsUpBagCiT/Yd/KS
2m8pkwMbikxeXFiAoSU5GjPUUvOh50IeezKt3PXQ/QAGdbvTmJxZVecSPdKm10jdU9Ywq44ntHxK
UFhzPdrhbzveJ9Ovcr6AozaocCUzlXy8L+RVaxsN7T5bPK/jsZnA6iWXsW+f4vq+1vOK7LZdnoHN
h7oYnbv0LU5+Q9wLY/YR81pxbA1gJcz6vrd3YAWG5AXljvuQiUfybEL+5eB+Qrm1cBLGfD6t8+ZY
/0wqmXkdOu80rC58bPtkjg8wJFEXlON2KnDDPGq0f5rjiFeMEMspf7NjBoNkvI2PfkVNyyeSHxqa
KPJDCgWr5q1dLgxmvExB73KebxltqfEOglChZF8jxpkujX6xGLyLbwMrVtKTUHqDdX/ntAumoADN
UIdPsXqspq3o90kEog5SsPOuCGpiFd7aaDqRi4sjfpayvW/R+hmg/sCO9t2+wIRcziHH+jGxTp34
aY1P3zgMBF9kJNkJlx3LxvpUeGBMdIzqYKW/FsCYvnwy1KtvOPS3IGoElwe+FrasFW+FS0Rm0h0U
SbCGEb7lE7EaYDGzee97AKIZx1I6J/Hacl8zCXHg2AZqo53XwrCRkR0q771TjzWpJOZ7hZgmohlv
iVlDfTYQmjMt5If7EbkjvvjKJqvlKtJ87cCx9KKjwcsLFYjWbO1wwRT9JbJRPzHW4mgpt3bY7lQF
sp4nLr0uIgoeTzt2sCDsF2pUD7GRgR9G9FojXsbVANK4PDZ04HbyQZCaLI4+6M0su2bhS22h1zJf
7GEZUDGnTULCVZ5MYA4szCEV7NkYcfB+CrMAm+Wg1z+36fNYvvvha9+yANo7rN8CDjKhuXf1p2Bm
XgLZx8RBt1NTVJ69okZq1K+Jf9t2QbtCdsjJAL9yuu+ngb1Lvety9p5bM4wPypm2EzPaiHrd698l
z2E77oGz72ZV7nR1cV1sws4lqMReGeC+nX3nItEBK5/tXf99IetncOpQirX+u5WnG4SKK4XuFd/t
TGxiINlO9j9WcBGYXRCiM15CH4+Zl/sPL1QL3gDgWR/cjPirs/FmYbkMU1gbI17fFhQhHutF9uTp
Vx9ik078vS2bq7SSz4hsnKCxeXgWSxkqJhQDFuLwICDuiK1vJCVOePtO9eGZfSZBFuPRaIxbNzAS
D/FtFIszI/XSA4SLXULGnJWiIQaHAnv3A20urV8JCdSsANnKSHB2i7Vgi2ES+J5w9RS62LTeYj8j
5Gr0zPosW2nDoYxQroT5M0oQkLtgn0rTXqV+uO8WIVGVJDfUyWxIUXU4KV7X0N9NEBlwmKuTKcDP
jQvhwGA1vGoiZycif1cEEdFlUfaHkutaSx6goCviQy+a56lB1BYy/33shYoOdgIBeIpDouvrsVwb
aV+/ZV2DNWuCw46MdaLWCvv0ewwxliCZAsUyhfc69A+jUy+kwxkrteANcFze6JqkCCXmBO57Lw5x
ZTz6fpzvo7Jvjr2PPG1SFZJRYZ5l470FljUCJ+KR02XNQC32LE5xSOWwBdQl4M+9y7X3Rigy60Rf
u1tvFNErggZWCE4HLHVk+wrrkGmNf5xL+P0oIqnn5vESGlhzytqh+zbtRy3d/mQacbPyXYKmfI1h
3rOtCyNd+qn5XOBqCJ2WakNPp5RCryhtbDHBgxMyNkworVZ2i3OaFeK+xjTcZeaX4+CX7Lk/kAjQ
odYrs7W9ddmwkpHsOUqXV9ZOe83IHo5ID97PIyYFoEAup2MVAOScxE9goEgHi8k12+EKV42zG23h
7Nu43Y/pEkKUHYXwQQ6FIyYKl39PUw6X0cnfUgYnuHqDw0yzMyHFn6yGbR0esGnhG3LVKnbhMgAx
2fZLakHOOqqGx2h6HokVJBBghQqwp0zg4aMk+4fulvxf8lp7cbXJ3DQymMtpB6ysIk9tQjoueoYn
8iN1g+uAyi/BbLBWw7Drav+vmvOfuGETwt/G7maEc6KMrzHByOeyDqg686vrFiO48Wtn8V/iGC9S
AD4JKe0d41yQ8NWjClB2C9pOnjM3PXQJ37hRXsogAaKRkDvJGTc7h47CvnCDV2Q6iBzD6swmy2aX
jnenKw94C7eDT1sexPsMEHCa4Zwmg831FPZNdXR8tXNM87XUqCIR+iAzS9dZC8Kxwyoxe7hIvOpC
cwz7zcueypas8rx7ThX9kgqhqcAWNBQNjP1ZREYHBMXCd95FvkM2sOXDJbB3QzBp8w/6zIgVQ6hK
6G/TSV3vK84RoP5aQ9/0bNGA/DsmGViFScSjxroAs9MxipzFQyWHiqJLerLK7W3cupKbpDOaGaAS
1zNL2MSpC1ZZKgSaxDCDSBWSEX3KR1x9cVIb9kMiAwH+tysjIIUrp6pClyRJBUOD+9Rva1SvJMu3
jLO40mTB8GsuF7l1a/O13YG2awk3xhjbuiwvZ7bQ31NKo/PPRGNJXIM/K5uoKNcYouE94v+7jAZC
K+79azP4JVSuMivYTqHyjXqKBqOc6uAjiTwkCwzB/KR5oNcdIIbKQOWcDT64qWWl0/NVuevcNToa
fjCiNA0dGwhmIvNsMQ5iqmRzr8iBVeRJ5+VQFevGL4Wm9Igp9M/KIeQbKJs/OPVKeTF5FDoJ3aPI
dVZyC2k2EmsVOCXUObxyCenEyGgrWtIc4WLxqUIGytOqMhPJeCxHqBR9R4LtQ7nBNucyuU9JFeZm
Kvu06P11XIyRInZIRAhxwXrExALIJJpFgyRw0M4ewKSkH/CjmiSNlR+w/yt58BByQk/oQpCv9TTK
f3NjW/ang7IKuE7A001739oIcMHKNYmQZKYKpaPXHtBJ8BxXQVxDf4w85muzN2YlbVdkCIort5Be
/w8+vyRwQ/X/MXdeu5UkaZJ+lUJeT1SHdo/FdF8cLUkeavImQDLJ0Fp6PP1+UdUis7pnZht7M0Ch
kJkUR4Vwt9/sM7OHnJ21MgHHkuelcdcWdY0erCdVOjwkLdYkfHGhQV6/w5D/3UsAiNLk2YSt+RkY
ZjUCKu7jrnsyUJ/MrcFxNWmzh7EC2CX7JDfjNQhQRSNjbScdG3l7zHT5PsWu2cWsOYwC3mym+blu
HFJfl9lXmg+6tFd6L1gl2LIazYRBjVmj5Ooc5O5s6ddK6tpsw8jlOemGVt7jug8ErtF2cqW3DVWS
ehbCSetA9HZsWXigej1LjdcDdzkcznnL7WyILH/cpFVoUkHP+Gx0UBgH0VjD/RC4TLMWoTNK/7nt
44hwnWxrFX2PhIyJnTbcW7sPF/ckoTKuHu1e9Zqac6uNVxsM0JqA1eFahEQ3woFie4aRgmwkKqHZ
90mDNYPJaGTu2pzo+HAQplbQmKXCWDA57jQ3AraYQV5JTEjxlmfRAaM3pqFtOq8sxkeH6Aax2diO
E7ddYx4tUFuTvnGZxhqtz7TJVOOU1Hi+89TvYQwFbY9FumEagwnRLY1wzXOr5c6spoq5Sutqs2En
I2ka9HBLZuZ+gIsK+k6X1+xHSfcUrBjbtu7B59UY7hkACdNTj5lsgkY75k0X5+O60YZANmfdctLM
XXVhUDdkclJrZn/6KrXLt152wRRBdWoq+8XkSeNnNXQ90xGH4Qgm9oqTLUADwUHQ9nJtRnVk3jWm
76fgV43ELtOL15R646w1MgDdl4Gw32V3Bm2EYfGpXLLcVG+YfsacNNSjHDmhDSOZvtm+nRjnIAnt
Com3cHJMYENF1BnQjVHY5PmVJjJvru1t3O7RT4bEVNukHkxvxBNShViMWTH07Wmo/R4/NUc0IIR4
NPHDcx7F0wbPAuV80uSTvB+tvmBPS8yMly5w2TI6DJqAYyGL4qB6xhBk5yzO8AL2Zx+jC1azNtlA
dRH3ge7QhjTajD0voR7SWaEmkTOA602AyFxEMSl5ypvXmGGHAIhRLDvmncTgjqNO9p+mnTrUegqK
Zccn1Ywlpbxeq0x2Sd1U1cYXp3UwnXmFHBDxFCTRBaBjYZ8sx5hlA0Aj3MFjPZ6SbZhGhnVyxpr7
esV1nEhh7LIhqlo2WWsERhmfNVvOUmBde9qpZwg77aEZt4AL+WF1N7VRessHHcXHyKud/l0Y5jjt
9SJKgXGFBtkkoOauf1EoCwLrQ2vkO2vqMg+GSJt73dYOUh1AWqqxwxVTFgFXLNvQRXAdY1ndYgPQ
ABrKItcj1LCprvodHkivBUMbkxEiFc+k47Fp84YIqVaC1FijmNrhym7rSercSUjCvXpTiXzKgWwh
MpgWxm4kCTXFX8LJsoGwUxRE9R0W4AwpUfkaRVGBmcjqeWjsiOU0n5GGGFIH00A0MvV9DCtBHgwR
gyNsCbtspMqctHgxWdiFA3O20om2YEVDc5uTxjyCPxVpf0gA0fgG9a09Ehkc56DxGcmnujuehYeY
feDUKF2GF31NYJc1NhY+llfKUR9a1VP4HnjaY41JDz9eHHeTOGp2njBqkkmexlCSvDHAvjyOCqY9
+AVQbesg8isGoiW4H0vT1Npmdge4MoDmJ9OJbWPhqTIKMYjIwIMrUtFAUYzC9htK1G0NPmtWR12E
H6ToU8hDKaPQ7WhIxt2Zw7VsY1G6JbaS5Ib2PnLuIMMNTMq3bU4h4EkLC1L3VsbdYiWDCLOmzEuY
lQJehX/SPJsxua7LLvzwCIR3zF/C3t9WWmCqI/6rvnmgNSQhx1UnORA9UosjlijL9LmEaNyfb1SS
2VCWDDo/Ua+KJOdaV5oJvdZh+93igD6bTVUY38O8qVlq1Y6Zod5YTqd38JlkkW0qWyf3pcWYSpjL
sQ87Tx6EgZumb6RxLAdt4KrBMVvtc6uq7GMVTH6JzBEYrfr0/ZoJpRVXbssUQGqcTLXfNmo94kvL
jmFvCk5qTs0iXg4N92sQGEY3XHGdVvEBn4RvHUUuRHtrjKIMVk0rCLMSPunua1n02VsiJICxUboR
hYLMeei57cKCTTTLyoqNx8SbzOizawn+FVDIcR9isnETJxoOlsM6cDE6tgjPel4xhBkQJPt13TOh
39i+rn+PE8syFjXFy/aN4fuJdzFQUbmYTRUcOlGmLf7+zCosqpImLrggmGxKSraZLQQ+VJ44l5s6
kXjSJr1VgDl5vpAxMXKI1eDEdbQLdNJf5PXM2gRYrxKK76XXmh+hW/ffHTEV7ZWhem849VGjoRyb
dljR3sTleqW1A8MPJbDG0ZhWazGWiiFBEU9ABSH6TRoam92CDFb47Gn3CT3Kdk1MVgsxTCRaU13g
3VPonGrhuYWD46K1KhJhRTnIWeV04ytbZKOzLGE407zZuu170tg2rW3oCf1qVMEUvMiqwzymMdM2
bs3IHDEVuIln307RxJDUMPA4XSfQUq7N0o9fQpEy5rarTGG8MGl6cbB3v1ZurS7Cl+Si/HACvquw
RYJKnhxuTeyIQI5w7APGqQpg2T7J1/eiMZN0OZpFzv9Vr75jXBcMhzHGJ5uY2NyLbvrOm2eMxOoZ
BtOGm1RDRPAj4NoCNMDs3kGG8eaPWYjdUyH+PCtGobewC6uPKC2pwHHKPCTxVkcFJjASgODv7biD
eoMfkzpd2w3BD2jjGMHSH5ya6jNhQoKEc3BXQ82kWK4l8wazCB7cvM4Gbqk5lp2iKEpwiVo9aGql
uDDwi5shA2RjJW22yxuvQBzk0qvWeZaC8GIRRQtMVLEXWQS1bk7rYWAzhvxtwBcAR+kAgCfkoPPv
EvapCiOmKM0QUxTvQmoggSj0vEd1q9v7UcPOtM4ykeHzNAxH23DpdeUp7j19WMZOkHv7MHDa79NU
9zl13GTAiEoLu7sOwqhPNkkAGJ/+j4A134KlhU0c27Li+Dhfj2M6ekPwfwQCWW04OoLlRvWpXj2A
NcrbTcueKHnmwMqb60L1bnSCyJHVO6kNWv3mFgOlpVI1Q/hadx1JVQNyd/Q9DSDsbYyWi4h76AFj
JTceiDIO1wmHrC1ZLfRkRozEreQOuqlKHz0sTwm3jdLtTy2jo2E/+noRf3D3SvnAJwUQBqNZH7J4
4oas+ZxkLpN8gCyi6EkqYWzvd6yo1XQz2vTbrjhi84n8iFJMeT3uKHg0lAhSAs6ghJh/1Fmos4oV
AJo5MMNmxyKsj76Xvs/OP7Y7O5uTZ1N3EH6s0ZXrUpSwVK7jJ7B4a2Sy1NE767pUqTNuS2mnt0bt
KffWtlpMpgGMGH/fMy6wd2lvu8EDov+M+s8TIxALEdXc2AGRFEO07TGmQVTsavep8dh6XJcQkHOo
xWGRXeEIRWaMCBfu63Q0Sk49gQRdgux376qhFu02wtwx7PQxT0JsskFGkCuYLx1TV+RAwCYx1wuk
Y1J4y7S2Bn9dcqsInwRuOo/gm50x50w0r+weukAGQKBrbiHcEMuAmHVrWwwH/8OPImKJJS5HMk4r
rltMRj8qcWc3M2exW7LRYhUjedKklhJCSPW8RnYwNoQpc/62RQmvK3aGjJT1Yjx6OaLHlDxWnE4d
bqc0xF2GW8Czx+W3X/70l//8GP9P8FncFKkKivyXvMtuCLS0zZ+/Od9+KX//1/33P3+TlqtbpuAt
0Q3XNXVHeHz94+02ygO+2fgPbIegCkOakqaKliOANI12PVnD4v/rUaT+86MgHGdOwPSSHWt6Wwup
QEKNO61rxf/wQOKfX45lWaxAPZcLlHTMnx8oiQPsXm5MLJLIXwjxV3nPvJmnSb1M2vd/+0XxWNLT
jd8e0LZ+fiwhTa503OgIhLVXLEfZaZMAXhDu+fzvH8j4Fx/ST49k//xIAxiJSoDpX6Wn7gCFalqR
4tk2Z6av6NzL5Ebtw4O8+u8fdf6lfzgyfnrQ+Un9cGTk0Dp5I9MUzWCnk5pUEJ5/e4Q//XTwNb8d
jB9FqWq6Ido//PUv1+UnVPT687M9v5X/Of/o37/15x/8yzn6qIum+Gr/+F0//RC//6+Pv3pr3376
yzrHjKwu3Wetbj+bLm3/dprM3/n/+sVfPn/7Lfeq/Pzzt4+iy5EObj8Dbpvf/vql384r+cN7Pf/6
v37t6i3jx7afRR1Eb3/8gc+3pv3zN9v9VVgOh69jW7YjdMv49svw+dtX9F91XRgGx5Wje8J13G+/
5EXdhvyQ9asjHc+QsIQcw3IFx31TdL99yfhVdxxMgXyYnkRNdr797XX/9fLw+0fyry8XPIufDguh
uzpXC8e0LF14uu7NT+/Hw0JytxY+NjnyOPqkzZxkn3SEiztGS21OPG/KqUcwXNbXxAewYOoBTgsI
b5WH0j02dA9pEmRO56hh0XlVt08gPYNMxJ89lZTrZonxZdqWu3ensdk6EUV5lYk3Kw6ZD8iBieZY
OZCJUlIaBJwxbjU91Enbw6rcAl17mBJSF/UEGKurqFIlqNWszSFKD9w0y5Wqw+rQW32JkUzhg4Ev
tLTLAHRJ4w9Aauz+a1AU2PiJX9GLIKp1HQHjqfoI80s/Y14Hz8JjSkBVd+ZkadGKL6/nQp9LxCLG
UPDWxxoeClLmxxQZSJCxI6plKsJklfkelnA5gdDEgki/1Fg4rIVFu6nMNN0nbW8RBaFouLZA7Alt
IKQZzwtxK042HZL9uvdYN1c6HQnIcgIbyEhFYzxnqSzm7a6b9atJa59JV2GpNwf/hpcJNKXEqeI2
wLl60y6ZAYSgQFEXZ06AQyQBryEoEnXduR1GoYJBn6w1h6B4mqN8u+MNywg+pAmzVBTYH64PWA2b
oroxmwRe4oi1IaXNdDXGvYn5MPgoe4LFTR0/pUUGC1mbV8qsalRDC5jfS/Y0lkw/+kyUm95qm7WB
jgrPy2EHGjblxpxca9eZo4ENlntexZlNmi6lUjJgrbQqCh9yMqCqdWpP3tY1I7JXkvW9ZKGzCpD2
XprCIBFlR5V9zxaP5IvK5Y3T2NyuA0T6c0bDGqxx36Y+VIswlRWOnhxzzQH9xQSZWPuh4lGOmt8l
L9w3h10SwCP0WJS+jHEenJFgdRxvTvEympWNUEYJj0AjjqOtkbfqVkuImTb16FMKUJMu56AKqQJ2
hcFnmFJ+jVrzWtRNeikS6I7EPinfcueM8+wvpgc2L2x4JNh6RZSyyxvM4ArqB4wQI/HkWR+1bMcq
H2R+Geq3Aw0iZz1t9T2p6vJGERXeDEUWfE1Wj5YUtX59lRRJeq/7en5vQq1EWxiKl8qXwSlW1kCf
qJi2nq+ycIUKHVzpBdkKVhYJgpJjkoT32oKTybDZbrHboCUrK6+RibHQWJU6S7sdThherYPrKv+u
S2PEgdjID+yso7vecjWQ/ciw/LKwUCvPz4uzl1XuddLqYlymKZaZXO8J1LWkNz9JqorzkNs5jQBp
dVP2My+9nFn7ddx2z8JP0gtDxPQJzQXfL6MSSdY+GAkPRSPtZlVPQM0XESGDuXh6mLQb2TqAdlyH
XFhfE2wL0u6zRI5b+JoVXvQpJlva5KT8d/gMTWabPTZpEC04hrwu+DC0LH6Q/QDbk0YQ8uHEm4Gz
OL0C8M27nC+hJBAlSxyney1FGFzwkw9A3p0c1Zo418mLs/HWHKVDez1TbSA+SRLesLNxbxJONPQj
17pQfqyR0o/FJY7D7FN3GEMBsG95RLJhw3Oced62HWz1nLqFS8ccWdzqYAdD812z3fajHyJtB5Pb
eE2CkYPJgvPBzinBBgYdxM3WIxwb6pq5TDss8wfq4AjC00OGCPZWWigBvBpZv0XMcCfCmEMJVwr3
RwVW7NXMGNDL1K6+J2LEhM92koRy2WR7z4uN24DAzPc0ls6N63v+ZugtEmYVJ8pchl5kOsWJ1JIW
E0Laijm9xEgamOU6Qthfpvhwt7XSC2zXmM3yvmfiy5lzhMNW7SvNKs99r6gAZatPe4XPO3qdBZgB
EJdwGkp23A+RcsJLZ0wTWiROe1zDNi3JUwkMDGlK7pOgqDg1StxIbuvAPwnadI+tDc0ng85F8kfY
Jld0zb3joUjdx7lLG1VWDOHjWAvjrWMctCl6Xdt5pY1LbYzCepexJSRZIbJDWUjyXKIa8GinObVR
toErFJEdmmCqb5NEkgMRiU0oibXv7KqBkca03g3WNYxtKkVAMDatHchFZPUNJAwklBxHdWWcq4LG
wspVBlUNtX6LjIrRvayja+q7/IeRCgxSApUTPiNr9Mepb1yamie1r4tJPZmDLI5xSGis0jXjJkx7
HSOXzMd3LS5gEnjJhF0w7QgMNBW7l6HV57YDzY4PE9f8V86h+oWvpITBSIA0AfnGKjAlztUK72sS
aQVkx964qRhnJLyD/rCyogZskIe3ATKSjccC5hpzjyEaqbByYodwTRmeOqOjumkkymhkLvA9z7I/
ACyQKnDNOl03ceGdvASROqIT7blqreRo5H76YlS1fM7iCbEvqgRFY5VVQacLm9sqkOlnazrTlnPC
2eUSHhc28q4zFk2L2VqaLd6eFNR22qXFLrLktI1sr6CEpW1n34M/84uY4ZRlHNlLK4vdHbc6BkN2
42AAUtYjg2Qi3PgkCBY4Fe2V0vevSg1S6rJsULGWfd1n7lIFQTRDJ9mQIswbWOen+Cr16iAmkmEE
1/roxI8RRQrfw5YJ6tLpUXSAJ5rjJs867atNaGhtaylOQZyFhGwI655JGMBnsXQH4IhtM00sQsWg
VSsBeNDkUenn1tYDomSjxL/uejeJN6FNhpUiLNDUxsBcaN4RKVNap1lAJ1BlBlm7J1TBrbQzMtCo
nCgJaUmEwT1X+CqHcQQhkP2NYrdt1BHWEsctr7uqCA9F68O9KWFI2DsjhoqzqtrSZjhtYmbftKqF
loAthWZ2rDdddO3mI6wdPe1crAouU0rE4TMdOwkY5iZBTZ14r5p11k28T4Yq1JXmFMPTEIfBbJfX
J2Sz2nWqNdcKejy1eu6KkoOg7VlCW70yhWF39EhLA/yiFXhg/PyxheySprCPJz1lOD5pDvVTJIX9
L86R85TPBCIqsBx48EzcoMr2CxKt7TJKqo9utDdOXa18kN4GlUr6VFw1YhZ67+ryMZYPfXAnSATV
0bHNaJ/hoCrHgxKfTXiLyMo1jtoU/EEJaIapP/exexXVl6a8KzwX+Fj9EQJXRnXyuPPtkTq4XsB0
KnaDTgqu3qaw6W2tuuGcYi6TPlld9ZA5HSQz44D/9L4qnQdRp1sF0YvZzbqZPiq5TQhBUEqAbV/L
XwsYcrVdsWJq7+tkqLd2rDAKZPb4QqYZWw3FFQYGf/9OjxLr6JZlVCxBSvin1uzu0sTfxTTJuFpJ
pDHGFm0bw6c5DvXKz5Vg2FxVUByjTcp1W/rm+MbBA/cxFNdmiP/Dw6FyQCzXT34VTdshlFwyAgts
Y+y09IfmNO6sIjMp1g5kpciN03cMgdlmiBxaE7oejSbDzJml/iuydwouRXy3suGm5Aa4JImCX6Mt
N40zPkmru2mRGJaTSr3bLnFLVNgWj7Soldqgda+8KHDOaSGCS6sHxqoFFoVBBOnKKVJ8/D1mMVUK
e9OIcqYX6qCUMGQIjfS5iLpw5yugxkWr9bdMddqb3iW6jc+hWIi5maFteL/LebxFBGhd0Nm67Gz1
3uKwwOkO9bcdPI4FvYlnM0H14KfueSzsSxGO3sGz8tvShp/SF6BX8sEj6zD0zyxWX9vJI9RMRkWL
p6veA3jk0+jqohTRKKTUgjQFBQQ1d/skst+1nmVDaoVPbck1oJ7Z5hEa6jyaJg0c4m7OR8GV3uqe
poCz2im0ZhN1WNArLw7hn1IsUtsYczSrp1SGQMZqGpIU2whBvy4rnzsDEnjhWsU9ULFwbbWUzgeC
jQO59fdplr6TcqxpgY31Ve8B2Clzx9zqA1bFyNPfRuYMyE1gyYm1eAtnbihKIDjtqywBTKL7tEtX
rfPshaNzTX27gNgEgf5Lap2gnEKFR2oFrbOLKP4UMbKgTIPl1kmx4L4dgzp513Pm0Yzx7LeG3BdV
2AbtLH0a0D/u1tkJ5nP6kGi2ceXV+M7w2eBl2TYuvA/f1Ujr4yob944U/bqddOPaarXkWCCSceFp
ffdhIFjHEZUB3ySkzrtmArvvcMZDu2e4sqy7yJsVg/i2NHmlAw2P+6zw5HtXuf65ROa8H9Ik2MC0
S4lZMvPUoX2cdGVRFDqkql5x9GMv1gx6NwdTlRlrHgEf1asIrRXNdEfo3tzkSM1ib9mT/VB4pnff
GKl+zLh4UJLqxjgC8QRRl9AXcGm81Bqe68lkUujlmmmsKO2FeGhy05yfv+kRQPMpOtCGjLIIM2j1
dajppKiNxqmxHer0QOxZjJnPkStMTHD+MEuwU5avx5YkTY2T5rVHe/3U26LfhGDpWGK6kFhk2bKk
F6Igsa952UxxHvInvTScg8GocY9hhntRqUU7QzV0vzHvwsSuSF+ni75pnTPYDU5zE6MHawe7AISp
SYDk2lxXbcp+Z5FQXLsK6zKdnv4mD1VwMgzO49wCbOJNlraOZdFAKC0fGl3hZ/Lr7ksWBsBHAwi3
VrXTp26G5UwrNLNj2tT6qcahBJ0uDMpjzXr9bNh0dWWybwnbs+0BsYtyaZgyuTazxKLgbGpWWafS
L3ZT6PyN42xDLnbXRqfHN2XWecdM0Sa1GIZOfcgxVid7mNOHITfXVWNm6XEq4Os1HQ2Y1WDDUWE6
dZgETSy2MKvDpBzMdI2v+keWT9GxKdoaV26orjONQmqLt+jkyq4AA+KFS4XNaFNplb4JdLsc9r6I
mQtjv22ug2agbLGvsggWp+w02iaVe98nbCRXkZWTlGR12n/1HVXgJXGCBz/DCkG1yBxPIskuNgG8
yn0A+m0jiCjORAGMWMtIJf7FYZ+AOWscs2001Q3+FCSqNbOVZs761R7HrFCShRak93sDXgsG6CqO
aSgWmeaSAvaL27bgKqabJvSjoeopMyloggfi/15lco0JmdhKGAHk4/nhsYGFS1p0MQb9LveRQHX3
00RNWJaTMSMfmYbSKu36S9eYq4N1rbxillE9hX1n3egFJ9gRCGC7tp2iPqcD4OCiE9Np3nMxhE7n
mJCo5P2/r3pi3Oe/PwqZP4mfiISzWtj88Zv+F6qdrucJYTE5+Pvg4Z8kz2sUwaL/5S6MkqJ9y3/5
0z/+uG/St/z7j2Lo33/f74qogSTqmbohDVPYtmHr6J6/K6LzV9A9mV4IFnWIm8iu/1BEpfRsHb+x
gZnWdPmhvymi1q9CN3VPSnJTFj8t/h1FFFH2Z0UUA5dt2/w+03Ysh3nKPJP4QSjnPpQWeBSnB1VW
154JH8I8cGO5xLXxEWv6E4V/H7FjHQ2QXKDHjkwu4Fr66qlJC75Z3ZnsfAuG/R0ZQgMxahk35qnX
ztEU3voTDbo0wA7AxJ00emQa7uKcL+TKCE2acuKd0xO+BIXgUSiMH9xTd6pOLt6QUwxO/RY3bu5+
lXpF4Drm0r9XUYw71IWxzMVxFcqGADc1jUXxSVoPrTIuZ3qod2/Fxl2mkc9ytV2PL2xBNsBYtP2L
Js0nY5DXXWsRqhB7aYh7cub3uvRINhLtldGuQkXpIFXWY/aSZfF7XnjAPdIP7BnDIjT9aImu9KkG
AvdAaFV7RY0PZDO3Bizpb+yZWuREpDh03zxAnWvxVty2wrgr6O5ehGPyklEuXcbjhR34XkFZX7QZ
W6fMvQmgUOFaIACCNLN05ltoj38Kd91DxrQfZFLZyWubf28cAwiJ2d5qjbYjS78ZMvFYRNN7wlSy
sctLFxBFGKtqq4Um+SqfTT+/F1IATGB7uAPqtTXj7lGbzIOn/C9zKG5nrjjcILJdQ08QQ82aNpJx
r7J1ZlI6JQt9k9jxq61TQFXTw5EkDf8K7njZFTBl+zi7oAY7RCozzADVIxoU3Z9SQNJBfFQYywat
PLRmu+cixQuiuCS28EuZDaskYHuYgXHIDIDU4tC4rioXAksKpBOoEIV23fTuphZhphBHKa7pG0iF
J+DemK9J1GBCqh7jYHpiycLuSrsme3pMY79YhJqxm6lI2qB/OEUJ52QE32SY6N98ordG597rXsdG
7T5tyUBwN8Qu2ZTyhsE/1OiEBEGTfwYVrxDkYOxh18Qi8TlldUCEb3qrSbS5gkDYWBxxDKSkyiHC
OEO7HVoKYrhhPnmxdWoz+5AQ+XGIPPPmLroGYgl8t4VjaV9d2GzTYroLuJrPZslyhZIWrSv5luMu
s7Ucck4145tA5uAvWWG43VSGRn+w/tSn1WNioGSK4hHn9sUHDKjM/NYoJBUyRfbI9h//BaQmjPWa
Nt2FPUVKMqXPmKVsxI4jVTHCGXu6vuxJqfaEexFPoGSvekk8DAfkTk+0tRPaJ88EwOGjNK4qrcYa
0l8lBkdQbR61MLmwYMY0YC+FxW6DI6ur6s8eqEoijXW0CZV5MojI4zuWF1jyGiIFvRv1WgBgZFkM
6bBut72otg9gdk5hO/TLrvOvrXlByJn/osVMxDEx4Zj9Mo1m25vaTo/TnY7+EFF07Jf669DhWxjM
UzekF3im6XIYANMUHZC9qj6xPkHdtw4NCcTWc/YlNo/5iTKIXqpB7G1HfmHTPIhUMJPvTlkZPNuD
cQIm9q505x4m9zHv7fc+Ug9+mK5tyLepDjwfKkSTjHd6pe2cGG1bcoiBFX7XBnmoiBnp5vhaDPKr
J94yYHxllXC0LbLx0z0S6j5xwFAEs4aYHcbSPDqSdmRifaLN/oeZufGHGdjvV3yGaozbuO8J4w9X
fMvWIycYxumhk5SbO6517Vflc2ykDJXo5uQVfwykl0ADoUTnJ38ID45frRgQUPzmbn64kf6LCf5v
j/aPQS13DO4/DhYQzzGEY2Dc/fn+g2dtqKq61h/0GHjDmHH8kbCjEY62YPjaeFTXgZmeaAUIG/86
LrPXzAiOpfIPRW1d4H3fDLrB6itb//sLnf9yaPvTWue//K7/hYsdSqZ++Hz+aaFzLvK3j+LH1cxv
P/D7Skb8anO4sFqSjss6Bt/A31YyfEWnIBMfj5QOIrPBauofKxk+VslPGZ5pSVMycf1hJWPaHIK6
sAX1Nwxj/53Zrj3Pbn84kkydwkvLNpnumhi0WWT/fCSJUHcUQwbUPfPCbSlYdceLs1JLUH7LeNXv
zkoAR84XwR2VyIdhTS/NFk73NQDAKSbuohbHx6CnMLNYbq1tu+5plH8mbnGgKD5bMZB6VjvnwLb6
MMOrXbL3q1EumqvHZk26apftxBp+XU3sr8Jkv2aHbVJpgT97aZVUhS6oT2Lpcu4puCONyRNTy3GD
1xQW+ManhfgVFWR56XgWF+6GayqVt+CU1uEWRXNBL++FtkKXFOSRHUS3eCQGdtKvzEu613k5TEM2
5qE8uVtzW66cl6O2YlS51lb6k72rD+nafIdZse52j8NSu7MWzI14BNgr4joRC+vkb6wIDN5Cv+1f
zDMlRIuLv2Swee2yxlk8Hi6Pj97ifJz/AoTuBPh2/WovUY4WRGxPGN3AUfGsjtkiWzxv7u+Dxfu4
Kk/tigaXWyKqC+xAXOzROVGZjjqx6gUfB5QXz1t0j+EmJ93B7xaL12hxz3u1iPcwIPk3OL4f3LoX
sGLk4r1+sVbJLQ2Ui/zEHvBKzdCMBzhNtxEm/i0aOBvpYSVyap4v1ce01fflrj2yC0uIGFkbEhKw
8MEyXKIbiKfbZocoeA1Gn66BNRZDk566ZUfmvjm48noQN/XztCFRsgLDvec4eBzX7NpW7mt6IIxu
lRsjXTUrkDr5cFNBIr5BHKZpO7mU71TWFBj1P8trIK32p7OpLt222zLm/wAUwrzjmEd8bJazfx3p
ISO9Wa0Un3U/LqbP/kyAMtmikjdbqE5POabtfqE/WLwa3rhzv/TNdf0a7EeU2XA/stvfk6Dev9Tj
PvwCcYVli/FavAnW7VHfAz871S/qFTFjJItBFSsp7IoQKJJFAFR9hdpM15aAvwnqA2Ft6aRX3oVB
z6rcyqfyHJ7Ms3UHIWjbQSC+0d6992JmybDAYPLE9Zo/6IfkKlxp19AElowdqXWjkCCBVrjQZ1/E
gpwwf67pdQLvVW6Hk4BIu4JNRiTEBl2fk9g5W82+cxcREPwv9CSzXqB+Dc6mvO/eANQ5p/YarGtd
AKE+sOkvwh1JqUN4E+/jk0PA4Mu/8CtX78RuFjc3pwPPn6XqXbWi2XmF4IgQEj5j4C3v834BMzUC
GPjlvrpnbNBbb+9LYjlLbW0dSENwgKGPRSx7PqjT4BgwtquQZM0yQxDf0EcwsZ9gab7SKG195qgD
uxM9GTdJs3ReVnMLzJ3+EW8W+AIX/bbb2eceV/vKlUvngxdGRnMTbrrNjdqZ3gJnwBE2I++OzXB2
FVxxV37QNohanMGg1tQT/gti0M07z8sHzbgsnx2uG2JJ1O0S3wTH8Tt1BNWn9g4P1kdzYq1vbapx
52yBwcwMG3VvWitjR3/jxl5u1Bo3Bmzk/bS6LjfO8Z2K+zOnTXSMv/9f7s50x20s29Kv0i/ABMdD
8q9IapZCUszxh4gIOzjPM5++Pzl969qRLrsLjQYuGqisNBxpSyKPDs/ee61vJUexBXciXknpXCRf
SRUhaw22wHP6lkmLeq0+n4KD/apFDrqR+KRetBNoOI1EG/WZoV3rKGftoD5b+7Kmt4qQs1u8yxtl
Plg3Hu3slfUEQ/KQ7UnSW5Rv6mmjXVZQOY7hh3a0Tr2jedOttj0SGLmGSkAdFVzMZEMDU3/Qaz5Q
fSyxd6wRpLix9/oa0uB37I28uA3XxWkbe5rz6EGxWBwn1zPOaui9A+NwA6f5ou751UJ29af89Vlj
M4d3DtxhCbvOJSX8tXPxW/E7ijN6SCnWgPO8YX9Ul4pzxEr20GDbuJm3fATYtU62KfYQ9T3rptjI
/CcAERekBDrEyRMGyn9jr9CkpkdjO7i8If73uFccDowM7kgD0DaYsJODeE42ur9tPwxjwS/Tj2dA
Wtd3cWwfJmqPXbpC3PhAohD7IlQrkGj7ak/iIJUQCsxF/xGrW+BkkD3BMDjTUiwqtCp8pmzDL/f2
Cte2ZvCoareoYvybFCkezOZVB9LC5c+IhbFKjSXEuBmOFctTPujvMPAWpbHUvOBkrJ6lg8JnsHWX
5hUq3RWr0jVXile4r9rrPZra7a2z/pA2RBdAKNhZy/tjDm6EdDBrYbwaTrKpeW6aB+VILN90grnu
dsvKrVxtdf0HquEZw7L0wjOWt4+wCfj2Xf4KbqaxV82eN2U9MdI9DnvUCMA/KcMPNjGuviN9IaDV
bF3Ew5F+43tn26XNRpb1aopu+gCKJM854znlLUvoCRheMlmU1lSdtqswxcbnIWzpbyHnd23eT8qz
fwn+PmsD///qkqHY0w3jt10yt0i+FPTG7l4ThoNR9vrjOfJff/57V0xT/rJMTbEx9quIUAXH/u9d
setPhK6osm590/xRvnw/S2rmX0jnTJSCVC+m9q1h9v0sef0RZFPdItyJUyB/4X9yllSuRccPR0mL
Nplu0RGzZFPVDNn6dJSkXTYXEllT5yD7iPX7ke9CjfDZ5EE/goNCIOkUgL0J0ITrgXYdYMIPx+5f
lUVX+e3v3sEnoWLotwmeXN5BBUgyRd/ACNstLLrJh2ljENRqVeeoe8mADrVCWdjf5cH/0Qr+t4XN
T+XP/8E6/7d/0f/ACsmk1frvO8HL+mv+Hv6vVRe95j+t7+sf+3tpS4byF/URFQ1rmxWh6azgv9e2
ZOh/CQp7g9/XbVn99qPvi9v4yzSFaeAj44/AQDW5498Xt/oX7hxbo4ayDUNTVfU/avnyxn5YWZRu
miJY30AabCIDDev68x8avoQB4dMsiRmyddQ+UU742yGzLnll/l1Bc/N/rbb9Wc3OC6HxVRWuhI7S
VrWv7e0fX6hSYnnqNLqBRQ+qpwjf2tF8Bd3thBaUUhCutNX/dSd+9Z35ubGBG4BLROlnybrgMgn5
kxugajGtMVoRC6Spk9c1HLACxt/ZgjCpWwR8CRi4RbQ03d+/7s8ddF5WR9Rs6jTPFZlyWfn0OfUY
LdZ4DUubRgDuMhztullNwcP/3at8+nAjAURS4vMqUBk8OflCNI8rIIv//lV+Xhz/+Cyfa2ih4MDr
RE4IfBefOpq2CWNdp9CQ5baJ/4cXU67b6H9vcn+/mpCZinD6sG3lW0X/w1KUlYQ5nwZ7LdwEa6S0
68pFeeWQ87P+Tz+WKovrurcUQxMsjZ+XolxDIO0VYj6x4H1Nh2qfpEB81WEjmPz9Yev+5yXk8cCT
wzCEYOjz+RIGFoq6BncqiZPHQNTLYoyXCmfyqQv+8EqfHlPX68dLsdfwRdZJulGvK/OH66dMKErV
YTIXGCtdUhDugbxzcJ1uOSSt4tXvr+F1gf18s1RF1lGF01yRVW7Zzy8Wx1JqGuhaqcyDtbamOF3p
S6Bkf3iZf36bfn6ZT9sTiGI1w14HRlJi9nzW1DPigd9/km8zrd99lOvO9cN18xMiCi0S+xY0OJYG
9X1xrM7xjeIGF8WNvHEn9vIDtf26vsEP5UAEcyCTHugGb/qH4hlArHDUdbfOHXJ6vGEd/+GL8adL
/WlHkX2rQI/I+9NXwbpZSR5R4pv6j3eU58bvb+mnPaVu/ajVJK517Q4e6hXoNQE6Mq9azUtcOvoi
dOs1IoVVeeyd2YGi7WYbzQH5argNcp2l9YcP/u3L8fnO8J2xOXzxL2acP98ZcgZ94mhsc+EfKo/Q
SiZYuIXwaXrRqlkaVBDZnbXUd8wi3WD5xw3pFxceZwhdaFqZ+Mo+D0MT8DxxW8ODHJzBGy7qObnM
IY07Et0c6wYa9GvlQiTcoXU//Ommf3tOfPrsGhNf3eJsYJNo+enIVzdG2ktQUvmC9ZuEhJiFBKib
Dg46rCVgfganC4ZhtPfoA/zpIfarT86k2dLowpu2+rkNj1m8DQGqW2indMwkOE2wtWghQxKyFHi6
kejZbS2mV7//KiraP5eg9uPrXn/+w1dRIVvZVluuuMbogUzUJVunM+DerJi/CrIjcGIipWG8PDeL
ASJqXMdHS1L+sOv84lHEQf+Hz/9p4fmjJprwSgK9RmFOSrSco/Q2rDCb+OlKS4N9YCVXoDS+3tMf
LsH1vn6674xiGMLzuKDsuHbIf7wEmFkQSpsNfS4WnXjIzv062Ujb9kVy/7jGfrG7/vRa18Lnh8st
QtMcOovXarxyg1QJ4bN7XV6wt57i9bWdkh/+tLSul+53n+/TLc5axPDaWNMmJBQlUr9Izcvvr6D6
i8X706f6dPMiRKWBZPOpyG1aq1tjabjjUqbBr3rKovoaHYKXcveYL6qNsvJvFEffJ25wgzM2Xq2v
O8nv347+z2PNdbb23zf005My1MkKTDTeTuXpK9WZ93RjnPh0dT1mju3cZEe0fSvNjdbZNl7SX/TA
gi6nJ8WhRcUuQ0vqINbEmayQ8C7jC/lwoDL+tOJ/8c376V1+etBanc48ufq2FCzepbn2N6YDKMBR
vJZmyZ+W3i9Xnm4wmCEBgpL607MmLiKidK8rzzJuS2jMefogY8P+/aWnmPnHYru6CxGvmYpGnWV/
enRGrHC7GZgk+6OqfaXQyV2Qoyxz05Kx2OBuRdbQM04wJ5rfjVqFO3QC9TL0FXU3NBFjRSVkw+/a
3q100p5GWgErCZvxR95F1qatRmOl1U0AbnPE1EFGyjv4t2oTZt1AvnM/eNjSoa0PqLndsenD136e
slMw6/KutWxjOSq+fdIhZXl63qY7PFzQluerWjdKi2Rj6kLbBapc78EWsh11abqrs1q8Iz9vlriu
tSVWQmWVjCkdvADUZRkOBUowM1lmgi50GtoS9gZZo7s+JnfQk/JtZEvmm+4j9rNbSds3Wj4fCe4I
D0XSGmjSrDeoSrrXQD3bSAakMf62kDgsRXrRLD9w8mxkjjVflSWRbe+ivms3bccZemwVg60S7poX
lK3UOaahpkdywsQhB8YHeNPOVo1kVRvAgboj1EB1KrNnYgVUY12JQVlWYGp2ACb0x6IwjLtoCu0Z
bEamPSVhIp37sLZwO0ktwiGla/eWPEb4+0go3ho2NaSETWep1/H0YEtNtbF8LYVrMpjbUDTFhoSZ
ftvKkr5uMRYACKyuZWHcGe+dKSeq142K2A4NFjsnzZLqBviazo1oJYg/pgF/HmLetkI/Dn45yPdd
P4t9n8nYWpBXzsSuhNkt2cLxHglm5wV5Zd22OuFCGIOUs6jaduX3XXGndlNw9A3CyUILcBrcm3Es
11nZRyrCJCPY9dcicoMacTqaKXhdVcztk5oBM5Ojqz/HTsWqzzpOXPAKdR5QZc9T2kyXfi8ILCj6
wXpLtHo8xSVibOxaNKl04hyj0OKgDhTtpel07SHperHX5Ur90BPCtxadaBLPGv15qV1NsVBHASgP
ZNWtpTY0JSDWjdB7lElmdKd1CFOdsWuRweRFYMp0YTP7IUddc28BuzsS7p3dkz2abIdi9g+TP0hb
FRcB4A9GkJ1iWmfNlEJYKZlGaPAU8lhYWHEngWlvQnTXbZ3M9Soi9+XGwkZxbns13eqqVX0hZ9qG
kSXyuV/HSU7WaE4G+OigQ8lPfp3nD1Eyjl9JKZ3uLSTD12QMAzNF7ZPHXSsZHjS1ZPg0zHXl+L4l
Sicdq5oRbNsk9waeiIGYwsE3Vj5InBuhVUoL6Jjqa6HJmpW4NZSlTap9I5WSF8kKkInbMQNQzKmq
QiOBjQbjwH+YoZ0e2pFwXJ/RnZmRFN8NefNi9qPyFDYSEECBxClH87Gt8+jDpMCBKlS/k7YcuTVX
Zps0ULv7AQ58RH6oVyQ1Mv3CquRN5wN7V9Ah38AOAHUalaRr9qNXZkPrkj+mrzp4TLTC870g+eaI
Tct2hqgVN2jFaZlH8s2cJYdW0o9YQVTMb6J9ZjN59WdSeuemxkpmF0hyAmEAPOEyh0N1YzRBhw1i
BPfQIZnKeqslGkEtTwjpe1cKBpW3Y1+SQidci+PlARxZVzG7KzkuZq1Bvz65pt+oOLwZuBX3+hje
yFXxFV0wvBUjOddRcltFFtGBYbRtugZBVxvYWxNoIjhJffYIeIHaiMchIwLlqxRBxgaiRixgsp4D
5RU/kXFAMll7UeH3S3IloGu2c7bnCWd6dhoyTSiB0kigQJaSD0GrtSEPqnMFpcuXb8CFBqumj5Qd
3wJhLEZBusVSCaPowOprr1Bz/dQGwyM6826DH1jegqCcbqQS4J8X+aMgjahBwx9jPCTUpdCb9inM
Oworq+iOVTPODl478yCLZCNrwzEPR0x2Jrlb8dR2gFjB5A4BE5BhMh5gMGNGqKPMIaubGVdawSMR
CoEYeZd4A9Y7T68qdYVEw8fg0HwtYP68YHdvTzru2dVI6L2jd8a8Abd4tUElS6G3Gf4QNfhAXM9t
hQYmjoCBLmmn3KVl8R6E8hnjtEnQaxJ4mphJcWuypd3xpcE7+Y76674nd+62nPuBfVugeNeTUV8N
42Q8Z01vlqDC+2lXR5Z8JrYnWutVfmZvIqQVd8aujAKbFIp4XA2WmR5ZOp2DA8xwgYwEX3zdFiCb
Ewqe1CbxzK1j2ycyoirLS1rIuKfRbnXRCiwXbfdxjrRTxj1PsOXz8FkJpSfPr+81hvHd2F+yuWca
xIZH8kJ39bwakaQhLkzMeZPlU/4BT48bWlk9LsR84sQNv5DJbos7K6iD8Q3WHjq7oBLYTRqzaV+z
og4vCa/wXGfCwvISEXxkVKo1XHKCfV6qahjm7SCnIthCi6yLVa1OUeBVttDuemuqHyAxtNZCCSW/
X4d9SVcfrWyu8/XOlKUJyWeLrUWj2RD30nueoV1dxBoJB0WNuwwnOGq3IkaMuoBtBs8o8WvIP/Sa
mT0DBAzJdg8CKNC4P46lYYYrP7aRHEq9CAheGJj70RVDWmi3MGFgJVXZWgZr9dxXVbj0ld7IXc5T
CGSS2c6wQNZ24Q5NGjzVGiRQBopaRwY2a/TAF1X+QpZndrrCRV6k3tY/6qCIVp2d+PdtoNi3gwZy
HqoM0WAlUssdek146Eoadi+WOk4PemUZS9iriYJhJlV4JzlsehGZq3gi97aGLWDhJyZGe+nnNs/F
IU0vKPfKL5rf6I/zlE+7sggQoF5RksTswHQ+SJWfboEH0LwkOCtCqDyUNxO5hfuWrrBH21vaRkaa
Yh3NgWZxXhNuYSrJExqSdtPDywFJ1XZf1XoUXp7jeFWDQXerHr+uSrcavIHRuKGZN57QQ2QoWjmj
e5jHLwPmxL3V5dFeV6rpNHc2WYX0avUFSAUFP3ZP4ryFwbyr0I8CHo62uoTkpOxwqyeyVa7jhoQf
fOvxhjujvPW6CW40TiX1LOdmDIS+nXdZGDCxnEZm+5JZ+wQTY9XMeeY6yLKasxja6AQTIQgWU5/Q
rpBAQ5D8ph7GZIazpcsx2LRqPgfSOG1JefXXbThqd9TS2UuQauym0JF2kBU71xwBnIPW0j3YWa17
FaEfM1yK0LrIdCjRq05oXedhV0ojwo7ByK2CM+IgIKNBUb0oGgkVGgA3JxtA0EF6NuDPBbK4y8Yw
IsJCoOQl9vIwDqqCvRXW9jbrawFDIY+kc6Bog5uIOthPUdquMd+NNwWYNvQhevraK3H7nPtXlPvV
ugUWSukcDtAEfXJoOSpZF1zsRh/J+CH/WIkzgJDAR1VErrm2JyROkYH3F/OHkhbSqcZ3wlOlJrW5
GvObK3qXPks9r8Ia72ZMIvjt70uUf/TcCCuybb4ZlqlSpsifqv0aSje3twmc0H6jC7Wo6uAS9I96
1a1Ekv3dW/h/MMX7Lcnmf+CYDj/FD9f9H0LGWwx/OQaUH0fQ3/7If83otL9shIrUh0LYhCNfJ9v/
NaOz/vrGqcFhcZ3CyTbdhO8zOvEXIx6kjpamysBsNJUffZ/RMbTWcHhwZzlsmKrxH2kZEUb+PEVg
eHbVS1o2Wy7v8O9p4I+NmkBVwf4pwuIsUuHkGeu8WWZKacA8key4gq8R+Jsi1vxzMpf1ebrmIui5
JoPjwhNGpkv6Hvp6swWBxAncGE9JyNkTEokOny5LyAPA3p514/CYYWnehdP8MMYybDgOS5R2FGyh
Say9HGnv1EH3IwRNN1BryUkSDkgJcFaHHKjGTdKZyjJWArT+YXupTNp3WqoVqzmzg6MOrsCbJP9L
4fv+h2wT+aRCV9x1GiE9EihNeaiihzEQldMaRnuQ9WdJVOE6U4izrKJyZlcfBrckNcnFbkvOEsBs
x8aR6VDFTOuxhLPOR/xo8lBZyLlWw9cL8fzGcEViYqkoV0+Z32qXHobMjpv9oZR4EzQjTlfG2Bae
bA0QQzjHQxWg39/7E4xIjZN77OdHhYxjtM/jTNOif+rw63g+eSsPEjw2ktgglW84An74g4F8rNZV
D+O+tPED2g/VKM9fCUVr3NhEemPMBUZpciU60tcdU27Q889+PB7BSMAWDhrtYofFlaIXhWiJsmBc
x72Op2Gm1EdAX57nUZgkbeaEm4q0yY7FiLerSUOUq/GMF9GJQYOv8k4aanK96sjRQ4WcF3UGJdYK
kzTtWcrQL6RWrb9ZtOSQZipVhjtC8wFPdkIQ4RQ0ZictIM/JpJLPYRqfdaI56RYawZS4USRVJFnI
beIQtFR5JezoxzKbNqK0rF0nFdGi0/fZKO2tqr63Q/K+GrKiU7AiSOLddkJgnuzHtNlOyGM1ki5K
1Jt1QuRyQnxys63JQ9D67sWov8qVb9wRZlcvqJ0Bc4LXPSUlE5F5esAwTELvQMTulRogycVda7bH
zs6/ptAQEmWtTf2X2U6fZTlu1uA5Iy8pp/VUlOckQBlcVwrg7hdOa8cwHjZzIppVTdGRyXVxCYe9
Iff6JRkmNF5GMDtSTguaJPuVaWkrTWDdN2rGQtkYPKjpQOviUTWGjUkWiMQojntDoJtR3dCbQXJF
R1vvuuDeakrQN6m2jCLza3d16I8DIU80BxC9tnW8VozOlSiqmQCQ5pVKp7wyPN0ixRV9u5sQ+z3M
ymICSh7WEBP6YdiNFX3BTI6Rf0TkrKt+vNCSCcGSsZINTs89hc6sB6ds0J5qY2rug0SQ0W5p/iLh
E9j5WU7AgAgiCXFg7SYixutBju+LVj5LbezmjXEHeZLRk9Gk+8JuT3YemPsk8e/gG0hP3QiKu2lU
QK+dvSIugDFZqu5xiDuZobpmpyyUFntryVKjC2SRJGJO8ZEqjPTBdBVoz7NMDGq9LeeHaDhTEzi9
to4474D/jnVPbh4ERhpO8VMlXANrAHdhqbbvIS049WG0l6P5btgHUnKi0PcCzU2B9fcHmFKz+qiG
26F87/tlk0yXQR3wd1tggHam9Zb1Z3l+Efm+bO70wptqEnPWgm1JgN4KrrlHtyRBX4SE7CbKlxbC
4Ek34YGrbgRVR4MAYMz60rbD21C82tVB8al14mhp6+pTgjerQxotnWM9o+I7dsEBIDHhMbshy/ca
alG/rzgObfqgWCaQUAnA0XttXjfqSQ9nT4wypwIEtQa/Cyl2IPwviK4xnweB9R4+8Y4h6a3Bt7Y3
wchEwaNejsu4sp562b5LxFdLzdd9iWG3khdWJB/bQnFBdN61BITE6T0za0ct2sdZPLAxLHViarEI
L5BU3MLiX4z4pRdt8VTjq12kCi6yOqZfo5VPeggBqZxQykPzd0FzE0SheYYEACbWbwJg+wKEsJah
lmKDW8rN+BxO5e2cFtvU2or2Gns4107QdJTiMK8IVbYGaxWK+JTNxaPWTnsTmn7YW/jJTAuPjEnK
q4X7eToOcQpcSS6e6M9YhraB2U9Agx8fSUnB3AvdgsH7EY3NLlXCXSy16xx4G32L0sGxby9l4zzL
CP1KsEdp2u0MOXbrrgbQrUBlw60mET9UMzpow48pL4/sAYOT6OIopT08vfqaJM2st1HbwzBq+yqL
9V3WGxlq3NhaS+RYYg6juRgB21wUOILKtCabXDmm4GV2sNd35F97kKCA89sZqSTFsUUHt1DhFDog
6FhSsFVghYEFE4n/ROBM+iK4zIlaDDfgjY91GtwGYwmIxd9j5l4aA2pNQ12DVt/CGn8Dfap5co47
wJSh4spzC/C9uEY7R6kEAkDrF1blJ+BRVJUblT5BxwLPpc7j62zquJdguo9N6wAhc+RhMLadRPKg
hi41zQy8zgphNSOM+inO3615wEuNIYF56dehgZ6gdhbOrb7cAdvR6BShVCPjz8x9UgKSdpvSrF9g
nsfdLPvdsq7zcxqwxegxpp+ZxxBTIom6tJ48NTb7Y8Qlh97Dgxyol7Y1sskRpDTBwLvhmd7hYSfr
nQCjZTOnFFcstjFZaxCTPZ7tB4OkK8yWbyXBMLRovirKVCJz1+W7FLc5LRVajAUnhK2fYTqyuvlo
pUzDcmnYZnauUJzg+zBHklKN4EZiYIzX/dDyWM9m/TEs8aQjz0X4ziz1NU7v2iADQVBsMY/4RDKz
MQVlItzcJ31YpPuczTNlC8nE05SBTlUUce5iUBwxXFy7ItocU+fXUu22dLnf8AwiIyqNLZkn7SU0
Yc0u5GvFO6U6GGJV0ByemMXSWyS5sWqX7PkSfkC6cvMw9p50rZiL0djFxnjoyQxTSjVe+tiWvbwW
tJFj/AyDScFmhY+R1eFNtFSq2cTYtWX6nM6N/EgKb75MqvoNVDTLAMeLxUgW6596F/hMJaogWtdN
XdM7rgnTbHp1R2JwSoRpMxxHtcQmMsqN5qQt2S86vYONNc7hCyE8IAZ7KD+RIk+32aS9jl2XXQIC
om8FeVC6PTlyn8V4QoaEfrpPoEM1BcqyNQEpQs9ZdVV4bQrO55qu8lYDBu31oXpCsuRoIckEY0Z2
ahZfY7vP88wb4UvGBoAk2ZKeCx2QjUzT1Og1qklOlCQlBxJtLnVkC8ND0WjaKSinfVTgn5ib60KA
Wq0wcZiqBIRQ254qkR4higdeboN3a6eHoq72s0RXn26RF9rRoxmPd10++mATrOJKUNpaId2siWAD
IovmytPMPN3E9R3S0tkoTJZsuRy1qt3BprS2E+Dns1/bt+WVATEQpjRrYrjJeIA+tHp+02vRk23N
4aoizWSZwkEgWKGGikEksK3nni2al8AX5DHqAdg1nZQu9iini6fGkSRwc2KWPJtAHVuM5wnGV6J0
H0VmvxaS1jp+Nb1ZoXShje7Vg/k2+NNBNYCtzCFnvbFc1H2HKODLWPp70SOpjnLVs2cTv2WLUMWM
Jk6pVhM6PZvKYhZmsSlamB2ioWop8lmssJuXm9Ji156kCRdEzxepqayOr3Im2AeyN2XwH5vW0B2l
YJgDn9CRrLFbi9z/WocDUOU6faOBjcGo4P/a1GfQk0Q1noURty2Ba3iRQPuBjtaUDcHlPLSa5FlV
J3IZyxr9fK/jHx8MkzQcAWQhatqF7ePxvo4OXb/klTUYW4tojOjNyHXmVGUauYEmc5gK/BvLao4E
mSzjBg18oT+UXfPRJ8pdlYB8ScUuMDqCwDM84bpZDrjUh8eeb9KCQuEsjKIAUN+PiQf8ndA0P7lL
Qxp/U0vrBrFYz7FWPBPWw+Mt4PrKTXhO444Srbw1lDxe+4M8U7pZzwUsoR1ikslLFSxlSZ/7nJAq
RPeZbr2HQ5fsIFZGzjSFACJJgNSTyd/5NTci0HXWamGnJ6tEVDGWJuInvRj1RRXGCsuot3ZGlYxu
0MfKnh15WPvG4G/tXtS4u9XaTQf/WZOF4uq9wvlUarZmwu5TSxMOiCZ78/MkIi7ZeCg0iX1ijrGO
WLd0dr5ERvymSNjbpVgl/VEqOCxpEsK/KnvLulDZBCN5WnE/3Cl2XZ3tWUV4YyEFyiCIPtQ1UYum
CtgcruQaTo3YBsbQrAJDdE5t9uGl1aFYE1ozgxbXeTPZ+Ib59kHG7up01HyQyMip7ZS69IYxNR3D
6KPlKF+34WD8Mqb8Y1vhhvnBWxKycrs2NdfwrLkYYXNQyqzxfOJS9pIWXEvHmQhIiJrdrYSP9a2L
40hyyhYNKNSyipoRoj1z0ZrvFlG7NHsrPEigwNujJjg27ugSM6xMErvmYcqE80JOAz40iycZtQ5l
HNkM8QrybMmzXRBnUNYcoRKTIJyFXc9gaFNdKrqzPMV06689Y4zHsohmqOFSEB6h+lFWAiMP2eyI
FS1W9iCZ5t63p2xdyb2P8UWWIRlQ1+sKS9TSOreb+8oVUC5hqSs5E9AwHOubbPwWDqThB6JkAYek
E48SJyCsLMmMWNVsr6buBpWSZ3ACSobCdmJnR0rpBAIugF2Z4XhQKl6q+cibGiVXV5lt5a2H7T8m
FSGftXGhkG4KHkfTdxPhAyEtjYFe/iqTuKNhmtO9blsmZaQfwBGKxW1Vk9SKwak0BXljSoaxxl+a
+RR5BmvR0j5oYV9x706ZKBsd0zC+A8tVh/hOJZgoYT8Zgn0UY0CDjSMHRrS2bDgICq4Zs8m2uZC2
s9aR5zZLG7WLHpAAK+6o8mWTTU5zAXGxelZtZGlqvZlvHfTeEH0zBEFv1pNLYhLxnBRPedS9j3CZ
YNTkgk5B9mS06m5O4+3U+ecQShG7IDVEp7Y1J5v6BQRQ6cWCwedAN8LLC7Icp7AeVkJigZuUpUyT
B+U0CLg9i6C/vme1y7Y1PVU87bKyYGApnC5V2hU7xSXFRwd568FvMb1VAy0PLUuWI+GEDJqCva2o
l6YkWTkHnE/PoYP3FhYxEMMUuAQ5j9kscdC+8gCCMVUpcqIVaEd4g8UwMFcgxTnk6JvONSgLTRy5
0pdUpkMLGqlzArvk2MHp35t8i+OnGLC2z7edrV/KuuA2McAJk2FN0Vy7qhUxsR2aRzQO1SbDjwSY
ZeBbE7mSnNIJKuoF0US8wRwjXddkJ9JcQDbp+TFss/tcyIjae28CG1bG+SnO/R2Zd4+FFGwrYrmr
bnzoo4ywiL5ZG3a2qUozcSKJKNdCvSGJnoy3/BLg6lg24HeqPiHpoINlrMkYoCKNg2Ja4yxupnMk
yfcY5p9LOQjhJufvTdyUu6S0Vbij3SarxuNoK6RmmSzBHsRwl0nPlRq8R0Z7WzIYYBFXz8WU3DDl
2lUx1Mx5UC/YIUlEcghA8YW+Kk3ZnZXGQYd+4LvlgCXxsrLFwGghChTKgW1gEcKZmvvZPuSx/aBm
9ZL1qK6lWJl4vtXBQrKrO7BQpA92x0TVcBin8SWt2ge6XTV+zTAFDTrtwTWfSFV9Mg1SVWN2jmDA
gQkcm0H3rS9eylB6CpQ5cyL6I87QFpzBoMLpRX+qM7TvwINPthVvW5Cv63HUVnLJRphqNL6MA0Bm
L5GNzVQLzxyBIEaWtZyYVi1KMhAZ0L8HbXJnmwF/81CT2h7Ya5JSLnAU2QQoVxy5rb5UqfbKuXOr
kLsuGpk2iH0TkWYDMuAxHHu31czLMBYBly/aMIp+hkg64xkN1kURP+ahvgZU6pTEDxFE5eq5sQ+B
Usl8hfsgZOg8nsYqPVg1DEnRByStpABoOweCqROH8qNmaaWbYb9pRQwZViJYknfzFsQ95QA0aflq
Xs1jbK5V+9TJ5aorbE+O9CdflRqvivWvOUk5VNCBcTGD1vVF+FxmqsGej62UsecpqOSXhIIRu89j
3ZTaWohx2WQ5oRUzMJk+Kk9JVSYraQKFa7CtbjutxM9Rz4ywRvtOyPm5NUzKhtDE7cucpbbC1Swl
AHFN3G7RXT/Zt2mZvCG0dAlDXA3z7MpZv57LJ8U2toHAXDzImzHr7kICR528UNYjWK5UdJ4sY1oe
7kWSr0jVQENH5I3X9rhhC6PdTSrMRKU0P8By3Go5VI1Bo2cVIA0xp3Q39hlUZqiStH11ive+ni5t
2L6rKkBh0Dwu3d+dOgwbUvW+lJq8GVRxGsMOh3DNX6wq3Rk8wZnk6Gxh6NMN9q17EQTYOCP4WmJf
tNWtpA9LxElrc45upBlGY25oj0nAQ5jSZsKta5LlHpfXayfHJBQa1zcbbSRtea3wyPjbd0nxkZPT
XqNYuM7lbzEK3kqMsnUrXaZTe7GEfEfvfanxrsj0ZRCpjeWmrkqqRhpuUxS+AoC9QUjzYrNssR37
bh9PX0gJ/GLWzRclqmne+0/q9L/ZO4/luNFtzb5Lz3EC3kwTLj1NUqSkCYKiJHjv8fR3Qbf6iDdL
xYw+HdGjnlVURTGRSGD/23x7ffpnjUF/vW4dZ0bjdTjxpLDfjUp9wOhoH+v9Vp7VZ1B+r/kQfWKc
usdqBlxcH31TU+NeW/v4eMw6q6ht7qI9KixOUJUJI6KRsnBxoXG6CPvsHkcUi8etCUDg9sUdtkmQ
DtlRjVus35PnKSpdwvldjVsMztJfKFWPVYCRKCG8htpcNXS/8uITjBBP0tPzLIt7WN8OVmw+PU+n
QgWRlOODNsNn6bfapB74ZTFajtDsLhjNjn4XVC9L/9UgtFFoAavLHsT2InFk6hOnsAgr3TTGfYh9
DgUshjw7g7e0Gqh0TdRKnamcafvbM+4qS6cd5AJALZIar6mg0lef+VEfRDyleE2sO9kireSvTlLp
p4D3etQhxSKch4E8qOtnwP2sjuMWhq8fzmAr5JTRwkSkylY3cEMOHXnAdJbzbnDjOvoy5JAoreIJ
xnZ7MvAExNkx8JJcujdqgXZuzp5tHJC0mwldkcKnsjtRl31jlhSAE4YvEFQLxQY6iEw3L/Ey7bsY
X3Uxd+FQRvSxyd5VVsGtngd8nB9MilWwjfuqjg8xdgT8rPkuZg+7C1MXvTLWvos3G/j8LOEBvRi9
ymQ7Cl+GLvTnCNoswrG80nYLkbQQfgCfsZl+UvvXe62rwSJ+KwfpUoVsfOf4bC9Ma9XXJGgfMMJj
r5H1/r7rz0lz6JTxWMvSmyqxWoWEokgafyK96qT5ScQViOgdb7Wmt0VF3qLfPqhyiI0QmzWj2OyL
sN6KJU2MAIxmZMCvnY3Fk2T9EcLuXT6PVAnzHTPlfZigv0hrcR1WU5JU57HmJsjHbFFeGAaRtAQH
vbG+dkr6CV8EZDnpnVSGwP/TT7Osb1S8oJkV+0E6n1NAn3n7knfdrgwWqJaBo0uYBRrK2RK1VX60
6da+dM1mM/1i9uEc1YTOQM9+lljp5FRyaIx7+mpjZ5XfyaUPjYh1OKs29MmXIXY0RFIRMCLLCDxd
mk46PsNhiPVx8Lo0BuoW5QsQfIfM/jgF7NFrKdxEhnZ84zrhgMd+KMMcgXQf17vGw+yNPaEBA+Jm
AzqeKT5D4q7od0GrOytJbFlP3YIRlBCf+gFXS4GMpZFFGGrTLh4KX7M+xxp/pFKerUB0g2R5DGXj
WKVgFqIeT0UheGL+Dl/QcnXBDEjTeHHKUqJGGnZSh0tXJ/IYDRFBXvmsNHyvyDxaXfeUSmjFDSSm
YKSPelDvzRZmpSUA9V6NSBfRL7P0KELhUsrsJCiBkzWGixLCTgJSUCOGMxV7CqYUgZweUsypcl70
cUr3Uo6eKMVIPszPCvy5Ss/cQYJlKMnPFV4GyzL4MvvfgQipOsi2S5K8JpbsxlrgqFr/FgyLp9bS
RVFaZ8IIAhyvPYvWl5FC0WkWcRNBVZ4i7OmCic5rQZsI41eIuIOYgDAfYzsC2ntAN7otodgXUtsc
mUWx+2BlpJRYVWxzzlKU65nJWAV2rhlp+l1TYl3TKd0xkS1Ov+mhF9K3PkiC/RxrzAuT6rOVBN/M
xHqMhL7xpo4HdFpo7Q3z/BI05U8Au3dJCAQhVo5R1YmbLkgoWTiOz7EK+itqmJvh+7WLk6Da0DyG
6fwz6+ksDJJ8jAyvWQGRWdpHnxUV1Heszc4Sse0YD+FBGo5Zkn1VpCOPHb6BylPErjLGB6lvhg1K
eN78QY098NpeTScVwOuz2j1kYzJvjEFDviiIX5cCwkciYjtctkhl6CuM2HBYU7I1B117NaU5R1EZ
EG9h+HGsbYRwfoLnrvv6mF0KlQY9IqTLIKjoSir5cw09qjPKV0wAQ+xk3ypD2Aiogqfs3CZIqwXj
WTfNY5+rdKWrZ7M5lWsbX+lpHFcOmFJGKRKzDrh/BvaWKYxh1L64ho+zW2E4Ekh082WpPlU8qhux
Et1O6yhdHhc8N1vpWClfqmYu8SeX6QEBrl9L829lhySvT9+WtFbvLExti6mOH1m5k2A18xEM4Vlf
NSGRi5GDJ0PKkM06G+NoUvplDwXu6dzOx4WZHaWI5Na1QdKKhnvEQZfhvQN6P4Qnra2dBnEbMQXT
x/i10jFNF/Y678SGMfNrJe3YiMIcm3OZ75f6cx68ToNcMkerTy3W68Yo7sO2dTGqdCWBIWOd0v/X
XbVFQ0N8/IQ/n101TGMYCaKqGWk34mYWbqAQV4huj5Dr+Ptq6rZdBmsiEAMk/2OEaLOMfCniFW+g
lwGFuW/bwJMCLFBCTDWbOH5L4hY03SIcR+R0zBxjP7W6vVIEmh2CQnPEqD7IlX4PD/7RysfFzaoR
DaoMd75IrS2OHH4Tqzs97A+0K/ZBhltF1y1nNQvuaayekZonx5Y3xRcYJeJcEiNdnrBGaZ7jhXQg
C3Fm0TOUuBBgMVFEpbBmE6ypZSFQbpCSdLkY8SX19HMcWseKWtWjMDDvCmiNJo2tu1pk2gLnDxZO
dsixiSS+02kp87q2B1UL/DJqTqrZ0Pmt1Q6Etfi1CoC5mVntIcZwZXyVvaxbOPYsV1Xrxq2bel+k
3yut/8Gcg8Y7SZ6+xHusaX5RXdvnyex3rUHFSfNP6jCPiWiAcuMTbb8kmIGIqxOqYG6iMk3tfsxD
Z4F9q+ev7H7y+7L5L6VbUZwyD8uwcKN34kFqeSVEjbbEDExcS1jM7RdbTfvv5AsFiS3mcELW3WVy
8Q34/h4r4HtpzLsNZnPxS2bp+os0rJMo0bB7Ux0PxUgKrtJtKqLoc9uRHQoZTe+IDgUaXtn0p9GQ
7Byx8yHEV4GUpHRb8zGqamo3FYojjhzoQOLcdMJ4iFDD0QfpGoX/G5ncPhA7dnIs8RMtoxH7iJgk
cnRMOXDjQuPu4PNn6ukrwr67JRP8REtXZUj7YkVR7WZy5fR9d5okNTnT39mNORJtOaL7yKBKH/Vd
N0JW7kf5Xq6oh6vsEMl6t5XYW1MinOhofotoTsUO0YUiJPezRDNDnuJnZNNf6h6HgL6qzw1N8s3U
9ZGtZ42NFOsOnGJ1n6G2LGva67Jl3CUB544uJq4aa8WKFD5GJv6kHXPcJj8LUon4OCICqATrNv3F
J1bvUZ964yi7rTBxtw3pkPcQSMxi8NnSR/vch3TyFObOg+jETCpl1ULGkwTM0WGiC73ypPXTJ6Zu
uS23Ha3fLnsaxwldSEGWD+upEqxdpOGj0hWdncVQvLVSexp1NG7tKCPnbIb7pVJf+2W8CwQyTSWl
z6r3vlTBZ+GNSPwSh4bOSH52aozUTi88KcwnX23S72Oif0HNcQKRvilHpn8izLEAPGaXMaFBk+3R
uwMA/WNG90mV2CAk6Bn8qUt/lnvhgXPP7gYOmyRTmN7Vn6ym8TsFRsygBl+gNHsUZLx7Cl4Ckp8M
iCErbNMDLFQL4AHbOWypaeBtCBqGvZoY2R1ayTa8F9LwwSov2IS7pfis6ImjA3xXRRWTevY1OUyP
VoM3Y0n4kXiLRBNRfMudh/yYOkOAo6KA21HbnZBUl2QEKo6/eG9IQEJrgjDzpXD4JoWpthm7aWY1
BAVIOOdPAerojdIsr2PVn3LhAdgAnWq9xWVSxKUocpPMcNMR4WUnPk7F7KG6vMd1Z4sv5WOqBi8S
bZYqLrZqqu1A4p/AR9IgK8r7gvQ7quiqIYlH1nsOyi/ymDrEVNia88Zc5598ZpXJtsjCRFDQA82q
H7UBXHZ+NoKLkfEHst0sqmezP4zR7DZDZVuoWiO5OVvqQ0XnTM7uW40+z8+l+27MnY3Fzp2V7a0k
tpVpsmWoYYLImZco65ToSyDPm2Z8y5acpBP3J5VqkY12OZ1wJ+lh2g1OgRCspXWLK4ZnzR1VoJNj
WO2Ggi8oyUPe8jboyd0sd7xXCHIap6JqEkNTOs7BxHB7fusXtsJQytqZclrDcgoISie9YWAcUlcO
QssaUYEoTLRoIi8Qt8aN2qpnMfDzKHMKuGJZ+kONE6/m8VEWlCfKA7rfB9PcZvwec7/46/ggkttP
FUdxXCHCZdobwFNSebRX8+vS6BlZbhNDtKMg8mbainVoICZ5ZCJzqJajIX9Xy13VfBeKad7kHQnq
8pj3L1hT7bA7t8kH3KLmh6qCLTv5exESf1WENg8EWUGEZ5n0yFoB7/SzWsc7BP+uTim7PrfZ8IVy
HBcrT1aomSQsNZN4KLttE7XWcz4sEvYRg8pEwmBNiHxkiJ6WVpiPZl7Lb1i4j/dGu0b9WhC2nQS+
MKqi8LsUTQIpxndh1B45APToqDLiZ6d4rh4F6h74B+a8ZUmj3FfiDOoqYXOqmRYWWxYFgmEemj/p
oq4Gx9pM1aLq+ypuZJeh1yVlDuR2ZvxCIdn8WKwFJ4R3cs37/14P/dDZUzWZHulAsOGkmKZ+tUOJ
PftqSFeXdl7VX6WSyZzm4bzlffwp62Lo+9VUTABlcMpQiICr8w/rf3+3Dqu0CvbiMOHtTOO7LzR+
/wL5/H8F7v8CdiLqhoW+GUjLX/dj1eG6/++MKmWF1dt/I2L+JgJ+KtMf2Wv/XgP86//4SwOMxPZf
aIJNTFD/W2iLovgvDbBkyP/SZDZIAJPw8KHF/bcGWDD/BVxGYeyCUyVsG33FzPwlAhasf6kAqmD1
QP0xIBhI/2cy4FUL/vvx1C0JgJBOciGq0D2gXl1tTmu8HozF+ukya4eBs2FDQ0jdFjI0QmDrpqN8
1R4kdlcXuz92dqGfy4DuN4xAhgTvbtwfXkd53Zv96FKu3hQDMrs65+N0GW2t2TLtTbQfSbeX4ETE
qKIKdIvo/BsPa+vCKa0ta1GOjFeyUNzH0Xdm/YMt2YqNe13jq9lncTx+fIFX9IS/36urgEHLjxjO
EuB6gcxsDUoA4IXai5ZZG114RFtEqmELPopRI2JcZuxFJJU3CRLrx3x0n662qkXaXrPIWXpJdtH9
4qRsdWyi5I41vLfeqZ9Y9YXQEm5H8dYPtO5Pf/TB697Bu1BmSUKBs9iv799bFwlRywb9BPDZNsG/
jzHHAbiAnXlLsYtQm4rfoJzQGLZHh4QD9k7JoXyvDHdwWJ2Pf5qrffi//zRXO9kBplX0sLk0JilG
9ZDrdCy3tO2wj2OXEjHDeIocOqh0LL0qeBGFvaJ6SM4YZGO6jK/60vsidtEwMbyc9Mo13Cq9pNVp
hgsJqsvFtNOrW7uLtzVDAsHpbxxGBLYbd3e9++/uroDCYKwS3sTWhZRSn63QpSFbDLbM7Ev3EhCj
kyvLX6X0sSm8RX9V9Q0GNC1rcNFFLL+VCfnHgnyJcid90NoDA07IC+R/ZD57U9lQpqfNNgsOzFgR
1pQnId2XuY2D9jDZg+yZzCPPCHiST0v5qfmEqK/7NBtf2Q+s9JceIVMw3sdee5CP6RMFX3zR0NWV
NgturMnWd2iRhj2Ab5RRKgZihSN2LhM09hZll+GouGV8Pu1CTAQ2mI2uyjQneexsJXVzErdD9yk4
xE9id6pm4HfOCirIvejBiO+j1EfyPoI8ZQay+/jBWU04Pnqmr7FNRYb7iawuEyvWJzF5iZon0N9a
Hu/JSqLuImv3UFxpuYztIbGhe6mu6WN4uOwrWF96tBdyRiNeO20S+li+ZSOzzsRTEyonLXdHLLYj
DKxYLr8b6oM17eCkqtNzbD59/DWuoDZ/e/71q5UfVqjnzFSInfPkUlG4PbxPe+2U7hJHXj4r5lPC
iMXhAXLi9E6gXxc8pzS8bhAfbl7HFfxjMoXSEifew45B90G10QYWmCb97GEAVBjrgTlSbMb+0Nnm
6Ch8MYVDP/7M7OIWGU5aD66/BStFWSnihggS4OpgM5KlHaV0mC7sCjJW3yjfcBnFwf4VxyAcKHxG
KLf4E7/4VB995tUJFqZSbjbsPXBA0Gtqmm2CjwMTk1T1BMFJG6/qfUVxmQmYHmRWv9tJm/KE5pR2
rrrJbaQ6wwHb3Q3eY2dzvreM81Q+LzZ4WYiyB+PGw6/fukdXB9ok0qhl1DxdsmQl/mI3NLuRXcMi
Kl5G1Jnow+st5YDHlnU3+pZk18tmEhgPO4W+q9FCzg4d5Y0lP871QSdbEOzQZW1HWTzZE6KHsECh
dAR6rHgVHZXqFHTorM5lcgRaK7niFj53esEUWmxORXngr2V3Yg6VAMHubj02TDTj49bEMJA14Lcb
L83/3JP766V594hcHaRdU4eWBG3j0jdUv3hk2XH+g9+ndzFMjA51dtBeAqDMJqRv0cdMYkbdxSp1
uqMK7hunhU2OZvucufg/xjcIYlfktb9f3dVpG2H32gt5M12iY+s2O2UrnCUsnbhtK6bLuJHcKOub
+dGze3WCChNrGIvOszuL9FEBOjij4Oaln7Xb2jq3xSGV/Kj3w8cggwSHR7TuRJ7utOannlp5E4Sv
OCpDv3jIoL4zawGzJzpFvC18pFE3frg/HpXvfriro1JsoGgFKtGuc1gZk3ZN/Cgm22LHsZ/C5NH9
0LVsECNlu5WWXVUeqhZjIajIRB83MPbMYMJtkQLMvnFhN16otXZ4f4YbdYSl63ph0npp8SMrWIZi
S4o95j+rXe/He2SDzSaD+Zb8BEI1ATOHF7Qpv6SQ8/8vL+bqTIAay2ryzMUYzeco+5o8Ic7SYCTY
Wkdr1kEOgOjCadzqOXu1yh/gr5vkhT6vl1Q2DbRb13NlCvK3B/rXE/guwdFRn1q11JK3wrmqm+e1
z7U1ncHuMG9Jj9LylaUO+zYW6M+H0u/HRbk6CmBgFOAVuBF1umdFHaXuTp7I3IsLo6qOnqOdTnsU
HpO96Icq3aqhL9KAfCv8Pj3d+FH+WOS8u5arI0I3MrUZ17eaLDIgT/A1TKoeMAMlfa8O+MS5w7bN
X+Njrh9rko3hEHcOzav5M9pTdPAFsaYojjNm1agxZMP7+PpWr46PwsCvI+7dj9Qp6Ml0lSxUoHuU
/4ylJyl6hSRQeRjL0TxF8o+85CHe0hLqk5Na+Lq048QoPvfJudtkz4NbuHPyZVH8aPhWCZdUeJ0D
lCCM+3RnBfzRrlvjfkvnMGVBXX2kbmgVt5B2hdu5s/42Sdj5nXrJy9DVQZB3g425BTdpj7XfB4eP
v/Cfq853P8jVIVAYPUtjModAgl0lCmGMOO6YizmYWp1Rl44WEm1kJN9MhRELPmEsuB7gos4tzgQ7
yeaomjHJAgi+gfbR5Rv8lbpb8W59KD6IzdfMwLIdKvxau7U0qNrt4gQQxZRnXfuMw6HdEFeCFR5Y
3KUJwRjSedicUJQqLNJ6TDS5t77a3rgm2gwfX9PVeSFhI499LC/V5EX31iF0Yfjs6117uf0C/wqb
H33/q3jfW4oSDA2fhQWJM9BP7m0heizegOu48rNyZH9u2HXqjscmVV04JDIQfi99m87gTl4K9Z4N
u/o7kuZLiEPJj//kCVo7MjRyZAsg2P8M+mxzqUvAMsZF9RVPf53C+9SNPEQO1QPtcTN2kvSUwTzD
alfaAFoKoEMAT43oSDMgVP0Aq9kGya4vsf93E3Yq/7Fd8PvyjKszCXawERotN6/h3G5wuyLhmm0T
I4kM/3V7fkVz56zFcRBha3dvMp0hEWIkw6QPX1ZPUi+WE377+KZJfzzC313V1eEkNyFS34R0I8/d
fnbTnOm+031PXeGMkTTysGYbm372qnviNr/14fKfnt13H77+93dBDgUWeB+MO3mfAn+1yGiCA03o
h4HnBb+1+FaMufV5VweQHqdRbkw8IcI2fjXqLYmwOrkjziP4BsWg+Qb8T2GrjXv2B9TLsgfL99j4
WMOMm4/v+6+y52+v0ruvfnX+TMgz2cPhq6+vEkPCwoP3NGv3unqvjd/L4lGvtU1TfZ8d9FluCKMv
7ytHn08RqyOd+lKj2FOdjy/qz5nBu4u6qkOEMB20OPn1iEbiPb49LTzWX5mBgSrZnzHhWI+Mjz/1
Cun4Vz7y7lOvIn+06GMUGRzFVGteus2oWB/FBQ1tvWG8JhkPSfAUeUYCpC50UOdimYHBHIutZbwr
5W1kPuvJ0yQQ/YtdFm7TimGX6lg3EvObN+eqDlgQB+cTbCwyys7cze4qXqucaYuYlLWcGVdah+FF
6LXqrWL+j9nsuxt0FeI1FLWtsTZkJ6+LXsvohGoL+3VU4Ri52PFXFFhsDMIujhvHMJBNUPJ6bEpI
LoxP83iruSDdimRXgRaPryU2Mq4HZjHuO3j3uMsWb2UXdwLRw3XlRd/Gzi1gsPbHk+73bTCvAihc
ok5DdjtdlEu1Y9ip0Q3EnBrFfg7pa4OcaDD28YLUyx4Fv+6fJChZy2emw6kfCju1PiG9y+d7Kffx
QmHz1qZXWrlS5RmVZzmV5CnDoWA/tUHuAiEPIGR/MsanAhvA9IxBXeeTH6nZMaYEZ32huEnmXWcN
f08w3n3Fq2iszm0uW8yh+aXbwsehqR0cJT/VA+X5xnI1XzCoW2wcRU23wOir21V0/W42UG5ex1Vg
LpM0ntTgr6O0RcXakxBuMiK0aa4GM3jWqG/mhtz3Yd5GwWNCMy79FmPA+XFsuPXSmVcRu+2mGN/j
tTOibzP8iwzVttZWAGJkRiEksbFToZTc3HrG/5yOvvslruOzaiEkws2dZ1z+mbUOgmdPzVlgufQ6
K+i+0XsoZ1T8lbDvOa8FU4DRtma3UFyTsyEwiwWIhZ2mPR4y++O7Iv+xYfLu4q7idCNWgEo6fp70
Z7G+CTM2nV8BwMkn4P1O+7hyxFO0ZyQ5tG4UUjW3A0uLlgVgnYOjiJH4ABgMv5Fu1C1/HgC8u7Sr
YG6Ug7nE46/uebnYkc72zatZJ5tQeVhQ3iQI69rlqxoxi58u+F6Te30ihxTFPRLoTj0rsd84ga/b
WvsSOW8xFgGJmzM+iLV4o7F0MccByX5ih3llD2C54hGMAeZdXfuMDMS+OQ+49Upehf1OXCYG+tQl
csaiDp5Lbiy6oCuYU7tsei/pfsIrrXfZPRB3FCaTIzf+Eh8M3b3xq9+Kf1fHAJBOIWzX6gP3Mxxa
zXRXo5Ed/M7ye5gWPtI5JwyJfuUbIU6qznr1JdAf0RFErnnrYm6cAdeMX5gYDL/WbLbDuC/KvXnB
sHATAt/xExlnOJXkYWOSuzCHEmx5J6herxyN9EVV3cUdvoJnuJlIrAfABzmVdXVAdOMyS0r561xa
JrJ6RNi2uGyg/H9DMJbhkTW+rR5YyxnVCPpJOzb2yWTfih1/nk/+fgesqyiumcWi9jqxw2JSu2vu
QUVYLzVNHg5J9pTUN4hLB+lT5NYvoWPdzHJvpPTWVfBGKrfo2VCuhwhKxwfiVuJaopvS3077B2l6
NLr7Kbkbq0+xzUhZwtzeUw1UiodY3zOeqk74YofTsYelYpg3sj311tVdR/Qh1GDy8RTj7Pgc5/uy
jTeR8VjNgEliVLr3dXXfpJ7GxsZ0rNvD0J/i9tD0W+Q9E1Z28o9wD5kzyF9T6RDUXxHHFPK3NvMD
leK7/7yeCtNwnKqDhhMMASany9U1z/NyaaXzGN7XEiPEm8PgP/Zr3v3mV+dFUOplbs7EtOi44DOR
P0RH/Dnhkpd2gK5xo2Lv7Sl2Z3MuNOH249Cg3vr0qwOhL9I6DRaC1FpIQeqBlVE8duI3UTkMw1kS
X6TmCW4jerbP6ZRuhOGhLraN0wjdxvQLbWWmsiVPfNa89eygBlsx2WdUOJuy24M7koPXIAJq8ygZ
X4bqgodeU/FnPmnh57R7CnVXMIDz+sLO0o99cqeF3z/+hrdyTuvqXNGSEESkTr3ESBJZnZu7iWcA
FhI8VlrttRu3iIdlcG/G//Vt+SioXMX/vAkWrZV/BbrRbe7hOe6Yt+CHx7bfzZN9dX768NOuYvwo
6lOmdb9CWLebPHYDStVr2ZF0F2s3/2QSVH1v7f7HOjrGSn6DBx/qUEgr+MR+jUNb4dBEKm7P6df+
SA9Z2rR+fIi+G16oHGI/N5jmxN+ZAdqZb20bO9qKB80xWAZ3J784xwy4LEycNv1T8K1hmgAf1Fnu
5m/0bJSNvJXwgX9u8JDalJgbDrcOlT/fa2Q1kolvlnVtiyGVvTSWVjJd9BMHasbhUfvN4hQXBXji
Z/MppdRJBxerVQf8zVaV3LC/n4ebLft/eNp+X8hVCLXSTA7bOvyr0XVcZ3Exmgoi0AOql232tUhd
lRWyL//RU/77c6+C48AO6WAknBwM83rM2J8xE5JHHnUKYdy1NDoVoONBkbrI7cdbJkPyrft/FcTK
UheFbOFrj7YlOaItQKTgAeqGH4Il23DEEG7yuR6jCVBQm5ajJXsqkuc8OIzF7tYY1/hz6vX7blxF
NTZ3WO6Y6U21LvqjwameUlC2wAciGSzLgxEecXk3+gkPVL+UT5QGyCJkT00Po+XWuKtM6Seo2lm/
06ydGp/m6izpO8BhMh1k/acpuNTSYmwjtfAYincbtkRCf8m2jXGAu1YP+9zw495vIIlpPhycAomq
PbjiajA6RZe5P4jaMUjYILlLEGDyquifZdpHvq7fLeMuDnCjrEHamfMPBflLMHwu8hctOJ9VzUUO
7tyu3P6hSP59z67iZBItcwVmff0JsSfo2DR22O5bto35VFfIgR0hQgsBoGiTfMXYAB/mwRFd4SWp
HFF9URMF3NKJVY/5nm03Xx+AXLHEzmYvU2OAKIeEtS7sPRz1l+v0gOeGaYM2Ljixe7ddnBGx8/RT
geBPm/VG3bOSOv8QHX9/uatYnLKrDxOGyVX9M/A7wGqfhdCpgQs+BP78dUEBlQrswezj4QTcXkY6
R73QsvLmAQgvzMems2dsX1nlRmrkjDgiMyt4ap5BrcEnZqW9/IZxNfIiK9qbmAnkW4k1Jjb5M88w
McDNPdgo+a7dswDJPj+wGbb308HTBy+LLwUwlptJ7Z/Hz8bv73x1IiSV0bG3sLad1pGhuFbhQONK
YcMIekYRjSB6o904bdU/F5i/P3T9Id41ZudExMnNiKjQso1g+r3srxK7bqf0F9G8F/OzZL7pzVvS
7lrrXHL20jJewYpYfEO52RbjsygfoKsE7ddF38nsOy0kFqmfMzBI91F9BvMoOHV70VXKVJYcRB00
3JOBgE3RStae7uXuYb/ke5ZMb+RKV45g/7vd+O/vpl1VCSbOE2EWc8gkO/Txr/rsrMsnm+EJjo/L
NpCg7LLEjth9ZYyGPwv/koUOtxeY+dAGGH8kXivsBB2+JtkRVWnI9rEzb2uwcAuK/GKbR95QPM6R
d+N0WKP/31OR31d+VVcsodGpUsfpsC4ts0vzA3w0CD93fqupb1zxkKhwVW586s37dXUW5hroyVqm
nFgjSnNfWd66aAYO3FypKdnXUX6o6idwZYFf117i1ERAllqY4k7dUUm3RYwXd8Zk+VGoDqK1lapD
bu26dG+CVnGjA68als7KOTCfsNm4cctuRIxrWe0gF6bZLMJILcTaE7uxSPHYm6yFTadsF4CduCiv
+pfkE9mMIWxFiUvZfHwRt45V7epYVWYtiJOOO9i6gnw0y4MmnJJuG8g+y7FielBGHqJTxqXE39Pp
DMjKXH7CSc3ZMWMOciul/YeG++/n6Opc7YSw1NWFJLOn3Ot/9rVNG7fm18T4Br90mR6LLbxML7ld
bXUIAvAtBlZL/IYGUu5GrDxvwA8Vj81ePogv1o3g82eZwO+Ip10dYXiUwMwvyUJat2MNU/I1XqdN
7hvLRlpYjbW7nyDcHtWBPijgAgAetzIP6Ub8064OmqSI2MQReNOY0IEZREDZM8v0LNzyTAj+Gwie
4uAj3xMrJwb6hWbJMa0bx93N5+Yq9MeBAAYtjtdSOT6vWp8MgoUP0NP+JQ5rLlV/tuzemR2cgWGM
QZPMPxuGe+vc/Yd28O8H5uo46LtgAYvC7VizBdiL089Z/pwPj7LgqiSngi3B/xJdwy/Ro50Hmg1s
CP1naqPfz8W1RFRYWhlM0q/ALXkSwgBUb/2PyJmmN0vZNggFRNfcQY5Fr0ZuNe6y8qg2B6U/cS4T
0d3+RbzlQvUPfeJ/35prwWdXgwe0Zi4K7ZoieAZTO92fi4vWPJnLV0X9PjlxcgrnHZdnr4iM44As
S9woRuvi0qOVbxRr7KLYI/ZA3ngzZ7r1NulX4TszSzVKewpnc9pM3hL61UoH8HNAhvhwqHhA7WPI
T/VOBagHSOBRb1+y9JA3l3UbSrhx+v7DvPn3/fpbhYPdVaFxv5Y78AIAX7PcY6Hdzf1wFy13Cv/6
Db8M57Z64eZPdRWGgwxuUq3QoimXbaW64Ex2Un9oi4ta/AiwvMmlk2xX64yjdyX9awQNlx9HhVvL
Puql1p67HI4uGNcNuiz75ku2vs0fnO7Xa1CSOuhYfpFzrT2cddwAR86Fhfyr1QChMC23UvYNsTD7
yaRQm1vHwp+Vuu/er6u4G9Kmr9OCn6Z1ZxcOxL4cdjFeoIubOwy7kGzcjLM3Ck79Ks521rBkgcxH
rlrp7D532ct7USk8Bh/67K2m9T9Mk34/fFcBNe3AzfTrNImwLnk6KAS3Z7VftwF+rarXGk8Y4G8s
9ls3EpF/6ND9/uirEBpGS7DIa/9qVRuHFeY7r5V2FyYAui4NC5em8pLld4rwKRFfBI3J0ijbKQud
Nv0baB8vgwuMx14KBk/fBOUhS3+ype4iy0KdMbWPY/Qoe6UHGAHbLsBULPPegVALlJOkXDT5Zehb
u1EvangsfOFGhvgPWoZ/f7drZUuTQWoFaTNehMvgtNIupyR8qs/zKSaebOAAN2xbW+jk3BqaH+1/
mYkEXkva4Cbp4Wb7/cbh/avH9q54gXxRoUbn2Fyf4+iLtGW7vDEexmx1B68gFqGMG7d5740iJb/K
Hv2NhE9Z35QPXmXjKubqaiwGUGLXlJkd2UdWbrJTBIWGHwihbPtKy26TeDNbIT+XZNPw75ZfmenU
S7vYdBNWmA13be71WAHP1V6j2OzB/PTSmvDcfC2MNeH76HqvgnJaCexT6/yAeNoRHAHY0mvS37J+
D/56Ls8isLhPjcMIEW6e8tD3UOsu0fKiAnEnIYh/sKfslPHeyB4y42udJJsc2GYRHjsL+7bhPIH3
k74J6p04PSwbBejycOpXTtb4U60/IUVlsbqx5fFUxtyO5c0ot2r+jW0ZbtHA5rITUcR/Y8VMi/wM
az8nxf7I3Og0NMadHG0T6BXbEnUEPHnTrkMfGAEQ48ydzQcwIA6rHkPJfu49hE0vZCC2uji0AM5V
ExLt0XKy/JGnQMODx1nVacPkpwKDZdYDhGgPrSw+WLgNIBIwKz/sHnWmSCDD/ITMsy8O1VuOYDLy
/4u081puHNnS9RMhAoQlbmFJ0MjbG4ZUpQIJ7wj39OeDZmaXhGYLE3Nu9u5oUwATmSuX+Y3SXudM
k3TYtwgW0eGpabWD3KG9itIBglwCwyYnSXa9eNurICuvx0bsQfM1xB9ZLge11kP9jPpKQksTRvsR
qPvCgSFxXKzOIHMpVE79lo3QDtu46sd/uTmfLOTNcF/SrSUn7baVsSS4EuJd9y4dfx3JFLtNAeZf
vkEAEyuDXd/+AepQnpuZXS9d7l3/DQOT+/VcilqFukR3J95Ej4vAMw479bn8Xd20H8nDaUeMfURd
aeweoY0M+Yiwe11txP3P1dbsZp5WN5oQF0owUN+PbSnQkDUotvrtiGpATmz3Ry3DcC1f5YfXTja1
XYOSkgv7vZMQPrcCwUGNF8cm5SE9msVDvelypAg95udS6mqtLwn4nZipvOqblRT4mCpiYX3aIeQA
chnVhO5o5ekH0L2GPfIckSzwNzaAcvtr6aVBD/VJMBwUbAYsWg6YeFnH400YrVU6zC9Lw5PfpJON
Pu1I5UJFiRBBux9IC1CVWejoTHGsTy78U6MhSSBQHA8M1ohUuBkEqNfSz1t38rpyF1b0e0w/Itu4
hnIvIvw2Rw+auxf1SQawMHIczZZkAADxAhFYVag5FRBstymfgsE/J489opf9XaZvTpxzFKSU82pY
+GG9be3qPrMVA/K/LyE+NjhZaOKRcjzvD+E1ovRg5xkJ1ouXhrOI0Gpkxr1fl6/otwi/8+6+aa6O
jm4nxxnKyFyBrU/yjLQ7DXmlffbRFR/5gRFciKON0vkDc++y2ybtjRwC9xzeE7zfnhA6OZnaL5wI
Imy+HDK9c7o6K7tG2asBLTHhdnZWPtNL+uy9f7kkF4V8FJSKbw+98ZR5Z0CIgnVItygBGTIYXpzV
AhNoRes2j6N8uBVouxKp8P6WpRM+SprHsxnwxXdaQoQ2dB1JgOn4J5PE/56hKq9jNiivCmzVnNJZ
/IFNfCNczy3C5UH9lwdO7mmx1FMtSahrK6ezkY47WkkiwZySmlXQ3wgZQCNUstfZGRGYfSDdZpJT
APj/OWBdrq6/vMXk9h0WpzBOF0b7WV3rqHjKL0l+LZ/M1EbtZP0L899QXA/L58UbQhP/C7jXZdDO
lzeYRG4BK7mySNgMfWMvY5tOmaWuQDYCJ+/WIv6PwSY9vYXdUwqU2h5oirohXTSdnAbxMjhGhncC
0dDcHvB3BZO2QPDkKjPWqnDX95tUvg8SqojSiz0s14ruNlP9n9fw8t3z5RdMg36RYHxLp/FOq7ap
/quBLDoMd0ZlLwq/8NDnjyyE68rsOgAYEsp4ZW3j5aY2oK7LnS8fVlk/k/Ff7iF9eaVJdCXfr7LT
2L2pegGEQ2X2JReKvi+RxWdYTWP9sQWaEC+hVDQyEj97qb0e45FQLGe22OzyTKJsmCMY35ZE2cYN
r9GKVLiF8nUbeydppScuesDjSVPM1u7OW2FBab6TzndBQfo5l21+snz+kWx+WZdJcGTGW9cRrlck
x9D0q3Vd3mPOR9mANmGzj8XbKN7n4sdio6zbcrUcrpPqJkS9JNs8yYkXJt4RTI1TrY3jSkIhoVki
T2QG2RoHyXPuNIL389b6l++I0LcKe5XCYVK5Kc0hqIKQ5Bi4cSL5EqY3rt4AjC56T8oeRBCvi20j
QjcmuaMNlze7Krz//3uJxWRokS7KPpcRTIWzte6RNV9aCjPp7Lii/cVAypYOO83w8JSnarTzdp1l
M9v58uxt+Z9l+OShfLkwTsCKmujAG6A7ddghEIF+ugu5PGI4CFVKchflnWrc6INiBTixN2JkK9n2
iGre+To7PWbK/sRVhiD8+XjdQd9UAew+CPkHgLWBFBvh+0O40w3GvGicCSrM6RV+TbmBvbMpZk8a
7Xo6seH14eQ2Icwfh0Ecsn+hg5E2UqW6KQ23+eI56D5i2LHvZ5BwoYcY3v/hQ+A5hLc9PrWyqE+C
dRYFpzCXjuJd7Z6dsPHOAMwQLwhuhg3IhILZ/J/jrWwhXhh3u9PdLHnvUpfo6/Mnoboy9BJD8AiN
YsRVLfTsEqYGKdOp3JTtEJVir4vt/kr1RlFgTaAcN/8XlMZLSLuvbzEJt0aHc7ue8BYjZL+AeIYY
Jw4A1aqHgmapm24lGzae3cTaCO3QitZE2dKXTtSZyHbx8vz6JpMoe1xkUdwlJ76Hrf6SRtNp6+DJ
K4lGw8FS7MpW3NQHWBbvVSv09dY6/l+YhNjfoi0jiUsVIRiK6y8Hg3FFOoi9hsC9X29J1ncAVxqs
lRZmDYstK63Fut5S6+BL1Th1gLjwb+aIKN8Pd/yzdmXY6mkfFwh4urMtvTGBmcbar+82/vMv7yY0
aODHnT6QWgxuft1+ZN7J0m804GFmYB9nQuXFDuvXx00OR4tiZCyeMvFOP72KlpLYyJKYw/uxeJLB
QOrIf2ggmGou5JuzPTjKJmXyp2+WEswBiFoj51UA6YQCK9N5Zaef5Jk3vMi0//qGk+NzQhRPwxdE
ZEFO+2oVbxlRbtvBMkpUjR14JDITjnG+okTXDQ2HZbatC//oRpBNthnkf6SZn5i9So7+ibQSA6D4
1sgGRycDOtl5sBl8EKPq16PT0AdBLgyRyRRdOk9023vg+mcgPO/Zwo/9+s9yq98srPM9eCar9uLd
fI03LvlPO2ByUhvxrARdagycD9E6gQy0VZSTmxek3GzBQ6CHAmSOfn0xr/66ypNDeerFJsojYSA8
JAQEhoeWRDimslihiJyPChi4P+m4S1iVaIfyBuuoMnRmQvX4LX/66ZOkRwzKTGpwvv7sAy7QLmpW
hxcV0VwL31IrNONX+mk/P3Pi5fpf4IKvv3yS3ORNuahyAVPBConI3YAoo8V1do78ItrRjsz3p+rX
EKdmmbzmGmB8HNjVZp+V2R5DM1RMzgWWDMG1YgDCPLXbbMB5RNVdKa9uKmMby9Wzxn9ChwOtPFR1
dLpVXpdeRzpG4w+iK5cIJqJSml+FgyfUr3q8b2U8nCrEFYPXY/B0UA9O29ROG0CHD9ZLoBlpcFeH
iEkhSBscQTNdacOjjlRH7HDlm8vDCwzskwvyL46vBYxzEh1Y4I2uXyfCfYJmdHIobQ3JYqN9OapI
P5FE4SJ4cspo7K8hgYpa50Gj5Vvj4OzGg5d6y0ibu5fHffzTx55kaecy6aMW+W8G/Uf8FUiPoK0c
Dy8Ykz4jHHQwS5wZIsTf7GIuNZrb7lO1AQELiCENCSpKZFaghAZLfEycUfvA2G2rLQII0jOq+CCm
ZgcoM8dbnlw+AaQodPk+j3djZ0tbbUbhsJH0ihRW4OHBcTRP4tylO3OypgoCQnLAV6zl+u+uMKPK
72UOF+Ui8xQzWuNquTm+ztXqF4cMX07WVDwgiIwIDwc+cGmn63F400WW8pHfjdpWvXtcqb4KB9uR
nlUflNfK+N298MPnuosXR0hfX2NygdTZEC6x0h3zjZTc+xcDmE3lIQRrdCBeAjyoXo316ennsHIR
j/r1qZMojjVVLRfRkoCKqV24FnH3MIX3I2qzbWPiJ8YtiyLoCgnssH0R57j5sz96Es/bWsaHYcEu
U8Dl9o8j+iBUd6Dtya4wImaQRt4zs8lGg+2fTvSUbN+JTa2VecKp6tfxul6udNWpArejQbKH9Yi8
zWmbwpEdUNxyFom5gNXHZQJWK3zL0IRZ1+nbzGeYe6VJdNdr/dBrFZ9B2+Vr5W2kl4+63OBG4ZK7
kPxHnMHMM+dO+CSwLWqMeBcVa7/E3dStr+SFlVki2vY7lJqvyeOkGpvOuafOhNPPjtGXxFGP0JI/
9ZzwJRR1TPicsc9Tm7UzCr1zb6FuR6ti1FqY+bmXetJfdvq0B4ghriSXSUwK2Wwa2zh7xhlJEArN
kuMueBA7lbvxO8uoER+RIHZgQ6r2HEjw4iz862tMEmeUZWPlpLPqKf7Ltu7KG7oOwsEie0U6SzJh
+rb1zORi9qHjVviy6KKqaf1RoJIYYTanFX69HUQzspVxAl9GG8PW5rQEZ585iWcI4J+DfkzZF/hr
mP0jWGhbvY3/jGof/V3o/x9XVpHQzFxKMpKv339kIBvGYihQ0YvXwq9kVXmM+Ex9l93369ChXl3N
bKgxNv0zMfj7vMkNeUgKMddTCvY2XMFMk10Eu8urYsybdIvxENNF5K7Y1abytHiZefj4h//08Mk2
inCtCQuJY6R42R7T2BUO745spX5gz/XV/iVI//2hk91TqvxOtu1Yk5/2xZs8KqeQ5Gfb4JpZJXo+
s1fymED/9Oume4fbOO+NVLwT09/KLl1368xTQV9HvzL1SVPuEELEKgSLUBPyW429GGpiOxJQbDOR
NYBKcK1TJR/iXQYCWGakkM20hWfXZHJxifiug88KiCYFWQMd/iaivZ+FOD05naOd0N4YJ7AJwtAz
lcC/XNl/P8ek+mgqvGzPJZ9eNYvYXP6JQUIgN9Xd0peRe6Dbwyv2zQe8aGcuzouIccSU/3PCJrfU
oa2QJz/wWZSbWHVqkGfYp+CphnObKVvzyiYXMV1fHzi5ohD9TKIk44E13bqbpa9YkRPap138tHg6
IYOz+KO/sQ+kOb7KZ5757xtQFSexBEd73dDGFIGdRc8t9jW6h4UXlG7aX+eBh0okVMI4dkVrsJdM
2mzBwg/unN/0+lo53uYIqnQ0vosWlwj/nHO/DQ6qsfMds5k1UsVJJEDi7owrxZjNeEK5rt4AeDFd
wpaL4HdAb2nUaohRGpnlil9s1f1nN6jiJCwEh75Nh4QqWPHCgxlAeMjdpcw8tEJV67HRcKa6z9NN
Wm8VF4/WLruNEEoXTtcHpnDRzWxZLv8ckFVxEjW0o6AelwE3Dmp6pa3KcNdsaAbaLR3Vx/glcooH
BNUxfQFlLt8o9EZ6JC1cNm8FM9wcebsx+LD4IaZtjEXSTlhpK9RiZjKR2fec5NxwhBaBPlZ1oO21
PYyoGO53/FJF6/MKf7nMFG8xAuC5YKg5z6AxPEiJI43G1rCPtdvAEzrzyABzg3NeMuoVHFfB89Ex
aPTNHYWZQ4/p+fdrdQjrODBkzqB0M7iI43qJJa5lDwdx2K5zkd+4nAj/T4hRxUlw0/oFufkY+U8h
U6TAlPDy5oi1D9pjElB7jzWoYcFV2R+APw02NkRHd1hYI0U9inBYN49X0GOt18oqdmJrLlukCJwW
Z9oNl0YCUFZVzfOOv14CGIuQoH1rS7NH1Tjy05w/wjl5Cj03xQ6rDUTmbukmSmsWrQgxwk96v1Uw
4zkjvnz8CIftubNyGgJWBm5OxUxom3UWppGHdRhasYB2S1lUZvLr6CBA0DeJXRcP+vAsleCghI8U
k0Ezy5N9PVB2FCPUe7bW+fkmVcVJyC6lTpWEaNxrote5JVnJXQXtksHG0lJxEOEChdtkLfzj5mB4
h9TMll6yXI++r2+wu16bD+aY8+Dh2V01iewYy6iKMgbY+BkQEzPL+i7ZCbQw0QVOWTJ3Nl27nP//
Z2dNB11HUcri8shKAEKDmHB+15xB5uAxC2dHZTHZMPY5kCJoLlF7xrs5FMJFwLQhKiq9L1Feqp97
/0sWrpfxcMZnRLyjbVOa2RtOMvuTD4LqvV5hcthYoksv80Z4yfcw51Niw0zSOF4F01vt6wtMAo9S
Rrp6yMgciDIuMpp28lFukJ9miBLdydczT7sUjr8+bRI41GWuaL3Azw23mo9BFac0eFh4I41eMkOH
p44Mh8xa3v78YHnc0z/9zEkMCQ8iXp8DDx6xv5Lk6RiytCfCp+pke6n4fdLc43EzkrL69BZkTzfK
wiLC7VXq7669bfYKiDtG/fjOmX2O4bAVlYidogOCLzg+XfcaXfdVpzvxLpkRErsoMPx10SbnNTgU
Q9XoxD/9TvMRxH5qNott9RgU1hKh4b3ojBKjkRViyMux+Q1gLDg6CLFui3XsqG9jcVVyj6kp//5a
3HKPzMboT2D/T+s7ObsnSW7UVBnf8ap81q86MKbZG4pC0PCAwT6mpbnGuwVgpYsGnQKtBP2xHeWY
Cy3WI0j3islc10amucFd1okeGvyfIDm8Ls+oPCkuNIIbvN2WZrUBq135kncYewXVnxx5STjCz+MG
QlzSFm/gV3k/756L6fXfL6BNU7/jWVX1RKYVQwWh+A3CK2T2Ph0i+4CxmE9ssLiUySp+fq70CUn/
92XVxEk9mQvlf1+0CkJlmEF9/vIaALcX7Mc0IdjntnAv7Za74F3zdBQrjtZh6VQP5V14pbv6U7Iq
rxabMHIjX3sc7GEtw7M6m+FLrTmiM6yL25RRnUIBd94tH9uHhdsbWKNY1S0PXKVc7vVVfW88UVAs
zKON/yWqxIDMmmtiBWrjkETfKq9BMxkMIg5csD56x3D7nbwFec484qa5158gD64+1SqpwQsLS0Jc
uF08lEmG7cNVXJm4d8k+zC8Xy3dynXuK83W4iWA+p2btdz7DI/Sz0NpAbFI0tSdlYfUvaMg63Uhk
GwggUKJWIO+2JbpVUJQ8rDbH5C3EhYkTe7AO++i9ej/d1brZbLQ1oPcBeQlkrhJEIxM73z1gDQDm
Vr7G+W7AnhowD60us3vP32UK2tfeHbxRx9zY5Y6+G/ir1B83nfike/Eq9DM3vJFWIvImuNY9U/qY
3Ye20d86mDB77T1zqzva4+nDEt+8K+C0mtddafuFlTufKPFmZXAK3BF1mz3JZvaYo5qfOYFb7g63
BJeE+S1M6rWEzj9d8KvQPWy7Ve4sab0/lw5ekbSKkKHXLa0mkp5chHWtWuN3C26Liv9MwnoRqMIc
WlwsRV0fTUsIuF8uLkGUtUrC5fGufB7RnMUthXcujX07GTwWaHJS6Ah8NTM5h5LjNHdvXb5J/j5/
UuIEglrpraKMsy88xyUsynHlJYZEtAl1cipulORMRODyPiBIb/58Mv8lJv99/KTQwSk+isNoQUSo
sU1H8/7INmuq3OzWy8BVld+9uM7hjB832WmVYUFvY44hLPyl4AsLzLDoaidWWbgJXfWDPXSAsCM8
w8W7oXJHH0OzGWlt1fvcd/uE2f4zovx98UlBpEdt1x2083AHk72tAA/E3PuYdCPqx7T4od9l/uK4
L6xhdTybLQbGrhC6p8FD7oNsmDdnd10Jt8PqvKtLBwChmljo4eEdY9RmdoOu5T7YAcE4YzHrDzdd
aao+MJyrTPOqq/M1Gk23yfXigZ2JoEPCvnaxC9Mfi3W4gm6Zv6IDohemrphH1TQirJo3bW215yea
NodN7EdXy71q//wxL8KCv+7lSQ6Uy0VV92nLwEP0zo6KopSxrswC193697k01sjex26D4x5Uitfz
c/LagfopaZtWjxLzifMDX7Dan9Fj6/ddYmsu3hZHBzlh5PWFTYnnFXO6584SbQE/vqIqrPbgZhI9
KTcPnjBLBZI7dz7H/f/Td55kWmfpcGi7gAmWseoBqWC09gIw3DWY0hkv/99Pm6RXWMCnXVwSDaJH
0isEGpf3WG6j3JC46exvW879tklClOVZtlR6uqyVswC6na+CEOG8DNUS0KKnNDL15KbvatwvQdOf
boTkVedmUvvHIPQXtPZP5VYbPLzQMADwme20eP/5Lf6pR0Y87GD8fHpXu6e981Zfx3fBbnnTOjjA
bZa+6MGAqhkIHWx9k3npRt9HW2qEP8f14EabnA3NzUQ3aiNdjQxZC2fuYTCjK6N6CM/idZbBawGg
ma1lDqF5QiTqcNOEnTkcuLMWvzppk/esWPT08x6/ODb+uscnCVrW6VGCnTCdmfR3xW9aiYFxVV4x
U2pW4bAq1kTLOPLq1NarXzXUVSXV7aPPJH7mRcbD9H1j6qKkKjqyySI9eXFy2ASpoJZP6uHu8Lpw
FQfrSgu5qvDsDjejxmPmxl6be+hv/fzcCxO+78+dHAjs3EWl1MfW1E7zwi1KVPe6e34YWfqLFUbY
a4ECX+UdFFfZCl72crIDe3aiO/frJwelDnuE4E/8ehk1Chc42+3Z0wQzo4EAbOXXmGCQMBT8//rn
338Bu/b9908OTbSkyBvikgvzSPukQ8zjLraryM6EPxWAYDTxPaTy9mduA8pfJ25XfbWfpeReuDi/
v8ZkHwImjNRaZuwk3yHj6Xbr5JbcEnsoZ2xQkkrdKRRhBlTzHjcRZTtClca8XlgvrXBdrVQrW8PD
cJvdPMDhgvrEt5eb9gMkpCSPsg6gBkWkT1x6dBWcJFMfrseCpoxfaOycFutY/V0gZVdegbkjW3Ui
1DnsCsVs9TWs9oq2KgPQAcCsl8VVf0fXPwlvw8WaxtIZgApe77+M2a7OhRrl+7tPErJYjLNSjYr/
AiCFzyFBCVPG2/JJllZIkDMJcsJXo/OK5nFmZ/2zP/f9yWO4/pIKNkmW6HnR82TFNQR3CVQ4MIWK
JhKiN0jpI0xfVHYeIeY/N8GV/jnz+v7sSR5WBkmYtSK7evmAFmS9Hjs32qhVJuwqQGilcyB7wB8t
DczwJrWC01o4O6eruXmYNHOuP2dDX9YAQWk9j5f5uPpENdkfJN2+h2WlIG+xLzo3WSP7I4If8DTk
fTo7lnZjjqCC+OsgWQATSj/kOXO9C0H/++pMYm1T5FUeRNUARBKg/afPT3azeK8HO3yvIlcvqVWW
DTmYsNaB9Lbz3+efA4HvbzCJukZhnPOTxBuMiMBlYofJFgCLvTyvGnVsU5zICIs7tADTR2Leo7RC
auwszVGk5t5iEnWFVAkbreQtGhdUw6GCUsKUKsfT3UQtUaey+qNDfl5nuhfGnoYQuSUGMDQtZc5q
Q/pn7vJ9QSZh+BQkfSf0XAD9aX3K9siptvAsNUz0QmzRrZw70M65/0v0v1YGJkPh+rDELEbB4U+3
Fu1a1Odu5M+pzA9X8ufV8WXzxtqxrE4DV+OoMeWP5oKBc6b0xf1DwaUEeei3Ze1iyAu30Ze3sY2L
XOtmN/XCXLxLHaNGDHSv0jt9M7ZOh/eFG2yUN30FYZFOQOZpvw8uAeAtdRDuskj1qeAbr33S/cym
U7UZu1W45RzN4E55/Q38D3kalMQ83KKsZi9tgFhtw420GluShp1xF2C2DLJPXKXo40U0Dc/r4grG
7Edy3e2OG2kT3Bl+zJ88d84vTNa+fb7Pfu6XpQqxftdCmaWSbuDNOaJFczo1T768725al5/xFiON
pNzOhNiZ8PIZBr88VguNcKk0BPfRbSJ16VKed1n6pqMNGeOShbIyVN1Wg4wxtznG/fjD3vjcz1+e
XJaicFYi9ivg4rHQ11DdcocVLuwY+oLrPLY29sW3hdsp2FtET6c5fuMF0Mj3JZ+E+CRW80FUObxt
bpVbJGAQBqQjE8OfIxNAEXw3O9W+0Jb//sxJlQzx4VArAqSuXKCYvxXr7fK8TUVcIvNsXQm/1R5j
t1UlXrfFrtVuEa5F/B5k0HDb4+ghzxSon3SXf36EpSSNMBbMcSdLsDwcwjYuM8qr+HMudfITiwbp
6E1Qfsx2Oy+HqL9Pm/z4smyLZR5xl0kqTxtvVBCHw42BPxLC4/NKe5+Q1Z9+3uSagu0zLDsjHaFI
YkJbMvPB3TEIBQu2PnsDfUdpLb8f3YSrtLUq3WlQJ7D1P4V7GGwAHRiGc+GvVNnkG+RzQqH/sgH/
rsfkDssasa5Eg9UfNdwqa/GktFa5at2x+8euD+xamDt1l1Oqv4+cXFj6si6jcsEjK5wnFXRiDi2F
ZUX5nrnBVcKQRJ2pDy4w2cct//eRk4upOzWtJPV8hEW56mxDAg4nAGAi8Kvivo8IdifJVw3UWVra
ocK7fN4k8a8g2iPARMq7gO8ulc/pScOad5PI23NwNkGJpgiwhTSci01/sumL8IVYMN3Rzsj5Onp2
Hy33NSq7OmXgQ7k0KdSTyo2kFAkar1GtT1vgY7WO3ofXCFEjwTQe1YJZfX1C8N08rHMHaYU6PqD2
jjMTeZXQ30SV3SIuhjIzT+yz9SEwz3NiTLPbYlLJ5K2eRsuGBRNYm2A1+hUwSv3kmtSeYS9mPtAF
KqO+kFVdx3FINJbKFJPcLxftQWEz3tXqe/mscsHhDeaCvLKE24D0KrWqtyZ87TH4GfacW7er7ron
KAgH2NOKI6ZXiD/xX5kJgvYLqy1BM+bw5tAYm4lXl5Kcb686iSBpvKzl07kF5zfyksKjl9LSFB0Q
O52N/MzZq5itezGeeNm1kfqVrXsaZkSxg9UIfXTv59vzAlPo+8pN4ovaKItKMqpPcAVJXfVH84ft
sF7kMMgg0zWbclXIiOCYNb1qqtBsHa8ArcBDl2DyFhjuUoRqm3kh70sF57eFmoSWpXFMavWQM331
+8RpFma2Eb1on79ktwxhuqPZAjyAKk8ff7Eqwb3/lgWLl84eJCCEFHX17Xnph6ti2xzudCRRzM7L
Dq5q4CW8QthhnnZ1AeX2fTEnoalS07MalSzmOPARTDQqO3NkH4zK2IdNSdN0nqt/4Ub6tkyT2CQm
6TnPlWJs+IGKQTX+ahSebl3DP9DNm92/n/fp5EL69rzJ0a4HoWuKJbiAzInpFCEKTfMPMIf40a3h
Yx388mVJDfeLwWW101dhbiYrdWku7jU/9HGGO+omXd/qXVv1tBdR3kVC2c+AFb8oNAE6U4HZAtpE
MzvMRICJgfkxhT8LXwNNyUIqrng0jT/tOmFXrpA9hGEBhU61kiuSZIZNAVWl3a7VBxyiHRmVwtkl
UGeWfIrJPlSqVoRSOS55ss+3A5inZzVyg32GZoldXxPTmbccr/psu8CuNbJUkXEBno77UaSU3GQD
DEce7G6jozjHXHJpofQtuYAcsHWCltZ5Btacb90rPw1ZcBZlc3ouAVw88/MK9wSEVJndSRfEMr7t
3iniW6iOBzUYQ8FobHhaqZtluzq64nXgRz5ZfGQJC2uJmcoTtsmPaQCzLvSNa2mjfvBqwV2Bvg6Q
zuU8i+3Cjf91yynj9/iSZw/5qQyapB4he8FKtiV2CA7aQClRgAaRZh1vRgmbmTvlU+bth42uTBJL
ocjEQTixHCF2N5UJdElo3DR1q10UO8ENYKoU0xQQKc1GuQav5+ue7guqWSHV3JoUyui4Mwy+hV6o
WWccCBjdAKcze39Briwo6161k1XtNvQesHxr3bijQW/Gu3FahmFE4tSlp9bmQjQT33DLreByyZe7
SsB62MEbgk7FzG1wKdv8ttKTy6khxwlxjuEedSv2JfJAjdmWbr1lou3SNmvz7ZFp1snNXo/2R4Mm
HTQE5sx6wlcxM6CeJllFcYDqm+/azRw8a3HBnfz7Hp1cV610ApekcHsGihtI94AWDztxCZN1B3W3
d/WFjUJX75c0SCtelTnUwZP8cfTfAzaLvWoftmazBU/UbQVQxzjJo9iEhIHdjHSWI9CFeqMDMIrW
MExRu4Ieui+2aWyi7SQdbc6fjF4QRLqFne5LaD4oTG2bt3DVbkExj4L93QZgcVyQW1Gih6VFJb+t
fgnlODk5W2cEgvkbDQTpdb0ZNulV0IFNcY9X5x132rH182383DMIx4cWJuoKGYg//f0IG1fX4bbG
H/XTGWLwkv3yz7COfCU0pQ9VsBcrbkP6mswacWq9ynb15uBG26A17Erw8+Kj8eT8LXGxWMzsFdbx
+CRFKaAReY2IYSFsZgnZn1jHn47Q5Aqvq3pouKD4Wn2K6DrcxyQk6WmOb3wR0T2o97H8DhXYOoBF
aGGxlPrgVHRx2vRJzCE0sdCVwcvFG53JqgiSkbpLyuS7NB1c46D6QVNuRm5h4S0bPLK5AphY5QtO
2Emzl3CQjuTF8Y1gkYk3li69pLWbooEs8+tlNMEWnXdeDmYTOU3jxFg0rZV+K0QemU1qaZggojop
rVptJydgItv9kX+pwrFjEQBk3IdWzf7Ctqxxs95LDXeJHCUWSzftbXwdIvMlON3hKigf6XhCi3+s
qhsN2KluF0BDI/dc4ArnqGcbsQjER4zQyzPrhNvfInPl9ibqPo7dTd172vL+IOJa46akPie3QFFd
vM8ey2qdvBl3mNb77e/urXxj0w3OgI4DDINRqRb++/L8pu2yq/M2UxwlcGRf3FZXR5ITe4Beclwx
hcvuMOS0SvuU75VREdlt4dXsRV96LI/O4uTFC/zqTcATkKfV4M8xwejPRJbLzErbEK5TpCeYdOOw
dXTKEtmuh9qT6GJGz028itXMNE67Rt70y99p8dGK20VwJxJHqVOy/nGBF1CxCuSHs/4Lu0PkaxnI
2k2yVhYfho5+F/isBDH/wmwokg7u4mzHniDMkVbnknJlkrgFYqelnUxSI3kKOSbuAteZT8SHeJ74
w6q9DV0onV6FXZD6wHS6lZ1yF84IGFyYtX8PbpNULjzXWa+3vIWm2QfMdkywzalsIsMS3NSCHbeu
KDNrt+rfmK/vm+1phdLKbiAD+hidnbhBBicgqpzdai07fC7j+uinfrs2fONRaqARncknOCLP7brU
bKV1k8IH6z5j0HipQ/TtFpmkiFXRtOoZlyPu66Jy8cYaBTHE2s4xSgefvO6vh+WeCNjb4NJeT64W
7QT0DJOZG/wCsPHbek4F5vtMNKRspIgud9RWjKq2rObxlzhiK59YR/Up8wOZ9myz4f6I7Kr4L8Sz
JzuC+sRaNa/DR/fKjHoUTAlMbWmSwzfMu9mPt8fYy7258vDSqOrr2n3aSnzJddoiLjI1ILdsAIs1
si2v8DXbjCUERBUC1VtgHf1ZZfRLvdtvj52kWIfwf1LazxQrssqXamdsJEpAypfawfqm8rQCWtgs
POJCE/Xbkydp1rmKlPJckNyNKkTBRkSPgsZWO7o1jfmFaDe3PZWADx4G7d259b40c/32+EnGk4l6
dBBEsrwata3mGmDLqFYnuQcfp0mMX/xuq66MwIQ2xSxEOztxbXbo8fFBJBchUww2DGBtm9BPPZTr
z5vCcA9cB3fzA73PBPyH61SdJD+9dDyc6R0wnDbMdHu8bqHfDisVwUPw8SJmLJbSrhW0OHfiS7Fb
5HafbzNr0E3UmJzhrd0WWwqMDXKGR19dOiSb0kaSEM40+1VwFdEhGrxGs1jmeLZXPl71P737JBVQ
w0roP6n5+XPnMs5p9adaRO/KQOyqw9UdHCJcl2cKxPk9NtfkUCfhnYS2KVFHEO+O6x4IOwAzD0NR
dE5YooduMyq6L5EldXUH7IkT/AKSAtelcJUVSKvDeyJYs9jymZrm03b+yzlX1SoNm4h9VzL8o76w
GgUY6Cjglrlg2WmrpNZc+vxZKP30ESaB+RRKCZUULRX9TvJr7AV6K0V4xXATv8ztQ2hzlxhsl+RG
eC+YCufmWLBu6uXu+NxjtzFqlRCGKjNEEHkTCB4J1nIF197wyUkKJ1uYKjp90m26U68Pbz+3qua2
vzZOMr8sWSqF51OmsP0bdwEGwe+R4DtDsczwS1Dd4VePWh6uYPyKDZVTW5goaEIDqkKv4VNjsKbY
Nf+LlPY4PENTfUD101t8JCfuodNiVJxOoecRZ/xDNkvSnIs0U1ToIjmn/cIg0IV41mD1I9uRZncN
SY5bgP9eIh2FLJ1gIgJfn67q0CpGbgUk8xfhqIGBxPUbJdoMp8vg1ljVqiULsBbrl+FF+3+cfVeT
5LiZ7V/Z0LOoJUCABDZWekhmJsk05f0Lo8vRe4Lu19/D6tGdKnZv5eyGFIoZdVWDBGE+c8xZ+nYS
PXBiw36g2j/NdlvFyi9n1DoHRO9DiVCq67beyfxYm+eRsWPWmtSP43CECSvwKZs6dwDQaV8jIGao
oxl7hTyoYIDhF15y0oLlN+CGz+f2h77Qp8cb0YKy2nieTQ84bCRO6xkVY26Ht9MH76m02FxcEjxl
fIoa1NgIhPvrzVzS7iFpttXLbSY3RnBn+B7KVVh3SLmm3dBskQv2rzXK8JCH2LVsDxGXavaGwM5Z
z7Q57VTMdWo+FneDMEc2dIB7XEfaAS4wbXiFPlGnbAm+Ad3E1EYlEt6HKwVT+75FIwCwtjI+TiHg
KCfVUE5u1cVpH8ZNW07Gz0t9l8sVxMDwOImb7XyAzwd11sdOVNqjaVc7AzfYGv8EJz3T893Ms3bK
M13mlhBp3hlv5nNwDk1otdd6G6L7OBxr8MUbx3hrA097PNXGPpULfPAOPq0sk5KJTjmeHUE2snQk
A3ANhTq4hYoOci104kEdp+upOw/6bXnLXOFGF2JbHk/dEXwOfb45rs1FPpB0NBH+XNoVt6nnw+oa
5/QEYg5a6/oeqW7U7WGJtTdvpTsAvAGhP/hZxA/ToXegaLuqjiaCk+1HBZZg1vO5XJ5DpRGZMCxU
xLo/AIje4vQ8WCiomi5SRxQchyf+pvCW1To7P1kSOFE6NRc3kGUkQd2jZXidHlC7YXZ/hYo9iqQj
8Gzlluwn1HI3UA4B5gFFtGwLyDOcp4InGIu6318nv6HUfckOrMV1krUZPExyPMof5c4PGbH5CKmu
/4LVzxxifPMtl1r4ytezxBpxnDKn9kLlwb27PpTFKjvTcYL4+LJAjOhvyU76NviE0EDf9GStgGy5
kqGXtNdpFMAY9C84ptJTj7aI/Q0tjYD8/Ug5BEcXim4GCe++dXOcv8Ye1JdjdcTNyZ/99ctMAg6p
m+5QcjVdyj2l/QVnpI/i6nfTtcgKIj3RBqYhdWMOjvdraDtaJq5xG8zUGVFD32G7toGY1xErfhSb
7HKu2wXHYRegFrEbD0O+JkgeDtMTtKaitWps5g7FhkG70jMhUXPRzOri2jYSJ80tPqSefnl2U+gQ
YDdwR300tj4dIHEja8kbHCBteRlWSD07L99296BFHYCrgoxXbBdv5SGyPm5VSwfp2inSi4SvEydH
vell2ijTkcZ27B/K8Hqu5pxY+vNl8N0TLg6WyGoUrS18cWhXAs4JsCl0o8QrTrRd9mCurB2aNOjo
bb4f9jfKUdhxnyZmsfkHPxbGpDDsLKsCdeJ6E74Y96htXPjvsgT7CapwZ3D728RXoRu99Ol5gP9u
0Vj4/kHYPNA3779s4MRV0dC+RIFCjQPM47YFeDkoF3vQqlyj6B2hf4XQd3YzKLbTfVXMQpoessFj
DrCZHWvraNr10UuVbMV17rb3fWBPK5gvWaj3zvFbAqJGtpIA4qCwv+bUaW3cFQ006QO7zxi0jnN1
snj/++7jn9P7cSl/WnckMHMVC0wv2PmXM10VjyFuZhumWRQJ++T5lE3q7yCmn7/osjOTWCKK9ABn
KPweQNJZIR/VV81tgnoKdPNe4jPhztyrD9mTi2qv+OmCyW8TKVMCeiwYNag+B0af3lof+5qFFCdF
vwO9wtaP/bGwM9s/NGA/Zo/ms7z5fvWQ30+0RRjk0XVO5FKIODXzTqOz6pqGL6p6xFNXWeL1wka8
BfaaFa7ZBiVh1J0Hft6WkIjKapfq5aqBoCbpUehAHRc3LY6OVcuPE3uCFih5hAYvNV5z/9oIjp12
Pw73Q3nRAUWdTeDC5RW6ovkxWhPoVdg4vsyXfDrr6kt99FAIR2S3CYG2ap2KOUiQ4FhwNZLzyD/L
Byee29HVpc8eFJzLvErhUu3OxDPSHXbfo8UEE13wNJPr4Lo5n1GF2lo7QPzauuiuKlwHxw6afSu0
DIpNnILL5z+MFHhLtzKP/bjmQG6PNrpWtYYOJqolbN2xNYLgjG/Mbdo+lXSfZZc9SD1Q4IechHOq
b/X7mO3PL7IEp09B7aemgUgJyQoaUpA7TZNHjcLg67Kv9sN0h5byyC+knb/r2wFiitUOIibbBKQV
83j6the/LWp9ep7lorSoHCdzTrTz82k7kDMfTHWUkGP/skr2BcVO6Fe0PIwoSPooM1cH+CnbWYGO
Jl1TdPmsdX0vAbAID6ncKVgFDSC+wLekjze+BDgFnNB+lWPpwaGmf4VnSXkMIP0GyfjoPAntAbzW
4ZKbh4Q5IRQwrT0Z0ThhXkkBGdvAEhaK8SYUGOq7RD7AeVdLUBPhjS2of6OZJUiCsKSPdzy/iKIn
jTwO4zkJjlnjBsFFTs818NAGNLji9IwkdwFLVwUMZkbmjsEhDa5VvA0Hz98g2119v/lOfulFsKJM
vWGFBXEliJYY7+PGhzFz13p15ULqYm1RqIpCCx+IJ9ArMccwaM61Dn0LO4IbE5Bw/yYX/OfL8F/B
W3Hx89po/vXf+PeXohzrKAjbxb/+6xi91EVTvLf/Pf/a//+xr7/0r/PyLUeG/PbWHn+Uy5/88ov4
+/8Yf/2j/fHlXzZ5G7XjpXqrx6u3RqXtxyB40vkn/+of/sfbx99yM5Zv//zbS6Hydv7bgqjI//bH
H3mv//zbrDz+n5//+j/+7OxHhl+zx7JWzfLn33407T//ZrB/mLpp6tJgjAnK5q/Yv338Cf0HxWGt
Syktzn+KOuRF3Yb4Jf4Pi8zqzQaxBP5p1ntoCvXxR+wf3KRMF4xZ1MQ/8r/9+7m+fKA/P9h/5CqD
mnneNv/82yIOsSg3hSEhb0YlM0wJe/OvV0bmF6WoU6Cd0IoEOxc+Hz+YDaV0HIQZ6BHoMd030NWo
cUqC2bmub/3N+Fw8f5qtP57q81Ms8o+Pp2CIEXVdmBx0r4960aeLy6I0lEk/Y65gMzcrriRAuyBw
AHC112wgwNf/pwGlEDqfZ3+JlB19A0IqTYvule3DwWlLIBSKHQEg64cq2anK/jyLfwZZ/36/P4db
zHJQGfFQ+Ghtamm4NhVuP3V34o2+Zi5/DAHmvxCcEmqKxTFr1D2ZAo1AlsRh8MOYEdjpeXI0X8Ff
H9E+AOZ8g0IHYJD/p5f7NPLiGCKMhvNyxVzSS9K/9uLp+1dbJGX/fjUDq55JTvSPEPbT6qCqjg3N
wACz72mGSxOVa92GT3KyQocZKm33gws1Aq9FiAXokQ30MajvDveibQkyjzgRMi96ej+fB6EONi2n
Fvb24oUTAWuUcpioPYuEsAr9YuHMZFaIfrzne35mOJbju/QBG2ZrInsoTyQPC1L9zwegEIGxcDEb
SK4WJaXU4lhqUOfB6h3Ww7RF6Qg1LSA7u9KbH2PWMR+NdUauIEZ14u2/5ku/jr3sH1jm2LdDB0ca
fplhnnnhjCgYf//JF0j2X0dZZGVmn3SVoRcoi6AFzTa+NzmF9+GgetLj8tQLLTKxsddIEI6YzIhB
1NIfLgp04lk0nFAi+N0R8OmbLRuwMNGcOrBcqU3DY+/fkfjtxJSdeI9lt1SPex99+49F8dONl0D3
HY2dEHZTs+7FcMzgHzd7uXw/8KkXW+wGPexzLuazW4NzbAtlUqCOvh8BJ8Zvzk/DMqmE1Qej/AOu
9+kE0OvIirQSlVszBec1g4bh9dgWaISSWAJmFJjBrpgI0EtcvAXS2PQwP4DCBLSWTc2CEnAqX2Rj
wM2D98Eq8BG9jBKF6ASmkByWWK+NFZibgsbx49ilwjZrzdrqTa672ggKR9Nmuo3GA3AdZiJvSOdP
TpkxiS0QIUzUrGyna9aDr/pNRECIUmIMtqkOFFWpKlwpUTPCY0DA5GaAumKEn3eYBC9lYFW6zhNl
bQdI5MFyPvI6wlJv6HGytYVZPw6xBJounSRyogkmXZEfw+i4G9GvMTQ3YLW48y3z2WgyZ8ysV2HU
+7QDujc3KlAxDKjCxdlZk6b8Mq2HcpUYqkbiVRW7MQ0mOKMbuOGrqLWLkAG4WVD0C/IuOlgp8WRO
ACAruzWZ5cVifRf5je/kSfQyJ7p210FyXW+A4BlF64oqJWeWbvwIleaB4L8lvubmZrPVVQSAg2lH
sbatJXGqXgNnzs+umywlWw7wMnaFi9m/HwNUX5sevAGm9z+msfb3PpQjGpjxdKKyYEnk302crZOJ
7sOxO+PSNzZ/Z5qvaKkkgetI8xqP7Tuc4VG5JUDcdpX39x4hWR9aaGfVaQ7NJgiCB92V0ntpw07l
EBkzm64p7FqEt83EUOPmwaE0iAQ+Eb5ThZG9aoyf/70uZzBKDdRn2qD9DW5XsvYF+1GZYBXkRW6u
2k5lJ47ar6UZRHe4yxknwjK5QUHqWewsIn3CAmlhTC9Au2AG4kEO0W1OCEf9cth+jCNMihsWSbxc
loBGkpNUszrjI/qCl/o2gvwtYNpwtHHVSXHf5V6eR+NMIMqzpDT58jY3rUJUNARuYIRtUQg/WSg7
RehXkY1PoWVyqsD1u0n8NNzy3O3HebtWZJ7EGS2YOHCh2Z7WfvraIvz5rRBKYhKZboF7tbiw/lyH
uqwh8o31Z2Ihdqx6L7Ewvz8Pl6HePIOmjstCGgLh0AfW59Np+Oda5GSEOkxUm6t6XodZRX9U8QhD
zXmNfj/mb6YRqxAaPtQgc56wuPY1qE4aWg89JX1nbBWmEf0m5y+sRWNx0uPdvoyzmEc5VUOmMpy3
MwV38nxPZp5Ch6c5ryGOCzNyF04VJ24wzNkvo0oyx0yGgS+JW3p+qk8zqndWWCo/guVKTO6rWF5M
rbhSrXVfR/oWynvbWMvMdZM2t52m6+ddbLWXnGv6fogjp56ghTDRzo4MXTsPCgjVJFC8T0b/Uell
afeojUawgNPHbh/V7T3RJrsN5E05jKMT5Aoo7oCnK3+SQGX2UeSYFBo7RoXuQ0aGR99qtL0MqyuS
tPCILF6tDKGuqY8rxpozqL/720CFA9yEi71R5uGO+kXnphmhECVIIG6VVRChTKzpfqwnc5MjsV9X
QXNLivKtnppoFcKuwdZVctY1hb/puAW+TzT3q7lZPsxliy6mB9nJ287MoHI+1PJY9HWBSytzddqc
CQo+glAoK2VZeR9hlzhT3o1rmYmX2kpRChZuKktjZaUI19vSLFCY8gOn1qU6j5KgguexBRs/QNTO
KlwyK6KgCTfxG1kBVpZWkMgN5GtKJqh9VYM3GR/FmhrN9Jwxt4nCy2LsITqZGuWR0uDGN0aHtCOg
moqpVVBCeun7vbAApv2MTk3sPyQ9liDWEr7w56UC+v55jjtCzJcF4bONH+6PQdVA2FH6bpJyA8En
YCpw17TzpePj9hkn5GG4jb5/qEWr5eOhZrkmZNE4FbCKFzs0TZiMVCG4HQGUvVEuv64P6UV9qNzk
bt6ycLqx2/fIKd9fYNZiJ161LvfzpqLrAdyBGQx9SsdxeWiguPDlkRabOUgGtL4jye22GZxshF8w
z10IJK+M3Ks6dD4q4pZB4X4/E8vNvBx1fqpPm9mq+lSkPkYt+gxa3/veP+mO+RVh8Mtcf4AkPg2R
+YnVZT7mGr5zDwwXWLqHsdgKy/lkvrUQZ/h1rEVir/qapKgscRtVy+iMvkNgyE3caIcIxhEvoTu8
A/qNnFc7qd7+u+LQ5+/3IXX96TUr4LLa1LS4rUAtoOOq3c4sU6CDLrMdLHnW4wNOtXW/BswDZrbJ
Wrn18RQG4devKVGkQtkM8b9lIOX9+jXrsQpSHipmW82ltG5SYA6/Xy4LvOc8wRKFNINz6B6h1sbn
J/j0lklHsq6XObehNHTRw41nE7msgsDTLPObAgD1YtgzlfZU4rQMGT7GRRlPUDi0maBsfh03Jr7U
ixqzmyOwLq2rODyP+2ibV1ffv+CviaGc4zqQQU3JUDFcVAtY6Ye99BOO0PWBoIPRwSWRn8Br/3YM
whmqIQT/WQJFaJAaVUFKbk/sfSwMFMOTdTum6+/fZNFt+vmpcHBSCwGQIdhSN7ziRuCXFT6V2kG/
PrqaCx+QElx1u/GlQn0AAcmJw+SX4BhfySDzqjBMGCsiRvj6lVjMp4EMmD3NnbbWtnJQZoF09hkF
PQ1sif/9CyK5QCH0oxYL3auvo1Hc5m2rdwCD2OgjBXCi8MHtu+6gX1GCwQgdi82pgs5vNtiXIRfL
n2dKDgHBkE36Eo+3WX0qvViGdB8z+OmdFju4MKdSpHxgKDGbcKCa3wnpRVjZxm5cY2OdJiVikr5W
W9ECRdqEujlSJ/Ih8fVpQ7OymHv6qEiQVIDcHa54U9tVS099LPq7cUCzxrnB8JJL3F3KMhThQmB3
FIhK1nbaA/5xGLf6Gm6nzqnP9JsaOd4KGtS42SXi1GVzt0h9vfXLGSn0oTI3HjMnsalaNR7bB+vs
+cRK/KqF87HVvgw3v/ynSYx43FW98OcK3AwmbZx63wMQlJ42X/k1SoATAI53eKwgpqIf5dZPIzVm
SaieoTjeo7yrXwZnFHwuSBl484RCGOmhgSpMdkMP4e4UrOyX3T2nUgZOEoEeCDehrf31LbuAGpMo
1dx4GNblY+MIbyYoGz/+gsnMMmhYjrXYaIQUQzn5FOylw0yUypxmO9/cs3n2qZL8QnTgZzr6+b0W
e07xJiwpNEIwp7mXoTiOGGWGkrVIKn6qnZ7YDMtTZH65z7WKRZQyNbQkfoI6TAen69YoB+A7GvPE
IL/sAVNIhNu6MXcCTC6XSwV1PhTeFUhZc58IKkjnM7zBOEpYL+j38gSO9Nc0++tgi1eqSdejPdbA
n8XyzPLKQF7ExJ2QTjsK5/vdttwCy/dabDZ9mBR09zBUQKJzLe2cBsXMpkL5boSAzeVYiyumPXw/
5vLKXo65WPpx0pAc/wP70+aZAokqm2fVv38/xm/W4dc5XKx5qto4L1oMglgg9+gGULo5ctUDSDlQ
SGvh9D+59ufJ+nz8L19ssfa7jIkwnDDmzKKZEavV7dzcm/UAy9tTQdwv0eNytEV0FabcD9W8Stjc
nQIRGs6qMEODNyt0QlOIknMbPAD4+Wyqk9Iip950EUHWepMWKsbYw7b2NOBd0fZvd7Pm9HCLLOtU
KP4/bD8E4jqzYDb9QRP/dFKPOD/VoMp5ZvkL21QOOQN+ZBW74Axs/9cX3s+Z/XO0xcwKMia0HTEa
6KKATUM5Zea5C9SP/1KP9vfb/c/hFpNpjdIU8I6Cz7cWelGYPVCwniP/vWvbl6Ci3omd8ettMO+M
P4dbxJV1zYlvFRgObFPse5e4+b1/PWzIXXJS2eR/+HAWkSZACJCPX5wvLAu1PBAYbGYICD6LH65n
4kfqMg34mZOb4mdt+pdNKBF7ofpDcH8vZlMzSaT5I1z5kih8asbxMW7BOWlMBb+OLCfgx5gVVGQB
Zi2NBkSniF2JXHtuO4h00Qq1pBqLcFNUQGIR5li678CCYtf7CajAuZMD+7YSTQvKLLaAp6I6Oc/z
friUfQ8WcZNO6JBYSFRhT79mYe2WQl+DdwUGLrKuyymV8GIomuFKJsm+n2qgGjsWb7oGFjVFBQwt
bVzgTdpVOcWzJ+4VZC62JkQ5WGhuWtXZ6E7ixBQdtNgpUDc+WOVRQC9jpjzDQkNFsuQq44abTsFx
rLpt0vJ9SOVToSt0cJS+tVruNnF0KPsUlsxsXQYd8jMQ+9p0YGvDH4K1FFm3CuuguignFLKqNgrd
TodJFFdhckZi9KMCPKyXG2wzdZl5oEJUUCmmucv7InR6H1qOYQPdQFXl+kZCT/AiskR9RDvkmfjg
RJeouNcVH7eaBkPgsNOvVKz3gDnxeFuLinjInIMN1QBX4xnUiSd13k7haLdFY0H41/S0SW5Ts7vg
hQ9ZYK1snJB1j1WDar6Eu1ASS+jn8mq8aBNL35IkGV3RRBs1N480P4vgNRy9xHNjyUKHiaLTVOf9
ekCKudZ06iVzMyqb21Ll3KDy6SzTRE3oeKl8csQwFbt4bmklc3NLHzmAD+h3oVEIRRQ0wHgDMJaF
nljky9dJzx3Vy+dewyVezO0zOjfStClNXHNurrUBOnokSDSA4rL2lkVk28+NODW35Dh6c22H4LvW
dGtLeJeuA60MgX9FM6/I4F88TgcTyLE2Cc6SoDf3mWUpu5j7f8ncCYzjROAjQ0Jy7hBKtApF6z/Q
3NxP5U1cGS9S5zHsG33g2QJgzVV80TXwS8iMyTHmrmM8QEFRN0NcaTmam70hfXyQADKYIg/BUzTe
U6t+V7p2EWDvPZbo6GzKiEnYGA2HvopguTe3O5u58anJ4l3OrVAxN0VzdEf7pnqtM3EDTqW+KgpU
b/2y3eLceMvnvmpuTu9KM2AT4vPytVYQpslpuWF5uRt7zPHU7wRvD1oGBUh9gpCpNu0y6ElpI6Re
e/U09BmooRH2XLxvsBJUJB3ipw9DAcVzkoHPH24181XU9art4WDLC/waDEmafjulUBPhIOeBZ95K
fR+UzYZCAaYcXEZ8G3nlpgC5qI/YJkMSCxyRl0TpBqWko8DqGwA7riHtn2eNk45QF1HELeAcwqS8
zrGHFdGBetZv0q5onXqQ6zYIjgYLPcb4ax5q+2iAQk8K5SderwFR3GTiCpwYUGCC+xpCVaw611vr
STLlqKrC+TLotgLivhxhv5BDkMUSkL0fYRcbDTm8Y8Z9i/+zNLM79KpB+A+2iYXgHKUZvY3ucm0E
PJKsmVIg2EwXDXTga6zBMdC24TSu9GS6jCLTMwpzqwc3OWQHQ+Z7oaQui18qH/3u3tqbxixikcPv
rtV3IdBGejPgoBT7qc+goBZPWxZJl8Spp1fw7FbXIpTu1IIHwxHsdgoGhHD5yZ90DmMsFB5ZltqS
gi5Is8sk64DbjWCuMmTGTgOzUGqtG/HnqiW7pgEvqH/Xtfukj20eXSHAdOB4BViFse0zyMtaa1T5
gA0W6PtCPiQBhnxsEA5may1Ujg4wSQZ8baxVeJEfsoZWugUdJNHchm3sFJBuR3PGDZLpoe5RHtFj
yJI9TGCTlTV6ielTWwZuB5odvKDtUcf9LdC+qCHxphLzYLaRM8JUPETluU0tRxgRRoH822DNzbpt
2xl0BUvh1kd/okHMJkG8psBrC1zRceTGFtiS9IKyC2GWjtnnz/hMcFDTcPQkwMuVj7QA9ZiKwE3C
/sB1qNWQLFzr8jqs4FAFL5Fc4K8Qb/jboeNqTI8xyGCFZgWryPBBtxyGR5KE51Zr9OswYvouMNtw
Y/bSXHGwczY0L8S+LVnkTrwNcGyZkR1nQQtvhAxsXSXlYTJG61wo2KYqLbs0/OiCU1C4BRrMXkrN
6DYoY0gXmfgB+HLU4MBVLbjREw7rkLwbg5naUdPsVTlAfDe5iMscTwxm3GZM6gSmZzAn4yTUrox4
im/Moulv4qKpzzvaVWdZEUkUW8IwO9d7VcKWJ8nhJ2RaGXQJ0a9BE8uE5pMc7LrnjqJJBd51oGwr
lM0GWnDXKTGfGzXeMlJDyztpXN+fzgYoHkE/szrvWvy6XsTmOpbGeRgoT+PADAeWD1XTzgkFKHxt
fVDKdEuAcu1Sg2eMZf0YA/8h89U1vA7SVToYcBvkkATt+J5LcpZqwvWz9N0P4Eve6IDMXHTCh7cL
z+4SM4BWg4TaLQfF3UhdqtDklxZuEmAubVYBwR2x4qyU3KsVUMhha70OVSjX/mSFK3PoXKWqd5/n
rQdIZ78aNYjxpPgtvde9hgQ3+LQ65BSCixEaQxHukDJP9lbZ78tYhbbJQwARopBi7dZncY1bN8yn
zilJRlw2cU/U7XsN+2ETHFTUKQPw3o1tSrTKruCz0lYlrrXe9yKRu2ZHXUOjbjgOENOI/U2SJE4x
9F6SQbCniZNDaABq4Rd7FlQRRo1fI+g8ojsosVfFta7IY9TGd9DQWdWsvNMniNGDQ303QF2m0IO3
pBIPYwS3IaLf0gHCPinE87r4lSszXE0RBJSjZHrrffOF8xGMr6krVxZWcVzhz1WSb0QRbkraBKsu
jy5iVkF+OYC3sx9AxXOsoE6hEQh5FHzNaghQJAQRCTX1O80yDn4xqlVXAMqZwtGQdcVNpU3rj3ii
GC6JERCvHIH07q1h35n5hlftbRv4z35VOVJIN8nYJelAQSsgb7xO2txrBL30W+ulwcGQY4UNRXgF
eOWREPBIA/+In35uNHkVFulZ3zdbTcgjysf3VMY7Cp/vZIjPONxOIipvEl4K2C2Rm4iIZzV2gKqr
9qHKNQQCWDGrOEyZCynZzm5Id1dqpWshegJuSMYeFahdTrw5M1KszZKPsLYikeeHI0hd3RGG0AAA
Jrdpkjz2I3XGAbdsNsKOHhZkgcreAk1c1SG2nCjJC27wGzPD1y0SzbLxVCF6pOWRUDSmR8h5GOWY
3zeqCrxRjk9DM96UveGMJl+35rgdNWizNxoUbAdQe/IYQlBhN4PMsQjiqF5jIaDlBk3QeSEOPUwK
4YSVKauHnEl9Zkzji6LDMR3Q0GXGrAgVS2jcZ6+6PuykGW2iiUFsI4HeQmeAwhb2+9EwdtgQu0H0
Yu1bE4rwJQ5M3PurzgeXs03Zc2Xmbx2OJXh0KNsoDNxO1bQHjuzAeqW5aEJvJxGt6xGbh2gR5BDr
8SBNeMeFg2ua2W0aw7wiCdWeaBDpKzKHa+kxsd6zATdUy8ubiukuAlbkCJXRrWRJUQqCGGatnkll
3Qk9eAkDIKJKU8ehZWh3PPQnpKnjrhuMg+yLYxhUdtxbTxxXcFIZb1FH4BDT8DdfH380Kn7qfaRA
MUET2yq0W6OHvjbNIwjWIlSQWn5dKQi7meJCy4J9GUKdJW556lZtD9E9rOhamdZaaxIolNTU861A
39RRqqP1nU6gpqi7GJeLpvJt3SP3kcNl3YUXrI6fcpXeMlGXK5GANjuWe5omm0w31imUxoMWAlUD
hYlXmopHq2ATbknfCTizWU7ucZmAyUcwqMj4HRoXIEW26DVPEBVrhvFo5vFNZLaYidGC5222LaL6
Tke8v0rz6mIq5n0+ZVc46g95DvXkqFvj6oeVV5rvx0qDhpU4h6+URziCrZgjMsSNU9rF2AV2p9fb
kKABihh36nw3NroHpATPI4+caAT7KoeGRFW4QWGuQtHet5a8R8sFVl1g+6gCqh/peVvRJ9bzzjZE
CtUbGj6EcQeduQJvFBWaU4EsWSgDfVVoLVUQeoREAeKHId9XWvSDqNDrdeMc7iwvdQzLPOyz3A4T
o11nOoM8LQR/J56+h2MQOYMWPIh8BIEXGmk4K1iucKz7QOxQwXC9dnjcoexhAIUph/dngBL4qD0C
lGiTtjmr8smE16dTadpjxMLHOE+wrMhblEBEtxPtJQPkOgXgYRurdEsyvvNZutNziJ0FDPpzYtRy
W5Z9BeBdZa5z0hRnDHV4uy7ElrWJU3bGXVfwp5H0N4DfQIYhjM5Exe8BBtRsDSw9mIUxgJ397KYv
RrpLOeKdLhI3VuM/ZSnKXlgleTqCezMYDOZuA2kQGFoacH41B2JbVEV+IbUGtZuoOzNbNLU6NYau
polLkgwCglvIelnZgKzWRM+JX8FuTkew1OTYsYk5wFUjDutDFuePY6Col3XViCUNQywSxvlZj/le
oy1ZnvMIRIUGum7C2gut2oogek95dY+T8z4r5XEqwgEnhAWlvBgSWuhvxHF0RaPgKeDIENCZW1sw
7eiyuFr1VB0TruGaysRtQo3GDsMYSnhChY6pIrHG4XylLMDXKnHQ8YYWiUJniMuLwA8dGQ6+DfMg
vsqZPEcgCksHf1wVlXapN+0e0FA4behB9INnWI5DmZZXTRLD5ETX51hqAF1XSFw0rLri5eglxnAe
yom5vdCge8T7CccfAla9BcRcp8N92U63RgspqwGCGND9nHgerXQ1i9rEEP/IIaOLMtaG9sF2GJB/
A7rh0L47BKzwEHk8dMF0ETBLbQxN3BhlesdwjSQDXAd6cYjT6kqLYYcssTaz/CIcEleL6oeok3IF
m9hxnQ/sx8gQuEYWh71ZXlwaWrmBs9S2MtWV1Yl9yRpXF/5L2wlclxDOpYnZreIu9Ygil3EIvaFc
F+uxhRBXDqDsMAsbmDDyncrwoIrkOuXweAktOFCUiVgllvUkSHXhC8ir1lZ0XutDvCGkn2HwUATQ
I9+uFMTY4AK+w1F5yMFgtUZ1nYP715cERHuLIlgwIFUOWXFoziXdD1bAaUmGP1gANWgO08YGJ+8E
Xtyc/elQr8+hZT/VyWWXw+JvQqqRs/BcGJU3pIPXQWuFpcOhm5KLvJQbwqAXqfcRhPuYF6YlnMgR
kWNj5DdcNvckgfev1h3FHBFS1e9Ckj/naXsY29BreHuVzlgpQq0ckf+IXo6GXZVO9OA3MDxsW4db
9KyS8Lw0ik0bGF4QTND2b/lF3SdnkZi2YygOaVIdRKd7Jm7R1ThggcVT9iT/H3tnstw2sqXhd+k9
bgCJeUsCnElJ1GR7g7A8IDEPifnp+6PqRtyyqrrcve8Ny6qwDGLKPOc//+CqK216gKwiX2l+RLpm
LZlsWzgiDFipOeY3L7Zfk6nXgqn3r1psNLyNMepsS62mG7Bg0bisIUmx7o1clUqv97YHFCI0YJdm
8YlraN2fueftHM26b1v3q4Ict0b4Ca/aKLN1ucwmPktYT6sija5LT76HdIsqbGZIcZNb+fu4auP1
1Fo/YIjt88o/1boYXtvbOVFp5acobyxirzUMoXs0t1FjvfWF6s/5Mqh1PKtD1VfNJyOFE9XbDHBc
XvlwgevGaBjixTQgYIjVjzpWz+3Sz7jCJzSCUyQuPXDfKjeLkRA+WHTZjU9n3Jh1vgXekt5WUqsv
p1DdCHhV1FzUjZJn6uV+Ee13Ha4ez+81KoV2JM02emsEfbBzo/dBxWDXuVH+5I38l9ftvFXwAW12
awk/0Iu6o4QvOMAb7G4Ewn9Gnv9m7sOMVTeEj2rX8T9yHVugHpSNPjei/J7W+8b/LsrfjJb+IlAB
ujfJ7oKjehvYiY9aBL8ZnL4roL2PpAaqi41v2E3y2YY4g676T97KhC1E9qT9m3P7m3kuqhjXhClk
2wZklw+w82wZdelSe73PfuLjje97S/7E4++3Qtu/sAA5yV+O9QHBd5KSdtDnWDfpnHHKwurHzan2
NpIc71luwkls+t0/37y/G6gBTTH9NzxbZ+T6gdwWy3KcJ1efGcvX5KpW5Gscs+14S6LXn25a2OL1
n4/4N6PJPx/wI386dc3OiEwOOG2GU8nUGhL/Pj/8zmL4707MZgaPct2Diis+SgCdpdWmPmW0e7Mg
qZ+qq4KBlZ1VoG/YJbrf3r4P6tnbiNy3LSYipuOYEIreZyZ/GmYVU1lG9MzYjT5P8Npq/IwxuNTP
N95XubMe++Am1ff3jCK+NljaqKP4jSTo72aH6McE82wImy6UlV/ZB0R/9daMjp/+dtW1pCj025ta
p3wR9O2riaQhG1f524w0/D/f1F8O/OEpShPVyr6zmdYzOCSXd2dCiv9fBKf/zYCS40CQgRTP5Okj
9ayNvSxqK44zrs13nqS+J4YXriDmqL91Wvq7KZdrMOQCzLrd249a1r4c8hoHFx12wBw6iMzR7oCq
IXyst9rT75Md/mYl5XgQH2zYKzBYPg6a57iUfboAp32ZcCIq2VkZwCIWt1ly1L7Z0M1s2EX++d79
3eLqsvC4HhwIQxfWh8F9DtRWSA8BhXWePglymJpD+Ti8OXv9Tv8mr7ckPPmQPv+OzPvB4IIXxudg
1u1xZe/QOeNfn1azUk6+1L5OLuZq+qbdeQcNkwsghPXwCqaLVdGwa4K2ufnSM/B2P/9OyvEXjglf
gNml77qWLgSa6l+/QFqKOfJTf1k3Dgw8p15ZQFn/fHH/egiDjcuC54e3FSOXD+foACBrS8uaXnav
Ojb602+pw7e788tgFJbTn4/w4e45zWAupv6+a9zCQkkIxUb+SLUQArQfo9Csf3NKf31ePhzxAwej
Gdu2LhyOqB+M4GzuMITgMYUMHhphylHXOolMv7tX7zYT/3SeH16O0Und1jY5qrXtcOa+7cMjeYz6
bxmaty39LwdiiUGHCxffe19k/7SOg62mpt5woAxgxJNnuVzNMQ5aY5eYX//56fjrnsGl5MXTIe1a
wiO7+tcnsFiUbidFByC5jr86bBbmBq3bMQOKOBbbb0T0lWGJ5VJ3GU9mmN1F4e9CiP+y5vANPF3o
vgP/CbLth8cnzjW/i277v0zJQAZGre6T6nfl2+00Pl5Sj9LN8W6cV/PdnPlPlzSxrEnO40IEbbVq
Rqobl0kJfluhdsWd5UF86i7ON0cQOvHv+ub/HST+y+O1+58dJDbt1/Lbjz87SNz+/h8OEv6/2Mt8
FnvrJjDDSIIy4Q8HCc3+F8+jx4qIj4HL0OYW9vNvCwnb+BfwGBoxbHlsjIluy/W/LSQs41+wVl3H
sxxMuWgCnP+LhcSHOpgyn7eBUt8RjgVNmv3w15cia+yojepSX+XFOO8GZkikaTJfagHVTmPS4dti
tyZR3+7wWHnhNJZfzHQkccDr7JLZ8UIa9lyPp2oB1v/TRbz/45H9xVji19eFbwNvW7DgQhmHL0Lh
/Ot30wut7lSlCG8oECDFfV8GdtTdN3LWHyosi6tkxtg5HW9jcLG4JzoXhKstbqnoWvtg0DvsPAmy
OcWpaQT//OU+eHK/fznbMyzUkLdq5S8mFFVjJ1WkZz2Y8kKuibrJsJahvUSlZ4fz57HT5SU1fczd
kIoFca1Zj5lmB6X9PNRDdenbrzVkEbCUwji1oH5w5p+rKMGv1WiavdmkZhApFe+nuoUxOco+XHKA
9GTWQbogs7ja6BzMSbZbzdP2w4IBv0NKK1PL2j+Zxijv3j98P/Y3aNvICOBe/+YifNidbhfBN9hp
dbKebyZxf/GtqHonArtoV38cWo91ptvBNC7VK/HX7qUFPslz60n4sfnspcbRKOC86GO+7N/PplB6
cu4iv33I0khubGlc//k2ve/5/1kN+YYYT/Ca3ITn+Fu5Hx1PE9B1sEfyqObB1shmSHp/G8fVOa6t
5VyJ1trULqkLukfOwCyrC8pmOD22gZ2anY3It2eD1AZRXdKlwcBfgRFPUz8fy2y2idIs3nxMZHNr
ApJP2n3rz+6ZEcS9meXG1TflNh6L+SjTlKizJVZ3YzTZa5/RfKoodaUo45NKF8KgktR81o3ysNRA
ZEvfiX1sLe3JwGgtNnPjrZHLs5LlcNfBs2Fzo60wBTMl307hQflyZ8VghKjsA2X2xZPZL8tvAlbf
nZw/XEr0xTTm0MLYyD4KiqzJqorRqcBQZft90PMOYlXShQo/x2qZDWyM8UoujRK0SKJ7yKr4rs7U
T72JxrveUbs86yqM6f2UtPjWv9boZ86F43/hd51tP88tgxv5Vi2lOhuTMhkOQCCLxwz83LO0c1XF
wX9ux2hyiQCRyjBvJvk4ia7eOG1/AgO7yyM2cJnY9zESoMWuLvBMVq4XPZWD2XxeXICrXs3tapmi
bDPWAmWUh5d4Vu51U1NX12kfhmEq79qieEwW3WcWTKaEBHLx8+k5p3o/xHYf/4axjGSVVf2XrVun
maU8gEUBQGDqH2vkwkscf7KdbGWM6RLMk0MKVudfpkngtmUyBjKwrC6wu9hWnoJRJf1QWy5RRlBn
3J3wlMbpALHSaa6NLx7EcTsainNtI+S0knMkC3zVK9ddUR0QROu751wJCxKNJvAKMN7aWEgoObMV
OFL8lLcXeRHR5wmSG5Hq/XExmHxJO9tm5diuKGNUAE7anpxGrEwILiSG1LdEAuPEIA9nsLx/khrB
2qSLgvLZVy/1nocUjkWmfWn0hUF/JbxgatPnFnw9rnHQ7cOsIFjk1rMR81hc+jq0xzlsZWquEtle
XT07J9KrA9CxowUHAt+K1WKpqyzGh9pf8vW8AC46Kg8sHAbMzHvL05Rblj9mMn7VoglHhJXUcEUE
+6pXbWw8q6x9dI3Hpc4JSmGQu84NYyUXSDy2SB8KZ/hazVdVdNt+YdlVmTHdFfLnAGfpBXIZ4wVj
pbNPHBffuPc0Ld37Omk8NRjzfkwWyWTb7s5t2U0bmZM9BeOifCjLM05K6dXO7iZP65b7aIDrWICt
kDI2OHWIqp/Y4k5ApdMSd93e2K0rexahEY/VvdDjbe1pX8dC9zeqne/g5ok76B7//rCFzozXdu+q
WlQ71I7LJ+HXB7fpoWdZwjpYS5wHfmzFVyXTMex9Wd+5c5xuzcawT0al/F3ZlPfAdN527BnM2X0d
3SPBvnlD5oDfcvkpAYe/jz4xgzleEI64KM2Qd+8fVLnWdpq5yjF+cSYi/hOKy9hcOaXlhPwDxbqo
oUqt5G3JrSRN1JRZP6zsta5iKVeiqJnBz/H3Oso/p35ffUlsBZabV9YLxEPm4ZY9PnpDFDBpdU69
VaqLrufrqTSKJ4XRA9NTX5zc6ID60n2S+vDZghRzMQZHPBeEuOWLeXT9abjvtK5/SkjNEU5jvWZY
YSdxx9QjMRtGdgDLmuu/qHl0YbBimF03Ut4v7Pe+39kPrd0tEFt82IdTdWn6EpUUMFngQLZh+fT2
/rB468KDAJcnFf40nik3/VyLx7abJZTNMXm2ovjr5IrqS9SQNjwb6b1pYl8Xa4NPmFxvhFbX/nz/
SaUeEr33P0JGj8qRFGcdavCqUqZ2+ONDaJfGjKEtzRNuG/L2jjdJnRxyt3zoq+ReZAU5TaJvTszF
B2hm0n/1o0s+YeSg110Uxv5yqGy/u+uUAyEggrRlTUw/TSUGHuwpRsg2jEDxmEad/vhA0buWJtyu
dT9ULglWfXf+z4cSUbYbKon1dMPNGWCLxiIbP0VKd8i4E/jel1IctKGJ8PiTtGS5NRxdASQrpf6Q
6pygiOt+L/I+2mOB9pIYD1rS/XCLuN1MSfYAptreuUXjHO3M0kjvMU5GY4ivDuEVkxzemO8R4tpB
w9hYvADb1tSzE0mDNg77avX+E0gQgdzWPN2jpt9o6aAe4JcZp3SwUcvP7UPXWEeVdN0+yXTmBxkW
MZm9gJf0ldjBlv2pCiFuBQ7MBEavVSIf61mno7Ss+RPJxjiHRjMazsihQNP1Xm2LtusOTOC7g+EN
804viqDUFMQRexmvKmWqGneWvp36QEN+/1nvxh9Gq94SgZmCNKlWDBuLXU3o+aHxePCiuhAPsSKu
bGq7K8PlZuu0Wx8KwBXjIGaW/jWP6yt0Y3hbftXdD7He3bez5PJGgim8X/oHKELxpo690LVS42Bg
s7de5uJbxSZ8mtJI7MUYhXp10GejqNY+EWD5kCSfbDst1xo+ApPlFtHKHWP5KR8goWxas2NaNnR6
uJhkCna3H7Mio3RfPPfqz8kPJsntXbEsW6OY4r0nLUKV6vn4/tFjaLE1qiZ/MTsfcUbRV6epzbt1
27cqiF2/wYqHQC6oGhQWo4WtcppIf2t50VccTKrzonVUek5isYqW5JqPmAJxl+P13FrDVbhzdWCs
DxS1FAMT0rg4xX7+OtjMPCutZ/BZULpD5ctW2gDfZ7Bks18i3T7OWUl+YUp8sU7xeRzbYdrOku3a
78v0mGgWZHU4G+nx/ef3P3kl4hIPg9Kp6uP7nFlS8H5qkcryU2u9tmYzfDXwmw89D4tdbukYt+Jk
11YR1Ek2bQqKF2xrDJhgDfUmb4e/lZlRrltj0ja1uVCtshltmMapVZTP46mF9reNHaTn77XnwjTW
y1GC8x6Hg1jEmUqn3S598dJEpfugTYv74DNau+1039/PU49rZExece+ykSDibnUy89z2YRmyIoBB
tzVEV4bNWJvPsqppIksm0FGu7vzxIAybhMccRlDjeuVpwFmjqJfhoDVFdRJ6yQI7o/EfG1k+QeWC
7JIM6TruJJYYbuzj2RTjGIsZ6mM8BbMwjSuMQSbMIUwAKNmqTXi15RP8/xNb2nBNl6XbFp4P1yT1
HuqJfAD48CWZcCUl/GKSxeMvl7bW64fOY7rk9P0pKeAKpnH9uRiygz2Ephie57L2DtbkMf31bJgv
VcNO7Jn5xV1cXFk1Yi5kNz/6tAtn3sbqGpc/utpwXjNrKQMxTfg2iLoOlkJXj5ot8Uie4u+6Tfzg
+18vWpHADb1VH2p8640lOTWNaB6TzPhSzclw8rukfeyLeGMClAe0N9UGgdmDTkka9GP6w1v0at1b
d2m6THdN56wSZiwlu0o9F+rbkorvJgqCJ9OGhC0tax0zSD8oXJfagcBS16i9s5tn1anN2LpoQPJY
Npt4dD8n6U00gSHwqiuH+xI0A347Wo2lIhLIbK8WGynp0PV4gSQnMU3KTrpfE5XipStZJwRlZ+Za
JI8p1tLS+mJNabwfhccxE0rEeumSDbwgc4SUWLm0WlPpB2lRJGfdpzTN2/Mo0+x57oazGqoHZWi8
LKNaWCzMzRTpVVA12UtqxPZJ0V2vOuxHVrYSjxg6vZg89Ueu3bDkG2eK7HWad8fGmpNDDVWeRJyh
1rfRPBNK2VUhmn6ILsvw5vPvxPEQwjTDiUySNlBoRcjcfNM1CEXEaqwj7Tw7Wujr9IRuXwwnp3XT
MOmmOVzq+c7xKJitRQtKPSXsobc2vduVO2XfYvYg8EwKT2OfRBS/96dLH1+T3og2wtcoYkt8hm8z
5tr0iPSt7nR4X16t4ofcLVBpNbai3mtDs3+c4qHi2fqppbfkNGwNdHkyTEORt1rQKWQ6xD2G6VFG
NqE+z5jF6+nVLKBA5ATRXgEB3MNtlLUWjNtXvRwfmkVtptoEvc7qTSci7wBDippNh/vSQ1UdiZK2
HXbDVkxBC+tKH8LEDlra+aAUQ7lOpujRKTV/py3GJq4rBOJ+/8Uuibuzi/xHP8cXy6mSy0Rh1k4Q
2ATc1JVfQhdq8Tnp9GU35d8Xvw60WOokmi1PMrarXVN5OGAOrGHdNO2SOT/1M3k9BY+lO/O0Q/0j
Ejwdn4xeVaHtf3bZW3BXqyGRuxZ8YKN6TXPJJNLXknVG5EyVtSQxtl9a08fkzSYeSFef6axZJUcN
KpQqECrMP/w5m9bjqK8L3XixC3e8sYvao9Tqc697D2LUtUCYUb3L0+IcZ/45ao1n6N5xMFZ2tG1U
epcaLgYUwvnZs4iEUgwzx6Vam43PpQkJnx3+UzJruFVXdr+BuX0wURhsrGhCYWkth8bpxltvOpzm
fLxX2bfRaS+Jnxd3c/am6SmSCNuaHkmi/KI/9zz3O3+ckCou5brEI49I4ZgntllO52jAGSZqvKB3
cQlC7nMHm6Y6eXNdrqx0efO8eaegBIZGo7zASWL7MBmYrNX5DGJDCwVtIq8JAx5kM4WyMzEipUHL
JMwbiBUs5aXNctntR2lABqmJMnHzUr+glDkro4YiMzQbpzEvNlypQw5g2A88zibGrfRGBDyXBkhj
OR/juJtOLku97jAutRCkjDMRTUm2xVhp2ludFa31umAT8dujMhtz1VBMpqZW7UH5npPCup9RW2yG
3tSDsvJ/pPO4gnJs4wFYxNvyyRW5uZad+BJDclk1jSSTMGU5jWdwFqhvaja8Qz0jdhsGd6cvUKSF
EzvQ79wjI7MnlDfrIsrRepvKO/lFNtDjpm0wIEmj1D8UxdBvizp9LrXIf/QhpWC4p64aQiJyYTof
k+q3ccGhXMUEhDoS2G6as5XuZz2Z9bhtENC7wkSJm5/ykhCNCyhMeKUns9VCcO/aZzlamUZUwyaa
V04cXdMhWY5O00QrGyVNO7D+y15HJO5rX8u4zNelu6x8uymOuTJJsvXHZQ16+jMBWwhqhBrHbtLW
buadKi1f2A3MYxRb0UNZOw8UVbrQqq+M+h8mOjhR5a9L5T6kykHzMdlxABWn3M7QpgLPLInftMqz
ygFiUfM1KH1ophZ7IXgU/if0g5Mcmm+VP7I10lDxTM5YRPVIkCKoq+5UpevE7bG69b0xpAwyK78L
YAOTLRTl005207cGD1UWhGafuTFe+Jg3Bsq72GlhreKh/K4b9jWeK5h6CyW2Y8ZW4FUFuBDfHLkD
xZ1uBJPZMPcxdULefS6rjPCXqKoT0l+WiDLDiT4t9sMNj4gcCXOuw6AEX8XAcwhzncrmbKSRvlsQ
HGZDRuLxyD2zW0yRTJ0pP3gFzOS4PJid/RlQgITd5YvCeGSba3m/6WJ8FYVbrBsbUpSKoJhYSx+W
S7Gr7Si7lpUT1v0rggWCw8dKbbzFfvAiyuSYOm49idIOYP3Q39pkydSNwdpo4Kc6xv1qlhj1A9qR
8DcZuBEgpFsXqgD4NshvELCA84q1tETat87dBBNxtDejN+2MIcm3sqBFp31GJjO3615vuQcz+iwy
+AY48l0EC7HXBCQOCGSmrPwNWr7HaVqKvYbgwPPHz4MWZLH9Y06KZm0jmiNXyPHyfdUiM4ucR3eR
tDBjCtdzMPaWWUDTcrxNI0ex722IyFmytquCs/HUNtWpX3tEAEjeBrjH+Gc6qbUVAAtXt54f4rSj
hM2MLCgclgRRpnawRKxlYxIyzD/DmJ3g8cJm9kYgdrthK/L0KozTCSFyZZrrWLF3OxpDTUXPUlcW
+5il40I89Vlg1E6oly0WonMkdyKy9wYooONIEEjGDYnXRIcUXnlty/x5NNxNq5Z27WFdttUhQAaj
rDDvRUykj/W5VVthGArlFFd9KvyApkAdgYaI4KUJHVhIEyGqjZ2BBlt6feg8mYSuMb3OPht8XXLt
+lZi/E6LllQJOh8XgyodIdkonNNipWOAopu4MoPKKOvFHNqUtaPBW+HV3sbI25tRflWzwQ1DkN+e
SqcsptCzhi+iIOtb5F/KRHWk9Gl8A7viUWmss7QquNzMHDznEVqytcENkmBfb90ukVwLtYTSvi1o
gOaWUEgZvWHdFp1ap68oXt7wUu2DJOmeitl97PrmBZpcRPp2WYc0SYE9c4dt1L3Qu9Fqi5itITpb
7A8bL5p2Xje6O6vE5Gi2SzIabP0NKhBxguQUh8q5lXX6jQprZY/dEMEyNhy4BL52zjp6h4U6CCaz
Z65qLwvbsVuQsZHIOCVQSVgdWPxjeq1pAjrF/Ue5RoynRomKsYRlmYpnTRIlndeIwrLRLc+Q6Um6
LkVgaD2zVNfVDoNkjfMsg3do7o9qktnaiXPBCbraGu+6nSqSOPRSmKc8pwQz6PyONjybftodZMx7
ZS9GOBqKVKKCVrcZVtSzhL7z+7jhUctn5PaNIh0OWI7f2LOJOKmiuiidbDjfNgeGORwd1uQS2tMC
4T++UOkDB+LOUI8uPmZdlawLFj5mwCMaiF1tAuDUNZlfjsTVI+kcWlmiPer5c+ON95AU+30MpgsS
Yz+oGaaylx0SW+9pdshCpN6cI22bC+mu6sw6OxFqC9h7LGlwfL2kVmQlJmR/M5naGM5iXYDxQ9rZ
J9+AxZrE7CU8Sg2yAIZpbdC4oCT0e+qgmeQsLi3Rhq0XO4cyR9iBBBe/mtYrj0a94MftRhOFOQsg
8oddvFjtDvlNSwnTB0jwacVENIVp5XlBpmNdm5MgqrdpfrC6BinzJM+T2e8zW+4jrYTrrUlxnjKE
kgR4H1pVBzBjP3dTOx+MDtdEpJ289Dqkd8040EbOL2Zr2YFbY81u015GPQuwGmLtnvYy2WU20ldL
YVQ0uKELy/Yiymxf+fOAAn5BVG3k95Nzny2TvepV9zN2pn7VOfJiC7I67PFNs9HW+OAzdUjZe0HN
1KFwrL4q3ejD1jMRikPXmRHUdmds1D6ppv7qZnJeTRtnRDC1qDCV7rdp5n+ZebEjPW/v9eO+n1mp
neoJBfM3qrFrRu/Jxj7kzo9I7SSTgc81D7hCfO7Fw4uyI1JRYvfUFMgx+9tJNlP5xIgHUQvSG2ec
8SjXIUvlEcygOXNXrUF/bKc/+oJ4lkacDELvovJSR3Y4zDmwsp8yyRxWQw026XyrR+tNDYSNuzG0
BKi44LXldf7mTrxPRT69GsUtQ8/TnzpF22LPezHnxpounmxlpwhS6rKVU3Ca2NR8lzfukG88AYHx
3LGOD0UTxlhor0dN4oHr8CXTWQYjERsAknjdzT10ObeO0HNum0x/7qoJfF+/vRjJnXU/VIihI/xi
VkMeEWyf5k+d290hwkyjmsoWFs6q81N7k3qDvY8aYt+y8iV3NaDkqb60WaRwIU4Q2aS0Fb3Wmivd
UlYQR923rOle3KQA/i1QZteOxboyPEZl1p7h3u+QlDsb00Wd7uUDMxTDVJtey8V6sKvDqGRMi2f8
9BNU9QAuy0pHhYsMJWOgptpJZ/xF3q2C+g/6HbN0DHHYYb9zE7G8UetgLiLfGCeF5uhZd0ji7BvS
giJkL4HlgzmB+cr4ZU2anXMgiZL9Nb30VLH7dGQGV7K7rCY/YrXPKc1zf4ouSVH96JYITro6azoh
uKP90oGf832Qjebm6BABEXks1ejhJQaeU1HFl4hso1BnAXuom8gO5P2sV1C9Y6KUGn63IziPsy1O
ZWUEetIgq9KCefTUna4EijQr/zHqwAl69jWiPaU4nz7V9KfIix1QDOb0CM6tYjcCkAd+UqzTLpnO
LVj4OnZoyitzYSwv5mOhIu01MrONaypqsEhLDrYzvlrjcPTduV5plSRWOAMCxmD7Oouk3mhGR+qN
TYhpxwj2pIZn9nKs0FDgYJmeud1bp5JnZ8I2Qi/pr+I4e2nUOG4X8VJ6Kcw+iWYyHlo2SQj0mAJN
ZFfOE+ZpsEBYJfoX2dC+RsN8B5qdbBc0DC14at9m2XqWaHGZQrhlQ08UjYTcLwAfvVDNyXQICrAL
YodDJ+nGNx2XdRMIZJXHPmKhVj5GghdH1Sm5xHrlPbpu/l15cAmafPmU5tHRyRbikcajVx0EsCKK
FPc0ifTTNJvAwe1jl9t6IIwMBVij3VsLoTSqpwy35uiqRD8c26q8VoIBgK8QUSFKbnlL1/NQoIiY
pq1ldLT/ygQiqKpio9UVqosF7ZuZ9QfYI2nQ2DxYpmsVay49WkLCgwpjvAyufnD6ZxfdON4Ti72y
HI/FM/ZBFjyKpaELuhYHBVasdNMAqXg9rAtGxkHD8mtF9dfbnBG1iBnXyU5YNkL+WG0WS3ttXJiB
mcCM0htFAG/nZyf9alfM2rMo3UveD/GRoTu5RCUtQpmbd612NntsC/H+iAdv1dSTHqgWj4bI25T4
fkCspO1zaT0KFw/bPvqUuzePPBn9jIFlRsE+P3TjqtVYWWwqVd14KAb7E7o89qKM7AIFhVjrEd8k
WUqlDnyGCepmNlqYNg9R5RN9arAIcXOvcwX4TB372XGp/fnG/nqIoD831yozEW/Y0SdLgVs6ZyOx
sDtvMrAyExRrKfF6r8dgnEeM7Y1xIzrvNdO7b3lDfJJXQycgHV0BHa0nT6jtmNT3ZZ6iDe1w+iNa
fY3XJrmaY3YcBgTkkbpSk66jSetWjW5Hm4553Waow/LWP5mZIzdCDFRxJpO+cRSQbMuScgQtr99C
fxCmOwQiLZl5Wn0VVn5OlNhNqxbXkIn6zBzv4roEHUuxLxEzCeAemEzJojstSJ5NlV6qknwnfXbX
ExboSNfqJmDYu8qAVsmjqqt1tbJGtLmxO+S4+jfB7L9K6T64kY+VBJAEsAQhT2KsKDJTZ1z5Y3Rs
DfEIAYIMQY1JpZXHTzhwFoFtO3AG5jb0oaAGRkdMeVLhyZObwyqGiMP7a6FuVG7AaeaBzjJ/NgD2
NAmMizqdd96rpvu6VNt4QjHj1lwkFMppfdNVAlf7RrK8apsC2XIA5mco6a5pR65Kc784ovvJ0uCu
WSTz9QCktfIL41MOrry2u5tdRHo0XObKk7EyEwGUpD/NrrGVGlAAmbok/OX9Z5Q1JztvorsRm4V0
9k8AoSVb1RIFFduVleGZFC2H5E3UubGt7eqnMwgyETQdB6wpfuhZElXOfNV3c2vVIWQNLEffS4/q
lYnoCjKbt3WyhHWzOGCVvcvt5GdssgvrCRBcZOASmLI6JbRik+xIaq0VwQwoTNdNMeRrc6l7ug5m
KdH9KKK3oWVe5uJogokJlAByDzDdVuOXVC/DfmTa5yEGP+RLdlQzXiEOj8Nh6ifyJCxxSK0k2qYR
Xtizs3XxzTkZ80TvL772CKdXiZ6/RE4EvR1xVkz8GGEFTck3mbtvMOBwBHd9G9i3f5a8GfbNjtIV
szhjJXCSQZXZX3Im0y+yaO4bVfQrpPPWNgW4DJsUK5LeHGCv6M42mxJGhC4LTYbiK66MW2382Ta1
cj/cR12WbsmAjlZT1z5R8Vts1A7ZBcpp14iY9H1tuSYDpol/rNQuse7fZfaEtm45ufSSIY4MUK7k
z4rJkhI+kIEJsbvtrMfSao6um7I38t9paahilAzatn3VmpxOzKq7Vcf4SBuK7mDPLUmdZf5oy/Qh
ywqXkonpKFOWcER8HpL3reGRuQDJe4XHUKxK4Vqk/83UmS23zSRb94kQgbEA3JIAZ1IUrdE3CMsD
hsJYmPH0Z0FfnP/8Nwy5292WRKIqc+feKxml99hyFLgH+qBKbLsolae2eKeCKs/9OJwKW2ebEUNU
Ht5st4zasWqWX05Fjj4mLyiXDUMcuBJ28SFb5sDSvNHRN4N/zWkeDUE+u265A7UpjAT2g5R7L+iV
ke6YYkdE8D2cULXNJ7KgULH/0nIHrYGCjxRSac+N+MhiQ+AbxOXR9YvzNLGkVNj80okY7nzFIkdf
/EgKBCHh1lW4+vj8riTs2HOTz9hBWk976aIoDz2/GsLZGxMi1AOQmFz9BXCOlEYwOY2ZKvoo0vz1
D6PzqtCQ2rLvvUEL62pdmpeOgce896heapnAOq99FnEqFeS9wdI56XCY/Bry8u5NNtjHYaTZUvTy
UvC0IWGGbGKdNrJNcGuUk9g7LGTFF6ZdRu+jaZv4YsJR2iaAMLay6Z/yER+HL/6wndE9uar9FcMx
qVqC9lyjpxw+19XRi7dF8blM2QCDPyMZbrYfPycKhaPVe/0jM4s3zWFFbl1Xex9Iyba+s9cMjbwi
v0q1/EeWAVSQ91bDktJReQC6Ppn1ctalk11AO8VJ/xU7MYVchAEuTfiqjdI/Bd5kH1RYTOaXxnw4
c/9c8lJ0gS45q8m3bJ3Z/qcSLyF4uQA8z/Rt49dbjaD5rXScw9RUeRj3413pUOldUUD3nTTj4LN4
pAa6fbRLcGI5DgDLeSq7Wfs1SyQyL6aekoUTP08+O7E57hkQ6yep0uEEqwv//jSFfeeeobiegA1t
qsHEGGG376JEO16qbqst2MNFtauLytqVfWoFXtzoaNKlgJ6JIsyOr2Wn2wPLMTy9fDaw6GwMwY4R
S4ygbipWqWi0HTK34Bgl/rVzOcotLV4ALZClbN1m05daeiy9z4YR47mDGWY5tFc1ezeCKqtCsWj/
8iy9GzOYMD7YO71pD9nCnK0aG56NhRXtKbdhN7EsezGd5si8fruM5K0b38MRV8W7Tp1rOf3kuGLZ
Z24+l37DPQBVZJdXjhXIxjOvbStvMu/4Vrtd78AZcQhiKkEZYOnIvSLias+oaduOdTjzJC9ZYU47
lIQoaF/nTLzMfv41G3G7Eb1ztVDyAmxOuKXQiLfDqspqK8GSX+zket0xceZXvdrNitGcjFN0cY/I
rRe2JZbDPNO+SiNLSLcLJrG0dEnDokY5ey161GmSKY6I3K150KfnROvuzI3Nvdlkv9LFe/KRnZBo
YtRak9lzXz0qu7+2vYSarzeYT3KUU6F/TVN2nysNKjodH8Zi2kGdSEeSkciO9J4Fp9Shsa9uOtsj
9Kw/uQkUTM03i4vmRDecUg8rIWUroZwJsXz0vNFVopNO/nDXXlaFfaP1G1uz3GsphjTAtKHYg0qr
2rXyreugb+VNUFVoUuaoXgFxtX3yxjHRbjxlhh0jxFPZppIyqbfDSeewSsExjepq2/4pnxjbtpni
GpuvHUijVLMuaV7UIQO/F3Au5clu1LmfM/8opPunsTP8cAaFboFWvgGTAd7WslucYf27MGc61Yb7
N0u9ZFupCUtehL8mtlgDrSOLp1IDmiP8PdZK7MWa/XCcS+5G8WZeIsTfuj9ULVsmZM2ZhG3rQP+7
jfCabZLJasNRYO3R50JtmJJAFUmru6PnB0/5vyjOls0oap8pSYHZiKKL+Dv3gLHosHdtl7GettMA
mgeqnJdNb5t/c5Fqh1ThL1T+59is3rNVOcX5XYY23RPUMq6EliklRQKuvZ57ytXuShh7MWGDTBaf
upF7DAvByUJGQm7Uzq2t3uPY50Prx5SprndkHSryCT6YFBAOViAAPfEYlGAL6C+ozwq/S/BaOgcr
OXg5VsWi0X5XiTttKrPeT5lzRtyJ6AS40Rpc9Rs4dU8GsmeUlix/q5x6lyEOnFMvfePNByYXQzwz
B/sxOlAfSxBlqOT21sH6QPsRwBw3MRWSDDemPNkzHI0ChuHbbGp8xucpD6ldnIvx6vTYAcTyt0iN
K+cxe0QwZ/IM/JSt+94BD4s8UujJmsTujCyMW1AvyVhQASY/PDuuA68uf4MLuae1zWLclqFTw/qo
QFq3Rsueh26p4b6ljB1tVMhcWyS09Ueha/+ithR3FFnIDfuCcWmuUUh3KMLGUDGd2i5t5Nw8vXA2
hWTWXHBzdElXbLQsUvu5bCkQ8UOZ0cAD75qXzBmzoIPuRAf3YhTer6XP/zKCYT2JVpLt6fIAF/eJ
PoqI7Wi5EMrKP40SL+4EAwfOTwJDAthh8gvwm88DpDPJh2DFMRT3h0xYoWcgyy1F/YQMPsxOs1d5
gbfHijC6shYj/Ntb5s4tW9JR0AcZp7DhoPcyuTFREZn9IEb4uuKq8cswWx9Xu2l425DURARWIcYL
OA6swXX5nu20fRXxqEI34fRumK5rY/ScETo9mmtxantfypouydqu+jioQ7dfgOCps1zyf2ljubt2
7HZLd26T6JbUWKaxuPwpe5gAw/BJYYZFaSQGZJdwTsoWNa15nrLsC/6auV5H+WbG0RREqmHy4t/M
lL4V2w9zH7kUoT+lGcp//S6RGfXILneOQh6P4z7sLWLoZWfjUTCr4mAP7xErzkL82tVGViN3kF8e
cqs6TyllacEAqXP1IYjiptsUvXmRYnxUOsiKulOQNfrmc/YZR9WzNm0sHx4h2YlWQ/fULAqfQbw1
DMkZkX3I5J/ZTfFhHLnSh+RrbheQvS7hCsuNfvMgOvso9REIcza51DhdNtos/zW1ywK9SuwLe3iq
PBZDdyDKc73YTU7/4MrgoINjlbW2EYja+j27Ca4Wjwd6wIE+2RNuj6M2rLPnfnktuqTfJA2kCohp
H7Nt11DsYDokRsiU/rkzk789/MGFDAtOFPdf6W4cxQeh78AZ5naFV8GknZ+4HALGvvAYVhFZL3/b
5bN6K+y/mJle1ahfxIjGMZXwBlwv/sVID8AFPtqs/zl3PqXqlGO1b2SK+d1vg2FkcwNOvU3is+Ms
swSeWnlGgoLl4fHQKOeXn1BqEkc6ZLNItp6WXotVEO/KDGRm1yvepemfHBJccZH88PJYHHbuwjfs
sDuIRsljQ3LzxXqHz1bF2r60JsoLcBnZhGWtEuJLMjzaDWJ5Xxp8AhMql1bggFVTVlEhGb/6qXuK
sCIaylVHp8Z1hQxUo4Ilb1GvwLoUoCd5PtuI8Qt77d/6gTEa0ZI2fGBx/iiBwG5yx5W7ZsK7507I
rrNun9Di0xur6h7mlAYOD/Rm8fvo/Xse3mrzD6ObfuY97BQjc/NQ79Vfpv9v/NZylg16E0v+FHCZ
DBiVo7NKqU0LY7ud3mrLf/Iz45a40t2VPvJdWTvHipgtQ0E+gFal5/tF0NAy4q0Djt2TFjPkom41
KWYAVxPyYvP5kBxNmb2Vkk9E4rOaL/Xsnl0eMyh5vh+KQ0Cgs/jwc0CkE6dfNegvpar+DFzgQRx7
z8qkTe/98W09ajfz1bPkOoxwuBWZ7Vhu927adRIaXnfX2azqVQ8IzFnQF+WnVhGgjob+z6JouhYz
r/YNR821aqrzsrjaBrAqCH2r52JdzE1U9ROMn1vmxf9ErL5QCx9jD+43Xr3FylqijVYAYW2uupWt
0nAkg9kRbNERWejCD9rKTucaqewvx4A6JLi53faZiVa/LfrxkXp7xxbxhXViu4ieHCs27Z0sk000
lq+uO93N1kn2QFa3SqXnEVTQppQJj4qeB7m7hFJ7L8ryh1cZLqoz5A3ctXB3m3O2zHhkrNB2+Qma
gmO1aS5lHK9myzyhf+oOKpZnX1EU15Z5MGsiklVDT9n6jb/xodViJbjrM9Yaxs8nnd/9UhAWFVO8
88sUld1A87Wa5rVV1hcuMI7WBMjgrADTkeU6ZYJZRORzrqVAdBkFIZ1q0F+nttK2BQvSB9xy3ZAC
QASuyseeEYwynifJtnO/SLK9Th8C86Tfx5T/W9ZjPpJyQreI6CEq4d5LvPe2bULPJFbLSdm8IsCj
mS481oMA5dnQT0wKW15jvJAUoMrIskDJ7EEk65HyKaJ+V6iIy0tkWuFQg7Y0V9IqKaXryAwZPBv1
xcJGr6dGxh/NkojdOC23tM7eKhkyH82P5Hn2C1O3s/LME4utcnZ1ovD0MZer8Jpz0WXBrC3FJpsA
tBGgggbVL3Vgurk6V8B80JSGpxpb/w7T+IqjObUN1ZOjzy8m7wvEGMy8E/tCq7iMb6sfunJxvqrG
f1o8jSKGe3Cgg5oTDP1c261t9RtoVBth0lD6JXw3axH70ZPldpqxxQ9UoVztuY7veo51YDnezybu
YXBqJbK3rODTudgBMqM/euhMJ+HoV7jFCNbM7hu/CMYs+RIW9pZ6bayU2d07g6bLYzzJ/jezDIqW
qVVXX1xr+jTdaYRCvRyHuJuPYJQ/mqi4idyPIdiw7z7ZUey5s3Gt7aHfeVpGkDAj0j3n7AVZsamJ
pn7Wq7Mfj++2T2J7I5y23lVZv4VhFQDBDs2lmE9L+WZb5bgbVhIeUYO7UGLYS3doA6v805LuIb5U
vDrg/NqxwQDo8Q8vOmviaOIwNLrHYR4PdNAvnW3+WBaQPYuk0Kk60Guzv4fg+ZQ25Dm4Eoi7G2+J
M7wPTcPYTtfYE6FBoRHMl4aBtQCJ+8bm+n+JvXyikSfbVHa3vBqfvCjbclIUOyJEEevmOGS1iTeh
wfnusN4xomjb6pCqs0adItW/O64zXHFFgK/s0D08l5WWdnWoisUK2YY+4oxq023Spo8B7zD//Rx6
uU6dSkbUo4QA2tsHgpN+U1MdUJJN71RSBMa4yOqV3jPomLczgnP7cpqxSRr/GLxxTKUSo5b9PsFN
1gS0UVeODyNF7EQuKi+F5R9G/6YpZlyiJ32nfyV5+SykHaMzozKC/dmoWc2A15QKo6pi72uuvQvS
TTvbrb78hPLaAnaaeM2xqSz74iOmHCBUC3JMYLO4jJGQ/GLrNj5Fvs26YWz2neoxCRZiyyIbKg3B
BwjKuuFmxmZoaVV7hwdsqOwUnVQYKFlEAzusRJSrS30oMRLE2sj0CY/JFhvMb6vzblnPR1pAh7OZ
dpS4QrFYYkTDegpEjUK5amOxz9dbm1QhIK3eRYPwRqp3YHTcPWjuSwvaH4I405t0E6HdbT3f3/ma
aW7Yy4X22v+eyLDuSq3+sgqQofk/4cKJ1Fsj2aoosQnPplqYuUmPrk/ptJbPhUavpE1MMvosPXm1
zxwM+PM+tn8TY9GuRTtdZ/r3A379VwY3DJbcsOsk5sT8noztLekcqkCd3YnTjXBK/iyX9HkuM/tk
1dmPQbtN/vRw+7miA0rZIzwXsKGB/+SGe6yr9GPE3HKcpAoLJa+zXPiYqoRNkqHjniHYRvvZbrVN
tVp6NOtdmkm5p9zc12UXEjC8zMyUc2B5snZuOcbG0JHJ6wAFnHMVTcZ5c0iF7XNQYHjp460XjzHJ
uekpxdrJYVR/DTg0u5jHUQDOizBWOiI7pLExBDYxxY1dNDzoafEoEodZMCRNL3F/ZjlsCFnMCEHY
vWZvuU6jNWz7afpy630kvOEc5/FpRExfP/sPO43TZ5Qgnj8g9NMlFf0+dzO1i3wEmz57m5a0DYGO
ZSaLdePeu1gT5qrcq47DgM2GoWWYJEN/8WBza1mR7V2SbBhN3S2QeL4w8vhHjJ98FnOgR0ngIfUj
vifFaa5e06XXGPWJAPx5c5kxARp9YgWa+g5sP9WRUe5th5+108/4e8pQiKxD55Nh2kZUoAty7FQX
x8QG9rOWGkUG2bpyLXSa1V3cTI0NSpfLPvO8a0O1vtpi7FO9jgXqoX+W4NJKhqnrtBRkJGfAZtAI
SoAJTGeyOJgrTGpXw9r0ffSzxP+ztTXxSejFxzQ++f9c4O5vHeM1K3ODZpydfc4ikU26zFeNtclw
JFF3WEC64TF8mnpnM1ngIQE+6jvfjX8UuQQEXlPfVNYvmXrIDYau7QybjfRznx4LttSGWROaU1cF
e0XMIBzLxue565uNRo8h9V0RZyetS+9smE65HbN1XskbBt+6XTNhxq2qf+mj8ye3CC1nSKQaaMkz
3xPeSoc9A9CiZ5p8AikeQgCsQNYADWecJ/vSL383pNWPk7LCGA7TqmD+Jjnx6Kjwdi1X61anwHa0
/lftBsuwztaV22JrnoxwACq+zScKZAONZDMXL8zRyOmvs8xmVl8Kpl9g+nhLrIbqxCrysEuhgxrz
l2fSdKVko4DNq45pwvzp1KrE1KUaBDx5ivoao4mjHxwu7YpVvRThhha2jq+22cKcMasoz5w8jc4F
lSaRfCzAiRZUBqhex0eBxUxo7cvR2AEciDd+W2MdNGx9p1Usgm25GequIa7U5gNjMwFG1OUfsyip
TPympl794l+z44y6ZGGLdDwddL8loTOPdIv8axvDSq9kW/IaT6MpzT9a3FRg804lhw6ftWWvW/cK
tQ99qYd0OUHJr/vktVfiXyKbOwYMSIiY5LVB3ZYEegCngjZiMPWnczPSQwDwGWw7TFrGGiKROnOd
7qq35mc98OHR+WtL1l+MqL/Mmqmeck23efsoxWSnPozKs0Llp1ckZRffVD+vCBs+fy8Gtd4WOz/r
PLzmYTJu2Ec2cHOCmS+k8/5m31x9clP0wqCKTcR1xFTSh+PoPWXSOvvI/wcSD58a1jHsRJ6Z3SQy
yNab2RiiS9ZexAYj20kmd0OLHfuglURb1JoaZXm32ED7MncSuNVTKbhqZOzvnaHiffVl+TwOZEW6
Qf8aaDQRj5ITbpN6a7P4dyvt5nmMPI/qST5XdneNprk511HX1lww80tvNxrTffQRRrUnrtjmoEUa
mRJ8QrPRnfM8qU5+qTFBik0WNGCC8KFcTYUTwqf5W0g3PTqAkdeOUh4sB3tB2Q0Puh6FLQBkJan5
9Gcjx26zjPb0JAin32Rn/bQZi5f5hc9yfvSk+o0vEDqzM12cyNfuzDC+ajERqVn/NMAVnB3TP1ey
1q9t6se7AWU7YrBy6Ai0N9OIadKpsWYpZJwEw22IAoJDUWZzOCxaeeqqqmUvkxPnByzx/o4pxrwF
8lvdrPXl+6vB0OOTGkCT/r//XGl2sSeInx+yK11W+6MRRHwWHPzbHuOLgQnnYU84iaQ+7dvBxsvf
mfEePbkFBeBHx7xTyb4Blry60ImogoQIIC72dwyFHtFX/h7JIyYuMvvV+o4ZUvIboYZIuiFu45FS
TKOD3lFzT950hJAQ8DwXX7j+OeswwEmtFC9zseCXt9b+u3WdF7P0f6o0Xesfc3mzcgYGuiHTG1st
lreS020E9fNIR1e8mt7+28rHeDN9tsByfP9PKs/wLuPss1vKVPMDpsHerJ3y5Dq4EA1VWq//3x+5
9m5a476p3hyeC3WESV4+nPUFQ0d1xOzzpWOUsObevkW6xy7nedwP8YRNzfDPvSbiW1907m2wLKAY
U7QrcWGeoxKyqDT1l0IuFrDjwjuNSYkXf3Hzq9/Z27QxnLOxRM6ZJ55f7MS5m0LFP//fyzRI7zxk
HqYuN11CMhNolJ7dHQnl2Y9S9uJmuOLgN4XJGg01HlJR5q816XYZTdZjGvX8FaDKzZaj9eQDM70J
c3hrZt54ATX+oDptejiQWJ7L6F3Oy/RoZyff2sXU7mYzc6+aWRHpJczRDt6jdoqoptKP/hg8vZ6d
FycbvMxRLtLZuI2X7xbhdqFwvOjgrFYmF99I2FGdHFg62nzWGRehp4p3AmanavCdvSToERRJCr+e
sPimKgtOKWKmm9k3QCRHLbOrtH3OLe/3N0MDg94a831NZUVQFUiBS5AY6X9mGU4gTVYYN4mRHfrO
1i/fLx0fov+++v4ja264xdP6YCCGHbTR97FC4UT2i+HVn5P46vlMuxysD0Fvtw72PV3uiEbomGnE
+GY2KsUT3TdHYXdh0tf9ubCc5vp/L27Eh7ps1p+3PBqeZeAR+d+XeLWnjr5+VfiGj+V3RB5nLDs2
RmgGwraSLUGqmVaAiGU+dt0Fz1LYYy25ybRff9z6LGJGjhsd/PjW8XGMY43Kk4so2gOR9PhgW41z
0trE8MLvL4e03BbkabetDzDCYGfOzCHIBeGAY2nr9nnOsd+V9Vywv8lXz5qIvqAI1XsDFOTZGxfj
nGkfZg05IfSHMXrlYod/uMzdMw0bPpZshQVhqaovznyeo7IMdA1xVp8gJ1ZOKZ9gWEHlZeZgcNt8
TxKatDsVpJV3el5fMNb3f8H3Xd3CFs+VvnxU5lxvkXT0h8f5hj2dVSzTwkJ75+aSH3rjh+uJZExs
8UDLLTIbVm+vk1nNiUtoPb7jBuXUK/1fE7D2s0NsnOHCzKiQXRusL5iPAxECyoaENqao2c3RGUdQ
P9jtJsN+quvSO5griL8g1rd1ywL/3fp7+H6JdSw4fTPtWlun/FjDwoMprjjqzaO9ZsDjCI02TYnn
GcbSbnPyKiyY+vzvsMhJDyyT5ILP8jcmMOgEKwWmwVEQ6Es9bL/feX1pWZiQpYK30MLgT5SoOTO7
Uu3BVKwgI5nE8Msq7gwa7bDkkaQiEg08aIuMuCyvmZYloTcl01knd7MdV8W1ZTyL1cQ/4/WNzoZJ
6nXJyinITJ2IsOwfGMhZEt848QPH3HGaYi5wfymuVaIZgO7d9Kzhqhh7N4Vkv6/FTShDPf/3Mlb1
UwqEPwdbgAWguY9oIPdMLTp6NuuE2mX5FLWwDp0TlXuT0g+lzL0XrYulV+9HHMNLfVnGrOIkm45Z
beVvvFHJKTa1ZEcmoDjkjXEaLUt/C+yCfV1x2kCvr6LswpqiBrui/SnrEYFQWJD7BvGiRDy81q7K
ArFQV3a29W6kiqwgV6pdOsMepED1w3AYGzFZSDutf3Mlcu84FHhe8uLDmiwRtG3Nfik2a6TWAgJi
Nn8oY0xvOR+i2DX1ryW37xly7TE2mO54cpTvNjVWqM1tucMmt42XJT9bi5fTiHrEeiHs4DTnj17j
NYdl7A72tOKZ5/Y4LvRA2N05tSsyMn05EKKazQCWtnOvGhtNeGwV4m2j9j1O8FuOyfNGiITvpdf/
gLBaQmIIGF1oEQJG5sVFJTW+JLdldc4Kl5K5F0P390iUInTtF2d2XlQ6ia3nEdsq5kJeGq3w9yp1
KZWK6WwD4Ap5HBlqZd18k94b4cXxWuqOts1HbKKF1NjlYKCuJm+dXmlXCtHhxdJ6mur6eZg9M0Qw
ojYRiUOoZx7lYepbY/v9sTfypWe41v1ytM75YWd/RnbFbRyE6RrTBXQfsnImRkjOiYSYXJHR6FbZ
tVkBD+RQzfN/h48Ev8Dmuu6BcPiC6IqUGI0tbpykerINXOeVpW9wgM0/BZYP0/LzUK2txNTDiVoo
7U58NPOIv9IbzGPGY1JI/V5q3R8jx5ZVx5ZxUWmlUzEq54fZyGtC8hpjFtgGm+iq2zikPfxJnsAG
lPeFjSGhhsMGpz9BA8fo/rm1hReLn/I662VxZUmjflCF9RhMYketKskLVUN0TkbrmIr8O4aMkDcA
MxGeDh2mcijjS58QLZs4xpTof4XHZEOEzAy+39jIGx6WPpKDb4rlHInZ2hOeLKjSXCvkwI4IELFV
b0h6jU0yM+tcpgQZVG/ny2RTgWUiwjLR1r9bk0s+pgn4PqF6zsIdFfA/k6VSQZJ54EoWl6xB50VH
Iym1LYmjhaJ4JAAxtwSxk/QzhnDxo4oRsCn+3KNLf7LVB8uA+cCLVmTrSJgTOnsMmJKevNan4eLo
03wrJyluOIGR5/ppylHIa6hqUwK4wkAS/D7852SRW6flOfByrBax3xvn75fJZMPB4BclIoxPmSzB
/ZPg1Zx9Yo8feDgIh6mEM4Q9WoQqOrzMnmmcEkaJ4cwOg8u4vkyd1546pE4ngs5AH+3Op2yV9KSV
3QTandCoiWImQ09c9LDWdaFOdVZ85DDKrqRLylOJ12fTWkLnIU0KtLpm4JLFQeGQ9tvnbbvc5mot
o8f4DuzH31exYf/X+7Q8pK8l8Is11PgG3MC5DoZon8vloATV3/eRMyXtyem7JiyN/Cmao+7oWCPC
YKKmmz5m+Ik5ivZd53l7Dd+rvlnVY+QwRjFRIYNeGvOhj+tLgx/ggQVc29b8rX1s4UNXZSn2ZSPY
1EPx0Q5Zd/EnMdKL5T9Yt8s+smYY3yhoml2ulgR1SsDSGeYLYRdtX0etsyMA4j4GjwNikWtPz6Ix
0xdJIISZ7s1cBF00HGw1JI8yon5oSRdXmbtdmlRdWmUnO2ulX/z3nU/p+HNaT0Dsu/fFMakxZxoc
0BEJoJ21xNOwBzcZIbeSnXOBvj4yBkGOQ77+0cqHZD9rrPHCahKd+aLBsy6h4JYZ2AtczYYDjh7f
H+yyNsK72SEKpjpLGej+96LG9E3yWV4Ye2bHuCnfKxuhcko865QVIrvw/0j729T2TXfzKHDzbiIM
VLx5JOUOpAVzWn8wON6Mc76O2DaZQfDyRX4Zxs9x6d0np0K/0FEqY4J6T9/PnGvWRpC5nXuNRrs8
Jbr5qjLzNGqT/j5iqNp1vf2DEK16slGqTSHAfFGVbvjWprvIizxg093q4iUrUuBANor4Z7HMMJz8
fDl4esOTygOLIJhNl++v2uQyia81C7SIOH0i9SXuBmXpXUhcfU15nvLIwObzv/8x9jjATGDX8qmg
jZ+cMJOqOPU5CzdHy6nYxaDt9VRY7BJhMEanYB2ywbfuRtvsZpqzKyravm2y+pKtzDwiCNHZVf3B
dhUlD2yLoByUBK8Xy6uGR5DjLFisWbzoFZsqCP2IbYqO/TkPbsBdFxZ+KZ49VOl93xEWUKKumVem
0WV2+uZsLmq4e1lVHD1q+Y0xxMP9+6UxrGusF3/1fHm2C5eZN8Wlb0z3PFqi8zC3cKgcnDY+u3dS
0Z2rzCnPKuv9Z0eMu+/LYFzY0fffZ7Wv7A/YZk+mxsfB6KR8aRyXNyM2vQAvsL2H/ymPK2SdDYot
8Iduhk6kenY/jc7Z7HPIOhNP9UL26VzVBiNzv6X4g56HXdIsH1m1aJ+on8wsHBHvRblk26ggTNWo
bE1Sqfj2/SIsI76xL3M+KanY0slYtapZooqACPcztSbMGmamPfPkUUvI6OEbWPSMHq9v5S4NA0My
01ljLIEW+1qoDal8WPZLDjAOh7fgPoQW1DEl3ZuVh5hSN5ISWtrGuTcY+WQGd7VCdJqzpIp2yayJ
ncuhvUnWzzQZWMANIDBCQdmhYtWelnTKL9P6Ivr8k0Nh4spJ5bl2q2bn1wvhbnwYLzNVQ+/0jEgn
r93VY+8fiN08i9aIzr1JB8hWEJYckj3dpOu/ZK0mvMZtfpaA5s6O1Sc/UtLm28Ys2NQ6DIBsME/t
sQzhzNVdcuxITTsXBBDWVyu/j8K+DXHuhE7isx0oavO7b4jbNwhKDlO/Swd9Pqc9pq0qtd19J5kJ
iLyFsabKt6ZvxvjorLvFnGlg60CXV2dMYnEw+Mu41eidNnXfDbsa5bSszOJWFM7wTOyp3q9oGKxD
5jVKnWcknvaHtaBlpFn+l9J3/JRkk0YtzwHisax7pSlpxkzvZebNyRj9f9lsqUuXNC6JC+ZWzHeX
YxnhNCuUkQTG7DV3u9XdvU4+86REAuxiji2Ud9YJZWXxBHnfC7TMBNilPG/z/a33CNrIlHkSfP+R
gA0nWpmg83ZYKzAgyQDWs7bpBbEmvqcrmWPkdtMPqtGxz9JwK/LTFlZYoeGdjiy4qW5k3Th2QT80
wBaHgphtNmntfeggilkxSY+6898sm7Kio9tjpZqHO2F11G8tU4kL5Zq4OOxsOU5J8UOwUkpGfnpf
Slb3saaLC6jNtL2RYxmsjEWd9aRrWPLpMI/3RNDrLCrFRQqYAoPmbZ60X5lotbBwnPI+usn++0DV
wE5KQ4wIEM9sAtTPwl3kRUvEFav7qqeuP2VK6MThTgk0A2PI0lvtyzddqcmPoz/ZN0hJ9gUvGJwJ
146vtpky2/eZFuNK7Zr5bgtpPcn/oezMdiNXsiz7K418bssmzTgWKvPB50muKTTFCyGFFJxn0jh8
fS/qJnIqoKr74sIRLrkUCsppduycvdf23gJbUL00w9qVwjlkcX81zZyOVcffgYGQoQunF1oqBK9N
7bnKEwd0pNFjsrg3es0UdOlqcWpZ0TERV7PvHv0qIEK5tV9bZ5qPdoTrmO+oGZQfOdcGmz8OWrIg
xY5GAe4XP9w3XrZoNv18OJjMLc+j9NjUWKdpJoNrVPPPaUmU+sZA9dK/q5QRnvPAjk5ORqkets5R
htlX3etNaCfopEHItls7SzUD29K/lUGc3PixAYCDo28jNWAGaz60PqochPHlZuDocvrmtpHQ/VZD
fF/1uLG3RKN0F4ijzxEGyGuyPDitcztaTXGq4YmocNgrN7NvuQEGEENLIxMfX36qW0Ly2tr5bCUR
N2M6RI/TR4+dY5cVvFIY/Xw2nX7ravaYCg7n1JniuVb0yGA+EXEzm89Bl4d3QJLilzW5EPW5bmS2
k4gOdnkCOuvbilxMRXTTs65lxbsL3aMz0VauSQT0bv/xNK8tfbJAM/1BPksN7e8rxrg4ebJgHznr
ou+qJ5NcZ8YvYtr2QFr4hVrt2jI6by99Nt82RZZcLgWFTusQFEGC6zWunoxwPokoQRWWPS6K1SsG
//ju+yGdKAictFJnPMniCXHQKjfuROdGHwBbGcGG7ZdM8SZqkdoHsxxps1l7soPoH8G4giKA7W8T
FHgzHeGTEC40gZ19RcN9nnp9Cr7qodSnpu66VybU3Kveq9tiPK2yIH/0veriGBHn8KaYd0HqWyi/
6+ZgG7q5zwrihMzlnDIZb6Wh+H358YOXM+R3W/0jTfWhmAUwuxpJgBfZ7an36pB9x55uOHaFO0Ky
WLSdPjghCseM40I1VKJ5bcJeHwP0Vbcxh+N1lvnQ00aLTBaS4+lUoRn3fUhrLJosxujPTB15aIf6
4irGkz0YNVgWQMtCZMyGqIbFSljyYgmYHrnpvBduPT/YsbqCWbVuTZT9JlTcP55lGGSVmZU7AzrB
61w80EJ13wqbrPRwzIadGlv3rac3BHvSfqKfhk3VegGDp7fl5KrHPIFqKBifn6EYgIFl5tnH2ZsS
U31sMPFsCtb3AsrPo8AHtfn+U5wwKPz+00DLD3/usLU6ZMoJuWv33w9W3KAYdFExLR/qRy+7LnPZ
xvEYUtbdmWIxf+jy2biL2bH7pAVoyg5OtdxMAAe0gU5seZh9AAP0ors1NcX94OTGzkqZ/8OxK5Ho
YMn30AxckBgRoGmBaHCGyD/m0WzipOFE0A1kmthiuCm98WLOCDotSTk09kcOp8nZWqqJeuDY4zfp
Dwfi0RsMkhd8xuRd1SAqYjPrbtKJ6ntgPn/IwE7v7BoFu4KSghXC/aqx2NxpSukq/KT1GN9/PzC2
tQ7R8gO5hfLvjN+ji+UzFqG+txWexIiO/T2qZU6XS1WWjvBVSnNcJWGS/0rRwtJjb9PbGjMBGejW
r6F0qh9a9FvUcsCns8CHHuY4O7yNdzbKMzfTPaLmcjMb/tdIgvxFuWH1srF6iikEq96D03ERK4JB
1+VykxBweM/xKvzQmnqsgQOFPqHdu3aVP9UJk3sUByYy6hhRIbgKYyabYhSYFlrCF+gzWhBgZpv3
aQi+oJuQf2Qa3KBGObiFvGpfxgr9eerWrynutrWKvhrUzOeGCsFum/vCwP/7XQfrsr1CQ+YAIHrf
QrxVEe9rcuAyvHdsy8h2XVSn9N6CrR6N5FyPPunhlovQeGCV1lV+puY4MxLawYglqGfplplzVB6+
N442RuISUHlvM1GedDZMr5ZRdOs29xl3UFykAlJzO5Pa1dno9GbLR3iOsfyEBUvy93+RKtGshtFv
ftioJSGb5Gdp5gIW99apw2GVGegBpqk0f7iYk0jbbs3d91MtCxhqjfkIhgseosc03Y5G76Ou9G2s
dPk8tFWzb4WHDLvpkh+RN72r1rSvbWrnK/xn1pUMV3x3aGoO5Yxkb9OXI/nEk3HDLBhnyNIXrcu2
vV9AMpwb+Ziww/Z+lE52gk0EmCx2eUnYiYPO+XXmoicxbZwAC9ILzbPOfjeS6YP6tH7oUDX7c3vL
clcdAHjmSImr9pZkMw+zUlztc0lvnEYUjuUFMm61HMiAIeNCJN89HWbvORHqpp+dnLxcm8VS7kAC
GQ/U7eYDYgpk/gbKa8tnouDCGLhvykUGWfvpu1n2e11TNBqK6YPXpPNFW2Qnz8tlXcJNtQdkSCGh
Qw7by12l6g9sITgDy/DI0uOdIsa8m3B29aNB36bBxPvCEBcBi4lFPmwTeabFkm9n3Lh3Y/XlMQJb
wwkZXigCYFO7bm3tvZFfcFyW/a6XZXwD4Ci+8YKSSek/nqs+eWxoWhy+P/SPj3//qYw6ZioCrJKf
B8MOmI2Nu8mYr/94cFtA264TfCYi7A7fH48cPTIkML8M2aXiMNGEPo+ol8+T0xLk2lvmAwxS/dS/
NxKFIA4CnJpNN91xpZnWeUa2YlVrboMCZJJPUPWrBo+0CSMrPZoLL7/p2gOmr4MxUlpARLEfgiC4
YXOYXjWDUOoME/hY6T+WCVIeqT5Lha8iNHrrSSZs8PHQHhwT9Nf3eRVJvnXsR3dXMrfldkM11/q0
DL+bErUB92PCE/NQK9Hdp8HefIZP3f+qJlOvZUI3wXTK7IyUgreDAxdS06v7fhiMEc4GAlsu+BNt
gaNf9qQpLw9CG5WxGVv5m/elBXZflgR0fn8Gh/S+HQyM4H9/NbivGVzATBmi2+pudOdPGh7y+P3s
+6EGGX1gO6zYaUqzwg6FlqtxxrNjNuXGUrguNc5f5AONOtE2v2/TwLr9/tD3Q1ZGJjc/uJ1/+wT5
t0+mU982Fehtr4uiGzGrEOJK9uLNdX/Shra2XN2ZQkv+HpKpfsO9RPd/Dp1jbef527TJlvllaTnm
0W2qO4pVOsOutB5apTl9z6b1jGKGd5gwqqfYLR7mxtuVfTX9HBwC1LFqM9iG13eETbebcPQ+zkPJ
Hh1MavddXSfFGZX0uoxDdeqyGr1jl4lVNjWBiVOUJZ1e1aflRZzAZNEdQsJu6S2L33CsFuNdU0K3
UQ1JusZRhMCzWrN8hMjSrlXFM5CjDL0BNTFCn7GMrZLGukuTcF0b6vfovND652gq3WSfdbgAqS+R
JluJQjCvk5OSSKeF0ZzcxX3MSMtHR5gtayoaVZc2QhO9cawwsOTbtIOt3kUVoFCCBJscHhpG0LnZ
ieRDMQk+qNgDdMdkHNHKJnIhqToEnqOG5E5HM8dwG0NHBUwRNEt5NlR7FwwdkqY2WgKG0VZ33CDl
ECzEQCTBtlCrqfZJEo1itUYtmcJZWOxpdOmQvXf3TlAzDF++sAD5SYsi3frC+1Us3U+LHPeMEf+6
Nxu4HRwMtzVBpEYUcUYews+R/rdNnbnGH8yUBkhxo4v6iuMKpjHtvcC/nZRIAGJ63tFw0mNsgSxh
AFoRw6v2HkyVtUfoVuiMF3qY+jbHvFYmVr2qq7nDmOpKdIR5tCWOONr0yNF8swWIieHFSSig2Mne
w4C2TUg/FinEYv20prcA+duqMMzqZqqQKodWpw8dduRswBZKA/I0tlZ+P3csFzHzXBIuL9Nigfet
hBD5/NL2xaUO22HdUaevZqWgYMTskfTfNlP/1QQkjlBTA9gtw7teKP9iEDBSeT1AFc0pP65walPN
0LE0xlVM3DLMBWTnfXlMTGNfjgSfWF4rdqVtgPWJx5oFH1OXDY1+3eX1T8MAIJHpGtCLrIJtYFW8
gtamMK+xm1brKETD6qCSHh1l/RSGXgd+m6zbOQEebLbHHCXHoYxxaGp1FzG7ffIiB9/F1NNrQ7qu
XESLdhfcoRWm+b0QRedALNIrdjQOQTsjHfxjreUtPZhszzByRegpU+Ayjo+6FpuGM83GI2cAoxf4
tTkDAjIF3lvU5OvOUt12mC33EFebKPoK8I0/BBAuh76Kj3MPK8Dy+Cd32ANPRYdHIUzMVbbIvvHK
2B32KSC0G1246WWAyNiEHe1STEffyap56I6AWxk/T6umHBvUE+kDdAMmV7n+BGP3EwjHBEJRdbuq
HskmxiSHQTRbOJYmyqzN5I5vnhVBRkxdb1E5nzw7fUKwZ20hnrEWaQrXwf7iELWV0v500ERsfIck
72LcWXNq7pRuu2VImm4cDsGk31YWVrJ8ZygdnIIa0WQGMI5JH7hFEISM+maKOJU/pYLRcaHCNxyq
tBrLL/JYrJ07yP5WoSN1LWiJc9V94Ti3nysWytJX+3kOXpIcs2gzMai0MWKexli+CRcbXenYd2Fs
5pjmMGCLyPqKXZcrHYmfPo3SXTH2BzfS9xVUYcribJc2+CxOpuuntz4npGr2LybH/p8q6vZJl7hb
k7UXVBTvN6v+aj39FaRMIckM6dc6JBOjmuo9aIH3yC0+RjtbQCALGAnq+jpCzXVTLreCZyhza8OT
RfSiCWm005eZbVkTMrHt3R8V/YNblUDgDyWoBSj2OxmV1iWOA4TTzQhAhcQaNgCWKllBtlHwvmp0
2s6EI8LQWbZqSzIjBoskA71uneqDaJhrrJzqDrI6PeMEwBFdDUCRTfrZLmAfhzkiXVyz3piNiwTb
PnaG6E/94NxOhXWpTGTwzIjuPAmn3PLn+NhJJ17k3YtfmZIDKChKA33Tk021ShOk34bOH0jQwfMe
VD91jQ5jqjGBBrOuN5GU27kprBP0Q0TPybkAPb6oea6jW9z5fRdvKyc8p7X5W9D62RZDdUiHTJya
yQtODrceTZ153mDgH+jsNJQd5YDwu0eNDHj9twD+CPrLP9edF6NJN154J73UMdxCtHM7z4GDYrWm
y602FOBZuWKt2WxKiYrPKlGkCRueSJ9/wlyDVRivizrETG1KcLvPbQVQNsv7x7QW/qkLbusGpzU+
kWqNqhQVks0Ew09BDo6De5vVEGmmcEADx7qzU3eiZe+gxxQ+ND5aSclAnnpPHlUrsiMmQ1z8xKEb
WeFfCXwiRNAjrMF66EMSICCr38ySe81spuRGjOL3mHW3BGeT9G4QHzEN5u+qKF7ovKCLCtLfVa+f
imZ+bWZ5VRFediw6lYX8mYpwIZ0quDc+h+wUknFTv40daJreGF7ryXFPZos3beDjGGvh2mZUjLPJ
vROV0+nen0sG8Z1RHHKX+8PtDkzYt+4Qm2durUeAPpwyspZD1oShAEIc4vl9MonhlCAJ85LCOYKf
vjjucHVQ/5/QKcAFD+JT7o8kVIQ4TTpRF6c+jvtdXvBeSnGjjhPnjKDOr+ng7DAyfM6hcdfp6tYM
S3njtempbsID+b3mi7fIQ5DpZMil45++H/NDxWKT8LnHIQgLmlYs62jmJC3cVSniZDeqwLjK6Wky
J8Sl0cV2DcSJJWuwVFiUpIVeBH66MB7w4eFdxw19GOPiw4fjk4je3dpdvjYMSbdZlt3ek1QetRiM
dTCF6Ms6e9vjbr6xKs7vBTgop5HIRZCM6DL/okWor7pD22qRoUADa+0vdnxElhv4rPezQ/zF7Cb3
GhNYMF7m7qOoCJHIHWvX5sa+ysKfgVF9FvaImgksAq13uBBmci0MKz0wUFilYi9ET4NXhNlW4r/Y
M2m510I+Q6lLvPJDJtXPeNS/qtFGWYMlZ0ezdkDMPN0MDYhYN6t+48j7najiHjcUTgRmAgdvpCLU
nc9434+rkzk21YmaiRHyTY3/ZVX5EH5UQ74AQkR75zGr+FGN8sWELoyVuyB+fT5mAeDtIi0DLM/z
A+JaHNRpcUhjwKSR9u6TDFG0X/ogmYBRbKU3IAKzUZDZVr/uqvGYa7qzrkk+TEAh+NBYzA5MA57l
uEkTbOWMru5jExxCT/t0bdvhuWta6zgIvXdad+003nxpcvLmdeM7t3ZF93a+jRDJfupB3GMA3w7E
0Tx1rFzNAqCUzg/e1u21RmY/Z1B+He3tht9daHZbaQF16FCRlCiFO+1Xx0piViF68ZK0JQ91uHex
x874tW58iqtVl2ryLSpn19g5gEZhvHthZd5WeWDcgu/uPBEefBiSJ8LVd6ipKH2m+TmaIYw2VvoT
y494tMy2O4aIXVZj4Lx0jO02aWA+0EBwEKPZ2QGliX2YWg+cApE4LnfJgUEtdOMKMkmgxuE2x9Wa
550iW333v6OBwZCVLgiVrtiBtRyONV7UJCTVZzLogsGYizG1Cxoi9oBQnZiYPKyuWP3UD6esztqF
hjWqDeoeqZDzjubtWETJoYjdI2fpXZn5DFcYZR7ClBSFcn5w0oCDvEXPcdr991Fv31mhZTaFZXH8
/Muf6A95SjqQlL5DyyHf/Vu+J8IrF/weBu1mJmnG6wHnRKnlbj0SdZh+oStx2RERDYbFtuVSo25G
IVD03qOc7I+wXXsyVgzNUJ6k8fg/xEXL/5Lt5Snb4C8wFXZIhxEs2V//FMsJKoazz9Tx04XsG2ky
QusPs+C+t3eYC7mUrRvv7NzY5qk1PZiqQ9kQv9hmdMO2I3ZtBVWP7tsF64AJmoWVpJB0lnNxIP7D
eJnx8eBFrv6HUDLLJLnyXzPJfM9wPOm6jjIMlzbav/7cTeuA/sl60HvfAxM4tOkVvzf6M39yLui0
8gcWp3espMVhpsL6QxMDLwc+mLBIDsI9x+DaHujDNdNOTI1zGjy/PTWj3qJGSn9YMv0R+lO+C9EN
M7Tqd6ziPXrH3HjA4mg89Bi7RAuDbsasTYoFZASj9oA0Zs/asPWlL5IBL3ErYT/Y0cbuQIJiVgIG
aRFnUJbgBQIvviD4zs9hOY+bGhcFhZLa9kFd3nW92T5yASzAXSRAiArQV5tUzMJNOpSZUcTnGO7h
Gv2cjXVyiFmyR5g0XRKzKkJrO7RguWDI4X2qK8/jt2tDZauxoXPW6s66gEyUxuYy4IW7Wfr9FgQb
a4NM/VOIIRDiLEhbvofE5yTFPilVezM7ZbS3oilcR5nV7dDT1ye7EjD4l4fvp2DUnxN0jLt/fCiL
imhH7+wZVgNzsS6ljcYmQR7V8lXfX//9pW7kkGNAbowVzNGtszzUBRZgKfvL3FRYMEqOpiaY7o03
FYw3GTOxBshf9dB6dwj+V/XSTGzCwXukO0S4hwnsXHL6SXU3AUnnIWvhTvQ2ynwMbNfv1ldlqulo
aqQkIY2M7SiKjBK8J4oklnQVSry53w+O6TyhR7b2eKWSLW6eEtJK7R78VvxqE53jQ4b0Qehlefp+
aqXx7cQ4xmuN8TTn+UPf2fWBXi19VHGdO3KxZiVvtI8UFILYq0kteJwiBbHdrBISDcDsj+3k3Mum
QrrhkfQAdiK4fD8UdQakwm3BmlqRuORGSU1sdCTHUGfdN0OlnmKAir5I5se5KCSCwlluQmopMwrd
n6EvB3xbIFBUSEaPHBk1dfWwdmKSazI63sw4UfhP/C782bqT1U3q+d5tJ0vrrp2ubmqJnd13/skb
ERQMTQe4VjkjR2pbnUijgfJeNdPlbuRdecGj3KBytkP4AW3T7RiBBP1qdmPr0nEuW+KxF6tXdvrW
YbLZ0oGZz6MIiyuBYjXjw+YL6ChZpm7e4cmo1rIezNOofLykchIPdEsYi9INXdOiTGhUE6dQ1Oa4
Tpf7pFvujmLrh052IMmvfNFVka5CxluqyasHC6wgnIyZKIUFJMBEyb/YGCC2A8s5iVo1ZHwyxgDr
Gq+eCfjC0hJ7FhzruyzELVAWpbuJnOUME2fQ+loXIduct2vXHZuTxG67InmhzVvoso2HkTpBX8E4
Nj5NXvjZskOgTpku82yh5IVVL2VNUIZTHjsvaY7SryjN6X4dxBS31zho8ZKWKMmC2mdisnwsYb0h
vwzrSdN6HFUooVGAenXN71Wosyv8K0FzKT9tFV3QUPwK7HRkmH1D0WBdAstGvpoVb8zh7bMbDCG0
owZDYNrm28bCEjlx9gyWRFhVWRxPjKLdxqRw7ce8QIAhzC/UFNNrtODS/TK3YAsODHBgBLf2iNUY
NXiOlAqdp+dHv3HtygNzy+qYQ5HcDCw363YSMD0Ho7pL1BwesMye3cxvb1Xc2BSrVfrUR9wiojuV
Vp5dEBcmO916xlW4tDm8xs9OykXFa5XDjcIFjiVVEepSJpBtplPqJclbvwCcp7R3iTEw6Wqgd8CO
jpZDBv3Htw+IwNd5lYgX4gZGGFUnb0IUBD/W7p9R+55puPkHPx/dfWx0v3Wk8/s4G+trYRruqlOq
v6JgtLZTp+KLPaTTQUv9Vmo6H3rALDy64ybHmDkFTvvSFq+xhWQ3VJwxmiErqU8gYGb62tn9Ml0R
5R67hr71HP8UROZNTITKbRBY4jgVXkOgSLQyAkXtADXrSi3FRG7m1GEOhcD/1uhdXvbLBV1GlQpj
miBMgf6/81nBFrokA9SoLgyHU7M8WHTQ1r2W9haaCTuoW5sHhm35jxk698HlwEE2EKWiCkAzZRLG
EGjMY0w+xkbQLvgQ+gBipzjTq6n3uR3M63BCrUSPH6V1nt9YXIWXfAgAmgbBeGJQK/9I/P0/v8b/
CL/Kv4Uyt3/9T57/KqupiWkc/tvTv/4oc/7/z+Vr/v6af/2Kv97Ev5qyLX93/+2r9l/l9T3/av/9
Rf/ynfnb//bTbd679395gvsu7qZ7Go7Tw1fbZ933T8G/Y3nl/+sn/9fX93f5MVVff/nTr7IvoA09
fIXcVf8c6G0a/j9Vo8v3/9vXLf+Av/zp0BfhezP9l6/4IwNcyj8Tx85RUhr4zT3LJcj6jwxw0/mz
aUIE5D/botCy+MzfIsAt78+2Zzu2b0jX8Jfo8D/9PQLc/rNrKcc0lEfRS1Xm/f9EgCuq0H+t8Qxp
+cp2mPbwJ2mrf4+MD5M2IcXFrVlLaFlNFalQRma/Wo68yasaJrWFyY/WbO9NOBA6QiQAMO4QIJ1F
iS8wrgh2AbR6svI0IMcHZopm39/UnneHaKfBOMipzLgSxAYgNaS95cKIs/EAZDVD9dlJiE8JIT+2
BtnGzKdW1mQ3a8Ppsi0lgQ2ZFy+xiJ6RT6AIdt1FVpYwBKoSzuPwwfys7LZgloBJ65qqB6/niiNi
fQxnsJylbR5wTIDsmKxkpSbI0ba5Mj3QbUsJyjrwXLXWqRjcnYijehv51k8EUvoAJRyv7RB7i5tx
3PhomDjAThAqhX6Mx6cAxoQRhuFWKx9tDcASWcD9hG4+10ANx1oiakRX5/rxycoKSFuVKfZpWgO6
LCjssOD/xKF4QYM5nBXayKn98B3fPDlIoFhKhsPYTO6prLnHx3548+b7BlkNyE+1LS2GG6QJR9vA
BZyGswC473DwovQr6wb0behDy6l/dzMOfBEZgBCFgfaMXx5E7RX7DHzK7h1rkNj4tv+bGcKVt2FH
XTYdfU75eOWMvZFE/soNaYy1Y59sKtt4m51fGf6+bZBHexUgZy99NKiMr2EonI0AG2/D3rzOGfdD
sT6ZVbutamzCBGMTge3AFTPa/r7K4p3yAQaZdmSv6Y+tyqRzj6PnHmOm2lRQTYX+noyHHhXOnEcA
6lXYw8ty71WfoSOe9ItyUMPNtX8JMYSvZ69dotxoBkrwACvfo1VLtMq6m4aPolG/LfKYGXFFT11G
/Re89Zxs6U/8ShQDC+6Mbkvpvp3w266ByhsiP/kdlrKKzmsvOmSZ1ro2F2ZIR52pB+fZF8NTLPy7
rkp/JHVWgsCskc4CXnNH9RPzATjWwTWZw9BcArcIwlrFq6aD49hnycXvmcXkERgxpC3nsdFgqMaX
uPCgK2qfuWb05REXuSFhtnRg3OocLtPCqcJrQZ4V4PextZ8qKplLo/E6YctP72T/kYzNZ9SCm3MA
GWysUEItrD1iA5S1nxx9k1pv0mjINMkxJhgL9WYUW0Uc1yrkiL9NOaGOqdPs5tB8yYDvbIsRHiug
P3dH43ihI9eHWPdoUgaCd7I7+jQOCEtSOBceGbNHVDI0P2zx6Qf1fKYbMq+hTjWbPqyfaV3lHGU0
QDV3FkvTG7E9LPVSww2MRzEz+ZsKOvbu2sw1mqqOOeOcg/OvZu8rY8xed0G2mXysFcrH3bKYSSBC
mdVuClG7zr7zYfvpI0nU3s4xDMaVNb5qjjArzi3VmgIBveGEztHwN1KpZ1pc6bFrQRk4ttxin4I1
kBv3pMK8GShFINXHvJUWcVhKfqVNJbT2veiZjHRzSxv2nXynN5hoyToCMLmKRvedcd2mT6KXaiLA
puyBWDSudRvALMQdnVPrCZrjBZgam7EFFBeu8vL2HtExyxlKTJuRiGGOVxQHRCdPQhwUThm74VgH
YyPyso3WtP6KAWg4Gc1YxvSymqHQrnE+FDMsOT3g0NDTcETO9VMtMCdVIc1cKE2NFKCdSXxaUwxB
F07bZjMI50mo7pz2IC8008o4MDlKga4c4IN4Rvw6FTFW7RjZE4PMfSCB1eKNYuopUfu5HhmCo75w
qkB9rVN3q6e7zg2mS6qfUrgiuxr7Fg3wD0zA0B1wgK/Gsv6MCTduCneBfr65kTj6ONIvXk0whZ4U
EGBAqJH2IR0rblzKTLyrMZwEC/pJ7gfuburSbHvfy4SUnxFHqUpNQVYG7Vw9/gh71oB+QJ6EtQqz
sLyvM0YPCYZREnV88Jvxk8rrfbjkNXgx6OS5EC9mVgC0w784bGZPMvK4KLNHrukKGHwU8x5es647
ctA/iM5hgmeTs01UI+jA0vtCuL0amJf1or2JO42+wm2vc38SkrJf2XbNGQkNs9DXCo/GCr9Msxay
Q05Keg7NCfInTLlvCKvfzE58n6o6BlK85nZ59Zx+3kKSYIsIs7tSsi6o5Yzn2xKhliYeTM+o/SAd
iYFJAZSHe8AhR5IQHDiNBZMCA+TM6DxO1aL49ugy1uOZffLVKhBYt/3nGORgb703uJ1665loTiV4
hSjBGdwFEXJb3jc4xiGBIKZeF25srNPslYr5EZkI0gAm6asWrte6x4LGcoKzoake5JLwOqIjW27h
zEjx/HDFWA54x46LD6b7DG2vXftuToSd+wsvA6aFYNEWTnRzgmDJzQl3EIdAMSaMKvqRxZo9PSMQ
c922ZAVUwj7U1XAwSPxZW/TM1k7f3pj4tZHpxp8mU6muchiTDozbeA+TwE70gENIQjjH2ykPT3GV
3kt+lShGNfEjxZNGKLlxuLnIJ29OTReog8hce8kf38kFl1t7TDO8PtqGpRMAPmdWBd62yNllyQ4m
mGyp4sm8yyFuzqB7B9Ipou7iqfgRYcmX7yZ3FYYvSqObsGleLa+iwSp5J6Z+91ALrpsBydhubgfq
BO6CbOdHMdQFgfqBAM1hBoyXWTeOTZgzjkGmN21lktnws3FouIcMzte41D9i0IUuY9/NPNKjjWON
sXnaxtiBowQ3SWNl3Waokhq+ZPPGcrAedLzN4fm3fe2sx4C+jmywCoX1xAyQWPZFNxIgmUWdt0LA
+ezW6F5LGPdlJDvoBzO5Lg3hQU7FMad90EOod/SYg1VujsdSkmWX9uiOqpJuoi1QFwO3aRrUpsRl
4gWwTkC2Etx2vGmK+CGf6DIm7U1dUGIAX3WZ9WwztA0bF2hkUbIgQwRiwJAFj/Xc832Vhf21t85q
GLdpgIPeKxkYcx3toX3xsRayE9mr1hvuQQ7Rs0pI15XGBgDpRQQEa7jdLvqOdejtXyVIoNrrV3TH
gcsHTDo8tI9+/lNmyS0iDCCltX0RIUEBXUHYUaNH5AxLWJINFZM1fc1gnonAAjVMy7MVPFhsy7CM
dbUXgMR1KNu1oAtGVSZu/FkeXfjQCH1fQY13K2OSYmMtVwIBF/TR4EI3H+1fCKQMSBxtOUkWRIKq
pzkio3WolhrSJXGCILyIwC/9qJ3Yu8Euc1BTNNzO4qfFSgVuKnz2+vxY1ahruhEGmD96a0Z9l1Gv
I9WDr9XTp4OStPRbrD9QkiLKCDv4ShUYMZs1xK8xrYjdqIO3iYgfMkOJeBIxMBbtQDAjzX7jm9Xj
gneokvciJ/GlVbPGtOVfEzqBRZTtm5SUDII9VhNl8UxGDNUH2aXR0P32ZbN1QsXtBttGVOOZfu4H
JRhVK87GcCAJTpYmV9Mbt4P0L2PwA2MBUzYrfZ8VIz5DHlp3QumE1SwCg8QiqVYxHRs4hK67yezi
R/nuZ+prItjh4OMG2kQdO06e76ndoS87j24FGDDojIAGgHeIgWKuvRxvvjslh8QRNOEb5xAZ5atK
4Z8rely64r4Py+SXL6vtlEU/U+B9awopCmgmZAqbIgth+4MOzVtWxQF21mzHeUcSFMFUca7S/ayY
J+XOq6F7wAPkVhiVHraFdH+lxbJnIunHUo2EyXy30vkx6oAnMwn7TN4Mkh3X0RjsDRxE9KCJ2Ors
uFtFDKsZ5LQ3agzObbtkAbf5SQchjWqZeiTsxrjx7a8xz8eL4g10bAe2RYB7jkPNn6EfIOXgbRDl
Ly/EQc40BkokHdKcvKsp5GVT0G+hPM1oS7MrrMV4Vw4obwxFpkaOz9l0PhwPEeDCcHctgbjG6m3I
bOjz6zIdtppaVk60nLo5yxgXMVU0pLkk9SQbPwOJqjZYFCDaCYiPphtdSt+FqziP1sobuUy9JfZx
3+ZnWAYB6tG9bIdzaINs7JVN+lBS/V/mzmRJbiU7ov+iPVqBCCAALLTJOWuuZI3cwIosEkNgHgLD
1+tky0ymXmoj06ZfG98ji5WF4YZf9+M3k3zJa4jMuQs5bOxtfSxw1iBcUUOx1EzXLfNiQ8QhF+6u
ncJ34C7vfpY8TY5P1zhlQlI/u7P/tyy7H45TIsxEN4uWhJRJYexgo6gNjXOPPT+Fjbz+z1SU08ZY
9mXh9B07WKt1Gd/jQspxSvLhjW2AzY/SxetmwqOPK9YZ3psK2bWdY66a4Q4TxHbKYJBZGBd7I7N5
qzhcpln+DOv7hy14FqgawChRNqiHhBRa3DUTAQZ3nc4hCGY+9bt5JUgxJwMwV9OfCrqrs6i5k2Vy
m3v+fd44L2zQH5E8f0q+ziYmhBpwKkpLSmia+FQaVof9yL3hZ0htVuuN/02/oWaRVn73zBLbMFh/
sF/b531wyDkidnr6zcGX57SpX9aQ2icWfr+6Kfg1h5ispAleJ56IcKwHjm0FAEJO3TMq/2aME3Oi
ZNDZDvmt3/Z3E7uvUxRy32ceedyAxrOtI+qetuNxxD4A0yyN5Gml2KlaM6KAfH+bhiXtIZdJyaRb
HFRnwUUukvLKEtdoqu7CBl3S62ux72ck/8YC3Ooeuq6hWTLT/n5qQ54zJaBjaIexQ1MRRYhyh3rz
7NI8R+Syg0xfHmGRrRsnRc5eKixyY+U+gmQdiConP0eJcaoCi7Vh6N+l/UgOerGfsop+Je9KTXD0
2xQxO24/wFfxPiI+BnCI5XsX7aJysedZcpioJsiDnoChvM7iNnHRR+CsITEaf+QLckVUuX2Wq1fs
1/SSgQfHfgUyiFpjSXQy/+CCvxdZ8uap+RRm4yN+9lNhb8GtHFmd3Xd1S9IS4tCFatkajlpGlRU/
72E3d1gtB5rzRHxRC1SgTaswgHPE6Oe9GCHRFNGpm/3T/dkz8GJJO2AjiM+9C9TKgec82ufJ3cW9
/iHnFYtAeJ/4418SVGGWXAoD/TPyaBPWLna4KT10eMcFgg4b5XMTXnNguqe6DV9OPh2uXpFe8V4t
6/QDf96vWAJfqw2Lf4VIQKsjZiSJjdKJfrVjqI5ufM7l/DhVHIfh2glYz4BOBYaIFkp6NMufQ1tC
8Y5QFtV8WyQByV39F6gfqfpy387j7RyWzxUFAU5T3NjJng2vQ8VMuEakjBZgQvGFcMZHO6pHnG5/
mAIf/KC6TYLwCRkcocmUb5r0VTbdR8qeKQ3nhJseHUEhTXOreA8GUXDHM27ZNA3IuUSsj34wgb1v
499sgU4zOdulgfGeJ2zkNQYnvGwgYD0x3lrWW/i1b/2EUjHm4K+yDt5dL32uF/eF9t7tmk8n1Odq
hxwMfi90xEZzRi4XOg6m26ZKbmlW7K9+IPcYSKT4uA7h8o/EJbxrZ6wT4ijm/ddJrTapA2SY1A8c
U8E+36u8Q5yVeu+7PNR7Qz0B/4+RmvapeMpP9Wwu5T2PfCwfwXLnTRe10gwdcAAP6gHkY/BKH4/i
zVNzMOC1RTgW05sB6LHpSueXyJzvSfI+1Q26wcAjb9XfbBTuYObfpVN0cKyyu24s7yZ6WVuRUJso
k88GrqMfS1bmV0RUwHlXjryFl0NaBAfZDn8CG55XKons4B1yvmqbUi4VlX/J3XBWlXYrHP7KfktP
CIsX/1K5pEjpXP7BqHbbAEvgY3HftLkVC70tsxvekwXls2KCojEaeCgEdOtkz4UJfpP+eHAr58zB
7XAFb+L98T6FW539MToXK36e8nX2yAQVZtwEjtqraqDxan1yQ+ztXiZRBXAx9e9U53AqEtPJCdm+
TjY/OZ66N86ftfgI04tReo8l+z2IQmrtK7tzVvLgQmoqXTK2q5XA2dCgTFr1TAVZfN8Ca8nD8W0G
vb3oJ4Csd0nKyA9TxOBHPs4AOTCiUAsUO1C8ri0kHYdCMr84zcJtist+qzhliaU5Xtc+SVQ949l6
AzUML6ddmqewTGKsiQCcBwSlzBN/o1HzLG79966AEFW2KLpo8JxREIK6GBUmnD9GTsMunA9QuXO+
YStU7ZOF5jXYckycVcNWJOoOycr8yTnxAO/O2xoebL1Ll3fIfF23+thzrenQ31mCpVtdr/55nd2z
ZDjYRDBUw/X6KlDtg9O4fMCc57CgvxMGOM2MBPRtTZemHA+1i1zU14v9aeKvWpPwlFHw3CtAniFk
hMpyPukLpjFknQInV4AeGal6Lwv4z7n9gnYwb2J4TDxAt5nCzpp5+N7zDtYkQ025VbN8JcT0gB8E
sdH/i4RyK0piZEM//O40t1kCRDLxmCabWo8A/kuS6B0kg7EbKS7GH7yryZEeYBzylcbkl157ZPUM
E7LPj19emwg7GmS2VdV8u6aj42fMT1dC59gtPMF4xD8VTo9dqsq/ctzzmnrVyKgXAkScQgUadxkt
3bnNg/ekAuYjeNO1PqchknmPfd1hjBp4GUjO8j64+OxBZ5jKr6XDdmyoGQlrWFWGv0pSyvKUdj0k
uXp9AGz84BcloaSiQVlO4x2Fs9QoD4BbqXQyO+u6y6NLRfqJJf53hiaXrC20BgA/284ffqkJDdVm
PlISIJqiZ62YxYoyzPamZ9h+auj0xXgsfsou+1WX9GvYGRFY5tE31KpD6+4mAWdDdzwzHM2hLkQn
IpLXPTge0zO0UFi3zLV93n8vwn0BxHJNjeqbugrNTmhqsQozAIjIvO2QcYOsJQeMIucdQjUXjSea
D9XvRo1fgQdYRenXUCuoWyQJN20cA/eu6DDL75nQ/ubEqTehWfUuIXIBUWBadzmV2dsMgANgkrjc
o1fzM+JYaxAosJZixm0MaACRdUDJEU0mg/qPJwDxkU46fFirZnnMkKvsa20wFDpc4M3a3npLwv4W
MB/fO45k2HJbhNVtpRGGaMAwbEB5R5BvOzqDU2zbASs1Hr5NSkCZRmX9RSTzaKOYFFdDrWaAnij4
WutC8WGWeX9Gjb22WcHa1Bm9EXMt+80g4SU32Uu9VsXpmnPBP2QpqWfZXy9IDT3IF9VzRY6YKzyT
/MZ7I/ZKDwc8kQpgakAhFvmSPpx/acO6XiaGdMEoxm3mUTZqqfVoQ6QPaqVGQg/JY1hmRwGqGq9k
xMW5oJH5HTZ04ywLve+9z2Fk+Y6qJGB607RXxy4HcU6FWF/PSMuUp0AzkF1nOHmmpHHyrNglWBbT
8dvV+t606SO99O0BdtlZ8/a9W8fmpm+ugZJigEaA5TOo1+6h9yx3FBLfftThXatSusXFo4kZ/PrO
PJS+aLeAyeHn0YbYc1Mj/Rz5gKS7Qpg9lTA3DpoDIeVkfAB4MyjWbIsn1U4PNRwksFcsKHjCc5IF
3GRTcYeqsuvm5j0jqwRBF8BKIq6zdnRq3Of4UWTh+MTWjLYBfoCso5oXXYYKfoLPtmQlh+ub38kY
gm+NjlVWLBsdPWdtTxGyyD4dUjok/miGLLNtcI3UrkF9A8QaaBoU+MwCQh8K1960WpiTcVTy6K76
InOXDhlG7Q1iknvG3fY8RFTbccFs+oRC7zD9yS77oSavd1e7tyaswoeEcsgu4tbHToxq2zgYp5dw
50dkhyMJg1P7tODUFnPrdVTFa0UvKeh0ZFe1vZYXd27XHseRJqUg43jcJdLd+iObI6shQxQ/gD6x
CVsgjaKVNqiqEKnuXSInlNf5+zpzDbUa8mSE0bcL9147cYzOWlTvAPF/uzJG+05Hx5RXPPWpueu9
YuK3HcJkt7rxtfEIPANbu5STXnu1DK/ptrXcp7TBECG+Iqiw7THgOgfMSJCqLMvU1PhfYx/ZG1pC
Rr6hL1JU3NT8AadSdNgbrvkWsbDlgyy4UeVH5CwbPPm0MK3vIsLoUgKjQrENTlj1WRRwEW9oy3ks
G2hvQSDb3Sy/gAYCF5T6jxk0hQcOdRgZ+wqhO0480fhUeIDHi2vobG1RSOfVfIfp/Npk1yc5Q6AJ
1mib8/6FctZsCdYC12YU94fmkycKLQOaHLrOIhrtscgHfXONMRBXyM10GOjjuLdjuXd9liRFtktw
JzQzNlXjfZhONYQ8oEzDPYWrvlDkmHePUc32IevTb6My5zhwAuvK/E8rKyIm3dmFT81NHnDI81h+
0CADvTJxHvISWznL1eY4helrEjQIgFaFh7ERe7yul0UTBMm7MuIYLg9xej2c5QHtUnX407g9h7uY
S6leUsJq5G9SETcHVpJovt396JCS9DwKijNO7JuyIr9Mr2aDlLD1KwJpALw2qXuta7EA8aXLRzmF
+watK7HNhwtNhOMguq/iEDkOor/Ju+F3NaCalIicCDf9axYLNBm87sTkZsD+dnZ3KYMWG2P2lFa3
WBjZUJQkj5YKH50fwhZXKUcBrtmtYzyuBRLLDNk/Qr97pqYGpaP9jKZieOuc8SVME470cXnIRoan
NPMcaiKu22ru3hPFxSS5Z+LIJZyvLDZEEnkajA0rCVH0R0uRLJw9XPqRdtwDO2l2B4KzqgFncJAU
hVFrdqNrV9+LxvvTZFDW20AFxBSTG2z5P8Kk16dWhj9tgTIb+raiQhnWT0t6xlxp20sSfPYMsFNY
v1DF/ugTXaI2l0ArS0pveY28kbiKuQQpicPuUEpIe3wEe2EpBdIBD36ndgw95etD3O6iRl+S4NcS
EsxWPidkJ8suhoGzhKypWKXwvJieomifdUx6qQPweQmokqwlL+dg/F33wdnJ6lcThm9OhVDOBvi1
GeztSOMsiIGLLev7ss4PUZSe2r66lxR1Jln5u9H2L/67b8jXn8jTm0GvPySqPTUMaFqA/Wn6QnK1
iVvcJwppsCEBMlAUus2nESa6dDm4ccpgJgCF3vI0d1mhYQRFNwTgflRF/kZL3LMRyRvp51MagnGh
d4JFwKSJdl7ytqVHogS7VyzRn4Cfq1w4g+JQSr2Ys1nZCpLbD8iqP0a5iFOpmcEhBUjezsRG6hZW
pB1g9RBsYh1fNhwctTlhRboDDx6et5GpajSZqSYBqoNzqjAUyELJfSosDN8szV76Vh4pvRY3hD+i
vQpYnpcoU48uIdpdjc12mxH2oLcs3GjYOw9xz6SpMe6dwP2hdwUmg0kwfOQm18SUPfBepjyVvPpw
xGOJHpYsohBXb/kl/FHafdA0U5TkP28qtpLHYVxeitXzH3hAHKmfrM5jQkwPXEB8yKLrBi4c531Z
rj2hnOagsCwj1DKKB6pc7vKsW49+Ck0+mYS+D8Sr3eDMW456md+DhTmJiL23Q8+9sCWi8nP1Nziy
vJNml8FQ2h+oLrw2HnTHmZr0Imvo5wzEhei9t5mC6RIQe9lVPqFbJ+v2a67FdugL2BAj1VcsApHv
2VNNyC1LZAfMKxzKOTsAWyNRScy26SASBZA8J5V+SoajYIw6lHbuHrAqnCdpVyDPvHE6T+3szISq
8AHuWS15u4L5lwLmyCPI0L93ManuyUPey0yCoaQrzCEJx4/IMARed1PAvKqnpT6gIFU/RpGd217x
ZhbwCmdXEExO53VTztihuSlYg/Mm2QajHx1B++zYndquOOhMJi9JMrxHLvDwfPKg54f2uc7WBLFo
fmEpgwzDAiEk/1CmI06dovZPusjuJijqp7DSy61siW+lZXO0cHve6uSPA5SRABFuznZtj7jyOOFO
HjaCZrIcoVckWGirFn1g206e5DwLUkLz521EOLancCnoOMB8yRub1h8Md/EY7HwnoGNn8A8d5TZU
dbenOGJk7UZ1aYoG92sw3E2epzdNkGJbwMCFnI6rSAdBvE8Mm71ubh/jHHRD2y/rA7nXeRO1scQf
y9s0H93ynGj3qKhf5RxHD1YyfecT+zRnFce0Po5GBleLkNyw00Z16RBn63Kab+e6eRE9apSP/HZT
0KoT0YjH269AOSOK5RB8xCST5vAWzkYp59xUb1SivsJufsUIy/DEQ91NVHQhfMLLG+fxdtJk/+Or
rVh7zv3I7FDkPQeTIE93CVPyyejsARkbGFpaYX1cOTvTvYKXFnzswV/jbQtB/wqNuxI2kvtSBP4J
gLG4y22w3iUWh5anhMPm0aw3tubtn3nzXZNob6/jEVmqZ2MeVBSki6mkoJZ0WkldxzaHnIsl7Wm+
jrNuTxe1Usvr1LGAiNvhh1R/NF5lPs+UXo4+yU99PBabKiCM7zlvxiF5PkLoICyzfJqyoNMtdscD
nsw3nTAlQ8cQdwVlXfAYaOGcwhPoRfBA704QvlF+k2M37+g6vCrUEORocipCjFAuEgaqz8Lu2clD
eei4/Rn89bFJITEVrcVmNPlPflIdMj9yjgRvPUQUijqt3C0S8rouH3lAkNwCAbl1Yp+GSuAdHLIZ
YK9skzIbJlZS7m3QViNqavEgNHF2OwT7VejzMPKGY0XNZBEuCMoOZj1RPwWtuKM+7Wt2+z0wxPPM
lmHxAFOEQX+q6W9hIsR81X+tzdVvkKqvhHgkf19n77bhzUxQbblOhsCh3wP/HaA3KhVAmMTMZA68
TWKvXfUJEyjxrHor/V6ADk5/yZQDZFXAqSzHV48TZYMOrgiGh8687t2J+9XtnwXReR1gdWjgkvcF
HbMZsAd6f5ZJAgv1oQgkvJzTqlHsAzvSSEX9SgoDlLjM6FpSI6pfGO0KtviidqIj26mTHedzEXzk
PBnaLOE1wkfIVYOJW6TgaNOSwif+OHCgG5n55ZaSGJbT4cIGOf0AYAYSzWMr4Q/Ui5k8QMYa9DEF
3Y/jN96m1xSKrpf91KFzkXBLDCXeZNA/mfqbLUj2v2Q4w2MSmMd0RuChijY55w5sBh/dBSmOxuJD
DL1tpwdJ54hZDgCy+CFkyHprgzXMJtF2Fg7yFynXbF0RMHJ4ppHJx5uE9Pey+D9iszx0VHRx9GKI
yR8x3iS7rhaPSmDBcZV/Y1SJTj2YPRTCJ9ZEDIuN77OUGo6OYZXuR8sOft0v+FacyFi4inG5W7xY
MLeFWLjd6u+g/IutEoxcYOsJSzODLsldWkRUPw/mSN6mOqsC94rH4yHV765fwFkTaKSm5qYQM/1g
rbzR1z51L2cQrYpwl4YPgGGz+4JN784KKomwqjO6DvGpzfZOFG+zEOSlV9CGOUbwg+rAOXZe8B4F
XAU+VHxdwdSiYdM/mSG9MRkLY40tezs0TXnk8fMkkhpAAbPfGmJAKRgnSi3lTdS5WPmRURlP+xbD
U5cdRqKhJeroNrTVLVj3G36XqTmdu8B7Nxjjn8HA4B6x8w0tVm/ldW4dc4+TpLFfEcWPoHHZzeHi
I2mfvodkUo+iA2A1OXT/hrjhcbAdSJY8OmlgzxPOQcVT77ZFL2HwaB7GOefQsY1nU1BYnX+FBWTl
OOegq2pwLn6Wv5WRyU7BtVSQKWYnSnpp0lA/xBFeB7dEbpFexxtdJ9dIP2FkBUi/GTACtMO68XR6
28r0WzT0lQDKO2aSJAVNHyk1pSy2oOx37WWx4rHgiXpgN32jkKVoqXX6fSDo1tFyNxDx3q4iZKpi
7Ua5b/k9GBa5nPC/6th8dJny9wyLhExCRqWsD9ydpxj0ICjvcyA/SDPqGHWy3lO/yaIHk/kRunEB
+lWe8Gs8kBK+GhrQcpuI9VqJQlCJ5FmXwEWqjibGbMheXVgv71lYXQTtA3xT29FO80EMiiZ6PTYI
jPzYOYnvfcKEPMyq+HbVbD17RUk6fKBP04GnSAvhU6dE5oVw4rRbmAi3kGDIxhjHHNPI7kvim6as
17tY8lyhKOmWM+UtowodtVaOu2iyW7+gFqmPt4TIW+L/y/0Ay+wQsbHwqc5lKkfgdhN9nCdI1YvA
bsOawIwDpQLca43Lmrqm62TvXXNDhYm5jVfeFBP9YGUwFrtKQWoVCoBIOJdkuNNmVwzw1Yv8w70a
jXssU9oH40hri4NXe8MK9pHI4LxdNENjE+OqI0/o74CGflVOvGzzI9sF161pMAtZNfH4A1dz8QJr
sc6oH2bFMebNkEEaenVPTlnfumnH9o8nbdzoW52ln0vcwoiPp5/FmmXb0WAypc8PbT4jTd0+e8mD
SFhtVHP0bDWjbTGBb6bVgAeESnC+RfkBUhLI57cqLdu7IEMhUbZ4NCOgdFK65gbFhLK9p2YIf4Gt
vGf7jjFAghYlM81AYrBDQX04spo3x2UltlTRXpiXaj/L+qVDY8fFVCGRci0R5BdYHpbkZVxoBqNz
nlo7NbJFcrtjHblP3ggNJ0mW7NYrx/yS6Oa5UbiHE7CQxE1ApwxO81CLgQIiWieRuquffsAgkUUE
n6IA7QD+hAtPccjPS7N8+O741SP2b+YwvUFC++rbxbupu+yFf57Lup0/q/Rv1GJjKCARK5j6G9WH
XKpRT0VXNb6suB5dLA+ekcdBQBZYUnlcK40/mQ8edyaZ3MbZJtRG7o0SOwQvrj5+QvSHYoR2/WOl
0wPsq22aVqeOoPH1RPCX0D/7NgYeSYVMSyKb1CVvv/Dn4gssLfUucOfvAQTKPE2cRFX4l/H1Mw4L
DHTo3b7i9JfClBCwufroBL3mUvwTsa3I4LU5Ted2YhcFsyaNCtZIZfzjGnlLc0fu8F98O7Y8eAkK
lwAeZK7Herfxzh2dqGqOcA/buCVQg4+MEPaplsQF6Jrd1h5Fl0tWfaReakGtJFB1x1fS49jV3LzA
GwHXCOyofi7YRDrzdc8RDI9rQGu2l7+wg48wVSecg0GB2WuRrHaHYQfXAdT6wpRRDlRSkbXElBlK
e5ykxuZcFbex0U8EAulHTkpwPSMZmmqIsNo6r7qgEVs7PAgXu1snfKCoHxJbS7WtI0kV9cyTkI/I
7bDJKEk7PdhJdIOWR3jit3d1kPwNRUMVSSQ+HEccQo+Beq77b6ccDiaYli18ip8rjWKN/x0I5rCy
YqczifUEOwLlFxpHqe3PuvMfhwAPcmDrS+9df75ReID/uJ0WLAJdQQQQeXMAOn8ay9fBCl7jV6RY
gl+BT3bjk52865fxd9LR9Woiux5b708xGz5lvNv8AkFp3jDeivgXUTI2jD7zPHT+raGa7/p48sfm
L6igh1g3y0muRFt7Mz55Wa3O4RhgPUiat6vi00+UrxNZN+0K4Bzfa2zNj351GnZv6mfMnzhF6nUK
pTnMOYuPqOqXTeXyljQVNoMIPqEXzHxk2j8bzhF8qww54Ry+xHm3F2t6n3Cqn2oc+W5DRn5Rwang
BCS8M1dugzVuJWGou6+lZuezzsNZufj1WTfaU+kmP52JNAQeABZd6lds5p8Wj0BeN2LrG3Wbt913
XPf0H/LRsf6h26ZwXzEbBMewKV5TZ6bNEfQnHoDs0Cu2306sWV0Wy43nr++Dayjtculu6IT/QFLv
rAuHw10CrZRsW4Qva2foTDkIC5fP9NAZJpyK3eKYAxTTnn+Z6Wuu+pE27i9ARQoX45UPOTv4ILjb
25SEagGMPzDkxTrZBps4pc8X1hCwn7ScwaWECE+YCvGYCiBgrPSiut+JPv8MpPvQoNVsvFL/8gaX
o0eT/fHCamMVlel9yfAVTi1niPUlc8P0Ho8oWmPj3dvgNLnOS1mzqo7FxZm6dA9Qj7w2AwxtEJRN
c2ydEdlYEd52fQP+tUYTsrQGyOY84AKFKUSzMlHbEhYARbhzXb3QpfC7keTuNBdLza/7ZeLDkV+v
x21xO/SIylL9nMgz7cYxenfEmh/IA/EyY+/kZw61ZqyoIQ4fmc5bliTLV+DZp3Kef0ZIRXh48IP6
/rzrfWjQVAEc0zL4kou98ZxA3oiZJubWieZTNgkgWDVT5ELtWkqZo+dE+d0Q/5SpD482Wt+zJUOq
M+22dpPlTGxutzr3K0rYFHPjhirltDet8AxzcaicgPpP1kCHuGufaj+4/DNb9n8Wwvv/mK+70hz+
/X/m9/4lX3fuvv41jnf9z/989cN//JtW/8CxJDWXrxu5ntAACv4rXOd5/xC+G0g8LGAL3DDw/ztc
p6J/BKEk8iN5+PK7hfrvcJ30+V2RVKGnFB7mMHL/N+E6GSkifP8ToCCUUJK3EQ9o/oHuGP4rQEHn
syxEmdb7quNqHagXPyVTsz4UTuCxkOfhse+7JL1hpUBYlNb77sgehL1llmBgbCveOSRGWelaVb/A
1G3tZYnmybObvkzwZaVun51BqEJ4t+V4SUzQ7Md6MI8Te4Zz3ECn992VUhFfFf1+Gf3uCQXL/F1m
kX4TH7KHQAfJYSavfQskLURWonfNs2N4qjy6p/u4KpGgSBqXtBtuyx47SOyG3mcJXOg+bFN1Kqqh
+I2PYHriAKDA98FL2LWLan9MA+YYPw2A0OSOpdAm7g8tcsWLw2uWlVnaXd1Iev6buKmb7Ynt9wsT
NXrIPeUulOUhcK7jIeEIsO4aFmhkHmyTfuWpjj0s6nK9FFjsyWAbv7S0N7WSepzU6zO2vyWj1xEz
H0m5dnDQMk0lKWNOSoP7QHmlyOlDikEPUpebOR9itUO3jf1Sk2ZM+XG+4U+hsxoBy/3qtbT24FTg
sV5QdbqYRuiBfrUjid24JeU84YSuw7b4m/ga9Kgn3I7RPqRq/AUtXup06zAeh2KzggmuMPimuCX+
eHA9MBasqb/oXcpJF23W7/MS28DUGvPG1jZwt3idvbbbqRR5jDWHakAH502ZOJuxzDt7Cj3bkCnU
y+RsvS7t6BiUYipORKftujO+7UmZjJVw/iykrAkt9/hLEX02akjq4DguPIqPa4Rue9NOVeIfKtc3
65NiQ7keay8MF8yiGWfBS012BKlqmVxfCOBmM7jOxs/pM9n0vl8rzqQrSRIAYRQTioBlfu6UDwnP
cpixdd4w2c+gbsddXsXZzFdjmbDtp6CKQbhK6oh2tmm79cvRS+TsXNhE2IIyr0Q3ruC+ht9V7SuJ
UEj9ZYjsCsdN/Iy15SCAHZ9RwddLxh4T7BIaN4tLSq0/17jv8B76qcOekWiKOZXI1khdePS65q4f
wEY+zbFJfWxYrGXfR4lkv8eKEYkXsC6Bghde5b39s4aw10i66cYb7hF2CnZlg3Z7B322S1s4G31s
if3Pa0KROU0DEy25upvG+LFkDe3fUd9VzT84uCIt78bSBVm0QJJqf2MuHVikgUqAuuo0oFJPmAE9
79a188NApcq2s+vgA/Jged7CgOo8EmVeBQf4VHW+DN9qp/aKxyLq5v7rajuTG0l8BBWory/jZMOG
Y5xTTfq1doJkeiV1YFEDihLkuwWPAGkgraaWa6NOohRrqDVjAiDf6CGj/GUovWiD+OmEn9ZJYJk4
PRc1R1mvHd1zM3UgVEOuI64KGQJu7Cgp8IOExoi4aMnvr9GEWx0MZPcF8L6RJEj72vUe0ngVWUot
Wx8N6UMVju6IahCwbeudXcMIuYjnNkpipzpwhssnRm68RSCuSKUSs8d+mBcTtA4oYOw1WEZPbE2G
qEmwjHRKjrW/Y6McDXu+g0R9ZA2cJRw1RuzTqYagbCxW9dHQEMP0NSKzmtHD8OEkbMj+LHM0ihfh
s+ZicF1F7p6U5N7BdcY9nULjbxXzdT+VapLEWOVERqkjJL3U22oqfchTtGYNGf+OEEB1zlonzB6p
QE/dmyFxNKVVva0a2p8botl837030t7BAUc0i8NZOUSVlyJT1yHZrHLfDjazWD4gbIPfD52FG60I
mvek9QLMpB3o4m1Pz8kZYc+nQiHruzBBaujzmZ+vriX6G819+OHmJIWNFcDADCiwQJmO/YQDgW3V
zFgLGCPV37UtJweEaN1zlisIQ1e3sSvq9Wkw2uGpRQtpgj1boF7xXDaJMdTL9zIa7KPo6yB7X13B
w3uBvHf1Us9nzI4c2xvaspNz11D2STGoxmnhVZw19sqC8X+V/azrG7qu8WJs5KBGCdSEdttjyQSA
2bfvIyXu03bJF16ZXRB8Ij2ApbKB418IEITrIZkDck4EzIfwDbxWQ7eg05bzpfU8XJ1UoDsLxRu9
TC70lFlzXtkiMWJC4FCntooFB8exE/kVLtTMf5iZqdbZKjNrfMxMf3zOSlI64GZBaPFDr866sISI
r29DM0fypuCJyfbCBiWJSz8ajPqrPLsSdxx4J59qpWb7WGeCbWsYsVnYrrXt/Heu66S7JXYqqhuq
hixRFrK+GJEa1tOPaew67tlD+zEfbR4lRM91nkl2PsIN1hv+2oFAIspcnPr0/+hzX2fgFEVeUfFH
ltYhyLBMTUPZmhodyHSVaqzZNuE1BSnn/jHHGvCHJ4zzlCqHp+7U1gTtJ1Nawhlz/CduqcSmgN7N
d2MlOTBA0H0Uls7x3ZSGmAeQ7V8zP43PnpeUauei09yjJxt9NzRFTdZKL8O+l0AnNgK4fM9mhX0t
yWJ1JsPqPOfz9U6Amk4kVefFq0qIeBJ/8pLzmqTxZW47rL3+Sjd8N7UV6gWKQA3JUne3UVvyQYkW
YSHr5+oLD0Ipj8EAKHcu5NQxthBDo0hnZtiahjOWcQxkzG74FB0H/89Gy5RlzxgEbDELwzWFHUN6
e3yqwwurgfDcXZlsMwa5G67EmpgN24YfVVe6dNxaTVJMRE4VoWzXC9VuKJ53Zduy16So1jsXmmDZ
FXfA4bII8DrxaWDLKbo6odW4y8U9I8WEnpZ36t2h+cTZBwSsqCfgseC9sQqOxGvllTI9JEu9/KVT
W7Hb4w7dzbN1L1xN9Fd1uZPRgHy14ouBNg6b6Y//JO1MdhxHsij7K43eE+BgnBa9kUhqdkkuH2ND
+BDOeZ759X1Y3UBFeCYigO5NFVCZ5RQl0uzZe/eea9MY36u6Kt+FQz5+6GoHRl7QjkizMT7pEFvX
rW5jHWtn/IF9L0HtT9F7dCQobiMR93ejhD22oJVFRHcl6fvYLPKtGovpShGn3ikaPUQWQqQGyUgb
SUI263YZh1c9yvAPB0n4bPKjbABBjptSVxguL8YIqFb9JkG4g+U5Ub0Wbd2dKOGpYl4mEJuegyHF
B4z43VbnA22VPFBvWpRTeRECod6XbRrv66iyLlZg+08a3eaD1kDOHJuAvpOwgAP5U6VfSYQepHu9
5j8ddlKfXYM0HtE+A0EIevRtANY58adB4dqTNlChFLaUXGcTP8PCfA6+mHHwiqdyaxXk2PvsHLjA
8MF304ARnWSu4p0ohbvI6DvPkCZxa9iFHyZjlt+HMa5kZ46J0+2giKPcXN69xcyfx0JcCWmRN0Of
ggKwyBNr2LkOpYrb9gHQTYDmWofsaMVS7kjjMLtFWOGoyXSrRqOIU0ONdRmKeMqu2xPLvG8AS51g
ddmb0VDHH1omIYwuytYTSBoz10+y5lGafBy5MkHFaFk7663KcEP4iWUeU5E1+KaiD1UNq9Vc0PuK
5ym8CGVAUzzgJSMNEAh6TfLgtcqKgrAoDTFoat9FjEU2qkZGRxpmP6Uw/6wKhJbDCB2eOiZ+CYSi
eazpxbmDLL0x0tb/MjVJP0FPndy6FJDvRTHS3O5q8MqYLAlh0zBLRZ3k0tIqkXt00yL7e4+qZDzP
tmwpFBS2uTFq+pUDOutdV9vJhuKEjHq1sLfIEGQnpUW6sqThQYzZI9V2dklKOUULRfYk0pXaGRcf
XSQxVNNxvU5IwIo6foN6ZyJ1Km7AsAAYt/6+moACo0uihagmP3XJ/tEprybskIkUqXpsccgLAO09
KEUGUcAdBr3+gQBix5CUZANmuwGCKCbeOOIz5tgqBGk0lts+Hp6q2i69QckWzbJvvJhDVqMvwmsh
8rq5QTsXACWIpSDc51GqSwyFWRNHO6PUHtSITzSHpUnfIwi3iQ1ksdPnBNFtKD36lubTAkFS3jA5
ZcUspCNnaftY043cpILONubRV4RvD1Gu3holmRw7IFlbiMJDkUllEo93xE7thjnZGBUM4FSLPiku
9jCKPrSgfxpwSaLbvYVRcd8W5ktDxcO4qGUNegn4A3aTi3WPwGqZADHclpv7PLWRNw4/yGB/z0P7
WoNuwQEPbdgPnSIQl1jmU88/y1K6xIp9F8Ls49AEV0E4tQRhIjf0rzjGLCjeoqRyiiU5V2duJ+TH
TLzH4bRCvnjPAR9B9PNsmy9mPrzHjfyIrOMHLx+dtHTt1yyemA2L4Drlp8EfXuJwPAPkvYdv+kLp
6IoKTQKys5WJJtHy71L/WKPhl/S3huUuUHctD5hq37XNq2LVh1L6IisJW8sFZfsqLL+0zHJSSm5P
yoxtrZxqGnaSbe4l/4OElgqhkEnCI77u3qvBSpcVsxlDYmhqHeqODrBYCChyeOYM9TrLI51cs/uR
pEifGn+vGHng8sYepkZ6TLLoAhuayKEGbaV4UjSUlvgNLnZqn2JN9STORkGXvNGxrZxcFOlGF3Ba
VFSnwBcutVHfdxZZppB3mKZYa1Vg5QQEyOqm7uRWOcNje6qK6bUm4JCjb3WMO1Sgrf1k1eKugl17
gFQ0wG7NlnozfSMj4y2k0drU9suQJG7HmqVjNqoxfaEZplmurunpYjDlYUOa3KcPEVnbfbMhdfxY
DhVTxlcjvOW4hUqih/rpQgyJl4GcmOfNxLwHYPiQa56IXhKGFhIQsnVYqHQJMLIhUekmC6EosjrZ
/NS0xssYs9fqwUJTXCbtNmx8vq2bj/afUOrVUvEE9lsmc/gT+AMM9KxvBczJgX5GgbuiCEmTJcSn
ndsLUhSaxpd0MVsJTBAT3MMq+cqpQWjVHPuaWVcl7cte8eQidWrtNlT8ktqlof5IqvcRzEf50JvP
pbSzaJBrpnpkKXBm9WerhjdFrl8g+/AIZSg9KX+SqnB9iWSo6ivS4AbFmFQUGCUwx3rHTzowOO2T
NnB/w0LULSXg2glaQZXThCOJj4psCn4IklmmnsFA2e6kuLgf1C0YHejctqsOGN2bGWMtIh+OrL00
3eEcAoPKvDo+o2vYmwM8viFUv9iVF5hyigS34NTARDXFM0r03Arj05qAdk/u9kpfe+ace9ioXD+2
03UfPzLPYui/E6H9aWfBtCUvb9PPn/r8niXkMRh6eW80/vAI5Fw/c5p2A+UUp5ugp8c+xVS6VqOi
ClPo7Eq0ko8R9Uuqlc/I5XWtvFcG8lo7220Dda8yClBborKMzyD/YhTkUZg7VZi7uoy0sI3vknGn
TIjsxmkrusuENYF1jeACE3E6+xppeSSi3QN1dhWr3yZNr6x6wu4weTpB1+yYi3D4RjGDf9FVk8Xy
B2y7IzSapaQgK2GoE7xDhXqt+waXjHayaxIViwZs8CS+SoyrYrHbsPHLWnHfN4brlwosaea8eT09
tiF7L29NRAIYB0+WB8mZWD2E2uxQOMJU7NovOkwkUgUHHQW8FL5kQ/8+VSEw3vLchgzEmgOpOwRi
tsgIFS8Ed6PliK+0L0UFFxLQVjfL4N5gYq0gp4xkwy2j6iHjqLKeVYKBk0pbio2PSrp2dDBSEUNU
VHDIVZVHNi+mmQm37KgV3qCWe5bYDR95VfvaNZ7gP6e7OkLVLPUHElLWAluWms1eqCC7xvJHDgrp
Y4Agyu6CYmEdQdmXgKtoVkCpZXQbP23WQEjfxgzrEZRE/OuoXRhCd4PupOS4ZfZwikdSVArjXIYC
wNKidodoNIueqQujTmYLtY+BRx0Zn8w7KhgS5bQ7K2YnZD/S0MCO7ETTfCC3bU3Wm78yUYqY5RxC
7+bULhdeldNJsFvfU3VEjMUrEY4kB6COJdxWSOJgRe2pZhyllRGKsgqQxOQCL4FsQFrziiim/wjJ
1zJmwLCynuz0FqrMI5PSHQbflYl6MzUC7ka7XcOg0tpl4zYf0gRDVgrsjJIkkOxLnFO4GQxC4wAU
lP0h2mzTtGerr7Hl7QcoaqnNgDpKN0OG/VHC1kshHD4lCCBmjZJWezcszKd3HHFDUXux0QOG+cmk
QweqWGc3sg2OM1+sViobBFN0MW4dkieOSll31+SKW5iXOr6rmyu6KfpqOHiYnhjUHq3arSw62WV/
3xQfPSFAU0K1UeyT/qVBoGvVLn0cVzKOzaKTQdmu83aS3UtVFbgzWAODr08nVTngtIZb9VryhhdW
+zOrCWMz8yOdfEiU7UHuxv1QR/uGh6CE/OCHuOL495Fr36Kpe5ZCKpAm2pc17resdseAjCAzdgf+
LzApe8w8+mydEFZu4hrTSmmiASm3gpjSKF4Et+k5qFA65OqhVPKbkYTv9NwuGUYLs2c4Xtkom+S+
fO9T8xLVE85qFCwBMhitCZ9nto8IAc8KaKYnW+O93c1eNEL1hnvVWc+9j5GN7L5rPUIkiMZDqPP/
HMI+JCiHgKiRkEeoOClvxZNJn8YK562q+gNfz0029M3AyGoq55Oc+V+dZMPHY7KFgBu17yth7ocM
dKsiYbjoJly8IQcoW62uvSE94Lg8GXZxgSlylkS3Gcr2iAbtWnMUy3x7Q0g9hA+8O363y/DY0nMj
KIHdYuzH51giUSRGo0+pSA/huZOlW0z6+WoRPHdtCybD0lZVjYqQwPLJfo/9CI9fzQkJu7bmtaD3
/RRxVitax1K6Q5Slh74cOQkxRCbXeOXTT2cqjVOGi25JzaBxWa5rK3It+VaEoxf34gFhzy3QmdJZ
NIoXDWS/wUhzogFFETNEFzNSHmch3yZdedLIKHBRr8JECd6Yxx9VqFK4TI4ZsDmm3yxRw13ZQfyx
UsqJKr1XzRHppoJEEKMs0h8TiYU8wxFJJVetoj12ikeOWtjaok1LpPlYHmyO7JzN8qDcSVb9Ggn1
HBAvgwNr1OjMkolJmWsyRCXckV0UQwnVN69Sw47LkLLXs+d8lNhFxvEZfdS7HUyHOFLuo2HRTje3
sp23EsiRaihdm/ysRxFjNkBLi64LSx5t0pesEKRfqi9IlM9DJ2j9s+LYvnjErvaBM/kus2R26M5t
ASbEc32aCHQgkoLw3+GOb36jMIKW7ZFdJYJmUyNg5sWS7XOUmORtNPMr+BVUaNrGsFVwGASsxQsn
pt6EHfqx8mVkYy1VDUBKdLWVpFzVdbgDCbxHTQWzPwjOvU1KVgKdS62KcadObU5fbEEht4xmGUDV
j6JU3sixO5POcG5C5TjDHovyBn0SQi7pMwdQ2OGGB6ZWknkbMIUaw+ugwRPq49eBObuevqn1SArc
sEmG6VDCQmUoTrGAHj/KjwFOnCg7mcYD+6KjDeXJrDJXg4UrNwJwUXLMoeKT59Qi6KJXCAOGIAcJ
2de4DIaqta5bHrs7R7jyGlgfRa05OkSToBB3QAtPkURAM0cSpPtrBj/uaE7niaiWwcyoVDGHhp25
LQyJWGszO8D3dnIDWkEJ18nvznU37KNGp2aHM9jDd9Jo0UzvcjWDXWhuk+Q/cIRGkFedOV3THLMd
HJ+0P2lyR+Y6AJTHhrkGZPPY6e2d1Kc7MGwISeSHmQiXLBi/MnNvSr5btLErSdbWaM09kdXI4phF
xdVjZuG5y2jSrEc1B7HXunpfPGOPYCfp9/hUaeug5WuTfTRoX3U1bTS2FtialdStG6A5WDZkp2tC
kBcyorncmwYYVNpO1JFjmhjJhnidazV1BzW1STDIUL6aRXM0bRuTXMfJHQrTj1Fv3bT8ydzGsYS9
74z2qklYzevSmWokXT6ByxzpIxPR5pCeFYgPDeenXkkpWo9lXHtph4rOQh0wGR6+qlMYw+pJLKdB
3oU3zzHn6bPVxG7peir5ixm/ENyNXSva0JBFwnqXARGE1gmvGAYSiAL72Q43cBfX0EXXaq57Bavy
xCPfRyE1JQgwoEa+9Wnh5jLj6gq0gfR4bLMCmHFqw7MmN92SjNfF/kIUhwUPrOZ0qaDNlXE++op/
1szQrW13DFHm8rnlGb3aYrat0gNNlrPR66eeq5DTTNcFZRQILT+p9pWQN348uEEnbYbJJpuOFN6e
AquomKGSezDRv505fLeJ8NQg6nHgdSoiz68OcFvBsSxv9LUW0/bsUmSVxdaO4f7V+MBshqLkO3f4
d3lsdoXYgh2NUQL1n2Hyg44jBfJFAQTZiXNobjnrcFbcLQHyk9jW3bGgEjToh2NQlm2UjIQYhZhb
CxsQPegMenAVEmKlDC5EbRFDuqqjGNnOLoO2rAmIeMNXhMEs6Qj3MlVXQebY8pQj6lrLCe1fS1rl
wLfU9rmq3pL6Z0X3M6hY42S8UeKhAMUl4ZxumUDljeVV4kAQjoMjkOMwmyxbjRq8B/YPOfmw9S9J
38Qs/VB01qKRTlEab61sp4NxbdHWogtflWVxaTLhtdbPZMJcoSiI6Lc0TABPJQf89G4pg38ao4vw
P3wj9awydJLAOvr2eCSuApZpEiGtUlzaXTh8phdTt7CMlrsFQ4dbZmYvTeYPlblUjct+ZobKONap
tA+a7Y9NQztedqOscQeKhDrw3TYKPF2luZkhWCH9EGlM3TNMR0hgDs8lBLklzNXMnGlKWFDQKJrd
QTWvdISzkqCGdJeOw5ZJAfJnCKxGdQ75a3ViOLofYiP39+UiDc3lQ1JGm1wmSUqB8xrq6DHFPokJ
+u14FDklVAoTUz11TVXgV6CqwmFAdbrXNRgsVQNhAdap37vSbN5pAhLslO0nBchVG3vYzDYtCsvZ
crr/3PYhMEiu5p1W8ufYUI+Z/gPSz7puwO+Ic1duKobMVdkdzImmKzClFkalfoGf/RRhU1lldK1g
leYHxrWvGRnM9KyD11EUD4QkIiHomzfNgKqFqygHkzPXKxlhkxWmq0W5LiL9KNu2cCw8JC628JRX
FtuOZkf2RlfUWwYxmlK6uR/TtD5inY88DE/x+xQbnLttDjp6Lb8pyIz/EzOhztnaX1LJyxk5wZwk
J3U231hB1mA39q0ms9lYC8eiLwm5QoWBvxtcahR2lqsNdk51SFJxrnCKp1jCMKD5Mbr2TNx6g2TK
Ifhh57xwXV3RgCW/pEBoyYajdkyKCyUC3jT0zYM/NKG50c00rO5GRFJgQTWCYnZKIXXU36CpWMrL
WbsRvWw8znJh/BxHJh+oxJKwsE6ZSlqWor1BFGX/M9C78UgFlO8wxuLtnMyo7ponGw3LdkjsLxuC
RhZULF04XnJa0wCgrvJYLRX5a80ZMRv9a0hOeIyMYZKN66DSQgjHPUnvFa0jwxlw+pSkL4WaCZC5
32MQYGslXpzwmoUznN/Fgek21vygRNPNGJKd1KUfYSk+7LL5MDrbM7r2HFXhUauXXnL/WSdf44R7
JetPUwJWeUbsXuCguZc5EiRW4c2KICjP95g4c3IMHDQwXqC+9zEBLcO0i8XwMqbJc9m8okE5+21w
HLrqkNQqw+TxMExY5+fyygBvaVlKTxCNEYxhmgvT5QSmPyhBTzwUUjzOmxnurtJpgu4kB6E3GNOz
peAekszxOQNxoVTNtvYzuoIZRpcMqUS/RdXvmoXlTVl/Hlgb0p5eUK1BxiIqV7GJjsqqZ4MYCAY6
VKeT0dO4k/TeowXD2+ZXcOSQfKykvGd7MgbH5jHRbThbdkA8If+kInTAIB1xgN0wNXiB477d4mLZ
M43GiAvtgmy8WtHopb4QJup2UXhviMwF5Qj4J9og+PdmYrHG9KuVqOokqi3+J6KxNkxUuUuL5co+
S1qGIBPIIABfTe9OSiUuCA7W0RAepiJCzkhzXIVxhFSGxdANGfb61OF6bYPxSa44K7ZYevaKBCsk
NFdm/z5nOPGnkpnbPKxhpGHRCdijQ6Xkr+RbnbcE8Mm2KxLSiMKjKuevdE7vrCgk7o1OYc0oqYvp
t+pnsAfLQX3et4W2Fuzm0KVZjQwvUscNmBXoPjbza4gvsYT874Evyw0VGTMyjtIMNzAEoE2YGl/0
oOkCSe2ngbUmjRJgWf0VDDmBHRUTSHb1+yFplnS2H7RB9uACETPa1kPJy0hbQH+Uw4qhZIHNFBXi
gOw3zBntS6qE+UrtHgw18V9Gk5T7diAAKKInRhCJol8DOdNf5zgKNgz2lsnLGouKg24oPk6xhX10
Ktsrh6+zPxfDj7aN7ItUm/GDFKtYdWLYpoi8NszYe+ZaGjv9jHfTpw3Xa8q0zlK+sH6K3xufMVkE
bVZW74qIlVAPWho/2jwmoJE7khghnDm9rAk3GNIIS1GajneiagSa1IGqW6gvA7Np2AXAhSa7PqLA
SJ/UojdWaSA4KZhhpq04AokBktuMz7BtW20gDbz3Cf6ZxosJNXM/2iMG5Kb2j3FtdFtLoxkG4fY6
+NJ9xvQcG4lWb6ZqeKzyOM3WhkYz1c/hGMFgCdeKzwKoDWRxKln4MaAS3QZp9pwRnLDTK8yjQw8L
eg7Eedb8fqPOXbOZ+iBhhUpvQesvGZON6UCaz3bN4qJZQpLWYQWKdhUo5ZupTcpet/zpzdYLQBjj
gM4pyH52alashe2/a0Zdb7JB1661EPalSlEmS1r3pSSIUGZ7xtqfYxGT7MYkvEpCnqYN8mMxYbeK
C+Nraqk6Wx5Kp9e17BlZ1nTlI/v0J3CHAMrvNkhVIN3E9Q8mV+gzgo5dndZyAVu5k/fY0+n/qSMT
cxQvhQtwWT1VsVad5zmmqtcjs6QbU8cuEi0aVrFqOyFFmhclxZfu+6WbKgEqeL/7DLCL4+Ezq8eS
gxzoxPkim6iHHLIWLDh3i60o0BlfSNmU0ULUgp2JyOhkltpFNqjmq2nmMCVb5r3VU72SSH9grEUk
cNlw0rWMI36ZoywMkO2E6pX3VJCdKy2BdxEhjcz7dQcOtAQ7cgZzHC8nH3Km6LRg14cratzNOk/7
aKX8JIOIPcOYupVfLZWWGb6WdmgepdbIbqk+V54SYCAbZrOTPanCDWyOjYYwkjnMijOUBtvfLs4z
uZQEDRht9lqawU2yZEHpA4dlo9eGzTtVPDOnkby0Ba1XVSJ3JXUQd3FJQu8o17BxOvK6uoiqu2ox
wgU4l+khk0FVWD79ReIGdZPtgp9PRzcStb2+n7rcqrZAdeYrNQQGkcKo+gQ86sIWxW+LQVuJcu2R
HmI+Zi6trCJfSCWVqTQoswFjYD+McJ6u5AHhCKKQlFwFHDVAPf1IgWERJeDKI2swJ4D3/TAs1bBB
euhnnPeTchLETlenatYFQlVKNOmpQWMTPxIhWMHuVRN0rKu+D3k7EUQzwmdIPVAY42dVk6sRy6G9
tXo7ZIwrMaAqOL21o3ZGbzW2bi1PiTibHdaZdY2Wv/OQe3TWHZkSanRLs2LIOAX2JZIzmmssEGQE
TPscwTsxOCivaoaBMk0CrdfpombW/Ny0baPghbHncY8cpMThJOf55MpKox8LOZP3qYpBD/TTUL8T
k4A/1I6+Sp+VzSusWL0nxbU+07gQW6RuBDcUEDYE3O1Tg1GY2iGccabq1FpNPHPeCsdqnQe1fJNR
c63AzIJ4kms5+hG0eXKlPsn3psj6FUsvKT8wrzYpbg7QXYz/JgGwfgTo4xp8cw3hNQPfZZ0QtgRA
N176iJUHWgc/TTpTMyWcwxXLVo+qNdMvFx1Zk9hUUQgAK/cocdXLbOFoyTLyY41WS74IOda2HRl6
jhEg12UnwqmTadb0sxsV+AJ93rb3hBSWV6uBD5gTlERqEi1GvHIlB3upUJ7JeAp3ihZS8PIkJ64M
ukS4sxUAtUr6EehRDx6QBSh3ITSEGf0z6BcOdZcpY+fnSBdzNnvsQFesMlSplAw5dMGEs50ZzThy
fAzRZIElyNPKz6lIa1pxiXjAlJZe5jj/AO2lu7qGrCpN2a9RCIeekNl5jHzAyDBEEDTpgt33psIw
qx72Y9CoHnrf2REhEY59OpCwQTNHN5KcsHiEw0FJGRP6cIIzkWB4l1RxhpMAkoNFdCuHRkndMy9+
P4MxfWS8Yp6fXSvDn2mwNDmMnNii7SC7kC2qUfGiRmJMNltuiOtpU+fGU1KOGkBOQPqpvVAGu/yh
48AALoLaPzL4cH1ffXaz3DxgyRgPVus/FGGdXKQMaw3OU15TlNhD7NHYBKk20eLEVkgKuhmBpxr3
vRzvhQJBy2H6322zIL2itDV0QFC28uXPrbKBrfBSagg66xHLv2zrJTxEH0F64iONRkDgP7eZFN14
GDf6tGx9bUycQIixPy7st0FMBD6yiyhFNO0DlK9elZVgN/zxQ8p8eFs+h/xKw+VhdFTqHPe5UZ1f
PGjDJRcYbdOEVWsHdnV+8VM16XhhKuVpwvS+bkKdjCiWBEdL6KjN7dWakierorQplemxs4bgCipb
JGsU+7Gb2JjFURX1WkACOgUfDN96LVT/BXt1ziasYLjTHoVIAdjUGr1Z9AFtXH7WjD3Wgx6CbBrF
dcyyYdeQvPpuKEoNPCCzPkwkwRGdS+K7pNF8aEmf+pIR6hN70zDdJMmEJBK8l+fEYpSbqR2ihbke
5wtZq2AfgAdtZt/4MuNaIfwPMrouunZdaYl4CtI222lAb1d4hdH8y51sXlH2RZ9opd4yjlcc/sHE
f6lZPZzIBEi20Hg7r0EnSGqYgD1cc/pCX1xig4FBsRiDgEI4A1O8tWX0yhNuFSDRykxDUEES4kjG
ElBNBic33EGQcasmweknySbnUjbepzAISCUdgoHHMjaC8oV2Vb4lGmdYBpkXazI+xwShtBr04uJP
C9q0UN+yhaQ84axGdYGVMlkx+7LCK6lkTIJnLAsHwA0xCDyVtIqYqcLGUsiooLCT1Z1ldJGFAxIn
dJprDAyqSzn3fH9Be1+osv48z6PJ6Ulp6EbNUvfetoq8kwTRlq0YcJ4qLcynNB83WoMeYFLTcm/I
PoECdTxCmuQdhl7Zr8tUR1RgSZ/SSKCwDKJiDQIPNNk0ulYoThideflFZbspbttdNMWll3cK7CQ0
rZiilfyj56i/Qut3njvofbjegr1mVjALfTAyBi0ER8lRxrNMnfQO1bZv3FWlNTvTQtefw9DYanX1
EEYWCWdp84CjNXHjAgD+sCRhdpMUrWJE+8/z5NPxavLxy89zhtsFaTrpNECuyAIyVQAt0AGe5Peu
5fEtM6gEIDK+BMfPbW1pb+wS+oUTtuoZIVwNpYVWjjoo3/oVAta1XiZ54PFqpntUSpzFKguGSinT
e1DormoKZayJtdsRYFqQb3FkKXq88tqSXVJlKqn3TQ8UL62ZfEBvE48kO9NHGYyocbuAOCTsfHsp
QQPPggeQETK/OyKofplMi38Phws1HZFmDDYiWnvbRKqNk0QVQa2BTOWTYcPzOII1XgUxbfJpocoS
xMsItshQFfFuFcbHFJmTq8gCUTBr0i2djUNRajL8eC0Qmzi2zS/8adF9N8mM1TXcmgMujX2lNQmz
A3YUUypbVg2IZbOifJEhBCoUQ8mSFgQIv6WBRP/Gxyntl+9j3/FpRBEQjWAVmJp9bN0L5/KWKV19
siKfsAuwmpdxIgIHXQHABrespPpGCGP1RBO7WysUtWsxEUgH+xG1zSgpHLeVQTs1pf1hdTI7K9TO
XdYHaI97Vf2pm4rYp0ihcd8C2zsBAApvlVTRCO1oITRV+1aGlA6aXJ/BIh5DdXxUyDGJiGR8lUzQ
waGpIlnNFPLINR9ygZKO5XYSNUcXKIbKAsSs0SvpxTKP0Rsv6W1pNw7R9CBpRX1OzT6BgAOja536
6kNn9q2Le9rTR/+1NHSyK+IvumDcUUtadWl9VA0bTTBc6GYnHiNUdeDYECCpUtIZsUIRytEn51tg
77gqdbrkHBbfmXxpP8hIVh7NoEjOMrPNVaIhwbSAALvtRF5YNwT6c1k1/q6uJE7TvR8+lfDSOjZD
ydeAQcWJzCIj+m3RWCh3QSWaVcKxB4nyINniXm0WJT7MyB0fiDP4ZJVCrH6xoP3fKLz/kXfZBb1G
2/yv/6n8u7PLhioLE5CvTf7d2WUv/mqmML4D0mUzOoqTn+m7JI/BZqBH6gH8dMNw3x2abfD+50ur
31J5ESYvV/zvpZXfL22YmTaOhfAdota85G65eLGfn0diR8LtsMGmuK4PDaiWNfEyDhloSzbWkaJk
OFSHP38WBYPdvxjc/vtZln/+S7Kxr9m9KRRyo6O2duZcwAJAoEWHpmonHpW7ZJbIQKzpXJEsYhKz
6f1/fgDMfL9+gLL1ZY1giswdyCxYmR6hoBFmFUf2gjVTgJPEE/nnS/7b129D0jKEZqAilHEW/nrF
BN2UWilj7o7tvsYPl6rW+s9X+Ndv9ddLLJl9v3yreSsnpYFbyBUbzWs22caQwdi7swvpdZe2jGHU
7Z8vufzFX/Kz//NM2ZpF0jPualvIy+P+yxVtm6NMFcAqpzqMIAUX6sY3G3MrZwB+C3w+7p+vt3xJ
f7reN2MkhYJQfJMEWpXjSAV1Uc2sVRx//PkqyvJn/nQZchR/va0xknKzxy7oVG7rzA7gx2uwl+7E
DsWvcQZ4yjsBXlTcW3f2X9Kzlb/covJthZgmIJaTwavRuMY+eJsdCL07aDys8F7uTgdasoHT/eXh
/OtVvy0OTcX5oxy5KpJkT6xz6AVfkkto7jogSwC/npMCNqLv85cLq8vtfPuqLdUQumYIBcur/e0X
baxeDqSaVQlChNvD2Zw9HNPiK7D5EAR6IOmkmb/KHvzpFt5TpfIo+397cZa3/U8f4tvvLcutZBph
ELEaDK5YK6ta32WbaF3sCmhOO8kx/08m6m+RqL/tA/9cDWxDIyBOGLKpmPriM/71Cat9KyGjidsm
6YZ5ebIdTqU3b9nWHTPfcNpagXP/y23+82X9/Zrfloe5aIsCM7LvxODMZ390Qjlw/ABTUviXKyn/
/EJ/v9S3daGUDasg4sh3KKPXxT1sbtdyxArUBcwVhLd/vbe/fZ/fHiMzauUoTmEbD5ILPAxxlv7/
9JMZ7NyabWsq//37T5bOvVTkGl9f40K/yZhu7cCbbq0bY0HSS1AX47rdNts/r0XLo/f7o8k3+ctV
v/1oCGI68o74JsVmPDYbuGme6omtufvzZf5RlyiybiLdN1Qd5KC2eOV/fR7lTE0i2+fm6Ivtc0xX
ddBCZ2UzDvMNKvi/rXLLevLbbX273rcHJMsLmqMNtxXvom31g/H3GiSzM+0I1nH/fGvKP54NxZa5
I7ZeQ1EtW/62tsWiUqSaIpHVXN7Dz5mewjUTf7dxFOMgO/U68v72qv1jEf92yW/1Dah3WVZwwDna
nF2zaFibUKNWivm3W1v+zu9fI7cmqJQEqS669T2FN8/BIGI0sXkmB5e8Nlcr3WjNhN2hS8uU4C/v
wL/e1i+X+7ZOkkBhDmPa+ewOiOBCuUueSiPqQGdE73/+0f5ype91ckiMC1RyvsCyOMMCAKoVreUs
+cs69Y+Xa/mZdI6ArMUK3uJv95PKdRgohF87dZKfiFY4qnVhkJaFcpIxDlqHaX4qusj+mJJQ7P98
h/95pb7/doYMY0LlG+VHXB7bX2qnKBvMroyX2mmfW9sQUOKn7tGDd3GMuBlatRUaxnaD+u0vd/3P
Qwi3/euVly//lysn+GzjzLDosu6ta2rD6d8oDioUagy0xnScNsp+dttNuLf+9sD+2+9K1cnzSuyg
DH3j90unmpUkYc676Gg3+4YZHNaAy6pDnOM6OU5O7spb/S9rm/LPxWa53/9e9NvbCPhqav2Ki6Y7
+6X0so3crUjQWhG38b9JO9Mdt5Gka18RAe7LX4laq8qucnlr/yHadjcXcd/Jq/+erJlvLKUEsd3v
DKYxQAEdSmZkZGTEiXO2arZa2NelJYq78ezr6vDlqFXH1S7OpL2ON16+rxTKNlADrhxnPa+1NUrY
O+gSlkyLhVy71K+FSi41NRk1PI2FNhtm/tbJ1n2e/jBZq8ZnhXduYaVL31XyoznxYEieMGfugJdv
xr32zTiG63Idvy46jvhq95YmXVBV0NtNruCz7XbeWtt02+/tQ+UPW3ML3Yaffbm/NvGvu2dOup+U
EP6AOGMTO1QeILrdMGcNVCgDYrRwwRu3/MXT+I8KRaINYe6lvyhuXidFGxFUIRtuKu/RA5awol9E
7u2VOztk1nCyFXXVOh2lmE5DIlIJ9qrr7TqIv+DAmP7y4N4WNU9dieDC+wPygmDdlEa3HdsauC5A
y071E7C//UQLcjz51PLeIby00XX9BzPQu7SEvgqorL2fHHP8RCUBQTnGd77//mdldlmkvbZqoiB/
udYwt0NIVWLCeuow0QOULdGhQ+yj42TMC0UG8d3kLTy3JXkM40ZWq5klHjMk4Sqx9OldOyrGQnC5
Tpw8GiK/ViQ5SgLJCVQA7J7XQk+lwXeovw4j3GVhfaB8929OOJ9NAwUobi5TurFaaMNdxj3FhV98
VjenDTMdw6reKLts2yA26d/fr+uSAnbO7Mn3cEGZ0rIZHcBesONBRin4tfL7jbGZ9rVQVN3+Hw1K
F0Q5z1NnmG8ZjcFtGG2t5AUtig1PbtotNCmWDN7cwF9f1BIx9SxcT1NuQV4kQBE/ko/WttzS2vON
d/Alp8karOMaBmaoxlbZd/Xd/bXePPhnlqWLIo5Vm3sCy85J89GsQ0qn35GtLuzhdeFP2kMpwFBi
tQen4ZPC97PeFh/yj9OfoPD21S7RN/EOTlB/4vInHeaxX7ynKArwZ5Xs7q/2xnHUSMMN29Mc1eP+
v/zOjERRWvV4oZ0sczg6TMq1cTAs7KY409KZh4XHckSa7yFUIf5+tpmuqgBuQlcQFqVka4zWO6Aw
H7ilDpGjLqznxu5dmJIOPsSsZW1FmEra/KsNsSW8LOl3o3IXQub180WHMsqGOtgha9LR0b5c02lS
x7GkXUXVVjGg2F07FAq8dQNnLSPLa9rE6+X39HVdBquQlJqW7UHl4NpSGQq0WDbYHVbbLfjxneEP
T0i2dp8Qep0Rb94562mLJEMAzm4DxED94vm/HVrffoJjiM10IFiT3vS9SlMP2hAuRnr+qwLqMGgW
sme6Uglwu7F6TFWtWshprnZVsil97NCCVGsIWDYEUt+i8nOsfgkK4/39o/BWw7twU10cBZVmP8eB
orwU5JIcFrL85JGQKg3aSu1TcGp38O0e47J56gZz63ZoOodc8mm3kG6Ij3ZlGnSY42pwYXqOZFpL
PA9IkAuthUUrdGBGdqtlJB49dIirutUtv4qh0J/Krl24u67OJmx7rmW7nE/PeiPJuzybMcSkuc5Q
6sCw3qrP5p8xGkJHWnugV41uqVR8yxwvDNMxdchrING7PDZW3kHwC9rNz4CE9Mlobr0BUJqiMjUJ
Crn73XDA6s7NSY4zwkamTycaO0qK3OS6mhsVlXAe7p6P7tVQLgT1az/FHKMw5IvMyBMZLldn6IYe
z1nA4xGStBOE17P13QZuv+Co4ldL3nJhRvyMs3hqnZwmA4gr6ngaZeF4AwDH9UtAFf//uqCPdkjW
p+3wPXi3+FC9Svp1Dd4jh4EDS/Nc05ZiLMwTetIamIeEcKOgZxC9dLQ1RCk8nT6hrPQPKrO3bBLw
XIeKgEOpT1pylkC+1J94aACH7nZwjBh+SPESfpr6hfDrL8fa62opyzw3Kd1akLekmhlisjm6O48M
npebCPAMVv2z6H7jbBABcBLT5bLkPXq5rVk7mpOS4pq1GkXdxi5dCHQ6wyjBXqRuG5LMMhqw4ExX
CYBY5ZlRKfIocJsUUxNS6R//UtzXGnTvgrfe2DqOuuq4tuGBo1KlQ6G1TelGARZE1RmC6XUBPoNR
+nXni3KGUzwu1hZvfMkLk5K3NKHexqWGyXY7bkVL1ete062yQTRnOwaP4U9j3T6Fi/XFG0kBI19n
S5VcRhvBucYKI2roah7V4+gzDsuoB83bYctMGDz2m8W3gNggKRhg0+RJaBB2aPhdek1gTlNclay1
2rgUjMCtgqSjuGBvGbTRNvc380bksXjkEH08ytKunJbrQFsgzuFMOIELKvznbL/rT943kPIQuuvo
H82MiBsLRq8rRbpm2bpOg9YjEdB1yUeneDq1Li1GDr/3Q9+ER7hA0Fpen3zghgshXNevvqeBdoTt
WKL+R1NYim7hyYWQNOXpyJwnntNAGHlQNiMclfTk6423E4c/f4KevBqTFV0hHwVrhnvmfrMYaW/8
FlYLpAqnMj3v7Q1xFuhJW4sAvoPAZxgXUM2+2THF/LH929wySLlckbs+qYZuaqqr6pTlLJopl640
mt5gm/Aos/ToIzfLptrBjrxjSGSrr+LtUoPvOvTQsNFwWRVyX8ewpMCAaEybWCnmIDFbu957V/l+
31uXDEhHI+1B3ys2WjNdNq87QFpF8ud9C9cdWq708zVIJ76jdpQliCS8XcXKCgVbCBbdFcW3t1om
g7/1v6oVS2YlJ02A6UeQo4kTwRX83sjWzA7HlGzBcPlMiBjH4dHY9Agomqul6Cr+3ZcBhyXrquHZ
pqcBZZK+6pREFW9k5hQb7aM1ofwEDWCU60djyFfoTSx84FvWHFV3eWjQcbPkXgoq7BPEE6T+oiUF
8geGg7Q6ijawyktnjo6GvTa3hY+I6qelWGDcciCexXTeXE3jxSN5KFOPwMBDjA9r8wiqUwV4MGxS
hAUjv4ZcaJX60xq0HF/9XXxkCmOn5FxpwSsTRPv0mMONAD3Lut0gIxr+o+7xdSkIT3ANw+S02h4N
e2k3OshteNsTIsQvmw8wrayZzHhFrWrTfV/6IIvWJHfXlRwSNR1r4i5nKvbN54x3CPFu0m9LTdYb
Gdjl2iQvd4PYGVvjLfyVB0BZ9AjMg/EEqc0m2w77bCFc3FqdIXJbDTwW+hhyL3lu8PhsIiBlfw8b
CFDRCFpFvn6YvhbP7SdtybVveNeFOeljBhlc1pDi8RRZFX+ra1FYizfqsDo9np7nv/5BRnvjOrkw
KH3PHvKyGsZIYbD3y2fogvftagLeNn6CKHt9/+TeWp2h8aIk6VMpkUiXtjVqJ97SREY0lphM/FQE
h/sGrnMRwzg3IFZ7djlG+TxAbjRwfeygqHvrwTPcvVv0wpsL0U3H0ehTa9DQX9oxoVOvej0RWJje
1/EK1IRgMnyL7/M3hgp4KPv3l7ZkUlzUZ0s7WWjIw6bs+SV0eu3pa9l8um9ARAUphkOW/2tN4gec
GVCY9jmVYOv8MP1i158sqtbatLpv40Y2zAadGZFC05xCWzv3//1ws88UvrgY4/X0FYTYqlxTy2gW
ugu3QsaFTelMIZ3eDpHBwiDi61fldnwQ74xxkwJSKtf/AKJ1nX5fLlI6U3EC8X0vFinQfUzUR9v8
C5qwBxK02V+6euVt4xjR09AtUzRODQoMl9umBVbuBHrgQLlqPwOQrv24qt+ZRv/l/tYt2ZESQYSY
Q+ukK46vtcwZK8iaHBWvzJg/8pZcXWzIuSe+LQlWc5PHhOdyz14uqVPQrTe4gv0EUk3GbbvoQYmY
MTERlg4appDvr2zJnHSYa6bS9GbmC9I8hJb/xXK/wqfzkBYfftsOkB2qIzyUXN2VM4c6cro2C1zH
jx1yhCz2p6DZMQuznhNtqW4pFw/5hB5PFqoGpri25ITMZM46cPVQR0kAphwHlJD+V9hOhzFEoF03
HnXY7HMY86AU2NsxaAYyGUOd10n1oygYwrHMDyUchZmXb+9/BDmM0U6gfSoexIZniav8cm9Nd8pa
Ba1jX3Gdp9ZTjkr16V9Y0IgxHvTsMKtL26nNmcMAiq75U2kyw8dwdmgwFzTNp4WIfJXov63lzJK0
lpy97ubWQYT7SelW0bO9hhtn88N6Oe2gb/0KPnm31Ju5PoX0SkTeS16HvomM/prZN9vmsep3KvOS
6xMhG0JHcL09/JW5OywtUXysy6NII4hSEABIz6IEJS7cs0sB8QjGPkeWWG2mNaOk6+S9+zhtjU28
DbdLENOr24EPyuXgcehxEmre0sE34yo3rLhhivGp21hbbZ+ttXfGjs5J5u+H/e+mI7I5yVOGiGka
IK1MtSDpOEGoYUW7+754dffIJiQXiWzI6hmdNXwXVjx3F+xKSk7oUCpbA06mDW+U7RK4/IaL0Kqk
EeSiSKMhdnO5ZZOhmrAJJa6vFHq9nhyt+1jpTBZ2RTf//lHjic5J07l8QEdJ+3XqkcSeYff3jVCF
zokpuQ2Ks6cF/NXNBZ1ZkbapahAln3PD8UcN0pddXrXMIEYQ92s7VWc6ZmHL5BxSbNn5oqTvZ2Rd
ZqnwpDL4MW9nP9ug0VK/7z7A7b8Ld5BxUlyGAJIxN3UVobW7uW//RoC8MC/+fnbi2kRnNIj3rR/U
KuSKpZI8hs4cL1wQN7+pK4KII/ZOF38/swKULovzToEbAr5kRDRh56NgHvYLi7l6Pr19zDM7Uu6V
wLsUQWkqEnIDWbxX0bJ3H9uNubWaT/VyYi42R4pXoCt/rUvKhsqTEdd1Tq4n2iC8wbMNyPQPcwk6
QKVKv0bCLVnd37CbZ/zcppQZ0ZxImf/iVZPUtO31Tb4N/GBrv2euzc8oQiylRzfDpK0jsWKZ3KAg
tC83r4ob9AVDpqH7rbFNH5FAWwHNg0B8Iz5sAa+Ev1SXu3UoqLQ4GNQNS5XvnYn6DtRuI8DDbXvI
twLcDC/64vV201/O7Uj7Z8cZVWS9EXbco2hjRX754L7qW30Pcd9CSnudJFHMPVuU9B2Neoa54lR4
/onxZjetHqEvX0eClMmu/C5IEZZU9ved5TrXpIagY5SCuUXOLEVMvW06vJOISY/1G8TNPybYRWC2
qJiS6w/3bd064ySBVKwpkjtQvV66SdBaQzbX2MqSZKdlDymP1HA+Lbj/jXhlqrpHrmkwH6EZUocq
jNQi1AysAIyzGTPt0TWMlGHhu920YtiAUgyNBpych9DPzYfOixCC0rXxR1/XKBBqbb6A87mxO6Yq
0mX6/S4UHNJaJgjWW83hJTC7J4RWIHRSmsfpNG77ZrGEIG4tKVLxatOJvTZVBFVG2URzaIWWg/OZ
T9m7chsfETN5CZ/11clXDosh49bK8HXP9VyeiGQFl75Q65PZo4zg+s57ZkuRUoNfZMUU+0bZ/Cj/
ZmaHyUp/eli0e2vfzu1KlynqWGi5xBA1tj5ylohmwbHECJ+3YZReoWziJxtIuXb3Hf8KNs2tw+ze
r9VKd2gRmfHYRlhNKRBr30873o7vW4Dw415Za7vBF8UGyBi/t/US1PbGoeMgUB42HN6oVwmzl81u
2yQch5MabIMk9tXWeZ8b8e+fbYt3v0UlDfQPT6nL/exwtcaZeEuOdfAK8cc6sq3NfMr/uP8lb6wG
F7VFP5inOEwJl2amUEcFLsdMNcMr1pygZHFWWVL//um+MCN5Z56UHuQefLQ0Vs2jO+f1D4iSym//
t8VIvtgy1G8VHYtJo8d5at/pCF+FRbSwMzc8/mItku+Z5VSVKAw7/qT8HYcfHEbo7y9jyYC09WkU
tUWfFy4oZNBc9utIP+HfWKDeTWOVgoU88jYOOaR/DUuwvNN7N1EPXeos5J+3F/HLhJQXei1q2n3v
OL5tBDqUgjb0cXB0/KtP9cuKdAPmqZrYBuI3SMcNB3eIflZB+uf9b3UjsFqgTwCEewyzkxpdnpAa
tY1hnLmYrFj3VvFUjR/0pFMPSIEzMxE7trl04YqsRLo4LixKZzK3M/astx1IipPi6Kpa+a0ZEuML
NbP0KaeHDZWq2j+A2x4//N/WKh3TOpjtRrdY66DF6oM2OOZnqgYoD7ZeuGmGOf54395NJzn7ttKB
VQdeLtkby29thh/tqY2OkYVs1H0rwgnufU/xK86eQs1cTSEcfY4PJBVBGG8cV1UX9zv0UWB/GNDD
8OJC8+8bXdpE6RBPuj7ZXswmUpuz9/B6wr5voIqeO3n6JYT/yEdQHfnIKdYXLN8M6RQHKBWDF6V5
cbncrAuqkkkG1/eCbp33n7PxGYjVwsG7ZYQ6gwpy0qZIZUnLGzOUKnPGF/15cnzYaRA+T1HhQFU7
Wt3/kLd85NySFEgQwAzcQuwetJkr4PwQvDzdt3DLP84tSEGkyh1mzyBN9WPDfoxn87XBHVZtkFiI
Vdg/jUb7dN/gzSUBueCdQHeJmf3LHYJKu65HcYOMQ/AZVm9tzRz99G92SKMYC7+FQLZIO9R4jTEO
CqtK0iTblkmOPKneK7v2hITZ/fVcYXVIx3hlWcjYIadK8VdyOVcb2w4VZ7yhiO0/I6hsnywUZh/Q
DEyeymI2HnKkPZmVOYGumRTa505bHhxPMRaO+q1gLapV9MSJ2LzBLr+se9KDPGTOz0f3YDd0Fax+
Q/0uL4avHgKIC1/41jYiZc/zHNQQ09pS9IqSanIb5G18t1dgK6k+doW3sJ5bx+zchPgJZ6GrLph+
UpXe8Wt9ND7oTAb7lVsaq7kKwgWnvBqCFJtIumnRtwV8ZMizuZAOwEuXs5xmY2whmxTkAwJ7ZObb
yrdX5pbxJReu3cWC2NuuyAGaZxKkFYA9PduWdg3l4phJPQutV8ixkGJs5+pkUdiJ3cxGe9Ho5g7p
oyFSiDI6wLrA6jsm+KDYC7rRNve9S6TV0ekxte6Vqbs4erXzCYzIOKiU2ZR6mNOVNhfVEECM3brT
uqn7Ot4snAJxO95ZhgzlzJGSRy9ZcCg9dhuH4rb63G1nUZZiKm7pCXTrfuG1rJuiki56upee0SEC
YOWKRWW2VexN1YXj2nDSYRNPTXrQ00wIzGj6Bjoi5eP9dd5ye9BPeD0NPONq7olp3MpRGw57hzbX
HmbeAQXUelx4qd9e3/+syGkXmoljHo4zD5OiDHZpHU7rNFUK33OtF2j2tmWrWZ/s9BT691d368Sd
rU4OZXllGqPbYDcY7Wk35hUUPaY17BkgaxeWuGRKyrZg28oYwmUL4Zmu92NaKggZtcN7JgfrhThy
Ky6er0oKVV4fj45Toc8N3K8AxhgxxWWPY7pChLZ7CM1UXSjpLziJDPMrDFtFlZlA7Jn2i50riINA
uvsvtopiJTBRakauPFZQpJkbjTAp+KDV62M2M0hgpTHtcbXKlkgSbn7AM1tSiAo6FYlUNMsBZbpI
//k5XfJVsevtI2yXwO/Ae40Udlz3ZWlK5KaX6DZAUOjz0EoSfz+7Aox4qD2vx3LGEM5fZT+cfiDh
bX2fA9VcWOXtRf4yJf5+ZqrL0IoNJrwkhAR2XdfDj2pExbRrLQghFERf7+/frbyLVqYYpHKI+nKi
mgbBHI0z5iYmfJ9SLeWmLud4E9p1eEzJH/wptP/Ni1GQPsFxQ3kWSPPlGh09bVrzhNOo1DEzpjX0
sVrwy1v9AgsMMb1pMbeAlUsbeWYgdFSVRMijvTvt4ZJRVsFP1BPT/85/186/2blfFuVoiaSQoszi
U5a5Nh3jOnG29YDwlTlOzZ9ek5w+3N+6WwU48Of0+GFOBh4lww8Ub1CLxFRNEJohbbIqhiIo3tiQ
sq/sVfIBdZK/IuQnISgFrr3U1r15JMhS6GxR9QYUc/l9i0bU5XB/P+8THzGV/dCH+8peGkC7QoWL
jMg2HWA3KrMv5JSXdjylzEc9iXjDAQKL98aeRmHzYjMP8i37hjBG366sDQq+KD8+uChProHUlfvl
9Qp/uUoszn6HCLZn57Iu0PLVVRq+FFCgg/JOp2MSue7enFAiR4M69Pu26nfQWauPqeMtHZnrdhRT
fzpwXFAtgJB0R4oLKloQHlOVE5mh4GSyHuJj/0ArYFUdIIl48J6Xaufy7UEOyqmh+aVRXmAIQHog
5YF2Msc5Bz6Wf59RO6qmbHffgW9ZQJQOIj7RYgPVfPlJmToLUGmDuxeZHxutlZpheMRrCqfe3jd0
+6S8tZsFwJS3x6Uls+ktoMYxR6NYKT9A9Ncfh11IWd56Gnz0Z7emuYEQYBMdl6j9bh4TmFT4iJSq
uSYvLTt9206QUNr+HP6ZRyizCLU2c6Hmequhx0yfS9fQFZM+cuPmdMqqGS1apjN87Y0zBbHKfi3G
0vMnjme2kMncfGvyGIDFzhUAI09aVQMTJUcde/22f6QTi4pAw4iGmCrq9gH//1/sH6sj24XA0+IS
vvyKkLt2aQ4Mwh+3zWd9Uz118Y/2oTK/ZKd2Fe+id9rG/XKC2HSOfiJN47iff/sHmAKNbtgMKFp0
raRMv54zQHKVpvu1f3pnrrvdBJVJtQZlspt3HZ0OD8k1P/SVJc+Vzwg8OIxu2yr/gySCGHi5crU+
aXZkoGLP+F0BDB5WirfGN4oq4NvLtboINb/2WIZCaHrzemcuFej/pcUgC10q0RYDTbOn9xvPGesR
uVFNCx7ckxE2C7fmjYsae2LsDnJqh6tauqiH0dTyKHpbYYig7SdtlfjmQTva2+J9Mz7H28V2mfCW
y1Auxl6oGQDbIWOVs7kQV4rVJNJhGhKTPe4hPkT7ese0yoLfXt8Zl4akTzmY+eBYra5vDOVblsZu
/5BRo3nxtNJ4NyH8qe9TxQmjj2ENXdsHoYCULE0Z3/y8tK8ADumaKMZInxfpRW0MUdfw00f3OD0J
4Pnp8J/eXLRJd8bCkm9UMJhN/Z89Xe7uFoN96icde/rLk7vjrIJFqffZ7j949/4TCIOlz3x9N5qX
NqXTqdZmbCahwszYBpjGBzGKMa7UVzSPOZnQARyK7wvxQGQdkgvpzFWK5qDJxLF8SECYhqkjnNZB
z3p+Dl7iff4+eLReDKTuTwdRp/l9UCKBVsRcsHuAp+RxQ3oCXZcMJYtsGQRaZYZXqxurHtovRRJZ
3Xphhddv/0tzku9mbgNmeGg1MEVW7T81nwWOfH5IvwxbcWXWO+cY/qzp7/6rdRJ5SClJphlzuow/
SZPZc14F6sbQkC9WEIb8UpW2tkIso/5jYZFiEdI2whtjCxYJym7cLpe2PIQKUSAKuPofxbiqusn9
4snZDNtyT+OexvnpfehX+/tWbwRYjEI1QI2UmXVPMqoqbVXFwDl8Qv5pnSiFsc8Zml1r5aguncYl
W2KXz7LWaEQQJYLAAaQWBPYf4gf7r+ZJ4IpMSBO71+pnuVsMr/qtjwogGhQEg/iWIW1gmjahh0SC
+jYYZa5Tv/hLfNLqYO7BXHy8/zFvpCIWbGYGjLuOCSj3akhETWLDO9kqKARrC9Lig/5TeCiZzw6a
7QVjtz6niKOce/Ji2KMvP+fYwIbhNsJfDuXpE62QDXp13FfhrnpMuu9UGUGi/f5LiwQc2Cf5P4+9
K6LNpnYdWj2a6kcxYJxdOiHFQy1WVVJ7L3A26mZhlbc28NygdPTFqxJkhyOcZvTrZ/WvyHc2HXQ4
xqf209Iz40buKp6vTFYA1oda5QpkUVlzFDJItwk/9z7sq4BH7MfTQQTuf+Cc14EbaxS+BM8gZW6Z
dtq1IwShLRX1oNX0NhPvtif4Y8Kds+O0T+l2Od+4SuHIpSitmNyFlJCYSbh0mlMaQHXNzIhvDHYL
wWzy3NbV0njF9WcUJGJkUDwyQHa7cihToNIubWVErfgp3LfvSfrX/Tp4r+z0/fCw5JKL1uQ1gUfO
crEmMQZLbuH3e/3Z2Once+H7RQ7oG1/wYm3SsVNDs8+Yt6QWtc4fh42ysh60B2W9QqnWR7sEKoPD
7x6By68p4+2qGSagucCiiJv5T2Mv8qZ+UzyPT/l6Cfa5sDw5YGbTPA6a2DrTeY6GbpUN5lLgujrS
Yj2MM4hRdmbMZeYQ21SMFukpnro7WK82zTo8qs/Iye0KP3y/1Ba5zseENQ9fxxtJk97+fnbrgN8w
2sFmQSgyH+tHMboXHpFkEg/S6Fi8X67OXKe5mNQ0k5aIoNFkGufykHUw2+iTJ77hDpmJdbXTprdJ
cBFG4lfv51Kx77qkQObH0JSYAHYE2E9cFWdrtHo+p9ETlQVRd7y3mlf1U/4H+peCYAPN8UPwkOVP
KAYgGfb7u8lrHzgji+VNypP/0vZszF06VNRmtR+iJjbv0eZYR+/0rWDwXLzPry49qhbMOJHtcveQ
JUkrTWYjNlHTFjdseyhLn0G/h7GAY29DZw0ufXuwt5my7h3Kbv+gMXntupfmpduo6MN56m3Mh38O
G9SM98Y7UezvDmysv7jYq/tBWqyUnNHsnPvBxRqd8l1/EK8X0y8eBRUcPJ6Ld/t1+iLZkwJpaVTK
0MRsZfCkbaHWOQb74mD9M1s3vyTVEwab2EagKZduo1W1nWYqayMIPCKTtzN9a/eflaEQv1oIoeLf
dpFbi5VZ1NVgE4a3QMa32Qms/WWqixM5ber3wefCWxv7/8zvJkj9RrAHiC1ELXvperpia+NZhm3B
rMfEDK1ZEXHPDmdG2uvaDPK+tdG9YKX/uc2f9cEffUHLGkMK0wPmnFe6P8AgAHvCsiOJM3i5fCaw
HQoMhAcxgSedGo/3qF2bNcI4YHLDBzEmba7c1XBYfjEJH7k2RV9KBeyj0aG6XG2o2VnlOgihuYH5
onVD4xeU/YtsMNaVZX+f9T+U5Pn+7t4w6QExAXIhcjeaLJcmp5YeaSKKw60V7jNK8wFxt04OeX5a
65X9Gg3DUp3o+pbknQ17GVV2HRygPK+K6JXnFCeTsM7Ueb5Vn5LtaT18ZWxope+j4z+Ac19v4aVF
cZ7OvMiKNL2GlmnyWw8KmHwbbVsUWfz8M7I0x35YOjBXj1GwO7AasjQSRfgkpG9KJBgLGoqiwi+q
i8jD/RV2vkdrE5k0Pw3X/adgo+5+l1bQlMxKl0nfQyVCds4UTesh6B2h/8IUp+ZHOYLGjNoe48xY
Cg63lsqtCY0Z1U2yEcljx1BTG+RXJzRHHVTBAiY6s7BeBWW0V3R9yXOu6n2sUHD4q7yFHAZ6pH2c
qmFoULKafGU053WaWcM6puv0kCJp7+fVSaeHZcb9NkZp0lulcxL84Tq5+nL/yIgk9fyUWipVBupv
ukNHkrgofedZHzoxFDGhdJNFwaq3UiQ4hzY1mF5vh2J613nNkD3YWo4sXWINyfDYpUyGLgo3yFcc
P4QekiHkaehnUXe9dOs+RYnLEp2kYS14q1LB53ao94Kiy9yHW+/n/XVfqcfI9qTPP9RTBdIHe+Yu
3PevSruizhFXK2dj7JQdEgd0JzUIndAMZHLMWIhUV5mhbF7KDPP55KROhvn5PVQyf6Y8jMSZKm14
rEoY85Z8+3pgWbgbr0u6Zx51CXlwLEAHr0Idl7CR5IdKC456Gq+NOv/qxRAFNX+rSb4x5nen6LFt
i5UDCbt3dDNtherfkudf38H8FMBJzKlrwJllnzPbmjjtjJOvvujmdq431s/80B/EwJehrmfkH9Qd
/PZQWsGotdQlkh3epHr3NoNPoiw4fKQPP4TenDon+z/7Lu6/mrk5fb9UL7x+i8IFK2gMKKeRDHNw
L/2ZGps2mil3EVxdELOOZMON7+1E23u51nydWmCNlMYho7GZ/pfLsEE0NEgTN+JeF6R6jLLBc1Gt
imP7XL5GW8Fnr/rOXyQVyYv6pVMXKUqu/Uv6BVJCHA5h1Jgtv8D9NBAzX+jUrGGeOwxfAeNZL+Ib
O4elzbx+00lWpeTRzBR0XcW6EUkgajQ7x9iXD/WDsRPFbts+OvBeLkSOq8At2ZSS49HKNN3osKke
50eROwpuL+X4D6hmRAw6D874Kg0hiIUFHpiRbilhdOfMGiPNoMb9X6UA9Q8BG4Q6cB+sx4WxDOGQ
94xJDtuUHSifFGNJbm6bKEVtNtqfoiXQ0hWtLosCNMAsKaef7qUtHcBugKLQSlTsHIx45TyM+x7v
BAK2XDC5Ss6EKcflqc9Y9/XkYFSmk8Ntxalwhl1RfHXMpYH7q2uEsVjm7WEgBaXKS1/ucbcKJb24
9WauLUIXik2+9hE8CPdXtuu2zq58F5crd9u9LvPlXaUrwrR4MfEPxkrlM+9VraoXk8KHLOxo3wke
Uk370zBG7aBV46f7Xn/tHZfGpONd2YGST/D3IC7usqCwPDq1Ua+mbqnIddsQ/H+Mt8GvJZedDDdH
qz6PqdKUww8Egg9mYD+fpqU5p1sfjxkFesrCGa+eCo1uTmZeBLNfVar+Fz3u8I8uMqPNKazcnRIb
ze+XQtku/ivIMiFYhif88kKISs3qnRC/h0iyWKGntIOg99HaBavkYbk+cusznluTgpR2osfcDSig
5qO1yrv2oGYAIa2lVRnXIepyVVIRNKlVvE/Hjhi6j2iriL6qCIgRQIT2S4ZemrXLXpx94tff+yOj
n5vyWA57Z/jI6+jjGwcsD91gs5hQLvwyV3q4KEj4NobFL1P2yntRoXE2HriacK2vwmX6kpvWeAGC
TICzG5Wiy93t0L0OAaa87a4/vvGPnR4DUG508A+LyZxIhi9jNV/9zJq0u4ZHoU2PbAIbpUyLPna5
oYq5bnfpetGWiMf3bEk7rOQeAykVtsReZR86UqbKN3bVIWHfhofFiLpgz5b2bWoHY+CFJi49e6e/
kSoWn9q992JvGY9+XuLQupGo8S2heIdMls45cI/LnYubZCymvCI9grgBaIBAspyCffXV2RnIWZiL
+j83F0gRGkpVmrxXs/nqCXCFMpeiDGQe0XbYqBalWRhJIQk7wd4wL+mRXKe8YoW/DEreYtf5zKMX
g4KII9/yrNo0FHx+v2cmItyZHclTTpOXZHHKl7RfAANSyRs/2KvgjZjXW07Dbp6BX9be8oyzOsgY
Fc1pKrGm0YU/Ckmu8juKLl9VP9suXUo3kpaLpb0VTM+MwUPTNn2IsehgH5E9P7SAWauDvl9Kj65T
FtDHVDYoPyBY48jIvKzWylw3Iwr4gZt9b4IGrEOSlsHSMbvhE3RcXCbVBciJ+dVLr7ftNo4bl3jV
2t7HU4kaPbTcj1abQU2Udx/LwXopbMplUzcswPRu3ExIKpv4voqiKIPGl5ZbNOgDuoXw7quvSR+t
2uq5iq3Vb6crF0akQ93HTuhMaC35QY5gsmt8LdV23ybu7wO6qf0JQBqAY155NHAvVxNlkdMHuSEa
Lr1vcusNJRW5HpJBYx1W0DlMH+6v7OqhJRCwAIsIWdQ5zSvsXWfqimqn8YxF/djqfgzmNqJ6QffB
+TM7aJtyXT4tPmfloPVmFYlLmycz7SwZuJ5YRh9aCYXjaajmde0F9ss4eta+09PnOm2fUnTQV045
Naup1vAau/g+RNGrY7fbIrRfFr6BfPYtlbqByN0sAcZBp+byq8+hkatFT+PQPs3r/ACeC1oJ1xjW
Yv3qw1LrUD6Usjnh0menn9pXo86ir1yM1aYKXyZtSaL56gGPCcApgpDGZl3woF2aGEbICRRktvwo
MldhjxY9ytO2vg0cOuZ2sY7i+VOi94e2dtfmyIjw9KFO9BW0gvFqUioKseXKmYJ1fVJfnDSLHoKi
XS98dTlnfvuNPEg9pBgRIlWFj5x9BscozKzN+I0BGDoHWEu2hgJ9DwP5Zl2i06d+RyVpoVgkRwvZ
prTTfReHSqlwkJ18JeBXVqRsrbT9eH9pSyuTNtgwQi3tY7Ey7cXm/nWdQ1Ed1XRhnPjGYvBbOhSG
4Cck5bj8gLEd90VP+ug7Q/hgltqDaSv7ClqbhZ2SC2x8NAKsoFIXZTa6Tpd22qCc+rT1VN8LoYmq
9Z8Q75Z+N7vNiv7tS1EuAYJvfD8Msi6dG0vUFy8NdoPRemap0J/UP5Ztvi7GYzTF63HqF+L6Vbb2
n6X9siTF2+Q02rktYGrmy4gER7zJPsUUC3W//wecxUvLkhKaKlIzNUkwVsTzOq7UcpWW/UE1i2c7
M/z7LnhzZUITi4EnZtaIbZffsIWswgqVSGCqBfWz9gCT5KMYrhVZ/SK39Y0ISrX/lzVpaXHJzFie
Yi2hfV68FMADDEjK85dlFMQtrxcUgTg9MQMN3MuFUSZttaKkdzPoL3r9rc++hO524ePd2qlzG9J9
H6bMr9tGolGTaw/KF+sLuiXeh/44+OY22ZsP7ZMHG/+XpVrgjYtB0Jn+b2lS1PaCFNUCE7NG3j4p
jrYKxsX3yZINKWhofd+1s4WNHk1NgQVFA/bZPghmf+9YbaeH8Y+Fj3krfJyvSvyiszgP15c6ZlAs
gjxbUapQ/w4fjP3YrsInCyGsbxZ+4u7np+LVe15S27sCaovzfW5bisSpNuX2oGC7O3Ybiml+twM0
tnPQanF23lFHMiXcLmFfr8rIb1bFvetQlCSpkKzmlps4Q4WLpofpc9/sxYh2u48f9a+5vZr/HHfp
cfG1JGfgsk3h0mdfObVmAy4fbArRxmZVvhYfGAh87HYzphs4qrNkZXx2H5LjP0DK3TwvZwuWAnY5
G05B35rj/1h8rg/eNkNJ8RUR1a12jP9IPxtI0ZrOarHtddO1LMYrqbhBtybPWIZ6k1RqivS7QLA1
/4+6L2mOG0fT/isVdWcNd4IT030AyWQu2jfLvjBkWSJBkOAGrr/+eyi7p1JUfmJV3aYj+lCWZSSQ
WN7lWW6GhLbX1TV5meM3CaaOedZLOI3Cv+lvw5Pm9UbTBUSdmfT0oSGj8AHFbCfT3thIhl+EvULJ
nQn4l+5DXGbVI/PjuUUnBs22OZ0DO2cp8lY3tc2cMYbq93kUVjHlMXV12ocR0u8hKMlBu1/X9P84
KMBfqGiivo7UAApz7zdVK4bUyjmaypUtSrACdRfuI63VdCth2fwYHReFfraNDSwpkjikkYvNazuF
HqeDjm5iX1WeSZqzRuYblWDXdjAf1IW1hYfbSupzclB007Cus3nUMurnCYsiaRjomcr+pjH7nBoO
gzRZ880s8i3e6V2tp85KxPHxpKBBfjTo4mpo0tQ2zQiDak0Zjiigmu4ugw4SB6bk83v31Hd3PNJi
TVEpgoetgzVNx/SiMMmz6EW8MpuPbzFmg7Qb3Hpo9oL5935/JLWQaVWmow9z4sqLeinR4K3sUGsh
vfL5dD4e9Rn6A3IYRBvxfS23YtpFBresCsCRTr1O8aZQIymSvZrm92gJNxuuYqqfD3lidmBLqFC9
1BD8fujtQvzBBLEK0Jgo/aIm22riuEvWcs8TX5OJoh08qOZRUKZ5v4QtDsWYEolMeIQLjBnAxSAO
ZEzt59ly14ILVTJ4a8rAJxbzeNBlMTtpSibHCIMWYGqW4tDENlj/lxF50h25/XwVT2ITwFlwCMQT
kI8ue1owfheuk6docI7nmQ54Gmr5oeuN3ZfJI7Te881aeeHEITNBu585DC70ZfTFmsrabSE9D87t
wJTtEIswb9WHzhEw9p7+wR7BQ48EFlsF52kZTjmqAlYstqVaVWdlytsNm8RI60hf42Wc2ihYQtzE
c8L8gXFiq1PhsAkQj6puqF7eDdkaje7UroCYF0403BKQey1u+5JD+EopClyIjD1p7XjbQzmKKS3g
dtaPMSL/YOneKoYEWDD8b3F5IG00Mrwrow8wE0xcuOgg+qNU1k3N4YL6DzbhER5oeVNFU+z0Ccfq
zey5GQ9k9kDWZ7S4m71CsrBbi3rnWH3xpB0DkJZJM49t0WUzImemsqePM+NjrqrFV/amvjdXnrJT
G/54dvM3exT8aRjLbDsMpkxXwt000asChmC5VrI5uQX/BFUtc0oWTRARV5TBz/NxI9kuqqe17+nU
nXs8k8XRbes0N2uJmcjnHpwLeZspgG4pALtMARzdh4kCVuVrV59vj5X1Wz4uvCD9WM/oLbtitNfU
wASLvSruqmhVu+ljpgwUD3DteMw0nDOymKAiILWocMiTlcaz4u7qrNjkkbpl7uTl9TeneBg1cLub
wROltfl8lifX9s+hl4j6hAAlZsyzLMof/RSqlUXdcrXBd3Itj0aZD8bRXlS4lTixwCjQJLEo3KtV
9MCUIJd+s7FCFWh68yy/7b+stSBOZF3vVtZdXMUiaYvGmgee6ToNwEpsL78T/6dojvgm7u0VWaXV
EefzcjRVaFV2XVFgxBqKBHzLA8CkoDeOVw22tZcq7pdwTbLz5Gt6tH+WTDKbJPHQzQdkBtDqM1t1
bqC2fntGgONR0lUP99VZzl/40SyVooomZ942yQ7s/OmM7d0LJ3BmM/C5+618Tc7Z93+yUx3gSCGL
gvx5MeTYy1QTMV5VServVmW85p3TUddN16LKU0fCheABjiPiBaDd3s9NRCZaO7qLAJZXyFmhj1U8
5oCJEMpk1UT082m99fWWjwLiZQBkUUhFYW4x3FhZrBh7oAXLegKcB2rFF07RRh4XmrhQwNkPpd5C
7EHtkEQrEcoEA4rwSSLWKlwnch/z+IMsHowSVpx5XFmgjsOgl5ZRJQIlyx3aJnZ87ep59Mo0Xezz
WNd3n6/ByRUHYxboUeTtqHUtVrxVEo6qNi4hszF9mMAHcV4BptqtRWYfK6DYN28sqbkCM0Nz3o+k
8WKa3BE81rn2M1vAAOkd/ORcsnVz3vlae/fVgsU9u22g3wLGFLLm96OZjBAOPgRunjfpGpB0Y4B/
B2+2SkwrulYq/NBCBjcXOCPg3hwo5cxtnvfjZZ2JnCtBE8kMyT7f8/B5bvn/BdTghwdrMdDiPo/a
//ASpc8uyF75EqFYOHl69xcQdvqH3YEkEkVdFDigfwK41iIEndJM1IUFhlvt15sOuQJMC/fTrt5l
sBrN7ibU6Pme7CFyj5igAgA20tLgLYJbR6p8OCMg9aF2SGZeMoD1bz22o3tPNZMRJgKswjfawG7Z
0mnjpT4Pk8ib8TFaIPaQSvHcXbNfS2A+XhSLsRffbqGOQkssjD37bpKHCq6b9lmxa6/G7Rrx9APm
yprHAtkEFshAJXwQuWrTBly7PKmC7EzFYy1Ac5Wpl2c5ZYXy2hViP1zP/WeY9EJHluJZi7z8YGTe
dDv2rpee2+e9tU+0DTmfsvIygUUo7L76Z5Zof/v+RAMK+TigBki3ZgTh+03vKvHYAvdWBuNe3Bn+
BJZTA2CN5SXBqvrFhwP9fqxlnyF3mCga1peBc4sC4uPMgK+3REOBbxaGgJ7b5/fix+vqbTz0wqHz
MeN4llu/KkieqhhPu5w2ToHNBoE66Az6M0IXSMJV2YQP0fxiwMUemzrTJTIfykC0lg/R1xnWBklR
Pz9Pv0djuu19LVjPzT8CDhbDLu6ThjWubBzMM3I844fcEMC73S/aRg8gX+frvXiz3k2CX52P/3oe
/jt+Ka5+3sXNv/8H//1clGPN4kQu/vPf5+y5LpriVf7P/Gv/+9fe/9K/L8sXcSvrlxd5/lQu/+a7
X8S//2t8/0k+vfuPQEjUUK7bl3q8eWnaTL4Ngk86/82/+sPfXt7+lbuxfPnX789FK0AXunmJWSF+
//Wj3Y9//Y7a7NFem//9Xz+8eMrxe7dPTMjfHph4xr/225P48ZtMXn4L6xfx9IOJl+bDP/Xy1Mh/
/a7Y2h+AIOPAqaAYQudiLpD2L//50Ux+BtkaKhEos8xvqyhqmfzrd834AwBm/AYUCaENbs9EpKZo
336k/wGfPvzeLIAAcSXErv9ZlHdf359f52+iza8KfPwG//D7AzqrWaOghLoLAdFotjFfRBKQHcy6
VKlTHy0eDwXBL7IA0XuyvYYMB6ZAIKB+KEdzL/tsVygo0LtueLSOvz7Su4/wvmLy6yPMM5oVwvAY
LI5QLp04dZs29cl5d8aDuzdH32fzUjkf/XsLpn3wpw1XnX3nif0ZavwaFRVXYDYNAvP2xS2Yml1k
tcWQvmmPzGeWvTlWjxt7Y39ft9o9OUmEUMg6kK+iHvn+0h2k28qGjKnfx7AhiNNLWbeepqgbk7fI
79YwUO9DgF+zOxpuESO3kV3alsRwY3kBxXRKio4a8dp1uzbKIgCeehup4jwKQIheV2mei9o1yv3+
5ztk/rAfvqqjySyiQq7zvMlifFXFLGzW5VRqGSUWC7mog38yFMzMUUqGEseyEmmnTTkK8PrgfFJs
tCY5mJP0Ujinq+qPz0ea99eHSWEA3AyzY/ESem5WkSPyeUPMXLcm7Lb9ZpYWWw2C3j9Qv3bC0TiL
xUsHhU+qisXL1fySJ2Xg5uaGmwCGFeWmN4o72UUBVM628TQERm77Bbm2SxZMtuF9PuPTdw0gr+g7
oEeFrt/7MxDlXe+UsZqi+wbJcr85l1vnfGbliussXI3tTx5wIAHftDChw7e82VJEArzWEGwWV+Uu
n0nsO37WFHD2Ak223/HNWkNg8Sr/WuujIefv4ijYteq0a8cKQ86dVNcKclDIJTWu3XPAUukwS/4c
VktFJ2/wo0EXq6pmOmFJhkFnJDEZAPfPvewwA6Wt9i9oDJ3ct0fDLW4W2WXE5R2Gg5QsNFbJju9m
5Rhrt7JZ3mdMH9dycbfwTI9gPYBx1L2zARM0gSs1RNM97Z5frh2StTktzkhSSUB/5q0yy/xp25+q
V+uI5dPDgF0107ZttITfb4/OimWH1tzPIz9nm9PeRLlpDRhtnDzygKyBrwO5RLQ63o+TD4VeJA7G
STrjm2K+ONIGYxYi96V6k+n23jX4YSiVXc+KsMy+djIFMjH65jTlVioRzNI7zx3GQLp84xoTrQZn
P9rPFs99EPa9nlSHOHGudA2VZKcJG674Ux9D2MP0XBZTuMR4yXhXuqux9sl3ACKMiH2Q36JGsJhX
k6DMk1upzx7aoLvTK2+41bbJpgxQcK50mqKlc8Y34px//3wzvl3Gy8sa6zhbGP8Mvt6PrCmj1ULD
D8+pft26Gi1UEK/HdJOOw0bFPQoTqO9llvpt95I6FbW55UXZnOS2jGbq8F3pho0Fc+6mBQGyOCOQ
IobWE9VG24ONg6eYzywGQm9sacn1XTF8j1pyxvISvtDFldVxXNrls6xQ046lB+gW1WV76OC90OgP
ikHu2r4HIj0JHLvaJbV6TqIoAD1tGw8JOl09TQyDVmSkzO6uHSc5b9QI7t2wwYDNyGR9id18k8di
B0sfmhSA7ffKLrbImdOOW2j74us8G7DEINPcEbcNDd5hxUtaE+WWxOwO2nGQU0XzExAh1k0UatNr
T8ect33yBSyJBVIwpcOmSP2phIKqeqXG+27KNk7ZeL391RnaSz1FO0pflUM69YpAYgHEyLmL/UFL
Im+mDmgycw4TIQkCqYWop/pVHUDyj8qXGL7h9PO9Nt81i5nihkBZD6UbHRn64jrXnaKTvcSAEbzW
U5wxkxymqNmm7p3RoZPdsZUB34qFH0aEaC3UKWdRpOVDqQE3LpweI+qhctnCUJdRuI/3zIMfi/PI
t9V5dKaFOUPSTgraRtRSt8WPGuWCKLBX4q8TVxcsuP78LIsXVJBkatLGwEEzWmpGnBp8pd9wegQg
HkFmBGJ9KQ6iZpHQWWYjwtMfRo5Kf7VaoD7xImMSfw4x//woDMhiTRPaPIQJg2nTAyb7PNo0vrU3
t9n5mijHopfx9lC+G20R55SGpljJPJoadhDsygOIgdxX/tw+aS6Vr6sP84lb+N14i6+IjFnWJjXG
I4jicIWAFXrg3rQfHtxvOpoZs18m/5L/vb76x2kuzsVQxmZa9RgWJrGek+Cuq0HfjSAVZgOasIYK
109uEwssZVCVLaTmi1XNNFkXLHNSdIjOrWdIKu+qwwwK7C+K6zwUW67T/L6EqHPjowr/o9yLc/3m
85vgDaH94WDONwGq/EDKLXtxie02Etr5mDLSKyU51NXXkUSem/O7wkCKmvJLJCx7q9jZaqhOqWfJ
V4A1txlkWO3kFv4XQdW3u65Rb2TS0SoBO9CyaVe1XiuqIEEmCoAWVSIjdEtouUCTq8oFTWCYwYvu
RloKfi5DVXKvZKA5xJH/+Qzn7+zjBMl830HSEX6W7w8KV6YaljDzIpvXnS4peE1gsqwMcirtABfo
z1EWx7HTZNZKg6SgwNU76xAHKLrTcVNezFfYGoT0TT3xszktNg7r6hJ1Z8zJrh66/sHKc69vdarX
kpZtRyECQpViizUO0aXfZIW7L1EGVbmBvtngA74VWPLJifttmrph3JY0tb9NKajCPe3L1BuSyNfN
RzX7m2XhXwfsaJkW53puh2YFwwevUS3PYzoHqO55s3sTvVrLzhbcmo+jLY4zpDWLSQHE12/R3m4p
uxE/hlu+7c5gJLWx3+CYNWAKGRDVZNPnqAKtBf2nsjVopKI5BkM8AF+XXH3dyiOtiDDh6Bt0+Ro6
W2LMGIn2bNpHl4aX+/gSvL+948ERQ88O0ZcBg5rF7og7O3GztuH+5IzU7kDW4ShpsLWO7Ik9b0D+
GfVBwE5R5NIXJ8spFbswBxgmzlSCngMN53o2NfZaUAm6rnXy8SCDEINXARMjcwd4MS0T15SmxYiP
2+y2dlGSzr7g09HP1+5jZPR+kMUG1cWQuYqNGLBP2hs5IvvI6iDn33REfby2QoIb5PMRT04LwGTb
BWAMN9RiFSUALG2sYcSkSX3FMMFahHmK2a3dUCfecESYQLSgQgwHQMgtvb8I1djQYf2iowprOqHd
kb3UugfJrA2L+SUzda8c3E2iwVee41XvI9+EWbNlfNPGBIJIqTfV3MvEsDFS/QL6bpTnsKO15M6x
rkkK7b5G3zCFB1qqbqssptUkt0X9Zape7fRuKu5G5aJoei+tFL9QYNnoOBu3wgCR7unRDzN/aE3A
h1gWCL0/b0y0S8ve04tbU5q0hne1IAiGgRuvB+G1tktbjYSjIF5nvPQqSBFRGcY9PlXmokH+WnJG
XWEdTJcfZO8emjHzmHaoIhJEsaRaPVCRoRsFRLrldluiV36q26HqfoMDDG146/fkpiK6N1pP03Av
Goc6URQOTfnqFtMddE33kVC8Uftem9o+jSsKzZ9zl0c/olxuxrIIRoYmfWeF4PSGkQtsP3Y2LZXy
e2sjXwPxVYmuAMYPk4T5mQL+d6Ptxib3p8l+IKDHFgMJrEkJPt9tp3cBWGJEBeEIBavFLoj1foAp
HYLf8nE2bmkwPp2RMOB24q1SD2s34KkDBbwlLiKw0sAgWZxaFCBlPUrk03NSBVRwkGnfx3nTaWZQ
mtgHw7hbmeI8hfevI249+ADBnR5ND+hiv9/ocoqVqDdxUbDCDXPTulRzHjDlJpXMZ5HwEhOrLRO/
BE/XKK19U1+2Ahhvg/u2eJYFmDaltbLu85gfP9MsugysA7L8xWcCMid33RjL3rdnpZLQdPrC5UUD
EieJVaTRr0N1//kynKgnzMvwnyE/tCkjfRA5KjepD9S077i1b1TWTle1rY6Ht5mep+Ky0BWAOmpa
tMxz48KDyXcnr4t0PNSW6RGNB42V7zUDGDjQCar4C+FDUFejZ8NpyUWj06khDspaX4l/TJpLVdwa
aut8KbMbvYNrZG/uJyM+ZBE8RqedCUlW5l7KUvcIQHTuUPtV/GSOyS0I6SFz0L13atpB6ZtDG4xF
+aGo9Q1qTHunJZsJV04xZQ9pb1JRJzTK6+tEze4U8Cui9hbFMM9gDkjsY1hyJJUlHluLeIbIw0RV
vYZFQY5m7QTN3x4YkwiWyUQLCysLjGYNjz6/Ev//bxtl6Pc70MmnClpnWPq+GmmC5Y7FCqP09AgI
aqFmiuL+h7hCxEyvBPZTAhpG2p0l61Ydp04u0oL/HWJRhG0n4CJHB5OQPgkTWHPMmV8Nmcu9EgDk
6UnmpQedZt/WRes+pn/YuoYDpge4peiRLE7LwPSh6efEqHBUz2S3kuHEWi+m9vT5GVkZZ4mjFtzI
SW8j+SnHC2uEETTcQNu22qBxsv18JO0tz1juibkNCNwMSJ6gKbzfEzIHXtZKBfcrXENDrNJcV0K4
COEGNGjdyEemyDMz1gNSNX7dvBTAIiUOCo4aJJ2jx9h6NFCq0IGGVjk5NOZjrii0m0bgPzRPRVVv
MlFZBvm74lCgqiO4ER40+5mnpZ8POU0y1DqEtZnQCswz5ArVBqXdfcyuW8uikWyCuJoCUcaemNM4
qzgrXKAVYa9pxQBmtd+nUlCg3b1B7akSN74+lL4wfph48rnVXMAMZKNNeL5I7lcMVD0QIjUL3EH9
ljlfDOe5VR4H5yYrbztt3A2u6fXwmowB03C1OoDpn++KjmpldRGjhqgasWcMt0n2VWkyb0R/rEVz
ES4AXmm4garCZMlugsm0PNOKKcu6rdNCVCzrdEHbGI4r+FPTfe3ixDPK6bk0lAM+VGiJzEtSbRNZ
nOKvbqdRPhR6DiuDYqtW6cacvqI+F/RlfzFIxM0MhLw68Vz3jJXwU1JHGkeZh8ZrMPD0kvPUK03T
t2GtNzWt5wzJVakbO1iVnNekAJSsSKmpiAAEJlBfzKtMRpdldWDDY1NAkMi6kamEtaFOW0d41mjv
2lShYw8lJbfy1MagcQxjDC3e1znxxkz6sUz3cZ+i/bkxzCYcsEpiQJwxRO0+cX5kzRc+RhWdoHxm
5dPj51v41JVztIGXh0XJe63TtZz7jfU4iifirh2RUxfO8QCLW7Nt495wGQZwWmq5qA96ReKlV4bf
eDDsST1T2di1T257fybbKP4aLvlUJH48/iKHh2VZkkUDxnfFZUOu4q6iertSGXzrH3xyDSyzGKL2
zNUEBqljdELUZtbp8pOx89RSpzbjtJY7Td6YCMu0mEPF+H5wIs/EW+2KzaDrsPhZW/d5Xh8+EmTb
oayBRO7nzXVUSuy7vh+qBh8ps16U5tJOdnmahnke+4yfoSngp+VrZO4LXJCSrayHuTb4YtHbytYy
y81m8pS+lRNM1kl1kUHRA6Di61LkFOBJ3Dk4I3myY3Xtq1L4qpIErT1ueq3Y1ay76lwzVOPpQrAk
wOcG4UxC+6zd1pWkTpVAB7r28grGKAPb173tM7g29sh28s7dSNPx8ranw/C93JqK+QDuP3XUgmam
DLWu9FJ2rptsJUc/dZjQY0KPE0J+prF8DXqtYryQNTRBiyDHDT8la5ZJKyMsj2uR8hgPOEYwjIRC
EBH///75hXDqvABHC9UzSJ9Bj2bxomUaIGBJhADBLiaPK4RmdonIrlhZqhO9A0M/GmcpHGRYCSka
gnEAWyyo6ZlPLaetSRPLy/fdtkSe5Vc7eYFmmCrQnSvP5X17Bjpx8PdBIvgkmCw+zcxsfAPFHp2U
VhGcAOeEkFrL/Y49iabYMonqrL0S3p2e89FIy+ArtcchKZE2jfvRi4sQbyPL6Kw1rm3r72VOkQEb
HtmKh+bZPpPBrLYlvkV4ClL6+bd88sZCGwPWUDom96GjrNtQiBqaggNwEI3QaI4P1hl0ZoGxROP3
PLqcHixP34rwbyo1z+W7ObZF7ghBLDhTGYvUsbGySuMJBrbvXQQvrw3KhcoNIsKxp7CTfB2Cwlfp
uG1Vaud0DfOAutLHexG47VmDFR8ApsTzCTv6ts0SAardt9zXXAmRIbklVofW1KPtXhG7DpXqDkAs
0LsvWw2SdeVALVMJNKehVsnCOS6KTEg7p6rHpNgzLjxYQgbwIPDK8twF8RYRSrNHoAjg1IOmwUBR
6ejU1vusUamql6geNIcoyg6giwW9PgUTFIJcA071erxX1CiMyjiwEfenzVfDEneyH2jfGzSVoQku
AuPVF12HRUxX7LvS3qN0QYfu0CsEhKXSM8eJ8skIVWRhWmPtkvSbw57NFtFdJMuNNmtBTylFI4tq
Q+XXMr1AuZEWTnU5RHsnj/amCoaenZ5XmXI/FPEFzLB9V2k914xeVZSXUq5vCj0N07i+juqRGnVl
bzWNHwipd8k4AiMzwqCEOU9WJa6EWv2QaJWgeyDvLK6/TL372oB3FaWYcla1hwhUK2hgIaR0ysss
M16TMXtxwYcoYcdLGDtoWDudXIETDtzRgDiw8KL0tTYLLx5B97c1b8Qfd0MFcxCbulaOLPwghh9T
/N3qEwq3ZDoSxNM4aIPW0kQSH/7r0hqoI4sgTjlWWgaI7qnWVEDDMmoYV7F2CboiJU29Iy66C3l7
Dk1RGpcTXEjxhjvlRaKnh5g8xHzcGAYq9dHDpIPJaDI/se7HinhR8sw6QfvY8lrNuOKZSgtLBsLI
qcmv3BK4B+3Fbvtd3xIqi57aZkqT0vXQr0LOnnhEsa8UE41i+8zszaCOEAt3QO3yxLopBaSDC/e6
yMmPHIFjzZGEa2eArlLGEEpxIyhK1M+Gl9p+1FUoBeXxRspXM0WXps++MY4vBRIrFzm2H9AbPcQ/
zPQ80htsIEJu4lQNmQCectLyM12bQruKPXs4M4vS61nlc1X5rsts31nRJp0XTYpia+fTRd52Z41m
e+ixw3HbDPIJtMH5pTbVxzrXUOR7nXLU1eS+R+At25tRO0BCmOrdrYq9LMfeF0hoGKn9Bm+7g2JP
qdu7DClFPDl+l9wZ1Y2Rd1sIBCMz+DqiKJmmUJdPzjgpw7ICtAiFSF4/OijBdUO6G2AEUlkhN0TQ
Cc0X/dMkDMqHwyAqLzOA9NYqdMZkqNs2FSPs1mpo97MO6kBkA7/YHa87T+EKtacfKd6o2HkwnXMn
P6Sj6iU980ekPjxJz3V4GeiDjtQHS4tT5rioZzAH+qgOFVCjsvEzQ7he4lzIyPHryd7G9W0xRIdk
qoKobjaOUtFCu5/YduiBnnGwjOmzNg0ecwFgYq8ZsocCV4RTAy8CUY0J6gIOAV5Mo7V9A0L+tZJB
II+/TiiICIi9JKjFlQ3cwm33RsrKj4EmISOBofWT1KsgdvZa9ZKlGeozwrdbXHLGdes8RWhhTM8I
lYKDjLZ5RusKhF0orWKGOU+gZvjsTGHv3NX1RRxbqJLiOnUeVKfcuOi4wK4axdHIF6gsTEhjNciV
oztYd0j08ufeSM6TrqMxq6mS3+hFhdyrxcn9oopD2XdU1W7U4mupn6VmezBKhrNLdrp8RJ/Ak01H
x/GBj7dT8gwwJsrZXxF50x7QUZbFmwmvatrdddiBOqzCnK9OkeLbf7RGtMMUbOeI+7m1HUyUtaxL
zcafmIhOEZfLqL+J4zRoMhiANZe8Nny3LDe2+lVJ8kM1McpNAcG2F5EDrUSuEoN4U2bQCFgHfXqO
FCivqCV1Ac6BnEagS3aYYtDtneSyUQCQxp5ri9dGhVWTjj1gZXs0Q+4TdtuniOYQLALM/aizNkzK
CYC/mhLzRy1fExmddUKhk7MmULEgufx8iVFKVG2CgBX9njkSPHoJa5ezCejYDI3qWewwD/g+DseN
FhSXazqYJzpmoEsdjbWIfCR64nWbYyykuzbkkqF65CdfrCpsv8oAlOywIZsapcrw8zDnRCkITzya
WTPnd/bBfD9FDgm+1GI9didsPtWu8OzEROh8l2h8Jd86ETYfj7SUdKimamjEPJLN99N8+I07o7z/
fDYnvzEYckF4C5I3IDEuvrF4VHQr6UcOeEgOu4etewHWWXHXXv0FgZ05L1/kj/BLh60DojSwwZYp
bWxDqYoIlr1JYc4mVWgEBrByCupVOcoTpf13Qy1CsjQZyrQrMRQKXHQoBMCAN6Vi+hnHe6WsBOGn
eiWojb9J6sxy78sGJ7MhlgohSlQ8AuDArE0Tym373AVoq4JktY2C7Geq87eYL//XOC1oxR7tzQ+c
ln1R/3h6R4J5+4WfzBXD/QOupcC+qGh+znxMnLqfxBXD/GNW1ofc0JxrgbiCYtEv3ooB3go8L3BE
QeSElYCG8X/xVnT3j9kCD2xkFDIgFISQ/p/zVqCTAz87HTaucDjG5kaz7P2dAMghE85o1N4MtZ4x
VhGedtDUlTDfRKm31refP/jRQfo43uLQEmhUK92E8cyw3JmeBokjT26rIYVFjAySbYn3HJhQiIIi
JPWPvpWrn8f1mCGD1v3noy93ezcw0L1AavYyNdL1fRsD0rJNVdSoGgrx8xrPYtMYnSc6Nt4rihZN
lwXLReQ5QNw7u6noFeFXamQ1m45X6dyGEZG1j5QG1KmLpmdpCQF8JzV6PyKN2RDfaEwXbdo4IQot
B4OnIYqdgmfoOEnZ76QLZ5PI6zMeGZdKBuN3SOCUfZZ8I73RRun32h3HoCIW8hMtG8WoPImMo6vj
VUqnVOeOKLv2Yuw64le9HKBqZgnXelLdUjepPhK19ICh4NlOtUeR76WTJYpfmc6kIchkLmnxxGus
4i5NSAfvdD9WUInemrVjCb8WKvuiakmFHE+qSJMexmxMyE5xWXSjNAYZ0GPrbMRLLEpvEyWxvuQQ
DIyQKbjxrsQzhOoi5+2TGyXTrTJVsXHIU9H4XdpAL8Z0R/sG/cLobuq14V61K2fGsEBDHIiEsQal
U6/1gbqcq3vDLbqvKbdM+O82/bkYdfu65CpvvC7jLiyI44ZMG0OqBBtpJCgzj5AIHZFIbNy8qMPM
BOX0JmMmdMmbjGF/l4i/NznJ6+c8K50X0iEWch2luXbdqLkhTV5VKPqjzQrIUVO3FFlyJ3wlTyOb
OijcGXtzytoxTEzJ7mVL4BzRIzOaaBQ3yaYyINOEvBgwsbh35K2mxOKxsXrThOIt0A9oE0vZeWma
5A/gp7ueYrTZth4d9RAxxbhtreyKa3Fy6JuJnJcG8kKuayUkadq55m4ViI6bLBgVFZp+BOEYiSB4
V1YyP485ibfWSAYQwKb2fKzQ66gVlmyynCRBiTITlHXjnjp5F0kUoWFYoKM6uhmdBOWnqFXCZort
UOQW2J9mFO2gU24GesySM7zFk2+2Ug1dHSulCg5w6+BmZ1DLkXubJ0poxS1iGSirXRdNZ9C8ZRxm
Kwrwru5U+CwuYRfEkgYNSbX2hWI6Z0JPwKsuFBQImVFsptSCqQDJLD8jSbHPDaNEWcgYd26KiDZP
0LFxdBGHPR+aoDLQmNVxKjydF8o2TbJ6A1UzT6sgWkVEa96NiGD3+YhqgHSU4axkdgTwR0r2Bfbo
Iat4DKC3oV1kUyZ2WRYVl5YaN9SFatM2GgegxPUKZsxAcgcpjmeQEiihtImV7qrIzYKITGKDiiqh
A0kTADgSGLplsDgkllNeCQkYcEEaYNEy1dp1lTW8tJmqfrf/H3dn1iQpjkXpX0QNm1heAcd3jz1j
ecEiMiMBIQQSQiy/fg5ZXdYZHmHp1Y8z/VJmXZUpZ9Ny7znf4daIW9X1N65h+gmrDZRIQt3dMhcu
c6JUWtHZv291na/7oal3rMke5KymhykfQC1htdpORv5SExImdLC8o3BoeKOpRw5ZnZVbmc8qVRkP
93ZW1E5kjEHjxBm4WOW18Jze+97C1gZihsb8c5S16dNoFgKX4HbcLxMxGs1SnS/Jd8wqRhsXiG33
o0xXpYvX3+CHjLrzjgYB2xuj9J+y2sxFPDvKuIZuT73KnsitcIfspjGo95RnaEENFSuuzSx0NwGq
XusqAM2sA+ksQeSQj7PDGM7lynRHzFAdIT/tyWvxPhRS2itg6kwW4Y0iQWIwTJoJTonZsyHJ3K5m
Xy9cY8es1kbj+SknXreDdMLcyBC0L5RF5jItOR9wiBlMcmpr9tp6oN1OldBvQTBaJ8GaKR79qb82
RR8UUV3gnuwmZpd0l6kQehxMQ7peOdVy16WanoqwCO4wj7pr2k2hWLPRrNC3dFWzRa54/53gv9rM
YaXiKYSh/b2lcAeQ6yIPTO8CsPBMpbYsqvgfkriWQEqEFJxX2k1GWDDmWFQXyeGMXhJNjbg8hKA9
8PUloOjHovunwc6L7qjDWGHXYrCQfLfBDGz0zz8v02fHo88jnO1JFNcSNJtfexJ5GA8Q3yUGdHeo
h8IugHd2/y8SFz4WQhFRCAAhjMLExNkP/zw/G3GlcDxyh2VfghcNAV/rsI5CRBfCd+7uC2yD9X+i
K/6nnfD/nx5wmI9/e+Sf9sv7fngt1e9O719/4O/9shv8BRMnzEngpQD8Bn3TP/tl1/sL3uolcHUJ
kfh7U/zPftn8C2cY34YmDU0aHOGxrfxnvxz8tSAzoD0HwQPaaNjT/4f98tn21cTCBc4qEgrwS+BG
Pz9zWjrsLXTSQB8RZQIfVWx016prYt3xSz2Jj0dOkNQxFJxSKFcB3WZB0fhxZ45JxMmCye2SUqVu
jg2a0yQj4QdGzFg4Vkxn1IL4EDmqgezvgmrk7Fy4jL5EVdoBzDpLUtW5faZisheoXKIXucv7g5+K
NfKmY1kncGIN93r9L1yfZ5/gryGR1YnvD2cltGnPLjjICrMlRtHhKJqhNbuBJQll7RUi51GFkdmh
XV86EHxBk8Jb8d8hz+1Qkw7qgVoYEqcRgqjrcgffrrvCniKVERJr0uCW3P/2qn9xCLk45pkEQHZd
PlsEYwIEYB3t1yXwejn79NtOHvNYxvlFPvDZlH1+Z3+tH7/VtiCUHYqSlh00QDrBwWPTVvTbhcv6
8unhyeGICy8F4ic/vq4uiqs+kqJgz1lU6HB4JfoNYpe1vy6fZYRj3erPA54p3/9+Q5ekEGguQVyw
zxuVKne8DIcTRC/zU05SRCJTuQX6zEE44xht3XuobrGG+M0pNHcjQMiXg8jOjpPLfcVXsmQku/gh
qNp8vOZSBAiwdZVKstDbjCKMmuE4TeYqo9MqBxC55E/UuMQ9PF/tf40KmEW41GscxLKcyVsZaw1K
Mxyj6GFOIctB+qab1FsTjcJ/gZL6PONhU/jbaJiOf6+LzvOIriVrOpjNxwTC6Z2/LxK0A6JIHLot
Non5RXzVF68r/BMQtiOdF5ly56d0FIsdc0n8TJoZPdEctfJ8++eX56uPENHPaL8ikQixDueKdNmG
fjb6aGvP2c64cpHnVqRhXEIwu5p34Q0C2y+npi6ljf/WEH+9sB/GPJOBOJx7ZdP2+EKi8nUxQeo2
WbIJ3Mj9XmzQ4O3iywEFX03kH0Y9+y7REgy9rMeVFtvxaU4XRkKRQDIyxcifTorVJYXRx/Ll56tc
Hu5vc401hBJkZFyl5QQDGmZ6rcZ8289ZWvNtPsoLyZ4Xr++soDRA54aWE65Ppf9cX4brc6Fhi1X8
Lz6I5TH96TEuH8xvF9jCB5VNDgYcsET88u4vMFWMt9zPf1F6vjTe2eeurLnvaI4bWmybIJYIYs9g
4ef+4pf7F+N99ZYivgp6ANhdsPafLU9+w7HBn2AOkG1/csG3UFlwU4jxwhd4Zsr7+z1ZAHVLddMH
z+dsHBuEqUJ4RZ90jGETw6yjmgeZ+J2qnswaCUERLUI4MrAV3Po2ItJLg6KbnPcIpOjmN2Sy2LHu
rSs24y2b8kNf4vPhxtqv2LGuPWTcTNbJpHq4Q91st1SHGkqws7epuxs9qVbUyevNNDhtxDuOCJSW
m2hMVoDkZHDfG4sNpLEC7K1qhx2b3r7w4n51n3FgwxISgNsNrNHH16iqBoTP61AlvelWkdtXLygI
PqqJN5c2kl98kZC1II4MYHlI384DIEDMG6vKhwzPXffQXK7qHdrs7aN9ZaZNCu22nbJdceus2otH
xa+Wqg9Dn30rFhscX0gLi8eLThYkhPdD/qLVLZ6wS9iQL5aNcDE/osSOMwL+8fGOjsr0dDm7WBdp
HfPBhuWkuHAvv1gMPwyxfKu/ffvcrwOrWfbkVVDHxKNxpm9yD/rWi0GKy7J6NstAkOS5+DQgw4LF
4+NIDmnKYfQIpjUc6QsncsdYemuJzvgyea/txApW7U3xEoJE2GKau7S9+vLR/f4Dzi61cpk75AF+
AIwGOlkaQygpxAIuO2AGy+TiVvyrW/v7eGfrlLDAy81cjMcOC5Q9A/wirZB5lkXlNfL0Yr6mN/lF
PewvyOmn+4zzZAAPIU6b5zwppARmZj/7mM1jlDNYJG4pjTR0fkFkLp0QEBqwP4dfyn8J117qbrCL
3Mp0TK0U5cdVvypWhAI7q9/bPBq/ldfOv7FYLjf7869c4gZwKvwMOZoqLqbSDKHCQ90SXboFH4oY
FZL+uzXn1w7rT+OdbfrEQB2WT1mXOHfezSICSsUr4iiQ3LSRG+M4rzRCz/XPDo3C5XUwkksJt1/s
rHHy/e8Fn+2sLc5auwWuAXPWeOCp3vTwGdubSy7jsx7yr1UI8dYulMFopAVohn38zGqrrrOqp+pX
MJW3RAGAmb/UmVbmZhzX//uuE6MFcJxAYvB3leL36cOZQwE0aw74NLCsHrClZawkgNRBIld2Wo0p
Q9F2fUlu8HleBCcHiMqldIKV/XxeVDajFfdwL+V8bft0lc9h/OcL+zxZIY8FJzCcSbBtAFbm410E
W1PPXGOEAK4LyywhcCMRaSQS2TYcihKzdld/HvHXIefjG/r7kKgWfBzSZG6GAy2GVClDbKkbQ8+3
0Xg7F6738qXWabHrN5fC4L680iXGAQvNYkA+e18sxts58FqVSMvZdWJiOH0i/0YR8lDaLaKyAC41
1aX3Zvlbzy8WiA0nRCgHhiZni0HjtqPIWkxSbTKm7g5YXxxY9D5cLdjrYIlRw4ycJ5e+js8fIcSw
BJUzUGcRmXHOTaBhOepZYLUjA2zyUlmx04XAG9CVVZhpqDJUSIts1Xru3Z+f7ld3GdJjdLdBFcQu
9Gzt6SvPHtFywZYX7dONEbBvGUWKduXd2qp4xjNwVmNgJH8eFAK2z7cZy4CNSuLyJiPJ/OM75RT+
0JuMwherSL8N3Vw89LMbgthcajhzG6enj5YUwdvQT2RXlmA9NTYketaEBpxn9/bWKgnfiipw2hhb
LshcM/LQj+w+D/QtD4c7WbUbWZo32BezveBQPTU8hXq+PaDJFt5ZAJ7sdV01+VYQUvRRX/nG1TTO
ATByHlsNqP0lky7y5zJEDTKUDZwTcD16s9cB3ASFMBqazc4X1hT3eRhEk2N8d5lDN1DeYfkeKfJc
yIQuU8ViuwOSXkHLNilbr2iZNwl6QjvYSqG8psQFIVB/bwp1MkrrkJUdT40uTKtmuDZy+o25NXhL
ZXONEgjDB26CuOsQlrr+cGdbCjZp84DnGAUCFFc5wmNU3XnocQc+v6oG+7a3zFvaFSz2GIH3B7XM
0B1OlM8v8IhfZ0I+s8y854UDVj/unyq9yPbF3qCQzum+maIMiGtsm9GelOxH39nXDeE3WFGuc1H/
sAE1SYzMSIpqWo0GXxdVCDgwyhwxmpuvni6uSAUhPR+7jS7q0+SOR9bUR6dkR5/4B7fro8aD5HwS
b8JA+5b1Tzyov1sN6mdmc0vyeQex7BCVY39janJrw2mhKggC3YCZyIYI3kkw7YQD5TGt0AZnIl8x
1QAXNsMmanz3J1mv57J7GlRw9NUYezb80B7N7Vg1dRi1ssWjKuhbMcCGWlmImtCmn8ed694bvC0W
rs+D0n1KZ6g9FXxERunlcEpCX100AhJs867UroiagmynuT90iwyLFNl1pdzHBRgRaSerVwjDexJG
+wQgwYFVMICJGlYKBhVZZDlLkxgKRrxZvpMwWrjpMEqd2HR4rEbirC1R+TEbAQOUSO4BWeMKpbpD
OJaHoQ7gvstvieR3ARa8qMP/C3koAH6NBe6kDYNrN+S3GUeuoGMMRtyb/LbkNNVe+0Bd6BG6unnP
clPD3KIOhu/QXY1Y+Lh3i8dO2a+up4KV8PofYxWeCmG6x8wR9zktH5XTWYuSmUG6quTJ8nsE1RPy
ZLOMRsOEVq3uUJnQeZdHdo3EC+aMOWxYsxk3fb+jqn2zkOkIBOCMvSe1O9xaQdc5x00YGSgeKg83
uOVyPeFkm/BZP2jR7AuKxrqgWoO13kNyW0wzZJqQvPsZQ/dQcbgpeqtEWhqMvaNZyzXJ9EFTsu8L
dsxbCw5QqDvxE46QNDurPCuzrT/gJa2nsKsj7lQ88S1owzvSTqme3eaUD1OW9n4TJMzt2+s/z4cg
Vp3Ph2jALGFTSLpaAE/n5c2p8nu3lljWLIr0mA0pq9HF3r+3QiztfR84D77b1XcVK++mUD2PM38p
BswzLKveGrMCt7Ftt5rwN+pAkI4Txa4ammsH2dtrX9kHQbQDGTBPc88BecfyT0Qvjsrev8F+vdxY
QdWuwK8zo6rNTrVX/2hmdT85WX+0lH4YQ+saPYNrPVXHYKhZLOB2tHpvNbICFDeffy+Cgj5S3+nS
rMua1FbQ/tptWxyUa0G50HZhV0adX/pJKMxxM6Mb/K0t+uJqmjwvnoRs1p0c6zSclZGUrWWndIR0
uvd6INx0iVg4oh9ZLfSjtClUQ+VUtz8F2r5hw37gbC9gLZh/6pHtZ7tduXxO8OatSG29IN8BPtR6
Y/nsJFro4h1/eO18/0UV2DyJLAW37qaUBESGxoHynrtvDVd3RcsRJKjzIXYHb1P0RgJj+rUrKmiW
USUqYiOr/XVl1k+U2McuG68aJfYFqX9KWm4bE1gpV+4zTBRuk+NG0304V2vid3fAyJwUXSY/5AIN
zRMwfSdQHyCwrrsdtAOxPRciAuGwghDG3YykXg9iQ0sEg9mY8KQTJmanogZyDDZCDA2bgF3kW5Vh
I1hyN2k7YBDgtyi1sybmI9Y2bCq6yJhuKAyuliGhCnm1kf8C+c9mgvaIkP5Q5G9FAKFQ6II6jpTa
Snm3tTvelZjQZxLuVTVuCnIIJD1lRjAmIS0OZTesu3rvIwyoNAIk6OX9RvHw3p7JnqBIp9vuNofA
Oet+5qGMfJ+nTT1tadHGvm9EbIIfkQ0kCpRYTQPQwnznTfCJsPExw+a24UOq/e9ybNYG5pVRkcQN
86hA7nHeYe+XrS0O//DcXVFQoDokzptFOcLOTKGwLveVpSJk1q8W0Hkb2pBWk3WLjKs+u2PDC06i
98TNVnw21ostoEJPIwNYSls6GjjAZMI7aHvT5ve+hA8hPFjunueZvyIjhOJDc8R/ePSyMAGjAqDK
Ie6QH0IGOBWwcBSQ9rUlREv2Hmp1A4oFPOOIwGpkGHI/TjTCy0uNNp3nNp5QLjOEf2zMHoLAEZUU
Z2V1RzIWWL3wzdTymDEgU+pql5k5ACdvxjjvahjWiHEl63fsg5IKPcvSlIjSyhNQm7+VrQc7WxmX
Hl33bbBa5oS+7VetaldGlqO0QOPGhIwcnAp3enCc6r0v3WTgYCmiDyCyH6H0j7bVJ+H41ldQ9gu1
Eq4bNROqA+23pu1WxMD023grNcJx0h9DE6WEAlaZ4V0V5lUY5GnT3zug75FpSjkuivByE1b1fYvr
p1X9hI4gXCe35QDPtn7RikdNON41E437GqGpRbEuURItR3HSQqJiBxCWwzcjkpm8urs36TcI9SBD
06vQ7qHxMt+7yX5TS55StxjHrfaRVx0YL4DZE7U3iXPl2ayJmtxPST3EoofKLWhjEuA7J46RZq24
cuq3To/vLuxSEsaJ5cVyRr4aip0b4PxdLT7QAi/Noamroynfu6ZOQKIZaJ4YEtTl7HWA9SdrXzVk
iyK4MeW1LqFvZzsf7oXZebfMaVUEb0BLYLPyYlNIr2y6UfC7hBC/t6+s7IEwL4G6uc46F8yvXoGQ
k5dRNiHzpxX4Ks0ABYkJ+xxo9PaDHX6DmBIK/yfblreu4+xlmSUBlbsQgorJ85/6ZbdSWkXSMLJt
xyuO7SKvLUBq4OYIJvJga5HqFtEG7m3Tgw9nGivDqnd08J4WcoavEfkgBN8XOZLZ8RGPQx9NzNr3
hG4KCdy6qU6jFFjK0YCcdxCyxYySn77yrydzjon9Pnj4wvIqAnqCAw5G03mabipXx01J12A931uM
xgYPIzuA/8x7nsvgdvCc1Sx12mYeeprjT0fxFe+qeBxENLbmN+xZQQWSwd5GYznm9pgowneOaFKJ
pIqgfFLiWzMZx0GOt6H50Fovqs9OnadX2pu2MCAOsK5grbeuRI79HwItGN5qqPriIrurKci9wVOu
80NT2ilSE9fc4evcUydbDN8HhXs9GJIn7sQONZNDwnyYpFAp37QMQsBRHPusfwpbCZPw4EUSpAYg
htxvtkcSuNJfRjGBBwTeUCByGnMm5mgOAVXTQdmnxAbXpoe5TnWrcHITOwTJDv6iALxTA4Q8cEOr
jQVNZUmrIx352rCdI+y5OBm1MySsreXvxmZ6lRWMXa7dkBUlKJkZBCa9YYS9rCB5jY2avpG2egVX
b1v67JpgM9DbSm+oUd6Xag4izPbfPad0vksxYsMPmsSB91YGbHrm9DEmYywWwrBhAQTWqod4wJ59
lBNph52r1Ai1SMyyNlZjNmq8iaqLvdYGcSmjwYHO2kwsu/XwUUzuCqUOHB58urXg3ev5oI4T1F14
TbN7/F7ksRKdEk/dGAokBmr6kIBMedkmXs26bS+CMKmQRBCNoTEiiFQPa3d0QaQokDjQNCzBCrPc
m95MakT5pLozErsyEX6dSUDFqQ1pRxAU/Us3+NXRIkPzI6soDnEW8LxAYx6tnIEYVcxXYzjctr0h
1iIzhzsdmm0ymKO/KXKu1iAbm6gfTxDIWdWA21Q17x6bDqHCvJ37UD/C1pAqjbV/tuw6WAdKUSd2
pci9uxy3ePiBNZF5q6H2q7RUvbru67mGe2wg9VGT1tGYgAv4U8teZFdNNuSPUyiDmywrwyOO2tWe
F+Xw0gYNXZWwWe747NKrAqRBijdwRv8+6yk/QDxnHf1e5AcOMfR1WNjDibtNVkRl4VRHwzPwAYUW
aw9D1cA1r6B1hf/PKa7cupgPXlhU6TzmUImh5bTpHZg12yF3nGQaLExSjprcKs41Tq8STtwTXlZr
jGae22sIF+1sE/STDzUswMI3ONJDSG1rc9ob3FPXllbZyaknrMayk/WJSePdBnloend0NTcpaXlW
rMPOk2nDCo2HTVHY33kMuVqRbXFY8wYhax+2Ou6Nb1SQI3EmaLStEmBIy/V4hKZVpqFWgB47EpMa
kJ5Ebfj1vbw7FaSlcwRRZWZFNYySN3wwwDMyrTKzI57l5FF3udiMVVeGa9qMcv/nc8AXNdJgyT5D
AchDuNMnlYMQTkgtiGmTGVLdWKP8d5BhbSTj1MACpvoZMDIlUqoQ1kUMZx/Qut+JBmkJf/4hzkd4
8VKsxQ/Bfh/yLgiTsGx8rM9ISWqtHdEnMCyNB8/zvvmQf8KpRybAtYmMPUhr4qDqV9Az7/CIr8ph
Ck/MEt3OHdWqMuAtq22VeqVtrRxjDmFlzm+ahoOo4s3f6qrL42JeKMwlnRA/Brh9VXWb0kZDCTvY
Bta45s3PW3dXzN7zn6/ujJS6XB2iVBf5GmRXuN/eWWkREnKbN43dJ16I2JCgdQIQWIzwpTbw/hoI
g4sKjxunWruvY0lvHMoQxmQZP1WRT1Hoae+1Gml3DYFBD3KKc3Db6bqr3WFxQpK40SCCuSMvtn0R
vLTOTFPuy0votS8aB4ABA/0DyQgCOj6R/nhrDKRtZwioSqtEMYgMmy7IuzbukY8MR4IIx/vebb4j
UQ+nhcK04B4W9s3QdP5aGE5748uOrZs5l7uaGncqH6HFhmBzYzqsenNypH/bsniYLf7w59v/ud9l
EQLLDZpt0IAC43b2cs1N2ZmDI9FiiRcIFEuMEzxX0ZKYlqfGJcXu8rd9qOguowEquaTTILbml6rh
t0aiOQZlAO7Y31o3vYV9HfvOpEI5dzGxxnR3qZb7qQlwNuDy738bMNSZ4dgZA9MItQTP/VGISzCB
z/PE2RBn5dMcAnimOa7JXYtXpNqmYFX0SJl1U8QaOBcmg8+6j7PRzlrLwur7xlcYTacdgawFEQrX
YfxL9oHgnef6Yo7zp2r42YDn3ydx5Rjo5fIIQFIIoQiRP1aY9doRcDKUd+E4Rs5UXWh0fDkqYqoX
Agm0iuc6TE/XkAw1eG5/x5tUa2ftLgbRzYXX/8sX8rdxzm4nAJgaCz/GGXZy279AcR076xF9MBVX
6WX62def22/jnd3NIeszsmyU0NH0kKA3Ijxt6dss6XkgMsd/vrrlzfv0tf022NJv+O3lJ+glOtaM
wTy+L+Wrtp697KJe91OTZnk/QDh1l249PJVnE4g76xJ2AMjylixU675wEmev35YYsSUu2HkonUjd
2Pvu8T9X9z/pyP+fc1QuaXn/5x8h9ieF+OH97ZV/zBWzlj/xH0ul99cvLs1/bJRk0X4TtIsXDebf
yWD/yMLdv2DrgtAM8VS/a8Jhr0Rjy0QrDVZe4qDA+b9owiFIPPt64B5A65gscilvsRCcS5exTQM3
LASkrizRyfAQPgA2gzPgeMMN+rN1c3eN4tWy54DVi2isu8JR4wHWsFNj6Q1vEOOoS2aiRKwZShZG
uw6bfgJKthy/206DF4oGKjGb7NiamMAnCwWDvmnffBTiYzL3UzJM83erH8Tag2kNxX0cg7RNiyPq
a/Da+94YgQBnJJUr0TygjvdacLppFd+jGfYtn9Qhy8x9KKotlRR2m3KTzTKdW5i24DzZdYOT34jO
H3ZD4yKoHB2HZ5IZ6rnn5XS0JTZl9dC0UcfQAZWwBsIFVf0w5yy88llbjZF0GHCKOXnQ0JWDMzCJ
cOV5I86CeWnAmMjtNp3qvHq2HYGwBqu19J0RIm97DnygPe3lLGo4xVYsodjWDDAH8UKQsaiHAKTC
AXWBeA+DLNR6zLKbms7hAZ2xfKNbCpxdYy1ep47gQD+B8ecJbUa5Yzw7jdi2pXsYCuz3WEHh/Jcu
TfOmssHtAE8bOp/nwu6wHguAfGEavTNAtFlrU/8sjGHc9rkNzyLa4nGdiem76IYd7Ywb/CuR9i6t
j/7AnbiVOJ1UFL+yNf3iph6H8VDl7GUk4xHmvb3XGACNOE6OKJDizVegs1hBkb0TLaaTl81OCi4i
/LCzf52NqgLPlL5BzAaQhDK7PbJm2mtdGICA9gMosILBwIrex6aDxAwdHD87kVIGCSpX9wElPFZt
TnB+A+SjK5C7YfF2iMKpniMpEZFCslLfUYb7GvjgiDXgg2xtt9JAFAq5NQiYE2pqkQMlarEpPCBm
nDF8EMbA11XHa+y/mzyerQnFmkn0K1niB2uWO0c4wnBg4XiSC6T5gEO7fs49+zEscZSbutJ9yMQg
T7qy/JuuDjBnTkvyeWaz8r0p4UYMLN9dFZ51shDKhr8keDacGVTBIj9CQ6fjGsNslntj6urNNWoT
GB4bckEH904D44wOQBlGGet/cNIAIw+TW1J3JIDPS8El5tRj3DrS2RLVoXRhSSfmEx2Shs5vi8Ah
mgqK+mfroC/DKP9mmVkfO6J+a4rweXSDbiWr+aUMzXrTw8u3nzuJFAedo5pYOldFGdTr3EK6s9Fy
/wWtmzw25yLE1h43qPYpnlxIh4jW9gMl4tV2p9eAFafBJg8oZBy9FtDEUlKGrygIUs9RYKLAnIzC
X0Veiw5fL7yO15WmAYjWaAl1y+s+8gUHCXljJ6AylKhM+cWAmGyDnTorO6B48510yyQUrAreHU0b
cwfT4r1y/auGGnuHFhsQOndG3SfUKa8CPgCdb/8Ia5heGkTxAMUJoKh05g6pA5TsMU3pVaazOm7G
qT9VFdKFJG5SWgL5SftuBJCuBj19AuKn02WTeH7T4bZbwB2B51KGzQbH5K1EIQu2VHS/8t6Y4pLn
Vor0AYmSNricGplNsdLuT7Re0TA1uifJwLehgf8qWIHPs/GvOxs1XJvqp1ob7aZqUXkuSi5R+bUp
CG6CJYjf+d717S4PYboORPhWUPvB7jIUJXvJwUqifgQG0x3l4RTh0dqR7Lv3AZyh0ZHfMa/8KkAc
rVIf/M56pTq7njp519H2Ps9qO5YkxN8ytmC0jL6Z6gbMIzTsgigjholbhiZnzzHbTIEW6w4eb+C6
S7Wby/m5ykLcT0PhsANbMs59q8rn70XoXUkguLlfPGJmBgQzZN8Kbtzlvv0m/BC1XlsfrTk4Qf24
lyZugOej8DN63amlZMeYEQ9d/eAIZe97xK2uC9jcu3qYUL4C8U3Vw6YenRflYo4cc3Gje7JCfwuo
9CrctC7a1xoYndEr0aeRBKW+yr7HaknRKx+udFHetnDTIIXJvascMMEMojCxDHYVW3Anp6zlOu1n
uKXZkFZiICtvclkioYtoCzRj/ZksU0vYoKrl7KRt3KsGH3yfGzfgiaBIIsUGZbBNPcmVQliHRdBh
r+frgANhzoJtbY/fm1E/Y7K77Ro8aqwsG6b766BS78zpTiYL9gzWUUILJEUwegtMzYtX1sCaDhyc
8No51hTtb6tr0KqweYfnKq9zWDaTLvSvc2NpvkEhQc0K+VLDC+yYP8fAuXPt4rVFdFfcON5O5V32
0Egs0nPnH3IBR3fPjOna7wYC5OUMCLuRJ5I4cRPqlR2wLcz7KfHRjJEN2EDGjFenCvk9oLhTxKnh
o79Pb0ev3VttldrNuHcydqqCeSfH7MfQhh6QUszGMR/Cjbzt8jXTOlwJ6HMiD7itue6CGGJnhRYh
P9WO7rH5MGSkgBmJ4CS/ZyUwvKYQb70r9nNpvrlWC61YkDZVfSc8G1jzDOtrGcQM5NfAgTqajU1a
DeWLwV2FmivKrJoUPGrBU8ZPKL9hex1XvkpEM63VUuAlYKaE9QMxq2Ri3S0Q/GytrRLnwuAOLH80
ffxDNc9JPiH0oIfGlXmQt4yr2rM3uT8AeW9eBQN83qTDLCXZVcEF6iMWSQZib6oc9YJgttcjSp5R
W8iUW9aahdUD4RK47UbcZQVbmxZ7AHoJmME62LIWy1RIGggrgmANsNKPjIUn1OESW8vrsTFXY10c
DZFb2MqpOVXUPxrGtOuxfqxlxaoYx8FhW7jNtgrIM9LW74GThjmOWs+tGg107orEDMQN8+0VitJr
cI8OqjBuW/ivBub9mNEUBk4SCoLOgRrC02gjYvNkL9L7bk6E5kezNY+g4a1DrR6pZGsSNM+4vXYc
9vP7DFsSMFjtQx8ijJGh0h63nEI40bcbwY0ytgXDmuVnz2WGjmtQXmHG7FMlJ5TN+J2HFg/HPlU0
xiOF6Z+jQAOndCg2qB3fwHgEQrGWO3R710LBrM5QebGNxCLGxkeUWdBkW8KIu6qgqpiGXT9l6zkA
Ogx0KcfCroPES8rAgqHoKmBzGPwR9qMJVmfgreCoSpYuumvChWJnW4UcN4dBKcGTnqKXPTTkMI9o
KzzOg4PtxY1Vi/sMu1yEGrw06L9M3VXjI6IxxB9gDfgb+//L3Xltx41l2faL0APe3EeYQFg60Ykv
GJQownuPr78TzOouKcir6O7H+5AjKyuH8gTcMXuvNVeuTHYdlZsqQ5cBkkLpSww12xxKaiOntha/
R3LozMZjCtlRU0+xKrkqHXMR3IG579NHpfjFy+aP6rdxEVy1A+I80oaO3lpkLPlT3R5I4vTkTr0y
84csearyWxXQgpBLNxPNyDAXHRqLm6IEXLhqBoLhRoVQXTaTq5PjNrfkdovfw+EXVGdC6wh8EGi+
6YHfq9IBa+tGKIotGAs/Qk+4DI9rVU9ugUqY3/vm+zw+VcU+SX6iXHAk5XphF2UIRzna6ckdRF87
os+fW35j3s/05IsT30sxHpXym9W9B8F1qCEXA6A94AJq7vKgt2kjIOhtJKbzb7G+FYF+DN+n8n2s
XyKVSzj26i+pyT3LYo9Pyh1I5iTMvIruZBFq7hD+qEVzE1W7MGp2U/mrkwgZW+Wf8+JNPR0E2lQ9
CUtVOrj6LNFOum2YstofiMcmayeotD+j4JBozSbsb7ToOeY14blm6V3RsR5n0j7Kt/rQP+oNwUZr
N33F3w9Q2SzUbekDWwKXZn8xzt4gsqFQSHrTjkAN9so69+swNZgBQx1MmoxyZ9JddZncdNA38qJu
jJQFGimldKyiX3Hyqs4lzk8e2cMAF5e2paPkBmsemh6EWSEdHiF9ViXRrqToTiNfvgGAl7IXaYnY
ULVfZdQ6CuqIFBeJCI4qyujSoiIRoRu0yW3NsjKrcoCYp3OrqKZ1m29zQbkKl9e4PBpz8kYf2CVX
QXZ1obppMzHnYeFh1Nw6kK6KLHkzguMinzQkP2aNsb/RnYL+hqbNvgbnTRaxPY6xHQmWlwzRE82i
l3IY7VxEMdYrwGl2VXidkfi7QjyqbKBmzG7TfNCBDWv1t561OuHfDE18P6n5Tupzr1MkNt2S0wrm
tyw61hE3NQrZvU3G65JYm7aO/aHu/GjWnhej2xPDuzGBzWS9sZ0l2IiSwKZrcUvROLR5Dg0seo6q
2gkk6x65ij0pBbljprouKIPsCGX4MMbNBs0HzEmw75XWJuywC2QQlvUoIZiYh2WrtSFojmXTEp5S
V9EmYf3MavFdTOLXsOTWJtpVb+rHJSq+00vqXDULHtsKjmmigaxpxowPUJMfOkHfJLxLpqEcVux6
XNXP6mL4kpYTHDNAIZlkLxe7kxwtd3lj7IUBpF+Z0mbspuR7G4vgE/WrvpgGpG2LM1dz68mTAmIv
j2MX7Me+aaxd1ydvYmGmrhwFPv2y06hGTpuyxvKQnaA55NbDBPBoiMZvbSseQM5EXGf2M6gyN51h
f6bGozw3x2yFpxYy6JM6grMabsvcOMwQq0MOjsF47EkkRmiY2/SjbHEOD/NqhJnLCEIH3Ewa9z3R
ULz3ZZc5VrYuHg2BP/XBmA27nYzNVNM7H4OTqCCUqx9Gap3jLDt1fIh6xTOH2O9p6zty8VKxUyvT
yGPZ3tL3ZA93pSg5ooD6qY+bI60VeP98KG0pfq+N0enYRbBLeoDHU8I3mq+TQHoHi+pIGaakqhb3
qbK4ulk4sngM6sk3ATpCXIT/iBWz/hVzzAPCYcv6TTFkt8FgMUXeiqgOda3xjWTci1biKZpoL1nl
KYPwNCg7aLAPi9gc1FKD5xE8Fm1wIqwTZWePqZ5Ti6J/Iz5E93ROVLYudZY7iLUnqux3gWZHrHwN
SjKhR2XdnsJQ30cjh6uM3XRZWm4+FIdgKJwwRL9DeLdNA46XqATXw9GaFhKnpkzYGPLLLPa+wHyw
JL9SqgEjgaBmZnfDDVeI51REgtq4wjIklD1Sz9TY1Kl7LQ1OUdpuJO0ZcklhW0Yco+IBzzXM4rch
DTezhGygSiryr8QHMKaGTTYXPapW8Uv151z8UNrSWwExEnLHMCXmWzH9aVZ8Ie53I/bkKBDtpL1q
luFg1kQPchhA6X3qlFF2JCO9jytWjCnTiZMpG8kdyzWShIOW12Woskow0ihhKrIXwv65TTmcNcb8
VDd9c62HQ4qsj7LUlCE+m5qNpIfHuVzes3LYTua81WrjVVKqlyAi3zZtKzc1atKkqy449WVc3fei
JQANNgrowRJkI+4B0waRRmOaPBTzTIlISnOvGufYFjoyU0mK9HVmd6fJm+0iob5RLV6PGAlW3NX1
NsuVe1jqzPxtY9lhzrYnMLNmZ0z6Q6pJwgGf7G2Rcchu2elVk/iuiqwXlhLvrYKpv1H8sTFM6MCr
JqrVoKUmBWergNNw2k6kecatsYUbRYCCyJveW3QHulGhaFQaXtA3M7UAkmeRnGpu00PG7RrlrUk5
NljZCPeaDIoL4PnzjgxlyZVnQtcUK6eKgv+syJ5TeKzHUCAZBqJC4ZY+QGbrNLqyO2/li9myZ3LR
j9FWRyelb9LS8FT9WWVHDxEG0VRKTrQzfSZK0h0p0NlrjMGlXtOZQeBjKC4JYN16eYp2NtSQUMA0
6l6m1Jp74wR0zX6a1PumemjD8IIv4Kxz9mmss84Ip6MyKjLGGsl/08STKl7Cj5+R0I1PQ5w9JyK6
I+YthmCmonntcfa/jTaGR6WPJL1+E9GNkW51e3YhOz0mB3HbHqriQpPkvCXz6VecdUlEqzPMBKOr
M/vFztjE+8HWvPq4IimEiy2ZcwPPx2gmgXrU51Hz4mn7820ZSlQX6sxo4l52SDPhglmW3dXbXO5k
t/IbJ3u57Ic/66f9MywmLMAqiq59Ygu0hlgEFa+VI1IdKxoOThmTWvrc5Ve6+EsVacOS/f5b7+Lm
n0bT79zBS2Oe2Vkg51VDEhuyk+3+AWx+gEMv9/DO2lwf14ZdVES2zUYRM8Oft9SQqow6vyY50nXv
yQ4hEdiTHDbukzO96xvzQAqbY9z//eK+HBSrHs9SxLBzjuFYTFMl0hsgYTJJBFbdRRTThov5HZ8a
LHj0CEhgBJg7kIzPPsKOmrSpGoXuoKXh0qgYEv+J7X79JrguBHz+3y/rE6hSY0S0LqvfCof6pxel
HOTZ0NtM56F1u9gbfkhgqJrWCX2Ml976UcQuEriLPthP0806LqEAOlGr3M/zh5hPApje9UpHUhHQ
ZeL0Kk8wsm1lr3jpNTbYC2/n5+bVnyOe27xSuewqIVyz7bEar+CW8kHwdHfcCD4mBU4FlwZcP+3f
2rG8nBrv6IrdWBNZzHPT5djlWrPK9ViWwLVcV7vWhuP4Y72zs0sMElMOoSEXpxz506qxjovjXiMc
FtXFuada6rCxhY0MFwJvEBjvsLmd06dyEvYyheblWviGAZjtgtf9WJhtlfRpZu+qVrAsDJeuyqa1
OAj3uIZytkXf1t96OX/j8zR89ivPZosUTarSJdQHzQdshuAeSLzt7ByaW7lZzccX3vOvHgb4HI3F
1EBicP6+BWYi55DpVGfVvfSvupPeGnedne5Me3kc/LUd39uYoy+N+9XD+G1c68zAGRrAWSqdcTXs
5QK3vSYX4aBsCjfarLbrhkqiQz3HJyfn4hu4Thfnb6DM/G9BuEI+pK/TzW+CALG0xkKPEgK6uGhk
q9V1+Roe4r12NdJZccrApgugPUZ74e3C7f40XfJ05bVJrZAno8EF/nNk0wTqRSdnHfkf3i41IhI0
nBVsV+9W+YPlqhe3Zl+NaiA2YpZmd0Yu/J+jWou5TPRsNZZ2AkC93u/6q+Wg3rTuB+dX3+tP1kUP
9xdTKHQLSWXjrCPY+8QWtuj9SPMsax/rHpaEiUxIN4XcySq/pnEqzvAilHeX3eOfN77cZUMydIjL
2Dw/ydDGpqST2NAaF/fBfrWPq+TnoJthXrmonPny3sqSCF6DXS8sxj/vbRBJahGGi+YMG+PZyhyM
JQDdcz92JBwSI1Na7oqH/8U6wSX+e1jt7PvRx15OGpTyvEhE1nDQs/X96Acu9QQyJ4+Sd1kB9cVK
8eeYZz5kjne1ERe8RuM+J13kAz2VHw3P8JnLr/8bfLb13p1/p4ZMBg3HiXXKPv9ajEiQy3XAClle
d9Q2HX9f3GUFsL8MP5InyKThd+mUblinlH8BGn9O/weJ9Rf7tq9fI3xxhgwaQga19eejzRE6Boiv
NAdnBIVaf4XRFRyfVr/15hI46Rxo9rEsIiD6r9HOJv6iUShYgt3liYrO+g5RaEJG5xqVZzgUa8uH
3MkOvbtOFfm1hkvWuzA5fd578Hx/+wVn0+LQlZYVxxiY/nNOVjp2WeR3rDlMh3jTHy7NxOeq138u
Gg06GVs84E9ZvdaoWb2up+vXk19Jbr4vJMdwChclbumoNw3ET+mRsrpjOqgESo8yi5v9Sm4vfk+f
Tq/rlPHbDzk7/WTdanI3+CHrpkSHoLoETk0EqLoRqTa6F+70l5PGb6OdTRrdpPd6u45G7k/oy3cU
jXbVJvTW9pXXdR+Hrv8GZOWrxR4dNyrjDzHjOe1kgXcsjzNy4LUgEDnAqoHqwgMLE//n5AR2hjbj
Q4E3lvsLV/zVu2UiuoLeyeg88D+/JaUJqc0aI4h51Mo/PyC1FLWc7D16JSfSSTyLmIgLt/mru/z7
mGfTR69R14FCpjqTdmf2NE2wd164rq9mKF5b9uwSBBnOJn9e1hzR921anaTdPXsXpn0+1n3nX9ym
rZ/e+UxoyeTFSmxfV8rRn+NwW8Wq5Az0cQBa7177azqs36blD35Dk2174Xl99T38PuDZbLRMLXXw
iQF/r+YggfjYD/59rK9ejd+HOpt2TCGvxbZlKBWzeZUx04l3fx/hy03170OcvX2NhOAE2c267Zrc
xaUVAHRF8lcCFk6lzd9H++KdwCy9gphlhcTJ8xR6yUo6ZvKMHpi/4vZSn/DXbeNfPKKe+SHWuZNx
ePNkWdSQvJy93hj1dCEb4XqjLrxD9QIkZzyq28tFky++oxV5osuixHbqU62mKdAjkGtF6XrtIEtN
r6yJz4utZ5Z84d59teZSQeSCdKAuwN3O5mFd6/OBdADF4f5Vu94vHdNNiSL5Z831/v6kvtrRMBql
YM7U5FR+/PvfDgLSQlxxp2N4Wtfc8ZVTiJ8+WA5NIE+q7ctlry9e9T/GO3sPAxREyZJyPXp4nxfH
gWCBv1/Rl4/qtws6eyfGtLOU+uOC8glhYu8XHbCoVrgwzJpacj4fMeuxI2PZ5p04n84NbHxtVUnQ
rpptXZOjVgz9Vt/n3rStvNk0WhuOrikfkRniivPMjBOObOMSu4jw+uqYAT8aBTCFIUhH55vEDNWN
WZRrpd03foreWuc27+XEpnfCTok2I1wMf9xe2rp8wIHPpuQ/xj2rSYmIOdBZDIqTQIGcr9ZS7biZ
Hsvri5P/Fw9VYQcsMqcomvG5FiVm+G5bQ6NwITrJ93CbewOC+eYR3MAudwvfOCo3f3+Pvvoy/hjz
bP4Hr6SHEUdoxmyOiKPoOD6Ta+GKm8ITi+fLn8a5d2idzv4Y8WwZGGljYSviKqFjlQdIF7DXd7Wn
+nQTdrKHUd9PTzELrHASRZya7c7cXsZQf/GF/vErzr5QksXkbhzXo3JQnEwTTkx56daut+7sxflj
iLNvdEozw2zW07h6O7lrWTF8iX2Ma3a2zW4vLeQfBdhPo4Ep5oQKavKTfU/LebGotGhOciRoxlk2
1rcVPou1PXHVm4WyW3pi84dCg7CA9K3crcnTxYlu5IU36svL/vcP+bD3/TbXEk6urUTBf8431HDt
4ttKojWvqWtu6qcLo31RX1KY0//zspWzDVNDMh8ZoFw2+wmgPW5e3XW7nIaK7koBtLVyE0ZsOGsv
so6FEzh/H/7Lt+i30c++noKkPywDXKuFLEMX2w0fk/v3Ib6oYf1xgWefS2rMUtDNDCHUtxPi1JJI
1UHcipZ5aUle/0t/eYOUs09iBvpj4vLXHJ1TigT6ntOptM0pv5tkIlFokMZL78qlp3f2iXTGtNC6
X58esMXOVTYkAbqqi12gpMaBFn3DhsAHwFn5l87hX60nf9zYs3m9nemV4yvQiFS1i+PayiRRdEt7
alPurNPkrS1NxMYX3piLw56dJMj2lFOlpVpGRNEeeoIMbDF14Gy35M36optuMqd3Lp75L32VZ/ut
LDHaUgp5jcDigGgtaDYOpL/60VY9ZP5yae679NaeHXyzVlaR1azD1bcIh5Od7ADCJq/EA0S2XEl3
5LA/M/lutUsjf3H2/f2xquKfJ6gZ1o7V5TxW1Vc2kaM99VcRNQZEeHdAPjtP8ehTb6Oj8vb371S6
NPDZTDQkFM3GkoF5j59zEM4rT7Nnu466wqocVA+7fzWUNpeQuF/tpv+46LN5aAZ0Hox4oXipil3g
E5J4p9oYcWBpXjqOfLlJobsirXXQz+5s9GJylOkMNZbh0yiJvhm111FUP//9dn6x8eQo8u9hziYj
sZQXCXcYjmZ00oAHQCUh2MeU0qoCVOybWORSA9n7+6jSpas7m5ASAwKjuC4n65lOQH5EYQ5v3314
nFi4ZfSQNMkvrSLyV68OtZL1KERIn3ZO4GrjBgYKZYyPeg1KH86t7oJLiEh2R/2GMvw6sDvq6LIt
H4pfltszXwKluJHv2q14uPSEv9rxKr/9nPMVPIpMCs4pP0du4m24/IyQRSGgjoF8FDh16uVYaasT
7eeFm78+0/MFSAKAKK1p5CAwz5a6api0CtgWG5MVub6ABy6ul63lYR/XfGEPTPrwv9r//j7m2XtW
A4RrxJox/2nUtA7iupXVX+9q+ghk636/cJFfFFwIHvr3RZ69YRH9MDSYDLgWX4O9tA3wg0dXSPL2
/4pw+h85Rv//TB5a4eb/b1up3WfhaxO//h49tP6Jf2ylsvkfsCWYv7CKriUVPsZ/HKayTBqnRN0S
k6mpKdq6dP/LYaqq/yHTZwJksHZ+RNoE/xU8pEr/IatYQskkotkH1eF/ZDJdn/7vnwDFCXENGlmZ
AfKa/PHn6pWPVV/I+HGcQldeyM+5S2OK86bRXSATYJj9NBSvIXDbNcBXVtAony3R9Uw8dD+OI6pH
8iSFTdGPb1hpaDxYBGiX1c84n97R+7ekaBa/xgIZeZqsWYYagcZWfSM0ySmKMZwmkYTCM5eeQoBm
0dTkuzom8RKzXwORTKgCAgavZx3bR7maNGcRXWqj3+ktSSp6bl2PhNhBKEsdnEzPbZwCRtJjWExB
gQenduqhQQdr0IwPGuVpKm9BeUMQKs2fS1x7y4RBLhfvU0W8nTvtUAmE/LVzt9MVohrztH+Lsa3U
lFTxDBQ5Suj4vtWVn8owSY6lII8tysnRKoFcckndtjLp1nkVkqQd6A94OkyoW+Q44pO8H+Vw3tXK
+FzUgx+jdbJJpTiktcYWOZt2XaVvyz79Xonaexpo16gIGmBj3abWAqiiWQUqeaxWStviTJKwKxKV
aOYSfmoy35Vt9UpQwX4UDq1J9niQg5tL9fhalNKH2DhUsvE2VlfDMv6AKqIQHg5OzCK/TC3x+ZIT
+M+fmJr5lI3SY77+qEZRC+Bb8Qt+iXIhLj2PsQ6ReGfLYnO9zM1OD5XX0VhURy92uZDAglWylypD
kqmfUk3u/Rjxoy2V+S9LbcEcCuJNN4AtnQiKH/TpeczL0A8xsjXYNWF8lT9BLz225oyeUi5WjbkB
Pr8WHfz0/knPwT9hKpk81IquMKaCK6R6SulmhKhpts5USYlbSUcLRakdWSXKHyF4apLBVvLVSNV3
nZPnEOHW31BoKU1X4lut7hmw7ISfEXhsnlvjhr1mXCX7qpkLeHILYYfL+C51wm5pc91L9cHuk2px
V88dLqdodeD9QMINBLFEzV+S6mpgJ1JyaN3knAAELhBcz7PgFfCRy3E1dWQGJKDloU5YrTuh6pxu
udJjncJiEO7FqK7hJBlA8FqFLq1V7RNpGWz08Ai0472sA1RNmvStFcXWvlHzAh4N/yi3yKY17aGq
SB2zpA5suFEceYqkgmZGb1cayMoWnF5RTKDfJszNU4xJtUWCmqGu1b+BBXserPCh5eHIXbYTRBkr
3OzkE66iiDBY9Lula/biu9GYVwBz3lcq5BTXpHLO2IiSKqxtMIRqXTVAn8EXAlHcIy+1iUnjB6jl
N4isb+XEh50W5l5s+R9yrpFgTcVGHklKKLrULoXKBhz12BHwaLdCelv39XU7k1IbiN0bgM6rYqgP
U53Fp3zArZKUGaJ9hcB3KUZzI2j0BUmV76rMF8KWN7lwajYlOD+L/Tjead2wUUbTIfSRhuIwNMw0
42szIy/ummreCbMWe6NRPeBOfAdphIEozbdiKXCTkqhw9CD4JQM5tZURNFkoeOIcY4yIT6HaO8Qx
qNg5a1IwcbdZOYJoqf1hDtJDCZgNo3Dj90Zxy5x3Ww7VDhXGQbF+5nJS2ks60NSIgm2lK9ejpvvS
8g1W14vVJ5wF2uV2HLOboff7xrpFE3aaq9GvK/ihoTDF9hzj75F1jvcNiMSl0vwwVP12ir0gR+3f
6sRcjIX1UyfI1OlL5NpaWH+TiJ3dAGXb6PXMW5r0LWLowqlyqAQZQmqvEDp0pmSkughoMZFbg2+s
oafFaIJUAl8x11gBpFNe6gJ4paa1id8rtgsC7SDzTFBbSfCiKf0+zrSbZPD1aLrtp/pJ7ZVjpQ4P
RYRjrOr8UZphXYaeOPSHQBw2neS1hrlrlmkV3rujorta0N+kZfAaG9U+s9TNLEMMFYPvWo0LD+tN
IeobUZx+1ERDukmubaUJEWxibVFDPtU4fzsiRdFQJ6YASjXs4fqaAh5R7HhaaImOYVBnWyjEWPpK
ROPHqHV9TWgtvErsEX2UH0aTBS8ZjI2iN7DolsqOjGwvJMqPQhhFNyLo1xK2Sl9EdpRYp7kprjk3
y6Tj7FuMMqGCnTE8aVns60F8DPgocTTcl03nlyWWQhE2Qtkhjawz8efKLu/S1RvT1mSUvbXCjOet
Ft7MhYlwzvXrjs+kTq4EMSGhZrHFVsHHqUlXpRjTlaiaN3kw9zCtX/LuVZyzQ1Q5sjluMbpf9xB4
bLlYMlsrXruu3SpCSL1kqgAJFG89JEhRsG7asvquN/JjLUx3SGWe5WF5CqH1sg4hJP8+0EXYfiwk
FYwAp6nkJ/kq6MzeqYwCMlb8JMPABJc2vo0Lhx8oEUjQHxqYVRI/3Vh23Zic4lS4W7ryuqikH5LU
32bRw9Qo+9jqrxtLOxYlwUJWs+8i/pJjbFPZTaTWp1YuVptBaCOE3Bdq9hbpoDPxtKV6cNcswA4x
r6vWXVbonjGj0iLXAP5EWU1OSzhvbABUeI/Hak9AC/y/2Pou9d23Qb5KjBp+uQpSuuyeVyDsMDUw
WDWv0MNDFLf+ImIP0sCP9vGxMsJXAqlfUd3y2EXPUCa/7eotEIBNq5ubprXuC7k+LWmIqVwdH3tz
8IVFfm378IgL/sWMmEimRXoslueykF+EqfilTNJRzDGy1OAouwY+NsLDJJ6f8wZWd4K/14xUT03S
h6jV77txazXSndK3N0Ik3I9qdWvi1VfCe8iQP8yk7xwpBaaRZrdGAUawVncAhw+qoPGQC+mW5dLP
WhXor3GUg+qnVoRoOUrrh1RbxzdLzW8jRdBxYSrbJIHYvrx0snjSZTJk2QKybiae1swvpFC+RUF0
FDXhl54qGJvThHhz9VZmEzTMuKPDFIxEPqt+GZFJbRoPiIRo9bScDcNkFwE6zophG2bRpmzvy0q0
ga+rrjjJq2FZPxVS+Ay38VUVqlvomv48QkReBBxAQvEQ5uH3QGQanKzikBGBPaXFvq71Qxy2J8OM
rttIc3tRf2oAayAKAjvX8PiGOfhmGWj6WgyLib7VxOq5mg0/CqfvY9of4wazKfu9Z7XrfRDQjqbI
V2VsbvUpg0mytL7OHJNa666v6Q9Nmt7Cu8ZO8dCOpocJAh8d8N+0jl94zSGJF+KTlGOhNXKImVJL
KkCHRYgDeWWeCDn4Li3KVpZpQ0nSQRWH3aguj2VT8icbYN+j6paG6RZ9fzf186nUJG+I0SNaCAuG
cK/OJpTI0U8qUn0JrEr9LhHuQ9k8hQGE+SVkVTHRizTmnWzQiMpfVzK+rE7XGvTr0VQ2S9ju188T
oKFT5DLbcex1wnBtgBnMJHFr1aXXZPpDjq+gCYOroZi+GyJes0r4icQNdsTqjhwrn2Rye/0rZUdh
Wut2ZCZjvHQlXfPFEKemoN1G7XyqlvRUM9M20/Nc+TI3U9aWPZ3kZ2kqQNMoN6NSbUS4DlM84nNL
b3oVRSReOpIB7yVYzIrQO7qZuEkLdDMRdqFoeKU03grgtNGAST+Xud9YEohO2Ynl+aoMS1QtNR5U
eu/fs5y1zChvTbzFahQD8VZc80WlOpRZ81WjyF65lI896BPQi/sRJ2WWtl7coo9UtOtm4k9nyTGT
O8cImyt5zHcxXpNKPmqduC/12FuqFVd6tYyGR/I0zP/aycsUA3Tk9da8b5gAAxkToXhq09GPRQ0e
fXAkdgJDc7df/y7r8/U4FS7sAHxsBMD0YDKYEIdSPOVL78yzskvMEsC1cVp/HPHw3H6or1Lh9Dmp
Qy3B4Pz/8I/nMnanPNvnMVD0Ujs0Cg5ingLUTUdIoVPmrKg1RFhaEbVmbQ31Tc6j+7ZSNuZAuaEM
nFKe/CZR3Qgk/qjM20A1roIIEMIU305CthHlwMGfbOvVXROOnqCnfv0Yt+F+ULuTXhuPmSDc8Epu
anYmoS6wElT+qMH8lUH6YkyrB9U1p/iN6WlruVkPfXFFckUJ0O5w32btyzyG77xScqX6Wd1v26Fx
BwWQaYzUwMw3pLOjlqoV27QgH+HcrFVEco1+ytjuNfUrljN53MDdhzt0Z5ZAGqrIY5tHeP1wPUbj
YRSxsuiW23DTZd4uct/cFiar2sVXcrqXOkgjPGQFF1nBfnMdczHgBazP2BpDb2h1pkgOYG0o2i35
83Fs3bbZ4kdK4xUyT3DE5481Yea1UXCBFxDua3ahauuVanlbV91WWHSw4QifivjYNBILEv734M2Y
aLwp0aGo19BEu+QeArl1zJuOPx8o4BZmuJd14c3TuOlxqwas8P16Ci7Nq2CGA2JMB6sXt1E0H6kT
uGWcbcYWBUW0cE6fjh37Lc6GJwPbdBrFj6Tce4JQ7cRJve5l/SRDppFUdQODZCfpjaeOpt0raIwU
GZ754GYmfIJO8xtRBrMd+awMR3HV8NebqpY3UWex22xPpcXKJmB1mWsX1hKEEUKjeHNygU28Iuy0
+FFdFkeanju0I1L3vTD4LmyWa3L3VjB6DMK52KpY6kVDuNFUttognPsM3Hs0Htf32cCZLPILrb71
wMFslTL2k9gCzKy50G7MBmtkiLsTFgKZRbY8zCdrMsGDNEB2IxaVDRzYbRqMpzRUN2Zl3JmzftKZ
MDsxobRp+KI2bqLeuO5D4JOWW8fprhWs26LA8JdBsjaqmDmw8eo4vzVjSq5SuSvKGY5Q6oN0x9UK
RIgPOggNP+gJN2jIUZ4JjO5BN1Q67xE8jWHyFjHyZN6tdT6TOOKOcWm3gbSRkmYTND+SqoL01e5T
A8Q7N4JqzUbOOqx7uZvT5issXPGjmD1VBAnPywuwwH0RAewxU2f9T0XGvJ1Yg+eoZZ5EpJuKfjVS
VNTDra5Ud5nymEWiv86F5FIdGqnbz11iy1rgxGp8opJyq1TLMz15jsLtIUi7h6ADuQAKmNyZzGtD
80puhbtOkH1V8ZUyM72yTY6dyUaRDsGwizKL00XMBzFXW71oDlmjvlSFdRdU+mNBIQefcvmrsebA
0UiZ0Xr9TR0bB0fwfali/81yeXCXed3RBoVkt4m1m4vh5ePfGRLe5FlQ8YvBV0ine74uHHQLqtmB
FaEe03ij5wJ84dB80qSytM1ReQyF90pOiTgxVcpDksgBVikiZ1qTtONGuCvG5TFbcf3yxJmvte4o
0Lwvui9IxTEuyYYrTUA9Em53KCJ4N+cYndDCL8UqYy2PBehSaGMd2Shx6+G2eEo0WCthBEppjYfJ
Lap2ddfLXjrz34Gnc90IpjeqVmwbYlNs9XHwSap/WVKx2fStBJRL/AaQ5l0l9Ncul4CD5NwXDqiF
X1LH8XyOlcXuVXmxBT5Np8aNLYshGQfMTK30Xs35r4U6nVNZQu5O5cSyYig7Qm1eG2GFIz/GEn82
hiDDQhrkrglf3GlG7PhqESV4i6UrAoL9UpcH5pIK1f4CXLz2MOjrdlDO2bWWd7gRrTtDjljLlOxX
JPP8tdG4k/TsFxQpvsGFmlGm5+9YszdNxJUsDTcqK6NdM0zvdd1fDykPpBT0ld/CH2e+gI49WA/9
IFyzB4QZzu0Nw9Dy4GY/G/UqzxX4qWOnPKqkUE1YdZJRebHm4Vo0+DUq+QHWdF0rFqbKHtCAMRcu
kTp+KXavncWNFKivUBgK7kNVRlvMHB/2A8SGjrdRiq/y9AqEYHWYUhkCbPlaBO1dpXUytYLwZ6eD
x2vE/K5IrnU2THCqRIBc3O1W6LaimP6E8ds5eoJ9WFwjAnSDOz/yW5rZjP2pp3ttpIGzEr3lxHQn
TgjVxFnP4OKoEtrjgJldJDaBghk3Sg03ECypAvVV7AkjHpl5xnM8PjcDT13SiQ2VK5Bit8FMIaOp
MrDxSfg+hqriIsclB7subgfhYQYpvCNj9bERINML9ankC/JLhYSDZSgUOw0m2Qkl/VkIazh/uQUS
iJyRJHqdYc3YccAVVLkGxMqoDkJf+1PX/DDj5afS8vStpvbHMFS8xJeaaN6MaX7qdH42Jnlp3WHc
l/qNGur1QQwEL84U6dDoiK1TGBRzYFUbZY7fYZW7SmfcCjl7nP9L2XntSI50SfpVBv89B5ROEtjZ
CzJ0RGakVjdEqnJqTad4+v1YPzCzM4sBZoGublRXZQiS7n6OmR2zzrePhGSyFhzUynJI9ro3lnCM
6U+T0DYr6TwX6xg+ZkiQMzIlfLv5mh3tw+t2nsFfXWJs2rz1kuql9pDEq49XTmnfc8l66qRN4u7i
pE+2LtY4QCeuvsG7vNmotf9tDYl8g7QSDbML5qIcfk/Am7nFS6kKRlni7TPOhzKmCVzIzcU1xPSB
5Zs3YdbuybiWkxFRQo3zZslLFlyN019tpZypnqM2qqSQasDVCk0e/97aLhqLDSrqo4jpa5qm/sUu
7rc21bWuMBwzai5DnxIAZg3G0Wo1XEL0LDp3TbsTy0yI9ARUKTFEMPHJ17OjW1DnTPKvlUK/L8y6
27GYfi27ZdP37DdG393bgpCjdWeeCALT2rgP9S6/yXtI1do7qbxdrlGRuidzmB4qJ/1k1r7ZLzNn
qcRELMS6QyfRyMDAw1yomu7j2P5wHEDX1svOFutY2mseSE546PouQ8+OUM3iI20xZmvqW/KfhtCm
wML6ifGOpLwRfo0vi0XZ0LRI1f9EaU2Iim2oTVelj45P216TKRImvrrmhSgPzTc5yVk4NMa5yCkl
El4sddj61iSacj1KCA/B8N8ehoBz6KMeubu6wUZkEgOzs4318ahiJJM9kCNhhrjGuDkIpCj3hQeW
mffDQWHKIVt2KCNTe6Wms/L0k7bUZKkN7aaPi99Br38jG/sEDXfiMFu2OXYwy2y3OzMmRKev9JBM
E+bi+xb3ohUVFNEjMAcHWU9XNA1MR/neVSf55dbtcrJyeuu+WlKx8bz+AS8hDhzgmHFuwiXz7Y1b
cZVdf31Su+qUDv5tpKgdrHL6jT3XxnFIP+BFyJZlyW43I4Vy+lRx+IuD8q0JwJy3Fl5ymRvn12i4
TI0hBiYt0r2t1KPKPXY8lo+96LdTnt0QKnMlbuqBKD7ODJ1lJwT/wnzpnvuBA3/iMpFryxd6e+oO
XKjICEkNDPAk8Z3lcfbneD/0phFGjXpNwPaPbbeaZoWOG1s7vXD6cMzcXz8yqdXmbCfayaWBmb5W
2mupgUtFqvuH1hn8gEixclPaYhu5NsisRa8iOecDb253OqxUl6T2u6/Gp26O30bLi3adnClesV9J
qvjJlwQlqFglp8LVKXAcDS+aufvMonoisu7JsHl5HDApQAQ2nc3yjY8QdIoof7saDUeDk8aMyxFU
TQ8iMbuvZPao/aS0dFe7lCwV8JdrF1WQYWRVScxmDOc4rL6P62NiT/PVMYVN28aDbFrc/v5vJkMd
3w5a9iRmFwcrMmgH35ywxWuZQZ66vczM6wSLeSjS4mHRvhz8aLaGPTG+Z9vTiQEMvFuSoiKrwybs
eVSE7xgz1kd5ehiHJ40B2IsXV692n2FvshhvmoUdThwJBNALqR+NGt5yLyKQrq3ELaMNX5E5aXsD
yvQwaO493qH6hUukX5LEfbWl9TiOoKuZXyBhLPAb9a2i2CZz7G4SCaiXxp23y9RxBhzZYngOlIpl
x6aeLWa2kma6J2DO33YQc5tkhUVrw7wdzGS4N1RRbzQPGKCk1DRjA0TExxVOkw4JK8UQygWyRJuz
nzwmE7wgJKIa8jd9UdZdWTy5y5SBOBEsVSb+prTolioMtk+t/u24yXCx/J7HziaYJMG5qZFxtplw
2IWpLHbNGCX0CERZeR0WjGoYN+CWQdGX6b2dxOd+6uyNdDOGZZwBLeUwPvmaGA/UY59FNt/YCSQB
M/qQPk3RhXRmLxOeJrRPrToYev8Qz7TJmjLAkomRwGCHDp6oix3PzoRn33iflhWxw4vnB73rfHsW
fcdC7pKtxKFVoE1YipA/3EyYbComagrJWznE2WiT2i2YFB/0Ud4x83sVjf1GigC6ET9mGrG1nsay
wpiJYqlddGZfmwjPGoyu5ig5KxviTPTViW0Amfqlzs0PaVoRzpvGbsRx8kjeBbeIVmzMn3sFNjbX
iCpzzK08f+73Vv+ZLoZxsQaoRFtbdozt3y5TClsU+V6ol7ScWAdS/JXWS4vFDgikmycHldVkinUc
GKajnTU8LSmL5HM1WcnmQS6lsRmoOZi5LrXQpFeoojkLlazWlbCV5vROHTRjXKblyd1cKwq5Oibf
DBM+VfXPjj8ax1g9e9Uau6Tpr1bXKiz0OnahbHnzJ0Mwamfvo25M6F0JihhBUzUn/zRMmKE4IuzM
dj8jZzHDwa/BCOL+zWpHcxsDzWF1utoZew3TEFgTtw0PRBcVO70Z2lD5AE8ZI77uiL/jSOIOEEpW
bQv8AOl6Vi6bonQBRx1bjs5Ey04UmA2meOxFQOBh3+n48LIHoY2G+pyIh0gwEMNgNXRLbM3aEuPM
yNTjna5Nb9FSu5txtT2zh/RGg0uvKquDv27e9VhY54J3gxbg6dVqiY0YjdmStf5N2l2Y/VsuAKdB
Zvd0F0PmbIzhJxMWGdx1Gm88HkEeJvJ1RfzpcGWFnWWHCr1O4DnFp0p7b9+00w1HT3yoi+Ng+VSs
BG3SSGnW0SrUdtLRwI5ph5g8MY+1vlRnzQOedCv4v5kQnhkPpoNwp7faSUGGJWtnSXt4AgkZhe0u
5MO7oafErLVWhSXY72LkHLFZzXVqvqTKl52HtxMrSDta5miHg6BaEupsYhN06PT+nJvdPcxLdZyK
P0bav8NO473L6YaplflYD4bcwSHSpPfV1+zftCOMDTmD1pYRhztSELEmOGadF5+SaL50CaXrJBMf
TQaeAbUud5HmvPZejabbPI3toO8sO0ctO6TZRbQeudJFnZU3Lb3d1k0nvPKsLaPozCdk1ApmmRA6
Gz+0DV6stGyHKi76+6lOv7D4ncnKazDZEJg7yWzauIs1niKPvmMS5Fta4O3uyF+QlenDTpdegPIP
A5d8eU3mxwgZA06PxRKWjcsQFFZe8KEPzC9MJJXlYqdlB5P4ycB2dXs7zxOhrY0OR4m5Y2nLk+uQ
WsZ3Idc1mgs6lj7EzYzs1to9D6RXuZx8W7Z6qqAuQdnREFNGiF9kSXI5l/SBaf+r785JOHQEXluj
f3Qa9wlxYLUdsykPI1+7JHXlBonNWvCmdovooN5EOepplBcnfcrbcDGdLtDld0o41zYVUxz61QvH
qNia+Frp+IGSg9OEbvo694Z/TLTRfWn08dWUGA5bqSGChvC1nRxXVzxcSXeYB72rodAO88Km7mXN
xmdPDLOO7RLPUKAbmYfgYzd+o84D2aLB5LUZ31zfCj27sACdIz3zrefB03WaIp+ZbCD6eNrK3HSX
AwqISySIiSg8F3tqTzabXnhPDd4DG0e5UOVxf40EtruNrGJ63gQqop3OXcrkr9GshlpwiBAKFwOb
OzyXL/bUAbXXYP1tneRYVW2lVeib0S1vfTCMbQnGSvzQs9mhyUt6WgxU1NQqcfusWZncu4AFDfbj
GygWrp8XEyE58GpZw5Flt9lNPGk25pXZtvUKcSLI0Afph9EAT+p2eUoObe5wwPe6g/pIkvyotTJw
YHL2pgE8O3cO5oI+JzomX1uvbaCVbDNYqjTG0UESS9jLk4g4K1jnK84VbbCXJk+TAClyMO1z05p7
VeD4FwPQbaLpDlpt3mIBeyxdPOm1/phOjdxEiggkr/eBKnpKvimr3x1jussd+QQaiaAIW8agiEz8
OYhXikeUQu1ikd1KKNlIULAvcXjOXD29mGZ9iLpmgZYkaXNKw36tjqtUx3m8j5nJiImEHysPPrUX
GjBs/ZFpEYbQhPNGYMllifW1p5k/GFpzlpc+/RcVO02X39H0TNUGgxVUhEj1NxPwamKPN45fPfud
dRkNqW6dBo8eu7IeyXmis5A7ufa9VQRvoS/4XM/1TWIu04PytScMPCKQI+hUezc5yIclRt847R8Y
YyMQqXuiaLZ2zofbCrag5daLcVEs9ew1xyx+ys36YhtVQqeK+KhcxKauh99EamlYpNOnQmqkbKPZ
SYfOrtDcwM+QAFlsij7810ZnNnxbzg+tUnjsdc53bBl36eLvqcyd/M11Mfd2BhORDOE+ay/zPjX1
ELh1C+Pq9hjmahM1gHwgiAZBjs08txCsOVRbm2aKofCVCiaK9X1OPA7w7/xo+hQ7BsnyobI7/N+K
8pQntQbuwc8QIHGtpeaHvszQUFG1F5WL/wKNNl71wAs2RZDbnjM5HQvd8a9yoMzKsPbrlK0Hvoeb
6tAR/jqb1wSn0mEhl2HWdAK8chc9FshakHgKJNlzzqVd4xTsn/XScjeWlnnhgGwgtD3vdkqbq0o1
qm3pHJvc/alS/ObaElYnVlm7X6zkuzFxGqmpalyuJtsnCFNlIiOykpkr4bf72gc00XiP2I2jo927
CLK6FgIqir663H+TC5ot01X3aeI1Jz3vf6VX51s/Jp697+cj6MntsHQP0uOZbNSxc4dyiwv/KyaJ
29awFCWdQ7aUGM8CX2lLL6gUvfzO1txoY7H5NCPQbyFi3KZrd2foSLUQdhxFzhLDUaIybT5ubDwv
Y7wHd4g2Wu5jqy+q386PiQL0YnHC7QPMfOtbqtkScoGWQVr3eYG1twMcTQloHaLKZhPoKJ6WxT8g
50u3oi3/EBl5qrzmu5vSN9VDGazKFnavMtIr/EAFYoBZtgc0gIdYk+OuLV/qpIW9HLA1Le3j4sON
jdV8o+kYKELT20ilqJlH8ghaUllVoxmh0ApvO9segdg67ISPr3Q7XUYxs9VDbdD74+pssVeH1oxP
MzMBWZXB82K3n09zuUNpYQISR0CJsfUxFWtcRC1fchWf8950SL3OfvHHkJt8jpxNgpup1SeYeXtp
vSN36hEjS5SX5YnNk2yG5lCn40NXx+yacVRuQUXD2LbTNQugIumN9oP9OTAQmW1ziK46k6QpZP6z
Y4s7C+PMAB/sfpf5eAQVPSbzsmASvNefe+9rKl39JFGVbx3YUOH+GdKY1rl04KOX+Kj3uOGn+TAf
iMU5O7BjloBVagU6LI+Kz62wQy8aidnlEt+j6h8xXs69cGxihtViN5icpQJR3hB6gGqMNbVriVzS
4nedMjCPa/sibEOs11rs5qbfpeYn+OC8bTGpCfq8NfAm9d/q0cTuhnadd23fVcnFjxDImWJst7g1
4K7kv2f0p3sM55NN5E8kIScDrreFHhgRoqvEcv5AmN4JB7IKrZ+GQntKrewICMJIBzmqU3KjraG7
pcFbLUmCM3UX26wYQB6QixXDmKj9OMcTLzssFaoTpkyDBLQ8zHQixAcPyf9Q3lmQU40g+EDySHWD
A99T34P/EkaCL9rOamg8tPeIEAM0hvgAlwSdCTSAtKtXAyjOkt4LkalXp4t+BQeiWb1PGsogXdaP
mkhixPOQocbgnStLC/2WIpTKAwRAVjvdXR7YkdQxN6u9k6ijxYtEOaaezrJt9ZnTgN5rcW9X1+2U
NgQVKP2sPlRkK3bWQTWkeqAgOZuG4W9Lm/Wvzf7CNjckO0NpsLQzCEN6mvXmVvejaYd+ikBhD249
9v++26zc76IVJAFDSAxkMZey/yZFHjVkbwULZUEfmTd2L2F0/CIKNINj0ORItPya8aUBMZ+EvGQW
EfapdOmJG6asI96SJ3Wra00WpKXxVoqZ3OH5QZUJB7ZWV7ANCx6l3JakmyxUgsg7oBj2ZTqhNq0S
LYwoDQOr7V/piepgAMxPC0RxMjPQltD11xJ4dvK30jc+ma4FdksVrrkDJ7gk0sXM2oe815FONHxb
MlrQ7qIfS6IU7WvlHWwtQZRg+JtFq1XoaSQdkxOwHelzd3Wn7zKP0sJIvgvNsTeR6T6AUVzoO4A6
DTRgY/nKdnVAC/aHQpN8XFPcdrEHZdVvJ8Vt12M44HLbdFq58SILbnu5WBIRlT8SWevWhD72+X6a
pngzYFSHyyiRtZFEyTdaCxs8qkMerXPf0DFZSSOIoGYnc2fs9fMkpEkAdUxlF45lXoc6mwLapWDG
SzcE5DjoKn+m0HzMfPcj7hBQuWnzxjz8HArVnKDQNksfY39TcoRH1Ffk0Sz0yjjew1TkCq/PwUZB
JDuVYSgebcQSHY1ietZ77TuFdAky/PpBR/ODzCLk2w7fsqEV7OfyHnSIceaacRYXzbP8aQX4S93b
2jaWyXvngPrMC0uXZnE/YZlFw+/hi224W7dq8BBJtRcHvWXhZMz+YMgKQzBfK2G91AQnBeX9XACL
FpHOjWb6KqSb3g699adf/Lch9TezTg5KRPhp0Jc5qJXRBkTYcEMWy6QTdQ9q9Ngy6+Fi1i0nY0Rc
R5mWP/aMIBGtzpPdybMZbcbOyhFAFTWiCR8VOnHMjQDrBX3A1QxhuRXb98qeCTHK5k+hsmcERqFJ
0E7dNjclQx8bp1/ezAyl3URIA+4fnwyWAzQuxjEaVhs6ixgE9ybLpx/HuNHyV1H4H1qM3A4vOnR1
P3MO5wlI9IqOKUaRjn4u5REK++LVVcCN9E0TzcBCWIv/NS4NQUuWh3mhL4KyJxOWhCokplu9jvCZ
h3SI0WUP6YPZVvBBBq73o9ecG2Sqcsn9EBb51kMAUhhdGlgW85iacSESK6Z68C60hES/N8ZrRop8
rfS3UfcatFBfTu3ce04S1IIaY17/Z01nu7T9iyT9bgu/fo4aVGdmzepg3DT01jQFljGnrZ5ZKNDb
H08YRyKq7iNkqXFNrnq1fgY9jc9zmZ/UFCHrSrudnUBq46qsiKhePJC7vkG30RqKohRKHfGHDA19
4NCjJyyq8hW26Skm7tVJHVoAzTrQplJRxvGDrlGGM5CAgEXceWpJkdNnt65m3gw2A3W2/LY8dDry
RwxMJgxx9lR0qQ7jPu+KxPrCMAs5pC5fSLIpmVCbb5Npei0lT0DngPHMvnm0TYXnsGHNwXgnVoFN
pvhSTYFZvGzMR6FXm04ZQSwIeCD4+LXVmjd3KUVw5ED8KswB6z6Jlj1qnI0s1bs5xnPoWxAd2kLS
eekXYdEmL+XonJtRkSybuExKdJd5pmiI85NRYgXtLPMhd/QjoXx3ceLSEGCJYdMIG3X/3or5u67q
T2/NdUDhn+jLsZuHO4IrjiRPf5YD9WNHZkVUJjSc56hHMwr/ipJFRR+EfmGi350rHYYaFMkkBttk
f8i8hNo+RUUlRP1lvDsUxXUrH6rcfMNsmykHnW5+bJyjcuenXhc3npObm7ZnDsTMDRuV1yX25THJ
q4diyc4jXYmvP9moDOG+bkYXYwoZ7YVRf2t292Aj5pgAyOPxHmT2tVKQfWKa9jQ+xtxc8ai9tJ75
LMrxGvfpFwBRY7hIctzHxuhvS0PtG6B1mXUPS5piv4NFeDAOoGNGTAWq/ohIHaWLxV0elWz8rfk4
I8cms/yKooQishRv0Ka3aDDvGQe9dL52u3qQj52X0kgz9gUY/yIa8amGAWWthGf1OZWMAmYiujGd
G9aMFfz9w5TZBNgtWocD5dELItY1aI6dPh0ZAuhkvk16eViIzVo0+6NNxEUlf4bSuFWG1QVJyiM9
O8u7lqX7YQ1zKzgwoadvG6dHNp4ek5aqsRvhMbvps7aw2f77lceR4UO6/aFLjkVPkICba89FYh4q
9Uez5xtd9rui1Pe9foN3An7iQ4L8f3V8T+r8sVjIXXA/E9oS7rQENU/scGUI8qo2qDV4GA2yvUPr
1ExmRnJT8RW39c5s4oIWEtHj1PsHq44JkRUAVZJuhpKBl7U+ENQiW2bf8Eye2LUlm3sOQXQJ4CER
ulrb/AOVBQ6gpycSdikKSh4ipCIfEeBhAPzz6TlMe8de/4OtxzlKjFtvenFzoiCiGj59VvaxHJwH
kuZjrlfLyMsKQfpT9aDyvWHtCkJ1nVRu3ZYEZ0K5f62eAJXBXk5dUrzOsfjpbHITkgWO2gVUXmLJ
45hzUtbtNi0gbj0L9KuaiZXXpi+YES/oUFWOQAV0I/QdtvRJ6hHHkURcNddX3zeeZrP+StqM1QrI
offyT0S0duHZ7z08UMDEVlcOjIgwuMMm5NzEg7yz5GM3kIfe4v3fly0H5aBFzN2UVyLm3ua0qQE4
1TY3NLWtB8IChNk8FGZz6aXBE0mRhVI9RSxpe6Hm0jBQ7NaBJ/I/kYM/fwFeRL61mSTMdyyzCvh+
12GKpzWODMv0If1jJyMih5exyX5qRLmFnT4O/vINLbcb9RrURkx0sf1PzWlS1iSplDod84L0HPXW
trIYYDIPmvHmAuN6xrKvi/bo9eJo++pkLDGSTb0IRQaInTXmXmurV79ob+TkA1cKbHTJTCPyoUFS
ZFK5pv019QakwMzUBe7ESmKeGjFitlcCC9Jq5etLD+Y9eY1i95le6d7iZXPbRYjjxk+Y5S1RT27j
SHiHfXLj5UnF1ksvl4OxPI9oopHf4yNSPBRkzIdeYf72anphnoX5KY0hqoq0nVG7xt5y45B+zryI
CNdXkZgeFsvZc6aPwdUZCOsAjFGJXkn22zaVmwW2TrjNQheHYrYifKlDqUeuBY611GVlkp/R0Brg
J5rv/fgwtsfJr3l2oMiTrg9rMeK+MUNeDLl9gxsrKYmyy3ajbd/6BtuOY6udUfVPiW3VLLflmYzw
z9gjtcvnjsPn8XyLsQ7oaG9t5bqMg0WUlm44LBXiIYvP7FT6xgEEYi67+xm6DOI1ZsS+m168dt1z
kGsSqZ0/j3F1tLN+XalMuQgtu2jxtLVkcyn6eGf5wIFGW3PEpS7PYJn+eHb5lDQklsEOt43vhzQd
XMoupm5cXrqOOKb0XFbDEyjUa024U1hV1YddpJR8c7rVMueOmbK3Ul4tPfkFtknN7rtzp8+SHCqK
qAuRTKDKqLOLJrtYKrrNmkwLWhE9O5Pt4t+fU65zvvuuCCMKToIilyvA9MkFeAgqlT9SDndBHaG4
pzsPVLmQydG/5QM5750DqFJrd2MVv7tOREJhoz0NA1dkiooWs7qo2g7+zhIxwhAfr03wob4d9xOH
ExqL+0ZydvXEr5P8WTFm2U3Pdm9fcgQoO9fsXmKBSMCBT+IqVwA7tKPG3Jmg18lRLOpn/XhTLZ/n
Yfo1asJD5nq4TdbCbcCeKkBX1FoxyQ/EMuza5gMVUnUmu+bGbHvGW3Sd9Qswj7p90Y5ecaxcyGPE
A9FOGHko16g2uU4pabm6LbD02du5ik464NwxhfJUwirPMnebbTR54CliepYe2nfcuBkiiGBG9SE1
9g4JP9PABAUhQhA5jIbE2a0ifTfUrDDWPdZ3O6AHma6mNtlhlYQMtT4QtIWbYEXyiKq+lAt8KjrQ
AkVfBfG5adYujZDlIGGxBtp7lvSoXiVsmh23n1qb3bXA/akY7lHTOlE67RBIMGdO6mlKclKn6O7j
0Q31jCtsNctABTfOoaF1DhlfGMfHKLG2lA+NPRFMMEZfk2JgDfRI28RmTaxnry9bFw7Ra2AKAKB9
lg2fvaZ61OvxnHJxfeUZoCzRxc8YMF0yUSE61C91ZLMCSg0fpKFf8TCOijp9QMF0zUzUbB2DUMGg
j2KzELcWGrZLRjwtsSWmi+lfEAHqoVFGZ2VSH+rzNO+gQQEJgEkYHkAI4+Z/nHIAx7VEaGfOm6j4
QjThXti4OGYYtrkvyuKCWefbhFqHQqf/E1vudf21GOz+iw/VICu93HukqSraiHLVjLTmJXf9DN2e
98C5ckNPQofqQc11qBHNSXzkBsWh7dXDRhXxzujtnegJLyzlWtiYjFtY3cnyl31qQvSb8w61Fmpi
kz2+qQUZsPMt7M9p7PQ3my4tdghkRFU8ZD9zDds81HFBtqFEQUTnTa+0yeDSp8KYgtHkLjiTFW+x
8qNbr7+LiIEVU355kf0jC/NES/UtgMzzOn0qyNYMkhiBjHTe6ulcaXDqZPZdhsy9pLHamVF+v74t
Ou0v7JaZFO2vDJmhjurG7Vhwf0aYD6fxws7Yj8tQwG+W2aaa7W9ZglTV+VeVnNDh5aHdUqqZuf7W
S/u8Vs2t+Udb4mc3ab59CaOWwvuiF10/Y6uZv0mdaVBl9zUA9qFPn10bnhWE6ZA4CvpO5cz2or8y
rYwJuaS/aqDrzCWQwRZFmJziKSH15xQEVtbzU5x232Yz7NPS3OSVBwJjMDXYxAyeNn0PY2gSz2bd
NSjuOqP6YgmTd5Uf/VG/gT69SleetK5+NIu1ymrRyw/TcjOBKFV2mNbqPipow2Ieh5F5EI5XtbHM
ltErr7mtJRFkFWFGRhmMSO5LSIcA65bdYpQKAdX8wYDFF0zkth+MF6qjnbbYjz6AQNsDH9QcrYXB
9NTwtv63NdtbVvehq8ANlwil9iA3VbTw/C0Ex8xW9zbWPlmQEKmLQZAmbCuSb3df4bdGdhhsn24n
PEYe4VXR/FC6xYQav90UQMKGvF2/Q9ve4FbymlXtW+eiC5rz4dq76sX22IqcBOKoTr6pPBm2zW1m
5dqcUqUYA8qOARDWeaBD+WoK8WD+dXCaa53+V27WsKdexledMKo1arTiuA8wVz0Q0oF8TmcnbX2L
eF7Uput19odJBPnANPbYFRdSaR4sws0Sz3xCsfNsMbKqGe3t0LTXfJpoJKL0fv1GSmC8O8ZnFS/f
g7nsI+eZWJsL9M9Xl4pHVP/HqtBulLq3h/moPO29m78bvb32mv3WebDtTmPfVbF38FbLPYD+oJs9
GUofDfYQvRPCs5YSzJhHIuPzZQ+CLRPsQ32knb+fB3mTC/R4qPODGaxmNhC9dBbRkauVjBw4TLxK
3CR6vRsssbeiT9dlqqCaLw6coLc+07FWvk5tcfB7AqlccWcYTIOn3dFZ/JPyhxsCSIlcnT6E3l3h
W451n6Pcg/dxp1t4dYM5uKwDyYyN9mmEU+oB7/u4upMi4fRMOGHXVj2xYoyZBMX2wlxlTN1UNNrF
mNClVArMHJHCteBX15guNb5+KT0Y1ow+cxMl5l3dG6d8SV9V1+yF5jAnmeh3yYgICWaLvr24cTwK
AB89PMc2gZyqrN/Y0Y5T9rB0Izx3+j6i3rG51aqxQXhI9GP6AHkkYqEnM9pWk3OtFZJt15sadMUj
iodpRCYiXtKm+iTKDis0npHRzNn/Lf9gwigHNXTnzkPhyAT4H6auvvQS3rlp22IzfyWISkKZqG8d
lVHOALqfA2FFhM1FvR5UfqxvErN5LYAtB8cC3XTRsqfgszuNZFsmvRFfICTRh5fJMEgHkQDSRgfK
aGn4sBIei9t1c67nk12WzFYxtlCa1NVJHpP9pDO9blm/KQ16xD69BfxeQh/N15BJZkyyja3ZTjhM
Hqm6dUdZQGp2bDFeMDIVUVrl/aKydTupkbQQzkb0ckCMlRam8lRYSJKsIYd7Eu0+u+JAK09JxU6D
qQZCR5hP1/qKshig3tLIRsSwM12bgJjEqizJcJInharyjcM/VjeS/y9fFvh8/vn7M99VjaxPxv3/
/l94lv/H7/5n1i373+r2E7n5f32p9dP8+2t1//7pNp/953/6DV7TVD/3w287P/x2Q/7PT4Fz+vo3
/6d/+C+/f1/laa5//+0f39VQoqF++JVJVf7fHiymg+vYf2/b8vqZ/f7Lscs/y5//56f+ad1iCPGv
wqEwsUgUEZhb49DyT++W9U+wbcFfnMQfT7dXN5OSsev43/5h+P9qYVbl8r9X61BMZ//du4U/MoXP
JDi2Lb7pYf7yj7/34D9847lw/62PPFOZ/8m9BVxeR2yHgZNAD4Vj738N2SDuNq3c0dGfnCspItOV
Byt7wMv5gNAnv4mIf3PtctctuNkPH04HqiTUbZpP+4gMUmOBOdLRXSwhogtXqGNt95seDHsU7q5C
tB+1aOMnYkIoi5LqdbG+quxnmJ5wjndixO1GMFQNU28TbhQ3Po0bchuIYKmdEgdRJmzr1tR2Kj2g
Jg0yxqj32laFTvGGw4JLFhWlE53mPRofdNQ4lv8x8JxqWcj6+Id69affiXvnrsWb3wzNZ2tXgZac
kkcMWPppY+IPOAGVMhD3jqw7I+ptuK3OKy1EHoTPeG1g0dQy7R0wwr+WM09TtyErMb0rke0F2QsC
odzeFtkJEGDSbuY5IGH4QzvzwynH57Y5+MldAuEDRVY1W+OXfLuUK4PNC98CTSNxDM2NX90Z1Tln
mhsXFeaIEnI2LvnJOY4h8EoWjEH0BZnJRFYAIUnhiaXNPg4wknjBxIAY2eGa78GY6rD4423zXyCC
5rFBccarBcgyxos42P+HvfPqblzL7vxXmTVPMw/0Aoj8isgkihIVSnrBUqCQiAwi8NP7d1TtaRXv
7ZLb9nhsj5t9JYpkEcDBCfvs/Q/a9Qh8gLqHawANCvRnNUCVdikfzIW1GkDRXbcba0W2RihbnO9B
iPHcrFxLd1jl+LYfR29YTEHoQJWjaidD7T/ZZupLkUc+2JmvhS9O3CxkVBhWSgVU+G5Cm1V/yF3M
geBwLKYbNiT+ufPmE+vxWlqBuK+CyIf5P2EnT/HRTG6T58yTXUl6RtrBCUELLI8vffN+zvfjfLXD
j+fsJKZJulcoMAe4/RXrfCPDRbZLv0ZRFz3mFiQBUPEdzRVImJ66+d3wQ8iRydo28dsFMI3GJeI6
wiP03me7kGpLgAEq8zHZq/ky7tZzqsmY/gyuat/iLTguDGDMsEiuSPSArwJwoSwBHSKDwcaBNT0A
SANhA7hDkS4a5foUDstz99EnhOY3k74x5BdR1jQogq2p11rNHmK6A6SG8o+fHKprVkdUMzjo5MOt
9NOznW3ap3E1uWQZy2XJ+uOQuGkoiQDAAG52Xp3ezGtSocpH+/40grQzXDIgyvZEFgFoD3bGbi8a
g2z7yroHyXMPhN+ntHR8IBNYg7QsV1IawH9IppuKZXYA4zGTiMHdzCuDbjH4qs9ayp3PN8UjZw2f
TtSHaFwC4L2JVsU+faQCrwBX3RUai3N/lUeHvH1u1f2EbbYOr8irUr8cvcSLEQ1roeswSvzmo0In
OPOGrbxG3aIkNMDciWWVvfxYBA32iHsTlaFd6iuu+jGO+0hfz4Y1HSf8aNkzbapdQXoSquUrMA/G
hGCOyWvK8Yx8zkbByKxbE6IDmgpOB9Ea6PSg1yPZ5LB7yebNx44gQ7OjO+WDJGLtdFSn4upDlbYF
vjdA6BmAhOIwa5URW6/hpj7+iIh3wgRyp+yYFNpwo0t3Rq75haNiclLAGaOuUb4o4IXM7MpE8Tmk
vruHX6aLWgMu1G/11vKNtUBIY3PNEEp86ezOyXtRASlBQZTLDjSldYddcHiXbXCRti0aqDXvJ+1t
FvzUwNXedWMblcvauhsh4VtPx3iBtxmovmr2kZy2IRlmwzqoE7PH+dVSoyvF2CA8AUEGXBrnGMZ2
Fj1NEmlHwUQtO1wpqamY2lIxKHkpPkIJjjbH5gj8m3kaAYHsJvysyZ4TuB7TAPvzNA3wJlbALqG2
oW7VLYjfL6vp7qeK2Fd/Oln7VXvuL+uTbnBgjMck6dKRq6jPba8ZhnQHo/YBpsFct3E7iZApstON
8Ofq9tqjUi5GdUn6rDQ3yCORb7keZg/K9JaMd3J/yAgwz9rVOTLIhu609A7SPYMIQQG3Z8o2x9XZ
sM+3IwUoW3nWw0UTrrNs28mvt/EExr1mabmFkG2grjcjB+QZN9V2DJqD0Xsl2SiNvMbVeAWpE7pP
TpaZQoQDq2zeMwe7dYXi14qs+bxkgiSU3aM51KIIyTdMgYFu2glPQUzOym5vsM6O8Yd5vgUpmHXQ
z8B52Qnjy7C76lZA9Ztqk8ivvEGn70lCgfcHB1Y/InqTe6QTLG0tdog5FNdk+dO2LPascWWePs4Z
6CRxXHVa5OXKgEkm2wwp41q5k9AZa5Zgnvo3ahjGbFVa27bdqQinUTPKvSP+nCWQGBRVkJmVdTzm
9OQOsjRx/MwHaRGz7ABF+NkB/q64858XVF5Xh2LfNYdDd/VS/WeILOcEdX87sqQG96sa4Fx8/mdM
qQrVP8p+KAISC2Jazzs/Y0pF+weDuBLBed7Gy0shev1LTKkYIqbE3A7TK2JOMiH/J6ZU+D5ZVohD
dVJlmmH+XTElAoK/xJS4n1raXOEwCkaWpkpw+6siYCgXVQgWklS7ESYkYKIQ4dNMVkVZU8K72MzL
JkiSfvC7yZJcczL1paRM8BOyyBqr3MbIGLRSPs31G5OyAXI9mro4W/P+ycwy7EykmSAeKVV7dNIC
XCNFzQjO8gy6yn3ZDCBtzFC/NdIZ4cG8alu3iWaxsq6Op/OeLN3ppSLHd3Ty6FgOTjKLtUfQJdk+
A0BGBNYqeHGHVhLekm9PzeUp1+vwpsiUEsisMsQpCIJWkzwBT1Xyxel4HAb02VrFCEuW22g4vg01
+HPzQ7FOSU54EHXTaT/C2Znu064k598kSjL6SQNSBgwAfMrkAxmcUX45UQRgL61N/VWdU6328qNx
am/HsAYXlqexJlQbmvmY290Mk579MOVw6BT51JPZ0E/FLL+us3w6bSOlVW8ikEnLFBADWQ9MmrMX
RMdqguxjdi6yh0w+ztT3fKwRjS3Ijkl4UZ+psk1RIqr2apFQrXa6mOrmqRnMt76pEKCSBwn1Mjms
qsME13kDXxhgy3SuvfZcTyi+WNIhhsO0HlSjoSh2kvYFpJr7NMnCH7puJY/5KaPakx1nSC13OqYW
qdXeqOm5ra6k43n2YlZVc1daY9/aahlSiJzNa2TSjnGxbqa+7wCaNiAhZi0kV9uaz/Jqn0qzkuDZ
0JToR2rV5rJvrdbRjmG2CkcoyWESUsfTe7we4oGtiNlTphdkJWoMUEXLAkU7lNtAfeebskiPi1ye
ECyPhng1zkiADW0xVo6SHosM3Kk07Y9Do1vQBdK0W9Vldp1pyCWhRjB7NfMkfJijwkNM0hs9WkdD
Hs08yyI1dZU0ifCND4/F/ThURurFU6dlbOPnCMZaRRlny3NqHGWfT4s6Whxb81WXKEgDqjWyAvdn
LUxUFPCkcdpEeLfW17ISwwsGwD/PrqWplf20qc2rVg2zpZWe0x9FCxz4XWvLmIJUCKHVP88TwgIy
2GSfGDjqVcQp3g7pYFICPipDcLKa6Copuuohy3rKnMixBfM5rFI1C4l3sYl+1Kouwpp9pjcf2gCx
Yy0guduoqmTNo0IW3tWg7wDYMqs5yTAz29sQ8dzSKSVJXUENrV8RAyuSWw1zK7TuNCogbWm1EWrF
Q/iRq83xhhopEsZ9Kt1U8Vm/Bg8Qk2ce2FMOigp8sValH0I3ah8pCTTRQg1vsrNMUV2H4OSavVb4
A7wmRl88LeL5CQptm6PkWBjdRzWD+9efwQVguQ5zfwl5FzybpCVHtNqmeQZjTZkn+zOSLrOcgIBh
+xgOIViRep4QZdcT8KGwW1MV0Bba/Dz5VfnZqyOVDdlZjiSZun8urfpzb94C6IVuVLVVtOnLcnxo
TyZ4fWOeOEVsyW8TZPT1LJqVntqDymqykgxgq70cka1edko8rbqpU4I2s1LwSoP+VKXz6noYI/km
ayyy5o3VXc3OEQHm0dKXGJiqwVQPw6JQawqVcTcLQA1ChUvTc3dzstQSJYhZNYEIkYgz5qc8Akl6
PKEKKNfLpmmmBXt3nd33KL2UFlIgjSKZ7zCD+4cWdr9ntOlT2Q3KVZynuj8CgvTKmTx4sVn1yC4d
B0+q1Ueom/muLDXwQ3O9Sdyyk6mNNB1AGLamMnBle6Sp2XSNqHYd9QeEXWRy+ed7eT7fZ8A9kT2U
r86dvMv65jDv8lc1g+NdVSj2KPK7oRV7lrm1gqaBM7Oq+1gj1lLjMXMBcl41FaKkUWeg5VKqb1ar
ZvZMq9/KWiYxUKkaoI/2R1ZOyChls4cQlSiwJ/0z2ozst6URBD5pO3RVMKCYKQdLj6BUzYpdnKU3
8ZB+1O2psUss62zJyLf17Cjfht0scSwhE0KZC/5mLMduqLIzZLp/LDUJjhl6EA4Qb0qvCVUROe8P
lRoDiqbA2HUnfR2ZdfysxJAtTzpadWUUGQtqm2OQNSfNoywvb+uhqZeZ3LNnhyAKz6BTno1KAlJB
qdweRgPNz4nkhdS+65GaBcYUL2ttGFdyXWcrNU71HfIZ9c0oZZBhyvlsmZxydQWxG0p0WxVrXeY+
JSFAzgy9lmVE2WDZhAn4hUZDPQFV80EofSDRaEKZacBjeno5k4K8rYZAjc4pIJeWFHIc3k6twAlm
Vm3ssaNPt5UMszOyalRLyliGlHTen+Rh7utDe41IEySLfoZmuhKuOzUagPCYau4AXm8Av1dvxmSo
94UxmXCt0mgTRsXIUOtH+6g0gEpKElVdqtZBNKrFdtYWIAlRnwRSQb4iGap9CHZ+1PL5Zkj04aUu
EQLqpKbcDVBLPKADo83yIrPhPr/0VY/YNeqt9lTOo2uwk1KgGM3Rlcimg8Y9JygqnSiVzOXZCs2l
ex39ADRfrMZNElNZN8fxYxLIQw14Pjh7S17lUoo2kg7RHi6esZzBaSKzPVIRgAl51SvWczGoCCUm
5aKtjDu1LoSOKxHMEdVRUa+/VqLwtZYp16cz8zqLet2BmLaf6qTwENd8mUfxUz0oe2tUcidqOzJM
c7VcoUVsLNK8r50iVVRb1Yp+Q0QDvy0pjMVkZtDMsi60UrA2IQxwmC0Aqoe3cWyl67AHEFjk0WOq
SnM7HchHGRn7pRLqREr9HvGy9lWDhnJn9sD9o/REKhqFMO6JlryaJwN5n069zuFluskJQT4FdEHX
VfdFFVfXFYS0RV0yaroRGsZZUddpNh+2yfwEQlVSQMBmDSouk4qcIGpT+ZmVLYyka51S8Dqctx/o
IyYHCaMxubVy6PID6UdJmW0nOVPZf1Wx30dnxAdPcr+b9+21MbKFyscz4l5o8XZnnSkCTi+mV2SM
ziWiHKFlwLELhZCtvhkm6TGHvuCpYIDdskT/Chr1DcgzEvSVgqStZMIpnUa3qEE4tA2SsTNHj1ty
NsfhepzJd4TKzSrNEZJZRJNK8HrsdmhdItUgWdfVuQg9yPlSfTUgaIHbaAjwVX7Lc3OfDeYHzfkD
12Vq12nG0Oo9yCC3elfP0eOrkDQr2k2YEflhVQk9IEq2BRRaBIvyk3MammezON52IfXYKIlfMFgE
jEqKLGMT3MogE9SkuR2i6ek4H99qeIloNjhaX88pmZTLSeuOi+oUo0Epx8SKKsBKC9T/WaP6Z3K4
2hr2tWQd4WMOmhc3o58bqENaKN0OasVWmU7mh1rHIEHUlthD35dDKlNYzm4Lfbiu5nimxJRaukaD
xE3qxkYPQEDyAF4jcQKKq20fEEWLvJY6t0+tBDBLp+7VPMcLrenyNeDvJ5ku4qAzSCFaIyWdV6cb
5TReVYbVoag2fyV0ncC9DbWdG/Fj3x2vGLj4EsAm9wSVJQ0t0K4IQsdTAjXWiuZotSiIxWhxtbU0
EmJwUi37SH5rW6NpZ1fnuCFXBn2mSau7pKz2fWM2fmn1k6A0nuF6ndB//awJtpg1J+n8vp3rr5EB
vK85Vat51r+Z5vHoqtM8Zb1IyTBX0F6O/axaQOX90cYdeNZS29Erm6CotBeI2mpgoRITNGZvOFli
NG6V0shxgUzhrJuRWAXIC6CnaBdmXizrsl6wUZi5sjnlG2S2SK0RHHrypI0PjDEmg5FdggVHnHRq
R/p8SBEGJwkTwNIGhpa30GhUKowwfK/LGeV4TFKvs74+DJEVO9IMqTQjKt6y0NxYIwDfIgrXTc0i
20xgGVUF+p9cZiiOJdWNJB9zqrxAQHKvHgnNQRucSKNQk3ieSci71VLM+D/lEn35OIc8DfzNPD6M
QvrMKIf83pBm7VU8VchVx2ZbE2unwwDQVi1Sqs2nk/SsV11MCqhkWB/R+dPs7GQJwEEPQcFuS5Bt
BTvqRIC0uH8wluItmZ3sSA5eTZ96BTY7+rgoi+gRYmPSlLo0X4tmUA+SDKf4cJtUuvSS1FP6VFnn
atdUJuq00TG/NuLy/HLU0KxD1Rk1FHj12Y0MMeAmA6LwmtZnYz+vFHAE4HPHRTQbxqUIhG+z2tLu
5ZFbUponc9VXUr5pUy28VqVTRJzQYNrcwQM+2mrPeDfLhJaJkbqyU2nsXk7Httpp7OyxT0GRO/GT
QQb4Y1QILTjQZuvYiXotP7nGsbEMR+0T9hR1B/k+PFbaXTwxH+HRZIKYn/qUNQYBFejXSSZ9UAHP
OfZoaLrfAu5qXEsKIRv0J0k7REUInY2PaBBRz/G+OUn9Ih3O0yZraxQRTAFimUnTg6JOR09u5NZn
nwNDOjcraKqT9FqOlcJsjVFw3ah7FEqAZlP1XEC5gTRpxdljbBZAhYpU13NnakhZutIsKn4MTQ8S
WAOqD9kmTB+tqI19VdFPQHZOJvL5cqcn92hqnKYAcRMLCII2JYmrDaeeelXTYmuYatEshG3FnOwx
aM/o9vXoqh/Zsh/yUG7ewqrJZf9L9ubPMpl/tBdSTTIikkSyUldkUe37aux+SuGeTqmhO+ZVs2m3
p+C8pshNQWLTewoOZ1CqsQJfl+tvjiu+96s9A3Cxr8c1LsyFzFZTtFOo61hkoe7tSw/TFUsnxO8A
+XOv86AywDE6AFx19dvvTJUuDRsuD37hDUHYn0NDV0BB9rDsQeFqS6Cj9u8v8U+u0JorikoOy5SA
ml94sGgSQVuZVoZz3ISBsQ6XCBHcfe8iJIuWumhJgKRY3sgS6TPduDgO1VPYv7oQ5MUGJVnU94ZH
scajSO/9/oJkkSD73ZEuHF5kQ4vK00RfKegp2g/Zba9CF9NIlAYC4RY/d3M/88NtjA7EN435J+6K
XJwJ9Es3yAYan6Z9X7zwivjYocRGqKrto1sw+IXLEhZEk0839apAecq/6aG/VqA5gP7rAcXA+XJA
46zP2zyuoZN3t+HsPY0ev2nNP+mEliJpmqnr1BA0/aITmpmZnWPQcrhcDZ7+cnRj3/Jg3DiSj5cZ
BVFkkxa/P+ZlBlRc09dDkmv9ek0Z6JR0NiuZc9HPOcrPankfRnAxq9Bvrcr9/cH+7PpUTeF/mqSB
MxAn86UBe0SrYK5Qp2Wb2o2AaaOretK/6Rd/nL40hfATGBfGK+R0Lzo/mhdzTDJCEODlSGxk7HXz
dDU3rDWSRcvfX4/83bEuuj9KXGNZaXTBE7fM2gD29tkKQAR3Yp+4ufFHDwau9+2w+7XWJHoiEYDM
DKKRCZfU+UVHadNjDVs6NR3E/8++4aduhir53cmdKJquvvWsEp3g11FOjn5uGXQVlczk/GJFCJFL
yq2Jw8l7wLRYR6VuciB55BS3uf+tU+sf5xTyvOBPcFgnL29cHi0pii6MyUEDu7KbtwmzaVRoriLc
upyMwjM+EaqnqP7g6n4VgD395p6K/vHrxeroqqqqOsemWcIn/NdOKrNzJGXYmo5+L/9olvkqdKmL
GbYSFFvIJKBHvhkV8h/nFeSk6PkaS65C6fDiblZqE/dxNMANx0B57tB9rE3sGzgoSy4xvh6kz/+C
WyqOqc8xmlMNwo6LqzSMrKlDcuUcs2rwLASu4mQon3rCizJy9e3f36oqFk9wGE2ZgguFm1+GvqrM
TWlehfRYpjboJ0cXluuWDusCP7ivAu07q8I/Dk1xOIvFT2aJ0D5Xjy9zTWVJKZ4/JwuCe4/h2dxj
+3dteZqnYo/zolurk0tAASrF/s5x7k8MA3899MWsUKOnh2LEzHTSjei7rVMGzZoyv3dcnb6Zvv9k
EeRY2EfLzGCgti5DiiY/p4kkM9th83BnrlS8o6Eg+Oj4CRhJ4uffrFGfU8vF8PjlgBcXp8/mSl00
tOsAZ9OevH5ZuNprfYjTa0NykuUsSFdHZwYC/TrpnMkVJ/GXEfPftdb/Kaza/3ap1SnfyvZ//K/1
4XBEAuN//wXP134F9Ikv+Fl7tfR/YM5WGQFY3CsAExjiP2uvvGMS1lNFVQxJlj/f+UvtdSbLvEf/
pDBqaCbiygzUFjIEWL+ZPP+HuWSysaFyy7pDNvLvQfR9utD/tSfpSPaapjkXp4iOhazKF9FArCIm
VNejGhi2YV+5z6V9LdZOHI7sVxJB9tvOtA8H2b7bqe5u9/jU2Pex/XG/Su2T/WDY15a9vnlPbf6O
3Icvzbr7eRJf0RzKr1PyH89NrFFfZ49j3BvDSAW45NyeWxshBBsgs81J1hieAj+yR5dkl63bVkBW
xF7NXe8lBgDHOaLExpNvTkn/NXj64yldzNhtdeqGGTQdtkY1TQS+zE7s11eZ8xKtVbjXr619d7ZH
ewdJ3TlE9uGW7Kp9sJxHyV69bLf3H/UCiI6d2zfQMbGRj+195vPj6Sm07wvnAYygJ9n3k/3xrzz5
+cXe7j/UyX9GjL/pqJfR1mj2s9m8oOUfXmv7lR5g09LP4ib8gJBg/wCgw+Mhs98N+wG9BPuBiZEH
W1dbcp6pK3J3EhtEir153DySqbJhDDs9d22+Dx4fC/vRcB4fH3X79g1nCwfavLOlt3PXuBt0bsN+
hYXP7Rb3DkUkwJUfR+fh4WP/8ft+L/AYX4KfP3QyAb342u/nUpOczx2Xim3VCu3eaxhG/Vq1bH39
jhaD9PyvPN5FsN7pLQxDMc4gXc/BKTjWNn0EVxG+mTlFMCc9xMHvD/nt3bxYwP4z301J/+Z2ijnl
yzSmqNSKNJXb+eMO9Qo78/hVOq39CmjU7hZUsVD7ud3tjky2t7eHQ2/TGW9HXj58/jgcbjs+sUPL
zD6YbugeZo74hsMLk0Tsvb+vB3sfuTeWy4zy8J6CuRXx1Pv7YL8jNOSsM3v9/t6465P9zgsPCsEz
H/+4mez9h5jNP07fhe/f9WDRJF8u+d+gRxFmfdPMFyuZ3FJYAc2jBmK8X7NiiZVBPA79oqTBMIZi
2ZjZz6Pbu4aNEwBzR7cRczHI5wCvKP+HePo5o2v2u2Y/M2/UTDRnV3J+GHwrDjUOJCsHwXTvh8Q+
gUWyth/eT2L6EXMODm185c+pqLRV5/U6887241NlD+4maLwck2UryJdPZ+dJBIcb037reB/oNPMR
1Gd703mmzefPTECbwuadTeRgmGePHq9uZUd2nra8KD5NYdPXViK/U/pzJqRV4n7cHJ091iHbm3fO
ClleZqrsu7v7bVNfLMz/3dT/4qb+dvK4CDj+C0we34V9ykWYUv3fD/u+i5KVi43zv2eU/F20oPwb
Rwuf+c8/BmIkDqnTwywyL46n5Ai7ZniLBg8iT0IYdodfmHOHBI4IhVuiLF64FYFS7hVLAq8zUVPu
HHbQLmB62y+Aku37kGdiejo6NyeblelDsmuiYBg97n5/z6dW365Kn+Dv3535RZzTw7k/IuqlBjjA
us+yiOfqAKocD3G6CIG5qX8nLqN1Ek/8/qcHq8krM31m33w8PBBdXrd8duSqoquZ8xawZq/FX4fb
F2rOrrT4EJFn5PJLxPKdIxgvK96yH7jO+z1Fdf9+4CNE/zcfrMCTLdn7+5y9gAgsb34fbP2N3vvX
O3YRbKU47kSVwcqIQjt3CXeaIPfuXq8Ph9A92/bu83p5mU3LTrd7bxtxwtBIeST+x00stlPviEE6
hA4PD+/v70fnX3mGFyHSv/8Zyt824kVIc8ZoBzc2GlEEAsmtwXoPC8BHs4Rnpb0Wf4qNiPhTBAZX
RA8WsYUIICQPPyfe+fFzmy0+guifi2WqX1IcopTtjf6zCD5qXkb010a529YDEaeUYpPDez8f8U58
BtCiI+7j7S1B45NJIFHZTy+hze68fzh7T1tChScrQIBavDu45VK8wvv2VrcfUdQmvDDtR0ai+P/T
trI92Rm9ijcYpHzkkThFF6ll8cXW6mk7C2bB/bb45r4rYsT9bkRexGzVuZuXM4URGasOYu8jBpKN
TfERCSi0fOEw8acQpNfBWhK15YcEnIjTBELwDROUfb0E3QXLMOZ0W/AbjoXi1NmRNnMfwTq8AH/f
T78934vA5//1+X7fay/Ch//utf+MXvvdOmJdBCj/VdaR71Z+kZX8uqv7j7Pyi2H5x2nGMsHRswpS
k/z1xOWzBNb0jDMGiLQGq4gFRFeMqjEX/I6B9omP+N2hLtbaCv3vTqk51Jpa5GdIgU49k//kXGN4
bbP1j3hVcl4x7LRvg8+d3NnW/Fex/LLfPxx2hf1y34g9ICkmm3TmZ0rL4K/KWTX2YZfaqTfZ7wQN
rMukCT8G++P99xOd+ecT819b7GJB1nrEzdJZpwbIyDoY826SLRtk6ijI3jqyC9ySTBHPNtj68rtw
T1caBE3kBImcjq688OV16pZB5EUexG2SFrnTO2g2wpFlnvcQK6IscbyVnWEDGhMWNpq49vFWsMU0
Bwi0I9nZNcpuDjBSgihUk53IRavchrG5Gng+I4dBTBJ8WwiU/jyR8Ndrv1jpLThETXzi2hEL9xoX
SQgqy3gx+qIlev9EEqD1Ohdqsj+6GFk6WCzRIjghLrI1IAwXaVhqpXWA1YHfL0RJL/QTAATxdnRw
sLdHp3YRbXJCOLeRl1I4Tq8TfudXP4EGopmgKNNQEHEEQZ2fYyCei2e5e1zQD2C18mfmiv/EI/Gr
K+uzVUIHcrcDSNUTz37fMT7H+O/698WKbaiwMU4N/RuTUOcZGLorQp5nnotQZ+6wAXgVUTM/zqRp
SX3vSLhCkxIZLZGNOdvXr5ov4u1S7BLwwqR+JUIamQEAkpO8RucRtTxtX0REsr3vnHv+RxAqfqT2
/cv9C/sHukZQOB8zdyBkNnbv7w+/v9C/Mdn9tRdcLPXH+twjNN+rBGHiykROBy8k/sttNRh9iVBP
s8kKPd+Vzu5tlzkB+bu3N9VOnMejvbvtySOLBM5qXzjkkj6T0zcfBFg72WEDkHpsFb45529vzsVq
/1/25nwmqL7kF/8j3BykMn6/Cn32uC8n/f/VvDJX/7SypkJRBU4GukUIn3wNLmZqF57jEsPsE7Ms
LsPMvnC4vd4XM+6J5OyZ3/nD6I++GgzMwCRjVzXzc/f5OTUQo3JkP3b2cThd4j3smyvYSqxWcHdY
o3IPWoeXuiiCLIzbfiFmZuwIXd1FUBNAS7dKWKJ65l4BXgOczc+Ty+MHjiPeDCRdvkRRxO095EsC
yZe9yLVcLG8pwoMOWWKAuZ9AG/SsDIikOchruCKrKzZbzAitS1Z/C4SdGUxx2HeJh8lqsAkOAKh3
IkV9mwW7W0T9mQWZPih1BhhT2LC2VzrzBsWp3Ru4b1EeIG6Y/A3zKk92m0eSyS9ECosjhVvSEwQe
vpieiBze1w9i8iFbbdg3UJZAI5JweRfN9yHOcC+y/7wPL5uP5/wDdvfpykk9TMj9Y5C7LWvV5J/8
yhMth8LzfU0L6X4ODT10Qg+IEMvw72ffz+r3H0O2L93hYp1pUKgDhd+IAOSfluDaM68GoCst3UF7
O/u9W3Gb0Wt4OC5PnuIjzOIq4KLET8UVO2TdwazXhZjmIndIWNIGqR/7OVEJSucetkYgmUIXiDVR
CrHKitDFb4M6gDAv0FyEM4UvukwZxHvx73IwV+KzyU1CZ6qD1MV2lm9LfflVfIO8SP2afx+7OcIz
OQv8jAJjv86RHvk8Ap9sD+ITJY/YFz+jFYoeK3lRB/zmiImH8nGQc9541PhHH61ZfmacGQZfXuVz
TlyjCDKOPsJ2ZKxKjvMZYQVEWVd5IK5nXMd+tELmeFGK8/HFb86TK0HmHETjz6PH17E/LnJemTmz
bb/InZnHMw+xSdfwsKXgN0MC2K/Mz5MrApeT37oSsYfkZneSPwtGb3QmIHYar5yBJmMWbkfvoxcx
GM2Au/M5iEcfITQGq8YDyHcA88IToWTmFe7o1x6ylsQrx6B0j17plm63PXuSWzgMaG/O/UMF2tUD
LEg8iaEVemjCixiRECm9hTTA8Mzc2Jvt4H34aOsSKwczgqEj3afiwGC6gtBDGRz5GIJPf3KJooIO
FqYtRoLKeYrw7uTEgYXqgunUnuGmXnEr4tSOK5/8M1eIJ68TX+FmQLQFi4QvpNS2SHxx7QJkiJTK
0rxFJMXtiEtDkVQh5m2E2JCDXpePa84njlRkZGpXcdCy4Zsnf+5jgEO/xhBu2TCloO/g4Ybj9R76
NER6n1EeVzb64LI/A3CNthUToexrBKHiX7YeZsO2Ccwx9MQZDS4aL4FJy3LRRM6iGUxajuviGq0n
5F9cAZg0QH81XGG5xEXJC/cIwFGoknzUET2L6bB151wrRlV8LxLB3OvBNYL8bu6f3NplF+XnSyyH
3PvtBpoiJcyAyW50fm5lNo+1u7OcoBdwCIHYaD+DRGab3F6j/+ZeUXT7S+LrORJVLWY56p86X/xZ
ki+YeiiSvZCiur8/euAjqHEVztH5oPZ+Q4WzcPb32xfCQvKporgZerzOe4XTAkwBo8LMJ2p6JMtE
1RRwhjiFmic/k2woHrHDEfPeA26srsi+iV5Ll1lYO3zwaE/RciT6PNqeXqLRlu0CEoBQ53gs6QEG
bShaNgSUj5ism/kWrTXRSvUSLx90bNjVOMjU0NPBsnCnEL+lcyJj99mDIPXwnN5E388ZQzVTbseo
kuiqLD20+NnJ7qxgzoRbBCm9dDt3NV4WQ7LmMIML/IVBmjKAYHX4fLFTehiR0OdxGOGBFxeXYnDD
FV7l9Dhp3Yv5stk38Oy5IRbqP+wQFKj5Cgh7NMovgtC0iCUjmbVikUbQhJ554j8kRa/ovWSgTzwX
Y65zi2XBohndFkuTIBtJpQeJWXzudRRNmQnvs5ujK2ZKMV+RqAYdKebIn3P1uBCFcCzHmaEgXe4w
BXQhOn0u5Mqt6WaBWNRh5O0qj6ZZMe5uINt6Onejs6OgWmeByb+EPsLfFnl8nf5veeJfhm6/6B7F
/C0+kzsoEQU9G7eEsfC5OH8+NxxM6D6fsVwzrsE4itnx8/4LVamS3WnrzbnrYgudMh0lbuQXwcAk
dLwSRfrTogi0p5Bb0tHvVEa2zqZa8buNSTAjxnTlnmwIWp7uadwyMYGhWYNKS8PskFApbngIZLoR
NAD8oKo4Gn0kYQZkd0zbnwiTWCf9z47Ae+I+HJdivkWzjFnFtNVrJRApf2WFwDW0kpioIBiAC4Te
x8f95pAHt7tHUQjYfwKVRH1i/8FURaTBCdGLRFc3+TLR00JO9OigtLUQf/OgH34ODi91ms/plcnp
mw3pBW73L2CZv3a3y2TcbB6GPSqODKwckjicJi+5QkVkcKE96V7HfhmK3QykFe6Fvw9S/hwM9uXQ
F/kwjDMwkUQf/xNxMLNfBT4tBl8E5EDgM8Rul1KYqK6wG1YWiSgbUXIS0A8xHXm7R9lhT0scthdo
tcoBbEQR6P5+X8LY+Gzzwrmhko/Hjf1A1Pb78//EcP9mpFoXlbxCnWYYHjJSO8WZkMdjEjvbSuR1
zcIobIx65jPkrJAkt0fZQT4exadosHFBxFwQrz+YYpLiYNI0q0S2vmXdzxzc7TqAB/p3t1mcy+/O
VSSsvmye5CyUjkNPW+NVdwo05BJYCP30wVidULXy2+vT6zetc6El9ceedZHKgzsG4FccUuw2TALn
zP6sfz1Mzifij2hZFMQql3VnDfBs4KfyE3IzgAtD2Ul0idJZQju3yf6JMpFIjZztO1xnQaIIoKVM
IVGUTukqkUcRlaQIajK8RPgfsjPpHVFdZFndPDKlwe5mcbQJREk2HMAEHUg9HHlxt3t7+9whPO54
qqJyWDAr8XroF4udDkKSf4j8mYMYtwPkhNlqWW7azRMC+6JG9FnoYeVl7WVHIipAb29H/np7IxPJ
Pz3awdPq44PExZ5Fl+udue8JGKJPOFHOCyfW0MnhotHV8dcP639k70ybE1eyrf1f3u9EAAIBX1Oz
mMFg7C+EywOIWczw6++z5HPjVtMVxRv39Onb3UG47LJBaEilMneuvfZazCyNg1hIw7EyvIBojILD
rTsk6jCKAmk0Zmc6NZAeWUXeUQt2h7Rn1s7sGU+4bIsJgWD3Xue/e3tvIM7H7f13ur13p4VbOOEf
Ny38mpDx07Rws3T980PV3YnoFqtM5ijszwFlReKuGAh/yhufvDOZZCDK76S/piRxDRlpKAgm9nkP
eNSFzT5DLQSJpsaT/ANobZX5fgbkLvJsdxaQ9/8AtYAtyKP/xWw188g9/H60vXsJN1Hj4l/vEu5F
vtTu/u0c9Yh8gYweke//NvK988jU8v/i4SfC6L+K6X7C+G5m4DGWi/OkuibFwopQQZYYLzuoMOPu
+Q/QdwzCgcxG9k55hHCBnwcNynsXbxyMg7xzAUVagYGBtznv2CoYLeJq3tyZRAff6tr9EzAF1XQs
vrQSQS/VWQSpXzQF4KWrd2b5dASgYSHEJ1NQYIwa0JC9UtC5io6gyRYAGWAYW6GLAOp7AA6hIDCc
sMhCYTncsyzfti5EalVw0qtThP0lVLiarbbv1ZxSg3mnzW6GeszBks3xrJjdF1CeZitMYHISkwLA
v1fWuL3QfueRAHGhcOsWreZPwqJH5s3dPpX9AuvNQgMNC+fQmtSxSXb3EatvKNMhQjg0se00legt
NzY+QexhABTprtpwqL0d0KTAyB3A5Mqfx4eANQ6A6rx7GRyCbX9BLngXFOC5azvgzKBQXweArcCr
M2BUFkbArlNw+HkgXruW4IpstcQ+xluPn45Axh33AwtK1+5bTd0lbZXwXfH2oX5Dm8hsvJ2fBCD5
7FH3Xe/nOzWQaoGdAloVX2cwKtDvPJhngEGOo+m4gg8moFYsor2Sj7KSe+G+Euln+IjWrzVMAHFT
daZDnJrpK6D/fObU4czCcx3oNVj0sYlmX/swATiosTBf0jtWFIzgIOSzyH8+PW/JHWAPzicBTdm/
VsezoAokNBO0OBJIKIAxcTfultsIOMLNnQa7H6ypAe6KXbIMoeCDRYCiVlQFMjio9A8wiZU1t14w
w9bVIyQm2d4tGz1A6g7oVrPcv2RbqZsokw1K1MZLFhBKgAQreVY32Rd7Q4Qc5EigOwJE9HHrD+gX
5QdQ0xpY08VHYKjIR1EI5kQwEQd1nPBQ8BaVsmt+XoFYhWEpfXKm0Q7CsyhqFTImlFIYmhCzGiAs
WCRIiWA70giO1Vk+YykejZ0lqJeddZJlINwmybqIboH2fPH1KJ5obJyeaSrhcVpVYEQCrpJjn5WX
Uz0XTXn0sy8fW03Q5SXY9RbavKCzi19BPjvl1pzpXkKPjs7Jt1A3P4KD2qaiTtUiSR8pUa8Om6FB
GXaepe7plkoelVvoVPEtHH0+GEe5HoFUfTk40kWEwZMnAL+qglbV2KPwK/IPPsVIIYbBkCrsPyqq
z17Bs5HzhhlBZwBhD4Xb6BbNQF6LILIMQewDQ3gyAadgSv0umQa6FeXQlBVYDEdCf1b6dtSVd89V
bvzBpNxUoYwJnXwfLIEI1bFAqGk73YlSb5rh1UrlpM+6E6DgwVTbPGkoyz1pW71aBfvU7xiNBcWe
kPJvPNSmCy3rbA3w+OcHvZvg8DHoPQa9x6D3GPT+nQe9TDjn7wDP/wmObykuVm65RGgXPoRYZwcS
x4qRUvddIU7NIZmFSDCTIUlShm4lhYrNMuonv1+WV4RV/O4sbtYY+Tzy0JjD6iwoRyXg3pBqP3ir
Bp4VnBc6EqRKD6QYETkggTCFE7FhkqgQP8MWhPZukaCkBo5YSema76ivikKQrqbGlDsPipFivnJT
aS8krdwr2P3RK2M+oSle6Y0qQQVFcCRAlSTOUrOEDSRGoAP+/notpD5+dcWIM/3BFbVvUN91vrqs
WBY8/1y90FfmWLEQDA+oB0dfnBSrXWrmuwQaDS1auDdEXbNoRkCt3zUdqmXO5Du+J0xFZorJ9D8J
HWcXKwRShDdraOlT6SP98bZCt4Z07vsYoxWlotW+ez61d91SVwHh1i20J8CkOiXt6oAOzGaUeoV2
LlTuV3N8LRx/YsESbtxL8E1aRHKuKwpNkX3Mh+SZ/HGTtQHF8sSFig9JwzXOo/lQC4cprx398euq
kY9n0bhJHNnWFt9bwm2JRL7gWiOc3wLEitmDvidvyZvN4uNAIl3pJX0fvFpfV63k+iHbx+7LDmxO
w2KtkX3po2qa5XDVEEsAj8I+mlzUPOtDhLJfqljRCmYRYTKQj6F9mFVjQbtrB6IWVJvTiJaEEPq9
S12NUl66UDGB9qOtW6Q90QHNUo46I4QE2xdSuUrG6kuH1tb6nVQZvuxcMDq9l/hEOQXNsWh8N9b4
VRc/h8pDS8GJjXRGB2/TYE9xETqkzghz6PhKopNF1/DKiUNa4J0jZ2t30bJt6Wgl2EK4AzVOxOU6
iyWtbwdik46D5E3nePat0Yl9K12qlejqj/3or6Nb4rgqVy2xj22D9GlX+2LxzO8FH8KEU3nXOVXZ
5zbaRKV4j6PRkRRrlTJXlb/a8TgoxWxiQVVSvlEvFziBaqCcbEZg8iqjWecw3ETj4OKxdnSKwyQs
+wkLxCTU+hF3Eh9CNdWxJC0tlpeTUOnbhT/lWCtenT01RcK6sFq3421kwdBZ93ZvSOGHxygJx9Cz
9hHGFeHSo6qdnWyioqMVqvau9agWo3mywnlW+fuo5IiCrFdZnruzjvYL+Ta6COds7fn/Ck9EpC/L
hwElgq67w7vSn3W0kd7YPo2DK7ShSXh2l615axud2Vi72tBOldEmWj3pJHTRZ3cb2XHR2Q0vNAg7
w77Rn/cQcfXIVdMm+qguu0pj5r11q4hI0uZp81RDsIiPfnE4bod+5t4L/hEZmiqfUqVx3tlzw9Lh
Fqco9r1uaaecx0f1ax9ZRRbhGCB3Fp1xzJ+0eBLuo7J/fCrQMnmv4qPyBg6y7u0j/V2kdTZ+dahl
u/4qA2BgL+qV+VQefo04NqegCHfo8CrezRImA6V57gSyMsruU6hR1+gUWMABlrvxy9yOQ7DBdObS
XMdQjfgNK6Nnq87KPlh3seEZiOik1e83vQjvLwhWO6hM6+bMr7C47lo/xI6ax/NYHwIi6K67uDtx
bEABFuQW2Xzey9hShTBhlVQIv7cU2wmTzLogBrSZ+U6yxbx45KKfTbx5nAa74Dg1h+bydS7SVsa4
3jmnADH6gMv197wZWFw5l8WRxALbsR8BAZuVSQdIZ3mF8AouQSF+kMRJ12KGssJNe8F1iWSQcm0z
iAciRKlHb6De6NRTR/QqFmD4a9OWc88KCzTMjs0LlJmv2vOY5mIXFowuca6udUERYpzpanU3xO9K
OS9dswjzao+Vrzuiu7OD35O1Egx6ccE4JT6j4+wC8dFOgQAqCPfZ9ZBV9nTq83jd1VG1JWKwIRBW
OI6o84MxcQgqIUwrXmMvz3DVnlftSawW3jkVYJ0Ze+MMaJJZduHV4RwBo2V2NHhuPNYlQJ9r2NMO
dvQMbpB2Bd9/zqXp5DmlujqWTr7sq62EDp3pxhgMwGtPutP2MSQx3/xeRm/qCXqSLFzDbThn6V2B
8CSMB91+H9MsIoGCd0B86+Jf3F1GdKhAU5hHOMNBVjhn5KiTTyW9a3mzVl6wM7gctlGddVSETlUk
GqkxRYroQJTii8cvDtg02jBDzCIN5AcWr5qhxVYQUlNjUrXakKxYah9BO0rk8m1imr3KFjgPYYaC
HK4AGZIEE9FnzBG+0aJaRDlCH0NPUMEFUgwgP8QqxbBEDCNUsACt5+AXMAkTN6Esvk4skk/F2bBX
9hyi1khJBN4MkPQgpFDlpkX6ITw5jPCcRdkRmUZcno17CrcD6HTwUmvQDqcAIjmwScSSIYQU/ZOv
qEl4FZiaWwI0EFGFxzKQG14OsIVlPCHDGLBErCDcBBpWBhKUiSTLzD5EK2A/W8hnen/tnwThEJuB
l4pyAqENemEGZIhPu6egY++sYl29WlJRGr4L7HsXTrjerSM23im0mMNFQaHX+K+6OTtuiwAufeUD
/VzW9Xe+lQVKvC9e4BRwS7hOwgW+n2mtJbWJAkm4Ts7GhkVboS3BbyNhVKqxyBNJJlkRK9pXmQSX
drQIyu46PABRaMYvcsAygRKzPj1knL0KshZNAzpFAvtPvDiCVBdNZTrKDEJvWaAezUFxRpgP1yBJ
5Vj1lVCw6KyJY97P3Ka9YMhgHiFICGgobKkE1iTO5MK7NmEtwuKZ+zn3ADqjse7gTWOb27H+Mcma
HxUPoBvAHzA678TBlsS9UMUyHu4ekpFFyUeZqySrj40cf+Rcioh5FpxBi99rNPUGzGjhVf1jsAIB
oy4kwvaFELrk48zo2/UZ2JvgvVWQDxOAz4mfayR+7WVFYJ2Fu62DM/eXbE1tiT+nu+Nu55fqpz4c
Rw5+4vR0JM6YbkIphocGP1de4ZtL3tIEwkoLrUlD/YTZ/cT4JjqD8EBR1igsrYJpqownaWMqAEPt
9Lxo6m/oitwhhbmC9BTyJtCpEk6S0/G3wTQWm23WnPcTmnEFSCbwD6kTGG1VLmzGM6KTXjMuiNKk
p5HyIfXoQJ9HvNcrhXY4C7NnOoK2KqIl7bemB5VpDo4HsC7C2iIS71wxGxAa1E+bY31znXSm6L/T
hHqesvEj0L7zrFWgTFLiPXHBcMMTXzpPHZ9yJprzAGkQhmKw4RlfuiuvSH/9hkx3IKwX98jN2zZ5
B0GPi3wSuSnfQKlu2iK4POdAqiGJBhuuR58uMfZt1UkZt3Yww5fRiWdVZVYXzua7ikhXq21tv8AR
MVDgExM95+wdv/ZgMZhAFFP7TWAfgWKzLSxDui5seN9uk92g227oMDMxDYEk843jcN5RsbjFyHNh
LJ44FeDTciCdk9TdkIcBUoWod4SuJ3tE0Y8Zi5AdtCONSyLpLZ1NvdRR5kYQacWrdrDypM8XQ1F5
GVFwqxTNdsI1z331gsWA82ALCPtgpvSoiiPsVQtK0FF8D5neWTQmxBuFLGKAeypONstPuzOJJ165
N3mdkg5gMAyES4NK0yNrTDEp/MAarMtCzOIU3vQy0LL0WY9Cif6s9WjCF2or8nVslTYc8xwe68J2
9/wGiE/Xwy+ND+jZxCuZpBALYz+NjgxRO/DqCl0Wvh5LgqrTHbMCKBJKJj7Zdtp34eV8m0dMsw7u
vM7lGfH+eBZvGDa29JgZypBbCr3m7QscnITPJQxQG1be/MWhxwyZkvchs8CIZzFKIJHO4KkhbQ3V
2IKi/X15i2HJtSOIktwlwdOQx2kkEckhQWoQYyZkze4dKeRjmGprpFeTnYD2k8Yk+CTVESWOHVVp
+dxgGeESQ+fWaUzoUKVQvOU/biEPxMlliqJDwe3OEi279tS71NXZGACyx3UbgGBTE3hlSC/6VZi/
J4owGNDpDuDfDHBLOm3ZOTRQ4WX4151TEULRnYYYHQYWY/EyEpOZCYGJdvJUYryjsjDOEixMYXnY
3Llg1zhxH6ahBgc7TD8YSrMHFEVrFlE7FpmzSLVzB+dS17XgLBDBBef+IqXoU87HvucRAAzdV3kI
nauuTux3jfEaVGzO/fvsJ84liuMtr9t13TrV6nETaZmamyUqVgykGrAZ12hziMEcTMV8eTgYJZ7Z
UrjgaSuikmmpi/GEM8wGGkIlBlThwnN0WJ53njVuRxYfFbnwXFNFlUp3XNzqO6MKmIoyahXnndQa
7cQ5xzvYpN885SKVhGNTJiOix/3sbIYHV46A2u2OR/rkWqTrlGvYZ3PBHNhGY7k6xD5L2u1eCGV8
nHo5uVy3FtTiXDANEZ+mgzIc+7oYZOo9BRPrDlUtTBOUQRI2UuNAlkQVDRXi0H2/5MCAJbicd888
v+qENSRGNFgsUDnQ3S4oCCEMZA+EogUiWEluqlAH3jpD6JUw4czIkCPUIIYm5FCEfWnWsgg5UbUH
IT6LHf8afVeLqBohZyrE3Lq/POgEUrq3qi448+Ar8FP//Q4O91wFNouERIwyLCK00lGtiCY7jQVK
ZmKxQ3MrClepZ45XKsGRW7eMFP6RcWqqkEjtpy/kAlmxwOVnbTCJqZlFdXofKmWpeIJhkSPpXuQJ
e23uw4SrxsGRJQqPbQauVclU8RnGMEFnuIM2Uh5lratYyPBbjfFPa481CVPSp7yyDlS+q9oSrRin
jJxTtsUJrTFjBUbbcxbUkrDGUNWJFV5pPQWncLGbM4Zv2J/0ebWOJhscHmI9qym1DWcWiKTEDVZS
WViLQYiftQfXgik067F9NI41Fl/Yjn0yCFUZndW3CLfV+tRzFBldlZ69BjufdG9fXO+U6hBNtzCd
3bSuQOBQZ5JweqJeLxhB9Xwo4aj8scZqFf3k6KjcwOzpEK2e4I785yzQ6mAHU3lFB82HU05eGdoV
szI+1O4LhmskhjcMr3xDo59ziItbVuDOuWkC3TO5EjgQ6J/gabNDHmmNa7OYKTzbHsY2fYjHd3jl
Th6ykDXLi35RW0LGb8+IuOLA6mcsYnjo1wz7qnvWuKaqaJz6/Fm90FzT+74fafVvqkeYnAllGNyP
GdxFQphFhPpoYbAipMnrXNlqxfBxHWrfBOmc95KQAIds5/yGkv/XkYVJmd44NjuqFS6Em4mjaieG
etr66Eyeku+yN/opwwxLizFnpucM1nh9qpguVOy7D8XTZ9EkqAQgYcHSmeUzz2xKz5aS8oklWs5b
x/MQsVpgKkCYMUI8PH50OzL57piuwEE8iuRCFRxVCKLH0dGxeIAEJqDopqmImieekpW/6S+9dVc1
RPrCGhscpAj+oR3O+N7Bp1+x+tWiVZOa+rbGgpW78am3otdBU3CrMdVFxKYFXyiOpN5Aq2hRoEBW
HBPfojxZCxax81cELlW6laIEPVtX7seEHsopI/NjM2paTNBYSKM/on5xiFiS0QKMD6zERT7Q+Kg+
nK0sGMq5S2jssMLgOZjz3DAVNzAKbGlRePETZjAI7MymWuhotBVsXmB8Uz+Y9pgduV9aYK6z8fzg
jtsqXTw0Fq0as60i/m84vRJjgfeFEU1kaSYjB0wYWifQINAFD6YPKfgjdB7UolqH9cIfdQQKN87M
WYrxldsXEH9xK3EaXbkyi3WPFrGiT7CEZ1Z+T91ie9LQwzyGlrNjSJNVdb3o1WhBcAvWOzPVV9A3
ZsAGgo7WIBkCE05NQQisEthSWFbhSQyUKeOykCChWJeWEC7APDBB7LPABcG6QMIqoQAHyPXAEQmv
aT4ogMfs65NPEXOgS3PXic5ANc6QR7IcOpPhyU06RGydWU+xy0zha6CgK8eMRf6dZ3UM/UMZeQEU
hD2Mmoo0hZOcGZsVsIpqsgLZBKfrHV0SHmCX1wwjPIFo58AMx4Hkts9uiX64bipaUqXI9xzD/Eo3
1zymKJYlqzt+EeqltkE5CwBZGGO5XvbBFlkK6V4J/Rer5xvqBevEiC0uvp2ZyJZgd1JfmHvbvpg3
gGfx1E0GGRtGpYW8ohJInBUHRW6h1gclLlPTlab6LetNdU4sMSJNtMScLDJVXFfgFmtoUVkZwwlN
oph/0SPAYhAbZyvwPa+Tq3lif3TfAmFXsU14QVg85TYXgWuBg1ltX5l2hbFeuIUXbw/yiuErmOwy
mzwJ3XlQBUjRPZgW4axzUyEqcWMZlrgFwop0thrTUQCiUxa4OQWGY9AgDb5MUSBMmZpChnuwR0Wu
+lzVLVMepHkBl4rsxmXIf4ySL8fZOQWGMTV/SrleAtTKjaPpBciW6ES63SmTlXq3hhV4ZoFu3DkD
8kpObjTp5b20JYDajsu+IE+sW/wdV64uSxcActuzhtnTwc5vPIb6ne6i7ku3p+uwVA52DJnfoYPa
izHSrxAaMB3T/aoNAZlX8hjkHsCqOTOQfgZEBgeknRz0urZEHRPTViUKRQU1RjCfv3E9FJip6lHS
CSkXdgA/PzZUlSV2B8sFgL0zKKZGGY1yGWxE/1Qk+9/fQE5B2qgERFm8pjgIkM5fAMKh5ZEgxEx4
nhVLEsYnpsTcpzlHsTMLES20R3ao2s0zC1xmucaxZTm7J9J7jCzfyh+Wd2Z9pMUqc6Ov+RCbaUas
tYsT04QdcZfrmlL5RrheSwpoM5SNauUuRFArV4udabhSqM1Kkll9j8A99BiGtmlcyrOAm1JnyXKS
RTzlcW2YNlqLtAWPifr1XefJkpr06i7MPWUlTdlCqtzR8h1AwRVjSfylbybThN+mzQqvjgEiqOvq
6Pdq1rLEBk4aitu042ca5hqUQu2yQggOQa3Ed0EhJZauFQlR1N8pGc4N76qHbLTSoxfoHWxFn3VK
KVUWM6fUmgGRlSNqsghRWBFyhQpcsKDw1kioEBLwxC79I9AT7QMOFWy6Wp/u+qBRLDuUuKXcyFMF
7RKelJaTrFZYORW+G4/1rIC9E6s1VkXALOv64U59zz3BmYzs+lN9z3+Q4MwdcSL7plLhT4gT/X9k
t29qEx7Z7Ud2+5HdljzHI7v9b5jdlpTLI7v9yG4/stuEmo/s9iO7/chus0IBrXpktx/Z7Ud2+5Hd
fmS3H9nt90d2+5HdfmS3H9ntR3b7kd1+ZLcf2e1HdvuR3X5ktx/Z7X9cdvueK4x9o9rzL+oKU5bI
5t9Vg1uI81MBLUPzm9ro3Oaam+Wnh1KA3ekFWWX8UkffupZL89rUK0c3s+fG/qwm07IdpnhBBz1J
fEzlJoYg5d5rPTewP4Wm9vYmkzk0nbGt/X0d990zvZGW+r8703sirNWbrvF/KcJ6V5XflkrrTyyN
hyr/Q5X/ocr/UOV/qPL/X6vy37PXsW/0sx/2Ov/J9jp3pTdvVW4e0pv/r3JPCukmpPx3l0K6K0B1
w0v9awSoCr9actSqlWrFLth5K1+5afV5uThPa9ZKekAX9FV21L3ZEoHIap8maBv+fuFQrEhL8HaN
8/MBby47qZ6nq8kWxasNGkPo7FAGKkUnlV1YKP9IZLUuOZ8L0hYFFHROkPDlYLJBSkYiLnmqUoqU
K2yobaEWJZSYiGpdpLKxQ9kDNxHMyCy3gqiI6lRE9adOivq3TFwVfr6qjeTqlOBQtaS4E78qhFWq
bjGqIPcg9S9VXaoykPoVVT9RUk3lUVCA8q4CUVX8ZLWnmUCC+PoqGlW95IbPV5xpOKsvqCyjtgyq
vGQzqBKjzkn6CxIWQpKGM09QqlEBPNJIiIiWYbLvfclpLOu4NbVtqk/y6PFIXlRCEtJrUKl+lQK8
NcXjcMydYn3LGU3Dg5trlql6OiJ1odrEqkkh7VMRkNXVqfp3RhXBNnsvoapWJRaq1pw6B6q7LDh/
lFSgqCA2elZvZ1bUtlHmB2t96auW16b+Fr9Qf9mX6qUEAFSrdwrX9Soyqd9yUXlH3koSTk2GCD5k
PlNnyl0QluXcqOyhAGZPG+FpBUN2j2zUGiVLdC09sfhfMmVhynZq1MjY6F1gwnCgqEAqmX+2B95w
tB898NED/6E98O6YewNJ/NkxF229X425tVKlVC3kK7XqLa50KeTK++mSQd4dDVV/L7myfGyjlHX1
M0MDxHtQcqu05TbrVuRpID9VxpsPXhjiwzoaXZzm6FXWh35q/GaTH2771QeIOrtN3//R9l996gqb
7SY1XtR62c4P/4f/2uYtykrlu4I/QhCpuu8s7xXVyPXwnorkpJdZ1y5l6IOgBLJOGJmpjLGAlUsS
R/pxrV/ZiUZ5aqXRXKIIz7SfrHpb+tNPP55wdrmaVTt1OBjH9H/w31PiZYeOeuapvDfRU/Q08SLG
fdOLptSM9vARmpgo+Mw5nz0VeuMuxDev9T7HVE3iKOhM4nOds0WJy7CvBcaQK7Oe699ianZzrzYx
lVbyWd2Y0sxsfpSXZpKaGra9iGUszXhmcjRkyrlhUjPu8F9PNbIzP1o6kSyKAgwjZOV25n/q5jI3
3yD4DIz57FGrGPU+Vc/4WfM+I8wjjAkMDpZzp9ihBK+Hd1QH/5qj824+KeHtcd7RkU16Rx2Oy4jU
8qbqfgZRzeHYUdTp0d7Ua8oD5/v/3pLS/95T75PdYYqptphwMhElekFvbTuTjZ/MTUKJP73lh/U8
76bdArXrlR4XWKijOv56fWYK/dxQ2Ff1JmiQMdR/7s5mCx7ZXg5KUT7C+C5UaWeKMVwz8S5rZLdU
Eo+JZP1apwY5LM7MHE2hMhtRe4+QAUVm7VJn8aP6Up2ZdXM+cVKUhyjhWzun1vnorBAHsM0M988V
12IWOPJ8UbDoH9ZmuzXrzja4pmZyMAVa/7UCEnremdLRlId2uG7n8TSjAPlsNnOXzXb989yU5s4q
ia3B4WPdOTWKR/Qxtpy2DYR6YO4+xdXB9WOFsQeiLb39zFy411e3snJsnIv37hgNFWqNkROwZdKE
ReJpSond1XnLY/OxRPPigApRtbcYpHNnNzX7udm9z4xK0TEcN/OLuZ7NfkbB3WLqnJ4QpFEVWK2z
cdYFCg5XXjD9OvWX7mFqkvfja3FqrMH1df96fk3ek1EJd/B3XWf5c2FQwxj0Bw6C3INzkOcQA5W7
t+IWduetshPHgxi1Iu9t4sStidOKx8Z74ctxwu7CcT+GuCzVqV1GmBODINcdNjculidhnSDEYPrH
K3W37oYMDngKYWrKeQ6HBwclzzr2d07dbeKLoiGkWW/ykbD+QaU3liZSUbkYjt/fOo5xvJbjOH23
3q3Xu+7QdRlkmq+vzR8//F709OS3m68/mq+MLq+vIN01Mw5eL14z7+QdO37FL5CCVcap/9bVxEGq
mbkjyS52eOIk6mWERZEPMyP9svd592AYzupybJXKpwynTnExGMmXtYx9ki5mOKojPYnZkl5kP2yL
kWJZg+BSQqVxmT/Yk45SDHiTd/W+QjeOIKMl7ZfN9U+WnMOqQ7OoWWmasVPPPamcsfvR/fjqftSo
jvz66ubrF9Nf+n1c4JwQF3q0sOwfU+Ms21KkCUNMzLCGwsfsYpZtGjLof/VpUCRn5FA/jXNu2EWB
xu+GJ8O/7glZrZzbXTVlTMib+MosgpNZNLsysz/V2eCrW+FD/KKvi5m4vIMyVnfihiH3BR0OJ6ZH
fGAuFdZH9bo7DENu/vCOn+H9yelmBfKYnB6T02NyekxOj8npMTn91ZNT8VduQDUWTNVSnh+FDMz6
OR9buq4npWOCiDXi0xfwmBJCOTPiZ2mcJKhFSaWljNYc8yzqBmX391hFwRYa9ndo2f+cQPXG8mye
lhfF9WpaCiatc2Lmb7X2qepccDMGSFmYfck5PlXfzh/j1BQHxdQczoafOfTigGviTb+WNynqhNdg
WzXWjyRegmON3QKvDpafk+4e7UsifORzBrmWVTH7ejLInwy/8XP+eQwX+T/+QIjvXDHW0pxm5jwx
BxY2b8UOAncHs72Y2lu5gg27/XJl5ROvzN5bRhW0JJ6ucbGmDZKiuYwKcR6Blbdc1bm+HT5OrKVY
8JWc8cIBv+qOMbB8R9GkZiaddOkUcUGdm/0neoiI3ganr2UvNfbCJL156pTKBhXxVSO9mAoRfrsY
nDgwOjhfk6/K1Iwrbo4o+Wu6NpOvzfvqffO+nZnTRP+sjbFbaT0BLiP4Rne+V8iZQ31+9Kdzr0KI
NOCrZGbYQ/+Y9Iugh8hpteftDXpDYfEHr+9Qo1sZ65PTyxN9Tc38/fTBb7Pm72/+vc5XvfEG2P7T
O98NG+HR+f5zOl/lF3mBWqFYtgrlQsGqVGo3VKTLtXjdHxbyQQMrypkjSufSDizXtyyHB6v+roms
OHZLnyiTeQvzOW9mUuIIiB0GuwGOZXFiUEtC37yAD+9EXqho96LEdHUYSgLbvzaFY88M+ilHBLCk
LINQjCReBiyKAhbS0+4mWK/MrLtNDQvTXCNFW/j3z9jdy7xdfPx7XqZV1e26mUdqBatYqFbydqFU
tm7S04vDvrpbX3E7yeNhunVl/GB35WI2fbKDMqZ9DLf+Ll7XdzHeGSO7ufXz3fXX/p3tcJ8OL/SD
PTmMYc7/SEPrRU5guGGguTNn6VsdSLemO/a6w4VT6NjeJc47TR/dLAl4oQkl8/c5Kk4oQ6G7hIgx
5l97oCxBegIAP69onF3Ju2y8z229ZJnSE17zT5/r5tiVdi0QXYCUasU7kkWwgQ7IFyC3hNRh9QN4
a4G/ct5//7aYR/E7XNXxrWN36FgDJ713yk2zbHSqbsUre0BhebSjpROH3qXB4W5v8qjgVXgZzVz+
rqFdNW6snhMOiEJ5r9LSZF8I8tHz7GsfH/xnZJZjLuQdQTbbbbyc3OdWVSbOV+e5A6CG9NlzIV4j
ErxC3it45p0dh2o8b0gHvQ2wQ+QjVrxQ9JD319EKcKbf7Qp02PtlbNXrgjV23kiYRP3j3J4DxXxr
Ke5d0JYPoIejLzyDXIzzIcBhyae2TIlLLDVG9YNpklMC51WmBWy33M6gEPfcnjbquIGQbEPtzJ9G
p/g4Sr8uW7PBz9a5xDPE23EvEYhCKidGOck/d4qEP7PGJbbaOqjOT9rjYwf0x+Jrbj5aL+Vg3K6a
t/BLZtP5buICruWNSbG/Tbl0yQ/mR94LEvOkdo7eOnqRQBuakTHS3k0aOgcmiYhWcAGMQDsSyOJe
7rH0i2Dqbx6CmzHNms0L19OOh8B1QbJfN2j9N18JHNwRuDK4r8dd2rnV9osjGxUT9vtoZ6GT64b1
izMK3XAwM+HvB6D7T+bNCPR4Mh9PpjwO/qOeTOve9HRDCtgcrlO7oCezDKArPyCGlqaPsi9pHBJM
WPTg5+J2KjhqF+KXXeQVYgYPdPE8x70DSN4dJW7Sw/+cUeLO9H2TMdzu03R/3mbto8F+3Ky0T14z
B/87dV4LiCHW1FyR8d7eLg0HeUnmKE2Jk04DtL17p4nu3q4bv8i/8nZZuvTfRDalmxXyX9w0vzKn
rxXKdtGqQqqxvolhPyEGO/tQO86TeSlYSRQ/z9LaIfVVcgtfCMoyTV/d3OlOEJulb/+uCX465s06
bXecLmbXE8ccjfJOuz2Bv/PyMuj379z24i/SyH9zbTdB5GmW7vL57UxrgvP78uzW2ounNHHKCDST
Pk3cBQwUoseKmYVW4tSspzkOKVdIHenYLM7uYXfvwu+d0M2E/o9o7LuNcDNf/+WNcPeEbsbOyfZc
TdI1d2V9NfPe9GTGE4g9NX/aKaA56aRr4totxSGJs+pu4rS9JYVWciqpGQ8q0e+jmfK9G3IzdtrL
yryYnOmJyq7V2nlnEh5JNSbm7MrZCwXoYQW2UcUvef7T05F4WRr7u0gy3Bt8Zk6NTWvFb4NBLli0
Cs6qtTHPWIcT329N0YQKDnPux58865vR9V/jrO8+9TeD8F/11BdvBti/sn/9ytH+5xEog8x+Gl3L
04ldKy/pX6xrxsaOd69RPgevpFQzm4V3vjuy/gL//Zvj3Yysf/Z4v5zLbLtcsiugzsVscvnp8tZw
dPLFHHDzKcVsbQ1L4m13MNPm6s7AWdRz+Hczxk8HuhnJV7u5nWwTxoyaBfuDMSOPhcfYnK4m3To2
bkhHZ4JdROICLB8NTZwfnbFHSDsH8NqjKa1M5dxcvS1gPrjrOczE3z+RRR3/d+d3M7BPlot8bbbk
/C4sHaMcfuhfq6fj07addNPBtl1F47gaFkeb1vWr2j79ODZRNG4m7Ttnca+Vbob6f3Yr3estNwP/
/7633LsbN6P6X3M37HJGmv/7XqEno4KvbLlyM04vLofKZXVIS8EcEAJgROQOdwjrAnZCt1kfDkvN
XTxskpIQX0UvN11sqyAvDJv1+sgdYtb6TQvhRT4mzsdwdHBctoDi0C01Q9gcTZfqS2gc9YzytjZQ
3Hy3CfWk6b9KP1xEN/0JCQ4U4bBgA6Jv6jFr2lR8lYynvGvBXZn3NlhU4ho6WuFIihOsv4dwl7TS
IarnyINfhKEA9tigchVTiitGhOAVFCZ3KvzGL3XBbwBexFcpBaRP+LI48SVw3YU5dggpZ/yasiMg
Ivh6qQfn5DiCW4Sl7dKkUxnrwlk5xVBgRrNGMSgA4pziRUOWfRjg+ry9i4UHTtD7DzajRaPWByBs
jsGigI7K7TLplTVurQCAHECLs1k0jQQVjV/LZhpN3hZ46wqQmg+PfgHjrYZsaVNvjHmsrFhnUbV5
idMvTOBecwWTD8rtCw6rC57qYD602tyEE963iwbRa8VMMQitTp1Jb506BVr/jWTUV9LbNxZP81Z5
NAlXTwXU7TEDbTA2ReA48/AcSQj+apYxREPMEGduOcQ3EhqivDithtwZMeE8+GcsA/NL53rqXAa7
4IL3w8bf2U51iUo5BhdNrFvqKMC7++coGYwj6HxYEHivpvPZg5DXg6YHRGUi2HUQGoMI3iKLrgi2
XnQsRPa2Ps5h7Yjw+hnDiZlsK9D3H7wNUP4Gs7SceIpSeNx/KyZmkPikjMxAnKhJH+QbajUeVIQ5
rZcO4vlN+H0H9x1Xm5dxBGcyDIK3N9JNzydkyMlvyYXqEHYh/yDZHtsjeQfIECqPCdK4Dp7H6g+O
IFZ+naWzfc4BYC5M8L50khSMPjE5UwTWT8zT2oEU5z0/cy0pzVXgXSj0wcQs+qIJYgViyqjvy6tT
9nIbLzc44tyYsHO1zdz5fGnEFwMOuQYSXJAL/YJL5LRajbGcILAT2LmeB0yMfxwOi2wGGyrnn8iX
VUjKPU9T83GhJeKXdzKCJu4DRgezzxOcp83nFxZ07uJ1C0XOE5S6wxtr567BXZPmFgeCPMS5oNqZ
N7lCZ9k87w1pTS85Qy+d9q01ZMJphkC/1zwVRg/6H3Kw+3aTm76S55uQJ+yTdp63BziSYVmAX5K+
pu4+xGXIvHjk9/qT9ilMf1wIP+NvO5CNeeOeyT1SpjQns3JQqidHAe+qA3zZejk6ZS8JijMMdj6D
zhWrhs/xEx3P/GiKcjtqn+lZPUxXumlQqMOqjLdcEx12OsKpoLl+pUDAwF8MIbhiK/G5gpyI48QK
Yt0mqpmnCBeo5wmo9QaEWsYnssw6vR+w/Ss4rX6dKvGjC1h/CMWuX5DmRH+/v2lOjU03m3kDrMTc
QQkwmj45eLn4QuE6uqnFaPFcilbPxY0Z+5OgZF7eQD0TF9eSTqLGWLzOXmXPKJPFqfGm9Uu0NemR
6H0Bqg+k/iPnHPEfPZoDXhdA3y9XD7+cvJhrdRKpzqA8zAWtl8XwmYoJPmabjqwQ1Oj4mLs970Xe
YZgQyIAAnqLMQPtkZrENkY+QrH/SPjY7eLmdMU0pkFAq+hfsDfDb2fAAjfnC24C3tlhrvCwjG6uo
I2UaO4zLSE4T0fAYxHCQ3Q4nkOLXV63PzEut+2y1ii/HUCUh+2d5ahRM4b/YO7PlxrEkTb9KWl4P
qgFiI8a6yqyxL9wXMaQbmiiJKxaSANenn8+Z2V0RyuyMapubGTOFQhJFAmfDOX7c/bj/v+uEh/SQ
6rGeCQEtdLPuCuaLY2aRq3DmCEHBzi8w89c3Cq+SqvPsRGLXEGy5xQV+4zvt9Z7bMoPpMan56RSm
ABj2jrAJyKS6EMhHSN/WNTI5ETMeBIK4np9nZPY/iICgHKwS4WPbw4gJNafPkVskLGxyaqLDl7Tu
3UIKP33rzGb36G0WMaRvD9an0QeP4OrNhGtIj2QR5e7bbGY+7KsrzCJzd5qOYf/jKxxfOgHhw/Ek
qd0wiTqCLFD7nG0c+drCbOT7i26X8MaTe4hlDyYA8h2LM2Ax9IQ6VWj2jkPm1yv/7l46LXyYcTQP
Sri9GxCbPJ2u3fi1F0SMWSeB6xcZlIfEYxPLzIMhiplYYvrmD95yWio8GTtv0Lku75iIGt74i98T
tlcyWmbt/oxLZlc36ry9zYLn2ayjp5iLb407eNszRCWCG5m9Yl0tHkS8hH7Pk4+1f3bxJEZvrvtB
jYj0EWvUiyJ3wmIlLpxthBBUFivfd4LCaV3hvYn45yCKEOvJRFjT3hxvRqQ0lMnUMBrB+0JQuYSH
QBOcFlAuQ6TcRaOGyFu+7lCfVR7y9sEmTJ7VlssfQe9cMhEOx7P7wacl4e6QpA2lLHYkb0TvvU4o
z6LT8xC18XDL4cz7cLyXUxLZNOIxBJYeYhSGO7aatOUT0rsnDEPEDvH2FAJbsDvp9+XcgxB4CUQf
jVbBx5kx33lR8EzdDr/VkElqsChnM9ZOmxHX0ph5LCQXKzm55eyKK2aDj7dB6XIr5zvcD/EZYowQ
fRKJrvyeYORrHckE2EFBVva1rKbOCdtl+KJ6L0awgBXaVeG/Pg0LiJMd0pHuiRPWbpXCLe4IVeOy
wmsgr/sLhlsyCKB/owCdHYlCoAKB1E9JEN65N4b6ToJniY9GLiOdWHRlkA7fT5wiDYXLE4ox9kcI
hKH0ZIimczdOJfJVomqPUZr2kIGBl47fiXyOGCXNd7JNZkN1tJiwNSokJ0w41XZ3Qf9KigJbIsTe
tSv5ZRrfEsyus63CLcQg8Jj7l9EC6qWXg5dETJ7RI64+mGguQcxoL8FCSJzXIvK7ZKSlPI6O2yPc
1vOXNAYnCGTN7irxnOTRfB7qKyKEIR+QB3BFgMnM3L1IVkQZounA+LbhHRFYQu1zguJG3p2syYm4
/ya5aDt74297Pi08xyzyPOxPWBCcf/UXNYzbLzw38jYmQtw9keyIRcHm3x+5QIq8dTqLSQItzVv0
zGLmeLePN5NFwszawoddQH1E3gRKg6gSLBPyKWjUhitoipuY8Z1nSUQNvb7Q3oXQU0ETRlcY4Shw
ZW7PPfaajSgyEDPKDiBSM5rUcGxL34TdOx9LOEFEIPla4gIInl4HdV+VawOaTIxPfCBjgXFwZrIc
RcSwkJMJgfle8jGZwIOUKbABGdBhaVyfRHvIDWdkP0iCibSpgGzwFJkZjiu+YCFyJ/VjbOWZr73J
CgIguW4DoaFMhUU50OCmcuiqvEnzGtdwo8ejIqfjg2yPg2fGi0u0EEYtYWdT3D6PU3Y/OSWesdlf
O33XdYYatTH4BfIhGeUILBYwLENoyzCvMWnuqFXslggQIVhE6e1eFTZO+ginOhOQwe/S3n7Sl7bI
jRN8bf0Js0ReM4Eh8iI7ZsED7PZ5VTNbf3sr7HOlPDGullGj0Sv2gclkxI1uXxIoUUboIMMpF5Jh
wwm+T4LOQ8pV/JSnyScJ94v+PekvoApjWKQCKlzwc7I4eAv4s1zYDqkQDSekbbyQIe5PaJK8eFw5
KcnlIReARBb+hzRCTjkQ16MPnkuSjCZkB6GNMy2vkmSThBNSkV4s7yUkjaC/CENJuJGEIKjrvGTG
+Ty0zrWXIExZSQOmC2lG8QgtNvog0Iu5e2fwYbGjVbp/TSjsALnyPBLiscWEya8MIbmcoE02T5In
I4xXktADgaukEIls2InNAf/d1RW23KusTUaDOu4Z48aDezFV9wRT2G9E8ge6y/ubdCJaN1I0XhFX
Q3fZGBla7A1W0VTiKCC/HLKa4z68egz1wvCcUM6AFpNtONp4A3RNEZRCX5WLTKAfkhalM9hYQkzT
XXxgqvKRnSF/IYUTUbEPnczyzMzOHKS2MIfdffr86mAjOEzLdoqsyuH7k8SsNc9wImaVLMaa3U3o
/+RL9rbHTKVhNcm58jkCUOQS3J3IqY8mY4+R/o+Krmw7BtM/hrYydy8P3nah2eu97jEghorf7s67
p+UT2QxwuqKirVCnnLQMXufZNVo/jJ5LH4sH0qrDu5AEHtPfbJ45S0q4kWcS3ZEoj+mPcIVc2O24
KQ/Hzb5908MFS5iwEnKdaPe6D+Ni0Ol0UPd7ARkyvS0BGa+kW/X7/QM/Jh8fUeQeC/cDXSFhJ2WO
P6b5iHkpS4GnxSzliYUJzGaPvybIKpHHLEVm8aQvq4JpMGG2jihFHtSue44/EvQeNwiClMQcj6Qd
kWo99rFekKavNz+lIdiQRB6QECWm3nRsel4P/TKAmrnFdt0jQCENgHvq9Sjm1aUHFIPBmfZee700
mKaqu1TR+oebcJz2uM/9GIwQSXRKpBQaHzd6KX1mlxmzBwZsQL3ejbQr+BUPSaoFl+S1R7rQDe1U
GtIOt7FQgh0mvHl/YjO9+OvezETfOBFzY8FSRtQNudVYVHuCTdnv7JAMpVSkaZPtY1SzJwkbm20G
EM5ixIUDJ7AGCNquzVYpio8wQQ5OpCFfPbKHmTiTI4bPfvINae93ZfIRNrSGnLXtH2NsQRQ6iUER
FTGnBUGv7pT0rkESYkJlkkvI4iRKTfRLitv6t+4adlb19Yx/oBoJEyKmF2tGTDNJ+aujEwJWce9+
O9LhtDEwLSIV6spjh7yvBwnnLiMCd0CGWaJ1Xtg/Y4duUh3L4p4YJEGytHneJz8YMPk3rpndemJL
szn5kDa+tiDElG1XDykDYkM1eGkjaoQjs5/7L912uol5aUnuOvvO9vmetF5Z9ozD3b929rhC5Ppq
JHnx5WA3ugUO+8gm3sBoKIqGtTz0bkEbB07zGD+VHH+Fhb2fIHb4RKHUQ4/yILoTEr6XG8fJYnee
ExmQIrBnaDHdPGTRO5R4IQP/9mqG89QOD4xocvfXz3dGxMEXc+h1qTFVaUMxmkdmeKGDhCOjTHH2
k7bgaISOsHNDnIo4NtCcDqwS8vI8qgkXOimVXLt/V58kEUz3++2nA8/uAMljOzU8hJefXDv5QJQU
1MRj0k5XMRTDcPpZ6fYMPtrdP3eunarGu1EwGO20a1bI70Nv/XxMGoIYTdld+ghFctLdieIKTW4z
aXmLRztRP/stGBPvNLcc6B2FZ7OK6Zs/HzLMLnI13MWLE7ymBiMRTtClResXP8hoxURnh1OkO5Ur
j7RM8Bja4ctupGHaMHsW50Tm0xUWVCNVoWhsRxk6aToVHtmjm/pDPJPi2xM0hm/5QEg4b8jkKwSX
AL7R4m7/0kUmYd1vRi9cIzv4KkULQF24dWu3ewp2RIXtpxvCKVEeyYIDTqFiPLq2C3NjZrtdHWCF
pqP021E7OgW2ewteSJgbIiLShmh25F8Ab7TXuac2JoBRucKvjWWKXNj2znjk3T3ZGi231ZkTyskx
HeTYgY0AFi5PfPL4BISXuhroSAwrLEinNJAYxfvR3QxM7ME6uT7tR2m6CtNn7PMo6qx7V++xA0dh
n3FFiB+SVx3y3vE6GPrv+AwBxDPwkt5ZiA3DJ37Z/OzOh8VT43dxMQ7v7PEMxr5DNJuNAQG4wjBP
CgLUJP+vcheyrYn+tkg+Os/BYMSzQ98gqjxteX0RAQn+FPQIJDrb/u2JR8cTrIOnYyhBblDJ5xHN
of2x5wPId0xks5yzMfGlBvXTJZBWvfSZXiveMmik7T7hoyMDL8u2yZm7vg0fxsm1N60TWDUTJ72+
SgYoo8l4Oqmdym72fBX4PnEf4PPb+Yc+ZjSGdSRM5YXQCOISOXqHEPfhBmLlcYW6vA3EKUIYrVwJ
N6PqU7DqAunQeNMUP9DTN4vHPR+uB2ROPnIdh5cMxychd2jR4jAXh7jp2n3mFUF9cRm1si3gFXsI
3JtoPpNWNkP2KeGQz0f7EZ6f3kE4ePHRpN7NXZLeSLgwWyAD220657VvpHmy6uGLJ9Vx3W33bJ/U
w7HwJeIWYX+r4RetEyW90V72HxW/zVG2IplOutf07Cehjt2P8vg4snBbpuBdDPAmdW5J74KZi6MI
x4DwrLbxAvW8jJzQBj+8KOObnu0q+KOTe6j07TeiIunnMn0VMxbi8VQZPrfe9PQO4yqRf1cCmTFr
Xqd6IH6jvbulAtTF2Uz2FB4HKbQEbkYd0rYV7014tt+wn/FwcnuH0FRcfnrvbU7WsOXOnl+fx9Nh
vI3G+HXSV6FbPiTO8vCICbVNfGMCKdIJxvFYmDCH4/TVCvFwFH4Qe0/Zqndj9oGQ4WHsr8Ll2sWu
jb2e7Nez9Qivj+ywVcdwzSGqjuF6Yuu2hT3SI4tzN27NGMV9+sqCZHNuuyT6ypRhYoRoNtz3zBKW
+bELx8MTqB7Y0thd6owmn9x3wSL5RrIJ02HL9zdBZJHzCLGnMzs58XLvfzt2uuja3W78vo84xbiP
ddfLTE4N/Hfct+N5QEdwTGSZwMs0vk2oMHGqXZKF5SgfocJj74mrTrS+5RhWTbxRQmF/DeQB2FHH
RC3Df9jbEPvFw/HiVhcQFNZ7jdySmYWpzqEKVRbZmpMGcnTwjTyixS+S0wrZpv8+HI7HrAGctj1c
KbukQ+QBOhqWsr9A+HigtAgnuEwlC4USvWfc4GiE5xVZSGKunAp945Tn28JAFqv4zYGgYTc6shmx
90022bWjh91D7+BWo6p3noCqwgcO29ZjN91kIiEwEGGhNTD69wPitkbXxOLQwkDlOEXK7BTdXszM
yeZPKggKVar7u9g8s/2cx0KdK3KrpmL26CAf1L17x3i6oVSJwi6czexH3pk9/DxBDVlTyyZee+0n
Dd/9ggLpqTKD4TkUC1olTyhqIDwN9nsU9OrqaQsT2uuZho8TmugpWfvpRNzN+3495cTVM2dYLIAu
tN3i5RCxdZbjPacX/uFll+Jp6BZp7p9WXIZNE1/hwIWYly0Wv7Y9g488KMdadpoy3mMBUtBnYkvk
pBDcPsQIgsaagcBWABlAbBexGaBZhkNcsB5q9umtik/t8QfOEjFsjhiteYhZ0xVrw8yqdCEyF9gI
LKbJdY3tX7s2NM3nsYNmgXmaOosK5ALZIk+Ub0KGXNHq45oROnhkTElteegsdEyjRfUiTTx9XFAU
q65ojYeujl9rk+bhyXBtFTttx+sDg3NFzfTs2Iz34Xkg/RCNBhMpNbNmDIt6WA8v0b5/GJa+ndEu
Pjl188Y7dW/TE8+akyi+eSJ9QHlSZXHqMqRD+of/WQRpEZzXOKHZt2gaE0JcTqVfpE2/Gkp1Tla/
HMi2uE0v2GLXBCOPe6uhjNNqz+QqhsBV6DgIEkiv8UlinBYvYrGVYcPZfXyT+VBSe6MwuMb01m1o
bfFwjlzHpX/u22jBwhl+n2AR2+Gld2FGAWj0jP40KBEwvXNyh5a7U43MkB21SVDZ/FOvf+mVkxeO
T/uckGJId0Wz5ArDM0NUoYZ1gI2upYsiPbzkCZpP5rcRRK6zB+gistyqw7PDWqpAr2Bjls1ZA8nB
PaBblfg6TAApICUPd0MAQhbX+OpaW/nv9FZdBXu0ibE18ee3FDxmK8M9L2x8R3FbtPEBkAe4M7/d
/N2AvdhjQ3M3zzusSSU69lT/iCKD65rNADAkPM5Nz0nbnOmdEiO0wpqfd6QU5gvhVkk9uT5dxiwB
zwj37ilZwblcJ2xpqi9MyQh29tGcYw3V38Zi8eSx6iupk1phi93tluxHcpWJAFJRmbbxOn7VIP5u
ua93fPS0Y7l/JQzqqfZnZlfD2DkGs6JzCbdPYkc/00rZ1U4dMxVucGCX2CI0enLzHbbMFRqGiP4y
mE5bmbiMB1PZEGj6ANOSXRdGYg9DcRoDz+CNpyBG4CRtuUBFTLm3NwYLANt07I0P/T2bFeIdU1G0
QtWlnLGcIolZfqScMbeSIQfAxaGPGepRHKJeTju39Ofo1bwrzTE5iUSTgap6itHpxXmAEsOxDoWy
ecgd/JADTrKDwhIv7TYQN7QoouWwgtl7hw5Rcf/eO0dG1nRb4izwpq14v3PLoYHu0kQHdA1kV3oY
n6MWZ1ZShsUn8npqxUZmxNbsNwrnnX+WIiiwXrvtBR9lrbhiGzh3q7EBasj1oz1rurRZzm5IB7x2
VbcVi25UhO0FWym3HtjFUGFks5VGgONARQ1NF/fzeTpf7HyDOnLG+oHLITzlDczR9FJzzy9VSHvg
7+Y7aqJzlz2cLsvGSHrUEJ8omF8GGmSenlHYSKDikU2tjD+jNrecIxmRa9eIz9wODfiwpCLARhg9
FXUgD6TyfVqFcuWpr2F4iNJF4UIDzm+ZKVZ8HsnDkiuFXLzw21k75mFz4rZ7uACsbNo8lFGqoX37
4dHjOFGMh5Z/CAnOoWU6M5455nMOJoVowbnXhq1ckMlynC+8uCVW+CrvyPuy7+ZxNWi880i4scXV
cWRBoHahIXg9oR+/Rgwrf+J1kKWGgYBHqOWnXM7863HugdaG13jlTXVq3jMWLdwUuje9y4/fb6wG
Lboquz11zF30oJ73rONU8WlkkGLlrGDmFm+H6Ynuwdkmh1m8+cwRoxX2WJFBrxj0Aq957QSz55M/
KxI8i3dQ4jip6Qw6cNbjhCK3qDPTo8FsgIenw7fbwUFTEgnw2mORsWRk7M7MDenONOXI0wtSFwOA
03P8O72I9CCXOO6TjytDnP+c+yGSUOZo46v3emTpdfj5OuVcaMq/xqMYvEVH8F0qNHL+Qgvkf+HT
+ZRHCzAMP1v85h9z+8Zf8oXHi0Uo6/K3H3ItbwEVI2VwSgySjBVzUDjl5Zj1j+Uh2iRXxylfrHPG
nZPZx3QaP6QDrPCorA/BMGb2jIUTfuejT4FjwsIRyJMxL5beePy4dEw5vKbEG59S5MNSWrK810HM
hTfWQiz6mCwm5iGLIl1SOXJinI7Hnt/KRASBXsK9NJGq5RoKlCVgLcBX4Y7fJNHUo/HelE/wjyHZ
pogxhKO8RGAxRR/Dx+UCljPmfV5yD+OIpOKXSAmRYUhL+eQxTnFa+ZSJPJXlLyWmLEmsMQYHEBd6
7dEzD3iV2B/GGXArmOj+UjBbljFKe+x7w2E8jOOhx2EsLzkMGl7c7HHCNfQf4QVDfx7kiEoyJbmN
/47f7uURaZOOXEAKXjx8F1t+7r2LqfU+lLrWH7ZvDuJTLATz4L5wlD6pFnHs+56Pt/WdI1wq4nZ+
e7wnTZLX4MPQJJogrUCP5m8U+neKQYGXXE350B/yRxwvx7SKN4eEfwz5J8EQ0syMsrIlH71THwXw
Lb94TVepayUGob/klXTIX/IB33MSO6RxcfzOdyboNhSDQh8v/THv+EvpGf2TUgSyRkmkQqyNKI/4
WyJRHg2gEcRnLJfkJlIWQylfSxLMSixnad9wLGEFYOdgvt6ypcIELaOyS6Qx9u94uZSQ4+WapyhH
raV3ywDsIVZHzlq5lN/Y98u9t+TdSzwuoyVvbegDz1VuVuRAchxvQO2J+UQqEXfAkJoF+Uf+WFIC
VYHCwwgsV6VL9hznmtTljmXO47xdyr38gbU4juWQl5XAjKdeQQ5iZgk8EKdmnL/vsORYL492l6wc
XuzCJU9nucT/yxEp02+PyR/H46P8Wsvi3V+99cvcjA6K4sbd9nHMSIwZJBqBe2q4pF+0nB6KGUqt
0uBHZ2iWQuwCf2PBlVE6RPXm1ZhbZCCWHqeXAvpE3aAcLYh3oJkMY+ntowtLOi5YnTGbE15dFnV4
JfU+3YVHzK+if5zuOensW+SAsvNhdZj0ML96RIH0jx+SHlx2eVIzMir2H4KUJfFQIFQysjL+a/cB
fMQzZwzo+XLIk/bo1Sbkx5DuDOnfY5yXy8epIyPMu/JDHjcvZGYhUR5/3pjjPG15LPGScaUUHjrm
uwwxhxYcRmJLy9OgIfFy5yPOsDvRBeJ0mqN2pFYcT0VwIK4EnRO9qER6IGkQdCKkpGR5xrEn8zQb
DpdgbDKVh7iemPrDbTdesuBEVgDTxBzjIwGSWmKwy2JgAb8TjCHL+L30tl2RDnhxvGxJAVLIAQcg
izNjcdr+MHvnN+LD5ybAF4gz9j1WuixuWdVSXoyokBJZJu0RFc2Dk7SH8vMoe3/HVyA3I3/klvcl
r5cIlMfqP7lLEXHDWm5AQrxn79sI54RUm70Dh4VA4LBXULD4u46NEWigPYljkK7wi3J86d57Bu4U
f/qxn72fxL/g+1n2kxyAfyG69FM8/Vd06Vd06Vd06Vd0qf8VXTr5ii79ii79ii79ii79ii592N5f
0aWcmHxFl35Fl35Fl35Fl8qx4Vd06Vd06Vd06Vd06Vd06Vd06Vd06Vd06Vd06Vd06Vd06Vd06Vd0
af3/W3RpGbY+voJLv4JLv4JLv4JLv4JLv4JLv4JLv4JLCfeSWMyv4NKv4NKv4NKv4NKv4NJVVf5S
nopBtSmb+u+/mtqfIcnqmto2bVtVHcv6BNVqbpRrXe0sPRJC2Jpv+Wqg4bEiyayFZAfYT8n6J+8/
rYNtxwS1rwZc0CQSXiL+11Pb33p7GObkvZMHcwtYDBcwCFQwHBzyOnXgGhygXIpg/U0nG/TSAysi
MAKVFFOBSNgOLkAJlMkJZpO2d/LOIV9+/ihHcBnkOsF5IeMS1CCTfE3JY5RMSTOTBMtCzv3Iy9wF
zXgPbAxJiOQylmQ7anHu78cgGXq8CvXMXGw5IZRPSGEEUAksKQDCwJgKV2k1JWEy1uI1qDuAUQGS
tkm1xUbKeIBBSdapHu9eIJYG0GBdCiM3CGJVBFKcvEExjwIW+RhS8JjMvxfeDblQ/oBUfLoK1mOQ
R8BwbPvAQ9o9OIemoKtRkuIBFuk7gQ1mTwu0HCiGEuEjEjyljSeMRFBPdzae5YOABuwcbEBemZXx
BjwZiKD9e2T4KmzWxhjiv9RwdTIUIZwOhQawBl6vCfShHsF+zeuDr7+Afk+5FnxH8mrVOZMS1LjX
oeEaPtR5HVuyyA3f7EKFQyEUE+mweR/hyrm8cSlwKpa7A77wAtOFfDWBOTx7zss+2HWkkjeOoKiW
Qm3uIqGc6gEm4lXdcaIrGHlqKF8XQFlab7ew7hw6N7AaKvIVyYGKJRfrEFakdRU+bFxhKzsfIBe+
xQoYA2WUe9vHd03mvE22h0L2iBAKkx8ROYm8WoW8m6zInhCaYQAAfeLxCcAnF0Coh30nuWRKIukM
q3D9IhkCcpWjkCRwoRInKbuXLP+QQrYvcqO812bGQzDktcGVFtqjmhnrjGsAHQQVQ2V9SDp5Tgp4
4ws+g5AVmT658kBxPppM8yAQC0mnyC7E9UujN6EykOYDK8pqetTsOdK8eN09xacZiTGk0TjJKcuj
U7ztOs/SQdrRcxLW3/RC2/LpPLBZj23PGDnSjUfJW/kNuqY+yKM5Zc4hwBKQUUnbVyYmdyuJMlin
ArSw6m8jWcXCrf3XWNU/FzGfQJq/RMyXiPkSMV8i5l8XMVpbtJQf8dcdKHBN1bLstuHY+idC0rux
3eZXR29F1hmsmHO2XcWbY9Zu9YsiaY6+RVpkOc5L8oGNlWuo8bWJLT2z7mf3BlrAYZ2WQPCAEA1c
2NrfQ597j1XgOqz02A6NU2AZQRs4jL1/qMfnbaQrkTKPj6BH2KSKd7blzq02wdoK7W16LBP90plb
yWUdzE+emfsWSdjXbH9PNlU4P8eb26Q4glLiDA/zjlYna1CxK+Czq+X+OGyTfN/OTGW6bw3UTXe3
/qbcsvyUgF9xdbVL6Kx6rdXE2MV5Hp6PsXJIDDWaq9HZ8HPLt8vAWEc3q1tew9UqNCGnOvrFrAXO
Gcn+eri9BjrJv/doY0PgQELb6fZxYws0XUamOvlmFV+22Wn7Zu10936ItvduDVDSNrxVSbOLNBAS
Ts+5sryREF5c1u4Vze3mN1RzD0/gaLUifT4si717a32br8baPNEm5XpgKE8GmdTbyCgX1XaZXwa5
NPFptes17Wf+t6zgfAzNMtuvutVm6hhhbmdV3VVv2aboGPnUuGd6Hpn34Kh1j1pySnQ7a50jZzVp
jr1Ne3TX0xPpj/fAjrQbtHmtrlVTW/d8ja0mMcivJ1Fv6zXXyNQyVckUo3crhpvt881IivlPyIh+
Phs/cUR8zcav2fh/Oxv/7e36v1cf1eA3IVj/49/5+63a346b1br59Oc//uNUN8fXfPNa/uKejh+v
p1+q5S/j5rXZ1M3mrf53Key/bv7Hj39S1u91Acr1+sMfQdlsmtvw9HG8jT7qU948WkGr5Mp/9cNf
Ph6lTG77j7//+ladykZKW22q8tffP0re//6rpsJw8m/fl//7h73Xgvvij9fj+y9Jnb+W77/Id/fN
ryB5+c/36j+U9fFaN3//1db/1rZtA/O33bZsKGip5fLx+ycto+2Yhm23HMNpaeRcltWxWf/9V8Vs
/c0xHduGRa2l6lAR//pLXZ1++0j/m8ZnFKpqhmapmvXrfzb6h0f1z0f3vXWuSy+/29fapmFKTYYF
7Y7tYKR/YvlpVo6lzJvVLm0rnfuhBOXI2UM4dViHe/swrMuj7p52yt1tN2tXWbdWbtvYgM+0Urv2
ytp5N+VmeRaAStcLjAKOxl5XqBfNbeBM3R+InK8LLJ9jER/u23Tu3G/+/XSx3a2y3bnbOlfcbcXu
1zL33vV+srzVzoku9uYS5HcYx4+ndaCctZNXzLeFu2mru1A3K5h1uSW3ciso1A2kuJZaBc3GaVyz
ZQK0Zebw1ZrnvlNWUFpoTXZo32EJUHX8CTf2wUO7VXh5eQYbr05vyvV5p1Th/nSbKK1zqlzWuBIu
TmK0jwDarQsg6Z3bKdSLTC1Wx9RurKRu2iCyFAU5xZf53FNKJ/ccB4SPYr3KznqyUc+nYFuCcHXb
bdwyZx9rrfTFNr+cY0NRR/V+vfXVq+G4+fEetw5gq1a3ueFWrZCelf78vO9vLwqZ5qty7m+BMLrX
6+B4WUFAf734PNLUbF8AAtIuF7/WTVezLk63KpuP++2wd/N9+bI61h3NqjR3XfbKwx2wuMPZcDXt
El1a2vNFWd3culQhyFiVhasotKA+FbAa3+tg4xS9ttbgBVjt0GQcYA7V88Wr9q3XQrXNSD1A3Xte
7XTvuFIXjmMUXmNdvinnMt2c/GJehc58si2AqguutU5K/A3gvtWxW60Psa3vDu7NPPjtuwWix7kB
jtNwru7FuUwM1JTbLbvugcS0QPHSgOy17t7q2jk1K1ctrPBEU/b7p+0WZKP5PSpN7Vvr0D66x436
ttFn1eYIAHZg5LXlV5sKcGDp0tquk2qN4pXrtXu8moVnl9fC27Y3nq6vwl1hB/eiDACyOuuGl2+P
weWuBHWtPu/snada90Rtzr3DUUEDOmS7Cqq5+RplqqlHJlCbTksft0+9Ujn4twI0orpzvymRls/a
2hGY06N1dHe5GuQtJbpXxttqz73q/mZ6+gkX0z4HIbltpfMrkC3KKjhXVgz/T2xa7rYEJc+8f7vo
Ta89P7mKdv/mXOnQ6rTfBVtjA7RB0e7p7U10My9dc2UPS+cA9XBrzbSqTG+te1VVO+7l0PQOp4vh
qqOzuWoF+13+lmvwIeTznp4r0c7RQfddxXWL+I17HZ7sJlNUIOkLJbLtMtput75jBU79vDNrrzGB
9r+CnKJfE1MJ8lwLtTNjV9lu+wSy73rrbqzt+FCusvq0b3nVJQcOqw0gawlXVqNoIPzftUXDY7WP
9dQ85sFqd+/uivvFbc01+NXrzclTSL66o0rvnbOvnkqIYI5gDd3vkTPfptUa1HHFAPOsBQ7Qefte
7i8D7b59nas6OFCNfXBNpWl52+uQPtb+odXWXW2N966cgxR65qMWDhZb7eiOAXJEU+jo6IXiqfUh
NXfIuX3bBmG+XG08ZX+OTOe+rA+/06v9j3bN7ubtWNUwif+4If641f5jUhX8/8tL/tuCfth3/9/Y
aFstlNX/fqOdlpvm4/2X/zi+Ln4Jis3xtfn4YW993P7b3mpaf9PZIDUL17KjqTCP/ufeamp/w0Zr
s6HxbB876H/trS3rbyo8eS25x9Y0R6M1v++trdbfLF2zNOw7xzbNtun8T7bW1o98kDb7dlvVHd22
Td2Cd9745JQqLq1566CtTfzMRbb/tgZ/9IoPGTTjbPuthLrKF//o+urbT4BpAU8GvUv03dD9vt1/
v71rP+7uv7XB0E1VtVWzhRnxCddhczxaF8NqGWBEaqF6+FiDqbfCOVyHh2S1XgCcxnnnz7jG/7Tn
39Vqf2JNtK6r+f56pdYquJmuAQ8XOLGrCOA8DTw6yND75+X82z69Tltgyk9PAJgWeD+33k96r/+g
2/yh9/Ynm327Mo17+67hcAYZGAmHZ3x3AZyqhFhnj8PyNvrrCsXq+qeP4I/1fdKlamtjWW2OOvyj
9rYxni6H2V+Xr/3ZlDIMU9fEA2E5nwdWue/r+fm2tjhGmUcHW/C6401kRi3/ouKHtv2f1CdT9A8d
+q6+TwM4v+1UC7UUXqMcTzTA0JeR8GjYePur93WRWchrHl6DU/mndcsk+au6Pw2mddhZqy06pt+K
mkSYuZr4AvYgSHg/WSSyBv5YEZq56hisVV1m0dvraFOuOM7S/pdq3i51VUgnE5kj/2o1os//oR5L
09GzLVxJqvqpQ3bemrMHtk3WogoCuO7floBbJ/WTDn/IKnK6Cg7/ziEsxvXCTH7yJP9s5nxf+adO
7nbl5VAdWyYHb9o38NtjdXAM0COBIspBpvlJbX/27L6vTRbK90O639jHa0ltajpPZUg3yRqcn83P
BdyPPJC/LTk4Qx1VBK1t6J8OF6+60baUWjH9LQjnub8aNgNhY4CYOTpDPNaCOQQZxzlEfP8pQeqf
iZfv65bV810vz5ZqXM87ZqjWv4cbDvbA3ORczI50IM+EIe2vR/VP5893Xf3EAHnAOzkvc6ozIpmn
u+gSGv/CctB+1i1px3fdalmrg7kqwJvixAk2j02AtgyNFpCagRofMu1nU/NHntk/PELj026xUfPj
2bpfDP+W6iDGFjw4B+Ao9QHG9NdD+LO+GZ8EmtmcrKpp6JuswSu8RYfhCvj6KyjupwGwmD8RLdqf
LoR/PjPj05rfrqt5fi15ZpzTBceBFjfxPT0lxfgU/6Rnf7b32BazXTUN1USj/vGp7ZRmVdZVfvF3
R+2l3LQGlwLGM1zJpolFugMy0oT3sp13rFPnXDv+Jr+459LwCkUb/KQpP7rKeaBoGi1V03Tbspy2
0f60LhSjbBf3zdn0y84FZqtDdI7nneob7Bjglhacj84Dra//ZBr9of+fKv20Oo7X28kodhdEznET
Kyf7ZaPcJ3/dsT+vQm+x/VpWy2l9quJQl5vaqJg8G4NDffvs5q27+9dVaFLGD5vRoxv/rOPT4nNO
+mn1f0j7st24cWjbLxIgiZREvUqq0fMQ28mLkLhjzfOsr7+Lzj3HMkun2B0DDaSRArK1yT1xT6vK
DABHIlj0ldIJv/c3yJMDcxJjt4CB8S8APDwjQ+1jyWkjk6ITN/GZPBF00WwrRc/zd/3IARiBVcpo
FKAPOq+T7+rteWYl5ymWVDpNmUbip7iyEV0JeucUtPorqfjf4ySC/hVxP9Q5ztPTsvSQBFg9rmVX
57k4jbGFM+P2dGEvkQmxeoOzMR2BUHtZoknDv00vgA33aGMXaYJ1bv13Cc0TG81paogA8bbQTGIL
95QbSag0VOViklwH0RVFl4gJnMdGuUE+BOGYNJZeFUyerNRUizBK+WUuuEzNuAhGBorckrFjtg8i
bCendwNwY3kPibVL/hnZRYi/pZc1UFolHJ94Cc6xAbtiqdQymSoYFc3QE0trOm65e6+61i7MA3aR
74CtcTSvJbRWtWBBS1D0hDEtHvx3XgF5cwCgGvfsE6LP8fe/OFr+6aLOU83GbTI8GTVVuMxWZ3WW
MjiJ+ADEG+QBsZs92LQX1oYCvsAHbG7iDWh0wXpImX9aO1UKg0YIXtAw1QJpptukT7T38Gm81JAz
2eJt6GFhsM1XTsuorTmGJTXB+/ZkzpAu5C/iy3ZrYtU5uQR8GG9Peuawi6ggfiulweialVkSFUxA
2pljMlUa2mkYMmPdta01ksDsNKqAbC5JCBbAmAnxW3v6I5s8skcGHSC6eGkCneOQ/rAkVm3V5CwJ
Cspod5k1Iyf8J0SbEfe2+/Gu8XiMXaINZ9phA6aMyTUDQAmhVLMgLoYlnCOZjLTTCR710668NB5D
wPdEgEeMPfSYad50M2AlvL6vfpkbmeqfJDH48VLkU3gehZdDPpuezLZDaxhQfeb6ASStOysGBLJ6
aDd0C/DaH9YtuY1+nbcB3M+e6OSCpnClYdXrWmZFnCZACwGH/O+C7XUyxKK2yV8qYqhERt+sbQYy
lB8mMGs5GcALyzRvVQnoBx3BohGzsI2YgE56KIB4lW0OALMDXln1CPwxLIaVSgu/k5PzYxpqEYRa
qqVzm7dwF76pmqRIYhMvwGivJrBn0Z8o+6ZhfFOxTDr5fZzSozbTkO/Da1CQEU0LSF6puumNLyOw
RlL0OzYALjqgSuHm33x3vP3v8mEg1gZnPD9iCxpIEpVEQQx6/bY9EIT1/OKAziy7uDXZX9IRwvqA
EX8eStDhbldHWSD4pho4TRsPXG0TtW4SfOuAQCPzt2umekmX/764v4TZWdgiWeoZpPUKgm6SGNAO
KnbkR+nm/FGePpKg34ZpIaYwbd22dYFWR6LBnnPwmF8G++Gq3b/OAD+S+x/xLCH/SIEaDPlfDaLw
blUXPNVhHSZhEODRl1bjrR5F8OdRMt40Q605Ep5EhaOE2YjPQBGRCUHp9/P5dUU9+nVc6wgK2W4G
gCRHkIcPB24hx54IN6EsDBU17p2ipSMy0nQTWXLBldux4SfzXOmecQNJ2cz79Fl94A9bspn2KHae
Z/D0LMHfgprgypOi74u5sjUvYiipJmy6jn1zHxShxPiLXucPV8hQo4NcVQ3GDejizgbVZHoaRbpn
ao/h2HgassmRD0ce3Np5uw+zVqZxouQLFMXQug5y0qd1gJQqD3R3gBZ64FDVLRIg6pZDu9Xo9JXl
dlbFxSZU1xEGoi1AEJcpULtyypnmFSiJztXtAG07f2EnQco7XwsSggvQGyMOzCnU8WRQxxn4Tc0u
29WbwHwd6vccbrSV5QF1MbwUaQq3NxmFPs4l2AJG3RFUgOjXuDV2uANgCDD0bvxUX6QpcsgAz6uc
4QDINdl1rqrFB9vidSqJnptzh0/Im30RMM/XgGiTmYfe+J4pKA+X1zSOXD0AfEX0loadzDHxm1s6
JuEIbEFRWkNTs1qFotRAPqQ/ux27Nf9RH6qCg9kDkQWN2ZtwV77MMg2ViJToEfu4bTQ7VjRoDly+
mWzqlv2Nci7OVgiS8tJIYXJwtnZ6lwXfS7Nwm7Hc+PY2z75naOE7L8IycRKdbhMY3TTbMAZaM+Sd
M5O+8symN9w584F3WWb6BlzbtwFNx1cWsWyXzqn63KrjaxRRpDMbg/3o51bdmToaCqMYr1qHDgkE
koSAZ4uy42zER60Mh1Ty7av2cnFU/PeFHctbq6tC/unl9DDNL6S8Henz+eM5qQ6Joib4US20h9AM
IWrlywRA027ne8N39kC3Ldr0i/15aqtmcsGQYLGsLE3ZzMCQEv6Mmv7aGHMvtS1P8QOJZ5MdnWC4
0qC1mnaAlHVxmDjtlOzmoUevalpIdHVNY3QNQT/e97qOQOHzHVVWHaddgfOz2mqr93jGFZvzh3aS
3uNXtCQhGMSOVXMZTiDB03vVPd2QXyEgfPloTHYAMCNHVjkqt2j3eJRQljBnCuHBRBslKeJY9/wr
FSimW46zjTqih35W4L30V/8ir7Fm/RGIELSWIb9gEUFEaF2Yc2whBqI7dmyQaOe417Nb3aZH2Yv4
/T0hmlnkMRBJmgzp2ffi20K/jLQi49zzu7vhaf3wUEZOCeBYdkQFY3TKC7JrLrkXNx1Adh71g3as
rzNM6cxABJK+t1YPmzA8RJAn1pCv+ixJyKLFaqJAZFHFdILh0fe/Sa5zza3phqEjG2Yzohni2eZ1
2qq5z93KhOG1HE8CZWNhuMkE3Irhnae2ys6CmKAYESn8MTMREiVjc12Fj/owPJ6noK3KimWgSZJQ
POHEeJl0fTCOnB9emJkBxTc/c25GoJzIuEGH5KlL1hlkhCJQZshnfL6dMZz0JEIBA5Xl8hABy9C8
zfdAyePCwStqCt7DP3xXpvxrdgzhnaHydAYxTCES0EuDRm0LsoppXLdq601lfmdMvcSK8a8/0QTb
tgle38gnnoxb6l0bWZmueWlEjpFNtmZ3H1pHPUkeswgpMMnFrQrigpxwmI2V1JYdd/wwk2trO+57
wLs2lwFAquRpBTFdws0nUWFMuIyoJ2+cQa8NvxngdFo1G3fRCKjpLNLi3YTgLu/MbltlFIBtdeZO
6iRra1k72CVx4f6qikYzSXGwkdk8xQ17DDAUkHQY1sjMa1pmz39xskt6/OQXJk0fczW251HztFf0
7lwFR55Q1FKAtyGdIm3aWX0fLMkJwdzclLBmBOTig6oe0FYZ7ec9cnsHX70lQP2SO4j1A4W9Rs4b
3Vaizkd1FscNfvSIPjwnUeSxASWnrN6xANYM4xuSA13Te4IH4//QE8yYWpgT6ucaF9X0QO/4Cyj0
bNf8jglYOF/gTwIQSvYuX7OdkFUDVVlV02GtP9+iTSN4Qf7+KJX+uexHt6vto4Sx1YP8oGEIvt1K
4zLpR9jn7sjAVnVfAoEXF7mNduVb/jREDtu28PDsb8KZBXOGoBIxGlljleKNwa12ets9ze/gtUhP
bSqv3cT3gDs81sdoK3svr17lgmNBNxJtDvAfTjXKCwRLeQ0g+gZwWuFYpQ4NmpfzJ7z68kAV0Wa8
M1ClYvWpsnw9nmBuEbfVhxSYldk31g07q83vInJlYT5bwRCysqPBbdeW+wFtb2HjO60RbSMORCZ7
1q75EoLUo27YFJMF7139C9tQ9FFD5hSiPFqvinlUo3sy3p3nmTdCnjiSJQ1+BwsaYU2pDleJdNlb
eQjRa9Y+2662mwFRXXgJRqKl1edVrojKXbOuWxrlvy8ojmnvRzYKVZ5+R980zNCH6AYJkKToAQOL
+a7nf9FmJqMpcEn12UKHMQIP4GhjY0AA3GQW3zIgonfRu6lNi/sUY8vnD/e9kC56abJglav0gtVO
1xSaKDhcLc8xMV0QC08b9HXcpUE/fBtJrpVeH8/WLvVLui2CJL0PBjXbDj1tj3GGDuxZG6eLxkJN
e7L6ZmMWtPDmvAs2QabqaKyuUXvq0XwdGFbqkmy0XaVA7rMv9HA/anW81+wEEKFWl3hNktLfShwM
jmKFmiwRseJZ0IerWyZSHTZFiC6YwHHUfB99d1jDcMhGPBCVrQGca3vTbWcjB7R9iwy9LH+9ElCC
KKFIvqqI8JBT+3zAA6uJPs/d/N4tFb/yMhVP0UevIWbYz1/mqQjZ6HnhUzyoi6FnXCAV6pGd1jE8
p6YrbpfpblOj63UIv0hG0A4Ws1lPzR6Pm15ztLzc0ZI5fZ1LIjruBT9L5mduBIUw8lYZYj2DqQtM
bCpoULyx6DEf8HzLI+YU8VQ4nRVcnj/DU2PzmaqgD6zvh7YaEEYyo4fZTD0K+MPzJE59xmcSgvuf
DRYP1cDPzxzcTgmczPjVqgcNUIznCa1Yzs+UBIHv4I+yxk7/vPLxOMN2jxArNdD4vOXJeOxckFBc
lUCCxgyVoPRFxA6CKkpywjKw1oYopJuVw4ccDF32tFg9wQUZwd0rlqmVsY5LsnSAjUe62yWx52PR
yFjbG8kZ6mtiuKDFf18YyCoOiZ7NEMN+y442NqIkbnKp7NA+hhUcsvM7KahTtNCgtq2hr4shRBR7
gBU1TihrYR672vF3pmtX1o7lBbauKG7+Zu3yzZxj/0nY7eWxzKrCofgFb65Sw1IFabHjumJ9E+JU
6wwA6vHQXuhKGHzLetM/hEpqHTGm0+6RxSz35w9Z54Hhia5/kH6vzC0OuS+aKqh9S32P33TXdLVf
SbmNzR95/cCQGEGWxOcNtDu0sivjrqGHwDrKTPWq6tP3CQ6M1quWqJel2hCSD8jQ1/pmiLT7rqtv
zjO64g3wcOQ5KIK5HuT3BBqZVYxmGFD+uFFeckQVBiDiietfoCVZYqZX0wtLWsJ9JilmJn0kATzd
6EKMRDY7fegirwqi7x3RfpXZcKQTdq+E9Idm17dmqwFPtyu92FJ31IwOHWs3JYazzh/BqYnACRjI
RaH93LDgpz7rkxIEcxt2M0J1szkqRnVRoVdyLNWH82RWk9BLOoIzHGw1LtOBP+pI+6YhqNKjVyvL
bsc5O4YseBo69ZjovTfR9tZQ/Z9+LCsZriRZ4frx2oIaqyipUdGD6QONjJrNkOoez6DGNWMv+6Yh
FmKX9l0N5HEETntly9gjsS5l979mJHmXGsG0KQIesaWqIDQpEhT0vDkJMGzaYXPUjAhPx9xqU+/O
nzYXJVF/dQ0NcchXU369ny+1ramasxi06M7fdeizJTuYyK0su7oewS3oCMZYbQulaUfQCQ8agrd0
G3rWJrgcXYrFSdatsj3P1ooQ4QY1i6Dqa+mmygQhskbbaJFJmxGU91jn1bhV4aKhw6sO5kWnApP3
PL2TgSVu/nVcGowQJqGpmPmPk76fdRv8KRf5ZXad7ef5Mho35UNwV+7Da+VoXoTweBfhBRpmLqDV
zY3eAjP4/GecNEKInyFYDq21zKxOILjpYbzMtwwdjrM7HLKt9KW1KqQfDIvVgARjSr1a4IDpbnoy
0HWP4YXbet9sh61xVI79LjymOyKrQZ/aIH7MHw8BwQaVqlXRUsVDYKxRuGOwvwiaO633JOe4Fjss
6QjigxdIrkwEsb9xQ486Nq2xSxP9heaWDyrJhGddWBdcca4XTnS2MdBOUH2AucELEsI6tg4mVh17
V2zzCsvDznMnO0TBusVtkTUN02bPxr4yYj/2rHQyVDHOU3lPgp+YlgVXQkBu9ZU21R3uarrzr/TJ
oW57W7nFlY6w4DZ9Sn/6L93NdMHuFclLQHqegq+28immYUJnr3ibNhaa76LflWfUPDWP68t+SRjl
QicyStDYjH5qbmre3fni+qqS5qHhE9UznN6b4S0qN0QXLG8uzjflVSWLuWT0hIPNagOGnFicHh8D
Q2JldLOjgZ2B4RZr9txU3fOYK9ri1e6ox2JTXYQ/pJk72VcIh9wMbV/F1Z+Al0/5BMR8wkJBt3u1
MU2o6OaTPNfC1e7kpDF3y9t4VFMTT9pKK9qHYw9vpYX3kdVuMi3cnL/NNbtGsHOAT/9isYXYLoRM
QNibcad6KTO++9VLMo27utPdmRL3PKXVJwPFU4H7KYI/BCPTG6mVdfOkIiVYPVVh/5viLuObHnsU
0QsfFm+Bm2KPoCzztxLK2shooOWQIJONt4pAdyxjuzft5k/MjkSKE6GamR3IRr2QyerahS1JCZat
Z5PSaX6rekmWONT4VfuyWE1fk8P3ZxfcOaJTcQakr8I6mlJoH4/VuPEMfiTYFJls0LvxrGGlo+bm
eDITx7wij4OLiu2NLGDjoi6K5fIThOAG0+V1WVkzBmhTo7pGnyNxMNqH/Vaxb2xIVOae0jXzLWtV
WXPQmilH7IY2Up2YyIAJphwRqeLnGWJls/iFdm5naHaxnUsEdU0lKEMbrg2hwUi8oOl09qe4MeFo
Ffu165lDix9xkqAHLJG4jFVuFoSE6GVujLRR9Al52/ToR6mblJiQCn6fV7vzRJiY6TDK2cpiAiI0
1rFQ7Ic+hl4aPJwnsn5kDCYEhSkLbQWfPXoxaZGiaDVepMR0WVPtLN5NEPwTw1Sfp8SN/YnssQ9K
guy1pmFHaoI8fqYhsWBgZYdeYVVa49qF6VTJ43lqMr64Mi5cXTFUtI7526yfb6v656yUXmfBaFFZ
RlRGSLBRZUBnZWaQuYn5bo+2sIjozhxiE0h/OM+S7AC5vCxYMnI76dOI1/RyrNoxNLcaULDE1ljs
rdGDyjtPTcYX/31BLRk6AyYMj2hjvm3mOz36VYUXrP8rGf8QCiFCqGrbwI4dUOmq257V7jQoYE+T
iN66Jn1QEexCN89JYirQpMp/6IzepXx/Uxj9lVH4oCIYBVsxJ0VXwEvcxp4R2s5sFg6tlK8xIzY/
R3EXlVoHMeityIlV2019bIWOns5fv+TIxOnhyYrUgbZcW4d7VGSc0nqwrC/SECxClzd9hOkCtG+o
uav331miOlNmf+1aqGAJaNaWmtKASlb8jgm2I7HIodbXzI1YFyGtEveRAQlrlGc2ZW7Z3MZV6MTS
WEyilmLdMK6VtkNPM5qhmsobSeLYWbCl6WVHJHnE1VDhw1yLmaWmjevQN5Bnr4z4lxG0TjeOR7vs
9pli31sp21Tl+M95mZPxJhiDbsrG1k65zba/GeZP1qBxOMdUKbZ1nickE27BHpTBjMQp11RGCyc0
WkeFAA5YOvY1MoJBMLBRzpwVuIaseFO6zCOa4mjowP4SFbEjolLbKfcD5JTVxnJyGwvWqO40wbe/
oIJSNVJwWL5g8P1DS3eApHKCHiQIeN7ErmqHDkqOTqkbkiNbTb9hQ+D/0hFkAO0deFKlOXKqN3OB
dWfvzfvvI6mY+z2YW1XaNr8qDAuKgjAkRWOFIRZ1ecM8O4YZuWreO375Vz5oQUYQBjUvk6DnLXFd
HW2pHmOSJGlupkm9/9JFiemuscuCNuNCF0ToVDGftRx5tfHta0SEqJHhYV8oPNAe6sId7bvWLF2r
zGTCILkaU/8sdLbV6XGlojCWvuh35YF4SG67ueFYKnJOf6Z9kA0av3+NOcFhaMjrq0MFy5cV/4x8
FExHrcYqD1+jIsSNWT1bAys5FU33cto6eet7ViLrvlg/QgN1EBXvIr5C85PeqmVOEhLCOqTkyRif
unZwwvj1PCurgan9QUPQ2YRMlk5L2IYifcM+R9YVTjz+8Pk25l/nKcm4EXSVmbU1RwkoRfHoBO2P
AIFcPUp8uYyIoKkNbF1Rz7iZqPht031G/2lkLQCrnu7jxN6LlYvgWlH9uG8YqsuVmbmane20rHHa
svdYcnf+xGSUBE2dpzYeerzy8Ih8YNXvPDE3WHvhYCWcxA1xeT153i1YEnQ1iiy/GFSYhJAE/9DQ
fPY7JqnrSeTsPcGyOLVExYu4t3AxtrKt6w6LwJEOxrpGEh1SfXv+3GS0BPXM1S6dhhymxzB+0f6m
zr8H+r4D/khQyGbqZSfH5XHBVqYFAaMZrgjraH/ireLRsJZs0ZaREKzAGIcaVrrDx2lmf2/N8QVr
ycv5A5MJmmAEIqrUdoANtl5rYPireUrI4E7Wq2pI4lIZHcEETG0RhOPE5axm7gjUk/aqzR7S4uE8
O6uVVbqQZ8EKjEUUZhZBYws217+G/5SX0yZDeUW5bi/87fAS3ttHtk/vggdZJlIieeJeGhIaOlZ5
wjaM5isdrzrsCB2LJ43kDmXR5jyXElMnZn+mWW18P4DopcX3cf5n8idnTiRaK7kwcS9NCxtt5gXX
2pg5s9JhFXGwydFGjv7ur3EjOO65RExKfPi6cQRcwNBvtfGqikvJmcnuR7AMPVZD+PoEXeroS1TH
ToAVu5OfeDT/oYWyhkLZBfHfF7Yh9yeSKRVYasnoxJHlaXyrbEQlPEnsg5idnXpE8j6DsGtNWXoR
6e9SpfirV9eHRp3MSOWdFlcFImAWzhe6HW6w8nY/ZPP916RAMBB2Y1a+kkJ/lBl7B/3AKSPq1v3g
nScjE2vBPrBwbIOpgBgURuGo9KHp1X1fXfamIgkUJfIm5nvSOMwyTAwhHFGejWh2GnRelt11Y923
tNieZ0oibmLWpy4Z07FGFXntaXZ0Rd/WNjYKlrVE3GRkhFght9VssHnAqBiNY5TosWAV9qT/Ps+M
5IZOEj8kJm1Tct1pSgewbFi5bXmk6pyql5WQZaQEmxBh22RGeYKxUEcXjUZVO3mpjzkBFkvETiYN
/GgXBqHNE2MMeKKpGn+Y2JkWdAyZmeeM3ZO++Jo9FVNArUbKaWagZajAhYuQBDTJ5ezLXsayw+Ms
L1iqwljRsxpkhsTfq/1en+MNUSY3jyWeSCZ2gmWwjNLsKTdAEWochRa4cZs4TTxIjm211dDQ0F2J
/Qa6gV7HzwyRMPdDg8Hjqce2dxTyRMwGCXsTyU3sa0HpGeBtI/4Xvc2zjbV33a/3Uaca+4llHRtr
Z7v8FMElTn7RoGMbxlDDyqYG68IjvXULjjDwNwWXJSVBBcpS0RtigZJFsRZNVR2lDjYAjtHrv2kO
NzQTXejMNrEaSpAXvcSWZ+ALwHokuVMSJL3yB/ShSd4za4q2pCIIS9KQtPP5+zyCSis4sYS8VrjH
SH1Iptf/bqmWtARfMpqzrmRqi7PLvpP51Z5mrPYvHWUKJEzxSxAfaQtCoi8J6j5ifYRLCjoAR8yt
08xPX2JF9CAkpgkaIkChmqKNb4TeNF+XwFwIw1aiZmvavORF0DJa+bRKG1yQOWHVRYBl/HiZzehD
PM+QjIygQW3XYJE/w92kSgrsCrjDOHP9zvwiGUF91NSyx4qTMbCn31J/acWtio6q87ysW4P/1Ryx
eFBXTchCDUfmq1cMldfCfhsbVENmWyJnMkL894VJV9OsZebEjUEJ/Crz2lTfGL3U64fz/KzMqtkY
FPpgSDAF2JIx6u3UwO+y6EZtM3dQy13VZpWb237moDPnnur5fo7n+6Tqfpls3LbE/1kOQHGxNX2T
BVgrPqDoHcWXQ5Ps6FA+lFmOWXb27fynysRIMCdjlePo+fOYGLHTRJFjA2Us7DLJwcvICJYk7Fgd
9x3I6Dn2zxrPuT66TNoxJ7GNYskh0u2BqeiX8fLqag6RprdzZ8gbN6x+TqYkgSXhSOz7rWYD8+Uh
aJl4+WClohPF940pSzVLBFaEBhrUoCUlwbmVBAAsGzUAeGiDHrzQkqigjB3BnMRmE4ER/kZFsVMJ
UCDGE6I0ZHUUGRnBnFTNNAXM4FbLbjdT/muw061amhJpk50a/4qFmgepHSojxalF2l2UPZO88EKt
c3JfVsOVERLsiRmHJTo3QMj3b/36tldbjP78jmR+WCbXgjkJkqgwMGQLfgIA9QDIqVedoa6cLvxl
NOoXD0+wCEXUJfnELX5v3I9K7qgs9LpWg/FPJW2mRCYNglWIcr3GsEmCiKlvc28o/H47hWG6wZhf
venaPN8TElWIvVXl2NbhcDGmNMeOfru8mqhRXmh+pF6Eg4LOzaSJdmlQYkJWCbEpj3UtFo2SzA3D
DlBajVG7llIidtcncxdY/B8tsYi7NZr+sq6V/HJmbXMZ0WQ4KH1HD3Oct1u/s+ZtYwMYKKp907Xi
Irw9b31X5YevuUHTq4VNdfpnQQ1TX+cTFJo3z7dlUjp2/joYQCdqZIvyVwOsBSFBvZshLc0Bgb2X
TQE6Z1JgjMVMFvmsiumCiKjcMSlKmuLBNAWtSxskBpUfSXIfpTdq9/YXB/fhYMVqYjIEoZlyR15q
ozPZl62p7eLiuaplXboSERU3hpRVahlYYQ3VQ0k+w1jfbMcu6yXsrJ7cgh1BDljV/f8KwpS0Xmyj
l+FtNl6i4HaYJRl3GT+CIBCzHPWc4OASbHCdDeDAoxmojJ++dj2CJGQTUwObPxzSrnL0PHW02nLV
7DHDq+g8JW6NzrwcTMHUFw02jtU+p0RNJ7UCZ0zvLLILAGnq2/sSm+3O01vV2MVN8d+XrmXMFNZx
RQrK61G7J3a0odUNKazN1+gIJn+mjTZaNuhU2nEKX6xxQkIqclJFlv2UHaBg7pMk7UPLgEDEaNeb
lTvD+O3rD3GkO6RFA0rz/DW+BJOvFVNhdbyKYBv3U3pd6bEXsHtMNnnn6UjkXITpUYco6jBYj3vy
GxfobIAu9B0rLCTOUkZGKGMSvmNU5+Fz7v/Me7bhPRoadvz+BTMfhvVkNiqIKj0ADiUq/43jT0BY
G34WtmwCd9UILaiIV+OPZjAMCPuq4oK9Vf7kZs1LnqKRoft+np9VJfqgJFrvlGjDFPNyOWtnh+ov
etwCGPE7JdPfaOuCkHA9Sg4vP9tgybcmjyZPlfbGkTHjv2p2MhaEBAOeIViptQ43ZLBvQ/hgwrd2
RfU3wrYgIthurVD7qYlxbCkwQqsOoNNV7wawQF+7HcF41/Xc6B0vytrspi6ucmyjaIq7kUl8xKrq
LLjhvy8tadCUTA9ARsP0WY2ncaX+Tlpze54ZGRXBXseTbdUGXziUk1sl+Z1Zu0KR5aNl4izY6k5J
+iznPd1TH7kzAep29ZpXF3T0vyjOgq2OUI9X1BkCkBuhOyQRVkN8R77EsSJZfY/f8YlbXVyOYAvG
ZKgTzPBAniPjURn8fTXJ9s1JTk200Fg8pShWhpspzad2eDOVwrPGfeizw5ckQESgS5TM6NHLDa1J
VVep+01RYQlhJAt+T9jB6gBA92LMwwYMIvbLfRZnrUuwPG8CwG2oFB230NqAxS/Ex9Rsbvq7WdfH
VmIP+CV8uiSBpHBJTRHGVoxRWuTz/weNStnJNymezsR+piN2BamID/Rmng1Mqib3ZN/vu62FcVz5
brnTicd3Sgb2cwILDhOBgoUboiIcFRMcYaDr5/Q2uPNWjzCRBMBTt3f1dJs90m13I9+1fmImOGFs
ntCx28hkQGL+fHuM+o3fxSbWupvTlpb1USOvw7A9L4knSsWJYPwWA44AZkIv6WcifheWtVJzQAOd
ECeP65cea+z+Mw0sGMAUM2aaACrNBI8XdaSgCkoRXtUlTpm/mbGkz+W0E5Zi3A7z2ZjXtoFWLQ6/
WWaYAy+MEeyk0rZ0wxe4cfQupcaqpn8DZblyap/oCX5iANx0UCkmQZvy9dz9tPOf509sTbw/ERDu
PmgsK9LzkMPq9F57yLd8hn+4/BeKxC9YUNhPlARHgeqTpbIcR8dn6sdHDiBXb8wXDhcUeeS/5haE
exIMUlj3KZsqH70GEfXS7HdR7q3+AfsbJVbo/xAIW8dWNixg0sX2t2lWsGeiAxHO1TB6qMUCrKfy
7DsK6D/AsGz+8/z1O2sfFIUIZYhpMQ4UN9aw8mihnpcHABwmD+cFgx/QyW2ZyL6gnMd03Mxnde30
Kc1MK6Nen/duFf+Oxt41QsDFKuVmMA55JavWnwTgnK0FQcGeZ7rdUr/CkpusDHdhcJXP2NTbIL/R
aE7klxJrdDo9+5ncu14sArBOLbuQFCBn3CCUwHOCb2P0vXJPv1OsYZ0rV/vZ7mLZhoVVJfjg8n24
dkG2jhoD4xQ41majbYmXouxsPnJsQ466Art4/hJXrceCmmBzyYCuNZuAmpL9sKw7I5P5/dNNU8Ix
Cj5r1qPeyjmF3nbsel8fjL1/wEKm7AXI88XBPs4APZfPIK94LAgLfCHFDl0NQ9CfpdPHSuI4KQvq
RdMm+Fk9Ya3/dfmA64vd6aXFBsbCaf4NnKKMrqB7bCwjE36aW0vDdiyH75FTsNQZQzHFoXSuAU8i
7Rb4P0QVqx+xpR/rFkXYvybSGjTxwqvNr3y/Q+plI9CdemfY9k/lfQnr6W9keK2rkoO5ct1kjDtS
gdFap7S0KzBaFrPhxIbuslCV1XdWVX5BRHRuZR3TiZ9mg8w+VS5K6x6t5I6fYAcC+XZeFU63InFJ
XRATHJ3dWWo1JFD4P1syOMKZWTp6t48tx/7GlzFl227f2vdAkj9PetWULigLjg+IqWNqMuhIrmAv
n2l126gH8oKSbwDfeixbCnDFXPHOEz3dYkE1bOYErBt25Ju2LaYZsoq2YVp2HSxN8ZNuxj255qvH
ySYF5IPMJ625QSzOUpGup+8wxoJCZqjZqmbbYKPT6+QCCBcLelqneMkuzW28sb1Mksg9bQRGNLmk
J8jniC0LPbFrHpVz2N34Ids0jWO61S4CLG10m32fr1RHfc6/yVrq194dS8qC0M4261lsoXHnDwou
B17SgDsmS72frlkQOBTkda7TjJQjdmShLIT9GPG2LQFh1W+UY3ITU4m0rNg1HCfHS8W6KuskrC2j
OOgVKzE8U+2PrJz2WWo81i3ZnRdKGRnh7OzMr0KjAZlwfC6K+whdFXSU1NXWRdHGHje++B/7zoVH
APqTFKsvQES/a97SW7rhUC/ISHVuhSUViRykfJUrrOUFNByWtuMR9dkZlU1qhkMcG0A2GC+LY3hT
t9dAqYNYoO3hOf7N55ofdUnbHL9+IT7DzN8HUSE+033EbWoJLq04+xUlxkUBbAptsg8qi1/+8619
spwCKTQPA8Wlg+WMq9Lt6U4rqWui5n+eyppKfyIjBIBB01RY4w4yrae6zXX7MP0uXPbdduO3eXK0
Tb3z3eneHlz/XtaQt2Is4RzQGggMPA03KEa7upIbRYqeeAw45sDb07B3nPzgAGcJEBoKifHitkm4
uk/EBEaLmChZ7ePJ0E2R1yk17s1QZMnfFTMFIkC+g16jA/AkwVSpBTwDHo4lOqMGGyAf2P+m1T+K
8croL6gJzcv3khvkmnXCGHp/VBNACtinIhhlxQYAjNb+P9Kuq0dunNn+IgGSqPiq2N0z05M8wX4R
HHYkKuf06+/hGHenm6Ov6d19MGygYZRIFquKFc7Bwhgad3csbyWAZuoh8Y0XIYDYxqVD0fhDFmdK
JnSz9fqC9ekOELdBl1M8sExJHEo33c/kCJ6bb+A4E9ivzZM7EcrZ5CUlozFPENrJg6POX+NS1H9A
RCI4Y9IbnbR0faxhlJwCtzFD1V7r7+sUhXHLqmbXnPsdshsvSiddR4l5Q0oQkpUD/VmgR3Fs19Y1
zO5rpIBhy+yj66FKMD/brZ6aRgejSnN3GVD/XqUc2YqqD6wS41pGm7euFue5OxvT10aW30hST06t
1/uxadUYdgUN2vpEasF+bj8fTjaUMy0j6iAxJpiJJ+2sUPWBnUAfSq8KM9dwWvWAUwwxGylQU/bq
uaSm3P3rKjMGmjDUVL5/x0sLqycGtzV57UMrZrRmkc8FaXwcRtVJLWTQYADHrPcYSGLlGntyA7ov
FonthZHYtgIBBVo1Ccj4+GReZqN1u+wRbeZ7EEP+UDVn3jFikW50MtVRg9yfdqYcXN5Tdk6fF/kh
lNPapSjzqAf3haerz4D3LsvvJQbOYhPZsbn0pen+srhte21/yOP0Rq3LprdT2Ove08DvWcXvBHnM
1ETAvhM+wbaNzYc4TmN6S8+rosTy7DkNgBbpy8n3pW5Firnh01kjzP8fHd/BF8l5PKQpxCT70QMT
RVDcdE/GVzyrQTTbh8k3zM3Y4thdJJYLmCpjLuZMkjDIva/BuU6uSNC53RMNNVx8J9mlYA9AU3fk
Cw5RJJfd05NcSC7FOgG8BHb10eivUdfx4m+WN7pttqv2pS+/qJ76B4f5P4zOxzZzb5VK6WOgMrBt
RsPn4BgHRkal7fPWSXPHvjcCZNj3IpVlN+DCDeF946j3hd7VTGOV2FlyMP5h1oomIIbNM0eOqOBC
bj0fznSJ84/yZKNrQsEiy+v5msFX/+a+Up57LO7yQQosDo9CEcUyTWuKpeU0Te8Wgty/m44kHQRr
2pJjGTYm5kE3pX6C78vmfLUTtIwhJflagTFVM2ORSn7Co0aS4FQEZ8ckrZQqNL4Rb45sd42y67LQ
j4C/vRur5Fu+UmeuIjTVgvovETIIby3v9PZzstu5k/OEXQf6bN1Hhy40jw0KJQtIhDG3BKtt+anu
Xj66rcfSmZpwhtSWY7myZAidXNQzXArGCxpSeF8G4xsHoleLUB5vSSdJk6gGecth8lGVDCLP9sdD
tmfxve3JgleS4Nbxztcei4TafYaniyTfNJIUWqt+bI0iXKTlPpUHQWT/ziTB33JgwjEGOLhevEDP
TVpZzWhWnd8j4NEr78rGW0EVG9g+AMG85Gr+Pq+g383AZdRcDS9C379lUU/FMxU7sajNMgPmOUas
kV4jKJb2lT964/UUJo+WhzRe+8YY/pYrkdwt94h3E+MslBXb0jglWke5TFIVDsSk12V5gwYArRPt
7ObNPJHBKY7cjHE+MSclH8wg9yq33ZmhEZQ3osVspluBxaoRhorIeNHPNzEpkzaaCSLwPlgDsJe5
ylW0149TAPIEV3XS+zwUcVluXf1Tkdy5VVa5FGOLxRGJvgIO8KYrYtEQwubVOxXCeYQlHXoMxmFd
LAE67ktvvqKhCcwWKTSu7L2oArepFCfbyHT1RBejhKxNvGBNSPkQxglxPS6lN1r622UTJpLDmU0r
KlAH6LCsjr1mCse2rxNRMWwzeXy6d5yGTzHJq3KE64ktt41uotZJXAVJeOPOQuWocTEYKdXgJWKw
uSKF3F4gWCGQmYPTszjlAGjplGkJLnWbNWFm3LV65ZvrP8a7YJ4PaOfEQs8ESrGc1pfZuJrxguos
At3HVrK/N5notbep5SciuIWsUWGt+UqIV/YNmr2TQ9+J3iGbsd3pMjglb+wi1wDighe6z7Cbpxts
FKDEIoSVoM8GBoEjj8E/h8TlNo/TdU0ye8NqWTKiAxhS+tLQ55KiiJFCYeibbSAe0gFyHuluKf36
F+p/sqmc+o9Kg2FSCtGmFSpR7VnS16x+uSxDdHCc9peJoVZAlyIeGB5Cw1wcWmj/5u1zenCcfW/B
o5ZqI2Sk+ykHixwGmLRDgmLXXB+oy5KptryvKMsC+v9idRrY5CEe5RIe0XWdAHmfdR0kgxhPt7od
oNYENurzSBxTkBMZ3BOrnVYNdIotQdFARlKMII8DZFcD42Bp3X3RA3qwwS6Qm1fD0v6YsifDlNyo
vVeGh9ZpAjEx+qZNOfke7ullLtoA1EUVNkW/BqWOJ2uTm2A8+F/sLJyojpqlJas8EyiZQO7SL1g1
GUtXoRjZ6QRPj82kMRrP/hbBqb8B7jTTGnF4PWNPe27RwDLvNBC6N6PD3pLlMfdj8Mrn+0pwKbb9
6Ylo7lYYxYK5hRIaCyya1xWv1wqu9BmTfQ5x5yd6m/24vJubZ2ZgF0EUgUcQX2ZYJTxMTGZk8lTa
5zZ41iY1tJfBuyyGffanEPZEDLcsovRoxSjROaOtbWDn9oNsRF80NfaU3n5ExXFyssH4flnmZj7H
OhHK3X6kFmeiDQgW2DFi3MSvKbDgex8edZcaroiMmmnF/14jOo/OY5O4mHUtAvmH18/o48OEcj1L
6Cn2JXpbZMLCBrtMl6Rxl7+X7LXLKCIUTQd04hqn/qjq+6EufKMfFtBkWQvqKT2IeNZsP0eL9DrF
NvxXXoiG9Ld1Fn1KpgwsbvZAOV846kV1Qwj2WX+Mj9EhO0Seuh8C+XWFYZ12hsC0smP7tPITcUyl
T2JAs5IJVVOELlQnL5Emdc4YFTeGFF3Zk02dqCRXdF5uolT/elmhtg3uiWTOI+d6LpVmgcvSe1aY
/FJ98s7maPu2W72Wyy17U/dhHmqmO4PMbm/eicK2zc66D53WZM7GjqoctQtLV5hr6ydG4nayeafl
nTeliR+XpjPLhlsNFoJHKjCLl00FCOXP992iRVuuKaKgcupb324HPSAmQ4pO/vnY23vG5P+tkiZz
GjXqk2QlBTSqlRO3JwXGkKhX0HmXyT/1Vdr9m3P921BoPO+oPEkd+iFhncbXnjrASyA/bQcMK37h
GjD3oHRJvvd43v8cPNbQkWMuDgMPArXejIdOPoJTLs1o0H2E6hqGRNW/lAUgYNIqKhKKjpBzbEmO
vv2sxr5qACEsh+RA1smTVZHh3baEBmiiEP6A1ppT0gKDQlZFIabzJz+ZHF119GtGJosuvyC7M3Mn
uepu5ZdcTHnHlPCTcTA+RHNKGmlpaywZe7j5wKZzM796KsIeuW6WeopSV3Qht0/tQx6nqXqrRNPC
shTAF75pxulrrXcPl9Vz+9A+RLDfT+xdq1XLWja48nO8+MScPMW6l81vl4W8A0J83riPPCi3cfKq
aVkMyh+vrQGOW03JTTZW9yVpTE+qVgMwudXXOo4yZ5mM42BX+1Xv700TIUqvH/vM/NoN6pcGPUkO
Mrc+knFXSmegyGdqTjEMQZISC2Hp/BN90JW75u3XVc8iJ17641AOtzlmYegMCKWkb0ZfnrK3FBD+
Vt04WtE+LVZxXMz1Lq/Yl+XAQJeAvm/EWuqshdWCH7KugrHS0G0JW+Re3hl27y5tDHfCDbgfZCwL
pba8c9SIONX6FIFGcEbd5LKk7YP+OALuoKkd03QpET93Xd8d6kzrvWWKkUjRpj68LGozk4/ePwWv
chmMsu/5qhOl6po2J92IZ3NPY5dOtUuar2UHgidqOLT51i6VJyNowaslKDoieLkIpXO2DgFKkowU
oZJJzdc4AV+5bPmA4XmV+knxqVqHVFfQwTBbV2k8/AU2X1HL7OZeI2IBaxZIGtHQcH6psPyxyQq8
ItJrZidY494QMjpOdOm6Upju0oMod7WZA7SJperokEChyOJWLWWySaPOYrky/aeJ51mquL11T29I
mOzkK224i9xMEpoodUuDT+VyVl9rjBwXLkL131v8EqbqjT2IIxRuG3/w6Q5oHl6PCZT6WQcWHHFb
DIZgExYHSDs4hT9o7GPBKX+nTr+Iew40elZZVUt1fEZ+1z+yfe88xV2+/EFX75YzOpXFvQIGvUxU
tYcs5oyy2JnC5ptyZX3FMYAVTgsa9BKqP6RJuO9bb54TwTanYgQAB7VqS+iTRqerEzdK4qjZhJ4x
NLuTsnCRyQyGqRYR1mx5pFOx3MMg7ZJmtBM0joEcFG9kYDw2h8vGY+vunErg3DvR6yGXlwTNilWK
PpmjmT2OmkCGaBWcO6KtOUZ2hs2jyZT4Cq2HfVWZmsAMbq4ELEmsrc1kLU3nVqAarSrKFaaHVrZX
1dUbpyd9EoSXm+kEUIT/LYXbr8aoQeSBqT/c+zWI3hTqSLl7o6KF0PTrt/o5usXU9i/Z6W9EDdeb
T7NT0dw2LgXDTJqhDKz9rfw1PzLq3w58bEDGmG/EbeWbpuZkqZyzlGkEu2dCNWyyuuM4PquR7OTY
GgdDGIKeTJEszl0mjTqnJcG2VvlfNJ1cEL/5K6gtY8H5fWbzwmvkdBM5uw2K2SmbB2yiNXpquAbV
kR6J7cghUuY4UyVgM50O64ZuvEzqHXIvg5OxRmfh5Xu3mYc+/RDOkNd1VChrgw/Jr1sU497qfQEu
58xtfpLlFlOY3h/0oTIN+WSqT06UM9VE782pt7HLGvIJIQkGDKdRsEfXz3jrumLe6G1vpVsomGum
AQ/NqawcK5EC+MbfHZuMO02LK3fc1cEE0Au1cqN9609e6cdf+zD2yN7OnsfKHXa5j79GHbiHt6K2
6U1NO/kkTqutVkv7hGiYIpq6uypPj+XSB/GaBWOWC0qSnxElmbKdyOK0GnMgcTGhlxqKNXqNvNMD
fZ/vx/16VcAtIzZGN+L4hnnb6BUU1q6oBXIzx4EuSxON/uAYBk/euUnsI4wPJOjoRqeX/Wpbjm4H
qeSib8gDt3zry4FiOrXf7NXdGB+SyZcth6KrLxQ9rLZMlyojnwQKYMzBae/ZvZMI1QQt1VRH+BDd
QWUxcgACH9b++ragf0d7oZ6oBX8rXQiBmoaXFhJZ0L3zlXetNsFlKmznZw+ou99YWMLadcEpl/gi
cZ/ZeTWkXInJJuEw7KvwCH1N0SCFwtZn3dCHpXMGn4AtswrrnTT7TR4ob8SVccK5i/Ejl6547zjS
nYjNaMPPnn0FZ9s0Hal0miw47rn6hkc7OGVaIcC6SAhnt8woibI2kbHUvPiW18mPPld9O7U9Yuc3
XSU/xs18yKL0IZGbB2plt2S0H/JseiSJCPdjKwhXGdMk2hg11iPK2bNWazH/xfT7/3ltpdTN3uvV
6S7zyrBHekcEA7KtyydCOdUCf4oh6QOEtt7sSdQhO8kfguwLskno2sjEtUMWUnBWG6u08AfD18hY
crGnOuZVrprQ5c6PwlJxgBnExhWWgPiVBJEitsmNIPtMHhdItVUHeotFR/e59iit5o92KH4QI/u+
EPpmTb8EfnDDJ51J4wKqKKnkqrMgjbWE13dsvDh9ZhWS1i3d4Uq0uG3LcLKbnE3UOlPJKqgN2kTo
znxh09lIiNwaoO5FCerr5dUxXbh0dJyzmfFen5IWuvJ7FCjD5BE4gsXTjiIV4RyNao9SDkZypiJ4
F10BwgXTf8CzBjG3nTqiPdyItM+OjLMz/ajlFeb3NW8ewOgKrrRRGg8lahSXN2+rp+JMDmdq6niW
9RR86F7PSnd412czAJCPGXnU9hlIpeqQ6C6A6GkvZJcSHRxnWZpaseciwoayHmllZ+yZ75B3osZI
oTZyxiTry2ioM6JhMihqQHMOUV7nqf0rsyasLCnY0su3jfB1rdZMihXjOkwhtTcW5a7vM38qnGIF
UyKKcjeCrZMTxKz4uRte0ihZEgXLy9XpV6HGoVla/kDk59qIBI9MgbagGeZcVq2l6wwgBM0zb6Nw
/AL6amIH64uB1IARGIobD2BjBfqU+wcmmq3jf99zwse5JeDd88GEbBk02TqiO1aaVIMUk83CPrfL
dx3jlOfrlIpRmWMEWbjrs0evWKeb5BqPNnLiQEkQGLBNb/+3tUTD27mw2kpytW9xgGpzRbKboRO2
tIuWwxmTKKtrq1GwnBRjVf0t+nCc2SUHJNGc0hWm7UQHxZmUIrHXUpvfDyq/G8JxZ95YTgSAif98
twkfndAOdfpufV8ZI1EvH9nEa7FPd3UI0m3RzWZRwCcV1IExYZgawzfh1EJtl1WrqoHdbFgsJ/Zt
//d4mshmbVp//X1kTLHQ/8gdWNblWW0biDIro448Qy0Hr44kPGWqsvAF5mp7UR+yuOPC2JGFKikW
laiZsy7Wl2kOM1V6TOi870G5FE/PbRwD2yK9/4+SOQdg6Hkzm0DJxeR5v8u15BBLBpCw29htpD7o
LYoObyt+0QqQPCdDLqrgbB2mgUQFXs4YY+Yz+nGf5RKwKAFTQ0ePDIVTCuP4za09EcEdo6H2pKmm
7nfIoF+vOxU+DhTtL6Luqe2A+UQSd4gJckjRorZACsCgOUJYzc/wsEeivBtcOai84lGUKttSUeRW
dN20MSpjf+JHokrZ1XFmeKoZPWiaeUUNAwDh4+6ykmyL0VDHxbsPRPecd1NG9NdIdm545bJcT6OJ
rr7khzH+iwY+IPp+iOEc21jbZhVXENPkGHVt86BfvpF58i4vZstVn0phkcPJE52kJlmLBlLWMXZt
c93ptvGXrnco04uGJLfyImcr4myVbuuAA1xkw+s9JUhe58rBczmg37L3DBgJ8ZxK0NnDYH+6H0nm
iXJAW8m3sw9gJ3uy2ITo0xwPKvsAsL38qh+TYHRG10TtJveLR8kTvhq3HM/p9nLXraoilMkosvhq
GIUo2dy2td87o8+i2M4KLp/lVmeJAdZIoFAZeDRqNme9QGwemQBXU5FvAZIScGuysLoGCMGVKMW0
EScjr6QTltUh6BriThJKm9QRgArfHzjMn5JQC8C4J7hpW8HdmRzuwKyyX3OSGphNOET3fVBdTW69
1/zxpb7qXtWfzf6P8NY2ouUzqdyhJWavRmOEbYQ0EMklLmuHYvAReMTdix/e26sEhy6sFqBcTD46
L5JM16VOY/La6/UnASDBsQR7qnmM9wN1+sYFZfy1uIF8W18wyWCBnEVBAMEttKltTGcmYDQdAxYW
WXsS2mHsqjsRS97WgwegPLZt60hVYZKKs5ndJBVVbHTQzMfRozs23iPvpZvVTwE6Irznm+p5Io0z
nWmvROM0U9Ub3PK6OmruEKaB5NOw8fzBkwPdzfGqiwOxZLZjXDh2tk7OnBrZ0A/DNKuI0tHoQX2z
QO47g/wCExV22ORPjf7MMHdBPCXMt24KB1QBUYCXIKt81D7VhbGmZotbaVylkRlm4/0YL/tcerhs
ZzYcIOyLjPeOgvwylIczo1aktRLGl70uQUvirF5LbfNFm0sBpt7mck7EcHsJKHawFYwQI6mz00j0
MDR7K38yxlSQsN8WREyG3YeeYZ5OYpEnQ1XIqCLRMDixrjlrpB/aqXKR+XUub932RTA/ZHGLWuw6
MvN2UL0mmlq0mBL1acy65Q7zb4OrJOl4XS+jFSS9TK87swdZnSFrYDs3lycwbWuCeHf7JE3lHaSO
oGRxfpJWkpERtTHVixf7Xq7HYxuPvtWoAjFbzSKGZqEJkKkl0FC4WNCK1LVQUli4dL88F34Rxtf6
QXXUq1jscpn2fbqCJ7K4NaUkSWeNGbXfk4u5Z2EqR/JbPMyRFsO/Rc5w+0wtE+9lxISW+Q7dcBJW
IGTveoVCIsNuM9zuhj3Nx4Mdln55I3zLbnknNM4Da1JH0UG3uL1UpllW06xg7eWTv3os6ZfdIAWB
LggaGII5ya0oHngdH9K43UR5iYzzWKF1ChUMJs0YvAKDoCYeDWT4A1SzLZU8Fcilxvqsi1uNULSo
gngFgwFqqGbLHQo7ghTH5qnpwMDDuxkPWtPmXFLVkW4Fky/rBNYO4+iSHb0ZXQwI3BkMnVHolFhM
xOvlqTzOas5V1pDSgrwE0/TZFfrkvCHInd/Dg6gCXomCp62LYOo6Wu/Rj6ZoPH2YOUijLddwB0xR
hiNLsWuO5SzX2o4KqwebQcypNG47u3EhyyjD515p4XjNALeivd8FqwtoMST1Ex81GfeyMd1y86ah
Elbtw2gtPzqvGM0UVWWjIlsbHeih3ekY/GzDRuAetg7uVAwXhPYpIOLaxQaFrD74yC/WpShw33JA
pxLY7ycGpJujiAwl9o4m66E2wi55BhOuO6yqyP2Itow3HqrV291Qq6hirQGocEfVKQEBdE13ZfC7
r0Ra98ar+ZbEDmYWPVEWiZkL/hKcrpQzJwXtKWi0oJPtUvqJpR1Tmu3HXAlpNHvKrO/ikYgeYWxN
n2TCNrMUGbEIfw+UOkvSqsD51VK+k4h6NOsRyHBVkrimlh7WLBXlpLduHorC6BHEeJMG8Ovz88yR
FdGROgCIO232JZWupbL3I0nZ05R+LwHrF60odVntC2AHAzWnO8OeXi/fjY1FA+HMNHQd0JAKUhXn
nzD3LTXXxkClHX1kb32TyNdW2qGsYelRKKtohW96Ahjay1K3jOqpWH6vtZGmQxaDVqDx12DFaAWm
kW7Ggxr0oeRpAuf0+dpYAL+0iMWgxWXM6J2vEaDRqmQgL+dpMpBayXI0pvkLuJH9zOg9wcI+e91z
WezIT65obGRU1WnZw1tMfvVgPE830jFz2ZtQ+pNYfsOengvkAkWd9hUYByKgBwfInbnt7TwGpHey
p9q3Q7TNlI61epjMi4Wm/LONsABhzeJgQFkD9pu7o2o+4mk/joM3mMVhReHfl3rQkhWyi55xUMko
S2jNSOBYaDu+vMufLS0kIzokDNOUfAIXraZaKYpE7sFLVhuBvhaZE3WViLxxS21sTPEDz1ABivF7
r9/JUSZtX1UEXZyeoaGQbiF7jjxrfx230ZdM7UQJto0rgUXphCAtSWB8eJz4GkC4Hbr/oTfIXVgH
ZEuulBAjG55x9Qe5BKbz58YO0kCcpRGg7iOZwKkNtrVtmyrDnQjjXfoKoDwUwpLdhOSWqMq3AWpx
Losd58lGanE5S01E+/d0U14E2XAN7JppdZOwvVZ9kBnGBwN4h4b2LENvLe8PSuCfw8Xzb+BM7ZzN
hrykSu+RxzmQGWMv9fsduV/wfPIYPEoZ5qnXf72sqBsPmnOxnMeeQDuXmG2KPCIqf+pTGtio/GlB
/Cre5u0VArUL2SHAwPDgT/JAkmKgUNc5utGn16R/mNa/BMvZsm62ZaLiACgB5A44bzEOE6MyiJmO
ouTeuKxEHAFsqfLWZ8CSiJtbNm3Mh8D3zNSJ6lQtqSVtagbgu5Wv6EDz6yAJ9AdgdNluEe/KH403
+0wyqYIyxTSywNJs38qTD+B8R1PYE5ikEqz4YCExCwAFTDYV+xihqril9rMzZtry9/a+f8zJavM0
S9QC/E6eaTfUi8dpdaxh0XaJNWRh0RZD0OlG9899MW47MLDZUKcKe8DpaJ/XRJtNs8OjmxUibTBY
okA9oEmfvqKH4u4f69C5OC60HDC1mNqr1b2nvgwgBqF+h055r/jFWmwity5FZ/hZa88lco4qy1tj
SLOISfw9AKJEbvRV+1K+mezpHU6aaOTks3U9l8jdk7KpB63uIXH+KfsAStkphQNI/7AK6idJ0Bu9
EQGcCeMxiualyaXFwvmx5VXdcx0UYRfIlbNETnbHLNv6fTxmwb94qZ4L5u5GGdG5HSecpBYC2UpZ
j3G+Y63uzJV0oPKykbpB17AvUKDPpclzsXyIpRCrwdgr5mBd04ngKBkPxHSdH4SwHJ8jgHNJTLFO
7qNCWvSIMsWRdvLB8JljLlik+gQrOwQsWC01R9xD+MmSI8F4Qodlst9PxNYgiViKHpw7Rv1rln/U
zbMU/2NLzsngLv0oVxScoCBDkukC2IEo/qonxc8B/Ja5ZQXmDK7yYQTWJ3Cf8vF7sjYAxmnGv5pc
EQTnn2we9yGcORjLaZn6kRFZ6b/QsHmYAXhlzw9d16IZd9hf1h3RznKWoKx1delrEDN1TebJVYnR
6tXpbNE7XSSGv/6yPgPjDZvbD5iIjVA0lW+jVhLYNYEUi92TEzVJG4MuuQkpyvIy15mbWCOaP0UM
h59i7fPz4SlxZon0Watgy5TlOdKBJmJHgjeTSAJ3n1VU0XKV0QBT40sXoXYtgiYSbRR/jYdRmnMF
Kialy2NByK0UkzdJAwvCZe36ZC64reLi3F4CPG4TY6uMYXWmsXBpfRMV38pB4F5E62G/nxy8MhHL
iJgWR0Phm8ZzlFZBk329vBjRqXAGwiolPFaYDscDvLNhO/la/0cF5q6+vcyS1awzWLNJ4Rm56Ztq
5eSE/Ecx3KXXQfn4m8ZwnRo3TcB7jIIfGqUv75foULg7b6hN1UhAzPTs5EHL7pImcxD3C4QINIzv
9e71ui3NGpqsdj/pOjoLDYHJ7M6l9B8Fca69nYZOihsIykvEEaAq0bsfrbKTJRFuk2DbbPVcl0tZ
smmNXgUELr3T5l8bG3NAFhWogGjfOAsQkypbzAVSOusYF7u17t1CuatkEWi6aDWcBeiMLJPyHkrQ
EsORpcZFDO9kieBqilbD3X85LsZplHE4wxx7a/8lHmpfkx8L68tllWYX4yxHcG7PbM4E0DVTi6rE
arpxcJFnumrXAspgOgvpnNUIClsVnNPm/qHtGE0GNoqNfEI07SLUMlOcEypzbpyq7hIXTmaLCgKb
G3gihlsYwbjpOrBjIr3tTO33ulNdgKTrmuCtI5LDGbjSnCZ7rSFHX99IOjka0HP7p7VavMsHJdo2
zsIBl1GpJOajy+gHa7gHmaqD7JzgcJgF+6QOJ7vGWbimrOV1tWGu9fq+LZ7ytPdN5ACoioCtWRwz
u1IHEeH2pgoiHaarSFEbSFedm4c6M6itsjBVi2/IkjjzfDtbxKmbRzoB+KbJdpd38nMdk+n8iUDu
biVURkk9hkCWsGn305ECy6TxCgBJh6w6Zdf/xtKeCOR1sQFkRhZNUPkJPna+q4veVYG9QY1WoCXb
2vixl5w2dnOsTKOBpWFYyC/mL7Lxw7ALb4pFkxkiQZw69k0UVXKPgG6yZFeV/gK2u0PN23q8v3xY
22r/sSBeIYEiUazMScWAxRp62SmUY05F7EuC1fA+t1lGCW8USEn1v4ykO1iL4qz0l6qIqABFgjif
u5hypXYm7pcKJVOnGwIesqjfd5Wg7MTuzOd7/Pe28S43aYwql1rIIfMcdqt0YxSyIEIVLYXzt52x
guisgapFQFgaDZBDWN+J9kVPRZZctBbOPiRgFJSIDUF6oV9L6npoNZFJEK2FswhkyCYMxeCCDlbt
KOn3GCTyE1C3rCkRmAJ2AS8dDPuSk7ieTkVGyYTF1FrnxMUxiv9a7cqZlsapbVFWTHB5PqEBankS
98y5a3XijEXjTMZbTAWRikgIZwnSXrczAFdCD6bvUi+5JKqdPhMpgWjfODswl4o1ERX2BlTFgNzA
JO/6nGiLR/sXvCiCy0bnsjoofBNmYlQx8LuwJGl6NPMnu1bcTrqJtUxgrT83IZ95Injvc21APStL
qZXDimLysZm/N4f4YPrJUV9dml+rzp+U9C6fFwayz2UC6sOKqgg7GY+mK69IRC+11+WNQNFFe8iZ
B0DmzKPGDqwYWrejP2dNhqV77AsRdKJoPZx50IyqUK0SgVGNRExnHKmCDsH0Pym5wrdTVuMKFCDG
Kw475CbGdwBTObT7j0I42zCkTbeaKqxQMxdOG5XOqpRO3wkGS0QHw4UIkqYsKBHA141UdpW4ctTk
ya4YFtY/brbgtJuzDBTQNQB7gKRa7d3ZNp3Bzp20XRyS3y3K03+7s5yBSOeGUDnD5hUSkjLd4CTZ
vRkd50yEtSXQN75cZRSDZCYGFHtZkPAHMeSA90s9/qvEyd8xI0Dtz6+p3krlWKwQs0oHLaEAhq5B
KCEarxIow6dqVGRL4JKCpSvIl5WuGGg6ZqD9WsFVffl4Lttv5T0mP/F7gzEVFJjiCEwn1cfs8Auy
dbGTTNR2RgmAEHMusK0igZxZMGIztVV2Y83kIZ+OwLoMJushmUFptTxcXptoE5nGnKxtroempyzY
WkbVXefntMUIo3aVAhngsiDRmjgDUdglzcwaggylutKq/qobSAClv+9t28fs3/fL4tgW/e9YBY3k
5+tS2jQCMTDzFEbhkuFXGn+5LEC0cZyByLq1UlsWOvT1LchvHCMFg5BxW4miYZEczjbME15fOgu6
4gaHczC7t1S7V1cRVJfAMvDdHSbG+PQugr1rFrzNTerqxuiUVESCLRLDWYahzrMuqrBr1AIO05qH
PdyFOib7y4ezLQbUvuhiRovMO+DJiVa3faPka4tNizDfOKP419kzwEWfLkvZPpoPKVyYMKKlOGt0
SJGKDvt2U6iNsw6mm2SmILWxfXk+JHEGYWzGUWsztm0YPARz3Tj0ft8wIHUEP95/WxXb25O9i2JM
0kXMR8hm6jbtNRrRXL05JsDcuSzoM/4J87G6JqM3S8YojcWpNlo4GYkv3F6+71Zfnr8n5TcGO2Oi
K9tOJHfR/d9hpChTpELKln34kM2/mmVzmOA+4sFrSxQXjybwLp0st9osVNbC1Nyl7Oa3FlNbjbti
vADtv81QfpsXNXuJIku7i/W2RqCDSQygN1jGoloOUN3KG9oM9EufwzoACnRpwRSulquhOEupzKVn
WRkKlYvWMFYNbS5Qn8W989BSbX9LrbRXnSVVtTAdrfLB7OKjochoIhnRDzC2i96HwHVJb6I5K2ZX
KixDArMhWIk9RSIPJk2fjdG6MoD8urfTJDsmdr3MjjTYf8mjbPopNdBQVAF4u9Hj3FfjdHzRoqX6
UhQYkXHSeemvzQXrcu2lsW7mYd3PcWcyhzpa7iyt9ZtEU+unosbd3tbGfFdl0bHRrDaYV/CSWCMQ
W5tpBuNXa3W2Xw8AAc9KQPyXppQ8FKtx1ei6GhLQfDgkbuf7LtYXr86VGQA8Pf5bZEW7iaymAwLf
5i2pVtI4s9UAAsQatSlG+cVAhiMDdUeyJqaH4ahmdKkk6aVTJ5kU+VHc6hi0lvV69vIiKnZlVFaH
bMnTsKjbIpyLJXdXRR9e9DEiYaSbhmsW+UPbroO6A9Q9LYNOsQDDk4CQ0vS7toxsHDKRcIx6Eu3j
3AT4laIt4RzrY+rmcfx/FF3Zcqy4EvyhSwQSm3iFhl7d7X17IXxsj4QQAgQIxNff9ONEzLHdtChV
ZWZl8pN1frifPe1K6tAZ7O0ik30Eu6V346aNFqtgMWKuJlKATTBXUQ/wbKmGS0KRaDtP1bFd4Ewb
Dzw+c53CAogFNlOtJJ9ztLS5lnJ7xpnD2UCy5UHUffoyLW0PpDt482EEfq7H1KR5TP/IYoeckyGb
QItma+2Si+ZcvnWD0DIPltmDEzzEHypnZutPko3ddpQxmQ8hZwixZljX7lbE+daQGl/DsV+HzHKP
ow9RVSHWFOEwyIbGKnssDkkF08iexyZr26g/+cLCu6geUDMGERwasiqVBZD04Fb053wOOVwKJtUC
A4a37orHnrtqA0haO/KgfFgBemje2o3vkBtdIjS9ypjYnmEMcAi1OpMeTqVizYfOL6Wazm6rc2a7
AvdH3kr1KMx6Gb3hv03yJO/6xM8ZHa6mVmM+jeI+xXNA80SLrkkKl065GqtdxPVx9ewuTuQOmb9P
evNpMW/1RxUCEkISwZ1V6Z0N1MeyzqUX9/pEORzAm8G9W7JAEa2yDjD21CVRAYPYftdsXka0ykkf
HTdf5W3f/7Pb+sSaGucOq/5b0p/9oOvycJN9ViWC4gHDOILSfVsHlzb1diLWOwVh9zgi3oXARsWs
POv8asXBagGFQOUwVm0Bc9730C0FFXAK0fMPXRso7Vd1pycLR/D2TnYg4Fbf4uwngbvo2b9bBvVf
7G05YqXrjEl6pi744VHzAVOJvO+WL+g6LkiezJNYfy09y+1mTNFZe0oMXMjDOevJcoAKPYtWgxGv
YTfPT+uj2NY7QWK87ct+o0nmMfIVSNlklOp8McO5oRrnVYuyqkjWGByjdH7lnB7VSg5IZ/wv9vW/
xPOPhE/VvmrhLzZ17gFqsC+tzJTVnioBoyCciupTVC+3cU1ukeKnJZmKeBFQoI1bphrvzjMjfFU9
fqxjP49d/MomdYxs8tzJ/jJFGEm0LRQmuwwuFGdVIbRjWZjLtsAfMoVLp40qWjZpd2mtalU2TdUM
egQZDZOM052LeX0cU90UzeoD61gIYI7VtAdZbRAx01CB2qhpTe4WIoIbZF0dvh3bZCF1LwPl6WVO
Op17o6Z7zQErhN58F3PQlgt+XzmAa9xvg18IG4S5ZVvp+WOVCX+5JWwu4tScOp8+okfrsnZ0/Ymk
03vEtgOh/m0FoFnUylO71ocWuPKB0tUoknk/WJWrrrqnYxMjP6r5cDQ9zk3zn6mU3fVJAsPCeNvu
A7LQDNlIL7IehytOls5TDZ39WK9nWwePgS+6fNjobzeu686stcyJ7n9j4gHXangPUQHcNDyEwIrW
Fou/7boIr34VnOdw+gJ8/G6NbHZR542nxSWl3VTpcYJWxhwVr8ddMPa7iljsprTjeyJrpEjKLe+E
t6N/5UStbel5oC39YV2yNfBf1krsUe4BnvSry0XL4ecOC+4DPg3JUpsOWLhsD8202izx1SFhSKgj
SATuat8WdIblWZSwbOXhpSJ6yjpvSS5xDPgZ3wdx522MnxLb6N2k/mjFkXbHCn9r3VW73rZY+kvV
sfG/DF8+Kop4YV/HMG0m8ePQVg/VlLDCmKH0jHeqtT46l/ygmf9oCct1NBQBxHAwWDxqOZTwdUFq
niIPSzOUvZruKj2WjNcXj/n3JJmSbKRpIaFcz+A+sN5jYeioN3HooX6YvOoiK19k/Ri+d3RA9AY5
JSA21kmDa5vWI0jL4a1FfDUc/SX2RmAdPmjkQox6AodpzantVjwTqEJGWkz4qFhDEVkwkQxdyG4J
YtTNKaO9d+9vfSF4kDMNienYv+ipeowbrJ31Gp7kA9mKpAtwN3MVZHGMXNWlXXYhTvRE/NI4xIvV
/oaOP7iP5vAkG/YsbWV3Uv3EoSoRXPzqp+FzRaGbU0GfV+36K6Pq29/MeWqrZ28I9R1TeF8maqHh
F/xplel9HwRZy4evOkl+VnwvqPav4JNMttlpD2F8C1gqCZ67FObOOsr0hsM0KU3zRuJNGKYR+ISF
kJ6NuhiqsZwmUbgkwDPHZVh1MB9Io8wfyJiNTWjO/oAonFZEJ/unZ27MCMPcAQaJcRedB8suRmH1
nLGXzc5vrZXvmFI+N2xc7oQ0aNTcqw3EnhsGziZIcI3xKYO5wpcxSRHrEb4RAR2zhczXqpvyISJ5
zPsL4fOBD6HKEsoPJIT1yYAxrQ3aX9H/DB4tA8KPXAzQEPBsrkYkKgh4nOF+I1tygrPiIRnQVxNy
9Tja0qnVJbZAc3hDI3jbiKxO0UnOC9v3c3XWXJ118p22uC0iNKNgTt952J7nFrpJPpl/Q6uLdqjj
dxSJw2TmIIet5DXkwfJXhnm51IoV6H/X68YSRF3h+eRG0Hwm8lD3sqRJ8mQF63CzLRamNPQgjEW1
cbuVmWJoednaFkQD8l21+JxHcxRzfKj9lWajqCnipaJy7bbdRBGks8GLdfGia0PFa0/WV9GZz8QN
e1CH7BQwKTBqRueu40jt0NFL77yT0E3OI3oJgFUnW/ezbfV7vRAkUnmfnpbjnykPbF5slezqmZQR
VGVrKnK69YeudYdV+4X0zSGmrIQ9/COkSBefJ/tFd8+JdLc4ak2m1LZvg+R5CCqWUR6tBavdrhP1
kYXir37N/U65sN8t4Kb9pb2MDT+1YXycgW6LehJQyE5lZfrzbNjbPC1l53vnoWa7But7M4s+dWfQ
OY5uuVgNjHJo5HKog+joUjRaIcO2S+/ygcSYOTycojq1eTiMryEncR6GFj4Qc41qupGz33fIrIPl
WEO7/cw45oNqD54Zf0O63NdW4Szarx7noRzDsIa9ShWekm4TDuS6Fk2eNO4RbWGBLL9X0wu8KQF5
67vkCy5qv0gIOvojmh1mgrwft48adnHL5sM7ZAMWCQ/qeG0g7U71bxXqbVdrihzoJoUR//iCcPbf
OHCllEDHhY+g+CndLkmwYpEnmO66Tj2bCdoCFgCh9fDcZ285IiHmZ8DE1Dj/sMgAEtKuwhOoqmvk
kbuatMUmxSlR7G7eOpVZHfGsDiyU7e3HOI5LVou2yxoCc442bDI1QStlBKpDysaMKHIYR/rgqeSC
pXv/Yv3gSUofprwtzb3NPGx18G+YFZrhFQeoCZYcWUBP8aLHTI3yw/XhKSXjARC2zrqmf4CWae+1
KOuJesA63H9Ar0o07WtepbY/6NRVJRkkZhEd37UphjKfLUlmQP5l+NxXrYYp63tXF1SGh3gCTIl0
tXRI9yRUPW6jsUPk5vorED0t+NhlGo5ymO9v6B1i7EfN/1X+8KuUeArSde936oAn+yg6Sq5NKC+9
XAon46LtvcJb5zlDbzlmxsw3t7VuN5PhSbD0FpIagaL9stdVFx1ijG47sSzXwAwGG6H+LZAR4nO8
8QBD1A+RDmjywFsixQN9gu+Lnee5/dRLvpuS4dIFI8WqH3kJhwhNi/NuUbv8RpNvimDVhybhpWb1
2YMT9ZuQI7uQjXr7ro8L7fhxMvw1RYU/ejP6bEwWTS4VHtY8DX91a4Z6Z/YPcy/8fLLB66Kb8xqj
efeVSyEJAPppEeSbWSyK7WzXPfTe+BA2rc6tfEbz8Whn/zes6W9gWpNvbXAn6XgSrXgJfAMvWXh+
HRH+bR6huDxCSlRG08xzZ9DKwj8kKYiDh/zYHWLnDjbtHykb9p4YLipWhwVGBvmKfOZs65Ii8GZR
LgvGgbV9D/CHHWjbBL+oKLfFIXSksdXRhYg6sc2s8zAAHLRO8d6z+hi3wKetKYmZ36th3POAjUfd
Q3w/OkRzS5A0YmC5U32+YBIBhxtfJfeel8Z7a0T1tMzV21DNNoOMU2QJl/CrVOfNTwvRIMDZLuKK
Sgmno1A8Sg/1BdAF+kxv25s6fVhciwWqJBqwJAr8YujH38pnn4sZ/42RBHyO+fyuFXDVhbzW5H0k
f+etWrDC1n2kEzavTLy3g3qjoS1WiuUPE52cQY9Hlnx20QFr2hfcyMkDNX4Og4lTxZAhbUTJ4q5M
3PMw6Ls4eQn7ILM+sibY1+YUeC/UQgAz97WcDokG8e8PwJl0ju4dcyU9baN7jBJ0QzYa8wXRCLWI
t13vHngY3FT7zzcRKOIRygf/KZoftu3UddFe4yfFW5nMbb46rIpZjS/O7bwZHYZ6jvuPGR8qONJl
PenQ5JCW5Qnkqi3VBWWyxfLeM6/XV+wnDJOfd+Z+HZDOUI1r7sSPJT3JhvjFdm1WrRBcwDrfrrs+
fY8M/IpidEtDkVbLy+bksZMAZ6Qrm2ree1g8cOym/sYb9+AGzJrJe+0BenJfWssMNR+T4gMbOBw7
jut4NfjbefPPGcSJzSiZYQQcTGe8o9hxrkrzBwnLKiOTuicCxkVsPSNraM6cCR9M4mXNlr5QKFfb
nqArZa7cEr+wIT/17Op0DBPpOsFU43KGX5GHKQbKrj/AXBuk+4Ofkgu03OM1ruJzj0EVRxIPCckf
NaJJ/MzCby1xzQ7iwrw2t2h5XgQkkpDMrh8c21WteO6dztzQHlWNuNr2OgKStz3G4znJongp2Bi/
mOG7m7A9xPCJEv42TvPeDBi67VjQ5bIMGoDSHfU+8B+zTEtGj5vr86m6BtOn9o5IdcvD6lazTwyi
NbdZ78T9msDTeDDiWE1t5q8zOA2Z6ExVVfLqgHtmY7uNbz5pn5EjDeSPoPD+ARNkrR8xLk+5m1Lv
xqvlVk1NuUKI58lWlGEtbxUOvyb3MO+u7gcXQ0bEpruehMc0hsUL9MJQBkYCJ9XrAD3/hZduj75/
Fu7X4Y9bxnFvYeIT+1GWDG6vlxk38BcT31OF14CxgtIZCRDwAKxploRoKjp5T+R037Jbu6Z3GI/f
GqVLwdtcNuS5apLLCJxjYadqQhUKAVShAxmS5LW2OAhJYl5SJt7qGIYvPsmH+HOIt9zR9ooF3EfO
zEWmTYG13Vfpu4dli/+ztLpZCVOjLUQYBBXLbgjIFbGXpQpI3vmQdpJBvOkRsqaZ4jRWZPjpOnoN
wgtHePzIcRWBi4PJYCUkmkOArcPSogaT3LRu3wm12+YDzA/OY6RPo1P/NpnqbFTi3wpYZtqADg3f
3H+nMd3z1D5HwNYicRp0tGfTFmYC0SJ4NMB7m7ypPtdp+G8KDApyl1UiuaAC5wGpsTOq42LELNNj
PFrjJU/H6jQF6xnu8RZQBG6TRhf91qAS8NIO/XezNfu1e69k+FQly7XxAci07X8U95BJWkCf+DND
4HUZUJMnTvpMcoOvy6vvk7p5dmR5amuTOe7+0OUXk/7lGk9vTEHavaZ4tSrIzlrm3kZX3xyHC8mA
h9moJpvk+Bl5aGtiyv95c/czoSrO4wLGGRBirOQHvrXfyBIsh2h0GeM9b/i3XjYwD6sFHAuJUUKW
Bs07rtqZ4V6dW1jCs39U/oTUK63zXhoN0U7XApcRU4yBEl04wY/JlDavenkn839BWxPM9OI+iKr3
dEaXLoIXzLxZIMm9jrGmBYZ/9u6AGv8H5PRmyW1Zf2zoXUQzvgQAEBLy2dHlddDD3dInP8L8uPV1
XtcaJa5+WA15bZAcVVHxn2gAtqYWDA2lTd6q5zV9jLX7gNaDI/Azus0k+SAt0iv659jiRVsmYNre
SmCC2/+FPbwxk6Icz/EjUixvQ5r+pOy+YfSXV4Tna5QiYAyYdqJee2BdfJqB+VLqMjaZJ+0P16AW
UHjM+2jCj0QUz4+c+nu8QGfgY3mo/iONVFms+xc5Y26dOwWpIJrvUT5vo35KverRm91jAuTJRx8d
MtTuKAHUl6T8ieKgNFbeuxXN6VR5pyU1edcQ4DGIFh760yjlmTb2F0mcu7VmWV+53AAjBU6aXHtg
cvXc7GZsNoYuzeqte98Q2Y43WABBbOEcPbPboMwucsj1TUIOEUT1gCWifz4EbpndqptG/eKQZNht
LwjSk2K/qMftunLvVm/iOU3X31bg1uRU7dxkdl6cPoeteOyF+VYVBDzVgt51qPAS4eFtr5qyg1eD
KOiJPQxh+wATLfzrqf6vn6MTeMkONRLTPJBCvCMh/ZFV9LiFzTOJ7sf2v8gtu6k9+D1K4cIxdvQi
yoiTJQfx7EL2GmqWoF/RL7j386Q7q9bBXGn6O9fDcm7YfQqQfCML2hRh81U0bW44BrJIvlaVnyOB
A2Jp8+Hqdbe69JfNphwDeqNRu29nv0BfsncoZRpL5b0gZdOTN0HJPsCfgXSDMomBP6JFU8B1jNS5
kuleYlmGNuK38yA9yioHcBswLik30gOVpJgpbGBzLsavzVb/4pF+AgrcqwnHWbVr2Ul7mtTCMabi
glwUv1MjKZWoXZlEBs2ruJ8kpDKVdhSRZmmpa7vH5nA5+jRFvBn61A6O3UtcJik7Ta69dVuUTdtw
x6QsTSfyfnM7lm73ax89DAakPSwOSiIB8HvxgYbhi48ZMJNxc1AmFXfMs/dzrI/wscIoY57FJD88
12/ZgEhNJHgIbO4hxLiPyVl1sC8Jlgfr1lPf+n/Y9/rhhRITOr4Wf4qfuN4u8HE84/deuwGE7sq8
F8WbnXAwdFKg8Va0T13TPJGaNieTtlcyctgEedOealkGLbt6cjjhgjmwiZ3UiP26eH7o/v7tMKEB
1EHy3XTkUXA+PTRWzDwLl+ASR81+mmjZ/6kVvKhcfDidaFL6gYcgDF5ic/cmuuZ78ye48fVyxa9s
x3OYjICk4LUx7mtLuxsbACnAa66GTY38iNsO6EXoP9ixJ2cPqp9STQjDBTCHNjxu17PU65p3cFrM
XW//KRGMlzWwnwy9cqkcR/zhABATrBB2Usa2XGcNCJG03SHqphWoMJjIHpG8xbqgG9iW+t5jAwJ6
QidKjuSvfVjBUK+yyKidXOyd/Wj7HhC7mKc8XjM3DWOWOFbvq41qjNAjyqEBnsJHF9xAkFU3Dwjd
ATfh+ICAmAcG2upYQeJ4pAARjwamHwew7iRPJxNjTkRLSrv5SGi8HQlK15pxHbK8Y+qnhY/PLo6q
Gw8wxnpu208DbeB4i3mbhnS4DZv7WXqwlvA8fYX+7w+Pi2hOA4WogFh1pautvc52fEn+BifFII1Y
B7HccaApJQm9Bi0PvFViuZ44yFlUCwSOtoHudlpF4T5g3vyySGDaTYIuKan50dimr7LIMWwu8ba9
xh0NCy3JH/vCN31lKoKDp/D7M4XDeL4Bpy+AEssdOGPcdkjJ3IUopA+gDeO7znjixylT3y8BR3+o
R3SjgqklI1T8M4zRgvtO5KSLsYAh2oetGtCdpMIUU48aoH0RFkwHf2QsCDUdtBfehC/W6cdBznck
QjZJQvDjAjmPe9XY9Xexwn17kHrt8Zn0bZJLe+i6CS5nTBoBfKKuSlVvd7re+isuaF1y0q5oABhC
mygm6HgG9gKCqJb38boEGW0r3N6SR+mVVR57G2sfN2RFe7sUph+D5znUOIQb7GuI6DpUHbw5k0z9
Ajt0FbZ36+GJCk4fnBziL0o2c6yUSgAFkwirYs2HDNLhFHE33lg6wV6ypu2J6nRC0V50Xf6Zt973
rLmuVfBPtGla1pFmGaYunekkAPGHIT9Q04xGDLQZcKTlfsb3pbEYiMa47TdSahGzguEeLWgIwIfC
2n+39tWIaWt87BZZnRLYD116eEj8sbPduaaL3tUhY3fTjKGHJTLAvIug93bufQt4i4d3HIzhPxUO
ppiT5dsai4EqjUfMFovKhpq/b3KQWSdm4K2AeHZKTKjqW/uTTH78/me2cHaBrx7DGtiiA698djjm
ZQ9E8q2PUnPw1+atTqAg2OHlqYDVd5qd4Hz1ZojyAfOuLWIlQMxGRYQzAHKkWu8Nks/2cbpBzhxs
5N42QhVQNoxPpqL0yDapDmIbDRI1WYiBfdJqfdeebj58Ju66xqKp5jXW6taIz5g+JgpKMKgO0QR9
eU9QFxs1fzoO+QMBbFZYF6LDXPt7MQv/zlfmQUf+uQtxqfuNbnaLNZn2rHpWpHqIJ8jgp+pJrss7
DjuUlYs8VIKqLAJX0QhxoBYTuxz+Ni0n0Pg9XvSMi/RFwS0wCznQjiQukD6WOdbsiJ7v541fxWaG
09D+6eP+zPbQ28l5veKnnDpC38hKTmyiYKwa3DpWtsFhJmN1tn71EYfpqxnGLuese4k7Hwyv5Oc6
qc+GLRILjPWhsfRtq7ZCh8NhkN3JAHIhnlforYItVTdGmWw4ah2z5m2ZvBOTCi8PIRc7I7JS0wGv
rVmOZMZQ3E7+CZzhbRlA+fMA+gUW4pfLwYfBxJqYQkX4AKhyH5MX4CnW87JP+nq9eES8tT5GJ1Af
c5I68G1TdWnjxnsQkcWiODxGMw2RhNY9dhqagU5XDpp330ax8RCEi/tk5s2QBwkKgdcznfMteR/U
qPd+Hc+nZqVTBjfwMqkkBrzGfZF5vbStPfGWf3qAMpVc8xGUOYEz+TJfrPXvBH8MhDv75LlG9VpY
/wmvvretRlXsp+jFdNtDmtq7aZjOPbpBr3+oawfSM3pP/PU75eD2I12G4p14rHSNKRd8zSeN8U2n
/mWJk7KfGkAxrvDJkKvlEmBiG8FFM7ccKjCyUEd4rzMVe9BZO7mpi+JjrlN221p6w9aXyYKZul3T
mLvJ/+7DRiJT+6mzIUwv/qoH85F/RM2O9UnRyP9SfPGg08IiRO0HCboT87af+wXWrf5u7IDii2rP
+tfB8N3o9TuNntqhnyYhrL4NO9SjxbRDUK+9owTKdkC8GvI2GRsLGBqBYrPpL6KFn0jbwMiAyHNi
WmTMOixuEDh344LRgxrACNly+3POS/1aXlHq3qLkfSaGZjQGuN+q90CIL4gFeN5VuPOan1m+J4Cz
9TXcoFWRzL1iIA1A5KU1RoRhyek6QZqQIKfCeiVZsTALj1g/fa/DV0zL1y1oT8qCwGNeXiX2VY/1
UgzjiHEJaci93oeyaYrW9cdhxOLwCPlwoN6ctT9xRY48oEvGmrMDfYbtz5NKcIX5o19SAlwzjYGR
BddO8Rwub4/GgklN20Oqkt8u+vZQaWSP7RW0wngpcw1bNxDtW7KCDl/dl/KSx6GatnxdXmZVgQWA
zITwG+sQFKzAwGj5yCTfznNg1IU0mBnqwdvuPMCZd84f9hGtv8HT/a4RgVlgDbQQBsNh1kTeBRj6
jw9ZXT7hqR82sK4JX9Lc+MtwrrjPSsXlXNoEEMdo/E+yjbcOsbm7mGxgpXsPWP4GrRBm9Nz3QGtu
TWWPngnwngCKi8b6U1JygYKpGJukxDyNm6Eyd25d1oehhWAwbZ/jaUWxHh+poDWEBsMlnAd495AA
1FD/3ckW3Dw0wFi8umH89zKvSS+V8U2Gq+mN6b/Sbj96HR8cnIwz3ix+1q1TfQ8QP36mE1++IECz
T7FYXjuBoaaOYoh6IIE5Lv6EFIjOJGDbIcdNeuxIztuUjazFAdd4yc0E2M4+VqS7QiK1nODwc19P
4DL+2vIt0k/gXoAhkQWUtYd+M9Pchj9j9zB3yXGMFFK+WgH5zvSuw6mMJLDpLtxHMEF9C+Op+245
BhI9iIdGp+Eu3SYPaSbLyk4mwq3v1/YqEsyhzRafghUFvuruKcY/VC+Ks4jT75seMFgaTcWAsmm7
RmG+Eqn8UO1iDiJtx0tAO5pDq3GZeP8qhavPdRo9U91KwCoJ2s55zHyp2kPYwZ99XGm6pwnzdyEx
ALMhZd/D+LDcqgDU5bJnbfU6dyJ5wqS9lroZmrKW0WfsgxrgCFYtEk5BZXap2Gnahnk1MFsIEKVN
5icOUVNKj1cs+IPTCdAuZEsYo14liPVL2QDpgfaa0lEb3WHGgzVHHaOvgX4MPbS7nw2ilVh3sSnS
IGR1baZlzNhov/xqrO/mab3fKvCwuk6eqNe7G7KG/dumQX7XQQKZBFRaoGrmwlH+tsRpUbVTiYr4
g/lyK1VlX3nqATaU3x1RptAKYOoCAVeGncxPtTCWJ2jJitATGgA/yLd2Zg+Q26RAMyqEo6/r+S9Y
VW5LSeu6LcM4sZlHpIEiqoVIx4sLCBx3Jq1/lOKQ4/oyzb0aIIcJ5xVgdB/lC9JpS1mbZ+qrB5va
Lx7WRR9CEkqbIKeq8mHLxu3Otii0LJqfrRX4eJabXdh6ZteF5p6Q6hilzpRdG/GS48W5MFF/1VjG
zSKPJyVCdmk+BRXEW+Mc55Dvv/ja/RuX5Nqm7l/XpxZjZUgBC+Gdti31M+F0mq0AJbIWIaR7Myaw
Fe0kJrwJFwV0Em9+i4u5882nWMXLLPHrU9BnhV7Sk43RLk7h0jzMUT9mKZSDGZSaFtqZ4ItpzJbj
3/bPFl/ZOD1Q7Q13XCYwYjPAAXw0zPifv6DA+5Sz/zKuYXiQETvb3jwpQCp5R+EWEDF3hhbvCKXq
OVi6Yzu3l0DXl1CNFusXDDaWpGuKzQINNWN0R1Ks8GLCe+8ER6ZjA2Ggb/QIARn0VCT6WKf+GQPq
fwLaBDTBKcCh6Wdd+q4/t3bURO5SmXCwPCpwDCxBXc2AA7WItmh4nDrPQ2fge8B3ofVAd5X4v2qt
6Cjy//2ftCtbkttGgl/ECJLg+cq7u+c+NXphSGOJ933z6zcxWns4GG5DKz/YfnDEVAMsFApVWZl5
iMx1SDUIXZmkvFGV5W5cxq9ijYa8QrSHmej1dSY0t6pkPCFhE91CRtupaBuUIpfcuEJzPwPcsokv
qkI4kQ48q/KK6ltBzEvKbxEJNS2KgqoL+bWT1P1NFwHPU6P3gOA5fBdzpbCSqEMErdPvsxmesL/o
iCbSMa7mxEbz7i8Qwie4wHriRig+25HeTi96WNZIgPMaGrDwWAS383DoXcz6BpHMQOPXMat+Dc1M
yssqE0ttvyn6nwwtbGzIH7HdUdSSIiwHjMzUiq3PqOQiraqmmzh5Or+YXWj8xhADjVfnrEonAYZE
FLOz4gkQImuuTwlvgJNnhwHGG2YXF10NO3P3RVAPwCv6U/ZNXFb3/HooFP3TOMlmPQwofm6KrM0B
xHaI1rsdkI04sQm6MZOP4nBlJBZ4FP6lP9Clb3H4SGCUdYgxAEsAETFFRL24A86qK4Pza+M5HjMq
s4iQuVMJ1hYP4gtwsYdC6C9jZfyTGYbNFjIDM5RJRy8WmDET9FTQJVQyoGz6H6khQhZo5lh7mzE7
98WY4YJCAreFnCaSkzVgbgGjX9ChqmWOxG3w7NB7QGFIjoJq3vfO2iYXBiBTnN9w3jllkSHAGgdZ
SasZzpmjEmHGL/J8FasPUyVx7OzNMkCiGoMuKlFN0KUynpLPnYLHpejM0WOuGkBV8Jijdkc1NFAU
66YKMlaNJdbUjTGe1U6AKr0XBeN1dbngkU5J30t3CQBZ/5n65SVXFI6GI/Yb6pIsQaZNVCWRpVtZ
0FVZi7wSYXX1KCOqgVrUgRKUikH3XDyfPwd727i1xhw47HBSLZjGdWSwyum55Cohh4H9bSTx3IKY
o9YZAvTEUUvAzLTkQRLUEwoLGD1bgaQD9VKOY+w54HZFzJGrNK1HraDD05Vq0ourq9WqlWATe6H8
gwCpY4QHpFvgQjHYYcxKWgcly83VKeLbeJDwwgCfpPRdqm404y4pwxNoSzir2z3ioAgmRISusApK
9I9+3wPGWfREXcHbK0LTobOqRxWq4AQuyePO34v/W1PMPYNSMiZeVHw4fdADCS8+q83wnpcJqv7S
KAHpb6I7HNd6bXVVySHE+PQZFSwQJMiY7lHJ571Fnls1siGifmU+1jHwxEg1U1FFL4g454/Ap2Uy
ltgdjUtBlaIOLKRQYez8PqCcy2LAI67cXRC8RVNBXE2gvvPxw61NGHdEwIJyEyPOSVd9U0vyYkQZ
GKyLyj+/JurkH84cXZMOiK0uaqppsEFE6zJBzEYALxP5WjJfcCPM7bNkonmA66DqvfPWPgURxhpd
+ubWjsU5bZsMMNbSTB4NA+PVStHzzvWnG5sxwoSRMZObAnMXiwMe5Y4OoUSnJo45viDzlsJEj3hI
AA5sUCYHUEC61gc8Vr3wMrkyJie8NdRTfmihYUbVFpKLAggYvP9r8P2lweyqYDzm0bnyfg5zoctj
JrUKkginqbSvJt4eXcrjbX+b5D7jK+xU4JBEhgydKyzZH54oeTRVc60OiwMKZ2jE8EgGOK7JSrd0
Up6MzbLMUOSoU2BQDQClRlRXxKCvIleQRx+zbRzqG+ob55bInD1hXeaubnIsEeVVoOlUAKjwWNSz
5B5tW6BRx/D2/JHYDSqGLOkQ2jIhucocCbOZFEBqJBpU2gMmw/xfInu8oPL5cqWnYmOHORXmIGsC
0AozeIabb/TjvaJX+Ar8BpiweSfwbX780zZujDGHA/NyS43K4YzUpL8ARGC4q3RIfAtub00OGpUO
QBedE55+gyr+U1bErJM5CEusFwlGqGckEUCvPpQensMewJEOJhBslUMRt38k3hfKJpcTKdZcNOCj
VAkDWnBO4ha+aXce5aZuL2OOe+6Q8X/4igrzDJ5rtNhmBfZEHyofF83V5MsAW7gdkNNQ28PU5ivA
ZSgdTdftZX4pcda7G2WQQxsi9D8IkZmHHoaAQl0XEGUG8LAU4npdo25+/jzsmaB/HkPPUKSWNOaS
zUNzqbqkXoAoq/2wRzukbTmSc7smgA6AqB3UL2SN/v/NLaQvFVpmM3j8Rp3K0piGFSsyj1F01zWo
hDIUKKDfpcmsIxp106UCrIhH04JSkr129ojAghPQ4tTVP0yBc5fvrgva6LqmYcCDsJIe5qolYm4A
ch5JldsNs6cOL3/wcaAxBdVBOm6vMB8HsyXoPZuwMA+xo8g4YtXhvIW9AIzG6j8WmG+DujXQ6C2O
rwxIYIahsxKTq/IrOgWumOmcDdvLFLbGGHcuVEBLtbSBjk2TXlRl+Rq3xk8gZCL3/KL2fUEVDVOG
R6tQbv3ocWK/1pGpYd8WqrxgS5iahlIloFNQPwDeA50tnrb7ZwIqxEFjY5LZSJSEzQHDQQukbIDh
8iCykmt+CK5+xbTogypMbaHiSz7QAMRG/q1ZZkt1oHjCMML3y7QWSmRpnwdd0s2vw7iOF+BIk14m
fOAj+lqFnw9yjhq3AOR2Mpjp8/lN30ujt7+EuVirfAJMXEnhqwSIBr1fMAcSvRQy+QH175ETtT6/
tt62W8FsBtRdIRnNBOYOLWVBUYTZMUgcNFp3LHxSAo00fK/C2A4jAqyGO8Uy7RAF5xe6e+wpyOO/
ppmcZVozAJRygpsd5AyOoY6Y8W5RiOWpI/HsME4MtfsqKzHM7AjLoF+EyONdoZpaXhWA/pnPHvS+
HMZx5xmwDLAl4PlzAfkhzc3c2AMu3m1iHwMdzsStA7xJAZ2zyPgsmGoWVGRxqXYuBun82SvuqN6i
YE834n3v/tLwgcisz8tw6R8+Z5hx0TLD+NFIoTZJtwC5DNRmA3jvyHNO3oejMXdz34FgT8mRQoNN
oop8dalvy178v+ux1P81DFKLUF+DqD1TZRvBRgA8X4QIp3hmf6/m92T5g4f+1gRzxNYWPcGomWbg
4AHUmH7U+VWhxphQ4iVZeynk1hBzoLp00VOBYIhE8SfocVQ++Iss6aeMBDJyDPv86d0NU5uNY06V
nvWgKlHw2pfMarmM0UmT1lsoKpTBuNYP523t30MbY8zZMrtCbcsKK+tc4s0PmVtBpk5w0ZPEjaCD
nCT3Cccmb33M4YrXVEKv3cBxFr5G3U0CDOfSvIQ576Ptho3N0pizNJSoAqmI+Y52uXrtA95tDvqK
wBZZVJiSL9i0+6DaeglzqiZiRkRSsJetA5YP3VsDzRG+4vVvFQ5K6M75T0e/zKdQsVke86Ia076d
xRxuolcvhg6oFABk5y3sKNF8PMJMwoo2uAD5tze37w+Ju4rgorhQl5+Nb7qLJ6LrezDEBKKp6cCX
1OZ8PpZhS8zEpTZ1GEe/Qb2LXzp7tTK/cyCfsrogIuCeu/9xFhCrZAKNXYUts+m5WE2NgIhFNdQS
VH5dw6l/SjZwE8BKwGN40X7fY3R0IhQC+j8Asj/G4XgsQ5LoKn0VE690pFPomDZmBw5KYDoz56m2
n5FsrDFnvQKHkzRqw+xAGSr01SA8PCtWedX7PLXP3RO+McSc8DBUUkxqIvXBVfatUnF9gdbhOAkY
cIFe7Z+83TbGmGNeqaTBtQljkVHYIT14Mu8q2/cMQzIkzKejr8Iy58/AuZU9Pdm0D5FgGNOeA8Ar
wYXs6j+p5NTCK5jsJgIbi0wsQcO8zNIQKZxSPCfjg4l/86gMeSaYABJKWqRIGhYVDt9aPKuFKcT8
Au/1vv/sMFTISsqqYspsHtwDpF+2GcI91ZhDRiMjf4OCZIyHh+5L7iA40JSyOZFr98LeGGUu7LAd
BkEGphVP7fyv6hg7hQ15dzt5wRQit7i1G4k3xphTPPURxs9i4GXDOvWlRr1ezJBH/ka/96dov7HB
nN1mjYiehxoAvg2YRqK6caa1dijPBcbnvXHQHjk7uHuGDaiAGrJsUOnej6EpJGDaBdcMTQwA4bwc
nSjIvaKyKTQbXG3If5aLFtNZ1zzP39/Nd8PMSs0uL+p2hVuivWEL+Y8sSj3O2na9w0SfFNRYMnoc
zL02K62pVh3WNqNCp16sgSra0cXi0U6YCva+h/P2dg+aqULvAMK8wOQwKwK7UlRrMcyB/M64UrRF
t4q5agNzqIn/70zRn7JJ7CetxERwg4eLIcoLsF+15Mqh4jcRyEHOWyI0PHzyyM2qmLgLrZJmCCXw
GpWqmgQikLmHSRvEK6Vak+Og5Rjr7qUHcdDwFSctOU6YELeSpcoC0Bd9E8Kpv5oa+TFbo7t0bUyL
LJV2VbYghJjqDpXoogbzkZCKVjNoiq2WuuQDc/AEsGsGhCOgzJWhCrbWg0vJlJLXZBHig5JhBjat
mh99qhRuDM5tZ5ll8RjXEriwskHC5x1Ezitk5/PSNj/Keri8iMJWYMNxxJxOkcFhpfoiHPUX8BZd
T6XM0QV8K6UyG/7BDhPT5hYTnDFgpRgGDAi4qhoXuHPE1Oau+iZYHa6k6EJ+GW3RWx7SO32xK/O6
Sy8wFIwIy3uk7D2RP/waJj4kYrpWmhHRCLuAuMDuHuvr5hEMC5pj3GMACvO9RwyG3UfX60vH03DY
S5w+WGeOFGR1jVoMa1QeTiUV9TgWtngoDiBLOQIQ+Qe3yQdrzKkq2iXWZBlrTQ/AK4N8yEtsjOha
RtAAgW7z7O2crA/mmJOFOcJVK+oYN+YgufDaxF/L0GsEDJJmkwpMTuMUEUi5zh/o/fQQwRClKhUl
47f+5iZ2pEQGgfyvR25+U7hj8JodZE8JIu6GvuXujCtrpgg6OhqDJdFkUo8C/J8NyfB2oaraCjmG
l/iPGx3lg/AIthU9tsGY5RUPqp14FYgdIov3eto5tB9+AXMFAJnRNNmc4xdoCBkSSDK6rlztrJo4
cXLvoGwsfRIYaNQao24r1tq5ml8+YKK7gKZm5k8vr/oIleQQpf/4diLBbcy5DHb8SDMlGVAIUVE1
WWSO6IQZu3XqkXmpBbgmQ0OILwRRqJ7yvGnBfAmHxpziLIUuaHlHXtGOZ5w5oVmqtkW4oJK1vi4u
lYXtT0j/6+vVElzVBR8fyJTw8NBCO7n/o4+7WThzXvtMwZRRi/JW2x9r9TETb9T2kXNa9vIjU8JZ
QduIyNBn/njTKqOhRCYtnKSH/oAhdWeQJ0cKTHe2oRoAkhvMQKiKPVBKOVBu2Lz2Ld2/T0doY58J
EsYSh5imQ+3VlIpbSaluejDOnV/j7hLxMEV7Aokgnqcfl9jlq5ovBQooPSbPssxvRAyi0llTzgvu
M1oOpUJzY4hZC+JDKqYxUgnaoR3DRx0VNg0wL60L6gK6xSqEmobe4t5he3ng1i7zyDJ7UBGoJRJ3
cm1eJ4EU0FdCAyoOBwNVNs8r91L4rTUm6KFHOwFwYyKFl6aHFjQpVtwVBjgQCWqXdeTpec/b2H2T
VHwN7UZF15kFllNlLMUAJ4lzb3QA+bJJEN8Xdm+NPydH85oLWkqJXe7O0tDyyTvJu2FmrYYA4IFO
1woN48TKwc15SI4mRKjlLqBa2wL3EbZbrDLRJgSajiBms2kYaIfKMZdhMg4v60PtHSrbtMXBsrJD
iSaIFdmpy7+rd0sDQJJqGkFlQALInjkkZQteGBMvzSl5Js1B8zEAeeyDMQXx1AstkrU+D9nz9vb6
tLsbm8zlFSbFSnIDj0HFD6mI+SWGuLSb+hlUVX7tAQljt655LCNr9DNvODVgiHb01OLdL7y1syU6
gTIkN4BwOfEB9FlH4tWedKLJ0egucDJ/CM4HJLquz+uGTL2Jb4xMhan3k3ggepb/F25Xen3QAtoq
Bzwz+/FIebfDZNq1aeRdXOObFotFQTglFLiL1H0FY7XX+6YjXNQ+LzpQPzm3NuayBitBoQ+YRndw
jF+yycub9OtidHaC0QlHBGuHmvGuaNqBOWeSuaL1lbRCMTb084V+dazswh68GvVA3l1FL4pzhtiL
BDQMcjvgAWyOqCB0qXSdgtI5XmSehDJvE5mLpAWB07xCZcIRYh3MeoM156ojZiDjiMvJxnTNYPWk
cs975f4xUImpA7IlaQi0WP4mce7lVKpbWiangu0KUp343rxL7F8wZQ2Dsbz3yO6H2xhk9tPoy34y
BHw4qTKNl3aAwjcmLEG/Kukg4ZGiAnx/mVkfoEuQuvMirFdyNTc//+Wymc02xBLv9hTpwa9l5w7m
skMnEQABlGxaFC3+fzw4TRQ2C2fuM7Vq5UKkB5NW6DH8mHoG4DNA65xApvUbZcQdx4UgBtF1RHcw
rL7dOZsva9Z6MYFTHDWOi1pqAVU+qV7nG85oZ6avg6pg/VleVU7t80LrnmENySUKVAbqCuwoRKcJ
+kQ6Fb2jXJ8wJzc/V7Xs6ZnKU9LdyRB09DsARjJ0SRIVxnfzJcHMbilNDjR0bLS9rRVVYBDN23X4
JQVR03mf2VsWYI2qiFK6oesmE1hRmSGlOSQTGLcHzOterKoTdqN73shOENC3RphIin1b5kqdACus
cxBhr73mdKsBUoUCkj1iEqoOrVV14eSdt7tblNgaZvZSblaoOWAQHN4Z30BgPaifO0cEIjw+Ttz2
H9ca3euNb0K2UAnrX9aKq9ID9va42vQxWf9OdkU3jQnhHzaVOey5CjIf0r+tbXqi1hSncwYHwx/o
gZsHXgK59w0NEXMzBEUCuAqT4axRWedz0k6OIRG/bK4H4a8RqqNrBoZ3HeoeNQ9ltgdQxZjyPxYN
Bq7QkaxsO2VGVkyUv0wx9tAus4seVBGmiOokqNVqe1mFL+WwBkYNruNQlYJwLP0ZgiQarhkAbE4o
dt7os37/B46FERET+H+TKr8wx0aQqqQYBfBjofIHmlOnuEWctRfDn93ern3e/bKTZgH/r8AiKFwA
UKMfZ+NZaQqGSTPEc1Y8JsEatMHiaR4/xu11hj7YYT5y0YKbYAYJHC6Q+CEKBr96FGwolDygNIBl
CQduW2gv/mxWpjEfOS5V8NrJsAi8OljkaB3Gzib0MhD/gFjPH8El7vxB9rNdJtsAG3UCTqJMmRw1
zMDPV2dXGJg6KENVcKLrXizfro5xE0IV1mKzQj5XV2CoIZfNUJ+6cDiJ5gQhvlrNeRFv95i+ewoL
zTWFFqSLGjxFUS0MdFK0VHWUXYwzBZS6SbQGDwwF1voje8m4yELecplwC+SKNjQS9nVtqvWvJNHM
q24WFTfrTQXT+2Hxba2rlbPH+2cDUw0GKha6xmYEc6Iqc14hIxDiUb+KMLl/HAiQk3qkLxeGpj2T
EczMpVkAVqkY5ndOJNgLwwbezn+bZxKgtRLrqDDECZWSBdxxwLNg7AgDJXaOHjSqFvziN91FNvBv
LTLBIFkFUylp7bsswJTRLOCC5OFMeCaYOCCsUd2D6BDPg362MpCbI/b4/27j2Kcq1EeUqWiwDPAu
2AkYXJf2kciREy6RjaERGxy9h7we/Bm3DJRcDqIGKmLh5fyv2F0oQASGAjy2irnQj4EV+gNQXSrh
PL3QeQ3pwCij5Ib1J0ZUAO9QssOIKxMFxL4rRiot6mRTdiOCMbCMa07Ha6+mrWMy7B8b1E03NwT4
vGKQbyHS0OYwlSDr1hFFpdwCh6zVu6FFW06jgHHla709LrxmuLwbdzb2maNfthHUhlqNZlqLazxJ
EOoKMGPuVleaPXugOywwzgKxh0N2o9qQtT/2iO7Ez24gz9BDqoj7wt2rPn3YESYbC+N8ykQRu965
kjd9re6E9iC7FAG2gpFx8PPVrQACK195t8ve6/ODZcapDKXXx8nEU+GtUa+BMvR6jK9yTLnQ6shU
17bMHUjcq5DoqL+8ZQemJLKenIlanOs1PDk9REGBCZcZAg2tS/ORX6Xau3XywcDbTpz4u5+nmaoi
G2hpADjFfPqpDrVC1cFXSno8MG8MjM/J6Iup6ORr9oq0NGkuFeUuUhEhPdnhXzu7G47mFRHpjDXo
qJkYDGYwSQwnVDNG00IgKa5ijHLEnngA2zpIpAUffQ2euveew29tMlF4lFu9USmEIAe9+wApg3T4
IXS9JYHyJAEXavN4Pojsvi4gxiehDQjKLZO95yCCHJXgk0NZ87h6SUCLt6tPjrSIyke87t3kMIHX
J973aFYxF0ADuSEUUVHXU8EWoZvgGzFn+esy1l+SHNT39dLwRBv3P6JkYm4JM/r4F5MJguarBUkN
TNIOenXX2dFRRc3G9Nsr1P79lRP5d7/fxhxTudSVpZWWN5gtARFel9kk0Sw8Q6GY81LXs21WJeca
2OuxghGGyAC56KoE5BUTo2fUvwq8opyVPGZq50blfB1rvS2MMZSUhi9T/0QpxsTwWgLtXtolp6Zq
nwYIRDVvWlC3UZj7MYhuhOLYrl/O+9feTbjBTLDbHzaNjh3BdbwuejCnBwIJkn9ngdnxFaTxc0Hx
CUrr6UoCQT3C2eG9x8R2DcwGx1CGzmJCLUAUKqbguRkckRKnSrvrOe/oEsJctbmU1KGaI8sdhtGP
qyEwFxDzDZB3SeqrGhqZ4Pj8cX7reAtjQqyCthjU07AwfX5eu/sIgJs5fTpvg7cs+hs2GcQQKlVJ
qI1kfqgk1c/rKmirJzFTLmL5NIUaJwHkORxzS65iCm6TChlLZAitG09pfqk1i8HD6NBvzmbLW59g
7oaiSCFQR70ug1KUlV62Tj1aig3WVFtDtbACAl0BC0h4IrZ6K/i5W1+i8eec31veWuneb/Y21Jqm
a1X6/TTcECh65VwuCZ6LMBEbOOI10mJAVHrpZoVkKCZzRs4B5phgB2lXLWqgrYtVtFCJyR/6+jXJ
OP1RmQaBM59LYT5XbQxGrWEuGYKdVvUE9vnuaUVnElo4Xya/8EE5Bt4+V3HqLCC3NLlJuB9r/yZ6
P+AK87WaUSNFRMMIsDDoBrv0KsqhkuibX5uDcQK0nucf+5f7xiTz9eR5EWcQiaG6fCl5NFUGPa9D
i4eA5bq8BJWerDN7rDI3rQH1M6FOUWHuSZedBOjm3kIMXAdrKdig8FjmBcx97yeGIoIsQ0IT76P3
LyCvjkCCi6Z+rCbXVU4MpzK6xDt/xnYzYLQi/jbDjjdpa6ZrQoJ6IUofPSj8oztIeNmFD87GFWjI
78ngU+ACv1H4P77eu2XmZhPGOapyE/Vt4xJSqO0BQEe0XMv08HvVwD1cGOBo7/aYey7Tm7ApZmDt
yLXhi5fRUbzW/chWAn6xYedWMEQJmCU0JJBbszh7s9AEIEB7zEPrmeCsZu8mRUCE8DXWxtgyhum1
bcavnC+5U1MBGhaa16YKUihRZ25YhZS10QjgwwUPwlOLesr6bKCrJH8RfIgcP3JP3+4iN/aoA2/C
82jmSi/M6N71zoh2IWbAx5sF7MZu4s/H9K63xYCCT8BLW0+XvNGMvZCH1QJnAjwyioUacxGWSLFH
qDAj17bAkHYxHobb4bK7FK7K59AD0eFxdgHsvhvuW7TvJQlMyP9/2vThBzAxl0ytoI2agIRGvp0A
Xzeuqu6Z80lpTGFizgcbTEwlYg1B5xJbrPiohtrJEVOOPnH5NeydS+qDISbYSCI0ahYT2VlhqBBM
kofKgb7JcjBLaMn8u0XpTCAtkNKaY4pzmF+E/uTPQX80/fqIGhbnjb3voP+4iM4EmEGE+FhLzMlZ
miG9GUPwWdigsUpTC0MB8qFtzfVxHQQjglBpxut87tWWtluqM+Gmi9sGo99w0PQgfJkfJn+4rC7H
E2SI/OFLfNc9zFfac+5rjwqPIGvn5vhgmQkEkK2QwIGPQDCOS3fsehP43jrmPeV3XQYIJZEg2ICG
izmAQzlDJRHlCUfLFuAiVxkCsZJmgqB8Hq84LrOT3+Bta6KHrWBi1JSZs1aO05pD549eFRII4dYA
o1Hive7LaFn/2fZtjDGHztTxDK0gaOrkEDswkh/5VHEcc3/r3pfDnLakmIQZwnmTo4ffauFkrKBD
vedsGXWvT6HjfRXsy1QOwwx0tNiy/1LOObETPUo+JUjILyvO427X4zbGmJMmi2mJ7BNbJmaSaxoa
9LR4M4Y76dfWBQhznEpZypBcYj1gs75cMsjHte1lO4NYO3w4v3XUmc7tHHN8tGgaTD3HYiA4cRjr
/KBUyQkNqcKCKMYhId3hvL29FAzgCA0QXEWikzWMO9StRLSie/tUkxvXFlj0qY9TEGfa2OU32Vl/
8IGGe+i7rVk2oQUGLRfXCaxejeJl32Q7OYHGAwQWdufkV6ML0uojPqgzXpp+hYkpy/RHn8+FtVcI
/fAzGN9JQSajaDmeYNRRZal2CulgKk/EmQPT1v1V/IpB5yJ0KUXCb+Aed7/2++azbQYdOoYQKU7o
/IdELlIDvXDi/o2OqavTMiDBIA+9dAlCE0zJ55xYsPduMkA6gyI0kMMAuTPuBiRQGqMeggS8G6ET
OsWVcZ8NWmcg8Z8XOB/0yyNILqGeQEyfVA104etMc2O1XX1VXIpvMXTMeKytu8dt86uY5K5a0mKO
30LUrDpIAkBaDQkF0DpDSuC8++8V+ABYQPlSApkhMldmAzBmJahrC/RlfoGxgqD7mr8ij7uDPi14
n8Cw5aj23ADLLIIr3BEOhHP8doPxxjyzUkOOtbgkMA+qX7+ApKvZrt81k5Od07/yKahsrNBfsUmW
c2nq1DhH0jOGvbXO4J92z28jbxnMdZxD3EAqFkAGgQHroeUGenGSPepg1efkb/sr0YFPxhysbrCz
3vkwjx3kafDMWPJTCHXWplZ5RV8a8T7tFngbNZR9KeKb2a2FxHW96qja07bM4I8B8bvDb7R/qGud
s8NsmowJpTJq+1+PCOMnbbyEfyWIOs2DjC4XdxJh9yNt1sXkMe04QRRiQrUe0cAxs/F6quYThvgf
z/vCbuK7McNkMNJQYDowpjMd7UMHUmBBAYZ8CYY+MCMgQzqN4xL7nwuJmYk5VPRZmIxeaLUqRMmQ
PlN6MP1R+tDh0PpdcH5Z+xcl0i+i4poEjIiJFJiFiRoJkjZIA7vjYsPXvcYeQaTmyK+0aFBd8xn/
9tf2bpMJDyLEjZMKkjjI1fDPqFmZsbhQdbamYrFLTHMkVG45TB3OWndT3s1amSOg5noHsbq3I7CA
WCvBvZzZ0hFkYSfevu7G+o0p5hSAQQKanbKKYq/QHaNo8qSwf4aK9BHzrrxMfv/EvW8ncwIKMoId
NkP9GmKEV5RaJEN1EiIvoAv7nVmV/QP3bo45CWjIJYZJT4LeHY3626IkVjf+4Hyq3TXh6gLwFIhQ
EGB8jO0Cxs7HWsWaRgC1PdWTHlJwoEHAZPIUL/nyG7XWXefYWGScA93cNqxXOCUtfkgXHcbwctAC
xCc54A1pvBUAP8XIjS3GO8pciysoN+B6PnTAZ2Y+JSCYDj3/eO8+WTaWWN+Q5AYyZLCk+NpRsNLX
yM2Ao4OcJhTjueQe3IUxvjGshTCGKoaKVGty6VyP7vYujVsqJ8Ogf+jcDtIQs7n7FTkaSxHUnU6X
1zdNqAxQNFncJg1vsqQOqjjxkjasODF595p+30y27RCtdanHugJCS71x+3mA2vm3836/GxkpySCo
xsELxw6/6oOq54uMyzMC4NST9BgSNgnJXrp60DCpE4vx6hoYc8ksUElq3/WGcJGCu8d78xOYnQ2F
FBOSMo53kT7L6n0VXuYF52m7V6YGA/jfy9RZCLtZKw20b2CDdtiHK3rWJq85tFbhRVzCD3U3Fm+s
Ma8hYxxykeTIrpTCSNxJV0I/jXLZr7Xe+IJKM6R/6sKUf8QaxB2Fau4KW0pzBWrEhQr9nVH1inlO
r5VaXaEpn2m304AKnkQwqKoa0A6lXXYv74AnzKDo5SihXDpFlwPuUve65EGMpwWP4qL5QykkTp6m
kpNAc9QJFUD2IVIYOdpKRH9d1fhKLvT7GIql3jRlBaTx8soRIclsT3EHOWJVx4Rg1qF7KENIKau7
GoJBrYmfsPbxj7SZv9dd3B/LjpAELywzBEuCDg6tKMOkAGl68Fur6wSrcgwhJOD3EATEKuLcs/se
BMVDgvhNmd4/ns1CabtRoSJyQ20cVbMLhDk9qnj0nz8r+48c4A//tsPcEaFciUZYwovEoyo72JkL
0/pKB6ijo3CVgOsA2s/XEmD9FvbpN26M3Uryxj5zY0CCrG61EDFI7/X+Z10NsVdPggxxI005KWvb
Bm2njY6BstFds4Livh1a3lTTbkkUtEPIEDHgaMgGE3HLQhnEeQHcrYohQwMPrS9AS2hTGi69xtMX
5BaAqMfFD6O41q6R0fm/8eDfi8YSWmp4aUp49xMmZsRCJXQQnEQb6H790j2hMHzor6UgdsK/yOKA
9PsCsuW93WPuGSRrHD/Yfe1vrLNhWUuURG9WdPVoNFFsSDOdYrDQFBeCX2DEUeA08vduga05JpzE
USiTlTafyXqV67f5cnver//HelRoMWC2WhVF5s4WoCeaQcOQZgdJUMYWms2AT4bXCbp4FV7rKY+H
ae/AIs/6xyDrQyHoTzMBK1qAWZPVKxRPa2jxcJZFfzZ7ZW+tME7ShSa4CydYMS6V43RHGahXX/tL
RYageesjRkWc1lMPmnve7n70f48STK4FZG8+LRqikQ7GdND95cdIGi6ituZwCu6dAXETDZivBp5X
pa47RCMy3fdqbtXDMVWUQxV9EwQxyCE3eH5d+y+3jUHmq6391ELbC6+Z+Y2pSAR3VuhEfvmT0jMK
DqZOHnn9+j1H2a6R+YSVGYY1RIlBm0ge1Pp5yC4i8TtnWfuZ/z/fi9UNELpK7gCRp1F9eKKTUuOz
aat+ekeFEIZnXkNr7zRvlsTODc/zSpqowZLivDmpmWCjNWqfXxJn11i0nTFL2pzV8Iw8Lp1WCiH3
CTKDNOY4+l4zHskpJnPQqJY0Rae/Y5MTx1IioBcO4C2NgzKax9GxPFUHii1ugvNL2pvP+WCLOVUA
UVRJQudz6GtJ+fkGZ04tCO250V+0mapCOZWzjbtxEcVMHS9ChZbJGIeftSmrhxA2f+EySyc6krve
qg7ixe/gMnft0bl9jHOYRFLZImoWgfGlJ+gU0yHW8AgWpVN9UlCzT4MW/L4y5x2/Gx835ph0RlDl
Hkp4KGfOau2ahWSD1clKpFcM0VtNIzl/8AW3q2O8RSvkcV1a3DIUla7ZqYchz1j1KXky5UCN7uuR
q0K1m7JtjTJuAx6REWKY/72qKedEL9lNY0EBqzOf5lNxjD2w0eDKO9BaYaIlzsD13b0Tv/0NTKAe
DX2EMDt+g6Z5eBhYGjiqOHvL+5SMpyphPIHrDyYojCNareZpcUsn93oovzs/dKSmeh4YAZ9nlv7h
T3fsxoeYAK1K2QpBBhjOCW5TTcbYd2zrsQS4SG13ReOMCcdrOacEEO2PUWcBKTWEV3FK6KmsbwA6
DcSb1+oQn+gh4akucs0x2VdbgdTZoF8vvSieoqBEVSiZ7P5Ik4jaJy8Z7z6iW/a/t1QT5Y/rq8Q4
MtYQY1WYYFuvkji2h/B+1AE/AukhJZ1Nms4Zq5OpnZTqeoby7+8NW+1xvL3RiPwKRxpL2QScXKkK
HfKnzs2u1otMs1RoQtpJoGIQE7nUHXYCnR1I1y1ud9E8NODnim+7U+Tx+sbnTxCw+R+3RJKaUi+p
e0fjXYtZM0XldfB4Fpjg1JJBGlMBrxopChd/aMlpqpOeM6rEM8IEI0i/CCQaANAJ2+qxM7rrWtEy
Xiig7nHOfZhok7ZrWobR26WcXEUBRfuSO5SD3fHyNx5iPGtM4FHVmZBwwJdRfOIBFtfYfdB8WW1Q
+QCiIE0WJ9ARzuqYeBOmGP6uQtibbHAIjW+zVd0rhYv2tvL9N1iR6fE+s50stHJKwRhcZdhOSMnW
gDeGh6VEPVP0Kif/yivi79ap3q8KgAk+OnpZtg1k5rE8yoKiYJQpP5UWJM7RtS5t1fl3m/n2azb5
26rlfSPEyG9aFDPGA83faL5RHYj7O/kGL5S+/f+NvazR9UbusDqa36Am5UaaXQc96IEKYICGIFw5
7sK5/kFh8XE/c1KhLVwiloLXSgAHEIJpMaEp71EWnQZj8sBp3BWgI8KNYk2VNWH627ChSgLsMQ9r
SUPIOU9iQkxuLtkwLTScitdy+prqpwSzLpxPuh9iQJmIzhqquSZz+qcsTeKVwlAgKgKm8v+Qdl27
lePK9osEKIdXhZ2c3bbb7hdhOkmichb19XfRfc5Ypjmbc3wfBhjAQNcmVSwWq1atVYwniKhGrNpZ
oWqXT3/uik+huHFXvFWFWJzYfFoP0J4lz4G3sZtAhaIIqJ8YEBhC7qyEIGdDEW/mmz0WJzb2Sic2
knbBsQRnsL+0P8fx0OcPn9rMNyOc9zRTa0P/D0ZU0ElRaMqV++MP8gSReX95lIN5WPj/6CBv5jgH
8ZQMwJKCPXGAR/bTrDjUCgpZeXIH3XKpKqzYU96scZfRmhplMaS4jBjPnWNcKhgvQCsWXHcYVexI
+EeXQPqmkpnlHHTRSZMQxnowBwzgbBySOxcA5+aJ8SxkO3ohewyLo85bsYmP4IsC1YB1eI06qMP/
KHbZ3rmyIhvDkfpBjwNZsiJ0TV1HFx3cb2Bh4q5EShNrSGp0wCB5b+xatbpMq+Z2cpcxPO+fMkPc
XZjRrqILA3GkhXaVdRDNMLxDRYzovBnhM197WxBf7szysey1DB17cz9djhhFWfftUffznRxIJvQO
3QLDEaKJCjLW98faUSa11wtULsaW+kCGA60kc3yJCd4dDHceFi1DFauc0EiGAHnmk4RKGk7Co/y2
Dv4eL6quKSEUBh8gs+bHepz7WTqYlZ9YaIGAtsv+S/KRhImRjkIM6hQAm/BeV40VNUv7PzOkEBbE
qyh+YHf5cM3uctkMqfhxsLHHfanEa1QL+G8Eq5v8vrltDL87QgspzIOZhO7P9gc7X+UuxTTnKQ7o
Xr2YHpcr/aLay9IY8V7/vXLePXsaayuJca+2hkuPulPpYdrT/KdRT5gHG+tUxukkjihva+fZHTWz
0POUoGLIxMvIT4Y4Sn4xxFH8PAT0ALqNz3xc6BliuN1yoJvG3a5dbzWuUqJS0xSBvbd2awU9kGxf
ez5liX0O1RNZtiJ82G9MchfsPDXOauOohJPtdhBXSW8LgGrBNjTd2V3dBv2gHJSEyOZYhUhSbWOX
Hd/NxV6QPEERDHYt/xkldN0Ho0NQXi2+F2l3K6NixqEN54NU2VEYTTeG2d83hvtxbF2bImzX81+d
im5OvKfzT8mHFHXwtqvjLl2raFQ7ZjUwc++eWBe6izSsSQ6zEgKDt5a4ezYbIVWJzjO+Xw09nBSn
kXphbo2RValRPNT+MqBzWZOH2UQhv/zqgQ4IumYRccCZh2Hr2ET/J931heVjNArywV0wY0In/pkb
XnB+V4QR2cC8E3QhNeQ23CefTBCHkYSVq5sXE+1ME7278xbEJ3Zjgvu4yeq6DlrW7MSyCfs/0fFP
JXdgRSPJd2ab+yGTY+xHNq5chGTOnKFNZqLpmMfzsuWXWZVlsLbrcznjUhuWxb60kjaSrJDF23Mm
Oc8aO1q3ffVarGmfnGfzyfmanJz7qfRnDKqUt6/VsW/zQb2rD1LdV+Hls1kv72xar/YQiflTnHee
8bQ7DV8BNdjVYE1HkYx86nuCEkLXIUDOOD/eH1aqmACFWQiI2g/9N0OgdQeGQNMKTI3+Gzkt9sE+
7O7GHpfTEQDpaBJjTqxeb2hzWau3QyPp8orf/hsb3I3at51elwbW9MpDDz3iDHeK7TOW1ySsv573
F/HL+M0anwaNxqK5lYO3zVIE2pchfI214z4Nvcha/fLZfeiiNYov/qQP+ILS2Sqh02x+AVfroHE5
JzmIIF47Os6zHWiHP04zPTEiObnTCK+0jUHuFiWLZU+EjflbvvVjhqtcDDfFl+4rfTGumqfpqbmv
Q/OrEmo/y+/nd1vkPiDPhGSB5uroKPHxoC2LvEzwKnfVPBryb1497qv1E8PG+NffrHAhwJvStXN7
zIIoSWRmAKg10uKiKFRvTXDnLjeNlM7sHKinPAu61f7KtLrNELN/ev3CpNbZeIXsRSXSlYbyD4Qg
bdVxIGrCfTkjU42pmrCyabdM6N5o+/E0QASIFePp7fgDdRxFf2hQBhxReRz2xaceddtfwKVDwHxX
sVJh4ZnZ1qqfGWl8cJVcfbHXbHw87y1CiA24skwNgAwDsDxuuaO+THQusVxyad+lt9mhuym/gVP7
oN4od9apgvYcJOe8g3Urwy4IL0rGsY9xQMvBZnPrHIlGFUVHHaeNptCCD0Xoh/vKX9a+6dlE/knW
2GUew0fWrUHu8m9ZGLJnFN49IAn0v2zl2mzXS6ObTlMlw4kJk8vtV+SMxfWkKsOKmb1uDFTqZ/fj
tZ2AMAnn5diG5Nr63f9s7l3ogkl5vHX20fiFYtBaxxEFVxl4bt9fWYrijpbVIgYMa3JwzCrU3Ss7
bX7n6RC48XijVz/t+aZqvyiT5nuuHlDAxYveXyz8r2ZGNFNDl1QHt7cSEMatLxr4lDWMHEmcT/RB
MLDhaGz8FNNs3DVkJTGY4VivBXQhlzRSo2pHdkC5BoUPtCBYrFitNo5k14EwsryZ5QfZgIqEILQH
n6+odV0wwrLk6fzKWPj7+AH+XpjF3Td6BYY6J47ZwCbouIyvJPkyKtSvp915O8Lju9lB/rUGJJXS
Nozer4+GS7Pzi5/tqbpJUyhGgmRJuUpu6eX4oPsA6AGdKSUlE92rKD3AzVxACQA1ee9oGdHctNbh
5H3kgpK/jJIIHmNFHhhe9O+etPYrdBgPpUmHUSkDKvHe3mys9YBfglHLdL0iQ/cLQnAPo25Hc1bF
/khSiYe+UpjzHxKEZ65jAHICWV8+GQPcVU8N55V3svrFiB+Sv+zTuCfUCP8UnkGSknbonSTH+qic
8hSKC/+unCnKug1oCuNONz0LTBHv127R1KHGMiOgmOR6ni3XHxWHRG47XlWNmaOt0N4Do34aSrxk
z7uZKKcw2HUI+jnD+NATLcwSe14iniSaGWpj/1zp+uPqlj/OmxGdGpAeqwDrgSMUUJj3Kxwy287r
LAGxaa7fdaAadosHpbQP9WQG5y2J7x4d5GCWjv8+sOnpizlm5gTCjWbt0atoe7L4FTSnD+mU2bee
W9W7USuni7pwNBAXtW5y0mIUnhTatZE1QkaocMaEROd/lihrhHg5Srk6gKbgIX6/AY2VLlZfNzhO
9a2ZPACjs1fKo+ndUJoGWil7yAnNmZaFKWJci7bF7XcFvXT2pzlM16YJAR1xIuhs1VGVESB+u/Ky
ywgJstbq9+fXKXTljWHOlRcFDIrgsMH9FAMjg0lpM1xa+6HCIDOw6S+N0aihMc3XUwaunvOmhchC
Awy0YLXHSVJfHyub2suYDX0PAjzkx3h9+GsarSEu5ZPhXfxQPb8/zjeMRzzrZR7HQv6HSLLJdrjN
tisDaCuKzYaW2iXYT/bONRvBaW/1g+x+Y//UOVPc9lJvWga1Q9Ays6MHTTGAbsNVxjMnNGJjqBPF
c8RGHrFRJFSftQY5QZNd9ukXpdgXpQR+88rx9mEhGxtcuMdMp0q9kYU8QI2mhzSo77yLIjTiAP5K
vmZXdbD45QGQeMygM9ahbq+EbNCirfziapgD8qheOCN4DaVTTuLlQzHOxhgAUHTcTwMreenSBS6c
Xq67+VrzU1CcKU9QR4dsMoliyEB8qp+FGg8eReAlYpyR78ODksa5poDtOozteAwHc2nuZydBZXYY
tX64sE1i3s7j0IUU8MY0Qi1DiwPdMQwSFhW7JkCRS3zdzjGFaOlxJgEJi7hgQQtl4HKC8BvGs7ms
R/WquEtb/D4tmYK+++mat9DlRDDzDsS8rHIHsiQ7Dy/GfEwCOq/71QTuyLxTMR05ZZnkpLMvwDvP
9tdwwdTIhyzRxxZt4nKq93qyeqFJnezxfDwR3VkmZlhRKTcQsV+fk5twYqjTUuc67izHouggvaSO
u/fq74sirSsK1/NmiQ9cCSCpQz3BUh/R3wxyN9f3ccieEh3ED8ryrgg+g1SCsifmERGsMVrNOVyd
O4DbjesEzlnlbp3nk5Fqh/P7J3YaVC8h02dhgJufCnPJ2lGksLgLQm2n9BjvwBjTsqddBLrCA56/
4MS6TPHU38nOsHBDN5a51wemopo1ZekGob2vL89JUkTnF/dKMvLBB/828WEWTKtGrzYo88Grdcco
r9LKd4pgDRWgl5IIYKlvSe5rQE9CaA4FOCi7rHj6grz3MfuCXgvocaBsgSd4EnZSfJPQdS3k7pia
N60P/F+Fqacj5HH+dOXB5BkUTVh8nw55kD5Z0R9s9YBR+p/nN0VYfDQ3dtl32RwZJW3VobJwAxvU
zINRWTLIIppPUI+F9gExfrkmidR8wlDTGD+jypSH5Vgy2QeZBoyw27z9JSzIb36JHtvTMEzYAfXE
1t8/MoU4qKlG+oWsbi3bbO5OtvuhXUwDqd2Cd6BaNeFQQyuxSCKnlxEuCPHr22Vxr7KhqCeCMwUe
q5Hsc5PuqzoL29WMnLi/0uN+P5r5wQUbk1/aACbVsRGYyIKpUV509th94vHAcj0U0D3XAH/1+032
3Db2skGZwjh2g572j/nonWr1M4BHNiiGogdyEpeH6qpumYx9zsJjbgbmZD91VLs/77miO9+EIriN
gA9Na/4xqNde4a4e9rXTf5rFU6xdpp+QzMazFt0jIPJBZM9nVd3iWVOdIUs0Gj0q3PhOm5tftatJ
ApPoHb01wx1BNzNqz6EVSox5voA1yF2GyJjM0QdJ7PLVnJr4ojVIJkn7ZVa545ZkqEtNhoaAox7b
9LcGtgLMAFzr9IeXQ134/McSRfftErkD56ZGt0ItEXm+o/qu3r0oSfwJjhbETdWAOg0873U2dxM+
8Cc99QykwARsR8S+UmvZULbI47YWuJNcWxDB6zFYFmYZUEvaCKzKeHLW7nh+r0QPwa0Z7og6ZU4m
t0FZJdNPRWVGblH7SfG9WlbfyKivdeXuvEFRNATCAF1YpLJIQLnEojUKx20aPL+hheP4VmVC3bnv
jp3VP/QOusLnrYmem1trXF6aaIhOVMGFU+Nx7WtLe58azUPhZc80dTGHTH67nfqzW2fpBaMLclBL
Q87OYDLIEbmNjT3SkIFVnJlGgZns1N4vdm7I2l3qesGYJs+vVOgvG3tcSpNMPZmzGeHDNpuT5rpP
6tpexHn313kzwrNlAINpMFqfD1R+0AD2Vm/JWCC8XQq0f5Tc0SQPZmGw2NjgXb+cDZ2wGsFq2IGr
/FpX71jNmd8YL4ZVyxqiIrCEtbHGfagOlZAebOkoCbdXo7nOV551sdS6Gsz9PPq6e5hQJc5RnAaj
+vm9FH0yG/UXJrtpovTDHQWQvKqVbiEHaYr+a73sika7c6SSl6IvBpwbsngV5R5cLO8vYc0ZHWqv
FsVLeo6GWxUYsciF0rDrN/f0C4nkE+QiiwiLKBYiwHq4Mt9brIzGmAeLrKFRgWXZasOEyNBYwkxy
a8N4b8Mp4lUBm8EKgKe2YyBvvQYQeAyZxPasBfnX//1Tbc2xJW/i/TopygD16xX1yWlndyh0e7e1
4uzPWxHW9D3dxnPLwVF2+bIcCosgGq1GCqklEI2YkQrqhUAP7MC6qPfV18lCXd8I5ps1By5ShsUS
uePWOHdtlqU9qz3VYRy39S7Rv9hLNe7G4k6ySPZp+JfR1g53vGHGXAlAUGFeaOBwGMZu52W26lMH
YypF6gL2TI0pMJIKVYO1nyvfbTR0GJq4AYLXSZpTXUq1E4SLNzx4K9PDw7X+/gMrdj4kgLvTUHOm
dR9nwNCUdm3u2sSUXIDij/xmin9aJwl09+oOH3ktAoISkh61AbkpH6cD4yNWruZjfdM91sC9yspI
wkXaqOXrpgplHptbJEmtUW/ibg3NEa8QelqLy6KSaUKKrlzvzQjP2VugM1liBmENszi+9/T1aVnr
lzaLr+POCPJR2XXzejM4MhZCYV1/a5e76nOvLrrZ6llEmCOFEZOXjp/u4p26qyIH3HZyKP0rfOWD
K2/WykW6FY2EbAG1O16R2aG5iYFLBbtJVNzJOKyFIXVjiAt3SlvG3RhjU0dbPeqp+0VfM8nNLqTJ
Zg02yE9CcBlSP++PgDVqI2ZyW3gHqNkqaL7O0YrKxPJCQiWId/0lOTT71blN+v3ybcjDXP83qpvs
9H/Y0s2v4KKQEVfVkE34FQCa1375R35WwePc7Q7VdxAiYgiL+Bke7ZEsAAobBB6r5IExzoLUHXdV
Onrmzi2p15AG9ROulYcsKiE0h+HDy+npTy1GdiSFy92Y5LzWbr1eq51yDau8DGj/s2/0EDxafmwc
QZkcSUKvMABsrHH+6lYKqgPMmnoqbjGkdCLh9N2KkgcjUP38Jr5nPffzNmUmOc/VuwpyejMu6qFf
j5SCstZUIDT6GbU7d/vtuBvatRR77NnSUCONGMoLzaTDiNYASh03RZB9P78s4YHc7CRb9iYhIMs4
daDOXsNk+FEAP5FNv88bYH7+4RxsDHDnIOvctbSqDOspDuZc7N31eYASQdxIOi1iOyajz7Q9dHS4
7+O2aPLVCXy+VaKkR0GggkCxVUUqACHnVyTO2YCu+q8p7hNphtKrHTM1hN0lPB7DA8b965Djrvol
Pczsh3/cwDdr3BeqJnvMxhmBZAjz6+FYhHFIdgPmAO3d8O1f3AXspJ6zx32wtoYildZU8AjtqqPl
vsm8nTpl0ZSiYbXkJzpfgEbloKberlC8nWRvxXHkbbVcUlV4JaYOCVZrL5FzUz14uz5Yvzr32rV3
pT8njb9Eug+JFTlqjsWMj+sGLS8kOgFScLivqq4xho9sJBVd2IOKGYTrR1bNtjFolUayMSthcuG+
GeM+6ghKJmTfMEbL3He8vwwVPBJQIx+gQO+0fu1Q35llXCr/4LhvVrlPW+IdumTAViO10E9s2Hn1
syvGbahe/gtdRbHjvlnjPiXOaFVmHY6Jehp28d4O+isIH/g2+FV8EzoZMtyjMAJ4jH1ER2EThHL4
wJtQpvbL0rkTQhmUvP20y48NdQIPxD4zIRI3FV4GG1Pc50NPPplbj10Gi3s5UPa+VufvZM2lyhGy
RXGfbLLVOC8WLGoIx8LPMcx/anaDDt2YH0tA+p0W9D8ZhNuUCXUK0X8eyt1MKRfFbz7J9lbaqyuZ
mLNMaPZMOpo88y8Pgo0nL1pAX+qAPXUX39ODLJcQmfZAj21bmMpFlu9y20vBoFj38YSXVQde/SW+
XmMdcuUFvU6G8tSrA/GrtQyWxrs38vJiUvKLhhqRqXX73MifOkjt+oAVR5nWSqosguvy3S/jPoe9
xJAWZiWBRksGcHT3aN6bvfW/18DeWeFOTtXbPZmoB4BwPxSgMZ4gr4upCKfUQ0m4FZzRd5a4ohHS
8bIgLW5n8I+CGeOkBslBO2R788sYZtCFlTOeynaQe7ul2tDpSYNXc3E5qsflMj/Zx/rSgGPv0H42
QIkrV0URtZO2y+RJq6p0acfKxDLZCFpdY9y63DPN26Lfsen14q7/LnViQT3unU0uIwb2DwjzlG1t
HSd7onTtQR/X6nZx3OoWGtfksSka78IseuViSceiCuzV9SRZkXTlXKasl6sLOVA4rLovjoxGAG/0
L/kjkxnQohVwQGm+Iv7AKJhZNqDnHj9aOXumXq0eLLbRGEHPdzmuF/ZxrSOwB/jgcj4YTiQT4xDE
Y+z1m03OqWp9SFyMkGKvm+vEc0E2iyb1MvnnT4sgFm+t8OCVwYyR5xbIjODEQWP/nBXM2i3ArkwP
5w2J3uOAn4Bh1rFcqLDztYe0oYXtjPAdpdEyv1vTwq+TOIrj5To2lp051btO0W9HL0Ov0JZR0YtK
EBj8AJqZBV9cqFxUoP2YNCmroP15g2QR1gyySvaCHI/qwTWO0tMiyDohI4uRNnAqAo6rcoF1ir2l
03IUk6bdACH6GlgCY58ewAYoz/SEthxVw8QZgAMeT8TWTL1Lc1rTkDYgKWHUC9a1rUHbkVGxSSu8
Iq+Blt3f1riVERN6mXYLa0zwumK5+8WvfrrTQE4fgopoNx9qGuT58yewIdAABhATPQ5IHvOtPQxo
Dm7Swa5Vgw6lBKo5lpwHUT75zgR3T6lm2ZkOpochRuju+2v2NJn86YQp6js5d5aoqvHOGueVZbnQ
srAJ88pXPhQN6tXxcWKEaPreBlWHBUYE815yFFmA5J4F76xyocWO28kDagnXBK4OxUexIY+KcWf6
mESN6IEOt+cNCl4GW3t87cbylArWsKe1ouwt4N18p00PTjNB0ZLoF0NSfKtrMwUcvh9kD1tRNrBx
GZu7shY3W5qs7LCTGhTZmTyOcSivQNVbBOm1FmGAQobgEV0WGop0pg1BHDSb2d83ObtXYPa/rGEx
Vrr8RnGr6jivShmd31PR9bC1wuWTqtt5VHNWnDaAz770hVJFOTgaXvR2lgUy5vIf3eVtQdxpn92V
1qM64LSXHVQ8tMWBivy8+sQqQCwJhusw7TDN8v9bH3cOW9tsXWiCohJvokqU37pO7qvO/w4VgGO+
rYw7fm5aDjml2ETPfbQgDj8QWR9RfMLhCMC/OIwlk1tHCi43Unvwffbk0C5BWRWOTLYS1cvkqOzz
CrAyab4idHrX8KAGD40N0+SMZu2Sl90KHSgTVAHeBSPg7xGYUXJjtE6BjEZShNiCrTd73D6WUPRI
VRZQ5uUwui+r40Z2AVLxmxFj50Bi+oPxMs/thTvIZiD+wbTDOrXQzPwAzneTXINaewY/Gdq48ZXB
LB6q2XNCE/XUUOsSJYLgaxWAea2JlKwsHmlsjH5vUyhafsJlGcSWjSqZmscdyRLz7TRt8cRrxvqS
ogOPYpJ9MKxm2J83xD7fhwO5McQdSKJo4+hpCmiNgQV9am3getFc+ctpNeVotkZyahVTPZ63Kd7o
jVHOpwaoBZX6ooGxmfGuhZDiPOlHZ18BUi1TWpDa4vwJQ9Cq1cc5fe3dlN9SUGtjtDtYr+SSmcJo
vVkWdxeOmka9yoP/5LF9yJ1iVw+SnRPefn9b0HkInEXqzi1LHA53Lq7aJEO3a11P6+JcN73qj6YR
Go72vc5XmbSjeGkmisfIQXE4uKsvUaEaFYOVK9SW+rm05gvb8T51veL5818bLNXYXHa0qhxCRpYu
fUPa+QLq8DwYUE9JUd2H9Nw+PRWycRxhKq95DuPIYfAMvh+s95BBMBpEt2mn0B1jrPKi9VSUryZJ
RL/K0s5/8Me/LfJtYdImVmwnsMiCOP3LOLhH0wdg7mHYy/iuhYUinREfMfC1h/nf9ztqaoOhtXFB
wbGt7SZwGgb2ycaEaho2ULUafHbkaHIpr5KLkvqtYe4kzB4tvZlgkY37rVYfyvJincywIo7MZySG
eOKBrixcY2WGWDe4vTZCOzkaIEaK7HAABKtBap8ETv1vOpiirGmzxtcPvXFXYi4grPZwJObABQdA
7aez71EPJJL1Kw1xplmvE+zZZ/r7kNX6+7O+vjs2lqk5kMVpDJDILvpeL4A8y9WALk/no7Rsa1li
sLFim52y9CuIutTW/NK0Q4C7DtqL6AYPErF6mSUuy03W2QNvOmR3ZqtJg3xtn6deOVIk9sdYnyQh
VFjy2e4ed7U24Psc10YHJ/Y3dz/c9tfoKYTs7e6UIcZo/wXjgMxT2Po3O1lSW5mcCklvX9InnRjH
ZC0xvuS4kqWJgrQOcnHDRHqACMNdq/W02Mti4TCo7q1nPccYujnvEv+wd28WuIBiDBMpS3aZ5hAn
YSTtfhGWNbr2hd9OGGuAqnggezKI7rztqrhY4ky9vdgDWxXryYDlyIBkrVz5T5QIbczwNaXOLWKr
0Fs8ZPUh6mpIF7tpG7SN8pBVrbajSRr9/zbT4e5UshBlqQged84X3ASRdzGbfvF9CQCB7PzlKg/J
r1bCJMe+D5/tAXTmOYDtuSCD5vZyxKBnl1sVrtiyv8rBG2SiGkiQTywuKgRKdW2n6sv5ZYqd/2+T
PBCYQuHFzCvsK3WT53qsjv3g3JLJuz9vRhhDdA2zumiOQsiFWxlez3RKLWZmaiBLOiZVpFeGHeoW
RdlKI4vs5hHVr8H+8B+D0Dl5f6ipt0xdbOC9lzMij8WLs9AZigLK4saxGSdQFnddfIBGyr0xolDg
yeRDhdUlEAOwyURNA5aQO4t97MZdvrCoEtmgjMPRUKL1uvkNwaDmXi6OJvyOGPEAOs6C5DY/nJ43
2MMGeqJhmk2PlaJ3UTyWblBPGDU8/ynFUQYjhgZoWlwTD973WzsYMXpfaGeF2V8AEGR+dshPTPqY
/iDXIGT5F+gV4blgiS2TLgPfLfcxnQSHRavAP2gnDoa43Hk62Z0ypJFpzBj4VDvdCEHZouwIeLwl
Z1JYzcaM5t/GuThgLFNilQ6eDaW9KqehTYqLHrMIfuFO2sFpyySaSL4GtDaGYLSqyvTjnmqf2HXM
pOs2mwQ0bMzXcOk3uNmSWbMrNDMvyidwLsCdcsWvScTSUz1UDxrBD5F9a5ZFvI9IsIoCLHBoGDMG
TJ/71oTUroOpxzB7sp6dHTijbiqIhUL3KlQfmr0MWCCooby3x9x8cxdbM2iOVaOdEHTbJzXqg/yO
3ChBE40ZBvHsXRlmN5akZik+qpsvzG1trppzalM0hNMOTabuodklILt3c9bSA9e4dEjgHwxi1hKT
269Tq+9XqYEZhoL8i3ENm7+ZppRW+fGLHdZdmL00SZDIht+F4ddVsbeqhjIY/xkr6ihjM1hLqICJ
el4gyJE8dB0bWu1356ODMA5tLHEfMFE6HZw3SEtdkgPMpPtO/jUbJV9MZoTL2DoMQKtqDSN90X3R
yW1XFfeme3d+JcKMw0XnQYNAC7aOO/d0GjGkoqP0Ap1cX0nrXZ6bSWDE5EWHfEo5SblchPnhxiDn
hkAUEJAGzYyMZ47c3+N+TE55sASMFG7sg6zyu720fshC5/sDzl6eoC3U8AhFIYvbyqnNZmBaXTDC
eeuwjx0X0iFocd0tnWUElkLKS8yZONBMmZY11BdA04ayiyVaCcKXMPhNMIaBwXhIUHBLjydSTIWC
DzqE7n4FiXkapnEInd4yOdip731rj0yEJ11OVXwwGkmUE228AfItgOkwHum4XHLiJLOjQgMTZRv7
C+l+uIkkxxJFNRWUKpDc9DCL8YElOlkVd6oWzwyJnXyZWx3EQFqMsa4UHIadSW/rCao0OvQAwKyQ
/8R7K9BJsYBOR3GCunEHwEGIETRj/3jexT+eI4yAoVwNwBGjEPpAXlRMYLBR8UY2JjRIV1JEiZ6C
jTyXFQJkhrjHKnH0pGwIWD+Tzj7aJmpHKl3v53qVLOhjnNN0DLFbmLGxNPg1Z8dCXVTz0mEKe2jg
XqRFVx9H06tLHyMV9Fhlaf50fgcFTF/vLyzu/BDbstuJXViYnn+OHynmYIzQvJsjzJSH6a666Kg/
EQC3V5zj6V7FmGIgA/cKymTsRxiIEBhgctGJfn+feFq8znWNH0GOzVEDpJOEywWTy0oPMTgOZU++
j+eFmYMjY2od3GY8HsUFiQXUrmFOLfaTN/ulIk3fZSa44Nv1c+osbEXTzthZMVBb+S837MEIjGfs
cFUg27zQJMdU4KTvlsUFodnOMpWQfgqblkQGqMl8Y6qjGSIrkngjKDK+d1O2+k2WU7tVptbKBEvJ
fTk6p0491MZXu0WzIrmv52szB1hNmX0FT7/z/ip0FQu67+A/00EvzY9QZ2ad5XUP0wAWg/vjSJ7h
phiYsPOdsm9OuZTkQbSrmMA0QC+IuR489N6vVS0Bs9XyBh0xjBmBa8Cf1m8F3X9mWRsrnL8sa9lW
a7pM4ewEyy45pAUIfrzIRbtkv0aUcYzKrk6Ri1qInMwq6LJed3rzEdUmc/O5BLqtLIwdanG+W5r/
O6ELHGVjg3OUwkgwaJXOE8TXmYxac+MVVwuN/eQxu7T2WuDuirspgTRjIFVRZjv2PjF4b5p9183y
DGWZFU+PccgxVDNfxeEP5SrF6Ml8kAF7PyZa7y1x0cuhCUk1Ay6JeSywMdQhmBr8ovjqKU+KIStE
fHxKwhheyaaH8Rrc9dwNUfU1VRwNO6o6w+gbDibMWrO4HS0A2trhpeyyKHYXWYbBMogPm7mxyn1H
ZW6sSU1AwWDuWSVgwBOKjUhKJYWEH21jh/to1FKUZu7w0Vj3IoNKCkrtXgDGVHsH5JoM/iCoBLDN
NBj1jg7RWr7tVIxlPi0m6GkYuqR4MfA+LPcLqu17NaxOQCPdSuV4xSt8M8kF6dLWGYgVO0mOeuEb
UGnMcM85v3W/CWTD3OI4vVkf5ywTkgmQ1MBYt1RBMg0+rZNTAj6UpnyerenecKYrNPgmF4KUlEr1
fYReYwLOjwIS4ovNfc1hTqu6J4gwzbMaeM9lGS07azd2GKtxka8jtMUQMQqH32s0f6kCWYATZOX4
vKgmqZ4KqBlQ1O9DgEsNp1DAoxpWCwT/yDIb16lZaV/7RCsOWpdp0dhmzyjXf2+yJg4UcApepJo6
Ro5DHtaaZn5aJ3S39Et9ZYNh6JA0rXmURH6hQ2x+JBc94mSsY1rBB8ci9RULUNFuuMlqEkIlxtc8
6itm6aM16tMUJXAzez5vn/3zH042mDfB34Oqvqtz5gHNAUVeiURlxkgg0JWPOamidGx2GdQFzpti
233OFIujm4iMqlLXrStu0ray/WqYg6XC+VZkZA2C6gT77G9L4iqXWV86yZohRPbRHBmA/OXTiwOc
mhqC7NI+lTIuFOG6INflYuyJzfxywRHdlsntC20K8zLz6/IA1rJ4bmU5l/CW2VjhnTkmaWIRdQqB
V2S9ETYj0+VBcteGazAf50uz9gHBA367+cx321jmXMSZYtOK3Q6JQpZ2t0lL7CNJPS/Kk6UNzrsI
26oPLmJDJx2Do6iU2lx07MBwkMQdvFFRiT9nl2jaSyyIP9abBS4kkrJv86nDceviNajT3vembyZY
pM6vQ5ymbhbC+4S2epD+RE6gfRkjcH8D+D0cemgNgkABOElZCiK2x8DKKG6Y6gci5JKYjTfYyP3/
5uO/c2cfL46QCdvg5S4Nrmyj+E8FKiOwjeIzgbiO80d9rYhXWhm7qvEsPqTQlbGPf3r+6oX8zSb6
bltznBPqJFdHVLSm0M6QgoN+ouh+WKMpOWWiGwtIDVRxDMfDqrjQoTpFCl4xhCjdBudE8sUDx9Zk
3uhO7Ju4rtXuew9pxfO+IlwZUN6abYBcAyTB78NiQoscRE4FMjrcjG1S3+l6EU1OKusDiC4aG/y7
SHgwo6nxYE89H6iXpyNuY9LaPpJ+38vuB3K5aHiROvfAwfvYYh8QLRu1OikpBTu6H/wFIpE6KlTA
tfOU4npe2vZICIvKUJSBYkT5mEAftj1O+2QnI9oQfseNMe6UN9W8ZMUAY4Tck/LKW43HfLiyINNg
0R7q4l+rNI/Of8ZXLM+5BXJHvulXUwENMCILeAjzOtKGL0scZnsAqCCK67MEj3WvaWDkF0ML4Hkv
q0IKj+Rm1dyRTIB9tVK2xYyNrg9mQBtnIPn/U4FFzRccvZJViwK2vTHJOe9YFWPbFzBZ6d+nGdsb
e+H5fRUdD0jTYODXAXO1xfuNSQ0dHTt1DKe+nm/rubQuFbKol6TsZMMCQlMe3sOgttBsFODen0S1
cj1MY9kY1G8m7WijMR9aZgo0k7WUn0n7UOn6ry2+JWivTQnZclDL9oqL1+L/kfZdy3HrWpRfxCrm
8MrYQa0cLL+wHJlz5tfPgnyuxYYwDY3n6VQdV2k3wJ2ww1qFflgKObJRwNnVWf0UR3a9XEta+WhO
89eokHkYf6x0AghxGkbTULe2FEpXpqnOY6VSID+87ivBQQGishvrackeqxrbhpc/IjMV34qj9CSd
9EqedW14e9ihBWrPV9KO0JkT1jcdqMmYv/NA7sK7ZpbXsdCwJwEKfUe6XLSUAmgMInJMT0FhM/UV
TBqj4ah4dVB8/7d+I2YMQS+E5SsgklIqZLVAjRtLnPPP7k7qFk76ncA06z5AEZzk5V/u9V0eXZ1S
TKAiiLk6gIN3AkJYn7gW6GKT7K0m1nuqn2CX4EEPbXHHe6yzTB80WMC8Qt6Luhjl7wZgM+X6CEi5
xNS+WtjAsTGiznNprKCFqhsQ3ckyLHBkz01y1GYDAKPoGmda5rfQy6i5FdPGGYrdWEquYTxYsXSb
hXej2XAcD6NxDk4T0q6H1wHaNz3vhFHsZk5bYcA0UvsgrbOfyOjoWoXXl+WdlFR74J9+H+XwqtQ7
7uYx43bPhFOZiNr1RQN0fpJeSV/SEEMKTWBi3QZnb7+JWP2NXJWzrchwf+iUA4oQvGYI0fTICfan
5VZQWrg/JXRLdZTdpbIib+kynlWSr0aFSkhC55iwMBAejfOvWkiZJmumPLj5HguvsMsqmEVHXr4k
ApAcwMSF8/XRIRx+WUJw2WKY97oRTRzG5hGaldo8Gg3CiRGnj2VZPK4tr/jPvEf0XQnZgQzNoUQA
E3gql3gZXL3sDlWTRnbTmandWf3u8lmYgrAiTvhvEK7ojC6pxTle6gFI3nM32pg7FJ1RHGvHrMWO
48AZ4QKGjrEcAN8D1IZe0xh7rUJOaOLapL64QlTTg7kfk1M9Cq3bFGvtgteAx37KUpOtUMoGzCKV
VzBRDYTlMG5QHyN4Zuv1tKz/oBRbQZTX1gZlndQBgrRaC7JuvNbF6uHyt2LgIknbG6Q5Y1ZxAJ5o
BRnGQ995xW/JT3bFAZPEt6j1dK/RVf/GrkjIksZ71KEO3F06hi89+wWU1QkwbqHCOeFSJm+4Vo5J
kCMUgoaUTyDEUs3NjdKd2UQfBT3JcVoCrFd2rlHZWQknbjdfu/vqHrtZO+Mk+tktEp0ocqPBRkbs
Y05ddYxvfEwmtvoaAPUFEQs6f1QYMUNDWAlumWtlX7Ed7cvaGKztyzjOt+NgeJc/NdEW2ruB5e+v
MPJjNi6mjYapT3Xcs6wca+m3lT4u5W0tYyRgWWyEOM/AVORlkayaF77tu0zKVCQh66ZobkneAcQ/
vK4ynNXr3A4fN0wdHhg1Wx4ecyhkow0hmlRXLBWUeZ5Xkr563XPtz7s1mFHbSEGdIHBXhlk+G+X5
v8IoxU2kslBWBV8vLPAcRxlbRmn28gUyv9lGBOWzMdS5rGaD1J80OJQj4aCPd/K/5EzK9iTUu7RY
26RfBlxbJZ+GurAJPsrlgzA1fXMQcpcb5RtCYe0KCY4aI/z5VRKPUewsRjtlztgVvWP1fW4PJbCh
L4tl2ruENxrQs4ndUx60izMxHUrk2drUqPcZJmIPy7zo7gA3wGkqsrXhryg65cXbTRcXA64lzSNg
gGCauSk4l8g8DWZDJR2jJQDfpaxJDycrnFXS3wZa8owBHky7HKT69+U7YxXtFAC3yqap66qIfOH8
W8WEimo00e3qwU5iYXcUC9VodWHNA9WC4uYfDQlZNNDHUd9CrncucNLXSIgS1JAT2QxEDEvPbfn9
8qGYhrQRQRlStxp5kSWbTqESAMMp4DHUMJVgI4YypL4UO0locBKxOJSxZeu1wHGpvINQhkRyRGFN
0LxK95oPUqwd+tUeH3CZNVsFImHNIh0YA30qWgnUjtQCyMgPXqhi6SaFreyyQLUz2Ta/xMcoB01l
HgB05/KHYjUHzwRTMTGsatTjQpSMDQv4Ft13a/0CLg1nWh6jLgdbBBiXzaBIjm36fFky00WZIBsG
nr+BkEV9uyXv4kKS0Z/BYK55o9eVOWEpdEmu4gg8h2E/p5gyWnMeZDg7Zm3kUl80afREQNHjT8Wa
FMhSNzsROtAKQ7k8qkjiIugkAPPO2K0F4zRAUqkAGUWdolQVyuNL/ktLgfKlZLYif8szK1j6F33i
ICOxxGHnAhsDClBL8Kg6t+y5kawmIXWHUMVLwPqhpIIvmrorCSATWnZGx9mpYtkfwKEAcAFsKlWl
y1ex0A1NM69448TaAVC8Magf07vLesL8YOBzMUy8cRQZ0zfnh9KUUp7zDkF5ckRQnnT2+kL4Nao9
XqYvvIYG40TAtcZEEejcINOifKPU95PcGdHgFoq+xwI58Osn9/KByO+ldOJMBPWR4jFdpULvB7e1
9kr82qOToacgVeKIYUADYzhKBsmfjFQXHUkqfCXdAlgjUlsEc4yzhjqAlsDtBCDtpLG7Wn8qVMHT
zNxpli9h277G0ZexNt0KPWZrFXZtPdhzepVPIIG8fH6GkqoIeBjYJJPjWPg//55xp0zVQq54UfDw
t0TAX9/11WyHA+pk6HLrC7e7zhNJqRBAdXM5T/FEFkobXR0ne05va79xMOZx37dALUmBha36YAny
ectQLIXanpZ6BuhIxQy1gGh4AckGEa8/Q/k4UYqVQxCsXaQRqMJrH4oNVZwlM4AF0PZ7QzBvnPmo
Fdhs/oNhrk02d+OddS7UxjHmLGFSB7Wx86846eacTYIIWi5P8sH546sAmYYjcBc/tAtXD13zvlZ5
Ok3Mj7adrVRKpxVwKmtqD6lr8kR4QqsgcbTsQfbB4vwvo3Fk/vbvEalsto7A7prpENbkMgr0X6W2
CS6bAmv0aCuCjg9AKi/IiCqmbh80OwxQmnYxB4eNdJvEo7nCnug/jL2iJAXofsQkeAW60QiACzPF
FBdy9Lx2xPG113iPD5ZqGMjMQTuDjgLIoM9VQzfiTFEXs3djLKb5eW/Bkwhp9f9epyR8geQU6AlB
7c+lCAbAsdTI6F0tBd6ROdhxf68XnFcGq16jGkAUwy4vPOiH1X0xyZu8maYeL8L8Nrk2/PKh3Iew
L3/xhiDERIkVGKun7oxgIks2n0DKIvGA1vnNT6CDbDhpk9C3Y48yaXavYrE+vckCDeupI5Bn/6WE
oKLygGUKERX9D33oqUqlop3epJESQgMaNTLnp/vlgb91y/RbWLMBGgrAwi0Mz5x/xNGQaw3xgPit
NgFLgeyU7op3t+Ekj91PfgWIle5i1+9dIKWb7dyn6Nm8HS+/hT9GNZ2M1nY3nwA8ZLwft7LoWh+Y
R9Y6DyGLTGNgFDoo7gr4KyBAYM6PwOdW3Iob73z0LKOSmPVUAmAG+ir8IBWZ3lYC42Ae+QABrMTs
7HxUIlOgGSRboD4DwIrotI9Asj3+eR+FL/wxPpm8B2gz2Hw5jXovgIw8FKoc0kgaGOloF+jBUjxE
R2mnExiGxgktu/2GaP6AGmpu14mTotn+CYNkBaHtLyH+b1NcWeeyKaQevyTdtwAE9aNDb0f75HH9
yldYng5RyVI2mN1ozgNAroXwDmC44K/o+shRZ9nnhCKeJCpHQo9L0sUSpyIBffzZ3hAQpt6LfpZg
Ud+RgrR8rTxyhDI/KvGrGqCCQe9CZRGGJigyuIbIR51+r5WN9N7JHwD6fCM5SwEeVh5aCSv5NjcC
KYeTS2g/Azt2cOtRuTNLabVjxfTNNP3SDTmPso5RPMAspQZyKjwkgNpFnU6Pw6ovJZxO03+2+X09
PovqXW39yhVPKH9EEm/Zn/kJN/Kow8l9ZxlhZfRuZY6+1GCWX3mSBs43Yxsi2tp4VmAtCNWKc/WP
zEReK0sn3wxlkVfJJ2mYdV8eLa8/eMaddF/gaZbfTS+6Jx/m26a3eTPFb27sgzNAZQ47jSrW0TTK
jedZJmt52uGhq8uAMJAX9Rbgw/GtUq76aTHi6akJ5wKQjsBGvKmtaj5E4dpqjjTqw07IUXUQTCN/
GlNFtOVULJBBaHExOm015rtkbaNTBNh1DXPJyYrlC5CBBGpuikE6aOBYifIVk8yKtMq2JeV5YIgF
9voqsXNAaFUdMsuofip5gQKeFErTCVgP1UuUlT/6Oh9fFz0FQrWwZLNgr2GHPw+cZWEPgMjlGnvK
1XW3Apc/1gmssa5gLltdo3w/RnqbHCT0GhO7mbtQskU5HFAbHLXyvh+NjpP4MCIz6vkoreFRL+qA
ZKMcTxEtamykEVwrgpfqSDZx7qDUIYmpPx2128uegJjC+Qc9F0d5H6nK0nbASpwbTYm36s9JeWP2
He5bwgDe98uyGGMo58Iou9SsIW1DOALidbCS7WAifTf4SeoVi68d+iAPBnBqOuFq64XNQ0hnhGhI
Bzw6nAKaQ3B65/azLLOZK6WlvTUZptPb2hJQeWPwuPHqox8dwrko6qCR2axQJFNDcW9yCvk46UDT
HzmfjlG7hBTQAJkoX2Jo4O26N/EwSutezhYZ3+45upYwekJAIuBMo1OHfUFS901/ibziPENBUT2A
iuJxDYxccECdX2OnW0Wkk0SVzNiQ2QHQ1JH5bgIIWvW2WHuqyHtmE9d2rqXnMqn7zNYlH8o+IpG/
39c3M17Y2htALo+ih6Ek55IoV75oHTB25jdJIAN6IIByJOVvAb7I7eJ9DMLnsihnGmdLUyYtZI1f
yExm42A9OnYBbS85w8/0jlcTZVA1n8mjwVrWeY0irYE84lq66w6VbhSZCPYG/LltfEOqGiR8jMmP
adu5WOrBWFn4fCMwoFwdWeEOjzfXvELfiGCP8/M2RnJ8Lo1KjhcpKmchxiE7L9Ft2UuwBE+23ep7
ZKXcUgXbGiQJ40mkj6TQld98asp8UazuzaURhFywLRH4hx77DmJpx3fcbd2Pz1IccCORysfTvIna
VIfEEYuKpeIhDccIH0BqrsMaySJvzuyjKzsXRyXdljwnBEQSMwSCX7TflOo2zX9w4gLTEDZHomKe
kcbmJCSQIZ9IlVAA7tT4Unv9M6pLn3lIfAx652eiXFgyaWLeAGvVPWK1m5S2sYrwuwgadwKMsjZj
Q7j+JUS70HM5B+V9O8qPqWWN9f4YgkkAzCI7B9UYak5GILtZDxg73kgt+Tgf/ObmYilvBkCmSJDi
sEM7GixY7Ust8CaTuAZAOTFzNnK5BR+E2/22dovT7ku/ciynw/sPyw/gpBBtziUy/cn7oei6jNgU
WiepMbJ7Wz6sV2gOHgmNSwtYpP9P5ac7ti1m5lUpg6iyGW/1QkQ7SXrUo9rjHIljZG8wAZtI3qZA
XQMKfIfUpN0L5mHEBJlVu8nBciZ/2Bu/6hpTrN0TGWK9LJqjIW+Pjo1kIYqRLpF4t2rp9RgXR0nn
1At5Esi/byTIRtdiLA5nC2PzuWyM+260eOPUjOl/YtHYzMVyBdrr9F6usv7PDZMBEnnG8tJuLe90
8FMfIoxZSU4I3KzmfumC8tDejY39iZoa+yO+/wbqoHNeVkMCKjjoJUj3gN9gQGeyI/Ero4eembYX
1Z2QcpcA2DnL5vCU+xTlFVTMGQST7Egw7RQUxWRD2Ir+OcBupFHOE+MzYmmMPak+1VdYR3Yqx7gm
TLTT/hP9eXZoeL9UymPKURgpoQX9VIPpWdvVGFrzANTszZ7Z7wYMafDK9NzbpHymDM42rW9xm+KB
ND2zr//z0O3TP2wIn6st5Twj4DCbMclrp0N8q3rrbsYbHgSbbnniGTo7MXr/bjTsRl6NkZkTS19i
Bx2PXeFYXtranQvQtaA8SbzXCbmnj7Hn75ejO7pV285SP+MeiUnOvWP+qu5M1TZRNvAtb/FFV4r3
ce0YmstPOtkR/l04lQWmeaVmvWB2bqL6nV7Zg6V6ifItyq+qkTe89n8Jge/CiA5vPFyKh2WfkxSJ
NCcEu74pQIwEyknRVzyMN3+iws3OI94lUq5GMMVMVTp8Sw1t1fBAHrOjTUy+u+HXm9kO/F0Y5V4E
cLEVa4n8HZUWrxJRIOxf/iUIvUugXIrWaLPSlrjAPm38dkmPhpT8uiyC8VgmpoYUHW15AklHmdqi
tHW0xgjlZD8sftV2uY/H3U7cEzi6eEcAqGWDk6qwb+6vTPrBZS11rloFZPbtqRbDndXOe86x2MnQ
uwjqcQXeUbgqmXgQVOf/92It9vGxDlJeaYqtde+yKKMahESS0xWyAJ7gxE4P1Dk8j4Gg6PT3yU3H
25hku/53cZRZZVjqRiHnTckX8GfHzvCLuGLCSyhfxQdensJYODnTEIUyqjrLC6y7vR0PF3lTYHdv
8ZcrrO5wTsZobkISwVmXCBcCytTnDmMUOqlBC4dkCl8wn/0zA6IXuOYSFT0VyxtcE3xg83UdXi3R
1zr/aX6P/LuflxWHqZqbn0BFOXFIcbcqDttaCaajVFtLuJiTxGw/RICNDMrkYqmVWr3HMYfD4Gm+
tJvrFzhJj5DwAo4Oy5iHpnKlWx6cDzPyvMulIx24I+oF0LdYvhaexra357J3IhHrrsvipXH1VITS
7vJtskPARiRlhksyrZJY4KhkHZuUAVq8xYGtCXZJt7yTRZv3MuFKpIyxLeTFyLo3HSLZJto343Xs
N2/zdNl4zZ9eJV/rwte0KHNcoCRCQb6mGhDI1gStcBCaHf/fV1rPbIOGcxCXctIS8jZfpANKD65s
cClsOXppUQENSCzWUmlvJ1H8sfVix+ye0JF202fJiZx2uhke1IlsDHocNWF6642aUIEuFJNOC0kO
RjAa1W+lP+5UkLoq3wqf13BjjLicXyTlZNBAMpIu6XpUh9VDOqGmErq1l16DdtyX7fww/cMM37lE
yqcstZEnVoLTjXllV+XBmLmfjhmCNhdIuZRikoUs/F+5Tbkqb1AvJUMS6xN/YIdjYugZnLvpVJkk
A5A9QCcKsmfU2nxc4C650m1kzI6w52bozKRVNoHuLqF3iQrHubym7KVuJIcj7zjFrBxp8oH2kSMU
6S55YXW3kZU74nTdA1I0tXnqyfKboOdAboTpIe0D812UaLFWpUvnYtsydZcuHBxVGvaylB5nPBrU
PDoKCmjjLhvF254c7ViAvCCDrE1BK0OljEISa23SUSZ4S2HIk0sbc3827exaRYPTLJ2xdovgjWLa
bfUXGbtvgCyTPW0huKZqteOaDutDYJ9HB5I61vrAGER9iDifxDREACEtjqi1+ysLPHmGl2BQJrsW
vBHDR5i6A3j0J7SOpeJb4ZR3wm6ouHQNanZiUDxr6OkUzgDMcyT3qVc+cZWOlQhsxOnUWc0K7KBA
fUHu7YM8dt+hPK8VexUlC9LQGVIn/cWddWJldluZ1BGNVsQScQiZcqB8Wa8alBAE4CQYLShQkRrw
3/TMO8VmjAjcNqyj08A2SZhYWZlBIAnP+jPhGRiABgNfH1ivvFFmpucFotlfaVSkFORCCYH2gSuF
l5cKx5ROKjqdpEmWm+6c76YbfuOD3NkHK9oIpb9jDB77ZcER89ayJb1w4ujn3D5dtlVmEWF7NPrL
mWWE5TpIIcMqEdDpsUkITgM3bZ3w+yc+HFNTNqeifMOQxn04tg0p/9R7sM3fxP5oo4hgL1fVzSdq
eExr2MijXPBqVLo6qm+WP3kjatlgKU/qb6bbgm8m99bhRs1PXIVhOd7trVKBUxmGUU0ySG1dxdcn
pB4YIEscbIOMtmB+wehBLmIYwh5+Jp2rwPdz8YR42kPF1SSb5TolyV1eRU6o1bsIQPQJUCk5+sNK
gDYn/TDDItalEpMGCNGf4S65029Jypp7RcbHteVYPb3nro3WCC/zJmx41q4IGgS5VOt3asceN2hw
VIfeO2+0YdPbIfC9SXbE3jmZBZcwEdc8xNk1V3N4R6RcTRoqbRROsEcR9iGjgKhck/d4BDf6CRJS
1hNg+/UoHzMOQxiHPaSpAWB1Tbus7flB69DD+gFEXXfNbBBdPaOX5ZsAUJlt7h2z5gC2P4ByP3jX
aZGRw1DyPeApT+1u8VcPX/PA65XzTkr5nXFu+yppkZOoQb+Xdn/GK8G/uOfYA/k7F7y2QfmbSRDU
ZiTNXNA8BSWIueWGQKTbZJs3B2FeXtyroTMcwhOfHY2nO5TXGcYxa7QVskeAJBde7A/mc4PnOSHq
E5Wb5DvnrDx5lI9p4rwHBSg+HnlAipqLpc4CA8dk4L5KXz9RyecIpLeklyVNKiFD4ZJsZcMifblE
/Qj8gFgk7F5WXsGbE6tMqgbQGQrK+TWsIzyNV8YuBBybbjf71SPYU5HLm8XjpRk0pYfcKijKSvh+
jVfhedIF2C8Kr6Q7HdUjeWe54T0Xw4B3o5S7iYD8qNQWRKZXxg0Rae5bA4POMmaNBMXOHY7KcMKF
STmcZWjrAsubxN7rR203Yqp6ddbnzxBRMadjFNXE2tbbgi692Gw1VaWUMwB1GiCyjcvv2KwDqxbs
JtGcuMNoWnufKcnR6l/USbuf1tgxFuEwqKWXp6mdjzzCdaYLAgM6xgBVwD/Sc9dgFVAioIgTcyFT
M4QZSwj4O/HslG4jh7rjXK7ieh4hR7uZr9BJQPNQ+GqCpCr1QJbCc3hMDdpIozw4qDYEdR0gLd2b
hxr1jx/rodkDlBHImQNPfXjCKC8+TEj8exHCyMRse0ugyqMgfCDhGIQ3rxxlZeVQmNoERgsoUvBf
yp+OUjXJgLYn0vqrN38OjFACtaHCD6iJLT3xfRwr6VABOYmRXMDQfFj8X1oJ2OWmjBJr/LssfjXr
yrlD9qH+CqCtomo7VQJGbeeazfB9AMiAPU4W5qqgtvbl+2NwIeAEMrk6CcxQAGQ8f3VLoamWeouz
YCvLn+7jxwZDHVeGD3QiWxShlgQuRXPKOxNpsifs5ZNQ27zA/1ZkoSPy9ldQEVnr5AZjyhO8uCQ7
jbjsY0Vz+169acFAbudyciOHxgGQVSfAy/nx2D4ogvy7ULOfi7zezaFwC7qO2K7F3L18P8z+xPaX
UfoVxbqCUTOFmE67V71xV3vJ7ac2n4gbv3QHVKRujULUs2UmNQH1QIowgK9AGkucAnme8+oBMlvJ
/n75DxM9WR71XYQv3/yeXdkbsNboTIBqBBrzAaS0V+0ezFGu4bTDt+SxvBcxyKftk+f4wE0wmSdX
YEeA5SN8VdTJm6EqhgWrUbDhCtUQ4AHcjcfxQNCL2wxDI9zyCyujVd8F0rtKspbWepUNiHBiDd7p
sDbmoApXQbVB5VUBNDKb87tOaFDlAgeTq+ZV8iQMWsOjWGEWO7c/hMpe+lxeql5TSbK0eFJ0TbDY
STYoR9efXOdh+q7N0Yn33rTN+24ahSzCXVcwbLQw8NVvhmDejaiTqIVDsiZu14QVEVTFMOGfgIz+
AVokSlQlaTuJfF/svckeqv4/SZdGdnWg5vK+Liu7B7UD2IfReSZgZOcnlGu51xXstbtmaThN3zrm
WtuD3tkgQNlzvAPzZO+y6GR3jtNKSta1Q54JRJNH0lr4kT9jAg8jlLxQxz4XqCs0S3+bPT8/l5E0
htYD9cwt4+FoGt1tNwloolQqeJ6Mr5cPxvQNCKn/k0VFhVUDTOaMSoSLCScnya1TbzV2X86cOPfm
Yz74PLINBdhhwEcqlP4bVqOsFuBpAeXY75fTotryU/gb/IQEzgngUd/Dh6XCI3d6nJ9Ey88bm+cG
mfaw+QWUPWipPmoLaQ5ZTd/Z4yIfy1hNeFGEqScbKcQDbqxOrFshUjTcJ3kU6dgfHztHuf9DKKGH
/wJVRbBV3u+VnHojr+wife0E3Ovo54+qR3b25oP4hjHIr9/xrpAo00ZYKyXJNGQ4nKFldpgstqGV
vAskRntJUSiFLARVq1YTBxIP+m85yNzQk4P6sbMlO/alyJ7vMNwe3UqnBQPEPB1hJwG6BIQMAgDw
gQm1avUVpJxwYDnUtPxvSEHy+hO3NME0vL+SPuBRFkktlc0ESaSKXf8sgBpn3hJfmf0Eap1buPUT
VyZTOTcyKSPMM6NexAF3S948utPHICBBJLghNYK+4oYD3hEpi8PQ+dKlJY6oyqFTKopdTplttIN3
2YUxn1h4w/330TQacmfAbK3VrpBDbC5/Jf2O8qhh6Lv+ir4sx5MxBxi30iiLS1ChE3S0Et8+3HSN
BYgTGTFXvAIMSrvLR2PfoAY4AzAPYhmJinBSpKfDSgYYzUbuv1txa+5nMdc8NDmb+8uimEFH/ytK
p7qxkZGB9K3DMFWn5K48XjcFmFMkr+xk3pwTMyfbSKK0UGyHSsAuPi4wWrw1GbHEGC97RU0CI8yu
ME//ba3Eq2kRlKAL/2nKChPMhiaZokm2Pc99mLQikIsDrlSzF0x0FXexaznNle5nvrXnTruSv/bB
m22kUcpiNvFaqOR9R4qA4Ek4NRP2gZD2oYhrPMZPXAfG/IwGGGiBPYXHHj0WKg+Yh9MyZH2tu/qz
iwYnia943Y2OcCKVgOLGcnWeBTL1dCOVsnShm7KmUZEdNVYptQ4BtnBHQe79RUmiwiuKNfcqfI2b
ysL6bqlImFftM9EBNW/hooioXTVZP9/r1vxN7COpsi/r9tvSHP0ZQF8pos+NviH4FM8/em6VEwwp
H1zUYw0vi7ub2VTUCKjrYxiA1rs6RNii+pLmK8a1VGtRgtoU9KAplxPghgZfyPKDiezBNuPBq9vu
u5yogPPU9SdjDZPA6g1AVsiFqDn9ZCqHYsUb1tDiGmyCRgVkfGHiWOubmlInAnqHSbgGgKoG2t3z
E4U92WQN39RYdPTCHR8zjyyGgMYhD8RvMah5C7wrtbvVE1M/UvBidoYMOzBcFWckBWe/hDLnpU3g
50viOPCyKQpbO5LVT1JMqH6i8QTqI55Iho6fSaS0zcwyKxUnGBVWnecOO2F67avL7PVFx1NsxqgC
2J0wN6EiHwBuCFWuEDILHOwYtH6zXxM9dNEuSzs6pD4g+ZbxZP3HP9BOJy1JbW7EZsrXgWao61gU
AQTa+WeeIoAqgZeJFCUiUtRXfPNO9Eo/C/pD/GwEaBH3TvUguBaPFI0V5yRI/SuacpRAQZbatIPo
P6OvJaFdDhYfe68nXphjfdCtKMpLFspilZHaosxWyk4bra9RpPrgPj0q2Y/LnoD9DsehAMwCWHew
cp5f6GAprbaOqPKod92z+u0PvSLAbGNXtlu0EXi6yn74bARSGtQ1gyJOKh6p6olw5ZABkOmWWEcT
tEcDQ+zTHsO2Xn6FLJC7YEVqVpSXELFE/Pe0VE0rjAAXEGojagBdBKzzqhx9bc2M49xbGG3PRSHB
HtQQPsxqUjxybpqhumeyqdylXVYjEsljQbkBtFAw7gsPY4141xFUE6xbeZWroigw7Lg1RmIUF05N
F1WlbkE2o0Ny6y5eXdug9DvOuOnu1nzhf2FmZ4PQ2gK2CTx7Ml2YLvquMuMc7qj9ogfA0L9LPD0F
NUp4g4tFd6r8mvgwT8G/fMGsb6vhPQ2ANBBzYVn8XJNTdVk6UZ8wuxHWUGZ5Ej1AEZleWhqSl6yT
+ThkIBLIo0ThZKXMIq6GsEOwjSwgtFM6jSDfAd3VwqR6Iz0qZi1hl67JvkmD1qJ4aDyoxeiPFQhM
QcA3NHfpUlSCnVjqEZQcAwhqVCyO5cov2VIPsoyQy/HajIgEbIf3aE+ylc0ztRQErTfksHdDOb8f
5vBQGgsvieXJoK4gT5pI7XOgGxKa1hBbYfqSQ9HI8NrsIRKMxuw0ym3GHTxl1vEBniahZwWmI+zj
nZ8OqLqN0UZJj3UYye8fDJ9MnlqOFdn6bW/nSC4rd7Gn7+IOjTVPcIsjLyoxz775BVRkqAs9bY0G
mrcCcAYx4mue8FBUeSLIv28+YaSIpWiFAJAr9M5TsXutx85l82Eq8fYeKS2R+iYbBAKB1rR99FpV
en1skAF4naoNO1XIq0dVDcVAaJqkwv80FqzO5LkzRN2I2dBKqP0qMbGCboyjv4Kdeydno/BzrcFt
YXN+KrlQyqGdhWLqpw5zvlhJg/hIQnElCX8qq/Cj6vKyDM6M+SkuohDrVX0mlIqUZZ2NVjwg/pNe
21raygtBa/hvl5oPhMXLASiD6po8SicNZ8xGKQjV33I421Fp2oo0cr48ua1Lt0kFxbXMrGltcDBZ
KEEQFEEE4FCGwuV8NZL4XpJDBUBZHZSqWSEnDgsbQCP+qMpOMVmA8DKcWLhTZNTgdWxZL6ey4dXR
GNF3+/Xo98G8ZtXYqDVqyGV0gxkmkAKt2mhnS7aPykJ3i2WpOQGJNTFxJpN6CehGqk5xDVAvlH32
ZgoE+Em+Fmc5SKJjicGNGSHBiGJPNxpbUMo9On7OJMYYipN4K0Ccb2xRTnLQlHzMl/+S19zaq2bh
jEMQSadIOQj517R5BcqRhCTM8rQgxUNZ3PfKqzg1rt7ttOqoN6dExyALtwXGSE4I8LqiyiA1QZuE
0nNxSJaq0PFhst8LFkUJXkcL7kQr+AwLNiNHOBNGqXpnrLWYkmsIky+DUH9Ry3KfhjdlMThp+bVb
Jo5psdYAzwRSOh+reAO3Mqz4ixyEwXSdoraPirST/PyDNcFlTyB/8IORvV8n3eDLdbnNY/J0ICVN
MniMfZMd/7Mx9QkVFQRdsLN/gI8Umj4yum7t3Vot96IUPsVmd9CG7umyz2B+L7TmQVdrEAQgEgg2
YQ/LAV2zmCNgmkVLCua2mxwlBmFins6RN4+lkNkNtlNPZqtVEi/KMDQT0xVAxgK4somxfMrhY/VD
bRSyC648mHfRUQEwlhToPz4HJMM4KVJmlDQBGYXWHX3SOc86NYWzcCWMboBr1Zv01OuH7735HCUY
BuLka8x8YiOOyickeUWOtiKfEBBSQmPfyT8ufzlG+Do7D1GgzZfrAQ3bVQLJieTWbuVvSvOcZXea
wnFsrKh8Jof6SEqZxKllQM4oufWeDDKv9+aNdZo97RNQwSyXjtIDUOxNGTCmAEM/P1ZojMAjiKET
8lfc3Q+CooSX8iuBNAJLCVY3+A6SEblEOEiiiLqGXRnKdauwtHZOIbIHvJdtRS7BPIn9/GVKveyU
OX8GcK3ar08858ywcojGo0YEui8eEFRRzTKb/zYqi068s7prVe2v45Q7WcgyNAPQc2Caws2iEHF+
qQW6aGMm5X+Wit92CwUsaJCtl9xTAWz6elk1GYjplkgaWiKu05BRyjqXB/aXpVoK2NroYwoWRehU
O03Wc/gTD3FHwyxzrdqojUqTPb6KaHbxKINYX9QEpDEw20WcmB7dnvp5jXsR8od0csz4d1zsV+Ac
4dXYaVwYOtblboVRl6u26toXA1zo6OutbfhNIKDiXgGZ1v3McA2zY0g62gD5BK0m2hrnl9tJcZ5K
KoDQ5xDDM1J7leH56c6p4qzxuFfW6roEDY5atLWzTOs/pFyAmn+XTtlnnNZlGOmoT2bPYGN2jWNr
AfXTVl3RL73kodL/DbnZEsEjgCI+eAtwaEqfCD52K/QpefvO7hray4nM/pNplhQ8d9x9MZmlP5ai
Y6REBosIHr3nVyxVYVh2KgaNxYP4XOyGJ1WwJ8L9CmLI1a5eCz/0Gq/A6FTuKPbgZfdI7BzjtXJj
7xM4uaz+FVjiECYlAHVKNH8Olrk0PXzDlfOTe+KBxwNYPkkpy+YYLtEdKrkRQSJC+jgAAwcZ1fnB
07Qs+kqvyEVjccXJDuFtdoX4ZfdO4Ue+zIESYgYXCwvzBNXVQtmQ+rBoKilAoYc87GQ64W/pqr4Z
MS+EfvQIgbwyAitZFLfiqO/apVW7LiVMNZIe61UOZPVVzeebTjYdpTPs2RKdOjd2VpS44Ro66Lv6
C1E3VQI4vhJwLptc5ofLfj/8m6FvIjjgHk1lVXH4eK8eYLHfulPoSsHqhLa+U5754HY8gdRzqZ/H
yKrJZLCUzsfKEtG9XlLBvXwspu1sTkVF03YJ+1abcKp6mGw1T9z4/5D2XctxJMmyvzI277W3tLh2
9jyUaIXuhgbIeSnDgGBprevrr0dzZtmdXRe5y7VZWzMaSESlioyM8HAfU0dFISHeDuov3WxnK3rK
vp/N4azLIfS5YY0QwTNIpF99qHqOnrqX3vihwkLMhXwrJExl6uZF8vXyeExTX8iCjsSrFWQO4KR9
Nq8z4UkoeAdxKed2YYmZRV+ItUmiorG8JkHPai0KdpzbpQ9hCCDat+h0PJC3sdzCo7PTAG73wfuK
pdrFxVcwV81YqfmQtSicwx18oZZHqF/vtLVp4w5fpQ4vwbzkDi7sMe5nhNZnO4qo7FFbJ0kKpaEt
oLJXbMe1wO3rXGpUvjDHhNBdqARTTdDg6KUt7OhBv5e2jWeiaxWkVNKfPkrYADbt6TmJ2NO6N1B7
64hMm1eOWnpTntVWTcYNAqVpyKmEcf/oTiJVAupp4UWbSxlIDPhfNVyT8X/z2FmaZGBXjSu/tmVH
23do6noUnAdvRDDYlLZ06J8jbjfiUsUCt/bPZya7sP5cZeaMgxOj6bMBiRvSe+EqwnxCStnt1/Jr
veaXbZd4WS7MMgtsplo+ThLMNl78JHupWxwJIZd9TIAc/mkgGBXd4Vt7qHfJbfca8+HHC87w4gOY
x5MaJ12SRSiHEa9T96bulJVxM28jT0DnYlTY0m5yZRNoeJtHu7F4lgxSk4QvRjcB+5DKy37wkwpy
stqt+J3IWkzceifWAclD/W/iuP3F6i1iftKwgr6UrrK+MddCOZChTVr67c0MDVg39sd7ELe/WnKx
TSEL2muWKwfQ782zbJOYydfPLx46JMx1KpmQWzYtlCnAwcN8QCTGQ5OoGT6gQadLfScN6t6a0c0k
5baYPIGcnBMtLd0G5wYZHy3WxiznMgwWxctUQIVdPkZKvBkbHpqETsdnI2PccJHg1RKoCfKZxmFs
wZUe8/SAeBaY8zmZASgiBAxF1eL1DIylPAWc2VpcHmiBofXJUJHUoqNydlP7mZ/oURugaCkqkD3e
9+17l6KrVAdKT9tZlcl5qSzYA5s2rmpFU8C/fooFz+zJOtKxLfhS3L5Aw4HfDjaK/u8zQPl2FjZf
TH90mzThxHRLxfcLq8yBl1s/BiEsTl26Te8ARBpXolMdFZB8eDlQURZ4K/84cdI40S0I8vGO+PwQ
LF3ZqAlDVQPvJVHDE/xymtUwHoZh0usTWJB6JJsCKtaogYM9aZ2twmDLu1UW9o4sUZ5Sozweepcu
LeZ9JvRRhomWo3ew4dgh8mqcQS2t5bkJ5mhD4CGSkzEEh9DOzLy8t7MR4eWOsuloVR5ru8zXXej1
L33kVHf8hwNviMxJV4TRT8MeQxTlYmVZR7WXOLuVZ4E54n0+6SjpY4SdPKP/OrK+NBU48z+fx6W+
nIulYo55aMpl2lUYB11H1KAReHi7j4BQZXZhePnmR6qLHrHFDcCJO+rhM26ndY+AbOB8zfKQTQUI
OUPGs4zZN02dleUsoFMmgdx5FGfOOG4+H+/yYZB/mmD2DWTcuyme4HOInYC01SiChQ8Flz7Al674
8Lk93oiYbZK2ZlrXwBu6pTJ+FIrxqEW87omlax1L+HNIzEbxR8hJQHUWIJdHiP6hAJE5+Ws7oUUY
1Cdus/t8REu3Oo420L0K2HjpzXN5uKFY1+Pc+TUyIT+QncSiR9FpuuO9zhcP+ZkpxnVCCqUVY6vF
63TS7Eh9hKKNbaYv0RA/KIPidmPPcysLeRUZWrEmWi2B00S6+XJwmuBnUKmHryyl+KgM1lpEy5Qr
NkNoRxnAQ4OeOLIR7DND3xlBYXEui6Vc94V9ZnJDEVwPU2KRr47SnWCChKEDoEO1lcxri5tmr+Gt
wQsM6ZcywcSFUWaa5Ryp7rGCUakBr7EuenNyqCWR488WXjQyYjHonYByiYQUL6c2EcrSkmqlxvuV
mv16yIIYEATh9n/Rdr8azZkd2lRnt7xaR7MI0Dro10DATp09wbRD2r61ie4IGRQDRSyeV1k85mc2
mVfUGFWFMuUYWwzSivyWShSBZ6FMEB/DTbnOufxKi1HFz9nU2TJBodVhpZDFxqvytWYndnNDlB3d
et5jxzggXSjuDGQnZw9pukfellkesCGq0NWGeOwpXXo2yTM4V4D9lWvXjCZjM/RBvgmzIdlyfM3i
cQRF199mmLWUAsGH4JpWu5kPVFfdCbd6qKyqLj7mU74yi9AVtPSmhgBUh7oax/jSRoJCD2SmdBnP
BzYZlyv61MbzTBsJqYeXDO24SOLvhTW+ZB2seJ2Ei1eTDAydqJPstshKWjVlGqgKHZARjKGqFxN5
LbBUwTdqyeXnkJdO/bk5Zm5NKRpLUTHgx9vUwfhXebvvGpl3NBZnkUgXwMlL7G/Mna4NQVAkPo5j
v2q3w6E4FL1Xf6fusGkza47+IHE2zfK4fhpkbvi8niTDCtFA3kA6oHlNrAezqJzP9wZ5RNbHIPWO
CqGC0ofE9rEjm5kaog8ARaWVe8NA0SOcnw0zWQGhyUuI0/d+Zovxm2UVVpE+YBuqa39HrSItaKD1
VXrPz44shhK4/NCZYkjAVrKBu1qZuTIS1JwQhWFnx65wpDqO4umSw7d3YkdmxwYQp4IZBGfz1XXb
GGM3gBYDVdboQTDRHjL5dqmpnp4Hdmx5vfkMugDH0FHimb5n6N7yy9iGqJ09I/sG1WG7rit7hggq
akWO3N0oQut25duQBw9jgOqMrtxESb/KtI+iETeKInhGHPD8BMVwnw2CubOFRNJDnSatRpk4dKQb
qK23O6KEkm35tY859pbu0fM5Y25rzZfjxkg0agcwd0SYgkaRo7zh6Vv9f/YCCntQ7IYDNOgKOHPx
VjqUWT8gdKWXQfvU30LMHQXiwQ1im89RsnRqkSdSLQjo4l0nMqc2SsV5UANQs+BCkTM7y4RiNRdN
4jYBJN84x3cxhoWMLnIBIAqEr2XGhjil6YsSb/K/s8rzJofMLPkk3jwuuQp0eWFkqNMZuCovp7GL
tDbRTWgCZ5aAdo20hiZTrWqHGU26rub78+vnrmmpooXW958GySGfrdtklYoRDAiap12+R4rxSHm+
0bH9Vf2iOBDT45LbLe1IZFNQ/LDAvAjXcWkxrcNSlifEj4R/kjbJ+kerMTeyW5zKMzvMVCYt5ASN
BiOjt9sw25XlUBxZe32KpihvWCGdAU40ZTvzHqZLFXaAT5A7QeQKCAq7YaY+6rNxGmjDQE1on+xq
NHdKXnbLy/svJeRJABI3L73pgJi4nMygimqxrgk0KUBEOjSS3M4CdFRFym2Zid8HYiGyVH8T5fWt
IJmuLoKIN6pdH96xr+d9JAC61KAqo0AT4fOttXRGzz+NuYnaxhziNkNKMPUn228spyhjQBVz3ulc
cqjndpjIJM4KTSx7TIF8P3jGCvou0TvVXQhdNBr7oOB41CVXp+gW7qBTmlgVGQ+ummWn5cRYpK7R
PkaSm54224A6u0SUFvI8+MI+RjcXNK+BUgCRkMjs49CUhrrxM9RcahPUiHg7OH5mKH9obW7eqIKR
3n6+bkvjAysqspBEUQHyK9bdlWIZAxZDRTR/HTrKJgi25BPkVbESyx3vcbDkXi/ssfOZZrIepw2u
jhq7Ui3R85cZ/bqUm4ekae9I1fU2CQiBa/V2mKsQFy6M/eeDXpjki29gzlFjmUFgtRhzAmpdPd9O
wp3eobwC4ffPDS09xS4sMcfCV4QsnztYgprMXvwezYTpBURN/ZZs5k36WuyBLIw8+U8A9+38mUsQ
SQ6diT8u7DPHpbbUQWlnBFHiTopsVEgBmPiBGVD3qKFx9aSWHioXBuk+OLthhFQJ544GTKj86t78
GCqIGrY2CeKpeLbseFXghQvm3CD7hjC1YiyMCAbVdb9HfmsdbYV1yq3NLfi3CzPMPZYIkl6LKQI5
S3oBGrQ10dOQyTxnw1kutp0y0+LCCioMxj+gXYfUC1U3fpPWRHyVrJobbjv2skFIUVD3pqGf9u/Z
cvWdHsvmDIMAvuGC1jbQiXOgyksalHf8kvLiYmmWpqOugycfy+4/WPDeqVAgaacrYMXpbwK1cuQe
wKg+vK3M6Q4awC9pFnGO4YJZTUKcClonqBYDHHa5KYPW9yflRz052kjQuaf7mV+/XdgjGsrW4OUA
8EpR2WbcaQiBBumQ/Yz84i7s/R3qAIdUCe4/dyoL3gvANgXwfKQegHulNT1bM3Sj9qKUA1IOzbhV
MTZ3fVU/plCc6NJm9bmppYgDry/kcgl3il4+xn+ISqr6ajxS8ko3QcilbMw7Kkcr6062ieAS1I8g
76sabhP1EgjgwjSzaL0OJdaaTI+r7oXQHQEeaA5V4YunwEl3+brw0gOvH5auO8Zhnltl8fq6FLdV
ayCYm1B07orZyaHHzdmOPBuMLwFmpUmCHvtEaPBuEmvbNDmsSUv3zsUwmDBCEEQ9C2jyfpQyqrVk
Iet3kt3KVnrhBt8ywIH0GExr/QquphD/5M3k0mPj4huYfQpFLLR3ZKcFBPUPBHxOCxisR+StQMEY
3ute/My1unDWL6wy8Uw4+7UZhrB6isYhjKKc5O3X/jZdCZ6yNtMVvXSo79A//tfWmehGyqzKF4ye
rFu3VDLLgWBRNv2fBPI11oQNAn5j364H0eZe9nQYP9u7TFiTTVk6dmQcSY8RtuM7yUawkQMUpazV
zgGpcO1MtoOWMq5tWsxr26icU0IUbYjMwLvU97sq7JDmALwsVvch0tzZB9EG5tUxcNBh/MRxTQsv
ASz0T4vMaOvKIJ2vlsohyEFMN2AT/bMF7l+tDzIIvos/OfZ4I2RCOSGrEkTQGCHlPIRk32Bux1di
9bfCA0ktZrzXOs8i43wjIfPjsIFFqlaE6b5cVYB8RrA4iUdST+ZaXLjBLuaU8bkhWCoGUGXQnJ5W
cVgH98Sa3nu9eNtiFVMHV4HDmVnOSrIhXBjp4M2sYZUyLpjZcoU9S6qZaXUk1LTxjWNw0QGjdgj8
Ed2i7JsnTrPCEOqGDPbuaWIDD5oip6nFQGn7zF//S5vMAenzdmpl+WRzdPMA2zVbA1t20gnUpAMt
J49yeylQsM6GyZyQFGT7XTOg+FuKCSQ2Euurmc131SzvImPiavMs7lZdpzwWev6lEyPMWViiqGGj
Jw1uTto7onFDhS7hwQDjPk4k9o5b/NL5OLPIuHoQmE+VIp+crehMxg35nPE1gs/5a0LlB84i8sbI
LGKa9HEXNSeLp51KFpNnOh+Juqcl5Ho5nkVmDSFfYIgNaGYht/rXVk1vCQ34lw+I3Izn5xZP49ms
Mn4OcsBZ1IWndNbgYaMO6/61taeVER4oZuDN6RLqEs+Bn/uG8XJBFQOOKP+1byplB/jyaRWnlRRj
oMYaGxhUaesQ8scdOAMAxeBdJQv+wBBRXQNHm4IuGZGZZL3MzSBFb5UrWumNJL5I2vc5vqsi3x2b
yEv0g1Zr9hwf0xIJ2vh2th4rS+dhJxYCl4uPYOa9aRojRg8snR//Pt8jZSrsySGSlgQaSuYb5O2c
yNwEjpzbYOdyOXubNwnMOgiRkaHlsaL7zbqVVvMT5SkI/1JsNacDhQ/P4qJBXDeaAaJdEFgzBpvZ
19q4RPFKn8ZkXYHIaGMGmsTZzwtOEOVZPDYNmTjHWFnHPFBKoR+RvxMTI93UWS6tlcD0HSsGyU7T
luIdZx4Xzs+FQcZHoPlRKfMopow3qVZmChisI0hJSh6UXUDD5XHs0e9jIq8Le8zmnYZRR+dJgiyv
epNNjg51BXrEj90qkdzcpHjTFW0+Slum9bkyLIErGZTdFp6hzIaNLLMMU+sU8hF/b+INwU79Cq4C
wVj58mNcQ7ITGfg+tDXpOZBXKoqFRPkBPTGxPaolmiFEW1VuK2U7ov8D0nScqVmaGTQpA+CIBC7Y
5piZCTRfartRrIAxTmxNfEeflj0H3znzv+ChDQX1G9BvKeiaZFl+p0JQQinBelMwIYsbIswGu5yX
p3BW8b/T4EXvQ3bizyyy8VLlG2GVItzGDmu3QXoSVBa/hBtJw7OGF50tnVJAcJGJRjkMwnS03c+u
9bJWg0CpdehEj0PizFAlOMZW6XMq2UvOTzNwPtGdT1JwjBVUyPLBUnAJmCVkUOYvcyairWn2kvJ2
mFvTDtXBDspf4VQ3YEyC95E0XWalILtS8ZsuPfm83qXUEEnK6CsggbacXUKHgV2zc0vMXgQrjg6Z
aAA4zOdhcor8JgeHOwIkRwfa2JN0V/joALmNkePgMjEtnQPQl9ExIEk7VpnEyAZdVmbYzuNn8Du8
F5mCPv1q/fkQF63gAICVFvgAPL0uN0oxdCBOF+DOJdS44chXs7Tph4lzppcyGwb2yL/M0HE824+m
DP5iSUNA1NR4h4n5WjUdsZwgLD57zQtxz1WHZF3sQZ5zL002ZYMz0iPinYul1NjFh9DBOfuQzOgU
aUb2xk0VJ4QeyujWqqMjIKR3hOnviHpPcuY3kVs2XkICXpimpTgzXVTFEJkR4hXkbb1O/RqYLnkd
ApUp6E00buJ29Uuw5gurzBbOWqMm0jpsIymEEiOqM/Xbf7eFmBslgA7A2OawoAt7aZC3c6wcrGL1
uZGlEsXFOJi4A2+GJjKhTw+w8ryiHE0MEhB1myI/k0PzkKd5snjyqeiOVhPK2jIbtqviNsJ/yApP
lbzqrDrxor6MNrXS99s5ksJtrceT8/kgl7w2jjrwGQY1NLAtyZCnEQVfxN0cBKs0BZl/U2w4Fjgm
WC23sC1CBDoYF5oqcPfXQr0vpg5yjpkAIWJBV51ktjJ3btJ2bcjyPk4B3An87i5Sx1d/nFXwO3fh
bReD9i5WTFdO885Tu/bY+6ayFUAA5LWzlNhCGPR2U1axU1Uz2PgU3V+pqLlP9phqgQ10WrQfk/km
03rgfopKchXfytazbjxXYQ0Y0Dypdi4ZrlHPjV0K83ADyuLOLQw1+hCCWveaSrS+dZLomqMlcC62
q1nSUOWgFidA1pFGZ2dprtCTP0RK6eboZk3rxz6oXc5C4LBf3CyMBSabPOtNpAcpLEjV/L0sEqex
gvf/zgTj2qXUV7rJgImwKm1UqOxJevjcwrVLY0bBnJK60zR0Wssl+s/KrbTv0LJv5nsoqUwr0Y09
MD3PA7opbY5Z+vLPJo+W78yTSjlk5qMRIxscaSUeqtHOHM0TV7ILMtpgxbs0ru5IZpSM4+61tBD7
BqMsyv47IoK7UYXDEdC+zhkXTdfFuFT05f88/yzsJojrtJKTFIfzD+2xRKgxbtBf3WqUH12Jm8HW
vnEsXg2NscjskSwF9l8jj0PpUSrX1PW6Vt4sD3UqF8o54CbOt2XCDfKX3DmIx5F3hhQF0cEy7jwe
5jIUOzSFoFIEw5mXroqD4LQ2QRPThK9CuDC3BPahSMokxmbmHqx1OWog9lOebl8J755klx0y5PeJ
ph78KDxs00JsDHuaBN0S8GkiFL7co7MplXVfTCVAffUWtQSA+prtr4H6zu2wpa/BVAEk8k8TOQFa
k6/GVxOhDDF1xHwxxyvHqFqmpQD6ayhwgaDquBxVOuaTXFUaenkwMk1dj5B74mzJhXfShQnmcEMc
S05MC7++BYgEJD3mNt/EL5NbIKfM7aS78iTMeJij3dRtOsjqaVeIDro7neygu7Qn2rWATA5naAvW
LBW9uiQVfmLNuZy9pB2zcUAR+PToLB5IOrJ3km2FfSHwWeIX1soCERYEc8AGRECoS2uGjLe8WQNI
lrepYBdBpPu2BebpB1AIdXaRlQHgXuEY24M/dH/W+qjfT6AQ+orUpbhPhjl97P0xeWsDX/vKmYir
TyOPaprAwiG1oykac/sBkqzMxg8HDo3cyCbdItVGfZ9apSEhZN3xfLh0dR4Zk4ynm6sx72cNTpzO
YxA7YNqGbh5OSutZu+i9epwPP2znoDyoeARbV20PsI7/gdcFTG/gvmLWQhyKOihGn24s0QGBz8YC
uLHb8lkGrh0rY4mJxq08G4E6s0qAReO7Qj70T8TkasAhdM29+MTXsL7GhjEWGVfeSxWgtx3GRu8a
ZZ/tdETlUJfe5Pe8B/nSvtFATIwCEHrexVNy6+zih5ZEbtUGTMn5e6B9KMPT5xtz8ffjEYynsAyy
PJ1xB7lcVKWg66UrzsDTNeo9+Pn+Y+geTRcQiRCYgvAgJPMuj6VYmmaeTQbc548r1y6gegOslbIb
19mtyYlkry54xhqz7Xtfb5VCw4iCtvAg3eVFRmKb6vPn80bb9yJwYaww10LpT7oeyRgTNJqsZ78o
ho02NFvdL+TXpukrniNduMwtqFCgag33ocvsNVQBr9P0Mqi+rEfq+QTd5fZ9dNo38h38poal7MWF
Odo2Z9vOn0opmtqT355Xsleu6jJ38rvQCUX0e6tfS4+I8tTKyxM7aV5D427a/OegL6j5gJJLAepT
FUFizQQUk4x4CrU6tN0EHhphIPwBtbBuWIP6teltxZvssnB4fd/XeB4wrIHmDVeIiEQUAprLoQdp
Uwe9YVDPgJGirhE67SOQjwBKEEjgGPhoSqVeJp/LNXG9c2ER1GfgmUdPjsYGNjKS8bWRwrJ833mi
V+xqkyARx3kHSUOosdmiHbiDYX++kxf856VZ5ngCuSVPPkDpSNOO6E19ycDmu243BviGdM3DFfoL
lE2Y4/ORMme0U5NJ8keYnGTASZsjRGR5o+JNJnNA/Tiq9MFHmSp4mZyTcLQ7oMsdqSd51a418A6h
1sDbPNfe9HJczLGJWpzfPMG4FCOz07Sx25bbYsezwezPAe30jdLBBino9dsyPOFWyxfflu1oZXoR
9zXI3SHMXd6lYgH2B+TWhQ29mWZIjZ/89xqy0Qd+we0qE0WEvjh+IHpAyU06fc6Z87HMLA6aEDKS
cZytEMWspjof7blUt6E4fQ0lzO3nR+BU82e8+YVFZt1yvwhGMRNLV0/dzrM2pOlp3ZSPSCEASn/Q
76izRkCHxk26q5D+hsYFary8iG3hTrn4CmZloUA3QW6gR4akk94DMXKsEPpwlV56WsCD8PJsMUuq
T+poCBLmuOlbu5qUTVJ8ibSPSOI9OBYXE/woMjoN6RXFxEqlD4x8GMeY2vxG1GK3TN4y9ShlgxMm
PL6X6xYX2jkgwdU14HYNpBQvfbdQGW3XdLgl872ENuIMQDbSNm+51FaLozozxExfaUyzedJr8CdD
fG4CrdpqWePvS0X114Fumm9KLfNiwWuXRqNDxxdkzFAOYvXZqjTq81IbSresgbKQ5o3W6odhDDkV
/uXTcGaHOQ3yUKRpII+l6/9h3WqrdBU8NEcgZ13t2KMx24c6NZHRtSBri2c7fvBfp81/XHQ/6YqB
PxYc0SA8ZZMXo5+LQWTiTRxFqBL3X+qIJ7tNG+/qzKN77m8LzLPBKDMLtAyYzSYwTPCEZOFB7Eoo
rLbheyTpld0Uc/8aK2Hlfe5tFt5lSLODiBIZbw3AQGbvRLlW9vGETTquiiN1ZHerHM2PvN2yEMhg
u6CzV7Q0sFxfNQhqeT7PYYDMhWYXL/pOBlUPVRAI21m/kQ9LXH7kuLRHiXxCxlMXHZ5sQg+SGrko
1QX2qJo9E4+h0+sQq7G6LOU47SUPBqeCbgANTBfgEbg868PQjGC5aCo31caDIqK9Vh8fmlxYWbm1
/XzFlk67IiEBZNFuRPLp0lSGF26bdCV8mNHbrWmtayNxY7QEqUK2DquC84JZel8iSwAPhqwJ1JU0
xmdWSqBNAZri0F5B8ScUO1H3+fd6Abi2mCB7DjshTwTYUgJX32WevxVeSmj6AQdSryVuWEaRHXvq
zobGTmVSjHkm+HKBLGjnEe4EW/IWioVr2c0eeeHYddMYvAhykaJ1ej9cQXeSKaqNKREKwMuDhwGi
zeIt8ZDSo2ngXt9LtQFYM1BTFkVFRifH5TZBpVMGzxGs+a3sGHvzXnZQOweVjbidpwCoEhHwMN79
urSARCmugM2GiNnZzNKcRfVY6ticVBrIAlvaRIfaM20LDZcbLrr4OvqULqzR+p7FZjVg40njwxoQ
AmuUzjwBZGfAea3pRWiuqtzuEE9sPj9/S/c6qlJoI8FjGokKlsBX9PW5zmOpQCorO5Yrf2scLDiw
0uElD5bWENVP8AuiLQbiR+waAj+kW5GY4Fbw+n28JeXHGakr9dG611dAyXDZexccJpBJgHzp+D9V
Z7tkgGextLbzkeud0yMCqGMthIeiMZ8/n8KldVMQMkjoZgLTKwtcUWKtMwsN61Yaw7oZ7+Kpcz+3
sHTY8FYXqUkTFBngyrjcGlYUIfuaoL9HXeuTTeyueDG/Q1tvH0M+icspcZURQQaGqgwQdKVbgGUX
neciQyIO6U1hM6808JNnjjXbpPwreSJuUx4N1uL4zg0ynlILi7kNQ9zbcRNty7JQ7GZK7rpCQqNt
eUyS8WuZAvKqmZ6hVRvFaien6nJOcLbwFrtMpjHBWTEFuY/ueMrqdkCzGRtwhj/7K2r8j1bFLTeK
WHDYgJ9boL5ELIHTx9xF2tRXSN3BYScv6s7AYSDm2qFAaww1VP1CzgeBigLyGEtXoNrOerN2kqV5
0A3y2AQpjVBRvQFUDzp3DhUEx2DHTRVcn8BLk4xL6+RClIHqQrOROlYeLmZ9sH09mXZpBUyX/fkp
uY5aYExViZ6EvIvGGCt1rTYF0QTJ8fQYggqv74xNIb8ktfHwuaGF7QpLuPyQekXREeYuj2ObBzqQ
j3AsKHL86NEkYC7SV75NaD+envO1gyFzhgV4skbNCsw+iYckG/sYl18mBWhz8e8rLeJAVhfn7swE
cwDHWhbxQqYRxaqTqfVqMi27q82NJf1ClgXDQdeiArzo6ZFwOXvhNCr5JOHGoVvV3yU3hDLWn6BP
DUYUYVvwY5WrKiAS8OcWmQnsOisLyhYHbX4XERehRfgD7AT7cNN/cA/1dXHm0hYzk43ki5U1whah
9aObfNVuhEO3FTfc+5T282W8d2GJZeMx4qjrTYr3khcKZRun+mg3A4JL5eMXMKA0hQagmVRgQ3KY
2fJVj5g8U9XClctvgQG4W8Sr1S76CrDjEl2YArAMc8eVQqdETaLBQrOP0vcy3vr5F87BpYW+mrIz
G4yHDwJTmosSNkZoXYN5tET8D13EETLEpTe44r4/jAFAH8JTFNp54vJ2xzVgmkpB6GwmdkS8ekxm
kPrQ1IqVBkB/ePoh37d7RLOb6n5GlKffKgflGD23rR1ge3buSUMBz2fIr4o38aHYRN95uitLc37+
Ocx8xFFdypUAzzIlr2Obrto6smNNcTjTvuRdUKKCmBJVHFSTyQdMY22MEY2authkT9rE2xaJTush
caw/ojvcd+scFdstx+z12xKTfWaWOfZJBXidTGaJiGB8TFdhCGxPhHYkfz+s6K0S/2Hc5Qde/8zS
LkOZwQT5FyDTGPClg5unQacNXrhSJFbAnQVQNWhtS9zJiWh3MvAoEN7mXH7XTK20sxBDED0cWjDZ
KFRIOy3KVdx+gxM/ZTcTyivUfhUlthLZk+DNT/TW7W3t0Hr5+CwdAIBwqtW/U+JaiPTRZQ/MHwJV
qnuyu1wwu2qcatpWtS3vRA+oKrh46Mq3XnI3rgucrQM3vFnay+dGmVmvmtYSZx+xBq22aFFNPjpE
Tm5LDs47cEG2DAEUs+Zs7uvmJUw8YN2oKREjqM5u7j7Sp7rrsMtaN3/vXUorbJHbu6tuNFtfGytF
tHvJidbBeGPK9mSHfDjS0k1w/gnMRs+Ltte1Bp+Q74MNCaIo6+PsqTcOoi3OcJeOsg56TlOX6THO
BllhHimFOcNUIH6VmvswtGw5OCo5pyi7dISIHALCayA4AOvA5REyTb2GodN7P9qkox+7haJsfXF8
z+vkbZLTN2vsAo/jMOhuZq+Hc6u0xc5e4JOaheWEOrNridCf9EP9pcmLwAGqt7K71Dz2enzUtO5b
FWTokMoS3Q2R5rR7of4Ktks8ziMDsmNKmNiB0cbgLB8yd4gFySnnkZvuoavis49lbmRfNco2p49F
976Xf+3WxbP2UIGUSIRgnZ1+8FZ+0cOczw7jxUUwhY8CZXzUdXaE1Ds66AvUcNJH66FZVdvam1zl
BPWjRncT/52kwhoIcria+/lKLZ71s+3BbPgMojSWX+JTJO2l6L+Ctx9kBxyPeo3uPx3sn3vwKpJD
/0BIEyzu+q2+iyane26RKrzxAeoCYdtdey+ZnghwzCsP4rN8yv5lmg3tklQXBzPC+EQld4NwsqcE
2dEIhWph8/lMLrsvyNMgrywSeJJ8y9meL5SmicQcB1rpbEo7NU5yU9+lbrYevraxM9yNTrMPHBXE
xlCf9z0wbvAIrxZX8+wTaKeffQLIe9LAiPAJlvbQDZsueg7GF84wF0/LmQ3GoSRqYmZlBRuNV24t
6Kra6OpcC8+w57ulF93lN62nOPUONMCn57ePNGOscZ5ZZOXqzKpIYeKahgtVGDzApHS+An4GOBi9
RWBQ2OPM7Y5ZvAzObDALWldjLeoFAgEKsprRzh/b1wmU/hKIvawj6Y8m98ka3KSQBMrwUBifqtn9
FRooOj5n38GsqlihSB9ouI+pGfwkzSM9hCsiS9CcyF/JwJHxAr7l6UWKUUWigzqdLjeSWhrmHE04
sY03AeUx/WEVNqFlmy++Lex8085ueXnwxSsD99PfJhlPJE4T2Op9nNRKTBRbFox9IVlv/izZY1F+
LUzlJkgML/WzmeeeFn0EspqSiCSdhrrs5WDnpFNDrcNbpttlR9AdSjeWI4x2/woG6121F90MdJWd
aBel9/lZWgqr9TPDzMVjVIYyINbHQ60zQZ/23ocrrUSMqyPyDDnuadE1aCKAWYA7KlcarFlghCOK
TsjpNE9qCtmB9sEweYyCPCOMb7CiORrMGUak8jYPvur9OlceP5+zpcWi7C1haAm0yezMwE96v5zw
fC575UPU89AeVGvTt8amHcTG/dzYQiITlkhYA7I6BpBezM2l5/WgyHohokHOsMtBv/O1+CPsg69C
akb2HFaH0bBeFXC0mAV47Av/LerwSpF8ieN2FzNlZ1/C4k26eoamT4C9QtIDiRcktlGtDce/pYxj
57sTL0pZWstzg8xaVnIU6sWAiVZBPSM8ySq0o7idKnSoGTcOtjTAaKByAG71q9aqZpjNLB/JtdV7
S0byBVAhkpGbncAxN2A3UpwUBQ1SXPwLyfJ/3sf/G3wUdz/MNP/7P/jze1FOdRQghrz84//elh/w
2vXHR3t4K/+H/um//irzNw/Re100xfeW/VsX/wi//y/77lv7dvEHL0dj2nTffdTTwwcaYduTAXwp
/c1/94e/fZx+y9NUfvzz9/eiQ0sYflsQFfnvf/1o++2fv+MJdbbP6ff/9cPjW4Z/9/rRtL/Zb3ly
9W8+3pr2n78r2j9Q0kVtHL2fwMUDCPL7bwP+DX6i/gPvYkCeZBNlcxU8tL//lhd1G+JH8j+ImPak
2QnGTUXDj5qiO/1I+gcU0FHiJ1QIGK+Brf177Ber9HPVfsu77K6I8rb55+/o1bjcNBDXOXkxQC50
MNaD4fPSX+tJr5RhBBbrtvCFP4tcV76IYwjfWaTzzdyFfrG1EmW+E8U+34n1GL3KQwYplTFGLC+Y
8tqwGj8G1H5U0NnaZbuiQR51L5dGd/CrQX/yp0K6lVspf02bPLHAKAx2JFvr2wRaLfnUK47V1+Fr
L1fQYEVS21byYrCteXisFPyVsDMeVGBsXaUXOidS6i961md2jmILUEzGVz009nhnbodqWMd9u4P0
xv04RMeuk/5QB+0DQlBvdZ3vCrnzotS8Caf4ELTgASi6B81P7+dyeKqH4DuoGOx41tag6bfFMtp3
srxJIUo79+mzIedPhQhQZO/fyrmBgl3iNaUCgs4IqhPWQS+kL7kW7XpLOSShefx/zH3Hety4tu6r
3Ae42Jc5TBkrqFQqBStM+Mm2DAYQBHN4+vNTvbutotTF3mdP7sQTfzYKILCwsNYfwMjvHaMgLwD1
cCdJxidZnx7ssYKtrp6+NEN5qzf5o2FNV3Fm7qGW95wV02Nfsy2EAUKR9vueRAGaCTtJyDdWVIcp
Gw2HU2o6nHMBAiO9p6R964YupHZmOnkRPaSa+ROuqDdgPO7KSUPdn48P8mg9RI0VUJnsp4okjoLK
gNNIrPRMkwdEHjxbSR3WFGOgTfVOSWOXxGYoaHpqqe6TpH7raP/KTQDk6jogvPPTOPOHgew6UTjI
p1ymUC+vZQiR9K810zUnsYjXjeTOMrpnZtVbTYjSSRMaSn29UVIlgHPHnd5DAZkwElRkChgn3xPw
KdEUJTcsUkIpT7dmITY8Lm5qxd7A8fzEk2Fv8uZQaPpTlLAX2IltlaI4jN20i8bmOdHifa0nwaTF
d7UCh1uJZ6+klV8rmlzxvH5KGJG3HbHh4mlBy1FmsO+zBnmHDPxbJwOkLiwAYhOaviaS9gSx4BDY
3Y2Vy3c1b38akX5DW3s7weTIUXjyRgv5BLuVnZZNilOM2h0eLW9NXey4keEr83tcriGqx0ezEiDx
Uh2pnjHFjklq7lQG/aZbPKhNcZXp4odqktTlhQihCnVXWvF2THXNtUv6s2niY1rrt7zut1rfBDbj
mG6+rQb+VEvDaWp64bKSPRAN9NSsfwUFW3Pijj/BNnAjNda9oUJ1mtYs7AfpW1R217hEHtHR/cHk
sXP6bIKaSqG8gip6zVGMdhKu1AFU+ixHlDXd2jEI5BLrCzfqxmczia/SPr4yRoEqS2U8NCnyeTPl
utvbZC9X0akVhXAEjfbxZDFHj0GPxPm6i1L1Oi+sTZ5FAZdBfZq6oFDAatSLbSfRb6Iu7hIo+fud
GJG6lk18X/SoVdoFdmsfVXGoRDkUjRQbtpZy+9Yb03Zi9Co1rBveRHgLprG+kYdSP7WRnTi4LOPQ
JvSNdlL7FuXxCbouMhji5qYrszTIkHsMpvjRjOWwb5lRH7CbFU9TYshWGhoJE8lSaqe36+bUKGQ6
Vim03WW07akd5yHvS/AkO9QNGatsJxP5tKOzPV/W8fsmr0WYjsVDWlPoneThIJftPkrtMmhbOOuR
UvWrWImdjNq9q9ut4VlyTUMtKp/VQTlMdVG5RVa8RLXSumqfo2gmVPjB2OOhquQXsIgf7RjFJt5O
0Z1Q7Kto1Cqc7khzrdbapnH0ox7K604pfvZd92Nq1fu46vY87SEEQLONxaVj2lq/enl8AZokei2K
hrt9B8w0fJrveGX9LJgyuUBNVF6BS8qvKujzDRZr3BHsBwDUUUds9bsyaqAlmPPoqqyRriW2cpLV
TPHLSpTuiEssyBS1CcZmQi6ns+s4S8Iq5c8G091xFJHbKYnsaEpUOlkJGy9dRcvSGECQjgQ9xsqg
QRLClFxbxNejmL5xNbtu9XbTcXagEt3AeflnHnHNw6vDNftyP/LIxpLpnbTrY2I5iei7IEvywYmF
kV8RlL4cmrYbpUyyDUR4RpfY7E5ldHDUvoSCFauvx1Qobla3zxWSRb+PtMzTWVRteoFlA3OnutIo
PyRqV/mMG9aus/APIVZCr6o2OdY1N3HMQYN17drivzSCG2dEfHP1th5d1jPNTXupP3Td9KQh94Ru
hAa5WSqgfFnL1zzSsytZ1pR926EBPhE6Bqk8xg7ghXjOTG3pF41WOHFJH8o8I/gWShJ08RQkLOWe
hDtLt8nkkSnf5aL+ZsEkeiPFpeJEExdOrWm/jG6C0qUVdQ44ap3DEDPccUp/laOVOT0pgCXKyCmD
SbpPdGunJCxxrDiq3KyUIe2QWj85a+/rQkIN3a6T48xkctW0fTCAO9nDZa4p8WEl81ZY9XAo4il/
G4pufGyq0nD7ugRaF1i4kDbSrQ3lbR+xON9Skf8caw7yiWrHEMcxxnCC3PzDpGr4ZnEmqYMjDT18
r0ndvQwVIzdxqT4Ohtr7jCDG/t+8QL+adCoEqeBbRrpmO0r48BZpdKck7Rb0fy+jGnMGMR4GAXGc
FsmHhl2oJDx8TwT/o5z4bzPds+z4Yub8/2FOPMs//78/085PKXFQvfEf8f+Z01H+VievHzPj+V/+
kRgTGQmwpsNJc34UojeETPbfmTFBqvwviO3AWUNGq+YsNSbmv9DnhcgQ6J6zlTwaaX/lxkQx/wUS
AYT+8H+ilWkCR/nnr/wHyfF53QZ5OUAUM5kagEyIJkOH5zw1FgmgN22l5jfMwP2GBmiT/PywLv8e
8WP6ff7+xlsAcqTyu2fbbFujzSvwscSoQcM/wglSTqBTbnRoRsRzvtjkG1RwL4+0aH59HmpRf6NZ
ivhOCuUUHXodHiwzDrOBC8UEtYrRIQATkZs1SPe8QL8fpJ/HXNTaykqLRFc2yiktoz3vIV1QhhNd
szVawJ7/HMYGdlYH2wDQpfNVLBuAyUXHlNNc0pOven8WpqM+PSjH2aI0D5o3kLfcywt6/tj+Y1Ds
NVgjAYis2+8F7A/V4bqAtokwKaA20rM0GqFaAfFg/aolcDfkJrD0NRjYPIvlYn4ccPEBM4q7k3aW
DgW+ajv8bNCwC8g1C6wb4tItVL2Ayidwqn8kz3h8rG2fc/zI5+kuPuXAcl6XeJ6d+trw+roPkgzN
r6raFq20EXgz2LD7bAsSDMqaYsxXu+jjxBe1E2mISmZTrHRiIH9OChd3iU/xlrr8Qf+QJ7+0wvMP
+fBJS7TEORFEP+EdkjgRY5tIQUulrR1LDRi9zWzZkeiTVdY3Sc6DSR2hJoUr1WAnGEXstAEGaNIh
qYFILKGQ2EPoIcV7uLqBY1QwCbj1TMBxxFupi1yag2EYJXf5xL2oKHe2Cd1MmQatoD5kASGUPO1G
VXVNkeGl8EKJ6hSp4jUo0INKd6wl+8oumcN/0Vjfmmh38nKvGslxtLMtHoR3Ratwt+vjMM1VpM5v
EegNVm/uhK06dpRve23049iEjGS8ydj3KmFOmj33duRVovUYYFBkRGYXJLJPW8UtlQdDPOrtjrZI
Qspib43yoVTVB4tz37Cp22R4y2XGI08gH43kP5av86hz+YiCk97fxLqC1BQwTRjgyVK1UfoR7s9H
KIM9peTURPsBwPNYPEl9CBsZR+CJCstOj7T2NzzU8coofaMQJ2jo7JphdE39e4z/2RCIyeSYKrpb
QNKgVa5MgcYj0uDEpgfK4ciMdFJCoxNvQY5HSqs80hwO8fRAJLAdlcitySsvjVu1utY7mEQZPxR2
KqanmIQCxIKJHxqtvIJQUijMdGN2vyI2+NzAstLCUcANqCvuDCm+V8fxMo8ddI0DAxyuTExO0uk3
kg4uIo5M0VD0PyWnUZvNBDeP3n6ForsDYQ0X5JBfUcv9SgXPNXYmM3Yl1A/azniQ21+ynsaOVtVh
aXeeGRUOyHKObBLHkDtXH6odrQcXckdXVJHxZalf9BX2H9bLFkHPu1upj9D3/Rm339r0tlYhCTDm
Qc50vLwUJ++i0ExPA6EvrCJoCJt+AjhK3W6yaHKKDsjBZHQ4YOWK6o4RfkETSHp0oPoAu11kvApo
lZDwTSfyIuWlYyrmwzQBNwThhSp+41A56eN0o5r8utVGTNdy4Djppux+tHeib10+ScAOJi7ppJe6
ix9HhNGqx8ZOh72Iid9psHDL4YqM814SxaNyFYJO4NV5d0WxaMMsAGJ0O5Jg1lIO/O1NN+FDjz/i
UXfN2NxO1i9OmoM8CXygnVCLsLF0L62aQElHPCZgn91Dfinm6slWemxeyyWVFIg+cjO8IUutf4yV
ItTLZhvH3WbQEBrGBzZVTq6brlJMm2Tknh5Durx/rVLmcqn080K4abbXswfEE28aaAi1j5Ub6Dw9
+XdInguBkJFEQfC9Mf4hXHHd7Ac1lfWTlBqBMpdGyuw/6nP8OQTkNUArmpOuReitoh6mdLgDT6n2
zSheRXtbrapUfj2N32Mso27X1LRR5psFuEt2wwN6IkBCAbh6o4D/HJnOmrnZovz/eVpzWvZh5ewy
T7WxHPUT3jSjb7hpIL7bQAc032bnpDU16C+SPANqPOC0gVuORGHRZJHTufZPOv1kGb3fNI941DvF
VLraWgfsi5XEQKBiIfkFKeVTKTeuGSuEpp9kKXVS6WgmPy5fke+N4MUNeTbCYuHUjo75VGIE66Dt
0J71hsc2tLYzY5Z9rw/Rsx0wL5mLQUAWwUvFRXQr3OZB28eZ1z3Ep3aj3ZIA0e3yD/siRTj7XYsl
Lo0W1uoCR6HMcPY7CMsav6Zitbc5p+Nn08drxAZNREUdH4Vza5FoVuC6ZYk2qqcxftRHw51iFjbg
Jje26qOQ6vc89WBZ5ZFU9XWN+JcnueD9YNvOpB/Ixpp4NADDt+wjx7auZhqX1BOQLrczjbD0ouOM
ToanwIqYy7twzvlUz8ea098PRwQV8CLlRqGelJBeW+EEgYDZp2KWFUfT3qmDwZU8Y8OdHzOohrp8
R7w4LP01ialPh2cx58WSI/HDqUEP42SVqdO017r9vZQbV1XXhMk+pddnA6F7fT7hpMoMxeoa9QRl
CjzBRIBajqvmT9Sw/KyxNnJ1E+fqHxWCs6bZx/ff56fLYtTFAxA1GFMbslQ94T4Brb9gu0Futnny
S5aZG+fkx6DEPoquHstQD+nrGzFEB2CSfbuA6WiX7Xu19y5vs09nafGTFu+MVCYmzYGDPpla7Cj5
d0P9Nfa/Lo/x+TW6GGTxnDCpoggVZZrT7AIjezrA9tHN7KAzek3INjxUVyAuqyMurjIzSxQNxVn1
lF5ZIe71+YWYQRsC8sS3s/YzDdbQYKsfd3GzoTEWgxyLM5R8m3EfKiA9eLLhntF3jV9uGThSzF07
uZcPzCfFeHjzFXDlG9STHDVORa8HLkJKuZcxeSXovgss/32MgITK+ZFBh7CKRVdhfnpL/JFNIPg/
ZxCkt1Kpd6llb4xau8vtIUFCrx3qPPtWGc1LawLOjcL6c5cgU2skG3Vuod6rVe0OkRzSnFMXJTx4
17dQ6RunaxSb74uMelOJVHSsnYrfxQpSrnrcyFHqyhosrsvxyQSSCi1BVN1LVUHKC+ZGOTl2VR3i
hLm18oMksTvod4bE/MgGqlzt8JzTPIaWj6V9t/q92mmOBpdIMoxhh+QO0mJele6kWGxqwL/ysj/m
uXC6RHWmgUFBnSHt5mRyFV2cILgUlIr9mCqAOE/ovuff2yq9NtnKJTyv6odVR7FBh0uZpsuQS0bL
Vl+sehkXfZeg0XEcu3qf5z8mlG/6pnd6ZX5qreZKi/30abjFRZDm+oTsk8XHWfFfV7wpBgzFsYnH
j7Oy2+QKy8th3hnvs2ANxaTMsebSXBfRX1i6oeoimwfvfQNFWxQ+pIf2urjW3Nk0CT3MsLuWcYoV
r9oJt/6+rlyziIfLBVjyl9kA0jaNsAAGqV1pSjx5uFJZs1LeWYyyuNtxvZ+fpT4ZFJuXCE8NpOIM
u/azZPT7slw5s2vDLBa0BlcGxr6TetKhcJ8T2zE6YIjRx1uJ74tNupzOO733Q/qQSFHRAKeN6Xjx
PRoDQOXiTNZu4ps+ORjNDs0L+Rv4hAF31yD3K3N8T6M+jK1E1BAqxd1iNd+T5qUfH6vmZWV+nzPB
j+kR3l/nn8vOIg7zbIT26DBrKjKvcMV+Njj/T737llmfvMQqNeiOWXWF6bSoshkMNY049yxrNbmd
r9wPZ+3fnww16Nn2HkC6eVk/LFuSZCr8l60/qqgTKqhoh8+0lJmoD82vvyBDf5/8fL1Jfo84h54P
I/Yw5jJqWOq+X8myZz9KhTtXM39wUGFQuoXcyEN0q29XxXUXYmd/runvkRcxlHQJiH6wC0P6Ed+0
10rlSH6NaxKq9+wXwGlXoE8G8JQ5QW5MnKhn/7y8f77eor/HX5x2GZ7EvOVolCb5W11PjgLwoNzU
/n83yuKwy4ZAJQULfCpnW3J5cDP0+HSxchY+vTrfU7m/5rLUkTYzs5JzJcIo8gkVlUAkawSItREW
SbIYKtTaBw1dkh6+vHz00AcKLi/VAgb1aUcszST6gZcZK4iCKgR0RbD76wNQgZbXuWiNBCgh/ucN
mcW6LVLgNCKc8gQjZt/ad79oC1Y6eqjdtAGSYLeLdyZgUPcr81xby/nvP5y5FN1OAdfReeeXr+9q
HAHIz4Y38/rEDmIO9E9o4N+e85VjvjTg68ZWrtUKQ46QR6vH3LUKChZj6dr4nE3Truz6v0m7f2/I
RViJB5TDxwYLW/qoMkchh3pSOOwHE+axg6948gMQRMRtN+r28uKunGpzEVXMSONNL2PgQt3pjflW
FY2D1Pjh8iirW3URPIAdSJWeYxgYWgQG7p5u8rp9cvjDvz5WgjVK7yIFXN4MSx8ZpRnbsh8xYM9+
CRtV8OEqjzsnURrv8tRWFnBpHxNleqoVBAFLNvFAMydnVG4Y/FUuj/I3T8G/Nsiy60paIrXpiJtu
1hZprwHIalGdQqswnN+fueyoWRi/rFUy1vbl0kK5kvoRrW7Mbr506mt9j9ZB+TY0uGVn4o7kRZDd
HBx7uyamsnIAl7xHm5RcleYz3/EOpbmj3lzR6UnSH9I1PPl7S/xCErGUbUnbrOc8x9JqQ/sKsLff
T+StgpNMi36BIIHVXtt266OSBsOebsYiPurJdDAMBjfUduVDr13zy4KoXOlQ2LPniQeGDxuqsA2T
bH8fPUMB+6aBxAQ6Pm560trru36/1iBe/d6LONQCfAOFDazFuEuurZ3mm49Gv428mUQNiBsLtX11
iPy1Vu18/C99gkUUYomd5jnDbclYF9RQS0E1B1YVqtfmvReZIoTPx+byiVo7t4uIBEOPyaI10inV
2kb9c6nFPhCNK9H1y5sLz14U0kFsxRP4/OZKWKeAKI9qg5pYUKBlXhatbZjPjYH5Tv49xjKXQQuN
pZFVovZ1tMJZQF9PXc1Ltv0V3/WbYTUSzb/507f6MN4isykglJYO6oiAlxWBVaPRqZUbOOjcUC55
FaOGY2T6bUTB/+Lx4FCAABV9fOyZCAFn3cAV9WZi8oMaQ2+KoWZha0+Xv6z85W768AsXD52xbUxu
TPi0jWeh3R2qEFnsvqP1v+s2nQuYtFehW+hEj8mq79/a0IsEKZ7UDCrfsnIyutchlTxm3lpR4sD1
y5eTrdWv8lPmuVz6GovcyIR/CG3sSUHNe9YDKMNuM97AnzioQv1mLVlY2c7LrMiQaBoPWFkc04fI
0ty+UtbC35eP1A/fbhGAYL4iFZB9mHPa3p+VuxTfCiW/Pc0+FJnbub0HsZH2RqXuKVklw65NcBGH
bKuIB41IyG8ZSmzwRkcIurw510ZYhJ1ozFQ9SjDC0GwZesNpkweXR/jy5vywgouYY2l0UhuO3U8m
w1XhMCCiLSShnBSpDxwE/MujfRlGf4+2TH/0euo0IzGVU2veVXLm6k3tILaubAvti0nBGwR+a2ho
QOVp+dCHLWMWc9kg0OuRbnKAGRxZtiOHq3HuslaxHNWqBn8qVHiwz/aisNdyYMFRO/lE/TydKxBZ
qjtJFl8rLagYpjIjMmJjn+p57g8Gni2Dqt1kSuMq4y43R69Ehc7M7ssWjZviJ5gVvh1FsqMr4wg4
Z3qwODCnhGuuXJVHvRx8OQILo8gEINyq3MJfLxtgItm3IE01hzbJIJjdRtyzeTa6eVrdt2nxn++t
s0VanB0r18Du13NyykuQ6qsmuhZEWpHJX5Y358T6bJDFEZFBRS1lpSGnIWD3yBDc/g1U2Gt1n+wN
zZlt04b3Fwux3Az2RpmbHjL8EV7edl/lwwaUX+BVIYP/YxnzOfvwJrSBVC96WrDjLD/Tjgdxl4WV
317BJo+hYACryHafkpVtuFD4e39xn406n4aPo0Z9FxM7ZcdYK2ZWi7SRWe+MDaihWR4kSXyEgt6V
nDHsrZVm0Bc3y9nQi48rc0NkrOfsmJnwp4hxfVWmb1q5L8bct7raM2BJuLLIX1wuZ2MuvjX2cY4K
L8aUj80V0VAJBc0Q2pQAw4xoP62JRL4rhi4us7PxFsFRL4o0z4qYHXtLctkEpxd1I7RbKbI3Qpq2
OdBDadE+yyY74U0exEVLnZaOj5o8muCzAos6qtaxIfbzlHF/qnCH5NqvFqUzt07ZjsvSG0n3UXQY
FbpP1TpopXQL1VYnY+S65eJ1ZHe1YbqqlAalhof+EHsj0Gt62gEQBa61MX3rDKCyJYJfkHc/QBNz
eJttIpm/aFZyLcfqj15XfZzByiy9ggMSxaCKlLUOjBg8pcTGtPnGAhjov/xUi6jfNRwYgASfqt9Z
4bCdNtaVgSY3CBAuWcWRfsZUIAh8OH3LnLORTdsC2QPm2UZ2LIdn02iCqDE8ihAYVQAOanVQ2Roc
gVsX7R2djQ7D/rGBz7LV3J0gOthmk9OPHBpJ1Clz6k4dJHWmHwXN3QhQDD3fjh1K/XYcWrR5Ec3R
ap/Uae2y/CKZPZvIIpmNOqWxcaJhES0bLpol/iSaAzNad2xnj+o3ORvD0Wabla/1xa15Nux88D7E
EQ23mEWqnB07GAKD2ZL4MRhoHeRXSxBOMmStrLlFJumAlOH0vRaw4kapnsmcbf8vbvCz37JIWas2
G8ycYOeUMIwtAX5TRnj8Anq5MueVYGIuIjY4DiJTynmHIrMzg9qdYBvR7IrtEPabNT/Fr3AnZ7Na
RGqRpJJQTKxwhQ8L6xhXbQwnA9wwytimQdjMuh+1uJ9QyFZjQKouT1b9BD1eHJBFtDaTsk7jEgcE
0mvoLe8gN+JVj80d1NB9Mw8VCJTNWpji3c8qddvKse/UJ/so0F2vHHitQtZ4rXq7ttcX0bxsqlLU
8nxlgv2HtnQ1qG6jDE4vPwm7d6wRFUCrvbu8El9V/vAhIN2F5i9UrJTFqAr4N0IqCoKEXnIFoHJx
MCs8mmG8qUJ73V1rXtnPd8jv8RZ3SEdKySpNK5pRGoUjqfcCzV/gJohbe8wANG9D2M4KrL0I15p4
Xz3Fz+a6CMJp19WiSrHpZlgggXsWVE+xxfUdQEehvF1Z2a+/518zfd+DH4IIkNgNJIczdtReJHk3
DHc6CyQfrlLb8VgmTpK7cGcvND+PPcC87mcx6TWyxNpPWITPrm5qtcmw2FW9g99kMNUQTwQeuFFL
PyqBCQYioqOPlyc+B4oLX1hdBM+ij3Qt6jHvobFcpOoAJv68PMJXFYSPH3KpmQVFDgn8VMxrZmdE
PJy2SeXSTW4Cdpkcup0UmEo4boErJ8M/UMtem+EieFmZDmV1GE4eB81wRAK/x96/PMP51F1aw0V8
whPbLNQWI1Qjd5MSV3C37brWpeRIyO3lsdY2ySICSIPSmxLDYooUTohyG8AnNKTAMHcWjEmL0qc8
hVDqykNlJQ6oiziglXHCwXJgx5HiwumBdM+tAC7WtrKig7/2sebpfziGhcYy0H+xlPksMAWmJOnX
0oUviiIft+NSw0q0tkgSCXPpArox93Q3KNsGGmH1sd/wdnv5c61FbG1xqOvOQJFnHs0ajJBUjzV7
bTsZ8HDm1AmcJ+TKURqUYlLNy8qdov6i07CyPf/mofVXbNMWZ9yiZk0gTceO7U5s8w3d8X2xTaEB
slrxXlvbRfoTTXXOZILPF1/xbXMzqytO12bY3vwDR76VraLNf/9hqwAmKaIYHJ2jMvg14JBODs1o
qNq21EN1gAUT3Epif7Vk++Vhh9cpZM9VKAUrix1qk1gyBoop8kHfdAZ1Jq11cVWD7V66k1irSH95
3n8Pt7yX4qiNlKHAcLJ5BCnJNegu0n5MUupDAcIFBhmEiOZ/cwg/jLnYsyQCHJ9roOXAhdCpVTy9
0tXC95c53YcxFntSr8zOtuaYOd/u9h4qBdtia/2Tm33ec5+iM8xWZz0c1foEnzFb0WYQwuJHlSdh
V01bJVLvYKzj2hAQKEEKITIkAUFymRVZ4Uzu56ruDR3zLkeCL/eNDQKAhd6F+okEIJpGpVOS8SOR
v1HZ8AZpcEa8dqtBuR3btdLvLB3zadZARUN4XEdV5xMVILF1o6FGnx/FU1K6LHe7yrOZm8LPb3Ly
EI5W8g4wIrVysnvpSrgATYaXJ7z6ExbXooTyXTHkOT+W3UNPISIhcldVEjcrar/F48tMmz2n17H8
XeF4wtp4LLF7s84gBDVdMTi1a82dUffuVJCVnzZf+cst8XFx5m/1IXQYbc3sMsHi0Gh4yGAFVKra
Q9npzuUV+CpCfRxmcWtSizClEYwj9m/aWPMElBAuj/DV9TLzXVFHNEEjhlXF+Uzgs6tKcIvPcZlp
sPuZtQOtKzmc+4voWWzXruf3/2+xch/HW4ajQoMcIoy8puNANacHz6ujupOl/aFoSw+q+ptJBj5S
f+07GZgm/SqWIEAVMaeI3wbjrbNTt6Yg6pVgudXIk8YHLb7m/IUDpzFxybEhuQGtmmuQso9R3jbO
BEDMf7dk7+WYDx8/psinx1jPj0it2bbqHOLA0sTXPBm1ax+YL38tsX9/ll1atUWwk4uUKqRW8mPh
SztjZ2/JJn+EKt/8xXYSKLuOcbTDODDuqV9BDFFsZi+eLKgf+UPyfWX+8+a+9GMWd3RM5VHXym46
pmQK1WbYQP/jQRj2A6RgnE56nomMBL5mvVm5WvR96nACDWgFj/WNPA0uAtyGgdJ2+Vepa79qcZt3
hk1mYlF+rA3JU+LeFWzaGs23oercXEXX07qJVLqjo7gBU8MZWShq24njGxMoEa7pm8nu/EIrriEa
E9TiuepJmPaG1wBQwfqH3Ep2Yz78iI3SV6GaS+xknw9TIFOQLsbqumPFCWDtDWdiLxojtExrZYZr
E1w8Q8ArgnZFhG2XgagopXBkkbtbyBvF1jEWa7X1L/J1SIqhTDDfebMJ93lYUBOjkrQmz4+SQv1W
6sLRAOJesZ1GX1NC/Ko4dDbWIsrx3hj1RKmgjWNZb0NVh/YMDbKbfVcDnl4WTgrOvymh1nY1tm+X
t83Ct+69h3A2+CL+IefNRRMLftSkAVzjwRHS6OSm6c9yKNCQ3RCQiQ1VOMySUeAH2EMywkpSr6Po
GA/tVjX3OfRQKnLdwV4zz5qN0CGh3F7p2Zr94lfQmA+/FfnI+UfpIYxpFLAcPwqzOUx9dxpxjMap
cGVwaTkzXCveaOy2gc6EUjyNvQzCt7lrUVgqu5X+x1fFlbPfskjxkkbvBfzo+LEJemiSQs1rI0FR
d7aEB/Vme/krrY62iH+FImeyjON2HGoemqYWyLm1S81s2/RBQWu3k4KqxVtvsDetkbxAAm3l8F0+
D8jcz5deYxSt1QLTjdTCqZUnhjDXgCLZrTwuv8i6zpZ1EcUiYTNkNkN+ZNC4LUMDDm4GBCXXOBlf
5C9nwyxiidKAr2sX2Emjbmwq8lCoys0or/nWrI2yyN/kSaJtUWGUKCuPZNxntXVlSyvg4a+yxLO5
LEIVl5Sac7XkeAh0wN1Cey6YF0+G6dBM7lA8NObgwNL8g86LPYemT1fhX2ESDdDzbVFrccYV2Iwd
Kxrvm+plioD4jUGrs4BTBfJbMyHvl0J9ysaVmAi3tLSNXUEkAaJDoC/EqqNOhm8g5ckNOTQEJA3i
F2OCeGqpo4V2lNjOrvayfagEAbvfcNLmOM65T5P6eftMx8IZIxuP1fzWkmHkC1GovnjU9Rqqaxs1
42457Uyp9OyM3BWq2Ag04tp67tVBhiuLoZ74nUi4pdkICcXXDr8nz6sNoSVua8UdqqthUINCCEez
vo0TKLhwJx4yb9KyZ94mnmGAnEHehuHVyFLXAF22GSbfamBMkMXbvIFIfPac1HrIMumOD42n9IdB
o76mE98YbywKJY58q0xlAM6sb5bga8O9l42tM8oWqGDyCRpajoXFkyERTiJ5X0vZSo79VVS1ccvN
Oj3QEtKWED/STWzILI0dG8+En4VDjiOIdjBxsrzKz+6p2zcgmayldKvDLg5HJxU4cLrKjnT0he4a
0N9TnBlOXYbEl+wd3pmjB38ub23kL/bs2XwX56WWtFxve5MdJYk4OTQFBDTDKk13S2MrONzQaLUS
1L56ZJwNuTgmQ6FBxkTGXONt/0sP5qM53shh+jqL5Uaufn/5uvgiiJ4Nt7jTKxSQDEPCcNwevLKI
DzCl92tVCWrWIjXMD/YgBeXQ+JeHfTdhXUQD24bQE2SnIJttLMndBmiJatYl/a2ZvrTpjTzIzmhB
bLGM0Cg3NllX+HVyAv9POKj43qcZf+CW+tTW5nPejPhlFSjDoKpI/0Pale1GjiPbLxJAUaKWV225
OS07vZTdL4KXKu2i9u3r75F7ZirNyknNzAX6oQEDFUmKjAhGnDhn5F4zSkdj7GJwZNR/tS2q9xMP
HsuM26RWn9PyoQr7D+BgDnnQ2STdz8NrV3yy5KMqj3N6N9XhykcUjs0yxKaALw5EzxjsAa2VEAF5
rUNosdPoaWz5zdAGN7J5H2mGM4GnQxqzW3CQrFgUo/4fJoVgmGO4IaFdJ/t/67phbjx1TTSOMFjj
RaMdPV3/fmsxXjg2RRoqki6R3I+C3m3nBl6rsaaQ2Uuef93U5bQTk4fAyoCjVyVC+tSlYLjlZp37
RU83oFK5YybQiGBcP2UaSis0fhzS4Z4OmQ3Ug6XI9FSR9iUlrAJ8c97SWrXqav5MGv4aZ+mhw6TV
ODVorUaOmUB0OV0bCr5wp6BN8vsHCxmYmsZQt2sj5MmbcLtw7S+oxmS/1hW91Kr9Zkc4ZomeDVCr
z2e/BRFkqbaWJNVuMMfvxagfh+AXL2qvTac7cJPuR8M85iaUK6QuemEZKGzL1g61KXI6FKviDrI8
Q94D+wUuhRQj/5hLf4gnAGbQGoj4O2e5BRYAa2z9YKzQeOX29a8sXJkFnPVtLcL5TcdykPK0mH1p
LuwwBYMweRkTGf0PvlfAkaOb/+AL/LeDMsu/KHigbxaFvA6cj60ayYvFzOsNcisF0Uoj54uV7JoJ
MW7xKM0yMHFijnmjqGQPBKolJUBsA6UxdXaHrATai2DqtDvZ9I1kgZzoVjW8kdHY4MVk6VN+E5vB
azXRzxx14QAh/vq+r+2CEOFIqcz1pMY5UqXAmlPQpbxeN3AxsT27DMuHP6sAzVEytFLBZz+dn7pk
3PHsBoCfFQKNS1Hz28cU/FGuBR3PAuy0ekSZaQf6DIe5jadZS16wXmS6/A7/vSpx4lbr1NGQe6xq
wQYAD9Rt8k3n1W/d3X+Q/lwo358v7uvHnG2hYfSTUS3HaPEn0zF0e2veq15xv6adsfKtvoLMmSHC
c7meSIwUPb3RGdKbFsplWeFcPxGXWmRYD6Q5UC43oMwrOHSt17laqRrSuTIBewGaAWbyMIGD2Bx2
mQYqmz608uguM9ZI50BsefHS/zYtuOY0VeRhHlH5Yj1zDPlN1cE7JeV/TcqrkYIptTecmZiPRUQ2
Qw7YTVbbQ9d6XbM1QImAFsCmS38GYEstzI0xtiDT9rm+y+gtA2FBsDWzx06aHLBA2Fofu4jIW7N9
7dPiGGahJekoDA1jvi9CyRqb5C7jzRsjkV2DITbm9KSN2SGmzY5EUE3iiaUltZcQGawNyR2YKx/M
oHNiNC9N/M2IGNjQ6SZpXkd2SoL5YBoYdVLN97p/DgGg1ipjw+vKLsGMl5SzzfrMjuVqJxnplnF0
gjBgX+iY+AKupxxuKwz8lwngFnguDWa3jesJi8QFMqdbQvguHl+icna0/K8u151KS07S2FuGHGxm
MjhDN260IHDbmBxJ/KkXoBTXTSuOmNfGxS43ZK+Q4j1rINGdVm6SMJ9wqFXFdJOa4HBUHugIjsyi
8Iy2fJBUegT5ut1lz3RgR0UB1wWh+HOyK+PZQ617N8TarsEgV5YDJC3Z/WjapGg3UZTaEv9IlMMc
HskAvj5or+WfuMkLpaitS9WWpK9j8oOUuw64PaJMVhoXbjhAdXQAxzw89BiYVhj1Prjg3JoWz+P0
GKLv32X1j6CL9pNRPo/QrqlyPC6v34zF2Z7Fiz+SOCEk6ZWmR9BbpSdJnj1jQkENNMcTMAYV7spq
yUEWkrg/zAnhydSlMEMeS0+8aa0B8+48b/cDdjRqx9JKisZrcuJU+WsVv9XRi2n2Xtab24qCNlop
oBSsrpGcXPTjJjRGUZ8loGUQ2buSPumZWePBRTfGvnAw+WKnNtDRDjBXkENey9RW7QnRKcwxqccq
NAu+CiI3hTNvRwuzAKgkVX68Opwr7PhXlnO+PCFMaaBdN8wJy5u6GyQ4mZG6SXsqAr6inHdpFg+s
vP/ax6+/n3nyGS9XrR7NzJ/hauI49kNjBHEhqSOnNpLhc2CfLTEmR02ld3PedzH6QUl1V6YfGagl
Sx4tJQVyl5iB4hQEb7AMPNbtWvIhvlrE/fhKoM5+Zo4HWVHHBsA8mZ+1cWi1JY75mANZG2AGaWI5
tIVqa6r4ZpRUt8m5ZmVqsVbBv1gXO98uISxMUwCu2wLHIIOfQz/aIm/moXvKQVK3HTG40zzWJ/OX
8lbu+UO6Lk18Ke6a4OChmE8AaFssqwxdaFZmOOc49TqIqJqtti/vUheI+Q3trHQHQBzvUS1ei/eX
ZhHQsEbzArS6mooBle/JWZLkwUQL7H+koCC4CAh3T/02qPejLdvkJnVCR11D7V7e7N9GTaE0r89T
YRQJziYBsR2iH8Bb1RumUazQjTfDXX6TQ94BHZSX+A6c6W50vO5kL272mXkh+0hAKxfxHubxIAG9
p4RZmV2U0ZX3zCUg3vnWipJ6xSiP4BHB1uL8avjv10IBHezYLXqf91ieeW+i3trapW2cunAlkFy+
WGeLFJ6GUh8oZOi+/Ki6wVA+sKvkNb6RNsU+9OSVBsfaji5J19ktZtyQZC3Cjmr1exX6A4V+cP12
/atdStzOTqophMYhpixqTSwIJFvtImi1ymp4ORac7ZkQDvu2DUOlwDJaZ3BnZ9hkTuQEN60r2/Ox
PK42ata2TXh6zRXhbavhhIzyje4v1fjYNRxWedSP3ogHkJO9Tg+xZlQIeEWslkqNzonftO9T9TRi
6KtJVt69azYEr0KISjHYhm/VNy+En7gBmMHD9eNw+WNBxAmE8TqhkID4fuag8Afi2R6V6GHfuYuq
WOCAKfsONUuPbgPXXAmolz3lmT1h39o5QE+iwZqSHaZUPpYnJrdNG2kgSGt31Im9tZmiS1VvAwSm
/1qisI15bc5GnzA4qo30UjjZw1DY+vFvacoS4q42krT/366K7Fs0wvuBxVgl8/UX3Zu3iyS64VMP
hT3HdNYqWGtL1ARfzEivQmwCSzSOGrM6RAHgzjfgUy23M8DnHYCTKVSUV1Z5MQv7vbGaEO0JAj0k
2PH+xBwkqFUXOiLwE+5jaNKxDX0A4P+m3YTOGrrw0hn6VmsXVgtdr4HjTYxc/nl00HWLrOoIgug7
zU8fFTAfRe70D6G4f1vkurTD32wKa4VMeJJVDPfEOEp+p1mgjv8xbvFY+kDZ9Ka7Uw+htyZce+ly
fjMqRJ9uGgulheyHL22RUG2X0W7jhr+gfQXIef6jWWFzu1RQ+GZPCECBDml5FmBj2+aeZDVoyrNo
RxtwraFBBT5EiRZPRA1vInNNDeFCWDpvY4i5DAsiJFZBOJwSGeMoEOXSsv8+XflmQTg0Wmg2GZ+i
4aQMmVvr911UWAp/v34lvkaYzl6eSMShEClDgwo6HColoqhDVElmH1ZGdhoa3W610KrrygON8kva
J5/mGBaWPifUUk1weao5PWgdcdToU5tzu1GTj4wUb1SZ0FQFGTyaGwqkfsYwByMmqsx05oeUGJuc
yK9J1b11Q9lYFdh6Gtw/gkq8Bk5LTG2Fyu2QUzsMH7O+9o3sdirAFZPdAf3mJVJ54E3zBIgbXH0c
3xClugXtRuqo7XwP+IZsQXQnc4cEuyMnNhTP9tmUHnmv7uIetPRyudVr9aeJCWvaf9J6OMRGvYFq
zW4uq5MhFY9ZXHhDW9/XyQ+I26C+EnkNqTogelooOs6GzWJ0cELFVuJ2JWB+zfyebf/yEqcygpim
aWgcyETIbqRoAnEKBAj8tKZ2H+THMYmfq2ywM1Xx65jvKc0AeOaT5uopZiPRfM4alAXYjzg8NWiP
F+CqkJvY7iTo6YFXM9KIDQ7sdHiNeO1o4Qz1PLCsEdPi4PLFSw+cipY0fcjVXc3eJsh2h3fGcKxw
uLLyfVQyyyT9kdHRLln5iHYWmt2jXUmY6UtuA0jMDa/QYLdMUETSpzAAySC9RYjcoOHi6dnCCB/e
QmfayqFils5ASLKXOgq2cQRelia3TLoG/xSnu//eQl0jaCYSHTLWQrTkU8srNlLFVybMvUPYBcAy
KK5uQYx4DELqMPwyDlHOjGeeTCHxxR29h/5X+gjdGbtTfur5goODFhXwCNEQfJhQAkiL3fWLJibm
4s8UC8eslpVIC/EzJYiD7XTQr5suBChU1Po3zF4n9RQr1X8YFPxHm7QS67pW8QfdPCaGCeDToTe4
lUbQl4swrlr90sqbKPsRNWvP6i/v98ex/v1Nvjbj7GGQtUUox1mj+IVOXyBf4vT5jTJEjp5CDDpO
92NVVk5UD6+GnG5VxmurG4FQKhvyQadHY5gLYLR0TOVLU+xMCdgPQkVHfYaAwzgFXjXvHsELsZ+m
h5AEYCF/zEnt9WX9zqtTJGVuWd3kUL3m8oDJWDJbSWZkDpWHraRvSLfPoC9nMT7fwBsM2U05pMck
PJH5IVvErBKkIY1eWKqcP04D1a0AfH6ztNOH96yDpHTxzIefY3PXV4Wnavf99FfEISneP0KtLMmf
UX0tosesOy5ttUnvrER9YRiPbeGNWhMk3kZntWpvMai81RBGzHBrBvSnk5baRQd2GYW8VDUH5re7
GVkJWT+w4lGg53I3kYmlBbl7/WheKD4yVV9CACakF13y7xk1UbqmCBQIfGRjsCm7n+NUOiSTvaZg
u3RUN9etiYnJci6/mRNiNhuSMeUJAvRg637yWL2h1LloA+gu/egLNEzbjeSssoIJ8foPq4Kj7QCj
iWOJS75iAoAr1Y+sVBwGLb0IM0kQKCkVjH6nkNzTmMNqtLShusF7tqVT5F3fgEvbzTAroMpQEV5E
jb5vNzTQ+lxRsf5e08DAcRdOT+3QWBAe3UhBsvJtxQzpa93n1oS3Ldey1mhmWFN47819Y9EhcRVQ
M7MZbYQpcaPmUNHES6JhJdu+sOOYvzDBoc/AoAwF3e/rBCXYoKZgyPYXnPGilqLLL9d38t/41N8m
BNefhp0sTeViYmNsVKArswMoTUGTH7nZKt+tmNwuW3m+IEMoXwX60IzchLVMsWfTKneqCzC5E0NZ
9ygdcW6Pa8MdK1soMugVM6S9hmJSfPSC7JKgKGmunI81C8IroSwgm9iDfccPu9ytyZMCEpqVj7S4
jz9jwb8+kkiLN0uyNIfqoID2xEh2C7DJdAeveNYUW3Yzd71Hu3z1awaXNZ8Fny4GAx5JsKblCSJv
481/Bg+9cI+/HQfhHhNGG1kiOA6FJnlFjVv0qBt7os+bGBQbK5u4fIdraxKucWx2lDUUm9g6smIz
r9kYDl47YHx2/hO2jOVuXjO3rP18CxW8k8MBWxi0pRPzBvPK9y1Gh6cGtA7gEKxV5/oChZf5H3dL
cBYDkWgUUJz0XAbsRMe8X8tdbn4kycd1Q2s+Q6x855oe1qzFZ2s9+UPxFrUAKON+LFywxWZtVFOE
MInrEp+JLW8DkmuwlmfW/GI+sNgZ663sURf1jp94ouwGbrW/8DgpocH9XD5H29xB+c9fHfRfuemm
kA7WGF+bK8Dc/VQa3F4/aRCultjsKNrgZErtgojFMqoXkm8rCOf0aQkgGdgyA+nt+gdYroV4tHBv
FNBiYVAQ+i7fjxaPNT02DJzkprw10X2YFA0E/6vM6JcO1LkZ4cJkcx/rarh8ZtR0TeaijdX2m9Ib
tx8jeHrcUL0Bl0XqTKsEA5c2+tyycHd4M806R0vZL1K8RZYEL12ZHL10O88tCJdlioGPCidclh5C
OOm0xXyqO7LqRGpyKCHOFU+qff2jXYx95ybFSAvh5ahbnDjz5+qYnhaBmsCpnKY6Lroe6na1Q3XJ
vZ5ZFGfgkr6U+w58H6i7mvMtkM1B6JUPC60nZAjA3d/sasNZ8m6A1stNv/aEudQjp+f2hftilhUK
LovHHWwQJD1DVQ2wZ7Zd1Ew+VGhqSy6i1z3Yo1c84cr9EKkiJnCetFqEj6tAoSADk5OpgcUpXXs2
r5xSRUj6MQAyYPXLKV3E5VGxIeVKcW7NwvL3sxhC2myYYhkW+Fjb86w6xtpc0tpWCa4EELuERwwW
2m6wUBIxGx0VsrWTsLYOwZP0VTVUeoGDCPEIJ4eewxyvwT8uvtXPD5vgMyifetZCZs6Pq9kFftjS
4lMW3POFcEo7xZDGbjvMm1bJoXRWbvaStf7hjyEQjeF5TQc+SjgIg5HTknWl4us+KtMWt8Mj2+Bo
71efYBdv9Jkl4UBQzNcmMemWz4XH1UgKwI0gUZMpHwWwsqyHduChbkpbkTBWoByCEDl8ezQCaE7m
rFHBdSV5JrLG6xugXjpFUAiGbBxVVUghC67NzFWqVRPGU1jhg8fRxoSkM4TQn4f0Jm0w8VM6RnGq
qx1jNQgQdn21NViBoY1DWte2Pj3ruj9Fkk3CbDv3+xwt3hYk770LtTS3Tl57Dc2GYnqt++GHNsve
RMCa0GRW1DSWriVuUgT7oaI2meQ9yg5HPWEH6DrWVsBLpFqoothzMsd2MADsC/3G7fX1fzU9hAPA
zl+IwtkDLEEyNDJJvhYWXqIGDzGZ38A+4qjxM+bK4X/e2ulEisFh3Qx1dUzTamQTxIkTN6GD0WvX
AGMPC8F6CnxGBTbkmhd7uQwP2ZzuDdCSBnJpzxWoJ0sgOmYJQ8hG4KMiuKvT4BeTqtugKhwNqnLq
a0Df6umhTQ8tfZ7Nx5nQTTW+5xlYR7t+sscufQKcG6Dz8R609u/ROCsu6mpOXmqeJr9K8lHT71VQ
XodThSLlPgr8wNyYjV+E0W3Nkvvrmyc2+7/yu7PDw4Q3oRH3TVfLLWgPqt7myc8yCv22feQFv42j
0ZGH3ImpvE3N2orM2Etb7rUA6Jf9hEpOz7dz3nrK+KoMm+s/TByz+OOHCeGrHo0iTvWm8OUaM3LG
uDP0onDaMSh2vIHgRlV9RsawCSrTYRxMzxzt56CQHjI1PrTA1cnKsY7QRwm7g9QZFvxDVDxkxm0y
5buqAWsAJOIbfHdl0K1OoVsoO5UDKE45lIqy+K5cBi5IceiKexaB7BG0ZmtPogtZkAJFaJCmGoaC
SWHB+0dmrTGpNKhP9gpasZpjPCfgmqNe5Cw4rumm0G3tBybj2Rtw1mD/XXEcF/zGN/tCXEjarEfh
mVFfwzx+8tq09wBLXv+Ka0sUrmam6V0FFgvqDyl0toObuj8VEs52UttVDKwSplqvG7wQ676tScgs
+QjaRybr1J/TUzE8R5Ox8tWUC4/zbxYEbwsV9sQ0MUTimziJJikwqXFL+wFSuhhhBhVB3bwmWbOT
435TcCw1f+2GykpwymLjh5J44/RXOD909NgnuRVrwC0hNWyndN/Q2sulmw7aGm2W3sgjAf29uY/k
8lTn0V9TiFdP81ONJKcHqLdPEGToEAMkW4BjL1rzCysbKb77wj4FpqSUKKZy1L2aOxBaSN0ISAV5
32NE5w7dl1UqEHXluIhPvFBFK6lTA+p3KrnXwmFTpeo2QatMUu+LUbPqCfBNWkD/MLbrAvg+NB+y
RrYxPRn0txQzkrmeYWr+I0iR5RgQc+dvk6TYmQyMRbRfRI5NhhqUV8i7THlPonupeTCq+5hgoMZs
nSYxXQMtFp0dpOkTsD5XSk9Zom8rZDWtSeya3I/FR4DRaxmBv5xKZeV4XUgxzk+XiL3qWBmCTgjb
ngcNJpIeuxZkC3LtTfrPvPt1/a6s2RISJxKEUVr1uJxJswNtvJOhs177NVfAfvl83dSlMPNtXWLq
RKK6ITG+7PKabYEQRLfCDVLoHBoLDRM47R1Qamw7H99sxSUsbkxID76ZFtys2RgcaoJwCQk0redK
s80SpQwVM62qvmLqokcFv4rM2MLgI75JIohLZ1I/Ur8EK/cAhoAMGJsM47vXd/NSx1CBnvO/7Ai7
WUxzHaUKh1vNOPcW4Xi0Z0L5ltFtkvxkFSTSoTGW7FMNgzd1btcNfZqbz6kLbFQyAaYFz0xqQfCR
cdAggLe67VZ6/5fe299+orDrethk6BEguDRu9tgGm0xx5UMKrV/qDeShtqP7tVqzCFJZMoZvJoV4
JpdtnMRaS33+K4RL3Y2Pi3YnsPhO0G2gwg1I6NrZuuglzz6EEN9GFXKTRogPHtWJXQd3GVAF17/1
2pESAlqgdynCGSzMeDvMscWBYMdL47qR1a0TglrJQswcSti6hXuxh84MWhGtpT50zuRMO+6v97Mu
3srfOyfS602m3iusU2XU7UvZSjhI2KiMwYUCqWa3sociRkQ8GSK7Xhkrzahl+PfrdnhM1aD2AqlU
9uOEaZe6B6d3rJd7vWYgWyH2YHSHsAEUh2Up5i/Tt1bGdEWPkZ6xBwpBb5UnrcqfwvZFCz+VsEK6
fOiCN9r0gQUxw9hB/cPKR/1Br3OrSpaGlX4KC+1t6nEbas3rG+21KsIt0Kaf9TB+ApkBzi100Jqk
cCVyUkc/HHq3wJhMgHeTo0/9puPocKHLp03BAS1d14h1r+5TbdtNZC9LHMkF5rkgX9+zcp8Zyi5U
E2sGRHLQ/F5+kpIaPwWE/GCdJMaIZAUCTchGyG2jnkw8oC2lemJZtOHjz+tH62K6dPad6fciitll
Ifajo4ACtkAeppt4pwLnyHbXzaxcRFX5biZIKRhKIUrod9MxU3ZT8d9SKf9xhgSf249NOjLUnPw4
s4qbeld4gWN8dl78Gdr1ZhVCuTxv/ohaZ/sm+E/Ep6yfWtx741juhg2o0r34DixsDjz6yvVY2zvB
b7akBO9pj8OpG0DSt4DVti/Xvw5dMyH4SdYHSTi3kux3pT3tjX14YCgRoWdOPhN0MKa/EgeTUBhX
qBo8yiFxVQNdnh3Xa9uXuifnQeIrBT0r6ildqSWSFFOfWb3DT/K2B6RwodHqnwp7FcN4MaE9+4qC
X626KRmMuMHpL34Ww10WPhRdu+sCAsoOiKPLTotSnKxwG7MM9hwPVlZD6aLHlGS6J1xxgvTYhWsT
pyshRXzyT8iFTKOFszfGt5rdDumDHD6DKMYa9RPKU1bUInpCbwZDLVlxV+gPpWKACStyrh+KtaDD
hBd+3LYgqZbgGhoXbExLXxWBxxnvW/CrESf19Ne177FyDJngjOKmHpk+TFg5/OBcn6ZeW0nNvoTL
rtxbJjiipsh4UeHR72e0u9db/S3liG+sfm3Hz5JBliD+6IzejQFgH5+4+kNpPnK1skranhqjekZn
ySUxs/XYl8u7qSfWtDhyzPqpvQwXDvJjPBPHYj81b2H1nMiZ1Q0M3GSPGgYfC90FWSbquxnANyjQ
QTG1u1U6cFiWn1V37Gso1rOTNP1q5dcq/6gy0M3IGHmg1BkM/D8LvCEljhGio2UeU8DJWEIhzt09
mGP3FNBnCmij3kD45bWqDkODam/iVGPp5QpI1hoMJPJ3pW8tPb+TzNmN5Oxglndh9p5CvwFQUFsv
oCEU9VOA3J8BQWSiUToosjvwai3oXypJn9/0r4Has5sOUJysFbxCbhb2Xt8lblAEwFEh2ZUmtxiw
ccEnrwy7Ng6JttqtXLn5TPDfWj5I7dQyGd2X4F4G2OJmdupPfEJIx7YWngURfoCD2aXZSr01dPra
DRc8utn/M1bp+nswQChFO9E5WTnql3BQ3zZYcOrZVOZIS2akpv7wS3rRMODmBM6sW9lhmTzTY7tN
rdhf6y+tZI5fgiZn33WeKK+IuURGEFtFGLeLflFpOfT1Sly8eIJkiE+juIy+AhXpOxSA3XIplyn4
P3sLgka2UZmAsCmbdnoN4xTD0yjzGFasALy7Bs++9AnPbQuuqkRZZ2aoHvvFQhUFQjokkymAdys+
+ELzBKDd30sU3VWnKEYTKVhiVYN0fXR49GLg4ZrKkjuVBGPPH+Pc2IysiahdcsWyTDQGKh0ZsibC
/VCGstJTjidsUPxK6xdlWEkILwb6cwPCHYAiF9HAektPM9oXehzY4LfelRlFOdUEUg9j3VMJzsh5
345v46zva3Nc2dzLS/zNpSPcDzOrOO9UENso0akCongA0nnl8y2fR4w253Q9wuuwBFMkb0aYWPQ9
FKgRo9EDMkt0dqHzIFmcb1cd23LwrpkUUppSL1vU3mHyb1XZ2CUgYIErW0xmT/Pr9RVevAa/+YhE
yBrPs1khPayRHoW9fjvyn5WxVutc2UURpZaMtI4ao5T96d74ywDGIvHoHX8B6eBOcaet5F1f05eS
gbCFQKqC4RllImZgDOz7Y6WrVUImhkVVEDlOjNcBSSCEtTalof6QQr3eDUl4ByJCt0B9fDQfNM2P
zWPGkKjKldVE0n1Po2Okds7A/gr5wYTkERk7b6hKTx3Buh8ZyG6HxtbrvRw8SRh2R5cm5fop0jLm
6cl8oyrz4/VVXcIbfFuVcBalQeNjSLCqJbOmdgOAhZRboES4Ld5bS7NU8DlJ8mEtHFwItN/MCudx
LORSSnNFhjzYKc2f1TyyQrUHHU227fLHCoDRlXVeeJmdGxQH1BvJwCzUss6FQOVrnU/hhniKWx7/
l47zN1tCitz2+tijHvH3/Vaxp+CsYupuJlb6U3LnjbyfXTymk9aKfq7FhkvQr2/GF09wFmi7YDYB
Lobx1gHMH8YL6oahbRY7pVrQexBDANlH7KEc0YOyy0kt+aUDnASDHP/DE/XbTxHCVJHo/zhbAVBm
U+n36fv1r3rBz3wzsPjys7WG6UhTlRLwVzAw/cavZnhMV931hYDwzYgQ89BYDzW1RM2L5ymoG38M
9excX8Zy2K94FioEva6QWC8tIScDThUUu8CpLuR7q6XWtTsgeDDwmmECQYcdPN3s5WigKlm65iZz
Y39tJm/t0wh+JZBm0pYqLristxZf4qjxyUm6snOXOhTfPo7gRzrzn9ea7ONtM7jpaPf9V3cCgt92
gJydWEilyXu9j3DY5d31L/f1MPzj0/0eYhDHgiUlL4shwhADk8xfsha+V735ofFfcthbyuhXM0Vb
EPqZsgpZTRAPNakdmnjbYD/mAHQ4ATreGzBzNNHbSJ4avBhNVtvT+EOVKKY4FCehfJtVhidh0C/S
ZTfI4n0pq26cS1bUvwXSXlI9s35MoxNALlavf/bw5DN1GrANgJvcKvrK0Yppn6nEAWuN0yq5RRUZ
utEYYUnwbk2Hn1nYr6Cwvs7stY0Rvj+4CDiGiZdxi3Sfg3usqk5KUni9OTt8MJ1JDYGi6722BZYF
0zlgEbZTiE7JIB1jRmn19Qenx44HFpUiqxlHD/1UGuwTBvICupFpuV35khcj0tmXFE5SEcdMxUSO
5Cc5yKI7iR55hbFVQmzw1n/WvEvtNov5fUSLFyLP3FMZdpkVpHKnMUv2+G4bKVackIyplRG67yPD
yzuUxaRhYybPqTm4rGJbAyU7rW/3VY+B+9rEHG5Q2FH5kWryjmtQQ8VIXMgBLJveExU8tHMCrle8
l6AUgqOdbpsy8aJlYpqUdqKb9TY2KHgspfKl0mX0T2flswozzM0BN1hjjIk06SEy0ntN8uMcms4G
ujioWAccZBRV467s4iVP9nsTxXluKcAMXqjjOiQl1MlHHQzth3bcXDfyhdW9crbEKe4klGK1MnOc
LcpvyZD87ONuO6kfNC/cRtrK+R3pAaweb0xMUnad7jIGOescfI2xYSdSiDLeL1lJLRTigV3FpCJ6
xxWIoFASnl6lYeUqXPSEZ3siBuQ+6FXJxJ6krbwpc82O5thT0PW+vitf+ae4K+eAKuHGNWFhDiNd
bpwdPUafgHGG28jOUPA27cFLd9UuAnThlfwvyONvSC7h5gRhE/Kx7CVf7bld0QqSpytbeKlocW7i
a9zoLNBj2FqZQxNr671yl7Xb8LCoDwHNZ+vtTWAZHpqi/62G99I7+GZUSONQY9NUWYLReFY8yH14
8hqi+mL2ffbNvp7DZ+tqGJRtzGVdxU16q/3SbPkw7xYpvNIN75IRJfWFGhvTeCtn5VImcG5XyMyQ
IaZd0uKTDSR2efCUFj8CeqNOk61lMaRMYldOMY+tmigMrdVILlWQsa8mxRgaprSoLhivpFxiRY0L
0TrFDj1f5DygYQCx8m6ZogKR9n8wlXopiTu3ufz9bKNbjG5KKOlL/kihJlE3fhhpXp7cmuRHGhyK
6UdQdWBXJrUVDskdUUyvqWObBqu414s7T/GAZESnTNGFHCzvEzOsyxI7L0uL+J/Fq0+Sv7d58yND
009SLaaVP8xidrWqtVc++8VdODMuuIhRBXFtmhQ40XzyW7PD2xyz0S1xQwgnqBzvvmCXzukzOuTw
kYXdthN0XICYsIZSW/kxom7K39cLQltUBjeYon8BZM8+iWRqQ6uUieQblFth026nPLDSEdTo3AqA
3DEA3VQ02alLHI5hPBZx6YzT8ESLeKvVP/Oa22Xq10lzYGZw09XVg9anx0ppoBhSYLiycLVoSOyS
BJ+0/3V9Jy/5dA3UGbKMGUNwkwuuYUwlNWsMiFjXHOc2LOym2ilZvtLzWfJ+0aOfWxEih5HoUxOV
aeTPObeGNHdy8mKg352Sj+vLuVR2Q7H093qEKxlACDqv0zrCC2ShOS8eIPJh5zv4VUhhrtW5L1Vo
v1kTLmPOJL3u4izywQRuBX3qsWDyJCMApNZw+8mlUFSaDkZ4J+nP1xe6tqPLdz07cwCjJ0oNtjl/
mhtX4pmrM8WTG/COsTVM2OqeLr/lzFYk6SUdZny9hSEb6pRIfreqNdvSr/Z+nTl+7UT+H2lfthy5
rS37RYzgAA545VCsUVWSWuMLQ5LVBGeCM/n1J6lzrlVN1S74eocfHOFoNwogsMZcmQu7MsThUMTz
XSnGwYmT0De60lGa5nT9AOe/5tqVXFgQeRgnntb4dH29D0dr1Y17OZUh+/HEC5HTn6/3tbUWcUUK
2aAYJXoGMnzwBCvZytCeopSivgZgY6yBEzQAL4Sy00GwXaSWj6qLwE8KdrvsuZbQbtB7ywqPQaq9
jIOG9D8BPyaKZEr8KmeFe/1wL9Zuzp7hsrcKoeup5Ro+4lyMYy8TPyp4iDu+jVcS2IWhGvtadI5y
QFW1fAS20bfuMPMpBkhdjCXPf8jC8oCfMDCaNACoHCR9c6UgYeAwsCl1OYgrnQnzn7EXgqx/Exlb
UVItOvWFMWo1K0L8DuPaTkAcgoE6nUI3qZGU8TVjkcAPXcK8nVujZccximtgN5WcHTX0oyzzVcY4
DxSx7baGYZK3VRwhB83cHPvXxj0PjiNhgqsuMEvLtqPa55hVnnDTJenByG6Twtfa8AgNKQHvy8U4
+vy7LmxSFBjSlDSMHdHFAQS63xPK4UJ7T2qTLRjvkIxyj0LqRC+VtSKBpwByJWA6AkWPDuQhFeHk
RIe/TOVUXdLBbQt7MlcrZcOWyP5/7WTrtsQpgk26bdfXX5khuF9fkylnhnnqlQGDoDhtaPtu5fgR
nX23i4M1H7t1xap1KTGUEU811TZcA4cAA/By3E4j+ED126BP/Q5RU6fonjFsVYOgsgl8JBJMXYOe
CwjapsKbr1KWvvMMOnA935CoAr1z6TJji8IGg+JFa4Bqc/RVqQEQ9IaXBVDjUDYPcz9MAQPQiNNo
CVBftFh1ceiUOVoOWurQusNojuLmRvQga/dVcqrBK6OaYJIpE3QRVC+xADfUE9o5OaDUMznSB0CC
ey18KuuaO5z28HdoZE9dKBgPFX7LxbsNkkKHIiSc6+zwjLfiNtpmfgT9ctVVJci0iHAhApf3RXJ0
9h17EEtrFeoNR63SnES3IIRJwDr9b6rYZ2/GWMQMyZBy8B/BHE09d/VsnggVnJxoI4tXKTMLVb0w
nlcAJ1xXgfOo24NNQODNRBHJ18M4O7AiHOUJpDfsmMC9yI8AgPjN1gJlfX0vCamHRZtaRAosQ2Us
L/B1qgAFy4+U9XbUDQKPKVpkESIYTZLogPjN8dy60zBIwIuVGDNxKW06uwHmYtrKzFitGROMVFod
eBn7Q1wIbJJgH+YinyC9abGmy9hRHQuvBTShRZe7CmLBcQksn7lw612V1ykU2xm6boZtVrtETzda
8VnTF8gMetfNrGhLC2sgsUBvGIByR/RUbSj+gP0FOltpu7q+zMVqAhSiIEIFEm8dffs/w2wlCvRQ
SivQwG5NEJtqZuAx9LuKsQTbO93oGkY501WF+ZAiRYdYpr4eY6pRFEVcduF//4yvnOfsbXFDVhRu
wql8Gb/HcIfy6yzSUHo5dwYP1xIRE8YahU2d+Rx/RsnfCy++qSo3/ThIWFi3e29ubIKRrrNBVoVa
irGmL6LO7aVRKsRL3wsuPmzCSEPi1kRsiAGjMggiJ55OhH+2oWHTWYu4V/00ApKInfSOgG0v1F7S
KEP/wzHgD2OQ6UIwGL2PpzYxwY4AJwVpR3NwEdfbjdnbNZddELZ5KlgASa16HH5M40jrAybhBpXu
qMpeFDx0UvKE2iMkeFLdG7M3Q9TE+A+J6vdWZ8Nw9lFZ2GpZMZ9tvDG2xEm21U7DkPJwEJN1LsV3
v8ohpqabRNNREyPLTlKZpi1XeBkeQwpA1lS6cwio1+247kPMnDVGOh4UM4ntTNPYjsomQ/moXwED
bKucrbt2eI9a8y7IQIkYDM1NmIF6fRhsyzDVVVl1BoQPtMANY2MX8vGWdNW2VOmmkQMnkspVknUC
A3AxHjjf0cIDVH3faZ0Ko9Y7+kf6a4aKJkgeUoj8gN3133mc8/UWlqDBtPOkqfOpFZmDsSVA+iO7
UjtfYHHmF7V8cWfrLJscU6+rfVXUCNAhrhkDCwmM5rqDvOaUbZm6FgMDLzru8xUX7qGWk8mKkq8V
A8zOQnzpiFDVg9ZWty3atbikf9Gqnq+4sCpxqxDwDDWwqs4AWIgCAOt7Ab7aGfyoY6x1vJWEYzna
fCGuHezCsqQq+l8VSDihDj2h1wWYZf9JkXBGgeTFwZNRnZR+TzHXAksTaTuGpv/Qfo5timnM0uXl
b1P+4BAPTse7tgDVyl0mH/vhJgMJBDfJTjNbp7TAPpj5GeZ1SzTUICi/Co3iHvIQ91kKQkIus6dE
ue8LEazspzuEAI0O2nsLOiQWXdZ9h7YOSiD6ihODFDq4Pm1TJfbQiwZdfy6j6+ffbWGxzDSUpaDq
w2NK30HFuCEJUMmtqM13ydmdr7IIWIkOGWne4naoTLXrSUeokgMjHTiFpIisiGhHc0xzZoNV1raV
kXXhMX+eVmgeb0HIAjpD6K+e5hcAX2GFO/FU68XWzPkeF9aLS32QZQQn2a3CNU/9egKcHso2wyow
oANJvXElu7r5pPXjPxF8EhmZhTGT4nyo0ur/nrxk/O4P1qZ2v2wMXvw/6JBcig3P9rsMcocpAW8K
6LeQifceJEit3/JDDA2cFWYiV5OHQcCHLLZp8Q8SOdFZL8Nf1k8qplq/Nju4qXIzRs+k+j0XAuRN
sZnlW8lO6RKgr8F7LgpoRBtfmLqyGqc2z8YQRBSZL8XBqeUHc3gxA0yZ5cL+z6Vw7fyYFzYuhgRG
Fhm4zqVunDiGNVh3ZzKGAWbuJvytLHd6hsECDBAr6mhXGoiQwZwr8GCiH7GwElrTllZu4v3K225P
HLNcx2AUbDw0XeIVRzIoQqWJYgFzfuVnr1iu8kpPB/hm4msrWroIxee+9ORgtmJd5Ad4E4HhENgo
c2GjSigPtGgzhEdeA8eYJJ6mNvYYtXbbiqChoqUWJkqK4jE3AlxfqoNrFdxJEwwUqbkHKT3BrrTL
5pCC4ZKYBsizFwcZ5ro85FINMRPeFdCmMd+Kpt4RdEoKo/ZZUINdtDsUJeTBNOtVMVBHm1LfkF5J
YNg10CySWa9rExpgs+SJxZGWFX6VA4HTeVSSAT1KHRUVLyVPwcRyYxnMVg0w5oCtiaubxHjApPsh
4+ZdnbcP16+laGuLL4Y+HxhctbkMUgMmQyJMH79opkBY4Qvo+TPI+D7AxcdiwYQ+ga7AnxDdjcdH
oHVv4kzStnHcr7SQ+WY87qTB+Jj6Et2vJgVBngTW/DB2KGYwjXZychq7deAVGXOGUZ9B/s71k/jq
fV77kQvnA1LWxGyjDiJFlO+yCGiebB2AGw+asu0YuBoDVzrkc7unSItWWfEAol8X3XY3yPe9rjhD
fDuCoywDt16PkXELnnn+xJTWDkYUHUb8EhLSII9Mqr2kGk4O6ccYCQVYwT2ZNT7BzH0CubYAGZjZ
hk7YRvva2PdD6oGqfA2WA0zUZskqTMzcMXT+6/r2RRdh4fvGKW+7OsNFsMrIpR20wmnngTL935nB
v6/CkutNleqWswwJyvChovG/bjHoOvkAX37MAhQYZXOv72s2qz++KqHEMiHhLtOvFPDMCKaEhzyc
63zMKP0YPBVjs76+wsWT+15huSPDSKdBHXC5SRtvUdP3mdZudFVeXV/mosE7W2aRj1Q1quDqiL6Y
Tj76uHLbyIAgoQL2+FxQGhWttHDORlRPPMc48lHVTbBavbUhqJE1t6uY4DJ8ja5f+Tg/WCDUEAPP
Zg4RGW2vjNJ+rDEEDiGHfSJR2RuD4m7mRrCtpPlV1+yDDNNRN2uoZ0Fcyu4KdtKMtrUrmrtaBrnV
CQwg/RM14lVmlG+Mo/RjNI2vhmQdgeCAHBsLcwtD864q5W0Y8wdrVGunHZEYtwcjGH6TlHkzf3ds
RZ+6Vd1EUv6aSKrgSl4A0P6ZlywtTQrBVDopxUnR3yHouGpaCt4W6oDg2FYx7aohs8r6t358J0aI
thS46uP8vqo/UelfaWm+yicChK0wRPn54f/8XQsbkBBYVQvIkFMvF++8sbZ9m98nSXrH8wEUoYXN
5AxyG/025J3djepDDvawYFopYeVPIHshwj7hvOKfF+SPX7QcammCTM7iaCxOYxbuCbjFBo34EYu8
CVrFkBjzlTh4jug6Tolb9QkAvndgOtwB62CPGCGVOT6tLK8aKVhpTCT/JXr4s+k5My1xNRE9n03L
V1HO2MiQBiHh+/Vnf7kOcfbu519xtkqi90E9lqjpz1Fc3bnRNvSJjXe/jjsUdIRF1Ytx6tl68yU5
Wy9re6TSMdxg41oN4Kxf4/so3oI/CJqYXuHmGBLbCDYpWnQRIJQqkOtkxCbZHpuC4ugxRaOE2J3H
si1A1emraGDk511H0n62zcUbNHn9f8WWLkihBhqvlFTfmbK5kk0BZcjl6OdsqcWzUgqZEq6jKt9p
E7JX4Aq6U06UOexL7SavmacoqRdr9abIrciOlGpXNoPHg3kKT2ntTDJ2qpZstd74VTLNHvinSZ6u
fwHBcSxJRnhWN6NC8AGaai0z9CzjD1OFTq5Iw17gjpcgrlof62lMcbvMNt+lFC1eQ4CWEbxKsvBe
LGv6MCeAUZhW47b66NRBBjA+E11Z0YnNV/r8nZAgnuXn4Y/RA2vGyrdC9TBMoCdN5ehA5P6ODwog
cafWyHy1+QT5+m4IlV0Qg1O+UPk+rkpBCHs5p/++aWRhkQBzH6H+gRyz9pRV8NiHjgK6v8SFpm/i
QO7FL1xDvkv6VSS0G6JjX5ipoTbSkEVI/eYUum78St1QqIxev6UXmwNnr5YsjJOswpqPCkKTqMw2
RX8by08TQoZMl90eKXvcnKr0twH1HCkfHq6vPZugP13RHwaDLExUFoBQhpW4VwnkOmOA2mn3gLKm
w6B20LxcX+ty6n72IRfWKRqGtson7BMyzGNqE0DK5zC5hgjQG980qAf9l3HykhpVNoewqVNpbuxD
iFcDNoL9dX1TghuyBHbpVjFEVYKnb3WlO5HHHkIHcfn7+iIX7Qsap6qmQXBDpYuvNKGGl4PYEOK7
BthTKPFTIgCIXmJogZQ0CgEoBpjguF0E4uWoFF3MB6hUdtmjIZdPYDDgtoIEZJ+PxdZo5FslA0s3
ifeQP4GKpRQELlMiwEkH5uqQ366M5HHM1ZscRWLZUCBmHf1VysZNVY5b/Oldr8l7tW/vrh/NJaSb
oaEersvQDJ4lSf60WCWVrIyyKDuGcbjqwO1XB7rpBDK7y434F6oAqH8VzQ6B321Wp340vOSG4oeJ
8hBFmPwm9TaWNAnaO806pjNVQnQCjxLKwpimQeAD6XE9Ux6v/+hLWTl+NCTkDaJrKllOHFNM3YNV
v8mOvNcBme73g2LcJ0Xmm7LlRTLZjSV5A/nADoyvxxo6dEb2lzmpj1qXvPGu3dIK4h2U3Mg5f5Rn
WShF3ib6TWSEtintkQi4YzL6kzTZtYEFRv47RSUkgY6JYRG37VWbqyXsOpiqpj57ljC/ybXBpSzc
RWHnQzl9NdQYF5Pkk9SRZ8kCdBJf/vopXPA1BrrsCiXAbJvAsf/55UZGQtrLLQ6BAo5ZW2CikyES
ht8GuaLrS/1kzDOhE6dhglNWDMUC4/ifawEijkZUCbx6t4pu2sfaKzzzqK2YM2GyZSYfwnzfvmGO
dVS8eBvsJFdkin6GvIufsLTyoNeqVSvCZPewk/hTZmLmS2YPPZXd0NjWBrUBTLitZWPVgoaSxCIJ
jjkg+8PUL9ZfPJQa6PkiZ1N6VCCgU1Rvcic7eUecUHqoxmeqZGiXi+ZRf8IEF4suTH7BApOa2Qil
WP2DT79asA+yAKOE4ykmfFdEz3pQrtB380Z1sGOl9iYT8XGMSdKuFEAWf1jqxU9ZBqxhg7qmgiug
qZ9p5KMc1tDn69fspyf/c41l66MtFd7kk5we0XPZ54m5yqDxxcptnncuEDNOXIDxGfk7fWg7UZd8
/n5Xvu/Sguu0iNo2kaQjG8CAjZG+JN2AsPwU0gdlEmxUcJeW8J/RKEsiERaeqLlW2As3x94mWm8P
Fr+XW/OUx5u6D0Rx0uUvaBqY1YCr0r7ii7PgVAqSNC7N2UfB64DuAmMdzO3s9FG5m6WOY1vd1bIt
Ut3+6WG+Pur3sov4M8yoFKLYRsEtl/4yMEEZF+EhHCDSJ+3SPvea7JWz3516oybji6z9GjHdrTbD
AXzta808BOwRmNwtMZLOS3rFZuVez7J7JRAVnv7D7fv+oQsjhyrvrLLT4HyALgtDmzQqONh7X8vD
nYR8E/SkjjQE6Af5iiEae/0Zpi+OaWHf6rjI2pjh69Re4Js7ZU+8bJtD8AIicitzi6Zbvxke+NP1
J/dzhHOx7MKsVVnAmNFiWa3bVXRtmObWYtSdaXPYSxv+khVUeNTnsLyVJOp2qP8WYHGvO+rHwEVm
FdBUBIWX3i6VGvFOczSVvoJXfAu0fFskwpm1y8/0+yMtLKJpRnVSDggYY5AH2ezFXKEsriPKD1Yh
RLTH1ehikmTM7TZeQZpZ4AgvP9zv1RdG0DA4J20JezzTMeYIvxUfOiR+LQgnv8Yofxqjv9dZkmRk
Y1xO4wBnkyqPgXoAD7enVxtJmZxEvu3ZX20W7MrOEMRVgt2piyCWRkQ20liycLbheiab1PyZH0OI
lBMYoq9o48wQWRBeVcYY8XgNpqRH8GN7M3edupE8/aZzIJyAjslKWE76wdX0503/slNnq6alpckx
eCGPnRqug/LRYJ3DMGyoQfEzjx0L8guVWd/meXF7/Y39h9Dl+2suLKBiFhHpG+x3phmCju4MRyR2
sTe3xk4WMrr8zEUWG13YMTOXwW8TWNZRV35XkNBisR2j3EluEg7lchAfpNV6GKhXh7eWNtlWuQv0
Y8ArV863abTW2fuQvON/RCUGvGCF8TrR5wLc/tdPRXTZFvauwUinNISGhacUQqUtgUrbzIEkmnH7
CedbnMbCwJmhUsVKW9JjldyFykNStTBTH7rS22bMXZW+yPoz+sZODKIIEq/1hjuJQh3a+2l9SOmE
eOBEKxRXg8iN2ego5t1gdmtjyD5rwsER9KTkOzi4Gyk2BBG+yCeoC2M3ylEi8XT22M+jN+f7OvAB
EjgIMHE9U+bEt6CIE/Nu/ixOLs5sYeYUWRvbOPwyc9C8AT1usk0cE1NsduLP3HSyC3mYDbvRne5A
X+KtyEIIDMSye4ZZGL1uqhQhAwg8yDEtPyci6Gf9qAn8uUVtYesI3sGMaELRyNLWuZ46pEvur99w
kRVfSjlBttYyMbuDh3gM19V9B07o3i3vxBZ1fitX3MWyZaZR9IETK8EdNxMk3U9a165AMuPQUASb
0QT+94uc68yK0qwelFQD7GGs6G03Ve8yqDJM6MflkrFVG6TgluJLiXlgUJORUjBhkslVy+Y+JGiC
ytmq0U4tACBWIdtZpEB/GLoPXAEXSbbRWupLxgdKkXKWOZAU92J49mCAONWgQbL7YUybTWZ9GHSr
VnRLMQ4Vh8JHJ/ATX8CPsx02tRUTicN8xpvAn7Pbbt2u6LbxRd0GgQXUFhawJ5gOtSxcQZkEe2tK
ARBZxfpry0YvqYxdE3ymgwiWKFpzYQ1BfN/ROkf4NCmnKDtEkEmQe1Bc36UFNF+ayg0DayV4BvNT
unY7F1ZMDZg+gt0U+0y0m2z8MMgvalTuUO7q7A2ka8Ca526e07XGM8HaooexMGQ8Bo1cm86eF4aS
E7Kl5NAqYCURDfT9hwrJ3z5+2SthVlqCMTGnuDVkaz3qa+aqMYbTHFB2HyoPss8O2cmrwG58egJY
o32KDyJyQYFNW/ZRGlJMYKuFu8j4R5uNfgO47vVvKTDMyz7KqPRmDtpSoAA6za6j0QebG4Ap8n8X
Zi/pyKNRLjp0/9KjBMOi8vcCtM6Trn9kXbbuUAtIAEHJae5f39xXfPvjopqANikWiqFIk3GRz16+
MVCmdKo+v/xkcNu35hffRkgqIFXucj9xZpgrkVy6hYFyZbt0DEE19uLxnv0A9c8fgMorJiK1OVZR
H1lyNIsbMb3Spcd4toT25xJd1cUToRHF8KzqGiUozgikqYJUcFG+ukrXznIR89Kw6NqcGXDhCCxN
+X6U7lTzRe/RdidOwAHVGFTMoEiQTh6UDXgcwDh1l1fDCoCrPa0sP6i3kCV3Jp3bXUSOxlg7I9ix
NL5OeOu1euuooA7IKXej8sMIFDs3mR9iVlWZZUvRH+mlp360/Eh94emJ5TEmVk45RlNIm0FMuWEo
RNS5aofWJNj75fDp7Iznz3x2j/JBNSejx2cEtee+QbGFOZ2LPr3TEluCfiR7o4At674M0RYdLD1b
UdB70RCc/YCFZxmkmmOUmVNQlLcoWQBqOT5efyuXK5NnSywcST40ei2HKgVydSaqiN1BtqUbVEEJ
yExh5ZzoHvJhei6wDKIXsvAlIE0pMJpfWsfB1Ncj9MtiKH3FjSj/nv+aa7d34Tci8DL3A17HUecH
GXF9XLyoynMKwJDSS+8KfQ8BvOsi5hh1tGkivKACPEj8EU2mVdweLLlfE6IKKrAXfff3kS+ro3kF
NVK1aM2vjGlOz2d2wmwlCkt+ArDm0PhsnYUZ7JCUZZCJQmZmtV7YGlBWMycNCZAVbvWpGPwoHVTQ
7SOKa0cS2QFYApyW9/eaBYIkvQl6R6rYfdK3m7we7L7VZ9IAoPUTh6JqT9X2CVgt10iKX0A79O7I
lA/Ga7tXOteyCGDJFFzoKQ03phx1t2lvsZWpArJVD28Kq17LyQ8CjmlvALbxgBVNFTzgy3nX2Qks
Pn+eZFVqJRP9gtfkLgRvE69u3eiAmW3UScvX8Sn91Athv1XkgZbQJqmDRCfLKjzcHFqP/S82fsrW
L2XAADq0yqqmdjSyD6L7MD4W6baUh30d7YiZ/46Vwp+ROXwijhSv6uamEqPVL0ZT38eybLt1nE06
5aN5LLwexZKNsk9dtoocIFakB9Ae7uv9hBRelA1ejq3O1l24Rfhro5BlvMYpifwYA4q8L5E0NAdS
B2uV77pqJ6nFUTOAUjaOFXgb0derysahEJ+ByUXngMSWU2tg6xjBrVQND1A8WV+3iCKrvyzq86RO
5UAbzCOIkL+SdSN05M/0HgheRzrwjbQF2aTiqDYMpQs6eRH4/XL9+vuYlnReqhnn6OQOs0kOtsVt
gaZcArUYfi8ekhSY4S/FoDMPp8R1wvN0djDy4Mjqqw5FbXRIr5+oyMcsZxWUsNc5SxFTjw49Zjc1
JH78OYkGO4XP99Ct+/wXkIeF8Vu4zinHDGZe4q5Zyq1Kthxqpdd3JbLiC8cZ63Wopf2XFa+g6NOt
/9eKi8g1QAJ/3YeZC1cJriwrKaTGPHI53Mjo/WxUNDFdCtEtpw6TtzDDiG9kItMuJyYDXyr7CVFe
VaBfSZ3uMpAKJZDLgi3vwltJ7ze8rLeaMgHEUP0eBzbdWEoB7YmQy6gv6pKjNmb02QIwYyv1EINR
dPAGSMf5iZFIroFztUkB/QhOJ8wwyCr4TAZQcdaJpjqISH1LSZ51WfMB44hdOlarxpLBIKYfSgok
acyfiWmdGOiboQNsNxnzuggDE8DHaQ2QPZJbydxXQrwrYFLrCsV5i/kqlAfAE8CsOyX8nSLlnTla
Z3fC+UaRW0zvqvaQ5i+Gld4qgJF6AUs+SpOuBlO61wjbcEO5bcpbWuWPlcUfO9N0oZP2FAUWMjtT
fSHGwRxn1J66CzLz0I7tSi6HfdYm3C66KAYogkCib0rfMMbkgZo2IHHqtVbotAlDwo2dtDlCJguE
pTPwP2ohqxozR2YouiUjunO0flJG85511SFSo7tJ0V+bhkw4VVBrhsNo9x22+Vp2+gnhs2IHKURN
jIAYjobCCYzCqoxap1V/D+PerHu/Sv6KpeCZKx9h1HsEOOIAFF/sNc0iTG6Wa7nGpPwU7KOQfUCe
+D22QITQQFd3bMFHBnnm689BZLWsRUJCW1mtggxWKzhIH8k63ELnB2Zyev0HMFaRA1skJUlRpbml
wYGFb+Gj+ppvZq76/Em6I2DhdaJT48y2+f+bHuVPk7IEahiohKlFBGNZRSVQ6oqNgvQq5PeCg5wN
x5WY1VpYLlD7gehXxjK9Y/nZo75KPOV9IhvqBPemN4D7oIHaqcc7Ydjyc0h5scOFTWumqNEHAqPZ
UBtkhg0q6Q4mBFHwQ6EabVvmZ+U/0Gm5XGD99njWwsRhWEhm9aCZkPuUV4aceSY6Svi3TU3FN6MJ
+PT8pi9yr5tk//px/2RfWOx5ESOa0IKzSmukR96YXkzvMKgUlYpTKSVo817C4ZhCHa8n/mg9Z+Od
hEB4/FINf87UY9UzNyyRCPZbpVBhkTAENdYYMoxtGDhHQs6oTMOhqw+B8tYpTzU6zwUItwprAAez
Th6IhL9cH3lmWzGGzrPPqHilhSJgwxJ916WKrdIXaU05vqt2P6ws9GlgVHaW2zlEA/EYuuH/8q0A
2GVaqmJCSevP1BlJE4amNbQgDQoth1NR97aaCPKoy/048+9Flu2FbGiA12NYZOa6QqfTmXbqJtsY
IK+lG9HE5XwHfz7L78UW2VTLZDXqJNM6WnXlA0idI/Qz5AqTpdybpg2fEkGAcblEf7a9Rbhs5UUE
R55Zx6wuHwzjqZtOUU9sQ/kLYtpOj9xKSqzXrJNuZLONIYIR3FngZSb19JSDrDhoQjtB+9kOJOpV
TYhuvyz5pC6cFOl8Y+qnyCQO16Ie1CEsdDv44W0v6zfDkN6kcWU4hV5/Mrk66Nk9oTurRzte2ZTS
7+svUPgZF54jqAw1sToI14MJz51c5iTg+kLQa/qa13yKshDlcuD2/SEXzmMI5MkY9EmCcguKg5FT
31Z/Fbf05otKcgsr9xearDfZCkPhuS2q6FgXrbuFEbmZmES1vj76WcQtyZBKlVCkP0qAnxErO5Ia
KpVjCOLlboBELUuZnRkV8UyTZCs0aKJ1BFkGTLY1zO7pNtEGu51+64Vky6B6n0Juk+kjNEvHgnbe
UNyhMeCq+EN6/FlbtZNKlj2M3MlL4pTDc8ZOAJHbqQKdPYr/mt53NRrZ8uSMIOIqQWmvdzFiGuJJ
2meIqDGsapdldwp4UqwqtWOocZaSdiqmYJMT9YZ1ylYjus/Ba2uFlhPT55imqynp3CA2vECCegyM
Z5UMNu8/a/V2VE91c9J46A45OA/lVyUC2WTB3H74mKIDFHqtPHuT2LTLpvamN8P3MC5WKQMZD30w
zHCV0v5RyYObHDxtgRG4VRgLzOXl7P3sGy3cEeu6cJTKIjz9P8UP/ETJK1cV9yRvlmcMnZrZuB3h
Ck7SYZ70IhpLvhjhnP2Ehf00SkliKqCzRwmSBYl2n+i/hxxTcNav64/vYoXxe51luwNzU/qUYNbq
CCCFYj1ZumA+5ifYfXavZwsszKbcElmKOIeN5syLqt5PMujwVbdlle9VljlaD6G0KLIJ+odSdxfF
ksvS0P3vdrmwpLQImQYoHX4EOPTiLTNEvKaXU9yzbS5sGJVimWQqmo0a5hLJGEBgEIFbHNpqpUNd
q0VZe9QOBi9w1wFFHE4ZlCTqAJIU4MkNIKf63214YeOgD8GSmQPtOJNsBgZz2koUps4f7oc/PNvx
ojhuKXlmNgkaAzO1arSGwJEHOgCAGZoHockWGM3lZIiaBLSkOU4XkP/nFqRczKHv6FiBUPxofEBv
2E1cegLng6iAKHoei4C458YAPjQ8QzAT+YavOhpG9PInaHCt+j0qQP9CV2x+L1Q1gODHPz/E9prM
CCWr4eGpy0PQhderAtCeaRrRnB+pQyK3qNddpKzV0PpL7kJofbxfvzrKxcM++wWLx9JaRkCLAB0B
62DacApTbgePBrenteVWEDuioD04FhHCxsgVoTkuxwJniy/ekYkJWbVRUkgfIOMvoqccc+QMY/Xj
OpHSLQtupG4b0cZLu1cq5bfXt36xGna2+OLVBCAPbXOuIRXIPvVgQ2lv5/Ff19cQHu/i3SiqpFKM
JUK94jH+BS3q5hjdGuAZcBCJFLZlQ3W2cGM4VZDgFKJ+iOjbLnJLUIaEYCmB0Afx68du3/zKUfil
ToO+tg6JhMGj28yVd6IHfDHkOjvYxTNqA8CQomL+qlUFqtXHgbd+DSr5iCZ+YB7AketELBY93osR
+9mqCzfelBi1VhJsVkd/A8q9sFPmKnVj6LS8gSflWXWbw9bcogUsVPC4HEKcrb3w3yn4ZYco1qxj
q9szy1LiAaThta+zyoZ6gvCMh4Ik5Cy9wCt9dSeu7F52vN+/4CvnPgs0g7xorUaH/M48Lojh7Zn8
x7ifHGQst8GOQaDsX1xsk0BD04L9ggzF4mInUSjxQEIogUIvr1BUpLU90hwDZ5OWupJB/ZZE21Fl
L6VW4nNMm8p6j/ldIQWRnUwEFExyqTk0mF6v/7JLsdT5D1tceiYpGuY5oRAxsbtQxmwTQdwv/VLE
NbDZNC594vlKi3seWYMBDjWoFhK/fcu8YR05ul+c4i+9clE56uIXPl9tcb8tRiKzrNBkGpE3zUSV
5jtgW6AHNlYF1P+E9MCic1zc6TxFdVbXGT0WCTK1wvBkC0Kp1gsdU8Fd+uISunKQPzJ7Cl6hKs41
6LEWTthVDgTLPXDKvTYE+hlqtA41hTuZ2e1LlaPYgjxgCPIX2Qz8JPqQI0v3hhzBVm2hVT+oFjA0
ENhOwtzyeKk8VBw5EMRQSwDS8A6VanqZNEwa1aX8gllXYod6/wT627tGUyMnRFGKqe1tO+BvlGT1
Zsow1KFHGdg6/4e0L9tuXEeW/SKuRQIkSL5y0mDJsjxW+YXLLtucwQGcv/4E3ffukim1eE73c+3t
FEAgM5EZGSHrLR5dYLHEQG7RPFON79WuQSnWXKnpowS9tHGEPlIXsN4zAWVnHZiih9pm7DVICy8A
z5tHH0zISNOKg5e9cvNya+aalQafBTLmUqCa0QX3IWebWtI9kctupt6LBhwzw6tMcbtybQuaVEuO
oUwYrTvl7frtmYLetU8xS+BBb9lCCUE1Djr2ZWyBQ2gfr1u4FHZPzvEcXsmBHqZ5CRW3HiSnLEb1
L2qdPsxX181cjLyndma5BWTExlqX4aAgU1Grz1Bpod02EzZgHWOCmeavGHJw2ZADvuKDN/0jCJ7V
CXORvzajaS/8mKVFT9t+4p7xLkrVjiOzrJzBrT/AWzY5aGgRDBZ/BkWbnXndSyBb180uWZ356Cjg
ctZrEyA3riywQ64HllroELjXzSy5pjkkstKrtFNZSr+HYLDDT+EDUILOhJ6r9zhHS8Fn6ZDOHC8E
jlNDDX3pQNIvlEu2yDX+r8wDyMtPD8/M2baEpsIXgOb66mOjCqdvAV2DYv31jZt+57XLNnOx8sBi
xeyIAUlcMMtS6o7Fn6gGyjBTHd5IC+ngwmmYP/5LTOZp2oD6qQlFINozL0VDg+TCu76oi0n9yd7N
8YxC64NC6ZGIydtgtCbixRrkH+loEStyOmspMC7EqTm4kTOUsYKgxJCrKtlcFpbhJ5bM30aAyxZW
NrmMK99rDnAswCdU5ZhIOQRitALCwUIq/E0ZvHXGnzQTrhm8cQFCuXuDczsVz2HnP13/CRczzdPN
nTkSNFFLRgqEytrBx3vL1jW3lHd0wUAtWzqimWr82eOUgrB7dcRYoLxIt3Kx+nH6G2ZuBdoxOisq
gBGFSz0EqSN/CBIIkIHICLWyBMw5spV+Ll36i22jU7OzxC4HobNatsDlG3l6lzT5TRaXG3MIt1EL
kwYkIuJ4FUFMQhTmQo1w6erMHE7c4aqW/oRfK1oojL4W6IrLS6JYC15NnfkcWlXVEKCIfGhryfWr
A5KVhat56WF2uoMzf4OpwVYaTcx0krA4clNxSQYQQMUdrQeGKwfhQXiIEs25fmYvbx4FT4EG4Xtq
zgKxUoWjMbQlPahcWu0GYx+D9Om6iYvtaFTY/7ExuxadMUItNUOkA2ICbLPgOsrfhRptuqy1hHkT
x5/1sAuaTRosmV5a3fTvJ5E97rjc9R0sd8rvTj22GgqAw8JE0eXv9nd1s5Mf+FrUKFPqr5bgNEXt
PVLCP2N5R81o68t3Rf2akiXM+OXY9Nfm7MhHmuj00EAlV6A0w0uMGdzK2kdPQV6NIayFz7dkbHb0
cxkZeqTXJnQcGTpYK+qon5PypgqqRjvZNJGVPxbbEGJC1rgQ6S+Hj7/rnN2JbIhMXkyoX14MrhSr
e31U1jUkJLJqST/w+lGB3P3PoxIYZljVUzqmoB+U/iqKL5L8WtjJy07k/y9HlWf5u8/pxC5R47Jh
1HV4Cl7Dg3k/rrKd6lUrzPWIF/YfjGT9vXqqTH6uKiJ6MXZJRQ9RbDjcvPXHpe7I0r7NHEjK1NHn
VUMPWX5TSQQiSw9m3i+k6EsbN/MgSaTHTCI4753+q1af4n6Jkm86w+fJw98vM3MUEPQWkYw3AMTQ
yLZAbywffvG4WsE94vlTrxpjUbBmyeTMb4CTxlQkA36jdHUoIz/TDdkqDr3BBGW0rdYaxAItGVJ3
XvCru1mahr5+p1V55kBSw68qpsPt64plQpA7AgEGELEjuOnrYKnkqGjTMbu2vTMX0pMU019cGIeE
STcE73TRQIWTSxLmwLIY4DYKwXBBxtoxtZJ6/phC0aQLeqvO4wYOLvuqu0TeSpGJLrlUA5AWgqES
xG0oGhhA9YJJz4o6jNYiRA/2ENONBprHmJnVJmY5swhw8znBbLAOfjAWMkc3G8PNjBQg4IS+oPmF
/nxJfhdMw2RFXBiOP4jaHWJUQ3O9LvfDmGXrOIPs4KilLcoY48bomhHUiCGk6ngDRqLxJvHr0qqU
4aWJk8gy2hTIMUmjj01YdjdpnDFrMAz9RmYUhK957kGrZdsDIghygFWgbgbWb8oS5Pxp24KDXVey
g0Za5OSV8l6Nw4NgCmQxpGAvmXjzRJqbNX4O4g6sLyumll2c3Tc9lGGk+FBDDQP8ypFlUg40+JBB
ZCPxvUz/kmTTjZtqY5gJRja0fp2qwQhiXNO3aZK++m3rFL2xGutqFcjtRsj+mvkoBpSmgIIpKo5A
zCgTW3xx2zAQh5SRHK76TGgOYcbOaMJtHhK3kyIXfb6POAMasDDEMxi8jl1dWFk/2BEIjCLVidFE
DRJEjSLO96qvrTMgGSPBf0npb5omd2PbAZ1Koc9GjE3Bk9oKMwIaobF/VUax0wzxBOYNCKb464rk
N40CiQOD8V0EUiE0KsA2UQUQBonpeqAUJ4a6cgnudxOZCKYnh84OQgViURr/HCDKPopnv1oiQLno
HCGMIINQCbIn86ASZWUYAhxCDy1ETqteXTHtY6zr/yRzPLEyCyuaKdX/Gk1ptfdiAD6sTLwmfYs0
+62PPgxSOgtx7GLKc2JwFlU6g9YKmQaeOhv1bMDSgE81oG76IrypecHe+bpxRjd1+SrzwYT3X0aD
eVYQKVwNRUvRKL/rG2KB9WXBwsXv9k/Giu/3M2z2tMhrUwfuzw+/RIaq8fgk8vxhYRuvZzcgCvtp
BVcr1jjGjDEbp3my5uSJS6BB0npSDMiNahEvdcXwQVEohcrUf5cZfBcKTlJjwjRfN1hBD7H0BiWj
jQaneX19S5tIfy5P0QkBv1GOB03+2UIxStd/9fVCP+Hf1DP+CdzfcLuTZSjEj9VEwh4Kt3NHJ3NT
p73RoV9B3fR1EQB+8eCfnItZmsDbXOrSHpUnsqIYg7ulXlljBi1y0Q62/D9ASEJ9UFWczqHusEZr
ZYnhfenIzJKGPi2oT6ekwUdE82sUJrMSemrsRlSLDfeFHOG7hnuytaEh4qKukDtO4ltT2wzQ1xEJ
CtoAE/Smh2xGFdhEsQG2NpdU3M/1cr6LfH8/7CxlkAaIa8cNXh1ALG30Nb0BDZ2auHHpdk+FYVUP
oXYYS7ft7lBi3IMI1JEP7TP0q1YyZBfe5XfQK5pIa6reBu8OomFtVZ/mbyOzMoC3btLVfzIpDNzs
//P16pwREZN7BeqSJj2UUWQX4t5IF6nLLh6/ExOzPeGZETRyM3ESOMqfaJ16ki1qR41X9JY8Yjrz
+9SRzPJv+2n201k6fZerPCc/YOZ5O0PqzbY16KGRj2M9boCei6y0StxULiAdKVuYbtiFUFqI1YWX
4DmX93Qe/jGNoYWf3qRJpYgoBG+n6TQaX81xdIQ1SQcDhWkVYNsCrY5VohC8KH93cVbq1PTs9SGk
tMtHHZdugtdoxOpuxT5IrHqt3Aa51W8Hp12VPiqohQ0mYcmKUguiPUv38XISfbIDM+eTqFQ1CzUz
D23wZhgSzvl47PzoTfX9fGtq5hujmVNhCjAN30aoKCRI5ov0tpJ7iwYPZWzaA2ArGmaFWbkt/H0o
byN2jNGDz5UG8RtZ2TABDGMIP2yZhDnhOkBXjdoSGMViTC80mIXL9ywtrbDXMdhQWkKp7AJt9Ujb
KeRjDB8EqK24usvS3yzMnXRn+nvT/xroY5abS3WJKTyePSpO9mPmC/XQJ5DuUOk3eFSyhN3f1Fvi
cTfwlmpz33Ne12zN3ksl5z0KVz4cvxzeDuazFN1r/WFkHwyDIMkImiwCub4/vZigl2JTZ9G6Nlc1
2D67J5BoboY8W0MvFNQ/+RYPLUfF20aLSkseIHDN3VDcFv2LxNFgDNpjNdZr3mB0Ow9ckJLb0PN1
GDxhTpJNMK7qNLbz5lE3nwBUB0PhrTr+6vgzacZ9PfQbg0OeEYQf+YqPN2N7HKSXMKk3Acldkx1N
DfAskDu29bFQiVV3XwW4mqJoo7DAbfvXJtO9SlJiS8eLDEpiq1oFw0KNyr2EK57G+M0ZVP7c66nC
xVBz8ilnjo1oQzv4g4JPKWMgRvZX5jDaqNxZlUlXE8n8dXOXi+Qn9mZ+bDDiEozSOny1yFyz7u5V
KAWW5cSSp3SOyLhTNBDwgbxeTMGBz5HjIidryD2QFYdWyxaWv+Tc5vkm6I4HP1Hg2Jut/zp6xI3c
WAXdRW1lG7HpV74F9L5X2AGkWRZS3YsDCSfe7SwLzaG4o5DvGZfO5cIBaXDoGM7Ex8Bu0C9v98ts
SBeB36dGZy+I0MhQ0at6+s8Lwu8swwka8Hh7/D3Z/UuE3VcPgaM9YnZtqS81+cor9/m7aXqS2/SE
9z1wovTAuLb1Fd2rU3kXgUHl+kG73BH6e9Dm6WlbxrLe+wiYwpVAyWZCPQlM/w2GeAxq0XvfE9RW
bICPjjlQjOntVAhcylov5ownv2EWN4CvbzS/hJ9Mtfu+volpY4fsBTWWhVt1PTvRvifAT/YUXtD3
R4NStBYBlId6wuAprrwOV9f3dOnTzVyxDgLfwfBz9RCHncsqyWpLoOaU/6g9f7JrM5fUhLlfiApm
MKJpVf5oVRDc7AOxsGkLnu/7opxsWpMqQku5D0/EprEPiNSXjd0GvtWlBXRKcu+/2rzvgesTcwkJ
hFGIFAot0Lcden3LyaueNEs+ZXofX7le39fixEwQYFazGwg9GASjsJHptlzyCiNd0Y5aZvRpdO+8
HAH26RYu3MJZ/07lTg0TdJurUEJpoEbFq97XHWpbyVsRLx32i4yAGBzRqKEyhRhz+mZQgUkRknHz
EEDSHqMy3ENIR4EucUNHvw0gouUQT9mXd+kWPmwDOc/Y5jY6e/aSL7t87/7+klkepIzqgM5ZpR6S
lH0qLPEG4xAO5bpBGW6Eak/1EWoLxYPLd/CvydkdbAetG0RRqgeFfrEs+eRt8CIgqnb9sP6bsPjX
zNkdLIquw5PjkIrjNJviR/Wuj95DNUZ8lkBsYRxb8YuP/GgErcPaXSNeG0mxSy0obaZGILJgE/Bs
XLi05lnqqTGGkQ9N0TQCYqM5ORxrpnOW8OYgD8mLPCKxS5USuq3DcJ9Ct8ftSSFbdQByrLA8JHrx
SQP5JsiY76k03QymuAdXsWxVmg50YBgPw6Ytg87SBDuQJneGSqzkNtqGaU2dCnzybk+NZKuZMdro
femkifZZqj21q0xsCU8+jHjCzzEdbL67kla3kg5oJcDqtdl5Ycm8rGjX1PCRvWYbs0UuZ45uYjzE
nfKYH1nBYouOd6OCQWvyqFf6Kguye5GDCESGbCNV7ses3fl6vNV5K93oBJsba8eAY0BLIZCISEMv
lXn3VnKpsPG/WOgIcStR+aFOopshb1FrxygcMkcZigRR8BwNzJLD6jaLE+hO5+ZDV7UA8htAolTa
LwFcmFmGL2oDFhglCTyByXClaty2Gm8DJQFXhXhoiB8sfNYzXzz7qrN3Xki1TgXCpzlo6W9Jgbo0
9FfH/E8/FA6Pl1j/zq7QZEw1DUJVnB9tPnyWZDJTaZA3YKT6HbP9kL6m3fr6/bm4nhMTs+sTj6HG
Yx3r6cQupADv9xwa8S9RC3HE+Pd1W2dOaLac6d9PHG+ix6LMVSynrkwnALUNKfvHoEzuzJisWqk/
FEVbYU6rWbC7sI1z3FRTh1pvGNM2kq9aO5i1R7Sn60s7z5B/rm2OmUo0rosswD6SI9/JtkBXwg5Q
8isqKwKT9K5+8t2lUsvSusjP/ewINNOpiXWZOnru2fsYE6vtFibCzqLlbGGzmkps9F0bh0VzAAjX
ToTu5lDVCeQvqV6YgVpazexmFWpDOGFYzYjyiZLti34E9Pvt+ndaMjL9+8kRHIlfQkoJRgpIGffK
bQa31onH/87ILNjqajwmJMdZGMwY8nVHA35CaAvbNW3Hj/Rp9l1m4bUaGW7S5BtY9xSVT5L+cn0R
S39/5hhS6KpEwsff10jhBigAlcHTdQtL32LmDrg+muAxxzbxASKafWxXIAmqlF/XrSyc37nSTRnV
4RBN6yhVTPfnuaPT/YjqoxjHpYz2on8zVRXj3DIldJ7R6noexw0p+kPGOicPi5uu02NrgFIJy9s3
8K98FG15h+71S8WKZ6Pg90MaPaVi+K0H5Us0SOs+LFECwqQcyaV3w2wWzsz5UxOHxjBNQqaoosnG
bMtB/w3lWqLyO9qantIApcYNE6x9emklJr3DWPmN32qOVv1Jy12JnKgcDmL4zMNjQR+kSnd40OTW
ILKXpkDX2S90oB+Wot55BRm/0pRNjcrfyidzvFnf8wDjpozfZX7tGa2xHdBFb8ApqEDaNRiyJ13W
prmAWxEvAZm+kc6za4VBPpkxRFxorsy5KKEubOpmmxZ3AMS4UVDswWMKjAXxP7JBApvgMG54hdmG
WNoD96FaovfBdMVE52hKbqtl7ERt99yCFh9D2bt46Fw/U1F/N5kz6JVDo9c6lR5Dotta/6p3mJrX
Iqjtqg5R431XuXXdcSuKZbsjzVZKS3D6c93O83wh7p8D7jSGhaIVIasyZIjmjA+6CFK10ji6owZI
kn32XqmYEClCKID/IiMq9IW+CWTIjPYiXI3VsBBWzqs7k31DVWWDEmayeXrc5KAPbJWkuAPIr1Q5
KCkjq20iFMl1V4RfGXnyq8IzewQdCJ+aFUYwNq2Cjp1AuVrFvIimgNjlwaxN97rD0M5TIl1WdQJd
KQKoBXRqf8aIJsIcN6GiuQPtgDtxgrAMhB9aqh/9PvyVUGnbFOVjqw07iqwWJdoi3BRqDakUzt1C
GcCIJIOcK7Yi4DTMBKSMOUAM/WjjYrtl9QJsmidHj5A4tkjHIJ16bGJ0xygqtgkK0wOIxmueP6kQ
J9FbwxrKEDKPhSPyzNYpyN7a4TaKMBlnAC5QaRCAVCC4pFQOxHVfi6yGwHXghCp3Rt55Rfua4lGU
cvleLvqbHJGonibrdP4cjrFzfefOG60ads4gUEaaBsrM75LqSXTlYzRSP6qau1F1pwoWGi8Oewge
p6E9CP6urps7j1A/rc3CrAF22l4zYY2X2nOt+vem9nDdwjkh4WxBsyBbhsSnyEmbO9zv2Nhg50Zn
4t7ToQi9MhQH0x9TZW4qui7xl1y4ID+XNwvAUWZWTKB+cBcQaZXHzwk+a1p2rtyV3uBnHsYzR79a
aRLBTJFqx+MfWQH6pj12DKqsKMxP3D9D7VRMWwh05yH15y+bXZDE71q/KXBBgvyzB/14Nf7xccD0
IFm4ikt7MC9FaZzpjS/Dkvgyxo0P5t/9UAFemrlQGbFRCdNax6ysDlIoNvPqp2hZ/2rKb38GhB+L
nQd1lG90PanxE/Kiu5WLZluQO1zJOxmDT3n0NGp3hdAfIx80kYJbZvA8LPHxfa/y2k+Y5fncKEy/
o3Fz19ervAIhkA76LNJZrYWX+9pIvPxXv55gNb7Ft2vJob+vX4OFi0amLTq51tKAwdSwxRbwuN11
4LKrgmThSF14P/3c5uk3nNjQ0pwUOTCid/6wHj/ULXHLJ9BL7n19pWxVL3FQE1vwH4una0pQT2y2
ELqnaoR1tX+45sYtiB9s8xdbdYAutBazY89wejsWXkN3SnELeZTlyeOFu0RmTgyPKcwdt0FzhxDp
cGXLk0MDqdAgXcpsFlc782Vp1ANHNK1WPZpiK28Vr7H9fbHJ3HGt25iMcJkTlEfZyzHJvtSYPu+m
/fSkZ5IaYOjzxwDWO1CpupTdUyfF9gpnyC0tc8rUC34Hdv6wJD/zPcZ8fnkYQCLINlCEnQGoujbP
CiWsm7sy+yj1G7X0XV8L7d70Bho4g7EDxy4I+vY9SEZ0GereQYjWx6fWgqdaftC7p4AcRqO+l3zd
ARjQatObQP/liwfhU+/6PfvuKF37rbOLrvt9nZRyigOJCgVAc1DdQrHYBjoFaiDbHMJKizM5k6++
ZnJ2tzEOAwY06fu7gJPrRllLtux2+9AxcSQMi4A+TruDRq63TAu4ZHp25UddCVpJxWp7b2Lk/Bev
8jKN7WXv9fcAzG45XjvZoE4xJO+A2x0LJ8o317/bhWfV5Lz+mphdYsAiMqppMDGBP/LeAcAhAOvG
6JqtVe1Gh6EUBI30wk0x0H6LSejqfgAhxzL8Y+Fjzq54jblKva/gRKUy2MeitghUMWMM01xf779x
JX/XO0tNlERwHpY5wrIrf0GLEc/dUl43t8o6WI3oVWKAoHf1t1Be4w1F/hd0df8mMfv7C6azdeK6
I+5XRj1gx9WVse1cyeJObkdP2ScoEK18A2HGF1ZbSxTd01G5clnmvHy+AvEsjcHqYIa3LP1DdOO+
6I4Lu3vWGPt2lf+s7buxcLK2eIx9E2iMaXfbnfjWrAKEekPWS8v5drrX1jPzN0lS6qqYrobywDej
A+mlZsuUPXXylb+b0LmdxzbMGqFvz4XFbvh9a9NtD1KMdempUBtdAhos3NX5y79QTZ8ix8LTKxEb
JfRdLVgogSydHHPmdVKtomOZwUS31Ry+UZDPV3dA8Nsm/CyQ65WVOcEiluC8TTX7qDMv1PhmN9QE
H7UVpZVCYrOD9K1uHEFa4/lAosbQt/XHDS3AjpAwuzHb+zzj+3TU7AEzAi1ykrIvXeqbC0HnvEmJ
X8YoQiOTtalyNftlcq4EOfTumztPXoFxMrfq+F4H+cezjDl3PHYQCQa8Vy1aoCVArLy1hw2ofbaQ
BbUXihKXIsLpT5n50TRM/LgWUn03GA+mn61S7IQwNhCZBYKscdRccgJpCVhz6cydGp05Td00BJj0
sX5Ro+8Mvoc6WBoTX1rXzF9qOk9TKcS6Js21/y7Sna5k5hRLvUx6OUVANfzOaUVq9drjgm9aWMkc
hFTJVNaFjAgjH6FRsAasFpM0QJc6KImtco/v8z+jDYIvbzofYonrfeFTzWFI0QBMIViq4a8KpMiQ
LJf5wgmcPvbcI55s4RzxHmoNI6aMdDzQIOg7fGVl53DA68fBCY3/KPk6tTZLvsq89XO5h1MYfylM
WGV5W6bgesVgjy0cme40O/oTSNsIMCD/YSozLBO/Ln3QmTssjFoJTTb9BKl34v51qOp15Ce7WPud
Jrdy87bYBTyHyv50OPMqUVhAAg5M1/Ud2MAhBKhvIfqaWJFs3lMZJI1M+pS5wFg8NoJDkkuitt5B
EFEDaFY0Vuajb4iufdqjEM2y1CJEB+F/KX6pmu9WeLgtHPkpCF47EjOn1GRtKSC4hoBRfTNSJVvJ
bn4nG3TW7exhCYh1+YjrGiNoIZjqN8j0JPiHXZYwRccBnHjb9b53BC8XPP7FMh3Si39szL65CZL3
LAxhAyx5rgBZz5ptVFCZyTstsJffGEtLmgUYBQNYQEbDwUadeUxyZV+rC8QYiyuafaPUF1qBlLC5
a0rFNRTF6dM9U40bWQ53kpy6Okr3sQ7W5qp64k3jVka/cEyWFjmLIgOka1gYTo4xOIbJkekLQyxL
f38WQlLgA8I2CJu7VMSebw5WFC2di2+FvR8nHapsBAV5zdRllL7ZLH7QUU9SuQ+Hg0y6Ix+gM1Po
xqsiyShvYfhxaArwZUT6ttGT/ahnN31ofoWhKq0VzQ+BH0EnpI818AD2kNsQGdgJGqkBczGQwmWk
PIZKuQ668qOK6Esu6r1OGsNJfEA6u9FiEbupiPSb5ij/A2YccdOiKUQAOXf6fgnids7VjKVqCqGy
gjK/ac6RFSXtW7WN+gzi2OEeCiJ2P8buKEEgrgqql5R2q36IDqLvPoKKeNSvwOuYODW4wIOOOFE8
ugH5ZbDS0SALD8lvp5LK91qJn5qRHKvgmPe/lPRjkOCv5DvoB1hod9hKJu2KFmo8Sg0tVPnYouQf
9mArT9hNT7Wv647r7MRMS0RSp2oafoA6b2MYUInwOWmLQ11v/WRqPS0Wdc6i5U8T82xASk0y9PlQ
HKS1um31e1HdAfZdeJyDfxe+3RuZZegfknyY6gdLFfLpUs+P68kC59mAImJM+BWwHkfS3dh8FB3F
PCm3NPXl+k6ePftmy5w9kwqaMZX5XXEIIAYk9c95ItsZW2iILRmZPueJ41f0jvFAwefqQPCdUN8u
9KPSqQv5zVm4ny1l5ovDvAHGJsJS4viJsxIilG+V+iRLryRtHIlijhrMltd377xaMLM5c86URrFo
wNBw6LajJ5kbLh3AihYpG14AJOPjfdG6YC0f1cdEtY3azTBRslrKtSb/eO2wzPxz1rJc13UcFl+F
7Af33VL90NgKHHEQyHqLpc/ri/7G+1yzN/PXHY9SM8WyDwZkVaMaz7po0J8rXqwh2MB2URytSQto
Yjkxv4dgBVGhjwcScGWFXMNL+vi+VXM3rKE1kmA+hoNjvcCIsxxCxLMlKRjrPqSq2oQQXwnkfAuh
Lygm5mjJx1B5Qd96PUDhS2bjIdJ8TJj3ll4qm2bwV7WQ3bB9C3m1GjJui+6rrskC3cn5I3v2yWeR
BDKjptzWfXHQAIDoC9XL4ycFLG1M4g6BmGSSQp2ph+5N4UL+BXRuR00oq9C8U0INuintAvvPwqmf
t5HQtNcVWuHjU1a4RlKAvbS02BBDxtCR68BrJyRsULjXz8D5y/p7FyA0o2iyBlWF2ZkDUKSlqQSz
bc/ttoOaUgBWAxBftBMMWB7wwOCOlDz2w0tXQZyNMa9k2bZmQ2Fh9vyFG53d6/W+xJBoU1Q3o1S+
4nEqPUVGbSuq7Pp1ly3d1rN0d/ajZwc3FQnza0SlQ7iL7qP1iIIw5ji/AmS7EOJesPbd3phdE1PB
m1FnoD5lCHo/vV5Z5LLWKSI7ROBIKCMfpC3yLoToUdflNwqUiBHjHMB7b3mA6eDQDB6VuPwcdONN
D6HwClV5JUJ9U4jQNf3UGTHnKPzYyyR/3wJPa0dq3Vm0rZiFBjzOn6ItHK0LbnsSB1BRWjUYUByz
9kKTZaFhhIV8KDHAbIoN0dcs45vrJ8m8cIB/WJlFIKanUFgZK/lAitoyyS3F1Fz0TsbDmGcWbwY7
KRK3pCjHSre1pKz81thp+fuYaFCzy6w+f1DkD5PfJq1hR6BUDVgAforBKvrIyeTMjiPNGjKATjIw
S0DjLyw/RQbC8wDQEyDFBzCIQitJ25P2sUqoXYMroabtlKBBl72y5RHqb8iulSPkN20p+E1a3YLI
sDnemNFaruWdVPRWgWHAPNbXgTa4jUJ3AxG3Kea21EA79hJ1jHA46mk8WNRswHOcqG91khyrvtlU
UeASKbG6km/0CuVIo98Q1u8qcGkYbLhRo2hPTLTujIRZPsFkBJjGMI+MK0bQ+rGaXrzTUl2ZNbA2
rXkohnHfsngVhP2fPFcLwK0wR0XVXwpQaJEAEUYysjegq18Vo79BzcFt84M2tt71z/rdOJ2ffkqZ
CWivxkC1MXMQ4N0Za6nVukOhh7vU8DRJ2Jk4mLIOfdIPTQLaGy5aMrHyrLIhZ7QpIujP4wxkLMIL
IAUv1j6mBGqEcKQQqxnYpJl1V6uL3UMy/ZZrv3XmF3iqthJpaHfwSbPBbX1X1F3ZAeHSVOkt5peg
N6HG7wW0LtIs3qOo9pBNz/rQ8N9JxKDHFX/0lY6ZlQrzBgiIldMq5EtusyeTRDetDuKRSrmtjQGq
8MkjFFJ0y/QNu0/4mum/+U70iZOE+JZ6vW5CFKUD2ROALDWhZGvQuqXSewREjZaBnlN906GQNhS7
pkdGuDbQY/TTe0MG3lzetv7L6K+M9kFT0FrrmaVy5KlfXTkAXvEYq+oqklB5T9SnXIIaOqBncRnf
cc1w/ZbYdapui1GHaLhZAfkd/8kxqSk67sWjAtGAqF33Qjw1LfQ3E2kvJZXtd7FTYyyWSvjvU0zO
xRAaA8l/9Sn01MZsqu1j7jxBRYtoz1H6B0RrXlQe8nCL+GwxzKZ3kI/JgLszwH2rZ8eqAcdWZgOD
aJn5pxiPJlAebBrPrI+ydhenoGmE/EeeZE5jPFPAaBnkPDQ2YJ6styNywzDBVxQgIeOKA01pn9/1
w2OixQ8mpNmKXvp9/ZhfeFcqiok5GAakF1Xx8Pjp5FGIUKVBzZXDwGsnHfh2oMIuMRBhJANod5lj
xlDqhvBwCGa0QHkeyoPJR1u0e0XHRD4IAdvmJUq7Q0npTlYfQCnjFkxxwkbfM44KpHJIcGdV/wVf
PtUTlzHfMmt8fmE2NpXM2gZ/3Qvzl/Ap587/58LmbjkP6kKOsLBIzwFmf2pT0PeYC9t3/o77aWRe
JCxjnrOSK4d8gMJvKDspZOSvf6Hz8PLTxOzt0YPLOC+qTDl0uCId2/rjShegwxnfs3Yr0q1qPl43
eCFB/Glx2tmT146UZDH8KXau9ahX/I7rfbOq11MRihAHPheXYR0abmyThWfW5d00FYBgqU4Bg/1p
WDXKuBKMxYdifFabTY4IeX1pl8/EPwbmeGMMcXRSPhrxQfHBe2AECu5X8NG16sIWnvvjaQf/2pld
KplBGCmSYGdIK+g9J7souok7wykyeWP+D2nf1SS3ziX5ixhBD/KVvnx798JoqSUa0Hvy12+yd2NU
jaopzM5333QVoVMAgYNj8mSGPApIZf3nfrr/n+aYox6m5RwXuZie+gVUEqHqQyTFkosu0PV8r/W9
L7XjjpRwNm2E1zvLsgehM4CeaWIoFvSKX+ofaZe6Kckw3JfZuVYeMXeCiYI6aFREatg41cqTDB3G
SD6YRLH1OfEX1POaXPxDitIFXSsn/LysG0K343wTmbulmCpqNpMunuIcRLrQdNJMVK8SJ5lD9BbA
iaBqQSr+nmO8uJ0c2abASxIuMR/MT2DunqFnNFOKiEL1+YhQ+MlACEJ19NtynTpjA/YkyKfPj6rg
VMk+pChxGwNvG9Zl3vq4zG0kYWiAkYCIp0X9WxgJZEsAPdVjRJoA1GX3BKhgQvwk1Gyz2lPxLtZF
9/at4Z1mpkZQpJLRdzVIydSMvPRSDvICDbUxsk8LyZvGnmeOd5yZyCtMiShoHZxqOIGHCs1tguow
gkZrCkHondZeVp/iPrak7q1UZltrkbw1yMJM12z2BIKhvQySg/5XJmd2ttKPpdFBkp/l6ljXNeqF
SEueKulOnZ7QVfSkaqsPsl+KQIUrXtOGzqADKxhmXrlINjjOXSGWHMPMdnJmHtPyo1hDE8zVY9TM
nmPkqxj41cBJE0UdIgbQB5kiaO5jaxi2S1VZ4NC1IuLW4eQoQKvPQ+iExmD1reAUDVjv55eu67eZ
7LZgjlCBddJC3cfY7dMY94qlV9P/N1Emc6iZYHGGSH02NficzUh3udzZbYEfPHD4XniulvHlpdaj
6mpI6SkyVx1d2V/C1G8STnOB82LoTIpaAkQfIzNNUcv4NRE0pZuGlweszvPG/WOTyEkUlzlK4Mtb
d3IGSMtnfojhR9Xq9hJk2jdIw1b6qNFbVkCE1txhjFa0Kg1AhYzjC9Yvc+unMH4ezH/yjInl9JQP
nzn2cq7FTd3SE8QN/In+Drs//9HF1xn3l/Z9P4xETk/joDvCuHhI1r0lug/j1JGgeHfb2vVA578e
TXYgO1WaUetRKz9FIiBDGYE4BdE3RXfQ4PFEVMrIohMbKadz2y7vDDHuLY5GqexqgpPaQgOrFXYI
9znj1pcIk593TmdcGm3LIcpCPCT6rJ3Grj5FUqCtMsP9LxMPb5yLTj4ktkIaFNoqL0uWYBaLTVKn
TzoIJk3Aywdpdqu039xePG/TGWcgEH0Syh7RZQYKO23XQXk7DuQdD+n5zRN/cXQNUxMJFOwM5NQ4
2mcxZazPiz7HsnjKcwSvoYy8pxq2U688CEnYW0JZr6KGZhyISYROVAZFNxHChKmmvyXCqAMw3+5b
/UVWPieQFpci5uRbHJKvIWxfaXQAx58jNZup3pOCBibwbk3xIX/Xb2fRcBQj/oLsRm/LJRjE9F0O
qlRzJFujp19zoe/GbHmQ+vGuMtJ3OeFy9l99ws8Wz9yjgep9n2VU+qYNjjtIqxLXqJ0BBGyVr3zF
GDDhFHmvnukzi6t3PtvuWp+LaagyTOG07x06g4vEcbzrpbj1PZlLU4e1WOQdDOjg/2wAzcW8kkX6
dW6TN7ly9SU5WwtzdzrAJlNtXUtXtn+kCqO7MQpT5sS5CdfTnjM7zFUYy1FJOh1fCTy10061e38J
TFe15jdUNELqiV7tUfDZGLz46hJfv3qHM8vrJT37Wto0t3IprSvMcnsh2xlRRAdV0VT/7ED5XLwn
BJB34O5RUlMJsChmvUdN7rYnuKTI+vkr2Ld0ou0sCeuvUBEVpZnolxUGvgA8yf8qeXTou71WBEKl
bVvynIDOrzI8QQefrnICSmYrN9O2KFq7TVQUPScrqv6o0ktSfoZgVFyKOzwm20J7lmm5XYbYUms1
gK4J7rzmiKGI6js4dKTGEozZTboEFSNossJTjGljd3hRcyXziLg4Zi05mlLaA5AmcWNastC7AA0c
onS0a0B70W58FcM26JMcKvaR8SsOJTR4ZcHSxIdQSERLTmsChrcQa3iABHlmFc0C5nX9oS+Jl4jJ
yxBLrl4VCDXlEtoT6QntxYM8cel2rmUXAJKIRDEwamegyv7zs5cFXeY4U8STlmdOZ2Sgw5sRWEu6
BVZfqU/tZdpJwMykBhCeHwqm/zBOc/ujXzv057+BMAFU20PqoQfu4KT1W1WX7RrStiEVRruSZyQ1
mHDMfkuFaCHKIMrvcHlZzM4qCN31IZSYDINzCK9dBRmlellSJaCyRbYxXpBwSWoUpY+dI9rgEDMH
H3Jvfu+hrhbt0mDV1+YBW69+iDOjbKu8FfSoUsm30dFVgaw9pk7ogEwDQ8m2CIV4bscTSIZLB3q+
ULZBLgyQNZCbVjzKOUSkxzclAX5DOKTjfQndbVTkJdNPgfVfen9EimdCtjgPl90kmt7YV9awMmOG
v6rhFDYvo/bZET+Cn+8WsPlHef4GShDQTEsbaF57QyXIlmkIgEjpS+vrKvJFrZLjIFYXCA5Mg7nr
1eoNCFjFMhQVY696VnidqJ+GBf2GdiHCSwhe6a1RGjLKpuDqBpLid6dEgI10vwBWuRN77UXRB99I
Jk8zC9zDGjrXQxjEy/SkJTHgYIvhFT1EmSPqRbHw0cepF7Xdtm5+p0T1RBo6eS8fa7BEF3oLSr5t
J2n2YoQ4ji8DZMAkTUFdGQNmLXrE86scpVZeAoYlKK4Oxe1m/FsD8pFS9QVIhxq95PBBCg0kcSjd
L78H8oKvbFUltWYRum7DuAmlwuma1Fl0AcOihugoVLbFGHyAQvQI7sUANZxjpfcfg65ZsaihPo2g
ROrQI0GYBDSMWhzGpN/PxFbq4tcAUVxL1aCgpqxSGHXhzBXotaMBHexCpE7YgdkaHI1qpe4LffBy
DeUYKTlGiXyvgQS2jeUgy8mrPoCDcgy3SaI5CayJXT6jQPxq0tatab/vaHkvovTQakVnJQomhWSy
Nzr0AnVXIJovJ5IlNMOxSATqjtlae60qtx60FwO0MxYp4gcplpCOvcxGhEHnxIvzBB95Cm67lisR
wo8DziQrhKZjibE88aiL5G+HBCIS6GZoXorw5T8zxISWYkwbHDkY6mLTpQveDYRYmtj5o0D826au
1aR+LIqJ5IxwmAtRbsTjaGP2OAlq33AkYgNJY+neHOg8oqLLcXtwU527JiaQwwAAzkLei8dGQp9D
PKTFU1XLO7CO4SKkTjxvWuFuDN9vr/NbJo4J736YZcI7RQQpPBiixKOoUJcYjYNheTQNKaRyH4AR
tSY0/ExyLxh3KUDpvfE7FB1Ua3wJg+JNmWzMBj679lXhOMf7StzVPVS/i9fReCVF5DcEKcByykpQ
jTfvA9wOkaRAlUfv9jK4jp0JHWWtaJJCgGMXt0oCagRLnqwEuuOKT+9E6MPhT/+LoVTmkzFxJFic
RkMbBvEI9vj90ElOG32K0CsF738BPw72oykHjLewyuxVk99ig/eoX2ld/jw0TGARqVWu5+vXo6jn
xtY6Rpg65kM7bRWMH0GhVrJTy1Sx+D7ApAOIeAUbvMrcd/VK5H5+ilhohyAXQj+tj3nrYpFq4UL9
Qf2mPXZ7b8qBL/SHydUAbuKCF3immQp8GM5R0RB8hBBPWdqngSpMoI3OF84Ru5Jo/Vgi4+VqgQhh
O2GrIXIJitl7FKpfbx/i9bjcuIrsgK+ZA5AiUrg3TWn2YZR5+Zj4rfw1KLKT65/99Pu2PbKejlsG
GR8Xz9IcD2s0pGL2ZeyopaNnUNM3UfF6QXtplA6UBRjALHOHCIYjahAJQM8Isp5PUv8UEmoZbQUv
oG3RoNIxMaz4uvwkyPdDisZnQe1kgZwrFCOzkTjlgoBBk0FaukB++7faP5PmqURiUJUnPJ+vGKnp
4t8mmsQJdDnTpf2qAbsuDTcz+0OPgF8cUdHdpcA0aP0um39DAGSvdcLGCL/kWXWrGORp0lOUAFD1
ZWJMVFw+jGXftPe9vpkRLLVjZ0VpZMdZ/5ioz0aWnSIZY8YlGFQrXIumB1ea8amSp3Jqd3Le70w0
R29vOe9Z+Z6TPUsAxxi5J2YD4eUhYKmjnpjbM1DsaK/47Y6nVHjdGsCZmiiJpqKw0Ke5BDClntcH
sy73fY1kK5q8QhzcMp2dNj3F5fKrSXdS9AQ2OVPjnOfV514crzPrjHss9WmhggjrmOxBCVreLPq9
kPyNM+3TKCVePrHev1vWGFcoAr8CLgpYA745BkQPHfZyedDA4gr26ScNp3sQV/nXysnnr+fbn5Wz
UhY/pdSzXJg9bBcdpmiV6TDSP10JpQF0x+OMs63fbP43Vso28qMBooFDB2skN499l+E6vZOmtJey
d0rtkI1HvT0JoAQ0QeaWFANSiP00PUPX20bZFUK6/u3VX4GW4hX696ENxjUKPWBhwoIfNNNH0Acc
pEkFlSexZFW30uhXpyD1rtHcgaxijKH3CLIElaHZhvqWg2yzpdscSJDUBJiJ98vW6OXWVrERY4QH
OlkvgKJr7wUqO5rgpstGAxIjrN8UQb2rs7coV21UIxwSPpRl5yRJbykK5Iaygnf7r/S7fmwU43Ax
VNlS6NyJR6hr/6LVQ9NFbpqZfq1Bo0j342XYLZrTaQ99xikTXn0lzz7R+vdnfifOJTNV1o1YdLpJ
1NArFhlpS8kxcz0OO7PDhJNJGzcoAMNOXyyvM3h4tQzX3xXM+0KEUIqM4EAkJ6nfyyvOFpSaXcqp
V3JP43pZz5aqrrqaiYqfUE4fSSf+Ecrp2JiPirmVxMCYyFdSBRFUF0CvJS8HMY/A/RW03SMB+Dla
7DIXAlPmsVzw9p/xhbOmqe2o4Edpo/mMirXZSB9cipJLeoc1ID3bfcYHGqv2VaNr9EQF/a8Jzu4e
jU4ZTXya9raB0XiLduohKrSnRdY3YNyrR8HOKcg9htkltOD55HWrb1y/i0ntEaMa4nreBbQ4ZOif
mwu1a72EMDe1JAFJnBTvB/y/fjKBv64we5d+SYNm13MQ60OwhEMgaxyn8B2M3vpVTMSYCpmYVSki
xnkr2iBX1reqPT6Yphe5zSsGgB2Ik7zI1AYdVgBfwB/Fuhro/ftMJuMvzaSoVXCVicdUEd91nDkl
Bt1YOHpj+dVmH1TloG14n4Hxgl0ejVm35s0x7QHVAuILj4MmRRth0P1o5LTArh51U1yhuLKkqRch
TiJmoa4ikc3m13o8kPmjKh9uvzirn7z4gmcmGC/TQQZczFcTUwkZt/zRBLnWbQvXM6szE4wXaZd6
qpo1GK8K2YtAhmvkkHyL/R5YwkbOXhK1CnLh05RFqzCMxwRKxVO2acB0Cw55q+wyKwoTi3TvqfAI
AS4nHXfy8piP3IjyahB/9kMZz1KjEBeOdN0LD1PN4ylx6R8dhDmVhbHFXvquVhjubJPfONKRx8OO
X6/jntlnfE48JmJR5tiotjbvk24XR58KtLfn9pAhDdcnCMmp+bMMRibjUajvVGn2zUEKbn+ub1Hf
HyfiW3OG/BfHN/MrgAxIolwEqDgboTIGBDTsxs2BYuQiXD7octcLjzVgRTPG54XIBMcPGi/FnxKT
HSp5JenHVJa2XiINWp9gAKLCBBCfQKupn8cPOeKFDtKPynQUpRMJ3zBNZwttA03Dt0QEyuRYptRW
CjRt2rdBf0khZqgBkF1NX4PUYtCge2gqHVN0ZWS3+hio2fJ8ewMuy/s/N4At74M9phfCVDRPggx0
7wK9QzDoNCa1M4xJlRrUR9B3CcUep0J41rNkm6pYLI6jUp16M3SIzpP5vuRjYX4S42fjpozzRQb1
+Lglp/Kof0qeeSK/4y+gy4a7aGtCa3sKj7MRoBHtrOxtvNG4C8fH/ALG0epdCVzwhF+gD8shKV/L
2jxmmOgdljuBZ+sy2WKMMV42DM2FLDJEfyq8ZSs3mjNYwudyb/qZmx142gqX9ULGHBNLhkIR1qEC
czEuuQEeMhGjAGq5b8XNKAx2MiebIimDmDe0eUnlxBhmQkmJdtOot1BA6WTpWFa1JwsAYgmzG5rl
VpXfVeHvrEJzWCqsbAZzhJYEUMEE1/muV0pfawt/HrSt2QheR58NTCoQbVemUF0cARSFSpZeI/Re
OA7icgqI+dXMk6GY4DfPExwFyMtjQKMGn4cFODjiDnJa4DlBJOhMUMPqLFAnYK70LQ2G7HUViuLL
AFz6TObHMI/LMo46LZNKBe4WRHryNkRYjFoARmnQPnkzYJtPwHQZHDJGmYci6xaRGBQifwl9lLo7
au6UKLTL8K+aQYAVgq6EQs8QXm6IH6b+MRT/yONyX5Y8EOtFTsb8DsZVq/3UySlyrpPSQYj6hPFY
sAu806TkRZ8XL+NPQ2xWLuhCqywdpIqAbn6D6GAG2sjWyh4FO7M0v9yoDjzgRgbT2hxwvQFnlWyS
3rRCPA0CRCdUH3MMBK0mlJdAQNWFNmaNB1eobZLY3SGE+iDvTb6McJmVM34PHXEtRjV2lVqsX5KH
6k56qv0hSGzzUCPNdmcHwwlO+0u2YjcqLN6Up8LbecYVDm0mtHJYGadMjW1Iku9mcXoZSQkF9AyQ
rzhEh9KEXtZxkEoSqMo02RkaXRPIJcJQdSTInMRketUaY8UfFyMEc6OPqFmCstvEpf4MOUw8ZKr5
kBSKU6mxNXf3AP0X0CJOzCNR7umIUaqliO7nZrkXq/wXYNOPQ4/pLHSoaLUXUCy//QBfhKTMljPu
OMcaQnMajFOzvCjRqr+lc84zzwLjdxPMeGepBA82R+OWCoIv1xI3mryoUDDLYNxk17T5pBjQVo8R
qkTKG9J0YG0nN+mJHVfApoCCtTY+I10AvotH0MN7Qg3GLxaimMyKtCq740nzK28KxLu+t/6vOlFm
J6+3vxkvaDIYl6iCgCNTRwhqtUsJwoovMhBHwlxXM8Xog4FxaahPiwi4p/DRzKkVdWDpqGNbgQ8p
B2eg6Z/bP2j9hBdRLBi3wQNFFBCYM/cmG8pGp/NkIMTcGCmBgPazqiecc3TdO5xZYY5qCvTlEkUY
KFT9yYltJDMhuNtGrz3kdgeascUWMqvZqqjfRx/ZfUn/B0/g1cjs7Dewh3npQvhm2TzlU2+PCcSs
T5DIQ1nwcyac7Je3qcyRrqERnxdUMU4YErK0EegK9QU1AM4E6vXn9WxFzNltpa4a0xraPq0L2fFG
A48F5h7B6gnKcW+mz9qysrcphsOXDbvqbs9MM8e4CWXwpwJue0pnEMJ1AL+DhU/JACpQbBU12KRN
tgsl9u3Duv6rtw4r846bFYlMwNngKoDTxOA7VEVzWya/DSDv5a2ScsoKl0PKq2v6t0q2x9i2cyjN
BlVPebopwnfSU3vJ+h3KSeBrTwdQ9MjQ1ISQhFIfYrN2VTJ6Wbg3Zq9DkVFM2iAtNA/67kAYgpX7
MVM1zPUZVjwq1lCsnL6DG2Mm5vYuXY/1zn42kwVp+ZI2S2nCp51Ee3HkbRRIgeEsvoIRW1u2+Cgn
dYVy3fgyrLTWonVSp9SdAe3XD63p3BJXeFCB4kqeGgxkYZxCCACG3QzAulnz6tpVjCr6oToZ6N0O
6JtDWr4rNci4T8gpUqHyKfSaqG48xcs69FdjCmjtpahvU3uS1G2q72v52Df7XtuHbbzJ5QMVVTtW
ociY6n/M5o+alU4/Dn5bxDuC+Y3bm3z1aTzbY9ZvJqCjJyXuXjYkfgPS9VDinD7uZ2Scpj6LGpVr
OM3WBRCntUwMAAclkoZVznbUN9VH5P2vdIrPlsU4yWmpFq1Zl0XAx9EVUITlQXc4bvj7zp3VyiMK
ROaS4w4bq1Q0vVfqU5cUXtUEsfBy+xtx3PD3ZPOZKRG6mVHd16CzNcDPmtGNIal+h2mv22a4H4px
hmOqEXPqkF6sLLCy3doY4Aghz9k79SbdAeD3zgu3uSYZTygvC2jie3wnzar2+nY8gprTSYAV6gdr
5YvjCx1zPL7CgDmpXk4qlXEa000H0t4hoJvFzba8rgXnXn2PI559syUaknqucDykdmuARdcceMEI
51R8w5POLPS0NethkPE4Z08tcqJ5/DuBaI9zJq5Gtf8uEqtyUcl93CoNPpC4bZ4Kbwg6JICCr+/4
9dCred+ZKcZP0EJtpGJc2RryxRXm3qNQS0lXRjd6z1nV6tVuuPnvge+zvZNataiAhFRPEwQmrD6x
QdcAPn6Aflovsun/gD+V8+R/y7acWcQ4mUkodKtPPdg/WvE+FnZjWlhVuysr/a4EqpizRN5uMkGV
0SjDWKb4cK2LXqJwyp4A9DhFrvSgArAbL1byrgb8Ag3v3DM+pJqTNG4LyUBxosVTlzpTFTmcpfG+
HuM0RDrjP4DjcYU1FJ9qfL0I3O+dS8LjSvPCZ+ri+anvuOHs87ViSgsB6R12UzjNxOk2mUf9+KXe
A25OtivLOK8UcNmN/Rm1sYpspdjQVBO+6275J+jUV/a6XAf/kAsc4Ebx1XYzd28dGEPI5Cwg/f0O
iaQ7zm5f9zMGIaIENscL/nlSarmcV98HaWVkdQgEtdGOcUsf/NROS/eVsZsgn8xDxvHsMpUYzFup
cVxVyqnqyYmkkIum81sh8Tikr2fO5r/1raft7NM2SpGjwxCttfZVlDrzMNeyASWP7qWufix5Pfbr
h/efOcbLyfqM8RwjX1PI/LiSN8cOovGHyQb1TqC9807R9fv4z9y6y2erk0siUtAurrqpmBFoBjsG
n/ntE3I9EvpngskSM0nriUggIpwXIFguNRfDIY4ADmKpEp2mf7pt7bpf+2eN8Wvj1Goog8Ka2Eju
suzjIlzZWNBg4qSlvPPHeLJCm6rQUBENgc7L6pq/Sxg5dTe5t5fz33iWf+thnBlIDfNo6r6vl6Jg
MgilztRb6XPRB4X0UmhNfuz+h6eCRReMdOnHpkMVvco/xuT3nPPodjhfiaWAJwMg2dl6qfJM8rSs
9Uz5A7SZIL9NeREK50KxkICe5jpyT7ysqIKuAhCW9rpSficbAj5nali8yO6/KQL91xdjOd71BExc
6fgdEkWtBapWT0XjqHBX1nmIdLtD/9B+oT+HStAqP4Fggkcceb2D9c9nsRzwqjBC94vAifT0lZjg
DhJlRwO/WIrRjZjemXJkLY9R/sY5q9ez438rZ5zJpLa6MJoIOUcbWS6i5y5QfHQgA94eX4Khvt++
f5YYn9LFclWrVFNOijL+SuQ+9cAfu9ag4lUZzDOK7u+iRDqGgZXjmBmttWB6TS5Bgz//4iz6euT2
76cwDsdoB0OlA96heN+7+l9EUV7qaA/Lq+lO9uwUuWVuAY11I2fiPL08y4wHGmg3iFJaKid5akCK
IGgfUo35ZgBy1YaC+YiMdkETj7Ne3n1iHBLqQQgEDIQ6AB2/rdo6gDJDkWJyMUyFRjPvmb/qAA0R
lGCGqGPq2WAOVT9SNdfNAu+vXb/MAC7bkKH/BfJytzOc0sH98bgtpmtJ4LlN5ng1Ke2HOdXXgyza
a6ZbGVb1CO440OpI30IKk9vZpHc6aCO+p8/Q9eTs8iWJOE74+U9gjtVSiy2VMlxhsDOg5QFqlj7H
XPkCH6aXsiOnw4c6pn+LNL8TVO0X7arFi9H6tYRJgzR118VWE5dg9sCEMSTxxsoS8qV2kdTM1tTo
nzmEpkFVidHIPJ5OcQpsK0HV3mrGyZaVvUxKp4mBOp8Xaxze4q79NS3x71mOHAUkW3mU/QlF4WuI
Hkz0hOoy0DRMnvZLl2NsFHMZuiK8zR30NYenBADVRdlBPhukOKo357o7SbI3pODwr4hFaxO8OiAw
q7YC+u2LqIMPsQQzzeChJWNJkeGYc2QXUQSV79iO0mGjzJKfpeAUgUhcghwQbKuTlAN+u8lnaSOH
o5XIuRthH3pAv80jWi078NDdgRcJFDz98kwXRFO1AfK/DBrdclIjHkk3oNqAEOMSjPprONQBMLZ2
jqWEgN6OhxZznKSRwBeRWAX1FbjQHPQKLQE7iWgAifOWiw96+tC2D+P4VwVgWQ/M5mj0ox3mT6jQ
/EXiY8dI80PpMyrRDYHkmG2OyiPn5FxzwucHh/EK4gSlqKbEwUk3UZBvqY9ZYgsUg1x5wmsB0Lkh
xhFkyFkjfcA7J0yCM0JvVUaiXNV/b6+HY4UNReJhwFUQcf1jZa9ADnUZ9oi5btvgXTY2HDG7pTbq
HnsG+b2HlcVB/jNsQFX4kZ7Cu84Ctoceamd05D0mfqY/iaOD+4AH8F0TFrbocLafbKCy1IMKytZv
R4eb+VJ4IZK47BhaajByG9m8bV29/FncT8D9kywSjKUgsI172TJwBc384fbGrn7y1pKYZKbO66Iv
12RGCRdwN0rWpD8lwmcc/7lth/dImOtyz5azYPCzqMGAiaxpZf3cxO+tjXGtNUxuvdCCr+AHWddS
p/PvxTwSktooEML+zr9FG70AEB0rzhIM1gQ6Wdkjhdtx75xx7fU9N8o8C21KhXGSUD9RpL9ZlPlq
He3jKH0AndSI5ir506YN8YyGHoUKtHNQ8Q1D+laA9d5rIN1sg4fXNfTFsAt5ugsBF5sleVOXrQXm
ZsuYXsDR5C9RZneA7wjpVwQAUXTMtTdAv6FZ/qSh7qpKk03VTTtJYA7AH/WXTMdMkPBeFluN+HXx
1ooHKqtgOAVBY41eJxDKyraaBr+WD6X5NAIlg+6HsjQY0JasejpBvxcyvGga0U8t+swyYsXKFyUP
A54tTXgRxWAaUUEfrS4JHRljxaI8bMxBO/Rm81cyn+MEM9B0Ow1K7w3yfGjHeLNI7bveVn4ziZ+R
JrmcE3dZ+DQlWTRNUV6F0WS2+lJJC0itVWiUjvbo9kclGED70m6WA38O7/Kg/TS1Oo6zww1Etxgp
LTKYEiIF4ECx6cjDWFxe1J8mGHcQL+L/W42aZkE/HGYwl86mpVFOs+dSketnWGMyr9NSpFk7xKGC
gj445h+yPpBRzH/I3fogAQlcW7i1roTWOSh0soB62XPiaRgxBRefYC8HkH6BzIAb8F3u8I9g65ue
+GyHqQo4HXSJlVMhlUG6HEjMI9m66m8lWQNrtSrrQNP+/IZGg9hBU1G8BimbPcuSNaJ4PSY671he
jVzP7DAetxVKfdRKZO6qn90lxx6kGI4EEF7loQtly4914sM9IXgF7pofrF9FMBpn5hk/rEpSOeYt
kHCyb/6eTsZBc1Bf3gOk+jntEZK51Jb8lnqT3XxCyOBQb5qH3BuDOrh9PXnbzfjmKlLK0mzgm3uS
gxBXd6MBs0ll4d02s3rbi/ftbLmMN54qMI5oBnbbAPS1zg7SKFnNgoAzLe6HpeJYu0TOr5fnzBxz
ecIYs1TKCrrtHGBkwN1b2xIobiTN7ebHkW4Ey8OzB1pDTGKCdMRqZShXPUxkN2qdPbQWn4ODt89M
DCgYMXpKGn5R1GIKcAh3kiY/D4QXGl199f4tnKXViaDFGA4TUG+q32zU58gV7DUBFPeNnW4Lm1s/
uRqKndljkAVDSkIMvo5A2QElt83d2Iv8YZu+TC60UbiVfM6d1Rn/nk1xVbRdp2B1UQA2ZyfZqF66
5Wa1l7sI+TswuGsQwBFNwM5/+qBGzeM8XOnOw+fZXnG50R+KUgVFA7eyCheD9TxmtCv+4KdJZmli
JcQknxBm1rn80CpzYEZtMJVF69IBFSgJCLRq2CQGVDZT8jkLf/uhdMIB9aMmQ/sgASloRfaTXG6E
NvQm9Iw6QSkwTYwBJ8gcFBF51lJhmy4Cz5FeHoGfv5xx2HKXmeg8Y7PW9121M6d8TpBKrSJwmETh
Nrp534bx25GcUUBLMGXROGjWoOxPVQjjrtKU8770+oAL0OMZZDw1KoJhHlPROIkTqOzjpzouj5VG
ga8yhOPUPkSgHxeqvTKABlcf28dOeW06XnPl8t39ucmMm5670UjCCMV6wGnCrnWVdub5TN53ZFy0
hvo5AeWjcYo3mB/YaLEbvxeOtpuCaJ/v06A6bKE8vGmgs+ZpdrZNuMHFFbf9c5Ws215mc57WCRrj
A4rU7locTSFSPQOzhMqIYS1AUYC3cLaMRyi+Q18WeIP4nkcfeAVG9/NnML46NKs51ih2Qlz5XiFu
OPopRGWp3aGqgscEtReYFgOJCxLgnDV2gqZMzSSZVGzAtzykrbxSX9+3juo1W8haOOHn7Vd5PTU/
X+V1oaZmqiBex3vJLLRMSlntDWA9hU7ZhiWxCwxNaGCNb/PKum3q8v37ETez8AdV1KuxXbOAiqRB
G81WmlcbJas53ugyzvhphvEOphErZltVwikdRkvC8H3XfwnT6MSKACExXnPm2q08S21Y9EOX6c0s
pKVxMrttbv6hw9//bNOYW28odTrGIzYtxMi6oo4+qmBuVnNH1C8rYT93jbn6IUlqM03JWglrjwX6
8R0ohpojvxLG2zDmghOlkEdZX8Eb5XFpMd+ePt3eMZ4B5kQvZhKRPMYXaeWnKelcWk3Of2SBBTBg
I5dpVGAhXvZR9WSgiXDbAOemqOsSz1KsIirDuIvwMfrxZAx431A8LRQeru8K7hw/VVIUxVB1aN+J
TIyTRCGQ5SJmt1SfvCnDNsIYXjDtchul7Ldq3hRHYdsANqZzEtv1E7M+59zu+gydLa8BglGsihRT
eOCdTNvaFgDtVPvSGUB/APlGx4TO3+0dverQz20yIQoNM2zqDJtpBagr1ATq9jTI4IWsMIKkYGh2
m9SF1YD1rgDZeGR86cmDjDkoonAe2UveDPD0n/8S5uPWZZ1JYY3BtcpEt133B1DrdAfok0DOC2wo
r0uKoXQ1dioFQKoWDIlz7mSkttO+coix02LekPHV06ZJkAWUIJira8wx6BczjgxSYSKrfgFLnt+K
NTjqeCRRPCvMR8cEVAQlshA9mug40TTIE8U29OT/kHZlzW3rzPIXsYoE91eCiyRblrzbeWF5Sbjv
O3/9berW+czAinDq5DWp8ggg0DOYpZv+l++8WgzznSEa64dpNusHSEhODoYkngUn32DeEk+gais9
aZC09rjhwlmfs7LKfNN2FCd0KKZLS1N/HW4NL6TmM9hc35YhvkUNudyRd9M2N3+52mXTVzdpRh+6
kkN4HnYHLFbF5LWDN+3y4oPgmw3CeBTd0j0vFD3T54MzvFov45XkQqnSTkVrd2ug7iONz1VJMNPm
46WhoMYEoZn6BqNBSDF6fqLt5RiDUpeXfhZDVr+A8VearjdIuwp4cqBni0DiSC9BXx0Pn1k7Wklc
3CdTdHfZ5HdS7eXmrmwyrivU8lgwiLns9oRnjnpFVEh9YpouRrEKnUcaNh2NttGm/FkL3CrEmTr+
7+YZx6aBynvou0k/gJXc8BQndstnbVvZwcPsgGmHS2l2pjPiN4NsJmHSy3aIoW+EflXf67zEa1zB
+zeNjpyPyT62xxY9/y329mAa72MPmmpTsosooxq5K+NgW9Y/Ln/JMzPhv6+MAaNwVuZ5kEPM6aPu
Rx7N+ToODUqCLSq58eAqr5VdXIt2gOdcAx200hHUGzVBg96/aKLmAOOJuHV1h30N861BgbtkYFpH
GRpP66/Ai8wDxgWCvjndr8PLcutjUoxAWmT5mF7nEHRGVbTfKCjYFaD9IhaoFDkdF3/YZAUC35IC
BeuTI1wtrNc6rYK2sn6oX3obXWzP0a3i5KA3EVBqSt9Mp0GVUKXjnlwNGxQJ1e3lr3w+vkE55J8f
wNxX6GJMNXybjrQE5nLeRKdRTx2CKULb5qH1skN5ixIzb6cX8Pu+019mmXvaCGOWVhD4PMwfy2Cb
eYW+RBT57dRCFvtBvEKzANpquVmRxU1/M4s33NL7oesIMX73BYgrdLUw8HBcJg7m62QHGnpPolAm
3/+HliLcn5Ut5v4Ik1a34oCx4qXno9+2h9AWKNr6KMTXMdJr8p6Oy5ZdWhvj1bVBV/1B8YWDPh/N
trERyjiYlxJbjC4NUFdDSobHVnPex63WyPj0LNTSEI0iS3Q8zJQ4wQ4FtpFKtPrMbFAQPl8+rWfv
58oc48oh6qITBWxtB9N/FHUI63xe/vtnQ5TV32dc9jDOWhYYE4ZMkX1GZ7kFwfkf0fw5CMNLwpXU
4XwvxjtL/tz0aSkIhzzrrUEpIReuUhlBQGUY15Db5sXUZ1+vq8UxN70FaVQv6Qne/MsgCg3xflW9
bitueJHPWU+1MsTc7VAbRDWqRrBOmLOrxzrY2kKryibXV6Ejgtbg3Jx+Xv5wnLP/bcgGgkR9OeDD
FWPphmheq1EmNgNy20if0VDtKkGx5orbVLVcqQtXjh26SXPS1CSPgiMmzaBnh961JaWLoVxPcTG2
/x8S+79BCjuCU4oCxMNMNTjqzW6MTDdpP0j/KlUpFVPUV9UNOpU579DzAd3X12QzUkk7lVkV4or3
7rxM03WaFaIVon6GyK1To0XPKKz5bembM+3S/rvPysCLH06VkgZhcAy0jPZ9sKnItiatJYQmLdHv
2qfNUTY5IezZWGO1YAZkgsRMhK7GJlfya6XdQ6+eKiln0Pm8210ZYZBGFHpSRsPoo/I2nMhFTd3q
n2vVM53egaafldyr/V7dypyA43yAvDLMoE4WxkY+agvqlN1eKa/jTPzwBeMtLz7Gftjo4PqLoY+H
jl5q5OL7DDkjlFR4FKBn3f/qVzBYFNcdpiCgHXdQBAQ3Xf4jTnvbV6vrKuFWsBc/+/2SGvJSKUdJ
3GDgaMzmXkkxdI1cwtbHMIKKcFVuDTrIujspOLTpU5w/9rliq03rZmLNi3U4P4DtOFNCWQ3CpjYP
3W50F6Zl384xBSjTDBzLvMjq/On932rZzrMu1P04i5PgKMUi2mOirRFixpa0nJv5hwP8ZYeJbrAg
vap6wEKGyjDEPErEyqCmov6h2WYf0s7HOGVipx7vTXs+SaV9GWbDHDXrOwkxK+ov9bXooNHDkyWn
tTSIK1uoukx24aaeWDiXoYi3rwwUDSAKEfVINw+J/hxI6h45r1wQOLfzfPzxtTYGerKikYMZE4gg
lcdbIFcpeCtAgAkJ3umRKN7lFf0hePuyxmBQpICUNvFxCUu7+6W6jRfa2sMimWZsSo+XSD3vob+M
MbgjmpLSG7MC0jMxPzTTsAGXrBL0P6RFajj+SJsnMojvf7lCBmZqoWyDAZUJhPsTXVL2mdeDyUzw
apq4vLCHt0IGZ+Kujk0h1oJjvI3AG6BtMzwaxc1/YBNbgoB/dhJyLMC71ZMxS7txMjIEwfG236aH
yCuu0ZCIXgxeCvrykQcx9e+GhsCsAiLhplXlRzV7ZXtsi3vOFzofQX0thoGRvmmgbrQwXf1TFV9e
vhHevoKXuYFbbDj2LmOxKjLokWajVgeL3+1fJHcheYKKpe7MFALo9xO3a4hzxVSRQY06DropUXHq
25fRVijem6+gBvAkx3jmj8Kez0WtTgYDH1KukQLKdOYBskTo9adJtO/Q0g8pRqs0n8LgtdCcps85
zc7nw/2vT8jAiFwRKLYlAC1FeoVcplNhglqv8X4CcXkhvA3cTsnLKAn1ut/PJREHkCVqOJdQLx9d
QlGSqY/qZplW9dTAWgLw8U0erTTAlCy36eV86PK1XAZTSJCGfgHRHSQ4ZXxUjaLhv/CEGwgEbSFr
SotDX4EphJu6WI7Kn8MYlRVhMgqhNIRqObluuSVO4hiC1W5qh7ipI2zbx9Tjsb9x7v/puK2ARhAK
ksapsbj4LYaSPAFQPRfcqtP5nMz/NvSb6JIymLM44nOK4FsR3pcu68HFfMEP/ogvZw9P13W1Ij9K
Q3VCpf8QtGBPUkSIyHOGOHkWGHzJIWjumwOytCRRqEhyK4pEHoZxMPPUu75eRV3VWYx2RJxA34Mu
PJhNehp4yRakOp5P5YfLmHnZr6mngGxlrktkIZwmRJStAYES9a0GX1sVXHXo7+61wAWFOO16jQMq
nDBPPcWfK6vBHPmTpMHqkj0br5EifI9+RJ7uLcPv2ntyz8dP3rdjcEUjrQrBP4S0RNde5eDZHHlk
yN8lfJbqyBdCnx7bq1WNQz7JOiiGIAGpObn8AeYyewar+RwoVNcfaiJDNdPo7Az8nEJWRE4oi1Sc
QHsIpnB0vu1ic7j2pYoGCrR+EN2Pc0uVAN3ykYbZXT29Uo3Iy8XsI00UE9OvaC8k1TWIaW4qZ8oE
KsviaF0+H7xtY+IeNR8HH9qigGP9agTXUMUXjDifuvofRJwmZFfbFvqzLqUKyN+WEaRun3i1E27+
TZGFA3lsfjjzJVUkHei5ksBwjAahfg24FaWny1t2ykddAHOW9sko9ClIIUZ/MDBbVhb1UVbIJpkq
p+zhvgYQPdZa/EKkYq+L/rERwKghDxWdoenot5qHodM+H9+q3r/LjTq0yBD/HEsVlYJ+tPQpccEB
lVxJeqs9gtEK1cd53MsD0MjXSUEbyNLFwV9e2FPT2uoblQn0UroQ4a/iyW5yVe11Rzv4m97xkSMS
trodb8PHy9vICQRORLIrkwORmryaNPOQo0tACNzZDH6p0+2UHSKh5fIt8s7G8v8ra4LezhC8PCXC
CmiPok4zX8l38l50iyNxIUhI00fe3DwHe1nSJzDwBnqemcKhL02oOydW2hiPUXQEVeq2bp5i37Sa
Xv9LB0MYIJwhfCESgrTmEpQLVkPz+3Gz1MuLbb6DJKLvXP6OZ5hHfoPF05DHamuNfpbKzkAIAOXP
6IbQkFaPwc863xjXqrfkSaDhvcXQdeAqz6bNyxCdi+gUtPZoeIRqqnxKma2sYzIVSkVN7h9mc6Cz
Cn16qH5G0rOGujVnoeewcm1q+f+VqaTG4JAkpEiSoDouOlVgQZU1tHWIn+U36mOd2Hy3draZZm2U
ObhhVwa5BEa4Q4OaUytAayyFxITWY0K2sAMlsGflWAepPccZJNRvGogUw7/UVjL1To0h+FS9kavA
u7wVvJ1gXg3a2PYhyGf9g9bE1jT5VGgT97KJs7nO9cKZczwJ6ShMdbOc4+5Xc7OkrZNH6YfugRgv
sfgc5mcfYGuDzNtgzPuqlQu0mqjW4ARXKFNvl8eewpXu5h1ZxufqUt4FvSELBwV0wV1K5eZemgtP
n18ub+E5hF0tiHW8AlikosrH1TDaxyJ4qKoGU4kvXXytabym3nPwujbFZBvMtEwEvRZQ22uTbQrC
WiV+K+OCl3jnnDvW8+ZCPrZyZyzt20sVTGoXxrld4A2u5mqbCJ3xwJm/20TmTWBGkDvVlAS5flPD
6G/nBMVjIB6lCZl1X+GBN++TMRCDwbtAzkPfPEy76ReSlLY+XWdehDZwBIhXReWkjub+m+I6b2cZ
mElKqZlNUgXHboCslQCepvTp8kaenoJs2LQ+IwxohMoUd1ocLdmiHumUkIaIMER3GTXhDXydTd2s
bTHgAY1PNYH4AhKWm9HVXehmHltUZsAw9C8aE3h7xwJHkRdloyKSmczKK/Jpl+klx8ny7hcDGb7W
hURdgqUKXsD3NaqN0NTgJLA5uMTWYfGnhVzvJOFQ9e/V7BZgg2iCJyHgHYRzT+DVx2ELr1WEuTUS
IzWxHIQlQsE9hgoQpml6b0KnDC/7wvk+bOE1nIWxa2N4Et94CcvPJP4v0fN6QQxGQMhcwrsPjygZ
1LOEdjf1vfQuvdcbIlNh1x0SNywobwzuXHS5NspARZqWRqZrgNyovYvnX/M4e3n/U2sr2xCfVTHw
/HHmREAcdGJHASaxLTSlVoRDi8lGIXgtZ0yJ9PlungOnEEzOcTxbvF6vkAGMQu39aawy/0BuEbBT
KFUriScZiIIomIcxJAMGRodscv86xtr3vPCdd2wYDEm7UlHF5ZiaAvSIfS8ALwIHEs8ltNcrZJAD
GtOBQppTv6UPGvbY1XJkz5tr2Sm94ll/4JjjXTwGRVSgvJjM89JEUj6ITuf1VwpI39ExvPQ7pJTX
AcBBLXaMANKQdV30+IBlj2FT3VWSCboMjXd5WZyLwM7ehyWoWYQZWP//HK1QEncxS+R1HN/MOQ7K
8i1X0b/ZqI0P4cvgWEAVy0JHHhqM5JZ3IniLYaBEhJMU2hpAT/ZT5qGXkSITiZfjaTRLqXeNDa6c
2+YBfNbHbiNvL28lz0ezcxlEH5RRwlU+9HICRqPKbrrEniVlW7fhrg8Jpnprey76/ZhsFragy+Z5
W8wEIUSQs94fcF4CdIpM7wZylZcNnFzLhRhEYSBFlVWtVjv06JOktvqksIwZKbohm2xQIXU0j/rP
3ugOqSrt0i7YjqlvQ2W67DEmUTe2AYF5P8Hzsp9dTRkcORQ8UW+ve7Wxwc4ENcvwU1ECp4QMtqHv
FQl6nOqtMaPGkEH9Qwt5dHZn2OVQev16/SoMRk1KlE1jjrDNBJ2QEmR2C85Lq0x7N6o0Lxrf/LK2
Jsh+6IVgIXvo1YW418t4qwTEbepl8kZtLNS4NkV2XfWZjcm8v3MaJ0Wx1b3BCJysZGAhOvj1uxRc
a138qCJPlkqPOviiLn/fs4lnRTIVUzNMUdZYNRhdrolONHji/gVqjPqhdQ0P3GePlUYVGwwjIqgF
PbLhjkecD52+7JLfwSGojSb0RZzccKt5i+BwdguT0pWP5D5kBylkB5Ee4HP7nb8xX3YZuBACEs2x
36FhpH3QBDDL8wBp8UDfL8yXgeUHrL+eUEC7eJrQl6rN7iSI26Z5S3JEONFsC3NGx5wz3X/eZ3wZ
ZDDAyFAfDGSsaNZ/iZ1IZemHECk255ycK1utzwmDA2aWxl0v4XstrcQgd0Lrf7QNNyJ0enidBWfo
pJY7+rUi5o5mgi41UoyoKd5qv4rshOXmXQvHK74CNyi6Da9xNg4xVS3hvv8RcbUDeXvKhBlB7Ytk
Nhv/IBaSI5nl54xscp+NT5d3lXcYmfBiquoWk7Y4K4ZR0lh8S6ADctnCH/Duf3vJdmNBcKkr8hqp
EwGRJ6TGiSfbnVd45bt231zPFV16GpeOd2NDXhRX5HJNcraS7dAigYjGIRMHR09/5MDLpjIsqefl
ORa4uHDrWPKvuO4nMg+xf4iiXAc5S+mWjU8DHST7WWKRpvcGNdqSWNh0kgEsJcNNEinu5c3mfE6W
uXQcZwVyGngO6mZmFdCUAnXU31lgwGXMVbEi4xAcQemGEslTimrIZQu8z8WgSduo8yhUSIH1UU/j
Mtl2yaMsVfeXrfCuuMnASSGXUELolIUeQnKVJ/LWeLMNEazH+kryUGJwo4O8Q5/bo2ipSIibNi/h
wVsngzGKkLQdIC04ZiB6iee7JvwhxB+XV/mH99jX5WNgpAHPRmMKKBKpQkFN0huWIeV2HIBLVY4f
xeiu6/ObIqvB3Jhts7w5tOn7EOJGCj6dMWxPql2N1nzV4ODOH6LWrx/GAI86Ghi61xokVD3QVkB2
oHPzm0VSkO9wObZ0toGrHdqy68AfC8lnUC6rz7X+OYpKug0TuJAJGqQlSlnTPo52XSkRXqbhMjDg
kfG7O86ytPUrKFLClxi7+oCUOEaZc7ACLqgncFzx+bfIP9uqi8uPWfn+WpT6AE1/BppWjN0ifrFQ
mvHn5blbygQxZV+VotyimhBpii2jAN3XjSvNB9F8RQegFWTXs57cyf5nnvH28/K90dkWrzwatajO
+qXIYHhLH1Ll+dhT8mEsHbCgoiq5o0U8kwwkZZLaR+2S/Uc7kC2Ej2kPKgpF3Vy+rJfBWxcZRApE
Xc0wrQEqikKysuBqAHXpZQt/yLF+HQ8GcxJxSJp0wFT1EkOlnyUYKpfurf4t3/Hv3Rld0XUUpYsM
+CTFnCRRh5Mv7lRXVG2U3pRhq0BtJrFDQnPMBBu3E0q5Vws1J4Q9QWSkHrTZt4i+y1xS2sM7L0P0
hxrV1xYwwBMISloSDRTX2r7clkgzY6gdIwAQsj7JgvDap5cd/XNYoLM9XVodjzMBw8kh6AtHNdAt
UFVWI5q7KHpNxL9zavrp2q6u/2iMpoqnsQ9q53obvghgYHpMfs7v+SHNLcOu7NEx3PK2gCokOqXc
fK9hjuTAa9njrZkBISkuJS1UcJDJKLtyNW9IKli9CN1bsfaUiDeHx7k3bDnZAO9q2WrYYrH6VaFB
YzI41+ZU9b/0EZmgp/IzX4OsJvhO9gXKtVbsRh5EedttbuMQ3wkgdbzqYkv2RFu0aD95/b6kpi1c
kVs1torny7eYg/Fsf1gqoKqgqkst0kNFDRTt0yl5xp2nXPDm0qoZPIrkBmN4y/DfQJWdepicugO5
Y2jjUL2IbnI0XGWT3PMOD++CshO6oEIP8tpvTZzhpduu2Qu6pWyXVxfBSBlaEvhc3QsQXVopA1TS
EEZ1rsnBcZra61DRczrLGhQD32f/RhdiKy19K+9mqzFzSqAhLhQSrcN9YiSvkRK4Jmj62lg5FpB4
v/ypOY7n1Mexvs8gjYBe9PJ28jtvLloH8aJbpCbvgJ99W4MkQATbkoRhXcbBQXw6lkh5Il0Jj4T6
T/Vn6hrbnmbbCB38gmopbuuBNk19UE/6O7x6z9mFrn4Ac9ZyOZ4KdA+ER/RO08yI7cnHI1/R3cv7
eRaZVmaW/1/tJ9r4I1EsCv+QVRNYLDOnEyAmCo5yRfQEP/cuWztNyX87VytzzLkCWQqIz2uwqmDg
3KoqxWoDwWnwYhIIUrKVSNPgPUGDPE3UalOowTYW6108drd1LGH6nIDCoVHBpZtLvWmNUlNb2YRo
XMQ0blhkz0GkI0VJgl9V0E8/w6FEL0thPHfBYw55mx4snb752Ef+lRolbmsa23FKrnyIiw/isdSu
zfw5A5VLkr1Ms3nsq7HY5HFyDCoJSsFHo1NTq5L2XeNNSY6ZoymrqSIex5LslYYcQ7UOnCDGW2Gs
Yi/E3/KL0mmjNqGFCOnhqq6ijSyrjtj29uV9vXxYcGh//4omKea+WOYktGBfBOG+Dh6QEt1eNnI+
L/m/j2eIzJ3IzHyagxFPJ7hZuxmuTaJRyHleD9F9phxLpQDL7fQUqPuiOiRJd5CGyJU7SEcHnJj+
Gw5raGE1RUVRDYJ5OrbGawagMB6kXrwpm2wjDPHR18AwWOX3icGhoPiOvYwp5q0yNEMTNlkn3vxT
7ycGqDOXXgbMtOdWjpIo51t+c2aMRTZWECFPmWeVeJPWrwbCozGGuDxRaSUrtCqPeYsU2yxyLuZ3
h85YZZ8vBTROxgFbmo7SM0inqdw/mCHZhNlBVBd9ABQuZfUoaa7ZXpVBaI89CjpBT1WIEXVQPjJy
3fHB8EjQ5wviY2OwwDS5SdHHHCfhVTflV8igzxyY/t5Yxvxs5uDrgjk0VYifXYOmyOtuxtDSTS+H
LE3pqLVVgcL8Dcq6kEjz/sVAxLdrd7IuG/8vNauzySU5hCaOqsI6urt0O9Q/1BD+eZkfAp14ct0H
t3GLIh7/IfGHY/llmVm3GYWST4JBvIFw+ctc28vsnEAxWZa65q6FNAsvCPkWEDBLZe6+ISHTDN4e
8cYED3CtSTRdHiqSTdSlga+lU8qj7Pv+omZMMh5wQC5IN1uYxHxnPrv9Vjp1gEqD3Sk0c3nRHe9j
Mp4QAluDQJYVgmnRktKXrsjo0POSv9+nVplVMR5QLYpCr02cmcYZbYzi2m1pzyhDOD0d7NoqOnC8
aGgOtHlB8ndBAcYy886TpmjSKhELlMqeFsWwqcltKfhWiS6cepdEzc8w9XqQ6UDCFwHdg9/cpoHq
cJzIAl+/RQC//QqDTT0lqlEJc41fMUjwF/O4ydWfcSdtBTJYGaDHzCG8MW/bABo8Id6iJNpc/gWn
Wt2lX8BAuuS3JNLBBXYjy3h/ZnaRtbsx/jEa5VVTI3xAeJGB6R8sQpPSXdV9a8nBdQdZefFTCz8N
7Vc1V1dmW1AxVq06Sm0J5WRSQ4CeEDs2MRglpPYIjrxqOFaZBCmZu1iLLA0qDsToH6vxWhQaGqmT
PRbdAT09kGwpqYhW3xoLT5WcRsJxVq8rv7PMoN3Vae1peU4vbwMHQgw2MaYGmp6OBbZh7itXJ92m
CF7HLrMnLDBYVBWKXTW4voA2UjF3JiGg8cDjgVtg6tKnYLyOLrTmGGO6+KaEFLOsSxQNSLeX18kz
wSCl0g+qmuhw4Ipwr6lHPeGVrzn36ltYJGm53CcLFi8hQvuQ9572Vu19W95rH76lpsg28tCYtygG
GisxhNCuDhAJUs1S5he/5nUxLGh36cswaDiXuZjPC0zhw982WW9HYbhp8h/6qNnd9HT5G33PwjGg
wIBipDckHYSTIx0cycZw0Y/2ahksLFx94DNT8zCIQcJOgAxGpy1nwlN+TfsZTHwYxqP+QjrId9aX
XafBJrwG0hn6vCxOQ4rJ8OP3aAhdU0Ejp9A7vbIT4o53ty/7Mrxgf38PdL6S1yTEkawVJ8tskaoK
jVtEJuUVFMiTLd7OIuhS+OONnGPDjjeOZhpH7XIwi2iyBFm3/OmD6B8NZDLH5OPyqTkfKP8TAxkn
gFs9XVsxIIYQATxyUXF8PfZKH+/WeDqQOQGTR7zLBmMjDX95M9jZR1B5ZGFdwmzdx8eqRmoWTYSm
dh+Yz0TkPHQ495xNbOVQSInFEQe1qH+ayk6ZeI3hvLPJAElbQUey8XFQ5PkYGtVV3VW08acfoEUT
5M8gf7j8yXjrYVCljqMQrT4wF5ei08oKpjg5UMI7+QyS4C2O+ShQk9/0qnSTB5ArnIoXNUp5N2zx
TBfwkc1DqeBcbOUBdnypdtvewLgKeHPGjw46NvPQWkqv26aCoCE+Ato8sQvdLv0Pu4lqj2SYugQd
QZPZzbKtW8jA4Te0bUDRLUVMbm/nufOxNsFspxBLLZqpl+2Ejp0sF/acTlQxciqMmOYn1Jw6O5Bu
g3IOMUek7vPKt5D8u1OSipJufq1zwSnV2k0V+b98gfVPY0C8loMqylL8tCGkyEbWElKxxlan/S/d
oO2dCBVD3tP8rKv/smmywWvdB1muJCdXv3A3VLTFlIgBGe7RAdkcBkLTfbznZQK/z6bBO66tMmhu
1lpvliJWmg+mVYluC+ogM0+dIN8I4a0WhVSbJkv0w3tIEVFjQsrwNpugEY4Iu51iGpido+h4HvKm
IRZ0YC/B+ocxqYqmE+tRW36YPMQ3ZXdU6k8N7StTGm0v48b31BOzBct1XGH9UKlT6C9YvyjeTthx
YkP+x8PXrl0NyQootfz0nYmvMPBt7pcxvCDayjDm0+QIpIaIUAUQQ5bQoqluhSh36vnKR4ZyeJGi
iI59xlnwOaBc7+wCcyuzmKvuunI5aEqAHCPYFI3Qvryl5zz12gKL/GaBMZ0FKGflox9HL64wPUoU
S8mmG7NoeM++80dF1whGSER0LzILCmpBCctUBFaBbWzE2BN0k7yhAGFTT5OHRWdVxI1FrOddXubZ
k2OohiEaGABfWEZ/30kgkyhVwtCcCrzF3RzZ6vuiENG5qFhYmmFp+b/h6DgXYq7NMsAphbGUm6HY
nMRPQA+SOT1UZRFjvoz7iE/Ncc7trc0xYJjFWlpp2dygMjU44uworasswmMLhyvSCjXSNXY4OpHL
I/s6m4FbWWbZh1s4Wx30GYtlEQo8IW36w3Ix/fuF1HTczwUNf9aj9S+mSs+dqbVpBhdTksnRQNRl
jyeHgILiPnAgpkabwgqD04AZGA62yYF7ppY/zOLe2jCDe3PckUTO8XEX8Y8arKoJTUEq3d6IXP4e
+dw9XdtikG+C8CnYACUssgidGFq5uXkPAlLkXK+y4TWZkRxGCk7NEMvPpq1A8t5YZG7IhkCq0Eeb
clajlRrjNCBCy37UYkNbPEMK9VkoCyvSP6d+H6S1XajxTT8gXTqBzab9ETWHwsTEP9oTzbCllVZu
kzovOBh0mp24tJEMunYSRsIGuW8Osn7XxRENi+EpIMGn0T+ksUpJ/JMU5WaIi009Ra5Wok4TOwVS
QvKIxnB09E0RstBg+THKh6z0aW88SCYcXXYbhXd+jUx55aooSUz3TTLir8dOVKBFtlLcGbzneLk7
DVh6inkn+pinj5/8Kqa1kGQ8EFqu36V1MujXRKa8NAk2GLqGRCDKprT6CSJLI7UES3pPoF8H0fYN
iawassJujq6PzWUY5P0ABu1rY55IIHTNwVQgwAS9ZDIbO/Al0FKtDkMd22R+EgYOE83ZFNP67DLY
CyaaamowY43eK0VHakSywHbltL9KbLa1jLryQiX9nN9cW2Rgl7RmkKAxH7clUakGGqixeUIJm6ro
YUSecXoSip/aGFiY9wJPlSXkL7P8VHf3ohZSsd3XIaROMUkUBSY+Dm6N+eYDWFRkWdLiJow7/I8j
gQojkkQq5bPTQgHCJK9143WtlyL4bROAnlo5STU7RZ97hgyOmt6Np8eofQyKmHbaMdMhiSSaVhfl
GAYDSdYwWKIcQ7TIzVIFHareEN6l5ntpYqxagnqTIliZidHPFO1x+Nt1U9hgHx/02vGr3C20fBsb
ipvP4Z2Rv4hmK1ptmx6mNjWoTvrby0eJ51E1xtdIWpSMrQhEWg4zhvNR2aQZGNPwEthFFAQNDmiN
eAf4bIpo9WX1JVBbRUR9M/pKFwHsl8H2CiSwnuB0bvvkW8ZzZPO4As8WH9bmGN+iq4Oaqzr5f4gP
Xwpq2INb3zT3Ad95n3tLrm0x7qRIymwELXiDfsjsTrIaq9/IHjDNgqQlaLp5l4S7NsaljLISQmUE
YJBfT04JRsIWhNnVtvX+hY/mrY1BeAhqV7rRLu4LcV/5iiHZDLm2bGu49SM8D1fCmHzX50PEvt5N
BmuVXKlF0mB1aZy5fXStj/7OL9GlaJh2Ohsb1IpllDL9ep/4iHd1Ud+MQfarRKc4zdIkd8xBwlh8
1/7s1QrOIeihnQq6FVPWp2OjjJ9hJlyLUfwWQfHXFo1as2KfQHFak2XqR/kr+LujqwyjGQ9pW2qb
xFdSz2jGQ0kGDZR0H+Wc0qzRXXWOMelUU7P23b58UPGczvSNLDyhvm1V/geYCDAhPVDi43pj82TV
KycgQfDZib41GTneevJgi0VANXDN6PkERY3GknT82/iRmLWXp6DYBo9n7JdUSp6yrqNziibRdLJ6
36f5eDMNxk1bhyieA4Zkpy1vY1+kcQbjmVWiDqSWt5qxE8zUCgh4QoTPQr+T0ruk72hQFa4hXNXN
6EGNzE1UKC6CAc+sdCdMBLA0+I5izFas1E4eCjQcC6uRbmPlVZ8wzdSHTqLvavknUT/r6tFMRegA
g5xg2mox8doQCn7oKVUiE7TuYEToEJeUI83qzI4TjJekJjRCcxsig5uiv8Jttc2RLkpBhlg6mFdT
Q+FJRUdaOGfW2O7C4Gebo2sqr610qW5l4DiHCmBhbpRom4ud1c+620+gAM08IdsZPZgS69nuEjLS
PGnRphK9Emg4Gsn9oL4NY/UcC6CBMduSFqq8j0Ps6HhvqvcmmNTH9EYnVWVnzdIKFXzW4tHQiWWK
6DEd3lDOcYPuxYjJBmJell+Atba5S/CEFVLMqoMpMQlix1CvwsKTMdtWvPnzXqwfTNWg2dRZ6vhY
Loy35l4oocpaO72KOH+8j7ptV6KfFHSSjZ5XdDQ/x1J5mbLmXg7Sl3S8AYf2ISpuEqW9KeLdwujk
F+NL2Ps3oVY4eVxdp820i1G9Gop9mIADbI4e1TymZvrZpT/bSjwISvvAcSdnXbZOVJUoMqiR2UH6
URlKBfTs7UFAz6sz25mToIFZcCQPB7kCoSGfQXGJAr6FYyuTDOAGrTSTIIhhUu9f5/ZK78kjyKCp
XhlU6SaaDpxZmLPh18ogg7h97GtVakTtYTB9KoZeNpd2pB7VEYX6WrnLyI3CZZ7lPAl1JuQz4qCv
UtNs0Nkl/R9pV9LcRs4sf1FHdKP3a68kJZHaJfuCkGSr933vX/8Smu+NaIhDeManOThGRaALhUJV
Zabf2XgxkNgt0pcUCl4ZynJKXSPeUbdH7Gqklzp6IIUZkOl6WUUT/1+hJVxM5hLBXtOWslyQCC4Q
T56/W/LqkP7abJR709xJqAMDiNcYyMrpa53UF0MWuxN5VBvg5THdReeLuL7M7djJVkxixXt7Fk3M
CtMLLnGsiiWvMopbQwuVIWRkG4VL7gdvfKTEAaeh/1+8/rMsYXJJFHrxAAovSFTB2x+MnVd+AD4g
USd7wK8G052Yl1v0VLe4FEoFo9KUmh821aBg01r7HBIMM4aZmjFkmIh0cXGDEI9gzE7wAhG4Iw9q
betqiRaKOgzwl27b35USiysikTTRi9LijjZYvBLLyK3ukCk3Rja5uQoacMi+y/q9VNwZyXtUgOjJ
rtxqjAM5ldwSEX6aNqDkcbR49SCSg1sQ90b7RIEWm7N7RbmqyGGeQZE4obTfepKRudMieaoBdvE4
uVKGZLforT/ntj/klSNpyKYQPVfLBC3sKHkJ8n3IPwjp4E5Gzk8fsrioYlSzUZrSR41p8nvzNn5m
iThKW16Gevh4WUJHWpQ8foDLv8TOI6NcQtevAybZQbRzaJZNPtdtQFK8IvvLCY8UbdrlCDQVtAEX
AKr0Ac++yJFqxbGkoO6faky8y/XgVvPkaKicLKOzqE+D9Nrb32mD2zF/7ioLOjHvMp7rfbw6U/Su
FE8pxI+o5VbJ4ErKvaQsGKYAx0R9mcW5hzNrk9hT012kKJhbPWjWwyC13vkDe3KvjyI4t+yol6D4
aiCCj3n50nTlRWzKAhOnn8tHNrjMdaIjzWnEbASx7k8gott0YFZFBW++kD3GbiH6muRken5kkrsk
cqnSpgjymzA5PeINbLagE25C280uVwI5EaYTXvsmJunQQLY8CSAU1jQWByfR/nI3RKWTJC0KXMmj
0W6M6qrWRIKzogDE7e5CeloNFe4gTf5eZY9dtDqqCPf9FV3460VncfupNwbt4wSno/eyF/KY+TM4
NT2Fqc9J7roDrhHSS5CgSxyNzQUKq7EsvJ07ndw2xnGzqEuCKMvqwPM9U4NjqvJS2OFCEXkPW8w5
Y9ydOQ51aisVFiuPr51xm+XXGrmWEsHEv+i5yqtngAMRb5IWa+qhI248MtXbbNvclzfip/jJPO0z
uPHIbK0qS7nusCLGwqJuUIj5AAsKixmCAjIPwGYkc91o4ybOt+U1u/rfFmj2sfew6BuJqjU8CrtQ
V0MfFezec+GsAd0VcMk3SFU0W9kDKbsrZJEQuCA/FFtKeiI1FSonrCFA3xk79LhhYJXux2/ALk/G
jaMvxsVlW52Gupt7lkcxbAxgXQQnbUQ5Aw8qAxT3uauL8NinA/WRUS6UKGNltDE0AA/LjYFccYDo
OKhm7yYPRKFB4gnbziJ34aLKWgCTLNUf/Qb7+a+CjeFYz9pGXD8RRTB+qMBcRszcTkigem/0mtt+
DeLn2E38wjUxoNpt58d+huMMMSpTwoWe9B0DUueGZiiybnBVNyMuQAegmcx3Zq/+wU4GKmF4pzpI
ij1ye/5OP530H5ljP+eopmgVdG36KOqR9FeoWvrpQfPMm8mz34EJFOb8H9TNX+LlkTkuX8sGKYnV
CZctpOroXY9mC/Hi5luXuKpXHioQqJePWutZeHm0V7p5kSnXDIIpTuKEC+dOTQHNvHKocNuyM6on
KKayIiBqXJAtA4uwSMbj5ASDdbRy7sDodjckcoeVp1uFoGnjjgdUH6DjJVVO/S3xIfnuQk8U9NKr
a7ReJ2P7hc51Mtc5+hHcKYpAew70LX4Ecy60ZJl3aU7pNPf42r/BqCjcZe4yHnplrmX543tLb5pf
haxNWL/8xd8ovPpP3sZHy+NuYwyh0iEvYQ1AdzDnPhqsyQMBUfREN43HWg65E4MmKXfy3X/riB4Z
556zY5IOtlbhJMm79h48vhvbZwRmLOsQ4YdP5nGfpvhGAAjl1Ypo8N0mv6tK+ooRawwXxqLe1cmL
5cgMF4rQWE3KOsp6EId0KNVam3G6XuUBigr6vus70LYYcpjEJQonddB2xkaHzEJqLxdrP3l/FqdM
Lk711VirFgsc6ZaGmqtsCrgSw7iOV38eHEwuTNEaTTSK+XucE8wSGB/BgRFALYhLCPoi/dePssOZ
sGhywYFgwlGSdQlJl2X46zi6SVcFeqU79gglRfvHVB4SeydL2yF6zk1Py3p3iID/0DH1Sc1QWbzO
jLzY6nwJj0dZI+G6SBstGi4aNUIZegig++2C9totp+eowxx7BMLpqt7qcxYuVbxB5dqb5DloAAiQ
MbuUSqGEt5BONrlcAOObuZbZOWmKWjb7RQS/QarD1IJC7KBsWqV0DfsKA/ZuNl/ZY75XITgd6YWv
odRQaphUMqCQcJ3pvp6Czmu2PFmPXSm9jSvJt+zLMjE3KGuXr2NvOot80NGEzgEpyC0ZDfj8QHL5
qlvrH6mKN5GdiEZzyMmk98jTubjYaXEXgccfLRrMIy/g/qoOmfGtww5YMoLHmgS1dEjSh2aQnNIu
XMUKrHx2AD/yM0JdcwKSsy2DARCCIi+8XBr8XrpUC9tvgPpK41fI7Dltl1/1MwgpMEcuOh6CwG5y
cTZNDdCmtHBYNluEtvr/B/bxEaCwJ0ncHBSFIC7ULgb4hSvMRSDphBDOzgT15E828a+xvBp0YmgT
xr7w/hJFJC7GkqpEpOtxTvJtYXnZHv0lr3BtcMWDEW6hzngrb0RAg5NwpaObm68ZRhFtlsWAc6Rb
kjvzGtQqtIaAAQgr1JrYcFGqoA7k/8Z6T2a9n37JVww1jSoknbHeaE/DZc+GmXJn8OYXshE9yIjg
i/Jlw3GSbPAesktlRF9vcNa+3nTFdMjU1ek12VtQ09OUZmtmL5luPkrNXVTHm4nUfjte260ZTOZ2
MH/WKTpYoxLO9s0UjZeAB3qFnODPWXEguBME3sAX/1RSSBkdUd7/cHr03VEsC+dN7ecvCsauptEV
Z7An51+PvYH9qKOEudKzqJk7OD5jS1GJY1KHJW+MRYMinUWy+huteHaaztwPPBTfsJJZNSd8m95b
g8TyEpQUn6Idy1eNZyRToQLGSEAeq+A3CiqC2MIXdGpj1jECjRWzTBkJKybwqxvGETP63ehidvA3
HF9kk4tn0lKqulbj0zKb8iMpPbbJakif+xUMjL8xEvCVmIbVrT7rgB93xNGHXaZV70YVGUbyaLSo
2DqTu4AEuv7RZfDo9aAHecDIikvLbfMns/ClddPcD+Zm8TAL+1OYT7Ilfvnmn7+HR3ibpjUQw8C2
42WG9jpmTNaN4ekhaoOO4upuvsv9jRi+ctLVjsxygT01J31tVLiaQt6SJnV049s4PWG6+VqpyO2i
K1vBKT754D0yyMX0QUqjdPkoKweJ4ejBXxDXqMDoJCN5Fz0SToa5T3M8l3FlaRRagPjMZTI9ysl6
o6730yp6Vp+amT5yJp7L2JYKw2yZla6NgtmsvA6JRZk/6GZgg7YB2uKRbN1KxihAy3wVv/jVi3l2
46Su0P3RPrzG2IEYeqOEzZY9aEVFrpMp09E+cikyqrwLKdhn08bEl9VoO9rjJh/8VgsSINE13Y/0
f61OwS2Oi70pLZKptGETFH1PJNm1Onks8tI/75GCg6cxDzoKBGpdVIPc4ASYpPW7WfV0M7qrx26f
Fju1lpw/s8alnlobzfXA9pGW+0VBaXIFq0epAYJk+er07byxr7yb3A5ycbVeehvS5bDWembnV/km
T25JtonQZfmAX1tba8DECeZe/Io6TR4ofvs98WLBMIBoi/kg01DMqefYYr0BbGe6rCPz2qLLddaA
HkoE8DqZJhx5KhdgLL0dVp1Vekwl/S6p5LGN/1sf8tOGzvWVzcmgGTGxr7qjvq0WBNI6ENCN7oIZ
odhf/Xon1qE/tYm2ImNiRNFM2eb75+tQ5PiUWFeP2DLNIRAH/rpaF82iO2ZRCPxUPxU4j8zxafCE
lko0DBbZT4t1p02rP2E4xTbeu+at6qSwtqbaT0Eg8F5AT+9eMxf6bBY03wxFb/sSaFOcYqnsHQpQ
oWVBwGGUnHTuwwaTnxSF6ro3axc8NLslbTdxLB9GEwNFJmSZFGAZ7bnXndJC5o2x59UtshRsCNLQ
bAw5uYpo2TtVqdwVdSH5dLR8JRt3cmZ6awdS1QWzvkuF0at+gnjWIE2bRXmjFFaU4YKWtW/XNgbm
sYEla6Xq27m+peArPH/0RNvHFVOiZZiztLHJXsbI0lA6dfemzT/P2zh1dx9/IvJr5NJA+Y7Nhhdi
rAKvfhCbW8ldFF/iE9X6fbO8nTcnWhJ3BdjlYJqAGpK9VUZOKl9GGhBw/d2fGeFivllmk0VZe1ZP
qdvQlxVscfHreRsnuxnHG8dWehzy2/h/F4sWtgXmIT7SkCS0URMF17jX3f1Gof9UWDq2yQX+yUzn
eDawe9qN/hxtDDcNJN/wmkuEXxQvfwOZLHIPLvhjLvt/L7wZXEEaqizd5WiEcyP7rSRfR4qIMV7k
H1yUX0vaFBlraMcMJswKWdLFDFC04OOJzHDxPc40rZoB/Nz3QXxtP6+X9LG4YWJLow9yHugPa5t4
J6wKCKzyfVLQWbSmnVOyX1oHZQGIyC1XiY/hjrvZbR8xfTLuiwBorvn6/HIFUZ/vm65WqUFWEZu6
dsSPlcaDXL1b22QTNen90A3heXMCL+V7p00MnI9UYHNn+gAkLIZERe1ZkQUuilDE9y4ZmYXyXkb+
oT782Qq4AJJj7K5bmRdqUXqY1vhSWW7+zAJzlaPosUxLFkslLMhatOuIgaqnYA0na1BHwYInpm41
8M5/fPXJrWOvW321cKMLkDYfmHpOh7J0APFaGw9RjLCdX92pRP/YNBc1NA0kA/3HKW7AmTNYQTLl
vl1WwGt0KM5KjjFfx5WoJMuiH//6PbbKxQ6IruamyRKqKVGAX8IsUKuEQySHGNYRBBBBWLS5+NEr
KVUs9vBfSLORSz2UOyWk1UuqTpdSHDuNGfnnt/Ssyysyj6FGhrMoC4XLmxBzLtKHpN7+mQEu2dDV
QdYo+2ZVlt5RXbsyGhHj8tkPhDVwuUZhyyCvHbCGzs/20nN0oW/yu/miRbe6u5xYtzr+Tm//tRo6
3i9/uwWscsHCorGkKyyXn8sDieurttZv2HD6+e07+Yo+NsPFjIKgbF+yYWW9+Nai8VEld2DRxew/
Kny14qsqhImk6iYebYFnnJxVsRXVtDQQsNgq//hsod1W9OiR7+275oXiBd+4sYchTJceqvthCwKT
QHSVnSS+O7bJZSJ5m5lL3WFTx0a/zFuIE4CEaYXazZKOHrExOxU1IQRwd+3yrtF3PbqolLsSuAZi
5gGYvT1tfCXgz5rq4rs6BrZhvw4GCCqNjZzXjgaibKcBF5zgG52+CD93iotLfZWSvIqxU8rBCKFO
DhQWcRARMYcivwEooO7+6jKLmhCnD++nXS4y9Wut2bkaqfsYWkCQVXHmSXB6RSvjAhL8u4ukEisD
oznAN4d10AD432WtCrrB5/PbePoY/70a/uGqt5SUGit2lORd7u2bdLGeVHWXDIK0hd2BX+P5px0u
IhlKBJWfHnbiob6btW4H6lAw4wicQmSFC0oqplJTe4CV3i7frYW85HpYAphyfs/+4Tb+XAwXhdo6
iUnFZjnmN+kQXeB9GV1kO3SEnkEu9G4ExaH6lgUixzs5BXh0TnUuKvURUbLFWlhRHGNsoblhHYDZ
nR81oRCSaCPZvx+lNAU+VTuxhkNrTU+rFqLgdhsnggEDwUnSubgzKrlZm8zPe7o4yvS9jwVvR+GH
4mKEJEeYjKtZFoE2AgMdf08eekcPMeTD9DtY9RxYUmHKdBJmcPyluBhR4XaPGhabmsWxQrDaf5N9
CGffmHvdB6bofgBKFs0paStS0RaEDp0LHV1Ex2hh96OVloFhXcX5QzYMG9rfpa0mOgbsj5050zzv
AWnmWetZkXtygfszso0ZhR6DvakuI+O0to3qTMHiZZo7YPQ/tkFBKspORVvNz8vV9hLnDUu+l53W
vybATSVhuzjJ5eQpjdt4g4cSZlhh8FJ0bwpCp8EFGwkq0308M8uKcSvLaTAAN0haa1OPiyeIOKdz
1L8jzgep9NF5tLqqUvUVWw1BuFu1cgAxKO/V547h6GPP8BYMPHnjcKl+9B//2xPt0zoXeLp+GTKD
XRLSSsK5t7Czt4IFChyXJ0ehZUViit4+fKl4AQTd1vzyHpgRl7VWk3vwWaRdUG2JJ4bCCWKdwYWh
tVmIFY1YHWRQn/QGKqQD9KjVl/MrFAQ7gw9FWgbWbpZk2YYBnMzq56J5LZEFLuhAKP7/vxLeMLa8
BLn5Z5c4D3tvQVBoG+wSz5J6XwOERvSDkr/90Ubxw22ZUltkYMeqwRWL5Kr60RAR9kywVSaXjZho
rkgx+xiy3e3qHtNk1p/dbfy8WmOry9gyC6mueDnNPZU+nt+nk25LNNkmmOfSNI0L9b2atqopIQ/V
VTA+061U/ugGwQV6MsJ/2uCzw4Ho2tSyPo0d5V6yhDMBPMwCwYz+YoFkK41vTEvIO3Ayrh4Z5T5O
RuOl0we2MCB9bQcMa8AEozpqeYUNsJQb36Li5oAhxPaKpz/aU50L6XJpTbYVwXSBOTQVoiT5sjql
6BidTuSOVsjlj1JezolRINixGZLVAxPUrtyAsxsK6qKEQLSZXOieomRUSyqRfWPjXVfN28HOHA3g
s7kuvfObd3LY1z5aFpc0amWV4u2H3csvu0dQYoSmP+/GD6F7MW5L4P588tgNvbY0LAeXDHqdD4ar
FtkjSTVfsKiTF9PRori4HbeppcYFFkUflsWvylD2M4wTF88d4LG9E5Nd/6I+ZgFo79zzpk82a4/3
kwvopATfEEqK6j5tvRYz4+AA31ZgNwCpFQp+tRM/Yu7NDqUdCi6Fm/uJNzwJT6Non7kwY4ygIK9X
/Ah7M/j1veHa2vYvhGXBRjTGUH4yIWfzen7tGL05lVx+7jufXCaNTKyGzvKBjnoGEKpUhCSZjD24
ab7bM8UI3vIwNe+dBAKFlyX7Vs8/jOm61rZa5zXxpZp8AwSzAqdRlgLBN0V+3ETIRFNvWjuAqPHI
zR2tumroFhzWgKcxxhvEGSn2y45eVl3j6kUP7pjIjdT3cgSOx4Yo1HqzgiYAk3BFnQVd1G/HMUG3
EmcYQTiH/E38naTog662Sy3DIcoTmHi8AVQO1gh59au5WZ3CxP916EYFsk+gOpcu7bkAb0MOtOdm
oJu+uazV7aRcdyP+AObY4/ZFjQ/ldDDInWIq4IgAr2E5uGMXQ3whAunk5DbF4NPK8HXwJlBbw5Tu
Q5y2TmpW39TiGePD0QJoQ34vGQCxsJ16aLLWi0Fir5ivinxbpKjX6YfIXjex9Gpbil/ShwxjZjZo
FbXECDSl8/BsdzqUI1QQT1TAQ47EhQSFo2o/4zZzbYCM6gGTSfkQWkkNhQZjQ8d5T2fLpf2Ug4co
WwB7jsLzriJwUP4BoCg5NfUad5RFkgtNizyoPt1LpQg7KfJH7mogIDqd9BTnAOIi7hTdmTNUWPdN
dt1aINOwF8HhPzlneHT4+Yxfq81MsnTYM76vAfAp6A96FsZr6Z32vPoMCSusLwjuCoO7K7QmMyab
hbriES1QGWSPxFMKV/P/Gjyr2hutwrs5ekt3Imj8yYTs6LSzj3z0vum01VoWGaY7UHkSeXZsUVFN
ZIEt/siCadTSPLHFyfh+1HigmqD2dLp0e7QG7qYYJ3h9NMHCcoNDYy0OhqLHLaB/F7qPwR7lPfoG
uNyF8LOJVsZdE6aemhjCh11Qr9wNuHhZG9J0o62y056hzCR8c4sMcldCNSWlDqSLuq8L2R+XyDNX
QfYs2kv+EbAYKuhmTJhghZsZ9e/71KPe2+Cp4NQOmSRo+SDaSIH784+CRjXseMqQUZTLDL6j7+v6
Xij0WitEhkSJEv84MCMaQ3AQqzMP7aUZrBsaxHsLR6uF0qlo4PEk8uwokvBgFnPsIBAmYV24y/dW
QlwdHY0s309T5q7ZfR+hlZdAWEt5USEbNz6p9osBiQCphMhbU2FWcQorZfUbE7ip86H79I6bOrFk
BeqKH7WdozPZSL1kdTKS03GZndyMnUrClYuSuta2AlOnRzzIpy3ulKzFPIN8FQiJud2kQHB4uUe3
9oP0ouqO4lY/wOu/Pb+605njp0XumHQV468dMSEAbemgAfWWNFlem0euBh7ddn0+b+10IexzgR/Z
5NFmTnU11JMGc/llLe0aILbe5Mc66K6Sq9YfCBoJYdT7FCTJIHsVluFO38J/L/YD+HlkHXS51KbJ
B2JqBeTkqgdrZuIUN9RD3vAOwRpcHRjoFcYikV3uWq7iopEyA3YViGiXc4OeFBTY0x/nN1fgqB8c
EkerQyJqlxHD9qVLA224n3pOnHg0gLoSDEYKvyKLvUeWaFujkwYVHqgaoQoWGQ6gsd1+mgEyAEmT
q+vOcJ/EYe+uP0G+5Z9f5unA/vkRuVt4gJigHrPz2K+lO8vfKl1wR4q+FncJp0ZZKxGBjxqk8/Ph
Zz2Zbj+LLg/2zb/UpY9OAncRJ5hYsYYCXyveJisIeVHecbGXxCnumQqWqJj0D++0z23jQosamX0i
A5SJSS5jZ9w0PrjJrtLO04AZh7RfML533wB3A+XnXne1V+W/VOWOlsvFmdKizYBZMtQvm2nb9YEt
dZvWfPoj1+DRCLVdTYRS7GnbEh+Eap7RCD6bwPl4ErR0KTRqJljGXC2XE8m2diGwIPA+lSu7ZB00
t/sO7p3Zd8p4LY0PyiIwcZI7wP78GCp3flc8iFaLdjLq2JMvoW4FZZXbvNlRrwUwqbgHV2dQ3JU/
CXSdRLFDtD7u+GZrLFNzQH9Qd4yQKfHogX4R7fKLAmTUdlh54MYTGmXVuDOHTeWOdNt0ay5lMNqB
+wE8EAwik0DI0gc5f/Cfxj+Odpc72TNVoJyh4qRleMd2edisEAekfxakVO449ytYl5oUbmJqoA9s
QDNI3QE6V+cPlOhjcadWlUhTdCXcnUxpmEFHsbfabbX+/CMrPNolyYiqkhZWqDZvleWiaPutRW/O
G/mHbP3vAMijXeZB18taA7ezvKtuY7e6WS8sL70bHUb3DpFIaJtiLMM7b5V9hjOOxyNdJLAmSqWK
iGQj7E3gUiDjfFU0uwRU75Kuu10bnjf4D2Xbz2Vy8QMtKnWVwZCJZS6PjEQGenXgrJmBQBcl7YKE
Q+PCyCCBbrSnzNFNOPq8lbTaqTFjqlQP5xclMsTFjKGPllgZ4eyr+qNpfxaS6mCkCjKX582I4uIH
p9pRXqOm5qistJKBZot/KM/W6iL/9uoNUZ3ejze1G38H1BtAOySnIk8RHDWNixpTM+JlV2ONmh25
itq6ZvkeZ/vzK2R/5Jw7clGjWUY5Uw1AdeMMJTYZaL30imZjUIxhJBppFS2Iix2FLVk41jjVZY0x
kKnB20m5WETKS6K8hu/+0ClZp5TlUaYau2kph/34OEdKQEBrW3QP8/CiG2DTSG6WvHNaDEE7110Z
LBjStPUh1BuwmKQvY958P7/T/1Aa+/sc6lyDSNVkaVhNhJsKug7bEuzN8jYPKDTIld3q2yjGi543
go/L94UkKQUgjL2tZFlyKKSUCqX17eb71N+s/TfB8lgYOeNJOhdmzJi0ed3WmM9Hdwi1D6gqbpja
LrgAQYz7O1w4IotctImbNqdLBovNuxXKCbruaZBBwBUjxe2e/I42CPuL59bIhR19aqRiYnwFxpVq
Oxig0lz2BaEtfgnWiBnJw28gLkTL5FKVKetrU1lgdMytbWU3ULKuvDIpAlVqt1lqh7T7XmM0zRgl
VKzB0WhB2awQcTWIls5FIyhitWO7wpcSWjtp/daINLGE54MLRcDktAlAM6gEgPHWn0rICTJsCblj
JBQvqDJ9F5Osfb2NCVEVRQEGzmCa1NwHXeUWTaKargeq1g5Uipw6A7c0AEE51BxadXKUThZkUF83
8leT3OeshxUtVAkRt4qnK7vL9xmEx/71WfzVBvexdLKUhVTAhnlIbjV25TsaqNvNHerjAKELu22i
NXGfjliULn0Ge52vDi56NuD3BihID/tH8EK1oKYScxieYH74dZHcddLlahkljH2GKvaBkAvFLHbG
ujqL0qPNiNoVPmNDRyfJOnfpIEprhgPGnLJR9amCXtIAZvWDpRq+Ym8TBSXaAbN2t1IJatM6BVlx
I8o3v745fvnBXx6jXa2uyweX8i7aLFfQUQItxuoyxI0o8p+oG/5qi7tshhHARotRL0Lg2u+30JZp
nGSXhXpogO/F/S+N7V8NsurGUaak6LakgutuPWhd5jc4ORC1cKBSGJ53bcGB/fIYnlqzrnTM76tt
A8GPtzRR3TJ6XTF0EfVJWAlnbk6kz78ujPn+0cKq2IiTjH7wFILv+Y6Rp6w30Df1aOT8+/z5V1tc
OMrWtsBYIAuy6M6VMTQQKXQMpDWYElGn7mtu8KspLgxlJRS/ZhOnpzA66EpjMF4NNVve1mZ8RRZR
leQENOFXc1xEyqGCaBDSdQej/Fla8k6XTeB/VE/RV0efLjqAISaFhkaaCRzmRAr/q2UuNuEJDEWE
EQvVwu4F0QnaBJCOZrhFy1tDjCKQZ/MmujZ3+uzJm+L1vL8KIqPKBSkZHcK2LVL5kNU/VqN1u9X4
w2DPP5YNKBRBKxBpEON9BALfnWpcm2uI0kmgWr7ticoZJ27qX7aUfzgT2SoqTcWWsjZXZHlmwEa6
c8ewneSaRfvsTjS1Kgpo/Lu5szD4lqnWilcsyJXVC9QoET0byG6AIMyVN6Y3TgLXEcQajctolXU1
pMXGybcWQEJaB3McLmBXnmJQDxjuuRTOy7Ig+Wt++evGcrFmStU+S1ps7BiAy176IE8x/TEGJtSA
3LuYWVG0RC7gLAowyqSDezb+4IOj1yX6ndn49aHIIPeSgKpO9Y3sUBAINXr5jYhB7usz/tf1ckHI
rCPJStkVHkG5qyKXEdXdsumuMozMnT+HX4UMTMhsENPSFZUQG//5NYxHcsQkhxu0m/E8iS7sZ733
TfM2q/wovTJ+YiQ5AWM2Y8uLaqcoZbdR9v0t5oReRXez8KcwLzi6URIMRoKfkP2Ug/lsjk5hu0ly
larwZlcFQyDqMx7wv/b7DIERMJRRxzQvxtvMy+60W8G2fIlP3LZwPt6qVWWAexpgBgQPJb0FpEGT
fMwMJdB17IMSChOY1IZapz/0m/nRchi25159VJWNrd2L+by+XEvc7+FOAA75OPZxqe6lad50880M
ptVMCSga6FkvqH18jSnMmPrBn2QblsITHg/yCpRo1ar7MUC7JXOL2aGoA6d7xU8dCtbBn/8+U2Ym
8dqA9K9FLEPm7oO87WdoYUXa3m51J5tNR5eKi9TKpC3mWK6tqHNHlXizZO4sJfX72LqYZqj8FFZz
3+rz5vzX/9K2UzRdtVB4YJg9WzX48fUxGYtMM235anLLLbs6Bgg7PxQPGtjhuu0YSqBQka6rO9ER
wB5zkY63zJ18Ccu2tFqSr8Cbv4lVKB2uP9aCbFslDgxyoVcHAzMG8c+hXiE2AVReiVPRd45Rd1dT
wSge9yQP1x6dU8yVJUoNvbXLhj5PUr9JZ8NNCEjiFTQO8BBGVwbzHummI692s7GmPHdzoM/bGMI9
Te9mMeS/l4umqq9VaEjYBtjyUCAy9e+m/qgCMTzgDaPnOqb5nmVlK6vQcuuehrFwZGu5ANEdWsbN
VafUngJZwFUZt1kDHU1IMk7QidJHfRNXaItmAO2MGEsqoYU4Xaky1GE7yE0U/aZM9HDSIreTaLhK
96TFYoooyOU3jDZhjq7cJRgpH1KMP9iXc1w6dgqpRwpZRBS3ml7zsu6RJjdFP/hJXnoK3pMgr3Xb
qfCkEUiy7olABIBp6pUxo8kBQ88A2YXsW1TfU4wIjkBgQA4vcazoSW07b9Qg4UTaS3V8tIrWbRmb
5Zw65ihtp9GEytbdukxOkVSXdXFjLrkP9mc/yss9ZDM8ols+mVS/iykY9JptbmCIvLSduir3ba44
kl64iyIF8/Q4KllAtNEd1M43yLJJLWiLZZJHoKYULz+hK+CO9HWw35PlRpoeykb1UWLa5nbpoG/p
j1m8wa5eQ4tyJxlpMHW2kxXA9ULSOM5qx7ayQ6yaDBoKcSoo7WXalVrFoVy1l2SAYK39VJqB3Opu
376jthI70awgnQGdcW5eljb1LGMChyDegjKIQnokb4COp8uPSNGdnjw381tVXM7kqkVXR7GfZUg3
6UodjPpypSzLVRG9ZescjhWoqdcOf+w5qeFtE7KyRfJb465UFAwq1kFODHjb6MbRLYWbtbT3amKE
RKF+J+tbSQUKa3qQ1xaEol1gFT+1CNMJRbKxzfqSrmuggoFsgShQhpZFnk6uYtw3Wn1jtom/1pDo
yNwI5ZSoOfRFuRkNcMTFF0lr+VKm+FMWezPg8Gmi+2lfe3N9QYxDqeXBaFz3CdnVDbDy9NWaaFBK
j2OthG3y2DSbpgV5YD2idTsHSSyB9EZxRsz5VvDiQprcWB6dKbm1USo3CSRFxtozMLg5tcWGVaea
ZthJUeUaRuTXlelMxs8SQwNww+3cQvmr6j0TU7CuVEdOUtheFrW3plLdWvLoxZRsS8wuVkq2a2JM
Wq1hWj9M9p01tW4pS2CipjdJ8TNZy0PWI5dKod5oJyigd56kKVeJ0u/ySgFCddkl8uJ0xUUn/1il
Hy2GlXvr8XyU/ULRh1hnKJZsAppt2JAe52I+bazKwOiUfIUocF8W7rDP/CLUPPqtdzqveGgv0qcO
8RZilk4eGrftg7lNYqGg8scwy3F2yf2OjzfaUd5hj629ROx3MMZ9NPbv2uvpYWic+g68oFv5jl4C
len3UJdzh1fj/yi7juW4kS37RYhAGiCRW9jyZNGTGwQpkfBAwpuvnwO9xUgljurNoqOjbRZc5r3n
HsO3ZXCNG/5X53D5Ey6rsJRHnR7iJ6QHC/77yU59RFvTzbbE0zfjpvLYtQnOZUHxnxU5XXPYmWCX
XqSQgyZhh7Rs3Py17kM8EreB8xGEdtqrIyEYRr6+F8Kbn68xqf6CDi7Xviz0ILhvqPXreIXEzsGI
8TEJRDBu5019JWvjso67XOqijqO0T2hVD/oxpociLJ2svUZFu6zVf60Auy54djGpW38Ld8RiyKrS
j7NAVAK5MXTpLD3CNf/fuXLrSpQZwkRBguJMro/0t/cUiYFtn/blWpU0h5Q7/Cl3EdYKx5B68XX3
v/EY4t+9mQKtgWGgS6CmvHQw0GP4f8X1oh8bhELhdTqk6ejNfbEtgA2WC0BBOH8tpvLqHn6e7Q9d
UZdPqUNbdAwxNnItcccaKWBtDmo5ainL2C1VswGWGBSFsAuMYDSD2RYfYHP2JqzF0yfp6Kbl6MXT
rN1aw7boDkkBqa36kmHvxApjOJy7RYX3VFvuchTmLZiNSppgOVlBl9xaFuhp0tzpywPHKUH7zM7K
nwmVntLA6eHPtLivjBOBv9iQvMJl0VmK88S/0jZEAVHaZvFloPbK1RCUDZQZ/DlDSaPVo9eqBYcO
qv9W8xcztue5BTr6GkH+l+C00DIEucRICEHI/VTX0DfBea8AbVjII4lQfwABQBGg4+zTKHFmVBQk
O4DP6Zp6EUTlPXYB2wQa0xb3yRRgHshwQs1asdWHFz19yIbOpmizq3L2C/6w3uC6Xpwxj22j0Lcp
O8EU1WYY+4pssov8Zan3Smh+BxGBVX+QNrQNMSGv4J3qi4ODxdaGe16+VLCHIDiPmy0TjTPWyKoS
xOH4swpbOx6/sqwJ0IG89Cx9zcdnjXKw2EFMaQc7bXQoIwxbhw3abMQ+h8mW2c12nxl70vb7NHoK
jRdjxKmVb8ols8fifsFfjaw4iumr1SIEmkivaQHNTBoCsdFntm96B89wnMo47NpyN82VUxqmw+kC
Zspgk/IcpqZdFWDSR4NHTXrOJNvmDXQJ8HpV4KORRvO1tUIdkyCk895sqGsRwxH9ZBMj30u8dNXa
zCSYyfHcNqr+uUKJSUcJYUjl6HXphgbqiCOfd2OCu4k2KGl0Z2meGQRKOkl3FgI8m2nytfqmnxu/
BW2hAKdvGZif0Htobbwmq285g1s6Pw2N2qbpphQ5Zn9veWLeIHbYsZZmO9U/iiFFiVW4Q/ExG5+L
vB1anL/kq08avykfBhBWWoku0zixLPQaOLJoOXwd+w82/BQRxu8dUgVh5aEmxHLGKfz7Qf61vhJk
P9KGuIvqbWu5j1GsDVI4GaD/lKHOiO1FgdqJ7Ihkmo6ksQJzge7wqy9wGiSY/jJtS4G3gusasPK+
nZ/rEKPE/AdPZw/IwdZCHzAO90tLvKmpbkUx+qosN1PxNXSVI8TtXKe3MzedBk28IvfpGOgGyhmK
RPBsCbB3HifYDaaCfDF2JAKbBVzpFcYTYbIfkS5dqucBiaf6csfUKdYmuwWcXYubMTsb2DpK68mM
DjFN1oYRjkmICsXzNS3wpaiw5fLAQn5rxqmXm6U7aKCuqNjTs3Jr6lPQSJC6Uo6gxhlwgjI2g4bk
ku4U8dRu8FmFDQZduVdC15NJEw9/S/EwmTuGr/B6tSV5oT0iTIevYXzODWLDWBnbx2umHXn/NWo7
RMLaCcQeDca+NfvMxM08I/y9c6Nqm3SozEvDmSrsZGXtEvI0p50XadGGdrsE+fAAEJOluUVwgR2n
y85riT1qJGiHuwS73xyts+pZ6HaZZJ5asJO2uDLjyzBzT+Whp2tjAFcij0z1zdD0dqEa9M93GNxB
N+VVuEuGKn0BIF1H7Hxk3BTkOOqlnfaFAwHOTR4DE0bCbDhfM5L7rr3+40y5bHLLuiIclpLHpt2a
mXDSrNlMGDAmfejWIxwVUsTxRJltlNsCZW48JlAnSXuYjJ2VxFuxQL7V51fKUbliehdloAB1nek4
5oQpLuXQidC0kRNrBuJE3Ji2vkoL7JQIVgzhfYCUYRaKg1acNczPYtm4NP1ql5dlmVwLuz0fPyLt
rhXcHrt5x/DzjFZ8joXcwsz/rBnYmMzeEdojwetvpN39UvaoEdBVwP/axAFV1O8swfaUTL7gmdNG
iRtqzE2j2w5Zt4vlkF7uRQYILE83ddjWNrxz90NCPEUzd0yEz0d+sMSPGcfnwtsT1QZswtaxz8Ao
MalrzAoZy0dLTG49x96kD0HNnxLrbRx/hfba5rhXpjwkde1UxX5FDLRJR1jxfdXHTlRormzfq2jf
TL1bZc9dS18tdIBOMhhbHmITzxWc69ogi44Nb/YcDU7CZn+IhJMXw46U+q0cJU5QkMli4fy7mfhL
FoHi6PendykxgQFtZaRVqyNY2NZrZ0js5aU9ZTvLnW/Uk3FOT6u6MXsw/QmhZNcGVP/H8mshbQoC
LPWiNmMKPldNpYDbwCwWUQJBfyy8ZZ89rhNmC1z5fDdvUB/GNt1fq6e/fXEl17lpYKZBL8cOmUj1
MJmt5Yh3NotTKAq3Y/R65f5+A0wJ+tsiFzW7Umk9KYLgDnaz+GuarPTCTbFlTuohuPIaALe2fpff
ImOWIJwaVCKB5s9SN2rHNsVyuCTurwgcr+3hJvGGPeomb3JQt6hTtW1O5kZl9vXMsG+6BvH78pcb
VKLXkzZB4AmtsNOIV549/vt2WsY3/ZdgSIg2YPdrUX5ZzMOkSSzD1CzHrkQ2+9jaC0tswoyN7GJP
SbFP9Werf9KytydDe48Ww+kHdPj4/rV+8k1l+IVuumEB6G8u3V/mVfBSndNHQhonlsSLemTEzvRH
zh9rINMNkgaq5FBrOND7KODNY9l/1QqzfcXtZs4CGlY/B6NzjYn7VMt8ttQwgWlsYh21Ufoqb16t
ui7sVCNOVv/srdEerQjcOPSKbeZXSFWZS8uPwt5VmblF1tC5h2lwZ1R+nYZPjV5se5x1GgCdOQeF
mSRneH1ChVoGcwFGgj5u4D4DvKPeRBzVR3gnSuEk5e1oIa0NhTLtZl8BjbFI48NJ+KC6V2XhP4DR
cEUem/rdZLVf54DR5s8WLAaYlR7l0vpjzl85EJwsHY8aInb06sec1m4zErce1DaMyAbeDq7i3tiY
kNr+QGynnUbAc9RrWt7R6GNImVcU2GSNEmg7mgU8KkEhtyrvYKLpDOkAISejNwaPIbJAHBWC72u0
Eb2X4iap2Uein8f5g8mAqYXAonIkL0yLF1K4GMNhfSD3cFZuIzNQ7QMU6ki8Z04o6J5WmiMj6Vhm
6+DospMk9Tt0HX13IuVHI7VAAiKqaOEUPcO1gzUrmE26j1GeTAE3GZT1LSzAzXK2O6N1m05zeY9x
vSVyezUgE0zdhFmEQlIiKId7lkIBJNFfVXCGyFZXkwFHyByUNRZepDugUO+R6JayEgVTjiAgPdBD
020szTFg+5zI50rwjWY8dEOHIhQRHjmDsxw7RnS29QY66t4MoqEJjCHEKYWODW76MqqClGlOpls+
N81grqnNdbwrvNpkTAsy/tJbJDBp73QjFKs939CwBkdxcdKws60GJVT8Cj9wT5cA3MLPETcWJawj
ZIwFym1v3ZsMJ3Bf72vTrdjoVwQZyBWuFUUizuWhjwCUpy8FMo96GEb39WcyLehr+8gWzWuTW3Y/
dD+sZgE63Tuwp3VUk/kRoprmCOlJC2yoKgQlI6IsmkJ3mZHvq8FKjJ/zFp2Oea8oEvGM2u2Usnu+
NluzI1jqSnXk5u2C8RLwehv8JLtJUQiF1Gu7V6GDjzlJFxkt5XDO+hs1F5s41zcJztYQvJwOWGOX
5R56dLgJVIixzYgrDLLhuE1Te2pQJK7iVflSj9g3k8aO5EORHZgG6420sgtKAD5GPjcgECrxYo54
wcfmUFitX1rPFYa6NUWuXDJ4hrgvu9zpu4dZooh8KqrCHjSUBukJ9nnbLPpk+isszVxjvOtZvoNv
tWvo+FLj2lEagAr9tVvmTZXomNql6Fgf52VwNPOl7V+BDG9j8FYYyHsS5lrYdSqiu3l528wYKFj2
0hxNmDT0wp7ycxx3bqt29Qqcc8QpRiXmDg1KG3PXLanNEEMVA9TqcntEQhbqe8dC99uBKRKbj/kQ
utO4uEaxQKB/KOaXOcIwz8AfA7LKzfbRoveYslRh6qryKaIvMdiwi4F23oTaR1VuWlAb/kJezPCd
xhNyQ1ov0vObQiePWbHpsDdIgpn/lDuyMrY1ohPM+S0j73pW7Lo2vkEK0GkS+bnUMM+pXxnB2KVn
sC3nRzWv3gj4tJArtRjdps2glcUaowRTjDwa+hua3UxkJ5Jjg6/X6HnqGf0jQbMi8xMFzh2Wumvm
MJKtJVKMDDutCnduo9NUZwHLv3jXesi5clNw+1H6h3NzqNCvpxlqozSFarTeaQimtgZrU4ThTpP3
4Mk7jSoCjSrMfoGRFw3ABbi8z5Zf8ft2JHZnRg7Mw29YifbMBBsRU4Z60n1SPYcc+T1l4qB8QOo9
vhQrdg1C/Jw1x3yugnkUeGqtPWsY7sSauwjLDrPXqUgPCptn2uZ3GMS5C04WBEkjJu0nQPlgFOWx
MEZ7UIACgJgwk9qs+2yAuJghogGjdVfDHsyog0mNH2HolVDQ4G967ZnoP6JqH3XrzohmPq/c1mx9
M6rWAGUnI2ZQJCkq8rseH7NerVZcBl5X7BHr5qvU+7RyHnLrlbTM1qbPJarBfjChIzQfjYGiPJc/
5cDsYeRuXgiwrKVTxw3C1RO3AJhUNQLA/levyVMWRYEpEe/VMn9JeKBpEQSCvd1NBWwlTB9GXU6b
Lg3egcxJ49jpLOXy9lELlVOE0rUmwyGAG0eGLWM65/WrVAt209anTXMw03xfhYgyN3MHenI3nt9y
nHutlXusPS9CBhJWbij5fIL5i0HOhtkcpXYY27cGFkR65vIEqUBai+pCuRVsQbTcPBuZ5bXlm5z5
XnE4YMh73dwg0BhEHszQNOKnCm4+NAR0kLlUM1xQIG0GVXnBy10D8CBG0togAaXHhU3TV1hbVDLB
y5f4eY/H1DzMSFdP22Hf5BUGmJPXmj/Qcvgj7WCTPAezfgp77FV9/Ni0n1aUYjx3ohKTUlQRVlJA
aPlYRU81/TQX06dixZuUkxZB2uHtzHRHgvIX1Q9pss3D3k6R6U6SyjVxgk3xsB9D7Bvj6Imh8JBy
4BBoeTB93zU1ArA5zMuUdStKfkiiCjNH4o8on2KOgYV6UObbBHHREnK7Tz6oDrfyVn7kaEUwaXUU
yjQk7/l5ZHkjfWZLuasmIMUcjiRhkMNGUxXbAV4k0UAcCQKEHjpd+lwt43bJTPDDcEKxtzSXT5wK
x0SNMqCpixvqpDnbGYK4A2TWs/m4AHkgdNjTTLd7Nj5EGBEXxQHEzg1gL8KO5fJeQzOdGGj96c+2
OmOw6Yml93Rx6pGXrlNxV5sYjinNZ0X3c2w6r+j724mFblnPu7aKEU5ouFAJexp86/C3ZI0H0kR7
zQJGBmAN/xjBUhhnUEw+ySkzdkn+VtWwRJoGJ8PYk0ewJaGw3VX2EiunSYXTaLh3XW/HVe9lMGwZ
YvGrKG67AsDHa4jiLCQcL/ppqh779M5qTTSTkZesWmS41/D2o1/uavEjrPH/T5EwiN1Pm7xoTrFh
a26GWkYXrw0x3DLzQT4DxhA5w/QOhaVtdfkuBK77a8KdouhBBkIe677JXwhAJbixAwMb3XB4acS2
m+bD+np31uOSfxSYMMbjDfBmWOLb6w3PoqAfbqNMOlFON118l+K9X6oBtQhxBv5zJvi28tDOhyOy
p5Ko3/RmvzXMO6Nl2D9+1GblGvJrLI8yfe/0p9FcCdjMjvR50wIfIEB0W4IpQDduU8zOG/FZWBqq
QnC1rTMHTgj5tNdXs8N78FzJ5OjTjy5CdHRWeOYS+rk1o20XtskbmyO+UGkzcC9Ev6GS4tYb7g0G
8LWdAdon7TU219+9nWkKBngVrbKOHm/lXv02xjBgelrIqJ9/tcprJLkRxJvrUvK/qJUEpeLv61yM
F6cM3volb4HnoCVnG8QZgVQcb+j1SMG/28U/VrrMUsmjop6LopsxmFlDnsXmP8l+iwNYktrp+Xqk
6d8t/58rXswLeaOx3KDxcgxLwIuafopZ4XVZ5v+7Tf3LcfXiHloXXf9I+tnidTkff2XygTrisg1Y
Nw76My9M7Oom/MVhvybx+tXf/9n//3l9F2M73mSdXpnFjJEs8YnbbdVrHYDSECzPqyIV1U7AvPwt
dyw4ZK40x9lFAXNVavbtq4rvZUVWwEwSF6iOxIdX49ydjzwwfLbvNkYACtRVu5xvWD+43N/Wufgk
CpVa+ZJgHXrWHQ6ym3WbQYwYbwZgVdfihr+BX7GawShkHaYh/jIlL+c+n2huTMfqK30QfnjstgkU
za2LSsBDF4PMVLdytasSz29miX8ufAGrwGyShNpIp6MemLsC4eSZgzyz0UaHhNC95Mby8ms5PfRv
nOXPNS8eYZvXyRAvbDqi3am9xYe3VxDBiB2cxptlr3u5CzlWQG+ALdjU1c54vt64KXf5Y3c9BPDb
zxZ0BwHGpVipZX9ufRPI5GNuNAjVhftat+0RKmW66iOBOAtOW8AIoxv9Gpnv2poXzEFTj3gRrWs2
rtqWrxj8uJqDqaldrUS22zXg8ip89+1N/+0619/02xZfNszMR9JOvz7faoc21ysOK7F8wHUCsA7a
zeBr7rVh/zcoLB72b+tevGBNp0oRJViXB8ldtGd+tieb7jl7Wy3uFqzdKtvYgWzklp/mteCJbzeL
3xa/eNNMRHuBqZWu5w2EJbv/5IXTzTWO4F/szHVPtnSAhhQwELiSFzfXEvMQRwbW4We1tZ5ScABq
V57zuwiRoZF/lZuy3rSLvViYBAUkkdISGNz8+TCBYnYGHSg9glpkzyjQwijd8bVFMBAHJk5SPEjr
Tas/Joz8FwCSZKoc2XWfIkfATKTcf59J39xm/ByJkDQpqKlfEleKoUDCR8EonvEay5YFayz7f1E+
rEfo35f9v+tcHH2D1UZQxuKyeWB9KT/coqeHxSAOdOWYVz5SzD6urHZxk7soD3k4EHrsKQd/ovTT
GahcpQcx+9EBdMv4vZSPKRJ1lHwYUSnP6HiW6aUdEmQ/VfYynkz9kYIhVoAbuWQ68EywdxUMu8vM
jUYNbRHKQeNZr0N7XCxbE8hUgqxF9piroSGCyUmOOTVJhKuZCF8A4KrrNQgWnc9qAAUNQeeqdk3y
rnM816V7SavOJxxUDUy/ihJegq2GQTpcKykoqTBatch01pPkYwRVdYmrXVHekWZw0pm5AhF3MgTR
QCo0mOi2k+Ve65XbVWhwUCKjUmfabEsFRqN2GizMGHI4hpFdM90a0OpmFqLfgEUP6CEzzOkXAmqA
DqbU9AqTW4codDfamqfUgYFRAYNLEeINmkr+htrTB52hqXS7YAP0cGdwWRxwnW+6+oeZn/QWcCzN
dlqe7buCAP0G41l7MeMmwKfhxmUGe/sR4OypD8HAyPyuPMzpEXIrdAPwiEvfc7SArIAHZb7cxqj3
ATN+pNqZyrvFMhyQ3oI482vDtCfG124SPNuHjgQihT0tPVv8ecpvevT6xvSDaM8ZiZxR09FZl+fS
iE/G0jvGvDiq+yBa5rVR41oICUxVhUqdgopSeBZILAzUywqzuV7PnHB+GUa4Y9a1yztIYPO3mLyI
PnHpAhKsKY5ZN7sCuHkBE9Jl9Vxitznmm8J8mOI3rv1IAexSyE9BkihhFMngx87x0EKwWg36XmPa
BgNmh1vMjWYdNIMJ/X7okRlQrCB+oU1BKn9oSRCjC46Z5mr1iTQ4dYS0aXOW7T5tb0d1LuWBVU8V
QwjJdNDkpo50NClRMOd5YIXvzIDpRDS5hKkdVSOw7cFugMUh897Oi/uhP2kAQWV5Ar0n7gTy2Rc3
bA4j0RAXyN0qfhKwQSzSW3BJAWQx4L13DX8ZwRmdB0zrAQAaOJT3zTg5FXtPM8AtQFOiGHcxfp+X
Dy0r9rEB5yEY4ifypuqXTWSmdlz0jiaRP0D7gxZZIGaCE4WZjqhNu0M9Q6L8jIpgJ3DbZpAq4W+J
9rb1tbJziw4Hk/U2I5RlFCAXAwtq8vsKf7fXS0+rQBkW6WYsD4ZmODOikpSuXIBxh3iavHmkPhkB
mwGgLGu/qZ5UGH4g1NFtqnyfzmI3W8xTtb6XzMDT+syiAs7STxSPgYRfBPb2OfjhFZCEEm8VujWQ
tJKgmIZtM2OPyx6XTPkl6W0lXlu1mWZha3HkDoxtFJ6d1cKZkAOEHlqvA3KVN+9VZQHTQQmF8LSi
cgk13RQMlDaqAZU/54k8IowJkBzM8YRPQD8vwamUwwfLIzdJ8VbnqUPA+K5qBM1UO168QVnt1fMz
Nx4JB615zdt9nldiVRfbDfarXPVewS07i0tXxdRtuztdA/qLAcowFi9C+ciess2m2SwgRIVD5hYE
ItxGc0B4daoRE3qQuGTnwAj9Nl8UcK/JrsG2UVNjDyDUg7oLd4RpU2Q3SZm4rHkLS3w12lbiHYzD
RzEe854AfQTY0oIVpHFnXH5iDG9OII7nGgQjjTv3i6vwb3DtVQORYcnuRjl7Zn6TwcaKRo+pnGwq
JVj+T2R+iNmX1T639N0Ij1ahgol+dooFEhO3xaqvHKffFeV/nKcX9SGrqWQW3iU0r/8hY84YZqHH
qrZTMG/45npFQb+vKP73aL2oYFhDaNhzLNm5xK+eenwoD+kt5Bw5ytPKsVwW1LELnYAbYdDmzf7y
FDmF332C5KRdrVa/KZD/uAEXRSMOW661jNOjMYL9z+Q+jhIAiov977plvY//qicuykPYB060Cnt6
lOIjRtpSvlRXVvhlZfSvJS7ayKXXmFGOKI3EjeUA+HkyDu2J7aHpfGA+JAnAJUCwcduDsc7Qt9oZ
qjJYCEoPTpxAozZg8n9UXo54aeo2zn9h2XCtdlv/+e99QZL3XZ3jB6bb6TB65Wu2SwLYEteBBVF8
dguS1SqJrxALkbjXCtlrNdZlxmOXsCQdQv0/r93g1/t8m/+s39SWuCjaIR/xqhFk2sUDIFnfWhtz
jwmfy7b/fg+o/t2LACoFGLWSE2JdvP39GAGQLtrxKIoyyEFvZQV0Oe1ygFQBWkrIKhi7adOfRdxu
BKZXoPi40sqDAuB9TA4mPKJrWW1Vr2OgBY5oyu7//Qt/ebP99R6htQDmgXbKuLQsGWQ2EgpLGpS+
mNRsMVK4WdzYad+5o/zlOQqmjXD4tsNgwsu23M/8lRKPWPKgfMSt8xXenWuoxfe37bcfdbFPpZU5
W2mLH0WDDCl1xO/cclveKh/9rMeOo6u7q14ZjmwbddWX8vtdUoB1LIzV3VS/ANySea7ayVjWXXLE
2gim2a2Kd+BgDkbpfHMd4vsOvwQNjeNO4wlIeWn0mpcVMTQUnRDNgGHTYbIZQRqHrFeSjHYD9DaZ
b6iZOOuh9u8XgHzb+/y29MW9NqJG0jiS5KiW2LXm2hsw4ciih1DBVSB5CKdXS52TRfpZu1yj/ny7
HVucQ1MmDMjdLzohCzOubEjq9eUbPfjIuNE5C6pPy10xEhwD0ODY1/ys6Lcb02+LXlxw1rLUSvN4
3ZjCoHThCIHkoeK9vQODM3uLPGQdeRg3e5adbuJzcSAOWGaZUx6RZQ0d+bi5Sij7dpf47Rdd7BKZ
MUzhOEX0OO+arbHv9j8WR9t1QE7+/az/cuYHnCDM3xa6OP4mwTQwO7DQ4DPo4u1h8HMfqcnwnc6O
Q4m9uQjWC9ddaqPNtsdDuuke4ct+F4aOQrfwTK5pU75/GgKbD3JQIAq4+NhoMlNihcl67bMDkRfy
0QhiNVJfP0Y7DY+COOK93UYviX9NiGr9onn+uflhKkFNEwMKw9T1SyJhZYGgWBVEP3KCWO8DtKBB
D6JxHeYBn0w3MTqQUWHG2IGBuRgGzCEQ+DHBU5CNXhItKPoMsS8Ry5FPzNGTj8J45urBAm5CY3ML
dwkMKcH4rJ/MarGrrjuvqeiyNyBNiV8qMAcIFIemuOMte6HdeUQ71U0YW2CqNqO1HMFjlvkM0Wfu
ZEXhRmwC/wpUdg0snKbyzMLcAbI/YOIL/GDaz/XodwQ6w7TFBEu3Y0gcR6gFFYOm1QzDI2OpZ6Jh
IEnohOo9Vm8Cg9Iq5w4l72kkvZpyDNnzbRYrT9O5E6NFJFnqadBgc/O5BFlaQnA5caC6Iy4J3WrK
kfVE8XRot0F0KWjJsaO3mpdiRkyRO8txm8blgxRqA79TRLLMHoGWcMGMuV6U3+glrvNkNcRrW0zL
6y2pMLuzZi9pPyRYPz0cN9HdduEPASa8vmCeTw0vSmQAgtLjkIK1XEI2W7oCsEZWjG6N8Vg9LZvM
BBUfZV6GH4NWXqcT+DYN2nHuV5I7lTaCG+9PINPOqQioAczQrPxiqdxEz+y4/KLRLZ+rx7miO9i0
rnjHTkrlW9AHaOab3j5RPBerS3wjy24iDmr6eM8xStO79n5Cjz1kKVjdkWeUBuw2yL7NAQREnwM3
7cKKoDTsXhq4ZusNcZKiDwiG/7MAwQUKS1lpIH+jB0+VqwiSokHqrgrdndFHsaj2SlkfSkicWDE9
lAZa3QrmiWobp/Kl0m4HU2yjqtwQgSnpIzdRCmqx5lRdHXTNnY6eFsUAxocTZIbZfVojKCNfj50z
RIWlM6unCAwNRFIFtIygDslGCvTltEikGchzCENxGVobMc7vjWpAyTJJkBJ5UAMQgUJBE8GL4Qb3
ogZNVV/gMtB2+w4pclEPMYAFP1MN1hwd2OpxDrIf8gMxPe/6GPw2uVlSua0jcOqaQu0rs/T6mt7X
he6XyeQZNIU35KFDhJoo7rR4cSwCWIuAFjq+j+Dj6ccwfJISeDdYo3CEd5jxPpcL8Il4C0c/z8rG
XW1kt92cBBig8uRnJx9j8QmT32UGJ/ol7D6yFltBV7sFa91lSr06XUmKtTd2T2FzqkDpswzIjoGT
jP02Gu94Qva5oKBmhqBq6ttKw0CVwkK4AiN7Hl0jvZt16ERmuLEliUPA+pzRLkPjXMMTLusfAHag
S3yt6H1HXxe1KpMX0IqK/QC5dE+0IIKkWkdbzwdjX2B8H0Xmdu57x1RQAvU0WH52pnwyyI8RHK60
hYYfX1BlfsRdtJtUH1Bz2pZ4iRLQMJxZD10+DIccFV2PJ88ScHosdejD3BN6t5vCc5G3bjfB62Ke
9hmeKdOBBSJNx2Zxt+UZ2ZpKgs3VAIkI10w5u1bJhgMQLiVexp88R1+xYM9o9yEwyTz7KGMd7AM0
IubiZ+OTHk2gqe1DeR4GGiQGlK5g9rVx46HqQ6rJ4oKzCYF36Ag1O6mEZ99iHrsRSNW7Ud+McX6s
eeNPt9XUQ2uSbvTqjlmgAEm5AVONNR/EAG8vbc+9ZnlNJI4Wapl+1F+hULUL3nkQoW3V0OL5HMfy
tsMcrMNLVJrAKrLY602QOrAxK/Ya5vNBLU/gs9wrUCKnDlgCyvQK24xZ4Pu0WnliyNEiaoZc+xxD
U8HgGtGb6SYRN2LKQM3j430ZCsgIQFAaoAcIX3vEr6g+9xV+VtW8zxMUG6LGWQFKKnBILoI8RikO
zZXothU4hgY4w7V8idKnBlBx1GFXpU+ZttgT2EQaAJwB63cgz62bHJ0+ZfkZ5Q9yFXqtch/YWlr/
Q9p5LUeuHOv6iRABb27bG7ahHXJuEORwBt57PP35QMUWe0Cuxt5nXUih0JJYXYWqrKzM3wAQyIrB
xAW5WngWafoYVeXcttWV1TfLVIrvQZjq8KdE6lhW+tvo5EVZQ3GM8YSB5Zao5hxS4qagvua5zkbs
f0p5TM2qn0kSVb8W7oYu7yLnR4xUZ15Djvf3iY+8R+WuKrxwSEHnXr8jWGscBZWOcqT6G62g44vk
Kw6CgFLPQmmt/a446EG9g9yCidjZsl+M8lc6MHyGSmkkb1IKsAYAO7LmsyJCkEddNRMA+7PxYiwI
cFxciFxmscfNI1HlEtKF7//xmnbdhs4ycinNmsKNEvYMbc2VwtlXRMtCtp57SbgxU+G+c5WZhiJe
qa3QqQeDHoFlAtUZdXypdOOa5U/bNhalp859qlwdxisZdpX1uwN61AZEJutkS/Jvlcp9kyfQtd6d
OLhprXhhotegsZ3KeOW16r6FsZGD8ZIlZ4bTw1yXuj+G2x5Buyx60aUoX92Y/jvKDFuRPZkoCXek
vky0c6Srq1DIkE7ZNcqxQbOtN1+EIsBM2eNSOSfWwelf/f7Ob57l+FUFthLFiAs8kyGtILjOpehH
nv5IgUilFqxrk0DAq0OnCGZYzs3Ap3NaZDrJC71GWIn+HTfpSpABw3G9FM9troPwFeeNEc3ynMcj
OU5diegtBEsjJH+Ij31ZHiRu7TJKl6bbPFoCmmhyzrXlLkRV/A311Z27HWle+1bJ+RK3Mwpy7akr
X+x2E76YgrBQpG7OxBpBmWchdizibWFgVxQ8B26zIDAAUL9JIFyF5jnx6aiH7c4R1SPGfacSamij
pes83xcDyhJqWCRqa4MbTGntLfUBavTZPAwpydYsJJG/wzU+lChFFpsS/GBXAZN2YX82O1k0Zy1m
fSJ4eceDz6NIkC5L6qk0i6hl9mC3u7DbRSHXUUwiAYO04zj2UgS06VBYGKurNShOROhgT+ZiQ+Oh
AeKkoRHxLNonGXibkyU7BXtlRX7jJRA8GAmokrTH6CpdFPGpbU6BcheKP8suOmFUu+fFWGohakwc
lXwf83B0DbQmoJSp+c5SEsqx9Ubn8RaHv+tG4YeYO0EtNpLWLeI2mqdgtiDSLTEvnzvdHx0zDygM
YBj3gfHW+i7EzWHGSEHgCuFBbMIyad6W1bDPBtFfb6tnwNfZ2o0lvQrFWmtQsfdsyNEYQCIs5IGE
VIVH0aGuQdIg1zmFUhoHBW9NHU5vru4iP1xKtrsVJWtuRfcIaKzc/sFTeQJ09Ox7yg9+vIw0ey73
6aFNgLQbEbC6QUfiGBNHNM1Zp9YfMaPWbdarugYxifNLGd+FJlh8M8N/mxo8BcUeO1K7XzseHYEg
R1+qXaVk4z3VVjQw1qqiHjPbX9mCs8pKf8EfX8vqo4+goq2/Jm0yYLdoetyAf6TgjbUbTmQOSh2l
46+7Mj6HyZtpVHgUQftjDUMFjiWkAV49807L1yltolox1kCiliILFEfVlicbHFyq45G5zwR1phjs
H8UNloFL2JCiB60X54Wh7UVwkAbXm67/QSR0URvHMtA3hu3u/RpSrh2vZM3m5qTH51dzxUpWbmos
5QEYNsg76H+y8KQ2E4Lr3+BL0BTg6QYbXBEt0xxV+fKIhjFbDsjF1rop/gwqi4OLkbD0bsp9u0MV
+qY/THdsFWt4pY+fbhcDjwt8rq6FXh9l7UFOknmV2jMnedfdrSpZG9GUF6BOZ2IMXtJVFzkkPlm7
r7gjB7i5lOpLIXw0aHG1jrYou37tpsU6d8oF7ZWzx40UJvSz2h+Iay60DLi8Um1qqfyZxE99BOBR
eDflhyzD7sp57qM7DVOYQHPXcZDMunzdKzcJ2riesLR5SwZBONfl19p8dFxQ7/CZQ/9RCNJlq3Fj
Nr8l8lARxb9WIj90S9ROHpqY/yE73XkOtNccbmRf5FsUoRaKT+sJElRJtTBpS5gbuN1ycoXMhEt4
tsDVBtKtkD5WocsfCsgm4B+DcC5dba0ojwX0QxC3ZCu0Bnmo9LDHWkobOQlHsE+1p8649/ibQfDD
F9yVwUSq97pjr0siz9ToIVFeQhLgpOkWcvGaG4fOvE8AXif9LxeEqURO6MjW3vJ/FVD8U0JyF9HP
8OgbwV21XhNalzKRRM1eWm4LCQQpUmdQ3xsE7FCrgVcrpW/Qb7ZuAUs85BUhbfv6uVWFhSnr2yB8
h7K0tEGg9nW8ietyp5hcdtxCEpZARnlwFG9pls3KE/tdJPGeVLwj1ymdN2eD5BhcEoz/wIxqmb9Q
DLqZrb8r+VWh3p9y58mRZJDYqMEY1V1XgM7yTla/t0jCjVqfAXMELwyTFeUXUnm759whql0q5yx+
6moqJX2zqKJqFsbEZC+dBYToLgTm2yv7GmStkdEXSn8hU7Hs2KgOmG8v9HfoJiw9+YeIWZ9sBtx4
4NXJ2xrQw5phH0LirlOm91ER7BOX29N5U4nhRd3yZlRWqQhQNoBjrYmrjooBjGH6wRqy3xtqA61a
bmNyfAE7OK7ihSODvgqf4sBGXwZUPZz7OI0gjrqEUwinJd0DIV6qJUmSJazM9kE3XilX7LXyKUIX
vXfWYinvrCieu+qqku21r4qLPscWY0PUBWRPNhzwIZJqYfknN/qh1Gel33rpOktOvhz/7Cvjqc9R
63F6iEqnmBwqafqtbIcroTja3GE2sHk+4sctkdEAND+Ijg7UOR7SHtAXQ6C1ShFAoCzXqkfeuj9s
/yirt4G9MVkKt/bWIbVDtdA2TdYhZi7+KcKfQeehYPDkFvs+OndFi48WjpO2Oh+UCmT1KUYePBdI
wJl4EzxV0js6pBuTokeqGqsIMlaeSPMUtLjZPQ2aWynsnszrt+zNpaw8RrwlzL2SoWKXBuuSi1+w
z6nRrH3IczRDjo7YzP18z2PzxcW+2Ctv4bHC3HYRGBwcLGnD1A7I3BJcRoIbDMtArhdK26xCekJ/
beAUeAhp6VwaRWLhKXAr6uUs18KTLKLLpDXLpLiX25WI8GyX7z3hKCqoioqPJZmKET82NO8FNKXa
1DqEAlVA5b41uFreQUYci8j9UXniSoP0G6TId1hkOfXvTsvmlvceizDjU5qkzp9YiVaJuW2a964/
9tlr0VvUzUBz69osbuOl6T9o+dlXMjLam1J/6t0zwixzj3dLNW0P9rV6+tcVZI0qiHHuZ2mWRy3l
+phWU7DTt9ZBWCenYkJf5mu1+u+BRighpxclKQh8EH1uPS/0fd0jluB4y+tF2m8wX38PMyqKu1Zv
1V7MMIMPjDD7iU38vbwdEHwbdylMXOBf0Xt/DzYqhqeyJNhiDoquGd6k1B1DaEl1qSwr7aTk4eL6
3Iam5LVLe1To9l3PcgTEsmAvv0kVKqnwV5Ek418gmxOE4oAXXR/xG5jgMEED6Lk84Og+uLkXbUhN
bluh9PUeeGJwjI7wQIGRuashTRkUdQatfOlPfQwgMi2qiXr7P2RHn4MP63ExuFEbNhqXwYCNHNyi
uRQoKP9U3oQ7FQCuvIDnob8lq/gwWVYfNsnXlf4ceZSXQUKSbUmGwl0u8huwc3PcYTEGGNC35V0+
2VmYWmZ9OKQXM40kPZVdWxuWWVpBxtzzDg4O3pr4elPdNKt2GQO1Vd6FTbNPJs7lN8j1v76xPooA
Zm0HVSpxYoolqj3HeJEcQM1ZSxhNT+kuffTXyMaep4Dr/3BQ/7vG+igedMhHpziHiod2RX+/fsjm
g5w5BAxcGW+4Myalar8PQJ8DjiJDbWZy5+qOeIgVedPnyG+Hwia1pvyNvkI2/l7OUUyI3bSxisZu
DokhrIVAWwjSSdGxd/m/22nS97s8nWN8q5wDUPI6a9g2zRIeLGIKJd48lHuX3duU29vXVtPfg426
Xx4gPFe13QExbO4GMooCGWW6y/Z9SP38SiPwh90JftIIbIvU/2mWv6hqz6zqKQEbxY5ZXw9v38Br
mJMl6QCERRELh9E5z6npZkHpDJeFfRs/RBvvNvhNKrGA8TcvFmvph/eoA6/pbvQ9/nlH48Y6Z3vj
nE2Euu+2JuoNqmSYNLH5t7/PvwbPK+k6szmUxrutnUXxWLX/Z0uHYbdcDjI6cBY6BIreS81BvB3C
qbbx7ylmw/SJ7/SNMA1D+O6NeTne6LwFKniyumS8/wS15JZ+zmO8aveIFCzLH+5KuxNPAF6hEdQo
SSIP+mJtrO1Un/Lbj3z5O0YH0u28VMxrFneAbZF7ND8R8VtbR494Hj1Q71pD4jv8x9q9uynnwkv8
M12HB2WLCMH1DfftktCv1yVDNNDwHS1JWBVpV4Z+f4jyxzx/SxRjAtj0DR6BjzyQcOhUS4hGjo6P
JpbU4TSnpyHsgvhwdhB2nx1wStPsmO8n8znU6HqG/pmrUooKkOYIM9H9rVKJvL5cX5T3P7bsxWxG
57NWu0Zxug5hsbWycmi5PNo7Spa79o2e2KzCbC9ZKM6cImCzmWr3f5t+XCzlB8zm4lLO9SL0jU7p
affrOy7ljbGxd0PW050HD4zy0Z959NWnwFfffUKwTpYkqwbKjqhk/R0MyrjX3FKspIPmPXb0hQSR
OmdkroJeP0Y2pHDQLD7aIDVUZzOYkjn/JsxDX4DvJNJgN0Hw/D16UFuK4dBUZckHLmC5GchV0ynP
N7fkX8OMghGdO6eiVi4dchm12XpXV386cWhhvUxsoY8z9Vcuh4ykqYrUwOBByOL4kvSlXAlKr4EE
0noo/JbnAGqCo8DxqfqbEOiEqcQbxwKm0XmwZN2Dkca3fUg5l464V2g7H+gygNWbpknmcuuAKm9g
3yfGuS77rdH5Z9UAxmWku55Hd5hqdE3Kdd8qOxcTmDaOeJEDpNVFf21gH9ooiKAF8VvSWNsCsqmY
5avOFvaG2992g2AAsHqRfnkTJXNbMM81/Y80BuyQ6+6j/CFEgHhHDpIilrdm9+xTFS/7Fple4ylX
EfGT8rdQ4v9bOND1o02ONkBJX7yyfifGXWfpS1/nv1GQTHVNnG7MU4mUm9OiNWOA3KGA39NHKaJk
FvR/4iK+Dyxr51nyNtDNX6JobnoDvecKfmhD3y2wVzayNgbKJWXXWTNdkLd6LJ5MAaSgET/ptr4K
JVQoen2moAujxM18YFsbrftDNfuFn3WrLKtXfZ7PS9WGBg+5ItWWQptsNec99w9OSpYPhVqq1bWN
1GwmqlvbaG8iyTtWFHnxWKCEHaG65d30QICdMpn5sIZd89mwLQo3zjLsxLnRe8uW6ruFrmMgDio6
FSRjXAlQqpkbDjwvTZz7DsXuVlsGWblEaWPjNumjHZx0apUVct/E24VblA+aYd3oZbSwwXDXcsI9
UvKzr+/bj+jyZduCrDFEURc1/sPf5zCO/dqoMrUl+kCLN567P9KNoi1jHK1oVz1rB/mdXJlXEGWG
GFr1cjJB/xIJODiWqOnw70zyo/HbT4myRBW9ZHgX6DvIgNQHPIjBq+aY/Wb3KHPr0C6lJUyqX8hk
T3i66l8CxGj00e3SJVoUiloM9VI3z40PnxUFlyoSjkINE75089uodrZR/ltDbjvqHwFmYfMFrlLr
znH24pfgaFwUQhu+uyQtKsQ96D3PzOqnriLsoReLQZ+oysS5DoYmb5GYTI6N5JwbG50iVDtS0T0X
XblV8mPV3FsdUj4R0kOmuYzinlYxZixwg6x85brFVknUN5dt39Jprq1VCYBC6Mt1W7+VXFsI5tHs
tNa6g7SM1u2LUn5F0mZXOrBupGyZQQ8TtHJPfX3p4dUMk6bMpswDhwUbb6jLzzm6SzXBcmD28DkJ
7Ehh3SKksQKgubD2we3AFI5uimeKCVT7xR+Td+nXr0mCrekmLDQaHfJY+jcopFQhgAw5WPJUPlC7
BPx/aN8Gp9RqUT0YfwoKYJN7+EuKojEsWFReSQibGh961hdXuJw4SVcESn3woEEFQ/8TlcHrB/XL
dS3yergwgFNHGZes1zn+bziQ5DkO9y3a/BH67Iq/qup4nqU+6lDSKlD7ha79bv1mAgH4MYXLzzoe
fnRO6HaInuLi7WeD1OmjDviKuS0C+lnNXlduNcleJfBoMEcIm4ZGlzsX5JCmP5qJobMS8OmQapmm
bTizi3blG8bK78upN/H4O4x/5GjvNcjM5/rgWNdb6dqM5VWjna5/ho9odGUdtHEJpbZ1JdWs/uT4
/VLPToVu38mNufM0deFbXbXxEHRbYKXUbzs1EFH86b2F2BvJ2tKp5ieZisJ817E/AwzFafZKYONK
616xhZcgEzxwcuj7t4LQzTKKbScEbWlxxu2da5nKix+2dx368m6snjUzeU0TdV6p0jGiHlh5yLvY
t4Z9l9lgrmk2R9q71fCm/dFoP0LpECBBJesbT3IXCZXnwNk4zS4y3qz40anuLe+u7W5r+2eeTlQv
J77K2NDGVprEaQNPPOUoE7k+QAF5Cpw7bP5rX2WU5slAkSylwwAp0cyZkSJbIkVrSVFu3PApQANk
YhNMjDa6M9smkNwGhOVJTN4F7VWOX1Tl7foQ4yg62snasKYXEaUNAhOLbNzjBHKRMNmGBZdRcV/r
Me1QYe6yx64POI6c4wHHRV8dyCeSJcXJSmvAS/mNDU2tAJxnZsrEUFOhTBt+y8XkGk3wS0/ga9kH
67la450579fZtrv/XxBchi9/bWeMwqYUNkWm1fgil6t6IS7jVflD3gLQXYVL/GImapxTX20UJHMw
4nmaMZjRnzvl3pF2CYqYdFh6q8MpY0pKYeqbjcJdVFm6FPHIOiaNvg6MI4ZcZBv48dlTkvoTR3hc
OMZ6WU+D4YuBo9n07UYXtOX1/Tc1wug9qLthYAiDU5uoGA9Zpd6F9VTovr4TxoVgJbUj7G9wnzON
fVC9AGMtvafrk/iSTY9OkT6KDC7qqb5tsgHyX91d0PHdZ9JKn/f7eu8dKmHmrG0eutYtjVWAMZB0
pgLh1DIO//ziaMWGV6CYyDIi5LqyQaxZWTqRCnypqI8nOQoVcHANv+2xoh2cuKqj/8tfDFyQZkGr
9l6YVPL9fperpHR07kGGjNY0UpQukM24oBhx1+prSAoArM82msrXP973h/dznNHSOUVsgj5lHFXV
D11asnyUa4t26ermAtUHGP3dxKZXpuY2WsrCEEHXF1yNxTLdghXG3wsvJG0Fh3wNqmoFvIPHl7JE
Xoy0AbLwkaKxvEJA8Ef8GCCzkC4prKYzB8Gdp6mX2RA+vobOzwUZfvzFXhKEtqFPnBenALhiRs3A
jfpN7wDOh/5vA54o+3MZx4vrn+EfMs3PYUcRm6JQWqNeLZ7cQpp5JV4KZbSyk2hrwbJyByk6QpxP
SdPnTjS0cteVAN+CuWZAX9hGCWhpGv66ANqvBRftog1omw/Xf+TwXa4tzSjQu3FUVI5sc8yc5jHR
s6NaPXtIXV4f5R9O2udSjAK8C8MNjwqGGTqTngXXD889CG70rsrj/0Ze6fs86n8GlMVRdltYPeIP
EgN6ir8OOw110gzN0vxou8Y5nkw6ri+jPC4C5mEt6IKUFKemfKv7GyezECWUJg7ZF6bgf+LV56SG
FOFyHzsJVskCo+TPuAvMXPR2AMMOHYl+OdBq02m17OG2+uf9IYujmGV3TtMbeYZdZCUce2OniAg4
oZ8blshiCscQvWeRCFM6gCEFeyILGQLVtcFHgUw0Ra3ywcaeah8kY7l3wvz2X21MWRzFrdTqXGRN
iVsD+dLZQwnE5PQXrKS5uREnS+TXIzO11b8/YJMj0kR9ldUEdqTIkOIbKqc75N3s7lRS9JiY3dS2
HEUgM4qdpFbYMCB8ThY2U/CRw0XfL4DPU0W4SV68l2m05PW7AKDy37PUDbQzvIxRheRFddH4jYV5
ZP4ORX9iflMDjaJKY5koY8h8vLqD5qwqczk5VLozU8sJEZ0vrY3Ryfsg1F6cPDQj66aEjkf8Qlzh
Fb4RSleD+n714D2oK3+JMu08W04KMk2cgI8HyMW4umKHfthxAgqq4akB8SCi/iPLa5sKdaf8ShL8
Wex9JvpHCxhugrprnL0XSvnvArj8ITN38UPigqQiTzCTRpmletLn2dzE+4QIXr9SxNlMN8umgt3H
lXIxYt16mlmlJIBdXOwxxGkj1FDbd8O8M51Hj/JQKkGU1QFeuGtM6KBk9IjFVvcTR2gIcFdi0MfP
vPgZXSKaiaEMX6Aob0pMgBq7W3iUmUPRWsSyD9T5RoOC4JjUjBJwfYax9nrv+frPmNoHozCVQ7Zx
fbBMJylRzraPdZX7cn2EibP0AXq5mGcjAko2OgK9EK0C21rB75QgRxvK6t+NMwpJul2nUNdSHmBh
sS5Eh8qyNIsbhKSEdqokPvHpRnGoFCqt8AoWrcUUU00iwIrov6TmBif29fVZTQT2D7zSxerhQako
tsUu0VJtK8bUsArr0JvPlffUszmSwPpzfcCPA3dlX46brXJU5K3eYiM9mCkAiYfu+Cg4b6bpwOF5
EU3uYwVYHYwBLX8yi4mA+O1+pCot6apm4QwyeuSmtV4EkeiWp1jL9nXnAHKOpkLOkKJ9meHFGKNs
B3aCJAFDL0/wcM6iv3eb7FQPnXPMm/X01Ym7YyS/RdlkE334w9cGHuU8QtFkue6xbxAfuhFfo2W7
qVbIN87rn8KkdMi3V/TFLIeVvtg5qeLHslYzS0w7To0X7lrh3Dbb67tl6nONwgfEjw7zWgahHHvQ
83bXJdnU5/o2U7yYyBBgLiYCccGkYkxdPYeHXqfmLC32qpJChkVCMLjVK2+NIdgW5OzZxrTh+gS/
jV4Xg4+iSpN0rSHGDC46DYXrg2sgsdVilVanU/P89kK4GGoUVSJPVOnFs5aISDyp7I3B1LJeFlvo
tYtprY7vX5EX442SHGiDReD3TG3IUIWZuoxgBnizYp6e/BflBqGsBdCGZRMh+7UOl+IPrBomYvYX
eZuP9OfzN4zTHz/T4LUNPZMBN6c+YUXkIis+G3qrwZy28CYgGULRGiIBImZzvALqdhbS6Zx6yX8b
Zy9+yCju5H4R5RGGpicIK74rADfYOMWfBLM5Jaxpc09Jw3zBeo5nPgpCnWuosNyJBeq6l2c27L1z
hJPs8HalnnIEnm/N/T12fcvrG3pqoqMYVKm95GEVTsnCRH3MwqFECHAjqZcOet82j724mBjx+2L2
xdqOIhEiiZKUDk/mYaOpTwNiEcexhfY0/UL4glMaL+soIFm9LjpG87GhkDMzkQSh2oFq5Ny4hT0M
dZHCCIKjsGJnzmqqtDgEgyvxfZzqqI2XtqoV8AqDJG4k8SHXNqouLzHmAeZQtxMLOzXcKDbJtdCp
pRoynKBsS9MEN+Mve5/+ofye4ZByfeNMhPqPlb8Iw4ZlWS4yFOVJMvNNVBRrVd1cH2Ei1o5znRD5
lLDp+HbYkg1qIkm+qrJ+F9ZT9dlhE1z5TuMUx3NV+sQdUynht5tiBCdd35uwra/PZwig14YZxRQv
8/Kk7RnGzYO9ED2q4lPfO1skRqUIcXzgMl77+/qQUzMbRRUYYomsVUQVIXEOhnHwlPwmD6aqbhNb
4SOqX2wFP66cWG8YRYKs3bn36HLPr89jYivIo5ChxkbSVcNmy0PhHvuHUPbXSiujKzb1AJ0aaVjR
i7nofd4nypAMegluIkG58ewzrvOI107s7u8T688w+IGOvRgpE0pZKpWP0MTj2lj1G2ydbrLhXssB
hU4Fo4lA/yEyfjGcjoiO6/h8pALJlE5BcaSw92EDP1IGg9Ybi1byJrLBj+v62o4fftPFmIXp+748
9FZcxVqpJvxRd2b7yGwK4lYNbw3pnCoHvfqXm36UyDh1nCkRtNeTZxVHN19pqbyrtR/Xd6Q0dWMr
o8pvmBWFisko/beed1ieuifH1J+Q/Md/osmQNsHcGbuTjeyjU5uIxDAwDvZKc9RyYTuIDLupF+1S
5A5ACwoCfsvoowxw87kbS968zjuUmiLzLLY2xnk9GgCuCx4CYx2qXIIPsFD3lJswMo9RWjJCIe5k
rVh1zamK4d4q3QyXJX5XCfcJ5Z0yR8ckWLqIZ9CRWEjOnTFooDjpRkOQ2EEEoDxkuJ/gBTYLfDxh
HlxJnskmRs0YlLh2tcOCaIfKMbp4tizuAtvAwBee6Rr+KSbr7Vtbn3QTcb1knSePfbRps/LBiIH2
COY8BWyVqZu2lGam/eJnSCuTZ6iww/Ho/VXq3u84vjPT51Jwl3GHQXT3VnvJwUUSJyPZMi3Qm3Fg
bW2p+Jk2/kAMTxc69shYkuB0ouL5HsGbXnopKavpxyEiMLQx4r78Lbn9Eee/lawGMwvtWRXgjZEz
LmDFZeS4T36p3kKAN1inGpdeU7i145Psn4RAHOROvamDPxEuP6QLL05Fq1WJ6lTDdQMsM1ritzRI
xJHrzUNthQRAtwg30z4QU6OOroJErmwjHG6fTtZxSQ4PJuKu18/ERIj5go8u87Qwh3sUj82NgzSR
8iuvlpkVrvJm0N9yJm6FySM4uhZggxWKaJBJsp9X4btRz8yn7CDMB3cNd++cKaAhDzSZ103cEcro
jmibIvLKATTlQ6C3nWpW+X8GRm0EDe76ik7lrx/t0Iu94lVl4KjaUBWkHlwczd8GOuk3bJoNQpri
Vl4Fvwb5Pjy2oMxPLO/Ujhnlk5GsNUE6POY18MNVzclVJy6IqQ0zuh+CJJRtX4lYyOKhDPNNKhwt
IJyADmZRv+/zaHV9Ob9Ph8zBs1RRDP0D2nqxmoJstmqUMKO6qAiWaJNJCG9MgLf+4WL/HGW0blKo
t0DYuH9UQuNOW0mboYQvxPvBaDZwZ5PF++GN9vWa/RxwtIxxoA4Oa2Z/qpGdydI7I0EnPN3UgPeT
cN4jC+s4254KtgKH3Mi0ZYVyxvWV/b7xKn/+htGlW+ieodfDgzlfgIrWVmjKzdsdUtqrIZ2ZJjF9
v3X+O94XicOixReJ7uspcutFAuoZ7LpfyksnfwzTdCUYwnJihkOAvLLKxih9Z+vEsTWEbXVdNa+o
p66jOeYQzaLG/RXs+mnyu35/AD/nOPyii+0aFrBRRMQzWFPjV22t5aW0GdhvNjpH3keaOK0wPHFE
xtKlAPVlM0+HrFQJVp1wbLDSTaOJqu4/lAA+ZzYK3JUnZ3meDwdx5VPnGGpbqEjsBl+KKYTz1CKO
gnVaJLZaDgl9nNTnVK8PWj1FHvv+PviczfDPL74TWvcalWvWrFaDUxyFBxshf+eV9HfilE19nFFk
EcKeJGZ4ESPWNbfabGGLyq6wH67v9KmjNQonVu3LmQoC/hRkyPETlc1il3VY3qrpWu2enEmDo6lp
jWKHlKRu6A61L6m57xV3blRQO/+v2uX/qQT99yONDc6c3DATK2YfeJZ3Etv24ApP19dtYhpjrqhk
uEonm6yb6orHoI/nUussMqw9rw8zsaHHfmalh4qZHjKMRbcptYKNhnbKvxtiuHAuNrRXgYWGkM3N
r2GVnto3iv9+fYSJI2MOk7wYQfHaGpEjRuhSZ+VUv4IUEUN7rne/r48ztVjDN7scp6kqcl2+Oj6Z
N54cbEW8ra8PMRXMzNHxj6EKOr3DXLAJ2Yo/Defe0u94EznGTaM32H9TuHaeUyGe+EpTaziKBn2p
ioYzNAhKXd64Urj0Q67Cjp59dDsxxeGm+XL36ToaaRJ9uC/+SaVcy3UikIb6W+NZXSbrQQ/A/uUM
LlTzSZ7lt/nMxWijzaFWhZ0pIfGgWFIZie6kmbOU7oSfVEmQQF10m+j/B/9zMeBolwTYTWuhxoBm
Gh5SfCyzKXS69G1wuBhitEn6rOipZvKxakSMxSK4DXP/PivFG4+2amAoO2Ryd12ICpeV31dRc5DU
rapn+xxanN8mD9c/6Ldb5+LXjLaOiHRkLCdMGKHNZzO6s5pNj/WoI0/kwsPfubZvRleJmpuBxFOJ
cZz+rIbbrOWV371HHWKbdru4PqmpJR5dI6ZpdprdM1gYKrdd+eRY6mMRTzQAvw0onys3rhXbumf5
mcEgZdJu1NZAcUubOG0TizbmRklm3Oswt4EUVvlPXKLTCgsRCBuzwZHKSv9cX7WpCQ1H/yJCUh/O
wkBnNEPQ96FqbXx14nRNfJcv5WHeBSh5I0QmZ0dTtXeR8pYhHnV9GlODDNO8mEYEJKYMBxSPp6Wv
lRHdDuqppjnxab4ozX9kEReff/gZF8Nopm0Q06X+1FrbDInTJAwWFKiQP5WtYJH2TTbvlXLQocVd
PpgbdY5ZT3aTI8PpdwCkTQVnqKVdIBZXqdFcc72FhXmRq/9y9XpOk37h2OfMOdaaNatRTLRMRPOu
r9T3gKeLOYxCUZ4qrVoNxAEhnlVLea7Dqpy3ew88OiT2obuMM/rEXfX9o/hi0FHEMT0r1fPhcLYr
W1oPr6cBAV8HG3GBfSO2mf9ykqPII7XIgAdD5Bm0JagJtg+DccwwRxMJbTyBpt4ZEyF1rFgSaCli
wxZZQFhZC1V3zn4Wr1TkgmKc5a9PbiJAjCvPfZlngTjkyzICsl1wVmrtNVX9OxjtJ33qNTAxr3G1
0nMceCwRmBHNE+ex+OLlqPVC/c7dZGJaH12cK7eFMgpFaS93mTjcSjaGYcvexsnG3JTdXu/kufiU
1nRvneVgYEuZW6ne+gxdw6NlHyt4ldYbVD0TpurUTpqIj+OipiVTHu4GkE4Hdy0RmzdjCjQzEbqU
UegqGyvvw5YREkk5Ss6bYUJV1O+v75mpzzgKXJHiU8Hz+IxoWMwpYKJiG8zF7MWSjdX1kaamM/yS
ixAZGF6sW8NXNJP8OeJpX5UvTTExne95Q5/xRBnFEzsNAS1U7nC+pZWtoTaw6rt7SNNvpriJF+7K
wgYpqOE4LETlxtceWmyIpzLVqb0xCjKZKHc2HUm+XGegBVrNHX3iWpsaYZTTqLav5ZrICI1Z3zdu
fWu5m+ufayKYqKM2ll7qtcYJJ7V35V+2vxZa+yaTJRQbT+EU2+v7rWFpkJIky/zie2pH4D5Uera0
o/N3sV9jUIhjxtR5+n6rf44yCiOImguZHjNKlVi3Uv1HEICg+9G8N35cX7p/uNQ+R1L+3uqoXmDH
ZZPU24foSO1xV0OSMH/lXKHTlbnhU3+Njp+DjcJElmRZKWPncUq8Z8EPZgkmhbxol66lrIW4XQTI
/efp47+c4ihupFZsI5LC9iiW7cKVP4p10fPgQ6yYKG9N1Ty/3++fkxwFjyKPfOSLfG7Rtny2nfis
JpNk2qn9MQodjueLgjHoAgzyVw668/3eo63SggaiEomW58LjkjFAgas7f6dP1T6/hZtizfM/h2AU
NJpGqwpHNIHwzupFvQVMzo2GyeW0eOHUYo6ChyaXgYEhAWjMX+WNtEjjg/8RFjt8UWf/j7Qv65Gb
R5b9RQJEkRSlV61V1dVdvW8vgt22te+itl9/Qx7ccVlfndKcOYBhw7DRKW7JZGZGRCMA4yl8c+PF
d7kQ8Gd4awLrLOITOMYxu8xHxUoDQS5Ixf6FdoTSbTbdpt7WFf0/PK7/PaVrqtRZp2XaaxjoYJsY
JwKV7tgCOrAoBUr6i9ZfAwT58s0M/YY/M1eeBrD2eIgS7NbQoNCK4TsedD8ibeP99D/cdX+Gt3Iz
nM08VmY6A6GA4jbUktP2rWn2gj/n6BEIoZ9TZTsGVYiURj86pf8ZpIBqyNZRY36YROzWMn40CnDl
FDl0O3rvuo/YmoWVY4qjWYvSAbPf6Z3b6cZxytQXRaUbF9XmNKxdEddTVFlhp/cmt4odflRfoK+b
t6+ic008pnbBvnZG11DviHEDhd5pOVVbnaGX031nG3zlongaQsiG4TMSlJw09kyCo1YchoGCB//d
0H5kPcjJGXSNpq/r87xxnM2V3zI6bejqErutKULoPPPnLNu40BbXc+WKMVeuqa9Elac5LMzshzHz
Gy0XeEOnTpnEr4uqEQNr9/9tTCsXJbssMsIUkxlk0edQqS/RVvZhY71AO/P3Jd0YQi/TZb20PPlq
xl9JnXyYKbpi4v4+UPUnRb8PjQryOl9FuL8+uusng6zRCxBrnvuyx3wypE8hli1B2F+f1GyLXuNy
I8S/9yRRV46IcZ11WL35JEAlvqjSpDO3wwYiMLp0dQh4xIO9KLKAMszKRzT2BpBvS0a/T3I3nU27
FqF7fej6xb0EgiowuzFC/yERijKYSisNWR/ATC0Eek+TJoAtHvACiVruV3TCHZQqmh3imgLt2QR9
BwgDzZ9NBuER5TsgCk5W+6JpLdK9zDhQMyhbOsirsgwOQGcugQ8s9OTACu4UnB4pBXAK0nA66Mta
pMs0VjuFRNwyDu/KRMBr/wM08K7OpWWmdwz86E1ZgGytshkN3CAU7tC88exJr0enkcIW9UuolQfw
4FkDxJzNZL5plcCiyb1GmmMNOFyfljuzbsC6dp+T+zI71fxDqJUFHipH63romxZuB3Kj61O7nPN/
nNKzmV05oKwBNSHU6IBXiaRXV6Ud5cc6gjQFZkzVqXXd2uV00Zm5ldvRAtCQNfmSuX5HtxKdPPAY
AN3pKW7jaqhyTU6OHputp9XW9lm5olxtBz6FOLVVk39vQC+Zzg/RDMTbKdcfOyjaXB/l1pyu/NDc
jQLAw6Xi1ZWnsawsKb6NXLsl8tj3u+u2Locrf2Z0HSIVeiZMkJjhBtkPwFPN7v/vEQmeMLuQBbsH
rf6t2HBGF8PeM6ur/oUgi4NJLACgiP2Y1Ox5JPmJoo6scf/6+C56vTNDK2cUyAr9j0v/pcKyDwC4
Hhh9TaLDdSP/YOb+nYk9s7IKisyRZE25tGNIwLSGrN2nYB03UuxO1Pgg64G+94Qq/tSSXTtq4Pi6
J0Fom9BcD3jqV1XtMsjN8LFyRCbt6x+37JYrJ/S3yMtZCiQ0OqZ0BN+mxBBbCl+4ou+yOUTH56+e
3ymQR1PzdsPmxg42l1U5s1mxqMVjFLM+QdPeqBSnzpKjoNWxhdwIfbs+wIuhyNnkr1xQVSgoXykY
YB2QUzDRA5+MjRO5tV2X8Z6Nh2VBE8llfctSvOjhc0WNNxl8Czch18t2vLZYK0/TzE0SahEMhd/4
l3FID6mfHhOwYtogJtxMGV3OGRhQngaDK8qKa/rIvB3RrSqCBs+/we2fCy+FNK36rviJi+34fH2d
iH5xW5yZWwXnZOyg/KQAUB7oposapB1C5lPqqDFQP67R8wqdq4kd9HJyenBXlXpp6fN9DHGXPIVu
Fciup+EzGfwaaFZSQXlF2irezImBqiVkgIC/cwWENyLtbmogMFl99v07+szdZrpThh+gvbaTGKSM
EN8qxhEKYeBYa79FEHrFD+FjaGfad6YeaPjK+pd02OmoQWmdk1ejE4dPSXmaIhAgarfSeFN1D0Jn
5ngz8s9xmqA09pqOR2LsWRLbI6SnRNfaiOsi4zBTBx7I6rRfqLjaYZjjoirtAkJaCASd2Ij3Y1S6
pHsScs8gAAlyPWtkxJLB3axC6rWCfk/6QfUjpHpUDZ+MnOKI+HeMoFhdgEMWUOKe3DPyMqNvIb1p
g6chK9yWPEvQGZIAMrcNpCqbwEmbaV/GDUjt4n2HMh7Xv+QATtKieqBQFqpIj8AT6KfqrpyPagVp
jOYh7e/i9rUde6dOweAaQuF+ym2Ibn2OHZiWJWB5PcgiIbYWDR+8fTCa0YH4KnQDHweI3nWYEb2x
9eElaHzNeKqhhQZGYa+D3olspMUhOdjE5sPQgl5z1j4SdDkb0FgMyuRxVvqbtgRRDSTVa4dH8kOk
wQ8tqXYLnNKAeuNA8SNMWqFQFDRPQO2+0pliINHP6zt3a9+u3FmcQgRYW9IIQm2gfqlBBBB2zckd
1Pu8Ic51a5ezFmfHZOXQeJ7j2qphLlfAyb1nbuQBjcFadJ5bgbUk9P6DPoflxv2H5zkzunJxcTfx
hC+cOF2z64/NaalPYbRYKjv2tt6tFwOqM2MrN5cVqqknS5fKPBbPc/Qtx7MVOqdRP1kIDCwJ4dfr
c7plcBVSRWiWlHzA6ADqdPIWhAbR3kjIgeN9XLQvqra7bu/yQ+/PCNeUa8qM2cyXVGVwS7zKG3fB
ThwWhvXtpbsY4pyZWsVSqZFGTFu2S9TxOx1yyepcf4Ta9//jiJar6+wObHUdQA8J7H1APhr1B+1+
6OWHjHdjodoZ4saxyqDpW1jJsFXEuRz1n41wFV4JUFFIsXT8RCCqaQ/Eo8Dg6s7MrZJAfBtAYM3Z
BilcvPTPrK5uq7o09bBcqsSk+GihfosD2HUalP6+rs/s8nPWJ49TogoGIndCxerk6SVINUvIap4G
PT8Q3u9yGW3EY5eGcm5idd7mOAJPctfjrcR+BVS1F5Jb3gKMKbZwhVuWVgeNxEaaTw3IfsriJoVK
XdVY5vhCoKl4fdIuvlvOhvSPFsqo74I2l8sT7L01oVNWhVBLU+NpR7L2Jy+AymZ8n/Rd56cFjSHW
mJ/SHnl2pd3nygtFSH79iy5dEucftDqGYU+CToRYxkT8yKFSSLMjHR8D7J1M+tdNaZeO/Lmt1VkE
YKfWxxlEhXWZ3em5CQKcqHamQbtryxDUNBIU81H6Epi5k8b3evVDFKVNFVBoGjdanbltw28CAUU0
9tVq9zSK7rKWu3NM3QnBDK3QNABu6+sfffFaO//o1SnOh5yWRGDFFviIYokb8T1wOivfj34AiVd7
q83jd5fDPw8WA7uzoVNTsNW1PSgJ7wpZorghoPpq1J96eR8Nd12guX33EOgHU/qSgEsn+Rw0AKDc
mUFiHMK1fVZBbQAoLpU58wD2eBP6jWD2ywIQcZiQA86i4Mck0M0xPPdQh65I5YRiKw1w+Sj9+fzl
388cLjeNsRgr8NQGgtuQCLJGYwGNpV7dVBsb6qKH5fSPrZUP4iQZyLBQuYEaukDEER4K4hY9iA5G
5FRKp9OhD779/rh8Zv6YXXmLnOeJArFEEChW9yO4FTIAz8h9X/lm8yDyyeLKi0TWJZg9EUzAGN7o
uj+QAwOFYMnSj+sb9PKh+vfHrLmhC22SetTkOMDZsSxQHpqfA21/3cZlX//HxspJlCrLioJiwLEw
LJ2DlBGagddNXF5Lhu5Y6LFxZqxZ1NuKldE0wUZJYhNqrNmurkZoNuuvUaLfZ9nTOCW2AeX3OGQP
RkchCzq+69AVzwBEvP4ty/r94wT++ZT1lOKBlo4dOHNOeRujoQwM/cCSEg0qjPO+rFooYZrQTBjd
61YvHpwzq6tJlhozJuAgsKsi3TKR3CjkDQBBOwYKv+uWLi7nmSXt7yMqRJ4UI2peCCuFK9noFPFG
aul3o/61KVx5TRnkrKrMbD7pQrpCVyEgXrTKAcxYp0wD4WJK7/qmqECxOYOVpEK2YKDSUgnel2ak
fjRCz61BKwu0fqOzfQyf43Z4AJ78piD8vi26fQwOG6sZjNYOstZGftUKg7eZcjzoDhGprKaPD9D9
c4xypw+10yFrPyrRvi2pawzPRvOjMhTA/8KnPDNcM0nvW+hioKHHbWlxr4TgQy0qxxjx5p6HX2Ug
UdmGnGwBZlCO1+tQwLVKaqkg55uRD2+oM2e5FfIWzcfZ0ZCALAh5ZJDHluqDEo/YMwm0u6eqRcNB
dzsA5wA4mwYd5zFSPTiTfVY+BTFEm3QglYqnkr6lcwuYsXC0svWur/9Fl7EoHjLBTaqRldukBpSy
JyiVgBHqEVybtlS9etgIDy+foT82VrEbtIB5yAfw/SVIiYzzo6Y95w0k+Hq/hzBEl4XA7T5cH9bl
A/TH5PJJZzdPPjQiL7IMBwh92E1kySi4g4q5GwRbLUW/4an/3N7/NrVuYQbf/5QUFUQxgv40SSCP
IdKSgwA77k8VB/pcArlC+31ODS/JiKWB2bx8TPJv5vQ1IiDXqxkat5XFDDxCEhcSyAcE2YnVGx0C
3M+6wser75Tme9QmVODVC4vWZKeFxYMiEj+AAAMxiyUlseHoL6waqCwZhximrhG+Jr3s4rajdSkq
BDv9ke763X+mg3dhA/5lZrUBx7IMdaFV9WmCuiehkD9vZjQqbnmh342Fq2X6y85qE9LSyAP8qtBH
V3mRGlkk/NVAZb0pmFdTKFeY0M5VEztgJfz8zyFpbGJOdgbVFTQRBqaxT0rXyF4TXbhKdcz5YPPs
hvffhv6ma/0A7Jwk3gEZZ1WDsOvpmKKpqMYN0Wz2mC2fuhoKzuufHbe6HVDcE3jV4Tzp2rNOB0tm
hwopQDF8SmJajZnvrh+m307gmsHVJdFAEXFIOziJzlmUVGI3/an/qFAVcOJjApbjJcDyzD2qV5Xc
qGhfTPCeD3Z1e+CJlERhCdsQ73QKpFcAcYI6EeQm59zPxrc2u+fku0qesjF6puNWN8bF+A5yLhzS
KoRra1Wtqe2SZmyn+STrzjGH8JiaMURxHvLqvSflf+OMz4wtXu3Ma4XFEOBco6YL1hw3T79q/jij
8nx9NS+6xjMjqwMXNoxjORuwp08g4pR7rZkthfUWx26/buliUYmfmVqdORA5Kmpk1Ji8Rjxnxuxl
GmseDAUMYC1Jv2Uhita8BmmUwcqvdGA3PJ9OTVftQ6WnVhy1wo0B2LWxyVunUrXaD4gOHff/Bupy
/p2r2yLKy3qk+TgjTp8s1heWkZVgD9rKYVzey3/mY42yjidCxn4E3AFhgV95C+6L+rjy/zPc13Iq
/3Fqz6yt3IQ+mpEWh0iZjPXojc1tyj+rLvBT80GIzmpBsI2zZY8COvJMhdD5FqDuIl/N2bSKldtQ
U1lkIPRGG4WAEkH4PStsKU9lKt2mWehUPpUGr3zAMja23caZXYOuQW2km2OMHV4sxCxugKmOnNw2
OlurLLS93+V7AjHO4Sb1NrWcF3d0bdJXKTeEWUqkChxhADP8oUXs+Zs0XSwAv/cY5Slvq8fzItPg
+TQvN+yZ19BCjppBpSG+jnK/K29TCG6mJ62ndxLyiZaE2JYGCbBOyfcTmjesoJpsve8+k6D40suK
WqDYfxKCORM0scBbbOf5/BFrhtzwblvLsvJuuuiCmkhMjdmUXh1RC2J4DlfxuKHEKUm7sQ0uvmzO
tv/Kz2WV1KkU2AWtuo9IYMV0Czp8MUV+PvMr/yazVtM6gvO8pMgXTsnZB1AF1Y3/klf53NbKR0na
j7wjYj6BiNyClq/Vs591eIzrLxH9RG3XasYfgyJ3nSbdzKwtWfzS8q3OqAvBmnb2EeuUZcAVMkCn
Z4bQMyqZ1beApmh22ojdL4Y3fxZuDfwO5lCpJr3FwlUoSw47gNEQUHMrCdkuFr+2FYMvRLp/jWrl
p0x0PmScwP1DcdZSy+9JbLywntq0gwpq/pmUKDCamXvdS21sT2MV1wRBl/Rjhu0pg3eluTE2ge3/
w21jMkNnjFN9DbUhpEG1txYTWoepV1uF14MPt92rFqirNlHGl6OKP8ZWfq9XtQLcNjBmzHuliew0
rt00LC0lTjfcyOW8uWkKk1FdN8QaqzIMbKrR7jadFLFv0KCcQoa0aWI/zN5Bb4y7TLiq2UPeU9ul
Kv2szeAp7NObvv8Mg3ajmfjiKp59y8oD6AJV35pq0ykOeiReb7pO2XBjFyaWElOFVraB0arrVaxb
ySot6OuTGatAijUe1G/cfpJuT7dO96X89l+2VosoAtkkujrWJ4XoN2HQe4Ye7ZvAsE2peJIHFjqg
vSaoPCih4IlDLDFgNxVFuTHmC7P613esbrRJpplMQbF36jLh1eJeKbPd9dN3KcX4l4nVZYS8Opm7
ZK4RmnroohDv2Efuoo1twHc3znBEpXOz2fk3um8VHfxldX0n1cOY1ENZn3hSDR4KTZ8QbUFUggp1
n+wr0X+0OMxgSSsPjAzflSE/BoqD/e6Z2MxA+aQT9BheaLerDfAX67+m7D2o35Ps1TBeWzVQrVF+
J8WjZvwCe6mD/AdTg42p21qc1ZYvWNiPkYLFkcmwG83sBgJJG+t/4Zr5a5pWdx1RZJCRZXHMxrB7
/WcQRbuqfrm+BTbGwVbhcaQ1ShaCLuCkSsNRFdNWhv+9iz8fBlvdK5U6NpFIYWFA55xegKm23RjD
hnNgq0tE0pB0MQfBeqOB8EdKn8adIwvw1Pb767O1ZWnlGtisoyEwghsKO2lHWe2klThI2Xom5CGv
m9pY/XXRayZ9wYxl9UHw6Mj61wwKxDLwrhu59Db9a3FWDiAPJ7NXS1mfksKwI/N7riP3I/v3UH8P
0sxuzAe9qa04eRQpsdp6PNAawszKbNXpl4KKGQRMrDpBC+SwhUe+xFL316etvEQd6rIbeANtz2nM
LJJlB2mitNdFHoJAq4wRqXfdPkMrdwgGMhSIPaHu8qndSeqStPzQg2DfyNRTN5v7LkRKf33Z6uxD
SyUL1WLZ0ZDAcdgd3vD3DT2qbgo6c+hDM1eTVqLujfdhn6Ldr97wPVs31LoyBBn7eaY5PqB2BwSH
FMikwTf200mDXhkaff4DNNSFZ8v5mNcVoLgr54oAhYX2YtLumsDq9wsgVrjGqXzuXMMaTjluxqO2
23rZbY12LVwa5n9Ml3f/0jMwfRCYWKq1Q9pvw+tuOES+clf5TGaRLotroqocg2Yy3jx0WyZW/irL
U8huZjBBT/pBOYU3aA8FmV8lHEAgXXUX2OoGPnDDmax1TOOMcjVYnAlryC4e30vUvOnsbziTy1YY
yicGU3W2RqYMedgOwsAe4ZYe2fSdey0IGSpUeYC6+AbSAlfZ52/I9m/Yvbw3/9hdLVkvgf4NKOyq
h+Gbii7QRwacXuKkdgUG9lt1jzzLojSK/tMtgoatIa+WMlLVARpVMN1B/tlI35D5hhbM1sQuA/hn
wPRngKtrR+mNwIiXiW1Mq31diF0jp7fq0DX90gs99nh9QrcGtfz7WSpljgLaoxu7Oo0QKlLN6MbI
0UPBxJYb21q31eUjhoRPQRcufnR0NLtFe+mu0oDrZFaDvXNckHb5GxSLaLkJBdka4/JtZ2OcYi0e
lQK286S6z0Fl2YJIxmzkRsBwCV8Iv/ln6VZ3RYYe6FKHisipb5LbtNCcWExuOMSOHiyoo0L/2cjK
UiJuKcFXIU5a+ka1F5THSlZ6ssqhvRibjyYJ0SLdN7tU/Be0bH994CrKhJ5KFSQtJqIwQalZ3ieb
TIaXpvq8hLbaTo0sS8gzJPQ0jqBgVV5B6GvxTersS2fk3MpqHD0D437QmdUpf1VtVGcOkPhyJk/u
85PibPW9XooAzoytJUX0ioNsLtbEPfO7fesv9CHMUzevvo2Z+515O9ukece10kjr+lRBGKXQd7z/
PhJ14xheYkg5rwn+zqCcWdHzepojzVTvU1RZ23m2DaE5XBo7Ljt7KtjOqLpHlnBXazKHtc1NUeQO
8g8u6+Z9LIGQFa2lmWyp9jenpEQLeZxbafAWhSjHhSCVpFv8EpeS6n9988rvquFEkn7Wq9NM6tuq
7bonI9WF3ZvdztBraJujvuPlTTp6PABM26w2LtRLD4HzDbDyyLGGh6nQsDIzGvfbN/R4OS07qmAq
v+6KLxUd/xro6vD0ed7ybDIq8GZY4712YId+j6DBypx+px/NCiO1ZhdqNZ9be/xSXvcv0yv3TEaU
2yVIQX+D7hH9+5ET+hNkcKOHLbA9uxQSnc/nyh1jm6uTRgq66OVZM1QyijT/Vs7Ze0RG39RvsYJo
iEF1Lt7JbiHmZc4gc8uEWhPv9hw6HmPucv12ljgkyXOGFkmK3kqrY81bm97mBbI0M3k0oRPQ9oFV
jhn6aA5I9IAmS2V2J3tHkS0o4sOhdFn93FcjaoE0+EZVeRJ19Wym5KTm6ZOudo66cd9uLvLqkpiH
QouTGlX5xZ2k7tLskFp41Aw/0xfmmL6+q2xkgI1D4YvnjQ22nJR1bHE+8yu/GcwdOvVr+E3NN3xA
cuDMkAT4RFebV0EXm27Z21jpdaMI5AXQsMTb5b5R7CBMDtEkvD4ZXFkOPnpL0d66D1UfN5+jtO3N
wFDHIYkVK7m7MfKtL1mlPowZDfc1wdHqHHaYnzMn2APvaguf2pCGUdHJuoU/vZS0PT9S2nKJnbna
sAROvMwrRB3Na99i/ONsgX3FGprCqRm3y6C9M+f4Fkvdpl6TKxw3ZYut6ZNQ2NfHf/FygQieSZmm
qZq5WniiRnE3xlkFybNfQaKBx/tJTP1G6HqJ244ueiT/skLXQHnSaoJOExw1Az9bZ4B0s3rDzu46
K3zIBi9OHYbqJ7HTn8Bb/Yb95pEVqw5+b3R09FqsdLKfU+0r1Npajkvx5/m3rTZAhz6lErI51akO
37PCPNTtnsaxN0BHBBC167N9cbOdzcNq5TtEcJWRYx7CALz39K6Lt/bz5d6eMxOrOzFVJ0S0PKrw
rGSH4FB58jZAe84MyJGl2JHN39LRUtweOgbULr3hx78o1BfGGN0dIku9IT/Vm/iEUrT8vnWbXGri
/msjLBN0tvVR6GmCvsUEqId4p0nHhCf+CRZ5+jajfRwy0E5kF5GV+q2DXQJV1ulNWhSAycZuS3gE
BzJp/GOrt3xrC6yu16Zjsio5q04SonBBjX6oOi8tU3S7UqsSx6zJRh/o9VNH1/1khiQyxeMDDViA
FTdwclQFZrHPNs7d5cv7bDMsAz+b7rHXqwbKHItzQ1HWpjflbXis972/vbRbQ1rdXug+1os54dUp
qT8yo9qb8a2aNhtR6paRlbeSGeNgusX20abcaod2N8y11UDY5fox3Zq3dWRfRRrUhdSgPBmfcQSu
wP7dUN+FoTvS6JFpQ4sh2nGkfBLx/76GRjVuciCHGOXUXEVbHEKJRh+aMMweSDh6YVLvr4/N0BeH
duWuX5OmQlenzRJlFPdgwyqsgZouFG+8plEe5lrZaYCMACyazhSCqPqbJhP0WSbPuBRcEI57PW5h
dVzAhMYhyUlopdATFjUBNUZ713fAGBhHA2yJwPPcIHVrxbkO3VpgYIOXGG28vO8fkbYEKhRFeq1E
Ey9ElCh1gJqy0NrmxjMITkPXqMsXcNMhenus+6Psb6sUbI23ffUzJp+GzG1pEOhIQ60a+X1ZvdTo
UJRMd8iEo5QF9hjnNksaS8tj1OQBWgJsWJadVRbVnRaEEK04ibax+gCqzLVX6JWbs/YoZ3oczMBT
8vCUV+mzIYVrqiWqew8BOLsmpkFDZ3DNmFhoz34UREALyY/M2Uq03Bea4aEOif7n2m5EAxDrh6SQ
kwQpqlPh71lFrJlAQg+knaMqdj0wEJlEZ2UUWKGOFq8a9b0osInGPNrVdlcuF1EFAVLFBlDPUQhS
IO1SRPYnzn2w9u6gje4ECq5NLGZWKh6k0p2al16q/iJJ4vXljz6WvhjEPmmKfcMmHxjUG71FY27c
HMyOllael7dt2LvFUB/hLvygoE/1+LKoXzQgle1UH4OwwDRjo0vNn1j4s5TxsSYTIFF97QI66/ZC
sZC+wGNx2HFjeiUBOFjJfN+OLRga2X6W+MRiaveEBXetNv1MOiSUoK1U552vKJWj1fupRdIzQeev
9kuLwXKioh2vfKmMxqbkTlEA8oQsetYa6ETr7uck/El0rHQUop04/45S8Q4acY7GyedQIrkCjcsQ
/EJBlr0UXPtsSH1AhmOfDIqjKfImgMR4EFdOFBCULqSl1BxqVe3RKLQbox1fs7i400ANEIU47SkD
aZuBJwDKDV1wy5OPeYqADkjdZL5LhtdIfDcBM0+lN7DQ1qNXZfhFJsNWJ/odyiUfPcrFGQ92XVK4
Bf9VDtw1wneuRM96CviLQffQyTyYxfSAcuh3dS4x2U99g9bmJgtKKxy/h+PgDDzagQPLiWbzI24D
jxqLFHQBpHkc3hgxhcTWMS/9HFxAmqg9WhfHICZohTVdVeDFlnA/z/o7MkdWJN4zJJRoNALcmTqo
bpcKwJ7GrPqlNG+ToTggjvNm1h3KWTuarbCh37oceidjjT0bT1FUP8xkuI0ilIUL3Q7RPJmXzGnn
d0U7gRQf+QKkAbrBIkBWg/3Ea3PhpnxUrZw0Omhr271p3NVQQ5/RlqZr8yevvphaR36hq8c6HJyG
lzdRlJR2HChPxoDmMTYa3xrBdkVW7DWaAAkS3gRpZVctyMfq+VGl4U5Lg2clGgnAPnAvQrPFcKx1
dEmKETCI3pliYeWU7AX+NCCvy5aiCd57qlJ44BPASUndOaz2GtBjutoci0zxkhB8DZWCLjHDUsrI
iXBoSMlA/At0k9a6yfBTQnOzKX6FzUGgIDiB1GeCRkw0DYcUjC+peehp8D4i3peFfleDGEh2lRvn
qhsUpgf6SI+b5T3IfnbjfIs8nCX4XTdCnDV9M7NXs/0+lexgJN9AJeCx6C0sH2r5q0ZpPBpdLW2t
2pj2M4go+zy0gxLSowRRVAayweijkFg/FMJmqMl00SP64E65Gdy3gtkmUjyEUT9QgQ1RidvBRQnQ
CvSVqh+M8KCHbgIcLrcW2TPejpaBPvEML5UOL5XS2A/dTk99Pp1EtCvosyY6O9PvimTPU7SG57aZ
7bP8qQq674x4vP0ayXtAGzuCfs87T724flIws0oPP3jUWui1zugsQquWeYsKErJdIEOyosLRoX2n
Q/Duva3sPMFZhdpbmt4UkT/TXaYbzhyaNie6L9C/2RXf9MJPu8dY/5r6yDLnRYbu2QAbo+oy9Q0J
o88yK3AZfQKK4GT474mnCVw1zS14GoEIfM20wR1Ec4qLAcIODaAIKG0OP4bkWKtwvgowvWG8aznB
It5F9VOiBZ5BwGvN6WOs3ChqgZ5CxSNZ4qcsea4jsE6Z9H4AoNEnKMzNQfI26iBYGMMFt8VIZ6XK
1IOEPUtsuHsvMxNbACuhhvLA58riVekWBgA7QfyJXNMuiZXDEOHBKLKdlr1ocS1B+fBLBuoXOJv3
DepKVjqVhxw341RFh9Z4RygGVUC7F/GhUGqnVHrNygq8cfPoOKPTuaKqa8QQqy2h2iidNIi/RiV7
ypXKA6H3U9ynjhh3bd5acipt1kVYxRprgr7VvLaZ7rXYxqx96PBoHvcCgB+z6J6HpHZI7hvgTIdm
PRye28RpgOuYPk9Y6KGMHdodUp0fJEtOI5+scsifzQwzqPSPczc4YwI+/7Z/VHhzPyv5bdPUe92E
Ep/C77MkvRuBKEgHBb5c+IQ1bs2RoYzrYxojrol1c1cnpq2Wlauks2MMgRU0zAFy+sjUxjezT9zC
PtP7nwkdbAMqti39jBSQCcyFp1fg75QEcHjjNoyBN+m1z6RqDnis1iq18kz3aZYdo+SRNqABHtxO
Cqchv/gcQi9N98Fr4UHW6S4zFG/kuqsPkV/xxyiWe1HfRYA/aXedAjJJUIW10/Q11aOVh9VP6IN6
cRu6M9ftqA7tKAZ1mFzQdonTxWAvo8UuVISbxPJWU4pdE6rgMHtvQnqglYC0ouIYiHfAaDWm2j7v
9ZMxzFBYo1afV26XDDcDeWdq+janpRsgTity0wvbzzzo7Vjr7QHRH2u+2lbaCSR+GwN4JAYd9OmW
FR1CrM5ShmYHiOETHvR+iQPJh+o9AQAE/NoWy0Ei2cAL4au04qiz1M9ixdPzlzbUbIR2IXrJS5Sv
ZDu4Rm+CRw2kKjnaNKCmTgD+EWXqKuF0j3DFhnq0g7RMOvVvOuf3OCA74JhAeobeBOMjxG7UTWlh
/6DUHjicldaAE0rqN9bhWQDWPRl7SpNjKsevsqxfCSRMmvERynAY4QEtBe7/I+27mhzXmSx/ESPo
ABKvtLIllTcvjKo29CRoQPfr57Bmd66arRXvfPvaFR0QCCCRyDyGmqZn5pBgKyMrJxCS+lGPsIwm
0xPgDi9qLL9ncOzVsIkMQqxmYFYFDDEJUyi1SMcM+K82aXaF0XmQi971ylB+n7y4qeyqKuFwriIe
696gw4FV3vJSsxuRg1So+xWsYkYIvo3qF/h2z0BV3lNtcoE5s1qanUxc6qiDOk09a+tploRECQYE
PmkgNB3zAwpFuPe0xwmP9E4afk5D+JDIIGOaAFC1vyNI7+WhOGRMHALzPg41Rw1UMHpe2oQ7pTHZ
kp5YHMWtcBIvipE6QO55RQ/F/gpYwRank4/hY6txH44Ej9l4b5D8vU2H7VhqnqnHNvQHnFZV7JFV
m5yAjB4FXjpAmDLWvUYynnsjtyTkjjk2nZr/TmloFVr50CYHKGgmvPNl6TWvnttwr7f7WVugZDbv
M6jSNFCdGCGNAl/0wNcEXq4RuGBR7oxZ6hts2shZgpj+qxAEHMHYCtr4SDXIYtZYucp0JDB+CBvc
olgDH85vy1vPpkXpAhDVPO0SNLAIbe1obH4DkuvT9l1Ni2fwBrdJ1Zwr8Xr7tbbW4vjWDrh4wddy
r7VTgvJ7j1cTno2eQAKVINevsg8k2bYcvfDWG+vwP3lpywajiqGhb2EuKgci7MrKCDBuyWOrMQeL
jvs2/Lkyu7ko8Pc3/WeUZdFANATHTTLOsj93a5zRRacTRNT72JVsgPqsonADS7Vi6ILcr0FK5inc
GnxRTMjVMIon1vNTh6k1k5dW2x7ED1xK3bgmofb9qL4xGFtIhRp46/RABWsnM3kMi8c0A7OmqCCs
K6uJ05CHlM+KSZJVQcgTrlJWwr8EXqfG3sQTsleohSzZ7kYUh0MQhrIWclqTM2QDTLG1leLUVTiY
+s/aLzWPg3jqQkPKUJ+e4C8lfRpa7BtTv6+VfsuC97KMrZEmftM8VGYEfhC/M/F+ILHfAj0axd1W
ThHbtbo65EHp394yK4u21EXWa50lY1ZUpyjYhfH90DOkhN1pKBSPBWtkv7XBFrVUjrYli6YcUBYB
kxUdF0dZObl0XwBRoq1pMV+vDRMD8t9g+7NvasvFSRfQkjGzBhGvnJ5lrvkkGf+T4pL+zwiL6nNX
S2Y2KpFxLtPKjeVDqGQr3YSr5/lihOUHi8TUywlu7VqCFAjF4wGvJs6+OOKjKSFo0WhlP1wPkBdD
LsKy2oVRE/IYYEz1KQz4Q6pDdFZCrUXReq/kugE+OVYupJnFIt25vRuv8QpQz/7nk84Fy4tF4wAB
phlQ4Ke4m+Wycz+IY7dvIWHUPzfV3MDQHClPNg1akZmeJNZQNSvFyqtN6P+p8apL7eZQL6FKK6Pw
OgbcotWn0Zou4MhOrq5Cda5egRdDLcJ11A6oWZYKP5FuH5GXctaj7WOr7U1iD2r8XDQ7MVGfdxm1
wZbezOLORTxGtlqrHtgLjujLnchALMwBeymoubL9roIEL8un84G+WI4a9SmpUml5whMsECF06X/C
ndElOVoewVPRHgReTXK5T0qGwiUg/fnadrx6ii8KuItPhBdHL5vQRzhXLlCYru7GQNJDHtGrgKJX
reheWlHFv7r8FwMubrGK05ETELVB8IO6w/gitaj2SXfEDFfADrdnpi97eHUJZb5CJuVJytIDV32i
i5X4dHV7/c9U/kIOdlSF/gPEH6DslB3LZjwRJkHbeiBPFA95PSw2QRpNh0jqH24f46tthYuBF4Gx
FFps1oZWnhq8IgZdPfHuS8qUleldb/BfDLOIjiU0m00twe78v0i3HFDE0M59OImj422b+9jT76ov
9LjWTsba4s1/vzgYvRnqYyqwSyRQ+hOj95TBPN3+iFcvy4vZLUNh2ph8zOf7K08dcgigyzSiBNiU
oFxmK5t+bTqLNolhwBArStEmmfDkU7VXHdWLldnMi/FXwnYxnUUooZPe1enUzg+Q+kemdO8hk0ME
sQT9QCgAYOFQFUFBmaMlBTHT4RfERW1olldeWJfvXdIdoGm5KflDoZ81lr1PUCyWe9MJ2J7Kpc/E
q0p1qKafgSfBs15DgVK2Df2swM7QBA3ZbMHFOYap4lH6npfjy8S8RA2tIYFeuJTacVYjC7s3eLwj
YtukndOiG9NnO6Uq7FptUB2P9lVXbyct+SUyTvBmqT2Iiz2jDAWJTUWDxBhV7spuLNDkil/wVNYq
Atr5ZFqQkSV2T8U506NjG6UvXSgCTyUQ3TC6wJkjN17DefN4+6OvxG9dXkRPVebKALZT+Q2BQY1a
huI8sxA+HcmvfXQgrKLfrr0Drl/iF0u9CKEDbZqENLpxBpJ/B2cRq7IjByxwj3rr1tsrsWbZWlSm
oQ7TOc0D8qiSUO2hqI/lzu0PefV8UJVphob3m/n9nS+Pe0mHJi5785yg+s1QUK2jNSjDt5rwXwfk
YoxFSOEkTaum7HAGoeEKCM8ph2vhhur9bx4/ozKEXV2PXjnFhzjgb7nRhfaUViic5/RTbymHoi9c
rLlQUCkJx5eimqCHU+85ylqWJIdY+fsEld4+BCM6Vb6ULN30kUFgUQ71KSHyM3ghEeDPYtfgaMhZ
6USRYg0Re+1zlHJTqH+gbFBwYZlKb/HmhejIRwWUiGTD1iDJCwMDKwjmG0Yjb0SHid8onLzzKUVp
NFzdZVcX/uJ7LeIjhXmfHIsBtxvXQSv3a9Jaot5r/Zmi84JcMYF67iBGi2V+NIVurBy47LZVuqIi
svY7FrEz1HShmmltntmEsjRa2UPsZcWafuL1Q3Ux3UX8lPW4iUdVm8GxMh5OIIQrd703OqpVPRb2
GrBkbVKLwNE2CWpFSY8bfBB21+vbWQU97ILt//5c6YpMUZdnqkbV5aQAiZ8CIhvnuiZW3EJQgGxu
j3AVHHY5xGImSW6McLTFd2s9doJxlOaku+RRsuOtOBQT2BPtETVed2XUa1nk5aiLEFjSpKPTEGNU
x/Qlj1hIlf0QNWlUYQabxzZOqj1u1tKSqwH/Ytyl32St0KZHQZRiXMWbwf/ZSbqrHHR8HH4/7lc5
U9f2ia7oiiorcPiD3fSfedAk1GCqKJ93pRL6+mfmlDaFlZP6AwaPQOCdcuAd/8NZ/jPqIr+sSNyH
khC4YHZ0V4ZW5s1YJ3Ts5u8aQyFhTfbjanDWVSBSQMFRiL40fpQqdNAntUzuVTXZSWrmFdN4iAK2
a6n+ohMYa7SKGxjpkxylu0DPD5QDSwvRC5RyWQDNdQCh4pCDbIe+NlzGM119rmH6MnuROh00ynv2
AdP7j7wvD5SlW41PrsFftLBwwVd2gPFy2uq5jrcJWHtzravperuZVdIr7tHOeBqH/lHv210+YCXy
2Knb5jPQ6TbkxIeKPaxUk7llgy64NDf9w80EUrlcUe/2xr+6HyihcB4HeR7yin/uBznqh6Kv8Z0m
sQsbgk4yyuXF2um6hrjRwdGXQdJnMiOL0wVwRFoQWUavtJP3Gq2sMH5qotfcJKeiupeR4sTVsTEP
MDZMV57E7FoeezE2XRQe1ViD8M04jScRw8girCC12R+4Ph6Kkn71oQrRShOq8UqURjYlUbhpuDl6
UqyH2xpgRaeuJvEcQjvErRngIbKB/iF6Jgp+dFclTg3rbbTTnBK68F0DslAktgrwu/qQPZfmcB8R
3PshB0YojuyxCWBtFdt6eE5hnjHlPxQZIMTctBokwdFwENl7U9F7eG54QaIcFGAShoJtGK8cc+7b
Z6k3hignNPsp/QVQvMeAG+3DvZyeFHBQVd7YHYdPoiZ9DrP8HJrFScDtykxdHa2mIfqhK+cQAAVq
UrtAdVWoz6P5oIx3ZQtezuSgePID3otnrfmA6sZ9Y0Z+Evymzbsa7btR21Oi2yFQkoaym2AmIIzN
2NBdjHeOTFq76Nja1rli6addLt8iYCGEpUoWEHqG+MAWOu7bDPEYpPbNGoftWsoIHTUTmDMdiaO2
2KPmBPGhlqWQMxkLu1EBuFjTIbxmJaVdDLH0A606JkF5MWHnxq1DFEfER7zjm8S0kYwZfumAGCQ2
xtO/cMZYmdyS365Rs4gzOYHTMPx36ua1nu764UMOg60s4m1hwN5Fb71mFhZuNSeOYZ1QTRbX/vcl
FGKqjMpztNENeRFtKO9bIfcwGjJq1acGaCmrWg5XXuF/DDEHvIvMn0tdb0ZdY55nQC+DkkPsDntl
Ezk/8q1A89KW98QR+zUQ9bW05Y9xF1nlFONUJFMIJTVH0+zhLd6kbqxbtPeH+9ZV7AHv9A367FK3
EuBWR17kZKgyQ9yIV/894/Ju5kVWv4DVwjkBZ8JDb7fwV6d7Jar+Md1FlsYDRVXMbKBn9jirHYXf
1F0Bh0ACpPK/2MBr4y1OJ89UoQUoDZxe3mRbBYx72vjUybeaG3trJfWVLbR8oSIGqDUQ8FhKlqEX
VXkGEBOidJJKBdJwWlu/K2fz8lN+Y3Evdmw3otsWysN4irZpDo0DmMaDhOF0dinsabQUu7tbVx9Z
G3SRkWVGrHO5wPfMZVSJh9SayNPtzOIahviPec1LejEv2Mkh1hoYgsO8edP4qd/JgLVrduH2m3RN
X/BKIvPHaIvQ0g0dVJOyaDrVMnXNAtKU3QHJxsqc1j7bIro0gCbDNQLRpXUadAFhkudUtuS2u4nd
6Zmn4pEgOWvo/LVBF6GlkqEarA6YmgSWWyJ/Ztl5ZVorp+u7cHuxVFVUpDBOQwjBxeRRv3pId6ZT
vhEfsLjjugHd2oQWwaPV0ymgLXYGNMqtoUERg93fntHabliGiy5jZkcxAmFfLOwtKbvjxeftMVbC
hLpILEfGgc0sESYm1BGqg9EEANQ8181HNjbO7aGufjBNgwCvoRuavGz6NmbaR7yEspQghRN3KM8N
8loYuroHLsZYHFf0tppM7nLzXHuTNxyqXeYB4XgQqDwOPj+SlT13dYUuhpunfLHluFzFABQBPqkC
htO1tVWqv1IwbW9/uGvSTsS8GGZxYOmY6sDtBOOpK4aNJKRXo+qQhidfUdBux+BRTX8OBQXcLTpE
PX814c4OfsV7pa5ZBK4t4eIQD1UZS1WmjacJ3b80n+AJtSbZtfZJF4lADeX2WuP4pAlPbFmK4esE
jGy+0iu6uu0vvuji8BoyTRJd1cdTpYMcOP1q82qj87doAv41XckXr5GyL5bvb4PZRCvwnszZXB55
a7e5W2/FXb4DZP8Y3s9UXNiqHaDP9aS4gNRyJ/P7n+uX5e0P+5fXLKmNoI8DBR+WAgtE73T9IQaQ
/P9rq/5lNMsCsKkzXcxBGBaq9qyiY7iwP2FgBDZbAD7EqmPFvOkWJew/Pu/izGshlM+yRhpPJVox
lfmSV0dW31XjypZZ+36Ls56GsQTV6Pl6gSdmkp0UVFiUdCWgrBx1RV4c9SRqlCKp87m0FZ3DzVxx
bS3Fh2Q3+s50v56UXhNb/ePzLc50GQ0D7+LQPAPU8AQ904dAM2fLgadESR4ktJSCovdQ59AS872K
y2YmAwlHNe/lSv8hm7Ejy4pjKKeq64BKhHOmGfs6mDorG2u+iG6t8iIu8JxGRQyhxNNYCxSwOsCA
MVS5IZBknOp4T3Gh9ABkZtrKLXwNSEVMXQMoAnKFpmIsF74tB4LCNDQojnFlD6f+t2qDt3QkX6ht
bExHo077u30BQL+HQ+NaTfz7Bv5r4hfDL3bEZIBlCumAeUcQD3L74kF8zKn1cD++adgUcJ7zTS91
0kdpq76uRfw5x/h7dGqYc0GBIjn984YDhSlNOdcZRv/v9Ld2my2aeJvby/tdc781zuIQd12YdLUh
x2cNUP06xReua0jS84cWdP+s3Q8AhgOyOsQPc7/JSDo/b9mm0FsHhGhPr8pzYQ4PinIyowjUHABz
de6WfZNAgQCGjfBvDGKIBOfV1lxTd73Gi8YG+ecbLTaIOs6O77URnwPo5CsleSYpWCjJZzvRxElC
7soC9Pux3rUagdn0JtUVUBnOZYves/ZzikFJYS9m/ztMpMcsgg9lvw9AlUinXZWKfdRljjYQp4LB
DixkvNsffm19F7sr5AVDwDbjc9zVQNkzHxArP0efsU0rS42KfUFMtLr1tZTmatC++GaLqDOYo+gI
z+Z9RTx5sMhMHN7C8QmBDuD7wuqOsA47xq+3p3u9znAx7iKMCCZJqKUGc6sCpxVFfCgFJE7sD7bq
zbbK8madmDx/w1t7e5FslDVkKXqSonGg+HL/3kQ/YHu48kHX1nHxVhiDgdcpo1jHAH5aUKGHn4uo
M38QgACwe6kNYK5qrGFM57rljZkt8bAEkqa6gnLkGYITIKnnfuMVd3OT6V/oLcyR5tZYi0gkwkHV
BhU7tQd9KQfrwojSY8CBIQ82IgC1zchhqUqBpc1SZwLUSOGmf3v3rHzk7yr9RbofsTTuqaKxM1Fh
PNYAFU8B4W8Dh2se0R+q+AvojZWFnTfHrWkvgosUF1pPAiU+12PmqgbxtTEGs+Hc8sRreuIHqkSt
29O8noT8c0jYIigkaI7qYuzmJK53q8IJcmfW6svfaIZjAmu42o9XCwTXuoiXYXTJmo6CqSYGU+Mz
10IL4tV+RZvDFEZu2JxHSbhVDUs9M7prx8wPZfOOGDPreE2rc/VnLCJEBvYlr2ucpLbahtXvEQzj
vgFHOKPbjiiPUKrVyH0ve4mp7/WseejTFQjWSrhgi3BhSKACDumAHzAA4SNHED8H4d9cO7srEXip
GTJpaBsNkR4DHQSBd2XLk7u6L3wYG20iydiAluF0ElTKlARsDQ6/PdnRe7FjUQWCCHO7rl6pS90+
Xcg1cBIuTldRT8jwJoJnUkBeEzbCh+3QjyAZZ9m+GBI/LyV3GvOVC/Bbp+X/fcDQQ/xzWD7iFmoi
k521U3AvvQGfBWcF7UidYU9eI09ya5fsZlBfDkMYjpeMs1aqvb7lTJ2YRIMxDCFzmL2cecdqQyqD
+Nx54mVy1NQaf8Gk2eod8gK74XWv3+vX4MWIi3QLZLRikKY+Pg/ab843UVnv1AIS47wrPhoArMsq
35TIqEPDVyX8sxKgAA96ft8Z21ytV3b8NX1YYl78nEXAaWDhHnaCxWcyeMjo5M1c/we4xhXDHgzQ
+Q1UMWuyJzd3VBC1NrcD3tWjcDH8IhnRWMFIARG4M+mKJ8iWa3aHYl6UQJmAyr9vj3X9vXUx2CK+
IMlNm7zHYDH8mVK99iQSQAZDgs5aP6AwPwXigQf1b7NExAXjGlzrDfyRvDzRD+gAWzSYEVD5CMun
zs4L7jLgj1KS71lT/kev0YvfujiStTkGIQRO4zNTII/elbZRfAX6rk6Cx1EPDnI2wrbLdAYWb/so
9xJw4UFFRERZqx1ejYkXP2RxSKU2h09iw9k5yKFjMMrQL25sJf55e23mu/SvUPDPKMsue0xr0yAl
yGER1SEDbdgk+XV7hGsMosud/i3rcXHUwYaXm6yPNXiQlS90F3V2sNM/Gwv7/sC8aWPYwuF3NSRk
Db8DMcybBgcqsu7tn3EN1/XHz1gkU6EaASutgMhEpOon8BM2V3W3z4RNDNnuU7QXtfKlUDorr15i
3Lstzx9v/4S1b72IQDyWsjLMFXYW/KViv/iw9mxfOdR0kTjBYIDmDcPepUm5GXFmpqLaGkrmlgQM
fEN1tUnfQj3DrvMUcMYa1n2RXxtoGgM6YNFOyFbA1opI19+5F1tsEelMDmEYJZRx26CzW2/ZvvIh
GOLPWv3dVtsH27nLC5kFFc6ytmK36PRC6UTeZJU17hN/Va7u6qV78XsWoa+ZIGyC9WZAzfYwAG5s
KbBLvz6RDZCUgFTVn5/8ofPZO14va77U15trF4MvQiFE/TIuM9x7USfdJzp+Aht9Ff7sCTSoU8CO
4Ec35s+peO60lVR+9QQsQlvWVXo7tDjr/Q5Otjh56rZx5rdnbUOOZSWJX/vKi/Bl0LBPkgR7MZ7M
1yqG1gGwJkBIe5261cNsy+bCBSDht4+YuTLs0p1LKfuhNbUMchHiORmgHwaVjVwq7TqAHDyUQ1L2
UgA6RBBoOvYhyA8QSR1Jla2omUDVfZWVRyOCz3GSnKt4F0C3NmlRIE/0fQFge1LIn1DtKcH27rQI
qiBNchca9/2k7ZvyuSUPRfJEw9YOC8jpTCGUZcCTbL+M5o4HP2R4CcqyZFFovzcQ3iwEdRiESUr2
KcEnsqIHInYgN9vq6CsT8GiwmOenQnwW5oOqvMAjwK6gO0M2IzvWobAy8dKEb1VbWWW6zwuIT0Tb
oYA38WMB5YkiZO6gPI8ghihc2SggfpsJwbdQ92XG/THR3VpIVmkoMohmotiNUEhuG/rCA/NzGoOV
3Fv9RijeuGmWCMaQpdBKnih4A4kCJnBYuUOMs9dvOzZ4eZc9jOBxG5DdqXphV/OHSyLbBDFfkQ9m
j6JfpzuF4I9Cjx40cEmTnDklR4OoMw9K25366gfqRWeJ9lB64NtAfTJ555gJ20ZT6UjFWzzg5il+
5VD2VgargoBLEta2QVtXM3YSVAcg3OlNdPJyAVO3JPdliBh2fbFnYhahK306QGohNd4LBZIZcHWv
e+pJ3LSUAMaC8BXIf2vwUejBpe4C6up1vIEIqa0NP/LyVzWgJ4AXfK1GdlXwe6+xghfuDzU5DGbm
yZCHYuDlq/BkgdjDJoO5W5aTEFqC2UE03Z1pgLM2ys1Lk0OAyAxVpw/G3yaJtrJEvaIdsXYwNdSb
yCnqR9Fnbjy4YATZA+G2DgXqojQ9FeINeSJv1Kr8GKEZwiPseZZtlGpyk7F3EB3OGqonHLYjQaTD
TvaNlr0bIOuCKfNnHsU/tDo9hGKyc8Jck5ZPQ81OtZH+mrj2DBThbtL0L5FwO9K1A5lpg33/MWoV
2P0DaIwS3lIQ2SllWwLljqDxk1Jj28uvpWH4ImBelsLEt81+yYG5NRhoDVGFEh0MgUYGb1a6Z3Fo
Jzz9kUr0XQsea/1ElbOWozQR6l4+ppCAFhAHaKysRkKhmjaF3lMhaU89q0HQF7YoPrvQy+PNkIZW
BCgAGZ81+T5tPhR4YerQgwBFxw7rZwM6DcYAXUmBAuf4rIqzLlK3qNAYoLEPXS67bGIIjqUdxgq3
LaRZebHtQHsxA+gYQQASuIYA6kT9qTOqR3OqnKgO4c8+7aDYt21hM1SctQEGap3hcrzvzTTdBjxV
oHGgWwooqGkMvREoBMtWnEpfUJb4MuqicyZS+K3aQ98CmgMC0uYVRMzqrodehPKkCKDBpMmpyh9T
AzvjOtqWRe8owfAKkUy/qLeKBH0ECFlHH92sdQy7Gm8q620WJmA87YHEgGpY6WblW9dtjf6rgJSY
/CVBFikIzzKUbZmAqmGiuQU19rxkXluab5WeehKEt4Fd9oLguUp3Q74zYnmbQuiEq1sQhjYazL9l
BdYORvvKWL+dIIt2O/Ybc/50K8IsMryylwfoTxnqaVCgPx54lZSfivh5TH8pgXFotOwEm3fQezsx
oucY4fCG07sw28EZhQaf1x4CJ+JAe/kIgNRdF0FMjGxCyu8BwLOVNjm2xs9GeqvLj0DbglBowRLR
ZqNimXzyNBm8BJhAlhNaNYBGw/wzSyE3PLZ2E5D9VOH2K97w4IerVgHFmhctvSubr9ScLJ2VEKU5
doDSap8a2vfavguORQS2evPQYMcD12+hmwpVOAA45eLFHF6GYJdFQGyNoS3C526ACSXkH7Wotfqu
3tAh2JSmvq3lcC2JmJOEWx95kcRCUk+XIJMyV7Gbz/RT82D9V1jhh+TOj/f2rjk0W7rJT+HjWkax
9oJfdqV0nWu0RH/8nGzrHC61FqCONHVq4aYfKV7Ok2sGCRztnHi14TqnZX/P2pRVRVNNyr7LGRdv
mDaPu6nQ8IJNBYRERIS1D+UDGgZ2FAIBPJSyd3szX6/RmP+MuMiaeQqpOmNAuQL6UHe5pEBsoTWQ
IveTOJlaJUP7S/1hIHmktepK6qsUHGu581sFNRzd2DcqZKmCXIAd0AV3FG9laiBCUR2Ka1J3yBXo
tN3+xdcEXPHA+ucXL1LbVi/HXJLwjfLgFfZjhHYuM3fwiofMSgZnPAjxCOx1s/dFwz7FANRhBr8Q
COyoNXPk5nUgzUNClGcuoLY05a1LSXwnmZheXmkwypqsBtpueUh3GaKtmh5L7DwJzxlap3ByP9ft
i0o+bs/qe2X/WnlmaipTiQz2xWJWahaondx2MQrDCi7t/ojO/mx3Au8KMAUsPM9XEufrzdeLERdp
uhgDQ4WkNUozCgDNQmxr3p07/bMrO5fn3U8BG2dLz6D+pkEsDiCpRiN3QBmhhGLsKxNdkEbL9xKU
7jumIU0gK6nc9XfExQ9cpPaplMm1WuOTcBj5qqL3BJgBYB69T0MGucFubyAy1UI7MZlvdDiWxi1d
e81fe0szrAYlqgp6grk4HiKgcZZX2Gyz9soQYN/P+itO+SOEEJCrEUdW/0Vn+moIuhx28XbkJmqI
TY9TKe+g0BnZMRC0M9WoQ4tYxcDBfv0ltTroYgtCS16SYDU3b8HAh2/ymIIPgTZe5JiH1i0Gx/is
2s2/sC6aL8zl3r+c7WInZmPH28Qw0X+yO0dxIHEkATSpW+VW38CMds1391r54nK4xb4KkbepTYI1
5aJyhjKxOT1KzVknq1y1K008NHAZAZ2KMZzqxUg0NwWLUAA5FYdwM+8c6H1BtEfa1f4qffLKrC7H
WqKSNaWRZXWcK90ahBnzzlYDqJfpn0MZgVsC21k5ParGdIzVx2asHM6IG+n8U56GTVzHT20Uf62E
tG8no8W6/vGTFsX3qS+TZIJuIzL3cMQTo8YToa8htpUMZ5H3u7GDqQtLdUgSGtkhYI2w2ly8wz5V
7vrnSEl/19B3bWVI7k3PVRfZgQTzeCiGITv4kMQJEHMLHCmrxX/sQT5nCkxG8tSF3hWUw9xE/1m0
eIXERgrNwazZQHnF7qMWzmjGnRxQy2hRkQPIJYQIS1JlyDe5G+ABIcwvCfl8WwNuXRyjWR0F2o6z
vk0kC+jRMqcOFCsEHiqX8YhpvvF6JT3p6iOUoixYLtgqL/H0O8TmMVYgAqKeWfNIVCgVpecmfuaF
o0DQLoskW6sbr0buDQ3f0dx02nMDzc2YiacqEVte1G6sAvw4NQ9mDr5CGh6lPvlqexxQ5beSPifq
xlTv24Qhlf/RM2bjtVLpg0spZDgTFp1Mkm9vr+s353C5rAZgSoiGRNVVbZH/tkLtkYIq6sk8QtFt
cBLNwhNheEyaI8Q5W/Vc7bCn7M7N+F48JXCeQ+VH98p3LBMaycrvHOQ3W91zPDu9VVDPHJFv/bpF
4khFnJMYhxEiEgB5Qxprg9vUnQ5ZYDFYiEXeLJtl7Ni9Ar1MlP8qp3fUA9Awq8ibtV+yKJP22O8K
baUByLxdPr2ZYgdJzNtr8Z0W3Jrt4n6qISFthAKYzgJkAC/ctCfttQqtudGGc+GivDE6Q+GA+71b
a+1cSx3p5T5YXFJJzQ3TzDA/nb7xunrOOx2qVp3uD0gc4eEOJFebPkxD7xE+vSnBcWBIZdtTov2s
ht+JBgqV9C5r6s6k5GvsE4tkhiUgCHT7G13JqSnTqSYrKhhFUL/BhrnIqcccdsMihGjJmDlxk53H
aNuSo5BBNB/WluMKlO5yrGWbo4gSteyZpp7KmN9F/S47dTFUfShMYqfkAWJunqhQC12TxlLWgv/i
SOKBiT7fiBt0So1T0ugvSae63dQ5UMZzoOxwzpPxSZrMuzjcSQpgUXpqOKZZbUlL4COA3K3HZ7n9
3a/uj4vbb/mYqWlREU6RYEoyeakjiPlL24Ede2BJTdVA+RHimB3zFLVwTSigqIbkDCSwgyTwemi7
aQWkPIEEYbnm4w3qBCT6JachYFQrD/orT80/rqnFOY2ryWzbDu+9pkCPECC3iIW5TdMYxINgG0xo
V0CRbA19srZki5Mr0z6oK0CmzuXYnjqSPUNc2Ork8GGI+EomvTbU4qDmVItBG0BqQJNX7JQCZirp
HU2hpgAq+MppWxtrkUTKLAsqqQqTcy++0voznMajqsNDCNWu29trdc8vs8ZS1iN4TifnJnxq4HoU
qPeYjxcMlR9LcmVFYAv0evMVjntapY+tqd7xVHYIAfFnhIqtmDa3f9G1wtAfG2kRaUpZKE3VpcmZ
sU+1yfcmWl4jgzlNjiINelAEtQM1choJytizkaweWlqOV+bUou7Cu4+YkGNZPivUOCqRfChE4nMd
ZJsQrGHDhhC124TvuT7YUrVXoUzdaoeKlZ4BWQ8qK9selQs7GUBCN+q7jpWzGeFdFmqQCJm8kcsf
QV7/jkqEZVDsDdG6wHu6ED7x2gmujxS8/nwXKuygZe3RrB7MvvSldISoe5lDcvuTzyVlAaIysplJ
ag5yRB09iX4VPDUhSNpBm4BDNpglz5Sz310HvvGQxwQF42REAqXHHqmS54GumlHMN/ryDryIM0ui
jSGRdmAt4szsXa9wGHMbj5n3f0Rxkv8i7cuWI8eRIL+IZjwAkHzlmYcyU1dJKr3QpFKJ933z69ep
mW2xWJzE7oxZP7XMKhJgIBCI8HCPzYnexQ433966VpZWV8ktpSA2/heyBIURXIUW0YMT7fZjKu1l
aKuhIGHEhXajdIDSgcu/wuttehUYsUJBAHtRvPerh+sOyIu4X39fXHVBEKgYmcHhUy/5sbiBo1/K
J+rkA25acJSDtadDUjBaPZjfD7Il/QbPNh9XvVVZWJ6Dr0794mfAUUoIdeBnSAGU15o76uH1rDcu
Qe2WidFTVMUEvLwhGmKpQSUyGj1rzoztQ1DaVL9jeTqGTXOsyQXyHu71Pdp65f7x41bRnkbEG9T5
x835IQHcnMS3gVNaoCS0GhRHjeZOxFzAz+tm53/1mo+uoj0l2JEwRQgWpvygCcD+oNV03cRWugkS
fp1ooiprVF3Fw0ydBK2bFyZmaMupipHln7SKnetWyJxK/LWSbzPanAItPq4SAKo36jht4CraiehN
EAoCv752w5w6Y6NDugTvTsDaqqg5hmlx0KC3gIHv2zKGzmEqnsRUfJ2KwPJqoLOL3OqrCbzX/o0E
ZJQBAvULJYdBArF23UoPNEIPLU+HMwF/gkT7nzJ5E2l7D0w1qO8fBjR7hUzBU0vcheLoJKXugkYW
5T8wLog88kLODmurI18iEAZMxA5HLeY4WGuGvWIm48v1Hd4qBbLFh9RWLxitgfobI0V1Sfb9U3yc
c3npDimbIxtoNJi8QuCmay4+6OpASCwYqciQiPg0d0u08DAixsmwtgPTwsYqAxmSnrTNvCQC0F0h
y26K2yFICxCG67sCiVYmuFEpugF4MMFPeiPHqhu1dz76VUryOxp3UhPb4gC6iiYPnRH8GtRTrVEZ
7Ot7v/mFGRSGqK4TsB6s9qJt5IDpRUfPWpcaBZolQdPcRkLFOarbucvCzvw7FocoFpQ8kAIKIKo1
WNlPFSzvD6o9a+qBAtP2rexAnqGUzEmZNnOzhdX1V8ghstBPMT3n02VUn6Mx3019t2uTu+u7+EWA
/FeMWBhaJYHpMHplL82l5aqAfkOtOEXfG2kogWMPU2vjrgBzVz8qBq2O6lju8uBBKAoja4+q6pk+
re1GnnZt8SqHgi0Mv6ZOsVKQ8iTTb7CfiD1UQiBZP2D+gySA/j/QyTPSQr7oyYsiTq6OWk7WhjYp
eiucXlg13TR+bKJ8fChASA/4maP5EzhlYky9gEoJ2pitDmKP7E2PnyWEDywNNZvAkqE8huo3xJ4m
Q/GfNKVDUMpmenGjC+66XDhPIHLO2/qY08qVq+ix1SAOc+gndi9ioMT3WqNVUF1XMnTyQZOfAAQR
HcEQb+hoo73V5NTItdknvRsmk5n3ldmAa8m7i3K0k/WbFloBed0eRvBH52HO8UKes68ujC6O26Is
NXIeSslIwYeaaicQI3GSEp7TrZLirIaaUMISehbqQ8ig5ZKcQK24EzWO03FWsx6YIKkHJs1IIOcC
YYUmGPKffsde73Bce+v2+/bsNfW3PBZCJmoYplLrwFazvScNs7wPmqPCMY4TDKEggchL+7pVzh6u
57tzHW/iMY7oudQeSP2RexH4+x6jXuY8FMl8tVw5uOsxjJhKUV7kQK43DUYNvZsMT+4y3fvkVRdn
DogbBlIfFLVOEQZgaqE4KOFrQR86D/1gPHKmOPk9+OmbzmLIEA4Z5gYHVKPiPPusOhVwwBwoyAKu
jODa/kap5qn3Uezt2ckDCKPBY8NTgdhFQ91u2tIZoRjWq5KtRgn+n4+4n6OWEj0wRb0HQsP6/9/k
RZ1ojR8dyrCpBYwuX/Txdph0iEvItijihHPqIvOxWu/x0s6cYC1ifyMB/9gIqBHpMf0RAWARUccj
l6kKDNa2B8KLxjznWd1pYlLF6VCk9Cyxe0Go3AydxUGrTrnHmTLgncD574uFQa6OZq3U0rMcTujP
SUcPRXBJLjlha2v/xMURnNe7MCPJPVBzQKmd6xHv0mQ0IdqBxz+F6hQGNsUCejET5/x9NU/W32xp
c3WheXGkJeKok3NWP+YtmMshrhJSuxW8g57eFsNT13eHWWXrukvylrqK0JEydmNYNfSsxqIZ65qJ
vNtO6AvqnBYBjW0uRBzn5DnLKlrHQcNKyffIucU4ciRD+STUd2N1Evvp6fraNt/P/3xGdU2XHSqY
7pLDip6j7BLpv4pwgLCPthfLQxTw6P6ur0r9alQtXIYI2eAFHtKtuKJ2KVAo5OiVC3mjZ0DSOTGU
Z2t1vHMQhXV1gPuuBkVwkxGHjpITZ9VdAGru61u4hfJl326piquXApAiiRIq2ENfFq2cjnaBrg+I
n82gD0xxOsf5vTxAvwpDpz1Eqq5bv37c/yLrarPCV2IdcSWHthqoAs55Vd2ifM9JWnl+sooqaF/q
Su/h7ptAl5XJEUpdyb5rEiNWC7uWdff6quZo+J9POtgq/owuDd6aAGnggmcsN7T+uap+XDfA27ZV
KJkiTUuzrp7DV2EJKXE0eD2pBk6U5G3bKnRo0OlEQoThxqlUzL5/pJoAbsnRLGXdyBoeKIe3qFXY
qKN8HIK4p+emBoazFcxRA0xB5fkCJw4DM/zn1wHsp0aXHb7WpNGt1vt2G0hAaIHRX67PvSI7WQlG
LOBTIsp7PHGW+HUWFzGkVye5bZocsVhlUDMkThuXbhT/uu4d3BWuwkcI+cZG82FGAco0GXwzQUYZ
SMQko+j2qYyMSrlj+l1RvnIsX79s1HW7RpLwvM5FdUZhiKbvG80FAxMXrwHT9zzC3ZixYKIxjhm9
5AePL07m7e4qSfGqGqVzCuwJ5LvMqEZFSUH1qGe67Xm6aAdV5FJPdFJMBTNpOAmSvvNQTkfKYWXg
OoLojSln3ouMUnhCRDuRIHaYi1ar6249QuJVg5htPr7HAeVEQU68+Co3Ltwi1YWiFLT5OHc/lFiB
MqS2u/5h5rNzJSJ91RIWFnJ/mqJSR03C699qKQVaoLT86rWMM6Osg51WV4YKAu/rRrdruN/X8xqP
1kqlKuURovvsDdVt0d+C3ZSq6J/PnX3J1p7b2GySI/0RR0YPClpL41FO8RxyFcJKUcCIPUEuEkOY
l0F5jgLi1wm3oapDPVNFnYBzBDgx82tPFjs9TpGCObuAnllwGiBL20qiqQWhU5Tovujhy/Ut5ixv
3bbISzDrlBjbPldiZYCN3qxyIMIhWVtlT6C4PmI+fXfd4hbhyTJfWEso9Szy+1FFcGl0jHH0o8Xa
0yDMZMXgnAKKPgSud6orU6Y9EK+CQcTE9ov3afgVlQDAdgCigHFYSI9F2DvQT6Ccu36LjPePH7iK
finaXVGlDcgl4uJZlH9CHRH6uOkJ7EpgKx9PcaA4slTaBfMh9IxiShfZgfSQgATfKCIMl4a5zfKP
Xjmm5HUYC3tgUKfVxRMmrNLGx9+6o9foAGh/ACjiDBVkIXUMgMlBtesqtM/6VGocDHOYUZv9SHvP
7kvmCkP8IqJwmRHZjhkDagR/0BUweYShqdDBwqgXLtffSVCbGsTSZKUyB5DWl5ggqTRbKLpdM+xY
uU+YeE7aCQMWJWRwBVOXxt1YRk6rhoiuN1ldgIufQuZUNHV0MDUdNbEOZCvQCScYolH79hyOkgv1
xksLct5S1V6GbuqtWhoQEwit8FyO8BRvR8FSy1ozo1QMnbwMRrNKAIWpMfaRJMijpglfPZ7S9w7K
iQ3oiGms15wQwomM6y4QhGLRHuuQE8zU2fiumJl4u+7PnFT7ix1scV7JGA1D4uF5JJF0V2Sf6QQO
H/G33HMu5e2VgJpaAielLH6RiS/sdDQgZeCHw0VV76XiSW94Q9rbgefbwPwDFgbidkz1IYeBxppa
sxZsLfiixJxBPAp0HGNn0kz/FijmnWrB7a9vI2958928sD6poA9s8f4CY5tvVSMmx4b/hrwMB/t7
hau0Gny+vdZFsDFfJ5JsKdaw0zGQ295E6P6YMTje2/9xWatEm45dyqZ5U6UhsCmWVYUP/9vGrS6o
qaizMZ4taBhW8frHGv533cJ/SAf/2bc1oEifAHAgajBcxEO3b10otzrEgcg3twu0nYB9G1r1tlDw
6kp1/kCx+pINH43wrAcRbzUcP2fyn56mZzJLVQ+rKV50ybBU3UDl/S6xtJ/IdTXTa11I88IVeOnl
Fu3K0v2Y8qfhqRAFFBNhuDezfU8d2prNfqacrS2xfBStCkwQPKOcY7Wekp6gjM36EjsakhKAVhV1
Uw6JwJdKwd+p4fdHW53cpitzCrm4/qKiveK13Y71O9K8li3YB1k4POmp+EwhEGvVgX9PJhWh/kud
MuhQJsBUpBYKN33xJASHTnurxw8vF6BneenJG+shJaRmpyi+6UEMPynZSQacrKymXTBCrEZBf1fE
WKWcuNc9fssPJRF4KpVpIkFf+M8vBWy2opZzrE1ARhbGxzB+hWLOdRtbkwVsaWR1cBkQuimlsztk
IdpSmLNIf1LBt5XxUygrIwEVnt+By9n7kmZoKO8du+UaS/ur53IxKHItzouUpcbtqgIi9w5nidf3
8S9mzF7F+JfM/NnjY5C7BBaG9aBPbcyUmAMmVw+VgWkv9DCs64avL+0vLky5D9UOlCbDpc2imyks
9ky6v25hG/MqyRC1nvE38teA0OK+IklWNChTtpfQP00zT/5MaNKZOiawb6J73JfazfxgjY6YArQ5
tudAsT5xqswUCJXNPromkexTonUZqVqQTEhO9Guy5iAiuTALZLmRuNwBlDkk/mWQQU6HMBBEqOvc
o/YD2tboAV46p9rTm/BArNHpfw1Aq4w7xsvZNiuK6sLc/HkXextIodhmHtbnnSRHsfyDt0tAO4bC
usmLj5s4h6WtVfTy1DaMxxZLAyHnx0zHSazBBCbk8C97PJzD5qlXmQokMP7TQUD/59paGbztUJoZ
/1kbg5/M6slI+3dca1sHcGltdddNrarX+vSFQ0c5pTh64g6in+6c9EylGQLriYnMwCI7Hq/k5mW3
tLy67Dr03n3wy4AN+qAaKBi5wQVD3corw+Bk6Qj76QFNJ8654K125TdqJ7eZKLUgqfd7S/SbH7QX
zDYBP35+q3fvGGrcFx5qWpqRSKnd9x9EulHTQ9L+vP5DtsLPcu0rn2JM1aMux2wCFF5PBUT/iopH
sLhVj1maWKWyACFBADqBG0V7NPt3/0rJ+FNRvJWsLkK1GKdsLLGSUFf2TVK5IJK6vlebKJQFgP+r
KLc47H0Y+IQlMAFSARWdHpCE/ItWeK7wIHmwEt0Ewzso63m3hDxv0l9h7XuG5OvvC9PQevPiObhf
SH4u/Wchz1Bw/9kVGAXyf4p+704hqAeo4g4+6k0R3fvJSdfAvYjMpgjwhFCJqeWpTaHCTet3Ok2T
xeR4D60LV6PDqapTo2t5KuWbR2vZu10drbaXqjacIBY0C1URyHH5No6XhazJBKPYG+GqzmwViZYG
V+eq6eoQxQ00pWPtQcbJEWXIMWC8qfXeM7U46OPjdZ+QKe/LrP1OImUtSll7yfMHAcxgqHZLUwjY
ClH2yjSGFtSqLn3fV/bYDxgKRdnYIbPScakGmG/K2/I+VRvZxlSfZCsJwzChzgZTrTqgEmkhgvBY
lE2iTpgEmgBnKGu37MQfIK64j6lodlq876G2V4+x0ZbDfYa6n+R/eAD5yTqwqvKTnN35w1s3HGRI
KE4lMYiaG2mGbFF6DxMBtBfUyusbIaitCRpmnX4oNLAk5HgzpaDDOfRNYAgBhBkaQGEp7pwsNLVY
MrzgMYkuY/+e5i/j+C4II2ZYwlmSGW08kEcxC71YI8x+AcViDBIob9vaIfIujwZMpULgXXwtRVAl
1IAeTk8Scer6HIQADqWYOIowl1yApfYeFFWmECYmgZop1aDrk6JHHn0MpDEjyTPbQrlJSqjYd5g8
9iD09BA3jx71wNxRWwyQQ8hXGI04vYQALvnAFfueYldpmaDSpZhp4KFpBUKGPmhBuZLNBaqLFoN8
r88NpBJW1Pc2ZdCWHCNZOYLFHXQwL2J8j2+1L5QnYZqZQu4ZNGH66cGrW/COgZ8xq42pf6/QE9Dg
glKcm6U0mcV0K4N9gEDKLBLLvehNljS4AxXMzAel0tSARuWFqred+NvHtyeDZqm5bOjdHQGngTx+
DJg7Tn1Q4gjQ36wnU5YeSaGb4wT9L+XOjy86+2AE78G2N0HnbcSKbPnBO4tOaXWg1X5Ib1s0wmnX
GKGyY0VtNPhWdHhmdB9LmAEvD2Jxi3Fx2+9/ydW5Cj+kNDUFDTveSQbuCVPy7psoAagEs4UQ6p58
cN/IhyF9mJRHOfypW5l60yoHuWHzrISlqZJVju+lOGEg+uIJt6P4rGL8bcK0TUZBPFHBQZQTUU7S
AKrH3pzKAizKu37w7U4dzCrLrD6qDD+/KxKgZBvwPaSiJQ+x3UOaK9DANw1uND0Z8PhCUAE/vyQH
RotSf6dhOJb1xoRSrSx+kBFifMF7L9/lo254IioqwW5UMYp4S9vCvB4UNjHTy4ti9V7KA1oNEth7
vrLe9j5xNKuBog/7iZchJvvEXRw6vPLNdiq6uCJWjySp9gKdzhdg54T3+SF158G9/BGERtxUdDN7
+Tb1NfG4uI1yvwV7GNUBySEMRyM2YvKJR/D1XZwD55UrT1mln3UNdlWwzI4XJbDLEk/LANwF8+G/
1TzruineelYxXKs0BWtCipKylwSUIy1ooHGP8JK+zcfQYttWbuEJhdyyHm4hHiBNCY5Fc56u9B8F
twHO39Ct0b2+Lp4jrkXYIr2FXF2DPewcyOS11CkecZBx/0LNClMELQC0wznmDpVuP1W+V0pWfech
UMQ8lZHM13Z6Bj1GfsduO3NWswpsiI7yWdt5udlakS0S6ABqCni/eCiR9pSmghnlr6lONDQ+ZWg9
zi+X0AKhOee0byaei7WuHi7gLs2Qbs5Z4QDm6aZwavJ+/TNuZtALC+ssCnPXuSCo9EK1wVKKEuxA
9W00pGaZ+CBKwn3NjGTgNZe233/QelYJlRnAhSuzYiyNUiWHgNoFULOIM2fyoWZZUyekKIawbi9I
7oiUQyCYiunTkxAyzrnczK0Wv2De+kWcUT1oouUKzqUe/Ji0+xgg+LKE9Mz99f3dnNFQF3ZWr6Ay
KYnXBCm5yMoIAQkwvcaJJWXj7eg1IAy77cr3TkYbqsx2ZS7sGum5lKEpHoenXL2tZfVDExS3FT7A
QXGf1GAqViFu3kQ/C+0t7+4V4a6XogPFMJ02vir0FhAFE32DTxk365gq76KGW1puQVjan0kF0D7T
81elEd/SXL6tBJSgJuB4rq95M+Qtlrx6lVXhoBU0YhTTr6ItVsRWMUyc0/C/ORwLM6vIKrRDLHaF
Qi/CeOx8Yk51wvGR7XtvYWIVVXXh/74vM+3HpEcgoCt/lnEKck0GzNNkl2lisbE/dhKQ6Mrz9W3c
em8sPWd16daSHqERAC6DTPkNtiGTVARtQ2hxP5T628hVZeOcSbZGAUZiH0ktKHdRk/Fc3YGCg8mQ
U5T7uQbErYxcXx1mIv88f4SwUBbUaLwMzmgzM3Kad+keggX/5lWJLWGfmMFNeZw4lfrZLf66+//5
pkxcxdRQrQoxCUAZBtCa2VW5oec/4wxPuTg9xsPT9W+4eXfo8lzhIhh6J18F1EWYGYJITP1YIEDy
CJfJwlPnFB7APjqLBmoGeIyO0aHDuynlnMGtm2Npd+W5wHtPo15R2K0w2x9lRtb/vL60rZtjaWHl
niEVOrXxfHIRwvumrWypbG8EcFumU7ujYNXIRX83gnbyutVNL12YXUM1StYVOZOwobU9+03pzvkv
defM1zNlzrAUZ43rMmVUIlODrxAQiAumWH4MYgIJhAmoAuVYV+JuCgDWULnp9nz7rV10ucaVi0IB
1m/6ipFbqk1uWJVg682Fd9p4xsQKaPsmvysyWiOosCYmgDQ8r6BIDCChUPPmUrZO6fKXrO5pSoux
lxQFG5BGFuZFwUs3uDkJ3EE+JBIGkEXR5n3grZt5aXN1M4NqbmRaHyDpmTF2Givuqxzkb1LtA0QL
jYBhRFaptp2Z5apyF2YRmPH6h1jBgGs5SQLknEU38X7EU/xYDKNs5l45uLUngQJW82IQuswZuF++
dBR8aT6yEDzH8XauutYWII1kaO2dRydLiEDYEUPGWPRszFprZqpL7pT80rvq3MfpsyhNngl88a6V
8QzEYz8aU0jHgv1QP2SiZ0XdcyFj/LHFIc92Y6MaAYBv8TMeoEb8OfWYfWJnmRwhgXsfi8M8w21A
1BpAw8dJfR+K340AIkdAQ4oY9enJQF3n5GefElbUj+PcQa9V/NjxvvEzU5noSdc7B5Q5Fkla1/Mk
G3zlBy0v7MJrTzrrnKQ9STLYJ4fyKKYVKGUlV0i7g0CYOzTBLwUjn0Iv/Yjr0xgGoRsIozmAU9FI
h0axUxmy5j4D951wr2jii4giaHqg8kOYQ0CbeLYsqgfgWS5Fo9k+uISAVRqrPWEN5gHGkzdE91rj
GyA6M4oYzO54gWeANrSFZ2oNqgucu3M7THwzjbBV2pXnviBkQA9fqJHt27fCAb8rrjMovIN2yeIB
UjexAcva4HzpLMO8HIFsAYAuPBE80FxDK/rYO8xpTtx7czM2LBa2Cux629ZB74vjpcK44lz2lERD
PYM8ywY5oSuAhZJzk3C3chXoPdBTTTEAvVhb8tG73h6MVU+jlVrxhY8U2codFxu5JnP29LKs2pm1
BXVPwOIqq0RFypNLTu7I+2DqKv0AHhqjtR7s5DJ5mMA+OGrHslMPVYlqk/aoD3M5UEC2Hd3z4ttW
cP/+gOoquItR5bVQgQYHziG4JXbuYgziZqbk/n8B3vBi6eoYQAeqQxACr2/MfAsdsNdEuNHwbkgx
CMFZ16Zjfmc66zYC8cu+G3xCQM83gDkusRqAGtBFlExU1Xa+Jascx9xsXCwvitWh6yZFa3JEOhwF
kLE68a7+Mez83yDofPEPv4Cs00y8JsO9BBljYR+Z9NKa/XP9TM7KI2fxZDPfmoeVVUWloqqtNlqr
M4l0CJmXBLlWkcnnQKk/1TE9x/XYG2NfM0squulGUkFyiYZg54yCJ1sT/kUjVFHMLgLQxfYTBUVX
gSCl/qT+XRe5zDtI3an2Til5K9nvSTqWFGDHrIFQybnMH6upM2ThjaCNGIedK6XvVLzUDIVrzO+O
KHpONvqvb6Ai83KIMUjyfTL1ZqCkL2LXgvOEVMexbl3ck4+0yTHRET5Xya1Of3b5WRTfid49JiBr
GmJqAvwEerbipo7vsFYzKNJDJ3yAXwp6GZlRq6An1iQbL6Qi/FWzwUn8xGwqwRBJbJagEc6KV8W/
FDHI3aC14IeIzF3zGGIQMY1bkE+DELQA8lZ8YfKTgOp0lKBr0INttvuswGWQobWQgMwEUAk9VEEr
APZizCGT/CBXhxSSoiwwulQGo91zkAGg2YKFCzmRJLxG+ZsOwQdJAVoUD7ayxQ3agwgtehdSoImj
FFjVxBhQg6b45fltrxCUh2+y7FPxQB+HHxqMD8GEmzNCe6IuMBs44LmX2zG6x7LcGBicFxnkwLJf
3nhbg0WuVpnth6B/DsGyZCvd3XV3mx37r/xQAyKH6RoAEGvkw5AUIKdVEUIkMTYrfwTZ84RrFVcA
tJSSkpuPzsHwmr05yixuN18mDVNKQHGIC9poS3rG+PQpOstW4YJR7/raNt/c+mJxq1Pt5XEsZxWg
CDMpSHjEabaynegotvBf8a5iC783cnWZgqO28D30MvAIFT/ZgT2hRxTv1GPu+m6FnpM9uGJoAK/8
EL9AcNG+vlTeZ1xdrCRFK0gL0FDMIvGid2cdigPBIWvrUxLyajKb8el7pV/34eITVk2UJilm4C+K
h6dSCpIjobKuL2ezMrvYza8vu7DRh8PQ5nOiQFwGqW3Zmp9nullbiXSigj0r5v136dBiXavbtJSS
Ihgglgqb5DNzIkcwf6FieS9bM06GV4/dfA4trK2eQ4ge9RgALHNR5fbsjYcJrS1W/c6U3cTYKYl+
cXZ08/pe2Ju/6mJHpQlU8BgsxcEDZjZtz2P6PGh3KLs7tTKgSTXEid2FmSOiDZoU/m2nRM/gqw8N
vwe9IsswV9lyvvKWDujyzKynbKoSTGn9v2BXDKAWckIBB4fUnDtRoJC3FRs65K9gyrXq393zXM+h
dyrApJXZH+Pa7BrOD9oGAiw2aRWdJBHsWIGPj4Iu575BK7szmImpAzdEwu+jzALicJenLcQ5u+u6
DsT7CkmdwQBK3RsDBYaafGj5fdAkpyrgQsHmnsaVAPylLLbwA13QkrIKUvlipXHlSppkDhi0ltTE
isfBaZsT4K0uZ183M/FFRrPa1hY4Dqg/DOSWIIMaPsfwvYW2LMfBN5PGhZFVsJeVsCMBQTWnUqCk
oOc3QgruMjTgKfMhPFEdAsxLsLrce7F3FCoQkwwatatC5ix2s9Cz+B2ri0CP0PxOGPgzPZDNjLpi
5lHlADbpYLQjCc+l8pQEe87aN2/Vhc1V+Pf9FtPRYBdCvvGzbRurBmpAS9DBkkYrgigKzc5qlv+O
1XKngNT9uvXNrws1DAYmIIgQfonqLDwKsyZ+NPN9X6JxNCMRHX9SmkWocMx8nYO/PPfbzpoKhHnN
BOhmR25zPzDlHBTCAfplNdvlSSRiqRirSRrxRtQ1t2ihiDemboStBxLATNCSFzCho+WAttCBk0N9
9Xiv/bL58yx2QK7UXkVjCo1mcEvO9RQkhxarnfKtB9qqsSvZqGtHO3SWCIYpJ3vwT9pFz1wR0I3M
hnp4dFaam+ZTDYA+wZykAUIkl3e/bV4Ai+1bXW9964MZRsX1VmaBUfW3tHb08DKKH/+TN6zbcU2Z
xWwAdfNFzo+tJ9pe9ZLlvI4xx+V08ueGZ/1Y1FUeId2Je2vS8GiL0EXRkt31tWxO1umLPZt/x+LD
9ngdZH6B0ncRtJbktzaGhW9FUWnMoqwOGANwAiZYWjW5MQaxBmmw4hn8ExZuIpG3EYBI8Kdgvl2t
HojYHxn1bKGNOb9yO1la/MpVeE2V2Jt02rQXSXA8F4digjiab6tmop9FB1o+DuUEnM0ra2FxFWsh
E1HHuj6SW4YRGX/EzQzGNxEED70snmjLsbZ9LS/MrUIqDSbqA6FNbpM9+4weh71/UM3ypneqt2QH
+TE+IHw+DNdO9CqgBhpSISHAjdUVoCtL90L9HMfipxp7kB4vDj2wV/JDPgLAFcR7ves5d8h1/9bX
/TPI2db52GN/FUCYKKbSRQjNJlXGMXP9M4I8/0/39lAfl0AhK18YEdwaLN+YnDRY/1TEk11FnAbI
do3ln68Iru4/reWRJk60QwCSXc+dbnq3hor5pbOy29oFGM/oPFt7DPcYX9iRG3Ycn0ungLQcBoju
QLZ1/WRvCaguKZ3pyoMpS0evnYt28+Ra1h6GziCaKduli6q/ET5q8k19Qz8VlNI6xn1rzA77t3vh
uf1v8uqVQ4OldWigmjqjgPsbDbYnXBEKbW1NeINkiAOKBJuzYF7et/JoKZN0Kaas/RItoEcg1wx4
7oEcuQTim14F3U+InlAGUew5UVsETUxlkS4dR3Zpyn4yM1kfUeCB5ASYAI6F6hZqZaT+YzTdNv1j
moKWDSlDDM58uZgsDyXounhL/Pax8qU7uQZLvqyWZzY2h65pd5M2AtXpC2YIpY4kjjARwhsX37wn
Fz9/dbcQiE2Gagsdglk2nTTnTFchFaRYXfWD80nmf+kvL1hYWt0uapEmFZsf7eTVG+26vYG4AV4+
KFUl6LP+qPcphkF4GG3e11lfFlrT5V4L1xu1woiKYJclwrnWd1XySmQeQ8/XrO61Ja6OmeyPUhJ2
GUQUol01PcnVLzih04ANbCKoOQIXFJyjBM2uGNoJUQuthmM7vAmD24uo66moEs5UpPqT3reGFHhz
xy43mJ8aDDW+65+D9zVWZ1IL6n+3CwDPv1MBi+4l3uOLZ2J1BnMGvHNbofilA9JZaxjWbzmIBI7z
rmlcMyYUIIiJ2SXvgKLGC6DBxUwbzSpCjbNf28nRt/uueVO9Mh+iWJPnECo5OXPAZpilUOGAjhh4
Go3E8axfg9m8TYpb5O7YGRRPgx2PsZmzp9rqVkkwCKliImS8SHJnybpgpl1o/E+esWZujWI5SpQi
7C5sCi3IKhkh2Lavm+CcyjVDaZBMcYWScHcRiABAe2To3p2MXmtT7sqWQ+i23YVbfLhV3BkYHk+6
LwPg6Y7maIP/GxWW6Fl1Mzs48LTa53/sSgTQVvGm9OSkn+arrtUxBiAKVlFqDvF4R4tnZhVopHBq
K8oQtWPQxw0dkNZokSf1wMsbNl/ai71bRQmSJtHYDDjCUPmUaQuKiX2aEKsHBLzRXur0xavvuzI0
GuAer7sI72ivgkffsRK6LbM+TgkUVXBph5+ZCKyRygkh/6Fq/s/9vX5ng8mi6kqljzCP0b7lYWUP
dWZQZTAqmSBVan+oavys4erVNNWoxo6zTs6XXHNxZkWUdn6NAtWUviZZ7IqAp4VIFa/vJs/KKmx0
ojL4TYcitgd6ZLF4HQJmpiqHeYZnZJUJJX4vQlAYzlLLd4J2V4/P7cghi+N4xfol3GY9keoOJoBB
N0UC5JIXgM4F6h8Kj+Fyu9H97fv6vNxFYkenAvqG83NBloP7ODtUOkJhfRBLDBU9B5JsTkCn6N7n
9S/FW+H894VVtP0A0W7m0ChWoFjBKEcmOzJ7imOd4xObV4muov6rAcaMyYg/LQ31kEBFt5MvSbvr
0KVhvCi/XcJaWFhFDy9A7Kg8MboDzfmd8iIfmn3ixO79jCjR0QZLZlWl4MB7rm9XCBZ2V7GjlLx0
zBt8uWifpWb7Nst3zyOrXe3MLAkCl5ph86N9G1znIXVdRP3IBrQVQerdBK2JK+Moju2ZRLF73T84
X22dAPwf0r6ruXEc6vIXoYoA8yujsiw5tf3Cardt5pzx6/fQ3+5YTWvE3dnHGXcVBBC4uLj3hGrw
eyXuS3ZsuMPyzIqTJauh6xfmxWxm57ilhS/VU2/vy3yKHAsncMBocpR6rXVG4S7l6EtTmv5+seXF
pg6DTqvxLodNCFSGkDvdXrPpe/+4lC8mNDvJgZIrsSQ20ansNdTFq/1QNmarDm6XR5sxlq0uHWCK
PC4Mez2CXIw7O8uEyepIZEh685qaDZHstBrMfEDi1ud3LfSz5aY/EF03YpovXCuSurQnZ8e7DlnO
ghaHrybeIRNj2Mdp9aZSmq3WegD0USSocCQGhyyhIP1n6n2BJpOiZm8QiTVl6UMfN/ALtbpAsjQ/
czpPRdGEuF0HocImNv2hxEOeVquq7wwIi+39MNtqvv6p9sWub+NNCQpfLALB1lWmWGdPwkBcnQn2
yKINKR+zrtsVrWR4jb+mCX0oZM8INdBgYrLncbCi4WOcxiYULgwv77cjKZyy6aGXVhgxicwhG0+s
uGORS8v1GP4RRhElld+06u1e6a2A+KvWg7YHHOvHGP1M1AltX0OyBH9sOWJrmfmmlICPJafnHELP
fZ/u2IiUPZVh5DCs6hqUehJbHm9gztANVqr1tg5xlwjUPisP9LeINisCeXOInVehfkqJ7ngRiinj
y6AXkIWhWwgROmMM6weRPErplKXl5LknmtHCSz3Om3UqB05Sx49qn5yyCsYdEq7lon3mamUrHllB
nks2eAtERe+vOw1cxxgh048NRYQjNtQNxcbIeWXoUEqFMpEBmydYOQj7EsInQ9WgbIDcqQkckfyq
a9GNWLoS4vuhCjdc0I068e2q50bQh8C05FYdQZ+36I1uQA9SFp/HSHUa/S5lZwHgmqz6UFokzhGc
kwu09pXYhcS1IRJ9RcEszVPJgtqFzciKl40R8ZMnqkcyZHcyhMCqQFypCZ4qodDv0j79JQngWTFh
U4wdiJ5UfdLwApZYZ3M/XtcArQzwhc4EeKLXMETaJzXUWXObF2RVa+APCruwea1hHwqkTgI9MEp2
sRZYeeNymLWlJ8k/e91jVGwk9Q7Ki5RvFf8EpQ0i/MF9uom8dRpHrhT8KfoakNbU0flDkqwKgtm3
H7EPbnLzBDJj6299DWDdRLaQz3PvPpI3gG6jdfyiC3+6GjxU8DaBjVTYSR5/xUDVAFEsQS4ss8Ni
X4dP4XjmzBTEQ1D+kjhgpR+jbo+5Q+BvOAzvcCt1IQ27V/UtKqAWyWtn8OxMdzWpB7Uydtmw6eCf
2L/I4x+oDUMr+pegrMr6Ny/zHQ+olYmPLReMjt1lyan2XEFdCwlOZsNAD3oO62PcJ9tRegBo10nB
fG201K1yaT1GnlX0FJ2ksyblZ0kODSV5E2XYxpDYCKupPw9Ro/qdoLHH4qceF0E5WKRF/2ZghlcW
htQ9DD3UEcRk1Qdwffcg/C8auUacoYhheVDZCTlxP4DnOXhm0t4vO1Pq7kWAYOvyJUufvKE56xAL
zBvo1QEozFsAen+hZrLJes/KR26FANDi34BHxcQj6wfLq06Nn1tVl9pKwUwCE/Bsy2XlFXInZomc
qQ1CE/QTIwCWLTmp41r0ChMocLeIS7un/AWmB+V4D5F9bNLsOCp0nwivEeTdRjl6YJ76HkKUOpJq
I6hh/NND06MarRBhSNM+OqHbgvBvpboGs6kXXTwoaXaCCQHcliEB1g8AHRerWMYeVUViNOTcUGBM
QeZGCdYeJDybuNuIoiHBusFHSSTo35qxdIuwsIRItxTxExbrwKXDyyDWbTkbazOWtNUYEStvOzuN
S8dLS8PL4BNdypZal1YISLI3NrYY5LC1gqZfFZqlrLocEsqtSJ0BQqRFimRSgyBC1t+ParyOItiV
AHZnyQN1oY69KfvPMd6R+E2B6czQ0degDc00q3atlKw8EKVaRJ6qZOuujPZeJJ5p0J8S5nJYsjP6
7snMHXWE3KQ/1zqiaqK+1CD88rq2wyw85dJ+5HRdZf7r6Mm2WnuHmrC7NpZ3Y7fqRgAdBAJM80Yr
YN3ShTbNQ3Mo+R+hJiYtTgFPskn0z82Sp1rCdQXzCjKIO0/hZqQgABehW5YqNCChTVgtku6uvGyA
x0f1WtFkYASkWQKRSJmqVJRFp/BJAPIdGigwFHaKrWyPf8p1u842+gtd305alsacJQ/jyMSqgU/q
ScmbFTQIrRF2Gmr4dHuUaznKX1ObpQmqIkedUlOUr8MIz93AqdCgpePzkGu7JIzdxtPuY64/FkXq
LAx9pbjw19Cz5wG0sQBDVUY8D2r16EP3nrc65BLgvN5CObB/DjjYsWg8ZpG0YvnC8rIrSeFfo09/
v8g6Sd2h0iU2ylHrBAt8uzci/iKoyUcyRwwpNkyvNuhTNIA5Qhi2TS2hF/etCseIZjQCuMHRTHOT
kJ7T9i1kd00HqmVrlDJCgQ8936w2Q9yxJX/rdLdQIHjofy6s35SHz9LayxnIUw/kYgZxAOZyPFUu
lMSqP4t1akf3oaswUzwFZ2XlB0aw0NSaNsOtEWcdNHGUwfmeNgv11j20GxrEKhTyjBQyK96w5GP0
Ja55a7hZ1ULJ9ERTOFeOwgkevdInsFrYpPDQCp+hSuAMFsrKblgagw5RBjurDPLKP5tD7ixrZv3Y
LXgfU8YmLTdZlqS5XNcoKKHK+deTUnSQDK9aBwTxRbfdHws8G2b2FAohZiGAmxmdBFEA6rzc5aDK
SIqyyWRQUpB43N5CP4vas/Fmgc0XUy1AmXeihE8CyZItbpETwVxxTw4hnnzU1k/Rqvto8HhGu3tR
YOrH0282/izICXKm0nSCknhU2Wsa2UfaUpnjC1b31y6ajTGLcIPUkWL06+ik7VsbzA87O6aueJYs
5VivE7tw9XX8dntdp599a8hZZBPaVhV5j5NZDZkd4TJvE7BQ8eAr2FIQXRpqFsYgedrSbio418BN
m7g1m4fEys0JPBo/pKDX/9I3qZW5+er2FBd26g8xgSEs634iY4BUs1eiP2m4KzyknSO0VZRFtNuP
y/DvbzgXEpBhFzgEJc5FBGtKq9vpTulm+Uqx6hYwczCToEbhWfXb/7u822zgWQgSC0VqlalxrozH
UkuPowhAE30ZJYAkIVcZUN+qIWwTtU5f83WsisYIzZ/bS720g78Mjy4CvcJ7QSYULWaVGshwkX1P
TQwoPeKRA1suc3iCH52pvoz/39OfxSMuwoMWzAUwqSkQfXlrC8VBVyszk5G3Kytd+gzx9lCw85qw
fRj7xFagQHl7+tL1LQ4RcVllOtPmuA1OAkh88nYECEV+oXn1R/VlsBlKh2b1BIkT7opWl8wxUEq7
pNkbK/k9z/y3rqgORTmewCBU7cZrdoMcr5jyqbD3KOVGDa2fTjhpfum0RH6tas/kUZ5Y0NU8KRo5
jeglMkGzPbwZgrq+A5xwlzTtuiaPJd6FMR+sMhB8OD6Bx6qmiZlxz+oTJPe1JrxzDjI4febxx+3V
uHruRF3WdIVJCpvX/4aw6YtSEPFF+MEn6DKG4kbQykM3+i4YhEtbb2m4WS2QQ4ePxx0hd9GaTVBl
C/JYyrp4BqHzS3WwetQO6dYqn2/P8up5v5jlbN+VXRD0QiYpRz52tiRsC/hK6WSp8DiF4R9h+mKU
6VdcnCs21jHsxBXl6Cmoa+avegE0MpJ8qHl18PnU4L92e1pXd/LFgNPfLwbsSUiqtkPOmeSdESqH
KlqFio+ZnW+Ps7R801e9GEeR0VISYk85+ukHVf/knm4qSwT9pbnM7jgd1EKgE7rwpAbBiijv+jiA
NlRZer9w0yx9pdkNB7kNqNZkOP5j8QlJjzvSnbn/GbQBRCW2YCIvtJh+mkZ8hfzvcDML+VnSehrj
Mfoia3/V79mwEgUjf0Se6TkTSF/v7fiI93d0krb/ycp0Nv7syKUAGcZ+ycZTEHdGFNz10Jf5D9uD
fc9wdroqNZFKdcSnSwjYT9mH6t8HS04sV7fgxRizszV0UPZIMtzYpBLOgRaZcORblcMSWOFfMtjv
ucyOVFdXYKfRfjx1Tv8EmbcVsfhdaUsb1WkfiR2a5NXfaDv+CW+p+yWQMfvxhJ19q/lBi5UmkId0
PMkGELHUAf3tOMELYjPecdhTwywYhKh8Pa4naNO4iRfi5M9ezewHzE6hAKSoLIDHc5oSeA7uaPza
bEtL3qDC+KIdbu+br6TuR8C8+KizoxhooyKFXVseCyEwOYBMqZ6sRdTL1rmff0SVutaL0Enk8D6A
0I4It2ylkZ9lLYZVqEbuYyU1e6q4Qa85WZu4MYFFTgNqPCT38iG3EsZRqm2N2Hv3obUqVJ9+7Fsp
+yV3wyrpEjyttejol8021Rs7iSBhJQRrMe0srY9fAqLtfWGJJPMTx/n3Cn8VUC5i6ViHPIWFkXgU
lGKjRh0kiHahCuUgcBwK6WloGhcwPojZtGaLbd4EBJKfsmjQpoXmw2tf+rBdAXKi1NAliYys1Nda
vB+hSCmGkKUa8IYtazNq+tPtj/UT8zn74bPHOkDSoV56vQSZMXiN+a4Ga0urNuvSgKu848Mcdl3v
YGrersVHoLqXGlDX7tbvrfK1cS+WrZLUxFNAdzqGbQEBxtNUNb09wels3diMX13gixHiNmpp3CJO
TwobgQwSLaTUIqXbABNjgZ+4kAr9tH+erecsakJzJ1Ek9rWeFOh3oHUzuzA9G7bwiUGMxEI3BUev
dON9YXc2xDmX6wNXL92LVZ1F1QD5CvpwZXSK5c4UCFmn2pGRyBCzJSfaaTY/VldUqCwqYGXrc6Zs
VepallfNiGo7MQIEtypeAmZdralcDDEL3b6QigVX8AGzXX4YDw01Qhu9qshUzcyASgvY2odyDfKB
mTzmUMNY2KFX98/F8LPY3bUqU9OWoGkf5Odcee6zl8hbiV3+J8mq9e29ej2puBhsFqf9okmUTIE4
I5RkXY/bUWYWdyM5pIUZ2lD+8w260aEZjoJa6t9pwW6ZePcT6TRt4IvfMIvevKSpJmWxf0pV+JWz
N20sHA9w5TwNYVDGXbkrtpTciXCegzjK7QVgC6s9D6MM8qCAgOIhDSY0g6C36tQoxhSS2T2IEITX
TTQwPumG2tIqWNUORL7XQLTZUISxY2cJRXn92vxeijnhVhtaSAqI2HpQEwAisDhOqoTc/cIExsZ/
e2f8c5bmsTDumjImTaIdCz4ACbzzCg6/XAiCFJDRVFyvWjpZ8pSj3ji989hYyVVUyDz1T1og7OSS
rJJI2kD7yajUV9yptgfpTq/y16LQ3EsqiJiQ9DJGAM0TUGBbWMFCfMuIcDmkKrEy8hAyiLfGr3LY
HaSx3kBS2CkgOTtwxY4IqhJqs1a4ZpRFskqlxO3k4r5jAJSrLENLWXZ65UUezqXubWSiwyb9jhDR
yTMF4tyRMWbMbsFcRMlsIwuhOzIwA5S7VIGzSiiZcYUeUp6uYHVxytP6IwqaVc0nE8j8Vx3VJuuF
VdhvCgIlfBlZSK2beXzguWdRdiohcNVBV7hvIPagmEL06KWJTaAinPS9GTYlwAAaqgbDXmpEmJdl
G2DfFR+SsBilGtFJA429jGSrJg86Ou7ZcCriN94Xdqj6mz7oXXg2QlV2H8MCSBLjdd4B+p1VOOMQ
IKqoCY/2xyZvHjpG9iCkweBL3tcQCGqYduigZtqhnxpw2GOBqN89S15sl7luBeU+R/Pb0+/76FwV
BD/nlZdnKdrzdBM3B19ep4CQJK8Z1K3hUAXh5vRhast7IcCLtFsNFTTgwDYA/t2qO8VJqhD64h6I
XK3d8xdZRMrBUwCXC/QIIVIFMIxMq0Pu8U0dRq9D3G2afFy4sa+ny9/v3znWUkVzLUsbIDemYydC
psamW2kqKli6ma4n1jE1ZVN6zq0R6m6+RRbedtdfCxfnfnaHJyXUvoMIYTgT7ig0O9GzEJSt3suP
gh4bOvRDyhbWG+yR6gcuwc8seZX5uOllKGQJr1wAPAGa1MGbFy2VOBcuw68a4EU2E4YVkznj4WmA
RUb9vz2SliVZrz7LLhZgducCPpmNPiuiU5u/ZxMcBnCFJvi8Hex/Av/+vmm+/n4xmTIaZa8TPIDU
LBhwIMYLVkbf8TRZoUZgVucwdoRuw7w1xAottG1vD3+9YPAdbmd3rQaBRvSiQTTx2+BB5Hs8HtHA
C5y8djWyo7l7e7ifcMPZbGf3ahGpEqET3LBz6t/SE95/EBAenS9PMCSJi0LPC1vla5NfrG7YNjTx
K+gwZmgw+oglUFZZRzA46irVgO81oCreLgDM5PY8l4advScoa5CseXhpT3WR2lXWjR2shEWGw/Vq
9/cW/crDL6YnJlDCGGNhRI6rGZnf1UYSQsMconJlEdhVpW19H2TP9ESZbMpRuG/Aua2OYrrrqnFp
L10/L/+UW9VZwp0EfgQ7jkxFx1N1aa0iUyuNWF4a5mpe/x0Yv8B8F3PmeamFfSiOJxUQq05aMwgS
AdulM7JwNn72+7826/eEZllvQqsyArk0PNEC9HV9vCvwEg2iF8kqWm2bqaArdYM5knBh9/xL9vk9
8OxUqrVEin7EgyKW/DUgx1VyymW0jtNdDO2RDHKQ7VojENTrF0Ze+oSz45mOjdgJQz6e9GKv88+6
3kTNkmjo9bPxz+TmAGBWx7IUjxgjwtmY2sOiS9zKbVe3j+D1yPY9zOwIcuY3mTag/160/brMIbiQ
H8WsN9rBB4VscJqsXqBHLCzenJ4Qxo2Yh2hnHkfvueudGB2Gtliip15/a/4zLX3KZi92v9/SRPLr
ejz5nexowWg13RIEeGn7zYn6ra4FbUQwRgDDmwIavd5qelv+30jH/UuW8T2fWZahdqD9ejIq1rLR
wbIMuhyBkbcWdL6E42CG792hchNcCwCiu/RI3tWH29vkeqniO5zMqQuoiPllzBCqG4dtygNI1c8A
sdA3zwIy80DtZJN9VPb/dHDGLb3LFjHd/3Ipfq/BLNFAZg0hVvJ1WzTrMYbBrZkAuwFZ5MpA6Skw
hgYgvoWj/i/P7O9RZ9GtlyVge+EZcNIwQqe9c5gBFXDYDmuHEaiI96IB/9sJsPLKVCxNcM7J1qey
UXYuAX8wF6FJUXu2Glm3P8m/pETfv2wW/lDipEUaj/gkVniof4uoExGzgOmbOVnZBWffhNfAi7pm
1UKZ46eQ8t8RX5/FP5E0WpgCXPq1G2FxgNZxh1yhdOkZzwZDBAsu5RbShqUS4MLIgK78fa6lpq91
GnUAao+m5wI0pxkxfODfEiN+QG8D7y04D/hgwhqLBLmfIgp/zRrU87/HjoU+7mV1OgJIQdNVYokU
K01P0wMDr77cSfbqwuviesX1n2Mnzin/epcNEVX4eCptwPXszAICk66I2U1IGlNzUviWASOLx81S
Levq/aOqoiaLogK0xxTGLyJois4vDyOkvEMmnhr1lYOAngeHPiG234FnA/FzTV+4jK5G7YsxZydc
R42BFSHGVFOQ20GrDmC4ffvUfMGqftQxLsaYnWfaKmhWTWNMYrSkttVfybufu2K8G1EX8uFOZHQ7
JTE6yewPHHgQpN2KA6sfKPsCbOw3KyE3cn0d/fYbG15IQGrnVmADSLYElWA/0WrTjrv4rbMTniRi
PhYQoD51A1SmlBD4YW+TsUecPcenOkp+eAzAQbWHxHFbAC7A8Pr34T9UgGabqw7TNhLkLLtoYnJy
WGNkD2Bo7Ca7oTCDtRPvK3Qi2apLwk0VSVYOkLM+uoDC2nIn7DsANrUQAHE1MWNebWna7Dlgub2s
CZBkUd08RNkRNRCUzA3gx5UWKwEj9JKI66oBYnH0Ng3E5rzxXg8fIx3cECWC56oMQUjV8qYKi0Lw
Yq6rjS/7DwPkT/TmlxR9Iqy5XSSB5v44Aq7cInaSooCOxyoWXolcmV3q4rdvfBVhVo/svoXqsphs
lVG511XfiT3ASkhAQaTuXIWctWof1f2WTHKgIEKmNduoVWYKfWiqdMOkTSChwIT+UwT8TbyrYJgi
5J4diqkzSMEOpml3w1Bu+uFXEnNgmAVbLxR4M/mGGgFfKt8nVAQRQF9LQwRKGKqPxBULlKEouuRB
asdpaniKbEWEwKYtbV0dRdmwFe7CUtxXPLcGPTP9PARvRnqNaXBWUdXTELf5CLnOWn/mJNlIcv0K
GyxgvMeNSoQzaaRfE2gUGDezoq8tR1mGs3s90LahLq9SKDvLFawOO2p1JTY1A45exwMALlqpIFve
ZJrFIicmydkLhA6G7eqa63xT8kIz8h5a5rLanmF2ZXkSfa980jjAexcm7SDuWfltaaWj/DAOzC76
xglEzwKuB4SGwejq5thHzV6T0E6DHGkkKodBHwxBOAjyPiT7miFcjqOd6p0VqNDhByECol9OUAJz
WSgrkFk+yvqOC7BF5Mm6rx/SepOT2EzlZKco40fQSjtZywfg48VTXkmPvMnXkMa0JQLV0hK50YiM
QAIL0S+eFe6BzEntDEBAaXjzYgb6tGcUUJlSwW/O2vCllXQXJbeF3OFqpvt9fMVZOGu9pupYUIH1
Jm4qtJKrO73/T5WCizFm4axTe19rtGCCsXW7unHkrbbm53RNuV1s0vt+xc63A+hCjBZnMSlTsjiu
CxTcev2XrjoKeiq3B7ie511MaZZd5FIjR6OAl08AZFAF5lgLl48I0H6yleVV0iiARvlQeFkT+GhG
UuT2erq+/RsWLr85FBG7B/u9xCSTdbiKN9UKL3UkNf+tafA91TkIkYxRntMORfXJNncy3gBbew0j
VJutAEBeSCZ+aon8fZ182eNcXOmN3DOa9FjY2had3qVbFAYsZgIe721qV7clQDu9P7JZuTACEjfU
hO7vxneIc3txr7dKLmY9g6P0ORBSYI+DRwjbCAi026irH3pnmrVvCf9lv2qCxqhIBUX5Ia6XV0rO
9aw79voBdqwA4i/5MlxPDL+HmNege8LiISlHCbVJxBQ2GrJTIxWfKv6md+R2tgmXrbem4PEjj7kY
dJaN1jHrqr5Gc20SD4H9HvyWYWbgI/xtWyddlw+5069SaKkvZf9LA7O/E0Mh8BuqaBLEL3K9NAir
XJVLb6T63cEV8vZOuRpAL+Y42yhJWDJKxqI7ioA8UFA3ubiBstdCwLka0S5Gmf5+cSxqiXo0B3zu
COWJirS4GJZGuL7jL4aYJdM8l6EmLunhCSAXf0VXULlODXhnWpJTueFxiVSxNKPZxRPVbVaOvofh
2t8N7C779HT7w0xB/tbmm906Uab2kBWQofRboQsWvMfRg9YxU6fjOo1aa/DChYC8NKPZrdPlcQI/
eOyEJn8ZJwYYmGq3p3T92rn4RrNrp42yoawjBArJbdZludNQSemgJvU/fnYeewOmBnzEhVFvnyaQ
b2abr9LqEni2STN5KvN5d/IfpoDFbWRv0VPJLGrLeN+Cumsu9c9vHy7Im/49ciPKVYhkqz2mDdrh
2kMDYmSpvyzM7/ZOUecP2DxGq7jiDGFq0z5JIEJjkoGFPiEX0Z2bLhnfxGsCelbAnNSrYuGrLk1y
FkGIXOLZIVLxqGtvUqKa0ljCQncJMjht938/Dqow7d6LCAKseFJ2atoddcbgkflAMiDPmj/qAKMp
uVtI+ZZ2zDyW8GGEFjX2aY4Ge6TkZgBCLfvNemUhLi6t3SyKiETMy85rwpMy4IpWkefTwvKVRany
6cL4sXo6pUDii4xqwiyYKFKWe2GOjVhPOq+TskZsghKZYmdEqOUs1pCWxpvFkijkGSVkIHcZqHg0
OLBYeWwHtiLlDsff9HkEzl1pSvJegrmsl8ZL/uJXf8B3/vPFI7zYLrVeZV5Woh1V/QLCclfDwFKK
DHhkmPw3AF5L0I2FZFachRjepREqHiK5G7zhPvdkM2E65CKD9iTk4FoXUthaDWmONLPA0YahM/5b
bwRc7eBWtwMEaKEIJQzDAcaX5gBr47jxV7fDxPX69veSfAkEXyxJEYREFAr0qvtN/5mfe3dCz3Sb
8rHbSuvamlLizE4dYQup1MRd2hJXj9TF6NMHuxg9zUnLsMl9VBX1lcq3jbJJmnTXs8fb07yeB1wM
NA9HWt/lSjlimvBTCF4CILUAEjqormjDW3rxeXE1+F4MN4tLulYmjTa91Sa1nNGG+JQzrasEZGFg
KVhVatJ9s8/cpdLV0oLOYtRYjFIfMRSudOBQ/EJ5EocGWgzcHFF1uL2mV2PvRfSYXdt9rYRiKwXC
ERZ4bup/NMo2HZCXwgCM8yXB/etJwvdoc8wZUVIvppPMnOSGKyW4L01iKjsoSZjFuA6dTrIWDT+m
PXEjPM6BZeAIt/A7CTpYPoWr3H/+P0MKFmRgAtszQWC9vaRXv97FJGfHIdFpMmY+RqzJnVb9lrzP
CFXRPDreHmbhy32t9cWpk0uAoViHYXQawKKdbKhne1JgEfbAFqsK10HXF5OanQVP1SveUwHe5Dk7
49ENv7MsW8l1C71UUK5UrzSS5Nnz4I/eQ5kr01eln0FKJnbz3jOaEbeSUu58VNNksXED8NMEsFoF
9hk3uh3g9JJaAnXqs6aJcXudrr8vL3767DQF8DeQ/W4SroPujR6uPLzyvgqQ2Qlme5ARcIZ0sONh
EyCcs+IRCtmGKqOXu/A7pozw1k6cJQReGKVxLdAWvWI0X8SVZw1Qa4HdY3UKncXM+Grwupj1LC0Y
Eh5Blh7vzNruoF0LbjazwzO1+j1FX8senR5mXdpqShKWATFXc5+LwWc5Qlh4YdIKdXiKqodU8bYR
1DRY2S8ctGnP3VrQWeziYjoSIiXdkUPYoifvLcgzt7/ZwghzYI+WivATUPFQQ63WTklhQl59gcJx
Hf/xvVZfEL3Lc5xosISSou7Y6Z1NGN+GYAbQbJPVAQCDshXmR9XDSwqwm9uTQ254ewHnwJ5KhvPp
yHU46dDxtfJTKE/J2m5kxYegers8kD9gPfgJN9hoJ4hsdCU1h6ByoouG3KedWTQD/PP07EhonBs8
EjtL5eFe6eHeBQWJc0sGmwoFlBYStC6UN5lRAwayb40nP0ZNvo1ZDnUJaZeqL4GUO2KqGjCusPJ0
ODCK6os/uJ5c2HLbG4T4BmBkkBOhZt8Rpx/vm+hJqwpDQHkaFfRVXCumj4INA9Mj83VoAD2NoCA0
aBmo+QePYqAyP+Aijfp4FcXmyNDvSe/i6LVrBUjd1Oagf1K/NMtoVUA6a3iPxNPQrkaRmwNE1vTy
oRw8o4JIeVI+RhI8yiDMBN4M0Be/eHLG/4Fx/EcuPmbSjgq9pbJDRddJEBmBt4uCp7jroSAM2Qk9
xRuH2lx+UITYqsQnQdLhfHUuyW8Vs2Tpp8h+CW1tjDIw/hLUmL21SD+LUTQ4EVG8RTle2qewyeJA
mRbJmrUfAfMtvwJYM38b60ORNkYfRU7L7li67T04qpJzHeyjYKrs3+e4KIL+UWruUum9iT4ZWpN9
IdiF9pnIyA4BI86KnaS6eNLCRjMzhEi00na0816Bqfkmqj4qFFil38HATQkfvS9XEvYOyeFQhx7R
qOpGAPUeLZPNjvk2BfuDQ0ee13eJB4m1TDJqkpg0WWu0MbsaLLRac9oS8HdiJYniQBXaqKKTh3VZ
2PHX7kxRYiIFTVjQ9XmpUWaFTD0pE45ysZfRaqvVlzy5y+Nf+bDX8vdOUBwZX0xMjhrUHTPxc+xU
G6qnRhIMaIexYCFxv5rRXv6gWRWhpn2XBC0e2MoJFsN7f0NQRg4OxI3s8Xkpob2WmFwOxhAOLiIN
9NDGUi5q4egNqY1WGEAwVbRW/dS6vcxfIWsemC8HmnKyi4EIyvJ9kWMg8cidKnDHGmoEZj2ZfEIH
ja+kdbhjf8J3gidbgS4gBNlf0E9dFgm5CgC4/CWztKXgnhJDrkdAbbmzROEwSqfOW2fQB0BpqnXK
dUmBuA3hQLj3sSCnxFxKQK+2DS5/wiz9gLqglGtCAqAR4pgyClB5qg1VP/aaaPpqaIbpuwdZEUmA
ktcKzBdDLF+bXrXiOnLzeNV1d4Ggm0nbr+oK9osafevT8ElODriL7IUP9wU9ufXlZjkKfHxZ2Q4o
WgyhYASNZkrAh4RtcpDa2B6HftVz3U1gkpUS6KB7glnHtcEiNH1z8aSqvxNtE6qbgDxGKNUqgmTV
UPIbRtliuQgxQUSIAiKFKCFYjae8oHrnlqxxc002eh9wEAgrKV7sTAY78vCuAV069dlVVjiyyuEc
vY1EyLL3Nf7aAy5PYXAM/EAfAW9XrooGAF/SledI1O/jak9jbgUI8712F4ufXlBYscCd3svMCsKH
7ag6XZ0Yaplt0DJzuAyKgJKdJHkw/ZCeypCYGnd4GBstAlhQSduQneIMsjcAK2ikeMrjxiL4UGIs
POpFdv5fpJ3ZcuO40q2fiBEgAU63HDVZsjzbN4wqVxXnAZzJpz+L3hFtbW618J/uu45wd0MkE4lE
Dt8aQw4tHbAjjd+jhAZ6mXjh3HkkTX81bf9UUoKjy9gVjLkc6pC6wb2B8Ed9jA5jSaB5qdyZOLgg
I7OjrX5QW8WeaHiXt829PoybTkW2Q0Mqkzm1Wr01EtuzYDzLar1LGTlSBcYcL2KOLZq5gARMcxTy
VXvqiBMiRTiSectU5dAHuCHMx6l9a7LGNcziWdXHgz5KztQA48UrC1MfaIUAMh/cKTJhRfDbFOmj
hRVG5nsch1u9qW0t0HD26jsDslLLAEsZx8cOspQq5SXUbl97k2yzMPG0IDpFY34XauCsQQCbRICC
Mdh1Oe8Rljvo+rJyeXZKnPzjHLiseTfm+7S441Lq0+BdmjZ1ON6lfQdIJ3XUJt1l8XRPp2zf0AHl
+/DUdI0jk53BNmYIwc8U/9N52KogEBm5siVcd+sxdbKk2s51AkU1A6p6cUNxMKsQ3TiWHBXmk6y9
GsHPoDadWIl3A3CBQ03toCm9EtlV0CSszMjfc1Ic5hLiyxLd9N0RrGqgQlOrUPc8/dTG0A7lyjUS
xdVKFw0KRYQeaYyOBLO0rabMDwNU0GQ0YITVHdpInhoADcKw3RdZvY9m4gVTv00i/bNi4X5KSyet
7itIRo1NhUCGeyFBZ4j52RSmbVQweJ3bk7rVpf5OARhz0v4URniuZeh3Dz8hA/ZayDS0MMFiRTz1
akjt6d0AoiF3k7Hc1sbwkLfRU4iOvKxoAXKbvJQy19T4Y22ilpMnD5OJ7W/MJipHEBxlXhRoLhpD
H5URzT0U7YNkzGw+UVeL+bZSaswiMXwK427AYI2q3yuY95GDjarxEyZwNzzFXHvyERVQLiUMUuBP
cvZQNbklm6mHo/AjpMqvNI82Oojft13b1TD70g2v70Ndi1sJ+FxfgivxJnvEwY68UXQWzZZdTXJQ
oFGAwAEGh6qr04+XnRkPCicnOe4PBDnJ6b5Vn3P5GaIeC/UE4lyq2+d/MPkCHiDy9nNHBIGOev2o
//4Nq3MvTJAulhZicGZWPh31n0xt3/MRqvcyj35MIDgGSSXbTR2/V2lQOH3Sgew6m6VVTdV51FoI
C1FAVwAOjIpjivaPWWJ2zHWMR8W5Bbe6rbPmUHfNoUOjTRBFEJxX/bzr4WxiEBAPUUl98AKPVdbs
GrmxGGudjmSFxaAw2DWvfafs9SkEBgMqPPIE4XvqR8U7iQeLY4YrSRxOgYps/wzqaMlcQ6D4Z24b
N0qTLSRVXQRtty3k2oWZqhpRVVPXKNNWed4BzSZt0+N6XkwAA2SABUyPvRSd+6kDmDf2DFPUUXDt
lny54ir4w6W4R4VAQ49gCUVnTd9GzfwaglV3+8GuJrAvLpgrewz0gWmYPETxb4m80b+Uth0yMtQd
CtQJJg8hko2U/vb2qtdCbUj6wM6+yhJfYdFFDFj3RiLTDJfzRu3f2u7RiFSfsD8gZFsMzWO3F7ve
2Hqx2irISjtNnrqMLtmOaisfCk/CRD3kW9BEYDMv20lb7UG6F271JWJeh0uXD7kKl8I0q9JCIvEZ
ZOZPHT3szCleloZWaDgLmebLnr212MqDVfh8aJtGCq6bJcuIjyUmNQWv8foSTIWUItGIrK1MBV0g
bCqlOv7qTI4aoNnGDWa/X+Sz6UM6GPHBnShben0OwPxec+WqUmBqJox99yfAk3Yk+1nU99H424xx
zOuOHlHX6CGHjpKLCUVswfNeT8l9r70ymyolWjeXIztlIK8Ghu5OmbTRW4y2yk4D/qUmfQwKOMys
3iwU2NurX9v+8sWDr4xHK0dVl7RFxziVtlIU2nOv+R35/e9WWVsNr1BDxtDpSZ01G0KRXg5UVy/C
Ul3f7d8vcpXwQ6dkScN+mE5oxuLoNx2RjJCAAamHu4KKJjP/JqP7vdoq8UdIUWiBgc8GdWbYCNBz
i2ja/Cc9qDvsPSc8idKp133oXyvqq8MBNN3BmGYI8041YgYkOwKDu7qOmyMxy70Z496oPujT+fa3
u5oeuDARfXVCqPVohmnds5P5iJuLH+4aT94h//N/mpK5HjP8lRwxVpshaCSqBiOhJ4qxAAW0njzc
DmXxWqeyqKZ6zW9eBGPGyvRDDXTJkSPtgbbL7Yx5C4ZsOEoCHkYBzEPxLGIjii7hxmoXLEpwVaHP
FBOh/cF4GR/7xJu5WyWeDrx2j56KHu1EoV0gNr9rUEB/Jo1dniLu6QrKpiK59Gt+9vL5V9ulnRvU
pSAAiK3PkBL9YIagSH7Nt1wusNohiJdGqDoi7xGV72w+T7jWKYWAPXt1G14GuiuDqTO1TEBgwabQ
IFfN3MQJHJC5l07I7AjOPcYqFEG2/LqNfse1K8PpJ7mntENhoeliJ9PZti9kdwLZRepa7/bmuxoP
XoTx62/EgiJNWkRnuDRHpeqEuuLMauL34OX3UKvoBY766kDS5etcfTOlCtKYy5giXvo6ITEnmX7x
zn6nH8DCL8Lju+bXnFp57IvxG9ft8a/Xuo59Ue1CEdGo4jMiUkvRJmuaH26/TcGH01aeLJiaUJ7Q
s38aisduAMaeon0825bJPyH6XbxFbXE9l3EnpxBsinuCkg3fkDyHtmi3Sbh05EkkCB+uHXqXS62i
paklNNRzbDIdMwgtQJUqJiJSkhzAPXrJk8i9/QpFH2n5+8WTJdzUZ7lCHRPFGbuqtguV/fYKX8fY
OsS8fKLVjjbyRE4UvUFhPKw2Y6TbTZOdMTb4hCYWYpGCfpZkAiBnNlvb1NFpRwJZcZHifC609FxV
7XsWd54Z9m4K1m6Vl35GH7VBf1Lb8ASuuZ9joBjjEj/KbDy0iF/ZeND0/YhWGWnGKEj4YSqP3ajb
evS7l2WrXRIf83umDXZe15bKzwRU/4z9rqNNlPV2KyvegMmdJFAdMn30+lFuZKsKi82M5MTSNTFo
b/n8MMhI77ND1JhvczM4MStOajHaQRmeUuO9LR5HgvRS8LOYy3twdHedktxpo2CD/01a/HuXrZxX
CFWOSBoQ6fZeseXH7g54Ug1QcEiJQNMXtZ/eGu3RBV8pxfwU1B78qP0whpdM2GCyfMdb33l1HGbJ
EBdNid3IyEfA7hXtVx3f37alq5Nil7a08p9aKVNVrrAR2SztIoN5/YxO+QQEechuRtm5njwJrYSc
w6f1J87hFrax4aF2YMndfWvuKP46Kq8Ew2NJ/pRFz0ldolL3CeVcwFXMjTIEKDT1VMU0lunWsbYl
5NFoG4uom9vPInJeK8+sDRnemAKNx5I9BZip63pk8SliBs4Ed4K/KVj8ZSPrQLMO+DSVoQqURKJ4
XMXElTJskgxhScNfSAihHmYeSHVOYDtZdaijH3H3mNe5Q1uvoKeYvKZcdFERHfTrMDQJJVkmi2Zr
dkB/bWQvPJQFqZhBax7t+jvFIa9CzbCr7u47H6OubJQzjMaRDAmYxgXrH8QiX7aQVXdbty3cJQKG
hpAojXB1X1ysubbZqQZ0CHNXS9MEilWpW9rprrTj34i70U9ZPmbMEsWCVy/AF2kgdWVdBkv1SC2R
u5iHfRnQLVfC3RSVKJ1T+MH5VCOnmtaqP3YICKA/fNu2BY+8Pi+ppHFNHtEanjc/azRQhMFkdeTz
9iJXN9D3e13nFepYBvFB16NzrCPgnt9lAGCirLVGXciwEz3P6pScAaKq9SKLz9EBA6qWekjd+LcE
dSfwzCYHAGnQWLb/39IgGA26+ITa8qMujuYOQgVBAC2q01ABpFmcjRljntnT7Zd4Ndy4eImr42Oc
jKLOAnwpIOWsiP0cUGcPSebScWsqr7fXujq3f/lEq50Q93BRPDcUtM1BTiORdijgElc3rHGLJg53
metlqisHx7DZEtNX0UZE32//BtGXXO2LNkjAyWJadK6yzKlGCULdByX5dy917W8HCkI805d55maX
1rhaK/EhwexpY/KtnNTe7UcS7fW1J2VT11ahimGZsg6cGdx4SqCXsaUFyizkEapPLblL8+ewE9yb
rjtTk5myqRLZUFYGOhmZHgU6msSNor3Pont5Sl9uP9ryNf4npFC/V1hZZ62SumU1jc7ACeJ4QO3O
n10xb/Nv3uD3OqtjIenURpNy9CwpUueUavoUZsqfWuM+N6NTbUxOP6MXCUKk8mD+6Eno337M67c0
xLaGrmkKNdbq8mMpcSovVyUUT2trrqzltgYikhOepw59wfIR8AjEIMxufwul7ZeX+D8v+WLxlXPT
yyKcggD52aUBeuG0hZAiRbX2cTqOe82B2vVLuu0O4f20re36OTjmP79oCwgnHUM0yXa9pHbxa1ZG
Vc5cT4sEXk+XPiiABsAGqWEW25UJjcLe1ad0sJq4snjeCg6tq/BKerH0ytpyTUknE1B6fAXZ6381
vyMHhXpjq2wjdEpbhbVMX5LNkgzUMeKn7Oj9H7aJH1MvBOLltklc3VsXv2VlkVRTZIAe8FuMGRoG
uEC3wjaha3nqy8ddeWMZZecojsGICrl+bDCTqJTpvRlU+6CFxkX2FgzvZboza/MOKRlBKukq/uty
8ZUfZqjMlRNBbhfZ1l0GsUdQjlJrGbY1HhcmaFe71YdYwnV5phu2viY4NUmEeqmEVM84DpC7Q8Nq
8FIXPonQ0zAcSNIKkpLXc4Tf39FYpSiGcDSpueSWls2V7mMXYDHzNXGMbWrH23aXHEFtdGPHcKFy
bNeo7yQ+eFl8c9ucrh57Fz9jlcBoMaDEGx3mlIYLmeA9qN4btr29hvBZ6X8HLCPPy34IsMhgp8fO
yveKH+dOHNvGH77LzwBYuC26+Z6WWhaAHT0ao9GYhN0k/s6i5135tIzOEShB8CJ1qHsLWE5B241E
Q4HLEHmrdXqb6YHKgLFaHrl34k3zHPuqb3hgWwj8gXCllXMy0fwmazKaqNC16y9TI/2e+um9shGd
B4LjYJ3V7ttmrrWlW0uqeuCgwToFMFTT3DozRbnexerWu5ERoitUg0NT1qP2vNSnZgGXfNF70J21
MSFHRX0FCB3zngu24tUWisvVVntAY9A0Q3ZZxjxTcI433F+mbtB35FM7hwmK7n1X8VyX6622Q0qy
LoyGBOvZ8xvtbA6AjWIZvuxkQMeR7WxXR+NTO4GBjc3wgr5cOxSPqoje8WonRMact+00wELDYRPH
5R0fyS5SVGuMMHGEFl+D3cUQRmHqJjXQRwmdzn/gFi7fw8pyJVmiioT5PnxltjMfx8PCSws3dAOB
1Q36yn4Hh8Ezd7qLhiu7BvzfKn5nd6LPcc0jXP6K1YGaRrHeKegfO0tI4pUxwISpYyYCG7sWr14u
sjpSFbXqZC1eHnXsjkFN0TtW+GFTPbYQpjXRrKCN4EFHTLSRrh1rl+uuTtNRKo280LPF1NjkBmjE
rZ9U9EW43DfddIsbFQQ0NxzKv/+xdVG9XfBy1xqFcWyYQc3wctMFNDv/kVswf8dG4G0Fb1ddnaVJ
kc01ybCheg8apH67GbxlVv8fudqLt/mF3b64eAO6KscKQ7vmgkAtAPxvN/nWgNygSFhE5JLWXV0D
yk6ZLOVL3I+eU8nCYjsDETcrUY7FtKew3UP0ClfeYDBBBmVRKgNN0+JC1eMVNltFSHf9uvrd8Ozq
YjAXrxAs3qGQO3gdpOutHGXtSHdTU/rTcellrvgzD57qaoL+cG917C0DM0uf6juzpoeqpxsaTW4C
KWxgSjvoTk5qYxsD85JMcQq9twfwLQoocd32U1ezpAw5Ryqr6jKgufLXCa0lnXJ1Cf/TY+IrPvW6
r4zkaMs2Jl8t807xSgeYG0ewssBHqyu30Rry1AfLV1kaynG2Oyh6bnV34dSnJ+Hs8eLpbn2blbMo
WQWRXgOrlZj0wIG0AyQcE6jQ0DkHHt113mzLwL50e1HP2NWGqouNta4IhjFPjDpi8lk5x8dqu9AR
603GMW8LUqGLSBC915gltkUhzdWWh8uFV55j5BD8RKeTfA6eFzBLDMUe6Yh5HU/zxHJBV0O1y9VW
gUbBdbnguSqfZ0xtxyNBA8D8YSYQvmjcvEbcT3ARKOMvVtJtS7rqh79NmK223aRW2jRUCvIlaHyH
evmIQYhEFUW9V0+bi1VWB3ragNBMJGzuqETlAo3B5WQTGYJ7I0jrEEkXASuuR1IXC67O7jjKuhHh
2+ImMU0pH5q7cDNvq8KS3MzTMACBxKHsjh/9CC0Jfpr2EB3yRAPpi2v8n21z8SNWm5R0I9VZh3c7
ph+d/gM1zH/37VbbslbKmDUa3A/FxEO76Qt0vEKm4fYiV3McF05ufVJXI2YOVFVeLiz5j+LQ7HSH
+ZKn3RVb0yt93TW2YCycUj/cgn8QbBZ6rObVO4wO/SNs2eVvWe3KmRlNNcladK6zZ07eGBDHt5/2
ao3pcoXVTkyboqogRfWfjE5MbP3naEkAsYb35g53Q4zvCcN+wRZcH+l9naD9Jl9Sli1koJpHqf5F
UY4VPNjyw28Yo7o6x+FGudnXy1klUxAzJ1fBVIaCxGQ7vJox+ZnQfRq/EoXsMhUkieTl9vpXq86X
L3blaFS9Ae0nnhczGtzhpQTL8BHdJVFnYdrMHrz4Xnbrc3pPX9ozuiUg1/aP4vnv7fjVrH4RYYxj
3lRpN0XnCZeXrE3tGlVDGdIOt5/06mF5sczK9dRRamhViwflCcSv0eLY59kGjQKSjnI6f769mPC1
rnxMFtBumjoczRAtOZJdiaGd2qGgsaV+7RY/tLfJM97mP8on3YHy6ULPy739C0TWu3JChjoEzUCx
YcqmckxpRzXTVSdB8k+wyDoMiM2ONkChIjiUqSMjn0vRFVs2r7cf5Voe48JE181BRlITpiz+tNKh
g2YatlESF1MUVsn92ysJToZ1tVPXS53P2ghT7N+liFuDLuqhET3LKjTlhMhyaeCz9Ea7pwxJtLxC
owCEpWIhQl1g8drKtaRqR2meBNFZGkYvHVUXysdHdUTCoNegAdzsBsk1htBGEFBYeVHsadfZbV+5
qNY4yqRa6Cc69UUi+Jwio1n+frHfJ6mpeL5kMHn5e8ye0gzdEkSowSz6lOvQpuhlHkwwGqSlJ2t2
Bh9S6egPII8zrs5MAsz9XzoybfkeFw+Wp+g4NCR4GFkeLZyBmM976DFmdttGr178vv2YtvIsYRqQ
HA+HBLBhWJjGhp42JvsA9y2PUveUKsi466XoRiU4pbSVN6FzUse1wZbjdyHk/+cqrbrJEUOKG1OA
0qQCw11XXUmZ0ipNEaCBrONWhzazK8Q0+V33nm4yD3J9e+0RyhNugEpO9fqJ0HwX3sl+dlRtjO/7
IJRvl7R18IDB0rtMKKUu+ALrKi1pRzkA9yfC1RvXWh8FgG2EZUV3HcE+0ZdvcmFOaUYxjog+ovOY
5JiiA3geh7JSccG5eP1K9W1Q65JlXOfRlGXYKeHgLFe50jeeotf4QHBFTj6EOZnFw90IePSVV5JV
LTdV7Sv3wwxbPiy0JMiRo1yKBuslcSpKaYlix7UmDMdYI0Sx4XOTbelOAHpKFt20m+wPiEkOEsZb
4YqiT7dyPsOYpnWWw8VlB6T43XnTDDb5xazBoW7h56/BkfiaoIZ/tfR9cUzqK/fTxoNG6ilaClQY
vD7K+9TXTg0km6aNqAglOMX0lQ9CS9JUqSrOyZFETssxlZw/QDjARVO0wDpF1xx95XnkRJMmJN+j
s/KBcWsnspvnBdCvPYXMAZPcIehZsLo3vgV13UOKifi9p9+jTeqPtNGOmJy77X1Fv2ddd+xUTZm0
EL9n2kFaNrbqJ1B232bMQqHH4IE9yxvdK7wSaabW6pxkoyOWdbtDkW/qnbIX7aarbZQXH31dlVSa
Lhvj+csXscwyP7988w4BvP5zhuKovDVeBl/dlBiBSQ/srTIcBNnTdkwxAW5pm/6Y3i9V8GE/39Uf
sfBIFBmlsXJiA0RllSlZMgzap1TUZ+gIuoB+TPyxLf0JDetINRtA1AeDCDMh2IPGys/MWRBAVh3u
U0vwocBvr9XSlYKX2/Yg8p7rumFhTuWYLh9g9IBcx1ZHhwGwAV9Ea3o/C9pmBRtvPRnTczIaJajg
5xzUwBJ89YkUtqH90BqBNxFlatbFQz0LA4z0w4Up/uwFLgRIMcJR+hhJhqh65hUOIIcb7gD34DJP
sSpf/pePuvIxYduaDVD6CAIwUdywIwWlgGt7kJBuf0GRnawcTM6mOe9RVT/pMRBj/ehAS9GJE1Xg
yATLrNkyyKwV3VzhqkSNDKLSTlJC9mESRE6iRVZ5mHAcIZkUYZGJvgdyBXpFbMXS++0XJoiszdWW
lsORS5BJwMZS9lH9s4mEyR6Bla+1n+rUUA0eEwTSn6MDgAgYvU69WY7PpbF3dBeIugllltvPJYoT
zJXHqHJwqpgKk2+9wSUwcvTfO/0GiGIMCbONei9itYve5PI5LyI8tK/UbJQQ585KDDBe73UpFzyU
aInlVV8s0WpGX1fQ0DxH+RJEIsEiFc7t9/YV796I6MxV4FFxOSunHlU2dYIAMLh9KXgNLATaJZmw
YZP6VUnGbTHLb7FSvVWQEJmLyu/M5meRGYHFMd9hGbr8nJPxBdpvVlA9txVFLTt10FjgZP1dWd+B
kNoPz5JSYdofwyYzVz1Neh2Ak83MyQp0b8o+ymLJCShePxo/2/RBkQHnipg1tUfGD7JpWjqRcPnd
TlFud7P5HjDjKeN0Y+QNBFeX9PdTVRBLB5cBmC942LH5EQwKesdKR0pBZhgMSLdkez5/EhW6uxg2
SZfJ4AxziVp+CiZQZ3RsbV2Usb5KcL045s2VM5SBTulgngkmr2ePP0ASFzlzjnNtv3S8Y6juxeTQ
p19Ocqs6D6+4qAkK4tcNiTFNV1FW07/awC4MyZSHeZ7HIjkvrzuEOg6GmW7b0VVBHiZ/L7Gy1amU
UxaBK3I2KEAm0fAqK5oMMqbxVFV0H4SYGWSSI+EjJ1J24EYB9eHK6ZDciBrpWHfcncfMySTulAzx
zazbanTSci8H1D6e1J+3f+7fhDbfP3dl9pIpqzyrQhknf3RfeZFXbOJ7BThxMTDxukP8Xmr1+XMw
WGdw2JIzSChOLG8oHzYSPQMPITil8AavXs++l1odhwOpGpZBswqzp8+x/FPXerdqKrcJ9M9Ro42D
LsbEGg1AMKugmW01y49xrdog7xFbjakB2Wcl9FN5eM6I7CZRDeAb2sTYcST6vVFSjw33RfEDuBXc
Zz/Q0oLC8DMmCvrqY2zfcgTQwWyboABRhuAaQKAF3zR/dDTDbCPkMszMDeujFHi1BM2b8j6s3+Ph
RZJfZg1NEr2j8Z/1dNfNAAWcqunN1B5z46kwPzu2ac1nA4WlVjWtsv2cwsPMHoIxspq52dad4WtK
bpP5gyWAniA93GB8RX1U8x9pt1eqY8GOlf46d+D61scMgjsJdHH7xNLZO5WLF2JuIqjzxMFWhVou
H4LtTI6j8SeF8TUz8hT5Z6z8yMrQlsCKw9Q2smu/Wo1DaFC3cvXHOL0y9mNoswUIWGkNQpFTjVfA
pxfZ/G0kyKuGJejqDypvHBps0kVGUn6vfyV4D8b4PPV/BoVZSSYIw/4mk/2XQbDFMVxs/KHGDFpr
GAv0YXCVF3XD7foVgrJ2aaPBQbdR3XfzX4rX2sv1IQKYRXQwX49qvn/B6pgsk5lJOZTUTizuIUDe
bqbRdAjYWbc3tMDy2Wo/ayDRkojD/XRo2qB9tCUzjDeE3TXZv1xqtZ8juelyMICTM4ScnFRG8TMM
bcWkVluKGKUiN/U/Zaxs5GabTkslAneg+8JrN9SvjrVdCfttFt/wv4HAXx9qXcvqJCKXRUflMxkB
h06gsOYW0Si5RMkrOwNI0GDPOpJZYyJEkwiWXqNY9Torqzzmxom70iMq2UDNNw1kwdCiO76qaMDA
gQ7i0A8DGW4Mo/wfQCVL2Hvj4b/20cU+MWRGorqCjx5qbBQNqo2lnbRAzEweddvfImnZqyM4F6fl
1wXuYr2Mqzltsp6CqQEIJ5J4xFaS2NM6xRrR4V+VTsV0gKVljFSyx6a6C6Fm6fN5X8g/hkTadlrG
LZJ+hGXkGmkluCQsFnzrbVD8/eLXUcaR4uPcPHFioNoW+nOZHvioOpFKNjGSmFCrFxSjBPt3jRSK
pp7KDcK5kwYkk4IYsYDgXAhP2vFZsH//5nb8l6V/dU1dPJ5Bwpj0UsVOGJKyx+KlKt7CGmIRKqhV
Cbe65q0qzl2+5GvLvdG+QwMYOs1DZxWdathabOIOWMcuy/U3mirvM7CDO6rL8Dcd+XXbrS1u69aX
WF7bxU+dGdfrrq/oacIpFEzQxSHETlLTr4FZTCZd8BWuzgNc2uXKjUZaMSAphUBRtYwzhe5WV6HD
ud0h92nHbwwHl9Xt/2GA/P1BVh5VMfXSqPKQnYYMYpJ1gTDQA7JxhuUNtexC4HfHy+qF5FyCeGn3
CuCk386yZlXVL7nn3OvKxu4D4o75fpmsNl9ufwWRca7Cqtg00jALsxlCWZmTlq9BNe4AUQxwhbi9
kCLYeWtBirTDY4UJx20MVwXDJ+60S49LWpDfRY8t5KtGN0MLyGwbXxIxmIjywdVFj2KF3LvohouG
u9vmt9ae0PRqLEueJOdJf1Oryh+6cTsF+WHu650RZE4ZlP5M8k00ocPBTN+aRLNL1CGBnbOlpgQp
AMKzRraBUJUT6JALhTZqRHWfaWwfsdGK8smecdGDKoI/6nC7SY1w6GGINkrbAgxduzUNtpj5d6JC
u28006LFHrqddicbTqJi+KdIcXVqTKseALfIJlRFu12agYo4nuT5Xm2kTdzUTtMl4EvPxRapIitm
gCmH/AS5ggIe9s805BtqIF2QoOtTUbfQYDsXIPub4yEMzF0W5duWhedEb320O1ikLMFxbDctCbej
Bs6Mqu8jpXnQ6nPYaqAtP0j9Psu6bdyhSBqhVvtz4OhBAUk/6bD8bN5pwbnkr0mlAjVErb44hHr9
MDSRmw/FPpfZqejZIQCaM5h9ySzdvFUxiQP1eHNysqh3khQBbJLsZlBFq+rE+ucWBzVvMVMy7GoC
NDP2UYnM/mSejPGXVkKNHaDM5qeuThYrC3yj2jUl08sK8y6tNHfOVA+3tCGhT2oSOhkhuIFxW2mj
ZdzOMcEWJMOMCsGT3JZ2n+xZs9VU+aDQT71EYStV063acxxFuV2mUM2j0S85jZ97PXKgQ/mQZbFb
jfV+LnA16P9BiGkQNNHIJlExubeOXFTTyDRTptMJIAIFDPziqEWCE/Faeum/1liFsf1IofjbFXBR
dg+QIjkyaDuX0AJswHUIrCY8YsTmUdSZfGX//deqK/evFVqp6mSkJ73zZRyEerw1snpz2+lcG3v8
r1VWTp8OrVQbfclOUrgQx4Eq/NWpn6WGQnHf+2ONYBpK3TihrZIFu9LU9/Xwy6jfwP0IGDvWJljA
gp905cH1i3OILvHaxbkXcgAiC2KOiAjNU7WF/A5k5AF33ow27pIQX3Sl+8j/l4uuwp6wJSSNNYme
irfGbbf5LtxVP+cH7kh+tM+d0Gk2IubR31Qg/jr66OqCppcaLisdAs9syzVrYfLVoQX/ZJcOLywM
pAnyNKIXu7JjLUgwZ6qoxqnmCKQz04u7wjVr1RW8S0HgshZ4NWotTptpuXgi9efAEx2X5mbyqLyD
DoBuxk10pAjm/2kfx/cLXcUSDO3F0wQC5mkyj2ZBnUH9HWuiJnXlqx3kRmBGVyFBhcFQqqTSeEoQ
o8bT3Tzi2w2nLHilKZiqxNbCtzY2PWp0OAlwVFlTjTxxjI9aZuj7yMe4/WOmFHoQRrzT8e+bhV/U
LLc6Lawsg+sQ9VDCxpKi5L2R64ecgwgMuWp0ieutYhUsfJoJicDUVlpXrjXZDZHVzLT+I9FCZ9Ge
leLJy3toNQ8lOALJ3dQDmoxrg9xl72rO9oGeObOeb4oA9J2hcMcgcuMuRX6i3MRm5QyTnfemrQ6l
ZQQQcmngC6rRx+yALTeNDbHhDZ1VKEX8HFuUynuIAhIVdS3AvPlogwV9R9VWxXnfukWP/y4gnoTm
z2zOnwNptLOE2ibr7bz8Hc+fGVQaQgIErQq5ZVRm1exTaVonSMCpLvc6BZhABzxmeATKDqINk9VQ
w1NQHCRI0Uzq4BAZgLI8WMSbkSB6hEjtZpB/yO1HzqGeGkWQ4w3dyBysLHnJxsibeox2UEg0KqWb
zGT5IAg28NTICpHXsbRMqF7T+QeRTrP0gMKxpUOAOzuk+h8eFS5yur5em3bO/WxhMx9q6a5Qf1WZ
ZhWjbhmZj5aM+CkCllWRB7tG3jUNX6p59HINFGltclJdBl5ccge9dnOw6ZYmcZysiYzZBhlJLhka
Lqpsm/RXJQ1Oo0sgKQ+4DXIbWgW2LuU2mPKmCc0K/ONMYRJFaMWQ5NYOREdZWN1C9gkRFoQ3kImS
8l1Z14CcESdnLTBKmOdAu6gkeXX4REmJUG50zPitTiu7pLXFIdkKMpPO0NIxvpsAGE1j6pIe14D0
bjQPiL7RQO9N06akAGRByduA0nltMnTX17BcBrq76isy30rlORszfyKj3fSmEyWfqdz6cxt6VQKR
4kKxY6mHERYbFp1YZzjtrDm0wFRl+Zb3iyX0XtCke4oLWVHELkItOv2qKwUD6bt45l6MTQN7hU6R
YU3LOBk/TsQleOPqBCZy1jmZQZyy+H+kXddy3DjWfiJWgZm8ZeqgllrBSr5BSbZFAswBTE//f9Tu
b7U57cbW7s3UTLk8aJLAwQlfeEoKhlane1sVzq3tIIUq4cWg4FThHY0w/0igloS/z/gQuP1drX8r
0lul/sXQxCRs9qah9YaMQPaKyq47SbRc83SQ1yRxO6H3spgqVw9IopNduVlsyOaQKv4MnX5wrHAF
RbLJwKcp9YVAtgbwVn2TGT0bl0Y43ZiIx82ja3/nUeJDvGncqhvlmuLCrfx+A1GesA7pUQ/Js4tp
ngbonzeHSHwcbzjqUOm8zjWk5Pix5TNsjyR3ymddfumnrvIUjcyVWQ/4qa7qQS8/SKet+25HpIZL
IMzgXxZsYPzDedfAQqDP/d3CaC7uYTsZyfC5shbCmio0AotsKQQ/pXjpgxHAlukXg1rB+C2DTmKF
d4QLPFJuF2Gh/BsJ5Kp+5zlrX/OWtbLQWFi9UWiDCojkFApjT0J9m26GKP6ZNLDWDP4D2ylJk2wN
GJ7TpIT9PJZcmKPkbUnIoGTmZfcwuZImKrLMaA0cpqziCjOwmnOt+YrX+jBu2aG+CoyDnGy4pFkX
ttYaO2xYRWPDNhrfcxSHUdP8EXLkl1OiJbO6tMQqu3QVsKwzVeCD8a2SQL2ojupGhnA6V6ecJs5r
2HBnEganhWWVjfZhPdX+or0KA/GnJlxaByxwv11+rL/w9X4nXGt9pMroLOGYWHGxTjcABjzGYerb
d/NmoVAOgebhps02sIo6yhh7sq+2Ko+yhlcdw0TmTq+JxzGwIjLtY2lttAJlaLmYnZbkixyxeMII
xb/+9r5kslDTMjwSacH0blzJyj7pqqvyB7TIhhOGarMMi539Mj2J/lAWATTLNnUAih7ZwibC6sJ+
Ax1bCYv5TLPrj2pwtU9TF/7z1YgntkQDo5r7hr6OuIl4Hl3eOH8Zi//eOAb5s8ZLMpJXWZW7kEyM
t5kKMB68OaBlc8g8kNdAd+L7ZSBrxd4WgX5XySzmZDt3rXugwqtdNbF/js61coTQj19fv5s5lHfQ
SwlmTOSCbIt+dySuZJ01QxIMjNUHblQnbtQK5RGZ+2snG/Z6W/HdNIhwnJBrZQY8OYTWHQDAK7yF
VMTLPYHF9uAeM8wl9OpBKWbfUuPDkEwbwBfgYxbZprLvIMJY0gQ6iaMH7zXS3Kn8TiFo6EBEMepG
Z59kyCWAH2ybJENzzvhVwC5Kr4EQG4wwJfWNaeg36KttiqnauKTZKoDwzN8bXYJJOHeD/bHRVpUa
XAwdvW4WIQjfarAFFmGp9JA9tcybAgwkpQTfM+HijwVXNVvR8BmOF6jvYRTh86nwUsWRbOoz3/V0
ifUVWQ+6KroErZROeUMfLzY/Cpm4wTl9lz/WWIUk1aYDtYtSRyuqftJ8y+cRe6w31PA6CzLimBgF
JCCdD4lXJ1Kg7c/QutBulCsZxl3yPteXJliSZDBjPh0Z76/yQlzZ2HiXg8S5AegfD7uKRqiljILH
mvNva5fiYYHmLgBNfieD457LOP5Ya3nek6aTNSQNN2t8PFP7VTfwm2rmp6EWuza2HuFoetWo3wRs
B5PG2uq61fpQL325/Liy7bP8+ckvqF2mKclM9aNDrmuoQMXwVclk86/PntIqE/njOdfXJumS0Vj6
fUDZeiOqJ8K1b4obwzMUmXWM5BFKSe/94Dzxwt27toKxMyYrSvfWwJ5LTR/aHj5f1jfXxhFCvMG5
2jo9vARxRcWoNZOsgcC1suUwYvTSEW1ux1R/9R2DJvAMFBvmKWC5jwlmFtqwr1sJ6EH2Eldlgm5V
vJo1vEShoi3ADnBDYe0c/G9fahW86lRDkgUnmzs9fqME8tBmsVWENJ07Uxiefqo1mWZC4Z3GLFvE
9JsdGu3jzryCU/XDgt7Nd1PAdFRe+UO2gVjd5QeUHO41sQTqrINdUZSk1HmYOyVKuya8vMI5tNIf
D7fahxURSgNajHpX19nWWBwvyyKxfL1mNiRxc8gmqokH51M/6dSQKJDmqKv5rh2TgLttSAWuJevB
4FOYqQzg8NtiuO6qJ8VE2ys+sBrjQP3KgqQYHI0kX/9cKYqfboKjvehUkE/tgZODmpuVoibVMB/t
HPZr6cZIANZPJhvQxvgDSIpNal3nYMJCKgWuB/AWddBAqfINTLtCeM5vITYSVsJBkwlcNqHDP5NG
Ln/ivPdUmL0xjpkK3Dcvv/DzB+PrR68uDtTOCk1FAQVc466hwoeROyRhJZOS5aP9M7h8LbLKbJyG
tH3ap8Zx0l7TtuRof+U3HMLiqS7Bfv8lS/5aanU3aDUqYMBPMZb1i52ehPOhmDFi8paiZwE2QcR0
foO8MhTIy6Ps8luShUvPuZyfkx2Q5EmtJhNEs4yNGS2py79UcGTLnD+GX8+4uhHGIhM9S6HmXWRD
UFDuz+zX/7YrVqdQiRmb2wpqsLwvbnO92GUzPICFpKo4p8bxx4lZReV8FHalgu5y56b2VcmroGmq
QBkxLxzqgLqKZ1TogTY/ivz9f3u+VaS2WiceeexCddu20Jwsww7RoZPhV2TfaZVbNrPFRoMvqwAt
lWdPiitDap/DDJ2+wTVKqkwUlnFY7R2bYAotYOsbfyBhCvWuBVzvAujuQMaPwAe4hr9aaEjzvXPN
hT9+wSqAdFPcI9DB2oU9TT40mcDqRK+bbpc2pbZFoTZsZUM5Scz6bMSdHDNWoMnem5Z+hNUrMi81
mNN9Uk/R5T0i+Xqf4OaTVWw4o2bwkQH7TsFtY3E/H6TVpiQwrhFOsVarVtmPM+xqAeH5qQewqd0N
aaggoS13BfrlALdC+FzWJFFlC69CiOoMg0hNO7ujcxMpsPXW+uY6xzTFIq9UKXyreAIZhOLqaVvd
r8E/blTFszkYAKWAHqfUm1wSOj/zgpO3DYNJzjUHiqfECiAl8zEDjX+Th0BwpNd2qISuTwFpKT12
292Xt2Qr63DIYtEnTfDkB4xpUxhdZ07HkTx12XBPewjsWyTK4GYBF45NNvItoNFElpl+sjgvXBqf
8J+ThaeYWLmocGkwDl3tNDv0ZhGZeX0L16D8ng5T/DIUAon0sbVhEmM/mBUY0WPsmRWEE/qnqoyD
vNg2dABvbPTKsvNJ5kTZ9C1hb80yxwP9KaUsJMUADZJ4kw3as93sSLLRzO+zle0L+IeX/KbnEK5A
ukrzLhiVJ8d9J9l15YJVWOU+cMz+UP1o5we9O9rV+wiQA6/QYUusoCPlRq8eiyzbw/MiTMvJq+37
fDqU7D61ZihdT57bXo/pVZt/0BaYF1a8ppoW8Aqo7w6cs/h56oBOySHkpZiblOtbw/zOoHNRd98u
n2pZ7FjFZMw7S6fDgOlYCt1DwhYq6l4RqSR2yKLiGrNldSJJmYvt3IYYoWlBHtKduil33Vv6ujSw
Ml/mgyN5sDUsq9Qcd+I9QAOz2gAmS7aDhj4ZwEeX399fCuLfyccahcGNyU5Ev2C3N8qPBZuAeefB
3QDMtI/lbFNJEP5ky54cDjsp1XpslyAMMRsnDxbZRIxtAwEqHNxcBy38D3Q5lyvrwolc4y86jdks
jfWlmYKTA3g8TBHDfFdH1UbqeiH7bKtAPEN4wBqJld2VmIXaVrGbXOOhSAAJQzlXjPdWJcKYwpQ4
BscWUEjfwWiYpDzsFAzHVRnsWvZzlnvj5H3DwkXYVMH7rtxr9VvZQf8fFfrlLSRbY5X1JQowexnB
Gjpz/L4TMF0GwDpRJctId+oqyXNi3UhiDUf9X6Op7lj6Csiu7c79pQTSG3XpTF/aNKvAUuRc03sz
XoYs/U71Ssjn2RstSI+yOaMstqx75FSFxnqvokc6vkyQdHtabFLYRkT0SH+oYR7F0pnK8qYuPNu6
KW7NvZZBmhC2p33jg/K3beb3IXlXUKz2aVjTKri8QyTZyboTnmVTqU0JbFYpri4djbfq3rKPCZrV
l9f5bFhcerBVtWj0jllPqpiPpPzVKLAfMjBMZFvaaFk4azH+Y6ht+N1rBEAUJYaH+wA7Ki3uPKpx
M9QEjOW7qdOAeagHz01qFsUKsu4284ta+Em8Ncb5jelVBMM1b8TgGcpj/UR8BTKfkB5revWmYY9j
+y3rGLx5QW/gpPgFZqOvpBZG/oCN9mobzMYYOFRb/LeARTfgjerod+ZwPQzxAb7PPgFxEHiBoAGV
yJgXu3LALQtctDR7IFUX1hYFgiyzN2Bd5V4tEjjL/1AcpHv0pYpRLtQz2F9sP1INUp7ES/TRV7rv
PZRotNmKCvVpSmVShefPJ5iHluaaOoFx8J+xpob3nVoOuXUc4B8mxHeuA84A3/Va2VQoailAPL14
awEbMfobUjWS+HB2U38tv76iU4Amy8HVzaPRvbOmibgwfCfuvZzrgQGvsdhsJNv63HTLISdLrmql
ktaFUEpj6dzFW+IbdxxaEwCNwmBlaWET11Pv8h0JUMRtU+kpPnuXnqyu/fm+2zbFD7AB4pkGHU2m
KyoeLh+n882XkxVWx8nOszhxOgv65HEwhHZkQk0f6XxAvepevVkQjKB7R3EkUy+RPdny5ye31gBY
8zhneDLG0R2sdfMmdqrw8sN9ShhfihWrRaDDQku7wbVlATDGKTQTunHbtuRQcnas3QJCJuj/LNZl
hpFoMH5HWxymXT2gzVpz38IxGs1Jk7xoDAjh+koduV+BWdQZH4qG0sqt/RZgbWyQIGk+GAS8Zth1
u+6HiGtYw4GdyZ8YyI7gReyb6rbpkG8BFjZDN90T6XTnKqo/5xNc1wCYM7J7obvbwf45QRgr5rqn
zbd1+WKKb5ffiqxs+hxqnrx6jWdKPA/Q/MgO3S7d55sfS89L3mc4+4m/mqvGKjFJRNo5dYxWEQGc
qClBMpdTZc831n+ntmu+IEx5TKDCoGWajyi802J2vVkjz739iu7zq8sEPBP2qrGZ8+qmTrrGVw10
jsoyhGfvWzz3z6kFKoyaBpJ3vBzMSztvlciMNtq/Th9DGAcSrjqEDk3A+JusiVrxo3W/iX7c8Ub3
Zlu5qvPHvpBWM7IXs4rUzoTicpqR8y9u66mHQnOvO7A9gSmIE8DmnaHHpCVeccf30mxHkoybK0RA
zoeY5cmMCgBMJ5u73qhDfdtN/V5HMQ6h3uuefBtADEuZJDtQHclzf4aEk81twiAE58ydjrPdfkxa
E9guwKGCe3NawS/ciaoYrqb9Q6LGV3rbPQ0kBghVLa7zdnoblKE/xMlTOcJJ0wL/wYLqOu4buFyi
A17kd1NpP+usAvymfFa7B7dRLK8cW0y5q7gDk4wrjzXDlBYVgKqQNyXVkPW7ENdWKtH7E3W/D2Z/
R6b0AD8NH8AFXycAMAKaq4yAvsG0mpVLRe8izpSBM8LsKgeDEcM2Swz7fnw11YekmwJR/tD5FE2x
62WwGEOmslXBlsli+H2lUd7dluoEoQX9tm06IH9FIMaPKmUbnfS+CWNQFZjiyTYCqghfBUZBT5Qr
Ds8+2I3s0xiMPc31tfR+HDvfAMxUV1Uvg7K0mLB34tZTk3tYUwZFhl4eTKhtWEK2bZAAMmwL1RMV
1lNAKxD46E8WuauNzo8TN2gYnEqIEpglqNgDfnr2blnVpjImP03HqKYsMqvxnpc62JO2B/R3kFB9
M3S3g4oMrftZoNXBY9M3zF+G+lrOWZjEDCwZgJKsNEpw1MR0LEYAl1r4wLSPrQUco1X6ejN4JtcC
OtHAEEpoPdrOm1qRULOBYceEqhhSf15e4JSEw51FnmNVeCzbOoY/CQ65g8ojehG5tPPTmnqCgZwM
s0NND2KzCMu5DJkDgGJ3m8y9V+C3U/pq8DEUZe4XMQsS5a0YlcDq8ZaKNrQNHunzHSodqOlA7I3D
utgdAjtpb9NOebEMNG5IBioczDMbOItPbCeJT8u1/o/4dHLtr2pYPU9ongr8vw30paDu4Sd+uXH9
NjDJoqMHGrm02pItuboOlMrM5hSKFegLgCWLBfXnpWdqeY7X7JO9rEw/W7KePOGqZOWKo1TQWdGO
un7o0zpo2U2m9ZvL73GJopde4yrMtxan6uSi7aBrxTeIsMJsKPFMtmsaPQAofs/ifGvyXJLXyNLw
NWtBoH3fNDO+HhDpByUJl55OsUVhiWarDpysFFIh+Xbr+pUrXV7aI3pjPfD3ngaFLViceOWhe1rE
gOJINjD/LCQuvNh1+RrnNuxlymXvP4yBGnQIgCiAgvgKSPJqByJhqYTsvgfBHGr7y751kavOvo0Q
VkIvAHPbn8svk7fhzyY1X9tqXeeOMeo0kaIEoc2b4Nxv9P+C2nNacRirjHxuKDjIOt51p5WIFncU
grvz/HJ54569Jk8eY3nMk2vSaMwOhUVlHUdVCQAN8SxgZNzXiZeeCeDI5cX+gv75naWZqzKGNtBG
HSAog9mkGdhmhhnB7HcMrsA92UDt19O5DXGOzJ9BE3aTH5LlJX2etfpCltCJdw4S0XJSt4QeSTcE
U33XOFrY5lHJynDkD4ylEiGwvyDjvh579ZKbclJwcDBDr0b7Te2HK63PNo2Vhynf6BbF7fM4jmLn
0GprgJSaQFNGE5J3/wn8/8dJ+srC15wEYUIPwUG0OJrzCFL2g6504ObqG0K1h5FPeViaXYUsonC2
Nn+hRe+VDixYnahOxsAgmEFCTzJzUr/CXIKbnW8T0Nfzn+lC4DPbsOmcKE5eRZIHFboTArwdtz8S
wYIepJOuU4J8tgPewHYRtG+hNlGNFGAy1e3UWr5iqN4w6VFlj74Z35fjTyVWQIEaNqx/nKGo23DH
U1uAP2BGX3D4UDdo5Iw/Z+SugsaSwCoJ5+uBUgnF8EoI0zxqBOhFTSnCusQ0y+VbnEl/EDeDGLxO
GSVZqyzaredJMYhLhppr5rEznVCZlUg359AsTKi9xA4cJLt6w619lzUhrCUJ5nrVe5rdqw5EIyYI
bGi7OX0ctHcrn5AnXmldDOJSFenTm1b1YePOOyMGE6qds0dVxKjDkvTodpVMdEB2SaxyCkIJEUOB
wLX04BdAY4wJSgpXsGUsyiJdgg+TtWbW9WWepVnJJ7RmssPwVFihe6U8p26oaGFFMJVdRLmQS9eR
6Ya0286PFsRA32U31fnYdhJJV3mGWQqA/So0UAaI2k43tZ9Ei++LHib/lWzvH1fDKt2IKRhlfGwQ
tbn6OtuZR8vHpH13CyMYDO65E5q7EC/KFrq+eefkj/Bfl7TgPs/AP+LJyfOuCsvBpK1j5Usa55TX
uAFZWBSJFmUZggbUpVwKmRENs0+jwJ2i+DpDeaVUi4qTAn6JGL02yaE9F/uWiKNY3zFL9VUoyvHF
kogWYRsvmuxTtTNT+l1JpEjUs5X51+9fF6cFpaVGSlzgFcJQpvc4TRCgMJ1HowVRkqMttGscFnbp
zoFaitMWvuQ2kly96woV07hcyYEGgnHe+IJsqmKLadCGBmZo/QBo9TrduXt6xaRsJ1nauL6GWZu2
7ciSCb3MJf9O9zT4schmk637Xwk+n+7V9aUL5zuakR7nwvQgDhGgaNyiEk+if+GaF9R2VD9ffrXL
fXpha/5DQECMI+mXpLGm8AMcGOxt3y6vcP5KP9k9qxgnamsuDOOzbmJjUPV+9bMIxu3yUNg4MP0m
Uvevc/yGP97kqnAqbAEIgInbgdyVT2OAXA2IyS0KVpii+FCBMNCk1aEmAq3EWfFA5b38zNrZds7J
M68inDvWrSBLKyk72C+E+fAME3rkPpff6++2Atj6Emmpd2P/mmiUiufxO7zdJGmMLMyumXrdpM2N
rSoZ9MPdl3JPdyJKb2GlA+q5LKTLttEqwrGydVDTQVdItVFdOdinsNO9/E4lS6z5BTruypyZJqZl
0FftPpbx0P+2wGpsYYwsJpWDu3Fq5rBKgAdihYT4sVw2F07bmjYADZBy7HIbw5hYjWZQnPu8RnPp
OVEFsEiV5+pctgkkGYa1/PlJ1QL2tTo5w+fpm5sAXN7FA2FBzJkpfKTB1JSiGZbzfOkhlw95smKf
ukQZNXwoe76xqjcaPxqzIflWsit1Tb0b45h0So5Q2UO+2vDzPSYV6hXdwW3sId/D3TjQN/3Cp4HW
Ar0iW5hMXWs3JmRUX/OjtNaX5VXWKt5QqzVUN5/mI53zEMQQn8/mjwlun1uTNQJohuSnUYrBp3Sa
keSPIhKdUDfEgSEnkEFFf6jjQ+u0YMu3vp4K3yU52PSQvbVAzu51gJUFxCMe9aJB7zALDN2Ess8c
6ABDznPuucjty8JE574JNSRtDX3oMeQ008kboUjQJ9cjv3WRQWgYnTb8Jy8OsFmJdLWDvp3iu+pP
VbCwbh9mgR7jyACUe8jRGZjxc01jCsYBgO1e25vm4BkWskYLkxu7mkPWQ4H2pchbf3D2TfrcgWlv
zQZI5e8L173BIJiwnc6LaEpbELGu8yRKOi3M7AakrRudFLtm1kMTmg/qoEdpmvpcnwOnULZ2C79q
YK4KfEVDRG4/+UU67SDP5hkq9XR7J0BHn0vbHwYQOeYDHx9SDDMoe+7HNxXiFDnbNPoH4F2G0/kz
yibFfRuGzE8UDOxGPSq6OVTc4VjHxY7miZe7QLRrQrJXZTnEp6DGyYFgjCQWU3AZLUn+p3jOhm3+
leIXUpMP6WqrhLcr+7qdoB6AJOJzOAl/Wzgr2htY43gJuG/by1HznG7X6VW7tljJZs2B6AduGb2e
UBRPzWNhFFe0guSVXV2NsBZtOLq7dpz81PCF4yy3IXo1+B0t920MM5Q28fTG3BWVGeRLnz4TgGcm
zkEVNMgBXC60DGIOVLW2RVtDlwqaWta8d/J5c/lJ/nJfuqrruJrlmGSVqKQgNalZp8OOvo3SuTp2
XQ/N/4YvjB6/0pR7AzMOLRFXae9e1bYeXl7/fNz8Wn4VQ0xqqDZfMP1KVvnW9M2cv/eGjNsiy8bW
tBrhao1jjujx8h3dI1CJTe0XzxDkD9xfZulD6ECy/ZeffeE6WLvOuBy4SyPHtQqQRlw1kYYZEZtq
n9elRPv/Lx/wN9Ri7TzDMXewrFqZj4VuhT3FrLAZ91mBXNqZ/B4dUEfP35qZ76sa0pqs+98ylDVv
aDJGqvQ5kr6Bj4B3lBGm3JI9en6PfD3h6m5NO9VwR4E8i+jfoPt/pQ8syDoaXd6Jf7nO/n8rGmtz
CIi5OS2tkTQgmAP/KNgn1bLrvDbgN83W3Cygdz1sDxjsI5scZOnkkh7/c898rb86Cj1VuQNIrXYU
BMorBVT1YA5uYBxeFVCKah8uP+75FtbXautkXSlzR5sM8DPQHK8ovXbb5yy+Hh2QCoCWMlw1nCE3
dHnR8+ns16KrMD2b6TjlAx4xqVsQhA4llSXM59Hv6tcSq6Q8b/ukz3Xgy0yP7MnG2cSxV96VG/S6
+o8J8jJAqdi77Fo2zJY8mruaZddmGVsa190ji41NmpdRJ21JnD8Hvx/NXeXqttPnEAlUtaMKVUS7
0PZ82naFpBn9qdR1YRu6S1/k5OIeHMii5Zxkdy0DTFU1bjsDHCs17QdvpMWLsJSws7Ux6Gnm+BBL
vEZbFpI+GXwZ51C33ZcMWkNZf6MU3O9yZWepJRhzbWi0NRDsc7qz5itDmw/okrZg1+ZG7ylzDQFC
3bxXVUhUdaCUZqMe5k72mjXCG+gbLKiCyzvxPLvma5+4+p+P2U5q7gwTcI8ZWtUOdTAv/tXSA6hD
V0llHPoBaVaTgHqIDgQVylFvv7vJEE25+UxyK9K69kbk6KEBUxKNqS25P5aDcOkjrEIelK31qm4G
6yiqGJpibekZMURKaLVvlO7eAJZwUKTTQkkAcpf9d/Ll3apom6pHDZPt+oMBdYR0WzwsjRh1H/tj
uKjw8Y3zzGVUMUkocleBr0ka07VjbemMLjI/rafDl/rq3n2nO+1Wv5sO1lbbVr9y1Xd8mTLD+Yv6
60ytwmDZQBHCMloDohRm2ft0As6haa/ovWS7ydZZRT6DGklSpCngJjGEOfcF/HmAPtgMFVgffg9h
UHB9Q3D4wR6QeRCeJ6+ebPVVSMwE+KyM4rsam24H9SQ6oMemAsXHtovTunY7+sk9jSD89DLs4Gd7
BfRq91q+t+8ydtdfWlT//7pNsoqSqt7bxcDwUxqoKGGel4Y5VGExCqe+7dNv7JDu0IoPkzTQVF8Q
T5V2VS8HUVB5/9zkM+FkIiU22+Iux1rP8Fko/i2jMICdCICm3NXu8tc3ySqmVpqjOazXkA6WkPTK
+GYg3+MRuCC3lW20JW79PXKArvzn82kxc5Mkx/3nXC86VQnmC9HS+RhDC7UnFLJkqe7lqGGSdagq
OcY5owpkXWrtGABqpfWToeqHqI1vxIksbl+OjCZZHdgBmol9qUGEYtizm/5FhOXN4tQLw0UfnKnR
B1oe7ERjq+xkm1e2c1ZHOOdpNiP8AwELHFdnRFa3qNhJAr9skdVZzcmglbBdAxK1VfcNjDtEc9C4
DPD6l3r59zn8hH6ehvrYmVLLnTKEhHjbPyytIyCObhZnTPdWNtaX7JDPCuZkMSC5UKQsR26aKxh2
FWED5UJHg7NI6tnTy+VI+5cu9Nejrc5a41St2w84AGTf7Ib94kM4zZ4GtfanT7vMoPsgOyi6jwFI
FXAt8bV3UzJxlD3w6gw2HJTjgRPt6EKMUKSLTDMmN6rj2ZgFAOHgXX5kyZ75JJWcvF/KVGvSU5xA
s82vLaDpHP06yd3t5VXOw4F/XyPmp5b8yTJcTXOzzAimQjaPKoDhmPnU27i3psSHqmZguT80+HyQ
apQ8n3S3rhIEUlCdQnJcAwjN+kiQXQb5pofUWP1Nfes2UjUuSYj5hMKfPKgCt494cFEIDn6befF9
ftP8ND5g0whZ8ij1M/jGeInrJ62XVuD7yRqr5yQa0Vz62sGrQGM6hV5NhZ7BmngogUPlsUdjwO2G
xO+BumkiQmJPoTct2qRWqm/aV8ve2dVTa5pbu8aG5sTXTbRUR2UfN3DfzuDLNW9n+4YIftPV6T6F
sQRj4VxZwUzZbdGMb1kMxT02bRRouvaFdeBluy2HckvhQjkRyS11XtPo5BFXYQ59grjoDHxR+C5/
DLOvzT6wrMpzc7uIOfyAnCzzyIvum4/mx9KmwelFGt7/B9KOy/V04b787AqcfGytAwG4S5bgBMsx
w92ohUzk/3J6a34GrJMVEiM2mlZFSAd77NBu8g3btTtNOv6TPcgq7hGVzaQt8EpZ+jwUMFhNhlAS
AWRPsoprNuZD9ayAi0E22j63vMUwYt5WwGYG0KaDs1kDrz/iTYcGiaxssnc2ypmW6xqWDoHUf1CK
uJ01dj3iymo5pFsfgbAD2jqW5RdnX+PXMmvqUOKmdZY2OPx8N+oHO8qOPWxhwLtN7pXGMyJxlD+a
bM1VTkr6XjMSE0XI1KJZrQO2YTNZD1S2xmp7QEkHWju6ph0d07q2AX1WMX67vD/OqaQ65OTdrfaH
1edpYy5gYbD8q5/KD2jK+gmkWkF2yQHuD/n2FZWsYoJSABFZZKL9hgWy8Hk+ATj5FcubOD1vWTqb
zTLdb8MZYCbmw+3Xj787ite92/CuxgDyzonsD9OftsvAyYeHneSknL1BTn7CspdPfwLLVSXVkV61
UGYuVBcw9+yYTkY0QI/bLsYw14zd5Zd/9vtaxNCJpWqO467y4tZhwPpOrjhaOoe1TdTCauPyCmcP
4MkKq2vJUmuTVioy7xRmfbr5vVVrMBGkDudna6WTZVZXw4C2JDc6gE/AuAhVGzj9WveSLvGpA4Po
wUYBa6f1k5mBsuHA+sKwr0Rr7BxgFz2i4h8KhM0hqJ5IYGvnp6+/f5i7rl2ntqVDFY/90cHIkuj8
tU7aQAV1ItVDx32t4aWZA7tvQDOt6oTXwt86sSmgq/nO6DU/T+O9AetLd4R8UfbQJhXMJCJrbG4I
/KDgrzd7op8DWjaQgC7/qxTq5MevQow1dkWeGbVACsW29jOMwL3PhrYH5yVpL/Q8jflktVWw6TUY
LRtNBsENzDwGy4CTkoC7VvGLEpjy1WBycE/lie+gszipmd8k+2F4qHNJL/PyjnXXtTCBn5NCWtU9
goinQ5meXBPj8fKhON9vPnnUVbQZXYxV7PazgTRGMArM82BQQjVYDGl73y5v3I2FHgsEtWVDyPMt
zJOlV1FGNeCiBS8OHb0rPWpei9c8nEZwcO45VBSWrKlGKUA8BoZKvW3+E7DN5bPqklViDjUTnSEn
EEe7197AtY5qBldtq/dIXftVVfjECC0KS3XnB0TzNi7kb+rBgk3NU6xTbzB12TaXffFVFGRJns28
VcSxHGxvGMedIoqbuQYtgAzil2j77VBnAARQcZvHzs5V2VXHEigMzZigu9yzWBlc3iCX47JLVlGz
04gGghjisqhaQNevxBRLHvpstXmyDVYBExGEAK+HCVyfGV6TA6bf116uWmGFaFOT98vP8ynL8Y+E
+Wu5deugEyVCr41EooOkVxDfl8wnT0A53E5gD96zkAaLnkd7n+LfbJ9E/T1YcDgKQ4CcxmKe+2HW
vuJATX7xv5V1o2RRet1sYFDrbPNex/tG6T9om0Y8jMkG1OHyu5JH4jHdaA/ZDWBwGMDD4G6E0RnM
jOEr+jMHlwnNUSWA8b0UK3Y2Izh5a6vUyLSS0p6Wt6YqDtTIjqystjnsAEES6wwjsJWt5DMtndRL
n2kVl+aY8ZJ1CMFAw2j77gCbRVvz4NuxgerJptv2AAaKwPkhInbdPzMf/DZP87pfWdjDAxDhigWl
5Dedr+NPXsIqYFGS9mKiCBfaJkfXbt4OtwtxHOK8kHqREcc/MRiX3sAqOOUaqUSdV/2RiTjMelRE
uIiqhVIdAwfpQtDbVL+3QNFg8LFTAKxRIZqMW7k07vr6WS3vrPqRO+9w5PYa7B97mKNyYoGpIpu1
CDZK4bP6SWkSP1ZEkEKm2QWOSClfZvet55U39UBYQxFVcT50I/Ps9sXRB6+g/0fal+1GbnPdPpEA
UQMl3WqsyVWe7faNYLe7JWqep6f/l5xz4gpTKQb5gAANpIFmkSL33txcw2cm44kDtMYRTNc0hbC3
BIj+VoZ6A9WhfROZTpG0m5yOtqL+WKLKzkOQOfft9J6g3dIYYJGyytVX7WwlgWFLDkQ0NNN+a3Lm
D7j6OaBtOBElPoRugKkQBABRcufbIwPrjZmkxlpKaDu4eeS2flg1tHu/ew5BaIQdhMgKQhBEv54V
zuppsEtIa9ZIsvE4vQNuYIdJc3f9wAinxYVRfQFZS+6wOSe/21YPeJ1cGWNe441onthdkN2UL9eH
FMyKbz1A/yiP9aJBqDJlCPzFTm4IJnVZBOX7xPG9hyUfwTpuK1xay2xXMfkEpXETUuDjQxexIM/h
cLzMKdg4rNTvKSHprWKCmWsw9qjGLzog58XyWBi+2gDQhFZf96nFqy2P5VobUH20dNP4cTo6U27O
LlF+xc1znxZQwEK7JiMn0rxWYwbwnHQ/wjtE7vYGfdVSAjYr2CnwcDG1brVtqexRmZwaIhmzbD7L
cJYhcAZc4k+1nx1TgUpTGh7l1MgD2kZ7OSXHaCluy1R7g0LxQQHbFqZlRGldCeoUJfvsgDKt0z1+
yl0UR6hAD9U4u7HFXHho2AtshMKwF1WC6wa5Em946UJKWDcmeLA+wYW4/639hpbBD/lX7JPIJvs0
aN3R7U/6DtInmrmeEcH17AtTdG18LsVYGa2nuG/n1R+wALXanAyvl+agMpXQmRS4/1Ta0uwG5aMY
u4MCBaN2T+ZTkx6H/nccR5CfOBbYjMjRWX8iCHGq/DqMxtEcf1nzRxOV8PpDQ6S5J+GPbH7CWtvo
1GyZntmtfEvnBNpkid3C67qWdTeEZAc56uUtjL0j4ykDa5p2gSztZUndyzO8HOmHWXdOCAiwkZgu
6x/p/MkAM8A1uaBOUXwu7HdTP1PIR3URYKRakKi7rt8Wy6bO78ppdmKrAXbxURpET9LrdejaWnLZ
MyWJStQawWDVeAOfHD7MA1Jk+ansTQGA60ts8tpYXFbMmxz6QyP2TeOGgfYE6S9oRPavbaA9g3QX
tH5hw5XyuFrSQYxkX7ko80TNNVEo4nJlAiuBrq9V5WRE2UnNld20yIIy9SsvXJsnV5vnE4gzhrnM
uK7QO/2hh7lG8rN2NPRl7AWOs5OX/iA3qS+6JwkuKTxpjqpdqzMLpVdqsH2qK5u2u6nL/ZQJPqTo
Ksh3KK0e6ovdWnI1bnOY57fkMdrEjvykfiCNoOmFBwv5OH6K+4cXbz2gU6rwVdc0mX/TrtmSl1qK
r5fq5t7CBSNdZDziv/2HdHU2ivLXppaOfn3HFKwjhatEpjV+1T1fH+HyCp4NwYUwCMWl46wl9KRK
H2g2223+EtWqXw/3lRntGwPmm5pl592zOtws8qc+ym4XKni1n2p/aGZX8HMuFu1nP4eLAnIhEUkx
ZeskQR5iB8TGG7OXP4y6XgcQsp5BN0XlClEGoRLcxQN5NjQXFBZ1UswKfa1TmwAJ3sH7dSx/CqZ3
8YpwNgZ36C2lZqxRMT0tKB5zSAMMOysw92jJClKTaDLcyY+zQbfYGl3isThm8bjLgA24PhnREVg/
5VmFaLJMM+IIusHz1DhwXoIwO7wO4GN7fRjhDuWqRFMpWLxYGZ5AVsfmxe2DAv5HoCzY9GfyDPcj
N9lZLtleH1awgPydmxpFJ6sLjp6a9Xu1hB148359hMvrB7C1psumovKA9mU0Uj1M4RFRgPZdjQAA
ofZrqSivXuxVwLDq/w3DA7EVkjZlZawv4w9Q/MTFPAU8hTnKT9CY362bycPrW4LGAHsQPQt8PU//
Lf2cDb2m/LMdIqWyPPd1AzeYm8GttrkHOsSKexicwUOT/m66GTe5gPp0sSQ8G5MLmSak/CiZo/mk
JNKuQQ8bMHy4zAdMfilpbiv145SKvHQv75XvJVb/Os8htzKjhaUZBNNG8G6jIxEu5cWMejat9Sec
LWWGVVSnMtTRzHg3dcwj69xohpT7W4gysu4md4QvpgrBpGlC3jPv4JznEjYeTQNG76bkXt+7/3Ao
v6fMBUtlLlix2nMg8a5cy6CFNZ+l2NIr5D8gVjP7VfOsxf+i5hacGoOLoHqWT0QfsdayBr1FQ7Mj
AhumtBeUTqJhuPiJbVvDWiEeTll6UCzVKavHMIk9wSperHnPvioXQtu2zvvawiquHBokPG/ZK9vZ
V71UyB0T7VEuigIJmcMjFENRtfGLaHLImAkwOJc5H9/TMdfsd7ZJo6RbCDRb4X7h9c/VbeJCSdXR
wY/7cpMW5jhRfDG5+NIVYIMS8N4AafhCsaK1Y8cAF0oOZFmceJN5uAGVH4KPJlhJk4swEZOzVBtQ
cyZbumse9c3KMdYDqG3PbulWQeK0gncw4cJyAWaRDDUvirU08XTIHjbbwo/9yivonmreCDkMX4zJ
EU1z/fuzj1n0JbAwEz4m2C6HJl12ffZ4fSUvo2TP9gsXRJiaTWYRwgev9fL33HJMsqGtb8pvUhRI
7WZ+b+32ZthXG3XX7CBgIiP9y2/NcD+sPEx7NWAWYisvN6XOfhQXYKpaSbVJwbxXE4H2CNOlAaLc
1NZ33TF1+028Ewb3dcdcyZNfwnlnSz1HeacQK1pTtP5T98lmZdJBoF91/o3alyC0mVzQIVNeDxZD
3cFmxVVW6Tg88k7VveDjXi51/8wQJhdwyhxcvQnsNRzO0VvczG3hrQh8lSN5g0NfkyOBOXn3NL5k
u34jfYYiDJDo0PD0EKBawrRefS2GCbAV5spwN7bagEad0ybg3iV2nYXHrIQ0iIL7m/SEcx1cXwTB
GfobfSTTSjlTgItotMbLGhgVyaLQIBqCi0aZTuWkWylUMMl5lT3M7weepLwSoG4ZTwrZk6hvcRmU
+H1AeBpHtwxNWujRsDL7glWJP9rW22R9bRWUcoKNanERqB9rZRpKRL0MVJemkbYyNYKyEl0wRCvI
RSF4RErQU0JFkcNuHT5YgVIK7hKimMLTLaoB4lnmmnyTrTTtQzwN4ZBbUIegqlNlLxJcOMXdSUEl
zMNTumFshxbIFeyM7HYFwalBdewCUa9HeM64eKLhCpPIaURPdYu+gQE+927qavCO4GgBYEX4ORTx
bavD6e7DLPZWKbhGCe43FhdnDJlOAPvh8/VS6FSQci1VdQeRBVuTbjvVv36gBZNF4+evWXEMtWio
y7z/yg4KJO6g8r2X8CWtAEJKAMF41we8XvdrfJ+JzmEy9XoynJQBnVyNbSI9hKZovR96Qa/p+nYB
EPSvM9ONpIG1CU6bZsCfflTuF8he9ipUeuVnAzT++geEUu3rs7tYwSnIbQpRTRV/coWNJbFZihku
p+YNJMxSGfyY9Xra2ZMDydPOgT1qDfagMONeCi3n43KhBWKlcaQzKJKuZgaAR6yiWH0w7KFYilfz
2TXov8C9XuQNn4/KRZo+LxJaZFhiWOJ6bJF2i0xOJQs9M9xMSe+28OqCOtuW4YGvXIjgoFzsBp8P
z1U2Kh3qnFVQBZn0FJLb206Hej5UZzM9dnT206AfKnhBcpe6XfwWQ9egpOG+HqEka0A61eiCEpDC
6xtA9B24a1bZwhfE7Ir51IOfkAHbXcXQkoRq/fVhLj6Dn0+di1FKFevToqIR3rjls+wV7tDZ9c96
qxwqiMPrj4LhLqWU8+G4mBTHoRKrK3oeHR3il8MBxS14X18CS3i+CWEABHGrQLStrw+r8MFpgMSH
ZjVYza45aSbYe4ugFycagLtwhSNJBuhbWCcKwJGZ7imUP68v3aUo9L1yQOr8NQrF2bwQI9P0U6/8
UMvK0eTwkeivkxziUfIu6eVggC7Y9TEvurWeD8pFoT4nxgSRRYLQBzH5rg+6Av6qNNFCvKgm87Hs
J9WWirGHazScH8w5fmin6q2fmk1IOq8bAMCBjauWZketHRMbdkWFraVo6SnQKNSbm7g17XLV3+nS
RxonXlspiLNz+wYEwq1JIU+njnaOuMv6nZa/RgsR5K1LSfJ8hlzkacNuoDU07E/9xECh6l0G+e8o
2pKhDAwpFtlGrl+Jv9CcD8dFmrGRSQh1OQBKYRvZbWuH3bFgVRPONqWws3E9hkDI7q9bpmdFo2qs
RAzJfw8jsKEDfEZ+X98igtip8JiyZRgXKNYPgFe+sgSTMnzmsScZAdQBQ9ltvMmDWcy/4PoJQpci
c7Gkb9Kyrk2ouqy2duvNH1lqRMExunBs3bSiavgiX/Ts2/GN71qFawcg55ipHwbTdgAsowptGBEG
WuorP9NbGKJt4rvk1yjboopfsE15JNncag1pZnTddIifU2Z6JbwWyKJ7nTLf6GEtOPiCnfO19Gf3
7mqYl6KnKW4ySHadUjq9BACx6OxdrP7PV5QLLzGlerToQKCtHYXqk/irvl/1AcoNgQI50p4t5FMJ
AvXXTzqbGZnzCKVGj1e9vGxca0ndKsqhcgP1c+itz6nsW3jS6C0IGd+RFJPG44B+quX/IlWiKLqq
G/gPPAUuYRTTvMCmE1Pv4XPY57iZitSSL3/D7xG4hJG3WgqsKW6jbbozIGEprwaL5Elw/C8HtO9R
uE9I87ZOwgSG18rwkbbNVkoAMsseSyXy5UYD+J+4MqjMiTV6qjqgsyBJgqfui0yP86VcP/nZJ4V0
0dSR9Xly7adEe7TbzWCEHERoE5Bx16aK3DtJ7kaPAIA+y/kX2hNMC8GZuXxEv1di/R5nP4PQPhxp
i0yiz5M/Ao+i94oTdSbk1avdkE+C4USfl8sklqRUo87QRUoslG4LXo6yzp4nEdrtHy4i39Pikkid
ocUK2DRwkvNmVQogrQPWGNp+7FYNMpBZvugzosUUzY4rS6nVxrWaAD80gNC5EHgWYSMVkeh96nJR
9T05LoV0czJWSwrU+jimz7qU+fPUw6OXuCqpPa1r3ymcDsYmFfSmLgehP4flXx7LSIeWbIMduwAB
Eqepm+uitCwagosvFZmNJuzWQ9Gg0AZPtXlcwTwrYxRv+JMHDwlxmS34arz8kzwnywAZt+FklMTW
68wJ611Uiii4F0dRdSQHBaQa/PHXg9YlJJ8AM6GQ+tsu2qmvX9Eltq/HtYuH+WwM7nT1lGZVS4Dd
V3PI9ZlvRgOmbfbah2COsM31sS5+qrOxuBOWk6bKDbYyGYH/hSqFPaqCEdbT8req82wE7jSFpKAj
dBHoqYVhnEoLr4IO+sjeVlbEoI1HKf1P1EXlbEjuZAEkkKYya+kJ2olujv4PXOu9cZy2rHof0D8B
6M6G6Zw8vRhQxRyqJ6LtzVgUJC/XbN8/gz9pliaZxEAqPNUe3hEzW9e9uvNXOkC6hrDH+L6hfvmZ
ReDeM78W9Gkvhpez0blDWMyzGsPOcDhF8ryBkI85jN4wmcfUqAITnLjQJL4B273/aT/xp1CvlTDS
FOzdbi6ha7Jb4PRyfYTLKfdsYlzWD41JWaYS110G8QKAWP35mQaLC066q0JcjjqmG+PA3EaOjHYR
JCPfujcmNNy4+NZ+tsmM9WSdpVxIfkbQBZNiKLjEj3W2QzfXgfmm17pQKUuojfQEk7tAbIJ7uXI9
WwAuBmnAYqVM6ejax+ifF2DOS6far3cPUOh84olj65cz9ZVDzL/vm0VcjOgUKicJ7/psbp1uJLY5
PBoJAvucuExC9bNETqVTgP9NT81WA4L3OnuwIsuX08k2k9Ir4QnVFLGrQYG9lfw6a++tJNo0eYWE
UOheBIer65tFFcRSg4tvctuwvNYSdleHuBPiVxateldIVbiThqGFeMD8lGvzluj6nZaPPyA8WXXK
71ZXgqIgm7EH+x5Gkro0QoU99YkOdxUFkwjvIxUdkOhQkclrjSigsn5Hp3lXLu2+XrJXUBk3/cKe
8zanjhpKO1WL7rN0smw5CQ24TUeCMCtITAYXZlu5lBrWznjllx6maH1jb1YSh+B4X773nu09LrQ2
Q6SXqRmvns8M2t3o2eHJu/JgerHNvLQWakBogjDGoxdSSFirjVzTE+TuvXHSDbfJjdpdWphsjEAW
hBKtbGbQH9CuVQOJmKGTZ/VDS+NtjcxCQ2vfQt0/1eESCP1CCwU5pCBjprlJraEn9CJB7mAcC9us
anuIf+o9Hn+Mg5r/lNPCgYs2BJh2uXHUya8JRJcl6d6tSAooNV2SD5uSLU962dyYqpQ53WzdQ+wf
sO9+2fQkV9G2hclnlAMaFIaj4Itfro5Vi8BWVFc0mfeNTkO5GY2Cxnf9rkJxDO0fQLlMV7OZBBie
aVNf3g+GIPxeJFsqZ6Nycc9qIXpHTUJPANDZRQn+D/jzvRndDHUVdCU868z7WG3AnVg+Wu1nx260
RsGn+qH2iM5a/yMyVNmtSOnVyeP10375sH8vCFc4KRBLULS8Mk69DrVPPMuURnyCeaOTFeldOYj4
hv9wGL7H44JLZEhzU2T4AK23KkCwnQazE/hzSUHut+jDCD74RUL/+dJzZxzeM1SbQ5RSQ3xfpcpt
V6vgRBUVNMsNtyteJwiIxLP5SKoSto3ZtpcUF1L0aNciZqn5EwKUvSod6ymYDdavVh9+Tcp/kbY8
/5FchGBKXNW0Q4VM686O+lXUUHCD+YfC6s9117jnvlaZrCxhWPcOMLfpMLnNLZRwHKnF2gPsGiA8
OPAtdMKjkGP6D9XH99hcWRUVJbgfcQGdvG6XSftKb+0eZhyqDGKbhRoPUSS0ICYtb+F+aEX3wHON
qrSh3d1S1N7SP03DoV85eHA7Ia9D1grO57oH/p6pv38f13mZKNxrWCXTU0d/xrl0IynypyzHfmLp
W1nN95DoF+TYi9CDsy/O+291alfobAJ0xUR0zZe7sHvEmzMNS4c2j3l6V5VBZjxfP+prlLk2TS4K
mcrYsELpjJPSQRRB7twSkv3Xh7icUb9Xcv37swIPQIeMYBLg2sGpupZ3pC2DxBLMQ7iXuZgVWzKE
4nWMkqifc7Khtf9HG9s6QoP2Pg5vLfZi3EF00kUTyS0Fl4T1X7+2jFwEmxaDwToKisLhUqAZeZQi
02+bXT7fX19L0a7kIhfLxzlDYgQWV0kQmu7LNPWksXIHuEZ27WpOp4l25brRr02Ni0PDmIKmgZOG
p9zJ1ibISWaF00qzU9bPFXBNiqlnTj8+l73mxuS2kUQKfYL9w/vmlEaoyiMdjFNuHa0GpsbpZkp/
Xl/Xy9XRn3tU56MRGQqw9SOg1ZNDJYGAXuZBKA97af5sS7IjA7xkrawTvCRdhAienfi/+eLAyUjP
W0htdyVlPiuWD4mgEpizPChhzawn8g5GqQ9JWUQ3JGODay7KCxul36VVgQs8I0F2sV9Pq+r+iFtM
2cHpyNQCuSKfYazdFBIYjyOMt3SzAz+uEkqYCMKHzt0hUUdq1mzp8d2M0mlt/FOnDiRnvJWOyog3
Ru8P050Jasm4mocevZl+QOc6Ov2nXuN3NcU78MhaC+e0ZD2A8MjVUSF1+uh2VPSiL4rRvKndCBBw
MQ7Iyqv0qbrv4H05eKuRkajtIFpZLp6xJBvAb0N5mJaD29d4UE8SwdEWBC2dC1rxECa9Dl2LUymb
+zhVnUKbg9laXLQdrh8v0RHmwlaX6kndpSg05uhuMhd7MXMH/rKC+YiWjItUKFkVGGwjBdQhbtBD
7bVQkLg+EdGJpXzJRCMt0Wd8FkP9DW1fL5li2HoXEKCQIcLUkDDIIjggh7A1DuGJHI9D5MEU+h4G
CECiDk5dQzOy739KaYdLXgk3hlH+DT3scp9PAIg0c+9q6ezUeCPPa/Z4/dcLFuhv71XKNE7LmiPX
BdLzxm272+sjCG4Of7PmkUM1ihXITFsDsaGD5zQScyUgcAqaen0ihB6ucflKcuJ9eQoKVE0Kotad
ynKnT/I9TXOv70NcTgNN2Q6L4laj4VWrSTNum//bZNflPits6okpJCMoEWMtdUp5hWzD9a5QNVdD
faqUos8nSP58z7yKl1nvapTMIxS5MmV2Fck1rdEe8DXNetckos6rIEDwfjy0DOFfTHV6KtvGCdUc
mSa5kSm6rPMsOFiircnFIg2WyXhkxtasmGnPfeGMmiAGiVaPi0GpVUDCRkOqSvPIJwqE99hNKzHo
UzLfiCGqlIpEcQVFBU+BI6QbTD3M55PRR05PoBKUpr4UAXvTSE5UxfbSGd7MRL060fWW75eD2KNF
hQx25ALrd2bJ3pD/KkjpysNLbYy2yl7M8reV32pVZEf18JupL1Vh2qOGex+DZk0Oe9w6cRcI3+Ld
twQpf5m960fnH3qvfxZcvJ/JANxnYv3x3tuB6TS60WZ1ImQOA5vmGN8DiCHE8gqyEN9TD0nctTOs
Sk/FfIuPH4cSrMKEsoiCEPiloHEWFVowKtupRz+71Pr3tv4Vz9kmKuKbYSl2/ZI/qFm7YXTYhyMs
7cktix5iEgFQNdQbPZpWIYMHPZS25WzAaDaTb1QzfdMj5nZAWtWLfqBlczeFeHeIkp/YSDtdV7ZF
13722EhzUToLhfflMNnzCF2ehB5gAqXukwHo1lnPlX2/qLcktWq7U5fEmVHywkLUn/vhZwZOjM3w
pGEnXfqf3vcNalrUohqVeTKT0gzMHBTEruSwIm8AMJo2TWG3KVxtAVd0lKd5Cepg1f3U/LrZqVDK
uR2mmyqIBZTRi0Ht7Jcof43aOhtrS7JAnKBLfqgg0JoCL9oUqRsmuiCoXT6JZ2Nx5TEMN8MsnFXj
FDOb3XePkW6js7jV4a8GiYJgwctGsrpKRU5iF8GC5tJoY+MILqcX9/3Zr+DylAr+u1SHeOhZ5N/Q
66DZe6QK8r5oUdefcLbpm04mVV7MxkmCa/JACr/SXqUmt2GUJOgmXH4vOpvN+lPOhpJVWvXGiO8n
B9YJ5sLWTyt2+yPZmNg7pAi0zMeqepIr7NmLJsnlqLAZ8oJQuGrX5l5CI7R4Vkb5QVchjgJsHAy3
Onl2qp4dZzoflLb11eRBTt/HeXBjIbpLuA5cPpurRcbrdq8C5L347XE6ELzbHVZ9VDxveyS+6WBD
j8a9IHJfTGpny88V2WHajn1h1JCGmEtbWT6mqLTz7JVpd3KZ+osW7Yai3wqyxeV3s+9RebZTjGzW
1wV83MMcQ/aaYTdmbx0zLZNcMs+OBiuqsJnu4RvQbJO8eZkW6jPQsfE/arvWgfcfe0D8yhtdjajd
Rst7X4dHa6Tv1TyBXhmmH5pSQuOwJbpdL/UUwBkxCWQCwasckofpYwf1rYJKm3hOJNSWM2JlkTpd
zGC7V71NavupwrYwKDQCjE07Z24RWvdSP90PfXUkTeG2ioVEl0K6UsXDxi2wRm5WS3sNkjV9l79P
EQ0UeTiNJpJgNG4HE8IUSbOX1N7Npe5NbmAcBfSs9V6No2flhVNIt7nRbqs22oz0xgx3i/Rb0uGT
ONxWvV/3+7l6jIF5Z+GvSn/Ri9sl3VvmjxnNXLPfjLDizoIyPankUR0OZdPbVWv6KjtkUuwPZWor
yn0yp25DQBLs8+0iN3Y/fuagKMVz7oQJ7OiyoLIO0nzP2IMZ5X6ePkjzY2aBKorkWpIRvjsykLjM
XSL4BB5jxLz6ZWwSN0MA7KW7mn6EwMPrLCE+EEqCBvf1wEe+6C5noYIp5awvOQKfoX4q1b0J8dQ8
f72+NwUxnnxVOmeDLIsGlFODc5gcaEDaTTY4+uqC7VGnRCtkcvLHhn7pFM52Ybq5BrRVA4c4IXPt
YuHx5xkhX89cZz+kahjsPFeYRFzf1AxyR/D4IYpb3rdBGjQe1Yot+NH2XP2IEBnE2LmLJfzZ+Fxg
hlOT1oc1MU7qtFdT9MsqSZBPRd+TC8BTRJIoDhuk0zxx9QGgqDQO+ja4/kUv93jOJsJFVmOJpDxN
Qnqa4mwXDcM2bmUvHa37Zkp9ebD8DspVS/YyYpLXhxZNkAuu7YILuhliCZt5ryQNEkjmaIPIiVzw
oXiZOIjzN1UTsvpkNMuT1ndezETedxeZZMqfayjz3NA4loYI/ogq+mTDQfPauxW2pr9ZQenPH8nu
vxDJzofjijo1j1mD+FSf6ibfQtHZl6P2pWF3iciJ4/oXknlKVz9LyqStwoFEgeiYFrltRB5rU1Cj
Xgbkny0fV7LV+lBMaj2sSrzK7wrgnIMib+bjAlrl7MNYOVnsVvfw/AtVTVEr9TKR62zwdQ3OAkmJ
91gqZZ1yqisTGd10BoIms6R6NamcuYvtrNT8gr2EBBkNClKCQyCqbHg+KWOhHMYWIqq0QWbfVY/w
vO2gJwS/b9ARGmO/BlCxoqqgvOMZpU1Uk2KUDONkAf5kQpu/lvDEm03o6Aiv6GsI+Vvf6myJuRBT
qwMdKGx5TnOi7I0a/fuQgvMfM+ipxuq2C+EErKHnokHadZuyIOtuO/2xRCJlcW+ngEoq6SFnKcTA
Y6eS4W7VoQFWGKbTKi+L/mOWcAGcNS+n9yA8Cu4TooXiopSZ9E3NUs1CH2o3mHdqFe3zHo/llii1
rs3Uf14lwjO+Sjo2ZCLQRqqoAYnHeQFdQgJcZpB+NOboJ2F507YLfKJu8M/aWmzYMJN/1jWV2ZEB
YOQxrd+p/jNjmZOpBe62xv+2VYEg+etRKco5gZcMKgwgF1SnB5K63qcwYqPu4GWTCxRX3W5RiPti
+JogivNcMlirjOMcAqrewOg2q6B5DnXu6+lIEMUJr3dOzIlY0zCrmF7EnNgZb6Ld+qKTDsDfVyhi
RLHn+tYivPdXifyXGWWCKxbkOqsWcLfoqR4ne7FEoJOLjjHfKYPwPsXxUEjz0CX1F0k23Yy6i441
KCXGToGqr3xYNoYDwPB46JwpcrJll5q76pel+L1pw535lwiVcj2zoG381620pNDbYxCcOFkwc4FR
+Kj9qhECBF9UtMBcCcVijZZ4nF4Ti3mHo5TlTnTsthTStCvkMgsfVAhX/AuYp6A65Slmw9yFlkTR
AGpcM1jN5mHdpUsokS3nAM1+d3qDiqu86piKbqyig8KFK1iGT4lSIp2ZYH1BVWUB+1GwqoIheFZZ
WliVGcs4J9khf4fmpjPfsB0uh54JQXMkq0go5CJYTp5L1ked1EKovT41Q+Ip6s9Ua72qLX1cAp7C
lgq2zbpEVwIxTyXrWJklUj2t1Vy3JXvLG33qN8IG7ddd6co4X3ets8rDKqH1YRRpDS7Z6OFaCnjB
stHcHprqoJta6R7+9MAIev/b5/vCKp0NO2jZEtNKW3FQssM20Gku7OlD+mLLR0750PxSRW+vgh3z
peF6NmQ5TPXCVNTguVE2dtGhFR2q79fnJYgoXxHwbAyjXXq9T9CUi62naWlx1h/yRXSZ+LotXPtm
XLWoTk0iR0un4mBXh44BvGB32/Y4BuoHMPNf6QKwXQC52W3pSy69Zx/XpyncNVzktGJ4vusdkrC8
o7/TfQIIW+1CS+VTgRkJNI2uDyf6clwE7VU9BB0GNwBTs7YGWKMZu7s+wmUs05/VIdx3/poKtHIG
bcrQsaQqKuzMHIOh0fd1/TCHgIK+xMvjiManWoOLvdRBqQzOTD8lZMtuYE4DX1/VeAUfRRDlRNuJ
i6OGVGa5ThBycn2GqoTsLsXi4JoiOo3K9WDDG2YpCqpjq2R4Ktgmt6uK6GqYPh4goIF2prDEEY3G
VXDaXIfLMuKm1fl0V+9KJ3fQmoe7KdjxQi0sQfZV1x9zdiKTglZygvdqOB7+NBP6BO8GR60N7789
FX/vIB7SrDWzXGsmct603Fq4IjRgc0O7NJziQzSOEDcXASMEm+NLhOBsZmbdKSMAyQb4Kn40h07f
3tFeROgS1aMqF2uyRq2WXqtr1KP9M5GPxY/V3W+tSBd5A2NrMWNDkGe/zM3P5qXpjWWlJq4gUXcf
t9ND2DQ3VZfdAafqqpqw9SQajgsubaTXLdxNa9BgB1eDAE8N0wa8k0HHAKqislvcMWIX2REqJmVh
ixQ2BGn+y0fybLLMqHqrrnQTaX59ju0262OcshHlW0EEVblAQmrSjdpau4TT2yRPPvRXBDdUUUrg
kc1GuEDkoAVyQVeJA869PczVXQTz51r1yuJTrw76chz1U94fIO1kKM9qKruCKC44EhoXWQZigR6z
PrtB1I/ZJrz+frM92Uhe/MJiT4aT3GPjzLbIBOIyneH77GtckEm7Zqk0JI4TeZj8laOhOauh8ZeM
E5BFhwluxvt/EUkFn5WHL0eyLsf5giJxpXBLNnXIxxpLQf1ZjWCgRGOLMv/FcGqCsAGNUlPTvjgv
Z/s1Nc0B7wumcWrJI5BXBsk2ehO5nfks+JQXp/Y9EA9BhSxMYkBHbb0Hz978RlKwcFcPbOLEewiF
T/+iG3Vx95wNye2eVl4Kc6AoM1IDCr+G7rEo2+oileaLJ/5sFG6vJDWho0bA9Pj/J14PVt6b6MRf
bimejcM9hLOkGspuxu0vpbCB0Nps36blITNeEvj9mXm/G8NdrD3M4+ckN1vB17vYRjobfP2659tE
CuUJZOP6RKzMzyPtnYBBEDLDkcpbKES6SjVDfCwGxUNkxSCcN5ewTCmzzKYoAZ4GaZdEbzJd7KLG
bbutnKEutpmxI+FLmBY30kwEr1+Xg+DZvLm6eCk1rVL7ARQLvzvMSjA8rq/DzEm32iv71DS4JIky
iOigcPmLRnQYWdRrJ4tST55fpTR3r39N0bngauMhSuDTmqDtJUc30nKflfuKCsAMl/lIZwvHJajC
oEkYLuvFqSh3KS6haV1v+kG1S+A4qrjHM9+8KUtzk6qL18SaDW9O+/o0v7LD365V37+BB5ouJknS
jobVyTQIyKgazE6Gp5ykz9LMjuYQVNlHn36Y5qaLIk8BbFQvf8emvrVMttEa/VCw8tjP6WGC4Uf/
K279ucnAUy6dboH4QzJtiYmdH6k2VLTnOvOtMd/H7a2VDZt8MnyD7eSQBE1dbvCwa8Pr8f9Iu7Le
uHFm+4sEaJf4qr0Xd9uO7Swvgp3E2iVqX379PfIA0x2mI3438zAYYDIIm1RVsVh16hxQDmTWUhZ+
umicdgfHalhc6pTJRBtbgP+kVe+w3tUQc9k+zo/Meus4mUAnRBAMkJW4Pivp+FgU9CQYPwUqBGn5
EEvtrgdxU/OslPcjUYGamnZEEO1KemiguynoiaPID0P4juMcIaItgss3/ZYIkVtnSM2ytxkyb7oi
gw8rs4l+KucfnSTaotxxUFSc+45Fu44A+y9ElcxzSz7VgE5NJZoTPVq90JPaPq/b04lX5sfEzDqC
3myYdcCagny6MwNxttSHcgcZWF8qoLaE1BBCc7am2+MPSIr7vG42x81ZrGumFVKnlggkQvRqiI+C
Vlr6onKsgrcIEyAbVU+LSkeAFEbD6ed9R1Modn/nHCXvqzExUaAKXbXA1h6BjALFcuzOxZ3k0xfJ
rpx4b+xXIkieeBPv5tGZONk2WR4CIGScqdxhWC21FjGxmgqtLaiLQq9yZ8ZoPn0dSuIpJa9UwHNo
JoCagpAO0go0l9p8X4yip+slR4qVF6RZlGtSCzWKW6VyllJqxzqxSwwHOZOqfib0heqRI0JFV3xT
RNmTpDRxdFX+q1fGxUlYECvV6aKUI4IKiun75FDfIcd2siPmhZBDEQDQ6s/btsQ5VxbBCjROZrQZ
Xk4ETOIgEAYqwdtegZc0sPDVKFvCMdNBZBK957sJ6MhD+sl0clBrfUyDAuzlQe904nVEb3e8r86S
CThprQlpk2NrQCwFaabZRUGCuJRsKaR3Yti+pIrqU9RN96oBqusJI5IpCmAkX16hGhsfFrECYwWm
qSw5rh3OoazOsnF7GEwah79xbmqTUNSlB6d9TJC9WpG7jiiHZ3poIFQ/7zr8Jy/6/FdzQFfnwsSo
WKZDX9Z443Qi6ntGadGFV25c776t3TEBitb5nJdLhn7ug76KeT6HT2Fg+CuKMjrH/vZZcmIuy68w
0VStihUI3MEj92EyA0GQcb4Xbw0m/IyygtEpyF6eKxChKhRVjPprWHfu9k4+imgb58ZSKpDOTAYR
DYtzQWcLUvVBlz6nnWe2r1C1qwByaT7NdWWLo7JTxiBLRl+dWjdu72Td70ERtISTa8peHD9q1dHI
NR+DscLwAiQA1MY1S0O7e5Qi5HhdCPT3PVDZVpmuTA1P2xvhXFAsNjvXqb6MHcrNxVKf1ci8J9Ly
ox3fBypyosvqxFsnxmRhczRWcmusFy6FdO+0o1Bs3N4LL36Zyq+PvVrqYzx8TIrqsYyONXQbQZd1
kL827uCa3hxIgoUBxO1Fb/dALk5qrvu+emF20lIP9UyVMw1bL9Ujb4hb+imeK9keOsPuhjcwuCgg
CQRod7EENT60ZeNqUXfWRuIu47Iz+8aNxtkqzDWopaIzrsrz2z+Td/pMFKOTJtVDk4PcDozzmqCB
Yebr9gq8S9lkolUfJaW+zHRlZY8C9XkFfamoptf31ZlfceLth4lbYZ4XorzMGDZbGhDbPktTwNkO
J5D8JiYR9vGcTb1xnoEJ6JMM7DrI9OXlAexl39JFdEQkVvOEgtfw0rWi38bi91m41+L9Atjxf/wx
TFTL5laLGwz+IiXPTq0b+vPdeILMuKM6YIOboURq/ec8nAVeh1KjNWMKuPc4vI7NzxDsLBqZef6z
fqmNuMCiBYd06EdRQ5kEekuKDXb74nFVWjJcydfPkv+z/2mug8XZcwbpEIxqBaNgo4VRnZuH4iw4
2u5vjhrq86poaoRo7Fiz0RMqJ+mEaeLn3l2yZyOxMNb+DwINt4nyEoW++MQXNbgNPb1amAkksZar
XWcq9JxPMY7iLYroPlk+p/p9pwMB1WNsVoESAbdOtdrObx/gal0mNIBGYDGQUqmgxdXLd6GyPirV
aKN278oes1gn2csXYMs+0Az/A3b5ZgpytT7jysUyRHGrYOYPtg0+5QAzHMCOI78y9vOTGPBelzft
7Wo55nEExeswFQuMqQqoxc2lcBraxI7EGIx2iIoVt8nIW49x3bYAvVAfw56QwhK/LQCBCfcysSVk
kevI0yQGmFyBTm4ayAGvYX0zeb1slq0kNVBhNjRZo+dGRKqizYGW9fehhuG/MsWQXe4pEL3lONB6
y27YE1vR6YimpoIIexptkKir2Gh1p0KbfXQEvzv9DwVm3oKrgV3dwIsQz0iVccIrcmRyQCbzcx2E
kfa6p77xrx6Ov7CVGLVtVWMpJQoidwhpCjaudchPE6uOEneeT2JKnAhpwPap3i5iXX1JJjoMkzjk
hYKv2EHrMCm/A8lltUp9n1AK/pZQsCE28NJhvoWYmi0BDFq1HaaxBFeufpbZfSS99tGDKUx2Dp3A
ePbqpbPk/ihNvdPLUKRP9C8xceOZBuubOpwfy+QxVb5ABp5jH7zjY8JNGaeThsxZPc9t4ZbZq6YY
ljidae8aKkYktMqRFN4w3s0s9+rwmNREiBa1GGSEmLTbtyC7MVC4QkOQ/Nz+SLfnQa7WYUKZbKpR
YgiYvhV91dcbC9K2T8mJVNBuS53MX/aQS98lT+Gn6Kl7Nf+HlvXtLvnVL2Ci2yCKVVommEufwUUq
hy+t8VwTasnjvu5bsIV9xsSQbUCnI2z3szq52iByLvSbmdnVL2Di3UpaPzQJrrFhntzZ2NWGyfEF
zgps9Wdsx5AaoUGRcVMvT++EonS2P+TtCtplE2x1xygylNDAivcBEF37mVMg70TIF5Z+zUs0127e
RrxkCztaCyRxRwGiWvv+9B40+MGaN9NHPqLhdqXlal9rKL0KlWVlSJE6wBGg0ov6zqPYHxUn9dZM
PdW8+qjtEcSGk1hasWtyDOP2S+lqcSaEpZop02Uu1kyvfZdmb3ZXScPkZ/qp+dxZyY48GPv4Vfaa
h8wBXb3wY/uj8syGCTxiJ7ZDR2V6TjTDg+yARdScwzOw/hVbn5KJM2YojHqH6/U8IbcAgR/6fF4X
E57F8HbChJm5y6thHNHlB5rnqO8VBxQkkSXYhl3tFJeiMcAFZ3/ojW9tjQksUU3zUFstR4GkkPFF
fx8SLAOeuPt/5jHWXsE0WPSH6so1UsjaN53WUc1d+H16WV7VoLR5qRXvGJhIo+VtV2Y97v0minwt
vytiXs3idkXhYrJsmcdQYStmouIJZNcFnlr2WDiyu9IcTfYg3oEUs9lDM4LTE+OkjGxRphEVOkcN
ugbRsqvFworADG+UsRXjmZc237bdgrcYkz2VdDRzUEshixjezPHrUqGKkez0LmhCkeMetztLV8fJ
hJ+sjpNJ1uAf4n5VGKszvzOt6aA7rRc9lacC04mxa3xV7yrXQMmGE4A43slWanQ1E6RUQ2JKtO9F
DOLaEv/Ur9vHeXuC6WqPTJgZ5VTOBRGOIq3wzSDBtNYHwD7yV3FozG81pSsDz8j3UV50ZyswySyW
emjCISav2YmTo+tePzx+iLFj6Sg/1pDf/Jr0u7+uyFztmwlKmagKPZGQFqMnkmeGr1DeKDjv+zEh
SIyrmmYi3EKqYCcCJgdUiFD9jVqcfLUPJqpMSqKqwvxxRU5HistY8bN7OeCNfPBCC1tdgdJuQWmB
ity8VyprONdAnwovC3BFQEwfEoc4Aidv4i7J4IryUF5wRSE1W4N1EvQ6BrktNcUYBiI1stGkO8TA
p3DcjmeWhIkwOYknMY4TcqZfshd5H/rDjnq4slx5pw0OSnj74S4598HCwXJw7gd2XjPVMtGA/CWB
CM4Ook1W2/EGiXgrrH9+lU5BKjlFWRUOZ0TEjaaHJuKhp3grMNHEbMUoS0x4lWYG0VBZkc5Dm3Di
PztxOQhxE4419iCghzl/B93waO6n5LGM3jmRkfPyY4csiVaIVWgA3N31AOyplZOhA9SJglNBqrfJ
JowFnQeQGhTivuy+jhKKFdkuK1HaHIAbExdHEvunXE3eesorWsi8U2BiywwlKnWMcdF3Ch6/bkjv
MdBXY7AQsCkEcRSlTIeif+OBZh3ZDFQctX34ZTAc6UH90ikP69wU4CIcj+VEPFYBVF9IVqprzyRF
715EFTBCNbJqP21/mA9U/Z9zO52dtcwqYkyVgRSg80YX4+4uOMEjepQ0H/FBO5FTJ1rLoTFBM2rL
9ygMuu2u9tSDLFqGo96lz0m1AyF7XrxBQ6542/51a8689eOYoCVi8DIbKwQtzJcYhWRJY+8J5RC0
8dfthW6DZ/+N/Do7VVm0dEqTpFrTanHfvkJODtBZkF14rTO59DEP+CV2/bbdqSIwuwpYEtipp6UH
+0g6iCj69qC1N0RQ5S8rVwRu6qgSRavQo12jPWLqVQY6K+se+unHKEtWV+wLaIB05heagppDPy7d
Tk4ewSboFYoJhbFXfUjAvNkC93HI4yPEhZ0UmgPx8K6Hd6FqemqzC8XHxSjcMY2dWY89HW4FnhtL
LcAZAc7QdHZM806YcosaD2QC34eWOLT4nOVPXfZehF/BbrMqF0AN9x4Gamc6caBQYIYIU93D2CuO
NhpWRjowvGtuj2snPeXm/dQTDh7kdpC8HCJzwWhGKKq5tj4EhMEF8gVD6iXHE/9QWLmswaSu0ozJ
4iUWUTkBqsbKF2/FVa9PnCI7EsB4Ypen3LSGnN8N/7Iic7loM0B33YwV5bE+J4Zoz+NXJYmfBgWE
nW8Smpnb9n872FzWY66aRIw7sDVDkEccUAMgD4lMXZlwzvH2HXBZZPX2qxszydKoW0xM+ZlJeDdO
kS9WyblswWJElnOkT+iQZqkTC7mzvbnbSpjksjCTnkqtOOvg18VpPszvcAtEk+bYZzvyPVvs5LGd
HLxaQYJng2nA7SAy41ZPZm9Ppp2+zp70PrwutX1M7hATrXk3foq5+Nk/xJ/LT2TuoF6CzHSe9ujR
fqj2xnbuRXvobaIk6y/veNj70ZvBu/7/ULO8rMrmu+pUm9mEsZOwgXau3ATD8pbIxt4Iv5BGBrkw
LQ4kF9FzM5Fsa7tBAQ00sDmKDv4VRApNObaV+KA0LYgwm/IOLEyyn2Cgd/sD3p7ZvnxAdjQsk80M
UuPz2lYwchuYxNmVHJwQhjQzS+qs7I5giHlYKeRQQcof5s/DXfGjWR+UHFu6fSP9e2IKcyNRKvRm
S2FK+rhY5oST6+9yqjyZNNjeM+dy+OgJXDnLshCJJE1eQ4th2IsgeRqar/PwMBKybzOJAzC9PXl4
dcBMhOvBB5hFAqLo+joQvpvvhmpn1G994QPtVD1JL2PoQ9YR1UF+F4dnh+wUWaLg+p3BW/GxfNo6
oezX+z6zMpSSBBty69/pS3Tf74xX4yesqy8tMKDyniqcm4QdMlsyUCsYPWLg5BWv1WJj4jkYAhr4
2Q5DpVAS4yobc6IuO2RWU3FshBzGJJbdva7c0Zwi6TQ4SdQfCtoXm2XC36RA7mjo8I7Ij81OCSJ3
QMEVdAdW4nBftrwtMXEsqtIJjLgwpAFsj0q7I1DQgJZ8gpn4Mg+WF/ArIC3hwob/UF267JGNZJKc
tcV6lICXzegmvY9TYi+gxavs9YW7IJRnu6l5iWU/B8Cg9HM38kAXvu20t3EwFz9i58/CutDAaQZD
XgGDhuwAupy5q+Si6An9UQ24kqirY24kCuywma734iiHgG2uEiqjv6YlABT5mp8GDcDF0eftDf6h
jv/vObNDZmYjpLIYY4PxbvkCJwFFjxCYvuSsmDcr9lRHyx0RTIzLNwqqANAUqY/bP4Hjpr+Nm/VN
bEoT3DSvqTUWj0PDKR38AYxx2eP6C65CrzHkzdRS5Cm1JD8PHQB4XxQJyKm6cRVtb+qYp+gaWyH9
l+2d8ZIAlcnCamWeq2rC4YLVRrSzyl+p5KYCD070DqkVPZH99FzavMjH8VmVyct6Mcb9Aj67czvI
NqjVHCkunJJHBfuHCtTlWJkwRCOZVIuM3bWQ82sSt3mi3hTUTnsE+TCQcZ/+B1wNzz2YcBRLoRTO
+QdFQJHYspt7wsk4qQ4IH51useK9ygsBPPNkAlGfqeosFAiA+aJBkOC+zkZn20w4K7BDiZGCT5RL
Hy8e0021b1AK5azAC2OsLEbWqjoGBEf0sjzJK9EkxEOv/FDIA6+6X/GGFng7kn91uDhNtC7pYRnZ
XGDWqrSzUvS3D2390BtxkkV2yWpNWrFqCchgvhXq4CXqfUJGW6ife6UAWz0nSK22vLXcuuOrEDLL
NVoBIRLrOBruJbmEkggkcFovSXInMgvOan+osv7rWqw6xZSSrhsJPBgDCdFdkthrdmwimUDoCHu7
uo91qzz9w0jD68T9Hj3MD8CcujI8KzI7sSO3g2EqCSrzRt/Zcy++zyo0a+uIExx/T7x/XYYJUkZM
c6JNuOCBg/lhTjtDuZtC5bM8/9w2lBvZ0q8LMWFKrcO5Dfv6H8y/apdOtA+9wVVckCNxen03/OzX
tZjwJMW0pOaMCdUV1pl+SSBt+r3/Ep/WOZKo5SS4v3vZr4sxkanSDW1pVJTE21y3ivCVKJy5mBvJ
wS8rsOAMlHE1iY4ww87JTpDwnmdrApsBkrDayuzeA4Xha+tIvujhJSFbKBjynmccY2SxG3CtbOmb
Dh+v2c2YXZQMyZf6jPfdOEfJwjYo7bNUr1Et/MhyUSk4SiD4XpEUfeOsg138twJvyfWmu4ookx5O
mKyC/ed189wLQV7GT9uWz1th/fOrFQStzdR5btGgjUHGlT92grnbXuFGf/RXA1k/39USWqSLUU+a
FVrTu/UJ8gj5Wb8XdySzemdNFwUHF7JOue1f7spM+FAiSVqS9fiKUL03ItVVZt1vI9Vv09SPyvLe
kHZGHdoqmRwav7R4d5uiTVFo66LHmcfz+ftt9Os5MDGmqWYhBYgdw1ayckrDQ5lBBjJGRR26b1X7
YEo8mpYbL+xfV2QizRiHEpXQdARRqrZXl/HbArG9zty3iXQo831PF6dQfgpAAGdiaElTapl4jBb6
/VwMKKku0HQ6Gv39oFd3ZoUUoFg8jm2sl/yvV+avv5AJT/1KVd9QgZ5JmdpT+4kk93FhWrG2K+oG
4jhlEBmLNZkS9GQyEOnnOqeSzLlhWLxH0rZJj3I8mvdKCvVR1WmEeS+OEEOn/3Elpog0x4O2xAI8
jQAySh87td3lWYwOh/YfD9VkMqtBz5smqxCRJy/t3BW90hyG/WI4q7RyeBI4G+OEEHYIRy9CE6p0
8G9zUQ+h6Cgk4lSqeB+JCVKSPEOyQoKVREa4b5TWIVIIYL5k91nP2QxvKSZYyXMU98IaMiSa75uO
oLDwNJPorQS1Osf2V9vesH0WvBGrw1CNyvoCc7PWIxgMa4JmV3ox7pT0pZ29+KTMYIqDRrS3Uqrw
gc28L8dEpDob0mRcNytUypd0HA4Ryr7bu+TczexQTVfK82jG2KRWQ7dITa2231cl74rhrcKEkdAA
axNJsMrSW/mx0q21AiO45SE7VkfEMgmSG5nDq8NwPiAL6GjnKoRANo5PKcAelqb2InSBMHYvUnYy
QeDftd9DhRfUOQbKTs8IXRnr4tokatTqSykiZHczOtYkqMq/GNP9JTqzOA6hrNuuiAv0J86dbK3P
KAuCZg/TAa+MzprB+j6CrFF8ap5hmwbHPzjflAVz6CRb8lHH+zDvHkIMradoS0pcZliOCxAmtChi
LY0RRVQ2gLMwsMtpNP1tF+AtwYQUCdWdXAcHzFmQ32qIK0VyxyN/WR11I5SwkI5FwrxYS6h67in4
a11dd6DzdzLwiq/u5J1ifkoaqPsqNpRLuAzivO/EBBFlkHKSmng6mRmkQYnghOKJmDHnmXGjHfur
LTK5DJpWRqiBHgmjnsUpOyxQgIEmxbQHzM0WregMhbTtzybzNsYGFVoLU7/gXmuclcK291HrzEur
97MHUIYqkpsvGDpZi0q5W5zpc65CzkcUbOEJWGZyn3Qch/hggvzzV1ZY1EYdUjOVcozuTsOICX2I
o2o/BpW8mNU+KTAhV0Rx5Ka1NcslarCRcFwiFBShOGq1le7TxVzlPCxthmRUHu+qVHvstbn2pBrQ
aCTHkjbeZ1HvkLiPvSxWwEXXgv594Ck33ug7XX9KheXR7kgGabuY4FOigoyx5330uDilk31DWMmJ
o37q3tsjUEHefAjtlucra561dYpMdhSFcTaWI5LiFqNDqPOCQDQ6VrvlrvSrYNuEPjjJttZi3m99
vaSq0SNYr29jXcNh4m1cPTY74RzmDjn3rde/i3YJGDWUQoK4wHhWZqGmb2OuZ3wFYNbugmyXnrT3
ELyYJN2R+jtgkJVFS7d5Bdva8NJD/8e0R9lJT21lGb7q6QfB4b2x/+B/qmyu9GuS/jEff/2Ka+Ve
C1XQBY626UcgFjn+wzIH/gsdz3pq65yk70ZhfDWTy4pMaG7bQjNDlICAHgMIqJN32WGW+4M6yFYL
gr2oGiwjBkl8jD/FfNvUj44kJ84sv6FXygkGN4ptv/4YJognk5I2VQKSk+b7ktvlLvRRV3ZiT76H
xRLDLoDDXyG+xdtUclKoPzxjLwexpgRXR19nk1rGfWGetdgy79rcwrPNjb4JmCYUzxWEX74orngI
XY2z6dv5zWVdJrKTtK4bmkHWI99FgRSg8w/jEgMejdjty+uyDBPZhWEcJGllKaeg7JfAblQmPVBR
zSFaiqDLFX/bKW+H9ctyTFgHCizPIgWT1QUk4dpCfNCy+VypNech8YfH97/rsF3BJF2EOa1RIlXv
FAAFe2t8WY7Ey71wRw/ipwIQ4He32o3H8WmFEqW2stve6I2W1i82y7YJZwJQWSaCHaFTf05k9DKC
1EB5ghCtO0apN5npeeyNh6FYOHvnHDHbL4wn06iNuQAyfD6kCpAadRbkAk+G7oM69PfoejlhJrpC
i0lC4oOxsL6FvqYug2avrXqvbMdzVxQQ3CpmtyPNm1i9t2rq6FDwmbLjbGhoTo+TG8VgUl6sXn5Q
S7uransZWluraCDokluWpTPMhjPV0aEBSKnPww5EHf2dLEJ6O5tnCKUsBHEvrz9Lbal4Wdt8H8Xp
FZOglkmewhaCOwnnXG900379okxIrBoB93KR0vPcvC1t8tKVSyDHX7v851qtWdo3fXkroWNQDSeI
TgpgCmjlxd02qxtMKL/+CCYUpkUxC2ODrzuPiVeojUdWtbQkIlY5/pxi/IseVLBb5OLrEDf4VaZf
g2RO1aAQGL/gT45iI3hyj9Fd7UDIUeraAP+j24wnpc4sg75rRNuphTc0SO7kl6FTAgGiJ2bsRWnE
mVBZT2zLhpjYimFpxWhk1MelgVjCeKy1n9vHxbs5VCaKSm1RiJnUIA5800GqNh17SF9m/vQg95Zy
BzLjlxWTgdrb/MhZ+fZT8eIfTGBNuyhvF9MEg5xblz5MdI8ppkf1i+wZWFf6GEohTsHJ1HnOz8TX
MTdDc9RgHlQ9irF+pOQTiUZeu37N0n77bpqqkZW0QQfX9K93Isoxo563eJpGL9FjeZ/tiSs8x6c4
ADCTKzh184a6Wow5yI6YVUWLiJ5L1CaHSPWm+ElR9gngghmVONf9+pdt7Yw5v7bW8ymVsFiYv/S9
6DXTkxKfQV8QDZOr8mY1btrIZWvsLUUyPUs7RajOY4WpbLiYrn+flde5iYJta+QtxJQ/I9UQKDSm
q/PcvwopUDjVSdOeaMhrN9x06KsNMel9LgklqXNsCFqAVmwCNFb+XYH1ag3m4pEruYw71ajOWjW7
eoUaTAHyijneS92TNkifTLFwCn3az6l5NKkBGV6Z84q5nV1c/QTmJqg1jPEBl1h9vGJUO4e6pJtV
9hQ6BVijKswT43N+mr0KKojo3rdBj0ZDbNig+OQ18m86/NVPYe4DWmhUbRoYrJoZdmrKdqNXnoxp
0f9mQEyk7pR2UEsy6Oc0KmwiQzS8xJNXwVJazznd2y/Uqy0x0UUopdSkhFRnU+qelaoAS80TxjO9
dnwYgJ9Pwu/58FUun9N4OeTt6EaYahxJb9cR0PDajzrCMHXLozW97UGmKK+TA9pvGkZNnkC0zFCq
cwZ0UF2hV6K7gkjx+hCc7aO+/UUvKzFHPalELZNWR1CQDLchD0oJWg/CU0X5wylflmFOedFJXQuR
utow3AiT4UpyzluIzjnRcdpXT9latI3ArCh9HzFd8HN7k7cDxWV1JqjnHSnQVDD0s2zU7pISO+pz
b3uJ2/fGZQkmlGMmdIS0hVydBYyYJJiWlnZDiJdyd09bnhdyrOPjMXD1SCzyktK2h3VMZlAkgH+Y
O0DXhJ53YXCO7QNJcbXOUC5xVFfAHubz4uQUM6cVJyVbT+X3C/DfU/vAT1ytIHQqHWK0vc9xeoxF
yRJp5+mkhcLsswQlYuF5EHlgON7hMQG9NA3oyBWdcTbq6dCL0JiIBH/U5qMOzudtm7gBWkX6rF22
x0TuMCxnHXWL6ly7vSt59L4I5rscyTQmrRrVX5kgVjJGuJsA5dyfpupv/wCOc3+UXa6Ot6iNKa8I
vG4CG3sS/si0gDS8ts9tkMvVLpkQUpcNGQ0FZhK2kTtl1ErVuwaQSuGpjVCzmUuQ34H5K68tJZos
eeo5rsfbJRNbBF0ToG4PI6rCL4VpOEVxHLKMswjPF5gQokhDU0hSYZxrvBAjpXa0uOdkg7wlmBCS
CKKclCnqTvVyNhv9qPW8vjTvU30AfK4NQjHFhZYwSPCxOcCQOcNB32Hkzi+8yJG+blsfx7k/8pqr
xYR6TJdUhvUp2iNYVq0GbzwBRCSAwhvn3pCtylA5medNUyDgGpFxoxsSiwIEyW0ziEWJUVPhjOce
CmipV9Dubz7U1SqMW89RrWVCi1g/6q3TS/dgIOessFrTb3HxaoV1n1dHNy5ZDemwpToX5qGfUB1X
WsuQgaYpS5QuVEtMGnf7Y91+u14tyXixVBIhz8AwhPq1aMt24Ta71m7vYocG0TE76lYMwHkrQv2Z
k+zdNsqrlRn/bSutJJk0X/JbM/UzYPoFv/H7weOVt9eNbJ0t48kYularrsfZ9tGXnkLafjwu5mCR
hQdJ5Rkj48+zpNAqKtaUYIkdEOL6cqvY9RhybP5m5nE5PpYGbqirpK/WClybfk7J98isPC3VXbB0
2z3VHzhmwrFMlgBOqZJ5oIu0Xmmq3xzDfQvJlCGQqaUUVva8NslWQzEqr/3MY1PiHKjOvPdCSvNc
6mEoiwKhloQe8YCt64JXb1gzgA0DYTngGkrVeRSGCuC/KMjc6q55y8FhNLg6+PDl1Daets+Uty0m
nBA9bsyynuB5gx/LeSDr5yz7/4tlIhW5spL1R1xFFL2N0xbc7Ti7OT3M4qkfeBAJjl/pTABpG1PU
ogixV5Hflbo4xapomcvgLCT2tg+MZ/FMwAingi5ag720GI+W5pe8XnxzOmg5ppCI7G4vxtsWEy6W
ThIqEo4wePlMkhjgh10V7ury7/BxV1+ICReJLE4LTdddASus1yve9Fl1AOyOoMlb+mPlbG/sQ/1y
w85ZNG9ipMKSZgArVGL8GCmCm6gNtM/Gpy6V4dBRMI2jFeeak6solKfLfav2rqx/gl5oQNNAyg91
2NnSoByLqXlThKKwJe0TRNT87R/KuyBY0C+JU5QaFHwCFSqlzXkFTSkPK85HDoz7v3r0XD4DC/2t
ylmUowlBZuiiwIyPE9752/tZ/Xnr3Nf4c+WKyIsGjZrwd81Ug3Y6iQkP2Xa7jXi1CSakCGlLJr3C
Ei2eHetzGyQPzRt4xAjm9BRbupMPOUh8rIWHI+LtjQkzs1mlCxVhxIS2XkcPU9n+x9NjwowoNikV
CfIUICCskJYWqfv/uAQTX3DDRVECXgrk+rtu6ZyQ6+zrMWyZABNUMH0fSXoIIxuLUyu0vlH4IATg
tJBu8J6sMZ/ImqlJIDuWGUPriJGJmYaLbIU/SKA0GBqQlQMnVJoglFtO4ZNqAYB7wNfCC1SxIid9
MF3jDCp61+hA18kd47w9QXD1kxjDzDO6ZA3AkB/zk6sO4iKCJcbqJHfU7AmaKc0pDzKvD+TIin8K
h16zRl755EPu8PfTv5wLY6TyOC9DJeX0LJloxSQ/hvlQ4G1Sa4AXVZB/E3OvQpVXUqWdglmobBks
DVNeMogL1OnrDEYn3YgwcpqddR1U1iXG6qN0L8qNl9cS/jfTGQx00AFcFQlFK3aw5ijxuioGAYJZ
vcyNDDWn9C3Lcz/p8xhUrcVXHdSdSttxbsrbwIqr82a8JRcX1RSNDoZmG9bKm49Q8GY8runaXbEr
3TnQGzvkqZHfjgKXA2YcSG/UoWhLfGUjKndD9rmDftV2DP3DnXBZgvGgmgqK3srYmB7em+kL0mrH
bGJrnPOjrD/Gqub3gDCGcQWNPT9phL96oF2WZy7rvjONDpIt2GE2WF23OOise+YsWUVMrdncGQZP
q+R2HvLviixFgjFG2qClq54VOBlGmGCjWrPxJiYG77pdv86Ge7AUCBpotXRUuFebEe1hV+xTmCiy
ERB54fZYC1ZhaOumZz4SxeLRvdyggvglaLG8CAaENZNcw+qgCHiPgtJrlKDpTqLhDqCd7O+az8U+
9lbp4OYlD8pviZe8rUIcIMYp0LbnXAW3A/Xl1JkQSqIq18N47XA21DL70K6W9075tG3MvEWYoDj1
ZaxiIg2fNv429EArdA/azHuN3i7BX0IBS38wzTVGZAZ4TIfaD+q5TmVLlYMTNTEDczDw4AZfLDhw
WwklcqfmaZz9ISe5HCUTiuRBkZShgsusDChZkLjZT7Fz5DPwf/cQpHFIIJ3FR14RihOK2OYx2P5z
TZ7XO7Dcj83oLPwZDJHjL0woEgxFMGiBjdHyTlLeiTz6TapYcx1AwXAEyCmvTzTlYZtuo/SuvicT
gqjRhpoW43vK/sq7B3IbJ3TKt5WKQHHRGOTRzXOslG0fQ5GVJKUCK+3jT0qEES41txWJx+Z9E/di
iETTgQf8P9K+ozluZGv2FyEC3mxh25BsGlGktEGI5AgoeF9A/fovwXl3iFuD6Yo3d6MNQ10od+qY
PJmKbH5CdTfesYzqez7m9eq0yJ8E85lvZV7agmHTdmU/9+MSykKiKuDe5LajcoezXcqka5IcV/BT
m5wdJu2wTNCCXUB10EUHszqWzK8F+IlPD4w3tdthuaNTOZA0kvLeviSFu3TuQF3lY6jBfpNCFYMg
m2JE6hMSK4Mr/ZTD8XUJWbACu0VFkfWsXPsO7izVpOpnuCbr9FdWlOHwp1zsv4H/babLv2FaUWmg
lsgQW3XHjN5bNTvU7WtKbyADKGrhXC3zlSnxrxidp4UkagMQQjq7pvkyDa8kRq+Z8SHFIDMigTm/
qujDo4CW68Mpq0Wbu2d5tpPlslXNIBvArhaYbA1nsL7P1PRw/d3YrS9th+BeJ8UotGmccGrXlEHl
97eycc8yr4OM+V15k92pfuknXQTqtgG8HVNQ9t7/Okvu7UIlZFIWtbMvZHwv7SNbvl2fo+Bi8hQ6
UBSOBwth5aWyP2akXwb9hwlA3/VBBMeffyQsE4TzeYLjXwxRbt2V6kMnI/fMnoi8IgFfFyZSMtvz
5rY7x118qWpMFOec+kKKKlQGbFP9PA80nEvhOyGaHHe3JQndNaOxnsNQC0FFG03jvaRpaNg2AKo4
al5/aaKSokLXnCzfvMunUJRTEWwi/3QssgTpGwPndLAfZ8hnsPzUTun/aMN5DGzbM0OtGxjTlWuf
+Wti2gK3ykH3tRMAOn7tLwdH868fnd1neLOTPABWooRlSmdi1FN5N11qMP0SL37KHksfWF9PlDwS
7CbPjkPLrFI0BfdtrO2T3n4o2uMshypa7YnpnOpacata1L4osGQ6d8eLmRpxV2P7CrvzJedeS7vw
+ioKrgNPjGMwKemWArfczGmUUxquQsxziiTFUgqG2o0ctxu2fsvGwYDqMpSWx6oGTzk54DZUbvJz
ocCiesxbM/xEF4AcdoPw7YhcOLzkk6KtauGouq4UrJ9BuOKBZm9SAgLybiWQD7n8JspziBaVszHF
qFfQ5yixqB0oEG9nqwmV/KiBrvP65olcts/WmM2KdpBiLeQa5rPzFVBnZqGphPVz9dYEzBuPmFvs
x6IawC7ifbOoPEuOomYKeF4wu0WLRuVbW74ZzqNpLl5ePNdQAswQtSoDFVz33augoB9L1RXddvhO
RR156ISSFICVeHQ7y/YrKRc4hfsHdDMGd93KuSqWsW3tS/mdhTpauleCM+fB8P4UY7i+ebtVAGsz
2mq7N5vX6CbSQ32C5yG5YTVIqEAeIkOToM6OfZUESIJFVvPeJkggT+dUuqvzV7N9HarCjaEyZCnQ
UevsqGgQkU8FGGTvY12IgNz15TbfyF3ZKbPACG+Tr0SmlHn2fVuHysv0QqLWnw0XRhD2vfDmi/YD
lKrhZIBGXuBwiXafu8gkNmW9MrFWMnzKobM8lcaiarhortytrWliD1IBHxnig2joB1/qE1oQzZve
h3zuqUaay7t+AnYJcbYngHMQ5jip5mXCeUOuNYhP+ak5r4Jeq1X6/xe/QLbxPxvpyHxb41TFhqaO
6/WZz13berncHDRmhWUCCXr0BghmdnUtMRwHRO5VcP2r1oTH8jQGxmvz0XpIty7a2slJXOM7XkpD
CGdYN+hvgcdmjrzfn+ZVkqzYDZR1tLF1B2NwG9B7V9Jta02esVC/Nw2vBQ1WQktvAfMkJQEdH4Z4
COeWuAlJvEzXRNu8l9bbrv26WJuLPshdXFsJGLLW/Mt0lBSPvcRHlrgsKo8sGLzitJyLP8DPIl6T
qxcHG8GZNIsONJ4SqbrQtXNG9ijwWUl8kB1XIQ9j871Kn+Txu4nWj8y+dWyQkc/keP0wiKbP2bm4
1ZhMl7gCWLxx4xkoscJNx48G/SzxIurc33+dNoeAs1g27Xq5zwxYLGc5Mxy2cbkk2ejZyZ2m6m6u
oqpqAxpqCHZ519PejMtZKG1mxDAsXDA5S1xFc6K2fW2T7tv1tdzN5W3PEmekrCpfmImICfmC5AAS
2TsW6cdKdlfNQ+khdlc073hQRCmo3Taw7bicqZqSuK4qm1p3mVG+WDLFeVFQfUEeU7PGG6OS3NxI
TlNRn6ZGfSID6A4XPRjsSC7nB3AEFW6r5b9Q72auPJh/pJ16LzfLyczaIFXVc5tO+bHNS8dtZDnz
pKaAWOU0xse0lXq3ibWI9v23uMZGJlr+Th3ptXSGBBalOUtLcVRSAyh8SIoZGRFs7C4+azN1HvSr
N6atjjXeBWX+3udHdaWt7FzYUTv5Y6p8TbFcqU781DjnWjB3dpB0Rz25IXYTJjoTvVJ7ndXbr+Es
qwKOzr6fACSkgHcmGTibieGibo7qV+JBIxeMxnYw5vJhAa9JXogIowXH/NOF2tiyIh4hNG2D9nEE
GtMgjSu3D7EiQq3vOtBfl+kz9NuMYhSLqWorziTPukiq4demFqJk6aDrk8A6CQzkp4u9GWpmWT1T
EGheSg2M4IjTe2Hcs9r3K+8SDwYeyezoUGpZnag/Ifi0erS8EaweyChmrhmfRWG/aP04I4iXranV
BAA4UrwgAeCabPSXNvOHTBYs336Itdkqzu6N5dBTO69XyggGafsV9iAHQLbALBW/m+/0OAjJnXez
b7YpW7qj2niTPm/sds/KeqlyZ/4zrFuC3que6BKh11EaziVSK7dQgocsZH2coon1XgFZEdG0V1+C
39PtJ3B22MhVheW6WV0af+UHBpOnL3n0Hvx7YDMUNRnvvaDbwTjjK5XFQCjFfEnZHFlRBFMPCY1M
9szScEuxJ7xnYzbj8WBlaWiq0e6cCnsKrkHNZwcD5P3m63wH4hGBed07qtuxOHs2OjKbnVWVzVZr
ty5GsHoUgcromY1COJNoXpyDCKmJsUoscGLo0XxjnGsI2dOwP063YPoQTGv31djOazUKmzPq1IY1
URNruETpUT3hSQCVASjejvaHWjxO3hxUAT2gI5XVz9d9hD0TvR2Zc/lsfUS/cAUQzaLFYZnWUW3n
UcWm6Powu8mH7Tjrd2xmWFkZMccSM1xZh7MjFBMP8TELJXA1yiGcIFVIYvCZ77py61TOrjm9Q3NS
W9VFNl9rXQtVqw+6+B1NqsdasvwuDmyQ2NMsDx3nqDR/JEXltVZkrCqD/aFNNd8ZnlsABeam9J38
lKngr5orl+Wjt2iApCRHaXis53mtUQz6U2OcB/qhVU953bnmfKdOoMBQavzmu91KEAQOgZBzYYtc
U/I7OxYtsejAcsZ1cdoEXao2XGf2Msg56AIvM9VBPBvpxWueqv5oHqvpCQQIopFFh4izb33RlPMY
w75lRyPM7xRfQT63OZAbtDtFdUjfIEojuDKiITkrV1WDoTkm8AeGMz33eXGOLfqSzLrAdH8ekiuH
iK+FIb8Tj82IqU1gwDgxP/Xy2R0flVBK3QGN4+wNcSM7SNBqRwO3NzwSDTpuA+Q2IRHtsx/Xr9Fu
JXJzjfhymdz0lBQyqsmy2QdqlYekyqOitx5UrV3Fi14LRfeITfxapTek+6Dd4ivkbmbvZUZBrJB4
I9hQqir7QC3PcJUq/alLv0j+Y9ZEZS/BDvEIEafJqGn1KOnbMToIY+nAanDu6MXh+pLsZva3S8LZ
Tkk1tMSq8SYoLeh89DSqq/kxw+SAjgnUgd0kfeZ28yUvdJ+Q53FYrBD1h/D6ZwheJl46o9HHcZh1
XL58stxpTr0O1e88Sfxi0EUVFMFF5yEiKJ+ABz9BjFzpI/BrZqjqjgvGDXepbvpsdJnT+lp2myWh
IwuynqJN5WyqREE6VOfw6BXyq1lyJP5BaLb8vr6Wu2H5dks5Sya3qlJl2adLsYLhirA7L6EZ5qEo
9fQPb4Su2IZqapZic2akwG2KTR3p6UrtVK9OvjVlFZQa80AJ7RIL6Q9WejaMKXD4SntW8UyZ+rNl
qzhRiKPTKhzag13ewol2LetGhXqY5qDzrIANlDs3IzXQAo2Xd/aJkNt8kT0HN7KYn8y6DVqoc+vO
k2L+SiHk07fd6KZ99iNuldgD9etbJpGLorKPpXqoVFl0b/ZP0V9T57kSK6dQ42Fle2eKfksUNKMb
ZyO/0VgKQuAfM3gb7eUQs+8iNor1Mfi7Rf0ad/2ujSegZm1VtARlCA2o0bQZI7MaI7uxw5x251Uj
IOs7gRVfz8u1ITlXjmbZINcQoL8w0zxl6HZMagOU/SctnR9KIurV/ofj+zVDziKhL7sbtEqtoIU2
uu3wNqZGIFW/pwm0MJAWnb+p8WsWE9ErvP7stVlyrpxTLtk4r+JBKiotURyNUewTD81MSKzeKJCu
Eqmj7UXDtvk1z9VYbHZyTnqzGigGBG2xN9PGL/t/ZW6+RuDMzcJmIkExFXSoSvUYF9g4XUFpIwsE
Bmc/QPsahzM4rDRZXK5aDtnRerdCsMHALzXAaAYiw38bxXyNxrlLBnrYElnRK7B33k7yjTNUJ6s5
J2jnuD4t0bHnjBvw/U6jTrjhDVhzFzCD9uZL0dqnJf/JDBE33PUlVPmagZ21xOp1pbqYGX2q1fQy
KHKkTMMpmYc7I0Ho2d1amuFKjeQZ9rlF2+f12e4/Tf9ZVZWvIlCzUoeuXXmD6h/oCCArlzcIjq4P
si7ZP98xldenbHvSd6qBWa4ZVe38JwFbGYqatK7fLFXmLIjS6ko+rBy9U09dyE9qaepdn8g/BGRf
y8VZi4rNqjJCzRxUcuAhCuZD/GGgae4TOtx59GUCPZfojFw/kKrMGQzJVmxmpzCM/1HXU87lKfbv
UdmYfqluGlC3PogKZ9ffG1XmbEjbgW7ThG92YTKakZL4JMNF0mfJBU4yYHP3FItk3HapYL4Moypz
5kRWkm6cVhFw8JT+xuuWgbv9fvk13CsHKbCQHbGht+gO35F0naWgQxaeiAMk0WJzVsYmI9UmJuNC
ki5ixniXqfNrLDuBTqA3Sgd3RMM3i+PWLeFvuVmiWngXy3CmhbfY9KQkcljmmpfSg2xA+Gh8ae3S
Y7nh2SOQeSitxuniL13tseQot34bg5AYzT6jPnp0qYOyU7xaV7wiJoD3FPJ9WiwHFNzCfoJ20vKS
mL+qNokshmR8UwSORkBDnXitakPx8b6oUSlW7aAsn1NDDTQTHRFq5cYjO9etdjCq3C8s+nj9UuwS
zG43jrOYGbxAO5MgPE495kCN0dUNV0dLye2MsJb5kKMNUQK1fR3cQt78e1ZPSA+9GuyAaQZESPEp
OLp8MaFuNCNGRzLorDUZtSntJenot6T7IUvdsQUFp5OU/vUVEBhRnktkXEA0Wq0+RG+c51Zxp+ZD
AULj+iD/EMX+ZXv4ukCvVAqNZ0DAWFseJOWRGubRUkCbWb5VYx+V44+G4dkld33+AUE5l0ygYwWx
djrPIR0Mr6CvMvinlbn19AFc4ipwuHF8lGRTEngGoh3gDLE1lxUh63oMmnLXAfs76uAFKTy7BXMG
9GAlEXZBuDacXSalUrJKgl1ecYCVz85z5g1u15xwnUBY44FT7Q1NT54WSFDpdgEanebIACnPkAnO
wmoYr7x1fCWiwhuU1B3mXmDZFfkPy/6Z1t/1ScTt9A85lq/jwFnodCC6WUoIwtZObpp4aShLaBi+
SWpvMiKnCSzPiF5M37lbG+Gs03g/36YBYY8qulvis46GE8HrKNwFzoJXbUXouOonUg8ktrnr+Jpr
PrD3BVgP9Y8SbRGxPyG15oI9fC3KO52reUMkqqQKbPhns8jGw+5RZgJlET7D6u1Dv6i+ZFpuWlZP
RXZfmD+uX8v1ZF3bb874LdJg6wgi1sFw1Cbq9lUuWFfBdeJrBT1BddRWcfFjSEf143syGAcypa6G
FJE1/MhFktGCKfHcJg0r0b3gwJ43bR/ZyZMST4f/adE+cVubHapBGpEmKlyaIZlcGXLttbMIgImi
SXA2KLUSqpgMk4CwgWd338zMERhkgVf72ey1mQS6Kec8Rgn+YmvyK6OT37ESlPVoH6NqFCt46Z2g
VgUEDo7greFbSBrCaAUBdWDSUTJS3qYUzJuWEgA74GqQbpCTI1iIXaTrDuoEImfqgEYd8QM431Xp
MLD7loBs2/kFCli3wUsggYzBAINRa920WuLXyito6ICRe1q65xIJMtlsTjq503XUHECCWiZPNju0
2eBqaC9lUFleLPxIBzywMwdjSjwreZ9q+7Uz32Yg8tthdB3zrbFJJE+S2+vzvV1VN6p2G5uTS2Gd
y/Z+sr+Dz5aNMpRzDrlSeKmh+Ev+2g0/LXSmmcobGd5MR3KnfPJKK5yS0wCq8QlUsfroeLWTh7Ju
e3Vm/zHptjv37WPsUM3NJOXB0rKnjChBBnXISY/DNF4ihaonjaCcP48R6XW40AOo2roZc3rJ2hi0
uLkpuMK7u2bpuqOtSTOVV7uYktw2CEUENAAjA8nc4SShi+lfXKrNGOp/JxakXhpYYUzwQvIn3dA8
LVsEI+y+bZsRuDs19S2FlgVDRdZ+66sx7IFI7UYHfvLL9ansl/Y2I623e3O3FJMQy1mWCtI/5FFy
i7C6h4eDYmJTuPbNEMQuGopupcatRSPvGtvNyOtObkZO4swqCumzKgMENYNedeQE7GH02+PgVSco
HaFXKr/QmyKo4ND61ycuWmHuUQdDbBdbqxZing83xYwAo6WQCZeCPhYBQHabUe3NTLnXWtMBa8kK
VPrWBhsD5uMAzKtDf0+SVzT+9DIcrICG7Y0TjUAYgDFWNqLFfpBlqFy6kx2I0sr77sPmg9at2Sy9
JusFbiIOsHwqHyG/N9zIJxpYYfNUe7YvFYEc2qGFWtK9EqQnw4eoF1Cxoi0QmXVuC3BJaW1IMOuG
1p4tw3IzDe5T92BAH1hrjzbaLqZchDnatQ9/JQVVldsLyYrbHsqGNnoEnqT+aTJs30ji8PrhEgVq
n8IcmwWOzYb0kwHHaApl9OTZ3oIWjsWLIzk/1Hf9ysoSJRFYWYwIKXgo0o8eBNuh6ODlPnVFxUhR
MkXlXKe+mPKudT4/hxZu2buQqwxAfxJlv6Sox3WTxZLTgt3lK5OWVChVYSBQWOlWinB6k+ab+EhO
0A2+q2/MEEoha0SKZLBXSY/CKV8vH6h8JTJty6YsFQ13bn5Gdc+vWtS8lB/m+IEGF/TZBoV6aPQW
kf/j9b3fRTVugnS+sFgD290jC7fedi0sgzSMpeMfJgRDVLSdJmH7hm4btxVl/nat6de55tU2mjHL
wKiFLZ515PGHl27Mn/slORULABqZ7DJAgq9PdNeCbkbkXg5w3bMlVuH3GfCGymr25Om+pU/zv1CE
tuXtgnIPBXqfZ+aMnwv6JwFJCo7mO8Tb78zTwy7KIWMu8CI+Q/wrwQbfMGgQTZ2cNeZbu8CA/3RB
cniASFJkQ2NGJJshHI0zSkXZyYqDouL/Szz2GK2MrGBBCza5iMzu/pO/2TjO+ttorWiBesXGuWYE
/Ti/ehrw2N4i3RYNwYxwMX0YnimkDY7XT8w/1ML/iqQ/gbkbs1ibNe0XBSPrEcwiUn5+6jsAD64N
yTJELURTFRh7vmOwq60hTQ3U8qqiOTiokeaZFQ65SCFIcPf4lkG4EnKiZnjICoN6mpaFffPSD5kb
m/FLFYMlp/h1fSFFA3IO6GxiVsaqdCaVzzk0FQg9ZvGzZi6+JhnuoC7B9fH2PZivI8P3CyIRmspy
2tiXoXnATcQQz6P2za5nL9HzYCl/N8u7SSt/XrCh7F0yejeuS7csMxfBCUrwAIimv7KkCJQycYG+
foYUHrRv2PfaLgUfK1oczi7FzAGKg2Fxmtr2iFJHtKvcqVIiAx0B2hzWNLq+OoKXjm87HNhE03R1
JVUtciY9SDQZDSLkIe/Lg2HeLDZoMtpZYKFWk3DFQOmc89Rrc88sAIpA/yUhKHuwJSjutHeO8n2W
BQH+bnPXxgDzghRFrOuJ3MMAp8fquKaZQUcEyVMXCpcTqIA920A5coUAd14HNuLMtY7ZciqQ9ru+
0CI7qXOWSyVDz/QcW7sic1cMYociWjh+9jQZPwxBBkDkNvEdidWkdMU0ACy/DuecCzBjGGCpHENE
KJF9l1xEPDHr0byyqXw3IlPnuSAtfKal/p3K7c2oEkEVcrdNa7OXBgdvaFPaOtkqvp3N1qXX87sF
OrqFjCAfAb1lyCjEhi1q5fPc+Mu/kfnZDs7ZrZxIvTV2cMoM1qOnpL+RyiqcCkXkggnsPk/gazQQ
nFnWlFTyffxtnoxDalzIbRwmR/tpTU3rL1l+1wrAAAK7Y3B2Z9SkYo5XuAGRkocGKJs0me8l+ZzY
WpQv8IG7539zHb7COB4dVMazYU4psgQtYosV+0dO+vH900c5pAIjt2tvvsbi4Th67lB0yqJc5/TV
bUXvx0JyswoUuwToIFFqf/+92YzGBSxD0dCJoNRz0Q3DM+YE7G6N26KmJw8/ndWca5VHdM3V4ymc
WnhmFK04ae8mKlSE6EuFoErL9MAevilm8pBW9GePbmI0+VTji8aE+OjdF+Cvz/2bzuKCSC9f7BWF
iaKIrUOa/IbiX9NLszC+H06rf6MFHYQKXPNtGTCNFxEpyr6R3nwDd7EbeHRzSmA75Gn0irYKYuL4
jLwbze1gFbjaUGdEH2ExQX9VUr2knXzHbg6pIvm5PPm2MroTQ6dBQpHXK29sjZXoZo8h9N0KAIKi
1eKsQDvVtcpsHNuqtz2jpL4RP4A32p2Kp66xPAY61lT4Xu5GK5vl4TJqvdQZJG5wfkFPjUHbcKgG
1IGlQ90LsQt7VE5f+R5kU/47vYLGxZg2CH8vxCm9Jre9FJ3QhfOeo5tYRWY1Ue5bWwn7UkTGumv3
NpNc/77xr2XVoSPLgPJM6Xhg5nRskio0DaF67O47tRmHcz4KOU1bVgDhWYPvADRvuI+JN+fKbSd/
2Hj/5xYZD0uOzOWVMNNTqPVN75BRnqjA5u5/iOUgzwthJ9NYrdZmwpLmLMYK2oBS7m/kTF0U3a7b
2H2shPU1AudyyG1JsmTBYV2vNtCkVhqBNpqd80B/llQXtT3fudVr10HZTy8ukBBCAl+MyRJMlKfn
HqtMWciAI9WRX3WXh7lqhoKZ7p/av2bKc3Lrdm8jYYKZ6lFyMHq/HJ4L89jexr7ps1N7bB5J5k4P
MsKbOKwHT13n+W8iNuylpeq2pQCOyp1gM210W2sRaEA17yVZwQyDEy5w865Pdm85t8PwB3i0RpBa
JM4F/KwBOhO8HgqS14fY9bS2Y3Bnc3bilDq4kpekfGdyDzxI+2IOVpAntt/2lU8p9MDkt6Iwn6Xx
eH3wPUOwHZs7taOepXZB4IuUBXtL5ZekST5ayPpeH0U4Re6ZdpQS2NEZU+xo6mXtt0lFqUrO/YXe
AtHjSSB6qccfWQHBjgFKw9dH37Pomzny6JNhGqqarWAYLeu/zcX4rdPfhxr9yiLMwy7noaM4iinb
OmSULP7tmJXWypzJuYDHOTRPyRm6srOb/5wO5Ki/msRVCaokKzEQ6iSS4F7+wyJ/jb6e5Y2Ns2mu
LvFabWLUfBrbNye5SWJy7zhQcpwHv4Kwr52YL2BEikZIkl9f5M/Yjg9JtnPnLiQZHdthJUaf2fIT
eTq07URlnt8COo57Sb2hu82V7LtukdSToXhZ299q51l2HjJ5OjK78vr5iKY4vA5jkKPNVmsvY3HH
+nfTTm7tKj3lVjN6IB8+y7I9oshZ6Z6aFU6IMB7/q5Qe1CqGEMxQujqqin11dCzLNUvIBMgWZIX7
2U0npoHAuQB+rjCLRyZlb0bnmLezVBzTXnSv903H13ZwpoOuUtBxBRy4ho7uhPUulPd8waJjR6+t
OWc5SiDfUrbueBanx35WfDYLEkifCZtrQ3AGQikzK0/tuLkvyvmkGACilkujBcCyHWIyB0uvBYY1
3ypVmaCmr556FKMojFYxQduMtkUUO2gqW6wbtK6eNT0HPqLV2oM1TR+0nn5nSRspnQKeaBva5sPN
ZEvnsipOah+f7YH8KtDv1gz9MSGlB60VT6tVuEWDOft9VYbmYt9Bod7ylkIiUGA1ZHdG/d8bSHzn
SHkiOON7gdv2iHNWrJpYzupJKy+TYrrt3KB3Ci1S/VtaEBc+DoFe9vX93c3AwmfRTdsyTVOxOV8d
nH5QgTSN8mL2uat3eIJk64kS8LdNY9CWnWfJip9WP+NyPCoy1KPn6omVAL/O5ZHMUpjI1qOpNCL8
62rH/nYoNp+l/relATwkK+V2dsDtmn6jv6YLgf7n4JY3DkqEP+M7Ydy0F1Ru14EzrGZpY28VpiHB
QgPda09Lc5O3v7rGt31USKMaTNmpq7Ob5SW7FWlZfD4Q16bLGVYy5GNpZHMJlnlyKtLFa3AQrYd0
+jVSoE4Vx5Omd7mb/83t3qwyZ1GnaiBjkk/lhVoQm+iCxU5ET4ZoXTkbZcps7MoeQ0xh8Y0caGSc
yc/8duXSmgIDIFn0sy4v1r2IxnEvstvuJ2e42rlTZIVSPJR66WdFA33fm9z47gyhRn5ZaDvVgO+9
fpd2zfFmNTlDViZVn6lgwLlI5FeF1ZwcVbCaohE481Bb8LypgsV0pIs9oUNfLaPrc9jlHdisG59c
mfW4AOOKUl76Qm3coU1uwV7rNVntyrkTmTmqiLCbFTmNshNCTO+0sNa10eKpFbkvIYl3/XvWE3jl
YvAYmqSqTNvQYBB7vQ6cmp6tmQSSImK0Ew3DmZusSQ25V3D/zOqjkZ86dLhVqYhEfj3q1+bCmRhr
UoCT7EHpYBq952S6W/RnCPMepFmQ1dhNTm83kTMnk96XBpEX66JdmmMT/mk7C3f+vtLYiDowlN0U
2XY4zoxosqF2iPa1C3ASaPcru/fGLv8wOgvN3dVylMruD4B74BjrclC05kmnLT5jlHovc+xvi1NK
4VLUEIDVCPibYu25Yq1+JE6ueg5BdS5l5HscoyNcHVHNMZdxdrMBLf4K0UHvNuUHU5MPZks0t7BS
cH7BGbgjcQ5DyrIAeKVjSrpniiBSy4yQoWSLvfWdsg6Hgh3lrNEOrT2xsJvst7LMb2Jbn90uB+Cl
mciHnVR/TK3yUFqQTs6opyCCSJzZhUNwphWG1KuQNJpvN68wc74+WZHTGqdSb++UlIA5sDiwUXl3
+tJTi+6gqU3vEVI92qpkIklgoGaVSLdyO3W+nhLmS+DbACnbhQH1pM/lmSTmqZPrl7laziZzvK7G
B7Aif5ks+VPMtUSjUP/gDMtLr+Z+18RBykCLAEYgh3Zo7tEOyOSjkbm5BXvByeqNU92R39BxiNtz
aUasjOYeVWxrdEGah0Rq68VIXRrqSepyL877b6XyVnaHjp0G41St6SOt8KZWclsdfdLlnV7/iCci
KnisN+5vl0VTHVm3dBmpVc6Yzqoxd2UCx3MEWAIGCMc4DR3P0MP0Tgk6IfnJ7ju1GY83rU4umxoZ
SxABZEFL30zsTq4/Z6oN4kBdYMf3A6mv0fgcSqeShCUqrCwkx46gz4qPy8V01bAOi9oTXlDB3Ph0
ilwBG2FkOhImp/YOjMk/S3Tt5UdkgMGKl7nFAz1kHhVqK4uG5Yxqa/SxzLSuvGh961ptjab6F5r/
kNGiUCpCmsHdB3+zpJx1NU3IP+mqYl8KZKbQkJOw6jsrIfGqpz7tbkwo4oEQ3B1M8EsAoDoiGVE8
Ezs0psd1y6vkwrJnsyq96w/Y7pO9+SzOFI8zxN7zUYvvUqBxTelxdIRx8W7QsBmCM78sl2QHbdPT
g5TVJ1saPuJOV9xGUu6Ibv0ebDOgpHcdXGWvsxhAV4TeV217ogY92/L0bKW3M0Ej2zwEoxqDAOfQ
2T9rJIKyQj4XI0QT6exL6B4x5EulUXAn4DfkH8z4hvUO5BiowFS5S5rZnZRVgenXVCMz2ee+ksXo
2iYgfVf7k2bQ0Iz7x2V4SPv4rtcn35KLO6sRuWG7NEbO13pYnOlgqhMb9oLYYTlJF/q9uslfgP0N
xwgYAeS8jqu0+PwdbWXkXRI2k+1Warejc4bEhJhxqhRDeZEfksf4ZLygO5CuWoKtPwWqD3sv+dqP
64dMcNPsNZ+6ycuUfROneYGb1mipN8/3GTpHNXqL8NfNae9eH2w/WPlaXz5kRFv+pLDBmB6WAs9h
9gPqXx6INY7UgieYgLGuGM6KtgSyPAiG/oSO/e1V+HKxHS6aUCbVxKMuJ/cgIyw8wzKh0FaaiVvm
AwCMy1B7cT1e2on+tlsIjdtFpri9rZTeMCIdh2vYHrQ61aK+a/G6mioL1Uw/DbOF9mVmvslVH1UN
rITSNentkLDFNe3iA/LUD8TM7lkpA703QzN9yYDkhqwi8VE+pqEkW+elKR8FC71r0jazXbd9s61z
zbJMgjgdmiPVk3qCehvzjBqIyRr2ewjy2AVsc2Ke6jeAndVCzNKu7dqMz12kwVKS1K4R0FAzLDXY
8MkWbOguDGvrOnK3Rfk/0q5rOXIdWX4RIugJvtK2kbpb3rwwRjMaehL05utvUhux08L0aezdfTwx
cVQNAiiUycpUwyKlNUxMfhgU62ytK0d2Dh1pzU93lpuIyu2XvcO/F/XX9DWcX5oZFkJ97R2soTfV
rn5K0It8QMC5HQHfMDbKJvH1bYopRRFb7GXncGacq7ZUvaxBCRfpDAGRpQLNYrJL52qz1Nkmx0xC
h9lFc8x20/BTkSyXRIM7mZpNtNa9frQuwq7/fPe/p7OtKjSLBCH76BhBclCBk2lcGjQnTHE5E4bL
ShdAPEzcesR6WLzU25SOqI9/MR/640d4TIsZsQYMUwUoyn70oJNDZ1xFoDoOItD7xWv0xw4PZQF/
gFKQWg8Pcy7dEDm+mTERqSv3w3RUcoyOdPkmkWpBiCd4lHlwC8CFaZZXNVxyCK1hAub8MnXVNdDu
wWw/P3STiIbt4m09W6by3VsU4QB4ajcXiJjJnlobHKat4NQIdowHszSJXiulhmBmwG3VfrSO6oN4
1qJ2CJKyaD++5z7B+AAQBpkt2fIPTKklcMA3zUHZkK0QGbuGdH+9Bmcr5mKrthjUsZ3w0NPBLUEE
h8zFLffFK7k1d4o940xfX/9l33FmkIu0KI3aJkmltZil+t2RvbWouQNBHz0NkO+SHcXWNmnpAl3x
kj+Jliv6+Ou/n70G6jhKc19r4WGSf2XV71w1ISPWgShUFjgHUXbCt7KLQi+asq/gIk1U6IpHTYJU
UbjtZgZFMs2Wcy9OHqAnbLciHo6LdZg/H5iX3E2h85yEHZ4DuX/tcsvG5KamCBoOgmDJ4F/VZDYa
mpcW4BemHzahkxoASc6bUj8APSsI/y/XRs5WxL2hehrpMklwZTofxPKu5dNdvmWPEsSmaaA5GFve
rGz4ILvZtdDcc8PX5TbzRZAcwdkxuGdWBX2vXjBMk7LxwTI/pTBzl/huhIu/fkME+8cL2yphXwEe
gMd1kvVNnkGFLSkxdhIJYKBfqgRXbj6vaZs2vQ6ROSk8sEnzSJTaKqIGc0pvh4w9pIhbICwPRZjY
BKMwq8iDpRgvcV+5ZtTcQD7mY7L0HRvKjdEluT1IFeY2QU4XRp9VdG8N1a9aM6RXmYF8pbJ1GYR2
0zzvhzJ90Mdhg/FfcIxbJaaDfqcgvyqp7LIRlBzoVBWhmdpU+1jal/WmjphkzG+hIOyxefA1s/dI
q9yokuFV5UtYJPYcZCDFe52q2yX8XWQvMZVw3aI7ZTagZJf4YaF6rV44UQ+Ya53e0EHehWpxjxFN
R6GSXbdq0BTyXs7fljbeQ2jBqzUNbFqSXaRQpdNMr1+KfZnJxynO77uK7fGnbSMt/MKaGjcl+gzF
UGR0VaPuh3qxoUdUgOLK0hInkSZPsQCvqEUccBcnU86zJM51g6yoVUmENzmXmDcZN0wDo2Qz+8qw
7/S3Hq1S9GGdNMvcDB2RIVUcpe+ccMJ/Y3pEGl+vn9svuO61A8V5dq0uNGIxXFM0h90JTOq9VNpN
l2yXeCc3Wyis2P3Q+lBatbNO9cwRFUJWg6kS0rKxtCuT9ERzjCeGGFXUo6AdJJBeHlPwsI8TfW+i
mzkE/fb021xMuNIlGCEaZJU/5xiSc2lol6xzNMWwqRm7knwP/SkvGXS0jGdX6p6kysDHUWwqJaD3
6P2iPaT1r1zpoOoqkv8R3WDulWkUdYozE96RhJZTtoqds9SuZ4GS7+VA+I9bNDknrJlljzEFPN3q
g3GXHIabEuU94KdfsbursBEU4bzrWywySbn4aMiUTJ5A83nsOtPNwaauRMfO9LM5/9k1dGPq1k7t
XlCvcbo5/SRm6yrzexF/XP8ZgiiN8mUqC8WgSUVdM2mSTasyjAL8rwvl7hZRtDGXEyy0BE8IqFur
E7TU8HlNZwrBi+KSwNhnvggu9TW5d+UKUe4KEWWWZ7gnlPvi8LlPi11SLa46nHT5eRlvZwYZ5FLe
dw1yapKAHjZzlSEwyxsVQxzVcGjLNxVJddYCv8/gNntmZ1MQx69dhAmO6D6LPzoCuGrzDDSTKOIR
vI+UO/U9LeZMjXHq45vBsolsI7z10mO4zRwjd9rX+GAFoZ3vRGNIgiyBctdgCQcjZQXiHZ0p2zR6
YqVsSwUAxNF9REYnS2tRCHsJWnfmeCkXj4SgRM2jCodjYUkwSJh5zPMdLfU7Rdt3VgIyn2EnJ2wL
XVPBRxadfC4GqZZZYh2YjY/E/KlaqiePdXD9bgl8F9+7jDqmR3Rpi+OiG06LoR9aq05UNoILJjLD
JfE0asCKAEDdsYa2QgSxhPQeZEPXl3IRQ322Txbnraw4VltlxNeaUfnBsO6P8SlC48yOFc9A02uL
XoHbEsdy5W3jgEF5v6qIHkTsLpfawbKuoAFjKIahazzerIqGEUOkqPWt4j3aOnxo3EIt1Yz85FYN
4k0TmFAxztFAEOzlJWDKN8vrcTpLd1ibj2o4zriSio0XErvZv69jLz8nx8Ccrsee2D1aqRi6FDrQ
9dtynuybac6TVYaihMmAfsm/Fo3SBAWTVe8rYKGPAUISnKdLBdVv9v7yPo00jTX2OmMHy9jlGrTN
28ZTVExjK3juoxk5164tRbCTC97nm13O+ww6IvPIxH0ZkmQrg/N+AqlIDPBkqDYOQ7+ibCKBE7hw
d76Z5NxPkgxtZZK4OHbFhHZmvm2btWchC07PBV/zzQzna0JJ7ruulayjVH5mgCoaQmC94IzwJfco
7gqzqdnawSOqsxJhGm77Wmwhev8knh69VK87XxBfc1djsFX3I8pJWsC2BRRqQDVWVE6vgR73Ju5t
GRzxaz+PBOpnuiMnFJqo0kGqydXfRHU7wR7ygZSR06iTTLC+ydpzZ9wSNMpnEdhddCf4OKlQ1SZu
G2O4W2f2QaECAd/ZVWwWiIhThZY4R1OWlWJkEywx7ZeiS14X6S8xa+2iA5AYKqLxvKGsOaa1SNro
QtDxbU85N9OkmP8oQ+xpr+8ttpk0Kxjq+zRKRP5lPe1X/Nlf0Q0YRmIQxFo4PDl4CV0LZB9H4qmB
5tMOIpEqClfoZGz7E1icY1tExX4p2fu2UM7PaGaHwQwJRBf5qwpCyd2qfEFPzQf4HRvbvFv1IpWN
cb+IMAQXYp1vdjlnU1mqJTUxnA2cjDPVg0/ZjxKSSYo02aZWe2n4PDcbrR0EH3xdz7XvzXkf8KtM
apnh/Qil5C21WsegJSLxnczuy0WEkBK4Oj7oUaM2MloT3V9qWEdm3k5ZfX89FhFZ4OKd2YDytNSk
KGXrsWNawF8top6tyL/9Fe4wQ1P0Gq9962lIo7cRVAGVIPmxJDZyX6eAJGKPBgVohsFX4kyQZvIL
N3sQRR1fnCtXto6Xw5TgdpIeYfldOTRPFLqttQl+jC77yJGTNGXtmlPpKo1+r+Q3HTreKQWZXfWc
ATVT17dZozsY0PGZFTpjz5wuM+1VTkvF+atbup3Bci1hiK3K7pOmEMzTCk6dxfkxiHiC3F9OCkxc
WQgNwcjZDxDXqH1EUrZMf/9vh4JzXpk+hmEbY2yFkWMsveXpz+t/f/3/r20EFxOt3MFtsaCN3kOL
RNIHv6RvSl4L4IWio815JgpQWA7pN0gIGng7y091EUDxRAY4F2SSamiNBXcnVO+6qPQwjudf/1DX
XxGdZ5POEiQ5lGWALoahM5PaGeVDB31cSHBfN3R9KQBDY8fOAnJjMZtlSfHsd8WjFN/346/rf/9S
L/jMXes8Y3QMLcOMmmvdYgFerjv2xU8owj3k5G3uapsMuqvk4S16DozujKbO7KYSyTZfP3W6xFVn
GrmNRj3Ji2MjnTSQ2pLxieFFvL7Q6xdV52cy1WLULQ2cQGCEqxNHBpqxAU9728zOSoWPYpsk8Ayi
VXF3Fa9gXyoKyY+WxoKI6T7wmj40r0W9DpEd7s6SFkM/U40TUhTB2uyQblXFqzJbfgmBoV+c7jm0
Ic0GrasaTz47gAaZHlFiBihVxCsm+sbcxc7rVp9Js7ZfdfVYSqPTNqU7q51XA/9FJnp3fUtFK+eu
+Qz5knQpsfKIHLpqZ9XPeS/YRNE954OKPl0UYqJbnrag5ZpaG0AvvTgYy8f1pVwCD59fw694+eye
98sSAjxsrdnv5Ealy/xpk4AZpwal5j4SCpUJSgz6VzfyzB5h3SLlPb4dHvVdhgtxUzurhJhm11vo
U4IDzkYfxPsfV7nmd2dW6WKQRsm+rK6sSqBFBpluAnr1cTtv6o3AmsB3frm+M2uxbpQ5urcrCwQD
FSfUkLpNuDFbgMIA3/FBi4/KTiAwKjiUXwXxM6MmdrkLFxMM6q8wWh1ip3WG/fzW++xZe1U95kSu
SLJE5MS/dvvMaGgtVlLP6DROPugodV/elB8gYnFksDnVJzFuV5BcQMPn+0aiDS3rREKwPYMea4Ge
lj49G9qBuq3LErDYyZkXZQ55XNKTqOT9D0dXpZaiaJJKebYlRTbCsSjwYjUuQNte4aH19i8aqXY7
A0XmgYzV6UVAgMv7+scqd3RllahRlmOi1hxT36yIl4fVgeUvguNzOXv6Y4Z7CyNJMsa0QOiS6otb
ggFRYQpwjDIqq2/K/KzVtzXFuKSiCZ6RS40aHM0/htfLdHaEpM6QBl0Oc3zVlWQNhLK3xZPpDQ4J
co+8WSfRBxXu4/rFzywmcYJaq4QwcNWqqJYVKEpd5mk/VScFRZTdfKLUGiFDvv6JL7v0Pwvljm6S
JHOaWDQ/zvMxm7Zaojh9/j4koiFO0YHhHkOJqCEGT9aiW3NL1dat8zeW5YKo5h9u/p/VcG9gkhsR
pjIUCiZP7be2055zUKpJv1YG9gzgMU/owteA8+8U4Y9B7kWsVSUbc2Li8436Xi7ptqAjGuLMMaT0
0Gu5Y+aZE0V7tdIcEpcCn75+tCvWeVRZjNGkXp9xSnWUa2upt5tc81gNxYqh3FNVE2QqimATeUAZ
G0H1ayZGDsReGIzgRWihvb2JRo/JDggIwTgh71RoKxgv6XsazEGIiocdHfMA/qf/GEbRLRWtn/NC
8UAW4GFRYh0SIOnil1Qvc3uU+71FwWrTlLnXUuWlbesTS1VfZsnDnKSeCSR6oSXvA3iZ7UW3bBS+
g+u36osa/drOcI6r79uKgKAHjV4XkyoxRGsVV9sZgGPnJ2hpgo0+Jl5UOC2kEvJ1tPM/eJZEu8X5
sHbSjLpYkJX1ZcDI6DdKgAKcd32ll9gAzj2lvv6KM79V00gxGsnKsdLRk120R7Y14rXoLgOkiASF
Hz10voGgTeQxRZvPeS45ISyq1qSzj6QDUwd3jDKvraxDmeWOkaWCu/YPNdp/X3UekWbmeh7HoY7D
DwHJ8A1i7U4GnXtmFQCvgHtJu++WzOtyU+TULgdufwxzTg0mi8aScJYMsIo77WEdpZuQyOh35A4E
417kC5nl1uN57fhybk2ywAYtEzgWaYw8VqkOGWdnxGQYZujAboMiMZXcAjKpLTGcTEleNDSNFU2U
zYkOFz+j1EVmXIbrowg67sTB5B7cuR7ZpA4sZwVoQ2bbJ7XdwLvb+lvycv1sC95Gfmap0kaQBs14
TbQRZDeoo1Eo3kR65+RZLbhGIlOcJ9Obeuw6AkgGdMXskUHVuv6lKFsp+ri+JJELNzjHNKi9VoPF
Ij9W7YeaRE4y/SCZhqpGHGD+3G0zzc+N+9ysHKUonQZVTqYHMbtr0wp8XYY/a21kZ6kFQBbb0rC8
jYCcmWoD6hpy4tZxwJTs/vpvFgVjBufI5r5J4tYCnVA3G5BLPc3GI7XiW0ZvzTn0Qvl3GMVe31M7
LT4x1uiCKxDxthCgIfCnBufpMIVBwVoOBwCSNVfy1hEIaBEUSBLbmxITNbmTCIvBIpuck8vCtiDa
hO3Ku8Vf2gMFPKI2e8FDKrKyutozH840dano+lq1M0hbpAcUoDZt+Xh9G/+hrv1vP2bwfixfWN23
KA6nOfHm5I5C37YbJT8GW04j1Y5ZTE66qPuw1+xMede73pMKC07WhAvC86m0GGdvnBx4M0s5znLl
hqHxUeXNqVNv9e7H2jDTSOImuWjrRbeTc4esV4mc9wiSF7ODrAXxtPQpUe6XXlQy+odM8t/fyFwT
orOdSMmiGAkApUetR/Rf69sqPjbG4oBbJ96lhp9DC6Nuflrac40xK5LMT2YFPmZFAYL0/fp+CZ4d
HkcbhyAMBz8lpl/L32RtkhWi+O3iZ1U1zL/IYP2weKbYZonDqCTwrznKScnU2fKg2i27UydBkrOe
rL+eszND3C1qa9lilMr5kUmNPSaD16UhFGzCo95h0B7CJLEV+//F1zszyV0pvRsTK7cUvKD5Yepj
qLMKc1TRqrj7lBsM3YmiIFAQHVzjjgaqC0ybH3lJAOCGrzvFow4OWvF84cWTcbY27jrIbalRJVPR
v7V6p0FvqZOk4PrnW//ElR3jMxsjmsZRhcwU9A7pblVuHP35BkAfwcEQmeH6CabaTFUUYpegG77t
LdmulNRNqyKg6sOg3pn5Se5EcPzLgeSfz6dzb33TVPMyFHjO0mZL43qXoq03oAI/Ij/stGTfjI0b
pcZu6QUe+PJDemaZe/y1ocn6RNboEZyToLU99kgbm+5FleHW1ATQKiK5mG4MRpJsaFy4lhQFVKm9
vBPxNV9utp79lPWMnTk64NXTNiE4Q/Q2vpERYALA4cxec5q2uYtCT3tLIKAWPrQ3xmtXetYOqgxf
CgnXz9nlisHZ7+AedVAh6LRmSOD/xWwfOyoYfmB5cUKb7bKjCOohuDs654r0LoPIY4YTN1PLTtNt
LS3/zWN+tiLO84wlGIQbotIjYvigqkcvzACbA23S9S93MWY4M8N5nylN8xAQSgUKsvqpMwKWzYjP
BCdW8ELonKcZLBRXIIxJj6b6qwbRBelzENruZUnE3SdwBHyiYVF9TqJwfSF0MxiAUOnHN8xoIj+X
7Xr5bUZvCiLj619Q4L/59KKXSxOMqwPiyR56V2nsxCb1p8SwO0zCR5A4kvpoc92kYNMMzvUkeJXa
LKnhVvPQSSBSEcmyXVn/267x8XpvynkCvlxyXOBfiukjGZjTI1yT9Or/fQgtTE5aVNKoLFOTp3xW
0KwM1VyOTiYNbXUw7BkEA/osKjVcCMu+2eEBLqFpSrPMpvikBGBad8x9ipnNl0ayB3tyVokIhngQ
L20kHBX+2198t8y9UMkURqQDj+OpsexVLwmVFUjVJNvp7l/aFGIQ/eofvj+93y1yZyQiJqbT0xow
mLn2yuTNKEJPh47CpLfeXIsQ2Rdew+/muDcpDpXJGpUEUxhQRjBCKEUOsj8MyjYZUpQXnlj/WU0Q
lSxTASzi77vw3fD65c9eIFy4aEp73IVo2Zh0p0A/dxKgv/6+4d9NcI/LWEvDkkpqdJorZa9V1TZp
7+QEGCLo1+EwO5UsUkr72499t8g9L6ZlYcSONeQo9U/rMFBVEjsqdobWBkvW2GEx2hYTZS2iM8q9
OC34fWp5MKNTB/xuiTI0ATfRdcclX5Ad/b4y7r0Zi7rTQnOITnG4szJIskX6XQiORc14UbW91cJt
kmE/GrOtFPeNFTnFSpYYotBaVBs51Fzk77ZcWvuJmIemiLtA7mrAfpdTUs27vp+RN0oYkXub4/sy
fw0byU0l65VSbaNl4YMJeidQcG6lHKjXZYjgsAfEvYYLAganj38P9fygMEwhG5Kb9agONNVNMetb
WW3tTDbhyxHNFJAf7Yk9l1phW3PyNHUvbbkZewwH6vuyqPZNOjn1aHpSWTpT+Uatya27F23sobl5
H6fosj2Fyc+s8S0QAZaq6fYWFAO6IwhtAa8KAO9i8aOcMzA0zV5CDDQDAFvPbkh2aNuPWkPNbFbd
wujtPDtRBczoi+HVUG3NiG2oy+0A8sUC8nKgmdeMfcpe1WFDpWOm/IQiNGtQ5AcVUd45IPe3oaqU
RTdxcxtBxjHvIWT4C2Pl0YyO49x5bPhotds6fOmsDyP9NcP1d0ZrQ9XHyeixByvu9QMiOoNcpEA0
I0ETpIlOpLvr5tC2KlGJ7roFyoOcxrGtMCLXRqeojmyKJ9osMu/6Iq77C8rDm9JcJjMxKoBk658Q
i/R0GgdyBSG6mn3Gde+HoykICK47e8rjnTLQqmoxSeMTUm+3KzDkmeYO9MBAR3ojSyJCxAsJyPkl
pjy2iZqqVkmKBk/hSk60ARogWF5iAHPU3XBgzvwhAlNed/KUl5M3F6WsZnkKwTr9wKTpRpEiW8my
h+v7dqF5+31dnAfMR6NaKoKzMfjNts2DtHRkyZ36PQrVXutKvjy5pg45O+HIm2gDObc49dqcVMSI
ThmER0kYukmf2ZMa+sZ0nIZOELKKrHG3rOp6s2yLNDoVGbnPx84p5AYttHpjGIub6rLA6wvMfcUO
Z090LyHkkzWCSx0/MeuTYD66xXCmPEKlMFMExkSbyIOAwPBnqiCoIsfOX1PR0lWB+UGnrt5mwN2i
exy57U4kkyI4oF9IqLMljtYMgKlO6JFaJxMMyhWzW/Xp+vH8O4v6djr/Qv6AcwgKDDQ6KeVDLN9k
hrSpoUxlaE1w3dCFbPq7pdWHnq2mwOtCtayLTtMqD1B5PXQQ9uphcmQn3E/WTSI8/1/6gf8crtKv
XT0zWUL8q57RmEZVvnxEMl0B0LSrg2QDXQJ5T7F/+aGGpFrrAuXnFn55q7tGAKoFDyqqgeIbvrav
ZVs8LyP66lwohmykihoFL5JmVLbSzIEUys+ghPyJvrDgWopMrffo7BsAuEZJH7LolGQL2C0/KsUj
ZWKD1/P6/l6Qf/i+v5y36ftkGUoD9z/fJhvrgQaQgFh7cq2v/jbvVmg8irn3Q5AHiY+pcls4pia6
LpwDigpm5NEyxidA3280Z3goMsDYmDdCbgvhy+2AOMT/LyYQvy37q9t/9n11CtaEqWDhcWmYTY3D
PFc/Ms2wG2k3Tc9kgnrqWzYlttpudUhFaAsEJsvGb/JMsNGCbIl+bdDZLyHt2tWn2IB5UT3KQGfH
1OdxsLxceldpdguGvZcim50sFEiLCFzx16zomWElUeJwISHkv8Fan/aFu2A0IjuVM2jJaxHMW5Bv
06/q4Zk1g6Akx3TA+lfOcSBNVnCkvP8avBy84RnsgE66Ex0uQYD3RaNybtSIUbGPu/hUK29a8nMw
BFHChXna78doPdxnBmK1i8YmXjdvt/jVfbEBstXstjWEmtoTcgbQ8oHsCm4KPiM6ZNvFo+WtWf4H
TKOCa/SVbJ39kqHtMPVddOTYxB8yovaJ7ntLJA0giva+GoJnVuiQaO2yXpvGRcP0OQxAfxiAwOK1
upndzklcRcRdfz39pbzQME2m1qiKIT7N6YspPRAFUfqsIAOubCPEyGK8z4ZEZFT0MTmfpI1RMyyS
hpwb81xqD9anCaRxZiKodQmcPK8gzLpKnee0gOsLEZ5rkjNgdXWaemmjiUIhwW1XuaqTUQ9pYix4
UJYVebFpb7sXkNsYp+oJ85wQQVfcLsigdGuPIrSL4GPycsH6pEY50bGDETtV9CQhaV9GESGqyL/w
8sBVnFDMdeImopVPdiy9j/byhqCTnx9U8EEE4KJpFVcabChBu9ffUNECuRBJ6gu8YRIKegXYWNJ8
cYr0rpUE74TIyPrvZzcvGZdKQc8Troy+9sPjHH6kieBBuMAq9c2b8ZrAZtpJUc+S+FQtRgD2T3sy
KodBgGSejvkUSOSQ5aqdAog1h6bbArYzTkFYLWDzkyubpMRemnlXZK2tggc1n9G/tB6Ytpc1SA8I
UVQXgC/ffy4XIyWxOk8twfV57dxuq2+mDfqW6ja8qX52XgFS1h4EWNqm3/dO74X3+avpWif2Uwxa
VPDtrwSsKhdDRWk81CNBwFrNxVbuQF/KwKCJzveYvMhgYpLmrURbu4926vKDqZbobov8COeuDBZb
Sdy38UlDLRtCgWmNtrHlrTF69GZsTCA4l8kpA9EsgMA38+rDhh5SK1NLcqybzF76Q0PBAaWfcqmw
8+WT5YMb1bLAZwr8GA+Ol4dUzxIsF8RIoT0WJ2PpXaOp7LpGFUwT+a4LYyvfzpi2bv3ZtRsiqEyw
DHfbrF1jV/oL8o+sspMt+M7Bjyqqu14gyftuT/1uT6/7UJVY/69wXN9DhMkZfdkrd+IRmfVUXjm1
Gue2unTQwJIakqMWhz8qhbpaAyXnPneUMN5RyIVJAABf95TyF4XaNaOcG4sonZsY5baTGqt3ZJg2
GGgODEsPxpD+MiajcKckBWd8NvyWoMfp5L2hbVg22mZF33PaBKC98xMLJyvF9AlVzF8k795Gq3ks
EgUzYTIJuv6nXIGEDSS9Y7qX4/t5Hn1NNcDR/0NDebP8LBUUtQFQiYzanovIK3oWULpX01+qBgW4
lNkKnASGRW0rQp0WFzavI0dvgVTsZLdCWmAuh7T5lfdHhkppYd2F0V4K30Fta7dSMXmqeVJqP6Eo
mmooANxKEgjdFAzNah0QtEprp81PvcWfyTAvP9WbQlJcArFhw2K2Fud2Ce5UiFwWAOZJwwn0crZV
lnbfPeTKbckeKmhJ0pg5pnHQ+20p1c4kb0z5Ezoevpx8zn3vxOBwLGNoG2ShQ2RQHUG5Sq8xc2C8
xuWNDnKFJH3R89NUg3mxk22MKmzj6rGhGItF2JhGQbPOZrSAucT3cvyTEki6YaLfAjQTkj6D9Wno
G1X/iMfEIewdteEGTAZSZ7ndcE+HyenRAY2746I+qtkAmvCTFH+w1nSlCYpZ5q0hJ04+bVgUQn3p
jqVBjy8tx2ApWdBye9I6jG0NADRo3qDWNri3nUjVfBYlgKRX3qilm6n6SPGXl+akJKUdVa8kfJEB
blSbDzmrAKRSMPGNf4mT3GmU3xoUE3Qc8OsHWpBg8CLVeRYVtJb16KQvMbrKD4poBFBkgHvj1I7E
vWqsTwtKDjJ4zg0B6aGowMNLTktTE0qligLuHDuLL3lQ0tlZjnWrNzZaBvtEiPIWlRx4hl4j76F4
1VTAatmjp2B8LMwOywZQwegO3RO/3q7+Lr9jDgNXTO82tY3zLioji2qDPB5pjkkJ/kp82darn9lj
tpE3wFlhIrF9HJ4jZx1jEwEsLoCfv3l3ftpimEGdX8p4qDt/bOzhVfbrewmU37G9mp4ccgd6wnmw
gf27FYO8BCEkj1IyWGOFctRYxzAvN0O5m/sHFibB9RshqmfwbL6KouRdVyLhbcBuOBvRPcVIcGvF
dqfc0e551BH+k3bXxs2jwLJoffyDpupA560neXRAbL7WFyQ7sj87+wawcm+dW3FFCbEgGuFHJYp6
AoiAoksgDyDfnCW7px8qre20JXYlfQgW+Pdo0vfjs8aBZ8FIb8wlayDxcUq34WxDgWWPcROMeoKp
tBNKlwg8j855nnROLEOpQV5XSdpuzKEcZpWCsyIywcXN8pjnFYmBwbDmAxkPmirqMYtOBBcYLx0g
7VAQik5orrqjfreg0hVaQukCQfzNQ43AUdiWXbrqB3iSUx0WtGzt4QVlNF/1Mp+c0n3jlI5IXE7w
9Xiw0Yy5rcZUUTjVaxMcNGzTJqK3QfD9eHBRRSrSpGsVeoXSERvMRW4n2ZrujKUznqpt6SVoo9uT
KBMVLY2LgiHxlE5pBRAQQZRWaLup+N+ay5QHNDXWQGqZoJTPqndEOoEOxMH12yrKpvnhgq5TR2mJ
0QdqPaCMGjvaDMc6WEsS8g40kL5yGjZoWOg2FBfWsen8c3mrNr1Q2P7C5No3t8HTX5MWxMZ9izRN
C8Zn8qD6pdveJgBkBsRDAOVA/LC4UXx4aeAgblkgqo+InlqeG1uTSwmTAngS8t6ZHQOJqIOxKqAk
bAC18x/Wb0hNOCDEEL3xovIsP58ArbksMXU4zOhHfAIQ9deA0Wa2kfeVk370r2t3Q1G85Wl4lx7r
0/gA6p3wINK3FXkHzgmBDDqV0xr93Ki/ifJn4KCaezUT6fWI4jh+ziDDu5DIeg7a+nS2GwVTk+aq
tYBkilYQuWuhhmA9TQAQ1VBJGkLpSNtlw6Bacv3YC2oC/IwB5qpipe1Rcp/R1qURBFEGaIb19eAk
eR7ZIMzwmGV9VjXo0a9bFpUAefpuJUQmRDPklumW3YTvJXDmBjwWUqz3Cb44e5xvOjHRm8BH8lyW
zOoMRhv4SOOuQMbReiBg9yLvE2OpElj8ISs2ZP8BzFlwqszVhZ7FAmUeav0yANNnjXvWDJhGUHGR
75iautc/q6BMYK7rPzOkSYWp1jne0Ek+gYLBmdrBGUKCib3EbbvHNEzvrhsUuQuTC3MqEFNXaTXH
p1AablvkclV6WKT3Mf+VFZIzZiB5tSRXx9xM2AYWkT2r7+wUOSf+T8GZEsR3JhcEzVDEw+A1fkrb
QwQojbajbtimsS3MGAJuInUP4QnmAqLImquBrXdYC4YbgG0hvA0u/9TXIaTmkyA+mCgug+pG/3X9
k4v2mHNRNAMKqiQD3ttUcmbMu0c1eYzBcVGjlDgPyNNASnvdpOh55KkuIeq11H0ElKhug5BhTQOT
3WPyWWR2/FN+se7BR1tult3aVsqOae+qAB6DfhIVdsEeizwnz4IZqtGSmfOIjAVNLUi7oS+5Stnp
AfLQu1JoT3CmeKJLSGfRwqiR/vaz4mbWgoHDHFWmBGV2k7qklAQXePUEV0puPOdl2pAJg58IddLq
feh/yYaomS5w+XT9AWceApjKPk/7EBWEJnEzkLxqJHSqsbQnYAI10KTECf5jnegUHCFBPsRzg6eU
GVBZQDq9CqdMkp+CyFf+P9K+a0dynGn2iQTIm1u58tXV3twIYyXKG0qU9PR/qA/OtoZbW/ywezdA
A8MiRQaTmZERGxClXIhDpO631+w0eM5m3BAIpoySC8+4279AAMI2j1QqJItHgnPT1nDK6mMfYmz7
qoygA8AEkxVhAy/qneVS04zgq95Fp+jeIK4DtR8IX23J3oQFXG9v5STA2zp1/5V08R8RJC/vnQ99
pdt9E8GvPff6eddb6nmYrTAZK9dRYWkuvQzIV6qttLNic0dSSxBVqJ+WvLd2MQdRLIukdEyQaSMp
PDms73YDcROylbSDE32bchVmwu0260CSldthWIpUGcgbMUQ0svlXYwFNZtpvJmvyUrWBUGdbIUqI
07BV6Z452kUBkxY5aV/RtWdFrUAH/Z2Xuy6NQqOUvMGGcal1riQV5qiGX+TdZSoGOHHomx6kZKlE
orYxoQbUPGtT5RXVuCs025tj57ekS4o3RdlbYxsbDRIDLCOGN9poNG6iPIhUCwXLYmcWlkuM/rGt
ZvXUkR5o17LCn+r5yKC10YJtK/W08xKDId07lW8t7FR7qubBpKbPtv0yE8lv03Rb0QjEKG1CW2Ry
Yvqj0x0NNh/UoXxJNd13Is1H6iv364qoAer5KNVsVC12y4J4dMbKoCFn0Aavs2s3V7ZMuY+TAr2o
8J5Fnb2c8OMNufw+mslW8lmhAbqGvnQ7Y3CH/ADtZ3fqJ49AKFC1n9SBBLLNPNoc1YoGXQx9gXj0
2ky+10vHIw7zJu3byPZOfmz0ASsAi4r8SbHmUG/eJ+fcDZNXot8SQjaGeiGG7XY6ZCg6zXXMyW/p
5Kew3dK6e7lFXmlE1jL3YvQwoiTkpVOPjpi3omt9AgNB8PbdZKz9Gd/B1ssP5G267VCZL1RVfEc5
tXbmNpIdsP4ygYZj2VagkflRbuhJi3U/p9nZSmy/SJtL0Wzltnub1bMc32nwJQA7U4+dIEuOaY3q
BSg0iR6DH1piL9iT4jpzjTZ3uFynHUqTh7n2p3M5M+yvyZeMdBtFzVmCRkBPn2dQzlM73WZTtxlj
yJnoyMs6gR6TE/K0l0SePyaKmhDb9qMEIzc16DQjcCYtqPLixJQU/X3ImqMMh56nItdd5jxpzglB
TFBRNbTapIEcgb6Nrf1oSxuL6geb/ZAlSCGZjzN8ZrSyDM2GwYYb6gwOzG1+l4UKjQi81SASl/g2
Ft5Sdj19MIcLkitQGnhra80bZEhYNLLfd/JrMUnYKt+s8SEux9TV22TnZOQHnKqh6lBVZyWfUYF5
r7J2M/X5ngyJmzD5YKFPMwfXPStQnyDhpJbePLegosNBuNhqylFVLjBELG140Qyvqqp4hlR61P4e
I7unNfQuBy2kxsODDqg8QHYBXNaopV6L0oUT4zRlZWAmzNP12I30fdErrjwOQTvDuR0aQxBK7ra1
mJsguCAdLopMIXbPUpZCdL6FeJn8OrRQvFegUjOp+0G3IH9bl8PRjtk9fntoTR/5IPtlhaQ3e5BK
bcsoecjl8Xvbo9oi1yCx3r7GBE8Yhws7UV6YGLHwhFkiz/SlrS/OIAj3rhdSNQ2KZpZtQCSOe0ZM
aEDtSgNqzXEJO47+3I+yC+kFV4FdUe2A4Sej2hY9DlaDlhZoNw+DQOroati1+gHcXZ3GUR6rek4u
DDxKJZrDpFcDpceTbbTOPTombq/p9azLajzuo6txhyVFhWHJnVXuFGg+BIchQIiuFogsAReQCIIb
lEe95nHaaoKI/pM79Lf7cjU8903HeB5okyDps7SYda71yr7Jk1u+Oz/klzLM7xLQaKvFFcfe4rv/
LvGvPGDb7mdzjFzZzR5NyxVF2lf32eo3cXf4WOUsyXN8ArmA4brce06jBNCeur3y1+P5r2H4dGxV
EUWpwfsDHYLuEIKmIVBb8Y2N7MN+SYYj9dwLojPBzPhcbGJ2OYLgXEIPsLaTSnqS4X3QNaboafx3
9TwEYqupqX+G2nbPRqLaKHGku2HXnMgGiQ0fbsnbaitYxOV/urF/eFWZSVZglCFhpORYYqz5QDbW
aRFcXOQHRDzNK73jf86Le0JoETyfHQXmJ2hItD3FZ5vuAdmbCSlnXA3xnuDYWL/Ll35w2WP2ZIb0
udwTqHkLZq0JZs2hVDUyu6SWvYgUVOcBxgB4OcDjiKInNGp9tHz8D1KTom/KAVNi1YqcOljpfEd3
/SbbkJ20Ubdiwodok3KIRJrMnOaMIBFpyD6sH3ym/5YTx7+9hteB768OXpvvrC3TXkevqbbQ9yeQ
ijVP35Mtwp27+F6Cq567LGase+yY/ZhBuP6AR4DgJ1yd6OoXLO/G1YO0N/rBlJ0yQqGzdRNw8zPy
oneq4DAue/JvJ2Q1CncWO6ZHkumg0SpRX6bpiSqi4uJ1IFuNsOzW1TxmqhVDa4PTS2wDJdQ7FsHg
cSFsKKVvdgCzl875YUJJsu56t8KaxpowrXx1d65+A3cydYeZtZygTJ7sllZlEHZQKkihrSxK1l+x
Qf3jkelwZ6+btSkbCrpU0ZTQOOKxkdQu/MzcxcB5cSHBBDPd61AtMfGnTX0vCeu5nxX4Wx+VO4xV
q8rJYCPbaWi/y2hxYfyFNI3nzBc63qtSdSY2vkG6N7TnuvhAexFkhG3klu2nslTOAx6+ldP5EfpV
qzvFOumS4depGjY6g+qWCdnAX236UUUPiiK/oE8InUE6uvUtV1cGV6mPLdqImf4tz8NeMrw0tj20
bnvFpPhWP/iJyS6qbP9KzIUZMRoHe5gv2ljPXqlVO3N+L2RFEBpezQyuLhwujKgmM5UN5B7ubJYF
UC4aR9iia69zRf2q/ICbtAA8rh6q1XhciACV1nrsoky6K4t6O6ODMIUPMOtVxR1iNDpXD9Q5U/Vj
sul26lrPQFqW5LjgmemX8r6CY3BKIDw0HlsywXGtRLs78Spb8mTjW1qIUmvXyQ5fP5cvujRyV8YG
FI8g8aqFdVhslI2zwbXhiWRtRPEzX1eZx1YliY2FaWq2kdiS2AClNK9fcussFc6pgYZWDGPdcrqn
5hvuMUE8qyy3w99OxmqqHNyVzdRrfQ8JCAaaEA2tt+x3uyuC+TAxV+rcNuh25b3zS9wPKZw6B4OR
ZhlZAtog0nzVud8UG/1x9lqQZIjv+CL3qusMzNU8OcAb0iizHdNOELezgD6ZXrzv36tdtfCQhJgn
OF5/K67Mi/HzEqW3/vRb22luvTO93GcP/Ul6WOQ2myPkpocODkVC9fCryL6aKAd1jpFY2ZzZeJFp
U2hlzK9scFx1JyiLaKc7baCbys6C5ZOa94LNJDjlfFkFYWwUtxRDa9bDPH20g0DV/uqDezU1DrWc
kVgKBRJA3AOe8yFEBMJuJw7dlhW6dSQ4sIoNqcuKBu8ZY3hMQLRMUKfJ4bUwpgIuwSer+cZIfLFk
HtpCg0k4uTS4Jb14SEbPsR4q4KERv7OoPI7gfMJUBsd/ds2yupPbYts3/VvaDr42WVtbM05DnIGN
H5sui3tvMBrQXOfYk9IdDFl9tSNwaExfE1SOhxbVLe1sqSmMAamrIrNVII1foERfx2VILedHQhvL
pXP3ICsjg3VPCyXrIX+WDVUQkgtghy/OGGoa6VmHl0E9pUEEMLccw2uc1FOan432/fb1cz3J/rVx
+NqMUtkw2nFw+JcYBJ2BeegEi1NQ4hMPCUYFnksIfXKP/auOo9XAHMalaaJOyLySi8QOErvY+s+a
CQ6F4NDxZZoexfF6kgDgCoKMbqw9dJS4t9fvauC9mgUXwplalVG23N56Dyf74bxoG07Ib/23UTjg
miwyN3TKyKVfPon10ykTr0yErC4BNvMFF20ckcrSsBeQI6p30FJAIct3vPqF/KoD0Mw96OX68DqA
fqSwpUj0rTgAqxRJz0uK7ZCCND4MP7JEEnwqAXbxOktR3Wc1qr0Qjov2bflmWY+k3bfkcvtTXWfg
fO0I/jGo20YuoytGQpVXeWt9NGrQcPTtffNR3pXfo8tigGkhL3Um7wuFcfwfaK/X+4RWv4F7DrY6
tYu8wCVLf1SBfV8+WSreFN0z3qJZEPnGieJzJufJXySYp6OBNsZ0k8PwUESEurrmliJruEUtR+XF
QKo575tRwledrDcV5PysfY+cx94Q2GBfhczVMFykludzBmu1Buejqc8yhc4B6loJPcpttikHfXv7
E1/dqqvROOSiZqyNRVGRS2QaboHOijQVieJfjwBXYyy/YfUQNgkga8w7cqnrxrcj440N0rvSDlsD
zugUlsZTI7sKdNaGJnFzeAPpyvPtWYrWlEM2alCitzXDmmrFnePMkLOtt6qubyKj8i1pd3u0qzi6
mi+HcFkBo9iEUALOzegOAFApzjayI7IRu37drcZZZr1a1zyWmsrWESfFLwQh9U7bgt7ZpwEqmSBe
NGG+L0/pB3s1nm7P7/pbfzUwh290TOfUKEoCyoUS9rM7+8V9ByuZJVWLVNtdsk2RjHZ+M9SFAtEx
vJ5XWY3OxW34hGNTgBqIjFv5NPvWoXpG95Nru+35f+JqCT7n5ytytcytPsKDsMR4sZ37JkS7mHRv
mqKXyxWrdCRQvqb1+bJZDTOCbI/mGJzEUdd+6ROs2wy/YRf4gJoaCmqyNoSSIXmF3Adlh/SRZP9E
yRBxW382aQOdcs9ErgmlwV6tH4r63FcPcokLziwf8tHaybN5mtr6kTYoOjtdtjWM5FGwL0QrxUFX
LOdEQffQUjTR3mA9ECaw4YB2J3mK3NbFWyTdJEf9QTCqAJc/98t64WRWJZGF73Oyejd5apGFhZw1
tC76wDkx5NfVrQO0pm4raoi7GmOsPhkHbE4H/9CB4pMRGmYO6vHjg40UG/kgmp+NxX+dKIdicZHO
ozwtTJ0aPVxtB6v2caPpkD/MJDjuzs9jNW/TEbaTPf6QltlWddCSRuPuXbLVY2pDdw6VFMHyLzfE
3x43q0Xg0E6uTVshowMGJcwXyIB+BhVm9XpWO27coz8MjW2a6htWd6SN/hbTbQlGRS9Dvv72DzGW
1b71Qzg47ExqSLmCr7E8/Z1woY+SPXy6H5PQAPHxu/2uQIPAbZ7jxs2/G8dc8gwYiIdjYIdwooEg
DsHbYDqAsRb2W/vUHyYX5KOlC8CXLg0wDZwAn8E2ajiVp/kU36EJB5lNQaVTdF1+tiGt9jOb0pJG
GtAVGXg8X6qNJaPYyHzQrDcY+/32song9BPsV8MROEeMqY67sQsWbjkISRd1F22HAKz2TfVKvgvG
E3wmXrsF6uMSa3Uc12SXXvQXEmCCZx2CQBp0Nezv4o410YBcAGkwCNTMKq7jlswumHthN4psVq+T
Xr8OwWcgvVrE0iBzrub4ZrCq3beg2B51pL2XcvH4W/Gan/Y234vSTwLc4zVZQJmdZDb1uAfZa0/w
vOnMQy0r940pEOYURE+fXNDV5AYIanSKteCOUW3Q9YO2voehR7O4asB4pRWMdp1aulpLDuZgYlZJ
g4V5TRvtbunabrKgBKMk88dt4VUn9itbCqcXEzY90L14npp9+VwjvXyphGqvy964gSm8LoszjrVV
mJj60kJTPPSbYftj9ponuukFgfj1zOVq2hx85aaps8qEaKcVf9PQip85+b7WoDqMCPLesdu3ZLTD
lKrHoRrOkqZLwe2DKdpOXFCXyjmKJzmWvcez3+yrCzGfkmpPpF6EOKKRuABOtdNcrWocFvICp6rI
7RA4Sp6yiS8yaA3Mh1B+uBiC3p7f9fbNrwX+5FystrHZxwaU8gA85TG9yAHohFlgX/RdF857aaMf
2NaqXZDiUDYSdntdLzWsBudAyNZIJ9cV5hydbGzpZcLapnpSt50g2SgKznnBFr1RVKb8/2sQBTcP
Psla5HXjLssRNmzzA4zs0DpDLZDRk5EhCdKLhBcEgSAv59IMhprJKFZfHKU9ahoYIz103KeX219U
NMoC/KsPqjNjziswkECNlgIaG9D4MsVifctuvAEBGgdHbdvmlm4NmAtq4PnCi9S8FqRAvTXPNY5k
3tJj23eCa/J66mW1YZZDtJpcbNNhmGNkG6JTBbsR7NbCl+lRonu9dZe33iJNBcMy+tLaHgQJtClo
Cq9+iF7FrceCC0DjoAnVBKXJbUDDSJ5VNt5Ppv6hxPqOZPLGSMiv259VtOAcEDHLYVa5pP/lvRF2
UJMzNnrYCsU6BGGBxqEQ7eqYMqiRXCi8qpi57W1BxlYUWfECKzUbVWjyfEZWSojCUIhnyUVHKdwM
l8hKxJsQTIjXVil6SG5AyhBlkwyt24Pslhnd3P4014fQdUvFS9UyTG7NxkRyzBkkYtSxVc+oX5pZ
lEm/fjf8NcLfSrIOk8cCnfYXEEvPZYd+t5hgpNwzaCQItK/v6q+hOEjWLHtibIJZYdQskkegDktJ
0EFwx3mba+v19spdL8BaX6Opf57nKiI9GOGQTqVQgS5TSC9PpCZnadZdJKZ8ez4kTXtQ5Sd9/BbH
L0pnnhNJfmg7qEinHVx4qObGJRJkt3+XaL2X190KZgzJGjO0P6AHAiJm0APyaHIgTedRffh39+/X
CnBw7QyzDcK74cAL1IJ7W5A81t+zXw40G6CRGRDf2tHn9JSaHiSfBLO8flN8Dc1hOAUxPRkVGRlI
uh+zJGQTLBFnkZzIdeD6GoWDbB0+xFqaYZSm/5a22e7SJR+Vlrrnwh9EnDvRjDhIzhvTZl2KtlS9
hiph0nu6Chs8g+xub49/iFu+5sSBsVmmQ9oYM7nMnQEytrwjyuyO0NApC8jmQ7Up7Q1Pg3B5PD/c
HvpTr+zvF+/X0BzYmC28uOtcXViFeAB7oL36SelmsVeij+KRnGC8dqSQiFj62u1dBs2wMcJDGYJS
Ifjk0iV5Bh0+UwMVGjph9tJ73au0E5Fir54fyI1COhveKibfP1rNTjxZMn6kbA9uVFffymKrzv2z
ZAlqMdezvauRuONj41nU9SW+ePS8UA2rPVaCHqACqGxAANjn28wnj6jhihD5ekC5Gpg/PFpUJKqk
LvnW+qmApcen01555xxSv/DaID8T2DDvy2D4NR1E2V7R+nJnSlJLeAo0Brlo0XOCjprMQpsHRAvk
MRJgxHWEXs2TO1KRatQsmbUFn6qzcbQOzTN9tf3GB30EF3ZyKu+XFJFohtcZl6txuSMmsazo+xpb
aMlb6eCPSDascfclfIr3KLE9TXfOfXsu3nV84egBbIsqu7991K6f8tVP4I6aOkMjjeUEzyKQPUER
2MJ5cLdQhRUBnlwNIL4G4pkQCZFbW65m6CCiX6kF55JNmeA7iobgrvVOiQ1I82tALMN8VNX+aEbW
vynRrWah/nlp0liaaxjaQpRAg2xd9T1uevgsQO+6zrdKVQsY8VehfjUaf0VPeuYwG/sjods5V1xz
AhkEql2398CnYtLf4HY1DIcvVjoMBBLZyYUMcBwY5gcT6j9TNm0S6PJlpQ4bzyKfg6Sfn4YMtVha
PhXl+ORkzV6XzW2M/h8SbWFB5U2p+tGXUE/r8OBspnbTpIlfsmivTrtafWyMyNfl9yIpdi061yJi
uFPLtoN2TLpTo4EJGebpYVKeKq1xs3wnm5AyW/rTWujlsIuTZE8w6QpMudyX8vCu1JfRSP1mFBEV
RBuJwz3LNmNm91V6idBLV2YnRRF82OtZw9WSc+AWd6NZKkzHS2ezvHX0wPke2UH+2G6XmKjWQgIK
z17kGr7gya0PzeEctO3j2ejwsrSHdNepOha28VTabXSNBvP0nEBo7vbe+pTQvDUkB3FV3QxsinAm
l54OXXcJcM55hXaWsh39xHPqbbVf2n9zUL3GQAlgTbWF5Od99FreQxTPs0Pyw8bD1vASUM7l7b9K
pa4+BId/pBgstVBxoK2m3ppT9eDkw47BXTeuR//2WghOM0+pKKs+rfQKF5qcaHBafcnLdFNMD/9t
EA4DJd3JQUHJAFCU7OsoC5iRHGnLBHMRnBCHw0HIhLF+oIgMHLSVTl0D6q6IkyQaggM/m8YRaY00
vRDpMW4/DCDK7aUSDbD8ffUASir4PKMkgcy9Nbi9ZXu12fu3hxB9cg5IhlzX5Txv0stcSo9S5biW
GvtQDhDcSqKZcGhCEJ+mnYX4hcR3ddkGdisifl5vS/s6J3wrJKntXM+tJL0Y7uC3OzUogv4E87W3
3NlL9XZUPap66NlqxvcKjuC9P/km1B3ZeWZB+wEpTUcLjfzQbhYuolDz7HqGd/XzOJgpOqclsoaz
BUqJN+y6Z9hdNGDxb+Gj7Tubyl8ox+XoVnexvtUEoc31dM9qdB5EqjZFp0WcXswPw3Hrpw7MQykg
x4FhGYBgoegNePuDW7wBUo+4Ee5Oy40daWhwir3ZEooTL5fB35EbvgamZiIbySeVtGZStAkmzqB6
FLlbfYM6/kkp3PF+0/tquPjd5/eOXxxEnSvXz8zXuBy0pOhxr+sEZybpqjDRHS+SrE0L2uPto3l9
Cb+G4eClkuZylpw2u7TqGfrcIU1F20I0keUXrPClrfUiydMpvUgZmshRrRrDORP5M4imwSFMqZkZ
HGyb7KKnkT918AvLJVFd4fpL7GupuLAB4g19b3a6g8Yw+XcErjLua/nnolINLuUBFZT0IO4eWM7M
re3HnWhTHwYpjmn2+TBpTtnG2JihfBDd/6Jdzh1dNLe3A5GH9OIUuY+N55UwbWLdU5mAI0Bebu85
wULy0qW2lNZlkmMhDcRd7ZDskwm+12HLRKy3f3hZ/vXJeMFSYzbzdqgwEvXzwY0ByGi/6E4R3rSQ
lXiJXLq3XXy/Tfmchf9SKsf+Gp47w+jEmJPMxBmOFERWxqYqQgIvu5pFfiq1gntccM544VLHGk34
bi2f8E4r2bOTpXfT/Pv2l/uHC+ZrRtxhhgesZuUDrtjlqa6gJbwdIc5cetCpua+euguFKZWFZEEF
gQcP2SdRtukfchRfP4A76HJWR30POQL4tTHYzXSf3XUZzJGdxKue+idYAsaQMvWTQPw5rxNTVt9z
2dgrKLNHQy3Rgo9E0NFytRCcmtf68P8u1mRvPgjWWnRMOLyZa1xt0DFPcfOMfnmBwFRQnKxgxpaV
0ewuQ2lRrAh7Xd14NUcOcGgCfWyw7JOLdqf9mPCN8yMDTd2nj2QfvVcMjyVXDtlOP6BWfaIjVGlF
hWrRxDkwSmulGiij+MY21LS3VuHAOTLdNtV/vPz4TnvbUkcmRbg1FOtZL14TR6TpJ0Bvvq9eUcx6
6iZ9af2iu69KnsjI4B/SV3+dCl7oVJ00vW50bBU1hQQYlLCVZoJzfAYJv/Rcw/sqOsswn2kFKRMR
HPBd9jlj7UBjgJtyt2TuarQRechoOA+Olx01NOQscm87/YymRpgq9ILYRQTvvApqFVdl2qERDOEu
OcNPwd7LDnLhwyF/XLzamT+c0XSrvDRP+hba7Cfr6fYRFdyavESqBM+WupEARuNs+VkGwnq368GK
z6qdEgtYQcK15sBHRnFTsQjuMn3j5CH6Oe4aXGTayXQ1r/LTvewyLLnhQXNwe3uagvPI65+iWyUy
CcF5tNV4Z7WPmXUu9XcYYoW3xxEEcbzcadEQifU5jqOdWNtEH3ex4gi2jGgqHLREXQeti6pLL5oC
98QJ8lCw9ek8M3q/PZV/yGz9dSL5Mm5HNUOqoWACPtwiyTe76AM3PeTwPPotRhJnmyK193p70AWa
b8SKfI8tGqRSFkPn6WI24FCNYZepW6k5SZFx6TPbUxM9uD3gP7z4vmbJBTiqqXbKTHEAq9yF8AVe
nJ8CwVBWhppVDsozBEv/22bk603tODapmuPMpYMaLHpoFrSmloBVrgUBlQC8eYlSO0E0NWQjTjeo
tHk4bBf/M/CVBBMS7Hq+hzZq9KwxoJF2gVWIq5boKBpF/RifOMztDFW2DMuEh7emODxtocVLkk0J
3mBwzHNbo5uh2dhO7jBlj44Mpa9EAdFg0qcTVPrgNQ0lwKbrfqDBSndRsU+9cXScp5oa80fR0zaE
TzXsywokcmpQE+MCoXWVg/z9zGIIMNc6uNcwAtBAxHYb+J+UpnJSnfY3ovGgNPoPouffjJz+Gqrq
YDAvXTTMGuc41uRXVVonI53LLQQF0OhZm/emhLp/OjUaGklgblDmXgWXFV3SzzF5dYgNKoEBU2nI
bibwWLalAKRMjySyl1udXw6Iz2aN4n9SN50Zo3oKPYLSlgTf8FpYul5g/rhHfTpVLdpCLmyPuPjY
b7rnal/ejQd9B1W0Y/0wnxpov72KmiauBP1/jMvlOck8E1XVYJ09Rai+du1ukKpwhMzt7YN+BTb/
GIY754ZTTzUd5uzSTbjGc+j19wh4zfnQJj9vjySaEJePUEzSJ3JtA6Bp65ZxAzeV0DJEtqGiUZYz
uQrkwUsabYps4WVu7vXhTk6kTVU5oht7Wfwbp44/2TkM62hpIi5Id+xloUND/eyHHC5vJOfp9rIJ
N+DyBVczUmsH4pGkxAk/Dcfs2xK4w/ish0D7w3QXP+Xn5DDDiAYVBqEgrGhzcO8UDeKATdU56aXL
Xu2ceHHPAlk6zZkwA7Nss1sLulyAq0mmo5xE4xxniPdkb/aX/OKwjUI5bMJyI/JBvibq9Mem52KF
ordilUwsuzSB8qM4ULzCsu0UIMW4dF19lJDLaHwDbT2Jr/6gk7uQePqDKMd57Y5d/wy+YtwMtdZB
1mmZNAuGXe6jedxEl1mzo3B5KU9ocLm9l65cSH8MyGFKZLcjaIG4LKzmibCnwni+/f9fi43+GIBD
kzYpE6tTcfp0yBtAS26T7auNuVsmtShH4daIzqLEgWCT8irCNlVqOo1yCvGoPuibXa8dokj30nlz
e3LXyPt/TI6DFqlIo0YuK2QiNxlMHNVnHcYtZK/n5xzU6mSbw6TMo2jWU2BU5o4fCnS/SeyZ3xfN
yEfrXbh/BFjHqwxHgypDExL7B9pkQQH7UZhnVib0+yiYQnjDZy4WQUyZvUbX+WMhOEQyRxJbcztm
F+OxPZr7InZhTAbS26ca2UIhLvz8jIpEWDPBbSXawBwg6XPjKHWMDTzqzMvUwi/K3e2vrIiG4JBI
bno2axY0+rTH8a37lnwi0bhvt+k3eDYexU2fogE5MEpYNA79hLukk+CxBpHiOk8EdF3BEHxhFlYf
fdlQHZdi/2ZUM/Kx2X8Mkz5VklcAriqzAR1NLBv1E2h2JN5icwS3GbJR9tqp9429/Cb72ZvYxENw
CvhK7SgxvTdKnP/R+TZT7MV8a4ocqQUY43CxC6ybMruLkIGFIKk/SV1A0KlPFqM5oRypaDrLt1wt
JJ1bA4wCZTnUCnIB6FLZVyeKAMN24Y6x0ZEMgE7k7U1/5T20PtC8wBn6aNtkXmJceQ/YBi0dtoSh
KqQiiEIZhwMOsKNamPGZqHzt5GWDvDEgaJDBX4z5JdKti6S+3nn5cyGo8Ii+H4cbuV2DOiWDEE/y
39Ic2oMVjmnqRtb77YUUfTwOPKBHZDCYCmcXOkghTL88jfyuqSIIP5dfeyNYcjjE6Oc6UmNZwjKy
RxWl/URne1NvA3ke/EiUCbuJHarMV2KReBj6MUHYLiPVZ5igc0f/Qqjha/thCD4sySHDr4IreFGy
Z1v6OeF9cPuziObAhSW07hVdKXBtKChcVCos10ZRb5JoCA4hptgc47afgRDx6FIZCrq6iFK1/Mp/
/OxYJg4ZynmM46nDKaWQJkjmA/1JIBLSoFbdqxe6EQm7fVqm3xpv2ewrJMqT2pIbrBiQiKF/lm1G
pICrHa12OT2w7BBnBwSsiz5Bs8v3NMH7vbi3Ic77geS+/SP20Fu8i0NV0NtwrVbzx3bhUKR0LLOK
DCy1XajQflf2rXlnSaBr2L9b7SnpH5Na99Q8eiq6HH0F8/PtzXQ7yMV34MBklpU5nxKg2MIUWd4q
5N6irhTocKyag/EMab/NyARb+CayYFAOWaBD63SRiihBrSHPr95FI/QbReTPa2n3P5aWQxZzUqU8
chDipjtaeMqR3tV32YZiYuBBQ9nrs1lbQ+q/9Iwd+y4JaD6CSX4WQ1Y7LjIKE8al+LIyDhGBBJhj
vZnZ2+3vd/MugNQNhzbwOKCyYoxQT7LRbAoRX9n6nkzS2YL/wO2RRNPhYEeT46LAVgU/YpF57Mkx
gu9u11uC6O72OxIz4rAnr0nT1+zzHbn41ZQ+e078DMZS0ESGiK1Ii1gAdZ8R9Oor5bNR2eOCplQf
9xYrdqkj2Ae3XxiY0bKyqyFMo6kUbcYQS45dbS4luOM/oxns/CS0vCGQbK+1fcd+U2FLd/ujibYH
hy51NFmsm/HREmejVI0rw2hjMiGlNffh7ZGu1X3Wp+0zXFrNssjmJI8rgncUgMQKjdnP2K5pnrPn
RVR2DuimoIcyO0ipC1i1H0QpRuEP4EClrcbKaHuEtdK2hztYtB8u6Y/4sFwrfdh+ayK3+Vn5WZh7
IuqQaA9xQNNq0xihxQdwhvpCz4owLWrRJhKM8Ql2q+Vtmj5LYXC3bCIIBL/XITrtE39ZWvBCIFz5
kT6LmrEEm+ezBL8aUm20HrKL6AFwZh3NOfkuKqBjWCg7Z9AFF4LojPC6DDqllWKq2D0qiMcKyMOw
KUQWHCSU7x2YxpU/xrvkPn7MT6KitADXeHWG1iL9kJjI8kzVj6mDdv0E6zwxP2/ZfTfiD16bAQLW
xB4JYG2Jd+p35BgSqJd81Hd4DR3lt2bHduUYEDibA+uE3Tmiw6FyGMQMuy+sbnnzAYP0F+ktg0K4
GSytrgNYKVG8qZF6jfMlzPGr77exQbR3ORTS7KGrFk30S17HXksal073t0e41vu0Rp/P8G+1V3U5
lpxyQZ8l+9ig1az4UE3PgaTHSQqMYNwrXuwNvwpo//QI5ERvTtEMOewZbKVsqw5R1Dy9dFoVqjAy
EsxQtE85kKEla/qhRJdDQ+BgX0ZuXRmuxCB2PXWuodVnWhuST8FY7nM1zGE0o1QPcBg69gbpXStL
KtGZvZ1DVGVeqGHWWrOY1QhNQqQ+D2Ph2t1d/X+kfceS3DjX7BMxgg40W9qy7VstacOQpfeeT38T
Pd8d1Q/V1JkYrTuiUSCAPD5zkl/Z9hI36CRDN2jZHWW050UoK5gpxMmaILPZeS1/Khj9Y2kU1l1Q
zfODbECabrO8IpcDLk5iLuyQt19l88ga9Q7Dr24lyTtFCuL4fprv43q3oSQHDSaI+OxrPQ2Wkt13
SuzGRRXoXb+34t4brSww8pdtDOdycYy+Armo7OnQK4oTXA40485G4i7jro+eSwV9v6C4SxWwjmKI
EhOK8Y9lBENMpvmy/Lqq9aeo7O6MzpX1lz4/yCAxYeP3mfnMqCCvJJ/K6E5LD2Md75YygP9lxJ2T
w3uXTN3JMbsOVkJH0gw3AmmInT3PXeUMdZjEqTN2qSu1maca5amoHocJYi3ja9I/q9N4bGZPY5Cw
06EqZUHXB1SzmRVBa+kL05u9AoJYzADVSQ/2Os2rxtfVtgMlRXql0+9Ms0CfScd+JDm8+6Jzt3n9
EK3DXZ5CbkmCJnrxXbPCOSbMFXFZNcEtHRUb3VFzkz9I3YtabD8k44jrSc1EE6/uNwaNJSmVvO3z
hxxiN7Wq33dN+ol4dgRuiwwZWWpJTDcQp84QSDr1hwHt9OsrxKPK84IhmYMZyqf5GdMO4K1OflCt
Q7cTuHhi/BNc4Jpk6WBgbfAhOa5JDmau0ZXh2QhfJj85Vp+rV3LMkZ/NDUsl8miwtN7Wuc7+cuR4
4tOcgrH/XChfjejDtNNCOZC97RVhcSQd88bTk0+p9gqdLApfqOMVzEalSRj97vFD9JAFBjRm0dsQ
g1Foc5kbfW3OaE2hooGbySh8biEaTpRkNYsGKa8srjyLRU5S/Wzt0QGPW6x/vn21qDci2IyhmJbN
UBGeanJ3P0oHswWnNDkKQll+kT5jlux+Vrka0BDMfrobQxT7HxIvu88xEjwjR2m9NWF8n4SUtg3h
PuqcGP3i6vbFXIEiBLm2KIl9Xd4rJtSPotwxBiq5Q5yaOPsAgQcpsmxUBKoCWhHJrsqfdHX06sU6
b1ZCZa6o1dT/uy8wsULENMO5cVcqGf3pmdNp9kHTuuxRcXkzUXHOQlUmGeeoLyqExlMa1REEvfKH
tDxMvfGlNX6Us+oMiU0F4ddXAncuCKxMWRPfwRrLkJcxUaYfD9W+qFxlJ901u/U+uu8+jBg4Vo+S
l5yjjXjy17p64cb9Wld4E92U9X2lIuToV/C7r93h3YewY0eCkxNBadCzK0yYZvnmQgPUz+RPydo8
dJAOmdp633X6fZHngR1bTgER9CHLg67UHxMlokzPdbPw64cK3pi5oGVWwyTiQ7/VUOqAYYXSe77Y
pwpz0kzTdv+CwPE6YPy9pvig9CXR40FDbYjXo+VX2fYzT2sxvtV6MrIjSutAKTB+pgwCtaxgy1kR
x7PJm1CyNfEa/WtnVrtR290Gw2s0SpcnrwuvKq9Vo60YNreGyrdmcqDTme1BYhDLO8hux7v8APDf
sy5IQK+EtssvbAU9jwxxCipv9w8p0V/fWXhmQ6GgCqfC5CuT6dXlHcvPkfLSwE2cHpX6RYI7rbcw
jFHkoeXQ69T+nNWmo5qk9eeb/t0U//olgvXvBlVXNPRJP+hc9jVqXKkbvXJ9rCCTGjMQIsM9HdRj
yn6M00MiUZSh1w3wr+X5zbhAcHlVF2W1FOSGtdpjeHdN+eH2sVMrcBy6WCHuLXlC0gSfGtWecghb
OfJvr0DdXsGid+pYNklmwMpCx2UzkfdH66K9Us0o1DICcFX2bMfLwB8Jbuby0MybU8sUjS15MwXU
qdHDlKeJBtPzU7qvn0Cv4s2ZU4BzNEYa2z6oTk4OL/5DheLvWyCOQVVqvcnjgFvQ+zVoZVBShR4e
mt4kX/aGMA4ov4G4E+IwVD6bjd2mWK+YEl9O0fzRhX90J5iANXLGWLMVJQ5L+rIMi5epo9Pm5Egm
tREBR1KzBidPD0jrvkmxtyqhFsD72jVHTQ7N2TMP27+g4SePi/+qiyc1JkPUKT1/tI71qKhOfYh9
kM/I37YvPTT+PCr5SS4ooERW1+iiVZBa2tC3qqKNqGjOeXGXo4U310AwLD2pneLAoT70yjf4oX92
lgKCIDhiM0Q9ME6mqs6kfJGUl5lq6CO8ISZgCBg0GkktUDuEdqu9VAcJZWoVvUkTJsr+bDcCjMTm
EG+diprRmvfOwjZnlB8sRqWS+MW7YVaYACNzP4wy6zBdEH9RguW5ADsQV36UVgcAwmkmCbfuH1ol
/oYQcYCpSKbE1kagY2LM0Jme/WUqfKXv7ybjaTVmR4VkfAteLGP6mKU6rKoF7iDLt5A00RLZyeyP
7fb19pcmzlQceQLFWdKXEyzPBBdXNXd2hdwSOsUHKyNyk4RpEIeecsgqKE2NSQCIkhuYsZor+b4p
iJ4Qwh/9bcJJSic4xbAMidG61jT5Rn+ndOe0kD+PSx/IbU7cVALcxJkmq0hWBon37KFmxZ0+yk8K
Ro1vHxG1JwFYIkma11nrMC02tr5lgBF8iaH/B0K+xryPMvNgjAPxNKhdCWiiLfOcQgUDtkeVD6OW
7XTaiFM3T0CTQhtUq54QxSV70J+n6DWMfXbXvfGkzuLHrvpWHOJnqk2YWlVAFrvSszLJNKSP26dm
wPRCwRwkWNyorz7ePrZ/qOX8eu0CvBigrSnrHh8RfLbZa4yeWYyE2v7gs8PWB3bpY9gNovJgraLS
8P+Q7Ph7aXG+AYNusZQZSJIPXrPfTtrOjI6Z4k6loz+n++oORZaD5LVf6+UkobxEYArln4mTTWbN
bC1LMIE2HrZv/QfOEcaTdelJ3WMShTcN255CGMB/KJj/2rPgzXRDMZvoVuR75rPOhQe9y+nN9hdX
DTAxDu5knzjg6xnCXyty+3LhYtiKbBdJ3wDRbDDZppXPlEMumXDUGnfNnxLWOrqNDDVrHCNjhDEh
4FQcd5Itu4T4lYpikj0+mBNUERMwlkje7T1SqwjYg+hd3ViELcaW7HTzAxTXnUaLCYQj4MYU4Eay
6rhnKZwXeRpCozW9NibsArUPAWySLAM5sQEfFH6LbxYQStBe0uEPFxGwpYQsQS2XyBapM1r/s8O2
hWU3+bdPhLznIqyMVZn3Gc8N/TQONegUnb96tJEBA6nRPg2oxAdxOuJEw6qsaTZpmHgrYwyvstRL
i0/EnghUFmX3+mGxmNbhePQQwxonPjtv7KfWl3zY7EA69M9WvZtJegJqZwJktHJZpMmGZZscKkTG
j1b6D7pnl+kcS4CILTJsqehwJeYN0jf29Fiw6aQVHxYoV93+htQn5Hu9AKNObkENs5r5Q2l9HGVw
i1rpR+g5fynUP3yt4oQCaBfnpIt4IMy58OPR0XLiIf1Dy9rfyGoJgKBpM9zSCfYric5LNu4y6yUb
vuvJNwNIGykfLRsEfdWb1bwMKDlZxQb0OyvZGqTs88R2RYaGkH4n2dRToB6fqNKnrmq1LjoCEzWc
PBl9A7E/Oa23gE6mDIpwJSJ0cj0BUjpzbBU7wnpTYIUg8Ajt9D4FT5UeyDuj2idnqn2IehICulhZ
rKyzDKdlLcavo2o89zVR76H8InFwQVaMEpqXeHXFaQj4YJj6ijaXacdJSfoXiOXdY+6UVjQgrPVv
wwyrpjVWiWU7+AcxxPgO9h1viV/QTUc5YFQCX5xfQDbckBqGyQk13IIErSWoZE9OX3osUMDulf0s
99rqWCcWWkhNgP4kbhxaMZaweuKEw2gnnaZw6x2Vz3pquhU6MFtJC24jD3FlbAF5ijIf83VFYDfX
qqsgV92rX26vQD0DcZahS6DxsWa8+ozy7wa+zcZhx2WHh+dP6RneHTklSW1KQKBF1ztNGnBbNIxL
W1qP1u89sSluXW6kH0Ryurm0qxKRHc9QzX6+azFZl4a8j42LOFGt7Bwobi0mAElSJ7Guz7gKhm54
8mTe2Vq/b5MRzFtaoM2aX9gJ5alQ10/AkrFJQLg6vr84eA7dvoNS1eIgkVFnzoaRV+gnRb5yb4A1
JvKIj8urqv+8X/23CQe96OsR5Tve9IwhTLD7+ZhZAgsPxQdw2+7q4pzDwlpdnlskAPr5S1Sse3iy
+6KLnZFRxUjuo97akuCtDN1mrkqD8u4UxDv7qLyVtWuCanZ2+Ghg5GSOfIQDo5dO2pCsz0R6U5cF
T0YtWSQXFSzReDCfo3AME29y4EgrYDOh5+eorypgSoQ261TJ8TbaNTvocexXGyQVusyZFkYEH0S0
qsv8Gl94TkOu9ZVkojQCVfR3Pmum+NH3bqc7EZ7HmbNp2/uMVMfjH+zWcQoI08ZbJc8JluWNwkhz
NsGyGxwYhI+ql/n/YsLz9nPUxRGHma2yJbVdgQLGsM8GwE3ZOmifNR4af/EHlI6dItnRhdN/mDn5
/96cLo45rEUWLanRFg8yWCt8rp7sRLMDcmQ3dRbJ3S+Js+10b0IhxXqzvnYLJI4jsPShmynDkPa/
+BTU9RKQyYq2EvzLOjoIbMyjj7qD8rlTTVWYx7mv1m2AtM2dqYD/ZfpZo7WpfW7zF6P70Oaa10Dn
8jZYqbfBWRdHJEylLJYcPVw4GQtCK51X7RtQ+XIZwB4v+0FHYRst27kLJmE8drQD2++DKZjKxUy5
BiZibUcVDK+3XFk2A02RZTFd7CYx56ToZeO9Vbb+IiUebuj9sjNdjO+DyYzPspNG93qC/GJNAeKU
cS6mrHxfc/aH5n472UFUu2rvFGBvBB9D0Jeft89SzXnriFO47mRcLC4gHIobbQW6Al7gm6FjmPpD
5KmftHcxH/C/trJDltivugAXSwowJ1uN2k1WlD6we/4wsuDFeJm9E876nspW8X/1G9xcLCWgnG1r
ulXyWDfFrFHUvFrG99u3mLwwAqD1c9opiYHNLAEn21OOqFnqDyn61Hi0gi9oM/ePD01I7OisVttE
SXkwYfzMXlgAPUivPI2qk+wGpFapBanPKPhRVZp3fwVkwwheZBOqQtkP4jtSl0IAp7SVzHiKYBiS
fbMvITdpnTYMCnP6CC7oeXu169jz616IZW1MtpbmoCNtyqnOe3d7G8/TXg/lO/uFU2joLoap4sfx
Uw1sggk+8AlA8A3turA7ZIfIbaiUyfV26otfxAO5C3vca0ptxAv8HD3s9sPD9Fzdp2Befyu3QxlO
CH7Ru2yhVubJ0JAEDPAc9xFSIp+pqSEKjsQCebulcO9MG4JtSKLDSmUfx3P5qkNtVDqzQ+RUvnq0
Gr97pWb7r3tbF99AwKJVH+xJSUFjPLsLxhFBWADN6MExwQmdfabYZMnV+KW/+OKmviXpyOU0loB9
LMF8g1DVKxGK597skLHxVdf8Ym8CEnWjPitMxWqoi0DAtT2zNtSVo1EH6XnKXO4IoOB0BMGGBmXF
zVNM8CL6OUWSROEVE/CqsStbZQXyWPpZ0yDYMz6OZ16myCAY6piHGKItND3M1SzExeYFvJpH24or
3tUxop090CAQGp0kCEp4/8aLpkwaE9Bq1dXVijVEfYM3eUnqbT3GCCfEzRh1Qb/eHEK2wCcA5apv
dbFDAb62QcnLirfnFSclSHfax+jV+sz15PIDmiervZU56n7wFbff8z0nr8nB/MIOdbAe67fbv+Wq
X/Xrp4j19sksx9pQcozCjeBXV76BGHxXJEj1ag/l9sOUe8IEEsZBLKZr2bZueo26V7nEQZrChUGe
6faWrkcrF3sSXKSmagzNUhKeNZgwFwpG3UNxn8A3MpziTvPTYPxKkfFQ+CBW1efE6rJshmXnqrIS
porSw19opPlggw5v75C/gBuOilhRb9LcnG0DBon1YInPU7fPPtf1x3TrkKuICfN3PRl58TkFMIIA
QWcoI5w+zlEVHwsvzp3I28IUcqcGVBzbN+lB2d/e4fXs4MWiAvJoE1pbKoYt2uxpBe9dPzburMuh
Xn6xy+5FmQcfxANHk1nQcenuJwOi6Grl6OPKNaG/bOX8WKGXyVQ6Z1O+Z4X+qFhUYwN56AJSQbam
SGWeAQMZLtzwMszdObDh+XP7T16xq9HwxScRkCqSosGwN5haPhco4VIzuNuuCb9n9ZRXDMtSzfLX
a+QXK4o4tVZGqW/8njmWcphqpzlhohSDgPHr8hRVTvZBegRJ/K4c0VxLuV0EUogF+mRUof3KsF1z
eO62r0luurfv2PvE+41n9FsNvk17NbVwfLwcnh97MHaB5BPKNPU99SkJxDcFSFLRAlOsHQqEZvup
0cZDv9h3jey36iuxJ34kt/YkeEWLhPFfPUZ4OLvIAcP/2q+gWLPxapNAZm63M+6XLxUmOj/nnr0H
hfHt9alD43+/cJM6NKXhRQDerQaKZ5bttzPFhUW9OlPAI0ODjGmsv0fAqy8NfoVhHyge+QroNb/T
td331MKtTypAUaKjNSoyM+zJjg+W2rumUuykDTQDhRJYdfnQsDxUNNlbdIX4nNeHVX+9QFNAmCTO
y8aW8T1nt1Cd7Pt6t7bO9JWhLLMhNzwf1VP3YTuM+9yrzunb7cOkLq0AOBA1sLZpRZS1ZXA9GATS
TSi8sGlXpSn1Fqm1BKhZ5K6eGM/ccvonEN8/IrNx5LEMJ4NOjmWQ+GnlUBE/5eCKhfstquPUXv4X
REAzFi0xRyhSPEIqzzF2+X3sUZksypyKhfwqiYp1k+CdvB9pnbrqF14jzcExMn2Qv0ErvXAWeJ3/
qa3r11WyBAjKZDuVlNZCe7vxvRkMV81rMCcl+9KmZnMIEBAr+ugY2Hqd51FG9VMdP0fR19v3kj/w
Gw/SEkAmnuH2SBE3S9rPCPy4ktEFXUapSF2fM7n4YALOzANYdfuFBz9hXfnzeFK8LRjl3Wd9A9dI
7BveGpRlsIL2DfHYNH7FxDrSD1QwSLwMsdC/JDLmEHJAwJgA01fdnbWnSh+dSf2z5y4W7qtBmZjJ
KfeTQfJRDXPQB+ikpZ9FxMgvdT8EXDFLPbeiHgsNYGOep7eIYoa53hxxcXQCmsSSphi5jA7a3p88
3ug2ISvbutCa1b3hpxpooCrKXGmn3g2QpaM8F+J+itX7udeyue0QvffxfR3/aOKXFhmi22+AghGx
Vh9rEEhIoaT2sN0bB/mcf85f4/P6fQ6Q1AtRrn9ad+Y+J64IZXvFon2bLv2ASRz+JuLdHCIWQHOH
zrk/P3ShQTFeEVdfLM43A6jtGbd+1jm/g7e0oJvE9rdHDM40yJligtJFt/IGXRZqSIdKC4gVe0NK
8rmSgDGz25042RUXxrVOKCuEKLc8UBEdZYjE8r1ZpapSR/iwVe3EoCrQnN6NEeKgumYioKgVRz/9
i4kd6gvzv1/4a8xkg61VwLjiVGE89LScIt3pX4ejiSRi9A2maH3pn5MDlU+jnojg1zQLpkkh0IS0
g/ajW2dwSt6NWxrefiMUDNgC0Kx63zUo6aHz/Kf12PtJqDn6oXeU5MQvbgqmqKZ3pMfpw/QFhAgd
yexPnqqAQ1Yql/WWInQ2n1e3vJtDhM4Vri04HzewjGByVR6chRr+uo2v7LfCvgZV62LFs0njj92Q
OOCKINCHSEAzsaRvLJJclllT/E/JB/IsvJqhgpsNXOABt4wS0uCNmz/U3vDD/lQ8do/G1+psPN0+
Yn6C/+wKMFn9v/e3NQq5qAsJFIqIfw22HudCeSrUNEhArV+hu3ibKWiglhQiLMvq0zVlSfFg1y8r
BGnaDcOWDZjJi9phAypxkUa0Ndx+LEwkQLQUVVbbLi5wnoujtIk7oKd1ojTMiLQZE4v8HYp7fR/V
BVL5054Z92BEAX81kpAP1g4Tw+WzBjXQgOJRuLo5W7V10zRUzZKFJzIN41I3JRDIiB+L+YOSPJL0
fhxMfrskv5YQa8elXatRzlqA3No5qlV5m/WEwMrV608QXiaexvWkycVqQm0mtauxhTRFAaM1/1yC
LpAPWmBjng8Zwb3pmok7rU70sfLXHcUfR3zLd+t9geZpFCVDbcDxGKPMzYwqaLL9khsErFKfU3wA
ZWJMemznDxn7NlnfdGY/dX3vsz5ycopU5ap9uviYgqufabkWWYyncvPPzECKPkPVcvDqWaICUI4U
ty4J/7YX386sTKhATFipOKmuhIZdmF+eztMD2N5/UUqndiZYXsUYR9Wa8Kj1cPzQ3pm72B/eIq7T
jhQUuhZyp6wcm8yq8ed0a5v8cC+2OSi2LI0tTCJ/5MoxhvoiCIPIXrrrdcGLgxNMb9MjUpkY1ILU
0Ah5jRR6Qb71YGK2B6KfDrK1SJJW7kKMuFB3U0ATnVcFFwvlDDVTfEkGR1qHJcfSsRclVDWq6ZJY
7t0BufiamiHXhg5Ju4fmI9iVw0rDJmNscxwd5ZC+bAfOGYq8RfKDfb9t+K47qL8+8HsC/WLpLu4L
qRrf0wiT16AX+XsRgLLUV4NUeZYhFkYmoIkb+x4vX6y4Npo9QJwWYU3+nG4hek19NuS+llEFHJVa
SUCYYTRte7AiTvGXPw0v3X3z3FnI46OoEiWHDSn/+zrUvcpRXPmlOLBkN02evsP8TY1k+Nt4pMRI
rnpUFx9bgCF1ia1+k5CdqqpPk41cd02J416P5y6WEPBnjFbJHFMeNIJzWDklGL9Ggn10uOgyNNz9
2AxXboHpVi8CEt5P4+Jc4yVi1obpxYcVLOjabgBvU7/PDlSujTBO7y1wF8tkQ9ZPzIKrZgyFG/fK
cVoViJgXFJBf9c8uPqSAPG1eqg1bcHl4iKr7PfoiQMevIcVmeIOvQ7Xs+/Q4vaJ2XtXufCTLNFdr
9xfrCxCUqnm0qD14dlPQMMty5q7SulPG3rHVTyoY3FbFOsdscORl8G5jAvFsRJK9jmGcUp0YJtGq
w2K8tqp6l+gvXJPq9jqUiyNytjWrUbLUMCES/2z8TEArEUQep6eFomWQ7psd79C2giaMXO2FWJp4
iSKR29jmhT3z0vkA0i2EjeB7ge4JVtce671WgmaicqmhdGpNAY6kbkF3PQe+AZ0tVYBAlfAZCTMi
UrdlybZayQSPKm3nYI6ZM7DTYKNJK09260pk364Hpb8uqCYgjbkt4wqNSd6yUyKrgrbB/YSOsAKp
DfSX3EcumfImEEYTfB1tGyYrzjFB32DCw9TMc6zleJj5OS5jSB6t20fVSND5Ftu6q1XtK5gZ5Hr1
Y/lbV0a+KoMAUspNGz3weRG0LAe9zDj+vH2zrlecLz6L4BkZc1E3FXfIqlN7V1VBpTjasQYf4+O6
PmpfubrMCjo7pX/VZW98Vr/qU1CdqdwhZdc1Ab6kETqOcqfzKq+FcWgwLoTsCVlL3whASPwq/6cc
28W2Bbiq+ljqUBhA1hfzNyf9MKCfDBwcnoR6RPS81iC5z45dSO2TsAYiQ1VugZERXIlI7UmnoTUO
hlruUvnp9plSRlVs0E00IxulDEaV91sO92u5i7snnkPsYFGNHoSEjip5ehSU9/9p6OHXdxVZqsZc
lm07TYuHUvuUgEc74SRk+uovoD25vUsCnnQBnnq1x5vJgB6bDOuiM8zhKMHtJajHofPfcGG8DaNI
aihO8Q+pBOw0n9PP0Z7FznKUvuYH3neMzsfVKwPotLyTzu6zkMyREvZNF4CrKaNuBiPqXz02jf5O
+F6Hy6P9pD3ymImn096MjMT/65mRi7MU8Ctem6SaY0ADu6+/WAf+KtEF56/fOcNlGxSf7T3b3/7i
1PsQ0GiyB62xUw22fKl9e7Lv8Fa+2evL7VWu15cvdiagTSSbIF9scEv1EDd1p4JwGdzvI3K/HgjD
fISGsSetB+sr+smzx/QZRJrt7vZvoE5VAKBlVeXJqsFcZuXP6had02EKwD4RygoRrRFWSGzjbTs+
3sizwVOwnLjW3RjMp/8k56rKvz6pSEoFgZopj2wb2VeldJahD0okz5jyWTEpRZDr+e2LpXhO4+JV
tnYCii/zPWaYfej6bCdoVoerb6UuG94KzjUJlRTzyzodECClrUerUBGnxwTwiUeYZEPCMGxkaKkD
GtbvhXyvpadxeP6ja8IEBNrkQZFRrEgf6l4J4/p+hCbjUHUQhDQo2s6rDagXn1XAmSHO23FZYYI7
mGDZ793luN3BOfJScJ/e3hWVJxE7bBOU5bu6xkw6c4wwqsLmAS0Ijuk3hVNEfv9x9hQkCjGwtugk
Hxd1diLGqNViZTxSshcIbjmGfpiSJASJI2GgqHVEkMkldWpAKfOwrpGH3KEj2W+sWJwspYK/d4N+
I70l8lVh6J5pfT0UoPww99OE2ewZQiC19ZxHsmPO39FUdj/JvlTEEPiNQuhd7E0fApjuvvGVDaNz
ZQiCvqDUD4X0VulfKuuuxveo2Uthfkpa9RES9C9tvjr9dLTl3FvZ4s3Gd92w7lorQQLo05CXzMnX
JnJTu31pt4y4nfxQbuxQbNiFX9EgekTlpWHf10r35i0Oy0xyWB9786ASR0d5UGK/bpG1Rm02ECOw
zjyLN4Bmq3enowYNVunMW7KLg7Qvp2D7RDwMfilu7VPANr0q1GRRqwI5oObUQ9nhxFkMY9/0p/U+
mT0bWUS0Wd63x0lzNKrIQ31lAdbMobWaIsU8Xtc9mhF404HjKYbK4rZyIenu394sYZnEfl6Wpqqx
rjjTaUlctuF26bC89RCYGOssYlBIrLO7Go+3V6VCDUPAuUorog3i48jIxGghy7vP5bK4/RBDj9Xw
+wX8Uk25k9P4XJdPXYJhw3H0OzAS/uHP4PBxYcV0RV1sqIf8lbCJRm/bcbWS5WCHkNd4rXOXasak
8heGAHyWOUig1P+fgKjxQ2mRtOUFb+V9rMHnk8JITyfO+Ja8yhQaEu66IaBhJ0VZm3J5D0CTP5Wb
mxcERFDeuiiOvkJCSo8XfFHeAK+jAT4FYfic+yVyicphu+M0oKo3tI52YG4FwgPla8v+NMQTG3gl
o5K7XsP1AumU35SNb1md2zGZ8B8JoBC7eOOp1Xqr7FACXt7i4ogexd2qPyhQD1djqNCiXHr7vhKP
VWzljdK+qey+wKjugQXj2dqXeyPIDuRkFeGFmAIEVevAzNYEAGJKIoT+rl/l2q7VIbyroz+EPTR6
7JWb5FaRGugZSUlKIKBInjWyVUrWCMvz5ujqU32neLmfBfkrT0frQT46kIaA1i3pEVH7FlBp6NF6
I/V58S48j8YC5CIg84f0h0oSE1xvZ/rl6YmsWuqyGJ3alXzee/VnhLTFEd5JWOwwuhtSzVPURRVQ
Jx5MKbFr1Nchwwn//NmKTK9USi+PUq/sHgsjCW7fVArgTQFqiqjU00XHVR2+LQHEko4TCn72ObpX
/My3PYqOl8osmvzpXCD5tKageeDRpLQzUQHDQNO2mxo02vCEMDQo/OxRfyL2SDiXv3XwdlCnhoww
bCdcBPnAF82CCkQB5mv1RQqNHWKeT1SSnzhKsYdXVsy4n2wYbNlgbgKxlqa3PcCCMxXprrOQrjRV
4jCpfQr+UCcXm7wOOMs5QXJdavwmnV17/pgrJWGQCQMltu9udSbFc4VHMWP0zf5uYrKUODMCQsUG
3nLUeplV2TvbQbPnTMfFs5x5ugcjBDPc75mLnIpn+Otbe6Q0calbKpJzgYq0aKsaXxJUoaHqt+E4
eLzovp54+27hjgeqWEtgqdjCu+plpfcD3oWxnSHauY6lKy2PEciPI2o0mNydgDLGMI51ZOPbDkEU
rucs0ExnMZ14n4HSko9Hd0gm/5eOM0w4mLqmmzqzRNpjCEuCTJat6UOkf+rZjFIt1QV9tePscgkB
y7B2rHQbcnC9vwXq5tZ3lQsarLCSHEyFHSSn8hTw/6I86mHwzm+1Uzs562kKy2cqtXvt+l7+FAHm
ytZMOsYZzgoQ5/RhHnICBPX4X3okL5YRI704l6S8kd5TgJ81e9rPWeHJ8kLEHldt4OUy3B5fgLal
lLPcLkiLdZhlV1DmeEh9tA/sE7RG8oYv6iTfE2BiZHe5oIBkebVJ8mrisuR2tzpy0p4KCJR5s/wx
Yz919BaskdNFBxWTNn0Un6e2fVbMJyvJ/REO+pDcJV3rWRI6nBLbm5N7ue9PyRiHU5z6RTUhcaKn
bTgrhTdXjdMmlWvHq5uCUUnvICSOmlqjTrofL+glKnUIVQDDW2UJKoZnaVooNX0fMhXzEYsrr29x
dS5SO5yjDfHIjPY+tGumuGlNkvpsMglo5M7NrW8jOH261BRNq8ro6t5sz04s19SYPzeUXAO1jJBM
69LSZCZv+zUGdlRasMwMh2Wtngmc57/21m4EV64erURVpPfkFlcMBjHMc+n+JdC6vdKNDFf9ncub
xW3oxVWeGsj7mLoeP0CtDE3blZcF5VnfgzUPTdv/Ynzomk2+XE/AWt7OoPYV2nsX6UuMpFAl1243
vCrgNiW+5DWbfLmSgH79Mrf51OOR8oiumly1PPBwjrO7Rdtz5nBgp8reV+cjLxcVcG61WzzQGZns
qquO7bIUTt5pk6MZTzJiDq1o3bFhn0BB1cEHQr2/oqRMie8rRpB6HW/5WqFlZIlKZ4AK9zi7atLu
qQI1AehiCIl7KpuGoqGfQR9PMx53YfX7VLYdhsbw6slQFkdlVXD7TKnNCTDYLVGcTioGOOS5dDDN
4eNHhBp7wVCMd3ulqxOMFwcphpI6OPTTJsI9VdQ+UDXmRIXptIbqGTLoTBTQczZTUMjoa9KI8jJx
b8UoUkJvr1Lz8oCeruhmCgxZd29vjoAycRqUZfMyLvOQPqhl7BjJfkW3j5L+uL0IhSxioFh0Yz8O
EfbR+92+jdHmV7pJD9KZyFHOK7QyEmNHLEndDwFc4jJJtbIDRutQAzHyXfVelrfdMWjeeALH/pnI
bhlQyTHqxASkGQsriqqKN9iAV5ZhClIq//Q6CrgybHVuNZuagiobjoZihaDQdtPSAkfX5k1a6bbb
Ahk4trfqhbCv1EGK4aKqlvbSsQVJqUOzV/30gD7ffe8pEArEQDQ97XnN9b94emKk2Cf60Iwg1Hjv
Rqs6v01ekg55FO6jqsG2gVbNBbyA+9xc9uiYogwHR5EbJvj3qc9FN4sST3+s71oIkK0Vhm3i89LV
3mq0Pis6f2oKt26yoK5Lty5r4rQpx10MJxO7l2WtxIhtbw1BrM+Pq9UYbrVpn+PpqQZXoW3Ewdz9
P9K+bLlxHFj2ixhBgvsrF622JXlt+4XRdru5ggu48+tvwnPOWAetEW7MvHW0IgxiqypUZWU+gU4U
9xcebSy9tqVeZoPXwhr8jNnPnXpIq/kmG2cIjyTFmhLubO/N5j3NZMl4iUERH6eDY0f1xHA659mG
JXl1WO3FNpOYrYvdpecHg3/GWaxSQr1Ejfs8OdaDs2WaFvbNytV2Brurc+MmAhqnaOCBiE3eB21e
NXO+jq0yHFA+G6ji2fWMxLHmmRkkN0n82C7LIxYZCvGNxE9JDIL4eK30dCQK7xtuVMeLnA+9eZJY
Oon7FRtPnS6KismBcc22RAkJcB2MhEmAmwlCLbR/M4CZ8zpM8P8o+UBicHv9A2Q7Lpi8RldVZ8x5
NFx9JtFrnW/AeS4zPLJlFIxeVjlxlEFaAw2FAyiOLb+Dejby8RNgMxYUf6F4KW1Elb3txE5U2xzd
v/ibRl9bdZy74y96MBrvKdS7pbWNi3iSs1MtdqUm6WAOCpirMMvqufpJ72fUR9fVyVbBXt2vFscf
fvaPyxu6tbuTvKviIiLifHwhqCJmujSu2QI99wOMofcWmtLM0ovxoG2RXPqoX3jEXAVlHjSH5CQD
tV0sLJ0Pzx9EZ5faGCGgrHCgEIqW2/au2rW36Phr1hw8yHOgLgpMIbudX9ytjJVccojFhtVOaWjT
akCBxYXlReV46pJlPWtLeP2uSKISsU917uGX7RIY47rAq9mIfYcdtA7lOiuSCOxchEacLyb/lLPF
tFWroq6K16OxvjVX6uTHU9g+gZA1QrpuCHW/6nzXvEtXUh3Li1Xv86GF2Ktaij6vgfpCuDcF1X2+
ScExiDzo/+6j+mi9J6fsX/T5nY8q2CGLMH2kFibclhmeWs9DZwSU/vhvGyjYIRYnZk+B2jmm5NEh
t0pUb1n82JVSXv7rBs8Vu1A7bVLjSoMpSB0UrJyZrcDa4DXwX1MOuAIy1wCT1RQtTiB3q01WeOmY
Qxy7/GhzS3aWrodBrtivajIrnSe4sq8NBSEA8gJmWADbSldKoDxeX+LrV9FVBSOUqbOOUic8JuSU
/Uov17Hx5OgyypTrXtMV2aYbs226ifJUERCRLIdZi5R1bJdrB5mOnESnsX3su/4/RQOu2Iuaknh0
hqSCXDsa1efBAQR/kYRGsuXjv5/dezaWGVA8qDzmzt5FPDplnzlu/fU9kngqVxWsS9dBK506qMZ1
ge29Vfc0pGPY36aV/xehge53t+jA09BG/LmRpXYlfgpW7P/O0S4dtx1KVOiJ8uLomzk3j+iX8/Lx
pia/eqgvuup2Mt9m9kOffo32Rz8wLzUzr3GpR613Nh7q5kEBVOP6qly37q5IQ92lekSSAYuiqDdD
5+s5aGn72ov0Trb8spEEM6RC8UWtZ6Ag/lKrB7+CvVPu7XvAJbdouVzBSe4VHZULif+SHC6xF3i0
TTqaFmY45TNYtqnntI2nFVLrJ5nfV27t7BC7Q+M6Oi+fM9BKokclYAflXo+95b4zPQZqR04SZ2de
VclMnWyGgvXpaFI3rkY5V/sEJsIy6PHack88Wdhs2Q76V6rq5e5KeqYvFe6/3Zf79fQ+m3JepW7r
Zlha89D8BGhufoN2Qg93/ere/RX+LK0XH1vAJapV/YbLNW5mGbpGEvK6X/Wxs6+wGCV0glDw14O7
OVXINxsgK1V23a2cjVvi476A42eDpXmvxDZc17EE9D7ud+MonQ8PGf/5Ae9+hSpnQ6idnZZ1hfo2
C/rC4+VKoHpX8wrdTn4WxtJ+fJlh/ArLzgaMayOCLgQWEHICxRZ9IZw4J/gofysQEf9CZvnFfXvI
0Sgk4wKQxF3uV3x9NnarjaZTayjNagdnba+ap2jL9uYtD50JctxKwGXxpAVh2Y0RbFE+dpR1Fkqm
ybYYPDXs18MmezEyDxKE63KHdxnCsZUsNcOjuSsbK/YOa025lND6BOzeBMuY/WZyzv/sWe+ftPR3
28pE0SThgtgvrCjpXABF9Ne94EVL3tpOV7LaqGwL/+gSNsFcbMegP6C/uwoYEBM852mYPLCN/eYc
pudsn+PlKWtJlDlUIry8kMNSu1zD9Logvo9ODIIm8a5ZLzcliA+tLTlMv4t7/We3Lj7dQNZEdT3J
536lwM6ObTqMWoTSNNY2vi2tg4Um0xhtPpm+66pZ4qIvNqOcmVnCT/PZYLo2pjokvXghnKH6DMDy
S5shrwftD6Qym20RFrcsC41S5lgkLk3sE66Tqe5UFSgGLsbDKZGU2HPvyodZW0G9Cf03hLf+zPom
l0YL3GdduytCuESipVaSCngbzvWt3xTl10uMM0Ah+76XkcpIl1h4iCk0JoDAwnnz4GTYRusEHT/V
WrnLfbrNNqn2/9GFffkMGZrtGoZjEHFbkXDMbG1Btd8iVeWBlNlrE3VbwyIgGQVZKhmLxz84yu8B
+XafnaNGzS0EkAuEFThL8jOgIl89f+rK/EmkAe9lR/k9mLCBc5v3mUXM/Ngh7GLaJrNkVJmyEYQ9
GzWXag56Q4959KBbvWfInwyXXfH3JAQ/QcylUKFIw4tA0bpx/b96iJbfc9D52qccKXERy6Ppfw8o
NnTX9ehqmgoCTi5n1Hr9Z2r5PGPIo0f6ACGjXtq+ftkXfg8poEGqvCzSLsEy9nrtFxbxGjrteilM
6cse/3mjv8cRotQyHVUKaXGe3DF+t3fLVqm2fXNDT81tDhpluk32y1NK/OYwvbmpX++qQ/epvMrc
lSmbr+A3UDw0LJNAa740P5z0o2MQuiluqop5CsvXRnRHY3rXT2E9PrrmtnNvl/lklvsqe6gs8mSy
tQ78dJ5C56l2dqnNPBsMjUuGVl2IX4CewwPLGdLZmedqJ2OOfYgLoYBeeG3/zrLFo2blRYrjt6O+
dtVorWYEChIJmrXQGzOM7cM8ogu4jH2lLDZxXYdLl8K+Nr5edUeS2g9Dkdy2eebrTQdkYB+qbRde
fxMaEsskdqePpI9J2k7RoRtB5tIPG1V5yJd8lSz0pRvKO9SSUM6Jb/DuQI7sobO2Sm95adl7TqqF
pvLqVsvzMFT3mnvo8nHflPEmMQ9t8dtemqCnxknJlhvbWpN5WyyuV06j3w5sn9n9rYE6SKtuQPtz
co1kb5Fxt3TJU2vWkGEHQ6WSvRUxUwNWQxqw0hvPyfVdjjfOlMhQi7KTwn8/s5eOqjFrocjO2e5H
GeeHusp22SyTXJCNIlhlOtOkc5QZkJL0J0IJrfptSbuiZRsqGOMOdqWpFJiVNozvzZURlge8EaOA
N7i7O/XG2agbdR/dJZL8pszliL3tFZh5YkWJYgDn6sfyNQ15lykaeYBnR3Qvq2Rfjni/TYxgrker
rnTbQUbctN6bPNvRwUXDV71yKy2sk3jTV2+Krb1evy3/gLX4e1SxsV1LnGFhHZJ/Blg/7AgTi7Ng
0ndJFW8W093QitxEQ7TR7WfJyJfjs++RBdPtKm2X5xbm2/GX4rBt1opf7PNb4zj47NkCH4d+dNDL
JmEDufyO+R5WsOR2MfXdxPAGLgaIZkDPIvvV17GvkUe7+rm5PseLnS1nHlHsdWd9UlQl9/LmA0eU
4W0K6wd1Z7AVHGx/ec/hHQnSC9Z7elC27bshwbP8w/Pme7Y8DDmzAtaYVeUcYZHB3rxtwC4Lx7zm
V8dcx+seXWkoLv27zvfzaQu2p8+M0S1HTJvrbkErftWBtssI0jV5HFfRIeaZABKyLFBdyXNDcokM
wR4ZkVNOZYSRlbHx4rEImqd6GrYtPWkjeKoVSB2WP69v8uWwx0AYbOsWRLeIcHGTQh2KjrUxRONf
WoBtFJd5reWkHilAxQyWpwLlf+g4e01LfYi3eiaxV6UBDoIGXLDXP+ZrsD8Cle+PEWOwcUCLMx1U
iMgD7DveQyo6C5CEBVKlf8pQf3/p2No0cQQGH3I1vvOC0maaoyy27vK9sa8Qie7TA1iw7/4NRYB2
9mXCfTeYCwTrDIW+xfwdZ52XZT8m5f769C+f97NBhNttpniNlBXAuipo9yy8SroZOdPS8qzSgY42
GNyWn/VoBUmL+KSPg8oOExR7m6r26+kUa6aE4O1imH/2PUK8platXhSthkmDK6Y2Ld9wcwlBzkUX
fDaEcMXdEmVNp8ORn7RjnD8z5Y4ZD/9xWYULPePkmqzEGDyyJ7kHI1Y8TC927NXhCPUuRL5g0lDB
mCqrUV/0EmezEy40jVO8pPmboqCGZy3Oh1WelHhV5b0sdSlbRyHMKBx9BLU+tqrVe8CljZBFakit
t+tLKTsQwrsv72c11jOsZBkdavaiWZKtuujeztZLMEamaYCxJQY4hGbM01otYIwGA0F3odH5tFCC
opI9Si5Dpr7HFGMIUhmOznTESVyTqnd9Z9daXg9kjAm9sSqk6W35ywBxUw2yFXTjWb0/dB9k8M1q
DQ0c+UNUssYijU5hM02ZatjA2JzXUWNuaujIX9/Gy2DjszkLhkabXZUlKuCwXEiuOkVQGYPCRjg9
ybP2l0GAZ2MJRsSoksUyRhsYxw+yY9tylT6RxxiKWzwjmj3JGE6kcxMsSkEKC8yidXx00TWJnJ0T
9LqXb1Wks517qWKm5N6JNDnggIsS0yX8aR1vJnRyv3EmU31t7tjddNce8Eqa5aptfM2u+EkxUICi
GThv5y4+kpH5KG163XQ3NkOQKe0DJLyDxMCUSb8yksGbtPilnbcsk/E/yKYumJySlBoxLUy9V2pf
HfTNlKcBa8rg+mGV3QfB5vRpv2i1MqPlGLKrXXYfkUUywsWw6+yEClYHuc42TW1YnT7btPEjqa2g
MpOgbO4I0rwu6Cfd5Pk/TUqkx4nrtrDaFl1NE1gnabfLXYmllmzOV1/QWeicxvbYLCY8T9nl21p9
X1wl1KUPaMneiIKUuaMbmWPqPGDN/VI7prkaXl8o2TxE6zHEwC+niLuGeb/E5oZ2j4CGS+zhxTf6
9wEQ6W6cybQGoJ/wmGs2SfxpQHFINx+QDtwtyuf1+ciG4vM92xctVXXVGPlpVp6avN1RRHnWgjba
rLu3kEm9Ppps9cT4w9B1dLUtOZSuUWCLtYNO8o0JROv1YS6jx84WUDAFxVg11mxhAbNtTbwJT0V9
z0CuA8U0OFBvTAEshW7LZ/Ekaw6W3F1RUVLvO0vNQAMKggDk6nZuyGXykE8Jr8/wIkvuWfwvct24
CR4mXAIeLxNtBZaHdbdBqcuPTmqo7+dbSI7kp+TA3lMQealBvVs+2RQmJ/3VfZX19MlWW+xVJO5C
RrfFrnKJXJT96Vv1ZB3JdgGLhxZ262ynHN3X5EnW/i05TSI9jakXk1tEuIuaFbIFAD13Y4LE7PpK
X85bfZ8lS4hNYBjTKbMwClfes7DSHFCa3nD02LiXqZ58EeFe8aSilKRLMtLWPKLNtkgUg+UKR3XV
r1vD6x64+OrgGz+sh+oGaMijcVh85uEzXqp3chf580Z2miXWQeSmSYZG45lPWO3exyJPaKur3L2d
bDMySB5esrhMJKSJrU5JYu1rncstJ96Kw25D17wM3x/KNbm/vq+S0N4STBHobLSG0hZUSgbbEA1N
g6m7cvptZTwlNnoVJlnni2wtBZsURV3f5Sl2Npo2/Qi9av0Q27+MpA5lyWrZu11kmemUanajCOaP
V0yL1+khDV2fWwIdtZQh5FJVpd+8XF9Qie8VeWdKC1z9dQT2raX/0bXJTs8USbKRb8mVuyF2BFZA
TXQxtgqNq2lQZGjvtfXjovd4MP87WMj3rRe7ApMEIBiV51eybbSj4VB6HEykHrQ17xYCnxhezaFM
pU2W/BLpZUiKXoQKVSJsnOpz8dqKq61y/JTjtcc8KNayPNJl7IRhuwRdhrpti8If7bAsKeCx3GEN
234I1E9n3rWNZ+ShmodF4jnBB+90Ux8ZMhX1ZpoHj33K8GP/4EO+P0O4jlWiKmnsavFx+uHsbBWq
XdOeMxiq0JJRIcEwrdl9FbBb2cCXT+33uMKtNNUqdrJkhFTN8GaMY6DYMoqiy5iqsxUWHgz10ExD
lOHYctWFDt1fyFFPHgXblglIVfTIQt6VYCwBhYR9vlbyu3kvS/xcbk44+wjhTZFP9lJAQQYfcQMd
V3Pl7OojeP/Wdth/RDdNUM5ecuesLC4rKbtMsjMm4i47cDQV7TLAHjEPpIonjiDJQ03zkbnHN3CQ
Ht0qa+Ndval3SSgLlv7hCf73Jn/9fhbkzlGURtUUJwhQLFzmaVOH6go0X6ALl3lM6VhCuKBPltbV
XRn/xRB1imF53VtoFHzKe7QvF0S+N1UEXXY17YwCWsmY1/gcg/v2vjAg0jw/JYfBG4/2uri3qL8s
4bAG7mprbwHRkZ0syQUSIZdxVpi0HXGBojQOo/4BxWJZBHbZ7n9vn/BGmXNU29OsTHm+9H7+WZ3Y
IycX4jqo4PjZQx5hRBQkqyBeji6/RxUsEpgwFytiOLTWciiNQzvtU5myxGWs0dkGCtYnX5yEqQby
JhxUYvzMPnrDszt0S3F5Mj1URq6urEhVJWVTEyzSQpthKvo+P87NnR61WzUtg1mv/OsBgWwUweSM
3WS7UV6ij6ZnPlUgudD8dmRLKBlEBFISlLO1DKS7Rw7n1sxDOoK5fXi9PhPJGRfhk7Gtu4nutvmR
Vp8NOVSmJlmqLwrtP0Obvw+bCJw0GpCdsBnur8lmb1GaOyTpHwt32RnRtGcqYWE5lG8MdLcx1e7L
Oo09VlintgLCUkEP/zAqlk8rIFS08dZtNH92bRDGuIlHoRlsRrvaXilRvoo7kJeMwLkiOWe00aGY
1FUZuSsSQ7yBq4zMyuTZFKptzOh9VrUfRpXvLIY0okt21TC814VFg2bCB/SE9X4ynv7bWgsJlqhe
omhKcTaBJvcK1QyimknAjLIzw7f7zB0M0OZQHFAyHRVrA6kz0Lym5P2/zYJ/wtkQWgss1azhWNoN
0vSDG9JhlETDl8EG38ZDhGQutq72VjOgUEDjdTL9TkBa6cztxmGDT7u30QFPkgJtDE2XndaLcfj3
YRWsFivzfKhsmPx4PFj9qylN4/3DW/B7BMFA2Q6a9I1cib/aGEYnqKHyjUlt54DduZ/y1lGZ1xar
zlrZUSDfiuSY09YrrU93QuTbRTSYOvDbJyCUS+FmBlZ6TdptrfH5+nGRnEixzsyccqDItgG/2Nle
3ny2ur02I8mLV7aqonLL0GtKETVtgteFtmK/ukMSwHIAUIjmo2IXr2SxkGxWQihU0SXpWrvjs3oG
ef+pJPHRMiWJZdk10AWD0VV6p5qNyn2oDjhTsya/ogcOeHH+jbS19n3hRCxcuiiToUbcNBk3sz2s
ALnbXD8HEkejC2Zjom3u2Dmi9KZ7MnLiA32xuj6C7KSLciwMtPEFS5fkyEoSagX6u5J7Wr7bOfMS
7QPpbLPamN27W0uAHbKpCUZjqpMhU+Y+BtZS3fdZHAIe8HJ9bvxPXHGiIsJMbYyC6ily2bS7Wcwn
Z4aazfKuDWVQj7XEBsreNLoQ3TTGskwRc/pDOpEvzu/3KR/wULbMCu4xCmbwbSS1dQJT6/PAtG3c
qDulXDrPYckqmqyXHhiWxEYAm4PwEAo3XtamXtVLLMs/pC//NqViOXnUCzo1JtadX3rFDHM8fzoP
ORPwSEGbLpS28UhuvVgvVs00avWp5ywAqt9teRsaF9wtQa6q+cWmOsgfQpKzJcqtRHph6mkNh2SO
ydaxP61U9sqRReoi9swsLZVQAnYx3lingzsuLB3PGH0H0klgnUO0jg6I2VxTVfb64Qfpyqn+Ch3P
QgkLGdhZq78SNMuN8YkE9xQ9NvYxQ4ofD2d1Ndz1D/VbNp8ceptNUDWTJfi5txW/gLimZatEc2xT
DH8t16KkqdzkmBHLqye0ebR0nSZgXDLcJ3PZldGv6xf54mqfjyh4DreyF5uqaGMcIN3jxP7w4L5k
K04+PAcF6M4+jL38VXTpFJ0PKjiS1E3VKIuBBjdT9hHV6dNAJQbq0laej8C/4GwrqyKbR73EIcq2
zZ22ZxsT9RF2K8138OW5tmGCG3HS1jBjC+PwFhbDz0MHumzIN6FkEa9aSTQtm5TwTh6b2lGJW6fQ
kJrei8p80HsWxIa619AQRRwbremj3/cSLOYlK3O+lII7ASbHsV3OL97FkNNWtRXo65FDk3W8X0ze
nY8jRqJGP8TKlHFrFt/bh3pr+PY7EkgP8U4BrELf9WhWqFZdDA4+2b27mN85H1z0MZbWINzIeZeO
e7Arz15VqPMVsN7lHXkwVwWgr9FNHxiVVyG/w0avl3FSXkwcnn2DGJoiw1Qmo8tQUt9YJ/rT/DE/
k2d339zW+/mDKUflFPvIhh+Um0Emiym5kGK8mi3LEg0Wnt1JfjMhmquXQWJc+dm8clF0wc5kBoS5
UmiEHWsXOgtI8kf2lqgf7TBKBpIcVzFIzaimJe2MVdTb3WT+7LBjef4osZqSay/Gp6OSVakOqlxY
zTnUwX8ZBfpXjoyt40Cm0XERp3Z+MAQjY0N0rFZLZOVA3OQnvjWv0yLMHA+5bftu2E2h6U+G1z4o
gRNyYBUsnQ/GQTahdCKTF/3aqGsbKRihIc1qohkkOU4Fbf0oMzbxEK10/Lsx0Z9Y2OBw1QBhbnwl
X8Kqy96W1t7kLr3tl/HJcJNdgTSppf+a6KOZveQTLhX5BbmG9y5S9nrf3pHUeU+63IudUzkamxmp
FnI7W93oKUSTNktcCmXPF1cwb+2Y0L5tcPS5olOzq3/B4PBHMNmOH2Ng+iAcPjGy6jtPlva8WIM6
H1q0eJbzP8IgiFc/tKBdJ4ccVFV9AIW3V7BxraQdl7LJCmZOMeYxYjYuh7FONwMJ++lxeo9Bzjf5
vDKCvUD3QnUfPyDokYTxknspRsfRlHRlvWBoogKlZjkrRzP8KVPWkqspG0eAa5ujwkqN4rJwRghY
csUD6UVQvri37ZZsiMfWipzCVRK3iWGxWSudw5+U3HSvI8527sdvWvfVPguZowHxOCClD+7RPOpb
yYT5hK5cSDFe1q2unKz0K9RJ73W0Y7cr6wfzOMm6bA8lRlwMkCtoLtEuqeCiyau9JKvJptvBtVfa
UASSWfEQ8NqsBJuXuGTMVed/AivFS/w+R4d5E+jsi6lOfbfL/3hABcM2Onk92RlCgNqOPKObIQx2
HHVdNjGJ6/hqAzyLTKniZpkaYWLTD9XnEWP1hEokDufwKa+RXfbrLppXNTDQOY5w3yvTaXrsFzh+
Jt2rLMVH8Hh9oy5ft79HEKnvVCWyUHbluhDRk2NkgZZ/kkkm3HuxZk3c71GESw2vko9pDK0EFswh
Z/Ur4HNRLucMLyragmkANaV/xyp6PqwQtCQtOixnBcvXhtpKD+an+mAiAoPSRo8elPnR2pN9coru
ZG/gi2275wMLD6RYTU2KxkdOs+Cc9JXiGYZXQSgq2bl1UOR+iuJVuPgk9bo37u0dVLKccMmDseEE
3NJWxkti2+ffw8/Z2aE1IrMndsxZFYf7go372bBvVHQEgTLTg+ZcoMc6MmjFJnHa++vnS7r1giEg
RpaxwUoRz+XKNkugphSR9JAn2Q405IHCaWzHIrQtCsqdynfQH9ukXtRvnTLZjHruWW20TWVQ88t+
9Ps8CraCMtNM7Aa44aE5OYvtkdoOncX0aJGFRd9IfJr0OPDPOVt+qHYVpjJk3G3rq2WLdq3Jf8zc
0/LSoQsBbXggTvEtj7twXpQaT0XuDX1Am3CUItAlJsUVgpYxsqKI0RgVzSzbmRWag8kgcWkymyJY
rUlN626EZiCUC9BqN9R+qk/eoKSS5/T1TfyDOY9acVXVVAHHonKr4QC7Kpr+29bLtY+2pP/qFf2/
J+YPZrzSZg1rlwbc4BPz5oL4LIKywnT6T7flD068RCMMpL7AKYxQN59X9ZZTkRYvsYISS9jc/Lwr
Ql/dWDEgwd71oa9v2h88eZOm0EibMMGleczG50Q3/T6WeU/ZIIIdAvOuYqFru0A5/cOqy43WRoFq
xRKA5PUj7opALa1P9aVi8Gmx8lA6JyOWFFJksxCsB2srSLVRnO8SZQ3FeNOcvTFlkqLl5Vjt+8AJ
NiO3WFT0Cdh+5/jHMt1poPW1GqhIysQDZJMR7AFt4wpAbLhmqzT8JqFhM2p+T56uny7ZlggmgS7D
ErucyK8cx33m7s2i3Fwf4XII//d6icgpt6e2qmpc+sHIwmEy0OUa+Ub5PtlsVZiWN7jK6/UR+Tf/
GeJ+jygENd3gTi5o9JFY044ZRK3sYQy4xkqjeRr4GA23WA1Q2bs+qORYfBUxzlxJ6c7Iw/ScQ8mp
vaLrwjgH3bQNTdbq/fpIki0TIVN2b2XTqOIWpXR80+LkcdIkAowXy6zfYckfJHSZnhO9sb905bhq
arvWoGkJ0GTI+8Prp1ZypSSxiPuVTD9bPDN3epK4XXbUHxY0lPbr5tbMfE4A0KGUjd50KOr49dp9
baTJQYmz+gIinw1NFtdpa2cCKQ6EiyGftbVXnNdhYhh6sf08BVUvCVTg0i3J1ZOdGMGQtL2dGU2E
4IMWgMBDNWPseg/O3x+K6fn6kZFMUoQYJZmtOi7HcuhO8WrldNcrxhas5SuFdh4Q6xKfLDmhYrVF
a0nJZtaDaWv+jQp649HIkWVWL1YFz87oH3gjxS7jhqdcvvifkL6rniiKSTbXuZYzKstWUHg46DVY
A7IeWPuo4KQJrVe/tm8MAIt3VUcyW/Op7i0/gUB6ZWtZP63sOor8bIUzK0tTA4XQhAy6QMgIol+f
6wJV2zKkD9LMB39+XTGgIpeXDtCVmelYWq6dqQUliAx524YNQVvQ0sjwy7Kl5ffk7Ab20dATwvu3
iuTd1qDJ2aDduku8BPmsvpWJPMpG47+fjVZNY8GsDBklom5yBuywlgCh6Nwt0z6rZHCLi1CF80Mq
OHECumiqGqh8Kjx0jFlQLXNopcmmi+xjU9w4ymrK4oOal54dTRJH8Q950L8doQgJclx36OmIc9Ot
jN10k+7B5L6Obswwfcw2pPPcrbR0Ljk6Yq0lrkxDBQCQ38oZ8P8yoG9R8GGjg6x4+6/3QqyuzHPa
Ki4vmrvpT8d9hY8fq/dBqe/MbPKKrFurjbWpCkCzq23q7Nuk3F63q19Qkys3Ray+UN0oTQQyHBif
buyX5qS9DFwjflMn3vICgkFj9PSX8XbaONvoBoT2qxmp7+ohyYM+RVMdZBPqxhuRAz+aAVk7fqz4
FiDQnqwQJ4mJxOpNstRaWXFMIjHmAGxCa5oaCIo27pBvKg1UpXbqoSjw316CYjlnYqk5Gik3XEjz
0zQN+7oMYjBruQkLClvagCWJmUXw0VLamb7MJj26pvrY0E1sHmwr9WoCRPmkelWLKo4b3akj2+tm
tm7V8q4FGKDUXY+qo4wuShL5ijglpcQsFWZQIGJf1F4LYxAXm3Z2l1Z14M7jxqijp3QcwqoyPdC3
ru2+PzSNBczridbPcQQadOas1GWRhKoS96wLJhDchWWdLD096v2Pcf4BIgjv+rWQDSBYPYjiJGU/
N/SYOD8Thmd5+3h9ACJbWn7cz6x47MZRG0fYaGNtogwQmHt0Fv7IHqcgV30GITDwWiCPycL4l/vZ
09UMqBAyKhsl4Mrh0X7eDpUvs0eS0ydWYubBjexpWOgxQqeMrt9W03SXGS+SqV9O4P9t1EVwEnQc
M2uJVQrnPAX9/XyrNp4FJYIH3jyb7qpbI+jBwEL2xZNxE79am3Rc1U+ycqVsrtwPnG1AZXVLZFkz
ztD0MsTxu9Ig5Q4y/+uTlVgtsQQzA5eLEA+jaNG7Nbi3agHaqhEdXs3olYq96gukqVNDdnFlw/Lz
fTY5Ukb93JWEHlmThBUB7fmUT+vCyV/H5cdgzgExk21K59uptd+GcvHACBD0sb3T0RjVkiEc43LF
NIIcaX3bJrIstmzt+e9nn1cxZ6xBnoTDXxO/hyB9rDC/ymTOTXKLRUaMFNvqxiWOM2nnd017y1NX
8iyRjSAYIlpSqio2H2FgsacrFWiyRlnDvmwQ0RhFBqrqAzaTxpbvRIlnpnooOabX0/iuIZgjyzaN
3F6wI7aGXti+BoEdlMPnUgeLSPWjydWfSTW9Lws5FY4DTXgy/Y7o2HpWGhleMdvOrdWi76k0xxNV
p72btGPQWXMBZKvj1WpdegWyTp5Z3LkxAWPcknpL7/iAlnhLUXlApm7TtPTh7mgZe6r+XIy3dEp9
01pWQ9s+L+WbnSeB7RSr1lrA6tyijkqTR6oynylO2BvmihnR3hhA2aiq69l50ZM6MKJsbThO4LTz
Jtebn4MW1x5h5G1WklNSATNYPc+I0JsJioLVx+zOnh1D+6A+RvRutqFFSaB8xVyvmUqP2E/9knlq
jRGqVbVo/gRalaz+lWu/YlN9zVLz52jT27LtnxOS3JlWuoGWA/K503pkxo2eJbuqTyTFyYssBHjQ
4BBomqGCru3/XqbU6JO04Vre5GQB/FF5Iw075yldfAXIgdmjYFLFe2RLQ/2Ft80PgGa8Ubapf+fQ
BuhmdD52QBT8mzt+/lmCCTJIOuWahQqZgUxEbVEsLIAfAO9fP7mXLsf5MIIpmQzaa4OGYaz6V+/8
zGRJTNnfF952LJ5NA+rhxbF39qr+oMFRXZ/ARXDX+QwEG9KXka6CIecvruvstT316PG9xR2KPRvv
Y3ZvbdgbfUhO7qvMB14Et52PLZiWwkUfzmAAwZdtzVX9AKrXU3tb14HW+m6GXmtkrnbQy5pACesV
k1+u00MLaI/kCPMZim+Q868QjI9Tp6SAuC5C+36G4Rl2A1lrxXhyx/1CJJm6q/sJS8AN4ZnrSUnd
/gU2qaiNmuBHNjjr/0falSzHrSvLL2IESAwktxx6UkvUZEv2hiHJFmdwHr/+ZftFPLd4+jXinrs4
G58IVQMEqgpVWZnXP+il2Pt/q4GFVfF2Lnll1xpm8FMDOMXxkEjU/qLiI+X921SbLmiLHL1RkYBe
CqnnVlfpjLYUTZ4up/KOtF3NAqtWa7upFisCxcWG47mdlbchcpiscQKtAdtOXuuQA2rRJ4mK3DMx
NQORNzDC+yHEMUoPDdn6/qTMTnZKdO1pE//fI4NNXnmXpaEpras/dCfFY7/V/AxkIFCoAMhOFX5V
33PlYeo2MoAcxIrJATIyO7EfwYqWH1RFpIt46/OdXXkawfWedi1K1rWf70u/805qgXHQp44RmA+n
XYy/KQtlpz96bR9XzmcaprqrLeQWp+HXpHCyQ4N66t4KDBCxAacMiPcJbqaasflDC3PN7srxMDbb
HdizC7BDZV6DGS8IQTlVNv4AeczBHJsNy1FAMwdt0xJMZcxgfyASLL65Oy4EZI0QS/4VyZ8UemXj
pIOi4cT/LQAF+gUJ+xr/WjFE9Z4cC9I7KWQW7f5+iN6T7i2EwHxBwRsaPxBjdNICoC+S+FWpIVjf
W8lzlSTQ1TrK+V7msSeW6TnPhdsw7kbLtF0gBO6g2fjKeGq7tDP9QfRP0OY+oij2rWLtNpWTG8+Y
+wZTKUo4bhupKGEvlsXOj8rKYdZgVp7A5VXcW7fc+9+DgoKNb+xP3LscfQZVMFd4zXULbDRF3ZYE
zxhCy33RP3O7+RcVd6obFofUJ0Djax6hgoWdRKkRpx/ukuehAzrd6375YpQ5s7DykGPYD9mYw2XQ
4aWOX6Bsexw73ZnJR2z0iihz6XV/vpqVl6RDa4Z9CZ9R2O3Btg6dBbCoBfpIqziM0PRq5bK5vrqL
X+hsdSuHmBgDLa0BUac0al8Lt43RKeLaZdd/ZmLlCIW9MIgVohrEn5I38om+JHLMaAd9F3AiGU8A
ueBtkmlOcbTfwBz5vdsmwBmK1tFVSO4/ddF/uA9OBOMWAiyy3q9RfNKWDhDZtrtLo+TApsLXATDT
NGiqG9WjGMaf6MUd2m4OEoOUjh1O2V2Rs8wp7R4XN3vEEXTMrHaLetp0RVq5DcSfMYxXgjw7cU+9
njYHxZ8Zdy6BgCpBPI3QsdxSwT97S9ZuKcx2k81GqsgG/+DuVitjpmFRagubG0SsNlmrk1hEtJuC
QbwvCXToJEbUNPNDZvlBhJgaL9PxMIxPdrWzeuC/lhoPl8Y14+aDgOU1p8BDxv0HZY9D3Xz0Uw1S
Zr3ZLJBkRckudGqI80w5QQFi2qVT4nVd+UNrx8+Oywzok2qXDwt0c15DjrEGM34LyZEUIGSS7pwu
930Vfsqkuo+XsHWnov7Wxebrkg8/uCRbOYWoFY+xp+VvQ1aBm7W4yWeonZUnzWix6dFPM3P9x9zV
UEWLIy+RctPHxWM+cIhQ5km6rTrtpbcLILeo9bLI3ls0YrqxLA8sIftYGLUr8z4Qsn1OI5Fs87j/
DqAh1HurFEzUVb3sIAHRbKZWuxtasMxxW+wzpn/Irjv2GlSNl1j3M0k9Kw473+oyDMSN+f76XbzU
7mImvp+pU0s32Frz28pSLeoyewywVyMU5uizSXS3tbgbm7lrDjzAN4LMxeBrgjjpUB3CqP1N9G53
/YdcSF2YiRF0YlLOgYldXZOK9JRUfMGEuGjdJat2sZgcjaHfl7+BV8lhcfpgl9+uG72QUpwbXdNY
GnUXgkKJjYER3dbzwyJeUzRSmMIbne7BP+7J36WtuSxFNptpNMKKzhNHt3qH1pD6iCvFfbzUpP2y
mlXUaOMxEdBUHoMTwA6PPwDqgN7GLJevbXO/LfcqCi/V9q0ceZtVfWPnMGjQh3B8JmST4PmuHmk8
/fBrG7hyNB3mRro0xwaWRR+0pIk8uKRDHVOfiG+j9s6S+KbPIstZ2OQmYXbkueH9dyfltBVnb7FY
Djwc23kMzOlUpdR8UzZbq343/02VgJlwqjqI6AW3+Soes7Y2mK1DtHOIc98Qv0cgZa+v5fJBOTOx
+m4RpEzTGqEnGGR8kxmv5di7+dR6DcYLeORK8lBlhVdRtGjrbPHqxr/+Ay6kN1+WuPqeaWlDGWnq
xmDMW2ecEzCRYBoOYL8YybOoVGWnCxnOF3Orb0fLvJKEtTBXv88SfA21dDsU8M3bDgnIoCsSqoue
7Gx3T6s/Oyo5mSoogk24FUXkhHO6z9kMibfRaRLbNdGELKW81SZzc31TL3oZC9VPsBYTRtc4kFJL
9SSDDw8k5N3Y0kLHc/RyJdfGxTt/ZmblZDiGG6lV4+zIaRN+llHoNctPSlWcIarVrG7BEhaZOTJs
4jAUO0Aw980EYcBU9ag8nfR/eJaz1axuQqkLkdhNPQZadNMPTwaYXq9/lctH/e9XWR312WjZmDNs
l91xPO4eh8btG38eHrpZNfmtMrU65tVslDWgHWPAh2nDwTtq2Y4QAJRJ5qirKyprq1NOyiSBajV2
zs5CdwTEOYXEUtN/tJBzSYTuX99G1albvcFLLSqk3Y+ntRW7svuZ2xpEJYhvW3x73ZLq4K3yEDaH
FURUJTSTw8CkCJ+T7eTRr+tG/rRzrpy7NXLDisaxMq1iDEJgf4ekedCbzK3Zg5gWhzeWk3bJISqr
b0VXMweCWk+0LAs/gdiXA0QlYEENCJVoFe4kb/bc6MO9KFnvy9D4LslyW+rjoSTJpkX+7OQDxhpt
rav2IPG6a7MSOmBw9GhroCX0FLXLtyw/xmH6Cd3oFy2nDs+az2a87fh4NBsovtdvYVE6A36alVk6
aHMHv1FW6xT7voaXRJUOXuwQ52lMM8+WGI4BOkOaClC0ysrKe9myyvLBwDmqyc8o6rZWtzPRRrz+
dRVXYw3/0IspsquqRACQiWNyBAEC6fPwW5T1t6Uymiuuxhr2kS0Ry0h4uhr1czKdunqzGyeIq2av
yhsudN6YTRmz8VLgaOKcdvcssiG4cNCcIjWRWruRFd83w+wyxG5oKY2VXyba01SCQ4A0/+JSnhte
ubbZzvt0sZEwhOPbEv1oo5tQSal06aud2zj9/7PFzQIG6qWkAbHzn5ohGmfqjE0Xfp8NuRuy0svw
bCvBfzbGcWANyXai5QM6hLFDCrFvOTqEZXan6WBWFNG20TL8e+RAuPy2SIVfN28len1hq+8Zin8W
GmBTBSW8djsCMVFG3ClZvDPjYWd1D7G+ya34mE9s32QYAjJBF1KS25iYN41R+QnNgzbK9i3KT6U5
veTd49CicN81bm2x7lDq07btSk+0qWfE8jGX5H7RUTHlc+pdP+qX7tP5pq38MkQARjLmSDpGlPLt
qPLT5UeCBtp/Z2Xlk0nKaMdmfH6Op6g+fojpJlbqxl66R2dLWb8FLTtpDWgzwggqC6TAbjHUWsRz
oSQ6VFladV0SjllzruEaQUt6z9t+Y1U/NB10nNOs2DiVpZW7Q/nHHOcanycOo41ebzS0rrOghmzk
9Q90qcp77hnWj5Ym0sMeEgBjkB7lHiI00PUFENBNAWCfnerO2PVgcB02/6IbB7OowZ6ayQZfo/Pn
phpZ3mY0KFJ9ExH9ICrA16E8WcyfmODYKFZ5eTv/mltli/MyWUbKIhrkLH3NBNhpe/pcsbc+e5jK
H+VcuRlmiEF33gjLyVtG3EkD6/RgesBEOBoUPa//oEukUl/Wv3LIRdGloWQxDeZDcxIjB6r+3Uod
TUfvvPaMV+pi3ti3f+STk/rzbnxXjRBevv9/d+S0Y2dO05zJVGtJQoNyISgaBVX/Uy9UwN6LRlCZ
YgYxiCn0lWduJyYbsphGIEMUcWuwUFUfXfyfoyeZfWZk5cmAWJAjHYQR2EygQNP4YV05qSxRizLd
tuwUn+7iUTozt3JpRpkIuPfZCBr+2FSvNdCg+UC3Jqqm18/IpZ79+cLW4whGX6djn2L3Rnfwst04
ucTyMxwI9KzCP31zezv+Qt+cvMfifn5R9WMUX2/9Lk1AS2HyGpcmbI9tPXttCTdeKeLQxZLG2edb
Dygspj5XzMbn4w5xw099N+z+V/x4fso2KhL0i6nC34/3p/twduoXs5o0kutGkOnPYkaCPj2M7eBY
xezO6rKe4qisBxLkgqA+cRwVHgwYEUA9ekNfhptxk9/94YNyE896VHnWSzSJX47NyrUs6H7pYoJr
kUvskWTeVlq9yQtzA/zbg6go+kNoL4N8GGoeiv7aZbd2tr8rr1IaXck7tB4C+pQ8ToDTi235KJ9Q
5d/0XrsHfB8S8jM0LaxNtlH161XbvfI2pNbg0wQ+rk06N5pMv035njW1a9oqsoZTvFi/As8P7crn
NGlm6mZ6+rKz2AxJ7YJZXgHqVJlY+RmrtaOxiCi2MlmchNy0g6bwZJeAOecnZf2WNdhQarmhwT03
D3GDrobUNtqoQXCuPkjjl92+dFbsJ8nkswnEtsa2CcHmKFLQ6UAKXQcAA4/d2Dz1t99KEyQPcnPd
BZ628co2r5+WYdY1XYWKWcAw3EkxAmCO0pm1PQlbp00QoMdf1w0qXN56UEFOi4Qol2EEAwUOsDKd
VoJxvFTVcRVuaP3OxMg+OoD6dDIDJki8zGWuOyIC+g9oHjYoFqWydjppZ06vi/ShDMMFAA8zO7Jq
BoNaemeH0VbM+LJC5dEV13A9XRCWIGVE08QIQnI7pKlficUZ47spU43MXlI/+XJ+V94mJnnGa4mF
nSTwrNpZbqKtvp1f5SfZgGnH7d8tt3kFLuP6IVF52PVkAAdSj4fSNoI5BAHBXKQHu/3kgrtm8qCL
0TFQxks13UmSH9ctK3zCmvfU5NYirB7uNS/EIebPtnJPVWdl5XV6quuRVXMjWDCXW1Dbh56D2+QL
ACaWa1DVXKnigq9nASowINRjioswzSkH5DjeZNPzkAyYFS+JAw4SbwCd/H+1ievJgDwn0rIlnIpp
gsDDvtGV1Lt/cpZ/+C2uC9O0bcZRyvx64+YwqWTXg0CeZ3I7juW2wht+ZgtY+8SxjPIHnUvX4iCw
b6KNiMPPhb+0GkYQthrD85U+8JpuxiJ1EWVsp7FLPFcASgo1VY6p/KWrK1TWCVDUCAKBZodPDfrp
C/1GWhO1Id0Hm4gzd60zgO5FGOAbbaAiv3AoLYIFJM93nOp4kVZ+393Y07Ea3lH3RGkTrafUVnyz
y1ni2Y6uY7tWaJ2IBiMA1P42KWzMG1eDm9s5xoBvY230RxrvWViAakL6k55vwbOtCJcXY8PZT1jH
fDAnTW3cIndMNTdK7yKJGRr5eP1wXvZpZ1ZWF5Cl4xQDvHRK+k+MnqCyezDRe7gRldN6ExSdMo/f
D8l9qyrVqLZ4TaW0gEppTBp4tbBcfFKJ3WQv+3DqXWu0j0n0QFLTmWmHyZL5OxvuFhopssdLY6DM
/rt2e1Ve6RI9mYG1wdMKVFH17Ojmx8DeoG+Aeb8dm6wd73v3ruOqsu9lh35m2Ph6XzvOF7Lo2PRk
+Jba1mZOdcBxMB0UjQ8NdK7h0HcNlLxGEm+vf2/jkg7cl0XTr7ZHRnPTkFofREuSuiCh+iUm9o7S
g5smR2npvTvrmIUcjAVTEpNwtEbQDZ0bgKlDhLZoig69mDSwTduQyebo/HYxIASLmH5rRXxjMfYk
U3mbaktzIp7+ltnJh91bxb4d4lctLX6AAtEx7Txy6yzGjA7Ll00xD+A5YnQ7ABIwFRBLCs1H+KyA
VfQ9jwgoNNMuKCPxnU9x72WZ9RtR/o4nee6ix2kAig9fJkLtONHpW8rmx2zCUEMkNMhNQafCSxcL
YSV2GcFgH12YZyVycDSUJD3dHgo/7aLEyZGjeKaBu455lH1jtfdaR3OHif5ojODm78LKA7Lyro3a
XVHmPqvICwlfylYcK9vyOP+UWbKN9MIVwvT1vn2mBdhbm8WNbfzXRi61+4e0bx55elw0AdomDlS8
FFvRl24s9Lup6+9EigLtODoRr449oFoW+dF24RE8htj7E2dxydw0TOGPzHfE5k+aDNveyB+tudyK
snT17ibBX2lNAA71W4yQRK7VLo3f9tznafst49xtBrnXtf6ASWunjmdXt8N9zfMEk1HJLrc7p27i
+0WjDtXTW7SRTpwL8nGixm4ui5+zTFOnX1rDa8bmzoxj8CbHw7cZtS63ylGghmjvsZ3qW3ueb8CR
WZY/uM79qbA2OHf+ab8Fle6CrnOdh26ydAUYpcDmmcc1+HytzJGICIOBMwaZEXS/AA8jjl19xizb
SLAyzJl8yYv6eeFW5Yz97I4W3geYCnNRW/SWzngcI7IzWOMYqeYPrQ7pq/Fuls90zHwA2O9no/ie
hpg+XqZNUfe2Iw3D60jr2+23qW7QGTGcPP9s5EudfVja7Iztj6W0Xb3On+dcOhNmiWpdgk/S2FGC
F28DeLg+4iy26N1DWHCaXJsRrzG7x7pL/ZYAsTB8sPhDkDsT2U1phQDvZk4WTn4+My8z9BCjOO02
B/7W0Mb90IROYiXuYumqRrPK5dur/HyY+qjuDVRAUEZzOjNxZQgqvjlz4+YAVpggYcbBjnK8QzSH
AjYTDwfwYDgsyrdTDUZWZdlOGQpW+QvvBdckKY0g3eOBIjcnIvn0u72FbJkbPaloHf8U6K+kS/Yq
CSmQb9otKYYgNSPulyP8YE+in1Z2ILQFMO9Tcv3AKHSZtPmBNCD7F8SlUnfT04Ulkebn4eyVg3Sh
P7+BVhb8SupOeuwbo/l9WrJtlwz3hfVDWpbf5UcAhH/nQxtMeHG1yWs3MX+U/N6Ov4lQoh2eHLIC
42fwSLzRNksIXvs+dxqt/pxtw0Y+pE3elIyfdqK18KnZdx1Kt45W6YehWVSTARdxfudRcZX6cCMz
Up4gJdf5noK9K0RIgjg0xyBC/kYhwjUW1C3QNWrp7zq2XDq2iszncpPAsplJTSIssn6v0mZMxzKx
dSQlxIVAdQV6aubpsdseORISyOooGwSXgMBoV/61uboVGut7BrJmPSCHbq+1Jw09cxceWnB61J6J
UXCwwIB6EeN8J4KAnfYUnhiH41EtKncx8Tv7JavbIBsztCoLD4aGJY7Nh8gxQnAzdeCRpd9LNrt5
1nm9BTnlzth1U+Fa7JOmnaPFUJ7Lav96xnDxyXT2a1aXRdp8xlwi9qUNBYgxCHhCpdOI+WYyxe70
XBClStD0ciX6zObqCMqRS2jKWHrAOoH58Fl/6Cad4X0r3XzAlAp9E3bppaRAiIeWSRc6aTg4sx2A
z9Q3GSSoOt2Coo4GmG3DVG+Di83ts1+3SsyXdiFEO9X9dLA+D/w7iYfbNH4EIteZgFauMOvZGYC6
ZP+qCnhmeJWrj2g1z5YeoQ7Qflvmx1Y0iot32td/OMa/BtbPY3OS8dwJsw/mQXh1ciiqbGf3CQC9
L+O4KA7Wn+rBNWur9Hvk01yhG4RyYFk6Vmk6dg1qzRR4nVh34yn059P8tgXsxXDLQBFvvsZNdEPm
W7C8Ov08bq0UtJxgomzAgyXA9cNfzKlyJnAbQmQVtbvxo0WsZVrsJZgIlWZ1pFqDV03aHQRLXmIK
1oGmcqpI2xCg4xtIpbBFlXErbjNb5fqYjy1b1sGX5fFbhdkbqVm4MoqelOrGrEfy5RRn0zDgaJye
cdgEtj2x7ZovsXciux78+H06IGR5RaAa8VKdmbXfHC2M2VewbGKyPjEHx0RoYAvzy0X4laZ5193R
6Yz/49Ag6hEbgUGw9SBiZvJM5OZowE3zjdwMO7pt981WRVZ+8mrXzKy+WifNJbTGlgQNoP+YznJr
M3XSmiItnDfXV6QytXqQFckYRebUkSANvxUpCg3jhwaDPNxdt3P5uXu2dasvFTaLyaZOJ4E8Gu5J
O2faZVv9kO/ITsW5cfpT17ZvFcL61pSFVTQkqKNnbf6IRhVS93KWcraYVVhKNSpLjWExU1f5Zjk4
dd7sJ+otS2BASFgDiZuTQdImbn819eJAnvAjK6UCJHbx7J/9iFWcot1Mtb7oSRAjyU9Ty7VN+B+h
IRThtQYmgetf8KIrOTO3Cjw8Y0Yk5wrmst5Jol3BPlvrX/XQz4ysggwzu6GuyUAC2zgy876JfnRI
bq8vRHE8/tRHzjoERh4DBZWPEL1Gj6XONiMvFRYUW/XnLpxZ0IsxStpwwVaJXwa/S8nPfFDQMf55
J1055H9eNWc2MnMw+7pCUbLNu4ciR5MxY9UesrmlI2iKmczhCDacBiTVc+flwAy5YE5xIzLftyIB
JrqKkULi+e8QvCdvmgZRz2rx2ohmwDBHSSEGnsFzD+wpieqbOP4ZgqbTMOwdl/RhLBZX9JhBIrNT
89eIm4cU9VI7exdFeyPK+J4MoUONj4ktfh1rt1mLwkzc4b0c+V01/sKwE54ZBLWEwunlfs79CixQ
mhnd0DDxDGNxM7BDZUb3C8p+gKwZxZ5ArWJOSvjD8luu2Zs544eYlQc9m4/AeYJPsLxJyAzFV73C
kFJzX6a6bzo0RkSQhX0ckxoibSYCsPheZeRh6LpgqGLwtaRBbgngf6pqP3LTmVqBnDcFB/iMea3O
maf8YInyVU+gC5qjpiPA/RJhtAtDa9dPpurcrJxxg7RjXjqcTGrttQrzYf2uSi1FDNP/ULxdOzor
VwzI5NIOlUGCCHotzaLvB2rtZC+8UZg3dgJcCRByPG0e21M2uYDSwgaahaXD3qDE04rXqLS8E1WJ
bF6t8mmWh7ysnUhmbohqAhkCUOBWce5oNub8zCdCJOYKburmhnXZprYif0Qizy386flX34BKW3zQ
nN7UXYw6KMoSuf4gSvHIMBCXiFeD39KFeqK/S0ewbOC9yzvNYyS+M0IUn8TypgHEaOLFrtMgtd7n
9FdSxE7O73TU87LqcRieNZTVshRzY4B5NfEd1R7j+jYDl4o2vfZD4o5J4kxlD15RsDfWhzAenTDd
Fy3eGt2A2b3jLN/15udSWHtR1z5tiatx6aP5v2G4CuUMfEE7e8IELdCCvarYzAFb2SypvGPpr378
rVXPfPottd8a+xWLDkWewkl06cjEcrPYRO5ibttqPvbQr4iBt3SNuXm0UsAk54V87xitPV725i2m
MJHo2OIeAnyHsMdCJ8N8JgB73qS9/WDI6C6m7EDk8lgzq/SMmb9fP6SKjGHNyzqbVVLXEhmDxge/
o/2mSa2NnYAVBbOQ102p7sMqzKKKNyzSRiDvmw9LcMcyItQVDcWtUy1oFUd7EC2KcD7FUfO9qXQn
12Zfy02nMFXMKqok6E8ifea0DVHUJfwUkiCqHwsrf41DC2Wb3Cljscen2oGx6T5CaUYrEo+H4fb6
fqoi3yq6jlNRWn2DEN4awiv5h5apEJaKBHmN4qKaVnZMm0lQJEhZ4zx/ygFJAR3L86C1D1aa3eVo
QNblpHBqipOyRm8VE8uk3uCk8AW0Q+wxs27N+fX67qlsrLJyWw8LPuXITaDJAJz00H1rJus/P/EY
18dUlAnhRZ2vM4e51OO6xFg45nBKr9GfQ+vRVs5GXeLF+GJltRJZjXY4yJoEpZ/u0/vopjjUtwBk
VjsMmfuYa0BDQKmgeWH7vhhdBbckn/K0ZHwJhP0UZoU/o9GqhypKApWVVWxjGrdMq4WVXAeVVvo9
jW67ONn8xyfhy1JOP+LsGlskbQlmElGsjgLj1CmLvldF/l8ehZXziwogTFMbRnJ6DJEENx1GXlJT
4fxU+7VyfpWNbg7AVkuQRWgJgVorS0xfkkKxY5eKql+2bPV6AOV6JzI7IsEMeKfhoh/2FHudg04F
aGDJzt6rkIEXvPoXgytfF4LPrLRIjidaBQKP5hCO1tZq+wOw0aq1na7LKp86N7V2elJaeWZqcKuN
l911e3qz3FheC2Ex+3u2UVU8FB/sH56uHAvNJDgWvL7NKxsMLy9MqNz4pS7NlyWtPERosQVvipM/
dQbvxC49WE5UbyJfeJ1PPBxDvcaAqKMpZa8uxKgvllduAlwwdKLQagtGvXJHtLvi+PP67VWdxTVS
ldpTGZYU7m905Z5uCr8Auc0LeoUu2zQ/q9t+pxpJUhzGNXm2Xhd4E5lsCaryxySFH+Xofdmzuxgv
irVdYHH6sn2nX3LmmlKbGl0DLENQ6EbhLNzYZfqAliaYpaZ6M6G5PkSTT6xluxipG5dv1+1fwsR+
sb/yJxMCcWNW+HylL7aGy/x5OWR4k1bBsrM8uRNBvxcZCDWOGgSXbqPYEXcqOu8LSciX37DyNWbb
6nNedMB2YNYTtXIXs85ODTJ2Vn5Drz7oyvdCVorcSnUv1/5GDEVcafA3uZ06ZoKThOdLbVX76xus
MLNGsTJrXmqSwo/aaBxHXeQBpYOinelfN6M4sGssKlhqkYlEGQlIuvg2Xfy44Afe/eSaasJAtaCV
pxES9XRZCFwNe29ajdf0j6HU//P08PxE/KOlZ7dVYTcpCaoIxA+t9HSzck282K7v2ulwXwkE6xlH
0VpiMsbTNU8Kt0giv8pfS+NesNShJf3vDtwaeUoGPhEzwU2LRO9xehvGg8uz9+srUn2dlTuZMfdL
pw7HTUdr3B4Xr4sGD3oUiuN2CZP05QOt3Eab9VHTUNiRyYA3O2CAkb+YqB0Zmlt2exOPfzI44BZS
fDGFq1hjTK0hb+bcxumz9G5btZ1fTDdV/QYeHkefLU9g1aSOdtc3VXW5Vq7CzPSI5Au+XD397Kve
5SBcCFGzHZTz29fP47qjVpF2GTUdt9hMwH0dvmA4aXN9KYrzsYaXprFZzXRGKE2N7yJ+0lEI0TNV
9FQF7HUXq6qQ0Ncacp4TYww/ysD2xw17njcgo3tKb+O9piitq5a1SkIA/DMNY8DGTeIRTLxuXv1e
MD98fe9USdZa4RPvlCbuGGJ1689+mLjzGwpgbujxxcHciEdAVPANr4t/JS16ftvWA9JkifrCthIS
dGnv5frkZyGYUbXcKytVWGSKI7hyILbdQA5Bw3ssqQxPEzcApCm28fK3EoJTbgJ9bK6+VQ2l62Ys
DDjdqHCsWHht+Cbkv+CCwZb9tXJa51le1ZR1Z7f6sAQLs93G/mGT25n6GXB+xaDqtFz2D39tnVZ8
ZkujlKV126MI0L+AmGvad/pth2hy/fhd/jJ/ray+DF+SfEl1gi8jmVfS4xKrKs2qL7Ny6qmdTzOJ
JuzZsmGgcCTdgfFG8flVm7VK9saOZoPIxyWQQHGmUYTxdhwDQ/gyshV+W7Weld/mLIxZzLFjDaD6
kQE0DGAvtmrgQmHFWtHpstrKwMSFBaVscjKaeiexkhkJ/PXPrzKzwj+YMxeNKPUlCJddGeNhV4LJ
SXUC/p+4/n+HbE3bNva0iltMxQbZDFXVpbHBOQ5SQ3pHy3Yfaf1W0GxxqtB2wLnt/HcrXDkGLTEs
MxJYYdaUbmdDzRZkdUXCFRt5Oen7u8TTPTu7rXZR1sQwcFvz8LYJHypMriV15JbajzRWQWSU+3n6
qmfGhpaMRl/BDWUgeS2K3mXgcmjfk/SoF8zDlfa1BUNjeqFINpWGV96ibUqkmi09eYsRZO6pV1fv
dBjdqv7dDYYLxkAfes5+VSgelIrrba18SAKALxpcsJuCtNGQpR+GHXCh0uGRUDytTh9qnb1zG7BT
rmOA21qDO1jN53GmzRJ0ANPW4K2veyW27AJ6i5/bWL122jQD8NjOARPo+uc2nu7j8ueclj6oFZr+
RGZK91M8B0OXKXzXxZrvueXVbaBGqofCrpcASNG3pKDPNJcPNpk2eRb/sBhKvyKkYLbXb4FP3ZcN
xp9LseHp6Oqz7Qsoml2/nardXl0bqZtJUdF2CWKaeSz5YODPv27hkoc7X/HqroDjdCzGBBas5JVk
AJ1kO6tRkcReOp/nRlb3os66cqATjORUOPUSbSPQhWrArJeGqiB8ydGcm1pdhUmnvaXzDuFnBLrd
bvdWCjWgERPrY7QzRtu9vn3idBb/eR9MARwLEitdrMOdZeYGlPpQSkJPn86z2/W3DGg3EIgCh6ol
FGoI/aEj5HbsDDgE3Z6fEPDfy2p5rdtp3hpNM7pl3w9eBcxoVzI3RgMYcoOb3qY71mA4oAwnl86W
34CpFGQzdZrDeS5gLgXBKQAUR81aHiWa/XEVb+ZIO1qkQpd2ym7BVHsrkHlxYW7aLHJiG73eMXIs
jA5RgPYr0Ei36VPIMy/8H9KubEluG8v+Soff2UMC3DDR7geuuVXWKpWkF0aVVOK+g+vXz2HJM85E
ZhTtnpeZdsjWTYDAxV3OPafYJfKT3rVfQlNH05qTva4NKQph6nOQFc9JgKKYzH0KIrIMo6mYbrbH
dFrxoNdP4//tpiE865laGaPOEwRDibRtZ9MPcnbsyBr5x/Xz+KcZ4VknaTiyOo3n286QwcVLfUzC
eBMBFZeyRqpz/Qb/aUrwZaweVUwZodqRA6CsgaylG9dQY2smBKdVRR0fBpSgbvUc0P/2AYPo7sen
XFs55Ybgh8Ysz/UR04q347hgzDNr5o9GK2NiovYmCH1k3U3XfsKEgK2Npg0cfKZEFjNlTOyAWM6a
y8jpKsXJcrJNdXZjgNx3xu/swcnTOmYyWWqmWSr9lpFim4edn5WBT5t7sMTsJyR3peaFCugeH+Xx
LQtfiqrZhSnAfghijSTa9NjSVpJuagX5YWrSe4W3R8yxv0qGpIL6Z6nxcp5BsRCzJNoaevS9mii6
AF02MPzPmKESUzhNZm80PNYrVHPLfakdgzBygp66XS07KiLStGy+YSTmNcViJD2+jyYo3GGWaQbv
AsQ9ArrF+OdmLNN9rg9uqeQQSodyahKCA354xuytYWHuAHhRaM5jHqrFgFdXekHxpVVWwoirufbp
SoTDWk99hKo/HneDBcugEQL3tzx4LNvOjdrKDprPCau8hj0oMUaI1B+xjDn1QtsFBoGcjr7yNF0j
I9BMxdBUUAIpoIgQNnZM1H4C9TQ9gjPGLqPeGQegy0ElrOS1w+TAHdLXLgj3IRD1mlGhWQ/J9Cp6
WoZlQNZj6wCz6FnjFJnssy4DFyrw+eYagYi+/Azx+5/+TGHXkgBhEA1Segww4P3+DMgEQkDQJ5KM
B2nuqJ0FqVsMxTfQjCQW2mA+5QVz0whONwXscVdKvLCp0b0miua1Evgj5NjulcyJkslTpW47lSHA
utxhMbiIQopBPNyvIGFOCgcm55I3VTWuRP8j5aMFsaJHIIYwL1lknszIviAUFw0U29pj03MrUpTP
MoudEWNwEqY3kXC4YFW45emPDJJBcgVSQQCq5AjCK1Jim2lp4VXxy7B2S+mlN4F6S7v7KEdnywi7
lfjymjCkZhIDo84UQDlT7AK1EOwejGygRyBhLRwKt+nxqpmPMdsnQ+/UAThRE+CsDkwqAA46RNlt
E9z1817hOAF6t0+C+NkAVq7XcmTs045gECdtJmuaM0ftBhfad2nRtzYfYg9B5i7tU7sk7Cva7blV
ReBCKGIn4ME2aeSVaOHqBTtdnBAIDUzW+0jHidYsjnYPxokm6VnGAKMdu6nfuDOGiqB7amEuDUww
hrPixq8d1JOtFWIjwLL1yewLesRUpEKNGzIDfDsra0D35b25uA8nZkz8+Un6lYOnrJR63IdlNMj8
qW1yv/PCO8UmFs6ivYZUvfaYn+6pEIFFRqBglDKnYNqftiqarp3+XVckx2BrsIlrD+2JJbGtNEQN
a/K0wUXngw8OT0vpx5Xjf21K4PT4iz2lhmckCcIa30ivAPobAOSbVd/U+Y1BktsI+INMgQ+Q6NZE
9NcqgbOQfzZGiJGMyDPHwge5oKnf8vXDey04O12+4OemkeFd5fhp8m76POJ2TsyeIwvqWjbw3bsi
35gVpM6t1FmD+q9tvBDhRDWtQr2ET+gMOIK2eizW5LbW1iYEOBEwmYrcL2sL9S9VC7L8INyN2ef/
1wUUu1ExxnIlE8XeY8PqbV6OGJUqMYW6qgNwLYE+/VKCm6kUTZ8wqI4bSJ5ShpJSPjvTfKc00Gqv
rZZDMUkFk6m6Ej+sfSbBv9RyoxUttPuOZIDLRaKQlIH38Q5em0M9ux+CczGGauomFTZUHzOA8Pg+
g3Y55j73CuRvVvFYK86FCs6lbrI8aGdOj0p9U1fFQjBrszzxkzFzPl7ZsjkfeE2xDRWmrCCYeKXH
uFcdKalB+azZeAv2Hdf8gf0HMwSn+yj2pCKIjhiGhH3M1Mihce00E4StVwH4K4sSXEZaj4Sncrt8
rXiT7lJ/ITkjq7Ms10ZNzlYjOAgTYsxa1+L6jp6+K6Ex7wVbFeryRm0v/mi9ObTiL8SuVDWziCYB
zgVtbkbDeGD5cJDQH/r4TKxcKLEFldTIvrv3wx5jvLhQDmEXPH5sYrkvHx07wVVwSR30egm3piHZ
lm1rkS5zY174OrgGAglFtpWZjLWdE50ENBNbmSEEaiCczbUMDAKjs84zueYoVMFRJMHAhiyGrx09
xdPmPd2nfusQqELvyWbY/D+jEFHyZAinaSYjTjrFJMBY5vaotdtuMrdx1aycihWfJJLbKgU+1VDh
7IWoO0aAAQRDYI8gXRjL5pe7/a/v43+Hb+Xdr4PQ/vtf+OfvgPWDaDziwj/++7Z6Kx558/bGb16q
fy3/6f/9q/8+/0f8l3/8zc4Lfzn7B7fgGOC8796a6eGt7TL+bhO/Yfk3/+of/uPt/W95mqq333/7
XnYFX/62MC6L3/74o+2P338jS4L2X6d//x9/eHzJ8d99fcvfLv/9t5eW//6bpv5To6pGdPCTYr4e
9C6//WN4W/5EVf6JsqGumZrOKNXYgoEoyoZHv/+m4E1oy+79f5J/KqiJg+IJxXHofpDf/vdnnG31
n1v/j6LL78q44O3vv+HfPr2aUObRIa5qyvhFRKbKRc82JBwl0xGcRp0ZxwD24zfopVWD7ivchJCo
qffGVEv3lSzPyOqUegCdi5FXCSBl4YBSTCRrQfOQQdilfB6pqnTgtpwXUfcROAoUHKboR5gxs7yV
wTWX2rRGYX0DfvrhW1p0itJYikrZdMsQiH6TqBLv6jSTYqfrtGJ0jIFB66MFgqywkpQiu2xbKimZ
neuo2nhmHo7y68l3+mODTjdEuNKXGyIEaVKs14Vax6CdQs66hQKYF3mA88zbZep/XUl21Z7gqko4
dGUAtAf2FG94GG4CjOqizejEUOPdr8lXCACOy+UJHktPqnqMmD7a0ES8Dxqrv8NAToY1BpvBmV2N
+Nz/e0DZ/7VJGf6XYchEDAMIWEYUSLGOUMEerS75rPBDGJYrDus9Z//zkbm0spz0k4xQDro5h0LO
aGvW8FMDkiN8XghsZ6cA8aBl7BOv2ksut3q3Os4+CNLt+VMFnpbV5QoJ+Psv0aiBIwgZQ5OCbvr8
l5Q8H/lUoPA42KbffGnd5oluMHxuq9BadpBwudDKWZUxFBqDy+biNssos1OIdEDURahkgR9pkDET
jU6k3x/oRnLHHejo/dBbowY5fxsWQwqhaPWp0KdDN0J8huYiHIscJXSbh/OMNFHRfzAFiudWh4Gx
rREkIIP6+Fa+wwLPPq5hGBACV0BEyYhBRNggD/KGJybF2N9W34Edxkvd8nN/gBiaNzu6rWyYu4y3
687soyPjcrfd9jtjkWe1Ykfaga/Db/d/Yc+XQyX8LrjspYaEvUBddglETg5dnMV5PAb4Xdk2f9D2
cBUA0s9287DYXZumPg+jln03MFtFmYZjhY0XOdMntUnqeIAxkz3T/CaZwT2VH3lxN2uBlzRrzGzn
QdQvc7ivhgGudAVnSlibytJQi4uK25HZaE/cNEd0JcFfk/gZx2DwWlHi8lQZJijZKWaO0RD8RVh2
upVQBgQlEec2ve0P45ZBzzu1M8TXxX7Z0tCu7qtPytePD9al+wVXogxuMIhyahoxmXBXmTHltTRg
lDHZBr7s5m6wLTazHVjzp0XgccXaksmdHxcTgms6HngKcUemL3twskZOlbYzZbWxkwPAm7CmgWfI
CSAxOXlsyVosEB3dgtcTpldSv0uvZJzbFlZaIJEANQlsz99HJ7K1Tfyt3s24ONwlpcUfMCyZ2Rhs
+fvfFXZNA36CGAzdaeEYNSabm4SDOqhysq3p6zb3Zs/w4ntc1h2vbZSNUYZcGzoRlOOX03tuVthq
GmUylyeYhUo83vGX+Di5zUHa9E5+1AHu6/fZfnHFg+pyzYq3xCtc6GvY9GvqrV3c63t/sgfC3utJ
WZUJWjj26JVHiIi6mL2GgwZOBOjC0ot2hpN6awLol+7CBAqPmCZVDLjqi6OdlpkptRCoz+Igg6Dn
rGmPmhqjVW1GRZa+BCgAYJYVZGWll0uEB/qK1z7PLN8/AT46A8wCOo0IZ4VVR10ahU1XNXZaoctj
3Gva2u299BnmmQUhmjG6AVg5AguDnb5AwtCO79NPNTgEnSUxlx1+X32bnundyjW+9IznZpdrfnKN
q6zDnNEEs6pfPaW5xUHlApZ1Db6/fFpqAZrq5KZlfF071SuGxfpNoEgMsRQMj81NqcquZHzpV5me
rgQSWB4eeGh8qoZKZeHGgj9KgqQgrMg7zOSgoGLctFsIUDrqGvPmFX8ISwx6ahAUVWQxMqxIGzRt
vmzkPXgK8ainyGsNDIZbyaPujLYCtz+BZ+8TRljbnXpsV5T3rlwRhBXIpuCPDVMR5UBqSlrWAn5n
q3G7LUswDNTMKwbDKvtt0f6QtLXqvlBEer8TxjJNimAGIhhEnFAD5RxwEQU8wSAFx4ZqFsl/tq1k
VVIP1hDEDCHxBqAntP5THX2NoEaLlv7K8b24lyaAQ5pu4v8tsZwmpDg8j5uqqNsJbx7ujA8wiJ04
6h27SR6ojX67q/ztC2Nq0KdEzipD1xj9J8Eint3QjNQefQarBjsKIuLtomvf23J9s7jA3JGc+x8r
yxRjM6JAVh4hGR4dHasV/V+qJAYDZS/mP7Kfo6Z6NP4WT9FDw/ptp3U3iRo4ozEfq7a8AazdC5J8
bdmie3r/BeCtY4jcENyowhuUROpUB7Wco6nN7lkjuSQOHAkIXx20Ago9JIBgz2MBFdLWTctoo6rZ
51kG2gE8g2HZ+bLJnY83Zdno0wBk+UWEahRJgsYWJeZzzxVpZZiDhhC6VLNpFeBS6+a/R56P/E4w
IXxrvazGXKIwMUq903HQr4KMratzu9dDINjwHCXp2om+ttGnyxI8FqFdN8Od5XaXOYzaui2/5ajU
I+Ua7VS1ZQCkfDAGeqB6WEuGhGbar/VqGhRWCUNVSNaENyjvq8qoMKRp5w0F3xBzI7S78zqwsroC
e0np9d0XA/U5WcagUzPsws5w9CL06QS66xaK1tO8ySTiEmPtdRS92/IlTn+Z8EwFqSy1AcHxY4/5
T3VHHfr6NB3Hjeq0B+VzcyyfiCX/haGGi3AHQ/OGqlOG6ENVVU0891prQuJnZpiguJG+kM9ASEBw
Ox9vEo/ZS3Feyz6PUP/6LG/WSg3ig0IUplOgyhDS4/2CzPj5+Z67EgKjsl7iZebb1o99TKdgqHnN
zEXaINgRMWQFL2gRdrCzlBgkC9MifuSFvuHXXny7FshdPBrv1nSwb+sEvO4X4J+srgO9NwNwAWzj
o+bFu94C3h2eM0TsvD74exEALPbgHhYJeoZ8TMTfcgzlpqB1rBAANNuFXK3zBie0c2+t56osIeC5
Pzq3tPjwk0gqpoVUREyr8BRhttmi+wj/N0NGFNuyR6FARaxkt97Ov3ZMdANbiYxEB8uD4AZJDVHm
UsNY85L1FejjdF695avscRfVtmUjT+0IvtDM2GC0Hansace+hA+RPfjhLrbRM8qxnxW+3ao7EkNE
gmR2CdpQKtEV0xSBYhOn5tyOKZ70g+6PDkiivyyTTIvRIceBSR0w6qzltRf+dzGKJx5HBW/KhfAA
hi0Napowuihi5K5cQ3XAahrcidqRPfB2D7dLkqf0N2twEwFNDfdLEDrC/SKsgG1dXG8+KdNAWgnT
JjfGF+VQOLGL9/ag3nYY+0/26n7YK9uPH9H3IO3s1Ao2hVOrjUnbZA1stq72JT7GL+o3ckN8+kW1
M0c6Np03PjSu7C0Sh5/Xa8aXnxhwNVxOSlSdqNQUXjsMUqgg99JNKygg+Dqre6jVQFRSWRPRFEhy
lr2FIYLSCApuio6TdX47e/AYkQLqzRaHjNRwbP3U12/bLb9Zb21dlG/fbVFZNZfAmLB3ANyJJ6ib
uIuBqjat1tXd+RZVrtHhd1Jp5cclPAX2pNiUBxCNHZOH9knbUZd4qKPs1qs0V7dXVQn8LF4xVXQO
iIwBEeaaicEGYDrj276GWA7dfHyGLgKxZWtPjAieIZdj05R6GGnMbduBVTsfVoKitWUIH48HRZJV
i4UBkoJqeb9QnDarM1LX1gHNeVVBM4riOApWzIFXWYD6j8Wg1jgAUK6uqVRfPYWnJoQoOp6hht0u
SPKwtsONspFseduhb2zlTuytluiWu3tyt4miLnkRHltUTtAZ04SihTH1yUwTAgjUYXCJm3l8g+Lq
5wVRENjySgIsfKMLY0LsOMVVNdYljJnQIpDs1unLtYgft+fKihgqQQrKxuhKiGivoKmkJAYuzwJ3
GTg4674ybXC66/ndIsUKqt2KAIXZ6G01LHNhSrEnYWlMD1KqlmidKwrUrb0yYEnhtuM4B3ap58En
lvAgceNJA4a4N5NyTyJdBRsc581hnOLp0TQqaLooGZncuINKak+iTkeO23aveVgF8kYfe+17JtXp
Q5cQ+qMqDpVOIVQN8duSc+4UqtK8RN1oPGVyB93gvJyN+4oyaHGZcQ9iOKWsi2e9593XAauRrd4A
8Potb/Qp9HtVUtPeigcD6hDwjUZcYRRBkkyuABVZVJNp62WXjc9gWWwk0CFiOnbEPBxEgGKIJ2hM
hgoN1J8NTE/0AG7Ju3zMIcXQ5PFMHspBJ/MreCaCF4RJqXZfTi37waWmYrsStIxOEI46mPGqrtuZ
k8aCfYU9SGI7MyIQ7AdaOEsvIa2m1in4pEAXdGprjYIMAURgVlSytD6kGEiXNVdVczMBHFuTW/55
Blly5DSQQwRnXTg38/PYt436bYxDaf4U8gAZpDUlaZuM+6wNIgzNTySijQcFjqwPLakH7SNkFKIB
sMko1vo33sUBxF5SMwcqAzUJKDzK8jQoPghGg+axGA3+rTB0I/EUJWPVkfEsgnJoLsl1QG3cpZ5W
Oyg36dVPsJNXcmiDibyqVD8347rFPlR56DWU1CTvnHIwpUjKrKRqwvyRTQokOmYrMAzQPycWmeeg
6n/KYNvXoEE6Tx0B2XtRRSBhG4Jcr/05iTjrnZAC/tlbvcZHyg9ZXQLkDwqcOki/j4MUQ4U351zN
N41kNHQnNWpV1bYmsfRTIFf8BctJwCYPPSb8vDnzpd5s3iJGkv04Ab2wBQqwTxxQH1Q9pFkHGRMb
haF9QXrf0E3IZr3aFUOuwBUVbRzYUQ86TuT/QLJjhLy+z5hczh4F6HnLOVWz15I2+XdiQt/KVmkH
okfwGAyHuOtiO6wIIF+JygYcXpZTUGKq2ZeiS8b7qUNPvhq4MxEwyu414O0aW8szhvhYjvYDpLPB
HhaB2GUCGwjORXWfRQMCEXSJRnuEVthPDXCmfcQn+djMsrRPC1nyaM30bdkH2UPI9FyzJSapki0V
DIoOKcYAdh1KNRCJBiMHnbN5P3Hlpe1l8pBTiFO4mGdU7qSBaSjoSnp7P0S8e5pkaj5GaQuYc6TM
W4LjcKPOYMWvzW4ANySGMUbgSVpn1lGKKaKw9cGSOGGmVidhBj7/Mhp3CfQ1ZHB4DxzyIChpW50i
T4/6rBnMb8YghxhJihQSpO6QhpHYqwFRlySDsgfvXQZ+qe5rMdGWHBsZR9Rp41k2cDkIaBnRSYve
QiDd81upxh/bTRpCoqQAkb18H8exkhyDWKK1p3Qj29TJnCQ+5hO6LaY6Tc0pUUEsLTXSWeemzciZ
p4KYv7OGNANxqzZpWutkGK+FGMIUFuoOQVkU3dGp0sEDH+rmKw59+b2YuflS87QJt0Yv6/NOnSSo
bbOMxMcqIWHjgKkehIrw0WSXdarxjGmPFql7TtXWms2aGg5nGuWA6bVjBVS6PATZ56xplOSBwSe2
n1QKPwxC4CgyujtQQTb5Zk7CIfwemxUgvOlg1pg+KmmkdSjmFkEdgIVImsAEICNHoX7MJWbuWZdj
mNpEDwuaKrMZVVZYhS2FEhB0ZPY8kVq1c3qtbdFJr4x6Bbj13qQ+f36ZjG6RoaJKuPRUhSY2YlEw
nEInyEq2sp1uoBaPThVxZ684hJuFrDpypsHWf0ye7lG6Xw+uxYQCbzJbRk7RZ2YYuEMB/DzoDScy
t2GDQJQ7EIbdtXaG+0CBkGg2GcADmj0NXknctR6REEj9YRZWzUWf2hSZ22UD5RRAJU0roj9z+jDo
/t8KOP/4+5EhoVKlmEQWKiOgB42UtEA4GLZ3spxAk2aNgeT6zhEkY4j3FFkWcQEhn9MxGTFKhfru
uJ8dxVLAHGz3too60K7xA7f3wtVOn5B7/lrYn1ZFpFqV9VIFrBqyIQCXwuhHAxVtlKOtZXTsP9hC
pCdIu6Bla5riFupzmUyabFpy+VOFQ0rhP/8DCyhgqdg8JNNiyXompK7DCKe/6p6lAexVcMMfWxCj
6V/btVQtUZqT0RsUSh9ZhmG2tmzRsbrpUR0YbtS777MtH9ZhP2KR7MKUcJN6BIA5HDcKzbFFQdI/
Qj0C+tHAHm3HTzHaOl8/XtvVk3CyNCEX6fuJVZrUmFZNDDtTZBeNli99ww9FPa74KbFw9b42XCSk
cAqKAUClnHuJbAJh9ZD0y1mvtjrS/nCCRowJqLhUOvEnBdATssk+lQNaWSs3+TJpQK0ZOBBokIKe
9BIGgsunswQ6mRhBdikpNxRc0EGteh/v5jUz6NkgNAb8g110bzPdwLOBkMCapi3JnyGJZM3j/cc2
rm2jcmpESICGWSlYWsJIdNBCh0fOAk3InEbag97QUn4SK3ilPyNI36zXcJenRHhqzmwLn5BBDyCZ
VNhOw+GnWvRfalZ8xpc+mlH7BFjjE+Iwp+hLv6ZgONLJWqlu+fs/sC82c42Y4owua9dumy3dmNtw
Ox3+Qo115UOKTVaU4nEzdNgBLoxYmN5FOSU1XQngGu4qNv1kBgCvr63u8tMCpgRhDhwctDsXHt3z
G9IUBjg/J4zcmnEpe4jE4k3AzMHRU43dYhKVvmou0Q+RbjWkVH/o0kBvtADT520bZLYU5FZQSdMm
z5XWSarp+8cn7+K5BTjPkGX4QUWDuJSo+Ug6oJvrPAvA3AfScf59MNf4CK5aUE34WbQ9AUYRIpnB
iLQ+C/IAA/D+YMpg2F0ru14cIKzBRHseRV4dbWORb0mKZw2YsFZHIy868KJzc5Ut0kyDI9fGrV6b
L1nYvyhxvsLJdWlXQbEVgDwZfexlIvn8y4LemZSK0WmI0cIN3fDN0mRZv6AX7lyDGXwfVZdRhrmo
xIS8l8MiqnGAUFjOO+hvoVudpZveJCsLunypNAIZKRwFHd+JXOykHID+y6gwC7e0cyD57YCHNLfh
gHa6l42rHvzyEX6HDKJaBqUxYMHFIT9q1KAead7tyfZyI8NdsTf8wi38+u8VGkFdvaAT/zQlHEM+
Z3VjGLMO7nx0c4qtLA/bj6+S2J5aTDBDxwS1TgyshgnnIZggeJ92JdBUnjoA1rZwp+UoaTpQX2pi
G7Bph1UrsdiFU4NNRLGoO5oaasZi2V8ppSUzXwC1QIhPM9Qo1IZsi9kY1gKmJSA6c9Pvlgw0y9+7
iqIfK3EFohKkHpbsz56ZWVDqc3IbCo/MR1BrT6/6SlHw2ukAblg2FOCmFqDgsvaTUnjflT3oYk2M
74YOBARuQhfFDgP8zNmmQhD9H3y9U2vLNTyxVmMUjLQtrC29G53ZmSe5keEsDT8obxQWTVZxkIL8
M4bslz09WaHwNuShRjFgUOuWZnVujF6fi1nXNwUQIPZFdWMXnXu/cqUbA81iFCa6v4K8v/TP579B
CD0AfFCSqMK6SfspZq8KXfuMl27y3IBwLUICbFqRzhLcZD5+So/6PWRqF0C6gnFWpLGaTW+M+7EB
QgJt3PXxsUv/CfuYKCUAVwE4LLrpeSx7omGow6oSTEHFqATYg0YeiTl/5TpbuSbLF7u4JZqCsRVk
6EhghTObZWUsR4syhEZrULLp5ddOmreDBI6KkSW+xuKVKFjsrf46QycWhXObdy3oYwsNtwTNqRJV
zSOA/n5vcxcvegHu/MJfY+FYW6RwbMeOjArXFfjSfrB495n2uT+RQ4WB+qRVV1KMqx5OA1wYxWaE
T7qQqNUoaZE5Rtk+GeVdqD2bRuer+dPHt19QoPnjJiKdxRdb2C9EIINUZvWcykxDHgPWglvQA7rp
t8CZ7sYtKrNOtTGOwYa7AdgCsl3opNb4vdt3OLFk0+zW5TevXsqTnyO8VlJdLZSYOEZwuPdqQB1e
hWvP1ZqNpQN04vCQtcWmOmHJwU19HB8Xb165waNiayAPqOzueS1Ou/ySaMcjFAYNBpq1F/AN0ncY
aUd31aJppCafAgSfCmR0k0rf4vFujZUXX4Rv4GZQ4NkB4NTwfWU8/ecLhE7zlE/c1C0GusrUgABa
/TYXWwywOgF5NMHkrmZ8DymflTdZxP1cGBauZNMyNVL1fnHrpLGI5s3ESvdIicGpChr+7NgCjhBi
NswKVxt3l3cTiwa+ElBSNO9QJxQWHUsQUaYSxH5SlFWbm7Z8nfujFADtYKyRWF/xPefGhCNkNtU4
4ZleFqpGCD8g0YqsNXtccqpx3s6Ycztyf61EeNUshmAwkwGfDmC3YDYb2jjvQ+xvdFB3qt3f5vcL
iJLd109gQHWC41o39NrJBYISM3gAeCCTEZ6wPOJNCM54xMX1jx4wWbPekjhyP/ZBy0N7/nSg7f+n
EbGAx/pRKnq9QxNUq11FbpxOehq0Xdwfivg7GnErp3RlTZpwUALwhELe1NCtsPk+zzet1FgmECof
r+ny7T1fk/ClJGPoWV9hTR1BqyDrGYikDDCh8Kaa/UCCNM7H9tYWJTwWDW8xuT3gymftl7kerSp/
DMKvH9u4kiVhUerC7YusHmmZsHNoSoRdFOH4Jdt4M2vbxXOO9zjsdlnjtQ3X+ISvG9TfO9coRMki
i3taUh4HcHO4ZoMLPVikSWRLd4GFsHuzhuq5bg1Dt8hi0P/XxQp5pLdDTDkCQmlj+ukm3EEcwTMW
3OhfKI9cPSB/Gnv34SePUFfXkjYUk2T1RfzSavltGif3cdB/BYzi48927WjgITCRsuOSAaZ17hiz
tkrLDsy8gPpWDjTbC80b6Wh/bOTyTUUd4sSI4PmliaJbXXEYAbm/zSsouMmt7n5sZPE2oqMApBto
ag2AJEBbz1ciQyBHVigC6lajpcM4Kx5USGfMKjc3IEhcGEj2stz3D6xh5PVj29cWCDQtoNMqQ2Im
zkRUJp2DoZ2ZlWuNh0ela8qV73TVu2P4ewGKo7RCxMbTLFXtBA0j6Lx4QD9NbucnpiW58iPIvaIN
Csnw8DY4vD5e2NVjf1pFWlZ+chIlNSGs1Q3glQ8mZgFSN9xVrvplCYX+NrbqPUJgQJRikYCUXeBz
OQ+TaKzwoBhAs84TswZQhPM1UOC1y3ViRQxq0YXvgeKAFVaN+6TUHqa09KED7adVc//x9l0LO4As
xxOJIh88lHAmcy2dmJKgBjel8w5Y18xKefZYKqXbaOR5ntdUoq6cQ8zJGLKGCV8VpQEhBWFFMhMz
m7CBdPT7wfT6YeWWrVkQ8uI+ZiRojAFvfjj4ucacqX36eM/I8hqdX2RMbQF4C/4DxGoXmM0wJAMf
2hwyV9/iF/CTmfdgnQaEGoUHgGOc6SuY91zjPr4LSgs1CE/aJvfR2xqs+nKh+BWmjsFWVJGMi3Ze
o0ZzMpvo7jbzz1r7CTmaj5d5eTTO/n62ECidXCxdattIaWu0C01Mn2vTQccIU93t87bzOXn82Ni1
xVCUscGkjULVBY2hKSV6JPVQwdNnPI0qnKGZrjmoy0BNV1UA7VSQtssoygrv/yynqVlPpWmRzJkw
KpocstYttqqbeLoTt675mO3VDj1yKNd5q3Wqy0sNOPpCUoFUGC239yrkyXY2AOX0PDSXjpvRuihr
qD8jMNoxt3FzCD1PLt3N7l9htLtS31wsUwzDLZNEF/nbLEXamBIM9BWQJ9GicC+p5T4ze35XBRAy
QkyH80p463bhPDjqGDPHSIn+nOtmuAdu5O3jT32lPojfgy+hUxU36KL+bhp1Q0HzbeKhKJ46gKwr
N8UoByoeq7x3ItQZDhu2EDtg22Uwcos9BjVXzCwhGBZa0BCyW9sFmNvRxJ2Hn+M+ggoNZh5VL/da
xc7ByHpTTOt8CkuwLLqL09+wnP2TL9/pyazl8rSsl3plBQzhMknigrXSU6avKImuPInviMiPDApO
XaHJVM8KOqxxmQE4llpFNmNqjaATAaBZJVmEAfVUTQ9zLAH4qgB6kINIFaNNhteXCZRRO7TaXmMj
PyjS1ybbqFUHMJS0Zwb4mktI4hr0SZ+Tm5YPnyESFttzDOFHNbk1eLuymGuO4XTzlmt1snm9VNYV
xtzghfqXEXomcrCqpXrNL2BcRNUNtKMIQDPnJoai6nOGyMUqakCezGrfYol1+wVVj5tQzw/U2EoY
yq3T8F4bn0v1+zDnd1yPweqbYDY4PSRJdYh556/ck8XBXnzGk98lJGG1AXCyxHFuVL8+YtDe+0UN
pu7Xxliu7vGJoeW9O9njOM9VrQcPEwSTGytuZnDpBs7Hi7nq/U5MCHcAGaqhphT+PddlR5kwNqkc
Zyl9bvCKfmxpOdwf7Zpw+PtpySIyePlR2+Y8v5Ul6bUd1qYEr0S7cCwnCxLOpa7yMlaRssKx/Jqg
KlOLvi6DKksfjGt/Iee68plArIQiHJ7HBWMlrMzUs4DrJlYW9mDkDsoNb7uVgeJLDJSmn9kQlhVN
LDJr0CctGKjtAIIOZhcO3SzrmnfSTpYP5ut6qf9KEA+zaMKpCKfQNBWvoJQrnVTMQHctxfAIop4x
qn62bkl+7xtf1xKxqxt5Yk24WBjZivUmx1MsZeNe7lW3x5jnx6fw2qO7QHnQo0eUiw63EOgqsrQQ
FSbIEGwdlFPevAGgGkP98d1fG3q7sibYQ0ANCpIltxTuMCDXraZN+HC0HV+Mhci+QxTkrKzqiks6
s7L8ilNPYQIabYbSAm/kB20zYrIuf0rwdK/WCpdvIFzjM0vCYQcLF5GSrPj1cIMV3QGAcd95kp97
mb82yH918wBYQ6N+ASqK1ENFJkXchDwX9GRq93+o+7LmuHEtzb9SUS/zRDcJ7hN9b8SASy7K1G7J
1gtDsiVu4L6BnJj/Ph/sqltKJlts1/TDdN0K+5ZlCUkQODg451vilGJ5eCszJ+b/7HlUwZkRmAqU
M05nro7r3q4jtAzrb2VBg03mAcXiyLkv9PbajZWs5j5ihuYj4pFUqB1hTQBbezoiAQDZDhoCAJSZ
eFFI6ADrjaTrVtbE2jCzJVGwug9t8KIoaBW+ASQ72Pl0KLn/8QSeF09wzzJBCYTgjS4DwXj6NAFT
BphUigqh9j2XudtPRxPsY5a/WmPiQQMBfdB+7aUtLPeTQWfRkOugYQRZYlAodHraAMVMo74gBGag
iVJ5jW08htAXB3X7QirDlQde6EacPvE8grBcH2RJBfnQGTwG9nPkgtORAvhkglzaWdtoy7Z4vbFv
OR/P9cIrPXns2RW6VHkF6BJKblXxavK3FhoESrJy0iyNQXR0VHEfwgqdQ0XzuEvUzEDFTZEf4+Iw
BC+kvf74MYTI4GwHoNSFmw9B3Vc5V1CQjFYfwB4DsCP0rE3p8601QEzeyZy496D4i8ovpNy3EYjJ
yaaGMi4w4ysf4fwxUVW0cKaBFAjQgD3bhDWvkrSKUPNjB3Un9NQ0T1VeJO8nPziU3Uj1pVVM8cKD
C6Y1KlQQztHP+h5BF9VDrWJyB0jYHFk88F5IvduyHxR2y49Zq1f9XhmwzaiOe/e30mTp7uNHF3vj
NPzgmq3izgl8mowGothb746KcYhxjW9QWeqhJ6AAiqhY2X6IPwfJ8eOB5goGuOOdjjTL39GfnIpm
ABYufpAuol3DaPUsP/T3qddv0bVrfAPyn3cTVOvW5eIX1tjp4LNcgoNgAqgpBi+ZM/kyCHeFRpvP
9kvhWHC4Vt80cAr9xLNd+da65GtL/Hx9nQ4/W18WlysyanjTjSf4pvV19zkuHVQLIYs1eYnhmsV/
hmEvfuz85YpgbANrBgbzvEWby9OICw/gSz8lChtAMvttTzUq+2wr7aSVWLi0lixgMZEYok4vzw/P
PpHrsaoViGVbRoXakFwr30gXG36YFeaGB1K/ZpF0ficUylOQflKAfkRBajavGvr4oAPa8PGxYtpL
oLdMFpB7pdNMBBKBt2r89vEqPk9BMKCNmy7K85hXcxbtEzkASTyAfR2LJnCHDnLHV2LR0lLBj0d2
CPKLALrNNmQLaggvImwTAvYJ1y9M+6Y0+tXM9zxzM98Hn3k/1ByJUXKuAnC2j7fmYwR1OAQiV/Uy
P99024+n7XxlmCrWBJpesgGoyTxzG0XJTRAFqFxku6DvbuXC/K4n3C2C8vvHQy1cUjAWCmjAWory
4ZzbY3WwLW7Be6Z5Vhnks24GhhNFaUWo1PbFw9DnnIGirMYPLTSbWy8vSAT4wJQMtluQrnzVssle
E3s/nwCxbv56q+Lr78KsPoLRYeYx3upAnL4HNEGKqMLdKYt/OdGzIJoJZRKcLDIA/PMVWoy9PNoJ
IMeBhrbfW5vX0KbWNx/Psvgps8gCbAL+QWUbOj/zvEDKalBPI6ye3EzAvJ2gSmYqUeMlMTc9g0dO
mxr3Hw95vjFMUAxEQR+tYagozs6PGK1n1va1TZXw1pBsaoW3MYb9eJDz/X06yOycgIFyKqsVBpmU
Q19CeDhb23gLbQkxBBq/CMqYv3mUHBNLYQVv8ABHsu8P8YV90ec0RMIIEVlX/P4n0Fl2+dHyAarN
/DV2x+JzIuUCjAVLBZHgdD0yecA+gFA/OmMJpPm/ltPNxxO5+LYMOEmhBUPQRZpFZshsdpIJ2gXt
mXyfS/JNoVZ73H1X8tPzfYVJfDeMeM53+8puVVaoFoap9IzgBFCeAUWcaNM0zwPna7H5/Lg5HW0W
m/WwYEHQF2gjQR0dTeID7+zCTXvJm6wi9NF19LrSevgbMwlpRaDvAYU/zxJbZK0TwyM2VkkTe99m
r3b39PEYC8V+PBmMisTRjc7H/Baao+tokQCDjPvoOgMqofEHMI0hHrNeRiKLiw9atgagzsBdzNMS
0kxNg/iHaYR8Un3HQhfwm+oVpTlNcy2X0WJX+BBU0Wh6lyBZ2QZf2Na4SFMHbhXOx0++sICANYH4
LJqd6jmbUNcmkmZRjM+SQIM7M91JQg6cchTl7TU3IRGhZkFTIAosiKKhhnZ2y4jseJwayFtQljxB
FcBR4TdaCQmbatqSbPRs1jlxchv0khMxaSWyLcy6hZokWCjY8wTKLrMtX4BSPmgxmCLgvOYbxU3h
MNLCHeqg+0LtAlWvmMqRW9wLKIoQB68ir9pBAGW71hJdODze3znmnySytS6vI6gSlpM2unovAaGY
atCqK4jidHVGXiNS/zLpEfMuQ/EXUEVkImd6K3FRGnLciFQxLxKd2lnZHpou7G4/Xk/ncQ+scQv5
DOQXIewxj+6s0jLWTQK9NPF9HzRUU6tj3n7+eJQFaDtWEUYRWhtYufP4LdW2kdsa5N8EZmlA1ZeA
t02VgZaoc09utRfqVjykI/dxu0m3GtyMcMNQARNf2UALBRB8FF1H01JoPYJWehqCpRBqAo3RiAKI
4guAYuQausNhbDu65A5b2ZV2owzyvz8WaztKHMezHXUy9iz8KzkrhxjyntQIPL1D55D5gWtCjNeH
2HAAOt9aD+Y8XIiHRaEMeQgB1naWhNhZndg4vJHHyR43DTcy/LQ2nT76e0/210CzREQpVDOYBgzE
du1Ofo2wIw2UQqrvov9arJyiP8rc83n8oSoodK5Qi5k9lt5GoNGZPMD9tNwBVKv61T4nKLDSeFtt
fnCUUO5vtmPmyKtzutDNAGFcaBr+Mfr8WWsV4iGBGD3zIskn0BAUYmLQKoJd8QQzEO+nitnq0l1a
Pu8Hni3dgvdVp8QjYOe4A1Wb+FiqV6VX7Jg3bKN+m621fM8PPjwoCD4otWC7nFVHGYx7ZTPpAwqJ
bqdtOyfXHz8ODMtv8t0QYgG/S4iykseBnmGI7G0E56v/3r1mG9MZ3Jp219UBYmVAXK0Lay0+maZA
dxXoJO2M713lJYhmbAioOrV3MLh+LhqyklEunBqQhxeXKGQMQur09MkSqzRrYuUBTWHb4QgdAwoA
+n4qoy+EFNB71WFX8/FsLu12wxTlTxP1wbMklllFWvUAh1KtgjlX3oEgWI7PWjpcVcEaMHTp4MBQ
wNOD7i3oeqePV5fWZDSdGtCqSj8nAYG4iL5LSbvySOc1RwtJAKBxPw7Ds4YXuOqAfGfBTx6WkFoT
lw0AK1Yu/AuNVwCEUDVGSrXERqi0aYKIjBVQbrwoikv2BO3CYmO4ebrPlRvZJ27krd1qluYQRD1c
SMGvFBoUp3Mo52FQBviHpmZ6Ew7JY2ToXhwl/sfLYmmxozZjwyFCVDTmTUMtDkdIkRsBHfVsbxT6
Ll+Tml18EBOqyXgZUE6eZxEk1LlmSi0iYleOLgPSlNo83tpKevvxoyytcAvUaZRL0Iw8A/qp9Zjn
BjRecIB2kCS6sZXJYV3qJUm6kicsTRow1kKoEqAiFCZO301Xon5nEYZrr6peJrF90yDr/fhhFtY2
jmR07VTg01DTnoXzWgnKsOtxqe1BCnT1SBM4lCq+kjv5HjXS/KaTWfitTwrrTmL1mhLeQnxCeomS
INDPcFeYr4pEyfkkh8jCUIsUBJSq3hY1IOspG0MwU6Kv5iCvPPDCnELDA5YgiIoLJRGWjH1rRCgl
jF3y0mr8AQCR3cdzuvhUsF9RAFXHk81b/lOkRC3E4IAI6ZFSwYBWCqiidOl9K2fKvo4CtLZMrvb2
SpxaejTREYUwJHbB2YU0rtAqlWSgzyIJ13glTz2DxL9+6wVzEYsFhTJBNZjXyoyyNItgQJ+cgWJe
30XAmTHUQNm2Pq6FpqWAeDKWqC28O5hbSGFnUo+xtI3ud1BIehq7K/u29AZXd2wYzUAFEFcy7+PX
txBIQOWxIHQEoWTACmeHZqgqOQGc3aa8tw5SF1zonEvYFckat118/FkGiVdlq4C5gjCNE/P08SJF
T/KYALleecGGlbS/Nh9zzKgEIZbBzUA4cCy/3rCjdqm7Hz/j0lJ5P/Qs5bGLaDA6mCQhqwKLl6e1
7hlGn60E/cWZBJIXmk24AJx5A9kZYfKkgaDdSxGL6EDiPL2I0hruVkNUGP3feSikOzpqdPBfm9+R
02pMx5ih0aAb3JUl2yHlyggLoR+PA+1RCMzAJmYerwro98W4KSMg5wYsCfTAdnM97Kgam5A1UrWV
9G1p/gywdoEbAkkRreTTBVJmsTalBpA23OBa5gxFZDo6ku9rVUUD/29ED1xGxdZGc/NMIwqEZF3K
0MWhuQSdPgj6pdAXkze/vu6gPSLug2DjnmWHI6mhLcl0G1j8ljnQ4FApdORWlt3CW0Jn+MclBcnA
Gb261e16YpDKplrQSlCTiwpoOTbWIbPaS1KmK9fOha0E6gnEO4XkB26C8xOU857DKA7VMCnZ63ru
An7863mAUARElQSddsjTzoboFTMs1QRpfKRPn+tKe+hDdc2cfCEYgSAuCDRYbufaugqPcQcT3Zay
iWRctIDnGZDCu0kzbdrI+poxea8F8d94VUIzCY5A0E0+A65LthJOAHCDrsnkiyQedilToU+Bawtt
e+Ph48W3dGlG2/Ov0cjpfrKgYplP9iD9EFQY4m0fUalxppdwA5aI2z+V7IKnkK5dY70slIph+IOE
AHcIIUw1T7KHgHe5YmLgvxqHQiYPIBt3Td1naTnaEBaB5QGK39DgOH3GsB3NUZFwqJg2+nSE+4Gi
3388jwthCVdx5PG4ey0gzxFhTZ4DcEal/F6f3iTby1H4+HiMhT2M5ElA1mDYhxvRLPRpStEPjfBA
j3JdPkxwlK9pFZAUSqNpBARlI1fexyMuTBxqvJAWht+YfN59GQq9lcOohuFLGh7HPL0mebUiPLGQ
bJ8MIT7Cu3xGC9skHDsMoW2CjbrttzXc8NbZyEtzB5dDkGeQVegAM8yGqWFs0plIOhtdd2Kpv2MN
hDugNWtla1FjoXNsGUDsihQelhJnRxS3oiDpWIK6AvcU1OOL9CY1ngvNl6TOqeKHGM1AdVT9Xt5I
SbESF5cSxPejz9V6xnpM7CrD6F90OnowD9sUTtuD8yIdhSy02W/XtvLy3P7reeeSzbwvAsmCxCuc
pcKLXE8uy7D0jCx+A63/byxIDaRGeCGIAtg82ai6UTZypZWg1POZoRXfpy8fr/jFl/d+hFl+nZJc
n6wSI1hH9Vu4bX5ULZHdCNufXzVTF4IW4taM6xCapxC0mNeBx4JIeinpqAPz2wq4AVaDM7nvtfDX
c4yTcWZRPohktSYMpQYrNTYSuJJtvf144hYC4MkIs/PYKgGhYAFG6GUdqmlw/EgeQfJ2Px5lISBh
FBTR0LMQufrsHsLrKYgSG/Oli97L0O4j1t7/vw0xWwBokQIE2mOIouXlVRmUqNZVUXX78ShL2/Tk
SWbBHKj7JpM7zJe2Ef6gaO7EPvnaojYvuyCMtxQ9lnRNTWBx+nSoe6DvICMIzqZvJNBTD7mNlxQ2
VzUxaaeuAQEXoPBY0u/GmM1fZQR61dpiDPCfckhMVoof69fCWgNak77WXurd7uPJXFx774aczWUM
WzZ4iKBeB7WJW33I9qw23ISzlWGW0H94NCDShHsA1NDE53h3VjVKpY9tDPJxt28Pmac8mrdJREPL
syGGH22NLdheqvDo/azuiqu1ntHiU5robQBdCV7jvN2dmGD2aUQcYXm206XyRnAZgmhaIYIuJWYm
qpIoaMiCtXt2VDLolgBGG1CJOAZ6KAWEQiFoL/stPKnWzo6leIuUiQClBgAJTKlm7w4ZfJVwC/Vq
3gfEMaGiXtKpz4BnzMN8y3CJ3CdmpN5NiaG4cZcNO5NJ3Ed7GiQt0ob9SkK8NMsoxqK/YoJDeYbM
6/QU8nPGhDak/qWCk3eYSJ6+ynNbODJRIP+RJEBu8qxKH1oQQdQytKpk5b63bocIqG/L8vI1z8nF
caBpCfql6KvON/wU4mZpDDW6AdNkbwOtaTw1zKo7cIni+6m01xSaFl8n8AGo3EBY61zGS4qqVGMM
9fo4mjxJCtymy++gFABT02C8GnLjAPAIzKwDdXTCati1dvt5BCLj1wMCeAMg5KD0J+QCTjdqLtmk
w5yisg594ofBCFpallJ2R6Cn4n081FJItQG8Bs8YeeUZWHVQmyRU9R69OKPeanxj1srfOLvfjTBn
ZquDlch5hRFGOazhgMZxPrllyiDQ8vGjLCx9pFTCSAsLBu7Gs61YB2NayxXUZWDoMFxkyvA1nEZ1
M5bZCoZ7aSAFQCAkPDjFz2pgUmg1ap4CdWDFUue2DKbccBW0mw6eBDX79emDWCYimQoBh3OTtdJM
IRSvdaKleCkptZublfvxvC3QjkH5AoAYbHahdDwvbpdamWlaWQrogo6cMTTc8ZXfVYibqRDJVahM
qDBalVwL2PDucbUBLZKrWdX05APM0jutlrvBavABlCtrk19X6JABeXOX7QT7bLxYY7eLhXA2HN4b
+lZwizwrKoJDYIFhBAiQlljhIZUV+MQT03QhOK64CRlkmllZ6alEaq5SRvjKllsKMpYQWgUGGKHz
jOLeRDibwePFCbWdfEi/bW1HhZtd6Mh03V9uIYSid4bjQIcvJ5pLYjG/O/SjTDIUScMBVSTa1po2
Y586A7wUpGRNkWxxJKDw0KUA3hFV9tORTDSG1UIakV6UbXxRyOlt3zbMY0X7VQ+ClRKdSMNO3iHa
moDBCkc5HfjwObCScYloLYN9bWmkgxsXVbatlL64bypT2fBWT/ZpwsaIjv0orbw/8RznQ0NSE44J
C1XVEFbwJLI7E1rdDPI08O/ztLaKt7pk5CtDnbNFxGMCqQVtUhDg9LnFYpzwNIXqiUm1JzSrx8wV
gLV0Q+65o+/rN/tzue1cDR2F4UX+RUt6qCCejD0XdgmIASmtAmMbfcChMpkAwpQZnRNUgG18HIIW
pxQNLnAYhM/avGUZWxy3YQlWwGzMn+u0RZPQ2EY1W4l04n5w9uYsoa+O5jhyo9n9AYIRiQwrXpOm
KWZTJtNTEKOCZyrNXgqUjBb2mufx+V4Xk4g+CWCw4lSay3i0UcMiGwpoQKjJjuo3UCPlFybkFFQv
uVmDG5wFttlgszhKtNgs7A6bYgSVRgMAbbA9BY0u1SqoqX1nIXGSeFp5d4s78d0TiuD+LsDgSjYk
lo1BgV3ySFLu+t641gLl2ATKC6CNNzw2f/Wkx3PaglNOoLOFps3spB8TFJjNajJp3tQPETeP8JF6
m4Jm5ehdWpXY5j9ORlTe5sulm6xQkxvZpJYFzhDR7zqLbFMSr6QTZ3FTPM27YWY3zjCzy1Aa8TTQ
x/Gh6fh9aNvXug2ObaGvldcWx7KBvAVYHE4K8+Vo4KQ30hw3Z95I7tAoMAoO0utCjrwIl5iVlXFe
JIC4KMLzD6QDlKrneWwJ6aE8FUtDw6luXvUHYTfQPkK/7mHytAhk0NX72PkWOB1STMC71ZjYk65O
cMikIaPWpjY8NJN7kAnCmAJIV3sjlJbr1970QNXfF67cruuNn0cZyDcidUdqgcv2GSjVMBtUzFC/
oNIFbL9hVTR6TPaFDrHkNa46Un3ajpErLPXKVRfU88FxWkDzC5cHJI1I6E6fP27DXNe4gdJI2pt3
MZyy9iUuO7iOluQpHBrZb5iUrcTVs0uEYQBmJAqAwBAggxQb6d2k2wV08YsBBLsuNcs7s1PU667q
6pVRfsAv34VvtGlBcMOCws0eswszztNhCEwrVZIySOPs250CmYfUaW7KXeY1R3gQf9Vc4dEbCXs3
J9q0Tr4u3z3bPj8+AXTFIBgHAT50+MVEvHtQIbGhpZ05wRtY+BU2ENHSveiupUL8ofKFdmF0LLY/
Dsd/+8b/Z/haXP98wuaf/47//laUMD0Lo3b2n/88xt/qoine2n8X3/avv3b6Tf+8Kl/zu7Z+fW2P
z+X8b558I37+H+O7z+3zyX94eRu34033Wo+3r03H2h+D4JOKv/mf/eJvrz9+CnR5Xv/x+7eiy1vx
08K4yH//40u77//4HVfcd3mC+Pl/fPHyOcP3XRa/Zc/5/2h+Y8/597Pve31u2n/8ruqfAJnFyhD6
JgKciFc2vP74ivYJYCAUDkR1GkwDHV/Ji7qN8E3KJwRAJAKQJkHLC/j0339riu6PLyFdxs1fpFzY
v5r5+5/Pf/Km/npzv+Vddl3EaDf/43dg1bAi3q1ZKLmKYiLu1UJnWbbmbUIGD0CJ6Cl3RqXbJfGh
qtXLsCxeipJMNCLMz4P4OlaNz11g7UuV7c2pO5YJhAPSC0VFs2yS5a9mqZgOHOBgV8Vfw0mFlk94
gA8erM3cwgp8BaqWLXlCDgMLrxjy3N3IQP6s8toHx+QA3W7InlumQ7TqmWgbAvuIOzu5atJNXbqD
RkdoBVgeDLaLvV26dbPRrX1lXV+1QESY5pFgV0UHHtFuU2lepjoDkFytQxQ6dGAT+mNCaYOcJvEY
LA8kyktP1tyyu7bTmxgiIsVtkFzEpV8Vjo5Nm6KKb9JqQ9LL2vZtbcfuGIShE5ddBeFb9VmVb6uj
jktY6OBXNdUpmw7MZ77+iILMWNHsyRo35V2dUzhH3EuKIxdOBX/g+DVSbvO72qL3FbsspAeCOr5u
TTQMHdgxqhBBpIyU8ADcyLWFtqPTSHwThLFTxgONssndMX6o7WprdDeFtIlgVN2ZF4MCsgRzmqSg
ykZ4SAJdAyf5L+M36Ul6Gr/JP36Xf/wufo2e27efv0bP5Fv7Rr79+b/+LXnWN/pG+9a/ad/0Daje
g0QGaoyXfeMHo29vqvRAzIRqdkpRb6Rqp1J1z8rsiV0mjS8Dk0CKr+gcTaYLITbyhT1rqtNDEz29
H9zolsu7tPUisqGKU+xQw+KZO4QbG+ic4CqFMoLuD5ELArJRXNVIRacrQ3VUcoOfhXsTfgX7JSuu
rHprqgWdRgQ2EMpgeqL7keTxwf3KHQsot5qhBQiRnQrfjd/TO7ggAloNfOYTHMiucNDi71loGnr5
SM2nTVZvk/Ibsa70MqUR5OPkTdg5pukY3FchcHeN58SltMqdtHW1+2KgcAG6jl4C2beb6yy+MPM9
J9v8Airl5TbqNMdqemrAWFH6hl5AZhzIjnUwhce3F9ED57dcfdLz/bUh+4n0BUs11CrkxKajhK1L
ht6RYdxojYXPpdANI5NmJvzB+12aumPhxLB51oH/59dRt1X7jTw5lulWkpfjgQvdN2lbHTlAFZKV
UqcMN3pwVINjeWC98OXYF+3BunnSAdq3FRei1fZVjV5P5IUFNrUzkvtGum76zsmgtdDWbiJfJz0d
3qL7+PLo+q7F9tabX4EXLF0Oz0eJwgES+BqoG2nONPlxdFPCvVZzmkvZixq3mTxbPdQ9ZffSVR95
+InwgdVDrxk9TiLaBntGDmn2FsSPVgTtutHTpMPgaO0zinFeo2aOJqsbosO6GJreOkFiokBULM6d
OpZdc5K2dnTB2sRR4pfQ6lze7OvkkMLrK+zQWz/YEFEJJFl8NiAUymv5OQzhgUDJgx3T6jar3lJL
oyFcZRn3TEKL28lonajsXHmiJQig4RXR9kkjb/PvsTC3hRFh2zs5erJFazsKlpTTWt+v/BAOuiXe
aEL5DjI7KkX3WzGf0mB0IvMVMJDHNvGZvmXlblQvMuhaAoNnhfeR8qhZOp50k8t+mj/k8oPMvLK/
GC+tZ5LEtIkaakoOmfYDu0CSARlJrzMGmvsdu5bH+wTWn6Xfh4fuaD7C2yFSaHGT3YCwh3/BXZN+
/J/8qjs2xx9/jD/7+RUZ4RXctpxOIqB1xR//6o3TvBbHGP5sww6BcbqYHscBPEOachniuoprtS6n
1nUFpGDgKOMLlr0auxJ/aViGi8+lPjKspEdJ9kINnQXsKeB7Wpkh0OEeLb8o+eSG0q1ZI/kNdyGE
9DR8CjPfNUlLbd2kw5BhB+wD4kflrtY/Z14AEhWKfritJhMMU/XA+NLIiKsRNcpbzGquOCjy0Gqg
eoi5eYEEEUZ2bYgc2MSxYKVCa3tTwDS1o5wGdvmFDfD0cXMfySjAkLAHfTYOyUs3OFXaOFp1jIpL
I3wocCYGIRyAtxbMx3ERivzpshxpBj/KyeHkS15rbjtlTghOYMC5F1vYO/CKtcjkjSm5bk24LMPV
VqqeIbzg5XsdmzZuHzWde6Vme3ar+8SExEQR+Gwo30KdOWWCEAvtzgTGOXY7uCn5HCjpC07zrwlD
LsslTjUrduDm7NadfJ21tRfAVFnWRjpNN3KhulbYOyFaZlYHwp6m7Jrc8CRWXjBoWemjBZ4Zc7Oi
9obhbQgPVvOYSsMG6EBoNsmRn9jXEriPXqRoMZ1CBIoxvon1XPMky/Z4PME8FYaxVGn6C2JfZfxO
CYEBtkwvJZqHmroryPSUlHBOH/rJl9JNJ/EnXekv00Q5cJ1dmYw/ZMz4TnLtEGpXUf7866npf7ek
E5pjwAKhqEYgRoLS+Q/o1r/9meSdJaH/+9a7824fPPf//PaIvPK1zn+7Q46OifqZ4oo8dvFH/is/
BaYaDU8APnHHh7Tnv/JT/ZOQ1gaWEUYgwB4LCOCf+an6SYMhpYCzi1YtKkd/5afkE5gD0MqBkS4A
OnBj+pX8FPISZ/np2Vy8v9HUbafWLKsVJxRsmFrXt6FiRF4a6/LNYKmPpR3Ejk2yzzqTbhKtf8AW
cLsQa13Xkr2sAlJad/mG1folOAcAzKZuZzeXadWwJ8vigdND85pmI/qxhIRk03Mg5Eis0LQoSx1m
agH3UZN6Gznss2GPVN9NjQyFWZDEaM7RtmXZ7VAieGTokN90LQy9zb7QdqlSX3LeXqoG246seBiH
3B1sO4JcvR0jRvVFXd3WsEmnEVcg89XFfDMOKAEwU+GOkid+AYmGOkfAzizNt/v8MYVD0bUWI5/R
rRaWy13vNTVHXlLHl1U1OkppbOQImmG6XDtqZUUOvuMSDMXLqYCKhh3fJJJyALv6GMVkU+sjRHzS
pjvosLx2el0dXCspJ0cnSefWMFoOhJAp7EFDqpbZG8DogVOHieJonByybjqME5TDVA0jZ72wQJbl
1yZiz40FgZfQkkBj1aTUsXit+1kWxBSMZ4idlnrnKeYYHvISwU9B5ztqUuSwle3E9XCHzvhLR8Jp
k7UFf62b6m3sFGoBv+3gaqogj84v+DDegmb2Lc3QzAaayRsC8yqP2Vs31ri0BMY2roOEGnlW0EgZ
gguO6jf8Wv2wYzjukoSZ0P+Scbw0YdvsshQ3l8SQOdIYudvkNfLQgkfJdcfRjygaxbwblBfDCIP7
KWCIrlaeYVwTiazM+JTQJg4xgwCbeCXYwDIypmG4bgqduIadKZtQyYtjVuIpTPatJaHph2k2+alp
Rl/riucwXxmmvaLh8Jv0yO91UGKQZjZ+q94UiUxLwra2mV1Zen3bWKGfm4M3chxBMqJ4bMDeu97k
UgQGfmTfZkl6IcPQlZA3eCjC5w3g4DrctNN0yYixS/rmWNqxb6jJsY6ai44TT0PJZyDVZWllV9xi
m7xjF0ZebVJYzzKjRF8UCUil6oBApuNdZxYxbimjH8hgTRfhT47rf00x4f/DEoGBgPUfB+f9c93H
zW9QyZpVCMS3/QzAEhydPiHMG6iywqoVV36UDH9WCCRczD+hMA+XAzAA0F9RUQf4IwRL8ifBURUw
SDRFsXXe1QjE10BtQnRGy1T4wqKW8CtRGPWFkygM6gFOApgci6YycAdnrWszEh0lyZquunhXZDGc
4BIKZaItB9izuYwnEBPqg5L68SP0cgq4xfcljWCPV0A5syFXmUmxf0P5hliPFXiu9VYPN3XrwShH
srbFRNvvU7RRoou+ByPdDVAaDZ1WhnPPpi13SY6WDnL1YTPG+5gfVUjryo7xqpZwEnQR9Ea+03RX
l1xsc2vwMsMt4TB008KyQ79M9CtrBxXKRD8aXw1ohIdHGI1C6G3D0bvNocn8hQTfB7jHW6o7XMfW
Q9wd62w3RY9N/2gPT628iS7TZi+3m67e4bYJod2kjKBu6ShvHLL1nWPEz3K3r8aLHlfDbs+fY+k4
1jcNMRxS3dTVgz1tTZQJ5C38ZcLJT56z8S78HqQHZKS25aB7PhyaQ3lZPiPPLzEf8IRDYktos4PO
9GNHrqe39rLcMzCsObW/RqFjJpe88JXvvW8B2JjtCLwjCw9dv4ndRgi2sqdCJMq8L01v0DYFxD5h
rqdt/rBZ/q/ZryelwP9ueRjKcf/xxv5f7OUZXizvkyz8/Z87miifYFcv/Bh0aGhBLv1fJT/F/gRF
DWwfaOGg/ywKxH9sZ418gkIT6HsoxCFnOsmo7E/4IxVNZGDGUNWFyMSfyeB/ouJHzppGqKaD126g
Oa2gLz3nrI6s44OhB6GjsugCHblXOW8PbLSO05htSWoeVDW7hm2so+sZKDNQp+rS+DWomkMfG2Av
gsZYj4fECG80Oc0dmweWYxbGwY4fBtX4kjMGWBsOC6fl0xoRENTdk0AEQK8Nm3JZ0wzg9NClUDG1
79NBeMpzuw5Y5ORR9lUL1UNpwz7JbAGVGLdDrh7DQQlQUeo7mvdZBBwzIBMSpGuk4FUaWbqv+hS3
RVBm+CRdVV14Y+aJl8vDa1ACwDWaTpJOJYXXLNxVChQc8LoUJ23SB6sKtH0LcKJuhq1Tt4lbyZab
F/lnOxGJpZUjqehRV5OMaoMuf0FHxbwEnvqIQP2C7l3hqFoKrkuqVbgOVZDtYe1TBBy3I9ljSWtJ
wi3rroaizIAGNgRurNaxWXpr8Kbw7BRyzmWQb4qwhx5MZXAnQlHKQuJZRdxymyT5XimE027AiV7q
tTdlFoxXgyRxZKXYJfCWRhl1iA+GXT7JxSEb68hHMwbJsimX+FQgy2m9cTmGmJsqtSc3SIpjP2XI
tcsQnn8myorSC0lz5Ipd3vxf8s5kN3olS9JPxALnYUvGqFBICs3Shvg1/KQ7SedMJ/n09UVWotGZ
QDe6etVAA4m7yKsbA8OHc8zsmPFQDSyV+Jr5NJIfnaVPblnflUvXPNbUO6vbPc4LYJiZy9iabOCL
RW4yG81tAMm3kXlbJYvXOgzedk843uQHw7Nus8oRN5OdltsiBGU2R2tfq/Rc9hbgMv7Fokb+2Q8t
v0tfxV0x8o8jSkaOUR90T87tzrc/mhSrfkNzcfRGfYUJOw7tXeStj0ObYRrWqjp2luCUUn3FogB2
uP67xkZhZrSQcr1ifHA9FF1/SjPnnCrzt/D6ixy9DYsTp/D+yyy4ZorJ3WPKuRsEp2/jI2IZVfhq
uuPP0M92HDEyFWcUgMXYJktkPIc1yNCk39JyQ1jA0U5ZRXVaOgc7wsRCjHa4Tf1enPxVxUPwpZwB
YHjyitira4xFwurdKOb9DB7atAApyMdufLegu/5jmMGP1YF8i/RbOfqPiKJHDaeoguitOnvVdW11
xpebRfdl379l4/Iip5uhwHLdWsXb4hS7Oc1fA2MCOpxpqYzBPNV0UO01oECmkIL1RGYJbsuB7sgv
kNWJsYR9mFn3dmU9OvMVNOBTxoZF3eydpG5f7SaceVsHEH5d7uZhuh1E85k6/ZRA1/1tMK7HPZHE
3s55ztc3PxrHuG+WPnbyoIxNCn2j+uN1+e2CL47h+acJSzZQQYx6G32b+tFtYZWbaHmd+vRvDgze
Nw2iguvLqO6yBBrwxNvqxvhsR/1pNMgUabuKeDFouLIrdOL3r3NYnaZGXhrrTg0GHMRiPnklLJ3f
Pejs3tC4bXWVd1t19TcmOv12CbwlntpzWLiJM5uYd/jgYmSBjtuSdIjJ0SYPixHepjhFWj3WafZW
XkU4Y4XDoT1dnKpUiSOG96XuEU4yBBtXM5iZ5d9C0eCuFcEN+xPTlswjJYE9no1Vv4TobGJ/ALTx
l79MkwvE5dExD+0/Q9dgKFSwQnTzSg+wbxVorYIyp8EKF+uk2/5iMgkbr7XaZpXYyUmdGfLX8Tro
2FYL48AjK9Mueof6grHCOj27Ctu7BRFaBv6K8qRYYG3upyB9M5bhNAbtvvSo7kpgrxi8+69adrrO
Xha3JnhEE9FTtfuo4VQZluWhG7ubSVRfvVHdpFP+7JUtlWMKEyLEWXXGW6vsj7Vw+Hi0dHMh140M
6N6a3L2pBgEGpemwqjQgQcVvN0vOIeRLeQBLemsI0D4uxrFfwwkM1223np3Txfl/wiJ7L2iYEcva
L20TqVjmeATb/LBGNdKwUcV20E7juvxpHPMurbydVzcHvajYL7KdP0TfPB1WvHPqJnshxqJicKAa
JG1lv0/z/Ga1zfJgzpBhRpD2W8Nxmu3k+D+h6Dar13n7MppXzPUyDNsMe8VzujiWfds8CuNROtI9
grAltimGZDa4s4Ix+CT/8Hmqemc7e9bFcaZ4GdTjIC0Zjy3lpp9ZxNsaN3Pnfg/GQ+oNW1EV+HM1
SSFKZlvqS73OsRrTcZMv4N88anQEExFbDKeI2E5Xd6Nte0fo2EPud3+V3/5REmJgUL6z4Y4EXDXf
yix6jsapu7EqtdWFsZ7aYfkJNIW5U1fQJqZ7i6W8d8O+/BPUgXts8NsA9/WTDnhhF7o5AHmPkcRa
S1r7xgJfNpyNd4dbND/Vj6M5TqS5M9LgpZFVe/Dmod9UM+HdRKISLrmydEBeNj2BSd2o8WFzQGqs
1n7CPuFJ+v1uCfM6VkMqb4aO4zHPgwP0SE5GxXZleqUIdk2NpMhX02c23Ut353mYJrlO48Q+iry4
nuoaymKAHDSWuLbDL9Ig162WoOfEoG3ydcJho/xwF3ZA3tp90hRQEKv6Sdvmtmrb5yUV4J8hKr/J
vhRK3Dv2drbK/jAs+tfAy+LYFmPiaP4zZbYaI6GgStZoP/jZoXX+SAe+rE+bFyM9Omr8m8+ixCRi
+Gjq4Hu09Z1n1p9Bn/004bQmvXV0J/m1Om63yzp27lp3HyRnDSQ5w116N34+Mx4U3LvmctZBdzc6
007Uhdp2WVkifqd4sbEydgN6NIwAYoKZezz9nL/OMgN5XKJCOzd6lX9yB6KrrPmsFuA2KlQSo2eY
t6z3zkVa0/h05a4fMX+rQ0LBi9I/tIM0SX4UHUrj4LGDggYBdnt83sMPa+geXJPh687BQaFZ4Q6C
yttWS8X8SmRextbZ1gNE7doKTpXI2NeL3AfhAssB6esVxqFp3Z2f2S+5VT8xiT7ulDvupjSaLovs
L6Pjncc1usWJ+zFPi5/J6X50m12w8+AcbMe4c6tHYgnfhRu8XN2z1aAfoxG+Q5oCT8PsbbIVVG6V
BUlz/XuvSGaTcc9sDCA0YcIbd9KbeiZ7fFoRhvt6fA5c8Te0sOBy6AT9iLCnoiqfu/eggKYc8tyM
C2/EYM7zMk7z4jxo87yY/ZXYIziwboZNN8FaTVeUxic0yv/DKidFIzJffMP6W6lySJam2zQeXlt6
wDZ/rH+qzCE31BNj4rXNfgxGldj98tO07V1nAdOo5altqF2XoA+5V9ONrIROIo352YBdeN+ma+zp
BZKn7CmD+yaxX4K+bGMvpbAvQ73P8vmlrLs/FDjbAjHJ1swBBZXGFDvC3GDW2UH5899u7I1YhdNR
ZyusCwb30Dd4UaYGrK3s2nidO/xQsz5jGKFzY6ct9kMhqtjDg4pjwv6OHLld6xEKN4LHLd3mqbCq
95lyKOlmn0xkWSaFJzcj0xAnYc1kO9pGuMlBF+0WmlN4kKDXDCVvDo0dabH54Hhbr+2REqOBSeaI
31FFwz121xtDOOZWheEuD4zi0Ev4fasydkUBK4ga94mhrXOEG/bZHz6k6eGvNhVvnMLvRmW+eQtU
y1A02xBrhFhIQyX+g1eW/YmHdczL96qXf4Xr/MxYT2V1WmzKFeK0BttAdQnVxGxEUoBFdOF6h7rN
TRoEe8Cfx0xE58aCI5UHIaMnpxafEg9p1FNfyh7NJAvbH4JWIRFJWtu0rnkoK23HY8jTIGhFkKRc
pPpv2iz3Sxo8d9zISWEqvaHs3fjUnVuC5/ZG7zkbg0yTZEh3U5PxPsaT38j2oMPoYs7UVFSxGyLq
262fRr+FWz9z0m1bRdOB71GFyAF8JA17k0d7sgr6HRkNZjwhVpDQXQir33zlDXE1YgbqjidH0m5M
VftVjqCE/+gii2K6EcFtFfjzGZcJtF6zdQt19JahNk9Kq9pXopi3eV3+Gqp9WDzjr56Dt7S/98va
SgQ2NmU0XI930POojJKx8Z6zFaDEblFYZAEsmLf+sTUkb2MVf2ZTbJvI/XLt4egWwmTmr7KSD/nm
lWmRNONw4w2KecBherIn69uaxz+mq/mZhifaiTs59E+Dq9qkXL4xSf4hv5cfMhQMTvnug28X1mYI
WwJ2zGhj9IBUxfgSeXLfOiA8Pmdlbxt/y/TDLYYRXbT9lsLX222+m9uZLHOI0P7UDN6pckqLM8W/
VdZzmK6QB+NvoRro6euLWGO4y4Lgp0m3A2yw0yGuHkLMRty31HGGq43tl3Qb59AXsIRWDk7kf9Yq
mJO1aXOWf0hpl0tI4/Wp79WBKf047wOXDehy/kQTiWb+WdXVn8gWHp5m5buRoyiR4txqvdMK0Ij3
b+ll1YdecRbS7rd0VjzrJnFvVcNRCO9k5u5xUmD915++YJG6ktyzlFSPm8Btzmu7vrilc4cfy1e2
rOe8aw7XD1PO7RthD3cN80lifjZ7KtTOUe+6bLLNIoDGFqOK+7B9UUVIcetXRP+M3k8WAE6MdIcQ
W/eh7H6iPOuSzgpeBVvPEOV5rIM/OjdA0FtrC9aSmDPDbiSthjdl/beGnDh0vV0fx0nHWFu4C3ED
oa9uHGd9t/Ji21U8zSqfd7ofztTAb0apq+1c/6oUzF0Src1peUxbrETCauUiCpy92WtQgCA8zcP4
g6NoA5LQwJ+0D0MUrolVvs2N/J71xOgkLbbHOth111Fbd5W7wWBR93l39jV55Zn3ZxzDx9xyjAT9
AyfNEi8O6nPbKUYcRha+mEftHLSvuXMB5wg3DWwzZi0Nc8HXmqbNSDjRqd4E3dfEX3lYmUvbf5yH
CCmV4X2M1grKGBLPm1UzC9RK821V+S1OZjaVHOakbi7vrQGpjx+WqFNa86UQ68VzezY28l08pq4D
ocvTMqZ7/k+0Ts5ExRllPkbV1Ydfc6+G4kWI4jMyntpeplu7LJ+8xmwOFN792VOttxtGOd/jJD4l
Rq/SVy6It47u6yT8ayvZTOJ2bpHEZmyeoJIEIqcy22CK3Z4WySWIoc/ztMqPMNovXfkU5s177bYn
G1/prgg/DJwI4mAKb2yz4goqtYyHTDx2KaOH1UckFN9Ft1fLzPImX2DSMoDi3K//lKLeyxU7l8mM
bjOPbcIQ5YrWTf761XShJX/IZvxbVxrGrJLvKkc1UvL4mpLR1BQ2sptOQDFjnEd6TAYL63CjNp+m
UqGYc8u7acgbnjV4k6HkC40Qkod82uZm9iY6HmafushB8pfsOulriJqd6yPRaNo9w2ovbTqT6YWq
TGnhQdiZ940j+nj0GwQbHn+X7Rqw9T5Xl8odD0sTvZpGcBiFd5YIXaLqLUTbMqTi1DnV7dTKnxVP
NJDj+TfMO32URn0Ytf/pZOkNUWLdja0juVvy+7J2FQNX7kGErbwVWomHgi4mnr2AAEZb72WYe8cG
hIaPZkznHKzLcusqnqulSUAkPwdXv+ZpFsUC/2CHUxAk6Fh26CeigIm1qPvpijf++lUUy3uzEjLj
rZ8BZ3yMA/RuFe5hlZRAc2NKVFDusRsn4p7bdddPtDB1Onu4kOGPYM40WmiqkmCI8FuZhthcTq43
dgQJUDp3uXtnpcavW0LxOeYV1+ejpkaHCQzGKXHjQSEURk8daLy03sRvXy1mHNbemxW1Lthffx/V
1Tv8rcJRazPjSb21SmDA6DscfHA4S2Q7Y+11HDYOdUz2NA92e30Ed1J6l25cYy7JEdMj/IIE5V+a
Ne6m64IzZEzsdJofYKAV9viyXclnG1N9XFDRVIEC/K/h/QyT9idjcDdp9qoJKa/N4Z5c6ntPFJd+
unImk4jz0vnK0oBQSSM7mv7FItqcGqEWm64hXCU187cBPC7SrFPfkjpZ6VaSNfAfiwV8t3XJ1dJp
feotI03M1IDYyd6rJaTitmzUQqVBMKCqYvbw+1rzO1GMdIjHnQ49otsKsWkbcVG+uPTAqS1PxZ2M
e2ZoHmQ52nFQcKAElcOinZ3XMqO77yZKnCytb8fAO2bruC18/Trl/c5qneMkh/tinN/7Nfsz2Bwl
ZfTsB2rn2Pq1FfN7MeqD4B03ZSV/ycbbNa79om2iV0PxG00Sd0tno0AEqRQRgY0z0sC2Ozu0MGOv
DzPOTbEglcTQw/1MWHQXZdfZlLdR3i+9lW9sc9wOoWnFlqm//X7YR4G4RM7GtMlyGMG4thH0eITi
qXbDQ9NX416IDiTDGjct7jnHf7y3EUA+pW1XERIK8OJUXOy19WA0XDOG76CciZz9VAcvhbt8juvO
y/XBxR4RKLaO28hgbnpUd4HiTvLaTTM5bZJ13U1uHgZHIurjq1CHBVf8b30qHERp3fIMu30XIbhx
rZHesRmepf4wu7fFWJ+XNf+NpOUBoNZZIrKNCmdxi9x9V0TQAgqzhLAB3yh85W5sgBnHFqcGoYLK
12cELMSieYMVS2WzH9Ig3xoNqGRQuJsyGE8LzEEyi6zdSOiQ2Ozn97IY9nAL2C7OPCvvr1QeVk+t
vTUjA0DXeGgNj23TmS/UKASdVN4xNwnhIEeLkqAsN8JlK+ctI1hNMX53Xc64lJ0mviefhZpBA1L+
vWSGsY9A2LV/3Y2zB5zXqLgeO0z2vnToPzUrvzcTp5IeukPWWqB+LKcODEeDMQ9ESmURc/NLC8BM
KtLOdNletdbbaAXQL8T8Zvr4N+kZqG2x5V3ZNgipgnXXjW62VWn40BnECNrSv5uZC7BvrtvMNl/t
1D32bne7VgPLH7AkycnKKI3s3AKZmC4ZdiI4T1F/a5fze+gL5za7F7S+vX/xJVKBLNL7PhzJu3Nz
e7dmx8qV5l2Yuy9jxrT7NNa/AOI3qcmvd0Vc0v1kLZvrCVHV4wOchmeCQna9c7yeGGbUIn8rjL2U
vHWQT2emiikohbxUHRktbeNgh78GT/Zwl/rsrjCLLgYgAvs3yxOt1sfeWo5czienrVQyu9fDTKlN
5WRwvNasUf1tfElNapRfs1IgSXhwWCR/x4FsTk00ndPyZRo53n20u+bS32uie9oqPHdjfoG6iccO
4qJlTWPENCYubye9u1XlF391ZJKvVKm2w68zLPcN6KhtTO4m9eb3KRJ1XAfGuS7r3WRP70vgJ6mu
7wfwDZ33xFA0EbMRDsVzKKZkrfyAgE5fid/R7W9zs98hBEHgOg4E0miWyjznp5VdU0fO0bKX905l
yMcDoKTsVGbXst3fQ8ubN01UHvJ1/Si7dNgWugDjV96nVPH1hUfB0oOnHd9NNQNh60Nr8BeLvFOF
HvbZXO2y3HiWVn5RXbOzLHHSkX71GzVtanMyuWJo8UQK8ZABCkucj/1zM9DftxwWvGGm2qdqelar
+6VnfXBKtWkWhMW2h2zZ+7JK83MSDYnn/X2m7ist34Ppwze8h3nqDyQxfMJpwTdLrqroCgH5QX7J
y02H4MZCmxiFVEDp2O8Cnze9rqSM400P5W/acYArWngVqteRHcGdwoFk5defvMy2BJrstK3f0yD7
NQN96Cn4E1Xkl77p99acXUpDvzp2fwuJcrSsbmfouMJaAGMpjr9Urp9Db/7z0y310US4PIfbjGJs
1wT9khgLjFaUe05c7KbCc5O6518ZSnyAov41fL9GIsXa9avQ307hTO/tCSSjByvz872Q/M5C+Te1
B8WiuHrl9SSly0TybzkvbgocKeU+b8xPX9Pnz171vRTsVsUPGlCuzAV0WflSp9vObi9LeL1rJVWA
v5T0716+R9XznUbiYEpe3crkDWa3jHmW67sv/K0enTJRXAUccmqAh33AzQJ7dcDPKP+tMEtIcs/e
GT4C7fC6KCeiB+J5yZ5wbj+XjLmxla9S3OEc1ZiW9stvlK6f1cjDm1YXCNlabpRwuON4n9ZD7Ex0
9zBDovYGCXP5L+FWO9xeIXKco5O2JDDtsz5J1+KLe+vs+N3d9ZeZdMCLt/dKzo9cj57zEYjp2K7d
rVXnt+hKkyIat83IHjL0AU52O7F+a2Y2JrV8F8uKilv8Ws36HKn+lTmRczP6X2nKUst6/3GYNcpU
5X91g/s+AXiwaJ+kyJnb7O6N9WMY6i3ixMdODm9+lx00h6Xh6UOQ8msNgjTVcXnVlvgeJvfsjeD5
gZ+dhY8ljyGBO2iUHlSan8x01LeqyGZ2BnJqs73xGx5qMJfUO1yvycRkCMFtceGEz6VT3prW9Znb
uMPVSm2v16dry+EA4nbJvf6r8BcLfDX/ldb82pneY+YO24oV7abmuYCONid9BKaYjtdH42f9bdiy
cNp1esVDLYvdpkJtnz2WOdyS49XP3dQklkE8j0ivcIT5HNTjFnO/Tz8Qu8mw98RjbOuFDzUHPLvr
KSQL8QEKP8X4OSXWVYmTL/659NiohJs8z1Z4pnX4FaNzjDrvETLxGqF08Tkr4bf5qJEDA9O9OGH0
uAYWBEpZx2GpXyNYrowWcbLRoRngASaUwvUQWEr7GHnPtedtIpK87MlGx90sCf7DzBUihQur4b5T
+v16UEiPok86y7Pys+e0PVh9fmm5CJth/Ct45T5dq+0o3cfrNytX83OdPWTliBaHYudX/T3fhHaF
PRd502F2OKGuL+9Bpm+WbP3sPBt5MRR7tdpoOL12h5kAUwIUBo8exEHu/TGA/b1ZXLxeXmiGnwPP
uFlC8J9MvwJ2Mcbz1Q9zD0fgPjqZ9zV0Vb1xLBo6cz2n0/RqM+NEE+ZFG12Pm2tp2rYs2mbYA79/
OvP8en3CY88ThV7gokoKGvBiZsdTb8PK59kpZTh/U4RJsdb1sc2q85SF68b06mHXCS/aShd7eYrO
qYre8zZr78r5Rg8j2RIizDamHPfDYo+7Hr4+Xgn3OFuSW8PLAoov1Rs7Kqp7FNj/ELr8txQ/z3XF
//59gu9f5D7/ZxOB+9/6OkvX//tL/T+o9EMT97/RA6mfuuv+RQ/E3/+XHsj6D4yB2SmkhEQB9pVX
R6j/EvhZyKjRUeM+Q6DpNTDhXwVBmNehcQkiTOoZ8v4fEmu0QrjZMrJn4W3EiDQSn/+GIMhy/z2X
18Q8hEQp7BsxyKUlukqw/6ehUTtSxuB2hYxb45ZDrz6rdIU1w8Vvj/svCHA/LQhpFEMgJnqLvivr
o9ffoBUQl3QlVDwoh4Ps7S1U4A2yqPruSo/JLrTirgETiUpju7jM12TZKTTa5mTqcRdlkrYKvgNh
7LUBgkLnlBBbaE1mFrz1jLWETsB3QybwIijlefquzO7TmbqvaL2Trfc6GcslbUoGpWHUt2UERRGK
Q6ehR023OFCNp9qThBoX1H/ebF4Ms/npLPFpuPZe+e5uaSNcr7vvtta3mpm7QF5MnwjZOncv0zhk
Gzq0E0GrBl1wzcaTlFrWeIdLw28akYtaQ33XDLd4DbXyVBr+ubjOH9oM6nSGNpGlD/Ardj3seex6
4w+wAMYYbNMQrbdQX4URGnvXmKrDHC6Ppfox60miv6Jfqbn7Is35Y/nGaemZAixfysY07zJq1F1l
MdKYeiNmdj9zmqlkdbNNNzOxlssKQfXIqaKHU2e5J8t0Dl0w06DRMW4BErZD2t/wTAoIoS7bYgD2
KsLnrmfyseFxQVoh0FwkRppm/Rit9YP1Yonub1oYb0qP7raVI9zcMo/M3Xh/x7Tbz5IijEkQnchx
Fklrex7JDvoQ1QiXGdSxGN0jRKpq1pt1CtX/hWD4/8fjyL5aefyvD6Snsp5+/02h+I//5J9nko+o
kISx8Br/gdVtwFzwP88kB/GwY169nLi8/0Wj6P/HNS/cMn3OEAsJIx/gn1PJrsdJhj0KgyuI8ph1
dv5bRxJ2eP+q82OqxAYKu3p+mcxGh9G/jdJHaB9krzyRFIFVbFIL1b5ppTu5ZN3OpXHNSzqZZULC
YkhArqV3OWzk0N13KKTidEDSUiGgEYWAKFT9k+zS9FBGxakY7gKdy1t3sHZh10Ms2V6edMFI14u1
i91sRWmVx4gZeFjNaN3Pwqg344R4djSMQ4m4IS6rGaBc1cbGhUrOZpBcY8o3Y+4tJyWKW3+oH6pU
NbAVdIuTA9yicsaThTTdk14hpSU1J+0HbSwtzwb0tD0qlR8KxRxFqCAHRxVlsWnM934AcyUcbyMs
NNU1fUZsQTswle3e4NotGQ+ztymnZHBl7NygpDSd1Jr4JRXroP4w1mMxiG295f0M1uqW22waDiL3
fnVDjtPs+cwvRONuMcEgOIrkxgGA6DVzJa12DpXgTG5XEFzb4WwjTWVGdUdBpXJ/QZ9xzO0+3OoM
FYDVbHNsT5BuB0ybqfYdCPJubUYmSM25TMae+Z1mbM9R1D0adUP2mCKnyl7vwSEZlHRguNGN5slq
ScYdiJRIM40puJUmGiHeNcmXY8VYp53dXCfB/XHdDvkUxrPObYbekPm5Pky7V2VxpUKxrTMa7avU
NUGXqpjk7LekUPpbwnrfW5nvIwuxRTuju5q6j8FEabI07TOdvkbxGtaMHxq/tpG9GYP6VRoDaJWi
vvLA22ylGHep/RxpQv/c1XSzEoonoGVIrAHxoEUmH35h6BxmCLemnhif9tTegV3oryqgoCaBPsvg
Z3BDDWJVVletYbkpmL6PCZwqqYSnetc4rxZGlPEkwc6x2ttHS/fmMzHIjRubwISJCJeEFseJa2C/
Y95hqBi6auOOUcOscr13S8/Y+rr/QCjPwBaTrcTBkv6KOtwawnNg8fyWAbQkHXENFOn70OjwJpNz
cFrLoGdLIZdrXXPdiPJNVT0oXrsJI/qJ0TNezAJlpjVFVLbruRz6iFUxI1ptwrvUXnEPzoO9qlfv
UY2L3lVjLfnZAuzdEQusfrMjQtWpF+4P/7GyM0B0zyVl3IxFw1rEiMViiJyAEeh0BQpqzTUkTbNn
+b8aVXE/muj7/MqlEZgZ4JkQII5r0e2W2X4dMtBIYCZW+1Vx5mQCZLOCMTC2lud8zgotzhBWL6Jl
mgfaO0brO8YTfTBa1/pgW9doXOZ9k7kt97biJLEGFe17wutagwVPwNVHOF2Hi9fZ3OX9tJ9ch6Xb
YD6QasgZaI5EVqu3MezZ3ki/blBjNDsEzt/dYuUJxkEYIJhz4qzhbVl6e4z++w1zUUPiTjYC5ugS
8rJJYU1slKp4Lmy7vZmLEc94ibyrn4wbIdZu2wo0JhYO9EDB9jbzLCadw7sMaUDcIwjezDbr0e1g
SxsizQ6AdUtaNMglajQX2V5Z1rfmkEeR1IFN2ICTjB8lIyKkxG7FdpHsWm+CBzA6ZzMsLvtbI2lY
/PDSGAVJ3mXO6WaZkMD+u5sXKl4UM12oT4TWDHym6KzAkM3tyPLuGzeu12OGpIv9zIMpAtRl01Ie
GdqKkqYjH9EcmBaZA/uIDxenK0oNr8RGoZEgAKRh00a5qY3AElIyrH5ms+o3brB0iB75KavGT0g4
w5MgRMWdORoJDX5amCM5Sc8gTdzXHDNdalyCTLwN9RnrVLUvwv57WI33WsjXKYBfTyvjVEKrPWbK
CmHo1sNamd949zzXWURKIsuzATPie/PdgPImsXU0vFsRTk9rlVJVWQz6NdFAIx6ZiQq/xskv964/
7LS/iEOWglgsw67M80OTAzenVca0Fx/P+/TkNpBmmKSRx9i2FF/O1P9koTPHznXiajAohrspSW9a
jAFsq7yMqzPGYwBmlAULO9lk7Nxl9n8jVvHQWeY+7E+FyZNgpz4HoUaDVyZtdEoLFA7AA43raTJx
ix8UHchc1ppSskPLISZuIJd5YPWtVgEuYE+3OI5yikXFvjT6t4ol1GEKEzPuq466aT7GMqMd95ck
KCY0UCV3nh59NxEQq3Fnps3h2h472k3Sxvy5voa9PGa9e4wIUkwac7B3ejCau8qQQ5yLAjXFNYHC
by5eNcrHPFvEyRvRbDeR9RBYHZU/ET2rBcZsM7W3HZfsuRrNms3u8lWsHmF8ilPFYtfPReVsB0Xy
DIlnMMuq2BcVnjhZhdYz5dSibGW0HFgQkZ97bofwyxSF+5BvJDFKN+VYm+zM8j68dt414tbbNn2l
SNgPAdRoraFPJQPeqHPEfhUDoOFqQMLBP2cI8az+sqKOQpPO3ifLtbEgJYZp/fSFbjbtLD+YezzV
FQoIO/9P9s5kSW5kybJfZE8wD8t2B9zhQ4yMYAS5gQTJpGGeDTDg6/vgdZd0SS1KpPa9eIsnmYwM
ugNmqlfvPYq7r2lvfTl7iavhHFTbjO/ctb85nAaR9sRrEGYY24bgsfZmfMVReW4FiAHLYXJdaDfq
Uwr5DTQh6046hjS5fJJZMR7wlTyu1ZKAaEJPJMyXVcVnjZHHyTIuCF0/mjb2K5904FEFWxXJyn+E
GsPrpwgmuYzbMQC1LgSHFfZH2lQHE8NMZJS3aTXqaIXnNiKinnPszN6a8t8PmLE55Xzq1/UB51fP
1JnaBC9LCuOimS0F0FLuw1n/Nm4KYzHWZWK563135zE8ip3CKc8F/gvsBOhJvo3RzhtbJNrKcHnZ
GSnU3vJjsjMW8OzS7lIRga0lDAmvGQ+a4/hAQLc+Fl5dP+dgKEHCMDlvSdt3QQFKRWG/52Uec/t3
Brg70ui1ljSD82xNLxtj99Yf38yayBfpHPNAAKtzF56hKWBdozua8UIEpTJw9YW6Y/JekAW1uyDy
u6qILI8kTBA2J+1tmEycesVM1QoMvU4kcwG3banCH2kbmdaGjM/4lAFH1YM43fR8nNmcfV19YvxM
kpmjONVl1QQ3hB57EizdAKuroaG8z2lu0sshfqdb8bGoyXxvEMmOaxD+dMuKWJ1Fg2/amj2CzvA8
b0BCthlvfzdI56RHFysklIdBZywbZGtbDNexj62JKUvolf90dkAOpG54eC1mdp4dRgG+AGTWaT10
ti0TZ0uvodWEJz91XmycnweSjipi+uoeHekcyFZMTqASY2HTT0bYLpsYmEz+65qGr0Rq3tZs04+D
m+P0VxbRkhIvCzvVsNdmF3stKNM2wWMEcU6wC92YAwRXjKHF6q7ncSH7wTIh64jpnlI12BL+JFaZ
uuFX8PS7z7Lfy1CkXIX6WguAJOOQUZrnHW3w1OujyEjclFS/Rc48nfjP73Yq4HJnMAP7nNg0I8wF
D2DpRpZGBNnyUOPGF38xunac1b/7zTXRHtf7wsI14tPLixioxQ32VB8dtsyAEQnOxdJA6LDw85Wh
j8C6lHid8yap+TftCSBJP2ds4uWnDNIcI3+Bk+0tXhhl5MaO+BKGmAFwG23ouN2IhQN+cB+ZsxUc
DVPdLfTbqEnTXxWjVrGUzXkyti3CMpuHJtqA654ox9kN63OcVw2bpAYLASTt+7iQn25BHehurOl0
8vQczuV3ju3H2lgfpm57zf0J6BFbwzKqpR7sKQPwYjgN65PEd8HAJn8do16+S3Mn5Zg8CxUxUX/K
EsjD1CRdwUdQEfUMSy9kAhtcgBdmPBah8TjwGrjho70542Wclynq5/AvEemBUmb46D0Ck0Y3wH4H
SyNYRp5XJDuZqWOgcPkJmOLLqXefYetQ4oWC/CQQ2Z82swPO4246bnLB0aPuMtCYYreVXelO+eLa
8kUpLkAhikObT6e254sNw82IO4vxvEFySG3FG3P370rlAbYj51UWAd4FB9MnKVjTpUxsFC6OUDE7
roLm2vLzNvqy8ybHnwpfQLOY3n68srZWuQmespn92TehycmO6bpeTMbCvvtR6ZyYZrjcsLztojMV
Xp3VJ2oJzr1yZAhhYMnp4AOxsdA9tO06R+sQZnd7x4BwyNVH38EEVaUQiCgSreAVQfic5nkRt6yS
Qr+rHypK8GemeLHqfd4nm+637/jZAASeBx2+K7U9hL3xYM0cb4RUELUCCX2oqeaHJR3cxJj6x2D0
aj4q7oS1MUWsbbM8tkhix6yngGlt/YcVEtlDxmtkr+nvTBVBYvEN34mLJB1/duYYScpxaql2pHW1
RHHyQtnf+r4VsRiwuIwzVvIQzAztXXgQul3v056xU8VCOE4XTTJkG8+s7kjghG0MLLW8gy65iNI7
NnYGeQCLzThcVNpYb7ZJyj7vD7PNNFaF8zMjwX2a21sJVn1YX3Pzms2NeQVDzCMr/rBrM7zWxInV
qs0kx/VNEiCDkaOD8Jb3848U9xjmOVFG4RaQz8VwG1eTvI5eOVxzqz1V/cJm5L41Y2EY96IKw3Nd
rT1Pbp6Y/bALlEuGhymjj9XFa5hb5P/kyhbFfrwyg7norrtnVfjNL4gCrYb1lS1ledH4bHb+M/df
82AaZnXUPuSzlG3BYWPgIsUzZ1tTfjZMfXN9IvxMfhAwdHW3c+ebLNKAfTxAh+0x5GzzaXItvNfH
luFSOVFQq2FiiFuq53Je9xlplp1kSDfqn1dXLQ/u6lO396iKXcjaHaXnC9U1iCy8ftZ+Ao/zP+lm
mmfskvdV5ufB4V0nOm7cfJKPJniJo6leXSVGMjbzu1i28oKzHAqyG7LyMOEj8K+CuRdmMFmecwdg
ITSgaJnbIBErplKUKxq72nDjGdv7pvDHl0MebzaFndONDgGS9CutV4k7qonTQXzhPNxP0lcaIab3
rX/jctutZhfPGChSquA0V6bPT+Ftz9o8ruzFO9YCz3jjBL8X47fKneFs2dmLOY9h5Nqvhl1alz3o
sFjh2e04fnqbVjBVDHyBcU/LViPv4iZRobEii/gKfwap06FM6T1W5d1MQEZ1SfGHtFSMStybQr4X
EzcMJpb2rNcwvGHXz49mUdA+BfisBDIZfCitHmQ6vLpNRrBeca2gdHDBMOI6FKAfjsOwRw0LWneX
GmMw9M2SkkOR30YT+omMYO5uGCH/6maq4kGX7k1k9FhjXmE6XHR6KrGzOzg+yI089kN/7dYscTfg
d1DRujX4p/Lr9JQVBIRTuCYXsjodXpK0PYnhibXP9ZXfOepX6hPIcXVkTcPvOtQvQ/pPOs2/93VQ
esCFpcwwjTN9JIHJSe18qmF4XwgwrnO6PKcLDgx/ioM91NbWZRqbOB6ipjeTMK3YbGD+LhVdMN65
hoULIoycIX93w5kIcPVnoAPkai/2eqSNe3vCdDOT2zPUoyXQY7bSgdwXCgJa1skswylKa5WfMcgf
c1sZF8jgdsLE5DRO4pN4TRn7Fx6gcOamX9xsuClacHTDryazfphGnUV69suzWfo8Cd6AjpS6L7Lr
3DOkja9aVM8alPPJzqrlWMmcSTUV2T2w63MGpXCtuzx2rI5or4Ang1KCvX0Jqc0dJvJByJorseWx
cjs3rhgrcH0sftKOGNjwKdJSRlqWR3roZ+lhYxEk+U7aXaPSNEhnt6vz9FEG6ccmib2odO7Bhkya
UO3+gnNmwUNng3pXn0K+6PsweU9lm+VXd8kfy9J8pV11+Zm/rAAYSE1MqdDyoq3uWpr6Y2gZfeD+
YTZMIf9FHRUea+nQ6jvtLQ+XBwqcZ0ezSIQJcaQs4yZy43vn2YlqqAK9dgKb5qWnadc68+Yn0zDO
JtA2JKkIXAWfxFoE8tPKeTCkiZY8gtk886Iu/lMmDFb4NSiwLjLT1kmP8ru4NgxeDV08+G3wuAwZ
yYnuu+Nvz73gAkmLPcQ86qgaKXwMbqJD3usSth7ebcPSr1u2j5KDF+ksT6tfJ2vwnllQVrbLhmR0
4dPARzkko1ndWQFWRGIgYdjxVpVXX6F0mMH+04aNEGc7HduiGqAPAVDMOQLBsSSNKWPtUPnby6s3
2J8Bbh+rtv8GFvwKG3yfzWvt5o9OL79ZAe8sppihkqxvCMpPPyesIue6Y49V/mzMefDU37awAvqg
t2dPke9wUxBoem1/NhxYd7d2/tL0u6cKmxVyv31YQm+49t0edcgjADY8tbxw3PWckXzOv0zfu7Hj
j/LU/aN8+ZXpjRvQU68hr9A5I1Z/DIwC86ONUcclAOtYOr34JgcXzk2GVKR5hT89GA6cDLfxSWbh
3+yyVJB4st+WZnrPOgUIkmRKgIeXDJhVH+aBnHPb4gbtlvbvoP3PQHRPM6f7A4G8y7Dmb22Z/15y
m1H53P2zWSNhULmKpJz7mqa9Pptbnb9VwqXyduHg9cGLW2JtKjVqa2OSlGh4vg/OxEuZkX3ssrw5
DFPx5Xn0aOn2vgrSNquff5v70TkS1gwB56Qze/PsEXXQqdIDbiXQHj0rq50A4Q3TWVKE76iqMvIb
JJUq7U+ZHmgv3Y5hplzPmGV/rKq+8U8E0ZtlIdRKQKbNgfegC2FqaiXVyzpBC+2L104U6kh8xYrt
Gpftwv+bUn66toO40wManCnMc9cWb+bMB+aou+h3ZmhFGKZIn2yQ8lHXoCAG3XMTGD/aSv1SE4qY
3UEsHPdm2DC3mKUHb3RA07HWjnH8t8wVkr7HGRQyeEWSDMOuRz3f4rw1X+Zx+FNVHamEqiEm7/Fp
aHv5UwKCZdZ4rLYuO5c72dIvtngQ9bOHPfQxCMkhMV/CvgBIsRjLj8703iFDdQTNKnlYyoUEgf2O
MFiRh6Rr99s5KQqYfmNjnx0AfKs5RaYSb2VWxbMO77byp7ewiLVIxDJzLEw+eg0yJz3ehHObKCBC
+1U2XHVB7SPHeOVJOKqL/N6hKyDOsi1+Sw8X16b6kUn52x0zPLnztxTzx4GQ0QdRCDIcG7HgWnek
x0aEi8yreLws3utM2K/gq5KOxvqw55HtmdIw9zV/Z96J3FjXA+XAW2qgiwhvQjVp3Z/r5iDujuOl
CaohNvv6oDrj08HWGXMz03mo+joDo36oyHIEBHKvA5MrnuOBcQc3QG2VW4zVGmw0/UHE7Ipng9ym
cDEa1nBDzqXHB4HyHplsPYyLwfk0lDOfKmE7mA6RR7T8QsJm+tOOibeuA5hMNITeKP59uKIWCk5x
r300lPW0YGSOR2tkbt4zSZeav5kr2wftbHw5+WQceWwVAr50B+8i8hvbzQH1BPUcSdPi3Bn/hHNb
7ul8GOd2/8E2+fb/O1D+D6vv7b/HUZv/LWvqf6lx+i/cv/0P/N95r/8v02MhECtabfY1AZv6j3lv
+C/XdtnA67HzESuKZzCK/Q8oTQh9Cu9gCEHKhELt/z/Mn+P9ix1pBthVEozgzo3/0cDXtl1mx/+Z
Q83A1yDYwK4uK3Txxvr/ZeBbyHzKgm13+UkUHMNo6lNHF7z9ux1Oa33TuogD98OiX572xpnjH0FO
39IZ/KrneQn23v7s9+h7E333Sv9t15lzdroc1A2teUCPDm5eHTsfEdbMu5yVRe7FkemTNHBu7S0+
zLbvyq3eDE6kKbMGuitGZcvElHBpOOQkTehel4d2/jI79YvexQRpob+U6AsrOkMaTExOdulBo0Fw
4GEvXvrieCMz4D7XNWqAH/Bqq7Clj0F+gj4CiqokAj4N0O3Mk9Wqj2oXPwZUEHhcE+MjOV2m9omo
+rFmPyfHKz2TTMOLm7N6PLSh3oW7wMIJQdB8F100AQ+u/Gu2yzGDfCfQagb56wJIowmfkK+HU7eL
OAjJPSmNONvlnRGdp0Lv8bzsEVPr97rp07MpSzJxzNjt6dPxlj4WMwBCr8Bi4iLxVCaUFcJJp3xg
9YprfNOYdyIGMoxVUKFq1Chzl6WCYbm7HRhUYQeIwIZSEY0e9hnkrGkAXVrZ8JXdXezCVJsemsZj
sGNt926XxGhqkVhRycxdLsvRzYpdQKs7YPtzALt0qkmhIW0fDJsuaJvQh+dgfZl3MS63t3ueCTOq
pz/NLte56Hb2Bq2A0Cd+pl3UG9aQgbzdWnef4FHc7OLfhgqIfuId110YTFEIXZaXHIcU7wyBA07I
XUi09bXfhcV5trZLmBvv9i46lhBgD2lrYm0kG7Mj1Y7BbkqYPdCG8ziKBH9XMlj8JBRNa5c2nV3k
tLILVbFzCGbQIH4RiKhpiJNj5dePZla8adTSGtXU3+VT6m7Ofv4+czknakukRbZrJu7YCU/xHdAF
ztJ/YcQVnmz02XYXasddsvV38daYwhDeA3jnXdhtd4k3QOtNrRBZSiIKjlkO69Vsx3OTd+ikXOpT
2bBnd49bDNPsnmy0ZGMXlZddXnb+LTSjONe79IyDynwPUaOzXZZWu0Ad3oEn+HEYjAP2T42EvYvZ
uDuQtdG39S50q13y7vGuMlUmKwkLDsckEXwQTi2uJsTybJfNcYdGzi6kh7ukvu7iujuU7YkXB+90
X0TzLsH3aPGaQe2p3uV5jU4vAKLgYEW673cRv9eHSmNUYzrCRAWdf0XvV+j+SqHXmmXBFLoao4HZ
gMUcmP/QnOC1L5OtN+KipokxyUIKT4PgByqCmMq4gTWzhPHyLW6NdD6MEwTKsJuY5lnVGBseICex
ddFIqupslbY+9VN+DIBVrWn3qrch+/CM8r3g64swtMLAN/IXb6DtAQdECbYn9fqWP+GVj7J0aIt8
/ALKHc6CWPhOSWrjdLbP5aZYp1OWsBU4Bj20tmj1mQP3AfPbHksJ8ZTyc6zMryzEP1fY9Z8Kwzls
hIzwPJI1X4WwIju8FqEYYytNTWYohIwCT570bDytQ/9KpW1jZaXKKP0UcP3HYHfnciiKCzXnH9sD
6dcjVpM28lnziuXWxczsy+LNEgrqFEfDgXVNE0YG79GsHeOkIB0HWL+jJizzxGMi67QsfsHkVtOY
CZLIZfFFH1ddLQZeIAdVv3SPmHgA4qXi1s4rTpgCg/VoPhX6FNozT5lA2TZhBZDombsz18JHVdIN
4ZJHuk/ZWWfrL/YbhEw3ULiCVn70GUTO2cqZ0QOtVxhUSlPmd9Td1KX5JbLSGND95hwVQQ056UNw
x21PWDPrIL3WeKSvOh1uRiAYbnFIBwGB3akrnklnYLBrKB+rHPtONWVwOzI3gUMmOIHMh9Rnfj06
/odJaOUcYsHkXUPe8jqghC5hQSZ+g4mbqQe/M0zmQ110oJ6rOX8w66fB64NIBE1JAe2dh8C+BsKh
Ak33iTyZScutxu+59+GSdGSTJFM8o28uM51gTrz+NAFm7VnCGlkEgXDfsyzedl/buf9r9NkQ5dNO
xq2M++xQ49YhjakWv1o3JKPLyA+t7mx27s7pHXmQQvXMou79yaquhu2Swm3XY8PIQDRcm5ZbPHk9
K9bXJUnF9ij91P22AKYvC/a/FjT9q0Vz6PpIahPzua2jzwkbjB0cDAwUNLpkNazwN3Y0PGLsiIHz
FB4mcyK4qtd4Y3B2CUcJ7cSun3gdgrNO7b80c91RCfNHVuZLZDvtUY7dSz5sFOflHIGlSI9yXc4U
Pueyh8Y/STuI6o2b2x2JwM/zZ57vybV5WA527jJPEYxjUyzmeZHVl24zsoiDg1KEqXJaBLB4jFvW
/ViUvkzA381WoAcbnAwKdKOvbBWpjcnvRGWPlvJumENzyhuegizPXzNYm1eIVf3JNTOWm+XnqWZI
ueXdguOIxzqA/8N8GZUhFJq1Ra18ln1BboSZYq3enS4VaE/lGeH/l+2OBq5WrLylVD36el+fHEwZ
qyz1dXXcO2bkd6qsku3SDOaYnPINZNQRHTtrAYH7VGbul+1WkN9T9eWPUMia4K4Df0y0I5Kl9y9D
HlwqOu4077/mzLqP5ASe/TG7T3RY61CEsTvjvCLTf+nmCVi4pslum0cb93+cTyYWOs6AJcXmsLv8
yzVAHHdIsGoAc0eEpuK46idtKRDrEw6XuYhKzkHWIlQymfaM1+I9l/2OycuZUsB5O/cZBDi+Ceuk
HVwbdG0D0n+sZBUcF2XlFzH7Jy4l9p6zRi5JfSBuoAmqPJmXJUhCr94OjEPTLTfuLpP0KF/k9yE1
1amoqxT88PqDGgYjnQQA1hX5x0YNNEpCa1naFInYsWX52FA8Nn+tef4mJd2oZa/vxoiOh3cAVsz8
TPBoOyoLHAd2jc9tqYPYLm3UwL6DQrDQXVa1dGOHHNV94wFbrWm7ytwX8QL1hGkY7+XCtOpe46hK
bLOWD41V3BhDQjzcWF4xZN2plPVCvVH5xzVrGmZfznyuvPyRuJmVOE6bRXVBOGbmeKCJEA/9uO6i
BNlgK3VZiYCh0ZJ2+JoC0XAUIQqnkd+nxnifjO9GLeVV+5dwAl/NXJummjkwFLvuos1CHjSjIgLw
7tUc5XhY2+6tHangu4EpT0W8GJKpCdyEMzjC1d10vnEWXvg9lMsfoVkogwecdtyE0R3WF/pyLpCt
sW+FGDTCK2wVy+lM5vLjk0ASaurxVJ9TvpynEYqIJEOInasuz2OUy7G6wC/6R3bBfWhp9T0c4ygG
X5ghUgbL6TdrX28briVROy9ZDVxQxeB+GHBkuGubZ7bswv7vTDIhG+I48f4prZLNrT7AFbIkEyr5
wRicNnKM+RxKffLDdn5ysLPz0JYPrHaxcwI7wcZRi8K0ZyQJOJfa3JeUmBxvdU303cnXk2HfGi73
gxTAzxZOjlRw+ZtytK7ArM9BiZGEmsxG7o1KR3M6FgP+soLjcQnJ7U4ZMbbAH35DQmN/57YtBLZQ
JD1/Phb8o3qRfVIRwTsX2W01IF0xVofB69mcJV57dXYPfdFdFcb6yxKqRFjMYgff4dyb+NAyoncj
BTJLBAJStHP22RoXknXNaRpbFmM0w9/CZeVCPpHIJ1EYxvDD/7pgxSAz4CAC3UUIiqOvVFjiwAFh
IuLNbnbSWungDvPXT5TahVlwekRkfRJjRqa62N5kA+caqRxj7QoCbP8UQqRrMwcTB8LmLJvmtPQ2
lDT3rbaCFZmf39cX4YdTTL9K9A+8k4nd79nIOv2719lDP/3Fkplx1jALdDGw4/VBm/XDRNlYX0kO
NCc3KF63qUsTawHOLRi6ZU7w3WLmh0XUu8I2nwnMznRs5rcVRkJcOwxZ19B+LsVf1Uw/dS8vBf2B
53OaQyN79Otbv+r1HNR3bN1lorPpzsfZ3oKmYTUN5LnJdr4EHXLMxoALU0HnNC4O5EX5avvUs/OA
83RcvoJw+xuk+kwwecMb0zKQzTGpqZYKvGm7hVYL75dNPciCByaQYw0KTWAW6lebS2L7Wc0iMR1R
xasyr/DDjuVS9JeZCcK5wPjSD+m7GHFpTgsxc/EwlztMazDm47SP1WaTFTB2/zpS+kRy6p6yzA6S
xcoSfJ9cwZD4D8YPu0ZGb+xui0AC4vPy3X/0gphr1mSlXHPxwV35K0QCwFJeR76MkeV0QfdW8LCM
VyZHCy4wm5CgmoGhY7+om+2iZfFnYM5y8BdrjrXPwNZcxWfgQq0oIJTag8NVVPLTZmbBcnoZ7Ekl
aeDcy9Z7lKGvniobcIFpiGPHgXEM3jgN8VNkPhfO5lJ+loOIS4nPmZQPM8nlPWUWHYGyYersMUy0
BtTfbaUrLmYsUQPu+thS+g+4wvbszdajObnlre6mkzXL+Rlj4vjUz2+mdA+5WYg3MrFG7OQYtRxb
/1Z+8Cgc83kcnANBZzXpqy0gBFWyNdnBBO9jTZdXWxjvwdT+tgeGgVnPmaI4zpjpCIOpEUuCIMry
8gR18Lv1B6qC6l1szF3EqL5TxuDutagc3CwAnLnHRFhLCv9R+/sFH1xAqG6R2PSTwuze5kZ6hl38
JWgzbGtJ3KxLCscUeA7r08Bcrqk39hL46xPuYD8yV3gro1tdbaPtwEwqgriSTVuWPG8bcxt6dpwa
mMMSQZxIW013lU7TnRFhs4MJ5gIakKXO1G3foFJNx3TsEQyYkgxm+YN8QndRXVbjZn4Ti2MncrK/
WRjVpVmnkW/rOp7g/UKmGRPsUrAROvMh03df1+JRPhQ+5oG2mZvY6MI7ijyzvcE3T/l1SyebF316
6fPNfJhW79QFNI6gukYOuvIBxh3YKL5z1KP+YvyRWZrjn7ytVmax+EUkXsZkyDb9KsZZCVx4/1K8
PHAB0MAcnRpq+KCsWd5SMd3MgW1kS/eAweVmM30r2h6aVel/lGtfHQpGYlyU2cocnsG34xe4zXQW
N1RcpwzH69bZd8cL7nZhfQ9XKqkVyWZQ1OJzz7B5KsI7vchl5Bs4eUImAf/DqUSKmrw8rQQ5IjK0
P4mQxyaY5KtSIUYOB4IpAUR4N3BjLTo83CfHstJpVPXCgQcyfG6AIrDC5UUSzMfKkOlFByfhOomA
pCa98e9I/NgxMBXM2PhTSQjK8Wv4wPODm/eXataPJM459Z0NROU+pZiL9FNCtTnkKV7GeVkvtm80
l2LFi+uFX6pSD9vI6sRe66uq+JUFbTty58Eyh48a6g5Oek8E/+BPPMCiJAxBo3dsDUSXGmtM1Zky
CqExdsyJoZmA5YRSdQ3MEuc+DsljP1oJ7f27Yo/5mCcjua8I0Zt7fPZfvFxfR44rAJ6iPm1D/7RQ
AB8ZX2jSTSCXXamjATbdqQ8LjazGXy3lMhcZa6/cxnydAlLJzFB+laWlI7ytbEQrzW/NS2HzOLV+
8TNcJnaYGS9tE7iwqmb0iDT4MUvAqoo7Ll2HJaZJZMEbY9ZtGKrbkpWnlMgh2428L9e9LLb6Gags
IZ7w7tGGUKnl16I1L35NlnwDXRnWS6RG3tiFK740PfwYdkt3aP+paaToTUD5f6IX7W5dAI6FvvLr
4b7CtzU7AV2x/hVg8uT28GIXBhWeMrOl0WL+UlkRdk4QRl599IT/IITLkjS3fOJ5DaM6OJPYgH+L
ue88iuJzHbO/K4m4gxLVH7aDfBC8Vlc3cP8KBw8I8huTh88yLCkiAQiSmxgZh0JDinQX+LSeqXty
8IvWoPYO7F8Lukkf5Nw/zlkP88xpllPgjdm5Lgc8K1ywhmKP3lqWr77UDjZnebVL9MKw6+Yng+p4
081JiorhCMidyNHUJwUGWn8yiSH78qkJ6OS63oXKazJphSTLKpcgpR53ollWZAMD46sgjRfxyCBM
pMcRD4ljWG++6AviIhwAg0POGhNyUgXWbQJeDaoAU3rpZhd3w9o8hy9Vq80rg57f5bPFxO3Tpqjy
slcbOQqIi5FGfVZ/U1MYU9+XF7Wm352Fk8EKQMk2JdaIYMN6afQoF7Lb4mYscXgDfDZJd4dqjpYg
aOGgepclQ2/mooN+HELfMnG7FaBWrqkbQpzh39nUb5ZRf7dmdqMLbG6YSHtzfz297I/vN98gZP9y
FGwZr+QzqbOryr73IIyxqZ/XXkAAIlIB4th9MMK/ugJsIIX12ZElbbEL8siTJ5ITzx6pa9ticZbS
InZ4qO4+UqsoOOZ8H1dKAJEdVQUT/sQaq1QsIxP2C28xnBsR/ODXGc58+Xjh23ObUqjbkr1qbLuy
wfax+ktkYAsNATVXKJaBNaFLIHFZbpPk97PN4G46RR0ZPU8zO39+by0HUm5N8IkXLk5z/VPKrTuG
vf2Ks9khnq/+giVZI+w0UPp897w069XQW382Z0Mcyq0h6hq4/MQCPo8rQFuDpfexSHeVSYkX/lml
DXZirs79gk0emFcCgxy5l5U0L6CwrCtvec1w2PkMkBcew9UHnI2hHUVHxSFxGxNpcHTn/lqrPhon
D49YC+qrXH7oof/podGL7z2uRIae5xFcZUJYDcvq8yymnJNq59cV7xIfLEPrLLL5JdDAPyWbk8j7
/vL79QdzP1qDMn0vve/z5FK+G1BkKjeHsQrJSdl9PFsGamTYPDQ4EA3kXHzOnMYUebyti/Vr6P5J
M+bTcmJWUBvAAuY5Um72zkIzQLQL7oF0+KEyMicbk2JZj4jTNrgpOS8S6cJ86SbjT49eXzvsRzRh
jbXFeRIsHpqN12xIIZa3H6PjVtGsSpb7gUHRppnIdpCXPZHbN6BVEW0tnhcmPlOz3Bw+jTenYq9R
7VY7YfmKxgzUoT1WavVPY9HbByzQP2vt0j/4RAdaRs4L7MnFDrfbuqRXrlNOhj2aW8K2O8GBNEhl
zQYGwgHCtGFa+YtoPPwH5SVt9u+XDcwcfvoRgYI1jVtdYQon4gLJorTFq1Uz7E85To4u4pEu2xjM
/EvwTbfABlDXvgJh0qesBEPWW82h45bZ2XU4ufaIYBh+W0D39Jv9XJlL0ll0/1SitnLOJdJNu68N
aL3+kUl3HkpwZ4By+r/MuuNhqV0GEzSk6C4X1xxuFncWu5uf2tL65UG1WDDIRbM5nWCbn1zMmjHT
fFJdj0vL8VDWZ6Cv7bepGcGhF5L5r3yssmSpapQXieBh1H+rgH1Y6An3fLLYcSL76p4H/FWXKQlA
Fj75W/AjnUPgLcydWbNgjwk2/aOFmvKtwa62oayd7RUmFp+8sPet1FNJAid88vAIRJhM1clph/VV
tehTkuIGSjMlB667rbmNA2njmVpdF1uAkLk+Y7Y7LuHUX/CMvG+p4b8GjfM6uFLGlTU997shtcrx
iKl6bM6Zvz2GNe4iEfg/LAPv3dCaLM7KHpoGYFm9uxzmsfixTLHXu2cOFqAMVWvf6oCvia2Mgz/b
gD8RQmC1pNHIhzEqI/GW7FvaGzW2PPfJ7yQYXMu5K0c961F5cWiN8QTTgVRQWJzlDxR/zMIQ5bP/
zd6Z7EiuZEn2Vxq1Z4JK5biojZG02c3ncPfYED5EcJ4nJb++DrOA7qoEuhu9700uXuK98HCjUa/K
FTnCyo5sovoCq/e3FgYIoF4dy2h+I8kauI3841bT3nMrfv5WQN0Zk1sMZS1o1uzErklcVzV8OH1z
l8+kYYpY/V7d6Lo6M4MKjhsjK49oGpBNY7Z2ndkBLjSWo5vkNWUY6r7vEWpKaz40oprCMrPw5bX5
i6q85KFRvGIUJ/oRUVvXMT6aCLpPraZY1eAT0w2+ofkl5tLGAtb2wjEvraBPOvqp0yhgN2q6COBF
EQOD9cywW1zBUb+tV+Vx1i3wXd2rWWifCysPMZZ/4IafQDofC+WDSqyTg67PWBMkM1UDxfQk2zYO
4QBbwYp3jTJavFgtz+vEtuvr2SAdfdFyZrlazueqIBZfARxvmnSbjUygHq4KZo2RcuZ4CziMHqYs
hTIQ1/IjG6/OGIdWMpaPTTlXO6n4d2MWv2DkYJO6yZ2z2E/FqHVhPcQc3EMjMV0DPs4HdEmh/cU1
/ok71DjagL2Bq3jId3l7NcsJG4xpvkb6sJnX8U6bJRHmNoFAKG3jW+JjI6G8GAdQSImvO6q/F7rD
ei/FolkKN8Tpz8TW93OIhBxOHZxpfacKfsrGZkO7zu10klb+6TG/C5rDhPBUqBDlxyn9nCw7RYPB
rpTW2ZuBtL6bZYINkUYI3isQSGP9e6mdQ0MqKug7WR8Yt6+tlRKwLSzYI5SGlPwWT2D3j4PlAS/0
+JtwVmlUsGxyQsk7MNePSQ1FEsxMMI7Ovm2j9Ba59DS50Yuw3Dcrbq+ia5CAjeye/dluHOPyabD0
W0mV+7VT85l3fhe4k7AC5NrPyp6tq21Wd7WZQDiT/O1Fl7FKjkF9YvekvIW+T+1kWkQaFhcxHUc6
18v0lMZIIKNufczUtG1uPQ7kfMB0X3zy3XEIaHCkzEI+4i/4MevW4Fmt7oGjEhmNwtQwunM1rnzD
7auX9FNgQ4duHPDGG/lPsiKI0uy7SjsjdKkPBHkGILUS6TM+jS31kPCYjU3P9xu8MJvSk1WYp8oi
TGV6itzTE+uKN2/AxpYoJDdnjTHWoT4GrSDtTKcAl50KsTYp69KP2CZxQ2ZM4pQmUtLlBk2JLgnV
FciOkFeDEPhjmQD7e+ySey+GDpZyv9Dz7DffBfJGOOC0FFPV2tveQVmPmqVxf+EZlaJwsUhSvcrq
721yXRq2FGJozPbATFKP20NNmegAn44xRMyV2LtW/r4kYHy5vKtgkeueodq5tz3jnV2iFw5Cv8oi
fRqtDJ7RSPiwNVYcnIt+QmJcrpOMCy6tDdTMJJIPHr3XrtI+Oo/3RMfWyofZTny5Tx51FOyHdGbY
AyG++ClfJTKHf9MZUliEk4SiyN/40sar7WgMd3H1OY2rFYIoZ2tEOSIUaLM/zRySil8v0JHv1QMl
UnjTNdUauMiSOGTSyHePJ6M3i19Jx0UUh2sbwH3rwzg1C96/gWZiqc+dUQ9m+iQ7TWcfXaX4lJP4
Q4IbdpEq+uxsu/ewM5CMmyQOkmXZl1r7U+mMYvDA2p00syakmwBJL1H07NkY73Kt5aBLoqvB2bVO
WJJTlAGd1XRRN8nFZYohiBqFecfdOVoExrxVMXUtcegoGqszLp5Oa+/d4iPPHf1UtDI7jHnzTBaW
9XY1w7rCwY9n0jomaGY7MOqRnxjLi8yE8Pn5qGkF5VJ/d/H4UiVMskw6dcBnQSFkRRJv9fTn3mbK
JvQImZxQTAm3lG2IoXZ5iZ6nUyh1hucP0V6xAy8G7XXtkB3b2Q7VUlCEmSV1iD8FkYNs4fDTw5mc
x6lGH2GwaloiMjktLEE7ILvbkY5u5HaUZWfFiUizfTAIxAUWSCTgx2M26FhK0uelHdeDnfUHLoPG
kaPQmspQ7+w8MOFkLdbjOJTzsSPTQ9lmv/XerCa1ttV6WBMAhIY36vsiprNNeGBTOgyYSmg9+nyD
DbH6VgpHtq0tWCdN0nj9GEOlhFypL5V2znUv39cuNhtZbBE8E+UxgRaLuaX5BktpBQmVS2hDGIqm
pUdPNmGcIqzCUtzY1ewe8yQwI5MJ2Cl5Pl3GDagDTYwTITLFG0RBCmTwI+xTFRfkiJYq0PI/gy3m
s1jNbb/3Fa08k6peH2tWPLt5sMQdyc9HUOoM5JdEFRdGYAwEqf2UevLPFOUueyxxNoZztWZQrAtt
CHDXgu8vN/NiEdNEWTk/GHrUvoreUnqrfG3Uzi4cb/oHBnPfjqeh690zfFZSy9M6saADQBAlRCWI
h94vRpSc2nIMl46pSCWMNyNfyUxD/y9zds8OesOGkmm2BXncONifJ78vHd457fLlgYNPRLHckeNU
98Wsrmulfa8V+XdHMnkl+MaoMQGeZmg3PoL2op8aOjzYDvC7X6f1vOQQuCfBO7kSZkgpwme6+hlc
4LuZRVngTSxn83KBm6veJgemK/1Mx6RpwKxlWE/VBoE1lDI2uO548AZC92zyIOLUj51JqEHP6/Nq
melBFZtnZMKo02QOTUE1rykIXTxH+2mxacfQJxqeZP+WcBoEbpSx5ZQS6OZd7S8alQjWigAMmw6d
A31Z8RTkNHgMbDFlClZpmO33uGTLWTTE890VS7LFpQZEpI0tDYMoVHuPzU3QFfT3sPEqIZswV/UF
AVMvHfwGHmrYGmjaT17U9891+0pbwZW809UccfQ2+Mni5n5xS+swauNfNKs2XKMGNZj4GLsmAyZL
9FN2W8TMm19zsNaTieOD/MhualZGFwg0QZYvfDhQkMOEfKFtdRen4MQH2WDpiDSDZfAEVutwabUy
XKZfoiAZwXWYCIjiEc9Eap3wR5zhSawEQbJ45SFNQVfKwX3q7e5JQsfMcscEPCKIU+CuQQl0eE/t
2wTYe9Z5sBARKG28VUncPM5Dw4JKbOlJhmPMr9mDF2lQD1n3+anDVlCyhdRqIK6t1uQ79qpFoONG
JwMT0qYCogGHbtCFKaaKpyzLmXBNQbOktnfYl5PFyuLQS/mYMfodUsd4nNKZCCzHHCfJchG8gETd
Xoix3MUdBffLWDhnK7EoEl6Kp9aw7IAKnM+U/qFDQpcTdRzXRM3WDY+hWVUzqQv9mdgrQau6OeGr
HMB/Z2SNJWpMl613lGWY21E3+dCzj4vGXB0Nc9gP+jk3h0tcMz7gqNjWlNkUuhtUpud+5ZQaT8X2
FTIFippm5Vgyk/TLK51fkGKbnUYNhG9p9UWPi+emienndbaQzmSEmQCCGo24SPhg3ciYf+PS+ta0
7tNs+SXrleSozCnxxWhHAqE4KTORoRE3OAOtP73MybLUtOxoUfHYRxX5MR6inPMeJd+8c9TfegNx
MvJCtBk0Nql1u+y7LIc/brcIHImXoNOcJ0vV9xEI953t8uFn9bFYyqdlmg65V+yBwH8pk9T2lKYv
TY8vlHnV570xBdKezq2VgB7vo0ue3fTJZOy1sykoYA8ZmW0SINLXXWyklGrpE1NbP5FES4zfVon9
mvGPDrSNKSYRliMbu5yd+0DXULsaAge22XHy2s2r0XJ/r0rreezGo4N1nuBIyjpWkp+n0szzx7E7
xyW5yKa6TVipkSmH5pBoRMAM6fkCYoXvUvdwyem6L0jUnDP9sUv5NFlBoxE1sXOA831pDajCih8y
iNyZYFLLXq6hCARHBFtdVPuYcmvzxDJ3PGT2kl9GTr/JxEwXDSNEhsQgEU178k7p/LMVL6zOCBlY
pm4G9fA5zeLmWWj8SSWPhj3F4WQj7ZlzVQeAWV6reg5t+2xFdXOYZiqx0lEv8dA1NMiv4ppVkodW
TWHn8m/RJMHVTxq3MaM20IUxIwb5YbfF2SISi/Xre9F1LdRLdaBZKDo3DG+OvTfjQ2vT2aEV1Zsh
0JFxWdKSTJI4H58xO+4NNyoxN9lvPAG9n+Trj5eqB8IcP61DnUKh68lJORdS7NkdlzMNZrVOwgqX
jM58QIhpa/fWEm6JBos6YRLuKcvybU7tM38LNuWuaeG+ZAs95Fe3g9lOlRcBXHmvGezXhJle4Z20
oFoRx4vqGMXZV7ZCr6p7EzzOwnSeCSqFcsks0wRr43indEb4VPSiwJT1cI5yzyCbX4ugN1sVFttl
AQQtoyq7JLujlK7usCc7Lig9VRePBO8YX5b25CzNceH7cBTuwutDV+dB3iYy8ha+jW2p5XwSfGQG
WzfsAJtj3yz1L5tBSauSQNfW2t8ybAik8yXpngp0Z0ITFB6uibtDMaOM3ZShRoyaMSXG52dn3kH3
Lu6SgIYu3QenMe6WVvFsC7O9EoYPFwvSM3msguDICogCKy33auwM5ITi5NwncvSpC3yliwgMNzMa
By7FdPtps0qkzmeTD3wKyUSoTxcH6LQWl0oysT18G75v9dVYzG5H5V0eEulRsfqY0hVamjYdLIHd
W6NfUJAgIXVWHjNuYwda7MsQcy0c6DK629asTt1vsF5QIYzdajvOaq0aX5ptG2l53g4IdEfAvnq0
OL8DHQma1UN6ibxEu1W49o5ywtBnFV8DZaKBZYMXoWCIiDRjnG8QR2MJNayBKfhisT4OOuYcErxH
rZseS8/5u/0fRZYp8k3jH7VlT+LaNc6JMf/yVtwhaxoHQ5WTMi84MOjuDHEv4pvMOTRcSrtq+Qcr
7XogDIdhxvnMBCMCenV1YvuIic4shsDeXEFu4t3Qx/0COPUuiiTeelaPdgdOhVoEO53eRdb02/sm
IHIOwDwS176GbzuU5rLLoaRsSlmBsiXvKG7rpMsioyoC+mMpd1r6Zh/jlqa7QP+VKkXpUsv9K1YV
RAdwGrjtzf0EqJtbVHxXuH2xn4X5EqVbF0Ucg+wxjQvqeo0j1JBoCxaxKeoL27G/NXHJpiVyIk78
c66yi+naz3FHydNq35aB5UCUtSM77fGUYC494v3gL1cazb4Gbhe0mntgcHZwURY/qTgU8GNOgzL3
pgVQql2VOrjVVo80QvihVJlQhbbXHXFU1aQfZDa82FHDi6LNQNpkXDnjcQZrzG6CuZwXRBt4gMMv
ixiNo9Na58zaMP8MoLuk84wAHg5PhFHsu2l4ttRCyTr+/720aMNySQbUbZcd+ml6w4N1jLnArX3F
K2Lp0G1FwG5TaN85xX2n1oh/FSltl7BWhi3jo6Ei+7SssspzvU8jIkvdaBOHgCj7cx/JcAHXzLqG
DvjBuNW5E195fB8rKze4x9t2YC0eOJvKOMJqI0phF9+RhxbJXdzzO9tu7xhnsUJQ7jDMMieXnLGd
8bhsDDbd9Fu54IDVumUj8505T+ZU/h4GyL1WXLHJ1x5HPsEA2+cK1Y3gOt91w3aPacHN1ukL33MB
2sReSWLLjnCOlKdU4iHrnFMZTc1tLCcgeJGWHGIomQk//Z7wGPGvsnjiECvCxp7CJW5O9tqcE/ru
BpW9d4aYMe24HGUtHbQSaReYtk7hVTH8AhSNScZhVefYakNA+PWIiayxjEeKS4ggQPpl6U3/A6R6
b7yTCyvUbZBGerffxs0esHYnusau5tQ7GDcM48i+glraXp9DomDHfpaccHb7wT3jRy+a5tSSt850
4zWqWEKnpQJeUK+BB36BWQ2XAYcIE4EJuYJ2IdvvSfGCz8Y+qEhonblAXueGTRS7O+0sq9xBAPWe
K402iaY9ca8T/EjzD4ZnDGFjKBYX0RRJqOrrvbEYpFvy+TJL66EhPV04iLuL8SLxz0B6VeLmDEyG
DoEdpqqODP1KGfmyWXxmN3/ocB77RsF3yUbxKKkkjQdsl3E2/x7yjnepxMGFz5fOmjGIpGY+ZE1r
kBi2UAEiyYsKGKNejbT8fOdJgnwRK21fF585xZLoFu2hyfsr7bWAFIgi0o6w3EGE/xI6kbKaaiZu
Cl+lSyPdrI0nu1cwosD2ITEVNBjmaDVrzrFZdzoZDANXeC54FZS28TFOuGXB3DHrS2o+s991srJK
I2mAew/D7bACRnDdCB9pUGfUkECoVPtmMC7d+jpKAiValHRI0bcZctyepMcNBAOG9cr9k81jcnAN
rtHApeCvGh70Oq272DOrLxbwQyDrHw2uBBc+yhMsBEPUXGBnVtEBryzMJUhVdL9ISaEJwLOu/8W0
ZBx5B9Kx5GKu53iWHTy4SDRESe2Cu3oaJjGWzA1ebYxb3kgqVmWz0fh1On0jYpEXhxIAzXLLC3Sf
7L913PyfxVrYj3NVnuiUnDlKkHbHMf9aIUgRt0o+LPVIoZdxQvwmFsNhy5FCc47X3COe/rLp+DYM
454CoI+0bPNncC7DbuE7duhpIZ3FWzwTwYpSrkngJgwaXP009ToQifjHyXuiUsIZuOPikHBtTVP7
zonAnXklfbGUf06BxcEdWeWpRWUIgDgeoSICL+h5qnMaTyx0ymBYveTI/awCDrypYxhQsYoNN61k
IBM6MUjPbWNKA2QKQ0wRNhZO7KN3IsBOPRhERyvoa+K3C5+FDQHWd1Ij6tBvEoe3DlQvLDA3uZ/w
VBUGxj4TVHE14gNWTu8EXIVrpKQvuzDtkGIBhJWEJVlLdHYnLH04VVp1l+Yo57lpcldsLS6j9IRg
W0AIa9efqJOCS2XPjtbTD2Io7s0iJ1qb6t3dOp9Juq+cpGR9ligsYTKZgLSAaXUCHlDVHFdW4qVG
q41U5JYqMdb7eamxJn0ZySgPkCFQAyxCnFa2QUYb5GQpqhulOqwncnxSo3Otlawp6mOJC3KBPVN7
mEou94lHt4Phdd5pnpc9e02+TWoqQqvJ/sJ8qg7TCG3FWtvoAgwQToBzP3TOW2s4FAbabbof4+1m
1/PgZFn2K4rJRtkqfeZM4Z/g3h9GUsCFksBH6eY85bbjE8umxnJsL/JeIDBBj7eDGSjBsds0JbN+
dluXEpy1/LF4SC2X/pdKeFz77pdFAD7QyAVEBoYyAXArTR8cfba4z3i/e624eV5C1nijvOrjL2F3
D6rQ+3NMD2QQ6823mRIqySLnmeZKykfyLNRnXfreFqxXFELht+NUN13suYtu/eic3pBBF+DRHC8m
dPsw0eibIdlf3jk/Junzjv4nn0Q9EXnivasZ3XGMrbU3niMTk+EGgiFrgZEXNoy3QWK4xG01hvUe
WbKjNCSBrsBVHZsoZmMvR1YfN/yZpT6kC+DHa9FVkw1LM2yAGhCfAahL71xpP/qGsIk3mA0Evupp
3vg2I6CbcUPeDLBvxg2CUy0UfuI4Klm6vuiAsQrnsdywORH8nAyODtDH/GpA1kk3xA5ZGLb9G3Zn
2AA8fbaRFDYoTzyxD6w2UE8HsSfqQPe0+gjsO27bi4Drw2KV82pD/Ywb9MeLqn2Sl0ckkeFasJ09
GhCC4sz28UuxVIUdFLdAhKoNJzRL3OK22tztMH13uhNX+7zub7WzWizFpumus4o4KDZMkdiARe5G
LhKKNkPnNYZo1GxoIx2Vyh823JEF9yjfAEhtWt6Zg4srgBo6XAzOwaify0xfggXWto1VjBAXM9Q/
wUodiCXuaEyoMdilYQMwwRc8cki1/v/H6lcDYcL/S6jZgIb/v8dY7/5ARBlLYsz//G+dfv7937Z/
4T9DzfY/yB/TEGkbrqfbBunk/0RYG/+wTFNAsNaNLVVLUOd/Rpot8Q+I0iYuVgtUkM6N+H8xrL1/
sG90PEfqhmHaumf+vzCs/xVgDVLbhtDpWYZr2USk/wWqrxNWKNrSRqcvzMrHRHDLe7rou+IlkvXZ
y8xnq8Bx1Cvr9F9+Pw/g5GAp/w9Omgec20P/7/8m+Rv8tyT1P/9kW7iGueWzua/8d5x/SqSWvTEK
cToDoUWueIFU8mJxiIj1byNRoMrhSscig4mJpCff9Gn5HM31XsVMGZCvzimWVlyN09mT84Mj5/tL
/+CO8Z3b30aDrS0klHhkAmdykHQMkqmsHljtffyf/yK8sP/1lygMz8S5JoVtISlJi8/xvzYTgPOM
bD0C9wqbYvGFyPYVErg/2utbNnUCA6D3NVFlCtt1oi2jXE+9XWmHnh09l6av2XB3puo838Zg4fsO
7XJHSeYxm7byRfTEaRg7mCmN4L+LDdTT0jtta0whOnpMtsxuEzmfcZSwJSwFftLikkr7T+xJ/oHa
+t4IIlsdTeG0G6d7V0FeVYNnYQudf09eQoArC7kVfXL0YQHucmenlcZVcyZG/7/y3aoeZ736NulY
SLkWcjJa+KBwkTM18AMPwxj5Zgc0msX7pHl/GZ4Y/hLtQhfgQ83Lah3N7BdL5vzezMb7sf9SAzaa
pRAEKilJ8xmH4p10nl2GVOzNNRkr7y9ft1NbrLB/Y42Ow9Z78wBgt2xh0bPSh/kJ36xf9nRzRw17
mNVtz70OkIOCxTvCav7AUATnAuIvtAFsW8xPeTkX9/DaMQpMAKwrnIU6WVUe++jI9YHPDw7uOe3m
+SZVhb4C1WzTDrqGrQaUpnRf0H8am7l5GFeIoUU0YTsnZ8Uv42TlwIMYLK4j8aojZV7jDUYZ1sk0
Wg5maa6+JdEZGo6hlj1DmKPSVLST7otl3WsJ4n1rC3IcWfG+jHMSNCb7OWsDmLbt+tKkX1Y7YCWU
8bPXRiPnIvOP4xoPeTL7es9Gvosjv6OyBV5SS4lFcjM6edBqHQkQbaT2iKx3tv6cwlrZOd3kntYG
7WO/JxedXQXQJH91SejHiUeBrwNfaKLNFngdjkeIuIwQMN/tyAkXSD26iVuiZgnoE4bpLL+f15dK
ES1jyfPoFfWVXSQWYvdjibXfkYUiM5lNCLqRPJe1HBvrLwgdKOXb9Wuyxanu6kez68+W0xw0NR51
LZc3xAycY9XKDzAUD6NSJ2x52d6Uya1v4nMp05MVRYQSFZkZu31uyi0hTXKU2M/yl6IedspCwKVj
meLc0xjyrlDydr0i9xPgvFt2HmxzYukOg/vIRRsc3aKxHq2aYUIeXfNjBn/zPm5t2nUZmZ2ljrED
jClFFsY5WtbrpNFElVap2Hc6HHu5gK6O9P1QqelBkZwpgbxY4ux240fuZqwVesXSL0veUpGuMAKL
T6s3wRON2HnK8moKrwDvo7/HQxeQe8NiP/cns5643W2WfqMyQljk77Vw7pVDQaay3JZKEZ6psoBW
mivru8opW7dbYtS6U30UugxM+7IOzkZUwChH2MdjO03NtA7nx22vdHTij1aaOHJCYS3d6lr7DnB8
SZS7LYp95K4zxsDuGYNeOOU1RMORodaqSXMByKRiGyNaRTZit307ckV1YiTkBPxx3jsknW2qQux1
J7aBXe9YgIz6culr5zZKjD72Uj0nZXR2qugv+DnEA1P8FKRm/bLAIT3RCeyPaRcH7dQdZCyLvYJn
imN74tfHDXmNgB5wu8LqjMRYQhCSHpIX9+wIh376HNeESCTh2oh2OvDgUNsgdzn68txrpTx10xLK
qg95Mla/jgwXHYImUdccTg02iLlWFMo1kuEhGoK+brC7uF85ZW87OxP22xayUT81FXWNxs2tKwcC
SOWAPt2P9zibv6SMPqIOW46+xSxj6ushI0edb57NYn2TQ4WwnMFqSrRHK52+UOqNJ+owPhk0IbNH
r6nJB1w6LisuDex009k0njWvnUY91DBVRJTtO1KeA5dt7sMmiY7y3XDMFfo9wPOYYV1uXvCmwTsX
wTkFBpEQtFrz93kdCV0SjF0d8Zgv9Zvl1Cj11OEcvOq01JdugKytJealfRUNDxfO61l4v0rp8tku
9adKt+hv0xFTYnFc8ufgDWyw4JUu+SSH8gPhvjZjqXxC/UVgJzYCr/g1FkSyowwTjFCt2IOAPjRr
u/i5bM6da3E71dUToUpGZiImkP9I8Q3Lsaij41Q0Hx0Uob6ptWt3qah23gvKNYGe6K9O1v7tZXHf
LtxiYlIhDvvAHdiFp7YuT5jzP7DwyyON3KCIYKiMFe7x3KW+PfXeM94auxkBvprW6FQ2tTywZ6ae
QmOA7sFe1v3mC+J76K5RfW7hxO4Z6wikjR/wYj5GAvS+mzC/a6V5GocOb2mOEcVs2a5J8BkeVcNl
Pf2uy1qdPJU8GnhYDpTkXBfC/KG+8ZvdGabSHcXmut+N2VadnL4pHTkiIZsTNDO9ImRUnBzwzISQ
qNOWyBeqZHNEsBTq01cKeYRG+0vngORyOYvdF45KH++TnxbTierCwOxJcIsyc6FvwbYrF0Ig1ewc
4s7kyuRKdLDaN1vXfjR7Ug/2aIID6IGfsJhP9ljQNUj1GV/OfjlDPDCxdvII1c5ShLJ+sNSkyIgJ
em7tdtplbfTkOtrXkHhpYC9QbSPXee+V81wtBLnKEtsrlHRv+sW8xt+lWVjZgXhCBA2MufD2a9sH
pTtRkBTHp7ZWj/UAzzYv69dk26QO1PMZznoqOs57zrbb2E4L1dIQdLo5J8qRnMbUeod4+Cmyaz3p
w10LbyfWBRxZ3iu5k9zWuo9oQFrVZgH6jiEtn/md+3NLSKmXYwT3LrtqPaQGZMJ9YopiL6vhLzI4
Pn04xIGm5TGhUg4Ld6b5fUKX9fssGShJOxiU3i3zrXXH7jlVKKk6Xh3KGRlcjLw9zkTXyeyZ6lAV
GM6shhk3We4AEdBilxOVRsJBUHlhl/qsdY2LetP8amo4GrzLdnoy/HJGF0tTZH3NDj7Rpt/jI78v
J8ef1fAtHBWFsYF6HSdYUdDOfZlXvy0FYWJMPSggs1cgI2FT0qfmqSUva7M6DztwZdyvP90Rkxpm
BdD1Jz0mCYSljIarzXfszvmTZc3w3haUFiO9bT8MG8xD0uPStPRfk2XcA4N56wZ3ObaEKB5gkzDK
rK4bApoljeRKKPoz1smliS+whsZDb3OO6fI5rd31Qs36dFiS/rWXrAPxAx69fEoPxZLkR53IHwTC
RTXjPpphgRyI/2z0ad4sTefFuBnydzXn9nOHhkE2O7Asbd4Dp7OeTUGgOFWZcceb5DljA4sbnzTM
2MwngDv2nmH7rS/0cd+tA+eCaF9QGRugxiq7syHhgc1ck4vh/dTUAZG4HaE/zez5Uqze5CtGGXb8
NLseGG/HhMFFRO8hlCUUhJHP8x0hWb1CHg/kYPwYhDdel+hvP9nQa2r2usU4onzQPamtMStJazyv
7E21gWoYswORSkZwKy9tghcmXvHCcX0yppRHjfXMdS0wGVTW+jKaUntzbBvWutm/m2bpUu3pIQ3Z
Y3fkVxbtstzuAmT8S5IBQ6WeXaMiwm9UieVNwznoVR9Vg31FV29Dknk3ElcyFPxpkRd/eSNZqiVq
v9kXecdKwhmM5wjzYNn8AWkwPBS51+Jbtu+03HjkvFvf2x7Bd0VWtZpNzvA86buxbfs2652y1tVB
wU24CI/uVQrDqXAGAldFCsBeIghFCZe5r96CSu2nPsuFGx5sbkzszEByfhbKuWuMmvyhhW8jphTA
p9GXuFdtcx9jV6FJyI2kf6l+p8I7ZQuWReyP41Q+r2O/Urw5nzPAcOwv9+mKI6nVY2dHLLglUuKZ
xxZZfLMnEwsH9aOtwB5gp3wvmzbaZCTB69x9l5igMQAOI/N8hr03uXDJ28qSyyF7tyLLulSwGozN
kZTom3VWY6j75//YiwmcyMJoEM3Ez2bdBv+s14cht9gREyHrkU1t9WEO/RI68cKtOT16ev1aLMOm
EA3uBUt0ziUEbNMi3nUuDvs8YjvPbvilY7ex78xtLbl4B6gmsAGyzZIKGoywTnyOY9X6gj+n7nKO
uYyzYNYZk9xMJylUd+0NdO4rUUr7aam7V5LE53rScBUmxsnRrpC3Vwqj7G+t4NiJNWL0+lTgWQCM
xVsekPQEVSAtlx9tSzV1LUmuETT9eZo77xyvzrvEsrRvAGphhe7eVJPek8RhDmPGVBB1iJqUF0J2
7CYZ8qoVwT7DRZ8RAw21vAZLGbVcHFHBZ4OUYuQ91F1i7ESKo340mos5gtChbVk/9Pr6AUz9b70w
Jdc0X3KPA/ezMirUXe+FBD6vjY6H2HA8aOb9bPktnja/UJjNpdnc8Fo3wTJEEwggBZhcW8cLTQTT
QdON5oSqDQLBgfZgxc0lTyvtXVdA1SkhFPtJyu40YNf0pzRnY4ihAHsEFzbTJiGYjVkSNmtn+y2d
rSF0Lgbqfy4TRXOIeRvbfKSjjcWg1T2W2pN0wombSTcguooF5gnp1ZvFMrYnwm/wnURvJA4Qp9me
GAWwDnval2RTWIV1N81zX2Sr1UCOvkTMVhpzT4GIP5nem1jSb3PV8yPe9z10ml+4VNkGfrdNy4FN
a/GJY5CvMMscQsgPGuyfo1uWmHLciugqWAH4KuCp2l05CDvEyI95hfcmbr8DeXgrMtJ9VQzfOR+8
MSZMfNML21PnnhGP5M54GRf07AGatFeQhsgX+WC71efgOYk/Waw+Tcomn/PpNOsYILQUo4OD3G6t
t0FP3q2BRWBviE2zPs5Doh/KsbiarfMjid7tZMnkYbUsMTphLVjw9DMWhNOGRqZdYdJv+WTLLUNe
7Ot0kfhxPaz+eXyx0gZHE348v0IJHmqPBHgzxgHrXFyPGeUkFRNDmjbEqarxA2oy/KmJIsFnwZFl
t8lDrubnKZlDc+TMTjrnTMBEv6Oqh18Uiw85wsNwgOjO4p3UHYpIy7qaC555nCxsYzwMO+wE2UEr
ovfKqTQ2MCOOjyy9NdmQo82AfxCiP6+OZl+ilNWenmArK/7ECTc8EyqD6FqJSZqrqvsf7J3HkuNK
lm3/5Y0fyqAcDgzehAIUoRg6MiewiBTQWuPreyGrrCuCSSOtu6av7FpNMu91AnA43M/Ze+0sCpEg
m9yhotq2kq0kG+hqazcZp8LsLi4HPg/Q0Nk63Hi1B3dUfyw1CIK5Hv0WnvKkDaj2/7xzWBwVXtUa
FfoOmSQ8fAtdVzg4xb4so9uqJLk7bcRWnWKIDBotz1br/GdEqf0+LXUHmlxuo/KiL4uKUn/oCm0b
lLm4KpEpgs0yHyIkbzuR4qROjYitf9I+0Tz0n4qh2fB3qrJvD3aliB03i8yFFP0f2RP11Z+/lHOm
x5cLj8cjGHcZdEV6C2V202nobvMJI5/W1yuAxa1bKPDopO0cwM/UKy+KIdo28klWgM7bRq5UqK8H
PdWcHXCJjelXLy062cM//88zX5oCswtOA1XHT2QbJoqBGC4KjIy7SSd7btATgKedtskdpLtIBoId
qOtfeAyRxcOC1RxRbzy7fIhCGSxUyFnLwB6e6J1RThrXutDkunTCG7YvxtpW8rfC4OVH1AcaCdT2
3UDDYsT2MzkDB2+zXE61/s3qmxsR4Dx0LPpVk8ZnPA4rGMY7kV9RENEXUSE4JBNipibVLXBLYBFo
ruLy0FTW77wNnsVQ93R92hDqWs120Di0UzltKl99qLOrqGjzpSfNn3GRCvBpeGXDG1+lppfPaAXi
AdOVV4/bzJ/iVWWyicGQpebvYEVMnFTUW6S6FSMaxLFOOFs2MOtGgAwcWCcX5ZYK8wj4OAghWqW9
5oIXhr2LD33pW4iuUzpCE3VCYiOoIyehdxXmfLu6XBK9FYf1su/ozmQNgBEzG1gn1K3TFtEy7eJ9
SjDPAkU8UHngSEUOeSJIKzyuOjordfzgTwoMtnWylmTl6fSxFkrOKxKm7Ycysk1oM3AqU/qkh2hi
htnEKUvM+31taGtQRPVC0YRYO/j2xuGdOj8vHnuTosIS7+jVg+jKH6Ym5pqqSRcrs6BIlz9qtr5E
PHZX1aBuE0XRF1YO0TIslwK96RZECHA6JUivwnRyYzS1uGz1n1nxnjHsrbTw6RAtSMNVogaJJw5f
1DwOCQHuFDhV10N/zuKMIsJZln2dr6+0oclXIZUkojbXQ8trbDJ5Khgj6C6pPRia+l6BXEiS2GLx
9x6mJKPKpcL0TwT9zaK9cwxvWkD6Yaw2PATTeCOipGaWjWKjRxJFYLMg9NB4sQdwoU73kS0NxfoW
GcT5UED+3g8aJq5C05fByGqIvDZKO4FicyC9a77JVYpnDenbMiy69j6nANc0ubkvUrxEZWTbNzQj
t8VQQtcpqEhmkmj5hPI7mlbOCklUbBuD+C8YQGuYqs7CslBpWBH4HjVCyxMi4cL/nnsahkq+RRMH
isJJDYxSEQKvsrzGIMGeHgfBkD+PQZDu5cSNpg6/KjHh+WT78SQJvWo8POWZXFqDrVBRbmaFFPlb
EyDsAIlNFOXgeMpyF4XdQNfeuw5pkSxlvyByE0dl9JLmnP2GGvapFfabFN+AsCnI+Fsj9MN7pKkP
HRjqBefOvWPZ3ZVVbJph+OgR8CytaLzp8pqzI8aArWFqW7U3v1vUxpJAsID58QNKBPZRuLxYgLA6
Jz34sITfW9TaxKHEf8I4jJ3oIyDncAkl4k76vb+0QU/EyUR8RThh7OVBTpg8LRK9zTh4RuGUo/2W
tyWIpiUbySgV13nW0KavN5EeZBv8cK9F6qwIz2FLaYD/SIj7cMMwV108ZhC+q/imj8GM4ZPb5Xn4
lpB3sbMGhRcb9z7+qSurRfSisehE5Z1skscyrM19PcX3oEWS+zwdbpUK9HwjfmhlextF2aFu4r0C
yrMOHDf0U7awJjCdeLopglG5ybOfGOjhGQnMELOnq1LRxiQKVBlyA8C9FZBSJDQ7MZH5kqEnWtSU
oJej78RLdoyyQRGXcqv6uvbd0Gt/tFq6sRWdVcBxXIfDD190Wt2B1R36qXYW0kAGFSv00anXkWTG
3MojykMoA+eyKypPq6QT0EGC4FnRkFZS8MFjFV7lGk7/dg6qsG8zw/gRNjaRQEjdKcVAoBEWoXUz
9k9K9ty5ZaE9x4hCPR6nZKSzGYQ6qC1I0sqtDJCOA1PD8FJUW1Xrdl7bLUzzxio5AkI5Y7uLSBgS
U0C/wcO51+XTFnWoee2wEYyS8KaYgz3yPP0I+7B0+dC9OnkOYKevqnUG8GVJuCuaK5DBJTyThRbz
eBz1QyC2qnoL69ptWtrbeFKzazXktipB+1AZiO8dvkyV+aqSaUcpoGYVyMzflTVtFDJyN8x9ik0+
nwY7ovME62OnTRxQ056UCC3C9Gdi9yyppkuzzVa2Pz5KOaLTKVnu6vBhnLBO0eCbVe2TsSaNdSsp
B2ROPnBfYiSnkoY93MLXDHwmm0ge3+xvE5q2HMttpSCJjXsUaJApKJFoWuqqGUiNqr0bi+q2KAha
8s3pGya+34TXvACgXRWoq9aa5HCgg92c/LQEX9+9Or320gbFmp4PaIawuqs5mmVN8zrGNBLHqfKX
oFEeQ394ooS0tVq502hyLHUPv3NqeryMnY4gQX+0RP4ct0IBVfvTDsjjGseg38RCPUTz4SKv2941
1BeiB8Y9Oa9rB2x7BrRfCHSvTcAx2Ud2R4FT2ftK9V2TMH9CjEnkeeprdjzsMc2udRs5ajf20nc5
OYFwlmFAWnp+O6XN21SQv9aq6s6bRA/WRf3mhUZxTUYJtU0ew8iZG7wjgVyY1wGHoEHvtZg0keij
arDkapJIAKyJ1qjfxEKOewMy6kRY0NKWtWAuUd+0QjIb8lL5PkI7CfgP7UOPrJQm4esR3IHowc4a
S2sjZP9hyb67+hOtaJI5mQm/ZXsRPCuxFqw9kli08HdVaM6dmZlbvAxs4Qf/Vok72i25Tp12tm5L
soYiVkUiQqoUdwLfwtpt7eHOJ/IWDXJboR7HwBPmvGBGz40Oqdst2iJe8U2lPjRjv5UQT5iGRaBE
Fj3mtn3VUOfh85JQjF0HRfTSDdNtMSFVL2L/jdB55w4BFt4GQXsR7P5NO0POKFmz81H1tRUMT9FY
PESVTrKLzB+yMHgICdVb6aqCyRGJ3YD2KozBJrPZ+/BMPJHURfgR+XMeISE1uOmzj/J3ZsnD6HGE
81FfLxpO9r3PAYSA0wb/iY3oyQo3pDkhRyqn+wKpmudw3Bhyq9lNc2hQnV9DVyMbl/7bQiRF7I4g
IxwAZevQQm5k2uAoRnYXEfkBi2Bm5VaV8aGX5XOvzbWFLMTmbQ1MqNTaT8SFoD3fT2NkbGksHAIo
xbGfcbaLBorAfjLLWTt9K5wcDGx4pfr1Vs0RhwNzDFdFeY3DvVobknJcb6zDabQ3VVVcaU0D4oTA
GsglmCXC5JGCViyntVDRK8XEj+ZE34Iwiq4kkY9aLYKNRVSC02fPDmkFqCmNAcLBCDrEdpskDthg
b9NhJA90aIE2t/ddTiOuCZ+FbX2oOXsNa9AQzFlkQCCpXxaJF69I4cBef+OlhrItYVzTzUHZ0LW4
dJQ6e2Aef4S2/7ttbx3yqjDiEkuMQZoJ72FJ5kC3yMr8qkBRdYMyNt8gdIUVIKqfMkHi2yBqaBuD
B2vnDxMbV7s56G0XrKesf1WnoVhVxPPy7ekXw02V9gUaq/6lK4VH9Vreg+EifSKofua6TjgJBLmE
2ks8Wm/Q/ubQ8WQ9iZGwqAIYoJOwZ0hjOvxQp1/I/Ax2maOKxVDlOH593SUKDjzZUO4pzVMp4dsO
t6pJNn6EygvBIN9GYezkgHof2gw800i7hap557y5sU7HJ/Fabz2EdE5lzHvPiWokBhbxflPXL3ba
/lIjfhBQIiCvzfC9UsbHlAIU4MLWe8USROlGY0um2A8YkcPbQTX36PoIIhzoe1MdjN3KwKkUFtnb
/eSr7Lg6jV7aOLyoeW/MuTkbMWB49grc95Xy3NVouU38uNhxZYUvsXhohuYOA987gaj5/5dX/VMS
dUlepaufZDer9+b9X1Kq2/f01//7P4/de/LxXv38IrCa/5V/KqwM4x9CozmuWjhndao//62x0tR/
oPnlH0NFZ+TM0px/pUbY6j/4q8Kx/yWjMuz/llhJ8x+GgSLJdoTKkdvQ9P+JxMr6InRC9qXqmk5e
q046hWZYJr/6szpobJnCTlSNG5R9kfzm3ZmvpvL26W6cUFNp6tdgij+j6KjMTNW2VX6wzR34PIoP
vYz4417d9B2SWNhJQwI0b5K/ZAGYMav6ek3zzdolRa3gqiYfhy6A6RY4DUjwWllhu2uRcK86M5MP
vpg7i0h/aZw/B7b/C3XoH74lOiJZ3Beew9s5IU+IUvaKaNgORtEph0onSLKUOMVk9IhLY1mHSQHx
Tl83pl08BYQTY0UmlEwTHmcpvVZuDJMMmdJ+GHq+viy6h15B1OUN43vRI4nUKvpLPXj1zcTxErhX
cDfizlrQLpp3K8NtMFILCtFA4YKKuv53B8RNHawd2d0/2p7UIZvAPPbhW4lalogZdW/l6G36DAVr
FJPdGiBkW6epDYUuQLYHPf0uVHTDWHVN7a8VvbrtLLiJTnvv6ADpY2N6MaasWSmlDAlGsLMFqhZK
8JO6z2r5aGjec5M25cqqGpMiCAE3VtBeiYJKNJmMB6yGFDdihX+lKZqniQ7HPvBKpNCUl6Mc61GB
MJpg3W00xGtVxB/nJ4qc58E/1XizKFGaGptVqfKyWEwWR9eOtGoV2mOjUZWCJr8z35XEpMfFIS7S
ppdOdaDQKZpsXCsjrI9axygPnNp8IqvRs0KZYscTg7qAHIhqRHrtcwridt1rcE9AOerWQSaku9Vz
Flg/SiIRJpoPiyjLNfK8lRLemz8jTK2WNiLnmVkVT+wSpMC41uXLVM+WQbUwg3fh4bABxwJKhp+2
zBRrpIBaTLug8+xHMji7d+FTgV/oXI2+9PXa5HBfcShwNIX++UBpE3sUdJEgQU2lOcwaKdVpq/UD
hTI5OjhjqHpaaSXAzvUEdNRYicH8ay0n2ZLiFpmL9qCHbDGCzlJd5kK27+J03w7FD6H4e7abQHK6
MUW9UfFtSwPQR+2OP0l0TnkgloiKoA0igN2BYVMqTDTtBfUhi9TR45Qq7XDHMgVtcdaXr6+9knVE
DuRdsYE5ScQczuxfijHkq6D2ppU3SGZjM9dBcfWfn0j2rM/8MpF0wyaLjfqgjsXEdo4mEp5uxx9T
Dz2KLaDZom+rxr58yrMUt04xPQu6ehu760xKseEurvvvM4I7l/RaKy+krqoDYLPs8Vbv6ALPDPw2
GIFogCrfDPrc/obovLeblGUM5AFao0Y9lGnmllGn35WJ/5KOZOA2WXtNjI/BngkRgEIX8jdbTOpJ
jnUjJgyEhui+UfLVp62HLvzN0thYNnQR5n+BNm1R13dSF08FZX+2bkR5o+SPLbZKHPGCnyJAgxZo
rH72mJf9ktovHtlp6gqWFSP4ngKAJaQr066wBffvPeCb91wxqvsMTS+io7qonlB813tHDNYvpOAw
/836lmgAH3g5O/00aBRv5cfd9WyFXCdxFDwgeIwOhoTqE0btdIfiI7xPAgjCQQnlXLZz1g7SFzaT
3UtkcdKyte7OG0xglnINjwcr0fmHfSRwNfmg8uXSbEMKXTNUMf/5j/eHMPNR9mr/V1iTUim1N7jJ
Dvjdptkam2Crbuvt+WH+msxfh7GOvpR9qDZot3wQnzbOJFsRcjdpaM+UhGZG18Nh6iD0yh468vmB
L1yfNWuVP11fLQUiLDKo3Sm/V37YwUH9Ba53fDTqO8oY58di83D84ny5mdb8558G08PYFqymk1uv
DZdu3watIQXKBWojt9hg4jw/3vwefn1Pvw53tEI0YS600Ge4rmxUbOjNxoBsZ6p+SGs1/1ZiPTk/
4JzedXbEI2V30hWNgXl4cktvTSKLf08CcPekRld++t49IDBhb+/XnCvIsdpcGPtIVX48U62jbdCA
aCvjPdUQexDwaem3TkgIXCqVK98A5AlyZlzaA3DmEM2CVVlvoeFbd+d/xNcNH5/Yr9P4WA4eFRG5
Wy1vi98+1851pCO3MV9CWqLnx/nrU340zvw6fZpIdaVQjzeVgY81Z76AMgRKkbbpL7yVlx7nfLmf
hgkKMZSISjVXcXa08HYQ5C+McOFCrKNPSQspfLIjRvBIzqxLkiubNYjBq/O368JjsY5uVyLQgSg6
ozTUq/2FCF6pekrjwkPRLq0lR2tl1beAXZOo2sSFfKo1skMD/7mkxEVjg3wjtj0xRVVq7+MPvRlJ
DIawlbc8QSVVbyxTKfeZLLZObUi8iPqbElG7bH3Ldv+juyGP1loWdDaCvuFvjLcaeurWvC7T3fkh
Lq108mhZzZt41IKUMZTt5ILPY6VjE7fDSeb6q/zCJJrdMueWHXm0rgZeUPAS0AhsrPSQZOnWmt5G
3JW18xiWDvkZP7xgujbr4GdbDTWxXcpOgloOpzd4PL7hfO991we1hnAUxFtc7bpqRWoqjP4CRrB2
31lv7VRsMhW1VI0v4Ir0nb1I+U4VK0unQjpxVFF8dQU6lGgN0lQuTa1Ti5sl2HYJ3ZGm8ecOfHoT
YZkWM9dhcJsVdcUVtNt9sU132Zpgpwt38+Sz+zzW0duiEZ8lco2jEhrKNdG8brxRH4elsqk2YLIv
vJq4jU48vM/DHb01dFd91e5HzVXTDtl4OIq7AOmDsnd6IKKyrxvjriPRZTtYg3Og1tXfzxKMdoGT
xKaTlWj+TQMt5gHoCAGvfn1wpqAmk6UKNijl8dOoD3psfS/BHqDqVZeGYaSkW0TbcWCzH3uidQME
Ods4KdH3c2bO0c+l7SqghEetEPeh7B/5sGzMyQM32dX2tlAVTj2eP+4kIDlMfNQnbyFX+Atzcsqn
wWZC3lNw0kp6Fs34rOUd3uE6bt7YOXY7vyHF3KIrsyxGD4E6JhnQH33z4sCNcYuaVtfY2DftnxB1
pXaUPU5gNsO95hs/LNKvHmwD7byl/nQK/1Ez0/65MYZrZEJELgyDeNOxhVjbpLXab3SxEGKZr1PZ
GFtSeRs6qc5NRJjx3or0q6HVPvwe/7AI9OZWNPY6sayPtJwo3k4o4DrrZWjru4oiIHfnA0PKuukB
swG+zm8y5FGmoERe+zSXS0XpX0alT91SZM9xWNiJCzwZ9ISGCI0gG+19VMMlyZGuR2smi6GCWLJ5
iYhfWqWWsk9VNHt4lwJA2+yPyd/Y0nlb20l4PU3yRhbWq6zIvsLGTkfZQLc0SGwrY03/Pm3bHW0D
76CXBOpmIluqISwY4PNPVDzUOUiAhyhLzCZW/L11au8wGsnkVrONfSlCkdxO8DC+CVTLN5QJwTr1
iOvIqSA0UYI+M0TTvWl+/8sue3FVCR2gqxCzXgVzxMbTC1PZc4oZCTAKjBJ5qNUmS8Id/e+aqQfd
opU6NPWW7oO3iKH+qAunIvbO7b2026kAd1dGlytXwomRnCext0V4P3DaLYZtBzGLUGQAdQIX2its
M3UTVrGzIukN3H0KK6fAdnIbYAmg3jNnpoXjmP+YLMAAhBxFCpsxWd3FXpskFGQgw6bUa1BqKmgM
fYzyiyrvqfA2oNDGVdSUv4UvUEyJSXYHXAPUSvA9bBoSEh9Iai0fU8AedhOHV85U45lPEAoEkQzc
ogPLDb/A2k69icDcIk003oJITtY15rNwrTemMud0AENFaaGl4gcsR/u5ILHmKdYrBym1Zymr1qAz
mDZFj76qF8TfZWX1YEYFPB3KBCgjvQpAFocxm2BnrFZEKdia/wCqFhWJPzbJKxsj6tdllj55FeFs
lNO76qc36cUTkAFK8XbnmKs+H+v11Dk3Ev7nolGUjWEmVOtDHEt0Pg0iotCtBCZeQi0m+zSaSF0d
HCgqpHwRy6y24KMXZZcZwU3lqXw8IoBVfHc8v55fkcG+ieJe8p/Q8/mIkbZ/wrKtrl/5Qf5UNg4K
BmlauAAi1hM0ZfdBWATk5Q3Jr7Bu5k4dDydy6FOMVUemM1F06yyUKGWNLvjZWYJQNDJegKKExXAQ
KeJTBN1UxGQfrgFnVHRKDfTHUc3VaqTRNFmRHwqTBYg+1kcXqelOovHh/S9BKfn0dfZguuttAjnj
KcfhvOgVab5wtMdrKJvgd1JrRC06VbmOayWmMaFP8OUF0r+MAJlqTT3UuSE5Mn3xCsDniMKyRV9h
10HSW7iTIFSAeYYz0p9eiqBvdmMmb6YMsBuIWxqy4bCzTQUwcpLsDeiEWGEQavUaiyJ3P0WkpwNj
JjsFuvAuyKblhDOMfpt2FYTqLtSjAyFfWw9rnpqjJsrsDle30n+jdPNWDmJ6qDq/2JRYwzhOajSs
5Gy+kuaPrHIwF6nUCrUh+oA04CDQzyU9lsB/TYmPWOZ4GF8CM903EyQGSgOp25rpIbJY7TRQ/ZYN
0nOq1e+0tr5lPmHsra2Eex2+sNtF/vdaJ6WsHhTjbjA6/mZoho8csCHe6+AEk1WvaNkWeQ21gHFs
qs1IiGM76v2eUzBRYu2EfiXmR1MSc2KIXiOA7VVZk8eJsrK24Oj5Rd7/GPUmJxWF00p5N9gNXPWw
eU3x+7BW4z9V+9cGIM9C9DBLuyhzazhMfhVnqz5K1WWc6cV1GZWwu4n6G4tnzwrpNE+TCuwl0WKq
diHYjLxOG9rHajDcoa4AQOzU7WtEdi3+yIq2p4MzCdJz5AcIaDttr2lauxu51gWfkN+AnHo3jXFg
+VC0F0qEgkAigKW4WGAc60tWHMV5SWL6h7oWIa4gSr1oIZ5PIVYlw0ECjMxVgTolDrUZRLeDUZcu
KuXZhsZcbynNLyKboqTHPt8OvPdGgP1LK3In11lRQFohs4ksHqOg4bYivA3fW9ujs4WwvyJ8uFjq
JfayQSfaEMXqfakiX87pfCdaqOBho0La0hlVzWzXReW0i0hoiMaB2ICgpzkGOgx+nSSKzBu+F32M
ZqIwdOca2Rbq+Db4IY2ReNYhHxATDK3uk2AXEQEQZXhRCRD93ehN5LJFcIjuQM8MeA8mvWe8m61U
viPEuesLn5ACCAGOa/YS34pjMpF6U7cPPveZuGfi/Va2EYH9K0P1tSUS4S5Wq4dGzaoNn8NtmGXK
bkqHA+YVy1UJqF14oryJaKdgjBifZgIT8g2x7dMsXgG5cu76MVqbQDg1X3FHaA/4h7ztHOQCU6Qt
H9EDV989rNJIUhUFV7MvycmQ5ofSYHBRyIQww9Ra1xOpaUXg+YtIMSJyJHwfS8+UGOlbB4wOpW6I
aol2hLWU8OXrhE9iWKFHp4ycHOxhHO+GoRuQM1e9hktdLVfnjy8nt6SWSVdF12zHNI9LCSm9RBu/
N0K9BZadRWS6OHxpYYgfLf31/2ywo0O2X1gSwYOuukWzQbZDdjUMVRx3nopx8T+8sKPjtor8fkiQ
b28K/XdxZ1vTri+gAT2g1Avi+FI1aD5IHtefwH/99208OkgQLGn0PlQXKluIQ5LBPIA+1dZ2G7Eu
p3KNj/IV3tUd0r9VJXznwjn31HHcsvnw0xwk4/iPd//TmUmTo6rWOUUS3EfOnJH+HvdrZbqvlEP+
GMZv5x+jdvKI9u/hxNGxOqZhkhIh77l+HWebpp4XXhJQo86or8x+hPpV8+77qSjJ5QA5DiMbMhuM
gPO/49RZ+NNVi6OTN9izCtsu06ljFe4OhYehbLg1r8icPD/Qhdsrjg7daeF7Oska2aZ8qZ9DK9nn
nrnx3zLgl368QUl34cLm9+DrbEITzwupk/r+5xjMn396nCny3glhYu82/qZ7rezb8Ql03flr0v6e
sl8HOZqyvRSZqfZydIX2C+cp/SS+pPCJXbW9N4fb/glB4oX3/+KYRwdgLQ8bH86P7lp8a14Ifdef
/e4+i1mg77SbPn89f43zJfx1H9FlUKzUTSnEUVXY9rVJp1XYu+YGwRCNTVICmSoh4Kb/dKijcnDL
NjGwi3p0B1SLI9FvE1qaxRDvI9T2ZXyhL3X6Rn66sqNlm57cSMJQpruNrd4YvQ4yVaavhU4qQUoy
nJP32FqJ51l0eFH8lvyV83d25rwc3VqhfSplHPf7FeiO5ACDUwZLN387/Rt8JNAdEAsHQ/nea52y
CzyJXDhlz28UFt9NcITVAIBcBdu3DWmGH3KFLZ4tg35RJQXgDc+pt37ct9teGj6CXVyP53/3328W
P/vTOn20ZExD0jSeoGrt/NDbVe/cmK9Fdn1+jJPL0qcxjlYLYhs83+ao4jbaL+/FaLgj9QO7osb5
fX6gSxdzNL19skmmNrY8N5SGuFXN4bWmJPBumOjSsKZtzo+m/f02fb13R1Mc+Hdv9drouU4C8Syu
oWgYbYXpKCquh5jLTDk1rvROGzeOHkqaE54kEtTwbpARbKWacUqNMUNMIXk3GfCw50EJSTwyjcOF
Xzpf+PF7T6lBtVXb0A1VHt2YorJHMt313vUDcT/pCelCAF81DUC6EpL456XYFTxEFW5pQaSJKnD0
OjjXek5YGS98PP6eDtL6/GOObhvEHOhgxCLNaMoaKyhOUG9vvnaXZsOJYubXgY7WhIFKYVdVrAlT
0z0r6KDDVsIgRBDWjOy0lNxZW23c7nSgBbndXveB2E46tePzd//vPgc/A26Tih7Jgid/9DMaO54U
S+fQkxkQdaPaHXQiIq0LK+Dfc//rKPOff/lEAuPT50MMbCX9l8M0fFWs9X92JUdfSNYlEnoDvlYq
accGWAalBIdJHeP8MKcuxdRU1bakowkp5wn06VL4csHfDVKeG9/6JyW+sZ278eP8GH8kEsevBHIY
h6IeOiGapV8HoazXDVYU6m4W13d6mWyKpCKF3ErKrRxjsRKdfCDXxLhqbcMt5jxp8MCbSa0m18SK
eeGST/SPpPX55xy9FHjuUgPum+bSActdVLK/QFwQQEDcK0SX0ViRx7SThZm7WYiGHzz2Mi6cb1WG
TzPz37s6vG4ISlg0GquK4QXadYNTbFtYY3NhMTn1+n7+pUfTmUNmUBEuSFp9fWV4+x73yqj+0pCN
iaK/MOH+3md+vStHk3oKGpHFFjOB/cou3jtrdi5utYkurOSXLulowln1pLXkiDHhStg/T2OvbouQ
GF3xKC8uxfqJpfjz7Tt6h6wGS5Cjs/D69UPU7cXoXw9yO6TeLgTz08ZPLXxOaB38HIxM8c35aT8/
nHOz/mi/6Xkm7KxA0A0lbt0zkSVX47JOpu35YU4ciHhw8/8smlYIMY/vqG36RVpqmkt/4WWK7sIR
KERV/GymTeP/HJt1DNAlk+VqJPDj/NinLlEIQBKGZVnCUo92NGaJCcUGi+qS2iGBWr1P7e78CKfW
p88jzI/40/rUUZWJoNTrrmiWVPRrXAcv+B/PDzK/8MdP6vMgR+tTiZ0lQcSmu2kB3yUfbGtTmf1w
4Wb9vYWRlGT+fbOOlp1WYccaesz8gLACXBeLkfc4nCLi3bzmmhAcsxwv3L1TL5sgwE4V8y7gr3bm
xBcEi7OiuTkZhK0DLxfd4hy/qS5kh7MiSy4di0+u9Z+HPHrnwK2VvkkItatss2vh4sVw1YO5sBdU
W/fhSl64qSfnhy04rzLxdXFcQmo9iWAp0uH2kSgT4WFZy9/96/npcXKWI+R0DFNlvbCPZjl8tiLI
WkNzEzvfWl7pOrjFJM7I88OYJ66FfcUfVqSNCOz4M9n2OgEsJkCGVLHrTdE6V2UQTfe0E5KlbVbd
dog7fAAQYZqrqY9TsFCiWtd4bx9DraUqqJORmNoZlu9SX5c+QWFBOnvdaphnkY83brYU+cLK1oGM
P0x0cKoeXim9bK60uBjWmpUjSKZ/QYIPsQ6qwvlNAvZcj6RCrOLMH98UoKqgyKJ+CTlQYuRocO+S
l7WetPIV73vqImbVoD6ba2MSiDASS7v2R+k8w80vLjz8Ew/myw07eqMiR/Ze1quay5GA5immtfLS
F/jEV5HV1WBpMxzbQQZ6tP4YVVbR1+xdrc34YhzsiWttaLgYqBh7X7kGlVIuRgwV5yfDyUv797jO
UZWLjluQq4hmXZGBe1Ya8FrrIK4vjDLfoKOF7/PVOUczO6QTK/th7N1gyJbEIr0I0f3PtzAMIVVD
wj619eOvE1b/QlTwxV2/uXYgPFfmQxp2twZHObvuowt7u9OP69+jHa0+tAwjGU3x6IZYa9hT8s3d
DrfsL2JaXr/OP6JTdRBWdNWUWBn4/s2WiM/fpqZTOwBOiCllOpbLuFV/h4R8RJpp4e5Xf6iZDhsF
FxweJo9cJHlhcT95rZ+GP9qwDcXIdi3j4ZXx3kx/1u8jPB2RzB2pVVQtjfb+/PWeXJ4+jXe0z8Ba
P5iZQzaCGT06b02IWmSPf/X8IKcOkl9u6tETjIy6aXyNAoaXg3OYghZUAEZe0XndVnR4BabmGymb
9nIgdCZR57QLQ8U1jtv2/C85+QZ+utyjN7+AYNW0hWe4am0/EgQbuDQzn0LVty+8hBfuq3H0qltG
jWwaRYBbhkhhDbP9McVIOIFfXgE0Gi9c1oktwef7axy98tQiaCGFVOtLGOpv+a8QN5p2M0b/q2EM
R3WQrpuwpr6+G6peeXoSUpyO0d11mFMNdtrqAiFR2/wvDv14ri2VZUZqKnKGr2OxtTX8wWNiEpaT
eVfipTQuvGqn5sLnEY52oWo4Ie8pGGEcwzuh4JWp6ZMaFxo5pybC51GO7hlVjQqVm0mYYrlz3nCO
K+lVaV94wS4NcvTNjOMJayjOXZeQpnbYwIbpnoNhc/7dObUL5JFg7lKlaTp4F74+kiRgnSjlxFpB
fE2SgWpjOL27D0ZtUcr2OoV+CEvCjreleSe654sy5ZNPjE4vyT2aLf86FMH2GNmvZOjpxZ0zG/Db
a4gSF6bFyXtpoIDSiaoVfNy+XqVRqCLUA413CbAf4CA87xkSigaL46V18dSXGocbOxBhcNAyjuYG
LK/WbhqL7CONEGXHaJ4r8C9P5x/biROKrbI6AK1QdfOvb7VdFJ2O19ZwAyceFrWGvGoytBVIvnSN
2dVZUTIlQt26MO9PfUi/jHu05pPn24vcY7Z4ya8KCx/Ix5K+2pLvPByAhf6qQg84f6knHt2XIY8m
aOvhPFc1cl3Y2681YEoj8IMI33d+6XA5/5eO9lifRzq2XOhKSRxCwUiN9K90fMZCARoEfDWtH1tC
iiLjvjMvbLpOfUWxKkmepbRthE1H0yXUlRBmpGaAm8s3GtmdOikpRFDnwc//Iu08luPGmj3/KvMC
iIA3swRQht6JFMkNQpSB9x5Pf3/QzNyvClVTiO67aPVCEco6B3lc5t8UMqIxVdi4bX9v6WjEhL9i
VVt5y5yb3sP4i13GwC4vBvLALkO2ftfKL5H2wEpt+1zh42iQi+VX0HPuI7VRtugh6H8KYaav4YgD
IW4y3X7Ko88y7/GlUMVhEwXy9QDwEfUIIOor292ZM9WUVFMHNjyXYJZVZwkVsRTO37A1wKGjoI/x
LDbyn40k/YuslSAIycShvL3sKeYWCn0cRvAR/uR4ScJCkr+D2FqJci5jD6MsPl4rdIVP01nZtmIr
vo1WIb3oI+j6GN0i26xj/K7F4r1GZG7Pc1NciX42dQ7GuPiqvhaP6gSxcNunNx7Wnndm8JqsUYTW
hjj/iIOyUuAHuLapBEmk3/qIggcIuuwhf5l1N7CMrdfW43yHW24Ch1M6Z9BBPCyVfMFKiYeolg3E
zQeQ+lZgq+a9h/U1jxPh4/L+di4l6Ttje2EZBpTlxZ0ItJvZixFHk2Vc1a+TAXJxtJvXVPDdy4HO
cJHY3lQdPrRhKDyCFkMTYgF7RzRiaFREb71VP6YRvoUyiu9Ku1FC7WYwbgVZfMSvOTd4M6MN3T4Z
0UpP+MwZcvwzFmcIhqZxpvXmuI1UWmsJdCzbT1pqhnG+b3l3yomMuXYywjpWEJiYVub7NGuPw88J
d/CBRzlQDAFf261e/VIRP8A+CuUu4W0AWOqszPj87Y6TCVAU5GJ08jSJktdiqNlQ9WLXBJwo+h5B
efFu0K/pRNVPuYaXXm5jdlGtsZrP3OiOgy4GOGC3gKtapW5FH0f3LEHEfpptJPMSmGkp3QemeD8M
qfGgDBP+CvT4IJvH303lK0/baiXp5mAXZmB5pg6x0bRiyMduhwczvjaNh/quCL971AA/Te3p8nyf
+bSH072kLjZ9bhlB1oxbuUe82PPG69Qz90Lt1zd1kr3/z4LJx3mUGVOtToATtyDHFMnfmhPKGZk7
GvVKd+JvZfTSHC6uCIZgFQnUAGWbZsjtgJbdiHKGr0FfJOClQOyjAZi6UxA8KBkcYiHBgFXvPtSp
lGyL+h52KWHz3hpBgLN3m29GWbyCz7sRRg24Z+Y9DY32ASEM61n11dSVxzLI9I+yDz9LVLa4GMg7
WDwo8U5Im6O906FmTxHblocC9iuKcb9KFZ3EpBtNy5XCbB9oQBb7DFHCui2Dhwlb1hzvA3RGGh8h
qkl6MsZK2Fz+HvNpczRLKjVfWYcNZFoAeZaZVpqmkkbgbQGmCw/UgO3CyG9wH7wc5WS3XkRZ7NaC
ScFWQP99V4u79gdEhUh6ij7rYvcvwiiY6Fi0xs2TR7kENU4wwnrcpQCtMKfWnCi6Kp4tYSXOmRXD
3kQctD0kmvCLI0FHuxdJYi4QcGqgSDiTNYHb/44608o188w914TlPb/8LXOGXCwmLsftLKOIyWXB
QfXVQap6T/HNtXb51t8K28vTJ/0lMB5lgyIbwAf4w5R51S6lHdLUxxASc6Q9OObQLSO5/50UuWUX
NdB4P5V3JW5DG6O3XnB767EXUG3k/pRrnlXNlQAhaJP6qunt81FOb3XMcZosq1FxDjMRHnaJUGc7
SZj1GUC6EltUe8QJUW2F9RFgJ3qtxJL4x9MQRNyKBX4ijigIyIqbFBnxg4xFBOoBYmBPSEPIDaA1
/WlRTzc2AySKbZ4K8UPezv6qUCvgQ4wlhhyJJ1mPVl2hng6PZOhSOUNFYtKcQAHuXuMaPu6Q8FH/
GKknX3XA8zGJq+qdNRWlg7FukMOz9K4b3EJmRw7djQIxyJxEhtcWN0l+NQjClj3lwTDB9aYVtghK
iabcoH5rJaFDKDV46+voaiRlAjuayo+0791Gp4BJM6579aV8I/vj3GQoZ/PvvKhcVQpRV/e9pz4B
G2/g0TjWapG6yQgEaV9XXX7XxoioxnqtzYKHDhf3/EdRto9WpmKfV43aR5+E4jfFGFCTlLMIXT20
mmAhZQ29Uk1tp8StENpP9r5eNiNsMxmTPT2WoJVGYYxZseyNIcJnvtQge60k1g8jS5DIa/2i8+xy
NCSkPEBb33VALzBrmYovWZZ+cjWSPnwD2zy09l7jQnyW5EJ4kSCzSfbUjmyzntwiretjWxCLcXUz
BMDBA0TNAXE3KY4rKb4GtgV2jUpzIKsD5ttaKtuemfe2xEZsNxEC2/pUYrEq49TkNj5qjz5Vaivu
36tK/wZnDmZjDXmy8cZmK1QVeHENoY22EL6nKUq9Wtbdi9qk3VaFnDlNgipwhBwEtckm2CNHt4+M
2bc0QiG3jiXXDBt5HxQomufZY5XXr9QRrrVgjD8SLfHepMGL3r3OhG1X/aJtAtQ+Qy0V/4PRv6k1
tCJXXhDndlO0FGhlsssp8pLsnIqKB1cA1UmrKzZ5txnou2fJe1F1N8awsgOdjWXRGjS53s9X4OPz
Gv1Da6wUzoepAigvxwniqfXXiJMrUMR3MwTsf3kTOncg0Ypi0wO1o500CYFlQljCiHBX6nAuoVag
68JhjOL0WnVrvkYebXYcSoeRFs/ATs4sLcmLcZcoreTEXvY40SXqY9F/RUxTdfm2diV6a6SAcwNU
aVizn6vzf8uLpqpGjV6lI/qK72PzYDX5pkfm7PIsnvtsB0G0Rc098+IS/sQw7gQ4FGqEKw+40VSt
PgA6vOJx8m/Od0SGOXN1i7U/H5gHr4PB6BUVihu3iOKuekjJ+EL+Nn5X0D27PK6zk/ef68ry5EUg
pfangkDW8DKa4g3AFj/sV95aa0EW7w9NrYoxx2BtB5NzE6f3uWTs+mJlYUlrURZ5YNTcLXTMWnZS
isi3AuuwgkOXqsIVdp740rdwcm1jKKxnUI4IzlvWXRMPG5Wn501sKDnijqX17Iv9WnH7NHckWdFE
aj26AbxTXvwwmMRCiXTjuFN6mFH4bWXN7aT7T7lO516qzOBG9SJjd/nDyitRl10iGI2SEnu6umvC
IN3LvjFdS+ja4LMdcBAPhffZmur4gSK0N21CwUcYKhXG8irJcDS0VSyF7gUxh6wZDqY4uGJRCD9D
JUrQTZamCVg00IbGHB4aEQitogv6TkT/1I7bMn3R47FDSTL1kYuC1480prqyHk+f7/Nm83e/4UGL
/s08/IMVMmZx5hWyQeh3pMKR5S1eKvFb8Sm1+/ZBW5OQOJdbh9EWGdzjr81NTedqE8cuBgl7Swex
3q0M6uQavBjTIlE6qCe8aBhTCN39Repv0SkewrXS0vwiPNmm/zNzyxeK5okNJk7muKvcaau44SZ1
xg/U27cImzvx98tpePZM0ESDGzceadLyLTyFctEPbDG7FB8W3XJkvCglEwEIJwnKh1Etri7HO/uh
Do7y+e8P0qJLAknlhj3u4OMiLPMiRDHQKWPtYr8WZrE/y2FhAKUhH7hGoekr7gWxwOirq4frJgiN
Z6NMhV0cid81WfiGo/fGi5EJMANIiQLqd/CAsvsYIMrK6E8r3PO78ODBtjiCLRW/sKBgqwlIHZzz
AjnF2UGD6fDcqEBCoxs41s6EpkvorwGQz2WvqiIjRBdBVCkjHk+9UaAE1gsTFw3k4T/G7ib/5au7
y5/3bAxNoY5FMsG9Wzzf5BT5u7QbEW6EzmTE31Rj2HTpRA/tH2s0zTN5EGleRQeJRLGmKJROJpI1
dbYYirjqttObNhTYlKq4F1VJuXJMSsrJ0jRUnomoXcOkklmiixJLb3ld20Rqhx4x2EVfaYTnQrP6
m2SU9Rs+LQ7vDQr1UjC0jWsWPa6xfqHUsjMIDd44Egae+kaqDSw8a1/OdkOuGU/q2Bd/Cry8f8R1
1MD3jwJbr5FIFlohewA7QQME5X3o8l0BKo7HkVqoeM1FhTNy33rBko3WQRjjYKIWrS7QE6onbB3S
xriiDZeJPGKq6goxaQRzpgDPCjxzc7c1zB4j0nGSsXsN0EFLlV+plOlb07CU3YRHm9tFwRPUlM5J
AGk0TgZd3ZUDoXSLYLhLxQwX8W58MzwTZYppbKvyCqdNVOhavx+tXcL84JPBcpKE8dMKUeLWcXJ4
FHxPesirSH6ogjD+jZA9bHg9DWW7Dpp8xPMv941rgW5TcK0KMD5uw6HxCvR/TelOzYfi2uwTDSqQ
jyDEOCL4oGViyVsp4GGXQa/eZFGqu6GYf+BgQnsuHxB5DwMPJ/HBt1I4an2m7+HOIq4Q9dItAqmI
KdLX+yPTZ0vtBK3JaFN2umDtIXvfdIEsbrRyrG+ast0MqrEJSj99NEMep3qXCliUji9NEmHSMY6f
KY5HPh6MJnwtI5PcUO9KBLLHKX5srRiXHmGMWYCpcR/lNdZY5riBzBx+x+grbjd+C3TVUdtAQuwD
9iMeN01zi/dfspf0Mf82pP1tLAmJLXte77kcRjjRC0GdlldISEiCTdbNEvQZ8r1xTXPy8vo+3cAM
qG+yqqOYaknAABYrYGoETJaa+Q0BOc3cNvg5BS2KgvF1jW3I2P32tX7G3NsJR/7l2PPeeHQu/g2t
Gzr/pwG6PKogRuISlUDSKBAfnox402pvlyOc1sQXIRabSivWOsyWWsTHqEF74jUdPwUxts30WosB
UurVe1NTxsFjuvLup7D5JmbpP71jLH7CYoLNuVCkSpI446MFvJ6uhvv0H3fkFjEWp9BAPdrXk0na
Iq9i4WKiOMNr06wMZD5OLn2uxUkvQgsx5Pm63xuPMcoaYKH2TZDdWh7GCmhYXP50J/cYYzZkV0Re
mehkUBA9Pg5koVYGWeRgRV91qv9UZGBZoNVAWUOaHoSiXxnduVRB5lgFoiyamobp/HHAAKEntVSi
cVc0SOkYHUpCav+gRdumS18NTHfx6htvuzxClQCXDiX4UfbY3cQrv+PsuA9+xnwgHxyDg4FIKxrE
XBbB5mIUipBq8meqb7NPdDwvT/E8hYsPyog512XJkGQIN8ehhFIKkmbwKTbjcWUhhDFG/XbCar31
ng3/hQewscYtObnGzV/1IORiPQ5BmElqT0j0o3YdHmKIMdlZ+OtfDAxorsm6YkdblnxSa4yi3jSH
XRjt6x9SsNXUB53tLfslYqC+9qI/sy5AhP8n2uKpkgkNqyBSuB75AprsnI4a0uj+jxTKRTg2+8tj
W4u2WBfIuU4pnqaorsDWin08esu7uizdbJqlb1cy5Ozn0kTe0SLw2RNl3Toc/UZXkXihU2SPmnWP
gn8m+yuNrrND0iG4/a1lkYzHeSglGJlolMt31hhgncWbyIo2aZNtLOU6wyb18gSeW2A6MuQqqQiI
SlxMICKLVaJz69hJItbO8q/xzW8eet2zTXWz1uM/u6kcBPv7qD5YzWZsNcj7EGyWMAoFys8I6UnV
i9aoeOk0qCoP+1rZUJCMgn1rdhR22381Xph9QKDV0/onvjmg7CZu78kkftNzNHpxiQUcGamfEYaa
VaKu3KpPJ1ibkWnIsKOKLMpLZBMiZGnTKFKzE7BfgyMY3adx+BudtS9ER52AGywSYtrV5a96ZqaJ
Spdp3sx4/S4/K1KuYYseSrtrtUpEEU8T3VgvQsw8kLJD9pRnizb4G3kS461izRo+aWO+15ZU34lB
8CfLcJtY+Umn+6umkmWcYRrn8wnCMUJBwfOLZNiVCd7Vk1X97kSUkBHLKQTppe/9jZriER8H+WRr
WV2i/lNg5zY9aYV/ZdaDeT1VYoBxkLqvvBx9+hI17V6pnMu/83SRH//Mxf7lp52XWEWMWoV537Th
fR+aVyFMg8tR1iZjuexqCe/TMBoQsR82rfLB0wDtMr5PIvxKA56WsZ0V1crOMh+WxyccQ5sRaKYG
1IYewPHOQpJWGjqDAyIcr3L5CABtI+dX6vB1eWxnZ/AgjHocBloX4vl1SBgc5osMNXBEHWjgXY5y
Wm81GI01w9h49Vs0vI/D4D2FRQsONLvKwvq653XYtkhE7TOqu00kuYYm4nbfPprlU1C+qhpalVA3
g/7enJ4v/5SzAz74JYuU8UCY1AmE/11cKZtyGm4m4QUJvn98+hyPd5EyEBenqBrm8Zqqo8+XvwI7
O29tXi8PBgz3YlqNrMpT1URjW2+2iqC6M/HO8lfuJP+frwck0OShdYoPtlCYG8JKt7aGIN2bMmJm
CLgVd3rlV+BWynBXiJW/H8LZsEwZQWtw+X3AaMb8zb30C/+3HN/IInzOubetZNb5GfjPT1vk7+hV
XWh5jbRFC9S3W8X7FlIMcHKfx/vlxDm7IME2/L9JmH/J4XmY6gPijzyGyrf+t8ae/BrmK1lz5kU7
p81/Yixu0HReJ3MCRL+FDLDpXoIX/za5x0Fr1++1b5eHc4puYEnij2JY3P+IuiyPCb1qhdb8hA2u
pK28ibaC06Q2vqe2tBH3wHkvxzvVVVnEk4/nT6zbYjRipL3boDNcNm58NJtIo2xCTyAbq+lV0er+
lq7gcC1GaMTXpfBk6sG30C9v0JecHnBVNfdgRSe7zkzVbkzzh4L3hhjigDXk0ZVsdms3kNP73fEk
LXbhrLVakQYlZpk/OWT9p0zDUqzDl1Raya6zn/7wcywSOW0SpMAzPr13N7i1I910N6Fj7JRN/LL2
kjmXyYehFpkcpt2EPrDQ77xm3AfCna8KrqqiiRxtV7752vQt8rmMIx22hj/gkCdt5PY5H69jrI51
zNiLfNYYba4AHjznk3XbSN0+Y+Rl+pYl3C5qugCpj31Yb6udZHeU8gRaqdgcdvXsc76xxswBR3wn
+/inTurK9zh3Ezyco8WBhbcDmsY6v1weH6rHAFoRUJY03ARP5WrX/ez+ytOddwotd54qizOp7TRj
qCS2cU96GsZbOfXuwrK888O3QfhW6+9N/JR65aOPvqxpfgC8H/Gi9/I1eZ+/lJLlnYOCKjcODGbm
qvnxEo1LCyMeTl0q5r6D1nZ8I8ihq/oYaFJUVQJ7PmIav4dwhSVwmjiy9o6jXfu7LaNN36mBrWr7
Mn/XlPtUr9hFZIT2svRLaYyVi/q5bf/wly42k4ZyqO6per/rJmNHF3Fr+oVTo4N1OYHnRXdpQhbL
XwzToE11wihpiA2ueFM2vy9HOEU4sy0ejmSx7q0kGPXIV/ud6pWf1hC8jCHXeumuTb4M0ZXa3+io
inbZb8UES0lP/vC9LTCNzeWfcS7dD3/FYkvQutw3o8zqdhkuC2C+HUFxohelKW9R922Nlfb7WrTF
tpBC4xemgnyHyOemSuam/VMfTVeAUty8dC2hWBneuX3ocHiL1ezrVVIXHQGz3Ns12ZNMJcUwbyMR
vdR2hXA0T9UyZ0yoafRkMNhBdfZ4EWVKJqA9ZDS7NE89p5ruFdXfYI3yf63mfg7/2/+dP/6ff/F/
ZW1KrwhXbryfVuIsNg2v1aUK7WXiVOhjvAviq2Teq7d5s7IG/hJMTgaEZIACphOQqrz4WgMI1b6J
5GZXht5twtug8cq3BPZlXe2GFLfRESE4K4qe1eJnPL6TRJ3SO2PsAxySwVI0/vU0vDUKtsc/gd9e
zyawmfzHD2Jb6F5y0diOSoCTsNjhJWV9QaQJcDUun6XwecB6ZBSv0u5Jj+9bHBzbOATU64W36LN2
vZ/YrXYvc60uu3AfCdk1bIE9ggBb6HRXdb8x45eiA0mUKBgYWFfweF2jfM9K1+/1j1r5U9bZBiKh
AzBxl5n4PqefaTjBHQ+3Wic8WzQ1xOxOrrS9HHdbDYjcbWE1XwMOumgC9+ZVGxm7Qrqb+vYmGnBe
VFtHMV8qnRyWbdm693PhvevWrm7zjB9/ERNTNgWcCM0/iSLXcYqZaScEulWMW2+W99hHkcX9J3Dg
fsXSzVCjHYRSO3/j+pxbSWnDVMy1T0X6fnnT+JvKx7+D4gDIZckyDdSV1cUurNaeHghxTGakAm62
jaQLe8NEkgudcMOOMQ3bZ54fb0pBTnb6lFVvViKNv+PItCCJmY+jUKHfn77hVdnt5KD+M8SIGK78
yPnQuvQjF3t44MOdpCrd7nIzFbdio3yUimftJTChNzmcwLwbrpNCuLF6bG6Vuk8eJqP4512Oeabg
y0i0otkTFpuC1dWq7qe0JiPUKGkQ4hu+k1519KYvj/Z0UziOs9gUBj/G7zQsua+aD+0PzbCN9B5/
VTyHL8c5zcDjOIv3bZGaSddG3IvxbhPfauEKYycc1C8HOd1Jj4KYi9ct9IEJ8RxMJWTrpZrpCtpG
p5Z0OcjKjC3vPALMHVP0lHond+ktSq4N8CcfYxCjLtFjB8mMp91KyNPJQ6pMQtEWuq0yQzCOl2/c
GrlYCSzfiB3H3Bo8mF+MVejOad4fR1lcLAQvKCVPKEiFrXqNS+A+2+dXso1tq7uWdWceL8exFhuS
3nr6mE6oRFVBfJNF5hWYA8fTqdZK6g8tzn9ZZu9G2ksT5DdaU3z+0094HH1xQI1aIvSRQp5I5g8d
R2Rpi+OCjQP3qrTsaUYeR1osY0ONAOTibLnrmFiwsUEGejtBVTpb726fXpKglstQPjUAHpRhF7E0
L9LRsCVLyg12J1tkxV34Bw4QrF3otG52z9PwIdqN+zV1hVO4nHEcebGJ5EHUlWaRiNuW0vKux/nZ
lDHXK/wqfZYt5J1a0cMqG13tPDDvmr5fk0A8m0+HY19sL10memHg43dmmZRaMWI3v8LMeshBXiTV
RDUgdQVVfJRM16y8/eVsmtfF8XlxNPrlrjPi9gHOgYe4PMjYw9BHcofA+305yMrHXe46RTGqyYCK
wc7vq3jfyWZkK4OBO3FQOa1pZugXyjeTNK2slFNeFp/28OawWCqxNDW8pnNxayr9o1EDOrnv6uvo
vaWGVz975lvQ4JBxYw6PxfRVG7ywgzu1DCF5CNua/nGCVedw3SJrx2E5oVRkvdVlsDG0fhO+mx5w
I38ftD+k12By4sbJm02U2D3EAm1v/Imw1oAX8Bnj3CM9JZ+++Hp5Vs8tz8PRLZZMHCZT1batuGVu
kcx5rgLtRunXmqZnKmfHk7hYH0KRCT79GoTPgFF1L8Z3TXTyhN66ncEAbW/j7kX5Hdcr74pzp8bh
4BZrQk4rw8qxrt0pg5C5uua1eBV0XPm4+m0sQ9xcnsszo7Rma9C5EQbCBYze8Sllxo08WnBaYdog
L11lKijM0ck7ru2ABlkZQQ8OzEwcPDYNWw0qrIrgXXT11+Ufop4uyKMfsmxEUqiI6s6KpK2ljtge
B8k3XfQ6V8/Gj5RaYKdPki2W1sM0oAc39PtURjioKbQrPfFppPm7olPvawm30F5pbz2RC5jIH/3Y
u2o3fNfp3pYZ/Io0MG46tcbqVUTLIBquQ7911bj+6sT8q9QDZwgqrJkS7F/iatBu1E6zUasuN/iD
mDbgL7ezho1p+q9YD3zImf4wafl1UHILuzwjp1eW4wlZlGlgAmttYFJJDb1NCPgMnLjyPNxhoHE5
zpmD4DiQfJwCSjbo+tAyg3W1bV+lOIauc1dF7zwutHafv0iot62EnP/J492XkJTBQHUpaKss5XY8
GIRmWEbjVnpo3Nms1HOj70A7Nure365hBM7n+EG0xQDrTB8ri4Iy9XZpWz+Fm3DX/wStvU2eLLd/
ujy20wV8PLTFtW+WUaxVj8+mKbdW9OB1ugPFwR+mlTk8PVuO4ywuflkr8wYL+WpV51Qgdw3zR2tl
GFL8jrHF7RVpd3lcZ2cRACw+6TPciUfOcZrkVoIvjxRMgOGwwwWy6P2ZBMu71esiE50gMH+msHRF
sd/VEAVCij7gcBvfaXIAoJd/y8nSMBECBiog6grNa2QbFz9lrPEdUoNxm+V28D7gADU62h/zH6uv
LsIsjlGpxQC4lYBFgpNRMjSvpXBlUtcGMv/9Qbcp8MF9FiHJkqebMd925tWIKC94LruThZUbz5nr
1owg/u8PuNxha9nUpaHkwqfuzGsut3v1YXJ8p3LQ7VuRkD+7pxzGWmxeXZ+HePsAa2wSBzkVuUeI
Culwp/w1RKQFsqEru+W55XAYcLHG2xRlEUBH+J+WljskD2U5fFOBxMn6XtSuJvD2l1NwTrHlDnYY
b7HMG7itgxIY/o6ORRA9dfdasMbKODckw0KSVP4rwrNEnxq6oo9jEPI0KPOPNMCEWOpKOy86y42g
Xxph9VCqVYwHminjmdv2OAQl7b3VJbdVqGgOdxeIqwm2TqPe3A6ycgUbfmUa5Pl1vpyHwx+5mHd0
uesk7Nhb8VBpW7dVLApitlTsvNLp89cu+GZ8D2vrbZJ2OMfzAA88iGvJVuhc09p6llu3xlryzXN/
6Tctvo0g6IkpZqyqqP8eh06DBVviepnTPYaR6/2xsp85axprrTXWqLwWebEpl2qf0BXX/F1rvtBF
33fAOsJ0o6ihoyXSZhLKPciEm9ETXAzT9sbQXeEa5hZcqducO5aIy1nzXOjFq6R7TiHUTqlVO0z6
yistG8SVbfSvz/LRRC02uDkDD7cfGixa4os+wPmsc6Rwmyv5K+5iqeXtdLjUXbXDp8s2pegla0Rn
luYIMeRTQf8URrL1Pbyhuu9yjb6isk/i27RrX+Tc+9CMmxaWdDcBPe9U1wuqa3/Q/gzAQkCfSE5S
RndxgcK/kPZXQ6/SYaodGDp5EDxGyU6mHRX6u0HH0OxdrDBT9x4Qq32K4ytF7fIHAdNxW9YHye1K
3R1Eb1tlkz0Jj372bnkx9u9q4xS9uOsx4WjM7F6L97JiPcpBtMff6wrfwCgfvl3eEE63V6qjokzZ
Dy0BXTe0RdYlg9BRXUd1EsdBV7BhyV2LV+IWq4hdsHJszEft8Xc7DrVIs7RsgyoxVQ9uhoVBZK/2
dtBWmzFpZNZ47OJR/61WMqy9ueNeHubpiXUcenH0ijGHiKrhWST8LKNHVf6FG19pe+ma1dapwv5i
OheHb1lHdd6UTbbTkTsKpw1wveIbTqBN6w4Z/QJvHwTSjvGJ1QNXDe8mbv546aPg4acmhS7tjJWR
n+z4/CDUCKnVYMhzitlt6qoNAWuB2UAr0u5r+TaRy3fdTFe21JML5CLOYlFKelnX5ZhNW+0dWk7f
XgWpDYv/8mdcC7K4zAUNbSAx5zMC2NkY3G+6qftNs+k9Wau8nsvVg2lbFlqmqMn1QcB1OVGeM8m3
vbdev827lwx0QPMKUP3ywM4tw5mqoXE6ipYuLgEvkS4anldhv4xWhWiPcv2ssbtQ4GWspeDqbbkJ
uTHKtXTlGb2TycHK1J5elM2/ZJH//gWLI7ESgb6oKHVt5bt24+3aXbPXb2t3dHNXWBUvPzO9R8Nd
7DoZ4stikjC9o5/cj/eaqNhCnW/KuWqHHaazKnt2JnPY3GgEYRNAm3D5DND0uEozj20u0IVbI5E/
0wJFiyCwnnBWbrf/5mv+J9ryzuo3dd8Osw1xXtnzVAZb6bm7HjblNtyuvSrOp85BsMWlFe+KLAXl
ne0whol2hfLDQohkS6flZ+xrOIlG2l7FUwxH3MQJ9Oq6t9KV7D03ubD9kDtFmM/AD+H4QFZiNaqD
nMm1SjdM7WD8MibHHJ7/xawehpl/xsG5PzWBZ0aQJEEh4e66yXfiVXYP7oCXwFqZeW1EixeOkAeY
xKnVbD2nfJ90V/0u/uMuFSpmSI7OvBi6bieNlsiEl+npJiv+T/MY5g6XPctY2ZRP0duLIIsjV5Mz
On8stK2Sd06D8idlOf2a56mtddIXVOZmP8bYmFeS/lhl+vCEhXm2hYJIZ9Yyncsf8ORlsPgxizQJ
B1lFwgc/P3N0iuEe7Sv/yRgy1/gRryFXznw/DnyRF4iJSu0Jal1t0y4sImAASbItVTqaMzBO9VfO
1jO3isMoy2U+xuiwCEM0bX3TqZ8n4T39BZI8XuMKr4VZLHB5QNLGEqd0l3hRa3vKFOEGkksbIRGg
kArFl6pHa3Sps5kjg/hCSQZLrxPFrDZOg6CrWNNQ+f7WugJXd+WXwcHNYuNv1+6G5z7YYbhFomZd
wgbdxtNWGB7Jvlwt3fg9WjPrOnPsGIdRFhnYwT4ThPl2Bi1YRwLsyUQERXotc9dIPnx1ZVs8G03j
9oUhlyadcLy1tArh1ZKEjXedZjY+9a3q5vGm1/datgF/c3l5nUsTLKb+O9ziAJfVJGzrmHBoFgvv
cXdXpZu0xXZxZVNZi7M4u9NR0dokJOsz3H26hzTamQxNyTam8XF5RGeT4mBEi6QQKynS63l9hYYb
f4Ys5PrX5K9hiKy177TICl+CyVoKKZaq4uRURU1xMtHNx5hnX59FFRS+wC1HQDtG/0vtA8Huhq9K
bm6CsdrBg21ttVV+YLtG38kIvvUqkl1adR0DTSy9cZNOwY0EAHDEMd1F0hLprPSxUp4xUstdsapu
fCNyhlK9kuGsqEL0CBTz1cpTrLjH1LzKKBaaZXUTNaWdCBbPiaz7MmPjdUAvy65y8VWuEjek5WMr
lWo6PWpVopSrbhpH/m1RTG8ZfGNUvLJtEOvJgxDmxhX6oFSXcLB2C7m9iSsL2/T2U8tG26oLJ6rr
m3HMtuNUbLoIYf6Bp3LZ1jbmui+56W/yBEmwSrdlwOzIne/13nLNVBCeBlP+6jvkt6buKlb8r1TB
uCNp+43fx06AcFxvjfhzR5+mJaKtkt2NLbhNvbBjKttisdESyi5tYX3LzKgxsatXaejkUMsVO8/8
2Xdk5Jb4P0uyOQkPbhVWaqk0qfj6PCeGYBvcd6/ZGiP0tLDI0SfrSAKinUPtd0kJRRTS1CP4hTAB
ptc2i2lBurVSbgZJ2mm1h/DcniqDaIvtr8ujO3etP4q82BUMJNrUqmMNqbvBVdxoazxPz+NW3xY7
5VFeuaKdtnAX41zsDYMk9wFqfvPzV/lqVXkTCPDDs2Tbh+VDkAuOP40/J7Nw/aKhMURRpUdRCctz
PMkt5V1tfiS9zNSEAMZ07Vc6s5KTNv3li6H3ict71bqKyWssAkmHYfvAXDthHb4L1vBcV8NtBSq7
sNRNL3wiFujtmzYCgRsqoz316gM0EUeshcwuMyu6NepO/NG0QXndwGR/NGQ6Rwr86y7+52IAaDXy
DOcM0OYTdYmhjgepM5TOo3FUb2p/bwKyEuHdBOKHglxj9FR1m7qfHMQoLn/9Mzeuo7jzzneQ21oV
lcLQjPFutIza8XP0FEId91ovM11Bm34nU/NflJ3Jkp081rWviAh6wZTm9E323YRwOp0gBEJIQoCu
/lunBv//lstRjpo5HE6fPKBmN2s/azv0/zMR+PZtIf6DDShW+n+4RsUiqSjRyGXFfNTwuTsg9vzb
BOifroYAU4Dwu7492uB2Sf3jm1nMdK5LDV8K0GntK6/K6Hn9W3j3h6eH3vL//4zfShojJP46qmH0
yiYgLWZupwwluoI6uFjbpn6DZ1WUobby+N9f2t++2m8vrYknalIAYLd9k4t35r/2727zF4L8n648
gCFuZIoQfNff9TuqpQsoGHhFZlPvJjRVgm2z6zdq99+/yh+f4D8+5rcn2EXM7SMPotX+B2wm1/UN
RsC5sTtcKpb8jU52iwZ+Ky/eYBf/7zv99txWgj57oJx+yxDr274/zUu6/e/f5w+hD6JhsL4B18DY
7+/mHjNUBVF6q9KkAUKsWF0HZ2Oevb/NOvzp0P7n56S/iQs1Xv8yjnhueuMe6G7cJoXdrpsgRwuq
+Fta9pcvlf6WXnCAeabEBv12hVZbPPXPGmczrKPUXw6jP6w5TFgGEI1Bew6Xjd8+px4W0rUWCW+U
ZpgnKqCXEFplUT/kCtK/5+FvXut/2Ej/9oG/XX02lM283jLsMcoAJ1nccn78K1Dtj+/qn1/rtyuv
J0lnR4F3NZSmCDYKUrg+X+7dDUcJ/W8g3v9sXOFs/een/RYSK42ixDIiT+L1FhfHyr+i/oTm1BLs
2/kDZQQWptl0dtVa2o8guEsasNLvfAyr7frwg6d/G/L8ww7/t9/nt9hZm6iKYqq77dqwH6sEOUgs
XroBZqTd9kiq+ltMCuWY95dy5d8+97eobcbYZjCMqtuChNTlLrqEIOi+6qTy8ji0zSae0qJf3eAv
H+v9abOgiw98yr90j793N6G0afqUw12Ammb8AtmGFmDfb2PY4LhmLZgTpPex6Xau1TlI7Vk48Kep
rhH3NMNmWSPgtjAwc0PgRvPb/344/fNX+225c5VOS2pTNF6x3F86F5EMKdxPl//PpIfbGvzHM/ht
xadNatK0JnS7jO4799aLtvU3tHvDM4/Wp8YsNXpsfyUR/Gk3/zOGur2Zf9z4crKJU/fRzUPefmLe
rf0A1fZ/f4L/DFx+e4JydFs7VHiCc6T9zCXDVAodPZowmn6sSfMCDwn5l66vj/r6f95b/xYu/fY4
NfP6Scca7Uze+a80BFW3mGDnZwuExKGLnlFHIMvn6rtZGtzXxDoHGS9lVIXVEQ4DaKDLNN53KYhn
UyvCLbJmH06ndXw3z6F9BKCGHkLIOF9MsPYztLFqfolVGPGsBZenBTADXn7XbogwCNEvNv1skqHy
M48Outopfw7bDJaaArO3IhpOfbJKiAnDaTxEHvf2tqrltmpuHlATDWzezmyGJm8K6wFgrWH8Sqs0
cLdsaSx0eckIo01fe2J5GhsKsBhMWuVSCqGkW+qgsX7B2bS8uDMG5uCjkLZd4QkPqaNDo+RCmnG9
G6Mh3a9sjFpAmQDguli3qk0+gc3flnXnGZpJFbk0nxfbwlOs79gPMVVo26DJgS1Z+7Nbgivu1HlP
wubzxsM9COKAt9TAAfc6J3XTZd5sDMprk7++tZWtXmexsDajJDbzEZik0MuU1cHTQG7qUwea7tV4
Ndjj0BnKEPTpIRiRNMdNBm/p0pnIdhhuyHCH+Kc2ruxb7Sd5kupX2Iqmu7hNe4wosRmvt4kOsGTG
LzC2ewiXWNF0LTk3CoWjis0lKMg36yJZ9pg4nRsGh8cE5Luux3hLJ+i9qGb/DuMewHClzjkSk9wj
nmC/Ug3RRdSIojIpftdVgjUIsHXgQ73jRB/WoqwYRECQj860cUInQTYOiSyyoX2ImlnJuDDF4Hf3
IUv8U0WawgmCD0zZ90NGePwaS/dRR+lLC6ueD8Ay94FYzwProAlftSi6hL1BWnNvG2Z3yfo6tdVY
NjxkZU/FuJGBLLGog602qHFIDb6sB5JvXwl2pa2X4yvcIFV1zvWQbJKE3E1aHJuZDPCknYe9qNk+
EeFOJfOEqa74rFXa5qpJxjKk1p2h/ZTzRbqjzQbHXYsGmpPdEhm6DcJlqTMDHj0CVA8TamsNEvoK
7OBdvGjnV4qIksQiOHeJ2LpTciW12QoghuHXEJwW0QcYTUfJkvce6ONNIr6SmEUlYa1/rgCRDXI7
hWkuQgOEkSE+Pyt0+ncTrFlKAY3MzgAMfiIVBYBEr1VySEQ//6oiWustoAUY6G2tIFltRjDIXFZ3
OYdl7U9AHOBtyyJePft9kD6IwTVnvN7xKYUFHFQ3eI3fAt6bmQe+4ZlqA2Oz2TZ9m4FBG664Jlv1
M9RSM1jgLn24dQM6pmWdDD4CM87IthNxkAGEeaV0jYo6mI88NOzSwp31CUuuD0DJd6vcbc7euhxW
WKvBgSVemoJRDEXzOOGnCf/q2BHhXFmEywm5NVSqEzyVKAan7fiLueJBGG+6Buh03okIRmGKoPm3
LtQ7KSy5IV8AFHzQjqxPMg7fA5dPBxutgL0x50lLij1XeQuOFr46/RU8eezwKpjnr0g45KWnzbTv
1AgrkWaedu6yehB+WHUc5KqyXjUQ87iCnodUeztN6Ji5CsV8DYHJtpXtUw+r3109mvVOVkGM4yL4
ISHAKa008iPkicoGdwDTvvb9MwyOkrxNa/UmCd4Ixv463uQsmLBJ6LAB9rEAsz16xHTSiEIfBgP9
tT3Ypt3Ebn+yUX2tKdtw3aZ7A9299KU4UOUvWcoYKwH2Qkvdp6VoLf3FSLxfY9m8ddH6c6DRljbc
P7eLPwMFDVOTVOgT7dijwfkG0+JhD+fLRy/uJdyKzROM08Zyqtw+swsi9Vx5bVdaUEIPMLxDotZO
gn/qzpBHlD7lrqFd1RUtSLEChL9p+XJqHeDsAS95zMOxbfZDGqRDBje2sMsajBdtE0vGO7sCadlU
+A8XtdpzuNbpKcGQZJmGXZL548QfSBeIXbXwKou0dnJazQEIL1V151WzfDFKLEU6MUBeQ1pDNq0k
ZvArUTROZZ4dUJrvKN5Q5tvWgLDpufm0QHzgD9h/0mm8EkyH/gV8l89gbaO8S2E1PsW+g0kBRx/g
Ud8dmAjDvDZmzjDp0myUx5/gY8C2czOOeV/RGW+/m66jtNO2rZfX2z4tYF8gCz9pzgkxp8nqF9Nj
VlN77gsh2tkSAEZJiqqsP3dVOTJ17WeY+4UdgyQiJuuxqTsJtp8we79CG4CEVXAewaApq0hOH01i
XhiKyYTw9LRKfOXVZJ2tgnsiA+fQGfzsNNXxi9+yErYWXYb1s8fpTo+1o3nGokkh9GMyW5sgPCsF
JtMy8XTX9DjPbbQMr5AdYj6T98s5MehIr2qPtgKanXZCl7p2f0AEmTXiXxpB30W2roJn5mPUrOpB
j4brg94tw4xTmG4AifO30aiRX40z6fKuHae8dkCa7QVGarXoom+gIME8iQoOd7esxq3zYNFWK6Fc
f5lSDAl0hp4EkfHdbQDXeOBhytUAgUOjA3gABFcslDKdNvzaVpN7xEKZxcar6EsD9dl2JcucJ/HY
34nBL10Uu5YY625EVfuOI27AI/5wZwxchVQeqjQ6Sjnbj8hBjTrvY2H346zm8+KPqJvf6B6ocwcN
CjsTinLGpjvN+2xG+RpycELKeXLXDNs4iyvMt2IQ5lfVVWbfK1tn0RKfa5O09040v8Bd9uy69jDE
6XeCMZRMIpAqVxaKrpiBl952Ufw2Rx2aQpX35A5dsrFpUN1xuIrxDEMsCFxinR5Il67XykWjdnGF
PcSjh4o4i32QDWZMuTjqXTjhWkbwNBwH6JZNNJBDo8MQMdo4aVTgIg+kvsZF7qFmOJFYj885TADa
fMJzxZSBo56ntcHexqOXG760n7pH10OKGxrSpsOD8SouSrmu8mhrv3lJUOOE1Ut/qWLPvIqUT6ic
zwJE/GoKrqkdhotrV1IkwIZlUmKBprCryeeJdtskrKFqG0342ns9Bl17IT88bNdbGTHXQGEeaBc4
P2JTUxyLHvLJxg5xnrKObSrI/Q4eWrv7mqz7fmmdvXcr8gLk2p6Mv9SXcCbVk7ZLcona2uz8dJCF
66zrMYxa9yUROK8qNx4QjmE+DRHVPnHpcGJMuTs3XCQgSMr81No2e9W06cGp4RnDFOcdQNezs5e4
Un7h1Bi3vCGoZXs8geFYE5gcN1WCpc1CdGGiKcildtgdIM/+cyPX8MUDYEPkzuCjc5tqKBSFbIrW
uDCGE0vwMsQMscrEBW625sqYA8nN5PiXwS7LD1lX5p1bq48dzp6scpoB1gMrhLLAFGx8qoGvV42/
i4EsRkwSGnSRZtrCA87wLfHwGBy8ooLMYwrd2RI9GVf4by2fnLwCHe1hSdfjmIQ4rQxOZWvX/tSH
/m7uewwaN8LAfiBMVZMrA20A/H7WIPd5H0Hj1VQ+ZHyDB5CATtYCVHl8i7DxsHw9h396KPIcUCJF
K4pjBiWoJ3E/uXH7a4kBJau88crCxc28lUYltXP95STkF2ehxZrU9Evput9Djyn2IwFvvRaQlnY+
Y3CgmdogzA1VYw6u/3Lfh5DVOb7XwfHS9boDvlWcV2mCXgAWy9lH4ohMAQ4/20VWMmcJdJcQQwRH
zDWis5Qyj+Tg9chczYks01QMU4aGeGLzarLtwUNIcKrTFDAwtNkAh7GjuQ/wTHOckEsBBkd/rUe6
hthazL9TMhiP8ZBa2CQv5JrerOyr0F3sgc/gftaM+JkIk6AYHOk80InYi2rYN29ABvBqWD+uqcTk
EBxIBD+hmaRG4J4hz81ajBphWFpj0k0kSRVk0htrlTfjUMH/yXeqXSDNiCHECYGQ8BUojMrOl16j
yF9rDEXJKo1Lv4rCI+JVJ+9xvWaLTu0xSCpkGWhfvXnaHS+r8VUeOA4crFRaPRE4CZ4AcRX3fu3g
Wgriby/8V9TiVe8QLja4ceu5fa85/j90wh9H46claIF0oxL3VbB+2CmITA7aaD/3yXz2595IjNup
95gt3Ue4DmQnYWN4F7nc0HJCTPQweyDBchHfcRtF20AQ/9KOZDhgMTRbQ31ynp1kNlkgR/9+xvDH
dhgH/6tLYqdUkTEfbdWNcOiDqdRDYILkXONmYvAMovqilPy5uKDJoyfrId5w+GYgdK7ypJ+XfY0Y
EqnxNMQXTLNFO0odfj/A9emN9uHwpBOnOzHfUxnzOD8siLY/ZqPUJSVawoZKD+hw1oYe5Gh42Y0u
PhWO7Wq7uDeTqAjyzxGUiS3U1M1xHkAZXyhgE5I8t7RrZyQT1cMwxDNuF8PTcpKWHgO2AOHNXP7p
p/SjkjBcnaKebGS/QFg6VBr/Io23MUTF895XC8BVtznNVoX8ScFq7jT4FoiiwDQwDZy8T+yj4RqG
Bp20BYZyALtO23DqvlIz0g7HcHS/YvIsW7zoGVmoyqANh7Xz4jy3SB4P7Rw2ByqRyaIjjAYuZvF+
1A0EFWTA6JuSPozj3d4AHC77IvaG6aBXTKjF0kDYQSBu1/AvCenq5BGAFdvW7QQGLha2E8GIE5qY
tf+eaeM8Y6K5QkMbebpmYKhbjhYt/Mdf5wlGW4FfF7PTP6AwEWQ9Ul2A1VcI3JqrDDz05OPpPsAo
cJ8NyLcwDt3Bv5FNmFBR8cVPE0ze9ewnV/BwGGCAtW+Urw9D1wMAVdf9+ZZjoVKiI6wJVNIsyJol
mETeRWq+HMDTxyQDU/UPHkt6LyORFJ0EJguMoXn5it1Wb/Bjy3n01mTvziL+SXo28rxpbXPSWk/3
k8S8kxEN/ZQq7I7tDB2FGdC61MJPfmpA1GlBHOe2HtDCgQuVxDKfAbvMq84ku7kRECbc0BQe0eiS
JgmAHu1An5cloTnnFP+4iQ/42S9nMdHGpcFlwq2UB+4qSsdL6AOPRPU29mCdZXBN29Wg1udODYs1
NOgxmhE4HYVlCi6RTrHq6PUtGv7CB9NVRx8pMXAepMFwqSisarly5c5bAv2OEUy8Voyc77RGPmGi
GpFDsrrH1V/OcQBXHkT8Mk88OZziIXpfne59pqgwhbo6NknS534VV3e9Px3SirzXZvmoIPfPXNt2
5061n9Uy+Y8D8+dTHS7+junQ/2nF7PVFG+v2Qa2JeuFhMu1dG+hvr2Vh2aXVSzoscxZ0GnH+qkCF
nyXCaTgLIDkaKfxagWendHhykN3lNMHACUjcHnbvmJTJvCRvnQi+/XaqXljAdmCu8T3C9BFqEdBC
ZsPjfROjDpK685tfhVhSS6AwkprGUHbQ9oy5Dszb9GZB1DE1xRwbpzCOqzcKEKdCTtruLbwsXmiT
RJkBbeY1QNVqV4WNAZ+kuoJTkpRdPEyIfCwaMwm3iKkXdnPJM+4djip17yajuDSOG301PWIqZeh+
ID1Cp26Mc9lqcjMjvMyogBWwUv7R90SS3KHKQ2bXQN3oyFXv8JdJaW1S5Qap38siENy3Ii6CiUSZ
V6/1lQ6hu+OzSE/BjMIWreE8lPoI5XQYj7/WkcX3AZdtbhPgf9USxhv4tnlvrmM6eG2myYDJFtos
ZdAuGNRkBh6uMAN4BWPvqhFgH+GefQA3KzlSS15G6MLuHEGr3IL/dUHvOtiCZioeZ1+GN6+9mf4M
8EuJqX2CtUF7nXQ0bFeb6o31mVMSb3TzxGHj1dX+A1If/WqtGjdBjxaXNjgreO1UwPvIeINxpgH2
namB7Lprte0RDhAMb8Coc4qD+RtZg3cPL9h4LsxgkC3EEk57ENersme6Obl6tIc6SmCoPnvVvSft
rcpDWvIOa9PuwnzKRN5QHYwH1Fiak1fXCgIjRA4n+AiiSVWhuMskr/cNRQ3Fm13EZjaRTtHHibok
KD1leJ9tMc1u7G06Fox9MUb9ehgBVpHA3QbDO2+mn9q4DhAhjS717JJdDFjI1qx+t8P3nV61H3Qb
E4wYn1/A7G4LvugeVLdVXtLZa3/WtYsa87iCV+uxFGc7IZshrWNs+al5VbZydSHJiPDBtfwwaU4z
mlThhnexzmZxs2MYuk5tUTNtLk3lcX/bJv1wIXO1XLpZrE++SIc7Pnfho4wWnDbExmrn9n27q2oE
8tDB9M9ed7tYUIwIxlxY8sppvLzU7YqS1xTQaYM4pcP5PHSqREv5fp35R9TQ4bI2MXscBzC6+hkE
4mQm+p43Tlt6PSLPzFb0q03Cu6lN21svP8KgOD+HKg3f1I37lzovvEm8R3XzffRgLXIMne6Hg0Gx
EvPACMFECjyXdC7WxEMWJfQLM07PolUWc0QD37qgcGYO/wVsf2nA+IYBh9su8LpcjUadU1d3Ws/s
FJlp54Ui+ARbC6cGx8JQKZFHPre9l4VCdyflNC2sChm0XDh3mUVqHeP/djnBcQbPkvhGKFzDMFsW
ZJ6qmTbAQy/FbdROKqSnqECbi0WN9J6OM3tqB07v1KzwDFKYMTYLNug0pwdYei0oZDerzmTv4RgS
8EN8JRFHTa8N/ALTCOpHmDgw2mivzRy1O7RhSoPQqHXjM7PJgDFhx8HCnJ7QRcDni12vnM2wyrVA
CpN7rRDZIHuV99zZpbW9IMovzRTsglocEVoXhDSXdQCtwRXtcQnqe0HVczB/VgEyxRlYNCM5egB4
uV4VsfsaVS3pTPt06TfanR/mmEHZ0iel11af8Zo+RjXLA0nmbaIY6myRzibs9CxJweiRCdpT+uoz
/5629TnErCwiJdA91wXbbMAQco/QpPIjyNdH9SH48oRKGmIYjNFyRndTCqKyl+L8C36EbZI1tyHh
tpawi8GB4KyoTbooFT2zbln3XkuvHFMcgG75WCwzGrb9LUWCisl9Tpw4foycqP0lKMRPcIPZCaX1
3exyB0RzVPoPbRVTBkpYujFwnBkn0n9OkdQVgghF896DZwr6Jh5StVocpF9/Nl2jtyi4bzy35fsY
ohlw8uN2X69L8474kG8chmugksFHI0J9i3sCVIG4znwv3CxjQDPXIblcpNgsujkiLQ7yibbVJuzQ
dekq8FaI0S9+iHJrMy8axj79kY5IO3WTvsFcoXAGIPMBCnSQEoCWZVBri/2xP1cUqkDCneTH4qcP
i0+7JastCkZIWL0wn2qFlIOsa/vqywV7E/MuBDOjjfemhyjKFVmeEKQ2D3PqO0Om6sEvfCDZJgzN
oKwVes+cr9V+MthDyi+TGnMQUYOxlTUtAEY7106AEypSCrKTfqvZsFEN/qxRy+tark4TUQ+gSBQd
kKp7VIavBs2fnTPG5tQvwK0l4c6XxmaQftgTDgDwGVx6byHqhUjaPRuWuPexrMQO5s13vp70Dweq
S+jbq5TxnKcp/GoI+xU2YJ2ldOf0eEpmRhgUdF9hQrKEgjiN2r5689LWLbs++hB6TTNF3W6zwmvo
QsjYovdheIaSvp/TNP4cGNtaxFiREFfUv+4IZ2dPxB8CDpVjPXdHyi1MfRxVYv5PlJUTOzhSUQja
LcTxt72CG63f6SxmxNtWts3nBG4+bgBZi47RvBLLdKgIQXDtaPKAMtEeK0q9r/BHzTx/+kBpYb/0
I7s6NfsKqm4TdAol9gl3mzsueYsSTMlV8zrcgPy+HK5u3eZphIKmsaj1OVVbeDV5jtx+MxuPg2bh
Iz8CcxvetkHZ4oXixuJyG2JQQNrmWwR1PrQhSufJdsIC4Nb42YgfXBzQ7UYfYsKVus+c4VhPa8RC
dXdnTAxBANpGI9TDuYs0ZF8H46VlwYmD45uLtLtoVx854rsLtEoBqirBxmvrTaA/qEg3c+1MF5Qo
9oh1w2IR0WOdBjmZbbzDJIPek5TzPTHpxSGIUj26HnCGZ13ljmfKhy3ov/D+Dfrzopxv5Hcbgbvk
zd4SghGFmlXGkFCHBDXHdZmO6NXRzIPH9lL7sqi5vnSy3fcjOsEmGne4RR6EDf08tunWC6YvM30w
P8JOolHBKraXbbUWsnYgNpZA3tUOqbNhHs5E4mqOaIorqCsYEppyJuAKVpWb+2LFbx0UGoV3IBsL
OyTdIRW33ef5v0Ztj5qYg3vrvWe1q0kZEIz22SkugbbHa3CxKYBLKMI1VVkVm5tLavPti2k9c7QW
d8ZFRYLXqDqhQ4thxHozuSpH/WrAVuwOGD74EcDYcgI9ttIpZhrQZy+7pk7L1mcYnEIh0nElBJJ+
HlHgZfiQBwwRbF3ve44OlK6m3Tzry6CGDfLiYJcidDkpkexHqjZrFTD0DpIvN1nRURGQnlUA/5VN
Um1RJLo21hq0xtnHAijFHi0IlmN1n7QrPmEW0x38Ue10xejBD8fTkPpHjgQsS+oBngFm40HUWqB4
/wDLgRiJso12toWmt4/PciIbEqIpPEt69mR3nrUj4IdEnCIiLNwNCkV8bV1UWJrSndbhkVmknBli
3fYuAM6R6yrCeaYE+APeKPdUJvmAeEx6OI3hGSYSnH6VNntFVjSNKZyze0byRf6a+mAqjPiJfIDv
4hVObxKW0hGIHjiKkeaYGG5nc/PGBgcEvoWDWp0i9qP1ZtVeV9K5RUWe1CPolW45BHN3RrGJY3Oj
PIV6DppWYWFRZSnYokD6SpsA12D7gsr6q+LqA1swl2N4BSwl00vqFxUC3wxT0yUGH1FXq717VLgz
+OjWhe0luDVkKsPIlmgOg3AIrhdKo1S7pEy8JscaUGWkCSJnv72Po3Vv674AUP4OXxPNdlxnbADp
Bm1poMCyevV+qRoj6DVU8DiegZ1P3gYECGzudiHMr61vP3jV56ZpX+rAg5OvuKYqeZe43UrQtvOq
tzuKsZqoEtCctw0cuRlapnHA7x1IeiRilHioThK+wN2KlnUUHDrflSfmmI31xvsKAXuGQcoReRtc
sYWX+FmUNo9O/42hz6VEQW3BjhlfLEoluofvuRDo7lT6LnCGq12d8QC5vZt7KOB8O5N/quN5z12z
mzgRV8nn7YIcBO1pi2oPh0/c+LIMK0JFpEF7C+WD03ZoxaE9PWD40KFVIR0UdyixPIYV9CrbrJ9j
4IciEOl8PHIf2I4jDT0kYxBUj3S6LkJA/TKFc7UhBr8KrNiKAFYSk+98DQ5CQcMOWDfPUT/xXWLp
PjZVAVcN0EYo0pMIJ+IG7igxEFAOSRDbrV6mgZjcRAGa19rx5UaM/UPq6QrRrU7eKXgKrVj6B09i
0TtsqAuJnPqoMI7hc3YkCvsMgTqydlaFW1zU8BXF3ZvA6x28Fjhdr/XPapLuW+3pN7QKJ8wGNxlF
0+RtSkO9i6pRAQ3dNC1sUnrvIBZ10dQc/DjGeQshU4itGy8zHKVd1N0s+p/AQeDmSylOzgZtOHci
ZwzRa9yRvXcSOHPTIYqfyRDmFJnVINX6YUOaYpE1brGsejv7/QOSUTjJO2N0xfTILmlEiayQfnto
jGY09cZ9kEzXUACFKtYlKBf77UJzAdZChcaMcfVhDIetvfWKUHvPHXe6rxw0HPz6pUHFNYvpcETL
BAkSrNglFtogJooLvEu2unexzVqwkVi+jtjjYB5miTOU6H0/jgEKUYE4+bNJUIczAfwFXfc84cTA
fMKYO6J9J9qFRSCmL0LqYnhpSnPeh+wz6OEQbb1k3NWoofVZ30LIOTHwIBph7zmwD49qlEAqLuRg
mH5HU+XqwDL4iiPhHicqogypJHCBTMEeva7fOiwT48T8TAQGXWLWuD8cv3qSmEJsVkQRpO3qcx/M
8GRa+RUez+tulsnWZ31YeMPgXWm0+p9ooTGTOYNMoeRwQeN3gnWrxth+usm03JOpuo3WgKUaW2dA
+aZFiB0i0GI1hBu+COhPYHujowuvzEyGuMjR7LDoZYbVFgim8YTz6SjjJiqSEVJ2Vjl5PCew/8At
hjAc0j8UHwrXwPpcePC6UF20RdCzfEMzcA+johpAV4GqW6S+IY3Yo4GAy7lLp1uTsMsGw7oLvuYT
XVJAXoV37WX6jKc343D0IoTIhkTFBC3jyMV76jcfsNc8J52LExLUItQuXYkyJ+mrMIuNi/ZrOKnt
6iM347jNC+GASDiO7rCHoabJW0Ff0Z3mEHW5BD0PDskLyjQKZZkpfo9HfqJov2xBq4DYZoRQpGU4
0mZONsEa/3Q1roBV0EM0Y1oVsXmBouJwmOoBuus2QSE36R8WIy2WRnBxgvEH1klOQNMbBCtwHf2I
Ja4+4pMNqsMP8PC995Pg4PbtU6yGehdJ/tAQcQQp9qpDzAANqbNdcQ4yKKJ3qIelkHevZAe11ppN
Akd9gBTA72FGMPXwS0cu1Y4AxM/ozTXI/OCviLY9/iRktxl8TyDCmdJjKP6PtPPYcRxp0/UVESCD
QbeVKJfeuw1RWYbee179PKwDzChZQmr+M71qoLorFMEwn3lNKi7HSj6OGbZJBt5bq87H5E8MA8yT
gPatGmb3SR1eeQmlTX3QLtqWVYHAf2HGSrElyPos9EheG0mo7tKoFBu8J38Z1rinVN1sA9wEipiC
X2VglAmV/2ZK2TZlaLxEXR3RxO5obtcPralyrdEqH1axOgMsosx4koWvtXOSXP4g6DV+D1b3gsg1
5fqkpduiKOqsRdJcmVVhrMhmkC4UxT6ra2MTjP1tXuo4H3XS22ReFd00WX+jID9IdJx+SmPOedj3
t/qk65+NDe3ErIZplQSefhNJ7Y3qaAeHJqRzZSQXQ0TLWKn035mqOhcytOOHWFjtZaCp6broyvci
mB6UYVA2jfeT0qx8rYZh2Ddj0/wIKzBpVZXqmyY2kgfYa8lHVsGA0+ZV7ocYREWprowyv3Pw7bzI
RXaRFrwWYmivDBGZVNImsfE17bcRt7ieziG2XWgzrqJYFVCbQH7wSmFKjmpLFsNKjTwFk8/K2ogM
nKEOPOwKEraxE8qUj5Qfgvou1qUXPwmyF0jQgxWG7oh6PVe/FkTvOOPWP/NKQ8m3EBqZuMz16Tbw
s+BpABv36GQNhK08ix/x/ZTBup3K8TIvW37KWAmc1bSq3mvRhEB9G3v5JiM0j2ilA3+xGsukI51N
hVtrDb6swsztS2fyrZaaeI/MBPI/m3FemqD33/XIKem5IlZA9P5rbBPxhy8GItGp0LSG69DeYMJm
5evJlN7L2KnJnVqO/RraX8STZX16UjRrM2rtYdWEMfGozH0l2GgBYe6FOdrWje9zfqwuerbNsb1K
EKRRZOtaPpFC5Y2vmjpIgt0q7l5yBW1C0+A3axmJyYQ2lt5T3C4pra3LtLqB8qS5QwcUO9ea2uVv
phvqNI9K4WG/1WjrGo6dScOC0E9T9Nod7HZvYGR/KFNaKaM6fFTq+NszZ7HR1m66tdlFLvgHjHFz
w3tI8IJ5xrJ4Qrt8pM/hO5dqkJJETlS0QoRl1g2r42p66f3M1IT2fSVXamrbT1MUeW4zApUqisFe
654xrHsjA/gTy36NlFlAvj2GZMoFVfRnrxTeQVCv2mQQjDYqdS9kavRU0qIIw8Q23CnOwkPrd62y
AvGl2mtMQtPpVo1Lk2DOrsGVFVVPo5TedGKuNT3Jwtc6Mv2LiB4v4JYxUxH3LsrLXrPZiKFuY10X
j/2jbgbFATKfR8qjkBE4Jsof4ZC9TZLArgaJurERBXwJpibt3b4a6Ax7xt5r6/wN6W5fd2tqhK41
NyAigHfU+njBKHBp/gX4L2WrlzXQLLQw9mE6jOs+yDDYEclDUHg3s4nNFoircA1MHlZZZ77gHWiv
UkBDsPekcdM14/QICsy6HJA0YCMaPY3ZurvRK3azYYz7JEJbfkrVPeD4BJxh6nUvRNf1etDDfeFl
IVaf1sbqbASZGqWmoULCDc4A5aa0WJVDtO/KfErWTtUBtS1HqbzHAK+oLOho+lJ+TJ5ZPK/H+jlO
CteGz22vQl2bftpTo/VuMrYTaqf06dwhNItbY6C7ERah8jjYGRV/P8t6Vyt4ST2nC1700WlpCoa3
PuVRTH+q4tWvaI26g1FH9Ro1wcliKC/SN4nfgqqvbMPxLqVs6a1KC+H9wSLZjIhKNoXP/4HXXbEK
RZrLlecBoOzLsr+ofUN9t+0pf+O132kT5Xc1TAw3CQMVqWYvv7Dxmn7VFSJyJR1R4KocdibVWAtj
leajUEHHBYU2rBRvqjeWZ6YuI5qrOg/0qxJgwcqhUbSi1xG+RoZ5JT0rK9wCYMHkTnhc0T1ty+6l
0oIal2RjBiUKKUJ1WxQg+Q+qPwJpwlAvz1ZECslFFzbBo+1RSdUgeAeJYbs6bQvAqSWQADR+7F00
2spvU6F5txoqbUSPz9NLFRRHWHc4T+d1s22T3pyuai9UHZq+vlbc5Aml31Xc9cT9tOmCbOvrgLTJ
APDZcOzoihM5PufEBx1sX8lcyV9U4Ol9oXSHQC3IayGfo4hWxYb+bpppTQtRRDeBoRuvgWXW47YB
/lmvOsLk606lj7WqlKZu1nIY65+1qSq/QUMoKuCt3rwL/8JIIDtZl2z54rofFXPVJlO4aoUWbRLd
uE2GXFxJQdoCpmj8IRtsZLZ4w5e3YAIkkCgBAKH3DPwuvfAyFV7zFlsUR3UgmtEgM9eIsd6sMiSJ
laK7dmpBnT4SKBHjQabbw2ft8ep2lipd0It07UX3aYY9eOQK2+pdrOEGb+VmSJ9HsYGZRqDdXekU
jquWIuYNbRLt0vjbcgWTtSad4c3sYuOzY6v+yvL4gQp7ft/ZYQDySKc/2nd5BbDXYn6VmA6e6ffT
KpT8jYZNAm2DcFmrVhFYN3aJ+QEwJl7g71kW/1J3kMBUIZAIU5cW/3wlcvghBOFREyiOjaGzKjq1
exNxZm8EOOfXOfeuy3ZrmufYYP8yd74OO/+sI/6IkDS5qWSgvtnrgBzxWHFuLN3VCRu08YyHzL9c
la9jLaiIUWv2YPFafYuCNkhnxKarOSQeB6kd1Fb58f2C/jsaBE6JELJmWhDM/3qkHM2sGztdpBnM
mMDeBe969zMHdndOefzcIPOfHw2iUIfPFccetzi6gMJQUFQVkXdPLWoLGOKMFPi/VMGvM1pskaBS
shjzRzlXy6/ADq/yiyKb9sOov3RYdIHSA8cabL9fxhNMvnlULI90U2imvpT3xRMQREfBxqxh8kFC
X/ubYWVc/++YfKfX838GW3CNeFXqKK+gDXrjnlKZZ6ynaN/0Z87aCeGBr3NakIsKiqpZqtj6X7H6
+odNCyAL5JVXjZvqpVXcOo8vSs7b90v57xGHXyKwiGZPWoa2NBn3lLqqM+BvWzObRhdz42I07zBi
GNdxTMlBr34E6n985L4MaS0os6GXywLhxGkbwG5ALhv7a6+5rpvK3znDOWPSU1vleILWgss6OkHq
e71F+6xJL2Su7YpHPGlpiyg3uko3IhuE24FLeJZT+6CP+hmR1X/vMsdx8OiwoNKaEv7218Powyzo
ZcpOFWC0dUAsGFlaLlL2cnS//5Lav+y0r0Mtrs0GQzbZFHDi1HFdHSC+u/malioslFV/NSsB5fvv
R5wZo19p3F8HXNydCOFCQLErfatGek23poj2EXrvJDaUvL4fankGUSjQ7Flsz8AQy0G67OsyFqE/
2L7igGSPORYejfg3C+zy5/ejLCe0HGWxgjmcNQM/y34rhg+/kpd+m22AXT58P8qpuTiSV8xBEYEm
3WLZwlhTjFLT+204Fpgq+XJ2TyRtr+jQz8oF348mlid8npSDspYjHamq/xiAWD6dHzXQwYbQCvwE
Te5RuSBOSipjcpVIqleersh8o+Zlv9d7wIG5Fqsb4UfxgX5hgDdBNblZSevILOi5I1z0OJs6U22y
A8rNRrHr6N/fDCIZNggblS1BG0mBlST2WwzZdCW8TrjR1IBgiSn4fD+/c9NbfDPh4R2WQ+gjPVKu
syZ1Abw+13FEEQMN0XL42SvnyKf6Ur9guaSLL+gQMwW9hhb0FA4EoniaaXP2nNVEDp4KlgLdcoyz
oJ6ArVJmbhtcj9G5zwt4V7WW0BzTxxutMrRfsgjA16b5TwVE+5rH1IJtjytpSn5Kt1Bad1Bhnnwf
CqjdKe+AWH41YXExpPSck8EGVFYgzWOnl1BCb6lIRu4EB/CckffyFvs7YYeoSyDjYeHr+PX4yaEu
ATRVw1ZT7oFLazh6K8ahCalM6M/ff8+Tp+NoKLEYCuw5G8viDEJsePSLD/x4q+Ht+0FObpqjQRZv
rSMrVR8HBhnNdJ3SZ3YDowNUXARXoXFdGtTJwsP3Q2rzGh3flv9vDS1pQK6ypTAWV1hAJzvy+07f
WuToa+gMW8jY9iaytXo9P8Mrp29e9CB8p80ebxDf3tmaceY1+ifI4EcIFW19ImiQItKcb8Cj2NDR
qZbqXo8DnvakNzdeH17GWUvpszpkgGPsauePzVrPvTNfdT4Ri8kLHkAETBwef2zzvo6LH42vVRQn
t86My0/UqaXA0GZuOFfb+yj6W+IgqYHjDG2sf/1+7U98boTxdNNEvpGgeykFYMg66WBeoLd2E+Av
pzarutrjpFhoJWifMxfSqQ/9ZbTFDm6iPurAXaNoCAZ3pdqxTwLT+K9VBZ6xlVST8RJ0VuZEXzWx
SxVQAgpwNWXf/3jWOkYKFl8Z7pX6dy8cfespYL+1RjltaxB5qg6hq5PqXWUVCCpVgXND1hus9cGJ
z4SUJy4LgUa1LTGpM7ADWFwWXkIR0wG4tk3HtfImm3dPfYHD1IXnBJNPfdbjgRYLbSkA91rdJz01
3iTgT6XdOYhZWNGnbR+KTP0/zmtxaUD9sUozYl6e6XZPCVLqUl/HhZujBv39lzu3ggvpECMN6S2A
99uCjsc1uF4b0aP6KqIzqof/xMbzbXC8gItTGVgQONWAGRmrfjO5Cc5g1X5Yl4cEQRTt3AU4f47l
HSBJfgnfVF23xOLVDDWM+KqCWQVX7cbY4sy8Fgd9N23E6n+htXtmNH2RZVjNME0BVwmV0q35owdE
C+Y2RQPhcqgeajoO9nU4Poz+f+okP6/p0Sz1xe4fiYIjQ1V6TjqVaaX7reQpwIIinc5skhMPJQNZ
xqxLq+Hgufh4UgsGCn4Eq1PpIiKJXiVspd/fb8R/cop5NobQNYO7G1DF8uasamqw1Wj2W+2xJ6lo
dwD+13IF68Rt1ur+P1ZIXo63ONJpbHp2L3mYyw1Viw1qdKgL7Ka1tql27Tnp4FOP0vHkFgcaCARK
04kBKGeMk7U95g9Vr0IONa2AUIAWRJCBrvKQoQ/g6X6/svPXWR6G47EXR3xQyim140zf6lO8rqeu
LdeZYWuHPG37P98PdW6ai42SEewYdmuzppE3uKCm7j1ruEUwVgMTj5xT1RewBhLg9zCEz+T6p67o
42nOm/joDUo70Yyqr4utTT90Yxj2RslgGiERs2u927a9o/h+7p6ZT/Z3S7sItIRdmZmVsYey2RUG
eEnxTmkDhR04125p77rnswrRJ5dY1yWC2g5qQ8uzmGtR2jiqZCfdyPgFCYE8+ug+huBO2qgWbL7/
nuLE86DP8ujCIaAStpx/zdGiomxEi2SOJJUqohg76VBAO/0g/c4/DGQWNXWbRHkoYQDfZbQIKFnB
4vJpjhS16Vz7LP9zX8NJ0OrWp6sgN9T+V9pMh1bKlTl6SOV1b0ZsPqED1uyzLrquFOlA1mO7jIrQ
z5yFEzcZagqGOr9FSG8u3ZZgJVMupBVEmXmKH6kK0asewc/GZvQT9tT798t3brTFllQSwI5dqaNL
btnqg9KGAIys7tMHM4Auz7mqzKlvdTy3xWYsxehNE3VslLrxCdFkDmrGNyycTTVoh/QdcAo9V5cB
dvHvEfiyovOxPNohfQh+PYyxeBiculv5gfJgVb2+LmYYuexTyw1CKFdloSU3WWuYO8ury2SH6j5W
mKIwrAdhFcl04dDk/QEvjqRSc7gkoBgP8BWC7soCh/UpfRWadC/y6X5yIvMyp0cPBtnqdXxGqYfR
ZE0sCWMk77zLPKidet3XqOXSGLRXZYO3Y9UY4AFQALpNet1e1QbdtSCA/+oE7UaUsrkMNWfGNwJT
r4oUmIuI0n2vAR7KMLRfISyurSbumH3Rdbe1VyS7DmQt6m6Wka75l3hXwheFiJP2T1FniwsxhM1H
YufoxxqJ8ZrAJt5WcVLvi0rC07PyoXCHpnz2uxjLY1yfghVY6dloOg3RJs39/CZS6m1nxiHQwsT/
rVq2B5JLKzdRJ4HTOSbYMUN5l1k73ft4CQJCz9cwlWnQjfoP3a/jtdOoaudilWWvTavK1i0qAxD9
gRlPuejc1vPtK0VSHCpoHcPFSjNnrQ3GrIYxJbT49AgljQiccS17LANj+y6A4JvWQODiSJ/QE4kE
jc18qK+gn1B1zAevcjHU/aFUoPebqPucBg8pyR70WtL1Ty3REgZGNZjRtpA3cansuKuHvZYXmzbJ
+yszA3Ljw+rUNqXaBa9VA+BtVXjyVnqJgqLLpF3kbY5vFCCKPm+BF08+KYeZw3lBPCl7mkS+DZ2U
rrl68BxBrhekpVsWEFSL2InBagmx16MyAUsw06NidOdjGudv0Tiqu3HMkyeJmWu75fTeDUEptqAn
/4Ag26JyBrNJy/ClK5xNZ84CF5PWzF+PXusIo4k/aH57WqW3wBtFAsQqvDALiH5NX/5GXEXfpUb/
s3VoXxRWHNw4FdWcMh7ormuhVWKvNO4qhB4O7YTVaZH8MiH5tLro/hiGAGWF6EJc3AJpQY4ISrQH
oF0F4m6mn6L19/EYAeBI8X81xXDZ9kn+0Q558RA5joAa2KiCWscEDN83Ee0yuwJrrSClKq7T8Eua
5rUOwtYVYroxyKEhLcn+BV6g463MwvzR8TffiklVrxRf+YDbeNGr8t0pKmWdo/W1DWHv7HAp1x4c
I+qhFzeKC+oo2sLa97exBV24yODS9sXwo2y7gomadP/5V1cbk6ce3MR7kwr5bldD9Grq/o8mdWhb
NWadrg1HljeTDi8AiLr2Mdpa+suiHa6iclGmK8nhoouNP5IUPzuEEMy6Efu8NcjRSELD0NjOmLuV
ZdepGwz81ZB7bN+XWzj8nbIaPL2FbzpFUNGmAPi4pHhgop+1krXuz+S+jzzryoMZWsmfKXNS4Pjt
vdT5r4JkxPGpc8gvUnMnU/UaatCTF9v5PTU7G0N57IZHT31WWCmErwG0xzocDETaQJZ3idLty8Lw
nHXdxwN6U137DtwQTqxZUCr1VXQcaxhUkRRBS0O/U84I3GknAsQv2fsij9AwXYtaEKXb0NfEKk4Y
xoiz4MKI2JDgsuNiYyGelWsWsBK0qHKlgbWnTel1Sg/eDgxlF3fykBJMr75/QM89aYvwQ2+AEBV2
K7ZWACaznoXI6NqvDb9CF8Vba5U4YyB6MuARpkaXSjUomNuLtdABm1qNT43XjrBJsaaLuNZebJxj
N5B7AIYkif9Bz+DOQuRyk8fWzaC2DzaI6qxThp0agytCiRNkJp6+5SBQuEicCwTkfqQWemdx7aT3
PSJYdwl9d1oLQcjNlr/TSnksBWfw++WjEnLqdT6aziLJCc0RWT3RWttSMwAMQFxdpzke8aHTmMjW
KRgmRo48cAM6L6o25deF1XYXSVpw+an2cFNHjvIawHUntE5eo7S+VegprEATXOVNMN5qRdv7gJcq
/bIfsnGD6ic1+QrRsoDXpJDgK/ItQE8HSQbdumpah+YpLc4Y5HBCQ0yLnzInjC4BwI/PzdhuG129
noGXo6Xc6Tz5JRAadFZ0ZNIcy6wOZdXfgeeEo5kF8Tqufo5GAQcBBKY1VXLX1IabllXhdgFUXQcN
uDILhlUOyHOVDsUTiCrlJkh4fIoGfnxmSIjXk2VeFNwN8Vi+8z9DaSlhpSDEJgDwxsDOegzTA84t
HxPwJqTOCfnOVgfTZXepWxukwxFuByNUGbjtulvlxD61BjXL2g6FP0ud7AKZ3TulvynDCnpr5xX2
OtH17NLIrI4zB66xQQDkUQffealBa/R5YZE0Qy91enLUsDr0uYfaFC7nK1m9mZWApi4ItrUCakZU
5MqzjudvBmXMnlLnzLE4GcgebaNF+grBoXdIpPA0CRp714fFi1U0N7Zfq89scu9MueHUfTT3ie25
sKeaywruYNmhOVn+uA0z6hkyAGsEJOrGj5CQ/P6AnJoXPD2bUjkK0XQcvgavSV71qDQkYotqo9j5
QwZWG9g9OKnK1azpTEn89Gi4BKsG/VkUNr+Ols3ilHFomNsAs+8KEoAdu128qv5/bk1QK/89zuLQ
e3pd+oVem9sqeK5/BI9191o/ESx9v3an7ubjURZrl1Xog7YTX2kQ/q2a/QHjdKhQFi2Dm8ScDt8P
duoeOx5sUcOIfDWljMHSVajY2J9Rth/NFdREULjgnGPj4fvhzn2pRR1jiIsWSwyGmwh8f/j3cX/R
xuvvx/hHNZgC1PGzu3Qfy7KuVg3qI1uKay2sx2qW8UPVI0+7i0irBrCn03tjRg9aLAXuBuH4qNXo
P3bIV686IGz+Cptx7cVvFW/dNOa+zIypOVMBOLkSR5X9xV5SlM6k6MJXNkB6I6eJbCCwwPhS6Z6+
X46T2+looMV2skUAyy+DEBRRucElRa3iWy1/RsLDMLNzSz//6kXd5njptcV2amskr1RdNeGPYMVW
bFHIXmsf4BY3mJ/szpUa5yjlu9EWuylQ0pzbjjVsdfM6HQGZwUsJc/KmZiSPkepjqzivXUMY+v2a
nvt4858f5eZG0bV9RdK99eIVUrzs4gnjFv3MdX2yBHDc/VkUHgzYsZShGUYVdrnqeuUth1O7hV1x
qShGcWOOz7xiwc2QVubB7wMbvD58T+jIoas3vngwqq4+xMpvkLTqAypQzU2kZaiyBflaM00EVwKk
i2Ezpma2Q/1sZYwGfIBKX6kNTIiV1c74eBUO46OJQESaFY8+rMioyn8i4pG+5HEO1al4tAaYbUL5
wFUjOSiKdmcFirOGr6MCL4c/bSHVgxBb9K50k3qZkbb+FuBYt2PnwSRuNq2A/DV8RCE62sYGIpCr
Bs/O6KMrR5ezRx+l7cvot1kGF6jjrJKRomCS/bbH1D8YofIHucn8OgRM+qcCVX5dT/YfQBs3dUYK
SJoEA0J51xNt53AUNjnY+HjVgY9HLAKEfma9iKDYlZp5qZrFmZdJzBt+uUVNbTYxAJNvib8K80c7
BchFQ6MuM7dSU+QqA0TQSdQm1QkVwhG+mtN5IeFIeO9p8IOLIEOzWH8zs+7S1tv60FvvU0zpXIhN
FKGOOyKl7Mg7lD1WJNyu7zRX0TAgiDdkZxpLp2KF4x++eFODNoEEreBko5GUuIqEou44iUAc4JyS
+sk0aXbrmZ0xHOef1CDTJCQzHVEEZDehIBlTuCUotLcSBcZO6aOtHpPsK1k17djt0NHaMfkZpDHy
iZMEbhtNu84AOVJLEZ95Hk8ddNquJr9M1SgmLm6YCihU6dUePqu5txvygxJm0NGdQzIqZ96DU+tN
Vx3jWHStHPiOX6+UvzeKwNFpO/nRnV2QJ4Rh3V70nj++fX95nbs1F4XFBLvMOlO4NeNu1KEgJh50
JEN3C/CRKzVxbjQ9vna87sOhqPL90KcmeXyhzT/t+DQgpNqwyOZWS2/54tDlkX2tuzP3pjj11QgC
HGFKSnf/FNe5MIIeRl6/DUpeVd6jW2Elt9RKfsaOshkd55eVTffBoFJsSGHU5vTvC9TK6lE2n3qg
7k1TefdL2/8dqmgV0V25RtftEEj7CdIPwvSOWOd6Gq5LM73HaYNKSgqc+/u1OoVBwJ72v2dhLLqf
xLq+OiWm3FLhurHeMN0W4UUCglQ35X3Y7pU7QeMFl8czJ//vI/3PnXU08OLotzSaIpAYdCW9DKUw
YB5W6Wpw5FC/2unec9MHKxJbSu0+177cS6JuVFcOtT7cf78Gp6LT4yVYBElqklJBNVOTLoknkHbo
5WXVVA46CpQSC6R3D2EkrrBAyc6cxjM7yFgETSYpI31fUNd+ASk3fi3MeAPygqZKeWaznjqNx1Oc
H5CjIzFJL4vzVjFQsCN5p3bluaMfZWu1CNayMB8D789Umw9qjejX94t7co7/8zT9DaOPRq4RHHdk
Qes0aK4jR0MxMYZPWhLQDGdsF06FoEdviba4ceIqh5xU8hlTVVyXVO7GoP+gb2VuLX04pOPonPl8
pzBSmBP997P71zj8aG7UstNcFGxhiRZwSBXcaIzPwYTqggRw57XbWN5GDrrR0ZkH/+SpPb7HF3M1
hk5By4/CUE/XyBWxsy98Qx5yZLXa0LGuDbBlVD2Te9Uz+s9RTDs70/3t95/21Lmh6a87wqKZCVLj
66YazB4ui1poeI/JK2T4V7pWH4auC916Ki+HIg5pSOAd/H8bdbGVCW6kSa8P7iME3S2Q/3UrTGvX
thD0sxZNkXg2URx4fs7sr9OLfjTf+d05+txYDwXohoTWtmvH4UFp0CqmzfVRRvnVqGk2rDD6ODZS
OAi5U7GaOGdNeGbP/cUvL69NYKPODJoCMbXExngjXQMo0/a2rsxklzghKl9NGT8gVF/RkjXNJ31q
/cs2oyJSTlWGYjgtU0TrEu+1a51pNyCN7ObF1H9Ubas89Z0DeUh4MKZFgelQ03XTushHa52j+Iju
x1Q5F4on+0etwks41lJxzU0z/UxArBOtG0p0q0G9w7AHavBFZQdAxTpt2CsIPd/GHuYkRpyMl0kR
q1t7aOozCzIv+jfrsUTvpIElRi0MxdZwLLl3xuZRVabwvdFgJv7HG0+S86szRB9B3OV2b8K+8HMb
NRMcGF4qe9r5Iv2VGsONIe4lraTCPud+dgp2RQlNt1STGAPdnMUbmbdQV8smgqDD1W0PKTIjdFSQ
8C7K8GCV7RN2IEi1xCYZimE416ml2WtZ1dtqENaZ6TPuv0stBZQkaKPcH/ayuO5XeWTJscL5TfQI
SCQ8InlXoKlP4QKZRVx6b1PkF/H53egoewwHLyyyP+ooggPUSfW+GkyMSDWdfhvpYeQMd+2oZuM6
TFvzTUOs/aBPg/FKEbh/icb0pQtUxDTLN7raHj2ywb6WWdnT7YpTaNRxP3zU+GDrOHyGSOQNpT2+
Tan10ll6+aDbeXPXVC2dsCF8CmJVHhy7Ve4UDb8ChUbvGA8qUiuNuhlCdEmUpMBgQ1EC5PdSS8k+
zY5af6LlyN054botLG/bhrK+wBoL7czJbNHuaWgTou+wL7G10SOhvnqwzu+c0tyHZg8Px4Sqv24m
cePljr2hkb+pokS8qO1M8Vesd7/qPlWCDjRjZ7Zmd9vV8Cgnh/axktYXqDUfzMaOLuwGomCCFULU
oFeESG/8UFWli0PDm4molKLHADtG2wS4aaHRh6Zi+4z95acyjK7WUBUNIQiSDLR7M0ADeY1ch3pj
B3GyScXcX9UGyw3V+JcMweD3re64DgnlGoJtdeby/ue0ajpmftxcpklkqTmLJ2PKQim5ldDVafUL
TL0OYcCINCi+P6r/DEPpmRI0BBDB22T9Basd3dTUZcpxSia4ND5OED0ydFZ+J/PpTOvtRMTxZZjF
U4SCs2oFk69uox48v5LlV1NVP4ZD3O7tMumQ0D3X4DqVxUquIL6lCjLbWeLrI9TlSrvvmRm9ApAO
Jc0R+ZnhqXxV53mxtYt2PgrWThuRVUtk9ycpOvSTmssitcVH1lmoA2TKmfDy1NP45WctQugJNyMT
ygbt2AEpfrN01nmaoBVqJqAulPEW7yn1QaMa9Irk6nUYwNZEOPxMGj0v9+IpkPrMlySLtoW5xM0P
I2kabNlpGyeGfK7SKfwoffNMsvB3hRej4D/PQFJzbJL2xZ3cwy0OeO4nWox543Dbqr9qP9t2zbRr
KDG4mdLvigwut2Elb35Rb8tAcy56VIe2qW8rH6REOrx4DGoK6hB0HPXrHrMWDFvkVss8ZGOaxDmT
bJ2I1GydTQOVlIfrn3cEK4JpqDpJCTP+kwgXHSlEBNyxxafCbTHI+f70ndoNX4Zb7AYzodaPNtW0
LRucTqzGdlO/2yDN/IOuO7oCE44ORRG2D+MYHNRSXiVt3u7P/Ii/Bfjlh5KWZCOQ4CL6v6h1KMVs
J2bDcmumSHWzBuXDunvT+tZcG5hdCAosnVfepEZ9l4fKrrN1ioZKcl350tuWrW7so1B0B2QE042V
o5yTt60EYB1f0fkitg8FhglUSXe9qpU7MJr3DT5de5SNX6O82OO/qbpaC+UndMZfIjWfusz60YXt
HXHX7LvdgKocms8qHteOgschCkFrpQ5bEtA023Bigg9omJE7Ol11ywWGBH1RXGZG8hbJ8FLA2b+F
rxhcZ6WP/phfIOlniual8ttmnfdz+agd9L1i1/c2SolbNZDpxm+y2c+Iq2HSS1AY8bRqVQ0TCS3X
UAuFpK4DpqIw5pXXsWFfKqLF8ClHRn9U6mCldd6hcJA3CJPmckCRdN/htXMjLEqsMBV2QkPCtgr1
e8j4JeVHhL5AMf2KW/mQYnvm+nnfHIYGDUEniH4WaUhqUpYrzUnRTx7g1lBNf67y6hP+c3wbQcSY
PVlcnccNob3xBnXeiwEHL0g4Vbfvff33YOQw7xOkYTVtUFeIxw+3ZZycud/+FlC/7KX53RJCA9ks
LILuxV6q1YG2e4A/TiOHR6cIXs2s/7BgQe0bTduOst1MVoOMCHLwpTaYyM5lblZEL5bGkjZGd9/5
4jKKQmA0GLW0iK315kONLMb3m948ddCP9/z850cPn5ZF/SAC2DNGBcIps0uLMCW00H2dgwrhGz/y
SEET1sic5NNEDd7NKkIT31NXJAPjqkJPS48Lo1gppkQ4BvXJda9XDdJWlrfpqxj5Xlm5Q2U+VBFU
Pt2uwnXng+BhJ0Lyh8YSAj0Ro/itFJSMHU+7SFpP33RIUQSrierDamyC7VCbe3+Y0Aa12l+4bTjX
XRI2G3+UG7v7Y9bZU1ibSKZoza1ZiAJ7tThEv9bztnmvrSya8T19V79AVsKI/c2E1rZEuj0XI+qR
PVgs5TKgw7mOzHGf4wBU+ckWbiGyzePQuUZXX1Wdl/JuRwD2PFXsZBuf2TMnYhBa0xr6qTrRCFfv
10/xX6Sd147bWLq2r4gAczgVSYVSBZcruOwTwpE5Z179/9D/wbZIQUTv3TONGcDoXlpc6QtvgMkn
lVYvj3s5SQiR0ZlHNBSgnNTVh9urfvW+/Xeo+WH8Z9WjbuxrL6HW2hc0UEStO/ud99mr1eEkK6Dv
Qk3CUC1DWmlE2a0d7staFjd+xLXpIhFjaFAApHVyoOQdRgZqSadxgtcJVgoVo+LdVIuNosPfBPfi
KIomQgz/M9DicRFFxepR2gQnW/Q0XCZ0YaQ3PajPbZzSeaKn5CASV5+8AnW60PsVgEfNp9BGU1zf
NT4COrX3OUScUdYT+VBUv0Qd+Sz0CG2lgbFg/kAjBs8ElPe84q1Mv+omyCBd9Btkc7ZUHq4d13/n
stgjo+WhxxwU4x4B2mOFYVBnpmAq3/q0+WZWPe/IVhHjyoiWpgE+N6j/w/NeXGQ58lJxJyQjstH9
eJTLLnBkVTN24HBwrZL9+77TjoqYbIFC5n/vYtVAu+ukjTJMolXyLBuZ5ueUbvf45aKLhi6jhdJg
xXJI0NmQ3ApRgdrMWa9EhBejLg5GKBRCqIt8X8jM1j6mq3TWiuDX7eO3npol0UXXVEnSLBO+0uXp
w32mqPkL33Vf3cWZM30Zsl/pcPaajbhqXUqlwa7PSY0iA3JbZjWk3olpBsmwVz7qN2Jt9YeeObfn
sjrFgFvYF4akgp9Dj2X+839uEi0NNNQcOiStI3O8y2jIPUe9/NbVWbsx0rp4ylDEL5C86NUgzLH4
bBkaf7i6wrny9TQ5VwnoIEkFXiriS9bWSg8gsTUBieA1UEw/qghg1e25rtZt8QMWb2UvDFIpWy3S
IIOkfqgWOkgQJvBo9fIzMuL3HoSKjff52ufVKaBA66V2py4xIy0Kb1UXmZwC/EvtOgp8JLujRwRq
t8juaz4WdWkFHj/+jECVVoliV1M+Ttpy2AvH2cIcV0E7tcdPPMmH5iA4+cbHXM9Mpg5MmUqhRmZa
5qLn5iN6jYErPAKz/DEWn620clLMT2+v2NVB2JfIDMGK1pZ0Fk0Y+hbTgGmvpuEujZ0qlOgWbS3S
el8wFf71s86Joq5QZTLy1gpStHRj0yfjY8jvRO9b9s0Mnm5PZnWakeI1eX6hX6ArSEX38qg1KDvS
ya/7vZJlsd3Jioi6tO5/GrMRF5TUEjfK16ubn/EsSTZ01CSuqDv0eVRG5LWQncBLRP5XyXiTZAzD
/JcxefJb68vt6a37e8A4Kf9DN+Q+AZWwON9SFalUwqRuX9VDcizR37Ypyp6ZLHJJenzQp1baJYnx
6tN87EPUaMGUQ6kbH9NcmGwRMO7G/XnlC/BJRcJ49Guonix+UR8pSYwMUUdE5kRfESWsk88DOvRg
DtKNj31lD+kzi5wIUFFE/A4uF1fv+9QM6qzfWyJAXeHRr60fMmVZ3Ue6gz7nxreem7QXr6tEiwON
EJO58X+Ww1kyFpka4Pc9DBnE4in4VX+CqN9NQ09PhOJkjpA7UqP0djeO5LVlvhh6EY7RLhir1or6
vQF5YVDjDAMJrPgqZUBZ33xXvQnqSufdIaTrlJL0EQB8TQvsFSOheu8p8W58i/UiUyknRONEKSqV
jsUil3LiYZggei7a1QNLG4Df9T8Dy8Ueegf8eGP+W8PNf/7Pg+mp6VSrCrZEVWM4YoIDbRbvtQKt
j2Y4I+js4LOwwZRc34I8zn8rOcBQ1zc7UrdgdpGod71qVs/WyGLAU0rJRqFr3XzggcIGcualIFBJ
xH05NbWuDbls+ZK93TmqHdj4Nh9VJ3pU4HxvvR+boy0+JJ19tLjxunPVw+gW+2DvKQ5OOC4mSE72
hq/G7SOzvn0vJ7e4fSXwTrWMCao7dr5rYdoo0w1Pp8rVzGyrWTsfgcvTeTHWEp0FT6HFcoixpqeG
pxhqtAMUDUP2A8JBjvV6e2ZoJ2yMt7h8VGBKw1QwXpqABCs0yUXdNXxO0Cx0gk4u7LYej01Bz1pJ
W2s3ZdFZs+Bzpk13QOQTYg059dkLygqZQ/GnBg2UgCVHw9kPnEGlTgmSz3RMOYlpjNQPQFwcs20O
poBnvWRVxa4eiqM+KwFmRj26aurxyPU/BI3GbNAp8GxVIH3oNdujj8CVLg9fLd84x1PyJYiMA9aV
X4BxlyfkbkcMaBXdrVrMmGUlP/hqIYGaz9Xpk+eVCFZ435CRwJ+mR3Y/yDDL1VKrOSlyjF1o4ju+
JP/RYLGBBnRrLztgi/ZZU2rZUQXh3MWYRPnVdC94/pfeA4aL7PAxasZxV6s6tNJG+xqoyGTqtYHv
VfRzSPBpoxrlmMr4vdfz925C/1/DnsZQ+zts0h8n3thdbwDk1dVkOGakp93U3KGvUeKZEfffWrM7
RI1511qx+l0OdO/U9PK9EeO5kmBGgMMlBIp6n1km+j5tc/Z9uftK01WZq8euLBjPoChkLDHCvtmp
XosONgCrXWNp+B4hUHik74EnuwxfM5Ole0VEMQUm672YThg7J+fRitGno3y+m7r4i2+m0aNQd2ep
hmsxVZ+xmN+3BrbyozQaD4ZBTc0wo9SVsJy+azLUN0tpms6tKT/Re35Rm+C3gNix1A4ItUQy9AYf
q6vZhuix1LRzYuQuQcdzFol/MnX2bctnp1vZv2P57/NQfsZc1hlT71SWxtM0iRBOtUCGCBrsTTU9
9L4FsgKvatecJDsQJHuSwzNlZVzWkuq99KaO632c7uoIFJHR9N8iUfrR8cTucrF7RZ1dvGuDHP9M
Uz9ppXLImxoDqQw7laLB7crKhDOn/9vcTdzoRlx7Gf65PuXFwxhomGQUIhdaQ3GLAwIcVD935hfc
z0Jh2LjOrl6fhKwi4aROlXKZuOleCOa2YzTxMO3hCx0EG7+0k29Xtu94G6PNl+PyQvt3sPly/efR
o3M7GSFUHHdQXaRoaUwCgFP0uwBLuAGO6pZ8y3p2Gpe/Sloq8Q6Z+jK7aMWa6hYlzX3j9K5qJ455
8g+1IxzSvb9PN1KZVezGYPxXlxBCMwD2LZ6Gms6PGSFHDrbkw/goundRw1Hs6xD92LioVw858iYW
ryvZDNbDFEcuP6PZjlNnZF22Fw/YDO11O4JQvOt2zc44yA7W2XZwt0ViWe1K6nPkTihakYXqkCMv
x2ya3opxtsj2kJ0qHM8nOzf/yMYxeZa2pLPWoSFtFNIWcVYFoQmzrFf0UjgI/dhk+74W3oRWdTWE
s3z5LkrDgzi54Yg5l4CXiYD8Pl12EcvtANuBceM7r9fz8meol1OuzT4Sg6bN9tZL+60p7rLopfjc
4ZC6sZzzgb44FX+nq8xcJGRrdHP+839OhYWygmaOQ4ynwgtulpE7G3v5bv8qBntYoJZ4aB6V8L9S
u/4OyomYlV1kijeXgyLYHguWz6DgETC70OzhPdmqZK9iJcbQFKDlFF7VGaV8OUaeR9rYZoyh8rwH
ezXeR99ibSOqvbZKGnVBMhlsF1fpsDT6oZ9HbMyo+2KOO+wi69/1J+G/c0fAq8EO5T9zEgh87XIy
qtIKkter+GXu/yoZ7btjch7s+SpJNpWM1pOCnIYZhiKjQUvlU1kMRrcTh7so2WfVKX/O2vckO0Tf
wnpjE6xradRVgSTN2TbltNXHa608Ea1iyvaoMO86xbbOVvqo/4RRGaAphsFAJb3c3u3rmbHh6Ikp
qMP9TXIvZyYEQlhxx+C/8d0QwezbCnL9b6F6uD3M+rqi48amsFDGuKIGRxMWUdSmivble/Gko4OO
ovROxPUt3IqaVyn0DIk00X6zVMbj4b6ckI/YpqREjBQ1B6tytPZTHTQ7pXPMo6mEdp3us9+357a+
/lkqic60THVOBft/OWKl5Q2mfaPuAufDJgfp6rID5C2N3tbcVgmBBjGEF1TCx5JTvMzkQqQq8qZE
3NyopJ+YExx8Af0uHTFkbLQK/zcPHly03vFJF3xho8613imUseZSMlvFAju3OAMlB2OU1NpzOy/5
PQTaa2oVmNAUn5F1wL011jfu4a3xFtd9FXIHi0FP9tMkJhIYJe0+7KAGXFaRWU3sNKH8c3sl17uU
KRKW6FS6WMwlfwOr6MAax4KaAxyffRf3P3FRke2yeZ8QYjhIJh1PvzY3Asz1/kHPy7II9pB/EHnM
L/cPyhI6Quya5cZq/TUYgnsAT9pnRDCGjYBo3f2mbGbQ7+XqV+g/LJGP2FBIcqj2ljtm8ltJ1VCP
cYUEbGx3iuCfLfrttQipWw18MrGuQyWBbCeUpScMgs+iN1QPIe1xQCDyS5RZvyQ5/iga4Z1uvXt7
JdZPFb+U9iAARc7ViqOLX2Q4BlTKXD8p1J0kFSjvGQDAJ/Mplf4zb2D+LP8MtnjwVS7dGHNgizAY
sRuBbDTvD22p104pBjtNxhckMOqNW2Ne1csog0EtaS5Qo4BEZfVy1ace2NuY1pYLNon4Qh+O8ZTe
IfDgu51gucQDHxPeFT5AltufVrkyMvwkiMmU8ik/LXd5VRSKjHUwsIJejO8TIdolmU5Q0CFW6Zc4
R/UQqOwCwwgXybljrnWhPZFaNiRC+5Fzro6F9VXpPyRcrfEISN8TbVI/9znmbTPKI4tTlKOarnwd
C+G5T8xHPClLfGhxUqg6o/qkA97c+blv2oX5u4hzwMZh7ehTjMWlmj0WcImk/slr47cUVs1z0YJh
vP0N1l0VthWXGP03A8XKVa9PjZVMDuqUqwR0f9iKmGT42Hpgca+hhtrr1V03SOF5MkfjoFph6ogq
KsoWGTGEZGvjplttdmrYJk8WXLYZmbJMVJSmxwqo0Yd9NM7GEpr/rCDjeZ9q8b0QxFuPyHxvXm48
EwIor7BOQwlt1vk6+ie8nfSKFRUSw/X/gHX+qxqOb+CrdBD3uRO45n8+ybz3c4dahs6oI5N6OVzr
s9WmHjJxMSZfU7E+dxqW2pacHdEzSrfWdf36U18EHM37D2BslWDKRZ3JcTlYLgnbK71Gz5a17FhQ
LbOxaTq0AQkuKjvJ3miFeCcbdbPRMFitpUaQCFQEtTb0rgB4Xk7XapVeUS2+rpLYaEqh0fGOo9/t
3Tuv0GIF5/iaV06VCNuW4NuSS7MVGhi5CDSAtSkq40BpZ5eJ2tt/H4ghLNNETZxpLZ78TLHiQZVz
w408tb0ras90vGnoTkZrbCnCrV57naLHzOdU6LOgqLcIompwYGU4yrrbGfEL3vHIhGiumrQfAnJB
biOIyX/dlzqKE7y35EG8iCvSC7Ao2Ud8Unel7lx/bxEmMQnetsLRVUTxdxQSLpNi3vptLyYo2ZjW
6641VMewyNtD4YnNXuWWeVXV/hBFcnDfdcnp9sL9jQQvtohu0pNEumOuXBmqunjSwghhLKC8ioun
DEDykf1fD5P6vUnUGviQ2nfU5fWeuC3A6JT+kvdg1DjdYwElFcIdJPijJ4YPZWU8eQFasV3/5fYv
XH8YcxZNn/+GiLFqrKXjYAV4Tqpu6rloCinnFiu+BH3/tN84kavTAi+NcpOpSxQoIRguMmutwU8W
dSAqj/03DE2hCJ4w1tvIelfHfta4RcuArcS9Sgfv8thXctsi8m1hb57i2iRHsYtl5ilG9DLv+X63
v93qBp8HAx1NDY1oVVLnGf9zg5dtV6ZIWuN8lRtPhSi84pd1e4Q1Eg3otU5mrVKIRMBkeWtb2Cia
LfUIkGi2eqc4uGUfUmvXO9jaH6LD/2I0DgjvEunTejMUvt7ogTjrBJ8QaXQptx9zSp4w1p3/rADL
xKxZeJLeG5thuVCRUGgWltDADA/+sT40R0h/e5gZG7fLvN4X5+/vMArofvQt2XuLJdLhh6jdPEw2
nK1uz333rFr8zx2SnRsPujaf5cVYnHQFpwxJ5TVYsU91jhFOEHgGm3W16wa92km6p+yiKX7StRZ4
FvScpz4ZPgXRWJe21ZVOnzTRceiKfaGCgBcytJCQbwiwvQZIVmog5yhEBztZ6nZV4p+rHnMkKxjO
Jo7Oj0pQPYLXJtc0KkdUWgO3z8CrEIrITPz18JGNRUTOU8b2bV0ES6qBFnsTOgvHLM+K7xIQ/q6s
heOhNbFGT+MODnuDLXTa47ztDdZOMiLH69Q/qlIasIWlJ6NRrVOmDIcmNuhbenK57yp1I8VdXRUG
txGHSgZdwDu+zMRwdOgSMwHc1sLmsqNKn1wCs30aFOZGKmauApW5uy+ir8yVQYazfFrxbsiTIZql
AnzckkVyjbQUG1vy9B8xkhO7sdUf6Ht9S8v2pSuxh+76N7QY9zWqNK3v3YH8PChN3R4yKoo0pNqv
slS7fSYh6V/3Jz/Mg3vPwFIQhoLTeAXacJZ5amjwQxEac0zzCi9y5HTAFrYvkxazy2FyE60OnoOk
/cLUs5fRQwErkJrpZ1rL0/3UWNadic2jAVvrOBrqPtZiPNNlubyTcgAASEaCMjaNnWBRMEa6ovg9
KVN5kFtTv0c5U3+b9CzbVaoc7WMLUYo+zP+khiKT3Y8xAMISiEFY/vAmqbLzQjYfdLkrHgdTr2NH
zlJpbkZq1Z2kaNInRey1c1QM3ed0VGMXohw+u6I41sMuKPX3LukPKRIoeMEeYri/xW7w0cVNaBhR
HPU3buQrxx1sFlU73A6gZSxXM8F8L4YrgsFRBiCi+yNU/j3FdLp/mT0Y9cY2vTYaAJG/fF1TQTTr
8v6Xej2oGhmIrlRKP3NVfDJ502muvfuyccjF4c/G9bxKGNmrHAYGnKMztuzleFUZ4zarGtM+rIaq
cE2puEPNJnORLtX5uHrrYt/Juga5/54O8IdFI0P3TaZpxvaWv5lN4yGb3yOhUicOf6S8CqOHbpJO
PwjSIXvi9i++co5VFZUanXLtLF+2ePLL1gc7MwqQq9AG3QVmEf2OW9x99DBEp+b2WOuaLV8HITHC
fa5fkTLn5deJarHPlDpnNaLEO6XMy0lavf6mFcLeiKO+dgFN+gdF6t1iiqs7oxL04//xN8zhyT8R
QT55TVRUIoxOqOKFZyVup2DGHPrtCRzVfd6m0IcrzXP6KDcdYFtbcORrW5IcAZAdEdAcnSx+AJF2
XiM+sg9NCxS/dyT93yFXf+adeLAQ77094WsL/O9wiyyrSQtfjNoQ0TMt73dJhcyQlsqfQft93B7o
2tYnniNb1sBErupQuRVg39cwLwMV2W9t2BafyF9/QBaUT9ZgQpb1elhg/STsMJIaNqYpzwnW4mmH
cTA/3ooIAm3JEgTP4wUhJqD0HXK0VLU2m3aRYs1MgAmPbakPowPulk9xqikHo644Zrn6LPV8D2PM
sCVt24ymp1agmpK0cLYDMxfwckoxUFf0fIcAbo5JdfPdhzwegW0r9PTXf/6ClBrxJGFTEBwvee6W
IAkBEgrDXiRQraA1GHUa2cXkE6skXek7bTThCoOyLlK7W9jMa4dTp7zG+wq0mxr9YqMMNUrBaQCr
pGlmnX9oJmMxwECJvYORJ3soTq8KjOB0UgGVEWD9LxaQO9OY/TRnnv/yYUCWOUWtF+cvGYXnCHSN
pb1WpCBQSsW6cTBUO/d+87WoisNgqKUNXqw5eSJEmakf7jxRe5AsHHsUJZaf0a4aDlMstk5Z6PlT
PgjpSTCGt8jU34uUjhTYmy0K4JX9T3xCLglMgABdXXy/iupeg783QfIkKG99ELt1MlYnPMpdNIAx
1NCTwVZ9NKoSq9gKx1Z5jsEGpzZOHgIqn67D5aWSkp4LZAvTvq+iU5hKo90U3RbAep7B4ohR6ydN
nytGs1bj5SCZIDSJUYD674GrtQ/q755SQI9Z0FuQv90+CuuhJByYsLNjFfEDXbamKslAX5SCzl7F
xHynJdOpD4Xuj9UGySHXk+pe7Crqz2K9ZT2x7uDTMOIQQJ7824FbTpKUp63g9mFQ5Gudg5B3jTN2
FdgWysiORZJvDUHxLfFF0Ql93ylNc/wtacE5wvrS93A06CT9cPtjXDmaFF84GARrMrCCZdsM/TXA
GUhu78fZJ1efctuTEeNNY0v+08s/JWVCpW7yKESUfeaoxqYs7/rN4u0jE4SAbRDXLGENclOlgHu5
mVRBveub3knl9MHQgXcJ6ExlnXt7wqsSwV/IMvtZhmYyt1svN1pnQdULatTL+6jHlcpA8EAuouAe
mfQDL+a4cfWsT65McxyENN1doAzLMq/WEsmxfGSgUza9hyM65TTMdgI4LWrtWvtca+mpaeF2A/j9
71k2zg4zlGFeXLghi0OlxZ1SFx2HKjo1J+nsH0DHu/G+Pt7+pFfmqM0FCowxKPhySV1+UvhjqhjB
R93r2mszjTv0cc9D1r51Q0QyKj4Mvo5t6xbjZf7xlzcGVxJdGTwWedRWuCIvigUyMIL9uEDkoYHt
RWkZxlCrbBVGrmwZTgahByaYFCuXFPUcAQKBNjc+LsmxF0V3TIa7QXmhhvL59oe8chRYJMRwwfij
gLZsLGMfOCLUAVWiTs9K/6LmdkS7o/5kRRuH4MpAPIZA98EizwzDRUV5nEyjbTwN3Yi4SVGzl4lQ
BiTra/O377fHpuGSvz219WpRuAYhws1OqYFPeblHJg5/X1tTv+/Uzxoprm4htKOHh9ujrHfi3zIZ
DxV6dLOyyuUokWVkOgV7qqphbOzEUHpu4150cR2poejHX6Y07u2iNnZqkofO7bGv3KQY0cxNB1Wh
sassb1JzRPG/afx+j+IZ7MdkUJ00QIhEw+owysMPdUx+eTri+nLmRF2r72+Pv37W5uEh2QDFQShq
mQDxo5pCKuFItF34VKbVSUxG1Ljd3HwW4rtM2hjuSm2Sq4vWMBuWJj0J9+W3NmJqKmlJBdsYfill
c0KwV7eyR7Kv+5L4UlURPHlsgZH2SbZRS15vX4amaTCzLgFTLcuiBrxpXNmbbp9Pp7wpbK0/SwCU
CZB2NFM3brd1EZ/F1FF7gAEGJmwF94AEHXsxKIS90Eu2mv4cc6RtREDCYGn2YSdoRzigTwj0+E9a
2rxlcnHscyR70YYBdCs9G0GK1mCmOrUIneM/LzqJ3kxgpL4JP36x4Yt+SAHJZR1K8dO+gHB6N6HW
JvqR3deE0aPc3wWpVW+MeuWYqTN0ARCDyMovrw9dFPy+z+sOHcqn+rsQf1TN9+YNP/X8ZVA2xuKa
XV30ME9Q2oBnO3cUlxstlaR0CFSEIcXKit9zo1d3+gA6GmmwoOwiIqOyfmr6yj8aiCmcZa1yC1M8
VpX6oXqWCQU3E3aWQqFmsGS/BladR9+lWsgdM9L3hZwKBGDluYsayxnFpnoRiETufWNovmgTBwg9
nOps5v5HlAq5rU9cyyp21lWjHoyg/yxnOHl0vfWjb43TOGo+0hdR7CBy/GcY+5emU9E0z373nryT
2vR+0gPvQ9I0G/BH+rnyLAeVpOCo+qbDWqonxQqQzh+kAvk3aA2TGWNaO/7xrCHfmwH476puvwxq
3bx2XW/LVneUQ+lNyGOKyUCShtrvHmK1OM7/YFJIql3G4m9zxDoIlx4P6UcUFMyMWrCsvBuCLOwz
Qd7D0Bvcckxs3Lk720zMn+GgQt5QjGYn9EHNkyc/xLDzMbTBOKhEckVMjPAzXcHBMZrRVlIrOWpJ
gAQiCmVDqVk4jSjxCVXEu6o1HCGTHHoyvh107e+cXBNvIbl207Yw4Sj4djcRbXdFZGKe49FDTSa3
4yV5AOIYPY6ZLn6Qnzf2pEN9aErJVry8vO+CKnyNraiyrSTbY+MLhiDxDPD5xVMtlqcaiw56s3gi
gSVqVXX8aWYGuTU+Brgw2VpWvw116FaadkIkF+kpwJi19jX1imDnewX1+7Eq7oQJZvuuVJLUnkop
6Xdh0yXuNGAYH3jK8Ki06P+MRTVij40ns617em/ncdnavpGFn/IJYggmRI8IGHzJq3l7VH9uXwLq
lftQRTyH+4n8DMLo4nGVwJ1JJWbPe4UHACZCgqFKi1rY3Gys3BKs2gcw5QExuvbDl+UHWWh3hW4M
p3xEZw9uB1ISqS4fzWhw06wv7nQlD89pW70Eevu5j3R06dh+5AQwOQSEIZJcf8jG8fco5k5nZvhb
pSd0o6j+KNYnb/K+hrrhxIG6NzKZwxG1WM9G/p2XGQ+9NbhGOulQu+FbVfBI8ohOiI/uYlNhYmGq
PJloCOxFidL07Q915TsRgtAIIgqh7L9kLHomxaowTOBQFuVeUX75muxqbXSX9Q9+XP73iOdisPm9
/qcY2E6K15DU8kjl78L0A60WNx3TjYDnWtBBVk6tnOYy1+MStCIETR82fdztzbBxEvwTxfJbFEwP
erRHO87MntTuE+yijfjx+rAIjpki1ubEc/OX/mdytRAZArjjbm9N3qcg8R8QFLkfSHOkJGHbzXC9
tBLfU2u+9DplAzu1JjAYZG4mGpkzQRMI1SL20BQar7P5+J7iy85Dc02vwp0/fivGX6MhPnBR2QH0
mMBXXob0z9SOW/OfB7hMPhQ+OXEmaGRDXpXT8Ipp/3+wlZXBvV5WNF3CfNdJpUMn79MoJL+FRLVb
X3ut4/G77OE7bTRH7JK2RO3/8l4WvwR4AaUMDYkB9sEiAjADROC0htJQbX0yPoIXFTkIK3lIUKWp
jGgXlshBVM3Bmx76hz4Y74rmZZKK556YMDIe47TFUDxzKhwIVRc2+EZQvK4dzYV/mLSgOQ2UfhY3
U5GpnanHLJQP2kIGYoYjy+0zvQ57aY5z+ZPJEJDw1+VOxLJtTHwAYnuOwf1EKXgUtHfk9/FKJxYq
dqW3JQ9/JfIlNVMA4JJZA/JZNmKEYML+wUPVIVNtwdj1wd5S7ArCVxPZoXXKX+LkIy2+3J7nOua6
GNSYO5n/nDiT7An3qwT9ffT+bLm4b5XuU9Xm7qg4+E2+j9NjDNDk9qDz5rncXJeDLpYvLOCW0R4l
csoUO9J8VxzOg/Dz9iDzCt0aRL6cWUmCX8gBamooMT4Qdp6TIfdsT/vp9RLC6lsu2Veq+ZeTWlwe
hpVlddB3aLZ0HUnoNMAof+dCoyUfAlRDO8IQNOneqyYTvy8FDdrxJezrY5PJp4jghAfdTsfSgHiX
uDRQqd9LUgRKCmtDS8jvZb+QbVHdIsRciYMvf/d81v7ZARl7sY3rhhQ6JCBtdEJSCDHJ2fS976af
AJlMxmelreoDblI2D51yygzkTFPRd+oa0ag0DB3BMzC9MKRntFye+zT8TbNxIqiVkJK3ikd/doXT
klBGwDK6g+Zthu44UBrQzey7nhXOqEghfe4EKahCu5e90vok50rrKI0m/TLBN+kmURSWje7gTeMX
eu5frTo4jH35BanSY5vW6SH0vBdMMpNTV3kPKrheG/sqRMvlMPkeamhz+oYORcyvHSmO4/0Au/hT
3DUqyOwtzeW/F9Bq84FHkgF/gupflmRNX+9RrxjHPazz3BkF86HQ301LwOTBgDCWd3bYmLukoPY5
jemdRH93V6aSjeaqS14vzjd6b70m+qsYpr9H+Y9XvaDu8nb7iKjrHIi1B87IFT/j15aVodqj8ZlK
7QhQJCmpHh6bcLwX4Q+DSHEqDFSCMia8+oND4CcxTODqpzEufNKT7h/LrvypBKglKBAwiFojsXwV
JaxFdQWt4/ZdRilo5/fSvRTe4c3yua+r+yQN7kCI6Co7pqs/q2l2Hw5fDNNyQMg7Xn6s0/ogyq6S
P04+VFWj+F2ItTuZgRtZwW/N6Do70apPtz/D1ZsXnt3MgoP8Rbfg8gigDZoWXprMDsOdsfMbJGd1
VAYR6dLRwwWu4JXKNyFIXTmGDBGbWzWP+Spa7BYiDviMmgq6lYf/cnxU2yjkgJLYq35/qIGjdD71
jfcUV7dYOtZ64NSq6Uryq5k+WJtosDVYRf2rOQJOnUbWqhETEE7WaofgRvh9Oo3SWYmezeAxflVr
Wwgfx25L4OPK7U+Cj+oDLx25/jKtmMq4DFpV6RDozv5UYPCT1OscaFNbSkzX1hXxBUMBiYiKi7bs
AZSRIFRiM/ZUILOdRClXBBPeySVk+fItCbMvcN3/dFWj73CFSe1WFMzD7a11ba4mlTsKGiA2V3Mt
kxogECRw4ExHfB7NTLzrcG64PciVWGXuo7FygC1pPy1ilYHaR1woc54m19JO8I3DxFfFsKG1w56k
MRLcsi63sp6tUReHpu7MqgdG3xMsB2+ll99nXXWovFkr6bnV2gPChL/+8zxNeC0Efshkg8pYHBNR
r2LYqNSHaOpSKKjdPHsLy1fUsMgQXb+WN/K6K7cj+0anRmRJqP8sb0evrMJ6TEi1tPQrquFW+TA1
yKMgeXh7XqtI5W/iSAJJlwoowvKxkFpxCptiLnnKv6tBpZJUObjUu75mt3n9cnswaTUrRiOw5wty
3UGDWnzFQJN8rceAcl8Z0y4fMaq1Bv/Ythhjjbq6azPrvvLHlyGIfqSDt/N9wIZJTLEv7IYHXzBz
WHbJXaZO327/sNVR4XdZCusLkwDW8/ISVBGnVwRVb/dGyXr21aHDQTqc+o0Tee1jWxCyaJnSNls1
r5DDHOiNogybUVZ7SwK4Kp9CFMyUjemsAut5OoSVCPnO+2eJmam1grcSmO2++Eg/K4Wb528Cav1P
zXAXbRWu1+HGPBgUdV4vEP3ceJcPSNDLhd+nqFQViFMoXrvz2hBYvSN1v1DVBRx3NjAl83zRxTCz
qZOdHNsDnfBQGl7q/ldYCk5v6thwfsQN9GRtI5la5/WkxiJXE48sv5DS8uXvk7oBSQzAjXuNShoe
O/7nWMPhqkxtf1CDg9z1D6MRfQiW/pbE0sb1+Nfg4+J5/Tv6XMjCZ2JdaUeAR4tHlWo2GLg/g0fV
1lJtzL5T4KzRp1CQf025MPDYj3d50HzBXvVe1aJ2F+PdQXWYOKQx8r2sD85UDj9bC75QT6f39va/
sl8kVBNoNGnUP+GaXn4ikMtS2nkoNCkyhg0BPXxTCk8REGTwvknrNiU1woYL15G9JNrIp68cChrl
pLtAJEC6LV8QmBhwAY2y3/cauSZ6vh4Ke1H8Re6RJI23TBlX2TvrMfPg55ucXstyqlPWlEGVGe3e
8s8Alw+9F51uf8y/hPrFks9czxnoSyMBT4PLr5kIKDlPvtXuyzQXX6vMVHdR1DzgeqLxXg3qq+X3
reCmaRY91DLQ94xyfTSZjoR+5E5ROhHP8Qm9A795VSQfedoSh+jUNJ9DOf9RtNVTLQ/J+yDCOCor
68GnMNm3yOrqtUYJ0nrQ1M6VgfHbIn3yGleAXT/2ttBTnBTGSrelTj1InRa4qgftTuhczxLH06i1
xVnjlXGLxCtd4Mq2OcqURwvD5x8qzfrUJFK7y2bMTu8fw7YbTkNMbfP291tDSiCrwXUwAM9wq6wI
O1YR+12JYPJ+SJPGabXiwzPKj6CNCjZicJpaCX438HE0NXEmUNTH8P9Rdh1Lkura9osUgRdMMemr
srzpCdGuQEICJARIfP1beUb3nr4RHW92BqcrM0Fm77WXiW5NL5jlHtd4iqAif/zlK/2PDQLPZPi1
geyVgG3xrw0Cw+aBcB+QZJIt9xlb4R8LMkuafYwkDfd+3+NZaUmh5wW1pIVdeUBZ/8PauURm9n4V
3XXo7ZcJEBvF/JPH2OM0TfP/Ozoh9YHf/TOU9jEb/ePYp77wtqRZdi0SGOHt1oCAD5HKX97PH7UX
PgX4JI406I7+NBfzJ25hBoFP4ckh+DJYXGmTZ48ChkDZX87u//FRMXZrDDnRjUP176Fo5JzkCHaf
dxqGEkuBjcEVeqQH6NKn5edf3vHtHf5r26L/us0bcG9C5/+vd+zAO5kx7ll24mY3dM4+kGYD8/a7
5D0Y9z3az/um/svv+x/L6sYOA5aIISz+/r9OCuUPSPEN8Sj74UU+EQrL+71jeWTvo0tt2F9e3J8t
CeRg0MCFaPTwK0H7+O+DaUQ4i3bZbWOpI/kAfZ5Fpfi8xczGb8P79tqMf1uR/+MH/ucn/js6zrgO
SSwxPtE7tR/rfLQQYZ2mi3ndMD/+y/v7s7YE7fuGmULsB/XXP2F8/4ElDW3jDdps+HUdxnmmly8h
fMTPk+8qYTTomb7epWSkIA8reZW9rjKZPcIG+QEGfLnzariJw31sThL+N2z/jy4XCAeotnD4APAC
2PhWfv7HV4sHHTBll3nHm6pOb+u4iR5CqOExinwcrpBQ/OVZ/LmWb7cPxmY3ETJskf61sIDt6Ngh
qX23Fl6xlX0JD7FTth/ghUT+37VDcJMCotiEzQc26b9+G8zHiIZP3ryL5zx4Db3CW6oVL9mAUFpy
769phLev/t/bFMmUIPlgi4K69EcjJkhYxz7HT/NEuTzAqLT/wFxg+o3spTz6GK7ekMur8v5mMPVn
h4DWALQMiBSArMGy9L9f4SY9KgJGJ1if0Z3zlXdnkO1csHip/9Jp/jkJunl0glcMi1xQsP5IEvAw
tFUtTxU0azejLr7DqP6CaNHqppDb/kZG+HOL3gQf4NdD84sN9O+lIudAJ6Rp1E4cm0N4NofhcpOt
qb8cdcDM/iz08ElACG49ApjT/y70GF1C2YDmUoWmm5c8q+FGhkic1iBDluit6JKeV4EcbpheG+NG
7WZVBNTtm37s883ptzDiuGqohjJHePUrh/CnBPj7OG5aHWeEiCECKQPs2qwuO9CsmRBjMHUhhrNe
e5HroKu5Ef1xFGvTlW0f6/tI0qH0SfK9kWitO0tGeK9xR39C5aOfbol2Kq+ngF7jGfon6LteaxWN
Xzxj/X3SxSqHGwJsmsd4uXMz5snWWFORftlytQTyOYpbAVM3JdpPGEHYwrE2RS4VjM3rYT00wbiU
Hg/hhpEI8AqHfntvg1gdkCHXFkhFhPbGG81bSuMzSEPsvmXR/KWor9ExdewUw+Lze8trbapBNG9+
E8ZfMAz7iAxESSq6BfkI9t3omewbhoM3mgn5ntp2Kyy/YV86HlUFV5fpkhHbnlmSHTvDpnxq6SVJ
Q15GYpp2WYyHjnJ6QtjCwI4T3m+51N763QxNBsCFClA2vJTktW3JWx8n6i0YM3eVtJcf3s1YcJDR
VkQkAJTpu++tdPw9bNT9AAvAslFx+FqLyeVeN8e/gnXyPuZVex8riEUt7fu5glUGfcLlHMJ9aYRh
S72oEwn4grziRc9gSqQ1z4Op38oumO5jZc6BgUEh9mayzxLCiwRRe2XEet/lLGPxWY8ohx0bDkks
hqjwId6BnVS3iKe5Td9a638PAfcfo/iWi2VMULF5MGUMgkoZKoFDtOc7KNbYznh9dGF8jc5uAAMW
MRoXFrUItJFKPWQkioc8jV12maL5ClYiy2fVQi42NTzBJTDcgVQDD7nkJo8kHLrDBsF99wvKzDbT
X13r+Wfdya3q7Dqm1UD0I4qJJfeC4TXb6LJf/V6kOWKRJ6jUlN9X8NM+i1CIMkib5mHseX/XW6bf
6DzOv+Nes9L2yJ9v4Zi+aN6fEMrED4b2u8hrfi/YH/DHtPkIlt3XjZKEIjt52m4shgQmOQdfph5g
GgaCfow8hAExgJUdNkjTWHo/jaq7i0O8tGUYvDw0IQJNmA8CTQcOTsigFWF2re8pq6d3bwnsb7qA
AJUbgelSOF9BqoBh47g+p8T9XIfxbeuXXwhoQCsYRHPewPLR5NDoyb0xE3qPbSocJ005+uQxHret
WpFRWwS9Sh/gmtdVfJu2AogdKK2Rj2iaZCxqkqjcRDBxXXqkJ1vvzrUGQ/0pk4UYyUGH3fMUZz8D
0Khz+N1e2x6SP9bWsMELkE+u2yff3dSbBsMIWJ0ML+ADNaUn42rqE1s0yxrfPE3Ga5Y2b571gl26
GWS4DP6dU3y7jv4UHhqn9u2NhJSuw9kYY59wYr3Ljls/b7ANkD7A0AJb6KzC7JzwLTk1q67fACTw
g5Lg6YXuFnhL5Y0YwR4QBURLIZfkhLqvscVWr/Rn1NCP2QdfJ87s+opxp3dQfigPbhjqitTdfpo3
sqGVS5sSUW9j6cMSdSdc9rNO6w2xwzBBavQviFlKw4e+CAYxZbkdxTnchuR+QYjMxR+Z6E/Es+Yi
I7b1xTyLNz7B/cWxuL7EHcY2Wdvt7dzvI2ee3BjunUlmzBETsVt93No4Cp59WJV6BL7eitqzHNgK
24kBHleMv+iaiTzNQPWYO0zB4cmGOHnaAo/omhb0DE5LTWsWICnJIdRw7abHSTaPWwMPq8FL2X1E
rHo1mX0jPiL00C7aE7vlSIRgNJwS5/dlaA3bR9w1QBxqWgYjW2mBRL3gwjtGCyaGx0R5/WMInPKW
QUxhghthaxCN4KIlbX5x3ofAsgDy+2i5Ol7ZjgHLQlS81GbYcP/E88kPtvA1lNZ+utBM34xFeqG0
36TIFgRNBUkBW9KfPJqbQmkPgziKhDY2tsmBhqDAZMx/ayleF06VSxPgtNkG0z26JJwvS+OCo9ai
+2TRyA/NutAy9NySk5BiqEC3+Iiiebi7qbJxijfmMTKsO7cbZHscNq27ae7uk3k6U5s8ptBrXTpP
sJd6BX6YyxbEF29etgPHAX3F2u8rSsbLBtMDzIyFPNubneuCe6OBygEBTUFwiTZ34JgX0CJmIK4N
bZbklBj/rlEJfO2Gc9/RYCddB6eekLPmbYikf0+66AICXLLmk5fdyFxZUrgNVs8YXxazGeSFROvt
asKdWaBqinbeCMNi1RAMpSHwme/xtMVliXQ+O3He1ACqCJTlHrhjkEZMuObqA2t0sGvmKC2Qenpm
GRIpWQtsMl3iHz7sLKpMbJ+bSQulerAi4YWsLGKn1PQrE+HHljWvQSs/TG9+toHqQEYaX+sUx6Ez
0/LSBNMbp8v3AE7Px8Tn8bkm6VyaGFlHkXljFOxtX4cSwaoU+hiHz4MHQUC/bwZZveCSzQkH5J7p
qFh78bvpkdA4sw0+VUuW7XnC+u801YiuShTVdxSOcEer433PTXSYmRGgP4aaHDD6tgWyuvZRanjZ
oMS6aoumx0+39JcEmRRskoB8LQ3gHPDjoKVUcl1VBWV08Ci8dkZmJUcEuTT9Unbdckwm7uGBDN+5
R6/pNtWwxY8iODvVndhvDIeullH0sqFWutZwdp52dZfAHZhsvXccDZePW7qoMyNqRJpZoIeXMWiG
F6iP1UNcI1g2o5sE52SjEI9MOv7Ahv8tNrGeJ4WzZObiIVWqChz+JawjKM54JKhktbokC9q3rT6A
hNkeF0CbMwL1EnLpTS2+GYw7kBuJLd/kjOv7NMAl2SjwaEOZViyS07GNU5Q39QzrNX/RlaTRQ1bX
bN8GAGQ5EpNAToXDTsj6c+YZce4FQuIQZxr90o1cz+1CnrUa4Ibggt206fo5maw8ArCDZEMQ6Dan
ZPJ+wZCXfGru0qdw6mBEYPsWCVlOrjh7gtHg5tH6mhK5PA+m93ZmnFW9W7cUGVXp7GF7tW283rep
+LWQ7rcJxaeDs8ubzUZicqSptXmaIEve3dahx49jO7s7XK9eWbvlg0wGZVaSC0vuPFgS5Zb77qhl
dnZh0z5lBNG8K/fPaU3U2Wwi3Weh3Cs9fxetqFwCzkCLkN+jE8Sr/G1BU0fa02x0j7Gmg7dYUKH6
yqcaDApGPXL2tlhD4dHhAgYHYwAxOKf8xs/giKUpu9jFOcRDJc4DsOjiZitqivh4cqO/epu8hf4k
p9ihiqjZ9mwGvELoTCViYoXpi9WOfpk5jMSbEBaWKwWLN1gQUKe25diNdN7Hsd4BUz9Hfsrv1zbp
D2TL3hLaxYW0sIfO4hXBdgQrJtuPgIHfa6mX9QjyL2aXNawVLYZMv6Mug9OFC5GHDJ6shyNFjv0P
pkFmyCXXwz2SaG8XpA++PJyFylVhQEcnbGLfrE2RpuY9MDR9jeE0lNNEo7KwaGqcdHrvMTI/9kEG
tDvQD8b64pLwpQxacmbAg/IYxLtoHH9aELJOhDb0EX/JlLj436PMvYTjkOyiGbllzO/Srzlg5KC6
OnrYgpvwVMv02GXmqrcIM+VOsu5xURDBhgir32Uqbkoj6xd/M7wySAnSaTYeuQ9ewRD7iAelFFag
NPlpKD2s07CAdzAATOnYiHcD7/3O5VE48g8050coga9K4YKIl+4QjVju8CWpccNH4zngaNhgB3hK
m+gfH3Vz47YHP5PMdV+2J31TgP5uQerxSc6kA728ReB7i4iyHzUFTxv1483nQfIxfmT4lxVLpbdL
UB7iwFFwgkAebDTbfoeWBFReiDM0UnSjpGoCiGBcLLxnliQdVDINy4NBj8/QECAKoXbBa+skhK0h
5FyjqMAB3s/9cpUB/Qhi298hkO0Z/kXZDzxGU83KC+/oUG9AziML13qdwFdohW16PhDQZXjbnpXk
frH4Nxo00ts4ErZTnV76rVlPgVyC88C9fSKS7x716+clzWC7bkf5kcrUlrjkH9tF3rlppHcC/rrX
2kLr3QBGunqbu+mwk3eIq9bKYQPdwWRkKt0QXiyMHBHKu7ZFDWDiEHOrFlCYFKpKjFjBPHYngQvn
02etrkKKq43HMT5uUiF4/c13L5gXmQctol2GVQVbNU02LXpKnmckKbOchn0J84tiJsN07g0iCssN
SFMlITSAHQjs16VO+/OQzo+b77sXpbCQRIfztGxhcVjB4eUuxAzjMC99CZOECzBiUcFv7NThAt+H
PDjUkPZWSvcIdJnH9WOe+SfCEetL19g308kfeg2Xt1pAnhCBAfO2xL23X6XNeL6k4/ji5IiQQYrr
TFr3uw/Yz1bNfpUs6/KY2Dr+cLH3shr2BE82/SkblMdN+KZIMj+bJvOLhNA2h5hS5kOYTe9BCLDX
GqRljfX4fY5x0qOl3XBw2vg36g/+zU/WHtuax5UCZlKJ1tZrEdIGVqXwP8G0Bu4Lud80CC0Ge7VQ
K22uWTKMeHBGfAZiUq+jRjCCRmkExxRXD7usV6/U65oTJaiGoI31YWwIh9WHOUZapUi7EUdxEO9G
FIvl2rVg8VnkgjIfI4Qabrpru3hnpbtY556KESqg+Lepcew0W24ucBRg9xvuTTS9fVvMoAAVKFOn
qo/YFZw3e2uPnsyMz++ThBXdpH8mqwZWSB0rYZnWYHn7B29O2QWuBBsGkMAMcBLvw3lCz54Fu8XS
9M4ouH/xtW5Lr0f/AebVAv5t1nzMhkxfqnb+nWci3MUbR83JyA/FFvq78effU4ZHOG4ZEtcI/L7j
8HNO5HpdlwaWkfNWja01R+TdhnfRmDFch+v6olH6ntINf0/gwxKOoyTQGKz543SWmY5/rNGWGnQ2
ArewEr2M8pjR9KFPFL/Gqwve7NodUSsOeyTdsRMxbDvGCW3xJno06CDM7EHVq/e8R4oUW2AV46A2
cQODSCoyu3AU4hq2pC5bD/3VsAS4PuoaOAHHsacfWj9GjkyDY4cjqWwc06QwNpKFSbcNTMU5+Nzg
f1n1ISye5SZhsT7Z4cmbQ2BJXM1kBxiEdEUsEOoNed8PMcY9sgdVPMNKNSDZDkdr4uXjqrJfMZ3r
1w1zp1MnEr9AksKjXeInLXn6T42MazaeXmNEYZASzVqGkFogSIgSNP005ujrQLK6CYEcRQG6erYt
moGit7bwGPT7vQMDLYesACT/Vl6joH1CRLstoZYYc1xM3W6UWYoTCmnkkANtYKt3Fi7PIZm+ow7z
cSzDSyJ69MwI7DlZXqYNsFhXs7YaoLPwZf8I3XKUjw0XJ6Zh/i7GLr6YyCFMYkma5KFj/rDz58R/
aLPa+/Qd7ao0WdrryBwknhN5kRapPZ2/IAiKYiRWgnV7JyjKfUqWHy1uPghnlmnHPB3sYQn0a8Cc
ew9pG/yveyNLgc7hhWdBW8If8xNI4V0sAqSgZcAlm3Y+yGUsSbrlTRvinCFtiQO4Srb2sAXYyHOC
iETMdgP1Dg7fSxqZOE8sXY+T8fxqUCzcbdD92wiZJaN+ChTsABdXWcB2mDTAWkNkV9fIEoA2qjjb
rN+jScrS51RUMxHHLWjdIc3qNzFoKG82TBMZbcpljo5pF3xvY/cM+tHewi6hXJNV7jC+cM9hMFwM
bhmIoNI2V+hG5xaZHFHT/2KD+laDiHmktb4oQbMi9fr5UTL1jgsYX15MR5cEP+usL9cQZqTezVAG
QcFTFWmGbT++8GS4iyy727zt+2h5i4wmzIpVCKceqBQehlZiw+GqCHdLEFxp7REPBs5R/JFFMO3K
mZhQHtaJQFcT3NUZ4e9RRIYDALs87Li4gKOh81Cs9i7zxzvLZtWgjM7sl6aKAg/yJ1oOcGC7xoP/
1NClKRkSduO2yYrOpv+QROmll21zDnv/aQTGBdeiJNd6ADtt8zEuGDCeQaJ1u7Pb8GNWoPGDsfNo
Wd8hbgAuVD0GpiPRDxxII1qzjyQAaaPFc0iIrjTGuywdzzX17xMpdywMzj6dDgRAdDSrcgYnLU9A
FK19+ov308nE5odaelt0fsfOhNFj3QXPgbLdSXeN9ygFEJCFLZcQT8CqDnWXqc+YrtYataVSu9oM
H8ajcPIKUdHx1RuO2n1GKggqfLtiHjmJctq10Mas5OBHEMksMmkuggKrYX0M2oZWe7915kAXnDSp
m344Q06s46qwAC2sVu4zbJptyKdlkVU6Zhs8wsb33u+Q1wvS97Wd2+Amh4PQQuv95JGT51J09SuE
flygtXa4/bbTrUGEkoqc0Ls+jRs/E47iVCJCnN4Kk5skKyYYc9YQgNNgQvR1HFXAULyKrfh5IYJ1
+izglW76e7Kgg5TxM4u8A9HiJGf6HE3No8cjeJKJDg80g6tmP8RHgx6oSoDJpKH8XGoG4naq+8LV
BNXRLfLHqvckpRx8iminlCkBPzXANscXupKsQOyP2GvfBz8cBwZ9Ss14kcbr8G8xPkAWxvjcKT6W
KsBThYU3uZoAv3HCxsI1oLAk5j0DM6pKrCs5vIfxvUcwWOYMfncyFKXqxuFzGAL+HSbg6zUIAB3l
bEYvR5IHhkSgItMtzReWTi+Ls/fUpP0RbMv2axYah2A8eXnsjT9aCcQbnUSw28zyutLpaRIKeT+o
nD+VGvuKLGS+tyHAnyiBVrobxCvqkx/wjkTkjh2nHOweGMMMK8f3SuM86ynN60TFhe+s2CcjCgxE
kvt3Aedkn/SyWkGMqnq2oKqfUUe0Kfz4oEK/me3eONICmUJJRRytcbg2x5SmCyDMOXqClxeSkrKV
oy9OkmIVw9voZyCxCHLXwhqSlalo9bf0ZhYqu5RcYKOxXePe3dc9luWmpujgrBteImmDg2ZrgPML
DjRzh8I79Or2qacG79ADKlFnM4B31n/1C5oROE5UqVrNs1CsQW6fl6Orzk7etGZoYxzmrWnwkLbe
kSJ/Ulaw1+cWdZN2CBpM5rcVI4PWZ0+4YJ4zxsZvQK7oAxzv9qPKEIUtNWjje2gk+b5LaYMKQ65o
2qI2uykz5w7QYejOQzxXGB/lQTiiJgSeL6stszezxCGHHQKzZbM1+czCj95NZw37lLyB+1lLoPhS
k5ue18R17zJ2G3r79AMUX7S+6/bQzcljvSDhyK6MwkvEbaCekHvPYQqQRNvbLBEN33pWlDC9O40M
UhPT3Rskd49eHJwbQ65qiPozzWjJzdZ981YIQOmIbAFLWG6H+LcKpsc1Gu2FwlQtWHr6nLWIIgL9
7wn+3MsRTJj3FUv+PUIj+dvX5iuboqOnk/1sskqmcKxordxtuoOSuc3ku2JI4Y5i7Dj4tWGVIyoL
cb7VGiNZCnkeLytfGlh9T7M6rrVxpTBDjKcgVmRvY81G+2zZ9CNHfkXBJ1h4rwmACJpWtQyPosmq
FgLbPcy0HlLmrrUaLwubfgsV7GcfrhbobJ2cIfHpYMLjVVtICjjqYVLThFXS01dP9WCtjKeha8Gh
Anh6aOWkS84GeRCJjL4pW2eP1Dmi8ySuMSCKYCm3jOtLB7fIo5CfYdf9ysBUwzEcFxkojanuYI02
Y47je8tlhRfUbe3sAimQ4APqN3KiAftNvDDd+J6MXS4xMEslzkY/+JJzWghPvAupnj294Epqxz3a
r2vns7t+4aQgt8kpm/X9NGBvKohzBxRtd7oNnjIOKpcvtqwIMOTBpOeHa3DKzmOMQ2jo47tu9Ld3
2B75EmPXKT2tgr90AmlejX8nogDu8N63DV69yIdQD0EsHmuqbb4ITKo6AVGIT9vPDnnMVAPboemm
y9Glj9Pg7hMwr+B+2JmyT+NXxRkE0xNi21KA7cD8yo6KHxoqJBf9HFOb43KCKpfAgH6EWja3HU6o
2JI8TlW7b2x6QKobKRDa5U5MQGXtW3HgzRaWGDAjE9eDNpzJvBX1vUFOGhKCSwNIo7Tb1O3TELuw
xecTd6oDIlA49VUGthWU/bB/5fNVTJBEteh3B2C/LfoVzDn9op/rJ6Cs2Cvh+oCVADx19cqMj11p
ugn6S+mfZgQ2z3L+HIMAW7jdS/+3QC4YRFbbmqOQ/xlpUfXggVEThXm0wX2p7qePuR0LuY6f220C
3Ky5woiao01YqbxbqEgveKDVNotj7CxmPyH8iDqT7bakm/fBFqen1AHsxdi2X+kbaaIfMWm6ou3o
HgXOfeqL0iofEeYiGs4i81nR6/RnUtN8wmHXdDIq+ynKEWtmC0zS/XKaDdrZpt97pL8Tit/ZzqIK
ZW94zuagSLTXHi8H/Nhao6vBMacZaBVIQ4anMuDYZjwE2tVwtEeh5sGNc5bV0E24L9a1b0FnTuzj
RCDpa3yHmzCYTPrqI9/j3RgSwnubZf4XZV7Y5cAX2AX/SQDSqrl/Dm6nOoe3QRoolQeaXOephfOc
DuDuFpMjAoB29qaNRc2InqdKVM0KhcH3AZLcpiBY1JKYyxrZMlpw9g6xyPuRlRMuymjGoYCFaaDo
uoW8hy2+Jbd2P04gnfpRp68bCkhvCk9NZou47j97Rt8Fm85dm/wafZHk8E0999n7moLGPEQTRh9R
4SDsApjV5UbG5yBCK9KkK5YgrkfP4zBw+JbhkEJmNBuKTCKHL6APNrFHODgi3Q/V8oD0gljif0m1
x/ZpzSruhfuwjqpE3IZMqi62xu1h83ZcsvTANp1P/lBgog/re8jL4fagQexMBii4EPWHkSYbCbB7
ANAGYoXpttqa4Txm6mZFABdX0F5n8yXBPA/diDn5HJZMAMBrE/6oEPcYYZ47JDWEKe0v0OXXQi3h
681xF0xQQDndZw2BPISpJANaOBWo1z65t91joyO5FrrRWlJSKh1Pe0hQMCgehV9h51YZcmZRArtd
pwOLQ9aAFt7CeqKB/msMvLIJwzxeXK48PcC8E5ht1xewYZR4tDIHhno/hxhgqQ/esAINcrHF48HV
tmpgnFLZheOlBu0zyo1Tmrknm+HAScwjZdNxpOJkJjAQBoxjAAG7kJW9Gop0iC5LD75/osf7ZdvS
3QqceljYt8kEHZpiQaotmIvaha+RjX2oFuBY9iZT3ExwijBnPusjbExzgIT38Ot8hyotPHPwvADX
9G/1vBpIl5OyAXL3A7xW79gMZCel+oKRcokSG4ePI2O+tB15CNfxuk4YAtoBBlPSlcTSYgrUaRj5
PbIqliOZkruk9xXySMcBb7Xdw4DNgUqjkbu1Yl5GABNwn/O97gLwUpYRAwewKJBx6z8Z2AR6E8PS
CFRhYv4+wuUjbFVlGkDcKRZRK78MXDE2mL76TXbkIereNAbg0TUhajMVwxpBprexGdgnOIyelxaY
6waQCX9jwfYgoB7QIcXPiW4a9k9LIK8T6XCnfSNPPbq0ic1pNSnY9DJd9cNPbxjgTRxE5djUfTWg
7zmFIjijVIZCd7Uvnd0O4CNgONjj58xw3xGYXuP0Art1OqJjq4ELRXvU/18sG1+lnq5tgjxLaQ7t
LHGAZ3UxhGhU4xb8Ps3fYAtdDtycWyC/Dk2K9GzeCbTKzKN7hi44HGfwDW5BkoyOP0lKUS+yEw53
OQbf1diWW4jhJibOGh4Y2OyAZ2JEfHQJOP0La1+2pfkGsv2bm2dowwdU45Pd8y75Apc6hqSFVgMU
imssXjsk/zjNS7q2BwIzxgLAZj5IlGItMQhMsSUOvmqK1bsQzS4TNgEjG34oiGgogGScpwwWpbBF
gi413nmgZGCGDZ5Ugj47iNCY4BvqTJRunZ4JgkaGxMPoNtylDbmkNYgnwGwjnuZzpN7RmDfFtkBh
hOgsIFtXoKV5D0uatYbXB7CaGdFPv4BGDoUZsJx6H8dVjB2SJOPRhbbyIZXUbLt0/rbvMUlPGPT3
mFQB/Wr2ifU/MrGQw8ZqOPmESJv2K7jCzI8+1houlB82qkmhmpTtJ2cqiyoPE6PNv0bhNj0oL8th
I6hz6626wsTdwalGFHWmLqhAu33vwnvHp93m4TG0wQOeC45nE+SjwjwbGlhounYEB9M8dD9nEb93
gMHhPjKhHfTehQegUxAHFpN8iV1dzo3EhNjr/Dfq86LFeKVIt3ovtS/Lmk0HitlgoQMYRxpHLqqG
XflGxvUHGALQyYe03DZU1O1W/1hhRlz4gu8xx8+uNKlPsOrbmyy4B6PmOIDQ7un2IGNWSJrgngRl
pQ3nr2yJaGnXyJ19sKoHbb9B6wtSgWcqFJcFEAq0HBifp4gu3dYMHiViFVfbJuyMovVnR3wYXZMj
LvJhxzGKrePRnGNcP57VF2hePm5gPP7s99BrHupxfUN7DFYJfcMko6/ikdEKrjRPTRo/mDCEInti
j+Y2tFk7cjB+lO4x6OqLbjUYVSR0JxQOEsHpLmloDswvPiAnJUf41D1yZ0/WTPkGkuEh5LBWsT6G
SKms2x38eR7sZIAuoGDhEUR0gydeHDyPML6Az7gi7P8oOo/ttnEoDD8Rz2EvW4nqsi13xxucTJyQ
BCvYgaefT5tZzORkbIkE7v0rjm0tU8K7P2pODArKuBpjsPUaG7sM6896GM2mK82ptAeUuwE3IyWv
u0YWu7hkyakTlvSgiRNUMVXDdRHfkGy9BxPhqEixkveciRpvQefqQ9F2e7p0Th6Y8RsCrV0XBGeb
qyQyPHmyrtlBtSr20ngMq2qVjxPR9I9Vq9STVba/cjkKf5PdBzLP0kezcB4CKW+7zv5TLmz8Y+5s
A0PPGFNpsOVmua6WehRJ28EtReYXBXAkPzVW0qFBTo7kDztPlSuGbVXMW+1QFSkAyNa2v0qaLSTq
ogIgkSIoji633CmuR/7Dc6CsP7ZH70fEL78OcCI8Ewc7IU3JY+rB6eG9Nc5ybrgE8nK6EuXcvFPo
gVjAm5I717DtjUcptArBKsfhaaia5aST6aupzccyxqmWIRcRc1Ou3mWtNmWePw96Kl8DWYgb7xyU
mz99rqR7zusSbRCfNcy84d4ZxBOx/KgwowHhYenvnCS7L2PdkkZO+SUy5mR/+m/tdP/sI4QP3eWj
zdlhqqT6KubklaqtYdNV7pZ88E1r/KexCg5ZybXJ3NnY6m+hxX/wb8Td6iAVlX5IjPW7VByYVU4a
FekWiVIPqDy5w3w8NlqJi9WQ9BazOeq7RMaxfjejJ0/Gyc/erNQ5LPzy6EUrB566h7Hlr7qdMiAF
2LlSeqk1TRxwY0GtWbAZitnfUIOwiW1bAdkNMxUoZUuYcxSmQTdBl5rSw6jSeIcmaqIjCpitP7At
ZJqbGH3nRMp8J+3TPLuEaruBGLeloi6uMfYOBgTkumjsXTBNy24MA8N7OzxmOe75gIHbjx3ejvYa
1d5DT8dXydLZZk29GTQT8do+MURukwSPTzIZeRWrcs8zCiCx0FYjctDRMZt2WV2/6UA9Jsl6VHF/
zDrXJwhm4KwrUx07J2bMmb1wQfOFynGnlas2hgoGDM9Huyi9Tbzi7yRQYtfP04d7j6/GsHuwbHHX
ra2PZcWpL9h5iUYAY/Tkk67kDa7TPs6uEWcP5mCvs/FpZkzZxPBGjMfcxyLrDyWSiDgARqAJNEr9
ZPxB3pFmfQAMrZgN41GkcfFn0YxEpEb/ipP5XHjztR/tt05jyhLZculF/9UUOAA1Ipx2Jio+Unla
wmlCgfhHzy/1qYGi4w+Aariws9thyYZL7OT3hGz/dfai8lQEw7MehounSOlDpuFdSSzKN2iMjw1W
WivzEI9Z27CWqVxg3xBptGlmTQABpjkYYEISNjBmwRo+FcE6EJgtA49iHVO+U4dNh4+/ys9pVsgy
ggA00q7Yse5d5jHyD+RxAgFmXQ+bdZ6tTw9N5DffoQSo5zghAHCjwPefE6fqj35jX8vFuNQHIyvK
/kUZA/ViTq4o/9mj9W9odPiHyy/7imN4jbxFm5BI7xCKlfspOaIpY8AkCyDMj1M/dWkSTRszgSWh
nFFzXG3QZSyg3Cu2I7kUKV6IYT8GTbJHHQXIYXk5YX7Tc5SsbOFkOmzXir1DJQM1v6Gik9Qas296
e6Aq+1isW8RMMIpLRcr+HFvbgLum7D3AwQrBiUP87MaH3F/Z0ofgUtMfTDhmCO8iK3l052I/ezxs
jP37qAvfZg+Ar5u4E7O139bGG5GhAdfJhUkKgRxhIvx7X5p5S9Q5s/TA9mHpQKMAE99BmfPEJOPO
RXTbKqcGYi/Y+sVMS12ky5a0kZ6SO1QL0jqVkb6ssV4+5lbehjiqvxVw6ymK/ip0iy9d1QBKZhT6
VF3nvtoFlpCldO9qJmSofTYgYnLPDcULx+K+5+RVbP+t40CffDNJmozcfDzI5Lv3hY8GCevggKY+
uKsmw4vvr1G0XVzAx7yOkLFaghwno0S17dy2yx8WBHu3xAmfVMaT3PGrMt8Q5Zm3F57AV1BZSFA3
0Asa0OaLIKZpg8aONJjusRp48EobuWVXh4gsVBu9uHNwWiuPKOfFNcRldu9rMCccTN4tV7V7zBP/
pyqbY3AfFYo12cdNTahUV8fZJ9gbkgDCXS7a9x+aZUAhxS2wq5zBh0/lzT7ksQ5OTEXVi+FsOCz3
kBZd1nrTWwK1YaheVYzK1xNELJRtxHxWuc06oMNp6n0XhfE5GPN1O4/rmwgnk/okFn8wRsi/sipC
6j/Yfhu07HtawA6eU7vbHuHQW0FwOpMgc1U77zLfThu/9hmtkCvNSdHhEB+cErcmSu8lv5+Xg98f
eRnMA5r3t3pZ43O2Rj+RX1s/NINXt7Jfj0jrouugogwJNDlavkKcPUwxCiE9Jy7uTL95b7zOhUwo
g5RT6nWYSdQGgjiRS0YayuKp3zrgiWOmX/dBlL8OSXhZFEwdwPqAzo4Haus3qvzrj878h0lcnK2e
NdJrgh3jLOkunWXtmKmu66yDt7XIrW0vAiCt2bkQSxM9yKntmRL1cqWS03vLVqf/cJM8SXM+yGtE
BiOEFUmBvSBfEZJFDb9UaCElYSb3dlhJ4XPNAhKUd8tDD5UCLavEa57PO3xpw2mooltSeqeC0fRU
CeuUDN2VkC3vgNnHxXZnPavKvREXXr7mtqvfQgEI3o4FcnDXbHKvmD/jaGkf46pvnrqhhqjs2UK6
zB3p/xgZB2Cd69fBgIJ2Za62fYV1r3X7+iLWzk+x+5Yf4Vg9eGP90i3eiwQrPlN5vleaCWsyyd+5
cnmCu+AQRvWfOfAxe/YkMPjRUtLXU1xi1wov2Czsi9Xm+Qay2MNJZv71Fm3l8L9VahWayciS7dYY
QVxlMtmqSv1xyHemlrAqIXXfCTdxFDh3YdTQv84cLU8FKsMH7BXk2BQrV6uorllbxPcJZyKJUE2t
JEoECuwUi5DBAnWgBUjWNo+RjodzMWQoscaAMyW3H+tgdjc9+UTF6POMWfJoszFDoTivMrdAnEYX
HKkEYUF84Vw744JfV0nyahE7cSCFdTMifT9VTntsE2aZec7BNWemo84R755XIL/oeOtR/ORIVSPL
i9mOwcgWt5i5GmwH5k2yT87OfoTV5aYoevAYhArA0xHirvV+utUUVG7jydUpUw+yk5bLfoQyufhM
YoRfJjYp7Ya9aBihVaPG8Te1H6DMsLxqn9tkj5AzQtNUqvA450+SxPHq3MkpPrXdJHiPHHdXDnk8
pEFYoTNWPWqKtWwipnmqVCbCAX5no6nZJGf0kROQdVoF8R+sp80tFvN0yGyv+rHy5OLU/s2aPXNs
G9uw6vvisFoNudmLc/PyGbsMLR5IxqPmF7n0w1UQi17QYkVIKchIm51pImth4mjiFMa2tp5K3m0v
H/fRCNhAVSKjAMcAoUatu0U7eA3L0X1xasJfsQhgPfF5D6tgSUe/JIuZE1WP/iUDVFuVXB7FnZoQ
TgDqCYnPz54BvTkl4km4I+9IER/ZeWgODiSxoh2aBJ8cz6+U8/osQ/WfYiq7ZKVDtkkZhP1v1JXN
aexkcp4H4b4ondg3PMvXptfRtRTUGIuZh8dvQbiy+l+Qo2NVU+n9ciFaRhKdiLfwGudkVufUuu2j
1SPrjJZKbFRjVu4P3oTqjl7ypEy9clOW7LMzygcSJZ6Szt01XbjPYvS7pY5/92OET0sooIPpi8W7
pW4jpvuweKpbB96yaoEcpnPTLOqpDpfgdys00HMfbfOk2SRd3r/Wsr1ZAd+DJrg9Bky6Nar/Y/we
9w2tXyNerp4+WqB1JDUf4L+I3lytrnFXFynS5uRMMhp7wwpN1xYY8ebZtv/UQT5sc8edniQ6wa/S
ccTOHvPhJUGEyQ0SZBzz7i9JKAFPFzqQ2nfrq14C56g5xCHgOeLd7RQqUFg38x4SjRm/HihMkBky
F35FDGwRkXi1g26calPahuA6d0vuCN6fH7WG+R2dTbMqOFeg22nTMNV2NKGlWXn3pmTNabDZAQTT
pGcXlzWLxGfdFCgFXYOkSLuTNxw5YQuwSj1vE111GwJMpk+yTpkZjJLnAJY8arP81joRWaoa31EE
qhvrNI7K+GLlGnlSMX4EJaappYmyY+Ub/1ivnMhTs2xrKL5zHeEHsS1f/1qLZSTBIAoeFhF2+GrU
CLWs3fpQ1vbVinwkFF6HmijhKynoUYl5Zrh9gRIy6mydvj+G/vTqjD5M6hrABBRxswmsNYUJe41s
eVnxCLBwhOk0ltgF8ROQL25/0Xa/9VfPIBxedv4KazSFv9bJR3WLr+MYmHwXJAkilzBLwfjG5y4k
WTauS3NkKjgKKuhMWckCtwtMSmAUJ3kPexGPB8uCesrd+5Y6PDaNcJ4KUZxwmF0ncXf55O6mVDMl
yEJc6oiOa+SbS3hnDjAkqn+rLeIzMm7+wiR/DkXvn2oWu00X+IqkXf+lbCYMJG303GVV/WIq67Fu
l75F5KqHw2Lya2aSZDOG5XMUe87n0kmSgMN77V4MRXCaBp7RTGYg9oGF01Le1WRAzt8T13QSyvo0
dFbzNFBB8JB7SbPzrPxJlI33mg0WkrU8n64odsAfdYPcdtUD10Rrw+qZ3BlTyU1xQhB+XKsS/KxO
JvesinzhLQ8ICU/9Nn6eTVucnZAPvRrkf0UkHea5gluYamz7VRXgBLbU1/rOgSzaM99zkqGuKHwH
qmgG4lkSTexuoF+ZBMYPL8maG4Jf8q91+StLMLQQio3YbhL2dvKQabHo/xev3UtgQfTa2bKNhEsY
9BBPm9lICBKUsXHifwdcNXp1+T+PuNmq6jnBw8ZZ/8C3h7y7zo8V2uoDsX9lGiGg3QBYre9CUnkV
8bV2doOA3bdrwCRJSF1T7YOVXlQOMF8En5nvfIVT9eIyhvBncWBE01NOPPMQgBo0RmxGK/ixpmJf
x1C+ZfhJaxBaT9IKWR/t+s5xGX1Bqvkr6XXHeBt+DUbt0KscogD3+CRic7CJ/kY6JbZhzCfVTBgf
K30PgWiyvcO8SvzIiWPiFkXG4W5ntrw7uOhLbr1the9hZ5zG/yoJJcdWuyABuvtH9XKenf7aleND
uwyU8PEV+kdXz8imXf8pXIOnILeJXaVAKE9ge7VDekzeM0o7s3hnc6IPCqH/tLEJWNBHT5mVi3Fe
SHQC96PL8rXtue7QuL+MIUaqcYrOa9UCEUxMQcxY2n+0uIl2wm3pGFjyW6LCh4xsbVxfa7hf2/ZU
58kjwSUdALKLOTGzDsoWz2sWoKlYkyuuu/1UI8WBzoTkCPzs0IfVKxm+22QY90gvq/dZLYh9DCuI
mIMbaqC9h90vXmc0sO30TIMRExWu+u2ABGpj582pnPEY1UmNQY2c72GpgN8bNzvEFeOpsdz1bWTX
JKZS5iuJWnpHEgSgJfo1xDY74rgQOtk1BjE9HrIcoZfTpvfk19Nw55sM5n6e5SqN8cw+thH4rdD3
MKUVp6ojH4dp4YRMql9rHYE+s4S7lXX1jDyT4yNBQd3p4BlwMsvneXEXUg1pOiQRWm9pU+J96Uio
HONjabf2efVRp+SJaaD28/k/ZcjYqjB2XhyQwF+L0ge3Efok2nVC0b/s20olm0nURzUGExNi8jl6
5YxJKHzscg4xG9DPDsZ+Hxa4BzjS/tO+3jkU0zy1eH2GavUykBW5j5DUG1dBeqm/XLcPFoqJerb+
ZIqQpCrL9lrVj+2Q8VGskdrZgBBYKlIfrTYuIPgPVvy6JuGgx1s0IohJk5VTCNmH+U8TcWqX9Zcr
gvfcJCdnzvqjjaEEEHs5BBFioZ42eSLYL2B2F45EpLeg8LEbcENU7bQdbBx1k1husz+GqWkbeVrC
QpCoCUGle9LR60S82Imj9tNaE9efUxM5YCXWhXLSnM75Sfr/lSSnOkwKG0/hHOEnkxogwz0jKVxb
jO/Vd9fpB0Pi/ylzZjLHmVL9qvnPWoszPov4WjmzJqaqMw9rq6OtBkVkFAgePBdvOsvxRFxQj5Uh
c/L5nBSMSUXxGXdoDQofXWkpnZc4RG2atQ9FHF5Fhw+mmRNgtBWx68GKy5GxCy1Xq38HjMBjZV9a
O3iYWk0EcDHyZBaXKYBEdVgUAHvqXTgiZFpbXOe2AoCnSmY/uTUkooXFmhgskUZiOinjotqWxr3M
M70NwnlzC9nsKkLvfUe8zS4qhMbpSJ4j9HOKl7TNY8E/9Hu2Tq9s8+8hc+PzXMuVGPCMV3FCOq/i
9jybrnxjvUMEbOv8BKSSH1SguaKc6ebm+bccue6z7tDSGoGy9cpsDNrorkn4FhTsZQupKxfnft5F
BcUm2ZAkqQ0yRnPW64oGpFLL31J33c4vY4a9MX/IChwWkaecowzc6M/Cenz23CZAOjzwYq9BQTM8
Q5DN7LhvMt/bYfVejzN+Vzcyf7Pe8k6hBdrDTArNE4XVyQfEA1rgEBNRsqTrTO2yBARmD5F7481b
vmFKMHlUTNGx7NHb4KFhSQO65uEyQEgjsM4pgZ4odd5dMBWfsolw+oT21x1u9W+sLvaNwPJtKcw7
potqM1hw7Uk2E/PVwS3lQTVhPRRpaQWg9REdOZHd79sBESHqlIu2nONS9h/zIv8hH/gkziX7GsFU
NjDg/yrW1IPllCqVrbnGjujYfoJ6uxbW89zZ1UXcFfNs0O8EGfLXh3nyI0twtrU+4P5OIYXbjce5
drIwBaUM9Q+K1WZQBSDWpMhzJVjzoCXUfFy5IQSmPAS287du76RphU5syFvII0Ye+LDq6trc6Ek3
3dAamq1bAB61aC2dmrAGykTrLefAaO26hhquTR9XyQ0anUyYMtm4VfMRsg7QoAC7PjQjOuskF9/e
AHHnTtL9TZzegyG/78tyo2Tn0jWAnZCGjjSfnCHt5rtgixNMEr0wwZf5gvIYNSyEprvgol4Hflrn
72UWjdc5EdGR9ahDuxomaV8v/6Zk/aIOXZ9sxxPfGLoghWh8TZcuSK0SI8fU9Tv41j1vzn964Tqv
0Qh+hw5FIallYJ5iOfFTINhnXY1Ssqf9D4fS3hT5a3VrIgpr3A4lMOwWUhI1IEpr+NEZQMJuSn5X
gutWA9xkHj03dYthoes8cEqKmWvkhVj45LDJ9XInRJm0JwIIdvVs9qjDZwIWbFbXML+W3jiSklv8
W8vS/O2DxPzzi28rCj7tYGh+xqjDSuzcqrA5zPTSHQJ0IyMqi/o5XM3bYAeGDbYaON3hiOscoaq/
IH2f7bPvRV+daTln+s/FG9ZtZTjzbQR1weQ78D9IzzcljRb3kRX9UHvfC0BigXTx3EE8TlMJWx7j
Ie6JmXyUaz7/LBA+ZCYoarYW7GbJkhVHMcni0kL1wRgXvCQoS5LZa77iHNMrlgleDv62rCqq4yia
z8iyekqpQR4tZu4ic5mdvZQZ2D9W+F751+D2tRW+Q4ClIXnufE4XM69Embm/4zlczqakZ2QesDaW
eCS/Q1YEMteELq608T6TSSU2S1/EaVPPd+0QpaR+b25VufAhJwgkaMTe9io5BLX4gTRi0Oiqo4WX
6dFrvfmFRk51Ybb9XcmKm1uUCHND65b34r4SSpKgGe7DtCoLniS7oj47Hk3wkZfoQFx+TdhjatZi
t+xS756I1ar6GlS4WuTMpsciyhFVCHpo2n9OVnMxApNeEFUTgYa3oW9gW2jPaMicZrxwJEhgJa0q
eBFJRk1oO/ap6ax8BwsZItVziqe2tQQZklwM7uKS9q+1Io6w/0D+eEBJtUeP1qBf1MnG5IIhCokx
32I+PzSJNMjIWowyvvdO4mPMHOUMy9XH3EWsAD6xZCzIjBjreDqGffTS+rOV5st4tUstAQHsf2WD
bMtvgw1nyYPdrV/YRHTqOMNnH0/XNZwpl0Hn9VEu3pMRdrqgW/V1vvO6grMMS9LOcgmKqXCkg3ol
P3m8eMR+5x/jYpZv+l9gYCErrpYAzdJmqL+zwRz0kt31J+LJWsMbLXq/ht76u6Kxoipia2p1MKN7
N/6gWF/oMRw/VAWJaAH8spY8F037NdNagzC+RnxNPN25l/Y/bvc7uIMy0V/t+REHHpOgsZ+W+95H
b/ezre/qoyXct/TAbpJ2PSGG9OJ912oiVIYf38F8sbCJB5hk35ZqwQIFcLv15IhEK7zdTWMyNNzU
CW+yPz8zHoTAmc2hc0aFd9CttnaQf4QYKGqbwpm2IMFvJdCQ4xUsD2cb7Tr/TYgsFO3hj0sJll6x
RZNMAJ3r5c1+6OkYs93jQP6k73NptdSdXCPIiwMfAZM9FxaxJs55ZPzlTfqrIO+Fi/yTcJHqmJCV
kPQINHMHN1WU/M7c4cx9sl1rd2bSoMev6YA2bfnsV8m7XyDPG4ro2V7U59wHZ9n3D8ReoWz1j0tX
yG3NHn5yG+C6DgP1RlIze1NF8lXn3i/s4f+1ybJtVl2cklZ89abRiDFIbiqxgs0CPdd92Ue/eJUx
Wv5JqW0GaRYRE5PlLmvT2gA/q8rcmnw4k+dw41q6nx65tSOpBHiPmk/ycDG/0XWvLpXdfKzDsKNk
lZCbbH0RPkh6tmBqrLz8dZUMJjFM6TD3L12U7xJDbghE1gZVR7vjQmxgsfvqxKKStiDUwkxH3AoH
EY4XrZvz4t83s4LLhXymNCmdXY4tRbvDPrOA+Fv53whqM07xq2T449euEYrSkQZ1xAPiXGuFzK8P
qm+v/x0065utxMHClnRUSTEAzTaaXcDCawYlT37PttSROVqh9t8riykXTSN/o6OLVxeu/jtHvz5s
MuXZr8tgxwi847cOpcPeV2RP+LALtO/QmzbgjY7mnd8a763viMf0JakonSS5yO0xyidvcuGEIc+x
3WG2eRo6REd2/Fb5SKt1+92FWHImmnul9xJ2ASYw/yChOCorU7AYZhurfknnlesxQSingb+RxdrX
yipu2rAHQ/VfrEE2x8LpDh1lhFJgjOgGxk4zvMYD3kJm9sEv+AWxzgBcX2VfBz8iRqLGywRZ7iUp
PVJ/Wo0H3MJFgRqaOKcfzA7QWvon68ufbJWEPRSPNv18G341AobmU+MRSxGt0I7mbAoazJLyWIbd
By8Bs18xnqpqeloD+zVz5IOm2G8bu/kpbKzT4A+vOO2u6k4bePBMG9ctr0Pihs+Y5L4RF46wBdiJ
zN2Ew3fVZ48UMDjsrs5vx8sfJ4kxIp6CW+S63p/Q1PGxwe+NAN8vnYC6AduSUOOoCPJg6L88ado+
bSImlgos9LZmboUCnS6Crcx+MhC8NAqaAqWERsraJ/8NqEWlu+xxSpBZEa/WgTTuchfN8a7ukz9+
aHXpAm1Kbn/ZIqAncChrx+hsk+vynzOVn/clk5iJYNvh218w8CfIv4dIdr+JWkzJQGEzdtnNBlxV
HpvkJGg4V9z+PucFz7xMDEBafgzQNI3LjLCoPHkm3Jei/xUJnoTJoA8ZRpCUoCYsR/S4+dsS5Q8R
B6ZVXSphWCfcH1bcEWXW7Zwi/AH233mh92DKGMV44mOSsiLy0qFQ58Ps47oJOAx+1fR7cMYSb2K1
dfvYxgiDS0yoIpuPYeed7KBV+zXLto6o79iNRHRVRwVUF2rnJnJIAgECvzdkzeeA5uwtVzW6ewuo
ddUEBXj45f0bJrRlY/r4mEEtQRTGh6I3n+WUnVCjngufWqn5/rQZ5nCXi7V3Fue1blBQDuRziyYo
dn4e27vaZ4XuA+QDSCH6btzBeHZp1epd4drjaTLA6FHug8llCwp9cdfdtNgpkskDdYuelz73ASt8
ee2iRf10FaAXeVm79T4uz2iVTwoJG9G19zl5kFE9brIOq5dac8h0lDZW6bJbYw06zfmyfPKBo1Ka
rJ8k678NTluDIjmJ81RwV8tAb33bS03cdA/KLZZTFX8u0hwCh9HUla+icl7nEeOXVuZkr658mxgr
PsC8LmWcKTTFM2xdS8JDD83kTcXRNUz7szqa3NXbWsKh99wiCzWk0CbbgqgAlOPdF0jRtuzyEWl7
9mAssbUj9fueBLeQJv0UiO7LukdSQIsUAGZWw52OnNMdBFEJ9BlnlvW4dEj8mumUY+cePGDZAUe8
teo9KbgvDQrQXSDa6Y9G3nExAXAevgjE8fxcTE/2UUbdPiuBtR3EBz3AOlumCz/jvjnheiMbD+LK
fNc62tTFepLZfMChJ97sBbsjyk8SGyDSoqJnKPEQyghkVXnU/x1HDgZy8tQZGgP0cEWvJ6aSQg3p
8djF+p/0KhOQvjOUYh80XbbrusV55AKChxDqWNRLvycUOh1VOd1DnmJYcnJgSTJ8F/X6O+hLnODt
eCgwBh+D4g6RxndxxGrctxbDWLbFEBWntkHDQojTq84sWBks/8L1sL1ykFm8pIcYLh23g5LjCYa0
2IaRSMgJM8uW0LuX1qbHpaEqfA8g00EkzfdDFcljaTU7ewo4ZgbXAoyBxjAqbN4qgyK8Zdx7y2GT
aT/I7OLHWtzRTU2ZJQ95gQYgCBd73/Tje3yX2XmUr6xxSMNdXLanho39Q3aWy9ywYrDg8yL7uWEn
ASIOhz3ih/GRrAqGP128oGesUesmfDA8o+1TgqyWAXjtXlWu0lDMf1pn3ecGOVptS3AME3u7eIgO
jmRvbeucWx6qP8HEo5qguRBxyc9DJqGT3QUJ/d7SiNFl9+pYnB25jqx3PILNe9IwQrW0t19Gv5ju
AUAs94Wk6AYTH0R1jnjGV/yDpUYexZL5h3kV/r4Nuv4yDWF8RBbXYeiXzGdZhZoVg+guutOSPQig
lZEb5SXt+NFEsbOfY58ztEUDhBgYSq/2vjKvJKrL/cHaU+3X2cqvni4uvm7hX3oOfkX2xykbOTtd
jhUgzmNCGip4Od6rosIzec83S6YbAQoScT3Hl6QRpHLOssv2rRUPmKpJAc5ynO6BX7nvNQpvIsmS
/rFleg637YqBSzZJeFjrPnyyaBdeU7RP3rFv8u4U+D2wQ1cCzDhNTf/S5AE5l/rirU6ycyy8thFM
AbBHduQl/afIy9FZdJyAs65OiORBlGOL/WDxx1uQN8fFl95jlmAxQ2H0cW83m0WW7CMkFikUI9pw
H6qQDIhda7pgF3jIiGox8rb3pGUTR5DfarwePM3OYEOCjE/GCf5Rpu0fagWqqiKG7KljeEmiufq7
avWL/V98sRcVCKQYoFyfMIlKv3iW8nfREB6ddfq7qhgNIPt2eRz18AsA4RGBMicv5SpkgB382oZF
8u4CtcFJMSKGyLJQhKRNNya/12i4CYYso4luDU21G+/WAh2KimPNBoByxZEul2FLCfltjUj4qLKv
uV2f5OTcZ6sHCjSeZw7li10HB/dOhnDOIzD9s0wNKXA+JsnWIfssoDtPjbM45wsDJfTOLQvQJ6vy
oqR19svyY46dAwvpmePsMbCCS48IH5zeyh9Y+fb4WTLkhvUplxxkXHXcNnQ9r4EsKRUAi2YvJu2M
uQScy3vg2T7Vtv1TLPUHTxA9ecom/NJDj/UrklHwVIruMjWoVbZLnfxqtYX6Fd3c0i7m2JegK2sM
Gy3X4VrF+izlMmxsXp/Ftx5jUIORrI2N03DNNOV14kjZZHbEJ8c2VKCWzDJC7jib7SY+A19hybMg
3v158p4Sd/TI3xvZ+/quar9N6HzhMv3le/U5cVf2aFQN8IMjHYFXumkutZ9YP8EiTmS1QocihWVa
U+eA4rabo8x+krp9N8REbpoRzp04Kjw2nrDjexiNvc9xnc4dLaj3s52Raw9+idD1bsUPavSawVJt
VyeC7RiepmZgrqPoqACJRpnfLN9SzW+TXtH4FPqXzvqoT2vKXpaDOxM1RMhbY7oUcbE62PMdqzUQ
6hvbELDAqEr2Wuw13rPfIfLSfl2mXNppvzIy5hOCjAZzee0RdMZa5XS8lV25MCQ4JF50j24YMq3h
cXCoQNsjmxec8uovYi6+3kFH5z40CM4LWAkmKTBw8mtR5QJSYeXlBu49UkRmcy8ZjQAlTRN0P1Pt
tzurGPgy4kT6FOw56k2JMPkqZzv7N4ZZfC2V2yjmNWKssqIe3p2cBC4uugPWTlBEBD5IMwdyIAxH
gZRe+OaoCmXQ6jcfE6TvvCGRaDo2/3N0Hs2RKmsQ/UVEYAoKtu2tWi0vbYgZaYSHovD8+nu4i7d5
MXem1YIyX2aeNMz67mguzVHk8jMTaGkdH5ZfMx4Gc8FpDhhbaMLKD6TNl7yZXPtoqbKJwWcAxxyD
jjexBr5TqCj+6YvoGBgu7LU4iE+WmJ27azvcq6fCzetT2FjzbxpmbHCVk3yLnP8I3F+bPjkDf2jO
tWAwmxW7wOzku3ZHRTZBFddRevO8h4Pwzee9lmFr3WSQtcxpsawAfwI5y/B+2oRMFiPLzC41E1oU
1Z57zJKmKyPjwQbSM/0fSmWjxIYlHvhc9nYq5X2yoX539IsC88jrfcRxBmenttxNo71t5yxciBAt
ceo+u9Lnn+XY7D1XM9W+rUsqXvkz0rJRL/5VXS3MTdyB8zfe5f7QsV8aK681kngzxu68kZ40PNok
iGnnsJbeiasSnW8I9LQZAC6Sv9MWbwiuYnwM4cj4JjLaQybH4QKmwbg2qpju6Yg20jeRt1LcDTZ8
5TsSSfW66Ai3huxRaeUcfU3EvYUEbSI1mR3yXTozAeVsTK1OH2gNzuYoVawIseTYoyIc/se6ziqi
6JVTPNUdGQQmtiZXKaZ3kKDGlQ0iGKgdE8Wle8PzUd/0oLB34G3ByV6eLMltLQ2H6qisAQRMVd61
J929Y3fFR+ahrRLrSR49Bfdbcka4RL7F3ml3hOkEg/A0957G0R9OqTXGj8PA9M5HhrjFKROrevAI
7oz5t23Tg0Y5pUvPumfth4GTTRuI8iQ8zOxNlnookXmYb8yFyGUOrJdhr79Vlg4fADK5oZY5IcuI
GV9Uc2YcTfWeh3AVLfaBo1O1M9QNeg9XsB1L7jGTyu9FiXfAVmnF+ZD/GAhYtO396s0xZfDoIb2B
FzXRXyZbOdE2dzyr2QZRLP+6iCdylUmcyBmEKBKMHaGRMkmvqZjnJzxX2BG6PEpf58z4V8s47PDn
m95b4AzGtxXr4NOY+Rtp2wAV4LHEdEP50hnNsZ1nKFdgvoAeMG/WxaPpEJbwqPldgR8vDm0cfXHr
UFu67TARkC/UuXWXdWjQvF09QkWKT/zqVzFWs3EZ80oZcA/HQlTz+9ek9abxJyUDDr+aaOh91Hzl
SUhPtprNtW+47qsjrEOWFqwyfI9pNwbPFur5tmjQ203t/Jph8SFl8gBY1T2WEdoTY073Kypnb9F3
GmxfQ9KAQZDjNmVgwkA1RSCTPd9Yqrc58BJmdPVzZncclZroIwSRtfLx0yQhB/fAn/9Ij9bplos9
dwdvBM3DuUHnf6QQzyosyQQ0DEhL56MhdLtpS7iFav40U2a70Gyye85TdnG4oVI45BJVz7xjH7Z/
AeHkR6OFbuPE5sWSPab14dkpaqa2E2skiVVjZVbGFkgbzrp+IkDPSmH0LPiJXoJlfvDoMyHuQLJt
Fd8FP8dioKGaL1cB+wFZrchhAmCVgTxGpT4pHYC6WxypjbgnCXGAVvN015b9UAyYAw00tBNRqQOI
+RNWlQ3uyue4roiDuI8R31unULCw3b1UEXdSs/XOJHzzVTYwHTQ7XuKaMYa7QtEK9kMFpYvUyP8s
iu8+JedJP8ojxKvnymtjoI1tX99Cg4c18AhogIj7xrmSf8xcjeqj0wM12TNzdYd13vo+Jmmnf53M
GOc+6kwSkJhYO101Mn72xbsBX2xmxShR2Eq7IakrwMWOnm/8wxu6UiO4FdkfBu29ymY+k+zi5Wnh
xrZHNqOe7zZ9QwkDWhtYH1Ft4djIdLyJE1KHWhdX01bDU1fn3WseoW5yVLzWVMsNVvMwFIKSXwQE
bJAZDv/8o8HJ5+EjJoQ4dR8NKtEO/gIxnLp5qxFGn2JKnjdBY1+JjfZYdzugVCnqi+gT+Tezs4nN
gFugU9uYsIofSxg73vp3Esj22s7EI8R4kErgWjcdzygAETSmikBtm4m33jRfMXjeEygJm8AbOR2A
86TpiTSs49XgiSQnlHDHDW5vTLzOVLUcZZO48C7rM7T2nYsVYiG8tP5vzuxoRHy5zTG6dUQ+/o85
k/d3cjV/qNz8qj05HXI8Zr8Gjkp0tPQ2tgZxzMnosD2Ji2XmXyR//47LDRh6SM/t3NpmLZi4vkSU
ZaEi+ILpgTTQzjSzE7PheiPqjGBeAdRgVUz+BnnVwarVnVg/iu0ELLrXkDErrPnRkL0ngLoKywdZ
FTMzKnzjlRLr6IsVZ7qhFKzVWAKI1tJmKgCi8EjiJdjqKX3pU9884znqD2PgHnJd0G0NvYA8FRdH
G/OWENVT6U/mvuJaKWRyGzqmFobt68eInOLoTbcu8cjqAhJES5j3uZzPPqTTbUAWsl/TIDEcFzVw
T8Z5YkKhxCHw+ycdF3gajYoEybBIW4jPTEwY5pUdFqMpcN67AWBHqcv5LWbz3obk6mExR9FWOgoO
blXbb1loM2sOjIEVmUL6KiG+EGQ5d/lqTpi0zTNk1dKd93El8j8c6+AOgEc7cva3NrKJ6luTLKQ0
l/aXdRXWhGdya5gIDjXB8J6Fvn73Bqziju3inDd6UADNRLLH96+Ox9Ef27/aNH3xAFjI3wCdU/tm
QS1OYb+fuvoD0ArtpRmTijprjviE32mnvDFr+e6g3TD5CPCGbhX4/o03JO+OGvO3qUYNH5TxM+R4
v3ACnzRMOsa42Hqm2L/5iYGMitevYAQNAa5EMccrO8n+HEX61ZT0KIsOqFgV7SW0zzZ2y0s7YQfH
MhyjYfkZPCsH12+4SRcHkiDcG40mSp5nMQS1f70U40LRPURu538r7l/b0Ps/HaZz/VRD8sMlDqNL
pTYpjBwZt0j0vqhIDlkjObUkR7HcwlWc1srp5Ydbgxa1a+WJnfSrf2QzwSgksYjDU+sUDJ1D79TM
7bi3MlXu4FQYDHZKtTD7atHdufywsEcjchK2pc8wd5Hz5HwlrTlxGhTmi82JYeB4jjAVx7PkazLd
dUZLxZFtfFPYhE7TwXvvEoL6k1vZFwb1Wc1ZAmchIJurVfF3svxzdTajEJKWYevuKbU1I4Q+2tpc
PkJKKdZzU0WHLGAcHpXNAf5UfM4AFxDHO/aFeUq8iIYKe7IOSsI3Icg3Iiih8g5kQv1Uyq3yymOS
RS9A6bD/z/4jj+GjO3JunTTEqjnYuFYBS0rd8qp/K3VPQYfiUtnPWAQbGwMfDJNT7qLtJS4WEmWj
Afapo0lBMa3HZfcOwiZn8qIPLTmxnUiseyc4ESWJl91MnuUv3TKEjwZH//QzdlSYl7soHD8dG+sj
DI8LunZ6CqoESJk5i41hWd4FwvUzwIlxg3uUxhWcQw0BDjtLLsmyHUAJObs1qhFKwg0MTMjEubI/
8T2pI6OvY2LrAPr4dI/zWDIFNTlUl/DOrNnZtct5x7PQuis1/OF4t3Ut/en4lG5Y4OTgUx5ZoR75
vJwpGBxpGXCYnoguJDo6u5XwGQpnxzAe5EcvOdukeN4TDcO55ZB2AF/xGOqgfQv6huRviqdiw5gn
W0HCIIgO6/BBeFwDgs7dD5RhmEX/j0XuH1UwBAKXoQFErCYD8VRkF292hy24PX+nVfggVMtjmYZ/
YFntfDn3hBWo2bGMXTu2/1j6ImSN/HvUAHsR2DZZn4AvZC67gU0OeII4BN7ycOBLpWbAbzFLoYSp
kxOOcD8YP66CLr3IQb678xA9zoqGD7aneW6t7RhjLqun6cGdsF6kbvNTh5g9SvMlTlC5+jo110UB
yqWuTAaomuvLqk/nd5cGh4/A8N8DEnGrCpDN0Sw0JcPEcS9ZPqJIMQjX2H+Q6VT4N2pIg5jYD2cK
DahJwHITIU5XLt90qbtTlRKK9iaYDgHG/LmW2MDq3N2Utn9UoiIrOAGcmUfIXVzycvZECeJInVU2
PpSd1z24ETXcOQWQ5KqKM6og4SqLiEnrvvg+zTFM3A+xIhAPka8wH4hb3MyJRalMjtmchXecEwWi
hHVVjqoPOIHRfTDOm6+pnvrnQuL1MXx8ARYU13kBCQF4W0udFB+dwH0Ql8zlEkyNS2KTLCuE3NiM
rlMSHgFggpsl8JxoWkPoxHEgPZIrwfBlY7jj8AGsys/bF54uJgxBl28XHBovDEIRRI1uMy7UsC4J
jngc/qUyPk5M5mCAdO7OS/NHaxTV82gwC21jG9RU9F3iFtKBeiOVdE1iZX2IwH2a/OEC9Q92Yxs9
WC4VN2VjXScPA+w41OWNeVW2zgYRPyWe/WAELbqqvko//zuGybvIBJL74GCuHN+bkBNaWzL8ybvA
eiOteaJ/s1qoKq9+3rg76RhXDw/GKFV/5QxKppzmZ+U8UUn5yOb4bgMXb2xUGxHGd7Maz5FBVl8l
/cn2KTrkqBXMzV81zc/kJRiADcBkS995sGcR33F4cMKuZX5Pk+5vUiwYcaHcBxeT+tEN5bzJJyKN
FalgaBvd3pJ1B6eVZ6Kygtc8q/aFCB+JLXEzdK74CD77NtN72IwMRoFRr0pgINLsoWooXrehwmNq
AjvT4sCBKsNrZ9EbD72wzvSL5M6/ioII9jmwQNz25rYM6WEkFsABwxQ836HLcaVncRgGiVAOmnQx
y+TZb+X6zmHMGF6H7uPsVcmZIrRTUoXGX2pX/jCwjohd6eCxIXW76nvdH8Kma6I92X5fU2qEWako
e3BjeNa5xO4z4X1XdvgXfPyuYeHe5Z64kuZrNg3YfhKxUvOWuc81FpfG7N5UOB7DsMpeZklthUcE
8sTm9otxk2nBVNoEyKP41U/csxP102noi6fSsI+GynnIjPKuBofjCTcxPzTZnzBUvo6emx0SD3kk
bBsNO7CmCdX2D9xtMWK4mBATmX07bvjCkeHA+Cs5A/xPHrhnzY8q8fslXD2/+kXBtUhY/LSLX6X6
1APT5r7E52tZXbtjYaDWZrKDXu+abHQ/5koChdKakQPxn/TquFbtbWtPsQRNswg/4kJskzGcvyeP
21Teoddj+2lQJQpEzYzINQfD1YQKva38sT0RIccrk8k5hX1twDSCKtfZPMVmh+ySEVKdCJk7Fck6
aae07jFkSmtwthRpNgc7p7XDJW+mQ/ssmtx5KAiS7hhU32vPNrmHo957qYGmppqacXj6OfhMyOKk
4gwLRRHTct+fHJz6O28JJo1NnODN6Qzk78kA9lObt6w0KbLpHVrS+uaM0avfwN9/tY3sHYsg29cc
SkgqPUxdlJ+wE8/wAOO76kw6WFFSjVsPx/gbrBT1HNSlt0H1VHXVxSvGDyJql8xum7U1LYO+8ijC
NMFKgkHw4NbCMjZlmkIXgLHGS899MsKddYNVelal/jKIPe1DxZ6R8+E34DM3DKfxhSQAISM+G4VL
+CFs0gdB233IZeRMR0IBoXYCjNiSSC+t8jtOXfHmxfF4NRrrUMC+uswMxk7WYhWDfr2Dc5+tAYYN
x1Do1yGueQ19NHT+CnwhTaofugWF33rjy2CM9spX1rucrH1AsuQgAqJsFoiY82AV4S5K0ftw5mRb
grLPY2595MwldnWNr4dIAj1mRtZSyToKfSmCJjplUh+Yhh4Y//0p6oTuKnpSVBn82OCbizT1dzHP
KB1R9tHxVPs1RsAdHVByBZICyQSirLVd30uDYyl5B76riPsx+0FTftcuN6mmJJkkrf5ou/TKJn3p
HZISq7Ofc2KE/0pMIAppcwiwXqYu5mI9ogpUhHhgfmosl0IHRw2QY+s4cpkrOGGxqWnqIAiW/QsS
JP2mntWWM8I5Jqb+7Aoj6XbOFCX+QaFPTJj2yk1dO3JdztNdVOElBqaFr8Y4Vto92PRaAc9az2Ok
715qAut0eoy7RUR5j0rzzWJv2HZUbWziAjEWwERifup57g+WMp7rWQ47K6gwBQs74AVDqDx2/2uf
Y5/d+hzRYmW5dnxplX4buBS4655R0qssoy2sAf9vkwtwe9mvj+N4jSp5qMRc/Xi1rtmhs/Ec25nz
O7TDj9GA4CZFN1Hr1Uh/bbcT6ZvI784hxqlH5M/vzvd6zGhWfqh0Rs4vbitBzUabLoaCpg4+u8Ap
T6EpvY8yhm7rD2w8PcSPHfpFjlreiS9ZYwsAc0ThSyWCd8/r22dlWf29a9yUqdUwjrcyZ+pOHVx+
1nSNnZkr+LcGc+vWdN1yb3Ax3FbxeM4SuoEOJTdpQpl18tR2VnmwpUcE0rNL34ehUObvkae+0sHu
NlYzxd8th/J/VeiUW6BWTJMSwBzIVcZj2EX2z1SZ50z0bOTM/dWV2nRxqNlUXrwgMW8JTB2g3xxu
LgR8y39jP+bXomMCzZE3/rWqEbNsaBcuIrdOjtgLKO2geSIIqwfdhOZN1jhpDVKbOyyK+K7AtULd
aUID7bIho7H0pTDLnbZhze4QdRqVfoCDU+r5b16ZPwalsUcnJJE9NAHJTzV/idTayoHChXHK2t2g
c+aJjo/pecXUlRkRlsJ47jYxsHBCpzPk8nlpU8DGujVwu40rT+bRAzh8AgFqdNEdWPn6QxDNw2ND
nn1vNjk37JAEHueZwdqDyXUbvjxSz2cskOgDmBdfi4jcCldO4GilwMVVvxfc9PCudyNrWDpsbDcG
doT7O92GmshyiB2Akbu+IskS8THpb/H77g9/wMGv6Z2qAAl3cqEZ00DnIVnSgbS2/GowsG4vJreS
JWIvshxxLkq9dNiHg8gSTCX8RrdG1qTvEbCoyjK8r1K5DtfK1N4Y2sDVC/XGES1GhQ6wlzGYyb0D
1LKpcUeTs+Z5WnnV/BgvJiKqjamU0b/SgWZbhck1sn5CR0f3xBSXwoAu0Eoyc9haSJafAjm89pLR
sxkV71GeG1j5u7e26IMNJpSNDZ6JVGWbWG9lAvJZaosgfxk+TAnqZQ7jWZiwEBnbwyCni6mN8Eja
ZvaErGccmrh4HjWWWdSWPxYB0bp33mMyUn7iyBu0kOiCa3B4TAlgsJuyYS3nYcOpz3j1W2q0cP4Y
HtmFicguKHbOekhUt7k2HHPV1lYAJR3i6zpk29tztJhxa0FZggknwLyxwluLxh233O2KGUdvQmvY
oargKfHWEUzf5eTHRvxWB/iONmFBwBEDWIidh80eEuiAbiIwZbSFyUvFDQgIhx/vAySfIZrYd5Nh
TwY0fRgLYZ5ba/A3PJU72ySQ7cEiaePiCK1h4yv/iKLbkM7BEhRSpeGrtiWCF+NWc2sk5JxpjVZo
+KWsfrgFsv/l3XXosgsFCQCwRXQcvWrceLjssP+EK9nwmtS+BUEYS01DTrFpxFcpAptCtyY9zG3l
7OFPlEdaDMc1pzZ6ByqHphKPOcUqnYZ7wLFlboS57jPW+BS+2GHuu5uDJR1etxNDqor/ynb8zl3U
ViLFz6x59dYS7oeZApN3AcOuKYQ+tRyoVTFnd3rKGsJRRfMkqsS9prny903qxc8ERWfCO949jSN1
wh3JNlZFf/3afwKpehTD8KINDlBR0nEBq+fkEplcUTrWAwDb7Vub2Mxpoxj5DgvZUFUfAw0mVGgR
IBiTPYG4YFs7XbeBmLC3sBzOuKENqxu32HbYbVLU2YZESVdGB9OKJOh32M5g9BGReZYbN7wVo8aC
WdgvfsegdBiShb+k9hGhmDGphp2EH/NtycL/tNH/GW7r124QwFKWSxcDdeNB1UVxH8wI33GL/V6l
eyoSy32IxOFOEnG0wUGnvONkcxC00uG7EGnC+56kzxROdczZGTVmc8e6aMuPqZ8bQE0GS+G6Rp/7
liLAOyB8e5X75XUc3fzJRWZcgvYzZ/JYMJOfWxbZpqE8p8aOkTRYFBi45jsrTv4NVfxEzlfw+dmG
G8lXMsfIOFVePk9kIY5pbPecy3ExEmJr6S8rHiZC4UUYhiznXD5algbwu8woIl+4l1glIagEHLUl
xRqPplcTnCcR+IQULE+c0MACkaU7Yi9bMdRwocf3P+xy7kGW4jkmqsjAPBk++rHe1D0Ufyu1ukML
Znw917HjwgAampua2yD+nIKheprm1rhUOZzobKgPvgBfkYGReZxsknJBF1VkaAAnt3GAmYpbxbE1
0bBXmS+0v21pYsFxh91X7DzDqJ0nZEn/j3D9iVSzb515v9T0mrJB73w1xajxnvxBedAXp+fIXxAM
hkPQpHfysMZOpzzvNTfhVTs07DiYgSfXS+AD+C1MyIFZhOZSDgmw1lF7IrWdYQZ37XqpyCQpgiGH
Eaaf4onJ/PHYJNbAqFeZ07yuGwyZveswEZy6eQ/w/z1ytcE4KE+2SZLeZliLQERwxQ5jtXbcwb15
hTI3nuczgYL5taEN/h94439WZL3kyQAtK5g6jzNFBKzTw9vBqD/eOIu904mwQqPQR4slze/xvIKV
CqndK+aBbFaVfOosznB0QgmO0DjSKPxHAGqd8IB/Fdgb96ZRI5CEE+NvG6MfLA3oIbO/DhualRzX
OTuK0zo+MXpccTKvvILGmpLg9hsdj/WLjL3foqy5/dUxh07o9rxTU/7sxAGtkiDdIf2Jb7wMXxzl
aiaFLZw+OA50kMFBbwu8XZLW0n82gXK6bUu3fU0Jl78QroO0izOdw3c8kt+10tcy496SKwILi9QH
xBtPr6F/SS9oeIqTR6zKUuNzGGEXWLtWiJuEY/mTyc9JyqgltBV5frtOHRpmhzF7AuIFtWlx+WS1
3zKR1hZ8JwfjFYy6I39qC5rU+xZN2a8tYP1M1dAVZn4/3vQF2FQek7RHJTclSKTCQ8oKG4CFOIlB
/8RRfxXCyH9I37LVd1500iS+Eaf84BCp0UcJHomZCKLXVytR4h0QpMewEHPLqx1W0wt8SuOOZzEF
2zsM3YnQLS2VJZMx+MrWZTJbLjGEA/UmrzXXPrP3R/7dEctQ/WKakfdaaOo5VwsSodlg7+tfktoF
yclAcMf5UgNIcwuPVHXAEXEzTH3DYLZmFm7wZJmurXeF0g3uHImiXwRpEKzSIYB33vB/croJyPAQ
YroAHoBAU+n4hA3LORC9rRgOGvhiyhhFtcWF6eyyWjhfA606lDSJ4Oi25iUEomOn8jHE3whoXS02
wCEp7+lM6JfcqiKSVrwWfXHNrfylDZj/CWprHqH1vPSBCHZxFgvMVIs0l3adepx8LFIeZo2V8gEH
ZUBLBycIL8ovJ4xePsTTBlBrw+Nkp8EeW4xc7G/gfFhw373Mpi1wmeznnMkuhjtMaNoeOO94DqdX
EwrYFpmpAi0xotPlGP/WjmfHAFn9TTICrcwxrJFMsfP03kkJFER3tvgkHZutbIWKmfEEnIM6rLkY
SUTkhggzqmaQXE0vzd6wnuSncFbEtRW+yWVS478CDbPOMBsAZoxFV/KxRvfFi/V3h3S9YQ9ZYuip
fIkq8SIk7xmNs6QBwKvtfVvsmbgaKyUSTh4JPUivwdC+Gx5oHSbLtkvedvbPYRaTWQLguejODyIh
Uk2d1zu/0b7fWcnQcUykmqsrq/fRM8a7bhwOixQWJn+Hqh2uynfRg2iR6p48qfI/9ugY22xJL+dj
jSkqjjO1xUWCXTtrQM/A31P5PwiV3akN6/8vxYAzxrnGeKFMmr0htbGxIfKPYAVBM+f2MkajdzLt
HmQJ+FJggjiMBU6zKs/ACTVYAY3wwZbMMLNEYH/0kFz78NIglR7yyk3dlZ6iEOJ7VpZXrwFswxwr
+EW1wVhINuRgQ8Xf4B0kXmGXzdE1ghnvYk78WKNt96r7W0iOWJFxTgNuV2x2JW7K+aUFWBZsMr3w
OAFappvBB7buVVSnDvRO9rVFeNmy8jcrJgIQ6VRcMOfgG3YXvdbsK6z1o/wcmFfiD2KGAtUKDHtP
Jcc1R+xOlacOg7TiRRzEOANqpUFdppKJhgK5+B9ScW4c5gKUSc3PoDiMPQXrLqZMkeqT5xr2z5jD
UFyDUwvIHXSTcXCoZ9gTjDafPacenqUiv+u7EVknJh3P3ODDr7Cbk0+cY5w+nbF/IWTJQcnpW6DJ
3IbjJT8zi67Zy443e8MXyk2NKAE3wIp4fP5iTYIkawIZHsDfLaqK/KakSVNrmjur2i54n5J9ANbo
GJL4QNhFhbdmwexyitiRx+EWERXnVG8hQvYCTrVd4O6PMwSOkgkI1VUh8+S0P/RL1ycvGBfmuST0
DUpihNfc3RerEIyK/FQ3eoLAWp6R65dBIXeinGsPBQ0kykCET1svldFuLrIWx3XXcXmx0y8dy9/e
SLdek70aIWI7mPFTzN5B7vmNUyLyAILrsWVX2ePx+7EF2Attk7tzMLEAij07vbk2RYoNPps9c61V
cY5AfZgDg8A4HvaTKr8qJL6tLLqXUCzQAyYA21yHzNvLjO7L1toYkrq8CVPmGFM/FLfTNeu8eeu0
GGjmekbmXEZPRtZr+gS8qxKggivmARcyiT/24Bd8jPaY+ZPB70XZt3DxJgRRRTzQDOFAsPJpTJKo
YCZ/ikqKrlRbuH08UDhF1nGiXoZuFKe0UJjRpu7FHKkqbRwyLJ0uEg69+jnhQrkqBgkFKH6FtQPk
oaIXRFsjVLDyrK3Y2cUFJpUSeNXsnEMKs6CcRcMt7Uk4iQJeRkvRRZgk0QNtTxNzYELCIuB/bUE4
26XCY69FME+7gTHeP76rL9y7TFn1vJkqjiR2nOBpRX5/lRPPNh5GltvuYHT2rR7GiVtGeWT0bkNE
me0VO6N1pLTsO1HReLHGkHXYX3gO848dmPnNkql/Kpq0QKWIpvHWiX4D8zpbmX649SXBf+ZNXDRa
77lzSgK4FXUscTk3r4EUN2swkP3yTgAN6ycUsnUkwtPQTcB503JAHmqee23Gu77l4R6Js6RttYDS
/aj9k2ubYKMhAnIWJdAb0QR32IwV6GfTOk0zr7wCmbRqLWbmZWbPe8MyTirymdXataROtqD1xO7j
N9sfkn3mwibOGmp5YUcQI8Qesep7Gr0CTLIJBj4XC7gxXHusOmunQWKR5eg8zi5oolarjhEPM3V/
1PnZLWZYSNAUgmyWEKqcr4rxHkjJ4JiF+TVp9SWs2upRgSGJMLzsBZcBxfR6h4MG90Q40/Jc0HPh
RXD9cxSeZ68ZmLgqOElDHzoPZgRtwDCLgFrv1H9zgQS9JEZb7nSdiEfxGz6qDF4kpYwqC4xV2vbO
LuATMSsgk3fgB942jBbXcHeohuAsamMav8l0UnsgWMZ6zOQd+7JmauM+mEk+7cw+wSFBjdZvm1Tf
mQYvCtBu2NCI9dDwtERUQAhSV6PGP9JC1FmnuvsMmuyBjfWMb5Yta1Ib22TQoAvoNFlBpLLq8mmd
Fsw5gFQPn8LKndfZ9pLdrKVznLiaf1tgulejk3o/TO2OVcwIyrbBMJjLd6GM1WRBf5FdS2gLRPuW
sWRzEnZlYkBiztWFzF25I9yp4svIU+QJbjdjfI7dIN/GfZ4yNm0ThqLOi8lhZqUCgj5cEVdGi+U2
M4L4zazsg1H2Fk2qfJYTfLSBbILmTEvIrqcykbPSvajiD5nHNzm3DzY6y8augsfeVt20ypkonWcj
+yvq4tiyU+KUw4z8apbttWT94UAaBs8xY6KtrWmTdbnv76DfUAgT1k+BsJNHR0j4shWo2oQKKTVw
sxYlQ4rR8n8A173i7i3ovJo5pjscPkuNp5eQLlrnfbKcjxRc1mwJ3ocujenZmsj2et4nXCiw6zPM
lYUxS+aA0k3l/RHRtDD2oVCM8cCK71VWwXw6g/mJc+8Q6pBSkPBiOw6TW3t8zbvxO/Dqr75GRIxA
xmI7gTeSsNyFInjuZf0K8hV50qMsIseK5ap+TZM4XcQl0UevXFJaJlQB3/luQlm/+WQSHWx/D0ON
ggYYEORmqFGcOYKYo78rkKsuXLTWGO7rxeN859wZL+y4fZGYx6rvn72gkUcqcTFCRhHIvv5/QK+S
F9azX8sk6+jG/R6mdsV8POECFlbJP99kAckMk4BFuOnj1DkT4154rnRzsn6gD+RvOp+nmyGKe6iq
4k6x4SdcTXhrjv1EddFDqc1vTEiKZJRhbZzGfckwrN8yo4ldLm0QJ6nPHJYpKEXqBl5xP3UvQxGb
G6ox0qM7mPUqkvIGvJgfPR6JDhJ1pAIgKy5Ni8diAbpnmMzHDYTLG1p2uK3c3oWb6uv7JPDUNpj9
L6npGTczr+FHj81eeKzKJTgee7QXlYlm3HLbQ39gSbFY370y3fR92bw044TrrRJPSCvcJfEi269t
zt4dDy21Bcq51EvMp+BamqKq8vinnvvNzbvZujq/+rZFuZXbIsobjwkxvR0nDjbb5m8USJoNTUYN
y/J16fg3MDnkb/zhvUcAY1dy678khH1udpLwfBqcXZ6qXqRPNobiDZXDqLDq06dPbTAlLx/BhI3Z
uJHP9mEfoybrDjYJUQYk7Q9zxH7NucHkq8ovmDjex8p7UyZIUZR3zh6Im28QjOAVtmOzrnGNUhQV
T99mrMpj7NMJhFl63fLJznFR/NojM751Jp36o228P5Os+6PSEiWUUs1tOXq0HRQ10f/WPaaD+2mB
Emb0UX7DH/2PtPPqdRxJovRfGczzEktvFrv7IImUrjd1TdV9IcrSe89fvx9rsNMSRYio7gHmobtm
KpTJyMjIiBPnpIeaBO5uYHzf5zaxg2nMokSQRghHA+mz8JMUS94kCwZ9Fxp2tBAHo9pIQvaWBd4n
hl15V8LY9k5f9YtKG2GbFJl0FeldeEc9UGOsnu8dawrM8OAveLTDTgh6+8o0pyH4SE0YL01q+YOJ
XqbAWhnQV1/D5xaH4w+XLD5U+X8FJLyey8hojwLSHkXX4pOLmJrEg61FFYVxTJ25hqb5BaPez16C
YayPRjHfDfAdkiUhS7fr0/i5VISfuj9mj11EeUkH8QSlMdNyegyFXHFVdg0EwczfwGl78M0gd9Bd
0z5FXVU4MPCFSGvy0MdnHhGMh44NFLr2XLtx8GkIDARuuBJfLfq3CRz2AtpoE2SyNZmChIT6RkPt
u4LiYFunmXqtiZbdDikomr5vYYIwqzsmFyCndhPh0Ih5fsPAKOlvmpR0K4Ze/0Qy+cE4Es0fKWi4
FkUGrCvKqVPxXFBJP0xg5rXQdRJfPAULLY3xXq0q/2cBQfrVoIoMbgJOZ37kVZBRJIvK8gZE5M+s
YA42VBOVOnw/8oLNtU8dscwhrVThUgtDO+u9WzVVrlOhebH6+j4N88weWqocRq05mGNV6HHRG2LC
wNfeKGYqTxaVJGsrJjqN0XjQ+mvdHWtbDdVw7+t9eogERvKlXvkxMIHugIBEWqj0c5siZEYenj2A
r3pIhVp8EE1a7QGyZXrqyzdRUylfoKsPp9iRXiU+HHExuOix0SwkcqoeKXAtf2QouPuheYDQfEPi
laxmxr4ve59eUl9X9yriMbCD4ZzOYDbfRyDkxuSAzENTgQuZ5uBh+EmChY9aiX7HSYZ7yRxs1TN5
h3stUqFxPDRA79WsOfz7X//z//7v7/3/8n5mj1k8eFn6r7RJHrMgrav/82/j3//K//Nvr37wT6pu
kiHoOnehTonQ0C3+/PvX5yD1+B9L/6OuXR/UNQVjYKCHSAYqvGvfmS285XV32ZIkL5gyNVO3DDTS
VVGdmRqQQKTtBfcclTRb2sU7RBC28gM3leM50tWKNWnBmqUyf6gbUGvIc2tJZQVhWJi5UwJap1sp
h58RWnDhXNF+VXq7s54KMsmVNernRhVJskxFUkVDFKVpt492M/bh0W8TOXeS0iGTJCGKn+PXyytb
+GKKpJF6apIhaYo828a6j+gZxr5rt5OO5bilbRaWke1/JN3tZUuKuLAc6h+ipMqaZsrizJShllLm
So2FjlSZ7mnJ17tAo6qoeIa2ESOZGzYaq59Wp6cZ1NqgQ0aJsRg/TiQHuQ2kqqilbFqAEfs41veU
V1+pmsrXBvMfhxYWjQ4WVngL/FcRvhbGrppnSy9BzjDWl21hx3yKNR4sOhcSiZwGLYfcCtXKfi59
MxkEiCYyOqlrxuybgZ4A4yOMuYMCiPBZSA7tk/bj8kZqS/toaaKui4asG+b050duoaCOweS4CM5O
RRLA6V/hrbhsQVIXTKiihsvJiqZq+nQcjkyoENWDxPZc25J+mNlWtz6h837QEsYJrqngfpnIk6a+
I0PQm/YeLvlNw9V5+Ucs7CReYiiGaViiivuf/gaSeB7ePGCdHnYuYVsbToEmbLNi5XwzFZGopYpA
zyXQvfPNNNvQ1cymcaBAiH2nvndF+/I6liwY/PUWYDsCx/yE4fJt3HRYcFtqMtMkcfoL1eiVWCGd
RygG1Qym5QzRtGRQ56fb5da9CvOi0jgVnFZvAQn5kyrsNfjH7nMY7D5nxsvldZlnPnJi0JqO+5GP
ZHo5BEDBWydWbgF2kRe6yYdsak8Uvr6k/q+2Fx8uWzyPVacWZx6hVXFslqLYOJbA/BF8YnA+9o9i
eWW+/zND091ztLSxK6QhjbvGab8P9xFlUa4Z8V3F6S/bWdpCU1Nl0WQwQ1fmzmehGuaJYEAcc3wC
cj28heMu0r517oaS8mVT0nn0VSR0URRdt1QGtvSZo8M/5flaUkN/HJiOlkjfpz4VZAeBVl5HVIlR
BqcTtHWLm8uGJ787TQkmu8QR5m9BZc2PccajEYg3a8zzO95gY/VLFX8Gn2GgGr5145fLxhbOmiQx
WinroEclRZ0tEoHKsIkp2jp6MSleb1tdRINSX9nLBT8kLBLfp5WppqKcukcKs0rY1QjN5tU11aLk
FQTrxnpLhM+XV7NmZ4rSR26I7lE9NBJ2fMrxcfVkRgLtp5BqyaMiaiuLOg+3iowAB8JRFggMYx6m
QhRtC1wETnuwRHD3WnfA9cMVI9KSFVMXzeliUck2piUfLQnmt15rQFM7QB1tCIt2+VXu9Ifc1p4Y
P9mgW7Dr3o3d5X08P2aqpBuGhldYFqnHzCsSS6hzOuWxw0Bn99EO3zzza0jl8Lbury9bOvc/VZZ0
0zREhbvrLMUZVOA98tjHjmd+6j4QFlzNe8+Pk8rfS4rN5S+SSM02MO6qvoETMXZG8KeMNhbKu/6g
mwyC/jDfNXHl8C6tB6odTTFFjpVlzTydi2aMaBLHTi3/pDhA7Rk+ltS0L+/a4posHg4a34lDO1sT
WpEUwWSsyHvzutrrV52DOMY+3F82M/01p5GIrTsyM7nJke+ZbpayTsyMRKI3HbXbvt5CNlKZK16+
4G9c9OYU84izAC1ODRng133dx1D4MsLxId/mj4l0a7Sv+todfH6cVFlnTRY3yBSSZjci8A2rjnMs
ddJ195pYd+kzaKLL27ZoQ7UsnM5iLfPAoA0oM6gMnzoKIy0vMmJl3sZbu57OXYC6AZkY9xPXIef0
dMsKlZ6RYLGQFg09sXtpSpq0Coy8YXSnMtsY104N/cjKh1qwCpKbkKebKF+CsD+1mntQkDbT0noU
MYrkWgeloOr1NPNILdR4Jg/Yip21sqELT1dm6FTJnN4IunyWwEuD2OpFxhnOvpYR49WM8KGSSy0a
ENaufLWAHvRb01qJguffEau6pUxnmVfz/Du6fRPx9meL1ZjhiV0KOcBroK6csfOAoUmmKpHNkIaa
bO7pjtZCg7ZahxFBtKY5BVDQYKnS9G+sBcI80yTMKsyjz+ISPBCZj6L37yjoIRNs7uvnfi34SdPf
chowOFHTIkySCv3sFQSeEoIMke9E53Mn7aSN95EeYAjYy7toF++FlWA7j09cvpbIwKMqWaJm8U+n
e+cq0AJDUYA3lof2BYfw8if5PWh+Xj7Pa2amT3gUBsWOF3RkNLGD8uBGaMrMEWQGyAx/C5Q+2gkZ
48KXLc7j4Xxhk2ceWYT5QPNRWGBhwAe6t6a14ZHt1O/J41o14+wV9B9TUzptaoSSeZ0G3Ec8+IGH
wuum3SHMsRlvYMnaI1l20FdurbNH8syWNoseFozWxligAiQF3h3IAlgGRdTXkeLcjRDStP4QHhKY
9ELN/5TG+fOoihODQvVjtKDIKfri6+Vtnh/w+e+ZXQaoasEcEfau7bWQuNbKM0rIL9CCPUuy/uWy
qeUv+t9t1uTTL9pnidzWIj4UIz+RwNxdMItPw+uO+Srg9lsvPfwzg7MDD6eKJpjMrjsmZIJ1Y/eQ
sXUV4iLMKUtMzwd/WseZb+bsMILRHQXd4ONq4C514B4boFGAnMOnXFvLT9c+3OxEjsivCQnzbnZr
wh8h9JBb1j5keVFb7dCfFFbun7WPNzuOFrJWbh2CeDZVd6s1yL6l8f04TQkNHmVGxitQG/Xp+Pyz
TzjLikLNSiwfRT6HEQA4TDVK90C5vzJTgRL0ZVPLIe4v95x24CjgMN5TJFqHKcBYnrGrH+nAblqw
uW+X7UxOcHxBzJ1kdtvFTZFBhoKdFlKJTvQfVHQtLptYWYo+CzITh6QRxxxqYWTblFLYZrlYXYVZ
ckV/SgYGj8TTSlq05I9ceGREkDjywJ0FEinyjQFyBhNSH2VnJZ51FdLRcfquaG49I17zR3lpG4/t
zaJJKnqpn8R65kTmvfuLLkb3qmnXBmhX71l4t3xnaJ4k46V7ZS57YnfIQbs8JTS0hPqH/D2DUe7K
Y/pH0NMVl13afC5jBRU/VVPN+W0Stj60AQ2dYK1Hda5BayqN7mpAmAA4UEI1Virky+YUQ8VzLYVy
5Knbejmy6kMlZwyEbiDyATWf7GVIY0Xnsk+dJaCT32Lhv4Zm56NPOnDiAMag2EccUAvQdvNhr2em
04ULZQsE5aNV5S+Vke/RXNxWY/XQ90qw4tpLcej4V8xOjzKJNXpehN77SL+xSr4hQ71FxUzd5PCP
IA1FUfhv7bBBiqpSvDmrBKDco2cC+D+HuSmm9LQrScu/IzZ7b3nVPZzuny9v9NIHlaeU26LmZii/
E8yjOKRGhe7mJegjLXKE78lHKe7jEUaalfM63Q/zMCQbVG80CwZafX5ejZjZAr9vUydFHILRjQbK
j9JdOQtLQeHYyOyQym0GAN/qM0f5HH0Egr5F2mkouhUrZzn35JrHZpTTM2DQrgeAU2eUsWl2VxDM
BNzy8aHSH/3ERIG8cNA1QCn9XbLupe6QW/4/3M0pWh19tGaoDG+Ix9TR8237w7JoyK84/lkVbL7I
2YVv6WkeQHRHQkwVIimr2zaBRIXrUFVF9JR1p2jznZ/Cap1H4mslcDhNnSmaAe4gqOTEvdGIBt0r
aMcuO+yyJ1m6SiNBk+GtOF27yZ/AmA3azTRFh4Ty2dQ+RunvZAKy8ZeVWfhR0N+AEAJ/dZ/yh674
aIx99ZL+DMBXX17Oks/qMu1a1kKtar4cgSktT/RYDvFl+Cky/D0N96247KIROqgKwsa0vee9MkkJ
xkBHI9lBhuHQ1txO/W3g3UDIsrKapWtSPzI0O4EmtIS+GGJoFCvyYBQRu9G+vGFLIfl3FY6HKIW4
+fM96yDN84o+cqT+XkRrj8n3ggHvl+Yh+HbZ0hTcT2MW1Qhe1hp7xq7NLdWpNAbWVI1wISBttF0H
zBtMw55z8SLlSLf3sEqIwuGy1fP10YEgs6EwZ1LRMmbRJaw9IF46T+wA1TSUqIY+ue4gUovhGdYZ
zvDWvtmSQQXXEyn3GCQRswPVQiUjhyJP37bXt35lDz+zdCuJL335LflyeW0LO6qQr9HExNQ5IIKS
fgn+HlNG8TkpHgehu0rBaTGyUhng/HD9HnmGyzblhfUplPOBFLOflO1m64Oi3XVFqC+duAjv4OV9
iJUfUr6LKn2PFKADeIPXMdMq7gu0vteWOjwXkNK3vzLlpWsVbeeaoQtRQGXzJi52jApe+VXxnnZ2
hJzRhunoEOpiAIoQR9QNYh5N5+8vL2H6hTNHVIEkUHSh0nNeQi0ttzeA60eOCyXJ2xDeQI3UPUBl
eNnMeZSYQCom/HkaR/isDVYGVgQ1KYd3+DXRcG6LFxR1/9wEHWaFZrNBAWTe/IqaJIavFJIzdODE
N1e3xzdtxccWMkdq9JT4tOlxQNt89jTI0RwK2p7LMfVgPPpaPXnKe/WIfmAtfNa+TuKCd0X4dHld
Cz6GTdOg+cuqrDmkAtxKhhAtNhnxiR9R/IV7eOPfyBa87X/YYQYCc2Jq+ilHd7/PoPaAT6cOrXr5
TVaRmbShMu//hs8R87gDZTSG6RCcmtEVo2w9I8FM9uRZ27q/LQ3H/ByEzuWdWwgJ6rGdWSpTh2Dy
iiFkFuJacwhx+5rVlPu1/s2Sbx+bmaUzEDlGlctYgSN9bn7m4r69Rwjg8krOExPtZCXTTzj6MHKT
oTACOM/Jh5vA1N509ZDDvHDZyNo6plBxZMSioDX6PZ8FLGj9Yup2/ZysXHsL+S1IK1mVFQsC4fOW
f9BYTdCKQ+qoe9j+7P4GKOMh3gC8ssVD8W798YMH7wKwxq1Ar0GXZ58mV+XBh1MwdYo3pYIcAJzO
xvymrmFcFnZO43lMe43ivyzOO+KJGpeQKVLVlKGBfsrAeAZQdq5cNmcQBk7ntGNTXkp9nJB9+n0G
UYC3qaA3o5cbJlTqFxhuN9q+/CBRbh50b8XewqJOzMmn5iD7lrOwM2h8AYHvIHHY6++V7/yxz50Y
mYUCDVaOGrqqcOrKDOmt+aC/B9lKV3ptIbMwkAhdm1dIYThKDSYtTw/g0dcaeEs3A50Lnm7TBQfC
ZOZpA5AZZChplkSlSZ9QTW7oTnvBbdQ+SaW8BXErRk4c3bvySsxedAu6TTJzESJAsbnzWRkTWK4K
Hs4br8pPcncNQ6uZQ276QyzhT/5k/HlZCGpyyQDEQAtePauPIVLlxp5J7hpAjYlqSw2o0N9NMhX3
l51jIX6jx0F6hTm2VZ55oOfJiSgJCh/us6vtTPSqG8fj4p0GH+9b9fGytaXYdGJu5otG0zS+Npmr
bMlB4M/xHWtr3I1b3UErbiuurG7BLU/MzdwSwFrUmC3nqy93ELzl7jZE/2Ct67/w2EZ6geIIsAxg
SGeIiU6Oa+D7mDE6iHRfk/iXhWfWXb0Tc0es3K2AwOlwP/oHvUv2VcEMLpMBTF1tesu3/8YWT21u
gI2QEYlzFBaktoPmtZJhI4hE7V07QBa7k/P0W8WMXB2HL1FR2INqPOoMXx3oeN83DSR0KeNeKzeq
srT9xz9l+vOj2w6u0qIgDzFs0Bfxrdr58jUDgfGXHFCzUMb+tqna9nNjRY/wqulfRFGEUFpX97lp
vpRo+3DGFEgw/Ba2RUPP31GAQFuEKb+yT9CADIuhe4vQRkC1J3/SLPS1FK2ETMWTu0PUIo7BIPa1
irp31rqlnXfwvuZ+/zBaBpj27FmqVOumkZnezcYQ25c/xNriZ1f96GaM9YShbqP/pW8Hn/6uYMGk
XjTDrhLTNQzFQgpL+vrXZ5/llahKMTSjDjia+pJBSqRYMgPLn+rXMhKZQcr+/CVAtREU/m/MBt3+
00/bmYLVtb7pOz7Bwt2RkrnjTtG2l/dw2qPZy2nqioPXAOXCo3pmBZHiBlQV6VKU7CM4sYKXcLyS
3wt9Jf9f+FY8aGVleqERded24I5SDdBbKcJ8d7CnCU/r1Yil0HdsYw5mjbsx95i6pYjzUO/cfbOH
QvEgXgVX/5knGFYO38qSrHkmkyQuqn5Tzeh7+5B3t+19361c+ksX8smSZpdHLiidAW9Z6sAfvFft
bG/e6hsoc7bRztutlfQW8vMTY7OrI5NLNL/CqXAIUarvlPdWsLJlC3chFrgHp+RPPctkrV5IpL6H
IbotPhf3FtRGqJ7BGMj4wNaXP1127QUcAQ/OI2uz4BihDTVAmpE6Cjy/z9mrxAvXZL482iqoDz6I
wUO8dpyWfeKvBc5Ckj+GwoCEN481gme+Syq7fwWCfHlhi0Z0y4SPUKQmqszuXDE2jFhyeQ+Qbvb+
Q3gvf4vKP8axTNWBv2zMMkGD8cW4FrCRivU2C9+Ugh59ftsgEiL9Q1Ozz+RGkoweyEQbHjJVmG8U
OG+b6kaHh7Vb7VctB4mjhc2+kFoha4L0HOXkCk63h0y5L4wtbboBob2vrXQDu0gMc9qbuzY6M/3F
80hrUqOaIKwoQs7r2JXRtzzzpgc2A4UfI3yTD/EHvNCXfWPhhFnAj4A0UcnjP7OghEKyx/Qf3EZZ
eBjePKh0EJZ5Fr5UIfQcf37/ntiaBSehM32V2b/UgXdB+BzrT9FnRLMur2fB1y0KRlMCLVMTnT8X
AyXKDEQ6EZeeJiKgwG9esvd/ZmK2jFjp4pRJtOk47eQ3L7ST7386Usej92QVs8iqVnUWMBmfOoJi
j+5GR4gY0puWsf7vl9ey+PnVaXhkypXPJpfEAU6hxuDz+9WVKDldPglgmldhDr3PpJlVPMVNuL1s
cwo3M8cGbY491aBJc9YgbTwECMZKD53GlAVnqGrRqZKVkLdweE5szEIeDA5SAiN56NSNpjgjcsTI
RcUI0UdSYreVeJvDgbzi3ktv0hOjsxgI/aFS5wWbyXsKYqN9kb2Z8k0NDaSr2Xlp2RksBGAj1+xO
DndpQ2cBUemDMcrH0nP8K+hCbFpsO/ELcqpO5iAE+u3y11u49E8WOe380QtCaopCFwczdEzSP1Qs
TfHXKt598RAfecgsc/YLRa6k34BSxUZF1YMV98UQ/k7kOzIyy2RB6tUFjxDPcY1POeAL5bbtvmc9
XNk/UL5S/LfL+7bikXPYsafUoiDETIL5E91UBjd3Dg9WE+yhztjLYrbWVF/ZwzlKPE8g1umiPHSs
T9YNE2LSXfTnMCWi1F87OK9UGGoeaGkmxQ6sM8O9LEI5+8v3NlCQrUSMpczsxNIsHrZKjRKdVIXk
gVc9cyryS6U7AXoCPnwjtjvct6/Qvl3+YEu59InRWQwZDagoYvicHYrb07HatQfxUd1Mxwq+gZWa
7drnmsUOlJWkWAua0InglBbQvbcU4c0QI1s2mu5qZWUTfuxCwJCnH3N0hhWk1MJSr2ngwW8b17YG
ZXywN33rFW6c4T0Xf42hvlL4Wd3OWeCI2oYRrgkEK+6HreJAJr5Ntsar6ADuWMfpTnnLpSXOQoic
KUar6wJDLM7owEy1h0C939JV3AEKXpvZXjvbs1ASqp5Qyo0bUrIrXoXwTgDCHeorHrJ2vfwetT76
apYvakgCVK4NW/b4Kxn8T3EPAm6ER8O9cVGNsiyozzVZ+LTiLtPpOttLGhiUrphLP4MaxWI1mPXA
vTa9k8srkoWdsFXu6N3v6q1v/zkylrACAS5zzqpOD33mKEiXGCY9LHA/4XX+RROvs5c1yPjiBzsy
MfOOqKy1VrSIJ9oAZ9t9yVCzUGyyl+798tYt2ZlK1IwR0Csnxz49aJ7od1XgmRSNVScJr+SfnfE1
v/fkv5H0Hpn57TlHntF4ag8hEdVOdTgUT4F+0D9Dv3h5KYvud2xk9lLIBxetsCJjzx7KK+VgEgoh
ELqt99XhsqWlUHhsaEp3jlaDWKuVomdNaf+r9V6aDPAxGrNSKFmzMbtQCkNwB3ea8qC93L4IaCB9
xPXu8joWP/6EkdDA553PgMOALCoDLMCOQl+i+FoEb43xWn61vlw2s/RCJX3/r515XMj7RvfbDq30
boto3RtE5TvxSt9MsS7ZiTeC8w/tzRxBtFTopXUeJ8PTsJ3CgbsDL8coZ2/HtuesjVwsfqqj5c3c
AbF3mCVk3sFDciMCNKBu7wgre7j8qRjqlajYMqE6O6cQ2ZYWKpt8qh7+zk3tO7nGvbQ6Vjf9PfNI
Cg4QXg/IPZh7m7kd0mZ1YUwTb+FVcJAOlt05/iH/46HH6floyiZEM6hq0Aaelnt0gnL4DKHqxYxU
XIlvioW2r90+r4eEpZccpTkmLE3qzsYcfBKDD4XjoAid3oFocQtfGv91d3BWNxvJLvdUEJrtZe87
/1LUsED3TS9HFjfHHnmh0NFBISkDXYtWX6o/xW96vYnbq8t2zp85p3ZmN0Q95nqSKdPMcnmFFvpN
0n9CGXTtSp9899QfTq3M/E5TPDHzU7qYiA8byq57a5VyatjDhZZclU/R+Gz9at1fl5d2eQs1cTZd
0Gpt2HcD3pFTIH5CCSMXbuMPlLsum1lI2o8XB6/IqRcOI6JdvkCM7boP4XsvImfzQ4MTCzrPDVyI
UzFrJcdcXBn9YFCm8Odw755aVBtomukH+o6OetyNh2JGs/VvgC9fXtmib3CpTxhTcIzzhVViLJt9
L+q2BiWFBuHeLseQpg9/yjnAIIY4ZQ//39As9CXQMaEUpBpINpo/xxQRRD29E4ogutHU9JDCYP7H
pdVTg7MNbGAVBk1oabao3+i5YzYb1En0cjd8u7yD5zH91M7saQXBWQZpsW7YxoB2bhUoTtWBV/Qy
E2roLlkDC0w/++yYHe3j7HHVNLruBfJo2NP8vNBsKtO8ErvyHslIaDAoFL6HY34QYQeFIXZbCtnO
UNYKrQv50+mapz05CsoZuoNJiUqTXdcZqtgQ170HsvrYdfHOL707T831JzeMzMfGE5H7S7J0f3nT
V3/BdHyOfoHbVB1MopZgSyOCGZ+h12t0ywkFJHhesgdUPTgv6cpZWfrSmkgdliFvWpPzemxUFyOM
YwQBtn6iIoN6jai9lmot5EA6zEV/mZmdlHGo6OSZoBiGfWPzuOSJYjwbNnoe+9gWHouVFHUp0Eyn
UmdUmIt8/kRJQ0GAtg9wTcHToTJ9u/P2Sr+XEwfKuctfbckUoBMiGnENnolZFPXUlPt3ShkomgMK
QDTbvOtfhbXvdJ6Z0Kg+MjPbwC5rOyOZTuQEs2wf81FE3XCv5Lcu2N1QUHZ6La24xnSFzk/lsclZ
sDEHNUuyENdIxCfhu/dU9s9eSS9Z/HOg2unaZtFGrpmXC0Tu8gT1gw9Ql9njsNZjW7oTIJPCx3gi
i2cgej+CfYwpOdNue2pRk9xJ78L5H5rK5rI/LH6ovwzNs30YjdXCazXYnRDhEbkN3MMgSFsj/QEb
N54YCWuT3AszzxOI4b9rU2YumBWj25ZFFThQQGrAGFQTXuuw1WHfHMRDkFTyexa20rUVafodE3XN
rZh2INBR3J2qrAiOhOmzOsRP/2wnZi6Lmp5ShAG3fUe3QhAZX/06KSVV/l5KDtp4aBBSuGxxKZgd
b8TMY6uxAyk6QSyYLNXCbSPtUJdb7Qkvnvij7Z65K9ynWZFntAzqUujQhQr3as5LhES/R1pF2cKL
r9l/Z2ETTB0+DuouswsyHvS8z1QSebO+rT+JqWNETJquGFlMCMFA/dfKtL1H90+TumoPe6OOGGq+
b4ybrBdu9Pa2rSEsFdPmkAlPXW58lDAYj9pqFWtyh7Nwc2R9dvtVIqN+nRV6v5/JzDdus210l9sW
FwRVk7+RSB0vdfZ8YIYUwLJA1NbjXfui6rdCbzcv9Rp6bznq/LWjs/eD1CPNjlIqcK4+f0Yr5oCY
ib6Fb99c8fwVQ8bszcCL349TZAxgTLZQlrpvu8IuurXBmWUPUZCjgv+PlvQ8sx6gkWbsA8iUbNAU
abOvVkl30PI0BfZnQ9+JlYROHqJDupDsB4ZG1CLuVtz09xTSmaMc/YhZXJG6CEJWg8l81WgZiRUV
kHj+VwZX7rtkjK8UUfgiugwPWb4KtUPQoIiLTgFiTXvBjJRtZonCtkFj6wbFqvBWDdE/GqsCKdHy
hWHfu1zskG7RP4ZK+NxK6TfRGxkPZcpng0rQndKEkNIY+h9TpzL/qv+uQjEDq57zz/hDmoPj9Sw7
RNMAjG6xNVT06gIzRLhN81B61V/K0utu5GHIoeqPnvMk3gohinR/GmsgSaLEMoG6mJOdFyea3oo5
iQXdUCH4wizwlewhdKRFA9rz2a/LthaaDqfGZudQUSIh8IScQos8mAdZmFiuwyu9aj4ZNdqn/msw
5vK93yRXCEOOSMaY2aaDNXTl+JxfHKc/Y3ZOA6Q7I12JLbsZa+r0iqtvBr/GeyxxK1nWx+VVL1mD
YJBhTg0Om7MHvi6GKNllEEAOzAcjRTtxzaMRsQXC/Aapxc/L1s4TEjh/gNlK0+UBc8B8bR6KTRKC
WnZg+QGCtNUXSSkQqYGk6h3lTm87ilwoZWs6ELuuzaKd5ZCyrjCnrzCPhiYoxP2nVwpSlqKF+Ca0
4ci+b7K2Rp7ee/QVfTuGDfTNUWy3BrrYl5d8tsHT3pomXHYTge7ZXFelN8aoNaNum8YWBEi3lX6t
vZDPky5sMK3OFCE3MjigKSIfXZajj+iXCxG1XXY3jE/vLGNvFeZG/irBRkDfvfipm7xVVbqhTH6j
b/p8eY1nWchknz4M6EuqbWdDX0Hqp0hpsrO+cZDfLPGrVN3K73n95c/N4Djg7tSJGWs+nGl6MkOh
ZqvY/YsGjSmifo8K8sdrzf6l1WjMfk6EryCq5oMKsZoGijJixir3vgKtcvpcDumu7r9kKM9dXtKS
d8C5ZcJtJ03DCbMDgUheXItmDXIHQyKCRYqSb93WUVdJxRa8X9P5PJw9oLhMm576CJX/MkJIRbEb
q9qqnStsUUC+6gSFWzKOGBcev4dNOPyN9U1ZMM9tXTofB4Qlp45dFasT4Dt4MPZlT1Xl6s83cUoD
TCrlaKrNbwm2zRyiASOxv0t+ygXkH6jDXbZx7hSGCMMHhYFpzEyft81MLaxK4E+KLfJQeTT9m/xr
/KGsEW+sWZm9nhAKYNZUxIpRXsMH8VpXj+2bsloBkefprcxiDGosoGSnuZHZ2yQv89STcswgFMUc
B43vg3aHpAhl+PUpjvNEbbJGKXVqzyogwadFH0WnFnIkKZKw1ng8vjq/lrdtXB7KiSjGRDmwLEve
Riq04miUy+0VBGPSSp52fswMkO4EfYkBaKLwbF+RJWQqVuCY0Vtt9E09XBUv3qfLHnKeP5AT6dPk
HpY4Yua060frhPw9lVHVUGz1rt4hOuQItv+tgalyIpxXVnx+CukniefM2OwT6k3XxPVQKnZOxu/k
gh/v9FiUt0qden98hlkXPPPMxYv6ObgUSfvIQ0mde7Nuv4CjZU7chQbK9SWEoTxvbQTmPFBhzvpP
T0phUnnmLlbfpVqQFoodaTfW5zpA5fxB+ZX3yJqudR2WNhHHoMU2XZwMD59+MSWUa02rCBxRFm/T
gYe6kuzaqt8xZPNLSqWvWQvXXRNDLY8y7CbX0lcdzXBm0m/VMkUsDRG1y040xfv5Zz3+RbP3PGRb
CfONFfEy8jdDvPGzQ+FxgUNZn20s2BLXiNrOC704EuPm6NOQYU8p4OkeFFZY+4LL6UyRokGdchvE
7m2ft7bvVTeSvLeq4WDF1GuMlTO5kLVgWYFV8zdBIxIwp5azekwNWcgV29Rrpzc/lPTLUCdOK/ZX
hnKt97ea4QjpL9m/T/SPrB32YbzSAzoPCyaCpXRAgU2Dnp4/IS3kymLVQ0hG+QzzNGRGADuEtWL+
+Sc9NTILC7GUppWFCqhdSC/C5yj4ztQeSro9T8bXTH3Q1HglEJ179anBmVcbWa0jlRLi1W7i8BQ+
uK2yG/Tg8Keuempm5qqta4WSCMWYjWb1U1Vb1s7HTStjuFYtoXxQYMPKo+YlKqPYuWx54UY5NT3z
HNp5eehCemOHt6OjOcG1e2s9iXBuptu1uZVFWxMdjwjNMaNMc/xbL0eSm7vY+g9hpL8NrsWrwWEW
bf/HnQLeCcemZpFvaMo28vSE279n7oy7Uka0vVPbB3W8L0p1zfmXHNOYOv5guidI/+xSlMo8Z25P
lIl+LS9s2MTffL/M9g2i6l7qVgdXEmwt9o2tqnAurFK6rdKieGDEIdnA0w20ovlZqpq7k7rxOszk
juH778Wo+bbZqOZGgfo80Bh/8COxv23VUUIkrENFaqCbVNSljw6VtQ2LwD2UI2ikhvntx8LSmd5q
R42hsWbcCbrs8deX0W7s8h/EaxCWBi/GPNNu5NJP9mqt3gdCTCnXyt/6Jt+1WgGstMt3hYgkvBDF
KKkX+absxs0It1aMrJiMlpDjS+j8qNoj4rqowBFqI2+wiwBNnJgZKKv96XtldtuUerdJxqrfZlrx
HYGhnVdZjgia4LJLL53Z428xCxJDrNZ62Ney3SS/ikbcC97dgBLzZSPnNyv+dfTBZ4FhNIZU7Cmo
2Z77rqaw6ijDdyGhDBVq2V1TmCgiNj8um0Rr5+xGOzU6CxMQ2XY5WvSi3SnVE9LMD0kv7C3Fq2AI
QRu+R3ovzO6CfsxedSnINqNVurveKH74SCJtUwuhyJr6eadqP5Q6ka8Y8AcY78rpNlfFF092XZuE
ITxAtWh3hfHeBWK0dRNjM4SDa/tDAgkAjosKK2Qz/r4KiluU3+or0cqbXaoJnd3m6DgOplVvtcI/
uFVU2i1FrswVdyC1ym3gqR5iMRFS05a0ia3xuk0CfRuoenXoOroaCE5+7qo82YBEFK+rMG83g5r+
zMr4yQ+ivVe2H6Oqu2h5RQgL84E2rSQKVyQfTqijSC9I+bhRqnE3ejXw6MTXTIqW5X3YF/UWBln3
oaNpieRD99EpsbePXbF5R01TR9cqaYBtN0IlCFv4ZsPHsazGuyCQqKf46fCeVvWdX9eRty1UPdvU
lbLzsly9j1KU3/SJIlEto+faCu5Lw+JYdeVj8v84+67uOJl03b8y67tnNlWk4qw9+4LQUTnavmHJ
tkwsoAJQ8OvPg3eyWjrqMzNX468lVUOlNzxBdQahjai3dqHRmanpg+WUut9lfr1tB0OwPeoqSxQC
k6vZgaG3IuV+bmd2XXRERoRPe5AortsObuldC3erKMx0ELG8THzY6g2t1cYaeJKlpfnX0VM2Lg57
N4nmunWJ3MKaFmoK/bcB1jWBRtm0bBsf39XOLtvOeyhQZkkYGXmi+xIO0HCQ+9E49hgHAr7eBSB6
Br6TFs61XcXrRE2QIpeot9b2aMAiqQ0MnrNHSO/CILjzNsEgL2QbBqnOArNd514veZHktb7wehEm
s7auuCfUdQgLbF65Oy8AnzWwburSwhKAsI3ABR+FbrUL7GCGp0R4CavcAErd4VG3gl55mLqig7xB
T/IDRAoQ6GQTCJc4mcoAsLtl+MLC7rEUc7YLF9SDYUIZsbm8hLzaI7TCgg3PGUyJnSpFAQEmgaz9
MuXqq8FSjhrH1HFuhxguG3etDV4gJdZ2mRfkA6O+yktrT6BWl2qACfzeykiUNdq7goabk1TFImAy
qVC65ejVwX089orlpl6KKWVCgUGp9JWc9beqW776DfjndZE/lIEXDzr0DnUPkctybpKaVK/96I9b
H/5JEWyWH0lTNrE7wwPZCrJIW1hHrM3hdjTVdxWHeBeI4lFXlrAdpT4qqZAi6ooNJmaGH5774g+2
OWShVcDdsWu2TuZK2ESK3dx2bURMexxFsXpZu80tlcz9Gkrmf22xjU00O92OCOizkB5WtI7k2WZw
ccUVYMYVDkDJWsWD3SUznCZ2zryUAyyDKN1Pol0tNCv3xm3nDVQfv9owR9wvEp6KNmBQ9/bC5zId
qgF2qn5VTAcqpy7uxyDHxJYxFM83uZVfL7SBzXCAUqYicIiO4KrJvjiZgkEbRNmw4u+5aGBS5cKu
kXoqwvnxXLryAajwGy+T4QGBGsrtcKOftEnlXLBt1i33LVBKAXdXc4XsMGv7IKfAHHmJBQetZVDm
RysaJfs16PICZ9Ir1Hp3WtjqG1zGWawcFpMZFUDBGNhhv3o23AzzDD9PeOUMrX+P+UBvC7Ltm8lq
j17RoEpDYXXKKUXNEIc++rJzaoIl8UwODs8kfo5OFxxzCnBi4Ww75Sp0OYtE5/KJiwChQe99sSyx
CSz3VsCZzh7RPwjGKjWZpdNZgagQNrq/NEVYPVmehTynCO0nOrXZpqjKi8HiB4gNkweeDa8dY/Mh
lOp6amFo21bqCcbA/delcSMzUJh5mzGpmrl6bofpaAnT/xKzYM9zG8hdIRoU7wwuBdpL+ycOTIFQ
f8pUjFK1lceoP1eXBM2aqC9H6xqt68jNLBuer4N97CiFEDlOySAX4aVhVYoqHrTC4ewdMcO3pC/u
CBusHde4j8Lu18J4LCi0C/RQpyMQe1FrjEmwTYfEARZx0/ICyo2qK2N0GvahljBAhaMgg49hPTho
2GoTpL3bZlGJ1SMteI9zS8UzbIpRoX+Ekd9tMKP9Y7c9HgCPohb+WMFVXVZjguNva9vmss/xuEHF
k66WT5ZaItNjN2NTwYWzcX/BPP0QBpDVEzlOBU6Aswk90L6RBUaBLHCuzTMBNaf1QQaC1ZsVOHAa
HA/QMb1p2iluYY2GanKhNwJegaOb2Zu8VMsjNhscpgNczUSKncD69WSOi7YYYognwBBMTg3uzzZB
MQjW9VIvPtyh55+ji9bD2GbVjasz7ypoqYl62z2wxk5Dy4Ej9NKlDe6t7eLyLrVrL+7gjpA6BG81
LNgN5GYSZ/TgJQhlgwEc28rDrgwDg4drY4B1XYjz8C/54F87Vr/r/RBysnkhKjjFs23L1LY35aaa
5+my5fNTwPBoOTeAr09BjDaPf5Trrie49TWhl0HnfM+gQsuZw0Ftw4HCNcIUuxSY4/ly8fuLrgf+
hig06qQt9I/Cs/mlhUMjAMY7aXHUx2am2BDSJO407f1iuIHBSYSYJJ0Ht4bhQ1XEeQYjbSM1Sh8E
fpmjDvDc4rFSebo09i+rcH+MFnnIgfErGrRxGwN0FkxroUui70itn1rgt5o+bLcQfkuC0g/j0Bvz
uKxKlYaT9Uhme4naYUgLZo8Xtl/lqa2rq5CBAinx1224T8z1UqZ0bvfMwJickBs/QHUrNPe0Md8c
PIRk3gUO7IPtLHD71dq5h6ku3HUXAhts7KbJ13BwBYI+mQYGtxM7vwiLvokh+r9sNCS/YbZbe31i
wqxqIjfQ2Kk1KuDDmCi9tvcZHY5SYYtz1ad9qLF9Q++XGWELrOCT7tljZLXOxaLbxLbhhOhZzSts
Zp2tO/rzBdgOu9EbYGk9mYtwgcEsb54sWJR0jdOjtj9+bxvuJksXwL+8UDjzSeXRbTfX7FZC8iQL
/DwFFSmhGkrEENg8BK6zF6zZIRn5Wk8wa3bmIdKjGiIrCNPatP7Om73XkMKhhIM/1ObOD5EXO9uZ
EOsFJi4q+KgqqLRmHbRtyn6v7Hy+Je5ivjhMSPydqUSxrUQgxydxI5YGVuoQfn71XLMf6DBvoTod
9Q27HSd/axuoXXMYkSAO3/Zhvx5k4tD6i32c6iJ7FIv9Qw4K8HtjgquW0Ee7tst4KBFL20u5K/Ma
YRL4T1gc6kBFedkaHdlzf4tI/LJE9hT7Y30tBQWJo7afusm6czNsyrF4MUOOpKH9im8Ha3C2ydCV
DkMyIY6oNkFBAJkY9BbwyeY4Wt6xk9Zdg1VsigUAZt9JCPwZ445QWAcuAvu9uLFg0H2UfdFtsjY/
FivZMsAMVg6HDbc12bGBOnxey+u+Makau8SeOpZYHrBubnMBS6Rbr3CO6BDDYd0BtZYBXARRGnfj
V9Nm1bJ30LyNu9yOLRDMUIMBdciMPraM9wwNuYuxx/ElEb/l+Ry7Q3bIXauJuwJ+60a7x9KUP7Ll
dRnyMFp8Kw3bqYyDnqKn2OxA7fkReGYH02ccw8iZbaxdwFPEzexijgiFhhCKtTWr7hU+UENebDX3
kx5ip2fyyfeNhLdZ11r5+qMWjUDNTFaV0ZTADmwqBxrNGhBEhnj8qrLs3TxlZ5LLD8rfb4c8qV7k
nm5NHgiaqnRKnaRMrZhcYRNCTxBNhbvP88oP8mUYJkKBHkVbH05uJ4MJMlj1nAdIIortXNaXS7sd
/fBMheSjQSDuDpmPFarneSep68RJ7SzQfU8H4+COnH2C6MWOm6Y/Azr+oA4Jsdn/HWj9In/MVuDW
eqCEuGk165jJOWLOsg3aX6E6pzN0bqSTdYEbeAgGx3VTjWovhMmTkSAHUmDWB/98eXAV0F0xBZAK
gPLf22eaur4jQeO7qanVlpZINEY/dpd0AeZwggKMg3PO2PIMzu+DdY/zBTMG5zjA005ryoqjMChH
PJ+rcFnC1Du2/eaLWcSLbiUD/3EwZ9b9uRFP3iidhn7Qo+OmynKPsJ2PPL9M7ZxufPoLJgxn9vUH
5Xro6ELDdYXnABBzWrRDJBSIwZnctEGNENkEZCSTqVbRsGQP2q93Pr9skWxXuX9mPt/LpMEy9M+R
Tya05i3gEwi5UzRvUtdWCQJxZGhF1X91LB1BCfGnQxBcTJO9oVZjNstIyiLqi+pCLVCk84p6dX0X
1b6WI/1ngUInX+6ktJWVdhmG2iYph+msbXa5CA4FS8CkP/MaztXQTraqQ1ThmfXAn4Vz4bv9DWpm
h6kYlx2s1feFcWHEjErS56fd7+PsbVsI735lqeDEw+1xymTSpbVANbFc0nruLyYUcqgvtt5FOPeX
gfvafRNdCHlYF7h5YdWHYjexJeLARoxXJbwwznyZd4xwuMmB3gvSGJBZqN+dvOuZWktWU0Whhp3S
LuZVnsAbCpUv+dhPB8yBBcbOmTHXo/btC3g75slRLGw6AN+CF6AbmgpuHgvEiJHy561sW7bTGbuf
5+HJaAdFcyRo8MtBl7dsdxT3PyzNz6lZvj9H336fk2WgjHRdC2J1KV+blKJ9HG9zcmbW358sGIPY
YDajQYfL7qQ+n7VFL3yrw4Ua+I+6upsD9UzokCp/gfr5OdO5D0fz0OjwQo+FzmnbVeRa21WI0Rwb
9n2tQny5bOxFwkXgUAz/PCoKDZXVoA0ulVCLPoXyhF0O6I07oatiNt53EZiIXjhodH6+bD6aJSBe
4KwBHTqk8+sz/3GvTv0wIi9Fi6oKI/uJlVvyVIgzY7w/EHBz/zHG+vkfYyzZINDhqoHgQaD7NFn7
HnoqF8U3jzx//jDvC+kYCK9rxa+5sI88eRivRXuoDLM5ReXnDmXXW1WIL1Y1fO2EiBu6XPmQhYgW
1AE2nw/80cpAbALxDpg8wuB+/WJ/PGFjtUuoGOZqsawfLSxfa5ahCNB2ezMNkRue68que+d0rzur
OW+IMVfsyNvxPFlCaFTijYpKP9pTsXPG+cjPdSY+GiXwQceBlw5urFNICJDtotT27KSW3LmSXtT9
g5+zMxHkB0ExZEGgRgdkFyxfsa3ePkuVu12jBXrcwxytVCMQXvfBI0wkN+4u3/AzS+SD9f5mtJO1
mJPKlGGA0bwcSPIA2qwv/7TgApSyVjbT7wsAWLyTySGSWY7DMQSgD+IOLfPxZTrnJPP73Z+sAAAl
V4Ux213FrU7empXrbMQXQLjdQz2FNOBqIEPrlx4dkhbF3EZ8azxvFwr0roxhXVL63aPdoNIQOWXT
bSRKzAQZcGwjvXRLuIhYxXHkY73XXj3FaM7UZ+KP35I8J18ZcveYZjC1wb06BfLVyEDdxSIAM1RT
e8zz8t7GZYgldqPzpY1BcH3uMvh/kRCljVL+mChJx26091ndQz4LLks2nfcVCL47CovtzEH6yAor
UR7Eqc4cWR8skwD8dUSP68KHN8PbRdlkhYA9HoBKfb0JvxT3TOy64swY6984eR9vxjhZir3v8EDM
GAOH1CyjYKeQkE/f0Lr9/HD6IDAAcx34SaCuCDCoJ4FB5oLNZ4gBfAWJrtXyuwDF48+H+OCkeDPE
yZJvtNsFISYkzR2ImHQaOllq2OUd75PPB/pgXpDQrghlD7SwdwaswzLpepY4krqiiKCMm/T+ckHy
Mi71OU3sD6YH2TqMJmB7DeU7m75dAr5fosbnYrnWbhXjx5BtshQdDrQ20Nns+O7zJ/vg7noz3EnI
6M9lhmSMAqHZjDEV+QY0269EHGGAFcvavyumF6bkr88HPfeMJ0vD0RrpXo+lATTxhoMkxJv8Jq/d
g+c+F3N3Tqruo9lDjAFGWwBM5btDa/YXZlGxrsQm25IGCeA4px4vdx56jp8/2UcrMgTU1fE9xIfg
Yr6dvbYLIEEjfAfKzLC6MmV7FU6Ov18m5+XzgdZderKLceXb2FzYYu+h0NwyoSMowGHE9549ihba
Qi+b9tcEYbqa53GmzrEf3k2aszYxwREAJgXck1MVnMEr0S1yATZEWyGyfqAYvIRwDr1zz2XS794h
BvId2GJDaodCpP0kqhkrq4OpMw6oWWRJhyy6cL14Qifv8zd4ZphTD1ieTwgMQGBPWZ+naNxFEiyv
TL/+C6OgPbcCvNdK1cn+snoUZysJ2GBuxntX8pgW1UNTn9P1ebeN13e2hkzgbnxQfIB4TdO6ASbH
Kqp4vG9UnPffAvF9fgh14p2Dq7yHXv0eDqE7iAUfZL31jPaaKzGchPaj6XFPQvo86Ha1gpKr9IY4
mKat1f1sUF2Cne05+ZD3wdvJ+Cd3WKPhKzP2eKvZ4O+zAgpG0rm2fbSW9b5GU0Oz6qkaAvgjQqki
aBKj2M9/YV7hPf7fb+BkkYpCZiar8QZ8lDWseb4mw0vbzJefj/KeEY8HhQ4GdKeAGQEScl3Ef0T4
tTNXPtWA3DKIfD6OuSaY2EVe0mxgO4mcpFpjEbkfrDKpG/9lrJr8l0dEagVFfWtzWvv/wrb58xut
h+0f30gMklUOXncqvPBnN92WBX3R9dPnz/3RWfPnIOvnfwzSEYZuPccgc08fJW23WRVcaYN2L9BA
BTpfOv18wHdXxMl7PllQPg8CzXIsqJ65T25xUFZwCdlAaAedY35/tHbXTQO5I+RteMiTleNy11iN
wrnj3K9gdLW10nbHL2bIPJXJuaTg/zHa6kLhIpu3TxNtC6oDakLrL7W3q5R4tcku2mhKvLiPy+Tc
RfvBtMEaCVGLjxoCEtOT1Qq2B5NwBkVOBVHd5iuy0oOekvlZBuLMKvxgvlBzo/B8YtQBh+vkJeoQ
TGNVYySALnpY3VGY1rw6+tz2++iBUHNB7oDbPHzHTnB7QhZpt4j73JLtshCi5WqqdxkaNZeZy45N
r6pD7YPJrfy+vOuYKNNJS3Lk1pJMUqs72P7dMnTROtDBg2iSnX0mEPjoTQQA4+MgAoQQidnbrdJP
fqiIAFK6nZpU9vVBcXZXgYdZTfTHP7lJkJAg58PlDEA2ZB7Xr/LHrkTBcQ5G4c5p2EWdFwJBFM8P
bT2c2YvvQpvfw6CqCgcd1J9Oq2seD4eMUzKnugTKAI3X20J41+NVzS/lfE5V4v0JezLaSbyN/rFH
B2R4AIH3F0J/IwOIgICiivthVFG4KGB++1tj7yW61vQYZOcO1PdoewZKBcIdEGDWoPG04gb/Y6Es
pvANJnuv7tg4pQYoFnf29/MLs/asqI8lWpWTCtCoN1FpL7Er9RnKxbsIYv0W2E8oIYPHh1vn7eRO
HWA6IzSBgUUrN23rxPWRzGpfkHEHUvq0q8Jze/h3o+lNDPt2yFPm1sj56E72MqcrhSA7gKkY+bAy
XwK247kby5948shCzK5V0j0ugdjVLkvLSqVFySJxcLQb2zXdu1SmkL6Cdt7n6/10IeJYWTtWsJBe
a73h6XGGthFQS6SDaCwKrz0MmMgT1uzGZzBDAobkrE/v6Wmzjge6IeqhqLAG+N/bKZiH2RK5U9sp
BdB59p8nd0Tv6prbd+junElU3l0M62A40dYoGyLe7+xsrIJNYS5ae22XpCL7VVvZPkeXKOQkqqkD
mqp71QBqTvNvvWueG8L2n7/dj572zy9wcpp0vFAlc/F2uekT6SDbHSoDcx86JpbmU2wmSs/cGu96
dGh5wjoB2i4oj8FO1D95w44XCliDoRHiddOzbtWmz314R4aKxoXILsCx3nkV8KUdxc5vz9wmv2nM
f673dXSPgt3ngdqCnMB5O7/WwLIGBFYUz3T1DSesiKZMU8jsdXFLR3FDR9Dt4DG3RFR0x67D3REZ
n+w72l32bnffdH1owW07RKW3H7wfbp+j9pZDRtn1ui+AHHIEgyhgdXyMWOmGcO8COq9ZgEi14dHq
12xOQaMG6GyE5j0FTwo65yzquiqxAE/1pQv8ioQXSOQi1Nr0Zc0OouU8Vd340AH1SSK7cu7ge5bD
Qx0i/cASMqeKFYhZm6oCcm7wDf8nb4PfL42tBKg1CH53v3EzdsitKpJCpxoi0aS46jm/UTMFJImy
uo8FMLYGINLd58vz9F5dx0UWCtZHgBoWKqtvJysAsItzAWunyR32HZxKxqV5Nv3rQq2bz0dao6LT
ZYFOyErEdGzk1ycnr6P7onVLTVD0q5Kq1WAHLTFYwWdqWO/uGTwR1LsQlSFpW5PEk8XPQzIAAejb
qdDzMeM6GW8UbS+92X3OiY6rI/HkYVgAyWThRgp/215BWOzzZyXOu0MV3yIA7mAtIeCm8dbP/wgi
hnHJTClLbMElDF+rnH2Ref6zgFmUGZkBKrMMeBE3fqu3BsDJ2qsuMh9W26TYtmOJrzsC7Cb6TS9k
u9UuWcl4Mm5yIL08FQLUMABCVTAdcyBzI7VCLCkAU1rEyyDGjW3y+7wH7C2QbcoLuAS16koy8CUJ
HWMIN+4GNFSiSZE+6pzsoWnZK7rpIJ+RrSE/StkCSti5dxrNdeZXt87o9psxBGdgCCXwcs1WArWd
1d4XBxQBHRTflwKS0hMQmt+1GUVCveLn1MDOJ583vT3HJpxMJIca/ApToCMKZwM0/DahtI/MWiqU
zflyj5LmDa7+rQcMaASXnS1w7uHPHCFFJB0JTUZVNjDmLapUTygFsbl5VGyoXqa+yWPg0vod0Njt
3kb62MJCLQGq0InzvIGQiGeF33Bcllfww4BiSFgmJQfVyKdBdZBFKHYab/WK19m4H6b2ISO5QLup
Xh5nlrdb2G/5Eey+boRh5BC0qnty2gG6noiqY8CAxtva6h+pUolPcN5YfnsFCX2+qb36VXTBTzLn
Y4yUaFM1bVL14daWyr2oM4LqAYh5zqC8tBNev7e4m224KRK3rna64Xvey8hCOST1BMJvm91NMH+9
CQeQEKJcFhtM8le/HMsdb4B+/HwVv7u6sIbRX0dCjh4psE4nMXchFeFMLzb6v+2PkW/Mczeyl/Ep
b28/H+iDQ+j3NlnTHLTzT622FebV9CXcDAYnYAmX8yWkiOukGpqY8vBMp+SDp8JgOO1QeUYn81Q+
arA9bjvFaKdyqbfjPWEPWnRbeWuVZ/KID44AUDodDAOggvNOTRDt+TIHftpOa9Vt7UuvKJ692b+g
9kV+32TB99/v8N9+mP+Tv3Y3/3mSqv/4d/z7R9fP+N1Cn/zzP6771/Zey9dXffnS//v6q//zo//x
9p/4zf/6y8mLfnnzjxXYqedbMOfmu1cFEvfvMfEd1p/8//3wb6+//8rD3L/+468f3dDq9a/lZdf+
9V8f7X/+4y9Kcd38259//78+vHrh+L37qdTLq2xeWlSt/vMP/s9vvb4o/Y+/iP13WGAhD3fYWncE
NOWvv02v6yfe31EMRO8OICWILUISBJ+0ndTFP/5yg78zVJSx2wl+CXx55EKqG35/5P0dKxByGOA4
e1j7Pv3rv7/dmxn43xn5Wzvwm66EuCkeB8KRby89m4CvDrEXCAihpIy/dyJF5ZQqF6SkAGGOcFPM
ASZluisSb8H/a4bharG+ay1ppFlGDg2kRSLuFtCDyegcjfZV6T7keQfyZQZsdtlKEhPjIWjzp8uA
3lU4ICDpCmQnToNUuAU64zb7ySrztASgb7vlPXKdbGe6HyDaIL4fHZBNNP2ixqXby37YTlWHppVB
f0z1QbdtQOBK0MZso4Hl8JeWfrh1meeAUjXsPHdYLod8ATeF1YnXuPCUwt1kSW7isZs93ESWl5aG
GqCvqIhHXGd9a930ZebBJ3IAYUFAu8wv9VEJvh2a8lLkpN6MVm0l3gx5p05okUw4ESNC+WM7qvEg
VMUieLYiUghUZIkR3uzgRUZHSmsNHLkeNkvOvyOtuZ7yzGwR5+JiX9w7k9HXXmRNWgyDB57lw+Bz
iBMAs+P3tp1Qg1at31SvgP7/4PWkD6X71aovCJQjcZ0GdkQ1O8CUobyfCLPSfpzcxM0XEGNwbRaU
54feqr8Poic7ZLJfjG/1W5nNe5Z3VhQqea15he/W0DD2JKQ3B/VkKvG1QAsv8vHSlZjzw1Rr8IDA
rAGT7GAXNkk6ml2ZupKp7U5tPOplb7xabQq4KeVDAEL6S0lH5wja0H0uKHiKdXgJxIZOWFnasa+q
ZCIwaPMto9NC9n4asukRtcwydnvIDdqTpYBBhAAPIHt32FgxBdVv6rzluqbjbvC7Y87RhAMtF7Dk
4jsq+XNaE/dOeI2JRZEdeUU3IRjCkOzecGIXSZO3kNPuHSDnneIxQ41m1/AJE16SK601jDhLgJNj
d+MB0JzmX4TnedHgqP1YcsjlSzlGou3umTLfGAcFMSxg+OnS+mA1XRfls40mD7fVjTWCPQh7Npta
YWx1pbcdjWu2IsgBZMYl0Zt2Shu4qzh2sRNuBrrb5IDSZWgVdZIVW2dq3XScnvshICDcgiSsSYXa
OZvFAZnRPXH69kr09pUq/A2pXNzIfo9vgPQ0cmvQYZqawyF4KkGBsjKIqY7P5ezA7iyA1V/h5lfK
+xK45h6AXeeou/Cx5o259fLgBwefTg/FsJ1dJGAOJ4nQFEK+Tov8YmnrjTO4y9EEzq1tFd8EDDkW
D2UhBTbSyLOL0p7urXncqL6djsWioTgk/Ss4GUM0RY9IhpTpY/8LvCFVDMXcGprcDDypwZpjNmq2
m/ZmAUi84OQI+csSeYwpYDXVtZcQ6t8RDpYjZFMgD+V1aQY/zqzt51sOzQA8Fdh6Hl2g+XtnYeXA
1AaULBOS2PdWwIAAfcZi/rYrl6/wD6i26AN9HRcfbVU17lzd3waVejXgJqU5GpMXIFz0GwIyaKLd
gqXSwlTK+YKgAnGDlabxzPlxUW13CcKBU89e1C8mGaifg/LjJJk/0C1iJsdh+QacSTchzs++pzWm
s+iOSoEqvVilH4kGZ4jOYYltbIZDMZfgHU1WnTI17E2QfXfQAwtHV+9D5j9WbgeGpTXvNFmuvAy8
F1d3oEQUHO8MgaMHEnlihG1e+sFKKRN5HFDA1z0cWfmiy50GwVK6bSolqCGsB/p1KZ1+45LhmVf9
9wK/si8yKH7l14U1Cmz7kG19j18vAI0mBdHfutzvVtFaJ54RVhfhiAOWwVB5wLTN8s5TAqc/sCYC
RmuRNVY7e6BPoj5w00wHi2V+ggwjS8PZqI1vZhYN1EZOXXkp4RDIc9azYcK0EU1BEx2cnwEpK5x/
IuFsSYNsKg5YYUXUtABUdl4yu42dBKZ7BgHhNq+DKaaBuiTCHEqeg32Kh5Eh1KlKRm7KEq4RRTeD
qdsgswfDBTyg4EZKpDJF+NpX+DlDPBHRYHkBYHtMm1AeGC/G1MrdOpKjeW6zHbRXeSJ62MDOJTu0
QVBej751E8hOganTAFimh4M/lWA70LLcBE0NzUNImxaWHrcerses6Y8e/kOIxQB+n5tHlcx0FPgL
eFolKrlmiTto6jVOCVySrrJDY4Ega9fbuQXTDXZXYAvbI02ywJVpkQHx05ZND06NTkK/iR1PSqgR
5AHIqtLb2moeYh6AugRRy6gOjIXuoB9+9cWP2ZoPCPgvedhad1k7fZMWKKs9nP6iUjr6vu7QtW5D
doHcMArxWcIqdXCXDA2geYs+OImnLNeJ6YmMK6W/MM/scSyqxM5w/6rGuhvJ9HPd7xSXy27UY5w5
WbGt6zKBeDDKJcR94ExBYTovLwOrnhJ3DpF9jAqO51a3L90SFHGFHCLrnKcugyka2Kb9JieQR/CX
tkmUA2O9LtGzczlyhTaHgLvowF3Qbjpw8xTBbu5mG0wpltCqh6IXspAvjgRtQMZDHTxTuYArU0FA
W/YyFtJhVzPJI9A38WDKDn+zc/fW4tVYdd7LIkFNdNtlW0z2a93AbKn2E6BqJ1AIG7Q/kKeioEi3
dpknGVyno5JOT0XH6GGmBsZuVL56Iph2E6+irPR+VVLfesG8G/HvENLpyfpB5+klQSUETpzG4THx
/CoOcUnFRb4KN/DqewWCtewWC4mkk111LD/aDYTRIBII4QXT3hpSyQSJfxgRrbe91Q4PswttRHtZ
qaYzOMcB1utgDrrn2SWa4BHU8nhaT7m/HUIOUcdpBD8MB4ZPvD3vrHE7lcv9nJuvI16XgDm1M7sy
wk18gZGruJkoJi8THgqFNtnSAjFRDRX4KniZcPYkDqKDyYogZXXgbJLpwuxHNQYDsE7loVBA61pV
B11BkJ1iMJAKMPHIzeJd2la1XuziQnhkjFlPLxlnN+FceBGBBZtibDupEO2VoMtwRLnAQ8zBblhQ
SPPXC5LrMC1xMlV8OoqwfCHW0q1Nf0iZ0x0yrO8Ny8DiX3APN7JDhBC8eC0y1KlHJwL3/xXSPXOg
bL7wqTE7NkPSvpjF3oHDuQeVuzFwNpT26kimQiYcEKt44VZcgc16CUzyhbB2C+r4Udb7MjKLwV8e
cd4HLm56xvWIYwBt1DyHFAJ0fNrlBnsRR2w/VhFCK/d60SDbozhUg8cbzzT0o4aDLNHQYA9+YXkn
G/thHK3vQ+ZOe71YSzzzJou9Fkof7qigOQ5OsoIuwGSJX+jBM0ARLbaZF2jrwI0cP1M0t4jxSlQu
ZrWRYCbPRX0Z1hcFYcW+7DqE4s70syiXmyYgP+fg/zJ3ZstxI02WfqHBb9iXm7kAkCszuS8ib2Ck
JGJfAjvw9PNBf083mWQrp/pqqszKykolBQFEeLgfP+c4npfTaD91QVZsaPut02q4a+Kq2allAIyS
PenVXDzFEvyKYqPhG72c0iyS9jJtBTNAC5Yq7U8FSbew8n3lGM+IrTO3TzQ/19TLJDbQYdsSF7ip
9au00NzQmZWDacFp4DS4iVrUvhkgcrXMfVkOENrCB2MoSoRy/C7N7MNVXGjbKsOjpOaq1IMXU5e5
hFUMqyh9Vqj5Mi8dBSKASAVsbTvNG3T+Wz/rXmpO6YWt5x15m7GTw7DxtIovig9CZejGhmQ035RF
2bthYL82ZVQhaZeLC0eBcFlinsSUGxpyFXXxQY/L2QvzgdlRc+/NFpNTYYpGq5nIeisq47apsg7G
Lm/I7G3MtmsjPGrDzHhLNIvSZWvku0oY6YU+KaRMZbcZjeEmUhYBvmVdjAwWlfpcXgXaPG3TRPsp
kyhizfnDNqXfDm6/Rl5XhKLyVemF2NdNccWcjekCVeKBkZpvljC7TSI713XY5Nt5FK92Z/Zreteg
fd103xpS6peM+xgAV9qum+FpStsit/dzHobXQiBiIyu5URz5BbB+dAEEuJcGwU2YXFaZctdnpa9b
keEFoULlNRjTfiYFtxOl2TkjYH/VheGWGy229F9LudjV5YXQfXsqhhvdymWKpI6KRgmkraxMR6lq
kfBo2i9RSNmlqZADBeq10s7WRZLFNOTitvVR1pASqcpzzjZ3rYimht3THc3REgq8RVy742GzbSRV
1iFEoGOFWkiBw88+xDg8ZkJ2uyG9pju8LVHT40oBWBYo4+zD9X9AYuuHvWxS+MqPIN3QlPC2jQcu
p46i2dXs3FnNmJg6SMF7jEzTSaDyzoKX2qgRKfSLN3D/BnRigtjX1DgFJmJdNPuphlymyfhz+oBt
rzte3A3aRulnjDaMldE0vdcVyXsEfddOLrQ+PfSWKMlj7BaZKZasNJjwItZKNwop62JL+NE0NZu6
HvYdmdx++hEu1sljPDZuZo1PnYzUer5RM8Jerfvy6Dg4c0gVdbMfK6HlaqUSMkm2vMpNK98FWnth
WHiIdLx1o+vwjIAahjjYrA/RZD2W7OR4gMHac8/gajUINzHYF+ocPAs9FIe2MwEMCBSIATrgA6J4
W11poxztxsBYox+4teXoCTkvRZRurau6s/1ybPcyimiNYjKLlI1hjxLiwmRv2gMWMZL9c5SwAwFr
xbqoYCdU2S8p7Om6GAK5ed3uppqNXmf2Fi7dBTf3A4pIfg5u1L5uKndstMDFDSLyUl5ORbPGs1tD
+AlHdoWC3kEtFHJ51unPpkawWyY7dMuKlHgYLV3hI5hKhQsUAiJsDJGvSVJKJETKZWXJRVfrV2Cm
Oj0g+Uedd/d13KSeElnkVJ35LtmEEiczxSozox9SYHh1Ucpr0xj3AzTMqeCWls2jiV2234nR03vF
IFXxHWwcttUAIUYoF5mWNRdOab2k+W3j/MYzBFAUtXzTEfFiKo2qnZNVUc6/kiYrdxnjzH0DEMrt
dMOm6AdMlh+cXvvV2Np7TmBXZ1ynajl919NJ2yQa1zN+zl5DakQ0GL2qHg52Ja+LoZ8Bx2F8SeM6
mBDOD61zz+ueXfhxgOO2aPzeyo66Go+rMqCZFY6a5StzcmVb47aswtth3CSO0R5Voe+LXvo16QpC
Ofu+MxgDrtQKhT94j9tMwR60cV3l7c9Jzl8dtfIYFFIkoOi5XUF0169LJWHkZugLQ70uocRXkbRW
m/pi6tB5mZIMOOW8U0ljidKGplcEMerkKV/pXXXHuXxvG5oUctzT87RbLChKxudYZu4Fcf67kc2f
Q8zEyyJ9ymq+cD9plxZlRhGqYi3VS27KZa0Zc7se5uBdCaafTZ68iKHzcUa4L4wmoAJVd6kZ7cgT
6VMMKFjrhGxJ0jCnCQNlNV82jBF1U5PboOuyq2jKtllMCI7NhkwY90qEWtEh1XEGHSl6i/iBZkHh
WrGEJS6C/T5yotU49L9MNJ3+jBs5edCL1miDn6niMOZd6k+hsa4bxuWAE0qrRDoIZvkcwMNKIEd+
VXnoJfFS6/Z12BZHh2akl2hWgh0YNjwJhiBNwaHJ4FStU/0nLZlqnWvdQZfN676Uy+NUEBNCHKHW
upv2mX4l1F/ZVN2Pkpqu06hcme2kH6ZqwkygAWih7WESEorFgyKOuvtmJefzvs6oirRQYgyMvpkm
8Bc9i7hO62SHchLE3WZMpy3u5wwHiTTtmYBeZdeZab1w7f7O6jEEZ9IbbzDCq6pVZ7eMFMsz6y5w
DZG5+S6K6WoLPDKEJB1Iu2Q/LnHsCRl4Y/XNbgxL3FDokQSKh/3hY6fXFFndjMZicPtcUw7gURup
YeoQ1qKbkk7YPnP6/SQH1T7FW2FVhcmFZYgW1pUuucWcr0qrfYGpOW2seMYBX+P7WzAM6IkFS2MK
r5mNPlfdXZ33FHIjPtSFAYO4hUu4TelVexAK3T7AN2COLVdSdZwYwvB95PqP82xvpfFt1HT2ZtR1
N7MpD/R63kXc+X6UxkSgHkhJletbMQbXgdIFK6sHdhJG+a5xW2+SN4E+ag/sBxHXl9MuwLJoKpb+
t3MICVOF5Fzlc39wsu7ZmvR0HUtMmJotZWMW94loZxxmqJ+L4pgmF2Zb4ImSIoGif/NjHosac5wM
j4C6gKk0DO+tZL3MBaR22Qbg6+4K8FYfXEeJ56c8gNlfpXjMCIbbWpg1lK196wRigz/ncL1gQ249
aobP1LCNksv9MS24fAYZVo7U6140RjX58syh4bhVhq14YzY5fjFCgaWv6NK7z3xMwu4zqck9IPhw
XwzyXWTboJZk6IEdB34QM5ozVGrDlRJV2bZ49GClFWmVX7YVk0Ejs/eeqfrx47XK4c++UppU+C1c
OJeWixdmOUDAFF0qmZkcCmGBEicDtwskg1JL2JR2edE50XgVphTbmPQZGP8uFLpZLldKQg8QAn3v
G0GFnt5CrDmrXbFtcf1e9QtAiPnQqh7CeJ2nbeZ21aqpAobQyUawdsZFbWzFnhE0t3MV3StOfKGK
tgCjkXRPoYtJjy/GJKK4VrS+IXAO1JlJvYFUR6oTVo92IH7mkfk0K8N6nAaDOTDU6NgabmklHC0B
eK/GOoe9149lvo5r+wfwDy0DcdsFOFAVSKuEqNDpN9GzCaCGSHK+jZWaynFJduwrcpWYhE5fR4Py
YipAVbidVS6Zg28hhiZ77hFxRtqPVNxQ4R6LWUvvLUxmhpJ0Z+g1rkvrfRydylNpXndKcIdEX/Mz
aYzdWc7dMrDXdY1VUDXKPpwPMk55jU5vXyjHsDHVq3nMD2EZ8/X6PLzIG+MyABSt4DRv28R6h1zt
y8iTlkESGCDq0tOMJV9g4O5GmUo/s/6Rz/aL3hSv1dQz40HUviz1z6Jz1qqTM8ZxsLmOFdFSHVp7
TE9+l63RuVXdYwnELNt1HD9Y1Ux+1l1StpdAHdEexDP3KkYyutLcJv48N/tZEc1q5j52dSPCr1QG
2R7oKHuM0waxJfL0ij165EkVzuxeGDmqJ2XZbTNm/UXY27cpaggYa6Qqgx4Qa7DtGfVZ5nNWd0qo
7iGR/1Ba66AJHYOdcq8VF4JGqlsM9oU0adMP2WxXfZb8ErVt3ckWBkLdMpKoBj1KQ8f0+bbAX4m6
8LyHNwA0eKcruo5+kCUCX0vGmAc0G32tSNKNNViPcS/4I0LuPpuQVswvyVjHYEvDVSgq1cML+5Eh
SjI3La5DOHWQW4dm7ZUJiJIsdYtTOh2BvnoUWTVsBjV6bJKc7W016a2Rhg9NUb+N73JkrWs671s5
fqgcLT/gdsXeUKqQWtku1xMBUVGS5qZ2zGiNS07F5dVeOF33VLdavJcoBlfqnKxzc5Cepni8CMcW
e5yw1NeFFEWe1ujDscJKrdSM3g+MId9aIwY6aa+Cv0hA6HrYjT9yw6TVFb+WhbQd9Oz33KggYIPd
XPWB5M+xeMlLxQf6yg8VpoNxjwGTnBsboQTtMbuELGjgt9z0N0E+LDZPgXTMwtbTSl5Jkga2l2qD
iUk4JUVFH23bZ9pj3Q/ryRDHZg52UV7+Tp0xoDBjXw1OsLSwFZnKBeJu6/TxzkouA6sN6V8N5r5g
SgySmRSzeIQfRpfpu6bIZ694tTDHvKqw3tGm17EMBih4ypuRaISuXvKVxMG0R6AySEWqeHVNvzzB
AdIcmnVKhaWD1lTK0kNSpnewG8kdjHIfUIp7agIuLMti8qwMjDlWOvwMVWkLeCKOXd/eZREwn0Xi
oMF08MDLH/Wy/plWhe53ZanhrAbAItD/uyIlT0nH6rIKiLmjmT4G2XSn9YWxMxIgRnMgBsVBZdG1
uamwjrWq4r7mOOLBWFJilkW112ioXukyNneVqpCCtepDmm3rvg/8KZ8ZB1BZfC7u4ILpB75TBc+9
BBIv9UHhlX0uVgb9pILDNJKlxZiAN7L+K15OsJZoA1Gv8B3sn/xuMSXKrF0E0XYjEu1ezScT5fr8
pFmV8MR7qlW3kSEuIX+VhEYsyJTUelt8XhfgT0Lfj32mb8nFrcUAMSMoLmUGswv1oJbZbTXmv3sT
S722pP/TBc8Keja6QbQ+NXibsjkomAFW952TDW48d61HF/tgt6AnTtg/NqaxElZxNJ8pQFR5Wwf2
704BVaBQnorbXhg/hVmSrAdr5gvsHHPaMWhn20YBTly1/lPLmWhmGm670maSg0bPX+NO/8GWnqaS
F1sDLxmXOFJ0q5jZRIGNQqYu7UsskbBH9jnvl107vylT5FdyclkWSufm+fCezaPB3X49zsU1Qn8C
qkP41Yp0Z0uhcjlYlMt0Z5q0j9ZZX8Xb1Kil62B5yNbuNppkcHUwZppoVM2PVrAfe/h7St4bQNh0
vUfYQHvcLZ/7SvgMZkv2LTywCajyCCcQogSjx2kg7qbcipjP1jzLTp3tI0qMZpictWRGjt/SG6Ky
j8s1xhd+qA81bnlhs+2dgDS+MYBGeEsyeNlFDSHooknh2VptUHqSVpl7rS8r38Jpi9LFahiGZJYe
Ljs1jqJCAv26i8LylTEy81po4j6xIiaMzjo+mhgo6npM+QksB3sUXxmZcQM7GkEXZaofSVdNN0k0
7C9XTkxCFBly54Z2uq+n8WrKtBtdJjeWycV3wumuB7N/nm0sScwEc5IGQ8oKjmipcTAaY9vPtFQy
Q6GkgnJYDvhYlvZiwGgMNOrDS8aor6ZSmleRhoEeXfp+XcuUnnVeXhawUQ5lghFxGFrdfpKaglSB
bAv8YFuVSIjkiGu+MW9LpUj9VoGWF4Y0vTFj3ycaqvco2JNMyWtZKlKvGW3JD3B0zHtLgsaQqeSI
Uer1U3cB8QFnr5rzNHE1XJAMlngiFqqfwb1KBnZ4WtH/DKLAcq1EfejGks5BytDQYAh91MHEFAwK
Y1tND7hI0l9IsSuUabqKoaVjY6ernLqaKqaU6V/P6L7CMryEAYUiG1lWaed3sZzV6Nqo8ataCVeK
aQd+bMhvo1GUK62gR0rb3tqyKbZaJnHlScExkNRwjxGsTpa91adcWS/kAmuOqpVSisBtOvGYTdZd
FLf3s2R1vmFEb/GTyPHv7DVs6qdxbPxQpubO0jddpTlkVXHuOpH6bDT1biZOBTIkDNVrqj20CPOX
Ir2npYxJYB1PHPJfcKGe6Bcwu1KaX7rGDlcQljp3qjZRB18siObFJNo30t640cd2o3VjjQtcIrEb
xlUch+LFTEgHu0xTaGcOv6b8vRTpbzMbHxQudQYrpW4bvFbkF3NKq9EUJgVul6xJN+tN1je3MrNR
aOYkyY4e0GNuVq/GnOd7rcl/m2a/LztjctVOnfxI0maeh6eRtfIhUHvga1xZvVg8ActQ5WrhIxKS
x9Sw7qXUIoSkCuy/ESv9WovIIZMIY2vdcqGqYMmYSFzote23WZhfFWrLN+P6ChTtrbOtfZqavx19
1ldpq/tS1DAMy6FTSNcRX2/Jx6cuxOWV0axjtpKNSnepWnwGOuI0NurydjZkmq1zuk5KidISsLO1
UyDKXmULzua9keodJrcWZppS7E5o5bdAUCs9GumLiFylqd1QtCV48NEuF7AP9SKk9y/aFNQq2JE2
21te+kuvcUSlRKE769AW1WnCD03iiRyugqb+Gmjp75O8cttxepcc8VaC2EKCJPPFmVM5DgN00Lj7
nZfqiwjILYsFc3X0guagK7QkXvCXNyYR3gAUHaUgZYxc1YDV0fjHEd5L1a5z585LcLvF/DekQecE
65AiyWVX5ZvATH4NeTX6uYXpv5XJ9GGLEGQZ20m5yA5//kHelR2aHqPF0ZCZsR3kQLtd3VwwluG3
GtG/meFKUyjpI0qV7kU1wp2iJtohdlRfjRVsBhU80QOMOA2soH29p+UnDUp6SFu6svIAjk6frF0N
M+2aGR1D8BKTLB9EXtAyD17JZpC79cFFWBqv8uIAKoK7qNThyNYjmUl4WWmc13j0ByN9TJiPeqim
7lmYFgZP4Ev99NhZeedl9nBXoEK9afjgVD/XbaLMt0NVXgZ5XKz1TEjrTLNvmTbGnaMK1c0morFm
hW/oHzsq5xoSKfmSP4sh9cUw9/7Y0cTsCuvS6PvwgkFwqpsCAZSpGV8zCQ67SSOGjqWX8yq2oTzU
Ir1QpfQJVlGyH0XTrVDQ05y3KMacOU3dRLfAiWpn9tEWxj51N96Q2U0749fL0LVfQ2eCmOZht26h
ptOjBmAfjyWsX3r7BDqReTUutgR53lrfUQ6Z05PCVeQGM37C5uSpsTausacjKOMomFo5l4ku3+FQ
TQeeHGsnGoAPo18nBobDGf0kL1fN3JWUWgU+CbevWZEkV3X+JI03JXhxH8i1H+XTr0AGR8ow1CwR
Y686kf9MJulSSOIo11G36pUoW9GYue6LGPmmhb/7TM+1m4B3lM7woii+4pBnLzirMG61DNZVJt8I
DWukSkMeUUv9ruzBYtijnGh50LdBF74mcS0xTvRW5BqT2PW4AZjui9Vc6YEXMMXHlEX/ZCyt/NTC
6FsOFbLgMb2YRLUKJ3FNefouyijeODGCbnBuIKpcUokP0ZPdtOp6KOaLfOyYtpsE7UqFrGUlm7Yg
pvH9HnsxyX4Hyc6LuvEt1ygaByt7gQOnbQMs49vxEv/a+iYVXbzpdFkmCypeu3aSKSyn19lus0MS
4NJdyZUbV34lpG4fq0lDExzAmPkAlPXKJLZWP7zQUknXXYv3buHMR5U7VVbH2bUqWqZR0DHyps23
SaWr67iVH7vJ/o05q77HlkJdDb6VODybBCcrV2DOQjfeGXUSHRvMs/WcWQhdYA37fsCAtixiye/7
e31BkOPiIEEc8QKctjdjSwRJRUGrVHhhUxLoarplATCDBT6dORelEsUvFGkAvMZLEsYBzAyzW0uT
K+QMPk+UXDUOtWfbG++Gqhwl/Cu2Sp0dZqugRjPkiz6+1JOsIgexbd8RmS+U9qZxer5vxhSGAGdt
2IiN979KIxdzi6DLxbUNhy/d+VXQ7NS64Y72Ljwn8ylK7U1W9qB3g1R6zMMSlnafOMVhDjH3lZFs
kCUAgqb1sySgW/yvzkowhzfBg0ITFseYUQZTz7LN0XWQ/iUDWLokh88dEI4x0FQypfitkZO73M6u
VRuLdcfmW0JY31tZCFGHCrGjq+4meGtwaYcAwuONKmftPi2e5XTMvH/O9L0vGRuQf+b0fuYG/+9j
/BNuTPne/vX/2vwuF7Jtc/o/fSIP///BFl4Ukv89Wdj/XeSvdfqRKLz8hv/gCRv/UhxcMRbtn26p
JID/lyds/0vGLhftq2FZixJm0Ur9B0/YsP5lwRzm8GB/hjj2A0/Y0P9lMKHPXLjdeCtRuP0TnvCp
MgZ2gS3jq4cyxoRtb55ocJQigJxCzoTG51hFhxDgGpL6GTL/FyXc6SonbiR1oetdqMgG7EEfJyi/
3LDRoyedyemY2ILFbz68/v9gQ39kP3/7VKgseXv4TsmnTphTChAS1zyVM12W6lqujql1Rsz5xZbw
zzNhQ2JgeaIpurL8DB9UNqhURZpI+Gaom652bbLdg9jDPFhpl9IjEWPccxNhnus6u/Tp74+nLOqH
j3qmZW2EhYt7DbopFBKf144N2twwvugr+vZGXaGITnzICDBdVSRG/z7zn8j9H1+mcqpbPV1tkVB8
eNKkHsuho6voiVXvq57uQRC9ztaSRyhKj/qv0ct3st9vKuEC+YX/Fhf898ufKjT+LK8twlkdYjzj
Lz8vT4Oqb2NY9Z6u3A8r3WOKxwpUIPPbC1DGyBe7dhNt6429OvOW4eJ/ecuWyXA8BNJ8YuNk1wqn
RGjUtqZH3ezNPhzUp96F1bfBw+BondFqKstJO/2mH1c7ecxUQqxV5p3pdR7qZB+j+Ld+K3n1SuzE
uvpdnpGifPdRPy538lFT2j+CziHV+D7eKtt6a2zMdbVptmde4qnkZfl6H9dZfv3D5qGDEY56wEtU
N+klFGRP2yJ98uJV4NPzWEGH384v0/bciMBvj8jHdU9EcMxDdLRy+XiStZcoBpq0gglSu0n/y65I
1mhIMFkKyouXmM7/JN59XPxEb0i7A5hIsHiyow3/EPitG99DWnZTP1yXZ16x+l00+LDaqdBDVoIx
zEiEvHR+McttXR3BmdcKGVmydBF8E/gBd9SqfdUJRwF5ooRSIWTWKtWjCbkhHukqKmB0NSz/4lz4
+O78fvzxlh//ww4QmaOlcc2P16wCvny5gQfTvjmNyzgXL3DB/u/gP0uu3pz7DMs3/suRQlHzaWXJ
KAZNr9jj6OnW+nEJXpHXHZnt0brGhsaxq3nNVX4VnrXp+H77MWwTKSg6vC+KU11IEPx7Hro4hFvr
ot8SN26kTe1FK+WMuPWL/d6fI/ZfazknQp+xKqOW9ozpGUbgZuVBkyGYaLve0WjVb1GymNJ7rTzH
TeAV2TaMf+rRqjMfGhzzC8nV5KtenSB7nguf325Lm/mCeEzgDXhqlVsJxbQKSyNub9pdc8MgAQ+W
mKs81hvjzCtYIvGXD/1hqZNIXS5p17Qc9rreh/XRLM9d9t8s4CzyaNkknKH3OtnDE3JysArV+LOH
4R88xDdM0PZn9m93Je2Cy3M+L3/EzyePhOkxzggOt54qayeJmZHmsZCKyvDiJtIfVIDTd90RwAJ1
GF+mlDu7MZET32migNph0D0DyOeRGUpQzQQv72LOgQdi2rfXRc7AmWkSZeFnhTTcdZaRHuSWOS6e
w9SheyvPNWZ7qvFNJ9WwzlGEMnGmkKPM60DBQPODTnqZ69lCPDbnj6hD+hVdcMnPUkFL0FEH9RbD
w0JihLlhPUmZ1m0Y81H5eOM0m1IOab2L1PEKKTR9O5TzrVykRsSgraD/0WsC8CyXlqljSR0vOEUw
PTAkTYBgxB1o1GzhM8VAvL2wnGpan7mgvvu0mqFgC0HXnWmAJ59WxPIUx8NseDOKhHd7Y60TRgKD
8iEmmDflzv5/uRW/Rib8PwzVNrVFb6+cRibA/jowKxYdf3YrY914fMnVvLe8+FivlmHE8jbAT0g6
H5i+Pu7nlU/2VWlNWqyKhse9k/ejDz9vy3wwb/ppbTB49JgEcy7+f02jLGZTa/y15Mnmqfh+USaa
IkAGk+zMfb4at8HWdgMXOMtnvuy5mL/8/J/PzafVToOhDdOrDpfng1rsGaUbb+ctyMCKKRBc/qjB
zhm2/kn0v6xo2fieLrEe+57PtwyTvIp4Lni+1l/S02ytwdOeon1QueYB9HuV+7Z0YYI//2PrKeim
MuYJ/7n0yQVnqaMi9ylLj2ttXa2Xq9UfvcFPtsu7bRz/72fla86IITGOAjoRkC7On0vvw00eaXh2
gRcZXr8mom+Agv9MuIjOVG+nylUMclhHJ2dg22BLcZrxw8xTzVJmHRVHrWrNjlmLXUKmcDbp/m5v
4hJGEQVwghvsydWpJqpRMorR8MwXepXb5ph7PyHfLk5hdJ3OnYSvNyLP9WG1k51SRfhQRPBGPeVq
WHHzbvXnlhtR2jOu79w7/Jp3I0HGgQadMRM8uIQ/78pgznWjs0f9z42F8H8tMZcFRNXrt7S3/MEP
PTwdjjpt+vrMc34TYj4tvfz6h23S0813WhnevRM94OUQUBv/432omxpOHuay83mnnxcATKuasbQ4
a4dgTwdtN6yV1fl3+N1zfFzmpERCxzwX2kTbSpq6y16eN8PQ/P77k3wXPHiUxQweazEV99vPjxIl
jHVE7qUTHOkEicUnm2/leMxc3UXbaae+Fcf/SUQG/QRy4grC0foUHmGo70jGmGP56Y0+ha2XHx0P
VHhVrOL1uULzm7fIYhqJE3YvzK052fRkBVDBw9jwjE5fFIxeBoPr72/x3BInYRDL1Am/TxQJdZAt
XDPXKG//vsI3CBZ4HHmswZB7RYMz+/k7WRGjNlHEgGApfrHTVxAHt9m79SCv7XW0Ont6l7jz8U7B
AW7ZDfhGkdWS35+8NAm+lm1GluxFhnMRxcVNAO0OlVjzLqOqbS04hLKESrCE0O/CS/jHMyf4AfTF
zJfiHYce1Tw5YlVcNvmgJ8qf5D3e68Jl2IUXe4N6mL3abTfZJjo7ZWX5Q0+e+tOiJweuZDpnYYQQ
jKDGVbtlY4ar3AuTlY4Y11vq58pzdmePw+n2+fOsSxqic5sanPjP39aZclPtC5ZNH+El/db3IEz7
4km9N+9SDmF+dQ4U+X5B9EnYY+E/LZ98XbilYxBYdKpK6GduYTP7QRHnIstp2f3vp/qvRU4OhZDU
NuoSnkrajswJz7f5vtz0brVtfMruH3D+98nR8P9+Tk4zhNNFT14lnBARzDGLZod2p21NIjMisrO3
2+nldrrM8oI/3DCQEUYl63mBkXEL0zEqbqJiW3BccuOMo9gX8PN0qZODUDt9K4qUJ0p2C3rwQ90w
ahJ0zh485zJBVERqkv+svOKIf8U/zhj+vTpWdaa5tANOw44cOIYmxZkCSicuYfPuaNjtmSrmFV50
5km//3T/uZR1kgpZI23E0OJB0blvuk2+aXiydnMu5fr2jDv/tczJ3qe3mRRqw7wYw47U+95u4t9O
pGuMbIzOmgidW+vkCERMIIYXyDZRxK4PgcPCkVG8P/6+5b80ApZvBD0BlAOCtEMX4/NmFDFUkDri
xembDgFZ7KqreYvqwHRRNnjJSvIZQPvKtOD12fx/OU6nAZOxNSaOhjSXvhqGS7HRSw3bI5PW0c6+
ge/jJWvbr6WDtSnXOKScq5a/e6UfVvxiKNlUyYh+V/Gsq2mFRmSTBJ6NMfKhX2letuq2WevLN0xo
PPOSvwuZH9c92TaqDKPDTiKOoV44D6rCsFWhzQNEuwzetNlkT6ha5f0QGGJr2mhpsiCFBaDg4rkt
DNzIcCHFU11L05t//JOBJAPwkb/RjWMc3+fPj0d1A00Ww5l/B4ipoz1heQJu6aHcLd9AecZg/e+L
fn0bzPNZDIQAiCw0OUt8/BD/EtGpiV0w1jJEEwaV/tFW29D7+xpfvzRr0GA0DWZvOV8GMhSxXEHW
VpnY6bwuihAHOMmuzrn5f0mscKFXbPqOZDsswhv8/CjlWCjYZfWTp+kBA/JGxszOVbgjI7mYaTmN
6OYkpuXh1JC6ZiT9ZHDlLsowpfn70353o5DgYRZNlwng7eTiMowZmZpKWBrGDrXGNrN3U1eiG2PS
rfVP89U/EePDYifXFyYmathFLCagB47ZVYJ85O+P86Wu+LMEcAS+BDSZ2SKfX6seNbo2hZwXed/u
hNfobuQzTmCDv6ML3WfBtN60MyjsF/vD00VP8rdKC9Dw0+j1tCt7AyOIaBT59qE8OJvQy9fD9uz9
+E2eTMZmKmTIVO9fNqlAdY1XDyvquNs2m3STH6Jt4qJH2J15octdcRpqTTA73ikmkvrpPh3KVGpU
mExkNkuCOG+hoHrSDe/SL7yzKemZ1U7DLCSz2inH5bluRn/plrVvuk9I99sHpsmf2SynYOTy2T48
2ims08QyoRPyIoZ3SDLx8mdM8zTcNFnCvz3jKHTmVS5n6S+v8k9I+BC9lE4kYZY68p/utbWOV0g+
jdXokXq4+VXmOb/OLPjd4f74gCeHeyjzrGRKmgwWMvoK01nbt3TsXQVN34PuooVbq1uzkbzuzb48
20X+Lg83GWBq8TfysIXJ8TFWjwFm/pNCbgqcvIZorRxwH7jIN2jINkshhWIFGeT2XI3xNXzzUbkd
sE7Cb84+DQBt7DROmeWKV5mxi2J3mwyo5LLm4cy7PbfOyZmfnCLWMDXGy+CHuGwP+IqupVuMPN9h
KVKuZWDY59Ker7cfj8ZBBE2mROVu+vxGZ0nrofuS1gGnMb0k2E6tcff3x/r2qbCJXqaW4Wd8WqFZ
ahfabWXLXqH/NIIHZ7zV0Cj8D9Ygb6CxhBv4F7PYCa6oUGAGeQa2JVwHawF7z3aq/8PZWSxnrmzd
9okUIYbux2D7M1Mnw1AlSFGKpaf/h+o0TpXtsO+5O6Iam5wWJaw155g/fG6f75Zn8nIjPcIQSS3h
w91C9mu2GGHo8Llq3Ni5lp/60f4xAfmrYcDeWvT5TMojHysWSVL7tYiSaYlroE2RpcwftrbELNgH
pCFgzFj+XFH9YlBC8si7nQedK53/vgmpMTSViqkNNPqba92P9vP3j+hT7iu1DyRaRGuByqEW87E+
rHwxDkHqkIa9zS4sdEtjgk+Y+qm+sdbjMdqC8GJj/9O69tV1EUaJJAtZFhl9HyYsFSOejEck7pp1
lmdw+P7XaL75uhx0S/zRjc+7LjJkgqCPeVr6wcbauUpPlLPwT9ubFsjX/96V+c94vkktGji49bGi
T/KVtPwIiXCPuCV6mrtAbyB6XorV3JL5aUH7/PXOV/ff0T7MSWoajdTxYdA5AY5O0aL9jeE6arsf
3o6vHtPf43z4tAq6IVmTYWBXMHFPKOjlAxDj+GZAg72tsNgtcmPwF2kvpotUy5oTJtFy1daVt9P7
sQPEpfl4HBpia7//zb76xUg3Y+vHhppI0/kG/bXCNoPZjGbuT8tIwBBIU33cRLYe/fAWfd438Elw
9GTDzLTyid+tjF4q8nu6ZZNp+0rcWfUNHWCEvHWv77BH/nDS+uqpzhGcxJ8w7xsf9QQT528n7NJ+
6YobC0Gy3z665Q/z/heHeQ/sMBMYwTEsnR/vXCBC/Jm4zpbVY3I7nI0XxoLj3JpQ3+GADReP5SpH
/ZW9ipfvH9kXB6F5ZPo1xM/ivvnYsFFAQExngpCNhXh1csjLlFtrGxyiNe6V7feDfXErZwUp21ne
EfNTS9aOJ63GZ0Kue34KwifPPCj1wxCftz1cjkuKKU0amBMfj6gOyPsxUNzIbDrl6iFI15l2LKof
RqFNx6v872by33Hmf//Xq95jdovSqeO2wUqlw+WchO7vgym+6CrnqnUGBdgU42E+wo1xKgz1ftg8
OtlYrDypodByrDut0g9JroAedPmbZ4jLgq/GHPVuFZnw+BTmUXBQ5wUoQ0mktIzqY66pC7ez6WZk
VrYaVbMjNMpfgPM7Fa06YR596Y0af7ipb8WU4knKgst5jxlqQbcfMnGEQnnREavhwc9aJHA8MzCp
i0qOIUApAUAA/7/brFQi79wu22IrxEPZ761O3OYdnBnSMkoAVi1wWD0Tu7CKll4ZbqPY3IRYB/MQ
eV3xyj5wVxQ41DSxy7Fm5yYnzhboqNrPkLQmivCREMyGJn2C96HSQzC9Ao/f+f7aqn+1QbI0nKsw
EhsrwqghgmXjYAIVKSKTZmfmh7a/gJC3nKycS9Q2bXgmaguUxS9zKgCRo5Vxiyuh+jNwLWdsuFYt
zvvNGLBFTEtYZWV1mizjvRvKddP0e4GjP6xHDMxPaXrjpTDlqbQ2U71INE4INKoykuztU+QLEKGY
ObAEu3G0z5OM2dReZqn+oNecNuO9xCcwVMFj49wmPXav4DLH5Yt3cNXUrD1hu9diEpEL5jA8tDUB
EerNHY2N0YWQUBztUoI4XWrBdNe0wdooaawb/VafygtN60+j3t8kJI8Pdnqo8Z53Q3KKAVt6vbm1
CbuQkPX99tkrQbDgQLIlbi1c00GXrh0Xwx/54Z4u7uvUWnVRfMjgIbbpPkzsJWmRa5Fh/AqH+9Rs
doYXXTV+9TipaoHW7zzx3yTk3JleWMnqcohnnKJ2KOrfWtfukAK9611/0wHzT0BlSvfK7sQyERVv
6YjLoboLovok22stzY8ZpnPdv+8HfdfjcB5y+d6rdgGIFPBot0iybNFV+W+RFa8156eJnByAtgff
7jateDTTma4VbeMe7EYPfEk6qziYnr15lZNbO7zXMU5apdppU3meYrA3s/hMa67HBgpIZMMLi+tN
M6lykcmZ8bt3aqwV+pWX3WoW2AhSFltra2bvRbGO6zPAXQs9fdErtfVT+3occiLxFC5h/dyIs2Wn
PaXerQ+4tIPNPACLqIujDSyQbGBMqvW6CLOtHmHSca9FneFgPaiuPxOAMaA9rl0XOXNxw1q3LTE7
u7jVqLhr0aIO+APnrYge8/xk1wCktfEBwtIiFen8PoMFOTj5rYx+O3MLt8GhETiHaMgP0MJ6AApO
c8jwybvSW079hMvyXQ2npMpXKq03rUQCEAU7ObzBllqJEWYpduEGAO4fk97ccRz6dehb94Tv3XBY
vzMSoumgjBppuU79V0OU5M7768zrdpZiyu2rjSJ4E7j2mgrh81Qa5wqEUtdNOy1u8CZ6j5o0QLZN
Czt6V2ULy63YUnHAmrzKXfxvaX1jOMM1huBthiqJopjbvrVWS1TSHuTTkaSks6yztn2QLYfundxK
ueh97Sa2i81kG4+T3I0RQYUptBcPoSew6MXYmozpaDuvrPIFzPATFPGXKXkYLOQQ2bFMzV9WGD0I
0a2aimp6tHPZA9vquUGOZQzXtaFj+nTvFR/npOQyciFk8XF1YJTN/E72147F6QZ2RVjWRCu8ulG7
CUZ7048FH0V6nmfACKPqLmoPgBUWMWcz3J9yPJ9KAMDMDHHIXBnApaX8ej5ArDgzQXsdiYuAk0JG
+0UG4aWF+eMPZ4h+0lNnVxHIYUPft6Geo6z1yuTJwe917Cl8LrzcOKrUfnLicQAeq1msEN17ZLTn
cQhSdghuMkfAP8yDR+CU6y7zr1ppXTdB37GWuZvUKS2YXeGCSOFj2rebytg2qjq5efGimlqRqfPW
EPAuyrMMmqzrHjFperKHeKUPr8iQme/OPNjNnJmxQKfBohgxCudjKddlLZK1UoGxMnonXhmyxDAu
9SNdaXXocHBpcfkrlQ3UOq+9zEPjXTrmfdh3i8K278IWjpLvPRaeem+IElyRVgdVL+pOSSRPSWvX
WzvzKD/YmrkNWzyJ5OvAh1ZT8h4XcNOYyzJ8GVo1v1tJ36HM6hP5ezCcEaWgnTNZNUAGVq3ZRku/
ACzQhCpeDm3oXEBJcg8lQOwjrdsxh8qaNk9ekUY7LIiklECNWrZlP4d4YdWNk4CedcwsiJsN52Zd
IXV2G2hopQu7aIIWDBrbmF22EnO0OSoQ6AnYqMzSdmOn3FsfRPwiq0fWKCGqTYh9EWhvq50PDZb8
yiFAC62I2FRun56nTjPt+kCH4KFieNtWAIQAg3f9Ow4dvBKjWUCEKKtVrnKC0FyoolYRyjN7joqq
YxvcY+pX4FdkeOYpkBwKdPw+dMtmI6WOFRq568zKx30MuSMbNP8E+HLH+rzUu2htNlfdZhq6cJu5
MbDSUY/P7ckdcBymv6KuOWttr96QANOTWzSemSF+dYhkmiNPAKhYapu3ImzOOjAkglg+vo715ORb
uik525QOQKj3K9FyQkfhR4ci3th2taktptfMSC4GCyqFScIFeAWvXmJy1m7zaJLrpOmsPe5pbf39
VnY+Y/27//unf/CxUtoUGA6n+E//4Axi0MawzkkOzIr7xil/OO993moyFHpN1+fAA6TmQ6eHPaXl
jlD3lg1En6m+okY6alep+aRlB3yF/x/X9ddgH8qGliPgeiRgU0R+aacPk/lC6sWS+AC7/fX9SJ8P
A/NlWbQwTXduf3wookBjkGMiMjgOic9uooTw0GzMSV1/P8znM+k8DIeBuZ5Gm2x+kH9t1EtKNXZh
4w1W5qE0X9r64fuf//Vl/PfnfzgIiNiAmTuU41LLeeslTEhfbiqWte+H+aLJ8e91fLhdRIaZ0g24
DkOtFD3Q/R+1yHGwNxMwNGR1c0Pgp4LQJ3fQnzbZf+/eHw/AX3dvgn7rtbOz2ssX4cusQAqprqk3
IL/d2lwBzl19f52fz2//XOZHxTukpFDvcwZsjAtIVIsoX7XNL7v7qWc0fzSfvt+/LuzDe+5q+dBZ
E+NU7dLZGDt2a4hmy4tw+fM1fTlX0Kw1CFD1PidFU+2Np2koxmWXmw7hU0PjXMRhU5/ViZQ7XYNw
UsJs/+lk/7lJRbUC3wBpMbrFEf9DNS9kemoJeKAcxcl+jqP1kcVoW3P3k7bii67f3O4LLMSzHt1y
88M3pvWz9F5ygav28J+hxKrEeuKcUwra6TtvZf6gGvnqcyBZk6IM5Sa+6o9138E2aq+IrGnJmXTa
6HgR2wt5cFf1qsyRBLCl+lHD/sWXjnrR9TFGzCV678M8LAkQtqy4BdCS/jbck2J7FDo/PLSfxvjw
WkJJIApc2pT2mrPA3scSVIn3UwfgiykRZaSOA5gGDTPX/Ev89VGnZtaWRmFgbe+WqhB3We3ff/8V
f7FkUS3zaQFTH/ep1v07ghXGEbvuiX1C3uwHs9z2IQ5zuJ9a2B899SbIBfjfR6Q9SpCgNzdKgw8j
pmpya3auwzJwhL7wOk0AyBfhvVcXGGRbYx5+SvZa8lPk1RdPjJ0pCgyaXlSZP/Y5ImIS/wh1kChy
lPSTdQI/UAZy/f31fR6Gn+5bBsXG2bn9seVgGpEdBcZAgdCodkPfH51eEsSS2tMPN/LrgmAw1+gc
3vFPEsxcNkYaOVQ/AGHNMngKBhfQtmatc7V1r3+S9nx1YaTjUoOkMshK/WFdCz0habuhRIDiF/+2
tZ70EltW0T50iuCHndTnFx+bBA08CoPIHz/rV8KW3aOilIsGzL0ZPanurGiyfnhUXxZz4YG4tByI
NPgUc1xknlmM1nwHT7P3DyfBsT7XljUXdtMhhEDufBLLccta8P1L8uX1/TXwh9mjjJ2BuhDRJUyO
c/6hpy18C6j496MYSMw+r56zMTogJ486v2N+WFqKsrfdSOjD0jSneFMGSj86QO9cuHbno+Fe21b6
bJny1ALTX6ZRDxi6c2m4mOMbD+epMh19lQywulJV/q7T4cloffityct8OFzFbpq/un7knEobYJYe
mud6CHCSjNUTOT9gVYZ3dAomJUKqCZPI9gE1g8CyIKB4z249XoOzgofXo5rQnadUo6Q0kDa2DMqJ
aiRhVppGaVL4jx1kzc616BHGM7FNc+Uyy2Jt3RWdvXCEB3AmqcKFzEz7GtNGsyyCGV6cNfd5aTWL
Wg+vU0AGq6aTYAOJuYSAG0Gm6Uf9whQ93QhCBdw8tZdNDIG6zMmvwvSNAbTi/wKvey2goBIjNjUz
5OaudvxdXunnalTHbgzuQJbuOn/EZCP1W/SYLUdO+ksUXX5PbYjF1lAIeXPIc1PxXCaptc1iYnVE
qvVU6bJOXLmte+Xp5UvRDutOA03vzzGU09TDYCNogQ1ItrRSp13RTq93pSQaRVU3lurL8ylto8Ng
ecBjY889qwrDv3FKJ4EXmVzajbjKnGi8jwcX6HWSNhsf7s+BnBz7zpFtT2gZeSSBWzcgqkgbg5zm
XgaJfm26PZVVPdVWyg9IdLFuoq6t0c4PBBQRcjuV2bC1qdgRVOH9Tm2qqzDkpjUAouIgtfByaLnZ
CZkxi5B7tepS09+OE/VrGVUQEWohF9KzomPvpy3l4oGeWJKfka5YwjMMOH6Hk5MgGAxeu8ZJL2gx
iZuu4tlvG+FRwSiG26LMwuuwhuc/ZMWfaLEV6r593UaXII14YFr11DbUNmCwmjPycN8kFr0+4T4k
HdQ3N8fa6hgTuSwkxUGEb0LnUlbqWOSQ4XvpnAyVM6lS5nuZHPE+djEUGFW8kIr1bhLIk/jFjZcY
56bpbButWadOdN+BRO98KdcCItEqTJJ3qVRyp7zCv1ERA5jwBTeN7aSgnp2zyDc2UvUXHB6bMzDq
pVwWZXHptBTUVWmdwYw8sXhtVPKr7LqjHwzbTksPaUvcwuhd6HUtLijOroj41K4jv1xPCOoWlpEf
XTeYQ4P3FBzOLQeyTeOfh017V+iUYiQNAKsO37qgeZ90b9c7xNkRTTRjkdTvGqQcgNB867hqW/bN
ApP2Fq3zBnD0OpDdgSo9zjVS7q85wq/zoV3r4bhFK0+IuMQNE+6V1d2oEsxbpQwqvY1/V03tZZy7
B1mwXepiFa3TKruLOJVHbfVa+u2rNKnXJvQpACGRUtUKPnj3wrHbXdJpW2G2+27UfMpQlMtNqnbA
jDtYvQkMxdrXr+uJUiJZeqVhXpKpca30OqPGaOz0KHwKnbY5lGl3iwKNmolfLD2R7ga342+6y8Ym
4cHxLq0iJdpZj16aSC3J7Hh2ouTKME1C1eqjDJMXAVpWCvBUIwE1ub0PgxEkvv+qwdxsKlQAjtlA
eCcmVaTRhRlEOXjR7CXzGn2RKyCC4FbCReR58cIzjJUp8a1SlwPiTmgUtWNIv+scFHfp6mdNku1k
G99NRgJnCAp6PGXLqqbS0jvaeQLuv86iDe4WSloGA+KBS80rNWLj13T9tW4IPLKbKMHXi1cCHP8W
PmEMwam0l/04R5NwaLwderoJ4O354lOyfGsHbF8Z6dvWUA9eq103ivlBj24GBQxzjuYN9DYh1S88
mY29Ti2bXLtm3/lqC5JoU/fARa2ioizoqxsI95TaYLFC9SS2MQohZI7VZpDpYcjUa1r3lLQgz6lg
qDY5D2RtDn8ob9l2GJxtMrjrpmqfdAVgz6z0333g1Btf7+OzhAL3rtCt7j21Qsugfy9LAgPCg8jE
Fmj+Ohu1O5USBCASGgZ9QWaW3pJ2p9yb0lXXROKctWZxX8dEJPKZ5UlwmKLxrNGdvVU3WrlIdLW2
pKCSmIvhRiRestElkMpA9PmV3zJECTldG+pfZpVs3U677Eb2tEbpgmFr27WMox35TkvOyfso1++q
Eu1LauRMQMh90miZeL28CGrZXyjbLM9tbQ6tcqonlSDkV1RtqSitq9oj8SBPwpU5GcMuD4PkrInD
YG8SWn3nE1dxzKbKOZD1tLb77gB+y1tWmS9A4Sb9qrbjCvYZQOFF00f5JuicLtxXfWmTEOHGJfoK
AwrWgijJvSHj0MSPbfW/w9p4CIoxXPoi+t2H2orIrp3RZCepa9d5Fr44sbfPqdNY7XRhdcH1/NGS
X+UQqAgB2nGrW2OUFq920T2ZQ+WugezbK5Q6b2Zk00gr02btViSG9EmwKi24u3J6kJG8H/Nx3FJg
gyqd0Q3MQkWDZXowBtCASquPpNnW5JU0O5qNv+O2JdtKuRmrMIFCqe8bW0Of4EtOaliZLrguE/L1
jnk+2rUuVMxCyPXYiPu2pGuDbWtunhiw8lvjubYBcHtaJcFvEYBWtBdiDNg8VPG59OnS1HpxNzru
VUDvaROC7vb1zNzrsfkWVfHRTuw7zdL3msf3ZoxFQmWuOnQR+R3SpGXTVAADi2blacOw1Af3NdJ8
up8+ohfPBmPfDOltNcGPx6J8LmwdUIHdLgY9O+lBeZFDSaHgnAMUdpUNb1YdihHFOqkY75Y37YlK
XLttgOnEGS475o6FbeS3IUb8WtCiEmH+3Eq1H4PwVLC+snF74a4+N526bFpgf5F8qbQKBW4BrjR3
cojapjjVXfEqtP5Cy6R2sCMdFFnQlEtO3meNbMY1lfGnaswwjA7+NqILzY7jIY2Ss6Tz7+NWf/JN
NtNYyMQMKB8peDs3CsBtHlenoTbvdBnf60531Qz9A8v00TfVqTLcg5t3z4lh3enBeFCafXJy9PJT
Ku7TtDjpYQPHUgYnLXPUGp3fXZGVtFIik0ZnnwClrYcDjAJ/7m8Bgwd2NhTUO0QSgpAkzckk9aYP
3BxQrAWevI/v/NStl5XT2HuvQU+rWFOUT7tvRIJHf5Ivfay0zeA793URHgEBvpPDdsoGE8CQq9L7
MU6IkcTNv2Rn8YQ8a+3Vllq1rV5u2dgc7EqeaxUpS8T7gYLdeqECdEDkQaz6HQaNeGtWIljZlXuu
O6pdTZFzG2t6fxxJdlr5gpgAqFstjz2CVCOgsyRVKjdNk1zqNY8om3ZdVHVLK+z2JcgHEhRGSOy2
u86TOe7Qfzf79DJxs7eK7sayc9V9P0ridXV5LcCtilgHjCmSm560axDCzXGKsifWlF9dYJ4aSOsL
XqWDQsYFWtVgY+6MI8zkBqGSbSUQzeXB82MFTVS+Sc14ppXcrpOCtUiPfjPVPNoKtTzBRk/9MAII
b70r0yCqIOkLlAJR89tog2LV0Zk/K9BGJVq7JoQlp8dNUzkllTWJ0n5V6vkj9TeQpgSWStu8D/gI
E92yr8hgU0tNhftwarEtqxJ4pmUlJJekDsR3GmEYi+SRJo+7iCFZ0L32rU2SieayxhrmluKBxVhu
IqXvp7CP7kYOBUkHXzE3hwen7pKVrEEwggW0+Cb1dlsHZNkSgRoviAXon3sVss5V3aUmhmzVmUW8
qgmwOiatf1tXsHEFe6m2Sq4EUPqphi5MNsyC7QmxD2yBtR6vSt+3LmlFAOT7crqm105cYMaNmggo
Av59a2oRUl3dusjS7ALYn78kowHhQ00mBGFAiBCRpW5yS9WLzJTOr2IGgNRywFo7wGf3upE5mQy5
IaFYZTUvFmT6pTTyxynm/ewrjnmunmSroaBNEve/REEEggestaly0ksDcZH52a2aFJBfM9y6pUWQ
FXGNC9l2+0jxBVXjr8Sq1nKA8RhwGowhXNAN1K6ruLkvpcu+p7IvIpOkh6rNjyi2rlwBhje2rqEK
P2Se3Sz0zHiwJGfjCkz+qo1Y6gtLJ8onbvnYQZAqPefG2PFmoEXVG9GxcquzushfmBgiVAMjUTtt
B0hKgYZNQaPWYiODrES+k90lMmF3o/JlSRsfZvC5niY0Re2Rp9MlD/hm9mSdsWtPxbmXUrBErud1
E4Y6emurqbNnLYybbXIyM4gmwggyzxg2kR8rwf5oW1Yeghr2O6j6bHIhAdFPRGuc0inkTjTm7Qgc
ZVVO6amO9JMI2nsVllsRqm4xFSbrVlYjoWF13A+yYsc76beUpeE6ElVNqiAiYF6HRTSQbSJbxB8h
Ro7jRE7FupewUMwo8C8KO98FkbPucn+XtIQ9OCWh0sgRsjq8i52EnaeRF4dYFlfEXl9TxpTLvkrQ
C6EXJAO+stYCpfAuFrnOrM4rRsLsdOcV3ZUvNH4FukQ0ll1zp6Y+X2dWWl0nw5jx05SxlnbFbqEN
8gU43OdwjK9mRLbXNDcdYU9VSW9Chcdk4E5qaUeffeK8P5RsprohplA2pJvJAj6FhLveyaB5HdTw
PkxauokNcOWtyfayint28VlDmzJ8r4qcGkDWPbZ5e2oicOIBhc47L9fFNbNi8Vv6XnrbEcRya2tu
fcva1+1cs30keiDjjFFFtCeDuRev3yaFxUnfqNDiqPA6tq36t+nK9jhjOS+qmDgsG8w3iQs5Ad2L
ogNHy0IZsGPFd+btslxX/INMq990BG6IHommDptBbHJ9MIj0MDlVAsd2T1Wg+Zed1w+I061ww56I
VY+627qy+oz/r7hJPF8HK2w3K8tKjUMh6UKDHr3uYem2KCo5embgwE20O2Ry+6Of3WkufF3fn/q9
LkdFkNzMGqfvvkg1g92QiPpiCQk0XneVa+y0JH0l10QsXOFViyzgOJoWrOUJv+pS1eRte3aYH2HZ
ByS1OOZGNh3701qYS4909LWII/zntmZsKwKd17DDTH6V4cK0JJpVlw4w28vFFFkXZWU96SX2sFSe
mw7SHrd03nvWOH+aN47FkQLGm11m505CKG1JxgYAo/HALXSWednQS598GECuYgIJisIgrZh4zNwo
/XU/th47Tss+NV6MYxnY822hDwRB1XHW5SSSjUyCGRGWD7bynGQjW691OAG1kkTFEV0CkrzRWxSJ
A9qydceIkBTydXSRug+jAE/UdxyWatfYF35P5FIBG51op/0AvJdGb3A5q07HZWzG2ZMhrP5SZJXH
1+GjjEJmPHOpieXNOEI/Rxqnol2ASuGxId+buHcvss+DsfbP9MJ0Zxy/415SPjG3ptXWO6vzkqPW
pDTINQ4vdQgUz0uKcUFyS3jXwy2/NJuJM8UU++ptan3vzgUTu+SKxDYis/d6JCDgrdQb74Y6TUtu
bYi+0YupOWkoqxYcacNFY/TFuXD9dlOL8q31qulS50dtu4yCpN60LslcoX0fakgcROead6Fo1Q2E
6XjbwYJfOMzg6xbz02vdmfyug1NYq5rq1zO5BZwZeipfQWxddUZz1L30wYpGfVN7Il8zSadrZiLe
T6VOeVtcTY5TLYOUb6jVpl3YqGMvKmoZ3gAam/197XXxMg9if+tWxB63qrVv50zhpjPEehCpdQjN
J0IhEbD0B+HVN6J+QUm37yO1NQtqW2QdhofKRX3VJj4RZPYQPAAyVxeel6ULU2O718a0FquyPxgm
kCyn+5XUgNqttEHzV0KBrqkj9RxPaPfsLT5dp24e3ST1l0Xc3WUhEprQxj+UZme4EMG7m3GxE03p
EOCcsCAFzhzSmgkUiMmNYFe/JqEcnX3Tk6YGP5+H6w+cb7rnKvJexSDfvVIKUvjqB7rmWL1qlJST
iF7DzIjn+rGDBDHyHtkTuAdy/8K9o/h+09ghw0Nl+l2kOUAc64gsDS2+FC7k4axDeeWlWJsyUq8w
dz0iEx8PXl2JXVGTlkFsfLsqugAGdBTsy4ZgrpD6mSztelVb2bjo7f5Ss7RFIIcXo6nPnbIXy0GX
90Hn32QjRyutpG6TkyYWSoFcbJz0rWu6r0mjQzuMDDxObfFQDZrchx0VG/In9XUeBcV+0pIrq2/u
QbfCOAfrSSniTm9ge4+K7LQusfEQkYDMS+OTpTMod+1SJtRLnYQ/fdylTtWvqryTOxSKmI1TQcJD
kq4LO6sWRjGTUO2Qvrw2/Roc0lRDTL8EOXbroiGuxdIklIA0J7ctcnJ2Wf5qIom+SAlnYxPzkuDC
X6gWunUT3uVpcaOH+WWcVg+V1J1NobRh2wsC4dCJ83AqnnWASTUFcaMhn1tmY28+pV1XwQeP1XVi
FHO8Byu6Gyqdadrvz33dDpn2Cs6NCcXueElOHrLgOK4fyW5pyQhPynOjBeq3iEfJfhY3gWILgI3G
UmR5ZPZQn4c2kv6wd9OLLKhiHGTMxFXR/k6j+iw2ozeBznQxELGlj2m5KS22hp5bGusyC+wrN08q
asE2IaLCBAr3fVfic+8D4wWqciwBKD3oOv7bcsQ31ahaYS1J27WKLlX36/uf/2XH2aSPbnkugGTa
sP8OYPea3upxNeHmMzbttKiXpb8AyW2D4zPWDR0y0gx/1sx/IR7g2WNStpz/mAP+Hdanil7YjTsh
dfZ+6bFxXQX5Ch3ga4eUq3fb6+8v83M7zuciA8eFmsPt/Cg2ymTUd1VrkHJRJtVvKvTsGHVRHLSA
z/L7of4YPD9oMMy/e7Yf/DJFlhP6ZSVoPTblfuZtzdy72b33s7P1y8uCWBy4nu5jgf7w8AqbNGnL
ZUJsKzowmiDBFYQisVXfX9KXw3i4403HMcxPhKgkIYtWOLTvnfqxEajYGrQ54dP3g/zprn26b7Cz
OcfQXoey9e8rkWK8RO7hIC5ciS2nq+lVbnX4yN6RtOSVucf/v+Js1y+QHy+gpt0N5/8PfL2vr9U3
faRbtKTtD3IISjt4brRoXOYEUZxTfNmDMFxpxBdz7uCbsJbZKt/+pEj6alQuGycOf9m0P/699hxS
o9vWiFrY9Me4O+yAjbe7/P4O/3GJfLzD+MVglDse5Qz7w+sSSaSnXo9q0srnTmYQju5e6R5z6UBa
9kAGX9hfCQKuyDapXS3axEPnXtEVUpf8t2QTtnFjvKNFJNxIFa1vnPpm8O85Q4e3NNi1jaPmAJSK
0BMj76BwsfxuiGEB3d0QW7NAy/CizfVDJ5b1Gfrp+CACRc1o8LnV9PH2ITaoOXpWM8gpjwb93uuD
cT+kMC/7Mk4fpeWly4zosG3hWRbMWS3QyZbpS2r5k9DuYs/r8IJ0Pmecouh3mTXvQqSdPtum4LwZ
wS1pKMHtkTKYF6PGvO+NInganDGmmBypvYnI4j6fHBbl7+/+3PH/7uZ/mMmpiyVDgDwV8+OM+4Ns
vp052z+Zkb4QOiCo1GcIGotlAPbv31fJslMKC3Ogj+PB+/M2qJoJQ8Kns+rWnDc3P1myv3h1aW7z
xZosIFD5P3TncUVG9LSwM8S6h4OEhCIhoUuQ+PbDDfxpoA/d+cbkyBmPMAOkotVctSzmhrJvSg8J
9veP6otFFzK6zl82NXhohv/ewjFwRSBmk7nluhsTu8rUVP/7lPr3EO6scvtbrCQTCtqmxZcBlS58
d9hg+PlPOJAvVIcMYtkWYFQkqeaHR2OSrpQ5A4+miYpNXFLZ9oiHdcPypIVq/f09++q9+2ewD48n
ZAIYzAGTt5d1G797CnN944zJslBnwr8Q3Vuu7ggtY7//EJII+P3oX74bf13ph5c+lSIZHJvbWVn3
Ql4yTS0oR/zwWvw0yPzv/35mudfpY8TtHIz+jZ7Sea2xi669/vH7i/ny9XNtcIK8ANYnDEdqcxTv
Qu6kaz7bVUo8sfuDHPrLEf5Sd324ktDu+uD/SDuz3biVpFs/EQHOw22xRknWaFu2bwh7u815nvn0
50vt072rKP7FthtoYAMtwFGZjIyMjFixllNiQQJ2LtvdYxjHd9cXsYCluQCQzbKgzPEoXZBYu7lu
SDwGaf3BMlQoUO2FVMRhPqKUKz1fN7ro8BbDphCYCATl7IJDX77xzYi5FsVnLENJeKCgt1M+l3G8
4nDLO/iPpVk0T7VJLhwfS1aARntcPGWF2fyJvwGvhZgI3Jphz2LEMEh5jpal7Hqlv680e69I/Vax
w8P1TVt06zMzs4wn7ItqsDzMIPa5Sdp2P2b5hkb7/rqZxW9zZmYWjPzaoStt4RCtafwrgc5atX4y
rvE8tfnpuiVdhJrZVQu465+Nm4UiGryo3MaU34Y+qUrq+Xr0aApttinWtD0kEjxtM9M86J2cw+zv
a49xfzdae7V/8kfESv9C1XALBwM6pGnR0fqz/krC0NsxsWNTaJ++Om1WgetgMHH0qV/504hS8GSn
x8Fp0cWVVf+2V5sWsSazfWlaozwZaRCjNkZjQWoY0EPvyv5cGC39IwSHgI3Z9dCf0jFQXyUwKJ+7
AfL51MmQvu5s5+P1/Vn64G80JhbpPDwPM7/S/ZKuRC3ju9GnVNVcNfieQ3l+3cjSATk3MvOqAGJy
KeOOZSgaFjUFxiSwZ9dNrK1j5lF1iMCpPGEi1GUe+rSaQKQVwxp90JqZmTcFmZ9rPXZcppxgZ0dh
IRh3CVqv/9tqxIae3S5eU1OxCViN3n+HzYSxpdc4XQtbS2uBIJfSF/xOPPpnW1aN9eQ0TLJT4iKP
DizqLCD3uzWtiKXgf25mtmV08Pyw7oiOhbZjcGQTNvd2fVckH3PmeZ1qhVdkaVEw80CKzqw/HNcz
VzOsgfk2CzSIISUb04lvbfuHV66NAyxZEfw4EK8DiTbmVrQ4aOopiOiw1jdGfvSdh8lfIZpYMuGI
5y+1Xugp57WY2qCxbEwSRCVxvq8TGDLpMHVOtLvuaQsvEZDkBtUeHUC0Zs3OPyQsaSh3DHmRgR5r
iu8AHpTXyOgeQRqerDL5JqXmBxQLHq7bXUoRydGowBhobgnGlEsXD0amLJgUpQ9yR8ea0Q3r2fjQ
bmX4wemTHa9bW/DBC2MzVweiiVZlRLamRDw4wc/k+l1nOKQFnOD4k6wqK9u6EPGQFsMmVO6qzJzA
5erahkKnycinW0SfGl8RY6ErAW/BAhUsh5MFiY1szyskOtjZuLJVKiRgdof+s79KU7g0GXVhYpa2
IS2qR5QjJ5cuuflGXTqgCwUk6CF5huN8VRZqwRdhnAMJYUDBzO7NnlomvOrwalHB0qG4o92z6/cQ
sv7Rq/jcjjHzeZpcBcqFFAAFZY6yBZPruYIXXN3DGUb9/ed151s4yZgzuV7hgrPMuSIFl1/FIx1z
MLIiJNRu1RTW5T95679xGkHfQpkYXZZLl3OqjgmmlGFo44UmjxvvggekPk+Nq96ui10seh8ESv82
NjtQRahDQz9QnxvVj3qYuyOw8uu7tpAiXixnfm3EI6NYkqhFD+F2QvDR6QUQI4Z5YM3U4mIQKSAM
QhDB0NDlzvlSKVOA5gMpxddYvRvXpluX/30GTSD81iBPEg5ydpuHA9hGMOKj2+b6Nk1a2mjV0/Xd
WgqnF2mu+A1nNvqQue9YvLjVQwa/d7b3TnK/KZA4S/cOMxIr8W3BpzGHqqEYgNKgobk0pxeJmUOT
JLt+95zZ5jZGQ179o7oI0yxikEWVaS1eGqm8dipN0Liu2jQbPRroWj4YtPiub93SUt7uP0beAZXM
v84kdRXvh1Z2e/km6w+xdNCU03UTS40V7dzGLJKOQa9AS1oKmsRqn9xVp2wf7L07ht53+cmANHSN
o3DRHyhyiHaAILl3ZhZzU0/iVu5gXUVhz6dae4DA4hA8C7a44OZP8iFmZbiKENxEV2l2WGmiKyGE
W7wiErAyYJ9KAI/2H4xTM3/5j5WZj9OSxcd1rMjJDVwPXn2sle/Xv9SiM5yZmLkcckIaVAnk9xIC
yxNidtKjo5YrHrcQ2i7WMfs2vdyiVl1jJJXuvCpBDrjftB3Arnyl7rK2mlkJpE/rJrECYUj7mMBx
A9YeYrGV1awZmaU6QZ7rFqM/EDoWHeiNHQgjtw3317/LQgJ3sWWzEB0aWW2GBqEg8OFiSCD4+RjI
9B1+mmiV5AiuXze3sqZ5hjDottdmacP7S3NO2uA8Rr7JfLh2vG5G7P+8NnHm0MYsivrgCf1RQNeV
6V8QoLt51B1lyoiIJW/brvmDF8W5NfUynIKciwH+sIeafN+A8Y6GT7rl764vaW3nZpFg8q0kVMWS
Jp56lp4y/YJSFPxu/5uZWSiI5SCQ8xSns0brAURwPzQvjOP+j1bEYs8u1ZhxnixKsCJzSidOTgY6
HPTFipm3K+aaH8wCQlqEMaMXkM0LHUeRkKoH4Mnmxkrd3Nwme28rfSbV2naH8TVDXDJ1s+fm0O6t
mz9ht6U78E8EfOsbnq2581tJKcUHtJH4Sr3YNYp600d/FDUEfe7fdac3cYgzM1FiZb7Z4Yyj/+T4
xiaG9olyynUvWXzBCHUZkjpGb98xY8QqUnlWXYpMX1BLC9pU9TQdJtfcx3twT48r9sQRmn1IZoop
qai8YTTSiUuH8Tt9ssyyhsdkq+zBvh3CJ3P7txZz8a/VjF+cpXfWQDaSCMu8w+Z5K/csTVWL1dXe
LjlBpWcdE1SSOyreH4TO1n/REV82SS8RfRXouucLLIspbX1gmfTlR55OIWyjzr3/4e+HWi1v1hRY
rcUdJfX7t8HZ7RI5DdWDknHKCNGqX75nSWD1bRWU4oQ+ow2rRF/8y2CsqN1w1ymPgw/2epP3nhJs
kjTrgk2Zj91+NCJPUN9pNUDcwuuZT7DQ53LkkklpmGJvxWvmE/dY8NJUfvVoFJ3tyrFnP+ZhYO0g
lE2PGkRjG6OdutuhmOAm8mX7vpEZ/WvzAS7efLDdQcunB9UpHdBqifRVqbJoV5u1xvyaEQUHSxth
404z9SZM49rVY5FhOENwQNE0ftSLvIs4CHJ4HFFz+lUZg//oDP5w8OKyO9TQAFOKH/Ln3DeLT01c
xbsp8Px9aOQvmZmjJaDFOrRPxniXtXa76w1DBpk39Z9kP2qPvTalT8AI7VfJsqGaMp2ujxkS9BL4
Beuw1g81Xxe4NdD2qY1jde0wLn5KEAc6L3vep9rscBhhMQ5SCnwJjh/y4BNDujvGNxRIwhtXvv2D
JwpKxJaMDhCPb3MuHpJaYx0VEeYG+T7P9553I0/P18/70sPu3MQsbltmXzClBRmWkxvHxGcWVi/X
HnZrNma7hhvVSaOEsIDs2/y2+ilYU5Eh2UkWg7uQP7+x/K5c4gt5CYzWoIhE4dGB0PgyjE12nmlS
QOFnBPRKDcoNQmPTmFBYWYWbj+Pm+jYukatc2Jsd8r6ylFgqxQP8AdSeBg6U8k/qNpsmcNW/8m4j
b4Uuj77S+Xyroc4D6Pk6Z1mlxhCTXBQje/tF/WU+jbvALd30AHNn7DY3MNMiisIUrJsd1BXP+T+W
DHeIrWkAcEwRaM/uP8Q4FCeUB5AZL+YN84yI0w3QybRfhAYYUWDrv6zxDi3k0OzyPyZnOVNklV6k
tfDJlIhm0t/7plbtTSpne6Kp4Bv7YGnSysN3IRu8MDlLoAbTahyvgERBjsKXPJlOHTh6O26/Xneg
NTOzcyg1ttpGyAiSszDkOzWbouZmMNe6MkuP6ovlzM5FDe/dUPvsoP6hgWD1BpWeDwm0EK68zyGK
WiPbXrYHFz8XGrQrcABdOknmj2lbKZyLqNrW32ucMz6oL+aD8UuUX1fziaUADf/Kf8yJv5/5pOVJ
VHVAv5OGjjsh+uFtQaD3++xZPTJpuqo8tGwPoYE3MQUaEJf2tIQ3lsKWun4GFa+d54xumGML4bDF
kG7ErJ2b23rHpDqsl0UtnUoP0ouoTsdjxEVSrUS9hUgLtxOkPnQjuDfk2dcdYZ8JtHzsXc/KPpeT
cdAyVMh+21OJqg4iXRRJUNmcHfva7AcVWsbBNVOoxXwyqNzZdJAL/4EZQwbrY9mmTOnpcmflYTQ8
zRO8urG20VuZAdxXMTdw3Yr4PrPwSbnsHyuzgJJOuVfaHWjrNEzz+6oRYw7ZUH1uAtgR85Tppz6x
mHBtrPGvqGVO9Lp5capn5ome/3Gf+SM9hkcq5OJAqsnTmVbxPk6wUW+UDilxILArH058/GvGZkdx
iny1TSMK3kW6N9sjgx2sNdkUEi2e/uP1ha3Zmp3DwUsdG31v9KEgMTmFQu91MloUufzJ2aZDAkZT
rXXp98sDBnhbUxElXbpWsxXWztDVft+JYEPhOA62ncKE5R9wCV5Yma3NlpgWkQR8ODOaTdzAz+uP
m5J+/fUtXA6dZ6uZnQDIqplc4jlG2jTu/NvyIMGlv4lP1X10w0zIGkpw8QZCgJgeqqpw5mZHocgK
xOr0BuK0+NhDLxwx0avG9f76qtasiL+fBWi6sCiOqGLzilNFGpYywFNZw0pVavFcna1ldpsyMgeI
1+bShgn6MVbqrR98myR1p+bTiqWFiIsOwD+7Nou4TRxFxpCznqH5EjI85azs19pKZnmlZ/W8AHu+
StYy265967vnwUEZvZpW4u1CJISzTFNtA6SxA4vZ5YeJ/FAtpAZDTf+aTPFmdF7CLnL7dtfUe6mj
kML/ed0XFuQzUUXkGYX0uyYS9dntid5qqEQ9m+dFx/QePGd0Sj6CrtsGiBwb6IFsITV1aJdtrMN/
g/VdamogGgDSVxETI7o1O2I+94499oxtiMec9BpRpuqIivv4JOor41FlA/yVVS+FRgHFdzS0XXW0
ny43OuzlLJc7n5ZQG+8cRsiH+pjVEDLK2haSjOtbLL7aPOafG5vFKjnVNEgYQE/HY3uq6y9BBdRY
/RiF96VUbOsuWXHXpWkRhC5h6ACQw9zD/N2VSwVN3BaDw55HuLYtD9EPExnzhMj1J1ht8AP0owXq
Awq3mf/oQdQ0cZER731oeYInUvNdba+RFr6xBM82kV4+nJmajWYevIWXX0wNCkYzi4yRrJO2T3fe
STlIB3iCfl9xHhTEhaVZDAbA1zL9jaWK4tubXueWN+SNvM922SFYOfELodjkU5EoCmwOdFCXy6IM
o+uJx2wU48g/raDy3azOtoXn5LvfdsJzQ3OAjmrFGj0i+KhH4141GAD86lfHuPvia4KMf8XjFwIy
xhyWw4AUqPfZ8Sq8yG6siYeU0h4K/UGK/6BAemFgdqQKJYvDxMhhRwtlmBeHhjJsPplbrW24yrTu
AxQ8ORM2eXoCtpt8Zgo3dk30DG4HpY5W9LsWrgfSfFR2mFiAo2JekIJpKq8KXiBuX08fptOExuwI
pT2zhCuZ6sK2ijoU2l38B92e2b2dU+2mKuxPrpr9qw6OUGiuhMUFNS2oYARzNgzaKKvNuWLTVqdu
6HWAPx7C7wJNZT5WCDW45Z0ptFK3/dGcNv2tvkaluRCPmdp7q2CAbgENd3kMzGTsGdyHn6a1XzLl
h1l8bGU0SsxHkKwrm7j0tXSxRvBUqm3NT1xaVI7fhLxpFOchyxgR+mSn+1FfOddLn4qrjKqMSeiH
2PVyQY2jN8WYGB1cQjH0SFW3sZs1AfGFbMGCWJKhMlzP4XNd2vDTKBjiSaVj2k3pN6OvGYEu/MpX
N0NeqQihdJr6xem18EebjTxBI5Rofj/zuvgJYhvOMkkoqIZYz6bO7bwPXXGU2y/Xo9ZS54UGAbB7
mXYS2NJ5fGxrP811OBxELQHh2aPCiS737Raxj317bJ3bVWXWJQdBaR60CGLzljJ3kEEhQ/Ms3taC
VQByKxu2MJsJsshZAwwtWhJ69pw10Grzxss4eEwfB0bv1qr+HSLMQ5AVrxmzyBbURdc3cuGeYWyL
7odN4XxBuwoZAEcwcrlQByAJY/f2psi1ahM6xkpsXrQEFlOXUSVWwQRfukTXKEFcO5wvWNLk6BDk
t4q/4nVL0QIknKoTpMDnzh0/HJWxn3KGuRXvxjPrbaSlm6b9IcvPE8Ko1zdu6SCf25p5uFoBuDI0
bGne3qrvstXisTils8SGe/+fxcyCumLUk5rm7NewR1AH8Yujdl/+ZT21d4I0HgzM2i2yFDa4mEk4
mP4mRs1CU5XyVG51WmEJxIuSlB80L/00hGnoenL36Oc16pPVD8dYs7vk7Rb0c5ZweFByM8eIO0h/
QpO8yrAg0NBPkEDsJCGhMzxf/2RLHnhmaD4Hl+tDEffQtbljzsSD3YUwasa9Px4HmEjWmg5L/nFu
bHZzIQ9Ul31ANzFokwleI0oQebWW0b+NT8yd5NzKLN9xSkRA4IQb3PDz8IDayvjsf/9bdhgBT7SA
obxxs8/J/bQz9/JmvWG7dOIYoya7oQEGi9rs26mTOWZqhZCgIj9ymUBFpbp5/6QwYuKmnjqtHLql
tsZFDXV2KOKcSUYzHHp85cTwvq0+ybtkn7sx3D2b1AghJNnS7Nv4q9T1i9/zrHorvPjsRsvMDJLB
hhxLLm/H6N6A/vi6dy4YoFINKp202IZge7Y0+swUzhRk96zmJmsei7XceMH74cRgpoAnBdOx8+Do
OGlvBTWXSi5D9+lZxt7UEKsa0t+P80g0aKqOBqr6niegTsxggsmzh+rVNCBUCaLN6Kv3cm7uf3/D
4FQD309VBLnM2QkboAhNzY70ulFjsG3QraXDSk649E1o4CHHIL48d8rlR9eKIoYvEqbnpqs2edhu
wurltxfBFa+ACxaUA5AOXFpAAygpctvnq2ionsU+S2i07ul/MzLz3dayEyey+fSN80lpvg/dmpSE
CDOzMOTA34/msfgQvMUvV9G2Q207tda7KrMgt0kEztWMih90s/JdQdzAp82n2oKVOsprXkBTXX2q
qkw6BJpkraGqlnLDi18jvurZUY2bJPEHzYPofwsBHFL2yYP3tTmSeRySXcaP2V7f3v/DoJAuIGOz
3g0WkKNGCsRb5GupGQfu5OXN13bombdDmeS+LmvrXorD7FZS1OZDIjuBoNGDNroI4CYaneSBMUWg
FNd/1YLvOrA74FOUizWENS53oQfFocgV7aaRa66uoGbT1N11Ews3t/N2yJlCeRtevzTRRIneUrTC
ryT/qLccj5HMOKD2Uqy00pcWY1IMoXJFAfwdU0YnQeBQBziYMsVuDfYGkbI/WItNtUqGywAk1+yo
Q5LrSHqgAuRqfwTyXS+dqF9toq5YCSkLWZZDVZPyB6U44vHMDgFFGv2MvOBvagahFKsjYv8nAG3s
IJ9A/YFrZf5ir6t4UpyGz9/tNZr/0d64F+oJbyq447EyVpa10BBhxkQVk+TAZKkwzjKRMjcyr0lK
xdUL1z8K/Ll2z9zq08h9HO7XjtwCpBFz1EcR+aYLwyDepeuBARo9+skkq/nwPc+LeE8R+7YM6nyb
peHHEMzjRk9H+hhZ9Vj1SMTyKvmemr76g4Em+ybvKO4ilxHC2AUvode1jAC0cJyFRfmlrOXoplas
707KE9b0lGY3TMn4XVNBLv7BMWXfqHBzhMRz/XIhSehkKMkzICfHN9AoIiiz1sdcuPgpNFAQwLsZ
w5u3wfVacSK9IjrFyqEojr39a0Tz4frpWShlY8MmzBBrGGeYeTWEZGUDqRWptd/BlNJHyW0RVqmg
MgegiELJVjcTD+kJr1s5t0sF4AvT4qedRfu0dIquziGa8bQbBDCPRthvOrRyVftJsz6XkuXqw48h
XatMLTi8TX3WsoRAFGF/PiA32lo1OQr4vuTOPiD/d/CGQ+gmn8VImRKtqnotxY1zc7M7XEnbqJFq
G3Sic0j7b3LyMiGMgTa7q5v2rrO/Junn6990Cb50scLZR20dWgVN1XGt7YZt/9ycnJdxByseyzRf
qBEorvYZFOiD9HHFsDi883TifK2zTyqhP6FJKkWybq//EqxWf3U32T15/XGd1mrx8makxCZakrS+
o0PKo6mGggnX5SODapUL+2B0aDlu00IbPjZ9iACNYuZQ+/lZe2ptQ/9XYWfeZ5nZ1r9iQPywP2h5
tpZSLd2t5z9r9r1LHYWiUk3F5it761i7geSKkQQkyBBg3mk7AyrM2+yTthbJl8KFyl7QXZNNXuOz
gAQppiQFDX6doa8iD5smjLfG2jj94q4zDSfaeibjq/OgpPn6qAUW7lw6j5D4bvrcI0l5HvtHNYLG
H/2RPNiVtIuqsd1kDQQFSDv/gZvx2NLhPEDMy9RmK62m0NFKg9AL3GpbnbRjfECpdjvtkp2//4OG
zkU6NnutSKkUlplQqglKa2JMxvwSpEr3Q6u9tVi89AHPEz9xus4CYgk4d2o6tjaOpG47aOoAVq3X
N4kPUHllC9/nZWS9tByoAXC/wsh0aUuexqHsRcWt2XZvqbZso3WFvOJp+tDBBr6178uVrspCF/PS
5mx9eVYprSV060R6r7rZ1r/xD9ZB3TLmtmJLRLjLQHRpauYhcP8qFBWpjk5Vy7i/3zt30qgp2zpU
dbQDFCh5+6H8/cz90qrY9LMPGCs5lMECrjo5DxEqLv3p+ld77yD8+7yc36YWFIoNl/++ZzVo5AIq
h6ofluqfRnzj9z+vm3jjipzvHNPIZDQkBUxHzApDfQZzWxURRSoNsb9NdQKDupWljfSau0BlkL5M
P9Yftc/JLvrWrpSBF65mCtqk8JAUUtLmLXi5wC5uPcjs6Rrx+NllX5XX+JO+lffabjDd9crQ0nZS
pgWnQPeNDHh2BnRIpO2yYTtJbu7b1LhBeg7WFW2tur3o+OeGZo4PRCxPpYhHkH7o7sRwhAdEexOe
RMYR/347jD08W9XM9ZUhK0HT2yhDZO3TpPhIjWT33gDRvpbJ7nVvWYoi57ZmDh8aYwaLLm8vebC3
nTluy2olS1yzMHN5udSGGuWY0U08JID0Qx+v8IIsoFXYLwg7gLbZgs5t5gVGQDPODGMA1/4O+AhV
h2ibTdvOHXZol6iEQkEmeX3flj3izOjMI5rUkAbPANCRMdkV+JtaYdqh/1o6z2jJB7z7u/rZGtDV
jf/oiNFvJv9lqJm8//KIoQ0ejCFj82S/1hd1NwGnR+Bp3PgMDPjbtRbB0hGDbgWmTKCt7+U2ZWao
RxWgoqtJ9r2Rak9amG+tIF1jwXqfZIt+G8y3VLQ13H+W8Rap7Uy+THlZh4RPkQ9e99Uuvo2wzoeA
T6XhHoWQP/iEYtSJoyaIcuZD6EMI/0ojevf1OJGFJFSr4EfyCnXnmQ5C7NrRn7RPMJ1DMKZ1+z6c
vq78gqWzASGvbDLCRmF4jqDpGVeC1S+m/7Lpd9M23qnRobE2tKg3pJlMNe39ZCW7fWvPzq8H0gbq
ZWAKdDSVLt0H+b9uDGsH3tptv9Nd42ihZ/E6IjaOBsSH8NNwDL/5Nx10IDTz3Gqj34YvdDl8e5PF
23gr30U7ibR4e30rFt3s7FfN3h1FLPTmIf12gcXdOEHwOo7SvkzWJocWkl/c7MzO7H7qszGEo0O4
2cH4IjE7L91TiOi33kZmMqN+TVbixPIX/vduQ/B2uduBUqulb2Evt+sf8YRgY+99ur51iyYsSFVg
EgS3NA9/aYqgD5w7XBct4icQnlhrDdHFjwMckLYCiDLjbZLvLCtqIsMLG49L3cs+h+lfvvprqFYW
sRjEqcn9x8bs0mNyPowdrRtc68Eed0wWN6eSKQV9Yz3Bcp5NO/0IvHNzfesWc6Vzq2Jvz1aW5m2Y
aCJdodNLqc6/ibyt4/o7BCYc1zoEt8GN/pwcjI9eull97i3eIZbN7WSL5hOtoUvr5pCXo+IHAmbp
HYaP4c3Yb5JkIxi55WNd7K4vdiHCknbSLUR3mkg7zz2jzOYbOoS7Yf8PB498XJs1WXAWRZHJ/EQz
TQVAdLmooZdgpEcIws308j5CTgeBpi+OlLxcX83b+2YWxy7szF7pxVT6UtJiR31jwS1QARsCHbqz
OCvgXJiQUGyGvZdM1anwBhSiqgqd0Kz7mkdOekKb4F5Ct2Kjeo29zWWENXMkZ7etjPjACJ/+Plck
JHVCe3XeYHGDKNVRd4Q8iHL05QYhQDdOyUDSCql/fAdpkn5QnEE5BH2y+kgUqc+7TfrH1lsF78y/
ywbJG7RUxjesjshbTUSrTowfQEkcrlU7l4IrgGVuUhMyWp4eszPcpgGyagwSUzzyjwI2jD5E8ev/
k2kjIrFp18D570s1jihFAx7TgGpyii73slQzqmQqTqCb9VNXqZvEcXZK8bNeI1NcaH9jSReMowiF
2mAoLy0hGBg5dsjaIs11CETJydinliumDzpkNk/WDeDGxz84TMyHifo00/TAK2c7qiOLWNkZ60tD
NH+rwB3CL13/dP0oLTgksz4IZguoMFNis01M48oKiiqg3jV80wfV7QcNhYgVwpKF6EMHUuC6HbIt
JrEu90/RR8q5MRlxchKRvTmOb5Lcaxu2dI8IVhycz4HShbr4pR27GbVBgt3bTbJmZ0Qo48XSPcLZ
OXhy2w3SamfK3l4KVddpKeuN9T1PfhfxghvAIms1mgX3vPgxs+ulHkcb8UJ+jH4YtoEbPIoSLlJW
+v4VVmsXjzkhs7GGK15ICJhDU9gAW0Cx5oFecpJ86hBpgbA025TRZ9n5cd1hRDI2iypcVgCVGA+A
32ze38zrRi1DqUYivGCrBclq91liaP1L7PcTWiPU9Sbm0j8k9YTC2HXbC4uDxALJdeS7KfjOsRp2
4EP/6YmaMfR7OpWuFT9dOAwX//7sWjEnT85iiOhRfE55UaVoQoVtYXEn2PbKUt4XS3hP8QDhGcfJ
g0FuFlOgZ4SGxAF34ryQiu+ivbULTz1EifF2nddtvjBdpRREF8oAActHm4MAPYb3c8sAgiUohiPt
QdFeQWCvePz8lM+MOLN0tzCN1DK6gGbUzXBXH5pb7TDerecY73YOO3TulDfwEyz4c0BomlTc2J1P
h/BJ7Jw4VIjw3Pku09WrWeLc5WbG5jh9RKkGNZC91i2b/iBBzqwipHfdq9+lgnMbsxicZNYwTQEL
qiakDpOx2yIZdxM3lWtLYGv7CTop48Rpe81kBo58LXq5/guWF0kaikOCwZ7jbXLJ1gM9TaldOBsL
QfdcS7fXLbxDsv+9xn9MzN54WmN1Zq5ADS1n9/F0Mp+mLaWaPbrg4Wt8p8LDg+wGbeDtmuzGPAy/
GaaIoTgGMJ9340yy72e9nPMBJdX1LelgISmqobI7ZSvuv7iJZ4bE38/SrdGQ8qETPEwDSnMNjxkF
YenruyjuyfPY+7YWRzW5rIHnQ3xzaSKrqijpekxASrjpyldzHPdT+mFokmdt8lfcciFm0J1B2wG2
WtAs8/oqABNf90oYg/JsV7QheqdbJ3m+vqCFPeO2ooEB5QwzS9psz2R5zFFrJx1Ge65kpG0KwpVV
LFog66BYBibj3WRZZE8xRNtAyabxJRWSec0K7m7Js3EsMPEQBPFN5u0sPWtLozeR40UQy5QP+o0O
AYq9DdKdGVL9VreIulOIjLdr7HzvUm7cgbF+Cp/MllmAlsUXPPO4qm5LuZCSN7IlA2HzTn6KI2NX
5AOSrshuO66tfZDhMqjlvS2heDntfvvzXfyA2X05mOhb5jo1zxByHht4UKauHKqlNeIZ8LwIvMl7
BFKcBVMBnKpx48+oY90j2r6zdinwEVfeipLnKoBHe3fGuFNkhUgIqg63nOWqWZfrcRpmCmOyCAPp
uyLbCBgPc3uH6nNNjF4laHh/0Eij6IeKCRjBLjzLBBSnjPwWpT3KRPd22LhOemv5v9tXQCRXFipS
ChFKe8/whDhPlkRerrgt4+1xb24nqFiibq8Wq2BhdWEHz03NQr0JMXgbThncTnfSixha8rbQiO7j
RwSyVvEZ78M76yKEMFfJsOw7GIEVmB7ddDCWfv9tyh/ykqKR/MEZDr/r6bQZeIcBthTc4PPMU6vr
rG6CpKMtg+gkEu+oBKprBAHvMDXiIzG8SaWQ3Np8151XjKxB9RBOdSONngvD+uLYCCftCmRfayaW
fFnZxGiQr00NLTngmdk540LR1P3EVA1S6fa4YaG7HLhVra4JuCwkbixPDKeqLBCcwyxepXUt9w4K
vxQkdIovu/AGUOEW+Q7jrXthrkSnhdiBPW4XwWRL33XeJY+nDskrWLpcODJHcDN7kSxarvwwOlR9
VYjUvDWTS75/blL8/TwkK0o/lig3MxYLMdnwM9p3xw4emeFQTJtmNXS8v91wFkjC6QjBP/LOYTKt
jmupLBSYnBB1LE3QrF5dHa/7/sIRgzdCcP2L6TYqPJdrirJGkxvH6dxxUJCWbzTrRrJl323VSivc
0PL179cNLjnKmUXIFy4tOrU6okINU4Zg8tZdZt+zDQxr7rTLESRf7+ctHIALe7O8yva0GBYQ7Im2
iEIrxpI35Sf7sdwK6HK4r0tumrXE9P1zybkwOnMVv0RO07f6vxGpyrE5GszzV4e1C23JRfhu5G/Q
7clwVV/upVeYSt2nIaVS+N+0b+E6Y8GCz3NvASkiBWEUfB4bnSHsQrPEgn4QOLVoTxdLZ7zduRHs
XuVa93VpQVwvKFYDMYCgYBZFzCaIFTWCEtuzuqOtlE9Svcazs+Tx5ybE389OsVmOulWIRlHRJcVG
s5NPkp38lBVpD51Zu/0Db4dFXlUZRxA1stkXQht9LMacdzPYr5PAzXun7DbZOId8L23X2jmLu8dM
ryg7IJw6f0L4dZPGlkOyYUovWfPD/t1BW64wxNR4f8hEJsFhcbl1da0PtmcQ49UguimnX6oXrsTY
pcMq2rYyciC0pudclYlnKsh08AgqJ0Y3Rm18SqroZEr+ynd5k067fG2RLQkaJIozNA7n1wcxSOoU
YNduqqY39tB/gKg6dNFqB0v2avu3o/ovtTvm/SvF+600sOShBEd818k3kxW9DNBRKq22R+Lbab8W
Ac9dSuLXfWfpa4J+4cfxv/d1HZQP01yWlNatohQKo5Be+UrwX9rtMwvzos7gBTUQbF6BgaIzEDl9
rczxyMdZGTRYMiOuaCaYGFR9NyUV9QkKEg2wy6J/jfXbBIlexVkb9Vo41ipJMHBsgPmM987CfNEw
6xMUDKjEatDvo0ht9mHapFubTiCC1v4aGe6SPcWxibwIykBFMDsLuh2YqddKYA/bYtfnj7ziEHIe
95KqrDT2F/xAPbck/n4WsHwUNrQ4hWItT2CpaU7N2hTx0pVMfg3OhuIvc19z4MmoxFM6yjnF3Ye2
2sTP/SHYxtSAXcE9r642Et+V8okjF/aEw5ytqGl7pQgm7Ami+2mrbMpD8dp+pV/fbimeM2s+tLvr
h2npc/GaRjUV2TwGY2d5jmNNk9/laMIiDbrRw2+R9BJquxSGhet2Fnwd6uL/2NFm2Y24SKHF1Gi5
xJ2BApgFRrQu9q0Zrpxd8dCaBbALQzN/R1kbTjqV6ko4+YxndA+anG3LKTjkarUzMnVXD8bK2haS
GkxSlhBPTDFfcfnZkibpNVVgHNW82prRz7T4iOjZoHwMmtsyezBWz/Sio5xbnN3VauXEjqTV4lHh
HeJkW70Ix+z3tMw204f2v5mCWTpt4A4dBm+5IADwXC6yUqTY96qUgI9wwQYo8+cpdX5ed5LFA0e1
Eiy6GHJgTPHSiORUZgEWvXVlq/W/hlZmHtXObD4Hauz9ikavQyZe8tyxpj+RWt50Gqas+pwrmfVq
NMVa6Fx6S3HVMsaKe4r5qdmH1YfJ8msjosoF8Zqzj/aSO923+05AlW7bjf96ffnvK50U0ygIWqJV
DmfqzJzm56FHSgSOVep2YfShLr90zbPs1BtpLbQtfU2AYFRT6ckrxODLjU4L5MQcjZVp3iHovjf1
miTW0loYURTPeto9rObSQBk6qQHlZO8O7Yb4CcKN0newNbdGuoGveWNX2+RecMP+F1MWi7HmzLbI
3c/CaNg3HBAZJHV0Cn+lAhAcH0u3O5ZQz1e/4BL7Gu/X2rBv9YJ53DHE0aCoi7/MW1sVI0iWFDEk
lhldhRqsYxTbKM6lG8tpMh7Cvv9rKpT22e8YvIIfH0qKVPE2SezXr7kVtxvi0qM/FFBAdhF0+BNw
26mL7SMDw/EphGzzxtMkiMq9Rt1mWTLQ3tVtwnYd3Fc+spOVoQVu2JOp+bksn9Bxve2swXCrzIgL
VypU82fuydadJ6dMLRVDHNVuo5gM6kmWF+/s1ktvzLrIj3IydP6GKa6cAqoaKhtd77Vtr/f2hyQ2
/S96n6Y2c9Zy/+A7sXzTtBPLihy+7PXzoC5dTudeKmL92YfUiqrJjbhGCLEx9hqT5EXzsc7ix1Lb
T4xq+OrPEvXJVBoAtYAigjEzyl6m9LvX/QrGlyK897UKsdmd41vI8/7QpmPdfC21rSEhSiCvNWqX
3O781/4/0r6sO05cC/cXaS3m4ZWpqCqXxyR28sJKYjeDkAAxil9/P5J7T8qEZe7p0/3U6W7LwNbW
1t7fsDpKBU6d2a113G3VWJK3znjYdY3ZOmn+LAHduPcvRBVphyYu2u6Lq9jv67MVQaw3/PjFbyY+
4DOXMYWK7bvGaeEiOM24WXeAabp3ycHw9bi4yy/mQdwmP8huV2DrzIZhEaDMSPp/92kJrXXQOQfM
7wmAy+p9MzxpWVxO30r23MvHjx9uK/VdL7YKqnzQIddFkGVpqx5cqZ2hVbBTmW4lP+iOLrp+mFEA
3/v+M5UqbLJKpYbzjvaGlB5ZULsfE5xn0uvcPc+nzUMTTkXQTYQ/EjLQ6thw2dK8lTlutxfYAApw
i/LP5dlw0YtYyEVkBy+w9f4cw16yOiTw/qp21CGZ4R6Aj0UzO6776aYfup33t7EEphGajcYAGOXA
nL9/fzrUTnUrSzC/6tRPYjCBVTSt+fhxHGwFOVbBTH1RXUDRsQqEZhIjhoDZ4HeRe2dGZUQv6cFE
kGexEkMWd+e2t5HMdKADF9GvX1COVXrI2dAO0kBxX/H7tjehT8jDpPpmOjvfZ2Oy7kKoAl1gBB9q
+rV+61jgiBIa6DDA4Ny45wzKgQMUNNt7tmvNtfWhcLP81fOAGMGvBH6VoCcNx4oULupNK+Jl47XK
HmV5660tKns6IMwLuHIdCoYzSkerej+btIPd2kFhcS+1SLRIVO0ExLItV0c4mNGLIBG8AFGHrdZy
QLLSAE/p/GzAMDHTUEgXB2OicPXubxp6AHal99w2+ZZwA54ZexKdW5MQPOF/Sog1dtHpNUZcouEA
mZNvbju+jnDa8zqzBAzdKaMRd11PTzqIoKKeknza8+75C/K33D+xqzH/Q/bC36sQ7eyUJVWJXwBl
W1DdWpjqTjFE23Igg8tYBs6ZHPXXnbe+8YUxq1rMwNF0srEd3292lktOnBnz1OJG/8RvLOBomlPj
ZxGaUBb4mDlQY7VffN7bjxux+27d1favGruC1xu+NisuTvU5K/d0m7cXcEGzh0o0HHRW4WR2FPo0
3O6g+XiZi5d0zPYCVvs7YDF9h2otlE6g7rBu1qkT8mOidYCwHJ2DHsyxc2NhyPNblGi3KNjYHu9W
W36bq83OZkk4W1ZTDs5hoeHwMzvqACD9G+jWAisAcHuR28OwZxWI3O6zjgh4sNnylo1xpaVeaj/s
BN728/xnkXWXT7EzrTYqLPLbOrXBDPr/mkzmUfX88WKbsfDngdZduJQzWImZKKhS8xO1pJehqbqz
wlL7fZS9ll/h6vNUpmRdXmbA/KQuP3KHdwenzqu4yxs0ZenQsjtzctUTwA2j12RC8RyzLF/qurUf
87SxTlVS9kGtVt3RNol6KwcOEV2q1zcMVI7HDopR0ezkvV+0Bj+SVkCJk9XusUnhyVm0yj+V2TQQ
wyW9cUuhoa9mmP5lmNJ8AyYoPbF+1KIZ4r2e4ygySqTmnuUs3VdS9aUvUmofe1WHRAnle3fRJVpW
b2bh2kMvBNQDwEdWGzFPVGM24GC/3Adj1cu/TU/FqwUksxOAiCS85EV43SVJvfoBVg173+XvxSEZ
ApSxiYvw38Kso6Mm6CALeJB1UZ9wP6uV4OMvv1E9v1thlcjmeartLkPWtqf+BGNOHmB0GsvGjhSR
f2qd5li2xs473bjrvFtztUFrqbCsciDXkJvu0R7GU6nApLfUDx8/2sbZcL2MsbrvGC03IIqFZWzp
vDncjSiQ4XWfHgfTffx4qa2yCYCbRdVWARwQgMD3+2eooFsJZHQHCJsS2OMI+2T765Bpnj6k8YzI
D1puNXin9oHR7DOu4DsPu1WQvvsNVjsY+MfcyN1fzqqLzmgeAtn/uAwVF3ZM6Q9fd554Iykh+0Fc
HRo6uK2sh4rAMpcF3NiXBDgE9f0iaf3LtwezAQ+wFT+N9uhHW2GD0gpSQQAaLZn3/TvWaUVnM1m6
zeYjKVxvtiImf+481sapuJS+/1lkCaqrRAiMfGfWJOl+PRZGixBE9EgIiMyBh4x7e52fzc8GZ3vU
qBho4rhaFTBF3UIfVke9vZBABnHnPmcBQTPWiFhk2HdKvEcd3LrxYRj4Z8XVjh9n0EAKKJwBdKz8
Mx3nePCg1SJhLbWggfdm9lsfDUAj3MsNzI+AKH3/PmtLm/TaWj5a8UjcrwRK3dWwayu89dWuV1kF
f1I2FHBg0QMa/lv4RTkujAENbllQdthJylsNdCCk/jzTKhDHQhcteFtAOJtefayjAu1z97v8OkZZ
zFBuwpDs/uOw3Nps1yuuo5KTPrW1EXMx+tnN7nR75+dv5q/rBVZhiJtL2YMkjZSstrdiUv1pxCCJ
K6e07wLbKs+oQSJnbAOpUXB6+E45tZWqgQYFjtrAsBG3tfdRApJt0VeyR0d5bALdTY5pYz6Ohohn
d5fHvBWR6MgDnYNrO3Qfl8ruaodrc1X07oj+wFK5Ea/1XdUHpziBS8QIG7n6Abbq1PmvjcJxPQIc
zsIuhzwc2OGrbWcRk5jatIwDa8fPjfmhUj07lf+ld82yigm0HTDI+AvksvcPR+EiNaQNbrwimYOS
JaDpfSYoTj4Ox6273jLyA3zKBcAPT/N+mS4vaKfr6H4M0ZCFZpSfXF+70z79LunlM+70wV6q3GqS
w2V9sbyAWKAJftf7RSeY9g6zZXWADTfynhUNzLAUldFwsnNw9kpXFW1QqSxJPIjAwx7WgmUgARZB
l+WJTZMLn0UdmYjyiZ61BXPpD602RJnFxxKSAI4iIuhWaQSuMr2bemZWtDGch/Jjn6v9cML/1907
I+0uLM3aeB5tF/dr2QbCqAePJLbqsy4ZY8cl3dlNhOOlmYC+XCuUkCkWGiluk75VsnQ8aISOkTXa
6kNrWQehjsD90GyoF9bVFM6VLZ/MupKKZ6SNvElIkf/QCkIiUUyZr/Oc7im5bCWAd+2LVU4jdT0y
wOZw+zulsR2nIboFh/HGOP9/jFg2sjXWQlMG6FpARdbTjgZFbZYJMfjkbB3sqL3wzvs1pl56Z/Yx
/fFxtG4kT7SXEDHoCaIvqK92nig5sa0GV+lEAspIXNhu7g2ot5aAUwToIFCX1FV3eeKrnDJMSToS
C5h5V009JXsV2cvHz7CRtADx+LPA6hjlg5OngwKUpJ0O0nMoj3DX+mwxfWedvQdZ/v3Vg6ht3QAb
hI1di+KiF9mxZXu6khu5/t2jrCLNoLpO6xJoNGN2Y0AIPVNR72gbl2r08Tvbe5bVodmVbt/Dgq73
pfJtYAfL2cm1Gz8fIHTwqqAji3NrXbpp8P+08hRQUtrgZmjWR8PZsyHZKtZQXIPVDOlgBLC1SrSV
U+m2mAzIAwFbD7YEtgsaNbVnWPEQLmZGe1l22Qzr6+71gqvNUpu9NdIU6PDRQOvOeFCK+0z5Ssvl
H753+Y5s1UYsYIqM1p2pLn4da1FhCjFjp5AAP4zmiy6El5mKR8bYtb98HApb73EhmqAIXQCQ2KTv
47o0tUaULope7eD+tHFewUzFswVUYLDgfy3BvZzC16utIm/q26kaBqxmS/JDIaecKP99Tnu3wiou
1JHpAhh+zPKK3DenY0d3FtgscmG1AIVZBUjLv5SSxzZV9ZEgpWVwDqr9+qgH9MG613qvEUGToVKC
VFD0bxoekFlZoLcYnzhrsCVwRJoBmgCGN44obmydcWAEuzb4OBw2gtwC3xkTQ4zaAcRdvT0gIKuE
N+h29Wj7PDCn5D4a4igYKKdh3eXkbIO4NfYN5Bg+XvlXu2i1v94tvdpfPYT9CWPo6LAxPda9HTG3
DjowJFn72vd51PMbc1j+RAuYofuD7IGX4RU0kaVPYHWsUiVI6OhZ4pTAy42iFZhmqFYXhrZ81uEc
z8wfhnoLVwm/7O90AU2B5E0rvtoFD0qX79yFtjbw9Ztc1WRUyTNeCAOy+ky71Y3upqzVB6KYX0m5
J7a5cQRevzln1c5hmux41qDhwNsLS74ZoBUljx9/nS0AKzAYmLzCpGsRMNDepwmpCJeJGdCoDuoL
8GvJ4Af8FTdKv6Z+GZGwCbTI/i4OwtOe0FnxuwXrvndDX97ZKkTe/RKrs55ZIx9MFb/EMqfn0W/h
5X0S1d4yq6M+SdxW1gK5t5shNkfvB9Z6jXbuaWxrsZU9NsUe1G3ZVh892CoJO0XrdHUB9TSHZQ9G
Pt9Y9nhOXP3cm1acZcrOpXIjYN69x1UWBkWn1vKl7qvHM6mOoBcae1rcW2Xz0vODANcygwLJ9H3A
tDkb3X7Cvbk4ik91lBwhvuhVn/hpn1e9+ThXS60yB2uoMRkEqRH20Scla7/ktR2k47gzPt9bZrWj
29qqFDngiXSKtlB2yHETSrO9Xt5G3rh+b+vebNvC21UtIPpdyaL2e2mdhmn+1MLltVXYp4939Vag
o3kO1z1IPEBPY/VEkHXIs9nBabwImUO7GkLmFoQIzePHy2yUg1DUB8AG7FJwZ9e1TIY7oluqBCNB
K4PySF+nPuunnZNr6+b9bpVVUMN4s3c7ArPL33ZS/Em9KV6XJCHCor4lIN/08byH8917tFWUG4K4
fcYM0NxLSPexx8TZeXdb0+t3j7UK7lrWpV1phfJ/pywpute4IOMr7ZF7tsL7+iutgmHiyWTIBua+
poHrNJJsCSQ7ZTubaDMvXC2znsZXss4nMYwwSNfyu4HVcWW9jPmt2n9meXrQOD+Y1DeGJ0XZA3Bs
7azrlVftLV7qSHwVJtNoZkCQOQMXrICOmuqr+rEDFNyKaKTx42gc2fP/tAF+1eBXd8eeF1VSlFjZ
nW3ji24wOxwK09i5dW2V8teh8qujfrVMUkmdAO6ITsWBH39NkusQcLw2GEIekqPb78TmZsTAlmAp
hReuxTpihDnVZYm2U6lhl9mlB87pbWKwnavQZu0BziBqXxu9tb+uKIaG1h2r4ejKy8j9Wb7yr+SZ
nrKIAoCzEPlMf/qsfIKbjwi1FxlAbCvY06PdOqA1AGaA6wXh6a/qWzL0mFWJFFbPX2zrh1qfoOZ4
FvxRNHtdgO0dcrXWqtRK+54wkMZAVjjlsenChoH6TeUtGUyahz3m//KR1qXH9ZOtairB0oHaggN+
cOqO7WGIxwhku8PeC9zOY7g2AYkN8PJfsA1ltCcnr3T0KKMC8kXJEQr0Xn1r7NI9NqMSRO4FvQHb
hXWjV6FQiU8JBo6SzEmc6lp3UmuOHpc90J1ktpn9/yy1hjpoesqI1WAD8OrSpfRInHRnhe09fbXE
KmlBYl/L+w4FB7a1c1gYkeklvdHulMj04T65d4guP+6vaADGe0GIqOgJrM6zzq3HzirxlUxvCKpH
Fg5xB32E8rE87QXedkRcrbU62dBYxVy4wdnZZ89Te1am26w5WbqMzP5zM02HvqiCzNxJxZvhfrXo
KmeN1ZRqDGgv33V/ghgEnA04/1Gp0v6LU+rPxaCqp2mASFqLcvx/fLtrsoejM6fqCrzdhRs83vKo
ixc3F7C54mwncDYPO9B9FMCMgT1bcywqm0+DMxaDr5EQ+8QTThJo8NpOTCf6+HDb3m9/VlrVXa6V
dW7ZYL+ZI/gH8DMYbjoMED5eZGunAW+L3L94d/5FrJDj0HNjQGPcdV4t7akX1s4CW3FxvcAqGNtR
DBXtsYB2cE70JJAGFwb1XhNx67OAwIccCK1BG5/m/a0I7kRsyCp8Fj4095hgXBwzP6aT9pqmvb3T
UdmsiK8XW30ZIU0GMio4g20ISmdWe+Rl0UkawKjmXxwPYtOd5WnA5H78rbYaZPC4B6MJ/X44sK/n
iLIszEldNnZx1PzM1+ShMGInaNEiYDDiwP0phMnQXoNs+ULr1HW96urYnIt80Go1R4iYYQmSv60f
ld71nORUTodR23vI5Vz8azngK5cjBhra62KrrfqZ0wlhP56GQI9+K5Pkv+qR7pAG6r+YQ0On6c96
yw65Ku66RDZaouDxltrVWj7jwoyffRAVLmLcC53N/WYhSjHKBI3cWW2HkiucTGKxm0OmYjG/50EF
boc3H9JXUDYDcwh3wQObbxTim5iagin914R2ZoNt0l5Hh/Np8fLgURr2xBt7D7NT2LOrX/fGX9uB
+mfF9fk9tmNtDz0krNWnpaPEQnbQ8gNadnirMm6eyc1eLWtsRunVkqvzfHBTR5mqDoderlaxXrpJ
WCZud9HMNhF+BejE2N7Wup+7960dvdQa1z2tlgyt7KlGkT22NOgruwiNUbSeBsR0WFQZ2rQmLcRz
180sUFJIr1WGBCRv0rOgaUcltGxC8N+0Dbw1p9l4Umj2VlmjCyU47XFQdPlaKFz4vVk2hx7Kcfe2
MRSP2UhEiZ9M9C9cQI3P61PI/jpzgneVplOs9CptPQNi2JceOa8IeqZX1JtLEGqCdjTKNvw4tWyd
NUAnQMAJGvIQkV7tcTUtppaNOECldnIgMp50wey6/+JAA0UCIodwswVJZ4nTq51G0PwEOx9VndOC
Pia4J0H0ckt751m2jgIkRyBxFwU2uGy8X6azDNpjlgD7HIyvMA/3RvW8NKxhK7i3m5fXss5VBgCo
i/AVZobrrn45WJAr6yRe20kcxd3vmq4/fs884e+1ETY3FZo9EBKDOjR4u6vnIpNS63OObvTwsw9J
5cF1RYXoFYRaXzoS/h6O7GGpttIVWLQgm0BXBiJzq6ouG6UukkkFxF/JLv3oKEGdKN1OibBZixug
5oB2uSiWrkV0+znTIW2IGmH6CdX7X+Kz/c/Zh+NUlEZm8HGob14Dl4b7wj8C+2jdQJVaYlpSxTXQ
OORxfwFIwlNPiwUw3yWmbYUichK8L6AjCkP7VcTPamJ2ZMSBbSv0zuk7TwHAgsB82Jinnbr0L6V0
TACBUfyz1uocK3XLgloC1spuhiCNMVAIlntnBpDRwsbPfYkrfOeTYO9usxUjy0lt69DzhbLI6iG7
wS6pcEeorhkg/Q+QbSo/ffzJtrITFEscdClcjNDWMMyZtSzLlRZmVJoZ2oR7el8ci8LeicOtB7le
ZlXW0RRAzKTtpZ8PlhUIt1EDACWDj59lM9ivV1ndBKEGwgy5rOLqoXHSgyLIgizx1TKwD1Ug42qv
XN0KwusFVyWHxQZG1BHUZgpVjYQ8ZXPvTTT1oH6582jLl16nQ7DfFFAhMF7H5fp95rXRYoe0AE6R
RQ8ij39JQhU/+p8LkjWP9Hsoi3684mZgQJl3kduE+el6f7lzAVkxVUjfbB5G6x5qFL5Lsp3zZDMs
rhZZ/v3VsWXAChqqGnhbw6ScGqZ8sfT6+PFzbH6iqyVWL66ReQaySgOXA9uhXkceMDs4E5FcjL1L
5d7DrGJ8AmnCES4eRpHU9jTqpqDU72E7Nz6LA28BF4qQuFoio79/Y3oiRpvh3PAtfm/wRznh+r9z
TdjoG75bYvUcmABrVDojes6dlcQabPk0z+ypHdqFPnlJU7U3mZqke53gjTbOu2VXm7egjLtcA2t+
KWsL96SfO1xocXhkNzTaZTDtPeRq5yKtVupY4rxdAO+L6FQRLFyYi516rvKLJKkFSkznoP8x71kd
btzb4XGIr2hbUIpCwfb+GzKF0VpZhKLLhYQSg2l60MP6sGf9t/mIOPihIwN0518qcg10PG2iGIBR
K0+00qwgzei5LvMbqXdxNuzqOG/EPx7rz3qrIspowH9GBsZVpC/mlxpkvtu06oadwnBzA1ytsiqn
e4XAyLpBdJbdgbEzdBs9q9+7uG4Un9DLVdC9x6Dxb5tIkutJqfXoYJJ4AWktRgclGG6/QfV732nr
2Fq8u+CwoMLLC1jm9/FgdMYEpw6UF3Ov/BxBSfdLsLM8u5q/jnD9a5gVFjr1VaKqni7y85gDSm3y
HVLy1ue7/i1Wubhrk8QU0M73J3eOTVF6LTF2zpQtfsS7J/0rezVFoTIMlX7z7PJw+NGdOw/DXAwH
LXtX2XBrCxh4qeZC5EHnapVTuqngWV2g+pU1TKjV1wS+2hN7E9b96DjBxwfN5vsDYXixoQZxdi2f
JBoFHOEW5FV4/s4ddJqKPT2tnRXWwkkQ9ChHaSNOAOa4V2qbfOKFln75nx5DX+1itxmdvCjaGaKh
3CP0UO/pwUDcGvG8qmXeRcFqC1c51SY2UQC2bQN2NalxmHXMbR0XLSj+0A6t18G+UVMy5b43GQ9G
rWTf3Ep51Ij8AQhrQECe49n01ozZfdHMAGWXYWdWT1RrW28w3+Bjc2isiQUwZGR+A8kzb5DiVp8y
r8PuMhrtUS167lm581WHhFzo1jZUYVp6cEYt6Oy6i3sLTIlkvmkA3cp0eShpIi+48iiX2jK551qk
90xjnj14PXzvp+SV9bUepqlDfQZ+YWAYpRUBcmcGVLMLHyj+ysOx/tmhduUrSf6j4CT3WZm8lgCN
R3QSULoHHE9K15ejNHxTo33kyMGIbEzsv+dN3QW0sb6oia1BHzd9qieihoW0vtMpEYFupEEnkvaz
RsuLqNA3STHdr+z+CC0hTy+bJ1vSyXOmLoVInh6NVjIFg9GBpTmhbk2amPYw0CvILSqycMyLKCPK
yRx4WJrVJ0nNS6cUF4spla8q1bOmgIbQj8rJtse7Ka1j0OVvKs35QgEoMKU4amZ/SIUxwz0OOHg5
nB2Uxyj5H4Sdow0y5mjvdv8IrU+9zNbPhpE/NYJ9UUsz9Zya4Kwq46Zub+a6I15FQTnXXXCo3Inc
Fo2GBlILqT+i63Mwt4p4cLhNX1x7+DRDDtar5SRB4cT84CBquwi62Wj8PEt1vyQY0iRpSg8Kb9Nb
NU/fer1VPSvBlZ/wKYTCBPOaQYK4YoG0CoiT7qP5pJ7STMYpaU9qRhNvoG0VmkK0mPvoP9ShfK5L
5aEynItloycOFfLPBqcUyjnaDbhU3Re9riFZA3dLz3bmwG6Uk6W1R22qod6pXhITikTAz+C/UH/A
8ueHho89Du4ToqXwLTE9wCk6VGc2Hm0wc+ExPjVeVkn0KAw2hKgywqFnZz0TX61mzkN8utkrZ7AS
5NTeD5w8CTEXARoEgBwSU/+UV3giNbGcuJmybwPoyP6Q9a0/A2h40/ZEiVKtKe4HmVVBp1UugIz6
q1lMddBWxL4wNvMYk5kkroC9fMOQ0vCS1IUvqOpErdFVi88G941EPuLXOWW98gbM8Xlw+h9wN3mF
SfBb66YIzwG5kk7uRevcEIzHZ0evnngxk0CZwEzKVfdJn0XYF/kbxok3eWmeik7cdkz/MTj2s03k
WR3UNoKl82Ohoe1ni/5RA72iVKybSm2CLNeP8CB5yiX00ZT2kGcJ9wy9f1By46KbzQwTnOaxywii
UJtuDJhuc9W8B+PnSR/zT5PhFsA/FGFC3dfabc8MWiTAN9UnN4e//AChIakcKEHn3umLW8eAedCY
0adMb+5YJb6rnVJ5tWmAtybAF4WuoO33pQseZ0VvQKZ4tHPKQ3DqHo3cvEAuxPAKUR1Mc4BaC5tf
xkbnQB2X0HYi2X1NW9vDZa0OMHiBnPPQwbcrsS24sXLIPTXO/DUd2W2r8+fCLEZvtJuT3fGnTmmH
OB0ymO4W6L+PcwGjNYCAHZcLr2Awa07R1AsL0oSlzuMRA3vezXGim8QbKv0fOEQqPnTVT81kCU9X
spfGGJ9gsh2C7v3UpBXydaF6QpsupYXErfa18uzm6lOR6Mwb0c5F64TFWmG/tUYJjnVfvZSZ/sXJ
XOCRC12GmlbHUz1GpO1HLyFIWFQViGAcRH6rsYsoIbKBUZ3uKSV2IAafnjbLcy1RqncCRo0GdMtG
GJilbVR0FvTJ67AjOlwNM/2Q5/MUiqa5h7bhd1kPpg9TqcGjrfFEKqp5mp2i1rHtGlKEgF9Ts/rO
Evtiuf23Qs+QNxp5tLviH3yZMQTE0vKMAe976mbhZxZN8WosMyJDFWKi6AughGrdeNSz6nvSmv5M
+2Du9TvoZkWqLeoItppZqBr0BkrESMDyXifqW+H2j6NGPD1zb0vgHD0t0771I0gUbt3C/o+g3p0U
gIB16jIwobARiVFbXloPmGwkkLeaOocZnpYbkKTWGcQjoa7YVmOgIplOcDHnQ+gm+FNXKyBG5tBn
vE7Yiw7tXenKh4rUP7tR1jCQs35QgovyaOFLoS4l4dxi6MYdcquC9ebX0mg9mRkPxGHAO7WPKhM/
x8o+MbSmBmHcaCBleYKpr33JXxUXUwG7e7RKJZBK85JQ+rMY0N/PJSLRFLj6ZIP9pheivTM49idF
xnbkT9eWB2rK71ZrqfCnSk44bjovU8hT3xcvlltGGLSrYdfpTVChpXsQSm14TZI+j113WxLjRrXb
n2Zl/MD4aQoVRfs+pKSOhilPPZab90lO3hzVOeQWP3CVPkPmCuei6twDI3/S8vmo5XYST2ZLPa2i
F82AXhOiYvaMjD0rZI47Mj0MBTtQYLQ52JWuVt6YTvda2koVFYldX3hti5Ngtv4ytm6DjiF66oea
cRYl3aR9V5ICPUR1IueiGugZveDey0f5nUsOc5bZMZ+G3ui/aHpdXUrbUY4Sijje2I38J64m8tSn
CfxVUqDuw8Fp/nHg8w53D7u2Hqd6lo/c1PrLmErrUNa8fCpxLsd5YgAI3bTuPRnhGNgnM/8BopPD
vbami9Ccjqp/wmQFUl8mdJ6dtKCDJ8jkLvORpf3ZWSg8mYqBTFKmd6Kl00mozXAGUEYPHBzxCrTr
RjVQOqWGU649yJh3JUNZh4K4SPICbxPWAc4gv7SFeVJcyKjaE2hJRmgbCHSOcwC2Zj9zBUOlntmH
oXIPtZHfwSwWpVbPM69RGKbANChnciIUk6a27u6SYSzjQVO0Uzn3R9KjCteNmgW8ZuqNVJSv6GxG
2Zz41oADDf3UpK89yFiGnVQfxnoMUoV/tXl7bmdxMlu18ScLCjuUAxQgjPLWcpLcd3onzEXZBNKp
7jvFhujw9E9JDe1Gzxvd6zsHswmteE40qw6o6D5zpadHaUN2kGW6dhRgQXhy6txYZLWKvS8Kf8Ye
jRvsBI8TtPAqVs/hWIhPTO2qL0o3sHOvVFXUJLQJnaF2PKE06sUwJygudw336ajRE9fQcXeqCqqt
XX/uBHA2FiQPJ3TFAzK3LGxKBOpMH+B5lQViYCmOmTn11Enc2QAceb3oqAeLvxdDA6RRQvuid9ug
KTMgeoVAjMg7w27TwB44fJB12tzNDQduVELKw/w+q+bXbkphz1f5Mmsjx25oOCRt5s0jZb7KU1yI
Ztac854926Z44lV10dice+DyHUXZh1P15Agn4KYM5kmJJY4iD5sLysSpawWum38fOqODpNQbrbFf
WfvkjmoVNtw5SBzEJGljc9Tu0ESMKoVDfMIsPQB1sKMLHJspuC4YRk4D/c5bQ2AA2b8OpoUUgq6w
iR4xfGF6gTOaVP44d09OXcPXLTGlx210FxLS/kNN87MNiUZLy84gun2ZC/mZzErUG+anUZuzM/yb
0c4Z9FiV6idI4+Rnt05fcYTaxxligH6ZOilgBJoMylYDCyZrPpcDpJtSqUNUMRV3zMzqg4QiiI+0
AcheX6qeHLvPaZs+5gYEXUsR8kQZPaWGxkoHrcWkHW9cFWaWrhW5CT+AbHozFNrPxMG8k6QyEHby
lFnWA+Z4t0BuxhgCxEXL3ThVioOY7PNoKi8665QQM9caOq7m1xSFIDji0J1kCPUCopDd05CQoLET
3AWJx+s0SpDGoErvpVTgVlVkl3aYSCjb5IE37SsO25tyTCMgAm1oSqPmz9K3xJVuSIROcREZH+pp
SZnVoRkMYMQFsEQcjj2GPSNhi2hpO3ttX39viDZ7tUtRiSmPbLbPqPH/SdyC36qVFtCBPNA6CxzM
JFGOc9Ubq1Q/OMTsPJOZjefoU4kD3gX4uMS7LwYNuU0hnQdcK2CDKK92GlNbkE8Hw9H/1wDQV9da
FHZ2CfiS8qtFv4BIFtWOX47s/DLF1vG37ERm34NNDbOvIuT+3kxxu5WkgxcL3RIVDMNVg6WR0PbM
VLUDk+zEQfJadGpxGZxBlY2qKOXe/7ziqltsFhp8WbJ0mYmNYfu4NFKx1x6rYxUp3b/h3cPOxAB+
BbbBix73+1aZ4OMoKx0D6NzgAfjintq2567YQe9u9RivV/mrFTYOQwGPPYiN/jQd3AITSIv21k7A
bLZBrp5l9a1QexI4qwKNQ+ufLh88bYwVEQs4jf+Ljs7VOqsvJASx8iQBfJDRp6GIpurt45+/NfXF
R3Gg6A1MtYbx7/uPAjXWvsSdGlx8OLlXjxyeL/kRHb3TPhdza1L/bq3VJkvquqvgLrBoFUwSvtX9
gfmubzzlR9yDQazz/hX+7d2Sq5iTWlaW7oRomB1FQwXH4K3aWVAUH/vu5PZS7nyv7U0Mbiu0JaCe
8ZcdYVZa2YhLzuD3pzlaus+DJ+8xI/AZZN/3IEybsX612GoQMkP2VJekQttSQRKVTMckGAyUSec7
4b7ZvYRRFUSGTBiarcmguUP61kGbxFcoUrTxaVQ+fxyHWwuYqgKpVWDDgTFeASpMZba4WcK+sTX7
f1R9ujec6l/MsaFL+5811i1YSiozd22KISxh0xeojEEmQi+53FNy3XmWdRc2JU0DuUACURoHiSF7
dMudFLdh2wdmAMC2MMVZ5BvWb6ucXXRyZrP9NQBrLe/3tLwaoY2kh3ngIn8L/1/x3tAeX5xz/w9n
Z7ZUOY6t4SdShOfh1uOe2EwJWeSNA5JEsmzLtjz76c9v+pwuMPvg7oqoi4oqAiFZWlpaw/djaJQ+
rmyFTRW3riTCMWr+YDmPqbtXtC1VkAtbGsxAvMnAPUUgft3K786Znc4MY9hO7hl4wln6HGXiv08s
g+EAJWAQprCU60wsRFhK3RohiUamM1UO6EiIM8uNZ7KRl7lUfeKiEAqaAu8CpWvF4bGAFAxCm8Dt
/4JaeqQHCKDewLPYJ/s6qDUgwYpg8pKwPg6335+oS5YIQ9u2CdQGqmLX3TJ2b2Q1X/JgZbgUjIpg
3Gk3BqR50JsTWFsTvfTdAMhErzhYIiiNWv7/x2qAntgFOIWLbZf7+boNoHcI8bwk0u+6SH1ECfrV
Vm3zpftkgXL+e8zV5VjkZlIjLPOvjJThZ6GQP9EdzH3E9nwnSq8X3s5Wv+RiU1cJEBctya7iotgM
sLBVWqrWnMGZewCSevUtZ/ObqoWit4K2MoFkFIGqbhz2C57Gp/FWNt4kQhkc0sJHS+ujmYorXo2G
lynNubG2qkUvb1ccbZh5lNR96ZyUkGnTVEh7II/f7lFZOUDle58f03jZN+9ArSd2cCLgyaJNofrl
Kv6ysB/GXn1Nu+LQr+5xVJZ+Ss692vCW/OJSJDP9BDT+P8DfbA25+paOVCdEP9oFtdM8V9G4+w3+
RVCdJah52w7+pSOCBwZsGqwnrtKV+TRKJ594XsO/z2sI7LUpa2PbZohEjzX7vXH6L00N8filIlKB
fVsLNyTmbE+Viw7vZTWXesjc2I84E/4iX1/FmvnrH3TdQnnm7xFX3p3oB7ftTLxfJ8q9GcHzetjS
bL1o00wNmG9khaEQr60+GNEqJJnk9Le4Hg/kcVG6w/tok5C+/LL1hvw42OrkGeag6lWPwVR6586R
OWJPspuaPdNiqxvkgssApOnf81q5P0ome7uVWLsxF3HOXJ/KH99viEsjQBMWiiwQ3IUXtLLP41BO
Zk6x+YbqsVLu1XGrY+aLnYLvBrOBaxuX6qIH+/kCKK2pA4gWFVRU3NQocWv3Qhyp/fL9NL6codUo
qzPU54mm9X3T+FVZ3ySD5et2jchZcff9MF+M/GqY1V7OIXqbEKcZfWfa2dy2X0k9O+faVau4Job2
0JCK7gw1p1vFK1uruBzrD9eoBTG9vtSwiqS6zRGtX1R8l0c53Vv0rnCfld9j+J+JxV9aWaiMW6Ap
4g7/ouSH0FbnErcdQWJBfFIGwi6iXv76fl2/VE8tegAmoHE26g/NL1JpCbUhT1IuNehq4QEW50vL
9dvyMFePTXnVieyUz399P+TXupXVmMvJ+LCkmjVbDRsaNJzetigAbuIWKVoPQeYD32XXuY80+saI
X87a+4imZehoP9XRe/V5xAl9fu1o2+9W6m2RirV+5B74r6YvDpN3v/UKfD9anwwVxkPpFiqBcW2j
2nhlPeq+YrW19JIhity9WbNfnBlCOTaS2ahxroBWcn4akaEGY7hoeW9fpBf2DjrlAJrXHfTlfXn0
6lOD3oYZSHFnqeOmgyete5D5gu/X9V3JYT1P1MOjU8JWURW3RkdZRBp1CQA17jS0pvqNl+9RG4AU
pkhDxMUZ4p9WsMBh6F6LkKkl8CCgLI62FXSjoaEIHWH2AYnFbSAiPuh3f9jKddHbMkdfLjR/HGoe
EMxHRLXdWy7zv1+AS/sKih3ofrcsXIHr91cKhRxSyKXrAPhkdwpLdd4Y4eJh+TjEyvApSTIRqmKI
JhyD2kXiEoIaJBwPWlQVOywoC7fq5L9e6ti+H8dc2bwpY3TKJhBI+iiJRTD94QG5s0NEIYOx+4ff
6u9FXJmDBXWSWXM/LfUGBxRbPM3t9GQ6zUZJ7Na3Wt23XaYrwzhiUpZ2ZJCvTZ0tLdELd5SKzhP0
rYF0okFS9rOVSVmPjOGIcLHknRMViHqeLKNOr1Bd6BUoq1Sybj41bus+f78LL34v6BSgChaa4s4X
uQJXm3ub6TCobfAvqoWOZANgOyRG/O5hC7n/tasU2wPiCIiK48JAkdZqniSpxlydMdzSiFhABXvi
Ycv99CFFXJz6MDhPhOyTrVleWt6Pw67OdF+P1diYSEYuRftzgDoJY5fsAau7Vn3q9w8Ir+CNAEoT
nigbhu6L47ma8crLrYfRGDhF8W9NJxqjfMcJk7bj4L2kkMOSavY0s7GNvv+sl2w4YvIWvDgY8S9N
tGYKRaUEECXUp/VeoeQnpUXCytqiomwNszIwiZ2LhS4DhIFz7bCDUVwnW5Lwl5wMqO+hpxOeKApv
Vtchb034Lgm+nDjRXXZodzrEqfHU2n+/YJdO+Idh3nEDH/wKm0pTqmjj9smoeomO0hL36fsRvgbn
sRHQ3GOhvBhl4ACFfz7iRccaddKRvCedaR4kqvnPvdPmfm6iHoJySY5KU90WSZr8SFsJXaDSNa7q
iUJU7fu/ZBlofcEhLAfhWXSUgH65OoPSRUHKUKOwdAK0Q93JYxsiebmJBLq0pOiOWIyL5iio4l7N
lxsWHQHQ8EkhbszJqfy2h27P93N5DyF+mQy2BzDX2rsm7OdRdBcUDXtGykNtY3DDG+q9wzyPmu7p
5/mcnpTf0kGSrwjSzaawC9sfzzw8/1EJuKQIVjMsZTWaiD7j+gaISNZIp4+QF+vUNP5+khfeETDQ
qEcHEhC9b/ZqnMRVk8ReOFGivurI7x75dEhneLoxbXgMFz6ZBhgPHBIQvB3Ic3xezJRUGVzDGc++
jh+sqqqgPy+23JJLg8DBXXIDCMvju30exCKW1gL8g7dJx+IB6xaMlG/1x14w+Oi2+Pcg1uoBKytB
07yG6zNB69Kp8xhr+1gSGTmzeZpbazeX6oaTcOkqRb25hsUDpwxqbKvVk6JhiNy2QJHTMNUO1kFE
yK0HWfPXGJZBGm1lfC9tPwT2sO21ZR3XLxOC1E7bGOngd/IOdde1/SjH/fc7b2uIlYHn9TgPhotW
oKbVvbKRR5SaeOrcbYRFL20JmPeFzwRr8SUMO6GZmdY9SuuQbPMaCxUP99/P4/IAiJRYKlTYgOr4
vOdqyOSaoNhBCJTQp34UAfrotz7/sqVWlgj9w+9KcrAK0IL4PAbvDCUXDl77lWaivlsTO+Kgkrix
8tQD7/2h0Is/Y0dOneqEjpvuvp/hJWcfj3EIQAIADn78unPayQuCJgQ5vntWC+JBDK9ouTS8Ra+h
igvtQR827NKlKw21cgsgxoKGHsJ4n6est/ZolFRFaZamedy6K82D2YZFhRp2sZ/RpJPeEFmcWpaE
G7NdNt56sfEaByV6USxBV+TnkQmzGyedMFuI2CIRw6OGHvLjFGHMiPCwGv6BZQQ9BsYXKZGvsvCA
TmQ1ED9o4UKHkM+LnMXQ3Kg3RlEX2/dlWujmB1IZmZ4vwQbWju3UpXPnm/dA2Z6riAUmKm+vREBD
Gg9/8fOMV39/lSS+ud8SX7t02KFv8O/BV4ddogcCD3IF7D79zRn1n6Z0X9Aj8P2X25qh/vnDqTwb
iWGDGKbFC6Wj33VRvd+Wbb9k/7GEmA3ssAV9iNUwWl6Zs1kiBY38YwahWdqGVJXkr35A4HxMW3KH
T1CE6HQsbr+f4SVb83Ho1Vtj7KEybJUIyXY5g6ikbntmIx6/H+PiXfNxkNX+R7CSq3qLAjGyQzD7
vS8ua6GcNQQiHHbVVqPk1pyW5f7gHo/IBFh2M3Q+zX+71bFMNi6Ai1vvw+da+QRup6TQ/cTvH8jN
wB+78X4zWnnJU1wuSX3hDy9Po9UdYFNq9UWONPG/Wt4g0A74+q2BSth9E43SQ11WQPbW7Ekg4Dfu
0Yu7/sPYq6NV0cLodQupOFf5XQ8/7THxEPvx9Dr3m9oJSusXs7daui9FEj9NeH3UckRi9AYT1m7t
39ld/iRvCiSPjwWcEi1Kfxsn/bFNfRIvej7/pEJIVz6Nv7oQSWbPLHeRA7Tvx8AC6LkpfYLgQhco
QccQQJ12+sY6X74FPyz06tynlTG4qsCcl97l/p4e2JuLZDmgPAIUIPu1Yf/9S/vTJFenXarwKAAP
x0vbQBfBXN8B9R9U7rxhVL6mx1eLuTrwDiTBcs15T6gmcXZUd6PnhtUx3S+BGlb/B8z4rT27OvMC
/C/RSSwl2/cnFCJdoe71vG2p/5+ZgckDgAiS8OtXFEMFe641CIIOtp88aAfE2EPwvgYPxe5oSEK1
5Hb29uKg6F1G6geO+tL9/dmg2WnCVK7hQNLHAaWhXVw+FJDa4ed3xAyKbraILJcs3McBV6upNVIl
CvxB300OzljByJRXZl3ebdwLy3ZbOxAfh1k+6gdDbeTonFEtJMEHFLIbofp7so5LuQiKb30ujiZH
JBuSZMt533qOXLoj/h7aXuugl7JV2ppC2QDRS09FBEX579V0cAgWNAHokiiZAknn8+xmUaNZj2kQ
Hoa26qKDi763PQeHaLs86v2tu15JhC0QWkCkEnGn1Q4hetY6Y4EKcBO1lAuoyq9OaAU5wbWGkpw4
Zgfi01P3LthQCy9/c7ziBp0ZobmlYX/RqAF+Ch4euCMLyfbztFW7EmpHcPan2IrpsYnRC3RH9+ht
jZRdc3Q3WMeXPuTH4VaXVdZis2rv90bxKCy4nxXZ8nMvbdOPQ6yuJkUrqG0sM2rC4mzFS412Damw
6WkpEVl4D8YRleJboy6/9csn/bCOqwup0Bw5K4sNXQpipgoV2creuJ4gCihjTQXkeCuZtzXN1W00
ikEZhw5eGvSsFhIYeharXHsgNZv9BM113x/+ZUd+N73VVVTMZQGu2+JEodmyV1sPNOWgxl5VgCxS
rP9WbXQ5ix8Wc3U+JKXujGgmkLyd8NGbnULdDn0F//2UXMQOETFdzuL6bhDoiSih8A0gg6w9FDsk
XKA154y2ba905/j7wS7teySyoY2zpCe+5CYMIXnbQyoX0ii/KvFYa+H3v/+i0/5xgNUH4jKzeD9j
ABmMgRrkQRIY+y7Sojam0Vb519ZsVt/H6Wg2OxOKpSXN7Zh06FlM0Qa18YG2Rlldaxbta9cYMSW3
fwR5z9PRB/j9ql26OD8u2upGGxDJA01wGUEfgyGZbxoLXVlW9uf7YbY+zjoD0NXuWMLSdb7z8C+A
ZL9T75YcM/WreCspdMkwIN6EjnPwMJBnX9m/RistYqMO2+8IGi4h90IAsHfrWJ1KNdCret54X/0/
s/t7wOU7fvALAGmjOsAIeA+HesR8cT3u7HCpA4TSCnqm/9lO/3u45aN+GM61eIG8M85t+UYtT/4v
oo3w3WJqE9/+BzfWx+VcHaxO7eakbVCvOjZ7dZw8VPls7HPt0t3xcYjVcWodATwW0mp+G+HBHbj3
Bhq/g8ZnkbZnEXLreGLkO9Ts3wAg69X7IsqvyMY0Lz5hP/4Rq9PWFSRLu6Uu14g7Eqa7RWQWLhAB
y3UIpIeaTsMroTeLpNLG3XnpMQAmo+IqyHNA3XO1YQ0A1gQz4S+/y3Xv2t18YDt2qHffn8KL5gRV
wKhZRdcU/vm8b3AOABsxXNTjOkgIu6OXduXGEBdd/6XS+P/GWG2WgaauSlyMARdZ7rOQWFDZ/NdD
gzuox/pPqkUvunAfB11tn4HJvGQJBs0el7cweh2FJ3cO0s+Q+wJjY1MB+SvbBfczXlQaUo0L93pd
UcAVkqKrCSZmKf54v2z2QvGWQ1/7/BqXAV4E8xkKCEiAo3/+lwJSWoz8O/IV/j+zBx/+mNWaW3Qa
qyTHH9NG0PML6eE32sX3y1r/B3GHS4H4jzNfrbXI27nrGgwGSoE/nvTdIvXEdttiARet+IdZrY4j
uhulHKEh7Kcl84h20/IDNR6q7uX7Q7H8vWu/zl3qMJFe0CFYv5qPqXdG2rRJ55dGbdXQiePiV5bM
PAZwN7X8MrHc114v6caRv7BngW5GtMxyLehWfCkiGPJJkzVJ4eEZodkcjAN6xCPbH2hoFrF7OwXb
9G/NuLBvQd9BpB2kdgTanXV6sCs7rZlcq/YpRNA8Ct3dwpvTBk3sta0FhIoR6JUCRd1zqkPZu038
pATZ2mOgsng6uk4DFFX4tO1FVEsUXeZ05IdZLd9k6p7drnlWc/mgtJaAOBfeUJI/lQW6x0Gh87nj
njs7n3yUzTeHEhlnrxTZD9UxIsIytMfO7k2itpo3Czcwl8ZrW4XW4YgGdZohyZOpIhq6e7Rgn3Oa
vtZtAnxGErk5pTEpksErW4nLaSjBd6lHxxu1HmnpukTSGGEWQdBhlKUkUqrKH+rskKtpWCZ6qLaA
+uY1/yOcYj9N+WtnUN9mNJqFsitHsSc9qvTyhfFROl0sspTt+FicQC1wPJAhDJ/OjYdsyhzoogFC
0CJviJKpfmMMoye4kXl20f8lXca9juFHWQVct+y55xrO0SJzSO3sGmU9po8Q8I2RZByaec0QW119
p2oUAW5zVrEOKqwKtP48jupx3yDa0bKmX3xEm7XsCT8qBRQAi15CDR1S30GWI0NEFpyANksWMZGi
ewbMggMZuOkXdU/9chwaLylqw6MozvBUN8d9hxaczMsNxkMnKcwQXha62jXySk0b0BiNPPcze7EB
9XGU/m6asqtJWChHG20B5qmkYYN3i6d2HTwgZAlCUSu6PzMGCJMLwSITCJOosFXVa+vibZzz26JR
eZDr2ZNRtuhARUc2KmkaFGdm5YMDHEZERCFBV2hAOKXPqN4Ufm3jcZcqM/hNPXZllbavpRDPJeR5
w0Exy5Pa0RQyjKq+s3NihqWe8dAtXL8pRL/DoWbeKMTJKBiHMu384I5vozU+kSQ56IoAQDVh1+WA
vEZTtgGgwoHSvGajEqIHIhrNObasMdamH9lA7qwkCSqrPXPWnqi2S3l9XfX8une0W7AM7iDU7Lm1
cSO1pSc8I29UK+09Ss9cr9Bq1WMWjh+t6j9AdiGXWRZvptuGqSqsfdWYxS3gTVY4WoT7da29WRAR
ArWx3+k1bhFwcaCLRPQEZeqJ10Ia2p+cxAgKpxNBj4gLWs2RKSW5/CUzfFMu28fStg7ZnD+1zhAl
DSJIuRwPtiOivJadp3R2mFv4rykrO4+1uLBkVnuTmr4WY5MHuuPQuGqt+8HgcTmWLo6LyaIhwzcr
NfdWZgjOSHQ8RYQoadAzoT4YSd0EFCDwv5LZzf0iHUXUTJKhJQh3dM7Kh7HTdmZumr5VlW00MFcH
XQJpOVqYfj4gko2erahR6F2e2fdZ4xyFCbYX0BoB+AU7lGmDXPHgCHmo5y7Oe/XOdk3Uf1WIIGVU
Rxu8VJinu9y+Mkt4Aoi7/srKCRWbEML1DYfloWxASZBocfSatnyGCAjEqjslHCcC0W58IMUWMa3I
EV0OfqMqgHQknpzHa3uGLLPodIDOJ3M4m7TSfEMB4Y0wLtHmbGU+4U9qPsKDBGzGI72Lh3U53XOo
03iNmipepVG0rnfdT8tpXJg4Kx44+cknrQAVqPqD3pdToSm9Z43aeRzGAxgEVzoozIOLvaPcMBPL
3KKOqXnOajP3J0EST205g8Zjf2xSslfM6Y908TkBWvgN/Pdd32nQj0Flu1dzF+IPz6mee3ZrhG3z
swdpxZ21Fz70Dybv9qpd7gY6sghW7G6uAP2dSXKbtPldlTRvtZNezzmNVcaOI9gQg+HcKOAxaeYQ
5qUZ18AQ4ze9FKCgILp+j46HMtTRQ+S7LQcGTzZQCh84WHUp17y2Kq+LCQwRjSU7S6dXLqnuAcqP
jFwJB5XuFC3PfInKrSl3b4ms8PARRuBIcT1Mv4YUNX+Wm9rXPVcM39bsq9qlUBxOatBAAIFqm9/4
nrE5VFfUGNBonLWPdpLF/Ww/m522Vwq99g0D202BrYIOWtSDBiJUBoAZ+TUreu9n6eAGTj2acask
VxpTHvhon8q0urcsdm+jDqFVu0PZqxH0qGI7t9NIGVA8C1oTCdykO4/CCiur10C35vW+ZFBHnhOW
Aoczn+speS6EuC9UgAChCODZmKI3FBWKrthohyQ3pmvQ1apgmFozMHQkmBr+0lCwIQwl3ZFaecmM
0vW4Cj4OtQQgSc703E+ljNtKLz07ZQZWQdMjhMbOQ1JGJizFzlTqH4nIIrdLgf0YGKxcD6CClUDf
0LaRP4OSgcEXPD2s18zLV2a2L7Lr69Ad0nqHhyjsg1L4E3cCjTpXpOnDYXah0eOanhwcqMt3TPMp
mdjeHMS5JcAfCex63+EJ4KmsCqpciLOdK8Kveur4teIc+8SaQjHPYDFPpQaYThpbpE891muhZPLQ
VD0EK/tJ+C4frjV1ocDILnCJeqck2r6m1eBNYAHqdqMEioJ3Wy2nvQtgVNDkYB1wsQO3xApAWPAg
jbjr3fbJTNraAzYkSkCPm0yJe7eqFX9CjJorGf7c9IbpSu3XjQ4vALiaG/gxB9aXqadDuSgS6kBv
6kSjwWQoZTiO4pmpOo3zvFbiJLF+1Nzwy8za0cKNe737ZRT6j8SmV1MHKm7LgjwFaSqDiVDH9uAM
s+01g3U16/2NrKsr3hR7jpaXsJYuAtSZkz4UogM/bVTMnQSj/shnqOyyciCBQNbsipqNEpo8yyMn
G/OdKPLHliM9QRxh3AglKwOg+65Ug1OfVrjsKlOVRz5wy596xh8KzhTcKpx4Kdc1HwyduHER72L4
kie8Ip9noR1SC22cZVr+7AUomjOu80nN4Eamcx83jVMezaHV4EgR55Bo+g7Y/NuqQRYYdexHuKiA
lKQdTpJElGR6GJKeeT0DRYsPoDk5qGdPRtNnprzFtv2Z0rH0Sq784UJtrjq7OgrXOadaqZ3Swn7T
qF55UIFrvamrZTjZIGJaeaeGFNlqr9emP5NNTxpdArd691AlBHmp2XgCnlJ5Baiqi8aRuB6lRu2V
qgP8HSsZ7rDBjGRiZ794wszSdwdzNLHzRP/G4DNclXPHb7tZr491ixQzsVzyYjhZdqOqtcRuyIBi
GjR3BlGnJ7vWpDzAsWsNQGeldhRM0ke9s8fY7erp2Ch2gmsyyw+CtGi4UaVVHRI1mwCncjLjtkqy
J2iR5KcUgmY7U/QYpqlfpLSBOasGIMUGmIRB5CjAInoNIiZRE1+BbD263XNN+dmYpb53nUbetIxZ
u6JyeUxwuu/rZCSpV4FIF1gZzFJn1P0eBO4ORlM3fEepeenbs23ueDJbGu6ebnjSsya5Gi0Hhk8x
pOUxPpB9ZSaWV4h0OooxQ1tCVyuemZAhpK1Q7uYCiD3pOC9wcXg4jaM8F6PSgQI6MgEjWWXgiqpK
dT9PoKsBhQrqXDOhiGDqG+OWa/jdpiazK4XNbOdmPQjWaf46dCOuBksHxswDWKrBI27kaIlXOlCP
UK+WYfn0t7SqQd8R5o1liwdIc90aMn3RjGk34WuCa9dPnivdH0ra3WBPPAyl40A0rh0jtTb3PC92
pu3+qOHnJVlegRkOMOpEeOJB4ovChLMr8M0iVha73AYZn5sVDVuRxGY6vwmru8KbZ8+z6U61mt/a
qP7RDKcNtQHMsDY50RSov8GpwL+kEMEmjZcWnebhBQGcHL928voxl9DTnuz8jfbjCSFhOGhlOeOl
o5x4PpwbWTaBYueAXOkVPojU/2pET3HPAQZP5x/2BJ8zy8Rx1l33rhLaFXUY3pslf5j7+oyHEX5W
m3B1ZKwIwItmQWGBI2vgWZfaoIQO8JqVioEv37zfJh3qYBoK6mxv31fdCBboZIcOAf4Vl/c5A2nP
m1LIgc9jnFOg+Qa3+An25jUvC/iioBqiA/5xwpslIiiz3w2orQup5R60hgxeoWuAUlYvWVlFNUM1
BdVvHDjEnjTZIyI9t1wnfN/Mo4AKarWb6fSTODWIgArgMhDHkOdel84OHgOokTKDppXE1hmmqYyr
hFPYL6nshIuInjLedAsI3UU2t4GfTbXhJs9BnASUCs6Q2kaZOfMfOC4ATaYj3nhF9Qx+NJo4BqyW
7NznOh/zmDEIqMjRUePJLNE3nPb0p2jyJ7er+LFhHILVA8fEuwkPlhxWU/biVAEcis6R+rou1DFw
y1LZE1JagUCPT4BGFnMPvcbnutUl7q8aeksjUUK8gG66vIXEYMcQ8Sl54GgNhyTxYPiGiQ05oqEF
b3MeO4kkHpOI1naW9Tqp5JoV1q8BTvxAsnutrmLi1rturl8mNIl0sE12yl+Br1IA1CVw4Ar6aslZ
w61lJ9eFPSv7dOh2htnuZyDJclHtZGNfazaGEUS7NTOLepnDr2eAIiGEdA09+h2dFRC55hOCRq+5
gqfxjKBK0tndsUxtgAhmNd83Gf7NdRlAY2wcjnzMX/CoK705ccud0iCvp8squ4dcRxlWqrztMnyN
2tFR7gJS6ZEVzvBolqwLdbdLggZqDlgv/mfq8RNjy8cd+HjGtej1Jra4IVE1aVUvmsRdoddwPQta
PRut+QyYxg662DuFZq+9SH44dAg6Wz5LR+IhmcZuiufN6O4ahuRmZZ5apztY3JK+IYsffGJhySTx
JZi1qgK+cjZbOsxVP+A5TJ70FNq5DS3RbWg013pRv4xwL0JdqGQ/1lwFIq/Ir5Nuro5gOiJKQGcg
/IguQ5rMDWo9ewOHMXOvmcPrW3OqSVzRdjzPrk1/KrKcwx7mMrCGIlwiNMwuwhn1EE6bHqSBvg6D
nVlfuU/9rBWxleEtUTW5E8ipUHeFyvgv1hUirHH1h2Qm2lXdptYeOEGbeXDmh5dBH+S13mv0LUEz
FfOKQXK8IXs0n0mgIOnUVztbkXFv9r9AeT6P8EoB28WrxuAS5atsiuSQgMbYtHhtg1FAqEW8ijZt
nCptdqTA0gW5k0QoO3+xavMslAahsRkkOSZsXy2NfbpsGtHBtZEm3g8DtMvl/FOF+pMDWY2Ct8cJ
3pNdpkGT2nFSaZGZ9n9B6AVecSYgeCTs0ZtkGfSm4KBsFj5ImG2QKmI46XZXeHCCEc3h2ckozRK8
W0uJMvCrPYmoxKvjkCuKByRJJ7i87EkS7cl1EdNxjUc0Gf5GFw0NiILJ+k42j8cqg3xYUwV5J65T
bbzVUOrv1AbiDrOpnUE0rQH47X86JdoxJ6W1owp/DaCyDC2oqtJHCmdB5RDtMPEp1mr9VFn1g2og
hQ9+n4q5eHbX/6XCVOy0DOq32G5+RfJwgN/R978dtXoFEQ7K7kWKsgqVndMSD9EKh+56sewBmi5S
fMX+HhjiBlHc7rlU3L1o0pikcohrSkzgiwrPQtMHnhsyMGdxgkLnDsHmm8GiUD09NN01+DZNCu+R
uif0WMBlRbgIaeQ+8Yxihzekq9UHvHsklh5lHmim9gBF93HuvH5IvIq9pKV2RchwGDIzBNET3X+n
of7T9fBlVTNg8wBH6DEb99I4K/y+Yk+IkDidHuVgFi6vPtICK/vTHSLKihiloT5Dyq1Pn93pdylP
uXlX4DrWQdomuMAcxTdV5kt2cuDomiqqfXkWpRo2B+DeFUufMzSpzc4vQ3+yk/5Bg3nIzTene9bN
U4WnvT6BSM3uDMjE9M4LiFkhygDDrNB8aKx51DE9of9JzR+9CmnzJO6p6TnFg1TgXVG8CW5c/QYq
cXKqfllURDJ3INVyTFCSDIsYupz/0JlVgNWbn/GQO0tL7swywabtIgrpHTcpd9LMwI/lnijALjYQ
bOAgRoL3V5hI4MJ5Vbp9gbjpAJpz7jyVVnrMS3mYuwYG+wBmEDizAN5bcMJddPNMHD7szz4FMbc3
Fyn7xOfwMPx+QPoAlKnIEm4Z943Z+/jEePpqIzDUOH3w0Y3GecJ9CdJ0J8CWx21UqInhWYz4xkj3
Y7bc5KaNeJasIVc+VdM+nyf9ViAIFIxaOe3QqeIgYsubYCQtC1NXKaQ/l8aMfuQpKAE9CmXOO8/I
U3MPNL0Nvyg3kQwAyjjTQPSsByOCkZARzYabtEfUaTaACxnpmzFrIoAz4Xppbd+ijlAJEGQK+VD9
KFr5wNr0KAiaSXQX4Y/GeSs0AERL5ozYvnCuzKSwfaOxX0cwo6wKb5FpVhYX7d5syAEe/pVMlrQE
UcGslCYP5YQHm7C0BzF2hY8A8F8Gk79rMlwrXNNQ9A2QJ+Q2Er+3myu7dJ9QSDnHk86uER3NPLQ1
KZ5G3b3WwXOSJUKvTSLOHRgiMXVVkMOHeedO/ZVkFgSnocdEbsuqFwfi5mHSSD2Y7DoHj9RtqlPV
tnmAnmglJI6aPgE3wn9kinglSZnuGG5bBCMZJAhyyxhPApfxOent4ZeBOmG/GecxgF6hCBEfnY9u
PulxB4HLHX7M2fe56V6PLk200FSbErHDehh8grDu4KtDJqGmAAuFE4d3dMYmR0OUiclnkCkBqWWa
c9JZZxznDr4VMqH39jwxeB2lg3Tv/5B2XsuNY8m6fiJEwJtbEvSivFRS3SBUDt57PP3+oNlnmgJ5
iN3dMTF90aaSa2GZXJm/Ec3E+h0r2eCQzGIDJo8ZcM6J9lQkgXLvpjre8ElT2SJGIi+160pPhhNk
e7Jl6hRVH0h3adjd92KJiqHiemJu83SQqzWoOncfBnmxDfwqsGnBetoiQxt6GZZl/8xLsc0pR4dR
unD8rIqXouoaBzlt8ptEbwAyN8pHI6AnKouDtc5kp0bYIhYeVT/zxGUuiyWyRoYWNLdN3XkeWvoe
BciWh9uDzrwmFPylbBlaoXczaEj6kgTW2SLMELxlr/TCs0jnGSRRGpZ2gHb691YO6gMsl3qlWf5o
VRYZyU0ulw6GfYWv9DaK/fU6EKLnDGGwF/z+tMSO+lzZtakY7WBJpg8UI7JtWMLvWKi5J1kLzRiU
dcj+sgtkyagigaFfaAL1FwfMzJbageyNTy9n3fShua3l0DnkXpnyIo6d16B2IkqSbvnEV/zeaoO8
QxDTsNm/wTHpm/Ah5Z7bhx42AkhjtI+1I34McaH/rIrcXeR180SZw9w3cRisA7/nNRm1Miq/SOyP
auD6Y6i4ycZT6vAb6VjMzW1mttpX4eNQQGqmlp0CtCzC6F4TGmnRWVVyVDpZfHWgV2+zKFc3/dDj
eTCIeNGnufCCZ2m4lXhZrayKHMySjOgjNT1pX9RR/WTWJRZIUZ43eynRhuc4i5Vd2dS5rQZN/IMC
mEwR2RqsRSJ2Ac2QuE2bBVRICNXosi+jUOJJrApUXRET9PNjkqD0rpeAPrCKAA9KLZ5FMITVu5m4
yXvmNc4h1HssjEsE5HtRKPCHdRr3VvC6cuUMVb3z3MrY1laj2lJpqracBs66xPMbsfVQfwxEUdyF
OomeKih/9LqUNk03uJu8Tdo7IUBE1iNLwB9Q0rp24TkxlrCYSmgrwQ/abzkUrTXNPiStFYvqlJHG
P9os5agOm5zbH/HcfjF4bv4Do7LhaNa1v5RGXfi1ThGTSj3H0iExaYnlZZNsGsnw3utYdNc8Y939
6ORxgN+S7Iqw9ElWW29XZka9TdzK+U4OKSoLXovUIlvDwlojQ8r73emt9gEQn3rXVRSyQgcrBCBV
41XwPLjiN9PDuT3FSreW6w8jye95qawE2QyoAiWcUXHngyXTkL2r3FfHqZHqHbJbKYx3VolUcF2x
0MyjyseQA3Zdrg+85TNR3Q2a4u2bSogWTtkfraLjzM9LznJhPxT62rPymxqXcfByB7OOv7dcsOTz
GFwEqzQYdpor3qghuV4dbzrPsFXjR1tn1P/uahQlk6i8qWXvVlAi5Io/hiJ5jLBBTfFOR8b/zrJy
NHsrn7aP8IGai9Y/JTH3n88vGYT2NnNkW9c2JRVXk2Jd5nlvXfTKa26Rc1F57S8tfjLiam3p0QYg
4qLS623Vy+o61kvsTEA+ZqV8iyDIQxhFt60hH0PDO2RlESx8nZ1oRtVaJoPNWqC0JoglP/fXrUk+
4Ug/IsOjgiJlj3oW4S3b3ss4Z5h4iOTNpjEetYbJyb5Vxo80us+tvc/l6gwwxofqw68eMvd3oblb
qHmvZAgPmv4e009ney5C6g9uBuKkuNWdEj1rny3KCxpXE6F2vveFYYuUcMuMClpzz7/Jo36dcgEL
qbCXXO/DyRU8Dron5AFXTg7AmjSy7RWcHho7pn8oAdLJNNY7zI/OjGyTpB1LrkMLZk6Xi2Paf7ec
fEk3/k0SAmwccn5IsHKDBg+UYNnouyH6nY2OE82jJh7VuF7kwh8rv/ODx6TnTeG8iZG1aIYM8e5R
FjpG1R+hCh8bRCE9lAFA4dqjDQTcAxVsenu7LkJrhXZcL6h2EW9x/1gbZPoKpQWdSvYQ3waNb8sO
NWE6pImLlLpI27s27Sr8rabpvh7an0jm3PUphe1GXvLWotMV7ys1Xal1sNJ6MDxKsosbvAdccSMh
IQ9hEA3r0Tgp2wreExSpgy9jOBzznPB7u9XLtW/R0KL8qmAWRAp9ULJHs6KiTgnBNDAojp+rnoKE
bNiD5NpD+ui3Og2RoO6O8cCFvvQsx/+oslhENsZVDyFPPFvxu53f5A8yPaF6LUg8QIMs+MbCbKn1
UILqqemS3gT3FEy5IcPsRe+jB1Pu12ZLuVFmuD25eGodDIvuXiSKPD6KehtkoWJzNn6UlXWD+DhN
Hkk+Gpm+agK68go3t1E2L1XNrRj16ossCM9o4pjI2MjUPFOa9xZWJWYDdov+TtfvxDC6LWrvXVa1
vVSoxtrLoZR0fvMQt8IvWQjtirNMSqRNl7g7SAXsmbh7c9scZana6ze1LDkHDefKtRG04Y4mZ7fv
BStdaDwpEF0PSMU8S1zkUJUFHnZL1VdfKSsvaqPdmyacyspdmSrgVBCX+FAs4XDjZmR+CxyJdFlb
GsZ4Z/soNPLcyFHtwE8Ebo9OjuTV3bpr8Z9RpPfOojkW4FXJ68D40eTeLzGqH4bIa3gS4RjnxhSx
VdVdGZh7UOs7xN2IkZByeYc06VJ2xW1RtCvNKA9R8n3g1awBWNngnd4vPc/b5VLQrSyZElvUJ5o9
CEa+4+I+KCwqLQ6XTRLt3UKvn1I8c4ZE5/Ju3FWBXwZq5sWbK+fvRd98YH3TLNq8jKiaF2skmZ7r
no0GLGatVskBGNWxboYHr+ofVMXYOZGKZ1X1s0dWXnUyl2yv3CcxnF6cmFW1e8ZreyPp/m2W42QR
Z90dcO87rQpu40L7qMPuJY30JQ4eL5FerdLYuQ0tBARlqb7X9eSNwvoaX5YXOnbrIXXbdUOJ8M8g
eCBEWmRkef2LKsWNRpHap9ZsXExjNPfJjbySt6V+12XiH5xehH2Vg0iolaZ5Jg8bwHhlmvEc54X5
PS3HxC6vBUexOZPMpQWEYFGLaiitas+hEg4jx5ZCV1IXURnR6W16lftJF+NyqRrFsEmdPFiGURxt
+O8xWq9a79AbvP4jU03vYUJXhzigqKm1Bs0xujuuBcTFj9bJIBorbKucXUti9ehgnUC9rKPWqxkR
+ykzNwrF6UMX9gKOOF5vK3k1LOVczml2jcgHGOJLLywehdSPjp5ccjL5hWbHhdhtICyZ2yZTZBpH
avrYJYqzclU9wHYk5jHYGs7O8pVi64Be4bpiDd6JmUWhoQuVJ0/yB9w2ag4hRDMzSskgYUQxwKou
0He5iMGMnSvGvch+9UxlnZO0L+Qqx2+hkKx6eMVCuuXvDGkbHoSsjtsnUdChX5cDvVTw7aHzZOUy
IjtN0GC0UCsaZVRXvskdx3+u6o4Wu59w8VBEDH8mpPNgBfhOqY/JCQ9SipyunsLKzWE995UiL3ST
N34bWfin1L/Jbt+ssbWvFZ3OGY/FWOwlqM1Z2ptHkaVMI1vNHNtsaCG1qk3SdAsR/1533He9dl+1
OLIbuokkHY9GQlKOsHb6w/JSc2lYyHaAuBiNV9yXLCZtJBd+EVR1pzbevRcALVeNwNu4wJ3vjVpx
Fn7aPIulLnBFx3SRwNDZkYzzDYO+L/RwU3uWPQDeWg1pv6dXYCwDJ7GOA1lT3pvUBiNulxGajN2j
ni1drbtpFOUe7yPewq20FcTSzoR+K+apu+sF47ff+2ORyk+WArbuBbXmhePgToN+CvxHB0iMORz6
PPzVWs2tnPjPWWz9iIchW5S+9Oj0pGCW/yDzyYeQGDzYq+NgcEOWeWBTONilJESRONyLQi5t1Iwi
SxTKx9rhySQGf0wEcFwltV25fBUhQmglejttbP4Oww9djzdKVn0v8gaIbhDbslYsCzG/zeox26gf
cj1ZWwHmG+VPX3LvqK/fZIH2LJvhXdLFkFSG4UXp1KODgZPk67cdxnuRo29SPCF6YGltHb1KRrHu
fWUjFKjj4H7Riuax1UjAQ2Xre8FtJdd0R5Ho87JPkxdVcLaDpXpLscfPoc0PXY3ZEXphL1JlbuJc
w2598GxQLe2id8x9rOsRArIqJe8Gx2gnWqs5jUooDWj9jTUiWbiVswgLLQpOHe2YKit3jevRR+yi
j7DB5CVvbKfqb0TRudPd8q6KqSIElEmTimvE5CoA0FcsLK89JqK1bdqB+9/HUwMnqKyQ14GmvYKQ
MxcY0ieb2BOhIwbW2u94zlvYg63l+B6s3xa0/bKRdXTahYTCN8IxVJqU4cYFdbjtSmrAugXrqKh8
u+3GVsbgJDc0+/R9b6V4/AWu9RI7ZkFLU1LKJWAsaY3Bm85Jour8vOjbYOXk9JVkDd9kX+RdFf9u
0uKV/lK9Mqo6RZ5eE5ammXYrSfGxw/EbNEBldwD4Eu5FM9t0bJG8TlnrIP2GxNZCGcU7PY+xWBFi
2007hYqSqT2IQ/ezjIN0Jwvam8oJuMgoXK1kr5aGRVVJ2VvZBDllqQzXlMRqV2oTk0fT5eJVKCx9
OV+X2AaRX3V4mvBC8NJN4kR0mH3f+d1FPkejiBKxJWAVF9NYWeiFWP4Ro+YOmJ1wyGSLWrMirUQr
tR3Fkflr4Se3BRWzpVVQm07FBqlAGXjbMsI9yK5iGrquf1/l5o8y9IOtAjKm6jkrwct1VITlD1xl
vjd+YHe4B9gucLlOMshggxivmaL/CKzq2OvVA56FJACp1C9TiaWALIJLG5dWJoYy+NkP9P7MIdpa
SueAhPK29FFINJC1tyjhHBOV3B9hUO+20gWAZ2LQv3M9iDtNS1eDRld/iCUBGzMKPY4MBAwRcW7c
sPjhcmevfaMgibcCJEIH2bEL1ELppwnDk5oJN3ouAEYMotHOo1UPGkWzLbV12vlKlKKGOcRLg0/y
buGgdijQyHobLAXXQTdO/TmQ7jnY+Qtcdip004XwplIlHc2aq128T5dU+yC0qYc5haxPAZGvMGTc
zhG2lfi/LqJO8RWbH0VJrjVlMFJI4o9iB2V2VdyMpgim3a6lJQi/DXrdC4NC2f+JTz5i/6fxUV6X
yPFGmvA0vo7zg1N22ANZWb4W0h7TG2pBhR+ur8OtzzkIeGeYqmR9sj/PRE00Qe/1WDbKZSprR5S4
HrNWVmfoJOdjAZyPpugoHK2CI54wOgWNPCuOR+R4g5uWBDeQ8qRbPP/dkYgcb5KFCgahtCl7TkBW
qUQ7CgqA8wSCyc1ntDwuyZUQgK6JZqAljoz61yUBnFByM82sQU5vRnHb4YDk0dI/Rp9842HPw7S4
NTYU6nEgmeMbX5jDL8Enc2jlUaWUJsHlOovIBnBj6in2rgO9er8+j5/cr69Lb5xIwPC6JMmyIk6A
/p2VWl0hGv8hjrYvnk1ldudt0yfveD3SBZrNl0ATsluC8LKfW3hBuLfVzt9nSLPhu36YE9s/d0iC
R3wyoM8Bn/CzysRxsgqkDuRmivE7Em73pn9N7HzjHhv0mLfwUxfmtjRxfL0baU0wRFZz7FjzArHh
y6+YfMFILYAKxsQzjZa2BskEZefMoOYThYq006I0ffHNQr8N2r52do5S/K7Rq1zxDKpAmecy0FcZ
V6xHrIclbeH1XkjpQEAHabyC5W9oZznZAs6lBxgw1oJ1MXCxjwWfYqNluIg1UgZeooiKZSgO0rqo
A3eVqMVrPfC6d3Lg/KKhl8+yR97jk/hHCynNm3yjJ/k7yFYXO8r+pRxwDWpA7/Ji6A8BDcvRbovL
ihysPUpp/BbG1rsUVyiiduCX0jA3RrgQlVTca5eiXO9CxxXtJqurldgVvxWZJr0i6MKTgA3fdy/G
pssnS1pTg6G/BGCGK7EzcChS1eQ2UXHSgyLirV0zKmKcjL1mlXnoBTMfxr4kVw3BPEgKhrMmFcUo
U+L9oNTWNmzrWFrrgaK/4dMhLxIQCo9ILqEOO8r+JlR3QZgrWvmUBT5MgSIYole11tHtKaTiw8Ml
Qp45FyX57JD/ujDHf36yMM1a4AICWcd1Bk/xZ7DGCdqmrbhJqUQs6zku2Ehbu7KxPykwJ+Fi6qyZ
MoYr7H6lIgMR3fkbFLwWNAIfsEecua3Pr5avoxv/+Um4tpNlILSEi6gRlH1+i7re3JDmZnBCoYNV
z8MhIAZtUBRWu62/wY4OYaCRVo9v7fUD68IHk0RT10UUqyn3ivpkSLlZYTFjAT7W7vCmtUGqHsKl
hkZnc5wXZfj8Hl+/F2SbUSgXqbhRu3L8nicT6Oiu7pN84cGKunB77HY8jQ8dVvJ8slHlTFQ318d3
fiDDBkedTcaiQGezTw5k1e9cLauRd6kiN6LQFX7n0Rgv8MejhR8031Qz3tRgxMGJKzN3wfli+RLa
mFyuihypCEeRb0VdbotO981Jio/rozu3CFHGXMfQlZFwZYnyJKdTXb1vXQB/S6ERkzW9TuFRFnEd
TUw9Rzdeyew64S0R1vGf1O9wMkwoF3kDaOOg8lQIBcA8CwCfAAc4gBQJ7lQ9UL3oG2Eu1xgvg8mn
//JTJ3dwWYVtEfEs/zwZyiWaaJhXrbQNlu1Y+dozE3O+i75OzOS7g02pNRgZJRqpgBWrXbR27GpB
pfpTH2ZWyvHSwj4d3dTOquk6sTNi4uE09jP/UKFnerYPlHulrqOVZQv/KMn974dXplevCAshphtI
BGnV1QaVr+frU3hOjkShBSl7nD00xBCn+ilu1Dng2ZD1yRL/m9ZgO635OJQGezqHM2fehZ3yJdR0
aeSlWqdVSEMqW2cFrLy/7ZjGNsH1Cbs0pA4xAphskxyuvpdpFmmZn9H9uO+A/l2frQtSioTgbUXN
DfFGSLtfTzY5qcwqMBwWNgT96F3ZWquYnjgHabaRgtX1aBe/zUmw8Z+fHqMVwrVqzHhMtNmj0jY9
WFkDxsGh9E82kqJZCN1r0qjFNxkXHJcYbWMX9NerfzsqOMdLdWFo7KMQSdQ5iZfxS08PCcSi4Y5R
2MFKavKhqLS4ieoi+6cJfXeLpgOFT4qmS19p2oOYuCAgIYbbaSGob9endBzHtciTNdjBjs/kSChx
dtLzo16Y7aY0qvIRKqG3vR7qwrOLtXIyysnhZAwOpajwU8yB/A2pz7BZ0X+NjVWccNWjJ7KkcRcv
fGcJoE56yroNTKeZH3Fp02EPYbIxcIugm/R1DQX4dZXYV1Bi2zgbo1qBQgq3PJpfHHuUlyukO3X7
D/K18TWLoCOIEVxHpvc/G7FTzVwplsYdQh0bax08cQsclb22LI6jm+vMIC9dA6fxxkk42Sh6qitS
NxCvXKUf8gr3hKVylB5qm4oYJcq5OT1PRxmeriPxxNfl0T5Jb6xGzFXfx6lGfsA+yERAGOr6UQde
9qavKYPb6ZwuyIXy0ZeIkwHmooUPdszRGUjCoytL2xJQZVf+smhI+hpN2TjdB6bxHLTS+/W5vbRh
mD2Z5cMMn8mDN5A+wkiPcTzAy0SMil3XVOQd3cxmuRgGkTc8cLiL0Kj9+gUVwQ8zs6hgJhcOTL1y
VagoTxf+/fXRXNoNSJ1TmJLxVDzLE31qowYFVurFzcbXIDLgHX89wqWBGPJoOWZg1sjN/XUgUUeV
xw8aDlK/g1mBAzodCV/x7ethLjg08HymumaZVKeINEk7xVpovdQfBQ0X8t7dKjeRHdj+RtqUu+pT
KXJeR/3SdWRpqiyNR7Z8VlksOqBGWksFDJuGfYbRmNGJkO5WEbDDmdFd+k5YrrC98FI8V5ArhBJO
uUsoddO+pikniLuvFt+q19AZy1TIUcyp7V96IWFLyYnF4wi87lR3FLdzoUgLdPHM4yha5+6N5bA3
8fHhApw9scYLbnoNnQYbD7STA0to1dCTHR9gupPH4GdMnrOSV48wDmtZi0I7Fg3mzEsurBleBdy5
aE9jUIcY8teojdVGPoZT4zMa32Es328gVG7b4+BjN1NyGwTGOl7PVbHOd4SMiS0XIXkZppjWJIel
h1sHnZMXMEtEuwNS1uJgH0izJfbzl4dsWDqPW4aIkbc12XlmCkixwaLs0zyk2JGb77VbyCf3NAdm
zuMxS/j6+VAe4wTB6hOVWvkzSzz5fCpMrkau6XhqsLMyEnMAHEtZEvNN1XVgfCu1sR66SgxtybWy
55nNcWGgX6JPFk9cQ8yLxHJ8Yrlb4zCWOcEOrr2tuDVnLEYv6CkxUhSF2BHAXc5q03QBtRwRzhw0
PSgjV2lhiuE6CpkqNt5MyRSfYwHeREiTe+2XUbnLCqffJFUS7viV0m0ygKyqNfyxrLrun0Ft689m
7+r3JY0COO+io9D3c4AzBp6F7K3Q19oL7Av95/VJO99wsknzXkIujrTk7ODPSFQ0yY3ypYFAhZm9
auWug3IcZ0iytsnqerCzFa+yBpkzUgOcZvWpPFJfmjEUiM+2prowwdNIA0ibuSrVxSgaui+awipE
e+3rbq6CpA6BphZL3fpWST+KgVJH8f0fjAQrFCKwynV1ksL6QqW6bUyMMAt+UfTexV75aKVzNhDn
J5MqkqQazNfopcb/JmNpmgxKqUWWeoQAs7HpWqFBrDU2pVZ7WSDsNvzdTIBSCmRmGiIi3R1TmZwW
KTh6LW/Rr4lj8DndQtGkv32JTUKMl9zJKeGRlatKyFtRP4ICuEVNZtHQdd0Vq2E5SoJaKJDMpFFn
y3wScrImzJzNXCkmwIUCXgb3ZIYFcH5bQ7ERkm55fXGcXdKTYNPnqVPEjiAZOZT+7eA/1+bD9T//
wgL/8okmr8Sqpnstq/z5snUbQ0nP5WUvzSmmXRgEgoc85VGuFFV16u+WQLWTLJd1ICexvgCibSyN
upt7oVwYypcokyNbD7JCj3SiaMV2ULZZQJdkd322zouE7KDTkUxWdCaQ8WKJlC+zn9UaRS1bseGr
bsx7PVsIr/BJ19KrfHDX3hGG2vXYZ5nhJPRkpbcxQrSURYplUKbfa1DFRpfcyVEPU9CYKzDOTeVk
iasWbMTQYImLD/Uq2QW/EA5Y6rvuYdgDq5JW4To4zm2ruZiTlU6mrbZ1wyMahORzBfDXlYy3VjDX
16fxPAedzONkxedlBXHRZR6bta8v/G2+QTlmmSGyRWfv/yDBNi67L3nMJN6Y55yeUCgutB5sVlKm
zh5YLoHt7FQk30DR32kzC3RuEid3SScYfu6JrM8Owl2UvYXQg43kx/UpnAkyTXF7DxmxYJQlE3T8
47xka7bdutfkmVU4s+CnOa3SZVoGeilf6sUPU31qofyozXLWUWrmcLImx4aWGVoOjorDiZpNCrZu
Jo+9OFuYLVD25eTDJPvr98/IvrIgk3LUiN6Vdl2LQHekmS9ycQxYVWm86i38ZyZjSDpf8NMA0LRX
5C91iC5PG/+5/tHPtSLHdXwSY3L0qVGCK5fI/mwf9O/FDfWmtfzufRPv+rfxolXu5woyZw+AScDJ
gZch1dWmqVwsFZZX3Dc5smrAqpMQY/HEN4RVoFX6IjcK+/pIL34w3aKah9GtqpuTPVQoiiyICgPt
0ueh/hX/bOcKhhc/l8GfM0J3MKOfLImwNwrZbVrEJ/1oVTsf5TBnKH4xgolZtQSyBpe0yRgCd+hR
1RsjuLW+7UMDopwJ2uv6TI2/8+xoQ/haIcn7RIR8Xdpuq+VCmKPFpCi/tSqDXnEQ+w5SRwqFfM59
+NJnQW2VRxJlQf4yGZKR5REkUhL+IX8AwygrCIXqMwnreeuBNUcZDssyvH+o+4w/4uSwrqBfN4pO
EJlKrsJB7WytzegtHC3n0pVLx9vncExFtEZv8a+hiqxOzX4MxRsXtA48LHGBZKHgz5w/5/20cUzj
vP1voMnhYLT4liHCB2zlRngy98pWv1du3Z1zV6LMC5lwZg7nxjU5JyS9UxTohcWyQjelg6PS2zVa
Ec2v62vv4nI4GdW4A06+lFj3reDEhMmyO8F/jt2Dp82MZC7EZDEUYZZVlkaIwbqzlO3g3KfCzMe5
tE8Rj2GT4jFo0VH7Ogqv8oDLKEEOSKdS3vMaiYKmjfKZgUiXv8lfYcZ/fjJZbVrpkTOORHkal0B9
tB7l3c/yZ3yjLINF8OAdjefrn+dimqXIIlVgDjrtDJ4g8LfbQua1WdmNrb4qW2EF8iLFTDdYAXN9
nwknMoLpUaRQL6X+NXqwT1GEpjdkvHtb0PebsVcwemkJG3U7j7u4tChQTNYkLJq4bqclzCLW8SxN
eHAW2bueiSDu0JOcrc2Om+RsOCdRJntWblU57gUScG8n7sNRNnz02GjgFfFWH9NUw56ZwIvjAvc9
zh2AzM9T5GSJ5AP49jQ24d3dmQ+jLXBwFx61W+WoPUjLail+M3ZzbfG5kJMt7ApNkUk+IbNhHfmQ
BuxA+gf7C8XesQ7LPUih6OvCR8UTdHfHXR6H2xwkdj+To47//fQ76YhkjsVXk6Lv5CZP/bqWkani
nt2Nn0jfAf9dzRsDXQqDQzTOqip9InbT12HQFkoFmMFjg7HYjVvJx+tI3pYzlY1LH4QlTd+BC5D+
0GQ0dYK5gCwzWwi1HQf5J8qgD+grLWaW2qXFDaBY/49/jTn1MUaVtWiHkfkBlXojh4t4D6MKit2n
34kEOXf5t/GxXIGcr+O4SMTFKcQj06pU8pMQVw5ngBMJzlj43jV/v45nmOgTAAoCJQUS+OtHKuNK
MLOiz5dpHZt2ZiDzggrZrpktSl5MxS1DZFkbIwB82m9GpUmQ2n4YaQcr/9XcyJQgqoO8y1YICP4H
lTOXrVzMjD5HxfGqszwm6Urby53Z6FAdRDphyXrE5DSL9EZfI6k3swwvXYqnoSaHX9NKiYfHO4df
czCrvV7OHAr/n/njC/3vWCYpili3HRRXAlRrel/a2t2WFAF8iCkLVQVlNPoyzDlKng2KIvUIdDc/
t7A8xQCFqDjleokIXhJD9All8uO+lIvVzN4628KTMJNqg5HrWWAMGvfSxvipP1TYTfhHH8gj58XP
/5v181lyAf3F1JDVB4dAt/4TonFyc2Sjl1dfpriSmB+J+LNDCKVHsOzb9ZFdmL/TKJ8OfydRqqbE
lNMau5WDtVWsflEgSPDvQkyWuMahpFZ1guOC7/yR9OG3hCzB9RAXPs+XUUyWtqK5NXprZb0ETGAt
i9IsPXRqarjm8LMz+3qws1vDHL1vxw4vNmG6OU1VBivOOy9KWrpmwb6JEiT7dmF/G/ePXvYYI5Lf
oD18PeSFtfAl5GR8YZR3jZYmCKTV5u9aDYKF5rZod0b9MUCi8XqwC5P5JdhkG3euIntGzfhM7QAd
c2F0d6iOzd1W40/+csVPZnFcmCcLLxAqQ1OR7RjRaG8GNtZ4DUID3vdrZdVvoXhdH9R54jzG46YX
6WkZmjSF2XaaZKBdxRQiZb6Ul3Q0tiPs29iMro3e5nq0S99LGTMKek+cTurkxo9NtQpVGek5RTBQ
trMWdRV+L2ucFIZZh+RLE3kaa3I0mdZgwGUmVpLvop28CrE2NIu79qe4TpjJVpyZyQsnxueRy3TS
wROnhbdqKBQ9q9AwzRyAsaq86+N0ZoeNP3m6NsZT/f+FmAyJhqGHYCUheufeQbHqXe6Efs0RYtr+
yHZQnCpb9WE5c4qcP+lZI4CUufup8IhUXyZr0m+DTs2Ji7iX/tCv0DRao6e2apVlb4N4W889Dy7P
5V8BJ5sgNtOkgvPHAwRN9yLqkUUKZ66uuRDjbj/ZZyWYERmNJhEBW59nooTqYKwoM7tZufzF/hrI
uCFOouhuVPXAk4jSov1tOu0+F4YaoekiUZA5i3/jHd4rC3QzqMpUyJiuTD/v7qshK7eJHOEDYcru
dujLN6mNq5ewGEyTfxudQyGI5Lvcl7DUhee+lREE3lhyIKJlZ9Y/PA3mN5L1Is1wbktkg+Q0j7+B
Mq++6XmUouBdDu2bnicoyg1+h5O9UQpIVMAPtqPY1Y9Iqo92EqW4DyCvzDjYXToHaAkDFYVRQJ16
krs2cZGY3ugT02rKTo95zVjaj870fyqB/H79yLl0ap+u3cmRE4RuYBbjFwgGKMcxmtqD0r2ITj+T
js996cneLCGlBoDyuf3SCGDdo4cMvwDLPELtw9sqyG/+u3FNpjAOZLdPXNZvlkCJQ8MqW9do410P
ct7E/7rzpxxXfK4jPCGIggGCudHBxiOxZN4bQIusTbtrNsXRsPWZrTl+kvNj7r+bZlqq1JPIM02H
T4aDxagFxwPKMoN4IQxltYh0vGfU+u8yPibjHC+Tk306VKmsAn8jXTatPwCRbhGsmxnVxYX415qf
trE6eVAcq4txEAthoyNQfq8gWXP9e11chJzRhgVZknrOZLF3qDPmvQFbspHhZ/tu8ouYz12AVnbm
1AheDxAbitjfXg97/lobp49HL2x/XSOVGMd+Mn0Y+KkjPk1chibos2Ttrcu1pi2GFW/7WcbGxYlU
aT3plI3GR/3XYHoqI18hszx66Ril+yg9eMrT9QFdDMEjQ4dypwFhnWyuKHYsHUVntJ9N9QUyhbvs
4nhTWU0588FmAmljnfFk4oTGUDwxYixQAQCeL0pzr7c//9VgtMl8mVbYdblODLVHadrYK7w7m/75
3wWZbCC59byyaAhSocGJ7sEKubkjh/zMxTE3X5NMRKbmBkNyDFMcB7wBTOVDnj31xq97dv789fW1
Sfbhh1pEpkyQZq1T3O223V7YVJu/Xf4aN81JmHGsJ99es7LMHFIW2RB8lCm6qxjVNkgR/7sPM8lA
BFPGxKAniuF0+GPkiOCYB7Bum+thLp7ZJ4OZnDyZ65SZWzNnjrxRpBfHfK3LrQgl3AqX1yNdTNzA
eo8mgjwlpj0z6FOBINVtv8RJYCENrzyA/2WEyZRZeK5UqcEDQS8+cu+jQv7+3w1hMlmVrPpofTJZ
UXEszTt1tuI0bumzFXwyR5NkpA+iDttDPjqm438ycvWxr+gd0CeZPY3nPsf0qFSQtTbHULryHGLb
ZKkz3aSLu/GvsUzvTbF02zDHyQRNe+AMJS4tCF6qiYzSr3BbxMZtzcXmNd3MgTYzrikcJIQPHcJB
BXRldLaKWpwehTN75tJhRvuXixowJo3/yVfSMyXxUmEMgdxjh2GAeMetM7PWLm3M0yCT74PcRRhm
MkFkNAmFtzJFM6xf1ZqDppC3u76uLw5oZB6KIIwp205O5yLvgNmNh4ClIXBZb8zBXKbZHGFvLsr4
5U7OTaeWWqfLGFGGWreRQRBOVn74cH0olz4/WIn/DmX8ESdB3CyMgkojiCfey8EPNZxZXpdeQKd/
/uSMQaW6jOEEMFUCNh4PBaZ3aMCVYTJzll1MzU4DTc4aI40cWUJbbZlBWskQjM7LbV1hg+IeHONZ
GjBLkO685tnN9ZnQc0OcLO+ywiYMoaJmqWCGaixcR1dWjRIHWzcqmw2Sv+k/OVdPxzpZ62ogFyVC
qawMbzX0P6zk418tCnWSraVRM9CRodpNaXhDu3mFtt31CJcOOzpvtPhG/MRZ20NEpMwxGyJ0wv9w
dmXLkuJK8oswYxEIXgXkds7Js68vWK3sOwjE14+rZqY7k8SS7n7o22Z12ypSIhQKRXi45wyMoVkx
Mk7vouRFq95y47UCx891i5fdCaQhKClqtmzE6tAZPvd0YkBbictF8Y1puNbvFhK5OboTmA0b/3R/
m9e18ZHFw4VuNmYJZP+PznxysCZeGKLHnYFpjvgxJv8a8fRnTX8bmLleE2pDp2DYz1VREubthvDf
13dtbQWzTUsBcYjtEivQIHhVbMiw8vcv+8FfC7BnnqaDTTYKNEhqqYfgkB7irWSW0m/WWl+L1V9Y
gVAxYMZox8/CXOkEWVXbWIc4RA+yr0f96I37uhf54FzcXd+0xUWdGJvFvDScIKQhFyWHXKQ28IAB
F323Jnm8ZmbmXbpW9haR34YY3c8Gwk8VCHtHY5c56Q9jyH/kVIGMpDGVvpaDFmYl6i3eTieLnLne
VBM+hRliUFD+GKcNbyAzuYbSlyuYp3enX23mfaXeDYOmyBWKbZI9NrbCHECfxORPP69/sj9V6yum
5g9UPYaiFZcOQu7iN+sA6mUMcZTQDHu1HyS1ieQngvAJ3YNE+rppuVHXLM+frZrNJ00GCQyWs1JV
d6Eu7iNCNglI61igjr7e5iu38uJtiXl5xCTZPAVJ3XkwTIxxsKo2hsYFurRyvjtHB5CBsRiK691/
uptPrc2WmHNHSQRp5IFIHqAwsa2No3nX3pabYqtbKxnNJSrLUYEjlc0eMKypULM+X1sJOvo4HuCZ
0T5/0wcve4lcMJN+Bhv01T8IKA8O4P3cGCv5+0UaMDOrn5ulbT/xsJRm0U3tMwjScFfUd8EaX8xF
SJ7ZmSWfoHSjY97CToqpKSe4hYrXdYe8HP6fWZC/4CQnzAA0JdCgkmeBPjcl+yIH3XU2Bsb1LC+8
NQT67AzNJrmJ++u2FxeHu9KBIKEFdY5ZTIvzUiO91nMXdOIOpllQ1s/HbgWosGZkFrocremSAHQ0
rjr2xRPplAo4pn6tUnARILGLcvzXBJJEh6jOzA2TMNK4ZUFGJm8g9VC1IDDqbIgaR9a4Bhi+ZI+b
2Zr5HsY51LowNMnIJCkaux2E/3CRqjdrV9uldjoofDTLwgApNUzLnF+kJFcne7DB4itBRuO+/Soe
ClDxgSknfy3unRvJzlR7k2u6/DW54V/R4Kee2Kee46Xv131l6aAD94+sDth8FF3nzhIpTjSZIH1F
EDM2oCDrdF8MkFuE+CiYdKw/mEh1+GWmx3W84mVGITfCNgCNBAASKewsowidFsyrkIlzK4KdqFAK
hshPzIYPFdwYkb+WSi7bg00bBCdypHV2KPUJyCS9KHEyfDiun3mR5zy1m3ZfHOh+7TNfXoewZABl
qmE0AXD6+Qu36h01tTlkbVDc3kQPAC5uZc3DF/e2xrgvZ3qgrgvG2rc1fsKFwymR4uj3IbkA7Gt2
5+MPIg5QTAf9YpQjcpZCsfK631xkFXJtf1uYs14NJYltUUc95mw6Fhe/qbWt2ifb+mHz3LtuaiEG
nJmaxYBWCdNUqRo8cxyo0UMTSTdA0BzR7XUzK3tG58cfgiPZ1AEYp2riEwD4wY0hMe1fN/LHw84S
ldm+zS6eyowb8O/aeMoXTEIozF39m3uaJ74w5OWn7nRscfAxorwbPBMYOib5WtdP3kW+NPsZs4Pg
AI8IwkZEIIjquKb12kIDgifPQfRHVZWN4dp1KD/SfN2EyKkFE6aB+Z9dh+Vg5E0Gcnwd6Xzqa++5
24Ez/c+83mon/bITCRuSFhYwTnSNMStzbi2ZrNJRO0ifdCA6sNxi09dsIEzCvCWgI64Avn58u/5p
F9wUw01g0dIsRBYQ0Z3bFEVr1naTDq7oR9sL+/G3cFIoAzrOuHK/X0IswHGgG8TGBQLCCtC6npuK
oPHbVd0AAoAv7qk+2MG24016Jz0n//wPvQdpzgShlmSoddAxPDcH1agoDcUECpisQoELWhS7vjVT
z2zz/vM/bCLoLmSNAQijeeDCfAaligUJlz6VEnNsnO55vdJ8vyxi/FnPX0bmsUsvtarpS9DzywnS
4dsEL/QSUAaBbjtzexCKs2a7evXIgz07ALJ4+/8ro7NN7ByiJE4GFQ/pkgS5dPBgPziuvGDzjQ2B
+5Wn5UImfWZvFs6MRsuHrNJQUGvHQz7QVzE5P0ZDzTdaavy4/tUWQqeho8GK0rQB6g06C2ok65K+
p8jS4jrZQ9LrJjU777qJxdN1YmJ2op0gUbsuxFur1NvQM4XxopD3IjVXVrKUDqG8buC2hvNd8hDR
AMSxSY9XVpuRFiCJLr+n4FFETkK14FseYkISyXXM2iT/GcU0fO3U6RNSWxB4hG4pGKOauzSG9GsC
PvpPagv19fo+LL0rzn7grC4CrSoz71Sj+7+R3XwH8idXIAaUW6BH9Gfum25+399jWvh1zaeWPgLa
9nBiNNQAE56FOKjRNdB81zooK1YAQB36PNqUEN+8vsQlK44KKLwOihX9IikciqAb8oSObgSlaGuA
hrD1LctWHppLLntqZLaNfa80Q1GC9tBshVt3G96H/n9Yho7wDEi/Ac7AWQ4WEd2Kbfl0SSFRmiY3
YfNBw7WGzeJe/W1kzkep1KFl9JoDAKiue02vfEuGzK0a7fX6WhZ368TMLHiFfUfB64m7jQjdS2Ln
UIbO5rqJpTsbiuFAvf8vR/kcN6iPZZNRHVE5uPvAcKgMkcl97L7f2o0nSZj+w+QFPo3jgMcK9FmW
DYKT83tttA2wS0uZFgfd7sr5HnJfNPZK5rMUh0+NzOIw1HwMqLRPo2vZOZihHU+tekgK0nwHckBz
JUr+Gaae3TIg5UDgkvxcGCmZubWgvNag/g3hLj/8Fu60nQ4F3V3toSpMWOz2nhyHLrbmZ8pMlm/A
ZJBt13hplh7SeFygCwDIDcjW5oC9uBZT2fcDAJldfiA89suigsCn9pBWWspQmXvQxiFiqVo+V4a5
ksYvvfEIuD+B+ydAe5H52GIurDaAgId840nWxXKrGXsUkTZw3EP2C2xNK34rP+B8y0/tzbc8Nqaw
N8AbJu1pnhw+sV+MrZzUCL38/bq1hYN4trhZBLYbYitqBNY33R6eoK/QlNUKaGbNwqyuM4EFCJpp
WA6BhJ9OvxuQcrm+hoWYdbaGWWDUuTaRCr1EN6AOc4wJEoS4zW1zJWYtOgJ8EPe4Ldn+/sBtTypw
ijFEqhPz3rXqngVdB/VAPDnsd93qfVTB9xEPd43zENEKWmCBpzZrLOnyY8w94/QHzBZaxo3VibLr
3AC89EXlbHqYsYbu2ckh6bcGELgsR4PcE7UGG3xQcj58Hs6iUYgJU1C9KyzbhRoKRtBDEFQU0ABS
qZtHyRtEx8BaQnoWQfpEKeuVo7fgOmc/YBbq4hZnncb4AXwkKAu+Vfq/934T8++Sd01S9cyRgwHw
AlmjDOCvyz6D/q6EJs1111xK/zAOjLo3cIkOmMJmS6hzZxgqLQPP5j49lk+YnYTwkIcBeKCP/5CJ
TuBsek83wUoUWdg6DP/BWQw5BnjB60BHvajtVAeFSPRNH3YUknQrK1s4dSB0wAsEb1NUVOfFqAC8
EXknCo5J++lDwi5H9NTsW/OLIlQlh3DT7rT9ik25W7MDcGZTrvrkBPZR3+KJTia3aBI/SXIXIlNs
jCpG9cdguHegoaB92s7PHCmlsXYeFi5eSY8JskMNQocXNbBYj4sEdJ9IVq3uRiv1Y94NfpT1OmvT
fw8mwAyvDg0msA/iXxidPF8pxkZ5SiKrc6EBbO50vPYgRGr1//6Agb8fVIoWshbQ2M3eWVpOqChL
p4PKJxqTLQub55UvtuSHBpr7eHojxb9o+7QQ0B55hJQ4Zx//+0xFSRYVUvlIDZ/XWFSWXuKY1/zb
3Oy4tbGadMJpBCqkkJhqGXE5GoauA6GA0ccbo0vZP2A9knnd3C1Prc620QyMOhAWrMrWMr8PfcUN
nvu9vhtu1l5MqyucHQEeQiIuUvBc01GqGTG6DspP3ETIxNSY4V3grdf2ljJp7CpofXBVo9I2ByQb
E5YXjVANxbEqpOIPxUis7ekagx49RDlB4Qis9brSz7Lz/GV33v5txoJnmnSeEGT10MP04mwlOVm4
UU9XNkcnp1MFBbYBK1MpZ8DEeFN0zIpd0j70/VqLcClgnuyiOfdNooL40pIP7SS4q/PuaKbVZ18r
K++Dta81f/dUKWTI7Q67Js8AjbyKu6kfbWSyXoBCKAADbf28TsG+lB6hzmE6UicMVal5yFLsWiSm
INCt2DcvoDfYhFsDGnx/9EcSd02baWk38aLHrAHA+CAUmQVIMPYLzB/pHYYNzNADSP4G8OLJHUj8
tBLCZNd9frpPLM0hoEWWxZNZQE6yaPltUhQ7LTPui8IhbkLSn4Gj7yCdd9uNheNyUXxet750BE6N
z56UamwqFTfhNFU7sLGfmLlWSFzeSAuVZqQLOvq75zcNNjGqIhvTULVu+k16n/a6b6+S7C3d3EQF
my7qPAStV/krTm5ufWjH1gxQg5FOOXkam3ayPkq3mCu9WXu1LroiuGLBWoLEDg3rmXPQQOAghnBF
FYrb4F6OoO4DIIWJ/it4tDdrmJ+l+jms/GVvPq+dxhMJ6whtwGgP0A3Eaex9cePcyanZamsd2xUi
jqVPdmpu5hRQlrdoI5c3NBslu6vpN1T22b93PJTlwPCPxw56jrNnG+SeQgOdQGhrkJus+tS6VXrl
JZdA5U8Hoxam8IAAPHcJkFVbYReZk9t9cM/caDtIPBI2uapn3azfJUtFBEzsQ0RQtjBlVejcnFYY
FtI0oKFQUd7QnSQ5NrbqbbM6WbGQJ4KWWgULlYGeEeSDzg2RjKS0rtHdEBXSjaLKfrVq96U5wU2l
J/vrX2nJ0235HYCctNFIsWfGJohyJkUAdZzgLn4yoOOWAjE0/f5n9a0lPz+zNttDbsS5GYQDak93
Ar1GkKg/Kr4J0Xd0n+WAOMTtr69vwdNRR7PwvgBdlHpRuu2MXjVTp0PNs6+eSq3/UvVpAz65FVZq
bSEPOLMz20a9TkaodkCUQIYnhVmu2TGuMg1CGpR1rPcgw7C1QpaSfZCvyoMteAzUNCABg6WCWWeu
xhTXxMmyCY9EMxv7XdxHIyBEbXVnKvW05w7PV7xm4VI5szc727RT4zE3YU+NKTRZ8JZv1yQiLz+c
plE8rMGbDiDGBch2nLq65Dba+aj8fxHIzaVtcmwKsZK/Xa5EylDK1qXp4Aq7IGqJhzCsDZO7ieDq
jkDhdheQtF7xQnldnGcA6L5KoSwQ8Unk0Cy/V0thx2YPqNC4kfqn6bbx6WGdkWih4IL7F3oVQOWB
k8+2Zt+lz2ytJBUgqnka3Glk3BQBUI5hvxti+q4HKL1WBdiDct10BXST65q/Xz9ul46IZhsKp1Ag
Abs5GrTnoau1eJpKDnC3C8rkmAZ14CURFbc1TfS7jNSoA183uBC/YBEs6ujMIGKCXOXcop6nqJrl
sAhSVTTWIWmjPMVuh2hSbdvsjqyVLRYc5szebIs55ynkKEYIsIpD3AsfvCG760tasABsGbjtwY+E
U3ZRNeOA19cDQhaN7bs2JYeyePkvFnC9AKIvR9hn2Y2AIHI42NBuKWs0et8SY1jx94UnhI41/GVh
nvJOCQ80wEoQIB7xjAZhUFyzqXugf2pW1RY841bpkaOxsrCFO/rc7iyxKblTc7ONcXUCZfsej4rh
DjQpj6bINRzsElQJxHnUy8TaIzN23ARi2o/XN/fyJsBPgGKVrLmoNmAX5w6ZdJmBaw5SPEpIWJ69
JeZHEG2r8V7Yn//BkmQiwWmTX3J22LRaiQTSldYdrZTZKnz9jdTCg6Q5ZvbNlU96GY+xLIL2J4qQ
Juqds3MGbMtEShVMfmoICBD4mFqwCnHn7fqS1qzMTpfRkmnspRgWihRbtVC2ddEc4ixZOWJLZhAw
KOjZgIy5yAqGITSHOEfBn9q54YZI+zy4bO1Ru1VWrsoldzg1NUsMMijCFnEi+yNiX9GDWT+SkLIy
+aY4v6/v3VLcAObbRIERKfdF3FD60Mi0iUN5sHqg3UNcrDj2QuVIx12OGxlODW3LuZhxHPEp7ltQ
0piND/yw8AsI/Nhek3ljw0agB9V/UhuTXjy7OyVyGGVGQEIvB2bRlhF6B9yymzjMFntrS8GlrPhQ
abOfR/+fkFYuXGJnFmefzNYmTRkToCSjqHgwnOoh7eubMXDYmNvb699syTvAPADALQYiUGSfnao+
SA0lGTladQNQUqA1GT/rlPoaT7aWVa24ojw8FzsJzBTw1+AYheufR6aId4qCIZbGtQV5yEn0NZj5
sQ/QjUH/XNj9bQ/Wq+vrW8iLoWlF8DpDxXuhyJ+DbajO1Zi78e8Q3Hvy20FwTgMpY/tDudN/NMfE
V3AThO//3jBeagBsYEYL7KPzO86Iup7WDrgkBlfWCwqPx0x3kfO4/P2HBbSmL7wcc0Lqvx7eAlAR
4ApJ7YZ298UuFwJ1+SFEOcQkuwacCIXovZW1yVts9iEhDyEbQgYQ6FANOf+Qo6IWAJ9L/hkXcwmf
ks0oRg0VYgqrwnkLPgNTcqRER8GAGDOf0UUtACxC7aohLcMA7mSiGO64Jn/qoRXVZx8rS1sIYmf2
Zmdv6J26bCjSuQZEuMAnuzlAkhATGryAjdvUG3b5ytjA5V2ATfwDgkMbAwCH2WZqnJRcwYyQ64gH
S7tJyodxraIq/4rz74UsC1IyQNbjiKO5cP69iq5uAqXrUN2JjQ/Q5rFgzFk70I0em97I+cqKLvfw
3Jz8pielMqjINIHqwBzgn26h1CxwViLJQtYNURw07tAfBK8HyE/PTZiVUJOKIwt22q21Nf8QXFbG
vfM1ueC4PFRkxeX/FMDmW0iBn8XrFi8b3AfnBiddR400anpgGqC3PTJbDvy5FaiLkWTFrNZZnkN5
Poc0aHTXIKBYay98HRYufoGO6rRsZ1sXPYxyUnJ7SBHJal8A3haBaS69wzALpO2Sx7Wa6vJ6/7Y2
71xQawqGMcXEjGhTdKGqvvKmCfWD0ArYlIBjPfqR1cPGMF4zB2TAmNGAqKStRG+R+SUs66COHzbQ
d4Tegilxl/XfV87pwqlBSEfFV1bDNGcOi1UbSFuLwsRoyn3nBdt+G3nG9F0+vKTeiaX54Gc3FLbK
L7h0lE7szpGyaRtpZQW8o9up5HaoKN10pt0825MSs7Aw+c8p5qOXtgbdEMCtGS3V9F3ruiJ2RVno
mje0psWimih+Spz6LYvV8lXPuzV06EKyhC4vsmLgfYA7Agr13GHzyI7UakjwEga6VvNw7UDNxG09
4R1VBu760lvjQrxMW84tzo69YpWhDdxf72r1ACjTLlONOxG8arW6uf7x5Vm7OAk26pKYgIbg8Bx0
WWUhxhDk0siW77VdszNRhI/8NRoQONKlIV1q9CFkAuaNz36+h8PQxlUcSpi3aXaEhUjPD9M4Bds8
4j91xfFQIbpJKjRQJj2L7zKjeUm17oczNOkmqwwVapf8katJ4ZK4zx/LacKYaWiFrpVMwU4h7bM9
VA/JZP/SzOZbqjg7jHf9hkDWixWJAybUAAQKHjqzsrzRodl+TKeR5a2ypeHo23qguHaQvXSkRSTK
m/vC6PyygypUGD+0tsEKvWF1n3pWU+nQS1F3gyb2CaY2XW5p0GftkvS5s/vh1sHY0SaxlNQNp6jY
j036FdO09okTTsDM9J9m3d4TpZhYaoiYNbyAsjq1fym8Sj3MhfyOevu9MYdthRdGAjU8ZqhFAf0X
+liZGBSO69BmmdGCwrcLlecqqIBDIzlEVqaB35Vc6hq3r4pm+koLeVBq7aYxu7f1rNsPBZgF+7hE
8wMfiWVDepPVSbYz++a1aqf7YCieQ7B0sAY1QfSWhnuuOZCWc97DxvHCit6lKv7JlF2lTt96RZgs
U5RDN2RfAbfRSrft/CGuq5Z1jaSA1k2kGW33nJcYkJi04iNu+GPRTuAeLjUIzXcB9cExqt2YFJCe
qbeeLBoKZhlVsNGzvL5zorTY2FYtHmgicr/IunEriHZHK6V2i1SNmKonhddXJUD1Ov/ozPDVsqMc
rRCn2OFzHPRYiTwtsN28M1+Cvgc/He9Ln6fVsS3bkuHhr+/rLnJNB92afGpQ4oo/uqw4iLz5GYm6
2WN5ZDdVdBdjIBFw2wjQ4XpAd6IzM5bXlDJBB3CMtMVPxxy+LCIU2BfQBAGh1z5rstdc4aHXRLbK
BqMn0Ajk2VbVxe+0K371XVt4IxIKF4noYxQ0oJZWksGrkyJzlTiqbsNQjwBk0754oj2aArPOOZlY
1CQNA9GftWmTUvGDgBT44MlbUDYPokKDvOn344BXSK1zz64s4tpZoz0nRg09lJFGzDD633lPzYdS
V77xZvKTTnlSQiUHlHTsWQe+8BtqVGBkTH62pT5tu078RjvDRAs5qEDHiB8BPcTSU0DemCQxQ/f8
56Sre8WKX+IyOoQU2XqPlltX7zDawaI4/dGEzSPHpD+rqAWGqW7Y9oYCTRuBzH3Ixtu21b/iEc3N
hFagppsCm6UOJswaTc+3qNR8dYGyhx7LbQ6ion6cWpZaY80cWoEVOS8+jWo6mCI1GGknz0kcP7Pw
OGkh2mWHvxoz8C3B30dB36a+eu1q43vjBG+ApP+4HlQXLlQQmcghE8DJFiASCW/bUdTow9QtM0qE
rP5RVYt/3fgDqBgvB5QV8Yy/SHZ1Czxn+YA7ItLfFH5Qk4zhobRSKlq4iDClDTwL3ie2zHvPw3ZO
soFHFZYS2cWeaONOLYJNpOnIRau1yZmlbUNVAlycwNaiXzbLCysao1dWjp3rPIdPKmRo5FC4mYAA
ZEDLBaet3ISrN+3CBShTM2SiqOlLCfPzBYLNNVFMuwd0IM3aDyK4dTQSRfX6IAapF+m0wQ+q0vbU
KbfcvGyN1dbn0s14+gvk/3+S4htCEaEZYJwM/Km+cRsfyL4HpaW1iQ7O7XXHXEpF0drHuCigZOgw
zW9hfMQeNXbcwq1vN0y+ycrX4bXaAMnZedSVY6MJwKMMh1LKx/ffxZqY30JZ18BPQKEEiH8kOWTu
UQ4djWzATxhQfEwr4CayXUBL3BRfYb8NodiqUmjBhnzFk5cMY0IGY3u2iVwOMtPn+4zawlhxB5EW
8oh/FI7CvVQ4qly6v77LCy6FwVzk0WhFgX/5og+lR3ldhjH21KHtt0pR+k0Y5lAo5o1gU22FvkW4
5iHPUQ5Dl1qf180vHNk/6Dq0D9EOA87ifJ3WVE+ovsGftEHZFGqZsjhqH6PWuSuo4Cs9m4UzC5Eb
lLzkPA2+6Mx5iRh6vdDwNSvdciPlJeoCryTlf7IiyyMIdZg8mC0JqjOBFUmfSY3HMX6ZqofIeL++
a0vPYKzkLxvzV5oNXYLEdLBtUrZH9SU41zm2Gwd0i8Fx7U24am22b6k68GJosKJxEz/123xr3NmY
xpXuuI4TXHLI06XJ5/BJhIFanDDCGsaSfbfXbuKtiehSrU4hLjreyQ7K6u+JmV610yhHeufq7VMR
PbTaZtIeKSbuV77UJQYLk4AWTrIsfl5KlcWOVkIJD3bwdnehbnNHfTmAod6sfaVF5z4xNAtVNd4e
JLbgEq0dAOK+C8wBlaXt9eUsfpwTI7OHURDIHkCD/vvkiOnWcZoU036OXro8Qm0kIE116HD9G6wG
JUzJaGCtxauFGtPZfs4emzkZyVCb2E+nP1jVnW79+0Tl7O+fnd7GJAkdTGzjmCj+AAlcDAfc84av
bORCo/LML+ZXObqwMbwFdoKv8Mlys00NiL2E9iBjfxJe07JquwatX/T5v7/enJsRnH+TFstgGxbV
prXJIaDGTW5O20Rp19a3Zmt2jK2Qt3Ws4jvVPpgMgy1aNhstBAd2g8LZ5BpuuSE34sZ5ue6gy7Hq
ZI2zc12ROgc2vJBJw+hJ4m1U/Qkz/28IKf5+3Zz091lF4tRbHOmtJ1Ek6+zaKjTsaJ/ymwT0PJJM
KlMCjxr9N1qrK6Oaq14jg8CJPbWIHAuqkShMAEE9HJu91FAz7kYU4aVqTPOr2K7itte+5CywqFDA
pBBowKPvy7kXb5LnTnGJx6HAo21H2P0nSgYL/Ru5sWALgTwm+PzmZOaj0saRKgAVaH0AEb4LyBnx
58xTB6b/LND1g2w4qi8DBNHXAukCVgym8VSRjRTUmOftbSKIU4YCH7ULPQsYzHqbaO74VDUMutE+
xMoxtbGS6y7FVQt3hIlOoxSsm8XVIgxUXowcsIXmO3QImNL1m6R+SLPfgfOoil2Hvvd1z12Ko6cW
Z3G0GKaAJAYstk11awnjMCXdyllcNIGmn4U9BMhpnm6JidS1EcAE6E23DUf1qkg311dxqfQtmZ1O
bMzCDFGFxFahH4A+96FU3qWXxL5k1KAY5wGutQy32RG5uxd7aydj6cY9tT0LNXaN2mFS4WCEaHUI
fZsbLVOnlRUubSKUgeCO6D3YePSdn3gbk/Vg1QagpdKfRvKCAtr1HVxaBFVRKAZyCwdu3iLqHT2v
EhsfSZ++2uTBqB707PG6icWzjB4KAdWQSQm8/HwNnRERErd4tsq2IUg6jtqGgLUtdc2vIMTrsd7s
0F77Hvy6bnd5aX+bnQWuSWv0gWDa0VWC1FOzJ6qXLFvriS5+H/CnA82vggvSmTmB2YNV0GhhJB9L
jUGbo/cSh4wr1ynm3rBH85uGntiRv+Mk8mcBHkiZIaFTvZ266NEEH2FclQ/mAEIgllQB6BiEHub+
EDjDfTNSiHj2ZT1t4hD0VQkgSPuWY3YPIzGtZ41N3zK7cKqPyglzOLAAQrTovhmhwTcKum+volO0
24rk/FDTWjCnFs1eqeLh0RZSVyIxS2bXsa8JA1D1CYQLSsD6yD7apPH6hhwd1AsHdBn7atrWbf6g
p4ChZuleJMF9nEWg9LEdT2jaQ5+hzVSmG1E1m1qhCStN6ufZ5KdxVbGyA7pamzw0HjdphHtPAeE7
eBaMHGJBoQn4Qn1MjPIxaX8PZesFgCGpgjKbV55piS+9h1Nnjzx7Er3uTupvjqc6IGIP3Gi8QfVF
77CiC29LlOH7CUASTZMnmbfUSyrI4erBJjBS11JRZCxestDCSGkMmPfUQTKrpkyLyK0TV0gxUCKF
qhbGSRG49SOJtU3eoAdPQ9ZF/MHU62NUjTvL/GwT8j5q3C90lBS6BDanbmtabzpNN5WmufVQuXFB
USOOvBx42ij0OBVMCZy3osx/oSjqQqve1cpoj/98D+tbVS2rbS+lcAIa/eAoG/Z2tTObyh+zchOR
5M5uSshEcj8X5d1AjjSq3LEqN6bS3XXWz8FxfpLKuG1wDfC0YIEivrc12qtxsdWUQ51PdylqKxBO
YaadsDB0tqpW3Y5lvoFersVG+spVcavze7NNf4wUxK7cQLfQZkWb+G2N2IxPVjSPtl4eoZsFmlyl
3GLy+Vc6lccyHI5q/nvCfGJNyjs+Ymqqb54h7w3QXFElUOYJv1IztNyOKHdh0TJeRpthNF0DQkpq
mm9DVWxG2rKmdyBi/JlFCssSdUvMCopP4x7CB8eWGsfU1H4PtbZTg/5Q1nrGaqO5SZuEA7VW7RPy
Jrpm32rouRAoJ4GVakx2g/mukCe7r+6hFuSpWs7MBjr3Q7LXxhHZHr8ZTPMXqFKegB/wdL28sYPc
1Sh0PCgKwrYhtspQfjV02gW83IpgOg6JeOns7JswmxsgqtEY0j46R+A8mSqbgpgZkeFlGVjuo3Zi
taPiaNgveokErO5ddBik3AG9N7AfdeYZ4e8SqFoSaCxpqBvnD2q8DZ3XBBXzMmJl0286w+vbcOtw
4tt57g3cwmf7SVpUeuzc5x0kNPTe2UyKVrp1SKtb2tchM7VGuYnCovGCVkBnNs7G99TSFVdHEQxP
PYVg2wyvqLuPekz2ThR+tmgC3iZOUAMvZXlUab6JVGOFGjxzDfi9PNxlIyBUXXnIU31kQs1eI0M5
OOa4a1FnRblJPSiKoA+ibkt3yNE80bWKxb3zSXIbFPkQFCmTLGOcl8QH3vJlKtOtStIbs6x8VTFq
rzajJ1qDGNmsuObmvALFq4P/tvlUiuImi4vQDZKq8HICBS6Ve+04iWPnQN4j70W0D8xaY1o1oFmi
Rq+Glt+SRDvi+Rewti0/R8VSt3GTHOye78Mg2oUUlQpEkSFHU2bEqOZIb9Bz+jHa9cZJrVu9gDfj
1mDBpPpBHbsJNXya2243dsdkpJtRQdNYFd+gtLQbqbJrWgIYXX7ELP+nHUb7tlK+17x/c1Igw5jJ
89FTOuOnUPSeUTEIluXFtkzywqviQGVxZ0/HxCJvNQWdZgGVU9OO0KHAn4Q0ua9A4sMK0hYMNC1M
QUObtaapsEQxJjd2KDpi+N/7KtKRQ/WQzPpzuRRJGe+IOr1g5nwTgM4/pqAPQ26lD017aPpY/ewD
7ZFX3Its69nEOKlaA58ROB3xxVQ/NaNasIyj/0IpiFliUdesrLM30F6UjIA71qUNhjFDTbmLlHqv
dASpQey8lqWBpyPmjL02djBewOuG0UrL8YdKcxfX02dRQWfLILVf1E60wySvm5o2U5sRHdqqdMM8
zL1WKKCM1Ixgy81U4FqxKLY4VkAQDleKLcyAjMght1o54QUOfnF4DH+oO4Ie6QTQAx+e1XA6jM30
qeqhH5TFfa3qt2acbqJM35haqLyVTVK6Iiy+hm5CNbqKMxdZQe5CqreycFFqKfpsZTbeKGnieDa+
yU0navMhMevoMKip9T3h4xNXgaDZBGkUx0ckg+Kj5aa4xRuz/aXKq1/QrPNrpbWOKCiF3ZYLSDgY
qfbZxFbvxc3wbhvxj6BFNheFJhA+GRlBSD2Bq5qpnXg2J5GDQ7bF3Del2TaHFN7/kPZdS24jy7a/
smPesQ9Q8DfO3g9wdM32TnpBtFoteO/x9XcVpRmRRQRL0nkYo2g1k+WysjJXrtW6iToNt3M+dJYY
lTIKz0XkDLkyggoM838bjcF7PUhfhDy8LgbJeCnzcsq8Mkx7tw/0/jnPdJDX9XKJq9uoU2Jncd/v
hwAqM3oVh04EyhOoTyluPBlfw1F9ALwkhZB0ChlcMo6rNEf3VJ2VD2UNTv9BlNFsjRe0JQ1SfV2j
WiZbpIkkKzOrpyaqhdlLzGpGIlwg5g4l8vAxVHtBcNJe8LWdFHbokqtyE3THVYGV1LDEiQxySyGW
V12UPUkZvRaEsMXOU0onkNTQUptMku0GeF/TGtp00sDjKIwmWNDMMTDtqR/FymnnIZGvYMXUd11o
EsBeJrlfjXIy7FKjv8KbDbzmQ4TST6GXFqimH0RU8D8Pgm6Gq7iSI80miojuUrM2DatqCxMXXKXL
YF0CeBzcfKDHsQRdnaxgVJIAtFKtEHpaT3JQv8Fz32fSoIa2nOViuM66WLyRyskEA1ivblGqmior
iAIFopf9CAW8ICpEOtCqvxGCblh34PfpLCMokZ2Ti0G5a4Gn2JlhmeOrkHCH4ne8yiWNvIHVKBRp
odh4nPJOrO3YUEHclOWt8q5j+G6HHn9gHARR2qSthsK5qtaiM84oGmd6GLuTAn6kJG6cThX2XdU+
D8Z4W6g+zv+Yfq37+ElSegvfFXFRvatS8a4p231ct1auDftWnpwu0W77FILtCOSg0iZfE3QzdZWy
i2N0cIv5l06MvGAcvVgye0tJ8xaAvTqkddiggVZ1qog9kBg9sYs2RoFGN7e93KpI6iXph1L5xSYk
sRCtUj9W7VwrTcf3oXb9qcYZzVwQeoaRp9VFdGskIPFIq06yQt//lBBdUJzUHKPSTmcQZFiN3wax
U5mZ4BJRq3x71if10Ri1oHDRhSI9NuCadWISVS5JJHVbS2XLyVgu5KAUFQ2wgF4D7wrE5OnLoCRi
EGbwj3aYQTNPiyElVFlJsMubaw2I/MtvqoXnDh7zeCbiH2jWss/ReNKLfGzhYHQVQvdAiKU6D+/G
mlApxzbKuHjvot8WPfTMeJpOCIcYevP56+gpW8WWLOE+2OtPxZW+TcFOyys08gwyOQTVb/TKiJLa
1kbJuIGanWRFY8pLnbMPuMOwAF7UDEiqq2fIRQkXSyXPamP7vpv7wZVR3lXILI89cCG3DUntywvF
Pn6pOVBOQekJ/0UtnHlzywYItxOAg3As0nXQtF5XI7pIJQ7kk918BzPwohCjpPTFLBxP1XyJBCDD
Q98EuSqDbD9n5XM1tk40yl7baOvLo2LzZIw5FoVXVaahtS1GFW9oc0+7pvoOv5ACpHvs+LVN7Sjo
O0GtAlhTkAixe1Ccta5BS0OKltsGfXMRLvNgQ0nK0xUQMH+wWMfmmMe90iFMLDuttlU5tGIVivHF
hMpyxzFzxunDDovZFI08JECFa4gKwbgLfXPynG0r1PPwog82g5N9LbzIUySXp0u7tBmPx8dkYgC/
QAW6nSCSTJ7TDiFsA5hM8Jt+8DA4MLWgjg2xX+RiTtcsigwV7HKI4dqwixEbCRuQPQHpLO5AtvsZ
ZBm8csrS3keM8LdB1vGaozYrU1hgMwb3fXRfNp8MRJpz8w7k2OVtf5b3P4xNg3OnEB0dLPCnY/P1
vFKVCQtnfJ49YkuOvKZZ+GjVQKDWKpzEExweeR1dlOMzoFDMxVHGidksYtYkU58DGVDG07BWBh34
xSgbBcDy5mB4JGOf8IZJj9WZSXC1EpRK0VbGDtOYQq3E9YJId1Uis2FRVnLNwSNBRMk0uQkcnrA2
uzHpGNE0CvgTsJ6AFDNjTDtFJeaMjEtFdoKgraZxl0klx0ey98vBCLwjnAlFOLBYDqhAl0qKe982
hBffvC95GpKLNS9DNkUw/KH9FZRIp7sDETwSyGpOjzXtAQ/t+IFSVJirwgnveJQRC6NR0OkLJgIw
C1L5m1NjaSQlJJXBkl82BmCoio1I6/JuX1gUWAAaBaERtjubki7NUi97aN7YqvRcJo9tvG3Sx8sm
lqbsxAZT/ihFyM2YKZovyCq5hqT0GjxEgE/8WqGAvfqxARREf+DsRSXEALnZ6ZRJgSHKReEjeTNG
jgn6yXxsrDn/OqMbQwfLctTzkC5Li4T5A9YFhwmNtoy/qCeh6JHTQejavrT+g2w8/8H8HRtgYqZR
b7tSoni++n2y603mZqvpk7QinrYOudfHgic6jnDZ+RtkE16nQfI69lOL4BpJo8GK5g9jnjjh7eK+
OAqmWcBXGwu52JGps7ttcN1u6NWvDFt06V/LrrCReE2aS7XGk6HRO+YorT+KM1gA5Abz6KC9BBDC
5CN6ag/lzcyr8MjiCDYvkCbjZP18LSjMxvenbCCdPlNpDyREvg4fxNW2kkM9rXwfrHo3udUQGFiB
6BiBxfO33PllvEfsx3XtZ9g3OipaG8q1pN4D1OwIdyDiWnF1uhav6KN7k9mmaiC31Tzi3iR36abc
lLcA7d0pt/mucSQboGPgpcItrk738vFgPRi9rkHPKGpglDIU/N/pqlaiVNcijefCyPVVwanGhyri
VQbP9s7BCqrUoLgEAhWdqqdWcl8TapDg1PawRVDgUqkU/6pyJg8UDzvtmsthyDqVgz3axgmcOTHx
qji1B4ctjcaM6LTbGmjAGPbyS3zTrqMrkAU7/WjFn5X7y/N4BoNkTTKes60V8LaEWL8DL7EfbkRZ
VK1iql2oFW2zwqkkAUU3CNSHgsOxzRsuM72FMrQyNhB0up6lV9WjPcftbryf3uNrigKQb3kNgTyD
jC8wUNJIEhEGq9ITxi9KwGulX4z/wY3xzwoyhx+SDCVJ6ApOK3Erutm6Whmbct14kyd6NU69cIv+
X85hOCMHOSyigXtIR/QDrgzmMuqKCP3b+oR9io7YaF0+tGjckVzKlcQryS9OIR7YlGECPCAsnHTo
67KrMjxH+xYFThPdE50fcu4+Qr/vcZT6fTz/GDls2iOfPQCq4WuDgjrcN/1mdLK1YAE9+DpCuyRy
o72/ljNX3srfcjd7ILwTQT3WJePMZPbQKFb9BCMM3uhkgrDLiTb+DShu3Yj7BFicTpBooZ0DGYsz
lnvoj8qg5JuxI4XySlX6bYIghnPMFmcT3A54ZuPs4nI69Sqx2c9yrcIGSmqUNHqLBjlwVEtuccNF
9rCBxGHlwFEAqhpRgedk/DLyg2MvFPDL7fu03Xdu0CBYTh20XXgosMKLUSgTrz3u7M5jrdJZPtov
1ZQ0WYbUPsQiJU92gu177RYbip7Nbd4BWL4UjobITKdSgaZhiOkQD+IaSIvu+x0q2HgNABucccU1
lrYIntsgGSc6eLzYSFOT0zKWSSrZBpidNZSgMlXxLm8R+pXZLQ+SArTiAUJLSUBO508eUF3JUOaw
e4TOifkh1vus5CQPFl2jDs8oQ4sMHcZnyi6DgLhPjmqbjJ/FfEe598a17wWyHT4Pr2rmltLq+/7g
vbPP4DF0f6C1AAgZkPSeM5wMlaGF3YQphKCwudqLyboMdpRRCBQXrtYNVg7iJEu2CWTIecaXToSu
6XhmQcQWj25muyAblBdzA9sqqvVyP1u18FqVSLvzEscLhkAMjMwnjICMmH3aowgOugnwC9lq2NiC
9FQW72HykhZPl/fKwnY8McMEfK0fRA1Ir2qU4OedlOcofovuZRNLWwWPeIATIZmw8D6tRhG4ZgJh
hngTrSUrQdHmvoNam2brlMzWgUzHQ/RQfTFlTmp8aXCghSSibhjoC2GpJXRpysNZFytb1KzB/NZ2
vysRjp2IpyryZ+CiBuk3m0joo7GvVOofJewGRCEzEB+jzgOx0vPKnGdYQfMCUvxoPWE7lHttQrsS
DcppD5Fi5w6KXLc93jzVJvOG3Q8hzf95H/9f8FHcfv/k5r//iz+/F+VUR0HYMn/87z56r9Ei+a39
X/pr//y101/67035kT+09cdHu38r2b958ov4/B/2nbf27eQP0CaM2umu+6in+4+mS9uDEXxT+jd/
9Yf/+jh8yuNUfvznr/eiy1v6aSjZ5X/9+NHm63/+oiCx/zn++B8/u37L8Gub+iN9y7+yv/Dx1rT/
+UtQ/w3cAzBWgBQCWwg6WqzS8HH4kST+G4ww4PMBdxw0tbHF//pXXtRt+J+/VPXfyHiiI0dVgVWV
dbiLpugOP5H+LWNXorVGpr+HCs5ff3+zkyX6uWT/yrvstohQmsPnnmwR0KcgZwEaObgkfKZssCFj
oWn6WAhtYCt1ZKeyVQSNHSQcCj7mrqRWVHCHg4EPrArgamG3uyIGcaYIqWDlr5RLAEqyNtpx0Qxr
Ey8FO0zFSQQykcCZQbZ8AUCi2Go6DNZOC5IRSgpT2MbVd7bVZn202j/m9HgO6VP65zE7N8ZEilRP
uTTiDOiOTb2R1/0aCS5w/3GDqtPj/N0O8sTgTERDIlSKmOtZyNpUEptasCjHYGPLL+Z1+HxgSce7
2rz9zXDq3B71kkfhlN+auqDnsNc6ok2znZXtbxQHaF8n+t2Q8WAN7aq031KCkAx4fU6tpcCcaL2Q
BQdnFV61DsXca7fi7WhL14pFXn+JPXRpp5yYpdfp0SBFRY8TowNaiQ6Stj7GTrJXnGpTQeNY4KDP
mRvt70GieIxqFzw/G/yAhy8AUwWsDXbxDHAuYuLuGrpsDjAalK+Itleqn7gPw9O3zA+zIDUUkUYG
qwNLQiWVQaJFDWQXBxs4e1wEiLiuFJq39oQNTwqYySWcW2Mev0o9mFmdwVrXITEDmFAtho6eSE4e
oTIK8G4lUbIOg/ZoF93r5cN47tBUMGT+HCqT98oC2a9lvwTaEzVzf3RaQBVU7bcC5R8jpJGkCiFE
MEgzJzHUFRBsDlFgQ/ZiIwviGzhGALkjnO2yOJYjM8wBnPoOWJoKZgTypdKujNYduLqV9DMY50XQ
MYC6jAmmyDOK5QAUIGGdAh2rto9BdE8yznosOEdIb4LbjdYKMVvMVM0zOtK1WgpsvGu9ZBugy1AC
cSevW23xZIEoFgE+kq4I8Rkn3GhpA0YHrDtBk5VFVnVkCTfE1mwAHNsX3c7LayoFz8+ELA7wyDAT
CEsJcDkh3XApKuXy+nulnKx5AzwUr9iForU6bDhKMMXi34M+DEPQTwR2MDidOzulHTjCLt8QN9ki
d25lm9mtnmg5arZ9r3Gig7arfmeAzL94SO3x0+WDxuh+HQ4BwhmEx3jjg16ajS6haiL1YKECSwaK
Yd2z+ByC7sETXXk9CQe1iclpHoZP+l6zoPbiNl+APFpd/g5Mufb7d8ALAWSFaNdHXY5Z9aSaApL7
SYTmJeFGsBTIKweQnfC9bANtuj0ERBwe98HSjYGCKYJ2A5E1jWpOb4wsMEBDJEIkgSb2zd287jML
sPViUzj5ChxNHY+Qdil8Qg4FzUoghINsNjvTugI01dSJPqKZcqOAE0sAOhq6sigCeRCpeyKc5w/X
IDNEFfohGglhsHHLjWANKwG8VKA0JsgWxW7wIHFeKguO7mSAjNOWpskgMwGEeBamz35UrcExkoPb
J3jk7JeFEAqxNDTQKXMTUvZMkJGFkhTO8tHAKMoetX20/Du/MrAF54BeZECscOXj5c9eFEo7ylOK
3iyEhsG6Qw54oDWDNS8CXZy/IzPMReFX8TRBR963hHLfgq5+uk5DXt5mIYbAUPCalGmzoMI6WMCP
lLZsIPFF9wQO/Q6bkE5dtWluhi+8HbFwLZ1YY7xqIWR+3qkYEWkr4TEyiXAlC1JmX94Py8vzc0zM
5SQLeVUR8bA8/kpdZ6vSza9b/uW0PBooLEDNGC9x9v0zjIUxd9SODBr8wgruaeDnO6Zt7jPUIx3A
B7i13EXfiM7mv42ybyC0G/pdmmHBBlt+RQ1iW+zbLyjIeZrVbJAXssOP6OXyfC7dwli2nzYZf1zI
zZBBdpv6RgkKCrFnuskmQ7pGXcVrca060xYIUM4qcq0ym6UCbub79qd5DvpQaVEnx1MFuo8W5U8A
Z6ATr3i6iKeJtu93D+0TRFkQVGngzzy9B0YIgOXqDAA1SV984atKwBjePqS66VyeVOpsmYsfNRaT
Eq6L4EVkE79q00J7xcc6gr1pPfl57hgzXrZ+l78McgoemsTVfB6TLFO+/jE6kDEiosKjHTWY09EF
8ghkZQWryqreSO/1JnFxCUjXoPlWoRdfbdqVuaUgvf6T+IV7ry/5aaoRRMkHkTFh/SaYagK8kgzf
ElejR8Xbo2RX7rQbCT3QNaBfMfdaX3ChaAeGUBDMoh+ZvWNVQNsrH6RZgGzrTorKXWDey3H0cHkt
eVaYi1XrhDT0A1jJc3RQxIqT+ZOV+Y+XrSyFZieDYe5TUena1JggtUELgQo4cQMV6vBOb8UeGez8
BczbTo7SarfuP2n34D9DReu6HnjncsG9Hn8NhQFMq3MJvacco6UoyGiNHMxHvSm2g+oI14ktrdQ7
tFw5/T7St0CgcxEYCwf0xDzjjCBTkED+CbPQuP4qfs8NK3QU5JwAgAAIglj5ynDzFQ+CyRs044yU
QkZ3mwCr4hZJ6wN3IiB1Hvc9sHBETkZHf36UuNDiSBD8knbgSU72bUyx0sQeVpSvu1gJ4KGsNvNK
vW7d0fXX432xGa/xLTi+aemSobhnKu+Id9dZVFBHsRynPdxE7civkqOu6SVjXNFLJlwPD79yyZxC
TQ6e6cQkM8ElqeTCH+EB2xKMNU1yT9ATkYYvajOsekjUXj5LCydWhYYl6BFMeIczGlS04BhzrMFa
50MOIhyuurG7Bg6ck1FYCrlVqHqAgwoczPgPc2SroYJwB2ng1zVnqi1AaLwCWpno1koIqNfp24Kb
FloIS45tsvX1CjwJIsJTdO6FFoGMg+gqgJeVa7S8IdUAVTbUaN3L08mwpn5fPUB5TdxnoNEW2TCy
R0ty2o8I9ZNvzvhaQislcFurdsG2OLq/RHBB9wNzf6qIvgGKQCsFHm50Fo4OChnI0BcDRjkATdPc
J1uQW382Hr6rzhmzxRngkjlIDoA9H+l0EJoxXgdtfnqItBb1OtM33atWwSq7olR1Nbws9/zRT2MH
d2yNfpujwc0EDWYG2peQox2QFEDTw0be07xe4PHyegu3io5gGMBK5PHx6j9s4SNbYjEYZqUZqBWs
yDcVjB0tMrTfmXRGt4mteZcB2ynZwHZK0PhW9rnNe3yfn8bTr8CsZS0GciaFZmAbvfoqgPyvIsV2
bDNeXuHcuQJ5JZuI7VCtRVKMfo+jodLuEhkymiEQWGjsB3rHv1JXOTIpdBG5scf5OTy1Ri+yI2vJ
NEjiEEeIW6XcDfIETX2E88LmmaBO9cjEFBWQR9dhYlA0RxNib04bjomltUFfCs29Yvefe7BJAYhd
gwnNn+zS7O15fkw6ngNZsAJkLy1YicAsI0A9HYheBHkf6gTdeXpqCTKQMjH61AOdF7ssTBiiboD9
kKvHv2jV7njCoraLofWsYE3ef0ise2ifbK3gkfKxQRvziYco4VmkPz9aotmfalHsYHHI0tt+Tl6U
anR+2zlhxo5GxexrHzmtlEAYAoWA6Lp9lNfFCk30q2qjv/EhDwuZMgA9KCcbpOfA4Mniy6VGEwR9
mEIbTTb6jbalMgYzOHIleqF5QmzxNsd5aACDyJGijARANhAezBQGYtpo1RzavrSqjU9NsG+kXYoY
jysof/4ogyVKtYJeLNRvzyoqE0BWgSKHYG9HL2mdl+uY9Js+mEVLa/3VnCm3VemvLy/feUBLjaK/
B0fMBJiE2ftSTmbUGdGZ2hfIZXc7X2rdLHLS6P2ynYUKzqkhJhgRBiMT6gSGiJl/qgbdgiaM0wdq
YKVzcxVU6qaLo6+J5Ed25Q8T7+wtnXEUzQGG0/AYA8rwdBnTqdaCUNVC25j1HKUjX9A6K2n09Bkv
xTK35ToboB1Uggu5M+bnBkJFrjin4KSITBUqMnPv+EIK5e0R+bA4iCOXMz/ndzwQlngYI5cIyP8Z
lE4Sc9IqqRjapWz3V6DG9xQnfDbvvuOWuJc8zxwzH5FcdXGCXmRohxrb/oY2JDWvQBHZZC3c/pk1
dOpQ13fgRD2dfb0gxA8qeFjxLtAsKttev5CN+Rkvtet6z3vHLAS+mMsjc0wEAxLqMtdLmBPW6Dhf
R9veCq5SS4LIJ1rquY1IC14WeVhk79Fag0IhKwaiZegm9kcc3AzsYnlQW53KCx4WTUDWE27BBE6D
3b5jgiZrtTcxgSuqhxNsyx2Y7M03DYPK3XwvfA3KP9mREvLaBxpbINTZqFMCv/WU+KGtULQlOjZn
3YquZpC31SuwVH7hHIDzsBOCPwpBeIsDCuEf5q6K5cDMqhFDFFqkhxAFQjvaELzRpWgOHsh/4c1A
rWlInKqUoIvNRYF+2eilCYObJZDE5Yk9hPEmDH2vU9uvPrrdhRFSgFK4To3xHuoQ15WZOH6CegWJ
njgjX1pcABTgnSAQQjnzTk+H2fhE78MgQltHe0VVigPowNnvsx3f5wAG64PFO5DLFhF2KxCagO4i
44xlUqhVWWP0snqvzejHATkHZ1D0Xjx9RWCC0dL2wwSbKhbBEp62OUzQ3D6Vsog9LbZMF02PwOcM
jc1dUjpNlywy+7XUOzNtZ1isnQpQRUj7trveNmuUClVAg3lzuOhljkfILNs8ZOYk5wKuTm9wiRu5
bbEuffQ8dg49IoQ8cU0u3NYnk8oEI+iD1c0UqHh7uutfJ0jpXZV4LbU78Ws8WXlqlXhOKC+BA7qZ
P1hORD+UOIC298vMjvFLs0uKPKZV0RHpv9RBCXwNeJclrOj5VDjlwoXrGq4ACRKKaqH4ndMjUeHN
rWVDGtlicT2U3qSBQ1w3/2RQaPBBoRfQNwk4slMrwahKQlD4KPKuZK+/mddZjvLJd1G6/Gm+6bic
5EsHD+5NQUoYURfKa6cWVdFXm1QR6NtaeAi/ll6UWL4z3sv3tPTarxBhaPecpaP7kD0XtMWIiqLg
fWMw7zStkCpJ7GBTtfINpL9sKqQWoXwCKqkdr2y4NED0GAFKhi4q46xfJCejPxolIFc1WtRT9DdD
dePyeHgW6HCP3jS1ZsijX8FCJm3VfK+WH/+3z2eWCJ2lEKqhnx/Kz/Pw2Rw5VU96UtjlQP0D1X7U
bpWzvoxJDHoQDlG81pZC+5J9h/otdPw407QUcKPG8tMOE9lD+KKeJg3jELf+NtuCahY8utqOT6XJ
9AjR/Bu2Ml4RsEblS9l3LbhkOjXtiwCOEORXnr/pt5Tvvl7xkzVL7z+8ntGvoEC3F36B3cxDifbl
pAlslD1p+RvkQLZ2NdqTY4BonOtwF95kWCIaKcDhgIeH2QxKZ9RtMwLLOoD9snmjDSC5Vz1ptwrS
mTI6QQwvBtHNfcDthlpKjZ2YpufgaJ/nc6006QDT2l5b0f6kajVck+fmvrGr/fSpt4H7fzPvlKva
zlf+l2nNG/yCD6Zgf7TzI7hFNM2M3dBDuZ+aMbAntKQ367x4Ebnp4oUL7cQGM8ioUtMmqWDD31Op
hPxTjBp2v4VgTrUB0M9NkRszN7xQYWlkuMyAU0ZDjXyWVurJAFo0fcLUIg8HSsg0CK1W0HjXy4Kn
QkPKP2bYXLjRZOiFV2CGpIdMavyKgmcG7RQUjPwb9W0wrF84jQvuHlbhfNEKgLuapSOWg6CYtMPg
PuePip24FRje140zuiBCyjyew2c6YA6nn2oUimhtgLAXbtPTfUridCybUaFHRPKCa2I3VjWvunlF
wgeclp0OcF4EmSchveYHYUtTfGyccXI9kE0BIlBEPXg7bCLwxjlF6+eclVzaL8DMY6dSePzZ2xz6
fWlZR0gR+8FeyTvLb9c5ebh87SxcC8iA/7TBxCLdFMR1ksEGxfxRdhwKauSz41D8P3P9mCLIn6DD
Bo+NwjQTWelNbrRaDgcaXpUbxOYOFKbIimIcpsQq8O5Qbj5oQ7l0r382LAmlPiOyRLQkXx7uuWOl
XwPpDrQiq+gsYnZNlfZyqlX4GmM8disyGjgStdF6cyJDIE5sTEtsDNEDy2d2f9ny8gT8tMxsmQAU
q6KUwnJV3grzXdNxRrb0+eB5oXzC3zvJT89DH2tiCZI1IGz10U0EGe+3t8sjON+OtBP3pwX6DY5u
Bk2B+hV4dXEHmm9lW1syyNfQnfnbmx7lJuCyoPilEIT99FscWWlTYSDQw4NOTxO6NSSxrU4unBFq
lhxD53fAqSFm5xsj+lHAo4CQMcQNC6BPDsZOHGWwGrc8z39+ymALYD34KxRfz+hcxkgVxCwEGQ4F
zx3491fCit9XsTikn2ZkBqXQpkFjoF0WcPUMnYdDa3V1vvP1+zxYX94KC/EQWubQUwbPi+48ND+e
rpIozEInHY7zxsAFOq9NG7zpG8jUAcvLRUXRK/80dgUNCgEpAsA7wI2yIYFSmEJPMjGw5xtlSwF7
81p4pjkoKmfKb2Fe2OhwuYDeg0sOWEAWpmTks1b2eggVN/mrAdFC8VuR3V2ewLMNQZCyg2QNWITo
C5B9aJpCXfXgN6dPQOCRgHqWV+EacMffXifGDjldpzaKVHMwCoje3dUoUBu30p1kA4tEZXjWvF1+
visYa0zopvbYMI0EaynFTwfAjPhO41WgJwbYSeCWjOkmO9kWlFICYGKChBp6F9hJ9GUoIOb1nKOE
GjgyVPdy9Ik2zXspRjcmqFzrdHV51c58LDWIXhdKN4WntMjcHqqWqxIKnDmoUt+E8KXX7D/4fGQ5
UPNBUk5jIzcB3NqhP+Dz/VIL0VtSP86Z4fzfbDAX8SSDLRmCVsg49MSKyUbuPl02cOaEDkQfPwfB
bLkoQXucmEo5eE3TwpIH05F0/32qhwR8rORPZgy3hUJ5BCGEwdwWatApoHuHMbkvXgkht230+gfD
ObLAXBP6JCeVpsNCJYheCXhQmfkx+EMScGmXBef1fOZ56NzhmanBKyDlfoiiji4/vR1KZLwG7GiQ
LoMBdo4p0JazA86NyHhZodcAYTrCZxYRIJRlLksVwnMIh4TzDk8h5PA4Ns5PyqkNdtaqVvSLEmew
a3NLi59A4M25vs9T6cj1HA+DOYyFFsZZEsKEljoSlAyh25PZyi2yvZS6oOgt/U1cVy+XdwM5u4oY
q8zFN8t6kxolJo8CdCcXKkybDkKlEnr8inva0hC5yIxaY402PynZhveqXd6BaZiz788PGR08iha0
akufk6d+fYgMvH/yAgTSLV5a1UdnXIk9MMkxL3V4flGB9gIOD9334AWVZcZdtFFW+JOI8SrAyFBp
NUqzwb+oeGYYpxHU4dzHTY3F3GvbbiVcl250qwDVeXn5FjfN8XDo8h4dMBRlynEy6NP0ffa+CxNB
WcDu3nUEZPk28FTOQVi4E+kEwkPgsIH9jC2v45Vak7nGyPw9ZfKY1/mORi4IBZG//v1ICdvz2Bq7
PUdo50LU9/v2FF0UIUFJoQErGl/Ha6hp8Bp6ls75sT26rkfzCb44fwxbam/IINf7KBgc93ue5TsZ
kS4yMS2BrC96MA8jQm/WdYRYCUI9aHLJHnhY7eVN+PdSnTXeyWBySwUZpr7jXaPVgK4kkd/9fHnS
UAM4nbRirAIidnRI2+oZquQWff9WTgJsnei0q1/YFjyLzLYHH49c1XSZWmBbaRP5uJs+tVZzRQt9
vh1ueUm8Jf8EMAlRUXIg6lmbfI/OJ1OdRXSqp7dSdzvXVwJ6+cKQd7qW7Zi0/g02EpABnU4l1ATq
BPg+iFC45k1/lbnBXb9TvgKxReXinOJmQqlB8DhehC7QaeAJnjaACmgOAUloFuE617oxZhVGh458
j0IVgy3ZvJur3J3WPAKApU2JiZTQLQFELaoppyOU2pmQMOigag05M5qgofl0ft/Vkp+SkDwAVBCh
B2WiO7Wj+M2Ym52IDpcHBR442vpO5cRvk0Os0OWStC1sSDwaQWsJDlIDyTxmVKnfKVCPh+yJeJfV
npBC4kmzi5XmJNCkm7zepZ21PEzVeXfNgafnp1W6m468lQRMdT9Tq2iq3ag3xTq/ajfFHeTFPX0f
ZigRZ173wjsL5xVbgn4XMB0AXwCo3xmPTdV10K4hSW63Xh+43WTJYIYb1+W6lbajiwCBO9KFY0FQ
d6OZNiRsQGx2OlAxbsw5kBtwRc2aLUu3uqpb0BKw4oxboV04C4CVAh5C30RgKmdugG4sTXkUu/xQ
jqZsZhI4FXD8mkeyNq6lr5eP3kLsemyNlcAM6w6NugmsNfqgXbWTmq8TPwD5r5iE1mVTNH5kDjkB
+lOm0tmIx9lUYd+0HYkjxOJz+jkZb3LlKUaiUGseoAx12dLSah1bYlarDcspNTJYSvSYvl8LwbQN
+bnmZW3o51waEbNU6PRv4zyFHQk6Nc2LmKWrebSC5npoVnXLA4EujsrQsDfQawmUPONQBgiehDp9
yyT9k1hdpS3afaO1aAicdVpwJTjW6EvVUXs4pwaaagVKUSEezd3k20PVfs5H8+PyAi2eYMj2IflE
+XEllVmhSFDrca4hdC/WHknW0KMD2DSy6/5pdjMnuOEnzJdGBdJutKVDVxJIcSbu7po2hdQwgAFj
HW5M1euJuOYMin4Eux1ALozSKXIowHcwkRWMT71MKrglZ/pG3HktXWebeA1GR4freZe2HjwErGko
1561jcapL5uxRrMOofVK6cgBB7AqxYIgBKpSOmQyncwR14HzjbcNFywjLAC+CWTXVE2Z2YZapAG5
PcAVoio9WMWYXgeR4XRQDgNH3NdBHR7laXI5U0s/lJlaqpAOt4huSuArmdULM78nUgU3FW8obGXq
nOzJBGpFrS3Ny7eRk/c8kwvH7cQk9dNHd1uZxJVkRjB5IPFz9dlLnTSx652C10YLQaHI0nKkZ00H
NDiXh7vglE9MM1NckViMRIj3AUN6pav7Nrgzct5mpV+fnVFw+SHrplC2GZZCPDLMgUTFhOG951eQ
Bka5f7zT72ijzS80HC9aQ/UBNQiAvs/oxP2snEBnB5/SvoePskdhsUgqdJa6FZ0avXaX52/pVSoT
ULRRghRAENk7NB9Hog2NktvRMzSUemhAgTgWEniKNTiSZlUeFPlcHlJjwcMcG2Wv0kGSu3IqYDQZ
5r3cafsGWJ3LA+OZYI6BOTddV1UwIaW51c7oSO0fL1tYCltPRkFX8mjbi/UUFOYEE5S6I0KAHK2u
IFaJZ1tqf71sizcaZpsnCXjuOmqqR6dr2N5P7eaygeV9AI55RPnYDfD9p4NpxMxHXUBFdONK3riJ
X79zfakrGdFw9M7PoC9dbJSO8B+LzJiMGaVsv4VFys+sAFjnNB+0GNFdAU5MfoHZdMlNHRukk3y0
XoUa+QlcZm6j8cWqpcqqUQ5O0UGc/S7jEFjFjg1Rp3VkKEz0sKkkGAoyVJNF6BACyydqDmfJljzF
sRk63iMzxpACrExgZlAtDfADN3OpksJoJ8EqkH9BkJ27SZi8Z6ONleQXWDJx225qYlcoYW8qyEo5
oKeyovdhduLE4VaSlq6044HSe/ZooPGc6U1RY6CNW2/Mnfkyril6cHBkYJit8DNPlX0h/D5ZPyZY
7dOgysIYw+y1TTyjq1K5SoPZbXD28vz+8iqeoxNONwtbeGlLUtdGhMFRSILqpZ6xmb90tIAV3mjO
4KFYa01rJEvgV5ovwtpHCjT9CL5c/hpL9+jRFB9SYUdTXKNimM0KvkVmAqecz6AwzKy2ertsZdGN
ob6EIgPYHM9EpQy/UMRKpPunSBwSZoBMDtZlE4f5Ym9rcmSDORVKGBkYDWzQrLG8C9Gv7z9oXrzl
6XAtT9nPwTCHgeihYeYqDJnlXSDvOvmbKPFu5+Uj/tMGs/MhHGG2w0x3omfKtu6h2O0qlgx93S1t
n+PmcBftoTSMhzsCyHNkkznrciOZ9EoDwNtubOnFRGMxZWWqn3jppcUJPDLGDG5Ej7+P0Dm366pE
GQPgsJVccnbc4lHGwwmgf7QZgWvq1HWY0Ocxcl9AfCjso13uO4N5I3xLVI5OxZIZFCqA3jaQiACI
8dTMTIo4ktoRxydGxbneaBPxZLzYh6+G6nP8/tIhwrWJxy2yZUhvMraG2ki1xsd7xp9uyPQap7eX
TxD1buwBQvcfSFmQxlHPsn6j0oc18EJ4tSBbZaamFZqy2wbfRtW0sualLz+k4fGyyaWdoICN1QAD
GgbEPpQmMY+UQoXJAAW1WP0MaWArLf/gVj42Quf1yMVlghSVxggjGtrWh8cWSp3/n7Tr7JEbV7a/
SIBy+KrUaXLwjPeLYHvWyllU+vXvcN67azWbr7n2xS68wBroUpHFYrHCOYDF965rwosxKOGVJaNV
RIU9nAsx+yZNi44eWFANpdpxkvZ4nriJ+fW6HF5tAtDUOKNIEOG8sqNKrdxnChCy6VWM0BO4HyHt
sVz89L3ZGYfrwnjbs5VFvcZm5ZbMtNbYgCwSY0rTODTpWyfCdOHGFlshTDhYEUme5sKml/wUTA5g
UjO/eCOILMDDuXq5jz4LgdlxI/itTMYkitZZgZcKxRBYjC4oTe8jX23c5QcIS0MHiA4igbyztRVI
V3qzknK0Wr0aQ8l1DsEMMqBXBSn8FjWY+Sk+yGH2heI4NPDvjwbmEkWvPaoPe7S34pm7EXOvjrrA
IXoj2G/T5Klt/euWwhNAu0dUBcgUwDNkBJA0NeWkiVF7V7OjbJdfh1IVrKFIBOP+iDSoeVJBRFb+
NVSJq4yC9z5fACgeMDPrAEaEuZZKM17KUoeAfL4l9r4b/+A02RgK/c/vUxvZ2EACBuLRAXwRfv8R
dPBgcz6mSudf34jLHmVceBspLGqQjXyrVlmQ0qNG7zlhewti4NafMngJjNmd0ELvZa82CLGEY428
IAL8KUi7ouX0kptAzxMd5Oa4c9tA9tCZEI77+GDtKCOAfBIVTrmOcCuNcU6dJM09kFdpQQxF7psi
1EoXDM+0UyC6y79fX1aGTAXVIrqsG90YLyXlAHppbUiT9sNNc0OrKfEjei2o9z3amLhtD+aewqOi
0hIkgciBcF8LaJnW0auDeOZijFG352aqzAQNZuivJ2BVoXDL5mN7pwf0W1bXPKBblQL7Wz/NUDuS
T+IOUS8DJ9xBhhHJVBomakhNMyaMmrgxZQXWvHhJ5b8y/V7PbpbpbjFEPSCfXVSMyzoTxRx3YwEa
QRNDFJ4NGI+QQfdeR55C5grNuQ9kTo6mAuCF1TzqHRgNDCkBqXOzLyx0TDXFbRmr79dNgHPDn30Q
4x76ItZqqcEHRUPqOfMPUFJ4c6K5yyqIVzh+CPEQRgHRu47cNZvIndU+I05f1p6mP0XR01j+vp9D
VVdF2g/DDBQL4XwTM7RnNlqBPh61SXZyJ/lJXgbX14oTONDCMYCDkDYFcBBz3WWqkrUTgYjSec4B
YmiP/oDMxHUhnA3Bx+NAUI8KhD/mSGYNSdbBRDOWnWC/rSRc9fYkO/3P1LBf/kQU7ZADARBK1UxS
sZ2KTqtmiCo0CovtyfqDYj8XmqAVj+e8bQWdT+CdQHXzcuTL1LMhLgfapaGENQAD9zF4hjAtDXQn
52fmDreI/tEGJqqV8ExuK5ex7dlZk9QcqdyoAePj3RQ9Xl9AkQDG5vLUHnVjAJh0D1xxJ39cK1FX
EM8aUNe3gGWMZxgeY+dWrRfxNDgtgYTsrcjCKErdeQ2S7Md1RXjXjo25fdNwFEzLXTQAW1kjN6kF
OSq4XxvAEyiPlCQpCSZXODLGuVDPZDFXHGi+J8kex/oz0SwHipv5JdD15bAK8vtW4BZ4QTFuGKAP
YSwfBCvsy0K3s6oHrTyM4BP2sPeSCm2NFOfe3JPvIkYfoThGOfgNx5oN+FPjmVJz9rvoq9O72o6S
p0/u/Ad1AWhnKThY1POxr+e402MpXaFd10rPTbLErlHmghc0zwZR1sSANYYIL4HtV8muFWOASon1
ZNqdmyjHFfhzsjDK4x2nrSD695tQMm56NKfDh3v6MuzyZLjHbL7AF/FcOIDBcUfAI6Fey7hwOVtR
XwMdrLcumj/NX5smDkdbcNXxagHIN2loNbIo4BDLOdwDCMOejQmK3MbfyBcdT6JxbwQ9wcjnv4L1
5awcKMBQVUf/FgcOttLGRI4Vg4bHZbUrn5A697t9tQD2vbuLPzDAKOy941jF5wA8/BIlLGJTA9bU
jW3aSTSSqTHYunbDE5B1Zn8ugL2h2bPjCVwUZ+tQA0aKCO1iSBOwXSQILWKjjyDQnOodXhx+tEYf
SpIfJAUjWjjU+9GIgy4lLtg7viRKu8fMRggqjxvg5IrIa3gLDo5DgH4Ajgj0AswtDc6wpCzLpMHT
85CpYJNB4Bw4KACewIqrAtYvO4rp5XgrgOknAP7DclU8h87PR7/U6jjPaNEztRosGYdxAXJ0/tsn
BFV2NJOhNozG+YuOvLTvRgdgtIjTin6vTdkRccfBqEZdEOdwDgkE0YlMTLrSYi2jjR053VhOWMK6
o1wB3yiVTIKGJ3SPUcgkcS36cs+oQOwYcvUQzIZv0job3WpBoG37LeiEsy/XLVT0+8xdrdVTUk9L
2njGipt6sHdTXQTXRVxawLkKzPPBnGjAaECFyXnI29MYq27/2+QcwHHfLhMTNeWm2SWA+Wq8Hjl6
re0/SCI/xwawYvshhrjsAXDWey2W//oT3WAKaO5GdM0GvorVDWuNQMQbx1M/I8/4M5UFYQ5/h36J
oH+/uWAsos2LEWOH5vgO6fmyFSBDXD4k6dL9+n26fZvfN+266qcxbzwVVIZWeUqlH6Mc1OBnidHy
cH25OJWhc2GMuTlK3XS5BmXWJUymv1v1UcrvsU+hVR575UYbFj+RRB2Yl17/XChjgEUBkslewybZ
ZWq7er8+Tl2gxVIgJfOTQEHqQ8/fypAF5hYKFIHnCevu0AGlqB0pGi9PNGOXdBgpduJcu+mz1vaU
yCF+2qKLrCCtcbMzUszezKUdSGuquJOpxoK9pWZ/8TUUDwXFF+T02WnaqppJp/UlGFZKvMnXY9Ec
G+Tcq+iuHe9ACyjYXp44ZLzBc6igSe4iIAeREGVNowutvJjtQ6kZAGLZlcWj0Xxp1dfrS807F8on
iwxuFyRAGLs1FlUfFBV2WzmFV6XJoZGW5/9OBGOtxlS2RI0hoi5QWl/UO4WYL/+dCMY2u2gdu55q
AYandNW8NVH96xJ47ne7ToxrtBJrjCUTEhaJ+K01n0yieRgf8q6L4bmRrRjmZtRTO1W1FmJIkTyV
knHbaOnsmmn7qqVK2E/rH1z5yMmgdUUGuK3Nwr/MKI6b3QTTXtbB8ECZhOSJjhetPNciGEeupSHT
R1nMYXAseAHm1ZFzsCFKzUYrQO0AXWCT5Aje5dx92khRz/2wpTeqPYw1Do9+wl1llXdKK4jxeYqo
MtJNFB4EcH7skcF7SC8NOKelfjA18B9U368bAc/TbgUwB2a0rGXKbQhonBQ441/s6l4DJIcumn/j
3iM0LYew2sZAPUurECfU+9DdNyewj7SUs8zyTUvaN5X0ng/Sd70GZCDeFqk9CZAWeE4OMLDIpMGX
XeYEUcOUHGuEaFTLFEB6RrO7qATzgKTUTlUr635NDDChGHMlqHDzt++XZMZCCAL4MhkgWVJubP1t
FDUDiH6f3m2bSGAYV9MANU3jaaV9MKvxbjL+5NRuF49+wkZEYnRNB0KMxusGNXAyzdcxtuhoouZm
3lnC7YvxcB30zxdY97E5645McJaKRAaVUOlHTunmkqj9i2vuv8SwaIOWkg690UFMvKxuFmnBNLbo
Mf4ydqKHh0Ahi8l6pgSI1EoMSXJ6a0eG3/SlKwFC8frx5fnwzbJZjIFFSp6r/QwpkTTuomZ4s1bg
WylROGaRvxqjwOOJlo+xN7TCyrNeU3HzrZx8DHpoG3sJLQ7XteKvHTDJ6KgWuiqYK9aQojpZGtjc
bB0rfXUJuB0i0QbxdUGEhdoUulDYaGRVnAwsz9BFz7twRYnPAYAm6Z5SgHxeV4d7SjFSRKs+FpI1
zKoNldSVjgkfW0j3pnOMY8ElwV2uze8zR1Qu1jXtHPx+ZJ3kqALf4KmEe7uuBNeJboTQj9j4gWiI
5bKmexJhJCkZbG9xPqZk1zqAdpRvs0zgszkZTqQCN/KYiynFeN2Q0ECYVijHl34X/w2c/yn8hMwE
FZxAPdEaMiY3VDZi3xHqSQvS3x91F3REcBlwzyquctCjU2x3ljAwkaS1mleIkNP1WNvkVk5t1MPa
3Wwvfta1z9c3jGt1GF/DHDiYVy8qVYYRVZKWQVw1VQ/NSr5VY/50XQR30QB5jqQgQP0uIMQwoDEv
IIJpvIwcnQxjZNHjJIlwA7jLthHCRMO5oZVma0OIkd442jcle17Jz9F8LmJL4Ha4NgcsD4VmNz/Z
r89tvFATdYgy5CSsCcC+ePM26RT08wux7/XoTQM42dzq30GLihuqDSzn4/py8nYMrz4dPLmIjjG8
fy7eQrd6SUrsWFI9RvbBTkXpRPoD7ONShx9CFZy+99iwuBwVApQcCMhdgF43B9PLj8N35MK+6ak7
eI0nQl/gFKKBeIDBJJR7UJW7YLNv426NR3oL0m7/1gWQcOPnAaWfI37kfgN2k/wvEH75ev4jlZ2U
AJVBmSX0mjIxCBZMYK71+9ppfduq7b+zpARPKfKeCDXWvyx9tYJEB4D7YPX5Li3RJaAouiVY+ouT
Qlla6fgsJQqlXW7nW5sqS6P0lgYq1LlGDy+oHchrmYiYfERSmIvALuy2U9MF9+b0lq+7dHyz5y/X
bfTiNDKK0E/YXAOmQmr0barwKvZ+7J6b5tmKb5v8lKSF4DRenIZPSUDiB8YDEHBZY+2nOU1aJUEb
jvJzUT7kNLyuycWFxvy+eq6JjrBlnJDkQWz+U2sCkgRqUbhlt5/bB0IER5u/bL+UYfa/XOxasuoW
FC6ZpLh6/iMvrW8DkJhnZf2WKiIKS74h/BLHGEJPRqTtahjCVKWuGmeuTFq3aAWpVN4OoUIgW2gQ
RaDG1jxHB1GTEmUdJhowjJSooaT23vVN4imCLgUg/wHcC+UIJgrQo3SoJXAre8lqgsqscdCflIJ9
JV9s+w/sjXZcoEMHzCGoQp7bQ0VixRrSCBHAqt3Pk3VjyJN/XRv6tWf+FybnAE9RpUMDyLcx2mCW
tzFQeOy8BlB5yhSuWRNq84Eog0CXy0L7pyRkDQA2A5wlgzEAddblbF4lxBr2eGvOo78MxJu61RsN
6W7VmheStUE1tIGukWDCO+i6ojxzB0UJ5fUGa6SmMopaZT4N0wLxGFdyi6pAjE0JK1Jf79WgryxB
ZMW1ko04+jkbp1RnaGS3LYhbFlDJ6I6vzos3DCJjvIQjoKuKqi4wMYFajWTGuRxbakZSy2nrFYDf
BxCmHaiUEMPYRe8DJv/oqKE174CNIDhoPFe1lcu4KuJImd2okJsD6rLq4pNZaB8WWT1lzPaxWvtl
Vwny0HwLAjYsOHs+wUaZ40AaOUkzYO5iHQ+RIbu2CiRt+6me35zmTZK/ooTqDnVQVK/XTeeyYEcX
+R/BoGk7X2RtMHtTH+CXKZQyRYntX6XPaYrlQHEXRI1QXNvZiGP2lHTtnCUTxLVdaBmobDwRIuhs
UOknX5z7jQxm/+pE+b+rZjpK3cEGf8MncQVgp3p/9apT7biUGBfWc6To1MJuT66jRtYNYNjgSweb
6/mSNlJuS8mIq7TK5326Jg+yXmBKtey8ZVR+xCR/yUrpLm3KMI9B3hg5nhql/jg2fpoNf3JWKYUF
fS8AfYKxK4BBNOOs41u6aTgAe9zP8zHUEhFPDmdbgZWGyX+KZICOHMYl6GnbW31ZtAAn+SsqvycW
EBV1wbEUyWBeJpnTFMCcgIyisL11UMISuStQL+yvnwjO6T9ThVkxwL81WRxDTLMkYYQBwih29q22
+OuKVoCIPBqFKTiEHIOhSJpIPIP21wZ74bnB2CC2t+qmxOo1D33+3TLe/kClze8z9wMedIkWyVSl
GJPSrfGlzcwbs1K/rZL+lzxrRyMXPe64q7gRyRhErKNrPCdQCVvmLTMKK9XXJQutEcFRdFu1ZXhd
Ra5xbOQxxmEqpVJZBeTZLWBd0/coBsrm8vW6EPrRjGMBzhAecwiO0FmpMwdbNzp5WKYavnJ1lDBN
a2OfSEnlT6SwvrXqYj4VyTiKgguudWykMsFFjOKl0pYNljLobQ/Q4ScFDMnJl2r1QIEVJLfVTliG
5m7fRiZrkfM4m2sOmYaLhreXXAW70QqgNOcv+T16T2/GACWywATD2+8z3ANEb7vIjLFizEBThx6i
Y+OdTF+j5W5cRbct3ahrG8lYZ+mQ/1NveKesyRVaI+2HH+iVDZOTehLSE9ML50IcEg02epzwwGJb
cps4alVHhUoUFFHBMM14Mv3ed3bDTkzeyT0JG2HM7RdPSoy5YAir1jtZfbaHo6kLLhVe0EArS/8o
xByEMk0W8P1BxhguAfkrDQAq5o+B7JeHNpQOOOTXDx5XIAYJP0cKNbx/GKUMvK7kyULYsBy7Fw0o
SpKn4HV3oNSuza59i2WBRN4qgpXlE+kLTEwq40/KFsRSIANuPd3O96QjgS4R0EKK7k1qzKxlbMUw
l01ZDs2qKxCTtppbmouXDJFr1odMmOTnRZgA7PhHIxb8WrOGoVvBAew1PuWPxuTf0bijaJXqSTTC
pfDcx1YWE+Xp9QiOlQmyaHuu4muf8KNH8ytt0VW85NTfKOAkT3bT/rcTy/AeW8mMoaRdYuoR1dJo
HxWA5VvErSPR4JJg19jiapdXQKSiu7Y6r0SbXF29q/OvBR7+182ed98gb4gKPiU7QfcerGfz0OqG
RhqkBveNrdeuGX+M+b6T9rH1utgiLgVqaBeGuBHFeMSqbWRnAlsD0Ki+TflHk+276adq4VFgKm4a
fzf0327apTu1kcicMC1xsiK3q9ZTjRINlylePjUyafvrS8g9xxspzAFbzEwbGyplTUFyVikny0Aq
Ofvtud1zZdhJNjXq9M7WaAQn39bFaZUrt9UEqlxOXHwKwcsUlwV6LUzGticQ+raA1sXbKXCIe9ug
R9WlqOWUki/5ktfuhPE1YB8CpkE0sXCZq4ds2vWMbA0FGGLfNErrpHo8wuN3/gr2qHA95Zj0GAsw
m2WBuCmWZ/lbcUzMU5C1VaiyntTtTbSvkPmU2I9rdDPmsX/dQniWvxXFhDqJaZRDp0BUcQCCLzi4
KNS8GECSJwbDCngQyhiZ0Vj+l0Qt6aylgolh+9WRb/T+21re9jWIL/OwRbNslbxf14u3hFuBzPla
jNpS1kJFHJWWB006lXbsjstHLq8+wn3vurDLygPQZPAARA2RTnpfQDQZuR2pRiHhgkaIs4JXMERD
AcUuo+Slz8Wx2ImwwHnpoa1ItuzgdHMnNSlETt6MXm2wdqFb2z7IDxR1pXPr+yKIQ1GqlxeJQCqy
C/iXdpowjnJY7WSQ40+p6Z2C6kqqg8V0Bv1mGeoxAG3+4EYDOibmVDHXqYMYk/Fg5gJi3HpG66kD
cjJHV12QoAdIK17fQM4jA5llmULBgf4F1V7mqiHRaksqcqWm8nVV71NRivKyIYkaCADmwHxmAvqE
7fscTADI5JmM4mU379ryLq6Jq8e914CoK0F3SDTOnpnJLhpAr2vGuawh2EL6AyTDaO5nNqxpcQ/2
GjQbDaMLpMFJw7yrp/vYmuc9vjbdXZfHOehn8phz11pDXQIBHfLkPoyXZY9UrIIeP29IB1/OR7fT
Rb0V3M3DHCZwqpBHuOSEWepBy0kDE0mBJB8Fhu0IFpFzjYJH6pcEJhJpJykFzC4kKH3rRtOTEute
Jpwe4G7VRgqzVWqcoAKRQsqIKa4i6GzTV2S8ADvBFvFuszN1mD1SSK/Ia08XTMrQiZaV9yi5kENR
jomX9kPmqii1PM4k+5mobe+us1V4ySyP3rjKjSDIEynNnO9RjtW+tmCfTh7a+ckhH6p8U2aP162S
FzyAdYxyGuAkgMuaEdOhtyMa86Hz9CJxR5QGFHPf1z+t7Nbu/jLBf0bq0i3BPF3po6tlhWtVuyT6
0uS36hC0kqA5lWexm69hffeMobZ0WXvsdHQ7Su+FKcgBc38fQTNI8gD0ezFBt45olK9MgifiEvuL
9lCD9kCwoDTaYiJmVK1+iWBsKLKcarUViOiP2YEmmMe9/GxiTKgEm/XvTyDCfW6lMds3kgYE3jqk
OfWLftTAOghC22Fnx5iwRKUuFD7hOCmSjcALXPmcFLOUWVQ9YO2ZoAm2/fVOx+iZChzSwlufBcvJ
k6eieQGhA4wUXWjnF5Ddm/mgSZ/yKGNSFjrBekfDB/pSBFTB03V5PAPZiqN/v3laSU6Z1yM1kMw5
OPH9IAl+nxsQWZg6BOkKLm68QM4FKKaeS5FuAmH0ffApMrn+tZ9ctEJ4wzfAYvmOX70nAr/GcyUA
9oGvQgHf0dnONxLFqG/3Bep/ym6Kftr1i0V8oxa9Fbm+ZCuHWTyixWuT5HruDe/NYXqsbuj8KLJo
5a6e3BaVTzAt177hoXocXN82XhYDJKMYO0d/BwAB2K4uncgLseeV8m0UD2RX7nSX+JSaQvwG+czx
sCccrlIGhgTcJjCUz7dQWlu7UHuCsv7R8Ad/vKluZI+GfCU9fKHypMBj7lKwqQCGNKBz7wYggMje
2fffFyHpKW9zgXeFEgHwLMCmy3yNpUWkbSZ8Dcr/fof+zNRCO+B9AzCJ62vMOxp4iYAJFx00FLTg
XG2rV6om6ZoCzUOaJ9WFp+QCO+VFExsJbCrKLPtJyjpAZRTGEMyoAsqzq1sf19Wgn8nuHk4C2pLQ
3gUtmGCiLNZJa9KqRKv9cNvN/SFuCjfTZz9uc6/VRw8NCLuqElX/uNu0EctcC0OlZrpTY3Y71dWn
YViAhOdEL+0wenJmfruuIjeo3urIbFWkq/OgtTYelYfupQSVyQhjLJ6qowjekr9j/1lMPGLPbWKs
BhmMu2nhRS2Mr983GvFU7e/r6oiEMG8Qu7KXfsnhvtLyaJtADVMDoogK0Nf35wJDVk9KK14ICqKD
ib4W9BYuykla742h8q9rw3VVNobrP6evQIrGHNi0naJa6SKkTCzr3ZHkO6mz/dhcgljXgxLz1JJl
BdMwHGcn8zQ7Ca7L5yiKBBtOMB2LRfcLXe3NDdeWqQa+SzxUk1hW3FrKjkSZXmNi3SuSKSgIcHYO
WH+UYQyvf/DbMjtHCsdpzRgHupVuUvMtjr9l0Zfr6nC8Etoa4fww6IsBZvb92BE9q9aWvkCSxk3t
ezsWkqVwIrqtCBbw3cxlqVwzvNzkHcB+cZqqvelGyHCh/c4TPeupH2DcE4TRdiGohAYlxj3Z4NeM
zLlDw7XzaljHCBrpgR3vpPZAlt/tWNc+szN4e1NW5YtO16KSrdbMoRgqzfsYLaBDvnpp1wgsjhfz
0Ec+3qHoegWQJeOOOs0Z5mbQ0PD6ZUTMQ3aAPhvecg8YkIABqV6LY/Io8kw8M6e0JWA6xcAR6HTO
zTy2CzlCexqmjcrCxWhuZZ7svHVnYKpcN0BevklDopC+sMFVcnEBN+taGD1AZ+jFQUCmnJ4A4HRT
2pjfUmK/WO3WBdNYgUpA5yius463ekF2o70+gSg0yMr6PkMD7vWP4h08ZNyQi0LXJtqkmEMe1WUE
xG10HvbladaCKLnpo/C6CJ4fo9CkaCIBVp6NBvfzFTalvlysGO1ewEN3k+hpIbnbx8TXyscCGwzu
z9T5noLsNheJ/ozmmENyJpqe2I0P6xN0YK0FPZHSTQzQw7r5sBQplNPctwiA4pTaLcAEGWXPS/kj
m9+LISgJ/l/UA1yN3Dfa+tDbPfD3mhtj/Gj0wm+028ycwry5r/IHO3W+Inh3MzN5WZW9mr3r2mss
v5pJQEbiFtngGta9BBDuRfZ159tafWsxhHF9fTlbeKYjc03IQ2q2lgkdHSd9KErrUYrLg9XmgliB
c07OxFD/ulnK2sk1kpQQo45aaPeyWyfHVEqO61I/XVeI46nPJDE2OYF0UB/zDk+rqHBV5SOWRDfr
xZIhEbppc3cYi2xbeahytNx6bedOPxfwDPYu2A130X41XIV2RezzUPj0oBtxZoyfUoFWQvPbaNNj
PPackqVLTUg17u3d8EDpFPtQo9QcA4DgC28RGMblwWMEMqEkSjFlZ0mYH5jD7GHaRYf8pgV8k4wC
j+g2ugiWqSjEKGAIxRgvcFjOrUNfYgirW0xngfmp3+W7LqANcqLg+DLxxsihVrqxQl2enK5vIQfH
y9454XySvC6wXh0Q1qWh6Gj9P+KAskUxysAZwBiKVmpOOaY9RsFuuhsrbHe4X28pwW8Hul0hMDXX
QDBw9B9pjLdaJ8dsbBnSrGezc40QxSTUu6f35EnzAAv4J0NUICKjIyxIMMD3MwYJ4Ji5Wxs98fTu
e1relZgqaUQT0Rdug9ZzNjIYGyxVZQBkNGQ4+o+8vcvtm6zOXCn57YuMykEzuAHWTnAVaYwudVu2
k1U4CRognMWNDPAYGuqDVIvm6jiuA6NTKFRhyEFFDoMx9Kyzc23tzQS9y/eRfdNZjdsW79cd4GUD
KpRBjQ+ku4j6NYcdP+nyPLIKO03RHrOGutfvEi/aSfeA3SZBum93xpN+39he8jTc2adlb/6uAwaq
hgzVTFqMg+EzN0o6zr1ZTiVYxuxXa8DgbSW4S3jniobi+AfVHAVMHMwxHst5SYw6RXJQX2g1eE+H
upEAod04xJ0F2dzPBnbG9TqfgSsFT7SROjiXR8iMqQijB7hgqIWG5PXqCcNDT5KLDqQ33ae94OMr
2YNd4ivopkLnRUZfSxIsb0Xrlm/Xd5daIvstiAERcgGLACh+jAWh1X7pTEdDVUf+aVi7Wg5GdW+h
gIUkxnVJHLhpCsGLI0HBSVDwZ9TuCwK0w4Iu8+LO6IDvvew5bd31DpMzlavgj8A59MvvX694s8Kn
INpF7usi0E01uR5IPAE5FEhUtUuTl5FfnXq/fNFQQz5S9kF5rxjedXUvj+a5WCZCGdpZXYtoBMmK
JoGYb3C76bU2dteFXEbxKpUCXgcAfdE0IrOmyaI1A8bfwWkLgKoiHG4+EapCI1juyY9hcRE56mCx
sB5ygd38P5JRoQNZHujE2JeKU2og2yohGWzs7bqvqx0FGMtCEGj8WKMHZwHmMXKmeGuK8H0uIjLo
jN5vMEpQGtALui2MkFe2PJQYh5selOhZOGrL+33rE+IdgRFShvTIbG51Eml93+gdskNVdLOWDvoM
RBmGi+cyVMDhh1tzcO4c9n7obWL0ejqVXp4pAIExBn8e18CqtMdMNxIPozm35dwJ/M7lg5aRytx+
qhURUsdtgTZY5ccUgKnsNg0iwzMoeDFFbx51P78X1V4+Z+3OXcy5ssybVl0cKa4TJ/Xyn9FjGlp+
vWCeMxs9oCGFtNun73xln+4kMGC8z8G8+5P6z7nqbEfT4IDENZHs1JvSw4j2CuktCR1vXm/JJ3tU
5KmCHNJlVYGRyJxMBahXA7oTcP71p+qgB1nYnMY3yhW0erUe9LUr7WQ396M7UfTLtV+EH2isooxm
7Ct6tJCRazq63uAOsOUvk6g7XSSACXvLQXbyWIaAIrtp66d1FCR4LqM0ajC/FGAO4FiDDLGonRoT
J2GcpkhONG5vPyF4E11JNIa9NM1fkpgT0cj2DGgfbJL8uEQBCN0DahZx99mJi7pnIHDXInnMUQBI
zBIXJpW3i26NkBL8pjcEWIKln/oiPylYxs90+8aP4YmEkcEByzgh15ANgL1UUl/V1xdZ1E/BedvR
HQNfMaUspoBD5y5zTrImy2pYhKG40Q49fH7u9QXa92hLeBcKVpEenctd+yWN2udGsUiWTEIIvCeQ
RJH52694mYAZ9gAOJfFDmXePb1VjAiSrH9BLWmHLlinb5dmyQxx5QLnVv64U/0z90ok5U8AxJPMK
GCWvaTAM7cQAW3eUURAuXL6Lz7eJOVhqWRgpct64s7v3eX1DDyL6Y2cZ+SM1WMbElYYff6AV8JrQ
W2/RUIFxgkPdtzZpQGetapM/T5KnteXhuojLFjbqaDcy6JnbWAMeB0WM/jas3PuCh4m2p/xT7bv5
mcn4FyR6nDOMxlF0E6BvDjV3Nnrv5iQqCbqjPWevH5swu8eleVDAtNB5MVgIrmuniqQx2nX9lCqZ
kmRe1gcmxlba3L3P9xg9Chbc4wGdXEGQtYSyT8vw0V3q/0GWA0H7RmHmcMeOUxTzMBXoTKzUz0RA
upuPyOodVTQIirwW5yCcSWMOt2IuREtU5KW6HN31qNuuycf1NeVZDETQsXDQLSHEY7ywTLI872Ks
H20GGe7nQ3ps9gZyNvPtcIsFFOwhTyO07lhA4sUDxGB7ZY0p73qLpJk3o7nSqH6MpqDbkUNRAQRK
HSgHOLzox2Un7lSzT4YGlBwgr/6s7eSgEmufzKMFYI4HGlqVtdsVLjIqJMTcb5D7lUeTOP8ia8Tx
zfgUSkGgg+QazRvnp9HJnchJQTzuJYdoR2u4aKsIADaMSEdUK+HuI50wxJWD3pTLAk0ej6hZgDXZ
QGEGHbPL7eyWHhI6M26eeSe+vzl3AVDg/hHI9nnZmJohSEXgMMrGvsubwJKUI2iaBPEP56WM/dzI
YdzmWjdNjv57yu7bqHixFmHim42bFJj0BWrWPke/TdS7gmPB3TrKD41KHnIubKIFXFCS2Y8STUuM
Nxpax2O4tciV4VdEbLTchURfFDp70HwP8q5zKyGWWtZ6sYCNEOihjt2cbGvdz1P0KlCJuiYmUkAa
DmccST9wOlw0f5jSrJQDVKrQSw3vmfn2VyNAbmcFb9e/sX++Yv8IZFNJo147cVLicpiL6SUZpEfL
ah4ytf15XTGRGGb9wFSxjI0KvZYSJf/i1NUfkioIFvhW+GvxNObqaQsryZxuLeH3M4JEOu0JxOGy
FnQLzUH/0IBNPlxE9DOcqHW7ZWyfwUpSrc5tSAVik5rsZeWmApWkFVxfQK7vgDs2MIxk08o1EwpF
tjo4Wo+N6vyh8ykJ6LBHc9AQoAYaIhZ/yAXHi/PkN7YCGccYyRNNGQNnLS5RhI++lL3iqtIReJZr
/GSIENI5OU0UdpBFlFGRByAVO9xrIs09ka7HlXAfPbZPdBKkC2oV4ws0dy9q6ORdcVtpzKWdgMq4
l9a6QrLrZ7o8lKLSKc/eKfw6MocAIMCenfuLPpeTpEihzWz83TavUv8kjSIIF669b4Sw76VlQXFK
ayGk89XjbXcogzhwldhdd+1h2HWvuuDa5r2aDMsx0FFJX7vwUedaadlSpTaBwEwe+rtMU+DlJ0wX
5nHSuyhs6jvAX0mAC1sB3SyNWeklSTeHaySXghCF8zAAuBSWlsI8IKHHnAZ5ySUyqGuGKVvlplF0
D/FgWJLkrpGbr9UyBAX6F4FOMP0tOIY8w8GTEaMUKMirpko3fhO8r4tTJoUSYzB1Zy6uXSC8zLHs
eEg+LrVbqj4aLXaDqGuKL5VSUQBNB38wEW2CHoNUXZPcA1JkjOVWARjaPV1XTSSDORKZnuE+q7Ck
tX3nDEGD3oLrAj4xhdjLDS/uf7Rg1k5ey1ZONaxdcZC/OPfxXts7mOEp/HE/dG45utVdgP+CxbGr
RU9w3oF00DiCh5WD/CV7gcfFOBqzXJaIUGTP6fe6Z5yADvKZR2yKvQEfU3ii9IlIKHMhgceo6e1G
zgAskbsraha98nM2RWeBt3EUO51SZgDKiYUOq+cVl2ozZF4BeGZPmTPAc/S5KjhxIimMLgYQvTQ7
buHRsifVflVF45W830d/LdJ/Fq6Ai6KdmUZmLhkk8+zlfrSe80YAOsC7pre/z5i3o/d9Fqv4/Yk8
qfl36cskvRgkuG7iPLe0FcJYuNPl0tBZECIfaf053S1A8BRD3IjWiuq6cULA+6sX04EYSbef8ibd
AazRv64Jz3S3mlw4WG0GBQ1EODFY9Mq9beVupuz/OyFMiKFVhWmmdM8LMv3oyOj30RwkbSnYeu5F
iXZ13FoA/0ehnlFmJHFkx2gx/d93l4kkCBirkHTpQL3h05eXOCvAXT90/KHSDfzJi+b1cRz0Nq2W
zDPNyZfkzpudu5EIcBZ5BRKc+l9SGKMGtPP/kHZdy5HjyvKLGEFvXmnaqOWlmdHMC2PMigb0DiS/
/ia0d3fYEE7jjM6zIlQNsFAoVGVlKjUKAzkaJM2196Rf/d0sRH7dYdJhjQAC+iYLakLnwwwT+vho
Bb0Dm5K1zIEbR7hJq6+ZdgQpm+SeEG/dbwNcpHHtrMj7BReRpa1hSebPCx6vLoilLzufMKNGLxsz
s3hAvoe02tlQdHY6sQvvKVMwNWsH9Z4E9nKfjXtW4WYanZdtCoPQb5M8xLWudbcgC76Xpsf+qF+7
9ZXu/rCkzAXCb7Sxwydqo+d1tMPSnNGMFvcayheSC5UdGf4u32yexX0kAOuJ0daw0Kbdnhg3i/e5
mtxwAKLbyiV9QKFDbFbDZT9xo1N1MrFrsUfv+wp0rnl+PxMSXf44MofgaQS7t+TORTiiAQCLf+cn
UfsTUMtg3rM+4GV7smWxv2+ieOPWlpIk2MIYtJVd2fo1CmJq00mOk8wXuMsitYip1ZOLXFybd6VJ
jlCHl+yc2ISDEhqTf8Pb4HwlqbfYsaLPcIbC/Bmb5EnNZa/s//BxftvglrF2/dzaE3ar0sJ2QXGE
dSi9oOyvUB1hNNleqD5e/kCyZXHXhp4MMxl7mMwXkD4Mnp/JkiphSsxE7f/ZOe4GrBbHG4oUrq3v
51CNijDdmUcL8aEPkisvcr55Dx3q9FnqWyinuVEnm6OUrZF7qDpO12ZmiRTVqBvfIK9zIgl54g+H
aTgbepHgmebT03Es7KG04Bw0GJwD+h1gJ4hD0/CdMlL2wze5JpkwNm0scrGpTzPFIRQXSJHFKmvG
QsjczHQfCDd/tuZP9vzXZUdh/v0uGG4McgGqM5ZyAHiOBG5+0Ivct+xhRwFzvmzlPa2PDq0IDVEX
g3fIY3ich9dO3VoQPL9ZG4CxMJWvy2t2Yu9PO5w6H8g9wGcwBLfzjsYHYrAHbkwXMk3gXjP4I772
89TlsO3pKThOAyWHum3xcHmFImfcGuHOeNPqUBtkBY0+BYcrYEhGLfNGdvPxn2prgjvTw1StIPps
8IzZFRjZqgFaro8M9iNvLYhwJNbWFne4KY7UmrA9M/cTKFSLEFhAQI7KBze0IjaqbF8zAijQ/fom
RmwPzvPl7RS55dY+d7bVKZtBDAn7UzH5qX20oEa91MfLRoSFu40VHqnSkzHukhJW5hcaJaf10BwY
yBeEHIACyup2wox3a43LbBZLGfslM9FtC5fI/D7poFcvvnjfKFDghh14oXmb3SmSjZR9SZOLKJYT
D+mgYY3sErgtb0cg8oovDAy03rqjj57KL1b3scLstkP5otlbkl0WtlW36+ZCTFJQRacpfkF+XMDb
/QjkGsomYJg/1Hvzeb5iBPM6elbOUftlvlSP+kHWtJN+aHZ6N/lKaY7gWbLxE/SH9eXvhksbWmAo
fAPgfyQ72i6YCzjlog55ZXc4F3WBjs48vihJ/MNOK8nOSmKOycWcWqfQeI1hx4sxHQ66csv7fPmE
sP/wLuS8TQfZgFq8wxRYJLZLjG+ispFOzU7XK2W/LlN1NSlaHzbFKGO0EB77jT3OWbMm6TEfBnvU
6dFvuW0wGOhS27+8KtG9jhsdJJXAFdggnOY8cnHSdEiNvx/VfdQBisQKeei3/LdPasGXwogE6p+Q
VmBER9zRbws62K2JRGJStcDoHB85rWRNbGu4T3Vmgtu6dnWsxDPRy+kXrIj1j9YuMB67yNwVkaL4
luRWlS2J28M2T2NKKSqCav1YO8j0SjW8vCSB852tiP2CzaG1Fi1e1IllXzUik3oHZ/AdfCTDk/SA
ZUvhzmvtKDVxPGSyrQkNSyss9UHydcRLsQChBfETxmq56wwS4J5GWgoLDZ1OSpJ2P6aheZhXJ9+b
bWF9aOf+Nfeuu0KJXqUTew265n2Pyr7Vu2FtdGFLZ0mBSnBi8ZHwcrIxFIEMi0tKlhmQ6GTGQ2OC
jnrZXmujDlmjT5c9QWgErRJQU6CzbJickaJQtXy0kRVrbuznqhfQdPSxk5K4IDSDqX9EBki7AIhz
7nCVvhhpxZJvDcyx9s2s3iSNpGwocjVMSmFSxWGMVg7n01mH2kNmsG6IMt9NanGigKH9+WY5IOuE
hJWO8Rve12JnSuxuSEGjvVTzru9L1Fj7WA8xhN/9+QWE0uS/png/yzOIq+ojTmjCWAuLKejqD3z5
rQUucHqzQ6lXZgTySz/i+puyRr3zcHm/RGdza4ILnGoLFGCToL2STKT3FfqaTGvua/FwN42pzMVE
mQj0D8CcD1VVnbVxz33MXPMZVQYWa/4O06yWm77mn/+7Uq7A3WANihwoFdqY5ec8erXXWpszHa+S
KX4ph+FppbLZC5kJzqO1arBXy9DAmT0UXwtjLv1qLMLLn4i9Nri7DYOTOPogE1KBeOK8oMmSojQU
yL2tRR8a2u3iYjLcXXyIf43ubWfsL5sTeATModGG2Rnzva66N7vVtPY6YBHLLVTtfVsle0oe7ObL
ZTvCrQPCiZEhuwxRdu4Lo94tZU3wdQaUOvMJDVjZzcb+w/uN+22Be8a5HvjTtVrLA9Ivnu8m5v06
e7NPjCGsCAntXMbPIvbvzZq4m452XVylK/zbuKMRm5v0MOpaHv/m+pTOTQq/FObJgCsESPQdU0Vd
NMagdVhfeq1aJ+KErLaGgaqwfAGZUN0drIc1qndVILMsuCoAg/ttmP2wTW7i9CtlymAo9KfQ/1rv
QJ2w60cquZBEieqZGc5DkHVrJO5hxrxJu3D8DAgs0N4uBKfZyBwEqk4yBKrQJzcL4zymdrt87QZ8
vxRvCs39Yv65ZjKGoDcGOAcxTXXpVQsSKZNx3Q23y/zF0j9yrn6b4KGDFDMNpbniXKVuXdzE+jze
ZJMr+ziSneJHya3RmdrBwbfpavT/Kc6lX1VPlyOE+DhtlsJdTr1m0nhp8TnKJXorQZZRfOxKKCFc
uVCA9uWD1uJlQfoIsFKGmOGujAQ6zPXUAfXST87nNLNOiiLrkglXBek+F6QbLMPnR2nTsWmbbMlr
VAPr73qUXKGfGZFnxoElH1AXQX8cDUwXHti4HExfcrdHPqHLORqkDpDSgbJfO5GbyS+PjL58/PP0
zgHHKytxuiBR46Ea1aDNelOBJSpvk4Cop9n8etkhRF9na4Dzh3ZZNSepS0zbGw+92fv59Py/GeA+
f6zFhpqvShUkfYI2X+fPUsQt+438pQSuF/D14du/n/lbEkdrWw1y5uyK0MLsKrvxAvuOwfrVgydZ
j9DXtta4gOYsigGuppwEKdCbkR2sJ3CvDf70ChkKfzllPy7vn6hhDxf4vTouvoGYx7aGnjFMvNJI
jaxDcqVSP96N2RseMNuhXvqB3iwyWDaYARzN+yk0ktPabAoob6q9HrhFH2XKtxJByVv78PLyhP63
scTde91kJrXrMlqEqlb9ctahN9WnwWUjost1uxzu1kvIguFpdJuD3vuSuS/lMvuWjJ1AlBltbXBu
sdqaq+MeQko5ImsgD4MajtNNSq7azpAsR5SkgEpORwMEAMR31Sa97FQ1aREUFB14w/yegMxovYl7
yTtGVOl1MJaMMVcNha13RSbNbsqBxi6gInda5qdoGjHFkG95yEgHrb31SneMUhuUOHfFrQ6q0Uw6
4ydyj+1P4MJTN0DVuLahzGkMAfkOchXAEqgZKt+7VyCZj+Uu2WV/rLcBCOXWJhexqjHDkJAJ0rdZ
v17MexsF7mb/5w5p4ISh8uDYFliqzrM9WnrJoKoZbhDvSzEv8Htwoksiu8ghwdRtmbqNGiHoLM5t
gFzCSru4qIO2vs/TsE3uFPNk271vTMfLq9HZjvABeGuKO8Rz6XRGUUF/2nNBZJ3G7vd+Nq1jOyfK
1dDkfdjrzbBvUA2JzFlRQ9WuqxtvTL6RdplPeCbXQbzaFfWtWSkhwmz3O2doxuNkLfl+slLbx31b
BeugD7fZ0EDYsp/X6PIihJ622S4uRiiF0iUxwZPQs2O/AMvISBTJZS4KQ4YLzWTgrzClwaPjh7Sa
KIEKZLBWfZg7Nw70XMrZlEQHoRUQm+OLe6ix8+D4lAKt7JawYjqqr7fri1a4YW5kkjqd0L02Zvh4
Z+mG0k8gjTPdHrTp4PVbUX7ybWt9UEA4Eql5JVmYqN8FqPHvlXE34UJadTFWZHlg2a9x96a4e80G
d2/32UDn0EMEKvayq1DoF7+N8i29Ks9xKbGPBsmJ57k0nwdnkTBQi+gYsDBoaaOpDGQeP/Tt9H3V
ZZ1DAu3O3ruvjOQ4i7L939pWRUSOazTsZRNYog+Iq91GdwSEiYDmnceH2sw1My2QVxDMU/hrrZqB
DgjflToniLE9xtzx1v9juRrE1q1R7hOCq31B0xw8Uhl40BK3Oczj8rNI8yvwq+0vH2jROdiYemPG
2byoweJDCjKA36ks+5tiMT7pTvvTVWRhVgRbgaozuj943WA7eaZBZEg5SDycOuh+LpiUe1zxiELi
GbG5L2iDemA3C/PH7DkGGoFNmX6kcgBdeaQDGDsDHJ8LXFad5oNdI4QWtn5Qu3avOfHOa2XE/qLt
hAXQ7IDzF/wdnLtkcV4S8HbgiUUOJqg8FXs3WjJkk8wI5x5N0y9T0tR1UFvPbvPNnk+DYfl/7heb
hTjqud+rXZwTJ8fdqxfQyFivi/muKmXTIZKFONwFHzfOCDQRIQhVhe5X90WIAHJTgKFtZwVlmN8w
pRpZm1iUF4KZBxBOuIP9jlvFceulcwzs3ujdWst1Au1z+1qlny/vn7CGhPFbEwOiDCnKD2AYlek2
eAKDWyz+Zu8tlOSUYOnutPRN64SNLMhcXGwS5ENvZMbvB76apYSkMNWxnVfkO2QNNXDVKEEbOmlQ
P2N4WzrILLxrGAPYPxY5d9fImg/GDIvx7PdlxHjukfcG+rP2gKk9/cnZW0Gzl4EHhY9LEONAVcli
c7F8aSFTGt0mPWVXHNOuYemufZyC+sggFYqkTSly0q0xLrl2akA5ahNMymbdj3daPZjBqPb5zeqt
MpIJtl18hmjbkItywTCBjiV3sMdRsyazj/GIpeVV4qWnaQLVROztsrG/SyYjHMf+SeKnQpsOFPMw
SAc6Qb6T6KRWMsUaCoPFkV5lt2w4aT65Vz2Y2o3Sdxg9YxJMN/oXJfdlH1K4tQ7qETabp8YA63mQ
cddKKQYTD+hkdENq6LfgXNk5qxJJ1siC1bt9dV1wNDA2IvCfnduZQe+t6l2J7gXg7qxHz1j9GXOH
c7xsSZQGYSD8X0PcedC12p2KmGJBYFcd9ZtRlZFoiH3fA6APpFigquORs0o9ThT5EY7cNxox/Ssn
0u8Y4LhmM53h5fWIYqW9McY9WUil0o46yA7cFfezRekVeETuV2jjAPcny++E3rAxxn2lYlXWpOmQ
ItAr46Xs/QKxpDu518uLjSaKb0Qg3ruNv19eocwo98W6ucy1Ksdt0NF6pxX1IaXGTier5DoQmWGv
GQw/GDjX/JT2VLnaXFOUw5zpyfKOCsoEYyz5WEIbuo3BBKhBMRH2cy83pm6BhC+7TdFQNehuqjDJ
bOwu7xf7J/xRQoWVnVeUEd+JW40AB+pLCrZ8y/SSmzWvHsFTq+z6aoyDxOllWGDRgQKrBOjQMUQP
qlP2pt6kp+naZdaUrCQwjF+eeeM2knkY2f9nf9/8fwxIomDuYTlN1zqBU6cQHLfJR+I6ELhgagVV
JtJCLs/p9JR6S4pVTKPm1959P14XKeC4veUb3S8TYnKXP5Iopm/tcVeW6oDwaVTZrmHcVNfu1MkJ
7Brki8p4bSTE71qJe4u3ESOFKNKAMobP7lenmTOrMotgBNHzmN701irxO5Fzs/oMowI00HfkggOg
fW1Se2odkPWbAjbvSrmeJlXydhYasYHgABsnXuYuc/6NN4AvZckHxWqDebmnyatKgTsnsgc6u8T5
E4RqJKaJcRWBzYS75PN5mpbGbUgwAlTlDj8GLY/cDvd8uk9T4jcpOGhkapei7+O6Kiak0NRi5LPn
CyszsM5aDdR4KzvKtGtVRqAqXBNaPGioY2IOFZXz/79oee+0LCGbdmyerNzTnbKXN8mEGS7YbP61
wx1XAHv6Nemwd+a3ISRgCgkYgrA4lRC5jJh6oIyQWLRxANCzRyNoPMA/yy2ssBKSLDBoZWow9A6A
KpKhMlFA3VrglqTNpabmeINjbHJqv9Z6/2LADQJLAXG5rxCDlNHl4CDMIFjfHq9geMM73oTRttyR
MAdck3C4pvs6AHtn59t3TA5HPciSPOFHA/2+i9F3A9cfn2EuCgJsZuhoMYIvh94mkIJOjsV3NmuY
7Ua/l5TcRIcYKk4a3gUAfIEN9fyTYW4JFSSKun/jHBslrHvkLLItFLrFxgb30YZ6dad1hA0LiiRB
AwIiN1SP1h6oh+v8wGDsygfi33ZV3AnWqZ7RGgWMwAU9Fgh1leo+mSQ7J1sVF/7i1TKJ53ag7LRP
+vKiyIZPRZB0aDr+/jRcEO+NIqe9DU8w99pOD+jsrwcnGF7rGwfTDSOeqIwtEq+OsI8YhaUdNdKC
ntA9UO1HSY8RPltcwjfpqaURtkgle2y6xxnTFbPkxciWwUd48Hj8a4KL8K2H2kxq44AlbQqdpOKX
l687r4kR3ycLI2GyV4cghCAbYwx+oCnA5cilFyTuei1l7e94Wn30giKrmk6VlYee7UncUBDoz0xx
mUXRD5jXTFAWqmr3RjWXG5qst6hKnmyq+rOS3uBqM/zeWSU3s2yJ3KHOiGepwLzWEELRI3AuHYYc
IDRCThWGpyTxUWiLaZKjcwjU+LtXeL5YFEBeUN7vhuOkBASUW5+UYAraI31KD+N1FdFTe9Jl2Yco
MCPVBRQHiFsLPXrOb5KFmlqWNqhRHo2dwgbO7bC8dqFoM904Ck7F5YUK3BTT7cCCMLQqQ92dB8ra
VowO1EE5eLERVpabKf46mDTUu681mKov2xL5zcYWTxoFho+ss2swYWUlxlFAbDN1XqjMk1+49aFw
x0eEhq/NOErMCiIa0hELxNEqKirvujxUa8dlHNBujq0JnZfST2RoeeFH25rg4knvLZVVJ6xWv/iM
XbXcg09H/TWBPZBxq9syL5EtiftqSdtpOimAFFmG5U4dmqcukRFfiDqV223juzkDyVRMmShASIb0
VY2q3YBSPcj1ovwOqZe/ZD79iblBbw+0DaBD/cHAXZ7sZAVNyVL5uGZD/dgqVqBu6IzhAM1ns7yX
3VLwUDpbKBfOcN3RRHfQOAd0LttVnY5bR6N9qIEpKFzLaT1WtEv2tOn+umxYcAudGebimZWjFWGw
jr1CkaIY2dFVC9ZJkoRrEQiLcQ5pkNLAex34mPMz3pS9brYTqkU0UO6GY7uP70lQXtu76pvsFhK1
eM5ssc+5eT0NaQ4iBlQgYMt9AMMrYgmA3PGeDb050fDqfMq/N69aUN8rV/K3gXBHNytlf99Yd5xJ
w4wUGjy59ldtXsUN9UsqGb6R2WA3x8bGosZjkjUVvpoK2aYOdcQUfdZYLz+A9znbSi5RinVKMqKy
Il82+yquolw2YiZbChe2VrNSnKWE2mlT3VnOo4OnTVlKnjYyG1yoUr0FvLj50ARK04a1RR8N1CEg
kSMrHArKu9vdcrleVUUGyHfUzMldtAJwqThxRCbgpNBsURdcpxDzKp70dZHcLqL2x5lhLvFKMQpY
WzU2sY+W1+W75vpu7oMPBNXl5rG6TZCtoM8ju9TEV85vV3e5qAXgv+JO7FC7N81Rj5BD49nxN8ZI
TkAiDMIbY1wEQXzySLMgUunxrbrcp64kWZY4ictFDctRlHnVULXsyq9m+qQTNJAs2XCO6A169qXY
r9icXIf2bm0sGGgpX9vPbBKV7JOjd5M8Q4EEOkaySTDZpnGBos2AF9UYMrDU2khx8uvalMGJhNnb
5rtwIaIGnUqZEjhBqe9rwwoUUvmJXexm/SuE0i7fVlJH56KFQ8CobTrYvqyMxsU3dm/DxL7zidQ+
gcqVin6tnBFJlIhvLi++Uub2GelIhto8lAbAUvhpmU45FO1GKUUf82Huwbb1Dh653qMzhVjFpJ8h
/4P+HolyJRgOc2Bctb8yza8+yXJv4RkGQTOEEHE5m+9GhNTFq5xlxkNKXWl67SgUQBKt98LGHNH6
LhhGolSdXTXOpyytzNAxCnJbGEPpuxCqji5/X9EZ3P4Y7gyOg+cpU7o2GPRb/CrexZoWOPkHjKD1
4QJDCk4PzCyeH0FohJpzXHWomUDa3Rhue+9TnhwvL0R07rY2OD8lGCl1hmLCQjTvql6AsIuzw2UT
Ik4NJpny7zq4W20d0qSpFhQx3ngBa+hokysl+vtAmMcxRKudUWosJ+ue/LhsW7g8EwV2vGU8MLNz
pr1UW2qqxDiGkx40xavXSBAZohOH9+c/BvjJwtqahi5NBgzlWS/NeFu5h755rhbJVxKBtdnoEBg2
dcD133EWqxq0rqbYbhm72j+D4Kjs/8Nr3VzJGV5EKwONJHCeaHVD8ZbbOqoUPZSbnDagtI1cD9N/
6XpoCw3NMtmzRXi2N7Z47MwEXhfMl3lo9/xcAtZwHg7q0ww65hIPQpnKocgn2IQuGsLoWrxj+W3U
tiBVkjAS+elBJdZ1nkvSOGFivzXBnSrDbNYckrTIRmeQkINz/QDWoXCBcjzEuoIW9Z6wP9oHdL0h
gABFO182HSW8vtE8M9HbRLXind5LqXTgYazhl8sDY0Fn6hvqV+CqMJMIOpQOYC5JsBLuqqGCrw7c
n6D/44KV4qFhV8d6HZTZoaw+deUqyx2Zw/F3DgBx/1rgNlXrvKXTFtDV0CvQC74M4XCke2g/Aw0X
P/XUr6+rW4zQATxDD9IMUnThWYYDIn2MkGPAm0vqIAXXoUxuQe8gv6reUsjqiwJqLN1nYpzsQ37M
pImRdXRTcPb54lbHVLbUVgPQWp2ejHa9B4343hvBXtUMOyWDlsXYgJ9BuVuRa7aTEildfJNanmzf
hUsHGy86cCoqfC73ZfU4ixk5PIC/xF+C5uid/j/ymKhntKDelF31wsgD9DqTn1N1DIdz916aY3yD
jkCQrlW4Nld2k+yNYg9Ij2RpMkP6uSGjytokXjEkMibFbdzppzJfj1ltvDRJE16+iMQHcrMozoHS
GEPauoeMaXkYGQrllIY/7acVkgtM5kfG4SNbGTutm+y9zB0z9gpUFrx8PmAkOSIjUEqegZac1//1
Py6NJUsbY8bSmMSK2dv7U3b7Bhc6YZg2bD6vke5/8GLa7CRb+8ZcnSVOkiSYrE7qBMCTB9WoQs+s
HyxZD1i2iZzjr1M6rZMFaGrjxMCF7Dv1cV2/zekfN5HQKfUg7eC5NgAiPEq7oYVlt6UBTYwhcugv
g8hY5t+H5nMD3IY1ZhPPWW+SYDa6Q5aR+3IxJQkK+8TnsfncBLdV6J2aJS1gom/cXb3cDOYub+n+
sqPJjHAXwNKa1eA22KhEt6KxMfZePe56GUGayIqDWwaDVZqKFJuLPrRvGgdMtiTQu/x6nbTjrEyH
3HJkNRjRV9na4YKPORvxohSww7JiPUiDuQXPFhRNIa8x79fxv6mDsM/Af6atTS4ITRCeyFcdNk1I
ixbQ0j3akGD5RG7A0ssQccZf7XMdzn9lT7KYLshggSLcbCsXkQyryzRrhWkajBFbbgMaln2G0s8c
2buC+LhBgz/3F3SuwcbwprnLX6DtZDhDPyAutdqdZ3yv+p+V2UquEKG3/LbBs82OnZZmY45g5HZJ
NM7ZdU+UaOptyRtKoLeL7QOrDNDRjJKfBzEuALoCp4IMmQZqMB091S+eFBAvIt9C0UwLsv0UMGGW
+Es+H/U4TDDau5+/Xt5QQVUDpwLjsECxeXiV8juaFuMyQDGS/QoaKXjINU/Lp/Ev9h1HCNTaTQgW
TdmssuB1wM6i9pZQ4+3Dg1FH2swA3CJhtyARuYYahNCTyImcvRFldx9y1K01LsoMDZmSYoY1tHKi
PN43zr7/VEItXN9ZLYZIwwq3zkGasIscyUXVhHFsgNKHL93QIa/XMVZYZTTeEzvsqpuhCclfZhjf
rVEynTK6K8bQfZR1dISGTVz9ro0Zsncz7i6at2WDBhmyrcF9tDLS+ImSkttx0ecPHEgAtUFahBky
B93F85vbMAgIyGuItFaIA5Z1R/Unq/5zWRCbdWcxnIh0FahOLn4Dk0SLjAJ9nqWdb+hrYCrfiSub
KBFEb13DKMTbpKX6rhW8oMqL+lJeBJjcOWkKOYBhTHLdvU8/UKzEhDbkWqAr964VC0RfMhgDTCiK
d1Vk81GdgS8vM+9WIYUsFRZ4wZkxzutzy5iUiimrdSOJn1QKS3qLUOJNtJesS7h1m3VxhQVDXQfi
Zi3IkkH5m6D3O5A/z0awGAfFEoBgGYvRuZ+B9yA2aTpArLe5X9zPS3JKBwkMlu0Hd5OemeCuM6LE
cQb6tQKPs2My3KVgbK3TlzYpws49WdUfl/zhCpiQAvIAzm3xZExkUWo363FwpvqrZUEQRUvCmmZ/
fpedWeHyRLo2ZDAorPQODVub+qg4HfpEdokIv/9mMSxJ2eTvXmXPfVLBDA3Mq/62ChHMb9U756pm
eqdHOQm42CBTwTPBlO/xb/ehG5S+zWCwSazuMLRLtXfUPo0uX45iK8CHvMlD6y4XdwZ3naophVzU
qrBxl5AuslFi4RmFIs4/FriMMbenlDbMCxTTuq0gxAPxo3CuJklJU2gGFEVvA5wwxv6++T5jC4wE
Kpq4EGzXb5fvLi2iYpU8emRGOF+rASLP+gS3jl4y0Obd0P70ZkkYEH6RzUI4R7Pn3EtXtl+dZt40
TReMVFaiF+UmaEf83iwubprKanlD1ZTgvfHnnbEbAeWtDokOxlawWUrf9cIl4TqAEzCBJB7d3xed
kcdVhUCQ0SJUzGHedxWpwg+48sYK+xUbD3Bmr8cgGTbOzunBm7JdTGT9Prb37+InBn9QXmYJAZ/u
6ENO3WFE23IEYbKa33dxslf718pSfVuXPQSENyleAiCbQH7j8qOsKnSXYqeH4uxs9f6a2KAAVMMh
/jx0MqyRzBLnDhBNmM1khky8PX5Kiv2ivlrDLjMlN6jw8DigTcRlgCIgD04neaIqyggry3KYs7Dr
HguZVpzMBHc+s37pCrwWkap5mMvKi0PZebsulzGoCMpiuNk2S+HOKC3Uai68ucSLNDloPm39aQAg
YAZ0sN55Xzt5aVzoeRuL3CcypzYbZx2bNytx1I1PBVDj/Xgwc9cfC8ldJ9tF7/wgpR5keqHoBknL
NQ2gdh924JxodVmBR2wGKnjYSpwnfphAnZslq9ICUcG7svvF9+Jr6n0oQwQx/T9GuKBQEIp6M8sQ
3zQYn/IRitSapCgiPj6/bbCFbgKPm9hVYtbIqswMoBSFZA+9QfZ9NV3TbJY0aUS2QEKDeWNg3kEf
xnse1bq+TSEYPmhQmqt+VXoWKhn0w2YZPlb0eUDhw0IPtDtApnq+qgYiiBoBPhDzsJ0WTOXaRibU
XHet0raSa1V4H+FuQKUFQ2B4xnKpr62vjjq7EL7OMzyW2WgJ2atPTE2+3ckzK+EegrMTOgl4oLx7
maseSUZdwVlSDa1/GU2nCjW3nw/gFU0etEmR8faIzi74gv61x51dbUTaHWs2bg3zpUjvh9QMcqAA
02dNNgErtmSaJiaOwIPLJ0FFEmtm3rTI73XrL4+A0Tltx8+LNmOEpoZAilk/X75zhU4Ce/8Y5AJu
lc1DaXgwaNUGMI6WnyTqwUkP/5sVzhW9CrRPKUVbMIeyIkaIVzOLBim9kmwt3GfKGlUhQwe3GOvi
tom769bxkqBOhg+EC/TDodYBzVaBnl3Sm4nSIuU24jVQKfGVFZLnyvf1z7F/7C2JuoyB/pf9jouj
Rxhp1xEnePBm5bsGupFQ6Z3ab72p3V/+QiyM8okRhl7xukctCKU+7hkxEU018qwvoLrT3LsEZ6kn
uz82gYEwsG+ZGNtDH5xzgrTPqnzEpwkqQu9aDTqUuvPnlR40J3XMGKCNhyIJF8jNYRiVUceGZWBV
6psdhg+X4cvlZYhKyih5YggfWSRog/k0aM3HRl0LrAOxrri2H0DDD+AsiH2LwtcC71UOmRUVQE1L
x9CICxJxiM5y60K9oR2BkS8CJ/WdJFqgCQcEO3Skw969QzOYCUSwZjBNJG9z9k04tzgzzIWHLIvb
1FhhGKJjvuk8aOTbYK1+DzLzpPqAf2wXyfmHo6LeYLB0Is2uR/cF6ssS7xDdUha+Gm5eFT6O3vb5
jUgVBWLpeoa86GUJumMPqQ/tNn7SdzkmEmVPDZGfnFnjPppVV3QaCJRyabAaQf/dDvJQiUx/rP35
1dzpvvxiFGCeEJI2K+S/19gsHQW2GyyHUXV0dsmDAr1lJBu+dVWzQQD3jbaH+tLpQUHwPbPMfb3J
7uo+nbG3ivXIGBwc58U2ZWAMoRGMKNpsghkRkStFdLZLvKHH8tb2OTPA0UUOlalJfF4QChHWfxvh
cxmMHYMyGUaU5NSRF0XKoy8zwLnhqtO1a2YYGDvzwZ7XsMzsSBKk2E5wBxeLQKgAwxgaYLyoE4Bj
KxIksLYD479n07fxvQXfU/Yl2J5lIjrMqy4Z47wOr/bGbnMYm6Ynr/+CIWOfuD/iSYbjFn/+34vi
fKwgTao2FlP67Z4n49gYz67x5wXWs33jcghFZVeUAROqcn9jQetOXW5Lt/fnb7YhqROJHqFntrhn
WrJaNfEa2NItv/7MEAzlHrjR8tpYfHvH4rn1fNkt2K+/8KH4eaHYduwumYsy8LTPo+UEtXOKe2wn
Sfx8rfx1fblsT/TBNLCIQc4BYy0grzkPuIqpO2PbV2UALTxfMXBVvWrSFpbI1bdGuKBgUDL1yQQj
5n44jjdMMcB9cn1GqZ6FqwRhLdrBrTEuOLhUtQdLg7Guw7AM8qTcXq8za4bMS/M0qLhKqi8f2UMA
WT0brHqYHj3fw2VMBsVw4SXuYO+dcuf1YKn6QM0S4LLfRjhXHDDhpOU5lpUxPhfrqmgl+ya8ezcW
+NmPpJ4rUKfXiKpDED+wiJREaBbTkA2zy29CUYxFogk1PUBIWQ59vmuxpeceaq/wvPnJLL63neSr
CNfDUHlgDkNvGuDYcwMmKdrc6/CkKczIviojaHZhpBeEFIG3r8CAQxzJtSTMJ7YWOUdwFJs6E55r
b13w+FX/tB5QrPhsJuEUMc6d+uRKx9JEZ2trk/MLL3WGPHNhU3+gUXZo98ajd4NHT8gyJtnovOga
YUPneBoA+2vzLgKR2WVpRxbeHcAz0p1a7srxZZ4Olw+UyDW2ZriglMVK6WU1fL2ZE19JbhSpRq/w
U21NcCGJjZ65A4EJemW9rCHTxWRhyQShC0i60ij5SIUe9G6/946LS1MOlJI7s0XR29l4tlTJm1fo
71sDXNKirkarTQ4MmHs2VTIfwCisfFJ3ergc+kNFJbk6Oz78TbU1x26WTUludgadKmjXBSs6tdVo
+cWQQH6YhAMkbrTvlz1CujgugUlM6sYg+GBHq4OcIya6n7J9G6o7nOQfMqiHzP+4yKFToIlTG0tz
rF8F2Pe84sfl5cgMcIFiGCpQ8epYTeflvlL96sjPywZE17rhYSYGD1KLAYDOPw4YzYvKgqxD0PY/
Bm+XZ8fKlPibzAT3/RMP1XmnYCaqXzY9Wh444umvy8v4D8f09zq4z17YUHFvwTkHxUnr5xwqfr93
ATGyAqMHVH5GVG32rfMgsSoKc9B1R60F0zUWQN3nu9e1njOO7CYknylIf4udcgvmghh4clBnQ3Xh
4D6m0XgyJf1VYbq5tcsFpV5LXGfI0DME1AfvgT3rGcYH+mLfgWEPQUnm58Lt3RrkYlI6dVXT5KxJ
CQp5gGJAuv72BJ4DOgYWBfBv+C+0WUWe83+kXdlu3Tqy/SIBkqjxVcOePCZ2nOFFSOJE8zzz6++i
z82xNs3e7LjRDTQaBlKbVLFYrFq11tYq55zWCg6bvoBVzVb8aK2OSh6WtJDEJ2HI2JrhHNTIkK3Z
rJ9j3dAduxnTfX7N1sT0ZmVgKak1zlNLs9QqN4LPuA+MKBrV0x+MiaW4dXbrgX697KGi+IFKHZwT
OHjM/nAOiielqa8tdtCAermS3SgyoIwouIMUlBF6o9Fv83WYLEuaUtexmoIu3hIVO6PTvAQyzqva
YmRKcsyFy9lY476UYg6m2ndYzkAgMlHGIw3myf57AjwQgUK3DFU65C9A8J6f6tmhZtQUgBdNWns7
TRjyVNzo6fKHYYGbvxS3NriV0LSt886EDdtsd5hJfMiW/HM5QpezmcNqdva6mg7BZZti1wORIMCs
6EiAqul8YWO0DEpaIJNmCMEyhC4uoFMnA/jZGld/J2NdE0bHV3MWNyNuVDRxjBHmoJoGHafErm+h
njejCdysh0nPv11entA5QFbOIHVgvSJcUGyTySIdG6RLY/V6JvRgRqskVAi9fWOCC4N4nKAqN7Ec
egL4OIu+Ua19BNTtLqranUMHSXorjH8bc5wjrmmSQ7MZ5tR+QYHa1gHpbuq7WFNkMVC2d5w7qk1a
u5mL+sFK9gVKCFYmHQISmoDLE5vN+gCAcu58KlkiU81hwk08K/deSponKFB6+uipX5IDYzXRJRel
cAMN9N8IzrIKQP65zaRSrJGu2EAb0aklrVeQGk1hGdOO0C0QYFFqZK0d3vNKiGs3HTjIfQIJ73o9
LuRIs4c4flpNSctZfPNbYCuCvBNgYoQ7wn02GG3vorIOZe3Vo9eaBzKMYNwBFfDfzQGJGhYAcv1r
8U2haVLNdaWA8kSf+t9aF2gB0pzQ/T5FITRQoWRUPqB7+w507JlV7svBIXuAl7Cl8VB44/hoyFgG
xSkNxA+RtaEgo/E7qc5lXkwuID1tSHc6SPHX+UMKEkVj1+0B9sXgfd1LxfSEh+DVKL+ZI9VWtzMm
ROAGo3DOb3PxLgdBcYzfWOA2TtGnpAL+iV2RmIPtMbXpPM4AoKN/z4L8EklilDDIAzPCSEgJkMac
QzpjlEBmAN3GKrqrqgOJjtbwZZVpWwlP2KsVfki6HRAK0xWrUsr6ixOD9dKkhX4LziR9T+2xeOyd
tf30rq38d2l8yRPMvl1rWEAWgWokXJ5x1JAZmnstTEdPkVLJi2KVCdAFNFAAb0db8jxWjSuB0EaH
/hyUBrT7HvQfnlXM2XVF9a+XFya2BH0myNKBOJafhmjiMUKNAfmukybJngCvH2ZZ1O+HyZWR6ghN
QU0IenRYGQSFzhc1zChVDgOEfwkaget+bG5Wc395NSIHxNMLdGNgzUbSxn7Cprww0RxbFxEUVTuI
vLSf5goMWW2QyyhvhEuBgh9QONCZeDMVMPWkUzIDaJ8xQaYe79D7QQFXkhaKjWBk3jDRE3tDuUsH
SKdTBU4wOXeF8T1aPhez5MAyP+IzT7xYgT3X8UGQTJ/vV2YuzqSPwPd0vesV/Y1S3o/qoWuhtJI9
xnMSzLO2u/yJXo7nJZvsG26+0ZiVUCjR8I1A+RGC5swrlOTYYE6kS7/n7h0aeJ7mxpD5k6Wgwv3c
LJbzvzxTMPVjwv+a6BQbt3l7Y8j8guUtl9bG5zVV2dVgZk+Bc7zLpkfX/NirBJQHV1r61MukcYQf
DxSJL3y8OqLF+UaWabcmcYH16PsOyvcgvtu7ezmnvmjbgFdBnwdKswIVcrtt3S5H5MsRJfLueViy
vUU/XvYKwV3IBNwwk+YQNGJ5hEeq6aAhyuMMunStp6/3TS2JDAImNgzxbCxwbqdaMfrOCSzka9gc
yxeURVOG4FsM8p2UoJbdrJwjWJBjYoIOeG2/GW0bZhV+PsxIlG60XbOrgeKuoQbMiggyugvB9wG4
x2GzfCCGh3LRuRusHWYrWvB++zUBDNloMG+x12R1W4ERBgDEtB4yaKiKvr2QnGjV8Iyn0d00Z55J
TqP9eNkHRFkYTGBwDIoiuIz46A26hxnk76AomP30lkCQBiwX+tfoMAbt8wDiDjk3gChDAo8L4iuU
kcDbz8vP2dbsNCCUYSl0/8QqxPGp+mH7rEKsD1K9DeZjnFc4bM6H4BbUsEwuHzPHpM0pYRwMzfDV
tgBOsTDvoxc7mswfLm+m6IPBH0A8CH6Jt8hNswdTDR7+mV+nnwfNM/vftgzULVqNha+F6TiQurwB
NQ6p5mbppGY+tvY57upbxe0mn076ZzwgJUhUQXwAXztDhYKnCGAzttzNpVFEqlnFFpZTqgBz41bX
ZNRFgmgKC1AkchCgUTDgvs1sVEmdFiqKV0dAxw/DgSV3qnQyU/RdEBIw3w6UK4YzuYXQpZg7lM8q
sABkHhNVXOijou7+/uNvjXCxrtSyNI0ZBbet092kD4C1Dj60Uf5HM1zkcdoegDkbr/i+ItfW8ona
7k2VSl65wg1jIk627YBeh3+2gwPUWSCwCF7JePTidb+CuST5+4E4x97Y4KpFKV7y6WCDMNoFP7TS
X62JCsELU/IcE52XrRWuYKR2i+uUjMmPDEfTSL1Kg9S4DeQWahF///2RA+vsEQbuHJ5Z2Fz7ciwg
Weub6u9+zvyW3s7dwztsQNDAxttBx3+5VMeilt5rlI3DR25YQU0jaQevymXQT2GEdoCPxKMBycGb
sg3KeHO99iBqa8YXXuZxr4Ro8JK95iexl+9kfE7MafkYvbXH+cIyWs7ouEXj6zF00JLM09VbpT41
+QMK3+/5Tg7G0QlguMAzcLdqgWGoVK0YQSftQgxi/WDE3a4lG5F9yQT5NTGALjRpcMUBN8FFT0hM
5f2Eg2p8ACOsGuYAEZJdz7o2oNWGxhT9PV9Dv2hnHi87iahEhfsBnAmAm4IAQ+dCxOCsGC4YoePR
h2AySAExRZMD8NZgVk4x6kXydEhwUwC9AZYjaJHjuuAHJ8skIxkqsuAXGoc9hGSDunEkqxKEpDMT
nIuUetpPswMmF6suHmmOYd2qyom3FO07ZmjxjkVCjPvIBaU99+HimS50oCvkSxPlV0bU2zTCPAmG
3L5IvpNo11BGROMXFUsAbLjYhElWZchAmwaakk4PQOoxfo019SEr1uSqXqGY1PbWEIyusdw6nW2d
ItMe7/NxGW6L3HxO0Nc9jDSaPl7+WaKN3v4q9qs3t75G6kYZZhZjlLCevvbDyY5+/b0JQMshZYd8
3bL5yYxW1TqaAvbtz/EC0lrttEzucUy675fNCMRTQXIBWUpoEOkAQPD8d5W9OAvKVqx+1D9ZN/+Q
loB0w9ePSeFNoRp0vvFDxgkt2kAUEFjjCq8fPEbON7BWV8edozUD5hWNK/WhmXECHckNLQrRSMmQ
R4N3CMRefE4TLTTBLBKsDGPxDIhv2OdGkNfJbrbNvZLUEEVoqDfF3acqiW4GNblSEFsvb/BbB8aQ
ErJqhl1gow5cKG0UJUaSgPStLXE5zN9GR2Lg7VaeGeCrjlkF8p4ytlG2aEOT3JB138x/neTCBB6/
L/1TMGhwa0iGEiQX04j7WvlMlsqLVsl5Em0S5osZ7ws8/c0chd3Opl7VSu2vanYcifEpa2UVkLfX
J1jtNia41DNaJpQlNJiw1Bq9Ha1xj9psFhlmuox29NxOIVduIuNDYztzfsHBKobiwCTDplh5zRlj
ntpOm5UU7Bym16rh0kHfzfzi0qBaW/y/+6qUEeqJ/AHzv3jOucDAvinRZiUqc24Mk3l0r3ffOnBo
pGMicTpB1YIt7F8rPCFQu1qT3roY+WzoswNAW55+qeltRn+4A/XIYEDSekbh7AvipH/5QL3NVmEZ
jW9WGAZwjw+Mep6oJfhO8B7qDqoTOvqtCz75SuKRbwtm51Y4dwGrAbCIMY6t3Z3AjtNr4G/I1MDJ
QfhW/CTv+2qbVXEBsZlIS2oHq1qymjHtKknkrUQS7IXHbGOES41Rt6dlTuEaK3ih137y2lgCo5J9
HC5SdBZ1UqtHMWulN7F+lRZonrr+2sg6SEInR8lHRw0alQQ+6MX2qrLSXI3Pc5OZd7H1bBsyBLFo
t2y0S10EbzTNeYY024wUyyz6zO9BWgZCpmoXh6oCUKU3B2kG1dzIl9RGZBb181sxj3t11Yaq8uvm
uexPVrm7fHREMRAC6ZC2B7kVxlg5JyNuMraLjhVNeYZhEL+xPhTVL1Lvs0VyY4i+z9YS52lunBCr
LzBB2tpL4WU1VAQq0wkJeLP+fkkOYQR2aBIgQ+SWtBbE6bUe+h8q9GqM9KA5RTAOfl+v3lzVEmOi
aL41xq2KZgAOFCbuwew4HAlKMfTEGrG95BAJutnojRJMNsO/gYbmpajGwQbxEpDQvkWmekbZefka
V7h3i87VrqfRnqE+AqnDpDOqoIPKk5daS+5XrY2BmzW3wJy62DtQmPU3qd3JuEBETrr9cdwRjwao
iaZkwbEAN6uBOYtlDi9/U0EQ0TQNeS+qrTh9/Jy/Yg8NWRId07tJUZ5at019p44SH9UQelKV1pDc
KAJnPbPHVrzJ5tEqqxOdafnh6kRu8wEkbF48SJJRwdmDEQvNP2SDyAe4Ml7XUszwJjjbKU26H+U4
Q3VTHStQbY7TVYmK1VVsWMmnyzsp+FZnRrmA0gA3W82gevMz+1NMT271+x3/vgEuT6hW4mDwrzNo
l7bQwQHyV51pcugayw7SuZNN3AjuYhCEQaES3FDoJPAE8ckCKUSljyp/rqfGi0j6a4zJh1Jxn4xW
9WI9302GDF4nOoNnRrmzvtpLruc15JSim+kal3F3z3S3HKBYzL0aNN9ZziNtz4g8HwBFUJ4AB4Qd
5c6WAeQW6LRRH23RJobegNvfms5DrUscXlD9ALQO9AIQMkNO79qcnbQwGtdWQDHKMHbTXXOX7LTS
a8L+WP7EHNgukg1SCp6ZWBOesUwIFB12lXvHk2ZFGSGGfiWAVWwWtj4l+Gr7uQIHCsWMAqi6w+Q0
Ea+VtaEEe3pmmTvdTe5mkVOhTmesd5qZBE1PAwwqHidX9tQTlLPOF8kCzSaQYLNtK0G1AjMLS5D4
K9IGAJEwhJtmYEEGV9Lgo0PgBsPXy8dQ8NCFYVRJkBUDHg/m7nPDCbDW9VS6TD+RTYdjrA948vbI
aIlnTwbDExxHGDMgJO3gegJY7tzYnGBIJzbNyretn9V8WsFltAw+SB08y+ghNSJJWgXRGRSELu4D
0wKA56U5t9nUWWksJ1vAXr0a8wdlnm9Ud7qL5m4v2UMG9OSeaugWYbRdN19krLllOeBj0eIFtWkg
n7ylfxygRjGTU7I8583jqO6y5Y6RJF+2KrgV8CjFuCy2EmkZ4W4F2kNxcs7rxm/78rqolZ3VNTvD
SI/RApW1cYTm5WWDwt3EwwmTOw5eOHziTKGEMbUjKlfQRvpk9IavF0nvVbqMWETA5AomKrRKUbqD
sDU0L8+9ZJhGc45LwtQw5lC/7cM5tEEbpoTjV/u2RaN2T55ULw36Q/RpPsgOvUBRlJlnPTk0G1WL
7wI0S7bi3mAn4kMWwSm94j7xyVV8ih7JB+NofvhnqGw+mMfi5PwkvnH4+xrX+U/ggmxXp0PfQ6bG
X5zcS8obSMp7joxHQxhYNwvlBRTryMi6huJyVE+MNVa9ae7oIQmgIh2oNcY7im/ZXjnKBgREbqSj
iK0jRcW1zw/GO4qRZ6gvI+nU7H2cdp5J+9CKTcnxeEHm84dya4c/lOpYJEBTQdTw1H83f44n7WEI
cBuzsJoEro9hfCiIpd7whAav3z/iUwPLEEsHIsTrhSwqxjtfiA/PvTkzuqmqLSvzEyTacUX9cV08
MsnKRTIzXNLhrlgrtIsznyREe0JBYP6o9HjHedXiyiKBKMPRsRzIZ+BeRrOHXZybwFqUGf47tg0j
+aiunVN3lwSL7dF9/Dju5iDyMi+9k2cCojWCXwYzHQB2gb6WC3lpMjvW6qJvanwr6yvdt/z4ihzi
XylhqQAFh5g37P8LnQl2B/KutLXL3ZGN3rZR2qKTYNl+dTTKE2PktKCx6Nt7Uzv+FywqzDkvWeSc
t1bsvHEKpuWoBsYpP7R+ySS1f67F7h/EjexUCtJ9fNHXreVSHYB2+0ptoC6WqeUnp8DbzEln2eNU
tI/oFPx7FLiwFjd00dIeifE/5NgvzbpbI2BTyErwjgcMICl/jIER69xH8y7TYoXpcMbjRzX6tWTP
l69DYeaEHAbFUlA0AmvIHYKV2sPUWDHT9CW78pTtmit6y1JSNuHcyj6QyPe31rhqhaMpUUFZLjrZ
B1W/Wuu7UiZRIMooUG8GEgrithY6Zuc7BuKDaC5H3LujafpdYgd5E4PLzvaW5qmQVUlFZWAdKBqg
H/A/kHLnPM5RU8uCXkwFxUHc8mG7V+/Z86jcyWfShHu3McX+vglXY2/m1qyzV6Bee/18F6UNiC6D
9/jDxgrnDzOI+DqlQXSKC7xT6ltyiAL6cfqt78oA7r2XmJMtivtaWWGhY5vgMCXHKdB9e5eGy6EA
vdMAIAH12+fkpMs4loQ2IcQBJDJ7+vFCN06VrIMWQzt0zQ4UJOwsaZeOgLAPz8c+fWOEu8n6tVJM
i8LI7Lt3QIEG7U0OHCiYA3zQ7J4qX3a0hCeZySaBN4+RD75oF2/8wygaaq4jO1u7NdSCNDRj3GVj
kBzUK1fKbCJ6VbIeBOo5BgMwcLeYa8WUVjMSd9MtP2dddkg1q/JSLX62CxneWpjjbY1xV5eRjkPj
6tA7HnbGntHrAFR7w+AKhud49AkwKkz4y8ZpRW5CNODvmTIT0K+ca+o0n7J8wWUSzXpArOF6jq87
KZOsqBSB7uirGc5R0Lm3irTFCehDbVfW4bgfDoDhB/l9e9/lXiNVWJSti7u/FpCiavnat74d3S32
Y1GFdSJ5j4ucf7MmfoBmMic8x1vIxKTqacyuB+Xj5bDBtp4/XNt/n3O+rOpXJ9ewZwDsIfvOfHcB
H1tDvnZNum+i9D1RamuP8z+1jI22SXJ2mGccrSKorBucaN+8bTG1Pvi02dnLXnaiJR/K4NInY6nB
vkSQn65Ev0mM9rEfzVsHjnh5M8WB49UDeXaBrjD0aKiYmrg/BYaPUfxPzjFFVliFeSKF2sq+HVv1
JkzFqZlOWYpVpdnRin9lFgmjEfF/jPx2kd0vsi3kbrPOSfWsS9AZidAWIePixaTfzUkruzWFme5m
C7lYAW2nuignYNPUU3rozSBJd0zyhhW8HCgpRn51I3vh/4fPBvQWegRAU70ZgDZnVYs6RGCWuVVB
ve8O+mMXrsDNK0ddWsAUb+WrOe671aPWp2bDAj4IZ1s8QFkMNlXfQDdQh3wjhgs/GO+5qhlU+s8a
ue/nRNnUIjqCKLo9jCgf2GPpxdH7jjfm4hkYB8VZ/njXCQX8E5G+sg76SQ/TEEOibqA/Gnf9tbIf
/DRwgzq8fOzE+/lqlDvdGHswB8tCguDmu4Zel9ENmSQtl//gIq82WJzenLVmcJiQFuIkjtqp2S2H
fjcGbBo0BymdLFyJ39Mglv2zjZyHDI2aO6uG1HEG1ifoaWgBUpjuwbjSfK+eKvC/B0z1WzY+zO6r
t5fBq1nOR8bJGOicYQi1curDmPdXs+l4q/HV6MsD/AcCNKbvoPd6+fOJr7hXq9yJ14yUdJ2CbGuk
B3f8bS1P/9u/z6UFtqGMcZnh4Vens58UkB2xJcx7bF8u7RuXB1jEnOhsVvD6wr0dtCgGn2p5JAl0
R9y6WiX7JZghQUr66h082ZRjZrWSUZQfWHpKj0WwfCa2h+6pr+z1gzJg2EeWwQlXyApGOjJ9DJdz
e1jXo1k0FaI/mqc3sdFfVboRurQYPKMwD5e/l9ALN7a43SyjVpmjBhdZjYrdr3EtbA858rTT06oO
SlvB8EIx9R/yUbEbT20NItlf4Vo3pQ/u8EGf2iJJiddhi6TRVJzAtBSvTsNqqI+XVyqOKv8ulfA1
iUxRQXLuwPWLa8xrHeJTEzp3M666JMS0qi+xJrxaN9a4XC+x3T6ue/hNHxaPyPyD5cp5ZMVOlJA+
zFdSkkjmFG+OxcYedxlUJqlsTEqjIxGuPgaPvPgje9crPrTz1MbT8CplM/y545F7+vyuxQLDjHYy
0A+8QDL44yfMukA1K/r1R/7ZOVoJDgnU8w7yEyKMYkwv4//tcZurkXWeih6Xuq59yIsfxPpragcc
+s2/z20mnval1qS4WVMCGjZy7JTO09PHy7vGXPvNFyOoXaGD9CKUgb9vbjlaDiktZxgB69DVlGjf
3Z58Npd29i7bET/VNoa4K7tG3mrmEVzjT+UvDZPAAmbe3RdhulMkibnw42zMsb9v1hWZfaQCIdH4
gAo/6S2JQNljupK4Ids8Pm4Yse2CWwxN7ypI4+c+cv1hrXeXd06Y829WwoLXZiU1tSBoQ/GFeiND
Lpc7v5Ky+ja3lumppOw816l/X7Yo/Vbc/dwu6B+OOXqIZnPTgLYR8w2M/3LJTgWk4kBAnQaaTABC
9sG4+8buob2XJ6wCY3wqIwxMf728KPG3chmSGpkqsJ/n20iWxUpLBw5R69/Wcf0+rJ0/r/HTZSvs
Y7w5TiCKZfA1gtIOZyU38pli/AWzkMN12n5PsHtjH+3rQgsuGxIuZ2OICw5J78xLY+MlWLMCixo/
ufZ60trs82UzLy3dSwvijq2x2jVqAkyS+cQIlZYD3bdH44AK8bsCBECZKoOwEJOnjaeRqtgGiGlx
M+a3ekgP8b69ZvdFjtqpzJp4+yBqgqEQPD0dbvt0ixYdkBCMQvbULqdF/9Bqny5vncwEt3NAP7ez
siA4dLlzUIrkmMfRFc07WUYhvOPRqf6zFC7SYVTVQuUSTfk+HOq7YfQZWd5wMB4W90H5wFgBTQm4
VbYy9vdNREIxp82ogwGvfraOtpF3nmP91qdMkmOLw9BmZVzkU6fU7Ns2z32iXRsJcD/M/4xn10Kw
3Uce0wSXZb3iaunGJhf6xtYBf+cCf2fXVP6xxHu2+6GALAdqVd5UoGQ636V4iFHZdKt4tSYqtZgd
A9MS33uJaa/bSg3LQ6DtWvCIVp4TTGhrrkETA+uAN4ZstcJotTHJxVwy1G6kxDCJan/lQX8pSPMa
TVxH9c1WmvoK3WZjjcvyOwTSgTZwVMVGHdreZUF0rB4wvucl5o76emAcklCWAkuWyI8aNGODoS5l
xEOtHx5qDR5kD4/amH+qbVPW3BRmv68L5LkyddobTsbgMcCrqDeMIj0Kih/Zk7FjWJWwBqFVEPuY
i5QS6gpbadt2PBdsqrZR54kl+n+YGfrdgG5JjVKFrHYmvKg3nX8u3ixAWtHERD5SgCMi89SsATWm
FlUSrjvxzbOxw0UZoqUOVRb06UCgsMsVw8vHj3V2lS4daBFxPNwviV0EDv15OWyLKzEYSQKqASAD
ABzPo5vSoPfZsxda/3sJ0kOXenrY4wkDJHrhNXjfn8pg/Swb0BUejhdQnKWCX+MlOmxiqp1mLsja
8QSty32Ct4pyTZqdZGUs+XhzlzPqJQz2EOK+aXKN0GwvKnDUzGXIuFXAQ4FpfVQgd+VuVD1ZTUvo
KC6uc5COM2FB7o7NY/ypMnGhu5AVSeZvDf1weUHCPXNZ/x2zh+Dt5/r7VWUoVqGiZlZbDkSSrXAy
1C/2VOz/NzNcTkcchbRLj8wxWjGY7aanse/3NiaU/t6MAYTiC95NR1363O9IXJtqAjy0ry0Z4sdV
pVaenf797C0YTDGabUF6yIYLcKe36tspoWtd+2C7BSPRY208ExmFhjAaMSlZ7QVx/UZLcqClUtQE
jtYNe+NEgvjkPI75zt3XQfFLdomJvAC4YMw8AFzFNLPP9y3XyqUCoKpF8eg6x4DkSK4b0Khd/jgi
X94a4W7KqHOnOHcqbBtxn7B/HxZbRiQmM8F9/0rHQ7I1ZmT0pX1r0uVejWWtFtFlyNSmGMgHlCAq
9/HLpOqoGWMVq3YkY7jOxzEaPAxhX94s0RfZmmF/38SyNCmXVVFXoAhBnpBFjzXYj8pMEs1kRtha
N0aapK77Msbhd7IhyDTXR6Xrem6i4+W1CNOy7WI493LMkdBVx8tb3WeP5Jpx4xuBc+d42UEFQlqW
r8iWxTma2SdOFxM0bTTttzn5BpSsujG4vCaZG3CeZqsJyXoTbqA0d8qKyXtieZP5mbrPl+2IPHqz
dTxcGNLsiP8FbfymmXoPBLJ2YGDyXRI3hSXVrRkuPte4Oxt9wIWdZ0Cxqn5+lYZKaHWn8lgcwHQZ
Xl6VZPdefs7G8aZC6+c4x+41UBwH568VkDnaOwRddDLJJNRl7sfnBVGbFX3fwc210WMPIGhk+ba9
Mzz2Mq53oPKR1ZuE68PgD0H6pgHfyXmHXqqlM3e4IXTtVNr3ZYuXwfx9rGWjuELveLXDl2utJW5T
JaKt363dT82cMk8rYomns8PJZzzmxgbnGlqtF3SiWEvegznR1rwM4PG1+AiunamRJKzifTNMEIkx
DUR+/Kal7kK1vkU2Ul0Z6/dcj6Fyfh81tWRN4n0DEQ4SOQyF8B4xZhNAcxqGCYYscj21osZ1HtWx
LO6Jt+7VDPsZGzeHAOtSDRWWYybegFOleOZ18VPz4pBQz0LfuoPMlHYjZy8T7+OrYe72KOlMi6RQ
8Irqoy8JMZ6MMna9RFsfK7IcLp9lYbQF/9ufvWS/ZbPI2mgmWjCeDGc1E6x0vaF6PYYZqFclCYRA
7A6UZRtT/D3iqoM2znDFaTcE6xNUWaFdtKM/hkMLSRzU1O6Qvnwpd3FAZKVVcRABTyAbtrNsg4f5
W4oRT2R0wVdzWnaMMjcKdIBUxoCGLwIA+8u7KvTQjTnu1KmTZsZ1jseoNjzGK4YLEmnMl5ng3hZq
Yq1qERPgwPeKEeq+4YOLf/GSIFbQ74GA8BRUe5nUgPimAaINEyEuprF4VJuhxzXDswJUtO9/szIb
G5WYMKuF/l26e1cqsLHGpQJ271BVX4D6JtV4a9r13VLEprfa8e7y5/oPywL2G7y8hD0/z0+BOuup
VZc4ccOuOephfNKPFlQ6/xmGeE/5AEk6iDEwSATsL3e92HkS6aOGc6Ap5Fu1mHeZKW2Xsx/8Juy/
2uCvFrvXEkNBr9i3HwDVy4GJjUMXlTTbhuRFjrKh7KkrHFjarIrvLmhNt1AMmjL4RnVcrsvvKui2
k111pX8dG4zTYQTUax9ImO+yfXItbZ4IPyEIqTCbDz5B3EFcdImaxe20MkKPZqf+htjqafDaL+Vx
wGqjj7IXl+jwWTojTsVEHQjmuPM9AXbcK6THM6IBT3BjQpRKl6FvmHPzn3BrgzvgMclHai567hdA
wBwtv/4W7ZmUCEqU/voFZRhG9t3sp09uoEmuPtGlsDXNHQc30YwopVgeyetTTyZwII9QJLcCybFj
5YlLS2TbvLl88lGfmzqKIawOKcACGk6YagtZs0OWsQoXhPMGfQDM/+Dhf24odVAbyXsHjfEe0qpJ
41kqevOLrIQlvGbAHI1JepPAHB9HLGqYBYSZ2SFgOOPep1eYmL1aIDIH2HbrvSdAbu1xG7jqDQoC
aIMBQjo/W6kLmAqmuVStkRR2hf6+WReXkUSg8lA6AjuV4YRZHh9oK8kdWdB74wobC1wesipK1edM
iBaIXJSNp0OHjECX0nTKFsJFiVq1c5XGmFId2/ZuMsjTOsj67sLaz/ajcLeWAtUB19HhBMU18I1+
v58g/JcfM7zEZKP9whLx1hZ3l1BjxXxsjERjASUJRadmnNBL0CG/dhWTh8EAGQ70n613cG6/UKT/
cXT+YZvYS1kMM0o16mQ/LquLTo01+KvTSBptQtwXq55icg+DkqBZOz+5igs5AqVbATd/YOpbQxMw
5S08ZQhynAKCIm7QEdl7WnR7WphLICBJAgOuzhmdXGXMUw1tDLO6i/aQC8eoJKQw7AQ2QTyP5pes
Gyv0y41Fzv2NRAc5w8JKX1q+wxvqY2k07wnqGxOc6+t9O1PdmNB8iZfDMP2yzOu1kpXwxA5poOAJ
ZiGwV/Ml78jp5yghrMWl/YKCyTKbqLHeE30NsnbnmtCEqe9rV5a/sfv2TfTYWOUurDVzx0I1wJVd
XbMefXRsgxGtpmEvb/6wL/HGlAkiStUA7AlyoucOuUZJWlQziyDmVUlPXUO8eNmhNipxQuGVtbHD
+aCdW2qqlgi5IMWDlOLSfjEMC0p3qn/5EpbZ4TxvdNqR6im2LtN/j2YQr51XK5LrQ2wDHFCWAQFW
ZBbne5a1LYg5Wqwlde2vRUdHP07zu2SeJH4gtgMwGihiIKzAyx5oa145IGPEYxY5U0IgYUd9M/9x
ecPYj33jABYDowKiATAN52ua269rP8PIgKJu0t310bd4Pjl1qDTvgL9ht/61xLnaoteD5VLU2SAP
6QFU4xnOp7mQ6acLN21jhf19k4TVE5o5rYLriio7Tf1J7S/9+g4o2nYhnI/Vrj4MQwcYg5lPXgRL
gFhf/iji9H+zCs7FonJ00bDHKswOJdAl+KcEuqin+rge2Zvjsj1hvAbWHxpyaCbhYjrftKIE5N8Y
TDD3xGvs1YMK2mdDDS8b+Q+LQokLMnUo0fANsXLUwDg2drnffBmC+hYKkP7kVeAWD8tALgApduw/
1t4MCytz1zrWhKaFXRJfHVPQ5/zuFdfv1BvLkCBbxE73aovbv3FpxnxO4Np5Cihsni00yCblGxA+
lmQTxV/q1ZJ+/qUwuj9lKrjU/Kz8ZgIIr3WSzFWc7wEf8s9XAuPzuYXWBLvWWqFKEZnGfZfWxyUb
r+2m2U0dyjDaGkTJhMQZ+md0/hS3Mhlm4QKRjeE/oHNEgevc/ARESTKzfuboXOXmx8WWHF4hHIAp
4vwxwH2rwShmB/pPIAusMNPLUtoEAkboAr2UQR3USVa8sqXwe6GLbMxyH24uU3tYR3y4iJLykKpp
fdtWoD+aEluX+IjQlMNU7wGaxigUt4X1OmXDMCM1ympt9lZ9vF6AXtRyIiv9iAwhMwI1HeAA0Oxk
f9/E2r7NzGzp4Cptkt6irwZpxrrbAfb3jpsDM+zg82NqJah4ntsxFqPTEhula22qPgNvdadZ4BF0
WRvycogSOd/WEPfWcSfLXmr0SvxUL6/zRr1aove0bLcmuCeOOSVgyk4ddLdBShjFD9pIvZh+tBNJ
fix8agC2ClINZP7o/nCGuqJG+dtA4zE5WvT4DzwEFUETtf6qChlsSZ73i7JJSMmgKg30uYsnzvmH
WjNao1ms42wZUHRI+z2gd5lXRvqBlrWUYIsdGT51sW1Ms2DiWrWBgzm3lnaZO1goEfhTHJTQfGGc
nCeqArLt1UftRj3I6mTCG8yG/B4YFQijG+UcPl+A8ouV6aUqiNI0Cu/5XlnwGl7Biz38kl3Lwu3c
mOMSjWxEvFgqFCGbaL1PitivqHpU5/XayS1J3ixdGvfptDzOlbqHuxT24Z9H4uSZ3wBxY0qr6U5W
YP0P9sDU6aJMgnyAW9uUknlZ8h56QKtHXLRCWZWk/gkdKjZDDIP7y0dbapBbYIFiSaWRFD2T3+6X
Zkc/Fy7a/tnHKpwP7qGWdfWEsREEd3/Wx4UScMuRnLA8NKlUr7agIjBG+zT5e3lXhkx/NcOd8gRN
AEpynDgN8jnRdD26z0sOabTbOH+8vIGSBbncrdJaaZUuFLGxsz4u2iddvafj18sm2I/lDzQGfcAA
jwsFc7zcgXaauYOuhVoz9qpjixHef8RtZIpkwlf91g53jFNwmzewBVqP9j5SP1kYyuwb0IC30BVu
70l0vSBdXGSrE3rg1izn8q071VpHsDxGrM9Eu52AshoxCBvkD3vR59oa49x9WHpbj3rkUQmuljFt
brO4PNZ5LLmahTVi6J4gFoJ2Fy9ILq+Z3KSuxhzSVOTB2ueH9OQE1rX9DdQeAKpnPpF4oTB929rj
0tOmq9wyTlBkn3YqQr59qE/aVRwOnvKthXRZEuLtL6u3C0HkW6OcY45r3GXxhED8kjMugeIhZywC
3DxeU/5/8xx4QnnvXOwzm+3lXHXQmnlc/4+0L2uOG1ea/UWM4E7ilVsv2mVZ0viFIcs2933nr78J
zXfGbDRuY6w5D2cmYiJUDbBQKFRlZYKZ3tXuKGUeHb0bgur6b8aoz+Rz22UyDjrHSj8NCZbZFD8l
w5+TF7s7XD7i3OeFDYUJ1EAh6Iie6+ml3ZMVHIcd+kCrvbOP2l7Cp7OK3Yo34CK+sOkvPosoG2vM
hwtbvSjGMm3QwVACHZ8s9No9/f/32Z08xVf3w9UsiGL0b57bhLAV+GdMKHszJ6IZDYsALdm4kome
a/Nq5cfLe8hf1G8DzBaqOigEFahqu0ohO3n2NBOcs8yTVcG34i4EGhU2CF+gacSOthISR0YYD+ib
kSF+tAcQ3bVKlO4vr4ZehGfbtbHCvMd0bJe5YE7Ibec0SMJbMj9by3dV+kbyd3RRBBk+3/+gVQtA
rgmAKSulp81RrunzBDQUmnTWVYqGfw7slXxdBJ+hfLQ3ppjjZA0k7uuJZhzT15DMTtcf4lHgbPwA
sTHCxHmjNBOtN7GeZtFeCim9p7g124hv0lZ1i7r+JdfF3iT5m2zFXl/MD2SSRHgUzl0D5VfAT1HV
gXoSy82SqKRaJglwFE1/N7SvtCY+Ce4ZkQnmIBtJ2lZ5teBlNqLZbvfzEZo/uywkojSRawhchMiq
0KWR2V54vEBieyBJjqkdSfH6Q7cjPhW3jV16pS17218eImE6LLLKxAxQjUtDKpU5yAGfJSIFlRWY
2SLYQ+oKzEmjjB7/LI2JG5leSGs0wkgtp49NMgZJkbqRHmDIxTF7UauLuyRKfwFSR5SlWC5+s1jW
bp4xVDa+mkfd1fbm5Ex/ZZVDHhS3dTIvv7F+lCIgESdmgcASsRdBFppMZ3ogVTiO0VpB3p2oN/0K
2kqjEBT7eC/rj8EOiAiBjp6caTDKdtOGNkE28EV2KX1D5gNH/t3Y1beto18tV6J3J3crwQn8P4OM
dzRoTaZrhJknKvam0dKchHxfhNDgW4HOMp1WwZOMCcRD0aZthKvFlfAAzH5FjxSDRTOr7l2/ix81
sHKLHmWcmww7+dsks7AuXJIuLo0GBKp3dvU9q56W7JslC+nbqWefef7GDuP5lQUWxFStUefz6whZ
ahrkXoouaO5Yiz/8AOrb/+NL7WRhTLhKupREpYJMqgwpTtVww+ZaXeH39VUDcDa0Dj5xr4HDDzVT
A3MzlMMAW7CpxTUZKdVetmmbvj3odK7Sy56Mf1Xl4Z6xjSlyaiodOzWfV/i/Wf8CaZUkiQQHeZca
akgY1YIXovfFXtKDmo2o8KXIsa+RtvnVDqMHAaiF0awWU0nynhQn1ph7emjnfDQjWOtfq/0I5TMg
eFARnvfqDyX0extwQAMVYenpso/w4ggUzxT0XVHUJPhyp/toNbZdoI0Euep1Xx8gv+wWrtFBUgZD
+RStB3yKmJeIcxQgkAPpKxPoUeABmHwBap5xZUoIkHjK9BEUFinDk+QXk4NbLnpakRKLTjnv+XRi
k/FNos6JXoQ0KO8mKBkQh3zgEOyD1jna3ygE4/hv4gvvdWoBLg4InQ7NwLNQHVZDqXdjgS1+Lg/y
Gy3zEzc5FKhtwZfEDw5ODD2xxwS0fgCpT28AKSAbr/p6DMEnXIvqCJzjBxs4HVgUpVllj59SlEla
YTeHGCyhys+oEeSUAgNspSdUrFzRGhhYV4jJ5H49Wp+IVliDDeUTHYTT6Dyeur7dFVVfg0bQJZpP
B8oofWUETOfODmpIaF8+aJy8B6qsBjJUTMlhTpKJ/vGqh/VkYz3L+HXovspxiBF+L1afFdu7bInv
6RtTdGs3UVgx8rlC/xkXzS8t0N+Ml/ql/DU/rvBuO8gfkN8Fxl/F98tWuU63McrEkRmibr3c4nYD
D5czqEFe3huWIJ3j+sTGBhMji3wZiiyHDcyXu3l1lDoRQoT/lTBeik+EsMRyqMZVM6RqiK3Lqqu6
/xLKz9n6MjXvSyJwb268p3p4/7PEHNIix5OpSNrcTWxwAnSrgzESSMzqgFK65aMFxuKWRt7d5a9E
jyWTg1Bt4H+sMl6I0Vk90wZYTQ8UaV7s5qMa9DvRo5N7qyB/A9YGc7SQF2LCA8BelhVHyPKXB/2Y
1451Ne/DANpU7yomn1HKj2+I4AnPSeNoyvg/k+w4wgyFdU0h+HSD3UGa9baIB89s7tZS0LvlOjoq
2lDloMkcOxlqFWUZyRm2cIwK9M72Womx8VpghFOPwGJ+G2EuKwvaj90Yd7U7aIHZ9UFPIajrvZTc
ZulLN86C4MS/ojb2mO81rmFSqQUWlT3bu+xq3WNUELRa9a3qQM7IE9X4uAcZogVgR0PDFrCi0wjV
ZJ1ClgEpd1ygKwh6O3tpBTvI+0yqrCOttZDYnE0L102zGEWp1q5C6ofRVPZV02J8r3m5fKB4pRy8
L3/bYb5UNxtR3cQa0qRrsLX70Lk50vY9CB295s8hXyemmF1LlgWECCkes1X3PZn3U/Itb79eXg7P
71RIlBuGqdFGN42Pm6tj0fK1Si2IKJcpGEsp76CUPFXSeh1hJ+Vx7D1zGUXOx/MGinqlvGQKLkjm
zVckGjBhLfKVKd1DBgEK6Ri5gWLRF1XxjKMMWE54KwKH8ianAIT4bZSJvxp2M1+SGe0XFFU8rXJk
MF+5qjt+oRkwBn6gLt46iuGoATAgn0FinJhnAnEEhdcM3evGVXJEK1V1FnIwa0G054XE7RqZRCCv
uyZRQB+Pu/IpGr4vMwRC+us2/YxfbraSHsWN06iJbkZKiLWYveVm84Pd3xS2sGbKezMARwCBMBBo
YMyH8X5idJj7KcF8RDl06NMIJeHQVZ+GCp8oR//UEJHn0L/IXpYbiyzLSy6vkIfvYFFLrxuQaMx5
HkCXwenVB6usnXHZVYoQJy0yyhyG1RxWUw8R+RsDIyr0DZ1+72VngebigTLH0/fYAGkQ45D8Ivei
wMz3mH822WBORUymZYkU3NtWU76MpnRVdtIec3G46VKRbAc3QltIhXHwqZI6EzmRpXZtJeWAoQ/x
dUvs56aMbpTMPFwOaTRknX3FjRnGb9q8tdK1yRq3H9XkbrXC9r5RKg0Md6AhNYuwvtLNQjQizA8v
RAaaUaECaOzbIqrBcqqGqOBmz5ri6OmeKiEtN9WOuNLX6H61XMtwsvu/p+GEuAbumjfWma3NF2mY
Mmq9D7TIz+/rQ4y208/YUx4kNJ4cGcOhkSujjnx5r7l5HzQWZAWrBg0Ii/IHGAdTJ3GJxijAMnco
ojUv9apUfhX2czBkmeXEYf01AoG0o69xAlGz/GXuuu9pF77YZvUzr6FLJ/hNvM0AJSpVg8Q/oHd5
Gp6IPTbVlMMBKE326mX+DLpbSr2Mma+guy5vVRDditmkebfa1ixzlPLINvNlBQAuJNp7oWn3w9QL
XJvrZVsbzC1iaj0kSGTcnA1Ysdt9RxnVcYcVfhqYnjWuzoCiUVFhrhqFDTBEiRyNd4ShsQnILsEr
2mbThXEKG7PXTOAkY9WZZa9rG4ySimrCdKfYE7y1wnhzkWc9UldwQ9FumQElsdEZjwqqU3RJscAa
/7P9XhITLkIQsA56h856LMlPYysd61V3BB5JPe7/vyBoop96pBJNbTeMsLFGvvrLCDJ/3GOkaFag
OCnvQah+2d7lJWH299RcPpApbkeg/ZLqyg5jp/3M218D/g2XJVUqZOUXISBQ5wOlKKvV2IVuR9Dq
88GWJEHLmVuR3dqhC90kGoCND1NjhQ0cIQGZI8UhdNA+VTBvLibt44aNzaKYrGbszLRv6dlaZqN1
taq23SZU5p2q35jGlV12L5e/knB1THUjTBVlIVUDjeFDsq+/oFGKoXOyM4PMA4GXIGfjvviwYdBa
xTgjJrTp8jd7GQ3dBDpzJDctxBBN3A5xAGpMjzKxtjvidYJvx40UG3PMGZamFUIBNLEYYogejoEJ
xpZQRAYoMsKcXStckyFZYKSxa0fTKjxWjL1sCZZC/8rZ6f29FBbZrJNBKUbanAXnAgCD2W4IKF+6
CCAmWAxL+hqNw0q6jA7MxV7Vjw7AFVX/87LPfXQJL62FuaSAB5clLfm/pBrT5d78Xb6XHqNrqXPm
owxCIjpjDhD3zfqj3ElPmuZd/gV8r9/sJnOF5W1SG4sGr28gx0l/QRzoB1qVAmlFIPJ67pneGGMC
CAh8Dbu0aFkqiXdmigK8+TzLhp8Z+64VnDBu1NUM6NHiZsTUIxN1qz6R8ywBpEQtQU059mkbROb8
7fL28fJ1bWOE+X6lrYRob+O1sIze8KuZ99J6szT+fzPCfKI1l+ekGmGk1zACJnkytHXjeT8PD5ft
8GPSZjXM5ymIJElJh3RCaockmOexuWrnMt4hBQqdrNXtXYtWuKt0Kp5EjexHSLD2RWmAfMEwpl0J
VL7IPXmvzu0G01O6CZOWOUwYoEXJufgVQfMdWDEbcVnBNfeg49Up5ucQbgJzDQyzNYAZDI0C5W74
1QL6EXvvCnTlPiiyp/0nRl3wOPrtpsw90BrDaGsZjoQSlQ9Jo/v20Ar8h+7RWZDZmGBiv2rjBSav
BsBVNehT6t5FW/pbF0kiFkLRYWDCfxwldaHFBILepNQcNcyPY2wSZ6owgknSw2VnFRxvtjjQD50a
ySH2TR3f4uFNOHfJI//Yfpgz3tdUKtpuoV0cPx8d61V//hvrCWq92/Q5OwzvFaCmUJbFnLhv7kQ6
AfzNtKHDakGFEgiaU8dXk74tRwVwj7q+sYajjNpRPYtrLFwzwGCC3go4xTOKkUXpsk7HVKbbR+ND
KzfHvrYWZzX0qypZc0EizG26aDrkZWQ8VgBYZ05zOUEyV6GneXItdF4StNjBsf9A0NiPVGgmESgL
tTeipgvX/zdWmRPdpYtUVwPFtBRxMNX3mQwW3eb5sj+KjDDneBkmSZNnzKH0zdOUZk6GQagkFSGb
+NFpsxbmLC9Tlw4p4GmuiovGBvY582MIa9nWIYk9OcCUhifaPu5J25hkPBFc3Rh+h5oXqDgBiJ8H
ZxCRxvGd8B+3YM9yNU0znmMIUCV0HZxhyJ60iXyXwsUr6kiQFnBTEIwVftCmYGCIccFkiXtI/cWY
FDLt3sWTqrgL4ylypinRPBRS8fBs1Wl/2Tm4C9wYZTxQbbOk6aymcQmqilHaO9HwlGs3hqg3xncP
E8LNIGtBMd9gUoUq7qHvttJSfuuA6XyffwHLg5vfpreUIkkMWeT6xsYe/e+b6zma5jYjFloiTbZf
la/DKOg48xPkjQHmc8WZ1OuTDux296E9E7vrXqq8adftIrRqfTp0pTrIAm71K/W6uJN+rLUgaPGX
SEzK1oFu1scv3CxRgvpruYCoy0W/oodOUeqNgy0aY+NGD8w1/s8Ik0daS6OSYpIw0ds3Ttn6Biai
IRZ52Qu5RuD4lAJENmwW0jGmSJLVFOgwtNkbXynQP01tbXH1ypg/s2kbU0zyPVirZOX2hFeFcoi7
24X8dXkp3AMFgBsIC2jpi+1vWyGR5IR0SAuzzGv7fVve96btqJ+YoqXwTjQ8NBUkamyBDVXcqW9I
0bqd1QeTXAR9qb/biWhOkxuUNmaYqD4PLWTpBnCqzl2PkmFjvGfpOjpztH6JrXUHkRPBG5ofKECm
Rge8Mb3LguuWcZWmZsFNjLFJefIWvwQWUnLXh3zd/z3sJ6xN02/OpqFQ4qVzH8ANYr7rNFaU3WgX
qd7j3i+vIqP0jPY6r6LgC8RC54A0DzbZjQKwM8/jQWVgUdVr2iNmwmGzxJqpSiDp0Be/LQ/dch8N
kcDVea6owwiwxlA4weP2dFnSXJgouaPOrMThlZxXPtGBozPb9m5oVsHlJbDFXpSgDSoiyAyjHmDJ
N0r6VmraTZJL+2KaBLGC/uqzj/V7VWz2a4SKMdk50hljAT9Q/KCs3zU1gsj2wzDlvp7fNMPrnx9p
nepVEQD1gBdnIv0SY1BCiwbAPe3Zq5cG2nura6634FcRfDFeRN9aYm5jvdWVRmvgiAi4oEHV5q9h
FXuXV8P1vM1qGGcfB4zm1DZsZOarpe9JeL+KaE65pRta8QWQAyhOTHefeh5aLqMN1WKAia7XgI6F
Wb6yo62Gf0OGyNu0rTH63zfXIAgEyrA3YQzSQV9AEPJFrhqBz/H2bGuC8YAiBY2ktsKEjG7GasVO
Oqpu1AqQ+7xYu7XCfH0jBl9mOsOKFMuxX1s9hLCK1gyMsbhuhumaGMjcLzsDDd/sYUIM0hD1UI0C
GOZ074y40MK4hGt3RkCiwZl/0JacnTmKsu+lT+SawC4pOEI4SOjrnhoD/+A49+Wcu+jjO4BN23dm
5EldcHlJvEi0taKeWomaxVarcsJpJWZg5uAsS1/1VPYn0xRsHs8rtpYYL58bZZ6XBZa64qfW7TDF
5Kjm7r+thnFulGDNqcyxZ1PxI8o7p5YhChLNQMpdtsM7RNu1MI5gD5HVzCnWMq8vqfKgVI+X/75o
rxjfltpIl6cZfx8FUWcar/OcuIuoJsddBIVn4rrDY57NveK01uVEwWbp0LKwx5dYlA19wM/Pzstv
CyyU0MrbORkTWBiDyZecukLjGOIwFKFZuKCxxfDSs7QrPPm76K3LrVBAkAwdGTCgKkC6nPp12YZR
nZlFgfdGfJ+AY3bcK3viz67tSL+gqA70h/X0iY+2Mcl8tCm0wY/RowfQFVeK6cvF9dAJ/JvrF0hS
kMOiVXzWIFxWS03scURjJsdMQQWywUTBmKUgKRdZoY6zuSJstW+0eEWYG63vkn7Ikq/5ZxDISFf/
WQjzeeJiVNVSoZEUQ1BS/iA1iyDccAPbxgLzNTIQ0EBNBRZiffUaDeQl31WzcwZRaso9RRiXB/wS
/HGg6TndrHGxGxC+46guTeeoSu/2SS9YCs+EjckSaOloIFRgIe/GkpN46pD9GutVuZQOwJ4CC7zN
2lpgvrhmxpMZaaBVlyswvOTPubZ4etk6oeFfPiPccwlFd8zHQOBGO3vwScoiFRZBHYC2S1cv9yII
nTjmYb0Nv9D3yrRvDXcRhFP+8v4xysahQRtbc7WVHAM5rxAunhNvyQcnsj7RRNqsjSVei+dCNVIp
ajGpm/jLgmg31j9U23KsshOgcrkuAfY9oKJQIDp7zy7IGfLOQjsDwk6230pZ+3WyCkXwuhRZYZ6z
miT1atxKIBeaM19v84NVm4IsR2SCeXUVWZTkWYnCU59LL8sS/gVlcO+yz/HCGUBU/7dXCosSAdhC
GocJn6WpG0gV4PnnTNbqVZGIzo2XkW4NMRlbOc5V3xEVk1e67Elr/qaopWOG+Q0huP4s4z+uSz2N
PJ3eSOOcGehZmleSPTiT8cNeRIMcH7Jj7B2Oh4mmYcaW4gvpojeXwWTpUShngJinB/U4vw450L2r
F7vdz2wXBsqu91XMIxRPrXMLydarFKo7osucl3Yj+GF00AZjGAq+pz/BHBdNKShh/DhdqXgbQfMC
krvHBuVCMrqpUImN65Mbe8zVka5rYZaFRlF/8zuE7DA5S0EkHWgm1CC+EhODcD10Y5DZYxWgbbvM
6dTA2N2qUb8zQNU0WdlnHGZjhjnOs51AnWTSMfZjYtQ5v1WH3Lfy75dPG3dqavu1mBNtJm1pTAN2
r3w1dH+orpRX2c8A6B9dQH+G9LprPZ2iErzq5bJpwTZ+MAVtXDVVcimRJYDuoWPpkRUtWCk7RkUp
uCwF7vExybAxA3SROk4zomKRp6CNjaLh0EexCCwgssKc7mwKhwk1Gzwx8C9ek+mda82twCNEH4st
PehqMhq5GaMu6itB6Sn7AbqfmmN6VJZd9gqU5SkkPE8+UQDbOMkH/nWzh1RCBicdn6q11J+l+Thm
8aGYdd/S2+C/OQUTPKDwI1U2LbUVa3UDQdXACOfHYhJdMtwiznZFTNCQ6pwqJ6N8CLlfr5o82bwz
rO+N0XlZ+kjWh2w4jsubRe6a8uHyCnklvq1lJnqEyyCXcotv2I7NX1I/ekUmgYYwqzB3BGSpm6aV
n7TJfo4rQaGHn83pGKZBFiOjq8K86QkoKMqoweY2q/YSBwf0M+/7YXGrdnCMSXlVlXSvxJUv134p
fdNUV5pEyTH30KOjA0VQXUOhhLl0p1iZqqXATyixRk+Lc0daMZtfZpJgsSJDzIFcGquNMxUuGxq1
k/Y34wzJEtHDnwf8tjHQDWVVw7ap1vDpXYe+sNTXKhoik5u8TSAWywPJ74Lyg9YG+GoIEB0uuw9n
XTat5oM/BxRjGOE9tZibPQb0F4IMzMiDKX+JzNiL9fnPd+/ECrN7c4Uu52rhDROS6CHUx4e5t4/d
VAtQx9TXmWzFpq8KPPxNNEUs5ix0K7weExaAR4ZlbXvhkNeH0e6IiyqBnLoTGgyZI3fmj8t7yAnW
BIpsmDNETw4wD+bwgwSvR8EQupbSDPhnYd/IyrS7bIL+CWZlJybYlUXQzRknmIjWNTsomn6dSstw
vaay7BRqUfiXzXFXRDBUosgE9NjsyW6I1UygsSncrPmRqM/aIlgOL14CY/bbAP0BmxtAjyfdaOMR
JAkoCsmoDiVHlBoOVIRH3N7m+DiGKej7nIrrgq361NhcGq1ZdDOqQbM/9oUDaJ+SiFAxvC2jIzgG
XAloRXZUxZqXqO5rrGiRoEKim8lfRTXogocfb99s7Bsl/gHzwxknzjDN1UJaeHh+3T2Hx+SoPba+
4mb3FRgQYsFX4izpxBjj1ySS+6XsaXGjfjbGwLJeL3sZ57vgbSFrBI1LkL+yNe4wSxs06mndwZaD
BE3EaVFuh/TtshXebCnIp6GgZWKaBmPUzNmRtbqsIh25lAo1Ut0Ien0/5VCNb64huewNy3uXB1a3
k0U5HM8wbcyic4kZRDpvd+p3TRZm9dyjzqmPKrCeFcbO7PaXPpmPpO9dTRkOq4quulwGfY8IjEKP
IFflRQ104WipBcPjOnuM9bYdJUm1sHIzGo6lOveBnSoWKnv6l5Q0ItUkzvckuLRAAEeD4Zn2VGkZ
qBwlIV7AVnKXmRj6XIH2X9Tg8gflPAgRlxQN/8PI8FlBjCQtqXI9KSALYLwYmuKRQgo0TEaBonV2
ZLAmdHW1v2yTtzRFwVitgrONCML4EGlLrcwsaGXn5NAugNYVt5IQuEtvQTbIb40wL7Q01vO4iTJQ
6QeYV3erndWCyQAa4F581B+Np8tL4pxu8rEUiMJjSJn1zlwzQzCkoUbekrch261oov43A0z4sIdw
khsbBiblxpL/mhJBC5AXDBE0aAJKlT3BLnR6vnqMz82kqwvwu1nvVMla95prqoPzb4a0eO0MVNNk
Gq+gw3dGxiDPVVbZeQ9rWVCASMinFtdbGSBISlO9eKXfPv89iSiaJ+V9Kg1XsQqMDMRrdCZ9kqwk
0uYF8uNxYb6Yy3rXZKl/+WPRvWJ9b5vDMLFKQ81DagasbtlN6lFWribNKaq7XsR4w7Nj0C63hYLs
ORQHKj99iYosdlGf3Ey/WrOb2Hg124eh+PNkEIJqwAYqKqrnmMI/9Q5Dm4bS6BaAl8o+c2I5dZok
Pw6Teru0xqEpiOBRy6uVwSB0/lCmh5obm7xjTjUcF3Mt3OQZaWdA7ijfFYpHge5RjpARY4T0Zd0/
y5AAUoMqSO4+JTZ48iOYQ2fWSV6PIX5EV3eRI/WdI3UkKAFbsGPrgZDON0cIxia6m/QgbaqMvbmI
OO547gq1AtwESMH1M97FtOlKDB0ANpZK3/I5sAchQxrfggE4EBjxVRBzn37bCHq+ui4jo6tfS9W5
WXwACf3EBdNB7dxS9OznlgT+C4o5wIqY0GyFtp6uJgzGk3YMwa3VxAKMJI/JmgAn/o8JZk1Vmclm
acNEH37NxzlIp3vDyr0lDUIwLebVTuv/kpNPHPuNUVZ+MFeqSEGYQD8WXK29Hd2Z9q8plb9GfeyL
bwTepC1BKkSRY/TJxQ42Q9dQq1QD3plCPnlwbLKq/qin9n0WQji7kuK6duK0Xe7raDLdNorKJyu1
ABo1qimIDbu9J5C3BEw1jR/KSSpLaNfn73me5Yd0WsI/boAgb0R/XNENE/OW7IGWdGvSSDGDP6gM
uvHKNAQdo/OkAnUTPPYVoEnQh2DLb1m3mCDhBpLTKLud3iY/tVk6kkrE9n5+WGysAiko9ECRZrNo
4hJqJeYHmtjKv9bkVhNVLXjLUFCxMPFcNCg32+lhJA1VQOlXiGuTCKWgYwdM7/Dnjmrjnjfx88HD
TPtep0ZaYPYaUP4D79Oo/pAOAJlHrjEu/ojCefjnd8epNTaKFvnaTiusaeNVujwP+dvaOQTC5EL0
F62Rnd67p5aYHGbVJ2WQSoCwKKu1CRHVvnfWCMSBq4sp5iszchbRIDPnFMKmSrFmIBvGbcXW7ZZh
VNdyoDYpV0uHDkdxY6yeYTkwDopE1alKZ3rBPP/9Kpx9oHt3tmLNgpqNBnpLgBNPv6SshLhBJ8wX
rXfp9eDTuW3KW0h88jV91t/p7HYo7AHzfFQFXhr06yjEnsG/0RqIwhG0w+5UmTuMwnuFvtxPa3A5
ieJZAZaGzikamFZkw5uRpZVUZgou3/VOShvHWo9RJQhKvO3TkGUgcoBtEpt4un3dWEbaUoUopWU/
bcm3o9qbzVf8Q5C989fy2w6NKpsKTT8MALNoauHOFZiDULgdDMtrK1VghgYH1hu2y2HO9TLOHbp7
2LJSj5yG/FCGX7b9VtTHqr8eW93RdcFL7uMjXLLInO3MWopqjbAwWnqiFVaqJuwVD8lX2ugDPyIt
qLRO/kC8Zh9/667QCAnCx/ibaIyWUx9AWqoRuCQKU+fP87xZgMI08EukLzN6qhja9ZRbaxdfLftG
sGqe12xNMV/TDrN4TmWYmupnM7+S0s4ptZ0m0sr9CB3s5m7tMJ+zHuYp7EzYkR+sdxzto+QC27xr
cyeGyCxgp0+XTxx3XUDGQDkZI3Zn48HY3BQ3LOy12ZKCgPQKQr3Xxkh2TTc9/zdTzCNsigEMVUut
cIcBGI9ScobwTTZ/rYpIuYp38kwdsRH5EZTN2HLlaEQhVOVhqOm/11T0qQgdYxS9KblWIAQA6Dyk
Qs9GBrU5nKA8YOAYyOo+Lie/UiTLMQb1j8H7cPKNHSZzrudMlzIDdiqjegYOx1n7fgeWQUFY5CU5
iIlgIoPKOmTMGMdbNShDkMJEIhtH10AsHNZUVN7imUCLCQJH6DBoNvtd5CXJiDwD4Zesu0za5aLe
+fnTGD0fDPSA61zBeA/7YFWyDo9mm86KZvkRccE35sXV1BAqjkX5UqnTl8sOzenf4QLBfQVqJY0z
PZLKbUPCAoy6xuDI5S1BoRccFspLtsvsnQb1N4KqRgGaZpHvcU4teISghgp2PA2DAszHKscltosu
hE+ouxjTlal03U5/KdK7YIH0SDLRCDwtlEIe6zRQJTq9w9SkWoA2y0u3T6G+Wwch+PAG4tgKlLCg
mxaICuacihQ+H1AqeJJSyRC2ASUVUlGnVVmiBACsKzCnyU69W12qiBIJ36Rca6AGRYsGVfTz90Na
gw6knOoSGkvhbj3QyZ/Gs53iHrN0nohIQ2iNuULUCNJUSQdr/evfazMPy19964zYymWfS4LEgG8P
bY4PsUDgXZnOpCUtidZNLeSUbqhyMiUOn4LqQNG7mI51L7sKJxrSEQwZWakNpQiW3Kcz9CQ3ygof
Lh4CGyjBLr7OlK+XjXByHTx8baCSIQQHJBrzUMoiG7NnI1aUV3d6+Sj3PxTAoMFXmKyZ0xmvoYhW
U2CQhcSssrqomdKAc0971l05ue+1+0iKHclAWdkGlDQSkQeILDIfbSiIsZAJFuOkfciy2gEbXdAl
sWNJkL3WusekNa4rUxPU+kRmmbt57TJJhuhB6eq7v5X8tJ0eyEL2c06ERgmYNjdQiEVpi4knfR8u
+mrCTJNjO6V9icrW0ASxNd4oiSDd4Ps/9Howj4ZkAFfCafBKC6BJuwwuWV6v12VQ7GREEmjP4WwP
V0IiT/ph2FCJ98Q/1pjT3RvGQFR6AJZj8qj60RGogzdKWysJFeWFK2O2kXR2FichoqRyZ+9QIr3R
Penmb/36f8GSTyHY7Mo0PPxQtqe6pmxmEJO07Be1w18GWXMBJkhKiwOmUGcQ5Ni8GLI1RG+9zYup
rPtFXnQYShYDAzu/8nh2EtEoKycJITTdhcS3RqffmddzNaVGV9k4YHnyNg9vJPrzPApkVsibQQJN
mx3MAc5jCggrEeWb3vSK5FldSkGo5R2irQXmrJZrlofEhqfJeRQU0eLE1Q+QCmvNXkIp53LE5SDc
bHTLKVE3amxAKDHblZrGqKgDtit6m8HbXvht6MSossQe2BakQG69RYU8A+UGEyU5518KFT3AajQT
A/waKi2n7lBU9tB1bQwcqXGdZi+1ISgYn7sb/j5YP3UMxtooUDJLQ+10VeYQhIyT/mStK8q1uYMM
VXAN86wAYw5ADXAg59WabsqTuqYj2kuUy46xQpQvxXukt0V0fnxD6ByjTU+x+ky4K3spK1H5w1g7
PlRpTv5IGsfAHPUfewQlVPhth/ks0hwVDSlhJ8vx/icV3CHyrduxcFBvbx0qlw7Io+2X77LgJXTu
+KeW6Q5s4sOqdy2JZ1iextAbYvCdyxhPah5LsDyE1vvlddJn1WnUOzXGBiOZJJbRw5haP5dS4UQE
XG5J5eXh5OV9QEQAJZ63G3gbgQ0GoQlAmNPFYSROWQwF3hjV92YUO/MoKJafvxk+qsvA7xiYWMNN
dWqgUpOy7kDA4Wro/NsYGIr1BC+ll0QLBS7PtYQjS1kcAC1k5XdssNySQQUnUU++zsVjXd+t1bvR
Cj4Q3wpCEnoM9N5l1lNU42wUITg+tO7BLn6EMsAgNsaYXy/7AafIhH2joY/aAUkmM6EUj1MxSAU+
TI+RGyVA8DuG18VB8dMHEVKfe4Q3ppi7Q4vGFG0kSCpbUv69DodHVCXdMrIFV5RwScwNko6FETU1
lqTvQOiEGz1ztV11WG/EfT/Rkhi31rOZ6HUIfvM8PGphUK3Qbt5d/kLck4rshJJg2EBiMie1mXK5
mRfwwqXLz6y1nUZ/C8ujMuwizTf/XAcS3rAxxlwa9VzZdkXADWc37xhRbEWL4YaBzd+ni93EuLwk
idnEqLPLZeiUKMdkteDrn6f6WAEeahRZBV5oFtNEJEWtcZoqfHz7SIWmW986Qvtzf/mrcJLUUzvM
PZHmcYm3KRDdlChdwagaUgbofEi7dhcFIjwk1wdQJ6OVA+RG7MtQWovUVAaUftpKRmBDcbYtj0P/
gFTQ6ZTZCaVKEOS4l9Fvi+zTsOgH3a5MgvK+Sp7TaHiRs2uFHDP7OJbB5a3k+QSF3lnwblQaP8pQ
G5+YZdAOl0uFGm2V7Iw4MNHSvmyBk+ZB8gBtQVpnBESLJVyfSkmVlxSUtqviJG/V7fglRzHE/mF9
q58plYK+r7x6Jyqqc6rdMKsaqJ4inzBx7Z16u7EUSWKStnD1b4NfPA67fo/JiUeK7sh9sXYgdyM3
5phI0YempEkDDheACL41mh5a4Z/ZSPoO1KDXBmQVE1qbstHNLERJUMeYHCY0s6vkWLgmpCSeqWbm
ENApTemA98Flw7w4i5v2H7tMnC3HBIVKE3a72b5qzeYpHuwArV1BrKU7xGZFIHAAqRYquDhmzGWo
Ldq6zDLmDZf4BfiD3PT7EbP146/Lq+Hg+OEYGzvMTdhBzHQyB2g5UJJ0000D+16+J7ejO0CoWN6r
qZu9XDbJ9Q0oZZoGlLgAWGACb9GYbYThQwCDx9gzWtuLRS9DTrmYLuq3CSZjiUEXIMUrKLRI6Szo
HOtulH40rTSQbmOyPnKX/l/oZnNd47dZk/lmayPb/4+0K1tuI0e2X1QRtS+vtZIURS2WZEkvFbLd
rn3f6+vvgXqmXQQxRNv3pSdiHKEkUIlEIvPkOW1dg+MoE98iQ7TBPeT1PFlJphEVbPqkxA5AJOV/
epp2iZaAQLGu3sb+qzENNka7/sTJN0aoK6WbIz1MCcdQr0leCGAUNrKGKsUfeMLGChWUlH4RjEyL
8KDtcrtTbtCq5lhgx72NCSoQ1X00S7KAO3j0ixsisIHy7C16fuBEQXhIfF7tmXlsN/aorCXEEoYm
CStHnD25dLMVMMt59yfdS3i4oQCRgzYMygaUnTxco6QlvHtkHg4E2zflCo3B2fnElAZW6vFqBMyF
AVNmoTihEA298wtE0puwXXUYbBTRbQDMa1tM4Jdv6qJyfI+Zz+gbU1SAiAVtFOIBpsxb9SeS5hsL
5fTox78DrLJjBVSkwYkLUgSZHiuSpEIWxAWBdkSzQMNsIeH8KL+VP3VQYWuQn43c6PdnwfD1wMEu
El0b1EPozdSaOJ9l5LZS/CxYQRgNjpX/f41Q21hWnVknOoxoIBVOoX/SG9BA4XEofd6zFxfVZi1U
rIXQ/QJaXMRazY6fkp9QHqlwzNDB2udfO58kGONh9NaT9FBgaAbtFyf8uB5GmIccNwmGB1A6QzpA
hcTFVFZjXOAw5at8AMj+2wqpj+G7ESie/JVfFWZdYFtzVHCUtTkqsxLciaoW+vjI+wmj9NeXxAry
pHSAjiem2QFOPT9tqZQuvSGADQ0yaVF7bLMvJo+CiL1rSAiBfkVnU6ZFHGolG8JZxGRw+FfnEfXe
3DX3bYQLUvbnIPN5fHyMCIIWoIFmBMb3RO3z92yS66Tpw2HoYS8LOwcXJcaP3ivI62Lc5bc3D/U/
pPCopCNa0bCtIdELI25zkBu2e2E8ZQsYgzhPO9bD/swGdbiQsoEGQISNqojsrJrAaVnbeRaI9a0o
uKVwLJvHKjsY4/762hi+d2aXOm1tJC1rj/qSo9ST3QkvUlP9ye7hfYIYj07OBS3e2AGoIo0FyiFG
Zs/Gu6S7effj+irI7lAxQwZ+AGOwuoY5nIsDOxiJnkqwkaTQDrU+lPZoTjtFeiInKYp5IGzmpm3M
UQe2UcpSyboKnmeoLi5U1xyS3y9xn62ISmV6AcO8IjEhfh7YafpSJ7vrm0bO/LVNo1KZPAxrZSnw
6aXltMi3Q5ShLHsSQU8mxDwACQPijYmbzZZRAajG5dHMgAg45vgu6/Yc6q6A5Dlcgg7zPcJspymm
iieOdzPC3plV6lTNyAqyfsYSm/jLKD2lmq0PHNfj7SJ1gKJJytRohAkx/poPEFnrGnsM/dK6KXTe
vcRZDk3nExalIo0yNtEKs72c6o6y3rThvTQtTgr5Ak0F7yS6SyYArV0WubrQ2kmpf9VK5YtQL/51
9+H9GOqhV6tGO681Fh5ZNwM45JXZbrmM/Dwj1KPcWvVYJcgSR2kP1fBoAU0n8NovzHvkl2vS91Yc
4gGUEScZy1s5VmxJfS3qO0tLgusbxowaQOR8wlchQkxlFZkFqa1Ua2BnvOkx7htz3IO5V5u/T0Ul
TcmlMTXw90N5tMMMUqJS7Y01r1/OXgbK6YC2AaGnkJ+xuXaNqYgtMUNk6o3eLrTq2IjK8/WdYp4p
lDn/a4KKTDHooxZDgF7XrDzW69cG/aqKaO3lwyEtsj/xYxOwJbQTIQ1Jp0adMqt6b8JYar1340My
BpnCuwOZLgaxX8A0kXvpBvVpZiBsDMtqWwfEnTsBbRupNR4nIX4RZ+3b9b3jmaI+Ty1OQq0MhDNN
S221Ke3KKB2rK+2GS5HE/EybVVGfaYllxTQimCr7g24cE0J6GkmuXu/l8cf1VTF9e2OK/JSN05Vj
BYyLvIB6eWz9tb1VuvsiGf/IE359Jfq2QEd5WTt4QmhGgdnOTqu3+0xZ/yQh2qyFujGSHolyIZA4
0OxbfR+rfs/rdXC2y6QKR5m41mFbIyUeIn+tXqRbkwc7Yl/ov1ZBa+42ZlKuU1gDDwxiPkWN7URP
gmG6aWNfwhOtvEnDx0riHSQGnT7yiI1Z6kLoI6ktKyKeLT6AEjt+gp7fDWY4nO+2PNg6oNYiQEKJ
bDefaLmIi+Dh7SwVxEUoKC/VQh4bUAjrlvw41qdOkznPAWaM3aySiheTnvSkiICZjTA8zXV30s3f
Zz7EALGGuW4Ag4jEL+WFYS+nizpItaOXL/3ql/3wUhmr3TUhJ81k7djG0EURs1O6qMnE2snnn8ay
Aj9+q5qhez0+sNog2+XoVDbShrKYmaWOROFL/9a7s6s6zXv0YLqoLBWYjA7t8bl+lh+vm2V9J9KS
A5sH2i+AVpyHpdxSsmxKQeo44vUudp0z8EBPrHC+tUDHWENqukSGBUHX7RbNHE3wC/Vljjvv+lKY
hsAyj3E/jEcZ9AYORYX4St7Og9R5JlDY44fZ3qUSj0SMVSaQUaxCswpMpFC2pb7UBO32cKnR8Ptb
TTV3Ry3I+oCUGkkBdZI84/f5CeHrG5NU0KhQXAk1DUFDHlW3HGu76A9y+FKNlpvNvBIx0983xqgI
MSg9eBQasC7GBZSPk9otNNNL5IXztGFdvts10SGiAJgIKRRCxPycD6EXpr62+Lqq2KPCeYuySppn
+0e5eZ+Vcl6veErrmY0HNkEuEo1zHewddvIUOSkETCDB+wf3pIS+GNouAP0ZdEl6asayt0h6MQKS
X96a5p0Qvlx3erYzbmxQV/4yzaVQhqAQgyyA1++VXXZb7wgmE7h1Pw8EDokNM15szFFBNx1jRcwk
BN1e7vwoqo9JVXLOMdMEqm8YMUT2BWnd85DUCUW/NCvYukS9OoURxv55TDw8C9SeKXPUSXWnIDuX
5eTGAALZS6Rq/JOvv1kHtVWYOQcAr01aR+7CwUt1eXLBsKgHABEI7nUvYJ7YX6bobEk0IpRaZhNV
AkN8GIXcl9XytM4h5+OznW1jh4p8ZqFHRdiDhlINtNc1Abf9CvyO9g7snXbQ0D/MeCV7zqcyqcCn
lEbSNeBWcZQhWEXDnlUeSJJ98QJbLFsY5gZBB3VBpbMySnoNOSpg7sTnsG1Sv5w6c1ehAvFYLEA0
hkMaHVtj6gIN8EPXFCCPEfe94Q+R0vthLZn3sVSbD8O4rrYyrTyBQtZPRPUUT1XkOWACogOJNMdq
o8Zgyst+RifFJ0O/gAWuN4LXgsO1OVqH1kkflLfrXsVqO52Zpc7JNIlhbmUwK2mdnRmHSVTdzgQL
/Hiy4rtR3HdyYuvKS70GgG9zwgBD/Q8cY5tFU+fHbGJEGwPWzdkm5fhiR5RRJ0wclXbolrvurfeE
QN/FnlI6uxITu5xTJTOcb/sLaJyNpPZxa+Gqd9QitTGhbC/jtx4KC3n5ZIpvneml6vdVPNWdZofj
sRQmO669Tjm003Ht4Kth6Mjtm56PkNB4MkfN7juk9r/PRHC2T5+F+c3LUm0SYRYl7JOhfkOFqWlA
4vhHSdzmjFAx2Wo7YIwbwICm4RsA7KhQ32r5QVx5L0vGjssE5//fs0h5XDh20HPPwaeVZ+9xsU8G
jlMxc47N36d8qszqBiSXaeuU1kEXH8Bz2SX32hS61sC7/MmfoovTm6XQQkHqKohKCc12p10rkiGi
eGYTEeMmrfwlehuK4yrsrx9Yzu7RikFVm+UzkZRyJPVHJPE1DHh/nwrGnV6rrZSDH3iQxlvwM95k
Xc0L+Mws/pNwDWByjP5R0bhROohLG1hDMyEZFDyhPy3RYx6P7vW9YgU3uBphdvvbEOXSam+N8tJp
YOn1EeYxoqa6WkDoE8jYDM8Z2H73yxjl17KiNauYw+8wdOBI8kOav+bdY14cKgChry+MnQv8MkW5
+DQIAyb/Qbm9CONuEBS3N/Ibkfso5nynC/KZEW+jktAAL11xl4cfQ/wSD90p7DknlrMcmmdQijtJ
bGfYWQFyHFuvK4S70eAlNsRzLw/rP5tGQ+cM6F5JQoRNi/eiI3qdE+6Vx+4TCii4wtP1L8TbOup9
VRUQcRIIHe2U9MdaBrv9mPqi8mIavKcqb/PIgd5eDd0qYMoUlpLhecj2qfU1roLri2GY2N6RImVC
juHYFklNInlXgXlkWW5WUbOvG2Hs2JkR8iM264g6oJaHCkYysIFVPRiVigUw25PR5JywwLNE/n1j
CYODpTpNsDQIURCZr+GMt7aaBWX7fH1JZF8oj9su6TM8bQwBxxiZSwJDjQYNdnSFksm/boHVkT8z
QfnZKIyWsZQwIer6bqoTu2gVu1Iwtd0Dr/Qm4L1Q4NqTqgRCRTz1OrZfqJihQhQHoQq1kbqwDsbS
omjWFH/F+V02xOgx81gKeUaoGB6tWagrFYxU5f0M6g0ptk3x8fo2sm0A/6zieQA1BfLvmw9VlGNo
rBlevCgX20N5lPMHEfQw143IjAsC3+qXFWq7gBDJa3PASsZ22A3aQz++zOKNBmodlNnlfE+YBHrl
LlS/dVp4oxU3jYCuN7SAVcdYnb48KJPXgtLCsgXh0WwPfSoEpgXgirXaU75yTgnv11L7Hs+WJKwh
PCsUS9Cl+5a8E6vYz+d903EGr8jNSJ8TsKzIGGg0IapLN7fk3KzmUcFgZqE00LsXRkH3ylRN/CHU
v4U9yGfrMZdW25KFjDOYTPb8wjQkslGFAgsBsHDnX74CmnAwc5i2er21QUQo2XKyDgG06qA5blU8
QCErJFggIEAjDcQAF8TNeQStmykeMO+YKEWwysK3HM0wDtMhIy1VRRlQHMAJQbdNQ4EElFxA5g1e
NDJtXfpZQKat2+APxonOzFAJj5ZJmMi3JowJg+rNFfu+cSRBju+sPOOVK1mZHOQXVYWM1aIz+Uka
tDmhcrnqaytiSd3PMOhsTA+cIPnhVk/lgU828CkFRHkFaBGxcRZefJfEP31ZWDFmfkqnxSiEIuzW
TATw/cVE5X7S36PyS2WkmCIO8nSvDt/0crCF9NBlJ1N9zKN3WS5cwj8I6kunmOZbtTmMQOVVkR0i
qNRj41f6hxq+ytpOG7+oGueFIF18frAV6YDjo9yPNiFGhc99OpnLWAx1qXSyhYi6iU71CKSxCA6v
dQcN313npnKg3v1bCcvLChKxb5CqOX4Fhrqp7FRFmaSdMzzYwQvoqU59h6JvYVevDe70U+VPu5kH
Wri8BolJTM/hf8BZgm92vmRrSUpRzGXQGmCGvMYsfrizAsJEwe+tXUQM2ACPjSzhmgB8kAZiNPJE
JJ/QrjbSd9DQ2a3c26Bjt2Prr+v3BXMfwcEKTBriBCakqbt9GKY0rAWd0IdEq53tooPuag/rT8np
CcPG828rFpGVbeyR2LU5Y32UdkOiwl4hYtjWwnD8sLNS3tvlstBFzGDnMCBGmmEXNDq5lNVCZpF5
f803A8KpR6a9VVt4HiA90wbNV937cX0vLy74c5u0DJw45vk0F7AZWUhUUOhY91Nhti7wxxqnK3rJ
3kfZogqo5bAsmRzBQQqoW+5Lt3mW7H5PmLY0r/wQ9/L3xR3JlJrkWJw3zsXt8mlaN2XSL728zYok
FcvKMEtHV/TVm1IhCQT5t5VPiRHcXTgChLKSJgeKLF3omzbE9zNmN480bwYxkTYoeBcov63ZBluE
cwmLQavggu1AiFTZbGWhdJTmLsQ7FwNHcljZGq/Fwto4cPWBN0RF4+OCiB3cGn0XZVHlNGKoEPxL
7jdhY7nXvfASjkCWAyo0nGnYudAgWPt0BNkFhF5WYXShuhuPi58ogRl+6N2+Nva6/KyLHxyjJEyc
XWYwirMmYsRPR9Civ1fcCYmRhAmGQV6rxJljm4yCJM7qZD/izlZ30RdeUfUidaQsUoluXs9jlHWw
uKhfhfYtAYvNsKaeJcd2Dc2K6+tjfDq0ZyEbAJkbkH7REI+knspUiXG0c+Vnkr4PvJE7RugAhAyO
LpnAXaFFex4VJ7mA1q8K1yjX1Ify8AFNdCEvOa7BWgVuDehy4/bAWDt1Z4vaoKI4UVdOJyknoy/u
VC68i7WQrQkqXdO7FWy+iA94SKV22+2n/CMVOZTvjMsRBG+/lkHdw9mqhEaHrNBRpbdk7e0+vFWA
AIX4D+cxxVwMhh/A2wEyKMxAnH+VNRTMZU6xX40w7E3rWGWjr5o/rrsW0wimHlGilBSEBfLvmwux
tooQqmU9QBPDON4asZ4cBDNfQABd13/gxRAuIC6GM4qs7dxUBO1loPcrsF5ED5h7aHj6CCz/UkH7
ABQNutR46pz/fSOrVDR5AJvPlvEmbLpgkHn9dxl/goozmLT9ZYL8hM1umeCMFbMCJqaDGWS7xsEQ
+zFD4z1z+ZIxvPVQn6bVUhD9lW2Fb3GrDYJtcKeVWHkK2JIxN4zTiNuOhgSVURqa0O3Cepx2j4T5
oEH7XYCYgHJABn0SXUQ0l5eDXT50yHgUVAQQBeDW4I0738WuDWsjzwfEzoP5YPik/6fa+YfoZv+C
54/1VDizRgW3LltDtc9gLTQc9VAek0cgksCySp6M3dvkKwcdw0wKBBti7/cn+D8nwcBzjDE0i0BO
z5cKJRJViYlxgrGRX4Zg3ClBelKc/ACCF84BY51lvAtQ38Hpwn+oAzA3otVW8YSAUWSu1n3ttNYb
eNwHl/1MsiSL3PLIViBDQe3nOC5zZRRYkvLFUL1633woYCYI3eBefE0cLZiQ4Jrg6gFrY+Lzagts
j91YJyd0cwLHfoIsiwjrs4/XJ957kNQ7Fc+Zk+yFYA5QpwPu0Oe9N1k7S+aNQFOPkgN2+Nzq0Bap
qo7YWamw3KmTT+MKTV2Dy7dGvhAdXyC8hmkqhGPQv1BfUO9EAF+jhRBLfFY13sN7+b4HF3B1r+7A
w518ux79WdkacPC4zkBjATwnLcAygQ1UyiUYTPftnngnaNPd1esDY8+xxLo2NaJRrcB7ANKjrs1l
GqU10YBDnZwwmA4TSLeJCrvpNm69W39+Hv7975NhwlmJDARyeJGk9NT5UzEcpGQAxThyUJwITcsa
kO5YhLOOZzPn/LFes2fWqPQDzmFaXSiSmWQycZp5wkm9t5zO7fbVXeRnnK/HuiB0AxNdiCvgH6az
Xl2LFciLI4maoznIu3Rfd7zXFtNBtjaoPBfaywk0NmCDeCT6fA440w/kBWtyCqTsxZiYGrMwRnjx
PKlNQS2yBIak6UZIGlsqP657INMAkltC4A+0LZ1EV2NVJ+DYRPrZK8ckaQ/wGvu6iUt8HnG3jQ0q
Ok3tUApiCBsW2LQFG2OCj41gg+Wyc/92umlXfTMS97pZ3sroqGHkg1iB2tiBmp0NepLTmCRv102w
XvxIEYBkRN6G6VW63qq14JKfQ9iYHFLPADTrTf8R1rZ4/z15AvkN6lDpLRIUNbOlHxzbjLcWhllB
igr1PIBV6coXtOflVZQIsBfQkz1oKJ12B+Ueea+cJn/1xhcZks+5Iyk2N0NiBX4UckDLiqclyLio
+FFU2ZIXwAcCYvlTHgY3Ch/CMeW4DdOIaYK6DGpRKMdSoVFOsqgO8eaH+tp+NL4YgldbPzl7SG4o
+mZB/V+FXA1KDRfDn02hWZGsYg8ngHw+y4fro/EwuZUbe7y3Mfm9tC1slow9QxERxXnqtoTKnGJ2
MbrQU2N3fRSMTeGbceyEizTakzz4eHFgK1OOo7D2cWuXOn1yKZuplcPuKjxl4K421CfFmoPrO8k2
gjsTDolMg3bGLK+jytASMnK67IqiCbTZcOSCFw45ZmiWmFlZ2qqIU4Cz+0O7dLZsgjRS/G02EMQr
YFPw9gdHNQpqVOQo0tmaLLArOhZUQxNF9jBJ4mp6zqkXsgIUSk94aeBdBqIMyiEgWlt3uoUPY8qH
xnjOebgHVm4BeDIeMVgIqFOoU4oK2iCuHe6OZVxupSy/jysglYfGtTrR//3Pj73CG5ZMqQHce+7b
YgMxuGgF94JiBVWCPNCbE85NyEwjtjbIdm5y3KVAJStXEGtJGiE7xmeipJ3Wg2mndvnOYzZhvse2
9ogvbuwZI97rMlnT+B+mIMEZ3rRAhzjYYE8P1zeQ1cdAqkkopMB9RJR0zq1NbZe1UmqQlCwBYIkw
5+V2jxgO5N/+ui1WIMKXwm2FhBrvIcovirIAcZ4IcaN0H+1q8LRJQbPPDzwzzGsfbFV40n6WV1Vq
SahpCEZaWbiAX6OP9xlSa3bs6i6UoBeQVaGT4fNC7CW7E07u1iQV6/AK06yOmOw843uCyavYRY/m
FqS/e5LcTjvtT2ofW4uU59fAe3fSCIvm7eobqBNYHmQuAs0hNQLeU5b55TY7Sh2BJJlMZU5wXaV7
3Ph3SZDtdT/zU05rnLuNlOvXCWnwNp/bOBRuZ3dO/AX8/Gi6RvfQXIGKG29lMmNpkBzSgcFAgVw3
6dt+QBUmyVREdjVAddwBkP5BuJPcCpUQEScQ3OHOekPOhIj5SuDRO7gQ2eTRE93wG8AUnEPCCM7b
30MDPCPo2xmthd+jo5PZ3wkTb48ZV9mZAep0DEJo9WULA8mL2SKBgyLBM1BpPvA6uq8dSi9z84CL
GWNFNZS1FAlFcwuPTppz29QXcxB0EHmoD+qB+KvpSkF4Fzn/Rk2CucaNMeqZNBaJBUUfGMvE3Zy/
dum7mXBfF+SEUXnV2YqocAYQlNHmOWbw86N1Nx8hV30PILu7OrpffOGTR7Ny/jN71HNWT8c6qRfY
Ux/EQ4s2X+p36LHHjnRTBCqGPLVDe4KKMTJIjk+yLokz0+QQba6kvJpU8N/CNJEHA4mC3dyG/uKD
ZuiGx17DigGkiQ8pa4yegyGSigHSqEx51sCW+UyWqaM6GELy0C5etUAI+ts84D3cGfkKBvw0aI+g
5I6pT+pEKGOtjaMIooO4T72qz/cdSrCjkByVOnq8fgWyHHNrironkiqOjEn9JIeY3CRFybNIHeiT
e9fNsIIIyGPJ01pEx5tueNdGKFcZ4SKojdVdl+Z1lKe36yZYt6y+sUE3uOVZGSrFwlLWyG0TOCIC
5VfTzX92lV2C9BLfCpReK88sOVX0qSMtYKhlqAwFxjRZ5LHR0Q0Z/f5I9HZnF/38g3JafMmTdxH+
S7R+eZVO4uHXzFIRpa+MDvqin2bNwxCQarUV5Adu8scKKtvlUUGlmnKtkCrY6Tz1YB4wUBiADsYA
zSwRfV52reb8yXfcbCgVVlYlblpzga9AeuFB8wsv9S1PC6R39W70iMk46Hkfkbeb5N838aSJJjFH
YY58xHovfYdenY+ABsF39G+g6PI0+PVucOOdvLPetB+cBXOMf9bYNsbFehXVjtAZ9H5yIoqDhEUt
9hUisUhmgDJHv0MRw0W0u/mTRBEPO8DJ8DQyoD9ExRqzjjQxXj93G4BjsmjU8u6VU+dmT7Jb4d7g
DQmwA+rGJBVzotqQOlA8A/D5IB9Wt/aTB4J+0W1rsT8BSz7XJPGZy9Pya5VUcppBTLhYoNyK74tZ
XxzReZ94RfBfSbse3Ge5biepXQe8+4MZYTerpVJVaRIxQ53CdD4G8fooZDtzfOF4ECu8QicdRARE
FAMZ2bn7Ymi6XoUZO9p5f+sQQXXYSxASdF+8yZ3W5c3HMi9g8JHh8YSeMESkqLAgJ+qcpgtAu+Ih
2dVfKqApwOR51P34wJtqZm0gOhDA2xCoDS6r88WZY6tJ7YwNNOAfTfmszl8SnnAeewN/2aCj6aLg
DESwUYRf4u5R/IPeM6Qpfv19artqXYmTLsQHWpdTvxzF3x71VVBJ2/x9KmbOcwsO+xG/v179dL7L
S06awKo5nBmgPAwDgjJUhv/jYf29tEMd6JS/kOaouNNPvAzof/jXPxtGvzrModGGVcGCoBv2SaHe
uBKIzYlGGbeHQUIcHRxQWpV0wCchnfS59k38NatFLtUMvkzUdwh/5eCvjoJheX7FgenLG1NUMBhB
DJy3OUxF01EKbwQpWEcebfpnrf3aeqgDE8lrmC9kPa3bHpEcO6kb7lN/xqvxO1mYeRO/TzvuTULC
9jWz1BkSy1aWquJzG+v98EBcRCns7Jg8EV1NM/avBz3mkd1sJXWkjFGoZSWFOUuIPLl+lX5f5JIc
qo0F6lBF8ai2SEbwaJs/hCEB2/KNjl7N9WWw8AdnVqiTpaWtGGVkHa0r+cWu3I/H7GbeqU/rjfpW
e5O7gAXUrm+N1P4DunYsEWg8oAqB6rrE186tKKjRjNZCord+PqGEGFqcwhD57LRbbE1QLj9FVdZ0
wgTq5fYYR6dCr+xeDJZwdq9vJCOLwvwEEOsEWIj5diqRKYa5kEySwpFinrTLgsn/N4h/htudmaGS
l7jR1eTzwdTr3/pQduaVd355FqhcZazCzkpJRlaL92P6IHELLoyU/mwJ1BcJE7FecrQ7UWECT+p3
0vaOvxFaFxmSP0BH8LIvRtA7s0fFo0wwSwtkUEi+2odEvimke1PZXf/4LNTJmQ0q+CTNImXDhMdf
76ZPqwvtAVt2oAzghW7tDUfZjQ8RECCyTWideQtkuPiZcSoUWdGkt3OPBZbqXzE0wlbMHYSCv/BU
ZXgbSQUkMYlLq5uIHSV2qjwwjdA2o98HUJ8thopH0ZBOwD3DSK5/L+qHgSuEQXaDCghbA/TVLo+r
Fa6ExpFABjonv1Pxwst2687yvmtB/kgqcJ1pGzy1cFZOcWaYihDLUupAMWJlIO09kBih3xNNgPQG
hePguj+y3jjoC0PVDcwOCO90fiy2INxTyUUfj9W7DGSQLsc/xigPen38Ga3NQRFbPy0qr0qEQJNq
V7fSY7FGXmHyul9MryFsljLK84B+UcdvCa3B6sh8XW78iPvWBhmFLVc8OnD27m7MUCfQMkvAVIsW
k9JQeiWD5uWu2kPSxOG/IJnnbWOKOm+DiBUJhKDTmiVb0g+D+VGrD3LKq6gyI/HGDn3eOgvQvAxL
EhWUkObvUsTBCnM3jTpsLdBHA1D2xCVXVBy6QDgRoNp4yx/a4bgB3TGuyqxdQfSBbKZT7Hi+l9vJ
1oun637PMgLqbbg8kOgA2lK+NhdzkedQjAfH2lE2j7FwP/EAhsyjtbVBOVpdDoIgkAA1OdlHtAPY
xFXBoGmLrxA+Qi8t+sKL76xKN2EU/2dZlMP1WryYEbmSiUBZe595405EpST2VRcR5DW1gaecbNML
PW47iLejlA/WWjKmDXmZarZ4sHb1q7Wv3Xw/u9Kxc6rA8Ej0VH/0aAehXFPZ40vkVD5Gs9zrX5Z5
w273gHLVBAMhRdnDVUnXeXX3nQ2hu8kz/OTd8BTgV73IWW9l/+OAZN+7bpz3Aejabj9LeBCSmiCZ
p1t98qiJPMHR3zp/cgu04lpnsXMnPvLqn6yscrNqg7ozVCMTZJNc7Wow7pug3ZG+NylBchbIeINu
Pcyg0srIbFrBNPGZy6PiQ4wT0lCDD3KrWz5JB3czqQSzBLiuHMghnf3iA9ycDnq1qPqFLs7Q92Zf
uPXtv6MHYVURzlZJZZ69KTdVmcCH1IAoNxk3hJ1u8MO7FTVy/L+PnF0lSHE61dh+PSocIWwreq1g
pXJuAVyyU8RjlN5Xsjv2f5XpTZU+V+vLdZusu2lrkopOg5RZcwpNAICMclsuWhtQBht0q+n6cN0Q
6+F4tplUUMKAw1KkFixlL+JP5dgiNKGNeVunmCOcXNISzk9EQrHw+ZcJLwgbVFiKhmhuV/QF8NpS
UfizG2CDQz/bryDwrADUH7gsg6yG7dl6qQAUS5NU5OSBV1uAqKEt4GrQJ71RQSHbPvBRarwl0mxz
mUSuS+KsBGMwgqm0vwv3o1Mdy1O6w0CHy+tqskM9wVCgFA9WQOpcRktExr9hUCrvhNU1m73Ana1g
vf2gH/WPDeoE4l1pZkuHLKBHoyPbpZAMbNxsTwRvyKQw9+YkcevyBP6yR53AcbbkpWqwpgmt09jJ
MOc62yNq/e2p507js4P1L2PU2bMUE1g1sjgZLwvSE0v2qi9DKPf6ybtUvgE13XYTqZOnqnGC0/3p
Gclj9qi/yIfyKUYe0n6bH0pbgsSA/YGOFUqIlW/+C9qBT52Ma9tKHb88zATVSLDS1hUn9BbJ4Y92
ow995TCG6lmG5kbtLa8aOEMw4gtcw+KutzE3PWHhv8+2gjqUZhG1Qj7hh5ToWk1BuK+94qkP+No7
/+Pu+OfjqtRUkDokjTqT8iJmilc/fCGQptHO7amCXNN0xy9bcLyJLigJ8iilOkl4RIw9FYe/C0qg
6dxd9yb2hfFrXdTNj4dZFqk9drBovytSake6Vw/Pq84jF/of8eyXISq8pNlszKOI9bRuGCjfk10T
5F+F2wEZFJmuiO7+ADm09Q1aXTzLh6Vbic7BFH9R48eZh9hnFbrPDFDBZVDVdcxbbJ0aWLaKdKb5
AER1lwQQnlo8Kyi9MjBc5OyRff2bcfeSijRrNFV9Sd5tXWtbd1Bg80s/8ky8BgoZuwneFH4o5VwP
KhV1QmvNK23Baons5QzMS/t3czj9+LtXYQGqrXMyKKZNE+OfuDAAlKLBmG07paUQwebQJn4/Ds9p
LtvGInLOAONwYyzLQv9F11QM7dOw2bpYQsyE/8c3CZAoelYxH3EkdKuZa7z1PJTB5eE+N0jdgxCT
b5uiBeQ43SeoBLU7gtYQuVfF5f6dm6E8VJ5CTeoqDfXA/lFeA6O4ySoOfo5ngnLFhpQoDB38AAMB
zebqdGiS9WE1spfrPk/c6/zKAXQHMl4EkijJ0iducdMlWw1liTpBLpwube1MuSsMv7N+hM0cmNlv
s+FhWmlji9bPqZqhC7UBr6HKElMQQtWnMa4x8yMsnGInc1GYNCWtD1UGXwwWvVlUX4q5MFgRNDVl
OdBFxVbWNVjbarU1FTMshcJ5RV8GeyxsY49yO6Wt1bnNejBK1ZmnRhh/iIb90M2BZhW8M0X+Fv3B
SHtHNTCYowDjfL42KZFAMYlijFOteyJ/Sd6UeoJHHpCix9WJnD7gvZYZOTqhV/hlk3ou5/WUNNNq
Znino0LhJnijKydCvZQeLFfgcDwxqmfn1qirMzGVGE1dRCelrA7JUuduWbWHpotek7D8YmYW3gqd
briDBuRAP5StV61FcP1YsI6fIWI6B5TFGvi7qKgsqGOzjOQhVGbvFpqES6U4YNx0/n9WqHxPBvt5
tGRgXJIs4p+9M/TDLm14FAzMOLxdDZXODSbmPSoNWMf5rkeWMASxqzwmn8OzuRf5PMZn1vHbmKPP
uVSJsdVUgMWCJdBGHPOGTH3VlP7H0olyUM5lymlGss7E1iDln7JmpY1QIewLKkS5NNGeY25uQL4F
fe4MGcGCUJyoFzOzqbgkKBmlmMt3l5/xG3hk0eaA7HaK3HxngczOk7wcmUnt8vsOrPiytU1dBrk1
j0vXY31W9VTLUGNSD4Ui+H3R7q87JPPsGeA8VODzug5yiPPoAv9rQByNa2c5NKfi0N/kdnMUAqLq
ovMGXsg5vthRSwKnFHguMNhAnTGz08GupoMzhpRfic49GTOV74iCeR7woDrMA70xRh21dcrHpJPA
7VNOKoZZZXOyVYNQKdeYWudsItNVNrao45ZUVWjlMlCGkzMiXAKw6suOeEsidXIEc7JXuBhIga8U
365bZqU/wOL+d0d16m6YdHUgevco5obv8urI5Ucsg0/L6JzJ8jvIt8+RYl83+YlavvIV6SmvdJWy
vhjhMZ2XgdEBCvH2clD82gc32ik5Lq7w07wrQSrRBvFjuosPPNAaM9qA2UjDnDnA3DSB3hKmQqXp
+LKW4DfVUV3uNATsRjuO49P1tTLDzMYSdQxrU+0xWI6lTlA/so5DVHA2k2eAOhEJpIvBH45kzFCe
5+G46py8iPHAkcAH+WuvqFOQpZGpWyUuAjEwA/KoKqLdlNqNO7mlN/6VuNIb6FX/j7TvWo4bWaL8
IkTAm9eCa0tv9YIgRRGm4MsAha/fA+3eEdXqUO+d+zITMRNksgpZ6fOc/+3WTl5DZ8kFXwgyAXaU
ONoL9+cLEcP5t41VQ+QaWIo/TTNmu+7APM4wiwI0wGx4qpqCLN7L349xTghWP1eAS6xCY23yd8uo
z8vU8Bb97cxWz27PPmZX27vapWGAM/VfrJd+kbNazS+xa+tpFnIYLGdyN08GQyVMDFet6cb+0u+d
GTDsgwgdqye2iR3zvonR1o8lAGp7JmLhISJzqoa4Qfm8+MsbFiTZBSW9dBEnLgJwGWW+FDDb7ay7
WC7QOIo1hSJq6S/B8J7ze1/vYn0vX+4CgXpTsrVN44KCcBz5jvtN0rj+TgXD5t98XgA7WkiDgMVx
oqXgIMkLtqaqnpfvWa/egP77wKn2+T+JOQ2NAqk5vB1gQjJjl9d7bjyo5oKirm/41CADWe4/J/kJ
Afrl0tqgBujc6gRoMJCq9qwoGNi9IScb9OTVodK07bhUl9oW61f/m9QTtUVqOTDLWfeuUKStgVMJ
s9JWAMHAsnnSps5HeWlV4rweIm0NfAyiYUT6d+VADQppwWCAl3L4LoPEASL9cMFeXhKxXvWXq8zL
alTTzzJoUe/KHJHX2N1XlbwUCV2Sc6J8oIaca8qgFdV2iic/sjbaXRPKcFaEbcX1kKyo/igi/l0X
z6YFwJX7fzcIrJTfj7eU/RBYa7DXedG6IsD33jfLQ/HV2LGtvRecmJdOelZNDKycr9AKIIRZb+LL
jQKtu+QVhgcRLegoaLdYrPFvaLhylHcJMGQvKck5jwpQnX/knbjsfJBG3vqAbWOuBLjIh7pIu77a
/T8U/4uEEzXkdJkw7FNjdfNgJOvQXX5Yl3FpFFysFZ5Vky+iTtSRG3VftjbAiLsgC5vyqpJvzSX/
c14G4KKxc2Ubf3SraqundrsWXytW3TWsbIjlmpE2eP81OADcHMCO/iPnxLRTN/O0oEbUpmXVxqfA
dMry5O/6ff7b/xJxoms588dqblBuCiZjS9ssHRrx+ncR55/Ql2Oc6FfRjHOOnRdk1t+n2IyNvYY2
7bLTk7Va/P/R5D+vbb/OdKJtXV8w6dVs7YWteTyAtlPQf/4camcXoqpL13eibSOWM5rChJ+3x4Mq
f3Tujwt3d0nVTqye15iltowFDRuy10AOGBub5uftudc+zoT7214ad7lwptNuU64XpTYaFrjzuv3s
YTSi7OO/n+qShJMw0ddLzRsGB+ZAuSWx6qAkdSc3/0YIULoAue8D4upECAavs67NoQWV4QwkGF2d
gB/wgvM7f5JfQk48ui20isKGA1G1nEA2XWG54cIDXT/wn6bzl4STSNJjqsHQNUxnEwRxZu3kcrSX
2FDbun5egud6uCDvvML9kree+IvzWVRROoFwUWTQDo5TkHx8GfOHv3+aszJQPLEtz1/XVk+UWuvM
PlganGnotB28XWQa9bumxguOdH3nf1zdLzGnVWClzVijWZcLS0o94rY5yH7du6HK79SExdhe/StH
+kXgicp5RokBAwsqF1AWId1ADcq8EI+cPxOg1LCxiH+e4na0ZWUs7ohE0eirb9oEcEoDFW2Zb0GT
G8/WfOERna1qA6r4H3knBk5O0msWF59KqLji8bytEy1eJ08aIKxjVGpzcXx49QZ/frVfEk+UQxrU
zb11v92+nTDht2xaTur34tNL1wVY70Pd+qF+eYXnrNP4ddBTqycma5Adgoef46gqZuDeq/fNOsWb
XmoOn0FqhF//IutET8ZA1ktr4IjLtcDWorVBNyR7cOLcJnYk49Wsg+xO+5guzaScNVdfBJ+Yq7KS
2ESvYXh17b7032fjgvE4s4j++8lOrFWWsXlqJpxMvvipcaiv80cQ2HKyhD87w/fFbtZId8EJX9CY
02Z71nPw8EkINbnxWetPY+19M9r6xm2LCwHZJUmrYftiHI3RlryWCPw8hgUbLEXpC2oN/tYrnAs3
ed5Eola3Ajdhv/5Ekl/2meczhLGIyTdKUyEoPR71ZbpwoPMK8UvMeuAvBxpc39foOrm+CECTSnen
+CUGn/N39kvESTTmmVU2+ktWhc2cJZkTNaWZlBh7vFS3u3SUE0tlMWVqk1kDaQiKDeJOeeGqzoex
AGj+zyc5MUwaoKfmjKNiXR2M71ayNoiCcEnrNxWtOEaX3uoFDThdjWeBVEE/Y58GSHvA3DBAFYTJ
B824YOHPOhSg+GGTGezgqHr+rgFgsAWHiwcNkNWydUxvg37HftKEIrY+RMD0+hdtKHRO/pF3onGz
7w9ZZzeA/a2QDBQy0ZW48HbOatwXEScaR+0lUN5a3On723p+0jw38tp3QGFd8MVnv9AXOSca16Ig
0ZQLrGmj3G+FleeEjehXzMHz38Ol8+cBMiFAdpEKnk5jtaxtdK1E59wwtLAOYEBLHXSk6Zxdeqvn
leGXpFP/oGlWKQdUAmTLCpKZYzwAJdCsq9sJXI0Z2AP+frLzN/hL3om7sFrmIHxGQVHUn4sjQL2Q
EQD5RH+Xct4rgUPiPxe4mo4vVq5boaxqH21JYEjdzR/e+9plyg8ytpPiDWOSgD7gMv670LPmCMDW
5toLxUTHibUAFn7pz41fhRq64nUgQ9nd/U8STg1EYYxmm0841Tw85CqVxe3ff/95tfvnBD/boF9u
jSujLBbJmxC7WkQU9VVt1+C2xQRyewkj52xL1f91Wz/D0C+yCjEVM+ry/xcMPN9jP23rYpK73vTp
pX2D9eL/iC+/iDrROcPp2pmqnwQ0K5D0ijqO5Zn0v59tRCT0RcyJzslFWhp30G/hIJXmy0E033z3
sQrYJeW+oGg/lf/L1fXWUGP+AyUIaRA71eNh19+wNEPQRcfI+wTZw8Vh47MigdMG0jRgSv7BjJCh
amRYPWqicJYHABam+eJfcEtnLcMXEatyfjlV49asHIMVNYwlvXM0532ZXQgbz57CBYkNRhUAaHxK
imBao+vOPXROG9WBg8yLm+qCEfhZX/9D2b7IWP+GL8cIfPzewVSgEqMZ6FqdvVHCsDIe3GQTe5wq
cEgrw/gmJ/d2aPNIs4UbdbO3AK6Xb0c0KQiK3rFWTQZhWVEQW/RvGR9i36kFEZJdD1ZwPwz8vq4M
n0hdf54GkFSbnX1fOk0y9tWNMdKN6ACU5BtXTj7duSNwmiSrSEmXnHTU+ZFXuUEw+fIqRvlgSOMz
sKsihGWeiGrQ+ZcGHn0HQtvKFx+8YBPJpfFD2O12EBZge2TBUsl4HZlzlTZZsQGdBbr65pSOOSNu
NT2ULWjEfQH/oYl5IF0b5MfZZtqd5RR3CDzuaefeeRobkzkTkrSW9qwV9bepybtYtA0jM2uxoWPV
30bNOVq9LMK5V+kAsDCCxTv/2AddCt6lu6ITFXH9xd5UUu26AA1cu0qwcvtgLm1a5F3CXP+B1hqW
U3QwdVP9vVPlDepQAWL67NLs0vmY8cv3X9X8y/fvF9DWLS1CBIyKgA7ubU32+EblEVdkwSgMvtWl
8t0adfxN5U5eTiupbi9rKxkpBLELesNbFbr9IkBd3o1kyFzSdf3r333F2cAB1YifsG0rWcrv53R7
L1eug8oHaOHIMMl0YMOmM+UB1ulY8vnb38Wdv9cv8k7udVK8ZaWLYN+5Zk/2U7HifADSlpTwVMCq
ar+JSzXLs97wi8STa6WV66ufiw990B7aDmiYDkgIu+AWHyf9++nOGCZAbwAABii6wG04BRTXZg9T
E2tIrmsWQKED/ai39YXC5Rn7+puMk9g1m5yqHcaGhtY8YNKnIbZ9V9kXCnBn7gwYk+BVBaKtZaG9
+btWBFQvMgBw0RAcO6TUrvru+yjfAnXhvi6JOYlapRommMKShsb87Ew3vEhyr4TBurCxfEnMSeDg
Tco0LQF/0VpLVLgW4Ri29BTR60vL12c/zkpkiEkdD/86iR3ZVFKB3A/Or8/jYplSxeOJ//eJGFK5
f4ScLkWX+mz0pkCsTzv13S8AO943eRD/C1X+IuRUA5jT6eDQgprRDgUTrFrw7d8lnL+rlRjUAnsb
wJN/17Ga+VPTwI/DfGOUqnfdkBf5thP52/8m5+T9A/J8sDE2AIuTBeEg6pzQTkTTnP0bLXMD0FAD
eBOnWi3tF49R8bzDYA1iKx48jsvBDoBdXDzJi4XdVVtP3ARgn37JOTEA0ueari/4MjJpt1ghAWpB
iUmE+mrdf728NXn2M30Rd6LSgdYBUMiWazfG3Y9+f6NJng6FuGAKzprOX2JOq7hDPqP6SaHUIxM7
0fURCH4vpF3rB/jLxZ1m4xZQzueao+VD5aORH1a+6Ba4HYgyGvHfp8fwA8BDDVYwjT/ogheqhBoF
xRMFriediu9lHiRu+y9S1d/EnDjvfECteuom9GcNk/ABmMqgRP/76zlrO7+c5OSVuozW+pitWq3k
Uy+qiCkfhBxGBdJD80Jcf1bVvsg6eamyXYC55MBOVz4npdVHzWy/dOO/mHX77dZOHuoYuPnUKhie
pdHiutc+LF2mreVfsG+Xbu7knU6+KcWoFOYZRE0c8045yOicV3mpXXoupPrtPCcvFEhVXa2ZuDYV
ini4WzNjGU7YkMvRjgA25IXY4Fxn6au80x3jFonKUlR6g4aLkWjE2WRbIDoQcAdE0/slLIkzQfFv
wk78kDcZIgPFOEZc2s+B3zjqai4OQ3twMxplqryg7efvMgAB98oGBjqwE3FMZe1irKSbLiUcY0Mr
DZjcdBWwNs0EVFxYzfv7+zoDbIBw7otE83e3obmcjTVf1u2T4qaP/NQOHWw5lulyZV31sQNkamBc
qU33XGuXTot9j3PeBABkWAQxV6yQ0wN3PAcLE7CiwfUoosH3iSnBPKOKaFxehPVQl5y4ZRBmDY+6
mj7Z1r05Wij9emFQv9hBiSE480ZUzr5bDJLlE6FShZpFUztLHRFEpbTDzrVJ1s3hMtBd7zN088Wt
iZ5C0CyhCGRal8fJ7W461Rzk4PEwA0RIP7y2ppdmmBdznYWg/wsg6f0s2y2n152fhbX+3Btyw6cf
gRa8YfciRWG1mj5qJ7uy++YJDGD7YSq8ELRdGhJsmkjFN0vZHNlYEWdoP5e63s2OjEWHnwMSR1nd
WmafssI7miJHONJjP7m0N3a3sYb8u+mmhZ9v7JHuXfyULkDNUzopn+njvE7OqtJ67dqXQXQxo95m
DJ6b8aZ28tuZvjEEA0Oxa7pPF7zr5hw1izwW4jnw57jJQcOr35S5dgVrcduZe11gBtZxNiqziOHM
mEK9cUaMwRiP3C2I6Fls8je946TC0GyR0birt/W8HUw9srE6BaDaQ5An9pjHem+nlQyI1fpkao9B
8c3hc9rpiWGJFJWgWJ+eqqoKhXOY5IIv/QPZ4NFh9VbRDzWWUdG8YIZlX7U5mfsJzNL7jPbbij0V
+J4cAZV02ngezBiU2ht/7mPuKWTrH9Sn4I49FM3r+qOlKUlgv1iYc/VANKm6MfSrg2xQN1HjRpsK
YrAiRjl562NKjmeUtN1zkz3PYJvwmp4M2h1rgWVY7vL2o9VpBAj8fd8YUUM74gMB1/GnuDAfR2on
Xi2T0RgjG2TYho+t/RY7mbJLqT3dZtQ4KhvRuX9sF2s3yjLGqGmiacshHzF+i63NAjeZ/2C5H/tD
QJhR7SwPnKu4bN11DwFV6Kws4azVkc+dzVgCpBvKiBCA9HMTL7kZOTUjYg5CI3PCwC2SEbdjqdtl
oelg7e1xDNHiSDRWbVXRRShCJ0XFiQ+M8TEDBdS0bdshLriF1kceTWpGFZfGht4SX+dRoYHqiG/N
Kgh798oYhmjxfLLQhbDeoaS287B3FKkUVkOxDRG493qJx9fOO87BSCKumeaS2TOPmlSpWIebvT4a
bB1TCdeLcFsiR/01aGuSWyyubZSHav6yiAfbfJqrjhhqfUo/pBYUYVAippZ1FTrBgyy9vdS0HWjr
iGm26WT7YRGonRymsG35Yz/1d0Z+W7kC0ylzXGofImM3ueUDaJ91176ghDX7Ah+1QiRbtTfDzKFA
GuwHCvHcEknOJ7Q5vdjXwHnCA5IbzzbswlJNgNb40csSfw8DoTsL57JGC2zMYmHyyOm8awyJw5p1
0Vy/9ta+KGdiZ2jbz0vM8iGax2lbTNb1XNs7uqhUyVc3exb2lMjgvRiqq3pWn07evmENY4vV2FSf
PbAWvXuDeeO68mru9UeDOlg+wUhw2+51iaa5OxIx3lbl3jWPefNDqnHbaHnqgHm7afvIa66r6Xpy
+4TO/rYxhn3nf6NTBswVO7Gq92Z84NYzd/odcIRDm76N5WNmvrHBeVj8H83AIj3LY5X3W44QhpaL
RbR6W6ouVlrkDNW3oLqyOQgPbfDbY/NVwk4F2edYP5cI3jGjuqVasNHB5oCn/t3PxbUzugLmRH1q
jmBk4uO2Y97On30XF1U+Cq9+8xYK2Kp5fmNKP1AUDUhWut9Ey++mynoNijm0JBsij2sbWYyPlolJ
adrpeBvVyzKZ97wYYu5jSUgHILkho9q2nytG913bXfXevOG6T3qjTzuj3VX9nOLjHGcX1JRmEYMF
qwkH1b+yfIrZXI+kFs2jTtUzm6uDWWRTNHvGt4V235k9x1bTbUsPIX4ZuGHuBPcj00S61MWtpwss
oKMiC5MnHi3b7VNjhGKLqgCZhm6nnuZWq+JNhAXtfWD2Fcn08gogfHFZqa05B++orGPVlo7Hym6j
ZsD0pak/AKAoQVZ0NPmSjiO2DhfsNWf2u6n1j5rONq7ZbPNxShqmHgQ3rp1yWYhvtgC6mbDdanWJ
UTnoR7dejgkdcd+0eWIaLCp4Dl0yPUGsWbv2B/fozn6oAC+NmHKlV9OYH0rfjW0AsIA48TBh0z0y
hNjMrjXe6t1UxtRvBRzvPGxEBsPhZ3YseI53C7jCwhKCYB88bV3+vemmIcmq4roYsc+esb0rQEYK
n0gz8ai13aEO9JRKsNfotUrcQV7ri3cA1dLeKCj+TG4eQK0YCVTGsYvsbofSjWvlXGsCIx5V8TrV
JdyrGzaCf5u4DE0HpBRubQPaTR1b38MDLq0j8/tjX9OHWgWRpbdPRqXfZQ3QwbwGbqRsDrg/BH9O
e90Ad8KBqtDB3E0zi5GSwCRwQyMKr9Cf+F3bG2JT2OyZFvmz2XmPkzT3BTdQaXeqnba4MCr+ozdX
WEX3x6jM9Wu9ybYFbzY5yORzR9uXi0mwVfco5/44AwaeDP4kyRB4m9oH+D18dF2Z8EjaNoCJr3X9
BVVcDJI1KJz7/i1QRCPQZoQaNb4FnrZbDLMMpZelJmgl4qD/7Hr6WKjme6NNwGUw4OelcatNxiEL
psQQhRG6mSCqDwpSLFosHB77E/6CvLNnwhyEaoat3TMJmqTODDlFH8Je3orx1Wi97STBWlvMd7Zm
7HXU7pd5SITQ05nWRjS7TpRNeVoONWpv+P3aUD0x4eSrQoVZJTez3X1bYM/BxRg7FpYeXIxLV5SL
EAoQkEnaG6+ke79Z7nueTUTUFWEzikaVFWKBYQeqYOB6i0d/bEjgLAcgswP9kxtp19txMGs3FgUA
YqVjFUBkxqFq7UOTZUfNNEEQntUxN/37imeJjhgZwQcwNjukGa59M3Dn3Sh7UvWw3oD/LRninnlC
OyJ/bJbWxrocI/i0YaYPmO0c5igoaNRPrk+apvwEFt8V790HoRyN5Iu8pxUNvXp+8IYqErbE7pGZ
C9L7GRaXM51YJSIR1gEmqsaFBthnFo6zKwfAX/pBMiGmoaNMMyu462s9BLviftKBqarlEXZxdnVm
JUzv71xVbGolUq3CfmbJXZrqzu3sB7upVint+GYS7gFb00nRWT1Z+n5jUkROTGQS4AVBMjv0ZeHW
ho62Dhyp5b4Nlseikbf50m6cCfZ19GVqo2OODmJ/7HTvbqI6kZ6bDC2Afmr7swn0Q+/ixYwdUd6Q
em5OkzqgMzGK4mkyOZALxvboz97BXyorGnL2zWAlEXb+wAVmLwN9OoJFbtd5wQ+lyjpyS/spc9zQ
oP01bc07t1EpH/Sd7rUb5dM4KNWLXQyPFmaUuEevJyXnGEHy1eIBCdaBQyjM4DPDVRleA67NrLjl
gR27vX3f5/2n2UiHLK3YgurGw3cQPbbVHSxxtP7RbtV0zXv56Y3VwZm7pNfcQzm3SZDnG0NVj8LS
YDd59jig6iNZ8a416mD5AzEZQJBtdzeO2taGnjnLAisxfVBtnmPX65NBjN87pC5mh6ZW4d26kl/B
IWwqE1eV9dMnd5cUfwjBztZVEXT381yM+KbaLnOwSDP79tHT6lTvrHtDGDnRmJYA3GBX2cPOloVG
Zq7HxugcPWtJ5mWNGI2E2YiHRhd7hJZ1tHOJ4eQMAX9fqwZeeBbEZYiXHFgZzSw8orVthzJJ/YiN
Z3CFaiAe5q2DUNpPWaalE0W0hfN8qyzsIATsDmHfq+GqR4pHA33yPxpaW6T0homMmbgK9PpZUfGM
Kkw4jDRuO469b2fWCaAa3qe8MAG9aSWFbPe8q+4r2AQyO9WPirYbrSgp6TQrzlz7LQugMNTXCQWY
A+my/KFqKhWWkjJi8CCejCrWswDxi5cGim2coVnIuAxXU/8BzES4dhGZxT5v5sMMPpGKXxfl/ZBp
ZAleKBxh5zyOgyJjedXZPhKkh0KyEDGeZd1kqO6O3S2TSEmN2B7iaYktL1bI4rp2qzIZqoyF9lBt
u7pJs3I62s6z0bghK9MuBw+TF2o1CGCRU2U0D4VtISjKATTek0bjh8GrN7l94HlPqM3DKkDVY3qp
gkOlvjVBBVXD1ICOjF25V9503ckqXjADBkgAAjDxa9heICDky5Un4tbZI+apkERaiKqyXWZ9Ttmr
y7I4y256lnr0vTNvbRhGc8QYbfXBEbP4S8Kc96G5HfrjwGYQSzyo4gHpAgwm6TVKguDVp8/cfeDa
fqQSsRbyUl68dPO0Md2cuPN3AbumBJIARNqi2Ym+2HK462Dm9xUg+Yo6cthRw1rzfDfwTa9m0mIE
ULkmKrMBCerd2OtJg7Sk0cp4Gg/CzEmG7S2rdcJs+BDNrW1guaFEQAze7dlKtIBGOn3IiyXOrdcc
c/Zow8S2+zAxIjFmETCEh3pqgJ5HL2JWzMg93gb23uKFTKYTG05DtJ4jwfleufFilGE/3Y9V4hf7
TOqkKO9GmQikMDzfD7MOglbQwYhDPZR39ZLtWx+AZshkM5Zobiz1mcyBH7vG0W0f3TycWmBGuAx1
iKS1M4Lo8TFoKYYXkEOUe+XtaU7JUB0lHE1TfrjDZq1glCYiL+h/1xZEDvjI3Tdw8RAebBwt9RaE
p5WZMJUuokk5hlml4U1kETzMg+5HJj0Ua7UPdxoxqtXwB9S4Im1iUcnRslcI12t55dvuJl+LH/LQ
Nh9We+xpS5bSJ2zaeRa4U5edVz0NAI7KfwT16+CFRROPwVbDW1pGh1QWfo+4qfM3a77pp70K2K52
ZFRATbv2xq8wpQMYCXupgOIsNorm30dRHrvMDjXlR2BjSP0FeQZ+3cTUmwJawmI50djIODOsGyzX
RRQ9fsXZE53Qv630ZVfzACbBh/kZbltQ07RAIDbwn7hCnYDuhB55pUmo/iyb1Ci2wJve+G5Dhg6K
mm0sMHGrDeYkiCpb/BoNCnc1OjNBqOnJTeXc0TYKJAoRmM1fsm1p3o/GcTUqZvZWqptG5PGMrhuN
DDMGEs92mVF5YO9FL4kpsEms9CQDaHUG5+kuW6xnpYEDEMjGC/0crIXjjD+tCumEVL8ykrJ4KPAL
xn4kee2RUrJNQJcnsC8kXvUSeHrivftjvnXgcgy5dSlwFwYnlEPEwNAzxcqLZv9gtY9znsg8zdiV
w+Jl/GFDuwzpoOulIU1/1JopzcVzZeZh3i5rXpf0HR7GDFx7xUMXQF0WT7FtE1raNmP51q5u/eFd
08e7etoV0toj8ohovYSYVggHnevAJNF2lg0oQWOJJ1keMcqAcMRAZaTbVyVNXLavUYFgaBxyaz4W
7qfTjjuhFKY+plgGsPNIM3gzPxV8iri/3FpwEXndvwIgBOGBrEkzBPBpsBWLTAY8KVVihFL1UTfA
GHiHBi8JpGqRX+714mVd9Q7KOekWD+Mg4GhiWIeiKffyzWKBfCwoDq0QDxrGXTwYArPE/nAjUqt9
mDhYABtk74YRL+xQeC/BgjxML54H1zsYyFGQ60ie0OHeU1VYtw3x1ae3SFwERieaNua6CXMNRkHN
Q5KHcllF1dEE/YFdTLtqQGlkAq+SqKPC2vsUmCcD6p2oWDntg4ARFtlu8uBF8aC0ToV2rzBBw7Za
AUQp8HtZmN7RbsthDI18iuzs4Hdp4w2b2mKJmzcILTDG0kdy6vELs5QWL2AgIpRVyMbtgxJWYqIU
tsCg6ohafNQAyoA0VR13410/PhQIo8Z+eVHWspsDVKP615lmhGLKyKnv9eDVtlA5g876RU88fPnB
HcMs68gijU2NDBF554I7mdWDj7/PWOq9u8BgtTxp63lTt/DHxodVbS0jGSwRchMQl24SoOzT2hJ9
f+xWD1sLI0XSjzspiNbkpPYPM8tCz0ms+aXhsSeOS4vZmOYzox3y15wIduN7n0rdOIDDMF6Zduvq
u2Xy93p2q5U3gcTWJWqeroJhrQ8SMMxokXdLSxA2FxpF+XfYNebNhLHSscnDSjWxcre9OBZedu9Y
mx7RJjcxOcIqKNxd3mnERgfP6XOsgKuwNW/0QQ8rvp97hDd90s1uOHlFBPLZgzId0sKGM4PQ7Idf
yS3GPYlHjwqbHHrx0A1Pmg6zod4w7LxH5mFPCzHMZ91KBTvwoCEO3IucinQGZXz3WJVxkXVx3h/6
JUj77tpqtzOqcnS2UOqE7+zLxIGnbrTtYNR43lPkGe8IQOKgAkZLa+G2gnhxqrDTUNptvrcjezBg
6GzWYyxGIdO/qlATDYINBtKioNY2OYMhLFBuzghK2xuvRiEJ8LnD1WJ8AkUqyPXYHL5bk5Go8buD
H5rqjSiC7aLedeeVw4WMhbzN/JdpnQjVx1BiRk0vb0p+6Is8tBsMVOVtavHqTuhx1bahzznx5ifD
fDKHMhSURp1v78YO411aj6QQq7At8Sb4criFW+rlJumsMcktPUHED7OKmSnMMRFdTY/LNBSoXLi3
fc8NMnpGytj04I7sh+lxc1PU6//2/Cdl6APpKYatTCOdhY8q8ar91Sv+RjNirb5TDsY3ZGt+zEH/
PiwjHoXZ2zDC5qMEDlsogybRx/zRdbKdb43IvmaKD6t9VmAxyARY8hr+tnCT4UnbC9EAlG8xMzFb
D7GUYbxRtz1mnbXVXPc+q/HUM4AG96P96mRjypbxNUenIaAr42uh/bBxYBCST2khm6MsUGJRkIMi
l/mgBH+bsux7UNh3mtt8HzTGt8BhRCnl/3B0ZsuNIlkYfiIiWBISbhFoteS9yvZNRrm6zL4kOzz9
fJq7meiqbluCzPOvh4cu0xo/INWLtXiqEWiYiZqbn6kn6tupJ8rL25pAkBf+AKoDSNpa7lfVvs8L
+yKHzX/shwWWfMEJVJnisZXGLxo5H8xG1aE5yTzqJveNQ+swjO7LIKqrs6T/tWq4TNl6cLLsPXXl
k6fWb9mb70HlvbpJ+VrfF2dbLe7HfDpMbjbybjB81bV83jzvJIvutLbjU6G6n3TsGSjXJov7zjF2
ui9vieHsknHmmpjGf3LzXrIR+F4W1ru9GRYzkHvDd31TCz/iavA2ZkNklJTmbYMXeav5bqbpBdmv
DkuHEiNlKZvvFty8CYpU5zpsJBiuD/xnn2bHwXVPvjC+RLUc8s2o0Q/KvzLNvkRTPK19ku1g84yd
O8kX6XcckolthXWRdbuhB54a6XPhbF/uCG1uF/5zO8rXAAskfNvyPWrjwc4xDY3mFFaK4laLqXXZ
0odcJZSC9NljX3vwH+kjmxy6XU5/UWi36b+yX637gBTpoPjdz9UhXYu3xSwezMXZjVu28a/P/6sb
oXZZMDzambW3AH6LBZO/1faH9ibcodPPwHNmuO0b/3IzzI36XyD8p60VXLMmqx7vHXHY957o7gKs
mH/0auvdOo42GN2cX2Qb5Ick9eYqZPdB+jpsrTptRm5EPm6OnVrz+tHVYA6jF+pDzIgMsq5Wrmcx
zn9NZ2U9qEnXkGua49NsMo8ILpAXz1RZFvZlPvxq1oINjG5bbJEnp+zFZ48XSKqtr1hUpocK+Hja
FGKPYbWAJq3L2FuBRsEs3LOtwZNb288HpzGqKxbaQMYLTe+x3SzpZ2Js/vNCxXwWimWcrkqmtL7O
o/yTjV7+7ixd816Pc4VVBACYpRb1SIGvzh6o9LdMOE/nccneDM/19qWQ3d7k2okCJ3ExOFrjTmvV
8jGu3j4V2LXcDjSp/CmNEto+4qRwhk/Wo98r17zyISt1Tyo03SJ3aNwL0fH5jLEp+b34Y3ZJAxwS
rtdsGQ+HsC5ikSyAbqZ/1Z2OAEhPr523VJ9NB5urIV3iUiFwmCWHf4aVOZzyguNu9WQ4z85wNmQh
rk5S8/HQILAAyVZmBqdYT5S4Bn8sziczmv0tOEKkFRHU+rBrem19SbXBO6aBYMn92H+VSwVhiQ24
/iNFvQQwpes7ZjHvV8Blum9EXR3qlDvCb+t8bw0tK+Unvn+VySU0tqXYp2N2V4F533xpLTvSkf+5
ZfLV2Pz1QcvlTz6Y25+GKtQunFeBMtAX20HYVnLmWSlOlt2ziXRqmmM5wzTLFg+0CQC8KbeiF81K
smPfb0YopUjjZmyDz86q4OT8YTulcllfXGjRT4/jJCZT9TMZtoKVdOef3HBsZ6dzAZXj9Ja4JqLH
9MBCglM/5fyDKjkkZS4eeifpj1a58NYrY7TfPNvlqHHpBQ0Nt0aBHschbnr659gay5g9j+wuTYt8
X0+Tiqac/2u6uQyl7W6HJIPsHnsH+Oe3Y+wFRndMuJEOwaL4G22z7cpZV7vScYZd7y79dWqKn6wa
JEPWjGJeT/Zj4qf+o7e61gXqURKvm9JYNSniDHWCoSVKdTHv8Nxs2yILO6tIfhZ/bUO6TspjVTLk
tUPKiCBWtL9u9voI7eszXw0GcFstcWrlw4Oyty6e9PaB5m//c0RWfxe9q550ai5ROdlHg/8VVfTa
7tg3sFwma/5OVoNHUbCZxGGhO/jLgVfKHf2R+s4ce/UQnCud6UNatmUs0jHZO1uVuuGq1E+xWBgV
iq05F3XV3NzJvybLbL2O3fAr4Uc2UsmrX2FRmnbQqY9Nn8Wo1exV23Z9Q9VlaZ6wKRw5f5mvOMbR
xsNhMD89XX30ynw2Bi+UqOKIa/uFsXmxlj1HW0xr1l4WjKvTdGh7N0yCANT8YlTjebYhGnS2b/I8
CDefQytfhlNg928reSVnWR9KnrZ48yf6L6c+EjPGQITwI+ZX/O/OGHlzEzvFp7fUv/jWzxZgwF7W
x8naqp07KD6KVj3XmfVg2t0XVCjthbb4m5T3ywQvVjOML8I1px2nLJg26fbT4kd+AmOhzOS4ZkZG
HgxumRzBi8q37Oib9yYP+4NzfkK7W7+tWcatQpkd6zlC/TzNjjSiqeFZGthpUs67uZgv9SB3S19G
8/batcWTLc3vtdTf3pa/OFYCg9VtbRgMTayMKV5b8Iw5zSen8A4uBq9w1uj1TcpqOJWw4GLsQnu2
D9S1HXh9DzPykmP9lwz0mSTjyxKUsbkN2Ajsy8JvIrx5723ZY9UiA5rmfRjR+xyyY23FOcv1G37J
t3Fco7K3fsu+2CWpE/IXWTPFtOG6D9XixFZv/+lM96Hxg3KX54Dn2gyHuX5pm+x3uk67BH8EH+lD
7YxTpEfxWoF7l2SMrVR+SwPHGKx4XOQiHBjus5zOfvRloEXzphHvzIY/OfX7ui6S0CrtO2dW/jZt
kg18ma/6rgA5gRp3hSXjrPH3PVDMSKxYZ/W+8rsbsvIhG13mA4i4dWhTJILm0hj+KZtsdvFO8AiD
BkwknfnetOqgIBWIAh/Mat6tVvC3qWlPKXkxqUANS72cHcXf8z03nixrX7vYaIrgMHbbZfCTy0an
oYvj0hTtH3Ia4lCOzUPD1gwqfkX9RV8t2u1wchxHhXVfHdtCnNPVvbsRjkbm/kpM74Vz9WDqyguL
lG9uyF7Ssv5jmt1lQX2eiFRAG+5HDftZFU/barxP1fbg1eLdkManrzcr9AxFdVGRZPE4KdCCqyBc
FaKql0yfZm8Dip6LFPwTTBHn5hsC+q8sy08GNSHxgknIK4cLAf0nt89jx3uUZXkzu+KxAKcR+v2a
dfHZlm5cl4KPsJQ728tfs0WeROW/T72Ifb4JFIRpJ/ziWOcpx1TyzXh97lt5Q8D8XijaCbsEkkC5
Sx1XYqOTEWuET20iWFUau3YS/xppnU0oM9qt7oQrb5PXFt9a/2dbFRZqeVd4+Ka2IQtrL4UUXn7a
KUFTLc5bUPVnehlvy1bcUdnKyDC/z8ys+94hzpIlZH22IACk6qqM1zRlntfY/voFP86qzPY2UgPy
p/dTXA4m3/Wp7lV9CIS45J5zy4YC9qr8U9bGg/DLiL2acVEmcWGqKfKxQpVWeS308rRaLTRhL/qn
zS49gKY7Xeva7o+1tU2oaiIfzzm70lBdBMYBZXxKjAzBaL82lfGBVsEb3ijkY+otBsd4qQfjdU7b
Ktw4VOEEQGNCMcIuQX0LKAMMV71eOjclIG0ocPLI6dFJ96kc8nd8EZ9khU58ikyyAPAZ5X7f9ksd
tradxypInReIKzZJeCo99PYQj9o8qhXZ2ZSJs1884j6B9nTUSvXZyvLM0fYRtEF39XOT5JixXBn7
o7QLflV94YelNf+rjeEJsxAfjXlcXJfbhv8ybdE7i+ugrs1k53eI1YMpn9Olhj8dxMgo2bxMgXue
Ungpq3goEGFfA0q072rNdHBz81MKe40K23pf0uJrzUyJRAmm4pL8T1bVFEnJ2NeVdeTzKEjXz7g/
fRVuaHmhthTA0+H4dOYkj62as9NxxW3LlrfMDnjk5gVfTDW+jmXKr7I9y60pjynlfwREYD79Vf20
HtErAdpXif9U2asBsW4VoTeDzoU0sK5n1Ze2cy4fT38O3hhl8FWVxQNVV8Pvu606tDb3R4ntTCDq
M5gZdkbRUz3rzK+VWWbRAHM/TyjOLoVHmBwvQd4P+3RRz4tOH6vA++ll8G0GFBeQLcAqlPhG3Kwj
slxj/ilX+VsxfbfjoHZ9CaavtdNf68VKdumSorq7ea/RJ2aXO6pA3czap3HEb+EQVUthamLH9OuD
qgPQm2vWN7G1xrU1OufkL1MLQePk+BvXsTYOaV1n16BnFdvUT81+EiUrslZC575TcIEa+sXOCgTi
BJNRm2dPes2Hna5RisEBoW8lJ1oOH7rKT9EoTLQ9/SCD9LeXqNuaF78JaHwM/eyEleCOsvQ2wWLo
9cNb17sMh8XZCuqOraLGGvnd+M2978euKsUjh+25ydMsnNo6iaVEG6lMH1IHmKTlCR9us9MSEOyM
xQP/9J+o+F7c8TvzcFplgpHQX9kKkNne39pLPPBuinOihJX3uRP8aVmjSaOkydl71FJddZ6ylaGc
oZVd4zVH6huD6oEG3vy84YyMN8l4IoROL5oD9LKVPdY5c7Ve/OKuqK/TP8fS6Tvksh+ljTxTk8g1
mfn7MikhndSxzHDJyTSAfOWMX2YD7ctMD2bp7yc7O1hCv6ixtcJtWz/qEReFkBcLM5JMhlcnX2+W
7M4ZCdbNbqHKJ/MXkTV4RvdX5jLrezo/ZC0v0FJVf+Toffh0nnNUuLdJBK/2ikHOLSqKJVyZ/p5L
Umegn6B4rmzLpSy82g6GbD99jHahHxjtkZv1WRd+nOni1hjTvnJeXb7HpB45Spab31Q87+Wu0o9j
k9xVlG87fenLDQVcupHFleWm5r6wsB1m02G2gyOVc29ZZ+27BVQPqDYggsrUp1zSjqqkiux26uCy
CPttCNTJUu3oAWX1ZfUmigqlZPvnTL+lM4SGue43Txy7/MtK9EUkXX21swybT/CmnNlgqxZKUMKq
G1OwZTIAsNpGSjKSfLm3rUda7280OO36yX9ugg0rme7REev6S/ECmcb0jMfs92IkjBIsVl4e/m9P
WMybk1W3eUgn4Nma7VJf7M3cezDQpir4VX/V51F5cUE5Ae6OKpJNdq687lj1j7nxx0M/q5c0HvN3
mTpRMeAsctK909XnpZCHNpe7PKn3Dth0W9l66nCmmm9q1JiiSZ/BjDz6jEYddl/fTJ89nJgkY846
8X53s6wjZ/qx+N096giwXHr2/Jj2eBKcaVcn5nXYsvzY1siIpj3RKQiejaY6PwpL/XOlnHfsUzjx
yIRKNFfRslxOVxUGwOkIhte7wqC/3hxirYHaaZDBTtdhZlnvUIfPwZT9Xd3p4AyIzUnPkmpf/q1E
4EL6ZPzgMGur+K+x2hfD8lgiRUYo7O7LG1w0soB9aIxuzvSo2j5Uilmv7m6pokcSb4uZjNEkuijV
T1PSwStN0WQOhyGvTrb4FyRVbCAflzyBBpRdJ8BRyRTPyylXTyv9yqHf4/mr57cKhHPJJML8ppwn
CNLu0KZcvm3gPdXSC3U73lj5IXZzh4PZxFSxc6V1XE1Y/+D/bgis2nM6fi/GBOXQmflhGksLNSCQ
URasj8aAQR4G+Nz47hPUFzSLd/Tt7kco8yalj1ho8wdFZLiMTwXmbJDK5qsn3r2YjoIdsJpRQT/Z
pXjIMK6O2RDbLgfUWF8qA6GWg7fzVFQ06DPFTzdA7s2tDqsayjlpgbefwfoU2AYW5ilqrRI+EXRn
CxDgM9ZHZAgEBPeU1/86ZLEWOS1vCkwS/edqV/zB+bQG1V+v4TYru0fd+pAxPvJZuZObu/eG6Zap
996mzQU8t3GNuMl35xaPuNG+yg5iYMRbnSKKL+nfaTXAYTzCekxRwd2XxYW7ttXj7NpfUyPQOyvu
NQcRtJiubbf90mrxQwDekRfi2nngACc4GgO2Y3s4F7a7a2afwZ+FOuI/TVhy2/4IFzrRQg2zvfJX
e7dTIVLQe3313S7ynW/PfF9wr2ZFdTBHF4MlV45hHtdpSs5mhtY4qntue6t+zWLaKaghbJa2C2AY
l+G4tEv2Nw1cGvHqDPeMyGfWeTqAzbmdnENbVKgAWrq8qYAOe5u9SOiBc21Ten0zhWnv29pzD2Lr
2TPmWt0xyGSK+O3axm5et9/IWCo07O575iDfN52Jmqjm4Vm4vd7PZVVw9vTmdCmtzjss5EDC0Vnh
7Kxs3I2LweCftNlpudvNy6HV+8la/P+KouRwhgLalY2lr76zOKfaTZwnFxVz3uUlJ1De127UK4nT
reLl4usmdq/ZnxW5Qo1PA4nhFI05TR6XaWbw4LRiI8Lr0swlrqI2OfksmFDh5PbjadjM4tDSW3ou
ukWclFE0b0HfEyxYZ62Z2Ic03StZu6dptarIpbvlz3wf48BL06GHFPsz50F97vsMDtF1RMm3t/4V
wTx9JO38t0777sPLWWyEsWCtKQIoMOHhU29qpoakewxa2fPmy9JOQ6dqjSP0on/eZGng18kxUVlt
436zzdyms742t20nlRlEemvMc+0GM2Z00Z9HmdUn21yyJybDjXeOSrxL67Ujvu3Oexgtf/1OrdZ8
qgr+lY6DW7hsFnyBSw+BauGOTxY9/06S4oV9SMOTZ5nVV2klRAdcya41vWIoqAMZ1lL+BA0hj7Qz
18hJ0tTgq+i6CBjIEkGRwJ2wUJQ5X6Rw9BtOdRhdlFDtb7tVrhbnBCMIPaTdRc0Oij32KpiDdLRp
nit+ckoJIV624cOs0J1ZT6jCHC32rR+YJi2ihKpWn9gZu++kpNDbyezkYM6JdRjsnI0ajU2dnAyS
Q56rMW7X7K3oKjPSkIN5sll7zMIQ2l3g8xNVJoq9VJfWkhPCq2jkr6qyVqS0jmV+OdDEMZwVf2L1
Z3NSdtBNKoudMkOW6xpnX21sQVmwnIHwhYgNq1tO9VTCEUxOsc+8+Xc9KHlKyUx8andCq2f1EA7h
LR8+Te2Ph7JKa7VTQINvr/ZExEZt+0Ii3D5aovKuRp6kO8PK4GgrmS9HmSgBm9ar77bJzac8SNb9
qkcHTzcH2wjp/FCVHQqJkRVkn6SMbNMzjosUr67N5S2zxtoZc5KFtqGnh4JqmdCxGQIFJvjrFHQF
L16Jy3Oz8TRmNayNW5eI/AC0mCUb6SGbuczdtX8UwjdOvNescVxqqA5NWrF0ViR0R1HIZFbuq0VD
xSE1YSjszmUwzSjqXeeOfgI6QaPU1eMl4CQ4mqbf7IvBooqicr5UNztXPhHzX9fBwAVKZu/9pqkP
TZzqIFJKMXGEifNQgWISW+m3NFHzh2OY1r9sFBBfosowBY8VZvbSzOJuNAoE6hUadEZu5pgrePgk
Bjs9aIo2aue/jsHxQbtGd1j9PIG7bTB6e9OYP7OQJgjlfduPreQaVVbaX8dEJWdtOyJuTcffmDdy
RRZqnOjC6H07D6nCnA6N20xRbor6mvdreup8z4+B+EFEIK6Ie09UMew206six1DqpAjCsjVJLCR5
TkLbsUN4qOJJzmL4sAlEmLta9Wl3THutHh1zaH6lI1au1TE/OGgxLK6uJmlpzMWZMa6Ng8npLtYm
A0bpyXpwnDShGBWe+9Aajtr7c5Jca26q34iIng6ZMdH3V8ztTDe++x1Ywtzb66h44eGHw3rOnH+Y
FXCVeZk+TuPyn4IvN0MrwbIGfh+i3O+L/ZCXWLKoHiQqMfOOTWqtD0Sy5LnafFad5VZxCGTe3+ym
NK9lotqHNS+Tn7aSzise1wxfVlFfkQDep6IVnH3aPrqC+j08HN3flhd9jgq1Gae5Vt1TB5DEWWCt
x0Jn1W9pNfOTxxblt7S3x33Z0AiDd0ymj2VHuZXHOY3dCe3XLlAsEpjLS1MtXoSTpT/5XaYexn4w
nvyqYc/SFjRHw0oDLyrImv5R3fprcuffWzmcGvPqoZPnWDUX779C9Mdhsk8YNRkANF4Dseqjat0n
SLHLMCXHvPB3uWvt5xEHADmZj74wdsu2QOtoSfEuZ+I4IqEE2YtXwyUQbrj6fXasjHHjMem73YxA
X+jhzGYqfAboqrPcty1xgFG9tKLVuxHnhzMxZdVSxXP92N5dXDMeJr+ySZ6BczBMWeMPEsSGnumG
d+tc4S07sG2cWWYshw9MfXy+Byp1w4LBtBS/kJGjIWPNblGc2C3lI+b32N9IItBcgxaBQcpKvlh+
ejIC9aqT6ssb17Bqi8jusoc8KZ9UgQQ6uumx33J0lNLbtdV2mrY29sf5VvV2JHmTMHGe53n4NW/m
jqfF2pEFYNtowcqyxBw4+DizrWklgVYkcZ42SeQsqsLemB2njYSfU+G2tPVJwbQcusl/MbZpxFpl
szBcLnCeVfvoD+pFz3p4YPnZo+vBKTYaGKxdfi5OcgwHaXH23JxpYEy4itvmK08wY5iJg3yc2fVr
6ekLIpZ7zd2m3VtQW+TElua59fr2IZ0q/aVLHPmDPX45C+CtSpJLP73zU2AKF4yM0PVTSO/P7yIY
0h+mKQpiiHiBIseEzNi6DeSTGKN2Q1YmV2G5P1s1XOqsOORufUpX+bC6wU2TTkH3PlYLecWcShwU
7jvRCNEX2jn14eO2YTDplojlCjgvwUa0f0BgbAc3SfeVm+Lh7l+ZNTBGdZgbQRoBQqyjNMlVrKaz
Cl6ddoiwhWElwMwcsgmyZAZwv1R/D2XVwXFKzN3SpTc3Zx3q5EdtMj1ymf8LAnE2oEpCYQbnBKE6
K70bC0lQLyXGlH4qIwNz+pjWn6WyuXpq9e5kYk+y+hiUmR1tqX72MOeHFRgfTn+Q72XZHT3WUAik
dLwnuCjttBjBsP2bScQq09spcToCYiaqxdgdiJigUo0SDw9KgFMf7nftCA2oSvtPsGnSH5pwVnNe
9D/M9TcSIu8QDvjwykjkwLpuKmJqH2JPiDCBWEXQOxRl9ZWZ9848BZdrbz6OsXzXrpx+ApxTFVcP
Jx6ejDz0uUgTt2I7inxKPPzCQWnFCJg3zREl3L0GJyK13urBiXtMUdjONNM7/tneOFfrhhmlQ2vW
680Jah6YdYuaLH1NZbZi1a9eWtP6tUDFNEbe72gq/Zv//yUT6PjbiqEod6OgM79a3b6PVfKYGMut
dZuXIi/PFcCbgP6nMAciDLp4axoHAnM1/84J6qOX4JUtt+/sfnN6Nc1iacHZYY7TRUisrabDFZqW
GG1UNl6rJr+aZRAnmgIv1gE9tXbnRXCtLkk1yKHMxrSSO2/p6rx3rt/ut7klSOGfyw6qi0/9vHbu
dXYr+NTGRAFFELcGPFobGXjZdkdLLw+jieGHMYyYcQ3nvl7L1RT72nbkHm2hpbnQf1oyww4DW2Ez
8O29WTlb2OZcSfcS27NKjBn7GKOevbyPPZ+9W3kgcCSmmge3gzaYOeYYwi6p2zuHTjbf61AF4Wjx
pPXZegtsi/PACfB2BeuvseBoQd4Ok/m+iIZkcJ4iduQcXTLxbzihmp1JsxYUr+w4yJrretcrzJZG
MJUkig2Fc1ws+KvXVPwsLa1hST2cUJmwdDnZwR7EJRn/WhVE1QBLcVxp1cB5yAPl930TS7/6cNus
45Xj5BbO2Q2G/2bBRitYDwSo9aEaycX1+uwZ1kNf2PQoG5Qro/+vofTLOdSsWQ23yv4hehabCfpG
t+GSKnhym2Cv2OxEiZd7RMXd8yD+9nGZNjOOApI/YUAgsWjb13kudnTkPuLm3QtGMTM1nnPHOXnS
/TZyHOuaxR2dc4G3LZ39bKNEP1grpv3I0dU+x+2Nk93qSCWL21p8SQgjfxLEVbuoyE4Vl4YNN96Y
BZAamaB3I8M3opaC79wIuPY+1DAfJ9aZjnZYJwNCaoEN+Uc1KNsf43BQQxvW4zWfedAsaEyblACJ
xKZuSX6fJWSwgCrr5PyuRHVx0+Ueudz37WM2/+cGcQ8z0jL3FN5/+drFTP87jhrcqnyQOs0j4RS7
lPdoBH16OMVSHvUyZSkv1geTq6vtxpPe7EfmbvRYJAQkcF1+9Iv53ufuEVyF5T+NVFoz9ey19GOA
WGRUKqzSNPK37bK1+eu0GF+m9z5gqCF6VcYjZvLWZ5bC1ZdQAqCW/mD4xTM71n7JEmtL8dQTXnKG
MRqNSGtGL3gJaEBm6YehdVhfMDIoSj71zIssfmlrBgwm+CF125G37KipEwRP1xiyYicndcOPv8e0
ESUOeIFDF5Iaa4FFKKbcXgWWGMfpju7W7ToMwMqL2JTKa5IQ6DXt0CIPMxd/l2rbd9bwbDnVxdGv
ArKGmTTCSwndsl3dqTvAO2GD37abR7DMHkmM3sZRxGZlIREZl94ow9Es4LY+s9X8ZaL1cTveATwu
MxRLAwf/TMrD8borvy/Cro6mbrrZbD+bShLGetwbMt0bZnkO0PtaJ/9JSqoHkmc2tr211Rgjz0dD
aTwrw3Rihrhroj1CgfJIJC/kYGD/uKRNLu+Ofst8VHXhxsqnCjmcDM9zMjuR0Ul2W6Ol5JCGczdH
boEZVnvrM5NwPJYr7/+4AmEZ99YKB0qCwTSyhppqHmhBI/nul+dtFTfBptS8IbvZQ+nhLzRHyllr
vPcZVrIyWP8y1xLjyQ6lInyH2GNt2Z628SMp9vfEWH9yMXybS8vLYYV+gUSBJXNEolf93aUs2ftX
nZhePn3T/NUrfcnt8o242YOVbHE6P0zt3YTOKlVtpXt3KaIurU6+C75Jt31a/0txKSNPXHINIszb
w2JgdFX/peJSB/2uQ/hr8BvdNU75NeifRVa7Sg1Xtf7H1+MvOVl1oMlNWyxSpHwQbMJ0ZO66dI1N
JIfKxiI3MnM60eadNLCxKeO86qI701yk2wEgB9QSiA1soed9eZKlSyVLd1jW12TNTqLpY5WxoMh6
66BCVuNGyeFOMvFVlLQ29ySd1f8JUKOq8qtcNSMQiefUI2eRBAdHtAdjxZJuVFHWsj2PNAD/5Z3B
Ja1JeZiziAbooa4919ka+9oBTlhfLY4Yn8xfwu2HABbl7kMvmjd6KcO5T+J+wI3IJCogSVey/8Zc
vwUemKsIEiwhTr4j+R+EE03Jqb/sM+tTUuKQgjD68TvNajLF/kWswV9E3NjPvLA3iZPqgAgnIQeL
+9H0JX4wngJCkoQL8SWAxH0zOavyd1EoBjHkwZTfobXPrcAJaMkz3tL7Tg7jeg8pDTLbS3t84Uk6
NGuDBsR7idYJWQh3qC4DL1hfj7x51q0e/de2nvfSLb8GfpruXgLAlNcnf3MsPj5wO/NlNMn22bKG
775bIxeRB0NNeKfLZx5EMXQPZvBeY/Y0PbaQFAevAzBCqgnHPGdNH8n1moqzow9uk0XdHdmleHn7
nUMcrHSW92w+9iwvaWCwptK6Snc58A7iBQFLb4SDyuno8tLlXRC51XK0eCT41Wrb2C9j95+0uA6D
7kVY07HPUuBgh8pCjLP7qNPfAcUhFHeERu7dlmDmcknxiyzo3xUFk3KI02w+YXOuiZipfDh0jCKw
LdFKOeJMIgXa9W53BkgVp5llcFW7kcw1/sfReSy5igRR9IuIwBRuK+RtS91qtyHavIbCFx6+fo5m
NzHxXEtQlXnz3pMbzKJfHi2zVUo6ce27KLXtQ1rFrALj0kiWTJ/frJKJv/dd6TeJYXjEYv4oz/1x
lU73uNIu7JjcWLOzH7Dhe/2rBnPS1rvraP/gunryQCvjzNRWLnhOEgFLc07zoBI2btlsOU0EZGEJ
tKy17om8wjon1VJvqMm2xjgSQuSIoQEb2/U0flkOnvOWJ9z8DbOzIX6d+HMs8sBAXqmmt1z8xARY
dD1cPm62/Jxr5aluvD1KB1alII93pvXrZ8XCbKnoOROH6vYgdgzDm0HVIJ1n5ruLKs4x72bb0GVn
oUkjLK+5m66beD818bryn1rM43Pmkn061A8tIHzN3HslEG2+2UO4ComXWz1JGzuY6TBNF19XaC0n
ZvNG85QS4s8f3737hxSrOcxN5m2rsAnmzyYNUkS+uyS1JrGWJOnNFHiesm2tfmgIaQO3bB1AGD+P
zZMYSOw1YiO4q02siN2uImDMp230Gye7CXOTZ2qVyXJZcHEpPzsoolCS86+c90Z5NYSzrpBGDCps
ZAKPhgGTNl/J3RqODWFnEb13PbP/c9K9kkqbyoepmWN/XmJeKazvlvBIrJ4fqw9H3M8pbV8//MTW
Xzhvhpjqz3sb1XeqDp58pclhcKaWpumtlKV/zDarTyWWOf2J55DjktgZZlAiHC6Zudi/R9ah8fdV
9z3rDGjUqojiJeyma2TIXczZ7Eb3vh2rpWyShoJH7VAzi0BRd8i6P7QDx5U0fzsK/6oVG2cY5bbL
+73Wxmf8r9tBWJdoTv7aRJ2iYfqYuDKTfmDmVZo8X0m/0Md+PTQM7GoJwoT+s+oD6oaEUQnVqKOv
8JiCwmCkXmBLKLX5ecRtXbRyo/fZpXOMcyJjxkMsHp6LNZtYd53vY7zLXu1M3OZO7DpdEHvz1ljR
RxwdxWtVZweZyWPoGcshJRwa1zQw1ZqlzYt+tsh7YLzN2IHJOnMi20X55IbyqHv5rZfqi4HCqp3v
2Syeo9k3g3Ka5rVQ0SNc1KeL+REmF13gdO3a6aGH1dO96g8Qj3dGNRJtmfe+hJ3E2WQb4TY16QIc
LL5lgWeNb7pgC7ZWua8zDNywRyEUTOjICASmbZ26vN43sbUZNOvk5/YBV8rCi7wTeX3spumXRmCr
kM5XV+hvJV9fYEZsWRHqDxUjggzT3ox2XA0DkxSj9p0FHi2W2ZDRDty2vMg8I7vbFnuhOf/cCZaf
wJJYxvMHefytRqEXeVZg1j1ZpdaWK7vEa6H3xMTHql46oiYjOhjOCmUt3qsa3wNGy1VbmJuk6b+7
XJuXbWvi+6eKy4XxksTVScs0hl/5tp/cjZ2ncwA86AWOwqqKp00R8QBqeFQ7BWursG6F1ZyHxMbD
22CNqOO77c8XCdEmF6y4EFOQMHNfCGd8wvW7i3CUL2LPx2LVbVolKdynN6bs63qq14bbnGdyFHPG
HxsZF6X3fB7DuEFaBk1hma+YkTeej8PDep+T6lanKUqDMy+hBK671nxLHebqBB4rz/8WBuNMS3zg
XK+D1BpvpoZGR6dep3wKE1FkdExb7Jvh8PCkWNPO82fKBegg3o7fs+hwJDbJp66fE/QLwbteWM9q
TjaOvCb0MWXzUZDqjuOWnMMDsbfrW5y3SOkFUk8Ss7RnPDZ8M+wQWDJd475EW4reI5bp5rBsGnBD
XkO6zhKUbeWidt7t8BCr48hPOIbuE3J/MCr9CfPkopjkOhzMVdOpp8fwEoHw6JbiamCUSHrto9Xi
1Ry3+xx8VWxYWDuxynb0vSatcEVyM/9XdMnOx/xqugWb672AJMDWktTKk14dfKGtTHmph0OK9Tzb
W80/m3AXMgnpm26vMTNbMcTjG2V4rv75qX316cEk1y76YempF6d5Di00Z6Z/0gNmBO4F6/F1SHsi
rRkBL3dlsO1Ew5SHXeGcW/pG0vD0HeEkbjJcUyut2M9FTPrtUiTvUUKd0pIbDteAGYlzPU1k0KpJ
BDUAknB6K83vrn0vwoOL4tGjQPLvbx+jY7zlnfvzaE6q4SnydqPxFJXDOaSFyvnXqSI8Gk79nYzH
abjV42dsrjDv8hchUNpvjf/jDxvNb/NFileh+9V7soRAnQstW8OdsqfkqTLGVZ9LJHQULr1cdr6z
6904KDnqwBTbn1aibyoPP3/J8CuPoxXTnr2tPRfDTOYBx6Sl2ECPbbxlzxIZ695DHW7SW+TxzDGR
jLF0NyaVjlTPmHQBeIJgZi0ypm4rOvZduIpcjZn4tOpkeQ5lsq8ecEzJeJ320vPbbV3aqw5xKR+I
o2EqmR9JuFosTH9YFTlGhZAmtum1wDRfJwgvtWNspsq5T/UgF8O4xgCoSbWweQbb8eYIKzAmsUv9
7KLqCsINscgyf4ilkhgcsCv+8urK6Jb3qnJOTREucbG9ZqL7cl3jpCOzNBGpRm2eX6ysRlJQ7tXP
pz3rweHE1QluKv9dG8vvyq2XxlR9J51Jf2dEazV3QZNG7/yuDgS+9ouOtVNDtZ6y6ilhFJfkEzcb
dBm8WEHi0NX61rmIKQRNrjy3x6fLXG0ovGtj1KdWeZDBxK6ZMPMRo4oZehd0GrRD03xlA/wy7gHE
2eya97qDjPVA9d7G1bQARs0nnu59TDTV6fS7aVPQPpzfMbukRtNaDHO2qWMCunp6ngverKqg805M
64SEtSn6HGiYt/ZmeQ6TamslyPi2M+2xiC0f/yLRsRfXYI1mS3Srr8oO11f30WOmTaxpn2bmSx3Z
ETUbAfMpo/TgEhsyBig4iBu/OxuEHzUtOaalgO9nf8SOtsiicW26yWrSi6CKtW+ZilXXFG/jVO5S
L3yOKg6Xx/qvHPUP9MHZqMwPPc/gLlVns+ov/Big35C4Om1cegJjD8X5ykeVxVF4t8voE6MDtdl4
aLNyDzRpIzM3oqNXnzTjB5H6r/kYLem1lmPs7XQ05FTgYGkd6nwbgXMRt+TcqEIJDIVp8vBz+xeI
Lke7D7EXlcdY9ZtupknR5LYEGESgHs9fnXYMUApmW6WTjcR4nGPLYQm7tb7lUXvpJEMy7Lnfwi/C
xSjbXdthMbPF0YirTV3S8KapRJQFqgBIJDAbYHSGuTSLBlGlYxjRpbxpwvhuZpY9A0HIwRSUpt9s
7Mk8My09uoX5lffZC1NO4vcCI6pYc0c+P0ZNhkPOQnTAvkEMGWSpXaHhdnVuelNTmbvXtsxYY4RM
mprJWoujNWbcPSPAD9JfP4PD5GP05zdm3GoFdWo959Aa0AEOs2NuxRwXa2Vo4RIvFHdEgz1MZS+J
28IGwJQRtD7ORB+1oJGkZoa62sUF+ZDeToBlkGIV6VGFCWcHLb/rEYVz1bpkOBSJ8USo4F0B9mNq
h1jqMhR1TmVLWeFYu5Ypi8ii31xX66Jlti8wG6f2O7dMILWWbK3PGGw4xnVOwmPIiCnhzBwc+WUa
46LWzQumk+c60444ZfvVSMaX8O+2iou31rCeXOJ8S4YPEwlcA92AgqY1ir+oZgQwZE/zMHSLiKfP
spp9aBZ3v2/JGOIp11WMplE+QbncS9luU8/6arrxKmL91e8odFzG4lp+sVLoQ5EWPWecs2Gvjny8
Z0fDGTtmCV+XfaY7/m59/1SkA+ZmgfBIXtUa4m3smoQyfWhdYcCQCJxQuu35fwO+Iwyo8jxC3WKQ
x0vLHeRBo3Gt6EWryLLo0dou51OdwKTSJ7mfTVzdxOhwNGITD1y9+tAM6gTD0d7HzqfvakHTlU3+
mhrJWZvDbolQsKk7cS4Tld661HibnX5fwgHQC65rVHcD7qGRmmsaxS8/kUtbc7aDB7wSsFo64DG3
KEAm9eLyLHV18hoa+JbZcOFzXEUuClyOrO1xfEniAXgtFDWeReYahYZoRoSxLAwqOT9bCgt469iX
fJAvOPI4v8FxGONWH3fOSP+X5ay8QHPDtqXgCvRTsXRS/2S5WVCZJDq88h2bBBFe6r3c2bux9tlp
ABHxfxkYzv3+l1HIhxWGMGS8gba62XWQmkSE2GW21sXkVJBltSvBkjKEWQmoO6ZXgWpjryU6jlvS
AAji9QgzN8/lZO/MdQIL1hk/OMKI2SGgMUgKqnJYAyw7O0n4FXvamzXH+w5y4CwuMFMgr83gC72L
TogRYxNUp5EVV5amHXiDv0tTFwsCYiNoJRuzsRKrpnR4A4tth7uxiItVrxBLW29aV0BTQVf9FaQL
U1/bNkw0w4hdDUK/mh6H0+y57JqbTlrb71QU/k11+YLd3llkbvPkaDB7fbplYueB3xmr6JFq7d1r
qHh5uYG50MJ7AV50qinJDWvc2XX62qCU+Z59ZBXwfoyiXZjNV6d2N+1wHwXVBCJ+Oo9b7+Ejqx3w
NTyMpCsLUmiB3hgvuGX3Q8wnWSLpZfq1auUqKgi/V9kaPtMuE0kQFwM6N5Srms0+vsPN78sNFlOq
wjAYkuLdSfubg41TV31gUPm4BVM6pGD65qBjokJjhWL1rBvVqcfCQ35yrUMAYxf3JtXK48xlJ4Ak
xDlMzjFZ58Xr3M37Wo1/Sp+eGODvSS9tMRkvWl4m2TBl1NSCPMCqrv40UIq+Pb7N3EbcnwEh3w9L
Ds9xM32PDHSC0CtWIuRHRRJM03HrQLlgZrCc+oyc/wdR7UUNoSV6cCuZewinRKwRoPB6UrvNrrXw
8ebYvXvrrrMhjAv/4Rnd6gxdyaguXUThGWP11M1YqSmuvGE9M+yvoWvWA24eDmKDD2Io+nHp4EjJ
k89ZGUuryBm9bPCGE5eJAkuZICRkIEd72aVuMENz8ON41XYAFNAl/IqiQWvXER9g1FnBlEAoxE8w
ItRKYW4nYujADrYKXBWVJZyRnEfcexbFsCPi9Vu4+cF9gGIm8xqDZdEs99YyfNf5sXXnqykpkpz3
Ls8gcfrMHH32MVgvxJc3Mpa7LEsXI8q0Xd0GivlY/Ur8b8VsrkXDEAMuTcT5EGvzzorQ1fxbVlV7
dmLeOyZLZasI8RqLlmW+hC4Di2wY1Sf1/N8E3KIdzYsijDom+llryQpHn3NCN9pEF91mGjJF55Ju
Rxu9a+Sn36M5MY4PXz1B/JJcyrOMo/chwmbc5P+q3LkWtsBxQbcHxsQ2/JuCK5sk3Myh2lL9rAm3
BDPMobJ53NTQXEAKMmdgJFMwkii5UQ1bs46+jmeEDzvBBM4KWn8xDsJdYmNS68dOumJy9rPs1hyU
ivHEcy9NpivJpskAveDVsI3i2lX1nhjKkjzwYtAz6FMuvhrE1Pp1auBn1EA42iUWw4+RpQcKHRUn
TNAZwAKYc1cKCFnnbA3D3pUIKyj//cDXFJpkAPwe9JjV3ARH4zRbkBPrtYc8Zch/ZKK2U1UGVu6c
Uy/9xv+z03CQ+OF4N6v6qYz0P5HlEE0eu10yxqIuxVi/cCHKmWjYcc3xXPWUO7wvnnURyQQ4qOOF
LSv7bJIzr1G+ZyZ9Rth/6Va/ynEm66m5s0lrzB4KIn/bZGoro0gO+EXWLirHOKmbjqqVeAlFSrHK
y4+iVux7GTD6OfMlRZFz16LCoDyB4lwIP+M4tz0kDdks26Ecd3WcaNvE1VKmE6ZxbufiWseAOMKZ
5RS7pPK41bxtU5Bz0rvwkbTay8dUGhoQbu51Njr06M2VR33ZVfyibkZ3CCtnT6D4WJbeqreQAioK
sCyqtrHWrDNy/YTcrqH0ATaV84Fh3opJ3BFqH/b2ZO1nXM/AlcD7jkwr82Wmyqe0xrxBrJz39jcq
5wXlzjJ+IOYm58dM7OucI0NE2hMBHS6K5Kh4dSotvjg++YRw/Elh7wwwqwW+J7t+T0X6PQzZlYXh
gXwYsVGXyfUuifK04GkwEHlvwn9k0iTnGZaF0TpphVx65HrdSNzQ5x9NmTpIOGEIkJSCIWwM51nw
UKfSPTWTcSwhTiZMCjQZ0vl+suwo6B1sRmX+MvJt69L9nXt9XxZiX5LpkgV84+7NFHhbKJw6Elbx
uIZFzlDVgvvazTjycFo4yAoMo0sandydN24sjkOkgxrmXJzyDWHvW+h11+HRuD6EJnh2TJdf2KEV
6Ib1z6oqyIgDyQV2U23d2j9bjfOMi39gmkm8zxL5OnvsQPUVE6ovVY6kkp3hMivnpQ6FvaKa4gpi
CNiRfI07+2PyyzPelmUyI2OX1ZvuzKCyvR8fx1+mjP6sGvcvnoiUlE63dxlgLpStuETDdG12zmaO
7V3jaBvwASV/teoIU0X3SYFKNZNgLM2VJT8Ml3mhS3/OjCzO248+rLm5Bp5nd+HP/naQ/ZPZldAu
bG7JzOCon6i0cahBu5HWyetAFMd5jZmobZmJ1FVJhsXfCoNtEi4dUCQZLHl8wDVaux3HAEsU+6A8
gQb1rnMl4N4g6cQD1p2bJL/jR28vg9E86yG46kr1u1DwCXk132yhs3CMuiKo211jPJQxhoGNYQ7b
dPSxBs8CgTn3Y3zpVr/V0sxd+l6GV6tuVpSpI4NuARbYkYeZUNZ6jBhCsqBoge2iWgGbjfBkZP6b
6qP83velcwYXXO70UTNWzVCGK6Cj9X6qSB2HmerQh+gdM9BLdD2Fjw8gUkrbeLn+Urpc+qmvIj5H
AHCAMlNKCeqG4h0MQH92zKhHKygeY+k426CGRrAbBj6yuLOaQ0kg/3su8RpjyOitXQi84uCqYvjy
U5Ofse9YMlHNEvoUjRbW78bYdQIykU9hMfTp8DqNpvuKjabdMr7TAcvUWdA4rbaINVw5OXMPO/BE
hQqI5iBX7mjZ2ySZfuZZJPucFnoxFZldgwo3R7T7xqAK9qFg56in6exwbw94fofuf4Cpy5rGJBqe
7VBY26HGii9s/I4S5+4S1ytjN2xjK7+rfvXGA/U2GB6eLypo3EJj4JYUoY41SwRJLQJ4zFB4D3yd
MzmFtKbkAHjcewz/oracDoX+YILA0wFy1H6UBFpX+Lbdnd9Y9Q6joA+xVo3rZqjReztyfkNpzMEw
R8bOK0WzbIAi5xiFUY+S5OH/7XA+GyAwV6AqoGb2juSiTFmupwl+I7+EmaQGsKBjMk/yHs5cHDLK
W1j6eANOt+72hZPqTB9zkHAcNieR6QTxKjtesBfUJOrbxctMb3KmrpJtB/SjVNMZKNFakSiDMTC+
VtOugbYWMB8qyUE6w10MqbyqWSzHC6QfrcPjhdt2YqaruxT/CjgVqSBmpth28j2CjLz4BgAkmaT1
lVAU7AIjfNDG1NQ8a+HkXvpksLftSOjUFal7ApOTruuhk2dbNBj2iJgGXsUdq5Vp/hElVor85X0X
dh1fEj9T52oWeJ76HJYreGde56a5Ecyd34rRecUOPK7yMdNWGvdY4Ljhd9xj1px5/he96bs7s8uJ
C09QkmwezhWMEaCaOLADm0z1Cgg6pzjECLYn+C+OGgzqOsXAuzeSkxKQ3INxkO5Zq+z+TdN67pRe
Vc4XzWzLaU9JoJg8BKmIMWTbvYkGOpjJpvUQ+On1WZVgd8YtFZH1QhAiph6sZVD6sLVw0Er7O+/u
PTxLPpJR1agvR3IjL1FTHyIKW2w9MxZxwhEFXcGQLGdx1xMGZTnSms3HSZUN4a9Vz2UJATFHKOnq
AhqEHljWZ02jp9n6MuGXxeqzIVxECJsCwjCueXqd+G/z0pNDdaaEpnzPpIZU/8NXxa7V4qMudnra
LSM54a++T9NBpzstYcu44Ps+XIZxVojW1P/laJ0o7+6jh3f9JYfl3pLNZ5xdRqyJYGtCyidjyVmy
7hjtD2hRVQbu1393YIspMGelh1fHa46R0sCBLwEofNhC/Mo+PnY+jnu9lf4SSEngVt1Wpu8DSxMG
rA8JtkcKhlPrlve0V4fGueWI8HP1ZTSHkVYGUspCMcEn0sDd2v8oX/1Og/0hO5Si+tXN/WtUNBsL
7rwEKymxsRCJ1cZ7oTAZG0ylqWRnf7gWXF7SS49DwtC2hR4c2WQVC7INHD5/Q8MdwEQ8Mxlo/Ovg
2Y5n5zHswGSUiPGpjCmAGPy0tzKi5gQLN2pvc3zRCUDYTfoRj78m9SP1DrKteIYIlvMhzRoYowJY
AlL/6Prrlh7aN9oV+a1FyxjY1f8y90ZoDoeEh6W2Q0UnhjxiJe+nBdsuv0LNoFAkIFRpy46JppO8
AR1fpAwzRH/S7JvGT2s6FYz2qxFpmCbnUxpvcTUfwEkvEvRghwB6b3OdqeRJh2Wahm9V8o27APRj
CZ3VWbWwobzilsvhFscPi6xYJMb+IaWKBIonTl1lGMtJYHfteJlQTwWTAiFshToeHjNPp1GrGPnZ
bb73QwfNlG+DomoRl4RrsiugblxKfr+yInxkzF0sBCu/ODy8TjrTOPOMBTGIo3LP/HFV10crukY1
pFrYZOVo7JhlorBj8Jb5zh/YiUPjOFdXEvtxexEDU62h3cW9+8KGF/grGORKGA9VcRAWHpCuFLcH
4SzDl1V11XlqZpREuCo9/tii+SlGIKnSocKYsTBfu/yrDV/G9oneZsu/8Mg6PWi8y1icBo2UH6tn
WrklpbJE1t25XC657CFq6KsWYrEELmZEHLa1EbSFulQt+n95I+dNVz6wImHiuoUxr71zqT9GStCJ
JjhoWw1sj86mDnd6SgQLKUEdTsSHamwEnl+dczITEdWybw/XaY4ucfY3QBKWNfyiPx0vYt5/zem/
PGd0Pa3peCdTv4aDCKQ0lozFCD0kHq9uRbptbn9QopchNCyr4kuefMZ+HK6hQxg5f8mao2vme/Nh
v314M1t5tNuHrWSR28aqC9tjW/g34T/AZX88XSzehohyZzFETdwRaRwUxSsog73pQrDRvW5lq/xf
bWA6IXPNgC4dP6Gy0b2aOwM0fk2uzyLsF4QWqOXJABDjPTN0/JrdkUdphljC9da2n4nKNqTzL1MV
LvOyeS40gXAml2ke713L+egTKK34TQt3fBdOcnRrVmxEj3Usu7kaF71DJvM0lIwvYEBua6dcRLqL
HtQuc6wihBMIUaLdpaw4sdZeV6xHVJ3E0vHDntjSTu0L/FWrwQbhT3lOQLEVIUPQEDuEh6uh7oh/
9FiZgOAcH2YtJ/sj5fYY1hPAkEsUBRy2gZN8RtSHkPgCmIX0LvToNXCU9nHdNfxu6LEOq3fB9XGh
rizWnRBYjZHTu730rn3PJ0gt0me/IRXS2lfal93nICjRTm3Deu2mPRQ0pGWkxWm8J48YB24nlPbP
svxKaZ3U0G7G6BgLnYhCEcSC6GLIFWtpqGX0qSzC21YW3UOiHzX7zUALe0hEk/9tpurMPrG9m249
+KqD+U39vumJHeMxH0zkPJc8GkAhjeFnonwcVN6tFxwqY2Sui/xLa7/H4RQrepWWvEVa0MBm7qtG
79jXLGjoC4zW3rkfs+MEb5n5NKOj6JY0nr6UJe4F5cR7NmqsWNG2CrEUG0UfJGW0ktgnW4SY8CAj
2l0CVpF48j0M3urFYFBoVb+1NeBzANXSM7qaWVLG7do1hLfgreOXh/lEzY7v8qEA+CvXhjtrm4HL
B4NdxdcwRhKPGLKQ50+uKudZ4dQf8M1NXkHI5tl02K5BQ2mqEnUWR6NNxmuXIjtog2Xhzz7mibVA
Wo3KuAR4wAYoyzGQh3BYdupAifI2koIBY4gbGaO31Lpr1zVBUc0MtsMrXJGjpR5mJyRcQruMr9Rv
xpSYXOqe9mEZ2eDJ9i4jP607+9rz3N6zYt0V9wHpYMSPXahjQ71GVHEh68/E+SqtF9VdZERmfdY+
DO5ATVM06TjNZst5n8b6UGQ33WxWrX0vcK1WA3Ahzx0OszYGkmoyiY5ehiQWo22HGYKyhHeJSqgf
GpaIhGJ4ZFmxSHi7mohxY1TPlYK+FOeQh2hJ7ar+NMb2GONndDNsJ6FcT8YV9GJlu/gQnpyxP9S1
vqLRW6Zsr2FARW5k1FYC7wmmkHU1TScnA1lTvrrhn8bXUXkI0wS4NEl7gwjWCCyc1Tc9EEyLLIgq
zCz/4vpmss0JwMWyAB6uhh9t1jck0bDmO0FCMnBWHvYy/4BXsM8I/EzOiuALk4l/Ocl1czxHzE3B
xNLOIAFzfA68tz68fFsJZiLFhiQPAf9wrXCbe9ywlnDfcequQ2kzCU1PIwMlpyEujkiHIoA3h78I
hdQbN177zmAY5YeJerGui1/VHiIv/AZChJLzip9m17ADO7rXLIuJ7wAbNtq4ycxjnwJHCOEX8pUw
sM2lfXGjs8MCyCSPtn5pb1E8tfxWiz/CWUaZEOYhfFRtUpMIL2cz78jF1yj2Y3ZcbXP7gtvd1D9G
eFPtoIJMw0PUuJgtFmF8NPN/dnLxu5NiLC6+uqZfEipJpq1T/pB7YHLGMptk3M1cIMWahSSh2j0i
4HLZU4M5DLcyqgu43y9N8kyOwXBQYUhM5WtVLZ2wxaPAaBrgabPPfjt3FeYXFNHJOTrNbn744yK+
0XOiHYfuNLyY7Tl9jwlX0L358pxPTzax1/zghfgONULnm4FxGQ0nCX+vgE79BoYgGKpXZl9o/A9+
0KqNccyyIYyMqkpuoVoZpGRb9V1FV518AEuApq0pcIphH5Jvbg4q3kPr3Dnyg4Y8brDxnkz/1UYv
V89RIYMsQ8EHF29LATLgK/l0oGLYoB/S6ccCiGLuzbw+kZeS8VYSWIU6pQ8L7PZ7281Ouja++/5Y
Lv3HmhwzZ2uLJrW1W7m7WSCFTdFziRVZOOw6sNOP0sO3+DpiVijH6VOfrae+W6WKP18HjzYCjPa0
c6MD2DDCN2WzNAKNMIteh/Afif+d216V/xyHn7JnsaazkN6AINXube9dmhSqL0xhGNWARstOPW7L
cKYtPtYdwGss/5FAnvxgpwzNV1ASbbGHV6vvT52OU5wXh2+icPcjRQUL4tkaQNhON5ZZdq/dZ7Yr
+ZMFimfgTbpyJ5GwJhlCnyUdfWfLj95L1sT9Tg35emVzTxAh68fDbBmb2SoPZoaAnhhkprxlb7Gw
Tu/WzrDXLHprOsnYTzdcudua7R0jnsYowp5SHWb7eyQNow3M94C/4ekY0VM19dJjNOc6PfrWVWMl
xjjfWQ/VsiiruREJcNmjJ4EixYTOxsTc1XrzS63V9h/GfKiHf1gdtuxwDGa3/0J/CIPCJ/VfMIt3
7LtFUGZKmBW3KTk2jDT9ATwke9mIyCWLxCY38lNWv7GzSajpKAtT6ye0QViZv2KqtoIhGUBSsNWB
xqUXQZbj8WSBkKWWQ7auHh8LdG5wampyAtp7wreKUcyGwhhztwn1zPkzsj+yrWSdsSg0u9746h1C
RmiTCspTaOWU14ccOcAHdNAyFHIQmYZl3vvrGrN1G2IXbGLKvtm11iKHCUky4d2HxOs5nPIvoatz
iZHne4Sjwpyy52FLoJHbZxLaB28R9H9Zn6RuYIeX3j7pj5VnnjBNzyQKIpZq9nAHfY5VokcXhhLr
jAUJttuvIwPIEk5iBucNp3Yd/gNWXSW7MDbPcceqJlUKa2HrAjAfc6qqz77quCYQk4j9ELnESyP/
ZI7y26pZw9hVUKtoQvAJ0xKP66QgnNLy5UnvPSrFIQy7Tz9NoeTozrSTQg0L1p6zCVAn+mXV1r0Q
rPOeTUzTjw1NBay7wglkB4UU/tw9wkk1T+Mxnohie+nfHIfHMoH4z1BkBDLT/yIQ/E1m/tNOKVTH
7E+bun+YQbgK5wGbmNlyNyR0kEb750/Jv9kkaOvWh5E3e+25OSyC9J/Tti0TW85gEX24LNfL7HE3
yhCJXvvnePYLBvSKlAtPt0cTcs9gTsDuoR5ErwStxtFRc1CEKrtE9oCLzDu0lXzvB0b5bZmnC0yV
OEhY8iCqjmo+cbYjl52hQN8V/WnsyjdoNlvfLv5FZXJmy+HRatg0V2LsFKHJUm3gye67nr5mGWsv
GSJIJYAitFvcDZuRGygCYGOhMTJS3ZrW/O1FNXK2/U3g1uOPIOKkVfWRanYJrIidhcNvbVg33ba+
RBkeJvJtDYo4Yyb2d0TE2QgpUlg2LFhoJR6GIXlxRZijJE23CZuMj7S4aFlrJaibFg6Cu8l2hHEK
30xXLZPM5oW2tkWYn9o+efE9j1LbwufuBr1QB9NxD/NkX7DadVL8qER/1oEu9pp4sfLulLISr3Ix
yBVJc5VQVZZ4SHac9/uqhdbphgD8SyAdOBABDrMBwmhYz2RH+94dXyOTMbtdYza0x3tk2Pg9w73f
ettJy787v/yPo/PYjV3JlugXESAzaacq71ROpqQJoSNDTya9+fq7eAcNvAb66ahUZOY2ESs0MuXS
VTCR1aKMjVupDf5eh2BF+10ncsqLZ/ZQNK7LpH/OJxusDNCgMQY11WkpUs/oe0r9a8OAq+54CGqj
aNGXQRFLIvsUKP+5nxRL4V7b+sgxSrbAGzMdvrWs4cbQ8h3OwyOy2E1Y1iBK85RLo/qXwnchf2rJ
RI3nSmPnI2p0bGN1MqANINP7602KhgCHH07kMNq7GYvGzvoWnUVBUiwDE+KS1ytGGxxubgXApR1y
YjKLfeW1N89kl9wzhAdfVuKmgBVoKoduzeJQbYslL/pFBfquyMZ73OvZbjSbZ6+nrOsF/AQ8ct0c
EzE4z4QQMlInIsMumkfBa+emLJDDrt0zLSccu76UFLYSlioOx3XERMGOEQMKTz+h9NwNcGPJ3rmj
9sTkxx5zsJZNF+59gpQAiSCtERj7AgaJaXLIImhbCjKyw+1Ygj5+ah0DNVcbMBpKUfCV9jV1iEFM
q4OY0p2YEV/FsA+p9U2dmyAEJYEdaJs3LLGnBD6IAzXdr3ZlE7I1s7dTZiI45Q1Saueo6QBC6mjU
P/mkY6fJrCNuXijj8lGmBK+hXcc0B/dCVBs6lmiFKUp7KrHK5oplDHOGv97NedeZeinV7sKUKV8T
jm9jGbzURf/tIhZJtPwC8ODmBA4+zO4AR3CVR3RIUxF+RP346RK/V1Txczb8A/58SULqWlNubKhj
fZevAt/9ip0O1ywhlproN6jB9n5LxlyNbFu6oBv9YxloezNoMIOh4LFqeKIsVyUcYNsbbUZenDyj
R73dtGujH59x462sRB1Knuqnfo6BrcNHDr8zH19Np172lFX8k1uRkbLhIISwcUg2XLvFhLaoOZeE
2EaSEpMlGWRG9lGMn3f56B1G377Jjqg8iOhiLtgsp99Glb433HBTxX8j7SK8bIyu6V0ztC8QAmxc
bLHq2U+GdbB26bQgkbM0dC6u7xHlF9zCAAVrMZ4MM7oIVZ+ziU2xR4Ec58cCvEaYk5+UYBawUu05
zjI25I7J/Jh5h+2rlWZ9hYq3oE0mqLHezMr7FEIHB4UGtG4Plp+8IRm5aDK8dgi76sQ8qFreSlGv
Y/cEJ+IkJ7lqYv3dMhJ0atkGhdej9adlC1ZO0YQ4ub2D/HlyknDfz97BhEAyY5gbs63m6Tup5A1G
xqagSM7amlDQEKgWO6E9thhroccFnmfBwLejzsWK8F1H/op1qXCts9WzBUjV0D6XefEv8yHCh6GA
Z28hXycUAffeQOkK1ysN8n84qffoyMmiw1tNgXRQE6D9vJ7eIoE+RcyFKEbXYW0m1s1o269QTy+G
1d1T0TPY7cpz6VabplPOaaJphw2G8DmMHR7kAY4TT+dbnpBTkJdAzUnycZIr9twv0+mg90MeTZhs
MQxIDgNwiKIyh0XRDIvEt151GTMsxG5F8JltLLIJShg6gXVayoCjyr1EIxKKMMMm7ZDBwxg2dBhx
ep168WL3WfONQwrj56bpeTdLN6FABpG+VJWGAzyoNFQqQbSBR5HvzDCKjwRuVKvWo9frMFksDAD6
+RJxM2PabvLFuZ4CkEtQYXS8LhmF+Zz4vjH72cHgSswhFfQdTc7oio5IXyiVEnOc6LR3HzkNSDha
SvRN2sx6IH1EZD7RzO5rY07Oqhwi71LVkWTaUJFHzO7twB+jhgjJc85iWB3AfCG2z2ztwng9gs6v
EaHSW5fAMomNNoS3jmLSMDubxyCAuzbPD7C3doiFxsTtCflpmhWgh4yQkZFoAAdntlea2lcasCLU
tW5aW2XqbXsj0o6yKmo2p0l+AQ7kfBDopd9kbapzJQDt5H7SMH7K27NZwIVqPEJSUDNCMiNjRHHV
RCwuJNSvKeMUR2LJidubvAzoUahzmdCUuHPGOv/2bUt98DuRdwf05eSkulo2WqROU0kgSZ564Zmg
1/A4AEA/6B2qEaaZ5LySC7Mcg1nLG2rhuwmNE10yflLZVxqF36jWcRkzQkkYYwE0Z9FHx4sVtop6
hkZ5sotgm29Z0pSLPsMs3acp9kkN6abFOprJMkBQUzC5rDWPoX/kz3nPXnBrOzvfTS7qqtFLe9R1
Rrquwql5r3XH4NEqJEiVdrzGecFgDqr42qI5w2rql8+tFZ9UC18gLjNnP5oul5c/zUdR0IVyxdKQ
xhQT4TnJ/GHfYq7ljfbr9zKHBh57o7XUm1bfo06ol4Uk6TsGgoRulNkLq4toCbcGxGzMXyZ2MQM0
igFCGbJ/9LTe3VcYU/kpKQQsscoCC10JdYNiqfkVIX1izIxZJdi4TEhNdha5QOxrf3qElA/tavTu
nvfXkkACehIlqA8HHvkkM1ZnizkYNgqTrCk9KYAXnst9rJlvdtLv0py1XGsLlsPsVGgHC4ulBJq+
EmGObpLjwXs2OAtHz64FI4muk2ziaUdHHGKVyW1ssQA9Kfk3+D/Sfoc5/9raYIPVYrJKJpUkSA8f
iGJpv+s1kj7G5uQLdu4xp+W3gzcHRW1FMgH/P/xTDkZtbIHrhlntiLjPzlGJSNPYgxmJtogYmI56
GPtrJmBdSGeRbVK4KxlfkQx+zbQ+O6QyOm5xQNH0FdlU0GVisnyWjHeBr7WzszJ6Uro1EahXgFlh
MN4hC4pd6ycqKNcHsmoU90Be19o5cfP6c7KJtxKjk+ziBK4X5JUOggxC/WWfeYpGt2b9jHdlP4V2
OfcNwa6qfW9t6GSAuhp2XWTQsjBuWYGwgC2emml2wcazHyDFiP6btc5QIzBmktCSTQcMLRRWmB0N
UtsI2+kkKb5dASeMECGsGwiTx/gUZUQmZG9BpNAq/5XUjQLtkR9SkPUELtW3uPyY4ZQJIU4Z1Shb
/ZsZ5+298OJgmWnpxWr5xVW6Tet6DfZslVn1FTL+udYZaFu3ruaJkDaKLnx8RJco3X/BXTa7B/Bb
6c+WH3Kb1Qf26OsiqB7Y1XmS9JUM5034F1IHUIbhNgHZ47PxkBAteu84LxdS3liFOJBwLVaoXx3n
dWrKVx9IaT7UN/Tg8MPReRTlXfqfxfCTemcXtlStfwhuLDGqvZNPlyaNt9QGrFF2UWOSx1kuCz76
/O4nLGp7MIhqMPmXvnKkjKIhuy9YmohKatS6PR47v/7pwcnFPUJujibAXKjdSc+L0ZqtMxMwy4S0
EHiE8A6d+CBQNrI/WEbCJqLI4q7OOiAJ4aXQfyKQsxaxyELf4eZh4cWpKlKSrkCWUudzZS98jmCT
N00vE9BWe2+4Ou2vHK4ZyaZ9EV+Jy3YUlgYycqQCX8/WYhiCfdaygkAkgVyk7LcD0g8F80LYL3nT
viSzaakjIhRrk4uISmEhcxL6FpOUJIRfyB+JFkFsQDC56BdDulWTOIYEKY3dQYLqtEf+7ANlMEDY
aBH4jOU6xCnxqnYUKqNkYzpiWxZQGRj76XiR3VqxesootWzmsZdwAuKK6jpnhq1EwHame5r9cHJI
UbsSOVWh7uyM1ykraTfgKIdIzo2D5TA7bBUpZ3X6K4YU0H+9RdH9pM9DP0ZEAD6xIJnLwNe3CLAL
ZjnerJ2o5nKK9dZKTvG2wwMVSEYTxb4Q9TIufwKFdacen8GkPZkpKcWOjuUOzxLUAJ8VYRoyt8Hv
pBmS/JufADdCH0PLpGT1BWQ/I31jicFAudoUtCgN5aoXxseowVoS+u/Ee69NNGvzNan5EFNL9IpZ
TDwS+tXReCpYpI5kaxXDOYvgcmGWDnUWAnOZpp+7oV0H9UvG95XTvyqu99mVznp53eOT9lFW+oTf
IdvfWEQHe4JhNv77IMBDa0zaWx6wiO4LcNgOSxzTRIIIlIO+d9DVOvBp4jsTlXYPX3StBRHTP6ud
3drtt8YHeAmc2NvU9K5XohfMZah3aGAsVjcuIUSEamODMUqOQkCSbJ4T8wpRX21Cr2N0LTWxIDuc
tYMZTWfkkYglRiABLcjCGn6udY2CFooWUAtMFh4ntyU+ho6kTioLrTf/EjCTakLEVneke3nDiRv0
bQrwWiTRm6iogJH9IMSJCU/rrZMUZ9V/pSRATPE7XL61zlhaz/5o3tY6fR+7OUKVmet1O7jrZ3q3
a2DiBIKNArnUar976CN4HTzmjfXdc3EsGBY2ayvaMLA7IMHiEwv7N0SqPGkM7BlJAM2eJ5at6C5l
1TJraO8ui0DCcMj1TNHSeem70zNfQ52MBOwz5N12MAXMZ6AJPy2xb4I7g7YSm+B41HW8Rn1eMyNl
l27wx1Y4xO2hf2eki7ZAWpwf5qEMNSIrqWD7st+1ymKezYaplRyryX6OZAoc9zKaR2n7T0137PBS
N1HDCNw94h7gmpYo1KvXiKcSGwQM+TWQobNdTfx3KzhF1nDWPLQPI0kWxR/pyawW+3cxyY1vokW2
jZ+wPARE4FX6mSBj1PLtGlXVJi/1Ne68tdD5pedfmK1cXqDG6dzsq62KBez1J4sKIJ4ees3chv99
MXm7xGIKzkLYj8ix87ZKoG2pwHo0Diwd398GdnPLcNIkE0xIF4x842JeSFe19uCSXnac51WV7sai
OxCIwTbgOQv9w8SkGMT0MmAER5DXPQXtrUbrW3M/h5H3dfgZFZrjoFw5010gh0ix3NoGq5GJbFRy
o7HoM+KQKSVk+EQyFNzteNWYIGDRokmmrSkiRGRFqyjWOMFRTrndd8oDG5GIaGf1acLKGGjI/jp6
gb7ckAO3oJ066qQG1rV7GIJ6JXqmb3SAKCulrraWOy70zsS8DVaBgXFaNAiuJPSD7tqCcsu/mo6N
i+6otzEKD1nF3Fo3fgboaQmLYr/4qUxIQxkPZkEjG5iUbiQ2RzwcTjId+5D2oGZ3JyKGX309QoSe
HlYhlhD+kFlNoEqY+VfpJvTDXz8GMCjige8MP8yY/DZpDdLtB8H+ItXnkXTFsrLfY2hmZUM8JP0w
UekfQTuvGL3XdpIHdEovmW+/Vrb7MLvkXUuOnYApZof/UtW/pGJYBhWzNygGh7EhU6XgE3ExoIUi
aBM5GlEAJKpJznEt/hTAF4cWiGrV3Qt1C6W4yBG9of6WMdKOSFPP/emYdx4OXsQtTXCfL4Cp/9Un
yKHsgkrEHRJM7Ci2AoKqq4lN5wbXLsY4BiA1RkXjpd5xNCyUytQmvFnMV6ktUEqIKiBbtDGfG/fe
zvl6UXkhFXTnjAIlELs7of4RUr8Yieas+Ku1ZBZZOacC7DgyR4wHPP9dMlIA98yaqngzVNFDYunp
cT6WPhrlBMM1VmDsD/Ia6WIbJoJNjf1haRc85MdYgAqdjFVWjZjShk9iVLjVtZc4zVHQsmPSkyuq
9k1oi78Cz0YoGSp1drqIgHd3Ome/yPQ/d2qPGOHXnlduCY/nZqdlCPo/YkIvlUG6a4c4LXOIFxie
64zEvgK1mMuQxcn5V8cTLRk3FMGSlrv1/X8i0F+jyKUUxKQK/vwq8uTSeNah1SmIan9j698jfiVf
6xH/j+dKdpzwmOeaB2rbnQ3jxKVUhAdOMkeywpaH15oOrgp/Xb28tZ5xC3DSDXlwcqf0yU3DRzkb
WGIJW0+XB/QMqNFnBp7vfUk8EWhGCShKjlaCx85S7VfXOHvbidVT3xBcDJIhrX9MCV6bUV5uPqDU
6mydSVA8EluUIANxWaNHe9NpdswJPrIiO3KG8x+S6cz+VKF9zonrJt3aJskIb+4DJeAT2WKDcNdO
f7LwyXmpS3wcYoogfDVTtSHKkNH/8EQnti2mO2EoW8hNrxYn0MjGWJvwhrnddTBh55jkY7juHps6
856lRNme+8M6MXArwMO3h5+esgt7Cw2idmD1t0gU9tH6hpteOmIHKnUx8a7bpli6WO7GHrNCDJkk
zT/zDthpJG9mZG3K0liaRXmqCupdDJxRREDj4N+zIuFoG+WFDcaWhnA9xh+hv9OJyfY77RFM4iBm
Wz21rKaf57HfZE5rgZxE0pqZpLCxK9IUNPW4ZQfqlkDc0VcUj65EwdnBOCS6xUNjQhv7XMrmmkIV
KygTc9bBlaPh0Z8rZXNhRrcuo+E2tQ1oWpdEExwCUbSu1ItPQFxDy2OhvmhwksRjshXgCuPSAScM
/oR+aK+DCMr098h5FT0iAGeb5KBncfIMVrDERfw09jRxo7WSKLP00ltG4mzMCeXgRCaCYz3mlvXV
0l9zL9sbBJP5qGbRyq6JqIPpgCMG5iiLIWsXQBiS/gdlAKFj3lc39kuoJTvHcH+00iLbS518LWX/
bLZ/uuLQ9Qq89iWY95AUXOeLsI/pKUiiX0NFB2PAjOAK89PWzEVoD1cm0eWSvdBT0+vchRK1NYoP
n5OWsX/62TtMNeeVkiyblR0VD6ov0k8M+2KH6mU02ntgFW89FzTDhPpq2P6udfAUhMIFjOMHL0kW
XDBt5KtU9y7egNOAEgVGjRFvvQzQaYHsiWW79ZuLf4S8tRejEZ9GXqxz2z9nLn+YwhDhRZDywDGn
71NpfvljvCpNiZdBm/imJ79AzC3ZhVRlibk8SGHj4+nbTviPa9oPp3wkRVLcLW7oz6Ly0LMpyPA5
D9wQtd+OZqCMy1ukjJ7SfFy/DqEkIiy+RheyYm24A0dU9HAFRYcFV8Rsmr0banTVWNp7lKRlhZSy
msCjda0oNqOFXnmqYRvQss2EhdDwgLqIk8bQXa+1i0n7G0mPnkHs+wTNJFZ2ZBeGy8bLficGZcvC
EZ1R4sl1rpFcTgrjW90bwNKMvHku0w4dIFPOJi9sruseprx7yHwqgkbn//JLTduyYrd/UoUmjZvR
oLkJnLtZmf2DZiWgkAu7p8bVmYrA50XqCe06UeREjq3ebgvXNf8CD06fUTTNMU7H/JncHuMNjI22
bRzH/yLAg6FMM6GCLRu4NU7Edhi/tLbuWLHjwCvDJZmj73kwMYZLreZ18Hxjk8rc3rRlY62MIGeo
3RjqqLVmcY1Eyl1Vd9D0LM9GX12JQ2S61Ta0m3SdpZm2npKcer2FKN75fPiMdPiF3ioJDzA2XuDN
Zp+dyr1lrLXZs0KGt0buZ82Ek/K9EbQftszY2zhZ81wrwZIyH7vnrnNEs81UbD9jr/OfU6AwYOBg
jTh19Ff5I1ueuhsQtLAeSD56Q1zHBmuVH+GlG0K93PsjwQmi5bQiZEvDfxAVBEoW+S32QoYethbt
5AyYRVHOrGbA4Ea9gXa4SbGHhsiZRn9u8RPWpV6tmWujBiWcdGn3bMOWWwnwBCto/JCQqrDe9KbN
eZJAvyw7fg1Np1LH7w5kTgj3PUtC/zmzW3OL3MZcSjv3nvUYnamE+D43mtsy8iDpBm3IWVZS5LHb
gpQ5We+eXvU4PW0m5YDxMa4AmJSzVUWYO0OL0Hx1RIqFKc+lE3CyZ8juN8Kv3fsAS5ec2XbcBnQV
z2nWor3qVHOzPBy/o9+lGw0GSi4xBwhDZyiSI+ZErJPvA3PU72QVYcdLMH6NXV7tCteJUF+AWMiS
TrJK4/YJoequAp04PtvJyrVbJu2b450C9yNl+ScbznyNqB9Kljh/6bg1VNlfIP3PxLdZivQhotem
vDW4qXC/pnhCfZOkoNhfmORvyq8gDZ7kRCjfjSWeo5/Ycc1dP+I2FJ+NTiCXffDDbZV/CI34d6bs
MkcL7mkaxCabfYfwPclOi7GSleNHSeKu2uluGG3MkuGDhltyL8IK34htkpdgW0xixuyvQR6K6x0B
iEsLp08EsnvUjsWl72duEg2avZ6F4m732hUvg1zXOb6CXYV6JGCVPiZscKxk6cRgw3q6ReOn6zkw
WcIKG1ZZlC+V+asXp1IYZ9IyFoO70higEfC1KVHwW3BSJrZXpIVN4aUlwq8tvy3vZruYlpP0LR3I
0SmgzdQ9tmAeT2ZS8B9XE7xvdOsLI/m28rsqgMHV34PErkFCJaz/sVyLhIWSC4alQkpF6BoHGXnv
PkF8DZPggeEhP3jVVSjtm2Anx6uRmwsMIigb+L6qcxVtoyDZtP4ahI+eyEXudEejQ+OK72ZM3/1S
LLCEpQPOxaG5I6p30IJ79m/CY+hS6kV83BiCsYNRgbfNTHYesVAAfFhTp9FzVXy0zV3LAI/+MFyN
0l8CzYP46uKCSvurr3bmFO1EbxxbHz8KhJefaoT4ZpnrmGMBJKSLaQCiVVP8Y/8NrhduX4JA5QNs
/8LLiOV+k8VbzPLTz/6wqT3hIIHWqBYxD57ZHZl1PzmgqmEZehAlAboAS0bl9t1NJ9/6QQK5VAMh
4scQpZ02neJprw0aYilaMQtFxlUCpKHJkO6M4kAztmnwG1OF2ncDOk1vM7sJtlkHxxI0pCa3Er3T
yIg+0DcluSZwgXdBtsYCZRg4jXw2UOwcZsNts4oAoAvoBcoDgTGeCBRDpPgTucc5bKJMXjmswMEi
K9YvlXlPuHhLpDE5cNieamsGrFTGg1HNmFsr5LCL+Vl1p41BpGH/rLVvE/PVxH5WjCcZ/698lKsc
dQT6vNq+9Q7Jg8kKeL5Sox1DT2BQnJhraW579dK3tc0aw2zeSYhFmkUozCpgC4frcjZTVAY7WJDo
DBg9pmi5a/OhIDH2U6HYkxXpLhPME7xUQMHIgI/kZKxSatlvWoVoHxZjsoMpUq6ZGME4iOaEQPVL
PLFrXOMBfSYjLULWWZp5/A299qPFLcO7DuCVQnqiznLOFGWLiI1QWV/smAnMXzdAxIjdp64/+ei5
DHBDPRJWHyuqc6pQSvjWtxVf7OAVtzQ9YLENHA6YlvvQxNPdQAsA6YuxjJribGp7l+mltzKiT0hE
hf0PLcYq768tfii0xkydv+AlQTHDNwjs5AciUagfGlJkM9aOImb61x+LgFUNfwKQo2XYMDC9aopv
MJ1TlvQVxtgMqVRsHNOgI+gQ845zsbU9W+5cvSFQWBTOlwtVufmyQN6l2sEiZzRCs2mogwqKVRxt
bcW2k1iFiYa6HW5anUAGwGua/CMgB+kSxqQMPxyH5rwJs3dyBslwLMw+FMe8asWrg8jRUNcZj58N
Z2a2T1O3mtKXlCp+hkiK4S1zXgiApXRjXl8e2SdUybfPUS4mOIlIyx3Ys/OiibiNZcY+O8qhkLbr
RP066dX29253Ypn7pMyaT4g8njYh/TWLZsXfF3mlN7wUNv62ih9ZYFX16Zhr6z1m1TvJWwq1guIX
v3b/mRDzEkSHFENCEL2AeX2ASgAYT8h4+kNsgI2w27N+fRZvDq+H0FNau2RRxxFq9O1kfUmL/aDF
O08EzgR2eTZi1YDrPtvc2eZGu0lwDbaNumVZi7PZBdGAKJGcm5D3X+XjMZiKVzDNC1J3De1IhbXw
eQomxAA9ONigPxTtLawb7K0FIiM2NdKDWJNt8Z9AMCRsudZ3WYIirN/0E46Yhu8L1bnDOMdtP4SN
ardaW2CFku+M3sgN7hqOI515tYgeiBDTECZ3w1RlgOPCq8S2lAbHZAcBRATGimcrtCbDLmhJE3Fe
NbUuEXCNGDRinfMxhxPh41j9qaeQYv4ni9l+QbPjxtEsRu1YmFxEBk12RjgfIJgBG2Z5P/E8UheU
ldOvz2HExp3jffLmzuuij2j6Bzjnpg+ZimGPMaE3bL8brIz8EKzbXPnv5v8Gw+plgjiUx/ZVheJJ
s0nQRS7P1657EEn2swk6q4olmv6nRvtlkbMJYsbpANXAh8u6/OjmXQ+sdoYIZcRpxJvELVjmz37I
Z9cJxNuya98I7nto1xjBl47NUJn4roQeiDqmzieCLqptYb0IDKVVt6/bP8FYk3uSZ5i1HoTehHRY
iT9z7RjseWqgsSR6JtSDfCo0kAImg4G5llE+30Cb/Eief6UNd68WW18cuJDC6TcKroLghBjqsJt8
2xr8HAnkALD+A22BTmUNcm0uBoQUsDgekXfWCYpoOWzkbbAoWrj5mbNjs2qZuATrKvg2s/1kXqb0
GE3fffMq+XJQrGImDnR3XZIP3aQ4V9nudAH6cFBbzo4YmJXLawPaOnceWvxt9hNqjmkxwd0XPRpF
B50R4fHTJfFyxJIPi9+zr6JNb2F4zJ8N60LO9akJ77pGxFl8lpxtDSPeCG+00P8CyqCQkQt9B63s
KVF/IVnzFg6Nfjql3leJ5D6BxB0/A0mxlcHl+4Zf4dQGYhvQV7Z2j0PuDaXrvsRfy3EFRWDDXpZV
Q4Qm7KVhPTS56UYCamkiwvbo+hwQZFPpLcBiIKv/UQApMKIOc6MIkrxm9zIfWAPGPTM8Sva2srq5
+qvq/xmTvtGaF5QuT6HnrV2kZpm19eOrOaBfwa4KDjhuKL6LTUVRZWfWWwhUBKkmESWc9TNfA6P8
dDIgI2fPRr6JvZdaYpADekjUrkjem+5lHD7t/o+XbKeTix0fZq9LAE4pbGkvHqDECmN2HoansFef
lqmhy8Mgqe6udx7k+1DvhcjXJt+khZa49ci0v1eVBjMBpUR66BGx5OPOrMNlFgHWHWAQvZjePwKK
GPSB/pqLZxoRO9lVzjqy9BU/mrxbvz7LEqb6S+yXT1IgthuowtZKoicvO2AAYNWpyF2Ghk0Bh85P
7qDqIw6lcDNqPyMJYjYxHilJA136HAbs0WCKMTFojUsJe1w8UsSx3gIOG7uOdRL+g7aux9t+/Jmq
sxisFZpC07nWSKYm7R7p/2iU2fe/VsbEGYIvD91URBqhaAbkuz9d+9GHJ8bEnWRO7RJhiYq1I4Uj
3DQQH8oTQY7s3Q4CIpOdUEwxmx+khLWO48sDn5/sZgFLSvZew+Y3fh+6cmmHO4ke0w52hENtaDJX
jrORbN25P1IjXvONL+bY8cp/bthn9P1VgwNtmG8ZbgJ5y5hSeuI9dG6OdtNRRZizSL+6dD6jh5de
7qIeSrTNEbW1R25/dvYDFttsIftdxA56NA4J4JoeMZ+UP1p8qYJDxHQv5zZiPrqIptcJ4SdyPa+4
looWdUjRg5qHqnnXeF318iDDF4t5el+vBkQzgKDL4Jeb/gnIkc7liPqjBXAPkdg7xtamIvo6evQe
MoSzA7Vw+hfmh6Dft1wvifljhvgQ+AN17Y90prWNLcp9i9K9rpNGSQZO5OpPCp5VehIqWk4RgyO0
Ux4yNfc+DyhhHZsKtPU5zB/K2wwhxseKjcrXYCO7YbGi9HXEomOw1nGPBdXcCWJDfZyzngfh99Fx
7zonopcSdoFAyBaD+QVTUGdV5CSnbE54tq8hoRvVuWneyQysE5Qo5sNk7oQ9iJlbFqArAopASLpu
M/BgiDn1D4SZKIaec8aqWn9gl5l2UOFGEBbaJZXvpONaRLmz/7WIt8QTlFTH0N2Y1iY2jSPDhG1E
joWNnz0e+CoG7M7xJcFDbqgvj9uw8lhvIvAbYFFysqBdam+uuJu4NubdYg08PuaTK+idWU+ICpP8
lFc8rsCPWPbBCv6Eek+NkXQ7gxLLXDrulSDqJ4piFhb4JO0ANy2TTrGXjGF1vIYC1DcJkTVmxDH8
i7yToS8FooFSvI1QDyGTtZq3pHZeB2rnRi+Gv8+QHkTlvCqB68v+yyZOkCWH0WeEAsFI9P+ER605
0LqXyzE8J0igGX82cQo0xgEmQ7xJ9q/D2tlToKRtepxTL0DX2nShmHr1/DfjkLYY29jZ3Rx4IcCK
QQGLfBJ+in3YkrejriOrgUJ8aczfEaXlajymWGeA51MK10c2PKsWzUTGtlwJNMbqnZjCxejhwcLR
4oHsiHZ9VW5K71+V/SI4e9JtQjupTw6mWWJJ2AQCPQ3/bFjQ3rtMDoeXEPci4T5t8Wowwddd/rQa
uw1qrtJCnDkwljwOCGd7+kWFVdB9G9LPACpaob2yiKS1uI58SKxZ5rQd2x/ygTmFWVeTCTfFlxqI
X0D8TGA9FB7gOW29hCnkvmCsADf+TfAWYQtPJeV0Ppdt0AmQezQme/niRbQfZfxah5e0x0uHaNrY
NuiSuvSYD1+T9qgkcJLuhAslyXcV+hVJsia2+G7r8OEIAmZuM4sO/vrQ5GqsZqxxUb+3nKA+/QLK
/5oTrmEVrOUENMFW6U9FfKSmtL29DM6NtmFWv3XZo9FMhwG3HtwzckSrYZPkv8p/8/tXx1+nxsNW
96lFugwAx3Lfahomw7jF7ofO41NN94aNXe08+9SnPktjI/y10v1IhDRZSQ4O88DT71F3T+htAusc
udhGgWFlxwFiSUX6SspZo4PqQ5+2hzQ/NpsRE3BgEjNN7o8gG7v4M9oHSPEnH59/XO2hgDOI23tI
6MKBi+M84WAiMetpVk1xuJa4V5O4OERwl8m5tkdWGw6sgv1grhuB+PtY91hCMVSRxFZcArUuOrWK
y2KbOMkG7tY2oe6ZegfES3tkFroY2cBPpb3M9WOQfRm8AAPFfYV8q7ePM9OnF4hDM3iyBtXfLnEO
8GmskbdOvM7FRv3mEA8Y89lsq1xg7p6aGuofRiVnxl+BEJB7xbMv9Ufl/mqs21PJz2L9bryl7p/j
QEZmqSJnsBotf0wn3J8LL1tLy+LsdDZDA0CjyM41cwZGZkqMzCSq1TieVU498gemgzw9MsggMON5
WAUW/aJFlLzCYcaJFm7kPMhh2IRp0sDUsM1hEUMNZzq+zPNXOz/EjvPdmyO+2lVsoPCf74y121zy
5qj6rZGfbWsTJDpn3sbt7pwAD/TUNITOa4i8YNxyD+k9DiXyUnhpRsSIcC2b7kbq0ZQf3JSl9keO
4IhtV3OpOP+cYI+FuJOHQv8XCA5RK1sqnun2mmDJRAxmkyQVIoQIrJBhOpoy/dRZaGLPRXxQybul
bafSojHb9MN3JV9qzGQMHUz9NXOQO9+BnqKqcN1np6BalvxZN0RgPAnn6tM7xMGlcf61TEUa3ik2
6XZ+DpAApsO+Uxe/3XrNUWpAIv7j6DyWI8e1IPpFjKAnsS3vVCqZktswpJYG9AZ0IL/+Hb7VREzM
qFusInBN5snxrtjZeLexDVaT+x9gd0v9gwDl6/e634jxDNfGNS7Y6QjX8pwdbyH9HOcUmVDGb5Dv
PSK5Jgc+LvjDW8y22kXpEJvzys8RRuYbJ/uZ5YNJf5lTiov1oN4B05MOuWMTh5HwMce4T+LbamZ8
I62zFoeyeQ/UqyknPvS/MKE/MG9Z/dMA6gBtKDkJw8452PYuSt97sc0YreQc4pMWVH58yfglZhZ6
DEDtbDuiyUSj6xu/Q/TOoDPsD7SEAa1JAGhqW7HQbfa6Ibrv6OLHqP+VIQfKpcJVPoTkoHxk4Vum
n1kzJyNb52MGctw6hyQRVW9Ww8a1eqzdRzpi8On7ZZjYhXhmX/tkH1LPwTbObpbxOJivVn8Dv4Ra
8oPLaXaPgL24KF9NENlK/xGNHUBxGagR0x+oDkvCgyApib8DjNfZO3bDL8GX1EzMKBkfjA60B8vY
tuEfBHGqttB49PJ9Xf11EWxLmxcB8EOKsHIGdcTco8FtPHzWqJmb5B7Y+LbuUc6K+cdwdjjGS6Q5
pXG1jP+M/nvkd0wvFgF4GMHbnkVo9hxXfK1f/ZbAQvkM9GfjYsHPhzvCB7v2sBp22zZ69ecHnd2S
6N3Jri2FJuexT6MCwQGUqkdEI8Zd+1EUG5aJBi5Cw37qkhuIb1ixEPseuvaSNZ+kL068VPLcWVzU
WAbslwqPj0em1b4wLxGAXnQezZPjsdFvvmrzCLBFAHtKWFb/h+dBeHJXWMdG/C2c9J6gTQ+sToZZ
lX2FhftEQSNshk88cVCIgAVchUYdAfAnRn3xGbU/AmK5S+Da7DMNpUhyu3Q3mEsiUIthHYlS+4AV
Gtu+CO+pAtncxuvADyFwwKzhZNZQR3I3vCn/C4XJYfCNcyE+W+O1Y6vYjO8e457yKnG1pQGkAmJm
hGaXy1Z7/jTl2dGk5CXUkzjtU/Syvs8gAWE9QLVvzjaDE38cf33kxQsUoF6jxUd78SqwAdZnt78H
QA+96iGRH43E2JR9F/HbxJO0rWpjjkeNlo25NQX83wK6YE3Qh7CfUBOp1iVBZEc4t1Gdp/SjDKyV
r1gBpjlqJDKJWYJ1GmvY+EVaAuCMe2Nna90CvpPOTnOrx+O7Yb/43seIJTYncWwqrUPmsx6tVmCa
CcJBbwz8z3iMcVyk9SuilsA8K4qcePqeuEeEuALPMBRfuCXm5B7ygg/tnXyVgDkCOaKLWN/L74H1
XzD9C0B2xJIhmkHvbbnbYTgUlDBtKtf4a1t1r9iPZ2z7S+7fjumYkVrQyfdN/1cjwG5PXXMZSpAy
m2UEbYieW+Npqp9y/9LC49D2B3KEwAn5JYH7opexXytM/CExa3Z+rGOKqj+EBqyf6YGSL6cCjptv
+rxl6nFaIpDq8V8TX9WALcdJHyRPzLqHSuzIGiIA8lo6gMTPTIBRrcAcw+7MIh0Zp400P6ClwHRK
X0iQFpZZxwEQkb1hM4BSkp8zH2WyBwMRKbDMSIx/H0w2Fexp3elicEIY9c2iDXIMvklLIjEwEoAv
znDJ4YVm7WtQXAqf6RfLoAZcsUJ11bJphIm+UsVjML1PjAbsJ0eQOh/ChE9OmMRiglewZawyzjAW
SjWwZyO/585V6ntkEZiG2CLoxi22pll8Tvxda5MuRHlbXRpvEsh9hMg18vHFE6bAIL6uPh3yH9Fe
ijnfwhxbFzLamtOnxeAkGvxNP+Lf0SwxnUs+Iwt6KBdvXfg3jFcLL2Rv/PUDXIyTFXF5suYDHWYl
LQmOPy0twfgTIg3r21+nepLQ+fSjJlCrN5/q0YAQWqD8q7Y6MjCUk5BBwlNJAg5QP1zhfPs6yqhr
vGxZ0sfc/ykRWUREZuCJrS2qpmhtUqVQK5rXIj2Z8rXoeZ4hEwVT7UR7VuklgiI70ySWHwSQzMDT
2DvwiEHKSTZqnElMJToJroD9ba8x1aFAyXrr0SdoSZ4mdpYOClm4TSuTLqljPK1gg+GLXfLaMfRm
4lKmgqfIwNnfZcth1YNhpNnqxqPbsaDs/5Y/sgvo9dkxL5l7u0h/ekugEh7hwqYgw/u0hN0Ya0aR
9UiKx1Yu08NLDGJgeNeoe32+i3j7NvyIqPvJ3U2mhrWR/cTeM9q+uP6Mxseox+26CLN2ZfaQzXvG
sGmMPM2k737qaB098QDmwk7IHH0U0yObY5zS1KNtBdnMWU2ASZ3yXlCw9nhKjGReC3+fDS+FN+8C
fy/qjLURH498HM2/tn1d8v9MdbIMZ9PpZJ0171r9i8dq33jHjCw7pFs+thbsIqm77kHz64ze+w26
0Ox+etmVbwlabJRP7y4N7UCyC4cWDRjd09Z0/vOFD0g/fyWidWZ+DjCsFcnGxHrc6pFzMnyKWYFq
d/oO2c3GxnMOZzQGMWXwQOuETUxXvaLeHmMGC+MhTI6z+CjEA95ADdtkUmgE4GJxOI2sNHMmu/JC
jVGA9C9vafvWo44KAocAFiQ+CH6RggKZ2TsWKFgumrr6l6qL9ug72HYytIesCb+XdomF36RIzBwe
bcYjc3SN3b1FwW+yqYeQMHeXLKDssvdh/1AFP21Oy0k65cxIBVs8AihmnWjurIck49dm2xTmNZBZ
5l/TwEaTH8l2rVfPFgDoIfot+H+s0Nswx9qGzLi6nFwi9g7RtQ4uJvMWy3+ZKP7q8Mqryw8BPVEt
BB0oDv1nnt9GBjhkvq8Ni/qbH+D2p2Z8mwCF5fVTVO2ZjLsUpSyLY2YXmA/XsgS6w+ROk/rJvAK4
3YrZh7EAAOpLr84sR04WlgCsVWu32ncYolcBiSglLBEtLpF511QdOQV41wabiUqjdsOHCFbztls2
PhTIqvSuGpbrzkF1g0OEiin1002ZRQCX0Fs11t4NGYWplHyomQ9ymCYcTgtCVsxXYg/ifTFh8Cm7
7gUXndwIuwMeviilZBxTH0LZMMatY8NqYhxmm8Gn69rUOc6+c6PXOgHYnUzyUrsW0O/wRabEeFvR
VG90RZimHdqvQUWLFZuHrjYhOdcBI1BWP2m0ZKGTJh/Le4JmMk7Z0EQZkTKll9vnxqfTL3oO+yaa
36ew7Rlwz/5qrKvfwcl/gpCWPqjdZ7vzTiURuAYM9hZEtIGuRAJb9ub82ani+yLlMeL+kKApdMcr
7KO9M7Bgbog5DsWWOfzaK3Cf9gExKzDRkxRDTct1PXEnzPY7aiYWcpaJCovQsFzdvUl9ujE1Wk8T
nZr2T7IIs31wbagBTfULn+DH67v/anIa3J6AJFbzRvdQeD2XVch4jEduGvxNaJpLy+bCEYsuZF0H
xsrz4KaZIz9PDMsUk/Uavj3eo5sPShJZLjI0oHRUYo3qdp2THhphQzOU+E6jEwIPsl5k8I88o02e
PZfRYkB1HyIQnl0Z/DeVrwmz5Fw+SQZgHr2oqp/rAvhdPexts9zarr0NS3XzsbQK4rhQixIvGrzX
bfXoTDEHiPwGsASOG01MLgN0eyxZ4ZTaLjG8gH3VXB1dZscyLzee8BDkDz9uRCg009hbrDiFa72r
JZQ77Hx2FHAe3A2d4cnmOwf3Jm3UPR2ubh4/R+N8ilNvGxAVsbFxdNh882pKeyuBTpR9R4y7CiQw
SSlOIZt7E+T0qOO1GIM9Oq+jDP7DeHvtOGEt9CgzykViyNbJUGAcMKwDfkuyq0dKWq4mKzirHgE8
6h6Lqb3yKj4OidEI/xPwtBBAc7bgiWNyybuoOvooW5HzHgom/Zgqr43+jO3shUihlen1KBaihuXb
iK2bUY6ZoBl3NyYiBU1AgKudox+150BaJ/h0O2u2b3KuH2JvPpaSS7HxXzwJ73LyXtH6owHoKErR
KrCiDNRfnL7qHlVl0WIHnjeTZZ8ZCsdN+xLr+AExgf+Ry/8gkDyl2bAbOgLaZcjNGnbZj83V1ggE
SRRLaDSXuBblk6nrnac42AMM/ZOm8xD2LnUf510b/mKd/TdhPMnZh3cx47FED+uy4kausnCVNt1e
LbVfHbVPA0Z3Bky1lM9OQDCXN18m+DX2QlAR/zWSc7pN9yntM2tUa41nHkFxfTTHaedytBteKNaO
GPF7uVtRFoe4l9eakOQ2Q0rS4GnRxMwiDzDGmocMUI8VpIk6G74aH2uOBINIz4ieYoIbbbAKaryc
7MeU/YTIWIwXCGgr3ZxS3Zw986dMuBSxFMdEV2D6OmMW0Ki7nV+US9Bo+pPU6bNCruzAxAyF+WRL
hC/QKCu0wsW2LgA3BIvLhFXS3NgXiLa0ymyp2+RdMUuRnNxj/hmZ6ZeneNxyDL4tBl6Kc4pXfjfC
qvS8LF/n2n7jnwedzBegfOdq9m69Ld+g1D+4PeE0MIv3ddq8zArJMuvMok0f0nJ+H6z5pa6D1yGo
ThA3j45m/+wgxjKGf6FDuqYRtnxo5cVKin3JhjG19WOYmndlF/BJAc5AqnMIiS1r5ABcUwGbreU2
L4r2MQbaWTZICdhyVQhYsJuxlqKotpJfv8JEGo8UsAUjqHnAZTAjOPB6rKLw2trPkHowYCAbEjlk
tM3BMOSmm2irE3J50ha5HSlD1neBxqcCaOUzMmvIWEMsuCYQcQeGfUPY+B6U9E75MXFSZ+jHrLyx
boF69BLjqxwzQu3xYZTjuvXaYxqat4L9u46gTy03R8SpIIpjKtO7NmBZ8krQt5BEvylC48EMvCdK
2G0Q2RzOxiGAspr8xEyEcVDzIdfnGH++z9ij95acdI174B2tKbFtHFJD+1Zrtc7DYVO5wcpCRS2h
vYSAxRt33FRZsGvxEhTBWdAWN61cq8h5Es7FFswFZyovt3gYupZ+a9oWfcqs8j+N7KcivNdeDDfk
3rR1e1fLqJAU0r6dKUrr3UAHlzKagKZzyJriYvokyeAE62FL000GS53sFtyfx0IEmwwibV+yCSB3
p0y/JUngAwNj1bCemFsCIj7dCFJn66xKrdd2djW46Iz5R/Ji+2i3Fi+pgfijsgH3ho82a7q589Bn
sT1KWd1J9aaw/6TtsO+ArKlkuaprah3k0Y3YFSa1G+G1RWLt+7zaKHQd6AK4YL+wha5xZ79kS/oq
Hgl/Kn/S8p403gn7ObgT/PLIdvRY/RD9gufOMJ46JtIuq/Fmbh56DWQ9SS4qRQ4ToxpdNSmLl4bx
j+8TnuFMoO8Mj3lN6+WHGJ/MMhmxF13PGHrzamqosD1Y8qtgUISosNDGk7hx+vpDu9Etx2BulMFj
5FGvWfMbjuXnxkMa2gWUN/1rMkBWkeCDSyt665TzNXoR0SFK4dowDlo7K9Q0uNpnGkJg2VDduago
3yh/jdpYE9m2qkIcrChZBXdwVnz47XgZ2/TIMTT57ncNvhP6Asly8wZTJFsYRnD0kMpvPloQ8AlJ
IRVXlUcjC/hx15IMZ7Ysm53mkLDzUxQnxH3tmvhuWF+mlWx8wwCSQ+LI4O9tVgCe6b7zqV8aXmTH
QkPL65XV0T1g3lLEGES9PzyRAR8gBgG6h9ms3lQJitwiZMLBeKn4UtcBFb9NqFbffGc1k1GO041T
ZPhG8DgXutpNLSPQYWJS2DngKfzm1RlB9+ZUPubAzMdLoY9LeNq0K+gcwAR8Q7BD/Z9HV99qgH2I
g2ODhmZHnyWndm5PJr9fN/LhdBh1puKpn8dTRuRNkrW7zjeZj+C3hfZiaetdArLx+fCUqA9NOt/H
qTz10EfqOdvKsHvXXkjQQcfUKqCgv1nIHPyOmCKJFkWZuwGs8zgU+8iOkFlEB0OUh6bLngdzuqBK
O+IKWDlVdgJUcqWkXXsTekui4j4mW70XyABsi6vBtv6F6t6m/anv838T6YgTyovETtlcQ94K6rtA
2UvupoUwvkHLhAWsY9uU9gLLpyaxCPZHThYr0C9k1lsmJzTZwN8B/LzjOrqkCakWEB3znBAbh1Aa
7fT32KIIQSt/TJBD4lGxH6OCVnoKGZ/5IRWa1S4hx0EK7cYD49XPBj6XGHP1ZMx3k7S3I+7ZX9nk
4c7sIoNDzT5ia8d2iJd16wMmP0ZpsSuhezklIByO6aIuvrUDfr8Zo8/Eiz5tFR9qRW8X5GhuajtC
+broobVmM8EIWqO3sUtnvrE3eDGz8p5FSH2KOD3A41u4QvbfnOoMJrAN55/uhGB6WuQ49h87x/C2
g43KEcfjFKLJqoiJiCsh9xmdb6gZUpsCeGuY4QiqGgnDhygh220uFr1yTHE7LooREymjXBgrVcCt
gFEp8QnXhXS/86La2hAGeIpm85NQW0IGKpKFDIxNq4Z6eRYlkOqOlqSPUb/5WGKVOURssp0vbTUP
2lZPmuyGXR1U4TIpePa6aD144ogA6QzHet+SVqKayqP9s2CZ2jCLkEQU2BHdjbUUMP4CKp5Do98N
LnN4RwdQBIrj6GYvs83dgBIXvlp1lJ5x7KxwW2bme4OmIYwCdAQeqzMAlWSzTqhngnSXBP1ORwjJ
lM3F7gW4wpZzK8mfuknAE2tzwq/ATHkgxEqv+4klifXCbg+tKR8y83f2ySxNvLeGHtgqSfsMmy8j
czct07vSm14Rwb91sX8Uvjj4xPOiZn9EikRnS43hYqoJIEkyOIU5krRMVpZDjm0Q3yqeIfoNS9bc
4e0B4wHpzC86Uw9dR087Le9JQS47ghxZpk/KwntHtqq/6TrMd+P05wqXVzF23mY7I2ROF2d8dkcn
KW6zTPfeEF99zz0GdvSmcdSXs/VfNPm/IWmCD5PDZx06/QNroa01UWGkprGZnYmIrw7vTxPQrauE
j59ohrOb2oLhp3Hx6gjFGzMY5S3BkiZpuVKweIumbqunMloD7wHF3CTvXu/cvXJcRmGEf0XzV1DI
rZvF55JualU6ybzS2nhKouGJ+/DNbmLmyUm+jVwc7JMe3lqGzPXIYLrCHTHlrXlfzMxTHy4x0+O2
NsaNAzfVG9L9gNmQZh9BJ8HPpKBuSOX4KFJEL0IzV2lnVIKBSW87TKe2Ll+VRn6RCXeP0HwEPGeo
dcrLDIAzQQhMjxMrXo3ZgR3pc2MkE2aO0kVgFySPU5EcCvYytmVj5OFxqUDyu/VH5cRvIkvOozbP
AK+fEGRejYKlAaTcVdguNFoWkHUOPUYKGNPuf4OdP0lAUmasP4iJRGiPIjBN2nPkO490w89OSDU2
I9WbfOvPUqjUo+Lo+eXBt5jxSnLDZp3dYUvSdCICQt2W9e6p1ggOQWYkaNGxXJwCM2MMO/4mtnRO
hWJOMUxo9oKWwhQJjUBs78JpaSxJeruDa0qli8j12VWYjfzpP2G5L01S77xeeki04eMphMBxWKHG
qshSzW9dAqrQpT/NHDolpMFQJSln5NYjs0R4OaJ/WK4osMuuuDRmfST65OY5BM1lxk7qsDiWY/dT
6wb+M0gQ56twrN+ph6iQd5cIxrePKhvO67+Z2G+GUXGG18SC0pdEgkgupGOnaQrlQRdNc2blTMPU
Jpz4HHvGYwgyKs8ZJJY2AH633c1aA8Idv5MO2mTVDL9uUN9KHGeQuf0ePVHhcSV55sUzh3AnBasg
VKFxTZqT7SJ6NRkR2XTLXtgcx3i8No3+6nDrKBdDu2fBdzKn9DiYNNJ6DK+i99Bmjbe8tzaa3eTM
sw6MCfWhIA/Nicdoa/WihggIvcLVxXPkq4/ZCnjrYhii2pSfkyNrSL85qmcemh8bZ6PJGY7KEPZm
d5+IiTpG8+LUKIgJHgdmKFZq0pW6z6Gr3z17Pocjczlr9Ai7mI5EnsPqEqx8sKZ14N96bV0GUGkH
uGZYcFiZkyb4NDguSme8DRIXhYFQqmf/4NY2ViKouCr0WBRRhMZp/RKp6jChAG9LWBEZyDomQuG2
XeS7cBchhpvdL3ArVrIyHzfaL7a0TDdfKdaIQKCIQ1xVeXwoffgpJcdmx4xqwx/FYhj785zJU+rl
P609PvgIbdzJoOGkdVhLv926wfgR26huHQS2LFbHkoYktOAVhxT6Ea0jihwSLClrD41KbkbGj1A9
XUzh1vemLrCICBBs5AlijUOPxk0XsYUVYr5ptxFvnIcdClSiloSZ425xWFNnvdpgTWRsYaRikzkj
I05+fqFH5LMhuJIhE2sCw/gkCuaBSViY297KnwvTnvdDYFyruDhLXewH0dDlLpr98NlJ/9IWB6N0
jYxYA8T9dhTtbQhp3djtlF2dWsWYzqHdxq6+y3r9n5kSFoUojqEv8uZabkMSztkkK1QpSNE7rzMu
ja3+Mp+gllzSCjKp3FX98C6mDD9AVu3BHkxrRiOEcjkFnzCrlnzlJOIUQQBRKV7l0E/vJfIaUeEr
1nB1F0BEEHSwvJjz+WRE9c5hrIz5JHtBGlZ2ESOC3REgFXupuj8DHHvuS+M7Rh5j1c6LydrDdJiE
cqfXABfdd57Zs0xYPFT6u1apIvGmBj06jXun9U+dEREWY2wihcQV+e/aN9tPDKt04uVR2z41aXGj
/NxZPVk9KkRpboVGxDLSX88a97QaGFSobSbtO4AY4t76wtoqX73VVQH0yP9z3OSK2mOTu/yvFXCn
VBOSTgYd5KbBJka8HLxda/hMYju9EwNifW94q7wGOq7zVJdYw6zq4gVULs40Un6Pr11s7rVHhOCE
lGXRQeFrNNemhpciCOuu+ydW4Qe7pMHMJO+RrQBa0JzhDni3SkRKZESxMXqsqbqqzPyO3bo78BTN
jRXP4zEtk+8h7TAlK/TavcP1hbKjn+yLOWkSOaaTM0L1F2ywBQ5MTPidgJlXIIgfvPHXVOKoLN4N
SaKNk/MVi/G1BqjoJtxUenwEg/ZllO5Zm9MpSYuIKTJdkqfK5zzoj03AWpGwBipwLNz+8KlSfwe2
emJ8PgMtrzFWw2Zu8OjgOwTTRybqMDzmMKjdZoI/2lSnVIl3MhocRn+IN7OsOwuOvVXdQ9u3Zw56
HxPPYIxvyst388BTGARYt/AQgEhQsHmYfXMME/8t7fSL9/AzVxU2yRppJ2TkrMfFNc/4u0aHTUym
Wj5AKnldO1dQfX/pGF+DzH4MVPiUZ6RKovobAa+uIBMjFtD6FrU90vM0fqEgndAic1z34V/t4rzu
IyrcxvmmLKZp8lHmJLsw0c+yLz6y3n4jcOOrrXrcz37JHB6ll5w0XE5sPx49+xB2D3K0v9JCXOO5
2rlxDF2fenoc7I0Z4QFopxbjiTcOEJoSJs/T1jFi9F/ZllTxj9y24JXSe5qSYCgEEsAVBpwehf2b
DA3BqqH7L3ESve/ypaYgf+UqZ/txnEvSxHKWJGbVxWdUg+4a5NuDiUSCEzu+FyXFXGfPuOAMO7gU
TDcuJvsL5mEOHq+lTVFFu3Yda+0ZQXMxmiDcJDPFfL1sus0WQUiI8kwqpC2mwKw0e5PLcrhCPizy
dHGCSbZapPo5859nUNu0NnPetsIRbwbNCHUdtbughMq6d6Jh7pI3c0tucLoSUk4Y54ZbG6obS9Nv
qvtTO/aAkiq2RVHbMnOymluJT3PCiu3ioVzT7X9JYN1BiydWkfO9mhkd417tzqrIPkNy67K5v6PS
wqQSN//FAs2dqVFzO3RrFlFVuIRBO6rhuU3bj8DGwWMo4hfKY1d1jx5bgboVzyYrirZFuEjNOcox
xp6T/xsi64ZafFszAlNmd85wZQOZ/RRmt+vj+CFLjZvfLI7u5EXkcheB2pwsrH0VEr2xPIVGgHbV
2NFS/Vaoxga/esg7968mIQ9jw7MRDIcap7Ot29e8s1B0sF4zyNdVOt5YfsQ3jAFbnOzYPdM4wB0c
IW6EpNkmkfEAx6g49jEHVuZy0yht0eCh7GWBeSS2bmm29Tel8XaCB4aACvqgllcjB2Q7N1h16ro8
xhku3JTRcBOhjaaGQmHGiDQlWRHMlpN2nzlAD7Mavmag+nKRNRqiOtZOgG3Ovdlhuq3H+csyum3D
l+itjNOfbDDISRHsNn2XpqZvvwbIg6vWLo2jYUawAciOX3lORgOoaFLibPocg5HVsN0+e0O7D3X4
1acMuxOfWJ5gvoJLfx7zmkNI8AiG8Fe388EMjR9RjM4FI9Xa6utTaeBZCbPgt2EQdtbzuMdajyDd
3NmsvL3cMvaJZNQ69A6A3cH7J6Zivs4+1t7EwW1WVFwo8BUjcGtFkf7THWvIsbqVo3snfR04wQB8
elImIFamQhWpb6tU9OaaeGKqW7JYjljMPY5zA+ouNumDJfqfyg7qaziZ0S6pmHHPYOrWbgNFXlgj
wgh1mnXx2ORkOinO8qp2mboM/xF85G3qHHdzlrLnwg+AKKVBEZsCYZoBGdZm9uOTGIxCXJunrItC
zHNoQ+w8ZoTZtVgD0iYJ92VQO6cma9gZxd7NBGlFB8ZoPJEVFUA4QVoiX2NU05VorDcsSoi8nJ++
4eosCihOHpAMPJ/oGryyopy3H80a4GzvEbeEJAYfOOGRBNfVDea6ymwe4i46uaH8L3RSslatXZfA
8JjJ73T0OTdIOEsKVkN20H73IuKUQO/O1rY2t3ZLzxFIdPgEXf5KDy5q1n1DgEO/215dvyNBJHwC
qLCPavVjYA3LNbCxigsqmYkmU8l0FI5EHFjsAga8EPKphTC8ILlAYo0itvCbY5tR9SJUu/hVcnHK
6bHvx98qnK49el5g6id74IZZdov1QtRxmldyG8H923uf+XHmdey+50PX/npj/qSTiV2ET06HydR6
Zds92IdiRkrp+8n8KkFds0bvCZptia0KJV5KJq0YwPv/gpm0to3PVwdmPCKUuFpGtgmWF1yTBbSf
zZRE7EQxBtTM3QmykDGsmmk72vHacipCWPrpHzTjcxyVKdOUP61KufezbkAhok+m6t9rS1CUNMUr
HHHkU1HzQdzoi0qg6WTpmUnYjbittWN1UFXSk2dW33YFdCWut6XLmzuYfHU4CvBZ2io7hwjd2snd
qAGxnlFem/EHqDNGGHJCI+NiLHniZBCvRFG/p5JRc5bNwzFvIbBYGakSTNHCo5tIZ5W2CO/E3E1P
Kq5wwjZxv25NFnge8pRWgsMMu8uop72LDaop05/epSNka30thoI8OQ3jzzJuumO9IwzbxImQ8/XN
fofFI9pq/hsXOaXZCaoAnOzCtwDwuyHW/AEqywIu0dBwukjss6I7Rx6VcuKsEhCOytVvosb0O2lW
DC4ZPeNsYmGNKcwM451Eyz0sY8pKiz8H40bEW4r7tJWL/1Vug3TcUZuRBF3tRomSKU4uwtPjWnUl
QLyKcUePLavn0NBF/V0PxchMiUyIsX8xQ3CSpaCCpNPJR3Jjk49WAU4g7ZfSk/6EzMsVYVQsVnMS
UiMSbXrCWn3+RdNAW3B9GzqQ+STYsk8TkVw65qknbApClwOqLDXAoMR6cjISLOnsXjDJ4wbz8Zs7
umgvhaeuJPz0hza0L5ODzFrMII98HzRwPXSHNsK4PbgbV0KIJNgrQD8R4ziRWcXuE2qj65P7pzg1
oaKxrBAoWQTnOb9NgzgysSdAUdauJxOk5zCXBRCTsnipI1xeXdh+qmUsXybkpI/qN+KcBLzuHKKE
JKMwRVBDk/xhOewD6vAh0eLFz5uffvL+GLrs+4ZzUar4rU85moMcfHsR5j320yF/j9vS3OaDH2yM
rJX/pG/ECPTHU56Zd9JIBybQSHlt1IwAWwV72u6fN8fWjtBu8jTS4N3xg2EV69R68hcXVZZlZzvA
wg+ChRktnEoBwy+qs1uM1AXpdn1Qy5BAoT7MhXUbpuqpDvDNKnq5Ga89x2uyE5A3+jRClI6dqu6+
BCcRfQS6z2H6FRIVZtnpHG0m6YZjyvSIeA4vZhsULxGDG7+n4DFlD4slXLeIjD0OdAqKU5uBphPA
uWWOTslx8Z4kPVPGmjgDZ5l+IkWwexvyJ0e4zXWFXggk85nkVDbPgkjdUi/CwALUV3mkldvHSOvd
ct7NrGXjcX5D58LJSDLT6D9T8UVEAlmIIvxbEbCvsBLMurhkO+avwtgJkBUV9rOIM2FVT81facXX
2s8+rXRGT+VEyLMIaypD8vCKjKGfutgYhonLcuArzluiym5jE+2HRp6iiAMt9QCktBwjgd0wAXHK
LV/6W4nTu+yY5cTQJYU+5QINyZypsxv1z7PGFRUIdtZVGfwWBQQU19/rsrh53quL9ovecK8Jdcgs
YyNResxk01hxxyqf/sGMG7nVksfaAdl04b1keConzAnO7B1MJ924bu4eDJPpSAS5SMb4XRgtYNoD
LVpQo5WAH8bgrSmQRnbY4MYE4xtwjc7N3tvZ/9cGyd4wqVsnlyH+5CgyHvxfktp3SdTvnQjLSeiH
QDiyq0imZ7QVj3HaP5JzyGeiEBGAUiB/hOslpR5qErIkIPTcvWLa1I712ODm8WS2N1mkpCHacN/+
HHLomUrccyRWJfaxwrI2I1+rtE43yYierRZPZmbwHWbj6PXkaX3hwEKcSPR4qHFbGMlbmwDlmEjb
GNeB6A8+zUGJG6CAFW3W3nG0aJqG/8/AM4KM1K5pkl0FtHv2Uja62bpEsxgN4QOPk3a0OI8DA9EA
ChAETHUiIyPk5pguE+fnKNtdFKYOLxdDtshILzUVEGan8EdPPcmQo6QJd+03pRF2m01392uy3sfg
7LfuT5pihwMzM4fz0VUw8CBOlqhhgRCzHSS2ISWWJPsfaWey3DiWbdlfSctxwAo9Lp69fAOCvShK
onpNYJJLjr7v8fW14GX2gs6giVYRw8zIjCsQF7c5Z++1TZiFmbFUhwaUffEzFPk6N03CdTjh1PKL
rhxyihQxEpEGhXc/BM8VuBdUZ88xsDoMF1ctsTRUrp12VK/jsLntEvKWKlCXLe+R6zfaSqQtqstq
Y06NeNObzuJkjkdV+lZMpZvpsGhJE2jbxTYi1LVmaZjYE+9aJT5Pq7JrdYLL+7TbhHxdM/98L1gY
YlyTSKzAu8e16X3kQPuH2LySwQ9LkTnvYV8UZvzcyxoog3YxUNmEBsVFGZKwJ73mub03U38ewaUm
dE9dZ3aBQUwcEjuIHSOkSWCUJFMpY9WDxPChC8nPvT+5zVzvI2jyd6MJgf4Ct+V0sBcQErwBSZGU
GkvSuwd61jjbgEeBvYY3ly8DyBt6QdWbMLfew45JjUDo6CYz9JVwke5bLqTgm/YKdeTae2jBciK+
2cAyvQUw/dQiEstjsSloonYcFx1XftYbsluNZB6CUvJLsS4JJRnLPGelrG9oi8J7MX56boXlFRUd
OibTx13QE0dupFyG+8GJMMNjkgS143qfZodJM9ZjxEo4ECI/PdQm0cCGsYd7SspF8N7kXFrj5EU2
67s84n9NdhZFRHJcqc1Wi9FEEo/GpHD6MQQWh6I9ja/7mPafZTXo/c3p78SaZ+RE/CZ0N0l+FoJq
QbToVeKBWgEoA8lIFVBTakwUXraLctiQ77WwHx0qJHSJSX6AtmcXyy6un0B4IwwmxcvMa0LIW/Wm
0SR5o0/sxLggNK/hU0Ez95yGAUSIouv1rWrIqP80BGhK5d5wu4XrKd9WSAoGg64q1RuLZjG5PIk+
rBGkLSIqlg7hxT2KafmQqtlPlGjAOVGWd6RHznUNL5rfqz9C6mvcMryr0CMQirw2R0S/JO1kFWoa
kt6+Huor0oOu9bH+dN3JNF+8hsmH36k0Ul+z6ZvJaX81CBBpDjWZvJioSpnSIYSOdxYQvRqXuR4t
otH4MlXVcWuDjEb6FyYKwwlm0uvajQSDpLPHK7MLndH8LA1E5gH9B5ASlk3SAnlsnixfFzTdg5yk
KXb3RA6uadYbLF8EW8i6ckU1Z3SkXlvbLiJYw+DW6hG5kFyPKHMhhpHPo8rwQQDDQJjhFPWsFlct
+JKgqqbXie4wke46+kFA2lBwaZ75pNGbSWAtZmq8RX3B8mPnt+ZU9EhGytSlMWXg1YeqRnRWT9Xw
T2NoXzx0hkQkLcXIVoPOUjbgGGgRRnXFvdP6Zm2QoSVnP7PKXNshrXDVekmG+gWSqpMIuAeShE+z
HaSDJvuHgrql7T4FpIBh0xejdttTv2YZp7jBFSoi+bhKblMb8waxpWFdzH10M2Y5PmUAzGXF+uzz
cqbZ7p6oQ4miw6hCzcJ8gZjIcRHhcBE1FWrVD5bQt730mI/YjvjZqIkp5RvNPJRU6tJMY6dV8WCY
1dKInzwzhCjFellb0coiGdGkRBF4+VyN6byZ5VoRfboIY4xiNpkAadsOThvDAJdVeRcm0TZ2wx80
h8kmLu5xSaOqQSWGbLBqBqCF7bISxUtKI1ZYtErzyforxqVdtpvA/0lvB6SecROP7TLWBjFNZsd0
02UdvrrKPkX+Epqw8gKg6wB+knpYyO1BYovo8oTzSk/iN9QBz3hL2FyL2CXrZvxQyAZwRsm+M/Ge
1jLSeqpKe2DmGapjjidCS6CFa8oOIclemUirA9fUOS36d9mSH6R6wv6AqlB03k81JO9ZPK6CFFwR
zgM7w13FJYx73Qog8AJWGP9XdN1FiHYBEi/Gb5L10IzMYvunisKdSsBHOeAIDsRcD1uueMWNVkFB
KV0ieFB+6/kSoyGN/0J6ltuyc3RrYj3WLiWJSuxUikYAQj5ll3QgoyDBygSmT9G8l5BW0ox10hgT
qeDabhjeq2Jp15LX7Mc0uhfEYE/hW1CAjeKm87KfXuHTmklalGIuV6PS1BSWT25gFPK5/hOus+Cq
Yc0DV7FnLWEQtaiXXPoohpMTKhs3Juwyqxpp+4TlpmELMmUgZ4ISF2KforgZu+LJi1EbxL34Gam6
sjKMOnhEdEI0c+P2G2BS3tor3OhqkLoAHXbpXutAXdDfNwciaGnkwOx2CoXzWV0AEFPgyW8Si3M8
V6fwSoTdYsgk82oo6mu/d1tYYoRjUYH5FNMH0ijYJiqasw4VMm2BmY2wFxhVu4Dy0zU7XeVUwr1R
08GHkYykqEtwHtLg7Gi3l9Ha5XTgyIHOgUNGQYtMppHQC5gotIb20bLTYV7K6N4Mw2x3aoUsX8jo
88IaHXozXUpKHSIUPTVtrScZysBS6VcYgVCI6rZ3rVU4390yxn4QSjgSyeGbtrav0AqJfOqjO4Uy
zhwOueeEg/UkwcFr0NI9yn2q052yJ0Ba++L6irITk6eamKtmpfN6ncwfzUWloS5Ap1CjLBLVxoyb
t77ocI6pBmYRJcTfKay83Yxj1ixFXlXXQ9e+Ny0wAhVBzLOUjDmYToSnNuGscYCU3GokjXXY71aF
1Ek3mqenS/z9NF9cYrvyIQWOUvSUtilvzBqLu5LRTHw1ybcBMqr9VVUVT6EkIUZIkIVVXHxeuIGT
MB+LTy47+brRE8hknmxBx60Aa+kyNRQDxac0mOsWYhFwnEz3lqKkGF5FVrbvc8wYcUc2iV/r/lrL
lYdQwQ5k4Aif++GAkw05BVHXypKK9hIJ5lOo4EdKWgvKuKjudSPqqOw1JpLNpmMnRQ1RViaSKcWz
79kutLkRRMPcC0QNpiQH6xBRNC910W39xEC50uC5iXw+Om3CUMSE1E27vEbJldZPp3c62HdOE7bH
0unrEYVTTCvrkGOfrXXuyq3YzDivauBh6GKR/8KEsWIDhavbU9n3FyOieUuRrtymuvJ9JXzULOTl
ip6j5EUv2AhEFaapWltBX2HwybKPJc4yhVqJvadUnJgUVPG++aUEMWd0aRk0crAMhgRLMJxvhKol
TgrdoyVZ+YjhutdSLg/G+Ik0c5EJgqpxI9FCwniPULgY5W1LGnzU4g3PbWLc0vDBqwIuDxTQOSTK
db8Nc4FQqL9WBDdQM4kSEGeyo+saP2GBspDdsiF1lcxxybSfWttd2YBecnxVCdTGGLCrG8d7PSjQ
uTSoZfyDpgvHsOkxdQFePoN7j8GWRhDcqjOrV9vU3nKhfXVNexXkw0OUsrqhU4OSEW5I/8vnqWcu
VYTRMKDTTUAfTNDgjVvObNrY4y1vVacP9HhhYI6dDTDhXMn80RLIjkKNVD2W7BJuY9PQkmwz6Z02
u5irwFFUzbumY/pouNQlK+1dSZkNll4urLKH7yC+6hHYcz3Gz8gjnNwLJ2bg61gR+0ihm8U93Md2
dmvX3eQ54wDfxtxEK/M59BGMtBbyJfymM1mm1oeF5Y7ywavfaSs7/EgCb1lz0DIH896Tsnv4dHOq
2h8Gu2VuQDxT23AbG7664fLLGS4Y4Yz22awr43cJl2SZkcBJPtxN0sD/oIKa1iCcpUTaN77+0Xl0
zav2Ho4rCkSwiz6OPrP8MXT6q0C0RO/d6RvUGGPo7mKCj9gANz6ilkyzuAmliyEFwJcDDOuDZZO7
S88c76OiXY+oKPG2cRu0DtEwxYL31MbSoqQGS0vDbcFVEaJIXIWYwPpcDAYwSyNgNc4NRNg9jWG4
JjIUTRlC/Vw8C6rws6HB36EBWi39SNtH4QsOn5Gmlawz4Tob60STxVcVDbilwvmbj0KHrYixtt7r
DR4p0zftV2uQxH2akGUll6hykyqVoJQUXCQg17DBBB01u9a1b2yr6x9aLSUDsivMe4s8qWuDhsp1
KUBP6FPWPXmF0lVdDvUaY0v/KjwSEGs9rkn1QsoI0hYcXQKX1PdyUr3t4a3StPraDsGmjQLlRa3X
dIVyjUx5uUm4rowcgnsDHaFq1+u4HvxV3iUUMBofRDe35XGdNOxdbafVO7/Iv+wSCqiE4HClkkFC
EXvMgIkZCdHOnOJHnBGmqu8t1/sCcn/w7H1WcYtoWuVFrQGaoJXDUmZICiuUL19JASW/wuNSIlNe
wn6bmRFPYJmf1HFtIHZZeytlerYee80Emh2LBcKaV6nK0qVSdnf+YGtXoasm20KyWHLyhAIxAPuS
7AtLRPfeoBiLMR03dRjMG+qlmET5hgfgtV6RrBS62a5rPSaZwiz0rpkDj1PYgyjkD3JEdq0t3kx1
4HZdk5zlh+OiSa2nTEHoMyZXZR+utLjCN5ZR0bHw7gRX2Dw2Bte9HBQkfNcrqwoXBEqxcxjzhmCc
lNIS68TCjNgGJF4oQy+6tlilugImtXlQJP8tIR+NkyHnvExvDrEaH+JReVBwuVSZ2FcdcY/0us0U
EYrl3gqF0Ht6CTWn7qAlcCZKKSJYHLoinMMs6KtIttZWZ/y0zeiemJu5TBOy4IwG6nsRF2SgEzCC
FuSlcMUqk0diyKQ77tpU+QQ7dWbyDXgdoJucfqVumy3ckHSu0AT0lG6VRPyxgcGB1MN6QINfM5bs
IG9DTnxaa8drIuIPNu5ZBw2+Qa9J30vGuPbK9jOq+Tvw3CSF+lhGMK4IyPyQJqJWRpOubrsbqU/h
78H1Me1FPQVXc05cVgahP0Qq0PLkrKRz/LbWgWBXa+lGyAHTSMLBmA3Kh952KarAr5qYHbNAx9bB
CnzzUIp5yNG5Wm57w1p3cv5Ch2etW/6rPiKJ9Kl21rVLSmXyRM4yTGmPbkCfsdoZIQ3Nesd55b7q
09vcncyJyg87xGpkwzFtvHRR6cOHTLfenNIwEkMsVRZuQv3usUMtRolcJa9hTSN0giVVMtA4RuIq
jus5AJTH1FfIvpGsg8lEdOi7fmpJvra79hFUM7nKMOIxhHG0LsqllnUduqvhMIUn90jC1nRlyOqS
OYjIr3pIpkPhxxzAjckotKD/0cygla/I59lEdfLojWBJhziCu5N8IdK/JiFrXSMfJkIDoBtFT02S
FITXynMPkNpJrPCmzCYsLs1Xgz8416GxNxUxLKUG8clUcCD1+GE6HBdSNcxdnYgCETzXbvLRF/yQ
Vop2nq5G12O6GIS6wEEUOZlhrGzIgbM+afjw422gSNckR24zPcIX7i8ppq9yeAsS4kOBDG3RJlxe
XLC5wCyHvF5mPsE10C5UBEbtuPC0R/pn092k32ci3YH+renGKaa2Iqxv6cnIIOuPspdfTOjSPhUQ
UQ9vGcFaqZRtSu7HSgxJPoMWrXyGLHNmF91orXbjZeBBBuhpcrw0fWs/hWGoDeJDikPSQBwEUzMf
PlMPDSKpQKaBfcIfP3NwWSQ/L4LybjSzEhwFudjI+4wKpYbgKOoMXHnC/GakV1ZiKaBeq/eEIJlp
/ZNbBL0zPIN4dO+VKrmRW1rspRuAQ1RuKq55bYMc2tgiXZxCPSg3qa9QC6VsiqiYke63ImntRpqM
F3mrLfoRdfh9Jhuv+FonkNQP188ohXcrFVUuEwTXMKVZLdnlfuHosbKNNP8dp7ZVAXSakk+y9CpH
eOyRgxP7xnsuMkBS9HaUT8tAJ3VoSbKJqA8WkHMGfjEV7Wyi+HMbfk3tT04wj3wga+U3OQSUflsM
xQbt7tqP/JWp043i4AZ/s6JGQYkVBkI1y+hDxaa8IasutFDy9eNCH/0U2ikAMiIrfOPGwgSbdMXM
Z05EtHcH+V02DqITB8X7IRPIbLsHMWn+XaLLsOWwYKLf6jYtzMmGqw2I52QqVg/rWCM/ApUldRgk
rduC0Cq100InzOIfEcBumSsUArSVpErXKntvJrq7sp3kTmKddwjyWi7K8EQf1GGX8G7cdFfQZPN7
ymnRj0EU9bxjeSHyeNaP5aLVH1id55V7h2yiqfCO8oEM6jWSzjddX1v0GnJkN8vSh5cET8qsnzBD
znwIkCoGTenVMpBov2pps/W1ZypPbveGNOgqttjuZIyNanKvUp6JsHCCKt2OZbmN1Wvdt36S08u3
mC6i5stAEa8TD9uLQ06koFfcDHE5B6VV4/dskbH06EmyGjul/qM1niw++s6b7sPIyrgVSdBEZQr+
4DmSfrprItSMyo8ifqJ+9CQp1xTLHhumX0sXuL8tySh0AbSNhv/UNSpuXCgsKt3z90H2nAaSFtWG
ZO6TS9aR+mGFL9A55qEioxOq1wGmXwsiqmx08FxuZJhtpbkDQTX573XoKiPK4EC5dRXY0R5mEQqJ
Mn7x1tCvDYxYmbfXVaZc+Sy4rRCjVZTJDlMtBleOisuWm8wsldmckWX4hXEX5C5JHeUuSMqXrH8J
pesi9V/sbCcN5Lqlm9gcCc3jT+W2jchxrhf6fZtTjR26nRgnMfCeVXKekXsb6casSZ5zzHNmTBpK
b+yD1lgEZDGksqDu2UH7GZddmsx7GlK2eVVADQBUYnPNoYC8CYT0YFNPoqhEHnPgVNFtlkhvOuWt
2vJ/tlKNCSy5qVm0xxidCScFK6IIlwKOTpD0peHBpdjYIlxxS4gFSHd7rqNxFqDT6olLx1JK1MuH
G7PiZ5Ixk9obF0if4D+OGFG1kZojXKJsSiTqCfG6UjrwC6b3lSbSxvWAa1Ffrpr4IGUR9a/6pWqL
n0WVX0e4XoL6ReRWyWQaVrlKgQl+ZSxuoWJi8M9fsrZFYYaYnkvMRN+xYJeZavypkIBFui92Ttjm
IPet6p6awK6lxOHBoSGXDS+cMOeasF4s3DtS3UFVgbnkikU9Sqtu6tb0/tUvLpGMn0mkbzX00KzM
bhCKOSoa2awFhSzTzp5sYTlRfkW1s3k1GTzYoYIdi5JCloC3a/oDArS5K8evScWzJIi86+aGohHy
4cnPWHOVvZcnHZtpV/QyUu74UzOMAI5FBso0Mj81ZkrdJDuRPOZQkNH/4KwWvB2gdZ6EgCSewwCA
lfjcqDjv4TNCmNQQ5fFVcKm+yukMBj4bQ/dl8RWyijskfUe5wMAcsY75uyr011U/kJ7oATq2H2zZ
28Q6/6/c31JxdEbvSm2fyWZZ0EG8aswC6w/sGVRAQ9LdEKFNn0C9TSTrtpUQrVIUlVGE0nfg+IHp
uyHwhStYBASly9/rZHwuzeBeBvxfYYnsauuqSOuXHn2Ym79ZmBCT5I5G4FJBl2gm3Q8ChygnywtD
2iaZdDMob2QiAr3c1kxeCcagHpLemfbbAF15qedOr+yzgnLlJOph8WDurWX7QTHzXTZCWaubOR3D
RQMoc2Bqp0ZxkDl7uylkeIRaXkEsjLB+tj6GVSiZSvjVhfXLgM9vJpCTG130iJKUnO4XSQIhLwM7
AhdkvCcNwh0kOKPy6LrFLWGNIDqmgwdyeaKTjJ1ClaiJXgx2EY5ubJKIev1x2yv4GsU2BSmhVPew
jKH/PMhQ02LQyL69lV3CAbCICbf4tAnaKNA4yjFwppj1yvK1mYbvL/ceDS4LGVUdbKHevBjUlaTt
DbA6PVENuipupfAj6G+xOS5T/wdFBdhN3S5BdE6jBRwJtUV1nIsgpohsLrXhXnWh5Y03ifoajAdw
+xx0iasgNiHnTAiXTS9V9DNIe5I9PNx16gNwQFDbKmIueSzpwYGEG2y3GFtEQHw127Q1IshFVqFu
XEOedHGo6lOMIsXgSBaM0DQm1CWdazan3hSpDXtOIdx7lt9lbLlITJdgtZa9Hq0qIDDcFKOOtSjC
J2L675LybAqxGMqPvnvP4WA25YOJRTd27YWa66hqabFSm8XXaxrUlp4JU1uOwbWntmtqies4PZBp
w69Q3PkGjgHlJWX69tjAB4w73Hy2QbEJaAMNHCd7sj39tiEGp9vVJuGoxbOrPeHw+Owq66nLrEf6
2nRJCw6y9EF9ahpyeR+bkJaTcIEhqmA9xSzJHavrg40nlcsgzm9bSLAl7IRG5pY0+tEtdG2ulAQZ
t9auTzgGyFBoynwzafM7cjeo/4raX2TGzgj1NfXEcUJVyxnhr8Rihfy6uqJgB8MLNRLcqXPmM+8N
3NaweRZ1Yd2oeb+nmMRNI8CJziKDCf8+LLtnaojYA9DudU9IoRZ6efDSxz+EYSd6NqEAODZT6x4/
+hYXud49d568+APDpSdqYmycuNlwGxm1w4jW+Y9at8NO4ZBJPNsdZ3cE57LzhzXglibyKHOG9lXV
XgLz8O9//Z//+e8f/X95XwiM4sHL0n+RD3WbEQla/effxr//lf+//3bz+Z9/C1XVFEUVqmnqqmXY
plD55z/eD7RI+B8rfxRJG9V5URCiXMPkzZOlqpXT9P1+FOXsMLYtdF3RDcVQld+HSWQIBi2yc8dQ
HZKqt4hJ5oixHX/JjbXc8EM7OPFXF0YV5x7uaNSTh0uKtLPDyqIvcePeNcMMoNMyvW9vQ0aF1QXp
aaug7HeQnW5c58Lg07/89JfVVE3Y/KyqLNvW74/MQh94UwvU4YyygLE2w0azIohg56/9rbn/frRz
v6+myZZJb5a3qGm/D5aV/oAVnqYfvnMu+19JeMB+OPt+EMU880i6pTBXhEY27elbFLopjZS5c6da
oFhb9LxCNqI52s1DMR8d5N2Iptb96/fDXhr15C3K+OQ5WHEpLBFM5QBMeg6s5Q93/Ph+nHO/4fHT
nf6GrRc0RopwiB5W4N0JBel8dmFWTC/9dFIcj6H//p5SnEURNfSMFn2/tlyylXXaIj+7EcqSt/7+
eZRzM/B4sOmBj77tQdEbOMoMFu/6uTSrVuatPuNMuCyd1DEufeLnR4N2qtOzNk3jZL6PltrWuVUR
XX1tUZtf6QtvQaoCrtUFVfWVNf/+6c6+LaHYBnAPYcjqycMZmqLaqNmzSTiA4bJlJVauzdG+tIZM
b+Qvb+xonGl2Hv2I/tDZbU132hm2MD1fcKLNSUtkrkfzdAU2fB5emCLnX9vRiCc/pFUNEtI59o9q
UTxZy3ENSGdV7fgRneDiaGc/rqPBpiX06PFkzASSD8iFLXvveVvIUGoJvOLCy1LsC7/i9M+PhonN
HiFP7sdc+2dgGh3TyR8AgjtUgzbGAoEq/jzHXIdrjDYr/8I7vDC4Jv8+eGfLVjiOiJyhaETrPNPm
RAWINcyw9C7OchUwtIDeWeKbLWPtwqqiXJhA2snWB2mhrfyeiYqelwP8CrOaE7z582nFDOCHLi+/
VGV6om8mrTZ9q0c/dxcFEXnqjBlu3G26BFs3Gx283KtLW+yvz+y7kU4WTUtSSpFZzB9wJw8usucZ
2rOFsbTW/pLw5x9cmveJw7naQfDuUKqap069ilfV9v9/OTA0TbdlzTRlQz9ZDqLBwvWSQhyqqCIY
VbWUuDOk2CL+xjCGbFqyqhls7ifD2KLVCKKtQZnDv7GScC1jk2z76sLSfW5xMwxuFXT+VRug6O/v
r/J9Wk24gZ2aW730EKFUJFB59v2znJuYhmmxeCoykL/TFTTXBN2lAB+ylb76lMLi/PD9ANNCdTo3
jgc4WTpDU3Y7+nPMwuZFF081BfYB5nGYPeuedeHFnP3Mjgeb/pijKW/JRlxGssdZ755yKnyFcR7P
uSljGFiQjnan7+K3S7P/7LH2eNCT1TNTfIlKRZc40OL9h/4h2GKfvBputDttS7LPGq3JY3b1/a96
dn84HvRkLR0xTMptSDYcbvxNA/5hiY3bUZzxOn0j3/fCLDl76Dsa7nT1TOIRF6dBcK8Zz4snIInG
GrDqFTgAeyZuurm5TG76R9x4f2cfPB745CMIhOeZek6QqrgWq2SNdGtO7tmKlo8jXdwHL73K0yUz
0aNmxCABnehucOB4raO7DPbSFcKNGRK6ek8I2gdA4wsv89xHyHpl6oZQJgXIybS1ldgDh0Aj398N
4wZ7hO9EWzIrrvOnUvm160dLd3FhUPXMh2kpLJVokDR0XSeDJmNCE1uiFdJsKRUuaV46/tz8hBgw
RxZ+6cs8txlZGo9mCtikQpzM19I3M2rAuJLYjFaI2dZkjS3VGaNfWDXPfRmqijbHslSFx9NPZoxd
Z1o6JjRaEJfOxVPB14+V0XFn9R25fBdGO/Pmfhts+pGPFpysbRQL4hVvztKlw4BO5S4r468Lr+rs
KKpscq5md+Py/PsoPRKIYSxhzcC2KHftRnqG/IP/HiMRW7qykEnJmym3f2NUjRmp6jIWCmGejKoG
4xg0AeAgumkdl9fmoKyDFSgJDVwpSw0+rjUV3gujnpmWGluqLmTVZOC/3JjbKvOCtKdB5Ef23pjq
Sn7sVyQwWd1TpUKhNlyduHcrG17Gjjwbgm5NuPp0f6VGKS98mmdOxtxlhIJsSceuKE52r16m1Sak
qUykfBkekeC4bOLwMwOF9P1znzme/jbQydeo9aEFhH0iMshq74QBDJbM652qwqTNnZT+laJhgSXJ
zFY33w89vceTHRqXlmxyZLJV1OknH0zmutgjQziR6B5g6cZ3Q9W+uk3z9M+GOflUGns0idpGdjqK
d0TlqIGRZEC5/WejnBxF5VFqvbHCZZ14ZPxFN76POh7fy/ejnPkgNVtTBHIuFhj919H76LOv3cbO
MFxPvoUBRsyyhjT8/QjK9IeevhWqRipiQFsXJEr8/s1XVSyrvkqZxb2WV/pKWzardi12+LrIuV/K
a1Ck3494bhrYliZrCuUjTpzTPz96JlG1StHEkHTsKoXS1NKGN+9lhGHfD3Pmi9Jsy2bfsTSOnebJ
bOv5CwqpoX1BaralOwrYxqFdWcGFA9LZN3Q0zMlso4HnFvL0NBAi7zVgVHI4zL9/kl8H8L+8oqMx
Tl5Rilw4Fx5Sr2oBbH6jr+Bb6A5h8M6GfFGCPZejs7e2SOxXd5cqi2eeT5dl2aD2IWRhmSf76aAT
MJ2FIXcQ5I55la/0urxwmzo7hM3xgH+/rnN2/n1CGLZnQuCg5NYb+jKQsnUxNMvvf8JzBy6+Hg0E
qMVkF/LJY8iScMNoor+TL0gfZVgQso1VcA62ae7OiEqK99k8XxkX9jb1zHHkeNzTDzhX/E43BqZH
j39wpcA02jXviB9ubKd3xIwP4J5y9IHWmkwXbHb5RD2t5ydz57c/4OQzcBssgdLAjxt22DcIVbPX
ueZNmA7UZs2FmXrm0/5tsJOPIXSbstBUaoC28tWOP0z6qHF04YM7/yoVzeZerFi6/WtBO1o/6B6D
zmph5FYLQZWdixe7+0xalAtY0jPrPZqvWySif+OWTGvmz2GnWXw0bOcOHkJ21slWwxYK2YPG4Jh8
XJin0+v4y+vCiaGrJk+mipPXhXIp8mMvQr2zqjf2M35A5gmhJbf5qrrwQ07XxZOhKGeyEXPS46M4
rS4AgIuZmDR7AllbFUW2aOThipoHUnIZg/PY+C1ie+n++yc8sywbCt0fRdi2rWFY+f1n9GpJjaQ0
5GdUa47K2sQG19HACSW+kUR56a2dWVs4y8qgBdhyFHF65mhgfoV1Bzi1NT/s7BkX9fePc277/G2A
kymf1YFXlsQUOlq0HBz8aAcatrw1mK6460bKT5cuHmdPcEePdPIL4vTLZb/FClpAgp/plb42U/td
xPoL0KYN3Fai1rpaB55OTMz3T3vm+/7tYU++gZRmTVCkPGw8QgO5rauPcXz5Z0Ocbga+ZNTqL9It
Ao46h9Sd2vARswvv7cyyyJPofM42O456uh/Ewu3KehpGrYDgop+7j0jrChAfDcmFJzo/Bf93qNMt
YLRijBsR70uHpB0DJZXj4O37H+1c2YRTvaKaKoc4yAInv1o+ZPrQQ8J32peOra1yisPwhWfRBNkx
8w8YM1Y5STsztIrfj3z24Y4Gnj73o1VRAfneaXGSO5LvP5Kvgck8unD1PTvpjoY4ubHoOowDoTME
fgw0DwgqEosk9XTx/ZOcXZiOhpmWy6MnkfM48yyfnzByn4dsFbYKzOISsefn9+NcepyTk0hfQ9kt
i+kCljzw8c7q7lCjRf5+kF+T6nRxP5oQxnQuOXqaNhxdmGTTj1b3X5j8P9MsuS0qfTHI47ascGEV
zSrT3evIe/x+6AszwjjZwSrcb6WUMrIKoSvrzVsNusaFWXfhNzROFl1TaYdxNHhXXbjJ2leJYmFk
5fN/9iAn62zlZg3kDl5U3gfbRnTvjQIp6PsxLj3I9GMevSY4uBWmTcbQzMe+hmP40NgXPp/z85pF
gcqKoFF58hi91btKJxjCou0kq69GX89rkNqF//p3nuXPgU6eBblMH8Y2A5UymSmFOkFgUC/XqnX/
/UBn1279z4GmH/XoR6szWNmNxEBNrKy6sV2VuoGUxl8bve1YOJC+H+78O/pzuJMlLg5j8OAepZm0
3Qa4ZDS0MMnmn41xssa1wvB00G8sPulTF+zQTnqXXs+5eiV7xJ/PcbLAKagx8356Dm3UUTZmn9yI
FrbIFhkpphVsVGxWaxkQK1sZAacm1rvk8P1jXpqLJ2sfMXd5EIOWRf5rAPl/FuLJjQiOCMq/9Xv+
WU47WYRsN7OM3GCgKv1UJ0ILSNxRv7TITsvMXxfZP0eZ/vnRRKSKNipgdyeFylS3jBb+XH1tltIq
oVOffXz/251fV/8c7OQ7JhLMllJt+rzybY8xg3C8fzbAyfebDqoLbpunERIwtImgUPjP3w9x/sv9
8xlOvtw2KMPA6hmiUfFZEuybIjuUSkz0NgyyqL7+frhpRn/3fk5mPEfJtKVMn5OBsLKKtZCeAoIi
GzAi2mr0y+X3o116uJPJDVkYy3PLC4roIg04cntlk9qvY7bXs/TC1Jv+Xd88mX2yvQ+j4ZamYJPF
UYqOAKSrJwFXUzR376qAjIL6xrKgPMbj4fuH/NWt+cvIiOosmRaSKusnT6lFXWb8qq7qmDpn5W5E
YEBkHDFn3MURqkDKou0er8qvv6P5YWBUfaplIgc/vbAGmS90HwmF0y/dVToPFioVseWwxL4A6mEm
X1C5nX2fR8OdrPsEwWqSBcdpgvcvSktZyhHkM7mISLew7sfUvLBRn91njsab/p6j1aSgNgY5kscb
O3+uJS8Wp7RE1y585Yp8psRgKCYnAdRaivEXdWQohy46Csrwcq0tJM+9rZLwtRcDGYMJGOW4Jnsp
hTwxVuvOj9e17S/7uFopjbFjXi1wnJHeh8RLihb55JISeCH9QtvVdXCQ/PRpdBWMecVKw/IhRera
zNUD6/1KgcyE15d0wwY/HiDGrUEMQNkm+xK4GvWUKaWzrYlIlA9BHO27KH4bzBjPPbpm8D1qn5KJ
lL1HHXiFUL1z3eQ6JqvIarXlGAdrvAqxAUjUBqIMVOm2M4Y7YYH4RaM9JgSFKf5d7RfAF3psSKhx
da+7MkkJGHXrysKMrNYj9NB6L8niCuvr0sjNQyO1Dy0u0M4n7cvq14E75U1QDS2UVVoVW6vrdh6u
qJlVuE5Mho0uQYI25SXEDUdRaqJX/i9pX7YkN45s+Stj/dzsIcHdbO594BZLRu6r9EJLZaW4LyBI
cPn6OYiqW4pgcoLdGrOutlJlKjwAOByA+/Fz8DZShm3WGRsLhLplhv4uOvmNFEOqZfR0lYMDSqt3
pNJBvJA2D3S1IrKcpDAsE1gSXAEte3YcdoVcQgQMS651mkcALI5BZQje2Cnfsiowkms9u5/M18Tc
Eglt9/T9ctBY3ElAIqtYZg3aILOYQfQ86S0bOR8p10unDdMrUpZPUVJ40IV+M0qyuWxvcSf9sjcH
EcQUzShQRwKCDY2sBcQmwROR5mvH/8qo5lArfagVW6lgBQ1VkMNGA9X0o0cHc2jc1r+VFTkZETmP
DdMUIREqwxYf1SvNtq8S+LAGhbzLE7foKCjDIreqIFduzGv1EiFyBioQxKBb6RGtTxs4rpuoSGWJ
S429IysxdvFSempwdkT3Jdi8wVSPYHQPSpkd3WSb5AC6Jw97PlirZShLoY8YAhFuo9r1pfQUxg1a
9Ice1vZ60IByFdDs6qD4EDwCL/7KZC55ITEtEzUuFHaBUT1fs55OY1NKoLWIkvpGZtbGUuhuqtQV
ZydLtxxAKyxLQT5c1eflk0IrTR7HmMKBQRlHr9Au1b6oxfAJwgWvllXRPHbXllBOlnvcglVXYoL9
MzlMhO9p/WYYcaC3ogdY8gl6beN6alHwb7yyAH6R6ldcB1NBP76oqvIEemEfXQArh9LSu0ADyA3q
PrIBCNrsbqtkKjdGjePqyR5qMFGY5pVMCJpsi5U1WbpEnxqa3XHBrdxBBgGGMhnKa9CVSlcKPl+D
ArGJhlCHhLMmsMLni971GmBaA0VxgqJJH8Km4wvHn+TiWVrdO18Hc25rdkHpuDGkE0pybhskN4qn
X0X35Fu0EXUl2cvvk8e1J8hXjz43KAZ/ckOJOxUP1aTKwUOmOnWHHpQRlPXefxyDYEUnliwuPJo6
hyNCuavuUMVD90aHXobyrt+Au37H3soXxa8efwv6dW5wFlwbu4rtvLIg8LPPuRNt2UZyW1xpcJvF
bWQ1Liwu28n4Zs5eDZCUYD0vcDXYFyG6Wm9XJlB83/Mr+vl4Zk6Oe4Q+gnhH1JCMn6U3bfk2fBwD
0XlSX8crb6wFKCSxsfMtgVxBSc6aOYWCFuIMApNoBnHzXfXQ3+Se5H5kB8qd1Mk8+9saVG9p/lAf
U8QzAIhVe7ZcYWvkIPzH41EyGzRGkrIKGtCY+L8xi6dmZstUT1GVMcicoMPA2CRX7DqHqP2jwESQ
bXizmkhf2lun5maLBqY/NRs11GlJSyOvr1SUdpRu8KGBY64EwTVT4ucn2xiCcRmzaZG7mnTX8E87
Y9CxkleMLJzs8AvDUFCMAM4DvNPnVoYICdRYFiD8wxQkWzQW+NDcDUBz6yWetWLt6wECY0B04JQl
hknk2WJVAPzIdowtrBffbO0lLVuQYP+RDytn7eLMnZiZLRL632ytgVe4gDlDa+UOiskBiMBXrCw6
+ImV2cx10Hps5A5t5WH9RwWm6FpXVs7bNQuzk6OSeJt0YPRw1Yq8CxnKsS//4+ry+YrMwkJoE5DQ
6aCU1MbvoCMn9h2RXvXoUCVAGoHk5fJuXVuY2TUyAXtaCh0/vDDQKlNC53nc0MxYMbJwOz4f0+wd
k+V2V0WdoMkMyidgOQi6MdGhA4VlA6ICbuMmkH1YWaqFZpYzo/PyYc9kiCKZ4ABW7Wvy3YgBF4Yi
z1ZDpc3pPjg6yMGrt7Gvew9Swf8GVnnFV4536pNo0Q9DlkJpCCow0LuL5MZJkuB3Fs8QbVUAGulz
iFFWx1JSq7jARqCAMjUQC91LYOm/bET5ek3GPCIigXDLwKfMK75jIzM5kTCP/M3a2AEobUovDtCW
/oY+8f5t8Eu/39pbEEA3G8u/bFw4+/xEPrE9X8OQgmcEjdeQWE7KxyhBqgwyXaCqmYgfKpCoBz/M
82WLa8OdL1vYoCHPBBWvm+p5Jzl1EmkglwN1U016tFJqYAtojII/aTn64iPeZc+hzTIv7MHLHQ45
GjV0ITjYpFD6tWIUviqjeIEUsf3QaW23sjhL21cTGBQ8YXQBDz0/K5ia07LjOJHCUblNpNexptcE
3AyX52TJk0+szFdBRWaUdKCecRuuAcrWuZ12uGxhITtKAKJEqQ0Eg3iNzR8yoW2AHqnMRYSItvIe
FPOHaFsGxWa6kb43ESCVzQ3Z5i7wtZctL41NRzcSOLpUIsA15zMI4G5VWWDndWPjQw8PUMi8/PkL
qCu8MX8ZmGecw7CmoQHVIBH72Fb6EPlX29dus2gTOhC+3LXuuF1DvS/5xanRWd6KQ1OmK+qpdlNk
2FrDH1DkTQp7Ze6WdqcOTBMauSxZsYl6PnegrSFGSmVUJdDNZdDPlj+n0DCETJ5sfF6exjVTYhlP
gmnZw2mARsf7UxoedNAaZlW/iyxpV4L3tW6yp8vmFr0C6pJA94JDFuCGc3NdUoLlrguRGrA3TX8w
V58aywZsQjQbcfsLXG2ghjJEMjaudQ0acx/UWikInzzATtCp02yM0Ws35u7yoBaPYdwp/zY6G1Wt
lkoygDJW9KuVO80XPeE1xOXvwJlMAnB1eeq3yyaXrpc6eusByEO7MWoP5/NYDADdqC2uF30CcrXH
yPK5dZN0r5etLF6ZT83MbjEQn5ukVBFm3MEjQPEg37zJnWqHzt+Abi9bW9xbJ2OaRYw46zraiLSR
0u1r815vH8I2WtlZizZsOLQG0gdQP8z2r9SC45RWaP1p7T2BSAh518hKwmXJA0WyEl3gtk4Qds+X
BgLPXO40XMkL8BBD4e69CeO1B/XXtCE+WBEwMUOgMueZ3qRtshqyyAJdNXlQffKgs7tNb0ofHHpr
neZLEeLU1sy5KzkrsgpEJW7OrqsY8OTpoMe3OWRi8ab5zz3AEDQOGjrCEPpmUycTHjOKRmkXhRs1
vMrV+0JdcbLF1TkxIX5+Eu+0Br4hg2bIjdtuC775t1aKVhIQixOGlzOujqqFnoKZjwE4ys2xloVM
QrhtoEqCBAs0H6PPmhRgf7JX3jWL5nBQgHEQdWzVmlVei0KCiBPkMt2MvtiQLZjCNyi7Osl4sHjr
/cYCndiaDQ2QTrxqGxx/kPWFCB1qc5CCW4PGL+1R48TIzOGMCVJ8hONIqgiYQxLpUBrcGVj/W2NB
yh2tzDpw2+JrnHjCZEVpnsowA2BJlUOeEYyH49vl+RLxcX7NRsYBPWSimUCZVy+SVNVzUsNGY+zA
5OuEEYIo6nJaKQVp9sggvX3ZoIiRlwyKL3QyqLTkMtMkLJDOwSRZTEEox3cxFCMhzoHuc0NHPzV3
uWKv4fuWFg3dLYpIu6m6OW/kTIDb7sMSwbtXg9F8gaovCK8vj23xmD21MRsctHg6Sx6QU0l3kKWC
cO+m3TZ+cjBw2au8cbv2SFq8Yp4anJ1IlW3TIWoQytOdHgBM8wiU2pRCdRQNx/ULmNV9FKAeUHC9
PNClwx1RCKVJRI+vTY9WWOUhqAnhNeF1gbo3+B2j5H0o5ZVn7pod8fMTZ6lMUI92BuxM9TWNHhsC
ll71Kk5/XB7O4i3idDwigp3YIYMSUUXBG6R5w8sS2ex2az533uQXnuStgjLEITHfApqsos9KUAcA
U31uDaTHPcTf0EXQetW289sd25g3UKw7vghif81Jlg6UU3OzAwXCz8TgBo5HlX/WwA519yuzt7Sz
Tg3M4lQ6oBTGIzihtNX2sYuu3uvoGTRHxcHegMN8q+yM59Uc+tokzlwjG6uGcoaSh3ENoqODukUl
7okFhgNGckDJ1rpMls6w0zHOPASJWQO1QeSx2lKNPR14JSez4uduhLRrGsX3EeT+VqZ18Qp1Eppn
ezuqCpkBP/snVM5A2qwFGHXXgh5IBifoirUlJ0EmGA3FqkxQfJ35pAXWxbC1CHZaCSa9SfseqsYa
KnT5rPllY+aIxIJ6OldU3AM6A4TlINKLeFAg3Z1Z40HWgJshfOWqu+Sap8OauWYsKYx1JYZVZY+5
mQBA/iqZK8FwceoAEDFxXbfRijdzDd1KYsUCW7w7QmmzAZ+evkZCQMSFYh4xjBMTs3PFrFk5aR1m
Tt7Uu/Cn/ZZ+QAIq8hWIXH0X/fPT9ej0P/Jt7ENcEkxE5f3aE3Jx8WwDzxJUrFTTnjkIKaF8KoPY
1IWI0PciJw91CVUvyl6Skd8NZg4q0Nb+trIFFsdtIz2E5xCeQvOXSg516qRpMW6BFoUkquKA/mEH
XJQP0fF/g5ZnacuZYIKzFVDCmSiLnEdm3lcaqGIxSNx+BBcd7pCxV+iuuckn5DjX2pKWvBMJL0Iw
nYZuqDPvNJWcCX5kzGmM3GFhe9JAfWzSlVN08VpyamcWK7kk6xTPQTzGgsFTPMgAeCnk1gE+rO5Q
mfNBCrSycEt7Ajx0gIIBYyNO1vOJjHS4dw/0tDve8zcQwnqozKDDC3qz+j0J2g3YPVceGctz+cvi
bIxWO0h0hISfi320K9X6Kit6X+ba5vLIFgcm2AKRsATrgCk89uSmQAudtOXUIKeXDldloQaNpa6E
YuFk882OetzfJmY7Le6tvDNFBgBwyYhc9zKAovqVlH0k4++kd028LrD4aFUGeOB8NJZigfOxw8us
hohrD0AoSOovz9fi1erUxMwTIHOplJB+wWga3A5UD9Lfbgcefcj0bopv64RXywv0a0gzP0h1FFGL
Cs/nWgchTP/arIKHFoOECq82LQT7L+2YqjRC/o1V2LEgLnfs2EFzuacE4O9zi01l+lnixDeQ03B7
bw/BvT27in5cntTFMcL3TNvURQF8FqYalDqHpsKyterBHh7K6PHy5y8CFBDk/zYwO2+KOkSfyADd
d4ipQwBxBN+/gx5NcI9CUtJTgYlyIB3nrSVy1sY1u/EAF2FJRcdQAA3Z1gbhfZzUz5eHtmLi2Hx+
sn87GXVuBQBwd2LKR6dVAYSU3i6bWIxE8A4AvnGG6HPGVoJ7RgqVcNRsJ+a3kBPJhGTY6sYSk/El
TJyYmYWJFsjYLmToA65zt/PNN/LONsVGvwl31qH18XQBHNmtwdonGN0SeS3Ci4+/ZF5M9MlEUqj/
QdfPBGC0fRj0wqGg7TbAmwp+b6iLtfKWMQZF0vucQfgbPJrD78yyjk5GnNQEBE2zpBJph6HXhTBD
DzkpIc1nVLsYXMGX13L56NSBfNRhCPwrM5eUahmaJSmAQeOm80cfNASBdmd4KAxucr9//R2gjvnL
3Nw9KbIHVU8xqySFYEy+q8N+LTO7uAMgLAERFIxHmZOXcHRNJbqp4E4FJBpKAZEPtWkNClmu5iRP
8bYIcE/gu8vzuLgnwGKpIVsAGtz5fcCO8bZgIGR3IzO7JxLxR0avW3mtdX2BO4IApvrLziz6V1mn
NUqOwCXfRze4k9pAkz/wO3HoTHvNi98hnONmB0txZPRArJOeis//sitO7M8iM5lyjUyFuGllBMpT
ED+k+176TsmKX67N5yxA16RJoDqNzW/J3+JMgZTlR558/P+t2cz1oblScDQj4EZlDA+2hqOuyJ9q
qIhdNiO+6oUpm5eYbaqDTRUXRhfqgNO+4NAHNaSE3IaU32e0SfckHyl6stu1VPHiRvi1VvNy/wht
LBaKjdCb3eegkmtapf7lsS2gp4U/iiw7KmCKasyiZK6klVlOeMNT66bcEZ99ou42bnXxniiCtTfa
AtnnuTnhNidBOYbWs1wKtZf4oL6FLgEvnwl2OnKNq4ovvdVBtUlcC2DUTbLp35or4za8hV5gsLYP
l7cB4NV41+A5NX/YAKM6GEWXQlq50vc5HbwEZGARB4FLsdZyvLwTfpma7XgpQZKfiLuQaoNT6ppY
uzZ8WFlFddFFf9mY7WpKyh5ai5AZsNK9uMOK6mmO3pWf9CB73W3yW3hXYDtE5Qz8biBrPl9HPe/b
ooGauTvZ11a2a6BsdHlIS5sOLG54cx7/mdextLiZUoRgCKQfgOnI99wKVGQ+80OnrdSaltYHPHXw
fsU0LbSznA8lbFPN7BNE/nJKt3qZbbitXNFxjZtucUAaHhqyrQBAOQeRyz2ui2j4wAETW/uJ20Ge
QmxB546W2tdQ1nsr7Wwl278UP5CyAjDKwjEKyOb5yGgPVFCrIdbXaviz17o2gA51/BsHpwWIsIbj
Gnzu87SLiXZZtbAwLi2L7yyAJx2onrmdom0vO8TiOw2KZ2D2AyEGMp1iD5yEDhA5hBwSOdRteWOr
rp4XBYQf4mTa2J2ubHkeD89TDIW5IbE1SGFPw8swyNKbbUKQpGgGKbj8hb7OriorOnLkGl6nX0lv
IEhgRaxCXgSo4sfQGLaxbvzHc3tuYhacZShcpQWtqWtGD6H0GZcbfVjLjS8NA7hrCygZBXmzOaVa
old1i75qAfVWgnaX+cOrfDe4dEeDzEPH83btDFgzSGbrOEI0lQ6orzWAysgJRqZl6Ur0ML9uamSJ
T0Y1c5a2gc5mZqXUtfWSbXid/TGmmfUMrfjCpyQfgmTIyEtb2LFvm016y4xW2kh8fKyLEBp2pg6d
0QjyzlAUyrdhXjVOXxvdDnfT4ZnbDVqnTEWDeH3YbrKhaO57NQSh0xTXzgQ+RF+RiO0qEwRIzD4F
7XsxFkGWGtHB5BxtSYMxuv2UMmjMGRBxDKfGeDRSpgR0bNkD5E+VaybX0y7TyxTKvBwJlo7X7J11
XILmCykcMMYQSCXp8lUEfrqAqaneOuhnNLYSnjwPNVQer7uxf1dbSVYgEWQVztDWvTtB0R0skNH4
IfdT+MEyi+7CPmq9UY4bl6nxACk4yJaXOQ23elKGLxrLJS+Z6ninVEW5GYyk3KQJQa6T5oPkqmpv
Pw2qVvvV1OqBHUEJcWUxFyPnycaf7QKmR3rMevHCMXpPrbijl1szA9VZdJUNVzaQAZc39uKTysbW
BkrNBr50znZi2U0Xt9OUY0uUOyXgt6lXuOTRugXyCSIjZr1i8OuOIPapPXK+I6wCIvGtKE/Zerch
erWXszUinK/74dzEbD+odT0N0oijgNivaqQ+dDrIn7V4JSSuztxsqSprmqSY4B5StONWMvlOjkzo
6kjjLaR23Twu33K0GOWQ7LStYhsl1d5uRw/cpWt9+4sJIqDJhDwNOljk+XFbAA5aliXyu2Y7XCeM
XRUq5LQMKElX1gOpBhTw4+uOVk4uG07fgyCDFC5v2JXMracVfxLrN39AnH6X2WWpysGaM0C2FUWC
MN0lW7qxPLTbccmXPVDMu+pKTWnxqLSR1EY/nagVzCFacTiYSZjiYQTtT18CIXSFFkzNgfIkip1r
2giLrnVibOa9VSaHwGNgdD0U+XT0e0uHaVjjTBVT9GUKT4zM/LdTWhy26Ml1I/ajVn7E/A+FvNnd
ylVwzcrMfcdehY5FiMdQGINovt8pFALa2n2rvl72iEU7iC7o4wd3D4rs5xuelkoWKUIHjUAuq+mu
cM9A57bsaNNa491iaPllad41bdVQLYxGWGpT9p4p9B5quCvRa3nTA65y9DQb7Z7no+n1ppyMHCJo
vW5sOfqZ66y9SmLdtyMwrzF+07DMj3DwdrTbJmmzRQJmR0v6eXlSvw4VaRuwgILFAv2mgMaef43U
GNQOMsmQc5mol9VsQ0LDu2xiIargQqbguis+H0+F2Y2aQ5EMN1tEalHuM9zcs1GR2LVO5ykucYpH
XNCeVkyKr33u+ecmxel4cu2VS93ucxNYDBn5vf5F3w4/tJ1gW4+u1c3g8xt2iFwUYDbWM8ojl41/
9VNx/wSrL5LESMeps+FacScpYwHv6fvvSbzDdRQXe0dfxWeIVOh8jEAbo1fYAo4MldTzMRIi0Ypq
OOF7V3bpTbZvttM+3qJnY601XcSJS5ZmwQpiaGXZjLDUeGBncGOXbcKdoOOEPPuhuV5jridihi7Z
m8UtzYyjnILJT6jWkJ/aQwY2WH3XuQyyPOqWX0G4eV9sFQegYJDWyl56AxbS1hfkoOtqZkvLeTrN
YgeduJLZhFqfkQFfJtY3Jn81c0jZ1o0Tces/f6whrJ2sqDg0/jZF/tni3am1INlyQVTmAd+ZgZA8
+1Y1wPlX+l0TRgYAD9L7P8221HItwi9Cs64Nb0i6lk3+ejydfxMxKX9/E+WfBSjz6nJCpqJ3OQiW
cecOjG95e9f4QjJO3lLZmUoXpe3LW2chKsKuaFxEfQW38Xn7C9eYYqUWEFsa4D8CsVXg/z643++Q
aXDj52yNmkCs3hdXAyU24pMMqYQ5fFAiY6LlRYMEQ9ZCPL1FkzAA/u7lYS3O5omRWTSqO5qXSahD
JEer7qOm9OSBvwyRurts5v8xe78GMwvmwxCaoCQysE9RPtoVfhpMphO/CvEx2aOP+YY8XLa4FGaF
hiEAMgTidHOOXlkC7cfAuRDpCjfdxtpBOmPXbtbyjovzBykL5IAgn/GFi6OYeqb2uoo+Z9I+DrQL
0GTrD03nXx7N4vyhy15FewOkQaBmce716WhbeNvA+9oQYkp8VwNRAcVC5pe5g/5jPwvWSqNLIwOK
3sRhQUzFmnMAT1Wb2VQFTXQ5lDs16d/poPlmWK5c0Za8HGBjU9ehOIT/zR0Db2wdMAN0TkKquZfo
HamyFR9fMoH8EgAHmDjTOHItnUQMYhSSXgwoKcdJ6ZgQTqvXYtLSKXRqYbY6tW5EOSMDBWWJ6AiB
7Hvvov5zox/bruprpqz4w9LiIPeIuh3ygBr87twdwrTsjVzGsVdrH4Ntukr7I0FJdMXpvuIOADo4
sTIbVjlahTyKY1yIOxao2wGzEe3wZserA4rRl62tDWl2spp2iZa9FGB9o8cLR/0RTwMemI+XjSxw
8J4PSfjKiS8YRO/zo5XOTd5T4GFFcMDhhf7c1pc26FVyQze+X9tMC2VC7Fvw5kMLDJVjIILO7SZZ
RcHL3GMq9ygSZje8Ar296DmU4CzAkFofqBB2mNl6A/TDwzrF/NL0Ah4AfRrEEFCzzaYXmYgotBVx
mihvk3GP1BW3f16e3KWQi+MRt3YoS2OvzUw0BUulqECJUNs0QBhnmz4Q0Ni1O9jSSE7NzJZwqENd
79Gy5KZc8iJIYUBevS9W0qhLMePUiPgSJ34CisUw1QQeRcuUIEkAvUnjFYdfgNKj6QZPGyBgMWtf
Kgi9NEA6OFSQAPdkt78B65agOtJQKKZ38cOfjeLy6qYWqzC/Vpxand2foj7Sq86EVWhoQQhQeiCS
M35j34TUU7wHniHXvMt+sTSXpxZnr4681OzYkGAxZded9J3lb5c/fyE9cj6Rs0uMPIRNihuAeATY
t+IRkOzNhxYN96rfPq9BKBdHI4C3NsplYFKZeXms4JTXZQtxSjW8oacHI1tDmiye9mjGAyhaoE2+
iC0VPQgU1Q47qXzr3WZXBrhfuOU2Oww+9CFWUVBL7wjUldA0iToWwtTM2RstrimPgNe32+xWHtpb
iwxemCpPmZa4K2u19DQ8tTVzv4zA47lQF21w164dpiWAR1RdHmg9R2tTprEdC1XUBzvIHBnGRK/y
djWvuRRCTr/EzCMT2su2KLC6VXRdjj9FbxhTflwe6ZKfoBEVhFmAL3/VhawHpvRSPGBSoRo88T0j
f7UG/u8zpW52VO7+AC0pxKHjdvbH/76tP8vHtvn8bK/f6/8j/urfv3r+F//7OvloKlb9bOe/dfaX
8Pl/2ffe2/ezP/hATbbjfffZjA+frMvb/9EUF7/57/7wf30eP+VprD//6x8fVVe24tOQGC7/8deP
hAi5Ca/5W7JcfPxfP7t5L/DXfNZWZfI+/wuf76z9r38Q61/IkVrAyuKdJgRxsD/7z+NPlH/BuY/S
MnjA4b6JMFFWTRtDAt3+F5pGBV0pyNnwvBMRhlXd8Ufmv3TUd/EXIIeBT8OP/mfcd3+G1T+XZFlb
fcYDh0wWXAEITlzbFIga4Fl3fq5M8ZRKmREpXg0tgLsClc9Nzbs3NN0NzmRmUzBo9mZkg+Xk1Ppk
xvCsNdZrPBWqY7NOdUqu346SiuYM0678vEBdKzaAboXkJLIMhUMKqw00qg13mpHtoNjGd+WUHyCS
pnikkxpw8ldTcDL7fw3yVDAez52zM0WM6ni7EVwKuGQr88dWb7a0HzqKdMcgv5CajyhLNKOjxQoH
P47MXV1i/GCH9l7rLC9RJ+tWVr5NupluOBrrPVr+NCplc/xVKiGBXynJY96gVw/ESkjj97rukxr8
o2mUToFVkOvRhGxHbSu+NcSQ9KypFIA1e3DSZqocjStRYJKOQUEnbgE/0feIK61fRiZ3jx+r01J1
aNtOAYWmG66ccr2twPHZ0hbdwtXAPPBSm34uh86g49ZrdEbj5kUIQbbC3hAVqX4MWd7KBBK3SaIE
ZTRknhrmP5Ikyj2DxUBByjbb6GliOIQ2j7kas9EBhmoC3bX5YNc2sn6D/pkoeeLHZKz/tC3LmlcO
NsRdNQ3fdZy4a3cRyNMRK9HbPgWG0aTOQMrPjGffYj0DZ0DB3DGXUIYpa9CVkIG7aXqwyjjyaV28
krDdSjpjXlp3taNHkaOCYRGiMRx696yuvbGGrNJksz3Lip889c1RepqaF/6ON0boVMy6qhpCg0hp
X6y+Re/MZNjOcdpGdrBHE9VE4YGRDopZ0hQGKBLQExhXLXcVCYSeQzr2Dp6SvVOE/BGabN/jsVB9
Wpqfx2VIO/xt9JvYmziMnMGq+ZWV2fcN9imwzibfyG1S/2kQHDeRH2aVz6CAuMshsliW/EfILbRf
JXQKjsuXRmAcmwrmSbYa7g10z19BB3ar9wqKormBain/yI2p9c0S/5WR1ypSO0dmhXylU0yepaa7
aJo+VCb5lc1UZ6hAdDP2IFzUaYfO8t6u98CzqE4rN3CqoXhOKGk8kpNml8qFjvqX+nFcP4ukPwz8
M4KmBeu4t5Qs9o+/pxTYhqQBSoVC8iknkb2JKKl3k8qfCzNXHYlX9obhLYw4Ye+zLtsrE/1IjOgp
sWzf7kPlwFsi9jw+CNxerS93ASTCqyCvpTGQWfxCBit2ut5o/ZiXcGu1ZVdNVTqAiD0Zabs/+jLN
gz4tb2wO9cioh00IUzMvV7GEx+2bpDXzjhuzRXOAQpBKCXsMpkYpJW2kzlGpBZctYd2OdNCQhgcz
tf44ukRbWbte6f76+ymZrM2PqqhVRyso8+QWk1Ir+GmXIPHewU4c4odV984gFOQ3xsjdo68ylviT
1d39+p2j96Zqxbwoaxgqx9jwx8W3krDyJRCkOsYuEz+vpXwKajW9L3JVdbsW3LpJmN8l6KRwWmbr
Xt9BRrmJOFxFQaRKYrBrTmV4dVz648CP/5bXKnfbpu4cIwHHkwhGYFtRnRHdSO7R9HFkx19remBb
Mx6i8Rdig0MfTwHADck9ZHkcc5TDfUX1h6nLAN9PiWfIjeSnQCc4QHy1/vHXjx9tZnbq5OCzgl37
adI3VWY6g9GOzgB2aCePij+kqHnqVIr/nGSPRjI2O1MMQq0N9OMaVgKlSvxRRmh2oO0GFP3QQ14P
rODiW8eSfBPp2uRHUeTXFC5o5x2ouZj1I1RS6KvAu/vqOWrH0D/uaUE+OkZ9ueliFUp9UoXegyj/
UeZSAA5Vwx/RqegkjdEg4tkBzjoduzzZjIbc7aqi2vVaxN0xaSS3gOqYawN9EeBgcnCT9uWkrjbH
1a7kFuiMXLIceCO4iA3In1wxqWTeYFoeH4xuk4mQgfrVoUutOypCh2rz96zNHnKrdOzw1QixsprY
zTlIk9RpfEpKeG3R1uy1oHKzi6IxhO+MmyrRy2BCF/ehqA957YXxWN9mFSJKyq5KsROJ2GGWwpTD
8espDfKIUfQzMVQvRsru0LUFOjLi/sVIniGcGSIipLaf2m1wnGUgzzI4woS0fESpP6BCGIP1jCOc
cIUBmCNNitNacsA7ZiG9jp1xPMxD3k5OOtHXUrIAqqxaNFnnhp/l2J56oQDhAcyqcxy8BOEgyeyd
4yLVeZ9uJ2Vyjlt0TCrV6ewU6JW4QhxC1Ep5+DSI/2xQtJQY1Z7BuyKGg7VEXR2zhqORaXrtlHS4
g4pV5CWadt2Ic3IA4G7DyHRXMCl0rM64KRt4Wt0hmhrQJngowb2iadMdE0dVo0Y52hCk7XFnHA+u
nk+D0+l+HOJgE3aBG0qdXhyqFo1lh3mjHZLANBAMCHZtEBrK9TR1+Pio7wAXLFzFtBxO6XBT0wQc
qiNzxhK+gag9Be+onDYei3G0hVnxY0IK3dVtNtwo9iQ5IQ44t+OZsWugq2N0xWNhWsk2bZLeMw0a
O6OEZW/zLHIrAz01tczIXaxfY/9SbI2Webww+I4Z8a6rzRJbRoI3YyNBkTrdQU7HdCpahfvUVls/
14yn482sAvfJFp2G/vFXTWabTkqLByGDtu+zyJOp+SrXdNofvSun422Voo+Mvo5q2G/HTkp8yRq2
ha74dBi3AAZB4JbbodMoP4/hSQLrtFP2keb0Dt71qsNTeK0tN5nTsL7x1ZqDK8KWdbeQkymQsva+
4XXl1ARrJNZAeuqzkvqyumPaZHlNVE1uLo5TrpoU187vsYITRUn1fjckJnOxz3BMyCkwF1Xx1IlD
kGla7FCLpVcMMR9UrcpBMYcr8P/gRM9qBVDr4kHW0odsMF6PE1EZeh9Uo/J8PPskM4bWSBVkFr8r
6xZhNccEh1oXP/bAUPnHmSxD4pdGEwdFiPiOl2zrtpGsB1E8vNWEB9C52mayPnhiUHB10OHXYODu
m0nD8ikuzbEuSWGgX8RChr4s4IMmgzcQXPrE30GIRx+LuIWLP0UpblpdNLp6HKnHWxjSy08Q5p6C
jLLJi2N0TRwvEoXaNV6j6KkjAjWvv2cD2IeOV4TjJjz+WxzLED60SfznYPoeJyzp821lTwi1RrNr
O7iSlarQqKdN6Ui92gUlsUA5lcp3ZtXwq9FRS+vpeAqCWtXeJKb6HLHHxLjONcRAU1wNqwoP6jKh
N3FGwZ7XmLiBW+NzoTKOPUGQ5hRmjudnL2INdOq4WwGilE/fuG5CGyKCWGlb0Q0bwjE4epiecVwY
Q86cljyyfryhVvODWp0LD218XerRltvjGa89yCqftgnAd0E6KtshHnC175udplDiF0nyM2GozQ55
f9z7JLUKV02T62hCbD56BVoD0cXWGT/7zB694386hhK97F6p2jywCaf5kCYSnHy4o9ofYzyof46B
xup7qyYBMxDajtEKhIgtdHNwpVDE1Qzd7SByQFCvPyItZ54hjgf1eBPBSdxpcuIcD4lj0AcNxFXN
bUTgDjHxGLskHVsirJCwtdriKhM3pN6cvqEZu8dRqLV+XeEBRGnkm522Hyfr6f9Sdl7LkRtZmH6i
jEDC4xaF8kXfJJu6QagdvPd4+v2QVOyMejak2ItRjNRkNQpAZp7zu9NtVUWZcFb9c8P1mzsbSkaz
NrMwcDIaT5fssL93kWPDrmm3rftZQ6kXmYmbRF6FQzAL8z1eGLu16Fp4XIuw2LsyDTSSPs8ppL9X
RUWgmfGHMDv2Ks36tTb6uz2zvRWdWfh9VJ5IkHxoHfffhH/G3zGR7boxOW8zHoE8dTwKGzj0X6hq
XHpmn00y2neDea2LstiXEn+fXQbbgz8Ib71kGcqjyLiqer6OBxwZrL6uH0q/jrv16BLweZwkhYal
pcdOiDvdodYPrak40Qn5ncugi9Ry/UkwRXbQ2TyMPj9mOpOFskS+sHTHwPN+jJw3xyUePlRZvMbd
/l+e0d9BNfVdoRqIH3It7GLEjf/9u3r0KlYbl2GgLSyzuKBCFxE9HVPXqO7ryTvOsaCH3a6XHuGz
tbXsNvQjIn9VvZNpvel3dar7ZVcb+4JhpjaDLM+COrId5+qknrwmsTtH/W7s3TyISvtqF3P/L99G
+Sf+gxr/9W22iTIb22TaCoL9rydnl1S9TIDHUl0GfWL9Il9y2Uk9PK1RF+0AlR9lO1BpdsgDq2pM
zmrjqDX3PNidE1RL/pBo02shxr9WmVrbufCmk+01hz7XP7DHBK5WLJR7UXMwYge8uLd8a6qyk/Rm
zlYq1H4xqsBhEMl2U5mFavoNZtj4+z8/PMWG/PZ1IUswypOG4WzBS39/eJM7ZeloNcl+MuPQl84Y
iOLBWLZjohiuVQeY0CZIZNPwvljSmfKY+kKXY8w1cRyqAm47Q9SjKNzpADGZ76yEPI2FnBJG8DLb
beFft8JgbULpmycecXt2cy/xU4ay+mqDAUhadvbYvehJFUyu/uufv+dvQDOPVW6Rb4TquNh4ELj/
9pJOvbbSAWfYC7d+lvEyfRCPHJALp7JvaDmA0khLGWPjl5fFy14mwdTekZG0e5mLt3++GsI3ua1/
u+1cjg6chBsQ3t783R0+JUSXRjIzAxjPH4PH0PZkFXQazGzKduHU5UySA+iQeLz9rIntnVkvy6Ep
I3tvhfYjcVP5BeH2/RqF4Bq9hkLDXeD4svkcmmZ7jk1+cezuVOsZZskfXUoJXGrejTaV6mk7QOk8
3XaeP8ujsdHcXUOeXHNMF9ZtXbvLfhhWX/UWqtoTIUiOEw5PJilgnJdbXzx1R82K9ECHPtfWHKhh
+2S1/F3QFbe4akhmgmiD9aIUKouP03ar5f6ZmfSBiTce7Dki2GZrgbd6PU0zgeLmV1fOz6yc62ev
y2ggCrJv6hwnji4F/KF2b0P31M0Z7bzNUTWudMfRu1ovbUKd3sxAGp50l8O09Oys63QM2yS8KIxR
W6f2aLo3dYMUyKCPyXNYUY/MJQE0eWTs00ZUfj/Cp0+6STqS9yUX2n42qDvAfLZmfyQSKuRKxMym
t5VE0ZROd6JtDuvSXyaTxqbpujfViCkgqRzN+zWlkyCeqz3PIUukmpKfUWbfetP6MKw4YXYkWGmX
EiYfe/oBWX9+SK0RuX5lr7tIJ32xj18j+4gvZvosgedK7vPB/FaCE99gsuWtLZLHNpotv3QPur1k
zxMf5rfZMt+vC1BftZoMDuISyBr9RbJ7oJH7O7XWJWZyYaCTnLEPt+8U1cslNUgQc9tYfCko9Ue5
fol0KsDtaVFwjyciZgj8GjmbnLyfH7uICm0RZ5Es8Y2A6l0+iukwdrPAMERwc6h1lOCP1sLeLW2P
KgdRyZQmzCged+12BuT9SsxkXHc7vWiJuTfsN3WW2DP+nGZNf6gtNyNnj56y+SyeZMjH/SxaYDgs
BZM/JBycnZNSC2rNUySSL04yMi2xQH4/r8nqM5DsGX2pc5HWsGvK1PaNUGMPttrz5CXsv4J+bewy
+BLd89UpNVV0bCuYm/qyfTc6jDBPD87izRfLHd2b+UMVmYnYibHDwbEhParcXtos6NhbDTDGtIyf
P3Hrrf/MtbU5s9GQTchbtFQUmSn/tViPskfjzeiJszpA7Lh/qCnLdwzMpC3e2kZ2lZHpKWmJCpzx
EF7l6seyd3YKV8nm5Nw34XgequbFizPzEBpgElGbwj1teFRvivu0M92d2sIFU/bOdcOklaJEdxO3
l9RyeGoy+1k0qziE0SRv4aofJjdbrkxv4tEAFoiCo5lxlHd2W+yqxVkOqnuUbWb42tyEquNG86UH
jkxBPdlYIgyFh8ELhnigs02uQFjRPpqagQ6FfKRi64nUGi7DJhBVQyvwHxQ34jiK0/5dNgzeXRda
V3MxoJO1ulsPqkNJKZgocesD45Be6V3P+QYjVKn3VCPLCpwyzA5d7X2oY2DI2SGKBAi291wGbA25
3/Vpce5thtYVTP+225m76wk+zkKv02d7Sa2oEEuznZqgdQoUkaV3KbeDUtCbMIwkZvFzZmfuABYV
G7lfw7Be3K1WSWbwsjmyb9rqPHhp/2ha5S8FM2rb+ztwxEduq1HDzjGzFs7qq0/bLoG6uzy5Kfk8
WkQCazh/vl2T0cprNzx238YQD1v7LdnKL3dK3me0dOqtVZWhWjHRwsYjaJB8W5/NA0lpJxfF3E01
gmadfGXA7HrUG+vbsI7/Gtm8sU6/n3kUidgJSES0iUbd6sj/qqwM2HHGY8ROsDCk6FaaR1m4SVBt
zWlf2X/xJ+Z25Oh5eIuDPJp04KYNwo/pwysHs5WJs/gW7tnKKmD2ytQ4z3mZXZI1jxWb9Dokd3bS
vTHOPeOFum9ovG/bzt0KM9svcX1T0BHDHcPL6rI/epLKrktYBdWrWmgls7ez3tttDSjYWe+z6Hkw
NM6DM7ZnEld2Yeq2e/VUHNG5TA6tfUlow0Xdbmd7zsLNjxIpIFksWw+Kf5bjfl9lTb2XmXPWpzLe
mfq7ls3ypmCoebY4OlcihGR1N8vppSi6Vy9xX1VDZpTgQg177SdKrHqwGbgnYFLdbsIg5wuTqVhD
nNw5enxy6uI8GOMAwiOOOh1F0Jr+UgNPb0fUdjfMSXyNEnf6JFH+7x9dJZjrQSHahIn6YeLI3Scm
PESMQUrEWT2OpDGBodqS+u2obcUw7e0UVJbRP/9znfSbcERVbUys2jpA1AFQ9r+JiaS3kBidR05g
aDBVqsPV8+TF6X2F26t3J3fHP0Zt+S4G06PeTK8T34fOiB0yCQFb2jE//8tl/W/1hvSHBH0dwTfu
299V32XqztPsjHbQQCftPIbxjaP5xbQwdH2+KdtTpxxlBJ89HLomnoJZ1/8tKpUC/X9W1GbB0CTj
TChpYcz+vqIYMUJc0goA3MqUyB8s2mkvAm2Kv1ZJ6zOKyzuqqiMqKFTCDsl/OVgbP8M5R3M5RlmM
9UH6GsPmVVWkfnplUqihu2/CtcuTGf8QoskOi5X9UWhr7Oe8H/I1zJx9N+0affpA7+odxQKw0UYh
nFn9bA/6K40rkNJdZAMq9E6V7Bcx+4an3fcuJIFMo+tYyPo+GvFV9Mt9BJSaJG157aE2k0U7jQMg
/iwmy1+txLrgOXkdpMaOWzJjMXUEvwGyoVasQn7ThiZ4AudoJNRCYsCoetO3xentg7SWt7kwXt3o
o7RE9LmGxqou/apMn2dRRqepdUGmuTCgzbd+MGgJKuNjBnn57FOd8ph3HEzTxilLMSMVNWEpFGcm
e4avxDpxuMny3EygcrRAX9KMu6J2XWLc4+3wNVmpDnQxx/diZFZgNNpBatpPKo4bTvtDCecxURsd
+Q/UeDIND4paSzEp7anVPvll2zVQwN/0GRxf7Q2MUviCy/AD8dGT6pI/l2g9flsq+ecGzgBV/xTR
SZ0lqgJUtK8XX7xoZpedwQpF6FgMMPqEzdWqiuJTVN8qjTWllt3W4GJqp8bbCnzVsmnbnjdV1zpc
IhLInfMwAEipvy21b6nZljssMz3IVD8l92pBKgZUXXbHLMS0tUJmC0HedI15r65vcKJv1mKCbrBT
bTRt53rl/zeohHfJIztCRxpBEMDvMlk39qJ1LCodTR2shmWnX9fsDyna93R7bYztCalHq44KRTPX
HpyAetnUVUZr/FOfrVvVd+4bIWV/r1dGb4oAbdP3f951/kdRYUhioxgwhTZfmqQg/4YphaWTaGIa
jQA2im5jO5L0zqI/t+ur10an2RloIBW7ZQ3PS78BFNvhqm+9kt6bz/pQr4wNDb+oFVOv49VjcO/h
E1IFHnaKEt582yU2yrz3pofaLF/Dot8rohZ+9t/Qlv/HBr/pvqSto79mlK616S3+qyboGSI92Fbh
fFLYWU6JHkv7USTlerCmxAFqbUWgYPmutI7TTLHXS/MxC1tom40vEov+2lFwBf98t5W/7O8dukkA
AbEA28BEULzf9CtOXpVjnE12EIXVqwmvti6sfc9VDHl9ACOa73uY/3QE6FH9ZppCxGSbXoIns05s
tGVVyB0v47mATz7mv7b+SR0QCn5VLGbtdE9TnCI03tB4VQoqCkBaGqVgVtF+uPJfUjWBGjbc9G/f
DsgHMAQUfgO6SF/6+32P8mgZIvQW6Aty+y5MWyg+Zj/Ua4gUQS6/9InGzoGS0rxAj8302CfOk92Z
dZBlF9wTxcs0v9pO9er2jP+shrl/bvX2pI3VcEY0aF7VP6JpdNATBDRn3aFK4z+KSoYPsglk3S63
hrRVrb7NeWldtEsfDc69Y4vSb2zvu8jHwxCH9jMj8PpOzkfPzpa9ebfASRExnaW7cmGVycI+JWQZ
HMLCeB45bbnmsPfRlVgELYmWmWLReu6ACFaJ6C4yMnrpCWIHXuRLZd3Bx8Oezpxz2DaCfJHyi5bd
ebLnvjMI/NQ70wMOGRByrfduNox7GIfhrRq4AE8Q9Kg14oe0xifTLpk80iTXVmMlVk7qBOEYtPpi
+cJt0vMisrtkZJSazHHwmsLCRk8pG+CjgKcLzCwQmQiAwy603cdME5dW5KdWd/xxeivc5diDnibe
c2K2lyRFOO2EnEPrQ9Zldz1AmgxC5DcZ3UgSlT+MaD645vBrZfM15yEoPKDmOK4nX4+mXar9coX4
kkbuQ0y62cSraYzmgQMlSk0RGA7EZYVnrucNTHY5uiO/y/unUjgE7MjZj2cc9BTGcUg6+2I8dEl+
ShrvaAdrq4PdNMRkp6clXy6F+N4X56YooUC7/A+3sRkfxpmTuNZXyPcDoWLvCCe8OFhejaz2bQAz
X0uKl67QGbIi6Y7f5545EIkb72Wk7+vaOsaVc9de9V+DZdxrMwqdrn6M53nfuJKFeOJSfVIIsilo
KOtL+0eTjneGhrBp3R1kAZmZmf7dkt559dcJdHKXDMZ9KLTAiIbAYZY39zGP3sa+CCZyz0rq/ZUM
gkmOv5yphm++OY6501eH2SyFD0JzMjPmVMdJcl7NiJZEcjfHb/yNpMzw+pavWXssrqLy9toUBRTt
bnvfw+i7i3G/kDscD+MBhs/3MoHxXODSR1cVuh3cVnKW9nJPOCwNRl7svTlBy+V4d1FT3GQyXCGu
4NFtxkNPQcaHY0X8ZjVMPBycP/Mh3ofVj5EostzMzgvpA2PmPW6BSXOkQ7Fa08tstoBmtYl4AqON
HgedHd45bXHo4/nB1vtT7llvITyPluRXLutjyYZna5vKHea44B7zdNmVjfW2WPFX0WFxSt1TNbm2
v+r6MarGazm31KF1xJg9rKdZyHQUWR6yzjzNNg283t83cBuzi2eymA7S1nS4dv2oVUswkZWgFeHX
PGxAscLpAie812PQWiujtmzG+FSRXDG0SeDpzfNSHRAB3SwCMrrce4p07Vy4jwL//jSFu5p5nQjV
TKt6zipjN+vZh2aKW1pH1xIQLUT35ng0cvG9LrpHRvw8hKL8sAzbj7Y80hnGzCzKy2xXx7AsH/Qc
/rXq7noxIil5SsLwvsQWX7vy2DSHKtFusWs8MDX8aa3i99kOHz2mwCWaFthkWm8kvule2UgCDnkK
4/CQJQ3CxvgcexwmoiU5rn9c9JPInrw2+SPDN+5trhdT65+n2rvO3k3EgGi6HejVSyUPuZHu5fhu
xD9l/Hoty8pPhm6vM0i4QeSuvSSu/VRGwYM+/smlz2F0qg3A7tfBfA3Lxc+dX5U5BSVwYx6dVvJR
66FCaOBQNmDUuAHuB2s++O5dn3Q7T3/RjJ1T3YfLs95+1+pHrZ2RIt1HgiXfL2cYm0Mdo5UiJjRc
8qfMSXGRbvtntJvAej3gOUqVcKj23jZJvW9fBvC3csgemtnxI81DCHns+/Iaele9vXSy8kPMJDPq
uKVOAAYy360ZaN7XD3N3aVnQtSCsQba+iVgyG7/1kfXsrP21Iy8xiGePmMSryxNC5L6feueEDPwQ
mU+r8X0Ww2ke22eLGJzO0XcLFzeZ9VWY+SXayDW0eUKON1dUxzL61XgLSPRtbbxAjoSstH3gJe3B
dT7Mtj64ERIf5lYwGgYFWbYf3PvOSILR6nxJm7zqhB2X6CMcJpl15U4LH+PwDgzq1Mgm8/Xsli5H
TVLpu/XjYBZnbPiHzmrBPL+NtX6by/ZsAHiShUbFwT1os8s8HxvL2Fex2MLWcjfwwA7AtjnFzWMa
ztWBVo6JCcy4gKcWcg1St/NJCaF76DAmjmBuljg7pfasW+8p5IuAGp3Iv0iiIAx/Vc3V23aSkCPU
6HeO+2NG3q1fpE73Z5Z+yLhOEHG/72ElLfv7YNjnzq2uNM++1r7J2KWB6/w8e5ATiDhaS3s9xst7
n+xJwNsbodgliXZ25l8W4Fesr3trBWGR7nviUYxa4R6t95eBS5QRyS19oSHuAFipumcT0l2g7MC8
gth33S+yfI205aXVUFd6AkLRai/WuJISOO/RELLGgAwxumjtSTRpjP6xXnxNeyDa8GBkzVG2CaOR
S0QTeF7FaZDjR7+Guq87uPbKerqSFfGAi/C7DVyvGfWpXUwO5zxYPY4Xg4m23jWsWEeGk14G87GO
s+9zl2XoPXrkPKXzljnYr7xZav4MfFv9MLWYEb9lSYYH32dw3ievenWy4SJnG6Nl9rImwNE9clwp
00f9rUiLwBbPa89AptC4H0PfDOqkfTFl9NhqUwZWaf6oZEo7H5KWgwHfX7vsRpjoyajS52G6G6Sx
i43X0f5Rj+UV+zpiXxIAnIyBNRsoTF3DeHpZX7ryfSgj3gRw21Ln5Dx0AG1LVv1pjPIQLvZH69pB
WmSMmHfFSc+yp2h8GNf06kJo6gzrhq5+jE0Thjc/VMhICsN7lPyq++E41j5jP/O0YRdfUdTdJUZ2
tLn1Wdg8RgyvF1AgzVq9Zm5/q3QqEJTR35re/daEw8Veq+Rqd+NljBYIlti96jmVDlXTCkhr7Zc2
kqQq9jsZ5trHioIeSShl21gOw1NqniRn0ORlFvVjsuxaXWNvSeW3Pp/hPaOIeJmypQ6IDUSDQdHa
2p8oAxFoDeFl9vLwEjn8v3QZHb/sy/Y29e7I3sHM0tqmq47jYjlnDAVD9BM1J12E4qV159UX6zBf
6qaNvtgk+B2N3K0D9ad2LqYHt18uY7FE3U70OoB0XnIW8auh5YXBWs6IaLd/ZbCedq2NpfA/fzhd
ftpJNQYjkp9DU6zZF9vJOIDdOb94DK9GYSCNPZVxdetCUp0y+9ouUfm2lF5+YfECKU5F8aZNQ39y
23oOpjAnB9/qxW4eLaam1b21Vz/Sym7Y49soj+oDZrBcNojVOU3zWrw5KRtaR2TTRf2psVG+1UR7
rf7US1FukxdF36rbGXq58N2r9H02NfDBZlihLurwgy3TKTWoKMKPJVy+dRpXX+r+JrWvq+RsdC+5
XTynyaqzHERQLkj3Bmc5wRtNEXDOMlLwj8leTvn39CbJDIlTJOOpXR/tEUexU42HqbMulewPpdsG
5mi8uM5q+HgRoIJhtb6mqM5gtpL3qfsBdHzR5vIldsMGdQw76TxtStpfSzo5AYKHyUfXcGTizk+X
k3b7n2ybXVbDTUzueGi0DHND7VgYIBO5nFr0Xmi0SBuJmCZAxN0hb/W9VRZR4A4EYzFssmNEXT6R
8VVp0HFx9OoZ3WHQMT+37ilxwuem0/FTputlrB7CYZ6OAqlEKdIIVUV07NfhsujFHzGDjYfVPmzq
tJis4HxzABHEEa4apZ4O1VKj0ozXGNWrfPJcrFdpeef4yHDjy6gL5Ft29OHEDqrjFs2/2SVBOfUj
wrf1fsnSD/acizeVT0ZhM7HN8OJNuIt8iz2qhFQgFKlHB5WY7LZVFT9a6OW1acQU0IGC1/YdLCaS
PajuYXJBScWQXrT43W5dTn44KZR08/dBg7Q1Mu82uw+6XV0dLNOV1/NaVOux14zA7FBAtjpq2dpp
Sf2cDw0Uc0AJ3+uN31dVeWgX92dJeeA1KT3nuYvz57Rw7zSz2InMestwWzQT0t5qOky6fWstI1gm
ayet2He0/sXEnuj8qPnQqDZ/wi77MxlrSeKcaHhfy7I46KkVHopMHBkVVKPlbfaOSE5EOzENEFwr
W4qZK1nfrBiQVmt+6m3PzXYIUCyp7aZ29OOF89YwWdCRhV44jaGsONDMIbufGKwE3U9QeGXUXysO
wj1a3EexBOhc96FLSrI9jH5hU9mEo5f5c0tj0j2vS3QzBJLUuYlfHSIPlrq7mOkQ7co0lcf6zciF
SWaoXzKtnMGBOgMf4n2R6d6dsNkjGnSEd6hFHofmybBX5h8t1uL3uD9uNBmK17N1ewUHyIOm1u2r
FHWyWwvhHnvZJ0dZ2gdRF/HZ0dHv6GW+nGBXdDrJAO3qc9WLajl7vdOzFU1HV4+bS1Ytd0q/um40
hbDXdyJyi2vuipG5WYa5b0t3uoum8LIY2+SxsQ0DJ9O1eySx9i5eu/CjQWd4LqSIrlpOyCIVFdMK
N5SX/KzmbhqK1m9dYiYI4ueFL0QtLgbaK4LQG3rIJXxZEbMfI1k3p6Zor8vShNdmdK4SBoWeDfob
uMk49o1mXPXB5dwemvQAuDaeYrmMPuxNdRpdkzzYynkvrCp99EZA30jrH4k0+JnF8joY5oymm/p8
TBLjJgqOxSQznyZJHTSMxnhSwuUxH40jaXxXdU8H/ZCWjV8XRrsfTFMH018X5NEmkgtQZr/uGdzL
PvZUufu59qrdp2hd4ZhuN5zE6K472oYKz4L4s+zcp3IJf0j8DjCTKB/XSPu5RuULtYkVqFtZI87e
LyAtFSyAjd/KWCqdPW16VXYUBYQqAYPjkYMo0HH0FJemA2u6/bSb2fd5Hop9aNMgGmAJn79RsRga
ezb2jACkzCfzI0gz72MaTcqUtTuPm4ZtHKxu/71QjobMkMFaFVgKN1G8loAjMAwIrfy4hpckL1iG
2XgdPeOUG+hKtQobhNZ4+6rjb3JR5ytPR9cidkUUQHQbWvGNnjNj79QmzVvhiHPkiW7fiHaCzHZf
lahJAdRF3LHT6m4aKJmuB8LkU+0cvRLtnRXrJ/Zq6Pft+zp9+FMvs/I6S/NT3Kz4eVvMP510oi/s
CKpP+Dj1lyuRhpIr/AcoVN+8KpydGyN4UNyW+mR91QgqLMe9uq5UL8UXLZrvLPIK9c3+lLsetAvt
lbrBKNUKoHSMN9BFx0Rvnzif4MQ+BRfqR2KJuWN1Ubm6m8xbbPIsjCUNG9y8czarAskRnIYyMD04
ozyty6C28/c+1LBCFd3TuGH8iumvDO00xXF7SKYznvvkOM/f+40hID3yy6c7RPOXbQvLpHVWyObG
qdYS8ZeOqSQzM3OPEP9JmBP180YrRHr0oRfdUQkwHJxqEKQaYF2ya72SRThnFwfJcABvX/upoz2G
hauksKJd8gCec2abEml2zrai1qFAmbqvSpHQDfJt7dZr6jXFp0Yh2wiaBJuVr9vdu7K5rOuzbafr
3UbRqq+osFq9rT1+Rjuq/UkxAdHcvIBE2EoDMxVoLFN2f3XHIsNrj1PS7JWAVylAFNoe4X0wxiX/
VOgqBYFiaxavDZa2o4nxNCYaIKlTEhKBeB9bAvCggxhmJyRtWu2JwJ2sNyGA6JWSWN1u5SkInfUU
FevZFqbtF8wZQkPpHdSyEQN74IzYNLCtGE4q1xe/GwW931Dc5kGffbnRy4rsUBzYpy9HrL/sMCkB
vMSX0es+3RBlmwraRWDvkvIOqWNam3ogGo9125jn7YgKag0uP4pg9kPkTyPbCI2Y7c9x7vjOJl6Z
qo0mcnlTKrecDoUx7ZS8RNk+w00zU5bxedQ4P2uXubrqU3vLeLWSlh1wQ9dBosfdpo1RIkN6YtI8
q+UBOL9VynTFaM80S41FCxvXkCRDbfoSeHqn3oe43ju8gEjbRwmEI46fzJ5N8mAcNcH43iVdHSgu
UdFftsYc4bI4ktiRrsWxdaPslLSFzgvDe9vSYxzVc5gHFDVt8kVtDra3lXUDOHUreOu08rTE7Y+u
pyc2EzA9vXtQ/p52hNnfCLZ6Lq4reTSHvImu8bTgl8PRsyN97KQeTw5Gh+kHXe/nIWzonc9h5n0u
f6umZp+d7mBEwKceypUoi0gYkdHkW1391NbsRXoX6c9ru7DLsE1/Km0Up5XNeCrjkyKDvLn7MawM
Z9pYOAYhftEG64ubOIeoI7k43fRpmUMcq8hmzD4L4uvNuBJOVYeQi8+EKIF1R9m5aW8IV2FwV5GN
B5MNZROTf26am5NPcBK7fdXu03ygNpZJh50S2rBns1WbvNm2jZ93TndUL3zbcO6v8YP69DDBQmqN
2eiL1IZgJsDP19PxR1SZH1NkkyOeeXeKTEnT5bk1p4LbUH2TxnpfF/WHBLSKvfZrFaMOT3SEApZM
r2FmvBhjEZ80s4n8LqoDodX1uUG49mkgaIqYhrc7qPX917k06GedklO9Q1pES7+VM2OeDoeW2m9g
0pBTGrANuvnHENkZkHMBOVBPNSqozV/WYxZiiI/jq11SSfqVkF+95qlOzUXkoq+58l4pz2L0FsHg
1Nquz52V49ZpdklzF5IYduqNmCJuO5Ts+cG0x70ySY65jdUJabNPQId7cJuaBMfN2ZeVhYkyzcbW
xiuM/nY9MYYZipwkAgiDLFjG5qasHZsO4QiL+FFvhXzm4krdTFTzKH9NzmsztkAMrfXdFL3DmzD8
0brJoSQQ+2Cyon0TlSeoMrRi7GatLxebmRieXgVWbKMCNKIDZltgxyoHcstm6+hKhgyrL6KWv1qE
msA0mOkPSl4lliNk9smLqurT4FKM5urXkUXicLUG/SZuTBNecRLeGV29WfxC489iWI9tnyWfRgdD
JiRFE3C8mWS10QN2Z7lxP78pgk6RwGq7UFueei46Lo+90TYX9fyLLPohpG59Fr9Ke2XY6Gz1j9Ke
xFlVjX2P0E3HDYYyy7lXX0TRstthaFv6uUZqggIj+WnbFqqoOPG1NXwdNhVlA/Q9D1F113WNr4R/
aRhjMSqB8DA4qe1fHUhaZp/qyLuoRRLrFjoJfFTcbZzqrgx9r4SzqTYSW3H0mY0/TzzBqDwnVfI+
CC08mEg6VYmQZRanV0yodALVvGn4PzcpA9nItGgN6a8sdqeqeeELipoIfbSv7pJ6OZWKKS+Ze6aB
ylyG9qRKSqXancroa2INv9Qxo3adtPeeNJQbn6cPAq0eBitb0R7lSC03GZ0rv6dpBMxl+oTh2Yd0
pc/d9DWJkXwt2UXVqaaeoJIy2Hn8rYyAHNXZq80Wm7x9T5X+/J/DuA9dZjEn4zFtQVuddjop846x
Scns7A88ijunxGi/Dh5Q/ObV3pytVmLeFlomunzkjYwNZF5NZd5te6TTRRjs2xkdVsrvKg00uga/
jNJLBvwQ2vnHiOnuSCSl38ilPKl7ldbjcsjm8KwW+giGxr6JyBfXXunnsQktXmZI5zexh1I3tjN9
+xwN4V9G5WocdtMyvCqhidIg5hXom91aDzK2wku22eqnZPCOGjMJ2KqTg6wn50RAQeAa4jql+vOC
s19tbdamR1XuQnW65FYP0PuQbY5tJX1zax40WuAfTprGe80pUNphtYkLSX53vpu56wd1Oq/tAFKs
zbsEV3fvsNeYhe5hEuXcR9beUf+Ls1phaDnrvf59qJEvRWHyZoj0LMcUdC13K780zHKn3gylkXMk
ivOYeKGjOnTtnLuiOdNj2sV75XLedDfrSLWTdOlzl8WvZhXMawZEs4kIjTnFoV+ER4GJY5cs4f+h
7jyW7EayLftFKINyiEkPrpahGQxyAiOZJLR0d6ivfwtgmb0slnWV9bAnYcnMjGBcCHc/Z++9zmO7
uMQXS9x6XAhwQMwY00cZ7tO++MQnjS7C9c5CjG9yzhTHAX5NL5KfJ6puWy8xIzzQpW3gX42Prt3a
xx5aPxmpH45y1LM/REtCjVUyDvDVV0H8ADhhz7hLkMN2qngI/lqtFmtKYr0gfh/daNbQZ8o/5kEP
J7vHFtAspQZu3lvqZjx+i313zeytD9qKeVgdKGDzrG3px/MmHovoSzyTRunmI6ANtK1O/1x9njpZ
8rMRznbHrJJj65hPnk/3NBMJUkHn3abcv7cRz2pt2hDk6ls+mek+y7ydXBxSy0d2VENSp1e/Q4FK
EVWLW/9NgMw4+pHartfbDfV7L73TuqctL8lqW1xPSVX85s41a5jVGcANvq5Pxno0WC/CetBWS9W2
vmlTLV6CyPNWT9C6JdDVozP9T2eSLZJfXlN/rP8lmujCT0WOsNFaJ3aoaL8uat3S6ZyDZScwKVu6
cWeG3qX11atpJcfMCsTqYOoqE39Jp38ZNcfQSSwW0Egfh6FoYDpk8oAQwCuMaXjx1v1ewZaEdqDd
A2if+WqY9q3VjOBY3Zp9hyxuLxer5GL9PtgPY0DnQBXUptPTWgeEuSu2Q1uBh1/ewHUNz/wy3bfq
97FPpvpuyAjga0ckE67JjQLv5mXlQ7TkrFariWtn75FAkvK8JV+vzRQDIoHHwfKesVB91Lm60Qf4
7VlDbvxoI5h9QlBCmgwzWFYHpbvv652zy+GlGK2TY7U+7ylnsdUSusSvwrl2CT84P9dz1brsrOeI
THnhzqvUQy0RHiYE8sVFtXpz50mC0xjIyy+B0jVcIkgD4zWqfpvJVhe26pcArtle17p2feDXDayq
46cgbvaRMN/TkNmD8/v61A/zEpOPR3s7Fu7vBWHAbhupav+pHQ170y3PT95Q7tKBPeZOeYx6B7tZ
hp0mlebnIQp+rbsGkTRjU1roGEzI26+V+2pUj8zyKQqrr3NFECBVKnxCBomxEa5GbrOMwSLM99RT
LzzyzaYwfnVLFtykeFzv45R75CfIJPbTlZOKsV2L/Kj3OVFjO1+vXTocdK2f/cWOrLVBXLGihWVV
+/XBWN26Vhdd7BxTQTJ9zPHEWkLG9KSd5Llaqi27kOYmK/Lr+lEHI3hziuzdSyTzsRrUs/XvqrPC
vGjhmdtuyYyOkh+z3ulemb86I6R0pme9Lv3rv27DmJNr5jP47SSWZdAwDAbz9O6HkV2NgcFb64op
xoLwc3rMZtM+RLBwOXlhl1hzzC4L57JUrDdr+YdsqQXGJVnRlNsUmDGm5Pi1HOf593Jh2qQn0Dp+
x3bX3U5PRU0fIv9FQ/KOm6c6m551WS/cepScNAQLoOeIH7a7XdSq9dPGhkFPnJAD1n7W3mh0qi3W
k5tZutYttzMSKILrH7NlCzwTAetlVI/Twehfe8onurhVtleiNw5u37zFfdNeo8B6CWZT/zNUTEVJ
3aLlpk5XIYaj5rqOrw/9+vtlook5JlKgBLlLLyqRH1GzL8OJZnjlaioc92c851/aIrJe0uEYj2H/
u4oSXv08ztmlCDys5QsZaMClRJlH8DHvXMnGWhQbwcHBwziFLB8521bb6d6fS8Vcws2cqC+zKnA1
eHODyg1zL8HcOcYIG0HzsnIIKBWGqyhorq43yzOwy1iyoVJnnV5dpzqjJu3D4DF3/fu635JcpOxf
QxnEwQeYbd3svLVu+imR9q/EFNd1GV9rZn9KMc2nWAvW5aP2bYZdJvO1yKhM8oBPQSQ3Rk00njpB
n8fIm2fhckOKykQPaNgnPZdzLqbisUVjZ+d1t8wG6Dd1xh4D7a4i6uo370lliX1ppcek5yfHmpZP
ia65nsf8oL8EIa19gYdj5Fx+MpySgEYvXzLlv9Km4tJQAxWRjh7VYvlq8+YUOj0pZwSqsq3kOaM1
NrMXyyoqd06BPcnOiUNWzuztdB5uI2dg0JOV6KMF4ergA3naeVCYBL6CjS6gvXUli/CAZOoEPfR1
DMaorV65t335VDRtdEA4/maMrn+QNp3+yj9VAbtAOWTfoygadoSxv/iiY76TXV56PDC6BQ2UG3l1
0N2VQNqVkovlLsiiHUrpY1xjvjaS/JjkGfJsuTW7rN0ksYqPmcPrZXgC5rur9a6dtnOmBwwBfreJ
iPRMrW6vLVYxr8ovdkcPuNA9mjUhKG3kMc1dLNdOEF8DRtJQ6c/tSxB7/jmbu5/DMEUYAOCXDDK9
JnGwySeGRuTa2MN23c/piIjl1MbZ5kncRhVJNgXaw4ZrsqUhlc55c+vrhWGVN0+yDJuttptgny0o
VlPdI6cGvx0xbKARz2RMSgp/uktjpeytosDYWRPLZDI+BMmYnKxz27XlbpqNi1fzVPeJ88r7EMtf
Kq1+JB1vSW+N7tUZ3Cc1th9zZJr7fgDhsH5p6MDUDKLF02LUhyoZnugw0bDWzq95wmOYN/POYZ70
OfLNQyktfHY4VT3ta8Robq0sidJyZSoyxAPUjtjW5xFDa5k0GfutePLc4FWKxic7PMWbGX1c9cPn
Vpa3StAcsn1c/NJmqJwfQ+sSzbjvyCUmfqC/BmH7LYxlc+j8CnsTs+7iGYe0rXOwFJkuTjK0NQqh
iFDdaDk4+E6GOvkUTiCumNfCupXYT3mVzRvHSTD4RhMnS7g3vuFtA6YEoIRzzEd++hb78TOSOG7A
iTxMJctXomt/kTrdFSHwgy7vrl2QpPsQVzIJnqHYBLJ4b0fdUy9k4yZS14Qxh1D3Q+RmEW8Ldczu
agSUk1Fn753MzU9Jt3xfmzqLRnLMsl4d+OYS26tBfiMkmzcOxReKDXGcdfdu0GedByAtXf3hIukc
8OkdsN3R6ApfnfgvHzPFrckc7IPBePUHGb5r+1vYOn+JMXQOSZx+T83RvqcE7Ow5Sh7ecRrP14hw
pCQ6BI6L1pbj1zsVUHvjj8dkQOGSI7fjNjonI/Xb7NvhsfKTV40KAFCH3IHfc/Utm6EotRMCT5ne
tdX5e4XfsQLOdHabDFQMCeehs/rN1Fr93QINMZBJyjOLCRoJRvzQrW5+436M9HCuVb/0hSQSCcC+
aSsjxtIXRnp2SxVcfGd41PPgH1JOURhCKDmG+lvZ2PHWbmnjmTnCclL/yv2xINKgz/TGsuvY9nyM
dMpxbxKwNJa1jWoTfkdQgW7Dq7VUBYxKws0YB4Qfc/NWM34RO6fY08Ww91Lo92hsxVF6oJUIle+h
OUW3gB6Rm/jtefCbT7Tijo6L9dYThNTKyPYIGCfxUQeDvGf06A3pTBfPLxWeMJR7k27HpQsqIjQ8
hSxueCzyq0wZ7kuoyz6UYY+Lh5lpuyaMwWgaJdnQpTLyW/d3MOCfmMen3/7nP7iSf/zx/xx/1gt7
Uf7JjvwX3uQbtJe6/I//y/9PEErLJ4r3f6dQPvxUyc+u+Fb9Jf9Ooly/6zeK0v+HDe3CCSE+Yx8I
QpOf9xtF6fyDoIIQpmnD/VpH/f4vitL5h1j+C9+I3LcE9P8XRWn+Y+EE28xoZE66I0L3/wVFKf6M
ScGfdIGHhIBmMfMzxvBfze5WMMtxyjtcgL0zkrmpAlQY88XAxb1vw+JeWTo8VRO+A5oFFYfejMyK
NyfnwczENi5/9qWut3Evg5ukObhp05a0ndkf44rYYYzT9lDH4LAgBJKh7w4ZxeZj0URHKyMxOCxF
oHSVwKxQPFmtfbas6J4jpF2rZGSCs2BCZFbTFsfUcjQy46dnyPTJNa3xzngJQCy0d/MoJYg94obq
HORqrzOvnPzqox/TwZyV3dFKhMTuhd0mE4V/IboEJSkVmGTBJa2VZyaw8BVz/1+AGetE9L9HCbi6
gnskCNQA27b/jKWY7hS0TkCAaoqbJ3Q3Y1/VYtqNcMBfGpZvxtGQXm33KgACwmiND1tw+JikYogk
4+lOMnO+hVZxt+vhffSr8b/8ft5Cdvi33w86rSeETWLvz5Dc5AL/6oaJvnL4WdDcviQifow6huDp
MSZ2EFebIEyNk+BMvlkl2RxL9HH24lcdNIz7om5Z+TZYnOqr+DDS7rlxY/tWBMXIocC8MT7gY1po
mGpJiK7ttqbJv5LR7jkBeY/rE1D2M7bRmVObGjnq280XMzHPo89UsUm15WXWT4hmh7gp5tPabjT8
drr2nUVLP0exK+2eGSMO4mvZH+LeK16FRy84YblvxKSeZ3cmKt+kv9xeGQ+16IYtsZJ75Pv2YzmY
HSoKTMywP1mRTUt0Bi62Rk7W+m59QFY98m8LxT8X1H8Bpi75nT8uvhfaAShY0ibEaP7AbsAhNXsm
3mGayfId9ehrkwfFGSzsU4015tqT09o40gtPlgncMUqAm7bTW5n5744o3UOIULOXyym297L0KJZM
mVWO/tnJqs+Mx6QnVeNPmuZzUpPHGYIQHzEn1P5QwRLaO3LY5J3R7TtUor1pWM6OTv9fsW/RCNEz
4dZgsDYGhp4tvbFjqSDim0n1ZIrgvPY2UcPrB+WG0zmKdLyZdD5DDKnlMXVLtJFB97zUbX3vYhtw
Gi22ZEyzO0Hk9J7P8RdXt97RqNWPOGSWYxPNQJiXLx4QugWsgUGlcga+22KTnONzqG371EkQj7Is
QToU/qfEm8OTF442zRogJdqiuxNVdHf+843ihvzbnQK/HQJcWGjCviX+SGcPjtsXlqLyYDLoAGmM
UICss4NQ2RMiFd6Z0Hly+/4zgsuDOVk+neAZz3UGXB3iyn4qOVRriZJtDpBKXPXdDttjU3vNQzSO
kPPsvmPQYoetNWsShmo56sptRnOQlLNzIUvCR8tMsdDozj25vENuLWguDpcfBW2hIRsdTMV4OnwR
NecgzYZjmocawQ7MiCvxiufy4g2Uei0V48YIi+6UWvQ1NdqaM1f5YTQHLIdIlrugfktN++TCSD4n
0V428XSdxYCOlHcne2Jl1tmePHJ1LOv8geD5Rx4SowlM1IxZqJNyg19GQ3CgiS3rbKVAVKLSw/BZ
WT8mE1qV6/ffa2GQR4nmAeGOGRJV9CDLJts1DLJwhDapy6huRYYjLpzi56i2g1tmTtfSj+hAkCLV
YSD3OR5m7Gkj2NBeW3tLKEyHw0SHOsZ2U3oFrnWpAuCf0thKm9Z1rzN8lguIY87vPOQj5W98wkfl
Yht2XtDev8d4mXKmThwQST/7jMeFKIzFdprK4pTLJNu5ptvuw6zKUOFbEnlj/iWVHEpF4x1CuRxa
jYVrXlvQmWP+zsru5EVE9pfcjqJtm44/8YGEO9+AYthHe09k8279NcPWCG55+WW2o+E4qeCn2eT9
SXf+UTdRe7FbsCR+v9Rh1ofl46bv7DbZlsluwMO1UWIw70jo/sXRSG4LCHgcXj1pPCZOetJ9UL3G
Xnwo8OhU+kuXps3ZqcCHFgyoc8riOjQ6ZsEIm2OZeVtTNdVWhZQ2iati6l7jrcZlcKwZOHIoes/Z
xWmPwYz1axtHJodb69KSJd67LQyRrIDUQqSRA3Ma/UWhj8E8MWE71qdcOTdPKUaWJPkHqumDC5om
SsNNb9J/zqA6BJb9qgXICxiJyVYE1bdsogAqim6Dv3OrJo7PoLL0tYpOtiv9x6Z/s/DsH2QSMdOi
/+FGdnogjzxWvYfvhjZW058LBWJJoc+1Pggxh8CYHpxqF8w5OYo6OTHy9UmHHPXpIO61MQH8aNrq
mv4ildec+zB8d31xcPEFnMaq+EGc/nPOkTwO0e2Fc6mmb1nqYyINgzdDdg+FM/3XQRH/OlgD7APb
NOkFYXnYC13zz9BlhTEJ3l+Pwp6wnIR8GKeBkWpZvMiJogMmwA3sdGaPp5CUQuL2p5VDEvOsHmR6
y0b9Xdni25zWuKeDaJu6wtj5pf1fZvn8MXz+9y/qwnWDlL7EV/88VIyOUbOF2jRZn6POb/f5Ys1a
oURFPTNEusqGG8MgKFdoUw/lUO/JX/3nJXvdO/++t3KxHOabuIELfC0krfqvx9rGi9ORk1a8Tdoi
vYouoF/nzJfGZ7KzlmF4rlT4pue2vKq8Jo42DawnpMeMys/PuvE4hLQxUk9qXVzXfAaqLa+oz0wW
7m+TIjsXzUcOk/111X+tqLEPY58H18KJv64STcZBdceB27o72dLWikN768WuuKiiFzjd4/NqkSHt
gtmTDIBrDvvVKbLqIjReTiFb3CYJsCGpn1oM/42QIP48+4GeZ3AFCVcYCZZv2wvI4W/xYtPyYtvQ
mHaSrj2rxSzYRC4ayMRUVUy+D379HOX5p6rvquP19+mhZYHZ0b3NH9HrJt5uQ+w9hBJANVirVEbP
te9cpPDlWI+NYWYoZPxY0VzaxCVRs9VXVld02pokMS7V8mX9J24ilPQovwPONi/T8qVXg3lpxpmS
ojfTndk7+GWz8bEHBkY3KyNh48tHhxMl/V+QTFO8y92Q80PjPxY8YxcBL9oICdyZjA4/DgQwvHbc
CQea6JLi0ovk/J+fOkay/dtFJTq8HPcxJ5gMEV+Kx79f1G7wgyo14BWp2fteqn7czEQG5wF3vF9X
Lw6+6E1PNaIc46B0r3a49jtauPnnVoNSjRKfUYnl3R8u80zWpC05PsA+u1l5ExxJmz6PUXEas/7d
d0PE9CZhIFdFWjB4i8TWt9Lwk5uQzPLLiemDRYD33H+Z0bhwW2NNkUMx7PGxFjmtLoMeW5cPj/ns
ooxp8c3rbA5ddGmxM9s/Gt+C/cR0+E3dZ5cJ2+HGKeLuwNa8jSRgDFStS22kxd47ZiOmyTjPd55s
52044C+C8XlSpgs1Ewu/1H12MLLk3Y29x7FMCXM4Hw4Nv8Yu9ksfsXWzb01euVdfVwS9sToxep2u
otH9SHrtHBk/RVOms7Yu1dRC6KGUo7M3cwf2ns/2UYes2460X13bOU6xuMT5AMNiYJtk6jzXHLHr
UhrHzjeNaxDKX9JDp850qvmd5a0M6WhJLIALLQTIXDFwe4RId9IlI2oTqDxqM/kYh5ASotpUDXQc
sTCMbBPxhxcNA2FObdfRKLedfg9In6xdRKy6qxgLiH2kLJsSg0u0SbzIOuVixq2Xf6g5+Kuw5A9X
gH8bW9+9wIO4jtG7lxnA59weDkP0ZLsEu+zJO3Y0F48aqnNZ11/4JSFeubbxGP6QBEK9SkCI5biV
5LHgN+D2RemY7r2W/d/384t3L2VKhkni7PeJH/bSf6bjXeDydp4BjBPHL7IQky6N6Fx6T+m7MTmY
sgr3ZLjjHTfW10FIi71UPbAwvnAbvrPQEhoLw/0cudmT32ERKgqIniPO8yhOGVKA1rz1ItfG4Fs3
z25QfK/NKjo0I9cRLukSgA+/RUBEWByZwQW9SIaScRXckNotm3s4qTudfKyoZWOwUJvXtLTmU1/G
j7MWZ18WkvK5Lm7j7L2aQfNWF273WXfz5zxCERWCsVpTEL+1mTzXxRI1LZkHaBodvmN7pudM5sHQ
4cQyKAWzNLYBOu6l1i9lVniHnAko2AVLb+vc2mSM7mXx0Br7IRQ/+9CPOa6k4d7tg6+K/sNmXihh
BMxmh5hTMfpURYuTOG7eBYXgRhXZZ6XweGMGSHCJmu527gy4mCHtdvzXs5jkPYaRxaaF6qBdfhis
mCtSD4MFPLK3ZvDiRnjBoALtB2xpL3FgP8yUcjs7/ctpo+JaSSDOeIVJgCLzksK3J2rfZPL6XRUX
RycOsA317Xgw0+EmKqCGljFsIMw+2cBkGdGQ4zKzIB4eNJ3bbZP6hIRr0uZu9lY1zkBCNyFETvOE
maM0Ml3MgY21k5ll7/LMiPYg+fZD2fzCkAZGccZ+P4eqecaRsmeyPW5BTNgH3FZvDUekovQ/xml4
G2szvMrAbnnOqUtb+zJDrztApCl3bpBe5kG+Jhkn4YL06YB054TD96oJ6p2GLoDH9Hs/B8bG5Py6
0XnxnJDzmcaj7joGaMFX3GYxed2xYCxFRTSApZhMkPzWFkWM5Dpey3j4sIypvRHzyi8JAd+R9JWZ
O2KTDxR4LlvQVhSq3XcDLohcOsxmA/y4KdtmvNplqnbW4n4yfTHC1h5cskH1w2TLdFOMiAcDBWJi
63eQRfvSHHBvFdFdK3HHk6E4e1vZhk4f00JKpIoISNeuAlCx8RGfCuJHJ/dhPLBxgYjMtrnNQDLD
bsEILGNOPM0rL/tDXsoQERRQeKiCR6a0oxZTsEPlmPBp9nG43NUtfcpnliSIe+P8jUGiVzYKvq2m
xz5g8IBl3Bdb08qjjSi7dI9hk5cmJlIVettxSTNUBil9s87nrYEbn/OqoiwKr4HZkFHRX8dg4NPK
8JXEBwSAOHy38K1t+7i7vVGVEdgP3nyZPPbsQQgzttinSFebdIyfZ0g4EPwoaHwRn8LRuKPRigNB
lpugKxRz/fZW3dHWyAJqkMC4jFK8lWn2I8aQsQnE5By62NgHPmHWTAXOORjrvZJxgK05rnclFPsL
WtovD2DzvTVKpvaCLj8Ol4Ew4EtguXDV20WaLNMNJbUNNrknoa9K66hlCYewq89BXx4dpa+xND/Y
7HdCIr4a1vhqtd5rb1n+zpwb6icjPgqhFwj50JJGSqgIEkUV37zmdo9vDjV/k3lxecq9+t1sqQQb
jpzWZwEyk6E/VNpd/031lwJPc0fjp+LAk7agLGl6PZhxzsh5bNM2BWLKmLCDNpDUI4Wg5DTmD6PC
UVZq781ysE9SPAcPBineqKp3dYHC2eU0zYZqyrZz2n6xShbfcLCfnTH8xPxrhoSUrIfnJJmQXHhv
6g7BfIhbBHEsu9wrO9vJIxiPK/l44gfu7J9h4l38xHj0DF9yup3lpe+84NQKso2BP12VDVjPN5pn
PxmJ1/DXtEOEZNTD6qvcmWgX4q1M5m2VNLC0ELg9Rz4NRpEhjthfOlopcV48RAxM2noT/bk8Ji+Q
zFa6c7rg3uMhOynsfRsGa3yEP8Y++MkCAMurn376wS97toOTJg+Cp5IcGFLWYU69EcG6oq01k6SP
yh9+wSZcpIcxyezdMA3dkfB7ty8c8hKq85gwM6ZbHoBgpzxis9HsVIwNwMYXR/m3MtU/+qhV9wBd
q5+7p9CrCwD+Fdt4WZ1p6To37MV624kjzYGfddSbe8MjGW4kChY1rgs4nzEPweTuWXGvIaR0VtZg
uPQRQACr6x6TWlx93FETxyWKbMt4DhZUzOjuySev5cUMjD17D8z3URfO3cTeu3U6yLOekWyRpK1r
TUf66mUj1268od0dukqpkyPHGuVIulwWE/QF1kW2DFy0REvpyrNAV0TzkiCGVOOb86aii86I8eaG
1SvlHajgQAQOAALfHD4ZktRXO00SCx84VX96xZhO5l6155nD+UGjlLMlQ79J7PFuyfKe0QR4TpwW
s20WPlZysY88zXP53UrkidAe0T5poFRb5ZWe4xOjThiRkS2TQhTDdAaXWDajprvWfE+mAyfTMCYd
K1uAoAtLEMXZ3SXAjMh8ewdsdeTDCanAO1AcWIsZadeednVZkOVUMfk/NW58kvgbY6p/ZXbWXVzn
yLpu8h3z57k2No0327xowWPrQwxnTAgetrGmFzTT5yqCx5BBH1fd8uZYibGDE51usy5+SoahufSp
d8qKSexshM6tEYTv8MFPVjpHN5abHCGSybHLn0w/iG6jkcDbHQvOVyPIEOmOhE2Nxt4ezKgL9vVY
ck0ndBgxDi9sJd8tr7PAzMwhh/wmPTFAcKKF130dBz8DRdTP50HK6eIgjXB4b26ZlFwTIzYvoiSR
BLVsZyM9vZGtJeRfdjNt4F1uxrg5vAyhsvHdewrp2veNYyDCj0QV4p63h1GU4TmbEOuN8WtvJ/2b
B/wjH59j33m1JJbWtEkP2ZLITVopnlw/PzgcN3ItfNL15YgVMIA46bpfgBmdfddpDmkqC8LMLtih
6i/wejOLX/HNgfZ6ihdJhep+5ePVkHi074wvuhpTZoXVghBfCGebE9kwRNURsYHCZmRQhymEOjOo
IN3arxaFV5pQ7o/VQwvRmWSr7ZzDHEdB4gNtq8JsqwXNvlT22TkyMcFk9iAf65EuJ/voTzd76AKD
wC4aP2e7Ud7LmMSgEp/NMLMvqRk8NxgdngIi8Vu7aC7rr0Be9F1ViXd2aVOhyQS7otm71pA8Mn6D
ET5OWl/V5J5USB9cY6LeWvo91hNKCMn+YXIPo2X9MmAhhPiqyCfh/vBUFt8EvKN4U9rF99JP8lsu
iXOmkevBbiX9anXyzr4c42V18L6o0Xs0EprIZNFRduSL23j2QzVEL57blyc7mfvT7x8YztjjR+lr
JCF6BJVfHrRuwxNttu7q9fhgW6d9VsEyW8Hr3vK5NzcljtdrXC05M646U0LQDSZ9b4qieMiaktks
SX+Oi6k5toXhnKes/gyNQJDz0T9SM/kmip+tnL5WEQnNMMxPOZzsS1SF5k2Brohi9vbJih8lD9pt
wt9PkBpbelUa3nX9kgOhYSdI28OEjEgk0PhUAAgml168tclk3Cu/Mu4l1TVjsMz80AbV9JAQqgEE
SS91HAGoiNiqXhLdfI7A/l6tEW2Tj20cC2P6LuqhukiRWU8mfEv2IwfPOZYhO/T0U6QIJKgoYpJd
5XYP2uzd45BAT8BX4nH0TJIj/UrUMcfMITLlCZAtdeYY177Z4PQ5ij8uaTlmcXB3u8r5NDbNoTYm
Ws/ugm9MKN0so7SuSc3pMjbw/ZQoZrb3UuXJWw5gjOQgm1S3WLsmBDAdAimY6PViLz+yUv4y5+mm
bMDW2lbj40DWeNB0xWx2eelxtpwx3cm8vqnc028MxdrNHr4lo22gKtHWi2u4QlaapCem4+JziT04
xIrRBFVs5McWJ+E79CG9nZ16vORZxqTjVOoHu+jeQ2congrZyvdxPs29U35ePkSF7+mpt8ydIimD
S31Oz1MzvrSLPlAI4tOOmNmW/SVo7QX2rUvUDQ+x2hH/wSJEF29TZuC6ZMyiFZvlT9N5HxJ/vC1m
KpdEOEia/dpjJ66MPFBjj2aAYQNFgD/O0KzGWT1kblYzHCKhja+SbusYPtktMg176D5yjz2IKinC
WNfP/m6GjAsra6C5IBr6xf7eDxpmGmrP3Et71w36hfcMchLsmYJoQRPuc0glHLqsu6RpuiPGwYvv
3DsnGC81mQ7VmGTs6+FCsVfdKWeb1GVZDe1836hqfJskPgTPDG+gPf0tcVxeIAd8SlOFw1n77d0X
Bi5c14RBFAh5yDihqHAy71lQgFqOA31QfqvvSWhTT+ueYy623UM5GJ9bN8zOWVQgztFYnoA8Pzqu
WzxGLF40qyJsu457KWsaQ73bDwdZT/IwozzgH451+oB1+RdhV6xxirmOQ5T8SuzEO/WR/WAVIUt4
DIsq9kmviKqlSAOBhA3IbW6DQ2SeN+M8p43zyVHq5kwwolpc0Ye6CM0PCH2sV5am/krrl9Cv2Zkd
mzaaDXLFSPyT66bRsenK+BXXXczDUm9M152+qcqiBoSvzg0poWfSC8pVUr3TV9XMtA0+OqSqc5O0
+myFHqHpjDBQy3CAk0lyhdD4+Lno8NGrwUt3xtSUp6opcjLrGIoHCE4DpO6vsgnuKdT4N6enFhHa
3bdtRlAxsuVN2nbDVnRxO5tYcutQtk3mFyZVOPsUMpFZocD1jUnlHQ/PeCbeUbAs5kzgr/SU/91I
YXp5dQollb5e6XP4aDroAWGvvuC6H7aNwxvemCU/xW/ZC8NBHnoW+W2XkB0QU/XJdzN1Nk3+Cj9G
jTOhK+zRo25R3dfX2fzUaKgeYpgo5qzPZWy+5HyAMLEcmoIxPD2BvT2rl9RkGG6ZW4Hb2HIPRl01
53LscCOUNYN6UQ47WuopnbF9zVE6o8TrwvFYjYmH+bC9mEpf1idehXDREg8uPSHvRRToP7tR1d9y
ktOLz4OWqRGUTNlAYe1KPzuQ58GkPGkwWcyHCYDc7BUtAMzHKVFTYDmDWTcHVRN+Kuq2f1BF+zi0
wXBt3fZHYG1kkodne2YXNP2uO60v4Th5w4Z7kjBxnV8LcAwODG9DrONjWD6HZ1bmeb6Yc/ciPf7M
0tY/WX79XU/hp7hB9BwWmi0/4ZZgBaQBuzQ/2+FkgnkyAP49UTHOZhTcwBqbvunSQIJ2N+r6R+9T
RekqTa5WQYxvSI/10rcBW75zS+PW5DMnfWGZW1YaPMxaPdv1wPI9cdkMUTHzrlQAQpDPvH5GLw+D
W1Dk+V7A5nuIVfQ/nJ3ZjtxYlmV/pVHPxQTnAejqBzPOtNHNJ+mFkFwhzvPMr+9lkV2oqGwUsrsA
KSIEuYebGcl7zz1n77Wzv48bVyyElEeyR/eriZS1SQ9pjYA7rtawhg8NcW5ofXWgK0uLuvQqckmi
DsWzrCAniOeeL4WFgxGZq22CxpVoFNF4nEYa+r/rJlUDrSZiNpbT/qSi6ozb+rOdROk6WOl9bvBG
QlIPhKbfg2QVTDJ96JXAp4PFoZ0FqTXOkiJ9oxMXs7Uj6Dh2rUhmxJQm52UBmMUgklRtvCT58+7b
jc9aV/rraCSdo9RvtQzmr27ii77xBI1QP2qaTtGCH6N6cvE4KW3P+emyfBeeN3ov1BeEgL27KzrA
N8O6JYq82nB9Wa01a32htizcGoTyqUpAIaJhAKHDkKOW1wCm8znf15k5eTn7YgcIssFpU/XqXVCK
E9P+3jeVKfOmVZoczdxwU4kMLXE2p731kou8AGJuj6LeSGHRFRLDgDnB65DloYmiclwAVhip8osW
A3rXcQy3nnPwnoHKL0r9yNjXpBFEc0ERzjSe8KI0GtHfqfC9e860V7V+z9J4OkhdT/G0gu+fWqCd
YwE7eB9qEsOfM9FRtMJp6S1ur5TevcUJCQzTr6lBiFX16ENVebc5wE8HIWbxiMsRPVBrfanjtEdK
ex7NFifmDK+y1lERjG9bk+gvuhi/IVHqLlYuCgfyMMiLyVUORz2mLDj56ElXZNMl1JxMy+v72CEt
y03UOj0LrhDr7pyuMlqU9G3I8KUNM9KIaZM+VUxpltkVAXZjM2qbVYYk2b1RbugJyFD4FZujrd+U
YWvOMz9nKDR6fmKDJ8u8VS011rJgaYOUvLiKUBTnP/+RiGJl01uUmKHn3Di5HqEQ+ByYVZ77gJZb
RFTTlYRAfMkyuiEk25/SUkxHgP0o8nPta6d9cWgwSqP2pIhgqgmTqdR8CwY4MyrqQ7QOFDOmzCFT
/q5OS7hNw34WEFhnsS77W8Y6DEICHJZXc17dj5qiDI4lNDp9YM7/BvcKDwbSG7khvHU1zuyQD2Sz
A/fMZAbSomwXTex+qEO+2fskmfQqpKiKV8ClzeDHIsdRrZXHw7ilVYSdZvW0Ub4Yic5P2DP1WKZj
7tS7WEF9bI8AjvdP4uDufWyc2xqwizjq482I+z/Ufki/9SICC0XpLR9l0JeWKBvn3PynLDbI2oEf
pvtoXQpkEqUCGbfvvhVC+c6Z1IR8Z2E6MUg9hwzZmlaE2bgHv6cSr6IjFOlya3CXKjVtOt3Dp6Kw
tquKABlmf8WhBo1AW7eTNNMQqflpqOik18fS4jiHlhsofQI0ETi5jZOFgjibw57u6bkan3bc0q+a
GdDArA/eGv/GF1a97fL+q2wylW43bQrTZAydmO4+gB8wZaBnBYZ9lpIRCQ1qTYDDC+Lmuu5QOIMo
55paii1ZvzbLROhBJWSDYs/PiSq3/iJ1r90+UiGq8Ox7bfmQgJW4lboG5Z6n9pwR/iII8WNDinhW
SJE6NmuvPVSN5JcUVaLdgTVfCv2xp9nnmGD3Tkxkxhmfux3xkdU255HJBe4JgDgotrTwzYI9sF8H
v1fENVzT4a0nmA/6q7lHu/LodeoFnXRDr9ugeMKUOLLC8azJDG2f4zIHTbl8aBFP3rrR3Dhrrh+T
Jl/LeXtPhtWRTErfdEQenl3GXaM9aKyOsRQvWUbwXa+W9XGnHXcw/dxQYS1a6Xaclx81YR7HTmIf
0RdkmWP90tLJsufFIlM7s6qjupJ7Sc/t+5hJTNkGDm2qQjvGWDFjmd0XjT9QgNo1bqlmDCPaYu1n
zc1xfL6YnOLOKlV2X6XiVbYmIn3rUSnxox91u6Blpaw5GMtJWc94hD+q0riuO0wh5KXrcUqt1pcB
NxzlDBde14hvm5r1D1mZLojyd+1Z5Q5nHGewWPWW7NnMKPwYa4ejsjoirUI4lU/d77KbS9wKq+D2
MTznNT1xhosvST8KB4kW/rIkpDSP+1dbLdw5Iw3GIU0uc0a7JxUlkoeG781Co7DVI/xwP8hRg78a
EJ1oeumKX3Ls5u3c6eKl6CcGF7IBpHn7SshphbEDbnvmQIUhEkJWQgySOV/qkekQNYeb1QqMyzQ9
7u1mj/LzeDK/93wmk0bJtyDK6VfjUfXxpz7IJi/LYq6+ZF/CmDwMmkOHrjBrd8zw4xv7Db49w9kJ
3ha8f2os2kbrAF5ZE9mX6SCn7jA0QAqgepAZzbrYQGG/07899iYgro69gGrSoMLg2dpNAAZJYx6Z
0VKDcOjdZDoxvMEYlMmENY+wkM7A4N5A90D19q/8R7NwioEQV9XfEAne1CEF26EzwiQlftFWmEiq
bw2XocrOw4tnIvxPle1W12uYJrhMynA9lUICCZ4j9T5vP7AKfmSN+k5Qit2a02ms5EDcf6vp4BVC
/qoACOwScTn+Kxmla9lVOkfrxGCQR8+4bfWHpTThUuavOYNCudQuU7zXf9ca/n/J7JHP8+u/p6D/
T1L8/0qv/3w1X0279VmSjoj8/8+rs3+MP/7TH1jwgFPdpz/67eWPgUnn//qffGfyR/P8yv/Xv/wf
f/z5f8En/se//ctXM3E38n9Lsqb+q2DeQHL5X6vsuXOfEvt//Ia/C+wV6W94pw3kFjDXLR2J/b8L
7GXxb5pq6k+xvKGamqKhwGUGP6b/9i+G+DfRkmU0Shoa/P8Q11t/I7LE1HX9vyOuR0aN3OOvMiSR
n6BqumYxaHmK/Z/C0r9obLqUSaxJ+DHhMh0jXvUkevqZafh9qtUH54+3koOmpFwpOEriG1Nf6Cvf
HBH/LKB3GdJRbeAGpUvtQshRt+5lgvi96zKDZ+sy54DTRSSn2nA7b/ceVcSQfeigg0mOO5PRdYHs
do3PrV2molP0xoHJ3l29K3HjL1gMzXV7xUf7Vgaf49qfjOtnO67upmrgGWN31woPli2hTDhHKVCm
0ILRuRRyWJVyaPJ7Mz6pH2lFD2FhViFuhgDha2BYddBrmm8OI0Xz79lg/hfIfe9lzNcM19I6t5VN
p+KgF2uJN2hoGqbvSOYOwGSqafZ7EiXNBXoC6QBAZgNsb7QfZgLTWYIonpg+JKG+Sm/dNLztKtCT
8lz0xWtxLs5qj4go309aY0XCXEWp6aqm6W/Y4NT1Ux65ALrltsyWIBJUQDL6o5G+NsY7H/jhoNai
i9jY7Tc/bkhPa/hSh32uzc9ttlzYxg7qykiokByZUeNza99Gbw1lBq7ri9CVrxh73hLwiftxKJW7
eThM6wNmbFjJh0NM1FDMWBtBPZfOSzFdQb91F+gCHX4hExfsolr2UJnHfbYTwW2Zdo5DBb2XKOlO
cQbba03xvnyNB018nbIT67inoUk8PRlXulIEO2xvtCMBHF48eH3GRXKFvbq29XQtyb3ZclwP1XKV
x+FqFul1LEl/Z3BtpovzY/6RoVZg4czasylupzTbo84UwzQqGZ7x7/mrVE07FF/ltrTNmlOiuNo5
Z9OuwhVMl2wDuWNMBn0EX2WSmky7Lfuyr2uSa266W0qJJ22lR+fZyyhPMFV6UCq8+gx1hX30nkzk
zfiJu0TWTZPkD0r3z6JNP6SOWB2myPFFSr9wakJBX0+tUEfixTxWsHanwy+d/EdadXAfC6dRMblp
/0wHLj+TH/76OMu6hJ9DVxXFNAlcUv9B3SUVa5dvO+8xlXBQmthER+ArQOXKBd8rrmHwzNqoOlKb
ugCbl9pJu3sZp3S420BqeTQOdL3YvTqkqf3JrgBCMzNlvk4VHho7grfg3G35t+qyf/ayeha78rI4
2QXv363O5zv0Mqj71EFZfecuu8lDe8v75ZpAodhElPrknyhnKZdPpJVF5B2HIkS5fJLsBk1VWSmR
OOinZ0txulWjeBfZ120ZpXhV6gGzKhwXJ9TQp9yOJSMcIRTOpfZh5NqHtM4fwksK81Y8i2N/hhZQ
7qdyWk/7Cpln9K1yifAWhm2ThuWHeKNZ5Wx19xC/ZZ4K02TWE0YY3xpl9ZlYeetLqlvOmgN6jRNv
XDcPY7q1WAGxHmz0p9Ntn5VAQVd8kK+DyZCqImfoQMc03ngijZwnUP6l0nrO6xZywuampYmOrEDi
0nvUF1BJ3O1TCvPeuEhDdyUr66h1izua0nWxhxOdtUh0HRmSZT1qkSWi5RTrCAD+++7Qt7zNw3jT
9eZK1+TyTNQuT8Z7/wJ4LDTUu7hMZ/mwBTtoiGMlNaFuctDBlNKO+kkaVuiTUEP75Jqp8dUo1ZsY
idG0wDxf+que7ddmlg8Jt79wa99ibv50GU71MXk8Q80zG3GLpyB6yPQFyyXvp2JUQgzCDcTlVVzq
q2XTKFzUS9sVl8qMbbFEc76IXkWU+lFD5UJa7iR6eZd4azm6+tsQ8gmfqNKYgnirZUIdrYjQ/TmL
mmfVyMJ9gwdK/ieKSFl87nD/8MhosmTqmoL2hX/9Q4ZuTZdW2BmeOkqnRNsdfNuQ2tN6bUuKrtj0
BIDjiaH7Q9wHlSIGnZiE5j37MQ6fkGAYdUGdL+2ph1Cd1efBaM7NYXEUXQ9jmMIpCOOs08JSEkNl
W8OBbSgxuYmyLehfd5sZ92i6Qy25jRjbAp15GotbajoFXiq6ao5IxYwcY0dRsrbeOhlest+zBp+y
UQaCTBwdeNi50x01/8Ujdk6LCbJ5Gpgscml8F6QiBL4axiY8IbHHmrlFmTMrw2Mr9oc4syPF7+bE
UzDTHOUiom95wdfEYLC7sWxi71clCBxt58VxdpAZa3ryU0YXCcOhGOQTrVe6f5mDbf9Fne/6TTRl
XlMTJJ3iEze7Wqodk31eq0GuS75lKn67KAGBgVBXMrnwsBjgene42z2yOw6dKPvNXgeaqAQCJIXa
mBlUKuGGaw8gKDP+MqJhtednuj9hj0Hdoj+SGicRXHI8NKdcMxEDQ33AJtihD6kYiLyMoxwKmRq8
pf5uVKdWgrfYXwi2BL3Q66qdS9lxEXGtALlltwBb6iTijDViQDF1ns/E9c5uC3dIemhtezKhr3bp
Qfa1drg34/6SCtNj0apXLGBD9mpgUZk0ryumWw4J2KhfwDY/0kF7Uev4nujSzWR3PjScpOEqovpf
HBmtLEDe1m4IL5CDhY8qm2t/SqtA8CViWaubeYxUhBi9QdTMUdO2i3W654xdAdfBY49thUSav9Sw
t78/BH81gEn/l/lSJjmDgYVqGaZCHfosRP9aHqarRqvAKAZHVfbTvHQXBaLC1mOMk/BHmw50UTf+
LvVI7Dj6xELplTpLxkPPUq9XDS8bMr9Wcn9Qa7+ZOwQX8HkXQixg4OXZj5Q0dBJ0/Q0eD9pzL/Zo
R0/XZ4++nKVzPIh0cGfWftr02h0iJVK9LqwcIkZ8oeyCWklD7EyhTh9Tpp0vxqzOLYSY/ZTBB+ov
uZ3dN/GzVquoLbc7mfdj+qH1+3tMgrQqvEDlfn3iuJBjqRQj132J6fNUVCG4iNItjEG8CTSCPdKW
1cz7Mk9zzyWoDvVmZ8LiV2RcwCliUqtd1jBPtdDatoicbLDTYZIkZ+1O817P7pkl3+r33RxfllF9
QcDziL+6Yr4Pq/qiWO1LcZPS5cEo05GUxgFgxG0iXAtjuuC7O/VLGxHjO2RrCCR97P1NjX3d2AJR
YVGHW0soRTTFr0MP4rYSohZ8EOksiXTJF+6tmbSHWCSvdb+YRntpS4vQqPGcvjU/1V534x3oqZh6
qScDSeqt4igN2tk6WaeWHI21aoJ3Oxvbc02CTtxFvWv54Kz+We2C8/0fDyOKqJr8knE1Woam/2lW
/cthpOJc3yMoMG2zq5wxAanqIinzdvqhba/RBMMpmOfHtP6mVGKk5PJjiIXXpfuylO7SvG9HY+8w
XeKu7WpvzN8mS4iaWIhgykQG2yiijah+rV9pRod0Wx3gGgfSohDim4HopKt1AZdz7hrjVA1yVA30
AjeTVXEM4g3D5yt33ZgTebI6ye8ceRwXP97mMw3iTfjUlpZ4XFtnrwNVFcrTFtz55rIP2PZ8hVmt
ieUXTRSyEcnb4oFA2JBTF8BPCK/m76XeIw1FWyoBkw4rdQPTM0fvanusIBB3AJBxJZ0HdHGVQw6L
JR208WnYOC7sVXQVVpVlbrtMFQKai0l5WeJgEXQHH0JFDVR+W/nzKOBVrI9knjz19kAZnCKR7HpU
bEHHwFgfn1xPRWIM1GNCQudrHfCGyVD9A+WgA+bpgrIVbJLeHOl5YkNXLfUADp6AenYVxNTJRccl
UT7TYKTkbnXPWZy7Lh9FR4uiSY7CiVHceVu6k/a6q9pJZbamnleDCBxykszi2GpHZXpNmCw1SCno
c1JffFcBFSQ5jcda5mS6v+1D/oYUeDcezLC7rYqQwLG3ZkgMCcATloAfI43+RCoJT2+rWbw/vHQH
61QaJZgoDVF9Em50nUSidazLJ2O3G0kzzB+vkLAfROAYwnlplssZnn87fazF90IQbyuT2WHJv5le
m4mQ4jc/hTlEdQmmY/SFqvWJbvalGXx+XXh9/11X5Ov9N3Iqxt9HazOIlZBcoR3dfiCoCcWO8iTe
keiU54PDjMQguGU6RCQqeLgi3CIdCFyKnSj5qEBKcDtzYRc6ww0YvgWOCayNwgxlD9BE4hFQ7HF8
FHC5yYaTvcvq5FRbj0juQNb16HG8fv6TlpfYM6zwplj3U7JS6jQL2uxF6q/7Qwoa8UfGec9KbEHZ
ve2eIwY4tLapssQKwMR026T6f0wE0rNhf2Yj9iiK3Y3LM0uDq7aK+3RAylpEy99TEaeSoMaOHbuk
+Hrr2KGPTaJmby9VJKM+PA5h1SFQUybUwU8jUun0k+nluubdE3sV/NihnwxFBv4OeHiJuag/RLmp
BUPyLYelj1zWl+POV4LiYwOAw7q1JhdYwac4230ESl7WoYusblocOyVC03EgIHvweKt/nsVEQ7Un
NtuFunSb2lD8bu76KW3wNiVc390nyyUoqEf2L+S313zy5C0OjAzK7uqso0Qz7zg1LQlD9C+F9EEu
+YugDy+ld5+sloSG/VYbp0wYInNUL/oFVP9NGMprZrJxENDBpPkgsvoatXWKnkiqXfzzdmjg4qIp
oSgQL1Oinkp8Gzk5b3qPMKAJzRnJi3mlX/gwiv6tG/KAFcIuJ+kDxHAIaXHbDsDhFgp1pq0c6BYI
iErGyXfMaNUcFgWXQ4G2z2WkbaeDDNFm/0hosVd9+zYIyqWRz4Su3mU9vYkTO/okHeTQRnJwraoJ
XY507USKD6G0CQ/qtzHgoOFpKGlLI0i0jQymzwag9+QLv5qkdhCRT9EGf4XvhBZz6TL8sON1odVA
b3pKyfRajYgWOrPIjexzM9oT2zAWzj3Z1eQJ/cThJvTAcnV7O1Lj0vHQ8GabzKbI1/KwLrh6r/Bc
IRPtGMIzTdwnI0RGrCVnAtxOcgwW3mAmLQnB5tk14xQh0sB8xUEl674NZSuOA3HKIhuKK0dF7cLe
cpcRRKHSOuSB1SE1pSNl0HtakpjYGrKOLtI8XbCBvXfjzzOnYWsN1mEP0JQO9egzqQnaoCbhQ+xN
V18VlwOHu7bP4Dhiilo7p1NtYiaqTJcYMZcvtwyQcF0XSr9Gc2HlNWxZSu+Lodspy2M6m4fhpyZC
wdqslyGKL/TAj8YNH6lAssSl5m8m3gDn/ZT5j67iy1pCseWetXuTE3cnBfC53XkJez326Bc4WJWG
kJxRxu8GgS49OKvmkkzaddS6u1rIL2WRhVaqQvBSXgGovcHLeYOanZT3ieb+qB3ZZhT2TtYqA4/R
3KSO5TfOKtyZhqu7z1Evm60jiRjktn7f+tZWxc3GDWzjc3FENO79J2Nfcd0i5SqAAKDeJ3RSpeZB
KLENAYMwWZQcixZUPr3WEiJSRggLQ0sD5iwkPpqKOqK6NRtu42xe4yPkZt9Mel8vzgs7Q1MTXeXd
xV4KqJ9zam7drJz5GxJvEASJu7UFnn12+2/PfbAZc69zOGwcBHTpxlkrhGtdCHeLzqTMnBI7hdJ6
ljZ5Vq55kyx4++cZBeg9EQhZkTySaPvts5RzYhINb0sX4tl/p0xp8lV/qHyI4PDfundlnfwknv29
qI70DQ4ip+qGrBqTEs/AMUVtTNyDByarTaPmQgZW0rzupzjUISkn0dAq56RmTq+JkTsxbhyZIev6
xBgetUUK4n7UECIcF/jy8Kp1547W3rXQWjeR7nBX6VpovAqntJDIAlaDSHBNWfJ0SA4pARxWcy+k
zY42z9ADG+vkEmrsTthmZjN3EnW82+rFpJ+WH03Htl7RDd5QW4RSMgX92vqw/WikJFMVpuIYTRjY
hBOEqFCnQ1Ic9PNImphVIzAfDEJ03gYiQM6DI9V7UKAWn9G99Jtid9ycK5AHM39dGsHV6RBMxQvz
fcxLIwOU49bUpxyXfF26Vk9Bcss3VpEZpNiFoGZOrKZ83QjsydhllvVnrC5Oa9MHUd3aOuBC88wq
80Wib1r6k8U7DgQ4aHYityGa87NxjSAeWR/Y6V1JbllU2Ms2T+s4rwqYrfsAfrxj3q329VwG+7aC
O2Or6M6qkl7WLb9gi6xgBMojt8noaRjY86nmUJp57ZDbSnutNdWtYIqjLYqn28jCJU/TEaPvPX0t
BfmWQWME9xXolXLKTwQTuQiFJ9WvF1rUCA4R29F3KkA9159zcVtoimWu1ksvmABf6lZ6wYToZgZN
my7G39bes47BPTNQ9ayoMA1YpxW24tI6lIvk05T9sRPWNsxUpZZvtapPMF2Jd6UzINW1eGGwoxca
W8o2eBtkOSzeAIUBqqWKL4PWFwxWov0Na7WLwN9V9PlJuvFLp1omrxgMTxFa9lUE7vgq9DkNqhg9
TiUGvBtVUH0QpJzdxQAxWrD5NaIXHmcJObCtEWkA5wq14HLn5HqLFcp0PErHnAZUd0RgAJNhCmgw
BRN7S/Pxa6oE18IrhvOBbkPiZj8RCl/pkR0LmhZimrg6Hb6JDh9Lj6cdeBufZDooCOqbypeExh9t
BDx+LdXBpK+BUmlBI+PODvRW8ijBhOtsy+bkzPZKhlijZtF3NTQZQM7038gIM6zVlcvSlQLNltTm
ZB45DUZE0U61b7M2stpavvaameVZ+mVb/k7UqKH+bLhFi31lk0qptVdq7dhEwEYnUSdrcyJ5gXk+
Qt1dbT1bQL6xUgiUtzabb7Kg3ubEuK29dako93EMDrCC9yW/ta+IGV4bYrEUcQmwNAcSUtbBT1bD
By3pN73qTRbRWrujO7iIbLmq7Lm5t7xSU7XOePTazwhb0piEO6LjSouS9iuvl0DWhjvr6LGo05uq
Ffdxq1/Ib3opfpAPCPmPlcbd3clpuvKcPHtkw3C2xO4M/kUXPMU0vFhQgEpIXnnDwI44RCoJzYAB
rbhMMz1NXL08Kz1XlLgRLeRSo+DIzUpSR38spp8Fo4yyInsXK1l9WEIG4txvyjPzDNFgQ4Y7Hx3G
CbfWQNXAMqLFVVu7J4bxnl6q90+Rx320+Xqleuu64j27gPwTPvqT9ClTNn0mo+TPEHrNzZHhRmy/
RbJPRfGYlz229O+IDIryD5tlDCbksnk5yxo1mz9+Pu2yAmL/lI8HHJ2oZg9ZkF+XungvtvaDrrpe
cHEoehfrLTOEt6kZGf72Phf7rS6l1/YVrMo5LvaPFXhQmRvuXgwfG1shwaw4/yYrSCnGVwCruRYt
1n5iCOX2ZI9xYlZtdboIwVpsbrX83tXyVL+VqHZA3GjGKf8jTkc0NSQnaHKYC32oQNGRrPXQiEOQ
0sHrzYq7c7/FuuL+YvGflrOeWZFlXLuqOTL3cmf6eHXJvnUtVT1CQHCqT9FEu1u7atd9GIONcb82
RvJiRuJSnT4/h2aI5JBjzanry3O5pI5K67uV8jND/6j7sdLJW6bxZGbJqbvMCCKOzxM4vtY4D2e1
dDV0bjM+XKPg+LSGPLWHLRbdZZNt8zyoxHKR1bnp6o04ALC5Yig8duoXXcHhwIRQWMVwpD+btBpN
IlyvW2oj7gljjxktjm/8Ug0zxLgNW3wh84q8QcoD1ei5svgziQeVBd032wT8b4ROz2eopuU+uosj
sm1sdTng78zvcKCk+UsxHO/mpcexNa/wRki00uaPeBo+t4h5Yhr6mR2nTGSS9KB1TZTyG5Mwo0Ef
Q4dfFIRK67yauQuNALPNY6jiu2FDK7vMJMkA2vZo0p3gzYZzUflLxT4lxDzXDHpK4oXsBo4rN5Rd
l0uwHOeOT8OiMNSnk2HhbAqI/XMlmneFKZ81xjK14ka08yYlXI4KrrZdT64yMXCTdWl0ISLB6N6t
rZ1J4BuNHhNy7Vbrr+nDz+eSMp4UqTR2LQJORdU4+JNfFk4njyjnO0/1tR5mw099lI51OHpLV5yy
1DyJ8XKe6yGUKdXr/YIL4VJY+ZXuE2s+rEE8Tae+Uu+SUr+ba/lmIJ4TYk8htUPHVDvrtVfDU1xN
aJdKdcgstj8ZH6tFAdqghR5yD6/QswK2M3AS+N7cDgHNcyQxJIbXYaYlmDJr1QBps99SE5tlb5f7
bhO04C9oHP8sUllNipK+px1BDEdWcqA3sxyNB0PMB+EDb+tnYV3Eeyt8b/nkBcOrC6xZPTAIUyKH
lRW0jHDJR+YdD7r2Asxu6c7PUUIMURpdtvI1/H6iO9qT9AXT0vs0rtP2vXmnLtB3dzCPC9EBzXsH
Fkbl3IKzbq01IhqVU0sOEAGIjvW11SOxnUfU8S/pL4sh7NO4UdHdWuYqsFTtCRzyoVocMvBnfJsn
YDCuk/cKm5xRruEsnaqe89GBBV/C3QnDqhTuxmPGhzd49SkN5p6wipf89DlZ43VQmntvK9edg/+u
Lkexea8Rhdcc/LUrfSEm9euc2lZSnaa2u2+0yst2f6CAuc7tifDHRLoKmnoFghlL2WVgl18OYJ1F
9aKk+2V6ct0+YqF9l1SgGEyUYjZv2uIH9dK3uHscjallBxPCIHB+cA02T7hESwqwGim3LxMUPG9e
bA2+onwtM8S4XQ/HKrcJ/OQc1Z+wb89te+iV3q9SCDsOY80lteUQwv8tYScFyn1bE+E2Zdpt0/Nw
FX7I5YdqtWEndlc3NWnjnuUqj6jYXGSAPto2b241/3lMJ6nyiW2A+DAzRZp0ndZQF2RI2AupCuvu
qTxfbEtkvT1Mv8sGkPEaWkw7+tgKt1UIxd8p1F0pRnBGiPM3nHxOSXegzUk8/9VDx7mz79Ck+4X3
2kfP6kPCozGtHiBXQBK5ddylCz6UoUmclcOMvp2fZLVnRjVlpMKgb4iI1Qy1hakTjbriXZoQjBpB
uplXHoYgnhnzaN7YoWPgGk1ufKTh1j/Kox9jzBMG0WV108vJ00lWMp1f2TwBEatBu7JGZYxADRxg
PfZr5/nhDOvibbPNnL+A2IXaGZIyrICjLfjqmUQL/GUT684qcOZFxqDO6YU6w0NndaArZkmErEOC
bgVvpjmJdNzpkW7PRHAftAPhaE4iGc9jnZtZotvbS6hgjsxJ2XjWTAqqkQ2KWee0FE3bMRqt6UZa
8J3do7Huy8yRgnpWfEyFfNBZ3asNE36zBNVehcqqhCr1IQeDPEAuq+l+tjkrz8aaaZ4MTJpG8yuk
1GR46W0eiepbdSDLG+zdIRWWqM3h/jfxibZmwbgwXuDcUg8TmMyOIPTXVUvxjs88jqsXr6LdIjrG
58w7OEzPMb5CESd6JZP8lMrdspBAUtjsjPGNvHGlbHYNCptF09xKil1cqQZ1nEBlQeiw9wTkqGFb
lQ/y2C4oe/ykUX0ohk6V3McC3cI6HIsdsGCtuS3hMSbhnsKv0mu2wmbGuU+PciheClXihhIu5Nek
jG1hhE1F4r/vv6qcUShaHoEpRkGZbd5QAJpnlYHwJwSwAX1kzsqBBjiuLmkxXHVzuVXWwDr4OXEu
TS5nqf6WYppFWnvUgVkPEO1pJ1MFMnMgkoHpb1RO8ilh8IgwjrkfshK6beLk7SQJsuP5mSgG5plQ
ds0tJ6oJhnMHmQq5JXew6L7q0/opEEtTJpyFfhAcjI4poWkDXOsyScqlI95nT9Pr7gp9H0pQBUQY
Hk/6Lxs5xk4JLkmVoWOwomdzppJvz8y9/83TeS03jmVZ9IsQAW9eSRCG3ohG+YJQSil47/H1s1gx
Mw8V3dXVpZRE4N5j9l57UXepEe7fYNyIHqRi5juyquYmVJn/wpAjgwOVTJ467d8QhSxz0DbwsTh/
gKS7DbHJikCMwe51AZ7qfYnYR9dS7J9+43C/ZpGDPX6j8Z/vGYdKm1IovfsWT80zTj8VWrVJovK8
6/t8Hx7xi63RMQ4WWhutYkiRrxpMemFbbMHol4l4kK8a0PG8etbjN/sepgGyMjqcro66MF2BEW+G
K60ybAVMAosObWXzkG1UIAEjO7+egb/9EpreU0XLizJHZeXHr8+fAGgOnGO9BsfPulniPyvrj81L
PzTyO/w4ZMITFzVTvPKIQ57bULq1LDfH2E/CHwZgS9T7Vql4Khn2Rl67wABAbHhiUp+Ce2PbeVmc
4uo2DKwBZ7+sAuxbCLhYexnOwJFLrJbXUwqHxU9Tkxi6fcQQ8PRRZ0roN5HmzlbJUcf47Sgm70sk
O6vhdB7s9KsTwpOV7C0LdJ+65tGN0P4viGWYYhd7i1vCQoxcin8J03DbgVdPcqa2dmvCR4gmcN6b
M7w4R6Wc2asVe6ARW50NlhkjAVGoEcRLrwMl58mU8eeJEcG/HBowmCucGaONe2iT1CAmO24O+1At
TPAq1lG9BxLFZwYJH9P0OXL8rNb8gjkt4ZS+oNT+3MPCMNEZO7og+mXpymO8SY/WSgiDrRncjHly
Ju6DkirOxN3fsAcydoNK4F7nC2K/1WbZ7yAPwEdRlA38CIbPtzKw/LkY7AAbEKi9kQQ6pMoMy/td
Jcd0GR+GFW1AdHuTwLtHHOvEeb+QGMrd8l5mpxaht7pphzWvPP0zS2OdvX/J3r9415W6tBvR7JEK
fGM1AbHMYYq+YqSbx5X/ih8cwNfwC0/wnHIgvqsxyWNngm6PsNLH3DELCqStkiJ2Fa+xKPnzO01V
46Ua9Q+1HT5QE/oL8EDmclfvUizZifuqoHhOBemyztRpV9PpirmvM6wdWRXom1ZUKSt2hpagEVPZ
eBDH3raYAUovEhlhb4Npo2N6Bc17WIgujIkJULudlga7tOh49yDkHhb4IxrkqEy2kxoJJH+JuuKX
DR9w8yF8H6yy/egl9aZP8nUalEved+dOxq5pXZXoTKLwfx23gu9Y0EPsEtsGuOhO8HJkRmTZ2PDD
8P0Wq954q/LkA6CQo9GVp3qwTgEVC9F9GDxq85AUn0RceYgWaIU4mL00wROuyN7hJS4y9Q2tuhS+
Bz/gGJHJYfdVoIVgL1uBbCEWvdZ2XetBWl/r2PQHhB7q8Kj24lbnCzEAg7gkey19UIH6kb18/aH1
oy/+pkeTGwfIjzsi+PKDfL5asvhwaOor4dhI/VGZzEOexIfyWoYOlD78JZ2taX+lU4LFSV8x1ytx
JJMs6apJxVA/pK6IRWgHsT9NopcXoQe6jUi1cL2j8GF43fulCtU9pEZiXGXBSVEDytSZJZe2+Wpl
bsoNtCR/LkWvkmIvV/CdCGw/BAJQJSjriBlCN9tkobLvG+HAwzJ3NK/tRg4aEqrHS6TdJGHYoxS6
gpO+TXp/E4b6ZvlLCQnjfCG+8w7fl9207v3+AB/gNVmL8CSBTBzf+773dJKNxub/ljuqFm7q9igy
kyy4Ph6Sby73SNq/p+ZDlzhQLBwaMHaD2tqWbuEviiz2bNQDy2ngn6l/wOnDdWTW1WAdLl3C89xx
/TLlaq+KJY3dQHJDAT7MMofruwVOY51DbCakrDwlw8q8QL3Y4+E8FH5wsRbFHjeqFlxhT16NWry2
4ch2QiBq9kknQCmjnLtIPZmVeFzIbxhPhtNexWRAY7oCeLPBdg2ssJU7J1kLwffCDV3EhftCUc8O
Q5KAPob3SmbJtrAqW9AxEZgcj/aQQCygHohN8WycAh2FhPwx2IrkF8zR3+kgJsgijXla4cGF9TX5
RdDfRlzC3RCZO1Od9mzZDmTZH0BPDOjpuP6TeiJaKNvpDDYFu0LFnNzFfOCYZ0uSLZkfXK2zwZZx
YcvYW/Bz1NE1LHaCbeaGhCwaKA350Nb6kaWhW3tlybVkq0p3qb1krTDUK6LUETVl07CRmObFJlED
lAkpJnxMbGBfxPBV+kECVx1H1bmHNDhOdHuWSpsi/6bAqRWVYDg6OF64A8qPfUlZHOFLMSTGPViT
qMlTs3NesBDeYE9Hv0Q+9TRi29TB29LyS6NzviDNbozlhI95Ttk2DV+mdWtywSc0ecuXxuh7F6zh
Hl/VLdsjP+ceURrZb7hHotzJIlomaLJdLW4asXb+0Fej9TbqXTib24hM+gljV1m3vka++iQ+sdx4
ede47BDaAi226CRhgXIEvWjbeEgR4f6R/EHfiWITjlnHugKY7WyS/qhvScs6BJV1mOj4lukHPOAQ
pmCk1I0W7WKW1yIXArD3VGVPIGXk1Ap8mtX0yMTymebac96Nan8f8/o+y+ZHEeqcmJjJD70nxoab
hDNLV09IiHI/85GPOFGAQEnBtsDhqFMHpS1CtHXotNBJdObokO9UGS/nARmarnrBMPLKGufCNM61
/NWU6llrRHtqNccjm1IBcxsp2+SS3wxVZP6nukYmuDISxRRS1CkNZRdStbuUiitbSEdVJHOEVo6D
KwWtW0q5y34aHvV0Zj0DQXu3aNFpglOsoR4pLFJ4wl38VIbYn7XYs7yeUkJmeR0wPqpGO6uz/y96
k31Jp56K7SZkKlEWu6zErMKzMbLy7+gGFlAcnNco5cUkcus4dwl3Jfui4pMikhXmC9kb/Qwtp2td
ih9Qv2xq6gzVU7g1Gs1XoLFEWu0nUAtSY/aYh6wMPdoHc7tD0cYFOPqpd6rCxtf0wJ/EH1PhaVKK
vbTCECv5FfHk9SEyumPLnqNuMLK20rp1+1L+iJr6Li/SPQrk7VSlRLut+H72Gr5HRm4MJZtdeu+y
l0W7n6JDH8ZzQaBpi+2HAUoe3yQzPsRYDaPumv/tx2KfmtCnUgNdgnkqiPSpQfxX6AsLN6IQxxTk
5LrpqAgwApkIKfKgWhgJilujfwLfhyBnthM3cbV8OCpFQ1fvA3hw2wQnFcg8eYajRDFHgrWa2bvp
FMjztrEfC/4lma2UGelbIFS2rPLF1WVbSvgru3R7qUxy8tYsJNnHZ2s24CRhmMeJ1lmmWWYa70wU
T/AOViST26qOxGtOdgSE7UqOL8LjCw4WaWtRz2SpP3rZIUrwGV6Lvjqhljr+jPLdOGOHZHTiqGg4
YSvBKo3dhklcmhfEYX4R+M6Z0TrQjDif1VBbBeudJpVOjghRpW6rqNu8NmUBCO8G1kvLgrjt6U9B
nYF99/pJQf46MCNn+u5jJsOLm94YWK0DDVkKJZDaM4hKYNI+FKYXMUknDatPq2OmNziw8daxlTEc
G87Zop4S9ycDWPETHQy/J7upxHlhul0LRo13Pogd9chyeDsiGy0Q+sSbHWVURQK9d2nRCURIhXea
wL/6XmhPEauD2X6XcO+F9sBpTINgJ/+rUtKNdTbUu4yGNcYKlq+Y6tEizAl+ib3EuEq9cJwKHbuA
Od7lDz3PzgaLRxOlVRqkl6qavAymSXjFmbdpH+OmIVgxqct9IUV7owl2i61q+P+S8R7qoR9KXps/
CfFZMT+0GGNYubwxcGPM7CDix6vXe7/+ZWCRyEhzuN8EUOkLRVW9KfbzOrGGa50Xt2nRb/KUfXCG
W7X+RGK4DWd5HSDjYRC+lnMVGN20NQbUYqiKVcwtZjT7ivbLIG/dry5ae+KZ1iqW+Sin+IzZjb9F
WinFk/Wuc8VN2f4+FARUHYs7BjYXEh/kYZPGoSOd5IiJe0eoHg7JgPUOEt4ra+92hIrZ+GmYco6q
9GHSJKBW9gIWx0JJraZwp9eUknW6EdRhwxQmee/z6X7ajZ7/k1NtN2AO0UbI2L21X+JvmK+CjeUR
oX5oXSeh3T9VBEvTyvrKWLGpfDWxTjacaxsanljiHEJ7ijvaGdlyjC+BkFNG9Fjtam+hNJ1ayRNn
zZs0vIKS0zKi510zuk0hMoGWYGXN7lAif1M6V2cXm1VoW5Bhk8VWxH7kEXaUD0zdWhZvF30m2xBN
kyExXwhtCaiYoOt7vhj0wPAu1uLdXFG1LtNhVNWDNOsHU3pHEOXrnPSO0C9+eywDEgkEiVhfkaxe
zJ+Zt60QUCwwwpMFybbWWKKRneLiHflkSkJ/eO8yRffOZ60QtuenEEtuyBBRO+g38T12WoNZA2lY
raWGsRUAEF69qiMza7VPG1tsLSeZQj81cdwofviRIvlwM2Yuoj7g/SFqPSzon5p+WxNMOj5xKz2b
Ynl21b8Q2jUDTnfaHEsRLE4SUrOzrlNAOziDqDjr3i8E5HNKxjP0VAJ+47qOyKRyszj2RsHwdHNm
cDJjMZjDAcCeekxS6aSU43lO4gumnH2QnJJavYxFsxlDxAQOYXJj7cqc2JkAEUvOqdBJoYq2MmPI
KRT9iIbTvLLhDRr0QYG/IK2UKoVyTNhbkuxEMUHw5bhbhHR3Yfx7T6VuZXREf+tw9pfMU2LFTdbv
My6ifnsfcMYobgbxoSsv9VBCPSPhCW4b+3dRcYO7FpbIkXkSaWN7NfwPcxzS1qMaDB/GxHyEoQbK
iWxQOBbHddZ0PuxE26CAihMU7Dl5SvjilNQxUCctuXEJ4/mqGeFNhCRjhZ4wdLf0oVEYZsZfpGOP
wrAeaTSfEBIhMy61vdBFtvnHLvvEtZj8ZCmsDlln/VF6w/tNTBIut/D4G220GMVKvWHJ5BtjiQCJ
MJOdFOr+PKpImzEu9CNpwqAInj3iEvEIga0wL6JmnX+if6a8bElHFZV72v9y8O2MalWJ7dWQl7Nm
g8VxWdCDOx295dQ4SsVyXVsVY7qeUaAC9tlhvD2ASTsOCF2u0KT3cCtu1WDYrKLRwmgf9WN5qWK8
A6O/w6e0mzpxZ7qQJw/QcQ7ympZGHfeReByErw6nxFAO50E3TnmaoDLLjoqZHMSwXi96aUu2UBIe
kaTb02mQ0fjdNc2CJZIfFGLkg7xz5QzeBxozZYsvZjeBuytKfTeOn/QNML2qPa0YJ5AvdOw0bg20
LIKAtvmaMKDOeEqL+TD9wcMwQoTVQ5gQmIrLFhHO1nXkCn87l5WFGF/rSgfrTwvwNRo1V7FFjPBq
2zgkqXKT4o9B+KDnum2pdz1g1d5guierklYvUx0WEXg9AnuqK+5opJVvB8LAImIdlbBhC1R6w+xJ
ZuTvEj9eZiehomNs9A2lyWWaG5ijHaDkzHvG5n20ptR0jAndxpRCPaiOAkoYnOPYdHCN0281rgZc
JliXYQryTv/I1iZK4dDhphxWyifzXH1Lmh6MMe6qYZ2lOp9c4Vgh6e8tjeO6u5RFesptC9xSIKKN
WJjRYWPuysa5MQrVUe3BMFXlevvuxGoK/plSBuRTqQ5vPQc3xF44x4CgjAALNlqtRVRP7VMwUGDP
gw+JfUU39/aTegwFyzQC1NJ6C67I993y7rOmyrJRf6VFYwc6CpiVje8T++Tn7OZG7SaG7oQyjizW
IZzS/Hn6kaoe3WDZb/oOTZ2u+aHxLu3wJ1nrls8LAwW78HXch/s0YUUKDC856P97j4H0++8e2z2S
fSuol9labmGnH9T+i1zgh5M/tJyD1By2JBtsw1LbBhEE0Oyj6JMPaBU3gptkMlKay8FBj+xp3eQZ
MybaynJjnKS1I34tfGWWxazjWuVdBS58SrOTyZGTpPJGEjMHWrZT2PUkXlQFi6LORvekeZ1RnIIp
PaupeW7y/uIs3scEfAd3XIzMIK3sfKKfvfjgXAlcoalWjyK7dkIz6Ud4JNIBvjvdUHEXDTi5kHn6
p/UZ0DY1ZCFnrseE8THO2b2M6vMwIVufr1zGc+ZJHc9ZyHM3YrDBlGrb43RdzsMcsaaBX8OnJHiL
AolgJZ2iNtske70ONxHxupaDxIYG7w3lxHFcNmxwFy/m+4sHZgkIl6Mg9EQoikCAVoKKpK1hnNEz
AMShqMokfdPejpu+qPDSN+esKc6TKXsj2tl2NFaoOYGZhVDod+RHUqsW+/r57g6rWXRbj2NEJCpF
Qgt7zhLFBYwIVmmtSSjsiM58aHZT/TH2IYBHZC96jiWIY49MVp/sGSaAbLIZXxIq4uw6W1GDc9hE
136jX5LSPMh6tjNMt24bDMnyJqusI16mpDhIaXGwkDhE0O+UfN5KUrZvaQHb5e0qnDcDOlW+062w
F/YGWrrGaN+iWIKOt5ki+Eu1epvg+uFbSoQVY51ttMcspDpspzM7ERQNSU2NtLmHfk/liEasKH/U
GvVtDvxRwEDm0xokLsT3mgrMSqevQkqjCwQDu5qUX3FqpHUymtclFNdKVBy7Ob0Vk6JtVXSptdbq
Z0nd5HW5Hjsd+2L05133iw3yOgI31tApuVnIfikUjKdd6apN9QVbpp/yrWaqD3BgxFbp26IxJDAK
tjI8cMusZPp3cyxXdb0Sk5+qcYWOxgeBnMsNKUEf7wW2EB/RtFtKFKYEi4rtt9j8CB2/j2CVpB/g
ngzu+RxNbCqEpLs9IlyZ16F6ZgB3w+u4nrfpfAItUaeAurivVhJ8Bzaahw6224sAyIR0YSCBiNy7
LUTkqvVqndsvsuPgvGROEl2pXS0BEsiCKSYfVvrA2rFtG0IjQB3PCOcDZSV9q/MpMxIGgzMLLB1W
V6niTJH5tQRsJXuw60pfCpfSqPbTkG2CsFlNafPTh3W0Uxc/awFaAap6zFn1b8AcirrWi6hdsiTO
kQPO0uatHhBR6fAnRVapc9tw78hds6nxTeojP3OZnJeRxOEkNzjSx2YvIygQl3hnzRn438XtlH62
czyMUoJCLoxyV8qh9PUZCP+o4/Ph+cG8xHPC8NkMnoMa/tVklA41taVqIBXu0pnrrPhIRa9txqOi
RivdSP4lLL7BoekhP7tYrWcFAcB47zT1kOkDptWifEn5CX1Kui5i6dlPwyERyrWWAy0CjU2Zk2pf
YZm/Gi1eaQVfTMZDvUoXVC5L2TzGuj3gxIdhC7MsbP0qgdc36Em4ipF5q0w5avR5y8vkUoyMxvR0
qSSjR9X+1Qq0TAF3xyjwawpG49ikM9Y1eWUI1gf+8iLAJL4QjoTS/ymhl9WsR83koX920q8i3SyM
GcggyNhGXIItdoquekYW8a0UKfUkQwCkJ9c0NxkDrCaTH30XvJriC1rksQijkxz+m4lMBQGdec2U
iMCP5a+cUPij2qjQsBQg9wamsXREpaVrPM01ZDk6ZphVdgO4q0zsuidrl2y0TYjlfhGLay7m8tps
Bw14W/fSGeZTLF87hfgltjgkJAbhfFaRwJQKWMpMa84Kp/SAsdbo+cgMOTyEdUDIwiR8NiUi1SYn
EDRzKCfB8WfAbcAipCYt2FuqOVoGEUiooyIkCSll8zyGhNUsbq5FzPbIMZi5kFXx7ddNe0pHlCaL
zhDZOudNt88i+FqwN01DvqtGVUOZ+pW6ndJqfjUxSJIYcZAshU1jGJvHkEenukaNkWlM3ySMZ2Bb
ZAmnUCGfqgBeimnumqWBgw/wqiXeVrEc0JPf1iAUTzh2FY+Nrh8iNap35LtH64pNpUbpjEr0jffR
NmLMwCLOvPdfc0bcida9tGY8sdgiWXIXjnJFYpXEmlTb1UPnDnFbrpZuOgzf05TfUZ91L/VPp6Jp
gV2nq1DspPCaxd2vbMQRx/VlqAuDnAQIQj3bKrI7QmoXKVzpGTkztU7ClPQ2GrfKcS7R3uTJB7BS
xpFc1MpMDkuAuvunjxZ8UAURfEGbElqxEHaQAYW29L2MocqqetijIjS8jOz5fmmcut2LPTNRBNWJ
J2h/tUU5Mdc8G20C246gCyNYZwZQuPQ5RQPc3I6sjSVskS2xH/PAUw8yw7Fhrrr1vFi4OYx6uJRw
6CZpCvcq0g+yRLi6HTMh3aMKMEkx0XtnqytXJbyGzbfUfAzmNglcgUeN9ytCV9ope6sMv6ki8NQt
43MUsdKllJgoUbRs8UsLQDH+MombFDdJMd+mgM9icNA+eyXMvImqQWBHoYnIryfacCSdard0jGSr
u5FylOZ6idS89AVmrGEZ/DQhg/GY8niVWVCuYhUtM7vwQbC2URcz9OvuISOUWlGOE5urLkQpY47o
qmaQ7ep7/WUZgkfX8ZLMv7UiRmylWG9O3UuZCphLabwa6G3LUV5HyqN7H9GGACueqVBbO0WTbCbk
otH8zNXPxdC75yAnXhDJ0b3Q82bfJ8E7kL0ydmIuKeD1+a2D1c+OgxngmOiNMwvrCyTT7nOBvISP
CxWt0lRoskYDkTxYSbTtQr2NkcFtB3k4qVXO4AkzKmV4YbfFTwBWCxCC2l8Ftgp1ecZt9JWn6rqo
Pk3lU0Tjri/7bjoytbNN3CqAmpvWN7nv03KHAg7BpGjTnYf3XJif2Tdv734MdRfXA0HqCxivXnD5
bDed3FtrUirf4tlqGp+ilhM5rc4OuwN4zUviF1X4PUKGpz4k+8w0QHMG7SswXjIBMCpRzprwzimw
wC0OQvivGiiL+U7nkGFtx/8DS8DSHiULOlwoQV/Sx/nDgjdoNgPHdUhdl9ud4Q7TLZ//TLwPAvjt
DVJgpYBWxsqXZoHJpY3BhRRK9e+AOo/qCunPtXuVV5OWfhdi/Pbrf+I/GXmSwfZ6zWHFXOFc3JLP
hV8b3yBQMvUHrCxwAHn5gBGw1lJUQoQJZh9D5avFzYxuhNRi+j8naWZnpLuMBkxWoqCJlw1X4TSi
Yeazc6r5XPf7xvAE5svKv9nSvSXnkBMWkrZmptjM/fuxGzdWtG/m/ItfNmD3fROs5Jone+i43+tV
07zI4JbT3F3oXVS+SBkhyG8FrELMdmAjhykUGWowW5NqeUOkgys3QJtjQcSBqEOGjnNbUa4dakHY
VNq3ppBU41QKAZFM7xnzaC05Sqy72DgRlgB4TGjjWzz/Ie8iW00Nx72euW1/JzFEFL1IglbKszWh
BpHkfV0T5SLT9PiyCmAMSlizBeeeIWnaah39z6+k3xcUx5P8T4g5nuciLS5WWHkC0/s7h4x5brPO
nrKSVqBdGYBA1obGT7Lk6NtxjttTyss3dDKyhyESmU6GIMTKexLBcp9H7iayAVaqpKMnIp+gEwy0
nSW/6OLNGJVe2TjiiUEuFZQ5JBJg9UhXEjfA8b6oDUyuInckdqw1I2UcFXaRD5dRIRdq1OJ/lgiT
zM1gI7bQ7+yCAMCA1v1ibvNrE/IbHFast1d8E1jXKDi5OHDz6qktLz4Eaj1aT6abQuLOaeixA9vt
aL/Yiu4YGg01mIx1jVkpsZkJILxM1A1L8AquB6FhkitKF/XdMWk7VDeqYXPMFThTQ8iLGwIucsxV
GFONdSB+CtOxsy3jDsSj5XwkbY72jUz5YtNMO2lmaU+o2aYaOIOosiBfbgzyGgSFRMeJ/MtMpQJU
8gAWES7HjREPiPZFXnCtaLbWYhGbMrOtzNXAzSveaCTKOeXZ3GT3JWZQkWFCMaSQVTD1WkXaFidD
pzI2ZMG8NDMiPYjXudpuSGbMvxA7IrkVEKGlQyXxmAMMn1WMSh2cc/5GlcrkHprg+81g5upkd1bN
NABD0zVnM+hzpM9IPKpjYqW+oawl8T82DQHAIb4PmbgizGTybtTsPLNRwpja56js4npviX9jYq1K
dlE1nhpkcbzaDhb6YLoMiNEXlkEEtC/uiMfU2KosSfNnFtzF6kd6zYlMGu19VIkpALCqhUj2OPGg
mIon2KNNzj83QyMgJDenR7OKHVEkOF6CPN2Rz7eZiQd9zHn4JLmSFhtBL3PlUK0BxAgA12vZ7jKh
tKtM8JDgs2KM72IohQcyQ49FQuhFFbNj4pDJkEKlHfFRrYxEIuqY6KSMggE9GJuirxHEF9YF4bi8
LVJmFXNCexL1zEKUWThL8sLWu0G/Tfn8UjSmBAZ2ZlVWKAi0LgXSbotfNKziPSz3kvQlDd8pIL0I
Ejq3cXLUUNUoSBv5725a2ENg17K0UqnCMecZn4n4lQS2+oXQGmV0rp7T4JogfVf/RAluA6c4UeyG
ka1jbiBXwZF5l4bDXK1IMKvPiFkaJuDFXnu3fbaa04OVastxtWjiiSrzq7YMAzTiVO7rMq6fYY1j
Bsr4LVTj9ir3wjY0SFGGS7wKagUuCisDyxAx2kiJyRoPmJBaLwcxBSct9ATqcrg8px9YC/x8ikz1
EvPZKrJQeGZO7hLK5mC19JUrR/l+EVCjdAbCnTgLd807cnHmEDYszG4A7JdKjzzrHT5OF1LuA4LJ
9A59XzDRVekt7MiZ6BxNXOxDaojxPonxp9WL8EepNPGXWHNEvhQ91T91GOQr+TS//Dz5kX8gGZyf
4k5qPwNhb6bbynLgWcx8PuYH1iBI6uyhMwYkp2E+p8nWyL5Keiukkyshu2rdoWQvNqB2aWArnyfa
JSM/te1RAPqllUQRjasElbSiNp6JvDQkjgS1SswDrcLAFlgmjJblV1q9EyeGOiA6iAdrmkOFsgyl
5wEt05KqME9emGlnifLYm+cPCa0R6SPJQY63PJGislMM2nU8dT1DRfUwBLvhvyeq3QBr6GliJAx8
xVEY2pNVjWxKWMfmEG2HEmpvD7Yr0UbpQ+yZN7ZS9LLaknEm01JDO6Ul6tZaZ2NIAowdV78jobAs
00qACqlJq6wQOYVzLl5ZeuLllbWs+bj9RCx/CzW7KcF3VHPLjzGps+q47QhBYtVuvMVRn1NFglrR
8KMMVvakmH5mEEjIKqnnWzjEHKPAaS2280xKgD3qvBJqW+p+U1fdpooU/NdQlVfdtDCSygGEokLM
ovqvzGsl2vyQA9hJwXR6WsWfVF/1whnSqLqpjOa3F7z4zpUFwqTcdrdZdIxlJYnr8nt+gcxFsJys
4j/DK3vpl9Drnj2IAXBQTo2P/K7sx+sET8OJF3KIyAvyALtNH3FfolEp8wMsMc1NSk3fAqWvA7Xf
SV0WIbx9j3VnaV/mJeSj+CeYmtIl18PCjArJhSMm8juxkTnkxuYaxfW9SiQOszgH/z6WDARi2L4J
EYVSNPxNgMlzPgZG7hE84JbpZMOcsbtujfs6nOZNYr0tvhCuetR1xvfU7SRta2o3w/CsJNsMerw2
WI4nNrEI6yD4pyeISbRVA88r68Z1PNFvtRpDT2HVgTYPiq9UTK8gRA7okbNV1vcwB5nBrTJQptxJ
nbI15HFriD8iqyRwm6OIe1lHeVqZf4VKZ4eqrJSsfaUjARYKgdaYy1pIx0SMWnFvQsF4s2gYk6eT
q0tvGUBPf2hmvR+nyHdUeVOGgZO8YfJp9BswuE63PSyg9E+tn2UGbYovyV/WxFJJF10tseyhzyc/
ZZ4RmIndDEerV/2sYbTEJyxyFTcRCb/fY3xGfALvg9tn3isl/mEUCHw/rPvDA60ubtdu1QwtT0UK
K3baoOPyNKa9Q3Yy2iM5im3kddgHxDeFIyEUYbxkNSiVUxx/K1hmdOXcyKd+uKzmqVoJPYERxtcs
Ewz/avtT1zyl9JXx7/f9h27+Kl1L7gYhesNDEkuKnY5LzWEsWo3HyXKUZ13ee/mpMjYtGNWvM4Td
408+HMxiTRhPS9heahvgEpWznH9Fws6Y0Fjx1/AWNdChagRr6sVVHC6Z8dFgEiC/1zHbmUvyo632
OEP05UWxLSTQ2bwBh2vQ010ili83BVUZPiKWAZFXl06LGkGQyeORD1HEzAP5DnJ1VIb8b91SOCTV
rod2XUGbzauvULvpfJvyrYg/KlCM0Z9QfE3qqSRsQn3OLB3RDw7pZZHvBHewzBF7X6w9aTkY86aR
QfIfmAAm2TYioZ7ymY0zAGVIJbC15+A6hv/kZDc95eQRLy4OnaGHpYUw2fqNklXUMBQtvwrhU+Dx
Dlqs4+01nbv1pJy6yuM7SSjeVBwFAh9FxYcQosAtJaLO+ppifVqJb9zlKcDcpvFTp5c4O2to098V
V4IlMb/2wQOx+Qo36wRBBRn2eAhDhdbke+EtklLZA963NG87nqQ7etHx54laf5lj65UzKtRTV+pq
LsTELRM4ChP3XPREOiNRaW3k6CjIdyK36ShoSJg+glCYbXkkUj3nLQyyT42jMbCmv2UQie5SVcZG
nlJPoTxHLIYDrRPRMv6GbYD8BLszxRiXwKY1Hjq7tPlM6+uPVW03Hdlb/Dl6dS81KvwgIiOnWgf0
CkPcbKTlb//evmtkz2BnFOPBi2Drt5GxapWfMIe2XLuDTKhejaax5OnBFu4YMZz7/iLi74cooTEK
Ip2LDjBpKfJ+TUTKUf8wlr8RB37y0cx/B21bys9+fsX/Q9R59caqpFH0FyFRZF4753bbbqcX5EjO
UAX8+lkcXWmkGevMHR/fdjdQX9h77fHQY5bXWEdxvuvurtQJ2GA1rQgEgOxfjuhm3gvrPDhnbcna
2WyOvoO2cVmBqUieIqw2+EMIs3feIvPX8E/W9BYTO5z3IL4B/8Mj2pd0HcMpIds6/goxJHRrkj5S
daN29Fj8P9OsoM3WBwDjLiqlTlGvOJG7inQ3uzL4umh54Z3LJFsUIsO47muvYRvO5/z8z/2IGPpC
9HvUz9ZZxccwzuTl35eql//9KVBIAf2g/5Et8Zrktbc8SVAw9slLEKcYHq1JrhvZt+tqGqDUeyK6
hL6gHndnJ0dkOgBh+5tjj+pHlM5tmidVbaEdWbFRbMJfp95pI8yFNozJzvNWiVrV1xB/Zc3nsBRH
aw3nq1oOj5SNyEZ0baO9EB0gv6hFIdcxQ0xBex/Se5tuaD7VO7LXzVSttXg3VK9TsNQtLouDO5C5
pqG13w/ercne0v6M5WXs9yr49VCc2ShgFsGD+vA4Zi25KUt91Qq5bQyCT7reJiR1sgjjzrTTgG74
xSVHZJFoRoFawnjtYrZ9ZhkkJ3rV6BrYxR0wmn4v7PMgN537CCYWzv0p0dQTFG5g2dleVod4fK46
tIPGVSSs/94rdJSmWGutcw3PbgU1cXoMFIz74K8ZYTZ1f30vF1171O3XnoNQVLz541eMsFojN1bL
36T3nLoZO6m72/81+DazMtqb4m66eO27H650jUKw46zpgaCSQXs2bKxY9TwL+MvjkifPZx0yaWNJ
Ts7gvs4f2dyWbE2Yj0f2Y8JskN4fYyMsG8nQIP3wit9u5l69V6mD8LS/o9eCVnIx25gNjYEBsPbz
b7NM7INmqhw6nqntkhS3d1QbZEdBhWdAOYnlNGDJRhNeXf99qfy6ujamg16yZdXU+OERPitBEk1R
Lf1StasY7XxtYbIwE3wOVaLO5Ff65NZfIjOJL//+FKT11cnjcD1pRXeTWFvRh031ZxSw/ol82kwj
7h8rH2uMAP7kvs2mzBLxAVtnlDfKF+a61pgMpzYN6mgeE5E5N2Hlw90KXmtheS8+7EE6UZg5g+gX
iPFJuCMgcjPZ7rYTdn+aaqJiKwambl8lDA4G40GyThxYjjKu5pzQBAZxh7k0HRwOhIiHVM5cjhll
H6y1sTUpM/K1JgsTx47zWbYWml1L5OcyKH1KS8qpiKk/WlxTx2K3t6yAaZGlR0+EjGprtCvsEgLf
2csaYbMTeM4RE/S38lJEuP//koIpi88D4kLl5xQvJekwuTZXcAUBuiOFDQeKbQ3OQxj58CEFBsKi
MU8mut0hC8TRHtyRqiSNIavgpedx1pJ8ck2DPrhqSNeCEtwAVqz81M1fcjNxFkW/cTsX6qXV3CrG
QTSZJU+0yulvhccjwczEK/5DiFc9Dx96VjOxm8e0Jz5QVy3TjYmc87AfKFWYq8elkZyYpn6LFJFz
krj91i4KiXlKOKukmfFJS0GbvHJLO7n1FNGyaGZd8srHWHMpBMvu5HMkYhHT0HZI23Bp9cmnREWv
Wi5k13iyw+EYwHrHNz9mZz/TrnrOpWdZLUQciYkmlELbDgYZJLE++ovKY8MUOCCTOpkcnZFUGQur
QahBwUibmg+GNy1OgNAE6J6CVNcfIh9SvadH+U9sbPyRaW5rG/UlFTrZEIkdX7JwHlEIMzrppUsd
kYjXREfmUMJotQl9SqsmeJrLPBYuaDz1/NOvfR9+KE8RvVDJuvJ4ZFRuQJSdGXQHmbGfD2PCvEsN
t5ZJbh85sIgLlawnZOrGOtENWr9g7Je5M+Qbl9AAu3KRJSQAZEQ9EJUHd8t2ENwSG1M/FINwb23G
hRpNJGDaNK3caMvaKl5IuYuvTZr0m1BENBM631T1ASwX5t9mZ8VvWRI8VaJP4WXn9ir1yaXI+w/X
pZaFpzYsHC0nXIaJAUnxghw+k/eWNFuwKBRJonyt9lNCuhx8+PLgF9wFCj5AP8VLy+kQpXGjNR0z
e8H3mELOFBYopiagcEvNOyCsMm5NTHdW8vyubX05+YV3DcW7yPVj2/j+sQeOAeqsZ8PDa2aS8N8X
VyvIh2ARB+9Gqx7KiulzUE7DsgKnTJCFsQmbWZCoj/khUNgjtaHolsxaXMt5ADC/dpovVV2M9oS1
TtlvXvPVts6qhN6WPNRQ2iwU9ZAgWkGwgdz4HuUm/3/Q2VzQl4aBpF3gMZizKm+emKZ/RvM+kKAX
sQm/eWO/KNyh+BhyMhzm7SLTpj0SzD0TbgnxaNdi4WsaRhpSd849el1rvk8ngx1bhKW3cAK8vLxv
CxmBE6+0N6WD9SSy6rdLmAtkgY6G6t1sFM+ivj3EFlFpQR+2y1wz8DKL/NlI5jI8rh8VJywtdnvs
Stkj840ewz4eYVZbX+OQ2hfUcxG+zA6FV5lor6n2EEXtLDYNMIC5TMpNpZ8huy9RQ/g05EN2MN18
kfDcXpRG94qjIF2Bhs8JSu00Fp8hg1uiaV78MH1EJ8Un7tdrq4l4YqHWrIuCUWwAZXvI6L0DtEtZ
RFPssObupPkbxWu75rchnpv5uE7U3kSYdfDTxZSfXsSc1ZCtxRzS2sXaukGS2YXxizMTotueGKCq
erJb1zmVLrPIJk6alwzWpTLBLDpAtFhiZyutTn9SInuJ/h0wUFIPGz25Z1lOZjZzDcKqAmXt8nr0
LxakLh4fO8fQgr8xIcMnIO+pTVmkmVDLkc9tUF6Wl6QJLPJbaDkChwdUYEhk9Z2HKoQLf60bPWSN
ZCwuvRuGh5aj09cwZBSVtSADgWG8N1zKCeeSqU2k3c5nK3baz6Tx0D8ZZbZsowT5rMFMf8DN5mNH
Cgy3udZhf9KrcTqMzg0IMK4Or8J+4E43pyaixA7Y5vgWqamESyMC902ecM6FODviCB56uyY8BttV
FCdv4fiOYwGfzERUVBpd+qlasjhalUilOcCLq+1HBrrz7IMYj5tbN8824Vj5VIqVBJnt9sBqTO87
7KYnVesPFpZzzxX3omKgn2X0+MgeXrESHCjcQO/GRrTKvIa5c/BELszO7+g1Ycui42OLBGOaYTs1
a9lpwIUqHBczuwTUMQ7sCcXZgEu+QuivyYbQU5ABlhYEh9Je6Yg6e8+l7o2yfe5mJ1JLkHIvCklt
4LY7ixxBiOoW0cFzuUDM+K9JxNGVHKZ2aUQ26JVkg5zv6EU+7DEkuvOU8ZRM6P9bIp7a1HpofeMy
+twDlp+8kpWNw7x4rL0YezJrw0YyooZ4PPKIbnQeHInJhjOu0n0rOYsmjt23zGNorgaPaDJmPAz1
nHy7GArnFoRoJZGb44LX4NyJblzg3WrO3rBFSdXf+rzfSyVXbjNOaFjshBEzPyAjrSdIvYEgRA54
zvUK+S5SKJKIEuzJgQRa47GcdfgccsTtNG/DpbUHmOlT+4XAOWTMNKCijjt+ect+KrXH0vkawRTb
zIWSfUiADO/DAlsNvTGNLwmtLueetK703WQnLlmV52GzzGkmczLJn3JJut6336AbYWSe1IqsBMYp
88XbkY05vFoIh4KNzM+Nhz2T3lkwpxDOOf1t4NzBO0En5S4GLAjcb8MWmShzgwofeoVFdgFOmJdB
FvQUbUIEONwPf4W27NDNvEVgpDH+3z2jBmlUbbj79J+8yAymNMPSquNk1Q2q5vjEXjNXaq6FZcKd
VljM0XL2NbVLr46jk9unvr6Laez/qHBeBiypeuXyKZhE2ovBf4/THKl15cwPEeXuEh2/X9cyCGEb
YEhQUKKw8Gu3/Fj+SvSWxMxda737DMmzZTpNjV/gyVubpoCtOSb6c4WMu+PT9I3PSrb7EkqL5u8U
K6p5dpQwS0i7b/SFcAXdewXqgnpop/wUO7LCAEfZQRvqs6qqyLc8MF+2i++A67XovecBWKh06+0Q
1VSnCOQSg5KB18mHh4o0kYyDdOYs9MdrVKEstYnqicfJAdObg38rqN4EqutNHDK389Sy4Hky1XLd
msjZmkXdcT3FBiiBqX1QTapDZqQ38UNI0zMVG0N8VOyntL47TZ0TycgECd37LzVigCmSy7cHx0hE
ZX7v+EUNrvWs9OXVrconI5vtE1N3GBGKMVp1wk+fRR6Z2bi1s1+SWu3oNfc+neSrbz5c+e26zCQ/
Lf9xLmXdG4VtZJzK9Gmy12zI8Gx4zik1IUSdR/MyiUOhEy22yqet691sEk6Z+c2uua1dv5ul9ZOF
VrtynRrioox5nyhOjVDn+mTA79Zvo/3gQDqHq6atrO5qu+/9sIhSuZh3Llxbii10dZmrVitcCu9d
S+i0eKbueudkYl3Hi+vkDMu3BE+ySElAvqKJnfoVpfqXSWG/6LwyXtPIhavQzweSnPlnSkhn03ft
A3nUFLi9OT0OhrUkNeRZyxHlTgoplhdfHKu9s3/3W7bxtZ8yVIz/fNTXddotdSP76x08mk3LVV/x
oFyGOzBzs4olDYCQx9ZWkpBLji5xvvG0ZsX5V/bBp2PP4i3Inb7FDpmOi2QmRENlK1l5MpjvdUx1
g/qK9dABc8MueJqK+MP0YhjekTrKYR7tk215LoKMJ0SVMsjRSX2fA9XwuwbvTde197wUa4i0+o1O
40W3Gx9+pNbOwEd4sFZLgoLnH8YwqJ+niRTeXBf4BYF7yqhewhGx3jmw6wWJeJ6fC+RjoGEsRgpm
XHxGvcg/mMqgpBso9ixh7X2HHVMdY9+inD6H3Zcf4wUbJgaZwkXbQg6J/2NAIPEJdbADOM/RezJ+
6xgpki0Zt0SYTeiZOdYjprBy7QsC60mNhgRMjUeyzUvZfeXQeagkcTwAUraMQ6bdU4QCaMTUtO2J
LoYjEAlnGYfPyXiicUXAHNbfEquQWovxR2T3UH6NOM/z5o+HN7yYsyr+rEPMzkyFbzrHusEiVdP/
NPGQxWthk2gOQAL3Iqt5L9zb2c3veHG/xfCmvEveXQWw7/HSBB8e27oWJjS+i0B++NnnUZffM05G
aN968dLiP4xPLugppoyMaAVb9o0Z7+3oeSB3RF9xY1TBi2u8GupbpX+RhcaLihQKuVa/OUa1NKZz
CQrWAf+2iwuiDEocCugOxKGLXmr3qWhBDu+wnrFFT5wv5a0ZOGIQwN3utb/B+KVwvLIqN1BzRq+z
GbaQ5yo5emKJRdZARkzqpfjzTdZ01RrhEjDCOW0ovoL/tYa1+U18a2bcNbJY+JjQW8d77BsD7vIE
aPFuTEArvmczMwDL2LHw7hGNLfHrdfLqmi2zt2XzziXNBB5EKBcCFrZTUuwGYB/neono4js9UxyQ
AW9o+yjatO2BU8zE+IpqET1xuSc7GLNmDXErxkcXzzRQQm7spcOuzGABsNTNM1MEot3hclZkfg4L
r70SmRuIw0DmXHeMOpQrD2DLOsiSJiiXd+HdQRqa3hme5GT+WuVP5j8iAbAysF+si8sbvh3TWp4z
EuL8iwN1sj+U+lXX1p7YUOLAAgD6X0xPprvjwxDOV2KewmJFCGsN82kuAK8oRTHPd5BJENmTPsLe
RAa/sFBCAlvF0pdoXG98h1Vs2wJy0M6UxLBslFjbA2NhtTBwJHbWA2hNN7q4xqUG/OnsfLrdZBcx
Xcd/paGEPbuUa+Nwjfotgk417uvkFrEKBvQav2jFiSYKzgnqa+S3+yz5GIc1e0wBRSiirDmiV4mT
ow2acYIDe2tagj0IieKNW2MrZzXcmN/WeezvYH9ysYXaovtHiK1B8cA1rdmnXEHqIVVjX/lw728u
EekIYOmDQlzp7buUR1beKv+LiFKNL12PhgcTE+Y0/FdfRXAHbJlpgGLODAP69ICQyW2e2ONbjzCJ
UKYA4g+5AJJD5lB9HaMWTffWJEyI0QgAT7FmNq2m89C85doaJVRjrjTU7uUnTy78kn0FIROq6MV1
9zVpuBjboFyAKzNBqT6xVWnScw7rzYJwctfNR/4zUgb69XakNITSZ509evky/piar7HYiGBpJetk
RAm0IpHB8YaFzLmzsdjUI7u4na4ByeANrxTbELQP1ZqLunEZ8YGjXthr5fJWL5TaiQYx8x0OHEjr
dPhwi/3vKNlSUjmqnSz4y6iWF7w3rDdQnDXYIgEwJfvMWNqwW/QtPzR3jgQEdNT7TsmQmIN7OPGD
XEa31YX2EM0bt8MXskSWwmsdR07Arpvm8VaJF85iNHvUCUby2s0wYrBuLnf2jo3UPNCZ40CpZbAU
wVOovwkXYJE2vI3Fjguy09gxssNZ9d4adV8wkcW2VdV2jkQC2seJ/Kd+O9xUxo7pS8VdFSy4SGxz
CYo9hnoYz2iuQbCKxe6xy5iPEKTNXA8tUbg2fYTXXK04jlfAewXCzHw4N/oFWPo43iYBJ20vp19l
HjwmDAlHemhubfMHxS2nAj+hzX5lfS7qZzI1YbE6uBTQ5516d4UySlWPQ7FDMI3YUzNg/L7iErXt
ZQsExN2r8ey0Fxz4gPAKLCHPg7Xm4y0kLwif6BkLYoKYPb8KiRjxbfYlVU+GdYzLYwupTswgjwW6
Bzlc7OHJLndM2OtpZ7hHz2DMk3w43cn39lX7Ws2smC+4CdP4qtTdAVkzHkHTTTYp5uYJJtiMyWl7
ciPp36JHM/tI7B+ewKn14UHNA4mQ7o3iB4aFN50NZjzDgOSO3YQBRZjgSgRJw76hxdTPvU8mtxMs
m+xk3XquFsk4KfXAl9NF5rnBmdsu9GZiEXC2u1tRnOd1ZKqeA0YuIe9gD7vc8aqNRRDZpgq9ZJt7
rEiRYiYQHbVr7yOcsnpYtrGG9zuMpukDHbjFOCTwuJ5ljR2+U/mLD8sJX02wjUTXP1PQ9DyOgCwh
X4NB1L6EXvVaDBTHDbqZDXF78DszB9e+R1S2JdVFWYS+BQhG9hhyrVX0Y2Sdz8eCa6gt9M/BRPof
ROnvpNrPEtXgZHW7bu689bDDR9xCnYc6cvLHvN4hcn5r/Kp6LFLCTvVas1ZF/4cYG6ordPiVx4Dk
aMIpydMmfkQ/wFgAKcaOEu8Ir3wCCTpFj4WGlXnwAup5Vq9TXEaPsjFd9IADbtjiEBjOdPv3xYm7
69Cn8ZJxhTPn+cmLRXthKDo6EBSkP/TpuWb+tGD0SSonvjqnIVUrzyKPH8WKIoNN8TCwimSljJ3A
Ic12lxaMaO3+AbsL5AV8HsRX2IAKgEmhufLXMrfcIyFQd6RC1otdOuM6xtR8GsNQW5RNWhBORgPY
pq58iiroDp18rt3M/UlSB/wXXfDopSXcdGthN7VzLhzGk2EWRuCYrGoT6ujSWltdK+l1+wkPnVE2
ZxYe/jwe4iAsoCQPloEZX6bltDDbgDGX05G81yg271NJiRA6Z92FTc2gbXaXTM/xVi/Mbp0mDsC4
EVAIfK9Trumoh9nZZKKjf7ZM69xyd6zRjhTgzfKfwLNZmNaAXEnY5WQonXU3s7dNs7uBlHsUPs9Q
QxW/47BVWNMM8wFvHprFMjNRsQNhHY0CMJGGFkwYLbLXAD+1S7Ihm/DJW/37V6r53ztl7DA6GgHG
ojRPI3TRpiWFQ/RJRh6LwtadmysaP3a7zkMlio+oqapdZwSz16l9QGgXcrH5cLpiezppSi21NmHT
6urje1u7+OwHcFr6wCePzkR77ifCKRyCx7vIubmWUNtcxl8Bi52lZuLep9cFzN947FvOiNR4GETc
0fCw9PQ5H2lm1Qa78t+oyy2qo9cR8kk9etuGaWIakplseSa7YPs7bO5OZrw7zKkXvSd7GjGj3SAy
otrycd22DVvO2kGrzMA3ncq1QR04gpTogIWsQFem64ncR5X/jvZYrDF3uKbtbPggy1WfT18FWyij
w1zSV256QMW0jhuPNVUuwlVjY3AChXsexVaSIVkXULzSoCqXKORPflYp3h/ocyDbHlTXhvyC8069
L86RQ02R04Ot0/mhEFzH3HeWzOYQ3ZXfoZb+TQ0rMCCtB15d14A8bVqQ651OEyf1bAW9/NTl1JCF
wM5V99lDp4nLULESS3P9E3Q7HAWmLn5vPClq4KnmQavXdPQuoYQWXUM2NMG1GPS7AJ88hSLdJVAf
tqPJMVPnX8lYYRvOWNBbyFh9TacnitF+p735GdcxGA+NqW8O+8dBasuYMFhIVSeLmjyJGPYQMUlR
rf+k0Oc7o4OZcIBzyMeeR2i0tG7f+DCrrYJo5uyhDEGQs8PEMCxfMuIH6P9zxG/jd+V1HUpf5OvM
P0y0+Xsvi8oNL+saen9uraUrzavyhTE01cFEW6K6sdtqYwldkY1roSYXzOSP1CiTKHTuk6pYT479
Ki00nDaEGS7xmTR5OiyL6bHRF1JAXlFeS3o3NBsXC1JpU5ekaVxt6loJ/Drpp2fnxS6ukFvV+Xao
geOHenvQ0Ex5UcqLkRNadjLBTaMazzm1WdM0uDaqnsk1vAZXA4HQIbRahKSXsVtDmgYPtMGKeYN3
kRxU0r/aYHIlthOfn1qN5gda4V0auMCgP3rJxG1wQJkbTbASLjr+MpxmGnj4PLjZV6s0e912xsSH
AdXXGqFGVrhbxlnq2LAt4/Qbd2Xg3HtE0Myb6VSnRyuafOwwJgD54DSZFVe2VzEEhvTfDh8YdmmR
WNNvGVWTleITNARuo6vqDa+0aQZQx94IUTQi4tMDHQ3r12XaT6Ie/hHazMTWHomCbBhq+d6ycxIo
9+EUrH31YxmgAgKKAfQLp2zQq6fOtceN2WQT2zb9khkW0Tai2daZtkwY2+10k6KJzFiGiRkyjWi2
39cNASFeWF9tOIVe25hbUdrZKswTc89xS1CUHyhKwfHWaFXznEaIfVXL2IiH81LLZj+iSIG36Rkf
suOBJfJwIc7fyoAB70StfaiaBXWWDHzXOPtVmNgwr9uPTaievFi6TyYQsgjZ1j91t83RfzF8EMNV
mE1vJvxr6Xkfk+Fl+7hixiRCpS+KcH4AxHJezAb5p+sh0EAU6Nr9S5Ea5ZuMR8rz4kMFkfjCXvVY
gtKA61PGYYL0ilsPGWk0VNYpl7jVNXhZjeThUPvYgIZZ/EaEQR8UDOf45gG8jEBtMtgyv+TBy2wI
KoveWOtsS455T9vqIm0yi+xaZvFyKl11iSdM9IwGOSgZ2KdJe5f2CBqqU+25lnl7rrRo4uJj/KvG
sTkrzWSB06TRwkwKFvFBTdPCFzhRJbGWn2ZHhtHEnDcxbGZEYXdA7rCHAWNzCvPFLt1HiXcBzgWj
TvxfUB4534pAwUUUMREMXoTJV1Qj0het2uTEoJ+Tirh7Q3KUlvP/nKr8mW6oKqd452VpPayUqt4A
DxS7MPM7jErYssPeQuYjs33bmpjBJABWKH2K3DMsTcjvy8NYlJ+UB+miw1q7KXNHPsVmiKOvQ2UC
pexgTWOwsJRpLxyHxGBoJUqIix814jI5w82NQrmbdxo1D9hL67GvRxGGkD4bBzSLncSHk8PEJ9zN
XxicJnuZVuFzHse8b2561erirZ9c7SHT43PujQrEBquIQDTVRcTOD7rZX5k39aHERD0N3aETuCHs
kkquAquEzS6ISODsFhMF3Ek2+afwLTL7WvbyHWgeyoWQI68blnGDwKWCUoT1t4gCrFuIBaf3DNhR
LSBdzF7LCanIgFh4bHbmeZrkWXasvUUXH/WWu5y/BWO8hvjsGOwQ27Q4Wp76NLFrMQrh7G12IvBu
AkaXSbpNJyqs5VBa0SBY5RE11DaFM6JH3rlIESbhkU6APHaBuTNKg5lucTFweRVkQVg56hCJ9iLE
Xc6tfZFQgREikFaK2tqIvw3ELqXhrPsWXj5iyowIprx6dvNfOfQL6ZY3n86QGIVLjZ1urDUwGvJI
2U0pyqirKt8o33aedI9Cm15zsOrKvHSdtbV8MicxULngfghm3LCwXmkQqQ25d5zoKKJ0r4nPQVVn
s+IqHtUTpKpHs3WZ/qL2rnkQZkX4V89RTuLXbtpLo8mL4bEh0nFjB5xALq1ClzmPAVMuVn/ndArP
mnVMnOElNYxfqezf1tTOJX201S9003lwoI4gmrhEwjiPhvFg0YAV+a/PDWKyHNFCQNQ1gvmRDIHO
/+pz/46qf+MJVi0mzoXs2Tf8L5Rrq86EB+SMWyUQiM4drR+yFAgZv+THsSJ8ogC+x4GZD8xW2cn0
8PJctDTmSxqCbxUO5iDsjvA6SsIQEqE9h411LdQpGNqVnqq9HLtHj9l6RKJwqI9PXQUKDmV5jtgt
bA6lGx6FcIiCLZiZTqucACI9QKqcJRoba4ZjevTnBS0ZgTSEFs1c0tgzBUB8TLr3JFtWHURi2H3P
6dXsWb7PxUyCJ7L076pCslSOUDWrRPvV8eHnSfg9cRlmtfXj5Mm5Bgk1uKBsyRsnhVwGZI+W7Sms
SCLRUB6F6Wq6NZiUyil5U9InCCiYoFl7u3I+c7pZ82Bp24SnydhQfzL0c0Ht+LjzY3987LNzFf1g
l18Qt7JEN0MyQINfj+lgbD6pjNBB5J2oU3kk4xCRmySOFunsrfDY6TCX6xVnk824sw69he7kl3EM
CINrxFfuzkRlcEvMXFfBCMpOptm8++oeLeubre5T4M9NvrlXJQP4gMEwTVEeoCUAk9mG+r1pucIR
uOZtgXGA8Uf2nls2MNQJ31XdtogTDQNuDXc2tCN7SDdNmD2YdgZ40t2WfvAaioJErAiQQ/attdzC
eUGFUFHqVcySBFKhyqGm0dYdGH9zYALUfCeex0i2PSvm5g5YsQalqhb/tH19xlh2HCHxFO9ith/l
XA4V0tSGQEYtZtOIBR2U1iJurUXDICcLVtSXOO6cneUW7NW7RWVDdKPxci+6a9+zwllO2oi828FS
TnQzORMiwU4D/WhaSapaHqZBCVHfG14T7Gvw9Bbm6O4UDrEmdNkuU5J1xikmFlLPilUaOS8jcQnw
VNm228w8or1n0nMZe6vf4eRbWm69cSjZOUy8g91Xz+h93e6lhAhq4PpjW7YoIEUYLYkMpON1m4EI
Cg3nZ91DVCI6IfsLrPyzJMLC0iT3++Q8zK0B5Bq8hL5b8u9rHhweU1mijsQHvOaIuegqbiiDGGJA
9hgajHUsLuU0Hedeyg6+fMc5CBoBIAH4wZL2HFcEOHFDq3MgTxSXq7b6za0DgLpo+LHBctS8iU3W
rTViPb3oaJeQlhNOgwDq+GBj3kcPrR2dxPrro1YnpnMGRFovsjIvjqbdshwQfEXFtklHZ63ILek7
fEz+kL4qCsrSgshX4s3yPVTaCVYnDZSSl+e7AI6lOcsGUfsMpLo0Oudy1t1jRmS0AhYDan0aXhFF
3STz2oarYPrKsbMWbbjzEWVq9pne4Td2o2gxUdmPPTY+ubHHYDfKbKX4vTQjZhNNwipTAaOzdwwZ
iFvmNkyZNMMhYv2+qwMfpBBWHIxouS8IW8FXnFBlMBwVLnR4jrcIPhsycOGV+1ZLjnlZn2NhPBQ+
ixkaCGdiqk87CKp6dmMmg7bVsTOvXP8hZdGMZdL+sAmPJBv4vWJr6oD0NyLsOzlbco2yckhvXX6M
/eguhPwTuXZo9OlStag99Mc6jFImUDoapz8O5kNJbEAQoKIfS1LYCWVk0BUpYDoJbMlk1vMrZpyI
2ebTt2dJPPHbx1T2tvHcr3LL4Tb7C5jnBbzWshiOqRYsmvpPZOY6Y4cf1daqwoiSzs9ZYpUC5rQS
FaWfviIhfA8c/4AFBpO5FYJlwzQFFI49rQaDXmxN7MwKbxuJ4AujBO4CVlnvWOcM77VBlUQBpSXB
otNiFjEkahRohCxkEHKBpsHnxkDdPBkfTBCZDWPnQu9jasBi94U9fNG4oIW+GHzWwbYqsamRbdPZ
GAi4ZBuwKHbyqNvTijaXe09thSGfWjoHl/FBcDXG16r9dsFpyo5MAZxSBuocFk8Wga0jTryoc9EH
FbvKJxCj0Nd5vjHQT/si2Wo2ExycQ50pzx17rHB+gjpfFpFu+QjV03kbeDkI6CkTUV5DAOq+arpB
EQ483J8BuC0U2PEWK1rXAChGamCitK+BajYN0rtR3glWHlgjRFwfLdIYNL88JBZulQB/9IDbG2xU
J4qHCRSyB4Oi3QS9uZr/K5J8H8feXrTd3euLtSG6tSOYgAPks01oFhaUpNq9Aunn0K3WhAiuqvK7
yf4GHA0Z4LyYzk/mazwHd/pXONnk2ZH1jONpPTLCjGtYauSV9NaZJulEVPaOhT/rAPZmebTNmp8U
/qyVA6Duflrt3eFT87V0GdQWzgHy8gpjpbxDVYEfjUcQr2jPUmgUEWZ8huYx50PCHWYo7QHl6RoO
IfaNZgFpDhYAFkYPgyq1viOKtUkqlcmbhfVe8eSc8OgF9jc4wtVYv+LhWs6dYslr1tBNJLX+5hv1
h5yiMxwe3mBaHOrwUOEbb8QOSjzh6Wb1M8beIiPPztXWg9p1lkCqwh+9l0QBHGdBya8Xu3+oI5ca
MRnTPDUIpc9ilWNmCG9NNT5PEXlPZrotM7lhV742FVYLbiGVQWox7bWRnhxMQc5kHicHqREtsVkH
J9LxGlhYBXOgTRyNF7OvAAI2w2bQ9VWP+dSFWCKK7BGZ8TnOy+vscpEOY5QEcYDOOE0sS0ODpfZX
QL0YPGfXRM4i5i2IdBOrRreMx3Y1Rs2Bi3cRqteuif9H0nnttm4uUfiJCLCXWxb1LkuWfCPY8jZ7
73z68zEHCIJkF1mi/jKzZhUIYvCxWtPFHGlBQYtwI1uGhLAG2DuHEqN3unMBN4weXw4ynZPSJx9E
xqwgg7KhXGRuxBhQ0+p+G1otRk9Ww6M1sIorwE2wMf+v+gBtooTlUCbcgWyEMOEFULT0OCyzL5ru
YvXfBhbIcXirhJ4Y2denUcOYVMKzaMK+h4+KyT57YfinqOK61WgAS2zclXjXkwlSZT7Sk9+gU+g9
Us5BXPzVC8AidFTYQJl28vElSHQRhR7Vmk84SZm/SGvf9Mq7hWoRFsOelBR45kgJq+hkqg0cGlfU
p4qNB78SzKSAnpObBL/oBGEGgxfQMOaDzgyapABoaUEEd0YYkA/VzECmZV5c6x6jTj3gq4GtqiZ0
S0Az4M0uHcQsHkbvUv9AsH321ez5SBB6C2n4FbgjprgG9qTCWWw+cn/XK7cchdBQRd8Z6puhGpwa
HkxHNOWsWp5g2Bm48goflYi7ECDd2BF3NIBoRS8nMFBMdZiciF44/kLXwMiGAbAhuFJYepWkHoNx
+Bhl3COnTaTsywp9+d03ACK1bM1cPpw2siWSHNo6GsffzCvrisp5JebKkjskPIy6io8Q70cMPmzT
wtWG2ETsj7eMIRgVChzs9A8ViTotlL72yCTYEC5WtAVcgKJ/EyQsNUd0IwJ1rvaWiV7qxQOgFh9j
4WOVp5i7QTXttu0/A0x5kxe9pbUSQXNMHhOGDUdsoWGnYYoJljsexbmEtnSyxNPa7Q1414ijrAif
c5nAFjFexv1VD78Koz6jVgB2Nr7DdPxu8QcI83Shd5Kb4EzoF9Vu6F+cr+Anqow5/SkFoA64zTAb
F1Cf1Pc6XNTdIhUoTPtkFxR96MQvLmEh5KjzUxTVlvnd9JYXC7FHxHWo3BPjKrS482EhjV1L3A/g
+27ARngV+6SRMIkQXWPAHLKuDVtucV4wZRsamt03sFG4fEqWnTQk61g3OGypGgeERUesBz3IAodk
OjZZja9Yv3gR71qoJXRf9JhodjC9gRGMXqFvF4leIhDLsZDWV4IRuCn6Sp9gIxDTBi8RCM6cvRhu
CHdL5FBNCieOj5wg2ARETo7lh0WJEdwVn9jVMmRkkrgBzr4RnNo+YJiDx1FRp7g11dgLKWcGBIsQ
FUBjHSYOQRBQO+yZ3Ea4cOaujGZEbwMPDqajB7M1DWF+LQMalZASomgiLgoc6CqF2aFVc01eMczv
BkQhjqRxSE+PADe0WuN5IWI0rF1DId2mX0p70a2bqIa2DodHoZLTAGRnH4IxIi3OJ4c7lz3ehUuR
w3c2e/OxzoSjjK547F/IrC9pcxBo1QRj8LIJgVleLtqECFTiR2WDy0h4RM6AZdYIij6KGEDcUdL1
It+J8EdG3lhgdY7tup4VTPvkRWTgQwLQghGbpGLeR/kkLFT2XE3wmA8LaLSD7KKkqHxxxMbfMy2v
NIGSvg7ohHv1MfBChVsN/zGu8UhGUUDqSiuai5FSE2wXEcoBJXPTnyvrnmJGwEdTkCuVquSZEzKL
GiJbwWHQr8SOuX3xHSo4dEgwRj9z81zDzQ5O3JQWQ9uRFLyd1twiuNxRC4yanTph178QXr3rjOzg
CQznUAR7HJlsCEwBcVGMlJX8Xhv/ciigkzI4PSRk2VyFtSuzxoy31IcLJkjzZx8InfILCKJc+03y
F4YXHetl+UOU3HY66fyOyU3RzZR88atSNwh4Y4wLhl2OA0NKJyHIbzj7KIbS6Mj1EpC0aDGmoZ5l
5E9YXnYNq498+uSHZymnL5UPeBSIjsP03efe6I5tACa6msp3ig6GOUuUYZ8ZmkzNSCWa0/AKfY4p
dnD2WUVSTpMKGEKuJDwgLlY94Slgh14gPgdunItaXIyQ06uYakROBZ2T8RoJeLXX+j+zSVawVtmL
Kk6Hwxp/FxuzmC7BFseLKK7NlgG2zoyPlJB8nmOXL6qGYjePVTBvdrDHx+hCt8e0I1r1og/0nZHv
ReThdkDlugRpBts79PzWNaDtNMJ1FmO2vRhxfILj54JVeMXwUzDXLOV7rv/KwbIdt3WzsQr2DN8Q
1tKl8ZPJH3Gk7bocrD1JSYKlrJUzp0qvqv5XpsE1DLxB+aBHWXZ0WVF8SPqzqX7luuzI4k3A2FzG
J6sTLp12UJJTFz5Cnf+HZFX5DKnOzWhBUwA9JbeJ/sccT0X+a76+RzZ3e/FhBQO6rFsYgR0IQCbj
mMyRpSaPl4DsndSpYw/AolvPHKxlaL6s110IViExKspOiK8Gu2vG/QaMp0TGIUb6JydfbXOOjX0H
q9MqbmLAmJv5TsxUsg+4mTBwa1lVMBwgpRfxn9KivmSih/UmhWBGyd5wpZp2vh7JRKdrKPqLmHB/
dvBe9mr8AeeS+r5h7LvWpmXISQZwCjF201FWpSx6N2KwrB7Ppf7ViEeF/Ffk3VCgzWaGHtgjxso3
OeHn1q5u3QRDuyp6UOK5IYwToHI7VPiCRUZbz9a8pcp9AreV9i/xYCbHSt2m2j1DB0L0LAYmI+wS
uC1juxC4bwVwaNjlEJ+Js6hgai5j2Z0xftQdfrwAgu27RfZPFCHseIRRxzgX4api/aic1fh9xati
FjOW9ywBnF2YSulkODOA6WNOedIxP8JUMEZe5SnBr5AOmDgE7mTmm1RiUqDaKEkWVZNDTsQEdekr
npIvg/I3pjZr52EIHcAIQUSWKBZ/AzyEWF5ase27k8QIhePWqm9DudOonRqGr6x0qVvXAAC1oKBq
pXNhXgIZjAwEBqzEMbJFEIvYRXHX6tBtNNAsjiilDN2OxVFlBz94tyL3wXTTxHMF6bIq72q7aeVb
3f8W2eVlnWn18RL5krAsLSWvlphTrXu0C6IYPuDzA+zhKys05wmlqSr+kJ2eqNsg8Vj6JlbpJOR8
W9n3qEAIn9ej5zNsrEWmc7ETRk/hBTlQ+5JQ38pboNGGmMTgH8ONU9lhsm6EsN4GQnc9A0wsuYrm
j2KeJp88r44G5nMK2FNfBTiXAHRHkjjuS6CRMlyl6KOUb/iGOv8p/yrEGFXqxqUXG5tB/7SmzSuj
9sFr3/isRLrgbZ58UbLT+Ly6U0X442zgDsxTdR9B+GYayx2JAS6bd5jzqk2Pqi/sFzPJOaMaBYAS
kz2RhLm14B/ROsftqhLXVfw5GQ+1wJOYbaRVLHTs8PHpXVQ0fqjmuPiUP/1hnX16ZhEgQi1Ikcng
jz8z61DXkafnHz2Q33ilQUZSckXlEsELtoViOxUTi+SZk7/Du+Im0eGA1raERRiEACdNvpT8H9N1
TRFxjobeA+MooZFW1d80uYjht6n+G6WThj68dtvgp0Ub10n73j+gau2QoJG0DoUHCy1efR0QZ4CT
GTbk/UonVEB4YTeFfyhDFVOCx3KvNvBn6/TDf0byvvYP5vTWELuzibCyMKZ9Jp+z4tASOcPXTA+M
+M0Xjhoc4NZ4jxjvd+FZbq4iVGMCFmsmpWQYkBz4HGIvS1xd5ab/rsydztPKHiRDy8luVDzN3E3+
hqANqvlxI49vKm9dcGIcdKQN6Rg3UyL1GJ1+9DoBy2EMDXwVSj9Bj1dYTABtbDDVx13BrSrEqBQQ
vvVRvz7Gn6q8meQkFlhZpcI2ZgrGRNFR+vPLALhIreCcIjwZipu/aIFlM1iLUX/2G+LoPQuiPUoF
szym5mrA7wun4/4q9td4Rk8p4+59QoLYstY2afsvkLetzJTnIkWfg/YQvnKufUF7KMWpYCxS3ZLk
3pSwdTBlURY1MwXq5ThQ6TXhjCm/0sTc5aBhrYSnr9g/9PiY+AwPLNkRpC1DSU82oekPeIKOswwD
Nw2pbBat2NgiB7wv7AprX0h/efTQIyyfiASfhNmETAU1O7SSHSmwlS51s625NOIphN0HE187ooyh
pRyiuwhi6Jcrvt0MyXi/TqvPajgX6b1Qz5Ox1aajGN3C4hhcrOyalX8R5lIv/xvCUp/nm3ws96os
OWGw5c/UeNvVLAA5RXZeX5CpKK9dHLDNo4flH4P8HqjdykRCJ2bPvjGOPePF3sfVmcVN5tsLwnZX
7zDd5OG+S2GbkApLf8fp/QILhi1hlr8TbM1p+OqYmdOakvQNnq4QIylYnsSQdCAUllYovojplwlI
mGV/qc+O2+oPRoUZttqGOrq+geNMhwdeQgpS+RYwoQzUjya/DK+/Tv/0jQDYCy8Qoou1Va6tqdUM
AC6C1S9FumkoMWuMaTvTHYKNEB3M7k/Bl54VonkZr6Uweuxwu4yjW5duYuYJavRtMJ0sz0VMH/iZ
cPkU+b+seluMQ/Rc5t4/w2qQikOe77XJafNjP536ETE5rD9tJ2D4pNcbSfyq/a0sncRhK5S/mnoq
Z2dwYMXLGN+yhiwjq1sVprANABfSRNtl1lyUDbIti4YJuWUuMfEWKZU/oBIBNzpqVA21Gj27gLdB
gMgWTJ2useAK6uh6pqPmS46GnFH/F9W/GhP7DqtPXbhpWB9ZkBJlDPq7S5b9KP4mYtCM/RNRQ8DN
Qgd782bkldNb3+l06FBjG4BjqgTeg78TeEgr4QqWhjaheRnLgTzvszgboEJ+1guC2vDFixVsS4nH
7lgkNWhCsYMJR0zPr/yT0yvC5CK2tLkg7uN+xUBaILLirQCLhGDH9TtKlUXFZ/WrHjW9tRrUYY1v
LO7VoVdZhApX75J2O6LNLig827dBLpjcATPJ/4HbxvRUFa/OBbdMWz7cZwRLWQQyYt3TQqrLEPcR
g3RQmiH0KvrBCD6m9l+d430HZUtn83MOI5V3w8ZFE+e2wIX4HJNgDaQIiCrqAez26Jhx8o1PFR10
bfGHFd6T9fFqnnloeLle2bKEcHvueHFD7yBzNJQQSYDblAZMZrV2AOQcYn6FT1fdvjYUfD9SOrlh
8kM6QKXrXjD9K0MUovwiJiLeAMUpLaBnGQu9Fzwj1i8qBW1epiujDL2eXB41N50qZgIWyOsKf12N
xdRyD5YFpadAYHLvezJSFsYOC+tl4niPooT2SG+gez9G8V4BJYlEUpiE6DAf1vKTl6hPZTYdFO9h
1jD7paIpr0p5rcJjpBxVRnCvWtkEtemmoJq6ZeHoiYHh3fdVQPHP2tijfEOBADRjoHUHnaBLBvTu
PJT5urFgUtogEXTT1xacFrF5jfs+wooAyHVgX8roq4umcFtulmSWDifkTLNuNMJT88wHLlfpUhTs
V9+R9NSy35Yrvb1ZZMorW7nYz4ukbMj78gJjOxgPAW+g1FPgLOGYkIALecKsiybjBqBB66sFybGO
yN9DggJcHkY7PiJBTCkTbuje6sVH+qCccE/SgOYIJ4Dwac7YFAE6QPYO+BVS+HWT39Xx1I6IedcZ
rKsUlBvPli+YP21OFQLfAU3Ij1aFaB99J8LACDiHo6YZj212HMne48pNSKNdBK+TFQFUrLJ64bcI
XDaZwBCcDI097tXkUfInMQcsxGUrLF7luql3BcdP9TM3ZlqCzINdw5Mzkj+CfVhqFMKMFCQXq6KK
lhJpFI6A3XYkhWp8dKPbd5/xiJ/RrLgxv+VwJ5OXmXYM4RFKSqC9LXwBJfkjpcQ2qp+0Zf5MBBeA
XYL9knBhcow1Hg5sZXPAihINZl7DS1+8rL3cb63iPTXfunm0yrcBrAOorCffUXFNciTaLaIP4mJ5
u/Mxo4A7Kb3sxigHC+3Rx7uqoC+4lv53kFwtbStbe77NIts29cXHvjFe1fI/scIUPbBLPH/HWcfa
49zFtxJUP7KwUCDfp1vGHr21z+qdMa4Sim4AWIyAkdIDH9O+I4E7vjATQ+8XbdTrTKjBzUQ6N9IH
ufS0wDcr3jTwM86wcEjEZc5iTGsRa7RoNbA/Kw+HNbKKSpxUlE8QpKBZTFBx5aUve/MYSJjfc2de
8d2UX0zy95aI+w2+uoQcuIlCDCu6JpdKGQyWF8HbG7dYBUtoxnBwTfAqYACxl1BKk8PGM4PLDxUH
UW20453S28DkjSqnBY0XSQ5wlNAZvngm3CkB2i0WBJ2XjIbAyxOOAq+od6V/CWIKi80wrWB1jx8A
Zq8famJYZF3vArZDsCBlkmzCmC3oWel/78V0BHxOYNjB0oY1juxqctJxEUj7qNnV5m2Krmwdliid
NwNKPjCkSlZYxBXhm7eIdgxtZpYTSe4x6iMjQYtWqkkf6wCxjB+AOikSrXP8ZpA7fQ/gl4ymtIvc
bCZ9i7iaH1PINFO7cFxAPwetM9YsNhBQ87Xh+q7Z4YZbRGuKt5K7DjDuDR2tY9SgzvA7XzaDoRZJ
JFmP3TYtid1z0RCTjTVKgJOLuPZmvyPlYgzHxjolrxOT0qbCXoiVwKcLbgXmUQGNQTU3B+sA91it
+ZYS5sTqo5HOfMyUdFhwx+KgvzZttQdGdP5LRV0FhPqiskAoN+e7EqCzZELBDQX5rJ5Opn+R6p1g
gK679JQJExJX+eoJMO08ouiSfFM137ht2j65RAhx4kVb7Hm+n5a6kAyMyVzOCVz0qP1nYi4hHCA2
8O1pa9Lly3flOdvQ7YUFn73GpoyKQ+EggujIZMdR3/SqhJfzNPl7fK/UUMLfC3aWM9YbLCY6TB0Z
VYwYhYJMuXLj1ZxPBjxGpOLURO74kT9BdF6tY40eok/fWiuT9zJJqLZVfHVRv9vpelr6txpbxhSx
xWoyUF8TycjFBb3JjX9zbEsp5+V7xtafkYwV1JvmxlfIDFWtXMBvEScjweNSqKG0280FiZKM7ybG
t0hiMOuhqXknNA1QJDoW2VYRlsTdSoih763igWmhQWhQsb2WjeWQgsDfFzhZ6T1a27+qn3DE+106
QooiveHw6nFp88BojWBVF+vZzCxccs4ZyBUxKO1vJqUAcy2Cfp9k0bERJ3KmsUVzxJQCyo1JWHu0
0Y7osLFCBr/AOWdOg9bmd/KCLIVPrmmbKjELThevq4REbqc0l4jH5/A0TDsxwcbvaqUGx1KFE3zJ
0Qi/ln7AHlol4YZik0RfaouwWQ2di08M1jclbu3YKfyfy+RfwCGreI0PLZskpnLNjpTxAknJKsGl
jkQTj81FOqu48EZkA2eCF75s6ZsOmG3efAcDlubcNl4Pl9uE5WEXpAFXSMMYVDgCal5mvBkCwBWA
Ns1TfXptQae3fPH5qWXAXHphuNBUuPr4Oy+ZWojYri06H1Gh4yR0XY8I8T8nWrFqZ6L5odc8U2Cu
y+z50knL4I/RPaP6Ul/KyKIJfc+TvRaeZONDap+SduJ10GebULDbHRZSPa70Jx3mtOmRBR8z1vrG
Kg68VkNlSyn6D1Z3wjcO+I3EW/ZKEYY4reW6Go9SjG/lctJoMpaVThbruhpu1esA1iaETj3uOKiH
zLNKR7kNy+GLOsLp8ToARnvCDPLaD1BM9WXrksM5g/QoZIC1KJ9cCXgDWSYz5TUzB55DUJy4KrT8
0ur7vr4SFBcRFKZj7s6JvhlxeY+W5g/HGG/ZYMjPfB+IY6GlO0RsYbxvq20KRfmXyJtftGjSG3Da
hGpoYkFL37J6TZfwNT+DgvDCei2/NoQnEUfe1vMGyPIlbV2XReBOYCHG96vBiBGRq/qe2u/EeEBo
qJJNNXnQFXD+EpuNWjx1uhB6eVonD5FvX65e1cYscd/bUq2wTRnJgncWcL3UQ78l23ggsGPy2maJ
EgJ+SiOuI/C3GrOXTYIZk3UEXg+QON+v5bX+NHrUUQtoxUxh4KqDYJqwfNsdY2xumpqRFqklS0JZ
CI2DWw26zNE1fMUyuBs3w0MjIqaXLr5/i8a9lmzC1kuTXdfu/N/0I8P5TF/QQbxG1DjOU0ayb5Hm
+yfDP9qRuGO0F1FAYrXlcFDuaI9Yr7iBgSfWqy5eyfKOu5HjIKuB6BeNvORr5tSI0PYCk3FPNjMW
yzqXJ1cgZ0QGh3WsP6/47paFvwqibYexKmU9+l7Qg2KprRHirViJ1bK/jgDRCy98UxmLDJLwMgSU
RgjL2UDHey4Onval/wZ/zEIoqyn3+GVSLClH+Tc/l4eRP+vf+lQf+w/68vFKtSyLpBTa8NpI6Mh/
0APBbgNUeLMr86v447/HHZJr2IIMOBfJJlsiA2WSV26LfxA+oEDP9YVIxb3pfxhz8dI/KXSMeD9h
hv4s9vIW3avb5vP7CU8U9LvwiYmAr3sot0wnqheofY9Xfv4/2DymaPOeGBB1/wIkpReOe14e7Rk7
EdNmDTkvF/HLBXOqf6rgV2WezSpIPSvxpKV6FTDsenCNVN/ROSw5JG3x8yV+VjV3pDN+4ItJ/tzr
ytcGX0yTVpm4CfxFhFVu69IAk4empmsDC1AffqHLF9UCwcXYMLjzqInQtJdNBwLpJqVfQ1o/OOmb
c0VI3Xr81Ll4MI4GqMRaiyptrnxeiC0RPj3gO2rcOTxvw0blZwz/1X7lEkaMj+dWgxiY8xDXU/qC
9UBYNvckrGOGgRRlRFKS1aC4jHuQ3PbUnwuNOwAEaT4bZWvBv4t/ITNJyi5MePiBuKlAsLS1LzzT
tmbmMi2KNppmj25lc2PL17fqmh/TQdvDSI9W8pui1zqPW/9HMpbGjqLsAUiDXwuIdfQ9LIUTfyCH
HFokbu27VvcFAxFajmE5peb0kL7m2eWmblx1Tj/lV5ycSzz8iMkFAOf3yZsD83F1jtp5LL9ipFAz
aMd9BRiMWBx/H3G0zryHvVw9IEAwC24509DzKhfcHujPcXCJeHoIpvpltsU50HrtMHXWkDEkV50Z
Gav0t6aW2A5/jOeJludnQl8qLowQsMQkQV3emqvxs8ROEASPwgEcP7fp8oU7z3airfhWYDX+pR/G
t7qtNq8jx3zjkbrhZUvhdzRsIP2/svbMa8jz3eCl7lgf0i8lAZUpumpmMnwuUnBodFoS0nAet5He
GCtg2Ckj8dHp/rCfZlzFf4KEk8/SHNQH1S8VX8wuam98RIubqrB1ApGxL8YxZDbYR9CE6hGdYsR3
giQ8p0JyzSOvoR+hfRUbK2Ku7E4RuKCNs4Qt3YgTYF1BIGoOqUlslz3c5Z1xZlwUf5QgzLpNP4SP
DYwZObXbubCZIaR9hcesXX/O5ZwzYCyTePjDvTA2I8sdUdFN3rEKA9mbD+zv8YOFIQ0e3XNy53PA
OY7/Ub8J6mYi7or96dv5P5JXlBJX13X9ZE2BFPocSr+xNT9zKgjja1pqHuR3QK0FGXfLzqEc4am/
DvXK9BLLBkt0/iYPBxKXCdgfyPmbBp1L+qc/dY6yrO4RGc7lD1/lKv5rHZNRa2RDrMJ4DRRqV755
rtoe6d8ysv/gna+7JxY5KJlmZGmpL8QHDuOg115zab45OCF/z6Ry8lIAFhx8RWzhH4DnyBeQ2SY0
xrUEMIJfOjI9p46WdNDBZ2HQ/zmZvFIx6yUy7CEek08hcrTUFk/DhZqW79XYhofUS5kTFw7KcYVv
9d/0Y7BB0exArjjlwJt7GFQP30aSsjX2PvMVR12bT8zWP7EhHSP2LotEXTcraIE7QMTBMQ0PR+CD
ucZUw8l2xrV6C4v4RzsFy9yL1sYjc8Gcl0TghsuPo35Gam4bB7qTarhE6rImQBtvVnWP5gkK7Mr3
jkSPMONaaIUbfqlP9njziUiS2VXQHIwD1GsRnuZSd5ULn7vqdxojow6yNdkCns6xdey+OJBAmaaL
dKl7u33Ep/bEUUBJL+JXg8DdwFYcqpg9iR58QWZIxZ31ETMBfTnMagz81hx2JgwNC0m+DdIQHKpD
cgjuHHIcLQO7Dp+QfyHYzNras+8x2g4c9Vr/6hYdmI0bMUdO9VcSTYZHz38H6DQ66mdzYy7D0qXD
GP47MssPdgjHCU8ftyg8Z7MTriiMf1IYE/vwkG+Ei/zsEWgKNt5UvBs8ovliGYZjejazLsmzAR+a
ra7oz4tzwwr6wfKQp4jmGi/I3IUG5jJPz9+4HrCxi2zdfab4dLOgKLfs8k/fdFuqbPmXZo3+jQmX
8K99sLfGIx8juhcBBRSlg8tLpg8ZxQkw4j25a+f0QdblFSyD/F2uaVta6tdxmAEOHnWQkGUC78Fh
epQltvrmhWG7F8ASlQd004JP2pDNe2ZzG/+k3aOvdo2O492vgy/4fe2Pi2/UDuM3g5qHf7zJSw7G
rXxgPYQ2GVPgt3lNPNmFdAKpcZ99wohF0XD3T9ba2Jk3/fa6BCsOERNGwEbbwLBs34M3bqlLwqOx
VL6UZepGh8axdtUb/Hd6Rv+KJZYSm57QaGaiZ+mr+zQO5hFpzc685GuLylb4oOhN1tFOcxVPeib7
PGQuxh7SMGN6RwfrA8c0/RbzEuFPDIWCDnNrQDCDI7+w3OmqfolfeHU6mAgdYPo+OuwGxqV6+UOh
5zCONC/tuthwT+Ckj4bJVXAZsQ+Dkz84cqo/6qH2U3pOT209rpgDuf7acFjqkA6m8wlkhpH3vvLY
6AdYdw7AvM10G58PT3xb534hH8WrclAVV/5lWQ0X9DM7vB3cwFYv/VZyjLO4UM4Sn+EqnmIncMlH
crCd23yQg+UYXucctGVwNyBJb7CrW0SfF87Ut7gBVnUtR7h3zrARW3vYhGv/o3Y9LuqPb8YHvNX5
zcRrOhbGN3d/mX0SHrIYttWKQwKfIH4n23L4OQMpnw4LV7irkBCu1u7bP91eB2iWbg405tbPdEnT
4spna17mtIZLcd3YXrA5qEf8blgNPDP9Ag3HlfdnKig4fZt0B47xM52RqDl0jLZ6btx16vxLPvM3
cWGO4hCw7FCMri4Bsazxcjn/DbCY47/6qZ5Ut/Kiw2kZLMDVHuaR+erhj0nHOV/DUzkal2yL4DRF
smHnO+744E6/GzrJFv6qB1XdQXm3INvCftmW27sryKuncrsq7N3Uuf2z2cZecQILd9sFSwrE2OZU
5FahON/gO+RBNHkicPM+v+lpz9yHqs0gzY3XJngu74rRpocNz7L9+zA87kToMcKOywhtni39YsL/
aJ1fFonXmY7y13NRcLIA5ZSRK58077Wrti11FU7SB383nLOXN5xV99/EgPJyHBbZ2txki2Gdcy6a
O57YFxiVSRfIybA3r/lvvNafr0W4A4uggFhZ+NnMv18Q6cQlIB3mdHXdPgT/iq+nsrSWWKUlNtk7
C+VgeS/FRkS1jGFvU4zsGXg6sHDQp19g/psnTCf1Zbkn5+kR2+c/eUvc8cvj5nLY3mCBbH39l3Nn
rbvB9QjJ3B2O1q70SvsyYdYCTHyhKAB/uyNqTw/tTdlTSvgn48v8SPf+SvCkg/ZFWC+uwaC+X9Ze
fGhfzUo4IEe6JWvxEN/L7/7PeNSHft8QCaWuYeIZh9diwrLMptM5is+O6GtMIUMo3gcTh1LMXG3p
h7hRrGj2MEsAdt2JJR3yCNNlR6KQQ5ftJGvcyy/z7vo0bW1ZeK8Fb7b5kS6Q4RZ0VnvpGiAT+H0Y
NnmQLg9GOjQJmw0T59Vg/0A2MdGHsA8UmMcH8Cp3/KVyEE9z+XCkPYMkc9Svs0v6nimv8zpQiB2j
+7B5rVS3dsF2ZwyC4CNXJd2GNYIpga1+MGP36jfxNWv4D/bVcp3oULrTAQWAYTc4mNit1z3MpXn6
oRb3CGX3SDdzFWdcfE6HNHJhdsm/EDF34lFjkVZbzBQd/UjOtUV5bEvkeNun7Ee48z5oBtoFC2ao
OFmgaBDzgb1t7YIVnp7tw9+Ja64LW75gar8SF/MSqVAV/gtv/hcavXN+B2qAS8fak9flW2RySwXD
fJFDQLz09kE70+Z+qqvG414OnfH5fif3TxMmDy+Vv7GxlDgjQie8XdBQrbDqE9hjyt98fFrfgIeB
iynXnsKb77FdTAfdRTNA/tZcn/08hFXPgUK7zcmRs+MpIHCqV9evX8YUw0/DVMczz+3y5aIMlZ+v
dUghM53xCUJzLi0//ROQh12uuOyoZA6pzXxppR/gcLJxWDjnDK94Vz2hxZcuxoFLbJUuKWTyxtXX
wgULSSBAp/gLiLy3r8b6ShnA8MvVf9PHdDF3iDxBEbs/UEjwAQdwct3s0OXtGLK6sKQ9jtYpoRzy
rDWF/RpIx6WwpyCZS1rqbO52jctBcOMfAh/sK9ZuDz6Zs7J+rTWjt199p67FNflm9gbOw/xXO6d9
apcWcM7BmcOTqa0TB+CEXX9CsVFsia3ZRd78e/6ftj4wX/HG9BjXmxAHVOod9vWa+dlos3+UQ5Gi
ymEczBeiHDqqmU9/wx6hIO/RRhKQeSQBp6at/YC0fKnwzl0z5T9I5HLvQtX1lyp8VADcqXAKurF1
+RFt5mF1tlBO8wifKxsd9hE+b/w5zvRfe1wBT/27kTsBd8ShRfROuuIyvOUmY2JO89jbuYv+wFFP
awp2R/w1buaOixJkjOXL+t6gyVtm93QRXQoPgi+BwU640I+R1zy7yPad6Uxnca6WZJe/LsJMlZPx
eXtPl84Tbj6bi6t9PMknvMDv802tnRGY5nb/Vq9s5RVkd2oFSqul8jtdhR27D5HDmTo1opb5lIu5
Ua6f+kf0oz+D4zx29LkwjcvgqmvpklPEN+4I2HHSd8XneLK+xSNDBN4lzhILYdlsxCsPXjwyWGI9
83OkMxVduKvf2Uq3N8GeT3H7xCV0q7rNZtg09gkC4OIfMeyueuQ46bxun7sGEXSklNrf7YKVLF+F
NXZeh2w//xTzYfAQoh9lL7qMINR3zUW4ilbgAP+BB5xdx8rL7uKRodiP/JE67FBXPbceZjXSoV1Y
XwK954Yp57Z/yIuYNzLNgwRgonZn7an29lRUwl7boFF7z4/f+JJBi9BdHxkf1Dv1qO0nYjcdOIdr
YwkPgPvvMgIvYcMbh9vxl5Vp96t+wcN2qHHsdnlpuPeTajG3XjASDtEZMrl9Cn5oldN1e8LU/YTL
c786NJ5xo1CIPOGfsiQ6x4HzvDIZVdN2UHeo7FWXYQ+nKnaN5k49+Ws82w+vlXCnCE+WwG+PZDtb
pc1zOFiCLmX3jcrAWup8D2G/DXf5jhI7fyQ/dLMbyZE20FZ21twJHcQrkxXNg47E7G0x/oZOkYP+
tPoQ7frIupS6p8RsgFQosdlbxVj9gVczAFF9iFdBkRoMMcMBsQd85m4A8DVVkqCj8DmOWHNVVdS4
Um+sGxNfiP+RdB7LkeNKFP0iRoCe3Kq8N5JKZsOQa4Kg9+br3+G8xShmelpSFYsEEpn3nhs5DRlR
Tr0jeZF5H3Qgz5175+AHxylqT649IM4RUNjTQFwkvuQwF5TT1SQu6O2ncjh6it5DK+LPwvSny/+/
tH9GJvXDJHuFa2G84O75k34K9Mvji1/U+pIUM046NuteKkHxdqWLv4Rz9NKJqvzoBbPQRqlDAvt1
kfYd8x+zeCQi7zaWissjcYj5Dj8BqJ/IPuB9HiYiTLW6Ww6ObR1Mi7NKVCJZkIYbQq9Hkq63jsCA
iCxEb7xxk3gAwYaUINaKxlyC6ALuPj7twOeT8I1gbdf43KQrOgzW+FP/+7fK7P65btIfrFIPjlH1
GVjZXydjCUSQcrwt7V1uGiy0rhmty5HeV+1nzsEzr209hoe2hjz05BI4tvRQpy88J8D2VQ/VPa/c
GCjyZB8H/WQmmCt633nrJs/FgsR8xvVroL5MmQpeyxU/NaHSj0gfqt+gqF5dq68eacZ4KI/d73Ky
DBpzGq3tbuhZBKqpX+pxUhzqjvakcJkrTWnHeEUcZJVvRhD7i5nAx/RGlpwhmWyGlS32Q2EiaJzx
Cl2m7Zw+YR83GnYVnR+Yy7FcaqHWb4aG0F5HjYgTca54oe3z1h2iE+Kn3n2Ng31XINOpvnk6dGHZ
ZxWUMTpjolOqnHaV67ofQd2EFJHmAj/JHZ8mzciGpAZbYKpvWrxaueZZN93swdc59tqxsnFFhNi0
dQX3ewjJ1GnRKLqj9xjUCJxPL49WqBGdM12zKoCSVCBnMEN5H2fm/39fyjj4qDOk5xaCB1xGBAIU
blLtHLJpw7za436CszH/Px0gUFjF5UZ6MmEeLTgKdcxTAbIcoVtzRJ8w7/gxAzKFqtOfG5dJRdVL
xQ4BZZWVMtgVYXr2ShRmLPKWLg/e/I2hEJciIidEQzBQ6+h+5yfrvy9FwdMIdgR9ktnFKP0ZLdtW
r9NbK8jv6QjMnTdXp9FP2KE4CenBuE5av6ZXE0MFDXTaWyEjtiZ/b2qrvUZAF9eWSUclqjLi7GLj
r+auw2FmMOXVJXWqT9uC8GX3YrpzrACAuKp+DdFnpEMRHeCROMjLH9zDDHn9CKpLHGrvg3I3g5br
L0KdSYJj9E+RJlB2nRFxy8LYerCuEfvgFiJkfu7SN8FmzkUpml5/r8dO7kivUqtOeOVeOjTWvQJ7
CHY/72w5UJu0+Rsq2Rwss6fqMysFECxOVuXg7vG/FxjSXUKCyzxlbjC81QIJxhC07WEKSDRRSQqZ
oMdmRBqgd3I8IoBjQ2mnpIiuTpbX17Ky7aNTS2bIWGwivUE56zBdMWFw4EtS/1JD6xeibtTBivHk
D1PiIRZhtbViwtMKU6HJIRxIL2xxMCM/PY5V/qWZ5T2t6PFWKWF5RjhcJNm1SH+SS9cx23ZNh1aF
mtmSZnQ0NeMe5Iw4AgOVSIXK8kCOmEvHKCdd4Tj5B8TKU+YnkA/j6JjOf2ia7JBN5qC6ZMkUEYmW
Qxa9ZwEK7lzvYfbOf1ShLkYN1Spr6QySwEVZvaaD1+1hFn22ggdbmtq0r6L2RZO1vHY92jVZJ/dY
mvJahVF0zYbRP7YCXZEd41iAbSors3kGsD1syX+9DYbxABGAGzoMb67u4/Icd0lLN5jdiENrjLpK
W7YuH07ZTx+Q7N+iQMhbrGNrKQKEWbpHTpk1Z4t1rgV6MpEP9jttBx1/vOHCardDD3IE+SaXdj+m
boXpkdl3VNjk+o7zACdv0IW20caw+BALPIZIeS7/fZnIH9l1wfhKelN68XS4W2AUD1Vps1LHI0pa
q2uoETrMOGk9/OBFVrupJZC3T+KXQLIjkjfa/oxJRxlu6Fj0jWrFvRHZ0d4LJ4QYj8ZOqgvGGAKk
NRo6A6hIUI4MziJ5T1AlGoWW42TBg2vrL+xGYGkUjJCYERCcr3WppyQ5RfbGy1t331vjP5218a68
Kdw2446UlXVXwOLG2or8IGofiffA6zp4K+BL9OXkokzfi+yrmOOGYZcLtY8qEBB0lE8W4M78Nc52
ZkSHw4DTFtXvTSPmZl3cXOGWdngYwY5XkOHZXyCi33XSI+RazbGvz0A7YyyXNNAZ6cXxidCJwmA7
3Jrp0Q92EL0686rshcHOMSC31vQ1QXGSztF3b/L4fbdoEhCWM+h5cn9bF6r8hsfCMjcDY3SP0Z3T
PICC8xE8o8RDIacz9WHsgnQRTOqlRMBGxz0dv1Ezyo2p/ZBeTYe+H+9Zt03f3JA5ykEnzkaoahWo
9gPE21LnDKcjoc+rcdfX/6TjLo2ALduGXzkli0GGy8GvLwRbY0dAQsMQmicP1YWz9rz4aibBxk6a
td6Ijf4bJ4CR8+rYGOnJt3H/ivJ9gN1A2gOp7rBdRb1zC6tBDG0+V41ArMrNaDfXImC2BFXot2z8
uSNtY1IgKwgO2pPWRzvPCxh8EfMZ6c9Gle1rQhh6mwmx4ePZUuo8CHjNo7ufeQPCLunQ9Jyv2rag
tdtZf1q3a7LmkqQlVKjXeryLLljNNgl7eqehPtJXG7+79qMx37IE8wtmiTp6qRiT+n+Oe244/khm
5hs8l1a2jTWugS5vI2VeU5TPQIV1BG4agJqG+ndsmcPDXCNlA1fmrZa08Qs0a8Wr6NvXMmNcXzdr
V0uJG2KJ9bN8mSAIshVB4/2pzttN1qMEy4lPq5yFYrKcWQb8tRaxj1yJtPpVPdE2lPDCC946/zlh
zU5Zar0YICvTSh8xnE75htZJUk5rmvkRGDrs/dwGfNutC8c+5O0tRKfA7N0zjhZ6plBuMl0AaHvO
SNswOU7N7keVYlzZUZAw7Iz6Alt/RcoU/OH6q6qpEV7VtIrwTDXXPDiQDN3JkxN+IEk2xnXtcAfh
ht2g/Y/JVpbn7DOJr2q42aAlnXZY/iMpDdMPUkegNVhr3Q/D+ALMsTft8OCVHRJhRHW+t+1b7T2N
wEUhAuPmFi6NAWixLh7kCIqO33xW3riIUIDYXBlH/4b+uIzFt8VDb+mvHgIZYEqoAGs6UjqW30WD
q9f8ConknWxj7REKDqGXbIDSCx921216ib9MLCugPqAOcDAyTseozGyxXoMyoVw2eKcGjoxbR9AB
Kj47oVkM45wG5GwC7BmN2gZ31J4QVcF03UEKGnCogXn0IsEV4svapW355evlTXOI5kEE3/r9ygy7
NVUn/Rd8QsW1cl9zDJau+HPM+kpa/MbxrZtPJdmEP0HISR0pdjYKZEyYRwOiRLJ1nXO5M3OdZuYR
Ni0uQ7ok3S83o2djg/z05pakRL1MWp73L5cXvjortuXFxBmV8L/WgJqlPvvqu4UJkKWo+9OrpW5G
nF5j+sjYx/VhHfC6IrBCAW27KV4QR7CY4OKarGI+o0b3WTfoppb6TlX9ikjGJdScz7h8jlArZCN0
o+EnyJpVNFiL1IRnwOqcYZTQycU1vtoYWTKzeMp7VHpnN3rAVC+aD4qaJPgzaUkqws4RqwVfA48b
zqFpZ0WkXoL0DoC23cPsDBCKywnGfGFCWGi8mX8yi0oR6GEcGVErOuQrmAriuDDxYK2n4V033syQ
vXj6nkhKoleHHb0Njw73Pk/c0H5o/l9gbDU2XmD9okLKadAo6X9sop69x4jHsVhlFoHUCByqt9bc
IePGJ5yvJtbfDpNDALT8oHj0EyQN+YBFlwl6uEcXoyNwd3dJc6we2a0lIt3dd2P3VNDClrRkCTAw
/yHi9Qg/7YnV4lLGjnrmALunKCqe2YWxSezJx5rB2vEJyo3sOPOehpF2aLvtumcnKikz3l0Nkx4D
ZLi8jKwz76vXN0VxSou3vP0LufK5va/dEBVRt+bgMiIj50RcoLHl8YqY1sn4W5lvAsiaPe8fxls+
3ocWcbf+FNJ2CRXqAiB+U7rWdU4vd7/9yHKc3vNFIW8xRTPhPxyJDxL/IFq1/YhPAQEa4JIMx9ns
vmQZCNxbVOw77l6Tc25RlRQgChnoR1y+FeVniUI3JHdg5JUG2rsgPZUZ/KBBT+kDFsu/huVjIpcE
kjm/H8m0m716w13gryTPaMBzZ5rksADj8/VnEZ9ie4O/sveZTPIfxTNrpofhv7oIZ591y7w5VIzF
ofYRKAMBmY5IXC51Kt2xJhXulPkhw8zftP/Lu9/O/22dm3BeGob3anZNiEVEK42RVHSx5wdyupf6
q0gS+Mgsh9nOJwxweEnViyWIZ2KbhuU7BUCTsavweFBz7yznxaI/n//4zcuQ4arAytb5/3R0R2kw
K5TMeM/4dSyWv1KdlTg07almO9a5yU6ptTFqpNjGm9X9RN1vln1V5tnjg7POLqoaycQvw2SKoi0j
hSj8AGkB6Ioniyw4wPXuLceLgVUKPY+tHwxrgzapJ3ir6LaCLdQVkOTaZeMg+D64pb3X44MxdkuV
xuv6O2YgbZhfapYpshvWgbnOrUuS30W1GbKNP24NE0vd2uoPbEopNk0fmylH9SeDhjf9XTeCA+eh
OUTu4PYfBv2O2Rk/AkkyebLQnuJZXcE3W0ppr2xI3Y5NBhzPGIZ510ZHj5eZtAqtoS3KfA3ueImv
0u9vsX3phlPeUw5E6F7r54mB+yEFDQEwmf4A4LB2p0O3B89oyZfKp58PF7rT8IKMhF+mSOtTmHWQ
NcU+Qa8+4K6F2xRhwsj6Z8ud+Ww4/lje8MaPaAVIJ9DEUcoH0QuNfw+Tv4r730Lb5ePgGcpTmv21
4sML61Ol/xPwM/ToWCHTLn668Spo5IDt0QushL9G/QedG//IeyH+WQNQcRxU2sbHAddTw+XNn5kA
UgiX1FOj9g4nDQhoskUa19FA9HCHVJyOFRAGdiTvxbSex3TtwykdL137RWtk+kIQhClQME8PDiX9
uE4jja8D5TA/e1Tdirt56m5pfNPCiI+Mvmr/KDjyIIppCtYW1JxYhFgX0uq5RU7WcNctjYK3Eyqe
fwYkqzI+1szFHNILCkR5lHb9THAPb7n3a+HKyyg380ubvo7qDr2jAvYpAXxsh/yr5hwjk3o1Gl96
EZ8tZl7dye+3BJl35iEOdn5+KMKBiOkSefbXlOwxL2v5XePBgkzuRZfGYlFV7dWkny4tE01YsXMM
rMryz8bgj7SiPUrjFgV7DS9fvS9BB0VBuFXY2+wpe4JdSLexH9hRuSMnRVg3AxPc6TzMEzGCQ/Sw
tb8guZUItUYMJTovQGw1vjXgR5Wod6agxk53R7M6ecfUfyGAfpUF/6Th0ZT7dJFYtuUzWkedAVKg
HWr1Mvh/fkVVwqLjT8XWTRBKWUysWNBzOERVdIwJxG6WU/Bn2J9+hxbS/XDah0bYiYrYFcWXhqQY
J2fuf9gUyqH4hjy/7SHrtd0/n0Uh+vEIRpZXXjCEM3f2/5OBDKv3SdefEzQhNV14e3j3pleVvY4o
M3JSBUniXEmPepi91iB/0wHeSUxGoOHHhFxjdbMq6HdI77OpPOQ1aruSikzo7Wqi/+eSJxQu+vrs
0xZ35pTaC2xbFE7+ctSA+CGiDeXFZCIeM8rrT2752cenmXjvAxI3g2Cld4ch+MmwU5vazU4vmoJM
Fh1DAPJakK2NbA+fDzQ/Um+vebWxwSTGryNO43gJ4TWHiA2wKrU7AlTKN4S+9rCkEBl5knDOUudK
Vt6GKxhQ8Un1rbO/BybjYWoS17m6tBpRW7xVeXhPxvGvAhZE0+yni+y7Zo3z2vGvyF4NvtmwxE36
dzHgNixdjYxx2CLFW0nVOlLieoIEgHXCb4NNwrkj54KYt5Cq3thP+s7QWnAnELIGhteQ/S0kUKX+
pfIXFxJ8eqGpgSMFliUrZMPYT3LULAhCGO1qSUQaUR5It1esQ7UtX3wH1Xd/JNvZ7D98tTIiUDAU
TyczfQZfoeS2tT9Ttg8Z+lu35jeGZDMysh8+TG9lTpuSd9Z024CVGmsJEtyWAxRNnyS8G0RyzIQd
IXikdJPjFekh1bA0IBbSZO95+z2HBhjA6YCRIX/rurfOOHMLNOZZRBeJMn/Ca2ZzFs8RHapw3LII
LyXSdbu7EUvTauBpL33H8XSr/JVgxNch13BGREXgxPuN4sBAQIJzFOZpTv3BsYwt7opHE0Q+x8XY
+Bq/MWQRQ+irfR4AYym3VdA/zQwPDSlzXaF5wuYsuFtS8jXCs09vsEm3SKeN6KjJF2HCHIBFgddp
41knV/sZvY8gvvW0YLJ3QSfXX1XpXk6rgRlJsW7Is24uBQ0je5sizik5yqwlz5ME/sG+hqSNQFev
e4/N1UDMQakuHifWkXqYXv7KGr51Xnvw1YrXGDdjzi1K1FKdnKT+LjsqYELWF2VBTPJOgT9W0UO6
BNX8VNGng8lOk2eBcUP3TtQ+Fl5LXJLD0WgfYXOdq2MXnUh6nDhneJPJ7Y6Ni39aBMce9xUVhIe4
wr8b/dHAltLzirqMmY6EzU0dlrJeWy2DIJAnEHQWg/4cjvcGKIHXhUwtQqw9ajl3VaX/NHnYOXhG
RVQuaJrtiY1Ign2IJ8werwTTyvZFzju8h5mCra7Q/xyN9nyBsYPoeP1FR5TRd185+1TCcB749RMd
0yWgdlZDmwiIetNhofTqLxkSD4gsaJaRU7M2/yrx8OE1x7SgfBiSLkK7SkDPkil520zRsWfU2cM4
GcE7nce57B1nOgRyRYkLtbdRnlPaJYgQAl58xdTFg0jQo07Wrz3xAOTCxcSTLe36G7jf6CFDSPaE
K2TxWYtYRtVSLz+lebblZ538y+eNHjhQx8XQVAbq6nOsa5Y7+t3ZqzLe7PBBmJRu9FBXz3a0nKqL
N6vT21/8lsuyi85d3a/G6tmpD/xgnyXa4J4x3WNn+6yNyJ/hDOEKjdFwgmuvb9OwnOijJo9y+E2h
bXdrve4pcJEMQ/WtOGlxrWKy1ztDrDo3PNkc3ByXCDCKiIjA+JxZywT5iV8T03o1FQ71uTSL0a1A
1qrFtBqR4kH2JkmAZDjG7jSxl0HhrWreV0hlGwULmzNZzwpYpffyUMYZPbd8N9/WJSWYyz4x9tma
NMgMykHAj2/GvVOSo4OkpPrB+iDcfTT8CmZL3vAjR+NoAOtNCrQZ9n5kKpmdGuMw+hko8L8xe09s
zJhMh119E8LltTHeDAwJOhDC/r8i2lTphaT5r5r9xizfA3Qt7hbOcJdBTmnJ0GC9TrW1S4wiuZZD
iUYhP9o4EkaOuYpEsIU+ghShaYPVPgUGkE/5shtSSrjXaghgrIVUT5w3KzxeNOUP4/Cb1Z8wrBa2
r+3d2CW8iCZMnq4C38YaQpfG3Bp+BfYNNw0baIFaW6pHCH69uUTzTK7/aGuUf9o9BBHVlJ8xroGe
3EJUvzzC7s2JLkN+nPBtkK83skx5EeP/6KfCo939Bu6HzI+FC40CC9fNVz89KuaUMseBzXJK0i9F
s5zFpcfj6PvYG/5c99LJmtL30xB0YoE1iOpGTalq2j4n07WQvXcfQVKsE9zFE5FQNY6KCD9Coz6t
8rvM3zL/L6mQeQV0E+agJpfBuCyYo1NyTd7fIB4p573Woj/o3xufk+kNzmFkv5b2BdALrbyoOuj5
zYMsbjv04m6RXq9S/9lAQRNvR+/Z6gzC7j1ABDPDZq+Z15ENyuaAz7HWyGEe+n+9Mz2pmAyxXQfu
ofusukvkfjKPeirF3QcQWeuLUBybYo1QB7RUcDfTe9o90vg97n/q9ndgzmXhjzdtuWxooPQ8kkxs
2dOpAJO/IfkK3Y+uvrjqm2hmmDafjXFOipOg3pcxxpFJ22gho35aRq16S7yN09GXpolU5cZqwLHY
3Eubio52KY8Jb2eavYTYdAL7QKy0PV82xc9Jx6e5RDK53hGaIZ+dUWG8DjqqWuTXD1b6lOXL5EUk
Cf4vYFgBOIJ4uDgmBI0Dk0Thf0xIus0eV18HAwGWgGeui4AWMi0p6mp0WeSKLqR1DrAkJ+FvX8Jn
RM8m33Q071a8CcZgzbB5bzQRwdTtlqg6HQ9EnawcLd9Vkg4tycwua6FADZPxyYQclCL6ZgkXz8Jw
W/Hwu2zTxgiEce4OG93NCtxzCNXLtL97GpRxhVJYidfSM06mxL9GU7Kgnd0R+VjRLGiS+OSXQ4Pg
1P/MLHsH5Y3wpaXWi1WZoxWJ3DMw8j2A9F1KrHUVbRoK44RVPUcU43FQc5N4yXF35noQyzyFO2sA
vqbItPiy3G8TOK4Pjd2lzjAdhi4+9F6bD5xFcCQ5E69LQlhR0n724TXy0mWi0g1DyUbC7ysJLvfB
UXgArEZUzfRKSkYxcG298mZI9m0sBRVcwGbr9GvCVzCKhovOQQVHhS/xEic4SalnjSEEZhhjYMUd
l/TGhpcBTbVS32GMKjBPir+JAew81B1tEvaKZjcE2XHM4ChBWaORm39i8GE+EBqvvf9RJ+/KOsPO
zVkd3GzdcULQiBFusGQYo1gqesAZ+M6BW6cOsOEAEY4XRcj76B/KAZCz0xjK6+a6Ke568MgU6q20
3VETydA5Ts74N7UCLD19wkD0e8+ZXkL4RMlBDwD3cy5P9S/mDnyW7CGYQKYGEW5e4ZzE/7iTSPHx
v1metY+5NqqLoDVbjNyMvWacpT2S+m2gHDHQuJv2a0ilpY80OlsnOOWkARCLAXmUgRT7umQuMQfV
TY31WhTM6dl+Euk+dVzprCN8SwryROp3kSFKsc4V85nkvXQIeKgXDnE4TguzR4Cr0GqQwiRx1BsW
f2oCctuOgXhJMHTHygXy5e9r2rb0MC6EbdHwb5diYOHuiZt1A7i0P9yQeCrXueiXdEt7eQro6A/u
d8spv2PYn4E0i4S5UcQ3yABpnIWin8ZRSktZzAo+uD+deI86HL0ewDjAS0V1bX8VqirtA7Q/XrQc
Mgzq5JmqUXarRoKWZjo0DtVmZAI6RBUUU9bKgv6jyg+Z/AmoPPTKvDRUmU62nOgxtcp/qkNjazbB
a68771pbLMrgxYaGq291hL7QaDsAtgmv28/+wfSL1p39lsuPmNLfoCgR7fRivxj5dHBHIFalf4ca
gv/LPShmUD3aK06UZp2y4tg7lcNgTFM6QTrxdDawibZdGjbcRucjz+3vTPU026JLFrTkyC2jAlZb
bW/9KNn3AJGFQPtKpp9NxiahpLGfX41YfY9kWSR9gdEXe7DlPtUBn6XxVRuvpBwtFZ9uPzf06wQQ
PbdO2ffPuXjtLX0jhm43RPRNo2TCTgpujj3CIP2ENaFllw+KlxytkBuRD+iz3U44KLl/xufRwhXW
k41pkwFIR8tiZpH0AUcNfU7Z2MraJDywRYXScUjXty53tLVNB2xHTKMmnWbYLHkgctPQ9C0D12d3
F6Ry56KZADLGtlQhveOvAtfAui0xQaa0I+rn0MHCI+G8UC7kqlgVWrl0ZjeTJG8PZ51HL02EjHmS
b1cr1/SIvf7I0Owxjf2j5XBNKNklNgBlmkcjLn5kxopam/7J0bXzCEkzxXrr0w/Tys+Kc/OUzrbT
u5ucx4iOWHWNSk5+t4ZfX5B7pjMH2JYkaNryN1NXvZwR+HOGo/vctzx2KqjfbPQTifNV1uU+opLx
KqNgsgBUg9C3VlT/AroMns6CONqvTTIQd/qY0hJlZrbUTRzZ1I6OS9w2M9yOZmZgIf2Ce5ZSGmoY
cgu2sar+NIH4aM/m+KpFKDFD/owxiT68KoQdpk3wqrfzQloi9YsmPhsc5ZXfoGpRG2W8xw11FlaB
ip4JbcxVxZ1A97HlXpqpbyoKYKmUHEL/DGcjjFXWXaoWtfbsq6661WiyOiHaeWhATky33qQhEAsP
yZ8e7cywWpe+CySRxWis8VN66L7kUlGU2+24erSDuuhhA8Y3dleSJNzSAxdrL8n0LDkF0Iw3aeSN
xVtB2Qfd1iswkL8pm9tHWV9l5uy1DDBJ0K8HEj3H+jnwcKYAFXJwMxIjrWjINKpfZHq+alpnxN6G
7i8DjGSeLA2XLMqQtKVrGiwbg7l8LsgFo+ynVAy6YYWBKy42TdaubHhn3qguJRc+wPBBzS/qmTPx
HTIf4iMH/WXMcxHQ8sGHpPqLfeZsioxWRubdWJNfVewUH0nMUAu3bBX/5QavJ2TznhEgbCPQ7p8q
N1t6PlxnQsQVmONxcG+2Drxl67TAqcmcx54HBVHMBZ2CjTNq0Sp2PscxPQTMwdnsB8J+48raKL9d
V4PDBzpsSFFCkTjjdgHfU4HNFl8Sd+ZxtxDOkR7X0q2c56p1l12NYJnx7M1trFVrdNtalrR42dIr
5nDKrS+lV28VWw0RBMxESCkd8vfCxo3m/Mvzb8IfHDU8OVhwQuc9KGchyD85XqecziLHjYaBEvHC
mjxGsj75dOK0kd0w+cpcuaosjTuvOIQD/E1jb2XFxuOYQyoLXR+n+3Ey7+HlBPJ69LvYtYT1SSB9
6mCKZ5V4h/oEvPG1618IKHqSNe4GReUzbHzKfXeumrP0W3jFwWMTsVscKNlnDtzKHykujAZkbb+x
iCOt22mjOncVJe1SdyhlydGLhnPAHEgC17bVlYYP7z/YB310j4a/xtZw7Prr1mUQ3zFTlRGzBNyu
oXMwHHEUen9K0Qp5TY87zD/NAfaqblc+55J2lnM408o1WzqLPNMSs0iOEkOj6UEiN7T6Bp9qEQ8k
yXmLvJ2WfoQ3thMA5QiXmI/B7dpGVGFS2vATlhED4ti7STR3A5gDaN4OxMfgJ+zpe2/bkgkQQU8Q
wfYWQfWhgArvhTjf8MjZlTXba2+FyXkRDRCJXJw4mb8W1qanz9FK9icM3nX8MfjGd+vw6Xgc2Jz6
LUI7pDHTw21/SRB46lMP3m+rk/fmDGASmI0KhmWt230ZHCJE5J0Lssp09M6EvtoNiC7wFWbqvpHc
c9BROrf5Pa0CxnPMiqaZGpEjpcYl69OODYA1YCmvyR+T1QzkQuw00AnEdIUiXQnEnakFYrYB+NPt
gyk6C4PAEUVShIGwElk8r6nNp2XN/E9r0Y5OycU0i3cDXhnMToaY7SkELqEmKBrMqskMRdfmkhb1
k7yzOi6sNv7OvdkYmNh3k1O2EvainTUIwiBgeNjPh/yMnoiZoA7UESKb7B4MKiZMNCEOfAxcUzgQ
I6OvQosMBS3Z+zaXv6ujI8jwbd0zRjeuDjjK/n1Un02DdWYaSUMyiRKpN6Cv2ZVy80M4KS5wskwQ
1aQ4D3PREWLyUerJqnJQHmqQwwjNIIOpdNqNT9BNS2dkBP/vU3Sr2F/EuNNil2Gkh2TUfi85uvU/
UQ3OcYpvIetmw+GOvMZ9GUh8KRioMpusJVk/ubpJEtym/y8Jxp02VVXMroCEhzNkj+wd9ESZC8qK
KC2q/dpuPwU1nyX+eFhBrzoLMOdRbawb3V5Nki5O3785patzrcnps2J1RS+2q4R9sRLxVEhU9MBa
/BErgWWhnZjnBVzqcw49TLYVzWnxnpo80BKPqVVo2yQhN4sFWMs4oyKB19CP+RypDBrRjKgLBiuN
8aI0jjUcOPE1RqUE66PN0wH4KnRT1ZemXwbtYUp0OxbzSwf2nJcTisPZQCSbdsBc6u3NiIARFFFW
U+15wDZ566/D3FhbhN+kk/4U5+9ZBju5C7dFlC/qDuwfcjJp0HbQuQixv1RZcujG/bwXW711VkVF
gJJ3dsDLOixZ2viR+OEuTMUCWXHEQQk166KzeXUEC1ZWuve0rzH/1FNASdY8yiJwpz+NETEKUYyD
CymW2JrMVFN2LQrsGdgc5vYsXEa0gEsch40T9qtBdrDuH4icdjYTJVuCrYaHMEeTVAaerfo26Bff
PFj48cuRmCpMTtl/O9fas7mdGRa1RQalB8lxAlr3igZvpecebVBqbPaK0kAB3DVPjse+Ef+l6SVs
UeyXtNPqcRlX2sKSwJ/D8qCPMCcIXU+m/xSiILWMp1x+m8lPVZKETv+d/r5GORUy+GbqrcZ3nZpB
hpCqUYPPMFMFEqHh2+d4Ak8co/46BMbKlRU9L/+kB9FeMAduyi/P5uHh9BPAl+q1V2nBphWwJJiy
TPZ2mqK1sumQIa6u7WSRsYB3vXUYa/+jSqnERhiffBjEz3WQvartPxutkMcT7TY9oC6WDOZJFLCr
iFNAB7A2iQ2Y3qjmmnQx8nnH2nCVEIiMliKb7gXfWjPHHbdjAIbkmtpYVNG10+JZGPjPi4Y429p4
cmhw+7NSDwfyRMu4MhAHOhpuIFhzG4/27US/wMFwaJivMtpb73W9nXMvNJHuWXMFiucYxq30ud2s
4RTGr5OLiQUAxVAxndXLRZP8MuVfmLWzNWqgZqrZDJzv8qIHPXAM2XhyVOFvVop1BUEcARBt9oma
fGfFIeJbnDwClQIPlZujYdcBbIEerHGJz3CA5p0sCeYWLOOTWnuttaqJcOir5l9tkQhfkMoXTauw
Hpm8nhXdsYHhWunSBKLPyhCSBQljNIcEnU2hp9fDso0OingzmhL6W2sRlz5Z14g+dB3Ee8fpD/nk
bsb0gxxZRC/2Oc66eX1EOvs1pp+jd/c8JIeM56syv/L3T3ZGEsJHy5hfeTHCfvZjIisSaB+FgkJQ
e6teofhGKNSHnx5e70LRManxfzWSTjFDJiWOOeu0qMCG0WgsegcE6VoN6b4lWKR2nIMTkrVio20c
1w3KqdwOL0A++ig/WnI4uB7fBKq3an9yqltZMzbg6C85fgycn1nAA54r36+5L80V1pBjXrTnRL1N
pLZME2qDxGRo6J2GrF+X4bdx6K1XXUWrgCXUQg0rpuwlanq4puwNJhiLkd6P5V5aEkFzT5zLOt4L
NAg1QAk57nV8QunwP47Oq8lRI4yiv4iqJsPrSAhQHk2eF2p2Ajmnhl/vIz+svV67vFoJdX/h3nPL
szDNp7KAyqYqHwbi1J5dScfnopYgwBfOB3PF4o++sMbeHtk5OzIeEBUbnsZ5uUhinVqBdrJLmdz3
cPfkiJWLsqI0Md/3cEnLPLpkLuoTe1NP5mWaQeRX1Hfa2p8zjRhb14GwZ7WPM9lyLVd1Yqdfgytw
kQsGN1JSCtClpR3mmurY0IM9ZM5IKsJozLu0bL51FjcmiezNOrsbFMPH3NZ3Ril+WqX8HKwRqUfN
IFk4X23r8HKnBhBq5BnuNc4J50vMx97pQoXkrpIwxXasT9x0uqDcEzESKpNDzVIw3DjVueVs2JjI
0hkH3XocJRWNap1gZ2tFFFb8Eds+xkKYvgzah75XCTEw2RvvTPtgYbUfQkOHDmWT+m4+Zi6/w311
cy0v5f1ZqHYqxffEyBIxGyR14j4lIRiDYWK0YeMNKtOdMULFX8po+UtmvkJt3OjVwLodoVV/zCJ1
v47jl1Kd1YGh1z36/NE0n2fjWHJgm+buTslGUYFSzYkxM/2odGr2JHxrZZQf4QVh7t4jZHIijGbr
+5ATE7ftMJMLNBeazqh/oOXupivDkk2r/ItH7hBfwYkuyue0cakayWxIfhOUBx3TnYLMprhZt84I
1wTuOoioMX9RR5A4iAWW8mFlwZJ9oFYBwkHJkatUQvhfEbBaYICIfvEUicj5BcDtpRfPlQXxffJ6
TmoSbTdPJRJKg2WPCptw5sHAb8Ck8r1Lf4o7sC6vt4K1TYewo7YfJ67e5F8xcr4l2974S1ClasZv
q0OviqaLwqR4Su0XtegPLgNcs/ytxImlDBErTbqP7VNHyFL6kdIIWtsCZyn+cW0bQ91jeAzpDT8l
BFGxt/jS6VctxKgOicHgVBf2PRCr1uBBQJTYuMkdcPMM7nYhrrzcs2CYf9jYQHtnh7R+2fbWEle+
Iji6mNvHLMph7aU3YGIOuzh2MShUFfMMQG7od7MrtxJnLSyDgmKVHR6AbnsbxV45eEmJJu47Va+V
QCDyaMC0h5HQHpE/6MNuJraMikwZ7IcavLFLBJo/1TDCR34P/XmgVnDr8WJrxMrcYuUrFy2jEwIs
mhOXA6LfU8nDaB7SFZEo49OLqr5bTjjZ22K5CPE7EVFHNuIDsQ7QZZe72qd+idS3nvRWFzV1B/yn
pkZHOGaQhagxCOP7SvtqbHlSKdAk8kKJToaBBeuEIg0LnQs9Rj2sr0G8kEyYazeVCXxD5lnMUF+m
BHbRS0UiDwUSy1STW5WglHTWL6aJ8NNln6HAOby0Y3IkH+05xzNC3gzCBG44azg50foy3UlFN8NF
ux80KIMWJrFZh2oew57TXXLgeTUi8pQOOgeJq6YzGahbmKdN+WNxp0bsm3RkIg6ld9kuZHag/FbQ
ga2Ypc07Nqr6uYNRi4LEOZDyDnlVLRm3BSzieg4b/k71TojgCSfP0L6I/HG8rwstbPmwL4if38Uc
41P8RNNJCoGTf9Y4OaxGpxT9SHI21kgitF06lC9dim0Dur3z1Du+TckJMwtCKTC9avTz/Jmd/5Mr
yTlGkBjvReOcCX925QhU8G8pTncJouXHUag2CK+S04yutrVQrCE/sBN27XPmqTw/q1YFKKDPJsCs
qTDQoOKqpECg/p9/yDHZuszDMt4XBXyaEojkLWMxUjkId9vyNpagKe12S+yH1sOpceadYsTnYmJZ
Nn3QWIbNHK7wAArlZ6Damsz5lSXv1xAb2wKZ3CqfKxnexSBkK0TcJckYfTmVE2ruyzJg/6ABA25b
qwcg8PrraP/M476KnhZOFvIEG2LqGtJONZJN85SIghWfwZ1BkL9pIy4WwmJbUlpYONccnTlxt5LQ
VrvYG5hgcUMveb1TyZEjK6Y3EWhxWYFAALgxugcu2VtssFtxFvV3WQZW7YtPoYTB4HVNwCSjQipJ
o2nzPHTvFWEy3bo+v6oxnSqzqhXnIpV4e/8qQPWcxnmrJMUBs9WTKRE3sFd7tCgMFdcAgSHSMGFA
zcHkvrFWr6buwCvyC0F9a2oUm5UFL0yfg3RAEC9RNPf3xUAfNAWY3L58Utj0Pcicrevo/FuWJTSZ
lZUmswxNRgxs+IJr2kFB8ma1JkL2nitZiV5nio0B7KkprWcRMYmbLlo+/SuT6YK/8ikviFDnz1xb
AF9b5zwubFXcYTkNExyEiHmdosz07xyV7XyQVhI0CU1dHn1a1ngbYw6CobewO0O51XT3Cb2t2+rB
aDUIDzBF5dYxZylkNjQvLr79SDkXy3iIFvcpp301CCwaE3RE5t1Feyribhs54wOOFM9M+usoppBh
/K5TgV4ksycmidiv9HqiTlelvzhsddZKfttl9tc4M1sCVqQ5s9FU7p7kRBhS75Chhd65ZyBRi1O8
05MGoJbDhHbmFQ3EARSXflS8XkQXIeVfrDQvjWNflWoMJSpETRTBT2FGr5H8LgGZDqtcebIBirHM
vuhD9pURBE8SlX5TS47IRN2py8RbnyIRzfcuzxQS/X3moN/UDFjvDYktwNDGgzIg1lS7Q1q927L1
WQV/U0VXQK4a54ErMCDo+V/ZPxk0NQb0JaEliGhV99bb/CTpyo6aJL0ZVXh/B90MA/j0nqmM/t4k
vbfJQNQEAJvo5b6B7dYM3678qHVAJv1rphP8WcVHI4Ip4MCd5wkw+MRliqu6OhWkLCht86dIhJKt
juvnHp7RXYl8vtmT8iAi67Eex09tbT5Lm13vwrpDZvm36XIaWg1Pf26Mn8sHfQb3pi4/ylbs9aIM
VQ5VEpIZzsUEYGbwUqMgMnHCTO3L2suX6E23JDxrzOjuxEeWnZi0EHFNsl7hAANNg14xfIXrfZ1t
zDIR5Yi1dxjFOunxzmC30HaJAhaaKtj+op9wy21JbtpMceyMUWBP+AzYL3efSrLsnL68llRHTgUH
VgfxP9jeOrrvzGYfs1SihfgSpkKdCibbvZY41BN8l80d6u9iKqAoctbz3FHjpPGZz3eXSDgTHMh6
zqej3hTKrJERa8IxWISrVu4t49dYDy2yCPUewh1ddOPDSb7a9VrU3H7qucG7Zakkx4HnNGooCw6s
KpzOr+VIveGAIlSNU3IXxKEJNV0H1kFtPg6g7ypIqMu4uYfCu5Puxcq61WolzLPqNrbpIzlix5qy
RKHPQirrxlFQO1pQriRkzr3XGv2TmjLjK+L1t5gDcPK+U7Svy0HP9PsLNfosBes1PTaNwR6f8YMV
41B7ry111xnZd5pyMaJWGZhM6H0O2pgUvtIMNQMFHURKDWNALiImLcmpnd61ST2lC0SF1UHku4YW
K9yymokpLP4pBnlf5gHOeSVnkixTZnBoZDDAb4y7Rma41QS+5Wy/owTv6NiGI7pPgRubsw0tE92i
+6WZ3yMk635pN0gKkX22NPHlxiEX0hzj0OztB84P1JRce2jCzPJP52swJy9r9WqSTzPaXwI9WE97
3NWAzqKzIpA7sgbk/rjIJEgIYYkOMIgbwv8kkqNlvBpiYKHvZS5X/6WBhZgTvfWNx0gFYGfQjaCG
aNxXRisdW2w7v7Z6tZEGSke4DsyPOrD98q10CJRQ91Q8G1vsYxG9dZMeOuY9nxLtRQ76LKNTeZ/1
n0iimuKNyKpfOM1Gyp5e7FdJ3C7V4HIFSu6q+45TCZkimw8Qh5Q2LrZBRupc4fyzyVvw1Y0vFQYm
23mb6u+YN1UBgydJFhOPa4aF6Vt1D072L1/fpXnK1H864mKd59H+pGlbs2dRfZXpa+7+SueNdLHq
rxludr7PyQFkX5PUCLZpdNzyTUc8k4dG7JtZiKA/X3d3Zwee5elCtooVH+knknYHJxQhtyyebE2E
rpFDGDbDmT7fnYC5aSj5ol3lCDjQEROD2m+LKjSXEfY7vOuVbegqwiUTfEA4dmhYHMECxAEQvDog
eK0X0TDTpRXkPAxXuz5JKPr8Fn6X8yZbGgQKvMLMUJzEPTcSaAyDgzUmz2h6qdtns7muCF6Ve7yX
YuwsXJXtY+RerGFfFG+qoO8LODYntI8F8YuArxMQJ7sYmkmuw8D5HAHCGspWE8cy5zwh9bmYO4Qs
h3qhLkF39z3gmGqfq+bqtq+tel2NRxJFN/XwvLiBGTlI7Y+2dW6r51K/NgzIxT3i448bXmvfVCxJ
7NyLgdNb0ZEewIlCu9FDCqzBDqr1FNydDmaLowX7fAl9RSEuzCaxXuYARdGouPx7LIUjktThoPCL
JteqoJborIVhfMmA1GGuhYmAEYNRrP6qvbm9w1TuJIazqSOagEg6v1WieYjwRqkmhXxF6v34bbHz
dZu/yPxNup+KvWEcX8v1bTwKi+mxet8fMjM8Ow6y03UJXPQ1I1NfxifXYkVjbCbnmZEWESOnZAZx
zHOd82Cs4MRNC6ItHZc4WTAb2Ii8sjvwchx9NeMrlebM6TFEIZpzYxAKZ2P9G1mzTj3GdPUH/ADh
UwWvdGq+eD9XVTzsO1XbdD0rrFmyW4TeulASwWLhkK1B39ZEBRdk+Ml/k8Eu1jbJyPlb6n4jRenJ
8V89OoEZ24ExJ9t2ZbQ4f9W0+g0jT3Wad0IwEzlJ8zwDDUixGUqqmwS8/MTnV4HkMkh2K+hK1Zhx
pYmwwAWJUVjehCXSjZ+U/HXWjM3IRsMAEzDxJeKn0rrLfiib2LUbd3+Bm27dZN+yYZPbQa8eVub5
IoHEfbXEWUz0ue9FS6nQ/Wrj/v5lnSB4ZdVfvDxBQefhvcfmUPlmV5wQXXZQxIHEVDSJuD+9EbvP
/KODrbsrO0kvMdPvZPoQ00+qFgAsgXGh/cKMuZ2ZVDnchi7rJnw+d2nhzN7XvBup6ewaF8VQfdTN
awuCv4GnvcrJh0Oh0Fzf5xvW8O5Y/QNeCQC+bojNB+iv+2AxthMGlGDQgsNTzUWv8S0rJiwkDSk7
oORabkLLZghxz8TDY8D/3iJ3jjwJ3Frn2CGcSMDqgzGPOh93IwNLhQGCtAMNManxhm4ZC9m6WemL
F0EI7acq6MOWeyw5ZFH0H4TUSjW01rPXjyQhkdfaqWKbMDUseOH6eiE5z4Y6NAQDgNcVCTIf1frt
UjdlNVRslUyHr+KO/3fSoEVxmNvPBrT6xXp2TbZOst829qtw0p2426r1zyjWsaag3XY4g20W+iXe
Qd1R3vBiGD1YxbXz00ElGtLczfzcmn5sbHW685rr8Su2rQlXiE6pHs/zPke4OqOCyuOPdXm/64QI
4aogYkx/HVFg+sXKTzUufnzOd61fhAEQC18B8T17b+WtRyi+OOPWyvDngioZ3jWorshPoCZnFVqy
6qVdufe0t2TY9i5DHBgguHq2tvXSZsR9ErK+idJQS8Pa2JEILMcgVbl1dy5qIrJdgIFNNHB+q39B
pO7kXiINroL4iYJcMZj3bAwg6mRxcOQgvSKAkYdRYQO35a/UhypxxMzcpW8QlT6+5ikQ+XMEjdrx
zfoUZwE6xCV7nyaeuPOUAn8IHdfTLTTJGGj2M+gCklLda68+N/FNSbONhWp8IBYHYAtGhm9bEgX3
MYnfLgrcapdPP+Z4anBTSBOOYYSPgPWj8s2a8EGBj2PSWiraWzp/l9l+8WVxK3jmTCa5LFzRH/BU
GAljnOR/GDjPCTNQifMmuigU36hyk/qrYGgmtvS2luMXJnPev5xkSWOTlFfiONPuovTfjgDA97NQ
K63EIjOd8Ewk7PpdMgpNuuD9aVxw218pvEjiopaXjiH+65QGrnO0VZIMiMpoCsrvr05UuNCI9SvI
x9XZDrQIMXsaRsHlUvcArqzP1Tyb7TUmANoQ1GiIKhmKgqYF67F1nft2ED+GV0/nPruUlEqcBCtC
Sit9HjkNTAIxCoooM/7V5XO6vrY52lPJzYPnfxCn3okvESmwHKr9orIfxfdcvqRcJqRZiEhuY45j
K+NVNVyxzTsT/w19IMzuhjUl64fnov0aWzgkiA0dLH0mciPDMIKIxJUKH6Xq/rXwJxPCJfCGFmj7
NMxdY4qq+v7170ELCWxtUeuQ1Wj8ol8znM3oMqge5LYl7mjI6nPE1jsibxslDz1jslc7JnXFd8nh
MSECz2l3eggMyPEx5JSc0Amgt79hKvwFS/mkV6951H7xTt9VWyedmUKijjw+vAW0K2nFZz9YiNYj
i3vLaJIwif+M2qK6ZSvI8VuNJCMuPCXlSnnfslHqgDuI6FwZ+jdG32beI+VxZnh3rrar0PuVAhY7
oteeo/sjim+pi+803uUVsyhlvWVoDIl8IS2PY0pNglJQhKLWd7vPpvZiKLfO+gRpZjYvIjPJu8ME
wuxkaJ+WYfLmRN9M2O4pkMUwEKlxtpf3OP5Q9eUpqBDOdNnV5uiv2bqRLytaIsMokpNLDoy9Xf61
6Pw4arYGpbMe/SkTWdhFfGkjjL92fKzTD9t4MyokagItNjK1ITG2Skkuy7Dvqxx1dOppyXPrQl65
KWRKwTiqGdnHX32DEJ+ZsnNp5QV9eI1aw6STTZhlmfPzhJmoYFucYAy9GxknqD3DfHcNOaZn82y7
rIwc1d2q69fa/qlAgJcXSWMDNIe5cMmup6P5Xq07oN5hoNEBYMfLVAdGeRpSzOrLkaDzTco2tzOf
uuI1c4ATil2D7956jTvPWn5EB+RBfe/LRyt/npXDGDEBrtNjMULn424dBlTxDNnm+4GNFMzksFHT
H6vifZAnp353apql+2MHKRZz8UYbGVYBZ7Leyv5Ni3QMpA92+5JFpF/myYudncl43y9vMVlMNZ4x
/k/IatsNaY6lqT3aTow/8zojmp7i+FAwHbYnRuwRtXN7yrQTFY7nqJC7uPvYzuAvZbPl9fnREFdb
AumuXvBCcSBDrRBDHWS6TvNFdqLTs9m9q4pYe5JyhmyOzRrwSpUmqYc6lnvFZ9Z+kZLMZIP0MSgK
yEPix6yKdoZc/QWtD3J66188QMrvFL42FW6mAoka+bOu2jBPY1u66bHeTiVTUX1WA85wyhFSiOL+
X5ZjiJ1dzBjdSCtt6VqO41/ggrlPcqgw0A0vDYD6+iNubUw7etA2lY5N0S/vQecImqebXb5lbRFM
9mLiVGbYnUsN567Wgl/OFMWfR5SbWmHUfmXya21tUyshj6tIOPccVhIasAIElM7GtUcqL/nqpuvZ
WAjmy15tJs60/c+ra+OEZxQaG4/OZkF2P2F8UXbA9xFrObW1SwiLW4mpe6WT8ZZl9ktoQLl7jVLo
D7WXM/sf+YYnaFXmzaFQbDSwH9mc7SqMsMY8H4etnpDnnolbQkHl4EiRUFlZ+kLkXz+dogm7pb44
U3sx7fyi7hpdvK65+ZKP+vMsWIQZzxMTzAj0NHwyAw+ZpbZBGj/bpH+UmP6sfoVQ+F5OLmuFZI/I
voG3YUH2jokZ0tr24kr7EhXNNcJNPgUtess667FaHkikRIq7awi0kx8IvKh6EouvoUIuxgQ6Q9+h
Td/0cY6od2MgaYuxV8T19yTRqxPzUPgMDP27NwHd7GrKQKGTX9sJOSNQHWDMUGqmLNsO7bZkpd6v
OWaoZTfLaCdlze99xdYFf17xV+CIa7c7vS/W6MVL7TVW/FQ/vONduY6KcdXfG7181Yv09SSJ+XEQ
SnDKeqWj+CXlT51ll9lh09qPJ4BYR7UaD5o3nqXKzn0ctnlZkmBSb0dt3laNSS4U3rkWvsTbSJf6
kQP+jXwLWlfW7ogSDhQO+0UwL65YkRqhXHhfWSVrsIInryqjsyn3KKj3cVmelUg99eQjPPDW3cgg
mXvxpg1g7G1ODj17a/FKm2pxRKe5azTtnMv0bMQfJiLkSon8uQIzYVZ+h9R0okJj3KctqMc3aLUl
8+d/WEJ79dCuURiRba5MxzlRj+INstRBGiMCm+FgMgCfgz9tlkcj07fRbZTrAc7bBuiqaZ4I1iVs
jdOjPGTWeOByG5wzQ67zUEVnjcBWQ4mY5pYLL0zMp6l3j9EmZbgSoVGwtz86Rde9PS1icAqgNTPl
hMo0w25mJMoJvDI+7qLJr46zXJQ0OjO3PDughyQ1ssW+MnJJ1Kk6DiYKkrucQHjJzM5wIDjhBBmz
sxHwvLaJPMOhTy/ORjnOq+vTQhPHy9eaU6j2ApencqUuZbxzxrRMDTegfUA1eCm4eBxCoJXFuXC0
XgofPd5UToHCZmFcb6NAPuLwVXLYLtE1kNyOe405JPxgqvmuj30tW3fa+TBWxU5F5dvzql37VQM+
pKTAmJIHQjucs8OOEjs+mltyLDuqUErnKjJCW3lUnyT4gaFKdi3ZixpUQQ28D+2fr5Wq3yeu39EA
CTeMFuAZyiF2G3jd7m5ufiIMnapOwt007Lu5Owsq7+RTJ2pNIs1JQN3liG+3MNMcZ2eTuChjvzUS
v0ujXSFsWBYXMZpPemveHGKPzBCk5CWWR4G+dp5LPx7VXZQVu5hK3bVDWygQYtLNvOfOuINTCLaS
CgJGlomTwvovMUnSWg5C3c/w0qREYBczHmic04insH4UhfpY1fpjPTMkyCkizJ0i6kucG8G0jTQF
j2MadEcVi32rL6AlzAPZCg6s7tL0c/sdeeLY5p6EnMjgaRjAZj10k3NJtewCfKtOypN06qPdfJpa
g60gp1CXl/Y4V8W+bep9xA/Wrasah2Vb7LNbMZRh3JthAtoNLHmqXcprbxHIOdfHcXqnFUBaAJRV
W0PdUINeW3kc1JDbhnw8EE/rq7DA+xXpYe6sQ660wLTcY5PVp6wsmEl6ide8EJ+Se6PShKzlDzxN
h6lSD8uyHnR6ayXmv8P3GPQHlEH+QlHZSkQYK3x5HTUKk7ke88+ATV+pZy9/eLXgBlheG4CYIws+
dBt7fzhUKzlrfETjwGPmAVsg/wCsstWnBxeqEbAelhWYRA+y59c7/SgVVrkiOff1fFZmduV+387n
+Iaw51FkAx+VvDZhnpvXZqyubBkuXaadO6bF5i5mvhKV0hPOoZWIY7VoO+JIrmPmMy19YMlMY+o9
hvJYGgFyQ+DsZZgYoPoZUsvCJFRH3yI/XCA0gEwIVr6Sue1s22CLJWh3pyLJK1vZE1nl3v38F/4C
PkM/du/bpAt61dypcbpflR3K9nEBQYW4tELoxiRjVkNjUlk3NaF5/VOATrHnut3JNC2qKqiOrUNM
RAHV0ou3TgoYuT6WynBVHBZsV+IyPjKWWow+hwaRzy0pbG/spZdyw2kmSuFI286i28Ysy7NMuUC4
a2TnoaIooonSbLrWMPOQZgTtROSK/UFig1Hv6lg5dUV0DvJCnhs9Pndtd1IB9hxa9NO2Gx0M2ySS
3qavIAFTmZH+xKeGFO4m6/2xSAOJTkK2oYbb1dWsa7k0DB60J0fd66heewmk4mOEXJXw7c+nZD/i
7tLx5ZTsKPv5p3CjZ2Mun2trf9dPp+sU0tjPdHxj9OEm5d6Q1Z6x136c8j1Wo6l4jcX4MjfT8xBh
GiusIM6eJxqLuav2da+GpELAYWvBBVRU+gTOcHUvcx9OLPvZJ4BK+XGTgzUqfm7smGkPGVX1ukNa
3KNVULmxTFmFC10wztkU3IfDxn8Zv5JuayXNtbTzx6EiuccZbrJmCM7uUX0ckBNUJHyKzQrTQeKN
rGc0G67hl4UapMsDX7Uk6x/tpH9UdPspniCKqIcyIVISwXqB4Xlhm9n1dWgqCJoIphUNCB1KeaLW
vZH9aZTs8CMl4+TXLYh00YcJZAseA1RWlO6s5EJ96F+taKPOBAiQSYkanvf0WswfpXkxoR8mZX+t
m/LaoH/XNP7srnFpu/a6ZsZVTfhz9cCZ+n8LwcQiwjkjfXO5NAkwdeQEsTP6GV5FpSFqT2S+vm+F
5g8A2l0QNuQc2EzXChHUZExWq/vI3umaEdFnasV5aO0jyXhzTJHPchMchv07kfkgiIyYsIRbjDVx
wjXSw3OTHSRALQd9rJsp+2JkIzsx+PqJWtz9sBWgvqRfDeE/Ixbz4bpOX43V72OlfGQkt10Rv8Dg
fKxSqHmZfU277ooszrBuy6Q/6lgAZxYLVpdcIrg0PeWUPMtc3c2Lu2Oo9IUG29zrf7a5IKmZ/VUn
fmt0NpLlI5ato3CLXStaGuuJbW0f5lobCrhLI1OjZVtQvY3KAidBu2g2QhF72YmVxBrFOeqCW2MC
UpVRD94hl/AMSOZkGenkBatWMgYYr6q5Gqa9CFSDwNxun6TNbvJtSYR9RF6Ua55SxzhLYkVb4zXn
Rf8sXXlq/O7kLkQSs+rI7yl0y0/rzL6eL37DD6dHII5ecj5oTCEXVM3DUIcYXNKwXG2U2mBr6Ysj
sC0xOJ8QGAWc12lRvATsHFKzBUhV3NRHPOmsvoIhLwISAefo2yqSHRtaAEBqecjLFH8muMmGylPt
gnQyA9ll8OmGMH4+mqWzY4odfeHNTbHDRk36UpE2nGxHGxrcP0WLOTYNz7fCdYoezPTZYh4kKCJV
1pAzUiEoaSY7ClffYiTZYmCCiMCx/rgKGaaG11Y0jynxh+zpFDZQvP30voz0yHjT/X7RD+mcHJt6
OMamekyfySFbSXEgSMF2SzTJ885E9Vfj3J/m2nc4vbpaZXVk+pOXnIFnn6LLB51NgarLZOVnQXGp
vtb5xZs8Q7EO6KQOpaEfKmc5qNgv4/4WtesjfGHKHYCJ7XIhYEsUp3iNDgDfET3bYzAIWhpkiASj
UuMJDAxFsxyMSj3WizjBTjvTvZ4b5pejVxFR3/KmTDMpp1RyFdjaZHj4xeLWGuvVKKwzkjRsO1cg
Nr/sbjLj89v1hjK6aD/iCmssRPWS/KvsD4JKOKRaLKuqagXiyfSS+jvd2C8KGzugyC/YCEiLgY/I
9nxXdAQWrKV1QmBONEp5iZJPfBkEH6njQqvTB+kRMY+HlohoBx3F3QafDEZVr9/V91Czg/Ll9zrB
PKYTAN14aA4ufLL544a25agN4+EKUB4l/QMDEQo3FHDYSATNinnrdPU6jDymy7/sLdK3AwZsWYF5
wajdGQWhXNlM9F+xeRgBtbEZHPble4/oAqsWKW2GkZAj/puLv7qvPBktHirQ+pRzzXodTU2ix0eW
VEjXnMi+Gsp6xXuaY1mKzGsMqG6l1P5FnWbP9s0945Z6ZMWcTDshfWQnJh1YQtRJb+2WXsA07HeN
pEoYwcZhM7OhFpejh1ulI5tJx/9Pes+L4JuWZrqvXRFhlZqJEJPj1cd8nxKuEUMxwK7O289H2yew
Lt8qOEB2GM9p+GCFOdycDEW7NRqXX+3aRyTQlMVuzP43TnkLf16oQZ5mvZis6LSOkOWXrANSpx4Q
Ih3Jh8ImYgUoDsnaSpFGmE4eECdnIKDSnASxHFkOWkruqdbv+QdkXVGyb0RxiMnXJYBkQHWxPMBV
rbzZfVh+UAuim9BD1ILRnAWQQgP7ZG9QoGwd8ZszQEg6stNYsOAkS72a9mLaFG901j5z6x2seLzc
lhOQt9bZWcgDRt4ymRQsR2W2n5jnTBv3pSL8joR6ElUrJqx0LCpgMnczfhDpAqNCtWh5LchHy7pN
mmgbEeY4JsJzmdRfj5K/EmtTNtJfW53wYQAiWQdMxAMaH9eFD/Qe7c9bSyAYGGtqLwWltbK5UfsX
b5YkBYcRp+ZU/PdcMUispyfBarcz1T16uGObmM+GrvC5wwJHg2j5jaj+T9iKubnGR+vhrb9fqtkn
lncWFakK568+60I/z4xKOkRtD2p/m/bj/fOoULYZU6AifO23hKW1xUgCJqnkbJpLnayg1DyKNsFp
+8V8LZm3C+N55rpWfNFa5aLaxrVIOGrWgCNp1/fKo200tz6db2nU3YR+TCR0mYdjFc/7BhgT9vXH
HLkIvxVbN7KA3JOkjxm14VAYzVF/zKFBrh2zExHtZjP3h+E21tnWansfQUWUMykapY/AjfJgMigR
+DHOfEG0wRdj7/dj5VOJ+KP1k8Oxt3kcxTqHBTrrshZBeY8hqYWfq6lvkRNA5A4Mh6o89O6wpdfb
ZiUITubJ/UpOK0RY01Eoequdch8n3GloLqcsl1jJy7MTUFuoT5LaTyE9Vxf8WhfDyi4VEbhq98nX
yqvp+V3Ea9LO3pTtUz1gbvYaF6OriRKCoeGMD4FvAFDXZEUhzL4+3SpMxM32RTKlSEymFD12Bpc0
rzj3JqYVOuK+hNReCHfMKAfiiXOUgTHsmgfeiiOkkdIdb8zhnbzzuoL8kMa8qfb06D7/RaV1EECy
E8s+pGgPWf2bWCIResLjwYndqmSCExdGbYdI2EGcmyoHQYiWjh1YF+OhreLDQig8my0Wb7h3Hyom
2i3yuQFFqJ7UV1NBqTBvyG6Z4h96Uv2aItq2zjVnTJqHmBeCtesDDefznb5lb1VC8qDZRABkWnD7
6mPELYKZE4vdu43tz8TAOVgxAlQIedLaowmHvaHsmCxgu9zVQWLmB1YA/7RWejaV3zqcIhIljfWj
Vqzdg+4n7oI25C0a/OipE/Fe1Zt9NEh+Tdt/sK3J6Y6j9CVVVj+ZLH/KmDiQPcERq5KRXI1EG+VJ
gM3OLgOCAzztecbilgFriaJPglS4hCLjX4lIh2WUa9YHXEeVYjz21eU/js5rN3IkC6JflAC9eS1D
X1au1S9Eu6H3nl+/pxZYYXawMyt1icy8JuLEn3gO2ZnwzxRcYdI34JnGYI+qhc0Au4On1nRFrxz5
RucF4bYkR/V+6U7MzGMtUus7NfEi7DDveSdI/tZ47nYXYRGaJAv+b044JLQFNDQxFuKE5Wx8ZMCe
Jf3duO28xgxsNYfTrU4XFI9cVZVnSIrXtO/6SPAmSTcxUNDibbMvPP9874xzO9Oe+IROL4ryfldh
tGzK39dfwLOEI8NvpJkziRwnDBv5b4lXqOejHzpw8Ot8idXkhv0Y96EUi0gfIiW3iHz3UzwIWmVf
u3a4FfF+M3T1htq4awKjRSibSx5HxGrY/jZzMhBK8dLQ5FLu9+AaTO198E0yrtV1CKG7tdItifMr
4pmcOJHFtMNBkeBe1behU+4qMnqjaSnUDmlrRMowXkaGeYI3CpQZyd7TwGaTa1vb/lLuUpSCIGeU
TzjqhlwmTzxmzKgu5uqadX6xGiEi1+PkSJsMofi/LfvJLcl7CO5reehQzQuaIEh+LGP3DH5Z84Cb
9FxZ7cwmLM49C1udFfQvFGIIV3707Kc3wqQrhGITO+FshytNAdyQUwUDtqh+Ta81LJeMDVW6NbFa
2FqQD+axBG4XkyUPk93eh/PMNNiMO9dmFFxlB4i86tWUGfnOS5RlH2lfvmfGekoLNEQwgYosuVhr
d0FAELOzyImqMwSj+w4hy7nM7PuGQYIo468iqjsO4RS1EGWtQVmbrYqrckdNHdtRPAi2WntdFE2y
GjI8C2dsZO2Azp91RZ2AxBmH0MAcgtGGECBryIL48CtLOjfLE24sckOQieLbVeWf+B+ZLGpnBbma
wVYdXcyPsn4rE/ZDwOC6gug3Agk6PVIVlmh4Nn5ptrcVH8PLyIfE4ULPP4zEB6Cx1Tjs25epRlzH
+ZfFtTHRTJKhcBzFV8plsfKVWZ4tNefXvZHTeLEmYiQ+Fv5kPBdp8kqr9pjYkEECD4GlzHZSJfZd
ancrrPyqbHq0tZzKBIhsRB6pBFln+QVxZ1OjyHuTlNP8mqXNla+Wpkdt7sGG4RisP5sXDWwcvAIW
gCqLJxll+ezNe+m1FmB8GPtoStlLb0jzoYVRwZjSWV2if3eKhXri6nsvmWPBcc5p+RM5MhRMz/Kl
+hHvIeQyJpW1O8CH24hoSdvO027yw94l1Nm4kLFeLvcOO36f+SNSbkngXK8u2+jiZLR5ehoaUpgH
jk1vkmapK9Ob9PzPvdQ7NMOmqbqbM+l/akV8KDwGdGG8ufXXlg1f/Dgv2d0qfUCZjwyd5ZhlvJXj
9qza/GEO0Flj41Ka9HBi8xuZ0Bam9DblYNkHYOyC9SjEQErsmRAoLXlYzRbF2nPSkzd51N6qPn/v
yuG9MOp3Y6V9xm9Sk+hkmNUDNlH3QB6YLbXPrREYuxHMzGBxuFhpKNPpy3AjEV8fUgCJsOCcfIMK
OqcoihtYnf29g2JkAurTftjSe4aYIidgQZDknMGzsgzrDHzNicfO2SHF26CaAS03vRpgiBBivq71
VaMkmk/boOOtoe6EOjQmrKYXHeLIMXnVY2l7zG00QYMzTatjwtctCbwx5dgZbIZ4AzwnJh1E6qWS
OzPpkI+2C3CjG/zySv4S5pdb3/7LB8upusZJJTwe4QYcqlCtM46iWqae3yjiPwQEM2W755N+AwUz
1FI4xySMJtKbMi3vnV59pMX2UW5gbGMG9nQbH2i1KTGPGCad+lPjRecs8oYNQ6xue/tR5rpFhNnI
JBgWxMziEjNG28n6zN02p6IMkbfGJVLGFTkbAXl0MfTO0kcOZclevkSmfjYSf4vLaPsamm9WDeF+
/E4GHO4zDTNvZMWrSBesItKwqeSauHXjmEyN5IdGVlujExP3QhFj4CTbm8ZS7PQ0zcXMEDYOw1UZ
zJuiZY92Lp89F+ZYAMTcjDfo3Oj9J3oHaIgXacUb8xG/GSW88r396mXrS4NyOLVvxK1q1lci3yWA
EFa3evlYoBjSjlJFXMsKNpNxS5++1EzU9exNEZ60CG+JbI/j3+inLSAN7MqWVAEPqJFADvqBYlE9
1f18skgW65Elpcw+Xt7zfhF4+W6GvZ6VHQkd4DFoww53Fc+XVSpMCCynsSD2bXBvfF1CRsriw1sp
tbc1jTZH5NvH3H3qP8v9ZdMuHqs2Pg1zfWOC8N+kzR+22NhAgMtVSAkq+x/2lv5It+lrN8ZPTcuv
0v51VVHups+O2IWZrpu7vqEnK5G5ImWDdxGW+8IUPY5WpEnGn5JZh9I+KP6xqvU+SW72hXxhPPaK
cqewr+0TSe0Va6s4M7zdzICiLJAJDWfoThlQWH9c/tjIKBJUV3Uvw4mwvN7IvB1wE2acg70yNhWP
hUgKSSM4NR48PQ+GP+tQ3RDALuYHXlPj1QFNJ50cqLTdXcEwEsGcpqZvdLIPZv28Tf6uYq1e8Fps
F1OCJYkj4Dhb4x2073WdlksxmWHtYetxhPH/EMvW5hOVXfOC3huGSklm3pvagDdWpXe2QJ/T8MNo
8vt00vT+OYzac9fjJ2/e88V9TqXbbiOw7ilcNzIckZFrDq51ffOyvfLKjoTmmkZf+orZsxOrXuNu
wXmJh9hkoTsPBWQRHhuieBdT8VMQGtv3BilGfc0oEBeV8xX44oWV8AG1/4RuZvF1Qjv0/KL1EK6M
j3bziJ3cWRUk1DYbizTbGB0OJTqLjQN2M9A/FCwIgHbUemgxnMr2PpKGLeJVrbZrnUkkAECFjxkh
lCh2C/ViSDWbS+BYagStk0hD4Go+A0R/8QkKOaZcSIrNsnXPQWFrgZRMQbEYoam/LPr6sShtbBM7
EYuTFD9q8ZmOe6QN8lu7Fe9v4jQg6aiVMGdqGOMulict8HRCT7Ykub0wRXlcAxYF3fTU2UXoPEDf
hZpfzJrlZr0e2P+53eRRfJum5Sr67pEbOLX5tU2mG9hBebN94kd37O8vsiP4HrTk6Op996Do1QXk
EqTQi6jMa7lCnsiFt7VUXtg+u/ZtiOM3qt1pxl/dL9es3q7nGXGTiqDqRtwAHmFTPlcJUofGejCZ
WcYbZWkm5kdvyvcFHsVTHGuLVAKjRD2/+IKxUps68lOKPXdnrlQX+2kd7htVwEeLRPbgrx2olnhA
f1W75MScofsQs6dQT3bEZfybGb7xeKCZGEdy9eSEZSkOTRajypVUSNLujwd+HQQIY6KEuVKxAe5I
WuIMYiCSLq9z/OWbDCGmyHbjN0kZlOyWy/S+aX92CkhdcyzUkAj0Yn1yW/QoOanOL4O+knvSUHnY
kDBU9V7MqE4vbgTB3baemzMP+kK6gi7YzCuG0cpUQ86iy1yZ0bCy/jYZcaQp9etdKN95gQscgwrp
Wdel3a6YWEnlgtDDHEzySenye1QbcnWeNN3bVASY/KlShOlmvJFqjBLg2NiaE/ff207/I6ECzyie
Zp6DOSwMjbb9e5O/OvU+CmoU9OtRa77FS+EjLK9BN8+MBIgVMU6JstDMOFrrdys0Agl3qcOmDWph
t8XuPskuGbwTSba8xcVI1sI+uH0cO9JIyoQVliqCbKqLkh5kEhejbwLZSILiTn5NrnqiyO5VWROL
Rv1NQtHG08UyvtRGZ30w/hyqcH8a1Av0rARcywT61rlwxvSGOFlK5MBlTdSk5+6E3pjOqmu7Sz0B
mLYNZ23L49f2RxUz8Z5TqfhSngW5+cLgqITgpaFtlnQs31w+3KcvfIJyJoQV1cyl/arA2ta/i1mJ
iBCmjkFr7DWXavGS88Rali1baDMYPRUKcgepCqu+8ETt1fsSaN9AVY30Zqotga4HoBvMGj04B/HK
8rR019RRjRcZq3PMM3arn0ncnLa7OrFAfjEaGAWpNcGeJaIVz7LYaC+WS5XsDqbu1it+qusC9U9J
N0Laeve5HiTt5BcXo52vxoJZMaVZLn5YbLj163OnEPZ7b2aQMKq3jelnZZVnyTBPd7ywJFlL1hZN
xDtZRsJm2ikWlXp4GXumUktU0RHFF4FtKoJ/l2wf2GacIQefsT4Uu/zWfqiBjbFVqtFQrYa7yIo7
5BLFMu3ir2nmWagrF4+5a/Hi9As399A4Ri9Y1wJSSW5LzMjf+KxGREEG2qd/6PZ1PohsCCTBFt4S
vuXTJrceW2jMnapb5zaeTzYul0O/ZhfrVH+BEHT+2eCFDQfyoEMOCQfJyK05VZ2rk4w1uOp6Turm
ZsjZg0zlsuRgyFm3MkjjyXDSX435e+FF1qc5rCR0VTWpCHYRcRZGlX5uesUXQoRH+mXdlYXqxsiT
M2bweIxW/oQYytzMYITAn5DJXWuFmjZ5GOZDzIe+wGel6uKHyNcfrW5//bPMmoY4KlyLP5BdTMiZ
Ctfmx7+z6U+Ns8aWpYADqL9mqhxXYIQ6SNUvgdD7CJQW15UjkwUkLJZMw1OesxDo2VEWzX3KPvpS
D4l+3ZaOS15ilkS6gE7rVZXBiL65FIyX6eOwIg4Y40U7n9X5L5Psmh5ry15z8I1n0z6+HhBy3t2a
k1iTnJR/4pThyYCU9lUWBfka1T0ui4eoZIZNqV/UlNC2eHZIZfXEPjUuzo1+CbkdeNfaUOY9GUFP
zQmMEJbLYqgDJsskH7e/9dd2lW1XmU9uZtvOc/uuoAg3fUlxGP6Tr4r8Zp4JkTEZCCg178N5kQ8H
viEaOQnq5/+TjkeaAya2Gar9pb3MDG2LiLIQZuTi8EHzVw1vhLxt3oqWpF8gSU2fVMpdUXkNiGm8
IhvLLCy9aQPkYXUiAMNUcCK+Vr3ANqSclaQ8segcstM0LL7dTzx9stfMD5iyPJtLqI9LYEXydefM
2tR7D1D1cIDE785s57Ve95Z68Q/kbswkmAChVxXznBMFWDJSqPCAidJ+9FLMnsV6O+NZpW7NZ0y0
mBRW5OLl3TDjuwEboJcJPqv1xzKJhzKLx9hNtxGAVjk+sKybxps+64/q3q/6Q5sZdDmLr6oGr2dH
C2LwojcANvmjHnKdcBDbxNc9ujXkixqcKg8v24/9AQjgpvd31qF+RVTE3hJ3lN5ek3dbN06Z+meD
l8SyR0XLzg8VIBVLkJgW4SghTWXQQyrgqHB5DDcFdlnPaInbGEiQGBGpHo214TBPHDGxmC0zV78M
Topso7EPaY2QZoN5xWlEUdCfqVKYp9H6ZoV9zWRsDll/J9WX0dzASpBPjU24yZeBCki1Vbd4txl/
JwGvnJ8A4UmV+mWuBgox+hBj/L4NtZW5/MMAx1opxkHGdKgNk3dc/kiZ8L9ItAJuHCecQYBhtMk9
FFGVx6FK/oCB0XASFSw1+sIf3DWX3ZwvyEQIXZ+Z9SxtHF6HqFnEacsYBE5fIiYzgomPvhWfVh6/
M5eRrhOzyrV3WENIGUusPnblBE3q2HlFszKqlLxVfKnYcCG+eRhhP9tuCJV4DM/Di472bAmC4XgB
E8YmqqwfdU8F3243jp9rLw+XXDrv9XJkg3q0kvvYxWfG3vxGej/4yP4EEmxa85Ec2XidPkSgyKur
jN4qx6emkJyS8ALzV+kZ8BGrj9LgrEvlsyRhdEEA2pLyqsl/ZHx9lJSeQU5lhe3DHzrTjdMurG5v
k2EivC18PnV/GEMDQl8JYKBF2IdcF0DD6u9kvSwQw9i5gN4LJxwGGAkw15bttVR6J7FQ/qpHSxUv
bN01/bVWy5UgVEW9pYLFk1NQhq42lNaBjy0S+Mo6NZpzrqtujMx+jBiFHMyNh1WhoP8rQ4hbyQ8D
p3ZeJpsYwOEqjciVFJel3JHbbhr1q51Pt6XN79aUnhVZRqSOvJ7UA5DwmZQSBl/OpaeSqBjji0Z9
1wJZRXAznw47/pDTl5AC0n0DJtBK/bT89Usj38bWaLPCmHGodLW+03mNso/ig2baT1j9o/W+Gwum
y4N4olhHfPAmFfITRPujF+1du2t+THrnwUeBClZ6hF2r98d/fb94FgrmKqtZdcXvGT22xYJMZ0Fm
2s15AQhCslgDHQH9kU3pNjM+H9ERsY5qL93YXcoatCtTgxU1L5fRLZdxByD1rw/LyVZsLhHbb/wu
S7+lefshxpKBIusdXXkfhimYzw2PJtWpR+VNBJHkdUxj0jqFgZowa0VRuKrOxryvOsnWddOMuzWI
U702nGcxMPfuUinaBQDGVZeGq8neShfFI302pDWAb7egz9qSv2MeHJibmsE1V40njBDyhlY2g71L
wrC7cflSsDhLUTGWs84Sc1JLIyZ3ROauI0KH/QaRRZPmczE0Jx4advtENJ7Jp/TnpiWgrfK7TiDM
hWnhps9Zq0/1bB5eo1x+Iq3FdnWYdypaknpiXm5TtsKxUEKjWVkSFaH9n4LS5GzuuS9RlOfD6BEK
ih7rP/i9Fg2GYf0TxndHHWa8p1MdGLUcGPcRSx1tiwHvhdggIq6YkJEgugrLwfDZTpSAOvKTWPPY
f05J41YdPBxCbU1lCSTKpBjhdjumAZh6tmob4rFh/9GyJdcpYSyGj91PI4PIlireuCyQPRqv6i3X
OhEZ89iH7AozSY95AvIhKvMflYrjYctuCl3ii+JMtBobx4oTuGC2p74uUgaR7TiHsyHCqiJ2Vyzn
7L2D+JjUetTSSliKFdmuNi8oyhZfPrIzMEbzQZP90Cv5nhfroZYNtx8FC3zjIgx0hvC85sYBgyVU
C942CWMHjWmJ0bdnRmCtwLRvxGfGSJiiRVa5oA3VYB2z0zeopXn0bXP1o8ovegLV+Fo6KjYjLAce
iRMyKY84nz+CJgzZd4B2DskLmfGn1/YZJojbKZTXHYKbH18Z53yR6S7kas7mnBGvnlRUyR/kWB9L
BejIprhp/6eHzgK+jJtnOalFfKkG65LcJWJUuiLctSwUuwgmXQ1UCCaZWE+lXQW99j2ZPfACGriD
hBTy2l93CM7pNcEQUN76lIzUFAjhUfuWpOa9SuXnKtv3LkdBJ7zlWzMYbWBEArPfR/aYXu1NpohG
eMj0+msNGDfclElxtVeS1WcuOMQZk1UdqXOM/LCs78e6yqNSTk45UUTfXzsWs04V8FhJruwpEWTD
l4PCjwUoaqRWR5HZroredj7rJFrZwDGuRjp8jbwbtmgjdLKK3V3r4c+4ZJ7g/tOS1MPq6A167+kW
o/tzR0cTaH9aa/XjVvEhL6tBTzGBTO44Eyu8d5/ziiAPuAsygPK6/iceQAEPzCdg5RyH6Etig2K3
zLdQaHToethJhlCnmHRO7vcUJcwa8l89jkDLNkIA7q6xvjV7SkQv8/sOXdCoh7H6arRdTJgTqpY2
vuTZcmlLM+oMtK7vyoTvGBcI82oFgczCPK4zb0A/mBFLWvWIIJZdwBoYSRySJhjx0+wx4hUD/htL
Wq2ICEi9bWgyDFh1tGxd+rbVXGDMD2Y+3+FlKTWYXBJRR2NXG707/IPzVy73Hr9ZKhanTIy71kSz
8m/QAcOzjN9Az+VHgvg8wzY8GaZMgsEaUpsvsMJvwJSruvU1vpahwj2a+cQneyvzGc3LFS5k2zoo
FQJ5XrfR13XdK/vWazS4Z1iqK0QhqWf8x6Ri6bySKa5WlqBqi6OMwaxhs1NYm2svg2uu1GbOLJkP
Qy7v4wKIL3W7Yo3WoiN7CfJaZ93Xdn4WJH9eFhaLSbF5ItG9nsYgO/jKnn/M/f4xm+oHo8+P1DFy
FwS2kyUoTFjQa7SJJGNV74ZivmERTFU/oTygeVXpB1MOO3MhjH4E0rLEgPOWY5KtPipJAnhSNszo
LY8SIN3aR2wS90GLKJN4d2/pyIspoDOcSBz0FWFdSuI5rcjymS/X+HpiS/+Q9uYdBefTN04t5G2N
NkGlcQQAo+X8opWAjydF0S6q+wgFqwEUvTAASg9uJqeHe+0xWXYSCnrZ+kZP6AuqXgTNrv7kp7JR
zvmIllnnJ3FMtgS7JcwozQcuf5jExbkx9VPsuHGtek1luW1tuOyCPOMl6zrUIupOUlWHdjpGFY2U
IkJbM6LDGqhpCwRV8TvTe5lG20kEqlU8OvODg3uqpDCpt6hkAzDV8A4B0RMzyz83qP/yuPnULeVT
383PSZZQp1eftT5+jDrgccCF6SW7p0/F3h3ipA5LK194jGww4xox2YS5Wk3YjGnEiieaychsZ+My
TxngWVpTx1ilT3WMuhIVS6d/GiNF6+F7mKzLUEjHGTG/bA9EPJ3qcrrhAl7HDziErjwTytUwv+50
8rR+lkYbmHwBOlrrULHxebaYDy3k+lJgb9n5xd+QLdu3s40XJfMp4bcirPMOg9LoKzGgh+E0F503
6wSP9PvhzvS3BZnJU3zeOkxYDRaKG78zAJw576iiO693eqpuMFjuA0szqxMszprIQgWhrFKA2zzZ
APmNvy0DjM2hrLaPsWo/hkJ+32i4Yll7riXR3TZDHy29Fysoy3M7SVel7C49P8di/JKB0zcvUaDp
D/2PrMG0O9Jt8Z1LCDNErcBrdTsTL+HnWozezAlqSxv4OdohNYIovaYlY6EPypFdXiJ1USNT0w4w
F8/jpkZ2KUWT2kcx1S5B7OFLoLE95wSKDUyMsogECwKzNs5U3RF2tqNQfpu/t6sZE6HcEFebxu6a
M1A8OGayUtkLV90bL+N1XqnmLTPz26Tza4udW3ogtERDJr3/Sf8OQJybIY/6TQqtpg3jTmGomwdb
Pfv0hqDPMOAxxgowjWG939hbQ48q/bhOguFnWtAYp2+9wiJS0V4Tk0AZNiwTRsDsnDeYStb4goMc
iPkuFVADbSKIjKB41Jp2VXGZ1miLmHzeOCRv22RccxIpTXT75vQfvCiCQaUcnV52nlDTZ4RRSAg3
q106Z2yRFXSsveJZHRhh6bU6ZhZ0qD1/ZOnlS/d/r5RLFgxgJdmWfiI0Ia75TDKfwrSkxMdXQspc
0G6+FiXvTDCZArOnWWH9mZesFDfxof9kg3PlEYniHu7GS+tJaDdGOXTvufk9kmB8hsF8lP6ahFtu
f+tqDjlXtr+Mr/obcvRpG8P0Px+Z10h6a3Fs2u0COJtUgMGrJN01cQ2ST+PcyUPMdi+m6O3AP25/
hdrw+mhRFt0FcKYhVcAxH/gPhwteGNkO2jOLZz3GYgeJxMJd1eGmFG04j0uoSvi8DgkpYQr99nrr
+/5Gi7KB7JUb+Vhcio8lAaOW2QEfOLc6JrJ3yxd1f+thxat2hlKAJMo1YmlSd9pVEDGHC9SXusSd
mSXbPeArsgZ5J+2g1LHzBcbJSIbzaG9gep4mWpkcHwCbJ4jgaMpcDWGODpzKvgAAwSnqqJcaUSIr
prOYT7JdMv2U3ZRhjwnTe4C2wyRcL4EBO1gMWIchj90MTx8mVw6LQN3Tr8ZUvvKTGFE2JQrzJclN
BVqRjxw/VEet3eqQ+ZB/GSPajH8mRBR02osk0fyhq2YwqRIykEuXaWIK+zrFn4bRBzsuB9hynjXV
/l0gkewY9FZsNeFbEatXI8tS2BYT9DCTRG7AiKmVgbsvft19tMekAFU42gdKe3E18Gg48YkWEs8y
jFElqtxJ6q+rql4wmES5lTPu/ddx+/jkn4HMXE5DXzGdtM45+mQQ2MCrT+4/yHcBhsGurWADkm/F
3oChl9o5hwGNJvfJ+f5lI9oqD5xfPZJPSIBzaA/VeURa1ZYyEaY2cuezSq4zOZvOyD62qRRn6h4D
/28Dykj7sqivg2xEaKEAbVgYFhwKH/+Vl1AVpiWsVc40yjvE4ZG9V1hriqhNkqjT1XAm6zNvU1dW
Hy9kWFzGRzBkUn7vVfMqRb9GI3ZkwX49kRzd6J1UkEU8nPqcA2iUUCPyQhPHEF/WpI5mq7h0hubO
M+LlcblPRvYUKtA/c31vXdTAj9ImLG74SQjBEb7Ns4yHJxQLbVJPbcdNfMEirx11Fcl69WLAzp8p
HPDpVPh6Xfl7MjDw2FkgOn25uKarqD2mJxDLtIgVleeQmuG0SIwFmds0aZhoUnA942BF+dAtTA5w
NZsMiCbLQSzvzC1qZfrXrFrOtsrYt2FBOJBrDbaGoSTp6WjzpRGpiYp9JHd1Ceidt7b7VbfK26Is
3sLjaQ0V6vKJTmu5C0Df3T4Guv2JerGU38odICdgjFZX751nnpBFBTkENoYf6NnFdOapp/goSOrO
/cyeXVAwxxEPX5wlTAx7J1++1hLJ8ICz6ScXqzp8ZpbiGkXJj8OEn5tk1joX8pNquZkJnCyJ0I05
mrEx6YBso4/BumtoUPIwOyktvwa9d9V0dEdM32nx5y170+LWb4ceTwcXGNjSFw3Zq9YuGGl3U9vy
+1jBuKWXzf0/+yTocxeCflrQIm111ZMgAf72gtzYlnIeYn7TBZjBF64tu5Xc4CINPUBquv1cTPH8
T5yWEINsTjfN+kdlBgXnyW6Qspl1FJO6jZXJGTSgWquIerW/KN48xbgAhoKVdewTHBGJqo0WiZnO
jUjzuuTe2Il9WjU2dVTlYXISvkR2IriTvm7uzRwTgfonx/jR5vE1d71h5t2/PDY9fawD3LBBuyrg
ZV+WD9Kq2xUKt4GsIt1x6WqBrhgh/jygEm+K6aBvcnvHPBWsEnKTuhN3nIQ7Dn/ZuFzSmB+/5N3A
NUFLo+IYSMBFnRMYqKNgN9JtULkQ9Vnikl5B28B0pjJFrrKZrVsXZHmfl0F5w2MiRHbb0vStNcpn
PbX37l2d27tcce1axmUk2MmmtkLTr2Xcjw2POIUuEiOe2l7MTsmof4OXqTk1fbVNX028Eha3w8re
LF3+aoTIbjF0OQCInGej3IaTjvwSaykXLmv+qWYqlK/HmrjSXWYCNhOAzfbBtBl4If7EFVviikVZ
/ND3Nugsd44Lom3Z6sxphLcO0Tg3AHcDAUyeaYDWeuz0CtobixCQyrT9ffvWLeYpVTYMtuLNrNN3
sSGu2tq3jGt5PyIFWY8N55oti/9Pay2tR5s2ezl9J0dawiisZicAi79svY2vA9t4EuLE8Gq1eyow
mgpKs50qaY/1I+KvI/7YYM1kn71tSU1kTJ6oNPJ3EXfH5I+1PxaJWmvv/UylrznpE0uDglcq6xy+
tQMx07FnPqrmibfJkQYB9QgpTHaoSQQyC+6QllubLI9LvNHmCXj4WdBbuT8TWlD9KAo2dSvRWgzd
y8E6tevPLoddVfXBstG7V0VY+fGLz3fIiLZQcLlLDcvhujhv04AkE5uPU5XWqSdcITHMIAaVSSpJ
aK7EGa0QMrn0UC9EumlGjeu3GovdcGq3IOnoJdomHHeOWxxRcIzqJgkH8JZy3J6q4/g1GfkDks19
9BA1mJfi2HvaPd/3o69893vl6hhgewywVBhWLjHnxQvgmudn2gRMSFs1vhgqOZhnk1FP/DLMlBxq
sffyFnrK27Yxpphtf8aVbLzZlRWY8vu4b8dZtR27onJFSUyGfaVT3DFMV8MGvpKVDtcFH+FkSi4S
75Mu2WF5eh+rGgfw5meF4ffq5hNOnkO1krqg43cQc15DkU0BkSZedWm4uHGNTclTE5+Tul2SQXW1
oXdqvomEdqfqfG1orvM031rDnar0slZcsq5UNI/ypn6BfgejRecwplRcoL8WFAt8SXPjC4JD1bAa
xq/O9cssvo/MlWQqnLipDlm1so4W9+pjKVa/1AZ//L0eutT2kDSeRKGd3/nFztUbGOwe2t2JkF4Q
6xIiidnfDQyIBk8+QEHMbfWGETSr2Ki3Qf0yhy58hT0ZgHaZvT+te1PIYb4wmJq+Z00JpoLcFPWA
q2tuL0zkIgVnMiR7n7Pui3CGVJeDUW6uU5bf4+6VHYJAITuojzgVvlLXuPbD8hNcyUj8HpOulaTX
CQP3cAewSejh+DHV/Sf/bVI5NdyXObDMKcT4SjAGDqY4wgU5iDX3x5yknaPNSFLY+o1sT0TJVogR
8GzG1+uUF46cHCrTPrGr51/Ko920MECqvnpRtT0aHExNrThZ6JSIXphUPnHmiRw+Ln8LmT9XfOUl
Pc/1QNo6MLpqaL3cSuBoZyME7+wx14hQrZH8Ho/5O/Ms6083bdE4jJjrSXZNkwgTpETEJRFehbG8
k3mE8CJzs6F/lNJ0Ww1Sn9bf6Yj6rC5umtfq06k/jmwKk7P88miw+Ta0j17YdAsDfpUCYUft2Fg1
OtwVOoN80Df/92mo+DQynfdp6VzW865C7lTtCjMqeusqYAQJ8VdplpAAokd8POnF7NUdpyv0iv46
69Ml68BDLNEQG65+gkfWGXiQUd7uOukvnI031kxnSQP1KgdKkbCsbxxKjM+CibLQxvCHzgjZfqB0
gifLoqlGt7ANjJE2rz7KZAGZYvXs1+UuXTFFJEwLq9+F/k9ZJvTTCkE4AyXhJAYnySuHhYAHOvR/
LJ3HjuNWu0WfiABzmEokxaBcsT0h2l1u5nwYn/4u/bhoC57Y1SqJ5PnC3mv7yap6V3xnZ0Xt4NBW
h4hln+GufJJFlr8Gr5hPh3a55KMVi5qpfh4QzhNZXX7bx+VuruaDNHE8tnC4QNV65ZJCHqP9t0Z3
a834xTYaTLyoJkB4iMELNrbUl43+C/gFWx4hBWhUwqN1XyeY26ICZxwv5RAMsJeqj+Sq1em33WVf
rFKDhc1A6o555+0SNEpDumMj2RQOWDm9uvUX6pyArEOAgOZDfcoEghOvLhN7SMsFfGOIeq1GJaWe
UuTL4CVCWvBKLU/qqUSsrj+G78VkUv+5NvkppUDPmTTmfR4of9ReYS3OkBmGVFkLXA59SIb87KCF
zT97tpeZJJ3Tzo4moKTZLH9+p9e58iV2AF3mLqS/aSUJlKnKqEY7zTl50tO1OWWUca3ThXLKxBIP
Dg0m3jTx3rQNce3jySmU557sj88HiJPYuou8fkNZ+tSfybFpfrPfPZaANBzxq6yV44/yC+6BWn4H
fWyL2f2xvS7FSoeIaO6BEWFqNCQDPdR8yv/mNnZxZXPN9k/FzejWOCcQTW5Q7BbGkyg5yVM1JxpO
oz5enLd8sd5p87rsXRynjLcuGGhH4lh5e72ck6a/1v7+kRnpE1lYMgHokmLxcTSGOdicgQfnn6NM
RN2OC0bnYkUuN2ahMODt426a4BOZfRY6thS8ivpjxfat+cYbVYtbRjnrJM/WZpEg9jjHpXRwHaOK
yn9lNn05nDOpkQngeTEZ2V1Zg9uhtxdW9b520zMR+505BJ4pbL/FZS7rW+sbQr3sLbiTf8XJIrbG
IRrWElNIU1gzXJuVyLKS6EWgABxdEvZm6VNc8NqF8LX2t4HBQ6uCRvtnWOZLJgHaw5gZYARFfbrB
CVfB95V9dlaKivmiQWytMGaWMhL6HVbtCQjwXYt39g1Qkc9zQu4Diy715QoOtCLxdhmwCSVYBMW8
RcmMbv8kfrca+xXpms/UHHei5ucGvbRO7Kbs0M0qqEab7beAnbo3VlBkbaC9TugmBYWNLF/HPFhL
8AYxG3CfZ75Ra16GwkGDizyfjP9o6hicaxHRj5D1KQS+Cq0/RTokwA3Z33TmVqeGQZRpdNz8JGZv
KLArjq+dhyuBF8GA4VDN9xvSVQSQ6BHeCAIzvUJJvfpX/6OM/BaEj8AVI69aJZFoHLmItRRRvxmk
zhYOjAATW7+Men8BnU3sl9ULV5IDW0F3wyNL1ag0IGcsRsNcMnHnpwGXkGqgYnTRfcuvktqw0OoZ
PZi5VfI1BVGH0E7YBaIus2PTnkMrDWmz1ONSTHG326SDtVF/J/NedPdyXG6LfixtqtEKmCRKK5dp
Zqho1H+WeeoFsVO+AJ6YBEDz3L19ayYiDGaiwA8VLOX8WhgPxlgEe+xnE0JmoqZ8MO29dhvFfjSL
jq/rMNgrvHrrgi8+28fPlbuAgAV/uIgLdvxb0493m9JEydtH/rYdctwa8vA1FiQv6AcHlMAQ62pK
Zo8Sqynux+NuSWEyb+E8VaG1yoGLlotUEoec1XWceeZdDXSkRU4+E/KvZolqcohBLzKfsa1IaeSQ
bNDIzDKPcaU/qu3t0L6vWvU+LM0bkvuoNP8TnXFXwRljY7pgiTzPyKn38mBU8Uau4TARK991oEeT
CIYZD1CHhDJPwdQARJDnwVpr4Q7PqsJyvjqxLh9q7I1mIcGcSa+7BXncd3jwvx7+wL+DgbACO2NF
vZHYO0GTKN6LKQF+IdF/HFjncMYTRMPUcIDgDZnxJKO2WIwFP2sSFBGcmJESvii8xnjjcEJP8xeL
SuCU2UWnRjNW8llJS1605xYQyAF0aTxuswz5l055mZFZI9FiZQeyyQDX9Ld7VY+z46mgMYedbzd4
M8R60/iFZSNUSmJ5hmdv0a2iJVkuTpJepaq99lJ3Zc5wrTEa1RAOLHjG1W5cHNcoaBDEY92nt3iM
90HGUNXBKM8ZRpqeg1vYgHb0yuNt0K7XWMmRVAxIKjTMKjPqGwKRWUNDODnmSxo2Z7drboOgcDkW
IwSNqn7MIydbrxGTOYEgfaG6pbg00jNi0VjTrXjNfoZ88KdMxLUoYsrNyHL7Lwk8lljlk9NT8WCW
HCAz5f9WPU8LG39CLrwSaQP2Nmc+lhlhiP0zpZWl5UGlJON0YRVL8l0tYBMY4K0TAy2/dBr52LWU
oSXXu8VIYy3xSs1t0BPyQ+Q5WUWuPhK3lS43T0bE1DvmfZDaByueh7w4ROEy8PFUNf9SdPFZ7vJH
DoRfey1nejitNovjdkOCrt+WHuSN+WPn6jVJjQvyT+LeIIRZnScNe8RBeV5S+2ZB6VfUlEWz7A5w
GiTwO6oE8Zo9s0CAmaleYnBtHwGT1p+cb6e04FrDr0AvCqtX8fDTF1aEQua35DSoAb9qZTwhRUQl
h8w4xVPM/Q+j06t/ahWdAHxse3ykONYcnmMqs0WESEZNl85cZktDkxWmhq8RobTNS2KDASuMZz3j
UtrlRf+rpVRTnQzHBAeBlj1f6pxhxZN+0FG3DedSkWPZNf25H7FVfA+HjGjQLJ5CYXL+rHnkyECb
jDogr2945bI1CfqTO1QBZqqqJ2qMDd3g5zBst4SRgYOQxOTT7KwTYP1jX3Sslyg5KUBHZcE+C0pl
RDMTtOqO4bfA9/uSM/7hYjNx6yXyqak/KwWW4WoGpTsTYKirRVwIBYMAQBFlpek3z91/OG1iYykv
KAj5SVPLL+9OIBIW8yCwsm3675YsRwidhFwcWlUJ5S0JJ7qs7UuIIVxpJGmCQPBgIYy2KaMSseFq
YYpAoqAG1UJ0ARgeyAZuYa2B0ZbBXDHp4aXcg9YG09UdBC13XT0yUKZjBhW0E0dp1KOZFJAuldBv
0QVVgnQspARf4qLxGxSmChnyAMzlJK+fAiBwOc+ooedj11T3NV3vdTjmCAwsRbtim71yq9yM2bq2
dqBUHQ9GKBMoN9m8693EwbdLG6wz1FQZi92KY7GzAr4n5h5SL06d4Bl5lA2ecb1Gt7pEudFH7Vvh
RUnm+Br3nVPSVHDflf622IiiB1LRQJM0Z0qk29gM+Jwrt1bMm5xst40owQJcWzY5Z5k4qqz7SBuJ
BkhmNIXknG5v43Gk1iGqGgbzkPjGDfkUIhxs8MkQp0VyXlji9LJyY+LitHFRtcRkHLnYz7mNgdbu
ziNMzclmojkyT6wwWanFSfWT0vJ/M1fxS876dcndVqdjGHwlYYsMpdQcuTvy2Ss0CGAEW/SwgoXR
uVYJX0+OrG0DtU1YFltdQIoMXFRr9zKiefexhLrMVfw64OaaQei53shJQ4DK9lPL0cPyZc8D+Ifm
XmqrO7R9oOz0+SaBKVtKFscUAVp5lf6aE+SAZTqHshtoZJOPIWnlIQlgR3tWOGPnMNe5TMR4SdTi
4uQoJ4zhbPBYcrouLmWW2vKXo//SJCcELqWzYmWSvTDJRtfuKRflorY9BwjKH2TLXjoUAQKVYDFZ
6aBO1ZWQtU6UiS2yO4cpMdpB1avX/zZFXCkN0JiwRAPgTeh6ve+h2uUImEeEqs1ExYV7T/JnA329
boPvhxyLFiDXrNA0RQSuvPokd9mfbTBf9GzWkp9B/jpDGxOOZudN2AIQSEEdKhQdzToeHbjJOpMo
1lzRBBFeRI2VRzmE8VR3yyoLU7EEXUvS0EJ9Clet9T4lRiRxcXpR2WCCDSk5dvMPY35vRsxdmZJr
vHRgXvbf3tiPn79K8te+Wr8AspSbZ7H9gGUK34W2wXWoiyEl65vxbrNZdjb1aQ8zQt6DIVcXW/oY
LHa1uxFNJuCGyp2X0csGwyNtQjXZtdBo6r8Srhq3sTpGJ8pzULNHWnew8GW0rPlpRZgMpfmQH/Wf
1w50RWveQ0DUYflM8udrsmqviPpKxFQCxJ966pM07uSN1pWVuKqcnSZu0uyITPC7RoYwlnm09Y+X
e7s3RibLG9pAs7bDvAGFpaXR0uYRLCfmVSx96CVjOqQ4za1Ysmp8LwxgnxodgCyZkboMEeHvRttd
57KDb0ILUVehif+yVtDqddHLl7K1ypmH0WZ7CsmxPWkplDaJEF7CPZAIiX2+fBADFG/oE2+IHSH0
vkBMJmOwnSXfC8Q08mokjBxJOHYyAwNCHmwEB7Rrkt+3qELBjuGBxfI9UZx8YPGUFF8FXba9Kt5m
C/S2CaEVhqbaIFyI9GU/0eiRWan/fyPYVKTSLrAOpCAZMrb+5Ge8dgKH5j8pHR88kioYWSSndA5S
QrOLe7apGYWTqMlGBhhhoGeRe+r9rg15FGJ9+emDZPpcUBZy250sNxY8wh496dMkG6OH2bTBHeUf
tPoe2lxS5WqPmI3NZMfv26p+MuwsmF+hRSyMBpNfezDx4jjBBPG6SKSgH75SFPwmR4MCV7mYtWAl
3aypwKAw8kkU51TbJLmO4jr024XZFnkA2K8JWDWkKep7ne1NFQI68JWqDAyp4KPJ3XFLolJmVow+
5hSuRvewGPGP2jXrqNyBp8xZ4ZMhLrQg00XAn9ju6E274bJAe27mn6HaA0yPF0uk527gTDiCMa9Z
PBS0FiwH0uJfHCf087gArDZI+wLQK/cfwJmUaVOKc7vDJ8lJmnMOzgi8gTi/FHIk8srNeGs3TLJN
c5eL+b4fHcbcGONHNhKOwplGvnLfXOVBuUCCvuj79qqu8IOAW42HXZxVqLBW2YONqUJwHPsUYtfC
8BOqMrIwekuJLDpNKa+tqV8dIW65K2uKX8zoN4ynRRzlrrHQ0JhP6EXQTlAoeG0ZrS74vLUPhNUE
ywzEnkCLHP+VIGuhtkjIy1gotjWO24UD1SmYXnGgrhyoGZiGgsD2fAHVjxhPb8Pa5fT3MmXx9Ioq
V+ekk4Gbd71HJAjEK5+Jg9+gSwFJlwDyyuh3s38ArhVaVHRVDNsq1tb8LAcyhW6+tixSWlIV16ed
9ojpO0Bf5FSlcVZGlvhRJPjvBOdNzDwMN2ekuoDv4AsxcZuvGlW1w9BucPyu+GKa7qBHRkK66xcl
O+rbFbLac5iHN5n8J5KCTM4BlkZ5Pb4XWY9V23yT++qNa96aGPbPRoyNJkeAq0xGpLBVoaVo5FPO
Ml8lRmdR/a3GniL83yqHbPk/mcSpiEdGGqS6MStIaXskVfb7SaE4/iLDrK9uRgIwbDIAMgGwt60D
0YInmxudvvrU10WgGF8zgTwDQ82Ny0xJaACGf88QIszx0bb6U6n/tuSRvpmqGUm0klp7LY35o/q9
q2mEAndPJZxmk7OEM+qNDhKyUWaHQjmCqT4gDSfc+WjMzc3ZmVN+VKUMMcs4ZzLS0n0+E+sc1wqk
S2QUs/VWpyXyZKLLbPrsbrp+/amoW+wazoOKFJN8HrPkEJCbUMDw6eOqNeIax1O31f+b0kzYggq8
72OP3D2tziaO9M446SrmLidctsyzmMlYrOj7BiSIvUH+6XwDpIx4YN6/6WfGCam5Mg9UUGf3QVPo
x2Ina8zJQq5DdOYN13rGtZ5yrefvyFdK2H4v70Yqc3izW3M0eLZAHPFOMy46qcNjesWalR82MkXV
YjyRwMZ72Q8Nwu0NYJwZ3/s4+wXgh1diC2zh8YWhDdMJ81jDOJCZhjE6QUc5KQjHKpraqzC7yFT/
JdV/R/VPhNRp4/tMeXw7VP6ToOL/OprGSbBHA9Q6KFUoUGFDGUUoGTpQb+E9Ui5i4xghhaMY2Ls+
qCcjQPLsGus/wpOE+FjL7bOWhi/L1r6YLQwQYlQe3C3TSLxsq0ZfI2enAVOsQ/VpvpMkLtglJ3wp
Sx1LM7bCELpWHk92TQTbEP2nu9jEnaNy5TxyVQ5tijR3ZB3xx/LSwn3CpyqIug75cBLXKi4bPIbX
2V4S5clhQg9Yeh34hlTo3oSZfodsY0Y7SklpRuJT3XO60ibhWoHk6Fk5rSkNE2qNbA5HuMpoGppp
jMsui1tljcAjR2kKtAoZ7fDMgiYZr1lFwOlx3xR2tAiQ0QYY2eLX6cfeWVAxcehA2FcWk7GEJedn
ddNR9Aj85dyva4oDqL1i5QZbTFStqjOsMK9ID/L9TVSMiGvladT2w36K4iq3rqZiqPFGuprLiDoU
BME46afOHhFrIwk6j1/m1OCRHwBTD5c8L0+1/k/8mDCcsYp+L22fncWXwWpCuf9oTfoczPnunDei
DDryHtiYP2co2ta74f40+t3gGSWTUHnspeHW69ND2uY3e68/9ojAWRTAsINYorwNf/do1I5Is7Ut
eeItN6T1mbwJaXlwc4VEObukXiBs7kMzgfyVzq5aSlBwu4iNvE8k2xnI3YU5+BVybOTw6qcpSmeM
5Pcmn/m/kJbjbFKx3nTlHOLJ27DiygnaVPR7OQh1RfOQacgU5Cb7+aqavQjreLr7jdd2lWc6tKGM
tnCvkv/nDNlwYHL5tisWFJZkIBaFMMsA6Tchx8aSBsm6zMxv2Tbw1ewHffrQ7NklgeokUuUiXPU0
MU5n3XzMNBUKRRMW7R4O/FZW3UYw/IRLTElT/lNAbxDbcF5ymWBI48xuBoLwV3anEdXa756BaCO/
DYrypcgGuwLW7O+SXjzLJnsk0UarnIYJy7Gy/lIHBgcJZ+dv3m6qERMCF3MyTvtOahn4NnxNBtBr
6t2eFmGe0AUiTEFOjJBaR5nYRJhDKvbz/HMUPVGBBDSZiFSUKaVO7eKOXTSxNuV6FHMKZycLhoIj
+oh4UczXUhuuLHT5PMYgKbCYIAdWMX+89IdP52pseAK1Q/Kz0hm0GNFP1rWGGyhUxZu2FNHhp3bQ
Dg38Lop4gJ57iLoma0kdPmxRy+KGGG1Nly4K3iTlj9tlHX+NCGRCMbh8eWamcKZ0DgUemzO5dPkT
OlrB+Ye3lSZZdpaTnLGXcV58bOdEzk6LgbPtpwckhlP1YmGZ49tw4U/D7nwpA6TrQUOPvy1/X/s3
weu1fRuHnZUVMeY2PrrqoW08V92gnO9UMnwehiip3Ni7Ee2ZTeR2SpYr5gs/AZrcADD5MBnOvVr1
29QEEzv7SsYACLTaxHoPpTr90kIpu39a67fkP6bGYbmGbmuwomCCV6ieZe0mJHhf9qeZmh5befg/
LJE9kf5xoGpYL4/1xn4abHMD1rE2kPFpIdxPaIm44KLa+DHwhdmH9F6BTbUNDhKGnzXGAJyfFHel
QRIXivn6vn9ulXxjiXtVWo2WF5t0NsQanjjdZv5J5qOMdMFfe6LWGCKVU3nqtBmUEtjQwZ3R4Qrr
22bdFuDLCmShuWwUPQ4Ku2a4Uire4B3a7qK/QQsh66QhQLJJGP8ysiHwEDkpYk8pbAgCFtNESLAa
wU6LmPcXWbyqedw4VWzjNZGHMs4I7CnzBU+PFjU5h8WIwxH2rPDMuTklL/+1wJGdPfKxudgaenO6
9SzOSAk0LmuP1sBxZwydGkOyTvRezYTMnHc2UK7GkGxFbWbPkm8Sibe03JZSgZGAHi9r/7MZs7ba
B3g2448CVFratkuzLUBlqwoO6ERH3SQmk7K/865s3q4xS19K6b6KqjvrPUtcIHNkHoxT5VnDVHJZ
kNruVJ1yrew07Ix3vcAZrjtLtBCNc9hmMl+UqjFhyFlsZxxWpVrn4AbJAGhmiHAOvQQiKaudHkV0
A+tr1zxsEizkWW8e+ib7m+K2VEmO397A6vWp8qbcAesZedQH8AiJ65gkpoPil5RqSM8gTQHHSP/3
6B+mCnagEeWMVDoXni9AKbv35bFz+U4O01GmRGKg/4/C6KhgS22d1xkVE+JWjhGCZ0ka8ButOokZ
QSGD/IbA4L1lICO34YhyhG/0OGRYIY54UCaYhg1CL709TsZ/wCDeE4mID2wYNtnrJVqqyoDmfByY
Wq19GulmEXeDE7Q7Z7q6HlZEmsjHW5oHcF3zSlRUdDWm5/ppj2ugjX/SUvNDrB4CCW9SM8T93rTy
4jutdNn6g/GVH0BHjf1nKcQXKavfq2R+F2+d3X+hupak7oHT4QErsBbKB24OYbzV9vI0QwIAwCku
4BSFXUJXIChYDNfWOGqTdZZDCIpSaGjf/y2mEZptG3Lajyk61YTwmZrw1MYWx8TOv0pG7YQDML7o
peVf5FCUMn37ZWWEwKeQQQMpU7agXMvBhaeeufWkMZjp8ns6Udx1dYDFNFj98lOskOT9bzNZaFAg
HLWPOhvD/lNl19etxTOXxHMhwEQjprMZvmeVdPV5+1Rg3XLNv17EOY8ftYzvZEba2oFj8qsFoStd
/zDfpHa9TRMPjVUmgWRhPc9aKyUIU8oeSyCJ9MmV+didKprm/4aive8k2CnpdUvrC3gzMGYc06rf
W4daVqMuh4YoyOGakYO5LUpoQzYPZfo5/bzo2E2k24hs8hmcn34GwKdpnJRNWBoCSmPmpkpJcq2g
5UZkKdIY+xKZHGMH38+MyfoI+BqDcTeCdLhsm+51mRXkCt6gRQnmdHkd+kEP2w35+qmsEUMb7UlO
/hVze6wT0+t/EH9LeAMhzVUmZNgWix1bBTomd2H3iqyOy5UKAVM7qtueIYTdFuiEUTbRBM2j4b+S
gEBmnLAtNjwFcoyahBgV/X7uhX5O0fYvoZX/xcdV9qGsWuEb+dYKShMGhJ302Ti09+YAdwfLlNtq
2udSWxCa+8F82rBSuI7YO7DLkXuPfEprv/cLaeUMwQlrTE3b3zbFl010y/+OyRgHzvtCRrWGIr5q
xnMfkJzWsUxgLk/ygAUSqyMUJAFjkhFZz6zJZUKCWH4DY8ahA/XaMwjgagkCxBjiau9KdxiGKmwD
cAvqrQ2ITru3ARMZFD8yudyVxyDo2mXFPXYNflV+iNOskTH38egNhBu4SzK5CfjcQULEqMQVIzf6
/PPW/0mxIJbjfqn6gVkKpm/G6axOS7SEGGV6I49NXDIrLpklYU1J8GJaEbe8wRZHsdKHq2kERCoG
JmU5jMLTwmN/nryOPU7ZidO/LAdLzZOyDHouay4LFDtrrsKuT1UyuBliYibuuWdmyo3S5e60/b2r
prutQMNI/ocV4AxbTimsbhtk/KqyPcduZrlaTUJgngWiyAKHVydduPMYfCUnzcYyDlVjE4T1BGnt
+NaQXXqHoZBt3zZoAJpss54pn2RKv82rxu7R5A7bUyB4GZhpVpZYu166XsY8eNE7ZrnQJnQGaSnS
UmQXkQkkRGvOozEdMemxg2PpexC2+Sz/N9yrvSVlDsIbBfJLXqwdIYtnh4itr9vO6GoRrj+7Tn16
qQWKlacOpxkeuy3QeCFuDXbwqDx3E/rTgift7qWIkfRu9nUSFDo19/fU9ogJ8QYE6vtcHkbnz+4c
2125fGjso/oIp3pUw1IcTw3KaWtCUurZKw5gaXytdMIFVwzHrtcwwRqFHHV6RZ9PcEJ/8c49Hk/t
hXUjG2AE5zi5ngEVvWgcXE9bkKK5oM4OJN6tvU+shQTPzTqQVXS/rARKpI24aqkUWJocnEU77L8N
Mw21cglUt7/D5j3VuMXaHmjcS6tpuyO6N0EHWdNBGhnzru7PetQeE+sH2U90CaE4QAnCaYa/SbOH
NQ1AQaY2M6uoWokyJqIvyUDworvETmUIO5L9kuwl0kbvzcsQ9XJbgrnnpuMMSM+kF7AlxwCKmVYH
Hz3Sekr1DjQzLSrqHS0wqUvKTj4t9Ycx6EeUMX5RdP6aIJE+lDNSOgjhDjIKLbJ5qGzlkXzQcwH8
FKy8axHSMANAhb113eIk073tq/uQWvE1EIWXoWfQSFtyhvGTKZ9Y0GU5NCXN0SIZz/hVnUxHPi9a
f7Z+mTsP3MWKerYGG9eelU+hVfDFzQ/8+YGFu9AJWClKrsLGYKyp79FvLxM0g9z2XeE7AgEAnwAF
YV84j+qsvY2tc9u2ownS2kmbA4uMOx6qMJuNQIXvNcmRWf995egseXIppfa6A+ZSSGZ1im/hMFgE
CPKtAIBBPXfMJwPQzBSTXxoT0kvvzlD2ron90SsqKovCr/CuEWRyJp8Bh86IKlVz/Wlijzw03hhN
WR0ucxHZRR0yCM5L/LUXxGgGf++CXYv5Blss9N2rOKnKdirA9leGdcrsfxMWTOTPBDsjzuId/VI2
n3cmTQOTpmEExe9gxSboMQM4jYesZoZn+OS18NE5twEetcgZfCDML+3yapvpfdn0Rz2sN2barPtq
+06k35DKR7wal+3I1qD4uqinnHcz/s3gSq7JznTNOK3+kq2PRkgPU66euVo9ExykJWPWubDuOIXL
DFhic99dK1XPYklipAYx1Xepav736rNJ9JsX3xE7ukXmccODoYYCqpn32cf2AgWcj01BcL4hRFWw
l5sIzpkeB1NiBv2ehrw70zqt8J/VKXlkBDs674Mk3Wfpr+Qgk3SskwE84QXCdYelumvk65hkI+Pa
8pEqXfpkYCVbxkOBu+7VACqkiOv+Dr58ENV7NQwAHKQTFmVU89VbpnAn27uPj9HJlHtWKPe17+5s
Om7jMhIkifM8r30xYp1RknN/13UmBM143L3XYqauicqqGVdjcbR5FwQr64KTDyvQrCBXHPG1F96s
o1atwCJXrCBW4mCpCODxzk7haoycmb0yRx0agr9JzqRf6pAttVsatBtgAglQlupQxRPzvGlBqlsB
+9CAm5W1Oy9bD6jcAwvaFsFbaGeGuIS1PdJfZybSoGXGD8oqAwdeaiB9kn+DwSRerzu0wc+QPMmj
014R4/ynCswHbQ3yDpk9kZZOLGf7xVS5jJZ/mlQKEAvmhkwiyTsc8hLWYxaaqxZOzQ8W7rOA7DE4
t769a2ADl3qM9eRLmLvfEuS1/vM9QF/8jzuY3+TICRgnGImNAcYGOeK8JWVFrWi5Na4qDJQwntBJ
EOmnjYxowIUaN4I/5V8NTJopwbPX4A1/ES/1pz1b75mlf1iL/Gmin4A0MxDZbh3WbxVHg1GvQH/1
QAw2BV4KPaMMM6dk51SHir8X2a+hZ0zMJLV8VsvwqcrlZ75o7ybnIL/PnbLkNbwK2FKSYJlk+HrX
+TZoBNVmKE7MMapT3NiGB1aTkJ6pCAYDAaZR+W7+uVOfsXCcS5VK4tMCRrizWsrhZhMinRGK07Oc
YmBQQTPUyD/hR5/6FrklHpQJrWw+SEeTzNbxi8gerX23+v4t+9DG8lnoGg0af6YFMr10lLI/xArN
qupXjOTyL0dbbgBYL0zg/VjyR3iafNAYyjylZ0N9UG7KdgeSIJXbeZb247Sqrkn8c1ez8akOKc5o
xfjTk0G4MYfumUMzmUBktryjHPww4Yiukv5hfGO3J4pRexvcSvnMVZZh+dmeDQ5amG58d1hQJaIK
6xXM8nitZDPqYTUVgVWur51ZoCqP3nlL5k8DQtIGIYlgdOKGD2Q0F7Fc0UEVP6I/5G6/khr8cBAV
DxPho4j6cOuKGUq4Tq8+5udGs+IWLfaPzd6bjNNwjBc2ZtQMSMaIXoMYX70MWieuevzGNrWNxKJY
kxjqMNY+xG0MXJQLMbutvzaySzL9XsfUvUTDxQ5HbgORRY03G8EhHMRmxGQzl+9AtqVk+dgT6i/n
XUHZa6Ps7Xkh82LeMzMpz2SZlBZ4ZCnNdOIxrrnCLJJT9QHHD1dIgNnEV0xy7ALbUzfUhLl2AlRv
QnM81/FEEAndBN2WfDKkhRXlFBJfsElxu82XHSiyPjDcNylE/+rcKz2G8m4HtmnzRsShnpJbUwl4
r1BeOZgtW7ls+j+po/n1l3ZvCWJV7qgJDxY8nwI2BfPfFu7dDwI+nhr28dPe2qPGlLenROHJMIMk
HP/aPf5HMGMt33++DP6LjM6/dFZX6pb4PCkOzFUP+x85pfyi/p0pfG2WHNofKAqvct380xnbgYyr
vDEvyxEZ/j8p0we1A5nFilqjrlPohfYBxZ1Nk7zzBtC/t+gAisJfOD6X10c3BCWa3JXhYoZw0PhF
XU2UbDsdHiCIpj6qhyRMt5mxpoS3T1otoPgoH0P7+NIgcK0NebzpFDrA/2QDLEGxM/cCb/RPZdXc
ENLNGhw3Lb44lBD548q7jUBidJm9+MDp1xOITmjLUB07KAj/+yi8uByfwv8mKP3StdMVoz9dF4Bk
bDhbLgLoHPgn1cPc28wQIRyCrqhRl6iRfOwRBWf63wzUQAJNxMEGKg0J9wLOdRgUw87i69sZHX9I
LkptB+K70Uk167OnHLm6cfjGu0lipnXTyTjaYgk8KSADD98mqvQMdGt7cG42flPstayMZtTtvCFq
35kynQObI0U6zWcrGdnj6G6tZ8/ckAgu+yQh8FY4hW9Ivxu2f7ANTquTBUs3BNO8ByNsCyNDYVF9
cdhR7CflDRPrrcFjkfbUOQQPQnAvM4o5DYw0SriaumVvvnZsnUeMty3XukNBv2OPsZ3zMGAQSs/g
EG5zv9xFMz7YFYPcz92ORfuxgMyGkN6YwwxzIUCvkJ+6KWHLS963UFILt6UXesnr18W+6WwLsw8b
QXmf1Zfq2Merlt2mXUONizyaR4pIeKygeKLs1C/Gi752QL7P3rCpES+pjDwIVbp0vXFYy9pbG/OD
XA5SkMvmgLXMCaHF5F15ypckpGhBvm6HXaqFSoGlKPux8WOSk7U7y6fUFB/q8H+kndeS3FiWZX8l
jc+Jamgx1lUPEK49XISHfIEFI4LQWuPrZ4Fd08Nk5jBnbF6qjEmBcDhw7z3n7L12c08f6KLYFtJK
aBNOJDz3L4UH+vAIhhoWwXzHOn2qqChiKgrzVbxIqPVpKfXArgeEFgSwqJfqm37pV5OA2VSj981Z
DjnYmjVh0wOdMSF6Tdhx+MZ7t24nqLsk73XYD6OeNOLqwJtziDDfaUa1bwNjJyCx07G6AEbL3YTK
LKxitxvecg6RAQUIx8hYPAi6dJAWY04AJN16aifdW17ifqzuNHvxE6Ss8Kg9Bx75tG23CnqYRKIB
3zzLs8ZMud/JOxIj2vlYTPqRkJTjGHFop4FR79LIHgjDwX8WQGQPtAWqA1rsbVyZsAmHC7ul7TfB
Lm/RZcMFAQRiHmMFa85ebj7lcUlckg5YxcEQCwQsUxwMySmFJVgmxiWmUS+9GNWwDXrrZBktUQQX
LKTnUlgK6Piihta5yMazDJJCO43+w/TIXHCtnOQ1xpHD874kcgVG3VDFW83OFagPndeN4LHeY4TO
XaGv9WMyvAr8AugwPywyL+yLC7jtIxXGu8ocT5n93HOCKUGijxSqOoVqeKMnvjLndi1Qrsp9QNZn
41K8LRmDtngR1ypI+oZRvQWOXpJKbK2PmZG6CT6RrCKiW+s3dWluAPGBovKN8rDgutI7EYyYzOve
6+9BM9wNXtMimfIZolHxkM1uqOj1ZqwioX0k9VfHsYBl/dSnyiUIyjsdINHqaKXTnQX0GVTCNQdQ
0KfbYMzAeU47CNVbIignbTfQJNEpC/b6VO5x4+oatjn8kSMz1gQ9AEqN3iAcSL/oLWsnEO4BcYoQ
eSL5KFKPs86kDfvSbWLyJ4XoLOP6I5D1KCP+7hV5pcZImsp1KxRkoqneADAmZJuU2YYf9wlhWxWq
ipmbKxD85rrxIsLxyFqQcJfQcwL9po8cAkbdM4JiNUdkyGP7qVW6A2ZLZAuDJ6DFxH5a69bt3QyN
hQq43iCmiM4sPRII1ZJx8kx8Y+YhUk2QIiKWegLNFXJ1GsjmcLmUEb4QSMU82mqztJlEDt+M3nIU
arJWOdnwjAODSEGJTpPlSyzqjpRI57wpz3IinjpNQ+QFWB2fVir7B2I85YZibmIWZZKzh+wYJaHY
npCcXhg4XmfBuJf3IeOS+oa5iWQyy4QBhglEVNf1SPddp95NgH7yVESEjOEhtwZHQcTUygjjETGV
SgnlMNxEDOgiC+CYvw8YzRmukb2lMmcYQH96Br1VMrfENKT+qzah+ILgSWFgoPrGWt3hKYu8qUw8
43vAre+l/KADFuQOC3JNAuXIWe4ZDPJYeoU1wFZwmSxtVZF1oZPsWBGhu+AFyvXNiMVbiwyyggTS
/6ZsqdFIWCDOvijSld77tPOJGZp6x2BKjeBszPRtQ+tZ9Ol/MKJc1JJmtModC4EC/Jotzb9tIDgx
Mrfvx7Mp3YYkLvV4PDkl5fiyl840oWpaMJx9kEpz3a7ih5RFL7rKKgPWST6pyLKaet/W8iHoEP4T
1fb72PUoXyJMwjrjvNgEYksmA4VdLtxBQYdDYUviEszV3GVWuOTYYITUsckHq/FEoMjy0wSKeetw
mgbNC6Ib8AOD2zsMXvpdQ8hVWNwN5BUWXYyraBEbAmiITCRxZcoxanJ/n61Q7GXQW+5kMNAErQid
bjRP0OdjBTv3oN7l7HvCVB2K6Nkv1oOCUF3ly7MG2tLtVqzKHdbZFiuH1W+HIzmMBP4yTkM+nBMf
jilyhtWl1gYcelvRw3Vaz65uYEYdOaN72ABn4CoJtWU657hYCWIr46NApj1QochnvNPEoDVQRFhr
677BnFrMhNWbCBlK6xLE01V01DG9zf1IhvngDFFPRje3Efg95org3EmhJ9GhVby3oOtXNbiuoaQh
hTgJQRS+5IJHmvmx5YViQptw6LKjYmhHOsxGnu6lGjoBxo8yyAHdMEZG/8ekQ0wR+ONU1xb4BkAh
ETPWRFOQvN6NZCSr333sCo1Ax941Ie/yrPIckcxCX8fHGonn9lEnetBlLwPZFjHhX47y9JlaTbYl
/jFpmQrLOzz3gf809zJaHuKGtqYIVNBp8QJnTBmMp1mddtJatfm+V9VzSu/wd7I3UE1Fsk7sOlPC
KCRldLRPsiV445jdiX56KqTgLKXy2YyLS6Paw8ywNUHZHL0wOkLbf4nYImdgdWBcVsGlYi4fulYw
nbPgE+bvViI9PIkUqiGMImsSXuOa7wnjewXrrzyTxrNOChLEO8w4EmsX0m3IyuvXJK4OvuC1JDgp
tqu3H2YHZP2+oFegH0FxgExZAmfYutS+vBr3jUe2/Tpo0DmzvDK83ZixipXOoudOTusITL+2Gym4
pK15lZN7s2/unpE8iTK0MoKc2KrFXT1WFKCOasrHEjRmzE3WSV6WQ/FOXza1uLzT9Aho+bRmChjs
eyWE+dQjYSZOww9IEZ4PUZUfMkWmPQRiFPNM11JwMi4NKZzNUHINsH7VwVuolvo76nEScbcx0iSB
YULToCETQcIySJh60hEyJ0ZjsXgwWuyeM6xw1IAhfafE30wTWzvZLaK+qWsFX1qLLpaKzxvb2nnR
dm3GEzONu1zgjMvOoTQrI91VrbYd5HYLknFbXlXywVSNMrLw4n7erYGqweEvqhEAC86wxTm4RRf+
vevMKdjr3gHzotwmJTFc4h/VlTEzVCIOL2opfynIWmr5UkM1qJ+b6kbgGm92YfdMIwhA4LuPNJK0
EDrBer8ENyehPfm7qU+JMVWFSof5xSc2nBO+kSIqox6Go52iXpFjKC+9uqYPu71Ig7NkvoP8APMM
RFJQ90+Rw1FxnWFgAqhsPfyu17RPqxAfeVxfmNXUJAE8/V4EHUqFjFpqBjRK9pdZbQVb1Auvx5oz
mIRdICMo5skNyIYEM8d7TcZO562wA0X3PrX6NYLtzBPbJiu9WlWTox7rVQjtVsvuAN5qEMGWvMM7
ZJxg1UvNVo8ucQDBN06UirdHWZGln8E33ojBYhDNkSEJtD0P3asgD47Lwb/H1r67JIU7K+QSCjZL
Fdm7dBAyGKjrnomlkaJPJKg+tttgccFyGGyYdgVMMWNt3nINAShb7rZx48rHypOPiV/ZIBPtngaS
STJAS0DkklheY6kJmHzxqed7+WgirZOPizWf/HKqBNtXOkdBGzRLnnEAFcfoqo5pm+fPSzTxUHsq
cFupB6lIrIdRITZ2LBF2VcZEbczzPeI0FmgV4WlEvFm4hYOiBJmzwG1mMEwT+Bu6MdXaCKGAeFTo
E0a+dp0Sn5sX8LccY2S6YCNQSbE9HrpcJT5V2lDQbDqGDJMZOF1CX0HqKP5x6JHHLG71Kdv16OrM
FGUaqSIIFn18se14T4rIodSkQ3KH5AZ8g7At7PCsGTrdRCgJjyruEZ0lKA0D0n8ws0fodStHTrrV
iP8cxJw04W4lCFLw+kn2EpoZKf1Xkf5rzES2zUpYHdegBHLuNA29QR81sDltDTmh6GyICPO0F2Vi
VGkEx75sDgw0xDhZgytYWbdAtJtYuZaSwt1XPmay5dE5dDGnLId2jOjsF0ZLYHdBRvhysfN1nBQh
krbHRQgWRuTVTdP+yPDYT8CsQpiZGKFq5Xrknooc+A1wSWJf2TE9d5ltMNVYyWR8awQtd8064/mS
Mo5k39J5PuZRdGwwfVXtuJ9DdVt9KCE9r5HT0/cYOqsvD1qgH/1qB7A4RY2KOqgriSnCSasmAw60
CumvUOUrg0dfj2VPUzMyYvEbkc2Wc5uraZ12rzK7U0heTsTxKyXPXaM11iKg9JnT+BF+f2Q8nEM9
vCtd8NGTb97hq8olmnVOp8heJLC88jIYxZOuoto3/a3RPmTdVg/3GqBzKx5WFVVaQoWVzwKzEQxw
DMtbmrfhW22K55HjYas1u8kY3QCEiT4GL3xJKaDI+S7n5TA4cYZo2kvzzmSaLWkETCEPi9DVV6FQ
0cPojlrCyt9h2GQzQEtcYNRuxORQ1BWgxubOOioBhIn+SeyTU6DKixjn2oztfVSDlyLGSqMJ51vm
USiQXY7MnaXg5Iv+mSawOKgwZCRSF2dq2GH95bf/+Nd//sf7+D+CT7BG6RQwMPjXf/LrdxB1OJ3D
9qdf/utUfub3bf352R7fyu9/9b//6B//4r+O0XtdNMW39uc/tVzvv/8S//6/r+++tW9/+IWXt1E7
XbrPerp+ojBqv1+An3T5k/+3v/nb5/d/5TaVn//88l50ebv8a9gJ8i///q3txz+/mNL3O/FfN2L5
5//9e3dvGX9t9VYXn79tm/Qt/2h+/mufb037zy+C/g9ZUwyV/oihSrIkWuqX34bP779l/AMDgiRZ
uiGaumFJlvXlN9DXbfjPL7r8D8VSZdPgL3AC/PJbU3Tf/7v0D4XfsHRdkjXVhMn85X99+D98Tf/7
a/stR8BSRHnb/POLJH75rfyvb/P7h5Nl0yQkRZVESeb6smXw++9v1ygPlj/9eyIbSpcpMXyMrb8m
rXzTrKy1bJdOt/nhvvz7yj9eiZ/4lxcy/3ghLZea0ZK5kNpfF4WVz0DesH99DYk7+cuLcDt//DTo
QYe00rlI9W3wEIOuKoc+LDBGRFtbmkcoYd2/ueSvP5ciLjf4hxsoGYoJ+ppL1i7cBI9Y+4p8GfNW
e5OL6w7AsQcY4O7XV10+x//5W1NEntEfL2rKUlHBqyYbfEdALukNA9gUaBHbX1/G0JQ/XYjjq0HC
taRokm7+fCFrMIa8FFOJNDWdTI2NplwTztgs8NB/IqOhXqQqH0pPbKQV8eJu1I/brn/LgLU2hvqZ
A8RSWrsd2cvU2Ia1B8UJfGXxVlTvVQqSHq6zr971+nXWyJMIJXtqc85r+3l676XqaRTQnhKUUKHI
h9Qpmeu6fakZpI89FhZEw0DDEduYZcN4tVoFkMUJ8CDkglWiPs36aZLgpiFbwGLoxL0doI1l50KU
7AgqpDXlTUR53cIVlcZNPwZuC6ueZhbnnCLy5MUKmCtrEQUkO0hD7laIE8sqwBaHEjxPuLRwz4T5
vVAmVwLwkTOoSCv0oAUncwermaS3KGQVCOcmMxia88ZzZO115Tlq3mcBzeguL49w2klE3eSSDbBd
EXa4Rp1SvEkoOZlX115UPfXq4BCGUU60tbY1rNMsgAlFdOwu9JkOEFUuJDg84xnpSLOa0l2h39Xt
p0U7qyBipvBUIr7GljN/6fXtt6ZBJ618tqg6iW8kaAHFVa3bPgNsCth7zV/J1QO2g3bMTxrAOVG4
FLgWrFtEu0sRPcuPSDlmbCM6RsvQK+cuhvezrhzF+bVVOQvgdjwPAy1DLBLStu2f+wpzxvA+G4qL
VQ/ap2PondOCGoWGphp3bK2g/ueSfpxPElO2MYb7NELIqq+wH8AOFIWrlD82qLQS4zllqKraJdfW
JDQ5KvNETJR9dc9RdpCElSCAmtMXxpbdVPGrXpoMctGOSAEnJ+CjHKhAY0U8IwAcZv9ZkoxDoxPZ
TNMjF3bD4KO4OJCqslIyZ445hbcTeGbFJPmQQ32CrWfmx2xIR9aKjB9E5ig9b0UGZLM/nkdgGNp8
kOiHEg1egql9DNuRYdveiJkXlu9Di/pEP6b+XhYObBEEzzavvbiTlfA+zcVjxvsmPeT0sdQ1SCwR
H4H5GlNNmvO2A1Q5VB91vWYOKIknBYVcdkDbshO+WdOzFkmUD3zxUWP0bt51D1LzKfUFXkIKEHr0
zEjIl1nKhrVSYLmANGfZPR91Rk8MO8KxWtpBLUQIyYKSjGXFJLRTXJcJ5MLspZlg6Xr+cKxJrwqP
zWCsJoN/gIgdub4ug0vmtBOYoHlMEPIMoS3PI36DC50NNfhgFnrG1mZ2L6qZuNlYPpuh4cm4NYoh
LW1NHs/9PN+C/hR0ItqdnjqNDMs+XCNbqKNhb+LiJ5T7pobF3ko+NZl2D3T0+K7gjeNqmX/VmeiO
spORai53yBbcWiE2in52QlubYOfBI52UAtn3hnn2+vibP6UP/vCkkNBFyBTlHJLXnjnrt04Q7yjH
SsxBM0xz6QVQxgPFelxAL0W2NqCu2RX8udrLUyThMor6jDad5nXaNu+ZHSeMGDetcifnzyp5xXHf
2kgoE/qTRXxKrWeCswflkfZvWz3OKJeT4TMQbgVhtkW/SyTyMVhZ6GuqqR1ab1U02LLkSLCcGO4W
sMdK5Vsq7mky2nqA66VZxhmHntDxQKwc1Xd0AzqvVtE2mFyRRbit3zvjKOmgJL6GADV8yPndquvv
Fr0eGWhKYJcFqxyNIvhpqXAVp6MvfhX1b5nyGBbvUv2e9/S9yqtMMncwHRT1mgYOftGFbJi8mf5L
SCbArKP8YbzerkREmcJ8U7CCdpn+EaP+UIqrX/d2qpBz1ZZuq75KIlG+pOxAPpGdzmRtbdH+HU1c
D/2HBALNED4S83WU8N8C8EvpqUrmebm7unS25MZNp1vVdOj50V1T1qEajTO7SHSQR24nPyCA86OT
2W4inHkhyRqJ8KJTMQDtvFjVhomK3WOEbpbct3sdMJcOtpi2YWSxr2m4s1tgRdEp6xGKEulXURia
CNukWnDF8aIFn+poQMfV95E5uIR+lVDoNLCLzw1Ywba+J8NgVb8mQ6rj6BEhbnI5wqqUk5GfAgph
kUnxONFn3DYSyVZaipUPOTRUFYDVmEHsHkV0/sCujyp024a3pm1InWk8Tfzsy4eJBAu/z2xdjbAV
kY1K57ywXtr4YURsH60Hy4n1jQLhj/1wbk3ENNgVH1iBZmsN5SyLSyJOGfwnsJhJlFYreCk1u8jM
SheGboTZNqwxVfYPufLUpRDqeNo1DXSjW2gQWlIng+PGeJLYpDLsjtIUP+NtZGUic9Ao0Pui031p
fM96bLFNDOZD3vsOBiFbFaKNmSaOP7/TrJf7b+N8yYsbRC6bproovs89Kvd7UdnyVMkF2SJfo5J/
iRkOEzc+6viUKIDuJS+Te1foj338WaDLKtEpiqkNR1vpX0rTTf1HjPpVelS6ryF0DOloqOdg2nfp
hWJbCGvH0uhYo4cbz5PixPEuUI/MbOEEELuB+7RLyWREkEN7AAP3fB9rjiieG013tI4W75uRrGML
gRHmH2IyUCVK1bdOO+L/qVLcEEfkixnHAw13cm0cGcGANKeinqbuMY+q1+YrAmLE1ot2EbZMuR9i
MNk6iXLioa44NRAVfshUJ+eApEwypPRjzAJZfW8cYkInsWBasRHbbXEN0mek0XYrok2bGeF3cAwM
9jECXlKRB3ajj+DlHmdIq+BElu7CuA9YaZMoJjZxmve5XJ77RHStiL4BtANr3s4dWeZUzmaLUbvS
7arjnyhpx2qMhtYN4Qhql9qpgKubWM3pKofGMUjmv6kjpL86kuqiiUTDBERMWfXHs2+j16h3F6If
jy59FGmTfxVL2ngcDj1xoxKxcv31KfgvqgpL/PGKP1UVAHtMAy6M6FgbhD2Q53aM1TfTeV4Twsrg
2PPvdO//65raz2XFpIeJbA4FIk+ut17qimgjbQQHfQ64SidxI9d0fn1N/S/O+jonDVk3YFOY+lLp
/FDJAAnQS3XgQLdsLVFra7mdKN/KQP6b6yxf0B+LF26npkgaBbFiyObyBf9wnbptdYMkRPSqEQe5
Qy4AIxUOeY9Xi26i//nrTyUttdCfLmeqoinLiilD6vjj5WIjnmBVwS/CVXpTXHgRK2U3uTJyLfNv
yrK/uoN8oKXWt3g4jZ+K6dQEa9f1ouiYGAjm50R+SqsHwf/49SdS/+ITUa2bmqgZkizK2k+Xyegi
zYmG0NSCtCCGjv5Wyjh3mq9Nfo/GsyFjKezOlkEQK6ub9EzA1i4RSHgzwwfyPuD/sZ5DGxnVwWVh
HbJuZ0ZfzYD92ytUL4ZWoazb8lOoOg4jFaI+mpyhF44YmXk06vZOjWkOSh4d+90Q30iCjf7fK3lL
wvpL+awYkiV+vwc/PCTyTHIz+5HoCBv1Mq9g3nkxR32OloQNEagt8vXJf/eiy39+VLiortNxUTVD
FX960X15xnOVhcujgt1A9uYNshEUuraGrytiTv/rL1L+c/OFD6lRdSuSRJlNK+cPb0JTq0kxJAFJ
W1tEdw/BLnRit/y6gPgnlwC23fKQxuv2pV9Z57/tXCh/9XE10zBUhR+C+/zTc6T7BdmA1SA54KNg
j2VOxQMRwaoxM2ooWbWlGQB7dV9jfBdyEsucKCgZE0MZR7iMKvVRrK7FcKvUWxspjKuwoshPUhzc
12UHqVr0OK1tUDOIKvY8gFFEGac7Ce6I6Yr5quGMyImCQj7FlTqUEQ399xYlWNCSat6vFfEmKxej
I5tg9payrNDPQjV+K43y0exjMvcC6yLMxYMS5s8NZnExeV8aoBII5dZaZ0uk9auUMGchiXxSnUD9
zuAY9efg7C8wbUfwcUaRnprLjPZNw7PaB1FtbKwoHoRG11wKGioXH9VgPKC1wynIpttI/J+8s7SC
5r5B7jIY6/EGTdaDrwhrjjiCVfSVQHG7Ej9USFwo8xhZqAhq971quVWLu1qnbBBWfsbpioTyJHBz
8ayEI9nn0L8eDSyOxJLr9VXq+rXUvQrV8xwWnjm/1JrsSS2DkOE49hyG2qdSeTfmpx7NZcSKqpQf
9bT79YP653aTJbEzYDOWaGFa37tEP7yMwWxOfW5IkhPznGLXAAYhefImXv/6MtJfPZCQFFij8VuJ
ira09364ThfNXdOL+D2YrNO+k2x/q3nMn2htEUv7NweJpYf688Yg/Xi1n/a7uk0IXpdaqo2CaCxG
TzfQLI46L5bUVY1BOuG3LGfOnuko1TJkXVQnLb419UzSBXJtFzG+Ydzafq1WEiGDM8jnxO3Us1A8
Y9BAd9ALDx3NAcxwQis4WU3gZ12+kKT9OBItR7yoeZvothg8O21DA0GltZA86xyKjeGGxDrsiOCh
DJ/0z3J+lnJYNqZt+l/TZBer8aVP3zj9WY2Chu4QAdTHvniZoVD2jbBgTB1Vb8/s6Q9jpWzkcH4o
enUbB8LeFNpDqsboCSmnzG8Z474pu/zNt8my+ec7LGp8kTSxaR2ypv7x+7SGQClIpGE/ZPZM+SoS
+RCf9OrD6O4IQtDCfT9cuvEa57hphEMvPVnJLZ8JTUHIQJqnMjh6BGpSuZeDVTJfg4TZW74yNV66
l9nIV1PFGWU8NBiPVHajVTyfheaEmyvklZ2w+lBKKdJj3t4HHE/rRT2+MwDgBY5fEBZKsFFBnXkY
G/KH2etyF2A+BLgC+EK1UbS7xZSpP2XRMWMrZJgnzb0zRq7KG4Z3LivPYfuUEhCHbwQIyez5hGTH
l9g8RsXbUB1yLsoHAPn7MCuOkj8n8RktW6Owdkluzx3JrGc5etSxaxT0/XL+c+tmsEza0wDZpu6/
pdRzWbtTqRcDBrsCtMt2GgFzOnGo7GCbdyUQHiqx5jYRB7SUU2QAmK5SPxFjSUfKcobyQzGOUIrs
moFKglHCHRCIJbswPmWmi+w/UGe7bEr6Bm9l+lBlDHOflcaFZ0VunZdOe2lsbAmgQudvAuvYWcVN
A6CncXtineajTj2L6S0EsCi9yUiG1SH4jPP4hWMFEjtcZk8DM9wAKCte2brCXcY4/TuBEOsB4Jf+
JUNaUOxUgWySlRCcAlQvA+INxokEYqPIm6pjU38OuDdzkaY+RttSHLFPEvIj3evptkGNNUT3A6Ga
2msz0pWsIa2asE67WzyRgKidhNz6CmCSaI7IrRmbi+gPsJu5itW5UhZAo6SlgMUcNizzq7A5hvWH
YeDguAd7QmTq7ETh0ulRtZM8IYspC2eAgRm1HL1MbsZXP8D4GRIh7qVi5OXSq1o/W8GqAuPdk2YQ
o5Az3xqQoBNouTF+S6OYafVrJG+V+Zq3xy4FuCl2/O15kwURnPVDndzAIYjFOpYfaHy3+qNvoplP
dYKtc9toBLyQAgESSgf6oAufB9w6nXo/ytKz0WQsUl8pOuthsokNGqT4Yo57f6Z90Yw1fKqdmN/H
DPF7Gq5TwVTRvG85CmAq1IJHsC/0bSUUv123V7MdBMpCf8jH0R76Q8DJMV3Ly0hz4JhArlVQuCA/
XdWXr6QpYPfOHGFg+ZL87Os0byVf/qjNb3NGZo98MGia0FSaT6ZgE1HjWgQpD3BERfViTOcOPoDZ
v0YTBDOSBmPfVkPkS2ABgYix9YxPMuP5AQlGNY9OUHo+uEJGqprpFKj/eWwaGpCNlXhQ4yA4T24o
iAQEcYcIH35riVERiRKI+jdFflJHBybfIRXoCoGTHZLQhaaGDfnFiOBT7urWCXTL9rk06VfRLhSg
vWTNphc+h+hpFAkRRUX7MPDWKDpOhtdI3EfFpySf6Nm19bM/AI5Fx1GRzaQnGxEFlXbNq1cNKLey
DDGU0tGRcU3XCUl/XT8lpPYRHB9wkEmPiMSUVrTnyCsbUsFoUk06vRNtLWRbH9+cldtdT8sBT9Xo
2wgIyfvbpRwwJHOZU0DVkA5BBjQqep1Jk4pkpODmTUBmUHUPdISjMX0xNZwhGD8i9VzTM5CMWxXg
66/QS3V7BfF0Q7uL8UraBQfN4op6fjPZZMB3l5zWhEo4WOprpa9QPfipB6P7O1IB0GmziwnsrdIK
KNNzFRZuO5NhQ0as/GGE76beHGf65zonvyy2MHkTfFn6pJfcVcprBqIwKLKbmqMFIbKuq9V1i8Vq
lDmDVZ9h33LWUTI75T+U0G3kia0A2b3BkGdeQFiJEwot6a3bjvZAQRCBiipzIDd8ZHfVjnJ9asqP
YmLc4QerIPs6wobEiGqrLFFwccwKHw+445IUI1rpKVhGi8kA/M7U2CZDCc+dbCEofyrZ8d1HGxzF
4kHv1ZVoRDclKtwpVrGIMqSAnZW9TZ3bC4cMMEelR2+oHu10vkuq9pGlvjcReMD60XjsFRN+aXTX
kLKmGS+iTO6xmn3UguG0ysGsKgAvX83Za3EuGY2M2xeLu/FsyRMOABJShrsJOfvYYECDagVPJxK8
on1Vo4NRupXYO5aFhAzUhvE1Mnj2kW90W3M2nUywVk0PWrjwAHLYfsBiNaz0FPUMDEUUBFUP2pxF
0u/fxrnZAlrnWHPHnbeBiwZYxQqGDjTm54rTrbyMjqTASGy5TbcxeurJ9GnUwRfYG6qD9QkSl3HF
wdznb4RgBe15Vs0PVF3kDgVMPmAj+Trr6rax6ClD+B9bd55fRvmS0U/t8eWOpJD0kNZC/A7AXVik
1G1GA6Eqdkm0lhgE2x3KWkgGjqWGK3SRKGd2teKh1BHra5I+zcOqHZ8UmJQEkvO//lMyV1cJBwIj
myxDMcOMSxoRbB+T4kNiXkUku0fUUZYQtIfGl4md2pDOEiZ2x/orvMvxo4w6M7oT460JnMcnmFLt
UYZbVB4bPkYzINQNoftzNGn1dQkikOGJXBVOnlwL7rs4kisEjKfVqzfVoOomOwyPAyESh64GL6qQ
GhsGrmxwSJ2fR3/HATUwH5UKWTXucQSf/U6URyfMX8Uqd0PZICkyyw9yrd+V+VEHiqIGPLPsNxH8
sgIqkGAlDmO02knDfFXEYCnQzTRT7kwg6ILwIWmRtEa8/xK1l9YoXlENgMkQQuc4RWP6zqa57xpS
WyCpjx/5ElJnMtSCUoAlzj8nxX1VD17VbDRUq3q66hj5ahmPWuCaSPwk3t/JctT0sRoKV4Uwk4FV
GKBYTkfZ9LrsPhReg/osKvdBuO254aP0lJSs58xnUfHLMPd9KOupS5oZI6dwHeetNyoiGe6nJWB2
IdSojWuZ44uvP2LkdrQW9k91a/qnEQylmj4F5Dozi7Ta/az77lBv9ewKY9MBy8CHGVeFCngJfrZy
G5kkgAOkuFNaClbpVJoKZsqBrkvtKaqCOoi+yLTT2e/lTUm5rFeMnyK/5vv8iuwbvwCT14A8V/kl
5mLW6CQ4GmJem07NUPadFABxZBNS0JqD/6IT37wooqOek5BmrHjbpv5QKvNtMOnRYQlLZmaQc7SS
FExB+YdSPPS8AWoNmEqIweR+DHS1x60JtztRzgQD4Q22Y6HjNCvZiX8upydWhQBVuKnfqhxLFPYH
DdX6yMt8BJNWIGg1Ackp/mvrPywNggD8HtyPwcBj9dp1hyKBIyI1se/KmIukS9MfFeFi4AttPnsF
8RjFqSVGl2QGgjHHaz1yCoFENArqBpFUHDOAwDdI771I8OYrKXlfhMnkGQnqtWGj6GBdGBF3M5r0
vYmXUmjEJzYN3hsffgV+dbbVg1bcUuGYdW4UA56d5nSrclAIDE4JIdMmQb+0uId9JmtYNLHoIDM0
iv7WhArUtOJOwOTgRygAQrfkFY8nYT1GyMUDT2dD9DHfYioUxRVefnsyPKWOPw1e1QmJ2Ty7XVkR
ccI8HWrthx9dG/oPUK6SxH8JrFMZPCnK6wSuNNV2quUNFF6GtRaavUGKRlbTZSMQPS1YwiPO/aeC
rW1OYyiHBDSuh3mlDzTuemIn6IcE7U6pWCu+NsNjYa3jNnNE7IcVFaV8M5amdCe7svaBhbsE6WZa
iL3vhVZjG+Q7xcweIEGekud44IjDBC3ipzbgFzbyoxLuFQtxts/Zk53a0J1R8W9BEHNwhWozPQ0x
QxGOPfIALCK7Qm5QkyuDp5CtB7+Tj9WFPPaE49XcxDbXq/z2pqQBLw9sIoQkQcSM5ZLAmkYIQnVX
GIyfGbUw8FIBZN1p1ikqeEQB5t6wjTrD9D4O98vHHzBNhx/IYyEEbvO83xXjtWOaa1jM9vC4M7nw
j1G+ygmDrfTHnH1fx5o0S+0l0ovNnNx3EfgJAR6MJgFUjnkIoUvNrdvhh+8nL+QQ2DLWCsITQQR+
wHPA1FtVuPPZFSPu/+TsPJYbx7Ys+kWIgDdTAvSekkhJE4RMCt57fH0vvEF3JlOdiu6aVERWpSCC
wL33nLP32jNEs51uOhomkZYf7H2axpNQlXaJY7VmXRXLDy89lOptuv8y0aXWurUuQIRdzGKluIZs
WBPVIxpnjUCd4oFJeqcZnP8ym9k4LEbacBDingVmsCUvh0hONtJNyfrUjTdFB7akOBHLcXcGGYUx
h9MXR2mwzA2DoKSei+G7DEW7xWeyFTQWitRuEVO2tTMIj4UZ2UGJpemUIReU4q+xd+iGzogMCNu3
CntJgNgGUxGqXeLypjMUGZDdjTzExhpmSfTY6y+tQlwGgoyhIcYH+ArRD3W2UyzycWMsYl9FLmLg
iF4LzsNRA7fYrQF2o4EarVvuw6amFpHxu+JgpyX4KBNWUOS4aGnq6uIu0CJmZ7yZU0VBTm0BUsjl
Q/Ql1Tnzzh637VCQZuPKHHJw2nQ5i9a+lX41gmOJjpc+uORTRCXLyb6gMYDwJyse6mybywtNvnLC
8rWWJ02SD53xjs2O2w4q1/LIanJ0+anBns/e1Cvpr5LZlqYiMh3ZmyrYfVNUwecgKI+gjfu0XpBw
W0kXVpJ5Kbzm7BSGefK6X9Hk0UyuE21a4TceXzEURMOpajnUEUiKOiIweapRgmo5AmWr7x+xwJnR
9EghShbmMnGeFh+w9ta9/MjsiVQtz7GIvzBWFZX6SCSgDOZrMNdRLsMmzjiChbYavHa8oeraZydD
myRKMb2Ol4BDmNahvxkmUo7FSD5ply39BQJLM6B79AiY3aoQo0IRs8OlMz9c8TLAMKR0HYNhWSNR
99689mxa64BTz5gOF3/goK3OQuvQUwiQJieFz227E/pnl7BpYJcnL+SEi3x8KBeGoAG2DpzOj68h
z0p/TK2SSMhHMXwgNUXQelyrrIYDd6C+NLKtWZ+EV3qjOgm0Z6JcYn7gYvI+pEnCUZxqyjPRZQ+f
riLYVbFR2mFh8b/wQGs8ESRACcKBvzdvUY6VLAMsbldf9/YkE1YaYAkYqrVh2k35DOu5qTmdXXVK
n94/hSb6keRMdyoPvyALzCbXtnqIqrWrvPX1Xieuz2pmmdIth5IeE27ZFt8Op0IRGBeObYtH0Y67
jWixBNB8DqiexvigmmujUPBOsD5aPWpzDxQME+uonI/RQoznOTVCNcvbly7ETfU2IFfDdTFkG0u+
tAEswzc3DAiLEhhqR3YSX3qjeMb/46rGLBPfiA1uOYIhjGO0toLXH8TP+i9M4xl0zB7cvdCndsLU
VnO/0tSRcr4PSqO2mhXyi6XdBGgYIZ0ForqwLOK1JCqsAp8h4L3TZ7J41LJ9V6q7qKNAEOhxfOjW
OnEVioJDj0/AVZD60Btwe5xOyquAwbT1ZiYBb/SwoUkoNzXw59BuYvedxAreyk9dJp78LabLaqgf
SXnIhQ81XtCSJAwa3J4wJ3Rx1rpLNt1Yf0jAZtTdlyZYvzIP34YMT5fIEVoNXYHRQ8mf02LtavMY
znmfKpyVgKSCJwmfPU4Q40CZHzvu8Nmp4iGSr4C2bK/YH/BmiMG+bKZERtyVvyxKHaRmLfSBFOfo
zYwLXrgrbBilu3gifB9AV/kxkLZS+BlyLoI3hpU5OTB7pF9SzmSedE29tZFOaitHf0Ae3a2lsBnY
Ey2D1J/B5s2GkMo28yIonyJBcKmB2al12Beo8Lr+GneOx/OsTsHKr1AxGtp+mqrMtGRwEuR6U1Rf
SMUePSogSRBZNMDlXW04ImzqG7uDo5jDYoij4ygJc57shLEfYitdWAqQ0fOpjamvCCTTh0s1MrBg
VU7H8kCCH5BAZyTwhfbSUMPxxDIZvOCrIuo4RsN+dkfaXgI6veQdR0AGsF7oz151SegDSg7t6cik
edv2YIRe/PSXiWtIwRoh2UO9khAntPA0y9d/t5q/6eQzCxV15hOipKvq/dyOKHPSfkuRCRGNvtcm
XPjeDyOQaRZ2P0X+7RLanczXLz19sBJa2XDpxnZWPMXMWoL6MUv2//4s3+obiFPV0ISrsE/Nu6Hg
IPl61nC8tZuNvtQW1PAOUq0HON6LkjGI+MPM+vt79z+Xu7t32TjSBx+5nJCvkBoi7EnU478/0vf3
7r8vYd3dOynHxA9fXKTMXMNSywLCQomf7uYKMqx/X0r+ZoQkagzf0cWja1fup/1F6DYUyDVy7Gwv
48z1EZX6HgQ9Tp3tKh63LkYZjvQoWTonwyfXriC09hiRzSn4mhwfaPH0tqWAJJGfFBbf3uvffrm7
+ZYmEKIjCSgsMpEDJpSGyNb7j3/fge+GaH/cgbuhi88+h0Myle1qztKwiubtSt9VjgD40nKkl39f
7TvFw++3e/rvv0/sjBbvZMQnEoGNSSuDcVNys4SfBoPfKB7++EzTE/bbZbwYETkph5gHlsqC3Ysu
mM12T8AVm6X7wzP0nT7l98909wIqDcqpoGR/MAmEZO5C39RHVRrSKyHHKnHl/7uFAHXfb4/F3Sso
aaUuBBLP7DT2VO1yrTjUjXBc5wiyZ/ToNuFr9cP0c/qZ9+sZc0QRCwkMGIwff95RV3MraFnoiybf
B3TvVeGkBySOP1zmuyf+d+nU/RfnpYWmEedCg+IYJnvaX0n2/O9H8Dt5lmQqkm6hu7EMPtKfHyUb
kNZrElNjSDyLZI4DmLpzG+xezFmGTOoLHugPV7xfZBRR4UOB1cC7o+OgmR7X3x5Hixk8USiDZGuz
nCJtnszBL9+K52LNoBo75A8P5P1NvL/c9Ov8djkjNPM2MbhcWXazkel4hoQ9mv0/PpSESkoxkWdZ
KKX+vIoCzThyK4b8AuRdY1Esg/0EpGOO7Ag/Sl+k7z7T71e7WzhyuZKjpOVqCVo6Jz4B6pyra7mh
6kHLRyrTorkN2x81L999c9OXZuCcQj/41/aAhd8ICWezcQhMMj5Ss8H1ofiYVTsm/kfp9MNd1e5X
yOnL+/2Kd2t+lpa1NsDCp5v1JaoOaTqtte3LvTEYyy5Mdw29yAx7RgwKJGGeG3o5EK2UMUX7EjES
64TsSWwuinjLxHY2SHsrae3WjIkiKBZViRIHirpI/4KIMrEyZpFMTNtVgyiYbXvaiy5sO3gg4SBu
4wQfjRgvJZJ4JVh143l0jy6z4LH71EPaq3J6aKIWU8Nak4NjREDGlLdD7omTTJVFTPRoEPwKemir
lAdhmNlylSyMmna5dxv8fTMq67a1GXhSAywbogbMDSoebaJpbrsqYxR0JWzCTpXdSJcqz+p5rTwF
DJFimqKVWtB+e8ooVioopAP8NGyq5toVWkJOtwPt42r0ITeZi64+qhGW0EWK76DXaDDvK+USB9tC
2MQwLdTdqG3xZhLXOpLu6QF3BCJLBgxqHkzsXglF5BlD5MgovPFtU2FEOdikbLXpLu0ZOybvXoSh
4pWAncJ9YWLkJr4jtTQfgB5dUNJvRODHJOs4qjwzZI7T1lVOmJPbEFvmCM8NfpgapLZLYoIxJ1Q0
4ARudI7pbkN0+yZrE0ibpqSPQQuE83rXJj/tmgpv7O9r/P2jd/dG57liyUHGo9culEV9BD1hmw/W
WZkDwLUBNfyflylVVLEq6pqlImu7X4fNtu37SkVOJse/IJ9nKFeBz/7wPpl/LxxcReenK4Yii6p2
t/ZmQlNnQcJiqAcyU+JwQ+7ps0rOn8n9ZIQ3YpSZ2spYtAaPqRhDVQ8hDuNp0z3JQPqRHST+WstC
J1XcU036mRE/GTTXohLTAeqfiCScPnZG7QJrOOrXdLYOiK4G6UHJwjWwKp8xkwcuv8YVY5oRaO7q
VRHAMlsZo15r6SUZzS12O+JRJbqfEU/LSDZLPicuZDmkdHkwhWkUEKZBI85NXkVGciARyK9XYevS
pOhXQgq5pHzyTaz0gNaV/owQSQre/Pithjgaxk9Cd1Obl4pKXRYUBwSnXywbjENETmuIxjvcxgE9
JXDhwxmylEN8Z9W8I3lLwejlfrRU5Y2gCzOPxwLE0TDaSuDfRLbLMbhA2VlKw8eovHKILmjP1eCa
3RD3vfLEexGwPSS2EXuPSQE+A0tGtTEZlw40WLMEp1xIBZ8pjuxDeWJJz7sXAyYBw014UFnZ0eO5
8vr64jnt31zvP7ergi8lvqs+2PHcaYR9LS4roIDEPycwE4l+iF90hoxCt/cagLwW8YcnMyXprGw+
LcHaWeEDKNqhDk6W1C500WkYb+XeWhJe1bo+xBM4sGEQNbC8MXRoWibW5B2MijQTyl3WbPmdrNp4
CEWRCGKUJdgs6Zutpby/qg1xmdHcNd5lg7ieMqWNf1I4ZYTHFu6TOPy0G//97qqczixDlhRswVQy
f+7GYqdp7kDOiC0uJ9FdtXQd5aDOqG/n7MfrHzfG+xO2gulEwwisa+iXZeP+5RXSeFQjjW2jX7hL
JkRLdCjIYuxsweQmmP/7Lf77HYYGa6qqrMuIwBX57h12E+z0ZdYrtvVhMHS2riazwP/HJSZDsymL
Oi6Su4NnbJl578q6YkPLU+FTum9Btv7hEtrfpwluGl5SWUTIzge5+5Ja2hzggU3JrhkIJBSVvCRS
s+9Swrbx4MQ1HangV6l91W45L9UPdQx2MW2xmrl6LEYvEqMHLGijCtbRdNCsseEJV5nTiBtn51SG
ZAlAJIWXhbEmCQFs1vO8rknGPakMgCJ2Kjn+SKgcrMh0Z6bwqZNZaOjKk85/cnnjdBxg7HtjKOw9
pbKl/kOL3xmTwuKZlRr8j3IdRuS/0NUYBm9ukCdJ/oQXWXaAo5TW2DjLqt6Rw7NrREBkfCT7k7qE
LCqyUKN6BNGxSzxgDaSrkecSII6r28+UZMQoRfiViud4IJSTmHkfQGEx9fQZMqSjyFEkIlCxhoQU
wKNIQyhTGFl1FJR6xVwO0ByphE2D9Bckf9n1GDurx7ZcoRaJ+o9GF5QFAX89TPGuQqNt4YOzZh0D
pRBmjo8PxJSrDTE73kgIIfsryhemCg3Jdz5CJgPH8qwbjiacwRDwTKE7XWqLPdPXuVCUM4vw3lZn
UqjV15S1KJ36CDFesq9BiBZkUEDE12ncqcoRq6odlSe2j70bdbZB+ofg5gfPpF2GlGw1Cip+HTgm
ykMr5+eUs4hG5EXqYSXF1CsO4VlSAjxvzWuuqiVuQQxp7qqQjFNL839EWlBWJzQV0xgdKv4YL0yv
2iieg+vJFLeT6U9m2Es7mnAodVagj3PNhciomQ1KZhhGDgzzizk5cQODSxBvgbYa60dVLPcxtKbO
Fx5F8oT0UtlJCUcpwSkmSAR5D7BzmfbjlD7nFX10sadrYhjhuUO4LJtTBMwc9f+rlkaPLb1Jmv+K
wUwyFngnTCh8ZBePLRQm8+zq+SynMwcaPIhyEIm8CdKhFvgaWpEfhbxFg1QRNKQ/F1BjMkQurnc0
2TLYUYloAr0o75DVVtpWzvK1nD7wUCxMMPF+w0SUm5BasyH9wpRaF+WcQW4nGTAIKSmSyfnsFNY+
jLqtpRBd2GLvsrZldSkxnqWoQBNpVWbya89dkws89d5nktTHHk8f6S4PZto/Vm5HNjOAXThUzpC7
T4DMtvShEF0M5ptpEFhonJSMPX4RS0tDD1bV0NfoatMJ0+/4RfNCUj2zrVB5HAf88BYyCG/nqbi5
4sZpil8yqPpA+hoZdRJaPjBR779iGNYqsGeUdawOlrW13HyRwN4Ox3I5ZAVZbO2izvvc6YL61iGb
TyomDmBUUdmoTB/CK1bIYiHnCZILFYXBIBZkltzCSJ0XLjHd81HBG5jPdVTzFba14ggXzk3js5DT
+jYeG2s+DhePrEuRE7zHaQAheoL9MujLmWtZBx82qT5mXxZBelVWIV71B061zz5mAvRUsuQEvbyW
6M3mfKlxY8zU9NlVWAl4kRIYilREZLwHCxlpJAPAMPHBVv8ShpUlHckEY4jQBvqyEo5ytS04G0QE
T43dY+u5M+SbVTAv0Jwg/rPY4SUNxcdgvBSesI/CBasTO+l7qZlklOUwLV1O69o+K6YxT2NNbmuH
9PM8wAZdfrQFlkph4Lto9oYFNq6fmv8cz2vmEgCw9ZOaksk5oXyQ7NQEQ09cxA4GUYJfk9h5tVkA
YSVWImV4c1Gbzs6x9CWoiasnN88eFGIiBPIDrQCbr3xBplpqq6I6gvsNEGSG1GbJqggvacLvCecv
PndkyvtdwunwUjfe3C0IQYNeKJU7UexnuhwhWmHVrMiB3ochyS1k1MMZUgysxBtRYkp06oiMAkAU
QMPy9/DAar67ToELH23y8KoIhxSlpMi8zod2wLED6dVB13dgBuCtS4ldWmAzhkMTMiO76tJ1YOQX
qzbbIVbGh7LlMFfAvKhwcbEuXMbuBDZiPzSs82bufzR0viBECaswJHBVTm1o8zMhb1/TrH1VCirb
0E4zD4Qj0l56xOmOW+EnLA3NF0eWrce80LAtU+GqkYQEukPtkKuPfgxXYsSkbwNFCrpf3BZNPYHs
vnL+tHhqBQzchGMwOQZcUUEJ8ySX5jOKJgP3QqWuFddylJrhRrJMc16uMlvHQXfCHcSxnWm/znkV
eSyIXnGNLOOX2RU3HQ2S3/7U8//7IMGBiPtgiBJ1jXHflmhy3XUzl7RN+dzMJ6OfGE5vgvpgLImd
WoIu/PfR5a8hgyLqoEoknbORbOiYO/48XqaZm7YIHlVajsKREZYtrUInfPcPyjxyhBfzh+v95bW4
v950A35rYWmRZPpJa+LGR92HKTWGICXL7atWqlCYdjFFmTZNr8klTNxDiYy9wdGJskZH4Y8nZFWF
m1QHTTZPvLWOL7VlSyF/iHHPRULOPULLU8nOzqEEw1IlWhriGreAWueqtIckPJXRQ1KwiOKN0xxv
PKFsMYK1aT2SXFLHK+xFAesMPE+0yKRMT6oZazEQdTvwaMQmRtiPwLrk2UWiiCwAxWpNY4/RR4hQ
Pqz5yeDNmo1SQi8bNqN57AN0NXG4lfhD6atQ1xUcvCT9oebGJPZXka+KhgqaRdEwzXCg/vPO4tcM
pcQoZFvxhHNqlI9twzydKMnY44zVW+mzD2dnMMVjls5V3LytO1OSXYOmHu2GglI0TiqkwyU5Qw0n
T6s1LrpGeKwxGcA4lpqBeK7Rimsx1qWMLMyMAq1Vt1oILKM94Y49x0gFEvlWNNGUdoUIVKqzlZsz
Ws9RXvTgC92rhMdEcE2n6xFzyeM8i94JPuyDwU59eVUW4M8tNtngjJuEPtGprrxtBPch9rm39StS
Waz9zbw3yCQDSwDIQawqBM2vqAaZTW593BOhXOxM9UFUDm5rzTUd+F37PPRn0dq4w7nuMZBsMgEY
4ybKlnqzkjwfVyEKy+BVpCzWSS7kMZraCKjg5Oec8XO465U1FNuZ5C6r+MENMZOcfQlyjDYX0zcs
JaI/bLWUoWjrExCyG8xdLbwm0muaO2K7zdqd2EwZleEy7X916dOU70GnIsyI52LXStgUCNPQADzi
EANwZmslCLf+uasB+YpPZDTYJi0+JX8YCaQixxJ3W5NEi35As5V9DAPDZyQH7AMmB5HqotXaPNVa
khtuOeJ0PHcwa6UEZAkk2Eo8lfVrzzmy8pDpx7OUM02DAEYLHhThpHCgbDJutM6B2AB++47VlHHn
OVDeLYNfoLdl4zjoFx9Jhw4uwurf0vE5bpu14sfbUfUwpwdOan3F+Zb05qi1xel2jrzw/sqkE+Ux
zEyPGc2/ov2V0laQsi8V9Zkqj3bLHC7OnVh57NoCZCCQD0oqy/oq2lM6vMVuhN1+h21zpolFgLjx
ipaM0sZ1mknDpgGBbd3jQLWq+BN49ubpHSeHa2GQ96A6BdAYP3sPfS9yxLHekNUDPtfy8l3rt5ta
x6sQWsZJHPtdimnrSRyiytZUvYIfX130sJiiP6DxMSHkaQjWefFmIXWH92JonElUIiqiYO8XCxdJ
YgXTTr0U7pNFDUMvs3xh/03i5iE1bm4u7EqivOhBK+c0Ct9oAyD/0vax1eyJY5z1cQTK3zI3kSz8
MO3FbPPdemEY1PjASmiA3xXGjWt1A2UZ05LMRZaDFnAiSAbeTQidQBFRvgQPOhnWJRTYyiBugn+r
SfCcj8YSIOtQyNguEv/UZFvBvOR4C1LGEbW5alRAdmmwG+mxEkefBiShqQcV36QgzQdFdlI6YqTv
Anr2vGYxmpcAbaKgyvSnwnVK2zDZKhFnYiJqNEJcxvl/jrfCcJDb9Nq5XzHHcupPys+hwrPSIzlb
FL2/EvT6TDs7NR+E4VLD+gs+BtNpzUWcH4TxXW+pF4LpR4L1Mc1r0fNySAiF0KorTpnvm1c/AIik
PzeiMsPlQ5sXEvUeOCDauA9fgnUYd5iISOBEP5PR84VutdPJ7vZTdgl9aUKSib0VuAysEUuZmpj+
WUcsE/1sNUSr86AiqJPwuujKNvD3zEUo4Rehai6SaFLYk8T8KCSF7eslbHpwMvqjL12Io/ChT4VP
gtL+IvgRB1q0LGLFzruHXIbu8QtJ8ylu4biaA7io1ukiIs5rKMo1VpqweodsyFpCoYrY1PPe1Iq5
6VopBmI6LdtFKSWp9BsJQOi3cT43i01ttA8wPm3XxZ81HHnxZIA0svsaiTtVee1ITiY8BLlgMgeq
dJJjdQYKBKHXJshF8P/YyOSX3F/R+gFxuxTCB12k2Snyx+obX55tZMUGIuaslh6Tbt317gOBzlpO
aYBYvbVskI/YYAAWUzzjPrO6Hn0gYsggueg6MdxuvNVASWvJaOcu+A/jbTAulkl/np1KaInjKstt
IDD3qIe9Jd8Y4edd/dawgAsQWyOkc+pwVMGmRg0UINzscXOupFuTnDv1agSHOHxI8QbVaeuoCTFu
MkkmoT/PaEuQlx7J41UhFFfyw6cfTmTTPv1ns559nFOsqkhg/6R7r6RQeCBOc31qwCHLdELaGrNg
ntiBrR8Vm9CPlfCpfP5w0XsD+tT1+/2id1M4uRxGo8u4qLz0Vs2SFDqG6sKyXv40bv5LlXB/pbtl
Z1TCURkL+osVZD6IXxuMtUtjSQU2y5c/DUylv4du8B5AKk4DWo2Dyt10OyrEQhpLrgazajcwn01e
OwaMVN/eDvqKE56b4/BOj+jf9/O779A0EJ2oumTqsnp3qg5bcl6U6Tvssm0TznmtoJz++xKK+d13
9vtF7o7SUl2rRR/RdCT7+wAijxETGaei/jaMaJqBbllHw/hsvbGACTOcLBDxVctLLFsrFT9Kkcb7
yCAhUd9JOQI6dqnsEri3wEPM1p0DfDot1Niqpzq9lBPuCkuk4TsusURjSzIW6rP4vSPzPJefJOO1
0VcJftaSFo5Capj2TusvT2o76F4iGi8jzc3IKGyrDLeudjB6XK30kUj1kW+5gO0Po1CHerpNs/da
akFN3yatWjOVk3I2V7AcxSJ4Nb/YaCPWLprwUqBjb9shtMPFoK/y0RlIE7EKjo0vqTjc3ELauKyI
ICSegjo7CTQ9VOmsGWfDPZNu1rtbY3jI03Upn7roIfeAig/mc1+r1zjufmW1hV1mcOK8n9XouFXq
iSavN+6XasjrWK/sVnrShanGiHGtqRHOXP1WT8r66G2kKhnnUhKDewdjXmDNC3GF6v4nR1OhWU6y
/8J4Lhl3dhrWa/+kg3Jp3qVyWwAU89RtbcK6Q0OI2h4x5ioOn4wGYSEeA3GVuVfI8RZgrjJ8NYjL
iT+IxaEJOzD0laO9oDL6WQuSI2d2SPBOMc9qEmiCF8mQIRDT39j7HacoDn70PYrmGKR04YjB8Z/U
Acs6S6iizGCwCTQF4RcBp5Oa+KqIH8Sjxv40E5DjpUdJpndQ8y81q2IQXFXt4DFuc+kp5yQFtObw
pEYfZUSQDw0Q+gOW8pon+16E0XxGkR1qTyg5GSNSnk/AvU2dsRuSIdKHtitfk/I1i8R5NT0wIY5I
nEaE12gntzJ3oonpV6WMxBHI3EpDPguEsi7IQiddOt/GGPMU6xBhIGsl7TSGj6HrLaX6pDcFjzcT
PXelFR96rS9aTuAwexHWZ03OqZqfIS+TehunkJGhBiKgLdyFIQuzlvm5IjS0W7N1RdDBlEnde3sc
43Io7CTNKWmzwnXWd1oBVqJDHU+TeUqooCTB+gqKzezCZa98tJhsvNiaBSAslGieq6DWORloPVnS
ZwO3cscJw4wem7L/MnTB6d+Ii+Vp3VgYArPC2rYM6sgkxTmjbfqGW1lcI2nmk0XfDNswhkGJqTPv
VnF1GaPT4M/xMfjuwSyOMUNAdeHWD8XkA6n2gTIuMOVhQpnckYuoeDQtYykStzOWIoZOh0xwpIFP
vcRkTTnFIRkUjOzNEmuh2lz5Hy+xqPLU5ss8gMxikHd8FgKAYPGRLCRdkI9loZ5dcyNRVIcq8RbJ
M0GcT7UnEU2F/3c96icL1CaR5ZA+sNCPJ4VNj9jKSHCa6LmnRnV51sdEQExMh0mEVadiN8o/0iaA
qjAwRTcnLLkanbWRsrRJBaxTrlOouKRGlPZ1J72I2L3VCcWWQoomhqOWd1Y0/rDy/yVCYn+DxWPI
8rTxoJC+k3koRTdEWEcmdAzTOjs+CrPKzmzB1vbw1RYlL+QPo/BvNhvGWzoiaARc2l/j9i7z2VCJ
K7NlBAzeA613ozv/e7P5Zhv94xJ3x4MKRXEXFVzC5whWmi8VKWIR3FdB/mFaJ8vfXQq9AqcfhWyE
v7bONs+yVrFQLTI93nljvhHM/iGsjXezwKHQHAppbRivYvjBVqSGATJqxZGIbTdOhXhMmPORkjDz
lC8c24YuA5mpWQQJrDSZtHmnUhT3US71s3yKV5EIoIiDQykgKgH9Ag6CvqjBU5pZ+Mj1nUVjPwmK
uWhJj4a6FfJNxLKTu49iv1C1W11eiK5mFodnXV+IEX6tgICXfkcIrGN0wZ4QAJKyc5gI+6z0HF31
TWT3hBSW+kqDxaTR2pDVbD60oT3CuhlGJv+wQwOiTNQc4QyzDbkP1gH68Q63SudfozTbRkmFTgYp
zpdm0g8LbSlpH73JPkXGFtWyiAA61dcMnTSNqmN4NsqHHrFHDAmC2C464BbzxqQn1EUTnNLXUMbQ
3kr3g5KcpYHattgWrNZjjY8gWZQxKyoEBFobVbKfDhycZ2/CQELGo1pji+tvdUsDkd67yKql0+fH
BmFHCfVAvojcuT+Gth47vOtpu5YFTuDI3pmOVgQZf2R8MUL9oockaaCFEX8FoC2ric/RDAdXvKG5
l5tTnn0KwR4UguxNWbO2IO9HMD3ykgKkpibt6sXIXkehOOPd3GpA+60rDEvLb+y+34PXoRzbDf9Z
IsUFsd8dw4juBKRSFh97Mt/S5FjgAe6YP41QFo2Z4T4MGYbG8SNnGuRisI33crgYCf1JulMIcCfZ
m+01TlcsnM91KAx2qV788ch5asCDhx9EN5CCCOOr1C3lJKNWcZJyOEcDEAYcoUGySWJpJ5gWTGOZ
BU6kr1hOTtNDMRD7K8u2nlgzcWgQXuFkCbPgXZyoC2NcXflbsBnwejQli+O/X/ZphfqzAJlawqZq
TMJG1NP3J3TCV0UZTJGNZXs2YruuBP2H1/ynS5j8Cr91gcvQJKBbFBTbDW+S/tgYP4j0/14S//wI
d8d+pEGdGYd8hNJ7kyqqNKiz9Q+3aboN//ttsu7BfAD4oeeNXCOZnErje2Wserwl1gG/xr+/kG/2
lN8/jnUP35bcQKpUnyZ9+yF8gAB03JfEbl4axpwLZvF2+pSHP3xD39RpXFPmH8kymBHod7cQ3MzQ
xiNfEVEaIJjQIe/lNYOtxaQely///oR/L/pcTOVCJMFJQNDu9BNk5HpjWfEBFWNtSU9BcRkaJmfe
j/rx6Qf9+aWhSPttd5H/fPAI5BqEvkHtDLeE2HoggBjmEO3N8Ug65awkFObfn+zvJ1FFZEojZxJY
8+HuXiZJg3dD1qHMjDOwIXx0Lt3vn8TV4C6/+2Do4CyZl9YwZfVuh+ZQUpkVZTCBYfIs89q1UqVs
WMcwgp1DfhStuSybl3gA9f5NqW5W+hJoD2DevJJJcIu6MRxuKL9kFI1mk9gebFE6bx0Q9+ojAk3R
bYcQ6cimds8ZYS6pRC6bD78Fv2tcfAYiXZR84RoT1R+X2brRB7KCUUxifBUpUzKsagUlT/pZ0MBP
YT50004VvIfIR5ROzVap2pEpgi1X2XjVk9eVW614GHN9CqV2QHYoLeoK8QO0c5SBxqnLWVLthgy5
rlra0yRIanHjPZiEl7DSauUGSqlnvARQRoq9ld+gJVTiywgnoPrUlGMynMf8UYQ1TywIVRBzS6Kc
V4FANN6ih0tCiauS7ja5teTgAF5BqQ91fqyrfiOjCY0/etpYWovSFFpDQBs635fla53SBdzp/aeL
ir4iRiuxk8r2VO2FSa720iaiAwbwKMscP0TppmABbKOb7MLdOOWazunKqueRT8JQ+lq6L1mORZ3C
OfEW9NTVeAqgVWelojh42tjCkx3rswiAwMhe/BxVC7mF7LZ9c07gYbTKUXGXfo42b9pPZm1yjhhi
FZyHw8c03MHdZ9+RmOxYNo+Azz0FAL6Rxge/PbA/tT5kjpuZEvlarUTABC0xh6782ISfrSbN9dq1
DfOFPLZAJFeEoXuAcrcVXkb22Rg5LXiimYjQrkSIIMenlsQ4Ck0D9JKVrGH5RT5Z3uWRlrCCtmhk
kOGaJD8SKlleXIZSOiAJjelxSWuxiz4yGoJwE6SC1iTIGwNAIFA8Gc0zSie6qCKDwuhVw7BNpgTE
yDg6C63FQ2Xs8eM7vu7aWqa9D736pLTaL7+oTLjDFb9GuVG9x4ARRKFygAEnVl5jV9tKwI2ktwRH
rxxuC7+hgvOeSJRBhhM/ybUpOjE6kirULmaq5whd8hPL2EPiQQ4PBloMEx/BbxZGuRRLNJGMMQeY
LrIShXbNadRoq0sUakRuh1Lo8G2gRtG7o84YwaXwEqJy6+O6NXVxkQi3DOEM8d618VbTQ2em7XsM
/NNrWq0a+ahW4MReEW1kCItBAfgnMbsyc+yDpRytCiD4qrTR8w2NXQ32dbuP4sjJUYZQ4SYZMjLx
PBTo1pgKaQ0g4PeWo37XAKbGcZtj/S0/LHFngkW3JuBOju5SPIJS6qX/Iu28divHsi37RQTozeuh
Od7IHLkXQiGF6L3n19/BvOjuCKUgIdEPVQkUKsVDt7nXWnOOyaKRnqDXsGqbWUzvFKYT77ZMJFja
71RNpzz3q0dGUUg+jkmT3KsBjW8hkO4MUEqFBcp5Dqwd0Q0k8gqZI5bWoUxAiWpZdiAlE2RHJL34
EutIMUsOG+pCSZ9rvbkJjOpBpM2te3ObkN0T7lKcuhakFTEqHgvKwm5cxcDAyTLvIaCjGMYxHTvB
cFNoXIeBIKvNlI72DMe/LAjenO7RpM7Y/wteKn1uY/A9jyOKKs3IbvR8V8nreoks7clxhaMFHyO4
a5iUFOYN1kkTgzDT0rTdmmb6EjSLwihGTF6at/A0tEi9rafkEMjroYKyLaLUK5GO6RmKudQpUpd8
gAJ6OqAsZYSz0jA8Ldhg0pDFOcNQ1pnq5BSOOMoreDt9Vp8nNKoA+LEh411IbWXwSd5kwz5pzWOc
YYrt53Irwocc3msj8yIEKVH8ZCnvavLLTJ+nuXMCzVMptwUJBT0gt6hhddXgiYXF7AhBNqylhnvB
+oA+6ML7Maq1Y1mbvrRn614J7/PxI+mP2XDukFmxGq5B7GasNmLd1Bthjs/FeD9CKOjDcj3DEs4W
qZ9mvcZEg/Sy8kDqnafNb5FZ0Ew5xD6GDDG56XU88vyVgBZiGRo3snJsW5ZeNTrX9TEA5IHHNpwD
rPnyykISYv2yJHdJ9Yip/9XH0dwG8FawpXbYJcCC0LCSmn3b3sk8iUW/FVlQ5TGwcfny3apXpf4S
4ZMr4Sdik2U+2eWjPY1H1UepMsOUYrHsW1tBOrcYHarpjE2713aQyUrraWH0jNgKhx3jV1adblUK
2k2HNUNFotcxmlZHxhm0IAoKNeiybsU3Q5ve5IocklR2kvq0FJM9mpXB4l63j1qbvwwCoxSF1ptQ
8+EjdQNyQg4ElgXdUOARqCljNphYbfSrXCCKYOxjw7GQk+UmoqRyU1kkxgftnpS5yod+lFw0mAzC
bVDEDL/AUU5Q90oeClFcC5KBJAPN/MzPS0CYquNAQmf5FLTtaxARLm4Tuo48LsK/fVTzCT0lkk59
TzdgZI5VE5ymratReI576TxrJYyPm7B8yLPsRQKS6bv5aNhRqm2nRLkT4K9TIg4CbWlSr8NNP3rd
lPEBvCvQYobY3XQ3CpUjfui8hUkxE8GinkbjOhQo1Isdg91ZRHYar5ryFPmG06RATPaM1kd0i/Ku
7kZ3LhjnqyGbh7cY56cUQbAH0hijhg1h+bFVl4j1pL4h+/whjx9hq5fWwEe2gTXTUa9m50n2Lx0V
KKwGkRlWu2goVilQso41VSEtlqpw5KOcYjQf2qMl7aPgNV4ixMqtOTa2GUeYaYct48IRL5/evqLR
q8UbCx9hHUprLSAoDdBcPYsnWguqRSYbI1ZidoZY9roZdEt/9WfxIZKiHVYWp09oSQ+OKj6iutzF
Nfdpzt0wOIt6upky1vv6DrPdPoD8n4YlC9iECAaUUkzUzGYRBDYkZIK/byD9qQ9RCag2Own0rX16
4jOQ0zOcVxsMOP55PDrCo4RYbOx/kVt7CAIZOJq158vc8ENG6YaBndW/Ya3tk+B2zh4G0uFVGig0
URNNIiFIdkP2IrBYVv5EGF1AhAdGIj956cYHjTZAdpMLvl1oL2ptOKROJ321m6ddQc5OoV118eSj
g4yne60xV2JyhWTl+mTjoaKNkRBmNZkJuDKs8aZI0NjFjwEhhDOY+r74Db4YlIO4POuB7/VNcWsY
TQ1T+CZI7wP89H6FnhLCo1ZrJ0HqB3jnFeycQyqDacAcv/D62ekEyCzknGwIMOzlvC/4SPe4xeSp
94wKZa5GvwN0D5ma14mPiqKflKhESd1Jp+BNYDCQkvXsEypoGb49KQ4RLysrwhaVsPz3zwbUtKy4
IRJjggQZ9tjK2ZFkZ/TOc+EZ2UdsQn8bnCq/H3CiwJcwkdZ0dFP7q1DdtukvjZ5IHO2YKtq6+tah
Ak7mvUVfGM33IEMjtJyoXpvtZJsqH4tDPm1bvWcHjOw4dC21W1VkzEdgVktpFSlkU+LfyNCdG+I5
HFzD6BmKS4smxE4L8gD2RODMNSqYcW+V4g5dadaraB7eepIV+uBdmemJy2+6L6xUQ3wZgesagXw7
L29Pc0Pr3Ag0d+6K2zjKnwS2teU03Qsxz3zA65uQ003Ga43LliiFnCAddMJ5dq9oF3puAnNs3TrB
McXr8tyPZ4mQ0ogCAyqTa0EUCRfkVwEhCexU+JpOMGDmdTZM29y4wvVs53CfBSi72QxUory3ZHlr
xHcdgCX+W4IzokDfYvQUrJMUXCBwqNw/NcUuRbAk5IdR752xf43aU8fG0YdDZk7VY5+TPTAyNy6I
SsQ8FPMhbEQU0E9831A205jEtGlVK7CisXZhK6tntZuJFyluafLwUvpHaCwFXl8NI67xFkEtyRF5
vhjxqSMQypAYBEmvuXAxOoZErGZzq5+IOWMpCx+jysCPRJXHpkJiRxiUNLRM81kwBTY1EvBbHITD
q6Kv0+E9hpQC8kvQ3hDCz+M+S53A7yke7JKIn/7Q8ov9dkdKlR3NZKMjjgxY50FDNAC5C1eIERNh
PBWghqgCOxLKyiZGrJhAHpqRovcbwjQVYDg00Jq9mLzIbDQHTnKeX1XzOErHgpIAwRrNM5YDtnlC
/VhpG5Pir0JowMYRMacnDpcGG+2gb5PuWMTXjJGaniNEShhQLxG27ZOq/FZU7jn6hhnBTPvWqenG
RwYUDAq2MKuzjVC+19COFjWBy434Sm+tC3HjBaFyW1tMnzF7acGVzG4BaYCAdUCZ7ywC2NUJ2Jem
U2cqI/RGwr98glNkBCcEy+yM8t5EroDko7AuDfJwk33RwoLbDomrF8UviJDG1DgZcoOs56v/kFNR
850YRESnGYFe1qH3EQWJt5p0L8/vU4mrML1FPKyMykanzYMYQkB5wIdyQhHBittVC/MuODHr5QyA
mq4V4XfSnBhOjnPvJWTMWRb4l8nWBDwRmM9kASwk8WZh0zq+j0XCJGgrc1TAeBiZwuQSKWeh0m7l
/uJbe71imAxxdMK67KOvNddU2lr1kpB1Ge5iyL2ZebZksKrPgnYaQVkaYGjgk7eg8YuoZfKje80g
2B0RAXrD8rlEcrXVeKkg9dfwW8kUtcOs9dQZdCH0MVwlqrztW69NpLOJWqgJ2z1x0UA86BUoTtUH
TmglqwXBMHNNVHrLsXkZJuOwaELzTaEhkYWmjfVMLMG74r548fMjJfFKQtKWMUAHeTvcy0PHIJgr
k+jhEl1QMmzlixCK7pyb/AlS3skBTYbWUfUXLTuk0Kq6CU254gQjSTvqSwYMRsFKyBI4E2LT1Q6w
lkolwvqcAV3Rw9P8krbPJnNVIfrNgB2mRSARk+ZY2SlSD/XAsg5pJ5k9LKEM71c5bUlytmL/w+9u
fOXQUAAX44lXLgLeVGBYoVVeMFBw9eHQZNlRByUX9uxKk5vAYmxAUq3WHxuZkfB1Dt+buXFVxnwZ
MM3hJAYgrdESidZ2wtNfHjLsc7hlVqD2mVOW7eCE2p0/gAzbkd1Kg+qQUoUWkmY35PxJI4HRFcaB
uGXe+TGxWNXRVSj2cl7cJUvlMR9GqEL9pe593gaqJrBDXD8hd03zsZrk/RJjNCgv2PG0Wt2NlvXS
wO6O+fhioa3Vfahe8szro31H5y/pzHsDOiVYOv3ZZ1WDQIrASps7W6A60TQmK4K8netN1TUHdFJq
4griQxXkbhSbqxkhru5La930EfUljjLaCklfUyttebEoDQiMyPyrwfcwy7bji4yPUorVp16nBE+5
ye0INfA1aE9asY7oPdTMkYs8tw2/+V1CDOqQNA13+DOnlZAZj33VuSbEKU16t7hK3zcN/90OVSVa
FsAKTFVWNO1TOzQhGJtaQKLkU+WT6I8u8x8jfx1q9QcV4NJn/9wO/fNAS5/+jz68JOqz3oZ4dHLA
z4L6Tr1CyfMkkcZG9S8xBvn+xL6Qm3NmWPEkQl8YxKhLu/SPA9apPBpVRTGLC+cBKNMOrqTbeXza
7e5OcMIfuq8MKZc+9edTJBxoQTSQkUpv7e8jFmjDVa3mFFOxutHBQQ7VAwa4iGpMq551jPVZczXm
u25+GZi44bwJiB5LzP4Sow64gkNu0eR2IMGD8lIF5xpzkRKj+OQFZ/FL28eo/0X3l7olBXfuavMF
LHZa7aLq1NTX2t9JFmaPKngo5myF7VTSbvtMYPr+LuRnVSZZAvScMao2Sk3cb1DLtF3Z7JJRxL4C
8+qMpBELv4j4RU6R+XXE9xajU+Pj5fujIxtoyVFTAQ1rbG/Y2zBJ2hrqdJPFAP2y3LqZ5R489xsv
l2OOygnz1VMY7Ic5hXgOFq2tdhNY1CF4G9Ili7w7jFRJbcT0RNSZLc6eWARP3ZQiYC4BchJWFXa6
l+WvqvDRNtuw2c9cFFPYTqH4klXStevSM4Taq6GRQZcuyv02DR8p1M+E5VG/rjVrb07rhqArZvTx
LlQX6nfMl95oHyveUbtqVWUzLFTGQMjx9eQGG0lWzs600nVloeKDwCv1Gc6XZh9XpNYSiT6dIkW6
VNUvwfroIYOxSSSzGmsdG3FmjbiVLKIPBuHDaMrndKkBs/cGFHIDQ808G2QNpJP5Ec3LMirhjQGY
wmlY69FAoQH+S5yU11SBi1BWOWW+tLYkxvklhBA2Z88hnda0W+s+piXBOLWZtQ8kYaOwIEVt8xYt
gYITslWNZl3Q8Mt7ER30wnu2YsreAAM6CkmulTa8A307Z3GKrYBMr84tevb+Ae6MUHDLtjkbAsZC
z0r4YlA3kfcGStQqn2eC13xRXuaQUUqfTIc5mwX7NNkaJO4ZMUVBKGyiDrxdfW2IYtD7VH0TRm1t
NOx7FT0/BZYlXkyyvUQoV26Wo0CcGWmSY9pN/oH2/lxlN0aV2CNOHyPHP/0xqtQj07YgIK03CeqM
cewMynXoi3tUHocsGbb+jM9RMJDZWbN1J2IIXRmzdMl060XHoT0t+RpSQ4XiqNVaz2K77q7gMUE4
06LxwbqPlYvbiVYPOvGRZA30wqKGCvUJ/6WIXUQrtjVeNJrtWh8iKnMZRK9zc772F1PM3oWWD5Wq
faTDvJ+nJQ4ARSmwOCxYXiOJlVNQhMWlvpZVXPFiBbI+NZYZrnAjQWi0AKYZzbBpi+BDoKKZ2w+T
pv+c508KwIaOipuQvzhlz9FLt9rwoEQSfb/ULQjxS8XfpkTzy9jS1qnVozWzZfAh+QdPJWZukg4N
diUho5Si2xTCvkdlFk13dbMjwPjU4VDS6b8PsiNR7852MQPgJB1QqQ7VNO8SvSWw0W3l6l0MwE/P
Q0WI4yS8tLNFa707BkWxnpQK1iAytzQn3s/ahE34KBjdLTbwY4jFjeibAMSlUOOEocTPDFQFRkxJ
WjK6iJK+sccihBHb3/mqfJMIFj5S3wVvn+uYJZESDKO8Mdnu1MOT0VVIAEGz45sM4LCKu4ZKzsdM
m9AfMYXHZiCTwie6A+p9cPCpw+b+PaiJBDZAGiDFNvYyEYHCkZp6lQrXtEKRyLtM0JRUmSpQXqJR
MsIudCSOLc92Vm8S05F44OOM+6qXBgr/U5x3z73VnxKJzj8oA+oTlfLzVyGAlQkvTIhKcLvjS5TV
+7rYFJJpL7B3mrdM7NYRx59pUrCj1mjRhCxUOTq99liPWODCbF2zOjad+KAXL7RQ91KpnEg3tGJE
yjm75gak9sRoB7HrkX3MShLJ0uaBDtBOptLNoJ8FtGu1znZLDPZtFqNYiU/6lJN6i+K+8DRx1xmN
1/aRx9pqY2PFE7Bt5cmb+5p+g5N18Eh2SYt12LppstVYopSJhX1JWKq/FmUfnne0K2KeBhoV88zi
MtM3ZaKf8OjA3GEb6DH7xeaIGzxjfKVIT7Sr3lXR8HDsnpPEWFQthKmy9V6GlzoCGdOvCANZtras
joWynTKZtrm1W8Z5nNAs3keGA6KIEMCJydJtQl6m9qxzfzSeP19v2NAuWY9eQeemnUdPQonbyrkn
+EjdcCkBO6ViUPpd7d/7/odMG1oZHkY2gmjOQnazRvNRyuhKPT++gLsuVQKp2WFTsSQ08VLjmsgZ
5iAkP9iv2pcaFq/MCil0eJak+4Iar6dIhuj7QvzNhiTjXtH3Bvmtqircj1gI5WXv22DHpBdV1YzG
jjSa12BM4p7UyJHe3CJgo9uz5vupMYhfkp+Kxzw2mDDUjohLwJp/TdqvwKKt4LsqKvGeG1xlFRJ8
gegF9dRVMHsJnFYYFr7m5aNmIGBCENoSJNxXN+is4oaWqu8EynumnlpKdUzrRbQZrGNZPMuZuZub
jR7vGffxQeWx88youivwRcPo2Shp+5D5v/1ytFWkhD2pkam+l1EMttx3v4PeGruD/1vgZ8lRhN8G
yi9YuMUt06BWNh8S1dgr4m3cnIb63iDRexbuE/pKwcbEPNy9G9NtYW0TrkodMu4akV/xAus6wVN3
Ir4HbGdkN8OTVF61OUAGqa5LkWEcrgTrLlU6sPQOm2pmhWRi05MsvKrEpYtIg0ETOv4a9xT51/kl
n9e9Dxhd/jDFEQGjv7QhHvOcMRj5JKzTzCGJ69G2Uf+bj2M87ULjNMS3FhIp0Ri9dgH6ipfIZ/K6
C/DxgC3l80HKSSpvCyaW8u9iZDhibgJzhxIrxtNQ1faIn6gpOxwlwl5PzaPGtU8QHcPz0UsAw1K6
T/L4JaeJUdbGqiuJ9DK9BGPHwmIvRpgnLDnIu4h7IoBkehIbeEUITWva+UbfgwrdqvOuoMHQi1Te
TL159tqQ97gB6z6ufYScRnNTENydKApmeNRnJIYKGUNR+WPuNDuYEjwhLJEtKJq6virCncrHR+7c
oWDqTKtFY1vCWgnEtUOUqhPhLcQ2gfE2nJENpFYhu6XV4TQL0m7QHTE4+WDKW/OxhJHamLcF3e7p
DCnXB9dP3U3SH0pdS1pTEWn4ywRsTdpN1U0q/6MALVay1cHYGoLwWM2gQTFc+TTjcC4EWzACpUSi
EuNyrcSPAycWDakA2VLg24d/V1oLw65pdyPqu8y45/ti/TaBXJtYweucmisg8lLtHAvOfBg7bTg+
18tG417UnUa/hMZGz9jyqOKaRmqq+deQkOPa746agVA2/5VEvzBRa9FHuhgRd9SqZN5dumbYy9o2
K/oastSp5B2ME/mqQhqY1INq4BVQIpg0XbFVg4o+RX9iy7ye5HLPSKBrf4PgatjriP22McD83AyQ
KwLt1QhgrjIUYq8i6U8FURtFDYkIeT5ahkG6QgpbJSKh3jzkeIMmusDgFnJMf4KE2o/eR7A03E5V
uch5JXIcJRK3kWVgdCNTmNY1Gz/5yv7foJBiY0S3IJXvEixrhvGUljeC9ihlzgTUObaklY6ZJ1wr
NCDoHEUkOQk6PYoQFAff7BZ/HyF8ZXVLV8VHp4wHGHd+y9ev+WfjGOKcHoqTSh8qqsRfpjZeBq5H
Ih79cL7tc82bmGjGwXgbonsgY/PqA80cYGuVHYPrNHTEiFscWKuGLor6Gplw+WKa6yZMHYV3MfSz
I7z4tUpCr8/+fh7hSoSQjCzqco3wMqzojIU7PqQal0ub0QYHr5b0CMs744tW1Z036GwHUxqIjzK9
gwEBtfgQGmxFukOUMXbpW2SYfFriIN2bZGsNfXuaNGL59OowAwKIpfFeMF2BrofCyx/O9CAJzh7W
g77rZ3GVViTMKsZdHvsvBP296Z1y1aLmnYH4QddVjaZnka+1pjkQa4+YmnRKHVlYcxtxcKGot3NW
8/FjizZAfg6W4DL/lHBGs4C6mzifQc7WlnnBrmIXOFE7yotGFg9Lgk7Y3fUxxWt9ZcPuiCpmSlq1
MllAgXESW5LNqudCvs+RTCXt+9DeUgrbYrTIp0mnEG/Z5EuRaMfCbWNijY6RuyRnJbmp/ZuQ8KGw
Q8NqMHVK1mKTHkOzBSHujKYj64cZPaR5VaS9iaoEowGpogUm6UKPr378hsOkqF51YaslZ0kfPau+
S1RA7JMbq6GDG3Rd5vCzrRopiHY30lcPxuel7pTm9KrJuKmftdnaQ1Juk8OsEwcJVTm1Zcbto8kD
96ETMpJpbpQHTxk9fiXcDJObU1EFoNlLMBa3SLG9ZETcJF5g86BuohfcMc3NBlh14TWUr3BFEuHD
hJBBDlNg4noWMslySD82y+TeTB7EJiL4Tbuz+Mxj57SS3I7hOEEU2k5D98TqVTRnUGTP/B8iOqGs
iMRR84xSTa3T+c6IkWxABsgH+WTI/P2SdC9R9cG6TuA+JiSyop/k3iJgiiq60voUvCYqlIecqAYZ
TRjaKHA1Je6F1mcQxwT6xQdHQuwDPw6fgxC5fqPfqB0amEimdoDgba3zATr1WqZnS/e16U5hdFqg
OT7Fu1Uy+72RMCakSJBp7uV0ExLs2wneZUmAzVeDQAncST+a4+yZ8atQvULnNqabcVyboTPRMx7o
fYbSk0BPSCDcJW13/bRV1G1LNRYBLlqI2LjtPCKHWoX4NTa9alHZzMYTqV1ljCyq+cQUWoQYiCSZ
6cjvkehWWT0TVu5rxI7kgTsKh5joLgv6YvdeQZsqHksquRj3RpN7lvlSwqVgJjUWmEk7oCpq6OpW
sZHDgLQtc5P52apCt1Uaj2Z3Id7Us1SvJxophFd/ZU0MCprBazH2dCanUeYSotNRhcvdFpoXGzxV
ydYjlRvtcH140JhjRnCB8dAkAOxoXbYEU0GpQns1OPS0XKtuvWoo31h+wAW5IrbmgjfaEPwHWAZ3
Y0vIWL8tE+pIvgVpsPPF+wDOWh7r24wJn2b1F1zxW55bqavuQlaMHh1VWig/GMT+rbFV6XiJEC4Z
f/LPTxpbPamEaVoSMIL4UZfwzlgP3zfzjC+PYBkmZTeVgiV+0jb2OpK9jpAeewRK3roC1TqJKDB6
aCiN7KEZtt+n4M1TZVMqTFaJ8Ewvc9fz6LSHgl7uiDZPSZygxyGaHUO2FsrIpDijemJ2AJQjG1Hu
NcT4PVnsW3JG1KrmSEZAW4jFD1BN71Oq99JOKB6aSkDGQyQNNBqJOpMdaZ4lDsJAwmopjG/K/gCL
xCs0VA6hRclh2ka5L5MnU/mIoueWXkV0nou1z0bXv4966h9qVJbXyqd//FEobix4BLSO4nGGNqO5
DE3CdCMkyQ9d2a80o4h8Za6opdGz/HTnrFaNM6Hm24yjaRq3OQkwEsO/7+/eV9ZIElxJ3cb6Seav
9akVm2BdTNuZ5wN27SGjGStt2F/sTUwyK2R7Tm3z3iL5fPzvx5VFCY+/Al52Sa/+uyFbJhIhIoDn
bGmoKB/4J6ilqPKIObclbhqzFfoUk9h4E9KM+moqtV20d7n1NFJRf/9jvmgOy//8CEnTdf7zSeSc
VFKnJA1Ke8BiW2mTrAdvgav/qM/95w996kLLoqmQmKNiFsF1//dJG1YLs75gf+cPBGkoB7E1EB/F
a9qzdtxdivyiw7cKXDEFT84nX0Q5NqmXLneF8Kwzren4TMb9IiTappJbEkGk9162IDRiWtT5EF2C
ZcZpUFk84SRpSfSsZyhl67FbjOXZughCapWBgs9apW81xURO9ENb0iaZLVtATCTyea21ZluY43s9
b63uNz8koj83Mg5ZwrCj/Nr06jkkzSWhCUe/KkCeEGtOTAGUDj2imwd+VVDheJCdkDln3iGyMaGG
kK1h9/2rlW7RkqwWz0Nh3g98LcrcNWTW+QeVt94gEZSAIEqaBZFAjPN9yO47aCNCpD4EHdB3NdgJ
3xmhvxKAgn9ivUjzJv2+tV7Dzly30kOhbVMDk058yqF1KrQV9lV7a8rUbwgTDDse+aDKSBIZV3bl
Jopnr0KtNVjDtmYnA/itf595FImrJeyQYS89PYYTJkFu8moYb9V6W4oNjcpzQ3fU8E3K7TeynWUm
TITqpNGmjC9xxOMkazC0puOS+Cm9hghxFmFKWNK+0UnuocaKOq6LcZdS3hSR9NoZqhPAM0WSx9TS
C9mIk3loF2hlRZTGGkvZbPvTJh2e1XxXQwgu9zMYru9fiS9GNH9r8T/NhMi/ZSFezAbZA7FPXsUe
bgsoa8sA186PAordn9g1/17vdIZZEu5sRTdN3pK/Xw4r6ISCG00wd3nJuMntrfrTWX11CA1KrAJa
CT74Z8q5IPsBO3+yv4suc0kVVa3R7X4Kkv7hIMqneAPyOcEP5RykHx6V4pFZZjQ7P9ydfx9DleFO
weVUQCkx0fr7WslRkguBRduNVhQRgG7gItUIT7xmpGOTEu+pt3X00xRtuQGfVy8JuJCKFEaHL/Tp
BgWppOjADxT7f7n0UBVprK5Ll+2v25cHGjw/HPGLnYUsSQsQVAKoKZqf1uWahv2kt5gA68gRjWug
/BBEIX11GSX+OrkagFX/xThv5i4hMgh4xv+eEZXeJveytWF3TsIsklrDKX59f+u+PCRaFM4HR4j8
2VaVNaOMRBDriVracrFOinsq5e8P8eVl++eDDhdZ5Xb9/XAQGzalacFl69rbSl86sfkPz98XA2OZ
nixbhn+O8Dn9pCwbLajxStpwuirBcIYOwQ8heBOsxl3Xed+fj/wF4kCGRcu+WtYMmP7LCf8xLtZx
ekvZcs1mmnF5hwme7t2Ib7niqR8e9CZdR+KdYt6X04LisWX1TaFV3STJdtIgXFnjZuwf4+HaGPoP
V+KLGb0MtFaHnGKobIGX2/3HT6uNJuulgAmeKe2qeQeHL0XN1P0EhPvq1ZN1XL2qyOHkz++7GRJY
V+sTHeFDer+sxgl2pXmHPpSHFFbeD2f11UP65+E+venYBOKhCiSsh5PbzUS3hrseqdr3t1VaFqnP
68mfR/l0WzsEf7pVxrj31+UW7P9GOYJxWaE2c+Cs/nBKyx/77mCfbtRslmmrmVzBjKYUnYI8+u9O
QJV18f/do+VR+eNRKNRE4J1vWR4ptnspXQnJVrMey5dOUn56Hr46G1Z+rIWazMDc+HSDptQcBL7f
rP/H6NQfZMyA4yMtfBd0W2CXNr0L+/u79dUeGULUUiTopqqan1gmrWUxSKnYI4u7YKNsyEjzwo28
+cko9+WSTKlqSKrMXphl8u+rKDEwzfzlSS8dclZh8p5Shwy87bhTdii2Lu06OFf/vUaWNdYWenGQ
L/TPVxMXAvOefGZNNhzRuhX82++vnbRcnM8PnybqvLuSJUm48P4+KWNQ4lIoOACVnAvMx+sAPduD
w/Z4J08/POnSV8vln0db3rs/HsTI75tgGnmvUPXaCE829WZxbMr7H2/Wl0fSVdCeIAexHX6+Wczx
h9biMcwPkld6wMO2S+ZJ4HQ/rRVfLYA8dzrORjY8lE5/n5OQjIqctoGCsdApD1xIO3IFzEPe/0ky
Kh6/v2dfLew8gKK4uJ8l+fPzXpuRr2Yqm52eSTITohBVHgMFIJE/lPlf7LT/edT/75E+3a6+lJVC
o9FNL3jVuOZadWNHsMGCW0fR0+zE+4m++eXCa1DnSjBVeKU/76vGGtkFHTT6vdtoU934l9pylPXo
ElK+0U+R5H5/Kb/6mvxxuM95X7I+6ImBhQMCzypQ78zx1EXDDw/IF8dQOBONvSl4L1P79HxEOn7S
LsvYs4W3Mb1H3Vpr4ft/PQ8aZDrr3z9Fyr8eiahSC1KJKQP9ig6z8RDObmX9sNf5Yv3DzmgxK6Dn
sxihP51IwixfDGJ5eXnhrPOcg6naUutaNsMiY72sGLXkKf/58v191E+9pmzss1nuLAUqne6lz0Qk
b9r2p3Xp36sgT5wkEoBjyIrBjvvvd1g0Exw91rR4yRVPt2Mv/xUdeldywx2xLN/fq3+/vn8f69NL
FdNCqmgfU7KHeKHtGD9gnVyk8PL9YdR/74R15Y+KUvl0Tn0ut7R1KfZamipFp6Dt9swZxwoths6t
4sesCG0jZt4SPAfoK4Thgc2zw3A50zEF/ZZpkegaQo+K8XFtC/qxxNJZmDFiD9uCPCyHrKpt8RQR
6a6QpasMlynChgajoxGJEi03icbcf64ZhT+IEwqpwpND4kxBcdAoIPK5ak5td1CwQLXFD5uCL9au
v0//02Wusz5QewHV4vKp4TMApw5p8SCt1DeIWe6wIRj2+yv+xeL19yE/bX1UbfQVGZU97FBXXxte
5CL7OZWTPXl0xH507n9BouF4bLVUXSSj4l9tid6vKHktX8FbctF6r0G/pc/HSnNAS6XqRx5sUgvZ
yFrHl8tIYiWmd0NgD+Xg5i2WREySY4IqJQMz66SGWwuks8NlMnkAuh9ux78Xwb9/6rJr/OPDb0RL
hEjGw6g2Jk1z7KKFMw7/nwdZfsQfB0HXWym5zvXvrTPoNpUHLcRX+/1dBo3An/l7y8RXXgNioBCF
p1ufC6tSmhuVwYVCelS3nQgtXfBoisb8qV8lyLAEfVsQx9J1+0aaAJ7JO9qGkIwJk9Dri0hiVl6Y
yBamLSsRr6VCTCBjeqEhnGY+SZGHNfZGHsVtE6DO09/SxOTlajy9rz3f52ACB9Kn6CyGBEGkDUTE
6hQk0bPfj/chiNEGQ2g3YWlrE7wjOcfQ/YtmXRQMn3idE+WUmBvTzDYogOldd/WN1utPtfhLnHdW
DzY+xAOD7xTjn9037/gu8vpZTO5EPT4w2jsnQXBSJG9iujoG2lYiaTjFSwGCyww3MXoImU1yiHXS
HIOdFULG7vADo7ULXmQJfYi27QoczpekwUp0rsnJnQydKKGo1FZzgItf7oaDZiLRqNu32HyQkAxG
ho+69BVO4CFe8uX4d339iMdmC+/f7gWWUuTGsNQAgWpc+GOj7fzKbcvr2GyiZbgoEeUrOhYEvwQt
BwxApoMdjhul3VrmOY0Y001npkRNKp/nfPTSgqTpKHOKgUWwvLeUXwk6g8ayXFG7b3BR1r34UOv9
LWcYq7SXc5e8pFZYK7BxUBPgbZNhOc27Nt6TvTsoW1RMgBOS5qCgkaysZI/Vgn8P/jVDbG1tDWtt
vGt6KD53OUEhAmQg/hVZRlQCJjV8CwvYrnehfDvRKo8GZBUd2gmBtyoUChxZPnL83WzqT/loPpgi
rtL/4e48liRHkmz7KyO1Rw84GZnuhTucuwfnG0hQcM7x9e8gqqYqAukS3mT3pCRFMiuIugEGg5nq
1XNp9z3Ibr5wzb3RKJhw33WSQ3f6IF8oWUTzXVVtE/C9WYYJeoHLiSxjBoCHim8kBzdJXhq6wFvh
ITa86yIJ0VajzqTFxsDHvWmohRZL39ThT7hc1gI/IycI7ro28Og2KW+jsl/LCKzjbCniue0K0k0o
cmJSaBNFGDmPsUQLe/lMi4ZbUaRHdR/mzTruacpAxpfWm6Y/06Tc5jFZ1QAySm+rgoirEaB2rXtp
knuWChQphnip1ABfRbq0sNrKWmYdRt4ujwm10Cj0KF80c0XbCmp6G3P8DQqDhwMJEjKHOLmltaCW
gJIo11TO4C+44lkr0IA5H/gWbOUVed0Cseqt5VCAbG73Q98vgTjpKUq4VVV+6Na5YzkLManP4K8r
KjT/wb9GZ9vGYMH1XaBmd0X/Zoi3BmcqQ74sRx3L2PEsvutJftHi1ZDlHwUkA1XdkJ2bufJVhtCo
Q3/ldS7CqPTMbS5GBy1UZl1wAQK2CN9UMqmccmwYKk+FZ81LrbhsEpQHIp71TQcixFrXCMO8t16G
yPXpaRu7/jaTn30pwCQ0B7hSHoT4vQEjL+CK1WTqppGLVevvgB2YdAiWz7jjVYVddG8D7zDx3jNv
zGjBjPbrA2xNtzlkw9rT77zosqJZUN8qNNzFCJVQ0dC3nttleSd1T20J33F4bSl9VDQo4c2c9fsk
2FrGGgUt8NoS7RblD7bKs0HF5eFVsXZSiG31QwYHPwsp3BuoVHTpEl47TC1kHMUHOP5FTNccxOV6
lLfQa53ULzp1IRzO5B6/sNLYyi1buvzNxN3GJbzeIGATF4IAAVq5SegrHKLKTnhT+AI4tbiZGbG/
SA1/gZJK1zCZNh9MOkB5t88r5n8TrRLkHQawXmtZoYPzekrDZwjll0pELm+hGxDb3hq6ME39gIYZ
2IB/P8iYgmyAJcB7T2Hv9yqmFTiVVGCEXbtgzvSYJgsZj8d7QeO2pc8sExmFbN7oQr6I6+uaLjcN
lYE8LD1EkVm11opzT8rW7iiPzK/V4p4XDLaUGR3koJu3KUTD9ENmm1dFu4IWXs869+kOU0KRN8ID
cyzPtgMPvX5ppLSv+VSLN0KziFqsvcWl2j05yDE1vFRGSmr10Za4TAw3CM8UFE5yx16q23vA02kx
hG9I5Zq+VPexjXZBEC6jDmcbz677ZeEDmRW0XUhV3WDb1ft8a7yk/1TJzgFFrKE57GvUcam18mUY
nBwnxI/80agODlwDDxyD4osbVCZo6OZOug15lvVOHBEza1TC6fhX8PJmGX74JZBpWsFyI3uhrw/V
x4iTC3P5SYnDg2rSp2+l6SaPwtes3/btq2xSW4sziowQeCsEwTx/Fa3i5pImDHZI2VlbwZwwhw0y
z96ksaAGLa/dKjlvK6f3roMouqpLur+E1hqXO7sNaFHMdelgVLe5Sg2/ag9Nn73I6ga5EBY2nd4B
GKD5zQR7hM45FdiG0QsQKP25Dg+OuqgGxxPPz/KWF+ZCNa7i1lkYcQqcDjgpb7WLWkOveJ1jQBJ0
wiIR4mXbQNdBYCQIyc509UsR35Rq2Kmieg8Z0U7l11q8Vc0Xrz13amTsTkgv+k3ltJeSfFCs9yJL
z3kjzATxc3HrSpESY3BRKNdFFfj2EFzkzOE858FzJDY+MlwmpX/2+WS0yynd1uBCUx6+QMqFuQ2u
GEGPGpmezJGUUdIQGYM9yZKV0S6C5KrDx6Kst4LYvaZwN9ivjb27mWknEWsiXPb3shfPdJNOYcO7
KcXezk1/rfYOlg4+hWIAPhqdxjh/hnVZzoShuewD51Ln70a2rBCLKt5hQObo5vjmaAc9WCq+a6fw
wjOZxUmlO25e0fbRFM9mnm8j9uk0bsqYzkf58GAWS51tlNWR0gbRTv9+6i3k5BBhvI3Y6Maq+0NH
rfnnzaWs/JrM/L5RHk+PX/awCoLaaDAxrZHp52NDnwCQbNdjRSGOryRGjWJ2wzEtoEpOA4zlbEU2
EXpt55p4jjWeDZC3qtcmAq1gFfjqvHfmGc51VR3e57SvDwFWZmiOq3gfyDByMV8blHVplTTOtIjb
ELOS2qGbE2aidWPGzyr6kpTlpueRR25fIWKRMGjKaUymkwi24iYv3AvuwbyyLmMZqDA7b8fYIJ9M
6M4CcwNZ4daiZ8HMniqIJCoLLgOIYeRGDZ4e3XVjHjIFhwd2xnFlztoSqGCzrsslB047xNkswQix
6uycRtNauqx0HFOzM68w5kn+io2S3XjWZSIdnO7CybY1Hq5jJ5uP4VikPUENX6SI7Gvek1W1jMMH
39nobB0M/UYJ0kf0vQ3JJowdq8qEFbCIUUKD7A8hAYTNjT9Ebxrz1sc4RYjelepK09n446eFsyXn
qmGAaUNvMfYrMdSNnJdx+pFgDtMItkvTXVUrZ3G/axphximryrHNjvZSL65Fc9i79ajbFOzKXFYg
eSG/xrw+xfMmj2zVh84BURfGmYUEle6hNtiK6c7ktEyTfq3qswrehAswWIa4EzKjsRsY24ZpMDKz
dd8iS4RKZsjhRkb4zA5Ib2i2yBxb9he6164i2DJJdK/V1r524wdBeRQiXInSXdOt9YxCbVetAFOH
pCqq4m7otkKPjVbw0HMDJTYwEm3NdbNOK7YWZb4T8plknhelPcTiTm+Ra2BoZtbo285coWABcK4i
4dyN36n5JS0SQHHX5Mk6a41n2LHDLHHfm3APLhIjRHUxIF1UkZuLBsS2gnIncgSPPtbIoVFr2I4I
ClM15hWMUFPtr2LhQYOTL4Q99665VQcTw01n3Q1nWnyVlu3er4CJetmJw+CpY+0kJYY+ou7CMcdS
S1uv/qBjL1Ouf14SToWY5L/0NG98VyQEh/zIuASU7KSn0l9jYmJyov2WSJiUZRMtCmGXEKN4RUpx
7qx49Vxbc9LL3YI3//JfL+KxyGnU5DEQkKgcTnIzEXbK8CKJF4vxNk+XThKvkTf/fOGOpWMk06BA
j66WNMk0l6x4YdsWcqPM3effdSKmDaGnm+MhgC8pTXwn4h1LIpKWx2kIQqT2S1M0a07SS6MWp503
Nm0L82FNn+tKWSSrU2UhaZxYkzuGNu6vWJN8CousRtcvsapXfSUu6IvhT7w1H1W7WeC7sc033UGw
nVNjPDIbv8WdpliaQh9Uh0pijoM9tYdqg8ffCvHPKrwoN9KiWkFjPVEDO5Yw/TrWySsR/lwnZD1j
FVwamnTAaA05Fzo2TpVJx4s2uagygOpR0UGiW53WwhpMQjUOwZi9mrei+1paJ2bkkYuHsBAxKql6
FPfTxJEedqY7qj04tT5AOZQxUFTtnyfhke2DrEg4vBqKgpBvKiMSxQYvkECnGFU6V61OryBQx0EC
hRMuEswq6/qMXt8Tq+CxygB8b6RL1A81FeHk903LUPqijOETUVc+BsACi+4s2/m36jmdBPPQbqsZ
rbXxKc3UkQw3hT1ERrJCRZke+u9hC5eDRESxed75eAyudQ6ZYPtSuDB4nuVPn1f2v1+7/3Hf04vf
50H5j//l369p1he+61WTf/7j4L8WaZl+VP87/tif3/b9h/5xnr0n11Xx/l4dnrPpd377QX7/H/Ht
5+r52z9IwfpVf1m/F/3Ve1lH1WcQPun4nf/sF//r/fO33PTZ+99/e03rpBp/m+unyW9/fGnz9vff
LJbf//766//42tlzzI+t+AhJ+d5Pf+L9uaz+/psg/41qHbUtS8G5mFK1xU1q3//4kg5PluIh34E4
RDP5UsL+1fv7b6r1Nx4ywxBH7CwVJZFnukzrP74EJV5kAlOTHjPb6m//99m+3aS/btp/JXV8kfpJ
Vf79t1/IxMSmHGYAlqWyg/ncZI4IcqDJXkSHvX4YloMdLwZExOrMOwMsi0BFsE+9Bqar1STgtKTY
mmXktgMBnexVDkifuedGtuoa88RDN5380ziT8g7edUh0TaiKlvA4pgIj56opV3mR21HHNik4UQv+
1Dh+XRw/48lwgkd54nizvz9sdSu3KdJB2GHX1jWQrAVdB7Z45RzgoK+Mc2npzdPtsBttgPyN8lFc
tcuemgu0smEdcsXdNwRBT9glnLgO00V1+rnG6/TlwMRSKODwMH4u9WOQbgUY8uHllwn/x6T6NomO
3tMvY59OorzI2kojBm1Zi3B9ILvNCxcOnrbgbbuILuNrnKhOvGvHX/rDBdfHMsSXgSlCrCSJww02
BqA6nTZLtPOQ13pbA5iFp71x3P2JcfLgHwmpkpKCCI3MZXqP66SMsogKA5Jqm90Z4s1qjWHNKrUF
W3s8EW18K/w6wL+iTe4cqg0ZExGuqng5PBQbWAPJ/BXS6QJN+RZcwerfikcfgYUuxPrFurRPi7JX
vM/RKcuoXqOpXGS7cT+YcPqwqNCd2udONxS/z82/Io5f/3IL+97wotJhhG74UcB6VcsTT+XRyY8N
hSJpFgKv6eu+tBq3NwwdEiu2UcD2zf5tzJ79fOFOBPlFNUxfd617dKkq5jl8USe5abwTOPxfqrWf
V+qvgUyL1ToJ2TApGEi5ED84/a2dpbPGPGlOdnXhn5/SmRy9MV/CjQ/ClxtDN60ipj5DsshmWfm+
Tk8MSD76KCGWoKkY5RZeud8jdL7ee9ipkyZd4bOKTds+vsK28SKxwWatYqhvt8O8OBtlNMVKAw6w
9G3lhATg6I378hkm02/o/SglB8GrqF8YAR2g2XlIYeDn2SF/TrJfnuMvYcaP8eViSrqjxd24Oho0
YRs0a4fhdS3ffObeMMWzrCsvbeZFquzCRiG9uDPqHWhUGd5CRC7qPIHWEuIA6wl0UFOzoQsfWsaj
Q04qwYsZZ6rMz+ZFRyeHi2wAP6W88+dWvMctDA4tVqOHWNz2+UqwntXcAMF8R4uiKtFcgQ63Ay6R
b/wqpH30oQ7eI5MsU+aSaXxWnJsAe0SIcNZForkzJb3J2mVdI+3z1k4Zzz35o5NfJOq5+b5CmRl7
B5c0et285OSEh2YbVB84jeT+bUc9xIlflPwmUuEe0RnhuXsyTIkOSR0wNghU58mlxbep7qVuIZD7
Cdex2i/0/kEaqOLS0WKshxgD1BYwWBLOA5Vi2bY171zr1jJuSnepy2TLKjBmLhD3hoKyD+mDH2AK
N/pdBQNI65/UbB0oUHIuDZ0GGfK5Bi1v5Gp6rm/46sZXJlz8NCOR4xyU4A2QXCdv8xpJFzb3ZHTN
4Mm33lsMaKqGVuAiWtT1exNtQIt4FD00bHkpWXSpRG6lh2o3zFwHa5Ycl3cNQe6+VO4T+ZBDhJBM
eNJPmlmAzKTfp8RqlHJbpdYMrZ3V9Of65556lcmrFHqzwLFIzZmm9w5ZGkHZN1SOpIFqTbIR69sO
DqRK610lO8soZ80GCt5bq3Z4lXEAVduPUKWoVOn0g67Hkk2XXHBgmcG4VqBk8ZT5d6NTZNfty3rl
ux+6COd13YJtT6k0YPyiy8uw2mrdJjLTS0Cxi6zBFBJr7+cgO2Riawuog0Qs5yoqnYHZbA1t7/M8
ldBa0KhZ2N26yaHqr7V0WRtQLjnwCKf6HD51SD89apOjsBpmQTokPNH601DYLmctx3b23p1/2+OG
9lHbrCgz3zbn3gYoaLr0Fl1w6nmfyh8+l+ovj/tkkwAGK7LUUfPQbvs513NeHmCktPmMRkq8KqB+
zqVFsMXvfC6urU2Nw2WyPLHmHF2/v3yGydahA9icZAqfoXolpTlX5+O7HCdikiCJbT7CMepplBgW
aBRpkwCKuorZwZza6n/mqaa3w+J8Qw7LIuEzlY0FqpY0lclbC65+RHtVrN8b6kXY7rvmehiWEsBG
33tArUlv622WPucZj2wtYDSBGxDUcKycBSA/SvYaRRexgIm8AU2LTDitZrLgX3o11kn5ITPvNNMe
++jxobHSS6eHD31b9MuW57ZxH3TvCTK8hlUYbYg/X+kjrxAVEQp9LoaJ06cyeYW0YivjAud3wKOv
HZA9+o460M8hfpEgM6G+xZi8P3TEByYuPsTYQ/FadWt/b624OkjFT9ptHtlzfos1eYBSs5Z9qrGY
BqJhRHxhw0qeVzNYRRugE/a/KtWdDm3yrDieFnY4DdMJpX9UCUTuYJkXV6b+e27iW2ri6wHlyF2i
F/eveTjZzkB7a4K+YR6O0MCshScQYArtn3jypWMnkq9hJnuakBUV4d745M9ZlD8gky77u4hDXjh3
NzAgl/I5VeMlnbInN+9HR6iqxghI1FSOn9/3GG2mhw3eFtQTxYMcnuk5lmDQM07MxGPnPPJ+f0aZ
zI4hjmOxNYlinLcLeZGv8FSRFmxhDs45q/+s37U7MPqn1pHjg6NF3aTr6leRvxAZlpN8hgV9Bo4U
OCip1Z/Hph5bMq2xD/6PIJMn2VGCru8UxlZ5NTBedUnLLyCMV6u990XA/9rWdR6gmc4GwOIFhKT4
MWbTpBc0xpd3tafMCq3A5/2tYnNSw8ItrwzzUgY+4Af6XmyDayVYirDOZS3cy5q3CXUBbzmQhoBI
sypNwNFBNxmGmeffi8JthclhA1VNwBQiHC06+nu4Mz8P+pfE5Piu+jroybRJ3CzVu5pBq6vGFhfh
Imb/h0XrLHgpFr2d2lK7FmycRP/DuJOJlPml5bU9cZGRsY2ESc1xuoSOhFhae9Kw3rbFtWtLp5bS
UzNpst5IaYlvZ0rcApbNx+hIaYcLd4tbKR04HzQ1q8t0SeLm7efxngo7eR0bqZIHxgAseEBKqGIl
gwXD1b8RgnoRm1yygr+YTmdDKjSyRwgJiqkmR2zC7yvxX63nfc4XjmyqPLZBItf/vswIVuzgTkSU
xNroEmbn7iy0hBOz4+jV+hJkMjkCJTNDsyeICgy6egQ1FVf/Rl6ADMef45jMAzWrExLn49XKDiE0
vXaX17ufb4g03tRfNj80ppJhI89Lhe37tQpQ1zSNQoyxc2j0X3PeEITZ7AW5ObYzk/fe9veGOTdb
/Bx7/PiT0PRj02/Dy0Cy2J58D41nai/BviSvgk4GkmBm0Ov+6OG/CXLm51C/VBGZEt9iTdbNNC4k
V4uIVWKEMDOWw46neQ5c959LH5+MN5mCPbkeIRjjAVhM6MhCy7hol7JMujpkD3sqfXos88L44FzQ
LKAZNJB8v5atHjQi7nbdbKRsFBv8m5A/zLAd2TbPY5dxfP/zBT0y+7/Fk7/Ho+GoLBXDIcfYkBoG
WNRqdkcq9ecox2fIX6OazJCybHW3b7iKqCztDHNkKFwKGr62XKX+zc+xjmyLvo1oMkMA8WZ+VxFL
XY1ZzHhVL8tNvDROzMRjh79vcaYzI2a9csYrN26/Oruc9SvvZjwDxmSUwpWzxg7mLJiBbuDodbql
bhzGrw/dX5d0smw5Xm8ahswwa+9B0h7qU9XR479/tFikmqRZxmQiKn3bG4LI76+kMyU9S+RTC9Z4
z38dwF8BJjNPk5BNu+MACrL4KgfFURU+LxbWKlpDjlh1jz/Pi2MHG27YXwEnk1DLKMLy3mJb/tzI
sxB+jb+CJIhSmh36yS3y8SdZotdMo3g2Nj5+f7IyqGK+mfEkR5tDZ0t2vboSFspluYm27frUSero
Y/wl2OSVnzq4r0UywWRzJ7cZzg9rE9neiSt45B2jUE7+c0jjo/cltahA3vAHadzP2MqDe2eutCVt
Z6gl52zKV96Zshrm+cV48041ZR8dH2Qq6poimwF9MhvFUu0EoyQyMveYhFq9zbMTK+HRNepLiMl8
JDNpicl4v4zkxpMvuiBntVr1/pNC3uDnC3lqNJOZ2PZR7unjvnD0bUJ1CldVHK5+jnF0OCZdePQH
IlGfdtzSlSFoTTTuOZo5Ki3c/FYC6cEkWZXpiaXw+FT/Emsy+1wx7oQ8IxZs7kV3E24zaWE8NQsI
xIDK5hFnkvnPozv+Xv4ScjIVzTatrXDcGmJx4qyyJf7R4E1ZPuTl2Fb8r8I4Prcdf4ajUP595pvo
g1UjJpyME5PbrNXuushO1PsAQRxbEr9EmcxyyRzY4I33bDRRHO2ytOLGi2gtGI3DllEJh8ZT1167
LGFja+TmjYxcu4oi/q4UzmLx0YEC2iRzr13jSCkHCVrThzyrQO+VM0fBfi1eiPJlIbG58JJZD/Ix
UYblmPHPykNXODA6Fkr9YQUvg9HPkAPQhriUo4+xb6sVErsUHxOI81Jwi23OqF+PrLs+UOHfsooK
9DZqLwJkyFZD5dVc6pU2V2HIBkq1Swz/2RerO402l1bLF3X8nhgk0HvsGw196aqPtf4i47ah+IBx
gfTKAcndYp/i/RCSr6+0rcr3JyBMow4qO+4pzlVs2pH0osKz0m03vVVB2rofJFvK+lIgb4UleeQd
/OS813MIII+msRHptKvLh5i8fQDsrY4RqMgZyfGzDEOowrmvnJ3rXUT5UzCsstIHdLn00yXtXbC5
b0j76aDCla0Y3GFxKabPprto4wfNP6SmAWw1nXf4j8iteYXYYlk7xqUOsrWxnuCszApAmdYoecPt
xNsZxrVfJbYWqTMBVrnpvfoylku0W+ilum8HENbiR1dvUxxgsZP3nZsu2BQjLi/w7wPcPnuBjqwh
WVVDuJDS14Ilv5Po14lbG8T+Imr2Jg1jbrpp1beUzKTmXzvoicl5DeqD5Jyl6dpMzp1kXZgbAdqd
+ezCxoqs+7ZYGNWFCZA41VeOex5l54J24YoXQnWT12cajn68RF3/3PURvarXrb+pQYK52Zvcnisk
UjWQbIMPeh+XCJEuz58f/SOLp4onMyge0jMSZdbvj6IfOmpDgg0rHGdLU2s9XFTZ8ucQR55DFZoQ
ETjd8vYev/7lPWc1uhe1JSH6/A5XP6d7LuFYld5O0k6kCI4OZowwNi+yO5kMBrWUKmZDSEayyiBI
D5gSmXNTa1c/D+hIGAWE3h8vA0OcvNu82FKxtB8XaOPWrFEhx9deeuKi/dKIOV0jJ281TYqCLv/9
BFrtR8ZDjvjRmanrUwrEcW3/Zef4ZTSTHb6m9UGkYxk1CzbjfjtcFZCl/gnCyPiBf4ozuTle6YpN
oBEH77p01txENjJpuAFzACM7MJS29vaf3abJnr7k1rSNS0AZqhwdeNlrd2pqH7121kgvQYurm9Pz
ZWppTWiMGfdqmW20dbcul/W+Wp06HR2dcF/CTCacnvYerbGE8embKKA+d+d9fGLCnYoxmW9eQZ27
rImhpQeaFVv5LVFOhDiyEChkNP68WpOZVjtIUNOOEHKL0ai36/qnmFxwOZx1TXlqS3N0un0JNplu
coL/BPhqdmzn6mqc2P4tbWWLHnxObLvLU6LlU5dvMtlyKEeWKxEuo+dCoOEwacBIDyeu4LEqBeUq
fRQPmqamTOGkjT44VUg9diYhF85r1AJmg60lVVvaCmv2v81ZID8HymUNCd9Pm1mrv6SejH8N5Ob2
zhpwabPey0Q48cGOPQhfP9dkA6locdZqaUTabzSErTDCufQKvIn3ZbZTsIr0lJO5nfGKTteTLyHN
ySZSzZwspzzPm2vT2M0+v0qW6aHZjSL47Lnf5+fZPDjoi5/XlKNBZUWkPKtALfrcu399l6WG6eYS
9kGDZ9JudGWU8lyp9kV6Yvd6LF+gSfyHUJsUoDV5GhvNwgxRIQ600rw6x7Lk53Ecu18IW6HQUN6l
h2DyKLZq3GSRjBddsKlI69BtuRrRqydlaafiTJ5CpRcx/e6J086lZWGXu/FZtChLjicMLIqdJQX1
OcTnnbOIT+REjl7DL2Mc7+WXe1UN6KrjltiSeVunl6W6/vkayscC6LLGPkMzMDj7xM5+DYA/KUan
Y4Bzc4VvGygmZ+OsSGvCxnA21Sy4G6506vOfZEioXcKjuzx1djt2hb98CGPyGFSKlWeywYfw6+c0
e/ekfaMXtgbIv/r0tS0wU0lPbBqPlZ6Y/n+OfJrOkoKisWKYirNyi23TXF2Myi9hYT0D3p85M+e+
Xcsn2GvysRX2a8zJS9DQojKNVAbq7en/JGL7jLPmdfGG//pKviiX4QZG+ByrC47IxTy6ihYFXcHb
U/K6o5mvrx9k8mxWAnrnYhx8/0crTPOijXm2hXBxam927GBOy4HFWo9h34jW+T6HtdRtRM9nD8Me
/cyzXjTjWUcPbWrICSgHeOpN2l6rpQtvR5yZlf6vL+tfFQVTCSZpj141Dd5q/fZzmdj5m5E+p21+
fpKO3NqvYaYiTMstBklQCGO5z9jMz5T2WVef/7MYkysZhGpStuNQ4nhd4wNiRPdMJvvnIMeUkd9G
MpmkRRwNgjduccSxJrsS5zitbrMbpGNoqtHm28KVs8T5uPuoNzGOVbP0/NSae+QV9e0jTKanoPWp
ErdMmYZiYlhr86Z46eJtKZ3qKDp61zSaHMAGyhLHru9zs24dMfMV3vlKsaUzxn0vT22qjk9/QIsq
ugiOdNOmIkyKggRXDC7nlp5LxQaPRfUGKNBYL+rX/4YqXeUZo6uOCqkOBef7iIw2V6Mw5aQ6AtpG
fl+/1JfZ6uQKcmQjTBxKsGMfFlaikyunlXoYih3DaufKK/g5bWY8ZEuXzhgUT5hxL0aVWbbF987G
XOznKXr0rn2JPXnzuxYeHXlD7FRBw6ag2WoXkdrP/7Mo46f48mrUlSzjyEKUxNkm2l6Uz5ry9j8L
MXm9w0kVe5rJEVH6BQ5jd3X9ENYnEgpH3vDfbtRkQsi63zmdNMYoX43i2mej/fMgTgWY5HqxLoc9
XhEgSh8V4C3DyTrNOJcm2+RvQxj3D1/uRGQNVR7URJBX0jI/q3F8FYaZsqqesQBfR3AlTgyJataR
kOzMAWUDccSaZXLzadKzSiAtHXrbbQh909Iu4va2om+uyZ76eGu4t056hXM9jmMjTOemCa666Ao+
UF6cFS71vxBTlfVoP2fpt6FigDL5qKS3IPNsQ1gWUBci4HJ14y6U4Rrq+MwXA9K0WB3pMDGkuyaG
AmttNcgZzXueXsjNKixJd0oXo8BCqA+hJ2MGla6kXsDmlXwhnnIe7e2Jdq2j7rV6zLeC28jYFN0m
dA8lheNCv3WzOz20rbEev81SMq/ZWxs+RgM+r7jqxN25iO+0gURaqO89TN378yHQbUn7cFLXNoEX
moBqevUmySmLwDylEBjVsU1vtYmdjle089y7FK1+HmvgHs6QGLn4Q4gRFtoSJnsYomELNdA3LrSA
MR0DX+5FJ135VogXQbMOjXTWhx9leO9AO0hpyhp0KDzCerBgIK2F/mBE4crodhb5WfyhZCuwXS+D
5x/dYFWQRgFioV0jcRzvWZEwFBvMmzy+EMrXJpdnEhgUlSw6doBFcEmvhFA9C8VN2yJXd+SZkoPD
fxXVywyiT31ofQtHXKD+0dwRV4Ec7QEpr4uivvAEf9P72lVuog/X8YlpMRXPcEZQZo1zpqiHxnPP
6Vea9UO+zvvMVl0H+a1+LYrUxFDhq2gNC1dYxJiS4BMCE8bZSXW0dzPvAi4CVqfKYpSTA3kEckTC
WbpNpfPAXDbNlWDhytdc5UC7vLERX5JnDsprSztL8nWGeEwKrmIMUdp8N/omOcpukODrUDKQEBzV
WBIkgUklS2BhzueKPGax8QBL3iNr2ypnBbLsxnmpygZV2E2NvXEgDjvdIPNvLWCSSACjAmyaUGs3
2bVmPKjkkNtCuusFYQ2HrGhwGzfX+AXNE0eGQETzi3jesY81QH/kcTbXKf7kHmyxMto0GICZRfHU
lMqyKWuqAyZdB/JGS5yN2nsgGoSDMsIi6IsoIdzU2qJo43kIbSzXnY1RV7MQK3ivcjHk8pZZ0GMr
DJyn0xYu1K4MHyNJemmE80rYpyGegaq7rFQMLcQrV+nXRC0ydTV43mWs4DovVKA6boy8XsWZg0sb
vQDerNEqkDg8NBU2TDcOmKk+N+fa8KhCCk+Q6oudYZtYLNU+jrOlNrPqt6J3+M3XGhY0oKCULCUH
Dj+n7O1qECA9BjNDyzZNsW/YCne4gw+DuzIkiBkK9hVSuADY8RzXSDYlbEzgVBjhdZxrczNGB4+l
RS344D2eKwdjU+dKqK5leB6hksxyY5/L+0zYgaeQK2zPFZF5KTMDb7XwLhW6eW5I66zAjMwAzyVg
pB0bt03G/4u9K9VobAvbJGwV93A2AD0ZM8PZtLCmkpThqyWmofhfdeXcyip7yNqzvlOXGkYWeMPO
S1/FMu/Si91lV1JKkhAnNo46U7q7nhp00XyIIsYdRbkyzcewd201bXddhblasm/7ehlKxobD4LUM
rSaO+kWlUNUh05pZ3HK/PW8EFxM6cGrlSyQifnEEuhweO+Zopj0lyZubiLZcUPpat+7OrfFydVZ+
f+Hk7sHFD08zRwNGPlJwZiqXgwprUT1oMNAyu6UtxlP4Y0qzQsV4y7zxXCz8Rq/ceqlhKlHQBFS3
7Ii9K18vYHVc+dqq8Bapmc88ePZxzyK1H9pdoK1LiSlI74JvPJrFoVR8LAoB2mWBjcPELBCCRaCh
DDdu8+isYd618bsWvOTGe9LUY9MDC+mVlLorwXsrrXWPQa4auTOcFZaqcmmZ9aGLzxVQnm3HYo1P
WR8/yuoBR0Y/sGZd9VCaum1oV6FYYZEbQUS6jOHm9TRMBzPTXVJkFlQskrLNELzw7qOf/n2IzsIC
/rd2psNRop3RroHYAWOdBfJVjW9SZ/V46GJCmV2qkPki5c0vLrAQNKzz2Lrp4utY9zEfRApAPrSR
AYKdxclbqmw95VoobA9amhptC6B60bYS76ClNcM6cO8lfydKG51lQtQve2WlB9diy8qZfQRMPjne
yfiuRMAZveEsB/5buDvRL5d+Y0vih9K69PGmcwOYIurUXOmgOWEfFr6r7qGx7gpkWQ68xl3t+4tE
fYsdnJ3jRUZjj+K08yrJR9hgBYMnSUn1LehQktu7ineOENzh4ShkMS0t751ynfHtonNRUxET0rda
PXgRF1e5E/oAosyLk2WzoFk7yn7wA/qXzmOabPM99EnHxBHtQYVilff32KJSLD6livzcbE83SPDB
6S8U1SP+J8qQ9mlZs1sJ9o3dL6ylv3XfQQIt8T/C/uZkY8XJgJMdeBwYnlyVBGwoGsjzfBvYY9f2
MB/u0uVpgvyx8yC6azpOYQlwiJrsxmLPCLo2IV0R6E/icDafl+KJo/WxTaxG4ykXEHgysb5vMbNW
dbVSJDOjtbsQf91y9fMmefyE0ztEIz1yZ3rp6Z+fHN1VS3I8J6g5aALYtGC8eflbXAgnjizymCn7
Kczk7G7mppBKBemHSNcXAtbiRY5ja3oVZxcDM5BWNbdbxNFthv+50uN2OZIbBUrHAJEMVVhn2cHl
/Z8iwkYx/vuu+g9CwsXvn2OCZJj88/9TQgNg/i/TYSRAfEM0bF7fo+fk7Suh4fMn/kA0SMrfsFoh
B2FB3BlVnkzO/0M0qH/Dv02ULQXd5f+j7DyWHMeSLPpFGIMWWxKKAGXozA0sJTQetPr6OSzrRffM
YmwWkdVdWaFIAM/9+vV7noE8XJf/imgwzf9CTFMVm8uKJtx4ruT+K6LB1P6L4QqBOs4zVwfn6P8v
osH8z6uKwBDWZBWdGAiydumHSHz4j/5L65N5X0QJqWWGOdVcN3ty20lz265zy7/pDG6RJ09DjHXv
XtZ09nPN8NOlCGYxBI6zB0yBgqXPiVa0vaEMLdKOr7JFDKHagWQeY40Pux+YphGNJ0sRNWiEnWTz
YMfzeFkpGombdRPTjg2tiRc2AUn5PZmLHqbtqzKQrga/iA0XUriIOVD6E+T5aEilCN9MrEndWcf3
odUXzZxPdu9ceGbLyW3u67spBPVBeSdYjFXcizl7sijv9n2O9SV5B/2e0zOVlITG6yH5XRrppR8n
X3b+kAcJ291p74m+XdPaOVd2fvaYCOyEzB6CxJjdIWFEsHRXPS/uQlIf61Hkxnlb1ssz7ctaCCFz
XjtDue4FZEfjw0jKz1Jh+yJNPlTfyru3od5ebf2jNX172U9tNz5StbgrvXzdlvTSrUYwa5fxuLbE
gZosiI7qpV+Sq6Omd6mn0LfueLE5ccyHnnQvBEVl6aPO6secMkxIsgeGZbYxX7K0jQQVdurK6o+M
Ik7erTAVbHnTY3HhBp2yBDoMuFmh/PyM6bieabg5GbEbYW+tOUXpX/vYGIX3b/fJv54Y/744RT3x
H0+05+wIawf2Ph6c/4Qe/I/evyM9QhCTRyx5Ubj7rcQXUTIKz46DqgVT2rxmZU6XGxpyEQ6od+m+
hTZs1NKqIbRhpUnz0wIjr3TozwiSm13chKe9tU/cNzTG26nRu1NBsObW62GvTWHy99abf5oG3O9M
7pv2ZMwX/nwyfH0HoM6iX8L4/7zUqzeYwmtUguTMb4LIRhU2RyE6N9lYXbGuc81PLZ8NVT8n1r3e
ezIZtXDd/oxyfke/iB118iVd8YvN9ItR8neyQgqye/cbKcr7uMSL2ImY5esb4Ivn2zj0t14dD0u+
BfpoXol3j1qd9XQN8GyC8QcC8FiXwZSxnQ9hdhtk33Zt6hFdkBYXWZXijp8lqYvTHVzQjeLkJBX7
y9anL5tZPIp0Oiva6Q8LkKNzLmQWEzJilE0jYqNotvxmmPxpkTw9uxobTbEPxFIjY0P6aPPR0xrN
m1J2Wm3ZN+s8MGAfK5IdqBZvWo01ye9XAusSbFSTGQxZFpK+EDZ6ExZzFyp8bBaLKdPLvGHe0pVj
xfaRbhahYUnk2kL4tLZAxSAOnlVU4aqagV3MAcB1oRMW6Zf3ZHKuUt1eh366WD3Q+sOk1CG7CHy3
eE1kN5lmUkN7f6igdxpzoHZFKB8WLXl0HM26OUZp6rw5I0Mv1e8Aqeduwgx6Gi+lr1nrW28YF3v/
pZnVWaUacZbhI/VzrJTJ8pp04lXJgNh3vM9SDUOQ5qQ2wyTzjd4ObAbd6rZcShhXKxDnkT373jgm
pCOWmeLS3YY0Gg/nNE9dYCp1sPXAScdbsVt+9yk3/U1a+6v+ImhmMZo1FVH9ptfx0CvIj96nR8F6
aS8pbifjxT18GEYZW7L0f0w5VGLf//cdaaFHEeuER8liAPs/ToNKN9BvDCD23ZTAbtyJl/Xy3o4V
Wzp/ba3mO00eyPwCQH+7azGK2zY5tyKb71VKEvoHGEKUTsJLM9mt8ilqU69s2TzTyOA+9q6Uqadc
m6N4i3ojpeUjfpkAqdlXjN23qmNVyV6uJCCHs4B8wsDhYybBR3IOX7DtXlu5eRsyut1fq17e7PTS
nPAyfNhT+dH9ED/YuQ+rtwJA5i4FWzaGaq6HZl+c5Kj+GLOXrR7Zs9df5KZ5zSv51fplHRLCD5qT
HVgYV+CZSi2M9CToSRLHkzcsUacqcb6Ky0SbXks32VoezWzw7nV+sTdvGn3oPL7z09+SxBtdIqzV
DzXfP8f9Og6M+QeGrnyLvn9wWoRTJZ+LKUqsLZaMLk71McjGr+8bDBQROV0fbfYQDVYbtb2IVvXA
BD5kpU/SdN+Z9xMn1lpdlH0DAm3EK1d+DudL9opvlp+mzXFTERd2jutcjyqnicxjo9CIlY6Pt86z
iVkBMq+Dt24Ljwtz7ywwEOQN0qhnw7HsNC9nf6gmhwHqZEKoZPe36/YFT5yZxYXZfegs/He6M3l7
fdMv+0YSvLqjkiijNcRklCteJ8aUG6Bron/+SFvyNwoJSQcCaR5v1EF+bWlv8562cWrKXOI2sf1a
u+YRWYuuXM2t15uk2Ep9sZ+B4M6xOv0Gq51fBnshi34cFNfOV/XiNMKMZdKRZTIWln2DO2qUf5Yd
4GEnZq/TOiVe6950pUL/MxvHRpaJmEcl0LrxIAT50GDfNqUHubeeNzHaNJHqr1Q+zAubRlX60pcW
OtbsGnL73dlmX14IMWDdUvpSr+kgVXDvQZ/q42OVTh1fp7ZbF9GFiI3NY6fUW/lnYTZXbXrTYbmL
1hsKVqz7NHisTnnMyp9Tm2FaJS58usAdK7Ce1ykIgPwDVaCQfu+GdILqQlhnlUGw0/k2vXLirCTs
PeeZQ3l4gGjijUDBV46KyVsaqgnj0WXOYSK2vjFZHdXM5ij4l3m3nXbNS+bv7a9auDU/sUaoPgNB
qGrShARiSxVL+0LFU6odEivdXFMfYciqqr+vSRFDNDj1Wzsja/6eRSK5u1FFm3UwjDwaGnB6BRni
peLlLeqdDknWMK2gwSfi6de9JFeXNLPa3fo45cHb5sDJ7KdFtyq13yw2b+byWiMZouQ81hSqBpkf
ZHHPzt+Zp2BiACRPVGJkgTDqlYt9zs1H3QVPsJdTZNYbGcYgB4f67CTS2eLXMfeDvad+IwHk2Up/
waTrNAQoS8YhJ7F6EHk48ZAoekzJ/jPfVKC+Dpl+zgjjNcezXO25t5bt7Z8F2tzyFIeXjVzbjhqK
/V2yvVcxhAnm4Ty7yVMbab0Wd97anbo5jZrd5DYOSzhKwxTWlhlWmy/Z00PR+pdp/sG+CJBW9bV4
m/mpeke+FGeln8I1k0KLwZeufSHqD3XslCCereGPxPaAY/SHoU5Cbd/vaqoQ4X+U+urMRYXx32Fl
skrMY2qv2Dv2Z3RsQsKuzUPKqJvs0Eq/ZIfw976tfVEqx5wVAStpfqyJghe8UQ+NvZxSiAOfDVm5
diI8jKyujLi5klXc8wVndOwcMj2KzjqSd12Zc3UgkKLipom0RZie2oKqeAYOCuVPYXHl8b4V40DU
cYvoLxMLQrXsWdnVdrRvo5S/m872ofObmKPzug/f+r7BzWzyBSu+3QrwN3fmI1uApFynjMY79oiz
ZHEZTLlJv70pZeH2Bi1CnYGiaOHyVoPukSOZJRPpn3L2Y83eh17/bbAALIqwfmLi05Tk2twogUQ8
qgppUNsHheqTiYxjBftO9vskEWDPX3Pk2Ed5SfxSKoXbZjPQkEZbLstxW3gyFouDgyV31LCy5cto
dnddiJ99vUZE8Mw4Cb8rlR0yrzBLnRw2vs5uhsqefM5t50KXDp7RFdLYnMy0Po2piIbNCTvnrvDT
DmSg44h3M2F867N3coItth7ujtO9J3KkdONr3ecUSOu7U2f+zvCGqfF8GExapFofUGZVCv3qZTRD
i0E1KjWrJ6vgWDEJIt54IaQ6BV3PtYYrOdA6eK3gpT3ZpJjqfRKATyvDpioD6AzWL3GOi7G4C9E3
NrvptvFdLN+nyhW99L5ufThsGZQiLdJKX6+NLxIDcjfdh0hfVFrIjdeJM5RDZDpM5gAz+erwRqW6
uC5HW56jXGhkAWELsvagSNLQLsKZ6UO1Cncfg+J5C5nDwyzVFzntAw6n1G0GHkG9bl3iaU5SVyrl
zOt4TW6VXJneuuoXtSIjZjLVwRuYb3Uy/1ViKXFhWRyjkr9IVVDqSxmkssbeZZ+Ul85ZHoveNMBX
mAWkdSDzmZwMqKM72IZNQr8XyehnwwCNvFAe81K8yNpUhCZ4kqMMLMLY+3MKqWLqcUar/dmY5Vgf
hlhxAk0m+iwhZ9qWSPg1D/UCL0Wz3oSkJDedN0/LshIypPqeVCX5fXvxSLKee6bl/DDVHbG0Rkkt
yV1Ssaju954ERjdVpsVrz2PC9YsRtwykvs9PpT0cl4TDOXWudq7194K3kEWThLeaF9aENCtlyzNo
23EYF/3psolXUpaX9Jp1Nlm2UzoeUYfTI152vA1an4aGPt0pEWo1fYi/64LgPXZ8HYeIlXxI83BU
uNTVvnqKy3QnhKxclAn9oOyk9TKtk+QJhedsjflUAX99HFmbcYta/rDruNNU4t8r9ce8c0Smi6b6
ht7/kMsKj2Y9zn5XsUtRzUY0srSgmmYdtkJkIpxW5g/LY5vT1Z2GvIn++UMqlF8KAei4UDnexIpY
vcCwGW3bm4b9Oewdt+W0i0epM8cUWfzPH6U+f0+BDvgWgfkBGGWjkSMrEa+LA8DG7kRAFoPIh2gH
K6QscxXnSw3gQVqdQIWHkvFLrVb9+URWB/KWPpKR20wBfD7Z4p5Tebh6YuBLaws5TlrsIkCCONKq
YnCXlXudIc1+66sjUs1FlcZbSVqSWjuPnjJqEreu4ok9Hjpz8rIpAEAbGEMSODRcyletbUHeKQHA
p6Ms/qS9EgBhDGRjC4p1DSRpwgunlPN5mc6d9KlNx3wf3yHmCMZQ5afSaA/+l50khKoPBwjBWiOd
lD5hGWJ9Im6kGL1y+LSHn+oeqqrssksP9IXidrNwLFP0Tkv1JnpSidOmCNSx+Jln9fc6c4JptWkW
dSBLVk8KxNCcdvtHrVZxViSxHDljANqAXr66NNqfRc0kjCYyj3TSNOtDmawvVVeHST5y3etHu1GC
WbfA0qiXqSMnwxrZux2t8djLmzhU03iqJCY0djfaL6kzwWZ35s+q/F5Xr/1iJeEi8yStbIsSuyfI
XkKq8lSJ7L5E5THQypJE+k/nD8ywPWGOP9e+ifOdyJ/ic9ludqaii5OweugTg0l5T4Mx6ruv0SWi
0HxWQrqpTesbGZdsD6odT0DVXbJ8u8pl6SYZlsvUS9Qh2kqZGsji3RiBZvXTlcKG6besxrlYfBmG
QkWHVQ1fbbVNFyN/32X90k9sf00dwfxOnj0qSjBu0jp3N4K8lj75ygfWc2rntdCdLnieA6fu6feu
08s0mAv1ea+55ceapBvz91Xx1iGy2RQb+y9O0FAmud5J6quzFL7CP+Xmd5nvv81FYkhWUVE2qicZ
P+e0PiJqzNL3him1DWzlMqjmmZK9dQ1V/dOt6kfXk++VTgenNV8d2YQmWX9KTzyF9UxOIuEkqV9N
EufRE0JVDoQMdItTh9ZtoCrLUx5czR9hxPzdTKoFGJa1CYVRHJFE3qTk+yjehqY4tZzPPAe+K9rL
KA39YYU/I29oDp8tdeFWtb5Owdcqo2cUyufQ3CWYWmnvLywpJFpo58BCK3iXHLYSqwX8gCzKCTVl
e1ISTNgZom5YYzNWDqjgFDepvI+9N9ysKxjjT57yPMU+muY2ps+L1Vn7g/FaoQh2Zv6a19ObSn/Y
54cchk67g/6lO8LkkbJqJp+qhgJaUi+7oZNuZx4yYv0VkY3HwdECSfsrWLer+tCUv8GF+SZYo1P+
ZkPlORzczqjFC2gK3BLmdjCI5ECy7VtGkvJhnXQ/Y06pQlp4T+Y6yoezeXH3DT3RpAYagxp+QmX+
pDaQ1OOsnG0gCSnn8kIhzXZYK30vV654jCgJ90S1s3FDJMKk10ezwDagkLHuGVaQtnNMNOWo0FM+
EtU4Mqs66kZyTfrlzNzNdghctMS9GKIPhHDzsAGjKAin0XUW8VaFzgRvMmlzKnNHRc+A9FxHa4nb
zQoGBuDDmt+MuTuadAMNbxx9J1SG0965HWiQkn0TSzwMbXt0vMmDsZ/V7ZTb5A6ugCye4KB8v4z5
dwuuhDa/Gs5LWadhCrHLfN/V+mJI/S39SLPqrsnpq6DxmddLbosrvgH1bNRlvE/8EPmpLwRxPC+G
E/UU6zPFRt0eNPkD//pxqHu3lsqLtZUBJBlz6jwbMV0jqo74bfgV2QJvq2O9I1N/yK12XeUPg6ZE
spNTVqCiJ74GlG3Nlp8LIKl6+T7DmtLsS8qBYg9EJdKN1aAumrey+7l39iFbsTY3/ZHYzqOo44F+
qIHzsgx3CcjgXL2k6njff29L9hgbwsnWt7Vlt3/p+UzAaq30nmZHZQPoQ4TQ85ttSfrVLPv3gSnd
IfmxbOOhz/vLQstYPhV9rT4kxnTb0jROMFrgk1orPcYapemSq46EawJPekp6vB9lyQ3YgD2vjjWc
Ga3Y2T1tjrmMONAjnG/iGC8jxj5ImK31A6i4p1ezt2Vv2/Q3qTqqkpHtuJQsQYVjofeWyWconwrr
JMkSi55VOJc1ojBYr547sqRufoHcY69brD/y7SB39IBWfdmOeuJccj2/Tc0f3f7scYD0+blepoPF
/dGJD1XFRqLwG7fYVqpSjofmWjmrt5gVrS+nKLWNKp2r5sZT0uLEEb8U3kvbGI5t8rToTH4l/93F
xbQakjta2pxVnmVPUbNvmuw3aYZDEnDXbMBGusbNmMhH8IXIEN9GxIEu6z0iHam1cjpbJx9gRyl8
QuoJinO5udrWNw1tdkObdRJe1RdV6NdGrJelbP2O6osRelk8JFVE1dqHYFLW9SqK7maabl6mhzxP
OAWx7XW651TpEb2Cn3cG5WLQMfD/NhmhP2XujgjGc3OaN3/0BXAtgSzCycgzrpPhsuayJzTL08fc
L+aMswY2yozkpPiTV9XGaa+kk1TzLDPayEadz7sPeGStU57lfHwozk5LQHuWF4+GpZ8VdFktkdeh
aqeKz1z5zNQaIpUPWiSXaQRyJ6CB7rfiK6MKhAnE1dN3MXanBa6hqP9O2E8cbb8NlnzPMzXK2HtV
2xcTfYW4gHSPppJ/qWlRqRBaVgdlsUdptkTKIKL+5FhFuCdWQJ/pDKqvpV3Q4zFzeK6YbbwBIKIM
9llxfg4AJAo/1H9hTa7c6a5VF948sjZLCZ8OrA7x8JVQxQnEdE4JSyOqsf+wBhrnWqHU1HiT9mNR
Ya753CkJ5PaXXVYXey0irsQ/+QCNwBRs+25FaOXnXDc24Grjr6YFAJeRDDb9cJTzNhk3xO6z04kv
e71Z2vyCZswtjTEH2U5qoDIBnRiPOMvORorlqKfUfrR5c5+H7p/iwMIzM3GqWmiyz8Kqr/qflfox
9VSTZthAwayTO/0Ij2wiUdHHvmu3Yb/0wDZ1bpnOwHv30UPM4d5xKHMV9TenzWVwqHieIy/tZTG2
yFLODTqptt1HLqqasyKl6JW27S81ltYeW9BJVnJVA6TVRuAq+mTL+5UmC8AXF67UJqpv6wu9sSkH
65y+ToiZ8eKAosKjwspT6Ha5Sc4Rvqel3CFvNX6O2Fb2XNRsUWZ3hQfOzqO8HzV3bDNvkgPN+vHE
6xrPI9t0F0vEAp0IOvnUU3uZFwSa6/61zEAt2+GWZzgjWQays8s8JzhICEfjWJZxhyzOYakOK6Gx
cyuiohORNEaErQVLQReL0dei3wND/VYNheu0D/xPoGFdsYggIdRnlNxSKMwLTJ4JB/Xp2Olg8UG9
m8dIqFG+HyUNYZsEW2eC/wOUkqAew0kOdbMErfmyJ7euHE7rgMtLnAU5txjq4t3q4ia1IkQ81qWs
2ThZvinlsbVWkZWLk5iqkE1tx/pr0oPX/rA/CgOoDftNHD4/5vGLuSD8ou62a9oNXNJNssJ+3M6W
0nrNSVfzeOzKmOKx2G6LIrwUI1uSFhBI1aukFdduGy41Q5l8N2KoVwVDJpM1t8qKtlo5zRbOL+4j
y02+F9MRWBYI42egQA2hs/Oysbgmm3ZtzxVbgA51v2aORF2ei+SHwbNlK9hPT5W7g+kpXVhmvzmV
9JnVw2eSXLntlyH3FrRPPShHCJFrgyAoDpw+3YIJsIlTRVyY0p6VHPzlMlyTnVinFGxhwvYa5EmK
MelRL3WkpAC8iuPS/CaRwMGbpziXHT5l18REumGLOVWlehLbzXk1DfFYjPEl69pXpIG3pPtVj0o4
ar1nlPaXY59Sx37VTPH1fN51qgjmhkF2RXJvs0Z2PsQmF2CJ9lF7VCR+p1AVZW1YiVu/c5Lqaqj0
djiW9mGWtaMBdTM1ba5cv1tfNh1jsbQ8XXsnE4GFis0wfmaUnwUTXWq7oTep/P9uJbg7Zw+dVzkr
XGJI/NJmy+2IcLya/FCzC0fvLMMnrcfxMutIeiKWpyXWNp0IBysua4eTnDCbyYk7ERq5E9rEMVSX
6jgq+s2lW9MbHFXNuyPKN9UyooyAXvs4hEOOBGsl8XRgRyChI8684ijlOGzrMly2JaAF9NcbMngU
t247FtzDdErnlpJOXDQeY/MWYK29qIgvJWWpWccahbY85L5MnLKVdPfcwQh8bc7dX61UX/NcexOH
lSaGhRY8sKYqvX8hbqjOSVbTqBBVpPGRcLQ4sgaxLY1y0yFt0cCE8F1vHAZOMspj0O5r0C5NkLBS
ZAuG8RrsYAEWVR7Zaapj47yeiFxwM45q2AAGooiZhMOxqwLdZIsVkXLT6CsUcZoa7bRUXFg6r50a
sMcedUeiruWXNsXS59qOETSNFZB7GQwlIyfDCcqZeaIJ0qfRAtpPq/pK3NOkTPFJrUWsOUZUlL0n
J3/ajupRRpBX9VA3clx/OQZRlssUhhD2tbCm+7J+1yC4XZDbp0aEnaYE28uI407l+s5da7T8lmTv
BUykUzTBROMwic9l/Vk7rkCPbLP3rePEn7rYGPqztPp5AngVLG8TpmD75GXgxT3lcCaYcxyXUgkp
ozHFd/dSGV8kcl3bzK8FSMCp8kiwJtDSby1c03SFS/zsRuzVK2GsPg8ZJfm+2R2kOvDdRDeu2q1D
XTPMWKmOi6mTUaE8GLEcsGHqG41i+ar2fosns3mOXPozpnrrpklgR7nQC+4pE+KcagCLLYNat1mz
9wg3pW0C+y5wYDynwGfjUB6a9jFS9BWcc40SZnvD8OIXf9H7NaduqZePzKwf6Q8ml6+iep0t3NHD
eNIKfAacp+6Xji7AebP5dm37G7NL2LpaKXk748uNaqiHBqwwxtSGITDLPpCTVwlxO/OaGvAn1+N9
wq+gO/LJGEKzAQCrfRhFEuUql565vOWF9MK1acmRtNgn82NO79hvI12Y2P7BnqnZye64zA5p+9Po
vnpbP9KjxxI71kxUY70E/LcCitRJVD0MZLhbxs9UOvcdsfE95oufA7X55AhPoanZq2/OzsS/C1ve
HEu3PfnJEKYZ7DDMlq+DEkl7nNLvGPTK5SCCEbtAFUADDsxkCOUxPSX08nr/E2hejaprwj/K6PLA
nMptQOFZMPJqW+NYQP87CEWNtN/juCE+B+wgZNlpnViC3xpXLv92m3wS9qvJ109Gt8KYlHasr1Ie
8xVzrT3ja4r5wcyxRM0GezgZENUR/9ObXtGwIJ5axi9GhVHDdHXNfnA/SMhW5MzIdox3+2xDLl63
17X63jnt0doNfLza2dHRcCmGdnfEaLNs+TE1Nzcd/GIIC+Wjo+3N+jDHaqp3YH/1FzOlGXJuI4TP
vP3dDl6rPkPt5djRXyzc/e/1aAbsRobmhgWlPPUzJzWXyYb9IlUj7Cc8csd40SR+0wvSgDO0r1K6
vTq/nOci99K+JsuPr7oYTunuKdl87ik1EqU+z0MSGwjf/QcOtDjbceTOwf5Nko2g0gnnkmHAIiwy
uxIz1XnnmyltKcpFCVB5egJBKfzBLw69dh6l8YJedalO7gYotTb8ot/O5qydFQVkZIUvaXpJ2OMc
oDQ6cnUuBp3VaI0dE4KQD3JRBmth+L0YfdXJfQFztUt7zjPJlRBSxXYUHmGlxzg7r013kQNaqXsM
Hkiv/Jy5M7amzECLSHHtvKTrcLUz6drjDm9365ZO2b1O5vBZEzkH61dFlIEdlJUTNCtD0PI8CwOf
vRpohRyY2hhUUhuQS4F85PhzJrNehFDtzVbhC8vwSjzBrAtQlYKNRoAYUCyloJrIN3M0xqK4gvQm
wk4aaesSp3t+fkPFaRJfLgrA0xhIit/J2gVdMGLnyZCepHl+S8X4puz123ogGanSH72VPfbxSgaY
n/AQetYTqrVFVYVZmnGyrwcZlNnVb5WSvR3sJpoTFk1zx2xwknvTq5r8dVj2YE97tynFO9ku76PT
fOzz8MEjN9yG/WPvzI9sTd5pA7esu4ufGRDG5dLV+tl5s9xqDlunj+Z9PkuTp7UL9PbSMzQ2e6w4
zxWmZZXv9B75dcz182CTzhj81WBXWl5GLdCci6PXT7joy8JShSyuu70dxFy9sS6SSmY4DnZYgYtA
L0aSl0JjssO85VhalJA7ZDfe0sYtl/FcpAiK08vSOvfE6IgN2C9rA5eglY+rPF5qz2/kP44vWwzQ
NaI3u97fBbG50aQDPAfza/C4ZADYnRu/aS5LQ+1g15TWHNu8RgbUeFzjYVMVIcvvIQtDuRkJvXAz
02LTaA1Vm2J8tz+zfvuiYNA2X8nnx+4wzwrsvA6qJ8heQdhqg1JG639CO+fck6jrQEEe0ZEv+jhw
E1QXw7DPBblLs87CtzbHhl85pideIH0zEOv0R4euszibn3eNz7TMY9YMPrKkmWX5IUPud+inV4gO
7XnT+0uu+ROwUm3vb91RlEXU62O0m5duY0alWpGNEDNl2yfmp89mmz/tSXkv39kpK6CfShlpNRt2
JMc60KiarPnLVhG1MwFwVUh+N4nQ6YlbkDSnImRnMLB8Y7UBxUaLZsSJfdehxZp+5/S+NuICEytm
S7XbwlpbPMN47xQlauQlxiB57mpxsRrpsgiCO0wwUx4J8u6sIpsW4lHU26Os5YecL48sqR7C0e4q
Vh1V8dfyoVMg0uEe83fNGh9MsaNFvNeNeU2V5rI7lJ+eXf2Q9Cihg+saGN/OfX3MmY0OMNKKSYHJ
tkWNSmVwKih/U+rbtv6rBZUmDkB4PPk20EgXlP7IOnZ2Qm0+GbJJHVZFjjFEoETcnaR2RP9oFUZU
s+s0WT8bJY1MTompFodPXWsDHWdbxSns19XvYl+vjpncSg7Jc8F0RRoY3mRqrOdqXOLlgT8y5a7S
zcenwoShFWyrjcFFMWvXtotjq2jxBlvAhmFh45VVBmZXRRsm1RhiPdIhqjeX+kevg2Wp25OidCeH
pS+KdM7Wpn/T8het7e8lB8x81sr31rRumchuzdRc11U92VqUb8UZh3jUysZJjNrJPO61EfbOhkPK
k2G9JiVdXG/GBY7ZSgIIXYhL7inF/OIXfmMDmdd2RuuR1u7vFhgQp6M6SxosUeml6kjc0efzIFH/
bROOhC9poYDH5bM1ZyHZmF59MV/wjFwcPHHptx0Hi5pzIimBXBzGdvay/+bozJbbNoIo+kWowj7A
KxdsBCmS2vWCsmQZ+77j63OYqqSS2LFNUeBM9+1zb9v5cdKXq9LoF5sdI20JMvFSZtcxxYd0t7fv
0ar4EF57JaOzN5DHJ6dgu3U6d5dlTM/TomJVq4699TsERHyTccbBmTjydFMLAWSwHJv6EIMvWjgl
2prRhuW2uvqmEEMrkN5XmZIFFxXtQC8X91Vhd/ia3MfeuDFjvMn1chW95Bvjx3aYSnFSuS9E/WRn
xnmI+5AJesIe5lT1LPVmd/bFrBN2S3w35PZGb9PUvSXpoxOSnqsrw+yzni3gWh3t8HaSKNfm9Ea8
FHL+eOpqykuZOVSN/Fa6mvpwCS/8EAore15woU267pQl8lo+OrGnDJbP0NTfzN/6TkHiIDc7KeUH
hVmNF+tTTj7EZPlFUtOj9t4oKy7vKi4ozGSam40f68N6ti7uXHVur2eUpVhnKsWBUuA3SgBhu3Y8
6KazRa5hvE0j8E05e1nPMBjCRHdSMblVUnpZAZF2gvOptrdYa4iQx6atWO7Wdl7SqF71lFTnnlsS
z6k7pixcygZ3sx5A8ermC1rlQH+iuIsX3zStOYuyPLOO/CSxMgXJffIk0GSb2sqUE88YdJcpDhME
kNNJcXrzseIZc9C+LP9saKYjo9O1/1TKj0V0h5qV1+V3fAQdOYwzYhDoZjm1z90i7nMcJAdSfH22
MvkK/rwosrw8/dFzdHq9JMKv5eguD+rDZagVkNwvax1W0qmH2ZTtyi2j1MXq6QDUpLxkTHSZop7K
Kvfix9uKEQsuIrnm04ueKQHomG5uPln/XopYPcFSjMlrPe9+quGfxujWpPnK1Mbp5c2hShKvsmzy
uYp3sc4wmLegfjfULBzN13wvuuhIIKNTDH/ISZzSCsTpob6TqAFfs9EvhDA6aQz8QDpmqXgqOumw
0N1SaaSz6trGSVFADk3p1OWMvF4Xw9p1VBut9VRZFPRI5+18qvQ/Yy5fy6K+MN8BHNwQb1bFh5/P
dG+t7TMbJc+NNp9trYexDtPfJB3DnFNBsMUDQ3UxUs123AhpZrPltwwWuUUSHIK+nIJJHgKd0bmZ
wrXME2kau5o5RiG9mNnyKlMzG3rpooW+zXL0Gg/9a1fqL1a8Mlo1D4QPLP0SZozMpTEolyiwqzxY
tOjM1HOf8e63YAC2+cn9bUatM0x/014gAfuJ9dk1RzU75mK7atH4NJf5ZUjhvOrDj0WvyYyb4cUD
cYndpDwaLcvP42Ag7dlm5Nhx0dQv0p/171JHaCHNsf4wuvvEficIsBxob4yqY2pKB1IbDvY0HOhB
deV9Ho8jcbnRQ53KkNBnx8yRmBXNpU+7ScXRQo6kkz2aacierb4D/WV1zqC8zOjJM3fQjL1ioW0o
uDLytGHkgd3rT6IEuC7psvr5HWKJAgKfeBb0oxywQOpBWC2sGyen0YgiyFHXeunmNpTyfC/nTHGF
5iwj+4NLT2/03WjftyIJFvvU8I8heaon2RvgzeyTkotzos2AT4wk3xcjWIaUIaW02xjfSoiAfMXq
4y1X/fmzAitT0RmK975/KvjZKn2JNsNVI0JhzVth8fBiwNQIr5yOTIKPzQy3P+/j8o8x9Nh/QV/k
vfp3k5kawQSDdf6a9Hu/bNbxEv1r1lgq1Hzp40sPC13VB8GoqaWkYI1Pi3c2Z4Yy1DtZ+qmje1UM
x4oPSqfuyvEsf864FjE+lNab3jCVGf4xexzV57qhKWXJALtMpvzDn1Cb4L64SlQen9oEe8oOsgEK
stfHs0VxkXEbDasIRZT5VuXIfL0ReIw2/PPn/FuJFI9R63aA09RrPdjlVh2guJ35zSWg2Ir8hFZG
FmbuUrXP7fipFHoojz07Kh4ryjxso6uB4gbTjyUy4tpj6qB/TqXETftsw9BaWbGTQUer92T+a3I/
qgqL2XLaoeGfDa1J8u/jV098XMud2j/p9WsCBbmy9R3e9hjRjebVPl8Cm3W1u2kzvlXV2ClJ+iJD
8UNG0sVLf9Lcuhn9zCvlze2bV1PCDto+x0N+L+OMPyveKfxuqZvyfMiXbmlD86/G9Zhq5FpmhvIx
NDDF+WcvEXc8zp5m0/ZOstuRrlWDf817I781unriQtL0v/1ahqKuw0bpQpNunO/qrJAY5yiOgB/o
GAlLPyXqSCx/EbIUpmkcsgDh1G7ksTbwM9du658a9Tqnij+W6Tkf1BMbuc3PUjgj3g04B+6v2NUB
Ne2TlXHIFvS8VLaLiI56zCnMBza/zqN8GwaGpJgFJtGhBNveYuMWFuNrlJuvY0bIQqBO3amsay5x
MmSlE0ESDLFumuX0KpKNPZ57DBbSfumEL9DnlFl4S9R6gsPCNIEaau5FDh1JG5whmJlpl2175gTS
vn5aDUZSeROUvw583mFVlwO9IOFRWelb2exbvRaYdrBCAxEsu2vq7VR5i/mSF/t45vaD67bzfwzu
lonFYPHT+8b4uSRFYLvXUbKPJTzS9JG6k2nl3vr//H+4wh+obXPrhitRwMO/ls1XXGjSGIePOrew
wxgakQXW2bgdZdnJTOLUv0xWUhmL5m/w/DkS+RGqEMUU9zsHZomcJydndl9E7SHtvIUZ0Cx9DQDi
i/KCxPxenSJA9BYR9ZFma3JTYsOYvzLEXan4LWXhpkrnUY3bX3L7YeYM2vowYj1PZWb7CElh1fze
tI5z9yExweyjIOvDRiz33KZedrHy2gwMF659g5+u2JM+P/+MvDpVCZum2xtJfmjKKMR4e5YEmRJ5
MICJwNoN1VFny3k2H8xnAnS7gH09VovCdhjJFkjny/ghVt+GeTxXXBp1QTaFubnCyr3M+GD3JD38
clCfTGZk0ojHmEs9WWyvq65aau/r0bf/JNi9ZSRXDE32q9J+q89Tt7dVed/mDAh33PKPU5dZ1Tb9
/FTZ3j4aVXof0vSKZqdSTFHvAioPBREUdlAt1W6BaMKZ/QgNqOx3M8y3PLQYCU77jTyK0hY+3z2G
87vUTlhVRc5U7jTl3yHo8P7ASYyQ4PcGr3+J1XxkDMpTwUtgrRkFCnMA5Ahj1T2tZyARZDZrwrLt
LDM33B57kxa/2/xoOnXpEILqFsO4b/TJW9Xfzgj+jzjgjF97go9PI8f0gr1lm7ejylxjBjHe7inu
Ft085lQ5kH3/N3s2rzdV3rICWUj5py6XBAhJwuNVX+zWeNGThti83wYcPSbcGXYzXOQEp2J00icr
mN+UZDypIoWyU4Pi74KIYcMU8Ko+EBSJrz0ooLeP0WcHbpLSVPLYmvOhQpgmHdlin13zElFEpRqk
1oBxcWtP0whynapBNEm8CRGPXcHMvjpl5V5iYGDpr0Z0LjMCZHLbTTMmLEP62rbaSzMcGyZbTRYW
4lvXDYcylFaSdmlpzyVDiXox75VqMVGa9jSTnp3P9zJlqhCMss9s/j1CJjXu/Za/alb5Okn48tXs
vrZ8VI+SatAjLF4ut55NBR8tQBvt37Uabtby2q5WkKSHantXNpjWY1oGpnRc15HpkB+X73FUBhqj
w3xo/HTUveJzm9NAOHb5NZZBu1tjZR+pLod5lpI+/kOoipo6RJe0Bdl2rOc0iQLptmOq+opFhKkW
wcfTo6OxUkmYODbjrgmkqERsIlzRaCrS8Tou0I5xFPiFo+zqcnCruN5J4txqBUWY6sbrZ2O8jpZw
NLt02/2kCt+Uax+3yFRC0DIRKqkpNmz+Q9MdCwS5vLnHeRlA7EjFejWS6AqwcmPThNqQUYlPjwHj
tVnTC8uO7WR6GqHLKU53qaVdEb+uNRSJDnaaEJsitd5m5UfaWy5hqd8Xqu6O2C6tNdhE4dVW4+Fu
9SR5JlqMT3G3kR7znuHIrPMmwMkXzNQkEAoM79KDGj8vZodQeAIqPPBJdLdhc1vQNlOR3aLf3PJV
oQsaGK9lEAimHGFXk9wOedGUfLVt3V4cGY57JXd8ixnF0gE4OCTmB45b/dm4ZXicx7r26TyqsCtA
Eih2bIwnVGTgZbNquM3aucv6XeokkVehNR57gVI3sxpvN2edPzXvagSObpXUM6Y3E08uGQxso8VN
GW9pdyvJkbJaElMEksVAQQ0rg6APjahy5GvyjQNmo8Kd9u2hfoy/kesoeit+qN86nlGq1o9eJa4I
AA+0n0dGG2o3qU5qU51GYNClPFLqLQYG0A4fllp5RT545XbJIhgDdP+pQnXtmAIZXP4UZ9vZRoZc
ak521lAuX3FyZ/9tYx1EVx4ViEd1NY8KEMv4U4JfGC2xMFvkTDh0R4V2r39a7fGKp+kWMXaexbdC
p954ssGtpXNU/UvjKSzAufU09VlFMSK740XbSYBlmoL/rX6q3kjZXhfDy2oSLRyFnIsTI1qFbwlq
QT4wmAWSlXCCkZGOxKK3eADWsJPkcGIraqG3YfqI460pPVXBKH84DYkdUEMsZGI1AyRm6jScmTra
7cBxaZAiy+Vg5esh8vJycVcmU+u148aToVib9qybHsp6TXVaGnvDqIgGeWtG7oeGrIytx/0VoKxV
VuGmITV8guC7NSkhLZuTN2cLUipOd3F/LKSPrBsRwZjjfaw6rmHxJ28/0g2JBABPhsNL+v17l/Et
C/p2chXZcurlYywGhMSO+vxlLr5FizDOBYqu6jQYXtPqrvf5XdOMKza/J1VXzlGJ6Kzs1+HcU7nu
Zms9jlJPBKEjzNERi+RUjoUdc83/EhaSaTGQDGJFgLd4N3S+0cinbE7CWv0U6wVY35C+pox8BCV3
ptFAorYfiE5u0XQcqPUcm3H5jJG3FgwfJ46DamcnUPfk4ohXlZIhwxFScqcPzVmLJT8iGGxyJPFa
PfhGeb9qzctAMEjVnNdaC83WPJuVuKS02R1JHVmox8T+Ck+Lm31itrfEmu6a+s94knNcAZpJpP52
JNEBFx/GPECAAaZleZ5FE86JHGqyxWgrOctAKJmSnecpCg3Cj2YbT1oQuUhlimNNeJaFRF1ruvGo
0PqTZlPd1LW4zsOP+FiN4l6RXTZ+TExBqm451enZ4NlVuRLr8r2cgZOW/myMRqjM0Uki8qziGCSN
LQej1+fGb83WKxJ8R1ag2MhFE14JsVeJCigYw0WJNxcXw/CXaTjXbX2ZFutiVctT1b939k0nSSsb
wre8F4Q9XwWYXvwH4gzVHzWqTcLRel7Zwdrap3y516ywmax/Zh75I/eGpG1epZDas+DVqd5qLOF5
962LLZQk+dyz40LGvVFjO4ZRJbJNwcICAm50RwUnjt6XT4x3NU6VnAyZtXSlBx+h/mNcoWF4Kewn
RVZCuKstSwMkEHVb9lQEBzJwZl95lAMgGRpsdclhFXfXhCXIUtLsFfsPmw6cMzjvIvwlPtqTdirp
USvjpVvKN5KFcuBK5J0dH8NhJTClp8tf3bX5yVCHJZcouYzP5USTlC9PhmzjlMTA1995lK+F+hu/
5VLtZ2Ez4iMjlSaKXzr7qcZ2U0HNtNs5Xr46ptdJxX52wOiYPSAMIlfrwkjU5AFeq79zxEZurTzE
HXIJTlEYR53ZesJkeEHLAGY9RX16Mqbnroc6kv1Bzf2FtejCb+36NFhuk31ZfEyKLNzG3YoLifo8
AQqfSYQA4lEIhJCi/3dSePEjYErF7rJ7/CUIGKK6pO/Al8npFR0E/91TmzJrnhHxDX4hjuvaG5JX
DcvMsF4zvA7Vm1xqoWZ898vKFO/hW/tjfmH/bIvfiCGVKpgd2hXzeonRgGkfuzo5JuzDruzdBEi8
2tdG0t2K5eCa8jsNbqqrZ7szLqL7eOAHfCoL8rsMzGztIaGu7IkGqHcRL3Sg7SJ8BjJsvzIztUAV
oMblm5UD7jFqoHNTUImeCYvYSb2b8VQyEGo4JOEFU74xgyNgdG3MLs8KzK/2POofVcwh+2Ygonex
n5bHmHsusrlFn/IV4PWgc6BgQeK0SaXxUP/TnhThD+vFGl9xKx21pwQcnoinO3N7r4mryyQr2Etu
ifgm6G+ZxNPjhMGXzdJJj3ZW2/jKeCvwRKGg5v03fMzj1KN4CYwcsmPzzFvLlKTnZJ2aQ8n5I542
5gwl5Q7CmKZ6CcwR0+e5eBbimyVTTDAH7zEkM/BRaOhRMCkPMB1XiV044zBfyry52B+W1j2b6gTU
BLbY3TZDenrgZQpHb+0oEnU9wRld/JaQ9aAsV734azLtKpA928yR3teGlBFlRjTUjqolHbFqGbCI
iZwEKuVePyp3c2uf+Rhv63no5PPSYpbU57NQwHI4UHQDUcF6UnrhJ+prki0XFftntTeF9MzNeq9t
9MCFdVV9d/lhJj+y+JFOb/5o1sNmfrJT5x6hEfSUKhNGQ3Ex9JPFfnvI6CTzpPIywR928LhQ1Ho1
+EnVHSb9wxYskvlRwUh5jCX5ZdR+9J4N78xsQGmob1bj26I0ZYLJRpGMH1MtjskPo/Rm03Ys1lTX
4k2Nfhb8jxbteI2pSPqV4bTXv4NAcTk0anogOsnfFAiEkUv039x/ysUnzgoGmiWm2deu/WaWA0lw
Rris8DvP6Iq5ggqw0UjTilaAH5Q9ICh7qrqI19+nYUXr3n5sqc9wMfdTGjWOkao6SZhyUHD7n7U1
oEacBUCg3JS9wWOux/eZ0mvSHUkxHHTHpc+Ptv3OIbvVb5R0JpedLYXm8yIKlFDjSOtskl9GZWoq
uxbVc/7S+chQALacXnIm44B7HzmPSwuRn+g7/d7PzymHSd3sUApy0i4N81CrfyUEb9SQtXwaMV8M
KlQdb3WqIBVwJfEVi0f3LP9riBhTlsPCWIfF91itVDxgC7b1nB0+KSF71EwLPshyuSC9Pt5qwU9u
97LIvXLWZV6osqPawT0vMSWfljs+aXGUOwwvhOvph+ZUsSwMoaE02B40Y5gAN+0inxRsn0W+4NF8
KyZfb7+m6LQir20g7bEevciIrmwQ0qO7UVgXSuLzUBFgsQUys4yVXSOMJfeqmRzq4VOr2Jn+h9Am
bM8XNVbP1hXYam/UeqjOuyj6RcjA44GvKhhAR6tW+BGlf4NYahJfkGBwECuhJiCv3NkjQ6u/OTfP
TblE6Dfvg5ky2CVXv8KUcY5VIMu/1YmO3i2a/AiaN5R/lYHeH9idx9joQr0+l7nlNTw1ibkG7UwA
5TkV1rEMM0l2YnXX29MBppaLqNb2Mzdl+2ifAbQG15yACbganGKnwJwo9Rvyzjg9W8ZKL3O1+WYK
imrxmrMWuSv+dQBLPCyCu74Y/ygA3xPru0fI4QQjU5hk79utpzwbSbQC8FV6oOw6p/EiRab95svY
b909xadhyb9FdTFiDiPhV6BI1XZmNntMEerG/WDbXCiXURFusXmWLp3RHkF+omMPC6ydCEEgFdTv
q8+SQs8oqW1Xt2W02/YfKMFKRznIY25iIRyze235RILm+zR2x4goQSFTD2w7gzSb6Isv9lEy66Av
1UjCyrlm6LuCPUoIQbnKNxvyfk1DQU0+pSeMwSjw9rnP7MvMSR/ZFPfDPYsoXugzLRIg0Uu3qAnJ
HQibuA3rCHsrIZmDZp1sPNmJXrzMNWa4tDzhZAioHD6L5U8xfusJeZFHRjmt9NQaPyYXcmy7hlIR
O0611e63jH4LAHXjT8sM2+uT1G9WAkjmcZ/NmW8oMXk6t4TaZzLA8ntHYtj+cMTg/+AZiTASPFJh
lw5sewzwA+6BG2lMFm+eVa+RXUZT3jCbvlovwcqTZD3XUnxqpC0ccATMna+vC6G2h9wwWb6VALIV
DGNzUh9TN4tv9iYFA7pSvy3BgiaXW3+GJPtMZTL2q+HLGhm1/Tz06K2/6KKAHxUHtsccCnk9lKY3
iZLyQ3YwMgNHucl8sBCDqn8yMmlOgdRvw17nvKY1228YwPGBKFlgLxJjtBmM5T01YHi0e0TEb4d0
gUusr1+4JwgB2w/Dn4geqiPMMu+IDDwiEjzFGx0o5ydfrb1cNLa200Bk1vNGms6q/OtptSkp9LGF
uLDCQb6tqHxG/dNwemHY4tFOqRTAczmoJuAvwYyKU7FF7c1jvPQldkQsVQoWlb2rJS/j1APWqwfC
akVf3m3OlQ3+c4H/XB733tDsu7Y8QC8wzjLOW36uu9IxW1RGynDUeS6dpfQl3D5bpfiknQ7QEb12
GrJHNE/Y59aZQUTLN5bHOCIVKdEZUeBFRwtNa9QCEIxIUBRTfpYpyqExBcasY6UYdioymmr81MPi
Zg1GTguxdjZdclMIiVTC0jjWDUsz1wL8B1B20Y7Naj2s0DejsK9ySpJA1+AhqOj5eL9VdpsTs5qa
f0vWDCCD7BJ+SIiHj/OpnDFRGe2ZEzTszSTko6vaTi2/a3SrDWeC1ApvK70ESG6eG1doltvJj8SL
bF+lQbESw3XNPLVHb5Gx2GOXbCEQsOfJv5n1PhQHRT9d7eogkhcrPRYYoaqVR8RfdnzaLaiciHGZ
dFreC7Jm8eD7S9T4ed/57VT7aX5cBm4S3dWBfbtuc1d2qSUIAzU7R+xPWy7dnolzBAzBADOePjdp
uEoEf+Q26bmsz7OV137Vn2zEqjL6HZv1jE0wFOqThEwb9We7wC+Afj9fzWy8WOp67ZtztR0KW+wV
cVMJB2zTkHn1qdG8Jv0k1WLWn9Wyvybq0QQsKmou1/EJaKB29VI95Mu0297jry11koY4og+bVrsc
DzYPuxhqr9MKT1cTr9Fst7EUdxwn965bqdt8a2lJa5iflSkOK8sKBE+WYs+MoHOcMrRp+hjG6m+W
Nju94wjICAidKCfy3I8tCZDf9BamiGWPxwPUoI09i3qXxJVyJ0BO+uqJedBFKSmVtF1OKspCP7ku
H4RgHQqzgevCAbdjCZxb9UTzS7eeoqGmBlBILLEWR6VdSuqrjaMKnThDJx7VX1rEAfsjzk8DS1ge
sc29Pw1DGeI8q5N7L2tPxJGI0LLb/UhASJMH9jT5MZ6eNg2yxgzGaDytsINJroTpkf96Xs39tFVB
TIiylXOGWOuhKpp9yjR0GrvATM6dP8fpuVvXsDASwsKyQ6Hn8DxEmGAxXQ5CNg4dQo1giUiV3RrK
be6PyyZ4xqAnNYr7qHMY4x2hnI5mQhfeeqZV+KTCRgbx/aD/AtR+IBSl7hzxXRwkqKC4TM4zyzW3
1tXlyW2xzQtSKB7F0qDCb+I1FaRntsfB2o7L+m+SDoUgXZq8hiYDRIGXZjrUbEAk9q2Q6PcalwXJ
7Z9sAJbkqF0jw+1/1aXeJcPIwbvBPuo4FYC6oreqHE4SA6M+6naOQqLvxC65JJi77K0sljcdXK6a
TED19s00rlVVXoxOIJ//RH3r1jaPWGk+DJG+Vip7ZWRxJ1LmY2C6VAPZP9ADtuK1C2SxtTBEXcMo
/V6UGcbb55DtoYs7+5ov5rGy2B+dPbs6vneb1SJor9T3jmAUnqJ/xsQZizcZfINYKIfPP2Um/rwe
PVZqlqOtz5R40bFV/5qxBR5jURw1LsUyi1L2Sj8Dme8rfbzHqoCFagO7v1aiOFOaPqp/bJ5Ga5LX
ue3i8h49PoJj7HGei1Xco5jx1qvcoebp1l6zZqewUNDq9NqQOormyQnE5ifzZpAl4qEMWPnJJtNG
qI/m4VzEn9KCEFLzLibc2mh+8t+h9HGYPKZ79qIGjwZnouUb+Mp66TiNMrOw8lhkuybnGOkpCXui
UHr9OuJxELA/PbYOwyMBxtfEhCGBTHVpn9XEgSCDq9UU6A0MClv7tPyzbu2P2Z5fRbQvtPa9zk7S
2D8/SPI68JdidPXuoegAxhhgB4tLeqWrS+5Y/iG60bCBFvXZTQ6tMj4b5niXze5WNNFTOd0KzTeY
J9XWwiwuJAmCnH4ihhBqaxrq/DLF0hl/zY65osOfjP5vKtJxUBPX7khM6riH269+4j4w4R0eMNTz
zJW4YSxT0Vx5vkilMYJ0yPZiL0gl0vQvKF1yIfuTrL6bLXwmXVoOywo4gZu1y//phC0Y5yl1WrN6
I25wF8GdzaUjRXtlI41urP38txmSIBuETznXvStq9lQnoFWNfVrRklE+8Q7PzKJf+pJIwPGtgcIg
2+kBmWwidSagcCnjIycoBHjYZmycsjh2U+cQfb0uDFcxP2jWZewGf1ttuIQxsHO6FGwRlXGSRU5C
SQC2JuyWmuZIcbYmOOwf+TD0lPFS+ZOUOr/N+6ySCw17ZR3cse0YYww741Kmb/H5t4K8a+tXcyOJ
h0M5m/W9uTLFirfQlH6GVDkI4VgJnLAcO9S7ferGRBL1XFLjCmlpxl7DWjYgXJtMCg1/b122jH/D
NHmNEXjytAtU5bc72WJ8gjbpbPKsI2rT3OunZyaSaYbAv1eJnRd6emQgWtqRN418udO7RMLARD48
9tmeULqmrPc/UuoVOHiL+lnwYanpyyomg0bvdjjTDSD/olXRfy/IZtxqgEz2zhh4P6Gq1sTiQV+D
CLMFsjGF3G4yFj/KLb8t0mBsukAiljlj90OSbIHG32rHZLNEdRpfpvKQd+I2yOD/YhfKyVXDaT3N
4ZBsnl69qOtG4fW3p6mxFmbc2C4X6kZbWfwM3miLTbgVDnkiWKnE3QQ1R8H/KsfbTaakYjhqb35Z
f9ZVdOqgKsgiCkX+Hs8SCU67CYK5yJerWndXw9BpwfcsyjqM1G90QjEVZJ89GsDddBpUMEGgt3yK
XVgxRyaBnjWzjVJ4rFB0q5paRbtg4Dlso1PPN+I4dkv7TkZOwgyFsLhVP+SlddOy7phQcDTNUWZT
gNHtFwZPEsTq3w2MZCyI/pZMd4obN1m/2WobWvXXj4wMkw1H0aO+3BoGHdzSBbXJyIBAlBxr1XHF
oqKSp9d+kAOU4B3rsZZgaxqLu3g158duiPEwIDqWGFabCPqUsY5KwlXySczersV6QXYmiKYvmQ8W
kKtCtOzXANfrcXjgPi9n9iM1hatKbsqtoVYtjDHCa7VXYsuposkVIvfkTfVUhNplb8avBb5wC0VB
0j4Y0sORQNagSwYt1f2IYKMihFoyrvOe4zQmvm05gIEZM9mxK3cS4MFDbRmYbLFf26my90ZGdzU/
tRXLWcdyiHnXk8f/JlkWGtxLI6jTqELmmU8G+zxQN5WRGiEiie/DmOHyTDwKRJiML8p6MKLiuvEe
FRSoeEF4S6We2EqsNjFdfo6XZyXoTAo2RSJcMjmP9MNz82Jk3lx9DiLbk2rp9MaPxL9GRJpEUaDG
wtFHG66bc3TLKJ0zt7dyxn2Za5SJq0XPtgZom7/qTbzPhu+8ZRMYy44VEhGlkWBc2+0XCN/RINZR
edHqExKwpFrvaW++a0bzrpt3qXJT0wpF8a4sKd4bRh3y4nIyuTG1fA+5WhalMykjay0B848QSklJ
fIOdYTI8lAAmFVJsNrQUenT+aeJYeXLUuaQU2VEnySlxEJTUIyoWPRUHgV216NQnMZGyZBYUfg3q
9qnC69dbt+2BAiriOa/rZzZiMLFQitBkwYfK/yVCvUwO49o9Jbr1BObIIULVmurXLL+a5UcXx0cJ
ZeCfjtgomoyjjxeq917pjID7swT5FzEUKJxuZei3kbVKeixSqLNhAhjyk/qwWVsHI4XOpB+y6BIr
vFXNPsdPkBLFAgDkZE3HqkRyyVwFC3Vk20BuZPSb7yVI09IQW8gQp3RwOJ3wNYcyp2OHeCgDf1qU
exJHsOgpSX/y7LOfWUtjdxd1si6qWj1ppkWdwfjQeFd1XzHFieVbp6kjPnpmIGOqp0X6bbhkgc+d
stqclvCGCpay/CkatpjnqRNpLKChrksXR5NIHI5tchv9tEDU44tsGn7p9mxK9nMO5Zcg/64y8RJs
mlz6cGvI5kWI8C0IYjofN6oPcCC7x998O911ftOF7gkFhrF5LYpnVeivet29xcWXoQCcy/JbRiJS
a/hjUzurdMYDXF9q2SRPWLy2pBMqSIAtg8MIt5rNedsgRsuU7C3WXx0uM6qU9zSu192ADUvXF8SU
g7SYSG+4bA1XGXjSSe97NuTPkcAUjQkiGvZLirDJ/1x2qJ/pK7cZPxCtCsWgtu/wt0bavR/cCFc4
yhO9ylnIN7Nvd1b1H03ntRu3ti3RLyLAtBheO5HswE7KL4RlS8w58+vP4L64DwI2bG9b6maTa9as
GjW+6KhizG2C1U7oUXyrIv4tuGJmFtu2fZu6P73S8cKfU/MVWSA3FndYQ37dn4kS4xEb8KUGqiwR
t7dfTYA4eHitp4rGoPHYHUHJCPS72DIOBieGBXoXVK0Df3NXG+hdk9NjP3PQeiL+0YJQn0VKOgAH
p9kcPjVYmSSbqXFcdQ1ikMjcGU4dmEYbggZngdPM5O/kLL2vEUL0HkYhO0ayenTeqMh4sQIFc2MZ
rytdOGG/xA4d4dgubsG6cCJuGfLQK1GJZxv8Ubmv2BD1/Kc2uMZzlWkKmbCg9BVWL7H2jwoewUNs
kj8j3r82SW78urB8vtsQj20Dxdbpo+SF3dwm15aDLUo/yYGWYlKVeKpuYs9M1Mf4obAFjoLU1a/G
c323JR5EOMAAgsK5UWsvXF3feLzSjdIaO/5r7U9C8ulZzun5p1Z/D2vNbLo3WCkpNQhUbdsCuYXD
OrEZnW/ruyQmOLbWJu3E+piKG2JJMWy0X145VgeRdA5QgShUVuTwTuMPL42I35Wv1eulV1Quhd25
R6mv7UuPqrfcI54mtXIexXCN2odm7Brei5tZvOndVqn7bYpkVaBqoTdGBMc36ovGmsEGEpJiHrex
B8ThA6/m3wjrmrnaJDF2pHxgLa7NCmm11h74aW/TOFwye2cZ0St60t5mY1ux1ZKle1WjD9aEsH7s
St3gVt+GnM+ybjvA4hsjpp18T34lKTL6BhX71PcvJkFipHRV7uGqq3sWXiF3Wu01SzFbj8E2KB5J
Fr1mU/7SdtcAtnIp/Syl9sBAmqjzZqzGuzDyB89fxVXcQnrBCHPv4x+MO52YPT5hT7kIXwJmSz3i
Ao7yoygpSKo4GYbRStTdZBJn3vAnWWa8iGRbGMmmzCtybK0xGB5N46m3t4E327RUGcFvPpHrYSZp
mEm0jrHObvmMxLu0eMR9yPFIhRe2T2diHmQEsL7G5aui96yiuVmqsAse6QjlNr0bnLOi3Zj4/QC1
usH7GTRHgaLP6SqNB3e0MfXHoPEUC+melwl6JRzC0TU4SnRA4upjxC4KS55hdOtVkDcfMk868a3L
aGpBetTA3BBuhEZr5fv1XTBNFPNR3pmAwZrZpbVkb8Kia/jYYJHFtF7a/7Kayx0kpMFUOqNm9Wgg
6WrSNie4mbxAnNBy+LFS2RGSxDSXBOfQYtjg4ur/aO3NqHNcU1AK3s30ro5bbndvtV68kpJ/Cku5
m+M5MgJkY7dnrBKMNEHFLST2FnY9A8jlodf8YhzPJEu64kSuwQnYtSUh84GOl2jemyMMBak/g/Zb
ttDEN5oyngOoy03wDI1HxdAvsGBkU4aec1Ere0+cZm9UnLlsAv0a1KByj2KrsP+vWWgnCxrvFyhK
bPhG7XGcnNhhNTl7c7/8yKePOWPDDktnHk6LPHl91h8xmradwKBUeCnPsTrNjtzOJCyjquqSyVLh
Dc71nWWBAfQP95hB8tPCbdLwc1gr8sFE5CIQ3wEt67qz0gZneCCE8srlFsOn0HF/p8/S5lSJybCS
jkX1N22gUSO6JyrfA8kiVonaNVQ49fL8hLh8HzPtLk/JIyHj1Kp4GvprM9h3js+oTXNzicoWCkDi
wB3j1pGST8bGmN1soikXJuNrV50mNgeV3foJfiC7JmuCB3auZQh8lpPR+2RH1FOVPEyt0Q2qwmsK
G48snWlvFuRfTGURttP6Q5p3jVEd0kVC/NJJqJA7HrfJt6lVBzuD28LIjBKYYmxmScvd08B+yPap
eURrtBzxnYVQbHwPdPk0GL1EMvp21F877tgoXKTbqmM9Pa0QZhE5z2UbRxhaGT+qsmCLPbCK756Z
0jwrEhbaXUuze4fXdmzVQ96OuAI3rRmRwt8GyaNlWTNkybMl/q4Q8LbiExtBMC+/qpzsWY+26lGS
bE8suScTs1JGAC1a6s7ZtY7VfVNTOoAqj7D7oK2KbpbPgdeBbUxI+1w60X+xfuXRKaBnC0QhIxIG
zy9sKpl6zGvwi7K/MqAqZONDWZOPKqG5/UCwDLjxW66aMA2PVfc0V1r/HI/fIhuCo2giP8Fl7HQ2
lUZgja0dxtqTCGCLaXJwsSzSzhZDE15nDSaXLLaxzVkxgYh3iJlzrUhcEV8Sgvss9NISxQVf9xJB
VW6PaTMfJ0k9qqN+rNniSqG9iyvNYc3noEsBGeymYWfIslOIEbQBih83tAJpJfwZpPZU9yb/H+HL
TNlWsbLReu4Cm1hE7qps1QniX8xXTxdtdZQr5QEVhuio3cePMWoOWcy+aqQg6lFeIvqhdA1nZM+3
ks/HqDqu9+iRpY5WEFeCUbIUKBBrHPAnM/ttsPQnk3iEauFRVBDx2/xQSYorU9G4tIHbS4Fj+h0F
WoEVQDYzSFrC5wsNMFXsagJn4n+e0NViWsXyx6DTRCD9EwNUrRQYR6/7c9wBe9zm1LbN8RtFFVcU
vlo9tOUjWIGhoYF/uP+QhP2uVPGtzykqJOeRiPK6EN4c2uKil47ctGQ4raMFLQcX7jFSx1OXXZva
AOowqWDvFp1VaHeR5dSfiwWZO7wmnMfpOvDy9FZ0p2BM/cU2PkxJ+VD418hk8YzgKWv5SkkBiLTX
WBzUMz55UpsNIrXU3rKGIuxZONLyJ84C52+HVQUZhoVSw55ofVBPyJkpRx25d2S+Mg6KAyeMlCAt
iLCMrFlQYrFhpwrmkT0L0iTnVylZeWSHVavg9NDhpc47k1lX4XNVYvWzcG580vE5XzNsmNo8v0y9
dBwHexOO8lunsnES6aEB/j9nL6FRvNiQTAkOw0xrYYFzDt+BS0/xIBrSppwL/jqLVjH0/Oi1Y/w1
kmdB0CVmGaOYRGky/WgjtCh+ZWFoEETC4TxzUKvHfUh2K8CCrq27G3Mzs1/Bow+NdbpHnGiDAmj0
zogdk0eVhgTcB64VElVYlL0C6G9iGsdkwKMYOwCBYyoLNcjvuMNC6jDk0wL+mqrEnQFAW4XNl/d3
gVqn81MWxqVVFlBtbhfg4JZOkm6cparZZRmk5bjwQ3CJudMEuzJSL51cXbBAnyeUXkqAd6r1Fr92
XPWajk56yav0YsS+eARrwJqQzRKsIZs5GG6qJl9lZPpGo1IT5wnIv6p6L7CTZgogU2zYOSyHSQIj
tUUnBrYogBri4wasVY076GEVx4S6mrfjql9ICfQ8xoaBVfdAgQeXDJm5Np3PMU8lRnVaK1/4xJp8
s3b4aSrmGX76mdnhlJKK6knqsI9sIsAjdnAG6xyOOPihNTacIDkEcHRZcu2gIJDg1DHE5GTTQ0Tv
Aj9CM10TemnsNGNpru6DiFGlrr1qugp/DuM1BVbH6SEYHTz4O8EJpRExQcx9gli6gLmh0whz+eJK
VsxCZHIU8yAbNPbR5VeaENsHwgrMDNrf5T/RCa9NV8GCULGF9N4Yt3ubHAPnCOTyfFlZhO/2Hwlq
FyWPGaQcIb9Y7VogAMfrT05zTkvwKMY97Fn0U65+a8zTOeZpBABs+NFBga+Y5+66X8aUy255Ao/M
5n9N0lNN04EmVRlT4W3UMYwxC3smh4uYaCXHDGA6IrgtkENiE9UNdJ8a+YAIsbs8wz46DyzUbeVe
5T9dH3odAqL9FdFvl6qHogxgzydM7BJpqd7vEslXZNiaiRcARMgCP2+L95hcs8aCQCM8nIanbFIf
Q6fcu2a6lUl2TRp/Cbla0Eg4H5QmLp7s3BQgk5YntFKi/mc5qE+jxUBTb3PyCYlZ7MLkj2JLzhLr
Dpl2h4eX0ybMfVASrEO8kHfoGI7o/9TDL7iTh8D6SkyESrwyrBwEWCUZ6aFGvHza8c+U0IMGpTkF
85TfU6SX+LBV2Sw1EgylKXRZkrnzWLpzzj7E7tzR6lzbnLfZPZf6jZVfsrsSuW2C+JduuGfUxXRh
jRNX1XaeuHexnyNsWFc7k+IfvTB3puFni+4HiPc5vrNwg66qwzhbwJnmLyIvnwbbVpxM1rZ7n7gJ
a7fC+OJd+pAe0dMgQAsV5qJbxSVrnnpYuON0DJv0giazVYYexNLv3OMe48D0//eo2sr+u0fVcFz0
lywk5a5gGaHU4piD/JOzfAPnl64WFwWDwzGgsoErirNiqxsn6Uss8ymF7KLzbifAJRiuqQq2QK7Y
0iFGjo8Q7lKEu5mvHKOTZe5X91Q2UYyc3PRE5kBI8XcvMeUzZanL1gRDKJUHVs5wjm3Wr6BPWT6N
y+Dz2SwXX53G3UEgR9XIUZwODvUCWdekk1HOHMmE4J7POIFtljD7Rt2X4bZmD5hA7mDkVw+Zaj4q
S3oYEsJoRJ1w3V2MecbvA5an3OT0V4Z1AaPcZzeMT39bllt6wTbteMkQ7eSU3MDAcaAv3di4hYVy
igg4V3J+isrwRMetjtwbDC+kMazVLTEQsF7jfBLWv4ovODC/Ek8KRUw3TfpArbdezMfIvsPClFlh
kGZLFCJ3EhWN1PBQ6rcK4I2Em4o4KcSka6Y7HaHYTtqq/609AcE40sAFia5Yz449B5tSZOfIPE7I
4h3ZaMwAeq6cQrU/RXyjFEpwJYMPiLejAvoEmG+Y7hv5oQA1UewXVZJuBqEWVQIDX8egG29LOGPR
ebN0Zk+gL7pnqhw+w7UjRsYP3GwH+dvqW7eOcPusfjJ+uxPOqJYPcGL30kzuZeI3msqziFg1bxrh
A2n825MEGRZ0jrC+YSc5i2Abhf1NWV8qZG0LsrWpQEYZiPhyB8QBRWVI0d0CNBwBgVaWDJqG/6gE
k/npLhIpTCUDEsgo1QWDn5L4whG22HCLlJLUa7FPGa1kNBFR3BycnQLDJYGE+iOEE5mYIyzrryFF
kZKqk47RKNf7E7f7EwuPU8OxANMAe0QsHo3LgxqeJ3PDtlHLrSH9s61iExDRHNm0RTKDI+AigySQ
Mv2VG2hGIwV45nTjSedBHWuxjyb9T80RgKzwzC/kj6ikW0v7mllpNf3bEiFzEqqDMkqKUrjk8pX5
e8oWBi1wr8G/hExYVE7nOnAjLDxWjNev4wwZ1tz2lD0KOOO8U2XZQfDNwnudUrrMZs8yPHPb2Kei
/Q0lPn3/nKUFNvueEqTrV2Aw+4DBrGE5hK5K2NDS/io4UsjUa/KrQrlN8l7ycLMsBEUa6yZA9jxY
O3zg8mI6lnJeY450GtBksG9oKaGhpIHCLueq186HxVK5WWR+I7MIC2V/2WqhdlEK4hlKigWObJGs
kp2ZNgolcgklcrX6lD+riR+ueuekv8vSjzT4V2p+AJkk21cADPHmoURDYCn3qxurYs+oD6eg/KJU
ZJcaA2dEpyPLLr5ZjJT9xdCyY1lnXhQdIhAHQWXuZGyfMmSy3Hyd0SB1/IMoVbaSnQbGQ+bkNZTa
iVODVKEB9SZVBm5l3/Kz1p2+V5aLkuFb5/nad9NhYKmxQG3DxQEaxCgvKipYi4IasPpsCBVVv2Uf
7Wxo7RbB2xzzUiJxM/Gj1vSjykfqUKSBW+pNomZz1v6hB+B0MJlW7YYjbTixjEnOJZI+ZlhOXnyP
2OWwQIMJlAK3EadsoyHEKZYvE7DCQJXC99YxUWWoERE4WWUA16FBES5+UrhL+BDHhbha7PT0316E
1d5n0H9Lad/bTH70RBFLqOIxfNJ4hKVk/DUTkLbSsQ6uVim8SEAH0iOUAIIphKrVFrM4HFMDrG6v
epCjofmy0N93ExTJkrvDTreMo4lSoEw9SxAm//E4trAUpXkTafdeLXeNcgEYeFj5xlY/cssJnUoE
ADjEwWg4wWjo92SV0pLB4s0YjT0uzE3W5NdAfBM+beDuUWh3bNWfQKKMqgfgTO6Clf5G1XH499pZ
NWFmAHKZfuvysLSdH+j9JSJ6PuBqqw1aafbCCqjuiS4YqTllwrVwnXEl3OmOCgetJO6QKvQYHvkU
hckuCHo3wvHaGTtttQkbrziOUjK5gu0aubaelZxAH+ea0L4SglIDw06Gx0UnL4dYVCCWdfJngxat
yZ8zOnaQf3KTC9HMUutq6skWXA5G7PbQQE2nUNLgo70wuCPlHlpc+BrzA36PdFR2IwSuCvU71/+a
2rIBPrRLom4381shC8y6c9IyOoy4E9F1YiQqcBQmn3Nr4lMPCZDDeIGAx5hSLScWWMe1G49Hbe8M
Y+EO8jaE9RBqfzEWpLz6I17o1jQOA9M7STGCM/ZOaoqryMxLFmztXt/2DC+j2fNioRRhkyGQTnx+
GiASosukoWAeRIRjeklM8mNW+So4aoZgx2frvdDlj3HxwVEoNAuoxc4GfCSxycYGUynKNdDzXdau
27gK9QdYJGb2zmnIv6BbPyQueAiWyySx/caSSsE3r+5S+CnL1nLSL1UqTvOcfFiGK8NTM9ronJT/
ZAoQ8T1g4C2C86J8dkSDahoJleEVTrOHIwvkXjea28ogE/yy0GcBgfhcrzS5aJ3ARpbP17kx3kdr
fA878UZJqJpH1/xWVL+UmgBtBEonvc48s7uQdrV0cJqelREGvwpbmtF6lLh6wsLih7ljGJlk/2+N
bmFPWtfogebHNOaI+TF9w3TdzMO4y0YdfxakpHgnMIOElfGmx4QUZBdCAKMhkdmkPQxE2biA1cpj
7KVMMXB0tSDTdLBT7dxmvY8OV9+K1L6nhOFYWphiYIUNq2cKvSmtPJGAup1OGuOB3I2ebcje8qt+
oETd4tZTOADq6+HPTp0Rl21hnhI+5T1+tMUMjwtkqGVy8tvaqdrcLVYeJKLdTDf9eugv9eeQLacO
x0d/jFJM4NZ8qe7adDHBtgFhcepnVs2oDMHWzLAXxCGQYlLBOs+42YQw/1V34UlKs1Ot5Xjm8xPz
/WslzIM6DvsOSVNuX+WhuXbTS/VTvRZ175n55M0aSKQM/EK5DZ8Gr6M6KR76vhuVWyWaHT27ijnw
65ZnBEGaSaufqoUJi3ms2lq0c7DtzcrhaI/Yyq95Vnix3XpmJns1teVjgsvup6kG2ilGNyLkaw2/
tgZJV5ibjiRnSx7H2vMQjjP7KLMlqvkO08BPpB8Do6YM6TGL/7LiFRhF8RVs9RgfcIsKnWiPKn8k
uMqWCYz690IrGUqGYbzQDmCor1plfwgNHMH4gk7qtr3uUeRMVfYu1jPc1FsLNlwaacfKZAs/J6fG
2nMZD1GILslzCzisvGsp6WoMMDkBDmo+bmBj6vA0oJ8ZJmh09LOCMcbP2vSlLMrnlOwmcSsN3eWN
2NCp5in9Z0yrX/CbRQ3NVxoWEfw7UueWhermwnSFJLmst2rq0wML/7NEEmY+tTICYUywtIJWHHcH
rpS9XpN5Iu6XHufQcmnBUmXs0NBRwWhZAamEgDZJzbiEg7XF5+/ERb8evSPcQPOLxlaxQKm3CSG1
jorRVXsf+R5jQGE256jemNy4ZMfigtFaC++sO+ewQ4QOSAS2KG9hrdD08syS4apOzvphlGeo+v0n
PV8VWooE7jYB5IGnWaPptvAiQuEPg/0oXZ96K4DC4J6puUXTW9XVHNVSp8SYG3LOtun8HGjsHBuG
dqodQMNE5EOKmdPyo7anQwFsJ0OwUFVrL4ihNSCxOH5p6uA2HETWR4nMbrlnoi9srHJRdBJOAV8g
VHDGW92pBgU+yjfN3C0Y9Ngfxo0DHcApe36WUIa8hc+WRNZC349C14+cnhdqJGgfdGos2hMzPSK7
lbwxZd60Jr4FOOHRuMpnPYWHsMNQzogLLkwowx5oM8zh+lAPPLlzWp7Ni2R0fqlV13KueHquFD+D
nfOpnPVjM7KN0gbU9K96/ARy6NR8ZSzmF1zNYKPSrn1bsopXi8UT0/t3m/wYcBx1+lOy61hJjlhK
VylJGximC5qpqoz93DdeUEywmd91vAb1j8S2f+Av7SYGQYwbRbNnyyV4tnPpZzrVUYwARlWexPwX
oUcAsutAdLF8ao0bYfJDT3CjXTj2z+JaJM3NtI2bCOJ7HFV38cE+w1RdjS8oQ9R4YS3403hWTwaQ
RgPcdKRhB2/apSTpVKiKNNeRl+y8qYg9mjzZw+FLMX9W5HnvJ/roScvkzjp7gTjBcRceI3Tc8h6b
DCRhcyZ3fhntGJYLQQVuRcoceBZMhmk0sFJd5Nrca/mHzUAoFZ48EOTMK4dNNIWq4ZWWOZbVuZ/p
2qXCMTmAzbNLaGX9SZqWY/I9s+bDtruPsE3pHJdzvEdrwkkL5n0orL1JtFG9OqFX0SE/70t+SbHz
gwJ8dcFWFlEalrNL0SunbienoSB0ehfOtF0342PFx49fXWDYV4MBZ9XGvsLUXuyjKUVK3dDZsHQf
YZh+zPDZ+cbfjCV+HUIgwmyz43G5x7l+heDW8e0nCMZ4VtIeQ/SonEiyqObkE9eimqbDWBkpr2rQ
XjEtBatVMCb0zJqMbkmLZxy2brehdIt4e1fu6mRn+upnwEQlEDaFL1M/WZ1KqpHzR6WpoB7ZZuyw
sJHTDMz4GEpUjPeXRv1T46NX2SiLEEs3PjCChgMuUEkfcciCV3hLMaWKh4m+apLLa9c+oMeIklnr
N2spD1bx2tICWaiKo6rkLw30nYH3Sb1OGu0S6UjErWTjChUt1ry4fMga8I0Y1jM+NM1+qUzzXCfG
WZVVmgPA+jYFO0w2oBSa6tr7zPpEsHmId/1wZzHzF6XpxCnynAXxBVD4Jdt1VvZqDxbnEqrgMuLg
oGFTPPl1+Szy5TW3AoyF5lPBojf/E3SF8zF4mDxMACccAoq6oGNEuxaVrbL6rUm8fCJLyc2Sph9/
XBpftJTNyZsI7Vtm0WH0wZa7YMzigYibCrlvKvJbyEc8JT2pGxF5pcLHYdGHcJ350TfxMd5r2KFq
eb6kc/meWPV7qifvwQCX0++5ueTTpyKzqebeMqT1PXvSyk2J5ZyKfTG9tWFyHAYOR/XrMIMHhtM8
vsnBdEqFxTocdA41ohHpY5lXPmkAgE1PEckvqKivyUFj4m4TNlrrrlYVl8Ss3+mFfWPFX1ZsfsMW
LRVHUkqydd6NfeZloLwmJOIu4/jIupsdNcqchcs3j+lX+SY017gyJn90IWnED56eAsprGVZq6Auv
dCLCb9UNbBnA7WJFeTXD6G01tmeRvpcoWesnTkgW6TAp3ncYqSbxnMNjJpKrnCmPEudkk7wYCDC8
N/inPpHW6iBwsEY5ovWzPDtkQAMLBO4StPLE9mNCHg+tK0XYtfiu0KInyjbGmfua3ntLjS+8tq9q
80GqgLP2NZkpMp0S/JCguuqUz8Poiehq5+S/WY/T9xPFfGCJUVBTSCsvW+ORpR5HSpL8VJol55Uy
J2EuZ5IliqgcghKtNnwjau3CttknULliTxoC8r+Do5cBh1UKmblvh/2ubwlSWKjXiBdM16H6JteB
U9h+Rig5xZuHAyDBJqPiQyqx6JSNfaiAfLPrjmaiZJq07Wl2kALllNES/fWO8o2JgzWoccqpf1OO
GlRMNsMteenlIjVnPL1D5MtNsqeHyJ8webWNa9ffVBRuQ8QboVv4/08SR07T3CEdsEOwRImB6SNE
WqXW8BDhyKJ7N6KLC0yJStAojTyOhjj08Zcyd8XdzkC7xpDalDuN3+QY4cZguE075CzyyNj7enXx
KsffIsB37Y50na5OhAhafQGtfuA1aXMm0IqyJ4SCHrtDRacFqUG1l48aSj8t90a2tfFuS8wvrHOt
1XFsD0eLO/x7BjxUBQgGMeXTWklFFHe5bfCw/kXtckoLntiV4kVAKQP9G3UTE/f6drfQKlebe7Pa
Q1boFBmTkZTtQPmC+tSAureInJOnSl+6xUlom5Oznjeo7XtFmveK01EVLZuvkfmCxfFk16eSeisw
EBXVrfQ/bXPMuR11TBKUSNOrLEYU0EMgo3TS9WP8ukZ/tZnO+aneFqVfLOGuVX8HVvwS79SEKaGB
e2Aqkc+aBGSH4rdKSfiEKK+u+b2Mz85m337QptqN8swN5wCfhuBoNJKpqgmZrTw1trJaTa2pE0bF
LiLLpRrUakAhmwsJ1zrLHQyiyE6E9iz7PHfv0mi4iDbXoKtvTfPaqPeVBbOm1CRtPBNGOE+E1YQz
pOQ9YQ1axcOSqycbpcdSEcwIi6vUzZBiqkMS2Sdke8zAvXwGIpXteyxpYxPDR+bkpZaYKY0XU23f
+qK/S8ZN0ZYPczDemNvxhRDetdmUZ5RDKD1NiiOnq4UgJY4hm/iLGb8pLHP630V7h10uI2QI+5ao
8vUNrCv7qOoats11SN7EiO+FLk9OZJgrYyje0j4A3pkYoVPLi1PWoLNn5K8x8pYVD8n2BKRgSQ1P
wg7lHhGvyM3qUnYy8d+cN294JOOnJT869PyADX7KayrrDk0FRDlaCrPf8Zrtnm52zJ/r1mayIhL1
hWsAlULtD8E3BAJoJfsZZW63C3dJCQpeetW4b4J3nTSZD4SGMxSGEIdAdlINlIa0/aQxTtdWV/jn
RDbhnh6wdUrjJcXhKVlnTIr77rXm6dMz8xXpTnCHy6XTPBb8BPWZ1sKzCYU03lW6tE/ar4llV9ze
RZe6GmmNmbVSQSzpVVgfcdS6XUPDp/SqqP1Gn1NIZ8UxoFtHlqPNCMMcppXVnLpQw5EU+xJXDa5q
CS90yUN/oYBBdHwHyhFoMZFqbQub6zTUqP2Fga0XkZdSVv2WhurNIOqHWEFaGMtbOwzvOSo9u24V
g1ba3ovwaZkxC1T8ENO2mUkrpsMlPmSNvFPfdcaygWBhGrxoSubZIyGT7pTAUED0kKE4zz8jqanU
EdmbXCYodiXph/lQiWcxg9UVniWuwcaMLvSHn/6ktOLip+JQeY643OV4OBd+XIPDoTeFdgJS55uZ
0a99WSxeg3QBadEeZcTBUdN2KsuB1ubClP1YZ0ARnTMawKaBg5XEp0hVKmF2KGCjj3G/B3/amqcq
sM85u2H9pWzvQZ7cOyhDYO18WfzTum95jPBqeCWa48S/WHF0TUV2GIAC2gA2dEkqOAxaF4Naoo1K
hGXUQWuPYl4ZmQAtbCUCnjor1aaauwyBkpxbzxjYsoA2S2yqOdj2TRfVV5MZam61L01Mb7JE01QT
BGI/pN3f0sZl31oDrXkdQnL4SCW6tLEiFz0LoNxLoPJFrDX+Fs2x3ZbRcNLZNhicay2SHvXnspj3
ZQDVwmGfUpmYBj97sTzwjGySgxYWnJ15lR54raYfFYX1w9rbxyO/4ym2g857keOAHQcLeW6WTaT4
Zmf5fY9lnKXSWAS+uS4o4f4HYGNWv6Thq1BRebgzr7Wkd+zmFBepn0xgwLv+RAVFcdD8AXsDZkbc
b5SShm/CltiztcdBs58TgTXdMzAyao808VWoppUmn7PqvUXUjK3+2G3CiyR90DvHHyJi58imDRcM
xiVr9+5YR+tOjwNWWbs6nqy/nCqWNCcwpnl6Wh61UD32u4SKmH5TmcBqfptKd8jUSuoCBHnyddHf
MFQ/FIAKsDILv6GyYtpOUecyq7qtSD1eAU80zbblEJs+GSH8QjX3tfE9lW/cbKmYPJUwVAQIhLZL
HrMI4VT+lpiZhaS5GdYhcJOUyLBK1JZLQLBIEyBkqi2GhhnICt3pLhjGTdVlG0pH0eOjjvMMuLkZ
TAV//vAeJpiMZv2QkoooGyYWg/gVBj9D/8cy0BkGDm0tAagH9HlDWtwp013jbxhcjSzZJm88sKeg
veHnk+mT1mg3XNYYl3Aj+lS4j291HBhEaQzpXBejV7SPga0DdxPIQ8dss/rjVmxXzw3QTiG+T26k
2u4wb+DprA8KnJ6bRsOlBs2Rj7YWNdSSvhQ5V43+T3q1Qaxp/WuF7zlcM4v8PYS6CAZ3Lse2DKal
FEbOMpSOZXpkas+1+R3PN3XpTlagn/NYeANsJzW+mtMXXK9ssZ6G/ijl9Kraf/AqGMjsy3Upshvp
/nqtPQvee0x86Ct4I4cjDcjYG2/GiHazQD+SCdaox3X1BNRZranZwnA87HFSTio0J7Sjdubd+WwZ
TBdlZlzFk7bH10eqeHgwij5b8IqD8bFo84v+0YtHXKmeXF7H8jqM2rksBTVVYhsIprK3iXSW+BfN
3MJZjpUJ3Q59s9O4AFh0GMPC7qL1Esl2l0XBC9tsFIm6pZRnnVE6IjEOUftTVAT5p9EbsAFGghoT
/mjKzaTYM5WjWPLPr0uYxNC8AIF8U3oGJxlUpzo909vsxwhhtZr45rxcBumpYPPAP2jxcK4+Dd14
ZlrzBAFgHsupZwkTQ6NVPdZc3hDdZSpsCBLjY5lwhhTTrfVw4kkie+hFg+uxuvVxdjWpFrShT/2d
4i23qkuWc+YyGV6D5T4sybV47xrdV+XiItUn0f8DMua1aepKBl0rYFiB3IyY0IkRYPU9bJxG/+gU
kpZWd7GCyQ8gFTW/Ot1Y45OeB3321wRbrfzq3JUlRsx8P0ZsWPNf1bpGMJA0zgAyIzvVkiZNUSnk
lP+WfeSQdei99qEgXTSWn3o0gOlf7nW+3KdSdxdaf0AeS73T6wpqrnlnLLpHanTDp+DXfXiRz53S
QQtJkKYrRgDOmCHAQIHjSespxWEH4vAcg/QUwupMEM9yZ3GzRL31kX6z7U/o1wx84y3My9ukqbQu
eknIknlu/Dr4gcu0i1Jlt2bc2lG/1qigi3zF5eVzzAGtVs/lOhEt86MoADzCTdM9Ofvuit4hSujo
ZFWz7prL6v9oOq/dyJVsiX4RAZokk3wty/JeUuuFaJmm955ffxcH5wLTc3Bm0K1WqYqZO3bECqRP
l1RV6PinIXoa3rJ0JuzTnyNhxxoUNGJWSkZsEPuJ1X+o8hMOrP3U+fQrcsoxVOuGeRoL52TL7piX
aEWyeowaDI23xvwVAU9maMoF522VY45lk4QiU5cofw41kYIwFj7jhFYFgPI1rVJRWlNFV+4mHIwE
Yg1KX8JkY3Eemus6LDa+ppJAYZ43YIphlrALbCyOyhMypBarWKgEUZtObjswTKXYo+klMU9Y3NN+
XLrz8RYsqxRPbF0cB/z7lrV0cmPV5cqpsRei0J+trr1on3jTYvEmuuiV/6Yh5/Dovbps18LrpLrW
xjefKVDbjY0/d0Vor0jgnqsQyy2OOuJ9CvEFGEoS5a9XAT34bs0wF076ZmIfTvmUaVtbp2TdNMxp
yOwgoAjGyqaOvrxjNeoHpwCuw5ItgqEjky0iLe3Qcxefs/I2dHBxo68Zl/hSKw88c1JRm1uuGt5I
o2kskydEqhtGIJNSot7i+eR3W5pyqSNDTGvsTdfom4YGBrDMNMzRzI4PbmvZzTbKP5UOz8KnhqKk
4fjD6Fx+9Mk/ipZ7JjF/Br5HJtbfjMC8dpiZtAFohrE6Qjeg/mICX1GA1IjC8YEJ8FE73n0iCcc0
tarbmpr1CPehcVQTa+GMwbp6qlBiZR8f1KjZiwBNYhVHnpuFsWstawOTbrKRkJ5Hd9j1HU/kVe/T
kOr3G9MPtx6LnsT3cJIwKyb4yvFLlfEuldeWMTJfZC2Oq14y+KMHARPGam89VKd4DvQsmGn9zGxs
CBunrvYnAI01zYVA3lTJLzbgdn3smmZXRHhMiuSc7LDOHhTkcXXoKP/iflXVBzNApyfvEVvhofIA
xG4I0uTCXP//+z4HWptR0WPW6nrifQ8+F6zTlUoIP3SuFr8157mZ4H73mvYi6xFMrHHSa/WojTlY
hwWEYkxqdS2WOYcIyCYot5YARNfXm0ZHvE2R9m2VRqqDhqZPsuHWnmR37gEj+tZ5xFNf+6fpWPao
MRQ8Q1s0GFSkLw6+SZMREpteOTuFD5a2GoFdwI3ciLXg2x8lGXYHe1MGuqLu4enLe2KnTwPpL86s
V/gZDtSShvfUD+n5gPBcdy6AfDvcqSOkkardxVWGS7tYyEnbGYPgsz3udgoLM7VoAU7/0alHwtRE
HoEblSjcOd/TYj8qf3VdnvvxpeveMQS5X/dfiadilGx3F9+5ch4WYU/dBGwWUIAseDeB1h/6geGe
r5x3p6hPz+1rKPeNhtDEVtCPLxX/8U2X99CuEq6j9PizQQi055Yxz8NaHjDqDR7AGrAolEVsI1ap
+fQRgUahINMTq3wOhnawgjdlpN6ivltVKkRNv74OLN6ciTCmsZAKdMuYiprW29tA03UcCN8y3eXs
eiLKRXpg+j1tdKY0f5xzp0WXpg3PUuXxzfKMKGHuDOT3amBIBHzHDWs9owyg/JwRzhas7OiBOTTv
hQVPU4lRrKc9gUHIRN3GqA6EvF2tT9zskPuWW/rfYH98fTiEZrUf8xLA8jnXiAdb8cInLSdQCv7q
I17uyj7O9OuZqFQ09HluZpdB1o2uVlAUnB2MrSA2V7AEhpEuJixy2kIHWWSDMJrpqzlBadQoyXs0
LWZvc84G7kO9PEvlzfLzt9yJ3inTgDjLjZJNXUAfel8yq7JoGBZRsKAiZpWNFOo0eNYbc6kkeGi9
kT7gjw4oZuzD1aL0keWA+NAc6yNLgIdHFwPjeYfLCogc3JDpKHGDgXr1iWrsjTC94YsmxIa865c3
WQ8rm7xupQzXsrNZL7EQIi2B6cIdHe1ktTqBpmPQUSsFnrGcmY/3htaIKHO1M8Z61yO8QM8LlIna
DQb8R9iRS9Fhsr3AbfGPzqvBO/gpOYxohKG8k/S0HzLN2ulZPHTjrvEaNzxTSblZDcG+cl01XAN4
rXsQMCpBQi6c9Enoo8Ipqa/ZgxKxQ9QfvhyH/B2cubyUK8bGdRt+6uEXBadgoTkzZNrBszqmOHyg
a5/xXoQ2ZjyGqdzem1BfSUEfolZCc2ETRlK/8IrjtNS0YakDNLeHx7R0YIuP6hUaXCC2RV4SeWh2
Y6KvuYEFFcOP8z60rAkgB3gh1/Fx16keDOfVOIFFUi5jHHG5wLPSQeMNT5gpCnko62lPldzOVBqk
GgR5G+rsVR0WfauuzNpaV1g246lhZYYbxZLcaeNtVBVbe3gqcXdvJIknOsbH8jFo9SPY6AHVLE6L
Z9qj9IZlW8VONWzdsHDcgVS1aFdWpu4MyKLDGOylWu7jpN7Di/GKD6PLPipqApv4WfIcHuejMrVf
RtY9s0reB6w7ZustMrHFTnMsY7GXgb2f1OLYfucZ13bfNcdTa9y75BdXX+2vrOoyRRqfMsag/KWX
Pn5WzlfqFQS0tS0XhwL7bIHZHxSjXGtjgVbTHOGmF8an8gZq34RrXUDB+19ErKSVEz+b2OjqxsZX
lOBKR2FAeNRCHFmUPhTxR9bSoD5INwPDVGrmtqoOmQP/gOtSsezU4iw7edSyPfDNo9aRa1vC7kr/
atTP9I26FfWfChYCq/pV8g6LeG2CuACrZFE8FHvZNknxZQQUDwma+cxVWouFSsjdVkqUG+QTP1gR
ReyaeAlTa2fq8V4M6EwSgZ+GMfNsFO11xFtLswnJ2+eA4IRXfjXGVM+3hAab8Cgb5zCXMKXOcFDM
4oDlgfW2ycWqsoj88l223SowsC3NJnukBEpcCgn7cVkC80np+jHHmIQo9ZIkQ4zqvQDkk5XN2uLs
n/syAg1a+9I0nK3ZMS/5fyzMl6Za0e6E+Yh1WwXxpePKpuBeFMCoMpPeAJ2Culq6RJhdP67hLTxM
nmQ0PC8q4q8JnlDOv60D7SSh53Uwur0H7EgyxWpKc4ntaQuOsLW6e0mOzhpG2nB7SoRYXHKx4FRa
IKM3/XdBKlOSd5GTeuwjBTX2y4r9fdzxcFK/O2wWOjaLEv/98Kr7XRzVN6F5r8A0XqKOCKlqj84F
E/QoDQLg0B5D1hJ4Iie1h7YebHV72EzU74gfFbFF84MdUQeFXlREcthlm/xjUlHruGOBSDfpU0gI
GxT/THrYK3StlBQN/elbwS1K4iP7pFaUxQ3iOANwXrXnkepIoRsXUeLVHh5G8hCM1nq77L17CHkg
wj9UKjSBLQJ5y4aj6AS+zd+0utYEw7KkX0vabE2KZAU3NLT/uALVloVYW5q1tqhoNE5i0x0UZ0uC
pafUeKTUmNF7rxXOPnJuDdZmdlm2PFpBgAE6OBUOHij9gIXnOJ8DVKxQVSoPeKEBiYys01Rf3KRT
XH0T7/AVlQpdnr13TW1AzZ4H+oU+nVVY6sZfz9SR/e+hCHcCs3eaW/SD6a7sezfmAwUkYAS5C5Wk
HqD5RawguHiaA776gDVHvR21R+o/fPw7cxPkpCdouPZzNutTXzVpG+zEm9Cv2ITGTKBsqjNS+eMq
okRoxohF4TMFYGBv5Hin0a4OnZNCLDsdP+o+ORpAxiRrE1ISyvxQ8b8ZSwhy7AWEG2+uSyDGkZGW
WessUo1YPWUU4kxYowfJlgS0NSOF8l8WabJupRHusQtCEr2V6qFOQXeSlqTcakaUxG26BO9TpNMm
LBsIHBzU6ZeWlS8lpyz3x2weiFrUPOGB+G/KxXW/mWfcoQE1XMbbEJ+7vlYqcg1mctGGHzmrykvJ
D9Kq84NvtQc/wMPjveG+WfTW8JRl+arMC5vMN6BwYR+fvIhuDfFmiextmNqX0KAfqgoqaLsv2t8I
9FaNs2lWE6W+03lUaUmGeXhRBayz/mtz00MK/tDyjPanIP5U0Vmk5yzn/DWfekY7uvQKuL4r7nC5
r8PqeFl4aTyEVroymrA/+HyUWv1MEAe50ONlV7aM3FywNOqkcNO7ar8fFfKcKOceYQYsorCWFjX7
W8ygxcwfBvSKik/Ya1qoSXTObOhvdERri2JW03DvhgUqH624WfY7hf22bqOz4xBtAP9pvI2lsZxG
NL2owiqB/qST4Uk58uNjni55viGMz7HuNTgtWK8QgWkQQP/kRoBcimpqdDV3nWCXmZ95YtLC/Uf1
kjWbTV6x2CuX8mxgbvLopMisvXCI0b9wgC1xqalQX/F/TOElExRIGtqCYRKYDcknEx3ZKHa+d1fD
szGuch7YQvm2ik8u1a5MfHf0vxFApSLPMVN/1P60GAl1rO5fLZJ5ot6QLNLsVdq0PIHUxSJLwmdt
TyaAn3ZO9MaD7s5kHY1TTPvVwaxi91ziPJ9JBUmD4zq7IItYXkqV46qja8eAAnFqo8EtKeTsKuhI
L+odUH3fY/+vaRbHSALt6suTF2unEbF4iMgQnbOuZPl0tUfUdqr0aIbqSm4BoTxA+17FifZMzORp
BMq9r7vbqLx8DNeZ9a7kVBXAuWYjR0Gp+FXgjdH+vEqJCQ9XC8TequHwgn+ReDmjhLOibUKmHyqr
MnP4ISdKYdYfxVHPKvuhscO8C/W75Dg2iP8bJFsFJs7AZu9pP+Pqs6xtFg/DtqetAxphBjAras5q
0HE5cbbSm765h1OqAT7JWBThc86RjdTX/woEIifN9prhv1SmE5sy7yT9YcaDDFxwepAhibgWtMOH
CL4jh11B4b3a9pTP9YLtLvfhORjDwco2zjKZuAGzqWsw+r8601tNeO1jzCkaCgkiJLJ812PY9hg0
Hx3umlXrGVeWjyn9FG1ruAoP1BGMzdw7kvDM0okUDiNEpgRrPqYfb8DuqEAJ808Z0giv3cIYCoaZ
JexYdoQ881cadSHGXDIyo3tqepn1S5g7R6q4iTl0mxDfatN4CwdTMReiGe1kQOyiwZTngA1BL5iL
yMsEjYMnhwrFnbVdS6O7+PKwRBMNbLBVN5AjuvQw8KHKAerwJq3Vf1zOOLYWcMhiSGXC567zbkYB
2ihSX0dh8NS40rL3wss2HaAK5RcHwUzsBNxBwQ5Spm77Lke8CwKY62CMIxvCaz3Q2KV82oG6trBK
VSDxC2J5PrE80uubmptzYnbcC90URkGXslM/26pxGCYb56RyANpwcPjVcRpCnOs7+xR7clsNfxWP
HZQbqS+1vU3UYajYq4C4M7brLdfleo+6H41fzRyf0fT5aLTYO6XpnzGmZja7tkyNNuauSKXxIqT+
zL62anUXsbzhHNX2yWSctaq8zF6IK240mgf3LIMmwK9z9aWliPVAIji1nVVqhxSlrsbuVuMlswcE
vG7k84G3MCi2mqxpjTwx4q1y2vB4pQqP5THB1p4as2Ion6NpbUBQLzyW4DUgKR9ADYI5STP8Y+38
C9RuCkhmBumkjlg68jEjFuyTkc7kUofBB0h3dh3IwUioLmJBeUwakP3AZmOE4MWau4LlYdRxyiNP
wn0wYkiZLdSin/CpOf7Nnx/BFQGfcePbxbbll6ReNW9QCTzWnX3Iu+hfTAFSMxob+a/Jx8sI5CEZ
X2OnnTp/ONLWdhAEEC1bED6E8y/P/kc2tLsmT3npnL1ND3i09qqL/pMR+mnzYaP8pjwAnRDqcbKB
xbaJ/qmtsQfDYzP3oaFemiS5Nv+GlPY9cfLhc2rYgMql+qGoxhl02MqjdWKwl9V0oT/vYU7VI6uz
RzuKu22FqH/BHd7XwsbSkCHhJykeIf+cJHRMpJv8h+GKCzSgWEJzJIsZNL+m6a9W4QX3EJV9t81M
l33GLhvGPRrfeqJEJYT7pPv2kZU5raRK8EvrWGLtWfbQHw/cr+kPdHQ24tHFZ0n5RgU/Js/YksIt
DDC8Jf1ttPbJ0sYnm+qvJiJ4Nb1BpQrxYSF5FgT3EgCdnobDzxUlq0wyJSahDCq5vV+7/UUHbMX0
9E22BHp9bxHI0RFZmPOQqT7nPyb3C5KV66jw7w7POWmce0FWk7urBbtU8Mvmvm6mx+nhxR/DFLgN
9WDPZjYAo+jEDGWJ7G5g13BynpwjMSZvZGAYz1BYTjxFgLO8qzRRloAjK/iOGSlw2CiC/BWw95hQ
mXXDrI6UMjUn2T4VUucTDZ/Gs2lWHQ+ZuufyqIKRim5Orm7aEX7sMYtjluq/vPDZPKRVB7wZFbXI
7VQeU44kk7LK0iuuvb+g5gsRZ22U8KipMA0z8tmHVT0HqIhNtb/dXPVEcbOA/Nclu1IIt1ILd5y4
hyMuwTDwmaBE+5tXRPI4B/j87evgQhzKUnz8gtI1wOUppbdU8/cw5UMKKKH6sQb1PgU3Y2wvdmye
GiKjXYem8x14H4HPHvxvmvz1kJSIm0SCj10dnDDFlJzcTUPMKkiPzP7LJrV4GeKz9ZUh+8+GficF
bBhZEAlojiZc24TPpiduRY5pYr3ReTflD1W+yx5x1P2XFOrKQoiMwh+nf/bvlf8Yy+kVkPYclOzl
FessI8MQXVoP23t/coi2HduCIiD4Yqm30py3xFDXvBEj4oxS+RnQ6aLu5E8OLN7bOBxnsXlsV1n0
bTA/JxgVlW49TfE9rr2bN/RuH/KklMrVA8Gc7wMlgxfe3CYqXSUXV90NuV4JfmhdCEGMxSbUFc4Y
r3g384pi9nvJxTZSflIkwZvxZxx4VDMkpxrX5J8u4i//5ZcV1jx1ifvfwDqZw8ZaelRysj9YJmDN
kl1nKS6Tp1toFLzyRg9ePW23JcsBWioigpUtzq575uXH+W1d2/wgdJ17DhHEDWpFD5n8w5qaxSzQ
3VlJaTUxrzmn/zHUFxF/tMhBiUCjSV2M7wFGvfaNxvj3QAbrUpzK+ESibh9hZY8cyWH4maXtJfcm
olnGxZfGpbbudsvWHW4pcqJjXDLl0ertFhoVNr0MhhW9jaO/gp7gIdoP4KT0xoA542O2XauwhXJ6
tjQMxeyTC6IpPZiHrF4J8d5jNbD7pSPAP43JTo9WtVTciAxCYp6qbJduW06eHAuDX6wyXhbLzs6D
kpz0ODziRtUZ76xjxBFZAEkv02KlF7y2488UUNjIuxHft8mA46tPx0xeXV6+gpVSiKcVkNDG8Crx
hvnW3tT7E8AMCrAGHP9h98en+trPdrUe7lCSXXo23fBE7YIWkBRjbcQMYj+dOSdszCg0MrBkEXAQ
6sSyZsYAZ7s5fWHx91n09Sg2NuZKibTs5zH+YKjC2gbb8iDMq+0Zc3/AktU6mxLyV1NFS2p1sut8
0eAsrIgVV7FDDAB8vEKrkGBMi2lyfcUR2xxz3PtGA/Mfb40Ib5F/yvt3idUyzW2XNbwjNrR3WNG4
bWiZs0NiOOwfWSX0+VL1H7OLn7D9vqp9hr7g0CW3aOUPS4floorCPnrANQAgNxe7EfuepMlMUWk2
FSvXxjrHZXduZjkJUzB8TD0lareS5qfejpSI/bCZ4dKT0rWg4kEB/bmU0dOUtxxKjJfkB/JQarfT
OSaAwJ56pBcedXyKEpU8ZLhmrYh3HQ5Xy7ZH3xv3FETQjHFq0oV5ZxVhGecotG5p98Q03zGwBzZn
e08YMJnHwlSuBzQlC3P81P2MFnOO75wGytTG9K8A7zSquM6H9W+hQgaH/PL/nGeH1WDIoOCQOVU5
ACT9NIjg/FsHNJmxU2XZB3q/gAxb4l7nWROGFJ+iehi8bRB7doJvsdCWLGaxs/WuysW6glkuWToI
6niz2nzgUbjxdht4h8z9cU6wjvqGn4YNyzhadGOzyjllMlU/mDzYUwyaKhTbkqGhgi2sNqcBA19E
5wO4iday3YHhtuOph8FHsYsVIJpBfFaDf5Tc4kYmzmRG0abVoaNdpFS0VVVAaYqW4wWBvaVWuda1
J0b5ZRGwZWycuwGypyNFHvHSUPqc84rpKmYTnn/CO3WQOEa6+gIoInJsWOJgLqmKVa/9xPDA5sYQ
xOpvGBqUNPMgHnblyK0EAw4Wzgi1WaN3mYc6XSQB4Nd4fp0Bixjq3wzSWcBoxnJt5bEVS96ZdwKc
QUJlCuUxJM2dw5Rr6MIVKYXmEMs8M1jzv4M5FWTz6cAODjpgWxJzeNXDpWPAT8Noaf0JcB6VNrED
DpjIuZrptUnJ2SDa8Id7LL614Jny/9X87mpQV0alLy3r1fvfdPBGTr5WGuJLZCF91DrqWnYpZQdh
oLgFm8qS8JLGPxOKeey1NSBzN+XGJmhcs8WVhrpLNGcX6NGe9ol9thAYccKnZBwaxnwZzxUZ3KFN
0tEIImmPsYCOHx/OX6h8JhAELQpwOSy4nq4oRJ0DHI6GbPZfgMPib+Fx0pSxiiSymoS9sICR4fE7
FJq6CsfsPnT6EoSH0qRHWD57c8hJRFOhoI8HLaclfp+gK7Z4ss2Sm/kYbVKCxl2fb4eoZ0DhgbDp
ur8J7wOKKZAjU4l3CIhEKf5x4QRnl5J/zA894BPg0vBPqcUKgq3mp2ixc1UbaVlMOhPpkXbCp+aT
15svDzN3JGQt9yqGcI2toxrc1NF5fA6uoRI4gxYF+RUwTvnRGOqViDW1InhvF5PauRyOPOmvSh6u
lJDDYSrPXlxfurC4luVNkfkbSwj+kmA5hnjPzWZZ2hbp1hgGSnPUWZgHsQqKZvyfp1eRYPnCebgM
AGJEKG8EABIN8mVzpGHCtzapPmxiEOld7q3tRl03Trl2sLbja4jRj3ssoR33OQR6AzQEvXmugAQw
QDAKOSq8nos217ho0UyM0aVGalT55yESs1nw5qaUtqX3N17RkBprOjvHDO0fMBrMmBk9LMEkoHfT
Gj4yGXJG+PvU9sljVXe7at1JdSBVa/MHbgn4dcs3TgzIBAKj5SeuyVgxtbNDjxL7eHZe+jIZk7s6
sovlXK7yQ41nIuQy3YSugM3rRZ8GxjE6KLb+s6o1cowMj9+dop9GuEOlAkUEV4FK2pNLKnTFO+Ej
mR30oH4SWHr5GKdH75I52sVy0hcpkyuiCAa0RxoHD9BElePvjQQHsn2oWzKlbeOa6B5hAiZE7Tcm
vHlSPOwGCQbF2owMbxn0gGGGaFyTeHYvUzUelgLZKQT+Xb+X1dpLn0W3StZlBU5EGG4PwkpJqPIV
8xbNIjJJYF4nKIXcSYu3idFkxGjiheJNklgbgp9k+LRDfrKGXAPPLX3+W1462TNn5pdA29r9wLn0
TuBisCnFejCODpq3ASUHWj1mMAXXcQqx9vkVvSW40DXrEaVYt6yT3nzo2AH7eI0P3iPEV3cD+61x
22XsC/SGhQ97ER1lcXiFBPUVElZ2FLjh4Gz0fAEPc6tU31STZk2/sdqa38OcS8FjhEhdTHh1ym4T
5NxFsVtkp5bZUkgN5c7bZwmkmvqvhrafTS3LB3NNWSQOq3DVlEehWhsD84ZgbZcED7MFcaYKYiLh
sUoLGOW/SvyWa2TQicOajyk2djlTIsH+jqu0/BwUn71see41kvEWK1u6bgbrrKDfK0I/E14rCeYv
bbn3JPyXjhLceK228GLiyziJXRXwTvB9ZCFmBS48RYzxZOFl6p4U9LGwzwJULfqYwj1t4s1vSETs
q0IbREx60Tazm5GEV/3KmQq7o4pvjVFwf8anJ29OmJ76YVv2XJlhlQO1fARaebcpwPxjInZRBoAV
rmKFAxdCKrsEjZ0KLy4iKXehuWGL6AbtaSFxKckcSACG5fToOGfM0A64eAuNWR8+1Mpe+FvuFQGa
0xhcTaLzNsnP6VxAYInLZSkIn/F3Qg+3yPbUiLYFSwfJEKoHb8RTh+gZywwb+jVmkWihhtsCywCB
MxG8pTD2RyInkFOgxyw7IwSzSJd2+xZVwM2rQ+vh1ml3iOTe3NXrYP2zt43JJ70n96Ae5g6ILjzp
/X6AjxASFjTqf5bV7+b+XA127kYxx4v0h7NjyWVfX4yhWYVM5pMZoaHlNGu1UKl5GEDb5wnE94Gv
nSPOy5cRJdU1R5TY2ckfpbBXMSCXMTwCBza4qUy+x3Tc4/J2Fmxq5g/UaI+3BEet3uD7JM8HU77O
mFqw1NogPrPiZ6rJVqo7S/EeVh09bcK+zAtBhYNugH8/4gnRsXzGje2WRrN0cErL4h5UyJGLyO95
59R7KdN9I51dakD4gfcis2dXqo/hLcOTTeCroiN97fkVvo/pZArjyB1uD7Kh0efebG/HGemMNiI0
zrN6q5LYaqttFYZuhbQu3SoaqR8GUZWDiaURY4oJ6jca/M7sWEcaRensw5YBdS8qFgQLFa1Zppo4
FhNM1kczavumSA5jfGGFfmlS9RoF/xoWjoJw68CSli/m5kQtaHhYxnxM1C68CrJjnrqQtXYw7eSY
KeQGhX4ky+A/8AIv50y4kzPGBsrTASD0z/HT/Yohqu6DRdFBMY3JakOvDVR+EsWeBGdtKUi3PPtH
NvvVw6NstsHP36vnok9OTVbc5Jhc1TK45IN2Im0mnY9ExRfseundmuuytE3OOzouPy0cVd9K/BGO
CTR3l6DeJhrvHUV6ZKkNsS05GQEHbxz5p+DSXrJl80ldqeCtksMkthb3flGMJxLVlnmsgo3PY6Ma
v1o1gGMFCfrcBxh9fVhu0U36f2oinK2eb5KAEUpyohHljFjABhEBWRawU8BVH2mcP6VWFiMwo5xm
lAIagcW+CamY4jhu234DYNXQrh6HbvLu1Ljo6rNPTBs3IdElN14GhOD63N/66K76NUbh7jincXYu
AIrgV6/tATe2siuQX5z+GC89wHBjeAAFcG6qnoAEXMDOtfu9wWVA0Xm6IbL7bDu40Q5gUgnX4hdx
K12jmijAfdfy4d1bzm9U8kXzjWQgjGcnCj4YrqJTlpEId46W/2axPVPlsI5rShj8Bq0JDxoN2z3p
kgeNrEt50im3KQtnY0D9CCqLn33m1sZP2UanwOIxN5Vr1SjPUCO4I8QX+mcvuU6wyT5WfXmhtR2D
9ysd1EObdwvLy54xp4SiXkr9jfcq0oe+4IPobBRtPGBA2WqVBr+Cba1w8FDhVSw2DfigSeI9qJ/h
1D8x3sJ0XoSRYC/hMWukH0S9vUB5TKb9nkCR1miZM4kRtwRayIk+/kaDdtOATXInCu21R24kplRU
BMe+Oxin8Uer8zWZm7V58o8WhD2AQMaJdqQDyPOaZwGcV05MWA76smBQXOK8mHdbBWOD77lO/Dsp
Fd5/rn1cLjXmgzDdEfPQDWI6F8v80n2aWtT8BFSCVdzBqCg2pVJctJLM7zIuT2EL2F5L8bPTUibW
4H0xomFHeqaUNfqjurcxheU882gmHOrkvCbY77ApsEYS5cparV30+tSQ2xkS3JF27MFiltZXM3xO
tzb906l/zE/AqMAW54nA4xk784P6uYc62AyjtYu0Yg8ihcfKWwswKOIy9kgDFoQkHZJGx1k5e3f2
5XgWhXIpvPee7UD5n4XeGnRuG+RJoQyUIZyv8i033hpAuhgKQuXUls7sZwGqsRuEfHZR+TRF9dCp
PQxTD/dwdItpXhNOdPabjvKqt0HWLoRYnPBzpvOo1Pk51iBllP11yHXIla6nhfdsoPjI2JYZ33gq
t6VFywh7nCDb9Sa2HYZY540o7l1lF2pM+45gSq3/rRRX8e7KD5b8/D7IipA9bcVF7tYRdcjQIPlX
m/4n1ioqvFcFUgRbJnzmF0ZfY7YHi5O4N/lroi0wg6VDJYUJgbDcp9iIfZyCZc3wTs487NDYETyJ
bFqvQ6pg1jsWAaSJ0rqMpr2SDQZjFjQ5dbQmKejq6DWbXIebpv3grI9QxLh50lpLFqv8ksqNTnes
ROaSHDdbq/cCz4NHVIYcHOIAdmGCMraKXLoQQttXHeFBgKuZo54c4V9MaKLAIyLnb6uxJPkqZEAu
dBW3yivIUvfgjDp30UXAhpfSRoQykkVhQBfJuLZCRhJyFLOBf9j0OJ1sDHKGvnSSvxYacTcST47/
hQbrguS3YP9VrkvWrXqxCSvUcghjaOpDDscUVsxyCj6V9p1dx9i+DcZ4DpRFCIjIKG7E3/d68Whl
fTJqAbwUDKSfbyK2aQVkqaJ0HZ/JU9mqMMX5qUzg4iZ0ch1llXIrhqVgKWLAO/eSwa6vJVxd5lrj
o2OsXyUgWgP+yJ8iWoV643pMFYVZbxWKuRqKuXLRbEJaC6jSiSwoT4Rm+UfRv5fRw2KB6JsH73fA
QKaRiumxtOAmsqHbFoG5kwamzBADr9Xess6+m3wSybahHrCEf3eOmg6DLdhauFVwF1gqpnOCwSk/
OR1ulCq4CEL/4KlhQBDID4lSrLscEwgdvjPfZSrOrNiCVuKwog+UwyCkdYm4LmeCBA7aACk3gwVj
n2TeicOdkH86ThaZoA90vmatvdHnIl7gcw6mc5MHhlvgOJX2RDEnSgcQjdnSO8QEbzmthrbFN7sJ
AJLtWs1/k47zWeTaS1EVf8n6jyt/Pc6RH+MeOumTirOmOXW1w3YuP0Ng6c5DPNHyjuyVDefYLqDG
xJynDlDZEIeORGnpDw7+19jEhn7Ku3+tU9xGgu2T96/GLEs4dRr1MzGTU243x8yMD1xAdulwsbwP
Lfzy//l2zrf5yCV3GjKZ4jN+zzJ+gnhDgrxf01LPP5+0kvrFev7Zr3t22c4UHOSRd2MTxtc+bwAV
YPRo/hV9uIvtcNOFW8Bt2wDWWkrFBFs7lhtUDunE6AuqfTAic5+kRpCLB6D04RKWA0drhcLeLXwm
jJTenJQ33pisBnAOiHIV0HOWQqxqm1Z1u2LhY+zS2E1PFMgRxOTuER9gJywq7VEr2FOpIdK8zw4M
ckKRPfZwbC8C+DSJVeM744CSUO86Jd63PMxrmkA63pvDJefw4evxMAFHHtp7Jb+J0j5gBu65eoW6
vYjSP7ByWFhlaFc1H+Piu472BuS00thb4mDD11NLe6VQc1irc6G44BIOpwxiBQlnJPn0p+DrrqyX
Ew7LYh6zjPv/sXQey5Gi6xZ9IiLwZpoJmUBCOvmaECpVC+89T38WN+6gBud0t0pSwm/2t/faPN7F
t6Hsvk5pZ4UcWGgBjK7Uysn0InSuCV0Ba4iKm2z5ymumsLiVWMYmnfGu6CzJ5lmw3Ls4uvSguFoQ
R/vEA/2dbR9vmYooxMR05bvDpQOSjY5dhgcbxSgTk+Fi3k8bS1iuf/RH0apPOVNeCea8gXJ/U/0q
MHRsxNTtTnl/XE67wbpjfpU0F0ndYMvuZe3yZXcyyf0V1OFVG8/aZyPbyKmenIPZBhBphduAkTK6
G+VXtV4tqAACpa89cLdDAyewghOY0cCUk0fq0O5USLsdBxtxwFUAJpCyjEX5b+V4VZsTm/niioPk
NsPntv8iks4b1u5rUK5xegPb5jcVIVzsB1FKa9bwpmIBbYdvmWdrKL8ayR4gsOHWLin9ZXrPzhrQ
JBvCmr0q6rORGbRu9DUV0SFUzNDc3qI6vQoL8E+cqhGKqc5H1ShPmUdNNz/m+Q9zYoRDlnqqWCKm
gbxzN5VxTAFnrWMULyeIS7odUecyd38LCYdUObyJq+XWfSAAWYuL0sMULZKH1Qz4kkfT/FgxAjXM
9KVlOCb16OK8HNlO0uUm0h03D28KAg2Lnq1o60H+s7QQ5ZBj+S8yIX2Nyn8WzoCNntoWGMWcEfDo
A3lZT5wY0LThuiQnla7oycAJZjBdRMNsUOpSDOkGwUujMalj+txywRXbH6uIOcb8GY3qy2zo2MIn
ItY4R0pH4vIxVS7bVFaa1Gl/mWVp1/TKbShz7fSD1SZDU634w5J/LLS/ES9URVh7I9qK5RIruvRV
47zKWWo0ribJ7lv4q2cPDccOt+ycGUPKYX7SgwkZ28SygrEVY09sG8W3Ev3oGjG0lThti3CU3qV/
mTGlB5NMA8tGN0pf+zkJT6yBqQncI0YKCUTnQlNVsg7UZBEROhmicJzq13p5SnzfUEJWNHvCK/tS
tdKlknLbIF8aoQsOyXuRvPcI6xZ5kar91DnLjlQrVJiLI9jeFeNsi8wrkGuHM5GQ/aXMgw0CagmZ
7h49PFr+MsQW4GBEGHMit8E6KT5JIkfVYhsQRnro6TAcCsErgU2/Dvg18+y46YWz1qmT7VUj2Fcx
rqTjWzdVR4Jkh5rJIKaWBMLlYAZbm13rX6NzMsOblBVXlwtS72maL9aqhjkfFftU6wEymIaXksbD
huNRM/qZqPgjsmMuwNigAnr+jnM35roicy3vMuUhERPcYLRzJWL+eB0aWGqM/ToEy1rFQNo7YlK4
CVPuaGyxAFEmYnRuQ5ynrf2ec4E2+KOGxMafOUNcMFBCVv3cjbIz6xbHKl9YSSEqfIP82ZKJU0R1
7jIOvK4C/KS3yJCVBFE4D7UmgAbqkM33ZvgSuDOy0csp2XM+QFxz7HvAQvVVdavWs6S9x8GlpUC+
QW0/kWDIJ651yLw9Z7SGQAgjSWa2GbCyDdywBWuYignBQkXC48oxa+0kLzu2jCAxXUbHDB9Pjpla
HkYaPnPSThRuwIgZKfym7pWadAEb+fxZos10uJ969ZN9puxoSGTHitVTTNl7qX7ObC+a5RefRm3Z
4mT3iXla2XokHFKw7hdH4VVu8PU0oEo7EpDKUx/mYNxCZXRRAuAH8jLQMucMbKZZp/KC8PPJZBBp
M6EqjUSB13CBshUK3bXDehzsz7L+Vw/WLbewA7+n0jkmJVEtHyJwVrRZNJ+KMhfR15hBNPUNnIFO
6ROdzw6LZAJ/jTudSNjZrCg0XVtvajdvVhUgg7rXpU9rSE5AXchXTOtHBW8v15SwMGhf0FD+a9RG
MHCaRrk5FBEBBu3fGHeonIcdyaP81RCzNwEuYMncU7Oq91Qf3xGV34stekM+icmwGF7VTPTVEMQc
/xM0VDjVG1IM+Vg3DDviV0CTgO6Uanost78mnuyRQaQFZB/3r4ZBroDVqxuqDcPy9f0RV4anbvEp
AqZS4sllODQ6OJkvEpjhtDtEFDMMHB/gShCD4XekYFX0W4fPnzN0KBlc/Cifq45jAwotrsNNqEK9
LMO+EhDy5KCUWxhSqC6MtHs2ahVHd+uzzJ7rGtU/8TTjXaAABZHC+peUnVe0CoZre8w2Gqm386TA
PaQoWfwd5c6lihaUdJs8tw7mVfVCkPN3l+l0sK0pkDqDqu+Co6nEH1GUwb5L5/SOXLfwnistXMFJ
vFRDf5l0hqPqOWZMbcf4Uj1jHmwT5yeT0aHyKpfFeGNySSsCu1yOYTelVIxU8cg2VmDNM8HbK+ec
7WLgUagOH8F+JEqenRQ9s0x8OWZF8rouVCZqJ2wT0UQHROKPauKW59hXx54cexMUMjdOVb6YHkM3
shAFd02Zgww5U/zOfGackKiz6QhC5LCNYSPYVSwEBZ8aBh/GGXRjugeRxxDkA6rD9uRHEqkFyoiR
UoTnLCyYizS5LZf7z54kWKWY9w8QJ5HPLQAXrcUCeSv45VJS19a3GkOr3SzRiXuoQUcaOCSw+c5y
nOX+pKBANFtElpSuIsZsJtjTeCW9P8EfbI8r3UMMCZtg1fLbFKUk8IWrKmnXWmivKh3pU9KE3wCp
sWLq1GskItp6x8kenX2vjklorFLg6+qqLR9arXZ1Vy81t9Y4tW7xZe31SzZtQU1OuZ7iC81XGPKz
0idG7POc+rWx4WaU/KZe/a1a/flAtsm3vJnbFpKMmRI81gjC957LZuPGFDRE0LcW5s0S1y7xGTP/
TjReaAb/4/FdzWgJhBne2bUT/5btXwuqW/yLva7T7eYHcy63O+VAaqygjIING5dHhfP0h+OddciT
4r7W3ILwrh1wBZMJmSNnLv/j+uEqpXgScFkodF012nZWF5LNx0/4CcfOnn60IqOh6sA9vtWwHhw4
NV9KDMyYd4dG5P4zhewcNLZGftgEZkyjm72ShUkRN8dHJDSPyTLuG6YAbK3Oth6tMA02fCJQeKmd
ObDseRnteOqPpGjHA898hF+cK2mlr/6o5B7UNnl+wZL5ELThOTiY2oc3I1vfKZ7kCec8l3IvRfbi
nNJVZwnoRIINsnzVF3j1mCH31idc52edPY3mklNVItsKPSEBBh8kw7dvpSEG/01OESBQSofnChwo
PeEGRVtE5bMwvR3ilVaqsJZicEurO8s0Dwg9hVnEhrPM16XWT+2EzFGyWs60nnU6IihkcVV17+4q
XKS/BuvPkLLt8plI46WKC9i0kq8jvTQmAaimZogj7zvpisQs6OjTyomwxGk9Z0dRoM2T+XxBL5lA
Ak8ggYdtDJeSEptMuCCdv6jnSi9O7P6PjckqWQYIojqH4nam0ovBPNSyH7X8b38EBvTfCtEhpcIm
3bwMBFe+recGJlmNt5kIdApFV8/w1V8/4w3/JbYcnoJEDBLJDMaKvDY4bBP09BhBeNEC6p9wXRTB
ZltidaHf1Dc60dFOY/mBJ9qLlcyTGXQKk0ZBJ0W+eCpU7A60clahbOHAUajC3Mgvifzsw4EKznOS
0jL2aBkjJ75a9X5dt/CTU3AlZHAQjk1GpkA+6FTSWcusIWZWJZxXnTwatChgptxZ+EenVlYPmJge
gFVObUz5hqN204WaxCDaYl/mtZ+zkIatkKzloRc1p+nMkGKEUPsMrWWEJgI3Ozp0a2KbZzSHhkcJ
WlHyWegd+5dw/pPdl6Q8gYkmwI582d97HyWdTy2JT0OznGgVPIuELLnpsmuf5tw8jXDfp+bVEHJb
PU+fekG0/ME+Z9i9o72Mm3TjLPfoV4B7YxADNMjWJdRzPwUFYlhMBCg+YYyf6oc/0aPUFPZizZuB
bOQwG7pxYyLVe1NceB2KIa8/3WbKiZms3aQlGZTUX6vJaycMllpAV5q8GU+Sxs9Fqp99vD5GtzhS
Xn7Rn0eN0RVyUW7GlPWmzGnlk6hyTUS6lVEPdC1n/TRhQ+MJQ0Ho7OitML9ZeggzLTHmqbB14p4o
QyQEyFwHzABhb14z7qA8wfofeYRGwG8U++vdeCkPItdAm6bcWLiKPmnX9MIo/sJ/2YT2NLWezkhY
3hqAY81L1WSvhOwNnpj2fXQWaABCQYeEvf+vSEhfsmHH6nKx+22m5iWpixfpNFfNm6HMr3E2v3BG
eG4FGZaZkUJ1W5I1TDGA6kfKEi9SVTgcGMC+4aEyqxvZvrte5OSU4mfWC5RNP3mNoGfMiXpf+mPs
wEyQ5oOKO3pXXDoUF02UT5j0pu6s6M40PlL6p6H64e/8hPXE0Ceyk0Bwa97VkirkEX5Pxruqmy/0
nAzYbj6HH0yE1gz/myHDp2ANYZfQowVQSyuPqRjClwa6f2LZLYdLRZRpFnciunTpGTDjJzV0mdvb
R6Q3F3KLeJinCK4IVA0MhnMBZp24K70e1kx/E17TftCZosYOl7wiYSU8DwyHhXjx9AZWETatEcIe
USlXTrAlgDza+wlwUh5GztgracXhRwQStzJ/pUA4wQU6HDuZSxWrVr6DUSzugWCLy2tHz08e6rHK
L3vwxOqqS9pJI5uJvqWJudfOllcjWexl9p7ctMchtTzTVN6Y3h9hg5V17sGilYznKhrPmicYS9ez
7Y9M3aMGKh8YYtKYfQI2ahfQo9qPxpPhDeTyGibNJfGW+q1tGex/pUykS+XGxWIiXGQNXyvEa5L/
JFsKutXSBcf03sO1h5iMS6R/jSQ5WuQuOYyX6lCU34lCxW5/r7hPYWypEeNmrpAV9pdZbi6ADDU0
PL2/chUWhX0u3IXckZp4hUiBK5oxrnbH9ZTTH4n/Z4gWSnuchDgO5XIH/OY8Srn66HXfwlyLUNZF
uLVm7Ymu+VTb8zZ04b+tDgQ1vjZYMNsJs/TcHkhmqWJ25ZQHj4OhvVzflOMXeJ9JgOu+QiJsGH9G
xTPJFztTSwLhIhgImcaTNeSu0zJz62S7wVNAM2TDOcwkmBXpggdNiYnBwsQgXkQcScepyi6rJHi9
GbnMnIjjUJCMfNoadAN8Nk7L+SP2Di0qLQ1bkSM22lUm5TESnXoZT5rWP7J3JIMNxp52HteWETJL
A/GRAd5m6Wg5caApCyHNhhtUDIemhuWlrr/W9WRwzhUeHJr70BSXcKzw4ctLyPB7NAcntYgUYsLj
G0q+tYelNa9sQ+P8Okr6sSMWu004K1DXHzUCfVlgj6q2sJYJnL5vFumAkdz/cGy50OzaJWeutE3A
PbZO8s7XfSRr9Pw4SNigD3mgJoKDKJeC2LMGEgqcRfWFmbsXg/YxsoSaC962B4phSkuFNeBCBYyX
LNQTcuHzu6K5MMlNjTcBSKY2d5wB5BN3deoPQV6ib2jwqwoYVHcW29mGjyCDCrHYIiK2CFFRQymn
AnHNrmUc03Glh7n1d+XkiEQr6NRtUmaq/jPN8dwGrYpdaHzusG9NuBjlEBSmHihNwf73MVQEMLlF
DsLHlnMcpY498yh/WhmQ42yQO0cJKfCxRXLmgi6C2LFN41zS8RyVsrPl8WnsKf/qHYpBD+rtY/HF
lyae4bcVd2bBb9o4nMef/pM55KRcggXYNguAiG9aeqR0ea3OwGrYEEAaaIUn87z4ZO74CmflQfew
ykNEDfXcLD6h5+pXQhXhEPzokW0yTecuEeHpSq4SQDEkwJj8TbZNL5YQpNXmcT5PaNldzk2VuhKg
CZmzJvj1xd/yl5W2BovUtPjT21zn3/E3GjWA3GPz29M7yr1EFahAW29JSVeYOmFKHp4iU8si7r1R
Sdg6YWe14yuhPIaf1TebNXap38W3xJWyPprnqiGIiMZkggP+a1isW6czyUpJb2IBr0VHooUbqM7C
VDMQojtgkMsC/zSdDiYO4fmc0Kv8H6Z1rzVY1l6hWGPsHfxm7mHycEC9m9TXaSbq3lH0kgVEYSZe
OKwEW14wQMEXCKrsY4mWtwDvnQbKcJtdeh5v02XW++dS6I9IM+5Qn7LKE8iqdxeRIqwnBxnlqt47
VbrPUnKb+aKlFWTE4qajZwzv5vwJDjbeelR/BBg6zv000EbNyTgOtPYH422bXpVHT9F1RWNi82vy
i98LuJtjGfS2FX5svrwCKTkpD1WILwFgjVp7VXX1zdIOeVsxy67PzEuDKhke2qLbiTVihV4eUVo9
HOuMQnWOhk+d1OTmDK1wzZPuKmB0MSeOqce0lKk/Z0sQOKrKxOHb9JKJW5BiStD65Wb+nZbhhh9N
bGlXZ2xCrZrCwR7BFMNgDS2mcWlmJ43d0wRpJ+rLRtuIPtR4F1Bhk8ytM2D3BWWPIxCXc7nFQYNB
2eVXn8g2q/eh6qOjtFPJ42cJLWh/tLTlD6gwdYQIvv8iOsJ1xq3UgKUGinndW6MMssmwiRnDlgPZ
fMpkZovSGhyoLVjgLlQFcKe+gp7bIDXnvFGWyUB6pEuhDTMxzJT6IDL2FigJaVpqun7XoqaV9Dl2
uASxUi01BT7JHb7pPUmkO6G3MXVx8LuTLpwpKLWn8qWU7vQV9Fj7YFDxqie2sqovvab4m3ozJjpq
bKoyLgUj5YF7TcUGUUGuaaRv+Agu3JRzWRUIXYcUmRCv/yH7gKjYsPgDjCgxWcllkFkcASQ5vLfI
Me1E81vQYZpeBneevnZCzSiJbsykfAbBUSODQSwbXj3yz3uYeLX7CQ+YXD0KYBMtrCJ8wTEjxkNH
ScZwzRlaYeiiIXEkwyeWC+eb3N3XCxP/SMlrHacp4Xe6Vtmzq8P+EpKVRZ+HSQyJ0ieBwezYfOlM
yJUk1HaUYLY9jFp7TIP1wNUTl4wlCBbDT1vk7EYz7bUnRFOTP6TUBFZXiao2kxE5yUUaJGl8kfmU
EsmX2Fyrkmg+7ej4bXIWMpVbfCGxbDwM5aw0MU57ApA41vck4rpBD2GUrWO/VRSqD7dHVf6LcJml
f2em60qYfMwbVbIli5Fu9wig5WcGytygIZT8Vz8j+HG6sPDUpBdAMX6JIGiAPtETG9hRPX6N+PFl
y3Txy+Owv8cE2Ms1Bqlp+PwL/B0mMU6+vh7phx07w0Frb1uH2bsiF0WeVfxnMGURldIeayhPkCZT
2HdMM/BD/eW+JawVwipNpedmrM+RmGCK0EN1qe1B8rNlPFTVpaQkKaLWTv7NE8JIUK6a3XyK69dK
vBH52xqH91WaP2R+7aBgdJGZaOJou4lbMxyTMQNbWVngWG8wNikUVy+D11IjU5teRztUwZ2Jeg6N
MoSO2e4K0bi54c37vxqngqVjECFBGUmwmWyjMpC++tSWFhLKvFugjWGGJCFfcgIe6p3ozBkL0XGt
31C4ThEpfoP4Fn5oDAHHZg3aTDnoKY73eQka2Pc9PXxFIQQEQ7QuugEOPVZLE/brp25Fl5jGXooO
nI4yUdgIFpiUu0meIodNSGtJRWyHWO2ALI5CLvCWaagHEvmrFkNQK5+z5bnqbzUWRJnkw7yPpB4T
R9b6U6GKLWGXNrsWizU9AvCoK7Owx+2uZ3/aRjmmWGNktGz1YkCp5nrDnlKOGRqZCF/hOweVZ+V8
kdkecAWlzXgti/6GpwDFptU2PK73VOeAg/ccnldA57zUmX5X2kzefQAefrORxegBYKRHXQIFQ8ST
Z7nl5jAwkM7gAmPElMb3UaPoCdBBtas2BzBwM8aEHB+JKL9QhBImc44tl8+Yf71qW3/lKl6mlzwe
Dkx2zuSps+UIrDYWgEC2XNLS4yi9LFxdS04XY+lL5T8ZaYUq4IFm3y31BhTmIrorYFaUKUMh7s8K
ofnWcPW8PpEfyooXAHHUW2fxRLLrKaOGpXPCbLcLSlxemDxXKoAh6UUzKePpqU8ZfU5XEw6c1h2Y
j7+mk/a6Vee57I9GCTUlsb/0YnqwyEI6Kkg0oW14U3XZa1ELUffEnzT9E2no3IR39kY+rfRGRi4A
Ls4qlq7UeE/5hMzkTw0HoqTuq2IwWK3H8UtDZm+RkcmoLI/1lmP1ihD8Rlg/CmlwS2brYFBM0aqM
S4GQvTXeB77xSn5No3A1zxY/fL0pfu5NFuCDzs3lQ8wpR1AUb7Y1iK8RNeSN6EU8aEb5xvUmpoNo
DjrN8qLi1HahtNcQy44E8Gebg5Ksp06I1OBDFf8lH434zbBQKSZnpa+LiebxfF6SKpjVIaTRTrVn
878eHAg3pmN5zPTxiWft0Yigaxn+lEW+u6+431z3XoIkiS8JliFtoyyZMxwXtYmF0zgOZFhFp8n8
PZfALMwbVXIX2KIMuEgQ63MCNYsyA9A4w1YCtdU3fzZGgrO8UimJxUj22gx2PIXIEh6oPi0ObQOY
lYh/0f9WGR3a/xbIOmsMlFyfb7I8/klZ66lzEIXUT+zBVIkDErGvF2jgk6tQ2FjE5GlAKmysHFmG
vCTA+/vNKSQaeRJJfQGZO7HZ4sfs1FBb7a35AOJAbIKKRwzRjUygide9YZimlREhzz6ITOuoztNJ
MwHH6aab5WT9UYYtOLaiHGZF8WoundPx+sba+Lj3n/JLFbO5WkzAx7cPoEhc1YcDlF55p1lo0TWR
4keT439MQkBhxlsuWBdprcNdxh0anZLIfzyYFgirNfu7N1+yr6xEiGdBss2F9ihG5VHyp2BiaGob
sQ2kUDr9dqDB4iW8Lxh9fGX8tv6kGCtL+V1Du4socUXuGFq8AYMCnmg5tkGcODigjhXrH2IQkeYQ
90U49+O1wmitXGEUAeLod1U0omYVjQ0H8EU0R9ZbjtVsNyv7g05mpX/Ik8F3eBJQqPYQiRXSAYBf
Zjp26QByFZeDYrl9G64M+2GRXDSejhEtY21t4j4SFc14AiZsQSxeTD1oUVZ+yPhQjc4oLo2uEdn1
ak5DczYuS3LbOyEXPifAFfGMQwfNEtGnohG4P+dz5jLGdj94iWeaA1bWVzZUDsI9ZCfsMucOcXYs
F7fJ+aRw/tpVuj4zoX5fxOE92c1Mb2X6rc+0X4kCHR+aX6WzbyYzvtFvRFlPq3tAjqYbp72rHdfY
CqJ5ufTSR7Z9XwvXH54rtA5neFaiU5XLQSZlwP5Vk8hU2SGq+pwxJBerhyUX585EGdTPsnC0enpq
5vqyCcZljdpAjgys2ekWNGLJlWaGwDSEKBvFPe7PsQVwUNavWr3cNo3aFHSt/DKQTGGidVmJeCYd
6TyIyPytzbcG/XUsaaKEADuMOGKy/NBl8nGe3zv5Qq/zdV7+jYr5nhePZgFjD2N/7z9u3qycDChH
dYujescfk0N6wyFdZ9wH9lvMkXvRihCO50E/KESG/1+XHzrVF0wqIjmlTkgwtL5fBg6fqfhATV0Y
olpFfhdeKQogNBwxafRi6u/+Izn9QBcoGs7ng48l3tcpQl4sh9krU5jWni0o2CZ3aWZCFqDFeudN
kqQA13vszO7abTrXY9gWOVe9jtMwtecpK1IZXRnFo4PVV9xrRwZZDDk/ms34WN1lIf2IzpUAHYz1
nvuohjd2cKwRzBWeNXuN85dB659RtDzoALhHx0YTvDV91UpmsGBia9ye4liexbY+i7NwLoGDvzON
RhTAAD4FivVPMN71FhGl/LbGVxmjuLLEx+xcEKam3QViCib/Tuf+y8+V3Ee+4Fp/1CQtU1JoMZPf
I8nGTJPpKEkuAwISZUZIpZR7EvE2cMan0ttKqHwEu/bAgmJ4j4pjkVZ9a9lhbRcMcvM5ntVrU58U
5UPUm4dJ9AU03DWO+lD6F+eh2Xxs8/hiqNNj1sdbsVYhsqQh/idNl+0Fm+oKSmVqaNpjjtoxRyUb
2psXmYNgGodabBej5lpb5QH343McML4ZA+Vf8qnrrdPIpLGmQHwBTjYyM8Dm09fEfUU6uKtDKFPJ
0xNExEGiPZi2W3rp9hw1ug1K/AS+cRIOHYYkus80CSBgQjoEWDIB+erfMgOkBhbSA3OiCGUiFDU6
WfvZ2GmRef1U+iIFcmb2QgVCYOSnWvucUJpnFo/fFp7L2hIDY9zuMJddrGeOs/IyEwmqMaf/ygi5
y11ghsB7G5fXQdMCLf55xxzqFZXC0TxsG6oY3nqlPKhid+TWEZH7zcZXjUBeRH1z4fYTF+Cca8AI
O2QkzF4f+xTu0rEniNjGWYD2gZhfSZzyrVtDyCXV05eZX5m0KPZguFPvRHgVBp2aYhjsJkVBGuYC
RfcwCk2mZ0VheoWsZ2EtG1FsilSkfFA5lZUjDkCHx799PdDT0boEkdzVWS3I1PJAfpKB+mks1vdR
bD5AM92z9UPQ5w8FVN5CymKhpVMjf4AxX+I8VDcYR6PzmGImSigagyCPHE9jiTSe4/4pT3Zd/1R8
TkzyOCMtKmV7kUYEz5tpR+grzL5F+zlFf1a6tbgXthIxajQZirlxYsapJ1n/1g7r1YY6SmCN8iBF
8/NB9+Q/dpl9akL/vRG5BXIDK0N7xJu9UHoEuSad1WPSqP6iVGG/kxF3Vhge2m56XWfDrbvytSX4
ZBGKnvtrjqlCo3YaiB3AYBKezRWgcliSL4kzyknTc2pxfeFktEGwKQlP8AkC4MEBw3gfB5M6yraG
t3P3wqgVg8bF2W4aNzZ5ZOLsyzrD1f/4gGmc3iXR+n3/Lc0c7XkjylvMky8g7oz48KmcqCPzvHJe
rVBq5czFuUMbIJh6ezrhHZVuzU+EWBHPutdGzrr1VAIwSy2N6xo5YDJXBtJF0Dv5VvoUL05R98q8
ozP0ezbMhyj7kKH6jLpE7sKvKkSc+lfoITsoZqA1WpCPf0VVhXhqfmYKLVo0+GIdTNhkoh+eYilT
mc9iU1wkOByPtf5J63dxecIWvAiJeNluPJeWbwQ1702lM4ArBeSZgBoT6qL0BaEPsGzJjiBrnoqT
KdVIMaoXebFcy/ITburmmzCyplXvTWxnsEqTt1Q9peKZT2bO1ECC3KYpdtJwT2KGa3EOJ4O0iiCy
MI3RREjxlGTgtFa4Uf8UJMwbxM11BygSe1flG86TDbQvJDfwl90YjpCpMtX0FGy/XBVdAQSOfJ1x
U8t6f1nuM9y3tadYjtR7cpI2II2G+Nzt6SvkxzKjOJPjmUy4rZEFbhlu2WCVB9IwSxQlpd2tnvK/
4PI+DJJ3Of9s/0/Y8rg/0+Khcc0nvy2ZYd9fV5J2lmzgdE90V637F7DmLmMSUSwedPNQxsdoArx1
f2qk07i/lSTbs3YGdRJE6EGVQsL6qSR3sf/F9MfsVNUfAlauMX0d+UBGCrfwyVNyWACPBBYyvg7F
94B1MOJCOjBiZOBnWL7KD7Py9cbx3VByHBlHUQZKiR2jIiH/g/U8xc/fI1OnoAyZuDCZt0e/R8uf
935aEmrmS8Tgqv/FfO9w4j4Av8D324vfKT4XzAJ1Ub+oI9/Hv3T6j0yx0+NCrabrusxhvKPKiNXr
jNz3OLAWKFzIpDohbgr7jNM/brIW2NMGb4uMmovjo5q6oK3vm+rsmYMV62pjeJIxhBuFXUrskLW2
KJxK1xtZNoYPhqNhGY3I2ptvdf1PQYgqPndDPeN/XMusRkExcysm+cRYPL2aFj+blTvwx3igcD8f
RCjO1vx8pJV0xApGDo5uyay+JGZHjQ0eywoYJOJSNCshNKFhxroHSLbMG0xG0Eb+mR0JsvQsIWKW
+PICwYrOJdg2QbFJdEYKS0tpr1YfGrlKcA1YyucWJf7acBg1v7NAwHVnsNsVwKnRoTUGAwa1HLz0
eXdKaE4A/RKDioZfsDWtvQiYhDEpoezfKhmPKP4UKlVdCBHAio+W9MutEK98/zSqfQ3W8EXpgKSd
NjcYER1iAwGLdIvo69UPr6RAEE5muEJS4CxykBqLW20MwfTFQ4KrwFEpPrb+aymDVrjYqTKFiPSJ
tkXit9jO493Xzc5YC+WfFbRCU8rVUeOllvDrt/010btDKZq8+Bz2gBtkA9czXuSI+yAu1LH5kNTu
YbS9m4PDgloTGSRGIZJNYm/PXFWtjRY5EIqm/ohho4jEeDoSuWnrWBxEa4l+tCVAz5PpIIy/zESx
62076vkj3Z61xrAoWbzIRIxTVNfE7yrXtStgKTKA+5PlyP7yavVEga+A/q8VcUNoxyZFOJGgOTGu
yZg3SpxsmZtyyfOftO1p2T8werMlpjK6ggQAzQbkjQn5QCbGObqr/gqEzU7LxC+yu6qpbq4OrBNY
VgF/dAY7KS0BJkeHVj+0qNcZS4hcukbq7P+P2a6evFHVx7Rdwx+QoQOy31hZdu/k/9bqLhPdiyus
X8QiuG8VwQTaajkNPfk3+n0BPsbfgvJsdSZhPE1LGnEBQaRmPHyJuRuXeJdFTIOM40msMP9K1ZXe
Yjrh0nu9g/LQ+2SvoJx8nezhK53li1B3ZK9viyiEHZ94aj2Elv6SMeiUIwcB0IgBXtF4/lMg1I4Z
HS7sbdyBxZzet55ZiEoNxSlFab5AFnI4RVERL53YgLl5A8EpyVuj3x4lDhcLjvEqAZH32+12SvVQ
0M9o6dkjTtp7y8x0jQP1CQNBYJVK1Y7pSweYsDqXkGcwgZwrOE89aN1aZma4pWEF0qihQSMi9Yuw
i1x3T64kMmTdqwDDYd4Rc06kOHcEnDvbpoChXIMI587Q/JbCjRpSRxmpRh3Elzaun9gW77ToiTh7
xobRuYt66WIZK7Lcr3YJ2DFbKchLGED8qSrptokw4Tb4mHqOTTV9kUzjBYX3FZhaKt/VdL03y3RW
MLEMtIwwrldrnOvSkzrvV176lwJQrlwDJ/aavL4M1Byn5qlL7wgS3D1PGNVZL0U35Syb5lgMYoMq
PpIfjfHHZMNoS14LRHtTwZ7ZCAyPYOOB31JNohzVdKd866YK+W1Mu6tlwCwk11vBfDwpW+kR03Rn
bTnnQ+YaPQJz3Nt5gofAxJhmlReNv+9AAVem3LpKvfdbUGjmTanm+28aK9z4CAIoJbZcILy0gXRH
oW+dShBhMgPOICqdx38gLp7WxDohXp/Frjm/uCLeEqqu+AmDRLGCjcK0VqL3ze/+x9h5LEeOpln2
VdJiHaiG/AG0ddXC4XCt3UkGuYExKKC1xtPPQVZ2W1XPLMas0rIig9Id+PGJe8+t0rvwh7s3Gfei
0e66hWJFtm8eDx88TUsJ/5/n1huwRNJ485zrBMHQGjgxG6KxP+zDUgTxWnDxgWmsmIsBFUKdNi0j
uiAfyYkC5ZFzP6WDMe7qFUDdqSaWpoek4b21ErsI0nFHp3b7RL3V3zHKiMIdKmUBxwvtNlMaZWRI
Zd7UfFr1AkNZCntgeMm8/lnJoydL6e/IoBBtY6haaA1Ru6QDaHm3bnAOwlx3esRyzzTBLW51bEIj
6fKhPsehO7iDN0yhEAMuho7wGC3ZtL/1em+Z/b0zg3tKqJRoV4FvbxO9474aHAqeiyFxNaQ3Kkqn
QmLnOZKd7zKTQX+07AWpPxTTdvAss570SmRiqEsJCVlJ+0AWi2fWQlRIwtUuLagdbfvdt+RkpzUl
9PM4IV2qUICGZ1m3GDkCTEDUjEyAXQauBCCnHnUR5DkVVr7BIDsID0oo7/UgOfYOtMnSbaQML+Im
HcZFwax6/sfUhk0Gs0BXQkpPsRq52wfOrxoLIn+cdZkte1xcErKGZjJUt4AIUpuxB4IphF5m9Uv1
UJeXlsPaamHE4c7TMLgHblNB0awIL2mdEVchV4qKi4DTnSYlax8Z7ofhopPdw1OfFhCQgg+z1RBz
DuYG9hHqTiT2gsuZnWVCJviBJxVyDBKdM07XCV2Ql2y9fZeHe1HHhyLPj2axSkl2ErAWjaQ7xmXp
6AV8Euh/03iWY5mfiF9xGc5bnMCxbXQtoL6JH2uzM3qW8yDQUmXIOCAei2ll4Ae2sJCOAe6GIsWN
hXqerl4fttHYLnpMGfADWSwwig6CB3yGIS2+DCM4qmF7VNGC5GhBehBdwSkhE7HtS8QbynGQmIRX
z01u47ytDvhyCaEI9v7sstjVotn2lbxJbIBdeK1DmIJBtO1ym5GevIuXcZeycC3Jd18ETLLGoTon
mnX2wTcaA2G4eXmR4/bir/7HPwj6WJrMlWK1R6m2D41PQcC8w9aHfSyMnYKfRduE3bTXEx9u6qxa
wyCvvnBwcHSVmwG3WTeSKz46UtZsaaJ2sdbtjPvI4DIrHl4/siCzN2b0xgauSNoT93U97wnii2LI
Z7N8S2f0chGfQGGC2fM1ldFHtLcaVAMC/Wm/mDX5RgvLhu2ORCgCZV+CmVxbFtywAOg2MponKi0P
+Z8PLKNh7AVMzEB0LO0NNoUToyAFLGPJ4Dyz+m0AGE/7pcfQQGSxN7u9xxTEq27NSPoQTVj5u1B4
bl4r1OBQBPZWuI1yHwf2L5X21JSfbfyGBrcFOsoafeFwxhbQIH2m4V8orm0SaPYaS9GiN55ryTzX
Y3YyouHQzfk5FTu9BOWqeS5hIil2sCnlaqEC86kzAITC3lQ1zSK2rOxV8SbWcOkxKB3v0/BSt2Es
QdTyFtAU7+jkDIgbDScevZ2NAxAjW8G2CeTvxW4uMurdEiegFF0nyEeSGW4s65tpgGltaOI2Nf0K
jZm1YWO//hjjdKNUTIiBoNNQzSP3qtkmk9hqs4uda7qUUU5k8T6TWEKfwGOgZEETr5EyF1FK5PLe
MmJCN3VnJDg4q7yDhLoa62+I/lllfRsjUe0AU8oSkTvRIa5w1Sg8CdnhV8zC+jZmpdoQpgdnEax9
r24VEvYMXOncX/KLkCQHUO5akxhzASOK6pHuPmXQCMym2atSSGE+wvawec68hCErCYMBPW9MsifN
KS0yEKqOL8huy6I7QZcLptQEs9kXn8llBwBq2mmxsi0GfUP+QY/VGPvNPLXFM9P04wog+cSzQJns
DbIeHj+0CArbYcEU3ARtHauHrF/6rOdFsfRkZIkgPigP1sm+4V/COoLbnXDU4JUhuhdtaUG08oTi
oi+ulSsBELNRo/CUXuHAX4UGz66VjjZCBglgKuMaEQAhwxEhwy7Yt6gLfvXhop4uUt3tc7KQs+Te
l1ehTUseoNAYf2vBCy20q7JRQS3L/Mm1Z7WcspNzEAmsFSqeyepXHl1uQniP0hrvKCOTPuWm6Hep
dorDD5oJj/gMzXzMgXQYU5jHydHvP9PqdPnUo0tsyzcZ2lKbIwxlrNNryKzw+KjM0IVT0omkunTg
URSmNzmuD0gGkIDCEeQkxNhdYS1m55Cxix0QdsEFIuYArVDbUobieDTfCQULKbvcF6LKFxisjwOj
rwR/K6l1sblhRZUIDH14a6dS45KxYJEmq9bCv9cvuqzASo+FGFmBGEH+hsG6ITiSiHjjaDIjVJTg
GKfWcUj7E01xoVwro9s1wHLifFEihJmKj+nK+Vwp+kX2JkLNOTS/8vps4C7XzBX2tumC/XMaf/sV
K1bzNbZYnbPVRqCX0M8TT7oMW21pzyROhrwQ9F1M2e7AseShy100VXow4uRoYwJlY11yBeTMd2Pm
u9nsJDFWcwimiTrBxLaWV1td2DtykjVEiUlrLSMkWJ767Hk73NRHNO0QMEoevCwrApYbKA0yZaQi
wAjv6ZdI8q+w7a9Z5jZZv7b5pym+IO45GQAriZhFyzombOEF2/mUOdpH7dfnCg/mfQZKD9HO6pwQ
7qcZ8xnp4iPsHp1qMavr4Oc6vPUSxQDV83DAn7SwHiMzr8qJ+vJQYxSP0c+Qe8rMlLC6iCk5qybG
iI7MVKP0NqxKE2Pnr7PIZtdQ7teoZEzZtRnjx4BYG1JB+JlhKla6cVFoJ/2jja29MTbcwEDOLSYX
4Y1Ryp3tbkZATXwRI5PNVj/oI3sl3cBA+R6X3sm2onNUIBU6pCSFzWO4vN36dgDsx94NBgCRhLQ1
otbwxWQtYV3UCjCZfJYuAdiA5S1QzM0IyrcK1E0LV9KivVRoL6MYCfIUrAf4vyx/zfZTaU5+9Rag
P9KhDnd8bSQ3bch6AHBSmtBewagmKCAT2lHzeO4qbqWa1DXEIzfT3vo02lWhgWlsv2ZyVgdfJ9Tu
hFkAhmzYF4X8iH0NlzJ8BvDLryK8gQONWgUQdzRsR8VjWO+kElA4UqmzqyxVlzRal5WGwOgswHSa
BiZM46jczPkRqiuzKX/dpFulvthuDVUHVnJCJJ+kzzNkR2roADUMq788Ls9OK1aDuUKGPeAVGdJt
rUrEjp28+rXFpZAvO07CnRQdR/JO+WZ8hHpRUWuXZbfOpF8yjAYl4/ZHMkBRvO4poWBKhBq7nXbc
ENS0tQJra2XtriG4KUW9YZIZM2LDBIcpzRAjEj7pk6JLarVXBd2j0gJDiRDDo4qMDtGpkVC9kmAZ
ydEaRLgvl7i48yOLWoNYvolYvkAqbqbNVoO0ZKluLmqYnCdLHL2qQ6AXDThJPOJlW+Ea9dOoE1j7
3rXpr1KEL2ZnPtlm8gCm2XyUQz9P311aPZdkomXry0tVnbdsDGxrFXn0uVJ3KZmqQVQT2MMTPWJ1
WiNapmQ+p0r/qGVEWYPmdl121/zyxo69hqf8Egja6saVE6Rmr5N3ImdxNbKL80+iUohDCY/JAHJI
QfORyU7mU+X2UJAMxLhARb29HEfHIrznhGlN+wTm2z6LKs6IaD0UI1pUc93k3JR1txE+SydC4RCM
W7UEvWeihcQvXpCjizyfZoi6P12nYKxYaFCszGh3Z9Kz55Iokmg9hre4xRctccXMzkL0JLG+qE0e
7t+orhJLXrQHXgGtWc+njsk8DTVRrGZuP+674rvrDSYgWHY01KkEZOrGc6JHW0mnBZg7YQt8a3Le
1Wd7fC12FUNdsn6B2i9TAgCNmOQOcpiUkm+Mf0xH3Cf0tbxoLGrdBBvWiBiKQiEXOaEaNDXEJqSV
cMwJgkdqbyIimqxq2Q7RI+uze05JSbbsHIh0AYvuSKGCx4qKjaa6zeapQbc2a7DhgbemZ6Wf2zZr
1UBpqI8uDxzcbi3cYP/Q2uXBgA8WBeHKLKmpDBBwaQmphZ8HLDBL57VJyJ6qYsxIeaRSd/OC43vs
zSukQARgITO14dIG1glygnEu6jfZt5ehfMtg9qRHTw2PQyDwTHaUjtHBp3ZPKyBktHR9qjgakmzV
HRgAMc7BZWhyeS5AcYxMERnUkuylQ8vULj0OL+AVfo1LRH5EwRNLPLBF+IghsKzm9jjGkWciCxh4
EntvMRsXnpfoVxwf2TZtVPpta+k1CZjwFw8c1xDIlAOae2WxtMtf1aynhpMEKYAOFS8vdhyljI5y
U58SHWtXgYIGZGY1roy5UkLakc5ovLXZVAefh3OqXAWJtcObr/O+IuKLTWRoxIhAKLF0PCX32ciy
N5AHPIJoObSPoeUsxgauY/Vaco+KUwv5mWPLIlTc6rJVD9SLhlDz4LBDskalGdEpoBkNPur4SLYK
miRXs74HcCVWukEDzU6NNpgGAG0UhuVggu5Csne6CNbSykajg+5SCrARrhNevxiRhaFddHtvc96F
PAzEg6dd8caMmBF5CMeX1cUMQ9GpLNTi7uVYZuRkl+AfRt8G7Ntl9NcypEYjwla6IiQPZHpiIsxZ
WKCd0L+Y71ALlGDYVAPcbu+SVBtPw5J81WX8ZoBRKuivuhscMrwCPsYJiWqE1ViRRsCSfs/QDOrZ
BlWHXpUsBCUSJm7EnvpET7LRKC+pJF9rWOQCtSkevKbcGssKssaf/vcUirliraKw2hrTsJ9wCtdy
txsTZaMSLVGzMI4bkKctK1oEfDRArXUjUjDSiQSUxxVmKfDLWXO26EIt9u9JvZoYryW17Qbs6aN5
QD1SC8gZB4x2boFyDyPMH2am5nMuswemBUveQ8RRVp/sJSgTqbf2U2XTW6dJ+ZrYWUhK4ybY7fBw
ab22HxHeMLYPsEaY1I2K9umNiK/DYV8NL1H0lKa2U9kdYu5VoPE92C6VPeQ7+dQALaln2CrtUZAo
R1ng1O8c7+pzqXZck6yus0/UWnikoEJ5aU/anptaD73KdhqiLftRwiXBW7DNpV9IErKNwfSD29Fr
vzLvmxEF5ohgoSNaBq+JIBre9rbDmgsMMiYjmvz3TWk+uvYRrMs4c9RbjhG6JlSn486uknEJBHjZ
MofU0AZpuDOpm+pdQsBWhS0AUMOEtcEq1yoC7fIlQRpO+hYsOAxFwAKBJCnx78A8wK6Hap9unuV0
YT/Qk0Dl3oVgxAfel5FdvV8Mh74mCwbuLUaIgXeE5i97UgbZLdk8BWUCX42y9zoWIG6cEg0CC7Me
khapCKP1EgLIxwlKq28akSurGG356mfupow1Rsieg1Wjwl3XieqCgQBXLV0VG0AngvonxcW5bp/V
eaWBzanrJFdPXPaTmRLuuoRWr8KWy2HzySm8ntjXDNYZ6gLLZIWgyiljHalwpRXXtnAGSd+SFlAr
w/YZ6ExPh88NVyNfEbiHmarh9KfrqRoMcOh/4TNK1rctD3t+L4MEyYjJLSp16FnaMWmYTqmnUZS4
QsNNlT9q5Z1qYfXpFfeSG77cm/W595tjn2SHqD3i8cL+6JiPsm52fttthZ0vEmR+Oi0RQVnMvXJk
snaIxSunzzRAHqXylf0eNBte24boRUZpLVQ5h/HJjBoSBSrpqV338qMzCZeDceIXiKnkmVpjuF50
L3JSh+Vl/N18tJXJIeu9xzBZDBDVxXAsRHdmoS51+wyzSp1+IaNon7DeFum5HSBpB0+qbF0AY+Kj
8xjAAolVw/o4jg7OWLYPFRQInL2gTomoYnWG/5jzbUAMyvnqywge6cMPXU01XsPV0tZhuwIOT2zb
FY6PUncL+RRzEZXsRzP+Oz5mF+Xfek51BOcWAVbK5ddoFK6iA7HlLtNsgePYzt9iJjKCJhtJQdJe
c/5UfNisD5vP7CNPxHEGaIwKBID8wTK7ZTvkH2BrcSCbAuzSQdWoe3KwTuBhqEmtbo2L0N4Eh8Zc
gxSV5IPccNlSUEatvhohwwV+u5Rw52gOXJnNNKLqlhn5METxBf6aeulLl5HVA7JeFSqUx/yGD5/B
UCyPNUTx1nqQkZRS6DEq4LD2v/nJK3R4MhKXEF0NmAq9Z/0cVrshz/YYlpW7T9aixXw6PxbVcFQt
78S1LIUH/bineHZ0ZguV8uzXCYtMgEvuJFiGHVNjH2SaoybzN5Y8Rt3xNTiwztxUv4xw2CSBtJVN
xj1ht4qCm8Wns2WrOR0r6wmCUIHIHVt1M0dAQgx+T7kodDlkslzsPbt22uhq0ijWyrhjGDdDarId
xhIlO2qfOdYKoSF+Ct3Ady2HO10nwy9t/YPfPgMef/E6kxh2CYa5M4TwCbUeiyneVI3fZ6rv7WDe
pjB0cvAeSvtLT+UXYK9VzmApcBRfWhvdw2ab3KfSyqMzkczxxKIY6ykTTOywwAa7YW2wlFK62gE1
JNilaK6U3lh5NWdlTM52e0w8fCPZ+5Q/+aQV9OOfm0xORI9ALmmeKepsrDZTwEXbEzZOGlGC70yp
XDQ7ODRzxA9g9TAyDUTpDhYqkYaogHGHW36HKAoXs1vADetZ7k8axCvdckO9cELl4YEoC2Z/HbCL
NW7VfmYGmvdZ5sJJKdsXPLyLVlP2rZzsWz5K/0XBpgfpdpLYDHNzkehIuS9PK1Hl6xHWn5DqjfUm
5Q/xNp8V8TDuS2s6BNGBxRb+ULeZo7UMArdQmKGTSSgIycbu77p5QjGT8kGIoNumWUNin7ex2PSf
y3ArjOnQz9qphYR6zOrfJICh5VYbTh2fJl8REKTAprB6JYYjWjoMwuOb4CnJH6DndIb4RwRTjXIY
zmZ+He09d+LE7jPhkil4VXrTdhP7KMrfveyMirIemfraKq/pTmV0W+orkEcuIp6A1iJPXctkPzCC
q9q11U2Gl4UGBkybfKoKCzQIMsVok3Qvo5muIm9y1OjO7cpdIYfbOnyZAuw0GiN06S1rgiUvYy1f
y+wU2iiEQURwFg7owCNG034VspoGMAsk8bnr7+iTSsD3XtifJgR5+JYqCuY23aPCB0gVYWLEqHJD
3Tw1yVltUGi8pFybDYQ5AgmtBCOXVlPUETkR3Xnb/Se1IhywMncUpuHvlBG3DZmwg0w4zpAtHLf6
seXtFeOxb969r5yTlUe4QxW2gErTUg4ZWBj4hSWAVfG31TzBEkIPyIaibNN1rJHaln6STbuJI3IV
EGwSU6L5Nx55Q/AkePi1/OoaGQHqJ5mEAoyiBj+32pXte9HvPYqoXxZNTzlWqxpXaViz2ZY9PA1o
TKQFYDjPwD9d+CB9WfEQVzEyBvj2suig4YDvGZLQqcI8RhC1sI2bGYdw342nTtxy4e+i2tjivSXU
E0H8DV4GRKnEQUAznDM4YcyDfNRfI8hHEX93KYviZMEGECkAI6GYs79Ey0maLTu8binzLA3YYRXy
tyJ0Z8/jEx4Fy7EeiM8QjzPUTZKWBYMtcjiBlDUgbWegnhn+NoM9DrcFyiwrZo4WgEjmjcip0Hvt
TaPa0ubRJcMOwrhJPNHXdidvmhIXaXMxte4KesJAieExEsWW3+AEGemt8+A8IZOZb+ibKvMc5Rt/
TQVDIiqA8DFXciFcsJH6ZwTKaSSvSINAip+9yhEMv8BQKQoaIugC3PHIHTA1TBsBtKVAqIfvPApV
RoEvpF4gvcIA3fY0bKbbZ7TRkICMDJCWQZeV457RXYvJHvpqhpfrjglVZ4NRpspDZ0TBIz1CtB2S
PEvMHAkXgPKk6bg5vU+SpRaxDp+Is/WfLBm/+04L7xppHcHhR5OvU+Afwr1evti4BkSfraoAMUSK
94NQk4D/n430JlgHiFGyE3FaZioCu+LYYxFRtSNVkqq/6RrqFGxjkVvB0BYK4X0A6RYtIsWhu1oj
bzpRu8OH5WoYf+Y0hC0yr/xFIPSaILxDuGDDuvDMVzVCVcdEvws/GpI9Pcw6GWHANBdIfW27QvHX
u5X1nOY7DAnrgJINg2aMwhoGT9PvOIgs8ZpG2UHUrFQeiiRgKTqswtr+oN5kJngKm1ccSWxzYafN
4LcKbQ1vv9wfLCN0W/Q4rDsVDfqu7frZqVCp06pdTPzehSlMM9VLKliC8Jg3/O7ZlDNLVPvDrL4k
OhtCmmLf+ln9LOxlB9rUDk5qIRYFQ0y4My2piekCSg1jwyn3bxLhPSbw+j6AWo+yL0POjBSXVoYJ
yLi0kYWOYK768TjvwLHFIk9YQ6Gb09awNeEO5drMWoSBOwN/IHI/c6TrVL16XxT6Dj9GUbzmvK+k
v/U01KZnrzzkQjoxSuQSr/IJ9Ax0OOlTMLgdtc1E4BBAh1HmEMoIxY1h4PCgBfOWBExf4CLWY7Lp
NSpd1Fu0MI2OCxBZIW+trynMxkYXdZf0SdQUs6B2nRNhbc/2HZiBffeJQjUNhRsn5AJReEKI5b3n
5R72bfNd8z/4c3jhbey29a1Ekm2TBhCwAI39EblAzlH0abyaJMJWNZtHBbyIvpEs9JAhWwUCwiYE
3ZN5GFN7H9vWDk/WNuByfGi8273CGJ+ZQfuszSkB4M0tpFkaMAbugcmKoJ0bC/004JRPUKnl+pvU
Psq9drHYfc6oL43XVwqfC+0F2fIpa2XmG927WnRkeRHPVzMvZ/GIKktl2DzaxTOzjMyO3FIBoYl7
u2Hri2XNyhbyQF2IWTMv3FF557mzne+2vvk2OJzC4QBRCkK5vu4njZSn9IYm1ahhLxb+pZKDTc3N
p0TtFiYF9qVfeXjWLga3Us8rYqh3yyh5TRnZmJdUVffzaWEG0wFVA2vyRYF3kG41jcsF46JVrtgk
WCGDkmYtjMxEkSkBimpu38w3XMHsPMM7XijkS0bK3tf9VRmePYuJkkaGVOX153C0HpEPzqNNqNI8
QP+Ptvdc6OioU3QCkDL9yzbY7TTLsf0WFHQapV4qMz3yrhZfMPDHdShXTBxvc/Oa8wKYCzmwd3GN
ttdnMs/jIqYwrcQqTn7FsnSrOTRHtq9WdI3Mg85BW3WuRtGIMWQnz3kJnbnLOc2CEs1YYl0VvcGl
gJE2ZNE0EVOmsAxW/A5Gocr4MGZ+7nHMGBejkYhW5lzOw1mcay5ytFIAdJ1AQ9kae6yG9OLN4AQ2
QtgYtrqNajaQs5iqHR45x37H1KZ7rqRPTfrsrQcRMWT8gEqS6bOIu4o72hUOZsIQW0070kKsFHxc
cpfeCl0i106/Bk85Pw/UnuPkEUCNWxkmy6qG/kU7q70IfppExvelMPmsD2XL3F4/gUDYW1K9T82J
/TtzkAPjjI9AJY2I13FqymjT0DncS+I+PJNRSUCiJcetJ5QEcRUlO1FJCZYlEE/64lLRj8psKQHy
YsvNmSi2EfwABop9HbjSm8wxjpVSZg6DHoDYkeZPKHC8tnJA/WgvBOUeli19sW4NPHbfChhsdm1O
UV9UNn1KY7iLjyq39l2EbbZmAmXIl+j5kE7DAuwC+r9cv1PIMikYEaY1xkkswhKsEPbzvmT9Ctug
BJ+HDC0zTXcolbU9A54X+q9EzOnRj8QGHQHCx/bGx8QHxU9RJ9+9BmG5fQpwy6V4PUlRCOhBR+R1
IV2rSdWqwQrugpOUlufO6i+9R3g5obaj3/cEZ9TMnYdtnmGRUu2tTMEkAAtJGoURMYDQrahy7G25
1QfjoVXBQ2K1ze4FaSDapfFUAQ8yjOmoK2gz6afJq85iZO5cpkZ8BPp2GgEYK+W6yse1VZhY3ygU
rYKleg8x65facHEb8mZEGPzR9BbZtcZRFPLR8BhVWNkR/CnrhvIguPfnW1C7RMJCOgnfd04XeglI
BeP4oTwyk1u5mTU99azNQMJb0aGh6Qnoos1mIUnKthrErpR8LmAC8xLAJFTEPBkGfWnUDAbYrkFG
WKcvngvG5BCkdJa41GeNJ/UshTSo1Z+KEeQiapXC7T0uSlZPKvIupQQSUVV4d7e1V19kQuano7wD
elcC5IxU/zxBCYkxAS+L7Ow/5w2euhwHO8mFot2ad3PQIOdlewtjrcomEuP9PO7OcHSgs1PRNIE3
r4hfEw7W16XJJTmI3yaT7QJv+NIDYt6iV4/bR6U+o3Rsa/CcNXOFZ5CZhQpV0qLoJpsKX1GeU2tX
/K7qRrHWBvbBtMUYrH97vfxUFP7TuAxzzNC+fs4K+QRZriumXWgc+JoUWtOp5dljfcU0T+nEoiz9
7Okq5SBfMbn1QC0R7BvgJrSZqPXwY2zblb6qIYSUsJwQNTLkpVs8srGqQcRCvmYqxu0FekYdLz+t
wkpzSZNwwCjoH1LrADvqWF+t4F5XjkpylrXsZB6FZgBjsNwnXXuISWTJhmM5yMfCq07JW6vcAvpn
Y6nHMOHwoTf83Nq+lpe+Hx3Lu916KP44SxpHBqnX7NQY3LCabb3g9pOwDT+c9IYhC3HzZrvEbbGU
U5iJ/Kc83OSoCtUhPaDtaTH2Z1K/pwlD5YkRpiHIvLhxUQIs7vtlGIy3Eaa2NK0VuhoithT/jowX
aXaY1gymcIGya9QlBeoWAgs7PgRefGiRrxB6iDnaYGveFa8BprAWB3A7/QZeBPFGumlKdM33iADI
67EA1HdQP3hHvO7NRIIXIgXwGU0Z9SVXmlvpquykip2lJPtEyjf6dPRgME/Rm7hChmBxIu+GFWBS
MjVPk4YfdRbiKOVe9Eg/FvY5JcetzPGGd0SkOZyT8r5CL5UTTczU0lPFhhZYPCEuUJRhyfwpY5ao
J3B44UfYOPATP9n1pbRLOMGX3WvC6oxCg6pdLLKkfWjZXnrH1nbUF2YYXIo0uA2jdc9T+Slnuzca
57jUMH8AU7G9SxNR85EBnTe/PDAZjI0ExGvJvJPQU9I6M5ExEQd1o8PlpcE4Eukx5iRWsLUn8c5s
3rvI2Bs44Hi4ejYmV4vxI/xs9XtUvsFCrSvgrH1/eAml5ij6vaK8ZqBI6JR6vGgDg4BpowTkxdYh
o2aLwfGJlI2MLCHdOtugdQLl1YtXgZhOKIUg/BeI8PuVdQ9I3bMUZic+fNZXKdp0GIBrFUYKmC+I
OKZ/VbgwTJsie4huEqlJn7wktKBtkvGUUNalx+kVNJvcf9fb4KApryJV7wHCariZEE02HUks1uJn
UkYtGQJRjjzHIU4euG6+hne/HmuQGi/COBnSk9fDtLYKV5J+eyRH84Zi3eqzgHhYXpF43rugHxdr
3q2YtEcFrjSvTJkZi5/k3MemWeUseOgvfdjxeKfQfiq0N4m4NNxx3rhrdCS5KrDa92z4LpprE2TL
9hSYGqCNZllpF3n6jFw1hreMUq15As+tFeSGrOQqXptjud6IkfWlgh4PLJKKE7Mi3sf92Y9TTJRY
UCEIdmjfacLsU8NIgTHAczdufxYiHUrGCA13LLURu8+Ef2RiUb3tIsf91fclK3CUcfTGdokIy1hK
WE9UPXN+BjnyLrvm6RlD8PRlb5d71S4Puw1NqCmAH+E0Mk3qzym9sWVXrxHTVvo7Q/efUQygfln4
7pSIvWGq+yI6hxHzQcHkO79RJmslSHX9zfSyC5xdSKNDIxMfgUZWi6ut3WNB3xs46XuALUxn0nkg
Cz2A/IryXutvtOTkJslBMaMiVxLRHya2jTb1WJElGrcvE3kuE2hl3tK2StayGJw0NorbEno086yi
ghvOyeE5VXRUSAzJpSvXvR0mFw0rSgpeZKpWEYuGhMGiGembIln8DAyvbMuRNNS830ZLapKnsBeP
ZkwfJj8p3uel/+UHG2si942E1+BVaYGTIuCfQla9zKvh5MWbKow2mUGjzhbTbqtF1N4B2rYxlUf9
ZIpvcB8offxVuGeeA8JsKc36e588xh2t/5fKSFx48kGayJMoDnYVIgLCH8iLXyA3kPGuMed0xn5Y
logdKgo0kwvAIg6GnitcRfi5ubA1EvG6Nl7Vden8+OM//vFfH8N/+l/5hQm+n2d/ZG16ycOsqf/+
Q5XlH38U//zv28+//zCIabFlISu6qqumpsu2wd9/vN/CzOfDlZ8lNjVbb+hBPLYywcFGOMQWfDfd
QxAAIZvC5gPdCII/n+MSHX2aWjt5Gvd5mx4sIQ7zDIko1mEv4dbXYJEUXFLwch1etrUiMWaKxqdO
psc1UGQjHQ7ks6bkDHrg5uaO/Ss/4Ta5MMdeTwngmOJbVM2GmRfYXEeTrENdq6QotLuhxGM967Uh
xmaEUgC9w6xdxvQ0QcCGqV6ZLU1tz9egABIxQFl/foq92jY7uJQFTLm2rX4duqFrWsGaO2Nti2od
y926PE4LUdromePT0FjuIEmcDeQiY3eEcOZhLUT+g5NDRh4sufFTjcRoQAUlyhxzn7lBF9j3Jv77
fsXk1l9B4sDNvywASXoFHraoXibM4WzCH3PjNCGazCmY1FS6iqy4I15Di+JQsFfMpP2qXBJGsVI4
g1lJLVH0xUW4njh7kevs/BLZD6dumMC8yiaW5MW9SyiuK/XuMVkhOtRUN2angKzoN5ZdAZtJiIPA
7Y3aIgLHV68NdQ33kvgrEvPI8EqJYx5khqm24QbpnoKFiRsmOuSYwIxysY2ajuymeZWh7QNtdGOJ
5QsbH1O2iU3hvYide7jM0v6Sy7fImMG51qWUjEu/6Tc83ICcMnsifB5+pW8CrF2aW5jGyz0hyqu6
gtf7tWF4KxDvh3W8yzNUyVBnad1LhhYmTkR2FVYW7GIj3S5z0L504phrk1tUGMc/b4n/+Ld7ov7z
HvnIixFHRdD8rz/+4xjS/tT5d/Nf86f9z4f9+yf941x8Zfem+vpqju/F//7If/tEvv5f33/53rz/
2x8YPoQNrNavaryxyEqa/75754/8//3LP77+/CqPsfj6+4+PvM2a+av5YZ79+Ouv5ptd0dR/OR3m
r//XX57eUz4PFZSfvmd/3L6+vv+vT/t6r5u//5AUofzNEJpKhjGSHpPDov/66y+0v5lCEapJv60K
Q/Ctsrxqgr//MP/GqSM0/rNuaoquG9qPP+q8nf9K/E3WLMPiutI1U6iqbP7471//r8Prn+/M//sw
m7/9v5xllm6YsmJZqMIF0ydZU/kZ/vUsi+SizdoxKq5FP3l4/Ko8ps2UGj3nX0pUignBpNXNsy8/
jI5iUMR1MHXBhK1IhTAvYJkUI0Yk6Mv/h70zWXIb2bLtDxWuOVp3n7ILNsGIYPShCUwt+r7H178F
6tatTKlMaW9eE5qUkjJAEnD3c87eawNslXk3ekzwa9onXW9PVXzDW5ncN+VPGVhTp24nrOe52Sfq
VBQJtmeYJWUybrs8cUhpSdQ8Zl/duG5Kib66ReW8+a+2aFqlwyi92DEiOLCWHonIqsIXmxZdiIZd
eQFdMj/FcxfrGIWhJdtu+S9B+aiHBDuNkc2gxwrf2WmjLU5WYlo0C8YQG06lEhq/EJrZsZq2qzFT
JssBQJFnE3L8C9EmmWFQJquJf8/fT1zvPDAkWIsYW9Sq0YP67NRj80PkpmTus4hHhiFNYFSTpI4b
znRNTK3NZJGXY8YcY4YCmPeK8Gb1knpu/yWNiP92s2w4c3CFtSwny6HkiK2SmL0mNKpVVY50sSJp
TT8cz4CzYCbOYqFp0vLlL7fw/7LBmer3e8JxlKm4I7VQ3KB/vyespjU6uDXZBTnuLt9A7f1GdGM0
oOO+gRbTbZj47tFcI76CwtFvmLz++Qos8x+ugNv/r3dlDmhztBVXYOxpwGY3Hgkd0dbAIrJp98zL
zRuk8c79sCGWdL9IpVguP/5vTUMGsaxpyxf+nxPPb2vaof2cTn9bzJa//3MxM9W/XOTvWiklBGYw
xRfzczXz/uWZDo+yBy3MdLRjOv9ZzBz5L85ILFRQ423XRVr+n8XMdv/lKFsLVh86qbarnf+fxeyX
G5eVjJ9O839ZyYRrSWe5rf5yMKMlXM2tVhbzCnJ8Evdjsool/mcYQYTMcJHy7LaW9jNHRJlLKAEZ
lWXqeTeyc94U+marG55qEuHnIfjeVHH4D/f1rxeIikVbjnIUZmzLA+3Jh/TXC4yHgCeOQL6V8nps
nw5QCZnTLYuFmeIsKol0tAyFhWZSWyBOx7CIvzaUz09RlU2HIkog2vnhIsCYnGPmzHTw+J8Q3tyw
Pf3nK/9f1oBlg/nLviC5QCFpEHkuqW98d96yRvzlo0zFsh25Szsaj/ZHgeN8DsHwFl5DDFvddWD5
aqRYwEaLVnlvsy/cUzNli15YpTsVFPSeQhJ258458LXkFzdN984wp9uiK6dPNecsq/zwm9G6SJoY
j61dPgel7Z7Q8zE4jHFB3rR6+lLRQwjTzj808AM9EkWjfGMbTXevmnfheN7zSC7OTorkLJ1JnRBX
k0tlB4QoZDXdJA5S2ygH0y16GJfNKH8YreoesPBRZ+YKSS5y9OHJiDtqMoyPra/rS9vF3fbPn+dy
+//6eWplsy3x5Fg2d+jfP8/ZsEoT7SvyIZI6MV+qFTY0pmYFyslEyRjhqz7EZFO3U27SEXOfJ1TV
+9g0sWqjRbhI1b3/wzX9/h2bNrMkW3ns/Muj8/drqhJcU1E+IcevHOAatTHSLplfy3Fu74YWmzjb
WICDi4i28scMe2Bdp/30KSvEWwGsdPXny7GWW+p/yqrllnNYmkhrWY4+JoXN3y+nzqOm6zNY1lTL
5Va2YXjOvHjYDTRfQTwUH+2IT8ZmFkOu4OBR5jpZexONObRuvyo/LNWbJzuJzWOWuIfCFR9qGPS7
ExcUxV3x1S8d79SORJGpIEs3JHBbNIwSUJu9g2U4Y7A2kIN0yu0k2v35vZm/f9TKtBXvUWrJAiR/
+ajzigQiupcdkaHlK5ZtyOMmms8+DL4U+F1Ge+z3mOqnF+V/RnGfMMKTFlFVtJGzwq03f74c+dsn
rUxHSIUIxbJYjn65GfWECqNoTH6+znIkCb25RUSeP0yJyB4cM37QY+Ac/vwzf1v7TEuyBUjTWp4A
zRf996936uc4ZrGBNlfkL4absJgQF4ScyuFRbCccv6PvtPALIh9xct4TFlHrXWaRXRPBA0mD7Dbl
IH2pHPPdMkP/EJpMxjJPOf+wSlvLlfz1RuRKLR4Iy2Zv4vytl4/vL2tfPpmARByXeTbjqyBh3l+N
JkNMsyeg2kSNL0qjuamG0n5ximQzBng/vAF6cdx1H8YiF8obZzgRgMqxN+Hvu2mCNUHxRDUZIWjQ
5u9EVj+qniDhsGgYzOvkfizHVz0iDuZEzUmzNYu3yYEQ9uevwXN+/fJNni3Xo7KgkSGWTfvv7w4S
RDRyvC1XaZ3og2HJm6G16weM+sapjbCTVZMk5c/Kib0sgltlABoWefkd97l1Wf6MoKfiKYBbcipk
EZJwgu55CEvCKeu2wuA24QC2w6ek8L53Ew4a2RMUHWJF3WV1fzSiXqFlqdVWG8W7rxEqGGBZB39o
nns463MynvxUjC9amOQv3NYjI7Nsge06HeW8Z83B2tcQiCop86fMt+/8KcXD5xMbblsD+6aLNzUU
1cd150rgDBDIeDYyv7gtAqqEysGj2Xe5/ZzhVtKB/ZIiEOyFHYJu6sTqusbVPl7CfM5mVLwAsqE8
90dFrzxel9BqtRWWhwrGxVPDNFkZuV44pgFtRm2/CUHfMYEcVFYFjflEzvexX6IY9Kx9WcSagXtV
3JWdWKY0062T4AYc+x5Y1tTIbRCPRJ67I3abIQzOQd6166kGKCz44QfLsf1VG9137NwHY1DBubQe
tdna506wIEYl1uaipuFY4tM70GsKITQ48V3fI9hQkSh2/XLzjcuLOy+RDknzzCi2X82+J25xw3rN
znSM8tjWhrV3DOQ5M7zUUzlZ74ZnMwTMQoMUDnhDleNjgnRrfX99qRYeoOFzoKEti+hNj5uRUKXv
HMqOuYtRLfiEf7C4ZJQcp8zzSSNOqgEakSXXPTKDV6vukGAH4qAsVgDLRTZAlDgSnBKpeut8L3q7
+oAYEIN0R2RbCA5QojBOQYlgiWqK23Fq1kneFZc2/mgGAnAba+i2PxcY1yQ4FuVbfcknWe3dYpFj
u9YmUpX5HqiQ5I68ni+0szEZmXB6kjK3jiRz2AfZA8yRLbkNxpR+g49RX1S5Jrg8ZbLLjZ4WTnav
DWwSvs3ksuo/HIdTi60RsgSiqU706cvbKpq+lIXtfcvyaosP7nx9EKj0A4Jp9iG1MNOrFF05t3Br
kjkirgchR0by3giIOLOMgaSu3nyJAzcjnzjI1wBQsXHHyDwD/2HmK0xIsQWMSZnrnpKBUwVoSJ5L
DZR8iYDycmXRgCJQOXfy5GDVsEM0EWOka1LWiuUMd/2nlbTlxVC+vTeDELhZLD1GsOVrpPuY2RWA
8aLyvZtCzO9BWM/H2mj7mzHl9o3Qtx/nCre9rQOXvwa4TUzuCSV5EQwJBGFeptCGb1UjZgwgvjTI
cp6uP1u0NEczq6+4h9voxkgbMHMFmrfOnpaouhFwlVNijg08Mj4lHACV1y/sKQz53MbDBMq/yqGD
noDCe0c6Bd8jSwG9hfm4jYYY11rBLEMVrb+/nhhoh+T4n6Xz1M8ZzA+w+I7rJedZksNQE8YDT70A
1JwRHBWajbXu6/DY2h3Ryr2dPTHxRGHC5CLp3dP1HQRd9wQzdFdDCThnBmb7yBPygeY3XWuQVq+o
z4nNLcxxa1vd13iW4arpaxCpbCvnsppPXe6CobBy4v6cRK+DAOeM71xtxQkTm/BiSxqbRZ59CQrX
QQs3fRBNenCaenromhgYtVES5QGLMGwwwlQF/UFFtrT2RcqklwlQ7LcEbUcifgwwJySdJmPdGOa9
nY3+SaPd2vtfAyKOD2VUyvvZy45+WSG8jY1Pcd8PmEMlVEBoL/fJBL5sEIuJc2TqG0CJbgQUg2EE
pZYE5vBx/VWThcOrO/X08w+pkPO5alV+50wh4pvr9qhy8g3bAOxYKHNGCXPWP8sAG7FtJy+liPpH
nr4PCU9jVy39VzuiXRxLq9o5uFP2wmXGCMrBR7vNizSLaVNHAnKzy/Syp+9HN4iNyR6/RK6D3IOw
gaeQGZ/TO/rAY+OeosokYqNEv9ReN/gkOLZzZhwpjcC45W61NdIOTWc8kqUdhUQ3jPmCCyvBR5TD
QUTJjyqbUejHE8j3iDY4alwQO0H7mBj9q+BgdCCWyToGScb6wviDbBtcogPkuFdfJl/8hqW8Jdal
IBZz19t5eQg7CAJ+WYdPpiERt4zHJil64t8a/InHmmyLk858cxc69vQpMu7Hbrjzi+6hbjIecquh
Xe+IEScdNqrCClG4LTVPaJgY6JeKS3sBHWkkA0kkh4cmxQUQm82dJcApBLTn9n2r9rruko8kM+4G
uBJObOf3DO1RtRj2nSv6+gKcddjISRI5l2KOdrDUChNjx6zJPfR7hYcNHyYs3gwQuj1udKbJXjry
QHQPkZtPDzMHp50SxT5WOdouU0WbisnTsYwaoAnKPwaSMOuSOmmTBiYQ7bgYYKVhYmvLfSjHNY60
BO87L4PtAkNv0TwVYQqezwIobOsyBN1RokuCBzerkZgdQbKUm0R6m7n1cIa7GzZ4bniByJuACxhH
ktNU8+gGWu6gc0bxLjOw/zR+b79kMXmUme3fx3HLyU6j40kcBK99p4OXJFvP5E3dxYC9uA31/RA3
/T3XJndNW85PZhjd10a/74uAWZWlvwwcntZq+YiaEb6BJ2f0ARUigZpxWWCH86kKsuTR7RxE/SJ8
cgcjX82VLg4kkEI8HPAkI6c4D27Z0e8gjU9VPlLFOsVPYgJDiia7vhWhF2MiIfbbBeIuKlXf1oH7
NSRO+K41DeZpnfPUDEWwKYcJJyyetypHoFLqzHwsW+K7Eowd+8yDM+PnHU67ScJKSquRU56LLN8G
aGUt/1tPuiaGa/T9jEyMY+PyL8rMr3h7yIgbVtn1GPrdKYlV8cYDvfOYiT36kXjWFa6+2i9NIuCa
ZbWJg0sW2dwHsf2iEsbYafk4jkDhZiGfuiDEArxUA3iz3LUVQFKfhhL1U8OP4BQzg6XrIFCP1fya
maQFRFSK96bfz98QSZEzJ4+cbTjwBhNws7zMN8Xy1u08eJyWhkePbfY807Rez5V3p2Kd3/tz/2yG
PW6TOAyw2WmUYTbE0HRn0Ga687yG/c6dsm3pt9Fm7slCoWNya1b+sKPapevNVONxboiLk95AGLAz
v6u4+qYkc2Gr1txNfdGim/Zq+IIwOPoKj2Gd8OiavWe9zOnYbNssehnH7t3G+qGGPH9ult2owc6P
fFA1enpEcomkKVLDyhJkGruObx26gK/rz3WE9fchKL08jwpJOFJT1rqeZ/7SJNYe/QvbzCmho4jp
pkJ/0o3tI1VeiCJ1/GQ3Y3UKDXWsyI7ZQK4hTs8nReH6EqAgb5mlX5qu/nL9wMOI2ISqxKNoDST1
pvM/NDt+q+kI3KXvIrlsi1X7136WNVQi9UHCUMql0zp1dHC25sjfN5lszgU8c6f3+jsIM0y/nWl8
+POnZf7245GMenT/XG2bnlTyl5ISZVwITdRvV0nZqvVQRvTTdQAFA8rAuhSiZnxNGL0sVIBxVGPi
7XaVugmZiFi6wNsmzXnfKaTidGAI05xCSkjEGXd+HKmbP1+s/dtXqz259GK0q6QprF8vNvAzp29j
HD2RmXE4T7xxhbxhHoHjMpICOh0mj8ze7U3UBv0LsItVOlv223LKuU2QVq1lj8XleohkyQw38wDS
08qS8aBbR98ow1Vrpxmm41D234aoIX8HP/DBINB2FzbC/aglBHNVM1BuZtgMIenXf36L5u9vUVP8
Olo4dKYZy/3SKR6MMR4zZk0IezhRziM75XoyaCwpPRA/X4CotJe71ZAN6Xi5QQCB8OPTP1zFr01B
U2vH5cZQLj9GmnLpGv2l0RB2AcWEg8wkrFFTdVBEMRKjsQHuoS61Stmvr5tDPGuLYZHG7WdD0HHH
Zh0qr/o2TxZWeXQM/3AH/NauWi7MYzCJakPTrrr++V8ubNaTZeSsoqC9MwiKmXlbWLh4ggE1BdEl
TzA7v3amRcGXI0xM69g5dC00o0w6wVlIu/iHT4om/i89GUtYjmdKYh1sWtOMPv/+UQVhkXuNj+vO
ihuFwpHYgKXHoNcW48ONO/rDsTI7IPxOIz5aVX4VWvZPTZd1h1ynOeIoYM8BDThRxsfWSsmCD5sO
NimOm3nEoeCm+SWPB/Osq57YGhflSpNa6KmFfoWBc0y6Yl4FBrQkzy++Rw2ZpdWonpoKU0abBdn9
tQXufeqDEXlGoaFyXE8IruHsK9W6lO2mdxeHSYzhmvLqWmhBT8c75PJ4zEH45Wdz6eeZOFImrOvI
qC+y1R98to9pS1u2gPdDrYmMtOWtIGJ6TjzA5EunoUaZf7HUO+m015MenmSMSkZpPgeDwArXDhxU
lxKPaeSXepzIOXRb+yXKk4eiRFri51oQr4EbPap2woRAby0vBaDf9b9r0T5Eb59P7kpSaWzLsV1s
HyM8mRoux6aLPH9VenL86uQ/Gqqy7wMeIPydmmRWTWxNESQtGmWWE0/j+p274jDFbvbGh+5Qf0WJ
aB+vb0UYet8r3zp6FuuF6VJTRKGL5Nl2S8Buuny0e/9H6jctBkdI7blRpKtBi+oRsAlt/h5groNq
fJeiW95lY/xRURZ9b21zLRI5ApHOnLUT48sd1UDIhq4fvbSaPjsTUYUcTfWbP7bpOqiz8ZlQk4aU
rry9TNnGHqmJbdr3W3C+03swgZG1RpL8xOyBU1juoWkMOLotZ3JT5c9TRuvDnqt9mAi6RTzfFgd/
TgxdvU2XQ1AnEfYVElcOkYnnhdtvpyGe7uCxy4zxQbbpSHSagAhf6vq2hUJENkYyrtEDrfVyAEgw
Nj8zCPp520hD7Mw6t1+WPvht5aX4a0lpVHGoPyVFxInM/KpLcAFd6wjogEtGJL7YYx2NDqMJj6h6
sDl4KHiMvWk4OHV8l7tNfYlo9sAwkCAsXCJ3ZMGtEto7bbUmDwkNbXIL668VzLiXPp+Du//8rs0c
rPcxVmtDa/3QTFiShn6Ur6rpeDAgpEWMxFGM8UOEAZExxr7AjTpdkkbAhE+L756BxBNTeHByR/vx
WrkPFL3HEGvQrUebeFPOHaQPkTo7xyk+a2vON5FJaDLginGbhAJkXzUr/NmEN9WZGWx+Lq4zcaY4
rOy3xHbAh6nw0A9GcAu+38J6uVBq2AGX5xOstDsjKMv9/s0th7sxceoHP87R2MXWt4y531OYUjmX
rRNsqRtusO27TxnRwDulzW9V7D5T+JPpEPMiiugNOs5462bcieYkHn2jJ9TY7JhagdDbRgBvljzD
c7/cAvWQkK+paw4Aphc+K7ttYBe1E6ljVHmnCLwl9OL5ODqduJ0d+fHvOwE50t3smnAAQ04SUYRB
zkJ0US7fLSan2gYxX+ihOwhDnImFyh7YdTJmAION8KPj4Qnm4CZGir/GINw+hkHTr8nDDDazM1zG
LgA0ubw0ZKmeA8plRoWphdw9i55AL2SZ1z9B1pAUqIuUZDmsGBkdXLsp3Zu8I+69kyMuYlhfAD9c
ik/odFTmamb8ct2WvZZlYiAP2+uNficMoKTXq89mgDJVke2vv8vVXeLrdbzsmX5/iGsFecSS46uy
wJnNjrW5LrXz4EPir03UWfTpjr0cUqLn6b0q7y61MTKHhjB3tQvd4loeZ5JOa6eIvriu1uFE1mdu
Vw+orDxUFwu6gQ+yUQomOd82RkqS6my8aHMRn6LlfFaF6iLchdIPcZuHB/ZuOVVbz2AAKRJnZtki
giG3a6JdQeO2LcG9I8M1QPoeVK902orASe6cpudxD9zP7txaLyQyZXfTLD9DhglPtbDTFT12ebZ4
Rs42JsKdJeBjodzzT6k/+ye37swtgXP2JvWJYg8hh+xbNyG/mB7JxmoC4LyJ22xaZED7NB1hsQgj
3BlNNAHuUfFjXkjKkOth5HpSX7o5UWobhBjY8w3jpfKjlKxpc9152AdIDlNhAO1g5Emo2qmBVhws
8wH7SZj2Ef1MdVNJNz86JuSUrpg+5Q69mgnwhwEia2uQmIlWO/ks6G9vR5iWN2mZvLqDb21Vou0N
vsMEKw04lJypKlQk+/56SAqH2NxHVoXObWiAnM8zGkzghw57LElTpbrYyO4J9xq+2lTrROJCcak9
Cm0nxZHsK19cLFqAux404a1OY1zCS4WJ6C7ZaIaf6aTSr8aEe5iEn2B/7Ww0dthtQECKW11275YH
T0+6JUH0GFffevEeVOPd2IS4b/vsi0rC6Xs6Pk99/4xJtv1sxHgt8m95yQhQVHm9Na6LhE1cc+xE
efPRTnhaU7PJH2qJBDH3iI4pBYOwefTWSM70u9fZj9M+rkb/0Soz0ChBZM37qfJQqXNVHe/7ZJIs
FAYwW+rAqG853GIrsIjBww7yVTqpOjb2QBowhVvRWHRjur479ZEIgDiWa8p1uW28OniaWoK52QPm
jzwOntFNmfCiLs5k9zfMHMBHaJwbyEShUPZ7ku1wm0/DXvCsXCY2YraJsql26bKPWWnf3mQVlLYY
SH3iRm/Cbg6TYBCZD6Z5Iu1ZEifm0ZxyyaHIYqcnRdJBhF4Nn2eWQhqrJDBYuStSbJSwcjFhtJXZ
wENloONAhE2Rm1ZN3+/FUKDfspF5rLEUcJzQFQOhwfmR9sm5tXDHBowbd7iNA3NlwUQd0qHAj5QV
d42Hoz2yRNBh64cVeS0J6tChf8BJeEc/jcTkwMCRu6xuAZltU9gx3OSwihaWVKwpVfV93jonvuGb
YZiLt6gIILzzYK6aAIO/7U3JY+frtzFN+g8kciFoChk+W5I0Absg5UXQH3MqHT4VpV9dKu/GMH4E
5pKtnXMgZVgqN1DFUB+LYgAeSPr5tWUSp6/Sy7HPT7L8SEuAO1lu5se2UYjNM/KXKncKH3I/YQhU
F/PaYL079FkX7klYh4oNHmT5JLMCOqrs8LAmy2LSLZfW6ZZGXfpmjE567NxhPIfkDNUSLITlNkej
H6qPjAb0df5m2kCRvdmDoGwClAx0PxzyMGZxSSSglqSi+eGI5GPm0LDjlIaXopYkty+nmhKaUCG6
6vbPZZeDHPH3aoJKwmFKRvEl1a/NC8vJEpJ+EeX3UcHx1bWccalSOWAlWAuNa4+rr7v5xjAX8hKO
Vk9N9oGVbDqdm9HtvpA5U73OHZ6TgXzQdZ1lDkQnEH+DfBcxWm74xcHnVuTb0Fmboznfjn3dQ5Iv
FW4Pz9vhEW5PKoMYQWtcrWrltVDG+W1q9f/+A2pkTMNm+9pViOOTziQCIfStW6erjB3+R6JpSa3c
Rq2VMHWAAlc06XM5gucdqjB/Hiod7wkeNQQObnvZH8zlhbbutB0lYADtMaGi5qnupkL3D1ZWYpd0
4AphTPoUye47UYqL1IMTqpPa1cWeQrHoe3YzCsrz/7xEWYzKahLVTb+0uGw9DzigkFkeNDqO/OB0
k/yqBxOw5NRhgWgT0hShoTVSOS9VR1AWlJ0bohEx8ixVnWsoTQ7GnMAfiMxxZY4n4gRJU166Njnv
KApYv2c993vfa9S6lJ35XCBzJQloejDDwmYD4SbUg7Bw2tJFy73sc5Y0/t31Bd8B0FDQroOoidok
dx0m8H9/PEyxPqtqqOGIsgK4VUiWiRwO2QQRsNfTJ1fFHpwbNgYPvxb+wK3bls2zJmf+gRwu46tb
CyD/ll9cit4dTxYc0pXRlWAm0avsr608plJ0+sdzltXRCQD+96kknHQK46/JwBbVOVZ6D/Ig/DkW
oh9+x6RvKbzH1yIjxyRwscws5515FB7OWMBEGfCVQZfZhqesvvVlXR9lPe5d+7ZPHeNT0wNnkGkC
dHsaUuT+7bOMpX7N3ejdHVV5EAXDYUaa9FE1RimLKBE0vdVbV4+SGFLJfZNpUCy0tgj6jeZ9rBtm
VNf557dAe/nP7h4GxYlcClhQDeJhmDzlcG6WWXrRTVinC+E86bi06HLo5E4BCLhOyqioN54Dzsnv
4EiAxrBechfL3xz73YFRwpdxbJNjaA3N/SxYOnU+w8w1mm3cd8mF7vs80d81emt6K+vuRsfFwgLs
R+pwEsjMzP3as0SuXP3vs/GkSXi4FlThAIMUzSIknCKVgKiXnxGlvXFkQTxDgfquvXQgl41AoiI5
/JwlJ8M8PJXKe5+jETFXaP4AuotrJajRUwiY6kJrxMtCCmL6SHxKAmFA0+NXDLkMwDQRxpzEAnQo
MgzFU9jvWLOTO12rfUdA+tYy5uYkXCzKrtG6T5xmgYolE4tmUbuXKRrtN7etX9I2mtjeTPfGNfyn
xPCNNzH67zIxnnSYzZ9q1z6NURLhAkvMYxRRQdeJIOmCwrRwKHVnThn3fiPyB2NySYavX2akU98F
4+0+n5DYmkw0jDZS3/F8w2fwoZ160cM4NvrZqDdaglWY62beDm3Q7QYjZm5Dy46hLbCnLhZq78Y5
OW6zBjgu6FOj2NsaLk59q57gJdiaJEENswYa57AelG9y003txqaBuLF90HxJ0nt0/jO1a+IqJ4dg
pGWH3QYYV28jINpfVRgZ+NiVkRvB3nEaDye99G5ch/wyuTzDab1Lc3jThMEIY3pPsgbpnze8xsmi
Dq2HUZAkkzx0Ct/EtZ3eSeIx54xBkg/KP3CT6UHP7vhAW6LFte0TJxt/Lse6ffRE3hAa4D7WCfyI
JunkqhOGotKcLXIgrpttUzUtmxpFUsMzdr7+KrKsc4XP6OeJwh4r0CA21I1RrOck0Fs8VyEZCDJ4
SEcAe4WVMfBafhvZyMLLIu8PJj4qdBFE2IZD++ws94kwALsFGUlo6Ed7alwcdxxaq4eJbLh1IqZD
WMv2ubDdLxMo+5WnGv8iwMFWrlFtRWujrs7L+lDnSGULqDJC0IrwmTe7etzTx4nvoq5DtVkn74XX
BmdG+hBo3M7GJp+Zr+2wtZ2ofLPCagdVAhJU7Ks7bNZyMzJ4ffaZh5dl/HLd3K8veLzXQSXPXER4
7mXTP4dB1q2MKGNkZOk3Cpr0QOglBzjCf9q1T8ay5QTRzdQh70sGbAMVU/XRDImgkJFPDyoyb/Er
GBvpDBB2bNPGh2qwGlo9wRma5JjINRErGGNzAQFerNnIF9geapygeLIao8TrTginjbE3n4i3xZm7
avWojiknt9XkhLgj4No+mtNb7VsO2och2FgKUQ4WiFsEVNM2F7A61ZiQMRaNWNCTOb03Q2NjNr19
pOLAju4VPOqqJKRvdhkONilRVlgvHuUCcS+CKtkUDP5WATERdz1MDOxhyMpiGDh39M3aW8fX0Lnh
mpMINH/m/L6qe9181J7H7uxBGC3IgA5cUZ5ipC7k0RfeN9Oy4UYbEv6M3RbPiNxggpyxGUbvbML5
BhJoeGzyJH53XGvnxLTlBYj9a4NpJBOZA93krwWY7U0HJeyhWgI4YgpQyDASsFNWfVi0PbZB9VgV
Y7YJRax4Jlr32EOWvM59yNWD4h57vBVwGJNhqpekTONtnhBQ72XNl8ac0XtYngFDllbRalj0uE4i
fhApXx3bcThqNxnu2JUgfCI6qXTgnQ2re41zPhpAsMV6HkzrPnMhzoiRtWUNvmQiCw1gzigmhu8I
l3c/6/OUsR1FNXxn8ks3vTvo42SFT/31CR44z6wQhEU4yqP6pgD/cr7+CoUNj2Ddgr4L25NHxfY2
EqRSdeG0k40f75if6HM4e357aF2XrClp2w/oeG5KK+jPlqm9O02+VeoGcB118g7Exn7hUDbDHgnf
7Ny/lCACGrYI4vMiJ75Ey2FYGvCIA+2+9ANI1Uq78eP1pSHwGZOi+XD9XVuBcBuj5r0SodwUJlSB
YYpJgdUMijBNuubu5+/zuJhJKO8+FQMW2kE3b2wGPgZW0WpGxAjkqZvv0SsZ99dfVZVvbMacSPQO
ScKNP1M4YFtynwbFsWDI9AzsFEHclEIdygfjHQJusM7ayPBXswMZywOhk0DbE8u7tUjafISU/nOv
5zliyDCSPCGB9pTloLi//3tUeN2RvYmIhYIdigHn9XhQ+ciaxnF6NNMme7CmFFFR8TDYvk1souVf
pO/LB7N66nJSK4JRI6JbVpfaZFglmzA7pmxbe0E62LrlJjlaPi7h6yeYD5gczdLDsafg3RT+9zal
Kol5mseJNCJZzESNGAGAjUUs17oexJYJaIbXIXmYe7Fxmlntzdz013YDvgnEm3uRunUvUB7LlcQ7
SgVk6kPSl8EOscYKsgys96giBBSByp1DoEOTxno7iCrdOJ2RnO3WtcAtxO+MiJpLO0oQOx4nUkjs
7pPdFUfhK1axGZJAHk+f4mXqf32BzniK227JoMRsK4LAu2ksGy6XrC6DI7BwBq5z7t9MsyhfTeVv
qjYf7sE83nh2Fz4NS0HoTnCbOwyY95Wj1X2loXlJYritxsccv2h53GWbTWi9cswjZinQHeyd5cUq
i3pvWwu9cZ6O3XhXNEHFeWiG+0gEtqbsWYZcsO+JWntBy0q6sBK4GkvCayBw58625s9WFPp3jjTI
dLi2rZdOZ9/K9jb8McJvOHVj0p+8ylBIH9wvHcrTU226zinr1Kq0MnHpzXQfGI9WBFMErzmjosE9
XV+wWH12B1WyWlrZdPx/RJ3XctxI2m2fCBHw5rYKKEcWrURSvEHQNZDwSCAT5un/Bc6JODcdLY1G
LVUBmZ/Ze+0W5/bvE/f7ADo1sgogdMU590NOkpaHCXl3nlgDgXCF4g7tDK9/qkOx2UexHDskd4li
hLFgieXu99/CjmxG6iamYXO/+z0Mfv9hkV+VsDdpYwswUxHm/XVSerrTg/oXjWv13HNZUd6MEO04
XvqgvK9ACgVdmV6WTHz/T2cJFQnY71adoHepk3IGiDaQ/rMbhmA5lHbHUENCpZGNDa1bR1NSDJn+
w+4+v1E2Hn6z+cBo4L5tpdVeYQLYO2yq4qlg/mOHBSB2SZ6AbuY3ZzTDmKCM9T6AdUBMaT0hWeR/
FEtKDGlOY5bKgIZ37fRraljmvg1XMqG3HyJ5AgWOi6zqmEQ2lZqf+Cpvim1vvGalwZRl/TVtk4mr
XXXTV+NrA+nmj87T+TTlTncMvNp5wahxO5rVdCiqhvpj31tIW3ey5NQts/zHn4q/XRsF75FmVT4K
B265yOCrcY9C+y3mXb/pSf7fD9FI/P6QrMLg5PRMFR3qXVeo4F8kS4ttprDu5qrRj+ukP9PRF0lN
r3co7LJ56CR0xEhhe//9Yeg4z8L1umtvIvxaFM0wzCaCm4qMp0qTpz6WGJRdjNdJvQln7ELApypX
WkyGO13vNseSLZYu1EA23+I+zVXtPrGAfzOWmUzR7aeGNSPDCu3mTijwyL9/eOlNMFIa0Jm/P2zh
aaHLNkgSbrDICY822B3RJ62w3IMVBVMOgDarI6a2sqY3QyfW2l64c1iI/0nH0X/kct3//kjUa/mH
AXhEqpcKXLDf0YqAg2nSfdaIrwhlAnIKHtChS9VlWu27dVnBEdv+d1H70LjEj2E1+skPWVjX/ZDe
tLW8LE6bP/dmcRqidQsM+1lKYF/rb5EnrMnfR5QdnIsjmWYm58LvwZ2tXD8Nh81uYay1+70yRU/k
M0VN879FZrVq7xbePpUWx7USy1tfkTTYTrl7YqS3vM1EbS9eJwkYy/54c51dfRpwSCfS+Ff7M3xD
tej7Vi6SRh4g51DQsrYshE6iz+ukWrgxRtMWb1k231eLQVbHNBFl6ZfRLawQ/uBROXzg5rzt62b5
qwZF+lwestmBa/RbyDDok49U3g24FT7XAfJzFy7j5fesxchA1+pVYwI4ow6IRv///3BYauw768NT
o8EFzkiP9/e4Wmb9V1bwAueIfJTZE3jjA35TSJiHX61xRjnGzYZ3s7H+rcyn4twPJkJbB/+PuwXA
B+SE8GgBu4gaUqHX7j8nl3/Mwh+e7XJ48FWOjFJ3+aPoXU2yQe/gVRPOQy9mFs5NTrDHWv7vDai2
t2LIVH91WeAoJ4MB7+jr6vvOg5/X7gOqTTBFTQA2BMasyx37RrZdH639+X93qcD/VqZLe1UTrRBB
cWm/t53ha5y3nDiVm/W+tRhOGNYWCJq9ik0p54/Ess15GILS7PsdwT3Wbb2w5umd9G2mTd5JQYSN
J6b2MKXj/bjt531RQdYeUKN3PrkaYfWYkwx6DIxeQo0xaC+3UVO16CxeOJQhnTLPHAsfgo+FoIUS
ikjjbQYUINqIHRsjykrw6DmIYOW6MPN6b45+4IQtbhxq2R/8IghuTfM+mGygL5L0JmXpP9Te5lMu
21OWhfb192BegtTYT01VnxwEfviXzNvfYrUbGkCoU/jI8HFi5SMIatt6LT4vNq/Q4rGXRQ88iir2
6wW2z6+txhzC8nHaTp+Z++jcLlsZ6T3j8JQnOTF/XgoC72qYdO7SX2nd00c7s5oHZ5p2Dbo0phYG
aX6bvMAJ8Cmm3fhYtx2OFjHJj6oQ5xZsDTTvots3rv67lJ16dFZudEOhlvZrZ8800CX3ZT7VCp5h
oSPnwdkCqvQ63yHmfWsUiXjGvGLsSRsyKuyMpPmU7McGf1K0/bz2GTywQDr//qrfnyoWcoHKjJ07
15ZCkjzT/c6W+zRG91kasWl3mVhnVX8n2asfUSZn+1/h/m/9JHz8F1bRoPEnaNHe1uWTSb3VLo6x
/1/Tvo3ff5cx7qLcu+1Y3FF8ckwFaxev9WK+Brb3by1aFjJWKe+8DDpXs8r2WqNfTFbE5snvtBVu
rtemTL95zeBtKv+QYiUi0A1Wcd+zA2544jTADxaBPSRvRh/xpEGyV1Slv5L5XI/5qZiK93Qg9HBZ
fLEfcyc998y79mnF4MUbK+pEX3yRm1Y8pQ0EEHx9DyMizcss++kqJ+SSTIEPfLIfTYXWqBiqNf4d
0I9dd/+rfTRMwLCT5bZoGymGcZAtdybSZ26jOrtQ9mCE8NUj3dF/eckeJUXEebRtsq1KyyLArvqU
MKl3QWfln26zsF/jbmT3/tJQe+4bsKuXpsRR2FS8H5YnuU4EI14md0TD9PliXJlqgzZa649WaU2i
M86QWmeX2oNVFHif2l+8Q1FaT+QuMNnL2e+MPru/Jb9lQnRIl1Sfoihn/ENQRBOa81FpNOJNthZx
2OZviCHLyL03QwhAEfrK1TELnAYkNDPBf4gcvkpm8NCld90AfrudglNNd7/XXuclEL5EEkV4bFxu
ihSW9rNeJoJZDKwCnt2Bwa1hEIoUHBqxNjNpXJgdBBOpnGSOxbTXQ2NALozER96xAEd1/ih9CVWo
DAC/anYetsn+v83tf5SkCGcI5/NySbQgoG0nfArPYz1uodfGG/sMdA6hfQKPYJ4zoIsGfSpSdPKB
TFp3PzJiFswZLBiDj5aacp5gxUlnvKR20yaTKC5DJZkpNtW31VFfreVfaTIcdhgAJwhvZtZXX/lE
BMAKRM6bve2hBI9ddgOoh1Alagrj3uzmB8ZNBK6Pf1m1vhEY8i5m4FyFkVROM+CztBgf6q8h/Wmi
+TEV6itzJsLbx4YQ7EbEPDn1JRvufTNtDyngMibAEWTvdfMZpEZEe+X95MaU+HyH/ZKfJPI35iTN
XQ2Uq6rexmlODyNBEqDZigBZfukxZMVlvBrLf0QJdiSlBISWhiS/FPBilDTnG994WguChLSFp6cB
IsU5G/Y7aRAGMUQVuE8BtdrN1FNoB2BUczpBdEPtfpYsWealFlz1dXozeBFxZygGd0Ev/m5z9luf
TPFYsSXIGAOFjk/YIaQMJ0Tp0UXMeXVkQosTkiH/tNZHm+esEmni91AtRs0pY04EHmNGtpySdA/5
NId1FDtO/qgFKcmz+dW64VdjyCVGtgOYFpJVUlKHrasOYsH6PzDhV6QBTmJnTpra8Fn/kpkUPskB
oo4hjY/CrBN0cXTnafDR+rUbM2+z9yFxLqai4JqG5TsafC/BdWWRDs7lMmvmVflA2gKEtjjdkr0I
DN10qGFw8efT6kU3coxQlaxBec6C+W9VNSCJfKrYlqsBLUUXYSJp7DRC6ibIU5kgPFkApKvlJyV1
e6mYN+Kh2Ge2x3DTWPEQpO6NpbiMfc+drs05M+ZqFxlEbfDYkKXkafWQeuoc5ptqvMbPp7GrBYA6
4PHBlTILVseZgXqG6dczjpbqNiqa42iontKJzYyNXUitbUnsD2FXFqVMTPoFGuSK8PHuWtoTQKsG
ofkylGeYaBydSCus3nheuu52isRZ9MNlyDieut7rdrjbn0b+wgh6ORnsXgIKE+JkuOrebCN1ceoz
ehSG6NhWC3z0w+jjX/AIof9uraxmNjdzBpl1Twwhn9jku8vBYjK1mt63F+aE9SLA3C2MMzmpyAYD
IuDsTbBN4N36U5kGz1SAPYTx7qv1fXSZE2IW25cPlnpJTaB0eYngZDSqO0SD76E5bVYa8aBqq0DX
n/J1GmxS4Kuu6AwjYOpBVrFPYva61t9RH5ILHD41XU680JoTXDVBl4K+smdRMqj+RkEdr8h+W5q8
P9ezgzWtpiPXLuwzpwCxOmbPBo4vhJHFyzIgidSZW52l34uDZMWRKBm8oowP7j2+8xUBy6RIfeIb
b45+V/zXzbpKAl8gHu7nA1VZdI5CrLJFTwAxqhIspMXRLUzO7xkFqqPIhyid5zxtGVVZTClQTsRs
9NU+8gaSqJRwYuQbBC/Mnwx9rmvVtocg99GYZioj6gwtx9R04ExRz3spNWiTD8dm4XVdo6c8Z2Bn
TpcFFjBYdQDFDD/vObPMo8sXZNurtTPX6dvGdEHPNpDUPds/FUvpuChRZrZGc7U9hH0MpTtI+dZ4
yFoBhSud/WTsP9Oga7fehymewobasnfduSGsPGuJqv2Us7ChNa3Zi0BGA6dwNCumXC3boLjGqLnr
AgN7pmbxn2Za7yIrIKDHlUBtIe4f07DPmPUxjc2a1YmDbryrRl6C1G02OPiB0LmN1+cbNTSykqZ+
mQbrUJFq02XFSYZNEOsUsJRfJotoIXbViJdQ0IT7WghCHcpdn/1nDGgD0oWyPeNAivvJlgcHnCma
knCLmU5cCD67rHgzBbextK0jN6DaLejUnoUc/2HPuw8c/83zshdk1N19FNZAJnhwqJeJKIV84c+I
BvN/JovfHbvATwfO8X7Y0LeuV57zzPceC/2hOaxi2cqP2qqyXQ0wKMejmHRCfzWTjfjImblj1bb2
sNY/ImOcUUQi8cLmqV6UQYsHbrYgOGYaUAuB3dvNQtonXw4vATRux4HgMaf3wNiW2K/YKbv+asd+
g76YEbyIi3FsksL9djQFBjVyGudwVS1HsOUquWS5SABUKxQtKjN+PLkFd6TWHerEhhiEO0kbfMKs
VO2a7IW/9o1rm2QrFbQuK0NRpnZqpYWbGtnwFQk7ZmwX7S3Akbyi6MEsbmgkAHbPyoSaA6Pn7AEO
0YqvljUCpmEPVmdew/nnfltAkx2zeTzXADH2Y1F8IslC7UsYzJxGH8h5UO35UOM3yH1PHGutOVCH
KkO58uEJirjQDyTN+lcYyFee/Ge2+1VioSlBWJrjRplM90FWJKMBE2pq7HkoBHGTLuP7RIV1DOkk
mUtyjSKLcjQUwzYVD36oCcbqOvJ4AUsnrOKh3y+A8/K0tu5QyCMJ6v90K4GVaEqS2fEerHK6cZDI
/2magXgCANT2En4gcUryIYwdc/zOx5ynmi7GID+UR+wZWyzhlSnWv7nz3V3ZkHTuVzaVeEmCE/ot
9EykBOZDNe7DgXw4o6Dch7DJPL8lf76eialrWFKOBUtsopCsqutAGQffWrb/zGkGv07atyHVlNgm
mskpVPZpYrKI83C8xeKdbtzwNPJff0FU7lJPcRgpsFATGqbeePX0i+2SSRk55iOidSCsvPZoqg9d
QFGQt9QQuB1fACqA6xRwJHWP3xM2CX1qrqfDXOZvFheugI+9EC40ulikqd5hdBZPnSbLELI1q3qM
aV1q8EQakqmqWXV3xnIWAxwrt62wlqeci9R+uQAqqOyWK3MMkZ8u4UmwMt1eBJfbvCZxLHaG6NHN
NqdvZR/ZEr9vM6Eqnb46YFkp/tFZkzWf0SjS+hVY7idqcdPA6tanBNWFU3+VdRbR7FRlMlfFV2Wi
wWwtw8KfGB6mifxu9l3EnPj5o+vM2a2y71hJiMPaMPIjWJtBfj1c6Jgi6i6ggqILPtJm8BhmcJh6
S09lZPKHbeSjtLOXqvH7s2185YBTddzrihzpoeFmJTUNz8Rp1Pq16wnPYwxO6bUBuQdM1UgOOlgq
8nmJyHMSGGGE5Pp2o7zZGc72sIT+xZ+2irqKhhtqYMO1WJ403OpFRlvPN7XsaxP2eZB2pI6Of5YG
wK0VWCdsEQap5SrYzTwOKCBOcp3nI9IF3gDpHFi2lWd/PHqr+B69JTj1VnB0eyKhcltjIlp5l6zS
9E/9OJ5xnKp4KTgK2tUH9WLBUI2okIob3VyKlCjqEY8bu8n+bkDOzvTCO0Sj7RzmZmnj0QXVnQGK
LEpBShuDKGmqPfy26jTjZlrT8dvMoyez9ZdD1drYYOV0dtL+DZAAgzAHq0BgB9Y+Wo7OigE8KIZL
aARebEWwxBlGlOistkSW8Xn0OEydxiGnzRnfq6gxnmZ2aAJuhh98NvUQ/TMDREyjIDlMeSO9y0gW
Ry29I3nzwd72JNwDH4ROwExNsH7J0tRnSZBKuiDLjlNszbu5mafd0JBYURo3/likRNCLCO4zcq0t
JH3cMtD8NXFSfyTwABJxaKZ5UqHBs5eGCTMSJbfWx4mv2IGRlTSS5EFfkbCI7+2iWuitIfDEPdCa
hzZAZtJPpN9F7kqJRjQFwT1ofF+z3IWpXec6qbf4EHAjSd3NH2Bqob8VkTyK6IdCKz/Wc/DAyJ/8
O83apF3gvIsaVkZoPQwcyseQTTrTYCPpyKHm477mZUBIhyK/YEaBWEkzhrQCOX1MVtQnuzCdcuhT
KwKhPsZ3AjZAOd9dyOxiCdG+s/Ii046mZOFBSNKcQh1K087LtqB5G7vvKj2fqiPUfCvnsjRf5BZV
B5lnVzSlsx99+AO6Q+e4qwZEKIgAy1hY5V64aM0n3L/xWMp3J8fgxEL0fuMoHhGX9miEUW8wvrdD
3kcUtFk/vDYYPQ80KihsCgZ+GPGTAZWxsYzi5KZqr4meTFRYszHkX/D9zR+5F48WExxi0vyqZsHR
nt0Uutc8WXd8g+tJLz06heivR+V3lmRATUH6GQzq3MHigRIuvf2EFnrTbLLyqVqEmxX8adwOE0Ej
eAdGtoLoMr6145CvNnCc2epoT419lL4d2xZin3adafYxz+DjXxj9Xochu+nrhTRew20e+uW2N/CZ
DW5OtzmWGUcaAILMbJzbcSBq25HdTzs2jy1mIM4HlicBgGnTKY6dWP+1nC18Zv7OL/xNzMzXZg/c
GVnGIyufDM9eY0E7x1XIGeiaC6PP/AiMiX4fyG2CPe/gBO5JIQ++jnrODxuCaw/N9mZZJ470G/SH
4clXxoJdJVxjaeXVfpglc+yP0rY6zn9GsxwQI1MT/06s47Qfu4YE6ZXsN3N6Tu0wus3F8uKs3pJI
49Ey8vclcB6DhohZiF3lIR0KUolWPiPh1BY+AxupNYeaHaL56t2v0vamx87w/yLvc26MVT+b8k24
GK4DBFcsPJF4SM0K3UgPIXUYWVo5V6yKdoi09M4163aHONPjSHBZ2C93szLqO68xmYgu/UVZRbBH
pJMnkeswIyteJWLfhMo3J9GSrq1HFgKwlkIQM/YJCNtdNecTply63w3hPc2/eAHhHS2br1JVrEEn
EGO1OTygiUPwVbfERdvlJc11kET1sLLTnt+hcD9H/Ml3k0DppJFCS8/zdvlbJeolyU4txFphsxcY
/5jQBe7wFZ/YVgrkfTCaOyQYnjuCarRMwCtoRnvXSVTnHHoYPUvXz3t0V08t0+iknz5XJLEga3Fo
1k1zM/TqNCm13tsFb3TkUQu78on1D+43qPMeouOdlqHgkZr+Ctn5BObMYzJbeOrAzcSmVXOxBM5W
16J6wBYKEXLTitfOTTV+FF0Z3FpyB/xeHtZ0Pg8o+vdI0/uEWcDdmptW3HnZxVdEGGSEG5p+l12E
KxB4rctuKvp/nRpeXFkdlsrm7agL6NGDvA+ylty2dDlzpnbHQai3VOfWqTXKTxa5GWE6hBk4GTJL
PbnI5mwjWT0lnlXgX5DZwhiLACOvAegHEsab8aJc/eVVxY+qHN6YSNEwgMpOK3zrYvgTNa2XVAie
k6gyf6qJnFRnaGK6uZleKkDjXXz6yKcPdZ+N+2PlMk9aEf/HI/AxmeXrvp+YZKxuoS+eKv+2BROh
tmr72CqZ8xfSSGOxwqtOkVWZojp2vhhvgn45LRb5yhRO3mlsoocC1qbaxlZ+oOeDnXke3o4RhneA
LskrUC64U3DMPaeMbWpC11Xr1azVCaSss1MRs/BUM2qiAWXdY6oill3QHtN5kWweGfT0nTpKvbZn
e7TfkNUp5j+9mVjOl9DCODnieQlIBw2K+QV533fnkqfYe2iWXOYkhNXQv9pPgJKuXYDgv18JjF7G
FfnnEi13i8S2c+cMfLEKJcs+r/iOPGEzpSYCg5jAz3kd7kY2a1DFcSOMBuVfg6gWuxmEJmz1O79a
TiPL3Z20xscUeQTlM5nIRdXtGQp3+AFuzKD5sGV1G3SVi4jXuirt/TfkRKVq7hZf9RFDzV2TM41r
0irdgadhXMcmDjrDO6kP/YAKkZ5SS/rbfGDwFdB05GXfMA1KD4zeiNRc2Wh6orn1guo66T9dI7CQ
TkYHnJ/9mleTs8KV8M+XRX71agQflqooKHg/YQngVUy6sAB4XyMgU9L4WRz7ReeGfaD/xuWFQzHs
WPBa2BF2Dv915DVXesgUITHPCI/1e57KU1bx5tcozdtzYTPc63tDXYpuG8zu2AsxGwrH6ta0lg9l
duZFhc0HwxgTcAPT4sZawHc0d0jq/nqR6ZxaWbzbTgsbRs2f2mvqPfNf3oJBvajG8G/D4kj+76GA
H5M0swqZHhMuPYw2upP8lUmjDagRNEoqYB1IxvNHgHf/5Uv/sLKG7a25vElN1AiqDDq+R+MmMHv9
ahAvbXZuup8M3SS+K3hd8N9xSD6hs4L4qrKPCUI5uPAMhyL3674BocF2z2Sg3YxQG83H0tOknZag
+6OlehdQNmyoEHqhc9EwsrONbl4EPIt9Yz0UqqmSoW9UsjjD1Rjze2W0Xy6ifPo4qsiQtCSO3e8p
NTEW1lyhCyut1zwYi/ue+Nn8lNmShFsPW2s3k6JWYomNlacPcph3jtT6XDtox1CqPFdBvRyMySGd
mDZfMa3m2tmrki6XRochiZpe4Zf/MypS5h249hi3GAFOVf2cGbym2pqvjXXpBjg7K6nBrrbR8vnO
97CCQcNv+himqIYkGWezjEBGOHYZe/jzIftRnSK28HEUktUumwbqiileCVa/WcqKnD1bUPAVBpFK
1TbtLrV4CIW7ywMUSSPb8ZtUendjoEw+NbKmQBiWzHz6zc4vM5pfiwCzNv3IC1KSgFFhj0sNCO+r
/zS1JIjXLuGYmqiHobDWJ7sVD3IL0bLd4rEMp+cxYA6nlpdFq+4Z3+mhXdQ/nAztLZrSFx8H1UzU
49yk11rOz1mLtsjv02fWGzR+9oeYmb+XZN04+qMfcuZTqdXcqjdtmTTzuEirXNANjJmZDOEyE6Aw
lLetJrRm1CQJg4DheqXb5bxefvrUik27cG4V6mxvlu9WtDA7H/iFdQHITVvpdyPFcDMVfFLRCo2l
lGwNhNlUtxYBr//7Bx/xbmTlQy5Luh5VnX21YbHVfPm3gwf96Ip8QOoUHQw3JGreokZuenaQcmvn
WGVOnjyt3cA3D/G4dOj5kQIChf2UDto9SRw2U8xdkJoPvm02+6a13wv1MzME2E2ZaV0HRcY9oAlv
h9j4c3b0f6Km4XEWRKfN95KRGGlNDD4r138rIhru0up3k0P7oCvnvcmdED5derZ61kwe3POdZA7b
LVSBBAO0xmAd8SmSgZPCzUOykYjJzU82YgscS0WCrFXtw9X/I7WNCjqkHSddKtYZI+BMFwdHzQNz
4Mkka4JSasWEa6IK2K0TI0Re0snlnkNPY8RY4u2QvhhRdngqkQt16+gmg3R+RrYNkeV8zrSWu5XE
Ywr46l4xI2Vdoanx1+ysO5NRF2IgWi4n3zOpYko/c2FIkj5CUq6Qu784TvbiGhxqRf8KHxT7k63x
0+v6b2qsXPiGQ7enbPT2oUVz36lLYBY/Y55Wl7ptPujsXkjBEGcks0AP9PA0kMNxlAyyhWm5e2cO
mU+6DIb0x+JqbBOc6F41/50WNEr2T+6N33zmVhwUjMMLkfXvHVpme05Tmq1BxjjljtFceI+V28QG
mcBCAQtZuyMrJaidQ5gl/EHfvYDlheNFrxHHlRRbu41Eyzb+K2Y0OGN3wbmjOAe2lYI/SMKP7H9h
x5DZs+mLVb8QkMKDt8UNmkwDc48I6sCnRuKorKB8lb17dTzKApcgXZA21Xigx31PlxFO3PgOHH9O
UAcyAvGAjqUz/TXlHWC9rAgP7H+5aYAAQfpI4Ju28eC1XB06ZZlouLdlMfHR9raIxUDKY8iQRC90
VlHuPq+Rrsgyml9VmIskK9sL87SK1FlEHL1meh4Qz50u/lWy3Lph1BNrxFqJZZHB3hN0bU7dFRIX
2zEVr0RVER6GgqwfVrnXFmeNl1d/hWZyAi7pgtiCoC5S2My5ARFEUtqS5qeVJn5vUu/as6JbLWA0
RJrwxpL0qD22jLMheeqHlgvJEAwJIsdnEMYidx9M7Z3lMCqgJpr3o51fS3w+iaM/bSdyNwUdsZql
VcZZyxDe7xY6ISt/6n37yGY3Pege58JIySjM2qKrH45uW3v70i7Z/HuvXT4B00Pn7TgIm7FMntl7
4JtYNyeq/9xIt917IeGGRY4lcg/ZryeNyPtRaOKj6V9KdxGZZKBatf9s522EFMNiqErxMaTYs1kW
dJ89Lf4i3kaTDNM+XCRbXB7EjOPE1BSnOkTOYUzLHsxlUucuFwCUhF1qoe9PsdSnHvP5IKQuVS2T
9Wm1gEpM7ULzRfEJJIT/HKcBmzRNrCPjGbBGjAXGnN8xpGMbFueRyQhKOz+jcVavNfLJ1kvLJ9lW
p8kbVWLIlMqnC88zAwAa+YhSDRgWRxq5o9V7t/JUFqn9L/Oc+hJts8FtjOLLBWfH1LeIu0KHDSn2
q84mZle3V6A4WCLgwcZhAFffCvs4gAMW87mfw8YQ2Cy12OdrTdC8Z+/ZhO+UhBw60krt25pJG3PA
fC6rfQjXJVlafqcg4DPAQOJx3nlPBl5f8mxcjqG7xs+QBpkMykeULaJYcZKO8xcRBvMpqlW3d1u2
+YP7ivACzWagyivDG0gbTstLVvftfmQxV4/MySdfNnHkNV8FDnSzD00oBgt4KTStSvDlh9vWCIVA
c0VHHveEMvCry4apHV5+GmmCtWrvUUXiddr0yS62MttoMcEdUUc9RpmbPvqVwya7Wq9+SbrMbOxb
02tvfI+gnbTp/6uiad3jTuaFCtZ6y3Tc1Rmh3AgRPjKsFcceuNIuwhaMK5LRsxbrjZelT6YNms8C
WDYvvUH9HwimQSmXg2dRQHQp5FNSHrUZXNhrklJGZNIaleo8QXPxcmZoMgsRM68NCVr15wwvIEmh
vdMImQN0XbGrjZS5JpaTGqn7caEG9qiT4U1IvJbwakZth7cqJVuaagW9hfyDAOfG8jM/XlcwYQAP
g1MLIoznJrwsiqTnldS1qGgfuz73Y6Oh1M5G+923sZAXT6EyjAMljnfglNtJDQFXOWY8z9162CRw
4ULsPQLIMzYpCAy9w5oukjcrJ4IzUgRbmTefhSiPell+aOUI//R5aulODGOYb6NmucHG6yc90bVb
4MRea29Iau7gEVfUZdHWXTR0/aHUzR+n96+OE653coLilJGCsWcGea6LHCS6sdR7ChNwQ8w9stF5
UnkPKaPzygPKgHHvBQTT58ReoBXwG8e94F3kVZjLNAmn+eTq6dMkenOHwLtFw+TfM3Kk3mRmENez
FSfss1cyzyB/lLVzoAxGOwFRZfQLcnv/Vo35PuEIek43i8hcfuZRVd8DPruT5ddcTQ+MKvRt5zNC
AnKPSWqusNgw1EF8c2kBZx96LyByM8vfCrA3bAz/TSAxkdgO2MCx2CbIMf9joeYx8MjvXW9Oj/7o
ZNBqrL9GEV1JKr9aTtqh4DSNGF3zY4bxRxRC3rg1s9LKtEhjJ6F5AbXSjPpHiYFwnWoyuCT4Sw3/
4M6gSHHQU2v5TgwZ2hPO6NXnERYVTXoEvjnjXTr1m6rRXx0ECwyr1UBcW7/8GUKTXLyRuqRs6AMI
PNrnmBjs2kONowdGiRi4ssxrYQ2uf4hBBs4LUhH+bD6a4G47JpIhlh03YzyDYu8wYYTnBhK0zxkO
gurHbSIS4yL1brTtGKcrYbtgrGiIsz84Z1GWV5XLjY9b3CR5jGIfSP5EnuYhQ54a5iwarGAwj57A
MJCGFxZvh2oT7y8sOsZ8erRaA3+g6SAcyaLg4rRPEkRMMB7LABEa2ov3qCSKLFx7orVLM240ynTT
sTYlcHFbUFGFvnNw5v+qkvmvrZ7NjPjWnsd57iVNlelkj6VvMn+4r4yC0HaZ35oIX3ZWZHSxQBB7
qIenLmwWpn9E8Fmpf8HKnB4wTexSZZFPbpG8PEv/5K6kRA+uGzu1yQCAMCZvu7t9Vevb0KTbn30j
aQvw3AF8fvSEEzSZpTbqxDaCMs5nYnVpetmcIfHQnzAON4Ps2CbRgq+FgvOIC27K4NEv4iKqEUwN
G+RQr9UhuEDkGW56z3yxGDNCtsyQ+FANarxjtzjZXiKfyogjhCQp/PzSYt4sdfs4j/o6SRs5O+VD
xxAKCXB+rdM8ijO6dvgNjDHm+7EBmEqYM93XiCnYnQPjZGjrXa97SzxPDN8z/s9Mvpnpt7UFbJZm
ZaDKqmZD32XMHC8zeZZOVh81TlIOPBndzO34YFmk1PROR7CqDv5RTveoT277Es+GX5XwEUAUX3uk
rTu56DujI50+c12c2f547fC+HYLi/7g7r+a20XVL/5Wuvt7wIH0Ip2bvqmGOIqlkWzcoSZaQc8av
nweQu21re7dPn7uZKhfLFEGC8Qvvu9azzqp0Jk0V2iMRYHuttDYaa6fZkEkuG0ZLxuIGDFh0Wc9j
WPZq4lykcotUq/DcMyZfMUOSgcrPhkAxGvsgBfFxoIpDmgRfhxzHmdYNoHo9UGSpcKvThONKwoa5
K6L3SQXPzvHsQ0E29iahoxRiJDZAiHu13DQ2lkZcI6lrzZrNEypLEylnTLOfosvtpAtVEoYuSEL6
Gvw5uhTP3nso6ecuCnEa+JT0psNYHYZ7VMDWbPJ3j7WrkbdcBS1fw6HEUecjfUardoc8CQAteNcS
8xRFQRjyvIuszPxgiakqYHy23du0sMaVS/PUgRjSJWsts84lwo8LNNgqRTaP+TJWiIIe3whNtJRc
B6SASF/hRCJYD5E1G3V3DH1rOSCQ2hYoXu9Kws+MIdNnnYBakTrYLF0PuoGHlPcOgAr7gUG+bprk
2q5BmqlSM5/OrAhCOouibA5OGljMHCG2zMZLbhv7ETUzC88uLdcTdYB1s78AeEIsGndR8P+waqY9
k9vaxyJ1C7SOKpbrgJST6RMz/LTbQeQ/i67tD5MkFVaJPp9Qci0SCEI8NHeF1zEGllRR+EbnewIm
oZ+wsxcLByoLVqHeR+mooKds1ECdq7l4fsOvxXql3xosmcdSLisdVvM4izGXUSytQauMGm6KGmRw
kJ2Gi2a6SAaKPF6lrZW6OA/0Um46e112NJ3bICGSiKRFmRCS65Qm8JygCnqYErZgIzGP0/1rIuM9
WzPvRYdn0UWHpEnR2mSN01BiX07kGLOHadSmHax2gEXTq23E4MA0STmN2mE+7JvgDjMnpDAvRGQ6
Ud3kBiMmKA78uEzUrEkjsQgof21YT70kKWsImB5MZWnTr12JXAvXIj+2baLbtsxaTKx2icMOI05o
YvLjx6MxgZWY5or8ljHys17K8lZ0iKiQgdi3ZbItRpsdadqLKRslJtplGdauwwIJFDtFmmyWxWaP
eDo8KnLZLXTMD3s9NcHT9p0z9yvGxxY9nNSk4ksXaTjdqO/WoKz6mFkpwii8UJTkZSSA7LPR14gB
B27E0JObmXjdEbD42isz/wqVIupTDx6/MUThdatbqz4gmDoazBtlMlGWcX5KuFYWqHJTJ4Hoow5z
UxbFU+1QI0at4F0SpSNB0+GjCwzaLZ1fDZ+6gBUfWXyJ12R3PXQq3qTOPYbJJ8rC7bEdgfmRSoYi
ntdz15qfZU1nB1N3WTyv3xgipRIfMqfvz0HOMrsYXEw3cb/H7l5eCp3F4kRPUjyjRqqXoqyNYnel
J4itGHqMfTx8kfg7ad96iEGXbxcSjhsTEsDC8+z0Xk3TheM06VlViUF05ZgJqWpMyDLBaHHHp4rG
jja2nlkbSXKRzI6dblVUGo7Rtj/D4qedga9+wsP4DXIqwyMdNAoaZR5PRBZmX3+PXK04qHQW5j74
sUVRyY9Um+Jd72kd4SvZ3QRYN3sf5GOk6VeFkw/MXeZZEgnjgEYAcU+Os5NQvOl7D/ljGegYw1qF
kmlD8Hf8uag79o9BDZcGFlCLMnHmgx1bRREgZnxwu9Ak1iG17WilKwChXWJg57prBzuRsCSuGIDP
Gv3i0QM9valIE5ZZFgy8QBPJJ76GyZZYeDAONOrN85Qf4Mbq22aDEjdmmzwqBfW4P5TUqrwR1uVC
ylI089SOZl3Q5N7K0XA7t6akLuXIY6M9fiSOV2JYD6nKcxzeEBq3V5Lk2atkxGNiBVE6IzsmOMVX
deHQSe7bXaoLZTaxelnY2SR+t8m1FBTmKinR5X27tyvLT+AOzFNR0/Zg8xxtIs17RGq+DbG9+11a
rHWqkMsuVcol28/0ij+sQjvfT7jqfHRpJD4FmzjZ+rK4T71qNeG5Ch2F/USk6+IYZUQ1jOOGd9Ml
ajGzoeBMAyKGStAXSbQyygjpQMb2h1gKNsmpRc0Kg2fbuW8otTRe5nEjH6bJNvX1Z1F7DSSPoD1U
40Ut44GCxq1sgvJEa+TAJD2O739cxNZnU03lU9am1y21BNZL3KQbznPWghSarg1akLB4b+tVvWFH
0H/SHKvAbV0hR8j4Eohe166lpFzmVdE8JBVrXMSE2tFNSXVHw8ANDQUNgWiNdc99pSBBsLr+k1D3
RuPZ28SsHSJn4+BTVJMwTGwUO4vCUChKjBEtUfPcOJb22TfzQyN/6nLHf4Fog45DoUT9Rg0qUwFP
zXlxZQ+zhYEDgHSbe4kkbwspymdqvI2Z46rJCbtVQlQAOlLDiSFTIRCYKVTWNSOvR7yjeid65T6M
Y+1Y+PfTQOs4dgRJrfxkFoE8Z0yxT13m8CQS9wxNUVyrYCzaUF9C2GXSb/PkiKjsApNeWuiay4sb
6Z2S4jy0WEB2GCCdTQLSbzmhExq3PXejyS0I+mzbS6Z3l/T2dQ+E/arPFf+u9hWqbGYA0H28URv9
cIIZvepyluoDA3clpGBvoTY/pl2YUXvD1T+UwJulBtxo5igoak1iU6qo6NZt0IaXMmMwLnUquj0z
3TboxfUbGy1oIQC47ohXiYhxFtC4HUoEft6c/AKrvKSgNxhzN4ZE3r9N+LnV2CjbaVZh9JMqnkqn
kcGKv/3tw8EvlbIp5rOeh0AmosTEtQ0askzqu4CiIyq3Ttp3Ho4VtL/lwdVhSfrhcRpPJDfpoNGZ
Oo4VEIQSq5BZzA9lMwHah94ettQp2DjUtBjNMPefwBlcTEasQ45pcCZXhbWV5TBftq0JHQXb+dJN
i+6YR6/TCidmXmP7CvdJbStzFUZKuH+b39PQ7M+pld03urCp3zIaeTrGQAQf+VILlOuM9J0rSw30
64De62BkRJHIes+y1FUp1tRbwyZBN6k0By9Db1J77J0tX8piXttONPcxmCxoHu9kFFWnyknpi4/A
c3pJ1uXtKSAqlND7NNlGM93sIxmY0Si2A+tSZtlOCsZMFVSuO8PT7x2JLHXFp++INgAmHlyhDKX9
xi6LYMMUS+EJmBHv5XgnolbOJMeMIQvpxZAwosWhg7CE4R8fMVqqIn4mIHRZlXV66xbyEQmgQQ3I
4BoL+LmEM/42adlbSYGOzS0rD4GR5Cdcb+wZ+DkwlvSf8HjDYRtfk4mrqm4kNmvY3VdUC5RDlhqL
VpWLw8SNqUX2FenzhiTT1ECe6a0bz6MWFTMdfto3IqeylxFN4+nPJS0BflbLCfIb0hHSKk2/NG4G
tiAWW2Q+V0HkZfMJI6M0gX52Gw/VK0o/tO6vAEX4dfCfVnhrXNNgKgpxmp6KQpE9Wzf41hhWHWnp
1RhzKSehPivl/jN5nI9NXJYnXDjixm7vIB0Q/hx4j26UNvNQV6hP+oa9CmX6KfBr1hMmtW78eFWH
2jmtCd0zx9gBBX9kjgEbGGow2uW/blmwzzQYQFP65mZnbieA8TTqC4+1cu6aWwUlEl5KHxRPDvMY
XCCAx5Ll5LRvyxrC2xFLIBwfd2qIqdxlGfnpegyOwPzgv8og/VL0/6suZkmLxk/b4EJG2T6C9xun
1bdB2+CHMg3kh3nVLRuDZnQzcQeUINq2IRRFNGf+stTtgH0JS2Rj9BpDGqChkXdPpYyoJQnVOaFJ
ROEkDpSTt/9KOEOovxQLJc3FvWYRCmMHvtigcBD3jeXRd1WTh6Q0w0MCworRqCbnNDG0hTIiMAWG
pb3j58+djvdpok32BToWua/g/6aWedOXlb0oildyGbGkqhEXmUqbEETtnNJjSxOnQUuL0W9lxXqw
lRznVkAcOhWMPfmYFoMclUMb6i5pK9tvKVS8PyzREYP4mNYDU+irnhUici1WOq2DkmjaEmSWKW+J
HJGGColp2ynXiaNTSQ3zpyzvJdrwcDkEOM1ZwZQzjZXTqMnomSW1Skt4D0YtnbMRJP2thTJlpRQO
pmcVKd4eUa+7qDJA2cKEldRKmg3rSt3IivvaUDZeRX1Mc3VK9mkPCFHijY2cZ93bxsHPKv82rg6s
6LNPlR6z/ikM/xYgiPk27hDVO92zGq0e/uCWKyu19Tk/W6LBrTLZZVLCz8nQbnRwKHlFLpbpFc+4
Mg+KTK/cx8h9ah3rFdOZSiHOeE0gFZ5Lo/k4+Hq9gsJIacDRnduUmM/GM9YDQpY5yuj6lFbSpgOj
BwCcTii9I5yekQ/32mVDFnsOUu0alNy4gJcq4kimQcWVLWYL4o356Q5XrjrQSGQka02+3Y3Xr5Oc
RVVvYHoWHhXfJDG2DQKZg253Dy6Bd3tTDNaeMTKEAEPPK2KMvckYz5x4aG+J6EZdGun3DFvBFz+q
Lzrp8WhD3B2dtX6RUdXf9JlSXFl8bWdhQeusS2tzMc32Y5ObMlt/mJ5zX90kVpedlSKnNq2wLphS
TjTY99uhkrfTZCZG+3Shy/yMSS1TiWkZM0imv/a5+5m0mAa8o93yhpjW0neL61RpVT5ly96JqL3o
kbrJx1irPFMvZSthAjCana/iBbeGA8iSeon6NL7tnX4AFMEKKmL7J0a4CIQjjc5iAwAE4uK1Ap11
xw8GXdRQs0bXyF0RclNcvt0QRo7YkKhGWTL3zs5YUugj5xW5mFhhuH6mvKqtijYVEbkmvnsUOHXn
ZmxZO7aUjw1yG1rjjF2SFhJVlTmo/cZVhZdYO8MHu9Aq4F6T4AY/XAVvxrVGsxjDSWl4i6SGFcB6
v6eA3BTzRI62XleSKVdHzrG2kRcRI52dK5eWrMqkUc27rNQWuD8/oa0EMY1ley60/HVAgLCN0AYy
b7kWOzlvMcWhxLZE95esqu0QYI1kfnTXgniAY5Y0LHPoZmBJgJSeOR5yuW4lp12/kXIi3kZW28kr
4tMbkljo9qr2QkLWAMGOG+iwoDQI5wcl0xj8A23HG90KbKxBXdFVCchQyvM7I+wDinBURCQl2PHG
QKOo8bJOf+qd+k5Ap5mLWCGfy2SHXNr+Q94k6yiOPta0OK+kUjyEBnXBLGDcT5QbtIHtnWgAxKX1
SBSdBhJK1ldxRVVYToVxGwby0ffg+leJgAIet/H2HyxhVbftkGAayo3lXHsdPacrQzwNFsWaeYjk
LsdFtlbzgsnnHDpXtnWnSHemel9o96V+i0JlVqjGzMR5r2uIqlnzqJq0YLwlRWa+S5QNIcEaiJVq
XSUbi6zyMsez/tCXl7K+jIXef8iql5iUmgQrC/2UClzuUrRTCJWgzuved66g7jEsclZcHT5Gn4RJ
xNv5K5Qhf/C3CGs2FLsfZHsUzBZkAJQ9sM2cdHCNMkdLyFKulfdkTdIH9TAPIk4/l5V+g25ziTuL
mSdQb9rOfspUY5mkcIWGNJPmoSvOZVYdVEAi1PB5FnqwifCKumkDGs8UhGNb+TMKpTuyCfl0xzwk
KxFbzQxG0I6OXjdsr726mtkyU37gFDdsKmEf0TXGHV3Z6W2J4wIcWYh/pKLo0i8lrNrInVsnxNXu
kVMEKVWx6GzmGh2sgVwEPVaWroKoHeWmpMmkjFl8fKSIbpLiF1mq6vssVVUWmiIrNEd1xVCU97G1
SZFndtUFOVXtdNFS7rrqx4vQOocly/1c7zOaV1yYSsaFYX69Ov3NrUi+lG1kMAU6+CPV253m5kAO
pCQi0UEjxN4QQru8XWSsbtOWbc/vY7ry/3ru/st9Sc9vWaLlv/4315/TrC98ioXvrv7rNo35N93n
z2N+vMe/jv4zHbn0tXp/1HiiP+/EA3898Rjl/cOVZQJvtb/UL0V//VLWUTWdgKc4HvnfvfG3l+lR
bvvs5Z+/P6d1QmDa9Yvrp8n3IeGqQoTKnwnT/xYqfvPoJ9Vvm5foJXn8x2//p3x+SUoe4bfH5Mtv
t3y/qsfkty+Pv+ES8R7/7WHfsscl/YOl4GexLQK+DUKLTSKH2pey+ufvkqJ/EHhGDFsxhAxKcoys
T4j787jN/GBMUS+mzeemqqoBDLhM6+k2Xf4gLOzDpiX4Hqni76SPWz9GlBhCtYSq23wjsXjQu5Lf
BdwOXdz50Fl3qqpLs1SOb2Ijq/uFozrqERa9Ci5fjRfkX4aL6ep0gxkGNJ2m64Xq35bsOzaKWVXF
OhONC0LAebsxzzWOS2T562MZYZ2tAGQNdMQxhZt+Sx+urc6mBT90aJL4WsNoiKaA1ZZIBQ21IfLv
B4cWhYnY8FMjZ+zNNJE9FPnw5OUtUduudG4LA62b2rN3Eyy303Akipf0lz3q8JFKbyZJXyOh17TC
YmlJnVB6keXg2KdW99zU9UeTpfKj0eoBrZvKgzEUydDyNeKuE+OxI2ruQqQesqysjjaI3CvkaL5y
zZ4jO4R6ZV788WKoFnqdlQzEHF8KMzhCrT1O16aDtMg1NoRSqTMWYebbYTGCxGVlJpQsp4elb4Gk
bjzNdJdI9L+KCZbff+Dj95D8INuSLVlRVftdBJZK/x5hrL8jxAKkjJPekwbs3rso5Ve9CMlQjcLg
nJhJhp60DL84Fwz11nMg+gpmOfTmrAj6XRjmhLpLzAVmHtxOB+ahfJP0cXPfekG2imBV7FDeqicp
xdzkprZ47l+V2gy/CA2zuR1b0dmXJPDkfYEETM7suy4W99MRkeNfOkmR7uOAyCmMPs6OXNnspNoW
np6wTZ6tgTWwFXwh/pRWk6L2Zw3M/lYKiRnEXl3f4az/PD2tqhNXGc2xj/GYhaGBBdq7vjCBS/Ri
Xpia8kQP4esL6B3ke5V7kVn3bfku+esO7cBtFJpP09mcBjBx1kmo7wpcCbUvg21Qm6ssYo4b4ih8
CuyQEhkvcmDRMgs8p7pQBs22gBcIELCG5lavpJfpiIZcAQoeDV22tFgaciDtI5A0Vy0Jagu0cu2d
rCXZujKshQ6I4+Di9CcBrxoO2Xjx7er0v+mQ2H4xtLDeT0d9+/P0v6ALCd+ZDtPU7hxlSo79d/qb
0MZbpsvpnuWA7US22Qm+e4yfPW7YNSwzlUyffzv4+8ed/mq1driS0jz7epq3A969jr6XxKZO7MPP
Xu63U0//M7MSv6Sz+fZnz9M/e5MLTCdFVQtb4hVz54o6l3Nl9ZJ9NV1VvPiEW7PaKbSgtNl0Q4Ed
aVEhRVq8O9jQ1GQvkCC/Hfx2OaDncs3E3X170OlumevSr5dwQE0nmm6dbtDVStmHiksl/49n8e08
WdndNSC6tt/+NN09IRoYeoejz6cbvj0kEQ0Q0So61T++sOnBSQH9PCDwJ35k0H+xgGFo+AE/bxiw
B5lsxulIVwVJeuPA8l28lmqofWjZiNcjEixnoQqoDAVEEC56B21cSeOFhVmoCba4ZvT1v2lVcR3f
oqNL5S7lF0PMFMqyFYGKbASRr9PMGFQLQg53nI52yGebRZZkwQEcTzH9EVa7gfWDzwKaxKnSqv7U
IR65s2SZpVsLO8g3EtSRKrZKT4va3XRrBOSOPGe3RD3HwZKEeJxn0K6mq2o4SlNdSiDTVaCO2TYG
+QiLlYN7DcKTi2WCMFwe2WEcv0p7+fN0jZ8NrSMfCdx4myGX9k1p3UVDorZsqDD1D3Z8M91G2+ug
DHF8nq5ZbfslD2O8oOP9mo6etuw2JB+OV/WarR0TiLGZrrYISJd+ArjeCFrvagillC0vYQ9Ud2/N
QbNum4yiB7KI6+lPtqM/2GaiHqfbSH8YnYoRDKTxUI1e+TKw0StMxwZNrq7ToGwX09UuNOxd5jAz
yeODS54sruravJ7uSgk7u2mQzZCQJDdzsveWuWrLl+lGI5afu2YojtPjEBiZMjOSjfP2HMwmW/qK
qa6mqyhLnDU/Nvz/Zmvf2nWBCzWTKHGV3a+j8n5MqWMW1SH5yTL8OVABtqW/+7a6dhyRpYYVSDEz
gzZuTnhEwPjbWE18hCbyNF2zXC28rYn9G29KpwuN7XmV6ce3o81UmjdugyBivNErLbG2/3ys0o3j
YxcXT2zZm1tbzsNbjx0a4BiYFn88DoFLN2SSPTmYbbcRoZ1rfZBaVtnZK4DG5AtlHOKrJAIYcgum
cGeWGMGH9mgmWgODgT6R67I4Gg81LOzcMT7UmyRHhy/narfpuo4cMCvu0KRziECcrytD+cgcGrGK
a6MrgK3GvjSGhro+SRd5CB+arhNm5T61nxWTvncFaKpyhbKU9CLf49HzT0nfyHPCH9pn1Et2Iaxn
CkUVO3BjOHWNbu7kCHeaCETxMdLLq3Z8rDIunln3KLeWrtH97ikZKFiXLyLFPDU9RhA2CzZ49YPW
uqPDdJS/YS/2XV61DJhoZhI5e5fhu7tiUflpuub1VUvsbrZX2abfWVhKrg3aK/J4TbGH9O5S95Y8
+/ubnf+4k/l+I/P/25ZIYT/xF1uiHVue42P/8sM2arrP1/2O+cFW2UfYlmWZhgbkn8zDr/sd+4Ns
mgo3CaLk2QKPe+Sv+x1T+aAYsqbZGnslwzJ5Dl93O6b8wVIFnD5dMcfYk7+12xm3d5QwejdNtl/+
+TsPZLD6NUx2O7pAgWO8S9CEderWBeyjRbFA8zEPl+GLWFLjWRLs8/Ur9MN2+TcKaGeiKqvyn7//
OAK9ncvkZIZikAvCi/txvuxSYi6MIgfjzZbD3nXN5rs3/ut2/PvHH0ewH1+LJWvsHIUlC6RGxrud
WxtkeZQWVHMG9xq2bK28CPGLBNh/fwk/nMIcA0m/m/IhgA0qGPl+ITk7pXnJjI//k5dg6bw/qlBQ
Krx7fIDJJrzogQUkm8aZKl3U8hcbnp985OMGnO21zgbXIkDzx3MIoNVGo0MtMC7t0l51m2TDjDkr
5u4i+MW5fvKJ/HAq68dTYcG0lLbnVLRwMjabVXUgx/hvv2XUj1SN9ZfQZU28+1YhQasCF/3wooKK
4eL5JUnJ9xb/g5PgSSJIVajYlt69ZxlSqlIO8HkH1TKtTkhSNf8XX62fvVdUPv48xbv3SqRh1zkG
LXLbvAOoCht0ZoSXv34ZUyLSu58ImBE+fDFWWRhdfvxAuoxYdwA5KEf47MONv7Pn2iXeIh1cugtv
/Yuz/ewlfX+28df03a9lQHwfSJ5LPt2RNJBPygID7sKEFzp3t/ikFv3G3Frl20T1H0cZ5Se/UV6j
RWXS1GkJvx/SIkcu3QoYwUI7tUuxItgby+YCi9q8P0TLZB7NMWD89Sv9MRd6HNksCqUk7cokUem6
9W4UjcqmUFmR8/XY8s3YhOt2BeRwHfziDeV3yjv2/vP7/kTvahUDhQzDrOE2qKnGOt8wLiaxvdsW
fh5QpY8WiEMpcBegG448p3VgRStZbqBZP+ZKNG/aM5PRwmnVhQ3ji/60SfsxcaVZwLLe1R4G52Uo
d0DtGYdOdgmhNquJCkakb/asj3IAEWRnsPR1cS1a0lIBlhRZFZVulIP2wRcpNrrbtgqWFtrLQmRr
D4tjSo7ETMEIQ+m5pGRvQTLA1kHrLUXnIUCwKNnaoGeYAWWfdXC5epPIOArh9B+BjcSgbtgRDUNI
wxWQg0kMQKOvyVSYq7K0bwZzY+v1pTfNBXUBHINDXy8NM7yLHHsXJOrNULITQ5Pvou5vlm5nLIIx
zy2nKs5CV1tLg7fUNf+L7Nw01MZ0X55JeERc+75PX2hNzVIosxBb0eecO4+0oyk1roEK1YCb8hYN
XDBU8juJepktCNwmDNDGSunwPj3X9Qrw2sBjpsYDxoF5mqCiTmeFdy1c/H67QXoe2n2lwyPN0rkR
IWVxrisb/tzaNLajbcmZd92q7HC3ZLMguqRpccNatq5oEujPFkG1rXRjaPE2wgEDNIwiYXFVRzXW
doIYvUMAZ1VdQfGcEfc+87NNylAMYMOtn+SgmrlAsNqxtRRtFDh8aXzTRNfYXQy6Z7INgfwlKbaW
f3Gks6cNK2BwqXeiibRGSLIo46ckPUdiW0kHXbqJ6zuvv9bEdVTfxXo8d2ifeKyKcTuO9iXKVUAV
aG4wOrG3VD3ANxGlJ7fbF7WFsr+DJx5Fx6Jnl9FrkjXHVjBLc4/tc1khDHfUfAQaZcrCIAtknfiV
v2vVXv6CvGJYYoPDd58o93lX7ugC8v21oaaC1re7RS9XxJzsC+dFcWnmOojfyxvD0VYBsOEogLpE
jmAPywsN0cwyMqyhytJ2y3mS4K3Ttz68ZCXGnk8vnnBVahtwNAuslhG5NcSrhxuM0ai2obRBePNK
5NXBXpF2uvcxsh9xV8y0bt6q6Sxio+8VqCrZ3q8yaWtgz5eGYSUkDRTNPIt8cvOWlXdX0tNBaaKv
UTQsegOcDyhD2FRoa2QUwqmZncF0ZpG01ZHpBi5a0atKrpaGDaH9U0qjSM6QyLqXwO6uvNZpCIr1
MpqKABL9EeraC4mRoNXvbHiJM3+wN1KH1h4owanBRNtZvJpy6LZVnj5UuOlAyXq0NWuMLa4GPAfI
F23omRh9BOasB1qZwlvqSAGTsHZB6dv3LGdgLdhIgyAA43/v++raHvMwDPvRw70m+0R5wDe/6XGZ
QBW/Ir/RO0MB88HxolaX0pOOfF2RX62eGk9l4osdbgL8C8LplrGb3XnKF6O9hU+9QBTNu9cckqaa
x1az70xMaGiJSDHjZWsNv8zAjfgchHntoT5S220u3C2aP2hH2rbPswM18n1fNJvIJ/7ENuYqgtx0
uEBqCFVyFmWxCauBMmY6YmvrRS7Cj02sBXPimdacDt2uTIEqxpfh3mRCwuoQ0EV3DkqGmhWIyLzq
X8MRTKE0uJeVg4bGdEazBvxlJHMjZncR70x/9IWZ9w0Cx3YfC7hj0rA26s/6MCrTZzHCEdXy1xA+
8Ii2q0byV+CMFhlUWl1Sn5tmzFfGQR5gh9abbW+9Wgnyc5yIyaPDHllPb2PC2srSvvfi6plU1lWT
Zo992a0kxANRRNOLVK4AwFNiN8HCwH6t1tkSF8ayUfXH0CziZeNo4RKGdjEHfuMDVRLrVmD4q+0F
5oabBsG+Y163Ybpq+KWo5EqgbhCLWuO7ZhRhePTdcZ3D/jopBmXO23dFpIu7sIgmwamj1QC0rCvy
6mA9hgy0A+ppgLwzmR9y0zKExa4rPTVBQiKqbmDIS0lGxFofddmCJdBarlIZ9oYGwD7HEt8+gLJD
wFPuq97Y2nb1BcI62SulgVs2YuT2+N88jB4MzxhmjcRsodnIZWMZoE9Tj+K5Rp5V5MY6DgM7Hss2
Q2DrDFc+vl8mU0qTeD5auX8t9XIFxS+3nnIy+zxvX5bEPMESDnpjgf584RBh7tRnI0iIFj6K3Oc3
pKw9gyY2gpgyAZtGehiSlpjAc/RB0TFA9rquIO8joyAUILxvXZzuqrh3Co28ZOSlBM/xdhI4AN+k
2zSaOOEd3aU+XJ8xMMCF79XLnzSi62emRt3KkMDOWsz7oXMXwPwNcZFJjbPIeu9KKVg7mMMVMDjy
UCvSmFDvzW2JfD3KDfyMrPJcyf6NB/nFcohUgTBb92TZysYBFmhLBDfIoFmais+1BmOs7XJkMs1D
WHqYrWn9zRk8YwBWDRIdN5nVQXBdeMKcW1pG3ohWykuUM8tBPrbioWgeJbnbKhXMjPoxQGdCKNOV
b5ECIp389mEwlxKeDMC6MloFeVOXuxLGss+AQswDtgrsyHw/a+HgcteWgCD34JZhW/ti3+LFnAUU
LnHENPpTovV7DdIjqgEMIelaeBUcyGYfogddZFr+EDbyCbrNssbbTVZs16w0+dGyqllm1NvKqW5D
o4lvjKY5KJC/GwZTsiLuwY/NMgabKl+5+jWNo5lHaAK2PMSMCw39ZP2KcH4bGcOhirN9OnxsIDEG
NDpSv7j0hliE/Iqy1CQyuthQQE21e1X5UqgJRKw7Bz9tGJRz34pnYYnZavhkJ0tXfNGIMvJaYK2w
A1qIld4S1QdmqQGSPsE97gb5N8pVhfUNNiIZ+VE6qsjFOnVIUNx30JlHBKb2Mba2jXcCvoTNGgSS
dSEB7WQo50HaqiWJiiulOajt3gcQYtIxtO+DrJ9L7k0+fFRd4BLjT8w33H0TbUQNKRwHqRcujAJP
Vs8Qp5dn3DLryHGw+ZMdnIYnLX6p5HaW8pLakq9pmN0QhoyxLr6vUorcT7326iuvSrby1ItSXBMa
WkX3Nvi8aACSMCD4E0ujgAMQzAezu66M8oyl/RaEBME+o1VQf3RbAI0VaFbMTypxFOGnwl4nuJHT
fMe8mfTXoXk3eKuuXiveCXrooD0gLojwdeJCHvB4CEI7YVdi/NTUZYIyD2wpjRNpphv7Cva5Vp4h
YGzJAh9Z9gAQV7F0ov+2zCVS0tt8JQcsN3xmKcTBzH7hPMYDDX3gDm/RuujLK5VMlZo6MZDfYi6b
UOCyKLwVGblipgy3q1cdPnSN4ZonGvJFQeR0dCGjh2W2LupDYWSLzvhIdNY8orbu1Mkqqc1dBXUr
rM4t/tIaQZKNpdDy689Ugnd+Az9XeObHv94h/XTn+f3O5d3Ok+b+4ETjzsU6ik9i5e+ATZ2IIdsi
x1o4v9iP/bTG8f3Z3u08bbRsZtZxtgSK3jpeusvso8jm6ipaSgvj+q9f2083ZZZmkkVsmQq9oB+3
ufQrhlhnoCVt6ZkeauDS3Xw7xd+Smvz3qq+n7CW5qYqXl+r4mP0/oDhRdGpo/1lxcnisGv/xey3J
dIe32qpqfaD1ZgpZMSiHEor4R2VVlT+wD5ZVyhzM9Joq8237WlgV1gd4jsg6TFr9FCFt9upfK6tC
fOAxLGHiOqezZ3HTH0qbr9XHN/XPN3HQ99VIjXi+H3brpgw3TsBe1CwqaiwqlTG/+rv6h4x3sacW
aiwafVh7SZ3tCykCP6lG3VLSKuDkInT34MSY77PdYF9AHy48WvoR4MyinztgxdnY99l1xZIDkBNA
n5AojNKS5swxeIHhggdlYoE99WehjUjdHWpjqdSSiqkBRhUua2Mne7dxFp+jKFLuY0M96SQeD0r4
aSgTsLbNaMus2fb69aFHsS5wPTo1bue+1j5G/iDPI8bwkt70QqpneS/sdZQkZ8+Dfwlkb88G+miG
0g2eqY+ROkycQXgQoVCOvdwemnAE7I22SjistewdscqxvYKY16X6yi60T6YhESTTq/rckNF+wGsp
iTCNU/sp8dNHckSGQPvi4lfX2TyDz5yxVV9VUnNnFNlWb3skLR4mXBCfK9YhF1/XrgwjWSD6eomV
z1gVg3lGoh9dWrCIafN/OTqP5biRLYh+ESLgzbYN0J5NT2lTQSPCFLwt4OvnYDaM92ZGlAQ2qq7J
PMnzz8VnnNRnt/5KyhHBoLhNJm21hhk3WY5ohHdd/Q6LLzR1LK/sZaTnh9AYo7JVkFXnyCWKy1q0
KzyrfZz6XMOFdWHauSLcHWR+eHeq+GAUIgqgXDae2jezD7xoRVF1bpQ5DFPE+NXF+CYBtLltqANg
JuODYFq9eGvK/i2D1Kb/Sz2aax4yAMudG8xfbOUhjZDBJ2o4keo8luZezqtiEGem5X6NAC0bLz9k
09kb7au98uzWWwPz+3uuBUfHIsw4XctDeK6A19F7PI4kbgAnApiyNpWFF2l86hiXCf8gUvhRFhT0
U85/5A8gpfySrEXu+2ZGQumxepLvQfna4Ogm0HSTZHeU0NsYwjuikt1o8o1yl1w4WXIoFpukVEQ+
f8SZzURoWiAXUTXi1yYrtvzMvQVwv6N22Ry8YE0xz7VFP2F6PgIo+t6qNc4Mrl/HMT0RHy1rcsBN
ZEn9t85Uy0NYNbefEuMrEoyf9jWu4nPfqZdaz3YVq0S8j9VOq5kGjJbehWSRPDj68Cu0am9LjNjk
+2xMt1IYV8we5X4aWYn/KHDwESKiw4yJybYrEzjduS4/EpQw29aw/3Zo0uBLo3OJF/IMVZPgSXR0
JO1pTRvq1WHPxAfTFJ7BaKxLgHsYo4oT7NvthMcH9Af2lk/L+YsvdRRfaTdFVcFAYky89KY7xaXQ
Des4BRUzrGGcH8smaI962dd74hpYaTLlOrI3DHVlXvWOeUnughdAR9XevDx91e3CfiniVZNarSC4
/hwk4yNQxo3ewlECagwhozaeAsCY2PJhBuXy72JcOrc6k5p7VgMdfsJSGBF9MibfY/WU6NeeWHDE
TYhN5VnawBk8Znq41VCy0d++xoQl84sY5KWbuf9tvDWFOIdqSyTNMO/dEVghsWoMEEB/0XXXW3Ks
bj0/e9eADlOSH/IxGQyfzBNUyj6esVbrz+OodrloNo7zCdUvHHIs4vK7LKujj526HljXmxXKCrHz
KRzXbiUrVvaKuI/d1a2nfVulkd8MG6r0jQJLOBTPRrNEquyiEYZPvqKgzEdVfrgUyG3+16oOJiWx
tzQ7Mb70y7mWYku+zT7TbyLW70v5iNQYJRPe0pNDrJ0NmASEmUkeQnvDOomNbR2CMcljbFgY2pnA
LfqbhwCmmWa1GwsEiTJ412YcAnAXegn+cdiksdVHJYwVysa0fkx0/16BqKFLTlbsF3r4DQnLHUdB
+V426qVy9S2uDqjw9MK9tdMIx62xf0EHZEKDA7sP7Lc5YxiMRl6RflJiuctxRsTzGy3BCOF0cWlb
x5MWgGTrUBdn9VH1CVhSELLlB/lK+7l9x021ZuBk/AsVlloWtiBv5jS/+eCiFBOJaUY5N6V3qYJj
TptknVL53fgo+uL9kjlR4cAAXxXUi7HJpwSRTMBOnZBcDU+b37DttvepWplz9AjVMe9PUhBaUBF6
UbxPfvrc07K7JhQzM/5TDJ+EG2ySggAJl22ZT0CaPtY7y77EwUcTV9GYjiGOh71u/I2T32b2tgvd
eZ99NzLbzMqNpvQRPcZLS5nYrziPwHxsRxTPEIZHE48q15mDT5vzpJsotBmED5wmdvG7WAs3gBNp
JRRXox1uZgegOxuAQWXHpqses4mg3WQXrx2/Fzn9DF7NDH4zJ//z/z8LWNgDvg2HrLm7oxFiwV7g
n4AvWWk+ot42gllhYftwU63GDEmV3JqT4kklb+MCC5Dst7nFr9Di0GZwRA8unx0EJVohbxPWWuX+
FcYfYTwo4Jdm+dX3DclCaE3o33urwt361aVvZe8j78GRZXKSYjzn7KC7gbmRAwIFMo9DmnXJ87ia
wqVzac0nwBrEmr252Qdv0N5lTs5I7KrXYUqPLpJjPGHXM6ovmdSRU/ZhsWbZkRAwpm+iLy5VqvYT
LBM1ldHsi8vo/PHgqxU6jzZlYgmj0ocux1CwLR9SCakJX7mgf9cwQjBxxzdDBFmrrBM5zHCxuUjl
YUFdMfR1WLj9A+nQO29Wex+Nh/ZDRswmwcXRO//ASW8qLCY+7hIwRpQS80cBQLfF6WOXjDd4p40p
9GtQo4Xa2zEAP705cL1HcBOiWdWHHDVlVUlKNsAw1TrBHq+G4Memt/ILK9/YjH8c9FPAC5ptpbpD
PAZPlcKq53IHwTKPl3FL2Oklq+C+F8FvbKPRFc/EXsMJX0fu5tNVm0imqm33uSOnI5mnF7fMviZA
lKR5oTEFiZBYZnAtZBDha0fdUj7n8HnIH47RvGB82xaF/pc6hkJSMGHYqg7krgXxwErSkXxFjmgw
jVtPc0hijBFENbAN0d1k6icP7Jhpt/PaxPZdBMR78Qnw9ZlBVIqHipTYfFQXLHUoiI3xKU4B1KzC
loArMr7kHra+vPY/tDpLIaq7RMwsuxjDecoEZABlA7y22cTJ/EMXHW9RPFHN+Q5MsVczax6oHg8x
fbenJxc7D55xZDBDmbZtMIUyzc4Q/JplvDWoTC3zN7b8H/Z8e68DptzOp3bSftqYU7KW27ph1Fo1
HAfDuaIR3KT+hz2RwUFd45964lpBArpJBaxQVFGXfTuZtQtwzXuzuTov3l35M4zWAfoWOSLM9Dtt
M/sO1TLfYFD7wQFol5/J9eATC78rwWeI+wUxpZq/GCdt5uQxn+tIlPV5sPNLDeZ50OqHwKZQ6wqu
cmFtAGoDOtVhmDl/RPBbBdWlhqM7yXTf6zeHUKFi7nZZwmfDI8GLiEFteUsT8zzxjxb48H1dHzik
eQu6zZrRFKxZR8K6ThbELf4CvtwqE2BiRspb9WwG0IE19eZRHxIOEaaQkHV05BWz1ym7Jpa7Hd6a
xN+OAZa1KsomOBTzdIAcfYr1v03m7u2g5mPzYvryoJr8KIw5rPr5QAgdvz8gP6C5fpO/uJwbcPw3
qfNZlfZzUh0Xm9MVttOO2ntTknMoFwVg7jmvDp7/skgmnj6qKrPcJiPmpBlvLia0Nq1e2PKd+IUw
Md1Hl9d/I+w2nLx5Ww/2ttbhBdj1B3PnnYi/eU1PWqmxsyAiDkSpRhmfWP1jMFA/iBXfXDvHpkA3
DTN7jTv9xyJnl/nqqYAqykAGviF2ZER/JP7MChQHjCNNg1M94Cl9xKM+hqkrU6xtHJcZqh4SsbWP
sbbBBJAtywV/b2brOWPqIsg0I+JU8VFEldllG9FRinz3Nqzn5SHGiA+3FtM6GYD9GkTHAJPlRire
rIFSlNq6Sn5cxm8VXRxFTsAE1cf3uT47jk6WY48O2sJ4MreJ9lPKV3K0N0bNjL3JyMhJjrp/tPnw
MjjcmA5uPD3+7HvQ5cLmTmITWBzM5kmqUz9ae7IUyeTx9tKer44N1WsVVZ6Dyr+5zb3RWbvOM0UX
AvgF1AO4Jm31b/WULvKoAExIfSBllZDekjeFUHMwrqxMWS3N01YsZ7NnLWGN+wFwUsPIdAkmvHIM
e2lxTSMGxlg+eN0AqUQPl7S/Fle/f+Cy5GLhHhLo+pgdKv29d9fi9zAt/aecARmI4ZjO6gmZ3sWp
f2N80EKcRqqNikut57AYy9/8c+HdTPkLLtmLEvHBwrOdMHarSexoS/9G6PE1DnZSo+U0WfwY/cFA
k1CATOgIITJcbVtSpBTLySOsIDffUjc9SO/doFnKxVcRYHOW48GonFccFCeaGnbzv1kuw7TKb0kZ
773yySCvqGUxDe+xtr5bwnPN4LMkk0H4UYFnjLo/XEJpvaBsumdM44bsyGaMfvM+jG81NRgZyRLs
ccruTzgfY5zsF9SpiI03S89ThaI52D77VTLp3K3PUk71LyNlM6KVTcxR0WnPzkzg2JoWXJuhged2
JJknB2Wi5+8LbpMpBeBDrlas/mj4O8X4gA+B3iwOF92LbEGKYw1sqpvoluKwBRVS60XU+tdCD77G
hdIlZ0tZLntZHshohANwrWW8dY0XZ+62tnUdyi9XMrw3fizHDTWmnVZ3SJc2gvt2nEtEyF6+d2B6
tYiG/Z6hdvWUTsM5h+hdDSfCCfHQEFCw9BEvBgCsT48S3syNLUynyKXA8srikBBdmfo1aS90PV13
cVkf+Rw788UvnwjWO0iSpkknwEd+b1tv15jWDcf0xiFPL0iCP4NO/IWQXMms+Cg7ZhYwrjIJGGlD
yc9wqIbjwk7fyt9M+7cFpjmDP7YkTp/EIpujothKL+MwQZ0ZAOXCLDuaQftA0mkZtg3hnKP25WTp
Y07ggRKckpPm7IRj9wwiNLEnOuJ5NrMdaLBINeO753AWNDzB3OPIyJYGN8z0SE4FUuWMWKKp1x7m
YUTm0XwX3mtK3u+h9zFLG8WjBIfjaw31of4qcrKcHCIt6F4UQ3hh/WKx3VCYhp03sCLu7y0FZwDy
d8lkBB//MCm03131oFyAMC4XJ+tqDj8blG2c0t9NAVeLdmhIPmBs8LiG+baTHfWS+nsuH5mXbebv
rj8uaxwF3VVHeE8GAxPdxlAZ374DW0rm+F0oDkGpxTwhFvV/SFbamDG7D3qEwDkbayrz8m3lENDY
jdoMvIX1qfhs6Dy3mtAW2vpYKFzwChinddO14p0zARrd0Uz8f9WKNLObHRBFxB5jaNQFW4ZhW3fF
OQFkpnDjaEBWezNjq7qc5jy5ifkDnl+GbJ2Jevmh9xBWMBzWKGJGm5B6z9nH1vyysBhJLHiHggQD
5yX3h8gLyA+ZCGtHN/Iz61kkZnkgLQdDqkSvn4XOwGaZUGVA0JlZbb2puXtMg+JSQjXwCY8cPpF9
7k2GXJuRffD0lOveA+tHc0Ji42/T6XOie22NJ1RqzQnT+kHWGchyvQiniRisGgcpGRyQpaffsvLi
Xd437q7UXVaoxnCabUM/XwGhZL9jv481/fjiNlAJfkCIkrJO2dmaPBXNFfu8onFNzIX8hMA4uDHK
9MqSF2jL/yz7HxSTjQUmwaPVVr0KK4CMZO7RPdD3o0emGvHuLtDhhhq9yKa/aaW9odbjZog52a2N
4nZocZq4RjRMxyrvTqphmtXUIdvmerxRYex1drmsaSNt0NHJMKN0x1+4ctTbcKvIcyMDKbaowRiG
TlgKGvu5YSltgp4uKxIYfjLpRK1DFLIbaQTsMZjZ++Mf18Y0R4xsEDzmXfrk8h4om0u+VsA6QYHP
JEsPyD7QmGwQ0L4IE/9WTEmbB/5f/PS7QJx0YpttbyVaLz+062zKyp2Oir8V26ZDBACeZbhozXvN
tS+0X7ckYU98mFoS0mL/f1MSEPYOVQsdEw2nzmqstLiBqSCcLxPf0yafQ2/6lyoA0J1HlahXRJgs
4WD/qvHqamiBjMnYpZYRUdvfVLsOZGnRvOVD0D2PlPkGRkUy8460Q5uqezLz2d6Y+5FvxKfh3pMY
SJVBNJVsXmNtVBxc/F5keL2SpvxmZd1nK6d/TdtvrJbObMkxY5yt0sc8/teEh6NFjAd3piCC1ibL
ybA3XI0N74roGGWwv5VLcZqc+UzwwMak8GAMu63Rx5d1gBWwPvPLzwSevU20jLoJEhCwaXBhNXzx
ZkbUPVYCJ5oNk4KWEKCW5N4lfbTFM7kcZ4caOOnf5R4WBeV04zkbUaAcmt5sckK7HwABt7FF5sDd
SU9bkGLde8tWKvu5mK5EdpKjJ84mcCIWbw25R+a4nYWDmKFmYwnv5cDq7rWDthYXzh1bPmp7fuJ5
kUKa/CKC5azlwY5F08uo8h/c3UAJq+cSkZtNdkCHW+J7mGLQgwrfuhcaaBGovswSwDXL7dGLggJp
UR3s4NOfbWelMbaU29gzTApYmKrYTrdZ9mjLt05HNISpzGyAgREfXzYvqpp4N74L529nkoKe/+Fx
nHs3mss3x36VDm8qLIrc+yyqZj9jhB8yKHJJs4ELuDeT8RojKpkCRQLgWUwDiFHOCTKJd9MquSJ/
ipSeMFuCmy88Ts6/mftYLDos/u+MoUcGsgZNZQS+8R8r5R20rxmU4WSSDtsFYdf6F8cgJ50fkRk8
daSVptr0ao2RFhA1lIMhoTiBpo0PY597dFYpTNzsbyzfFnqOxPkbELwy+gaSs3HbZf9KHERZvoS5
U4YDTn3hJ89Brf+kU4psa2iPQ9CS9GA47U66wOQKuWk7L+oQg/iDfEtydZpr80qNfu9M1rVkyk0w
Gnjtrdo9AY+gyTUXgvlyrB3C4lEZXW6EsO/M0wxvHGfiNfO1WxP7L8nyP2MF556B97MluXEgArYa
u4Fhnu9dBi2uj5kbvBugZW8QXwgZLT/A2r/1wzJxvpR3W4ZqThMGGfPn6kpf2vLEpTk/dpgqt36W
vnu9Ye+JY6AcDaxjkXsge2YVATbygPwR9NfzG/ig4ignG8ZCOWWJcdcqTuQhCVPilJLulLdoO9sU
kdyw/uq93lb70uWuUfEYsbeKYn8+QXgkFhJtFhMnrTR2nWfRgHrvTFu7diFjrydrksS3mJmel33M
JmKz3qxBfeSMK9rlvS6gTCVaAoSLL0xTEWxm+iUTwWNq4UWzzQvpffIQY94J3DTSKEZjLw8NsVxN
AURxTMLG+p648VnTwNVt62hIQG9buvkQuPULYqG0PdVeQ+5E6X+5rb0pa9UhkgSVPMe/2cibL891
UX60qfYte6hlMbUPE1yTkWisscKAFsjtnalXpfx3qMjV1sQEtNKCNnFdrxqnnd93B0JjQpJGGkSo
5dFpBipSLlYr2XXq1A5cc212TlyOoBpdnJjQPOSXGTxYmn6UbNyCDB111WytxNynA9w7hs8mn5ZG
HyLJOTQip2qHUOWJvnM0ZClmjmInnXkhGPFcWy+FKAR0johXyH40y5aU8WFWydlxyzgynfER1v6P
0BBt1gP3l5YIcUHCu2/0PrgIW8/Pg4cbUGuXgzB6gkLktZgNA2wLb7FCXsS4H1a0cyXZqn2RYO8T
kHAc3SOLN4R4jhbDRBsJPq5UwIjLFbwZ+eQetMJ6yogeCc3ChaTOwHDB8r5NEz0J44tatXiOHFSE
xK5A5PS0xMC9pfdtGSzHFBumm0RFKOyTL8rLrELHSOYLOPCiacRDtYg/qiOFEBBIDNCX3r21z/9/
0Stedw39Fg7E/klP9eBMivWrLV/j2sufde/YVEu9c2Ln0UrsLDKCnQ9dxZrG8ZD4429vuv6mRx2N
GNHadYPnXP0G9Mc0TIde4+fTBEyMiArnogxGtLhdYBJEz6qCBMMzQTOnaSQpukM+ZyBgOMmqxvHn
oYyNewvXdz/sRn/itDcBApO9DayEZ7G1bR6h5NOuvPoVMUVzxCN3kfD8IH6YvL2eHWmqcSL+aG9D
PwCnJJKxtnyLgCODrGwkIXygea1zutoBQYZPAT65i0+KRtvs2hlJCIgnFiwNcX0riwbJ53DMPZWH
gfXrV8rcDxUsd1G7TB1V9emx3cyKsgbFNXmhb00PTtH7J5FrKcKl7DsI+EAOHQ+iGhXfl4/92a/t
jyKwSwLXOcpzCr5+AmtKe7YwxERnQq2ETJtwtmG5L5UGR5HhufCVt8fF8pZXFjQtw4ScD7KJCDA+
12NiHiov4SdnBlFQs9XziCs4uutbSpinaw+nOiN7JAfCyMQ5CKJ+SK+wOcmgXJbznajR5JYVS5St
6y7CWb9cFVihaKyf0fzkRxG8SV+tS+mVaF6WwLl/8lgLnp14M/UF5XfRroFhH6OFMRS9uiVR+o6I
bIMk+5OOxrDtBreD8sgfSGZjz+PkD9qk1j1tOWftzJYHicKcaUaZRvKa0HoWDDGCzHtLCzRnWn8e
PfZcrmWMUdDlb0PFrxOAu7bdGoPSyfasCKsh5dLYyTL5qToU13MfQNOmBos9cY+D5BNN4Spbhqzm
I84i5EXsG1vMNNJokUoWZ0Fi3gNgU1sw5SRZV8nraA3I+gbnyqZF3PvA5NzPICdYAwVAsrBwi2My
yDuvvIu4q8G9Np+p5w9/u5awdadmSw3F6tCb2ofl9RoTaUpK15QXlQ3vkBdDcxgp3buEt25xn6Xv
3KHkZdupXEIVm8MxWyNwsTCXuxbu1qZOXMLjB485mI6WtpjnX2GQPs8nH6k6GPmZkyUZrF+bFTmV
6HSPLQ2dW1dzdqKNZovBD239YiWezgNvmOHa98lQ9rlfZ51DWn5rcferkMFZwNtYTaWJOLVtQ1l6
pHdIUJ8rWndxGri3mU70QPxHFLxowopdV1mPk8asSuSMb1XTX0d3NwyZvycMFPpfUd4z30dYl3kV
8dgImvEjcxzSxg7ztoDstM0qQE9QGbt9b3t74ZbaXp8gPfP3kSpLzxYR1BXY0YPmVv+QUnsM5crm
CSIg80dSdRY95rOWCC3UXQSTiezfLFC8zIzkqSULYGmG5qyxa5W+R1PmVNPOBUkFEGOHmnPYlbbD
fZsWceRnMYUK8XQB1Cn+VmvW0/JaOeODVYmA+6QxydHQz2N7zjVZhpxt8X5SM+aLvjiNA/ADoq2F
7kw74cdfbJaoORY+DAXqqdn2QnQin0UNmR+s0V0kRrHXh4SF2tLWZKPg5ChppE2LGXou/YEO0DpZ
iHR2apFA4Se3j0QHUbio/S3Mbh507Vf7tptIUs0d0qXjFABovSuk1h7b1n8HRT5hqverw8BNVohB
PBioVEzGEDvZe8/x1D3FoOj4jtMR3/F28ayS/gGTeDy5UC8qiyzogrB6HDJ0i+CgtmSXGQfs1zzn
9ObL/qgnc3NO024VC/rru2sZL64l9i0emaMdj02o2d4zAMt/2iiHp8pzZpZLkkdSxSbPxQvCwtfw
M6fCeHJoYLZNz3pgMgfMaJUZBaXjnOsmOPIEtWgWYLi4Z26J38Ef83uwSgXBXaVjHfLALA6K0xa5
TuGcvIUwg64knLUoveAxG+N94zBDZ+RgvLSoougD5UNj6vZe6xbno3TCrBLqjxkQh11YKHUIbfsW
o4j/LFlBesSPN1bJdV5IrcgbHB/kwNKgpc5bP7beizVzZhO9ibBm/b81jDz6z6HH/5w+p4XFCVNk
lEZYPg6j4WiMxFjP1V3ywdvUIlWsIRbobvmSNljaczCYsdHVJ1fCIEHaCgMENNm9VhhcJOz0MLaM
5k6FvEs97tnKtNNrotIMrLQAtaORvOHOBGuXBK4hO06M0/9fvPV/pW6hHf3k5jgVnuu2ZEZsjIwF
RWKFkMq+CrNKrM1UsnPpWAHM/nCzF5UB1xSkKBNg52XmQTF3PsUFJwF+0XSfNoZzhoSJ0jfbSeoP
r7wuftxcjfVLQYzJ1sr09CAybtshm7Wb26X9y5SIMLGD+WWykdc47qelZcmLsG0W20Jb2XRWtS/K
1tlVhmQ871bGCUUCDqPZAabrtMu5rJr7aGjezWFtovpQ5KZ5qlvGAnNL65hCSH80EjOCx/OjBU17
lTI71TGtpgfKAat4dklJ+UYyA4hnGMebTXcXWY2Ee0GE9mwW9wJB+Z1CrbwvtfolL7jexbnJPZ2W
5RuK1WpH2I7Ha+HYxziBjFmYmCUWJn1eTKJwrdqXsrH/THgVduDdyJrnGnlzXMA8btYbR3fNnyGT
96nVsuwc9EyHfLd88uVYPrGUBcIK57O19faQOcp78bmXQmtwxj1MHYaPYsqPVQp5tTX9GGtFs0Ox
NYR52loHBPIkkNV1t7fAccD1ArxrZ8k5Gw6pbpcPnYlVthiXa6rmOcR13Jwo1x6LaTJD1XH71HrN
qg2j/s1fv7gjHjdlzvuEtVRHWuvDUiMiN9YvUlWkcxn2a0ZrsFWUUPcu0dXdzFxmT2ySbGJi7v//
c98j27iG8x+W84AHoJPeBoIRMy8dhOsWS4tPi+8UV1RrZ34W6tF1R/XowLA5m5r9RpREsLd0LhEJ
A+1qk8N5rQ0TTVRRYP5B3BsH2nwwXY9pSI2xTpcDIb7ULnvoVeihs4HI0JFCO2wXx7oF7mwxIxZm
6JY6e/t+NkHoYX7DDX0o68y7W7P2z2Nhyq0FgQjIoksccMY4b6z+zoygm6GlN8zmS6KC/kJoN/0A
U0+WbAVUQaBTe5gew81I+RdjHr+zYehCjFfan55uNiPvtbYpZacJYxuTFzb36AMaEQ/72gNppLos
fhlaBxERAlmH6vWqyzKA0IB5LZ+dbKcBppB+Zx6NmjLbHWqB+M766NXQPVQ+c664kC4VUjldIAxi
QCLrJIFw2nlbPjLLrbGGw2DbBDISl/1AzIC5RfeWPliD2MmarPpkKZbPBNU2B7d4X8C0R6jH7C3v
7xfcN8q0qXqQwp3evIVrhBvokFlBy0rX8e5z0Hv3AGT1Js7AOzYZpD8bpd5LbCnn2cRRKgEACsMm
EAvT9UuZ2QdQ4ajeIOV3/f9mi2DrIpvfxkNOMVHZkEp0FdN0+w1AEyr4MMlck5lw39zncWqwOmKA
rBOD5RADoJM1tTUCdZqygHW3Qki5FOmMAYwpBt9yipQ/W9ciVVFHIvkp1VsjasHrJ8Kyrhobuj2m
HQbcQUY6Yuq1j5TkL3Gq1RCbFj0kIFpujbLNI5zOLFkHxtazEPgrKElzZiaqKdO9a2XFYSrVszTF
Y+y3WbTSbzepLe2PNDWjrGQGPzutAQU5Z9RjipaF6PjjNbn3QXbVtRPug+8qUjsJ+EAZkMpDr2bE
8NIBQNtkNI5711zmqz/a5FTpY5j0/r82t58KIGNhs5DvZ7kjBteMDaly7lOwvBc1rasbkzYxQXvf
WVrR7lrF3qZHQbHpuRfDBPS8rqb0lV+IcQNofZraDxAW3k1RfZYCjA0ppjygFPm2IK6IuHawHC0G
TlZjVT7diAgLXrFE7hIMc3/n0VivHC5NVTItjzE9Pbo6MFyyZHZDVWMBwByp45c9mgBUqUeScPRT
Vtvj+MeshuXUChvPfe68JN7YbbViMliVudeMP6OWLST/JqUT5VrM4tW4+FJSSDU6WrJucumLGF4U
nAb6IEg/m2g/6hJEcd/q6NpMvTg7eIaiclV+ySShVxjsKeysqrjYY9BHhEVfbFZoUErZr2BgpXdv
tzU+gp2SOA9M3T3OxXTrfEwMtfTlUYp3HFPOYxJ/IqV967xZHOrBv8x6NT4HQ4PegZuzjUmZNcih
VNO5zbLulEk0OsREJHdlAoqtioON1SzFxndFgoQ9c6n6Y+0XKHSH1NoraysDhogW9ThaPKJqGJXH
AVNC2V/8grPCF+8kZsut7kkrnOHWwXFBLpHrTLgLbG8XSXg0o8NyWknt1tYUzHydpjlb4Gp2NQQ8
vRSYWekdEQ0/JU1nMM2kWSdNmHy+BKduDKsFKYhFrkjCysBPXtpWVFeFXID9UeHsTX1CUZYMOpoX
NJy1B5rUIQx1NxvpQzHH2cPg33qCuSKb0fBGYTyiIK8DzJELkQ7sK52ccY1jz7d68f09qQln9hSh
wx/4khqfc2WVN1lrn4PudmE/e+TdTF67t5bZDwnE/VJ5r5+Kfj7mgYqIYUXWWV4gCI30dy6TCz2u
o4qwj2MQjydrfBwVCZNSswkRbo4kOX4uLipQX/2tVtmMbIx/hO046I6YYWYZGsieBF/+wwdd5vVZ
E2wRfCsnaY6d2MVrgnXCh8Vby1V7ClR70cfgoah0HDtavRczi/yegaWag1tuo+VzEi5G5HEOIFJW
TAmzD5dBDsnKA9OixH/NfM5BQVgwyb5OJEnIZv2rrL2fGjw0Y9aeGT1tMjD4G6e0czQC1ao5kN2Z
+RnxyjXT3IlwAT57lN9MRmwvZbO2GNqmKAccxSX1KD37reuWhm2PuxN6YIQLbTSGV8sNG7d7JWrm
txkG0vkSW1209UtgamFduwKsxEIrQnkf1uQC7BNgtFvfAEuVp82ucK2X0aoulMsEecz0M1NRc30O
jXlbDHO5dvLDDoo9edpZqHSJ/ZWp30w04EM79cwJss6Oqi7o95nlWbjDD1gazWts1GcR45dXa6Ju
kxEnW9vzr51rgBUdPFhaNTmhMSn0Opq6DV0aHycvTTbsuOy9ket+xCDjWMjJOHqY6hTDzZP1EuuL
fnHyYV/Zwx9zZPBU+uSF1f84yMuw8bsVJq8+M5/VelZbP477mhBhC39sWB4W/5j1H8k0YIyVPmEm
HQVJmxr7fIZZ7o4pWZp6sIYEl8gSaY+VjqzCK/F6Z1zhTd3dOM43SH/VcWaHLl3qk0V8++SDHWtj
BQUbEm6goW91s+kY69NvA0p+s+x33UE0YY5s0gY3NHvsBjYjvNRFPj5AInZRQCxS0bOCE0UrSGHv
2HRWk5YdM8uYt8wgmW+0guC6Bdpahd6QuE5sm01xnuyuQUdEvINdZoL5Jg2OkTcMdrs8Be5V2UgF
shtn17RLC9bdQrsExCCc/g9fLRXms7rnZ5uTPjX9R9x5LTeOptn2VeYFMAFvbmFJipSjbN4gJKUS
hvCWxNOfhezqKCWKI86cuZiIjo6Oqs4ECPz4zfftvXaMN0OpCKDP2z3tz9A7qakA8Z7jn5KU284M
HypdrJHC80MI/8PeN/lCHOPTTLT0tvvAUk4pXd5lyF0o2jqmYRwDDMDHda2XTyYlpWCUUWgq8MBV
xN88jXmRZuNeTCgpydzg2yIXY1vI+ePQqfdymnQ36jhcKWQhMff/kNvpPRHBG4fs645ZuoUxPPc8
KOYe5h73oRQkPhiHp0regpmQb/STaVbwCGFLnGzQqxWH+m1JUWEzsGFB9kzTTVYmykkungFQMvKA
IBFFNFqclMB43vOJ+lJLkpjHNwDzKiGo1yx+Nsj7Joj+So6URU1Y3qVhNOyuD/pKH9ZaNqN8GhYv
rPf0MNvEs9gphhx1bOlU0sEnm4CMyuMUH38Zw2vRS5yM07zbWdFnVJJqZTQndnqxSOC3fPDHDBNC
QgHEsdh/zofME68MXb9BC+FkaTWgybs4zxJ20vEjET6cbSs+1/mPMUWKbdluwY3RH1PCz0TONVcf
fVZ3CWVO6lejbnnipBwJ2Wp/jnPiRiWTMmiogugg7xWCNicktg/MLkGpJE0kGSTEDZF7I4G1oNcY
03dyAOac2PTVhMgk8lVKPPpEcnaIl8FR04c6qQvHMmaeAGdnIrN5+ccTWa0nok78sR0eCM9Ff26c
4kCbAMN2OB5QomiuaB3vTXpm7lhBhT4YfemmU/Q54HTIKIhsVFHyZF1FjGBVza5t9qSjUA2S2bvk
vXYDvCnzCNpExs950Il19Bdm9xiGqFLZfEHIHMrgUBMhn48sG+bPQTFapiOYs6fhozoIrZfWCC/o
dHD2TixpK07RaB+lZBaVPtd5b/6eBMwiFTkBzOdZisUYhgmTKn1xU45oapLp9JCUk0UtlZIy4ovR
zmVETwd08W3VOTVTsX1UKPbl5GIr0vQcDjrvmCoB57dXISZAuos+Wz1qtoIgIXzOSJFQxWEtJ8N7
J+mk2JLUszqRdS9Pbq+XoxN3lHvNjO6ixgE8ovdEIE656Qk9crKWyCI+3h+iTJSXiXUZe/gdTl+N
jVjUU4jgdVtDKNDX6/Pr0Oy2Y3yAgqLVb6LcYiuqBAvMwMSXfyofVPIPUPwrPKChla4NxHqq9oEO
4SmxsuYV6MuOZFPt0wiFtaXsSbBtb49taDxQuHsHLqFuI1wDxzG7MwSo3VmUb+RD2NODHA978MC3
PS4A1+gJUDi2R2NFVYzwYNThsMcf+mNyuus09kDFo9kcTvj36TpY9G6dJtXujaQpt0Xfu5RTyne1
KBzCIY+pNBFax9tv5w662Y1IHzkKQonXaAzzXfJKKNtZOWYIRRdEKke6tJKb7OkQVuaVpAtaoMKf
cORmQnkp8Uh++wX/R9ZJ4IH8Z+mG/INa999zVwaf5fVb/tku/6r5bj6+MML/urv/S5S3ZEEp+q+N
lbs3QiXesuw/1m0Gvrv9w2I5/9F/WSwlQ/5PyQDTDlBNZRoX8TD+i14n6eJ/GpZhSbPHUf+N3f63
xxKOt/6b4w26ThNNw+Sv+8tjqc6Eb/Prn/ufeCwldQF7gp+n4QhSwIlLKkdrfSYzfbFY1lHY63Up
RvvWG7b6HC9zFbvV1awkIyNE4LjtEmZhjy6yXn1bfqavQCCk8lXxYVcgPRWcnG0jhxQVtehKjSg5
0Z+/FbVnAV3TeHotsrfZSPXMviU5PGUIYUrZl+UrAMfjaTMUjXfSbzlu4f5CE6TSIHIbCyWQU+5y
Jz559M9RQSKoQw8IlDXaT+VaM8nd3ejklEOU6E8E3mJxAARD20xBSbrJT/xVa1RimkhRwYdZ1LAq
fMpvbUARJA3dY26XO06naWjP54a1MviUOUqfo0Jn6/bJxbvBFjW0KdyINhsRarB481QXZR+7YvW0
bUIYTfRmS7N3Vswk4/ipDa9HtBSJudGOO9pRDTnIzzWx7hymqGrVkD3H1ViuquGwyvD1heOTNAU9
vXlHGfF3paQybCkSdSPwXgRnL2rTAxF8P4IemC5BvmbQ1RcQ1r/euyVZ+HhnaLe88FynRs/5N5Wi
PembnuoU7pFDe4BScq2u0J8p6y/fxl/m3q9mXmm2p393vYWVN1b6U0ICXbQfHbw6Dgakd/MVeb0j
BJkXkvjhfn9BZWEq/8cPXBLnMC0Qs8IFszUSbyfrryTrTkFrsRIVHAR0rrGdqMcdvs3EfpBC1Mt+
V7zIg8cSNjjzmnYt6T7wm+gDo459mLa1utZOG4t3RfBzZT2xuly6bWm+rX8+J01RNR1ftrYEzFmU
yk2xk6N9N15Nftq6WAVyzEzBLDVH0OiBY+Voovp17R5cun3FeMH7r8yf/He3sPD+96ZUG63Fkzv6
GYw5HM3OcXCEmg4+hy0+jCtT9iOPgwZvsd2CpRrC3fHkE8+HxQVFMbJ6b1RdYDDWzQEupldE4P5W
B6riBFCDerIbnZvnOG+3032pXqC8XXyGi7FtTZZ2aE5atFfvyicssg+soU4c2+wtYb7QFHSmp8YB
TMQDLS48PenS01sMdEtksNDkBt7hDe7kGr78qUAmc7P3cJVv4xX56a5C9sY2d1P8eheGvWReGkCL
cX8QBqGVFAYQdSAsmYRvp9XN5GrhWjohjA7wa/gyDgnVM6SAHCYRZ8wBy9+KvTg0GgPWkmk31pqu
ThmIw4pgKzbRR/WtMjcI7rS36Ojxz8TIQUYXrzFpVGtCbI62AjQk8U5Pzc1MKbzFZ0ivx7qXdRsP
mv3Qha74NJB7jTU4dcI1m/HKtMVdPNNvMHrY6HUrf3omkk0/YV6zUx8Fw9jYOJT4/0TP3Yd0Q7hM
s2YG96nXH5Hs2npPTrwHoesjAXi176jX2ca+vaIaaNzGn1hyyMQT30Mnv+o98IIvCYaUyqXghjXq
aBfvCCLs9qNUbU69WBGsm9Od8ZMfRQKxp12pGwA1HxmSZGyajPYPOX0AtzPWgcxc8Fo8gv62aju5
CfFzSj4KdUkPNHKzKXSPnqFCm0Kv/4j4MVIc5nrWj3VivOf1DvejI7Bx1+5qfd2Hd2l+K5u2dFxr
0svheJtiycz9SH2Pjef29FQEFlytFGMOe+f4c9Jv9fF20p6N08v306Z0dj9g/T3/LCiauVCU5klU
5o9f31SU/V8ST3CSrfpx9E5rXOqJf3nMXphwFnuQjNplExYM2aYLeimQBzdbU43VHeyaJms+SzkT
+GGDHKdUWJpZYQmEuASH1L//cnRxwaaNT6FukHTEtBFQipedVt0Q9MRITGqf2iBNJU9GodXdcji7
JxZ0uFLX0p11J2AAtJtHy+Vo/kIvzhNutc+jStERwptdfJzYhBg2Wu6rkTTw+8kTt+3WVDzlvntA
ve2QTETAn01GJcppF9D3jbyia/dAMrwb7c17WbTJ2FMA6Hnfv2z5+7lKF5fYzeYgkrHJL55uBtyx
m7pw+3w1lOtSf55/4AoDy0DsEfsv8ubhBkIG3hhoYx+EDTI53JI/mrfqWrYPvnmBCbMkdf61fv97
IOrivIH5sjHt5PbQyjn3Jt+1nnBTYcG3a+aNgwP+D2wHqa/79MfFQTCP7/968YMg/edllZagqFzl
svoPOj58bau85tsfyHgkCpAljcE5pxS4TXfFkkLrdnow0Ikyc8UuQYktnUvJq1R/dEemetohHufI
k3zDfhLPKEoadr82xZ00EO+SaY1BP3nD03ksghQbm7Q6uJErUf5z6ydZDw5uv+KgGL0w71o4t3wy
3ulVb2KCZy20ck6KTs7vr/pL+8Pz+7W/H/9iE0Cbp4nS+WPAIIirb1UHuOG9eQpTnNw9MOFdGIvn
9mtEWumagplA05dU5RTrr0BNONqn696j+ejT+VlRyHaARLLAZK5wPTiij+TRMTiQUKVGanx1GX10
dvvz9UYWM2CSY14v5l+OmUS3i9vDhgxZykMxfqv7A+09tH034mu3uaVSj/3rsK5lt9lkPyJfvk5C
r9oaL8JrFWSOilQ8qFeCa7zih3o8SI61/f6pSfNuYjlcv97sYuqkXKJ2GIDZbfzS+ILhxtQO4hLV
PjJdEe5tU13AzYJ445GU9esLVz93iPj76sZyxswJQmhO8zsrts2a7M61arMNZIwyR7v6xaudG5Oy
xPCQNGLPCBv689tM216A2m/yZtot7F1EIj0CdeEXZL+4u8UJM2rXmbidyNwsvDi97yevaHfGELQO
vl4kt+VaZ4fzSE0moNwt/JDRPNxQ6uMfHlcR6oUHFLRKeUU8fCZ5YukTTmnXWwVtkBtzDtYjt4H+
ClBBcDrRLaoVDULS19hDDb9A6A3vaPUIiqOLRx02tNG2xxvLoj1oUwKdoPOh0Zy8KXQQyIYBSsgk
D3qP8u3EtKYBBNlitejd+fxJOXfciojFQQ3bmCBz+6MnD5oarqsVAf5/StZ4UXZqtC1ochr9TYRK
hpPivUIpHb8KSlWVEnS1kaI1OYE6apDpXQh/CdGmGx/67jqMHzAzXBgS596RCUVcUqA3UfxYDEgh
IvpOasN5+zt69XW5KQPoM1vJIYoQwot7caI6t4Z9uaCyWLWJbj5EZWaxTgzu+GtyD168r54pIRSl
a5Te89YIYMo93umpI3XU4S784EUMH+l7FFC+Xn8xKKWh7xTCmOcfzOcHCOTUQqqjD2hjgAwfDHCS
oDJuUrQT9hx+vobA+gM0RtTusGO59fuFF3BuAft6P4t1E86UGWsR90OgHvBaSJxI8Nj60rfZ4PgB
COB0yOR1dz54C268+/76Z/cUOOdAeiPs1eTlRyqq1ZRMBHvvxU3f3xctL6Qo7KR3DZpSe05f4n4i
TJCytTfQtr7CAY+3+BHiUwRJ043aqwjHcICEKHINTuLVpZXt3ELz9QYXD8iSqiouCajbtxsWmsw2
AG/Y1fvpRjrZW+x3NgGx9OPzC9c9N1AM0ZoTZAxLlRRjcTArGUmCCUxqH0+3aMSI1MYSGnEeoxWV
O+kcHOkP4VXrch/wUDN8EPj0wGtV68qJTU9IXNNyvn9b58oyf9zUYrGTeoku7sCUKm4Uv/DLHYM1
3LJsOGxigvAam/+FK86Pd7Fi/XHFxQRBGniqT9CT2VgUa+GFZOdVZyfrej3cxd7Fo8WZ48zXq5mL
2WHsw4w4HB76aTOXuU47rGf3CRUAyRn3+ru1/t/+PnMxH2RaiawIzcFe6u0eaX/D1gXaBLE0Nrb9
I1y14OLKeObk8sevXAzpgjxoPC1ckz2h+Ku+hsZ0pfwgzIGYbdfc06V9qW+Ja5p3k9+/TuXSpef1
4Ms2/TQdDrk4/1z4D5OTX0uuQTDG4NHxfUUWvRL3+mv8UtNwA62ylrAjUjuitflydKLXcR/jxt+d
OHdDe4ON1rDE2s2GlaKpAZc6kEaN9fd3LJ2ZIP94WIud7Ribf32H+S/RmedFThUP/ROqUmnVrebK
H65h7SnnWR1fL1z7zHbtj2vPc9OXp0XeUFYdFZ4WDp7Mj1/BrR4cNtY/5m9u8KQnmnbOQLzVpR/9
J0nx9ypFjpYMUJGgV8tQFxce07TrFTmJ9+GOndojbAviHNrb3G8vDIhzxbc/rrSofxnIbiVjOMR7
QM9tQ5nFBWQBR9TNd0PotCAUGnak2dEV5/qlS7rmhWd87pP/+lMX86yoa/nBzPipKEka+ANeO9lo
ADmEK+5hawWpzXGdo+zFT+HMwvLHL1/MpWM8oVLrs3iP1hwpf21S6T7O2EmaEzqe3o+w+lXM+BrF
nytkoxCQZD7BuKOipDDqyPr2gTraGmwOmdQNxW/d0H4rgL24CZxIxCjqKg0O8qVXNk9Jyyn56xNb
TMndCf1tV/LKWo/O+zrzWQ1fVL8JCLK7/f7tnF0Fv1xLW0zIyoCFajzGMefrE6JmR+58c3qQaOj0
fvyrXEeo1pxj6YwYVzOHFdIj0SvV3GO0SsZbghyUC+Pl4h0tJmxdMWj3ovLbC0e/JVjJCRMaSAFs
5R/FL7R4st84KBoxGhN/EdrKZp5M5ZXxSvqK+/3TOTubQlam40eosyn9Xq6/zA+TIpo9UlmW4x+H
pwPIRDSY++wm3hecQAQPRmKNbqzyppoMDSeWH5Fg3JAcSQXJb561Xe+268iZYJL7WXEPSmVE3XLC
G7I5DLfYzy99bMr5ofP3DS8mUwnK+8EEkrA/WjYwwadGdkYULm79qEp+bRCP6h4wTQ93xGS3fu8e
n3AsedqwrjYg94mwJAyAme9TJ1sQ/Z9DSV65WJI/N+t+faqLyc/MyUQwBm6yccMcIYId/qLSvJKo
2ACpH4j78Me1NnqnleB//0Ll88/HUiQVkK7+j2CbDlYMmDxOyKbhaA/YuzfVbeEW/dEd4Xj9CLFZ
TRv47uAXSLxEtQoB5S0s8fBdGlrnZ6e/72SxR0DoNou9uBMAI+vTrqX4jVceB3a5Po13WX9rZDta
nkAugp6Yn2O8KRxaro568vj2YssZbxQABQMiHZ4VClXsXJvxvd7HPzKnvvr+uS1p1/Opirn077td
bCsqSVXSOuaVqQEOXsQ2Nfsnau1B6cO4wO/rfX/Biy9qMZDLA4UFw+TxDB+THxXuCGrRBQtxepV+
cJY/2ZgGyD5CRfyhF7wmFumYTJhLu+N5qv3nVPz3714M1bQ7hEIEARawly350ClATK7AkdFxJC9k
oFHiINjEksE5Jf3RVxI6keuifkz0zfcPZMFe/veO4e87WazjrTZZpTTyQMQc+64jO9Ut0HYDcg4u
jfQ6DH8pfLwjyi3E1G4+Uew8bQmdSYLEpMIiI7WOAkoqNJUeoWrKMnK63ZHi+ImkeZo2xHkMrxaq
gCNBl+aT3IJcq5/RS5vQPZNLr/fsFIAEQyO/01JNdbHEjdoU1UUzH/qI8XhLDhuVBdcby4AoPfhc
EqkS9xkI/SaY5JWauE36XOr3eeLJduXQs1RgKqJPAIV18C+WPuex9Y+X/vfNLddEIzMPYtJzc+CL
eaaNO3wMxyvOY7iZIYn1nB8OqouQaroXPs19H3tJ7KHsFt3THn0dncVLw/DC49IWa2LTZqKiltyR
eIfHhrfpHTw8W2uOMbqdXve32Y9id+mq8tlN6pfnsJiiYmOU+qLmqp1/ckZpl1S3LXgN6JIOTShv
cKxpnZCg8cLnmOpXkoNolJyN4PuRf/ZMLH25jcXcU7SDOuKj5XWQvLOetrMyjpZj+EB93oAG5HeX
r3nuGPX1movpZ8BSkZrzEJCoehz8Dgc2dUK2zk79CWRS3kfhBo52HqN0dglhC6Ls5cLPnren/xyF
umSyCoB8/72x/7L3SIF3iHJWxfuJGmbrS6/SmkUdcgiYQA7pkL/qj6jzpsOquqc16RsPF25gfr3f
3cBi/2wcraKtdJ6BGsxGcdrPugvx9gFTAz2R7MIYP7/XIvnw3793MSUAShv7amwZbdjrV3H4qIf7
Q3NrwNwws2uj3fVvWrsmQih2SkKyLA/nPtkeObt254SpsX8xpHUjrcrajaFzACxsPEm9i8E69gFU
HByfbuGo16fiWlAu1MLP3LwhszxSCycZylJ+78u+vCzYFCmAoi5jPgPpZCedr8/nWImKNZE5gOqd
Lr8KaZAbw6fSbNXUq12aJ16LttsdlVVrvsap03mSl3r6aRu5lVtVDzKgEki+KaYVYdVY2yLIqh8X
3vL89fz5lg0ZCwvpmaQoquoyxLQxRz0p4iHjCBwGCX6zDRjpkU4FLXPHXIkr6dLDOtPT/vOSi48r
DuWphTGY8UFHkN055/+WtLXe3BlpNuIqdaC8fv87z76hr79zsZLrYTLqvclFRydpfHmTss8swDdc
S3g72tNr3lyjSh1Q80v3x3ynM82xVzaeLPFx1gMXr0cva38W1a/GOR1uIr8eQ0/MXlT5cZQfVfVN
qLaD6KmT3znW+HBpTSLv9R/viR2YbFmKqGl8IrME8WupIraqvMVxSF19J27Cu+wWbKXYwdknFc9G
bFFGu2JtbsTdYUNtJ9ufAPmu0w8YcMi9IzpOtR3+DB/SX5KGg8Vh0VgrR7u9lWX7tJ2VBLbiNQQI
OnxvhenCcXmM1mX6CByTwzGwt8Pd8KzfogDWrqEyjju00Y6xwz696vZlkDjjy0f3Tj8Hl4LK4YL/
dueoKvavWPJWVL5KJ93zIZjCWlHWnb6BFwjuNElvAVpTeh45auJmRltLWwaZo1n6J9OrHaRJhAte
lZ/ScDuOq9hX1xOCAIwRNrJBS3Qo9tsEa0MRmtPy0EybKIxim57QAPD/mr8NwIeeXnM8K1UqyelV
mvhp7ZnkPio6BuYqOKnPlWg5h/LtmL3k5XYM8c4wFOpnOs2ZyOU55x0r+ObHjy68OgxrABsH00N+
BUi3569HkBZgpiMrDptvNYengfkJjg1GHhvPMIGQMSBj7hbskeYlpLhs5dSzKs90iyv1RuSocdxA
PTnWQRU6ReuYI7dfEDNxS4aV+VpcGYaD6FH9qaDxNh/E5LZPPVyAA53gN/0nNxCt4SpEa1Q+CCxD
v/1AiM30Qcsq4xRzPevWJ6637fgZA8BS3O+3vIwy5Zl7VkvSLErtnZKBu84iRwKeJYYf7bCPAVbo
kWlPImTLzu0/0uojUytuku1Pla+VXTPtTPNmqD5qMJy19DS+DEiGMj9R75vG75BsGClZASjZcZ8r
2kuOnPUInLE9UpBq7jX99WR+Mo1DZJUM0jJsrDsVAXz6YxrfgDd3OuWmmd6LHgfzz3n3LWIo1Ppb
AeiGnlZudnwK01OgWQ88GwPrgYZlz4z86Aim8CYcdlb8Gs/J9YyZCWyiRlUdTWp9eAqPAYMSMYBd
B1nrYAQqfGNwYM2Fv6j50+RO4JLZ+eb02T6abuNViZM8GLjkVk0dnISVNviGh0DDrY4Y0H292qTx
RgaYLNAwFC1yjIhRi1ZoS8FnY9/ZgVTFSLrSkp9HuBzgtrTy3qgfWzhTDZjfVn2T3w35agJ6bt3B
bKLsuj9UdPiVeC9fyadterg+GIkbmXeR8lZilVeUPX6iTrjPJa/t/YEnfUSQBb44v2q7t+J4XYwV
KZC75HQvtJlrPYgKCRkjb9ODIF83/tB6cnlCmvuqDNg9EUxJKVmqDd7bOcFTpdoCorc60TNUPzLM
bacRCT5lsgRaZRtjhKKtbmHZXqEYEq/Zm6eB8tOCCa7nVwBLHayddezkxxtJRsKhA0d0dXldWZ8p
qX3qvX5dpVfKbaUBj2IeaklPSCG30bUb1uWQwK3Bj9JxUOaGaFIU2/JwV6UerJg2dLGy6fEhyKxP
VU+3PV+ZPPyMW8I86LJGnGva9/huOm0i/hdZEEiFjhsr/GzhH8uPvW76Q0LC6Mj45zhXa7umfOvJ
UKgA1ybMZig9ay+8P6YuYbIqzjGw2LL0JpmxXwy7DM+AbQj3g/qsCRyy7Fb70Q9PiElSi5YwhvV9
h0pZpa5ol+8GuM1hLq8ryXWTPMXhp17th/ytGeEgg1xJ7e8Xvd/HqD8Xd4Y76zoBQYamyfpi0QOH
3Yin9DhX91JULgALV5INWBkdacqOaLqJO0810bnBmXNHRHf4SZEYzaB/9ruSspUFkm8dJfdxAKpv
tYGR30MGmNWBcSQT1Sd5jIIgEzfcxttc8cr6RsBSVbW+Qq1X+hWNQZJtmayR+bnChR2qfHZN1ObS
HIJ5hV3yn2tikQ3DSBRRvM/nmFFmV6xSTvjW/mKmsUhwhJbnNhKEDkdGmYPmi8EnbQqKqg5xvpar
XKqmni0vfbmhxc7mlA8HSymlmO4LdDjaTNUOgxAMwuRNRD+nHtelo0LGxomHBQsl0i+hDGTmkk/z
wgn7bFuFGClDnlOcTeP3fujLjlSIBlCQlTafsCW/JCp1Pr+AtrQqt6k3xF4ifRDukMBoD2a/hzR0
qf5+/u0YkqTL9DmoHi0Gn1a2B3UyrflhjDNEkzNkg+MdbaqrmbZ5uM4dC5yI9Cnor/N2M12BSC/p
z6O6OMU23P6f338OZ6ujENoQ2UskWFlLMUSuTiV5OML8TKo1PHSN3Q4qgDyA+z5hMoRZPVD2w0QY
rSk3mQevBklE+1tyWKwVeQUOLZA8ENqzykMGwnZ/YJIDGHHhzCufO/x9udOlimLsW63O9JApX7uC
LRSjeDXmdnMPmJf4LRc9i04b8YnpLW+cIoXtSK6sXVLhbW04TJaO5oV94U9yNKZtW778N3q5/zw5
aIYyawrI6JYNOuh/fn3YlI9yrOXwdJ7UjepQjVqxI/yRr8E8eqgvL9QglfnjWU5mX6+3OI9KU62N
3cD1RkckBA+VH/1cCsh8/KNF3rTdhw75sGYeCB+SSyg3yK/UrcR3AEuQ/k5A5tuNiqAI7CocOY5d
rpA9MzcFc1j8pQ9QOfsKCW2bKxeKKi4bzz2aj1yJGf6DXxYBxsNoVaD17l/DVzieNIMpfIuzamp8
JCcpskshsuXhFW9oNO5iInhQIkQ7yVE7r1Xc3Ff42cILANFaWQ3xz2pciRbYdyd7vNT2kM9VP5Qv
tz7Pu1/mDk3Min6somT/tAMkSVJsgogNIkHbu8mPrr9WSkKA92BqRFbOw6NRXvOBuIiFV3mynqxd
dmBdwON7+7++s8WMTyRdrOYhDxV77qYhXqv1Zib6EQS4AxNS6DwwvLhhW/hhV1Ciy6d8bUg7TdlI
RSCZLjEXlMsLz7y6LH2S5wltOUDp6OoiQisDScvigyDUOzo2mTxPLyC/9upjknmgMSlqoq1g95Ks
eTSEksae5BT01TFQk7HNgYSYKV/inA/FunVO/YWmh3Kuevj1vhYfTqgnWD+B34FYcszss4Qp+agH
MOQeY9zNgCJd67RLise+Q+HzHA1wXtx69NrTBmi55PauVN2KoU0NhX5b7ua0R+EPkGMe+2Z9Ffc7
uVjVsS/1F9aws7Pg1xtfnHnF3up1wfq9hk2s6LOr2sfuFip3aoom2i4jX9JWscJjmwVeuRf7pBPZ
+kv9WuQbCe7pkG0EaYfj1+aO3UvN9bNF+S83aC66p9j88wqMcozYrCXIFZ/GTmkAgGBTd6XUM8Am
tJsw9PonI3NALN7p8cuRAwE7SloIKLp1txR8JV2VjTvCuAaC9DRgdYq9jJZH7AnWtTbxL9dEKW5z
yY69i9PUuVn1609YlpY1rSg6jWd89OeEIfHHCUtEsa9KcCAcgHLUjxWLtT9Q3ibawBVge9jjjUwN
IPkpkI+uSugtcdTfh9vMRsaz1nHo6TvrtTPAqVwYEr+3dP/8xizV0PFpqtayI6umFhIiELL7CfFv
dY2PWb1jS6sbtskKAPfJtjLMJOpNmXbkJJzqNcK2GkCx067Tjcg+VV2Tj95UxOTeHdAG0saHigQ5
vMfSzBaRAKKp/SEkFyqEZxtaqvr3jS+2hmFJnaFruPHmY/YhxZT0XLKmdIYzgT2B4M1Gx1LzkKVm
hXcYHPVAnRXNTaO632+DzpaSMJcSMSqqiISXleXBkuqjoFFpbb2TpzvSajba/Lb+qVd4DcknuHDB
sxPQlwsuJqAmyswaRke8V4hvhy40eRqBawgbQAK6tebl3WYk0Ho9e7GkC3vyswKY+WdirtRN6mqL
AW5oXVE0Og++rD/MABAGDqbr2AVT+EE4GxjMyGnppsH4dIiIuKQ/Oytn+Hr5xVpa9npcV9V8efTR
qM5cyU8aDoCezAZ38ivMC7ipSJRDY0JOqTMx54pw2B4TCgL2nJKNm/7CinB2a/71phbLKGu7SMAv
L4QlJ3kDbZpQmxicGF976nd7q6XJ5FDFi59EP12pepC8UL0AKEpWE9XZ74fH+WneUDQZIaasqMvS
5olOfXWSRyr/NFUmRuNO8ke4lpxU0goaqE+Q+gQHlGQBXFpsd38bLbkrsbhR10fn0K5Ba6PB7nYc
8tkLXri/c8dMFQ0vpDPkov/w5hZ6LcZTxCskW1K5gfmcraIMlpUzPUcE2Q1watYnVxKuDfjifjRX
JIjiDj+xqDKnjxe+JuXS7cxf25fd2ST1USLqw6zoZTEEze3BMq4AKT8l1CwL7UafXtCwNkC1KYDU
dgmIhOhxNHxEsnwKXrHSgsmjikluB6oemIiSolEPekgd5eH7R3em1M9p+MujW2yJTPS38OPnV+se
rs1Piim7zm5dzDg/CYR0MueiwuPsevbliou5JgsHOSkarpitKbvp17ryQJGw/xFGgDsPOH0CrfKG
EyrwrYqZqPP0kkwqV+lvuvDJIMYqMTYGpqHD9aUD8bxbWSxdoLbI1xB1Sde15ekT3MmUVKdidtQ0
a4C1q94XgnnT/P0z1888ga/XWZ4dqRkmVgtdjGc+W7tp1XbXR/lRej+VzvAMMo4CBA3bZ4GUqMcJ
iljqGNekCg2gJ4OW1KxHiJqHT1gz9XzksBsOMKdAfqUyX3SMr4DcEXYvLdrQVbJp9rP1uCXV3Y5X
eDCQjK6KDfQ/r5/cTL02BzRaIwV6jmMrLZvsHFY1pZHB+D3sLk4mZ84uf/z6xXQvTVbeiAlPef71
cxPu+Ey1M4oIObqt83dNtGFpxU2QPKqK3T03SLp09+RL3sHPszuRkF9D+ASNc0yvcK9+/2rOrbx/
3NxiMYjrIs/1jJubZTSt03Ly43lvJ2dW96G1+P5y56Z5YsShSGAA0UQalH/OFKe4EzqTLLl7Rb2X
+kAE3hDAYS7dXP1A6IjTptmVmY+iDq23aLC9J1TBj0QI827iXno10rmlmEh5EUY9sldN+X2/X2au
ejLESAO3yeltVn/T5MCUTOYoUzoqmkfgFbJizy2iBxKUmdLyDqg7qBWA1u/RY/qeaw4V/JaKu87c
8YyHt9ZX0jUhkHX3KkFTo/pHqC9RTgwzlbF4NfYegJxKDIorOiGt5EfBXAf0REyLeTfYwvG+1xzV
utf7h3EEW4jPBwGwpPohqqKtFgAw84F7xr71ShR34+Fw6nbic93BYXQLNHXNlbQ/fkwSyFhPwB2h
3td4pD/Y/YuWC5Td04yDE5VuiNH6qDkY3IkpG3NP3yG17bCkImLaTjcEIoaPhIs+m3c9O1C/3Vhu
7JV7nL/VKehKEjYEb7J+fT9Czmkr/ngjy43ABIpTDHkjyVPvaTgODsF0P7sKVT/djKv8wlJ6/gP4
MgLmuevLCKC72YkwN+cRQESvS1mfxStcseHxEv//R7X2x69bVCDBa5vEcvDrGtcMdAeFN8FtCK0l
Dy0t3/2Fw4l1ZmU2NVGEpk59UQMW8+evA23YT0MYCveJsD3QNRkMqF8fJcOSaKcyUPPAzG+tggOf
m5IPPOJ7dxCWFSqKBCIzXPRGpeCVygMxpOOMxoe3f2P+APmtvcje3HKNHjtiI2lczvv1rH6aTqvS
DIDJkyNLA00XAnS7wFoObN1GN87xG3Kc2SYCe6jr2hhcIVmZ9boyXhs1aKERNi7YY5FYEWmLWBX5
Py2u7prQHzR9pOmRO4OvlzjL3phP/DRQtJ8hONU7i+g0p7hVkoCcRMSHRQPZKqDXQY/jkhDp3C7i
j+e62EXoZh6S/MxzjfGiYtTx4MbQlAsMFBOoUT7y/SULxzkOD5eczWT4g9jyLabOtlPEgVOlcF8C
rHCnZqcmDhjFKz2QdRsF1vgUXR3ujPvTrTzd8gqg45ov8a9GorIv8qRGt36YdUGCn1wPg2e+W6/1
StwkK7ovw34GQVBRw8h8JN57XdCsurDUaPOXu9xtfPkB+qI0USgiNhTNZO7fZw/SVtqDD3KNVcrk
Bt76U79jRc7fe0cNRNqeqOJtxS32HbTnQN7rgp/+P87eq7dxbIvW/UUEmMOrJFI52LIc6oVwKuac
+evvx9rAbVvlUzo4wAZ6o7u6KVHkWnPNOcY3zHO2lvataVcnax8+0cA/6jDxZ+ZLafOFZlge9+Ib
vaMd0yskL0jhjXpOM6uD53Or6P2pJfn199CvtnUj1gQTzDOPQDYb5jE0W9ur4Hbi8JtVd8aztQ0d
H+rdnGN0sPOYisazGlLo7M/Alqyspd9D47JvGqh+8iebmqppGg0/S0We8f2lB7aaWU0oC/e8FzVS
tJ6R6EpaWAwJsjlTVMseOZn4GMt8B/HELHoVLIYhE+soupftcZXwKkfeMkocPUBsjz0ZX3Xivbn6
Rz0pYogpvb0X/1Qmff3UV0uVWqmD1BPiQQbN2o8dEJuDvh3sxAbzMSetyCAH0oKK4ULCneX0ff69
8fxw5jOkqS/OqQ/nsGldlelC4w2ZqHkJeyeh3aR/9ltrpr6ScmjOcsshQlRVZwzQjBl0QJIuoIWy
76f2ICwS1DcmiXQMY/p5t9p69Y0T1g91CmouvLKT6pYe03XLAFK4VsZWF58DbZu6+7ZaybYME8Db
hdPoLEuOGLqVh84kHW4f2vGy0m7IfX94fb9/hKtKcSwsZYrui8+yQSzrRingahKsvE3NpRnbMiAd
EQ0oyK3sApVD5SxXLAgW7/Y5e0O+6QksJkmFk19BT3eyxbtnX59eBrAFRO8qeBqX+s51OuseeUoL
I7FF0DltjeFGaEF3EQtwVKttFM0RlT8RkHRLW/3H4/R9hfqmmbs+D3mAHfhfM2nmyErGevIZ5yuB
97fdh8GyxSZeY2MP34nCjArYipdWWzX5fdTv1f4uI1krBASoAh/HFK7cTXK1xBnGRSFC0NF9OgWd
hN2ofkr1s6bhbAtbzJsZERUM27f44Wk5icON5/qHgurbl/rr8NW2vUqWUDypGBtqHB+8DYo6dV3T
PxUJ3ENkcuPARxjGT2s9fRPIqVTVunFVxeVe7grlWAr3xZTmlxGc7daLWI9mpjS9TdZ8EAo2rWfJ
Vedd+1orn8o7SENFPEkkKUOMnCnqXEVLDz3B20fiqgc8nS4ASZKRqF+IUtPV6ZT8EROMbuR3YfAa
SPs/HuYIeRhtXwItfCCpj+Q59hZ5ZXuJLjakIyQ3777G2wKIvMx+V8VDNjgDefKwzFkupTs7Ke5I
vQorwB1/gCylvOS/47n7OFjHBEsCI8rbEL8+p3XT3JchdcbKdFeevFNS4lO6We5uRf+9004CGhOV
tNiKBvtZD5etvhkDf5GYO8irWUuGLnbHcOnljoG2JPC8Wawns5hTX78hTDfW97HyCo44K34ZxZNA
8DkyUtM3KG6eWvFNUteitJX9D6F/V4Zd5P1Ou8/clefgNGdWtfV5SQR47a2IWA5ysIlyCLpW99g3
8kyxHrphSTZbF0GfCvhCrVNaL1p78nsHgxM28Cw7FvVCTl4D7aQn6UKCAp+HD7G2L2jMDfiu/Aro
0GMXbiMNL53ya6pldYd8OaPBRH6K9F8mBnPJvS+lreq+mNaLab7k8lkc3yIGnymHHokOByJCs5Zn
enOi65k4CZGk5l2rnKMECPNrVp17WumKSlqtiP0SfnO0zM2d4n2G2EqF+1B8Nl1Q1P3vKN8Abvbw
DlXnMN9JZDqw5ZFr331Y7ocpB4Qq/u6Ddz18yNAfdsHR03+VHT/fgyA+Y2Mx1IMnvZnWg6oeaygq
ydsYv8WyE6PbiA56vE9xpx6l8H2i702Q1ObUaeSSwVqQLpCN/70pGdNW/X1FQlrJNs7ar4iieK0n
GVQrbI0uE+67DbFObM2q9ZsgGDk4GNqmCBdZ5tTGnfzSUgzXU9+k6uaechbh1zaPivTaSzGP1AY5
0qRkZO/qXgqFhXQWMd0TiC1INwJUkmatVX+oEhCnHSt6Q/9LSDNYmwwLnsIgGAnipsJ0VB0FqF/h
1EMceKJLf25wWnyImwdZvKTKQU/WPCrhnFmNFhw4kFrNipkTuJpwmbfwD+C+XyR9pz0YN0An6lRv
/XWrKHpEmZ4tW/hVPVaOueZGzdRBNtbAuBmuRMnMW5Wgx2yN7BW78p6YcOTGRkPhpc09fTcoH5FP
WOfFkh4gd6gAf+fyLL14zUkCZN/RWnW3pH0NxRJ7E8FEvK2AN7TosUB2nyLduenv+Wkqg5gWdRQq
J8tkZvu9eNP9TGu0PJlGIRHno63EGJuJAKKQSe5+4rw/PE2wXD4q20Yxy+9jjsW3pA0/7BqTpve/
j3FVDUluIzRhiFXVey3XgEFedG0HFWU/9QeNNcnh1Y1x1E84p29XvDrfGHqfjabAF+/8eSovhIYI
gkV1UFYW/ajJVmAdJFv6DBa3lMw/uUq+XvnPP//SAhjMauiENPyfRmpCQbraoUf9Yxwh1WExgFiz
qP01uQoArXCetnDHbs8cpuPPX8/vf3f8usTr+jJo05E7Lm7g9s44jKEJMRaBTsc0hx6ExydA5cMh
uChzmHF7eaZGLzwB7uu/F52fhFrf7sdVpVfXruUNFfdDv6teKRAuxpP7on8Ie6Yd7eZ/8NNhhUg9
qWe3XuNbj8Gf6dWXH4PcCLJoSGTmNgQrbdzVp3FFlNmifswP7jaGoqQH/0+edJMeIM1/Q5Et8Y+Q
4stV41LUIl32/XOjzWBnMmb2nSpaWPeWPTiqg5S24C8MmG+y7X5SRH679NW5p0hDq8ULwPyYaZu0
lGJcXY+ju9eyF1V/dvEkBPeCSS+WQOaD323byfm9lcJfUrVCPefx8gPQyZNt31c2bfRYdWT13pQf
+/QzRlcUlSv+Vtj/Ksq1oTpkOBBxVe0lFMTqTg4W1TGAuaPM3D3lmXamffjvx0n7qRb8em+vVjSF
PKTWMrm37bvWP4njKn2oz8VltJzySNJFcheivUMfns+UQ/LMtouu7CyfCb0befeMS+ERPLyUj8Yl
L2fNM4VGgueumCfAd19JBsH3mCHOQ8DdUYLMzMIJntJnOlKj9Jg/p1MnVEGu9GalO/H+39/t56WD
dVqng0w+wnUTwGr6THYVyzsn1U4BcizgnaEfFAzYwcyFX+389rXJZyVS+RZQHprT/52ejcqc/fuj
/KSpMSHqcEbUNcBK14eX2urdQJpG2pO8sml3onwnRpu2WA8U/cpCWiUsW+YOMTpVyyKU9lLEYXHd
ybtAX0XgbofgvSouTE489jnFji1byHaauPXVJyiyvrkLWyKXbiw28tRf/WvZ++9jXx9PvEoI3Ck5
7JyVs8Gcu6kdt/P8o0W0rc9KYaG0sKo+QTaLCq9i1C4bhcgog5p2rTte6KBZIBLFBwbfL/99R39e
ir58tKuKQtairFIhuXNycrWZZK5bGV3yxABh/Nsg+tl16/+bJeHP6ej6nvyRQYhQDUV+z+81gBvF
vUpWDeNdeuB9TI5G+YH3LHEPirwrxHUmrtCu0qe11uaTNoW0LipgsqFdqnaZZLNAXJnynRTtTGlv
abaUzFP9d5D/TqQ1jMRsEy5c9hK8GXDpQpMj1SqsnckohAYwoYNovvnNbjQWpebE6JiJZcZwgh4l
3xaprZlLtmerWpPrWA17AiVBb/czI90K9b3m7S2cPsOTojyYNI+EnsCtpoT3MpMIjKEzcWuCJU/r
479u1tX66fYJVrIYUyA4kSC1RTurXgsAGanFnslgkM4VSnnqY2gIm9C7G5oNUiakUARPy06KPcUn
oxveNiEDN3kNPz5DTJZIhJFEEOra1eLnisMQtwnnGyb15DaogNnseFGvuveB5iDk0IfRnjpst1RU
P3SMYC58ufBVASdIJpnmWE7OUbimmQ4T2m6PhJcQMrS25j5TyGJe4x9Br+ndbub91Ov9evWrYq5K
2oIMWrzh+rT6MFhD/TiTXyZx/vgrvkvntyhvP0kdv37f6+7yoI1V3JR8X/0CqH7Ry8g0FrVwPELa
5RmtTQeimZTQ1Jx38gK8srdMcjR48S8S38jZJvZwEWbOjSXkp73vy3243h9UKTYHlE3QLxwvmE+9
VcPW7rpF+T8k6o1xz8/vwn8/uj59nC9lTEFAdFf03PZJ7a9WDnehInAdr+xvwQenPZcvxLuE83f/
dz8fxZUvEnoyU7fuc03hQENkYoXeehSVnw6xX2/CVTOoEEy30TSQBZXtLl11VqUwVDpv7hZ0+Ekh
dmEw05Dq7Jhdh1fW1XfBPPHvA2h4vp3ambbuJnX70q8A5OF0IhyJLomANB7/nRMsbvWCf0J007ki
KJyEFTwq14z1YFS0ptUBnEueXVqXQDjxRLVLWnjasetmgYqK0hmsZdDOZWFB+Ky6m1BFN09hP22O
Xz/H9M+//J5pSEBZRgYbd06c52iNkI8nnyVhCgvLnCtMKFnFbtX/6rQ0/LWifvn2V9tPL2WyPiiD
d7aKdTfJE1JCZgppqepQ6MJLgP1b0N9y8TDVyYB4aENgYSWICNwvpDYESPNQdep6N/AMPsjVMp2a
xktBXrcujlry+1xjXatOUNte/cCcisDtXj0m3dYK19pUy82DAhh8l2+y5K6I97fm/n9W3b++IW4L
fDrWHzjj9/tqZWPgDXL9B0pTmflcFsGElm9uyrijWNcLcd7y2VJelV0XybNRtcNkjqS3J7sGRZpu
+53t2goZv+Ha8rdoN027fCbeLvlVc2CCAQtcleD6WdOs0W+heXoORogYOCI2qv4WD9CUp0CKuzE7
kJlV3SXa40jiYGyTcNYpWNOAgE7CrVvL5M/70ZdvfvVEBXEVKYJSAe3YaE732YoTjU2wG84FTH+e
RSCQ4iI43zpj/zgwNZCrSQpyE0X7y5rRZVmRNznaAWlBnM9JngtvBDbOKeVbfz5BrcXbm++0uf79
M/930as9MBbyIjGzAvoszKzIkSbKZZJuOA88mUAUKC9PHvkec3TMIU67402o2o/L/5dvfbUNqkaa
qrqQsY68k8uwAOUGxeiPuGbcCwsG/v/ebn6cSX65y3/U4V/Wi9xKVaPXucsgZkNvGRArRbyURkAk
7xgDlcVIHgmqc1iR8/FgXGJxTZT2x/hKWCDBYJxN1K0Go/ThNjTjJ7MMqTT//4/xp3/35bO1TaET
U1kCWkyWSXMfJItusAdpoyS8Y3gOj2161CfY7cDRZOHjEu9QYhT9po+ekROYKu7hc6w8ROZaJteW
idEvIVxFwt6UF2rILsDbcote9WM37uuHvtpQB1JsJV9FHkVOohit+ufIPdfMcWw81KeKRSBzyHHc
ucNZSGwqSz+lPxjx4t5astCS//AwW7I4TQHRKmHo+L5mmVlqtn0XYqoNN0N4Llw7M2ao+omxs/ZR
6fiElbQLF7SvfkkghydrQaO+7CPCwnZ4PdbSqvE+Uzd3XMp1CdPxWE7OdCr//mFCmHvKNtXWrNEj
t14lOVU6KLyb+TTKy5UFQXmTkt1JSKklNnMVdekspmnaHRXjWAR3Rr2qlvWKAegi7eNZVRwVkqu9
Q8mA3HaTX355SuO1T6w2hmVMa55T4yYmLRQSNa53J9ZmVmonSDGrRRDY6N+12gkThjAzrB4BUIaR
WaHpz3Ta3C4UoRyIbqBy8ugvRnL24t1AWnTF01uvZfetaDeadDTkfagsdc4rmsNhx9CczF+SvOOL
SzN6tUiWQBjhYnkgo3fFiHF46glr8Gfm/ZjOyUj39RWB9ISiAsjYS9Two/EYMhD+93v7Y7EOowN6
uSlzgL/WG2uJSqzLWOHahT+h7TRcaxZbu5MtLZQNw0Kx7I6wW/42Z8Gb5Y75U5nx5fLWlTJD8Ic0
kAwury4VIirgMs3pvPWkOkjPor/KJ5POVi9Hhmbnql3UxjF/8YNF/JLcMyftd5Voh+VmILujb/3H
2v9V4S0l2EmxNYqimFiYRbMfnwRsRa2DPschNYeE2ZVJUuAiDjYRUrPOKY1DQM6z90j2aqndCePS
6lfG+NoE4UKC46MSUX+QrTU4CAEWfmarnKesJRS74wgdID7l2InJVcrvaxDP2iLPXuHbIc1uc0fH
2mQ5QrcKtJXCeXVxUxH004nn6z28ahZIpMEaQESEe20mb6znvEFIZrGvqs+THii8u2XI/LFD//WC
10uTVyWCmjJixcxqTxjAD3S1c4aWYFPJLL5dx9+84lUdX5LdF+cVj8kkZG1PYYF5UIfLMaAUm1k8
mTebo/+HS8KKRonPu3F9fO6CIZBNpZueTN2cT8QfpIvrZgFbbRVub6tAbl7wqmQgZqTQ8qoX7nvS
WgTqXTiJjoUpRCCHy2bpklEV3Xj7f1zZlf++5FWV4Bk9vjKXL0mUjOM+VnfKihbvgYkTbbj6wqwJ
Osj8xkV/0LtopvXfVa8PzBXBzH2s8E0n5W+Tv40C4tBF/N4eOUfPFOmdpXV8CHVbvJBsMVaopTH7
nqggwByJn+mZnEIq/rI+w3JRWztldTI2YbMdxs3gr30D0Suvap2C8iAzOUlcJIYvQfW7Th9k/QwG
pgk/i9CfRcpzPv3hnkw4kgmCleDeDVhgyI7Tl6wpABjKYpWw3RCynLk7oSCG5L3ZM9FmOekuWbzM
4q04bsL4yF5lPEFU9xC9Teyi9K4Gy4TCrLxEyltb9/NSaB3TrWZCHs+i9EFI6QwZjWPFGTNDDC4R
e2K9zqatkwShV5rM4q4/WCPgiZlKs5G7RK1Ydc9SxyzUmxnxyauWhr/Jik1apSx3TJKZz+Q7oVv7
PcHw2zTY1GO3qNjSAuGhRgRR2PW4NMaNFh8QONo3ftqfNK3WpPlE2k9KGB6v76WCQISkZQYMxidf
8jTQknOnDp0OSpayLS5eRGANQJ6Ev96Zp+zTu+PHI45YkxFPBI6sz3G61Ig2PYtxSE8Sk20qTmI4
Jo5u2bJF0BSibYyOIBwt6dSQZiyzD+j3qbBP8lNurgxn3MbIi1cEUdrJQYjnEeExia1gNdDvgD0o
KOFJiDKcCEvca3bQlzlmxbVKpFL1Cc2UQG9EfOOiBzVDu/JDlM7+o6Y6CYm8R2OZDFtDRCleoR4B
oFNvzH6bFwe9Bo7+6JOpqbQ7U74nYhOL8FkoLwnm+hSpdAqHpytsTSON+GKK90Lw0eavNdbliGIS
o0V7GzH+Q4dyMvibeIEl0ILXlZs4yEHTu/6ksaeD3Awz4GUe1fZK2brrQZuLR3qPlGEJmsBbhlDz
h33p28WvFrQ4DHNzFIOphdD6ANXNO30vGnPU3Qn6mP7YvsfBzOi20FaqTSnMrJUlzxn+Gzt3P3B4
AA5i+2tprSn8ozK45OjywpV0Fg8BB0fHvHOX3hbnmHqRWADAmZiTbSP6BAoUEtH1Oy3fGOAoB+3e
w+WAjatfjjCImDj1x9A6qOd6A+mnv5ePeXaC9eJWdgNZ97E+qNRcDsOcjzpdZg/DLrWlyyUGDntr
Af7p2MQ9gqjLCwOd5I/07cvRJOhcKawtpJz9VBSvq6nG72eNvCHVznwVpLmuLaDBYhiZEU6uo7er
SOFaFvWGWVo+zrW5Xtg5IjjeNRuJ2q1+1E+YiG8f8OrUPjRqnpbIgyaIrqHanpmTi7cOVQQVdsG4
rJoB9UhPQjuzLAdTrsh45F5y555hQ0IiXKyfT535aM1Zt7HJ/EV21YiLsV/Ed7fEX7AA/zqpMA7T
JE0VNeJEwWl/X35cT4tkMnGjs1s4Ffl62WNe7L1onTYbWV6W0iE18LO86AXwEw7d6lz/RCXIuxk6
yV5gOAWbA+/OAvRZeDTXWKE2Bou1bsPtGR6UR/ptYjtLudPz4gwrJjnme3XlboNxq4uHYnRMcy0J
J8t9EsAopdKLpT5H2UMnPnox+nP9JdRpMhqPTO4WscgZYGjneglrpj7I6asPPMuSLihvbNdC3EL8
dJ/QPie/mGTK7qMU2JSbU4bKxtiJoHl02QHNtUy1fVuSfEqDqDcfBp8R0RRSb2qnQfgMGjRD3SwG
81S4PrVsPPexkyio/9rqLHu/q+h9cFlDy6e43gbw0fyNoK7Nbp1rx7g6iyDTrHhP1ossrL3sooR3
kfKkaNNUDE1l+nsEdZHN/N9Kukm6mdUuCEb1ITkoM5HfHDKjsMqsR+ZKcwNYrqD9CsTnFtaTpHk7
s9RXI1KxmkCUPnnWw63orQBIyyrRNSuIVu6HGiz1STe0tZQ1/7Uc7ZTcPjT9pkpf+U7Wa6TaIn8K
h9K8vyvNs3i2wufsWRUchrblsGC+PsmOkCchvam6WfXSvaOJJn5eMqBXYuXElj6c8oG7Rmy8Lesr
/UHby+/DO4JRutM19Dv9wv9HBUZnljT2S9GfgedYI5qsjd4/udZRVie3smbOSQxRSNNBjM9ECJ5c
NhNzZW5aDIttyVjk3UIRl0Px7CUvTUsA+KbDBhOF2UyJ2NytTZp+dMNJL9aatu3CXWasCvRS5jkI
LlqboLViwNu+JvLEIVtYl1ZesYz9wi8rGPPBW9TyKpNoKqWHGO6Y6b576sLvd8lzNBwKePfMG7p5
I6CG5HBQH7vil+Q7obYXeHj0diX13SrHDKbDjXA5YYloCr38kgWD04sjokEDN8SnK/xOkO7lDWlb
PdC52JjyEqUe/WSfrVyJHnFVz5vwg4y0eVljq+M0X0bHmAM+RPO5lSAMi7E3iQCLZXagszV8pMVm
GAgmNOJVHqPlFbAOYXnN+fVHujP0dzMdmeY0UhnAH+dUNdtUXzYZh8aVQHsLFPKcRZu32eODLvQM
L+qmio4y/yb0g0tebINiMWoLuVw2AsFHW0j7bvmE5olXc67iHmXoK2/rMiUG+5292pAJR9+W6Zuv
P9XRwUufLd/lXLet1CkSwg9YVWDtPSfowiv3gSjehzyfm29Tk8HADLELRtMOyEgxToPxS3cfougY
OK34rOEdTvYyXoOhPaX+b7Mdl5GxB+UuDQ9iseFT5HFmV/FDka3JQEHxuFYhD6tVQhF4UHmy4/E5
0JaQt2R1n4UPnXFXQC2XHQvcmOvbGAxNdYlGsO3u3H4nWY+KsfOcrnVw/HfFU2HcWeK2RwxQByeV
ZTndWN5j0lz6dptVvyWjX8ZESBZvXWlATSR0snnNvVcJWl0bheR+X6x66ZpnP/xVerRs4KMP7UIm
qV5fyAELxeOIgWw094mCZU3ddMl2sE6D9SSmW5Hmp7JJ3bfQX3beXVmta3aXAYWz+6oUd5b1atIO
D9qLUKxHzx7gnHrpqSTSOR1OqrrNul2eHGvlPVDWeTcrzEMUrHX9xaWIV9ILpiKp2ZftClBokW/G
hrF0eGw46vsjo+TtSDCVRvTWKo0Oub8JwH9o0D5/qQO++/aQ0BtQPJBUK35V4pH7Rp2lv2h/KOXB
LSAfsmqdg/5RId82cyQX2BtnA6BNck4o5L2o7C0TtMm6Mg9ZdBbDjQHRIL736kPqsUBreJmiO4tt
YiUIED9to6MvUM8k2UFr7E9JAnX/EjVbCw58v4oVhH+0LbwFK8Lcrbcj1atATvSOFlKNkhn8sbDN
0IOOGMXJL6UrhUue6GkG51B04EOHOD8VXjb3M1N/SfKTUL+AjpiVsgbeYCHD6mcDQuYLf1KAImyP
2SVtH0YQHlkkLSpKqhS3CFY9uK302LRfHu2ZbjLjmxiIsSXSCAgPYysiSdVngrGrhG1C7a3xq80Y
P7OrgeWTALkj1s2f4L1V/Xtj3LnELBvNrMgY2mDWlosno13joPKlbSl8DKaDzgu1M0FMwhqZZ2K8
iHWFVppqPTjJHWO5c8y3tIKloZxCeOTm2eTbN3exNrf8X0Z2V5KJpkyuQlm8dYj9++Q8VRqE1wPO
N2UGC98rjUpWaTq1fnyWzg0TMoy9gHVZihaQA16NcR4y3WYpulWP/TBF+X7dq3pMbtRaRBwZn9W9
zCZrxx/IZ/sZnkwy49hfON/QRrx5aP9hkvr9uleV1Sj6WMPUgOsuB9tCa3So8HIBeVkKz9Sq1H9A
FuMXRVzoSOyTE7rv9OwadrHXtuZaWXovQjwLcaq0O5lABdhD1qcOR4eBHgvp5uZ9mnpQ3wcw3z/v
lTbDJwPdrKffBydSY3ur/EhHhVdioEvFZGyFh+/G2ffvs9b3K151ycVw6GRL8zjcDkigmYLLc2TA
loTugfdLWnqYCkW8/vjgHm5c+u+x6fdLX5201FEP4lThy8r6QkXMBEjL0NauaY8Bze0lrka8CiS+
oXhHrfYcwloOnJt9yL97ud8/xdXZ31MMPYpFPkVNRYaNm4httiHOe8i+OkesVuFAWow47G7V/T8M
zbkyFAGTmt/C9nH1/ZVG7HxXD//wjA/kPj9UdrrWHG0VXbK9bNrueoo2LESnOP1fjJf+6Lv/eta+
XP7qi9dxRyp5HrEWvAdPVCcb7z78yFkIdLuUT3AQZ1GGfks8l9JTkFPKu5PCnXqLDaU8Nc27Jyu2
ypmkL1807TGgK1HhMPExnKL8Ct0N1FpS1lbquHI1R/G7RU1UUAcutaXSG+hZA8jN3HMubAYG5pl7
cKMR/CkA6+4iWoehNeZpufBogAA7JvFImSvyo6uBgvT2OHNEb4+/q+7PQ31vAu7t5Jehp0He3Cvj
wVz6DdYRnA6HmiNnua+QDYXdwvSAOxvKxjW2cnGo1Z02NWKqO1/X59FwqYrPKt+CZJ2jBBseQ4Np
K/tI65b3ckM9j+MlVj+b/KNmrB+RI/1LzZFF+e5ckndaR7LDUq/uQ+OtDHeieVaGk6KvRCmbycGT
1p6D9JD51szSdoV/7ADjIn2kup1MzZ205Vifa9sCp4DBfk1JyYZOS3BePoGaIlEv+CwQGtKjS2bC
st/Ia2DkaO228VvzMt6BWpcX2Y5c54EHmZ6kIx7HcS2fK9pylP+fpbvIV+ljCDuTJsMsfONQUL75
b907Dpv6dzM4NfNFwYkMcs3nitrOZPkxRM5gDowXNZz27pPLJ7KGWfJRvPgA7JsZtQG/HQwOZEJW
6ajm0oo2ork2tFn+e1o5rH7BWbTEnpod1fBSDWzk5bxwLzE67WaDPSc79UuV8h2aWrzqdsTQhi6d
g3jTiqt2tHukLS/SxcS2uo1eDMFmlNaPdsOB5dUHPvwIDJR4sShYtBahstj/rbnoL2SUPBVuil3j
w21eCdSs7szi31Z/W/mJ2a3sLfkzPvBmfda+ygRFy0RWLMlijvxlWjtasjDHQxbcB9FOwlKFv+eV
8OHyEGdbKzsZFJZoA91ylWdbLw1J01610p2o2kjFaPvNIQgTtX0JzLcy26b+vrIuYsGMDqMR0Sfh
mhMtHrNM2OjGCpOoHCDS3LYY/Ch3ZR6RGdVy+CS/AOcDp3Dq78vf2P/GZFFiOhazGe1Y5HDRh1hP
h/uuWqXxZujPvgj7q+UQ+yG4h1o4K+UjlsE8WrsEbdTrnJicai1VDhoKrXJoC5YNbqZyISmbMbWR
OI3xBuWQN+V0+HS1+plMR/lBHc8a8GlzEcmnikrFM34LpHApBIi71kqhKx2yNBTiY8LAsckTeME7
3V2W/BkGmxokWdmdTU6If+8hf0S63xcxmoQYvHXFonVCju33gsbqvUbzizo5YyiSk4VoM24rNRLh
51rgmO1dm27ScdVodtYuRZTiugP07ghVcl7586Bf0AwiBVKBReg7cTxPSrxlNw0T0t+b7PdPeTV6
GqVMlBqxSs7VQDrfTHEijX7Uknk4DvhyPiZ2riOroMmkJ3sNB/7i37fp5ge4qvuULCmHLmyTczPM
R1ApTgGYgALWoWM8QcEHeIaSueB8iTmXfv+NulOefoZ//UxX9V83VIXYZU1ypkU+zsu16a8r7OYE
lT1PdQb+HLFc1JrjGqvWRBGQM+7mJLgpOf09/fte3PwsVzVhIBaqPvQ8Mgp923CFL7exY/Y8HWzC
XJGISluIoJJxjSx4A4cFLmXB2LLvQc5B+PjvT/PDJBsXNXACFQayAYr16pcJkyJPZT9NzsIq3Qnv
Aa/cStqSYvUhHmWQWMM6c8ZiZp2St39f+Qd9yfcrX/0mmT9goqgSrrz1Hom6Nve+4GDn0HqnfQ5e
vXv/o1572xpLD6GT65hWHQ3w2KGfJPcH8ZwbLA07b0069UFeCSdOU/o9UIx/f8wfjg7fP+bVzzUO
gdrWGjdokum3H8Mn0T1za5++WmQhTcZ6gJu3VF9wwX54YL/+LFeF+Ohm8ejFWTL5x0fx0bf2qtUs
vP+FEMaURfIOAkzpLUfaCrm57sQlhYSoNnZGXECnPlP/COIOsK05rH1OlFnlBGAVW/fV8u/Fjuna
1JJQ0bSdTEiikusyOEpgM6GoU3ZxCw19GUcVqWBP2HWLhNAYtZlaAat4EJdij6ogeB/xW40rwbto
Ij43Nl5p06SHxo5w2ftMTjBPIEnMIEAVFfi1wYmt1WMB/B2NseFILHbj0a3vm+iswI5rGDI0GuHC
OFcznKu6lc7c+twPooOxASZ60nrM/h4w8qMmqiZ3P5YDleFMa65qTZpr2TFjM8wnQDyTdXPdk5PA
QS/DQ5OoYBA/OuEkDqgC0bKmH1PehbRQ+ZCt8tuQAD0IR37rWaJEdm8A/45B146/5KhdeM192GyU
aBcG9y63S25fW/9Vzg4+xY6hfJbJrzCv5gGJ8oH/gCJDgx9KumO+rOZZ/1C3h8AjRYE5SdIss1bF
kMwkspZnIjwpEiX1iROPc2IEVhRkOxyjrusgvPUIdMtPhvWUZTPTowk6bz4qzOn5KgF65D4K7R4W
fYfkU1wwmwwc/2LsFBI5Ee6KrwVJtRN0f+uJx1A8JdJSdG0dGoCwDkxHp/tpdPu0n5vpKgLZmHWf
FXme6JRyuwlgCFNK6/NGtq0auUD8aFp3lv/bbxcK6W0lIVvmsorhukS7RJnKnAw5lbwM400trkdj
63Ocb+7H8RfjIGNclf2i/B2Ih8FcWeOqHxCW8qVZavOdp997VMLzEgyC1KzUGHYF+h4wLdQsyqMm
7hMey0QH9SS/6B28WAitnu2a6zALZlmzNA2M3ctiN6IBpfe4lN19DQm1o3Su6mcvvG+haFBXSMtM
/aQo9dPlCNeXuer/R9p57TaObev6iQgwh1sxKdlyTjeC7SqTYs4i+fT7ozf2apvWsRrrAI1CN9Ao
Ts04wh8G+TamJCWiqUxvWhA4EPFUePob1E8x5ofESRpV8MBHPkKR1wYphVk7aV+CTp9w6jg0KIhu
WlRKXSV18sodDiI7ly0CI1zaNALd5Gfh+KAfL8T4qkvuULnNlijB4EEEol27OVprycoXafxH0NcN
MrjSrcVBGFRQM4ByMQ4tL1TExd1IW0TlJpKWBR1psfEr6zYad0fl44DigRBR6r6BNjZM8LqoRhdO
0KjHOgE0pnBSZ2j+V3AFI8nUphuAkB9WpBq8fuSCbTV0FPMWPsi+uJAa4jW8uIKLdH9hoIib+mq2
a+S7qdS+z+5E039OE7tncK1sj5iA61ATjl5qJYseyaJh0G2z4i8c3jgOiGQSt2HOjEr2PTW1Holx
1N2GWyn2ZbxEDO/Mff0zn/5+X88KCkIASq6C6s59zc1gPmReAMyGVPGwxY53KprQ7Dfc37/6ibia
BxgwEU0JE4FPR7rvcWCHRJd0CA+IkZRPR67AOlm0VGO1g0kIqzhl/qcdV3TMpeNtgLVAI3hyRFj4
xF0a1q7KhYiNOool4wUvofihIoiwRcBzXWz2YLEcUK8kqtiqBI50PTzxb6q1Fu6V/KrFpZMfGC9C
Gjlr4vh80X+ox9soeiRtmlamMBAvXCQf8JGAOqZ28TD62RumP+v+Ulgft5jnUbNMvOhhNOwDstM6
kFLEn/ry7aBAqi6dLPQGgX6Sg8KzhUMgcm+TzqrQLmt5Gezlc9Hiz8IMS6joMo1dBb1MbbaEpjBa
Vtrw+PXs8unZ1XhLKvswopyCF4+Ru4jd9K6o0mz5FJrjKft7NrSfvvJzSf8Zxaw8UhhRXktSmVJ/
cLTWh8AVFy614xZAwhK3F4xgcqzmVXom4bor0K9eQunP0FNAlzJA+GYYNkf4BhMAsHPFbPn7ljsd
uX2ZpVn95NhUlpBOIULtQlXpKdQd2R92QL+MviKtM0JqfWHfUzTMwSJWZwKjE7K031ZJn4EQ25q3
T9L5ftbaLUDt44ipnkxZkg4nSFPHFBZdZUNJI/vRsIHFuwERoBSokmbj2LA6l2ScANx+H9AsFxOs
QzsacpV+kmkw5xoaLwhXcrimMy2hrOc1dJEG/KldCgKZW5ibKNkIhhtQ7CefreAgeVPvinf8XJXv
BHjr+9hmGVh+KMtWKtlM03bGIy0Jt1qJUlJHYzd8rzMIoI9V5qsEdMLV6KoF6omJraVbtBiQ3YDp
SQfcrqwbYMRa5YbduUR2GsAvu/0TI/AFUqHlvWyFOSligCBs7oJQUI+OhJiwQwhR0tiBtHt0c9Up
YPurXga4L/HwlqPeMSmdCueTxpO5NRAP3A9kKJV44n2/U5V8MDJZIEFAYEDnxaZKRI0o3ylgGRMH
jJuqooXCTssjH8hEUdz2CcRBBwcyCQEqykeuFP5NcwekdZCtOLdT3n3mFJ4M1L8McpbFUJBqddgp
U2YZT6qLvXRJ2DVZAePNNHlHoLOHko1ElwcJUafl8pRdDaGzM5fmybTy62zN8pRkjLVIVcIUMifx
dXnJC4ySxoVRIx/klgiZYrCJVRa3AqwBn54fumwVvcHzKeWpasPXkcxyl6OohGAVY0YCWXFVII1Q
8ABiAQfALASRja5S+ix/dgnN/Gyt4QTFm6P2ZUVmr8d41NMUYkWKawaFT02eyN2IgsV0FPQ/OTva
pqdCmzx9Fpflm5KTxO2x/Pl9X5xeji/qZLNRWMKY7mVRSG61AIZ5rnOt0F9FqUC8kBZU6ID0d4aH
/mi+2kNHQyr0fWg26OQYhnsunTxBEMMukfwe6pIm0Xqb7Y1BHg7afhyT2/Fd8po/dJmkTWqb7cra
Iyq3HyjcAZzdjbIr6H6l7SrN797icpWS+NuN7tSOrtja5EFu0DguoOq6YunmyUtCnBNXK209eSNY
xNXbEqKsvNTjC725XNbtZWS4+8yJFXq2Z47eCSb6918122dmLiRqc+jp31wo0P7ew+g+h+KWQVWC
Vb0Y3qlXBlQRP/AIionF1sOKfApL8D94AK7PsSbVEzfot0merfggZWNriUNyG1HYJs7DjK4HqbKt
DxfNuFGbBzGsbEteSvLhQhJArozkDGbg15XbvAwbE3DRIlnph5Vkbk0wE/1FgBhsaezads01K0mr
KHMopGYayQDREFUyw/CPBIWVF7Xd4vcNfAKTyuyaOiYuWB39NP4qDOE4ymg9Qaanm393nLq0U9Iw
ut1LVS7OYvpOTR8yQMbElUElXZ3tUaOqy0M07dGGCIZn0LFUnKXc2k64MokqvONxMR5W9LFFj4a2
Na4hCwgSJQVbXBQX58ZzQlQF0c4v45ntLq0cEzNNxKk7llI14CEMjxDUFewUJotunxi5i7GGWNFO
YO870mpQdr+vwQlhyO9jmG2pUtCTtFSmLbU6LJmEEiXIzjfU5aiFCwhZQ79FgRrfj+Wh3PBOE4iO
2oWZ2aSHUurQiYCgg/zesKVToQoXinGkRUPKAGbLuIguQVhtqL0Iyzq6a3oSCO3MGTVPvAXMoqFZ
FuYNMDdnMVmWSlJkmJ+/oLd8GFkVbR1a/I7+0L7UL2GDQo6tbRSHS2THy9WYuwJVp+5W6D0leyY3
qpE4aL0MtV/sWbRFHi2N3eESvQCFyFq0tdDpyzuZa4jOEAkt6ELFk7pL6/Bs5U72WD8dW5tGxSi4
vQ4MgrvLNj6SS3M3ZYPdtUkDoXL2oXM0kYZo19Fo1/iv0LhSbsDD1p7Wu8J92hLNU71fCB9W4Amx
A3JEpkuyLsBHkkoh7YTO0ZnJOxXhy7KC5SxkawmnjVmEr6t04jmcyBtmGyrCttStKSfZVXsp2MDv
lP+9CDTece0y8c8Vqk/0h9l9ioHEjibxhznbfVU2KqYZyJPJrmjzlFIDnI7BRHOS8d3wUcCjBAdT
0U4bey8ginCoz03BiWz+2xhmSZhiGGXXh8p0CnPofKlHK9aTJW/Q3jQfNUEXgMzeVs+ZxJwKIvCc
k1AXVSHfYoD4PfYMkcARskZNbinPVyZ1yhVV0Ux7KMd1OV0ARyongduCSlwl3VsmgtH1cch1/oV0
8Yls+NtQZhFm1+4lqxb1BGmGi9pVKh7Ttdxua7ItC7ht7/faukPv1aRAmdCRm6Tvzt6GJ8/xl/mY
3c4lyBBLKxgEhi8000dPTJdHxbOMde4n/XZv7vKVjlTFYg9Q8VAsjcz7/S481UL6Ng2z+zjrjH2s
77XkFvFzsEPhRaquM3gjorKYZKsJK0F1a8sG4pl/7m0/+RhOFoTI8+q6oX3mwl+yo2NahEk+YRX0
CyDCKyqEtuYKF4OT0rA6e+5PbnqE8fBcBCVFBeL75otG2aoKPZ2eXtBpKAG+jMtJTIySggPOnXru
7r/7hV++OZteqUvrWFT4JluMCuUC1olv+CjCEEC51pV1Rv3v9N325XuzyyU3CinLSsAnyapYCQu4
IX9VXHlX8hUKzKg+OuOD+qimVMWXwA9/30sn+APcbF8+Pr9VNA0DKAvMjdXYySrHPbzOt3lNrTD/
a9k62YK8NoV3BEFliu2dKxxWBGEHkmJ5ISPAaay7fiUSHXP7pEcP0PmZbO7k9Ey1L4vysWFaxmx6
DLMe9SwwAWIlSPBsgUXxfu39zGmAy2JKXTsomx7MlYDIg58md3K+PFsAO9E0lb+OYTZLcSqPg3Ew
yBp2o5cCPUi9CPSiXbvWO6nd4FaodKFMi62uEq9Bx6QTnfp8k/1kKPZ1ILN3sAukcB/VDARUmqWj
27runTpdg0G3U78PvXd9cdD+6OqnkjsooXOrcTLT+DKAuUlboxxis0yRdsspr+ro0up0wjZCdh3j
DbFO1csCwDziNLFtrmJ4bM0DTCkIlpq0VLc55HLMLK32vyjZfF2feWwVJaVOW92a3sZW8jVi5m6d
BU6a+L26hAhgaeuYgwTsoI3vUzhylIzRCfeoIO3RcFmn1rlde+ri+jpPU4z/5ZpsGnFU5JBdm6yA
pzwnaIoAIkaNvHXSu2pxBJFduOOf30/zCUE+49s8zN7qLFalPCz4KtjhagIIfabZwU5ZHrvlIVw2
FAIwN2qcBhfxS2MzbmFMhYaLUWxkS9gmhLbkVVcx0AhaUN6EA6R+M6YXe0dRX45EO44MZiHbAEqp
/1DBMRTvUKMGvxRBLwQeXCLQ0OcvAfnUo6tYcGl1ZWrOz1OiOqHt1e2pLelAeSZ1fekuvDoCFM3J
vTfWHs1Dq0L6XcctMiAWK+ns0KkC1UQkImMSelxcg1KO+3OXt3Zyob+MbPZahLpsVFpIdaN4j+EP
0mfT42XQbWtzU7SbFjpMb4NEH704vM7FEU+w1wEfiA6ImaysxWzKBPLycq88R+PtgEBa+pi0T5iI
d05eXnV0FHW6n5gkjBx5sXxoEY9OsPnIrrB8Lx/22eYAo7x5Ulk6qjk6SKi4uSnDC/Fgx8na0F2o
e8kLtmTBcpK8CcWFklw3n9r+MFs9NQJURJgP12OB6E1nK/HSktbHfGdES3iJmXnZreXkJTbcI7Em
RKZrnF916+J5LC7NaiUDW05hW/pQzQA/WX7ab0TsoJDevScQhpUZLZF9zDUHGbZJCVSYCpXtx0Hf
msa2se7Mfq0Lqw4BSeShKbH6YbySXHFZRL6p3cNEAM0UU2tFfcZPqi0kDAvLMITXQUuJTiDRQN7h
QgxoXVVXB+m2D+6ymOJe9aACgjA2INSOtwiHYDfB7uyvwv2TVnxkbjlus/sIuk55+/spPP1ifdkS
sxfL7A9Enwc2a/OETQ72pbSLyNqNmxQbc1v2Gkj8eAJx+5z58HS8Z5Vr+espmT1TZnwM2iKh8Cn7
MlVpm3N8Zb2q7+g+cwzQWw39M188t/tn79FYHWJJOvJTS3DRT3t8YSJvyD3hddLkaVD+XbC0wpmg
5QTTnWvunwnWZv2WpD0qJYJhU4Q2oTYTRwCp6sOfpaDb3Ef357xvTgF0+KCGNbMCx9L4zA+/3OZy
0usHjNDSWzZWS1k9d6rKSUI/spatcBlgIbwJeVXAA3RrjK5RQqZEJMBnoO/IJgWiiYlzjK07kEg3
xBg+Mp/g8wFiVBLfEncU4/5FQf704vxn1J+Z3ZdRD/0x0CVxah5KkzIsCgRobSsQuA6U2yQXs8x0
0cJQObc85747q3TUwNuSIpjacfDn5EV/N9zn/sGvaO2y+xW3+zeGWCfz1C9rNPfDCpp9LaZKMfWV
ALbQJ8WEEtTMCk35iGabQMN+8RnGq0sTEO5H9S5BRX0EAf1fnQlLsUyZ4t0PNW8lrrK27kC10XsA
kHNHxe42tfPJeYO6D6qOC8uBTvP7V0+1/Nii/3xV/h5wECOX6jH8v6/u0UR9gEylsdAwJb2cjiTV
fhLl/Wr0RfTn0KIr/A5Rw+IGqh3S6c9nY8XTj/Y/Q5pFI11YyIli0kiD/SXULgr29Uuv+RZRoOaO
sD3wwoXM74CNkBLYs52NM2+yRcwvfsoRboFUDjiq8ATorPbv03Uyh1ZFBDiwmFbIZ2cXV9UExzgN
6cxoU5WtWE1eLfrVeAnBdTnJXI0PpTdsDm9nPjvlq/Mb+stn5zeXlmhilsd8Nln1JJQuVPaedhBm
0I4FSxSLUlD72vO53tynWdbP7xKLiJSx2JKzJ4n6WZoG+8/DgcQvbu9SvpNHV+6XsCarZBfho1U5
GL7jtOFkfzDOBuik9nZJOSdFkv4gLDRIY47VPTRTfAW0Cch4qPj1gIr34UaXr7R228t+Wq3T0AfR
opXccljJbQ4AfYbrQ7zTkzsA1WdpM8aP68ZUwQeaGPPJtLt0a/bb4ra2zP2hjP/zGhwOf3LqY/HR
HbVdDvGaTSbbSEYUstseV4oBan9vt38b3QdTb1BVjVw1oicJvgFTgKUueXKwrroPTI5AlUGGKhzp
+IEfmZ+l0VKAXFqWr2TNflxTh1T1SzzB7aZBpHh4TpJnOdi1I72Iy6Awlsd0DRkjVdYxCrUyYcer
tgserNuO8Poj2S+Oox12T6V6B5HjWm4d2AVc0cnjUNC22SM+gXof/sXRK7D6VH3AzlgqucEdXYWO
5I66NxYbXYOnp//JegRBQj/hi+iuj4vDE6w4u1SXsFfbHahvAL0D/2vf30fqcweVKetfDY5Zq+mu
VlNOPdj7+g4Rvx42qWXAL/Fj3nPxBhtPuVhXlAMyOsglggpxtKvUyzFYWtGmG9ZS99zWm8R6UGGW
j3m7OHZ/98Q7z/HxIVK1RZa8OUHpmse/iYlJqIOiSipsKGqkb5NmF9iZN/2yfSviy1rbNUcX1fKO
vQkHDARV7gjPI7L1lMcjH3eM8KWnSfcClJOwXhdt60/4FyPQM1eE9iPpn/YVutiqyD/AgWf7Sur0
Oo4DFQrmGriileyMkANhPSnCqxa8VXDlqpGbvFruO9wRV3i8i1B0L4UeWyoqFI5g6+0qKK6PirTo
m8tov9Hqq1h7r/aPhNzOPrkXjRo1OA9sYnEz0A+GWiXvI8xOblAlSnuvQdQCfN1BuR+ThzZ6FvMV
0gfIooVnlT7O/tpZ7JhBVLTCWIxJoTu8C4zgKrMOiyRDGIshpR0efNdjszwEXg1Lg3Bfv4FwJKdr
LvL6NbzrudUBzG6DZebBKUYR/SIbFsa4ihv3yKYTSV/29GqC8bFUuVBsuBBluxY1l11ZmZteWo4c
GrogBYwRt4ULHipc/dMa/34Jy6cX1po0zyWVov6sqNjl5vG433fThWE8iYkb7VelJS4gE3+6yZvR
Bhse1UeeVcCpDptpAFagEgc7vz2vjvdZMP12NX9us39GM0sgD0jjtRgHxLe4UXHTOsUe5okyjeot
yF1lytmzYq1CenWU4GKPoDUgo/2bqaE7VLxK+y3QBVLbsy/kqWtVkRRL0UyNqHfeKc9KvF2So8As
gbakmu0L5gI9keqtsw/0m0YPtGfiHpf6eGZ9fr7NzMjXL89mRFEkWqCNGfNIcjuakIoyZB9WSelW
2XJydm9D6lvFeC1KbwB8z74o01afr8jX788OftkniaQIRnybu6OnefJre02N4zaGHnF0DACeTmBH
7uG2XWrO71vzZ6Ix++mzU6hHhVVme346znxjsw4MuHTXAplzRrW7S0CXSVwYImrg8Gat+3KyrAZ8
tBq6a1hbKLrGSxEdkeZJOkCmk6+r9i2FiSRdxIebdHzU7BFblMnw7fdxnzhSGtVZUUWIBld4Zb5Z
xF6wur4ewB1BXEXPxfKBdrYQEulQ9Nwii8O9fqe8AAam53g9dIvUWqb7lbzM/Pjczv3p1MuG/TqY
2f6JLDMeW3ksJuHyPeFlagvvABc3yiM1gmfxT/iRU6+G2YEmDgCCOtkBXgYBfmYxfxZrZ+OY7SPJ
iNU+ifriVmsXYD7k9VRPi9eHaxAlPuXAFbZNaIHSMf0Xyd/PTTxNAlkyES7WlfO2XV2mRtJUWsHr
Va0m42qUWaT9BqLTxNpANeZd+KjsYVPgMJVcnG2iTPHz9zP0/fPT7fIl99xnYo9nmlLcAuVAMErM
3AAz68GlST3ycVB06G08H+wBncy1Qnu5bFxStmvx3DP+My/8XIV/JmJ22zdyj425KhX0bqO7EW5f
tyhfw9CptuMW3bNbsg/dSVficFtdGqhj+JyyMzfa5/b/bTZmOzLsjmEU0zW8FayLo2gjwyp5orI2
KJWhhS16KiQrP1S3IsLGMF5zE+z4aCd3VBm08VJEfEy4iG+GfGMG1xN9BQIQO1e/kRo3O/hlsgmq
+4xQG1G3qrsU2iuhsuXb0IRVtTXAn94NyiWGH9ugfS4pQgzEb63diTsqd1riWMFOoyZhhXeWhAmJ
iOeA+HrAyd4WBNQxPzv6WXSFEQr9Hpgv6uMYbTSqebSm0LcUPg775wPxbCv3MG+hLcaL/rjrcuw6
n8bxVRjvBMBcVzhp/X7rKD8fcjaZqVKUUVSdF2p2wIjHsL409WJqXvVetcqeC+2vmK6Pl8Pf/q2d
8PZQQIcEFSRXtxbCSyf5yiV1AEqyV4qbYx9TPzY4uOMuh1lT5MSPZ0Z46hQC+UAaFSM0kB/K92Og
7pNDGBWMUEYduH7tohu6JSoNmxsFX6ZFq9t4xif9n6jz1CvlBkAuAHXIDvh5QU8N8Yh9FSWn+8A4
hPyQexOQBvf/0mpdY0+J9HKs0RXpVlLkl+fGfuoIfx377AjHNBBksWPsIUpvnqRgomKDDyaunZQ6
9QpVkZL/aH38DodL6NIX5rN2WXtVtYCCAtZEuUY5SfKPDpqpS8ji43Mg2TmmuCbIOYfO7Zn9QM73
49ahMU0VxIKIalryPM1l+1pa2yTR7XCtLI62Zvh9cKOH4ZO1p/J9ge7KHzR8QnyEsLSopEX8Qcxa
DJ75ApsFDRiSm6Hedu+ZtEWZWNNRZa3XpnjdHzei9JxZO6rsolR5VXnXYv1YQmqtqSxfpc0WhgWB
sagv0soOhWujWFII7Lsr8XiBTHlGzqgfV3FyBbamMRYVMVXE+CZJa/4/7AQmBnOJ5zRwQuTQjpdt
4hbQMxzlSbZJLC8EpH028X1zxDtwgWDKY7okPscijj/xuHudPLmpMjvJG3o7I5JMj8YlSGW0Ki15
Ucq+Ik9hlI5VPJu9hcTiKiSGhdeToFkeEOIEUTWT8YDGc4L+Tpt8jIWPssWFYsRVG1UmxH9cOC6t
Qo/RBuCPKJaOk1a5yAmMgiVu8QfNGWJXkt1gvG74ywLbPGCeMaz3iHCG6DNpiHt9dMVKhGoFohIp
NBycrndRseqwppVDdOR1OiLoI6E/j875ndF5ZX5TBn/byG8jRL0cDYHGalNFiECtGAE4DwXFoDsm
FTtA9t6+h228aSavULso7f27Hk4pBiR6CTbch7CG22tuyl2+Qy3Y1i9MjHof4JwQ5iqEV1cITgEF
3tuTvbDcesGHom8Lfdui5bkfnL5bYgUT6nDJ/FDe9PIGESBLuRWCZXwL3OIGopEs2d3kuTg1yBt6
URhF4lI8rIpLap80RBz9pjXWOgeBh7hc6OqqFt9r2a3Iaq2tQZnUBa8Ff8ExbaFFactO7HJDI8RB
CrRwon7JX08eFlEig0pUgyKTFs29daVhTrKBvg8WEBX+v8nLgCxQ5AIXa54P2gpOLbAUKVwOy/ZR
2JbUSW1llV2AYYSpZlM1Qf1rQ0g5QR24GvEi98xhEmQyL4OHKlhnduoAsEMcZrgWPNL4MEaMbsEX
S3Ohiu9DvKt3ld8uS/e4QeKuAIyFdkV28SkpY6xuFRcdT5wBuqeIcGtYqo/mBteAZtFcKBis/I0x
BSZcfOmVDR3Sgkqg2lBFUjfdtfUBwW2gluljUntXXsnLetl7wrt2K2yPy/K28PFuLPzcO67E0etI
Tb14hVwj/S6UjGHpJMu+8eiCsLQgqCA9bAUv/Jv8LdayV3wMMIzDtXK1v4l3GF33LyilavHK7BhN
7u2TLbHSBDydZA3EYSNioKHaOez+aEuDC3UW5BaB4OTr/QMuk7Z4tUdi+LJeZW6Mry4jpxrGgQI/
tUJq7JpjDn1ua/GXlfTuDz6dgNAOl9AXHfkm8Qu/9+sVb1YUL0dcYaVrlL5fCnw0J7gsH6Jqle2w
YwUgwtuQvTavEnTSReWHL801R92Rn8JXdMQv+2VJ5rCRwALcIxB2CxsmXulO6e+ddyJCm3Wnhbbu
3MoNVoHfvTGWYGK6xdBmKZlpi6ngd6WWS3wMXau3lewh3m8T5JNNnqiufJtUvkdEUbd7p76HMr6K
PurG71Mfuj/mYcR2AchCadKfhF6lI0NAUo8QXbkw7wy+MCzkagkqWUQ3P8cYPb3Cu8OzMqd8D7MN
7Vw0PY6BUzy0dwggVLoTvBd+4gtnzN5+QhvIvQxTkmXM9NAvmNd7eiiPeS41EYEieiTdWrxXsHah
o7UjbVEpmwsXvMFq6FY37R/gkm/i3qGJzym8wAP2zFt2Irb5PppZJliNSZ+NQR3d8jKNWHdhw4Pu
3R0GpuY9SGcawn3jUpxQ/6ol0iQLLkolJNCB3oZvcYjQRflZO0y8w12Cg1rgALletdaZWft8Ur+H
tt/HOSukk6ujSpYza0oAO87BEVdfZ8qiHP2j7E0Sydjf9W5C0sn+UXzx8Rwg77P3/8sI5s4RaLq0
gdwzUxXOMj7qOLcImDvYLbJF4tfiPWkc5dm4a7yj4YxO90ftV7TlUw454q82CtCghPUtmo6Rmz+h
c1SVtoQyQubC/pSpCKF64gxvPMdcyJoDSfzMUv8/ptCU4CRM3Qh9NoVRud/LbZVH1KPQdvvA2AhZ
tusOP4Lwkra93b1ww9jR+tzM/ST0f+74/3zYmPVRheQQHFMtjSi0oIBoLtoLaSO4qqNc0ytCAqay
96MzpGeyoRN58bRl/vnsrD+YdkpZ7OtsitLi10naQNvma2lZ+ih5X+Zb5WPYEjU0F8KzfPN7PH6i
TvH90/L3ePygSn0my0x1ts1fsytty+GJEZ/c7Z+LpXYd3bR31t/IbR+ja3VzeP8XumInQ9QvP36e
EYSjlBQjc47+Bo5q1xzkkfbPAqBhgLz21XjDbUl4ivgOnhJWuSAauRDOwFb06Xf+PDP/LMEstscQ
UswV3CjYcqNXZkRlG/pRx2StgBg6OimqpNJaHJb71+BTCZCrzrpq3yjYQ8Tor7RV/44lHOmqokwy
Iugwx9Um/7B2/SozX4gm4x690uX0i44LLiXjXnshsJGgQUHdT+igo6+Ml3pBUtP4DRVzwt6yf6xN
bqoNB++Qedz0CL0lL+3mXIXoZJnt6w6c1QTEYMjHKmMHTn5JxZ8JSR2gGTHcHV+G+/ZveSFThY8W
WJLWtZsrWwE2McJGT91F+KKt9IsjliO7/pnpQJhBLvxsazjiWe1kdVqF31ZpVjZoDTMcRlToP2mc
4oPR2sUVrCUa3NfyYAcPYudY26jE9jm6UK6yrYnv7LQsn13nxFVzBKgm9/SSFwLjawiKgKLzRUcd
itrtAQ9mW+bS/NAbt9RdBKDU5b/wbTq110zyc0kyLAO70dlk98FgBINWHD5/xeRzLz1OBSh0Sd3s
oj7zHv3kHnGnTVwdCzEiCpL67GtpLZm4mpICRivanGPD9qTes//IDVutM2zTD4t2oDuJPP8yEbbo
K5NrC5UnOqhJYOE+Bf8mdm6TT7gEnHDvaJFDvQTj+WnvN5qNKpA6bnMKrygJFy7KIFluE+Sfu55P
XlZff8ps+fXi/37K+FlUhRqP7Mpds9s/WBRXb4y3kJbs47DrP4jYtdwf221E4C0GizO35skV/DKn
szpLfjS7+FAzp1QpUIikT+iqcI1iJ0IjSfN1YTkcHoCLdbW373x0RbXc0w5Xx3qToqE7KQV2z78P
6ScEaLbMs/AoK8rQVDKGlD0BC+vso4+fqp1sRupptnQRuucqmif7NF9XY/ZK7wP5qAgtX+y9Hvwd
QSwiRTj/kRQjdYJGS+VSM5vCegf7BhuzHjQGcHKxlQ4s3k44nvVR+UmK+j4J8/cbgndtyANDmnp2
codSqUPIGrgRYQ7asyZKvtFOD1Y5KWr/R++eVfUyH/xDTthIhFQjDv02YpQ6oelTFJ+g8d9Jwqoa
ng7C5pCvlGBtHO+0QlgUZOZt/3fUUHM+6+x2okT77cwas4BAScuqHCR+x2ih4OcwvTG0Njxi0fek
4ITQgXqHTl6c7/C0wJZvMWXdWJK55+p1p4+cIWpsdlqD8rw1GOUZUrr554wecVpw04H3bI2eweG4
MlEY3wiiXwIvdqXErXzg+aqfZqtS2OCYkZvemU0+HfD5/W9+Gc3sAqAUXFtxwmiSVQX/73V08J1Q
cgc9YZhgax7T9f5xyqiHsz2wU2EKpAtKaZppato8JtUOotxrUjxtraMrIVTTuJGEIycel/3gSPH6
GPgwMCebkqknSigTtrtCdX6fAXm6WX7OwH+GMd/hRpj1ZhN8roeI6gXpsBfjnjTSSMlMtIs9o3Bl
dIdpJduTWgdxu2XHfzQ4aIibH/2GqpGE6rOPUvfZ+/nU8/xljubbFo2TWm9l5qh2my3lMtV8Ao98
1C470mpg1v2ifQ7lZ3MyepruggTh9ZUROZSb8/0d1Z7/qu3DUfpn3YzpKv/Sd2kOsVKJAmMK0UuI
4EbAuQ5WluQGwToWPEALMfJSGUWoPF+DY0SBOUd9wf993ZTTO/efdZtFuW0dpFmFzjdTY0TbwNyY
CN8s0uImzJ7K7KY93g2obKov+/4qGW6KDtlvTxR2IVJYh4uJSRRRpNFj4MvLqnRMfHwOm2RPPHkd
HQgOS2Qh3JAw0jvXtPuJo5vuVLhNeEDQ9TbmdJNa7toi1oQDuszKu+al152wlmQH3S4bAQFc/TAA
cChgI0MzeIHf8u94UC+a3B7pKpxXVTg5k1/GM3voUmRFtDoJp5kE+E7Cj4rBVIWvxMUen3gbuvM+
tdGl++TuW+dy05N7/MvnZ69eEGVZAxfsMCkYEElluKFZN1MPHmFPMB7U8+rHc+2yn3RL1sACdcNG
NoD5fj7+XzZxIhX71sqMwy1iJBSsydXpz2yyo1cKf6HYvQuJY1Df/UjWGFLs600L2jwJVucMaH46
f87GMU3Ol3FkVc92wAsczer6NaO6xrmxxZVKXfjTcpSaI8CWy9/PzsnX8Ouvn0Wwh24YJ1jpgeQk
fdVrL+y9CTdfNzvErVQPnXwQNQeqweiVTW7UJfW/o02R/sw4Tj0BX8cxe306PQhqqWEcU3SBg29o
AwE8Ht3miLZ+sxPl29x8CMCplabfaV5GPuHqDJEzEIt+3VH2Ll+a2I+iDdTsxq+1dSIsw3Mu6idW
CWwWIE5Mw1XVVD7f9C+rpCet1iSmWnyOswNpi3aTSxBGQket1EayGhUStEbPZBonQlC+a4iSIups
0h/aTEcDjwpJocUdoLarAbKt/miPPI/kyJgPJV7nB1z5vy/KiVrR94/OrgNZqoqhrvmx6GVmK/CE
seWE75+x76LC8F5wDySqlq9up3KVIXpnvj9tvu8P8vfvz+6DKBPCsJbkT6BHjkoo/mV+QBuh81Cu
N+CB3AeAvai2+zEIKnn1//d5fVaxwvujEoecnw8bXvMElNxAEjgKwP/WKWQMX1bH4ll2Mj9Qd1L6
eubrP0/Etx+vz+JUE/HUwcxY8d5rSyqHHsrHJnwfFx0lZNp5GVokrZ2DtVQ+EFshBNGElX5W1+3k
GkBDJ7mFD4+LwPdrqQkCa9Br8C3xsNgbDlKgo5/7RUla3ZJ+jJf9a/9C6Urw9/XV71OgnPq2pUg6
+h466Ol5Q7vskDHohzonFTy6w0NueJnhD6PfF8uKCRAxsQcSQMH+anhCe6+X1w0zBcQUblDnlwdH
+4v+FS2tJr7aK8uS9Pqq8gyaD48gOeX9hPasOvf3UVsnRg1jGwopVEMgAz8gwmNd90rRFLfmBQIM
en5lHTeH4KLVCqTGKQAu6g1C927mmzbZnVPdAaMKl2Xs0Mo0NmrmHDD8dNphIQC7AJZFI+RJQdZ6
0eySXQocGjsnwz3cK2piS+bBadIL2qJ77IDIhdWVirSlgtJO+tS/mc9Kcznmzv4O1WGUBKiK49C0
zR39rYGQgIOL8lfdmm9gduWDpwzrJnbUx+p6rBf6srlXDx7dMIwG04fJV7ajG7yT7pHpTNb1rm5d
GVfsnl7cY/oePNGCxIvpbL6mTNHb7BL4Np2zSyg29nlpJl0xaRiL1UJ7Vz96UKDQDYB7vZQEtqb3
P5Sd127j2Laun4gAc7gVSWVZspx9Q9hlmzlnPv3+WOcAu6wySr2BldCru0iRk3OO8Y8/RPgcvuS/
2ucaI2HcB6vbhr0JpsASfuxv46PfenEZj46bigo+XKZo0l7+/eJ/2C51RRNFUzQhYSjy71/yx9kg
t55qiZ1Mqsp2TLa4qeItrKzFbFo06nGkmUCZhjvUMlbcwE0Ykviktl8hUvwwoKCdhKOC64eoSn+x
EsKhmExfqIdzroG6Lazj6AroAcu3kY903KsAozqKiAifjvi2bY+xz4S/lRcJlGvsh7u136MkQTwT
5fC8vRWVXoG+1oOtzza7xL2cgJQPun/FGZSbyv8UEBXIs2Us+VawdaLOrfONpi4S7WoT9EOtxqQM
7s1s/A3p4vIJ52LcdJEc9OdxliIv4u3spKsvqPfhMgTdtlh2axW90cwBruYpdjs517CZH0qA7zdx
UagNZRfoUah3pEZOyx7N4gIT0BXjS2wpbADRpxwTnSsYujSfNd+/Ai46q+dF+LGqcokVmBr2mpEf
96yt7KTsmjU2q468/w8BEX8X4d+vdFmJVWJXlVY1r+Jw3R+G94oYOUaRMxZXL0zdzlczkN1jykI3
QoteojRCAIDEbO6l5vvSGDMw4Z7cLF9h7VpQORrX+Fg/v4Y/nsgFTkiidVZVUtifNdJLOvh17WqA
sNs6BBNgb8s1r7H7fijCvj+ai62oLNQ2lDNeQrBpH5V9SYdGQuSqeQMuYtZ/7Xo/ABLfr3dR/+ht
L2udwbeMF5L+HDTPPdzRnsjvXaFvwnzVsiOn9x0cMznfG0zZg31vMMlT5/eVMf72Nlr8BIebBzKN
t3QQ7Zcllddq978RW26TPc9SmSjSxF68CYKHBMVLSZMqp0PUbDEpkVdj4pa2Zt2rAfEA/b0v7TID
i3Hi4KVD3T5rBEBaTmJ9puoBpyI4K1eKN/XvY0NXTPYJSZQ5gq1LknBdjonWyVJ/Zs7pTs2mTdaQ
GXucjPI17s5HgOsAH6aRPDjHkhxBsQ3S0wmGpwFBuMgB6MMDX3Tk4iU2E6TJHh7J6xiI61Q3YmYD
wJI08jbEm/RX80lLXL4zvGwgYF35JfNLvvzy59kZJZDKzn5ZBNVRoeShN/ZndZXfZNCvlVVxM/Ne
rpxePz6wP65zsa0FsldFSWT2Z4kYrXqpVkuwyFeyHDtt/qj8W7ic8fIaePP/T6TvP5BjUUImZpoG
pd5lAz6FmRANQ8LIpttVxkYZlsEGg3DrjvSI+quQHF/bteznUCf3Jkba+CFlhCOVqsjwKVgkYBVM
m8xwU/nucDJOVbAODuGXF24U+RNRZEbhDs1VPIzagnQz85C/NY3LH66ryza/CU07ZW+L5lSXChh4
nYsL9VWr1qoBJS4o7AjqIdkn0m2ffOVcMBBevRHrwNPEpM7EmSK27jRjExE2N+FF7afBuU8+4/Yh
nnDyQ7prrMX8MQpaR5rMV0t6FPJ7Tdr7Bewb8UUqN0nw4CefBuoXHLdQGCR4ozafevCkxl+V9Fkk
diN/4Fq+qrytma7kNMBywE2elZOPRwgJtdG9/5aORx5O/uUVtsS0UNgl+6hy2i9ksVSd011DHiaG
1OZxxEC63MxIKjx0vKOxrXTbW1PHglw1F5q3DRsF8cxzLBH6vEAwlVpLYHg7mE5c1bulFIVj7Y9H
3pHPFyKUz16JEa6xEaOnFrlCWlN4qItcURdDS2gAw84me9HwNG7rvVljayig2Cd5/UvJD4G5MowH
cTp0ZE6aN610r5nHgRHTdJKrHVNPKGwtMWl2CQyOAhthM4F9opUuFQlEytiY24KMXAa5dnUXF/Rn
84GU3JCE2RYHC2ZTu6kdb52uxgdxWHi+Pe/asLDh0WymLx/fEAg3xU5A7AKTqXTRt9wwFE8sp81s
y3J1h6kbKIy+wc8TVB5BRnuCPn4nvI6nnFi+NR4Vbrz07+TFW78k7ojONCYeRkKad1aYLYCETtW5
dPxqnWmLci/pjriMiJrNGXW4mEOPz1iFUz9kEflEK51fgH83eb5YIBzl+1rcdVvSMRk7kWnHZsXa
XOp35K0Q8om1+314sr66G2Ym2lfxmDyWz0yLkpx3g+G+jemckj/qe/mEFwkGJItprW40coKH8iZF
6XGrvjM+o2ROlnG9qYQnqLTjr/rXMCAdf2PMxMoDgq/s+sUkQim78XHED7HfWEROu5qfJPN0+I9R
RP7sdFb1NYSgzHL0xk7xWYBjlXgnTqR+Z7UP5jG9N267xbCwmkW35lkVX50rO8Q53MEyTxYvoD2U
yBYfHY552UtVnwcPDMghb0ZKV920prtj6gY7jy1Zfhne9ROYEAec1bxp9b63FoF0axXl2hJgfPUF
GcwROYTEDsAZWHPvSXC0utd5Fvsglpt4eK41O3uXbibw3Thy8vFUlyiAqSgNOPsMZMKnmIA+xCW3
nrQvDUKpFg1EuhfNXE6RTfsrDxutfUje8sZNoX1aN321weI/jF6F8Al+PbI7rm5Kix7T0dplzM+q
4m0n2rImV6B6juHZPcKjlXJHgeFVz7PzYoSyuuklR4RBJ2OdYZObxBB9GBeEm6bRK7Fii1oS73We
ZFD8CqY1ZhYGbr2CC14oglgQTdm+JYhSoEpV6GSW+XPxBUglKnZiOM1jXDvBmW6gzl4SzXBjk5j4
W30P5dDci8fqS8Jsa9jpjrEiBGvp3wNxWak78oRJuyDl1cf+fsh2BYzW6plYAElcKfWeT2ckTqLG
vK/+ZVh2O55YKzSnynmmPfFZwgngfQ0G1uuOUi1biaAo19JfSOHNh6XeHLpiZfq/fOUGw0oM0g1X
HMR1wAkwQJYQAkIbHrP4tsg2onIXEhF36x+EtxS5MLs2baqYnmFTwOSrUc5GToZdnkDmcedO+DZg
/6GhwB5+dTxJoUY/gF02pue4/EPpxP3DTeC18a/mRouag+/B1oIrTxGLL1WoPFnKURxWQkYI5qEz
X/yQtFbOxYpxlenFdikkrmaR/a486cCV/a3Z4+7oIardlNHK4iSKiarN2Lq7Rzk9K/qtILqNejD0
W5aY2G8JyA2JAiVLofS6k9GxEU3v0N5IqUS3njtj5GhY+fAzTQ80uOX4uFMztNB4wK7JQ7InKJtm
eKOHp1q9kRBQhLRkxRNpB3rt2bIyv29S61ftsOIJKt1H323CQMY4pnX0mpDpQwCFU5re8aVc1MR8
FRhPF4Urvljtp5mhr0HN1C75Z80WZttK5glzXpJ8G9kiYpsOsUvZka+tbfNhm0G25c8ZMWKCEBgs
Wx62tYvMJc+Enhjii5FuaN6Leje1AO7rJL5NnsSNcit0VIdObn3x4mrDjdqT/uF1dgkjorLzHhPf
hWTwB/P4d23jGNWO3bEIjyQ/AxRLKnkYB35ar9xVpKcmczLoM4/LHJ+9cGcKmzL8xSzI89bRsE8o
63gWFITdI6HNukVl2p7K7sAHHtFRYL6Nj3mxSqFjuwm2h8Wijxx8O31pmaoOf7vQLpXw2HbrUlgI
mSPrrinftPpeM+7L+H3KtxUPNWUob942WWb72g0/ne8iGWcWKjUl66GNoOvDln/xGKMRkVdiZN3b
CMPH6FGOTk101NJnSTwPzU6iq/1InrwPU3WwS+INevzjMGW1TaneGNG9l7/1s61b1m2NqrFrDoK+
JulPu7P0ivwx+aTC1LGQmXcnpbvBP2MR4hVSr/ppG4h70rvigJSv7NnPDDufVhMxmQmDRrMBbTSO
enUy1H0XrFL1xSx2NdEXQrfqpJumWSukLcT+slwMwWpQXAFbHmsZt86IJgHv6YS20PbIdxS2tcBp
BPcPwEbPajtlk9OCg18Ti21C1Q9s8jhsATqKpIPn6fSeymMsnTr/WRZv4gKVbLMZhYdAxGXYgcHG
/sp/Toxn0VoIjtE6zbA2gvUUrId+4+sHfD1xRHJUzwkhtuu2r2MiFd2rw75EfcToP13k7BaSdy7j
W4Y9JWE4vvUikUlNAazbzbgyzWUjnCfhrLP0kvhGFHbTuG2h3hNjK7Hd4bpTvKr+DcfPbLsFE7sL
QCXbzRzM28f3GagI8inwPkLFB3oPPV9XGEETIiB4ZwkDD24y8D/N9gu5k1Y8zLcLKkfsbE30jDBT
8DP+BnuYnosOSC86ytxmjbd0yZAunsCp4TV3HxZ1sV9srWFlRLt8/JVnm3o8K5qtlhA1FjWqhiai
U7QLmaifzp6626ShhNxVbbos+ttSfC9Mt36Xulso80Z2nhj7VNQT6FSzpZDBmd7rbCwyyemocmM/
cyG4Ux5B4tS3/M1S4+gclDO2OL7PVA7tEDLBp4Kp+oWKYYD4EAkQ8qi+8ATDhUB+irO1mm5GX2Nn
+2y00RbI/Q4O/UB3He2CaE7YxbNgz+i/8Ndjvh27j8EYCZhH8rjmGlO/aPR6xRoPx8YpM9xHuo+O
3EWvWAUleCG7Y5s7EKn4RxS2W/VkpOc430bRKjH2UUv5iOcqFRcS1/g2Vdaavi+bL2GfoEfz691o
3FZWDtq9IKswBVgOT4mPssWVu8cyISn+PQX8YT/F5MwrXKhJCnuEIrmV+Vh1RDK9Q9ww1X7ZqI5u
LKALDP1CFl2tvRf2aD9SdsvAejTP+XTW1SOm5Gr3OLWFXYckNt2E8uxnUKARgIjXSEulcbRu06mO
bNB89OQ4slERl87mGLkx90pxZDGuxNSLOCECqsL0YBQPhC8ow6rKl4B14k1UHy3jsejWab6GgMnK
GMkoqY9KxDdVQDjipPV2ebkKy5UIGZ3AutHpw2NZuB7sP9F4aZXNNKwi04WjmLdLlLmJcoP9WcLl
U9N0NBFWpSagQpuov0s4/MpRZdGISIqb6AZ3Q27aSxeaZvfdR5OyiZLSm5IcIMfPfkLSOJyPNUPH
gd/L5gshstrJ9ZccHf7dBCt/Qxn0ogY1gMhAnnb7AnFpmoa9UPw9hCXWh4TsDbNPu/II0dorGW1D
ewD5dVEXlNOS0Hi8FXC+AvZSmD+ySF0yE1oDHwWnVleycmzMx6B4QPYqQia4Mp5Tf5jWW4CgAANM
riXpEhOUyqoOK1MK7zrm5Wlx0scjjwZPdqne0gtD0VqTLj6zhjzXtFy1IfjUyQN7iF8tbJ69X8Ny
IqrG1qaZkGqRYsUkUUT2hKZOOZnioxYsVxHVi3rWrW0zbQzrJgUlwYitamleHbQrUbFkT6y7j3+/
iJ8IcPNPsjRR0i3zLw/mTE3hCXGVO+XYuoQJCBJuc65AGhTGgLZAvslC7hGqk7K6o7xQnSle44Kp
L6mRwhd/wmHuyuP+aVRuYUwOT0NVsATTLiZhviiI9SBn4R2pUxhQFBnJKqBxKXQSHM9il3l1SfoS
gqrKdOJ7j0lwfrw+lZXnwd8lXjJLPOfcI4IFLgeDghTKSpSn4V1sMPIjhAsYOkn2ebP0QrsrnCQ6
hs0qFg5Cgd7JOGXKEh2OukRUdFUPIf20Bv+8mfmD+mPmAfboV63OzcynwxwYxKFOlHMHccRuLDLa
t7jnqwF4rI8WZ8IF7Ao89puVdfk4GAposohbGm4AF+hjGhYdRoi8Fu4g23XWZiroMP2Trzwj2bWN
3oeb2CwUKjDIW13BX2ofY4rskeBNeGYrClxUTZiEqNXR0O85wqIHvoJVRhC2v57aI5Xtqw9nN3Kx
1dqRZPFcr+VbzdgH2RmbP48d3e70tdk94jyjkN79W+GLWSDiOwsW3ULVbyWCSlVtFZeOyKi+OviQ
alzCzSAjVZzH9HmOFjr//oh+GJeolmLi1CWDglpAb99fTpoLfZdYvByiPcUD2l/MDd2sYJE6YeUw
CiRudnT8nlug9uFAo+aiJL9yG/JPa+TP27hYIwN3mNXzgo0w0mhn8giIFHZI80yTozLwHfyfIgcb
0BGKyS9Fwx1SBmXCYVpwS+JDEGJBXzM+oJD9+wn94N6A+GrWhzBUks2/sm6GSpTg1fnhnQB6QSrq
MjV3BnJ9f9eT5QaWTYqJI+qnPDsX0lYdnuLxboQM+kVeIvI033upr92TPk8RLhf0n/ekfn9reVP3
FqlmWH6MbhMvO7BmJ3+kVicV1MOr40Xz3qSPyliToJ0Hh3w6Coh3GwKliSSwS/+gZ1++iP7YFgc3
U2EPn9JqybOb51UUQJ2IKRchzNB8OmUd0yRFJz1b6v02xIzMZFtZy8KtCnKklxtDOGXmbvZ/6h8A
xYV6H1cUZLvqDRqE5uLcScWhOUN1IgBaAaJEskuHi+7x//ymSHVh69UM0VCUvziikRZYk2lZ+V2G
GHQl+Kh+Cb+CDfFKvA2CQTOxvY+BtGhHUHfpJv1Q0Y4S1ECHnlwb8f+w6327mUumaDBleV5p3Ezt
nZAm4zehOxOJ0LO7QzzsmsEhoxRr4LUFU1e7Gjpk/o3Vf7/+xYethVNaBoGR31F0gG0nxrn3j15N
UDvfl1/kByUf7mRTcKGxTYhaSz62h864FdDK3sQujiQKsBiqT3oJetcaLCEIl6hmzprbHrzN4hdq
TiSij8oN4kkyc4I3C9wzfijmuOhV+tFDv52bgnI3dk7sOYa/FbsvisyixObRWvZ34QvGOT1mrSoG
8cVre68HTvY1R4NjA5seFNohlVY+E2R4z59Zyj4wwuRICUCvoJkh4x02syeTI8y0s38vph9mhzy/
WbWviCoGm5fqS9GfyLeiGbgz/AKjEJTv0kLMZ2PAdrb2tEihp5g7XJ+u/rAXfr/yxQgxLRATxMO8
clwros0dniLrGBMZVy7gl953kAPuR3eoD5Z1W9VE2bhj0iHa+hr0g4ApblndJglHST+nAl0bxujz
1vJ96/l+dxfl75Tgti/6QXGHyVoL0OMdKCvLt3h8kLrVKK314LYPn7Hi0gDxHvtkExBNtDapksNt
W06MDW7SV2+DMcBulln1C0W0O94qLJ0zIn308sHCU9yGDWbhryq3eEQKTRCUdcpeq3jn47tEvgzE
akUDLt/K2W0C2OIhNQ8zYgBxC7DHwIHe025yjmMfcfi/V8ZPbBOFHBydWZQ2m0leFHlRI6SaHEXF
HaxfSsxp06Kb+8JsIXqhLfWNpfGEzgzHQbctnRHSm0XAJSb2IBQkbda/vW9JKtnTCeOrEhmAz4v+
ySKZ9uPfd/rzSvrjTi/m9EXWhEkh/75T4om7ZlvLW5T/wUe8xsdrZzE4eVVGN0qhuyx6aTFtpa2x
1T7LpbWlT1kHexJTr9zTj+vnj3u6qMWqsB4Cc+CeumcRwQBGXlh/Vw7kjHnbwfJkNa0CgOVoK/6a
vrxnGo01Dyh4BbuQTsYV0sTf6X+48fz5Mi8+NoaOTMELbofuWKhmkEF/oGYv43UquHz2zaZf1Q/6
i3GG0Qaqcmx2+r6rFjnRr8OOeQhxZbID+LBSr/Buf9P1L780TaSHETnPSF+6WGd1PXl9PD+psVo2
S2s/4lFwf6vdFSC+HetsV7+l+lInamY/HrJoWd2VWwV9rrHoH6xuCTmYAQD4WoFk+74ebP5azhey
tDpgYZKM1WP2nu1k6yCLj524VeqbsLfjfa+66t34MaiHmVZNnhVmGbRObov4XLLL8EUlYXrob2X5
rSQWGcFqTRxx0wNxYCGzpqaNf+HkOe9Vzr/XjvZ3lQjBkC0ZOxUT8txvu5U/Ooncag0h7VLIpgS4
Etk2VfcqYx8Qx6w5eCFvq9hoJQw11NK42+80TiFzFb1FaIqobR4UvDLtEWeTDqvEZcZUlEFamu1l
HAzIZdbuug8sybFFYZRFIh9pKQsKUH+vjdt0epxYmCBTWw2kEAy5pnoauwZf+p0FRmF77z1unVd+
8g/a5G8/2bogmKZeb8hWzE+mO6dtH5yY5CgOPwAHx9uPH6Xv1khkl96OqWdtM6K9tt9dvYWLSmJQ
I6up42TmM8cC9vbwqpiRJs7wLkU2tmEeDqtYLsggMTYqRKhN1/pq5e9+9vtTuGgPjNo0irCNWcnM
2V/RzdO/5SEEoyUO9vq4iot9bO5hdOG6QuSMlLvk4tG3MLgjd/qQ3qXG1m/uvJ3kjrIjYRpvy7tr
9Hzl76qcu6RUgIeBcp7/8b0qh7YgTF2ZF7NPn+SMzMwhcLL0PkYkn9viWB9q0tnUhyw+UlpPTzSY
T2a2nM7aqwlYAHaB5YtNoC5V6bsV3+Tahp2vOuQA5P3B0m2YBoJTrq98VT/tyJql/jas1WeP6Ivb
1lQ9McaiwK8A3gTnQyM7xrgskqWmujGGrsHKfBsfkmO/8s/SL1KlakcYvwKm5oDKwAnrViYU/exr
p+AuX5mNQxPdiIv4IG7GZbsHiCbzz/CfsN5OVhqEmJ5g15UAMsbhh8OmuWSCwRdUUAULm2ttwY/n
9cy2VGRRhO2jXZw4VtknVh7BDn3G6RlgZhRnffjEgchMyOm7c0gblOGQije2XC+UvbQgz+TeGhb5
M0PMtgKTBNTehClQHiHNi/xeXmoPs4z032/ix2WO0AdlsgmipV7SglVT6quq7efKD99NHG+w7Pms
FFd9sN4VZL3Kg9GyPISvhoQJpiXzBi2scG0nslMumEotR8zEk9uq36TVU85casQuR1nn+lZVV/++
2R+wLthTf5CBLo4nz89hmYRQWclzwIOEUc60DNo1QBfZL/19mJ+75NlQXmVIIcEq1Dd9CaN1YEiU
E9xzuhY2oEjzJvD9vOSGZCLZyDbWJLrA7+s41NJUDDEdP+eeSxSUeOooLqZjzVNMRJhmtasluJVo
z3n7Zk4HjwD33LurhSdJRsWifg5UQF5x8ovPUHmBS6KQmpH3BMyFLmrxVUO3KyfMJatbX2DjgwU2
DOWiCzEXjjdee84Jf/fN59bCiY7AYKHw7RQ+DUOFVVMWC2l4srztGMBPhoPQ6zOUgSZ2JtLWzSZu
02NPZGcSd4tRwHm8NlirLd5NGRkU9Bs5uYDIj/xhXEmYQ7ecYoLymRafWg1HQzpZz6JM2DZ5Hzh3
2L288vznMocQwX2OYstfhQ2BBzZhpLZZP+I2gA0mEyU/hjAOU187wKGYMhdWJqnlIqFhs0RQVDdV
cTbFX0I1Mdc1F9WwMXEGtvx7gjfC6gULbyHZZsEz3jt5zElKnl/BEG98SCPmQVCr0q2Vr/TmGYoC
pGb+ACdRbkfwvnpmxWAWZZaUyA4WPcaKKWG+hzlHDwClIo5X7YP8pdxBksFiaJZTd3j4Ts3eEPbC
nLHpcPKY46l4rJn7vCs7eEX44xSO5WJvP83EBP8Fl6pPlVE/UZTMfLhAs42gu4tObL738mMZL1Ps
bAxHyhnHQvwJZ7pKGZDMzlhspkwkJf6B4q0Yvlr1eY4fNDYlNpHVsuP/KBscMZjk8dcFAZOtHHDM
exoEKJj5SwP9JL9JqbMlGGQvBVEobK2Z25rwtEjPdLzwAYVKC4O/efZNOpvXMnjzx6eMUJU4dGPy
aKXZXTbxbhRCaqXVGJ9NoktDWwjmEamMD5RwJ+i8WpmM7G0zuqhQx10iulFxoyu8iPo9jgjQYp5m
bkz/nMFYM/LPTrrtyAJi+ePnXWsutSyQvdRhUDgwejxkXFBayZhApluSr71oH5NdU288GL1gtWeu
Ba4jetsKAaewLJpz0D2QJML22T3gXsAfPpqEHS2L8L5iUpqdJfXYGnucw8OHXPkK1rq+Cnn0/t6n
mFyIBU4PWbSS0bPBFdoGw9bL3Ss71t9VBBsE++uM5LHFGhfns19gRZ+O7cyVlauFDsNFc0V8yyxY
PHuZhmdmormKaetLjWwSF+lHLEA2cxK3XYvXZDM/AIvfb2c+l/+oZotRqbHB53a8aNsh0bAzDVXs
ooASlbgynhDTTCCAdcRykZ8nl/5Wn3P8cHHzvVt4KdcyG344Kec70kRZMmGRU8J8v6NJ7aSkyscB
INPREjvAtf1eZexzV23y+kErScTpyJXESJxPlISx2u3xyAKmWIn4EsHna3bzaUPeYHw06TYUN4vn
nT/ymbn0a4gu2A7++6VKP3Rw32/6ojasNKVvy6Abzsad9UzyC6gssLFUO5HvhBLhFigFvWVO//ML
DmKPkD+2AXJEw4YHUp4mU1sHNHSpUq+9Kl6G4aekruXibbSsxTgbMvHfqfgs2OlzeM9eZcJgmete
CGbgm7YMLA5dRuKiSw1NM2A/U9vETt+Nx9iJ4yPVXLBN1uJ95BIcMckdiM19H5H8ZY/WvdAd6+5G
eWjvATk+BRIo3gewG9VmcGaBldoxJIsYUuoyGn8TognU9Fys28S72aLs1+zWy/fODnUTnaFOJWd1
XdgMWb2zRpfPcgmPyslgZPwKhU9my1iGokRC66qnnMHFydpbUPPegnURbknkMbFDgR6R8sJK7EiN
a2vsB4+n76/r4iOEymGMVtzN0ggWPWEkPtAhI157NhGYUJEyLrSc4Uperzof/n8VB4YEnIdEArb3
RXHgyVoxxbU6nFvxvrKOtH8Q58p9i/0d8/4KD5iBwChoWrkD7wzLLd7e0siXEkHxn6DXSb3AgU8o
TjP5UcGYBbqcPViL8I2AW+8LR1woTi8gUSlOQjplPFoH4t2yOXu0sLsc8WMfXPlRP2CUPMs/ftQF
eJFrceMJHj9KkhZ4OpePs5tNdDTQ3Cy0W8zhJFe9Gj74W873r0d50S9UZTKmVisOZz++k6hkYCru
Qb0QG8TJJtVe/DMeUokOdYnDynrOtD3BzBB8dBvGJzWGa2xTp1g1n8qbuKSsSDAXzJ4G9aWCa7KA
ScIbeov3JTQZDPtXww1Fd37METbeFWQL20qI/WBw1mzzSfuM94jWTEzJ0KOpmivjrXnms6OwunZ6
/N3dfXvYl0mDU1JHQZOxcONqOdbLEltUeUEgJ724QtdpwqxZKf5uFr+MKlbeSO/KDY1mYdnSgwT3
B2aRuOnOMFX+gyx/rrb/einY+s6zcFX+K+RHCpu0SCRlrsa1YWeJdwAZyLE9e+x3o7nxT0x0ZNIi
2HDWV0GKaxe/2IKRODbGWHPxhNHdSiZvO1lNfNUtZI3SgRiFqXkx+276MJ+vvJcfJXUM59CXzKjQ
X8k5cjINohnxEfTYMyBtYZq6nNNnx2g1iFs9WQahTVhq7kDB8m7gwlz7+T8wQnTFEjGSovuXxL8a
zKRttT6pp3lLs47KUtk3sq2+Ce/mLRMLu15VJF/rNk7n5ga3+VX+4Q9sLTsZWRAWllCsc+xRYfAD
YUtQqp38WmP5Y6mB9AaOBJHNMg4u3w/2SprCgtEZG0WGeaTrreBJZepDHe9E9Wn0t6W+Z9pbTEe2
rOIsMpUOol3B7EZ8n/xNhK3JFVzrB1ssnhmWFnN8NgYX4sUmkuhV2nWNN5zHW/PVOCIdtwcqaJug
KKVxkW4Gv5QnqLtVvcMxVfzIaKQMJ3kMu0XlqthOLrx7Blduso0wnCGE5MCBCWvuYJ4T+HtwXHr6
LNvQOIinK6JjXurfX5sqWpJBxg9e2pp8cfdYwJh+bE6Ubg/4jAP9Y+Ecrtt0OzT3yBYkda9D6x4R
7NKSuiL1uajmK7H46snAUjkNVJMCn3+P0mvRQOZFuS2qCyjczSJuj3p842N8298q+XYaXCM8mqiS
zdvc3MfDSoZIzt6ogZpI6R0lu/E5Y62xRyqVCh1VB+RdJ6ChJiCYuGBoEvpOIADREVhLi4pvJ+wf
qAseDu3FRkpxh1JcWlkB4E7Bd3pc9NZtXrk4pnp2vPl/8RK42Zo22/3o4v68jp+sHsKZD3OTkUe6
L5ESBP69Un7RiGjNr3qQYPwWa1X/yuB2Vy8B55GO3S12uhbg0BXvg9/EmovtT4XAIImqKJEM87uy
/aOWbs0h9zyBHaiHb8cghoyzwqme/FcDX2ppP4Om94gVn3LoT3Z7DFzh5Nne6zTsKLL7G4gf5rjC
D1ahD0F1myTPBd3nWB1jc5P7qxTLvS98Abv1uOGEQQ4RTQvDfOy7ZTKs+vGX2H1a0jJsb6zuthK+
MurG/5B1/Tf+rX/7lRcdQ+5NMLRDdJfyAQC82su2sFB2DJPfYSIcmHnhf7Lsd1cR4Hk5/+vpXmwf
paxqVqb8hnqI0ahIbxgcjC0kbR1p69CNyrsu3goEM3sruqVgO3hflQZUeXUo+0MV9+0BXAy0pGIc
aiuYX7Nh66uhui8UB0Yyeoda2NT5cQKIgXa51Mg7nJwAimr3WPTbf7ccPyFfyKYJ92KMJRvmZZvU
Fkqt5RmPA2NejBhRFtuMswLE+HsoaUxd7suGUxDx8y0a/njRdWtles6bGyV6NIPllbv58Zn8cTcX
h6+UFWSLCNK89PG77eP10K0yxU2cEptzmP2+6mbalhkfVGp9kb+EL50OWYb2I4eBFd14ID9FywYF
/xkHMUjU/77Bnw7ob4/rouJP+36SG2IvkFkaM7DJQDgBxt9CeQ3CDZg3VB7CoymTB+Wub2+uVm7z
E/hr+f7xhC4+G7XLmmmYn9CwbGQIrjZmgT7Px7ao0eroJqmGRdYuweD9jo6O+gyRW/6mcuC0aOCd
irbt7t8PxZqv+dc9KQoRcSwg/J0vPqlKSloCGrin6YhfqR+ijLBJy0hxwvNtsaThwzRGiI6TAn3W
Zy9PQSsnDJ90qkuCGGY346o7Bbw2Awo3E7heTEAh43UYn6DW6T0hSSiocA7W+3u5xd1SW+GDgdwC
+Q44KHYDz/pzBxpnwUReCZTst9UnPFsLAUPwkTaLzEDRgARh3RZbgtAiDp/+U47uoRcTdZatWvKP
PqGFdJ1b7sQbbWOdxicenY/pd3xKiRqIAqjpuMGLZ0XemdzN/Ltem1pftwAB5lwh13cKvbX3SHk/
+Hdey3JcIVm8dmL/tARUGQKXxLhXZmzP6/jjfBDF3MJAhJ0TyMLtOhsxzhwc0S8Hd8hxzrtGk/ip
zUXq/L8XvFhzQZrraYl6iAsm91g1DbQ+h3JlOrXDgf4Y/xJIlbzKzvipI1QpqkjJYlhgKZeFydC1
viBE9fw7PYL3Hrp6JTULi3GYugxGuz0l1fk//Nqf9qA/LqtcTCkTc0hNNUVoP7vzkV2gbk2dvgga
xHA3NwKl07mBdEQqZF/TPv8E+//5k38PVf54tZnX6h5xDvPXzeEUaHukB27JUw7jc0P299XT8Me1
RCCYaUkWtiOXUEJRVZrXmVp3hktHMZQsjbO37lyqGxKUh2sr9+ffB0dT1EQFZvEl3UQd2jxuk2Z+
pQOyoYViHEb/zrAQvQyPoPiQaxe+9NyNuL+U21S/kYNtToyICT4sUaGNZEL68YdIFy0Spx1SFUYh
et1kXEewvNrsXR+YK5T7FCGP3B07cdaGbojhzgkfsA4dc5IiXnvj/3B2XrutY9u2/SICzOFVDIq2
ZTn7hXBYZs5i/PrbaOCe8tLSsYDztoHaVaIZ5hxzjN5b32udI5KiYqf40RaxcOisxyatGAA+ZNI7
052GM7ERf6LVGqmLcJseo9UkgSmrH4Z+ZT7lutPnzwNSIAfFOKZjCHw0hHeGidWa5kqwQSmZEP04
UshM/Pvt8CWUh4QxRYZyflgnxpWq30Ss0pr+pKYqru7rnmC+/t5/R5sWu4xcwBgqpAwkDt6akMRN
aAjFGq+l5Eb4blv+S7Nb4QgFGk4xrjsvefp9aUeHeWZtn1W1//+JnVQpYVkXeh+M3aEmySIP3OfQ
XJfSvjrGTFdpyOE9TKRXNaOJJyWP/YgZEyvTKF3pmZMRzqnihxFHsjHLr0K9NduEoTFFc/tU+h8i
LaZiUFd5ptmB/DpYH4Zfu/Veqf17JX8VeUCpCsCn3EbjA7GQFly8yOIAyq9phK+kpuQU3XGl8W81
ub7QLbLPhMwOTXlRWI2rc1Y5qgMz4H2rvcioJcNK2QyMfHID11FykOTBaxqmMDL5KA2uFU2yMSgi
TjZQQIw0LPn+I2ubHT/lgpmP/qJPb5F+PwUPEYmF+r0IU3zajvU+hZ85hO9C9yzof7I+JUDFp90N
nMVakTS5koR2iXnBM/ph2Q25TYBzAj/BMBtvsubUWDCXpgDP6FES6CIp+zHdGv5LLjqp9lY24Roc
J11qo/UwKBilrY0uBlxtugKH69Y2dixheCH+xxo3Mrgwd1ym5S4TnXKgl+3wD4zJVknySJcIJpFt
Ofr0wYCj3uhPcYUIz9G7Tca8S40PvX/jYw8313Kziif7GHiWaTf+Aq9//Fhd0RzjMMWBSvszoGci
gTv6QPhNZAb8HGBhVfqKBKWi+7pnUqdcZ1Sxw1J9HwChm0/j0cSvto8wUUpJ7qnMMTeKfXQNBObk
/llOxX1YH1WbMwFj+SsQSyQGDA9NhTX+QclJ0hBp5xY39J7e5IbTHkirK/9doLIoFtrbpGzQU1O4
VuuO+U16PQ2L4HO++sC29EUuoxZeTI1XopsdQUthr22IQj1uiIOqh4dSWqndossYcukYdhG9ucwJ
DfqmD8izg9iz/hD1ahw9KWVHwoLkavL2eCu8yiADwOHUG5FionjK7jgblrfDl+iMPrHD160YQjtY
9Uc+a5qENs0/nom5bWXH7f2FumqZGZlPxzc2VN6s0K2F61F3xY5CnD4j6SrFPjec4ZER15GqrnrH
ufY2jG6KHeMOcm/2h/FAftPdpJ9zw6hb6DeKQRpbujtmqxSGLVRDJKktkMs0XesrBqL8zzY+BP7H
pN62YIWKdjWDf7dhsiV6FVDC4Oj2+JBbnrazahezWY4Kk2dabvlThOorTl3+rAjDa+kYb/njcU46
6Q5pB5zFjlOOVQ6KMky1AD1bOswk7xwfJOowCYM07kid99+uPunNe+EDPK0ohL41Nz+7N3HRPXCn
NCawLoJ93ST2amHAxFscNYHiccvomXoP9k1VXPFrCEbdxPeQXYJbNoGu6rh1HEm6EoE5YTFn4+bW
iqQnM71oHDGzlaOniGuslpiLj/KVQsrUcd10S8yWUBxEn7GwnZHAhP+H0Dq6owRnQz8ZXoM9/PKH
9i5kVvIWNY68QPnIhQT3vPwoy8lZxcK7jGtbMbdStPJpBMUHkZXBeGJUMWkOD1y3VlW34QsM/DXD
kAq8QXYEx+rVgddqbp0uAd2ZAjIoh6wAJ3PoJjPzgLeoEWRlbrj6jK+M4g/J+4LXhKFVJ7pAoMbq
hqS94wQsYpscV0mLBZ8J6+oIZf07zJS5mzk7UTcxryHxsHzfNJnlhfrBf84gLCvZgfitHDn1sm7Z
aJ9p+Kwjb6zUR9w35YsQXs1T8aNwXZjzf55fHjW3oK+9x/5JenKSefnA1yJcSRBBaF5+WKrX91t8
VVN5xDn9XLZ/gkSgoK+doRxAKel2JUbrjv8tpLmt0IPu1JvZOz5YBEjgPfX3Ie7K1prztGLtJk+v
ZLztbN0+PMiRQgJaIDN1TglisO46j76tPiyYOnO0Fxj/wG9gGtu+1DjvQsShR4R+t534LsaPPUT6
GC+YdghutTlZmFcQAulk2Wx6eIjwe1FiyPg8Cc9liki80LjFZKytOwKWw5dB+IPNMCXoQaRNQkp0
5SrqU8r002dtCvEfVw8hmG/BKZMI+safsGeIeDeH4lGTKG+h+NwWK8Zn6bjJ4xjL7nXE+za7IAX/
D10Zo2pdlcrXiB7N6s6Ez9g+lu0tIa522d+SiaVwiEoIB7ttsIhq/EeWnHLSeGvouyPGwt9LgjMu
G11FkjI35k2RtuHJ8aPP/Bh/Swn+SPVmNSc9JF4TiPU4BzkWhdw9AkgT6+Z7QbQpY/6PdevPizg5
koyi1VedSSE5162qLS2i23qL0mSZuhivLnV4z7bkfv7cyQk3byazNlrmJTmeV/Z1VmiCJDkftMxv
EqybN3l8k6qrTrsh+a2OvRkaWoZeEWy6EiuhozqoOmaYSsprsmgqF0uttqejK+FrHtBdukwqC5Iy
nMYE07xs5tUeTgOkS2AF3rQvvjoHRrDKFOkl2fOlzhldF57smakQzS9RJGRWVEGTn3SCfTWrGjVi
iK++6lAQeJw3c+qd/JmPTuvNudrFy/SYugI1KHbA339dPqNo+Pnrp+pQI2/iVNB5pDPzC/aaXVHE
6Mv8vl+StkTwGugqLBotp796GSAjnEPrmAf/fhlnvC683v/dBOtEN0A2lKGH82XE62iVOgk9FPVa
iO+tfIXdkGqLkxEkBu1qwOJ2sSl4rpXy89fn89qPA2BWT7oiaPy6+ZqFV0x/ZkY/FeGRokCxI7Yt
l+0sDTeXeFjKuUKfXgKU37kNKJ8qzhSzivKYOcYB5bjOVBBoEQLKRWNPK8u4rxUo/ThOFxqyCMgK
3X0YI7luPckOt4CJy011Fy+lOyzBMe5rgs9a9GfuJ3gnSBuG7FVIIvt19X7haZ2/X/9d9cnUOMwl
KdW1lkHmY32frdAs2FQVG+HqW4NpA+Zxf//F74boabPLUCXJ0ub2yz/DyaYz0jjw57bthu68Yq6n
0BGeS+m6t+ywB+BChgEhlbaaE10C/GBRM08BUaC6AeXYTvVSFOuOsSkPoNZWwn227Rcl9lUn+aCS
ohKfrqobOvrZAnpcOCwvXP65x/zz8k9esFoYglztuGE+NtkKwPeOWYu+qV9GnEzJsonwya/T9JZ8
iwadPCSNipdNvdOTrYkNJKaypo5KN9jACSDj+/AfS5IpEVItkM9RmQzDlcwwK90nwsvA4KYcXwr1
LexfguaJr6aLl5qGhew5TT4k9enSSn22n/3z7zvZnQqhqOvcQvaDgxpnQY7ISHBpX4tOhykiXwtu
R7Ql2kWqm/tZzqB2+/a4xWkfXWyuzLvCb6/KySY1jXHXlvPLiY3/Q9a25Tr3YJzIGBMpSaBijWRw
4GlAKvz7U/5f7oIKGFWSDSYaJz0sUY1NM6yY6TVuVzt0zwB2zn73on3hSDpybPKRFWXzicWuSy/w
Sk5frdPKF7aU7x7dv7fgvws5WU2rY9AlhsDjMASPRKvSXPbSkqN51/IGpYSW6ntTeyrlh1Ykz2Zh
vaaAsRD60MUWSq8M1hRGXoejpy63qEdnX2z0dOFmneuBGXzNogL22UJL9/eaO2bRUU87Vr5sItRy
3Tkqmw+3KwfgwAaIWEpYC+oVlkebJoMcbHHColuLUFl65iVhnz4/mn/umEbLBSYDpqxT/mFqdSmA
fiYMlbao0eTQKk9Rw+imrVFOAEWWXZnsac45g1OJNsIwaTXMEZRzdQGWfUGfprYZJmMNjezGqXbk
gy0VV9yi+4O0tfQX40f1YS2P2Aayd3xmXkcSnjS6/gdi0VnkfkxX/TrdzHP88ML6c7aXbOjgD0ls
1mkqn9QYQ8gjoOc7HIg4dnVyfdXbpFz2yTLowKdeS9NrwipIYTng2YQNsvj9YZ+x3ejqj98/rTKU
2A+saEAoj3g+4m+O1iAGo0fps3X7x+roldkOjHEvwRT4FLPrkinktuQwY3iy6Rh0W2BO0faaFt2+
uS1eu/fyyV8Zt+VbiKiKszhdIhLncB/Qgko9/0P7ShWOhGtLfYEMoMPcU3dtXn63VR45ZVmlVwBr
Q8kfo8u/tA6cXe3/u9unxYyop33eR7za5mvCG+Me98WwEMFYfDL3dCHtwPkMPnNxxT5F22fR3LRb
MN0fMLUfERh7l/wZ59/uHxd0sv0Y2tjWYcqSGOsra7hW820/3TDdnHX2xBIn1xVZv9o1reBw2pU1
k79R2/vTczK8iKmbNd6sQtHw0H67oEFOAgGK/rTTbShQJVIxZnZiT6ENvsZkDojxY90cV0PgqeTK
io6K86F5UZkD0S470ipG02lEnzHZAjh3l43h+Yc6vDoCAXUMR72I2D9Xrvx8+052J6ny82Pgz+cI
VBSZW68zNyBpCfw09O6+W/Dqf2f4XnjpzxX2hjkHYJoK0plTL4YyKJORpUN3MOgdFdeUecACH0Zj
K1kr9IKoctGzDRv0NvZRfU3sUJ7xTiBpqEhS8udH2km5LZL6Wx5SRKHJdd7tjelD8fELlMIy9BhC
0oPwpHKbAjRzFNasSHuYMF8G65RxnwQX1+++SkRVNNLhVi5JDpX8x3DsibolC9OInExTFpP0TPEI
zdh0nVy48PGfPbpC7mXSbUoK/IOT3agtiqAtC6RDM0OZjmxfXWvTo5m9Jz1YsuoOtIh8KxG0Aeik
3Q7djeDUYOVi2FEXvsyzk5Cfl3LyIXS5bOiVoqK6uSrvef2X/hqGOB0WSme6e7+/AOfrgR9/+Ml7
F/UDtCRt1kwZa6lehcIVg3UUSpE7diudEQbFEs6bdklfMngxeoe9ljFsCH12UV3Mvzq7Kv24mvkr
+XHIkdnepqbkb09xMMK3XEbGNksRP5hO229MBai2jmxnfaQBj0fw4mTx7FHz580/Oc6XUTDVesft
gDEsrlq0dpDPVmiLwE15H82Mg7dGFzsAA2t9C8slXyBkvkx5uPhCnkxXCsFoM8XgTqi6wxAs7JYG
kDcFK8Hah9OKIVF22tQDWkKAd0aI7Lgzx0e2/PjCsebilZwUQVFaW5M2MeeBoyaltmhPyL0wOFAK
kQxm3ppO72maZ8hLjReFoDqKn0sF85noUJ3jp6LPdBJKIOnkNS2zQu2zWdonrECTBFhCFrTR4gzN
MevMI/ZgyalQQQEVlcM/bBIlcBVIDgZcBXc0HyZ16e9U9jTWMU4pC06s5k41bwXhy4wq1E6XzJxn
69ufV3zyKre9yrhYNlAxNTvYy4q1AUUakM4Btpe5VOREE4rp7LZobxRt08a7mCRzAlW2ZNzh/ceU
K0aOFoBi2PeKI+Mta55E4UVgqPj7EqDNC8ppXfnzSk/e+S5NcsB1+iz0QVfjpxvdFo7tcsRBqGZ0
LZsHtXiPnarYCX9kBK78HeN1WX+vC8wnwoEAChvCrC6+1+mHQB5LjnCPYi04PsXyUnaCgQlcSTr6
HKgkzqzfak2vOcMsUa0AGjeeuEKCD+v4SBXv41u49A6fW1ewRuKoRoZJG+vkHVajMAuOkIf4rA08
WTi918D/GMPaY/2s8IXxNyxRvs+niLx+ndoLF3BOPEtI0n8XcNKNiLswrCWwoBz4yIzk0ynKXRMv
c2HrFztLeRuEbdtfpWq6ULk/K3yzLo+faU84OMzH6uXUuQVzqwjgV7CJlAeR6dhMCXU0yZM+f38j
zm4KP6/2pBRXm6mq9MQi+YBsIWJrad7LGxEnn9sxf/MYmoNCJq9eXPfGO0Y7cx4aOYF8Of7z3Jnn
x5V8X+mPDSEgpLvodJNTorQ4+lekESrLKfbgAGignFQHJCk4fQWbNuRyz8cWxlF63PTj55yP+Ptt
OWcc+vkQvzePHxfTTLWShjq3RQB4R6xDs5pgMqF4FWHbGld+uIEoVOqcjYyNQURaR+IOuQRuj/12
SbDI7bjKu1UcbGTTEyh9FGhPKW3peimEtypRPhOHsEsn/nPnKpOTjWkZqqidsds2eX3sNa66J8qR
LFuSg3DGAA1dEik5zZQ2PHjZEbS6JykXihn1zIdnYkYWsaMYHKO/e4s/bpmfmXKqaCiSiBgAiMTm
PZczoJlhYKSyO+mbHqSnbX7C9VbvmQ139yhN2j244Yxpx2DjUjKMhfbeLmclE3cUyc9CXtBYDAG3
ouUQCnso7F67SrsrRF3Ct7INJLh6A25FvPAKnKsP/vp7Tr7jURtSKxmQ4XResNLIH6UNG4TMiW9V
DEwb0EDruUht31tcYKkNEpOOfsT3cuHGfm94J4s28WdQAelMMG0RTwrW2B+LvqiF7lBxPiPOO3dn
KR0+NDubrmdCW4ieYvn7B3Dur//rR09KU8Vs6NsdrY6/vqV3Rvhy7iEzAw45UPs7CSnZrqR5YoZH
zBZXEvNT9pLWaRDyrawLUJNzhfJfV3NSE1RFHcZFwbNgVkhnpiQRIlqqC2uJC+9i+/Cc5uyvXzvZ
z6tSlEZzTtwhfakERMRmNqyQ6aPnBPDO0YCGyaWt+VztZckz9tEkVVv5B2wZo6jMlDKYIy9aekzC
LZY+kr7A6wYutThLDQbuPwPnY9ZE2CxmPuN8L9Uy38K205eNwY+km7S1derjv8vyRg7UyK/SefLB
0402ZsDs0+0BJ4vI3j70G+OrvzdBX4clEqsFQKBWdbvKxlOO7lCB6ORMypPa7IdgI/TLcLia4wp/
fznPPqCfF3lSMcfBlBjF0M5aRO2ZJrTbMZjdMyW3m/Ucg1ODtbqwUZ79Cn/+5kldUZTHKsy079+c
6+LGbmYk53GBEgD91aK9KFI/twdZYM5hGPK7QC9PfnEMQcJZczXewNu0i5U6d0sdHwp3u4/7R7Lj
Fgj8xyUA/SP6WCd8nOzm/njQ5cWDYtmZvzSgmiSYKIrwBssLqm2rBQKAN/zx9wdyrgK2VIA+c6sZ
09Jp0VW1xpRbtTq/vDETf6d5LZmyb5AvNsaCuhBDPbp2grM1yYXlHXrohGfdKCJdTedx7RAgxFW8
wECSBE51pE35+xWefWVoKqKJtTBLIjz8+70OhcRospBFFNEXYT1uuyTVxP8EE7BMD/NGEr5eXEPn
b+X0W/r5myc7SGk1+ZgPdFwi+tlwZvmZgSjrA7MzrSI2ZN3Vd2q/SXqbE+aN6mVElrlFhK7I9YPX
KNgJ3b1xvJpET88v3A/j0rWd1H0NKi22FFqgUUOhivsB9RAZJqBLJ8YTDnxxl5pLFP70uDAi5c6f
sfjRTW7et5FhK6CWuv1Ru2nFZwUygVDXQF7GRc2ZBtYik++kwjztgBe5acSvGi4Emq+42E7aNjB3
ubIGcS+ob2X/KEGgcuXiRptPCwS2vWvjfe+/lPI2Ed/j4iDF+zbB6xbhCJ3YjPpPDn39ps+2OR4v
+U2gWxJvY9rY466N77t4D/K7p52RCdtMv+CUOLsK/Hik6slMJW70QmyO3bzyRAdGc3bsmWt1TX9+
PVzz5F5+f23leSX75RU6dWYI6BH6qmbjOzpxsyKQ84koFySChcPBlw0Cn0boYZhaEpHs5ldQ31PG
hxzHsGjiCfos48XvV3SuxrQ0kh7nPqIEN/pkK+bUxXk35YrUpbnR0bLEXrSiVRjQwRQ/2BRsCbOr
d8nzoJ67Ez9/92RTNrVQl9RZFU3Q4OOYP6E0QQoMURwN6vG6Jp9m0WrvRIpQqIO49UwH2O0M7WHT
NpbzjCulf0JaZGHnS06oAHCP9pTTewr0RUsAzYjA1hvFxRdKTSEG4OB06dLv5mHJhSPiOXkB99Aw
WY1k4t9PvYJZS3J3VnNGFTdi4yWDO4F05jGG2nN2XM6gLnknrsr4WoiuAbX8/gSV+dM+fad+/Pq3
F/BHoa4GRjpqFb8+eKNreerbWCyNZxoXwcpDSodzvEWpFE+7MCHIZRtnV2pv41kMEEpLy7zYVrJT
7QumBC1UeMMduiuB2GGdBo0Hbx0XfnJT0NRgF76kjT+XDmeBE9Lm5hDeT/OkFi4Df6gA7s1FOdyu
DkBWFRPRA7kToUItelpiI9boEA2ySeerxinfhvxO4+BRL7X2ZhrWQf4Q9M8K0swiBw8dACHxfr/B
37vdPzf4x0We1M75gJ1cjxm8zh1mTkClaluT13YOVzcfbQgY8uJ4g6i2VjbqRQnP2Rru5006+UT9
XG6Poo44a05D2MuEwJkO8ZcTKxVnfLsZl/IRD9CKHJbA/JrdssYO/EPq6Ymn3o/oK2Ok+DZTqba7
VvGBxcler7clzcjf75Q674D/3il1TtGzCEJTT3ahNE7qoQg4M2I8e5uLKqnzVGkLrxrW55DYke4c
+yUdKcI0snTZHYfFfQHkQL8zyMKVfE+ZRXtoGXV3QlQxrfLc1cSVeUQAtotxqkUMSKH0VERq6eoq
8I7dOok3AaAaIKP1lo+eOS5fOBrM99//tjPwNJ1X1SS3kspIx8XJ3/7jM5PNJsyLBoxHHu8spM4V
snd9eDNmdI96K61CiLkj2SlhgXAteKLP4ZOK5mFxfWYRn0Wi/bsAbwgVnjPM8VbNPnaryg1ZM7ZN
dSfcYy5o9A2+JENcNQAUOY1e/ODmd+WfJ0QMMvAUGW/X6SR66syo1QK0SIyhu3IxBwuqj/017T1v
yBYjmUfyKhW2wJ/SiBVs9GYFd4zj1/SCby/p73f17LlU+3E9J9tAoOVG3RfVvHSG4nWnH5IEahv6
frm+lqiHgZzTYNWaNzSjxlKdnuqCiSGuGVF+y6L736/mzJdOPLnMoVyWWMj/ObRppiUEhsWX1m+0
Oz1bEjJTepN2A6XKJpoFj2IbHUZnsBCMiezZl6LZzwi2aPNwO2YjDfvxd2H+4yVLNaFLuiaWD/XH
LNWOX+rea14RH4lXwdbcGM91fTtOXIgtfztcA3P/nQWn7TOClCFy0aYxWQkX7QeJQMgTybJqUfsx
4K6oQ6/H/LkXD3V3ofw8swP+dd3fS9iP6zbCqguUtJJYomS0ZcpOr+hEL2JPd0gN65R7hcDDQ+Y0
oIEuum7PVFX8OrsHW4hKr+q0hqk706+UvhEPIpFjS11fqH9adOSkcNgtm7G2lvsrkWCjwBXoijJ2
cDQ62OgjWLFtzXQFGrkdgvp734U//fs7dWb1JusXUZlG3i/ot1NxRCvHOf5kWTpYjKoJrkBDgMEx
Kr+SCenndDOQg4vPaEMd8wTltO+XYHBaCJKEiR2n17C6rifOhB4x9fiaHsgXCeLV0Lo0DNrR+f1i
ZfPfsoydeLYNkzpqzuiAv1e5yS+iKKkUmRUcRUoAMa5K1rq4DgRkKZ86Hgjtzwg5OVYQSs6NJCfM
XmuT7MJbo52wot/q5T4ZHKXFX/I4PWvPDdQ3JhOtcmslop0z8ArqT1l8HcVXQQsJwUJdIa2TBqMy
R+NrUb09ypYjy69GSlYLTGZRXJhAiKaNiJutv8oJnP7DLC1KHqfwhRj7HOHTp6jvYipG/ysmSJKU
nCp6tPzBbiRPgJ8jyAj3x4NGPN+YvPfMQTSCGenz6jgOiArplUVhPFryjdzeE7Og3YrtmpOcaP2J
iFoDTubUI1ZB8ob4dyKHLomFcZritBttlFc1eXgEIlIlM+6LIOovi3FrmmuOWgnAZ4wnf6x+Ffc3
iuwpjLJei36J58KUUVnflBNKGVtECr6rOD25obVOxFUlcW5OVk3x6RN8UsP0txmzT9FukByFhZEc
xHrTBU5m3sUo4SrcV6sKn4IJq8Ynq/NJZ6jjChgFgtVxWOLtzoad3z5SIbf1NlUd0oICLGfSQ1At
SeGJ0ivjPqMZHi9UZU06z0AyD7OVzv/qAW12tEy7dRN5VrxNqSYbdT0nN5nVcuRYNn2I1IdHedsa
m5bAzR7PQBz9aeIXU7+BPdffw5ST3kTzMIIqtP1uWWAtEI+K3YQuhoPY3KrWUrgtdppr7pNZduA7
5fu00smq9D/yA4Ze+DBY5lbydbkJUf7jshBepeuBHvh82n8hdPBGcKkT9t31/P+j5gfSnvlrX8Az
s8UJZGbiwriilCweMEh8gZTg34M7VS6L6SnolqgEJkmHonhQCzh5voGr5zbM3ZG3Vpley+GBYEdy
G2Np1ft4Aj4wjoBXntx2j+Tzk4Si9XgINxebY3Mn4+8d++8vcv5ifyytipoea40M6UOQOdqz6I7G
Xnuqt0e3uFcnb2Cd3czAHmXGL5J/8fuCoM8F+G+/ftJnMUBZWIEYqYfkK3usBFwQuLPQQdXljZ5u
WJEdyYoX8siYdld/5goNIqxsTkR0crIApkknS1Buxnj+xOSjHVxJyhqPsUC62cLoZqy3NoMAPFGx
B9Zkcoos+whE1xPLdXc7YPchegkHDjJbzqLUsRUKBo59o3ll0TvNF/rkcFpJBDuoZpdc3iKgW5Dv
TorQ77fiDMfN1IBdK7Kqa7qBmvrvByFXXZSkNHsPwzPLnvlVvNEHah61Zj3QMNRzF03YrL9SrkJn
fAAp6RRrQ/dQAAG8N9pDcFxH+mwVuzwp+u5TnD4mTQMsIurkqv/j32Acpci9mcoHv2PDXRIUzT5D
pkNz/JDNO31ZWTbGwDkXzol9BzycLi2oDuD5tXY23NF+1Dk9ejyEpbjC5Hg3lQ9yv2v8ddIjPcSk
hkiSHESGrBP8HxG/2IXb+22D/u1POKkEp0gQJsnIZIZd2IgRiVnGbUKDPn8qBsbvC3lTZKs4v4Is
C3ZTX0kQEgXcTItWJbNmUVNj28cD4Vxw7nJ9r2frYHgkPMO4NBE+/yIgw2UmDc5J+v5mfnyRQh30
RhCLMhl6sIcdPdkwPcHLiH1WxXecUCrOdRdkb4zCBubk3C3RzE8c3LzIw2eywlECUnKF/W2Whh0v
aaK0c18tb+r/XKH896sajIIxlGA3DpYMRDBQbo/NKsVHM+ejKnzG+/5Lgr2ZYdBUPrN8y5GGTDJm
/z37oaN/ASFkHNHTyGyvj8gDfE+z9iqKmdGTNum1br3H6saaNqb6mOmkOR7AmhmucYuX1yr3iOMn
WwyB1WCmmzv4qCH2Fz7Gf/udfIwGKDGQUWd4OkWSCJYVVfPbAhhdXFnhMsm2YXqYNMx5d1m5FI09
9R6tWF/wwMIu4vrgV5su5/Wqtn7lathQ95eGe2es1VyXST+aua2i/zPc06QWAo5fyzT4IE9nXorn
Eg32IdVdINuZZVvoeh3xD4Aa/U2ZvNFy5YrOnzHssof6hjwnnyGQck8cAkWU9qXiGGpwrbFfqnIL
xfWOSBAwINRlGQonpEXlQgv2cYOEx1NNV+9W6mK0FrG4LsDNELPdkORpiEuiUDqMv8UytbbB9JXW
uzS6VYwnM9j1wS75aLFZjreBtfkGIbM6IP3Dh78REhaUilXePWaPOo3gi61A6ezbCp+MszWHrn9O
XUliHHujGmT6K9YNhJ5teEOWox28XO6lSP+ef3k+UBHAMOsmp4WT/ayVtOyoy/wWmeaha0HPp+XL
luOOzUoE8X15unWmx/X3T56MDepMakW/HOXDXNkiA3E7YkN2ARtEZBMzBh2BtKbxlXWt2+47W/RY
MrSZEvfu44LOvOOj6ol8Q5dcUdrZb+jHvTjpaGjqBLApm+RDo8E2cXWQu1hS2bPkRQ7jFUAYZNJn
bhfG0jsZehJSdbXx0pyuPWXRIoATYCpb2FTFkuTa6JVGtjvYINqS6iXS/uDJb3ayMxUoQ7Mt8H2r
vp6o3YqUXnf1gk2a2lkxMSv4C2QWFjFN2VwqCy6ObJKPLn2cZ4ZGYPiQqRvwY/lI/2lPtWNDTvL3
FuMvdYbuXbUM6Lo7886H4Z6EVyBi04Wd7dzxVNNliQ9T0tDHn07TuqgSOz5g+ZCwM7tEmkdOzgTa
3MkVOZhOljgDlnvdFof7bAnmh86PpoJFY9dw2XJxRVvoidlWikvjj39bx9yQH1d28mp2ViEneTJJ
s0Znej6Ke6lYoNd3ZofgkUhAJqE3ZHxbS90bV6SCYhe/5L06u5uCJpx3UkVB7HJSVgm+2bJqRtIs
nyb9grolRA0BeoCXCwvxdCv0+2F8bJJlaXnWNcezW9lYtWitQxfL9zG4kYBr6k++xGE/hDt+1cLU
vdAZ+l+u0lRxx9JfwCX2944qFxzufaWWYIososfjdN3UOBmOnNOuJBW3lAOvCc5R/IxDHrvGe2K3
jkQIdHo3pRss292blT61yQFDOO0rpOv1hUr9TNrk/Cz/u8KT+inSpol/mMiH/IO9Z3aWoDljA9Ry
CgyHcAxYf4h00J92HJkQ25grhEtszVj9L+W/afOPnRZzPy/m5KHGRoAv5+iLB+3GnCA+kc9Wk30B
lnvfRW51YEvL0x3ttchyQr4CIOsAfoW5X9z8YUMk+mSiXTysooJxsiPfjc/hITw+BuLdDGqYljHO
LwNB+258HgjhiZ7rK/gKyJGeesUlcED4glLgP3fhmgGj/KpvL8PezkArueOWCK9SV6B7nu4lZliU
2VD70uEITMBtxbXWrPoKZwOCHuWdZKzjonLUD7F2LKDsuKRmRIHcLMXj9nITDCbXuXtuAX1jBEW7
6Xvr+1GW+lJ29Cs1FA/0hyyy0rNlcM3RfSpuhmRnJQ96u9M5DtCMVlMijTi25QQDGlUMIhr4FWDp
VSw4Y2F30PbbubIeRw8aC8hxMr6DkbP/GkPM8dp/SkonU9fUF6BjsWaKNxWKTE2gf3UlNVRcaWcP
+n0HOk0b1/G0tl7hUivZVlO3geFWQrRgmLIs9sMy8cKlikNpGSIsqbxmp8uzQmYkqSO7HUlxf0KV
0nNWJMwsudLASIxroVm0BGVKXiouJpGJPxlAS5TlrFLTF70D47WfQceoWsQ9mmvy4yMARI6i3PQv
MBnyr7CyJ22hsqXeKhtxZy1pn2xVJ1lXoauCoGfG5Nb0YojKZeldDJaTt8B++Bs4P5FOKpPsVSKh
no0q1HexyyfPSDxbUkgslCVu/UPLn4jOkCEWggm61Wv5QyIwkuiiwC2QedBac3R/RYmtHKpn5Rax
hPDWR9d9CO0g9/zwUa1ppgDm0J0qfu2g5dKrEuHjoFABGlG/jV60q3rAB2/0NOS7qiV8DlIOU1NS
cJZBdC3eoDLh7i/ia8mwNcOu9BXc5cHwvhPZZkJ//+zrrjQ6MacTbZG+AZEmzuxmodTbsSSL1TNu
fQG4jk3idenbtUku77VCmk/h1X+qm3BrPs9YVm0Rx7eFCGmNTGRQUyAfapAPZvDJSTMsNta46uJ1
acBnsA3qW2HlS16jsGRvU+VhpHEXiCQZCYcGlmvFOC2hGHk208dBe5AnDQ7gW5HtA8vtqCF4bwK7
URcoDqM/+Uq6zR/N52EZ3pJ0JK/z256anxyPhfA1hWsLiWGwHsHDvHaBNyylPz2jdILgRRAbG8jN
d+JOE8jkxSlVXvM6V6CPAZDGB97rCPsY4NPgGnzTk1LuOvIy48esWDN5lIFxm14MRL3HVviB0yil
IbFPjqxv+3LYqOb9oDoBbbfjfiquYghrifiiN1jKcKVE177oStYhBveQxUBEbnqeT0/qSxjtknjV
m9cJx/drRSQ4G4WN04Y3nN0o0prisbSuVPG+avaStDtKX0L4IHNsMP4faWfW2zi3nen/0tdNgPNw
0TciqVm2ZXkq3xAuV5nzPPPX90OnkdiyUArSSHKSc5AP2iY3917rXe8ARfRgNo+R9KSV5HZjP7CU
tUXKplFCsMkXQD4y+szIzh6Hx7JdYPRCTcHpX2RvGZYGAt4Pm6q5tfqtjN0K8mWYa7rjGw95fdOO
aznd8W8bYZVG67LedyGv5tDnT3LyV6f5nqxtJn4I2j7t39XwYQD7nFPcu5iJF7hNXZ1GmtGxpGNx
GkLaiQT31vK9Id+YDTHD9bUctwuzSJOoTUIUcEGj9vqkY305DjU9kqau5z5s3kVeK8a9uEoY/uwB
boRvpXhrWJu8oLsBjQ987Br6F2YqUSc5Vu1MdUl5aEYLhWh7FPEI0X5NiKuxWY3XDdQW6+jBVPDH
nVodpvYezxWLDAF9U0rvreKECFyUCdT1kOqPtXHodTc6XqNQSBfo//yJOtLKecCg/4hDCGiMLQ+3
fDwakZRiZugXN9J7+BR0lCauQHwmGQAI4lpphWJYwt1QarZz1mb8qnnbYUSluMIWIDF+B4gGNLgR
CsiqiV0ioSAEaETsBw2YzloYC4rDmPrfE7ELiF/rZrZpZJKCoC6QlhDGFimu8tU8FAtcyqPUwlJQ
kxeyeFAIjJDG5RC8mQIWKjvSjFrTQW4uE4Ml+KuodcttaQ+77Fm9BQdUvdvRXzUiST0rRAiVvMIj
koseCZH6q7UAarc9SoC+eRGjx7ZdCThuFPJ2snEcLuSHmU7e2gyOhdRN818e91g2USMeeu2dJIG6
3sxE5OBe5e+0KmB3JioFz8ko7iRcamlD8H86KlgXYZ6wyKO9Z3hE/G7L/Bd3eOG52EGioCjthBwO
65DI6yA69u/6S6/aZpEvJBK9ulUI1ZnQwPKA/bB0LHYGPsUwm25gxIF5k2sS4wWvYGx5ME+SG7nJ
quJIu+Y6fAE7niVRqmwgGf+ZBNkOaKCNoq/uxTJcKvCtfes04tpkEIrZ7NvUNSE860w1cL3Xa4Jh
Dun0OnGkpZRSdGX6BxxhrjpBYvSAz9mTrtx4/YoooCAD9r/rpnVF/4ZzQLXR8pt9aMHMIZPZt/B0
Mvxj3AVODdCk0237h1qF/e2vDM8N9EUhrQDTfcUxrSWEM4g75mxVPEW/TfVKm6P8HGpBujRn43NA
BqJVzop3IW51KS8S2HkxGdpOivFQeeyIx6DXeLEUblwCMIzX5lncgF3V5gqkZUp3EyZVIuO4cRHc
pHfNalxzWpKPK8uujtBDWvRkGf2VJddTbgNp5zd3yjUWvvGzkP6+9LOqfmyCOtKFrDpNRIOZt5WE
+xYxUdiMrcoElzxuhZ5BoaC/M6QzMRbBlmJkMnjUiCOQoJFKOKTWzxZOjOpbQn/kHwWJIYtyTz4Q
lmqjYktbicrUWgiAREcifLRtco+34UJ+wbZ4Ln/ui+d5zoIVlWcd6+nJK4h2WQkg8Wm3bXU3kzbZ
8ChXB9nasL+tZl9Ih5K0EtWlnlsSYnzyqpOMYAb3XkjvMlaKV3b6Bbr1/JzwPIeeAZPNPCMSSXE0
SYFRVie93tclYdPYxT60EzAmcLGd/S6dsHmR0g9D+oWV0Z98iWneNQ3k5wTge9fzfRFnsGvhyeVU
tlV1ErdcOMZ7PG0k8a4ktrwkuHpgtmfXr4ILbAKbYaKaLt9HfR1i0wUTw2E4CXlFR0HhXgFLf4Je
87oMBrukL8xEq+/N65imalSkYXUqLaKe0RwgBXJ6HF9SGJ4LQHasdzvPyToqY2h/+GjNM3Kh+13Z
RryqEBHV3dO/13QBi0EKCMNYhk1jEhF5BsQpVANNii7nRFGDeaEF1FUsFegwjqrv+6W6jBsMEWE/
Ynz475++UBl8/+kfqIen6aUhVidQD8F31Oi5wo20WggwnHFSnBaW5nryaiD0bKf/zV+zE3aQf9vX
mrY5XBKtluf7SIL8u40NN4ps5dWDhA3Fdm8cs7d2Uy6Hv6a6USFaHGAXSAW17u8oe/fjpbzL6HTk
K0msn+jD+cZDosbpRhWAYufsYUZJk6VFzkc2LBPtTzH7cPiWA8RYBCuD+w9enTGcUnmVYEvo35b5
qS//1MrWw7/RoxYj1k17asZdlNlJvWnQLs+8NsNlEKo+0XrYjI8SO4JfMrSYUj7mRY1n2k1tbcTi
l26uQzNcCNuCKC4wmQjRFNN/yZ3R1GsY3oVchtkI2dIVwA44ZudATBOJhCmJZX1SOZif02xljcuJ
yEwUXTDdoLl5g2z35JQBoRllh3XlOseqsClv4cMkNwDYNGPUpHbpkzHnxkppeyBPlfqgxqNbKEev
PEj9Y1gdiRyr63XYrFXv0Or3CqrH6+jwBfME/h4DNGSuUbmmzw4u1UqMCJvt+jSTCwMy8HTEybg/
yitsROsZNfHvysHhr6xzYNJ4g5UVQ6X9JN6E4q1qqIuwoxYrb7muJz4ZBNehPSDmCVZj8bdNn7sC
/gQEouDIy15KN7QvQ2ibGEV6QLJGjHeEfzPWDwWctKx+wqrdCSS+Ae+m0ghEZAVhdB/gHjIti+op
9X5HxU6keEFxeV2oh77gB4oxP49Zd6YZxk+6TJOKUaj3Sn1qt9mGUcfAXBlbyQqqyDjQpuKKq6lP
GCsM64nhRrfH6qOdPVSGXVfcFligzFkVk/bWCzdecSNAg5IpOLz7BCPN4H70bsoWr9hmG6ebonYz
nMZ1QlkHAygP43ku+IycTSr/HjuYSaxx+MRjqLvL4/ekSR3iLVpyi3qc++lujEeyJ37ROlfxHEY8
3SVkH1fiba88pfWLWr0Y9PoB0j1c23N69/GBJkIjYPFTQSvfl4nmhOpvCqjZav6kmXeDdoRd0G8y
ELLc32k97zZ7ruSjgT9uImFrLq9Gb0XHSdIFs88/JbJXSE3TjqlBl7m0+363zZJNNbz53UuhI26T
1t3xf2TlzZsyYamh6rbEH5blY+5LZRHG887tCYnZ4aUy0wgtLjpwB9PfSSRmMcz69+l9gWr2/WfP
KqKK24T9wc/O+Vxl8ZEwRIOEsSLdyeaPNRwj5sUudX8nr69KQC7tTjj6CqAfqkxY199v0kZUCYaJ
rPoUf0xLlPPPImqYajE42r65jWaN9GmwpxFz1NuW5odvhE6Q5JxrtP0L2KNFPyhJXOp4CVDcf1+I
LDU5ZSELIeJr1i/BPVCY2C6KOwA8EeK2LZ8Cw8ERiwRbZ1YVYnmN5yDKTM/59xu5oDme16LqfMz8
NwOO72sxvFoaBI+14D0GXap78esFE2SU0q/WvXIf+6scPeWTtK0fgHLXsYmG/xpR5WI98XURZ7VX
GgQ99Q+LMLAvwWowXSN2cwQG3naL92nkmvfXjP0uUIK//+FnL6Eva0OdVH6TehP/ZiggCUMLf9PH
xgJobizX1fiedTdt7FSYtMgbHolt/gJc+8N8tpb3Bqo8Gy/J3E4lGywinhxoVkq+TzsMXeYTFiDc
S45M3jVhfe0uvTAMZf2kywOQAGIb5xkPsWyOQiKwftQvyZaBwUrAiD+if8NbmWTq69e38nPW+/0n
z9hMUxTGfZV68/UtGDgWOP1ko/CYSEUxXQ/5B1MxtOEtLDQXpqY2OmpLJKC4n1kEZb7uOgeHW3nH
wemjdSB9+m9+i8vylRrxAi/5+zrPPvS6zIJcq1hn41iqG75ZEnnuNiTF/nX2RM2eQXA76BJALvOo
HHJm9XkhXtORmpdqd2hH82viRkRm8v3jyjVLVhU+sROqcwzCinZlUYsQqTM9a82WwMtyYWHBXG5F
YgkrnBvjWzTshbaSDVfV7goiHQwe7I2u7zMA6mnDWNfE6AHlDL7o4J7RutV24tztSw+MalY06npx
k7rJbUrZRzvJ/5t4kwKYct0vLZfW/Ski2MctHW1rpFtJXCfUWp8jJbE85OUx+QCh9zHiy8WlojnZ
Cum85uH5Tu/nM/SWolUjgFnLj+ozfgg1pjQjcRsYI18TJFw+Jr88vbPLwrAMc/Asnl6BRxHBTzgX
LvO3YY8jI76SxTx9xo2l4aN12Wd0wuQRBigsvb9Xzsifwxn205eFaN9fozbVQlWqLETig54Ok78i
yNnAtgukaqH2JBGQ0hDcgm+/0ZU35WzOrj0RJBB9zM4niWttasafqpPeRo/Knyuru3it4dAye7dR
i2pnu70vUqSw4nyC45uGnbqt6Ks5cbxyJpzTcThM/zI+CBfU/Mxeqwnm0lqzjdYBIeN2+x9E5vG0
vqznrENrZZX0B4P1IJN7aPVFh+/GwVjPfB6GDUBqs3mOytCcceHva1fJhUkqyWmgRCblJ0KWcxK+
qEVNExpeeeqqtQFQCPblBJULHqyc4LCgjtxBAKYyh0Dat3e93CxwjI+NVZfvFLtE/nGVuqBd2j+G
Bh/bUBUG9p+Zl+9v92Hm1//nf0n/2yzrrh5Ns5zZvuzlInCUyhGfxpv+r2QeC0rcKfylIdvsFInp
EWKATl6M6qnBl6ReKShC23ER3lR7bzU85Mf8Ub8Lckdt7GHEl2s2wMYgENE3YbOj4GCs3xdQL12y
2aqABmrbJw9G8RanhIc9dbgSYp5Ukp/ptLCxuzuTEVTJ9Ls/Jp3bBO/+tYHyxRoDPb1OfqQGiHEO
F4iJoPkdhwhV338YCafY509Db2sBXS38UiU+YG/uHRi+Ik0OyL2lCOzNo4csx1KU6wL/S98MAYHQ
ASChYdNxXvWIxijUmVKdkr2+MpblqlpP2zmKbnaiubon54PqrMOXRZ2xriXBXPrBIem9KPEFAwiH
VDtiBqdlme+q+qUaT9qyV5bla4RsqoHRt5+y7TBf4LQBcrocxI2azJfn0q/tf58al0ouWSQEanY3
kH5yIkKvjwZvhpWm9Fe2MZbK8DdwSrLajc18ZlnBRiUrCQbAlcv56g+fnepNWXVciX7F8ZDhIAFi
kdzSxhOJ4S9mtWWqu+myhAiibP4nf7KFuA3lxMwjOkPSolGP61JmGzIKQ2EJnwM3FK345BkmyCFs
6+n6x69fevmSCGdJpdkyoR9/vzySWsjrsOBX1ZW/5mhW8eXwyaDf1urohiTTNO0ui3+Jo0bju46a
3NGHTQqzEF9YwZb/WoQoAqnxnyVuQA6AyBX8BrIP/9BYK8j36dls+OMfsHzpPj1YXKAmWMukeygr
XhHBR3ooSRIZVRuVJbHovbgflJ2XHqeQiWrjZj2TnNC1tH6RvCokFRYOLnNk2mh3yeFa3X3pgJa/
Po+zIjLqBKMYBYvDkDPQjkiWpwzCQzLCiOd337lihaQHCSlz/URfCH9zTku7/0N0iseQARNkBtT/
3hiXWgFZ5vacpy2khZ7jz36tKUIlGHNda7wImpsQrBAwSobsSR+iLCz8MIHube11mpxCcCzJFaGJ
eEDB85UW5reoWJiSRBsZJUS1nFAV4k3bPxCIKZrLLF/2BUY/EVqSa1TaS7vr69LPOidZLoSgSk0q
zHpPKEECicCN6aYZWvmu9Y6NALbt2Js5MDGwL8HaEZYVAzjGVwJuerRWBcEwV77xSwW4jEuOJVo6
hhnkhX3f813TqXI18EDnAz9TbfmpPEZYUmcjHKbyMYbYOyc64MbtquFyeLzOqDHmz+r8zP26hLNj
ZkyFYWglljBDc81GNWkqs1uoexiBEfdjvnqMzj5dMQYCRZ5wdXBbrh/oA9NCoMl9FeCnyExrYM31
m7R3sU2K9IMf3zA97bM3PteQofwcsjr/WWlwD+VEpKT3URg+M5KcPnBiAZrfVpE9J5QVN94Oxxj/
PXvtVfRE7LIFLWOeHPLkRVWURQnoEI3bonVwnlBIyO3XJU8K02XduU7cvdTMfXtHZ+dSYbT/7x2V
LmSKTX5kkz8I7QIxfgwq9xHcBb/MN/ihJAzdIEOwFvEDzRLeaOKL2ax8kvoW5ZLY+Q2KAvUKKH6p
ZCBT0RCh+XJssoe+76CmGJI8t3T29Qd6SS89Td5tHdJBzSqNCFqqgytlL0AMOaRY+zGXJYDqrovv
8A24en/PP/ZjL31ZzPleCoeqDwP2Uv2BJG1REXWNRUq8PwAgsSI5t4OlLu4IZUC05t2qwzK8I5w6
3xQhuVNUMM6/D6wLQj+ilkkAw5OR5hI98/eno9XNLGhmQcE+vLFeyLwoCEpNlxb0lD+SSUTTFovk
GSXOZ5sTxd9nJyxWzGKvkzsL6kyNCNvQLvRXWVhIN0xJp/s02qHSVyA/ibdafhcaa1Szwwe0ovFB
LaAK0IAi330ASxbrjf4yLuUN7pzVb31z3xIIWePosDaYqADKFgzJFgZ06DkppzjUylrDkqt6Dv76
IqZJdgMFbE54kwFvBWzh3UZ5TpjiGONL0T8oGmlb1sKCmdWG2Bjc156jX9thF+bK357h2cnpFW0S
tSnPsFtCeUAHGDqFuMf1mCTlBeP8/HbmJTxHf4qlAHFVXzRPCrQhHI26+GYOXYWtdeUiusACpEwW
FU3U8eJGpX6266UuDgaylesTcjYCOG1TJMDEDYixw5D2o3f1aZ7m+y4aFUNbgPO84VFZMvB618uN
h2cA4cJz9das2rVUbsxrTjUX6PDfF3j2JSi+KYWDyAJJA0tkR6Zww4c0fc6W+WNHHAdAGqSOMl3m
5e346LvNQpb2RjWXdb8C13cUPIedeiSH7wpN4GJZQWmtoIsXSar/UdHX5NCFCaMYOXHof7FgoXKW
twrwzuCisCBw2XOGAQofuWC97KT+XWsQaRbcozhyA5eMnsD6++/v9ALxmMf1ZVFne0zyC4mIRxZF
9B1Ge3bX2Fn8mDTUclzIy7a9FdAlFvVuDJ9QdFnxCR6O6Og77FHEoF0I6YlAGpgfjkooloa3XNX+
6sIr8/eLh+3XZZ5tu3gc5V4OeKsE1VWwzuxqeobm2d+nWzDFXxAfU9AqukzChUibmTCXc6RhKxrL
fz+vC24o8/OiNqdMRq9/PgoVB7kUB7OrTz54GW70KsnLOIsvxNdio7oBoNZ0b55kQsAO82DT2+vM
OkOVkLyd2CHQu2Mu3kDXaVEuZK/kKKjBr7FYkxrWIpN5CR3rqmjogkT8+5rP4A7JrD11mtc8h6JK
zdECqUpuMU+OnxoTONsbFrX6XObLDvTc2xbWSZAe4Gw4UCuckCNRXib6HqHmIqDY1YxFBKIE36J9
vnqPXcBvCZ9A3oSaQWRqefaeJ7SqXZpV81Ixmp1HMExbMV0xifB0BFiXpBOEmtuON37KyY2HnLjW
DDdtl8pVu+35sZzfqV/XcnaSTEU3iij/5/rsM7cJz4HAR7sQBuuJXPh57lE5fYUC251ldlUDPnDN
yXBGxv61hrMSaKgnSRTHZt73Cvc5OWbrgXyGFX/yvnfi0JGrA3O66BMcVsvTv3f7xc8OwE4ny1M2
MBs860etOgijIPl8BK2bNC6gHRoz2jLscepdikNcduePpx4x6J5gGAmvJDGBWC/Y1wp26eKT+K+l
nNsQlfJQFvzPXLBLy6lxVY5EW1V2MANc7EpJPW32ce34ms0pnm+Ca6Dhxa/IwGgBs1R6Zen8y/ck
sVPTpKhPXrSdt2UZoKI7JY42vov5Y1gAVeJilnICBupKbVZGtitQ47bx49hCW4MIa3s3RbvBos0K
dqU6zTOXUn5sot8BiYxX3tyl2gGQEQYMlvUs+AxyDQbPUOIx4hokELVZacVxtNMbYyn99vYGCubZ
6SpVkVNRMEUL7cMi5oaex4ddOUemwF3vr2Ja8vzF/NjNXxZ1dhBpMdakWc6ivL+1C4UUJU5tt+QM
yr9nA2h4+EwVSKibT3gH5p95a5IN63S4QiabFE93nTTJKw/qp4+whU/Nfz2osy0ey1NqWmJCoYrX
BNaJeO8hUlow4XMFbdV3B7SCKc6yKd8ac3g6Qr3+bzQ7F0EnCAmoBgGFTcDh7wWz7Cdm3nqso4YH
yMRXdguRNHs3bLC2x2UkRNHy35iYXWyEv/7uOdhhJXldZSknTFEsPFxcbgH/blQ3X2lksf/yoHFh
1bmlboPwOrkmJpaWK1L7Xc0Mv1hbAkLzLkwJM9HzWZQyAkKNaVCf5hi1eoUF4l28zZZASiWINHL/
RfdbpWvJ9ji031KWxNWDeYt5uNuvVfGtwUHbcCVE/MC2V/qZT9H1j62rMzXAYVNmu5z1M4XVF14z
+fPasNWjv17hcFuYh0KC1voQxnhRLqvJMbuDpm8NTLAS9GIcVWTgGbKtaVtMsRG8peGihLPacqm5
vXXbGI6mEbm5JUuTuqoQX6ETI2vJ8o+Eob94W2HS5Nk0StZJLt7V+KRJHxG0EsQQo+iG1Q6LTknY
KBGazszWjYVV3xYjfqvqTR/dEhFzlaJw4Yb+PAGpgtA5WucPopTDUq9bmJAzcGJCI8JEUF/V5WPe
/QrlHb6iKTO8eYCStjttWMC/1YDMPIz3uwe/ufL5XqJrfFvOWf1q5DSJbJnq1FZLH4vF5TwD76OV
kq0LlxqmAaplAGhstGvKws8G/2xLkBomqgq6YsXAcfX7F4v3eJoXYoXywA6TkxzekmgL3rn0zWe9
/+35S6VwNFirbrLUcJJRsEVZm2R4yctGWTELyZuNVS1JuJXvTP/OE7EgydKduJC7OyxVrhxzF18b
Lm+iLGrKTw/BakQzINO/nsjj7pBBwi6Zj1x1YxBcjY+MO88J/ww2Q6/UTiirmIeTunutf7x0zEEE
+M91nF/jvpIVaTPo1SlPnMZafI427PxvuJoLUU4aWH3XEe5Lrde3Xz37ekvQhAJWL4i+dVsCM2Qb
uKl4ug5PGHuojjlu4QbMJuJ8mZNNjrIlbcJ2S4ovehRnDgC60ttf3rdfnsPZvg07Q6qw/aso7Px1
h+Uc25bgA77hOV7JJt935r8p/WL68/+3E87Z6m2RyEYoa7DV+WqfhuQ+Rt4T3IoF3lb/Ic1VRKJM
HA2UkSBsgdqOzAHPW10/8SXxQo3NizGpUigwGTudlSmkL0yhHA3VqWY3oihq7qV4L2AIhECYyziw
vUN8Y06ek4RO0roQE61xlxaT2/fYWAUpFLobEj/AwlX8HetNJhxEiOrCXYUIHvekInDTEn5pdptG
z/lHwNWOYO4onGRSBjWXvI11eixgdsWrHilotarSQ6zbklJh2LwcIoSsS7yYSmPDARY3yBjgz0FI
2DY4BFmWi+gQaZ2cPRbhA2Wf56FDma3cMnw6YTxMblD9rZINfUrN/J87vFnqyxg6q6j7+BaFUbfy
68NIrrjZYy5W1c4ovLXTcyKtx2ZtklA8bHp9JQEISL+JFS/bXfPINET7paJslcD0YGSQZwKfVrmW
e/bJNvtxwOnSHA8gcimf83fIy4pkKVXhdSsiBjRPw/Izfi0P7XCdMq+OD0a+FTfluzEt+rvgyTha
qxpBx5/opl3yWLj7nlCptEuUaoiCN3hp3TBoWOuPVyPwfmLFlgguBUUZ0NFkQnJWxjVdF+GJbpQ0
jiliHxlLYm0dnMw7LuH8TXkoXmbbYqmDxlaZUD1XHuBYeGcQgAfFxspWBn7p03G+bZM5ZdqR+iv4
z8+j7/sSz48+ox611ipYotkxVqo2pLjBYEQHT28NVrBpH1JEssvq2g9rP0rcsx8+O/0E5i9BmSn8
MMETwXCqCQ4r/UMQd4uh6CGAUVuB8ac7MCBe2+z5Eae4k5mLUF8iPMc4M2rWc66rFS4jRx5Wlsin
iNwLDplrwgk4kuDVZC4icUdgxKTsQ+Fgyh9N9tFDuknFu9D8naSq3ULgqV9ybCEd5Q2E3inUK4Xa
T9LZ2R97drCOGfF1oiWVJ/0Q3nfz3HbjPfAHPIEaK+6ITa777wOVbuq8rZl/UkL3wMbj/zg/xEgb
ENS+GsoTiHCS48Jyg/SJRoLIrDLZisJzmKprBbVZTobamC7wDfQ+wvuXQHbUDwNRt+YtZ9+W1q40
tzHXunTAX1Daa/uyc8hayzAcwlxnYbk92bntRkU+gaVVa+ey473AMcJDwUf6PZ4saTUYTi4vSiN1
fOQBMNEPkClMRvfs+g0kXnLXWwWl9nYMnDdcx0ZzLZl2XDnQOaVwk7ebLn/OxV1EajFyXynfVgkH
FFB56+jL7LU5BuTkyps23aMuFb2jnvHVBK8UCw3iYt/bdR76nUX+XDb4JBhXEJGfPeT8sPkvZDiG
gd3F2Yee5EpV9DWsAPPRQryhLjXFLubQ1mW7ytB3qOvsFONGjmUtOw+bG9M2krVKszk6MgSzTfyB
keNV964f/fb3ZX1+g18INMM4clj2QnmSqpdBX5ceja26HJwJUb6TIgHFplJwOuDwYVshKfcXXAap
E91njNeltVzDwN4GMOfnkBD9/t9b9Ccofra6sxMgkiEVKGBZJwt1F+B7vZnTE4V70kpT4jECc6GK
u9h0ufk7sp0W1gptmoR/neFk9+TQzOyORlj7GEpdo3n87PrO1nb2wVp1V5BCA9si57pG0WtsRDKY
BFfMg4WEtNO7jUJ64VOJpAoMMNtkyhp8lbwp8Ohwr0pOT+bawHX+y2tfxvalg5y8YEZ5rfWR5oL+
2314ttIzcDKuNaMZJd4xvgPeVpwpARSxz80i7ndxYqvvs8sLdpKGt/73+5N+lEmfv2wRsKFrEh4h
Z2VSkVf55JnxLNO7l7pd6xbwYcJtHd0E1UpEVPDefWgfxlMT2pVIOutV9O3zs/r5t//XCs6gm2oa
0qwW0TiGHh6+MCq793HiYPEPzSAtdO/UY1jiy7+U5NXjxU0hrhUtZwoJp+lrxwdqGrsSjUgHW3Ml
jCdFuB1R+PhHsXn3SGdSyw8fCzmspprD0G6lZiNqvyRt7etLgZGuYXuxWz76x2FW9ZeY0JZoBrOD
5L8W+UtjHfMDDi71sIVreYp+10jxj6CSjXxLJWvxz5o4usze7tgmO9LrYJdkGVOu4f77RFSc7T9g
xYiHFc4Mcv+sec/clGQrvvGt2MFRw8UY5daDT8BU9NyufHeKj+/G6zzI0neBW1JMDOGfIG4WVEuZ
+DK0t/ozpDeRfC7DKV1MMoLY8eTHqdhr4gtZDVn2e8xfoqN60wp4AjB2V5Fe1Hi55Y5F3TuhkWmx
BkCxU5kOaRSLXL9HQGxOS8vAfIID5dWjbAyL21koi+kFGn/+2WB7nalwuXJRLHxbNUNR4Et873ST
Sh3qQqLTlQ+NUxCXajrjYfbM12b9sVEvsZe+brs7n+Q/ttyXX53RxC9HatYIYlFF/GrxLmEd5xo4
sMzO7R+DCkfyQC1XfbImAhiUm2nXLbAdqb2DtbX8Y6gDtAwnhmnQb4c1zqWV9PLf4M1dPPa/rPEM
A8gC3zfiiTXOowrgn9XcVg9rL3bKLfsWypKrLhrCmFOaOq4o5DYu42Y6ki3/i71x5aCYD4J/PbMz
NK9GUVSr85tifrJHt1aEb3V5h2xg7i/xedtiKaph91pvavP+M4fp3wv4OR+bT6ovD+TspKoFRZXj
kQWoq0HYIioSwbnmuUGMs5e5LtO19tyZR6m9S6TfOflYPTt76lbisKrguVX2QIi27Fp2FW7wXQae
rmc72kPAvSTHD0a3EZOjqG4EaTcHCwbenew5IQDPtSc57+l/PcmzA6+LNU8XkPryJLE0IHzMwVbe
1g5ZyUc/579cPWMvHvIAwHNYAcX1OUs61MQy1jNoZ8jIjVsVCzl9BQ78SNGSYa/oIOG1rdLGlx7z
Nir3xb9f3U+QZH51cEAVAn/FnxxYXeib1ILji7y4z1wo5E2yRCFXTMt6cGqUaohnow7X9p4rF+m2
5xqCGxV3LVQLspe3ouRm3cO/F/UTZDtb1NlrKOqqDGr+FdyVUiVXt4awBW3ziLhq9vR48wQBsYFF
wkyzE0jrSHuyvuAZDrtIBJ0FyRdeKVhtH/+fVFoUw1HVDyRTehG6MhyrtN6+OsW8eHJ9eZJnNaqI
E5msEXLDRyB/cMGNo01mrfZncvyIhMdAr+C2rPwtnJQZ9kKUOSxzcGsy2CPY0A/kXRK+DnCIUG/A
mRHiK5lHyrUXfvHw+s9lGp99zZcDth3UIAtUlvmZ/xeLm1jnZFjShDDTJq48vREWn7QJ+DA0em29
xi9DiNY1WeuYZNm4z8Y0Jv8N+dnFj+/Lys7q1WaYvL6LeOsgLsa6MdacJZNTKU6KPsffT4Ankb5K
V5EHO+9+0HdN6mbFU7nJUcKbdKVEwBJIe236L197Yme1ajpEJETMpxuWOXATIZqh4zYfRe8ESziw
DaInZpp0Vy0N/1BaGyvaVu0jpSiBwXYSbLKSUfLCuxo3pl5YGFsK9q6FGQ3d0dk9pPdmJbQdD2zA
a8rRlKcEMI1yJln68ipkDAm7k6Gt5frC0hAPZbXBW6OtHO99qpewANO/aQgItukzfAucol6P9ZKu
hd7/GWM88i+Kh8o/qhjSQorU4/2sRqqpYlaNfqd6joXl0pW2+nPJZwfwtz/p7CpT5jNSZzZ1Svl2
rEWt77R2JVNv6qh9tggOBiexeOiBtk48p8I0ql3p2n3KIYUtqacyGF5h+FjZ/Yz/X7se1J/Xw7fV
nd1zXuZ3o1XPD3ypbn0Ez0/zDUuOFMGUyFsWqRMuu2vGuz+HdbMd3EzRZj7G0OFzSvXli01ELRAr
mV/NpBkfLSrm0JzMMGEQ0sRudPIfLRu3gCF1S3h9mMngeG1HM2NTvnrKXag1vi3m7GPA/75rR43F
zJMgtGNQvyQ4u77D1cF3YU4k7WHRLehbEKNk14x2jNStRzK/HE2wd6dZZfKylmbTlMcEX7hf/747
frIXzp7Wedka5V5niiwQr7pBc6s7ao0gdOqF8hwsV/If0Ld4zU0GnoL9F/xojBOz7so+/ominq1i
3klf3hmcAV9GYFdRSBjG76Y+AlATM4PJXLD1IuYNhUMKhy4Wi4iAGnUDByxYjhlX/Qljsz5e6hjA
eTODXnB9GZrJXl1G/JOwrfojHmIyMsd44ysNTsREIbhifwVyuVT+K+BasJ3M2YbwXJUwql1aVXHz
Hy8aNSXnHtjlI3kI6Ck3+LfOA9hrgTiXztqvv/rJx/jy3EZjsrLQ51et5pMGxJQqbx4Jn7KSpdWu
qgdATDs4ESn2CktAQbsu6DsF2x8dYjsu8ssm2DaqIzfXCO0Xz9r/ehyfUPSXhamR7quFygtNwJSl
6mgY93l7r1YQjw8abhGY3djab2I43XhcKvKvKj4xDpVuapwf8JBbGYRtYHj8dE26fqlW+vbEzj5I
M7BiSQp4YtqiNPF31sZdFwOQHNrwkKEKmBZ5d1BJlxEZF3e215QLxhTMpbX7YE3AVHQzaQ5lR8At
Vc+pmCSha7noBKMt9ZuRCQj/8bVj5Ke1zvx9fHmcZ1+pWappHgs8zgYDUZy8dqV8CPyd6sbHwAn5
PLAK3ivQ1Yk54zQfysdq3F7Fdi5cNxJ2AwbjDnkmnp3PtSfu9U6ddPEkjofGOhjqu1Q8NM1WRF9K
31LsmmbTeO9RfxOnpF+VlEe0HcL41EfhQo7GhTD97WAiag9+dFDf5OwEza6UyYpaGpVTljb/KivH
Gv5+QXMq6e+Es2AXkUT3o3BikD5JN3Kw6dpTZW4n6d2ns+bfN9h8zn5QGVKkZ06CJl2IJV6V69x7
m23FEgD7kWQGLUT8ikzA28rcPphllcKrUe9BhgOczjQXSrQwUYI8F2Cz8YC27SAU+8rcd5HT47YC
mzPGOdFu9Oex3YXCaiC8BqlmdUDihT0ZHpfJiEpjHm51JszxOeSdmUnYr8p+1SW7zACseB3MXZU9
C8lzpmxl+GLBSozfUmQouvCIYKsql5a/IVMhT1/a/8vZee42jnXp+ooEMIe/YlK0bMmx/hC2q0rM
OV/9eVhzMF9Z1pQGAzQandDaJPdee4U3VKdKPoXaRq4LC/gG3oPZsJFDzDte/n0RfB+2mqKh66i5
YHqE+Mdl+6yKSjlbjEp2auakqOF70YBHKbr4OT6l3JjxOoVj1O1S95Yh1s2fvqhf2n6UxniSM/pj
sDyk9rgIHJVGBA0c0CrLcC2cPVN+wHaKPj8jyxu3z9XfN1BlgkGHk+k3YmeTnM2yGs3spKCiCdm2
XkmW6c6JqqgvqxH6h4G2Pm1DC4u7evXvF3+lpBTRyvrPr1/kcFqSSsI06tnpjBbb+UGqP8XyoKpr
MXSlxJviA2CEZU9r3Fl4kW4NDJQYwgXpiv1upNbwg7XdyNy+U6nYDFgmmaIoyjhhXU41tbAxEf2s
oBuowNMraAHTXcnmw2pBd1VhCXkGGnDGPzPdrvmN4Wgd3rfInNFYzBZwBzRLqw8JfpZ+Y0XNfTmX
m9NvbO9RYIk9OB6mPZpnfIPwGo/RLW/ux8Wr3OluTNv63y9Y+Z6Gzg/D3pYF/vjGC1NkuHuamWcn
wRNf49W0FaA0v1SQJRl3aeLpHD6H4afmHyWpX+bAlBTb9OYwauR4blgYMMuZbVIFA2YV5vA+vU1V
YgsPBjpuy6jx+nGvpKv4oxTYHRDvejsQttjnLZYL99/Pos/X09eE/+uzXFxfqtCZjaxmGYmS6CJr
4lYhbYhkL0rvxrphyo+NaeUj6Cc5sRLZcrFB9Xy/CN78xa+BdMhYqDgVkXj/f0USLTqExhK1wZy+
yZuCuMNUevCOp6fxlIPafSoPbWEj4YpiSPIgPoFfLx6yH4wSMkRuDRhycEKaw+Jnj6LGsXqtf5sH
IV6hZuTF2cTn/h2cNyq6O1L3a2WeVwHiG4x1QtlePN7Cn10Za0qzxhp9GdpD1HcX9UYvJkGuJFl+
8oHG0Y8i8SfrzyDQuz2Sgxxr/39h/HLlcuZn4exLCopJ4reCI6L1O8p5ndMTWpBkCXeKlYarTFlp
ixVmVdjWLTbqeAB5Lzu0/XF/GnZF/o7I6783x3dRNZBmtKWE2f+U2/mSoN30bS/GZVWeQsXNKEN1
VFDQzISygHsBanegK2RrfI5eBfScFWgJS79YLqX76e6cuAvaBJ/mXqKTWNndBgdipkfILY/iMmhd
EQwFuSxEW1Afi3c6CK7ABDW0+5/ciWO+XnTOFD1XkZcps0Dtv5/sSpUiiTPNWxQ1lDZU4aJ0T9Li
HAHN4sl+Sxv8l/aU3CRm8l0bOdLPZHaTs5gir/qXqbekjJdvjzfWcPUz/72GizhtCHlrpmpans6L
XSH/yvQVTCeFVtX5wbBlf9d3L+PiwRS8zoGXwojSixAcNJ7/T68CCChO5aKC8MjXUmlK9Fzu4wgQ
x6KHlnDfoWcNeZWK57fioCGcUgHgZubGPeFYWs0izQ+TtBdWggwk/8bl9YeP8zUezR/mP6u5KNwq
cs52KILyVIWIOLupiZXCJqeF3yLFOzCTsUtt60OAjySmW3T/z+mq9XTDJYuaW0CoyjLnQoxD4COO
r5ngoR5HsMAY7T5p0yW6CCqKoATjUvqIKYPLyksZG9ycpFwBx/Ak8OjZXbSIcH/8+l7VWBwHtdGL
U/icPCb30/l+pJFKtjNuBXFvJEt9pW7zpzbySoAxs86A6YU4qCXgp6zFHvjmzpA/9BzHEOp2JMCZ
OVrhy7+/vva96fd1lRepkmEmGnQUtThlr4K6XPQvwrTKhf2YOrFKI9pquqX5KtvqS93aOfbB3NPm
TK1R85WIOIS67iCj05l/zbHB2dL5+pHuQzjaCGAi+9v772Z+ZyBanLiIbIRrc1pCEHptd5nmhj+x
FpKTpRNslS1Z/T2+4ItoqyR7g2NopbWFPXj9Yf4MP27VuX+Sz2/b7K+Pc9EsLttsivWMj8O1R3r9
PtsqME8UIxOzYpsBOJtGpHGhc+rwyZOa4EYScT0C/WcFyoxv+augzQo5iLSJFfRg1pC/QJkFofq5
Ue2WnTPj3YYDZmhIPFOBhdpBhGlo4Ul2swibv/A/XsUlQw7HbjxyZbM4oVEOmBtGF78Z2KI9g3r/
aLMkwl7QVsNvzR1Q/rnJUPhzjX5fAeaUNBcZdl8GY6WXo3HR9NikIzDRIFazQbo6CgA6P/oSxRs4
7+YjUfEfPHth9akEez21RAlxdC+C/g9ksN6C8OgA97XEAOpDqMpWPMHZdqs7fUClna7OErvSHqT3
WbiXFoo1VusogVYjLVHdU4N9o2/7negkVLniQf08Y8iEKQVqVSftGAZQPzEwj+zx+O/zdwUkIiF+
Igj/JX/5jXsVBGhFDq1UnBRlm/d2sW5Cu+m8Gp9H5b1o7ggTzP5Nq1fuqvFZFsZlHT4b+oE4lklv
k6P4a03fx1g1+n1PdoD2deTENzbr1eOiwj6lHUUG/w3olwiL1KymtjjlvwFMIqO+TKD64ZuAHUak
bellz+M59J6JwZj73pJ8ulJQzW/pv3//EsWXdlXS+Eo1H9eRomY1DffETmt8gzhvPqELPs/8ewSt
O+jzN2qXK504fhw+pikwJUSv4yJXUMOZfFvHBfXU3Xlxf8bh1Tk7xtrk59KlrpHcAwFgk94qI79P
tOYf1iW0j2nWoOf2NURURhsEpTqyNx78h/KuRr0ecoZVbYV1uFbgp8yeDcmmX9Wr84174UoRiSKR
CMqeDAUc6mX13hXQF4O4p4T1YkzvLaBUVfVSavfn4cGI7sX4Mc+PYbdHKpfMzS7Re0dQKHwTo2dl
+pwPTCNs2+BGuXIFDcSyUITG7InP8c2mL1PbKWd4NqfG2m+p3MIEk945HagQoI7DHhwngtdGXnCJ
3TgEV1MTlHFmRiw8GQD9Xz9H3xZ6IxtNdsp9J6bVVzt1vEqP4iMcmXrxy4g8oXxS/bcMTml30ILN
eEafzCpkZ/EBV+0JAX0Jz3umi38IjIEI6O83HqmjvwxfjQ9jsjvDAaWw6FZD8TRKT8V5FWerfLh1
nK/ePQgESjJF7GxfdXH7JaoQtWHWoxhsCRbW06WJevteiBtQE/t0fAUwAdgDIjn+B5U35eT1/raS
tihNYkB7IwJeyUAkQSK0YHpALn55vDK5o9eNH+opWIOFx8HGP++H0MkYom3jcNuiuzgztA9+46G6
Wj3PYkyZpYuuZLrlCJ4etM/6xpqk73ciDUk0gZTZ+Q8j6q+fWpDyhSmHrKkYgIF+msrvTtnV2Waa
djMUdwMY2yAvwBgHKXVwMNk2X2upC9AI2+lMOfmWkt94T9fKhb/XpF4kDJNemW2WsaYIR+ZXDd3c
vKTPeFw407gKhy3JlJS9zW434dIE9T1u+u73AlT4Ek/4f7+fa0fhy1ouRsWSPmRRN48JFG/Mtz2d
x/M2ljcDzExIjlJvsfXBf6k4Ct9ndupV0JcB6jCTnSWoZ6ufbeuDGls2WJDacO9w2oWqY7EDjcoK
cGOI7grT4X5WYeA939asvHajfXmCeQf8lX51ZSMLYcQT1E41bEenZ6SBGfcZkcQI2dUjF1nxrOe/
6NgoXK3PN9Mu4XsXSZK49mVNM5B2UI2L+kDKZTEwuuKPYrkiQnvhl2bJTgFqu/6KkUfMX/dPZXGP
GSl190hokBsvURxMZGgSVdCJxJeh32jVdhpfTfRQR6+ofwARj86ns3AsrGQlPk/7ArEmeTm5OCOU
lTVDW7oPcSs40mag1tgNzJnvwMv6+mvNRUrZFK8N4UfyxtCMYi+2ZcPV7/Q7uHT+T7pBCdJwqMeX
I3RswxkjT3kTAzebjhBKpsIR6kNGk9P/w9IwlwpDZLJ82hTQfkgTMqdEh7mMd2F4NDRQupgRlBHc
Fx8uKNa78RNWIEFLBN30P5HdWxTu+XALz3z9LCE3rmiaDgXmcnJfQOXDWdcAPI6IbbXqANBDQqC/
xkR15BIpnjT/l6Y5s/bc8K60m7p5bHQL5QB09G4cpv9hMRr6Yxr6Bt98fhu1k9OqBuWZjpidMwo5
ZMER6U7jF/AnfZNomzbf6fV91uwkV2dOAyUVBakeL5UbS/kurYl+jKD9ZykX1fcij6Y4loC84o4u
/DYUdyrXFW6Ps5Ul5DQ4OkxhYifB9clGJypaOIm8yQOv/UlX2c5vjamuzIckUo9ZJpXuBACtiwwo
y8Uw7YViFkmrfeY1j4l6bAtUWXCIMR/PBf5DMPnWka1hb3LelNWqwcqnuJ+cQTwE0iozGGx1dvLj
1vG9AgpATIQeO9ONuYd0qQ2mnWmOTSVdk0l8LhqT0IuLWnFAh7WchwxL7aRjIZzfBanoNepSWGvL
ct02Vquufa5T698B+Up/neXo4PNJTEzEJC+CSZMV5wxJuTlBrlM4N00PLOO0ePHNnVLdSedTOpPP
8TOAsl9++oCV8T3r7VDeTVyohOLMo91MW6S1Sn8b+bib0Q9r8iMyYJF6SpjTWyYETyp9ILVOlt14
gGsZ/pcHuOhDkKoMuW/wAPGzj12PLWsH/QXqrqULgDlVRm/nuxx4Rxq8qTfNn68k2vy4CrxDBWlL
r/frZdCqZgqsxC9m+grjbfyVRFt5wAD6vkHu4iT9ormJw/z92QO3My4BZGXkvnOKlADdQYl6djb1
nY52eHaj+viuE8iRVEg6iQvzEO1S+2dSpTEZMPw5lYikisux3vVAwOsYyMlw0DWED4o9taOPP5JC
8I6GzZb6K9mF7zHeTSlFMtpPwWcm0FK0U8nVCHLnlUAsViI6X09NvjKHXelj+oTROwnhOkc34Xf7
VqyUbAcZpXf1TbCtwv2AHrmJmxLDz3R8QVAISbsR7q1u19UDOOqcybf8OK7Dgxjhh2KFH8FNLM61
L6UKskw9JkHX/4aKkIRSjgWlOC1oGIk74UE46juUHzb+JtRd6anft086fuju9KGgJbWjTvqkOsW+
KEg3wACQONzXNFH2Nwv5a9f5Xyu7RE4kfahPSsTK2D7IlZ9Hx+TabS3tt/9bh56DkLuLQHK1Uvdy
ipohwEgMLVW+0SZk6LPJvFvClldYOyi5UbP+6eB8By5FXS+LTdEVDPlVwxNSUmW3dcLyXoZtXNsB
DGoIhXjERBaw+3w7de8Savc11Bnq+UzG2PzWIPBq3vX3mi7yrrJUysjXWRP4JQyqbLNbgu/PCvvs
lBEWikN+V8e7M3oiumIH3Tq/pVWlzW31i27Tl7dycaeIutidS4lexmJleIqlrvLJCnNkLp9oYUqq
XSLrd/7ddM91iwh/LGNozGdLHxpcogQER2ZBUjm7g0DYVz/CBlvrc7MZ4pfGiRDPSABPnxNrlHZU
dqXMf/NAyYfylUaQJStilKe5s6YEJoo74ximTk7Tuirtqi6XfoxJNN4cE46T+rOMlnQdPTKsz4Kf
i+6xWfxaRHC8CL5RiC29/nDzvp3f/uW70ZCkRS5aNkyMUL8GwjSh1qPOnb/OAqNgubBQWSrWmjWq
djE++xkj7MJ8g05fPKqbbkCKaZdotu8/QRKy21vX2tVbQQO4K0iYUmis6ut6ikiI617Ii9OAVHMN
EzbEswtDPi9khrpHu8G/gyzSH2XkJH/d2qt/OvTf3sZfv34xoJGTJIrEKOVa0AFx2OXwpOgQtRKs
rrB+DJt3PdyN0Rr9NfT+um1YHOmI6TjzeJGM84hNZ0yrNll9F0ZwMzdGv9Vk0B92qntMwg3Q3FOK
LQnN5sbyZ+7/TXDSXIf96wku0oIgXMh9ZkZzBMiLnwWo3nXwCYfYEwf6+xa+pdRf/l4dDrRNEYaD
NgzsdDnrxMnIBPjgjENuXRqnWLVGTn5DYexPlnSxvll410RtmUzqm8eRGvizFYlKlwkxdPM9Dh70
YSt1H7p6UPqVmFr4CEJBGh7cWr0ruKkwClVfJiRhTVJTWqQHPXAxjc11BwWQadydu1UtMapayxlQ
GFwfl0JknzGCVL0UyPpjVHqS7OiVi2pRlWLScFdp23N4VMpZODIrXxL9gb3VqWCRDigcAeF8NdwB
fCljD8ORFhCaFpq9UEZrgAyQVts4InozN1R/ZP4z3afcdJvxwSTxrPf1T1xKAfr4v/yGoLH4ZZ5v
7lIS9O8f2dSRkIakxrTpm9C71ta65gsDcISCEatVpwgmo8MnG147OtjjLFJgZ3tWXIEaX7gzSs3w
aLXrZ1sNn4z4ZESr5Pwu1Ttf8MwBg6IVarAL3VNE7Ja6F+CSJmFPh/C/ZEjJ+NfkX2sELljMNipd
GJMq9TFGJabKH0X2veKA+Gnfs7f4QemXVTib+mKxNd3FeHL5rkSigStEuO3hqANBRbqQpg6ORpmV
zYLP4LiXSj7/WSLu4TL4liEUqCzTwtVpLIrxg1EghU2hvso/hZas5YS+Pq53pkdG1tlx75aIFwwb
/CpTf27NzkiD5piHdr54miZLeVXIaMVljs9t/CKq82xKhBqE5g9zL9wOAzgnPhYCvUvCdIAKZgHe
GyqX+cJwzGCrM6Qxl8YhXKev0watAo4PrBsksoG1wgSeNsNzWO01Axi6UpMYknzhiDZrZuXpEb/i
/rV+6/DoFXAa3hY07eW1Gh546EhZpcGmjLfquBMH1HbAi6UP4WCRf2H49QTTkqrsmJrLfDfrdkir
5ElYGSuQ8MfiTtr5L2LsSAIQNYRPl/wvX86vqD6r75EG+7syLfjIsb2p79UnObk3+72CuF9ul5iU
IJ/HyM2HLoFcx14RnaI5jDnADMyHpRtz3isEVJy+4GSoJpJDc6v5a2RPSQJyCcPvuaPvdD+N3Kp/
6ck+3hcvDdLU8HMBuhKJSGrBwBh7rEHs9CT/gn18J973uFV5+tut++8K5fPrqi6ykwlvyySoWVVv
wbHeaM/jfhy9/IfxBk6qtyEzQ7mRgPnZEqT7x38XcdfgJl/eyUVmkvlBqA1RnZ04qJAIJEuxZioB
B9IZ3VmtolsCGVRvdfOuFY9ffvei6vfLUY+Nts1O+olcqKG9iNUsgp02/qDNB6gNeVo22Sp84hp0
u1lHEW2SBnfudtPEqNAnluTxfdySrWstXP+I7x+mF7nVIknHfOBWm+JaWvBlwRdpgZo2ExxAFhw/
z5pdJh7lS/0orH26TJb/OTsDRcxOaRy/3/hE8//58sL6e9tepASZ3sdVpfLL5+fovjvQKvR/4jTG
bRM8m16yQn9go79p8o8bv3slaf3yxBcXeVvKZpwZ/C4gMWy7ZxkLZrM4iEe+pTrKQfX+S5FLbG8c
VJwIbjzyRWWut7J+jgXGHua8O4wfzRkimiVNS6myROSpMdKJduSzm3IloawULsMV/jQ2FfM6eBfW
uIXL+/YVMhNdwuCjKaysdVvXfGgVR3+S7+ajLixhau7Ejb6RDvIRiWB0vIh2hPakt2tMl3SnXZD4
Lmb/93Gxlt4M1QJ0J51X2n3BdB5E5RwMmVUwogXkcd70wDwRU2A8uTeNHXPzKccoy8a0SzUO2ave
zkOzk/oWPJi24CWPyM86CzSBltmn+Zg8KUc/cZAgnn7S4tzemuxd67PR7kPkhW6NBjb4Is/W+lBL
qhkO2bmdrT2LSxVFkuJpClwBXRQ8uvFs/K2DeLMM4EC2uvAoDZB4CLO1CQvqRtvviiIQhijYH4DT
VdHVIpX4Go2zSRcXipZiijneG7o1Y936k+DfG+prZ3iVv2HuGWvCEtvTVtj704rYaElYiZzUGMLJ
3NWndLNSjgAOU+pMsGsUtxod6dWnknxePCk/O+xmUX2RN2heoHFETIl3LRUY1BULqD5zn4N2gOq5
bT5Mq3GM1/ETgLdiQ17plfsqt1v5FGCGEnUIDfS/6WlNpmuMnk7rcWNGaIPSkfGMbb+OqLCKO13b
ZnftoxzjYtkyqL6rW0ysl/2ueC93MyEYJLmyLaaHmHuS6WZ3iAvbB6wor8Rwi8zP4vyZCu/5yATu
eOM4X6mzvrzvizByDmGDSj7vmzTSpQteIf7COp1wt/DO4f9G9OlqAPnrC18EkMkQglCdf5FGaeaV
wqo2ZpupWlmSg0gcaVtBc4p2m2GbhkM360aDT762AFNQFOrKeZx9qU2+UAOoJYKZ0uU+ADFVHjRg
m1gX2woYG9LC0RnfOyD6n0xXR/7GkW1YJ1ZQuQm6uIY3JMv2kSmENb6KtCukz1xx1BTtMmbvzq3S
z5iD2mWc/3u1F4mAmShSECvoy9PHyX+bBnBxTADQtl6KdAd3xav/K/M3U3+apgE39kcyZ2O0EoxU
W8w5H/RuK437NHzh4ZTEA2NGId/7W7HZjyDhUxVJjx2THCSEl7q5D6P1uY2dEcMAnQMYrXr/TgUC
huCqlZT0+fnXaFR5DfkpuCQc17G7RKQAKkIa77L8Xq5wAnGRMKBz+SjJx+G83wXKaxA+6sK7wewi
3Yo9RUy2qeuNFrth9dplP2s9XkrISvgmhl8bMfvpB7sFwC3T6ygAS8Xt/lhjGzd1Uq9dKaYAN4AB
KxCHy/BnVkUaRIKenvTzUc4ORbOxx+bYxy+RuRbt8ke3lT3ky6NkZcg/zfy+GpcJXcbhZQ7yt5tS
V8PxX+vRL0ar8YQ2G+ULqtozhwc2rmTFKxTzF1ZeuAmjQFyLndBYmeKmt8t7/2Wxbt6EwIWTkvU3
grF6LcUwaURrGEBK343NO8WckEZt0xN4vH6eSxqGBRBvxmIuLK3r3GL8kNL3rN/liJD5/evQ3HWB
WxHsWjrB9+qwW2gPNSdaQ4cRSwR0Zc2sRT/aViDsInUZ2oKRLaX2F+pT4ez5vtIGLrt1HR6gvwdW
tieakm4qngb3C7gJDo+mXYqboXMM7TYNSLwWDv9+5IsENImEUR4NHtlUPoJdA9G+ZfRY6E9mekjK
V6l5F5qnTtsBQ26SYyUfM/EUF2xetDY7JaLYgbYjbJL6ULc/5fA+GlCmGe8y9veiWtWLF4mUNi9H
xs0A9MufMdzcET88+rLqTw3FkPZoKr+E4peOQuFQvNXCIeg3omSH25lbLJwgOyv1qpZ3evmc4EWs
BtxD0sMC0zTV0TrL/B2mP5LpwPjyzHgTu5dAfjNkpGoAryLD8pnlHnYwKrPO83Hqf+jTUyg+j7pn
Vsc0fBLHfUg0q99z+VMz4BRq61o8yQXmq8MxrTetvBRkJx2pbpkRRulal1YFhObCg7WohXfiEc2l
Epw0uA2Uez1hwivElqUtJhPZ07/vriszORkMGJNrVYfR8S13aYNBFMqkSqnckvJRWOxA/8suVLf+
dzLumva+NJ/PokuVHqGqUoBfX6GAhap552qkaf5z0xyM4adGA/TmeOB7E/7L2i4Pcjq2aRPnZcot
J7qdYmmgBx7L3qG/4CMSm+yr+FFIj1Jw1zgdwG+K3q2moDoJn9qqonsdq9NKtdR2/e+Xpn8/1HMT
E0sxtM0NgPQX1+8wivDGUqE9mcYeJYXO+EiRNZYYi/eKsnyt+hfDO29bb/jokYhaCk8DmmlWqd9p
2KVnZ2gYr4MdtUsShejxvEpshhz0qYR30Ksy5iy0LGimY7WxUoHnNgekctTg0Q+ftciLurtuRcMg
xZYDrknxK6g/ydFC+VkWN2a9i/uXlk2X6k6D1jAy1K4pv6gIz/fjrsIBply1M2Sf4c9z27+e220u
KCiGbLHL+fdbusI+/dPqnZ14gZx9YwlFOmYNVaC1p4YOZMbQZHMefzSGl/ZPCGgRChlYDLTT6JvI
IKkeMWOtMUkLPfotwT4pf4ftKp45NcHGiPf/XtyVMf3XxV3kbGDkJ6Eq5fY00gBOpJ2o/EabuXSM
bq3XW01wKUMETGd0ECT1kkRhsEbZqbzYeEujh38v5s806Wt+8nUxF/uJaW/eDqXanqZwp5UubT2G
9RlKkJOT1YxwsMsmTCWQ9d22WwFpNmea1UYVYTluREvDB2FWHMcep18cWDeeLqvkNsPzCozw6zov
isfsrJ7louKlnetjmf46Zw4zTGmxo2V7RLOTk+kE7X3YOYjdKefnXjmCJ4AEsrCHzh4rD5WmG5tM
vhIj5nnCf2+yi9qrbZLxjLkpm8yeT7u0VCa0DDbD8EKXUy3tP44cbPiDkFnDTJLcotbbDi56mzQr
JzqRFtaE6NxRnmKfKZIwsODOg5PEgiPJnVB1uwU+vH405NmPmYGEhoPl1wotNCa5kEWzPXXZ26Je
pc0uGfFq86CMNOJdVa70D67MyDWt2twM6KRC+AcXG4VWudigWIhIoHjs8OAN3RC6+42X+t3RBLtF
4T/LUy8yqMXZ6HOl1dsTcIdoNlxv3ydXw3bMQTsOdVnFCsoVLmkGDQtnGj6m+ogikoigROWgxFeo
7sh21F7gaDd2n+zPhfPvE3P9+P61wouGY+/HuVYrxJap35bMtWK6bEgFBvV+wAXGYUAQ1dt8uBMJ
q71bAWrS0NeqYcBV/Y23dYUz/vVtXVQXglYUQyQb7UmUpKVUU/uj1PQsww053yv0kSE3Z/QoxKfA
3yqVQ6UzAQFr7ODwOVjQpCqCtGwr1QO04CP3SD/Z0HtL3SsnbYncydQ/oF3z7xd4BfHyddHy1x0Y
GH0qiQs+ce30NMPhWevMbR+YCMByRqY05Y49r+BqDo7fnfzgqIGD8YJidzYf/g8AzXkxhqDgs6CD
vrmIf2cjiwchWLRc9CPexuJjQfmKgE7xltj+emRAUes70bw3n2Yd/7h+jM93Z7gchnKYuN9vXO9X
Ju1fl3MR5iCEBgtz9HGmWAfiLIPM1+CSYAIAZluKcLHvx3uUhqTG00YX4b16LUlWsCFOwN3DS64U
b3L8r8deIoVoMlxjinbxwYRqEJpc5h0J2b1A3giZQavd1rC0HiJjJi9RRw/sNPIW4tPAQNs44FN3
RnO2PKqIDNmFQpRb3Wo23VzWRbLfh+dz1opBd1oIdlwfG6KF7L8PtuJAJSoRbPPGdm20Kz08UPuc
lHKPnFyMuTozUkYiMzLAvrG15+D57Tb9603N2dtfYNBG14pRH8/difDfFI8T+3pZv8MbnwJvqh5E
xTI7F5MhE4rGEjO0wXD5ou6AdXc/ywL84ebkzXaI9t2ZGAYv9Rbg7Hr8+muNF+mHn2ptroy8tuHT
rFbgtHCUNpnNz1yEbjn+VEJb4zJlSG6P65iefPxx4y1dzWENSRdh8+vf3eX0tB2SXg07Ls7eKRld
J9BxBvvPBHzWMMcDEbE71KblOx8dXfw0HEFzsKnS0aOhbMGLBVvhvHi5sa75rH/7en+t6yKaDmjA
xpUUdyfxgDxPPjqi+Aw2yK93xrhEMkKoSS0sf/Q6JBcAImOdRlClAjZOA9g9N3yl/eeL1Gp2msxt
qVtw0yv6fISHv1Z4cRIXC3khjU3SnWi72K8gstrnSX5OkZ0kOn1q4zrClFpbtc+Q4zXmnHvSW+wh
C9gluqVK+Z+CECRW5PmRp98ph+q9eWhV/DfoCtlnPKM6V3+T7xGrvBHZ5O+l+delX57Waipio+bl
ZvBBae4HKq8XgKyVcV7LhxCbaRA8ayRKTsmLSesYcc5yHQSHPJ5V2bPntNoLzcZvLdQImeHJ90K0
kiVLat1/bwPl1ja4OMRxLsbo8UTdSV4Gj2LgyIkbIpUH0Gr40c0Q76ED6+sAi8T32588Y3HXka1L
dk/nCXXIlaJD/e0Ki6co1C0yQHX1qpyAmRxgjY0Bnp8IiCzR6O1P2oePCzLqXubuXBQOjPaKvC92
gl/56t+PdYUg9vUDXJz7KKNVNMbsnWgH6SQsP6fOhJq4yd/jejmcgs/yCVBKCNI6ds+j25rIWLtG
RfMMabtla3q9YgmPYN6CAgK3k944fVfYUfP6MGnhHhbFb1ySdvQTHZ1XooJ8pAyd773S6lRPqg+0
I7TtTF9s4DfepALND/792P/3D1/W+vGiHA0zSDtGcSDtinVKg4xLNp076c0KAyEwbF28BJJxKxb/
D1vtPz99kUtKaRUEfcpPR8Vjnv3yp7UxHeaxV08hE3/EBXRBbYXvJ+04pvwTyr1P0at+fjagGJob
HSGENNjXz5PNLayKljjQMyrez8M+so1wq6m7OLDb8EinN8e6uXkQB5RfNrm4bOmKk67ao7KWu309
7FLh6caG+w4n+fJB/yhG/HUZSr3ULjSVh4MZQU4leupwkqv1WVvGR8mR4m0vumz56MlvvTDe4fkZ
sP9s076Jy721t/SLuKnE6qJOA/YWaBU5oaWjPGMdgYgYwLQkWWqv1abwxGj57zdw/aoFcgsgmCbs
N05mqrQL3e+r7lSO685F8k4ZOHErecQ1pPYWjpTu8nyH7Rm0/A7ftY/CCyDCOTeWMe+ibxv8r2Vc
hN7GXAx6WJfdScORG++jYdvfa6+qlR9ua+rKt37sInpGjZGbhLIOpP15BZGjdIrQVoSVDCErAOuD
mLrMkGbJAFV5MDa0xQ/BgdERtYuIjQJ1R1uuQvHOn05mvBZCe4wZ9AKZuvFSrqZqf72Ui3DYB2Uz
LbSmOxnGacJPRxjWqMyJNpNwZVUkr4wj61ezPYJeITnbN5GDcFX8f2sioM1sKhB4VEW5iADpwtTj
Jp7mLbL0PdmWP1rEc0Qvx4MAeS9iESbPWBC1ls4ZokclvRVUJvmP3ETz5mXxlAHVbo+oZ6Rk2nlh
y90ar9vRpzW/vP15r9fnf633IkeSGb915thTl1XHeIEYkieKOxnbycGlza554WoC5Y3tr3jSs02V
rRgMwkFWJUfs3IGvnK5zbFEhUsd0bVM789Kb7/T7zI3A89caL057r4RpkohddwoBREndE6RvnLot
llFbkI66im73tu0/4KXT08TBXHhu2ZE11bG1YECCIyP6YJjLwt8SSTWd/o0WDYMzW5TdXvzUpAhB
y/eucc0AuHWGOHnY/Pr3/vwfztF/NsbFoU2Ssy/52sBDqK6EFy8UPRTfNDggz7MpqYLZu1T98oV9
P0E76t8BzJA7kVD9aNpf5+iuAaY1N6ZjX1/G+V6V3VQ41dPPfqU+/nupVwsxmqx4zMC6NL+5q02T
HCZ08ulCHOTPEBSWrReHiB4wgQ0xbQ/P5lp0VX2pMFaQrdRugpWmHxFI1zqPBu2NTOeK2j0KveD6
Z5vHKyyMzijPcjmVc4PB91pEWZQML4JNVh1icxtIdwtzFSubHjL0c3cCl4YsUaFthHBbv+Uhrh0v
BtvDX0GMNOOHyicVXQ7qsq6dCN5Zb+OEQiJIc8d/0+ptRYsEA6OKMqVPX+XzuESQSFRs0Jpdv27z
dcZwD+MV68ZLv5alwjWBRKyKGJhrF3E2kIqoEUSxg8CcTk7R0bKxzqKn7OvIAoeyXhz0FqDXf0F8
9jEohF+54YXaqvhNWi17i3it/1ZWt17+1Q7G3+u6iKttlxSlPBHQqrMt4UgSb6ZqpUz7/8fZeS03
rl1b9ItQhRxeEQhmiaJCSy8otdSNSBA58OvvQPteW2KzDm657Ae7fFyEEPZee605x4SwSJPMKX3B
GcVFEi2U0kekKeSU1QutIj7Mr2PCvBssh7O92luzJihI/7lb0938UosUujJcLoncHUcQm81W02u7
ZwwgVs9BhPPqp1zmdieLdlC7SDIDYgkTY9Fz4JO1JTIGo9gaAGHslq1BPSbjeq5zcEPVwDv75QKv
Gj96PArnMVSmx3lhoc89dOLjeGecD528V0U/oqExyPZJOTBSxty9CsznZtgSYhUxws/qh8zak1+V
B/xv69ItK9c6DO8n93wny15gPVbtXQLB2DnNNZRvQMy+X/m00X65taqu1nVWilOZF+9zdSvrGzJ0
8mpJggoSXzAP6Hyp7UzZHrp1p3jIfRTD7vmocGTFPtT48VV+VOkoVyRN2Xiz4R6qd8keVnWwOCWg
gSfmoZzd6cWqLpdn0pZX9XYiNcwV5Dd0mxPcm1YgvUAm538arl/+mKw/RXo6qB1RHYQyvKBw6ZMX
c90gq/G6ZWG5l4EBuLxOTwvFiSgeD7EbPc182rf2r68XcbX0N5FWiqHORTRuQ2KLHq+McXG6rKgD
kCyN5X2Sc2A8DIiJp6HyvfArnFCmTho9S6dfNOvxXYH9KLei8FoUP+cDRW4e5r9e4dXi0wxxGKsK
bysYYY+t3yJx6yNCZXu2URVmWMdPxyLwadozDWr2zBPGN74rpdo0+VrlDOwWD2y8XCqC6fMnBANq
PdkW0k3F5ub/8/28OTP9erVXS1IfmUp+KfWp4xU/WHzFuSu1ayOwVdTQYDc1KnBxMiyPGk25p5ZV
K+dwcgjO98WwITg5b5ZnbNGl8hgU94L+qVSPac4xhRhELx6WDepUktGkDfJCQ17l1sYCqZG8QXAe
6JaKK6w4qkTG6I4c1uI5vpeeLdrvuqfETrFHfsPukjyzBpLrFHaO3K1b2IQxAUjFj5Ixb+yraMdR
aUarBDlFAi99KQa+cPZBfs2vlVN5dH1c+Hq7rtbKNrHakyFo3bE/oIzM2PgWIhav5CVv1h16PAZd
0IWYBDpquSzb1Sl6wPMFqHTCZpSyN/f8bk45vl7Q1doYX/KgG1retmRVPNIWwOpVjBvJXMYZgIs7
/XRsIB+VDpjWhBxir94zdXPjXf8B6uGSuXq17OGp+vxD4fNQLnQT4OpR5/OZlaDcHK/Bw8VSqIq6
aShXNy9sq0I4Dxbb30fj1qejgKYZzssklBP1RQRbm9aGxJuPUhV9BhYwoGiFiSd2pS7SjzzzVWsx
/1D/zDH+eqhfruvqHg5mK1uXiOvSbKIGzeKzI3EFMONqSuoFU6XZeAva/E4U7sL2/3FwuHkW/npj
rrYJiUB2/TTdmHyc8iF7dq3Ry2lXmEBhMtJoJuzf7064H5KV4gz7GqwjnbG5I/mtZs+Xy1Cv54t6
1ZwSc7oP6gNBfl5V3ZFduTgHD1NAR98stWFJbVe8he7sbPNWC/Trb1+d9YYwTLNmZKYVPqt04EKE
zD61W/nMwcQvxm1ARxCS6WEK4C0eenFbFivpV/o6nzSj3r4NKtJhZl+Mvq4W8Dwhh6A4CdOmfRY8
S6TBx2LVH3u07oq5PMH/ZXUpN6HJswDRMxyaC+T1y6c+PAamd2mcXN+l0YospYAz0+RBQ38bjPeh
8suSD1HJkCzxThfqT3k10WkP1iVxkvLhfKz1Oz3fBQU2tn2hh/8fGd6tzhOKN44jsqxwBLg6AI5p
UEipFPbHFLUdFAxmKxZEGLuqUQVCFlkKv5rxrqge1AaxsQQbJC1WpTo7a9FuNUO+XsjVTl4ViTYK
AxcC7V92LWund2+D9FwKxwGXp7KNSERtliVrVJK8tsPrmcA0Z7L9iYdk/MkA2RzWcvkejtTN3Qse
6hPBbpmbRu/G6dcISfrZQitWLZlMPio0KoTXtvQrTGTZrhc2ehM5ofIUwXgI4H9a+r5RNv2ym5Pb
3HDCKpRN078Q3/3tD47zNiFWiD9TUTzF2oXNQ8stb53294C29OKguemIci3uVcbz8jpTCB9cQoMC
hupIy/CXCeUV+utjTxYVAD2kc4THZYdCpQBqNtGJdLB9AdMWS13/WEqbqvvslJVQM61qJXfy00TE
bh0TRXVFzUutn4UOby3T7aA6COfNJBZ/yg+RVwN8dETYuhX22zJfjdpbq96p0GelwS8S95/rjlu9
Eg7FokX/zwBh/WcQ/rWYNMbLMCQqCEqFvoOvVp+XemeGC0N6yEQXC+JJv28wIqr7FH+yvh2S5YnG
e8iigKPTK3QXMneX7c/iQ6s8CZChzvBD9upsnPH0Gl5tDjoWAoZx5GCqf4HJQvlstV3XimwOLaEP
kJQvS3VysU3iT825/AKhN3N+Ned+86ooi8y4rsLpN4Md70aOFkG2ldjWEDnqtvAjCfAE2uzrBmMt
J3okhkJZ44K/fPBNd2eahf75vYSVPvWSYGKrl3XGqHfZP7VP5x361i1CX5gxGAjiVrOj4Dj+SLCk
Kl5DemvxIls0o/JlR/YRBrp1EHpSvpeY7TzjzPJMD/O98Ci/kJmoASvuVrLqw4Q7d8ijVu2Uk+q2
9aYxtmhbTxfXIM7hta3BS9vGK3Ed59weNxcSKp7mOMu3NvJvz+qqwGjDoRX1nvsGYtGNCRoWl1Ma
JLDMyVp4Cn18EmjGfjGoAW4196nf6vWAAYCkggiRsN7rA5LViRi8tISfX2S8s/awEP18dWFVLXen
p1y01cLumNxY63DVeSysbg+KCSXxpzjOfV83DKvKt4uZ3rEvH1jeZMqgKpmIeKOKAfg5aBwBGyZ8
/BTQkQuWSJHss4bNw+7a3aW3KSgSok74b6QeelLmnDiJQhkCcf+kSNvS3EN6r/EMhJPDJ9qWL8Or
ILhmRpyqVxAoXq6kcpUyOiDbVdswteTlMt/GyBGJWWh2pGD20E+p7thRsZ36k6qlXmNVaHHwKrrH
P3axkOq/l8lKoLUdKucJglwGONJJnHAqZqKGs7HirTh4SrU2T0ulccpkSX8YzLnB3wU+SX/Uoo2O
QRULboVElwd9dyl3F+uuYCItjS86OuVO2bKPB4KnEriNnOug0ElvMAK9nca1NH4IyipCA7kVfol3
xWjDIyGGVjv/5j/0w4LGTNd/xMQ1ggbMdqXwIEExo7HLqy46CImj8mdAw6Z39PuecyiwyBium4NP
V3/kN2n1Rcz0iWw23bqwjfCgPTOu6h4icCyGrz0nm6TaB/Q6FBy8NhQUlml8I5d3ToOVsQlIbquX
8WnR5TSG7JCUhEp+tIJ7qd4O0jrhjga7Gl9stUKuQGsrw8NhUm+79HFVGAiqQY/LLhEXX1Y4Ztko
JG1TSSQjs8IsS+yFOccIt6gMe9BdHQT16JVbE5y9ImJVtUfK4OEuu+wg3LPzGoSDMrIA6ExPdSEo
9pg+ksoTnufe6hulGVZ17AwYGpAlXXsaLum5UcML449o3KOhH1zdMV5G3R2aHRo9DQO1o9Ne5PN3
kne5wrgSUE6TxkOQ+q8M3+BSfRGSWW2LfqMrASdR1WQI3hJhyVdFVX0SyiCtlMtRfmsrwHB/vrST
w3spLYZtR2roBJxGVaubWyVe9CqBF/cYkfFbZzkfQ2Q3bGKYPNncZRK+4oK23zFq94OytB5OySaU
8MC7EYyGwkkqmydRoDKSEHrQFMpWUrOo9SlOHQ+elWzK0y6H60dVEDz0+UqB+VHyGtgEnxS7sPQU
Qj1fz14RunW9zzMHR17a1jaaSlNdD+EcCvHPwe5qDzUBbEJ01EVE7dbVutykRT/UWTuyLsOd5fud
EiU16WHo9lrkERmk0218Mgz8ydIqFe96hRltUL3xYZ0rXnQH4mi2DOw09qOqcGWFzJZm1XUPjdNv
lE8Z6Iry1nJiTVxj7GZ2Y2mq9/+6eghy+AhlWeMv+L6SdqpUFedihHiNgoXv5exP6bin/qCI/mSf
pnlHXvQoAEwc5owqNyzcSNm//PjVTOmsyzGH044fJw/LC2HRXt6K4m1kYrOKl0qpuKQJtPcpuvJ8
qYdrXXOYbKOgUHCui/lj4acISkbtKWJE3q/oi1T+fzMvNGWVjjosbtK7rj/LcAhyrYql8VgAPPhg
52gI/F5V98zkT4A7Es/8/ACWGO0UTB2reKH1ZNj9c0H5Bwz611MyVLSKsjL1iq/O0GF6GoawSS4c
JxhsVA49wXQAsJwsBE+v5X2KZB8mR8S8xVUXpugKz1OY0omuE7Bl/Yn/AHTLgZGTHcVykaesEg2h
e6qynGto39ybmcBA4pS4b/RDvr9RSSTqQ5nFl2OYrAzsiQyDX/WnDqTYlKIIRIMpG84ixEpcqpL5
sAe8mdt14xiI7cmkBif4ilnQ1SdpxlJZNGU4HmM0B5a8laV1iNCZaRnAMlr7Xn5ejWRfhetBfL1w
2gqED8t8xFwzPCCexU/pnHQiXrbFm6WTleAAM2kPeNHzuaPCrSY6ECowVFNYw99erYsQiWUnCQM+
XkA51QJvPsQn31hIG2HPeY6m84vQ3lfWq9m+GpwoEotF8JCaz+dKtcXzU+mKCw1JI7HNMSD1wNVC
To4vDTuXzKavEQcYqffxc//b3AVPAOAT5HQJ1vvZwdSNMy+oKMUQTXMKe7j+UKKLoghWz1IynMkb
7rFfFsbu5FtwQewM2droGR0FKwlb1p/D96hRiftz4TU3rGCKqYvqNFSRmQZfP/wwqAeplIfxKJk7
nWDfkaB0aon1NMYtChzec23KW7ODb7941WILzSJURo1ljPeM2i8qsbQDy3Trg6rt2QUNr3brLaDS
riSvrnDmtMw3F/Gvf/LV8iDUem4yMR6PpZc9qu9Cshif4JWBHak8ZR0yNtGWzVM052e5cZL7+neb
Vy21kscdKtPfLWywoxL64mpbCf22SOIOo4iGg/fc6nLrFPTtN6/2K+ahpy5T2G1VH7qYYVPlO/CG
/Q8AKQ6PN2FCpyIsTWlLzbQQb43qvv321XZV1zzkgDf8qAWcgUTPCFYDCZosJ1OaKlwWF7aTw1qc
uCAuR+Nl6kYT8EgqF1oy/H4w2kaXkFsXwvzUM7dW+pOJe2b+I5hqsusN48sbYV7VbN1F/d+ixCT3
ASt0ztLnBav+fgoCTUZ07LNP5lYl8fUnr85kkdiMZ3TZ49FCzg8JN0aRfXmc4jXVx8xONY9tKZ3F
wd3cbnQ2Z0KyEFoRdvN9u7n0xlmVhHo8YnL0lEW6kZb662jeo5WZIoXGPeF9dqAtEy9Asbtufs1+
/rfq9q9XcPWHD6FmCXHDFXQLZcHmnHqCF5mLiPw3N9c2U5+xI7S7zn6c1JlP8E8n6a/n/OWvv9ps
TxokPKVqps+BUPX0M4KjQJ+D5PKVnG0ZrP3OPEgQ7PwNFsvguRIe5h78zc7A17//qqHT6kWk6yJ/
P8go9QRNharEUVHmE6/iEKHMywe5cFj29w2rQpW74w+INIY//w7eGhghJP3Py3C18TdtphBsxu3g
MJ9KrBCnjMKIARoBhLCdeqojVzw9T+uVieZK6/aIVCxoNBIqq13AgCJjGjktW+lziB1uft5/+4nh
4mSPtKhRxKu1Oi3FQlfPZ94WYQGtQHZC+g7pfXB+ttRn1amQbrkVOCeGuuwUfl5tu+6OXJ04gBw8
O5m4VSmZYIOnLVMxseN+/3oi1vBcTvScPNzsNGG46JyUAPse233kTCWIjrw0cOSV5mulIzar9LP5
b2DpIEMMakYgrYrJ/Pj7VWgFyROCrk5oCcoE84eQLfrzfZCstEXtx75CjwkLItuYCzBVTN6AZHVI
yOgCgbybq2NuFRDfrubqe7aKUGaIoE33REXUswnXUMK2ktOuclJ+5gKT/5RFV5/wt5+7egRDX6ta
H/Fz1Y8aSoFMjiz56PQ97Nhw+gfiwpJPPV0mBMCdN5NZ96M42+F7EXntc0IYyVKCq1Sw9pzsX1Ds
gLn/pFEw5WWtaK/kuk22KoOY30FrwyBQcDg9yIEPLQUVEH4e1QP1QDo4Mgzq3+7sYssQ74SdcICo
BjnGdJKDWK4BbdQ/Y3NhxBuSajNh9c8l+y2dzre7cLWIoBtq8rjmLsC7YIBAHB6qkdZJTk7xaMLz
VjEATgMcxS9k3+o5vdx7VglYIbPNxbjE8A9NvHn956vSbizt367qej2JlcHKFV7M9DdjS0ndlsqB
0c0Z+cLlDio4UXseqlYFeE3qarBICY1htZOBVtl4L9raS0N/QtcBrC8wytrDi/GQkmKv2J2t7aR9
oi0GvbNF667OF4RPJdkaNPYAUY3SbfzRu0I5eUJltGjmoTdf+/a+zg7B8FnyOPPBtlxhxqX3ZxD6
1/tII2pirBiQ5a8qLIIUaqkLeBKYg1pP9DhAqL03nr1aY3j12OoLqd3U5WIIngZUOyfhuVU2ZHqQ
lN78GgoIrAVES6qxS+aVylOR+nRsSKjF86zSES7cXKYrOK4hYLrWsJNMFE+rZJhVf9z+jiES0bGG
EKddK2xNgx6/UJlgp3C9r+q39FdDq8/BcTshX4SVobj//LrcGnVPKZX//sWrAjFPmjjOTHIzcc2D
vfg5MdA9Y5kcY1/+0O/Ce6bttfEU7REErOdgveaN89e3X79aRc0kV6Nc5dd7XkJfQfvAEg5JEBRv
gM+fZhrX03vpfnCZw3F4jH6fs42eugM4j1/lg/7eHIUQPYcrnh8y81AVXoOkkEl9Qhb94qS5NSYo
wW7BKbXLJKNPCbCcXGScUfuE0K/MCckn9XVk9Zw5KkAnnV1ly4Ql6OQxJc4ru9iMi2SJ7xjyV74w
LU+r7i6Cr+XbisySZNOnj6f23tLurfP2Ii+EdJ/WL8lbnn2I6R39v7mwcfPmF05TEwcoVCFEld+3
nrgOu7oM2AAJu6B8bB+AgGzjffUYZMuL/qsD3aVvCoxAlDEjXM4FZCtaZUzLpdyh1WgJEyURguQ6
wiLjZ5/q+/kwgrY6P9BqvASbIPGUABHNvhwAuW40yRNBZOdOJzpn/r/SuzG6GMPLD1H7UKtV8gC7
R3Tzk02hBGK07pxc5MwILvugLkM38hkxldoKZat1cZArJ4ObM+k+3w0MXQo0tWNNsne3Gwm0E1Zh
RAyzA7Vivi92o97HGPqfO3f1sodNOuRdy+s2gs4WU5R6dp4BX1T8aNlgMFHBfZ4Xmjq7Qd9SSBPf
w7hZJWHl72yVsIvqPI94Zr2D/96qaPQiErQ12T3/DmsbsHkLT3MCAV1QfOu7ILkvuueIEpm+k/XU
16umWoSRV4hv7ae4bM0FZBgNYj28XnuuPP5jkr1eT79c7bWxPZL6KgsG1tMMI5nsTxIqSfo5oJH2
IKcH3bI6/ZDHNXwmcqBwjfnSDiqVLBzYESL5nYGLnG9B1VWWG7TYzokrXSXkqUqLj6yaHPow7whA
EdNdk/1sul1vLhQ7qddKsOxR3tMHarvFRd73+bN2fsqMbQb6OQ1e585B8rQZ/vWHysSv8SVJivUH
S/RlKKcGnaYGsZxPZHVOgJEnvrfv8ZL+yxmxR3sX9GvM+0iUE4rxoFqmnW/FjlT+GbvK4yo3n508
f4BoMtsgmUq2f7q0q+oiKppONlMuDbWTq/9WnfPFDzkXaH7wIw8XpFO+zNUO0q2VRf5yO65qB9Xo
hTHr+c1uYX3QqSBo6uK2HRWBpyEZn9oVFPlujPRmIRb+zFY09zCuelLs4qGVBPy6umP7mxC7Po6b
1GmkSYXdiK/lBLtNNjQOHVPxm9P7zAXM3fKrc44YXfJarKYL8FMkn4CQmFU/pTSotXWFf3XCcM1p
C26d/wg7+PcrqF91pGqRYNAhol6b+o+96baEGwz3kBEEYxWNG9S8FyoWHCF+gQJdWcXlWwATKTWX
ZvKkEKT+FLc/9PIAT5iWqoXexkmEJQSkuv3VGJ54mil7lWmRvH4xFZGulUKjHBjB1V0SLLntakOc
7pLwYSSLtryPYo81TFkM8aJiyOWcNMci2Y9TvHKXJs9Dhg0Qd6ALG0p04x/iMi2wMNyp7X0n4CkX
Cg4Qy6wlQsGfOy7egsZYXy73ei07jTxS1bxMR6PAj5PdXbqJPVyvYer18iKzXomMt7DvurLg2xmT
YDndmg2k1xQtuqN8Sivy7lWCHYgi7X6Js3qWG6NKIsAsQjFFdSpgr0qgUZMDo7IAWUcIRZwLrv+Q
fRrush/xFVKzOrKxDD+nI35KJBh51clm7kB3+yZ9uYir86NS4StVeP15prXO2WCdf+aLCjRIh5Xd
i55Pyb4rvXBYCrxmaNSmgXMkrlISaRjzTlLany0nv9rJTw9AweMiZYZjLf+L7/Prrbo6dhph06SJ
zK2aPpX2oYpAv6Q7y8lGW/9g7reM1ni8/vlHbzU/vj2fq3XYPMFbky5jfpR9E2Wsk1XrqPZpTcbp
/sLhMl+O+eKE1bo6iG59pGkGqdugThQQbtzNjQpu7ljMKwhxYmRhsDh8L/7yUjvLJ7PP0Rd3roJv
iXyAAeAARFqCxiRPI0OWbh4gY7v8oSKki8hmGIjDyn+BwLmQYnJxB/7JdF++/Dd3yhTRMpqSSMDu
1eMxVWHMY4lLi1aIyKgGeWdfy3VEfri6gl1Pku7YwCm3B3MK6XoKe4qY+ypaF7u53fPWmNZCLfrv
a7l6arh6hOE8ci36EwSZDpBg3b8a9UvIzl5sgRm1q+gZApPULtTJMi7i5glpupH2w8nhSE1ind+N
bqcXXp4iTprr2NzoQKqsobBnJ4UCz3PaDL9UHsMlrdQ+ayb64pSwTnkeHc2TtapGPH7D4QRDJfFN
4K3SKyb7yV9e+2PhSvLomRle+ORZAglM2FPn/fNjNP4+k3FleIB1UHc3sLinLMzTtObW1V5EFsFK
9BEdMcQ9SPUqUfD8w9tfSOWapf8UrcgIzu7igwEeXnBoAhbdvvxFLow9Ws9p6yrGiRPF48KMIhYM
/tJigBb/IMafSu00pUe+e0MWCyTraGHs6BfBy2glR/ypdZ5FV1GG3A+1EJsGQyqFlIR9EJOmThMU
S80uhAHY7c/5j5PxdpmcTydbSQmdPrYth4j6JevueLdmjsw3NsDpBlmGKBmkN6Av+/7oFPHSZ33A
MpQw8ScqTu12FRCX1LYQl/2MEEalPQJxahiC49rGxTmGxMfatwtYwLBSMe3C7V+mFBbqalTAaWLe
1AGGa8OhSD/0+YiTG0UGl2zwRP8sHfJ1Bzdig7mIKYtYshqfcxjr/cpoNglleL8Mim3fr87MWnCJ
LEimw/AU3fF4gvtp6Mke6eW0RDaiSXPZP4kPF6IelWUXrXv5Z+jOOtH/3L/vBQZ2BHLGMETy/in6
1RIXd8gJah2eoTiuMtMffxsfKAdI+DLXJ69EnA23YiW2d3rJOUF47tOUzRzrQraXjF2MmyUn0hOA
LLSyFtbx58DpeFO/xWuSiNgsqGOl9xEG1iIp9nm9UIJ9hgW5EI7gLFUO7Cd6Bnr8fik/w+QhH96j
swdz5KI7kXHfiw+xtZCEZZj/Afn2izrfFTS1OJ+AdGts8UE+M0cjc+KtN5wAlq+4QXclqfezoT43
ejfcKO6UQX2DeOH6qYa1nsZa3Z9QLIz8UQuOl7q0UsrXHocQZ7MeCzOjO9mW1efWeDDLV2XYZf55
rsa64aOcLkSzREvE+/KXeCHI5d6yAgUCZbLWfQv4p8ZgN+jQND+X1jZrnHD9UX/kxb66LIV0bfKZ
rhqnyTaNhLjxsjmPv8JZ2+mN4wyXZegELeBYZ7+8epHoFBpKIZmnY5m8lMbGbBYVOJPJh9asUYOi
RhfucoZfAQkby3n/+Y2IAVUkng7u81Qni9el3SlItDoMp3olXVCy5B4hJQWaPWthFW4POGWRncGX
CvgghRfoDo1+YNFHUpEuEQQjalQV18TeeV5EhwAQlAfxI3Q5qsYqx1CfpNwC3855HRACNpe8emMH
/X7xVyVhJAWjLucsGQR4uMOKoVT/GltbBUVcGR67wiu7QyAsgWefViVKq0P2Tp9oqcXPUrg8d/ct
YMEhJJdwIZuLpF+J8tPcSnxzE0ViNLVVEBnJ18VQHaWm0E6RCOff0mLMXaNcE4yOs43Ds6tLCNHu
SuWzwtSWezLs+xPaGqSqkcAB5KhZyPh7koCcOdqX+vcRiXv35bqu+kzZWAvx2JFpMU38ZYYSx760
F3G0alMUn7Z1do0H9RGV5/hZNq+KvEK2KTLFgtPbrMcfIZEqaBHQfQj32r24zyTXiIlp9UzLsRQ3
LjwD/O3g45wwACTNBiveqHm5/mnShzRmyqe/+nBivvSqCs5TH2A8bTrGWTVQ7ppj6L2Y7k1XeOJS
lXcC5FlcrHUec/acOEdzN/KGTOX7hVzdSFEu5CGWqhy3fs8ViKrdiRDSh9K/IHdNXnrXErzyaKDa
Cow9bLX589nfTYHvl3C126flWbTyUzkdOgJfnbSG8sQ0OPNBu+C6W4AhkkNWrz5Th92o9L//8NUH
2Lehfg46HoKerIXGB2ONH8TLFhAKIIpODvraTpBeHayfg+ydHYvip13EjmqsSI6MoGRjIjnvkpIy
zZ7tnP09hf1+dVfFvm6JSjUaxdSeAssGLcZRY8Z+LpwcI37kHZ+o4aHCeGkNt9ElGbGK7qPE1+ey
Im++I2DGFIs8KA0g09UDOufq2bSMnAPagXb3WVzqyiLUQJTalxdGcZ68SFCwMKammWOt+s95zP8N
QYc6kc7+fQlXj8q02rYfZXIGWCvPdkSTUHHqmuGk05KoJL3VH+JHxNPiCSEt2aoYoZf9Zm4bvkEO
+n4ZV8+kOgsdubLcCWCVXgSP9GT/URI4GGNovG+muLpZRdV0e6+rta9/+9VJSzm1lUDnYOpsk0f3
apl26SPgdwcvzp3ibf7odEM69v3PvDo6WTBNozDgFysEmsU9RhyLoTFHBLujKuWPrTAjr+ZtQDcL
069/6lWDMu1HCp2cHwZNzWw151jpiMSsSQ+1vKnPWAa96RTQeF3nRD9I55CTn03h4TKJXvBpr+TT
oqFL0jr1k1raskXKGwJpA74V0ybfJK2DFPP2Xpg+bRcGllhMsXq5TCCAm2m+uurWE4DNk2XXTLYE
XBXPU6QHgzM72TZExsiiLwQLgvv0YBtedkF/JwUEmi5xAFXnxUD9q/VLuXboTcztxTeLLZNNmNPs
JKOVrvaMsbQKqR0Sbo4Bg39rXmgH2ee30LO80xZoFIf+WsPfYJNuhSN7pk1zc8v9+vNXO4UlIOFt
S37eIOBkpHUs1W7AXFd1WCNZs8/MpI6kjF/St6B5gBWtdT7reLKQTNbMKf6MGMtFouBIPBRTrllX
OhmnjmETmLsJGX5ZkoArWksFbaY3JDTDtkGzT1IvnqNU3JiK8oJ/uZVXK1o3FMFJbiO+47VxrLYG
vxejBwMsBxcfybtz4fNSiE13RUxlsh2buIfeODTxurDU4zUP9kKw088bQVgX4R6YUHB2+ieePzTF
tj8k1mPC0+FUwVuo3Csl4/3gYVReZGkhB9IuN4kNclLmmRPPlWLeaSNPV7bC6ZgJx8kBg/U3dJrL
OoxDp+PwoXKXz/LP8nSI3noYA0Z7l95JnCybTS0+mNJPUwAjyvlLuycrcNAZ99r9y6neqOpdnjNL
1Hz4oe3PuT6LNPtiXK3NZ1GU876Op6PvSfbHy1sooR3ZwoWNqt252QbCfdlsVekgCRlUD75fie6i
nHtYWXSfqD9fr9+E5DEvvbFctL/i7rXE4AECzw1y/yLsCmvZ+qdwJTi9+VvxJXEpZJ9luB/wnBnL
FkUCn/FGOHuDcdCC6XtPfijK5DfFEreSYN+cHLN9aOrlolEQoskC8heLU5Q/BuwlD3m66lBunLzq
/cILna2JW2WMPfw0qL0+zHBXGxuetvgs4P+rXaV4vbgsL9Mxx0DcSUeb6WF+WpfgSMnhtAa3Nz6E
cNfrT72xsuJlh4Xy7GrpwUIJQciMYLNoxfy/1mDAk8vPrF2k1B/cFnMF+cYq8eyd4AZN24mcPIp8
LirMXINJZKq8X7TSrsQfyoA9Ch9NbHF00S3PCpaXYd2JP1o7mCsB/jKvgj8hxhrbKusOvtBrSVgQ
VUkGqVU8GsaKDLkLOE6SPH7jeMNu1hAHTU7TI+ctDv1OKhBctoHYKtNFKwF0kuZ2+kxfoSaazZTY
MD/iuT4OXF/e1RbZ5WqqqCaXp/pi7kNClQJ7yG0RB/WEPNRNNgpfJEf7Mfmt35WrbHm+q55IZQKQ
LJVPZ+lnGm579Sm+65f1RnpNnrqBDKHZ+mG6jq9b+Z/r1ND0G4gf6b1crTvJ2IyROozihD2IIR8q
vlbt0AYtBCcUN9NsRJN2Uu5GFlG+s1rlv/RUNGtFnWh5FLmTa+uPa+lLS1RMSA07qbJ5lED6bsF1
vJgeXsMacg2NtprpZ9XsdUbehYfsy2C1e0Yqpi/iD/XnSHLiZs6/+peN7F9XRFsDsSEZcdfkgdDK
wzGOO/Oo3OVb6c7IiRgv9/1zTnLWZ6GtKDnCYYoxw07GqZ7hyDgAG1ihqC1Oj1V/X1Ug59CyOFXt
tCW+vBcjXlw0CEkeUqKctEtS4zScjjZx1Kd6mrJm+2ijQcdryNT+fQ63JWQ4e3hK3vSXgPXgrWWd
oUd1JMGjJz732Iq2ph6tbgXzUxLskasLMKRdHjqMwXPa3evD0J8bQkeFf2s3WvxhQcd9LFPrmP8Y
R8ca9zFaBF4LXOp34WHEbrnPNlaB/dhNkTGzMPwoA1s+AbknkBTViRVvujl0pTF3VVffV98VQTl0
kYWsI1uldLzAdKwyltG7skd04FOTq0SyZBSoBEylsh9EZMPGv0OaKhdweE5O+Bc5uy1oYuyzVJJu
gSGXOSDZ1sNTCUltkRHlZxdETTUsso6puRfBiUCYr7UNmdFOtpEOwwN5Do0xqej60oWTExOf3Ppn
lDMXVKEBI4X7MXgXz69y9NCkywZ1qtsey2ICX6XO+ZgeWSpnjpF/BgnfP+p/NcH+75FdVcu1XqXj
WQ6tYytsY+Vg0Fgwl+hOBlbDT1iXsuQXq3Sj05YmMAEvH8xcT/glC4sEA8iyNNHgFxsNNo2tBruo
dABDMPwL7om1lXqXMkkTvPT1tGgbkvJs4VPYkhmmFba+r3+GR5JDN5CmhdXppWWS6RBneKH6HHxl
Rvj41+lnkgOLGs0KPDRQ5v6IWr4sH2mQSmbRiQBAPGJlsNfTFvKr5XhXb5Ml3C4S3x7+eVQCbuB6
xbz6zeviouhlRYgN8nV845jWaDvPZC4yndmi+ISONHgWuWPWPmNBH47m8KYfIIeLJ7eOHeEjfYcP
AAcvJrBq2NSMnlG3Vq1PRnGLCY1/ip63Bcne5wMDBBXlkzhOhOr3e7jTeltE5pjaBam4ySq67MNm
21Uup/GYjHkL5Ld9MQlN+k32GiBXMrCM4jHP7/B/n9LlqXuS/oez81hyW8u27RchAt50CUNvk2mk
DiKNEgDhvfn6O6Db0WEqlO++TpXqVBwRJIC9115rzjGrVdculX5bAzKQrQdlOk3mUgs4a9SL0Fyj
2S0IaIJ05bX5qanWSoL4Nj8F8WqMN5K/MRI7lzeQRo1F+glzGs1ZL599/NlCeAkbhIOf1cttfUOI
JuennLrBtLPxuZ2OUMD121oieErXt1OwDE+CNWtng+Alane6coWKAqLQ0SC6VOuiXknBsg/30F5u
keOH+2HcpkLKqno24KB22LgxYZe2/hmqdhEsVcMBhD3w7YH1mOjWDpq1Bmkk+eukXprU7Hi921/V
QzLQTvG0et+XXv2afLRLJjX5Bu6WtiXpjBxGYbHkcBAUe6X56EQ2xAV8kGV6DB9jGocrRGorFKVB
u/zfcbhiYLmuNiSPAFRMKHMFJxbOUrIurZXRXW6oO3zzzZI3RbivqncJTz5wlWw5qzdyr3tMe6/h
TdzUx76zO3kPIiSwljo/9DpcWU8l07YYlpzoSOUTBYxcY6CfqV0lut7X25PxOL7U62HPCatbmi/M
OEhJddVupV3qHwo+8V13RtSK97SbFlgGI3+p1cywl53IL+NF8MbeoaG4o1M62mFOI26jxeSiyCyJ
UmHSD08gdKM1lK8fgbrwrxRWzJf91Es4TliL7um2yrn8ZCVwJgiJtcbGj+qdvJbeSSa+xTRyOL+K
XvkRX9GzaWdjOTxZRKiGtglIpSAyhUQNp7YWwp4pIvFrF5pJSyJBvHyNyEwMXLRAJFkNG391M6Cq
0DiNrtPT9CqD19DINPGAgbB8yRI0BVv0xB2Q19cQhFO3rV+qz+iaiaskYYrPDXYLtoJ2wXvX+vgV
FjF3PiLCVb091vlC+dkjEG2XSf+YAYXTvJTXe1wpZ/W9guweLA3yCFJXpwwglJAmxOv0GpxGFrr3
AEjIEz0fITgnh1Hwiqf0Wp/iU8rZXd7xU7E/pPoqXhdP1l76Ga9Hrv6HOTyrJSep8iwnzEEdbc9N
FioCubk8+QW2gPRJxCdPnHV7tqb1jXdNto5A/qzxuOs+jfg5H7YCkI3d6DTn6dHglLbUvZsLB2S2
AoS/vlsErXsBy/26e9d1UmVBn0pu9JXh4FMS73hnmwqqyNIYWD2qNdW4We/mzju6/Og1ApQMoXYK
odSirAn5b85lgHfYnGpLtHW4oNKyiX/eGEVq9QsO71u7ZFenz1N8lBtp1cRnOdryluMY0lfzcyG+
QztFA1VwZn/Cru7VaxNqv7xMXhNef6QiyUYdPYx/i0bzKqwyoRu+8lQSK958Zq9497unMv1ZwNYI
mUjlSOQnl9CSVgDb8Mbhl3TVFnX/p/7ed4s8dOL86BP4bq7pfcuk4XnGJ088oxpMy3qxyZmlfvx7
s5G/nCLYayQqcwZJqqQzb2Mv+mN/U8xcMZOqS66NVz5ZM7xwEb7TzbgtTCfYh5/q/CjePgk1QbzM
9IDgiecx3hvfqQS/YOPmGy6ZikZOj2nBVbnr9HSaEPih2CZXPf6sPBZ/9Weyq3b+Jt4WD7gIYnu4
iNJiMmwOlzFLUnqM15ObuNa6Y9VYGv1y+ubH+XLK/31NKD4AvQDEJPvlvz/OGBhSczO4JsoXyO06
+XzbUluo+8w64nvIcxhqwyKv3wt9fcPDQMh59JAJP2CCYX9VlJ8WuIUUBUOwn0kwWed0MCrKpGAL
PMf1XrPcwtr1yU5DE4nFAdx1t+wrF8+m9SMVtt/1Lcz7tur9F7q720WaRSlIpuTai5vBOk7dsyR6
whb5sHiqe2h8oW5bsuAoiuYUkWv2kRP0b3H5K8h5bYC6hDyvlnFOWft1J0GbcOis58p/zoiSF6HW
CbXs1M0ZANrNejAXPqnTuS0uHtg6xmQv9JvMushvDM7S4DLKu99dVaeDGmASa+BqcyQNmbXth4B/
R9vK9Yb1UliCQJG3Ksf+2+LmJjTdisfhNQP87OAiRtpBZyiZW2tW9VRXZ1BTLgaLjJf+9d9vyxfT
7f/+fgZ8CEz1c6rofx8IRUsMreolfj97uO1oACBJaiFsbCPFuxEYps/x2Xm3jCkeZi0yNeu/r+CL
5uL+Cu5qQ0mzIq21puQ6Zofepc+TWEtIUCrTmGryTJyHURPZqbyhaCtSO59nKMBxTNRjuDDTuYdx
yCcc6Wg2OJIgsXnmZjXinumOBoFU/n9wxH4RAt5f9N17hCXUKIJK/P2zcQ2bOF8G4TWgIap5EVoJ
bq1gPTIVVpSdXNqc/VR+T+cWkQ1U0q6Ur2KwLHRPqT9EYhuTjlAHrM31r1u8LY1vfuLfSpD/nG1Y
iViHTENDRSXTMv3vTa6FoYjjDAMGpFE/O6hUC/iv1F/VdLCMVSWeTP1ltDUYO8UJLRMpfNPoicJJ
gsbDtKhypqaHX7w0N8puLIkRtquVkILJdqJri4hhaex7WDufsGv8TVKSamxb1oF9N4LmgZAkJ817
ZL81C1peK16ooTgUk12yX2TLAZ9XShWAbHqTXWDePH5nn/kyozdxehmqzn+K6l/ipcdhGgxVu90u
HSENAW3/9C2f3CbxBHOJwWCM6VAsa8OmVNYLb8jxVqxMJ0zXKCa5Wk279tpHmG3E0hXEl9o6m9la
JGjym+b8l3ny7+vUAByCI7HML32UUPc7ZSqM6KIczTMmGuBQKs44tvBP1Y0QHumZB3e2AltFkt4T
eY2uuf0+8vjLqPD+Ou4W1UFLpzhoIn6vci3CLnS11M4cNFBM5KUDBKZRJd6VCRLkKYrsmLmu8h2V
7Mv46v4i7g7kQZvklaCHtwv4LGojPE760+/eJN0jpiXYfBcULw1EKvu7Ic3fH5i5dgD0N0Ns7lbF
cpRbeTIS6TJJfG0HRpMRezP8J3Om8SNUHocUCAOQSW0zN44nn4mUo1FAtiJYFkOzpe5M1J5IdgJ2
6Bbi+FIqvnmrv0ySfv9Af1zk3VvdT1khaiFPi4ydmXcKtWaHF7xad0cstdkOAqy4NxdEGsTed4/q
131jfqX++PD7BTAZp1C6cXdCY2U1mxjyUYukys0sj2el9WQSnoj6W8SAzlq3K95IoQLe8O+942vj
cb4Kg76jaep/EVSZ0tSEbS2JF+zN/SaFrPUifqqfE2yhmvp3NwTLKnTEsJqP+OXsiYUTDDS0ec92
+It8ItW9cpN1B52pLF2q92baUxim5pKGcz96Y+KxvimZq31aGSc3jpHWs0hL2ffCJ580cmR3LyRY
CT+1n8oSOtoqflFZy5jkmyRLDJuKzB58loiXwAeVx+gYTI6fLso36Tu7wZdCaP4pTImWo0EyzRcR
V95HUxypaXSpnLC8FuumX8bBc6a7fbaErhg5ieBgkhiuibCvOMPRJoECa9O0utl8Ex9l3m/7dTo9
dGCWI1cB7KrAv7CulFHUOf++dV/bUHfXK/93T4IuVOdtwdALChbvNiYCpkmIUpm6IqCZ09wDBovM
otzWOP/7s/W//laWiY+APvpXiGd0U8MibHhzkrX1Eolud21f0ye8yXRqpOmAtJ8cAUFe5NIKl4Eh
vTfDqfZ3ESXjJAhHS60WQbaZGG8TGxbCROGSbzMTLWaEt5alleJ7OTDBx+Bn9Vxs5Qf1aB455g/0
UNVwqTErHBI4rlBymF0l/UUMTrH/Pk7bInrR4L0Z1Umd6NTwr4AFl08RLmO9dgrpOByqb8M1/r7e
//F73N2LrqoAnarsj2ARVbLPXMTLRQGK+xDflg1uC0TC6z7xgMHbGBQbDF+2L3/zBGvzevWfKoUn
wsTaoUMwRk1l3C34VUeqeJjyBBcvtAtkhxhl+mOUHb16VXHOWeSer3wqZNoS4FUGR5a9NH3rm6M1
OjjquErNJQmaunEA/uvkxr4D15nbgeCkzXpCS5L/UKxn3K54uaNTpu21Yk1CdOtMELzt7CCQ78bo
6WoN6+o3MrrucIeOzHBX6rcRZV/6AXdf904lkUajFqjQtC61iwwmko5W6DTiofAsYcsdCBiz0e4y
OPNru1u1KzDsJ9+FzX7tet9dxJ1JKZX8JBWzRrxoxlJMnIKNNf0RDTuZONIlIb2fDF3zCwDfSSbK
KGk36pOM8QrTROHdUN7dPCbmxUP5KHKSIeYXzaMd/2p/MNKooJiZDiEPGrGzKfkAi/Q4vt02mp1c
6Mfd4pXBdLh/Tl7DFSjfaKOaCxFDRrYgs5CW4MCJ5Jve92+h45dHDBejgYtR1sV7wV7ajbcEmlJ0
ua0HgKqBCEWEsANq2jR9Hqw3zT8m1TptX1tx2cyqmdqZyg2DPfUn2XnduDMGMv32Em1dOym26bgN
CIxFP4DPJ6/2vv5LqJ9u0HD82yUoKQUCtsPpvdMO2s0dv9v+vp5C5rtnqBS1ogm59fcm/UerYxpN
qTEMHiGOPp86zsNs26jubTd5k0O2xTM25QDpfbn4lb3paGQ/9B+qE2qeTseTmvsErnNm2houkOXv
+l1fwHZzefLnxd0937GZSZE8ldOFQzZY28lRzMVVEmy8ESrFpG0FS/MXs93Qe19H5IwImxQvtnbQ
f3SLGawT2MEL4x762L5dArvq93DQWp1hu/3v7eCvhdSfV3r3EgRdpo9mxMKjHHnZjfduLeGYUnJH
Pc0A+XatPTU/b+dva6i/LnhzKgmmA+IR78fxqaJllWXxC/Wk181hwMHIIKaz9UV6YjJqW+u8/OaI
8fW0zV2xRD6RWgFP/D3SMoxCS2krHpm0eLoxmxYGlcJWtiuKtHITsOuqHS54YIwng3KXEd6pcH0S
0Gluq8Uq19foW2iH98yOyNFAaKGcLfUq+mdyB5O9xSTP+/ft0ebTxv1L++cl3z1I5s1XAVfE0QWm
gM5xyMnLU54D76USY5mhe87jbx7GeDXX59lJ5ZfE22UCU6WwaYdD3+6TDnBvvlP7cwoSVlUfQvrI
JHs25QZEQo38KrWFR0Il+JhGcOvWFqHPCs9JeRjrK2tffMyt8whe1tRTcu5unNUxo8ivOYs1yNJk
H363Nit/KZFk9BozwEfVpPks8t8SyboVSteGZnwpQe2VONvXgbwBFjMJGyaz1K9Fv+1atjJ7mLyb
pgHAPYSMN/w33RhXgeV7P0NDsk2xP4iDskiZWSjlqqUjogb846nlCBM6N31O3+ixs6BVBifc+bgW
WTis25sgHqr6at0uUrIT3eYqfzIy7nbD1XpWGhLI7Ghpfogfynn6ZEWPr9qnTDMNJFrt1Szzyqr/
oVZHzTjI3fbWPma17tQkCEVM5yJjPXL+j3NmwGfmo7TqGWfgjG9cY1ywPBWX5pzyXGLEiJRjWR9a
kM90c5vL9M4fqfVlEQPtImOa8o6YLcNsiYfqRuQwffSF9MCxC/+v/rPHSe/vC3NZvauwWqh2IavQ
ujR3lLx8dzkF3brQunU67gQI6ZojWmRZMRM7FNhK6bwxQBOPuuwo5BjO4wVU6Hh2B7tkGkL341WL
NiQi1LgLBzQf9ig7svUYhcuQTbR2LGXT4ImMLv30TOp5TNAskyUQ1ZVbKXvgsXwtdt33sl+iORq6
C/93Tlp75hES007b1vi4qWeN/jntwnIl8u93u4QHHSqDhq4RqPDKQLefYdBD+FQhJPC1z0KEH1Eh
MO04AQEZXuvhRSEseMrfp+axZ2foI8rX0cHch53J/6ABOkiPXXQcb8uhPWWSHU0vurHTEOOQUJh7
sW6Xup2WCySWDfrKVkOfWZ/xavTxQnoj6IKNxgf/9QjKGOFG2u+1Z+XmoeBRCOHq9iBVm4KB1yku
7Kk/GG21yMy9pJEGvRoVplHH3jwJHAVe5doTmA4TJPfAhcpsWsKeARsBAF2xrVAJi4ca27l5Qdt5
q35JwmGSfhqcNsd1FL2J8JG0neWb6BAmByVpLdsTfVhlGxWzqtNQHR4Tll3VVzwRXIzhyuDChUUh
8pcfxeaXZpZ2TKwhB/zMHgvyDz6V9FVFkSHeXoK3sXsPC3bbEWWJrRue1a6D71Y94748tHBGQKbV
DIlB/Uxn/+/LP/pNYgaTEF+ql/KTdl2FurGhhtj46UadHsV8qYIq4icUvIaOMm8BXTY46cIiCS5M
DywZ35DdbuLCLd6Nh1LeCO/iK7EIhBoP6/AlkTnxMrte3djzqraHEoX2HGxZOYHynMJVFL/lA8k1
n6q/gj6LVMPE2A8J90xI/Uu4Gh+ScxIvO90W+rUvv6UmU2pMs/EyBWMSGUjcoZFupW7vS25C7m4V
ACHH7WeGo600xyDycGkPmR08/3vDUO43jPuf7q4xYklBIt/kKLkoD9p7jRhFLedklvYcdU6VgYte
oDGauEhqjwJpMeE8m8Jlilo6uZ1vQuc9XpuEXJxKbdc0T1pAa3QRH9vn/C3d/vtavxy92Ng0i+kQ
YDtVIl3ofo03RwPrhjpReyjvA0iuZAcGeIn+0Z2DGiJ7ZATqZu6cX/DNR9+fgvloXZTJUtHw1eri
/XxKkIRJUxQpuuj7bJ0f5vinaDmRzG5LbrUMHOMb/JQkfn2m5765qEOQ1SBQ3SvXwiaTqigPpUu/
oW3k/2R9NiQG/8DvtwbVRL02mBzH4lpqlzq2EYkjz/isRey6+aGXfzTDVjJWBC6VwX6UNmO6DMOL
iGQJgv4SQP5zu2WJL3qUzbOQG+8hp4n0PT+229uOxxy0vpVgwkAmAkv/pj12qPBjYr3eJX2TxQiX
xp0cgKN78AlqZkrNomPlrv5gnQVYxrDZ0IogfSIfTlkH0bYyHgKY8902zJa6sUrkJZpf3AvxewrS
b1xK5UL010Z4jpo9DPDYeteD7UA6In1Tuph0X7aDdhXD5RgQkkb6nEI8hutffU8+CufiwF8lrsrv
Hrn5NP9nPfX7vv9xF+7qqSQTojKveeTCtb4hMnoJcGI5J3GjSvqW6PP71P7l0+YZKEQCXYaL+N91
rIgmvyh4LC7EHIStLQkeupjoM0Ms8qq8q+I60y8VQ5LeIaIhfhUR+wduhIhRfSquCdv/LnqW9+1n
dhUnKB3Ud/2lHhbma2C9AKIJf6ivYCBwkVgpq3tpS5hGIrRWTr1Ht2HPOlEhdeLG1VALm93KrF/q
OgXtuhtDAyH7lRo2InlMuUqAXA/Svn1IVtWhPpnb5Kf4NlU/IQGUhTtazvh/PnnMt0JS8cOohgnu
6P48WutCpncdWxGMP29YC28sk5BcaPQDPD0zRLwgIY6h76M9+aas/nI+u//su6aP1nVqkKd89qwa
bQDB/wpf/A3jH6Y8vWeIixRmlrowUaEdfA8hiVsc+ivHeDQu9bE8RSdrDiweGAMXyzk7AQJcRAP8
7btu/JdJwP2V3m2Fk5oYmaxzZgFYiZYHZXfv5Nj/57w6d4L7XBwozZSYl+W7z1bmx/P+8f3zDt3t
JUIr3sxbW0TcofAEUHEVqE4q0TsVgXyQTCA+9+Eq8yOXTFlc4dARSCXw+mqZQRQ/DPmO/MOkeqSR
BMMQh6pwMl1V+eZU9+WkcP8L3XXjY0Xpi7jhXs4QecOkENho6RqhCAUzEEW/ZkKjq8tW+66LO//F
//p55q34jw6E0EySHJvzA/w+edk1Ws2eP9NJX3iXXoVlggC6/m79Ev+2gP15T+4ahaEfCn4Wc15P
P9txUSI+3Wearc5r2a/Qd6Zk3wHi6rzO/5HGJ+g1A/gKudiRr4kNKUuOnbYuh33Z/owN9FrRStsm
xKwqbwQOKeZmoI4FRL0aZFt5g9R+UfYm4pvhmWElkqFKXzC4zTheGts8pc+7mOZ28BHZmGrNkzFj
M70K8lJLnQhrAXYUyh550emzeqpnhg0FSyQcnok1RNTSNesHaoukh+fJlPtRQd5GDvSYr0azcsxO
XjQku+i5V1bLZE9TDMUVkdfqQy6QB47Ktt/XDbEY1Ysc2vGTdIzfgMP5QDMhzZ7y1f9H0TC7B5CO
kBZk/e4v/HnDBSnzkyKZVyxGqTdbWgRuHR348mg4nwqyJNr45d+f+UVI8/vp/uMz797BgGKi9aHp
85kmEkk0SnbbcWJEidtpyzj3UBFOeIMhwC3jlpgpF6AG+xkHewm+ToPtC7xFe/4+5eKvT+IfV3b3
3g2WNUhhGk8XOBoyfq7yMHcTzkBDSxV8izdxIj2oxyiAkoTqqTtUP+VxlxHYoB2Dh/Kbm/PF3zH/
UKrBhJ94BMz09x30vJRzmSHFdBHPPO2YfBdD74mkWh/6V4hJiuY2nW29YXn9QQLug6m6o0RFfDJL
R0FiRkzb+yznIV0cNFYYPf37Pv51laJVaSA+kjWTCLX/LhZZaaV+ntymywybkYatinb3MKyy9leH
/lAjN+mN+Jf/M7Tp96/yx8ferVEVZAMxvPGx3XiYPNENUpr+wFTU/difeZ5MJ3qt1trud4z1kdkP
Kc0Ydjz8FAz02ofQRTmRizvUCt+t2397fv78Re5Wskb2xx5TzkQDV/MMsm5s3EAHIs0WFQbIbfb+
7zsg37uR73+Ku9JPzZXJ1HJMD8oRIFKxFZOHW7yr/PW8lwqhF+ReDYjZM7mM0itMR6m9VsPr852H
5ovU4f5K7s49osi0Zyz55lrs6Uue1cSdI1BG7GRzkEhs01SyoZBkUEUlt++98du64gt34n+vwdAg
TnII0u+rr6nWSrlNuYYZP0CARcLo2qelpZ0q/VWdaCcOH+Zjsma5qbgqXmpYpq5/Q+SFSKpyo5DS
kcGR7pXEsuTeZDzHnsXA91VgsEBTo1n07Tcv0V9vIeheEWIHbVyUhf99ieLOFFu9GkUemeoqp08G
IxOYNAJyws5uX/J1v5Yes58FJ9l2G1Ru9xh9u9B80bLOv9wfF2HdwfhkK07iMunEi7qnSUR5nbHX
YfKY15qlwR/TA0YgrwqXwDsxZbb4B6nZxLUaItf9keU4CBfmHjHkEnvoJvxIDxGncZ8x/UrOlgCw
0VHNkPAbUv11Zy2CAzFwOMKqU7s35a1Ge8mVHORqzbW7aqt8qRyEp7RZIo1J1YtV7ZLiQVFfjPYx
VT5S8eSXVzH1qnTVkctaQxtyKRezAFU5qOUN3dDkpzTYabjLfnazdUtAhC8cTbi6c+IdEYpsLu80
+2rCC/GSPg6PlOU5AKbv+j5/LTjnGShTfDR5cGL+e3+rciizsOukiwWgG0YhDVUSflLXN+zQ2vfV
onfzA5kya22rvFnKapJcmNKzGREUrWajg55SBw2C3AHmfJGpTvZMnWl1flcaw1rmUu6LvxlgICEc
BMx374PTEikMKROmi9RtG8EzmmWSeJn6QRQwWaA9E1WsHUwIGhT+bi5i81j4ut2hgPsVbSwDiIfD
RY8flTu/UPAyHcPBOwYQH8rYbfU62bP4e6fFm4Amf7nP1+2aFpRTr6xj/GTsCLo5l16IgG1lhk71
ikR+tPME1Yat/FTICatPwGGE8W3KN6OgOT5eXI1esv+ZlM8d/YD+5gr1ARhyrpT0vtemozWfhvRa
A0eB5qkumOk3z3w/4lmjOchsMBhRLrq32dq0npZqceYT+8DJW6i93kQJNIHvQgRoyz/EtZW44Zv8
MFTeeCLlKpK8qbLNbCHcHjDm8Uih3Fa7AsH3L6P5sEocYT4RhZvW2izCaO2jITwLn00CxsQWO8wi
0CIRtpBouIwb4sjWGfOPKHSn1E1oqWUbSd0Xt6sw7CZhK8vbJj7eyk0cL/NxCY/WYHIRhBujcDEH
1vQyccvnHAtOhb5JeJaD27vgA3hKX+DVJOoKelRHEc0bPGaB08mPjYgj4n3IN1J0HTs60XtJwnn4
i42DGfoYH5rI02cd7WYqyV6YMXsqCjbarWGxuInIayIaAOlCkNy48HTmys1PTphB8KD33IsFyDt0
DnxK1NOD6eyJRkv0s8CWACZ94OZimLczfBfYJIIFMLS2+4GkUL6WOGJSGi6L28F8qD3Ryz3e7TC/
2PT3/YIUhmQfzIfoYhG8lZWnPBhX1bdzLkujxZmtwxjy1IIGOx14vbPp+MnhFrfZ5OTqsRYXCYIC
wUanK3Vu1blR5N3ohuP7UPcIehhKDnSPCYmDyl0soJUJIB1omuNg5YBMUIzHE8oxHt00auSG13OF
wc+MzyFwYH0/qU6QrRPiarv1jPi9LTrDNSEADOTDrfrbzHluettEEiA/mvkqAoEwvSjCik8yulXR
mjSmPntQ04KwoNl1atDIhm4j7y0Ta8lCFxeF6eaxLaZnKXZ1SvfCYeSr42cn0aiXXD6pGV+0di/o
uww3D/kqzRadkn6Ink2s3uEj/boAHoBYeS0DEVcHeqa+J9B/Uc10ML+Yr8TpLwtbkCTtGvkDIbYw
nEp51YhPgb9Nbi4WrDb9aNkUpfRVEYjAE166pran6ID+mIdCW1hXOUeqZbhd8YhYzLxI9OmzF7M9
Vbdt3n7W3ZPI0K4nKEtW9/lsUkbcMbO6S583m5338dv4gi/T4d97HS5bjb4lmWO/xbV/nHi6tjfH
2qRdNuKvbdZy61TirN1H3b4J3QfTVYgLYOX6d6n214+doUIKeZFgb++7s7GkJybdmekCGK9dokMU
iVupbZEHCN7guvcs2AyIy/vpWx3qXwt1RBJoClRZhF97V5aaUhAUmUiNoS2w9nM8WPjDNfQMmxV2
6XNkpcrYfveN4X39ZT/582PvqtO4sNKpqOnzlHhC44cGU2K8KSdo0q9pWTmDOa0aaXJCWbAnPd3f
pNAWmEfP/ondbaReeNalDRx3OYPiErpWFYJn2NVF4dX5h8YSRXBriXA2WBIgzl/d4n+tVygFa3lD
uzktb6ijLWxwmZ36h7y9CNOh0d+1THRNzu4vLTz3VFyHibnImEYPhaP7z2aOqt9vPCKiKq5B9VQU
62TxVXjb/IC2lMRi5YyVXb3fTLgK6yY/ipj5ymsk7aeuXOQklY5URxJ/1tRfJrX3wL3tpFPQvcnD
I9JkkiabiPLJhsk7AtJGkQVPAoZKDphdOxbPw1nLT72wkWqwnfM6lkqLSOfTHCCRU04lD9BjKfSu
layx7mBbm7ZasVWUTcgUMSLLM0D2p/zoSIplWiieegw85TXxmbpeJnyZnBPyj+wwrqd9fRWYoN92
aUme+QLdq3mNHoljcrKDsmRK1GkL5XwT98WrGqMUWAjFE/oBlZ8jgBxxy7ciYsscL2PxEfMP2sRT
5V3UESi6DPH7ZZ8t43buNv9Xs7kdtM/Bgu0M6m1IZx+fdVvLw3NrrPiL7U57MbQXwGoYnEJmxwuT
pW5ThkuqOxOnLSs1M2WoKuUAl3EpaOiTCM3rX1MT7iG0pUc2Vf9dJj8Ia3Y8WxTnyFXOXg7+C9Sf
kJircdFai4gxLR4ykjmKeNEguIUV5Ls4fIlGIP/ASJzhszh0Pyf2iGFB+Shiw2KwYY4LJf2stfd0
Hdwec3nnE/5RQpV8LNIlpIOPZiuk2MHpVAfE/c18sOiBKsEjKODgH7H7DWfLsrE5oAgbNqM3uZnu
lB66XrdUbP43fuMX/TgkjqqvhcfZjePvlXOlzaS026cx7gXlBVdfTGn2iXXQ2BdPMfrPa0XtsE67
BUQPxBS7WftAt/BIzwo1Pva0xPVXxjmnkgxcttAUSjWKGGGZdR+mQDTEc5s/DjkSkW2873MP82SH
kVspl5BiuhIz+aaChJnsFWJkk4QZP90I34lxfcf9Skn2Kl2uEvyiAesJRXWvsUvC5RiCwAYs6cdu
+lOCk/ogu4zIAVragk0YZ3Lod8pTQt63Zec/EIAPNHtymBucmaXHqtzFjNUZbPSehoIPut08sWEb
PpAvbEqO+UI6saraY3lMi4UQ2aG6Hcpd3TyziapYn32nVF47EB0936t6EMwnMVtJhhsyAXygSuTm
1uGifxY+2JdjZT0yIpqaH6M/oFC/6mThVpVm+xnUcZstDGXB2Hpmte0aRlkvuLp7bB7R4d+bxV87
ZMS8zq5uBX/HvZKI5q88kwjQGNi4mLvUG1BOjWLu0gISw41QPcinvtvm1WrqndDYstdiJCQyC9Nr
cAr1gxQ8aLzBwIjt5DH/pmOLr/wvKzueMwYcOtNGdtH/HmrUPhCwOxSz0gniEAlUJb88Lh5zPVyU
AFnDAuixpq4zVDlduke5tlevI4rCk9nbyfSetzgJbUI1MtQj5ELUJ2rJ6+SWx3BY8BzglKIDSXVI
wg5PKUfzjYzEQ9sD5deDj/zG73+yug+Rf2+CAnocf7QEDt2ugXqg0ucSOmsu7oP1XEqSS0XYzQiJ
vXH0a0DX9iV7FUybqQhSAKe8HXL1ABedP7cKa9VmKpaivpua0xDvtdGpwbsZ7g2idHbyFaJS3Dnd
gYNa3dvhM51bssz34gnkLyB44yKeWDKts/IpnG8c75jQU7T+yKHHaggsCdkb9+j5nemzIgkdm+tj
9saPodzsyVjEj4K2jFjsiAQVFsFyAsBv0/W/QRB1e1Ktek4jSJijpfVhsUPY6hwSgJLLjRDw8AR/
YkbP3WzPSHJ65HBwCj71CxVvudL3mEm193Ej72MOmotEBWwAV/Ghfpayndp6N4t4oHUb8yafy2FH
LUyVJ3hxvkm6VWbs4vjcNqcsOhSDF1E36mD5nWJ8YS+Mu3YBoVFoV8QjiKILAlZAlVTY+k8OgACa
qJ5zbQ53p1An1JY0FSeIz1mBXy/35OUcbdAOO6ndxxSQ+S5AbCpwlqxuh6YGfvidGeWv7SqQZnPY
EPYp8oL/+wCPkRGkggzUN5itZ2vxBuaQdoXMUwziHG53K2CQQhN0k/bsbQmJmW41MP1gePid55EE
ga+vE6YHec5UQ+kPQPO/V9PImtbmEY2r5mUuSeuldYEOrU0Xq9521jUmiXuscbz25GzvCvFSo1dL
w1W5zOKjGD+xODjqyJxjU6gcfKZdmmzrYaUaJ78nFg9SsSJwju0bTux7TXTMwvPjp7R+jGE2NOZG
DNZysPYLr6g2am4jhrW8GNvqtFPHcyGPnEYcqacWQlRzBSTgR58iU/pJd/X0XR1p/kSrYJb61F5Y
rv6HszPbbVXbtugXIVEXr8aA7dhxkTovKNUCY+oavv40ch5OlmMt6969pa29CskEw5xjjtF761aI
gby5yfOlMa5HLDewZ9ECBTp6E7f/zDuPORu/ioFnFGtLWxrUP3VyLw1/Ro4odaZyBjYOVWVBJoOz
zRJ7RAFGEPmm9j3E+Hlrs4N0o8P/KG5pLWVCdbB0DG6Xf5H3FWsEffWzknye1uMXNSKthPrDlY4z
TNrEBsJ22JJ5GOpOW82JvCW4DflItjFTjHA+wff8mXTPmVQWb1I4A3RrrE1WLv1iHv9pWfBnnCk9
9loUTOXRzsA9Qq9VVlOZQ6WAYYTfxEkge8FnlE6/RwVr+qZDxynZHVv+cGb4jrCv32DjPTTGh5KQ
fixuxx5OPNkCaKN8GBeskHM8agOPXbJW5Z2ZQBNQIUl1t8KwF1A6ZM9d5RUv6hN0saZwJGMHNDzT
vT76bE7Eej2Oyk19/BNyqhOx3t8BM1A6zt20anLmA904el1QbIJ4S8szIekjj05/qnAdIEaEKE1t
t00wg33J9YLR2lF7GyJXTLVZZICQBvtHVVSdaAYET5KOVpG1DUaQire1ED9OwktfvKXo6gL05552
8sb0/Vh5kv6kV3bezAmO6m5EtoWjsWr9xxCrJACdSjrRTfQU4aBncxm5k8rf6KPHRF1mT9e2sks7
2c9XTzvrfPaKKophQM+rnBKnG9ye4QbwSIOBEkUqakQPTAcxRfS9Jlp564g0kmhFUH9smPcZgQt7
AenId4KGapudqwT7yCHhvrk2DZrWpLP23BQqPnGv+efXwbWzhiQtdFYJdh3iMvp5+Vm9ooZqkRdo
NuA6/bO25uodcuP7wFYcmG4hjgrCKRq+7IWxvOZR+iW/hxA1KdoQq+uTb+u8YVgdw+ZYxXh+KpoT
E92r43O1rXmaN5YTMYL19379CsCgg1YlTlFP2uRPipxT0U+mzS5SeHxuUCLK0UTb+/alFMIWU5ds
zpr+sdZE56hvAuPVR3RW6rfI/VoIUm3/0oyf3UI8XCm8fhc2f/9EZ/uCb/rEwrWMJoe99lH0jNzc
ypzHNOug1yWrwNHpHM4AI4z6DO5GU94rzgSpvvZcXtBI/H0hZ23jwkjKsRID8YBCGkhEXC8GzSVE
U1rIbKK2Im5G2cOlbkHcn1+b5lxQsfHpuohKWbMknX//3pD6zBfTqC/59I1A8xUpEb0onPgzf67c
qjNqzkX3KfuzJJoVd8H1HfH3XOvvz586Cz96NF0eqaWkHUUedXA+rOkQgUA/qDbdosDBwcfZw8Ze
EnrjozbM+rdJXi98XnkYfr9wf1/FmU4lEU9JXIgnkZZNBI9g4QfPMUZ/DoL3oXRLjtpxRd8IfTBn
Anv8I4Wb2pyb6mPieyZpTb5z7YX7VvP/vQT8fUVnj6einppIaNPpivx9tETvX6Y2ut8cUA6BpGT4
cdSqHiW2QigZo0u8uezxGKf01o45G53xgZ4KYjiT/s5yBv22iwmzfUtoc9bKwwCnJSGUaFwT9aI1
NydzFxQHkwyEhIhT7e7UbKN0dvoSkcs38ES+D5HT03Djb4/cFtMWVscP5qyD1w6rsl9GeACJ7opv
deYyzC1mp3B2Gh+VfgkDvzJXHO8L2WnJ0RHuB0R97DGDtiyPq2TE/7I4pvdj7BXhTap4VnonBrfE
PkGeNvDgNfwdV0MAuArY2q4L3S6UiH/f67M3sFR9C0HlMGlwgD2GE6ClBgaugwxbMwtBGEOEgg2K
JwYLN9OFlc6gs14mLiKOa7ku32lY//riz2bepy7Lx0EoCKHYts/ah0HADTs6ypUX0iEbVnkyZnAu
Q3igZ6JzAPGS0yyCzzN4yo34UGwAUBwCT3hAN7dnrLEyHgsEs9Y+XRmrYg2mfgEO4NZaqotmiYEf
r6YTrbqbUpmZhGuJTw25shLH33mTzxm7nLacQoar7IjfHcPpnhskP2sKItrv5//ne18nQxkd9fHg
62z9iNcqW9VvEBW2Ez5oH8DIYiDIIJnj/ExZ+ApJD4VM4K9YO5b+PEI3qtenz9OnRYOhWfUw3jRM
wi5H/MAdd/9eH9TL68P/rvasvzkqYW0GFWa7ysmX6afp9a61IAtF+2O0s/A5x8e4roELhCvGf3qw
lEovoijz7ZRD50fzwRFXhhNE6eDQ5rIbeg3FTE0YiHLvRWYVxkan3ec/BsH6pHsaBfpDej3X5dqP
cXb6aP0ms1KfXZxK8w/1sq+5J5MScVL6Z169oGelMdwLvgqeM7wgX8Yhfhpv0z/02l4o7omo8W+q
bbYdKrtk6mKsooBT1Fdtrq8KLKbn/Nd7QMEh46BRJFk/eyk7JbfCYZqW84BYPdzTAw6XTkP02kZA
j11NvsduEtimuZK6JSq9a7l12sVH1FBxG6qmDiDzbFOwBI3mh8qyIJG+INzV2YumkPGD2nnEWEUP
V8Cj5BxpLubHmcncfnbMd/q4LJU/xxRCNnYIUo1oL51W1kFfA9Dy0y21j157bRWzjrgJMrEtGYi0
RZSZkd2K5kOrntyE6aJcYiWe9cZ84l8Hrj5yskMM5foHY3nt8b4wNeBl/PGTnm02XWdWp15pcHS/
QpIMpgiABO8ky75l2KwRAN/2Jhk/V+rcX/Eu31UlgxlLV7F0/tKxm0claqujNYla2MjAEsP3Wxo3
1bTflovqmWiQ/g73i40FE0fHLrym4rn8kP3vAs6qD7Ebo2CIeK9VVOBTfkk6Z3Gli8Psl0Hi/Kja
nC+n4Ada+VfXwIu1D7QQSn1y3mXp7AET+qSxaj2eah94YpJbH+PJLdZlN3gs43VFm82fdzs5XDGm
tUeV/HWyUirf8wc3nI7WtUNWRHuDdg/OuuVMU/h/L3wXNCuWJBMDpU4tFNKVztp/J2RfWpsLk9Cm
y/6E1Uaplor/oOXbJEbEx4RYhfTIuflONmn+V8ukvI8yjxvpgc26cjGXSvafF3O2ChdaleDjo1ac
fLIpXqFbqEJQw5u3/jPecva3dU76M87h+JSBvSyhR4Sv1+7Jhfne3/fkbBU15FTRBIOSuf0AOQmk
TH1oHkJsH+Fj/0eyI7qiz8f59eX7Yq3+4+c3z06wSR8lY5BH09N6DJ6r0/JIWgrbIeIWO5yrn4AN
rdOyQUqPsNsWn67+5Jf2Dxk/AInMTBex/P9drCtdJcKVRIRmLeKlMF2BTL/WnFckgN2yE2yvE22+
VTPn+wBHYR3toSqT4312t5O0HTIpUpAebuQSPYM3dG8tjTMs98w8QIuu1SXjDgzb9362jd6oTkV3
ev60e1P1rgo1Lz6D/7sc6+w7oIsvjeG0hYbL4FYdZhqQEkwLN8GeeeZc38Ldk8oZSQiu7iIjRme+
wVt7zY9z8Yv4cRVnp7ahCE5pVNA2jJYcmfLaSY8sXQgB6Wu7U3mkT/G5yImvrAcXD6uMlgkiYUPU
kQ79/QR0cSAXsYJ8rE+3nTFX3ISMpyMgRCeUoKgU9xoqnyOj9X+/+hd3ip+fO92QH+Wi31VVGRzZ
oXwMJINNl9Jc1Lv6rrAR89sNHC5m/CFsRIxXnFR1JqYToffKVVyqCH5exfnzL0hSKo1cRbweBAcA
jTc9+5qG/6dEp3+1XXxpg/j5eWdngbwJFfFY8HnZuGirhRo/bTCbz9ib5/4n9ZdKP2rGMLNFWWMB
RKQdaNEzuPKlX+icseD9+NLPNoHgRG9dG/tp3cHeJauroNxJxoeak2q2McT1qG8la9/Qu9Yw5HWb
I5enHsxqJQxLGSkAaXQKQ7be9nMn0bZlu43K3g76ZC6yqWLnvVY8Xpiq/X3FZzuFaGl+ZQI6Oljh
zN8Yz/lO3GR7TLBDxpZKV5l7ljjpoSDtkaWSg+g8X0prxvSzmFk+bfRrz4586ZVV8DfKJOBOoJSz
hUNPg6TvfN6csJzrqANt/QGTnP+lwqxFElk8wF+sDjom3pn46bvSvnw0HskXdUAlX8NPXHyNf17M
2fpRnI5iUZZcDHqNqFwiqJPmvMlbaDic1mPKEWC7zX37UDz9+xW6uJyTbkj45kQtpLL4+0VW5KJK
s2hkAXFbYQWjRxZR267j8YYuItO3dkGC3DinFaQvNNUN0H0s25RvSWnmzL4KQMHHj8BVD/++rot3
ZCrzGRHR4pS+ewQ/Fpgqs3JB77iuYKIqqH8wkrtJDbX8VnDQs9noR4J5EN9fO+8rl0pQFSnmFJOK
m+x8RU1kswZwV4+HICLAObof54l1U5PTPrVVCTcy7iX1YeSPFBfoijMAnKD5rN4hVbCVLJqR70hl
2E65m9aaSpU5W7uoLFYJdPLF7NqpiO2eb+h8Q8btisZVI5nR/Han/bhTQz2FLMQNVoX0sdfJjCHN
meRpy6lTl/xTlfP8pICkk4i/K5rlz4DwGiiq1l2WSo4AjIUYaOEJpTBtK/ycxDglyBtzuzrEL8Jz
z5QfZy+9pFemrUH6IuoL3V9JpzuA0jCWlX2wzhc0nWHX2eRP6gssPhh1GlTxM/OOMXR3zzDIkWsg
UPbprve0Pxpu1cFGNiHpwCZXaCryRbg1FmBFu36erOoFIhEzu9e34aLfiE9xt0gg7NZ/zDt0j7Li
ICOF9zowEyZfs/gg3mAhuqXDOU14i7I5pzdYXMor02DxrjVm2PIHNkXsYjOGvQBjUcCuutuKaXD8
NOw6FzHoaR7dcLEakEZYok7yjAgwxdMM/4XcbtSFKlGILyLR06EBHm5pMPKmx6P161O95bfjbBHS
jNpl0cT6aHEAbJIHhTg7FBBi9gbpERXoSCxx4WjZQuxoLuN5t5Lnalh1plNyfNhPNsvWiRLYGYTv
3bd7zPbNHa1e3CQbOhR1B01paY5zK/JUZYEEktSb9AS+HeNcj/rVRT9nfsc0JK0LNk+PWGFJJQJD
GTkc7+YFzWPws4SnDHq+RJAhHMkB+VCgf/drM9ymvdcxfRvNx1yzSU77VMdZXm2hQ/z7/b5gsKG9
/eOpPdtK21Pgq8NAO4HQ+bjcl60n4h7pGKreNtGuP76YIY1L7bW2dlWKlQQfCZE5tmJgDIulWdF/
npJNoE5i0HJ1QuxsN/AIruy0Fyv8n1d5tjqiAynS8cgq5MeM2BnYueDdl91tsGpLVBacNnCw0fTg
4fkiKtFAAnvV2Tp9xr/e77O9s8lORh6Z3CnVYxnCCHAiw2ceu2LEhBRa5E03TmIn1whWErNke1Su
fFfGpbLHwFHPOUOBnmKcFZmCzOkjLyocJiRHF7dCO+seZBKj97HiWE+nvd86JpojKbFm2ruQzxsu
Jxlcpb7J3eYWXkC1b/17gSdS97ANauvqkEgLYfbOMQkwrizNhVdhT1/5NLqn4S75BBWfBXSZ6LN6
lXQw1QepIS4IUchOVZeiUTIKcguyTFBXy24uu4O2QWxU8hoxFHjSb5G1Bu+pVyOqxbb270f34uzN
sDDdc/w2gN6d3Y6MROnInJCWFeQKJHrWTOqeyuEWN32Ao45CVEaCaDevBLQRZ43FEFcjSgf6TVA2
MWfQRc3RIM9NkPHPioeOq1/l6G7Y5M1pq9cVlFgok/lSTd9G9yCGrtZcKeHlS88V+UUGMUb8FL+k
qce+aNq0i6SDj/rxD0EZ7UcLqIuNdi4cJnm+dRBfxkXy2i6Q7y+FV6RBoF4pz3BRSDbrxfU66EJR
BkZBN2kxylD0zlt8sZ+bg2QRbxcep5mK0MxQzvCwzxOv2ykJ3npsI/Hq2oBXurQc/fXB04X92EQ1
3RDkKBqkA11DECGigTyVeBYbvqOlTVoFE9MpcmHyF0pYNYXbjo8JCS1iuIwEj5lODoiAyXN8Y3Dx
jIbU+jU/qY5V3TXYlodPBcRHWMyPMk6x9xYZdrMLGa2RjiYRx4fkxV+gUMqz+aCvp41TfByUnS7b
ZrKNkq9juUwNsmPncgNIZZJYqoRdWCt9kWwJ5FmYNgTFCHSDMpNXxRtRHo+9YqNZMNAZ70ZUn9as
cIzGKSVXWmaDXaCUVG4tfMXRrVG8YnRMyWo7DutTvO9I/1vkyXt7+lDMNTFqIuw+fRMSz4AjCugT
8JdWu4uKtZg9U9UUayVYNsOndLqxTEcIlnW/sPSnng0JmBCbjeLFnM2ODo73NFwqo4eCNe5nxsvx
6d+v5ne1erZWAnoC4EZAtYKt6qyObmvcVMpQSKyVAhJiOvsmAt8ZlYw79SewXEwI2iUKD17M1bVj
zqXt4q+Pn0q1H0/RqGRlAwqAlcEhwgdFzdx4lu1kId20M1QMs/qPoiFHLb3qanKUdqFu/euzz1Yl
Ma/GvkoC6XBKvDS2TcMuTPsoewh2GhoiwW2WzCTi0xBWdW6CaURYKMoC64eez4aXjrbNJ+I9w7cl
sI+nzlEo+vFER7b4Ir12H+h59a32iilk3RHpAY2dwWILv11dxtQgpDy8W0tcIcg+TZP2OE6VlRb+
iTsHh0RsXwvKUqdd7/c3bcA0J/9b0c6F9bkppcei6+m4kGJMrMKHBkPW6aUZ1Y1x1z8zqjremnsY
7MGt8QySyonuyvewuiHLSw2+xnhvYQKB4kqx41GJ5n+aBq3QoloPqEpaOGBOd29hX8dVg5lFcgWI
293M2uVf1stJcq62kC4sx+hKwdfpimmA4T17dOXMiFLf4FBvtBS5B9npHkKXw2euLuV2eSLey1PH
Wz/woGgD9nDFcHvl5Zm6JWe3lNMwZwjc6NgkzkeAclLIoXBM0I3xfdUrQu8RPWBKB8wFIgJ+6p04
p/EvMpf89yerFwoMg/0UMeBk0fh1hDHkUNHyRp1cEu08fAGoBC7AJvAY4XVNiQVxrXCzfqZ/hS9M
f4uJfuXDWlHqWVTcGSBnY9sYnPG4KUY3O63jwEVxl3/b4AqNvHd97+uIs9cS0upmIec0z6+Uipf6
CRYYZzywEuqNX/OxgjKRpLlIPeDiwfg7V/q7UZ0wK9BvU6Izg2UUb0YE9oP7smZwl3MaewBgUPYv
ie6YFLv0IP59X41fawJvBuZHC+yVycHxHHvXiLneHAOuqXLCXRR6pb+YtogJIam/Ce8gjeuaLWGn
sak2TwpSoAh1M8jE8CY4fH//odhBL1tZ6jZHmciRn1NB6cDgxicLOsArbfWdNkA0QlxDro9GbqXj
DH82MU3w104b1L+EB2JgnN62aFHvB6RDmTGX91m+mAbiAVWzbW4nBXLAXIkOUMaGVh/qR80Wersf
vKtjrl8P+vdtsYg8laA1acZZC7v05UYTolE+9FCRSBpao8pwhHTBcQ9d40qUZzrvmx1tOKD9+xuR
v/vRf71k02cbloHGh+Lx12ueWWUu+qkiT6bjfIsKNLlFFknoqa18WM+TtGFsWc1MPL6UW4xwOBsD
jgvQZzCHJJwK10G4jtX36RdBhNfCQhuPdo/5tU4vbUywspAZ4MZL0a53KFMjY1PEt1o9CzGKatTP
6ol+2vDVt7VzUp4lmrVdgGh/ncGIlnJXIeonfo2C9zFZoyfTLdsnGPR4p6eOAHTuPd+px80AzE9Z
lVgr9Ed/eDi19SI+vQXqXsmn5WITGd6p2/LiKgAFRZQvCWi7vIQK+mY268YS0Z8rc7FZt3OZRyNM
XJIYnX6QZj7uH/6rzkvdC2HhGJxpmneJhLEAlmKm3oswihGTyrKKp8DjMII8VUYOSs2Wf1oThgoF
qjxv3oKbhjirwG08C+VU6zTBjTG+dgNiGjsfiWBiFKCzvBdbzb9F4gvAj7StTwW7abiRm35RJuj9
gHSm5S7P89tTgDQ83xa186adoFRY7yV/2NSkNynNrD7RzlAYNCEyiO3E+BIJaSqwRrQt4+LWS0vQ
vwXW3g8JIjakvBinPPFS3fBV0tHQS05VXQ8h/Y6Bs0aJtxwEpJrpPO+st6x8no7AVvnW6QdxvjoV
89QuWhdlZwMwJ16Ix/nJ7d7hu/I0lG6GQmtWP3Bonk38MZlTmRuOHiwtkTX8IHkkWmEfhqVOgw0o
77DXZcciKbxwqnRzCr3jp3hf3/YkuQYOKVg24lOrd1pHclr5Ofe0uUzYz2k1xPPhqTNW4Bld8YMW
hp2+4iomdRz9PwqmubAM/bUlLiBWwXwYbOGO8NtvU1V7ELzJgtzN2pdqC/Ee4/kEG5nSpXsBAFFB
74jprx1ZjM+Gm7azKYW9f7+P0q/m2dnreFaxCVkvlUrD6ziBY9l5XrqHdlFCaBrp319dedRfm/z0
cQyYJ6YIm512tsm3Ta9mYdGpqMgIYqjdwXeyGxrKM/G4lA8h/tY51nwNNVnoWDIM1qnxNnqKV7+z
D5YvpPk2+8J44kBka47BeShoV0HykCSu9hAdRBBdIt06c27ssfHQepNtwsN2/75p8lRK/lrDfvwU
ZzdN9rOaNUmUD0b4EFRufA8gkS8SBSp0pNv8HQY4PS/EW0A4SfW983FpPMpsPe1Dxynl31dj/qoE
JfoShKVSPViWyJr+d9FdZeFgJamo8BV2jii+lizfjDeIJRGRe4QDPLivrrgFtq1yNU2wV+pV2qxQ
qBPKYnYPBdAJJPfpsx95LJR5ulFBpp+0PSJ3rd53w9tJQ5Q+y05epC9H6xUhnoENPsISMKzqfDVI
Lt4UPOayi00dgic5iQdQy10XLkeikbpDXLj1Cd8g+r7V2KbgMVcpIUvVV5C6YQByYF58NngPCnso
V0xuNDyAcDHCdRg990bmFRMSQl0f631OOW8wiVBWCV1n6ZZFZBJtU2GPxyvvxvck9+xrBmtsShY3
mP+et+AJuBLpHHbiQd+LMbtKaff+u+U/RMZBjcqZ5dK+0TcWxMMOGSBvakmPt5ZsNdXcgKmfGRFz
3m2a6jUMQ7Rj2GwYRymuItjiCKPcYaMqiNqLn0My+9IZ7jaAW+VdF35lpznbmojJPJv50kyCJb1S
3sLjokMMR5nCARL1YlbfsHgVnVs0N0XL2tludVRRooay61EXfeR5722+LrUnHNtIHSdl82f/1jUe
qYRe96Td+9JK9IqnSGbXJWn0wVKfEg4DQ6O7qr6i+XK07qUM++V99Pp/nzRwX3WqEJU4Icwn5/W2
pNb02xiAsBiIdrskmlu1BfXBR/ITaktUJjkelCMNssYNdkw0X8V21w8rDKnVaYtxWEKJNNHdH0g+
GG1/ls0J1gS+OC+212ef38lG508DMxEehkkC9kt9JfSN3lhaoUxih+SuZBagwALWCAt/iIeb2lye
msMJ36v10Is7Al8ruJASgnLUr3ZdOJARumIJ40HGCBU6lb9VzNyWy31H3o0ovMUExPr/ZT7m3tU+
7oVCGMiLCjjRoK30S9iU6epJDMxaphDGAFzdt8R0ACyakqb1uZTuDEz7D5OsqNWuLE+/AnCmt4dD
gSJzRrWMX3oJrctUKVbS6Vs+0fgTVkryamArOW4orgr9CfIeW7YdQf0NI7IYnrLBNcZFlrzK5DPM
eTRp/FfbEgw3CC7geByGWre6Jub5RcDnOoGX8u2yO03S87Oi2EwQs/Snk3rA2p0zCazfg+5NzXZQ
oR+NLValTUwc7GyGB4+H0tTWsrGsMN2Wjxi1iunEb/ozU6IjTraFZ+1O13gu+oUvkZJZM2i7WjKz
yrMrVDqpqo5jKh+EArbHrCF9ytNcVuYwX3bRYwbxEVSfoGzVZuNna9ppqnInvKObi+4V874174Wn
zDvZ8h2mP/KfKKv9JnHH071pPvIzAWofWYPYcPHBZ6tpFKO7HMxU+C9IuTBHzeNoN8puC5W53w/1
TpQyOxaffZWTwnsYfSTm/ag+WQzUKkWZqegNsf2Wd4+NimXJ9cUr5+bv0d7ZO4kKjOwg2MYKZ4pp
o/7Rb2r7Qq4SOfrvY22KW454g7rSqkVyYi3R0llNDAsxSxrgoChd4gFO8IHE81T2VH+mfUmdoxdO
g9UJOokGh2Kn1rdltkZzHh43CroG5t2x18z+vWVbFw5gf133WbfVFIZUz4STfMiNJcsB7yFdZnPP
VC2ZaGmE6zZOqpqu3DghrnIDATtMfLDY6l3AwHVhOIPbZl6HzOR9KB5IjE7wpWqeHKws+yi4rfJm
gCC3qfoRVCs3isq8+vgysrSPI6jybtHk61igRYDfEUO6h0ItnBphBfBnDkkVrZ554M/SZupYbifb
BQquPSIy+2jcx5O4b42pkq3RV99Ka7Dz2JPDZAr2DjRPrBcojeYKdBPUuzn3VaCch319lOcte+LI
ZEvDIBx2+4xZm6VZ87ChXJ86HeqtEe769Io+SbtQsfHSkIQ24VHBDU5fyI8HRch9Jct9brho3qrq
M9bLCQ9WoPmAD4YVP0MexdBXpEcIHkYXny3loagxDZr7HIvx6SYr4DaKlZ14Rmnr3QadzYs+8z/C
R5HiVZgdv4ikJ2qivUVEQqBg68bBnQSmOqYXzAMVg5wnSEYxJEzw6zY7RMVD1z6O/bN+Lf3GulDT
G2g6ZLJvwP2r3/Obnz9sqlZDE3TTWzE4msp8aZmwn9v075P0BMiPUX32XAePdXBTZO+xtYqTdSFv
ZFjctt8ta3UtW/nsiA1YtTHVYb45eYgwFHVBkCcYgRzjN1FXLgYhkTMN2pWcrNgbPUFhZuqbqgDp
fgNXAkY3PLM1+jPy3UYEAAyoatquM3KqYQN6cn4QwMUWOid5bmmxzmD2zUkJCkieIqLIkaodZ5HR
aRUOphj0xze9UN0w+oMKhflQtEnEWx9M0n3eM5lURp4lJLILX3gRw9v6xMniWqvuUu1vmKTBTisO
N/l8ERbCJqjaWJpubiyTkMb7iDyYMhUG/XRYAW4wzTGe9LUIadehKoMfxJN0LHmVV0bkcHf+vZr8
loqwczExQgExhbGzj/39cAd6dsrk9qhgJJRc2eYhjW+L/QRZ4QmdaQ/iuA7ccPPvT718I3586tka
JrVRJQ+KPN0IfLqEIvkkUnsg5evwpm+hPKyw5OOUqotdHy6PgpclayGzy68MxHa6GhY8Yv++JEm7
cBQiKAYcpMxLrpnfGUU/nvw0zKRK8DOuiY6jFjyW5lurHBRrIzO39Xe5tTqOm4CcgbJBiTLw2jYK
uXLvvv6MpF/1cLCXBPWIUEdow1RJ7xyrneHvNbG7GUkbSHYaEyoL6lQgoaNAi1MQK9O+qiKZE0i0
4C6avVfSP04IwyS80zamed3o9cWNgZApoYs9h7K2SSheC4adfhfa1UQ0kil9B4dOFVgyYZ6O9yFk
JNJdla/JzTUSGTi8KMHzqb8Bgm3zwoSDQ+j25FZcjCSGanaL3lV9xBghlsuu3IBBKRmvhW/j4XtG
P6QveTfS83kugVPwsETgJhC4MnJlRULdMW8Tr/dvOIqAzaB2RZkWulIwo0EkrILX/jCYjDLctl/n
rANduOqjrVA8hf6N5a/N4RbKioITbo/U9QFy1J2uvuU18nXZqbODSnLDcYEDV5PxT+1q4atrdgCy
xzsNQM5eYF68VGWH0j50UMmUOkw/FcXHXMlf03obSVxnu/z34/Lt2DirHtD4w5ybYmw4zJ1tCpoU
l9FQxmwKK80tFLcaV9jJOYYMr8MbbxHeDsTkmJyMnax4Jm7zytiFd6AkH4vKEeODAKdAgBiVV46Z
vDfFWq7oUeUO+Xgmm2KZYmE/0QEE+bgpqgfr6AJ+hC+CZbbg2Hfb0aFnOsf7ychsPDkSqxe3KO32
rfbkk19yiliGdS/ltptrIz34ZCG00eMJnY5CaEyEwjEN6Sv8+8aoF3ZLbozOUNw0Ze1XYIRxiuIx
SkPlkAsuw2DB8Az5UahWSBLn0H6mn298h5e9h3BqPTSs3s5xQQmB+DpcNoqLjf8+NldHAxoLgEQ3
Gh9RYKZguryGMxBTdK12JcoI400k2bvMXYgQV4VhFxYDBqCoVyRTpNVkTL2oH4tBEpV5mcnF1NpC
nrvOm7tM8QIyTSSVEPp0b+LnpyPKj2Ns4V4wGYHVQ0CjYT3H2otSW1ASdxrFQYwF0Jx32bMwt65N
Taaa/fwZZJGcdH6U9gz9/77Isj9JbYkV/CC+gmMC0V6R8jXTGSsiOAQhSm8D1GE0E7SVSLKWv+iZ
ac6nUCdoSUBpNIrCbKER+4yzjt/kofj/PA0c4RRUiMoULnW2vTR5JSR4URPWx4Bj2S3OaZgrzBfN
P1qLvMqRVHh0d+IfsZzJf/w/BSK4k0eqW05WobqrDVdjXaDRMNwW3U1szdv2s50xSnET9zjyxJNg
vtVikmtaJ0U3cgIJZu37L8So9r8f7N/j8WnP/vGjnO1ZgQT6edCjaac09/5qXHJ4AgtjOUiBZ8io
aHghZYo93K3ClRL06mefrTZ+VkhDp3AbO1srAe8RMegq5Vx1mk35ZNiitUXhYH50iV1TaF/tAFx6
G6bBKt4i6hflvJlFQ8M/xYKlHoRF4/TNSontdMmaZwerjqNabdPFM+xJZOszOyHOKrryqF86vpqK
ZYKUNi2Epec1uJpIllBXWXxngknHLNpQA2YaYBqL3EoQswD3POX4UNWHQNyokleljokRs5yXgTOM
ixj5WXYrSeCe7wpxEyrrVvvEIUXgR6PPeoYpj8IH+TXDH+RR6mhjkuZMY+5o+T8T2DDUz1L30BWb
kHGLarzrzJw61ySkYOD/CuVTQ80TjLtS4aQz7ZD9k1kuhv4plJil3FdbuvbDe/bOLt93V16xSz2S
v27NdPL/sVQJfRi0RhQozH996UWaZpSNMxFhKC0Dx/QXlCnHwVXvzWieo8sElRI4hUEuL32vbCZj
9IPd6JM0xLIwtotrPebf8qDpxfnx3Z2tpYMW5fRG/PiuwTgKeBcU7zp9kdH4AgNFB8EJAcwOLU/B
JfYFlllQLrDqjXazJgKDVdfJ0mUULEwnNZzGmvtv/36ztV8T9LMLnB7/H3dwjKUqkruQtwsfZHR8
UKvDMGyD0o2FGZhNX4QENpOIxSkOtLWB2PB4NK+6OfeVmyhlKYteiteCaV+waIKFgFwHD4+6EgCk
ke0d2iiSErtLZ1JFJBbj9xspneQIwU7Kb0XFtoiY8dHHAo6aIUENv6767y/sE2zENEoVWVW089c3
xplXjoEwjU2DBf5N51uz611b7C/Ng3g/6chScTI6P39Jla40Ksm36DEtTo/mKnUNwGTbZq67Mm/g
/FqM5m/FEN/bz887e/LzypCVOvHlyXH5EegzsDvyrHqb9J3+3F8opwViMOTSoxNTXFzd3C4+2D8/
/+zB7nAZltlRnrqTBZhA0lITt4How3wV7s/ohpDNbLUhhXMuf8qgKmHq2FH8xIgwsNWbgWgvlBYV
foBavUN1dG3Hmnak8/rg5/WdPdeWnzAAFrg/3QplCLgbaXbffJ28bqL3OQMWm+1VMeCFPqOpTioO
XbJQFp0jOEzwVIUS07GF7UArT2K07AgME3IXvfdkMOqmLJDWvFH0SXR8dbG5VBP9/Pyz8VpdilGY
mKV6MLJNHYJm7G8U7UO14rkxuMl3XGE/91eTRyVPl4KMpATUe88MBYNwm63Ekwu6TAGdRx19J8x7
vjtsqs3u2pVe3NO1CRsgo7ZD3XJWvZlFliTq0ZSJk5D/wFV1QpvZJBYfXLKIbSjHbBJtLLTZV466
F88uPz7ZmNbDH+vdfzg7j+XWuWvrPhGqkEMXBMAsSqRyh6WjgJyIjKf/B44bPqJ4Rdff8C3X52sL
RNh77bXmHDNrEUTrpYaEA4VS8U7yNZtjh3FHA8hgH1fliuGaP6F5pnxBeQlbMsCzxbCHCIuayd2r
Wr/E/cpSdhEQt/vSsfAQhLenRwEoJTbCLW580QshwW1GVr/MBXlDBMVtFM3lm2BTfSGQgXqAsA0o
9kNJpNvTQAdowq2VED5YU8ET+hKI3sIGpPX7cv/TAcaywSI42f40EEDntb0U9wJZw3RhYtbDo5vh
+yRzIdy1aTmrCelTkpCz/byEdykX2+kHTMPLu+LLtCfzdjIvsk2eYl4BUDJTCBV+EalpTd+8glO8
pED6dqFn368i1nnXJW2/tzJb8ym8ZsI7HhO0/iRHRdYqBm127OqFWHsyrZNbTk8dwTKU8Rm0dhzV
O/OjMBh4edabxqjm1QAQ9tX0NzgcVXo90K7hA5ovAuBNiakEgfTKMpIeho+j4orNhA4s0ZANtvks
bmrYeOFXzToqJbftpIJJWHN3ZoOknTnmvpHc7PhpolwqpLUSgy9dtvMpsSHAEVeCxxMWGvrZ3Dv5
KyXb0+L3n35/sH+149/XuymDeMpQIMoOkdDZF1V0vh+nejJV6CIpa8z+MjeW51m1EOj5GbaiLdt8
Sc1etDc1XLHqKc7gcD+kwUHBfTKpfocQIRYnqc8pxkALZrSYMaSUqG41uopjTjDmLe+lGCNBcE73
5J92Lq5Zwr9sTugVcDvL1fBlkE858VT37SoNHM2c9adHhbmdZxbPyPKPCXxe9S0ZV/rwAZ3sCJ5z
8oIpZEdVlGH1QTI3IW3QYAXfHxD37zfqp+sJ+QTYK3pgOu5nRKDfFwDh2MWKX4gqN6oH02RHIGCs
DdgPs1smtKEiZIsEx7jajBDKbjaJUKMPMnvpB143RWvTXzt/bPTXNWtSbyI/Pntsx8LSukyLlT0P
l9JVLD/KlOKhkF3pT0bWtfoqVytLeOqaZW8cQMBlyDLUTwAL2kIF3qGGaw1jkxu6U1Yy4NRPlYA+
sgMHw4acObhBhFjq5uiCpTCWHeMc0XjXN6Q4H5lZrAx9lXdINGVcxsi0fU+RxIUPbt4qXtH8/X7r
L6y9KoZNLHkKQzidrfL7rS9qqygUkVMk9gd3RJyv6K8nFltVv41GxOseaZgqtER6n8YKpde4rqcw
SzBDuyjenXLGhgfIaXK0ZpJfGW7ZHqwHc6dPEQvKOEPYAFiq7h6Oz+ULh2Pi0yAfWYzrbhJNsnt0
6oHaEQ+1q55IdY6b25KOGbnjKLqexD/Qyibm++y0KSucnLwK6TKFRRsV/MPf78RfoeD5Y//nTvyt
yv/ZhRocFFapTuNwRziuTNWDFmG1axmllDlvBhsylI76O3hAfn9M50rNciVuK/luxByD5WNbAw1W
JoX66Vb1Zzq3bn86hK8asR8PCmQaYgI4oao2b0UDtp6WOrq7GHPfG45Z9jQLFf0+1GfSiQTbCLgi
+NX12HosncNtpTq406ruzmo8uD5sy7tkP74FrCLlJkohOmXghB+Rhqn9reRPColmV4izqPgjWTMd
tkRpZ/OrTYjp9fh501SkJczj2cTOSs42146tIArJoVqxxFq79IYGSvU6Pvmwr5mBEE0Ll+cR+udB
fDreXCta/q4Mv/39sy1ptMR4wJSXHmrL1h/iJyIRXfELg2ZzNwSLnL6NjBOYcs/W0NB3Njcu3wyk
0bHEsaapnJxizntXVv6fjnoWNMvQEA5Tc2s/2gNDP6pB2avJQVwZQDFPUy5f9zgMLmkfj8Hz8Om7
mpu9gd7KhAN5yLF39fDzs9jmEkwm7IqEkko7b8ahwK47iorkIM8R/Gjxg4Z0GWksvXE357nQq6A5
f62WuzC/+fZnlbNa7mi2WZWlwqRSRpDbe7lu1xQsruBq2arxKtYD6vBZ9Hn1Vbj4Kv73B/8ts/75
fvN8FLKjjDdeH2Z0PZWN0q9rFch2vQww89KH2zQTrr+mY4eXRN33gZcxML1VJ6bFVFs5Aw5PFRfl
Z9TBAyyRdXtQX39fZy7IBr/fIfn7itv4g6b0FndoauXm+7h7QL4qZ1+Dy2urwLrAzQINuXlGMYWD
IyOqTHPMT5EIkHvVnMkMFFGFzrr90Nv9H1aXOtjxfifDTpSc6GYApknvl9iwbAtsOwFPB2fuWD1N
ygB6k8vff47884A1/Ry0ehaBzD+FT1XGyFw/hdokulTdUrgVmlkdbwacGzvFm944ysP9SZts+Nt6
ET02GgL5lV7y65BL0qK8rpW/UFJ/v6izZcEiuKYY00DDkDoP5ZU57sp4WdxWsyOxnbVd7YNZYCId
gIrpyMMqVBmwbo3shuG3fE8oKhKReqZpjjBFokvMuU/91kCv4EnXEMr/xwfz3/t3vgEruVTIta9x
aOdyUmgzkTcgkSDs1dhOFX5zgAB2TTZ/YSzyHy++TkgRW/95yWWG1SgrqSHzZ1mTmLOylUunw7G7
V/M3RO0zpbmpp0NXXxElSVwLAT2UfuFTJk/fCwo23VEtTzW2vnxrdIvQ0ZrlqVsdy0Mug1XI65sY
fwT7OtQ/wsQxxbWPzCx1eZGHu7BkwHxlA7/0JoIXoIxhckw2yLnZP6uFVrRiDrAnDglOYYLRCYE7
T1Y4uO73WE4UdR4L9nh0uw3U0QC2k+8oNgJpRv3DI3S769XkT/yXNN1oczpTk1n+owGRZ6dsEAKa
XdPEocJEgaBWesUL4VLeTbxucXatgXihBcvfnI5quqqKClSj70vMqGph21Tq9HAlTyfAbaCpGWJ9
qnAPmjQt221unuzGWvUrxkQuR6MXk65CtqigsZNIgbc+8pehuoxmguhgzj1Wa0m9Ij2WlB/Fg8Zz
klGqUWUz4z4rHkp6I4na14zm3sObcNEXC+ZD2o20QnpSe2S4ECfl/r5ckcF15Y+eLQ1yYQgjBgDe
Eoq8YZZGy0D9sBKCtvIbWgBqtAhybPivKsJthYg10cBSwYKwFY5bmRZ2AamuvFfrfRIVs75fZ/0B
OSLzK4CfTuavu/pPG5FlyQF1kXXr8LFzoUwymhkQQ2Xk0nPOcyNYdxL01RDr4nNqOHVKH3dplItY
xrJqAK5/Nef/ITVYtTfm76nxEAlugZs6XBJTBZ+fz89YaNWmNWdS9mUZ0ewobYRhZ/Lfbk5O5Kuz
IzpOsI109VyOK0MKP0BgVOG7Y8arrsy6ekWyCfHcWvvWHLc6ybHRA54WrxFWkTQPGOnm5VKhCQ13
u00dQ0C1DAQ5nQgHIGy1KegKivNjkAuzFoEcJWCTvbUliVyw+YY58sbGy+8NUM4VysI5obu5nbgk
Ug+hV3cLvlNyYPopJg94cSTsS5oY5uMJn6E3nuj/zBuCy+zwuKYkJmaKt1NHeno1rvdnrUSZxC42
TXNQ71pnazDpob2aisfJ6olXEh0pXylhMBJnMtAk7ALaRyYdfn8TL3Rrp9pM4fNkXj+Vit8/0jwv
0j7L0mliH44jbOc1ig0+QSIKiTwRZ+qcupETWTf34w+EpW7pO6oNqY9nARYxJkNMEehnEVYhF4uK
eI5re9OFFfX7JZ41tNXCCjHBnZR9Qjw5b1hS3ikRIB9/gb0HBgYKoU/VIcxnFj4LmjdSmbQJzpib
eoHJ2m6WhM07xjWEwYUt8/tlna0bY6D2UR9MyhiXKbNIW90VbB0VAppax2DftpX+AW/7/Oqf/gmU
gdM9LahQVfnXD+2xGbddExi8KWU6J9Ckl5xBA74rPIkkNw7lLWqbXtiqLLl032GwvEY4UY9kyNCp
S0DsoqTv/Dctf6z6m/oLajzDiGFxHO1QtFl4IR4goDa9SL0ysLx8z/658LOqM22SXKpHf7pncA0y
Mro+ghkEHDQcIfHA4X560YOrp2rt4qf1z9+d9oB/qnK10/NUisJJuBAFrJCpue67JSF4+AHRBERP
Coh+vVzXxgO2mSzbCacIixvoorFy82qTCretAzA4kW/wkCnVeqzXpjPeNMeVMVFCs/VU8ZOzPpbv
OSQb8U7t1p35NkiPTdxSKJPwPXhCRZhq1wByv5e93AkFp1sUWExmvnxXmnfXBtQXjqW8JpbGcJoB
l/7DfXvU0tIMu0nFhnra37dOR06PPdzIeK2CJe+p79INfG6Ztzl65dBOyV6E2kOB4GRIjFgAguH5
9/VGn76K70fl79d0tvEdq2MB4AmiQcQ5eJT5TElbsAbc0tq+sHbm0Z8F4X70QvUlx7o73EjhA3uY
ZVc3+iwHuCMMs7i4t4IOjMdjJ39q2yT5iv23QXkPikMBEiiaGhucRdR0nwpL4bPtd0NjSydPIHEI
V03m1fR4iEK8Kf2VGvEY82V/025ZYF96BNowwY0OU802JBnouPiQtVWNwoCJFRZ0Bq7R3e/35IKB
UzNUkbWX6RAciXNEhUBgqyALKvdkOTqAaIC8zXq+53yjog4WbDyDCaZ6bLOlbYjozDdygdoHJXFC
jUJAZvBRk+bY2bE55WIK3aPeV7M6MJyw2SU0fbXRKSeg9K6jKYJaWUNZ23l+DHseaxDmUPgXxa4O
topBVO5tVmJmnA3VAgQz2Z0Vbn7Trui9DatjsqVfnbP99Zv2+NXlq7pf5awa1ktXrBqM3IwoaMTV
X2qETcMh6hxftDGJCKDk0nps2+X40t+GaClPK/aXsvFKbDGMQq1PU4dsZT7WLKP732/xhVbI91s8
LRD/LAByONRNF2tQHDh0E5B4GNJDqy+Z9AQLFoQjfe1xFt9alDEUB4wiOxP39LVG1c8QPRZuaMMw
jydXGafD75dhil1/JCNKnhiHlupKXku4Nv7mgYEJOslVl82MdB2lc5PW4/S62jcvHRpgQo19OiXs
JQWiZ1uJ54iC2xhzwVYKHs365lof8sLU+tuVSmcdlKbQj40CDJGV+jifvryOZExEx9NGEc2r/49j
E39PgX/D+Enj1pzVIenRUqJTxvQtUqAgudJxFek6b/utIN4S2uAxisChaLpiv2qLuVB6Axat554g
kcdc2YjV3YkBvuUho+Pzv9Is0S4dETgjiIRjTaq38zOdoURyZIXE31j4yU7PMlyAk5Np7qhA80Z1
Y9cHtJ0pqiNli0O9ds3BY9nHG0BqaosqtBfwNqlzi8FqexiIU69J+uCo86JRj2vrqVb4IhZ1Zrwc
Jf4PEz+ik2JSaXG/Zfv4T9l8yGixi26iFpo3sbAu/7BXW839le/kwi/F9CHpish+oUvn/bookgPz
pFQKZzZhN7w1834Ng25ewjeJ34WrGqoLMxdOyf/9e+eNOq0x2tYQKaIalezS0TlhVsT82W4Nw/PJ
UCVbiyY1rhOX/TmFY6+n26b7wshhHEGaeWVx5Wj2V8p/tkF9u6KzU6saa0Kihx2mNCL++OX02FFc
fuX5F/o8nyWyfiY8oA3fNG5OtZCVu6CdN4iGwMLcp6+CK90wtKow2fcDYKrJZfLRW0xnOAIdG2bo
46sgLZR8LpXr/vSBf7THXE9vbPb7o/zJNgdk8u+tPau1OkXp2l6KkkO26R6F2tWjz6D3+vq+lBgD
kKDY+Lshn5PMlAfPTUNUFDETQ3EjBW96Hduj47d/qtPtMT/UyUtzfKaFHLvtovHUBgbOAns8xI9l
fLovxRtyLbNhGRpfsXAHVJAFljEMbyoJA6fVKVcQ8TydslUpPUmKl6SPKn6H12v6+UtVHko8UYF5
YuoKp6jvq+sQ+HmQB6xZAwe4E/wgR5Ls/wyyrZsueCy7O1nYV2jMT4dGZ6PtipnKSDHfd/rtWPX2
oDkWtJTwpRthHWo7mdGtcFc50ek9krcBNDb1DgutWR8I1U35MDCDmY89qWlMP3WAYfR5GpapcR+b
AAFyT6OT96ce5nnhQCNBJnvTCOvr3YSfNRWe2mnRxIqI5PWspmo1cwjLWp8QRT7pbADlAicIPBSY
75krrkl8eGXluPJ6TTfz/DtBygze06BxB2rl+81W2jiw6laW9j36axwkxmLEyzeOt0eOaKzg+mBn
HwYEgle6EwtV/iKUs8weqvAmLl8HgmemoGxuVmVsiMozyYcThQ+JIEDyNcO1MQmHJ+HoZyt5nW+T
gXyqd5a0FhnMPZBKUHVf1kuZPBf+Qudne8W2/gx3xekVro7mL6JmR9u5g3raNJhGrvz4C+00bCEa
v567rWNjPjv7VUU9ZiFuoenUvGjmJC0z7b4HJDn1JCdyH1rPaySqC9Y8mopw1dRJccuZ/eyPFpY6
ppbR/mdLNt9C93gbpn9O0W5ot8Ww4SSO7gR5xogPPAU4QSE/MUOZov8JeAVbr6nWerYAfRtsC4LS
JS/5TDRHg3qDO1y/y68CbH4W+9+v+OzFjOtAD82yB19Wr1QmC+lLsaSxAWmgGP4Qui42245WOHPV
d3UZti5c/vkDVgnc8GRl50uxcKcUwuM6q6+dRH824L5f2tlaIRldVEtdx6XpC8aq9YYGJUZNt4G9
VzHihtcwkXkF7qCTnYori/NPPBGwFpmjmTrlMZk0e75/PaUioa7KeZYnh7zeWeLokeOvChiV0TzS
dmE+k49flv/SqcQPf5ois3xPGhzURhbHOMnp4MiNM9mpCSGZnqBAexAqJ2WGqM45sCQkaDClhje3
4OySG6St3MbXbFIXDEukblO0TXZztBPnb6SIWynMclHeTz1urb0xuzux3pE4r3BKoVpD0vEmJIz6
Sq9bSMuofE2tl/5FsvaoYaJhdW0lvNByJslDUSS8W5JG2tvZbRWTNNPljABI8Q5DYvoVAm0L3XBw
/XgxnpbK4DXxEuGd9UREM4bc1vBGcW7KX3W8Uqczom2fyAKDO8BE5g8LzOL3VfPSHZNUEz0H/hgF
uNpZmWu2WiUfLTU8jOWUXAig573cC+gRYufE2S+1j4vgTfkCCDO+5cuUxwmIE9D/wj+E0pVS5+8q
9X0J1wFcQCaWRPqOP4DIXagRvpJkLOHegOgbUpPdT9pMnCMRMas6kkQmpRXcHWzsSJN+vxd/pQw/
//yEiRRhdCFP/P4NmIPailF1Cg8tKYM6PHGP7nSSeJGymVxjNcmVxB85lrUlH6Y02D3mrUw3nIQA
R7qvtjBCEYSEn4wJKhT/lGsYKwHVNPOCeI3TMjEcnyBKjNOzqplFnCaIfE5mPS1CdGr+nmjIaeS9
JTVV+AiYQVxjcF/oXOrS3x0Smr750zxXZ3EVkFkUHoRFP3gcmitbe/JfTUd4GxeTzCWfCbPsC10Z
8AvCBmcs4S47GQDFyCZ1UL+infvbSTi/5RxgoJvQb+CkdbZpq+NRHPMoDQkMt09ke9NLgS5bNLPJ
1H2CmwRCyLb+0B84dkS3Oll9AyFbGZyo37eMKU4OEFbUC+W76PXzHhXJgyV7MtJIHWIlmd7I6668
JheandzEf6757OhuDbJUxnoYHpRDzvmTEHmmCdI8le+Gr/BxSlSGJI6vWHfRq5L+3pp2tDNuhh0P
HVAypy8tWcFBwZ4+hXVayxb0HC8RIeemU7xN9hTL0a7sLz9hgqzrU6rQJKmEdXJO4ihPpN5ikCNB
xCvfEvSbWuiaytrSt+bxMaqeyv5epwkwhLeipCErk+q9XM/6mUqseeZo6bzssJFbhCii3ercqaPc
DvihITiUjtzS0aafheHENJDh3qjJro1dRPf+izGSVYo+VqIx3EYu7Zkaft2iC6+x/f6a+c5fpn9/
4tnuHgoCZnYCDA7RMta9oHYZIQ2T0UeDbnhbLrRdsemxJUmhm+NWbCZnwB08bk186mt36B34HAJa
I3DbgGBKTICRHctLP3fDzNEnp+W20m3GMv74UFgLrGZG6nUTfJImRLH2p/8MwpQ9qpvk+Idou0+E
Trg75PXIQRLPMu2qF3UJNopllDOL5p7EVy1ZdPX9GNJRcwdj36erk+6xMPTJihj77MTYyrJh/9XN
g5JgnLbF53I5PvbbMt4ZMPaiZH0ECBPRgJDe1e5WM27VyEuNeZl5zbg+DW/0azr/NqkfaxOPO/GX
C7NamNBqcGdfNxbKP8rwqYJA9KAy4aUsPPui9bzwm5PQi/Rp4mSlCHhxbWlT4QdkpXM0jzm5BKYB
yZw6f0fhpURENiw6+EJEedgKbLNZcJiCD3vXV+x+fjzyZTzkKcjWgqRExROWx4eqnNH50BsPSseV
SuhvjfDjLfrnB5x93qbW61WN/fKgv+aP6Q0KO/OTlyQL58NoYxSK/LUFKv/Bv6vX8n0WLXk+UE2I
0T7iiUHEWsz4gDhyq8/WCkzoE/BygYxZYZGmz8lnKcI/m/XXhsY/Tz/cdlmextr6hIY9q8VLsUmM
pG2oxQf69wlNMs4BWJtBGFGXO4DolHFLzC1ZKWyqLtKDJQTf3zdQSZzuzY97989VnH2BykmIkl6Q
wkNPvSqRy7svzDcFqWzuSDB/e/ckzJnqQGPGiZHv9UeWyuNjsqvXfeLwzRXokMunsL2jXoNRTxQw
kOa+mJegUFCy/SVgGq8Q9Bjt0nDu3T5lxZrS2SgQktoONzwG3En8A2VfYtt95lGIH/w/oqKWXofe
Iw/+lC0SGpTm4xjuBGXp93MMBbpROoP1yIEl+MPApAEFsYneAD2xJEASER2FvglNgpjkcByZ8xop
BURrw03Fe5jDFfkJ2abRaFs/mQZZxc7fTtnsiASx23AixaNknXbQ5nthbnHFwnxUrpRPf0WpP+4+
3dzJ7KyBwTir5bIiqstIaMID30aBQkbYHNW1mriCvqByycny0p6h2bXtmvkLM7rOBMlD3AEB1pMV
3FfBLcyIth8iV98UyEGKLThLLSGG7B2ZmiC/hubOz3Z942nYKafRWJzZbLrHJ5EhHbogygqV/6kl
p6XO4Dv3fn/BlEtvOaAhlY2KliDthe8VmtS2qa5GHfVLD4mQaNhqpeIBJF0d8YBlh4/js/Gc79td
9ZrsUAxnltfF/Np1GM/pZiumF6DfiXb6rXkvfkTxSnhjDcFJr7kDcSzwrwGFGk99glcYTNa1wcql
4wBUPJXsOZA2CJTPnlB7lJOmPtXhwThUzDUDXi6KHupayIc38Sp+GNh9bbNkC2WqPJMTzzCcBpPD
s7mp3WBR8NjWFDVksq3hJF27vVMP/ewF+nZ5Z4PtUypneZeT/ZMKGzOdJ8Mtu1e+iGkVzi1aOAQD
JJ/Cob8nhpyRbV+xUBvaHUCbGMbKqIkw4OFXCisJlxfOznuJ9Jv1tTGiNG0hv13m2Vug4bhvLIkk
mWkUIBEWsJ6oHPCM3TR0mw/x6qZ26blNRFOWV4RU+o/TcTgQryO1ZbOfEORzkq/BAQ43mDysxCM8
OWQ+Wc2xc6BhJn3TRBhnOEcYU/m64oCAcbt+iDnNdUtfmlqrGGyO1ZWy9IJ0DTf/f6/xPCUsDicd
B3Lt/endIlrVyzZS5Qr4FhEepjN5nGEtS0+z7EN9MBsH/XrI8IKyDN3VaDforKOFv9VfjJmfArnJ
nWJujl63y/JZXgBh757AmUukUEDQzOzwZZpFP6lXzgOXHi3wSLix8LlU5YdCOO0NZVTioqHdH9zX
y9POX+He/UCpuypWPhyZK+ffSyvKtz949soP4zEx8qPf7DU7vIFOty+ej5rNcqm/JnPkXvKjsBud
rLCJF1lMtJVoPwbsCjMmdoQdSLa4a94nqDBM8I9x3k5mjO3AMGXPXG99LUHcuPCFfrvcs1df4vb4
TQiGjk6x/6YTU3tgCcfBaL2rq/5Z2Jy22euk3iMdhxH2ElvNPT3HOpuhpq04euYOUVCnCbmLJ6a0
eww1uOym74d57Ex0ZAiP/Y3shYA1c5teSQ6946F66Swbb1KOTAsOak2Ow6yybGtfYqBxS6d3Ta9+
kBcVcan32mSiLWJU9dcE5BcAfbzjJnYEacIK/5h7Bd3YxH7JO148WzshhHFkR5rb+Xdt4DZ7yCIe
qtpmAUbcLWftImabm1lzVJkrVbZLQuTJuLTTd/mp+cPbHFFkwmYkT+T3bepCN/b7ZZ6VkLWaxvmp
4DJrpzFn6R7xqoM6Y167xVuyl+3/Qdd+QTf1/W+ebS0VR3stq1LejIgDRezq6Drk5kFoD8dwCR+c
GD277Q5Jt9ZiT+53sbZOm9GWh21ZzCPSQAVbalwFpg4CHWAn/K8QEDG6xpHlykshl5heJSyKRa7d
6qoD67tN67VYPnTTTmCfFv4my532DzsCasCUTttMbOYa8r2BPWKishFm7bdu7K9kponIkipbfwnv
4LjOpvMQxQQxaN29RbsrY7ifz7qTK5z4WzMlXg7VUuzXuuRUJfjndSve5ea869bycVUMbiKt5N7D
Chf0ERuWl0vrmBY05iKm/ZatDC4+/853CsuxSq86rvBJYpJkuK3h/vojibZ8SwbHLCeLxGHg2YXQ
SgganZemNw7PJaMLYkrGFyndKM1ibCDvYMHk4Az1CYHvlTru6utztib5ph90UcLrg3HzaBPCFxPT
RJfa38r3Iawg2SkB9V8l92pTf+tsX/32dZ0tLmOSFmopsvgSr9CrbnA/APCuXKWagoUJeyjFBeRe
MV1pph2/lq/+a9B6dLxSZX2MXevoxJ9/C29TfjIqFgq7ptvxLrJOgOPj3+L6huYwie5zwmYx4h/t
KnRLmu8QdLH+TX7rCBRSjQnDpwq9D80rFc6lBti3n3h2QFH9LA0tfVpAFGwGhTqzQMwOM/qwYuUF
UyKVI4Lz5EXE+IgFWgIbZxPeQ4EoJCsN9PP4GftOiDxT9vzxSpPmr8X/tydw1i6uolhQrNY0GZwp
XmstKtHV/VnTz4TjTI/cRoKsNAWDye81FZbvhY19+hT/AnjvhnLOBP73lUyeHvn/fUGIRPjP/5Gp
JGM/BMzyWFUwmwnPCuttO8MtnoY8NKfeVQ/HqUnc3ZL2Q0MzeSRSYpn17hC68mIaz1er6+LxCz4G
1jpL5hyAiYiTwFmjVmrDUB2ncsyS2KJmxgEA+xDwQKl1aOMomquks56KrLFDF82tCmb/DSK6js+n
ou9hS4CT4c+tsRgdUB9rpptAN3q4WqlOi+6P2/fPhU7Nkn9unxrJeh3ESfMX6VCukBmL7rQZoC98
nkDjWofnOl///tAu9bG/3Z6pfv7nr5K3nsaywe3BYEveh0fsnTF58wDYKtYc/E4BGB0EKGc2qNYY
TrD4xHOWeD5npp31U/ECB9VR9hCJFMlFnJbTtwOCl3gx97V3TH/O6aS7FwGhZssSOnOJTaLHhgv1
2FEINloAci0+ab1FkStf47heGlrwAydsMzP1n73MIT0ZgUSfaX/c/sdLUx98mgc7Tt2fSTVDLs88
BQri03FhzeG2hp5PUq5od+TdX2t6XD4b/HMxZ0vKEBtxBgq62Q+kQpsYjYMZWQX9B3N1Pow7cx5B
i6erFXn+Kh5W773uhA/HF+MBCxj262w+k0+rNsA6O//9Pbg0n/12m85Wk84aO3DirOfdTF4lt9om
a2enws5bx+xcXgC+jO7FLBfZk0FWB40W0DSqm6czYHqH9L5bsiVDc8E3RShdRFPFBrMwRnONaliy
wyf5WnTE3w7F+feCyof8NZEJHq3q72+umFdBO6YZhZO1OvYuExgj2lSDG4FQGhz6fwHM20nBhATR
gVAzwFPbjDC7aht8G5ls8MkoToBuYx83oDhLnhXexcLc2Df8gMkqrunryIAH4yimc+rdJMZy8GY+
c+ip7iNmq1B3f38MF9ZQAx6ViBVMlNHSnXdE82JMfL+jI6rOTwHT1aaBALUCXxTmbiq/jNa8NRdC
RJXImCPwSjpLta0AKlydzOdOWJ2Ubau9iHCjqnnxcK1YVX8eKbg8VeFuQ1FDZ3VWOIp93Fud4AcH
dT5gKgjuJuf1yu/AxcK+RGNsfjVEvpW3Cv+WSdHoCamX3fpg/MMViSmh7BnVjXpPBcbQCBRF5wnz
8F2AJBNCvubwMWynHYEIBvMW0+314vfCi/79J5wVTN2xKf2mN/yDstPng9suSdGAi09OOcQHfpS/
jt5r0ZEsb2Ifw27mfHYYHvUZtu0nCzmZ6MXv6Ue0PiUujCabAAnKk0Inb+KaAfWCwOz7tZ4VWcMx
HaugO/qH1jPno8zlPIz34oOe2PpbJlJoOAS7e0hgEZxQWavVPNPuAnlx/VIu3zZCDHQRXvhP8Wcx
NLJajGJwOD33vls39rAan9lPi2oRqY8MPOhzZ8JDuD7txj+5+Kx31MnKq3GncahRN2q8Ic4vqGz/
ZUTlgxqwd4oC+kBiT+N1YXMVj30BJcTN++8Vn4tANb0wuky2fCY8QCN6/DwvFvhToLsMCBX7iMSo
dQmdKD2Ga0oyP82vTfQvHEGnS2A6zAEUHrVxttwXo2LmghJNQ6aB0PtnTB8pturkvURiwOmTdsqm
Avr/2u6ylxhHkN1tM3B6yTw5+OQ830zBQhrnztTc+rgdOP2UDlf7Pzzfn/X890s9W//VxDhyM5Pg
wChGt4t2nt+Q8Pucga4sN1ax7EVPtWYoflMAPDGmle6FnEYS0v7aLJkPe356z4dg5H8q4rZ50oLJ
J3Htll6w/hoGZgBqOhkFgnz+VKVC6wtBsoIDpsvBJiw1An0tsb47ASt+5LTZJl3TydjEN6xN5Dph
BymWAw2LYkUQThB5IQPJyEVhRMbfV3CEigIqAdKdNdgoqE+m03w0B/mpOzrap4GcnTABIuxBYK9O
825xtewTf3YoDVInwXjR6TXlH2uqMijKMOQmzi1xLnP4QYgmMxbq1pg9BExuEPLCzA27t8Sfn8r7
XLjVs/UoOTTukvFGOy2ZhRMgxUQxq9282RwFlzEab1hWz0rsMnfWPnka5+O44FyV4FDR7fCWg3ZQ
3LZfKdGcmHqb+ZFyF3rxeMOYXASawukZZZzbYOQznC6Z+RBy8UcLJw9opu8izy+stczRBjSiSPrE
JKt2OKbLB87Y/MOGIygRQy2ruq2Gj36JOr5ah8JnH98FT8odIYmzZAWcwyyJ9Sk2gX6rGG6XLdAP
sHGn/SbUV1G+GUOOMZ9jtO6Jy2EYQw7SNS3HBasJT4CUNVD60BB/CG+KMdLbstRQV65A4M/JIEIz
Hq9D5sHdTLmZzCXwtW5CAltYaBk1uRbjD2KBbCA4PfRyBjZX6oCfh4Fvl3T+mg9BmBaJpQvUAXTg
5C/z1X87bVQIv4/KmhdCtbEwRk9/j1M5wtyV7nWlqx6diuMCJutrO//le2TRumYiIU0Rg9+rrTho
hC73uaAK4T9mQ05Ntgb7uJyrmFEAIH8CxsUHm7xW62Eh3OM1GZ4kwT4a002CYHj/+x36O775Xv5x
h/65oLO+WdqOp0lPKuxbKDsIl/058aFteZ8Uu+NdvbTWHeQBcKIPIkP5qWezaVUv1ugfef1ef6fP
N+sWKAv/nLbD0kcCfJMsBucWawciTaQgD+O8WCAmshW3L+1xe5rH2PFI22VA+mdBmGe360ELruiK
3/7+0y5tGwb6S1hrk0Xux+SqKwmQOUplcBDnsQFG14Za1tgMBhkEcEZ+3DZf6VszuRo8Qd81+C3V
HcevehU80opN4kVZLcN6ScIoJLpKmpB0JzqYLioLjGFXuuIXOlDGt6s92+RqxfCjVhwFdMiOOZ/A
W0mIW9o1N/79pENs4tn/Iq2RpkLt/AX49y6d7VjVOA5m0QB6miY7J39tLCZBUrK2tvn/4+zMdtvG
tmj7RQTYN69io86yLbmNX4g4idn3Pb/+DrqAe2LJiHAvUKgq4NSJKIrce+215hzzJrnXno0//Djr
a7CG7z4WaTggPA236yWuJeuUcRIabT51oT0Ga7RfzKkFdJaPhoffQN5I0Qtk0f+UOeGVY9o3Zg6Q
rbjgsU8CxSIq5+tr2DdGK6aD355U8TFOi1VRe2LqvLavvePD5GfDW2YP8j3/toiymGSDu2pI1wJm
ru8IvBvJrsWMbOym5LZALzWxKVjjc1xs+1VKIlG86WjhlQRWCUzyEOGmbp7ei4CLTFdLnCHBB7UL
d52x061HgVxf68fcP16N8vjmdPf1i551Q6QhHiQ9MuaTsdDbvAG8T2VHAVZ8YMI1QY2VxJABVtmN
aOwta1NyZF6xYuMdCxG2tA+488zmKUHP4PubCtYwJ1JGokQ0MbXwte1o3YgTpShA/gg21An8+6br
9lNwA66BGEdtnULuv7Kua988tBQvyx7DZII6+uwApenhEGCymhc7sIQ/HfrtfJdNT6HecgTZKj2N
Fxx8SC/S0bR146UpmE5ESyxFguWtqt6YwYX5ZuiJ0rwJCZcI+E9VcYsXejXVBuzkN3NlzXTUFFiN
UNU7BbPH3ZS/SupDpjyp4FCY3m9qMHHtXSZvxgggoRcUt1N4F4mzbcyv5UjjfsEqvLdkw7z/e3X7
9gX6+xacHcBiIWyn0rRmBh6DK8iOzGR9NW4jIKZxyozBG2TU88CFrgOfv2npLsTj/93+swNVl8ZT
rAd8du1E4lYtb+H9yrVHUuMm92h6rRJ/h1QQDYiAiiteYYwgMgHUkeyWNhWhAGpl3V+zIyBHuFzL
OB4sdaBJlASl4NfXeqAxJHQ5x/7IdztX+GXOrrTqCR8MPJIvw36FzvG+90Rb89I77Wa8Gz3htWC6
dmhcUYFp46RETzY/TKO3GxI0ScTkkFjkst0p+1l7akgcjeu7IkCUqh4nymGtpHZr90K+NUFXYJhe
V8lNLW7k5DZa4/ehW0fEGfHrAG5D10yRKO4V1QvwcmbxW6x5Kh4xv4OO7pDj2lNLZ4eeKWdj7uXw
WDePk3jHRMiqHPBFKNqgR+EySLcK++i0Kxa5fP8xsX6g9HLLwAsesycBCSS9RNocQI+bW0t0R/63
EH6PoyZv9OPqWyPbicE6Ee8ljON3ZnbAs3/Czp9XzCszgFTWA3t58pt8SeCrOkF11qozaO0Cf1OY
xiubCT1o78rwiv1TfAjn1wjHqKHfRCaZlcWNTA55dxcoTwqsDyFjGWzeEv+xhfDPv4X43gTIZEni
VaSKjTbU/bZawYIWMGfTfaf6ul9oB8q9D0Uc+f+1thcQku+eFRMaL08ypL9zFXas5NB601D8fH/a
+4QNsHoizMJtMBkyK5P7TQC5Wydhjucm/tOxOFfAouR3PXHTbt9MP8SSU3B+lPx1vzXlNdTsEL40
8ROEt6zD3JYJOCXtwLiVu19kTK1yGdu5VJT2EkpG4w8np2NmI2rFrQEkKniWolOJu1y8Vfxd0t0w
HEHaioJv8T0S4lg4dKvw1PAjYeBFIgXqXF5ZaAdWQnzHQUu0gVeYeDRHl9BcbX6bBnSldAyk7KWv
77P8LWWWLKBoNKJXjqo/xZkoatFVTOYriNGTctVNz7mOMv1nVForKRR23XCvmsdZeSnAxFTZIbGO
UwKv66r7c3k5zwqRJUYNLwHAQ+2iXFOb0RTkrl0kJg2WTlY0/GiyuEFSYeJ3KAkXsJfutq3d1dvc
6TA5n9LxRu1BB8DjVI1NUz+K+hJAu1KkbkVO5fWD83cFvEX+Abx3dJacnM92HrNu6qyciuUqCdST
h5+ivB5vwnBds0241QldwLCOPTzqb/3sRq0LjQKAX7orulesoAQ4Xbtx30j4uW1w1SALi0QyW+dn
CrEbCWnnxpF6QnKvvy5Zg2kwg9yDe6Sc+MGcFI5JyTSL4+w1v+g3gnI+f2kjkGmhQ/k5uyV6Jbda
bvr/7USqPR2a2/C+FO95E5rb+VHq9nRkJLhO4K5+JSG4YYgLq/wlKMh6dU2WzWViEFNzQ2/qKBw4
NtYsPNdu1Hd9QJ6vJRWCLtISTPd1ewAylXV68nmhND1CfzXMNrVb73vJsLFmpo92NNgVie/b/tg/
qchGYycfMbZ7pKg04lV/5jcK8eWJt7BDoqxDSnT20wHcTc1cL0XKJntuNpCGF5kt6iEOK68EIRmE
x/drvfrjB0dfAxo930JBEnVn2d3YxDwFEnHhTrkrC66ary0LWgX2cVaE2KE0+eigPLhJtxvlXY61
U4+fsMYwTzZXYXDUEUSHGflPb6a1va5L/rZMwKkmihLkP/gTZ1V2WncC4vCAB5M5IdZRMoDmEJXC
qrFTSM7DDyAaxMEQyszGW69w4C+85MKL5c5pZiScjEec2X+mh2P/u3pSlrr3fLExNQXLi0wRSUrI
10chnKQ+LDlvneriMQCgErM1ruRd+0i0TriZ4n0TbNVhG4/33MeSthFMI6fIPBW3LxmT4k5BSqFv
2tork51GapezOAhi1Dm0i4CI/Ptyv1Ga8Jz8dblnh0NLDcdQ9lEJWnT8re3AGFraLBkhKw+CoWSb
MgOwlQKuqlPc+ki5Y0+2CtiC0SGnlP3UMeevgXn8/zQ0vlzZWck1RtFY6a04sx4q+NG2DUpywlml
fVD+zIQP1f8zVW+QrlYLOEAh4MTR9TcRmWiwUdq7XruNLGzcJys7Cbj2r9y2b+YsFso2bLHSonAz
zx7AiBS3pDe4bY2rvfJiTATozStiePHg5Ivq3dEMDzdL7xq4Kojs3jWEMR6vIe6+6aHTgMDzxXGX
1+HiuFKZ6ATDhrP9QkELqc6aW4V/xmzqyGUWqPr4Jm6gxVyNmPj+o2U2B/hjYFHPS+K0rPK48ju2
yhuYJkmzMuTVdPDHI+FCa/0uPMUc3k556hJyUf9JD9e++zePLt/9fxfwOTn/azIuqWOdmCjUsclS
axPlgMky9qicDGOV2YY97qY71l5SLtI9jhB2KvNF+zM+JcIyA+0KZ36I13Q+smsu/09/5dc1gCsz
DQw6EPouF18xMuOxZz9YlB+hQ6E/K06pOL2/Dk7anfRKmxA3Ciw45h1p4yAKGvCPIaB5k7iwP81R
zd0KtUiyLo5JxOPM8roq9xBNjd5prF3s73Xi+/pt+QLeDJWiz2eI5baKvfyJiK+tdRf9jD5wajLK
T226UgTEaHR80HfgvX8mu3tLYdO76QnDyivqLrT1p9oNHlVvfAuQ3gFHjm0C3zj1DndLzPOWkfyf
Vl2F0OsK+OS79LiA2K+8Vpdd1a837qxn2GtDOJc1hf9gJz/VhL0KlFO+FuMtmkCml3A6RGLOcn7f
fE+O/QB2rrqfo4OsLfg35WNRnl1fi74RYXy9rrNCxEja2c8rwTqJvYNqmCkkQYuIuJJD+J4dSDNQ
xmf2eKn3JJ9p9cokX/GQPiePNUzlV+HQ3JAsfcg6J/ijR04gOTioa2Zaq65fdANxvv7MlveY2pEl
nB+RXvZ4DIznAI5kvQ/9TSm//Ptef+N84ztZCjpoS5VkOmZfN6okWV6e2LdOmrTCSuWEdrGLUY66
8W/6szeqPaz/S5Cji1wTkECyQLteDgK0k5tVXHvyqxw6pNkwJxadEL3EvUpbliIssOVsG+Sb8Zpl
4BtJ1ZdrPu+6D1WYyOSL+59imIBxF+3Tt+ops9V7cCh0yvp0GVzK4GXdRfEL1bRj1PF+dZdfHsSL
N/x/N086W//LsYrzedCt04BHX/wh3ZsHBsCO+hTttFPx1LMa/YZM8NCctL1/rz+2NQAwR8m2ZY0L
HXT1OrpXbFWwG3QZjK3e52se9G+o58u9ogmpW9hE6V58/X3HwTdjqQn8UyUdlXrb14dOfDPJaCKG
5A0cBXPCdxXdG3YbElJau5t2WuQlgV3xcpurSdoDFukiQj+B3VkHFqiduemc6lVHEdA6vcbz6VU5
7cZtWNn1T7lfabjsyvU8OgljeVtcpeuRF6FFPe9pP9Bl5eN2Nt3IXI1o1tOjb4L9XVfGjkW4aGxF
ue2M66Oab/rfX2/EWYnTCaJWDVPsn0TDjn6i/3aKJ1Dj8m++ArLopRFMKltyjU/w/aLx1w9w9oKN
fZZTDkf+CYXLiIAWjfbPFo+DtU0RgvaQ5O1hIJSUCMpdDVKf8HjEGkiMagyIKxzIu/yRetZhUt8p
TFLtCOggDqgHbc3//xaSlPqqeiRzvoPzGbRDo2zk0CM2qeFEm+yzAfSz07ygBf73yvGNrv/LDTXP
dITJVEdBrwns/Ft6BuFvYxM+MFq4MzKHpWJtXQX5fEP2M2U0NxgiKGgoqs/WX+rXepa7zD+ZB+zE
MZ38+X1GRUkAsrNofcdbTbeF7bXq+Jti/uvnnrVCp34oezlkP6pQ2YvrIHPUN/02fNLdgVPP6hMH
v8AdGkhGvPPxc7+TNu3eZ5syngboCDttrXp06O38Twhe7VpG3WWr6ev1nb3jcqflcp1RaCTgv0Fn
+jdLQkrEwgOvg1lagIQycLH2SuvFJnhdvaleHne4AkKLdVGDPHCBdDImVTTrybRO9ehhrrOz58Xk
j9PgAGCrfPBblIe9wYzclrvHLNiRHT2aXmM9E4Bt2BP8geGBaOn5J4WJL9jiS2yDNhb29R/kAJ4K
v40o8mwrK1uRCu7aIvkNuY3+Au46alimpvLnEPPvGrIpar9vWMfnhyXATXWDY+IGe2AOm35Tloj8
Q+LQQGDIL9bWevz3i2RedpUXPcGSwkGDhdPi2c/X9Xo1zzBBTlb6o8iYDLbA7AiGdWrzrlZ+cYIM
y0eFuOfEa/1NkP+WU6YK6/qGngFhr6N6sH6KxEh2XhjexR+i6JE5jp9eE5/CltzHjaZsGe830Zpt
p/Zfhh8sMrBxdd1N/UXa3wBqqU/YNXWZ5q1t9se6lOyGdEqU/8aKP01/VI7TXZ2tku1MBHSBPijN
UQbZfunMqStrm9iwSzJUGAeQROs7E5QJAhnnlSaQ9IP6+j0mWg4TgHpof1y5f5enMO6frMAIUsGd
WOdtl8qYl12usk4qMDvzthPXGQ3M1zxwgT0m/n2G6XTxEHACWOYI0PmmeFdYtxqRJDryw9Xs8Uvf
aJtgQ5M1W9Wvy4TuBnvtu6o66eyYAl5sF2UFTBFiZu5yGA/BSZJ2c7yTdTIGVtZTXXtRsxN5wLcG
Wq9s1e8mUoO0vTmSUb9Ht9FNHi7AnsNZbifKQ/hu+PfpKd5TAkAgjl+ovzno74gMSYqNInkNm8FL
cBdcE4BL372sikwnj4dN4bx4tow25dSObTtYp9b7D1yFOhS8HLOExY2IyfPfv8/n23NWJfH7/O/z
zpbPsYkMUhp76xRO92SDdYbHFty+llvDk58RniODyTHVOwuQ5qloVupOXlMIQYbtdrSiZZwSW9Ud
Nw2By/zVuzFKBaQyJXIt9tRsrc0r/K0BK6s7/JII80JmCoCRLHtIeZIdblJg85CYMbb+HA9z52jg
gaq1WK7//U2/3aD+/qZnb3I+SbUhhKN1mo7Bz+jU3KKuThyRqFJ72Z96gkJAXNskV/77g79RT/MK
wKLh7xipLubN+pRK+tB21mn8lNHSOfZ32iatGVMunVHwpqG3JFHqm5oBi209GyPKmIVdTwvMxirU
X42jk78pjpfeFzpZgkFQopzdjE40p6aAJnXqDCYVz3Oza7qflgBtIvuQykdpvkdGhZGck53su6Fi
I55geFwS8MrUoW8RREzI+1fSDz0hAxK5WwET8QdDtV+zR/Jzsso2ZX2oPpmt+XsTbPp2n/xJ36tf
OMYnYg0EVBV2VmxghDJtwsEHf2DL9Fyp1vq28+oP62fNgvXUivREn7TUjWPGtzugsdabefdpLBNf
08wVhJsJAJm12M2wz/kUtYt4GXCUeTtryKucBrNJvYVVPUgrJbwbpH1tHMt84/coHerMlRU3r/dp
dDcotyaV8CP5xBqbdIVRExIr4dmr5s4ovYordUblZeo8na16WmUEKeFng27k21b7iL/mNSyerjw9
l9Nuk+YpkiEg9XCNzrvEVWHKk6bSXIxvgOTiNF98mjmd3Y1UOjipUDgT/cT2/QpFrd1hhF38r+W8
lrrFLZ737vw7epevom2+W6j+vq7zPgDeV9noQ+sk7PEfFPvhiDxi2/623hMN2OFN8MTtLsBgkqss
roxxbQ020QbiRvj97zv0zQji6x06WzLbvJ4Ff46W9uszxjuO/5ugtM1nJnM3HON3gA1Ljx92Gtad
8TwSHZYoLyVqHvZO9s0P2OWeCTMmxb5GbO18qro/dFc0pGrqfTb8+vflfhbC5ysu8m9cNJquyxd9
yUxMSy0eBfNUELJn3vXRjaK7VpfbdXbXh/eQCsx6X1kOxSKgG8Qpsye6KQEmPLgtgVO/q9HLlJeu
8BSspPF9ytSy23bgFMhEFDZD/Ex94A9rAICS7lBY0un3g3URrtWQtThf1X96UKPXBvDGcpvPvhex
EkxWwBiT4XX+oKadLzXFYJgng96Pxoh0E2ivWrUJhe1UgN1/1kSU3pz78T9avkczm5WFzdzP1/rs
9qKXVosCxdLWoeyK99nN/FFKMLLcVoTbBXnCFY01kCcVS2lSHlJUZhR/E8llXu+7RnMfBST69hlV
0ktsHWd102IQB1Qv7Ptyh/naDBdBz5TiPlsGhrlIssQHtD4Fh2rsRpVbpYdQ9iZtbRYbbNiUlEb/
aJCVZnoSeAmdGfg1sux3C/GXu3b2GlVzOmd9hwPNBEOGuvsVhYpA4j2BWuWOiW9Jx+K38DTOo93V
m6VbbG54rcM/wNz8/lcX72gdTlcn5N+sOgp4E9YcTSG36Xx6M+iVL8iJbJ78pxZXQkPc8Krd61uR
GflipBI3PpiZa81F7ZtFReHhgZdE05ix/dl5XArkoW1LyTxJd5W07jLOa/M9xs/PEIpZ2RTocbLy
5zx86AHQg52kbCvhNMKHxIbUr+IPftqW2IdpSXQ3dka6q+Ib4SnZ+r96eZ1aNmlKWbRwNAZcWjsL
xLf1yORM2PidFwDSBiyArMKiM++ohdssUcXOfGXB0r+pif/+lufkAFlTg0YaFfOkTwetfxD0Lbkf
VbIJ75djTfyYrIZ9uYuzVboTtqa7BFcrHh2gxXBFAUUNuqS5xYWTDas8cyNMQgaQs8V665trkFcc
G7qSRhtkc4Men3YQCqLx6HeyrfEfTa9LNdknCFggQLKL150jYijnhyUWm1twzRllXjxObGFgncFd
ERXPU3VWbox6MVnSjN5CXht3ReMV4l0VHEPxtpwemvlOFF6QASoMK4VbtKdF9ZsUw4dshu+w4qVA
d+LvgnIduZwaCseM7i3fbvT7OvLEfkMjl0KBtqjmO2X6GCRQptBT2xqkS+abL8aehaUtNwFsLcFw
VJHzLMHaAmDQVSE5/kPwGy9FW9/nWPwDhxfNIm+oviV1UijsXr+tw4cRFVCDVa+2GOnDQ3/tSEcq
nUjF+r2aEFlPQG6R1t1UgELCJ4QsMnveEkd0Tbx/OdORVXlpBYvAMagGPu1xfx2HdStUxF4eaqCB
NwS555MXVTb4YRLE18U6UW+nFslKfdfwJNFJ9NrRDjxr6q8MUS/lVp/XAWsRQYS8aL6/9i7DKZ7U
pIvqk1W7pbEtstZJc15B9UNLBeYiW6l5RB9jAfEMd6NAgOFOK9eqsTYmtM47GT2H8oAAe/hlBi7d
9R95upvqTQmXSN5o/n7UIzsX8JW7/tCvVdptAZkv/Po3tEJvlaV1eQxxvqN/M9152LQjZunJLsj2
QtEtjQd0ZkF+nLs7YlVn/0Nivl4WJ6THhfw0Zz8V6eHfG7t88Vp/3hEUaKS6I4X47Pb+9cvg2jXV
YepqJiPRbdrZieZZjTu5erGmn5ncZkQI/O5hb4FyN6qbrHKgteYIN7x/X8gll2i5EDI0AQFrcD3O
z5Bi1ueVOvCIIJZRniE/zb/MfF+wGOLh+c+CXS3hpgytjPRomZ5vuLhQ6mLXFJ5RrWPLq61HZiTS
STvkmBKf210+nfzfjWetxRtm9LQ7nI7ZSIo+nJop0teCvA9pHRsgxf7UB+HeGhE4rTTn319NvmjH
8NWY25OtxTqiqudD3aGQCjPOxfqU+O7SR9PAWs9uGN5OYKU9LXnU6GNE684xzW0k7EYChTxf3Sa+
V6f36p7RR/T870u61GKSrbGkaxAfZQHRPNeSzdj8Qt3XqqUBSZi2PG8QaoyOTsvFxuUr4dd2ZTLn
dC8CzHVVAXQpbDn7/GXt/euxEwtL1v2Wz8/ilw6s5VESSXrXSjczCUWa3ytwjcuiZ7Bxm/0rfaFy
Js/isRU2anyYF0zYCSDrlbuyvP5fqsGzqzpbHuJpKNSxUKtTIq3njLWpGja5chdMu8UI6wJQWbf2
pG1rMG2wfSJvjt1/X8Jlc58HhAob9pOh8Taeu9aHSIysPpVrCIyTayCES7sXq78FU1UrG6N7nerb
1n/HZJncpgg5/aOuPmjGThQFt0Dx1j+mDFgz9XeAIzfrXSIzQHBx0UwAQHnR+sTJUBCgy/aUx++i
jyT4rlYJRkcPKj8FzYNFbDDzYQoSrXpisBsRZCdX67a48sJfjk9kpIx8WSjcEKkB3359BEZT8sl4
5mYzTAvvu3W2nk8yFnKUt5MDfk63LSd4//ft/e5VBO0A1FTl6b8Mapfqwahrv66ZoGt4++uDbDPh
NxfdznZeMcBvD2QJy2hge9SDb5GnGityMBOnTZg/CFfuweWxarkH/7sc42ziYWRGYEi+rp+GHcKp
ofHUyk6x3m/1oxxtzdDOWC3wLoLKyVcqYQ2pA/y+RKFL06VY7KtYKXlQgQUQgyR7AwQGV1ire7F7
YW7GuKzK+Ynt8m166IkpIo4ARu1J5Ii9vmZR+GaTxyIkmrTlPnNTz9szYzaHaSghrEmhpG3zxhEa
W0RVHGxwUxFAv/iV4QatyTicKwJXnOLlqtH+svFOIYp4AzowKhoo72evsGxNfoShEWlfwLgWg0ho
S7RYA14YllEvb/fd8BisEc+QNVzfQICVRyCRpXtNZyRdLibLlaDcw7bxjeK/7YJON5NEBOvg7/SR
5GZ8u6uZISXCws2CrqzuicmE3Vmh2n67VnN986jz+fQOmdQyQbkwbqlEfSlDmi1yYWI89WgrQds+
orjENxLeM65s7YKD47gjTYkanL2UkKI8sqNH8JU7oqavuZr/Uw19WV+hhsuoirgYyg3gwl9feSFW
ot7wq+nYC16UrQtpB4/PZOIf1Ay2EC+Oe5NuMbq1lHigDdP2fFtGW7E/6v2RYA1UbB1W//KHMTyR
g9o0rhEsxwNRcUSEDi4BgNUvmuV0RVEO9dt2lT9PdxTOg5cxb8hhWQDXgNv8m2BLKFT30WP5Qb+9
K54Czhf1Hfp/dVhpuECQI4b2hFwkdhWDWPLbmjGX/ABdGLjQNOzC9KCSuOPUdO+iNed6HvOWJoJC
gJ8U0u9T7lJI3eKTkUlMB27n5FCaHlpmhsNqc6crUCvz2wkUDklYrL5POn5DmPbYefzfWbyu2nW+
X/CJkBmdmIFy9xACcTU9tb0HL6RP7xMGn77f6FLtdEQQVYaCbJLVgFvqN/JK5WJCI1oPsW0M2DSp
cejLwg93dODCcj1sZDpb4BinwkvSQ5uejPB+UA+1Gnpq+RIZj5Ah+NNwfwK4v1ISXfa1P58Ec4GQ
0se9WPzrSbKSsO2m49IbrDeSf5gID0Ra2W5q85YOfMHRihEe6fDR+t97wOXGc/bZZ92LQc8CsUPQ
fxzNO9LKRZAlWyU7xl4dehiC9fBnXLgx+kgZzNCVz17qmss34H/f+/wNiITBtyo+u3FRvvb1VvJk
/OB2q25RnYTMKHfKzzRloqownV9d+fSlE3Hx6SwHOq5XppPnumvUXFXS+/VE13OGpuV2b+wgCaRC
hqklEYrEU7rkOZuM2wWOLV6a31zb8i57R8vd/+sazu5+rCdWPRvtcgcK+UczvsWkjYCQaXa+tkcF
hCNkPmbjQfGdXlxcxmYCHJ3Wd4jSH1TzEqeTtA/xn2sL9mVNypUh/V3qLvMzk+Tr6qSyYrZqkixX
pjIIwjIB42yN+lvZGr0nqJvR8kzatD2Cq0NFVslByHZBt5exNvjDsy/9TOorMtrLydrZNZ3VydoQ
G6Gac03+2/TRbqUN5PUNJLTZ5ax4VRt7uWedfdzZ7tkUgmRk5ectiE663R0I0S7i36xdJEsUTqJt
sQUxK67WXWNfXRS+ezwVhk0ayldYKOeNtFTP21YaeDx7yi6qVSe0tmJk14qLdSKE0+7ULpPNpl9n
nUtDFbCVzlR5vn48uTgVL/fhf1dy3uxSokbNcoWNimkhk3MBYwkuSWUlAnfelHvxDnFd/hG/l65O
1oHor7VqFe6M31fe1+VdOH9f/76MMzVYRmbuWLbckNbJfpJ1HNhAI8qXX60rhi7WHFj7rO7OlU+9
8jNYS7/zr7NZpGVmWKZ8KoW5eQw1usx21Kzy+2jDCeHNuPU3+kPUrS0kkbQl0RZurhYvF8XT2Q9w
djgQu2iYQoEfoJxuRdt4JVxvRKVuT7q3oFnukiOE0R9MPfCwUMhhhyTXit54B5U0uy+84T2RVj5h
fuP/szTm7MrO1i+lqMTWjLkyYMI9Vqf2t4FU8Tceu7Xu0O9PZy6hurd0OljFRr92RL3245xtIGPZ
6dmwfDz+NqsjOGelf3R8fTeY7OlnsguejNxhSiDCGE93mRd44vrq2OT7deKv9+NsWSq6SReMlqtQ
10O6G6GvqysVp7nTvnfjCiEnXC1ICmROuRgifON4DcB+qdj8/BmAe4oaZe6Fq6lIxTrJzHI6yoC8
GaI220pfSlqxvKGrarmB9BEnG4WzTyJiQvSsYUUkcw5rZbCJx9Fr+8pbcyGZOrugs1uSK42p9AYX
xGAx34LzamWSSs1t8CcTPM60gCNRZN9iZkPR7xBzcOXzv6ssFNgBOjZSBFPne3tQEKwW6Hx+jDaL
AAATRO+qv6uO/8HtnFjfB/1ndgi4rqtrxvLYXaxUf3362VsR6l03NNPyViAYa9xZ4z3AL6AX9rzx
5dtGuqHJ5K/y6sbMt0iQ//3lLwG9y81Xl0Qf/q5jdfu6ZOVVV/VZgEcAa7G0Tvt1jfHFruy82Ap2
KNLzG56b/OfoOwEUP+FGHB6H9i7F12s9hg5SfZQyk4udFAAsXtQj9Ebd8lIEq7pthL9q5SHqn/V4
CV/71eyF2CWR6t9f4duq9K+vcN4KkIxcysRAGI8Y4tQPyRH/KMVmXDEiXY6K9QnFPPnd6hWW8mfn
/fyHI1eF3DlRB5V4fiSjFKJdL5jj0UzhAMp2WTkokxo61wQwRJQ6zBwiYdsYm0A4dMUhdDkR8EpD
iCenIQctiUga2XbnkCxX0lbVIO6W0b5V76/coO9WPl1DTIc7awn9PtsMJYsf2er18VjiUIecnWxq
SHWEbqkH9BWgPhgeaG//N3X8x1xiy/Lyqxad7zblpYDGgEGLgYDNr8/aNJl5pnbSeIyKW1SI417+
YCaUNke5Xpm7ylbeB6yu+UnoP8r5V7KGrKA07xIgoXi4kYaDKNnydNNwVLtygy5XIA77NHRZlw1D
wj/z9cJEI1ORHbJvI2UdXKO8U59Sp35nORRsFCbSOghdvNTJtl5HaKNRprxcuYLLW7O0G7Ds4F3C
0P7Z7vqrchCzSlJk/7N8lGDTSIy8VjIkhq20SDL9+aFRcJ3RNr26+l2uP18/+Wz1lVI9zhWRT5Ye
dAQTe0qFQHeaP+ULvvjOjrpXeVViUtxfbWpcVioy4Y3LwYGhM4eqs5LZDyzCxNpwqQfSfpVJsLRn
Zzp0mAfk7dJGyN0us/EyLDT+K4v+pVUJcBEjE1Y/Fc/YRZiDGQS5XhRK+qAf1bfguVx03rCfjhKB
AUTd/yYeC8Q1quFD/1ATT4J9S3dgdom3ObRJnJSGvGuCffJD3VyzUelLmfhlZTm7trOfxBxrMa2T
WDmFhLZHN4O2LxAxWuMt8Mvqh0zhbCKZ91libOzfdi4dfGTNKD/qjYCmzHjLUeHpyTuT06A/qvHv
OLgZGFlmx15+rxhVkXjZ1q3bd6PjOxwUORwQBM1j3psMTXeNtU1Ez4Tulh1m1onC7T6SZl/JduhO
IAiiO6180nAMVOK7grevoBdGXLp5k/l7FrB/vxqXksXPu8FYCxUNWeLnGKVpbFoK61BZRgs+umle
xfrY638Q74/bNH2sH0KvJ30ERB2hMF7mWXC0vBrqCdJE6GQTuAc0iAf6vBXMGZpkhFypZEC7Wgd8
yw8dpLijq/xEKkMgN2gLH5dF7NQPgWu4xVZ2TAvdvispL7VxE8d7ZqS2EOM3Nx8jgIc9/YZC2/37
W1/WiXxrluzFbQ265mJ3KYKhiQopyR7KV3Ut2qJrqlw+TEveDe0IjgUu9I/E80/aVryys136kD4/
W5cJCFBBV53PF6a00vupSbOH7GMgOW2XJDsSTbKV3j6lhjtLjBHt7nl8LO+kl5G2noC/mnPOLhNW
TbwyuY+1Z/mI0jZ0RHHI5XtrDRiEpwcxzta03KuugIul5OyKz4ooUeprXU8M9YSMUZJv9Gk7t2vF
xNuzE4IbhTKe+WdeHA3G08RFERRUgTZddyrFCjOK8nEsbQNfwOKLxA9jxPtZfIUOVoabiMk10Jtm
8MboY25/lwong2tf4BJievYFzg4nldQMci7zygP64Nx+Q38W+iovORsicPt4VZk3OMGW59QeCcnZ
SROMFVy+dxVTZZJ3mcqSVe38+ym8bOycXdbZSpTJaGiDXFUx1RroDM0NkuAlqau/wU+Ay/dHrnrS
4Ji1o/guwuXOkezWTgQWFfigDuCQf1/QpfhvuSAZeaQMxZYsnrOdOvFpQOqFpdKaR6sa8wSOe4jp
UkhXQV9HA+WWm/QPS+qVtAvGFT55kLtrAzrDbmGaAeJfQYR7Vejgs7fdCrFsa+ZNmSzmzxvkINfw
RZdl4tkVL4v9Xzv71EaFIQ+mehrJGcsZX29Nfd+QaLYc+lRhA3tkEmjUQwNgHtVQj3WL3H/5sfHH
Owkpe83LAFftHXrqpG40qCnXNsPlrp1vOH/fVeXrNcZab6pZravM9krNDfWTmGw5lObVLvSKaF2j
76VQXHrq9Q7ve7wXSQupdi0gaEc+/fsnloyLWmi5Y2QQafDQLcacZ++CGAlh1o+hdioRQZJKeBdJ
GOUORfXcKCxELiFh6ugU0n9gEJy78SfCfw7x1BLrs8vk1057qJO7IWQ+1R9EYROD8BoOprDBoTuK
Nl43eQWoMkZgl7ksWwTQLYce9vjt4l1v001OONyMJRQkt6eTREM0pwITOXCG7ofub9piZ0L1JuJv
ZckrMTy0DS6aaBXDOHSbcKewG9ET3s4drWB+Vx/nke/q1WsgnMLEVh8hO/ICMSSWnBQysGYT9x5E
9yOThfRZejMNrAuIZaLZM7TXWXAH/vxq5QerbJ+Hv+s3cJeFB50Oo5labAL9jh2472+MdBMMO6UM
GHBDHifZgcLGWs0fPmZQmLsHQ8Vl4ar/h7PzWG5cy7btFyEC3nTh6EUn30EopRQ8CU8AX/8GVBVx
MylF8t7XOI2qU1ECYfZee605xyQ7Za6HNhT+ZCEYM3FkF0eXD29mFOyhwVzKEDUDc7Vu9aWJtQV+
4cVWU6eCpeVZLgeX5vJUSOsLwVUrKXpXxYca7Vk7P6fPPY0CBFSGL3UeCksR6llIMDMjHvzNcAv0
+zSDHtov6Yz6w6r8v58IpzdoCtvFgSJS5F0dNLrAiPUqCGSkOaIz8d1UeLneRKJMP05esjcZTd96
bb/V0cgOoOVbTOWJWMUT9/c3VGZESpTpKB/6bVXNa+q1cjFZOgh1ckXxccDWAhABhditj/db+8Iw
OE1N4h+DIycB1X//4bweM8uqsuSI3wveKQECFxRI9+iAykdWYfU3/X9oaIY3+Mn8fG9d4A5vGAaY
z+JznjvNG/vI7FZxr3xfUqarMhlawmbTiMz++6pCkUPzeCmSY0nB4JIX/EYmV2ZLfjzvjic/WIgA
w0V4vREegP3FnKFczs6rcWk9jLSeEm8ZbfSSoMXJBoqD6d+LzA8b29+Xd7Uqj5FhDkFx4qYBYJwM
qNIqOp5MGnDhjM6ojOFh3a5ll9ybJ2Ux7LV74wNA+42ruHWTrh6doV8sA55lcgw22IHviRSMHfVz
eLRg2cesUsDEwnYJWtZF4r/RD8Li1lDpOziTt0fiCUk6qy0q9avXVslaSY7iRmbpbxbwD7rYq+pZ
5kLrYeqqiv6lBZpCOjepNoyeOQDISMHWkfSSifcNyhMkyhNw6CT5OnU4wpqWsecubj/V89NFw2zM
OitaN+oAY3o+f+9YXLZmQWbSdQTL17bzKr9El/wSSIcWZiMpsTO2i0j5VKDuioSj+2GzNtPlRCmJ
iUc5o/d0S8GTk4Vo3Y2WrZpH6TlNF6JIfuZRwhlEfrrLku9H20i0qycht0kpEQu8vQK8ImlpwsA3
8t99HmHnc0yFTzl5Ncw7iUjdEDPTFJa7iHETpSrRTtabMWKIcniABfBEtzwSeTeU3uWpAVEwpJw0
sJbYQTGrJc+Mt4E8V4uZpnskOf77HVO+DWSmB/zHnbr6EKskKCxj4B2Tjo2xyDWfHgcdq/6ZBeJE
VtKnEbrWdoQltdS/ojOEx8RwkWw2/NQK5eZHtxwda9nfwSM273Tv39f3fao5XR9hfbCaOODhT/p7
ociENqz0XE6OjeRO7w5m4nJz+QyVZYgg2E29biUvZGPBu9YBFCjucDmMy3JxWRfQpbMNJtQbV/TT
V/nnFU3doj8qtqQdpgQFrihZlI/BBhuAVO4lcwH/zs834SznjYfGRr8id5tH6RG93VcWy43L+PHB
/XFjrr5MLbloQ9lzGZothB5RyCKYKnbr58sm2Mm73Y7ElRbqo4X21816lwCq/4Wb+PvJ6q/Hc+0s
t+KWlJjTkBxNTKXGPAg3ASyUxhX6lTEc4UB7CK9O41FXcEu6DNlqjfySObmiZIxWwyIykZiuDHyp
2GjHRQdSu/aLfCn0bteutWLFoEMut225HcN9lR8NTj3NId2FznkruJ3wEZ8WQj8r4TKpM/Tq/77J
X8aGb+vI/9zka4FplOdWXAaX5CjGi/Li5rxhMWctR02pGR39jaSDNvVEWNrqosI57p3f4pXxBD3Q
Lbxh8Id3GgrknprGg3pUXgly6ZYtedXPQBbhupwdUYAaQpRLMOFDItyHt5TZ39vff39A5tVWptNh
008a7wkTJc1PRw/oDjWHahcmSVu2UNn1vTo3Fv++c8q3nun0Zw1FVdHmwhq6vnOiJYRKMu1d2SLa
KfydLVQ8rT/SGxjf5b3FXMAOfazOOBaAUdIR2JZ32jx9gCpbRg+X0CMozBBpqM41VG14cK3NCHYw
pKA3C4/8OBMk+41m0k9lCQ1oChNm5CQgXmulFblr0rrW4mPjc7l0lCoN7P54x8kiSexIostGEW8s
g0d6HpJDgCNiJhiKCLy03E0I4gJ8icKSqK1KpBvnK+WaVkwAinZ361j2nXw74U3/uNir03dw6gcj
lpX4eCmI64U6AVDSVgUPgS2h2XXznotOiCjq4klPhM1I9bE9H6LzwpIQ0Tvhb3l3eUk3582Z49tv
VXfKB3lx+gyhS35CualiJ3kEg3PyxdHXu9kQrSKi6gon3xYMKjgnpDYnPDwSKdRQW4RocXkUC1xz
cws9wf99EnX1a682AqtLpTGvzfhIQl6rT2SBCqyy25lzy3qwxLuLcNeZoFWZEkc2A6XgMk8Z8EBX
fstcbGbtRgOQxLFZ9KExKuYz9lbyOF8Tduh6E6bTS3ifWE6yQs/4crOh/EP9/9fDuto1BlNszklr
xMfaPPLyE4RuPjYk9MUHmtrtuo9m8GZ5LNVpQZNMeNWVdV2+tKMvi3fB4I80YDnuD3MxuPHO/7TD
gn0HfUU1zoH6GiuUnFN5HKooOZ6YbmhTNDQmmzR6tlJHfxyf9eV5maISGV1B9KRXYpPgtjGYr37D
5dQe8mP9i2SgG6vHD5ubIYuk9Jo61ds3VBleZL5PK5UOKU1CJCHIi8nP3IoVeXzQs53JZU7ga4sB
DNVpNq7rKS1hhSyx8qmLOUWK87IitWchV3P8JndoDN02ernZAbtxoV+q8z+KgXpsNbO3Sglsmg9U
WwkPlI8TmulCEULDQJHeJqW4lLtBNBMjqKm+Or/Ns/yh8QUyXmJAhcZdIcPp6uvowpNWUVpKU4tG
2DTIYM2FZD7kxSNpkor0Gw5FgI8c857WOVH6ckrvC3VLn1tsZlgm++i+QBjkpg3QhIRVbu5IEvyI
eWDNGGYwm5zdeMLq9wr9rwu++h46IR2aYdAR0Z73VvlM4OHFQwWW7k7HMlqKBWCMxYm5tpv4qVNj
4kLraZfCTGN2UZCbeiICHhECJBLs3picK4h+m1q0HIO39yzatfw2ogH991V/B+mwCP15m6+KrqA2
9HN2KviKcfKoTszeNbe4vMkJALWYhe/W+f27oPPvP/nlM/rjDROtExaYmD954a2vdtE7J4QpbflT
9Vm+Zrhr/j9UWld/8+pQMAZaqlaXU3xkaw6CHfQ0WvdOPzepcPtZLa7SxH1v3dHLpx5TUvgCglbR
NscbJ+Bb9/vrnP7Hjy8UPZTM6X4TJgac0D/PoCAs4/uJIE4U592tB/zdcjr9cnolsEBRc35ziZza
XlHq/BSRD0VKBPspfxa5h/xb+VWrNq2SVHlOaW6DJrxshrvtuZ/0+N2HIjgxWZEBsKwMAJffrfol
7PONgj0TZyXHRea0mFALX038gFwRXlZ9Vil+kz8yy7Od1NgAiY9oeQn7sJzH5fxCX8a/tWD9fEf/
+IFX5WDWjJGZmmdMjL7iK7E7PIzzyYCDyfi3MY2Qb/3FH2YX3FJaX3jQJhva9Vi/yjVRiZKCnCsC
FVQHJ2foY8VoPmBqV+zT4pZhtmXa+uOwkZ5A0vKht4CSuw1J16lWYdFFfb4N3VuqXfWHLgFXZuIf
U6ZTzLdOch73RmSI8XFYmsvq5YTaFPkndb3lDEjH21+tOKfVbT6qD+0mf6jmLUcTN6uBH53ulMgZ
pWVFr+x5GO4SxuIfzacMmHGB161fVDi0a1K9aQEvjB2dzmaSvN9Yj74Q01fnEwy08ESQtYPb+toW
/vg+9LwaBJlIo6O+oV5lBiOQnzF65TLbMgqkPIX1Lr8nB1m2q0dzqzOb22vLs9urU/xyzn5JIfjr
34vkdwbX9A3RX+VD4lNSxatXTGyCU1OcjOiYmTOl2NCmrz8T2Q1Hp8SNUDnJWlyeIMpoKNIRCHmM
kMenhMmQaKv39bOwv0wiJ88aW062G5HOOqs7xPwbN+/nPdOkQQQO1kQrf9Vei5K6aatSEA/6vnDz
p8ovL68FmIWXtH1Uob+U82wBWNmN/GY4NOmmUbbNaT58tO8MjZUljZxyna5Bh/UVYDdjyeHk5jv6
4/fK2ykqJMRB67o+RxWt2qZRb0zg5BKh2dSCcjugJ+MECCN66uZt+enMa6g0/DCNKvj9ryPWel1Q
TiVNtUM4bFPpJajeI8cEaZcvK3FtRrSwsvkouwKIpjW6RMwlEJ01n/OCPqwMZd9qB5O4s4OsOgjT
SuuhVBw5XcMdZj7kxAQpRYs4P3amhyOu7zaGK2MJuFVw//h0WW0wpGm4ML+FlSPls85iN8BJlqZ1
XHhXndqpfyc5pdkcmdPkk35UvbR/idyLthuAO6PuG8jjJDR7edE9IfkI/cQJ8hXihlSdR+q+/Ijo
0Ym3sEtfwt/rz5gsUIMeFxZFoiD/binBbFdMoerFwwmggW5rfnc0WzfutiitQjck2g7yuEZj3mfg
S1VzvhwJiFJUgPgOXh54F2cPZpBueLXwEYacINxem9F6KLjswD2xMacFRun2rqqe+t679JxBItts
cB9OHZacwG07xja/Usu9AaWJ2MjAHQmzcMRFj+z27Eb9PMw39E9VxI/63JLJUUltsz+Y6ltdeRPy
WkAOU+8uyqJNniPzsY62YeeD7Wp+YwlTHkSIxoO1OnOQSOzhqe8WhmqfI/vkNPF7G6yQed84Rvx4
X6G7G+w8GIXN66NNNmiNNFrg8OXe0479c1o66h2RFpNxD/Ot4BNk/tjLdnMfr+hD7KNj8dTvjX10
R6LAVL3/EuB8OhKRfdmuVlbpuMw0Kmjix52SI1yXb3JSIlMGhupdellUzHOKedRAMqJc3SWQjdkD
Ss9a9ffSXA0OirKtYC8X3YfQHy7B/NwQjh57psTBtfLGcYP6G4MORFStd5NhXtYznMqSRv7IvJJX
Q7LlIWjJypJWprGnxh2gpaoKDPCTuk4YmCT0qU+Io7DznpV5ZKyzi6PX9r9XeE5iP1TvhqUhGWTQ
zgzn6rhRZFIrFmERHs14novoJhgCfNbjRklFGPrL2kwctY39+vwR5jVhgK2De9sesE3m2nNxOSrN
jCkY8PrT5elkbZToIR83wDUanbunuE38WtZ3obCOA6A82acW+KHKNChOnEI1vbq+q4W1cC7dcpin
PNSTWrpa/naSVmCFpCZwwLJFsMaFWWfMEnJGUMKcVkrlCsTy9bGj6B8xkSVCnNuouUSy3pgcC1sB
pIYOhJv/ujMOkuwOAjGFexLhURa/BdkKz4RcOiisWuDKZMiY8koZ1rJwKLrJRNEQ4JY4yAKZ6eru
V9IkEjGpgpO2VonHlVOwjzsVIUT6bnW/JC10ifd2ZGN0NRRmI5KxYVLGWIBGQONLFaY2+o19lryc
4kWfzJnixbQI6IEObvjAYU+f9/lqtNgih4WcrxEEY3UCWMWmaSTLRr5XzEkifO7vBoBj4ixrH8f4
3uQDVKNVUC/5S6rkCojr81nR+sqT4LznnT2Km5FERIRlxkPpCtnMwN6XWW45MtKvD1E+ExBPDMVm
DHCxMbfLm5kqvBrSXsdM5Iq+fjwLjIacFMltQRLHOhU+9O7etKDPcmQLhI+u8OQPDf1t8twMc0l9
NhEI0Vvj907mP87OJzdXkBaaoxtd5oH2KsbbUfKN9FeY617P/xP1VdjuTPlG0/en1iUaS4Boosju
gRL179VYkKVcUFUhOgKOto7yuEjaWTsAD2IsYyvbUwTqe3HaUTljvCUzGN83QVcnH/puGe9kzZEO
u3EWoOAFTZS/ip0t6HZI3/MhLVyIV0C65Xl2hg1w47v8cc+ziN9AGUbH9dueF/RiamglMXfM05XW
liejpXuCGUhm3GuBSZ20iNROXwflWNEEJHfXsgXVR89P/WoYLtkkiBSk01Tj9m/oOFZ8Dk1+0ERf
JlrCmuJA/72U/FiD/3nJU5/gjwoWE6cWWg2hg9oxyXxokL0rUO6zaBx6v3iWfIlkRIy9BnwJFdxu
jvv+t5Q4GeBhsPmGK4FJAnU82Fq6RLDBVkOJ0r02G/FX1rrBab5S0430cf41ng6aYiu3ENfSTx12
OLfTj4BqQ4Dd1e5d11aat51IbmIzYxIihV5vznSCf04ryZgrKl5ajymRRvGNMzjCPuBiAFJSn76t
dDSZCixYw7BCXWgUAS3tZtK4qpXn2PADaZFiUR1ndT/P+7mq3Unsy2BC4TAa9rgUZgOW9fDuMq5y
VB8xrAeANQQFS97l7BaohbbMSc6O0vgRYENlPRKlVPkduw6pdgUz5Gje/2bvnZfrcfDOqnNmvVme
K9fitZfvM7ocaDEeAWgOz2pF6hEqFBSnDo5a4iFdkiYuvvZKz1jeXnZGv65w3wKM3RsZGc52QegE
1cM0Jwe7QlIO2ZW8UUk4P2PwAj9GKtj59d9vlP6D4OHPx/E18fzjjbKStC5EgyM8yV957lWspGk6
v9QKCP/1pZ6EVsGriugwWJ5NIsux+ECQZYhjnzcViiAUPoqfV05LI7/eiL1bmy6of01gYXUjCipt
Bg3A4AvZn59RAtA4a8mJwTqor0akooBIwDIx3ZARA800st97PPmYNkx6gF5A3hNukfIuMiagUKjN
FTw0tBYOlmbrfuIJi/ONA9kPgmGQeMg1sW8QNf4NGhhToxhmSfAD2yXWpkzzEJGHd/oDX8/vbC8/
tStl0T3TXWVU4Gqr+BVl1Dkl+3Mp4M/0An/Aocdv1jYRFR3TftkXsr3abgXlQTs9h8YOCfFQvLEZ
knswDZemuX8hLtPKuyCzae5D9VeW33XjUouWxB2eLp555kR4IPnt8isqbSQc/QXS643l5fsB2UTC
jQgAKTnxkizmfy8v4kDoV5JW1SGn4kezPXrhmUExy+DCvLjo7IiPluZotS6z91Q7BEi5ooCp/Xzw
tUeatuWsDF8iTss3Dp/S95Di6coMdC4ckE3zm7MmTwuhL8dKP+TI5xLlU0agfQrtSKbUr5EU7LJ2
eRaOkn6QgyNuNFVnEOOJkCw0X4ZP6urFQaimvdqy02QRkr1QLawYxkWqeuOJ91J4GXvGPkNtX2Df
nflHRBgcLiLhRSjc0iSukI2bb3gTPygmImmD7YFGkNwBWA9LLwZ7iNkvrWfBUyquATW55AaAdgZ5
tTC0Y8Qbq8TPfb9I41ly2TZAak2XZruqrasTAga/JPoXhOmMw7/IdIzlIHuaWk2X8yYDu209R/Fm
vDwo8gyXgS3H+PJ7cpe751DaVebKiJfiZVcGiwyEd75L4o/TLfOLOh3y/zp6TY8BnwEjEPpQ376N
sC/LzhRH/QDEus2O0YwUbMKRHGmVejSl4hVxH8NdvkcaiurF6demNOusWfbCfGYfKn782vyS5Lmx
Jw8wZGUBqXyxo3w+HEu/DmYleZ/74NclmuGpjW9y1r8Pb74un6MNSx6Yp6/D/B+LXZzF+QXTtY4C
N78zIdvpnLgoVVx0kUxdTyff0PFvYrGdt4SR3Vmf52Y/AGaolpfEjwyG7v+L7r70pd/6flv/57qu
ekDlSdel4WLpB45AcBIz3s38tCINzyo3xng3ED4x8P49j26QLzsABaiaT0D4Zlo9V2Rq+61Baphj
pQd+EWorzZVRN8+ZpSxJjDjVMLzcGhWnuO5Exn3FcyQf9NTNJCrbYrQ5TdsqUYMj0z2RYkjtcz8v
DQ99p1ZMMUiI0MFiin40Lho2yz59Di8e+lp1J0lvoZXP83iN57Qslblyqo/ogRwFhBL1qWAXPOSp
280ePDMdY3dZDRyhXfTGDi0rje44sn+CD8vySUvuxGEtnA4lkhWCxkI27qZ4ANBj5zJxTeWDhqsx
Mb0u8aAeNQIEpI+a71xFqmQIGA2wql1yYnHPhD48nrvMrztG39m9Gtxr6jIIVxdd9aRHmlG3VXp4
HL9/HbxUJqe8KZHi2xxuMNv2nJ3P2tfXQXMBvq4vCb5WuqQW6HftExTcZBOKdoM8PvJDNr7Qrbu3
hB4QjBjVV4g/L+7OtNGCTXLqnDaWwWUw4NTn41ZbGC/WffAQ48EIdgmbZ07GTbDJh1cVeouoo2Wd
SWgiW7eTPSOdQi9GzrhH8NKdSi/Wjt5einQuYmwJN5Hw1EDo3QV0eGiKwIsb7EKzzW16P5FMWnzl
SC/Kd7wy4125EN1mT/rl4CHiXbOGAqJr+UQJ9iWPwUfg/C5cYHh41DZiiCmeJDiqYt0iM4BYB9Oc
Utx7idwk8ZiebfTAkN2JLTb8/NnUvXGvMXl/bxcaJyaOcrjdNRv9bGQedXzdk7vPRoGOgCy2O/qG
9VxenVPHUl3tRb5h2NC+aTFMmnn/8xSvh5TVicPuKGTagfiDgYPkM9IpdgUU0XXsXNCgtUwinBJ6
Muq1e5jHM8Ud1+e3KRagm7cvovwk5m+DcodIh4YyROUeyQNk3cZ9LyK/gEu6gs/pFnfqCt4O+S2F
pykc2ziYT9zqAXLze/uR4kOYi3bRunR9QMalklPc0kwaP6znABFNXUH3p3xP+paGwKgBEWqsBnwm
k2QsfiMtTyBalbesexho3RoPCAgGDP7UKqCJeRPOPlQjlG9BsmQvRZ0cJCCqZ70xy+iRyR8tCgse
VOUSZCg2vno6YpG8vCZH0kkvPFd3RM30OaZLFcRF6CqlTxycEqx7kXjgufAYfbaaM2x5wyPuOLK6
cBZzKJgyGY/niKIaVAfMahNr+dOo3Rfmihg+8IC4QoNDv/t3hSx9ZzlNLwRaYFQuQJu/WZqtehSN
SkDQH34iHAslrDklxfprnTx1rCSy9GLx0gbIs1A9yktoKud0WdJmPFblRoXDWiCLqeUXJXrrVIcO
mfaLHX1lvRp7DFHwn9dKNkG45WP7QpVM2DTOHhTktFalfNYSrSK5lJQpkEhAldwypEF7YapTYOgA
7Idk7ZgaiWDq1rRLpsCjM45OXc8RmIq41mghKP07xzGYcZ0/rkz1TjbWTesPDeixY6g7skJAIhRU
TjPxE+x/6bQsrWUAW453YbDZ9UjHO+sQvx6NZNdELCBLQ3sqGsSiFXE44Mw1u3mRDduot1E0B4ch
qDa6Bznz2+fskZ2AwaAjPZx+N2RNFLP0F6Uss3ah3f/7aSnfem08LJ4SOi1TN2loX5WwJ7M7py36
jQOlOxTo9DE8hKvknvdRq5b6/kIKhuzhitQdTdtwJ+p0l4bHaliTvDcZ/RQvpKkIZSOdd3SWiR9l
l+3tsXVV07dgU9K6lGB+6EvOi/++9u/j1KtrvyoDdOuUnitO1Ad2DIqSJub4iBzQz9WlwVB/Opiu
RMpf3FfNkfS0sgeXmCCyY5vzhLfosfnMDjxt61My3fGzp2Rf6E/kwZ1LjyemAr09wsm4kB9grFJS
dB/H0pYeUhR3sl0viqU4D11hXRvTeDopF+ju//0Lv8PApl8oM0Si3SJyuLpyo1hB1et6P06Oo8ia
pdI8EX24Febj+EQ5kdix6g7xuoMsPc0+FGCg1ewM1/rxxH/eqreW+p82bLwxypRQwszoWq+dx1Fh
oHuGe4e1wfykrwlvlKTNqHOCTaZ6VrwewRgQdor0WnR7iokLCcyl/iRh5qSk6cd1EC20cgkmKE0e
SX/JoAc9n1DQyKv4qDw0G5WirfP7dAZHsytoPW9qc9ldtsl4X8nPRDiDYNW6rTHO9GCWUaTos7xY
RAzSCCXxbxFNvk/IpidAyDeMcRRW8teO8EcJbJlNYY2COZXAwQyNsi+rSJWcyagjeXyYna/cIlN/
6Q6uytu//uZV10oI9VCRS8rbYTbRmLH/4l45LQYJr2dpE+WjeeK7dcAPA96HLGgvJZrEuJfYgJtb
YqmvfuT1xTBulcktxF7Cxvf3GTef9sFS5AbQ+6ZdloAn3+oU0zxMJ7DJkXGyTc8l0Vfvl/kN+RjB
cz/UiIzQOWTwCVjfXrlMKZtSS0WdcCl6JbxVtqm58BQV6V3sbenrCPqhxRQN9VFKtgyhsmQLjhkj
6DkhddOhqhilN4IfkwCN1ocZfpjnh9x6PGs7EdRc91lfFkHipaqbGl6W3EN5C8XVBZk1qcodGAlY
+TOzfhnhtuWUeCQ5yPd4dcWJWWP6zcMZW4LyMZzv1e4Yne5E+U4tXnVhNhYz05xJtGcKeT+mx4hy
RGIuplaJl3N2xSNYEqP45Uu1M4OJiuab4stIfGCZgGYhJuxU7OXyV5nAsaQoDeq3mH9xsnDp+cTp
6AQtJDFEyfI5GPcJQSmGJ17QMWGWMi+qIwzPRkJ1SN89XlX9Uqcnlo2FzXinGpZkoNe7GjGnYked
ex4RvVi+Lnmn1q2NpRq4xuVlBCwbzrGini5z7Vad8FPdyIYDz9YyRF26HpBLSd0mupHTosgpw9fG
/X8yaIjZwYfI68WsoWapew4I4JiK2FsCjR8/7T8v4OozM6SznpoSFyDvOzeelzNsjyAHTRQBCRFd
N2fG39R8LCVYRiQUdGDcqIz+/pKifuzEs0BPpslwqe5G7T0T8k2sF04Ee6B24IQ6VbUSOBOkqumY
9yGEdD/emVqIU84+G1vrcXzTsYyHRP8Ky3JHcosv3XguX6L6qw9eQRwJYNhUITp/VQx/rHhCnWZx
n+raQdEZPawTAO+N4HOo95iVONJcTmbC6JYXj2MvdRTp7+tGdDWSK0lZrebZfZvO46SyQ4BGzNDK
dYvcrtucAhd6Os7Eo27OAhxHb4T0qrLND4nk2aBSODt8tJykOAGcjXkJiB9zyIO1L+4YG3CSCQO6
eG5NJYtQT3wIfGXfIyeNKaJ8g9YbwkeqqoO8Sukv4kcG1b3paWqt09aO9np918vHoP0wjMputOhG
L/CndXKid6BKmai43MC/n27LNnIa20ElfrZBQkEJ6olvDLGZ/IPofAyZ503Fpmxb5KX+jjY3KoXp
5bl6amzME8yCiEGmSldjJetSaooQ9Dh9kXdxcNRXpgBpYFnD3nLaydhr0VrAhliqHrkt/duIqZKE
79qR+7VrtYt/X8/3YREoEUkxVI4HMm67668bPZFykkauR5wNy/Ctp+92qHYNfapaWnA6JI5oXjB4
8RoPbQcOEuZ5DAspFcuXrscJX3+k99Au8DoRiB067S7xitKms//vC/3ptPLXhV6tAt0gXMpM5kLl
VxA+RA+1jwxRiAYLF7H2xDlh4nVqVMP+JLOVbVOkueKpzZ1Vb/99Kd/tcNwzgy4hFD0s5t9gE7Ix
1HAoULgg9Jwlzzh8jXaZm8+muAhU1W6FnRQh03AL3q9j63Rfs4Xyd/fE86Xp8GwQKgCHHEYwnxyM
t3PsSaN3rjxNXpkEvN145a/bgxKxAFSDuD8VIp+NbwIIXvdgNAopO6A7gEuJrOO9WCTBAu6xIWN8
V+/P7ypU6GiVmK7maHjMs7W8Tt1hpS3Otx7k1dn8v1ejYsujUKZauPoC5EavGisRSFJb5AcAmTS+
GSPrLwZwBWAuIy3mW0v69Rby37+JCg2G1aTpvKrPK73RzqEeZHz0Ue63d2KJQMFVyYR4OC9OXqUd
T5ubJen12OE/fxUCNZjgSbl17fat1PpE+GWRH8S9vKTjsNbgXV7sFNkAaKWPOHNlULrEPlt+Urqo
CU7NnDYAzoXYyx/oQLGkT+fnew0RDX0XfJNsSJsROVy1j97Ue4GZXecXskerkTq+wCmA3I9+pYNo
Oh1tMfQjxRvDtfk77Oe65g6lH3YuxMcEn/Yj52I+dfgcBAcy2efgTBiZTO1BDgZnWGGN750OGqfh
UGFtmg3CLApWNQUmocjnhwjVSQxthnIEYteu7Dz+ZyFJYF58TxrMKmerJA1SnVfR/ITIR0RnSDaD
UwhzqVvU1fF0OkCXJDavUricdkdhk+yN0q4Rdjt40Aswwp3wW8KkUq9ChhBC9WopTy36SuLDL5yE
x8u+6RbnW35I/arm+c+To+HJGFeVUMFdFdN62JTNeMqyw/kTM6RRz09aRENkMzbLETJjus7Kl1hZ
jpxlGu23Wb8X+m+5AG1RP0pj6aa81gLwmXA3iUvGzoaXlGbYFjAPl5VT53cyUBmsw73LxozwQ0ze
43arE154mitkxUL4VghesMfByTBocdzFJpodT6hkaZ44KpoEmSQB+V3rDkbjj69G9DxCPzZQfbR8
46e8XKrsuDlKjC5HNIgpv9Z+w++bI/D693Ko/nSzJq008xNKRP1ri/mjEFEwl4djrmWH0jNneHB0
GPrE4Jqr0vBxmcv5UgF53U19EXxfgrIGqJhDHxVBVoE7czFU5fqOAHjoz+GJl24xImjrQS1ov6DU
8tJPWPPhmJpLWdvGgITTj1T9lVooaNizc+NTkl+HbibPb/kTrnMcvt4DqkEsz6zyxDlcdS5oxpyK
JtGzg0S7NpmDgak/R7/YWb/6X9OxTsk/rT3TMP+Wc+6aTPufv0yFMI1sp4TAqxUrztrCUnMjO8Sf
4Vux4EPcZk8ATLI7fZ76t2hS17vrtz93VRUZkhDVRmlmHJ+j3UQHmO4tihGvlFeSiAyO/q2veJLu
wDmqSj/V5rdF4tq0h/9RHP33KpA/smPRlLw+xLdB2Il1b2WkM+C8hpA7zsWLHf8O9/XD+dX61QKe
rKYubvJBFvP50G2z0h1PdkauMNJhcye/EFr6RiqquUMjSeeVsSOkb5aUJ2hPrKaw90628AIG52La
WXbXQa4v3NYiEdtOt6xSje7AAbox573uFPznh5mKAkHyK+Dtaj3pGjFp5Yb9R52Zy5zQi0lgzoxX
KkmCcYgnyh2pctJ150wjc9KYQTFUfMraAjHtjXLgWmxzfTHXtng5OHdW13TZIQu9Sl5DfY7Meab9
lnnBmMGJXi06nT47gzDvvJ5+NDzHTaRl9kVGdgw8nYWmz9wMYzPlO4Wf0axD65fwmal7lqpO3H5F
OsiirbefiurmBqlVphdUTvDWlk/JTVPg1YHt6wcBjwCERW8UVulVRSGUutWXlzo7pJ+0qReY8Ptf
Dd7izs05HkoouhcictjsbiSgGCvG7OIHdjKXiC9raWzd8SsCcxnm98nDqIDpQku5KW4x9K47JNNV
avyDW5PPmTHa1Ttggjo0LMFMqQZI3qGQflOi6QXQmCO+dquAmCOO9hy55nQcKtPBfSl8UhM4oGaZ
t7H5E5tN3Nmt1s3X87766v68sGupjFb2QqPVUX6oXLKSGMFa81TaQm2fmGLpHJ8L3dRDuhYVp/aJ
VwaCv7kUdvBRIh049R99vpGkXxgFrWYuKI7SPw25O0KFtaHcqEhclmHmdQUxujNkF80OHs0mRhJk
tIf23dKWqrQ6VOZeDycEeeCMk2G2PqqMREEi2WF0nl1+c7Q+pwpSS9qqiDyfC4byZ74Rp+IoiWeN
icC2b3Zhs827jXnSSOzjL/SfwixZVkQd67CMM5431DZT3RJRNHIuPj2XSreQEOXV9ZP6/5g7r+bI
zXNb/xWX7qEN4EPcte2LRmd2s8lmnhsUI3L6kPHrz4ORbGuoOeL2uTpVLlkjDkl0N8Ib1npWaXmd
OtsGYT4ZdxpYh6yH5fWNiPLA53jH/TBCki/Aw3GbCD7ycDvqyUJ3Fl97rz67J76fLIxaTCTLKsl3
n00pFrartskj5G/gptb6auRiNJfUeHqwtggta9FjXhPsZeTzTpPnAu+DoRC64KSAQKx6a8PF9QDD
5bi2+mtkNoWzVt4qYm/Q8n2p35ufRp9PIU1QKiExsua+6Mem2m1kqVsZNf3Y3k2SMMII+QoZdaQc
TccsOCruc4j4H1YZ51KIm2xdhXM/yfwgBIZPQZcoC1k+NPWF0e76PN2Qfx5D49Gv05Thm4WVb1q6
0VWhMmodlGOM+9M9OOYm4aHEkngx70yLw1f3Su27NOivXtmnttNVNMOPWj4I6DRbG82Sf62GO19e
FfqxdzlZL2SARvbe+dCYzKl7P72sjAuenba6tJSbOGdjz83TI2MrhwvVnfpjNm0mF7vjPnXmz2xO
nRs2Ubdy/QOdIcJbwWA+3esQQeCSjHy062BcE7VBqUyPJv3LyeZnr7PyOq2It6xXvbYYGYQi3RzQ
on6whuxJLKRwstbFjf2e2l5GWLa5cweSlrbZjdzH19ZljtoW7IA39NtqWjbxRjc3kXKhdNsOV1/M
POsbi1ErRWp+WVlzPji4TfI74uFa9E9dcmUWa6VZDs1S+yoc8GetEykm/z6hPpU/am0FSmP58Vml
V468rCKEeFXuynW4RrMqjVMMkNu/RZ4xrsaUOHrAz08S+0K/TpyFaXo6EcHs7L4KkPrc+/92Yf7h
wD4VSrlfGE0tnJgSZZ74x+uO9b2FwwvacaUknhq9qvUJXSqOIIZlnN2+ssgfkkN8ti02vktrWk7k
76L98KsbgxV6ML7MW8Zx7YyzO9cp5WLKn5GCfFGmf3WNfnpKtqqW4BELkjPK0zIDFum+sCSsynUO
/IoxLidNvLE1VPMITXDsLBSbMcVCM4l33nF5kpNur2NUp9oqfYB01tz33aLS2dkiQ2erhY+MO6xV
IKVhqIES/gpOTSROrXZHEKCn+Nva/aKU+f5o+tPVaSCrU7V5mvDZ2oGYp48T04rPVObyoHv2urhO
i51wn8L+Hvya8C+a5rLlQMU5M1jKr2yEmelCvfX9pU9WaHvkgihxvDhPMet/80p3lxptkv7FnO1n
FeBslFAJKyJ77U/7KdG3gyVIAjvP9JAdPFSMEOHep91PeO4lpuPFxsZA60RA54zbMr1p2Nr9ri33
Gdop3lAtnG+oXx3XT6YxPxzXp/ubY3ZJXhI+fJ5O0yOb2ZlEUK7tF0W5YKw2WGjvZgehBhZ6IZ/B
x4wAASi1sWda+Y6t91dJqJ8HtN+vMJJBZ2iITev9/et/aCeDpLFlhHfk7H/rV9Wl2HLtdyuUd+Ky
WSFT36PZQIM1PtBLrv/6GvnpYxcfoEA8QgIvhrEfn2NxrzlhqhfZWQHy8drR3o/9s4776WAanlh2
zTZ9DYlmtTYkIQrntobzFyEO3fpoZUCzQ5JFWEtRtA2RVqcDXCBOp5aohDUOhriavQNfHPLPLus/
HvLcnf/h7bLqueOIq+wc3WNPYM2UXMq3MV9a+apItwoqEzTKzOXhXEQr3V1p5ZZwu1Bu/KXUt0p+
WQ1gEPfTBM73qtQ3Md+q8Lha5O0pLL5XTfC0u56Q2C+u3s945e+f9B8P/VNFHMR9ruhump2/J3Bo
R9cgoBDpOSGZGiPexXjZH6sN1MsGGFaeHovH8VFYC5g53Okd9dDW14n5Tuynv4vKHVkZX402CDX7
SWFjYWC1DcMUbPY/FTZNpY9q7PcU7QZo18Pg7nXjcdLYr2CCUYsrazqawbORrah6J1TPGXIn5r9i
1vgos2RGAV/OsK66TfxLTADChD4LvGSXZTcmGjckLcyJdYLGgRyucGogcVw5e7d4qtAr9QPqwlYl
sJ64h/bch8dSHlP3pcCV3qXfzPSbZtwXE3azxUCkX70k4g7/ecYmuiY/xLNR8yKRWE3nVkJj3F2m
8CPF0sK/aBxs+9G8V5pz4A2b8l6esVCop27FIP1aePjZil36ARooLy9MVMUZ/shHS2ezrm7tceKw
XgQEUgsl8Iw9SOVrI1+BTPfhs9pudIVeRtO8EEnyVXhGWKdcTzr6HuDyXTFyNl4FPea1XUj2OHWL
Lc9GtQuafXNhnECiYVHGlIKvQMEHNTOlWCV745MjVjWLOC/aKMUlXRLRD+Ccm73Fzsb0lOsuX7oE
NTbQ9SMkDdEqNm5z1m/1vc75cxWR6DP2XySWfNZ+/HYW/+EU+XQHlYPbTZrJBeh/65YKcQfZWuqY
aNAprsIn8wAugIxH9r1RtEife+WEPrEBq1N6FmDFu69jD382zDH/eNJ+Kp56R/hxX3MXi3dy12/E
xfBix16wz28UQhgWTsgsJ94SXkI4WLuU8Ya48L++K/30Jm4BbGfh8DNiYCOssW19DsHE942IbCOv
AO5uOWF2jVzEWHU+LM6t/bxV/5IW95OBJK//X7/cni/qP9wSG7cywyThvmIcaSKz5/4ybhcwfKNk
GRs7ndIrDZ76ajuhifA99UZcK9fW2njAgZAx2fZx+J3K7khc7URNEG+yh79+d4yf31X+fYCfNsxG
PeiRlmUZ5urFMrqclmJpIpgoDrq4CafXoDxL2mVn1aqPFnRUMGIE1QE0sefRAJnISAS7mvNpyVCm
eJoQuXCVw97llsl0GWewfW2W3zr/bEerxvTCbstE469fw88flX94kz+NRv3MnYJwyOlQ6T/dU098
Vs3Algx20a3Vfge/RQ/3gfnQO4cRYqZ/VvzHelhTPVM14ld9xctlwpEysAJZV3F8ZaSkO+QkcVx2
2bmlufrrI/7pOUlZYeP/mDPIPhcWadg0WaUm2bl85bSwIY2hFa5WFd38hXsXgacG2ENaN75I2hqq
jL/+/fpcPHwuVmdBFhpc8DF/op2OYe/6vhtnZ4dBJHq90Ev2pYJTYJfoFy2WZBMQ3C6Aiyc9E6Vx
sbhs7gMvv+Y/3pQBxerTiKJxbNf9+NWjeH7U/unYzHkHTCXNuOFT4aPUYW2GDW1uQ/CI88GUVccT
Vu07427SV2Z2tMuVBro3Rp2yKkcPnWprzL4QGXhpsLOHfU/n+BSbDwVa9WI9DBtJa/jF5vXnHyEV
NBKvOTT+8+NY2llKOim1IXb+/FZbsm0FucEQr9qYgjzKwWOjsPKL5ZRcCG3dfyX0+8zh+X6zd/9w
AJ9u9mZsx44d05cKCkTWVAAsSH2nnMfH9VztKpRBi6YifPXL+Nef1Xl//M2fbuqaUyWEMvGb+2v0
Y9nlsKvffYjQs06dfnI1fKtuyuNXrrHP+oD5BVuzUILnyaz9+Ty17IVRtEos0zNox7a4as0LnTVT
cdvHD4L1ZIKdKqGIQRYTr625RBjWtelVypaQdpGummlbVUcyBpsRksEqHT3FXEh1F5YfTbAW8ztl
/j+0NBwyJAUXtxtr5s/nsuxEBGQ5nVsts7yNh5sYUxvskYgp3i5dxjeEHKIt+bDHb03+3uenKVtZ
ALI8a8uqIPVwy39x6f/kifTDIX0q0n23d5y+VtnmMBkVB4wRxvgtaViqtEwKJvrBmejRLLAQZqbn
+68VMT8u1UzpqZg9yOmzVmG60cTab6hvtiYFxYNy+9dH+bOr64ej/FSPSyMQPufBvKUI+PyW+nQ3
KR7kIp/0zJZ07ixaldZS4jgd9/95avnv59o/PzhccT8+t6u4Daum4fdje4E6O9Knr6pvI2CpOaqJ
QNk1iq8FMu2BiR/K3kemtc/GNlri9/nrt+IzAvK3Q6EDZFjvzMzZT3W/I4eq9ccWkUL+JHhaxf7J
6e/q9pCkuOC2bXGhNgf1uT2GS/OyIlLEWDmnYLrEHq/rl22zsaarLL4jHiOPjlipE7kfiR5YwvF4
+etD/dlkAYS5YSDxYKzwp6WZkTBAhnIenytzUZf3+XBR1Gtk9ngT4kd0jJhV1Rgv9wUCGazTgblC
2l4WqwxHHSyWgI3s4nfBxX+9Dv8dvBdXvz056n/8D39+LcpRRkHYfPrjP47Rqyzq4qP5n/nb/vXX
fvymf5zK9/ymke/vzfG5/Pw3f/hGfv7vv3/53Dz/8AdorxGRpu27HM/vdZs2338JRzr/zf/tF//2
/v2n3I7l+99/eS3avJl/WhAV+S+/f2n39vdfNIPbyX/98ef//sXL54zvO7TDe/ZStDL40ze9P9fN
33+xfiU/jgUn2gIbn6EpuI/37/NXzF/59L7ftrhvobScV755IZuQL6m/EkHEQtS1bCQJLIp++Vtd
tPOXDPfXOf3AJhkJoryOi/GXfx7cDx/Tvz+2vyE6uSqivKn5wd8f9P8uBGxVo9Gl1eUyR9/ksKj6
8RocSzMMRBsYC73m9oS+kNtAI70mm/nVVXUR6VA14qJfdQk+iEwr/FXhPgxln21j6eM/LKPJM0LG
z3JSFpNv5OtEuK+KLx9CLYu9LuFmW/sQt9uaei9z/Uu/l+vBV/GVFrSNykSl7urpS2vX1z3mkEmR
OdJgAN6mwG/iD08Sp0VVqm9BiZhC4tQdmwvZY26vhL12zOgjV+WF1U4MOppipYVYkyoxHDrDedF8
zYt0Td/5vc9Ii2iXsIcaEvTs8qP6roboTOqz7ylKPnimXxKCwDWS+ld2m136XRrjxdMRaoxPrh1d
Rqm7s1ssf8LcZnl3HHJrr0xufmp8axWYVUdQGXNVjH5PbQ0tb0SK4eerIReYEScF4y3hVqsorxlx
KTg7TAvVIUkpCsu0PFAZymZ6uyrzXGLDsb2hrMtFWdhv2gAszQk0Fe1IyBy8MV4CH6+D6qvs7pTi
pe2BbDmCjZkrewAZZnEOEiQs4iON2nWhylt3VF9CYfSUaXP9mVyLQfE9HOF9paGQci3D6+wIcXJY
iMVU94hL6+AtbYd61YY9KrJ+sDzJ3cPIxjuj7g8pS4IkgF2cG48p7LQoCy87WdFuBoCIjPCDcLWX
AHNsqCinThaHJKpubZMcw1zrb+vBulczFuHlhD1HsbtgFbCXi3VeaF9bExiR5gD79U36+Sky6q3E
hhdNTD30YGUJ8PEFhDki/JznmWnx5rZF79VliPHUvrUG8aYUA5Eeal+tNdV5iAz5PLrc+Fy7vGqD
0kDziv7KVDjnM33qj7mEWDNVjnF2VINc87YhNMrEnO2a7cFvkO+kDdafCP1z0Nt3uUo4GWX1oprz
PQoHvJ9M+twzJfASXcUSWspqgckYNZCtUWxAgeA9V5VvWvKoZ5hep2a6p+hVtqGORcb32XMYu6B3
V44f7aMRgkdtlud20MxFwbMwaAA75Cxl2gnhi0s3KNSedlVqi6Bj4CiNu2pANW6W8l6MGJi6Dj5G
/JqTYGnr/TZyqzsR84QdB1x4NZZNtTXvrba4VTvf8TLh76ueBduQnNOwu9dFAeoQvo4ib/sS/le0
MpJXs6+RfHdGsJ6GQ6Qhp9N9gPgYZY5dXj84nVjYWXXv6rPDa9QIOhy3kT/HTfi4x0KtezAVPiZV
YTKvVze1hu52rLtjY7QAVZL2kNOBJFr9woSahg0MbpmLtTkfduykz5rsrnyV9DfhVk+1LzaDwG0b
XlImA1fsMGelyavIJiTRFT4tzWm+BVq85+1ZTmb0nOjsS+tFOJTkUuF4xyTkZPu2ER3zmpHNtqu9
gGkiITvTIQgbWI3yOzNAleX7KOK6ajO2McrhNkcWa77mKVvYzB1wWeuRXI22xXU3uScjkY9Sz/VV
nSRHs+jQ0yCSaKYIGVdXLa1mxHRsgtQakkNh+AurNgxvGNLnWIsmrMvhQ1gPAwIKCEaubJ+SQt1H
uOuoYMs4664CY8JkULG0Y2Ztdba6bhVIM+6IkNLQ9+FUQTpy8RlGilmCgTaOihGEJ02R8F5sJKoV
599iKC4aFz+kmxpMLgfyg9w05XQHwjPs+ol5XDhkj8ox4nKA94UaoWogr4e0/b2WAhuBNuVa1U0z
DePSYLmSimgnaVoDXzlmjY2rGUJA1sVXg2wVTzqsmOre0i9l1mD2KjZC1vtcFtetpe0Mhc+j6Atn
2ZQfYzNs3SpHdD6N5cqH1xx1zrdaNZ+SIHjhuXMgyOW6GBoqw366pfmoeTNHHjW1X1qLSBjgzg17
JVQsYo1fbhUV51giUcRNhpgWRW1fKGUxLczK8r04yeODBxyF32XJztmFLdPEylJvcjqNZRehhfYL
9UGTYqMowWVj46DKqD+VxPW02q53Dv7mzlWvrDjGe1oBAApV/9yE3JC16XmMYYBpLbCxSCOkq+0B
dcXpY2T2KVyQkoZqxBenT/7aARBiJdUIG4VzyoAPUpjO5PmRP2JJSZD0R0WL0C5QtmYVHYykrUnn
kztWSoyL5oXu5KBCFImxSQjDNFlir6syxeXSOAvdnhWEA/M32feXIrOdvRBIPzPV2TqZg9XcKaSH
Mo7tMtLQOOvTk5Jq5nKiOllqGsJgDaJKp+pws+KjVNseWGa1bwWqU72E2hQE2cw8IF0wcvt4H4bl
E7E4D3FoRcsqrwlQCdKdXrofPAou1aJm/1Xc+hmi1ygP0XembOE0o8PV6D4HeX2yojA5iVbG90Xq
X7RKe2X6/tsUO9dNos+UyE0U0S1pUOeCCmiqHoBbj9rpzk59CaRq1xsDCZIJDCY6WYifWKFK8UoS
OWihJF+xblYXvdmeJ9XK6LKmi9xRlpk2nFz8vxV3LSJP8o8ixebtpBJef4T+UJGRudFt/zW2FZM4
lA5NyvhctMjjtWYItnH4YQbBY4lcKu6s+0ARLHhFd/RdlBFucyhGZVgMblYuCrd+cn02OLlqt6vY
6s9pq/82qv6PqvLbIuN/nwvtHwr0/13hvnkv5pK3/vyj/n+s2WdH6v+9Zj8W6VvRPf9QsM/f8VvB
Lqi9KSDmoSF5AAgx/1Ww69avc4foUJQDmGREwvf8XrAbzq8GyHKqAd3UmIE7zIn+WbCbvxr4iiwm
kUS4Umpr/0nBrnEsP87uiKSFbePgaEEmxGhRfJaZT/0QlFZl4H7te8JGY6FQslN25gqQdhXSxTIX
MRwSEHQr04XCMTeMy6EMmcogm1uKxtW9rA011jBVz/KyE2s9wyikR+idrVEDYYKfjVeUrTW7P2MD
1FZhj0BKKO3RCgMsC069rAYTqtHYgIjW7StJKcNtf9yohBLEpdsc5aNLWsQ+IBvIcgrW78hbWYQg
oHJyZNA9cOlu2Cl+Xe3ZohMk5AcbGYBhKWznQbmZQjZuJmQzTxgqTI6O7mHI4qXQyTHj2Rt6fE5o
/5SB8UC1a7gnW93UXvpO826YuUKwfb/3tfytSDUuwqHc5m56TGx4IdXQP5XVtA3AQFlTc2s17rWl
NfcRkBFNC6dtEaMiVP3LchofeT/BFisShU8V3cU59CCIMUpDNNWQusFKMZxtMLOfByLcGHSHTO59
NvwaXFFVoSI3pAHVJzjpDnG9wqKkV+J2lRcdjuD8sQ6LJycu2UQoINptRgf6VKdsArrHrpSwdfrK
k0E67XGvrUMfSIg5VKOndZixWn2f2++gEYMpDBE7gB1ssVI78j5jaglUCKqhS02f6z0QxE69bcsq
3ZaM8bKuAkud+epiyOWb5vs3g5J/CDHnuhbjS+U0z2M9vo1h2lL+72xf1dbSH0ygDtS7su6SZVjZ
BjOHfZH3xGBMtIuyYLnnRmsQ/oTSqUy1g2YmZ9DPLVuSapzS68QwLwTRIU1DlizV7CLEH7VWZYd4
UIP4nGYB2LNoN6kEKhe5dUxpXBdZXSM2Ubtsk+gDoFEEKuHYQFLRjBiKS0aEWcCog37UXNVxzrjd
LrGsWbq+HQWEAT2egkscMcRPOlu2AjC6itJdAGi6sqoed+6UPHVigvNpo5ozCgnAa25NeVkevoB1
pDgP4zi95GZNa6yh6o/zAdSFwoVk6CxrotgEfgFjG2sJz93GNOCuYrrLUrW5k4fAiC7KjOhA2utu
0cbNQz8Nr7HKcjDLAHJkBlHqw6TD3ptSVqN++82gvZqG+DlBc1k07GUzxa2XTT7qfK65vY4GQOJu
Kx+zJmNBXXmVSoHhFykRKwNY48x/mKR0l+pYyWWuhvvsukJtvTdCX1uoiZzO5UhEoDN7pvsxp1RT
40uB/q5Q+5XtZ2ca8Hs9YRLWRVhKdKQ+aWMX5OCCTAuHDmFTIQ5a2R1kVXzofXtjmk2ynOChr4SF
0y+x+oMdQq6CVLQX5hSvo8jcKyaB9WqLE2Wyd0pvRJcYudcUoLdhLAFS+puQCttrp0QurL5ulnnO
Lcqx025fpm772z+aBqaKPTp0woZ0Fq3tbvW8uGvy8L4tPNdXC08bxUeblXdaEL2nfpKRgIfNKRHj
soxdh96GiWqimpBJpct766ffEHrue0nTpNcmcaHuttVsAXiSpXTVo9KtCUcZkJQb6N9SS5ym0rpx
nR7Ce4ujMs4ZKU8mFVWuWFjerW/1QDvoaKfCDZ4Vs17W6nCYtII3L2WOCCFqUpA/VG9xreuLniJn
GaCUNkO9v4zqgF7WvPdb+WJb4z34HItfk+xtpwFYYZg7o0HCzN1DNNqLjoS8YHbQ6OGwL8P0VI7Q
WQKz9ArGSGj1/G3Go8lzHPQSfgx/xa9DBIcCKEsKaTWseWlTmRxsp9txygHPyFuFuYexd9321Nfm
cxf5Hn2CqbXg+KPwwhxoQBszuw316JsoBSrZ5qMXJBuFpEtKudR6Rht5hGw1FNNFWjZHPQiuo9S5
54EEKcYqEeNzLWkcfyssYyHi1yl2Sb3PwwaHqmtQDKofegWd3Wi6g24QRkKAbKo64OuVC/o1IGOt
i0IA8p6dNLDaMpt4hp4hi9EFV/oEzKMWCWm9sY6DMaAoDCJIdLnBLEta8WONxtSf6EtFZlCFFQnT
r+i1cZvwVinuXHcodn4g+VYHJ0Y/exAm/MEdNJhITCYwU8tZ6U32MUT6rS+2SNIDqMikUQv/BY1v
vZSdfsgC7plNlkJYdqOlUVYEg5PGOWbttaIH8a3SpoesR+tQGjUJurY/7QOneSi6UFkluW6u69K+
LzucVXUDM9aoimut4CZtQYlCS+rsqoIdzXvQQzDP0t4GRCI0z+xsxbMiHPaj3jwpHa6zrkpuK5zN
NnMJ5m71t8EaK2ixWJUi6EdlRXBzWa2LrAfHlNrlJhTicdTM67bWY1I+y+umlXfoHtFmUS34zaka
yOuKhthzjGqeoUVMPkJ1Rzst1kbPJeiYctmE7gPMN8YsVz0vmGuzOxij+lolcmvx4rd2nkBkRlja
uvIlaEM8whfM5MgvFc9WUBNJk6kPdWU8lY1Kg+GerazpVpnrNqu32HeUXdSZL440NiJmnOWEFkG4
BmM8Hr6GDK/MRo9OmXvDrT87DRXR6GC8876ol5mVF8uqzN1tKSTnatpWi95RGNOEN+Mg8kUYQoTW
wVUJ/8HNa3s7lLej1IiHmH8TAzNw1kmfbABNQ4EY6NmwApRQt8Wc6kVwrDSygygiaLFZf5sR3Lav
mmgdVVeircOdFVnLJCD7NJzGRaJMV0pXXsagCsBMmTLSFn2Po4XI7YHBSeCvdO69AngAbZFO0FOP
69bwPYuB/K4e262D6Khp5idsED4UVfTSuIkJhsFAy+4uo0YqO4NHTxa62z4Q/bZLWYlb+nQdWKhT
E0yvq1g3h0UpMpenur4wTAkQEUmPm7Mlr+uKuk27VaQGiKHLViEi/Nwp10OjvmiR8iYnqPhOd6Vb
xZuQ0T4wcnVZjXzikTwpU3mmmRXLvAFDMqmbpMrNZZJaDQDD8irn44h9xgIsD/U0BLXctfrWtJWL
uAvm2YiKH88foCI7LO8hJ4QBkAcwKJS30mi4bLgLE3fGAz1b6nV8mOw7hSndonPCD1cW03qyinat
WcFT6eMRUeP3yaa4dGYictW3qDLgEBZRAdCpIOib2YaxjNKiunIi8D++A7LbiKN1AfhvdNgbqlLf
9a65tvyKs9WkElT6+PZk1kPjDZpxiDLJFDM48dCTPNLAPtjBaGzanCY80eO3JA0BVKljtDclFuGm
sRahVPqtlSPH1Ytq5KhgP7scXVncCQ39AI8Baivm4EpXlGgVlLcih8VcA7UanXWMBVBk1YuLfkCn
mxcxzG1R2/GSrJ+2QpEUGwV8HBfRfY8SJ1fP0xiG68GuI+wUzNDzAGEaSmA/5ywpRV0v8lN710Yl
A5biqU4ehpSCxxzKG5wKJ7/SnwouEi9O+/eJqYKF/SYFDu7FbvRm2kO4LVK3odDlAgGTgeM3Hh/L
RMhdXLwOg5FeSA3lq8r5641DfUgz9vslRUzd5vu+GC/0xHZXiWAo4Abh2uiY9dYqeEvFvvZ1xDKx
mvKc0iYgZD4GUZ3/j+C/dVN1myqCYLK87zYuZsr5mWQVo9fRH0wJ+1Z36JmW5e0mDizmF1BzO1Xx
xNg+q3HsVXCrjY4ng9PmW4uIh843XXLP8Kn0ToaajoW4M0VwcNp44/AaPFWNYk/aPbSzoYFziwqN
VeKrpovsYiTbkt8KWLcfwkcjim/G1kAWyk1hbIWCbizmQ0wKnu5BRTRZnUDzj+/82joweGQBo6qv
o3HVyxyNdj0wgK77h5gujfutYa2SvtpllnwIAsSniZKcYEPvzJg1RGgNSP3uNHMmU8bdUdY8PxuH
9imO47ViMegq2uDcoOdZMaalvIwiyG5+BMuyIRZDH18jsAkLBmFrFgTJyhe8373PZ1ZlBoQ3196p
dQ6kuB9vQ4HMsI76Qy/c5ARIY4XNJr8yS0BOSjvsJ5MRX5k7a9uuBipna68rJQPGnG9zwll52lEq
tdGwtrrko3VhpY8vI+d7MQGtkDEZ1DaDySAt7lWdYbWtxMqyak0yIhkTyhqxl5Wy9y/1jAW6IHjH
kXdhDSicMktC1zsJMZI3kA+HIBA3ec3DIZkCsRjicjeMCpdqe1SCtllNTGoDifpRtCF7LHKAIiIH
C0m1003uc6c+xnNOayOZI45ZlKwj4KYquzJUDnR6utndd1V41VvMdZx0Ph0yavYeWUo2iQszbraE
2anc0Kl/i8P3v0HG2Ttp1auy35hGdZ6c8d5nlIaf7HGcf8wkSiw/7Idw+09Lm1Xd0qkCuHvVINcZ
lF6DkD81tiPPVRN/aY7vrcvH6ZZmRvKMWGQlBiYlAI5Wh2hkxqLdZIF2DPSCoWimIg7lbFvmaXJy
lbxcOlbHnHm0kCaRELwU5qnoWUGIgsa9yZFIO9q5kgJxKB/ooi+p1xW5K+MAE3PSzFhkd8C6Y0I6
d8hdx9IEExP+nmlQOTvy2NjQRca8NTlFMRiGmKyaBusyorJJrutknLFqMTCOcNrHXWeyiEdDIrLg
WcXxMrlKSspCAUebf4V5SxHkG4AfBrJ6mASOLKOYdkAuaVgmRSEvRQsq6MQfQdK+O2Z1MzY4Xcnr
pT8JbxvLvmb0vR37dmdLMr1S/23Qb8E9XCYyf857cUhYznLPBe2fmCZtnwPHuCg3FGmYDxLu0LES
nzKkwZXOzs5MHlKDaTckwnWlsRqxbHAVVRO/M5Dg5lLc+wx3PFHR7WjxOmaqvTTlE82ov1R73Odd
8pwYilya1kafJJddCPGyBtPPAuVucLT3MWQNF/Zx4U1Fs1Ld4jWxyV7Wjo6fRcvaYNrqdPLRqqGu
1HF2q6gK2UU2NsMppkJJlNuyme4syyJ3tHyaF7RZpGJFTFDwObMJ1FG9LKlaBAypvSLsIHMAYmaY
O6o476HHtm9ZFs1p8OFtyBngWoR5OrNvyeDD6It5Ku7jzjFh/eW9SlPDPaqqweQ0Cfe6IUTJbzUG
f9VP94N/W3Ej9ww/CXeBwww88V8NR1SgyqBM4iDrJps0ltusL7I1D0eFvFfk6rF8bAIKSaQcPE+1
a0UYT4UdVHQxm0YNQgYroC78LFQXbQRJNLZn7Iw5B6r496JpxMIcKMftobrKFAb8fVfi5wkvlEy3
PWFLaOl6sjT1VWyr4SEQ4kYRtEx6mUI0v6BhZ0Mwxh/+FN7EWBWipBdLXS3sBVRScyAytNDys02v
6BD43HJ9Kj7Q7DE80h0voDnALPV7tikqKxDTPWYtMTTmeGQUdnB73Cp+jc/QVJvbsNNKb4qOoQzN
RedWJ0Myw4hTbRW17PHAkUolzTxFBSE91XYDxB/2uaNF+5QVpG5nW7vyr0UdjJtOqR1sOuN6qC8Y
zlvrvOOSpuZ/b1ku5Rp1RqER0ZWomhc74v+QdF67jaNLEH4iAszhVqRI5WhJtm8IhzFzznz683EP
sMDuzI49JvWH7qrqKur/tzandBwQL/DHlEcy7NRkMmBxsowQzjtIDbL9lPc4+ONIiRhyXAJJ2X4y
/QRJvpvUU6cx6j/X6SXJ1PfYgkaehpoMR15mNmq/YYOngpUy8TXGd31OxLUYwrlKgeiWGr30NJWE
TeaZK4oiEWki5KueMLw55882VkRPVSewE5p4a9IwpTKyjoreWvep6ntm2ldQ0QVVk6Ex9ZQz1dkb
uI0R/530urxtGx3L2fxv7IngluvpqNTjX5jm9bqvxkMyMfQy1tZfLv34ZfFlKeJXqc8/UhkzZtkm
b4NaboK5bteGmOYw7OyYjtwLawoOZasCj+HAaBTQhBVSbCGaHpNYOHrS7UZZvLQZI6QUiEEJQTxk
lsY7DHchFvZe4+s/kU91OtFBdzMuiEUxyE7N2c4OIoU2uHWD+qYZ2XtsirGHsyYU0T6ImXyqjGeo
4dBRVQN9mql6vg+Rp5n0vplmXHMkeknGNIXZ1lcVg5BiokOsJ595C7QbtSzNNk3aXyYLgz3ToyQx
A7ApJM06SIIrkb/WVi9wu62tXZtIv0oEt5WCmQbp8B6N1VkrFIVpDempc9MzDO4DNCb9XxLFXpLp
j0Hs7nVOIPwEsumC4r0DPOWrZpoJBcpUW1xQBSuzSkz0jXNeKG/QZQynk5cejxWudiNLkf6dR0rz
90glagBAOsF7z3eNxQVDrBEYjpbMEmrRHEiUWR3nbzZOeBhMeUkwSeg1Qi/hh2mujALr3aKuqHxr
CBlVaglDwJS8UUAE8Wn+UkedEAqVlqWxBjIkiL8aEh1nX3BZRzNLSuy82Oi+eOtKn/KKzQoX3G0j
XitskeRqS0U81hzJJOfcKoPbfyRoto2PJuTBLtFkZkuJjwlgIbHOLUR7aoq9PmYaNGZw6X3ATmzk
gX4NwxYLLnJsfaptPGvnPgBWiStpJWe0myadmDXVqOXSwWd8wz/rnfCRlaBEU1FEXirNt6GZV+3Y
ideah19PmdjbohG8V76IJTwo5HqrZOiIwMW3iHw2AfF9ttGMSGsLlWEnRFjANgrhFuMyPg876s2k
c2wB35KVJPBHQIY9q2EzJMLwoetZctZD/WASQnBQa7wny4oRzlSdqKnHCFRkVD2h4U7IqhDfJpVO
oBNBj/MIjwdMdDJHEwyO7aCsvUDq/U2KZeiyT4M+7fZCeM4M5rz5ZPBLaaVDLUxY+MbhBZpt2KEU
oXeahKNftds4U/OtiUYDWDGXHaF8NS3NQVZVp8LC4tLE2WCwuFgkS2B6kVDUKe2dRqv3YZbeyMHJ
BG4tqa8B8YL5T05wMqk13kdaVtmqybAxCyxS7+oGxlUgwTRS23VUhpUnjXJlD91yPUjZNVI0yZus
gfK3eK91txLjNytvKzLPmffJBYHOJ8EqtJ9Rr/I3JxUXxDRUe6AKjLa75oezl2j30FrLKUjzUJe3
SMIVAxspsZ/xdwZo93PxeUA7LHOZatFGlSimwjCD5hHJ8ZQX6GEuFivVmdtRVH96Vcy3Xa3+SUox
bfSu2s9SnDJyDeXZLLqwxBinw9R2+97P7z2RjlwPJuNJGSOYo4+xNATWTsrCmwQ6voYAtymiKhV+
qCAfmylODv3Q2iqBKK8Jj1pZiVDacs06zxmbaxCuoWCh1BSE/qsLSc0Wg49qAsIpRU7wxZSx0VUm
6hTD6/TirJdWsM+iktoTtyBLCRi7UxXsEnX9UhdMVHe5SgXDmHNqSPtRvlq5hTGAImFUOKKdMoDD
k6iNdomwLWVj3OsxrsAtGQnVbP1TIsJkOgTQXizjXueD2wpdKLt1ixd9QeqVwABvN2lLEaKinYos
WgmLlDaT2TWFOah5Mrd5CfDTGEyTjOql7DikFWvaKRFOxXSNa7kA+MSYDYu8ljpUzDDYI+MtrXF+
1BufwBGJQJJ85OpTiLLpKjzSvcTAtgNjY3Z3W2xNQc88MdYEJ1LjxplV+sNWLUZ2NIS/RJzpRgxM
1xcrhbYpZV7aXOXyWZpk6Gk+pcJgNl0YDRUtGkZYaQZ5k3f/RKmGM48jUjhbWPuEsJIOOity5YAe
oJV8yCm5VBzexjHBu1+LLH2NIjux5cV1PyDf0wJx7gITgcnyeQ/ZgMIHkyQif+GmIvEiFnq8aePZ
hUmlUlyqR4sevIzeFY0ksFEv/7Wz8jOyvv2kgiLxvzJZfZSNcZsQ+ksDvhAZlzrAc4IeTN/NkvZe
MYE8lUBoBs2kKU3vbaY8mxyPuMXMx1EKQsunubyHYS05JhCPnWZfY/hT1Hd0E1p7NsXv2SRJ7Zwk
Z5Xom6oEhzE/LPkedIxS+pdAftOTnRLgK3sYslMCUmrsyQkV9JtfnZLN3JMdeM+lW0rHWhCofVek
mxEeDKgBPbgOssfXsgt6WCUJl3zzPhF6ZHWvsHhIvOYSpiLl1plVu0S1DlNCJ5s75Qj3VYGUflvV
rdCPM7azxTU3phXsAoDIhxkiiEMZlzzFQT/6fmODKq0V/zH72yFcFEcgDf4pj24NIOhwn/JTWn32
lOPZ9LMkxo3zuzK85eqdyf9Offjzn68+NeM9qt+KJNxY86c+QObpNwGn5XnfERIyurN10Nu9jx9X
HbVeaB7GAJ/w/RzRpuyt+r3GXZDJYb0iuKHEfyVbT7izxs0WDbUev1Bgupbyr0wesRnjeXZowXvK
C8b/cvUjFk9D+pcDHhVVstaz09T8dZi5ilfcloPyL1afOQ4dMltklk5t/hkG360P1UoBIUzYbmEP
NEA/TTr/ZkkHH1r2LfpvsvztAwH56kOWbopPDhdg5eLCpj56BvUSWC0pkWl47YhDKsrmTYLrZcic
9oi7CLo3cYIlsASH42Ql4FJUDRMXwKeE72UbPTJMZI2EXUY5Puq/OT5zxIhii25aK/yUwm6fIJjt
PbW9Ve1hsi5+wQI/mvIjYrmphzxwTcHOd8ng8jJ75dUOR51TO8FCzQq3Zuwa0WaMNkqwzdUTX5lo
O8M4z+a5ByECCOjtZiC+qSZDuNoEuK+UyBEFgJVh+OzoRCVpWDWxRcwd/UUFmS18apzuIuA/9r4I
qFDxAl/T+yGl0fetGbqy6TsSANKcchWAORn0HjJxdKTlUAGvWv0LtQQVKUu6+hh7axUx8SlRSoUG
gyACWlrAdkswViOMM+Q3Zve+XbH52ATm1HrVjLUKhorzJcQ7GfB/Ic/cWXpv5XesYchYSM5pcknr
z4AM9dE4VHgNjOuKGTcqtAlTu+4cx/s+OlXTdpDe0uCWaWxSZi0FkvZQVc6rvjiE41Ub3/ictQpS
+77RCGGIZXKP8EgBlQhjxEPyLcC+tMaZzud/7Hysoa4Bw3aDyrmWfbNFpHifVXep/DTj+yj+ZSkm
ZL8JdJ4Rf9bMyAeADanyJ8JM4rc6KVcGyceKpAdc7iUudFROq4y7WIoeXJyStaumb1ON7BA2J5n9
dYq8Qtc/p+GCaBkRYlaSrsVinf5GamkxDR2VfkW+cb+tBvEnh8MukD1xmjkW0uVICT2UK/Q/hI3F
oIESMU+Z+RbJX0PVrnmN8MTEeV5FEX3FLgFLnOOngpgyJ/6hnVjywz/0JOto/DV73JJGf6eWke1P
mJGo7rLKSz6kZV82nDnt4vZqkcYtwZf6B5EBDZlxA7X/9dOjUT+M6k9b/DFfRXNMq2c5nUvpLc5P
wfhS/a+adxGCUI/WqxxIwAC361BvNU4UUEoVyHrzK8sdsM7upG/ho6nxUCBZI8AtunwYcE5GvECg
4gr7pY1Mv57jvjnnS74GtvD0tXofr8aeVfw1tF9w8GuwrRUlgXqbDCTVoN1lqML1jKsu/zEzqILa
EwUUnLVlvlXKvkFKEc4vkzCRnFVPShA6wRXF1spAZKdkXxEW9XAiKd6NOEH39aYFBdaQCS9nj6lh
lkvYzDRaXoj6riJIGCdruhcfM0VlCevkcJ9iTBD5ULRYdSRiwsi5XNFxkxXxr0IPAr1cKOv+1APR
Z8jIihIHjwJyg6s5aLON1hBlwG5CVIr3YIkmleYWG0jKCxY+wX6QQV1Xrpac8XDKKPiI5cXRJeX1
VTg1Ugvp5BqHiBTITxj9kRl8ioJeWHdNiQl8to0Y9GqN3kFZz7urNEJNNXyXxMckE509YCZK6VTA
96vtxM2mOJ1euq3ySorWDjFKTkEbIIvWuoqhD7eqj+NpSBhQb4LoZkwcGJmTFB/oSh5qn6/NHlF3
sEbbSkTQtK3peQSRC0IwymvGlBDi+Y4goQE3YizTtMSLwgGl00egsYlJdGmTCXthJCTJUxtonW9C
85mYCLARIOuLWY+G9OU+UHfpWLQsP5zcsHrHwxTQf8MBZt2vFe0N4yDG50H7VNjHRf87wSDQqREE
Ea9nKqZJbd1p/phUpoZnt1K2whxuQPMcFv/iWdmWHfLEReD3wfgHMX08MBetyAFaoiUeA/Cm5puQ
RiamkagwEYuA3cL/Q5FQjKJeXWqENCZJL234M7oTlZbdMjxddqE7ELGKN4rdL2J8nB1149TwRkbr
tvw9ZvquIOJgpyyvt8VSycrUTcvIWdYDzVIYF8RVWBh6CfIxGC9qfU+oXmNKKeu37j5MVP+mylND
jcu9AR+KPihhaaE+tVhSGnRgr/yWpbqajDdf/BbVryY7MG9B4RawJPy/DHmTwtHsAyN33A7Ac5Sh
CaO2phPRxaRz5bW5bMNFw8dnbsVggMlMYyKpbuF3VzFBRR3NV4GrAooEUIcETVh81WcUTqwOCKru
QzCeknRh+95lUlUibhyaEUDipxbtxEY4atypDbKItC8Zb0BIkgJGBqqjBtYuiEuvQPDf6dqls2Ke
JDMfcZFwBy17TnZbQ/PaEgBMRv2m6SSbsYElUtkQQIjB4qZNhAneYWqBTqyPjoKRH4ouPNUE34mZ
v/F72FXpvZG/5wCRBKibrJaeNUZ7XxLfkqjYFQOraBo9tAQ867DWA8ITwmrH4AD6/VswIM7HvsOQ
XD0qvTErtqE2e72aeBMIbZBS6Mjq0cysq4mAOK+H36Gb9kKJoQ83dtfq7oyeTmxNpnjudOrYdA9n
E41XYRqeDz8ZjLNn9MTS9uVRDoVDEUTkraHJ7yGHe3GrNv4N62jP0JoTow+ntVxKxwGcLmPOoSWt
tuuZi4H+02bDjnxEVpjQqsw4qPl0kGKTaeAFUosR2pGdlKEziIpH6Q+3Vkyp2nOc/zPpEYrde0WA
S5Rlx7xpDkEV7A3SuhS19Uxce2HSX5UkfoiJdaob9Y4uEvszzSvSzyjNvrV5YxnNqSq3jWXgoSvs
pbjYyyHAO4VpKmZo9rP5SbrVJc3FvzGBFaEJOKqCdBGgRVOp2aS7tq4+ayH+qzTzlA/BW6o7elnf
Kt34hyXNPluGtWOyrkjFkSQkIpVefaUWKDLHRwoMiEpNR7K4nO2D+VHhPyhLXxKQb4a8UlL4nLcV
A1RF9S3Coyfk5jA3M+JIUPT/6pgw3r0/O5nlZmisLABLk3F/VBPXydo2pMfN96iDHSGP6BbLbwWl
RHOok3uk/kSEU1ZFSSjaodfea7ZLxmB9GAAdaPu5SDH288zyU11l0AWfAQEx0TMnZCWCFE4FQFsA
NcGGhQNVGSkW+EXNoJN5lHYryZPkD/AZJ1Na2w9vff4PwxE7hnDP/MGWJ2v1oFoZL2K/w6I2Vq5w
q7Yeell2xhcKeZS9wBLhXzley4FbylGStag84uaTXc1BfGQQx2FyQSYdrAOsA+RWTri96WuQKS9o
Tmwlb6ZqUgeIcgSlaD7XOebfhazCyLYrE92SghZDCR6NvFGNNyLgEG8nq055yPVOAiBNtlLuDZ2H
NI5/IuWgE0CmjZ+lJG5Fl3ak+FOSF550LQ4i5gbZwRxvw+rJXbnK8ajWz2Z1JBuTaCFiw+sVMtUB
3zlTO3K6mIS+OFgflm6Nsk76SYFO/ov4rNIDiJOSM5VeOOOwxbZsRQYl8+nfXF7YhZxaADyfcY7y
qCDtlPp7ae10GGsZzUc0HTTS+WIsSXNj3beO8EuWBHMIeYN7yPSt9NfMynHA/Uw4LqLrAhl0rApU
/OP4IA5WZ3JXOmO1x41xoeI39TcCJrLwA4t9tX9WM33gW4Yfqv6kP6rndStuJutRUs7j5cKcKA9I
O7OB2WdE5MZP7obaBZMMGUlqvBvdzo5wsC9OrXory3JlMIzSTGfRJj/RcGhEpvFclV5PUEf/5MsS
ZTtp59y8mCQRNK42nTuTDDbEoGwE6vRsF2NAM8tu6rFw8m0UHkZYSrynlPwnm/8J2r0a3NR+kIGe
/gv9ZyPdQhxy4Y8sTwmvSbuZtBvDPPEjUH+HyS2sB3U4k1cfunTSdU8Y3ziMRfNqOALr/rd0/LVo
nOJt6wr52aiOAT+LDeiW3vmedmthWfkv4v6Tig8dYBz/CgeiODJhgUGaubK78mdQ36f2Xy14BlZ4
6kkbd0K8nys3J2GeZd5lx67bi/41tx/YJNtKN6zb5rPUqK62ZbRru5+eQs1obxEzFTlaOLO/x+pR
rjaJ9cX7XxsSSujrKG2Xj8IjMhjhcvwWTl6KFQBnhrlOPSF3NWbXCYUgfjLhOnr1ruaY+WWmYDVW
nEct78Fw5OXpChJh9H957yG3CSgWO+sldZXd99eGLlcekWMiSRLoIT19yaarDpoFobyBx1kZ5bMl
U5c6kXC1BaSwvPLPx7CpgjgKwUei/uU3XgYqgXJ5ZVwTnEBT8SylG20Zvwg9HY/DlP8c5XxVgv7N
9dNvjmP4ypuvZaXlI8GwEaNHAPZ6D8GFCepSlJTVp1zvI2ULNrbSVr+oymlM3okDnZdP7Dio52WQ
J5+u1nBuMB7CDdsQ1mvZ/wrqIy0RfRPe2PgoVtuyOYU4w6GwHA6FuCcYvS1HSEksuhA1jsUmG7aT
8GegxagF0PbodxD+RV7ipcbHRIXZKZe2+Fke8OMiys+aGXANieXY3Mr8UlVbA7bdkzTPtCAt93X9
1lSXmrLpHTV2b3G8bBsC4RwOXEfuj/SLPPGp59RNumvjYKsmfRT+Ua7fkdyg98OpFv+1FcI0MoNT
Mgq9wXz4K+At5Rk0xxj0gPdli85Ep3+bGAPC4yelLSY3NRROvIVw+vqPn4bTk5ln+TLlgwIbH6f3
QPnzJ7fHI8pDEZq+F2CtYFbtPrJc7JhX/jpyjZZCOrr42i5aSBl6aqpkTKDglaabj997fw05X3Tu
vQ4BGwU3xV6h76JqPZMDhOY6Vvfg0wq9IIrSAhug7lvO7KrbWcG1m/fT6kusSHMBG6GZaPYZxNuU
vfeJ5685WpGbY3qNIgsbyITOMmn+mnXp1GFpqyg2BA3alTDKWT7NyHYJ29ROurbFYKnrdhVd5KD+
0iuJ4c3nNGi7mxl4pYgOFvJwb6R7yT8U2lMhvnHekMswWieNuTtpJ6L56NeDOxf7uPDQ/EtYTrNC
Q+2V1At9vcvHo8WLL4S92OwF+uY4/gnmn5y5HkF9LcpxGhQ7cGR68RenM4O2pMVYS7bc8gCjo3qU
d7Z2YIAUQbOrIUedTXWdN9zgTNYxTmAvb1N5UKAH0Xoozwrsbj8+pnAdWd6XDiZO1eZZ25K4cWfi
PNe93wefXRlsmUeyyhtJJpqwNoYHqRiMqyKp9vry0tSOQfhk4J0uPDUuYBhWubhN5KgwS7jvXUnc
IRedjyto7ZlrwSlQLAubPtg0iR3NzwpD0fqUASlb+PVDK1wB+Cra3pVWYD60gS1m/NaR8reh2LFx
W6ggbdclxzHyFMKLfxBSrRiBcAkZGVffpqNCup4poxtcCzTjPHabXgFG3wrWM7HcNMUkaDcGtp+5
zYEZtpXoourwoYMcwDp6q3gpJrqLZBwsDmIUWLyJotgmKWDteTRAQXCfVbRXm166/qRQ8BgvTBlX
MYN9xDlWH2QXtw1Yu4fg5P9oSEOVaPbPTgOEpaOaC2YIl1ZWyOnTvIiRNHPNsZi+GVRUGxxNmOZo
6J43pWarkKWIqFyyo7h8OQ2Svd7eUwa+8cucE+Tcp5SM9PLRIu1CUEUr8e3zyht8suQvibl2ExSu
03Zi9GZONw54fH9ENrmyrc0nCsaREyM/tNGFnYm6PlMGevanfNPCvU/uGwFta7YH3qlLqdEZH8K8
L9YF9vrGAUvXkh9tijmd9yMXhc+BNXF7HCO2L07mi+ATU958FWnneXwzwp2Qkt72ap/UMesaI3YH
TzUTd7OtADMsump7h5gGBVTsbKKeAb0QEdTpDPCCn+9wS044nRhSyE4CG0Zjg0DEK5S+grgP5XtG
vSPnm0HZMEdC0WvJHosxyVz0Jn2xN8fTYO1mOwEE8BAFsDgj3qzRs0HNygnGXzyILOMQ5BgC+c7A
UDKcit36/JI8rQCVeYrHe4YQGS+BVaXSzuIo+EKCbumHpvISKFFlo/BN/I1eeuLIRC92y/A7or/P
etdELuEYcWdX7V5pzx2RGzoqjIYWq1r7TLT+U/yfUX61Mo13ZO7QAkJH3bLx3LoaauyauSuUVXK2
Rz5S8wzpRyYU+KXuKkguwuGE4JerXNe8ZnDzylWjdUO8dx5j3/VlDi+RclVZgDKYE1W9sWXsIfDM
ejtHsCvJxhCP4x8ZEUH41Yx3YT4a8WtyOsyy70sRN38GzdXE+C9zEwc8bz1VOzk7yhJptANBce8c
l0QJLxte9z/EDvhD/1w2VNcyf2BryGzjBst8bl5dZ7P4gF39ywoPqbAVp5uqffbJUkNW4mkSL7m8
04Kjbp4ZnlKmTZrvZxt+2T/SJmBSApnfImF4BXbPtbfKAg/EEzNkIj7PMRaZoXxEbEiZnq5lZ6o9
qkGHgEqfY0TZxsqroGXE4g0G6bz0VgbwO01CHLRUvq9hOprlfeTDHrECJ6q7uygx/lobEKoO/Unm
tuysdkCzhCG4hLKNZ7NooP2/qb9GrLDI38jVVrvWwiURT2W6WV6g6pO5vg2qhCrpw+qv2pbdKOc7
o2ebd+m26f4t0KnAhPb80+EZkI4fEEy23p1oe1T5UQo35ArMKLEqndSmgmYcabkcFOU2qjdd2yf6
uyq/ydRpff7R1u8V2bLCdu44MNvVEJ+b4cSBS42r0KLIDqnV0mR308UPbqF1xyexnex81dMRXXq6
eOlAM9j4uxF1ohG+RAhTBwQXoB3Hox2Zdz0DqM0WDNouSMJxModLYzmApug8pP9VyHLnskCDFLU/
b6D7i6n3NnCpMly2RlXxlIJtm+5xJ5qFU2mXZB+9kTmz5njRqUk74Z2Gl155smFZ0VMIO9M6pcz1
VddS+VXhAFJ4ggkX/Bjhs2zd1eIk4w8ZD3u//C7VC4mJEtcoOvphLaVrLQfW20bmdy2ydJ/YkVU/
OmFlWb0VDRq8faNRKjGVICr/gBIHcaTcw/sPiYJV/Mu0f0VwsmZmoElZUJgE4iq3gn9G+KurG5Lq
6V/TEiD/GtXXKjk8Fpb0GLSbWrlqTNQk6XmiHuqmQ9SfrPAXJYD4rXJDzJJrkbG+UJBcEmpDJ+F0
5sdMlMtYHKASmxSZxVlvvJGSdE5farCXhe+m4eriyCxulA+VVYKjIHDABbC+K+I7V1SuU46OG7Xx
0mV0mtUl3JZbBs1Ak201OnrIg0evMoWDJlwEyhbGkyAehup7mb2LQQZHSJ1SvamjslXTf5V1SYaf
OrvpJmUCY8huRPotFM8q/yLIIRbXMz6vNLlkdFOYkgX0NWeeqvBDJju/cQiItZln4tCQZ9cIjwx4
rYvFB+A+BlvswwX9gqEi/AmMDgtJBEVltgtG4lEajCwQFITmbQ9a1XbHrHzpFjp19Ly6iCjABkdT
e6CTj9lBTKLg96RdScZaKaSDp99J9ejaT7N1O92Ng72i/A35H1qlHnJxScFVfpeGLUt3wqp3ciJH
m+OQkY94qkmOab616r3pnoP04ANRgt2ceGF9kJRdhCuKgf0FzT3cgSoyrr5VqmeOYao0PaL2SgsU
FMAmg4gN3pMI07k8DAYhwl9YrzPUg2r0UDsUacpPt2Ydxw/cIrgtODOUqxyGdiUJK0hje6iD1dD8
k/sDs54Q/n9Dtqcx7nSq0ylxMGpZV8NvVJtrhfjKZPilu7Lnljey+hX05+iicpefIyhIsNE9yyJi
+aqiOimCO4OmWHX/gz1yRL5gtBzsFUL13LNjuU+gxZKvESR2+TH4OKRwnc6gdcb3XHwEwmWQrpp0
qCbOLMp8xnFXPZixNHsZEzL+IrpJL6HiSgMK/G/dJJ7KqRFmfSc6++E1M9zeJgVW57cEDc/SrCky
J2vY2UWretnqTxp2CeeKzxY7df3TZHUUi5/88DRxScdVQ4C2SA80BcjguJavk36mzadIdiafxojv
WMEGVtFbph6tTVweDcBFymAEFzoiU0iZGFirOlLBFP4+GX/Zl/n4JgDQ0V9rxmVSHOHPnN3kI4u8
qdw0GjHuGR7CDnYulXxql1zhDO8DbLOUIztBkne41Jn+mTOAU2FiQEOiY6X7KvHlVaofedgb5r0L
b2Z5HPRNXXopV6KhvtdAreQcL62ckNHLau8mTNZQnP1xzzfrAzfQNxO9XEUJGvx14NIYWqx1C1mZ
cQSwqdzZ2E80/eWpA5KUtmVwRfCMTBZ/j+yjbC66wiTQCnf26mhdBcNBw01EvYW1HFFm9eG/b87A
1/hcIk2mY5j9VMNpKZI1bMSbhEQdlG5j8dAGL4ECDvObxQWjEfW1VPmw5B3FuuEN06altqk5ZFag
Hka8atiloc85y2sSdmrmReYJH5O037T1pxwhZ3mpRAb1XmM9vmY7q86cKOG6ZdbwShdJIOZmSN5n
SLmcs9JIv4eNrp1hMQt9jS5ZSbbJm566yzuHsIjMG8Msdiji3s6w5rTJg7ve/2v5Wbk3CIylS1j9
hjqXaMns+8vitwNmz/ThISbbDloGA5PPDueQFsnMuyx+U7L3BJF1G+7QMtnCzDGzvV1WsyDv613/
FD45zbV000pnpaHIVDzU0xzJXlugAzwssKYhI150zWY7p/dQ+qBWkKaNHO2n4pB3F3RLULcP8mht
qf7utB9TASiBK1kIDNSLo7BulevyF4vwB/H8wScjkNFgHeCLJyhQ5TqKZzTmvBEgl+WUbV0Uy8iu
Pg0EPW37yTU4GvvM2gazG8L/fOHkwfgGOgNKVaeHrnPiyY64WDLxppKUUD4AlAsDZel4YdgwEs7T
BB7nTdmh9JBT+WSDXBcIqUreAet05Vhax0L6kPIP/1iAHNTXNDRcCWVkM3/G8LFS/WYmL8E6G60n
T8e634tMclAhD2h8otHOiGthq6ThMS5/JxXvnuKpAJWkzXfFKKcFWmvVB5y8bZ0b65NbCqXii49d
J9OcHi894VDkTtVr6ZxH8DZqgxCsES0Zw4TyFl0ZxyohOQhKR/LqNxlQgoBlTv7l43VUMpjT0Qcb
O1K72HGbfrxyXfPNlpuzdvV1bzxodpj/Ja2xp/MpsMYTz8vxqBHBV1xLc14ngWtYj2Q+o/dpJSeR
Nzpj1gSoRG6JRDL5NyUYdHWHBXXRQoyDIANw9I4+mm4FaSZS6whfNb+dVB9m9ok4GTpyX1TnLPzW
UViN8TEHoDGCtwaFu2r8COK2EM461F4Ij0KlIjZHUb5FztcIZcl8nd1UrwbzExIi/eDcJ+5yJ+jz
NgMbmjsNZvR7VjAFfY/8l949LH1byZs2/W4DqqPdWH7P3acgIP7lIg//w7JHijXxU/PvIQPnCzqQ
SK+llVfUe1Dt6uAO1Gzn8Z7+cG0uMtUvJGArE9skA768FLl4uG2zIXLG8Q4uX2R7/NKmyvMDzL4x
/ypZN2S9+6dKyrfModoZJ3VaY5PCZHVPpeuDexjZIrn4WziFbqQctB7i9NJFHMziA+EnDcdc9T2E
+LmUj63VXdoSa2HUNumbwHZFtIu79roTvLZGnfkvMRdGl1yKnH2Dq4Tvz3YcsDz59kJwHDRwJVdO
Xb3CkXQ1P3s0+JXLcBQtx7LeJvVTLu9ZcyryX4tw+o7OLUvuovihMc/na1cW2ojoRw74gfNbm1yS
ezxfjZErHJxzM04F0ztkgdPzIGFA4xaA5vPXlzJsCDAJsnXOvfEHNTO0KvAmwsUy9lTp0S1AkYhm
mqjQNYjtdDbCWyQySbhlBmKd5tfQ+U59BkQEiFlGADji03UtngwUT3hGrVUlYJrXsjUVg3h1nZg2
EwxjeAEYosvVrX1Kv13rlOMDA4UYc0xHSeGs4bnGfVB8LDuxEE+iBYRHr9kAmSbTi0ASuwlOKjb7
tNxLk8A1wULkzgfIwYcNJSTDRitf+rCq7Sy4sY9fKA8gg4rq0M3DIgqfHrG16ac7UuWVUp7niUMD
ie+WvoBk6TxeS8a6NA/ZUhKgTSjJQ+SqKuT/sXReu41jWxp+IgLM4VYiReVoy+GGcDkw58ynP9/u
GWAOMGh0V9kSufdaf/ynpd/A9pZ6qIsTPTYRRkdZHVxxNwzqAghH4/p9Am+wPRHF91Yom8w8yp8k
1a3V9o5013MYaiscOTkvOhOaZW7NeVeZr0MDf8THn+Y3rXtqJibJTUaPsfonPglLe9HG1yJ8b75i
k8Q3qm9hk1kJOakkZQfvo76lkggafv5NMTav2xyUK2kc1orF4hH+hNq2wfOaZu9LceRzS2CORHsl
Xy0Cy6M1vtf6Jpo3TBYk5kmmr4xnuznje0TFZ63wvcHuo1Wk0gGTb7eZpP28pwgX0oF0JszoKUYh
Pb7x9Spo+FrWB7j4BfFlIb+Hzi1oHpAMrolymXwwUgtO9slpPWJMO+snj9+nl7q+YsS3562xwqDI
f62AaNz0w/RarAHCZABYhDitz6TkqExkMrasz7x7TPNLwAiXTGgOGF4Ldme/3o4c7OJ7R1wosL3S
klF7/rMsrJndzTKesn3Q479y/a8YWXxn4IUJl/Kplncip7c6RSzyjU3bCIt0xrpjhZeAqo3DMJc8
P89m+ZK0j978Q5UfDHs1+KdVuEJWoH/Gm7rczeEp+JwgeAce1kyYNyQpXvmIh30yuV39U+ExQuLO
DdroiATsU+cgreeo0gWZ99rbjcvdHOSMmpueAT44BMkNxZ3gfKx0YwS0uJo+ejeZSBX9Zcpf6/hP
gxpG++/whIhMrAUWJG14zVm+m0glosO4IzFbN8qxx7at3Eivq2Iv2+jceS8loRWWtngmsJm8NIxW
n0X1IQ5Xs/si5Ws13tSON4sESBnzcN+qzI0hftW7bYBEEzadoJvtGZaQQKcSx8Jacq3gp9twR6R/
FhbWpXNcO2RLNrf2dInUn9qiexTa5+QMEAdfC70yGUfXnJfuQF1YGHwo5CcYFRlXJHE5AJbajNP7
NQxujAyLDY+BYwo7brdTYKZLWhqqvyZ6cWgJRB8OOgnqG1iPadO4UxrvheNlwCSa83L0JLWE+7Q7
pKjpUvvEmSjja59HA8LgW0XeU5ocXdW5tVqAN39KdxKUpOZ2CDyxXMN8Fjju+Tq0tx4mIhZ6FVB3
RBf8H6SYlQDaAZvKGmKT5U4+RgCbNRgix464W3RWmrpXlJvO2qkHn1L9r1m4Jo8jjfJJfyQDzOX+
jjdcKMZ/uwz4l0F4TJGc0+EqBNpBRz9QtavN56As4LbRWp/esuBtHtjh/xzpXcreC2r9YmQX20km
fc5nZN5ifG0RL807w+83EvJzxBjYN3gF3r44dI1fVIBw5hnxiQBbwkY14/4auCqQJOnNmy53Luo9
Y34XeyHORKe5iL2zbv61fykniAGktaAVasqLRpopQT0QEuVdqQ9Z82sEVL4g8qL0jnZGrm5x19p0
lWBiqK079JtS321EvB4mVuAHUcBrZ2CS3yr5gUpIIedUI0vH4ynsfIiWOg3J3/AdyF+2c4g0BZPb
v8I888mww8SctTiAXSH/AfVLFtLOXicUaRG3gUg0UPeEnLg4WNS3PN7o2qXqT0HIn4g0NSjfYjz0
xVASA8A4LnOLUZusEqqWlFhn56NuUil7sBsgdR9RnI5eFqc7SKKWP8z4VRtZ7cxvGCpiI35f0aNa
787wFRs/Y43sz/jpmbFIg1nPAfcXzD3dIezI/ry1sfxLvp5Bt3oglAxXxAYNSNgNeXV6dn3tVmBs
FpxOMPQokh/YmTqLfoMNNL2CVQ/9Wb+czejOd2pT7dIwGiUEebfdKZspPvgoOLGmhH6tYdjU86+J
IoZmk1XdXxu2/h7pnWJDxGZfTX4J8itgJgXPbkQaRYcUapzQrxEw2CxXwYUlL530p9VfS7hLuBCJ
YOS4B6FJGTfmzEtAWROFWzqN1gUPX1jzqhrTOlQASQ+tfC5fmINSRCXyo6UJlXDEUfpQIhhk9oeC
BA9xUSUlB+OHWbp9hXGgUMDcZy/hpM5qJpCsR/3kkVwThVtwdbK4ImXLPCW+jUq7DVHL2R6yfrA7
CS2sjaYSwjnpjvxBfhz4he2O2WfGQbIK8KZpxHjRgrNtX2h2c/QNALdjHDqG7/hq4ddbjJPDwFfj
FTdHwnZXDGdrq6aFD1kXgzcub/SnDHa6yDJhwwjms1JexfOekdOR1y81X345knPDS1AFPEs+X374
EPey0JvAXanzTnz5ffDWkoIWl2yy0QhCQQgCyI5zUGVW9oiv0QLUYdrhqjadD3k5atW9ll5K4mb6
fVB8cChomq/GT8I+CS5m9Chd2QHCrKJ1iZ22qxhxKSvI+w+yEVj2EIACZgrXCw5arbpix6Pi4yCm
rqg31kRJgjBAY/F2LmSKCRH22AhrEr94SdANnRmE2rq4/Ywi3eqh6cmxAzxOxZm++EXa+nqbQ8gK
Ug9BKxwQRXN8zeWSumqnrhpRMcaWZfbOujhiTAIYqyTzQBI69xszq+fILgc88DcsCJwZNKSkoIy+
08vpq+GhMl7kBN3DV02/FMNOBwKKH2tVANYTxrzuItLhxGMDoihZu08bN5Ba/pjKrV5ORDbpBjPF
QLcsotRM5TtCBV3b/Trzge0Gmljyk05wTQ1pvOOvwBHd5NdGp70qXzkyt5/5zeqAWsnixR3sR5f+
hVwLUAfGNcyunQ7mikYVL1NkfdZY9DUMKc78T8iixt7jdGZ/3pTSPmDk5ZmsQroBtvH8mJzHjCwx
GqDS2AeuKUcAdlWEeX/L2uFEOMzKs2mIo26+yw+tfjUqpCEgaebEkI880FiyXSLeKmAx2SYTIuUt
p2trujYR7FBwGMDMBhDiwrIQpvRgZdcs+DSAHUc6eyxQU2tPtVje7wu+ZYzFxW+Q0XuZbpXgIQ5T
8YO6X3LbQOjIa1lZYOkcIEOUUaircjhuzlLebL0k1ehLBZGXyss/TNAL6KG6Lkhvctu1nVzn9Kkr
lxmWWdhJIpumBuiB6MqFs0TTNtQ+FdFO0Hy2wUYTUVePFoVHTACOPD5i4SeA7rfRSIBsrQ0k8QIA
a+Jm1VHkXWU+Q7o3G6cIZr9R33iJt7Vz7s33BnHGTOhsEqIe5xWZbX7IhF5EJ/bQGqBI+JNMZvh/
UfEFAdHqW6YHKYBS4nDJ5F07HVp+CIWqAj3+qgVkZx20kKWrWY+sEiPzAvCTbt7q8Zs3Wc5cbNWq
tM7+o9Zee+tmBIUvE81CrOy6oeqyWTJg4NHFTUiID8YuuDorh3c4tRZxLqhV0OgSFOBG3jB4aLQa
KqaKzh+dtyZhSWiNlcNt124tg08y/WSIjJftEl1L4xTmkFE8HRoTDfmlrlW13yGCbJtvME0qIgp/
Ai/cxMUu+DKElvLQgS3zcSbI/JC9yJYEXvIhoS+2Qn7DwN1iT1j3Ur6rUP7b+FG0Emab0PQMhmD0
WIOobQSkRJr4zhlI1PqTKBYVwPxKNt3iTpuBRCRecij9xS0E5nZIZ/Z7VmSFEOuE6XBiNJT6k90/
O35VwlI5jTJFYYV2PGOWPAUAsK2ltcNbnFTHYkFr8q1GNFtupOac4AiRuDmz6W5gdqjKZvX927RX
iFn+rI8MB8hQPmfnlOJMSx8Rwisb9YbZ78VprSYbrqOVrqwlTCU41J0/jaghoi4Z1sO52DjBTym/
CnRIaWYmq2bjlKrX69wE/HQyrW1cCgkWJZpiB0DA21jI0JqbWQWJJhzyt7A+8sFrN6GvFVdxFETR
iTxHmqtZxjbDvFcJsYhuauzK0VlAbHgshD4GZeRW0VbMY16c++COEf9odof5UFvvLRCwmRBck+0d
NNp28XQKFAl8+UiagnuEElm4PoqTSglyuSuzu9oU657KZcuCuEZ/gmh+1KoDgZ5rFqHoovsEFBOO
1B35ldhUvF495RyBLfOkmv1p2VdArMZPzZUmvgeG8DVmtrl6VxQ+TNrqUWUwopcXcW505cOpj+KD
rVLf+uB5E1dA1t9y+dap56oZXcteaGwpd9Yie+niEB3S8O6Vm5G7a/W3pJYXFIQA1DpDE4pAITrV
f2Zv2iRoQHGQLr8NKjLL2LXhe6i9NAie065Hjvwha5+Izv776MCVULw6Mpml8469TSu/aswpJFhI
INMxQcoJ2NJkvc3dLcZkRNCtZa4Ln1eveu2HXwmB0KwxLnWbsnqOXu+lgG94ScjOgi69VJW8msy7
Dq5R0VcFkFG/JdQ495z76Eg4o/PpWfCyZ2RhTg0m0QWpu7JtCq+2X8t2ryS3aPjTcMWXYUemBMk9
Sud224RVY1ijZdJiH4R2pc4m6YtEdsNDat2RHPVNtuDpKGDLSr/ojwNx1ewR3I+STYqeC10DJN56
hH8oq/6vpsRP3pJoZrPM9XTovdbFjxm9hNn7jFNhAT8aRmptiPWZb4wPzq8if8rzuUGnUL2SD4Ra
cCsqd/700I/fe/v2g6VHe4TWjaQezB7ndr6X6Y1gSr2f3B42NEZfPrTypjbBFFY/BtOdiSOleHIB
KNIeuI/DYgMZhy33YLs1QWO8xKyb6bInUKOUPx37EiSPrL1oEO/YljG7sJ3JCLEeQYAzXvWNZKc2
Ow3KH5U8QtVU31n86j02WGd6N1QcCVBg4vGabUrByTYz7ZB/F8WF2Hg7ZtJCSCENNBPR2phlxNTk
WV3A4MbgpYGFrj506SQwK8dEByW2hSsutlW1XCimQIop5EIS5bQRmTCkht7ECWYFn7LpompfpcLu
gUiDNcNiuDLxpDccgVny00w3MRBPOQBiMwA9pLiAP+Bind9q/bqYZON4FRPTgpLh7CB9MA8h/Fqt
/9TL1SqeBebHWibwnJd+4AQsmHqweAOQMpOvbUJUSdE6qbiZbHQXfC1kSSOTYTtRc6CkA8rJRt1b
uKNgFvofu/2A9Hcwvq+Y8oD/22pYf9mcOSeCqqifOs7/wGwtneG3eWuwJui0hiFXMyP4wTp3Z8g0
sUSa7V/Eb7y0cECSQ1r9jgwqLHBoY7hc++mKLZQynh5HB+pOtIGk3TJwksdgQQgbHw30rTgEhxpz
GWJsc889EyY7R31ScrxR62uA6UhEms31d119q/k20h5065AMiMhI4sc7DdoJayC3G+8KUlCEP2q1
YxFM8m3Xfi/YKAfIW7IAtW8HN7LZfI50WcRbo9zaLt2COlvQqkC0u0l3xYSwiDbK/zvNJlCRqWwp
xnshAAUqLp1QW/YMQ8pLbVMicQ09dQIa2cjNl0LAS9b+R6Qa5d50pXUPU+DpbkUSUQNOzR/rkUMG
fpCi3iIxD7POilAzpDcMObiTwVUnZpKdgawqL/cyluD01LbXVNmP45EwYPKSXknGOQXxbeJYrau1
xcJiM6A7uAgZ5UsFuWuPIQwSXQHvPi7tZhpfsfGvMtj8qMOLCw2xiRHn62sr32SbnL/31/GiTRR+
iEWILSgptppveDrVmMmxlTYaIbk22zRxJZsIAA/ICEJU7mEeObZgy0rbK6OPpwr8zH7CttfFz7p6
y7N3cMOCdHmWXcXj4jPx+4LKKA2/Sg3XZDK7kLQ3QIgK/fLIcEEN6CuZ+2rhgZ2O7GFfw/iVa38O
kW6zp17mkKCurdT/tpB4ifHJb+IRLuUeocUfdngHfHEj6121t0S5k0nqyW+gGIa0baI/sm7Wo5qu
6kfE91HHvhyRo/yXDD8yYnowoFx71Oa1Z/DmE6GAYDfdc93jUAM02kzylt4subkRG0e65ssM+CFm
RUc9kc+7TtsHohHuRhPfFbm58quhXQH/qOyd0eSSy0t4shyhIIq+vgp2cE83v9leQaaiycuAy+Jz
+NdB0S7SxJeCkQxNQza/5/1mcJ5R8oyiv858SOO9CI6zzGh4Icd/UxuHSj32OfZLxi8ykBqgd5ON
s4fTkeB3dK9SjhRpl9xr41aa/Sq9mvpFle9jS2rQtYr+NOcIuFXWexF0/K+ufWK7MNZtGWNdOFo1
2dk5J3e1s+x7t7S4yqkYy87zcCddxLbfKuuokfIH4QmthMVyeVbmi0OFMUJO48UA5DLogB2/ZoD7
Wr1a+V784sxjY3ETUj4SfCv93GiACneF43mKflSoVAo4MscLKnIS4CXWOMNtVK790y5epO5r8Bov
BzJNhxklJSYxNm2d5zQmsDVdiIXTT8tE6LhLPEzHsx2u+tF30hMctYsXER3SRLq2KybGlMUMuGWs
ACkuU7ZFI8VTbsRXgcYvhAMw/GnRWe1nbFeNF2OT1w+qenFiHAF7jYgYEM7uTnwsIO8jAZ1Y1Bc+
B1eCj2bC/126Sxb/qMQ8DdKfM2wRSgtNdAFgY48/QQ7CbHxOwP1oAfWJtBkuisD4dIYP5WToKwfV
jEO84EkmrRVJi/SZFuItWS+81UybLrAcUgY3Kj1B3fd4upBQJdJfxnQANru2nJ/Saylk6HXSmU+V
LInZBUWpyoEhYvE2c/RVQrOibKeYhBS+9FWz34FIYuUt/pjnzShtwvI1IQ09+R6J/3G0Le5E+oY1
Ekh/UWm0m2pbIhUz3sGu0IW1DrNpdCrgxhh3yDVrmxNCVF6YifANHUkUN7gpn/n/yNQYayayXeJ8
BNVXsvwkyy/vn+u0hxDoU+23QL1rhTt5U2EDYwTARypC27OtwDx5hbJP2TgNWMvZiuHrUkJ6/ZoS
uIjpOhRiUiVYk7+CJHGnZi91w5FZonvOLnG/K41jTQALPVKLduPHU04WEnk0B7Fzk2HUlZEaG5jf
CoIGJMKsDyrMBBcaTRQgeE8dpspIvhz73zgwNmOeKT0ycXObTILVMpyQYg7GR9FxVctP0qJWibLV
4kjcXYrqj82JEAGkiofCRz6v7+pt4kOzdydLa66t8srjArOfaHsh4jec81WprpV8kbNPSCTE5xJH
tpUeRuD7RvqbZaYfCWskF4uCzri2XyxpR7YnjmjMxodRs1FGDwiMv3VjP6a3qVw3qatrCJ8xWk3l
V3bKmJuDdUesQ0aRX4UX5m0ITq357jQ7w8EM6eqKR4ANmDi/W9Fc6xdb/wHgSDl6ep4i1C0oSqkg
3bMqCAeaD8XtfPCv+zEpgQM63jI71apGBs4uxW9Q8hgBCJDTLWVglQtpvUbuWzsW/XKD6Dj/08ur
+hdw1DoHpJIzfS1QXJrCnuTc0vi3zQ5a7IWlD8MSls8cgf8ycaDXTMcgvkhT6RcIQbSt7wC6oWiw
NePs1Y0LST6Rn/gLHvoO6RvidEQmLhRDokJyq8MmbAAt5XvB0KdNKM3GDYGQChgcn2jIbn+XhifC
Cm7CF7SRrqZ9Oj33gso1uWqNf2PMF5yDFksbMWHM6RHCye1/ZKSBAsaYvy2+pj7Arg17yTib8pGD
7bt40tMNM5Df6b8dMIDAPLk+cKC3EOKEicJiokCP1K0dvDbDl1P8pODyBvgoLZkL5wBa525XsXmG
1W4e/3qdfHRUAGS8pDfiuSImCgaLATXDgjoYV49OKL7cgUWGjT+qu5h4S/uWqv8U+2rSKpkTp283
olKbqqoY9Fo5h/Kb0/z19qrfzttxOhKuk8r+uJwGd4C9uMviq2WmGwg0kIutjAG5oIMBP7kLsB8p
PuUn2l/8A6kmqBs9uCwMi9ljxpYRAivYG5vOz+5N+FzCHIV/CD5wmvipQYYWCSHceXShjNrdYB2y
+lAn9yR8H0Y4AtPTiBjjsw7CYzciTok88G9sLh6DP9NHQgwjJ9V4aMz/bCEBBxMEGPD9o4BtRjbF
NcBnjnbk5OzGLUK9LPEkPr3gmvKsy6dkfGMJtEtPMgngABUEcylnNo1sZ5kb1FSIqkEtNIVYcq5C
qX+CrK/Nett5NZbGAzzfgDE5ZR0iarhD7BA2nGCl4kY3hPF9d8hgR6kp4kaI5MM0X4XEMeGOizrJ
TfM/aPio25N7T+IFuGpZ7FQEzj0JLuy6sYPFhkjMAik6aprGOsjWlvrkKSmEPplQtW7ZtbZvhnQK
5etYOnGlZPmbGt8B4JHFs13iVsyZd1Zx/bA7BIRkLLca3/2WBTub3vP4Ukn3PvoYsnPCu9EuRxCO
djtuWzqDuHfKzEXpNdQndY2mvfAL7ddmlSm7r26Ej2wOGXlETPHt1hxUz2xPVs8vV28C6cDZDUXO
s5n5jrx5J/R4JQHK80yCs6+icBcRuq944/gcgbvGAblGeBFZFpp5dkxi4fYpeXkEac5B7lrqRwaH
aHACTmQPlFzU1eqtmz/V9l3fOD5CKSFaIZsfoBONFRB5ohxmYz806BfN3DP467HTwiuDjd4atuyl
DjFfbsNxD/xhSWe8xoBcPHIkVSQtUeLIqbpj88SDRdBh06Empsfw3PZEYnFw+cuTu0gMPybodIlI
UW4iSIFfBi9cyuVbsuO/atzopyoMegRhXBGQYalxkP50bm4Ik+OPMDER+Z+f5uEa92/Z8E1mIOYB
Op873jN0la0c0EX9mXSv06LxiZ+Cbs8c39zIyx657Oj2axgbKsj/dPUXaajxOBZ91Q9Bbyd2sDB/
CzlvGNyQuJNS8Zq4cA9II4drYeJblbZxu6IvdGYnSh4MjeScJvgX7WfHnj6+iA14HK6adcUQKEpe
Il83frtsn4GtKGwUYq/OsUBBphE1EswQuMhaiuAZKZwQyz7ijMNb1H3W2HA1f8Igz93LrxEBT+bb
efAmlV+OhYtu+PgaVd4yeaFguVe8gR7NZ7FgP/QH9R5C4zFk33XNUB6decxHhWl2mFZTO60d2t3Q
x8gEyP7IxpbdaW7Y1Ea3d7aMCVP7inOS45kXABEZ+XVuLK2jCp6crxEbZdXXfmYf+RPRDikEUgJk
2V92d3J0IWMK3Fm7suHIMIh4rpg1BCgYRkeHh0CMhqQ6uk3DJUH8SAyMO5R3cgRJIDnn/WP67ER7
r68nd4YGtd3xPtflh8RyOTT/6uQo+CmaK3lJphWDQR4deL7Ebq3259SkIxiOUAt+4390mwgJljRz
fVS3SU9oOYnWEoLw/mqPf1gUJEQayexHqf8aWr7wUy7tp0qOEEGkPfO9jd6boak1/watWGUWkQfs
QsIFwLBLZ1lT3FWbA4gI4Tb+EAKuLzPO1+Rq584lSvd2/jExdbdVgrYBL2D2JlCHArKYT8JIMKOG
rlYTiTf2cIjfMo8DF1f9ADzGyZ/Fb9TrrEYn5R7DqsBdE+O2Uj4abq+2YA0Jb7pBmBNJVSHmcjFy
CgoMCaRe7RNsweoArHJP6ldVfZXqo2IfFjSXmuoyVuXZZ8HEvfD058a9ggQqiw/4ZtPcyg6Ds+xm
3E4MoogMqk8YfmPXb5V+WzoHYLECiRRY6vCj1UAHBkVCcGOLApIixuyoOscVK4CiYwZusMaylvdP
0+2pWbR5Zuq09ygBWS3mR25/VdNnAXG2gotowY9n1yosNCGwxBrfCadnfjJNvEjjSZzyHHnCLFxy
Dc0zJYZ7Zhhikuj1UTfJxJmy58xp9V9Mm8IzM6m629zi6bdHJsnrSuRRXD04o9daa+Flc5ir7tg0
MP7ly594S1CRpvavYY9c/1xWPNw2qT/opRsm9hGX+TodD1FzYE6YO2RKA+AdeJYIe51Frp4XuBKz
G8B4ptzElp7qnHeEW8Wg8SEigmpOvVDEIqPmwP+x5h8LhER8qcOTH5GJMfjHrQxPM3f7rxbvoT8h
OgFWCXoAlG1iHmQeiJkrDUmFhstJcyD/mhtvcnw1EIErO+blEeMg6iji5c1jGcP53MWck4DovAih
p/42kZ3XFltb3+vsr6j4EXUSsJe4yFkMH/CoRuTJsDKFfl9eCZPvlM0Sf8cOzj4OmvqMDkXGeoRQ
uyj9xT5Aa44DBXZi1BXCt0jaiqWM2QsEATMiq/GB0sB0vgD9w3IVPlRBL7tK73607yWBJBpycnUd
Oe9Sg3GCWAYZlaMxIYacIp4L6gJkHv9rYr30JMzFP5HyL7BJT6daviWoHrbfFYiGGp/76V0KQWmZ
QZA1j/DiHxylQpbMk4o1UhxxkuU9TToGOv6RCK2LnwkVESaoW2Q8TPOiv8m4AxTtkBMilZAGVFX3
iGczOeHkriVsLLuuOTi1SZhU7+Wzb+tunVzN+ACeSHbyatxYa+Alfi7Y18dUPBJ+azWS1zRyjVbu
6okILt3F4dkEMFt/MTwayDesTW+9JIToABOYIJDkOzB+kIrTbVTzLuV/i8HmnXukvBBKsdI4uqfS
h/IU8QXxf97kBe/qcZx3zqIheiJm5NbDuLFcgGJ7Q79PRP2CyRl9taWrbL4HEP/OBVKAwhRn2o8c
Z7O8hqLv8rMpw8kvB8630EDsJgszY8Lm/R8XYVEb++XQqxWO4NzE0FR+0J51blaWNpFq6CrVWUqA
KZTcy3WCioDysDCjDOHReG0caZuNFAUtxwQRd8wFR7RbtGJPDqN712KNpslAVY96eWHVItaOi1RF
w3uRUQcVO4IJxCOmw+1DVVYDB6zRrxvLS8BpqIaVEnyEkAB73adnONkZ37MRbCrSORKwkIR4tQxi
Ir/LAujl/B2bhwzEFyGsvBPzFUrMMOkPj7tcXULnkgavbfSvHFqK2TZnfcArAEBlXAtQlrSiDIGf
pV/43/TdYnZTDwZq1JYOgJadtUYBznaPva/WjgZfGm7aysdLNPvItvvpnzhYO2odovpSSLg+6Kwo
GBFLpGu0uxzx3JqkClT1T6o9a+zHT3N8qy1024RuaMtHAGVmFD+aBTetLu5Z7ZSVNX+KRbWyjE2j
3hx5D75h+ekOvqNb65vKsdfMpca0m6YPEduWpeyISMrtDTsAoideuOdYPAM8lrnJ6qbw12rZJiIp
QWLWVbfR6BWEeZvhumZ2K7pP1bIIFuNXDDh8N6Ps4gqcmILY7SczR1ZCsHe3L1hMqPzgD+XufuVx
g18ScV7a+GEo74Tz8NbRjcreJ6Ro/R3kesWSxwFhkOLFr9IyYXTgqxavgk1IzfT5HyKaPxKJMq5/
ORHg88m09tr8gcq0tnc4/Q3rEeb5ag6B/cROmH+F8bcmkN3wGSGB7FsHTz70d37J+1tfrVr6BEoS
LMQfjc8Fy4HevqQz6jFmwbkjrCVGvfLu6A+Lxcm0XoTO18kvuvwxkn9EG2ZNcikxw8pGG07U0EmK
D28Um98ZZ9oc6/DLrwTpomXJd9rA6F2/mT8Y6nXS+tuYhiB26zGkFxt9NAVma4ElgaBIjGuK/M57
KGYyAAx0H9xPBINRO1ZhQqVoc02rB0l1n5X6R7pI0BzblhbOYLsUXzmEk6EN/DfAGECHSNopq7mD
kTEs9sJHuhvoDSzp3vlUkRrExreZfAb1bZ5R8TJe9czJsj84wCl0suG/eYvZF+uRpOEVxGfvEh0K
e7NwJOjRuTb56qu3ufyqaH1L0CGqXXVRhuco+JGtOB0V+J1oRA5r/QGj0MqIGiRetf9SfP0BcbFB
1nmzSjEBbqSBk/UwjOj5mbXOb1aQuRpCD/4tbhTEsDelOjTyugKLscKt9BPUTDD0kgUucMzkl82u
kKifDr+LxGEmRiSFoL/ftq4DMHoSNJhDTkJXXUv9V5loVKNTTB/8iB09WGAd65fU9tWrPtw6/VIW
0uq7JIyq3wkfk0q2t/MGaLdqywtvuaXezGYgMg8M5WFW+0lC9+V27T7vv2ri2vK85HsiPBzdJKVy
pTCTe7KQxB6M/hXDh/Aw79/g1oWHX8fTPK2QAEIlh/onzARxu44wX+0hXXW+/2r6rlEEB9K3UmwF
AAz4H6WPeaP5IRPWCzVegr5Oot94vGbOYfDHBH+nWWOwYRNaDZYHPtSm24lTNjEZ9f1YuanOVS/O
rDwa8hYEzEQsoPrQeXxjO+DSBulC6ohgHiqIjGqbjEAO3WARcWBM3PFFJdiL9swUnQe+KGQ06eew
In7kH5BeULv1vMHPQybQVTNZXJvfQnsvO/Bdud/MUuzFOPwQtBERwXDGwMH33uM8a0R0ePWQ2Dpk
+aCpCo59OnWdp9yR7n+Q/oHCEyITt/ew/Kadkr+Kj3Bt4Uoj8xNUrTvDEvFnPqv8BwEcEgNalySy
pC4hSgYeJmbf9sEKLgjooLsK/jQEOJnio5N9V8vL/+N9EbZr0SWc+IQVSuk/U9uF9EdVXArKB6Ny
spt9az6DmIqO9sWPTL/NroXurDXjSLZcv4BxMVr5Edup0nYbZxhdMyPLQr1ibwP0zgHEhDZIMEdD
zmd+RWtfSgFzI/qreG8L6JebuR9bvr0XyT5K2Zm0C1hPYXbGe60fauWhIj5dgAqbqvMSBEEqT0jo
JaQH8eyygvW8A/8xhONG1EfZbkVwlYQYtcKd2dViQVqzRDMDQRskQnoufROWiyCeDQg2OEemZ9lM
++k5uxHAn5ERkkJ0jg+h4wPPUVNSS1g5OI+FAauFw2ICRk2hcQEmt3x1Y4TQaL+Jv0mJ4QofUgs5
J+p0kqD4fMVcCdZC7Zor1S7jqleWB4FL01IJvJQF/9SaF/53Wt5Ix4UVIkkj4wep83elflXY61oK
BBZhCePizojagnEtcA8eVf5g+9yRWK2VnyXmzOoIozuVv0aLkdOHNWmDZRPkn6mMl5GlD5bO4o3W
FpGdSVmYibWYMKhhIvAQNalCGFZXcvOaLKzIV1Qunv8EmKCZ0RtLOGc5pwSJXJMlr1WdWYymnRRO
J3S+qvI7ZohsD515yn0CvIod9XibwSKIzxdcHFAM/c1QyvDOLAUz4T0FTyhSQWUjnDmG5OfabulO
uN7xCcOvVSfis/CAmKVXiKhnIhGOkonUZtPXhBjsM/wesnGPcACRdoqg1FkPk8Oie69JzYAwBUpr
rR05VJjyvXY+9A98ozZrWGZdiW1fBf0BdMnAhGRz1mwTZFvSbzu226hK1/SMgeugKMejgdWhvHOw
9OpLbL4Xmb1T+QITiHIeTuBCv6+OugxMYPg6T4CF+km1nzFWFQfi+c7Zncb5SrM4T7avy3oa7lFE
FPM/mzTtolVdKr28WuW0o+5ANjlg3ud2C+4U27Riq5jrcYqX37J9kUfqwZF5u6n93jAM9z3PmHYk
fW5Tg90xHm4Kylo93suN0z+T6kElBUl43boi0XNJ4GHIutlWxWl0JPSjoJyEc9UcjcQ57xz5dflP
xSVuFN25QBXNATIiDlXBjCMstURyqnoIccRS2E413S0mItVucONincYJIp+aZKvJFg/YT8oKKJE6
01zM6b0tSJZ7h9eWEgTZ+l+hUW0DAAk8FYfvY3VWv6JqS9wG8e1cA+wiJdF4m1aKAMKOGHlWwXD4
QCbwL16uUIYzxHnL0ejEsHXtba4udvo62j/J8D3Ky5ZyAIa1KkPmZd2NkHNAIZbpLPc+W3b+P/bO
bLl1JDvXr1Kxrw/KmAeHuy9EEpxHUdRwg5AoCfM84+nPl7vKdlW1T9u+PxHdEb1bEgmCicy1/vUP
HoU58SE6igAoK78dMB3fn8fpKM1ZEDgMRLUmXDXnTaQsPDtAWXRuXao97wQTPNGArKnpGTyo3VeK
vUuQfeThq4QJXPUORIpznEF8cQGacLYePkf7gKNaoHwbZLg6j5E8zcPhzcD7vNlLzrfR7lVzo6IJ
8G6O9qhJ3yzUKbtEMaSftY3q9qiqC4SEGvpwdW71/lpLKAJgIRKmO8dwJMyOmvXqKzzhsIjkcSMt
IreMljSS4kAVXR1XDh9sIXmPE8SNukOTBV/fEOP25kWWXCGSUKUNs30VpEaJMe89SmfEvoUyMEJ/
SdWdbEH0wVJjWww92y9jIQhKJE0w5V1Dpwtn+avKSLINiAZ9sJmYVBgyvMkE2PdLDWvINPxUNITo
ysWsWgZmqKDG68CUaFoOq3IJOaNYsRDNdc9cP4yeBHA2UoyGjD0t2mt5gkar41LWuAXUYKx8mwSw
I6S4NBuQ9yc8nmehcuhlQChARmfA4eDR4iTIWSoJ2jlOScg0lOWUW2A9znpcsUeLHkjLXJTRwliz
Bimhei02nAlduAKkj6fnusZMcp9p5yR9bPESCHeob6TSNVjujHMWzpKuXLRGmNlTSdTFY0rHTLgP
wrl3PYvh6q0K2m2FRckMaI4JBXT1Af9Nmro6esLcZci/B1ARiz5DKFUaFbQvndvk5yg8fwZcP21d
b9NxVZHHhu1PY7N3Mzfxmo+0vnfmJZj5q2H6DAIyVFAfxAvHeE9h0VbXnz53W/iBrTiAKDvtpZdQ
e2whMRD8ABD5FdCr2WRdtoeapsrWV3HxEgwXZcp58jYliy/qdor/MgV7+0V31vIU7Ey1WjgjkVjP
NR63YkDNJJmNVtglyjVsSvMgORBrhZMbN7kXxk+CwMlMiwQpykicOf33lPSyKqW+aU2qc74dIvQi
BhSBy7TWIE4TLDumtMBqD1cB1P9oYbrx1MHiz5mIFdUKxMhQXZ35TtpWZGbnBCuCfNarJ3xB2wVf
WVGeDARauKVbuxb+ucodTWni5e4qY4sQwvAbmz1811lHO+qdRPeCO7KgN9vdUkxbKkIhK4N1yPlf
KQUwUf8QQ8KvYeo6zGRjiQcTuyfgwMnlVuFFoNdrnYjC/LPSsc2QIF5xfE0sCc3iuQx0UtKl1R2E
G5h5gQXkbzY5uvUheHQNARzwScCh4+YxpljyDe2BLh+L1VmtIRD2ERHhC9IOEDBoQwhLaLpXDcbQ
cNYwDPcJ9uiHW4V9f4EieK3dcozHokdDBYcbT2pxVujBC0qF+G3CMhCOL3UnHO7qNpGzQ50DTq2x
pzvRSq8WQ3PSxSBCFIj264k303BU3HYMcdVXh4cMxZyyEoODmAMM+0fbuBEIybx5yzyPvmpf2sTN
z0v8QgVy4el0tTR12nhN9C3DB5lki6tfvP7cfOQRtufOZyU5wuGB9plvCnvBRHfVCBAUg8V+7V0q
FPluJm9h3bbyOWvXo+V6Dd6Sq9Lj5eb4AYAyacnGs+KlURwKepFBk2E/u8CvE35Z2a7jfgZoAZGH
0HQrc/me4CqIhxcO33tB2VCEQX1gwOXzrk5ysIb9Ru5djHeF3QvkTBgaQUFO5LNPBeOdq5GY1VUK
FaVcTU/gM+QnDXPQd/YjGrkoOLY8enX8YfX3MJp3CLdqYIdrFexl81IXr1kJX2opTA57l2qtZfZU
1j1WfFiSlcvcdvGrKgtI567n7QFD+vhNE1rrkEkz4ltNZpP7NobL1GO3ITHU+9AYfigIQ9extRYz
bRcL1GSY12pFyQB4HezH+moj1sBLncRTj2WCMUOCi8TGZyHq+5pjcIFPZ/AOOJQwCCCCA8kQNH02
PZ1xrrC4KTaIZMLmWiuHUb9ZuFWg7YMdGntLnwe2A8pb58VmGjZZeNPHZGXqb7n6xOpUFeRVMDlF
BztBFSo52y1UKbjUDNMK21vsSo7MnjhNRcs1oYXpZ6SGPIzqR6Wg63Lb4uyQ2hyqj4PyrsI1qXm2
w3Y+meHMsV9HCsGY0KSV522aYK/pr4p/xv5V9jaFvk/MTZTszfDmWFcIbC0eFa+TsoaMHASPMTi+
Yp18ngBtw7IunMcAWMUHFDXuzIrGai81O4PSGT8J2VsjZi4nMrRGxc18qEf6CCQK61J6sYlOHVAn
ugBdOp5HFWG3c52GKIEuo2u3QTpN01rSX1TIMAnIlSyB0iavQ34r6LbyLaZpcSvqiy7wF4yfZ9XT
AF1Y7j+5oVJLisQ2g44kY15fkQVhhziB5ddA/iavGwvH2tx0wcorF7k+w6l6gy1kArsvh8FpyicP
k9tmLYhfnnkM+8ME0cRYZvn7qCxG+5rrVOJzDlkmXHazsZWd/IgRplq/auFVzZ8mrLgYsEjLUF8k
eA/Dl13wBhS7rY9J+Ss41JQQ4Nd6y5zvOgVJHqHnO92HF/AkLKaEgI5XG1sCcy6nbm8iSuA6yw5t
H1YOIFxRfwmq04B2CqZmB5OGNhKzYXPcDYRWV1iOAKxKLUJ6BFfRCXsDvx3Q0i4c60VJKLn2QYxi
C41EjoeGjXTRf9fV74hr7RHgydYHUAsROa545gsLD79TAkMJsHFha+tUfiIocmxOGD/Xxh4YazJP
ZCiCwKKlwuv+J3E7+E56HuYJM9j3fPxMaPjMlKgM+QJ9Fi5Nu8+8ZjavpReMklCJZPlFxuckvbXW
58QqkKjgU0Fh7J/gJ4QhlY6yISg5Vm+CUmdjrfrEW5LDiccyQzlmAgzpMWEpugUW63OvP4qxRaql
s0j9EjkhkXIbgytcas2HnosLwL5TjlUCLLLXm43UUGkLrC7/TBG3UOib1orNQYy02hDDzicHT1Ru
tTK9pM2DU/cEBTGgYf8OAg4DB2jX3nnNlhwavi29XYqmXr0eghSPANz+ecVY2/HkYIni4dV4FD5X
WGI1YtKQlA81AFlSG7OGYyUyDiA8A6ZHSv+aRsZDIowx/G+OP3x+hohskvSG9ac/hWQ0HMzknMgv
+oTJ13CNNhIfrt/kJNgyxK4Iad9RXgXlaQTLamhyc/PTobjq/cPPhQP012wVHyCfR564y2sCFX3w
vjI+Vo+FvRhwN9KNwX0JZ9ouobbQkYOzdurDoHQADZhXPKZuNezLjDQply6O7aqltPoJ87XzFtwj
xQwPI1zMdrYx0w1m9V6xZuhBNupUnKoePj8nIdzrOHlD+5UmkLGXZO54uviySn+n4wERov0W+53P
KIm7p5pHRVmpdGzopBGdVHgasHHsVflLAMEYw1XRi2Yf2NtqTETx+HXeVKSUdf4SSMDvmLQP90RH
aIjxW7CqgKudrd692FyZ8iJGk5bYO41jYM0M+mpzm1KtIX+uN73KficUlweWyRSvmS6xsWEiQkVD
Wi5gzoiVJnk2kBTxGL4haMPsU8HRyWbLcUCrs40ib7nh+XAjPw0qUMBdf4ngwlPd7/X+fRq2SkVc
44IC0JYB4oh7YNRX9bx2/132uJkuAXm8EvYiA7JNTMEwbA1MtXfTAE+B8hloE6DEgWS4stYBj1z3
mCdfhvI4dAt8T5wvkFcr/yrzYxxeBnM7tsum2cG07+EM1nDApP2gXx1gUALi6qvOY4EmN/pWZADA
HNipvk3Zo3c3+rkdMmnf2cEJxKTLVgk1TQtoEpIUlN+JsWVMndBHMQfSdSiJ+Eoz2OjwsYLZiO1A
uo4IHUwCV03hZG4i0kuUczMCF7lTtkR00EpQcHAOhDKlPWWQw+vHLj6F0esIdaSOARym7qEyDo0E
KeiaQXvA0C9nQPkosl6AeaTmUo5bYdZO0TMQULRh6mdZc7tiKn4M/Ysn35ryo9YuofophXilQ7Qv
tjHdl8tbBtFJQq9XdYupW/n6qrR4bGPc4vdehm3LU1LCmESmCWbdrXkg8QxjAo5lMfa1Y/0yUNBX
mLK0S9QZyOP9WSMuxOyCTYWNhS1fOmxy2IxG0JmDV+CIvDbJ6ub7GR4aNBOuSPZtvGGVEewIRMQI
EhAG8a6680h5kPdhCHeUmBJrZanXSHp22P6xmhV0w7UCqlcPPDT9ciRMo/7Wo8KtmJeY44o5R4rq
sMccaKV61yFftDKZO8u4lzDr2Vvh1wQfrivcYWQZzIpiRv2HlqhI1uy+pvPhMZmMnuzEJajFLDfE
1rsNZ3GIiwA+jNBtIYMRvRGG7yVuNwj3+3IftkvdpFvcIUY108tQp6i0BFXPzQK3oDu3qJPHpya9
9yoHsWXQNQlrKGb9VFsREeSgr/ne6h5NFOx19SFpC3sQPE3ILhWeF2Z3MlWYNNGh1FlaNnpPhFE7
BXOAGMdltI9Iq7Ge4qHz4MJ3UOr1NT6atA86uQ4dBEmkINi6iKljepSkiAzG3cCEpEUrHHZPDZc/
Geg45/hWdU9RTBAqUGCNRd9kLTsctMtlN2ww4/IjN7YurUPlQ32hoCxBBdjhIRZAxkTUYuyx702t
pYbzQ9ftJO1atB+pgWHoU19vpDGhO39hYBihjuF8Sg4QYRttb8CvsS7EEDAg6dk7cR5PQ5YaNcmW
IBd9vFfFzgZhrrhZy37YatO+GI6jdJdEqvdHYrvg92TQT/JKj97h6lgyxibIuPFwPTrjMmd/zBAZ
aAi4nVtZP47bMHvpAS3AqGXQdxaU2XzjCWlirFktOEDhb4AYJTjJj8+8KcgHRrihTOvYf9v5C3LS
FgQs+PAcFvomwSBDh+nlFiavhI8GhWV0ID/TYtoR9UdrOA/lU97fMp6YusDZaPyQLFwY0d8n4T0t
FjjWWnxnwcZrVpIKNGPdbfNiACvCI6dlgD5DvGxBIztXg8vUvhsYtyjKlcSDxtrm09bRNnpWz+DJ
yvV8BnmIKBkZ8r2AfDGYN+wjxjWshgzKBUEvDSSJQ4FRrw9cV9Dgmfqtlx+n7E7cnqhyem0lcTgJ
W8EIWQ7z64qxKB+J8XvmX8f4ybQ+xCMLFhs9Cx018Y+zkn6FYRFYu1FdKmOrqGeCvyaxR6CRsXI3
DF9bqFYpJ3xL958E4KLhq6hCUR3Q/OJx5rcwLr492mxcLpRD5z+n41diRvM+BGQZbEL3jgYPcb4Y
MNRKUkzAT4WBRbFdPY7jhWTXlACP+INvAD9tghx65jQDjRWqOFgheIbC3DSXCUbb/BUPNnR9xrX4
NBQ2YbrrnlhjCtLY/3Cg4lGNQndnudIQ8aVUKv4wlgfs+chNJ9SN6pkpR8pnag3mzoaIlHivvTPO
vGnNbreOnacSpy1cZNTPKrsVjCks6LTylb6xwASSyXq+ZoEX+jNXn4RbUtB5TsvhiI90g/DQf02J
APNwUWaKfXV8lO+oBM4aanPMb8UUJbrX/Re3se1Plr0N0yfZWQKKUm3a4SVVT9wqW9oDkAY+xh77
zMHVeo8cU3Lz8lyC9Xr9tpWOoHoj6JNdLbLOc6X6gsVvS2+VH9iKCcYGB4YsXNVi3ILYWSwcH1kg
e4D2yTZIh+0TkxrOawPT1PKhVYttl75PQJJIkvzV1GOvsAuNmwKc0jJg6DHnQRNncYLhmnYIYiwF
XiRzk/o5YAgNDKa+GpMGBkMLPhEerVLz1HfbaTlFG946GZ5E9cUHxINCeJ0w0isx2l+r+qkiLLn7
UsadJ90K6zg6u7rYmd2ZIQKmqPF4CtUvI254As9VfYnqiyrfiuyU9PMYnCqD0jjnGfEHMiK+Fe9m
ptee4y5YStMKk/mqeM7jjraLsZaPeS8ikoYZoPZk55fRPhUg/lF6VsEg4fHqHwHeTxMaamB5fPbf
umkdT5CWVnQ/6HZy+TEqDyKT1yBpbgJXo6qCzYzLsgJ7ucNvdNVaTwY8Xu4y22mSbuThpCoHAn78
6En3pqVTFK4aR4TpHnuo6xoIWkSlwHvwOwGOYn0J+qhyFIWb3HhPUmvm9fZBrQc6w42COba2Nso3
DQt7R5fWVgsyb51LZt8FYjlOPzovuC5E9bKTMOXtvzvpgnGXHhxHaCbIfBdl9Vj0yVxqbAbf7RqY
1ew+Me+DfBV3bgs23mD+tYwxXJKqBgrT51B8Fhq+EG6jbRMUdOOIFOtbhwiQ+V+w8iUP6f1bV7y2
DTgwHx1I9kjhbjDVgikXL53gRcafTwUdpphcTJlbRbsGxy2bRxubUcuksT77dKXjjAHFgE+yvpYV
mosYNNY746mpxQdkAHW1S6wP3SAqBR5jspuKdW8eSqBoWX2JsQ/Bew/HTm2RGB9ZzRQLdBEylIPH
LeV8/DokN8XCRR2tm06VP5J9x9hEiYBkodErl6B/7dWVM9ALPcXvuQ1Jq2HXCTCLqu9GS9EivU+I
jnU4JZYwBOq35BJDZrIryDtuyCUbFed8BfHnXuO7GiEe2rEBFQWsPziXbDL1dPDLc45JkmTQEklv
afwG04xGpQCxgLIHCuOQPMBsDoEdrIQyWsjMj+QyYeva9KR69atGc8d2U/TvpcBuGrh47QWTQ83p
AJl3nH0ewHVC/dZq7x4w2ARuM2t6BvC0UUF8G9FkeFs7XVXtinQVDkUOVc6vIIOgocHwUFmGyrMx
UijGlxbHGc4tRsu+fBAixQyqCLNaHjIViJ1IdFcYdHNuiv3Vh7MvePapsQ5IpqCA0Db0yJfevAlV
hLzCKwyfG+ahfDJ/OJvDpiifcwoTqYPkM3wIak1Uu4Qpgv5zNHjw2ntAfBOCeBcIoe+zJGwypHvk
fVvAWTn8o33evUyIpCTQ1JbtyBsedfVmWY+5DJrBvVNAZNgASR4tIcoxUtIPZBULmwCPt7WcBnIO
JGThkkQoQPJSS+TCraP0OZ2eGVYfpnTlGwWt6Gujn6mpYE3XnL3T5Ors9gHuFcA/gUNQ6PtUHUNz
w2ISZHPFR8VtcuySemZLZI5DP63IF2fRao0w0iiB3L57/60KgW4h6Kfgyo7rEABAptMTnLVofBmG
DY2brR+l/tyPn1X57oRfHj1IaZJdYG2yAnnHY87PyQ/pHAyeZb45iKviFDMJqFg24dZvDrLyDgwm
MDGipx+UdS5+7mlzR/eJOYshuT1LlQLth14zwKRDAixiJsLEKnr58cu//P3f/uU+/Kv/lZ/yZPTz
rP77v/Hve16MXHzQ/OWff79iJJCnP//mP37nz3/x9314r/I6/27+6W8tv/LDe/pV//WXxNX8xyvz
7r9f3fy9ef/TPxZZEzbjuf2qxstX3SbNz6vgc4jf/J/+8Jevn69yHYuvv/24523WiFfzwzz78fuP
1p9/+6GY2s8b9dt9Eq//+w/FB/jbj/170rz/w+9/vdcNf6r/alimrTm6bskqIjX9xy/91+8/UWxN
NxzVVhxV0Wzrxy9ZXjXB335o5q+yrWqyY6mqI8uao/z4pc7bnz8yfrVlUzUcxTBUS2O68+PfP/ef
vr///D5/yVqC6TEDqHlhzfjxS/Hb9yw+GK8vO8RXmDqAgmXIDBD5+f39EmY+v678H7n3UxpWCoYg
p5AsO7KqIYQAdZv9wpjKgw5ZeLDvka2uixhiT/CcBHdVGMAjfS6chYwWT24hbYRYwyDI6Sk+S7mc
VfItyePtZAfrHJ9TfTN4zBpxG4aWcJ5UPJDb96LfQhvI2ncr/ZabjXfKpJMxQtPeJFcf3rpHGAFX
xtwdk4mUGBP5EqXHyTuOOeCfABDcSFOR1UIf3yIIMUeCfGnxbZMR4tOADgdOk6DooR50BteE+TN2
EtWDRjok6gP8FMwQNTAsIxUoEfhJi2BpE38N9zznLNROBc38AOvDLiHdRvG8H1BtcnsCiRoGMvNI
Czt2KKPiepOlhG5KfASh5PFXlaFhjpm6oQQzLn2x449ZKUPm5T6bMKpydKf499BnSmJQNatGdNYF
fhY/O1kmG9HcUxXCq6K5TZhdiO5c7h/tJJobXPfg9bgL4+eTB+s0gQTOSd+F8VLBXCzFV9cvg4VG
51V70NsQf+m0Od60zjCn7BA9FBC92wASKLZpsQ/NsSMaOry35c5nU2ybJeNjE+qfgotKj0xQwx1d
oqnAim+E9gnJUHO4CJ84IiYP4jol44YtL+Tecx89G/GsKDGloM/EwMd+asebCqP94IdvuQyN7d2C
16Jj7BZilaNZKoPmW1UMc1V66Bts8tSbgbtYrty4pkxDWZJrTI5v4ipDgygnqcSCTFi93yWdyCo6
Ii8f3FLBiYC/m+AwYDUJ41tZpgPc4OiNVVWBPmEXNA+hJ1OaIV/CN8c5VQDB+oAZRIPhA19UST/c
MQZmE8Wc2jBlDBd89BH3rqyBcGnLocSW0kcKS5BhIV4WMymi3A51vj26kgk/TBAULivha6lbBEYx
CkETxxyyLAcH+osDlBoBRFv9vEhXeg4loXrL61vd3BUMwYR1WUXBU7G8el9DzElyD28jy8McLcBD
JuNOlcNpCS74Y0m5PJe616Fhvh1JblHbD6r8CvlQEUfCxOJh5cJkReUE2l2zan3QVNiIDSeqb96K
SJ3JDpFRfBMt0qSMaFW5uGPzWDLlFr5hsY128BZjJWURM1ixBpJUerAIJcM6jqZg2WnDvKT8tQtt
xgRh3nR8SI78EeqZSlkQhzBhDORXyjDPy2Eu7lnPWhH/Dpn0Zdq94GLNacTtV96VtMMDqWQJhvYq
o98REVU58POe4Y9YK9bJpCNuJfoAtLUk8fghVcg+iO5/2MR/3yz/uDlabM3/uDcasqqqmiXrsiX2
zj/sjZplq07QoA3FRKjOq/l0dAra6kRDHcKS80iZM26pCBTCaoOw4W2TqDxqEp6F9NdohKbBHfnG
O1lZ9+MyIs6bzaRwOyxyW1rNoiEHDOjcqBmowo+zcT+j0hpJUa3E8idzESqVk5FKPN7FQzYMP5+B
Oj/LzJ8AvxzG5CNlsM7cOA3uCQ+QLd90sDoV50C++RL1nNrevLHGnxBptnzXo9fU9Xg3xP4lHqd9
da/Kcz1QukZ3DyVIzr0OR6z4qPLRR9TBJYWuYgzLf353lf/y5PnD3TX/fHdba0xj0F0RAPIUMwOM
EYBosHB5Rq0It1Oqxab81nSEBYdR4ujRoUtUO4MMtX9+JRyZ//g965pq2oalqzoH7p+vJOskye7r
mO8ZIRMmE8pOY7WPOJmizhEydbcsAVU3cAdJ0vIYydenGjMyILXIgJwIR3BpwjJtl7W8lbJ5wqiz
OMc5NI+HqrwXxraU1mDFUsg4bRkDmsvmqpABm9vjP/8o4rT+y2nuyKrMehWfxlbFJ/3jio00W5Zt
xBep7lbOR9sk81aGQWERf1PN/vl7Of/le2mmpancNcX5y/dXKYkTBMKpqdfxjqMinSe0ou3SAIH7
qP2H/+bdNPF6f/psCoWQbFIryaZuKKp4Wv/w2XpbHiTVg5Up9pspUteWx2OFri8uGD1jXZMrWEcP
d1UqXyCqO5wZveTAbL31PQRv31/k0DZpGg9Kh2IyFlKuYKsq7V7s8pAKgWTjGwHIs0EqPnx0QenK
CYOnSIuWGQ95HzafBj7XXnAliXE9QXNXahUPUmKKUwa1XEWSRKfa7qEKlis9u1uDMddGt7LZLMg8
gsAqv5eTvyhbCLUQ1+mXOVxFGSFZQEMR6DvBW/WW/3C87hlZLPoRugVMY+bxAxWBTg9jkeUq+o2q
9V1wP627eJja1NJrqiuEj0lkrVPnlPdoItIqWbGFIvBipXrDPLWw4qSQgXksTt6QyxbHg2pxlnV8
FE9YpkoP4tP6/VWNUabeZPDLHK1GrNMOcZ6w5YmqQeZvJPFwVJDCDWBvNvrKqzb4W0fzGP5RFJgY
vj13UI9M0JWmZwwYLFUOPx2UvGHSrEufJPc+1+WpQZnL6CCKsBGwukXBIeFT92BhVyHcGKFxt9ho
dbGwD/zS45NUAKEAoasNJQxMYyV+E59LHChp/jwh0bdKknUeSpsKEkOuFiulQXm1TYInuOaSM29k
TiYKtq7EAOLYjnh4BdZCh7rc2JvYpwDOebEIlr4hzawHiVB1cUy2kPtLAgS0MH02ygqXu36fQ2EE
/JW1cB3UNlQOCZUIijn8aTOfAeeb1kFIywXRTaEoCRa5T7EIoYlYUJI1dWS8A9m8NZnJeZ9gEtEh
9of4bCF1b5cTHtOWD1UbRJtDU1d5dWaRthkuc9QdKeGq89Dc/zyXF7Zwo4vf6wDUgwLWM28KpNgi
/2r5FB7Vpok6sM5X4rjWenjFlEdFHCNBqvC6lebiRDLSO5iSPCW3iZGigj/giDewByRSnEvCKlsK
IRWqph751zjTKBW3nR3NI5/sq4KIaEUlEJ4FId1GsO2svnTKsCviYN4Z3b7xqQ2QyXb1vbc/VKpr
hSFXbewsezfa+NpR1tofWt8SuMt4DkMc3gH1msHCz7m4ods4qZvXWJ1ZjIOpZhkb5D7JOD5HmcUf
1xuxD3Q9om+siCRdXbZRszIJ0NEQtlCKUN04cHjEUxnWuHLi9Ftw5IEmsgIeinwlaRzNyInRh3Ec
Fuic2kClIVDXgXPCuXIm9gurJD4eQTw5B+K0ag0Fa1poz86q6stVmlYzrfF/1rcVy2UUVfVwTZsP
0URYpfazx6jKfmGp9xiah7iKLALZ6LCQlhZx5C+09NzWd1FE9fqaUabN2+hU4YETzHGofQisYBFI
8OuntxiZtCiKTRMnBQwhmpQh0tUc8AcnKSco7ln9XMTFSu3RzkL+g+8SOejsGmVtYgRTR1QDfJ4O
1jyi69pZdApiSTTagRLPa1zPq9pblcajDeUpbG9peXAjYEHxU9FZ1AFM/QQZL6QJWEuJiXcR39cA
fvazsWA1iNbB4RR1WGi6SQFrU8zVElM0TEapLE3pIQ8/8eJYKC8O47MGU8MB20o2aetD3HOtKGmy
7lXGvk+diRU4enyK7LhaiY6qVZKjZdHPITORcfrRS4MpPbK0eNmCXpc+092WjkVpmQbVx7jyicIU
i+DNa9/yEF8lAVXx1FdvmDPMuipHP5Ou+FpxzLi1EXEY32HGlB64yTATUoHGecE1yJDXE29ugNA1
LN+gmlCBrwpKerI+lVkEl1z8d2AKJeErNGh7hntJHmySqZ1pQzgrAcYLZmLoPBae2lP2GDMV5obS
oHJFoOPLq1o5l8SNBWBwV6fdJsGHPmEotvS8N0RbIQod/9pQEYvvus/CpfmYMLJr9e9/v9gcQaHT
XBTy+wCRSwTNoSW5di7YBpwl6rJMyNTucWYYxqVewppFMQGSX2n4jcBsKw2cucShK0NF+pbjna9g
yIngqyz3XQKzD5e6auEzzVKtZxLLKyUCbQURq819Fnx03NrwyW6v7Kw+fJ1WjV2AiSXG1uFXYGBO
Hm9l/9rrmLLUW4l90ysY9MJN1q5D9C6xPXMCeDw+NKvNLlYwgyDVuzImvNp3WXItsUhoiMcgwGTl
IUxWNrjMNvkRxIxPIYog8ZVN7Y0RZQ5kaCVzHflpFxKUacMgn40yt4Jsof7dMRIMunB9VF0DF4MY
08DYh4UAjBxJygbdjGNVawU7eRVYWPJL0kDxP5tUrEGo+hQZqVbrNqU5C6EQOYxxqjZYCLyjlNA0
GHyCEjsrMtxioHPF6aCKsaJCCYkCDxLbn4JppIOFiZK8FRT+DdqqOtj0wSoHtY6wM28h0nAgWDj5
KMLNkG+kmMfKs+8BopPXWIkFJDHYxB3VQofIJpml20Gq2WAYa0L681E34OTpTc+Ges1UeL98fp4D
vXu11KcRmVqC+A9lvQm5JURfr3e4eEazuCOiAgMPEzWKoxKMTXI3JnkAx+RPGtjfjirlAa6vcb2Y
HP2sZZBPB3AZNsmU4UH6XGHEMsARU01/4UmcDiQml9B7evzcLGyOAupGHS2wBSZuUk5auJNCRRNv
XNGKloExC9J6nZIWqUG9xsuwHb5bMBAZ7Bd2SEDxwqQm9NkP6/hbkLDylaZdJZgobYsWW7r2FVxm
9VuD1JsB3mrCLWHE8U5F3WR8i4Wisjcp3vfQX5liz1JoDyO6Q6teyqT55ub3pJEpxy0p2OeqgdEH
/9uEv7EitQLW1LcpY1ReU3mHbxnKPt3RcSXpZ8qIGEl5y0bs5nzWRIUlGMVRCok5AmrQFX6NJEvc
juYyw8EqBO5mTjVMIRHp3YOBT1HmISbFjLNi3qWqxQIHy5+/nwDXSNyjCMYpfH7TwiyVAbA/pvOG
sVhcsOwCpv5JywNAvEuElDQmAbTjQmOMiTHgD9ntJHaHoDdou95GZkpQzUiA45XhVSQE4gmzI1yF
KrG9E82s0xIODN9Tenfxaw6stNCGZM+0Ts46F9UkoRE8ZjJFmM6guvIvek3QkJm9jRMbPWzHijDY
8ns0egizQGOAB1GKw7WusgWImaO6w2U7SSAJ0e1r9uBSowyY0Uh1vEjA1SZNWmV1v+hhn0rk/KYx
RnUwiRUUn0F06/zRDSN3ilEyVT7RsPJb2JM3bfSLaIygnwF5GvCdqMdq8lIQrdocZ50P4gS+F+q3
Oo1w7KISBTasoTTI1HlNfvaZOXq6suwL5JJW4IrCM645ioeBXGZOtzh0U05zDRpCIk24FVNnQK7t
lffK4JFvKcflgugeTRzZD72NqW9/xVCS5cA42OjxixMY5NBsoKEwyAABoUoLcb3ICEsl27zEQTmO
cDdV5n251VjTY3+PxHm6JoMAY/nPGqWEhUus0+MiC+5TmzIz2ts0oTBJA4isiHHj6eFzsu61j/AU
lFAUWaQCrBriIJ06YW5RHXqNaLemFKrFm4YtbBsgscjCy8/u7v8PFv67wYJFB88E5v8xWDjkFT6S
f5osiD/4bbKgKb+qDBAU29FoiW3nPycL+q+6YZuKLBuWrcm2IgO9/D5ZsPgjzTAcw5I1ReX//32s
YFi/OopqMXWwVQYV/PR/M1YAIPtTs246FhMF0zJNEiocRdedvwARUx5VVA9kw6kTu3y5ljrlcBu0
i2EzEJ2RWqpQyKNUICvHcXtC2KfCWypSvvJL7LoiaYWD9jrr4FcbMgQOFaoJmJqO4aGBWIGgRktb
N+20NkNodJuekCo50WCkh/s4LXcxDOhkVBeBMeB8hzGYP626Uyt8NvZmnB59cw42d/CG9LFGxmzt
tVg5JGN1ZNyCOXKG7KQkUIvMzQnrWhPH0H5Y6+O4cexp65Mw0ZCMCyvPXElhuc5zYKLI33RyBq+J
oTzTwpzIGyXDB1n5gHhmG0vbMpZxjtmNpyw5A7dtF++tTNrhK0ptRRr4U4D4C2a0KLL6s2adi7F9
sggMZWReGsM2QnpLng0RgotLoeHE2S5q51sFFYwTwOpWXk5ITPulfc0yhImQVi1jXmCZwVw1sX1M
3s3lcO4lCnu4i1T/8W5aVhQzEbHB+BgRbDtI9hIRg0FLzLQ7IeHRPJJ4XCAr0j5LJi3tHN4IiqkK
VZCmrsrSXtnHnWTLpxTjALy9zn0IM5E+olGSy5jnbseYO6sNfOGK87SYAFgKNAO6VjxaOMowKJoX
/5ewM91xG0uz7RMR4Dz8lcRJJDVGyGH/IZxOm/M88+nvUgH33uzqRjUKAVQWXM6IEHnON+y99oTb
1EA4k+tRUytXUtumgg0yGWvx8Owb4UPt8R201TcJXPoMu2UuymBuR9weiGXIJ6iv6aRf+lRwpWFz
02oJK2fnVwTa/JRzYaVFFghcAeOWIVSZwmVWw6IXwuxaDCn2kvO0FGfyAlrswHOGGo49+TC8jG74
FA0k0VodrfN9p6FYRLoJgPZqS0wZPbKYOPfUNY/NjPO2yML1xrhCvsyELqWmdhpbFC/0pf84Av6H
sTQz7397uSzZUmVT1TVd4RXnJfuvkzDmuomytyOAC5QlG1sOtQqC4ZzHNeGtctSjNWzm3hE8ZIcl
nY90/Wq/VOOo/4g/RTcWt5OOacDcfNW07Im9wCCjehWSD9UiBfXdUPGMvkr4exf47wv/RH3KiLNo
fQUVBFJycIPlkH9IWv0h/7F+tTEp1I8CovBmWhBQNa/SSAHdO48jwCvRILLrkTX5JNqirVazb/aI
X4BbSyddxWYBXH5E4DTutqbmtibB918NZl9MzNjFDxIluTdQnk5+ViVnw1zQNsVn2ALXGVWIEgzR
TtpWMVgRxBDME/AfmgBHdTo/Rr17mGvxkI0wZqaW/c5MML34/C3b6QshtPYu1B5zp6OiIVqImYg6
Us7lMPwRqBoYtEwAtOafvMAOu4l+gsOaHrDv5mD5pT43jfA4qYnWI7WsfvqW+b1keeLS+fEz8aVF
swc2H6kB6r7FCUO5g0Ak2VUHvK4z9FCbv3Zz9iAlQ7iXvI1Vo5CRpTKTGkSEByVUJUL2sXrvZ32J
9xFRb+njEPTGTWLQdyy6OmpuWrIH8bgGlSmeE8hKShjLRaCUZlDaaKGjN1u8xU8xSwFq4knLHtvW
PMsfuSYykaNbZrIWGxbpromXs83MGUuOG7uVCWHayD/DeBnSb0Y/vExOJX2qPmgHNErnCRsfrs1h
/nsBxLdk2H0WNITxuVZk/3957iX53597RRcNw9BlybLYfotsxf85AU7pzLfSQNaciAyF1EC1EiZX
KxhjKHDG7pkRoeSgVaXC2c5RCnceUkVfGHdV5OJYdpoY6P7U2vEmhlPxZ1DpPnh94oIaF0W2/v4r
XmJa3mg07rJbNeZ5RYJnXGfHpD1TkAulpq9IyhW1zyJXZ8hFr60rXrM1v7bdeM3QrExGviVOHf1M
MS2gTVXuWHg68UmL/9h267402k1Nv8wEPG6eXVJtC0X0k0XAR7bCYJNQ6HzS2A0dGzYw4bJFXgPG
CZVkAOb6AvBVeS/dzNZN1FTU+UWikLOhh1rH86xmUWK+9zUMYhqB/00NDzHeCunRo/EnWMer3Hlm
NAxJNwUelQnQq6FQnPr571xboFIVgS5n597M/TKYavEsN2k4OKhY9c+Dy25Dj4uzzjzQ6gj/K/9Y
U3XNy/Jm6vGtaa5pKhIk3j5mu+PK7jbtxMPs8N/dGpBJRmm5KA/LBCc9bp4Guxp2xVqlt9kY7oo2
PpYZ/hwe3c2xVaLiG7bQrcEurR+ieO8itv42z5/X67UnFKUnlqnHMPAj2YQ7UlVmutt1k24x4NZq
duuawqCfIhGxoj6twd4s584cfUzY5q2CczQZeSCNbTi2c4RL5dKM8zXGjT2xbNTaMC9MrJTdtODr
lAJpVQNrUYOcr72SgiIbcTFiCUY2jiTnvYLtWH7o7Z2ZKlM188J+ram9U9FwI4ep2xHu0GopccmH
+fvAOLziV/Kf3xL1XcT9Y0+iWxZviSVJOpssQ0Ml8i7N/rEnQfiWVVZN8ukkTb752Z4kbLnSmDua
/jkWCDzM0uUBTqyLKTS3wVruqrA+EANh92ezWaQfeNU/ulr5MF1L1o9Rz3JCA0czi/BLvxoyNtNQ
eo5i4YqKyKQNLfxWe9tee1JBWGbWPCFaycgp244NdxZkxveWmVPBymyYYmSAu7sce0e8B2wVDidd
109xxfoGAy9BQozDyIXQWvYEkHolYX9Uu5cpw3nG8A8nKzDlLZDPYEyzRA7GZfSX3StZu1ofU7Z9
RpP9NX7PUVVi7WqnmsE7LSOgC4J8+kq24x5TMoFaKvti61LOxnWCRTyOxNmQLcKhLCbRHkeZ+L0S
FO+kPS2p8EfB0TLRbtC462PmKGPnAMtLk/1e/SsSbPcSIXvWMkGgrK5FmwLWHsUuyBDUinowqbXH
QDLYnW42MGnF50Km3iukj9LQn4ppPtIKT4CWu83a3rjBtbm5Ck3/iu/qeazqy2KTlqy2JoCp2M1N
w1URzAMIR3MG03dbXWMeXEsoXKDauyqeu5jUaGkBT2F6mdff1IWoZ+HTyBqkl53XNIlPSOHbWyny
ZI9T2OZOtUlnTk6oj+plE9trHstXkoZzgRye5BILnjmTY9yES21FYipHithGhQQjnbjOB7LCcrpp
xcSLN9zkxBstMZwDM2kubTFGrEG/ZZ/1OyTucKgEpv1WHsrrFIzjDZLaCffOIWn2S2+SLxLfqmK4
a+V2b6IRhIi4znwR3MkuXMZBqy/H2ZDPMTGm61AQQ0MeQ+uZVe/HlklNCgcEbJzqu6NR2A93IhF9
hBAjYiGhzVbozj3jKNeIMUaWt3DOigwPd3qcJ+Ui3dWnMv6cfsWbTh16QElq6/LgSBQDXKeY1whd
01p3MDDuOYNSXJPxq9ahM5ExiVSZyZN4TerlaqnVVZe1y5D0FzJDGLMYwdr/ba5YlzQkMHN2lmx2
naf1jaGyUWrw11UyuLdl/VYrbPx242r2+a3uy5vlWi7m6rS9k09yJ1vsps1xKFRiiBV5112Tw04C
VbARvNA3HO+tSnpIuMPi2PS/ynXzQisygY/3FCCmRnINBcgIpYwAN3LreVDN7j71g8tVFACEMhb1
qdXik9bDFiGlTMg5C2dYu2DJgVXFjyZcj/HTYHMTir+YDqHaXZzYiJ9ip30Ad5is/brL2jVehGsp
WlcQcMUGR+NbFwrtKxZ2t6FPaLDx1XjO61w7W7p6M9BJCit9A0HtK0a1ZSJ5mND7TnzQQMqje6gv
lkKRKoULP/lMTDLyJyYVvBcVioruPS+sqaoEiNiynXt1sZ76nX1xYc/owLKCjEgsB8Ys4iSLT1Vb
24q02AOxGDWLLQlr2JZ3TttsjkEwTlkT6IaJSPRIse5wyyvFQ+jJoQIcsHdNIGMCi7ELxNZtH5JH
L8x3i5mSfPf4KPa/hmCQBr/pY/jSvQvYJNktsImELo+X2dzC/3zuS/9qqf//fpxzXzUNSdMlQ9NN
/iO+9/X/OPdTBoL0Csyu9a0N9+sowHRgmp33Obm+iIlXV6a/M+ixBWv3Blx0mK7I/RL2hin/b6Xn
5dEsrxETv84yX+MLnxWyW2pRPBtnoQPiE4t+1QadAokyKd2yNhzd2JwfztaKl44Kg4k6HrG5KcOW
vHkdRyJglTwN20H2lNyJyXSqpUuOY3qrzNs+63ejmB85UUTUsoSZIMrju8JhuaVnOW/PSBDPGdq6
eevOcQLxtqTF7B3FdHQJkL+WvGRoZkl3IzbumpJo1fPnXYOkC20gApTFU0Wmt6oFGYjR0t4xZzYd
m746eWgXQ9muN/M0E0ScLrvdCa1tqojeLszw7UkhP5suSoumtHHUw4Bkx7ibg/78xlKyfarD8lGT
5ErKG0DG33ncvKy7osYPBo9PzLuOlcx+9THj8BY5sZeWroT3dAT6m1h4Bdj97EbsdLqKDrtwJAK+
aqcgImRqN7vXKjY8fGszqKaNeAj9tINaGs99Ogf90Wtb3cccz+KB2Uduk6bkySkhif1nzeZw6Qrf
tAZfliR/2wy/dfMfalmE8VyHot4RbzKEi8SMkwSr5LcUm76p/VjSGropMFH2eIN+GYrqYqZjZHb4
1I9iU5zzxDhIfUsqKL7VuLzpTXYxKI0NSnHQ3O8ghQpk2eyJyjV1742sIJFST9Oh8+ZGPUuK4Cd/
DWkSIG3931oD7b+1xJr0HjmJiLQk9ofqu3X4x8Ofl/0S1xZ2xx7ttbwN55QejRJA8bPYdFPTzbD5
c43Y0lOjfF3rOsjlIizHPFLdQMGjI6ttaD0XYC85NBNlMh9iHah1eRF3OOJDRzDz5KvE5gLxaiW7
rsACC0JksYtM51BNutD4wtIhkghWjFogm1ugkK6xk3xkwoBB+S9byVmm+R0/QED5svJeE6tuMjMa
132QQScF5ssODUpcdW+JJkXxVKmhCcQ+AlCu1t0PjaCn2k9q3SftaF2kJ2PwgdCOYfymk1A0yME6
Nk9IwX6SxIROt1+JuX7rdull+mmefeQlI7gL+E/UmTOxYI9HK5ZezWayYL9hshWFhav6lr1m5sUY
2oiLNZwZamQ5hi0Emh+/hzc5tlfO8lMj5HELEh9qS39RJoupvHoUn5bBbxvYwcBGM+k7p28VR2Yt
iR6nVcpgP6vXQuUBlQHMD+UHd4dy16v2WR5Ca078kGMnJqqokp/GvfAHlSjGzRbJOG5f6UVRam+f
OkKgiVERuTonAOaHxteHwUUf4PZl79KPu8ZZglbyZy8PsrPCImY2dEwz5dVycm+fZpuSNLIdtK1+
okS5L6V61VUz6vI6YBvVYKnI7E/dEyuaj7NsSjRfiat6EGIT2W7g4ugLTsuNOcuzd3WpPjcCG5mB
tRqGzyrBf9aln+x7TMIzmQS53h+ivwIpK4PSTINyVM+cZQTG1ymc2uTcZK2N1b6MBAZZyzJeSHmh
CFuiCr/SMHhDi7GQ4dM4RW0PUcBL3RrtgGmCB2afanZera8uuxEWl8PF8ozToEDBOu5pE/DwwHoI
BCrwsT5ahN8KU+r958vHkOgw/r3tMBgby4qu81GoEr+T//oGZko1WKXOJlBd61M7f3sbI8eBESRK
5DEhqG60l7N4n6nB+xPDJtQro7tKBpPfyqvRCIM2ik0efOtCf2WbyUCewxGLg8oyuMR7UmSYR3WS
gJis9aJ5ZFWIme3E4idAFpi2uS2z1+ns02gsgUB/+oqb8vhKXv1GZBR0u8PMsiSHBMxAU6EamrPZ
gTNKfK/mWeyNG+ZbBS/5fDIgxBofVPDwvHV/NqvPvP9oYZpXowfdKZ8XP0lnrkcLEkXXbp95JWGJ
3p4qhljMUDES3lr8I9AHjRPOUJWcIhXHqOSWe+5ZVlTx4zAQqvkOCCN1BrunAalhRgt8iLklXtNm
vHoMN3EgyoBzWmuK9tEKl2QKDSqJeTx3RRJMbX2W14GnH03TSLInAghswzyWttlVBLR507l3DPF3
gbSM+a9FXq1Ky72DWM1eYtd5pwraKMWgLrC4cmoV6l++4EiGwID2aRgJ8Ryh0YyZh8ApI8kHlpxl
GIxMLFBg5Uxi4O1PtcOW/4IApoENvUCQHyDEVwdN6M9Vn56lZPU7eEr58YSuQAgXDKYbd66BcZ9t
cskilE7mMVg6JwnVGgdR2Z/EVTwFIzM6p5TIHjGZdsl+bmyHYmLwKZcUqnpQVCNlrhmaahPp1rOV
6oeQpV4VD/i+xYdebQ9R1/0KMUK7paesYYKp1/5aMKdbTE9ia9tT4M4K0CC4xpCqWBjusaO6szM0
KREl6N9XElL5hahERcvLUTVNt89Wb9CCks7AYL66/lrOCiedpOwOf17RgBEQxIkxf9DRe5J2Rdfp
oXEjmFw+V7QLA1iepv2GNawpRlu3g3mdGbHFtph+DNt4eFF3wFVLDUQ6/L0tPIfOB95lJ+kVA/uU
7tFoipE4/9a+e0oHqjSX3uF0KbEk2pi4+sV4I7ElgRcJV5Yh0nzg1aDIYbCJ/dMZTEj5AzU4/n8g
u7Zm/S0jZx2/V0Gu7b5IWhuciasOib7UUj9NYCtb0rkM5XsLxk1D5AGQTbH55PbOIB+UQeOf5Zjt
bP55w1G4IMXsHbbpU5k4O2/bnn1mpPlszD+zn/q92DaPT9zLxtzP2go8W4NhjMt14G4lMjyTxQuo
BAl2U+1UUMMYG1OdZYgRWJq81wbKW0phE35lknutG0dODSdtMoZZo4txGzO2eISZ0IjCZ13V3xp8
LZJ+NLQRlV/KJ2MeHJpxrbgOcnXVvoZXn/M8JjM7b1ueKxfwWxMHfWxdZlrIRr/nk8H4FElMa/JJ
dHbbWgRftnYmbFghmJCjTOPFrgcLcoTqsJx3kVEXouV34kfPzrXuVsdg37VXg5u/idMCYNK48GSN
ELUNQUThJZfVSWfxnIlZYF3N+XNHDJVcvrrFomJubxhFomrOfZ0vfJB+IZMdo752pmDNzkcOMEGs
XFVKXaXQHPQfh3Ujyrc/tpsRcAzpgnx6MYtRpJsJUTeOqcyngAQQEnfyAQKVAE+660Nq7DVpwnpg
4pbUF3TaV84DgkD9mm9I+VWH1pR9A93xJZPiy8KfDd3hNEy7vXaYIn8JeuJli3yyuq++G8klSICz
52H6FuWWOyjUNixe9bJi/cwv6QixGb7QYGRXeeyuRTNdi3a66kt3nV4y6yO9+3sEgyXUO2M1+ao5
o6+K+4EcL3v5lzpKWoJGb5hOH3MokOluPrDAHZIMYvwLyZeeRoM4ugOkV2aIsoGSvAW0ZDVRtcRh
HkthlVMXw37O/a65LZLii+eRXuXKE5+N3qRPYPsum2J5M3qeFBWkPhwN7Osq8PDiyQAMFPL3biQb
AJAackzH3DTa0tVdjMKr9PjY4zRcrYgaGf3XIRjew1NeIqnLsY3D2dQOLQPrjJ56m8pH6Xf6+Bi2
H2adOMXP7WgwdJ6r+pYL8m2iR5dVwV1PXw0yDk3W7Rm9q1H4mlL7VhzN5k7YVvMTx+VdPBYXoysC
k5NSSJ5juTwkB7/+QApB5Skm7NepwTwcrlS+cL5Vl5xiLuA++zHwYr3vba2W7SRGFaiXDhP1lctC
wjC1IkoKxkI9c0NxrCbB1lXoNbpoPBlbcZUrfsAyNJTCb/PhOM3VR55UzwXJSIqzUcMt2TmnpDJt
gWGMuq1+BrupyrRgUPSwHOyVsOrU+lltWcBGLhzqoKuDZMnduRncopZAWOgQuw9mRB4NNs2O0Rhb
yBCQgpemaVDE+4Uf+RrzSCFWyybJE/myMtHrFCiWLFa6rfMspMSWa2Jj04iRtpG0RI2qhPDSKdTu
pvR9kwV3l1kxQCmRvprmNzNGihFXw5smjN83Q0EMBrqcprOufjZe3cJslWR7q4Rzl4zoZt8yuAk7
/H6Ko/WXQdPRjXq0fmFie3Z5+rEuy0dvWh89pd7Ewoxs495d6Bw1SBtkiZakH/eb9a6nQk3rQwjx
QaYrTC5wCi3IoXSvpt1flwINpn42JiWYmXKaVuEJ5rvXV+9pxSxJz+4ZuGLhuc2Wr1xFdb/I96hW
7e0MXfKu0dYCND61/H++OvZYs/UzGeNTX2p+JUGMavoz5fK53sRziaCqXGBiLm47r66qbi5sLFc9
5wJ0oIk7vHZHpbV7v1JNYkrmIOWb3veJ1YEF4t8lh49NW9CbpAOvVUj/A6wJe/HyKWHEQx0pk52g
IUzBt094yVlpgNINx1M0isppWwGGMANlRuvqA9EpJwtgPaKq9C0BpqQwo62MI0P/JXcQw8HqiTpb
sDmS5zJqBSkUyE/rsf4CYRmwSjT5gwoxzvyd9X2CmI9UFBYrwNpBtE+BTJqo5YH462a3E01nY52f
+3s+HwHkl7K9ompQnmpUI4XCoYQDLFwlBqf31hLCURWiftQuvF8tpQrXnNa1zwzIdjpTDksRbpzO
k8DJcpJYd0T/4xeWbLuagWZMfbhPeYQ9KXrXY2yDxOqcyhSzqKEuWweSgGymg6rvl+4PakNrY4Nu
yLfhzyhJl8lcr+sX+1u1yzzMvscEzDeB8x7XmNeyEL1Q/03cyDvpAdtReKLFQ2vqVYvxIpyAMRKA
bU1vXQT2JueCRq6Dqio+cAr5EFnLt7zIzhaPgkrARnOQfrGw/YqCRihxrTEVaZ+m1n4YSAqIQm/Q
NXIu8y/ddPO5p8ITtQEljuHOfDGw+RrVLliB+JG6NwcxWWPZgrM9Nmymp+GP7cUVlog+35WiRt1L
6/OPlgV0erOmLcyMAMH/gB0Lkyau9OuMIVU9v7UajEplM9TymjBgQJCMTYE0bes51qm3qQzSjwoi
muyupeaWC85A+HacroToVAtV3+JqX+IfC2F0movYVllFw7ilNXSXV/dSiFyUnAViZ92/utWAan5Q
hdvCVGhPDOKjEVBT3pRg8Vc49spXYgif7IevLSgJxtqukNjV/uYsUrUX2EL/vJqOaY+YgIV7G4VO
kkjCXqvYQNacjJpKo85JqFGTpXEzivXsp/RL4mw4iWcCWjQIrXRR3IOgIB3jqkjFtXlNf6z9Nv0p
2W/w6/vKEZhxcNahyR8F8e5HxgEzTzBOdbCImj3yw04rL2coa+Swf2G12KR78jOmQWWauK6R8ut9
TJARsjLkp1OjbWr73e9e48I4ivfU0lRePzUSlDWSnFmDG6Ae63D94qmJaA0jQh9QEzoCuZhUFRwo
IWnbQkpQUCHbNUSdZWVJlM3MYtk0SToUsy33eo6md2qfqEEuG0e/4OfV5pQcdmfmuZb5Teab5k2C
7pkMMyfdgl9rMTIwPSj2MNY1ZDIInhfFhkhRGUG6sh46JYb5zcrjl8pULtk6xLgt78Sbc8+uqsJ9
YT03/jyl3xtxfUsqnLV4xVqJUYqBjIanzAzgpIe9MEJtiaNO/+LOghGlLdoFY8M1ocjECE2EFHk2
5J4o1JZzGwdSwmIgtU0IJUZHqhPPYK68erFhTE38ZBN0cXEXkv5uZuO9zup7r8FnVCOtTlnO2jgu
oqr73Yyms4Pn7U8r4DiC3grTMaraNfeN5k13UWR7FrL5KlCJH2byNAE9lSc+abV0GjzNDIOcnKal
An/3VbLALdwd80k5fImEm6mpRSmbeRRnXlGOXlqEViXaM7/28uDIZ8mYP+fTOjB+nLLPHHX4nFAL
HzAG+AP96qIwEDUJceDUZVZYqcTQoUDhRrBjhEiUQkAdeprSSWzhWVrnBYP3dpmy9h0SSYAHGBFD
w2wMm1bcR5fTZ+PiyYpv+ZKDGZouWyJeYkW5tDJ4rwRlrfTHjCtHUQYHCbU9D7bEEQebV4cJxIug
F263Ne7M0kPgy6Q4fL/pPSMkRt5Rmz4APiOH8HUe26LB0ftcUWRa85vSNToxMrR4Zp2dgJilElEU
gxcZhX7zfWGvQmNUh8nPAftZNX/Ke3oBH3iZbM6gSyXsF2vVLmo3hrJx0ivhsmnKJVaHS2dtcDaJ
/rtMBKBE2auHA4kN0RjOFiqSlue857AVFoKrmUIgHh7Gh8jOT8pDFGzR3JmRRV8+bKF4tPrUnhgs
xtHL2nXmkIVffpaQcxNNeEhi8+jj+V5hOTVtPZbus8R8Wtv/33bi3XpqMdJkYXJqU+fDzMO4huxa
fRfX2OnrwR0hziQ/IRFzo13jH2UXuxPKMP3OMUFcBLpy9Il2Z0GKKhmpcDHB2FJAWl0rQ+SDPYEp
jKN2sIvEctXYtmbzkSD43vh1W1R7hqF+pm+rXooamub9srFYOBTCbRAjM/6mmJ/R6pC7d5BU24LT
QyGG7/XeZ+ZX9VNgl11RJ8fWfBaRiEPkVG3OPUYo6TFewSC/z59vLOJsgaLZ+PV2vMq4d3RibTcq
Lj0w32VJ04TvT4orJb3Js2JrTEkyJsna5o5UOowqT2Z7Wciz1BDKpp+lRT7aUbn2cXcTBfE+WNvZ
QEMimOtzspVS8POaJGESVE6z6QM/DoHMnWqfIb9ugXjZvy02hFo6VDZMG+RlrABWbNqgy11Cr/Ra
JexDht1E+5wsnlqel8Ii6rBkVQ4FR6Msz/tLd2hvoxTTBJJpUyVuPc1ORueqkiXdcKwEKQ6cCIf3
KVZQkmRPXcMiMtODg/OJQHI6WzeRoUv+gPT36ChIxvdIdJWnDNufo8fRl97BSevIW+zIc+PKnI6E
seG64j6zsv62Wzq9SnWf054ltpa8eUka08nK79bcrxQN2jNnKXBBKDQsB6wzc/0gI7lAlJvIAmSU
EuBmEJIKvOKYiCr1YHFWhOxsTun5rTOPp+WoCb/HmV9Q+ymp2JtqXzHCfpdDIKVbkntIwPNiDwnD
qywBd8bnJMvE6iUBJMGjjG6bFAGpvRCmoUU5Opga74lFCY/GUipZXJnvT8rAUAIvLcEGMF76riVT
/b1ywrLTE/OwHLvgZZK2RsIxs5VMhjyZ13jZ1PPe9iGquwo2cRs1/MZXCIw0w8yTNC4NA8VrWoj2
SX4v3r8rpIQkSem1XGMzQ4q2dITnLLGmkfgrs4+UaSOPoCjZ4vjbnHu31pA3xm/MYRFJCB2mmZEE
3PdxCbuBD490NuI/moy+TPz5xsuggnBo+nV6ju2vidVz+tIn3OfI02zBUfw8/lv5YEac9FB9YeGX
K9yga9zyk76DES2CfS8tWlOhj7EuHgzlJOjpSWT6PL2DhayZJqrzxHux6P7aU42c2fGdxbEKVz7O
L0Ellq7/C1kV92Sh4AWUX6px6cWXJpdOVl+Maj0zjdseU1Hgumne+S85hEQAmT2Uaf5lvoqTdBmB
3nNPmKyNN/QgAn/5rLy5U6jpaMCl5+aiyLPW3mPsmdZIgJWj+mNiNCVTRs2Mpsaho9zV2Y9rzIL1
jtN+wnuHt4x4tacSR3Wl3OsROtV2XqT20bzQEoRJO4YTCBNLbO04F0MGyICqylPyEK4N3N3lJEHc
Kxwkp5m04k9ANSfQLBgp0RcYArbYn7OK/PA26tfhk2TLlByOCr51jJd4ZuQS1/qxTpabzvCUwAwG
da6ZozaoBKdiyY3k17RPAoHtAwNrDWfTpR1nisCCZCLN2VDfFRL8j3m3G6Oy+0W3R+WXBktpZgpd
l7VbEqOouEZTeTMSuXIxw8SQo/lLoBLL5p8afbpJTaogcRCQOKTT6kqJ6JYpwlfkx7zFi/0l6vGD
ofEDUw9IsKKRz+nfbTYFO1uVYkVjgQyhngS/6wbfnFRPPZZp4UkSNwbOdItldNwLZwEZn1k5YJ/c
VezBvSlMEEvV3nlMWMYzq686xakYogn9F9oUcdWukrXdRLO4VyiNJTxI9BhcggXlpiRKkGv4fLo4
3NoyEgE+JoyzQiu71O9AJHgUFe/rRtiUhX7wYJFQiT3MCoYi6prYIy2ZBLvvEzRhfnUZ71JBebTs
pJbLjFJ6p8NyEsedm1SSa02Hwe7mT9x2DOd6OXyrgTKQp3g8mLuFMwjLoRsiYpoPasSw2RDuKdlU
qqJ7HbpOXItni6iS+eu9jrdYx7djd8qV3+/bR5BfABmB+HaAm4+w756jUn8AGiiS8j4l3QfKNOH8
ZpzVm0Gvcx7eLLwkccXky9QqeGp4dUwjlODyaasV9nXhaBZvgkhaqgLh5VTH9VFdJkay8UV/6A/R
IG3gHegh9Lc1Q1hNq8u47BAo36sqCWKi/BJEnu8AqH1gMuWt6oayRQ3lhFHPSDt+3+54tM4FEUtY
CHtOckr87i+pb7BkmV4sj56J/X5jF4yFj029C0RrikyUPClHLT5OQQy2cTnLA/tRcG4x7pVu2jyw
rSXL2eU4qegb55VMhOYid8aleX2ho0QwmbLbQQhkennbhMXlC0m7VyAOHPgFWZgtsc17JkxyyHdJ
Xbib0LJnvaws3pjCACkzHwP+5dVjIE06HR4qd6BI3ikNESOUhCWQ3RsfTUlFLJF5kv93r1mnJt9P
mjJGqKI+axSoiVl4DbhfY+p8M/q/1fMAO10lqdvqY7fkhl9QrokmHjIyr2MMcUmM2NztMeYafNEU
etpcAec/gMeXZC5uZ53YliWzG1NfWOkCbcleKPW7WsLligXryOBwaW98RkUbSVYayjbjZPjaqxaK
DXcTQwedjuF6zcbOptO3m1iw94KdwsFpBNEzeOOoHWpF9WepONfXGnUbdX/OAuj3qGrPbb0XlnxZ
2WfWIt/ZwKD1aIFcao4ps6syUFloJjZu2dpPy8JH++stNUvQ/key4XhST1vcQu2h1ehOTFtEVsYt
aiR1uWVr+1gn/WlKZ6KNb7ob598EmpT3bC03QRIqm6tx+rScPkmP9Ym6S+GrahbXglRV/BkR5QkM
JzXIKITDbr0zoKOiGda4VyVWasQFwQlOrka2XDUUVawwr5RyC2MdGOzveYMpnzth/T80nddu49gS
Rb+IAHN4ZVLOsi37hbDcNnPO/Pq7NMDFAIMJ3W1b5AlVtffam0HhwamNnyvYN8z1iLq6qap1Jwar
oUBd5RIYXho+ohLyUWNqw9FWhOcLPi8o+35cjukwnoOiu2bY3Mf1ML93ieD6yG/KxFdiUm9knBQz
KrInx8w6zWkndaCbpGzT6Sy/5sPgegOioizPOaSYqZAvYSZegjMLINbcaUf88tQdN+YZ3UmdD1uB
tj8wAA+4jF+b4xtjKLvN+o2SXpKkO0g5y9MMdvJZPivN7vq7KtKWsduhD+EXBaonGDqO9a/O4JoU
GKuZlE5fZCZepj2HceFHCxYY3S8s3QM8VCz+a2TLVVOMx1tCjqLe7CdL2TVFsNVDZHgviT38dutR
Gxp9OAJoVfQ2GrPacqQ8ll0tBzuNphnyoQfrQQ+8FFVzkcAMC0kgZ+6uAwZgxLNTomAracp2fEc5
IJSHQ/Kvyr9iNVnJhbzz0bowtxdp/JuxfhIs2R7wLA96wfTU7TR2dYWsXKZS0in+6EoNgQZlayxu
tVjxugWCED+i2JS+3iuEln2LMy+KhUF8gs4BQUm86QP5A1VxQS50UrxvDFa7F9FJgtvBYOG7G0ea
EcoKVMg8IrrM600y8PPNyBKwH0P4W7rC1eH3V46DaW+z6I4OpC1K1XMYx5cyri/z2jTqD+Es98VD
Mhjq0jnndDVjQheGQyooh9ivCAYwEvkeihhh5ksuuI7+kTUTMxh9073pA3PuXKCFauwoUEUk1WaB
Abf0xiQH6PSlNOf2Je1uerckm4a8XK6wdzFRd3OK7sVcPDEaHDNFalsxTXPDOdwt2UzEW7bvE2kf
yk+rhOprU7Yl5aGUR37A92o1mB7az5MEvrlq0LZU4QNFmNPPy86xAJK0647beB4laxnQeXK45HF/
pkRyUpPc9SDxFLlaW1xjhIgSIOWiAzonf3IAaTBvDYrZDQ4VtEtJtAnbHi6IJ6FvGKlIo90w6DDs
c3b95QBE9KidGlefZGob8uWE+ZJoH1MlXYtD8SZgDv2NLlOHYxtqKuCgiZZOvurMHlWNvFkkC/pb
tqX9QRRed22QD0FDjed+3VciHYDqKrHXMQRIjbM+00An9rWvAE5GxMr04QHp1E5pl23phlO3o1l6
gEimNYdQic8qJG2Gp92wZo9bW0q2KchUaJbrrLw1SfR6vCtRz9Yqg9+BOpAlncLOC6f4quTqZdYY
6ICnCbRtkewWbE/Cp7BJW7TQMv3JJ/5VJzz9DaCkMwUit/gMONlavVtnh4DPSVi5oc9IkHkTMUP9
LaTzSUSk6ZlXNc4PXKR3sE7AiClavFUi2nexvg70eK1Q1BX1ll773myuWkmPjWPbtOgu4KgP2nPw
QqxNTGxIT0mbzjMbooY6XgmGrUsh7UReg9CVC53at7r09UcGrAaN3VEOCUBK4lP+ioZD2h2Xl3V8
m6p526bAyBHItFK+szZoBOKYasoec4EANYTEVbxv9GnnWmcpezJtIvJ2t0TWeo5QFaaY/slK9OGm
2mwCB0UiSkqSd2VgbuNnR6iwiTYmN1fSJiUZEUEO3nMGnpXhig0zfXPyEo0KLkR51zgSAalstLYz
HWnxekY5eRADqIG2wU6pWbXrzJtjYNwAD4rEY9hMbicNS0wamoRJw0LRwXYmr4VCwH5QgEyOHD3H
pUcAaJrL66LR6b7BJ67RujzlMfDbvlwlkRKdi0olOJqRwaBlkjNLU8Y9gOmZPDNXCMyuOSakECBq
9xudQbCJ/6dAlY31EVZJiZJW7UPt2QVv9M5hv1YeRPt4M4ArcYuoUnaVDKw7buLsiNSFOqYLhn0n
h5yhUzrRrBl3gTV1SBIZBxm6slVkZKQDOIxOgcCasHi6ZlC5jBDAhhAkcdv8N0zqFy4viF2iDQJ4
bhDOk4Zw3iqqbX1AhFm2lnCMyM3QpBD0s1bvZ3kGwJOggaUXAj4qa9ZtlCABT6lg5KWe4M2TPpeb
VrWrKglOHYHrRcTaRQJW/lj9W5IB4UbRKqUkvjQ5AJApTrkdWcmuu6Z0gCHHmkybkGAx8tgU2CXW
kjghuJrHVxAnrehXiqeTYOtzg+v4kSEXFrbBgyEX27Sd+8Y2upYbCiyTZ51zHT7XDeTWf9lkkzM/
9S6zUswKvIsj6ZbIEYrfKcp2kIO+clBxNIjDDjJE/grhokfo9juRtFwi/1a8keWHdJb+pU/NNdzA
+ct9GbS3HTo5mzCgFPAyOeHPTA5EKv+Tgq0bYPHOuFU/HGnH/i9+z3cxZELyEhO6zHZ+i9bde/aN
EIHAG2FFh9Qhd/KJIP0FE8/xJLIPGf+mU/ixkAmFB/Q6vZyK85VY8xWr9Uq4IKYLHFLugp8D7F79
oXtj5cC7guIC5JJB0VpczZUjHjFFcJ1PthaZzOh/rHPLnMygs0ZdyrBsV21jPzyheCZo0n+FZtdr
wUcuuSqc6DCSMULO181EUPTFYkFRUnrWXj1CtHKFvekx4bjxFW7WSV6V6/xJ3sSl/YuP+p/8TpAI
YinppJyCQ0gaO+qu4JAwyiy9zIH55coHSrJmT7Spz3LbkmnZHnQHRPpG+zT5jcmGQT7qLrY7O5Fp
qVLIYe5AIycj5thPn/oRAralUoLuausu0XBsZ2x5brMZTg18nHt6pUH0Dh9GTdb8IZDPptxR1qDK
p2f7hpAg5l1EWG9z3aIQu4yqnTySxBZJJCXazJ//ghVOBtTTARaEHTllwaexk+7tGySUKiYOhAqQ
oJprYVwQOIoJXlonq1wwbi/OZ+c0PzBOCbbIn+Epd/Uf/dFBDsZITTPCo5Gw8H2iYbf1C6Oo8U/6
kf8oKZSTfAhVH+pXTe7RHxYbFE85uSbcndlKVsaPFaN495lFMEdLBQ5EOyWhkFYjO+abyjCTVsJP
epRcrgrXmr+MZ/pl+fI7A2oVnx2ph4iDeWOIP/ojJouZKNyoMN8qIX11D/cnJhYGZSVTjt4BfYAH
lMnUd8YK7vg0PetKLk1nDwSKeBH8fbv/i3glbsb0QadFIW7r2DBp+WNtBd/N/EBNfJR/u4gzziNR
0J4P7e+07lfh1rrCRnELzG8cvJ75tTy0n/mPR9V+54Qhm27rtJROxb7flkjkGEGx9FhK9KaJw/kX
7bN9jsdNscPaVtblkSnrVv0ybuGx/gayk//xmjX5a0KsueO69ANm6m60AqvO2E4m5XIfwTg58ocF
5K/rg698oosuVoRj2GyLA6SIp/KZSt4E8IfuHoqaz1Jy6sWFiLvKP4FHIbn1Jy5Z4wewyOytqW3j
PAjrcZ361Tb0iSzQRrs4yB9JTcuJceJKOCfkjJ/YbG7FpT0Nx+6CYvXAO0tBX/MjQuR0TM9ytwzI
V/IVjFzCzH3DN5TwNqyXT8EV16hN4KL+e32dxmkcRs+bfm3SmvQ5XYkd1ljuMG3dbKVfjZHVz27Z
P4k8Q24m7JGQOORorzQ3O7CnPPt1x1SbKEcsBqE9fxBp49IS4S8IVCv1SNzQKvTJxeA70jaUb7vO
KTwSj52B7l++w5565Y3ZWXthlz+HT3pnpHR3Pk7dvei1x45Icb97qF/zljGsS6QR2G5b8QmY+s09
iVSmq7bnTrNnzW3zPwSGDiM/J9twst7m7fJIj7QAJJe+R0sTPv7mUmpelHVxr871V/OJLbgYSOBx
xkNzHr9p2z9pYeHTzJ0cZT7MU0TzAIx+5+O0CbYWOrKisvNjdJcvdDuvwofhd3te5Ql9zU/8oV6g
7l0Upu7jFp29C/3tSG1C/MoxfMVIsWOW6+nMEaFxDdIuyRHt4dfY2TyO8iZ37MohZwTsA18nbCx0
zYidlj6pj7KfC060Yf902NEd65OLzExdEN7E3fKun0C4eUeGizZgYHtGFhr6whlUCwYw6PLb9oMn
HDmpQY/WJqqWkLSO8XHVO6WnHgO2V/YkMrkNu7YLn1Ajhy1zpWxkL4/TW6vKuwAD54SiizDWrkFZ
A9fT4QPfInYCbsjb55/U1eOrtkP7fv/6Gr0OuTLKHkZV/JmUjoywB59LZI/XjU0dzoBrvqGn2xNJ
gMCnJ+2ePOyDkovchma6skv/Oyj/tETbSEigZoaEjDygNvFoFFSddNQgz1zz9IL+DTIQMduvP7ne
0X3iSGoQ/44ep1vstjtWMcOob/EqYuFBDsCQtHOEHUXAq8EvrkyGIklJqPbcmn/RjP5oAZLYKeJb
O7+ht+iMU8iZG5Jsr+DaWM3ZNowOonWcljOtMC4kMbjn/dLg0CockYIKqBqvxS32qqbFOABmxsWF
TWVNvjOKlow+BvGNCZhrnJV2R0dwlmiFMv3Z4O5r4VbH9NU2HFvk8HL0Briz8h3uryL0iACvUa7X
G32BM83U0kn2krRfhp3+iri5o1EJTWdinMSMA7Ak5RVn0q6X/VLEYMuYAHCli8IcPt843ZPx3Nd7
pvTT5rXgeG0RWEA1wpU+Fij3XCIZuUiTR4v8D9FrskHEIjCdHtObLF2C8mzVh8TawN+GHhNvVemR
6zD+t7A+BEwYJFF3V6VliIJNnYsZ/2Yup9f/oUsCUafaNApwL2hNkU54Aoqv+Q7Imr83BkZWmAoo
LLd6dkyjm0EvmLQb8viK1/cCAkJPPmT5njUX7RH8jb86RwWoSDa3nUoIrGBPl/ZHDD31biokcdji
afw0rnzcwP1nu1jHbxWROm8DlmFEN27AOHZdp149wYu2i03+/VrX7PTzqve6G0dU5mNYpQcl/o1o
i2xlrz3G3/Ca1AeDUNAV6sJdy+RiW2I29nkHeI+SjNmODScuoCHqveRUIm+b3b/jvGodjN65N53o
l6bP5ic6p19wMue3+j3ZUzQPB15R5a6d4nV9yH+XffeoiLI8hGtlnZygyKWhw3eT49HU1FXHVAVa
9dtwNy/iwOhC26PnnGH5nRh0j0hvsGkBXqJrY5urGkPiB58Jpu/xDJCz4HT+SNdsnOd4cVGCr5N9
xc8Xr1ljSHxL7v/gidzkVG+TO+GCO+FfDDXpqF7yb36aPT1yWgyErxQu6etIaSJ6Qf9onmb/cspF
RrCVTQ64Ztc/ryQZ1R2eIZ1rd1rzXVqIblcFlmYwUD+8b2scFVeAT0jRBREzlUMOJL777hn+Un/M
bnh4PcVfDKKZy1q5lCv1LJ6aP6JxKFlh0m/yX4jMykd9lLfCDQUmzdwfGvu2hFjKkT00/TRU423k
GlzNnvjnm02xoUP6ERnbYXiFfuniSgdpCeRZnL/qv5iwV+jNe0wC6IVx4YlHYW/804/5bl5BxnhJ
kxC3+fl3+15xS22PxT0/zt/VRrhpJ94PhO+ouKKIa85C2tEjXMNnRexKgK6bv2snxCP34CL9CKdw
DWPuAiQQhVexrzbEwRFKsRo6SJDrFFeXy5QcRB+CeebmwgaMGePbi/kVfyMeyI9EI9FMtK7a1Q4P
eJ536YUm4rrnHaqYgh758F+mXfITl4/ipBOUnd2bvb410eKR9nOp/5CxInqjXEG039vBG9JQ/hOZ
IjRmH/0fl+PwG2T2jTufdYMGd0Nih5oBcgeKga7H0u9WG8tPrwbXSjQ7bwYZBV4DsTMJZ1cN4l07
tNk6JrukRGsJqGcPrh/USiHvhXFH2z8HLFJ4EWGYe8lXo0M133rho0m/Cu6m5b/YIG3rJBSnqT5M
jExAelUB6QSnZr41yrse0dbXN+Gou+LscWNvmgOyPPatEru0j+LgsKyXB2PMrb4i7w4DWQSdlYrh
dV0BHeENqGxrCifKI0c+8LM7tQ0vwUN4boNAxERgYnUnBpL8A3r1iNwmnM54SFzJj3c8fofb/Y5h
F/1dEngdrGseUkbZjv96b/Tio+KDnPX4TX7+h/t6xe3ep8/+iTFzA6YkuyNLccFTvycoYrwJ2Qe3
SxeK16b9Hv+Wh8rPddZ8pgLf1k+wMiFRNPviTqPWOGXQw2IuSOUxu8/v5gpP/RZQa0y/ECVf+o0p
dqMyPbB59p6KGBAZERdjTIAu6F+beZDzHOnkDnvxj61Qfte3zZ1/mL/R9WG6CCMeM5LqVXhd0n2j
MOpg5UsPHccdTjIn/h4QKq3z7/rY7HvEWO8YMx6S26NG5WjK34MvfYvPe/gui/5EFPi7+G6d2JcW
+sjj6543PUYoPkQy/3EZZ4/Tt4z0MuhwmUMKLjD6I2SOBxlmD1rQlBDVo7hLm+5hrjih/soDjxyF
4lfUPei58dtnMK6o/zyYReNfjtfYqd9R0SBeRAqFQJ/5xzDYUkASHxGTdsVuMLwqGhJOQbjm3zms
Cd75nBDiGRQopHBPRO20EKltF3fzEO27PTT4NXUQ9Vm6Nk4cu4uDWKbZcKQ2e/OY/VovvYXfv/Yu
NA+YZ9zkHzk3yV3nDvE17LkdsSXwAvD4SFXlpUPURNbCLfzTTqLH/za5wKRco975IgH5cK5mkD3/
OqqHPf1cu1a4TxjUotGzir7ChMw9Rwn3krbG70mCLOos0pHadyqpwzC7Mt1jfUcXZiHZHS15sEX+
nryyRmHRUerql9lw0qd84CplJhhatoPx+mIcwFFB3xt7Dc6YdQBSd/i3TD+LRmqOH84wUd6i/BIV
h36B0XtISBKb7wL7FnTU+V8LFtlsQHFxKoh87CK2YvPeLVdLJXZwH0+bcVonOvq7rc6wMz6J8blC
Ix+dpOQgM+ffz3W1SV43tIYayUSgTKhS66LqoXqeD5n0Q5T33QrTa1kK15ZrYcdjFUR4uQFT+Hfu
FpHiqd8oPR58/egHRKyIYYNzLnDLr1APry2sY3Ax39IyrWKTkNs+6t8qBXKhbT2QvaJCZv2/Ywdf
kRJ+AiJp3xGp4kzghr1m18bKBw2N7AAn+Res0pxrVOV3ryBdNC2eNmGXB9Dk9CB6cpwMCJn11mfE
Hmbo4VbRKUyRHu00dV0gBu98AidYldnmlDunh7z6Ctx7ujotbvSPAt9m3HSs7vUfq7h123gLRQXA
cqBsRUImUCixBZto+M9Ncx+AVFPpl+xaaGj3SLHB9ToFA8dpj3fxijaOliVsIz+LPIsI+G2yb37w
Cx14D48cRkgt6DmsJTYYnR1sIJf09QrpBqYdJ2rXwgxo4yIFJ226zRzUpLiCy6c7lG6+aBzU3Cnp
ymcM23yr9Qo2Tzvikokh0GDfnQS/Ax7Jl4ZTRJF3RAPXX5qN4utskapD29uhtaOyEVd7JncnZjc0
BLgAZh94+jzYxK7qPmGjrSwbK5e92CB+uEbwrVIh8nSgArDDEUT9jiyalYnSwzmxga5kj+NpTzQ7
S5BbPb/Cs07sHfzra+Mq11/tiomYQwfKe/Ll3cEV4O90uzN5cjaRAquv+gDs2BYv9Jkofp7Sjs7C
61fVqDtqtv3HFzsMbwn3EW+kNQO3ze3/wEBzXrANboVTu+29p7livW26nXG6dzt1Pg1d/tugMHQK
XA3unJU/LzEdZBR2pO6ZG4+quUvSuRz2MV1zYkIqud0oVfMR6qqFrF0CHHELFiT/xjFSlEdloRuZ
oUGEekl/OyM9ojQiN+AaLsw0C6Qhg4aaawQ5BzBVNMyxCz+46IU7Yy1yeLCet/LFusVHwM/hd/0O
0+Fd5wbHkG0vbzmffKTId84o2EC8YMrDoI7BZaXuSsub0uxTZK8ITa41MuOfeYKGO7enCTyy3WPs
UcvaztuIRjbh4uqbapyVtM9XOmkcdlpdTR1qa3qZYloODH1I2ATIFUGyb+fJhC4rqSvI3WjB5pR2
BIj2eKFnnDTDz9wjTQvMnrc6dsUhhRZYFdCo0eYW2B9mdKuOaVZ3VFx47HJt33TjJgtE1kcIAo+W
vBfpOIK0GLR1IAjveblw6e6r736m56yGr0yJYD2o0StHTzJJkMnJipOtzG2of3Dbl8+u52ASz1lJ
wSEU2U2ujlIG8F2Tu8LTheRZVepXt0iBr6s5qIQ53OS6LBNAyCie4OiZIXrXnKL6s4qvBa5G1Vcm
v4582pY4T5U9gj0O65YNAAAW9hBnQSYYY5m3S/SIFDQJQs4XJNS4azTxFcFZtiFiAeKx/5UrvyMq
lLtw5RbrV2z3G4ky0g9/U2KXFVnIdnlMPZXXF/AtPxsLAgB4up9uRB62R07S+Vt5jFdCkGIR95Gz
IM/IPOnJB4VXaXTyCe/tkWfPyUrRSmvCeGQ/7UKWDWXI7iW7JMGSq4rWvq7c9V+6M/r3ENqfBODZ
p2wKhBX1KCbAJIer8N/hzRYQHTksx9YfpQ3XD7kCh0SQk9MELoA5xX/NrblikTYjbYz5Fnf7xFjV
pjdNZ0Fwok8tJnrJDnV3Tr24tVvRC9iwz1A9LPwc+2g8KuFXH13YrOZvGo4jrnS3Lp3uThWrmfaA
GArpY4H6mKuVjzQZMp5kwh5x8zch2I3Srn11lZhRuINR2HrjWckFMRU/1is9JnLHEeSIuMbCMu0b
ui/ELzDnImAhuxfC6yast1eFohM9+70qN0ZPS5dcSRSraFFQqNEccMzfBY9LBazYjh7LB046y7yg
1WaGMnPMMqPs3S7YkWPbnei6MHGldAxHVLj2QrXIXpw63StwAtTbuVduCwdYgYQy+cSja75c+eNu
roB6uBmflwV8Ydsa5HDhdKTQ9fRvWMed5snSCjjn8hOAeVc6OtOodGcE/Z3yp/2MnNOQx+yy/ZmW
D7W4aRxAZBQBdjI8UEiQdMzsylHdcM+ubyWaHskhVQLLEDHRc+5FSF/os0foQiAfzrgi//95j1+E
AFvdWbKw0ZMysQpojCLvnDa9ehe6dQMnG4R7p+4BKM/5Rw+MTXMM4/gzMjmRfbm1qdtDFBmY/77S
6KCDK6e3Xa6axiOgBA/l9QGaGRh87BWnalN/TyRijTQZHX205RHAE4mitoDIrPaFGW/KCYmw+Rt/
/fdAAaFk/K/UnZ71ChshApRIstvFVuBXfbYrJA5ENgpgCpmszuwmcU3DJ3Qa46DG2wy2gXjkMOSn
M38GxH3SMd5NNHzLh578U4ytyWRpWsEo1zWni08vCbxjAVhSV5VogyerDbRaLPZjh7OIGw8abcd6
ImTS7ypNgDVTldFyaNeHdrV7/Zr4RZDTJA+ywqYHsaeuOA2M+M7TiWK/0w6U9YpEh+i1Lg2geQdt
HTIZAZHvMXkcD9WTClvc9D/yT+Xx1SEi8rLTFsfFudjVB5Of3+FZ/nZrizFRaBMM6rYHCfM+O8w2
8cFRA0/mpA8cWlbQv6Vd8BluCYIrTuZZ/2duQm/GVxUcXvwsm3UztLu48i34bL0rj5uguLJXs6jl
9ExaLAZGuqG/6eQooJvRPUQdxNYDpvylO3evNzyxbDApRIzSzB64M5qXJPZZpKhxTOLHUgz/NO/A
N1MZVbSM6au1PFeNTIDW7U55eqTPUh4CwqMAdIdOzVnGwJS7QnzU9lPlMX+4NKfwwC+L+wPNKtqG
5Pwu+1kgrUximPtWZY8m/OThNd1ZJTGVJ+PO3jNx9bP82XwMu5wINsEZdlg30WhJH5HLB6pS9Kdv
AicBUiIeacFtt0McvSNhL8Rc+ZG4yFRs+dNCAUH/R9/TZfwH4oqb5Z9yEU/GW7eFl1U0ZGb4OFE7
RyTVVt5ohftBVWRz4fPTTf+IN5WHtM1bKBY25JIwiX8C3TnKZ/E8klO5Vt3K+80PvMduCrAL682m
8+AMutVzMOjL6XfoDy72da/bkSZNsUwErhev8gORLN74Se9s9ROusP9z1nqqjVqSa1rg8uG7ugvz
8oxtxBm2P5Ndu7/U886P+k/jPyGK2gRr041XmifeYsd0KVdtSjO+NrC7/rP3R395BSm8K6sf2HF2
vq8l13qbrjga+RZVF5r4cdgG/nJdjpVHyLIsE293HngSTDmhlIm45fzYUaHvMogP3EVymIDQ5Sfj
Ysguw/CHIedaKtG/NuFSljFC9hAlRjUxUwgr1xLG8sm5Mm6g55rJNN4xyEE3/6bGNLm5w5MQP6cf
DUS/NV9oF0d3ZmoJZyHTSoJkccRTWOZ/MN1R9S+jk71p8D/WiQrmx87Gjx5CrETtrPy0Bw36qYO7
0Gq8EfXrd6S94jvu8nIYMSa0W8haIYE0DqMJvp8fmvT6IX1fXjM2bg44CV/jwVP8F/8ptJb/JmS+
pKdggj7MWxM9Gwf0e/zNaJbJH5t8+0f7efmhQppfRgh6DowOmTtgfGS2x/NvvQD33iXkKDuF792D
irN5dA/j1LY+I1nph+Ijfzdu/PKKy/dh+aHzBisTgxmPieX2LT2UH3oFsbylIYt41joZp2KPNR0G
yJYpx/DTPcQLvIna44rMXLjjz2+6lf4lrxaf6ytQutMzpJABDeyRccxYE8laVB9wJvPRLQxtOFL5
NEvrptFfpWihf8DdYlnTFcBOMfl0BYNV8EcPWnoY1jeeVjTArbxFu2EYa5i6iupVRHys5zcFYTEG
XlQfkKa4xFTs/fSbUfuVfsFQ67e5odl+xiUYPHvUHTT8ByEEyYkiHSufn5EOtFl2C2Qy5CAs+2ZH
b71xo3vE1rtmtKx8VK+meQITjug94ECMX9SbmJ4p/ZG/gpaNWij8YKdvI7K0LrOr3OmvVMx56+Oo
TgnnVhG1+yN1gi9wL1kz5MRP0NBbnNdAOqQCa8xbMm4HJPcJEgiHpDz6Fz2dgsQlVbosN9aEbWit
55sgZ+y1mmMU9xiChPn4Ej4G58E8TfnJiI7QB0PgNwL3apT/2LAg9G+K13vhaQqeBfOVx+nwXPjs
+eC5KtFoZnUxP7xgqkLNrIU/sfKVaU89/ydJv5L0txhY77hIEsY4gV9gRkTdWaJxUfYSCoyMdCkf
hwDB4M1LiJ4f6gk6ts+UAuaZTkErQDoAeY7HN3KIdnbais7JRLzMwOeL5SnZZvK/ZLypJreVqyLv
IYPX+s6qDuNyQMrcSe9p8pGZb6N1a1kxzDt0xtEL9WqdTbtyqSgudDoCiN+XzbhtviDUwuGNz8z8
kBDsgE6jMKMWEqk7vqOaeIkyjTZ6Ci2DnNHH+AKMDgVT65g4EgYKdaBdosGYEPsArComHWWfuTBa
NtCXSgbMM/LVxyn9M6UOTNeIu0WbbwqJtmv48Xau43PSs55/iqpdNmZMrPNgk01N7BFOT0oUEj1Y
AM8iFjY02Uw67cwR8l52Xv9oHVshbHdGlopubCSCU2AZy9VMvqgRjPeis/hMOwGeiE70jRktlkuc
CiqhWTtmI7mPeU9gk/RyVkCKdZMZiwf+hIESt3kXZtU4gLfnE+xrOl4CRI9qMoaVrgIg0peKKUrp
vW7M+CciphkSXXVzdgXFwObSTOv8SD9kUxcY9Zcf0zTuAg3tDFvu1PUkiQox4S5SsUsLtBomxLt8
hnySasKvPNCipezS7Tjvr8q8sFDiHCkHI7BESn/qrLQOicqYFC3DvNCrNBSOuBIr+hhihjfMk6hE
2UZrmR03rYpnmI5MrbXrYrS2i0VTrw7BMitygThAGW5hWfYHqVQRBWigqMTM1/iuvB5HVc+bqwYv
K9FcSRs1lvxKIOrCkqPaUWs23qoU5T24wEcC3H5VjKInF83oCgWCtRSxV2i0mzF4pK+ISFWBQmZE
LP0UCVxeklFG7FbOgLUgxyTDvjkXy00wFXkjiUi7hEJiusM+NJpV8BaH4lmgt0D2Vr2utIwJb8iF
2Ej8QbFa3OYIDnRuzUFQHGZLpjCE0U+Nzx7bESqjKNPnIKN/VZrVUrb1IylfT6ws6bXCb44j5Qf6
W77r42INYIDNUe6UXReGn51lNhutrp84I49pnom+vlBolYjBr/PAsVochm5UD+HY3ZNS4T36La00
d7qlPysx5ZEQ9lTXhYmNRH0PZ0ft8WhUaQgy0i3kZdlI5Vpjvr0nv7alDlSgEhodzUmSVIjl6DBw
lWRk5mWCvi/J6Ypr2VsF9tFOrQK12kmBylZXS3Lo6zdkYhwzzCkBR6MkrTZG3d3itiDyLJO/0ymA
uAYjl4vIODgkLeAdKwOC6vTuMGOY6YyMYWpH58HKFadFZE87gCl7R0UbS21xgIfEVGERsScnyZWE
lMVXDe7MhjDPSP/TaDdVpJyEUvWej5mwbWYz2I6q+A0MXs/PyMQ9tSdmTKKwUNrI5SRPe6bHUgEw
ow24H1P/xCEUpiij2dPS2RiQiHYK5WKD+6h9zyICxpqW22XY1rhAI9HcSoaFmRPLbJl09Ijr70hu
3vQRv9ZYsmnx3SBXKIP8mi7mR67XEok828ayxB1/xsnIoNKqWnRQrX5TAL67W8C1kAQAAVPmEeZj
K9IHiGQEJwmiRqLXpIlx89IH6jrOh9/WBHwWoPuGgfkBwhStDhNF/CtE6CndRlHwtiVqpTm1XETn
KH/UA2TdVI05xOdurYw6/hW2mS0AHcZd3dJt8RR8W4o8Xms1+ifkGP+mirOLIyLrm+jIrsVMRvgV
K2H+DnvtmkoLauUiP4fZAk9jbDhiYC6apiJ8oDpOZyPfmlHWeKVAfEw3Wd1GWkbhnpOA1xm3AoPg
dknGftt2Rb9N8jRDFpYxeCrQThWRhWpLa1SH1t3siBPFgFIwt63j0itbvXkrk5++FeRNoxuVl0n0
7HuNbgEv8FYfOSyqRtW4uVBWRwsjfXy/AGqHgSG+HBu2POXWzhgH3bN68QkYgZVJUO95DqzfEiUu
4uPsziKQAA+Ol3LWqYKHQnnEGU0HRRL/Ydqn2oknNxPz5qhTDKB6leXMOBLqaXrZEMduCivJzwak
5KGm7K1CxCg8Ac4yro1E+JZWKeeWdI8MrivC6mknVc0Ll1kd+RxptEGzX8cJHL2eU54epVBulGXk
GpSE3IGUYic2FjcwrPHmkmGQyGg5oqvAsym0K3WhosvEhuugaB5qS+9saWrYCsT5c5LZ4dMpby+D
OYBDUUrFXvTO6dtxZcxtcMoKZHpGKoOW+h9T57HcuLYl0S9CBLyZAqD3pEhRnCBKDt57fP1bUL/o
7gnuLamkkkjgnH32zlwpWuBEOhzwdYvl0hgaFdOy9/CMnvrHy8VlLXrT3krai2ZG4zMPwGbqtGJo
3mWYsNG+BolwIEAzWnhSBCA3QeFhCE286EW6XZ06ooqM4UYqlvalhBji6lkWWKHTBw7dLIZIQkDZ
qsEGqysYsp4h/kD3TXufsvacRCKW9GoItiqg4xxbmj7UX0VaoKVLpNImLGxdtn5/8LSk2WdZEru6
AK92krTUMfVgbWgT/a7Y8lgjmN4pwquOgEGSGbxuMpoZTRsYdpNzNjRUkaGNBSEV4zw9zWE0FlpR
5dQIxUPtq+IJrOzqC6myNj4DiT0vMrpwVYkEUJuWWIOcNnZakQQ3NqWF2Oa5k0/4M3QEspmnoT33
vHtSY6YFCmo5ppGNu7REpKAM0SEAcr7xY9njPB+VlHmatBuN2MBs3JYYzLTjXDq1PKN3SwQ6Qjd4
Trcmel4zGBXn4CfGjg3YGFwEw8tcUmG51MZPobSGXakGNPkahWA4Gu+lMQyuFEbiEfRevogxwohi
aRz6knkHllvUFEI77b3e/Aon6d6noQ59LWVAhUwz1/qOlq3erOv2JFpJtfUKmi1KSICN6tMiEVrh
2f5polAZBH6X3YseymlHgFjekHWQxVa4UlIOSFfdkJJjMxSEwalZ+xoJzeRozlOY7SYlWncVgm2t
48FDCE3aDSS5vh/6lRDQKK3Ieu6Etj9MykNoOE8YnpgePeKSl12sNltFU056omEF8jrpkuaMuEg4
cwS5VK9mDsqm1N+zUt6QapE8aUUPA3Rezxz9pdZoEKOCCYFEoffLrE77pVyoc48wVnZCqYn8C0a5
tJTmiHl11Wq4EuDx3KXiTSecgZeIoRG2AZb4ejqrGO6BXQmXNKEVpQeZ+ibKeG36inNKaPabQUjL
gzmecgD4Xpi8i76/Ty0I+BpRbcuoDdVVqc2Knlac3KrCJVTA2SgsWXhhANRifvfMb7R1JAbx0kMl
p8RA6saQxM6BrKHAxOeReb9+zVZVS77udL0vzwOynkHDMeW+FQNW2kjIvsbsV1J9IiRChTZgxiS0
H4uCMSn7nYxunuDIFq+rbinvw6QQzI7kHYYtiY4mjjCr4bSUoKPtCVjadFNvLiPFV+xgDMdtKsHs
CKjdHXPSfup2ELdxI3NOiWLi9oYSOwwGmgUFgDTz+njLiK9IdI6BgS8Nq7Yppks/X5IEOdA4O5g6
GJvUeqJI0Kil4f0ptD38MvzUIoq1RBDUfTiirYmtnCQH/iT6EBXrIKXPYAWMlZuoefpDwJjr70s9
U90UKYSx0f+IVLwpoiIcy7T29/9zkbmr/U7xl7pZz+VZvhb9hojTRB2w4oXCstUNc/d3qZLE2qkV
PGfZnzEYOfLJvrV2fxfJUPikpiwiMdSJ2B6K/d8ln/Rin85eiVGAAswjsCqD+hVGhK2VOm2NUmzK
/VSrpyH0tXUJve9AwZ0dtPlSjdIHoDp8cSaKwLFPE4fwv6A3skP0dxHRHUlTtmPWgn6WMwkONj89
NDmdQ8vXsYe2bXgmLcBte9IHdNa5K2pDCRLcKAEQ6I2W07TW07KJqvEArIWmS0VNXBZ4+lircH8J
NAzqqdvIJWJET6e76PGMO5Wg0ioNimNRYpQuUzV+mwiDcPpYmg2XmCHETCYwqkNxmA79um/ZuHwc
JW0jl6jJIRFSu6ITkD35UBswMBDUSFquHESC7BgvZ29CxEZMIA7YChgRU1Tt66CFzFGb9Sq0QgCc
osXBfpqJaAldUkG2VnlhTJcA8sX8SgKUQg2k+DWU3DA5tCk6YLwRE6O4Nj6MshofOnVuI+H7A9Br
QBXqC3ndDMq9bsj5TCICtGTOkufKNN2Mf+ko9Hq5gdEN0rc2BuhwcUVzXpbPOEku41Qhv9W2+jAZ
Z3VIGaeoaol0Y9DPY4XEKEsopie1O00+Doi0EgbadVPgTjRrlNrI382CREtxwmtR5v5PZeJ3r/uk
fOvCjHe1zqiISE1puyA7+WV/NFqOp22WDw+daOFkkpF+C8VPHY3wb7RmScwQx5C0zBdSs63VNtiX
YY9Ap2iIbVQrBS8sZHjdby5CTVx52H7pobgfcBw+qyG6mhHoX8iH0gGQSI8VYRDs2JQfbBicfE3S
ZtI6xi/XVZvCJxksNnCUEdC0rTM6LtnIdIV2ky8qdGMCsz2X02jZM+xEavgX5Lze4eye1/oeuWU7
sre2UUAVNzDw7vWD3hC8EKRA7yplDsZUMjQKMfMQjJyHSidpTLDKYA1nsGF44mNtk4ZH0GyKet7q
UwUgc5vQu++nYd0EJlL5HIdDn3t7fcBvWXFqXmZ5lqxGuWqIrxbAJUwJAHNP8zjrW/6iFqqNmDfl
XalYiK2axFMzLPq9GfE2NWaBA1O3NMKcOQEQ2VL19JnLQtx1cbCf9D4B5KK+yYayHvy4deuoHGHH
Z7+NOjXEbaq6neNU0GHFSRmyd5xO6yLF9VpI6oMuD8M/VBgm6IZF0YUPKRm+9YkDshzk2kpshHrb
dNMll6LqlIQlEQRvve8HAEY5OLVNn257GsE1CQ2KrRnqkrsQ6EwryLtsjPqTmTMR9EY5Xghao+7K
Hl99UNDKK3rZab0aI5dRaXuORP+Erh+OegZotvQ8jU0XgVKJ5m1Ih2mZpK1CJ1fM3KkUZOI+Uf0k
mjeu9RC8k6hzXjepvzfZpF/0qo6WUeM0ZJ65UydUh0oID31Gz8ofOB1aMmlOFvOzmCm4LUreS7Kq
fjv5A5Wq1LlWL6GhrGumVriDtlLA3McsLWv7f5dJfJRSSBJY//r7oMTOtUjJWZoa0YJSwExCmxKY
TB5v4VjxQDAgUWEIbxVPBEkrDveQUf5W0npzW2UMwuuoYFkb1ART4agtNLG9GHR/BAU1SSbNkQEl
TSVRg+jyd/n7xND4n0bWKOup7r/rIlY3viBXZ8/joog5ypqw+lT0EaWa5v/344JFrEtd0IYoZ2qU
qA77jjYe8V2eOo0HLRm6szd5zMHHAnvtmHEuNEIVyBq2PdVsGqc0ynq5s8IAHN3/XiBTFtiALF+q
MJEx+Rjbajd4pUdGGgk1uMChJzYTRsRUdS0v764cwuJF1YqgqUC+y2ONna7lmC1ps6OWLBNXSQ9R
rWiPTmpZAOiKoFysENWnkffeTljJOHK75HUb9NOCNz0TEBu0ECfFjt5GlubYSdk18gy0Saq0/6ZJ
MvdSUn12eYMqY2irWzjmZDanNSUNQvIYl+Ggm+G1sv4NaUWrAuFga0X1JUMrcem5ZaUYC4E1KGRg
0PtBwK5+YQxNVjy0/b1KtUduSPmCToS665T+PRRIUO2C4uQnyls6IJEzejJKrIYVtSxoF2U4im1N
GH9DP0q/BAucOrQM1PUStKM8zTlqlGir/emLLlp4BEDSZMA6+7r5NAKZ8bwZ5IcWrJKatnRfxfwZ
zstpxpHww5Dw8guYVUq1Ma+xF9I+7ipIeIN+CD1qPTBW+YZ1sTwOtHycilZvphn1G8FScGVMFK4d
LmPBCOs3KdBRX+v+xwA3pSia4TSHvAZS085ivSDVwje2uJgvP48Cq6ReMW9Qagb6egy7YkgFirOA
bNqyupXAuHMvm/i59ewSBLq/wpXrmop/mY/7tMH8fZH0IWCmgjcl9UJSzGDfi8mv3DO50SXlrRth
8OhjY25KVUc+gOlG6eE6mYHp8j7jZCiYs0Sj6VQ1Io+irRl7jSvBI0o5T+oCswIjmkky1r5VqSdF
NnM3tlDJq7yddu0T5ivSKfkQEoTenQ+1rTKJNvNq0aFpGKy4cZgJ5qJxKPnZeHCH9rNhGC8O8VXQ
6JR4Ss3p0SDoWZpUGchhU98SnT6D7G1lYGf/it7vbdXrx3PWB4iv03gZ45rnBD7YaZhbrtmgUSzF
jlniRPtMIYlzb/hDiQ5NSNHzFCnyeYysVVtdoyDGqz7/aaohC0h0SBdppAy7xBBpzwrjymireBd2
WB/i+WIlgmGnxIG5Qo5GRvQCDDECxXSeW+WO8+3gUkKgHWnVz1D0q3/5WMM1i0sLumFpOUYzNBtT
CmZANys8Ln2Rc8jcKFNAbWQAkBxB7+NFrlfjLkG6ZCvZVG1LP8NTpsps3jChXLIsUF9alrwwTBnp
tIfQ00iks6gX72aT3VQ1Hd5qBiK87Y8wK6BagFXeG0ATkpJkscHqqoOi9sAJRFLm5ogoGKoksTb9
clAGbx97Oa+mItOR1uolwoU2rRmpRNWniERJV2p1OyadfOqZaiCyii+WbNS0ebmDZZonXt2GxypT
q8vUGRLNP21Yjz5g/lDC2u9bCo3p0bJclW0H1U9yCEpszXKQdue/dbSKZcsudJqUZIS9yQkphaIq
HyaRsywSkPxbqFtyjUKm5fqMw/i7UAUFG80gX4qfIhlE7x9S7u/Rqp0888dzkcLZVQ1MGsNgfIdy
MZzlCuAnAwOGaZOIFWhARk4/RCFww6yPk+b76x60uDcY+zacqmPTWNWRncoOC/pCY0GyijUiVJTS
r79P9WpW04Lsn3StpXVHEHnUjMdsUghbmEZkKF4wHXM6oQcjeGhWD0A+9HUEajWDYsMKD0mLN2HK
6rPAy7ZqZuCFB5tdDIvq4Ft5c1Y0i09CJuOlthBQigR/zx/qfLE5l0nbUFqox8mDoRHHQnMeJRA1
8YBxxrc04o38FtzdWBerUQf1RJSEBzyy2+rzh9rC6OfogrAhJLMKO7QfjQQpRpGuxig+QhKfzKgC
8hSs8myQiX4Z7EY2f4JULJkexCXDaAJE+Wgq1eZ3qvjbIK6AjicqpscCBJdYtsmt6LMdxZxgF5rk
OSpd0XUxtwUM7aroPM8NASBiUWzp5vAEEOzZZM3gEg5Qc4RYSIMin4acOPGmxlZX4y8jLEitQ7gB
YvKjqmoPwTkmW9PS39Rm/DRVyOl+ID5bIQF4XyqPuvC+KgXwCA08JiE4wZDVBa7v4/BsugZ00C+c
DWU5VjxzdSsiMfHB5XhSckgAU+lGykrjFVNz+LtoUx8z905CalTqwV73934t1Iehkr1N3fmk5mrd
IYtNLAp9S56fAqYN7V9pe2l1G7pGZmiK/zOHYI/mL5KdyvLHZUI8YBd43o4JzI+AAX6Lpb7BRTJ8
KiCM3aiiWnN6zwgcdiolTNJ1CuXySspIe22gw/hobsPOlBx1nKRtoZXSVsoBzU2DgMI2lo1twyOx
SIzy7pOjULWyaQsxWoHEb+Xt34VgKm8TzO1DUnJQqyPhq6Bl5mny37/Qpl4KwW3jFdzTVopaLRdS
eEpjhzylxmtY6MOhr5N8a/XhxoLWdPBrdTwIMc2dKq9dpS9ipCXhBO+VNQ2VekjiKIgJU+PwHtWm
Hcd95JpQmNy/r/QqvnzMSwzsQf6PIwUdiURU0esoCWVOjxxB7HgHpELbjIMvHhIzylwjQ3Mozn+U
a+GZDa1F1h0LN/nYh2oq//8lUkO80hGoh5ohuanJxi6PTXMHr4N5QaQe+lZTDjQQVTia4b8S4olL
Vs/dlxpotknzz6NmhX4FfzicPxSagXZopSZ2rFJ+90Blj2WHvdoXxPe2Dq6yaNZO7898tnrueGsy
tlUrm1aT0cLmwrLdafFwy83YunqkF9R46yLNIGOuYgyvZqxgJZVRUgXpugmD5KZ0Op7uRoBUWhO1
2RVwcGorxSLNSmxmxm8L5AzjHj+APeVKdpRIZcEaruDDX6QFqqNcqLNjaABypeP8mc5/mhDALnQ/
wEpghWtfG8BvaSUbvlgrCFoCuu4FA6Ysk1w/h5VDQ6U4q6Ku7YJ2OCg0O5guAyrPa5x+SQpBuTW1
3C1DQHhWqla7tnhIUVm9MS02bVVrsNazNd51RfPRBJAXR8mqQSXTxjuKvxzmGfjnFOpmFBnLUe5D
dxKq8jKwuNIabrFgx9JeB0aN1a/x14bOeLmREUrprVheY9jgpVRyOJDo302WVS5FQQ+dyGMbGnxd
XwcJAlMxQBrIGvum1uWrNQALdjpNaAthB9hDtA+FGoLd1FW8Ax2azXJqb2nLa5TnwTVoWbTTTH8M
oYET1iLcq6N1byS9cI+FJIXp2NNTsuQvrcWXmHuS6FSaLG9qfyhOoZ7dSw31C/ANYuYM7Zw2U088
I53dtGj9bavgI2ruEvRL0PCwWVoJTWHPwWVpjcEjKODC/l0StPJmUY+bPoLX0egtmhFa5aA7GqII
JwRKvNpUgJOoboMyJWdv/j/NnO6ThgiWm3I29SEKy7wQXT/zo+3f/1XiHGsMGIGOWkU0bhCK0RUo
1m+coB9knrSC6kXOH1mWS1Ndxn7luzkRQ8smvHsy08q0DwvYi9Oms5rgChnHTugP20KEeibn/FNr
SXXKzIfhT/sAAo1HGEUsV4taxhSfEG4hy+2XFRi9ZndJ/Da2OEuqQiCSth6+QH4OmEmawY5GuI1l
qcmqXQYdEypJWxldAqXHG++jwTrhJz157/MFI6ykoiaMweURXxtfJbMFbTFSH5VdiC+7Cmukvmj2
ckt/R9Bo4OZYN7E6XowhEjZDEjx6A025FmGykU2iW0svQ34rUTRHnhhcrLF7r/rpozP04Z0onnpU
dpbl0bP1Fayk/UR7UlgbtCwuamswrtQesY8/VqSCkrqovXm0CnfBlP2mRIEYhWnBxK7Dcw00CuFV
dq2QHcK04Mwp5P2b1WGhlaMe8V0dQR1J+i0Pzb1MU9mJ24goiqSIGGOFpHZmEj6l1PMQW2bhE/Bf
vjfCKt9TUOrAZLV5Twj3/kSI+ZhZ5P6iVbN22fxBojyifb4uZVBTlhzp+DDJLZEFnPmNEhId2lAz
cpO3nW9tBDHBCD3AX/GHU5lKfOMqbjCZlNehyv/JoZXSA9PEXRiSs6VE6CziVn4f5BHA+ZQgyonx
2kx1E5GuIyBa66NfmRBYG4VIgQq2ke4x76FWz96tStP2WpbX57gIz5FMVKlmYistyhEOco/5gY0T
pbYXh+veA+MPVZvFEOqvX+aMswxDXmqAxJeoRrb0KZJFolTMj5Re2pYIPklxgqCrBxpGz4k4tKLl
mK2nhdvCPAXAKEeLauzIjWp66Zn56UKdv0AdA5q/Vt3a8GBb26erWSKbjpXgWGNYaHUySabo2At0
xHrE5X3sC8/SCgnbJetzmfcPKcdclgwFoV1IwayqvgvowY2kuwxSiATOKoEnSIF0rDW03BXxvI4X
yz9BhbgOEDVCdFGgm0HTEfXYM/YD1H0eGvNKiKNVMcXNqqmSaRl18AREU5EOPGTpmKDvSVBYWjGH
jlIu64VpTHxnLVcWeTE7uapJPP1dKglQgYV0KqyVhcBHjVpNj4oUMJG1jbJIt7mPuAYOOn7xbJFR
YNiCnCAytoalEYm8PAC/+qm/WfMXhkO57zvqiK4DksLhPVkJZVyuihhHgT9nTkh9BRmWi559WX6L
trkSyu3f5+Kan4/8w1eoyMgA5osRRlfDsOplJSXwiM0JiZuwGiX+FahZa300H1orqnehJShJTA07
EhG3aWo2LgB0akuapkw4TPVStwyRJNJol1JQRQTgwLnz++Ka0vlpG/DESuV9dDRF5tlhfOpGWPtB
EukAve1M/zQ6VkaA+vkjxQlZNohpLAFfqaC9j5XebRJlmrEpc0ZMqhBLKmC8ixsGMHpewGXwMO1C
ncOs5ZeUKaG01dVdUzWBU9dB7EKAMMfJSWadE+LdTmciWpDWWsc9k8Ks5e2U+IZGIc40Vn5p2Cym
bKuq9emJLRRrw6oe6djcRyRa3338XokqFTgqdY7mMUIjAsVkpudGG5lLxa+M90mXbVIt/JLxkNpE
ySYWMerHE520ukH1qgco6praY/jb1KDkDOVcWZm+K8ZSc3qDGoRQeAR0bamht2YcEcTBw1JBtFUv
pZToDbN/7rJh/P0jU5l+3u///s/y2bmDAFSWOoj+Xi5Q3+sJBAUD32efFh+xqQ1LsTHHFWGsBTsg
yQ7FHErtywbMgZKsHlntGaXpmrrzEC71k0eWIHNPnbiZtIJ2oqqoBaK43MdiDvFDKR5JD289LiTS
itIo2hlAXrR5ydSbpnbb0qhYwAvg6MyobUMCqcpGLBFhlwLOs7jUSvcTS+NphCqKNjKQdnn7kytE
4/5dyM9+GREisZGEzQkg6/x4CQgJwIJKNKM98YSohYmGNpwH+koHIyK4mA1xoZs8jdY8BNPrTaA3
uP7MGI9Nb2zKKsKTOSIeCMMPQ1W0U8u5d5kVAQCOPgRUSiwrRx5W205tO7Y4UK8Dm+0gLWkgMOEB
GpcJV6Rf0d4S2LqQKP6IK/R1CngWmL3mXYQaZS7Uw7go9oAh99Mt/lRfmMH8o34g5TqGjlNsOC6R
+LxD1kwo6x5rOFijXfwPOyyOBjt5Eod5TB/9VjkbYPC5PWy4RCBC/QejGycH0mA5BQ5/gGU2UVeB
DWzNumXPYfka1qa+1wFjtld5zm3zP/9MevHlhWma7wTXfTleFPvSrFCZwyxhprNC4Qq/xvuB61Sp
mP56e7p1dJd+s424FReopbO9dFIvhAsTrX2e8A9gEvjCxb9Mvrxzs4c00doTBnzw9UeSCbnXsQvt
ExeD879hl7nE8hCZ9sUg6Bisbq2rnnBDzfife/g5rsTL9MT0cQkfw8ylJUKr2xgz67X/xZElLqZT
+Jn+Crf6H6H0i/wgnOKFv/XuqFLkFYgfZAeao5wUlxn9Ek8Uq9PCdL6p690HQ4B9sM8X6Q7wmP3Z
IxM8nEa03vEvSVQkq9zKVe9Mt94gdB2lrHkP9tVm/ncwqECiIdr4azjn7zRhzmDBuIUyYyFelY3k
6Ffaeuki623/pH2En9qb+FInm3W+fQ8lHj5bulGVTsAWhqv6zSiEFwkYwE+7JVXjkf8SYNhurRtO
6G3znM7SeTjjyjHOwrJ6TsvxitM9RdHrVBvhyjZPBvVb+gtWgGMaOnyC3XgDJhgedsKKl71lWAaz
TbQ8cUflC2bdTCEcY589p2/Piey1cm4dIiNcs8e+CZ/Hsqn0VyiGH/APHTQ4A2FCn/GPtmbgwxkJ
J/87k4zpOII3wur5o5512Keoz7bjQ9yi4AY8EED8WORwwgIcK/sOxvnRXPCwzS+PsNfesC+Fwl6+
TETvJm5/8T+1DXLYd7Qi8lFcsb1ytuJ1l4+Js0AZ9QtvDBg03h2dQeq2HDCfmoeXvoFtt0hXcKYP
IExolKwesLc3go1Uca0c58/hXq1s9dp8VC4VMwLZw4mm2aLeQuI5aN+i4228b8Lvekd+YTYebPkj
+fQxWFq3Ul1ySMQTTjINOdc2FMSDvMX/tzkgls8pbWwsgQtcEVgmqoW2hcuJlQKQGeQyJgZHjXfS
2I9X+aV9w4c5gZF4Mzdv8CqaDYybglMa0aneFbVoMyO2QUQt2RWO4hUYDc+5y72s3GpwBuUxtI1j
sS7d935fu2OBGWTCHOtfWWfwtSLE4G8Cpl9ZG+mDFE0LcAqiWbfmOP0pKLb1rWxAyDnYGrJuQQ6H
OziDw9a12t8576CfoP94BJsLQ67GBYze4yAxI3HBa3xxP9iQCCguBdt/b9eKcwnurHOHYk+ykv+L
ThraFk/S8Izt2B4+WkctnGGprat3jN23F/aiawDBAO7KhlE4eONfadOv8UwaZ5ajt+yiL4UPgMk/
JdYP/pq5oi/sKlfcafh31YP34uW+sG5zV1Ed6wvgQqyRoFh52IM3aNfb5Jl+PrjJycmDoxY4iLwv
zLtX5U5YWjfAwAdq7G+F54J20Cm19dUEOaEF8IWpwh3tu3EWl9Gj5X/nVhJFDnGO5UI4LTGFQ8Dj
lhGP8S9Pxa/yhrsBUgOrCic9t9rh71LcAZgX0AtyebqnfOHROHaS8zJOLRiCBzBa1he2i4tnOdOZ
i/ejuQTFHOV8QVqHLRIRldj3Hq6YtgE1VLqcqtm1XGGT2XvxGxsXYOn9BwKhDdGfnzLnjVWzTMiB
nJ9oAgauWNFWkPT32Inme8nkl8M1/yRgUkLdXx3o5kMj/oSVlVAJnMt9yE7xKy4B0X/kJ7bj2hbW
qNePkMdSlYgitzvAEn2oX/rTvEmwsJI7iMQjtFpoF2Bkv+CTYICpNs0XYTILdZkcjLfui6kW8emn
5t7uk8QO38w1P6x+Bbs4GvblX+l6ezq8zsfW546tt4XL0xHwnjLVA+mY2ZhmUQzvfPv6FTzUXXGA
7ISb8IwDODxDP8+c+RbRTjnvkeYIS3NhMddZzCsHEnmM4lswBkRula/w5zVyH8oHqDLLMSXnlRvG
RwO0oC+Kv3+lwxvQPsQtEAfcOScaNvwFkIDVl/9rgFZEx7NOl/XGWDWLrXfFRfCNPuEG5F4ivUw8
0tWeR6Dg1qqldC4itwOBN9oi0U88MGSwKMvQ/gkd4Y739hsmgsNygqRJWJdzLvhN/iJBaOktOt5X
gYHuBQc1xm6eE9bR27TG48YLI7ikXWCPKfYnqgSMhCzK8DLmZDQZchwGo2O0AMr+IYju07I31W48
C84G9QzPHMQ6p1h8xdyxsFcWwq51wtTFy8ODd8Q2HG4aY5Xu9CtMetgFFnwUZolHrPIX/UWNstw9
yAYjIFc5i6/v/ERAMaF8O1pu8HIv+RogMbFhE1UDfq7f+P07cdaDo56AA7o8XY5y8z/nr2j2MD5k
56rvidJyjOsE1GE6dQUb8yvcHiBLbYOVh/cNQ5x8QsIJMU98lQtW2Wzmpxw//Std4v2bCh0meQqh
C3u+X3Pbso23EB/I0xSW5RrY6OJf+k4877NiR3TYk3jZ+wXMgtDGMMgSTwhm/iDNgUQDCoHKTZ5g
+lxU2xvhVdiX8H2mHMAsUJzmmWxe4JKpHDznlm4q/uNDkcP7eQ6ZKNvGzVzNSBlAjFeoZWzajLCf
0y0CoPCtKLwm5l2+AIR8q38JhJxX0vnHwd+Msw9Z4nJCiuG0zkO5sctX2GhxWwGysae1vhE/5I/u
PV+d6Jcozx32dfcF2AJIIug9mu/UV+UWFc+189m8/TXv29XDiGdsuwc+7SOvjY2W5iN/DldIs+uK
8tPcEAkJS4Vf8HPCsiW/4Zvw3oRT+jvPWs9YtLit0oP8YSwZiW61FbZiGro/Hkwl6xoegzM3xrF9
L760W/CGEQe6AxOJVfwjIgBzlBfHEkc4If/ZVF9UHoSTOtOOWNpfKp1mn27ZrGQqV8oX+U28mXtv
41+VJ7tXYKfvVHVHahdcvQtYpb81UshlnLv6K3sGZ2UJQoKpAkBW3vqjv7W7T2z24Qs1w2+x9Lbx
K/nwrxA3yCaGBsbCCz4SPg9IYrTjFCyJ0/9S37V/TiuMKwynwapCfGGvDx/BhmnmNnbCFWH3t2Ij
v3gansOTrgS+OfmFlY+4ldmWNPNyqMp5ZKAEvii2+c7kDsudK337EEh25Wb8ihBEYfKiCti376TQ
s+LgMfB/SYzh7qU1TFsDVSfqXwy7wydKGFq2e3hJEaPgeg/8N6bSK10YDyqDRR5jno3e5tZiiZE+
vGu25fS1Z13tfimSqiMAWTxdGZo4enygox5MlyHhdL7Lb1DIbnvX3rE8srYMFreRA5WBO4vfw0Ok
goOfGQBOYbJxnZk3xekNHgXlKL8eVigqV3NAaYrnEPDyGURIZvMDmYwZHNINYGYVboRmjaqSe5+0
iqfMwbuyRywPol0gigPEmC54uXEnYVZsr/HVe3HHi9fxmqcL4vf6V3HCkwidlBhk1mKpIt1yzzIv
XzU3WvFqEROuH33k1VSrqF3eux4QaPBS4cIsp0Ub2lvBNby1F9BvIUcE76mwmQWswxXED20G21rp
p+0tICGGxeI3dTv8qiq2Vv1M1bdSXspl2np27AIAOkYrg5yf3mkc6HPreq1s2CGNt4E5LM7t92xr
fMzljErpdRJ2hvvrP2deL6+/cubQCKSUYnv8FL7las6JMgi7J7djUe71ncEyXi2mG/pcIMeYpN5F
Vlt1QOXoMALk5ea39t8BbVXRquFVlWa897AQVgYQM6yS2J4Zn2OObGo7A4wZo3WFFKczSQrs4Ht4
M4BVLEgK+xeuw1XNy8R6izToQ90w3LNru9ioK+mEITH8NQ8o4NiXRLxLuFcc5GtfxHnY1WfOR5Qn
DzI1OmdWn0Ij/a3JV2Dtnm2gyhK0ieMtC1a1RbMWjuECvs8WBi28Ys9YsrW7HILX3VcguwIuU2Bm
3wxxMCJyh4gvgYzuAdaRnf1QIkQUYtTj6rYS7IhKkAhfKkqeMLSq3MD6w/qisPDlBTdwe6zvMDPQ
27GWzKbGil6kIwNu2zTvIw/epcQ/aAcwn98V2GJopHkN8PR4M7WqftCCEm7tkfCFBNw5MIWjyaEX
8oQj3+l4ryj3OSxkCEKQ2GxpX8+CMLZEcHMcoAmv6+hUQvsFPIuJk67SXE9QYcD/4L3lPuGVjYy7
aThKs+L3yP8VZ8hVfA96jrOVhEbWn7lX6XdGcC2jjXbLQyfBKQ0Vh3cRwqnxH47Oa7dxJAqiX0SA
ObxKonIOtjQvhG3ZzGQzh6/fwwV2Z4HZCbYkdt9QdQq35iw6s6Hg21Df3p08AM5wfjL+gIaBCThC
FAmwj1hLFyzjsiUo6BLvjF37brDIsV2ZOz+87DyeyRPPJ1c+V4b8P3+rrOfjJ3fmLrbdGD0cPcnd
sQEjTK7mKj9Pj/+OY8DGjTsLq1nd3zBTc7AYBMcnXLnkimRcZdT3Mq6QOUFaYXRDZlJrBMtO32Vj
PCXnEDRzyT5JYnIB1+IAjSjWlybDA2vNOcPZA/aLv5QDgcggDhg/hMoxa7t5ZDKbnSF27EEJM4rg
ajTmHCMDyRVTRsm/iga3WOQsavlw+BeE0z8aAVy001QtXw0udwEG4nvcge9sQCO3GxoD5dSfrDtN
BPg95goSVzYcNAhcuMN4FXbEdP6g4WKim06nJ18951LEcfo7bVCcJT8GuF3hjzDG6ILpLOXVRXRW
9zxwUyh5E4JiWfCjMxHiOMucH2tnU97UiyCk3nFxLsO/t/sVSAkWSbB0TMoSJDBfKq0/tj+g0+iY
tTlOzHycIBf0OdInFASL7dYbEkdDLid0GZAiHNqIzQTTMmQlmO+ObbYxGV8KxA1b2/kzUiL2gOxs
TcRzcIDTJRsQxUFGu3RUXr47OAXu+Q/mohr46PCpfPZU1dzmF+kHL2T0HOlxuBh5vvCYg8EzSDoK
3vV3BdPSW2CkMvPlxGKBFB/vwWPnKcjvkK3JL18Qw0tnAsrP0t98fm/P9kobGJstUNb6xEzOh6+Y
mVZ4DbjxIWa68kHbFQfvJZMkHh9AU/bf9cljhf6db5kg8cdjZx83zaP4RRZInA83wirdKuiJT3AX
dbc4Bj/Kt7i1Nvgx5E7AcfJf8Z3SUXI0ZzONB0mfKZNxFRPpqbpy4elf/EKKFFy1TcHCbT6doFxs
xBtzfYKCedc/h+QcX/h5z6bQnAsJ8QWEinmBPfznAH92cPtbtQIuwqhtQ7a3WDmyW7JfJcqT0WK0
KxDPrJyfAzmxHQNWPP+dqzGmAWWRk0vAMbMwVN43HhzoICxIV6gjkZML6AsQ/nwkjGuSXMHWoGXl
rUNaG71URLvJ3hZHzbz2zGDpJenckAKmKVm9O4R3OIshNGHm91dYbZsP/S8i5abZEwNUN1tkCoH/
6JWryeCnUCGw4FE4Df8ghPOSqBkrka0f7osptnOD8wJrFle7RuDgFlgLWIERVgalWrFkelR/lre7
8+SAhFfp52eBbKzZ6gw8yUexNwp4bCZz8qo1XAJR4xaUu64fYdPCf4FlxP54il02EK6uVXmbD2uL
ywGlTvFBQjwRwdoLFS0a5NJ0+SOkeltbP4F4Zc6Xmr2TmEV0fS+Kb1lwaPC5GAO0lSsg1SQUxibM
G8IOd7jLiZzwHfAS4IOvVr4mq8Gwl46+CjFwfqVcL7/51v/NNGBHO3IC/fRqpntiSQUK4hmPMa0+
gDbnu6EeCckLge3nKpDMjYXSkFh9a9GC51eFkaN8Hknp7DeSsemnCNm7Vm3ML+xi1QyPE/gjCzVK
SNSFq34c+PQOX2xXARqY3Xw5/EvX+kO08xq+B8OsKfgBLfNSok/3HjlFtHls7RUHfmYjiN1mzmkY
MYHMS5IrQGJ60wPJx9GBGfvLl2wai6JfyNEmemPcIqqQ18ACg3nNHTyRa8A9jr/neFHNuWqc1eal
WXcTPGBywCqgUcaUsCxJu/z/gbDslVlf/WTrkIMjudlwBDM3ZT+Vi1ZdlC/OyCV/UOdvO5xbRyhV
vBB8ZvmwT8gXKKD2LL8CdrV2SG331RUcpKS5PToDwlGww1iYdDCBLZuOdCIikKhA3Z48F8Z2+AT6
TfCmnJD7mXgTe4JAWgVCEi2ou0ksjNOFAcVBnxPFSrFuTPiMU+Wd7WwH/LQF4AYpqbqCUer/b4QL
gEUTyWyOh8Ik9hzaqM24fJeG26xZ5+XRI2ESn+eA0vhgBKcYVizAkyuCK2iVHUBbgoIRY1Wopzex
M5ed6XZATQKGzGYSI7GlRdHqwlIy2VbFSMIJupWJLsTgjuIKUB/2FWvjaHNvNXyZ41rDKDMsMucR
i53msTeedeFKFKtabOxgTbQzZwI8TSk9ISZX7WN+pDwwPoMbRwc5CRyvGsBpYr9DCA1rnoBEn74S
oljFCw957q91ykhnl7cug0oYOsNfBFgWaGC5ULGWDy6/H4Y1kX3XPFtk6RLilmdyjC+4bHhOmwfX
IyPekSg2OEPRZ+jcOPbtP1FNVCdeVyp8mg4ZkRPTIfIv79Ja3U7XCeXuRPRtki2ZVyTx8T4HBqm7
jCHm+pf5gR6x6uhz5g690gS7ch0x4V1hOjXKijCXynORbnFzG6zjGQfPeKcl4hjKZeSvUKN0fxxe
wLVYNqSey/oFqRHlBQiOhnEEXTwBY80KpBoTdH6fTJhJSIwAMfBLVZ/6tx76J+GRMzjFzXigpyOT
JOfKkbgarK8Y7Va4CgDScMr8oCkTAFzndGrQXoS6l6ur7J0RfvF2Ec7NnsJS9hSAPKQwUXgxAF3r
/sGBqdEoB5PE3vEIPVe1+PB+BMG1TV+BCpLD/ppSdSDeT8caDWFC1+TVj7G9SYqK0XxvseISFyO/
aPZpiG5SsYgHd9CXrIQEax91Xk+aUkqBHd88R41azViRIzTly4jU6bDt37DMOMkCe1OXFAkYFV2n
2vKYFPEnL2cYb5lJ11dTX6b+Adc7cA7Rf0rRHj2cntxQH8IXzN462Qg/zSVjtsiL9iFzvhXzPOYw
wJt0NNMdSdIkU4/Kb+vgXxMfmQVi3/nk9SXBOBOX2ANj4vIIg22oxAd/DXbeSdtFjDRlNKJnGhYg
DsxZUOORUp6uTRcVDrFLA0mfZKQoULEWQHP4hqRvhWHBh0Wtaa3JZlfKdVhdWVERDssTaAO8kRDs
zDhTEizOATE/s+GfBcsPYKy8aGmW27lFEDLiSPhn1Z78jHEKwQEptUiaVe9tB/RxGk/FnK+lbNZw
efp9wcBfmVc9BRaXDTUQApbdABmCpT2PjLNJyoOXH/mGrfxOClSNqSPje+MeWnErcFt0/VzWPvlD
YlC1iMumTnBJGkfFKsneCOb97HtoKe59RRzutgS8rfFJCIEjXPlKCcv1PxKwQ9bKS1bliTcbRl3p
zajYNGcqkIXukqXJx1HPjjXjyxb0zfQ9OsZ3AgLJoDgyyZky6T2Qy8wq4xmnf1m1xt8sWJ90uwkx
lB1FtE/6m9l8lf2tVT98RrzZi2XqbGxxaHUMrFVmVT2+a1ufD16Dw+cjFDcj+eqDR6vyeSN/JTtn
Nua9H49Vcn7kw5YPbkn3Bje0PupwQfXZlH3GVjVxPeZ/FilMtHaa+W0qQKuUP5XGRGi83QUzF4Wz
oWRwU+2L8tsu8Q8wrOEThiZaDM+e2oqngPc+3bGUdaQNTTX4ugFs9a4cl5ryJ/Hl+nRttfKbKHAB
zW9FXAJ1D1GmSVeKxY7c5SOalWs+gU125KCIxEFWthQsmBdFtSY5t+a3sGigCAR+NBKccBLOySif
WowlHeMij3xSofYWP6WJkOLgjRez/mr6fzmZ9IgYrTUhBZ599L1zr3wEzNRjUMlg7buRLY7P8k45
SJNjj6JWO/faGZa6F984VKfbT91byXKo9rlCH+dgS8SmCIJOoWJgTqAO64hvbMIyiTmbydFc826W
47EWrzreWyDbcYTwK9CLFtqu911a10Z+Jdo7i/6V+k/Iw4h4iNG5P0+G0kUXs9CRVBi8cmrHBKsg
+pBVEGCbGToi/kJIHwBWizsVMk4TwHX4IeKDZYGTWJF/ZWVr6mtSAezIBT7d4JPX1rWFC/IT6zhN
w0fELNfw5iliVqV0Fh5jAQ1TMsrmIjypBfaP2wgqI8iQdQSfVtpyM/07OOO5Sf9icnDHVF4WHeOe
4DNJX4MKnY/uicccWPFKmBQN3I+MnUbfYF8rBzMVLk6ixNwKzUrvtI1mw3bmQte7grc+cnO4jp3j
Ayewrwbcf9EwYmGDpWjuaNEQ46AUoUXGAcUj0bPxMki+ZX6S5LbvsvG2kFoIoWAtDPOcSWhlkBEe
sP+Y9r0oM5JIW03p0AopM9k0Jggt16lfoXMPtGoB12Oh0f/2rzSu3aqLTiP+AfAIECnB+UlsF+hB
I4kek3/IWyXUFdYVTAmLTN/8MTS/ZnC3JfOolSweSA0L8mIVFlARVPYC9N1hSnKf+ilSvrTcd30u
z+BfrAHEY66SOp9kibrp3/QhkYSzNFl5t+aP1kJPbyJXJ+a3RruIp2SNGWWWOeO8rRDz/KFUx+w7
wS5/iuLc87kZ0nDmYIKv9qq8Ft1S+26Ht8SieRB78KMl09+eK0JmMpmUNi2WjvIe4hzI08y7EETa
DSciqThmGosrwAHwAqGMa3sSX4xxO1edY159tyjkFfPRMjAFx6aPG84eWm1a4Tz7tixCTrYo/Kmv
/blJSJZErcx8q7XeOZx+5eiYBMt5pyg/1UgxC4YaNUPShkZELs6BdEHqif97IqtTrhVI43PdoYWn
R/Aa35n7Kvf0KMe0X+YeVy/jE1inol9bA8vc/iGgjNG7YSrAr2u+qTc9/1KJXRB9KWWzLYsLkiHc
jXPdOetckGzTeAIBsLMUbOZtcA1BkQka5NL8cbTfQFdnnDXc36l6yZxNTmNdMjtqt3b7iBBNWTyY
Fr2nKUHe49HdOu0fKOwhANjrVhQzhgK8udnW97gF+L1V4idSUMtYK1xtrbPpGFZ1aDy9v4bmJn6M
qKp5S0PiEE3qiU7u5xntrBVRWHin4ksbdhDAIu2vmsbG8r+hu6b1spa2BiObOpJ47vW1jeVnYbB1
YGAjSf+w3WIgrd8S/yUHkRZdAqk0rEpp178J+GUUw5kMVJPWTuFT0qFZ8i2MWKVzkpWXnDLTiOCc
KJj2Tl70xM2EpPuAX9PSr97ob+ykxppAU86Sodj5dBRdUR1yA09l6jbtV8Y7HJl/gXxL7vyaqnuA
2yZUxYmuRfpR9Zes/Ew7wPMw1dZBQUA3goQIS7A6YypkAD+vZwlLphqCXF3vhEzWxo52VNaPsGvw
AwVzhaRxiyhkET3r5I9AzhxM0GTIlTEvF6xzBWM5T5rN8l5earazsnXG5wDLKelSpv5WTC9DjvPN
pKkDWkr1Jqe/FeSNirmGoCeSvZuqQRXBI8fWIvmIy0eh7yz5bGUvXUfA8VNnr6D/1AzarnmIwbb5
rY2tLK365FA5H6O+kQH82rfCBhboKjVTjY2snOBSeSHMmNZF6BlDrFH5YFSUIFRhj4yk0cwJJpMf
GI7uYraUR4OHgXBXKEBCRvipxWMkafEeOPeauV4FC8rHfN+9YpQ6eTweQ/xXkUJ+6iYndBlqobjY
XC2yaHe19diNbHd47aR5Fe+04WcaP9FI7mRGW9gxTWL89nzfQfa0nEtl77HGWQSpZwsIpZnzGsJz
w9K3X7ThQtEfWn2z6gseC170N+xdYsvOkXIuDX9WIgFPoIYemcoyvtSHuc9DXcNRHX9kEtDYmX7V
6R3AP/zk7sNRHhWjVzgEProXy8QR361BwEZM4MRyzDa+DdMKwLOaIdlkabckpXykwEWVknbfNkOV
ECvBRc7/4v7L60Dr/wZ8uBOLsHjuylrlcMtRYP02479M5/oKQfVRvgbmBgQ9b3hXv5XkXxvJ82jc
4YBKoleyFPWN92JmejeK4kK522SxW9lJlV8yoEV9PNjgCruAAee9mDbVJiJAbak5yH3kZWcsnHrX
QqSVWCwaYt2Kl8Ynxsaqt1acC+c//+gtOeSHugw4/iheyXfslszPVNuFP1uyoKaNz6NFmC/D8Kdq
7zGmxxGVdGXg5zrTVVIrd+M/TgoYSZ71aQ888NnFG7cDmb0W1jxXlOki4I+SM1aQDaMf9RFFd1tl
zM38TYUU69cYPqCbRywI26csffoMMbLypNtnufxp+xukamTKYd0DkGQ60pozUYfnPPgN2m0APEbd
wY12gKZLaOOjV8tMlfl4YNQzwEZFS7WpfXnZV5h9sXaXHy3TH+56fSdZB0P+litcbVJ9qdNm1fKv
IofPHi1MT1KMdIxqgrZ11xv/GY3AKnIpMgrpd6s+Om3bah8aJrDavwrzUctEuPrT+Nqig7NSdATM
fgyHlCNewlr9iJAlyFILsYIQteoZJ2sf9Ro2fuiQEo87RYTabibpZZPPTRQyA/FT1SPJnmrHFLU9
O7jHYv6eYh5nv3Q3gCK4TtEPmGJuI7uqjTcgQLzRolxFw75iJ6njA6k4tzLFlW2GYpMrjHcadpco
XI94KXNJEIFgZ8ntU5bgehHkTAlN9UbRPhQfkRgxesWcD1xV/UAEmUEBoIqvXUXe5789TExtDaog
s0lyktmfIHeCdTnHVee90ryHR+7gQ7thWVi2VjMfhz2nYyy7VvVs0s9Kx356alDZSAdu6ib+xDUT
K69ggFLJloHRKwaFue2z1ImeQFhobxH3IO7Nc+KKEIgwB69qe2EZiEmgijgrIcHi+HfV9GlnDfib
gdtIjgnZ5yg7CpkV1LiymOaxO0k8CLrxPcMDPZBwkpwS+6rlOa/7h76NIV72Xj2LaN9VSsSYE75M
KJ3JfaGdUXkpZLbRFlNb9JDg9DQGKwq3hiceHYdHYtEA8yT800ii5Gx3NJzIvbfMKMGj/tYFVOkr
H7qA9zHU/wRLVst59YE/99oTGRXw9ozkWZnTckQ6dyzIWiAoICYcfU/Ug3nlWJDrb0V703t7NiUt
daMnXwRIyli9+CHyDJZU1DpR99STM/CnTrpqDYDaoGaE/hCmOnf0fylLQeI0IPHidFjx8WKUWRTR
TS+40IabzUcxcjycy6gAkoqe1GRm8yiKH1GuGySAAZUVzDo8ZSpJU+J3iD7rDLyc/2OHmmtYZHXy
KlXm0qLzKiCR+gDj7rQixJ9YfNQ7bpk41lhOM38BrT00V5NnJK7YxIE3M9N8Llh3OxX5HYW0yEky
6JwGYGbMmcDlxOC5TJdRvW76DanWs7QHOL/Va7TcwSaCmtx+A5pyGwORUddh70ARViGPQLVaQkSN
sR5XEvBLRjXm+KpkCnqUcNkjxUqVMcoPE8TgPmtMqDgUzQtjhMzMyalpVMB870y0GEaiXW6Knd2e
UkRIwcLGupD5KE8IYWApxNRW95+Ddh9H7vVpRUloGGO+NUP2snEzgsPQSsdPK/vBLj0TLL61fo8t
pEMaE5Ac9oUNgjOXXTRufNU7Q/LtI0oCus+rUP5qFbkP/wc01qyiQwJSY8jRMi/eDRcHqUPxprcZ
gPSs9y2WVeWfpXxYuaA23zD5CogyYLZBVrVgxVohPdR/9PxYCpKlzsBT3VBm52Y+MhOm1JFsRJzW
YXWu9bWwL2P5qSnfEUl1ufhS2hbM5KQJdCVGgM7IHFVXXN1HSMk9Bcie4qTpiB9ejextKSEmp2kr
25gswd9l6bp3lK3EespiLcbpVTwTPgQtKO7gmBU3EXMEs3Jg0Bhm16iD5uNva+nieyiQ0tX0vbec
vRBwIFxpKCghji0nD6vPKsRkOmCOTGr/erl3g/Qghx+jzDyOESQqY7B10lOzQljr2bNNbLeNuPvZ
3HO00PFns6w+tsN17Dw2xyNdxHnsUMgpqP5o7M0oXniF5ma0DKYNdAebu9JP1xHJAXyWK1QWZvHB
c6vK/3pCfG1cThw/tYHGAJRoPj5VgyZOgh+AZw94xy1TofoyvsCashSECug2E9WaXWtBdjq8EZak
COPnIXibNGMIwwbRRIVgOs9QZ0lmmm4lWObT6eQWoynjkoRIWtBMhDVmQwh1LeOGOquwnSwkhQK9
pLsiRk9yYIjmfB0R0ARGbPGJwmIuONor6aOIsduSI9dA1QTdHDBOy0q2izbCDzASkseNxpmVdQ1P
CJ8aplA2z2LMaqTAU6h2+QvsxTKw6l3gncYuOoZj7CbeCSyR62MuMBGK9AmKAkzkpbLulHwVVw15
jIjy29StM0SdWT7sJUwfvYFnc2ReQOdrLxIqw8QGqp1u/bZxU+vGENSB6CTFbtM57uDYX72fou2L
VOL6mOhD1gnnXpfsM/KXatJ6yKM0PqziYGTJtgyqVdZ/FMElp3HEArtQmAb7UrUPgn49NOoiyKl/
piS2dPgabOcrw+KS2M0l7P9V9s20klXGK2wULJyZyrfgiFU6bjGynU+EMoucU6Iq332SL2Vq9ALt
u4N2sAiulgcqJV7WxBFgYflUGojTjbfvYqIjAaBZKx/mWgcCMH9bpoQdlHeKcAyhP5qOBJBoZ0tX
ggl9SouGLCV/znRmdHSih6F03gsv2VlkV+L1RUkM/dBXlp1yHxiOC/5Gb4CWHkJfDtiQsZtKihYT
ufYaZRlxe5eJDUnnK+WJg5DT92iP21Gt0WhBZ1D0kxoCsLKkRcE8KveSbTS8R3Z9NO3OAMofdJtC
7Tu2oJnZF1bkA2jSvYQ6FJGX69vPEqlGzYszlD1lCJLeMvqCMeJCyBL+PjbvIrnaw2U0Wad71DJt
Sv0C77i0KAXMl14yNIjALlA91S12IZgPmp4grxnEsWZ6UjNNEuKmxSNBXFQ2EhFW+NNb5s9hkruC
j12YxyR9DCx8yxUWypVcjCirfFSpDX2LhnDEd2UT04VIsKiQu9IBYQ/GQ13g/U/fprwdBmml62JP
QBZjepkNIcWZyKwzvvF5oI8nEkIbREK9mvH4ams7eoOEowkgIKxO9x2fFo+RiJWpm7ySf4Ocy8mT
V7JMI6zFF83vYT4Gz9YfL/CwHnwse+lLWNeaTiJvdRJVOXRKcq3DldQJ9m387QzgGwD1pkqipD8B
nTsmXeRn86msAIy078mZrkxxKYFGch0g+FEFnBFsMguNBCet11+jBLm6Qt7EtPGx8C6rGZ71cjsa
wOYbZ9FNlyvQ8875DNCEDQNq0AHEc1pPTK5ZoQlW7pwxwl5bKkQi7c8fGMZW6FuDhw2GvmGpCV1x
MQChtgRAS4ptrSJsGAd5Andfhf8XNbXE4z4eA4gCqbhBditZSfoHmwFl2wFYAjIzNBoMpn3CIdhF
jPBNFBKsnWV2uDrgMsAJbBzqHVzou9GHFxsxlG9KH5k9FbzshwKatBDpUcoOsDGAkHUn/HP5ILmN
zoeTazld9il+fCabkfEGz9rH+1pT136Hy96v4AoyMR7NbVRGhz6r/0ma+oxALXe8BqHZ0x5b87H4
DAYU9+ItQWXsKgjofUbe3AMzIW8UYl0nWntEW1o0DoJSdJh2KfgAMiNyFXD18O4WxTQypAcI0AVx
qM2tJFnIPkpe2uDe3qqZutCMgDNe33sSdxyB22TYSPbbSAkK8+grzHfZhCsImiQOiaUGvHAoOz6E
yKqThanAredrbtjKdmBrc3bImtMu2lh+BF3GHo+Rg7FxKNEyChHtpylxihIFVQmWV7lzqu34pgzm
vFHBcDBhbLQG+WDuBkr7MHsHZma28eAhT//60Ctq5sRCItNCkzc67yJ0H+4yfBsG2TONOocUzwCF
hbUzrhNkhf2jRYhWUCyoDFIzRhdVaVKo4xNDjW8wTtSCBxc+3bHjOtZ3RPgQSrCK1v1/xkz+UlE9
5ZXN+/CjB/mrZwodEOisA8CPuOF7J6bkktm+LX1Q5o5tni0AgFhXZyEKvk7yWRhRc6FVlXjto7Z2
teqAriH1n94l01Ek8373Vn+Lmn5lsquKdXkxWMk1sxjW02U0xqdimVsF5E2IAMrfp8ZR1sQ6N/pv
e6NLLEJ51xr6WK1HtBJziyE29Vat9d1Q8QSc7JL67mrjZMhETlLVyp12HHrt2DL/t9FPydE6BRnr
MKbTCdgBpcippa5qP1ibGcteLlCm4POOPw3vHBO+UH1R/H2OVNcqoNPUYRTUQPyPMVkB2hKoHlTg
FJn5JyvYXywmhZADG3qiTPtLR6Rxbh09Qvw1GfImlflxXCCxkBi2SVRFLfuMnDlWzV6licQmY7HC
+uEAJ3PT0dxJcb8tUPVovXoWPrFLoQWxpT+3rXIUBuFl7fBnxvGjb3fJkF6mCXfMVL/B8RgCJHHR
qcBnetWp6kqt/a8qa/TnbCllhWoTY78ZMiqWB7KuqBykc4VwDJrQkr7y3PjVoRqSnVEUQABINuDO
G+JlH8GW4bzMnMPIfjvFST8TQCZSD9kXKw6vd9YOWAM5jnalZrucA9zdkxiC4yJUXE8NWUzip6HR
0gcQiO2yZ0M2KP4+sCiOAin79UgMYgbAi7BOkM/F43fR75s6PAo9u4wjwxs9WMbR1hQWsP72YQO4
YIiSb9oIFzH6rSZa230GORr6sk7loUTGTLYJUco9aL4+1DUn/VRlhXqY66UiCAElD1EcgLzYl0sX
KzaOaWixg+StCRj1hJ75F4lgz4hd8U8qnK2sAU2T28j1Aqbd4C6S2hV8Xzp3pN+/vfbcMK/mRCSM
r0n3VncwJCJoEGOHh16cjX4jBnVu5AbD6+9ebtnPj7tORdTKDKohmkqSWWJmoX5JmBd5hv4ZR93O
aC18teU54E0JdZKhSMIhaHq0zx3m/VnO0ekV4guVuO5Re2vayuIIwQe9FGG7jJVLo+CkRl/Pu6Xa
0B4kFfXLh5keE6W896OzLQQXsAaRd3BIPwLJqKsba8q9RjXHpZggA+89+OOBibI6W+D5nVm1us9y
1Pu+RfY5w8HBWmv01iFrT83uPx3+XyDq30ZDEILqYilHwCF8wgmZdZmkKEFHO8WZSYaz8WCnw6uY
Gz75jrTnVjbvKadtZrOxtyiafh9giu+ZAlQIYb2wmBWT39jL5yqgm95klpgqL8ZAlgD4nVYHTUne
Xo51qrrq3BC9Xh+C2HsFVvkjmxpF0cxiEdcIc6aQq9LaTK61hiAwPHAa1DDAaz++HO5yC20EpYYd
OiurypCypOdETeiLXF+K4EjExtMEKIXavUEOJVif+GH+wpLRDOJuDOVay4xjLEhtooGfCpCAQU1m
tadO9/9ZvrFp1PbQtjVhD29Nba/jiMTXS1BvkvQQJ2Y+x0UO2V3SvgfwwuSv5sdCpVIJ4106VdGZ
N64EGyxsyLM4RAhgtUuaNdVAxiIsqBoZKRXarU6zuaKXK/p+kGgc2cxbiuDdoo1yhqsXxXfGFSuF
LcDIYCjWvHkfBmsoAkTJwwRXGTNFpAHkfoQywE+fWg2m6cbFvMj4VyK5McirPcCBdTISM0q2aIzC
KkXW7MWHPrDebVnuPY0hKtzK2g7+/AZZF9UAgs1eekTg4YmagCeCpsnRh2JOpWOVCJgz5jzlqKGy
dhgcMP3QDR8PpM7qB8ZkOszjSErQ3kFDTZmV+AN3S5O7BuNzMBa7sGedlHrrTMn/kFlI43BTwJhX
TrUulfZajT3hNECkuz0Vwkmzg4cuG8sRYIDMNsEkmTr2oDzHn7QQqTEsqxw1InjfoTZX9CXLYjRX
lgz+Cu2M4eB/SiI0Gh4WU3nV+7hA0er0pf9jWNl9hK1MIJ4tBBodvufQ/8lryNENOZopJhqM9gHS
I0v5zelFQlU/J41+yAvtaMrSrtLscz4QPYY2oA+YTti/dmP8Uoh8lOHebtDsj9khnVIohX3Nshrd
ErWuTBhr49mXzOwJdmuONuvMdpjiTf6GArdtnCsbyLrrOomvzdDdVOroroNXrXzBwt4YJniHFhoU
BOYGLmCrLE2BhQ3hl4ZyDgLAqtWOiZmtZGn8tDin4hSkoVo8e0aYBt2/ZXfEy/ru/7M/Oz0GXr6O
7ILDlmGF+qsqd6OQgVKysjCbTWdYNKvhDijGDwgGSh32xm2GQB14RslsVovknV6EyyhkG9pV22jC
HeXqPiiNtTTC0k5ZJWs8C5ZzsGMB8itaZcT8Tvcvum3Bx9BK5J3IERj60kX2aIK430oZNmw7fsla
vgsD/uJQNde+vjRAMcSE2cCT3ZU5qtSs6g/jKeW3lb660bgONGYtw4Amm6c5Cv+VoliM/C4bRaMt
rFWAdsx0mN1rHq9CVaWfwOGANTuYJpoypXPWyVojeKBTPLbhfSUv9Fzq55WCdmxAJgPydA/gqdjS
B/5Cu347gIqOcUvbldgDsVZyeIAmKp29InsmKtu1BEVhEwv/rhhDsQkK+CdxylijrlsHdWOJ5W/6
oTLjDkkSbBcx+gqRwhbuGb9dD2Z/sYNSOfadwhK52Qy4c3JtZGqoNN6slI1iaxeyG2gQtLPURPJk
KfVSVmkc+wyEFwO1rYBdAQdq6A58pWJRVhwpUtvia671k68xSZRibD2GR64Lv+BJWhCTujwfw3UO
ZUCk9/8ZYkpbJMuQgniWTEixrpIEOZ0C98AE4UoU5h4p4Mi5IZXGQc0YHNkZoLkx9Td6bl3VSDUO
8vSDr4pN6vn19v+fGoaFWsf1oU2/TPKC9onqEfE1/aCiUS3KGDOUpE1I7qE8iAn2nUsBMVEtV4tZ
d9WhMaAERlH1kFXAnDzK5iIY2UXnVnfMQNQOxHCczPEnATAzG3Vj2GVZg2AeIX7ifXRGi85Zaegp
iJhBAwswpYCChfK5Y0HgmDn6EpuANewTSVtJrt8LfW8Oymb6xRmA1Js02qeMlBU9v7ZeoHznXfav
CUmjidX8aRoNYxyuYYJiS5lvMuGrRNkEY9ioKG6GmimSNsrJJmJXEFXItXJteKoek+5aqu1jFAb+
LAnt5sAjZRshs6RUbm857AIbnLyS+9ZOKHEBopU7rdPtf4YGdD3pneI+ZAoaPhMzkg9fqct0cY96
27sIqGh5ihYW1YjlZtMvFV53CXq5O44m0YK6aaob9ADJIg5jDVGX2Jd0vqchjLrN6JCuWNaWciTv
BFiiJi0kLog1pxGa4qYEcaOhsh2OpcGd1Scjg6ImFzeRWHuphXSpY2S0u3fijxz/ZiTDqHKgo0ST
us4gCdyZ0AM2U2zFpi+xhBpv88DGqm8PLNFKNhdEFNXzKmTTKkGEXl8kPyhRgqvIvuhy7LpFnypI
3yLf6Bg48U7qRnyFI7QzhUrZamDxBNLOqLJvcG1YozUK0VZBCkEpz6VaJuvcbO3XaK3lPN1oBEad
W0DwDxsGDODpWWoQRfwfTee1nLi2reEnUpVyuAVlcjBgblTGQQmhQJDQ0+9v9jqn7O6928vGQpph
zH/8wcRqF87Bayc7zhXDJx04WLLbY3/HJat/FIs65bQovTh6vXzm3CuZOlU0GDG0X9jgZDZWeNBw
PlamZIc+Nzp8xpt3L0OQtc4JoLLT6oLk/Crg/kAkBLIUzEXtDlEsRjJMilGLCel78UBAJ8idvgnm
DRELAT/mCsYWpp4GP8LRPV0JKjyr72GuBioMZQg0la+PnlB7AC9gvFT4mrl4wPg2+V3ac9m+OYc/
KRuWPSZsBDrWNFIASDhCEDM9xQC/VRZXMOT0uqnxq4InwHgCDUdqYKkuHNEcWTE3yHIfMGkJEkdy
kgaQae7mKRM+kT8Ev9mPbZ3sON4lFchKTBTOU9lgSwSbRnsvOdHf0oCtPjF8Q3Wh1aJLoaWKHMWm
Dfx0b0bQjVs8BRFBxOb1ciVF6g4bcvGUwt5Yp9lPkh9IXSlq3jg3DnANCHyCMoKuD30MwduDiHdb
AfpAe22UeYXUmsp81Il8NC6qtXvL+0HbKtr2hUWB/PmGC6jY/DC0Uit8x/CCRdLtg3UuEpTSe3yC
vEdjAlMCjI6zq48eiSYIlF5q87J3285/keve+fLz48qhqYZqmHDOvLJRZijj0RUCZkx77CyuLo6y
2sogG5HEQ0wU5KmDTug+bYOr3y7STfuBGIHcTPzVdVQzJr2mlfqvpQE5ARPddhDKEMIUID3nzXSf
EKPpQa3BdDHGhz8aIq7e673RJ049wKLlOzkLIdkpP5hn89x9Q2BBlYnKrkYIh+pTxWF3+t4oq+Yk
b4p5Ma/+rN3r5OzMzW2OfmzUpqa6fwwzGhnpNt0ChTwP1329xJtwedtj6HGott3e779KFoZXcM8X
T5Pdiij7YEAgmICYu9eKGgwXZxRappAQIMWqA9JvmAyPXQsjrgGYmjAeMWDuQ+1+lAbIaDhP+dUY
6CXuHbpJa9TlWUO6dy7S8b0gQGzeLpt9taUG6w+EX63vh2JfLq1viGQVAW7vGCt6kRv5xNmHnEHO
UhPQWEC3t3qN7tzKV966qrFUsZE2XOI07F8QOkKfBi4N2S9BmAAg8JXwoKH7GyXw+FFRjusaE54E
T6w5dFdTmmf4CxWRhKV+69K4ZIkF8H2iPeObnQW6BdTFUDdhihKeg2ScMdr/3QE8qIq2+sG6jBdp
qeODArVdCgnETeqPQQtpmjQWE2jWlSswLodjnnGUrPi/R0+bj6qOXDYpnT0ROKUzjsK0FdNwVGkD
+LJgjwf3MrK1/RUEZXCdboPVqdXu+2RXVTv9jR4mrrH/Hlcmob9liB4la/dF8SHgOJQIyPfbKZI+
xj4JpgDUkM3eNN/xPhWaN7QXLJJinSTnlPAa9OWI8MDdJ1j4W+l6NA9cJEv73fHsnpWI7h8sZTS6
NxQmNiQ+lE/fbyl8vH4lEudSVP23LwMC5Nuhwwkj+XHl9/OK/GGuoduFqluhYUhfniZP32tli9sa
zbl9Wng4nFL2tDeOudM15mjY+NPQhyJp9wE9iBubRe1iso1gE1u0522eMr8yHyMuq5tlZgyrWQb4
TGbjY6kS54LPRUEPxE9tqK8EePgp0WcIhQY+OSPQnZgAhJOr98JmH9l+HmrPo0Y56xDgDQu1n+eW
n+Pw066whWUXj0l1wSZLs4gxmt/etveWe1emdH3YC73f2vSgBjKAEsrgLL2o2t4qPrTk65Z5r3Zh
qYcX1JnS8HES7yuepZvEBZGKw/217jC8dvDvMrCvI+D1tquk3bv/KqQvHdrhOwOEVz+T4ojYs7Fx
qWQHs786i2WPE0RJm715GK4JUA4sw2DXYGTTWaA1y9kgsuTD+Cz8krZ43oON32ZYvVYlaCLkon+s
4ydCTvsZjc2e9ROF4wBr69UAyGxSZ4l5Maeyvv1G8pD8Mw4AadevvAEPBxYEmhwyMdjFjyRWbnva
9AbEAXUKYznDvyYZISwY1MI/GW198DyS96ZDzWQEbHSUP+zxYa0LaVdBw/mBbvdViC7tyaoX4C4c
3a4ISm/LwYrQXXIhZNwy6BGA0AWhWway00DKf05yOroOPYWJdQIkPd4xFfwYotseUmNLP1uo1blc
aA9syQ8nzpjf8KSdSY8y3kTE6HMgGuCtwEEfviH8F/SxUw9OeUY+qr16kHdEBjCqdhn2PYIz0HdA
y2mBPwSwI6UR3qkiW5jerbFrTvqZRnMBsY5bZEzKP9xTcJhV9lV3uY8LFD0IZhEtCfdL3h/QQCXC
fYHJYeICjyBJFI1qmgFIMSkof164Nu3xnfpNd/muOJscXUuieyZE662ktfClnZVa2GDB8OBYvHhU
emw9QVQD+e2+pImFKRSHsw/52O5KxGFH/dL82oIuDvuUORf2xWZUjxX5S9J1qynwEBbtfe3QvAH8
uq2TjqS+vdCtWNxZdXOH/H3Vv50WixKG4MgzS2Aly/yqOxtnT5knvWlacFC4IhzXn633ZPKMtq9m
e3yOb6S20ptpzqUJLe5YIVkm6QSmCA2HrgWXPyc4vDiL1jn2482lFNDf0YxruSlz+3Xu7N+6ON2U
HaCvZmNwuajlTQ/gdAcVllv/hk6a2BIIK5CmVTyZhCrUR20xyr569ai/UDNz7eycZPtA6sO0gBYh
oE/PrWxq+WDoeBFjZvD+p/phxSdkG0sQZK2Ky45KEVrZL3Rel/oxf6E/s9nVQZVAjafIlxg2FmZR
Gh4HFNMubjS3fyYyGLoOxlQx6G0ta5gCHQpJTN1+ZDwEwBfpdv4YP3gt5AmrNiEmkPXpAwv1MV5Z
8PrhPBFiDVzfogrg8ClmjxW9aKybUdFGd6j3soeW2oa2bvsDngIjrHpWBCJhXKdhNWO5GPFJK6dG
CW1y+uDeeZwOrmAu9ibrF1Ixk5oP7bWg85lKs2kCflpIv2l/KJxDbpxv8ORULg3u2MvGNgzVNrAJ
lhUwL1p7oiF81egEmC21I88i016egQPu9dl4t9TGr470JM5M8hOrAugzNQ7D9/qAGkKqPmW64vYy
g8Zc1ksmBAb7U7WDJZRqJ1BKdOV3sPwaxmuCoBQz4IofhjZ+VWBCzOUcfjQxRCUC2sXYz5B+oDSt
7IcvdB8ZaoDXbdXKTtgOCEV0mIYE1450sq0Bg3yHYZO7qXr37hVcOHinqVlN9eRojWvH+DZrUVMQ
yYu/NPy6++3PTI455vlvrqGFK2CxpDFASngexIWABHy+dDRJnJT+vTUpP9uPr6zDUwpc4gnlRBPe
LsQv5VxNSYDAg6t5mZcbkM97mBo5pJF/CQPvq/Sb8JVXxjpXqts2J7uT01ub4rEdpHJkIdJ7BhbG
Fqp7H9wM4RQq5N6vBzTUZh++Ovqz7KEesFxruwiVek63Oc4I4335tKlAWgSnQq12JQ4ERBXsafZe
wDJD8AV3UAjwuE4AaSqqBH8EOtwn+ElEWJRyhP3Rq3PZB1mX3z0B1JwpROnBTgUtiXhxvBCThbMr
Dy8q2OGbNhiHdgvJcG7jrOCX9rR2lmwtSPe0021/XfuQ4hfX3Th7HasgieqALd6N9v5+tWonZ7Ry
E0YAf05C34NxzIHmrPBGwwIBuzVcb7CjugKFku/gG1zzvkl1eg9nFAIsKMgf4Yq/Zlq1Goel/fiw
s+Nd3lvph2Gt9MeP6NLL1vJu7Yz0g+yealjxHbocG1YgmyhuUeIGWGmQgY6w5HFbVdgo2IFNa4Ud
1eF33D7ZioQMh/L8OpXpjf7zXgHAZUWnWqex/6hWbbdVib5pfYzzWMTwnm4B28UcNtlcIRr4Qxty
klQk2lKbvpr1lJ95pA2+YYZG6asoaEGNvLbk+aHwDnD1fpahLi9kANlnJTT6eLOguGJoF1SAGNqk
bkfXxfIrQC16J1Bz0+K7hcbQNTAJvpp9s6YHtLvtxmONdfSvhuT0kn3ft9JJ/aN/V96CxgqtR4Au
FOmgQ+SAvFGqT7gpaBu/dTyVnh89jhJwtAaQswD5FFJJOMlPGjvXZKErMblGJ+MRvKsArwjOxSyW
5r9KQQ7sd5QPGsG/p/627pzFQzm80i3BTY4Zos60JdKHZrqyRwdNq0HXff6Z0fZuDUjH+veDYOEG
KkwynLGbJWfEf4u/1IojNtp4UbbLSADwXMIjzoE2TR3BdXjtXyvsgij/sXu7ioX+deopdc6vE8dE
zoioI0ml5bxI0HpLAPl9zomBNzgiBRuoJcSa3zlE+8Y1XFQDRBZ4jUqT+kCap9IccRk7gX31ZpzY
2HowZhsUnAWCzvp6KT/i0d/XhXUY7V/tAT1/lpEk4mzH24d+X2vMwnzZGrHezx/mXG8Cuydmc5nA
0EwYJA7iQuf3qu6u+dpozjfnT3l88h97a5+9QglwUl9UA1T5ZZmvcM3psal6RR0luCJFyEir2pXx
tASTDrEgQiSCdAwDI0iOzW0Ka5/ShvKSlV54ofzB7uLSkw/1DKpB8cSMkJIsbmkHoOVHPXD12FIZ
59RW4j120HMnt2+aoRg9slWMP+kx+ZK38rIO8bqEWK3DRJiigbFlWM1uqrCzemP+3QEl0NOuXfZK
Fa7Yc6HlM0VfP5C8o8lZvsvFU1sV7MBVlGE5jh3Tv59OyW1HpQqZhLH7yV8thCc21xDucchu91rc
d62fzGy/mGk48hUT9nIPHhEfg9dGvbusMYLrWOIzMr+nt68+n6AeDFQM4thRg1tcrbJzvrp+UCrd
0YQLYdT0fiGSXq5dSErW5/3orNMVGPpCDou42j0xUEA7umg+MEP/fF6KXwwKcZJh6+Hq7woJ0B58
JWoDagAewvCJ8pWzRHIng2YiQy0YaJ5e2bJ7BFj0uvclhEstW9MowE6qmlBJk+nOwzJyl+VDmkGA
wqyItx3gqvhBMWrBDJyiL6bS4WwLXNIRPzx5fRdgHX/lQd+gIMZDRuQy4U76+sYyC0Uy3wc3F7wB
FTSc+D8qEbTSuMHwiY8P44IKhd8P4T+9cOE2JmNCx3+gklRBRvjsplDa0m7WQTWSXMqyuohxKsT5
EE9Qromahk/SS8U6KfAML0PWq7jAMUhAHXs1NhtIZqx1TDhU+MxFiy2pwI7svXwmaw7uY7NQnEXT
7ywY1ERnxGWmAFXKkM7Zbs0rGD6yNvP53lfGsDKxQLnftwRYcc8ON9aMK6epFCEaGB049mBS0SFu
JxmU5AZW2Df4roz9ChJg/txga+WcGkdBt+noxPK/t3bTJTDtO2llFec7Onl5oZP5YODwfxnwVQeO
Fyw7dcDXLXlG0AsV3qtkmJgrXCeFYm8rBD3XnaX/5MurdhAkkM6hl+UATkpj4CDu6tBJIXysOAjX
OR0J7VdpNyNnfYzYXxItnblM0AwKm3HV1Ct+scYzrLtuqnMGwGXQDvQ+jTooOZogVWCqy46vAI1Y
7AkZjJ0nzJ2qMtFIQo9yxl0LKy6lsKleH6/b55PMmLT9fqRfBZnd190rWeT1zCxjePpJutCAEuHy
5i7pzjfcoXoPms/L8WvSE/WlTUNbhutfPVd1ubzqmCsEAJhatUjJ5jWD24oQpuJOjpjAEgH54SsB
4ABHoAaCuDjWK8SvkHrwT3CwGnpOrwSt4mGa+oScoK0BsiMOF+sUTfuV2k3y2CryOtegqZB1MjMk
1zSPuYWWqQnzPKYTlnZzqfoo7+vmsUjMXfY83rrYMqIyi1BVAckJwQvmbaQ9+j2cYBNwG6oE1gNG
zsJEi12B6gbLxSAiOjup+l5qcI1YDvJSlsOrIyCbXvu8ZwsjWRkmPovqRjG/9cf8LiPYx+dU2+c8
c3kBGNCqFBeXa/3ZtYvcYIZEFLBZsrDucdeF+FhY9ipDXf9eq/3ZoCYD8qzqA7wHJgpe7Ko0F539
1EVHnpyHb5OxxbStjA29UKEtsS3WkCLibJx/Sbv8aziN3+VBVGPsXAiHaolOKCYD2K1zwGCxqNFK
Y46UTQ06UBhlpi6daiY9SwwrToWSBAdb5Gh0u6qSHJuZgp9VUBhTtjb2CQykWDR4KfZGdMZChswB
igneu2zIHKCQ4lGeXEtoIsmCjgzydaj2BkIc4+fW7RVpIaUBoUuSgSoFR6UgNfe2PdOwfQuQNiaj
VzlTyl2MJih2wFcYG4UUj7CGC1oNRb7FjKbEIfoawr+l4V5iSF26eukqrUfU2BtfSCtu328SwaKq
hCgH5yuAtgfk//4FnUNCnGOWjrHMA/K0hzMFFTflNtYelRLUcLrG26fDcaIMSeTEhofgE/O5bbUY
NsSkxv2VcaOEg3Qhwjh/h+XgORBfe+/VuBbKwAZupFdmoTT8NGiE8zLQb5VgdJN3DBoHv6vHkT/G
ByQhjcEMni/XHFxbDTBJaYVCLianhICk5zWk5Oc6JcTzYpMIUID0Wdj2YWquc+nvxvZl1h8P+9Ms
zcOVw9wwXu5FADipKUSpIdUOH/YmBegd0ILd03coXRl0/FtnCLwgD3U4y8HkCozW0wchy7gN6xbY
Hk7DaE/a9+Y5gM5iHQT9C3cqWG8CGTTX+PNwzGH4XessNn/wmlxCQT1Ca3hdkN6k6B7QHdkQX6HK
TOCJ+7Ct9I9xj2lD8tftX3MzToJbxFHjBXkRHhJ4JxgZxy+aMijLMXaaPVbdrv+9/7bCAEfCDqeP
4IN5rToTOqB6ysEJbl92m4quF7Q2Hiy8NFYArHDe8J+beZrtBkqdW7Ux30GCkBAb0pJtI2pkX0mi
omennfRnUO5zuVGOvDtqY5BEUP5XfzAwwMIP35yiZ21/y023cmYITQ43TIROjx0XxzE1pVeIAWcH
n1/oPwg1JyVqOtY4icVVeTCwxkmMdqK91pWxG1U0TCBazLEJV99TeVX7vs83HD9Rew+eOY7+qM9k
sp/ySOpXL2t8upWMKP/x9odH55Ny591Th3uaN/DXH8qMZFO8hTL3oBq4UigPxJS3HhojbJ26ykNM
eZrutnX6ko45DIQx/WzpxVQqBypdRYAyvA5dSlbQUO+zuwlp76WvzIo1X4Xwx+pxejlQF4fmR+8T
DKX05Lt+46hjZr5yf6UcW09JNX42bfFnGiwbdayl1NWl1FIU3pXIHp84UKvNuUmTZWYMs7J7lm45
0rTkCz2mfQ1kp2v9dmuSsUv81G6q/XPrJTzkHrTR6eKlnHY7KFJ4qwGcOB1Pscb4RkpptSg3kC7M
SBPsuZMn+AMtyfvYbu3E+EneEEL1lENEBiEW+lL4kuG+vwfWykcbO+xXqmmsM6zfHx3uBO/rCkny
/P0YaEMzIusR1yh9uFwpZNPn+pl1uf8a3l9g5Ec519wq09l2zMKYtcfiSVPhbnB9z9ftXBFPYcPi
pzjBYaP865+Pi9Z3x+vIvHvY2NpeFZqC7xZscaSQJv/YNTugJc3gFKHlwVtOFoNhdwH6jbjrefhX
+bVJswIXzuemUe0ob64fGlTlia6Uv7mBu1FT+ezktiubFFEJbGoypgv/1dXbtzQuxmf4+gS8Wbxc
eXrGiHtyWZzPnLM5Rk+gg/qYeHhgJ1gzU4/t4XB4GdbEdF2mMIrc2mNx5XtP4ozee6fTyT0dZgfM
lMX3iA8abIH435rdQl4OiOaKqXhNiPUuAOH0gScPlKjpyZqcFtSvh+cUgagrLJ8lHHN8ZUftSPOr
3xBPiGeyM1e3zhzf+AhxlQd8yAdYOH7mXEmcHygRPFyYuWZUgDESG/yZMKzHHNuZK5ESVbPHJyg9
/cuGnyLDyMVDcJJ4yZS959/PDKvmG3Y1958KuMHA1jy32ZTaWN7gC7t5+DSWVtfTO/j35mMyIbgJ
95gekEeThQYeKAcBB4Hwnkc6xgeB6WC5wotY3BXs6LDtxk410DHNf/J102s5Gg1rpgV3+ecaMAOO
qdtP/v6yyRfioulXHNOLZNQXQYYBuMntFZcubqC4Clk8KL7SuKxBvDykW/IR169PeUvF5ln8XiPS
t7bHYzP4Q9Q1aQzcgc6nvbx2QvlsfsBe/fe0Hn4xf/gHdnPP5sPCsVmLVH4YSQk/LXy529DGnlm8
NXHJ4g2I2wfllf9fz6x5G+rAKfhw8772ymcbZoH576LFZYvx1GDgrhFioaz+f3QgEsJ7tJqoC4cb
iUyR25rNmxMkGjnA0qY5NafuG1wdk81CAXQL1bOyk2ZUX+fbN7XKuMMBElP+/IjKKR53ZIElvyo+
4EpE1/niYsWK2+w7gPw2YwCG4m13Puxy7lwWidwB8MT4NtcDZOE8OgZHjEkBQ0LyDxZJfxMnVHZc
QDa/xz9YR9ehE5ILvRLjv5qcT2e2Ig5ZSHPPL1AoCLIM/ZZhb39wKMOHIiRswmcl4HaJh5gFI7gw
J+6L9dNiQqsuTU+J8KDfcgdCeVvNOBuO5EOYvIY1pxYTlyP+eXhm/utz5JdD272wbLw5XXNu7JDT
bAkZ4MUITaCJ9M+strqoW5iY2rqdPcP7xfnsL9S7PEOFr9QXe5vh37ZwXLqC5AxgAc0JZC/GCAmY
3CHGAM9dDFn8XCYMpUhfYgE7fopn6pCHJa6IYfJvbbiHdGuCbEEMqBg74m8tcubOPL28PqvZf9/s
zGGv0Y8NxWwQI5BN+Fdf6Atu+EbbAX3Fos8jPkZfj0W/nXMtf2hw8jeWyZ7K8sAoYeYLA+/nhPdy
D111W+uBM6cFxmTChPdn/FEi6Z9brZgxKmbxJqNWDMGadyVWBnoknrFXwSZq5PAMZ4ISKijarjWH
G8mznzFQCdgYV/oZCFDqPAV1KbcqEwdanir1Mc2anMFlg8Jzj7S1vmTIMSuxfZi/Y7wXeXtiPcNY
fpNFGKJMzxeOzxPkvFtra0fVlOc8oYPGm1SD65wzuLYSSCdt7Yk0OS8sBhOAa/BksYFfkv/zvl4Q
0bJKAtmTYQ7QGfcAboQPPJcsL1lx3ltGxQYagX1OD+gZnBtnelzJPwiPmVOVzlUP0vLqcSx/ydKA
ifDmVV6+uehjMVItbqMYMPkOcDRlZyS0Iz1q6hQUYEDpxHIsL9VtdeQ/iiWFhSciegF2NXb07C0Q
JW5zKWxOB+5TQ+KLmO7psZ6NmCiIyUWQg9gB5LMTgpOCCLDcA5uC47Z/4mj+xysBQFbLd2ye2QD4
zzkHFFyNxeVzTgl58/Hr9EQn4KC390zOQclCRHmoMYKrGGQDrIOXAulzVjC898Xn6Nrc4IevL16f
BoOD8E4uEvjBxRNZ8qD+Ty5vz+CQRAIEfQtchKvDg4XH/nicVASALnAhXv5zE5BlWA1rVrmRdfvN
40UzOHdWIDLM02fcevxysBcJS9C3WLQSx4OrmWiBjhkdluV0v3ZXENp8TgtKyM3F4YuWj7Ejs21n
ka+Dh0QETWM+0Jze8T5Ic/zTVgQSROYy+9Ci62nGYY1bAxiEFXVDaQRHfH07gf3e8g9aiiiKiBRq
McAjFbd3GVUbjscQvfED+Ib89fhsvnE75gJTnP1wFbq7qAycEFccNjBo8qyED/dNIsiblbGImrn2
DWz032wU655Y+cp/f+iDsykOK7E6PtkMlZ0Y+FkkB+KFHmyMtAqRARD+OrFjwdg4vW/kugOJ+W0L
E6TcngEXpxaTQHyIn7h7sEEw3hcMl57XFH+w25mzNYsNRGwkb+aoEo1rVkJnj/Z38vy2d28X4QqS
v+2w4gkwoswgCRQf9+kVkS+k0AtklzbfgL3cJt+WIeqKqDklH3QqYCM9AMWx3I6rg4iLYKarAUFE
E+PE1VoreQOoRisAHo6yurJR0d/B0fTkUJzjbcWpXHNBOcHGWJGJgzopPmyqxTiHi1N/VV/jyQw4
2zzYBvAgqVwYGiBcdJ/xRudMTzsYIMxksisxPoNA3kBguRJwxYDVOF4j4pB86Bx4c9KatKF2wCCh
r9IL+B+/S5uWNOqlFiduiB845YgGDhUemh3M7aDBQgaS/+i7RNIKV+kvRrmAB9Ivi4YNnezHqez8
tiKo1Sth2b1D3mDnTOhg81kk8a2f0YyEFoOKqHrjs4VdCBZGGNCQ/nSSdvgrH7DWpw3EPInEhHzH
dxbsLBKDQUx6USWJglB89JvHJzla/3YaJtFMbAPZHCMfY4a4tBCTg7yGtVmtH6DzqG3UBvaIxDAa
lkk1G6wPLo8l4TkVXSWshCHo8NbBMtckDXi0AI7FroyhiTCmMMn0cPsHW8QkZWrBN9zwdB/fzu7+
h7pE91hLCl2kAMgs+niZf0o/0pxdWCCzX2IrIAtsB34orRSymNA8zAqfaG/PDhhhC8wF6gkEiAyV
P0WimESNW6qh6PDED9ZmUSuzIDOj4v8rea0JZe+/TzGTeupG8EwctJg0eMexqIsPMRmuUCEgwuLs
OZW+QR2WSOTowwNsfjnHdil9k1nDFyQrUg2KVjzyiylanI76XeyWNMtYRXp63X8MQ/kAR2vZzfUN
qwN8p6qAcXs0oYE7sZKfFaycUjqxU1ZubaduaHv49G7fX0DQQtLFMfyQh/9SuT7bwOSC2bwwxpbh
yAAETZ2Cbssd0sW0wyger6dNtWk3xgzPZ/XjfcZjda3Mk1g6VdvXPPvBtLMyUd/hJk3j8Tp5zfvD
+9AuH/thbx/oDOIErc2UY7EaZgiB6pazPTMZl/NZGyihFjK9AmMGqBY7/iWfNev7svix/8y/+5f0
zTXzskBGeLXWkkcMgUETqv7EbaXBYrj6xeOHjm4wKmJ+AaLd/8T0+bJO+OzcPrvPJ95kXr3Bbnwl
LZ2ttTS279vc/hmgCzPBe5CKSRoXPtJwsp6m9OM+alz2uQgRIT64eL9ONRe0YIqWfwIvbQKoOUUd
OI3MvbqW12oE2BV0oR6hRvQ4wi0Kt1g9djnEtx9uEM72/Gy7AfOy4S2OguWmQjn609kF9d/shNlf
pBKtBG5CbhDu3FM6tcCZPc/GhFrWRc43y5qjzjUWoy4CGZ8+BXUxyDf55r6gV7dodlVshM+gYTyz
DU0Nv8H0eSSz5g7VkcdKvYKQZ0IoVgCfdNJOV7BtPFFxPHzxNzbpS4zeDhht8Myg41XbHIPcELtO
nJdVj39ui3W5ZOiYwob9uk+3dmz4gOgux9EZsr3L9WhGwF/RGGJQtkc0kHGUaSdAz6FOZApEppED
Auc20AD0yvBOMDi7Y/ZBstOkOD4LWsCT25Hvw2HmesegAOPJiZVClSL55nbUtuaPvLb3yV7/LD/S
mGZnfXYu3T96YQMSTSyyILqtKo/8Rt4MlQP7LjMKXBZz3xgimH8j/kqfDm6ySV4fyea88M/+Pp0Q
P7OtApAGz3ZtV+IWRdF2dVksZHG0FfsaHEym8pM7dSWjQWeCc3yLh1W/oU1CCBVfELOetWFVkrhm
b3okU6xL5iI95H/N940N6hmz59RkPrpod940ckhwiJsTtZG2yiJ9Y63qQ0MdAtRLS/zwwkcao1Ag
CNoRMPPwMJtDRmM0mtOLOeWxuj3Vox3Ym2aefzUUVup0xdR1CT9whyiJ1euk24PN4/1+Rodv9hCg
JuOsFFXnl2qzgU3azYPMCNUTGOQHYYFDgHnbPTD81xxb03xifRPoYNHC/yrWSUw7NmiDMbTX9jqH
7AiIPcl22kz3DF+dJjHSnaiLYIcW63z7PMDlNN+AT2xZxE/hJ71yr6rb4x94SDaUYxRqGELT8GUH
ajF4ykViC3yZ5Pwg4KWZU/Yx3kmzmZLFCu6DVcxHvemD/nwj9xj9MGIuxuMf1zlyDlzXS9mDFOjC
nGR+FLtqwfVZ1gT3d0StLDc3nzHtkw7gEn9DdJy0LD+AkfRPFAl0/I40BGZpLBamMmbdCq++mGjZ
CnyU5DVhq+eZ7ALkqpkLuHg5L32o75P+K2Ugw+b4Kn46rJ0Z2O/ZUw2aLFCod/D3qUIlTNwysIj8
iVY+fQkOC61X/mVRerDZZNkFuwiqJ0egXTNv4BQ/F8/F+8O5YIu0Ye2ijTrLdiye2CstKp6EWCTU
qZjkKFo9Ck7/6VF4Uqfgkb9Il5QVjEHhfESsDINCCdPYXsOlTyJSJLkejdtBgKqvzKBBC2bl+0Ob
U2XP7bhaik3xKgoAHsXruznRYaDbQHIGhfHw/ToxuaQVTlqz64q1HywX/+3bTgvlD+kI1VT9AGqW
jhCYQs332y/FhwaEtxi0zOo+ee2NOdkBrGCVMAtlCLHxgydfd+Ii2wAaiVstyoWzzH81dllUyMq0
A79VpjZlgDkV/TY0gb/NJzKnuzOVD7hhQ0gf5uX2JtYmllNnZTIzlFO+zJdilsDGZadT3MvqSuhg
TdpT5rKlsG5bS5NjnEQwFyg3y3zpXW4uUJtHZmP4IrtTfJse2XP1p+4nA81FTNi+xqX6Uxz1H5Y0
jY3F8coAi1bGKvgsEQFrgjF9nRdRwmrxmiH4eWOwR58b6ewbaprP2qfvmxmOk+F/S07hXlSPUIt/
V9bNMBwAjmejMnHV4WDy9LPEfb9CTLhR9Xj51jrZRH4avuXXcc+OUPB2sD0JHeyGsAfDNoMfJi+l
OaYfA4d5DYEqY7xcJGTNjJOLQP3e09GXVg8nwDa9WCtMYp0PnoSrHK9MbONIvsL9/P4QM7xewqFh
ijG9WGLgZXyyYrOcV/l8MF3sp25hQ4yvhs24SGbktz+p2x0X4UCmRwbIBNSrj+fC8ZX5a3/f0ELY
tUG7GC4pbQ5GYR7fp9TRU3HT8pigNb7BuBgzvKQhtEgn+cBRd1mss3X1RdABTTJWQVip7EN5eF2z
8hBihh6br8psqexwbH75ZAvgH+SMKahS7OMZKZ3iFfCdNhnVgD57mOfxyJmaIjK4B2WskPVN6Cqq
aduXXxFZstRnJwMviRk0GvT4C4h3nKvxdtKjKwLVxB2ON0j+ADc8j3H+ZinmhAsqAAXKv5xXe2my
Wi04JNGxZrpiYQHimi8px3SgYhV5tqdj6mx4KFSuPx31b4sBBsL/qR1lK7QKrkaJ1G9HRhWznjOZ
QErV4L3h1Am9k43JWtFn8BNCGsUPJ5G1TRfqGnVPurCW3Qwz1/w3+bzjLh83q/qDzZWOD0Mi+dEZ
Gv+2X0w9rkfRVvq3I3+i49uPm2EjfXQgZ3+PeNi814bXhOoaAjfr6AUCp3iHC9hhSzUmYCxq+Ljt
Ff9cbtPwFd0nzFYCfNqgDuiO86Dp7146eLAb5YJOniHBouqAM1EwrRiVNIuojGAEzx3fCu80aOSF
M+u3OMLfN/2Cn7z/8ioFw/3qi83uv3WwieQ/fE45OzinJ8sw9d9jrx4yGlpULuIACeVNKebIjQXR
qPJSJYCFQMMElICtVTtRvOIXNb+f8Q6ibqk3jo+yYaXBVP4TwawDspVJh9hZFw7W9EQedI0K98GK
oFHX4PaNNhPZO2bhEyACFkzBTgXBeZOwTHlK02mi/93WpLgHefw6Nkfsy4YKU4x9zR2Y4oxwZLFZ
5KWLvQLVLCBGE5XLYm8KVcnJXuACdwXHtj+gl9of91gkKFYzNHQgkBjgSWiTpw5nnjYkZRjAX4Qr
lhdnr29xjY2KIPGeM9Krp7ts8iF4NNAoppxZAwqYyx22QpSuMu8aV27lZ94tKH7RBOA8Qpj8leSf
fprcXGgrBcyp1IWOfftHi3pwf7oJhE5Zn9nUwIQOgXjQAwE3+RvmFPgcDZBzCztPzCMmTePVoGic
0I7SlxxdZw/U+H/16TZ70GmDYMSFkEUiEhZQIdVY/s3wYqMYpnXu3yLtm2C/U/5FPIS6oWagSJKh
DSoYbAvGuIzmPhOfsJqewA/i5AoUd52IE9amm9PfpsKmz8Qym3sZSVn1lCV1mf6mv4+jTWE5Xthc
KDYeTdj4lJJUCWwAU9s1I2upbR+hUi7ygKyUBadsFkGFckpU3tDGWVk0V5wWNNeP9jCHQ2hBs5qQ
vhrzxIQ05tsKDvXOCkVhj+s9kAz7KMUPjl0IWah/iF5CekgQqsBNxaVyoUyxXFQsAYDBZ/k7cHRq
MqYRhXfobJuL080kIf90jXanEFWnhf8j6byW20aCKPpFqEIOryQRmJPyC8qULEQi56/fM96S7fWu
ZS4JYGa6b99Q0uASQXuL/L9PCh9apMLDe6mmBHyR6Pe2UJNYuRxG2gpeRAm7aStvQ49YGx5E8fVc
h4xJYVJtxCkBOPlP2iQgndaNt6pv0y+LrEaBLPFwevLOpGD4d+yuZhc3A77yTb7BIyQQ3Yc4cHHf
oXN6cimzteNym7Foy/fklLmQVT3F7z0Ur/fyQz1bx8adds6XwtW4Lzvrap6fW2U3expjnadv+Omf
gQoZF0N7rX9gPPybnwZ33JgrzIhcUF7fMTeOtR7gdoMXHOTt/58M/SsN7V+TFQxWOu2GB5tg8hr+
RK/cTHYpcThoGzgDNzjXnOJLItiz/Zv0geSBmz09KoxSyKyqXpnbMQQmkJ0RulthBlF6HZqimoZs
PKJKu6de/Rp9TR3Tc294jz36i71z4lF7pfOsHl3QkQEH0YrWMfENYoTFNeEY3WB9ukaZtAah3ii+
cUx/jS/S8wL+fUVxuRIZwbPXueGdabMn4o3FF5njW/0eMVwFaj10u2i7+NzTYPEN13BDL/RsroO6
DQ/aSTSsqER98VijN+Zuc7+30S7aTXvOvdJfVi/nL/ZA7n35hxDv+GLujtlNtH1U5Bw/y4cN+mTk
uD+jvVmhTgJaZXSGYI+kMpzEWZ+9S/f0RWW/Oj+ITAzOTJo52pfVVlyMkGbRunEpqHNCyAbF4/8j
SGFoPK7NH64Lh0xHqzE9KBFZhYSfiwJHciVS7bC93XI79+GWc5jLu6G/5Q8G/qDbi6Xa7KNjtYeY
ccE659OE3SMWQvo+fqbvJO8hGOSwQ5mEUbqqYdWFtmpNwhWnZIpHebrmbOdSTO/lK5Vtis/FR3MB
K4k4vd/GP9WFIzow9gZLnG+bdWRFmAlsLTVoYpQpeFPscTlk3aFQr2FtDq4dBrHtIYfinWgMRQh0
J22dTJkZicqmyTcGWWEEbH+NH/Y5eTEpNzYdpBHYFCcDjQr9UeGaAIzEOICaQUSH2cN7Jt1h3iCE
TvUzaqotEt2W5Q+fllqKLCTnbR5cA5kb/c19+pHIAyDIM9wlAS5dm2ZbvxHyRZAJsDVxsB/2FyNT
YDy29fFqvHDAvOs3mRCRG/Cd9fN8ZDBkVqhFknemsjMgLWO/nKkZOdb/xq5A5mOFUBsnHRfqImcg
Dd30PZHZKu+SE/xgph6oL6lyRf8lzv9PWn2a/Og1ei3e5Ytymy/9J7jActK+MsDL74kaxHodL+0n
sAHHBDXnTEo1OyyQ6kO9GLcb3egnfYKD+B4ZH0RNZR9BpW9Fvpj0r4UwL9GRl2eEVxDEIja9AoY2
5CcIDuDfzXq6tQV+mqgDVvYPdTPPQfevDlSgD5LGDYcopsdBOYh7OnEKLH6YsMm5TzdN5XKuYbBI
oc4ThN9l9joF8Tna/atRvIpSpgJkyoBs4nNqr5b3DMQGXdlN87Kb/kt3xI6T/nRbniHQuX89Gd9K
46lTCFDFvvLqaJ8p1fDPaCNr1eh+pm8osrPSkxggYGU1byztjP88x2z2OrxP78q7tn8GD9klymOb
3boDKQvUZ2j1f2PCQqNT+2teifH+5dyBgK+dy19hjkPbf2821r0jTZYZGPs9YksVkDT6o/uCw2+t
yPt1YRxg6bnuXvCrWk3bhGOKfd5nee7Fdir2fsjpm4doM0gm8MQEQADEGA7fJIa4w2fyaFiT6abM
jjxXn87h+SB4FxOZcI1DL8Mp3Do3++u4wnPYizw0Invz5vw4L2JGKl7CCXqGuFJgfmnn4aP8jf6Y
1+gEcQ4Ym3d5/PK8szh5iK1+2fJ7MadjfAYiyx+f8y0aIKjlILECeVk80UOLUUm6tY/5v7lFvDW/
CA87CiZEz2zNCTQxcNzje7jVfqDwr8UnUgkSh3m9Gb6tu3YWByI2Isw/J35K3wI7+/9IRMzHl2hD
kmvKGxOgHOUR9QXuea5xUxHLI9VZJUeJdjLzh4DxohvTr7arM7KiLYHnjLv2H6DwHtG8UBr+IVHg
eDQUw4Z9Fk3aGVJXdMVODeyCQuw12fEa5/Ai3aLM7R62scaklOYmO8b351+0A4ROUmXR8EGDV/bA
HhTVZwEdEoy1E4iA4fE/v2B+aAFso0MEk6UheGkOBsU2QhMU64L7BWd1J5a5uIThVyKC34WYZOK6
4jWJPnqg9fnXEj2gqoglIZ4c/AdpzNF2CUYv03ydyy3mOT3V2+ClTB7I4TyHX0KJ8sVdoaAD0+OL
V12L1xSdvbR6nMWVFQDt0ze30dFp1rG8QtDD9l6ATSY+DsNrccD+f8SKX3Vyg1cX6c16JS3why2H
jeF/QDJ+1Ma6lRgKbEpJwJYdLTgA8ZotV7kZJ3LCfIEcSCceeEbICD5FY5WBzsK/pLDTr8wThCKZ
T08FRCqpuiUoE+0lozp+QLjUv6Bo80BwpH+0vx303zcVsAaQgujCJADTXg3bKDB3zQGXGr98S1iv
4RXW8re9s3d4IEofCVDO/zLZEfcxpOmw+uqVaLPeRVMd3DrOQe0UkhcIk0WAFyWkBWOtnaq9DXbr
eF4UwJP6FqPfb4wRmK8h7tFaF98CschHTnFxhx6ikwb7IVsAh1Lk9mzADMBF4dy8J69qKhAKNXXR
ZgHeZtQWot/Gk3X1YAr+OCsrwKDVy/blJVr9RcvbrkF2aoqmPUzGFRXh2nLNw3KTt9ox9KLD4ouK
sKGaW3ajh1fWuqUairb9t35GdnbOtrNn+CGjjm+shN/Ce+ucY0wj0UryZ89tthV1YLStv59EKK7n
n/GC+XGgbiMfKOfFfjGJhBT1ROQKEXx7pOYRR5J4zy8vvN0HXDqQZEx/vPizPgFbRdFKjD5KoO8j
M5xLDRYikAbxZRIrmm/zbXQSW4tY91g4U+eD0wKnphTTlFbULMM+eYVrGWuBQRU0BGSDM0fAA0de
5+8V1SBPSVBRFWPZQN1WuXhgrsXXtLOO067ddK78veyUXfebv83fzS8mV37CZxXfg7JuxebBQ/4v
PRksiOQc7gV3g15HdCzUeG6yA12hsRHFrnjGZhe/WOwLVI5n289O9R/nmz4a8Fb65kl+IREaqJ9q
B/90oGoQEMpbLxEF8Z7wk/PzNTHXTHc8JMsuuQkMIIirWovDgNW43kIvxSMKo9F1ypvzWZpUoMf8
PX/YfHQWKGctdTBVWwdGGlOPcgd4bMReTTYEqer51jor30/c4cVS4Ull8HuSztJZYJ+oW8lYXg7i
wwh8miPnTMOVntMzZ3+ygz9ur7IvMM5deZwA4+LzFLA2ol18FoVoQow6GDC7IuU88GjzqN4x2vkU
b0fswOEm3GA0z+cRkzKd0HpxgDBUA3KZd9adOdw1P2hn9dp8GPfoTTkr9+Q3+h0ogZCXfgliyo/2
Aq+JigZA7xMTYzg1eBj4OO74hAxuifXZUEQG1d/knpfrkJ2QxMlwbV3sm30yPp0XKq935WK9zAC1
G+0F0stxBAjQ7sZdNGFicPT/ecPICsBc4Jzs36uHgDohvv+7quJIEf0Xq2/iP+IDwidq1w8x2SrF
bUJCD1JU2UQ8rinM7Z/qXb+YF5a2RX1FhQVWSl/FUq0CXOm26ot9yPfLSXqjjJLv+sZwxQITX+FB
BzGlvwkkcdctZzOPq39Iu9gsKN4vonum0dgv+4QiCRx6U9A5gyh7HXve7Fbb5iCgW/uKxRLDbf2K
lAvD+WP2hsqLB8Ek4ftDmFEs2+7M3f1ivKFitpVufMohau4aM0+o2jQTCTbHyCu9wVqzFVjZyvgy
vpwvmKjDvJrgbhCCeMtvpMh45Vl/yKAUr/lfTKKI9x4f2R03PTxzWlghrh7IB+MXrdGMIQN0T7CO
L9pV+PdgiJjmsKuYWyP3MQ9io1UEZ2TDMYRXsnHTL85JdDEC6qyP4MKg+PVOIKtM3NS3hFnKWnYB
Cr/OXyYVP1OCtw6dtl9h+kFmHOMczPUrYllDBkLrHMXFL8U7F4IWjKLNEDYNnc8/sjch31S+cYoA
Yay2PBMHwDQSqTktds+/0km6Dfvs2O2rd4XJAk4N3Yrf4CJ7o/dhG2/TkzUddOwngA2J66Ab0pGd
eMuygUouwjZfx1fAOJSfZ1FniMUVfk57LH72tGBBt09866RvV+a22qv0YCnhrHiD8gmIDoP/y1RO
3JvpJv0ZL8CMJ65etzOOwy45ZIf+Q7sa1/TtE80F2131Vh/Kbb3F5j2ATHDq1qX33DT+ZCNSXiNe
2jOod8sNlDxX9/COcFGZnbrf8YOwmLPzJZ/l87AbL9NVf5k5B6jyeQec6gQU6D/pgz6iBW/irTGi
/ERaSjbUPnt1Ttnf7JUGM5bW0Y5DguUPzMTSr2AbMhhhuApRgaubI06n1ilmjyOUscumOljn8Xcz
cdfI9/4WIzoxigDwORA7yRZCbugu3E2cJ8QG0CCQUwKWFGHCRO3O4UoZzxoMf7gx/AASe1cv/MRh
ybyCngHTMstu9mJVij54AiwX5ZTGuYP1xlbfMQ/8p9OFWzJ0O/BHxCX/ZnDZqTuUp+w2v5HmtBxM
Jr6CbSGajiUIOaHE/RMDDyLs3Mg3D+YBCOVefxtH6VWasJ/2VXwakcdubG4E/BH4ksKJGt3JStxJ
ztn9/4ONfzXsfhCd0DW6Amvy2O+pK3jMNc/clX+Yj8u/CfMaMeSDRc/WLzajmLKgehTvzDAGCuIH
oFXZbfTCM/srFiML6j/zYJP5Ge6T7CFWFv8nIO+E84fCgkN7IREVsEdfP9jfBALFtsouyIiajUz8
TpzzGM6JWaln7ccjsbfrl4zhocqZTirTW8MEJ2L0ICZsHI7/BrzLWbsrZ8Gy64TkjsrNumM/w0SX
4nT40K8gjQkkIencvpWnhPNfAwTL6QNDkRhPHyfKpn8jbTp2qRcgnHwOB1AitR1Omn7uGDIoobET
qxNJDI5wazENo2iKVtRP4jblHEbiMt2oV15uAlWLN3+ZMIkB1Ks4sVDgbP7+q7LECSxKMEGyGO6y
m78kNzDZzSKOwbsN1Q0cIUzoJFZRi7d9v8S5a6ShvpWfHdqUvt5h2ejHc72LtPwQb0LGE/hwxVgT
TF14tvoCU4zmhB3EsZjqw1hS11jerCRY3Iz4NMYAJv6sX+oYnYkDtn9Rk1MXJpgX0PdQ8nIH4/pe
Ka9PQLluDCizSzRV09hQVpto09HjV55dOF7X/alorJcrjER4nLAxCPpsQNV2Q9ruJ/p5k2ZyTkuP
rAb3SThgi3MyoR1KgasqPJnkR5bG12KC3zm1IF4SXr11puydfnKNcD/M1TFup8NY6fuwsXY4pcHK
5xapGQY0IYLitY79RYVoqmsRASKGntyI8oytfkD4hFAiJz29/bQ10my9ppg2xjPo1VM+fY92uFdK
FKy4Y9qOF3bklpa4Ln/GiTcm4YmG3TDmc/HoI+XWqMpFQ8TGQz9jpIJuw59zNskGu94ZoLh7q7kc
4ZMLi7d3Y5hBj7DjZ5kwqUdslkPP6ABhQH0I98GBF497v0Ob0eVQ5PG7lJcS12FUu+V73wIWBJjd
kiULAsDzPLQAMoQtdHhwA3BO8R6FYbtgjojH2qzee5AdQ2YET70/O35itP5yK6PM0+MTu6jMHLZl
d4j0+VS0Jw22Cra0nXoeKvYXg2YCqVnVB6qSbctxHzFaS/xSZFbgI4EVQz5+h5j20oPJaP9kB2Nl
Jgva94BgrcTTqYg+M1yJuoQ5KfeI7VstXm2j8OPKDdF3EDQbDZFvNaaXRbM3ZK1nbtvQ8WywZMIs
0AZRDJPoLZ4vQ/PU9jOp9NWqt94aNpbppnJYh9Fr5YyriulJq5HjeJBFFE/j2vJb2gD2Pv3aJnwB
hJPLPbTq+r02HlaBDHTyG/suzVv5rqEvLspv9Rn6fXKI+85vZcvvQaPjwZsx68xa18ixAl3c0vlR
U1o9ok3arPXbIvS5h1Px9pwvNgZLXPQaELHFX669uct1MFDt1quR15tC/vYKbz/+drmmBNNgpjOF
aZJPc8QSnwwVTQMwLzJIDLoUOPh1x/ofK9VxsmLoOCxvZLLV/VnGfbFk+xmL7lxE0VlJX2YlJjfC
8hUdMzXoYJFV+MUjUUqvFTohfKF06juRqzUQ3VX6+PFjSN742VhT4yw97Qoq4EzISMP+aOWIHj+z
ULrHT+2Wm5VHaNhcNse0/yseSqP720Y/NAM6itRFO2fzR3QE3Ops0GVTDyqic6oHpuQbifLMtFx7
eBnUPx0Rwv20i2Ty7ODGFaHmacboVdR7avwtWV6Oj25Wf9WTHEhPGjK9xV0YDlR7iWOvJQ3TydE1
rdrPceRZZe52K/RjUuMuVY5EYrkqbjsMteOUsO232gIqXdGsxYjsk97vUj5kQ2RX6csTIb8FA4Nw
lcqfetnha01K0ETOXJrt897eY0tW7MAsVSN2E0ejgHRL/GE/8VLdPp1w23pQnqcK2mS7H5pQZLQt
DoumQrOL1w+bTRYW7qUHMS1EdV68iod4rmXwCEXFth8Cawu/CWQm9NQMhgAiXwcQD3w6zX+xOEYT
aOOyjStfFpF2gTPF5EqNuZGh0tb23/TZbAzcpxPrVVhBO6hTdRXV1peozAbEm8N9xEUxiwZPuQ64
5OpEc03gUNdnj4EGfsHIc7SWf+vuM9OAsbv3KgevZHqkTa3G1gCYvDXycYYDkcRu9KR9jgOi2d6Y
k5Txq1T7luW8Q8lzcD2wn5ovD4M/KI2vMj38O6HhqmXO6hR9BN7dtqFuHRKlE0ousPDUgrMCJEa8
hMxOobAMFlzRUdS+mgcFM7ZGHLmoAafGLT+afT/5TywtkiZn+tLO1l5z7F33hMCGvfJ0w3R5k5Jb
nMSvw5oXXJEDWivbPjKR3wF0pXawstZ29yJjxcn3Tvq44RYa/FrH7jAByUWL64yG6+QROAZ+udkd
LLfKuqOlWIdlRipd9qviUbA35+zNCTMCRmMFdI2C9cFaKB6oDLBUsL0yV/Zyk52S16aIt5qkBCKv
9xRFu9GOXT/6WzKnmqMfW8WxzKfV1pmjmj3DZMhAP3/tFPvRufFxf8aCrfek8VuQSwAd6L1V8ras
np0koqys3lWJ4/Wmdpb3nErPeZ6WXt2801LNHeVT2vdenWQefBY9bbYzCjQ78Zhz9Mrdl0oEdoiz
ZnLAba/lr8vxVxuR6IfJcdW/YkFsW+B1GNQ5Ye1LucIHF5Uu7uw71cx30wjZwrYD/cfiwV/29Ai8
zWZZdnEZbpUbO3e1pyJs+L464eBLiZ5Jzz4rmB8liB1pMyiw7TPvNy+cfdi1pC9Na5Ztpx+Z+yQ1
XCCSgWv055NNnB31T7jtVDjnuH6wdjScY1gESm1vGoys0h6lF6vY+rr4U0q8GQcwkd01uum1ep/h
7BtfCz7IeXsYo9tTW2tfs1Vf+nwdHfB1de3nWQ4Jq9BpQUBFnotnYxX4eMbwZitiwyiFGmZxE2wA
Y52qeuCMORnpgHiwrzx/hkSdYGRwj2D3FJulSY4DTMYsCYogOpQNc+98c1mwfgT8UV/IY3SHEgMm
GiVy/GaG4gO4fvshkaucHSg19tJXN5R+x0nK2ZC+FzYmr0AIT/WcBBg26ibMePDevEQUto6VxF/6
wSs4xNt49DJEw5Ugg5FaJnE8zMy/V109X7isVzLNbuT4+DIwZ/Zc7hlOP8j1W91iLLncw22uO/4Q
0TcPHFBYN1KDiNcnkw1sQ14YWghBkPwnd37t9ZuEnQo58tRbWvEaoJV1a5sx4qYMVNqtjl30aa32
0Nk7lzjWpHnu2531whfcv3TxYkIMkz4hFKRyTQlpDcwEfHuEx1VqMgBARoDVVV2cIAvgO46XhD8n
7/b4NbQMyOTPyon2Mee1Rnoygvh4aA4dFbKBRRleLMwfmLT0xwgLy34AxQizvSGWT3uoW0hCj1Yx
LnZHlcCzBgLU8qjJXx2ZdV4alXtHlrY97CB1QNAJ8A98J7ceOTeRRnAZCWQOlhPlNSLdr9BV14LJ
xOgMsUX73HItiWHVIa00x7cSLj0hEnkB3dGE+oP4agLD58X/2KQR1vPW7sxtyT6G+Agj+JnP686T
tNesP0mzVziGQnUTZSAwpABIzB8rwiaIUxPo0jyUxx6KAN9bpgE/SLGPFfLQ5J0lZjNDRRjPvQ4j
fyDvpsw3toKEY2c0UBZQBIXbRn7LFjbncPBJ0RyMEBX4XxXFbWTBqEefgD9Toq8ZP8HA6dfq0dSO
CrZvurF34i/L3I7da8er6R36RlUwvIOuvy743c/41Nn8Bx7iqId7j1ywphBgTsxHdSL7mP0+2YKT
HO/C0R8or2JQet1uA4aTnXIQSTvKRFrEX9W4hj3bB39XqwOyCbBwa+Ap0VdVNsV9hVGBZ5rhSafL
izvdrQhXEW4kPBQ5o0KY9vUcdLK0hrjPjDBls4i06dyaxPEaH9gORhuZjeQt+2130kIGlzDiY6bW
Rzt2dJFh34MFRhVGL79h/TCd2s/6PxpyiLx6seotFiuR8jlnip9WLwhfilUPiUF9+ikK9CYLiphA
2lzz46PanSzhsGNLKx1Uy6BQRqEYFcVhMphMEtGr5TvWSpxuWHQVxlKzCmbgwM4pvrX8j4RQnilF
ak1u94w99bkfet2r8sKfSeCQyyTAFgIHrFJ+KWFWcAsyLhMWEi3lglnv6+c+RebvhIRQMHMtSRTq
Nlp8SdNHnnAVYE+QsYxJL+Oa7jgp90j6iE048oCduV8h6lY4PRYeYBkTf+4bxKI3pxw3knFQpXyb
kBMh14iKlQYQFK4USqLvcM73eGURYB6k1hLEGuC/rDEwimwzMK+1OQRZp7lM+frfirEZMBmde9dx
1sDOlLl1hhqgMA+UBfN32QiepR6QdoBArZsmHwWC5TQB5rtu+sQux90kBpt00wbxsdMs5ILWRu9+
6/mWGdRgIDzSfHgjZSd50U/gvKxe9aafqrjfZgT1Rrqv0GWV74zUlc/UGi7Xmr65wigplTcY8Awa
zFYbX4My6IgzT4oLmWNBnC0oRqpdCwwZg2rbWIq3JMd28ts82+/swB/RkH4qUGA7Bcy/kN2usD+G
OPsAEGqSnQ0wmZXttjZhiSj4LejwvuMgmREeIy8stMpPZAInnTMCmUJ9M9NdMp/1f06yTFo7hHZk
9KF8ikGv0kCazZ0KhQI5UaVJRyrFDqNyonHkiWX7YDkmvwiBfiJULJ1JN1UcMAZVgaifIByLz0OP
tstQ11kHkdPx9k3e+rYYOtTdtouTXSYpOzuOfTO7N8lzrfGZnwpwBaa4ZGyqieP3bRIAeifFcVjq
YyPXx0rhn2p67BPrULUwYiK4aDrDWYw+u53VtRtZEmmu7VYS4xd8B3Hy91VIGCnGm7rpQch98iSB
80724qaL7Sq4itOTARPe6vwvYQh2lbidQh6V8cjbnYbjXfcnzAjspFd/ageJpPsIWO2o8MR1+PYK
hzLsnO3In2RzjyWmIukk2nrgjXMwFm86R9mojh4BpUpLHKTM7cC9bzo5LZIC5qccrGtcfdbLvaPI
zD8GDq2qfMkZLqK6TJJ3qIZMEwvjMbLYchRE7Irs3xH5RdFo0llg6bZwbSzfshc/tO/NZB+aiI6s
tI+0IJJ8mUI83yRY5lF6Ncn0sWf2dpZxdMaxP4tfQhizc3oLpepF6tOXMX+HX/jURo8xBPcwBh+x
SxfTd4Djj8j6RC6slwd1WY3IDRf7L8LErEg2BqeLJnN84OdFd9wZD9yUKDE61zwaKmJhURZCpHzi
2JK9Kbr+SmTU+5jyN9rTCJ+NenMgEbD3OPjlBGMt56KDFnK0Iq8mKQ4TPpOuwpXT3b4eKnTIQgNl
Od6EtSj2GbOP2vG5lWteATQAvg06SjwbcApUv5yOYD1Kp6me187z3GJDJYpCks0QyTlQN6zcX+Tf
GkP2zhsdEm2JW5rprSj+oZX5hn0WprjMgxCLAwz3IAg5n08fNs8OlGi+6MAB2lf3OTuJy3OO1QZx
k5BFai0YQWITk3BqYlu1TN/X1dowqXBRazTniQRKHo0D5arIRKNz82u5WVuxvDH4DAt+hOQGjRFQ
ZSHv1EUiB5voWKJcik2PUXSV2kf6EYbmgJTkB/FUZYg8nqq8ndJkZyj4JrWsGnLY4C7p81daTkFW
j5yOoCnjhhFTKaTxCdDYWsNZL8GqS9h0DY4pjPbyWCXnAg5o/yJpfNtFTq/9+D0xupAz6wigVD1v
hR36C1VK9F6X73HyllQm4MtpwMJc6bc2Yw+LSL/+atAZa8BjkbHrKQOsajoWLT2x6iVwQZ/Pv5Sz
2Lo/ieLKnghqI4V5m6lesKwC5rZ2nZHvcNYbAYZuIz3zQisfI9kAR4WvJEfgxCw3NTy07S879o6l
MmOvM85B3Gu7+Cnvl+dMdg7hEnucIZmqxIjxQgvzMxnlP9LRljOvAviRLU4tl6clZUknUhtAdXIm
E5ZsutokxQ/fOgFCDmQ9Ok18sI8EvCAAhn8yfjuccZlo4mmzabRU+vbF6b08BwyTDjO1CApJkwAn
FJzdx4gMt/sjDe9p89GXbzEkPBaNds+fdkAV5WD2iZS1im5CsVwHC+feMV+SbWWpW+VC1pY3x+e5
1/GjAySu+cR+Qgdh5Z9DaG1j9vJkdglmBW5EaMnP2l4OUHgVqhxtRnDkXGb6JDSlocM5PWo8MKdJ
v/XPv3lIeJv2QzCF94yODGjLUzcYmy7U1xmGQQRd+EUO/YjJOW+OqFYwQ9LZfBsR3bgjqLKBzGte
FfvXsXTAFpqz3F00l7DEjn4MJVFOSse8DuzlShXQxTIk4xG3bjeUUjweKODw/l/b1kku3hwDNxHz
VRHOQ2Pt2pSCKp8GWjB7MBFyE6baBZ5zDSIufDIPC0VsUW9LqEbzzKXOPJkrLxKpddyTydfB4LJ7
IhwQ5B7MpqnfCL5cnAAzbVD/WFvOrCg1z8moQClDT9hNGi4D0lkL54vZwVSBv1lfpXhAq7nJIu1Y
mDoJJMDoBCFi0exM0nUphuvy1C4gVx5BPbdxUK6pll4Iii4bRl+FelA1TKU7dTPE6akH9CvOSLie
qZ8DrpuR6ZMCj7NgvwK42tfNX6/5eO6tsA/4FV8STIaLUrhxGJvGeuPKNqwvhVjSkhk+xw8FVFEU
ewgpXnwQUV4kKmB1YOTNLns7Po0hyCs7UIxsiyM5g2aUc5MF5+YcYy5UIYOf7xIcqg7N1xijIYE4
0Eh/ZokzdcDE09wLchlJlGX/JLN3erXAqajKkkwPvEIESCnqwSFqM2/sYIqSbVQ/t7b/UY2pG5vU
PmH6YfFwFcwg1TR/D7HhNO+lYd50Yi6sGUa9mrilqMPL5Bg3cNwT7XCOOUwXf1SywATt6p4voVJu
G10hsTzbdRZODDnPvavWCp/e3GeWtY8MNHWW4k4hfD3mg7pu7Y0JX9u4Yyb2fKWlPBSJyTzLaK2t
GU9bCqytY708bWeDIdSmSytM87lvRIuMTrlLjtGAXPDCzGRCW0OLYrDoIzAax9Tcy4383kMV+A5L
siUC1Forp5w9n2OQkoXYJCKK69K3ma89absS5U3XvuVzdKgGjF+uDTMI9U5l0yMT3shnMdfm4Mfb
1ewKV787GR9FtFfo9hglP9sNNGviTHMdzau671HQOA6RJn6uSwwd6ltsVVcjeV7M7U29jFZLzsjk
l9rJUuRD+lCicfUd4WGsehUjDzHLHWV73ZMyp2LbeFBOyDpBrA8RuHAKmJ0ph6mQcPEJnhZWsCSQ
q7K5G6Gn2fNFkJfBkmh2N08lO4MKMh/Lu8Fte9tPCsMj9Ugmk1qr3JgGOHQuVcGJPwZToCcSl+y9
gFcKSXeyqlM5G0fclZDcM2OQD6OEZJ4HjFtbHulNrinjkiE7RXFL8xhfM0TIert1MPMcTYmtRQ6G
5enL48oivbyfPyQGHK2Z+BODnsx0VgaPT0Ws3IIEMPPBkv3o2OAxmGo27dPE7Wo5xxZnI8dvlkHu
fXvRLbpEvKrE8KiG41a+WkTgwNnUJR+5B/flIMZIiaYQAdwdVWM4T6QMM3tbKToK/k+JQgNaRcXM
hGcchum6VyFgKQfigHM4tPeywRXMp2JO8PuqXWc6P5W/oQo/+MkKZtCGyWKo3eKl2uE7a2OV2tae
SYki08CujHFxgcOcScO5EFbpZVAD/aUAXmhg6Ifq6tKtQMjDdpM4tLoYyPEZwGzljrFaAFQzFiDW
hrvE4aFTl9MQlpcqNq4d1t3ZfHJ966v/jogO6CNXu066ZzOBs30FN0+ZAOmOaOSBQ4MwBm/+SBT8
DHKHnBC/q1B8pEGGnS4iDB1LetOM9jKIC2WWbAwuwY2wsWUtO5lhfobrqy947gu4fDnVTXgq2+5s
6pDEhxF/7+XM6XhumuasDaRHqMitGA9NJIiTIP8y6/G95TzIm/OgJZgPo1XCB83sZTreVQ3kBENB
M19iwgYBKq5wbGVbOdp9zs3S8Ozn7Fhz2ztN8SU93JjahnGASWZ3sTBnC9HgdP847lJ3sZXhQMjD
XhaiBlDZ1i58/VNMVx2KvzH8tWKvyq59NW/UYjhJ03gMX8aTNlV+lCQEBRBVymsWqZ+RKtRBN37m
+6luAqdUA0sOg2yBIbF2lIdczD7RRLN2c/TkpPfnilAu3eAIrJMXGJ/gcc5TuU9Rdi/s/sbMaN3q
7+PcQ7x/iVPLx2OUErWG429KFzvPLhbQ75MwGHmJTn383aZuyqOdDbJfZMc5713nGZhPOPJmu9fl
ZFf3Qdfc4BqGIRROnAnCg8zUYUImN3dHPczX83mx+01DYZw+oXPJlT/g40+Ia63T9OpQBM5gLiuy
nSGFzKGzNrFh8FJRdBIfokGWN/ptMUc7SO8WJJBs15QwIouzYzF3I6IA40dZI0myYrL+4nReYeHV
PbkquERHRZpI2wKTGoXBbrmzNbR7zXmemtM0VMf0EVuaOycM6Bjp1neChFqr2U3yn6oLRehJO6NA
IS9B1pBUQ5piUjTduhLt5YxXBrbjser5ErBYC9ABahQ2tTcO3X2Yz8CdVGhthZHNI8NNe3GYLTPh
54C/yV0b4Oq2JQ1rO+KfZ5IRplzDEjNR68XMEY1i9AS3f1ToFXDWqTfP/trLJsPMw5AuG6uAaA90
Jff+wjBCK96KAvbsZG41+9TSePVAYAwbB6LWKUOfJpnHQdPcaoBS4pXnSxqhsrFOROTSpANs0bkU
57aTKXUnP4ctRzABkKZmXGHf/8fSeSy3rWxr+IlQhRymIonIKJGS7QnKW7aRc2gAT38/nLoDDc4p
e1sSge61/qgb+9PtmoA9DkddBbiEo9r+J82eni3neojDtajOamJesMq1qEe71ZWT4QptcCAKkKSV
yeXodWUEA4udetWv0qwida3cOPtjtkpkLnqU/MJa3OkTTzoxcM4zt1sI6TLKVMqA1C20uWVty0AC
s0yUeM8zg814MuwMAYA4mTI7P9//aOJmkLAQ7+j4zpC6NLqzxyscX7dKQ6lPqPaf/d5ahhRy9Zgr
v3f2JJ59xXTA3quP0Z/rYM3GZ9dy8pAIo3vCasJlXANjIr2iJDriacOJ2Xvjljvhrnesn4ZNXDyA
CuaYQTzVERcksgoS/XATkCmHMBmFRVM00WR/DvHfhfcs5Uc24pMiSEKvaaVIF1ch1kSQSijZbspX
bhE+xvTJvwJFLZLmIks1kwZyrlo6N5t6HpL2nOOcYHcmPZ8Me+3SZ/CvFvB/nUfcM5uBwzqTj2Z1
LkRY7rVy6C5HqjfayuYchTuwP8tUOrfI2bnbwPPf2rz1BI3xOixorH6V47WR6ru0yVflPcPEqSJ8
uOOLRhysA+IW+H9AGX2q+2Q5UuhLtuEvrcbkZxrcibp5hO6jFuiItkiVVfjHZJPG1ZQoBuBjWGB2
SrmQj4OVHnvEwkqxuQM2K52VjvTEk1GHHI7vJtKmijX8meziv7e8jn0+ftrxSE9KP8yfZqahNNGj
YcBOFDF/tXuv7zIHzvqf1hLTpIw+8PzbRo5IqTEBpf0NW0423Jp4DJBKYxCJlS9w+IPZh4mRwupa
ntn5cUJ1D6DH/uBT2tdDOvQMRpb51NSAd1XWwV/zy0wMaIkczYLdrD9t/b8UqYV8L7BwbDkhw0Mk
fkq8vpTozONRScajA+FWQjmp/ia3Vxtbv9IfSWiB4uoN8n4hEHdxBoxbz5obSJpXOX+GqvNkiuYy
aoByCEcS8e3FTYdzRmt9aSFz+TVpfwZazncW2xRUE9j8DAYzGhadnapjAdUB2zUobHOOLOtjgc/t
/lsaKTSabwM+ySQ0dYX0t0gG3NAZAdAjWDABchhWOivYZZKGL7oAnpkPHel5ILJzYb2UIr1LVXeD
XBIEcKe075XV9DSZSlV33XRXp3q2VmPOtgX06guQ7mbG2y3nQM5oa2oPKvLK+JdWEdybIU6NNsD4
tLw3Et7n7CUjA5dYob9MtQikTQsGjc+DLt/mj5ao4TZJYSd3VE6vkdMS7ckwvUSyvrldJ4IWWWiG
C01Y/0Ffn5QVZXNcUNrjlj0jDlDCupaYIUrd9kUP2JO85K4K9WE/hjI6DmhUtREu6uMVJ8tKLEWO
3mvrKHwxPoZC8jrTPoyr8bHY4uN/s/ZSvdO5YdaPNT/FxnTRJY6WJppncakgLFvE6TiRvsoh0tZ3
FRNTQyZVcbBhSBWYT0mQV8yDrFvESqClBBGbCPcdfk5UqcvqdOZ4fSuLxFVkCHXOoUPW+5P0y7Ke
VNDTRU5hWTqBKVhuDLefLZ6ASq+lHySdfeZfHG0OmPTq/MWgLM3F0XzWXxUv4UQwFhHABinSMYKp
Otp1CDH/lVGcDc3jNUjxNM8HSw97H24EBdPfZs2P7OUn1WThRScof6LoODYDqXPgdagtY5x3NDVk
QbGY4dLbUfqpq/F9PG0AEjo1ksOt+8HhrwDyG85dJa2r6fzCmM7mR6Ecc3UOd5qzBKPU3RH6xnol
EqZefuOBHOveRoFy3nxKvHQxKPq4VmGJ6xPQigqo+TgSGECLgnFAxvb2laTGGcBj0hBPS+fhRy0h
YkNgs9V+asoHGLjD/n+JBahz5wc/R+pTghH4L8sMryBaSzIimnwBPOgheMm9z1DxpngqgKKJQBTV
mk4akVgIn3/LBqC0/ocAa+3pneAP2rv8Z2SoYs1g6igMsn/tD5EOLDqkYjenFAqPET9dHd/Y5KA4
a9JZ8KdyJiFFYRN8WSCT+QrG6ltdNHKQrPGvHHumXt0qckszg0vRebf2kiBZhKgGHm3S3Uc/cRAW
5dkdeW5v27tOhV63Eg1bTwzUXtit/PG+O3PxnImkL440RdR+X9/pc317q7BwCcAUJ/0CYva/LcjU
cUbEZ3woUv5hKd07uUhFf2LGnXXblTjJi8OKjKjhHi65h5HQnCwmaA7yzeDyANBceooSD98LMvCD
fozZkf6IfWptjpDiNMsRxJYuvslvz+LnYysY2uO3TUEaWHxCgD1pxQfJhMYz4rPRTREU1YDZOAcy
ARQwzJtBVniv5OgNye2pMAixcg5CCRFsjtLZMtsLlMhFUPCuWcJrVJy4toaGYAVNRypIFsfJEMNH
ZYqXkmZPbelIKKoc0igWvG5T0MB5Ge1yylPG175GB3Iyk09jhB9AmNqSU12D4hKbwsrfqvvWhSHk
ibBuq+NbyS008pCY8XcH6IJ7g2iRobx9c3nv8UkEq0vb736441lMv0qI7so4WAp6d4Rl8s465f8Z
VnuMp0e3E32I6saU0JHxpWqnvP2Ka833av68ygu6YSt6xhvm4trXkdGLcnx3iuUjO8nWFJWNGVlm
clYSKmon8lZMjAPGF0FhR2OQv8pexn6bZOKetawK9gr6hSsq98zsbgv8RiV5NtUEg0fr9TIfzYz/
DZIScyeXaACdKqHpUpC07TuIDgmMNVH9dMxKilx5RYJ1WVNdA92JiVBF6FSb8R9VP3L9lyPpHFAb
LcRM0bKKogApukkLi+6iRu6or0I7R4B0S5mhsv5nNeSVB5l2NaQfVg/JiZ6AOxW3aS27cUKwJYkl
P2ktPbYdDXNdecr5exVFjrzD4te6V21b9MSQ+Yc4Zyz/Viw6sROqYIRsBkNBH+CpBCY00JQtCoRY
4xkkRmTs311XuQ6tMhMo6grrRPpqzTvDVAdACW0us0TxZQuT0HaAZhVFeVtcOrs5w00yXuhkb8/s
n2QysMgwO9IPQ2J4DAFLeR+nqC3nX4ljvHSGt9Kxjzowk/3TvjsSrnTnc3CU5962WIG+8fu0G/Lt
EJ8wmk274o5SEDRWF8JHEvLfEEnK1qcGyzDIUa5mBBR6KaOHSurk7Pimk4bOa9tjM+BIFjT8ufI/
VWz61VH/OC7DqfphE/4G05sAdSPuH2iOx1aKUp5MR4mT0JXhcXmZFdj2zv43ErKFDQ2dtxwxfRlY
ikwJhIm+s46RB7zYhLcYmFHm+nNlhQLLvTcFmTjY7rimir/ctvvbxPReO9k5cWRSOa+bRaggP9j6
oxiqgwkkWp81mnebYTgT81EjbdyN2zqSjw2Em+OjroNUlt5Xc35o1wlFzKh7KpiXRjObKP4rk585
s+M8ZFdHJlc8rqMk9hvIp7iDCmFihRrY5XNDSZhjZJxYlRZD8YdEDYz+nJB3P+Usk9tlh3fom2k/
eMBlyJo00okQHosjkitrAlLi+UsQsrXI5iftPRdrJOASVmVwUa6QFhqanCHtWLuyDQSCJrU74HeR
NZI7qPZmwwf6Og5OCLPibd4CZl3+NayPBs2SppKO2i3owOjTHt4bBZ02lILKHSUk843qF4JKoexS
9Mp/OqkLQe6i9gSQyrwgI6AbW06R0Tqg+zeoxICSQbTPaWKV+PqlnUj3Gs5wjjTHunYJvYPVScoU
JLQcyFywLt/OCjva8w0U1UA0jO2l8n76lO7+LpPldkhBhJQ6Qp507Nkq0/WUcNVtDM8x6cP2h6Lb
d6tL32WdpZytaIQ9ROGiFZ42nFciAat4poCCZYGYFnUnGPmHJpJsqAP9Ps8N8FR1V8ARbIcXSUSl
Le7Eyx+klw6cyjcn7Fuf+wisEkgDm2VegMBJHf9UHwxZE/anrJ7CXF4jQtnPqqqckyy5UKh9WbV/
MncSNR4l2p12pPf7VNHdgiyM/4yCmqKMCz9fVh+RiT9DKiGWsDL5Y4Nuo6bQmO1jZ4gvyiAkEg9r
8K8Cbm7THH+EVkhtDIcz030ZplTrTZnxWWOHSZJXPBFu5mDTytAhpeeyuYK7NeScJoigfiWAE1lX
+TXwuw1Fw1xDHtWbrJ5t9VMQKJRhbjbml1RZL8ck9acMO4W0+3a9WoLF7tJidWuZY9g+yg3W2S4j
jpkoL9oI6iRyPIbaQEhFkLfCK5DjawoRSXBY6hQov5j4tkczeoxt+4rCZGD82o0Pe+D+sfYdiIg+
Hc8JPlnh9QPFuuwKbccNycAGHX2Y9uzSafLh1f3VVajPhgwFvYJxgsqzwTb7xNnRPV+4VkJI6EMj
h5UyR733sWChY+m5/QVNyQgInEe++ZsljjpUov5epvXHSj+J/j+stEQ4pCL2iVOQBRUjWPuNUnE1
xkht0U1StWM0wgW/tjvpoWQk9RPWgNRSpWkAkSEOWCe+F0FNYrucXnvSdQx+jrQH4EK+QMWKjhOv
XPwem2ANyIDRe7a4dpBiQFq16mkcNLcpEC+qPw16nQukFxrwzlycRIMe9Ud31qBx924EvGuy9ZyL
5CWp5HhbkHPbQ4EOrCLDolzprg6s4TYn+7C+tjl92hVv/NrfG5qxRy/ucK6MzUVPmpvRNw9lfaBO
A2xgoDcBEneLrvnWSS1N5pQHjKBv1uoKZEAJxy0jj1LfVwIXtrg71dVw5amjo+BNmN8CtZDl4D0g
NrlTVK+2dhJDJ6NLvhX3Fd3BWF7NJLlmNqRYIi6iheWhskRKq6Ni2oRNk7Mm42U8xXSAFr31x1JR
OcnkPzuQCXTvmlN6UheCJxyDjBcN01KlXDKr/rdK6526mp8jATExxqlS/rCE/mHV8seEmlIhfqKZ
7/PqQL2lD3KaWlxvztuWAsVtfjZzUW6jN5fCY2f0ppQUcL6Wkz7UnrW+6an41HPjlfecvBTVMG5r
tPXSylSJnFWFkxPyfcsAmpSWF0GCIBdBleFGHQH/McgiUWK/e9c5UXIQTfikGIG/Y1JOr6tu3RVw
jWtQzBMBU99b1fg1tj5luJrgJk2LJAo1KKv0UaBMN+MiRGeKkND5bRKraE1gFUly0gFrbITNfZ5E
xT7cSHF8XibrXMJUSPvhqJlhNdOB2NlYFSvfVvJwMNwpR6c5TOEUz+EsltCU5jAf+1CrWlhyQsPi
IX13tO0oFwgcezmi8SMqdZOwoDHzdb6aKUNXlfsacX3OoH4khhPgJbiP9XwvNOc2yN3N6jbqxEol
D6zaBB40jJM0BLmM+4HboyLE2MxMd9M71xmxL9d4RxZ8hZTOVqnCC9Sj8E0Hb1bJf5ZpXjPnA/Kx
YKYhCF9GuFAnlRvbSVtotOV7InfQOuVUu3VZ8hjSguKN5mHJ/ykD5q61pJ0RkDGGFoMIVASeF8Cr
/StHsob4UacYC96pgp1asO4Q8/Eghavctttmrg9yny2teiR28yKhQagvdDGfqSa+Wtm6ZTUXK0ws
Hy/C3pa7ZC2PuRVk22UPSAlNdOkWnDWt5Y1JowaXmEBpaU/tUR3eZfSBIvemZaSAcfG6yfSU4aTz
Sal6i2AB/vZW0QU9qVrQSgTeYbWuNCLeNDTnbqe1Yb1dTY6QXKFfa5HCoo73lrgKSwCHarxLDBp9
b41Q/6irP38r8r8yhbJHPw+lqSfkd8fSmWwfHU2WVRZRt2LJiAlyt/CSV0QZcr6SDT3bjPVk+2av
Rhg327DvMrKwZHjycK38++SILh3tlt1FXve5GMGXfNFMkuO497TuYcGjMYescFn0O6MIvyMxiGNG
figlwQ2wGWTTG4YrfRh1/0Il9smy+6ni6I27IcLkSuNi2hvwXK7Uoc/RUaknhPGp/zb4pXwQRNyv
wvq0CQiTviC6XwibnDS9cZ4ZLS9djsiD4vqSaWGkvKpez+NwakZcE12GXb/1czH5DZLBCk3m2D1L
2Ok1sXzjR8zJWxV7fg/XXr0BVMBpiLNVGWfepVb7LOPyZ5VQgmLTc99rxGdKXySs/mkFJkZdRVzZ
A6vVJAFXZQkC47xmowWhpq+an2iWfmfVetM7OuutSM0F13IwNLjbqtJXqhS7dJ6L19yR5atWp3SV
39feuGeUs2BbyrX0FNsqPxu5uLcKFGa+VwsP2S9HNV2zajyRkYC9FX5v3pZ5IUYOeyYY9LDJtMiS
pjL+D6hX/x+o13lbslNuAqvyuTsFdtqMCANHJlRQhxcxqTdqh+1zWOOXyWQNsTtV4Bb0WxBMYqcW
IhUqMqTYyxYAKiNsv2Rqf+IzkRHM2+V6Xir65tLYrfuPwqxfFX9t6kFwleG9mh9Kv0WayaReYc2E
qckbrBDbG/MRtPnPhCOTXVlA33BEjjau5Z7k35I8G9CQDt2cyYudm76wKz/xiopcNOY9VTUokrff
gF0y/HGDrZ8wuPdECMeRKuJQdLNnC09JyT3LEd3Cjwz2G9T8Qf+z1vBLG+ok51850H1ZY5oECv6b
r+9pQ/Zlt0WS+VQMHAX5wX5aKOeqHBU2OYoAKogrjkUXSNhX5hBYD3TzrYltX+7QmEqmJ+Hy4fvE
CWyZx47pHHS5mB7msWdjrqVm3yVnLtA19VZQ+IG9n39JcOdbdGQDMUAlwUafsNacuh88xPJveC3p
twFdlLGTDXzt/gfAOEnnHmd3ASJgerLtf3Lt8kMvEF3Ohmq1qRjaCJk2TVfX3vf/AAshkilOBjem
DxAvBecY3Un21vugzwMN66NYuXfUo0FHTPMSNSKMjeQzYtSBLDMg9JzSDrx1zl+FVq5M/ciIujT1
IC7+jPZ7/VPRJyzyosSr146ewmkv9SqFul2wqRZ2HOBN+pQrMyzKa7Oh0etaT+knLJO0xWgyGhnV
wy/jqQifY4RePZrHvzqZLrZwqISSzz3jjVpEmV2eLXk5yxozXGGeG9ZssoTiT5JziJRyZOfAXYvZ
fj6PX3n5kCY9SPIlKAbYOskGDGea2yCPOTRrOtvxJCo7gP/Ca5OVPWi74hMm02lGsNWkxVDyyO8v
lV9zTzsk8RcqdGrRll7XyO6IIF9tfpX5wxn+TnuJAfqDDPZHJzythgmb8KQ36LpHnKJUFKAsWXkU
5+w5QHORatZS9tU5pOHjjlCuBeQhUNGG4EdGP4rINY61N4mlRDMFLW0mTXcYu3B/wEtNbGcC5deA
gsFMIz4mugnsg8r6raKRrP3SRp9sYBVfrlMtAqGAgu4cnZcPpqfFd7N5NHv8AgulfGuxYNkIrmoN
SQf3mP3R0X2ktKFT8OLLWWTSAegwF0vWcDA2J6iqJuxmpsvuOQuKLxh8u8JGf/XMk/yUTTe9Zeds
t2NSr7RodaFsS8HsC6N+JYv1Ue8qzvZWmuNd/9Oa9tGBWkEvQ9qgA0jWUX+ow9nqPPSJDp0zdBGM
k37Uftkw1A7y3v37JmCNg2tYXOw+3to8cvaXnoSiWPNjuufhqE12SaEcDXO5FfZ63/BHz69Cwzyr
/N2A31sl7Bj5GkY+ayA6yKIGU84u+qIygRH6VDwcTFz2cUI6JPXRTj511N3nIycHfxxZxqrF/PIv
kq35lUmlK8F4G2lrduIrIFCEl/2ACE75hi1Y52THkvfRE6tc7kIIiS8DxwdSxrwaLsajoI+5K6TA
5rebPFumZXOhoaExQjN/FRVYbWuE3RDMpIiyg8G5LVf82ncoIbYguQW3xUJ96mHSlfVWGIU3GK0n
raOnqauHXqtuzqb+p7bsD5xNfH9KQ6wGMgcsnBbGs7j6bdhGBKK1Zko4GbQyt/hI/ofdrOSlcLJk
2nsLUqHgD8OxVL5DnMQAebhcW9O58K6sS+7PYXeEBzxkiAeYl1SAYdoDhX3WC8evgWnJQlpzx89V
iyiDhldcsREEaWgu7qlb68gRsRMa9JmqkuP2qLL6JtxQ/eye1pgXZuYVs48KcPR3vf43gxCm+SPd
PtulOiIhdxEvfqjT+KyH7sXlDCarvFdr9zF21X3BCDd3HxahgqlJ4Ak3Rgyg79QsEnjzU/zF6MMG
2V1l2llQ/0r5oyzErjELBUBkQuzZ6Dd4iHRULrNKlkWuhHWjEwk0c4llXUlF+LXFRqdLnJDVLd/F
zki1sdTA8pAhKyivonOuKtwSCUCPuXNY790PMCwI1M7uiVG4WQl+humnKsNWAY4OcEulrvuVTPAQ
fGjNMrv0HlBSJ/1RCZSsLUJPTcJwpH9MYYuv8vdYhit+hW8aLmiB2i0fgaPg4Wu9DQZm/g3pPn2M
be1buBdr65nXdSj95g1W8eIkyA22hJROGTWS9MCLwdhJDm+nfMgVDnYeg7h+xt2CblnD8DTcoODA
PMf6PTHiD6+tEnfO2mDT5EDnqa6qMqRZgZCtuAb+Y0m2CWWwJs/h4UwGwHCkB5vqKWyjMj20Bdso
h+z0ucQD4QhrAx2t40kjVkX70SjEW445C8GGAC7xNZ3TBbUnSb3peq47ZD7Y/GSh3SS4nCKlfwuE
bpays5aXFweXzKD+tbfiBltyjFfxtdrdg43yPVaIL98K8A1TpiPlrFV/xKB6CAX9YTT8xekDnG1/
YlE/NQtxBlL11FyCrjICTSEWfRRBd44bjsetPsXaP6cGFJ0XrzVWuoIh8abB62KMHBLtpGniWZLB
KXqbKuIGp//MjpS8Xgr0xfa1yQ73BT8fFa8nf4J2oa0mIEDPPSWuDvX831ajV0xG16i+8KMTjIlQ
ZAWXSSI7ncIKt1MOOKzll2UCoy/rqKy182g7F5vsSvD5uCVjFIn+2HwJMNsFibU6f1Vq49aD9S70
/gFucMnyoya0CzKShmtrK/haj/I0HRc8bo7NZphQPa0mLsfle4mYQu5lRA+jC7/jzthYKc2RAPI3
XtN9vBq5WPvWPpX5s8hoY9UJGurxUdaDn2AyqtkSahyLSnmQlmLXO4zXZEq8zMzCQRLBPCMMAOaV
EDfN+1Wead6yG2NJwUlJwLLRb8bGqQLoNYrWdaDxGrSZDR59h7cNaHRTyQ8UZxCoi6omt5GP+1BC
XQ8otS3ONB6Jj6Q1nsgd9RmZvuymaOmX8l8bkwgBby0Q3XYcbupIjtlbbpTRBFM9Vrs27ik4++Xk
3UZVPmFz6vUlGLck3PQhtDct7BwnJAUXsbGMat+M7dPosL8S25XbzWej/YtBTHCS6Gu0dUY09gbI
gBqZM+qMlQoSdibLzKJCIsqPBY9YUo1gtqUPh7o9dOlnwkys4lgsm2+J0lF+ekWew9okFQeci+sh
mbrAWJygNuYwSdLIGc4lpp2elRXqjXt0BiemjYJsXEm/bxLRriN6JQnFV67dl2a8T4Z1i7Xm5izi
6hDHRf3pqSBBleWmcuikNohJNCg8rCV/OS3VeIdXu7eqc1u27ibLVyAy/ZvNgILt2ioj1WYObG6n
pqTWoVoina9YGqN4raNsSKCICfAzh2tdweslV0ly/EXk57SC81nLsMmbANF/T8Dyav42l8mTij+m
cAcxnqYKJ6CDnN4k/eNlqzWWJVzKGQONwgTP/bodjeJbJztAN3pgNILJ0hEQe/biZvKESrJoBh9e
td6jf5kTctDNOa8AD5lju+PinAtaLeLmKB31vOPT017pX4Vo4Pq3rJxWhacQFY4WTIX5UAztPlri
1iXVdZcUAVaJ1MNDgpkMmQXlazK6RM5E0mLV9qEV7W0d7qg4DiX1DsiAYZIimfzSAQsyzsB00CFC
CWMCzyc/mi2cEAWD012Wh0AIy0dT6idNqENfAnTtQm/q6Fjd9srCoWb4YjYiB9BY1udJBwWWl9yd
RproTarjBbgXw/w3lcCZdDqt3zkIaFUtviwMv6PyF+oTgRuKQN0B5ZV/jD2ZxeYPZza9CasXQo6L
xbPb/qa1AOgj/2E7fL2NnypH+0kBbYSv8UbASyYmSqclASg196GO7hbiFVqlQ5jeMfWO+3BKnIEp
sDkynEqXrSdknJakePN7vGbjvwLUgsbqzxmcFZiL6A4e4uJXZRVe1TPiE681tyQgtNpDs2x03bUv
8vxR1dtdlYobYt/FuSojPVrSy7D0N2YqYXxu4I8T+k/mxVFOAmsG03+v42uhEavOxTbOrxKnJAzb
KclfXPGuXhdRpXS0QgRjsX3ROaFhUp8739yumzm/FU+7r79KI4tUEoGlomVigd8S720FUGGZ72tX
P4xtuuFQlbPjRlT9rDNcINHr7fUiNdmtW6v7pvzIW0D9BAOEm6XyE0UFO7J2bOT3ZQ1XOAMVLV12
lpy703yXylOtpZtRUsX7eJNX85AXYYxck/Qg+CE0vtsaZZiMdPgHEe0636UhanF/857FLGH1IdNh
tG9zYV95w4kjGKBL/oH+uVxfpzqyQO5i13wONrefsviCmA2yLfS5Oyz5x/CdwetUzOMx8RELPrTd
pBR7lYrgBTCK8JD1G8b2XCGV1ncRoNufhr47wsgWheq+JYPjOu2hdJRonKtz063nlsdtdW2SANtP
LZxnoI4cLomrivQsmj5kghzMg5XeVBzmg/qVQyPYJqPdGA4/1bk43AXEpAh6SwmlF9wgwR8YoLfs
C176ZCHLWS0wBCobFTPcendeyeIsppvg0QYMBtTLq/Y+Sl9rbQeO5gSL7jAtUy11r6aN7CIRxCBF
s46Tk6vjrQkcFEbvja2cuWVMs/rUDuwPvGzA9GdatFvdudVFflNOUqvcxfwDFDYYHTJtpQqxfhL1
MnafFFGN+bvothtiq7h6V8vlQ41wJZO6hQrv7SzfDJs4jQXipSROtL69vTW6E7bxfegYQpDxmXH/
bDZmzO4hlo6rV7BvGIFa8b3Xuwd1YXDE1YwVENF6ut5iRzrWSe7XxMzI0uLxyXgyYT0LF3DyagV+
4hnPuGQSOFhdNEw6iO8m5Mn0c+iD7Rmop9uS/rC88Ay0+IYu3BFFVLq+t+xWs/hOkXWvZBSRUMKM
h0V8zGH6VVegOHY6RtxcfqugE71Dh/NwKymFkCVP6/llBBAXZPQDg45o6eD388E+7hFTKrSLwDA7
QCYtoIPLwRF2ZInqnEnTOc3ls00KPMK91bjam3Etc/lq6cMVOTPhxWl+K43yKZfphxjmx+zQOpki
fej/6oj14iK/8OYs1onPGNPCRjwUT2hBnmXYlrmX4/aJaXyzF+KTu9nXUtDIkSoWyZOBViR65A1F
gUqFYayvm2ydcAhaVsETSnmSebAdw6try7PZrtC3iTQUkhRkkh1okxVs/IaLGAIBHnx5s7Ii0NBK
Jng50+YutPQmD+jc2I1iWWZVZacpSU0gnmv+7WDElXr8FBlmKjwO0waSNikrRD1NQ5nsaysUTvKY
GsCfnb8HuRxXIoOhRA0IKqg1LkaizibbFYtwRYtnU6Knt5hpZSlr8rgOY1ZHKAHOTt1d7fbd6uIo
x6JtMfcqzL1OQfULAXqbA5uO/UQILJbIRaHi7PMqG9Ewq6HV8kgbrCCUeamZi5x5XJBQbm72nuXT
u9Og7Ghi6yQb48von6kApp6HKE0JmxJceQdp2wI1i7HCE+5FFPogkQhERJlZx0dtQtOWESBXZW4m
j6Sf8G1oiTdTu4tFYVBhsRUr6JU6zIY1HAsUb/FPRGFdbp9aXMgreXga7beTeRLbE8+6U/DJjN1x
3uwzJuhL90k+74CcTeCsnepTtQs7gVgNJxy09JLZ6mWZ82uKBUPaugDk2WkdUl3V7aYWX+C1x1y6
yMrobeOA27uF0Ks9wis8o5ndDV5p1lJ0NgwqqCbmGEviHkMDjKfs3hKeN4smyFYEErhGGV86PnLw
9dw27wVB9ZO1gAQYj36SHuroPAChH07RPwyT/lP4SHl5jfLijivVHE4SShrJR/A8ZDFMZC/EpY48
+nPjE8rQP4waNZ7mAKQfktp0GDdg+4z30278Cg8eGQs0UPSYXBb8JD0IhUTP9CAdiQlyEyYMh9yh
Ad4hyyqv7Qhh5eZu2j/9tD8xECk6F1vzL5VKhFEnZyana6XyqjU8k8lhgL8e4TyZHTwZGZBn5+qt
1dlV5fpeZUif1WCQZOA8cZQdRB6kmjTlSWMy1CnxGbHO2E3v3gZvWf/SezAUrpF1bmczbGRkI3W/
sV26OWpucwPczXJS2k56Aj63kl2fq4TU5q6aaYGZy0HFl1ksXARDEB9nGcZhxO8xaoSr1mkK3Phl
kSHUyymWcYUw0QEjI6GQKKMWMGA7W8BVMbJsxDsQaIbO5Z/zyjSTYJv8rBx1Pcaa3yKQi20k0rJ0
Bua5itS4dXXyEN0S6IhaZw2VUtfL5FYdkxxOkLHP5PmAQsigEDQF49Ky/FAb7EaGFdoK2ZSUIBQP
pYY0j+ez0SLUZMUFW02KlmQKwZIhwlQjFi/Vos4hXzBXzsrySYKZZ7Q04Sz9BR2gRM8Bhp4qb66V
mVwhHtgYr45K5Tsr4bLSdsBQjt4W6U7W4zECyEZguIvhDCTkqc1Ix41N7gD2c/kqlIS//+evGPBu
xj6RQlWfEJUye5KDgABiISFQKuGSQE3UsfetWXFVfg1adZlM30YhPbgW/nUdKxSPDPgQcJlDJymJ
HcqjXJHz7BnYzR3ZxSS+kva5lcMFCVlG2nzhrszByrbyS4NxMqMBczlguGgv2vh7zc7WbJyQ2BJk
iy7CVZEoe0zObxW5m+3mN8Abkm7/T6QFCTqZzTmXdZ+YPf1JqNZEn1VnIgreWFyt/6PpvHYjx7Il
+kUE6M1rOrr0KaXMCyFToveeX38XG3eAKXSje1pVUpLnbBOxYtuCwlqRicLyKgnpGf2NrYnqZuD6
4N+ErkzbVhlEBnfSQZJd3Zw8lP9+LCATJHqEVUT0bHBAB04Os0GZEHzy4tVN506exWWosOCF2SVg
Jp/aIxpsM9yp42NojzrGL731Wt7KhEzxhfARTGcd8oaQF5aZklhAwJvPKiNSiUCBln5NQjL6iviT
rrJw3pJnxdqvL8G1zXuVbljuSRRIBOfIYw2X8KBMwb3DRtSz6u5wHG1nApgsVL1l1K9/MmkxH3PW
vDLt2hTzp2IvaET5SCCKt7hDkLwIpaPY+kVJHxXL1Y4/AHabpv1+yyZ1V2w4DBM+px4JkXiApQqR
j8V/LDi9dRGm2YkJ5tLfG+sxqvjyynZX4kbs5X854iVRYxrOF9Qii1o0YecC1yQadnN9UhEAsClP
6p/5XcKsFH1h73CWeb/KDwo6gG0DByEFiSiRostvYp0gwKWZfGgbN6MhWJjad4OvB17D2LzNykNA
1Wrl+6QI38b6hQJMXGofshAP5CoqwE8oKeHNWE65gVjoUPzp2cIKaTuq9xTujMz2Oj0KrwqqG0mA
77GwLc3Imkz5KOknyVHh2J0v+sVKnDCiMsRcduko+OqWpvKdOUC07JtxFxM1WfF5jCqRiLw8Ukvi
jSb4AVIDC/ZKxChCyf/AJptopYzFVVUs8riROiKakL8sJC8t7Xc8YRNhv8ZXaw1HH6Ld2BNeglRz
vin8QGfIGsidpvlz2mp2w95bCPapW0OCw6HUogYRSLUCZ8A/0TEbdzNjLQKWtRYHEer6iIiXwg7l
nZnA90s+u3kjltUjGbunVTAfwd48dCxTU8wayy5iOyO9aCzlh+CaC+mulI8DiqCF19CMpJNilmed
AjvrdvyYJv4S0b+GTJXkTW585x23152/MTkKuMh7BbTXbZCE16SUoG8w9Ew/sV8/quUSMSnK0kfG
y2/yMHPgHVZ9EoVuhraoV4ja0Sh+GcIOyZteW6+h+qvlId8uSjvMnA3qlVZgRFub3iSRpUugEZ8K
+tFuVI6aRCUzeTiWwRFtxZ9FEuGJoeWQ3hLCgUUOyzMwqCv7H0nxzYQHg91LatnZec/AvRTcTo19
S/ammSwbsr9ClXGdmwSlGxaX0KIpP2aY+YTiR0O6HRtMLi9Kc0znbrvObhSU1u99lZzwy5zF1hPE
W4YVwxSOQBzxs2CS7oiXRlFYvxf8CIQE3yp/PvYZpsyNpt7L9+ivYWHVcuoO/9+6xxAGi7+3TOh3
mnrI+SD+FmO6IOsjqIwR4I95SWUWnSF6w7nedjnq84lOnx+bWb00+rvIM1MwWlC7wJ4oXCkZHJNf
ESV1PQZ2ocM7dUc0VTpY6gEOj36feNrm5jWuyCKLt/qhUvptCJPIoLf+UlmSxWAxcNeM+SVgVYxp
ADarljxyfAO1iZateIqAtJOEmTJ+BhbSgui1OsIjJmgZcgJROgv8UAy+K/1hAan8DF3l1sC4TdG7
JTwBUmHii/Tadr8+jKO1MGIysebRLR1CBRq2iKOKfTqbWi6GZCE3x9gF4dfMkLCQY79Wnhq9J1ON
cAAntEXqCB6aI0rlSaDoz6r+hblTJo/HhNxVYUlfESMqI6EOjJqNvHrVU+mlneSHyUyok04NZCWR
LPR08CwuFxKXmW0g52VDq9EihGh4auNPBbubOTOuKlG0Nvsux1keo2UbSVIVtZ1YT36s/wNEtS07
dCxIeqplL3bJLmyii4V9iLkRdOCFTX4MsKu81kF964lVCOSTxfcLUrI9rmK5DNmWxC9N9zXU2wKk
zdBWeOjCHc+uVPxZaJcY/g+ELnbHHoao1t0Tc6A4nk45cdvoofCPXHplOskRA2n6IAHhzAy3iUp2
RE6Hhgn2IitkKtA9aNlOrJ0poPVZ1cF7RInOrJCwVXxoEGVCKKxE677J+UeFXSTELqIhARWLjyIk
FeVQiBblQe5JnFsGuzOoR7ZYF3ZpUIQmrKwMxPm/1SqOsaZ9Bq+DIoP50KFL3iz9ozJUalEc5w4+
sV9zGA4xS/oa/kySjitYFPsLYvY2/qx7ACtlvMs5v3h4DikPExAaPC2fCrcgN63BtA6g/Li4y492
MbRpp992YfvdWJcOf9Nm5I6uREjHY2cbA5uUaFsYlhcPX6ot9mSSy38lqlSx8JPOA4itiAW5NctP
xz4E/eFuOhjc41IFjp6jeIruGudixuh2lF94ztgOM0FF4pQDR0mB5SpEcxOdKJ7WtE5SC6WEiv0L
LdBmMN312HDzDpca2+noarXJ1Ryia6Ogu7rnZzEa3EThperf9QmTmGU5C5i6k7wkrjp2x85S/KaN
fDlMvVgDLiVCROydKg1shg5it7JKL2WtXvMSwnOOZ3FXf+aWiOETFmHwkh0Mo7HVfLYNUcXfZ6Di
sWiLmftp4LXEfpfXr26SbpOqPeCe6xgRtt1JmI1TP6dn4EdnDK5Zuu1bsio+oZZjBp+DxBtoMw3t
CQNstwbNtdV50uejHFjH0tQZWo9OovPBTeqNPXU0PLSY/QDjxXBt+mZXEiV3mFX+Sl6LNRVeJREB
mMMXc+syYGUs0+G+DOFXjDQ1ZtjJ565c+ka3W6qvhA5D/kcpXQZvYsAPNMeM+A/omLmcJp0ZWlnY
78YlnAmWU6mVSf6Mqq2OQ4qwy/grgOy3PtSsRMi1QiKmc9rqN1W6IdBjCQfQk7ys/5I3oX+wwynG
aMe78grh+hkH8lOt56em/RYKqY+xcCVYVpg3JuV1tG+ka6Lfi654qxQ8hp3xmvfKyzwXj0J8EyPS
JALkhRm+930kaa6ZCF4cVdRTKI+q4WTkEopo6TKV87XMylu9TYf0qpWMUa1j337iZ/TUSLzCQA2U
2EVb4EQHjjCWaFcDYMisZz6rQsnS/SVFaITKn8VXq7hNLR5k46Oqig2UR2hVqwwYodIyesyK94Vu
7Gpi2kIKo01iLW5frZPB2slYhfZAwJ7kXgXjT0WcXM60jHIbKUiG70BiO9mwSDMLhE4kdQLpxR07
QqxEiGYJ5rk322sg2lCf+jdoXOF3IU8OMEY/Yhkc16CyVlAfBTEcOROkUCftKnRE8x6IG2sMe1IW
7NA4oxTGxuVGo1DP+dhKjYqALe3OaGuXZMq4IU4UiEtzQAGV4RLPkquswVs8pNkf9zoV12fzgxAF
Kl+9L4szf20wsQ9Y9HKgGttn9Q76MGfnRUAo/zIEyx7PpK3Vewm9Yb1vQJMwHHlXgCgBTYR1Rq9V
E4u7ySGfA22c6LiSowA/UegPAc4B/QQfMXIheK7/zejpsnodDiNsL/k3/3sf5sQZSdaWkG68I2se
fPFW02x14f5pDiGmL9+iEkzX7Tn4zWnAhwrJP/9Q6ZJmxjIZmO+ouEj8C75v3diGcghMhH/I6wKN
LI+Lhx4qL6pdHM0ZQrJd0sUAAat6T86SoxbgxWxngtm7bOtDapuGt4CGCuWoSIAUem50mEzRLSjD
26oDyv0o6prWkMZyC82lke0YsyObHhSjGKNg3WhReUAp2esMmavoDql93M2IiVlW7PzSGPeRK96G
YLkPrJGn9ylvPGNG+ImAcDf15QXtqImrfI1nDbR3/RZ/JfAST6LOwNB0p3eFFkHGOoxvWDwhf2tF
oogooHvJPkD3vo9KcCfdAC1ufsGAuxtneKIwM1NP5VKOBI/bQC/Sp5HhqGSJjtRTj9F/UHgLCr2R
C6/Ftvg1mGyquU2rJtxymBLlgG+DsjlifFeoSGQ9uZxfLbm8rJRpnFWkpC6Fz8U3jmdV1U9iAu0n
z7DUbFRJYZJXHxQ0jqi8Unoff+DCkGLjIofbdsGpQNpeGzlF9tUOoPVLwtkzxJwm0UKK4Y4DpWK6
C6QWjkWFePBfNUTuStSI9MFNU4WPWneziRRd4gRJQ9DGwhOTZzBY3MewJFZE7iGQDsI9imUInJMD
WtPRxQhoObtz9CYGvJgWXeIcs935DfFb9xhacMTXsd+BOo7eJpYk/QdKgg6Wa+qwWGq2yVo8gn+p
VnD+dIcIlEK/YrprwQ/UPhUQ6ajopOcImJtRgkAN8CaDCil+eWZxVcT4cijSUewuxnYCYbhmcEAE
YGAJ8hnj7szHDiJpOrDWUedrQ57Ctmevcei8pSY+8l3sHbXfx/E5+g44UFe1rcRmyfjCMwOHRTBO
4oXfNSlzkAPLKT5u5HpX1/VOYHI+AjHvkVGVAGDoXVmMYh9SK0Zsva2gTiSMZwV04SHzBvBuHR4e
RGkxA3UGlRh+SwYiiH+EoLvYTbMRgBlWdONF8sZmhz9xponXhdeAPoEEYcTTTJMVpr+mV8xQp2MJ
nkWF7vDBXnjbBbWrj52T97h5x9Q1MPEyGCEBalTsZkHw2HMHB6LTYnVIj7UhHwuzOpUFWUsBoYKY
aergKVkvOZKjVm3O0Q6byF1pifOZ08ozC+TyKqbaavZKuzwl80C4GKrxJ/keZ1n4x4Q47bR7aQQv
M1RSUT6ng3YqiWhG4iCzQ0W0wk9y+R5FkYkmyVC8KhmVvRbbBtw/EqokoosR9Q/u3IZXNesupijs
Gzpya0UoAJSbIHNc131MFXnR0rp6SW44ZlGs4li+mAqa0fUHWTtX+kjGw3IHSFLaQE1ylKUUFKhv
WgAWD7MCjJbgbrLeGivc2jm2ZO6Q1e5L0lGHGA14/r4N7y2TnAx+ZBsf1hVgpNl4ovUHARLElamX
RCC94keyh7W33bBFgQyPT2WvM+BgwlKMuwja43yoRS5X9Ml14i5GT5Gy+WdIqgN9hg3CC3yODqK4
xWObo7jI63fhH6x3VS+dmOuMI1XBsQnKfa+gwJBwbAHfb5ljnWSIA3SQPR0kKsWRdoAW/RgQVwMZ
l8eLiYCfUHOVlrbrccGPoyfKUHIZKTuLEpwYax81QsZRhIQiK2RQSdYxzxmuGSiNptCZ5l/RaM5K
KJ3FST8Xkno2VfmsD4BaN2Z5cAOVEi9De7oRoIyk4o3Blj+Mz8FvetYIYIkEZrh1Ojh6lTosGuwo
7W0T/NQwAPy5ynxMJpR/CDaVrwCYwESgoZrRYFNBHzoTb4h7sxNHu0ECzEJypdSY9AviL0hwdhUY
MoGOBb8DwgEVGjaECRyT/OclHDgobxwpZGvD5qHFVfZYWYCJC92rMgoUtv05ww7IS6myM/+fUpS7
gji39ED0sAxwgTEMml1xOwaiH+dfFljnCOf4ONrDPLm6cFOZOpexzAKXPmKv08DIzOwnuheVGce0
uAwJ+wbTVszKoPTblU+4kzrztVwNS57Qw343TOaq3C6iy2s0Q2SZcJXPTLUFldNoX323/QeRemDx
+/Rb/C+bdcCti4/3Y5GtqyCCHpmAlNV0ERpiuslIEKpwVYPSA1ps8AzBpc0ATdQnscZExTnmjnVy
iggzGoP7IHmrGWw1KIYqqSKYEXRWV1J1H0o0ZGXqrwjaishyxCaJvoF7pWHsYfiWgjnknUCThyk5
DRxgIGtYzRFG1D607g3RJlnsquDJ4+BoKj/xIgPVb+D0/sk8tqwpD/MPQlQdnZFuoDr9lzEkLmTB
73EAgh65ZuOu/zG75ijAImQGMCNKw2dlQFQLgpNeN6fOWRd69aMnFCU3Mq8rd27FvqCXAWvaVV/B
+Qt8iE0CgCFkXTBPjJU3kPBHJPupK5T9YrCTp3ojuoWlBggflFDMd99afiJljO7whtQYgPBkATdJ
Xgd6O2ZsqavhJwSbhO5etug48KBte364P9NgXfq0uQq38tixPGX/HSDZi2jaLSZplBMID7Ziswvr
4lrO/dmQvSHu4SMatxFltNFXV00VvDE7lmV4jnJngxp+r2rCDqtTGziJhd8juxPDpu7Ck06GTYZy
hlk//y/0yYCseGaLQP/vBBS+eL9C4KMFEBZ9kHYN1w/ebzgj0hydWjm+Dci1Z8vNgJdIneChRfEr
uOrGt9XAHuHc0y2mRSiBy9mT0PXICalcwlmz+juT9pssHUzoTkH5SjaxKqkXUo/zfj6JwXyeY+vU
E9sV5+fwpF4TaHQLiRBtzimdIVXftah0OFKUZnghu7UnEORO394kaGuGgekmZ8wYc87kpzAEDlMD
zRcrf1RLr89YCz9N+QcFdCG+sgRJlNyd6pBs8PKnmy7lO1xaokkCB9S5OnttJvoDANDA6k7j4V/H
EAdnD/ONER36zPlhrvw6sHSBM2yVGB+n1pHP2XkZaIKM53xp7uh+xeGRHxWW43XPSpsBshqj0tIu
OQOu8qRjkkXafRy4E0LoRBEYOmE46XJ9KpsBcNu0wwSeZbd2LK5BlF1qPmIzlY9q0+8KEVcBHLQm
sDGtpkw8ZeqJSqOta6MrErprUuwVb92/T6py3mdnJLf4WLMRz2fGxYsCCH3kLBQvGC3uVtPdzFS9
DP2ylWQGXDsjFA5ZTdGL1jvaJQXKgtVAtTA3ZCxTovtRFi5NKlgRP6DmpTNhEnvUwZEWHJYGiyT6
C3YgbLFpR5rykOvJIbb0fYKDf7QaJgeI8kjZkc1dHCLOWhpibeJdfahE4kUaZe3fvb4lwdSAFVlX
xzog6G0QT2aH8m7PWHCpiGBw4sag3ygoNumetmPXsYLRHPm7J091Mm/mpNxZAz+sQXmsY01lILZg
cPkMVTRoSt24gZC7BQOGCpO1BREsoXKt30a/XtRzPXZnoGzwP4W2uow8YwpWeeSR/QcQAu1DE7Sd
zHSkWmePNAhUmjkwsvmVTxxraXBQGS/XmWbPKAPxuXztx7w81oQhRe/11L1P4fieLNF7tTn3RzWm
jAzSi0QzINqi/hua+0nhh96RHiOgF4PpKPmcaHmcPPVuekG4YYKd67H1NxOAe2LOysPMFqKgWJ9i
F4XDJgFeUzV+3b9YYcPRPSFV3dbUUBXAaFYbaUEugHZqC8lbhueUhf6g8ElwEBS9m1VMDjIWdF6f
+NBbtgNvLQk7d6wTwa4WV7PLZraAEjBZNDAEhl4aszgqBVQml4opb//XZootyCONzaaxeI+xBw57
Cym2QKiSMh2XgAypryD4K7TKX4bRsQAwXwHrsUgawOZpvnLv5eRmZtWFOR9U/BJZX/KfzJWs0tYO
JWHbMmBv6aDBaxc18hCoM3mvOSHylIQNkIG6YReZmdMurVNqu6GFwNDMXv2q1/FHaYZnrffEVnXU
yjcKkIcIIDb907rQO5zzUDwXrlVqrlVTSzBbB8iKCqmPB1dDhSRxc0niOU6nvSD3CCIIEdFku9RL
ux8p2OLukPUCIhTeaQbDCHjLvYZCQkUhYWggPXr2q1KGRrS3DVmldtTR5mJ5Qb+DvKXWISQIaNOZ
JBBOIMr4xUbOLSjJkxMQn6ugS0fkgR6GBdrgLgiJ6lm01aa2yTPVVqHbvKGzdtuicUlV4qvsljJk
hzfZJmU1wT4HsSUlHsmesCBvJU4K/ffgKaeFRKMAYAdkeroKqjzCyDQi7LfYEfZUDiPdOVSdhAYG
nBCjyvGwwguLljVjcYmeptuF0escZA9rS5D7R1iWvhmyDQMTGSIK6k7mwHlGMhzxmxmletkig2PC
odo5WLo6Rw9Wv1uWwjpicVsYR/qq4YFVEKwAYyxB00KeD4QNZqDRn/DPBAqIkuC6yf7aFTgt/TXr
MpqBLofBhic/sko3GXOvR1AEgMYCtPhfMTZj8TDJ0VRlme3NL6NuQoooWeikkmPaE3ZdtBdNxNRZ
FFf9p123OTEyONSHcUYULJa0PLLDMQeMvOY54R42ME3X6hajf2BfomsmN4iiErD8gY+CbLt0QPFR
nM/iJTMVDxUl747korSQJzsw2NelIodmDPEx3GbSY7GIfkwUBBO5jQr3bajzW69pd6RppXiVindT
IcudXDg9v2ejcq+j+BGl6UOJ04dY4NAAkB3fjeknBr9XZScp6K5y3F3mBD4/FCCHGKSJKf4qP+zS
k4TXSqFa1uRLbd2zSrX7j2s/est9IfaEMhKwNvsIbQ+4IHbomaoIDWCL/270m9glki2gpDZgHJDV
1tKJp4HXAZqIUc3wSl4b84xQCFouuXk9fVeIP4tqmCYkwmHLNGVgtn8jxiM1qneghm+TUD0Dvd7l
zGQ7xxjjUzOG+OyBQvEO4WcCJmMDv0s52zj3GF3aVslTSTJADTku88E7rTGdNOoDD41Y1XgrqXe5
/s7x1kYaQw4JYgGf8CRrnYliDAPaOh5WxKWb5KATC0g304Er+WAxb4S5Z1EoqTmGCGj6jK7q3WbV
qyNPQCylgr1/KOVPhWbnp2iVc8ls4UoHr1ujP/5kvpnOgID26cJi78HIfD8NzYEvQJJSALxYUIDe
1cD4KRyt/KQmn3HPVB6gdlv4ei362WxiOUhgWJdHJQiAqYPyrPEgCemx+dpTfPdUVD81aoP2nYxi
0TOzD5l0vJ75WvLHk47WfLgrhJUlJ/PBMhwoeQ3S/N3oS9taZtuUDdR2GQdG48wF3r5MdeZZcwB2
c0VR7iZuE0Bm0+TNihyxWIYIp5kKKx7Ep/oDMsIEKrQeCEgkGrQMFkALCzyFgNy5HXpsjJIDqpLV
bwlBu0Ka1Zjaoda6B6jTASq+fGcUd/gfiAGxlF0oJZrmMheuzGDYihbAleTz2PennOWXzFEfQ4iZ
ANAb4+cKCNPjzwmTShaA6KnVB9IvM7/pGxEdRk+Ij4pEnmPF+mJ1tV8m0x/2Yps7dYJLlJd7yjtn
NhqUDo1jIGyesswRbBbS2XDTQJLU4OuE4GHmC1Zt68ISbEmuWOzPgqGfUqE5ftErgBci9q6eiYah
caYpzE9jZuxkHSnkqUC6gd72hNr21Jtr/7JRLNQPQDiM8KUV+dp4v3MwLF54jN4kHCV05nlS8FAH
CDoJAH6TX6RBcRdB9bI/nkPEJVAI5229ewPbgAiiwpvIadNLr1bEMnBowUxrj5j+Wd5U38Y5GfSL
du9k8fy/NkgqWbB1zqL6JfEDqT5cBm/C5rBYKOjAf1vLcUME+w2qNkM6L6tRr0yfkSS6YKQ91BoS
CRY91enA81N1taOwyqp0EZjsVgxFLKKyM5I2I9L6Zi91IjwEYXjEBqVoZl2Le1dY1y6TL0lTnb1z
r2g7zuaOJdUkuPWw6vPbDbmX6AtV2c0W1UGwjVoyC52OpEJSLeG1FdCphocEcgcPvwW89oVmJpZX
WUrsRE+NFr36MfOPkUZEMm6Vzg6HhE2q2ZwAOXMh8p0SBRXFzVpRyffsTblPMKNnlrsV8FAdTwFd
LDt2fNKmuBz48uyd6APYQN9qMXVVAqCYvlQI21h2/bSsGeoGOBqtpvxnECiZYiQb6JBD3R9BoMJR
FyJGhsiW5RQLalFAhQxZXsl48KGxEGql5nvjEEkInYT5v0wyUQb6M7OQgmGIxg/qJwMIIAbkJ/hN
EwLdMy95IV7DvL3F+wnhNeIat03PC91YhPoVjTi4uCbsvdpQ/bqOTrmKUkqdQMbttW+tCsGfhrel
nG+13ZoyUn7zLLX84gwXpNGTh5NEndzp5iGkFkxNqLEsronvmC+SIpKROONYULZzT4UI2D4sKldl
tTwFqRulMdJ/rMOEduWrh7+snNZCdhCrKLo7G5TTRqekRo9B99Acqhwt8u+0YoF3VSDt6oZcEaJY
kqlDIYs5J4tRQEggOhmNodCd1FdzpjppcWumnW2ypWwbClK2lB1bSiXYmeHszKroxPyqmsWZHAI2
aAfCkmBEoiUU+Ss3ZbgcqVeBKAnTHk430QAE9aIUBFBiRroTFsecfVlDCubKyQYy3E7ngGo0PKrh
K34FDHIAQ010IsflvKoQGRzrRDIQjdbjS0lX7yp6F7ymE09DckR0d+QnCMm9Ky2fOzpMbAUut1WQ
8Ay4VBwrJzhIZ7md94RbdP0qJU4JZfEkohwS8htm7VtBUAerU7zJZn4GurTcWs3clxCkrM9qjzXF
7phgGCCsI0650nT0i7EdeJyDYIU8o2xkesOIWfuUeWuAhaUM9JPxt7cAgP+SIE2pKXe4efQCz61x
yNGk8QEfkCdyfdk9fjPhi3zaoQaniR3nR7obiDFbBnPxVtv3HEvKpmwUD3Klgl6qvK0BfobMOBxg
I6PN0Fkdx+kGybwy5J4Zpf4ok+EHjCM/zih4IsWOt9J0L0gMlJXUN2bBb9c15Dwcg+gq/4pX1R0Y
A6ClJRgO0447kuzceSKnCIh1oJXYDzOhdeQL3lCAAOVWA1mXqArTl8SJWLhyX2nglPRL94cSEkXJ
IggvSH5ucuPGIhpk3c+LnC/ANNt5k+y25Zr+A0C5qNNFXSMJhu6rXOO4JWccWapGr92su2GJAhjQ
V46+TwEdKq6tPACa8GWg0R71lFzTwp5SZxg5PZA/yC0JPEiWgWOwytkyaGnnJ8bqVwOoqdWJj9BM
uOJS9itYkTpAVDXJeDK29+Z7QCk8AcjMUM48pZaLqtkwC44nxdMCpo07DSMOyQu0+ZOClkZRLsNk
XbDPghXR8Z6XWfzMNPk1U9NXFtEtzH/OJ2ARXYOb7UZGcW3sLKweKOjO6kOW4CQzB4dhHs/qiUyQ
s5yg6p2Tw5gVV8lSr5OAcIXQiahB0Vbd1pWo+D6I0bvSf890weaSvKCZ1ozsBSUgftzumovFGZAM
xOMZpPNoEGw3A64SBrdVWe/rhjdYvS8Fhi86BHw1GeYt7S3NtF2cUujM2h370p1sCF2+FDHMham4
0FyfjaugbKaG1QmqPyTFKIV6B9gWIqVip2OX7KSKgCEus3FjrnuKeReKm9o3gb7Hx8gmXkI9T0p4
hSYdicM5XoJbtJ/E0B5Vp4ktN5xTL4oSj+GUN4S5FwkUwYHghof+O0jrV9RYhiFcs1JZAbl3qKUx
NKw3zGczPP4EYAxMhDUt6A7QNxfVbZyS0okEGR6A1/HFZsbDtMrMMSCiKq2rfUwWnV2jH8YIPEUN
LB8jq9skGqmWZDdJIaJrsgBVVD12zaD6qVFWyDIvT+LXb6S4xOVVx8cmawEWVfUo3ndJrnpTH7uW
I59qzMui6c62QjZQbBfvy2PJk3OMweCtkotnOJsvUwI6c2Os8SbylmilfSesm38CFhkmbx15iE95
Zvmcg4BUMMHkXwn/K45+DwIckhw7vb3mhjCxdQAebwKTbU2R909pdc3zc0UQkNBZLPueM6UBzdCb
bzUcAEZ0rNYLxPti/c2COSa3tzmI2FyR8X4BvGjybbm3ji3qtH77m6M8MbfQYrr4hPFPU3DVk/fz
yvgLbGMY7RVAaQRgpKIKR+ejC5gSxdTEPbx/fg1ptnZ/pY6FxxBshPi2gqUY74BtqoRDLhh1mbPp
6qHIe4Ivwdka6BaykYs62Ye6tuM13Wn/EJIzdYulHFSgQVR4ecOZz+RKeaSPPJkees1jskivBZyc
1F64DlQ1Yn1EVDe78dHpv7O+frQVjV+WX0seT0jBCKbm7Fgw/5n0o7gSLXEw+/6vel7gLVu4Zcpm
dAYBPAipYXy0UBQn8Ume53Ykj0klwQSx1b9uDdtQdKf5sczRJ87xMXDgzYq5mRFI4j9XB89UD8xE
ErfbGc17aD3oTHb5ZjgMLNOBce273aliJN/l8TY2P/Uhv6ZpcLXy8aaZqGGMylkF8aHlaqHu/hUn
0nLsWsltvjO+zwQ7MEtl4lUdEZCzUqfOjPHp1uGYCpMKaPnbCOA05qkZI1D6K0YMMS3vo870fLzp
3VMgSKlHs87vsqJ6cz8s1s8fEpU6oofbG/nkjdPs4zOEMdMn9vBT72UuUmbFSLOIw2QEmhc2moaA
9QUuxYU/dDQlrw0xrb1ivjBt2oRV6PfkyqBpmrRTVqen0CCdjmVmNiGu54z8FXRU0zaX/GYenpKi
IQEIj4QnSuq17zCxWjsVSCvfnYTpK2g3UWLn0qsEfLpWok33p+aEaQ+DnxFgM3KCLpCslIjpRoer
XbeceE3eRbgz4tOC44hT2vjsllMp6xudb0W1TrqqXxPrPDW1I9USNh5MpiiDkeREWeX2I5aUfnRV
fmXntG2eokoQULNL+uNM/MmvVbJAr0RWA49SumI9p4Rw+54RBqrcJX2yI38xEPV246X8TdW/JMWv
mTlgzP97RRQUDwqGQ8EeUtYC1XAj/OeqxtkFD6fMq4diUMdBD+sRzZT8A+eLdp+Prd4PuuFYLdyT
Mns3BrrwbdP2NgHytlor9oyxK3mQ0TGo8R1rs2H1r6QvPjPDfFL5StVHgY+iHZpT2KlcNeYTEArU
Hrag4Bd9o1qeIU+ouJGRMyywbdJTMUi0/hyN5vwgOaFEVh/KV45N9piGIL2byWb4FozKreXYBYa8
yF9WsC2VCJy+vDcn+z4ujOJCRkEwBNF/VKMv3MnvobLh3fgOR6cjtUI1kPRPOFAY6HY7LdjOIJ9W
AuEbfy8n53t0kCpIcSkpc7N8VCqyJPvFJzwA7VLcH6Xa8uFqaGAUK8sfR0DpIrrMUCbOJw19G5xS
3nN0bfmaPYnu0NaErQxIQP2QP8Lu0oGP25Dis4lPMkYMJXrUYD0o2zFYNE5FBF5KdilGr3E7xldr
j72W2TN11LwS6hCjNiivisOUm2wY9xVJ7P0Hw+s5+9bhY0xUymSZBAk888xJKBqnciFOHpwiCx5y
PQ9oYSa1OsQmC+iChXwHQWs3aF7IKr8k6sAgtmQgyZqGKwX4Z33Bh0kJcoX3XCAc6z9UQGT6rh/8
1aHDmI/ZpFWsJGwI0TcsqeA9eA0bfxR6yCuaG9vNWzLql77Sz8hVDQyTI/di3TfsoWy1IH92kQ81
rZvTQxvUklMHErll7D2hJJMWCMkJE2SOtQW2qHUaOCcmcotC7L94UlelyQDTC7v7KViG490gceoz
Y0CPr5bsY1GKPZ6qjjO2RqO6uRIj8H8cndeSnFgWRb+ICLx5TQMkCWnLvxCqkgrvPV/fi36YiQl1
j1TKhHuP2XttzubhTNWbct0b3Wn9bocEXguRAa9DGL5gM3wp9lKYPqN/nQXfIHwUPVmEItWpIt1U
+Z2Jw8EgS8XKAJAzPZk+b5O6XJi37Gr0OOlPfJCH7CIXVpCMS5B0WWBQ4uAd1Y2Sydmh0NG3RySf
Zx9xv+t7siG3zoOdQvhXExL+u2H+ViVvPCnYOuDHgGmiH2zFyM75ojXt/sNKfdU/CU+bSErKEKtB
hIi/E0z8wK8iIBRz/JKTdqjB4vZkQI39rvkRT92cHhr9tUFAjuj4KD9ZvgoQJG58Gpn1t/skBV2K
XyxoH0xrgP6U7YOsnD/L7ScBMT5AJEIFwD/iF8EG87sRaIBnnH99fyPGbB5XTzeNk9hiNVqDbWPM
Wnximqdc5lo6lbrk6tPHNtZWD71nWaqn7ghr1AN1d8uNXU40W/qhy1R8am8nzI37oXd+buahmeVL
UbTB9GnJcOPZEdY8rOiLSpxKryjoKQ0gRGa/ZUdAZiD8C6XoOu5vWSEfxz0TyLD5UIBk7qJTtqDv
S92cCCns2hurVUnQD4yvMf4OAlYEBGotpQpHtR+9pB2RprMeyKGABiwMkKbvpR5V/C9EmVTqX41F
P0QDHhrKx300i6/hB1G+I456PH4FlgomQUzMfgb8yQZwFUsm8LbG3/mxQC01F3s8zvQA8xDfGETz
PBG8/K7PLAP1nUm6rrnjNJ6T+Sal803hTmDma5FQpZJQ9b7TuIDYHo/KJYwe3HK2FB43lQOOCzXs
d2LKsvjIAopizRd/FqVFW76CHlFdMRdcVOlbVFi2+8QlJnj5zPHvSd5sraTCfuPmdhkXbGbBE2Nu
BD6fMgvJXGQ0yDISmDfhivRPSOnMxcIBLuSlTc0uCfduLdxqkRAriP/PlobY8tvwA+mIbeD8Mwad
AV1pkW7W8E2svd0hTHfUhXRyWNacZSIqD+OIJoyNQ/dDYIB4NxrUSyjJkUIgwPE50NvK3fi2tHHs
xRLRgFz/RqPsMu3NbxIRTbmav1Vh+p5b8OjhYqxn6T0R9ZdlSl9T+yEkwx2AfikVjwhBSkLLz7A9
8/FKJWr1Mmg3FUdMQyRrsUcWiPqvUJ5Nmz1wNWRmCWoflDhj2BzZOPFS7GIQnuBLkSGyjp2XFUdJ
wS3L+Bu9Ua5BMk4QwI8EWY7sAbBga9Qi1U1b4Bqvylk0UNYurC/kl5ILuonmo0LbJu7Ru9zb8IsZ
DvpNRd6rQZz4cFkPGZ9TId4tQwzy6EEuoVLHftHL+5q8CcY0C1mICqK4YvPbzI8oFp96S+u5L8zs
DgIeDSnTJZydf7JJdyYcOAfIAwNr8mlcAzbjbCHFzZ/nI9Od8v7eZ8aNCqnks8kf9UtVWQSCoxbF
Ur1ojE7g+PQYVhIoiJzARL1r6pHXkmOoyIDEjPpRb9Fs7U9zqUBq2LOQO2z/ocu5WGp4LUGeAHHX
JKbThm3S2g0gII3Enl77kJBdEtgEawoo3CbIQxLMraYI5GQk8XQJrEYMVqXaD1GGda0PROXZpq0b
st0X/CZbSfxhJ6TUZ+0RbxJJYSd/ZvOWoXXgykoZ4NrwuJBKZGd26Er42nbmazJJr0YWv2avJIyd
ECYco/ar5sobciyIAPBRwNH36WSo4aVd1SlQ+KNH+VWf9qs8ETKfBIsVH0zYVyB0oFkQtSLLyGIY
oTNh2nETS5MfYjX3loIdJtor+ELCGwKyTcUT0usiHgENPrDoiWFCWWRgg84+guEizka+Wq8TN2QM
BQ4aRk20B8z/jDxe5IH/LMooxjuDEAUw/m+rIl8XlUcxQg51nGnDU8OJxk9hr2rxU8zMe2KMN3Tt
l4yfXvMEjsOF9kxgDWwmB14kag4wwCYDDif97hlAOY/O1FAZEb4aZOtwRhUlsW7aJI4idU50nNCh
WdFuEB61imIFYv0+r4oL9Z9YLJ4wNt5gJuTmSKf6m5U1wQHWBd3aXUVdonbWkSrvmulMwvyUACPi
fbz5EfLZxL9cWpQdPbIqPZJPMd66K6ijYVDt1uKhCW499sYC9V+xWUfwa4sEZnECSgvelVmDExCd
6DgbggdqKEWdqBzikaRxyTxP8bF/61lERKnoECjBsnFk2ahFqhOtdBhsR1RaevAXGqq/hEo7m9w5
itzYwnFT7o1fcoSvYydc8ohu1F66e0ok+622zCceHyWJ76JuPohse0TJ4Q/ivVVMLtSqFtPNVvX5
fv28pfxkj8DlR7hWqgUrpVwCS04iuKNq1V3CM4A/hmasBYU87hDLUOimSuugg+fuIYAYsqn+OaVO
sxoA4+g3IFG5qIGihKST4VOntAmp5E0Sl4fwUcG6kmKk+uiFDROMfvVu5HAbJvE4yBdIz8WanQbt
/5wmRiL+ZJyIlbTADprncj1ZrUJUJwCCUntZsR1ao/Gm08ZCma9isAwgGrIlPlS0OTNbbKd+awvV
ZQ/uUAz+K41PCEA6tt4Re0ToRdIBEXM9JiRRZUh8v7BKBTmT9phzglQ+7CLqda6H26Bi3syJVXyV
4+VcOfXKWnsC2ZGjYDM0p54JUEPSDlONLSTo0PNuiOcH6CvOea4Av2kSck5XeGNAhQyofypDScL2
BOBb5Do3rCsT65cQBQBf2FCYi+p7MAf8mCWKj/Sb8tntqtFBNb2VruRnQsTOCATij3E7m0f2//Co
Kcye7NM9kdTR+Z3UobhF6zo7CuS43lRAN9jDwvYQVg1uebw4Wxb0jqQMRRkexMRh+PAAcUa4ASoS
d1Fnz+grxV45GKAZp7GGucomBwOTCLLhJjlUa0ZAu8KfbwTs0b+INQSVCAROBd+S6wPMDWDZOXhb
ycnfEhwz+VthIRbyTOYHBJKjcMru1WRiaLD1SLrqxHIX+QKWKrq1fXLTROKhpPWYxfO1EXMEOuMl
ZFGQ3FoxvWY4NaHPZiQa1u5NQXmulbztNXjlzG3C0BWfclFix8fnpnlAD476hI2i0yDvN7D4hE2s
mbI5bH9xM+muca/ll5wWdZWJZb1nJ3y2O+y4Uc+H+mGZ0Z3750700j1cbIXI74UFXZ52TPGtQyT8
yZBZijr5n3N6qrFnFaHMiIOR/KEfJceof5XCILku9ltD8P70jxGF1sICRBt6Llvy/Ub8zsMTGO7R
qhGXaMsRLJWenxgonvKi8ACketUYnfuYscnq5slyDgv9TKmUK6whv8oQM5oluFpiuXtrW53u2KuO
W0ye5in5guIcRKRhnrJ5+4cA2an2J9HBz+0OELrAOLCKixDdWjDK12f+IQw4vs2rDk9wab4nClzV
YgfMSLg7ynexWAMd4ys0bfjM1066L562y8ZX1XmTGb3rPakCyLMZI/kUIFfr2R/mXGbJVmAlGj3U
/14j3KbfkQGFMAWzmF3ERLpoWrPjQWK/vZDovULhXafJJ7Y6Z4+hMjbzZq+P4KfuSIoassrbwENW
01yLxbiKKDumdLytlLNqnXsGW4rBm1nGt2/dIr5aQv2YTc2zqCTTM4xc21xHOy7J4yjNIx0pWtZW
IclFyNEelwGBWWQ9CfxzKbb/CcclLNy5Ux2T6EEadVRWcEXq9zS7c9vvh+Yr4cBromHfb1psOkau
coVkEQ0XvAPt9RWL7WvhqGPA7XcyJumk0ZgncJp42RAmZxBCUfowFra1aCd22UM/ycoF3S7HlWlm
50cs7qjv17RhDLc6iARBitrUjyv1eOjuKnkIytQ641HQ7jRgOC0iSGEyMv4xBPs3gm/bM47dlO+k
8xrEzkwLhzKeQuLXK/VH5OtFzT4CCZjBipM6TwOlLSeLIVbbezQSCuzAViaIdt6jXWfXg2S9QLIu
o6xGf4Wmkojd4VKKgtMSMDEu+Niys16LZwa7o3UZoyDZDxInCXBIubqXEBCqamu3u44D/AOyCuGx
3dLZoQGrhJ8F/Cdni4GeAw81cS/RadYPW/aaiv5VvP5sXFkGwfw7aS14DJgD/Vkj6RurmIBmipca
VhOWkBopRlKhMYQuXcEJHu1ORn3yjeDwlMf9TTeTO8fe/XOLd7j0KH8R+BzjaLlG8O8NbJtdflHL
8tJ3xaktnoWpBlo0BTKBD0Mx+uOM0A0YHaLIBqtrVJEFjmdNtLvRlfXlKep+QtIsOXdcrRnfJuMY
reCFdHJZdWcjcU1/Qs6Hm1QtTuFYu5jgEWdOTu22lHH2P6nCm4rGuIxRM2+ZcgCrWAlDvq4gUH1K
qGhOJls8nlbygOK83Icv6PcXYQgUwr6Q94VIdWvKxofZwKRh0pRI53hmbM7iMoWYlPq4E87iZ6Og
4I1vS6Rw3yENwU1lYibehyTSIjk0RsafWB7MKmjh9LkWfC7URvUW4CWSYomhC/Y0mn0dHBDhPSmq
61U/6BJ5fSU2DsqvNL3lcAB6RCrIS9ByGKgecrtA0TFAXewARkb4E0dCGbL/5TE1Vb9TjQDU5EMy
wxvufUNbnPaPUxF2kWJu+xnbB6qUz0F/pbRFydSpKztjMDKoLdTcpn1HloRLl5geK1LdCkSEgets
OJC6nRNo5s7YwC11ZL/NflohLpFZ2iwuJ5LmDnnR7DTYNWIP/FvcFhjXecfkke2zI4jYZz8zacRF
yqM1ewIBrUbCyGQ5CPG15V2tmbasYFmmzcbC28RyHB1f/QWuFpJ4X1Pzojf01/rJqRnqR9444qWY
xXWlb1ln6aHLjDQBtyd7Lr4xFeyRJwnVViaT4YNXBCZ8Nb7HVPBQhrNs8REqpaxq+XQhQTgrh3JF
8gwAovbXzLQTuSW7Greb2AyekaBKLzXPJAcMATRmOxTpB9Ekg6D3y7xjdoF+UolO+aN8SzcyhGUi
A1b8UDR9wYgD0NZKaH+a83NCD91IrY9gYbcqDYO/1EclldFBq6rN7xRDKww7SIW1HcOuapkyls2K
lnJfLGcVqVnL8DtdJBchI0IvClKmly1E6Yb1UZGwW3LWFRlF8S3N4bVLgZsIJVTz+Roeemu5coKN
5yyrbqE1Xa0YAnSzBFtDBrwg7ALdsC5k3PqjkDra0YT3TK4A+xt0ZZJBdX/QCFarjuRh4wMh9IO2
yF0Ry0Xo+Z3cSI7Kg43ehS8m21fgdir5nbmY/sKwO0ULBoehdZ2oZwp501jpw6NX8iNJzVgl+p7U
xnE536oPh7NzpcPmpVgZPMjPbfMvhK6U9CRC9h1fns0ZrKTduVWFM0hAlmzTO8LgHtkqRXBfRvY0
EDtuy4X+jhL2o5e1DxDnH0N3imvxuTbru5qJV2V+LcTktcQHWp50bQi4suiFBoixJctFQ2NsotUQ
so6FZKMr7TNWhfAeYA7lWbNfjNmpCMcELmpz9qIRdxrgSTvBfGdYJA6nmIlxQUouf9HQVrDuC+hK
uWgscG3aF58kuHh1ZDFVuNP40q40lepG8EEjdeG57tuz+lcVYv6CVPONq3bUJNVR6f+GNgemxUca
cY0jVVzRti3DEXDQFubO/0qZgcs1LGZmlDVeEjQOGaIbm78H0TEoIPll8nbNxP7XyDIP4hmorYmE
9w+Wb7Zhx+XvAEhP00Ub7TfF9TQGyBgKUn3gm8bKqynEKIR0SqXziNI8pvuJcUSkdD8wWuwCWJbq
K1bqtzk7NYF1SY5KebeG06VTNaJHyZLKFR8fTobAmfZ53FPfxQyZ9fHJrGnkw1oCoXzTNeRk1nzJ
fEIJpx/EORNNOPng2HnREMqY05rWRfuN0ZZAauIFZkTYZi++tX38GBlN7CWWFqNJjs0OpUiAzUfL
5Afue6SNxKq0EvrHP3GyvjdS9VGjtLyTp/QsQDAjDrJLC5HVDAqpr8Ei0vwxuuN+ZMGPCy8ybkNs
3MxsveFBu+nZKwRFj3QUDFsSM7ki0gK9iwLS+s5FHXr0/cz9QJrXH6ZunHqGf8UhVlW23LTwUYtt
jZxQpAvCwgcv2+SNIunqL2O+XpLDZEyQIhYHESpE44kYrA5ZdeNYJ2D/ZNZfBjX7NIcbxp3HYOgf
Rh59CFb4VmvTq6ku15RO9N0i6iJ7Pxh/2RUSnl3T3YUiCCC0v6vyiAbpObTOFKFQ1PDFPg/SrHql
ZHiVOLlEqMQNLtJEAwpreOmgei3DBOyWHlvB0ryYaXExpzroEmbYcXMk7fEsUj5ahDk3UAUHRizs
YicFUDU3ynhi9/YWY4qTo/hAcFymSrdaignUwdK4YwV4mElRAB2vgPek9p5Zj8TwzL4G2V2wePXo
BEPFVv4OmjdzIKbGMSasXuLcosI5KlWQUCHh6LDE39KineWCFWt2ogTyZXzAnb3CCO2gVxU7/BhZ
FfrwBoPecI3PNJg2ob/UOkl4CHEbjavoqg8FEIo57pZ+dv/MexHJFCoTlC4jHXCbHCrzNWT4O3Ki
wn931QSwe967cA/AOWD0gAdjAV2cUrhvjHcJIsBMYiiforEeZGngXwTOYO2XdfHFwjgny5bGA0n0
5TL3QCZDxR8lKuFMu24Z67SSaXIQGnJ5d81TF8v/H6A+H5mXE6UwM/XEubg0HPQyrkXc+VKlOJMr
roeQKULFf8SRRzICQwcZcg03vTzjXJq71XCBIk5awKglCNEi51J8Fqy/FU7NvyKT/QFdhVhg/Cft
xYzx4jALrTzUrueqo61BrQtz/DMi+4IYOZKCfUAd9JVOuTEFFHdCBqHyrUHlT0MVQdXhr8mSzQJB
zcMMGpecZAxlV7U6SiS2cBQvrAlvfX8YRzwC1gOpFw0cmSM6faH5Gw2RX5xxr+XigKczZFjm1JI/
gidgQAsQVom/+PtTAUbs0ioiWdBtFAswiOIsyZaXSbyEXyPaEKwAA8M6/TuBUxefzvxCfDJlNEw1
G2VEe2QpWcvdkKOnlSh3gBh5lbwy1uWHVpkDvrbtjITECSlGdLyg4y3TMYlJz3kU3REYZE0e1k7D
ch3jJ+qxQefAWsNTaV57ChWADMyjNS448bfnWkmYpg0hELbZ5jdV1eEEbNkjfxMGAs5MwLXLUaeA
Gckmy7P2rQQfsRwVsABRrnklVGGFYGw8C3A3s5WUXiaisWJCb2PF2vFiq0G1KExtcQLIbj0eAYZc
xPYcc68QpauYhSsqkiNecPKcB67prN0VxAX3uGHWwJzg70+HjdfYfwjJ0cigAuKYoQBesU5sic/0
qgLd0MRyVvBHRiAtfDnS6k8KGjHBwFrP8HwXscX5s05oNShARwIf8Y0dVnT2gULIIHUkmpsBIWmL
kLQG/T7sYA/E9fFMp8HC71Rju0/wt1Wvbd04+hGtKfMhk8Er4n6TmhyW43pTDUolD4Ac2HcXYIrR
B0hiRiLfGzJ624bMmesKiu5hTLHLW79rVSmYrwINh8n9HWmbmAKGbz54LZs6umGeZHKnqXbF6lJF
+S1aiBNcrwNzYYgXcVY6BGpw9HDszJkdImJOaNxrBJDkiQTzeotbcBUi6Xpet+wSYAxA3bQtLHJn
3uVB8cmECLDhbOoiiW0LlgpYuCNSpy7dU6kS9blsxg5XQhbS6tT+6HtwCB3mW8Xxu9QXNKELeRfw
J1ICH9JDIiKBo24HRE6rG5F/AQwUahd2yDZE+s7tkzgzQ1CiMyT2SHp5IckEX1i1lxAh8t0bBDSm
uJ/hcKNNRq8cqQzHlMUzFMDx1w53QDyY/hod54SutkhvoIJkyeMnP4ieWEwkTh0F3W2k8pAxDVyQ
KEiuKltkSZQ8D+wyNBpBO4lM/GmG39PYvivtVY0kNv0ybOddQV6LLI2eWo/nFV8solgT9kvnxGqH
xSUi2+iZZ7CrRuNl7vnTIdMZk/jGfmaA/EMI31OmZmEXvo+mf7/TOcuzE55pqr9viamlNnRuGZdM
T2OXF2c2fIN9VHjUPpWucRZwD9wsdj6eZM4x5TYaJf5/bg8Jlj9Nh/RsowNOLFxdXFJALq2zjES2
mq9jiJgWiyHzop7kk5AzhZ9djSeHal1cWrLwZjsFHWn1lj0utvooKQ9HBlNkl0hcboKGHphXGPmp
iSxm1WyZ6WXSXBsmBluu2gDedtptjUvrtdDGkT/HyGMLBEFmF6GSk0+Ldu4/MuhgVmDOxNtU5yhJ
/dEu3iMUeexsbEOdrit3nbAOUFkwt0kckcwJOmkn4ZeiaeJzjtI7mUukKbhWkEJ47BS2WER19hlD
amvwW9BbZENZ84M91xMTUSx7CXiyaaBOVrkYxvKMCfW8KA0Mr5/cIPNh4bAuxL/6SAQU5pY2orsc
YDLqqDHV8X3JySo2GexEXN6sfuxQE2z1GhKHknni9CS70AwB/TYMmFA7k/EgCLpTWvq/LI6xziCb
X12K55aqBATsER1di9V+E+zWKUIbS0Xve5qBcjTLrUMkzJbspzHGq1IjO+lg9NQVo1Zw1VW6bvyO
Wy0gIgNY3vxAzpjGc23dlqtGzxJPi522tpDkARn06JFtBZEVyiEIV7N2BelwA76/v+W0RfodODyS
no1TI6Gh7Y6TKhwQUegWLCeW8pmCBp56lxzczCeqWmTLvqk0KMqXvxH+QE5wEooxU2CDUdfaKehA
CCFB36wrOnkIGPMhOAExVWAkYDC15EN+nszSL7dBlyxg78lTohq4iiIuEPTs6LbH94QnRwkWWmmh
hGCSDtiz2GxRnvdcsEoqObv0N+Zsp2ZvrZvJ5kwns+sAYUBEMysy/dKMPdGv5DBszQ+zW/YyJbzt
tQad7Mdq7ZcIoTa77ySqZCI1l/gi1ztDxxL6N+FHjVlJaLBySGRN1j3qCIFvoPfQVdBKizh7sitZ
w5bCrqckZmmP1GuGtAi16uT3OoE6A6s98sy/F+UxYFSXn1QvwFYybEhKpdiVnDkx75/1pe50Pqfl
50dmoywV7o1HTXrHBDEXM9BHYHsUpSi3ZTDD/FzmBbe4C4mlYGAjCvIdWqZIjL1V5hfZdDKkeUAJ
o0xwk4jOcMXxD99Of86tHqxohmGawAgwduh88D7p/s6E7DpUo0NXXC77GACM1D6Sgp0+dgCoUljR
1IS9Gni7i9FGfqa74EiYorzL2DEAyK6OxXMqMPOLwjPZnz6JX/Nj7F8HrE5wpQza6hHRFVOQuc0Q
FPbHkAaqgz/bsCcHA4TJn3E7B6aT+Un6NXvdT9/iLyMojiYVCXiEzLFu2v0so4xkMwpT0Jhu877+
xVGgXlmd1acwOhiBQvwkqNOhuJpJecsGuCbkHkhd/Ej/pJi7JpM/wXIYtTXsTDYWwAvwUIaZIV4c
rKSct9iuQcXHQWqk+Fe1E1k7OOzyU/Rp/Zqoloi7b/P0qpfAAWqDICgUUlnpjcboJJanhLQ3rNPE
7cDsfuVyK2wD4Q330eSV1mFunp0mHzWsccykjxV3Z4TPSvdlw7IZQwkJ9jlATESjKYaAUOjVQJhb
xW8yuRoAOcIJHTb/xx5tF3mVOwIEYrbLM94ZMijjkeBGFi4ZaeEqMN6GHrhqnCriyxmODDL5BbJw
hFTHmHbCf798Z+xrEdpQr6Sat+Ts9OfvCggTGym0NDiK8oeM8ml7TSkZafSn8CsmYF0b2FccZTPI
qnJnTZ3HXufcgZEqwq9mfPKFX3p6eGXD/S6791is9h3aIB1vIkoGvv0NC2DfLLSTzFxMjIQrRgFH
1bmGl91EBQ2IFEEP6D7YEJ2t8W7pvETKkZxjdKZwyphp0JCKqbFPxI+ZgQBQHsDjHyNJ7Pmg20Nc
+3ppHDsE6qPqJP8aPCijkB2thyxo5EKODZrB9IUB6WRSfaATEPR7wjqQjp/1Gd54s/LV0GWpyOSL
gW6XiQdNoeEqsqBgCztAhWDYlCKFQneWY1IUTAzz84wJEt7x2tV0nohjgwLHV7I5vjBt4r9gl48D
HubobL3njDUHNMf0/edI32vQW7TmPTJjyAH9BeUJJu7TOoOhnT1Ed9uSoyVj2ZjvPZjf5YH38VSg
cAQCl4bz3uC7jUbUnewwEZrxkUuVBwT0xmrwxHJrRaAZmoEyNL78IlNiGhS9nPnrhYxN+recDpdl
O7zKA7bVw3wna+fAim4lfyjqmA7uJryKj2TaoxH1FEpzFUtfd+vJ6oBZv1loJoXGB7NHA82MVsPi
/TdGKFgrpm3oB3Q7xNTLESbJvVlE+5npb7Vc0DzRlkyHObPuZVo+reFPPup0zwmbFA/ZssnaORYj
iJDGAUADdgsWGCb0B5qY4VSV8qlYL/3wykh5phgUW1ZWHbgD0WOBEsEUAZtdQ0El48hMCIiMAo1d
qMgmNHy2ODQqVBxxhdWitC5x80bi9qkwvwscdTmbK/28AHwlQwpqskmil3bOGjTQjiRgVzMwMtnf
LbqtHTGX8kRHspcEVr7LZ1/FB3sJpLkH+SJdSluzihcl5Mdc1zcLO0LWrv6iye+lZb2nesGCqr10
kfCmCjvSE5hA6nCcp8mFqeD2bvhZ6vJ51JgOEpYGPbDTdwV5ispQvGiZ8lAldnhIBooM89LkPP6Z
5pvJrGOSRv9f+LeE0ws1gHLFskFi8qXph/CviJs8lMp7/I0J16InUS4oNs31pP81DzAWWFgQ7Nsd
FzYJ4sBTGp+jjPUicdLqLTzFaXxg2mUV4Dl2s4BMa/7LlvMksE8zcE6EB+FBiphbUZol//rvtYnf
syl8ldFIKngpGG4/YFex1liTUwhvRJE90OyoD/CTLseeGY7wx9g2GG2p2z/qC0sWVFX7nAer3ngq
8HgwfNWZdBwwfKmoK40gfYPTx5RI9KAy4Vc5lazGShRwERuFO0PL51Tt5l/MdojVRm9pD9XJ/Blk
82Hm8RmTOH/j6RHP1h3maJs/oV1zfnf76MW6a5V21tiDWAsxN6PC4P8HqWDDex6BqcR4mSvtM+xF
nLbLmJ3ncvXWkKg1ZUZ/7amJgmIXoU7esIbMHZy+BstPnTmfCcXNnJgkaMGcEhuUMtPrtmWnEHSi
FoAqDzErKE+ZKe1YRueCb0EmZmzs5+NSvVaKQKIokXr7bd6djKNfMdfcTiO8+oN+ollHmuSyNaAb
VFfJXygcwri8+KTcodr/yCG+xQdpBR4MMrT4VRXoXcc9KR/+hFht3Vt3E9jGYld+gnxRar7joXem
KtzUYG6TmDs8pmG5y9gcLiwDufJFHFOJ7vbpuh+Vr7WdmHi05zJ5txqYrhpgMIoHCkqLDUX7uoUA
V0sDqa6FIDfR80CSayTorN/cYdWdALpddpyn4pagVmCJeRfl7BEdGxZ+yBICK5FvgM6CZkX3Hla2
KmUXSLpCLwAC2q2j+gIGDDlgLk1kLNNbzyRxN+oOqlKBIxkqgB4zDEAnMKGrddGxEeXnS8V80aPq
IqnY/5Ii0FjC6LV6JiZir8BvRCYSZTfCji48lXrRn0AEe9GpYI12XUnNqO2Uv2hD/Rhr1RnJQq8Q
cCYRCB4+RPCUO6Vun0n8aIzoOgOA7RQ/ispgyqRASsOg17g0kldGece2yA6aQeJ4plMbsMbOOXOG
/CY40d8FqOHkww7asEekxt/nlYIZf3nRma6mWRiDByb1LNzwQ8cXUoF6KK1ATT0Dt7h130DHmoGD
wHIScivGnAAgIagr1RVGya0jjiALhV2CQLyOdiEpKzJLmep/M4wjIusxKsnWFfK41j+UnGFq3M0n
tkrJYsuA5hu78GAeetjQlckopr9ZLRSmBDSIEN7KKL5vRJ21uoZpfCWt/NLm9aVUP0uGkw1GbiFv
fA0Sq3KcBpb3RgW6j2FBB+isQGVvDvZo8tvIiKUPi4h6CmAmFUWYpIgEcQRBD0yPBQ2Ggb3ObGI2
kOzZEQT8wCHzWzpYynAr0TxqryAbpN3K9FCsglGvEEEgCiXXFLchafRAlkkhEKP5LKi2qif3YUHy
QcJt3drypsxFaP2G7DwaXmRV8LcuqtL52KW3NSeg/ktgY104hc5GMj/oPatszbwp4DMFP7foDrnb
QK9X0Z8xgX8RIRY66xUDMSNj/2QEiVL5CGvQEFDuHFEUJM3HAAbd6v4Qmt2CiFECtOZovksqjCmz
ySTz9EEhPlkC9cvwSQJGi11WJQWPxyy+mJsK6MksPQCiL5PCmkCon6NgXHs0A9P/xOsm3lRVIpxd
fMhQgdJk3xjlSyuYT8HZ6ke3jSckcYz1N6jOypGwx5Zz1pXyPGe9NxbLqfq0EBqqxhZSR/AVEF2h
r/31dZQRZVUsLSUjGC3CHENU5/80libdEJ1LvIaR4tUBylCx8WjhyCNxs47cClBGSVi81PVDGvtr
V6kk2mHwaKOPxZ0a/a6V6j0LtdvkWlO6t2BaqUlzS4zlmq/yxRR5nU8rkzuAPSaR7grZAjw1KuVL
pLu5vOxbMBpdjSGZ2AEE9sAyrzXmvFgg+RTdfrcvtGACJ5FoqhsSKiUY0IIs+crbcdXZhmYExsoI
/oXZS3rrPOYSVqbeeqtxXY0RHSooz1DfUIXW3ij/6BKWV3YL0SQF4iwFJRmR0ZQeREDu8k7OLebR
6YFkoU17tq3b2KzHlJSMKcStYjcDSYbHKAoBQnEhCwkFrfHFqsQ/Mpmi0Um9lmJcxaC7LqULCz+i
GmqPsPGLVuRCxwK1Q5UI8pKJOd25/Bzy4RJKzHzROleQ02UCrVTUbTqtrHB4p/pgkioyd1FNpPmw
F/QqiHTJTy8myHPW0CJXoWo+MlANdRh0vXLPS+3WCtoVhfjFyusA+UCLK7IhAQ19vINSGIxH1SmH
Dhe6xGIxfK+9too8sdZJgBx3ap4fAUpzSJp+AktThHvdwtJMbNGSz3MlwWMgzWRxdD3hGpPO0XVy
NYGOTNQd4zchKCi1Ik8WiQlh7Wg0F8k8lAL+hUakWw/WRH3PzUNIEYAxtyhsLeZdwOXd7+N84pTE
TYMHePojDNVnGYofdZE+G+tU6eJbyYRKAEjBPnkZZxT4qUv0tqM3185yK105gN3OfRWtNBRgPWd1
oPTEzCVOKOw17A4zppgtu51Va68dCXgpL5GI1UwM/f7FbBA0q7xQYot2rCcXq3GRD5gldDgFewkD
03zyrUUMLMsuBER6+cVCYK3UhlMUMtxXhqPAdyv0gn5kMqFF0y8MiQMFO0pV6k/x7YvyrxPwdG8L
8EtdJaxQn4Yo8FMBp4+ZXABQOQm7Uv2PpvNabhzLlugXIQLevAIEQNBbUVUviJZKgvceX38XJ+JG
tMZ014wkEgTO3pm5sjvLdX2sE+3UEw7SWwGIziB/dg5yb3aKQIlZAjk6HtYhsANq6q75/DP2Eav0
8RaX643El9aFVzUVcftNxxSDTjRc1uyqEqiqv/6XyrkU5nSWLxQYM6JFOMTewf0Rxi0BtChx8MEW
ZMIkFCTsnERIMCwq9I+wlWjwt7E1xyYkVacIBrU0LNsSHowKwFk0uX1QUXloaReHDWwObZD9xdm5
k77MVLyksX4Z8ZgTGRgi8fL2voBHCaId2cO7qA13jgYFLydt0M47zBy6QTLbViv+zxrOR/MQ36WC
0xV8fWAXRn4dou4SR+O5b6G2Es5tQIyp0BEjDFETG9ZOc8eh9TpD93r2tBn+olT5y9ZgvtXbpQkd
SIMFCXE+lD+ChUCY75MsgbD0xU1kNzQj6EB1Jxf5npnKSPSLpvlcrdzSnNugq+dBFv2m+GoyV5P0
swKESDgViLnjV/ZjMm8wey699DTCfciy+d1lTeLF7udvQQS+sZlf5Zh/6BNHJcuKr8WxbtQDp5f6
gE1irxTTXmkILPdEGG3eXNtMLxzLGqzkSsBitKFqaf6KrksK6RwXpJQRlujVXQG8hk9Y5tHE5CgE
lH9YZFSAWH6EWxMhQD/HPYHWN6GNcD6wNDmy6E1G0LCw3TVGMKZO9UwT3EZOcqV37zLG8iXeFBI2
PxnssMidO+eZRyxgUrDxEgswsqNeDjYTUI/WW3Blk0NklphTC3sNxQiZ7GPf3xo15NwK2KT+ykry
nBSID6NqN6SRsV/RxOT0FDEUeBJLojZwxQYNgv8PzCCwr/5cYLcn7RxVrM3RAEemXBzKU6n4EJ3f
piWc+rxMLkCmmrdq08vDR8I7wG7oYRjpXTthUZX0GtRP4t3oW3F7HMrhQNK5PTa5uh9Fh5ldc8nl
HuToB/iJjyWqXjgjlbrT0qMqR/k+5MWiyUEfbqOaXzMz3mg6n0r2TkfGSKyTklNnn70BDnThwKxQ
GFwHekyxu3RY6XaCyLP8KdUj24Tv5U8EGQPWPU6ycosgzZONrDcmSGwzZg0nO7FrHI1reu0Jl+Au
3XTxEJQgd7vSucXSs8Y3JAq+jEEqIXnO095FgDUpRhADsnwX8dIgxpoHTG7rzcD+aZmYeVDyeOAR
PwvYRLGZxZsokKWGy7N2SODg6Yy/4MO6b+up9pQUYdqRzwNLZGqDu83g1W17zz86Ilj3gznd8e6w
kZ41XAX5TStY8LA7CCtHb5nRRlcwTuN8psnCtdob3or3+vw7g0COcYRjE1bYiC2wky14QIuDrdD2
Vwy44FncJu4oULFMphibESLy6buDnSX2OYjYgeq7d5+SjrKPtIWjctOmn0b3M98uMc4x6L5Uqk10
r5aPiey9jpWGIrGf94Gb2xoYxbXll3Vp+5mkk6osF+wnCBcaa6jQrnkhlLG+YVLi71FZ2NNKY4eS
zHGZCfnU/UG+ymGJEEJtPJG7jGnt5NmbZf2gWUgprCjFFhtpfOyty6B86z3Gd36M+Bfi14rlqQZS
7Ip3u0RPcjiA6vHfpW1sHVO6xBSuHaNDT2L3zJZ7fC+EnwbYz9FR7yp0xe5cAzKKWeYkXXpjPR1I
0wquxRH+tjgh+neRiXStqJjh+U64eaKxb7GjWXWVVLY53rDlLsI9WaZDw4n4l9Uyrv1H15Isqw+m
xULGbgrx1kngjnwZqiA5yoqsSbFxmrKy3Rxn0w17vg33KQdfENbCpooQQDhsg2YIsPoKT+kvJ2iI
PUNIEkLfiuRtqOGm8w+frvR4Vayie6z07JPeVET8yRIxLUz4mOSAlbkJSybrKC0Bb1r1ILTCqzcp
Acq5LnOUwFdmy/ccGFkGswSiFGYpqiHVO6oMzI5LdahdRJv8d0R914TDIuGYQFVcUtHVrniKycXC
6EvxI86EAOtfthwUa5Wsyc+FpO8K4L45c6JZfehl+cKDNFB/mIIBgLYl8qVxcU245pRfyFg0NygY
h4E5bt71SrStUWYGohlNhKopX+6oISUz1gqXYSj3LQjicR7343sARXap6Ls21WZvCfm+otC7xsJd
8wGwW6E+GHhilbfNMDH2Uz3v1YF4fSPjI+22mGciJ27rvVCQG1JKbj6crIF6VLnps8vc1jXejh77
BolBUuitU0zFUcybk7rHJlFs0j2lOx2LjhVHohRYUEnEQ2TIPkRPDKJV/Qzb7vHu1OkwGS2HsZH3
9dswq1ebQZQD/PksfdMg0bMdINaOKy5vAjJtUY9NCkSjFe6muNnLgoywgwuIlgouG/0FrThIJAS/
vZRGu1oxdjU1DvpzKZuPRB8+CCF+WJc2oqmwz3Y0TfhoVTHO9CLa0EoBj+6QTP3O5KF1lQzXwJJC
EE6h1Kt0R3WTof59dZIzwZ6MYrIRthHgowznhQTxFoc5o87GoOEoBHioo/iyrSQghB4PnEiO79ym
C2u/yZJoj8eg604mhN0Ve0GBAYCHxFZK7Zj0el93h4hVt1i/EHg77tb/jE0E05IqWqpmnF7V/ALn
UfW1kMeJOoezLDlynkEicSEYIK720P4V0n/GA27E2ezAMjuJUW84a1yH9KrheOgEeTPYySvT0oO4
vN/4d//PJRV/F/OFd2cxuy1+ys8K5gd3hNdHbv30xCMMe/xjHYyajxsWRwsWmJtM4Fdsdj/FPqPP
TRpAeUG11fcbGF0xEvGPSPTJyUmT0Ey6SrSZNZ80WkyLA3KDRMgmVdBSC68jDUE6U/xtJUzgYeSn
9VViQ31AapCazfRlRvJn/lMrMMpm4w1M3Ml9uWteI3hlo6kC6gyVcnAtNIBUn87mxDqCnD4PzfEN
W5SgQ0dMiRnsxLz/E33Bz0mTk0S73kaEg5yuG0tvPLDqJf0p3DNQIapX3pL5VQ2mfQlWOUal5VLi
js5+95QDe1ov2K1zkpSrwDIkzOJ7umjXWMLxwXndXmuJGzoTK/pgoqsuDnTXqAeo/VCGhDYo2IkD
xTZN/bIIzXWpsL7ebcra+OcCpQgvfYKg3pZ7DXdUOFxL2y5tXBk2tXxGeGG464rkKRwpURoqlgP1
vwF7mSSspw4IcgwEGSzcSeunU9WUJwG3zDakMXcWYLdptCLw3zsVJKEAxIUfMaKjpxZCz/igAhsg
0Bqtu8Ucn91B83FlPJpOewwsuhazeOYnxTRcQj1x4qTNv/zUvI3eOMhNYuPkFRohEEwlEBHn1DgP
akCzJncX6F+CHhhDHSjmnji3KxSqvwTtbiRKKx8sGnYXpdiWIMwzPsl6vEu+26Gm20s8irzUgqyi
Z/T7TD+/q+NoEBxp5YrFzcCzcy72FY2VwzLbLfIkztbBw3mb6/i+4idPBLygjBnDdwggZAyxVce4
G6hYjDHYwObFWhIzePgRaXMtfLUARzLyiESL6nI4s24+1yl26ZkCsCw+d81COVNlq0Lmt1pxyP7p
nmIs3iKDmuwZSy0Wrhv2ocjvFfahiNlSYy1TbeUB2zvnJ1DTi6H680TcoaYsi0YS2WKe+Gl4JOj9
zoh33G9p5ciAaKw2o/O6EF0RxoOlyodOT45UJx9LZ+kcsdrWcweEt97mJhn2yI+MyPvt0/dMWXnv
pCqgDYqu941oPnro+9Z0U7X6mogw0zEEUmg289T6L82VBxH7Tdq1Don0OF2eeqg+GU+XPujaayXj
LacZwaLIaWA4bRbaQyUaicmNS6MAlXOiYJwN88rWhnjS0ISnTsvPMe9Q5ATNM+7Fl5qSbV8ImerN
axZoW0gZAmpXgOIDrh6dTOWRAJe4KKRdisYGY02+IIuYo3q2HIFXw+evYq23DXajkWjOZNsgOvo/
JnVXzbr/yV8WWIK3XVq/ivFHF/WAObuj+E/80/a/yFHKTXmbtfndi3b0tZblN0fpOqIV+RNew9uH
oj2KbCbs9q2xR2pI5kSn1fpStJ9Z+I/T+rucKjE/9V3akGAwPzsud3Mydz1uYXCRKx977WaSsxxk
bMvNzANx2PI/FWdMegYbCFYUhLsO6IUkcN/5jKIjiGbaHL5ONOak9bxNJZoDEwm5+79OSfYyKQMS
MZsI5sFAIn2mckCAIE8iFTbPUJ+acmLCp88NBkI+lL4QZv6kh95YoAnvWaFfi4QItOyH43CWw+6E
YSxaN5z4NUelrm84NUAk2phKiAqI+vtejZu4TS8971//ZSitC09oR75BDcdtWPZbsUAewonFQmRn
ESYN2++lL+/0rLQEyQp8Uqx06ugLmQnutN2RWc2CQsHWtnJoiK8W7FChBpTcnIyZvSlXlt3oUWD0
bj9g5BGTrS7gJmStQk9gPW7ILmzA/tK0q9ngpLCUgwWbTk2DCKVgduh0N69TTwHLXg+QqHQa4I86
TLm1ahGKc/xCGjcNmUEwJK068lRs8TYvyAkWUOnRk3UDtc7as/xoK+EAQJUc4iFXsX/Muxax76bK
CkwYlr0NPSSgeaNn3p8YsxSp5zHS7fBpLROXY/odzZi0MJlTfhjSHkeL3Ip/LwWDNFRkLY27muMm
Y0qNDfNRAULQJ/3RrfOjASq5MGZjzNsNPZzyEMlN/MSBpGZoAj8GRununrOS6mabKb4zOMlNLbEN
MFJDdpz3uURcfFA4tmEyJtw05p+a+Wdc6iO+nDmyduGjLtZNN12l1jgyUx6HST40VrhvSTlzxm/N
M8ZfhVDxhKuBYCXmX5q+tyaZPmXweg5z5PQlcDYJ9MFOYJXT0fhMf5ynEogeoDB0SrzX/3W4aK3S
CKTbCo9WZwpd6b9OXKl6t9r+e1uNmGUAKNdDfDL+itgLisbaYIARMLWwdxXd0pywOfPrQSKmey4m
20BYFjcsg6TFwxlfDZp42JMjx2nCcR0jAKxWcXqlGlB1qnm5u+OdO/cCBVpWctXj8fruSc14WRVl
F/I1Kn8E4jfJZWLfeaEDcq6wXAteofag5GO2dtNBjqMjY4+ILMFTCZYBSVLTnTi98+2X5dStOv47
HiTY9EgyA7SfHLVGCxBnu6S1oaa9elkMT4dDJIOnM/+9Jd4F1N2q08nNZxRhJZjpJlBxSWFZh8/D
JHiZEhDHgAbzX5j1MsU2M706xt+R9kq8e9h46ThqcFd3E11YfzOy0vh5emBlnB7fNhmed22VbGes
ZhkWPWSNEbdOxX9MoxZwyIqgt69JjaAypla+aWnJbAvcLqGb01cbIitxY4JuxW9h+ZLk9xnH1UBL
11fR6C9uS1n+N5otT07Zv4ziU5gU0i8s0Rgjh0dXLndrN4pBgiIxCUf4NaeSG0CoUgsrnkWh3Y7z
pryNur2zOvI1Zr2r+bkZJvXkvzbUEdcpKRqaTdchfLeBSMc27cKoIYk0vdiXfq7CpQLsK7xmgwHZ
jKlmKnDEVLs/ICp5orvukj4bEC4kZ9QJB3EPTfpk2jESXrXSz5IdKrbytDBqt0wooNHkzvr2IBk4
x+p/YfwfeUaOklkyOArECQ1rSjiLfkFqztzIxD40+sCm6Qha5ED21jWTL05Zq7WrxfoADsA2MxjW
lnpgFn0DJC2mxVJ6jA1FjB0BBZvuWniV6U7grbWO03LCUmmP9CcPxEDB3ck/4xrejDh+RI8D8OZh
oAY5Y47s49AV3lVfAqrAGLn6fFd1gPJ964A3m4XJpSmVDAlDBOgAGXBKCaPyXQqty5RQpkGHB7Bs
CR+Q60TO0ln8x6eQSKeJyhZzEBRBkK3078X1fuSbNOF/lRViYHIT5SBPZH4oZc0xddatRdPGTmQt
+Eh4fKEZ2djcQbkj42kMK5o7adm5QETMkHtDnGAWAAvtBsYGVzTRA4v9qnSoCmeYLXpdiNQJo9tx
GVgzRTic9tJ7hXuaCA1Ryoc+Kth+KeZZiVv9EsbZtAs97jjJjdp58U6lhBbLX91YyYsk7AsdCnna
VkEw9nv8hWHRbVRYFCWvJfxmkcZS/V2dmzyrtYKS61pUXZpYc8Jlp5K/LlUwV3B5kiwGnfavxZfy
MXOthTnhT/Un0m+F9o+F5Ym7d4KmMuFQKMWEghdnKDGLZ0h0HtpytHqnfG62rUGug62bepcEQr2L
ccX2dlEcsXuIwN4YnLnO+x1pTWn8zxIOqhGYrPp9CXPdhApaGFsmnGXp7wXH80y8WE1+msyA4xdW
y1Hqg7VI0MaCqs42qshyQSe6pLu1CWSUN6CaumOt/bKeIoqn7OfRNloWP2Dri4RHmUmOH135BGJ5
W8emP5OyFP/LNOO0jiVrlHmfTaWdzp2X1RwWaSy0XFPOaUzBM1sLvkmvXiMp2zCOgqVylC9QlSfp
c27FPaPHfrKEvVwRMBBwajQhMQKNh+68N2ij5JTO61bUv/Ho8GNNrBUUZZ8Zyx7+zVRYsMp0bHMq
R7bJJ9tNZKZ3FQ9Rc5LvjY3zkr8vGbrbzJuj/puO/irb3DcM5ZQV9cmrTnUhboeZMkgeNNGu4jaA
JcIRBgpKUvMT+gPTW+fj9Hur7h3sMXdtQjDarCuj/rJa5wYI7HeaV3YMRVZnyUeyReVJNbob47zq
g580DiDQGk164venvnlTUU1NEiN5zxacwY6lLG+H8TnE0jU6yYT8B5caSf0aZ9qHpDgUdsHIXoh0
MpN3GJaIfqHSdZ8TqzlTpcD5ytnHHK6xNd4M+bet0wu6FT/L2M27DKPRnN8isTvlkMqDWFs3yy8e
rwZHXX6fuE92XLs5yzdlnukqiI90sXF2rX5bIkfGfxMl3knAFSjuFKzMMQczwJgjC1gVHBRzykC3
auKqNHmKSSCzNvuI262sLTud65yHz/y9AFHsgcfV9r9sIDexjE5WRlvFusUrUwlrD02njLSgWcFR
xWWT8tzXl0AGZa+z19XT/Cib92phuwrOACKFb/K80sjeRCQs6bxmR5S3LN65oQxpIChlIBZ1UAbc
x2URqXy0+ROyZV4yIbsmjCkaU/CQbNcMiAw13/jQCKK087ZIjW0h3NuGG0tIVQIu4AlI8Zz4Gc7k
brzGhnCOy/ZU0sc7XmB4hWUCC7fxmknzGGgx7m+MLINZ763pdC7+y7Ala/VOoisYrM16FLpPrv2p
8UZUODbWHyBNqC8Or4U8HUr25iPzCnKscZ4l4wz/OzYIrjZbek16ryChPDzrzxYAA044tkUjrCJo
PmzzoVq3yIZE9+rrwE+rsy6ccCUul8h0eg8kGlz8+Q8uLfLV8mns/xhg49XSj0XZ4whQK7GnA1Bb
WSZX5DjoMhJle7NctUE6NG13gmuhtMaZT4IBR5siLDyzgc6OIilMT/req3Pv470rpgUfhEKzt51p
n/JVOccHFdlGqK4a2x9JOvTf6gAw7h170fh5o/kvPC4J2La++jmZhgHZG3D/0o77WeWmj8+GcCD2
QoyYnGYpFpV0UFOUiwIloiyu9Qe+Qr5ytqb0OPGqTZza+kOr8eQxrW0+dmce0TTXi87cgVI2ZwRR
+RALyv7dvqkgTb77/I5hZDnvF5X7IqPBIgYtW2DigGM0envlrNc86dBMaJFSAg2KRjrSCSMm+7Ds
9kI67035nXxCcIIRhDOqYOWuBUrWvRT6iuNcezbr8CgERj5WBBhrrkIjnmVXpk9iTjNcO5RcGC9A
Ra4xcFQyKod0A123GaEKjQSypqznptyXjfW0SuwL2lmLxkuynqGLfZgwKh5RKu9KnEQdxcuD4gnz
vevNnfUd0RRhfAzY7g16oDfE6Af9mKvNqTUDhYhQ/KC8GSBZeAQgiVhhZhYmV3EXnQpuRdF/jKTB
QjKePWBMrgcEwOemRJ0l3xcABo6a73ppnGoquHjedfN0Rgx+BEcHEPIZ56EmsKPAKTX9SjVqoTE+
BXZKBmoLdJl9BUe4x61VbKwm2VWn1cuIQZbEIPNa2K5g8pNZ4toZeLigaGFbCVfFM1g+aJU/UBqh
YdqLrZRMNiT8sHGFhjSGpw3ZAZ5cDR9lRd5up+uicLALjXs/l4esxKCu5891m81OO8WvUEtfkK2I
0UKy02l3rRBetRygd5/7ehTyjuneqE8eb2Ctwbc4RlK36cEyYOXVwylIv7QT2xWHWZ2W7F3VkN4D
fDnoqdsB0+SQX8j40jJb1izboJjG7Dpw28m2epKIXeudsWh3GKvSUH4y3JejGqziGNwK9Hg73kTs
Eo4FUStKXWu6xYbcx82JjihnfzJ8c7L5QWKKbyIC6CAMD9O1ndWT2mRwRewRDmik8Mcy0jEPQhQ1
XEswrvNXbVivpK9eY9R89HH8BNH+I6h/5fBmqUdJgdUt2JJieh2nLPFSvxqD9vaO3EItYrLPAalI
JyvLPVMhb7rvs2iLC2y7+ty9VwfWnWI0gHx/iA4obqTk7/YZlLtmI56n5dKjiJnaV0O8iqLQHeZH
/lIMx81MaGt5ya4V30s0KmxYEoCxSNEkGuXpPpPIhYDAB5lrdu1OcUQV1YPacaywYzH5+ggGbprJ
xZ0EjpBkHPw3fLfSfnol9UO7EvSdlk67pQcQUYzBJJrbWWm2HSVzS3+dysinK2tZN5WnIErmbgx8
aISQEfIH6j7DE4bBu0g2wzmrNf4U8ZxdPNFTJvPSD8VxEg0yK/2pkV2k80Ou54QeST1s4tle9lRg
RckZQvhZCOaxuY+SdTP+RICD4AdRfa6kL94tEOKrTfxC3kudeNVf4pbv2de7PBn3+r7/axrHcmf9
SNJ66DPwSrF9l5nQWleV/7HW5yYKCrmYPAsOZYxPbSWP3GRm0GGWRqVJcu2DmFuq4jJCheLNR6tm
F4gKZflVkCAdYU2hH9fJT9qk8IEY/D5RPmgschuY8LNL/jzfagaV9w+wcuAyev+00jItYLRg7KB4
2pjAWYFR8IySWEJBfNZjKbiwJkUwKghykIekInhXHZtnWjfPBah0N6RPqnMeN+FUCvWm/6L7wYj3
Vn/KjPjcm49SfZN7+c6nN4z1CbVfADhhSP32h7onbL4/QaTJsAZukpBskyMVcEhW0bamXF0v/iNn
gPP0T20A1KuyXXhI6sY33rGi+GKyVwXsQ8WGeI85ecTVZQF4h12brJxKPS6Ao5v8L321WDYifrM+
JVDSa/d4RYOZWc+Fu7Epd2W/BN/yRWymjVTN+BFPGZpoizs/QRUXod+uICSxM0f5jqXjGU98Q4TO
wB/d0TVa0KwJGrVKqh0CIkd9iaDSt0mvytRDicAyKEGgq3Hkjm5IOwUyd7iZvyRBuwgRBsOsuYSa
eLZBy4FQ8oeRzMC8kWPZIT93AKBsWZsOTFMMn97Ev10TV/EpJ0hq+roJubQwVQdPMNin2/FYepLo
wN+ZSmIrtKdQPxnmuJ8bHhJUZ3sTtYIt2D/lSO8Ees0P//+cNGQzGKtXQ92uSUzlNYTKNfHpt5LV
8lh+GRL5teZGjv4kYaU5oi+e2A+fChhSPE0OamCmmCD/0Xdh4h7S+G7p9N3KkzeMguu/U18cGi3N
Oi7R5gVQzjEIBRHRCeo5RnK5WFYZ/C0GdnTcujXsDCS5YjiEMHNyyumyOaLrfHVZyUgy2tLNCGey
7OxhAdHrTXdtJ495yY+NY1Sqmxl7Fjt1Hq3l1mRTaLEpVHEnr/sqs7azLatJgGk+UE2YYly1xvhj
xPK21WidxkTYbwWXx+rXj0mwobqobcdIlIGSLU8T2CDD5cLMTr7gauCERLoCeJFrjsn464dY38oB
fSLVSmHFipYAF+jGtqa0u/LJYTgggrfDUTtyM004J4wk3ULAo2yKlHcQtsQw2LrGOt4zpGellPxq
SF1lqV/hefFCVmFz9ZOG/NF0vFZpewUFSAF7rxuPpgcaTdga5s3NiZv62mXqWS1VezYUfuJ8lxCa
1UhEjKA5BVV5arh0SDo+ssyFDyNhu8moYqN1E5WWdSlP9IYyjeEpp8C3OLvSPXYtEy8pq71ENMsg
IQuZGbecnUqOesFTRJvDw6yau3qZOjTHhEye5Cpx68oBKgAZTsna5F9or6gw3x1ZZ/0hiG6Eewvb
DLvNHVlGt+fYI58j4W36XfTDKD5MLBFWFiF4RXaH47hKRBc614am3UzcF2+0BEznE6Is8RmeZkIE
4gXbOF7EcEuT4JLvqQO5NJnXg1GMXOOJ5D9Bv4FNkXCoXoSU4ab0Kjh5U72jUXCavZEk7lz+A3jJ
YAxbxtytTHOwZZO6vgO+ukwGAAztsejFs//AYRvTDSZpHrrEKO/41+ZQgBiBt7j2T6G0HAnwPe2/
T8EgIhd2YNvgYXDSL1gokebLjjmMzrW7qJzvk0Z1V3zuVql43XfH3SZU5g0gLLZRVWwGjXr7f/dx
r4jQi+jbAAClMNS9G43xO6zrMaaDPeos0oA0xBGjVhXrYZ6Xz1lafIn6iQ+Bfjr4KdlrAaVI++gh
7sODwdekmIeqIdKlTYfs0gRJRAn6BdWxZr37i8lB6OrLOAznklh1T+RdktfjGM2HKm73tRyU+LF1
E/j6dVXp2lE4fTjYvQtXmSFneXWiQ0KtUJ8Js99TNu1zEgXrWgV1PZNt1gMqpoIsY/NnHEeqL4Ve
tZWV0eGBKUwlP+7gyjZpLngnByDV1USEc3qlGIdl4KjQC9YYZ8bs/+Ce6+swgAb/M7EIH4Hb9TGc
I0lhjuKCrdmtk7Hdixc80TaPcEJokuxJNxDdCt2QZbiF9vmI+XfI3uu4OtRTSBYlKyCzqRu2Y+Am
tqsa/1WfdKjn1Esu+NObz/R3hDaBfMlSGV7NCDaHMHxrzGdJ6C7Yot8bvxsH28tQN0DsH2oiU+6S
+Pq9WEg4F1gk6C1rrPFM38pFnfb6fUmIz52Jg64dh3UOClS9XZbPdVc236vZUUmQJmjM4Pl+c8DU
kIkDWJK7A/1Uc3/XdKDDHOnB1D5ZjoYQyebiULMHRKdXY6jVTHq8caSqD52jFTjaeMdk3rEmxagk
Wa42cXSMf4uoswvz3n9rfBYlPosWNeHKexRpv7iYPwwGH21W9kwhIShAVYpPUIxPVOie1B3DdUha
WDBdbWSliLtFQIaO1Y95UwycwX2yAvmlDO2SDVw3J1u6cjjaE+aPGuL6MYcIyRNqdk4ppRXvxF2g
gDIIRXDMSUFSMwoUTWWUq0FzGht9qva5B45mN/VkSFRQGT3siWHaz9K6J9fGRgN9T7PYOZ/mbXUU
hdLnyvBr3H8WzbYUrpdCf50N7WKdlCl/htC2hOQRHUELE2bEvdL0O22pg/kaJQf/+w1oL0UfIwg1
7n/FjAz/Xyl5+T7xrTMf347wZUhukVp7P9MGvziottaT4wXSCCWK9BA2zFPaNefFWs+xTtgmvqwh
hjFKkCisMSn8QuZcvruk9aKhBQwa7WMZPPBzfg1rDpSUzrIx3MqlvqXIAUskT33ImTR+MWT4HXe5
xZq3M0+7GRZknLNY1C5pkgXGyYR+bhwUnmvtPmIvj5WSPhcqN7vhKCPbSBPaW8SFl+aeCiVdDaJm
2JKJGHcVeXUVetbLThaOcCXrnadkZtuYlAeO/lRkk0O/V8xL2kgIBB6RcK+sCmwNTSAYczDqImtH
u0BKVCk9UomENCZPjchRGNwRivZkanioDZtstEWqGCcWOLgCdb+Xxy13BQQm0FEeQR62vg2DHMKl
Q+S6UUrkdTTp3rEaaiMnCKiYG/+8jyXg0Ju3L5AtGV3yGTEW7a/yN4+7/fs2Ixq+VDdbF48efW/C
3zSk1joC/cLaeolpw6k4arIxXKw4qDGI8JEnicNSg0CqOGAmkhlFs5h8dD2ZG9H7A7g7JgVXLLfQ
UM4iAbRFuFoFcPBSguopnxVBOUmuIObHSvgqJtnTY0zIEdHBTt81fXbIMNWGZMYVFuAjjM68PCx/
0r7Yt2AI4horjXyOPUVXjtRfEbhl9LU+MtArBCRk6z6M1bsddaIRI7EwPhiPN88Q1z6fFgE/GC/R
+pzNCOahQTlIt+E4iMPLucRfBsn1abhaeI9IQqqL7DEfS6xgJABjjAznLpSvRtPe048FcI2+KDvG
Lzc376P4B2FL72Y+2w42FxDBKdcfijSYfWthQEsxJ9D9JKM6Z19l+ihoteraxhfJVXay7GGPxaur
0mqIdc6wJ/qRSGluUm7L6uZ9C8+c/EWcG38Oge5BGLbcgjAzdFsVWNx8UAEfLKLAeY5LB/6Udqy+
LZko9e96UkVrV0WuSMoj/80ABxPeJXx7mzVtJ8Ik5GHHk74ctpyCgjrfcNaAURx6y78y+6XIg3yj
x61/hPOB7BdTGJDz4bY5l/HsBg8gdMWZ0Tg5rHwadPOssulbczKTR6h3hLneidzYlI92RVyJE0iX
vu9ecJwGFJ4J/9MajNwPW/ShMaQjTQBSZCLLP98FN0gVwnNhHwcgAW6pSWCZAnl0yBYeqjUtfkhd
g0QBNWWCw38SSiJLlm2XCtv+V6/WIJesIKZVoaqqXXhe8c2AOzdzGkli14EjE7GOMmDmR9PRGPOj
8WtEV1K2x7gmYiICtv6j4Wr7MVmzqPhncLnmsJCibTWJ/qReUphTXWPscMenhklUc1OWOOO8aF03
oOIi9scTBAcwZS7pdrfA8Klc40LayHCloa3ukyf13/QORV4Uz0FoodoDo5r7aQvBe2YSwi20US3w
P+SsJUhW4p0iK0eU503b07voiLm57eU5qKXOldqvAV+nQJ3cWp2UmJu+kR3Wqn/H+1pzl6ETlYij
C4lVyeEVQ1DEo/oOxvnKW9yKMXPDbiEIw3iNPcOvMBOdkn98xq/6SGncRxcAFvQX9tByirrCZhcw
uVCVTG8mVU0LKZXcjZy1C23piJHKCA9hy/47eo5zdyE/d0vdqstAoIgP9JKnkn2nlnyqEOUQREmw
e2OIBXlvGJrf8rVify9apkbYKsXrqv3pyFSK/8fSeS23jl1b9ItQhRxeSRCJYJSocF5QJyLnjK+/
A31dZbncdvu0JAJ7rzDnmBpv2t0KQsRebOcTovhMbKMLlVIvgSDgtJLZHfa4sDQT6Vp0MgsqajBh
BtLPAyudiXTUMQnKiFmiIPt/S5RP0buInCBBJ2lcqfVzunaaKicrescEft6dOz17s2ADll6ac/Yy
/GgZfpjAMUaQz1mhXuKuxrE9JAoklvFOv7Za535flufUM+SYzXNPwlBPX9+GW5ITRG2dORsG6Mzy
0TTkU5pF10OHrBOqsdGwcEBtVRgMyqmYFW9ZCk9/bzT5KFrPFNSLbJqXzst6+PJMiTk9Ss2ypWdC
5Zeo2K4GKLTsnKxgWETfMsA9fTHAPllW6Rj7LKZVHOAajDjbqwBsqS1ZOssPov/etIcR4+aJllv8
zp0AA0PUiPeUwfNW3ohGWNQZPjOdaWeBk+xR7uG8mtP060cyGK8aa5sOa7QqHt2B3Mv2jD5dJwYl
whXeov9MSFZuWuasBp49LJi1jzswmLqf5HRBZ7nF6Z51ccI0yea8vcZJfhsFmfjv9YLXUC7Hu5aK
9zFlqZAAyh5zmXxyPvo9qEw/1uuMJqT3ULB7eUfnuuWHrsfozHZnYqw7LWfMNkFti8AOCD6DJaEF
TQ10q2Saab3SDSzS/DOr/iGQDpqSyKf0U0z6zzLrIbTGn9NHGc2fuaDcWJw1i21uKd3v+KauykPK
+Paz9RKIEyfuqaowNVQFZp3+JFBZAn84pszCZj0c0wh5FDGKEy6m5E0RR5KWGd9+blXzQVLZe6sO
frUC2eoqgN3FrUzzizzHN0QnRXLa/XIRNFlkRkrNLj1GTS5iPlsYKAybUxeYXASTwYLgNBXOlTXI
YCJK62nicSRliI0iMV+7zm6cPfl7oeF7Fr+QnTuCMjvzdwQ6tAUzQh1RpcOpVZ49pkH1sN7gGYWt
uSCaoH567wEK/lTwAHb9M8KltkwZIsLBxXLsf5YKwE0RvJc9bfCOTGiEy1slre/Vkr/GHoQY1QOP
/VFhUdYW6Qf2zEM1IsqvAFo2ySXpsTsu2PziyZVRi44cSQlLoY65uy4hb+fwGaaYcuuW1g16TuIH
5RRPInMSeTxubCqLXiHiFdsBS6ENpfbvCdWyI7EkRhmp2k2b8obRQTdCfp9rNuAfOkaHBoA7de6X
kCOMlhj9pryGCoQktXm0A8nKLUYPqiit1p/0LJDXk92bbMEvIlseYUxvF3hqN+L0QGLyh1CUa5v5
xuQTUQSYUxYEcNf/8fGIOyDUniFdLM1TH/W3hKVJDB5yxpQQH+uFzYUcMMXonoZC6lRRvCltRb90
GHAhRtl60k3lVis1ADTwhQJMCnSIRXlBaPFdTekzEqaHZX6b+P+3LrpF6l3nWBnbH/L3BOl4xiu2
jzFiPcFLg70YX+BqG8ZoS5hG41APkw5qCvX7DBkMtOFm7XOj9djI1KSCfG2R5htBTuvBewXWZT0D
VjpVUn6wJIZ00XddSeeunc9sGoh61vsGE7N4lVPrgpdqY3GxjH+jlMqpOXQqJxPDfEHjUwMyZf3U
t9ElFe6wfwPuoQaae2PCxHteZQ+d2Qbf4m5V4TNVTA5d7D2ng5RJp/sh2dFJ28DK/NeWQ/tDdaFT
XTP0YOOoEdicuBFAjxJZ4ZKzod8GtzpspsIzuSY/GzH2B+QTyWxcC125Th8xSyotEqEbUiQS+woi
qXNW9B7IN5zun9yQ+8E311dn0dznzH+T68GgcIYA629HUy1fgii/+nK9xs33ADwIcAOP4aCc69EM
R2T4C+MMivZZHcN6XC7zfI6MF0G+vykpZ+O11B9MrH1J7gE5WEEhXvRZdo2HvCncRlzrBg4uEe2q
2RyGtj/r0XAeGZ6PfX42O9tkKrTVctD7KaoKgaVDR91udOGCU74XqGhXzS9IYqoht47M4q3Cr5os
4JBXGo6Y5BAwMG0ekPD7/qEKcWgVv5ksWsv70uhs0qQPM2o/UwZFRdiPVejFbzXAGqWKkehSSuOK
1EV29aJpB+I4HapfFSUygRBtz0bUYHCMGp5YUqW/TrppVzxPBxNLmIYlDBCxZJYnjcdzOKhoEpND
Nn5sFEWQ2u69HgGditx77CZyZx/AKCnZ5pT4GfYucJiDnpu2qPhnI2NOLjMSNZn2FGtNjhkR8iH8
ymkv3g/MgaiFRYHzQe1NBkjsHAobjPYlpn3No4vB1n9gyoSead2IE1Zh5DFuEM1PrSm/OLooi/TP
5Nn8LFeAh6udDlRgymzfyaL5XCv6l++GNOaBGZ9KA8+zvd6gIFkqMzuR/8MxI6m4bNE/+fUuj1L2
bWdzzD7gaUHRwkJJbPebJsQuRnY3w5PagwbP/fX3mBdBhiR/tHUp82L091oOnqJePMA8XjJSHKci
+13R04KEcsJC6Ko/WMXqvPsDRbNNXNgqnlSytMfvCUS5gHWVKTATY+7jETnBo8ewO5207G3CmbFc
hReZN1eTA4yF+RrF3ueKmPdHjF4AyH+0cz2GEmqFzCgl2kcpA96QoUVzSXLIbZLKYAVhLpVaQK5R
oBZ7AvwvmVpVQRmxq/SSKGi1U27hEh8HTGNxiALqHMGOSa66kV2yLT2u0WbnSmIvEJSNanupmFMQ
IF5MnaNNfFIbBh00ALOcAoSJERPynq+UuUFJ4gbbS4KhUHHY2EubmItzwA9GFYYiSiF3k72BPj0G
vpsDi/V+QkjEZIJdwXTW2o1SmRXzgT9kbl7JSmq4wiQf8Yc0Rje1gDQQe+b0iNv4Pg+8KfuFbp1k
dh0Sh24EPq6mR41JAYwwQeYly21/7+LSET0ZvrOI/BZMiacK712pCBddZNqET8S6neZvSWLreIpI
YMqlI0xCDWiXZgOrkiw3ijBlZWRI5TbHMemqieIl2y/VNOw6Y3rCxc4TCxg5Hv2phN9pXHX9NAst
9NFXLGIkUBmFxGxeGsjqoqPEnJc571P3BizkPc0o9OJbXHcfHKr6BukOePzUDWGOnRBbht3HRbhg
rTCk6RyDtiG0hpX0X8MYQg7z83bV+Zgs6y7G8x1rK47umK4e15E0le/0XjD3PJDTzmogIzpKxBQN
Kl4M6pYVd2Qp7ZsgpyqotYv+Ht1FctoIyvhvNKR/g29x26H3GhZvIyGvItviHhYKg0Qxs9mZjpKT
0kJ00gup7mVD2pRzEXJE0nAXUuMPLfYyIlAItsbO37FHgrfXVoh3SZFDT2bkNrHtdiO6NeYPFQnO
YYTYjKhTwgwUWecCQcHgEkbSJHheVCtYmwcAl41Q8E3xLeA+S0xJvaVYsPpzFhP+TJoseuTzaTPh
NC4IvGZ6IFDadwUJa0lXVfJISJe+qi7R12lRzfM09ee6iAKYRsFK3f1QiSMsCOnm6FcbLRw+lFS5
VNcsbcN2wECeEdCtCAFiZWj2AOno6wvGahOeeVvFHsRdtSupR4ej+WkxN8NLm/6dJOU1Kv3TJIOU
dNJc7R6bMd7WYr20VXaBLKAa8xlIOrYcT9U9SqgVoSObejM9E2tiIbAmo8y4zHp86QuGfMahrF8x
sONZ8KPQTUlNSuP6nO/JnBbA58meWS2yo+9B06aMuvAxmp/Gi85YoTqqwd1d2jJ+LkKBvu6AnhsU
q/iHQfoxQ9a9LKSx2iqZwx041mmXhu3CpIYQkQ5CHrvO0gzIrWDroMbPlVNBZeTFhZsTU7OgIYIc
iJZ1h2rACydVAB8EYViBRfEVpTejEq4bRQG2C5H0Lxb6SvsnnlM3LQ2uDaJL2wnkHp0xxanAqkY6
FVHkqNFhULymuCTbHIgEnOcoL3Ly4haoVuYcqOripUwi+YGQmI28FHqD96u5K+nmJIz1uZmagzga
5+WJfjggdis0YTk3VnQ9SQ+KSpV6B28BTlX4qHdx656oLxgD27EPj40NSssOjYmBhs906CNQZ4As
/0ug7/rWi6vFM3LV01A5y18V4gRQHf0atlhpiJhWoFyflK1mJz+ZmiP2lQui0m3kzBXR6mY9KT+Y
ZXHgTDpoBYFZcIqhsBVOG78CNR6hYjDkQsDQwk9RnArVq2Y5dSWQLv2hkAltJmtgNK6xsA7ROcut
zCf7y+ij0+HZ0qx0dTDXaqBUkY9L0yR14EoOlswyZMkvB3yiYvJYt+QGLp1Ll4YNl7n8n+N4CFCy
nVzrxe9AZnRqcqxOm2gDgJO5lvIwjtACMOoi6J40sA2NgoGsYxXUY7wpNha1azwDsE8YlAhv06q+
6frwJva+hIyTcuERlcLdAFQiACqRba0DAZIjSkS7zvAbb+DOxNS/2/h3Kv6LxpaRB4zOxWkwFwKN
an+NnCKudjHD5FPas7+pdHOLt+23pUjncjDBs8TNZcVdxHxXA+ElWOe5yy5Tx9uceWlf30DUb/Du
CW1mkVc4luqUoVwR2cCVfdorRhePmZlhXl6ai0iZoHK3TejQWBIeml+5EVoMIfAkzM9IrR4a4/eN
M5+Vkf5Hw3kvPZXnvS+fJmYkgysZExQ8R2RwpwZiOYlFMCur7AvOwGQB3if+keOCCSwXXEeQwyJi
ouC2VX28zitCvg7knkyieexbo3JdgkNbmQCoYG/LTAqq74zqoEHuPKo6/GDq27Q5Z9d6bEA7Vm+s
NiM2xWnAnVggCehvJmWK8uiy9Zl0Mp4qtJ1Iwlp3hkPQ4LRMkH92GPkralY7qvGlgedhqt8Z1ikO
4dHuU7WKBySbMPAgbuirm1Z/jAjMol67gosSOoVWw3Iq5H9RU7lEhxbtcYLwtFjQQNC1ISuRlUB0
GiaaZsy1hTQhCpvECPt5DStiAgSO7d5sz2li0JOT12r+Jla5Z/ZgZs4AMCVDOSYqgr1VMacWUmLq
H5TB4p8xQaRnbGfeqV/0HByUcyB7qbad1YqDAAwT3EykPilZQQJpbAm0GpVZDqirF3GeD7nWH31/
nD0in5wt5nefPGYgKo12lwzB168gQvk+UvHNXDRfPmQDE78Fh3FxbKHDqqKT1LXLiMO1KqS4TXso
WstD8en3kuEXRRlkjypnUe42hXqXYR5a/PMJuo/zB1hv+EzeGNmfcdy/q0r5ImJRMZt3GHsTcX8Z
lg/9qOqTK8R73ap5YivzCv9NS8uvcCAOJU/B3mR6jcVCaGXd1scokGPQJuf60iOAilmj/0C7o41f
AA6WidZwwh0FMLXckPW2QICEsyL0ZwIVgtXqAhWUFq4YRC1Vw7TdevJRnfPjSq4aEXjuzkPdN0Iz
uu49aYY6v0Q5emB4ilysOhipdMpBPQ/MPyKEYlJUuJE6uqJsuLsSDVotUitomEpL8LSDPa4RX5rb
60wyut4dRHh41ujuzwsJFu9TaZu/S8YgZPlo5cegDq9CWN/NaACRmjyv4tzd20i7inF+GY7TKLhp
pXmyuLk5oDOBhyFvzzV92WbICLHY93lAEMMp5bcjAntQPGtdIWP9a0iQm8tj+qbVWyhUW1iMbHHk
IlTmYzFIL2la3vWr/lxyImIuyndlhLm1z0mQLVn2JDOanUYcVTdSSoCGgjmC8nqO8sg/i2y2y+yh
vI/L7Hb7NgJ9Q7feyZpAoXyzAGI0tAIz+s7FGSCVNaxJFlhRKXGzkLkzHwholp8x7QD+w05G+cbN
VHAzxYXq2dZtNmwVKthaG3ZeI+gge022KCe2jzGBuj32js6ZJkZgEqC2WAkjZG4UcXJFT2axTspx
TXXe1X9zjklo+RhwrAYNUKxclmi6bGN/MYSE6RpIE7UMTeku/VAtIIJh2DI/7TnSAS/s4PaMOS3G
cuBXPftOEJu700sUcurrkMf5Cp1iP4OZMXDIdfBJV+7UKV8/pq35lCTzE/zjJ2+/E7P6hGPZ/IT3
8IkhgzCSBVk9A7PWfE0YgkX8WybnDQZtcRRuQtncMwa+flYqkDzjl1Ar78XyKuroEv8ZYuGojCSq
w7RP55mdeQ2nzsH5VSn3JUfqB1J+S91+kp1MJmcO0P5YsgGHqAXC6SRLqLRU/jrezeGw2p1jqxj2
nK22tVLDF8+Z4hdMByGcoh3DxEHDeoL+lpJbY2MvLGYTcQdkcpRNy3+6hKO4DkQUmai/OpwUtFiO
zgfVGpJjTgKDOM0pyK8iLK1X3KQSXL3IkBzDeFpMF8g0duKunkCb9l7Cl6Y2rM6JRBB/kUqjZrep
ma7DrF2qqT9u5CN2PIU1I4LticRs5+FGbMv+xi+VEWNG9Op0Y9h75bYjAcq4F58AkLZfMhDxhcmo
2aqB1FVBT4cvL1BG697rY0g83Bj99x1yLPGu4Fp0Uix6nZ+cBV05Y02RUUy9wadjxRafWQcpWeqJ
QgbzYuT2lknpQW4aYhhlowwAMT7N1KQNNWnWp+hz8ECZE+M5/Z7j5GAWcFS517Z7U/ZoPpRzNqeO
zFojA2KSXXmUld/iDUWNEMpkmmdS/KiYycJqw3nVHyI8j6rGYOMotZGvlJVfloo/CUfJjMP0BAzE
KQxejpSUiqVw5xkZL9IAcWLbhzxgOZMUO/9dvBFf1dw+y8byhX4lZy9/sowQzdfQlZ9rxpnPsaXV
7BXf2wDPCWqrDhSbNQ/ED6rIn8VLH8+8iDAaos4VIagI2h4AX9Bck0prGMQXgFQJop7F75D4FlTN
0SRpqfKHqPGn+S8u6p3c8t/yf2kSv0/IYag3HoPBg3eEMjvFWI/DKsfoYmDK84fdyfgtfhcK3cxB
2uihTMuhGwd23x8G1U/rPSB7tKcJzwR2W1MO2nLymAMUcxv0puA3/F3DGbkcZM4UgFXkmzxD1a/O
g5nJY8uCGZssMq+CURWiLRu/uz1y4CUAY3Ac2WsaljEy0H/8nQvEGUN8h7gOr0g56UJx/Bzg3WQZ
Uiq45cjbPBxtvuLG/tw8sKG6oRuTIJ1yk2QSWfZj62CvEmfNq9YYP3ZJAUwAHrkY6cGYlbAo4tc8
a+9S2r7X5UqLDvRXvEXt9BDm5o6lekZr2xPhpml2SXBcfeg+sqzwplPOPChubg2G00rgdyASnrHi
9TAyrwfcqRzb94jJck/EzHiNN5Pf97OBujXhbsORDfNxxgnZUM1UVqCrUWCicAUdp2L4n2Idp9oW
RDFWZDY/4mPWlXuHbF1PSUSAgiitv2JE6zDpSFB00xS6pEUF2DX2urF3WO+pgF2raFg0Ko56+N3U
rSfGgifWs7+maZDo5JEWbxwcTsR8f8T/gHjFtpLel2GXFkL8SJPqMSfCHVxn2An4530NX7qM6czI
dfDGRNUn6Mhp3YiEo5mzmT0mJBKp42XLK25TM2jAdWCrTaKaapLfC59vwuYAxfdJQiq7EbbZD8VJ
SXO7l/8aU+wnhXVcpO9W/oC/QJexTaRAWsOlZ4q4lByQdZDHwK2UT7b/YSPJ5ykyQSwKfj2lvooP
Y6jzQ4PQPqtgX2LcRHR5mnFxS3rnd9an2GTXBbutgIhDNAisi+bHAogdt4RFFAZACundhNlhLmRX
aAAh62AwmnBIxHCxAO/n8aX2rT3+Yu+j0CotMX1eHIeG2p7khJCOdERFLgTgvYM6+tVvrR0TEKqv
8AQzyZ8aw6tJtI2Lfc5E82iBKylA8NiTgEGgj2/zUt5Bfj3mNXrI4iHfo2+78TDKxlOryzcq3HoN
om0IqrQPpjrsGWRNOaIqmVr9FMf5TeR0V68G3nhV6xDoMEPbcDozFGjPwr9IuImhcjGMq9bQaZgF
4BdAsyxrIuvYkdQmmdapZHHDMNRQ5Uvzb/6tMLPf8M9hGINuCT6V1NMYl2qNflDbfBXvEFKFLCG2
HEO86bcmWZKCO6eJl1wl9skN6+bEITWUX5sPYuAkQkTFwxzM0l/mofTXTIKoXnz+Ezo7cbywmhQW
4bziX02gGPdHIkJOuhjdIV9W//zGUZro3vYkT4vTdctvfSm8W7P56szxo8nVD7jydTY/cF5Uk6dl
+J9hY5skFnU1GVZu/pq3AhoICXSWhDDm34RJYuJboAONW6JwmTCiIchpiNu9HmOpo6Lfau30uGRv
8nQGabYiuehdQsjdTJk8vHu+XgJ23rKgbcZg639lNe9z7bYtIw3gMRtx5BNXurwYpwXORWUPrR40
sA669Z/Uj1RN6BcTFVtEe41M+Ro10dUv3qoivm35ex+jgCRaUxuMS/nC/wrXYCFwWxFZN+nLOaY8
H5HgzmDFq31KQ4FOt8bQraBytAisgY/DgoolzFHpcaBRh8+7XpHIiDLm57QAq9S9+Wzb+b3Q64/I
0O8o+Z84QCKyXqscFee5Zyf6VtR+dhtpkVbBxHD8D+zY11Cuj7EUHwvyuEz7jEfE46Zxt9Jbt2J8
UxDSqsdD1Bx6ZBp94nRLfRtVgt4m0Ca/AbhdVdKrqBFn+B1G+932w3ckRV9TmBOsg/lzJvoD1Ytw
i2h81srd8DxiPUBr0JEgi8b1i9qlTYYwKgiwunw1kLxS/PIW6wCLW+FLXo+qoXssyja2TlwBCYmr
44KPVXL5BzNuCaKHVpp+qsQs/RhlcdMBpB1R5VVeQfWysMCcSihxj2w12PR5AyhF9Q3d+Yt4pyLE
Xqa9Sc3iGg14Z1ZCNt9DM0KUY7fWotMnNj5G+oJPXWYeRoKSqccPBVpHjhFLlNBODF96hdaOToSo
c5zpyMxKYlkSvFokuKxEdtIIlIqBo9wbqJrVGq/UIfMNtghjOngJLlkkv2IfNDQE7MjOstYQxLVW
xSViNsPiGEXjbtOqRR/dVBDN6ZnGVFzjYKXtPhRzhZNsELp3S5lemVh+cNZov+W0+zL69YsbkM0K
yuAMA/nG3mzbsotUwv5dilM6YLqY8PZ0WrioXRgjeogcU9Ac81//k6QxQClCNoXCRhuj/TVLmdkl
aZPU25MmBjoId/aRvihLXnoeNiSJPsp8TH2ylw/A7Y4/akwq08SHT/ZKoaOpO3VzHSjMkmfCNeIk
wDnjWw6ZKCL6hoJivyBV+Shvgqu2GIQg3pnHDE5RJ4BbSb1EwfCK+jADPVAzSkmJ72Z2YV10Kb1F
GLWn6qT3T2P+jH+OqUzzCvmnPZLPhE+0g7d1j2SEskV1nQxWDGlzTbWUcEdElSy9iJDFJGgASTAD
TSNW5RvFUzIEeWT5KbwleVQ9+nwP6upRy38CPXa2NHXnH9i8hx1CbMZ+pdjVHxmvnDkhM2DSMD71
ajkNk8gWmDBLplotfQcE9LS9YIngesuPhg63qowf9agSAsEIqszxC49vGdTfHxH9a1eATFUunSY8
a34+wJ96Lj0L6Ptcrxq85Ainb7b8rqCDIP+CBoIYY4sZpfxP9VvYeanggEBfTY65iSJJibKb3g23
NV9grE83A7lQZb0nNl2Na35rKEswx9Dqk7etkCpikE0gwoKnLqSHgnCJftLXbXlO/aSsvY5WGOjt
XNF21c4MD3NAUqEL22nAOYNS+Tny3+PxJeuwQcEUeWARO9TW1PaONTIk6L5qwlsaseJ/JR0KhZtI
DplSckm6Pa3BincSXJxYcXfxxicV5MgDFP2h+QNdn8SOaqfbAn8zRrR9cKnQv3zl9OIDon7k96e8
EM8ETdj50h51Vs+qxGoQzOIwnTOOFVU9FR+Zjr/w0JLvS14rKtuT+sbw2anQags/RqoM/ca3wDq7
jVHXG8cCTCBAJtsgKTMajr6I6gCNLhX/HlMFi0TxJHKzZQhuJo9LS6A2SISRpCc0cgwRYcswwGWZ
xMqR0qMe/GVjaU42IqNUSYE2iAKStD4A5A4WJP4l8eYTIhFMjQkdpzjz8wyR2zMeldICPEHlbXzl
nHvc+VRxReIBzTIe3GjCh0ycLJKqyKBhKb8bU3SWMXNV8CrioJ4Qd9bKMWT1fshE0ZYJ9ZqrClk2
Fj+W8P0KazcXG5fJu8xgoMWq2+Kfqv6hQp+cAWoF+60BsGwNWJagbz/Sx4sgQ/lRbu1qnE1R4+71
rSPgBGG7yEpEDnyEf7pA8AJF9sJcCJX16qr1u0k65s6Xt36gXloJRdeYW2t8JybfyYkgrPg8asNZ
hBnQyO9KNYRSsN+b2DmmF7pmZuDaKzex2yqsHpDnARHxJEs7bh9Jcy8ZGxJ0gbMSfXali1/4jb+G
ijNzKghEH2G3FVvmz4vpKelMI8Yi2dlICYiBD26nTa4xrmY+LdCJ2Vx06NOJDrNyC156ZUFdUOx8
PfVE3MtJU9Cmykj6pS71rPpP1szXTlau1WhcqwmluIpWgxo9G+frNBd4+iZTfsF5byKN2CHhqbTF
A5nXn1JWTxC4GbI34EVr6a/KeHxbSqaGdCjFdd3rKtuU/+LTJxbcUqw7uQs3dg3tOpFqt4PSEQDT
GCCYj77khfeU5yFOZCwgLDwGmaVAzeMjIthAU66yh3eWVn3b2FJAE10ZgpFf9twVRzUHq9h5+Hk4
CTBhs1LoSIIkb+1zNqBfQlLMehILSUhi9GGarlKzSTa2MPlIw36VQl4QOanuB/hC/+8OOmSN7ioI
wff9tjDAP5fvE0nuM8yGFrsMonIIJV5LwxQDBOx5sRW6peJfUmxHZgKfI7aatbkoXNVUvXQJEQMc
CKI10V1U09/iYrjpyh8Gl5Owmp6DYYf6XJhpuwWqp4LiI5lqN+4WV5ECHV0S4D5HhBqwxCi3+JDg
AE+s9bMwQeqOatrvPjTXstI3ZlbQTxasRrhPCfFTNCCyBIXPP4ql8sTpEyrJTaUtSNIgJaq2U4tz
FsFhH5aAH6slR15zU40AkkoLZ/jL2nmEv2Fk8rkTpzP2yvK4M5MsV9EsH2ASrY9gTJcBQEpSNX4+
o2siWlsYyi/BTfIAYVf1jxGeWQs3IsEWfi5i4t1Gx0kGdM9iQVtfI5xpKtm46TJ6U/2XZouqeeG3
jY8CdprK11oCuCt5+miSkaC6SotuhiIZ0HaE/SzNn9D6j0wWteWYIA+opvtuT3XGrfNmOtiUEjsF
UZOTu2ds17CJsFtGh9Hw2+rW8cn1rGtaCE6yLjjMAkEp5NHmGRnD8vY405yInT9uyGFVDNIM6Irl
LKIjgNigIsBP6/kG1ezGJYjTWFvpj3miDvyb2NhEtq8rbCCvwxo7Jl9mn73zjsbRoQ1FxtNUBG7L
aLqQBkrGE2dhqz26BYQ4mhbpKEtisI5dgLpHREHKQ8GaWgPzQTUvYGpmFEgX/9bH2yGSB1+thfs6
zbci0i+NlIXsgpfKLgmlyNdD1rKGQtE4ts0pkeaTXLDGVFlgImfk2CHFgFxZSSWf8LHkJ8hFZGtH
TotybmRSxArSclInT04i+pEosgJWdOirVlhJRQTfvLklrNrGzXSn/7kmdVyTa4OrAtdkyRePdUmf
pH7GNdG1bedXW85omXQlA+4BKOU6x5nF6opErWKSju/ocRkfyLlnRIA6+lePjWgtQdHFYmAY5Z53
dEadh2zfYQ/4HMX2zRivCvlNPVsZpU3f1yx+L3vlbR3atybdnlCerenRVj8FYpLmurm1gnkxZkhv
l+yTAh8BVDon2AG6UneMwl1rwR7gbUu8QcwWUDifx3INB4xVSUz2+wF/Q65fuU0QjZLn0+7jx93n
YSAtUlGfczjRUx9iY30oSHrqGFy5k8y2ueTgO4H7ItdDG3vOxuw8KR58v9Sk9R+rgwJOntxSdiN0
xVXl3fhfU+VapJifSwJ1lr/mpnjtcsxoKBYufQRzfcU5eOtXznhVdkcdASXajywrsWRjP5QsxjS/
DKbc2Q1f5aVI6pvc1EREB3VXwOVBQzYnr1XuP6xZ/ER/wTR/Mme3VESXNFkms5qTwf2WEGPwtWkz
D6Q/t8w1iHebpuFaLiQikcbD1jPbhOcqV4/mvDJRM5QfA9lkDdzGjXRVhrlqZFz0XIBb7WZW74n7
vdvifhgOdZ1d4/GYY4ZW9lZjvcFkOVsicqQ3QGES+SAQC1NQhYXmlITEru3mbyq3eoa3InFrMByd
pvuFofj9uPmIWsceHr610jswq9c+RPblNdV7Yop8P5ufTzyBfePJIQBkNU1DuVUCcp3CdQGqUbPI
BR2MkCwPJ4jZI4dJAdZnGBnafFk/agKghWJ8r9U/Ag66hOWbZdUfGuGSI/iqE3fmbIrvLDHR9eaY
efbQyYSI4KRKnitLP+0IyERjDkxtC33BqH6nyu8NrC4VWA/GjzxZfIOl3yrrUXq2kX609HdJmrkM
w3WiSajuQ2pce0m/Z8sP7IE1WS3wsYm/bHvDRjUrA3GJhB/gxXE0nloKrd0mscdJqOK7QueuWzfZ
LLEQlV/mYXVGdunoNIufOXyFfpNdk68eG4POFxozN0UtbFSJK7hjGIEMVT4Wq2SgC8Y8786fv42B
T8sjV4BNP+8AUXsj7gFdeaqVeTzwDvQh1RF/XOfxFx+xzsibgD6BFXGDEOrzkFBUKIDSUDvYGFlH
p0aUJXCxFodPwgCeXG067qAGW9cwUA8oLoYzfaSoyix3xqUc8aWA/hnD9T9GreHKDjltL1l5ahZh
y2jscNhQvC5X46W+Cy1Q2TsHnl0yvYkZPFZAjuQ97fA1pPPVEKVbPR7xcRyghAtsr+G3EW6JU5Ik
WcRonik3rmnuioacxqFdcKRdwrzoCJY5tLBXklQMoUjiSjiCJq5Nr0obfy6xehOgZ0q2IAuvpFo/
MGnzZBK6WJPJhMrS2H+Ilkfawl/Ar7yBD97i7VFjnxRATXVmFNrSB0tlcFZcOIrwUKbhXlP7STNj
zd4I6VOeYz4hhi9CK9CU2tXphjNRcUasJSLEvUOu/1VHFi4YaVbexFzfZci818cacadqAjLmVJ7l
s4yxdl183Co7JfK4PTQOvjxjiiUT1Xlh3IUPJ+YBq/5R9zQ0E3yQLcI57Zx9JLzDqAnEscB7jSZI
wqO+JIRQJrj3QOHxKlA1J+Mlbkk08nO/GdPjiYQsaOdpKrIV/jtrv1aicvZVzv9xdGbLcWJbEP0i
IpiH14KCKqBmSZb8Qthyi3me+fq7uNGtaHe3raEKDufkzlzJiY22HHNx6apEfUvAPHCpyRQ54VMq
MsEFdGezAndJea0obm5Gt+NeaOv5SE2D3rA3hkEti8ORtjqL7edeMtRYHEU5jjhMlA13mXjt473y
ldJvnEXYo/ijnN8rEpp960gLsfR8cGQ81FH/ZamSH5s30czJMh2wxh/7byppi4gB1qmPyjuoDoLs
JmPV6Ze0s+N7P874DAowPt0rOHhmBtgRhL/+DkTUQneGbGm+IGYXB8oujqDdRu1k8SVXmSn8SK+Z
pJ+HIz42l3RQS2O3mUTu88lvuYiDxUypD2vOv+JeMvFsVOkuD8WNhAsopOYUg4qIfOx5RJ+pcYIP
WXHmS52i1fES5xxv52PoCUOKeWSkSDRXMEitOxtHoQCXH+M7w+IdsXFSGb/GWLyrj2g1n2LfvOR4
faXp+oq+dyBLjq/FZnp+ScaQ/p1udg5iQv6IH3mL7nFbMgxZT5gTQvgqbyWnaWHz+kLzvjqs4iU3
s6ViB8ySk8D9UMLxkuDkdSTgp3zzqYpB10v9gajGflS/hhE+n1b6IR2wiXYz/pvvSe3cVcgVvIGN
Tsx6RlmQ9/5WXWMpDDdF8pIlQTQhF0SJd5bt3cUzV0fCObyDCyVz2OQS3Ueytv7i7iPFhwPHaSqS
Z5YzQhyX4+9y9lvpVQTfosp/YwOxPNqk83NpCHQM51oPNpqBO0EVTb1vlfVoKAyts+Ilt5cFNIts
zLasDK81GtEwY5R61GNgYEUojFoQMSxQVrQhSr04STv5rJ0bJSOsO5yI0U+zl3PGbzQw9wLuRv0P
zK6TOOz+QhVlrPVzZzT1mxrBDJuZ5aJ0y5/LgP4SA7KiCbtggw9RwKxGAslsVqyCvQ5zxO7QyTC5
WSoQ0BAT94pgoXBKfnB2HTzmFp6u7I1yyswGeo9haifQQ4DS9Tx12s75BQo4hREgfpKOicztNpBJ
Jvclfha8wXWJ2YE3VAwyfQ0MPuJ4DASUsa9BAjUKnoOd9cyIHQ5vx1RAL8Me/tBUDP5K6xIGATEf
cDrARm2w7Dgi4MRUic757jnk+xIkkDM6pk2Vf7LyZNsxgtQaNT3y03yr2QNQLPWbijDKvHF+eToH
+WEd3vme3psSJDamAk0PDG92ZuWjxzq91UG2KiF1Fm2DPYpTkZGOmNtwduXnrSOVzKx0pcqIQzvx
wzSYMVlPneZHeJMLvzn4MseZdls8DOoca1jayaX3CUhPlf7vWTramt21AeNmqr62oKjB2+v5tThu
kUhOzGJ5prJFO5nKSP25RCJSd1cz8V5TlnkwVbBkjF5G5xbXFAFnCH39Rl7O34QEq+/sxW4/kgC2
9ryFfM5S1Dm+Zb0k2ldup2RnHaS8NYEzk1eit8DEHmliuKElDirJa0FZqz6X+8xjoekgMEo0xiFc
ZjicL5yaSY+uIpNo4iWMKk0mHqr3sQIUS8vyjIPiT9ItPvl6LW5OSkmzo/xlKZvTdebJum2awajQ
ITB2vpAKGu49gZoJ7ad4Kkr17MTsuThNDsu7rULtzt7Xjzr1LDX1ebWkU3tihGTepspe4HF1Jt2v
nBrvS8n/9gSEEU639KYxyuLoyLhU1TWOTjqI/VOR1YF2XuHhGIgJpQ4IKWb8JAKnxudjl2YUUgPu
6YwNqVcW9HfxEb2vdWfjr/9aNuGYeGIxHKvpUdQDSbeUV0E6ijibZdGgNCfsWs52RBAUQpP5j+jF
DMj+SoN5A/Mcy/MrtqSHwb3ByqzI0oWRlBWdF/IXxM67k6KQUToE6whTn2Z2yM4VrrGiWEOcPvpv
CTG8saMOpwP3RI/Qp3q6SvYU+J/0z5KXE7USGIL2JocRRFeCTYLGziy5x9G9TjQ/E+Zg5PliAGNo
qT0xcXXhlPYGOuU0OuVYV+X1uAJs/kmYWbD1Lqnb1eYZ849JEnuHAfPgrnGTQTEd3D3PUiVTUOVz
WDKh4OVYMKj4SQ2LhvicpezhKyg2XLMVVaPaQmSbKWTJflluRnbzo1fFPOrH1pPikxGXx74kntYe
4jW9djDO5FXCd2iF2YqzilKRrsXksFKBC6l5vC339pdmJu40od8RtssaXC+Cy8NVx6qeC4wVbOWr
pyyLMZk/FtupmW0hHs9wA76EDvZyTvyT0lESBbyNEvtxKn827y6XN4X9Dl7hVbjgtcGkSzIj98c0
jKUfeona7274g9hO1CROers5wpFaLK+XwTBCoplnqjtIoVDBjmp8L6BRfHbxHFh/IgCSGdQWHA2g
4pWrTq9QPWrOToqqhPiNgLbZP9DDNh8h/636IBgud8ceTcpggq+v8NB/dBVU5oFvY1e3R+vC5ibk
6CFMTutov02alESmQ0xv2G0UjPiq+ht5c/BLtr4TW9+IFDpjRrv+3qfwoLu0Pb8j0P0rY0pFbBK7
p0mMDogOg6fqn/5iiLMH7tIuu1rmle0hmxrXou8UjJsOlcTEt48/g8uyRG0ZqBjq2TRYJb4GmKZs
sX4GPHwaHj7SDS3NIVAdLpzpyP+ZZertEb8s982OPSbUZFtm4qxaF4ONkynUO6XwsOjUb5F/p4S6
dfSERRJwA0ZshuKFXaGPU1lvHCTOWcJHLb2qkzcqwwUN7wgPm9Ql6xAnqntjsRfjN8nkNO4x3ttC
PskQedebGX+3sP20dnLWmkDubhQHWw7fj/bDsgpw3UAszjDhMbGO9sbdHvdDhDkMD1zDUxTLPMxT
9NN5RHjfy6M6NEf646QDnX8Bg75ATjSg49IlwiBNH9EtV3e64wEJTX9ZZBdToLI9lghY+raKi3fh
QKyAaBEJ+MRvajLdxbS6kCamUxHUbOL02Kw5XwBMAOQpEJyK39ZCQJdJz01bsitg5qQBi+3LsyX7
Ezs1RGUgxWTLvBHHRmN+EkwmPCq51jTDScoOjFmYs0O43rOLE85cJzaXY4YPQGaXSE2QS2wPPq5E
0foJWvvIBjEBPDNgpC6PmCFSzsyW2rwN0/BOnMjpeunEIUP+Lvn+k2uuUgol6XaLLLhZEzNK3GnU
D8zogUONHem6xNg88aaNmJSmQEsBVsCCAABRx7SWxQdhi0OCx7pJ4Zl6b8i1EYtkuDqdaVvvyMIb
8mls8Lu1qleqqccZzxUoexFggSBp4eviYAZ5eiDCZsHTgnW0ln4kEp6aXyPTIQ3C75Y1ZxUurATP
AtvK8sQPpc8xqXEP0PR4QE0obWQSF+sSjs/6tW48kyYYXMmLHcgTrNADWKNQdTerTO+KIVwnwDzL
MefspVJkT1Df8Z4aJErwuwRgSFknSFSip12zdfO1Bn/IRpuwXiNaEdkC9zQzHUFPxkmmgbfSZ4Gb
FX7c0EB94ebs/WglUV5+EcHL8sTXyMZV+ob1wbysZGYZgi6+8JEyEoLbfdDB07BAeOLXAuFONsxT
Nhcna+w8zPOVSjB2wgLI4WZxPa4IAdEiYhkSb4BUSpBTdKPp2O/xWbu9wmaEbqyWm1WHuqI2pq3w
Inab7FiiHJDn4AIZma0XPqO0FTStJhMbL7Nz+N1i/81+NgzA2GI5huSekcwe7BSdt6K2zS+CYRIN
e6q1W5XijyGQInoi1LAQD6h+SnyN2g7XhhYW7BJq1bGOmYIDjHSNueE/2mRQV4BBUoy3Qk+CXH90
0DaZH2oLW3VqP824RjLgBsdD6yVRirObEUD2N0Iuyn5JSh+IbH6aAY2O5zltXKl54VxH2xEtZxRN
s4MuPzPzuiFxmOxtvmnf4b6pa4tPy2pAvTbg/N8j5pbihzHnhUEb0zAKeY4liBjAMzGQwgERnjgO
EV4d/MqQ9u6wyztYJDl3KBYx73BZJh5LB4FtmJr+bnikN8B1+6wOB10Po1d1qGZcX590cZaB+JK3
HSgrPjL2tc3iewuLSutqpHeH/WinPmsIOuYNXF1QApSX4CsvGPElXsZ1g+kPPyPtTZTQdCXR6Fh0
pWqqyfyA5zTX/UqEAd8BZddcmrC1KDcpmP6WJnC+N7mFIJpGIWA1TZq4iKpzCsqo2iG4XC109p42
8cEA1QFBfTCs2B6/5ZvJ7GbBwtV4TSlhY7e8LC5OR+EiCcIbKhLam1lqH5OQ/6IcpNF8qj/8Qc84
K9acE6+VBDcPN1o/pfRXmq49lnZNHi7FmEwPRlWd5YjrfPcYsyvRH0hSWFt1zOozszswa2L77PHZ
o4zRdEmly39E3ZTU8MSuPtNkZqJjiul0Sr0NxkhpRd6K4S0eDTfX7Kf6xlMPEhngTkcEJzFitDFp
M1K1yZE7zVFoA62l4WhhWPWqk5466ht598TteYPFY/JL7MeAdcTevXvb/jBhScleqc31NHLrbXs5
InkmSe+JaLEo0dBF3kNUv+l9OIhTey7DKHZS832uvjSp4YXUfZ6+BGSbKDyoL67dpPurobMDlmZK
0s0cf4uYktfaBcbhMh9p8+rO9oPrUo+f4+dCQ81X3J2Fsb9ySwJGRPzwkw3ctnIlE8MNMUs/O6df
HivWB+aTsS+C9mKboFF/0Gynb8pBerElmnOcDJi4xACTX7CwcP8XgYStKxrUC1z4B2ypo/zaHiLp
2I2D+URAPi/PxqVW/mnqeBw/J/wt8gC0AKsiCoib/VGzij7tkhoEdFHDMWs6JceFAQCEXv4DOivX
2ip7uC/lLkMbLDiYQkWDULGQtGq2Y765TLw4RIqocgc17u5qxViGSWqpPQyleQrlfpcKY3lL0oY2
65R2MO2BOtx8kFzBlppDxdqHCCtz9O60Em2Jz5HMpcY+J5qHcxJPZ9FdpS5sjDUgN9xloZkagUWq
U6pVuxhrW1ZFP8PxUv8zmuKUGrKnZtiJW5wb//RDSP0znSNNNN83xryxSp9RoTxM3JmZWvo0lD07
uXg2k/UgofvozwBEmrEPyrU8mRYvAJQxK/bTL6HpgA9E7nv1p+rlJxNU6sxlFy+fbQGgYIlHa87r
gMA+ixoxRrJHvODgzPiFNqhe1JMC4IKYj+Y/ZWTcVj5XrQfCar41tXFOajIgxXNkq06PMahiYpkd
wRPOAGzfpo5RU3Qyk8PUlruSTcnp/PXcAY8KT0POZYSNCidkebbiGxnPA9s2qbP1N0b6LNx/WRuN
7NEN97GgqS2zh4ze1YgmY2cl63bX/zUATueMtKtDKd7Z44/Vx2UF8biPM/xsdEVCu99wSBuxueqt
DMowD8gSsEztRuIJCYh989hml7Qer/prn7ZqnRIuVX9p6WTbaHGQE9HeKGXjTHFtN7Ikbk4NlEnV
CosPuCIP96nXnjE6UrgWEWUy58XXEaq1OgDg4o8IBD1cXR6DuCXdTKDrVhlPcpTh+cXMnDpfRv5L
GYjblLdJSG8SmEXgAxghr5SbkTZABZ8O9xCzPRELhy5MBSUq9bL/D8nJASRuKXABJYGJsVQo2xP4
tXrxaotDqKLfU6TpHhEUPAseDEGgfvgRK4Y3sqEbnZDLNtATHrEt7V0qdSh1rngNeMURQ4MMKlpu
2IIdWg1JlT7N6pZuFYW/RyNBu+J9ZUmo7bzNqQVOthSun3wpsvLSUjKd/38pNp7dX4DCuKp2H8fU
0xwmZGzuphO99h7BMinacRXNCQxnLS0BAJWiMFCbUVTDqNKukzbj/CTzv133Jpad7sF0kRbG9oy0
5hpg0Yl0asXuarXHGeIYsLrVCIGU5wxBiRxPdMgiu44je5IvhQh4VLYwvwSmVRyOeGTHHSAQ1rb7
98rWquDoRQPdC5v4eW9uTxHJY7D5NYQ0B2PzcW8JwtcKYIPUq4b431VaQBwz1KBHTUeLQF00qk+x
EZ9WAp2FgePnIF008SwzWu96R8mjYyOrr1hWn1o7PESnGgbQRIzk0T0TJydL1tqlVT6SNqPwlZu+
tx71hviPPP7BNgSBfv4l0l9KmszlEz4iVb4XpQX81jnmiO+kXH7FbzWWRvnzgCRWqMxYUeXIs7Cb
tRwNWwAoHALly20CYJoky30SyHeBiNLcLfcFs3CoVrH+oJOSocSLR9Cewj2wwxmTx8XtOZfC5jAQ
8PdvAhYEr1BKBQuYAigePcnoRlHO1aEsU18EKZbojQ+ZcndV+0hpB2oLvQRuVoXJE+nTmzcAxoiD
Y/ul41HQpdaVMAdR1NaFysruq6cysbtqf7iXi1cqCY8vfv4HMcMWyuXQvazsl1BJx6n9ViaBdGER
rBM7QfBwUEwAOhC8WD+LprhiseBBme68r9mpDPlDbUCOSLFTbfbyI6/VUdKDEola5WMHKww6vFOa
SwqaS4aBObLNDvqpbdZjWFNcYx0R3PGmfUh+ySNgUGvIBExU8uUR5dRPZMVjU2JCFMyDxOQ+mSgO
dqY+lj8Kyc5dPsFEdigT9UBTcG48zPHQIp4jb2I6IW28lFqAcWYTrTOHdzIDx4WymN5cnDgtoPIl
SACaHVfrVYEFsjYV2RqUu7m/EEGO6zcsYweBR8LaVg95nm85AqFr4EQcYzY6ESN9lOFhJQqOwMmR
9S2PDndm3YcIZN00Auv/TCQLfb/bXTx2LoH6BBMOkNiivoi4GWz708bJr6VkrhXv0H1P42AigXNC
OUeidppBj1ux+ktX01/bln/EsvbWbBWI4QtPkrDviF6k6wVoyap4Kc2JKKnnl1JZ59Pwe1WsYE3N
cM3Uy8qYD5ejHChS/547E7UbBDk7rAaVGV3JgvSp8Sj7+TBT9FCGv3Af/X8TAW3AHd286j0JbMkO
ALE6PPjUF1kbtTt435vZ7crxlmrK7QjWJ3qKGGEGijLJjfXF5HYf6VvZIb7tgW6z8Vbi3NlKR2P8
WZHoLnkOmICsVyrNjZtCQXUh4ktKu2uSN5ei3iFmWZBk0RlPk1g/hloAriEEAulyxCmkIFZqLb4h
FOjs6H2mVfW3mKGrVB9qByeO+s2ezoKzeKvpeCGEBu3qSOkEMCU6D5h0iLwUdELR0gFYG6x7YIHA
aDr9ohLG7Vg3+Gs94hxieq2Xl3FrqTm+D1VDfg47XvXVpeqp+EgZUM73SlwReTR7OG56erPk1RNp
EEMIYYKV5Q70TlR0deF6UG+JRAAN7VdF+12Iw8/tpfrY+CM6ezHTOtxVcfR6akQMFQ82VVkFhu0x
PvONdHVHfBHA6w+SZWhdCMGBHrJ+C+85FrJkx/l2LjH/F452uUACyH4L1kwEh2DgCHkJ4zbzHz9v
8iCeq0DlI74reUnSmFwTHyNvSfasIfkOnyYtoOymKWZGkZGs90rL303aZurtLoDbVEdIQ+grYCRs
apTTJSzlPGiVOIDFH8bfUYTzPsJDvH4pUXIahulEzdypUIuzrk88JKgwZsnsPxmo3SomjCON8WBX
bsKyfUbP+RQT7sn+k9fyCdIMJk3/he3/K3bkWrysU0IaI/dM2eDg520kSUu8FVAs0T+0FooxgcdC
FahPw3xNlr95Kf+IwBLVVpPenZAH9GI66u9lMJQKbwGiBlBGOzOhypDuG77Unsw2B33Si3WfeR3D
Vygdp1jXTwZxIMtpccMY7eJXMXsJMnTlsuF/RXRfkhAMeNjBK+k/gKPVafZKuotZdp8mSCuYyf3I
+JUpBBc/YPmT9G8oeJobB21Nggi+h/lefObiI6UuUGsxMrikjPOQmVOQ/TcWCHib9bQK80HphS9P
/wDn3yxOlzNjvEz41vMsQHvYajQjOoix/tgUjfh6S5L/1n1O39qrGZZLJknXSturVsrzOKD8MCJe
mMcYJIa/a9oioZrgKdC+Z95DYN/X7rOdcWNHkk8K7SzH6P1sjyLpTUCpqxOexuyREI5O1UTetH1s
sXgS7RWm0VpEF7IHTJBhBNUTNVHHBbFVcET22FaW3ApZu0pCex2pJcL4Ga8FPZZDqAxLIByK1PSM
DPhWpLqJGSNt0tYuD0QaGeN29Ji0eG2xYElPxSrfqpuMYnCDmetsDsedh4axXFLNSyV+WHjUB4dt
G4U+bv4R9USsbvEfHXt7yrK8fDa5hsIOA4NSwAWt0DBo8EQrlNAKF1CrSEAH0oAixaC0rPlLI5wZ
bPG/BnzhcqS5PB3Zc/E9xcVNrptrf62opmrcHlBHgc1ZByEnkdxUCJoeNCbtA7aGfsH5bP/NUtVf
u9ivatL7e9BdmNzeFtrpSYHv2yp9Um+kHMBtwcPwzHdN5r5DsGaIczHXypnSsIoAgVl3eRN5TPk4
2QExyA/5ogAq2W4nkxaIfO3PBtOQgk1w0Z6T1gzdCR4Ic/tJ2feLrWfJNH3DdV6u0q0MUrocKnFz
DdZWTVC9veoowjOS/uoAzuBDaP92zjYeIoC2KM8lKvmE6yY1qYy+9ZnmD2sblOz4Mgpnjb8myxBO
8FDFFaLhuJRqLWzOpvfJwfZioOxKrIMev2Cye+7ZA+JYgOa6VASlOA6Yx0/rRtrvbN0GBnLGSeQx
ugG2GakhAhoQMxHcq7QTaMRb7HTGcCGpESErZZtyawyqKnxDmz7GdvzVhSsG/vc2PSMOQP/lXokl
Wou6UEfyJwAVvRvYfDujvKTFIYgmizR5dJYE/BTSh9ibwaf2alvrlp07J4LCo6xEJqWfXMsfIvZV
CJuO+WicxliOAndXfnDk51LZlLICPnLm8tCeaO6uAxPPhg4NS99id4CEhWnNCJ2GXXdEphezSWO5
Q9l72FC9pilPXbGc+Jp7IIN7Fwf/+bIyxaYoF6wfp0NaYWPbkDDbHmSigBmm5I4yqaHl+IXxMut7
T89/UWWAhec3lgZbcttCDMcPXJc0hJsP6txy/O3zNAVESRlkdmUdUvao0YSw/qxEj8jPTHh6ak4B
66EKKX9TsItJ6iXG5QOh0FrvBEXgufqtOfkkuOkgwUBJU3AjbLcINIsWZZ/tH97GDr2I7yxln9BX
/UF+TIiqLOQPc4AGAfZLIbAzDLQL1Xe+5tJZ7wXbUat+MwoyiyMFYNjWjgtQkjY7izxkE7pfDHSK
+EpxnS5XjvJtPpRkvnWE2xFqRfm9EdR3BNU5ofZU8g16x1eb1FAS0/6xIHrKNSl94tD1Q2+sh4S4
QkX49FAa4/FZf/R6IFpXlaVuy3/ryPiTQ5rIwr0s6/D0mEGUPQcA8gPEf+ZIDzfxPkW3yfpnWrY+
fIyV7omiP/p0kMUSBYA+pYwdudEY5f73tsuBKyA+vAjpIPiX/khdNmzjo5BCdwBZYPHWR9JDaN4q
Cn7//6gaqiTEzckN2jkNIcHuqf/meN9TApIz71NxHwx2w46BWYUEXrLu3AZkIv1qQtz51o4xRFvl
uh82fNpxcy5X60wBgDut2anKWTDCKIrp9D7Iguk1OJmU6tb+SLeefGp71F5VYgA+zkJZC9bdu9Zj
AGDbKI3jibLBLUeNoMa0WDpoECwEo2dgdLHY8bBbp9/alki2pcfyQ38wFexH3dm+1weCB0vRRI0M
tc0HvSGVXgajz4p/UTGnzTYa8xhsrw9nfWpgJSurhsYEzBHnZeePHHBta6zOG69ri7oM4bxjIFce
lFsEeA+vKA8lkdYK0kw1UBjjBouceZNo4cvUgtq61uUQxkzm+qa/rDTb0TjWg9VQaEaVMlemganD
r1KzQ9I5nlkIHCYxhgyTsvW5qB+kwfWfFgOmmJRBu5Ei1C+S2l6yf0Zp3MUPdsAgoTE0RTouzqc4
/e055K3xE/gJrM7DmnIpiMaz+E9cVMRbcKUAi3NiQv1fNkJj5Rs0J0aOQv55bY6rbHnCP6PQT/E0
MxVKGXpz0LwSWLkJWX6Nf+WgJd2Uaax4XZ9xIlE8ClVSsZXDaFNYBwXCoPTm95jByUwoagA6PeKZ
lo4xmy1O4YCLF9ynSY/SQcXWBEQ4sp0aUFFCgWZnIqmxsRl5JzRcXHhld/TIq2Ir0hGw4UFtEAlI
zjy59jJYGkrn/FaYHumlhcuNW5FoeDCsMCsPoOoYvasM4UvcL9/GVn6ASbRllpK8iX8pgvXRMTWS
2JexA6xwu1ogXPuI8UH3r4biWkCR1oTNpnKDdBMuOVeZZILkbJ8b4SHmzMgjw6lMjaP0fBoNnESk
X4XsOOJKFiBpGRnaQMrWlgiJkformprecURN77Q8PighG5hYpRzuGkqJVXC7J+pFHUs/CtbI55nP
5V6PjKoLprCEqh9xq+SQ95HYBzfTYTJZsE2nU/0zMNgZNGqnMjoZV+qz2L515amXItdo52Md1Aw9
dUNH+BgZGB20N5FaHJleOzj0e+Brt6QgNHBvCK12Sogx8mCrgHTYEZa2jgNRV9irjrturJ6VFr22
QnZNjgYwQeUflmotPpZIGPnHzJOktpMwl8y7QlPhxhe2lqdKbAFyEUfZAesTxY1EGVhaTysEyAEC
ZJaIpCzhhOKs12Wuv32TxwHxkmn/5WXjWfeCa7cK24SeT7UJCigYifCP481Fsv5rTcXtdtfJ/G0W
zLotO+9/ehVJhaaCgvbb3RWwv9AgV/LX2qTOZ3IuU9UWsPWK+LUiQj/V7BpITQnad6fl3shmttyo
kcJ8lV6JpPBAwUSs/IqGsDZIl9Cr3dC41h9NPK6bpt95fH4LmNugvHENML3lo6KrknqRQ9/9rfTp
KXKF4tmrdYauBCVEvgbLvzhkZwlBe0yBDS3D2fomXkbSsz5ccmu6LMWINwz2PK1jgpxdLEKfY9aG
o6Wf+wXyCWvD4XffR5fEzC7tobTMQE9VMk6oXLBUNyemE5fTosxpkVBplq9XSftr4rM08DxU8y9Q
iTbcVgqfuKExI2CFVuuH7A1KTwMZRUk/g3BIKAPIzA+pw5k58J2QamA6LnYU0eXIioODv2ZmiaXM
/rbxryWkibSNnHq7zF1qtyVyW6hH9R0D4wNhWcxv+aZc2fqMd32Ibha9vn3uZ96aWYe6g7Knz09T
lu64aq85W5pZZ1VnczY/GNcoKKRvOAMZNlaeoMcniYCQqXKO+8l5wlxme8LDWsQqOVvV3Xdgkkyq
lCSBxHbNQvIhVJOYE1njwQ5o8WDmfHCk9C8+CXH7wghjMNlVGVTV+IIraOUZIUsOp5MS7C+TMYbD
lF0+a226WFN25XFFMEUCOVERTFH4iFjdY1Z2Mv8q2H009oa6EWyB+KRhAK4VSej2NDIXmHf79ueM
uSXC6K68YD9Qvg2GiM2wxmbYooOopETHOi50u6h6E6qxGDZhrGOuxg6YXpXCXqrsLjRMTq3cVed9
iAajL9l7b1gmlRRxbyfqRHDxTXRugTiPQRo0C1oSSjQ3okajs58MpT7rgVVmGOsOPBJP8pyctXln
aKncMYLTJDiYRfAz2uyfkkdHgELdpHP1nuR0LOEkJhPGjGJ8J046TG9VHz81mJl68iL69pTZtBZx
gAHXF8ZzzW3bqo0L+pHd7YQZmFlowlvVc57m4oaeCV69uC+FrZh/HAhSBLRlzL0zQn6N89nK8Xcz
cU2ewutzIk2fisJ7RowcLJtC721r/eKLTgV7h5LPNN7o6EoG3izwRyu/ByhexZ4usl5rflqAhEbU
DkKUZEDW41wtKP3WiFOkNFCR1JY3aleOQSMk/kbusmEol+PPzpc55PMq69V66e9WzfXDBTJjiCDr
h+eAG4XNec1qOrAdHBF6oJcqr6Vylzs+LALUOCFZp0qW+hLTwN1SajKiB1H/YpRjl/td5bWxGvIr
aaydRZ/oN0tsATke37Ubf0CQp82hjhi6uyScKStenjKdQAhij5UOEMIf4I1hI31kFTrVyMkFeZMn
ZYOgwJyeglkjTPD49pAKjPoSM1NvEr4JfsrW7M4UKIAVOkUIXYX1J+a0/kN8Qi+cISHqS1jObUw1
7L4zrNoNXyfR//aUjkyOmAEWa3JqaY7xnq3nq0cqtUOCEBZnjIYn88GSzmPA4FWnPWW7M1rfL6ER
o5k+/Ndb5XE8WCEklftyL+D+KriDMy4HxVml1JaA0Cp45azYI2rS+6l1R+JLQjk2qV6fvNmm8wnT
IRyceICaScSIyYowYKyJPYN0MD+Iq2JnODdy+cAI2GDN69QjjthRBd4Kfns96JeYSWlbcmWy8ZNh
qUyEuEDKtSstQBzDFLharL3ZxAB5c+NBIZpr8WFPnxRVYskiT8fmDtQ9DD/JwbVDDhTmwchsNJ40
ArYH+cK7HSz3enVAXo1YrR1dbmB1akfhVMA1MBgFLCR3SaVzYeoXkdjjSuxx3bO1PPlL045/LPZJ
lB9QOGyXnQueau2djkWnAEFedvA92H1RCY+UGYmXrNOuSSvcsvaSs0td3Ogy4lxIFRXthmn0H60f
rxPKXyeggbu5BftRmENZFgP5sKhRmLcMeJDrKLwnHFoSzl+Hm9SIOOXlR8zY0Yz8/DbqGLvBy0uN
FFi6ERR0aMQwSLJZRWiXAk11hhHbdcRcryZwSlKYKGZueDFnLnh45lXQ97HkrdDmd9Pa4SB+VXRn
uoWx+leeMcT4BF6kFjESXstxdLV/OT5SfBwAEqfj9DXhPMsYf06TTv7oQL2Jm2KIoYXqgH5uYFjH
JJqLQtBSBL92RNOkIxf2UZdyZAi2CJeAExqCQMarUrO3OSOOpmfseIdVfGSkneFASPyjN1+cb3h4
RZHqgxLyOdFdlByHtUQkjgLbHzrNU5P5/32VfCF33f6YxH9AGn4szIzK3YxSHy/aoeE3TZ+zbXF2
Srqzdtsy48Ea5VuEGPRHLernEfjk9rk0TDlTmem25ctyGvQKsR4aVNo/GscKc/sdFyZeri3MKvzg
1lvHMdQi75q/U3P/Yd1Qzreca02enAYDbFxcJs44loAL2c+wNJVwHZi9wq9aMjdjM2ARZl+5SqAL
eX1SesusQhR29Hz2kjc9Bw/ye30039JieN13wwsDxsrDqnGRgU+AykVdsohbsR7xd+fID67Cwyb8
VpHFLc7t9f65ARlwXCfmSCk8K6ksvY2gBAp4I5dWthAlK+oF+6PcfKxMvDhaR5zt0HRUmqxqor3N
pp02BrUSW9n8R4nUMNJpHeX6kw4DPwis3u8kEii50S+X/KNWU9iMsBFMXB+bGbY5dcPyHTIIS7LC
inOsGF2VhM4nYr4JglP2hhZEcWwRpqn2yNHtJc7u0nf5Y+ynWNYsgnfyHry77PzAmXt0gqwli+eY
hqGFPUPv/4+m8+px3AqT6C8iwBxeRUqkJCp3mnkhxj1uXuYcf/0eencfGoYB29OWyBvqqzoloO/d
epwMFkLVTNmQyW++8sa33kW6JYrqpW/mjEUPVHLUdmczr88NDdA7BCmOMBBEpBLLdCXz3GCcUvqd
lDGedlOaXuw9RUqjLBPy/lswtIde0YDDoWCqA8oor0GHdGcBrgxsyJWZyiEAtrDmWGfmLA1lsf8U
AO6QcMg/VwAJKk6OLEEjaxzM8Q6Mhldm/WfbdB9VEwcLFPLSWl5MdcdlP6Z8NdhSJF47ke5xHhZn
bdcagKLCSFUgttCi0n/UjH4nckQWi5Ki8Gc+5Joqbq7XHsUxCK2a+Y+VkT1Lwxo2lMKReGTauUBi
g0kdxfW5ZGwr9l+XxIKaSbjbAD43IQtSmIIhjicnOQ7kDGZbCSd6sxHnaUig3ZxZKSaO8tWYzb54
aiP7e6Ic55pXmr7TgujUyhxX6m6dlBz0Zxf8zXruwBqH8AHyTKaf+lYDZz36rXgnjGRDwskUjumq
uSv4qlOehZGLWKxKfnzVHybkNB0JA0uGo5wBcjLJgRkRX1J2iaYHmwzBubITBhfVTcaXQDX74mA4
7MOW2WLCnb8XBZEzuh4tO2xBUZnxeqZmKVtwkpribNHokUPsqv4RoFXJcFeRchh/Y+M+yIbuTwpb
wcmaipc8/yyxHcqLDS+bZvtIPcif2sK4o5/OVTedR2k+P8jwkbEl2u3zDPliwpXSfFbYUW0ZPtCA
ah5pB+PYfC4xLOfxmNm/zIkFo6xv2ac9YWZwM0YJo7hXeO9E8xXn/zpZEZAc+C0w78esvubv6ZSM
yRn4xGG1/0ScuAzeJ5Pw+wrD1GwevT0+p6F9xdIeHf9UhwPHE/ztGiSjKX+j++gti5u35o+SlI+h
xUtPZnWiHLNK1FvxbIhyqgFkvgWnvX122DoWWkbKMoyd7pzhAjVxgX78JfeW0vJwSN2/Dc7EnkSc
TK7JNWQNLyLdKqk4ZlBSlIqPAUwshwZehkO9nQ/qS0o7Sltq7qBlj+VEeQTuxXnObtFvJYnOTbSG
um7tFU3d5JhLE1VXRYaVTL3kYlxVMBL6SV9JnYNNH8vhsvB0clgt9MdSmI/Gyh+MpOam5yQK8YGS
8Syho4AqbriPXHvtJrny/BhvHYoM7sRdZTMwJzulX/Kvgt+y/FLgldCtYec+BZcBGAe0M17zLP8q
/S5lCozE1tGPNuhcgaT9NhcjYntuHONk2NXJMI1j6nZBDD+GlryYmIPyZt1V0IaJ+qdVoL7g0wDs
Bcc8VO4xtbM5QObV+rCBTBotCyvFLztH/WYOlqPDGQqxBEzdeBKnkxR0U3Gy7Phs/9ZuE6S4iZiL
cSsxpwoa0lBsQhgXp2XZZ0p6SvT6ZLTDqVzkE71djNDTZ07gv2djnGwsyAkHZudrVJifp/2n2uYf
tY1X0bE8Kfyb12Rnu/W8sG1jU/mw95QP1l2/07bZa7I8ddl+KjSwmuk7fWMq0Vvkh6XAE27a4QSO
XmM6Qlhu4RaLTyUz6DgZJ7emzdiedrXDjcCymdT86mTrNTaf7caBMp6UKMUWpLaCOxQal4X3lGbe
Lbkhq7RKrEfGUQUwD6AUwEdcRzODmtsT+lYM6Z5QYYcoSRVgWoxn8SMW2UsmPlMHUMJpGHYzN8YY
f0jKiZZbhFvp386FmzzuQ0GZRYqrT6zE+kFDAww4KMjZo3O1jdqXcGNtNuRa/5rm65atzrpd4sqE
LVcuKCBsjN8T/LllgpuG5aSl0zb9wMdAdxxdSdFJQOTBtm+yglcclfMfM5aOcS9DNfmprI+Stwyv
Kdfdtfww2XxM51Il3Q13bmlNQOONhz7Zz2QzUcLnAPqraFfY9xJOSYOSTq5bJb+1ReDh07y1TCIE
4LuYSUS6kMTdZea32vL6dfZpkJxTEVPFYQNh1rWTueCtZGyZswW6Wv/H5MZPFdKCi9Ehhhlb//BI
bsYriEXgsw2Ef4BtxyU3jnQ/kxIkXlvijvmNKcEjX4dgUvHCYkmxMJvI9eiqZEKUn0n8gdVy7Cqa
3PE04AbJhx4XCf0FwaS56wy9FA6l3Jzllojelc1m33lZWEFhjugFjNGC8EkF1iPXnEBgQtLh1H3Q
p3USdn4WtORQAqFxaxThBmreQh4cEDpGjGoFwQCrvyS45NDKYGSflSBE8lCl5KHO0m3G3DTg1O9p
yHqLfQzE4Ps1Iho2vx+EOmAxRKB3WbKEsl1cO3W9Zc4t7vmT9i0cjw54iUncMKvvC8chOUoerAyP
UgC06oxzGT/oKrlNPWk3qGsiKHeAvX2HlOmIfcf8Kr6izs/Zg7m9jFDZZKzodJge7iCuUGFGDegn
XjDQxGOTEfp9tzQ+XnoxDJrYq/LJeP5u1vVtiJ4K6/BE3F9m2WNTzQokE+JpfXdNTIt5/kSy5Dw5
IHUeBEEZRTbUp2+4wGW5j0SQ3YaiQ4QaSswN/GbxIcKqXeF13d4K+Rv19LB8TQcVmKCRU/VC/tmc
FO97dMHLMWjjPaEcezEsr0UN5dXb6kwnJxhiA39IbPuQ8WMm1kKUL6m33pQ28UgBHMPZHcj4DnrN
YAdaSYXXYjD91jiMprVfgDauPaPjt18JZxV6bL1KZ7pfwV4ZEcNrHQQtl+amD1Q7DQiZ14y9tPFM
fzp2jAzcF/ome14lnzAxq2wE7BnkFDkuWZCrNIyZTW8dpH7BYDeBNdUozlzy2DXD7zJ9RWQbpkic
+lPHoX+jSRFkqPQn9QMUsSLcQdPMcK3cyQSB7IFaCF2iM4ZHvN7pHILAsBZMZsVhZj9fWTtUtT/T
uBnm0WfGjjcdmOaGqwlrbHdf8TiN7aHJrAfJbDQ331S8nC8TA0dlOh9xAehjvSo0Vhj4sEpig05+
hq+MBTA5WL/77TLGBUQwwlCUMDvm0wLTU8B130nzsOv4A8HPkEzDdtCRen5M2XigoSlDgck/bTJh
EioTdQ2Vah8BZ2/VQfTQEtaOKKCVyXVtERyKa82WqcFohwk6dVyOrq021ypcT2LI6Bp6p9cZ1ILz
wKoli+VaUDKjSfON/Qn1dHIbdbdOJnZR0/+17+IBAE1iUscHK7Z627pqpiQ/S4r9NgY1PZ5L9NOo
dSAnziWfkwu+eCWNuVXjDdCLY5ENVLuco46700RfveUuJXR/MFtk0fYmwzmr67kox3T+KiiJXpb+
7rlo8tIRBEjwMbu0sGuXhJGzk9iH1n4NYCcHhLI0vowYqylE3I1K/Uz/5BAKBAVCeiEdfzV1tXWJ
lAk+ZS8FTyXCtYadBH51mCUvt0mG1fOZY+lZtbStG8mdZ2snexHQDmVvHug1JRyF8VaN/LlrfdZL
xRvotHWm0pv9Ajo6SLnVuRB1xLyj33Mre5rzv5H699O4FJjuS3Qqko3DH5iFoVVzKPqBRMS3DcO5
xXVPonwtjya1GNh+O+a68eQOHt/KYuUHIm0tdvP4oqHOYj+0b/mghSCB9bZ+RbX6yllgSz0QI8lS
vYSDQZllwQ5U1zgoaQiXpeGxumzqk9cZAKxaQBnVBmtD+UXB1B6Tp8+QittgZqguUBaLcH2oBM32
HDHPEFdXBoRO2dx42kv233EFjFB/zNDS1dEBgoYah15scKLV7cEHaudfV4a43UWg+Ev8kMe4bJsN
hLlEIdeDs1k3GZ/Ivy0Byow3Os63cllOYNDq4uKU8KNGFNQkzK5qjFrKUcjjUYLMZKF6Et9RO/R0
627V5Q12DhFBZ8gBNpPFJLJ3h4ulTcT/diXxOjzbACZmhXH2YUERk9Ge1NugqUhULagZHNF8DRr0
Lot26c3ct+LRxxLrGniBxu2SQ72tRr1tiYm+xotKNI+9TJFx6mHrtkvDNyKGi4rKfrH41/SZQXSO
5sjfYiVA6ZBzfYBQf2w5fbMGPL684FV0akV07G2Es/wPrMYgjXJMKBtILSFMjYbzytL2OQI90t+o
YnzX5/WjKIvPyW4+8/eptd+LevW08VkkXpJN9KOBnVRoeDFpUWkHL6WyrUOQTZzeoyBTJxSC6WAZ
CQg83FzXaHKujnrwohy5z3YomvQkzQpZei656cL9WSrM0EZU7KBWlB1Ot+k+deB+Fx+LA/eirReR
fZFUbvq+tvHTNvNHmlSIvuIG3N9NuN6P1BeQGx8sDPHw2pkEjQ0VdHcCRSnfdesu6RpsWqnxZu5N
aBNiP9m6hx+sQzREzSWyQuuKfM5+jLo/VngAtduSGCdN78+I1GNN1gjQOIN1I2/frRs2Akt27Ue/
6WDvOu6O/DjiV8AQ/qBbB1twvFdGhp7bWM7QdytBCNYpMD0LlENGaupjxmCy0s3MRSiRsmCqKzfC
eaDgC02Pizuj1DfOtRuLcG7xFfaBQmfCRGcC/AesehbE0JWy1W8CAWIA4s3PtIe5ipUByaSR8M5s
1zk2oVIm/WJfVFww0z5XrlmT4/hSiOXlfidxlkc7j/5NOHeObOKxgJaFtRZVpuhCkbUnvCEQM5wL
dd4QL4/MqEyfecxYkFdhsjYOPbKOzEnGPCaYsyT4MbKdcmlA2GdbZ4ce21PdzPehn27NVF4rA95Z
YweGo9+h1FQkSBwMYHrdnqZuOI2UE3Vh9mZi30aPkLv21HGvl+CWRtVwSXiNVfNvnjehw7U+I3ig
zSfMoUddBXaDE1zqVuZhzMTMCP8gYf1pOY0XhYq3aOaodHuZcaifUfLudG0TsOAWu15AvKTKLyQK
Qj7uCKXF4sCL+xwxGbtr4znR6OovAxcs0Jnuf6lGYoP2HRR6O27EnyqSp/mm5wxvQ/lLQewGzXkw
0NqYaU4DqXnyQTlhjWg2rutPUmmPUnubdePLOOm6HdalHNLUeUo4BFrsGCWj9QXokkzGAAHbErQS
JlD4QXqr9klfmDGQXcw558fcTmxyYhMWDx0f4bhPRoyS9V0m8SEw0OG53qXb8AgwaVrYe9A1BvEn
sskdk+wEFpXXbKdhKCTEw0b5UTEfyfv4+B/XhOLWRVxTSoS3Ay4HdO6xJwz/ZPLFlbXeWLza/BpN
7TOZ+i929Akr5iDoI/uJ2zcBZk6rdJ56OehUzZOzd9TLYChFILccPuBJJr9qWQG/hvGJMh2LFc5O
fc7stUlINsUpy7BtYdg2ljyIjwzcRj0uuAHzc3+ZHS5W9nB2dNBrWJ+tOOwQZ6CEjGVoGjwkGjCi
XyPYM8eZ0TlBkcRlEEdUWNEUWDCsGO4cdReAsyDynr20XEcS38CbIN+kHf0I4lsz8pNH+QCpIj0R
R3OvHCcnv27TqFj7LVnsVbT7lH2DP4Hm54KLMmDw0rkTvE/cis94flRk9hP2ugQilcTFwtk75d1O
8lM1yCeq2ghhc4Q66Jg6bZC+GHgcgefI6p+ss9zOmh3q1msyO+Be5CBn6VShXNerBC+/O9aQ76H4
qQQPVxpnSRjsmJcW9p8dQuR7vvPtmLWSXZ4uel7Re8WAr4ciRC9LjlIMKsfSCBo0TE04cWPh75PC
N9lxZxxsrAL++lMcFY43GaQIZ705D7JMRbizfG7eIRaRMeLRY3han1hfTkmDFVjsFxG9Oc7i5TVR
eMN8lnzFKnyLTCqo+YLNNnomzy1nsF3BHYGJA85Tx68zdbdL+JSsS5//bHVx+LBtmlrGwud3j/Tx
aWNSE85VIXMDSzHGfZZQ22Z9gRS6lM1F17sTPAl2uAc6Ozo3vk/gva50U6oqHGveVHLaqOny2eOG
x5yfRqVgbD0dvlsChynuhrdZC62uuzkpLlmkUebGMOIGGY5pEV9FBBm327W2COdBnB1eR5MpFS0X
TkM52XSeKVxbqrNqLBcVEjzH1lutRjdCbuVEFgZgefziyPXQJPFY1X432sDDpfU+VBklCdONbGu8
PmujfvybvlbDfhP0wIiNGvBGdSX7a9qfhYIz1BLn2VRPusRnYEnHJZ5RbYOk7g/qPVEFBUgggdDE
oAse6gnXsaTvKTMglkx3CU/Mm9VNFyuOiCzv0vIeQvAb9rpm7yduMdVIuzKuMCU0R80buIN3Hhce
FUp1quq7GXguYKM1AJ7Q42qFaANERqnDtvpQKCRTfE7W+AkKMOf1T/NfHVei7zUn9zn/+NqD4BPQ
k2GXtaQdaFKhypy2ugVUZgv9owMgs+s4eBhHMAUJd0JjC2O3bJbagwLX3fAVMkSllIfuKcw1rsLk
eYLuJxgVpl3olFhsG4kxSkwzK2/Izvkt3wbEl5E/ffi6JzxGmoG+pz5l9FP5m3EE/7PUcEXiSF+L
MPkwFS8ilcD0tTKzY8X4IWb8sGcgvFNO+NmkCzEt8qxs6BaHW5nfvZygGs8Bbus2K18LmSNqy110
pFX0cLm38hYyOF+C6xDxJpsygQ9M7/8ts2jiwI2KSwn0SsFy0eNwBHZFsV+GZj/MoLR3iKy0PVjH
ooPwsh09VelMMclFwQ+4HTEJye0K+Usri8scKLgKYhG/NV3zKnSI2mb9sIipa0GGRCDgptStDhUc
MvE/dR4d5aI/jtpyGjb0MwNY4dZSQzyFmVzjHFToc+u6+HoDk6Uibrp8zxxfdBySkLQCzJzYZXdF
Cgm7S7xCJEeTC5+H429vj91+pEMmLhKst2i0lnLgkHQoO+xKMhyPczVyf9OmoCzBqhdOkNIfE7Hl
OgW3SH4i7FURC4vBGy/mD2mg4LWUL4q64lhi8C9unRxf44jL94wrsdRBj9kZToUBjX2kgihDT8Tk
T4TIhC/T1ZchTz3rUpIh9wAGlCG76OWTdlZQe+kCBMVmKkHD5OBaOKtb8FKhYN4b/rIn+prgvork
tNVP4MsnkQKSr/OksaPINtrF5DiKs2mLc9tKbqXEbhnh+Wq5LmEetCDIJdFVdcprp5eXcW7o69iR
b9OYdkfnNEHTTYKMJsTJoNUI+BzdxZJEzxCXaaKtS+WOMS6XSMfHaJ8SHFbvsCO2ef9X9y2N9RPV
0FZ+bPz78SgCH9bochx1CtQXt0NXjkN41EhQbndQ8/JMMielbUHIQJQY5xrsTk20oXWZne63H2Wl
GvgytEeQU0wuFL+iaSzh0dG4WUYBOAGacAj+FszaPHYg+nLXnWZErmoGIMXdLESkSPx2P54KbtoV
3qLIsKk9xK+I39ZHn9fZmcGXJhbywneV/u5qILkYzMLR1fCv4Ms4beDjz/uQqoeBtKiGqVA9aP50
6I3xNGOHa3G7j5ikdRtPzqMKhVW45Qc9A77ZdCQNUgSa0u0GGBLzzkZo6yEKNXtFAhXGb8P/8kLp
e4FuIiHeNszPMga30kXFHLg3b8vXkv+a7kWBhmMwk9lihoeB957Spq4bgirZFHpGhaBSelYjaVGp
yQOzNr5z5YGDiTdB/RXz8gJoHJruVlfDjeqeWiE39X8yVv9/MlaO12ksc7zBjb+E1R0bYT4ccqbg
QwbZAU0W7iH0l4nQZmXxhnWDN93WfvHNgEEJ6aLsqNipx+iezi9m65yWMroFzaUM1U+Jbj1zpV13
AgfCtavPyFQt/kz1bl5Wd+gLuGeIPva35h+eGrZbuq80Lv95co87/So/K6PgdPiHNjbCQdwY3HFq
9zOuC7Ig8X4AJ9QtrkXMC7bGJGX7ub8xe41E877a0itVuueoanciQKSnTfRKffGAjvg1vjkcmE4N
LRhQC80vXPvh2FPJSMVLnJHXqcPJxUeguXFk+8VPQYMCe5mEbIlJLkxYAy9UUggbYJLbxwppmOn6
VRDRDs0Cuh8BXo5Ziq5crR3EkJPM9ZzYh4poZM+B3VTBLHGWKbkpJCxMJJgosIKuZXhmb6GAiMAC
BO4g1dSuqaPr2rsz4aGxz25SQHAVOon1p0UbS7CcCB5TjrOHHliRd5nZNa0XtNCDBlVCl4pDO7ix
+WUTnZjp1pitmw6CrNrF1xRzVaOS68pkUk0DG15eMio7xH9iBmRFvtOR+VNslxJY+GE/4xs/eNIr
YvpT0xeE58vBgmzvdOTuSgPyiexulNIRU/KTSJqnkUaIuNdFGc7nkfAhh4PmDAjvlAzs4IkZrBa9
jW+F3NLZsB9GcgorsRmVCkHrvVfYpuxXREy9+MG5wb4vKGFdmcZp3NkpSs1/tkhBixE4+cDTbHjL
Kf6Ah3PjAS7I/8gGHA4cnQvA8drGIaIQdafA3rwUkEgsOlwXpjFqtK8oAFgyA9iheUyZYKfz2WLI
QMkP5+ybhZXGlJKrhZVmYuXJGwI62GnWypXk2O+XCY+X+TFFzWfXyZ+bP6udzoldn6PnjyRmGJrT
oYukXWTK1+2ziHOcwfNJLUfSlNaT9Nig9EEtNP9j1bAClfLBANEkJdTF45Widb6VLXDcpktPDhI1
MbDqLsHRK16l4jwr0nSD0z+0X2ZVhoj9FJjR+cFYBvqdzosEPd7Sx7smxivgjvizO633NgoK69fG
DsslGLDAOzJGr7i1rCboUztQXk5Q1g3TSsPjfVFtJehLV72uhOlYrQtBP5c4NlTlljQDyfiRq7fY
4IRfo2gU5PTEdLK76rTuf+l0Joyl41cade+gWcz6BrBQxyiSuclCF07MGt3Rgs3B3VKp49Esb45k
r1KxhclIQvKHuv4M8ow9k1lRnuxr6jhyA2vOYZKSy6QQBVf/kW246pCB05udrjcWnttW/sQ3fHcm
jBmBhPMXZPIKnytGGoQvz4KusKBz8DJ+xyFzPpVBaMT8AET5TdBVE6/mCYHa2lIl3w3ZbhVnzMJm
Dc+Ug8l86qFHooUcbCK2czVB2FsPjmEcFlwEGeayROVu7bi65i4HNZZ9DEsMnVCM3XyV6eP7N2Ui
K1PLvNzaseCW1pwtYsTM8BwedwtKE+7x04ArcIr/QOFySM0U+8SKbzluyfzDeuio4V0rDnqd3imX
EIX1TkKVwoBfgrMMqaCu71hyW38hx4Dgvx+d4ihLXDqtp8KSZgH3my51EN0zqqKakdkUQ84Ij3ef
nfSZa/G+BkTnPJN/m3w4lkl2TDotGNouANoHY6C3DRrIOZ87PCekCeuAaEzLF8taB9UlXlfPJu/o
vGeMLQVzgzR7SfJjz6Cz4FW5668ON0FEfCULUcS1AcYTXVemvcdJsfX1Coxw+WCS6yE3/0+r33SB
5txFxyI9L332TGl3V8kssGAeuYbQwpizuoge9nQVTL9sHnmMEOogBwLHZ1p6mfaMMxrC/+DaUvxp
2XMT8QsyauhhPvNbBclwfq3cGRNgBnHzISUfRVvRnwKHjD7ThSU70exD9k+VfQlfoJcyO0al6UbP
Lk+bMWGYqXjZxlnpCQO2xSEgZvtvPS/lBFBX9W4yaeluwTMgANYIgOYDBAh14moH041NTfehdZuQ
q4lxNBOeWvuogKjoWJ1w2tPKN5xyRT+M8j0HttEl66mCdmzhbuq6M6nG00Ak+y3BecEk+KZzn7Sd
DsGYMJ5rZ8llXaLzoNlcItWjxmWLribk/4KZud69rxQxatDvsBXjqTizlLtOwupP9GEqo0O15r6+
NP5cMQOvoH4vSKdgtWrkeD83yYwaDtWm3NpxqzxjClwcnyklki4FkWWc0SOnnJu8Orc6Ljnirg6E
Zqmadw07gonTuHeIgmuXDlePVPeuIGr94TypT7fUUytPJ8Y0c3I11ukiYS3MMv6NkonMcOwH5NeY
KgKsTuoQ2Azy78T+5fpsaL+dkXYzxgh5+sCwc24L69KVYZquBzOG+rfyHWK7hfDQJTLsASR2Mujk
5HrOqvqLh1p86p7p5dM3/Tv7ErVXXTi+BOOuNCW0jxCTzD5td0oV4RN1YQrs2zQ+jO6dOBIOL8un
pIND9ngCgwB5duxJI4wv/pRF6r0ES7QbU6+gBDLyMMopbMHFMQ8Dsr4z9b78zVl1owGK/k8m/dbm
GrvT+tRQAmfuQSZU+ywYt7WHYx8y7s7ckQLbldtsk8kM+pXLrRb8553r47doxXNWomdXqS8482/l
n2qgraBT90JMX8XEADka9s1/kInSDWWq3LBsDeFsOkd8kB+tYb3ZM547V6+o/v6ay+EJGeOKgj+o
3a1ZlcsqnDO3+51acLEYWLHQroadlvxkPFZOhPzFM9XwTNU8U0tKQ5zJebX2ex3uXHJXCySzRL4P
yXKfAmrWCTszSEL0t0Zrr89gJXFPDCsTrNmLdPSsTf1ntt/WfgQrljZrn/9YU7w6tXtpEs3bfeGJ
qTjEMzdOOM4yp6qe6FwMfFHjHNV5liIuFbfgkXPPNkhs1OwWMsCKgN901hW6MDkxiR+GJqp8AAnv
xv49ChPsP1x1wvsoDvbkUzxhqj79ArN9bOVXUdWXwko2oMJx+Y2vVq+Um1EXj2RRnnITv+WHTMHA
hbLYmIAmyy+xsW75Dy0Zr5bFX9MFXPS5GyHXkLtJpWTPqKbVWHrGY9uMb87QvUSTPE19vSf+vz3Y
bdgvUUweK3rCv+PmIfb344RZm2prNJOes3YDclmz7uZxV8fFfTKFNxMeQbYVzC1KDmMsoa6MdT5j
DTesV49hABrTwSSRnK8Z5voVDgZgHZ0xXH7sszVQnjtgUudMZ+NnEkVovWDqL4ggFlvQiBLa9mAz
2BZj6kMJTRP8o8TW1zy/LN9Z0d12oayY+4i6xImoANr7AebvrhIpv8iDj8VtMb8VSTCId/qhYl6q
Nu4DQPyBI2h7/dBvRaw96smzGUKWWD0i7S+K4jZOVYEgq+b4LlT13d5JDyOSMDt7YPGcbtou9Fc5
ia+DcicpcOyOKXjIfiIHYWLw5oSCBuNpH3qMzUFNORIgnZGh1I/C1gLTBC2WSCe1/6zLlEIBKdRs
AxJf7qlq49KQkpbvk6y+Mlu4MjqoE9FR4FkfOdQjgiZnOJN4M7NrUjAEQClYkcdzvIFTKr+tWfKi
FKZduw+6izcZKJMwSc/76ZdJPLLCiUS+KXasIy6h/191oMy5LeZJAEJjvwQ9yLmVoYjyo5B1q18x
vmNIji8x5s+eCag70T/A2qgr5Ahmk1O7q2LPGA76brNolFg0QK5ubhFV6Q6f8XHg/u9FxEoFbuT5
5Pxm3AzU+dpIy0MRrviDwmUNj1qanxWAu+Y/TU+91fX34Owk5lENoRimwyolfhuaycI5YJLsYJZ2
r634wbP2KHikaJFYadSyODArBvZjtwE5MiupPwC2mGkQ4G6uFuEQvVcS/8wIsoGUvDq3p2VWjz00
cZnILs6FtaC9J/sz4jBYMWPajnKYNSzuo+b3csYVYQ1qN2kqLypTMD/Vh/opB62qvNf/JrT7WsLf
YF1xswdCJVqVU+AMptKq531JPsOuLjSy4eLIZb9nyKUUW3qciRMbG2AIszxwXT5IDALxf8TqQjvt
3igkN+OUNCOYNJBdt1QcaZP1oaBo9OVHYt/mqQwwSQhkiU1Iactrb9Jmr9ZhM53L9VjRsOXc6UzB
Nyb5i3UcJu0k/W74UM1bwtTN+Irzg0lCsmhJPLHsMeMLuxmTsvoodcSvAdx6wzdY1EeKfP7FkESL
jFHOoVyD9Eg8p01olTiUWwyGwytZqT3pzAu/JC9zY/eX6fs+t08DqIaT/aQJY+SJPMYtIQg3nfu0
B2gCWCfJ5sAicobIY6LlYFT2jEfL0bny9js2VKi6pQ4g3ML1Cb0IRrVOpoS33jam80rlZtQFMjTJ
thD3eeTWh1UF74XeVDf7hbTxa2Jb1YCoQMlyVjA9qMGcomYkHQZslyRzrjGtaQvknloCnw9Cb1WZ
EgN/HIGWqfQxZFnhxndKstvvFQ2nJGivf+0THrem4vXEFhh3n06feBZteXDls/rcf3Qh0uGuOsZ3
uYRyiz+RJ/64ZCEv1gXrXEgRaJh2y85YE1INxVnZJ0nuR5YOfpD9HUz9Ws0MciiRJqVrDi9Tpsda
1Ic5wc5L4qsu2HFiE8OkCIq6pZWudaN82smBtKbvcr+j6DykuqFAazTNd8W5252z+yTMQHj9/f9Z
pSyt+PcHXwzNe0UjoqwSqxSfAFXChabcihxq+RGX6cfkTO8xdtLk3WAwkKTYSZCjOf9Ghsd+kcf1
Xse9EL0BmZpnx130e08wCFUuYO+T70JXuNoK36LRZaZmFTMb+/c8JzdZKR4ZnebRMqPM0TrGQrAS
yrZJ/g1l6iktQfAsP/X7RHjQa4/LgAjO+K8rjeOKqy2qys/GIBd5NHQcDHgNUzmg4AVjIlPqgfzL
3kyXlyrEq5RqQG39oxuAGzbitqj3qZRdmb6WbGJWZUHz4/afHEuxogu2QOj5m3hsQyrqQtZBIjpE
8m0EZ3wiwURVIiD1CihWaEDXbekUyTzNsF9qrN2HwsJvMbKLN65d5GdtG7uI5WxXhBvW9dyUynkU
SOvtsLelbGOeepSmd9klteRQXvPQyknt9xY+3vSY/9OVFbOVIVCu7MJga9an6uhHZDSmPmeOTiUf
7Ub3ZUGIxsaVte8YTpDKyA+fJolKnICDm2h/PyNeT2295KTelW0SchjzbkfwSCFI2e5s4EpcGO0X
x0H+qiGoVExep7y8K8zMV9eBc6DAOeh4kNL63MYWnkQlTCpp303c5L8E+YyOXXoA/KdQ5yb8mbW6
Twt0cCju0bXg5eGkZPbJu65Mb2ouvZymvyfA2ty8qh/sj/da6NdmHC7ztYgJVlLwZ6rPXLF3iUJi
otmVpCPUYTvSwbR8GHuNa/JY3nG9SboZtDbDr/pR8SyhAehbA9FWXTOx4pk33nyMC7VWXTpFodRB
5yBXXVkDTGwhR77Juv5LMKvbVLB4DHt42aU+hcl9P3OREn13XuPiHEVgkg8OjPfW/5PMzF8oOIg6
ZtwI90weXp8M8Hl4QlK9ISxx9l1weis1nkQnNrvUgq/U0mVu3AxMkt2cGg81lZ/MW9QPBBPN777F
QvCbNqCa4Ovi48MOFBsDgUcR62smUAbIfdD+CmimEs1zaUp9uuYWeXWwb+iuCMg0+mrE2TrurAja
LZbcBktuzDy36/+HpPNYbltNg+gToQo5bAmCCASTREqyNyhbtpFzxtPPwZ0FJ15bgeAf+us+rR0q
xqsACmru9kDEw32mqkRNCBFqoqttL+eIEAlySH5iHu4oOtWAcUBNSaJAaYOeupKQlzRIPu11UfTL
NA9heUe+CsHdM6IEQPmfBWjJqSHNSm8e6WAdBPKs//cAdTjwrHMj9+FQWIGlGmFcbqFC2QHz4PMK
6smMqDhYDoifQWGemkQIG2QFEGasMdDySTiIjtkUzqdBhgzDMpnHjAdgPFQUHYkQZ7kklcTtevFf
jr9AGjUH3iqZ0G5rAu743/NUvXEhAgLN4XU3WDTsmYi68HVFBPUNgmHya0twHzDTyLk6ZKL2znTq
XU+2d3NE5x1q0DX9G1lqLjWsMlSNRvRxadt9lpKb0tnafmo+T+TPtAOl7wQ4f2v6UxtYn7hZoTE8
laQK6++cqWcq9iei/yfDQngnnKnzUW05vsnkuqemvXVtQoeUDGqlwm62zECCMjkYdT1wfuipcVrg
TGe/SMYfGwhVlvVeT/QCuunk6412MjHdCxk/JpSPIfYECs06QsCRhmvjDDFcJqYuRGd5egqlcDIM
Dd7Vj7hdLwZ4Y1PG6gqAG+6lyr1YP1Ilxp2c3YlT2H5mO+St7Ap/BVyfMbWEHQ4ONUNFeKB71/us
NWou+aJwmNFJyCYe7vadsklzFIg3M8bCpx8GqXU280/EZfQoKIkjtWSLrA2VRHC6CVZ/jY0ySgBw
DPjNtEOaUl1Me1yDxkcJB+XoPXBYKklKsAQrBjCoQXEgAxozy+i6SXMgTpc2bx0LylHDzoOBnzGs
3TsEltd8s49HXHDgyYIdoUJ8fcO1sOh8kQgDDwNWacs8bBWgvjokCdVLkZB1COkGcqx6EWQUSeMJ
REstxPd5Ud+lkwFMZj+YdLZ1aPylpslS/UvpnXTCx70poVmK4XIEHiLV8WWtxTD7M+iEm2WowBln
rRii3wdxgJhuTCLf8LEmcdfzxNPUAXzZKI91YxbDitRcczNq/W6woVfrTOdHjGeIPrmc9oPxYekY
WevklZxqzYChJJ2RNQlngZLP7HI2goraXyzQfgPhw/zDGJLTLwptQjgx4npCyPsHBNJsbcK7uAkX
9RB5WvmHgrGoIJkaaw/UbLRQCfcw5qPbFsSAyQFunHRZ9vbjXTq0F+2xaeY9zpi+W/JliS+dkDKk
npy60j7GyPqAIvuMYAePKe1JJx2+f2l2TGQB4BZMpErY8JHhTqNEOng4Rg24yCSR/FHN7XzH/M3g
a7prlnMrozJGzUDhJna3iwAmEDPKN4SG6H8tHacWFjB+Dx4dLB4e3npPOkMud7fDshHE0hKvVv+r
hp7VxFv4wIyj6da65urZAQMk0VEseHz8VV3wphiSTs8DaPdwtQXya03kc0DEtgLcznBotyti/qmD
qSbYhGU4ISfFMF0EoUYl2y79W1T6YPm38dU59VfSTOedsY4fALmWj5EEumaj0E0bKdTAy0pIoqXP
0ryk5nRbVPXODB/va0Fh4+5kPViXzOR8UVL7OnqKqXsTaUbQMcSJR380qADE+UYFgS3g16VPkqP+
caLiVJszvl7q46r2KI9qq2tTKMQU4wtczy4UgtFsL/Jah1aCzLohP17qeAy2i8U9dzKssI7S67sK
PXb0NEnxCiv1l370Uxndepkhl1m+uCTMAdg+PH2GUsbLbN1/Qrn4fVw+1CiBhqfdx7NBW4+JyIzE
hBd/cqe+dWsJ7h3K3tZRwrK3DpQYN+DPlCtpL6Z9bfIa4vpV0cljvOn59tYz+a7nxcGZKsMjGb2o
NK9dk1+3Or+YlMwCKmF+eYqqQKp4A0HfM/TLCCY0ENjq8mwA44ItVam4mLuRLg4xrFMkEdWPZ8FL
VlAay2mWezc1VTcB75bB58SSFeA5zaQ0LMiGVPljiuq3OuYTWW7vUhE/2V4ulfouzlUgqspBOGqW
cR+F5a4v+q2UM2KlmLeIpw4ySWYklOzAQoPGg7FZoil6wSJlKCcwTidJsQ4ttpHqJ3ZuQBr0MwcK
kZAUpk6/19mwV8BLIfufSg/zRiutioc4fjr7MzGvlJD0s58RaUUIy5LsfQBiqArx+1KvbxWRluJT
oM0i4ihfite+iK+9Qbs9IJrypmfaXvB9jLBVdpIW9AzZJ+G8mevFtvlIDj8lLb6XEEonK2xsDGfi
MTl4ACnAdBp8rIkHN3QMWA8t0/1yjfyY1GiSNQEE0Vz0CVdHbXwueVmDGlTlGqx8cGtTtkkEH8p5
9SVE0mnAtky+Qy99kw/cAFOfgVlLonFBcNdyL/2HbolqLjAImty91EfOPMaB5HOAEczBuQbRz6p/
I17k1EvrLCixEU6ExnQ7wI9dkZ+1RjzH5FcHNArE04TigsVgsA43HfC/Ip7JZkp38opRFqoc3YFs
9V5PPTQptqGHT2WkSPGwlqODLC4h5X5d+kzl8inX6TMjAznEb4yp3ncOEb7AevsWBk4rJDuwvvmQ
AsNVhOW5Cb5GlkxMs2OVCYHe51RS1Zd6Ka9gyjcKtFE7l4RwBgENKaPhslxdqcW+zaqmloZLeRf/
qiLE17yUSnG9GtIU/i5yHrAP4D2ZV48zpbF4vMfe/siZtjyhzdvfMlHglZoIln1D4Wa8UozO+mcI
ktfFP6Txr1iHMftydIr8Tm/OsQScEALUQQdGlfNXpxfTAjCXz2cLbzTYpaXYyNKsV/VZUbJlmCnm
DjAOU8vH5nzYw9yG21Ch1y0rlKb8uLfZ8VXNgoA+jwK0YbAik/8Wv9JLo4nXnHwG3axrMtz2goIy
v2IUC/UZ6jaYq2Zcz5u7S2AHl84hO8YUkxFkYodEKOGhU4HoMYvF8esXS6jNmOR5RbMryfR59UWI
+k8jQdOaxwWfci99yMmL4VwDl64irrRvgVQYn6zL+JWJCtoj62w64qx5SpMaSkOBGQ4/t5ZeEoG8
H/9ZAvU7zpAzNjlkqFFqp3zglCXhQzOak2Dr95K3wZQ5OtAsbhVOxhB3H1BkRXGK9bCZZ69LrMAo
N9Q1KkVa7oVPkzxZCktcaTCwKqnLO3KS08UuUbkwKEvm52GAgCf+bTyNCQVU3jSCYJCRkGAJjM8r
liSZ6tpJVu/uJ6vt18IlJNG+GgxKFFsSbfFmzsiEmXo+Adup+7d+Rwzd4T0fZqC7RWtcab7YMx0s
DbdDBF8CM0pFD1NjvKgAstUo9y2mMnwjAue44r1fVTjeJTiVF4bSngJJmiJKaXAMmiLgdp+kx1CA
pyfGQL/DDu33hZ9yvJy3lHh9/zWz2kllTwFT7iBkMOkGHVpbzLCJnCcmLST1lzh9mopzL1H5t2o6
7w8y1cfGJQ1z5o4V2agE2altHpI+P+DerqD5OjS1+vDJYPQJ/2APO2/DO9UyzzLvnyncD521bd9Y
efcEfAiAPdEiRLChdUe9E2e9FqYlPpT1I+nWV/U2fMRMv9f1vWef7WUN/NfoXXtMZhsHvwh/ctpr
LmEtztKpuzd/i9TWy8UlW0hf6k6nwtPOE65D62WUzKsqMRnxDCYmckZ4WpZ2djXlMMuHjv0AD+in
EC2fm5J9Tgqr12D4GMC25nIUZp65Og1ngtbHzC0oxNtY80y7KbuLWOGukj25diZJ8z8+THNyF6P2
aK5o58N5V92RV+h77w5f1jMVqW+4VsBpj/J1Lv36fG5Z1uivGxmKTRgSMq5g4qkZpLAGFTOtE48u
cRZGDkMEzZ+qjVcBw18j7Mt4NG1TR6VcvdU611Q714gHFx6UW/AyI5uKbXce76vQHL1VKve+GpZ6
glMq2q84nfS5OpmOMAea/5DJEpuaFhDAx2y+7M+bZ3lYZG2d2R4ZYGeEUJYEEvHmshMC452iG84X
QZN1l23n+JDgZ/UYgKtZtHIYzKyVOgEGoqyP1UqvDburyMxq0SjhqNa7VaImOloxP9jB8pXKhbSh
VanCSw0UYeD8E2n+qHjDxjSjq/36d/s5lwjsNrWkz05O3i2peihsYkm+HVCOSwOmDb8XVZudlH6Q
CZMP546dTApxaWND66UfBg1mEYpSL58w1nwCnvimEkkaw/a7/SZHec7+3WNuNCMbH09HOhzv5JEs
y3apORWyU7KH5R3rl/LTTNZwFjea3w/td0wsfZ048OMo34eg+Y72lzh+TMd6oIAB+N45R3pcgQRa
GF+ClCq4T+wCIbYIkb6Wnm/Whaztue1XHNeQtw/UBmnIbTKBBuzSDQTZGErdBux7wNonzlxOGACE
EnYdhYCu0DL/JLZBvpfz1ltlRZT2slqjYNAa4Nb+j94oX6nwKyk+M9pIdjumyVi0VM/ynwK1TMOR
vq6U9oFaYuyO/ca21NgTB8vTG92PVZVg8niWu8VHISFqq6PLd3AQmb4lmPZiNlGVjvBt30TBCG5E
8J2q2V7trD/T1eW33Zgvay1e3W/TX4Th3ltY4oxDXv2a+IZUKmG682HcGi/D8qqwMm6nlIs080KT
mt45rV8bJo8IVQBamZx+KUPtxVnN6Dj59KfzEOHkMaR71hnEfX7oxnrNKb8aWe+ZK/f1p9IXH8Vq
Presfq9+b3QCx8qRxmqn0CMmFIyVHGsVwxkTNxNowDr0Ao4txjVvCOjKIrDqAJUJRhUpxpDO/fEe
DlZNfWuyy2dZQtXKyUHFpUKR945L82IfJpyKSQwRdfyHDITfu1WLYBNhaJS9953amfjKOZwq6uyU
02clTFd1eidEE8SYopWms9WEUfl85ES1EPOIjPYxJm+QM+4kPYjzowl6VR+BeTH34rsv9asjBagt
Bg8PAk7J8MH0aSGjsunwGWKM2HOwtdi9sbOvZXbXHiGRf5xQZPq6k7LeRPiSlUAkR/6h1THrxKVM
p4eTXQ2epArVK0fxEnlRsII6nw+P6mq5g0Esrvtoeom7m+Lr7FBQCPmisY9+7M0inN6cN5VsdYtM
hywootRzaWB2i1LZQaEAtV4P7iKbrvS3YhHUMR83OZNdLuvlTeZJ0819evDB7OGoQ3PBzdXVZ/QH
LGfdWcQ1NmK4NzDcRxjuReMhGjMEprpbsHt/bU3OIqpyNYVQyumg5nQwjh+TjPV3bl36eCCJYvur
8Iz+Hj9pXat/RW8NJjTuuLehma6RqbF4kFAsFDTD7NBjo9gGRn8so6OlnVfLDKQ/RqVwHycpocVe
zq0NfrSGMarDsrLA+q15Z+mJRXs3ET2s2bhO7fZJ5eRKtDRR3bgyTtUbRb+Id+ZpWRgGNHj/BMoc
+Q1GrONnXceS3C9hvRlnfYCe2SzHFqPZEl/XeYI9fOgYQRPGUbYpiIRHOypHnSx78VeHZbkxJtwu
HMc+taq2jZ8tTi3CA2fkpwNRGDvJoaiaZ7NaYbO8+uStAFCjG+mDDoJAMKZga7/Vml/uQICODlbz
gOKMO7aJMns1ezzj0M/U/rqYybXVl0v7JAOMAbqD2L6ck4UbkAUZlDJyxTz2scjGgW5YwXQnukDo
dwLgajW1M/wUoPeLHD5qiiGHGU52/Ura/CMz5Q9+kwujJrPWfCSF4WOzyc8m4UCqVwsKASckishm
MAOcU89m1cwmv08KmmNaxqL2qmBxkQ+JSEFSjbeM/iRxlk9qWfIJkPBaadCFpHg+iQdFKU/1vIGm
w74z4DjVCWCLpisjiowp04NP+feATE6ZUYLiUECfit+G/9fVb6p51/hw9ZQDLv3vakUyTsZL86Em
1WXMxosQX1QyYNQbwWO+9hY5XwVliMGj8arlkPWeDpnx2lFsmNKVvBEd3PCzkLA1Vg57EcK0eanV
f6Yos+TqwdxWByZ7HMsR9TibNLekMNAdEE8zjIgGR/p1w9oBOE4ZV0+VOVxuCrlaBnrRJ/OeU4fk
qGOpD4d/01K8GYBE5K/SR/Hn8Ri3+jhw3RYYB1a0/HF+++pEmoc2ruMKtOz51s0tWgvaN/fYATsw
unem6hf1RJNi+AvYR5W81131WMxzl34NyW7goPn8KyKgmrba0SpTR8dEtV+MY66MrAMFwK41JeZP
EKEmISgImluYiScvNUsAqbXZfHVS4ZvUSqZ+g7l7xvOFkZ8mTHMWAzgJv+RvQIVL21AD1pGckiBu
7JviWpO76wOF10iOce5qLslx0EJWaq6CZXlN1/jIJlX7zFfxLQaOvnBRE2XrWjnGrxmbpczVc+FJ
HgR6eDCDFY1+TGsAs+voSPXvpdtIQGk0+h6ZnKQQ2pgY6d8SKVHmzY+JczDp4yDiNYLPB1wQ1f8R
WhQDON0YnblOWY3l9iabCy2YOLIXvPzb4OynhuyfS3+DQ5nOkYtKircOGVcDvsPqy6DywF0ZUiMN
x/QKUVXPdIVHGz6k/FDfhSWjVGevsS9tkbt7E0lnLnocpFZypnsRrUNdKlWBhG9VcTiTBV+49W8M
YoyVOiCfjAzKJ/j57l58ACoI8yW7DKZtPKI6u0uBddGgxHJUmbp9uDx2iRM1P0mpOBUWDI3TGivV
nckViyW/rNTCSoh3rCW7TqmEkN8ZRRNBpNtz8biRdSpT3x3/I4TGPlOfKyxheMYe+qLcdDW6h4pb
DMOLCrTBTN+FNHmq3wfGiY6J0VqBVm2y3/O2PvAQRnzEfNWorqMSQ7FWz4Qs/TuF4grNpgNGkeqk
W2toYMMZAsNGfHcTCDISw3SThN54Sj40aKbzCatKyUZGihR00rpbL/FsRMCSuAwV/HbLkKbfMFVJ
D8rTq2XSyUBtd5ZtdnXIAbGB8w9nwpQiLbcAEsjJk5Uf+osWxPe+J82M2phQFAP4xfgqSB9UTXRh
tbjEJp02efHfqtobIsyM/rDl5RGlz2qdQYm5Eergv0tnuSw/jaY5igCVqOvkOCUo9LniU8ndGp29
jCCVWA0PO8rcT6oW1GlzYdW41oYQRHzBcokmSzOLHprbZJ3VXD/HHGd1zqMJzN8CXt48LG4MRaYm
W9QTTkif83EXrTX5uXKOCnowG+xid+GBx+cmS5zMGvnEyWEBr6KAohEEIF05JhAVh4I20NzwWwJb
3evqCUpfBhbTH+GvfnTX11g1tja9mYrqgOpzNKjYkYyJNsUwy0dyXJBLjlVCuQYxhCVDmVPzQNAZ
E0fjGadmwJRNlpeQwesFo0YBt3ljOxdku7cGto7Bw5+B+jZ4NcG3LCWPelos05eX1feg+Psm9nBh
pc8D262cHTkUc7saphgziXHKuLsSIBGeSdvcRPXSo3PLWjClsHAtLkV/CrhraXeO8pobVvQ3486i
Ae2A96aR38OdaGFmHqQjjfYcgORTjqeu7BWSWcev6auW85OGaVogcJG8EQzkgkb9FW9Dzd4gx5cC
EEsJiEXmtdLRccqeudG8VdLeZNNfTBiQIz0kyaO+go9Vs2vz7Pvhvs7jrZoC9UL3+2shKLA+hBA7
zxkAcDDNQCmgfTBNHvD/4i6x7GYlvw6dq7IOFmKIfmkdgxSr8l59RUPtdOWPvkgOR4M4U/c9D5kr
4eCM08DAaOJvVuWqMh6lODq1NHdjA4Cbh1uE5nTRQMk48lfhhyn09pjNBpoRTmU8c50r57m7Cdap
LLYTEWBmr3cCZFfFj3+Lma1OK4SvDNVRXQG1lgg0QwmhhCX2V51H/tl8q4tLvxHQpyyDADpk+HFj
aqKhmTR0i9NfVvOTCvPXTLUcfqDLqjMXM289PiGB7iQg+YP6tnwb2U5wA5MkfhTMJC1mkjSGe6I6
+vkCeOSxYl9OZZRshmGlKpxFUiKcT3RZhT0NT+L4BUIcxOptGGE1pzGfMvhJi8rsfsaQdsAyKeFm
zojDDCRJgFRdtPS12keFZS/nZghUIKwKk4Ad1TUtgcvOFQMeixJ3qlb3Nz0P2o8KDFhsfGXDGoJi
IIqSIseIxpOH4srVk50/5kz3hdFmktsryZU6GYhQHROOeGVr65vXfrR8gsrisvAwy9HnlLyxoYGc
Nsz2YVZ/JyyzZodpf3ibF/1tr3ThkGt9s97XqnIljXktr4zHiu6hAIM4qSRHRgNi9XkFw0a5gqOv
e6Ejkxt8MG/qtZScEREYSwf7DsobAzIhc3sD/k1YtIXD7IG9j5KGfvgleOZLNT+h4MAhFYKC7bGT
TrDT8L+TX4SmrLyWTHdVT+3HR1On79o0EB2WXhkFGrn1EBv6TMgxTEv9ORrt5/g5WNWLyBHdquI2
PyHYUqTV3UGlYFzyzb70drgpEKDqH4cVhMsDZRZOIyqHvZAyw76G9FyZCETKNwDUYy38LElmEjB2
tWnDWaoeUoFYK94ZRst+TSBN4sxiUB6j1fdE6B+lPjiT0dDrTn6TR9wksEX2Xkxo8sVZK8S3FLQi
XYEVtXQrT4rhllr13OrkyTzoIq7vjQjqUQo/pUdH9lQpozCUXPWdHOts+AaORs1CrhSWxf7ktw/r
laJTSjLIxUcQpljzKCrnsDpiNlJx9JjmjXgp3DQhsx5ZfR1WAh7QS3lOtcjRzTHsuPXWpArhRAgc
0SlZ+khF8QMTagdjw+JVxTP9op1HwybkRypKg5L+QnPYHm31k1Ea5Y6HrTHCLk2IIKLnlEEugIUk
8mOGS8MvaOL8i0caYkQlspUtAh7+/B6342NBjOYClIJZuQIDt4rioeDuYdz5B98O5h5/x6ckD42i
1yabvf/O/fC8RQY0PSGN3Ik16twLYjJmjYs0P9BZPdCAocYgMTjuxul0rw4DFDDgaJSBIQlEqm1Y
6bv1GHXryVTlhcH51fxqdGT4NLGVdDmse3pn0zEYHSgTmVJX6k2iAHusFh8SBlmVCI/MJkZT+nH2
23tsD0ntla2ISmed6tI6idLmxgqpCOqb1NiN52s3cBSyK4VBypZin17CjV2s7YaL3ouXQtFAZRxn
Uz6zMEuwhxrawXA7l7A14b2DqZ/s4cPkqJnf8XBPxTWfYLxTFtjEDQe2j0zSXSvQVLaWRrsPdXaz
avdaauolrqXL8NHAilBx5zWi0/CWRrylvV8u8vvUr29MIFMZz2MLmiGCqQ/6PC+Zwv+d/TGvLlai
AENaLpI9DtqHZsqvceifvQpxAI57u4qHqXUmZQieaaAWtEurc1C7s1j4+SyieiWvMZGfcZ8/SUHy
QS7fKqW5zpnjatZ4s/Z/Itg5QAY7a7lQCuMZC/mElhit9hssJBdmto6e4rXanmWGhs3sN/9glUl9
0PWQGnYJjZ+HoeB4RAGNA4KAKJ7cefGQ8GdtWZM5gF3zhLeIl6Aia2mrm9651U4HsQNVR3jRppDR
dRhOzuuXkKqfsS5+RPiYI7KNzI9bFCxekYS5peE2iXhYDd1J6iMoQTUgLEY3gLHmaoGX8aJ9/Njv
JMRGPA7p+MiF6gG99J6m/b2S5ZsCM6C3Ktt4S5fxnUaHR3OWSHHExM02CpaIHRO0iMzI5VbApwb4
0yEyeJOoV8rG7qQ597ReToNBwvyfzNyqMzkgLo70uBvbDxWetIYFxBzsgQqMAhR7JPE2UcLKp7+l
hWFameFmAd2XlI+WdmrdVFKdO3eloGdqJFkpbvmtqwpOyg4Nmh9FxhNEfr8UVDulXJMPZbRjVPFu
oZ96c/wNhsSUipMay6f2aAICHQ6LmWLdkRxB5KaAIT7WOLIPQWYgdCcAfDJS/7JbYd6flGDoJmah
ZbhmWpjO7WXARzE5wx5zoZRAlXcKlPTTsueMP0mgCFWcMXrRhxOZMhO7qdYcGfGoxxYepJYzvuF0
hhsf93MogIxEIGUSCydSAUSqvqcqVZo+HMDT8jAENZDj4yDDDUp5itkrgHytnNdUSrM31mp6ikBY
HYSfuZ9jHR9pVB/+oY1HK3nzAxfvrmNO7FYHjGoa5dUtgTiVV0xJZzW/AH/jpDUxeDEDYN5dB9pY
YNDiTKBOGn5wOBvZgvcHee+b/zsUv1lvs3K+EqI/NLi1BgUCUE4IEhuveTNvhEqoTzrShbgDK2Xt
Furfa7+CRgfuPqX2hN2h1HwZinBepcGBS66ALmhce1E/q03LaUq61ulrUqdg5e9hotfiRsW8zsBn
5o4kVz36AIchCEG3cAEgIWCgTjX+J5wVERACga+hkLKOG/ZzSYNyaVbJWekJ9TdnpSqJ4Jk+xFCf
7nkvU1qvnAhxHLZC8mlIg8SC23Eb/W3iO0AYF5MuFPFSyUZ6LR5k5wOzqPzEQUul2qwBN8IkXUho
7zuqYGi6uQ8LVqjkV5snZ7ml4l5HYBcmJ5lMNrrGxQeqpwSDiEJJJB9FV66rc7bRyFvdeXtZQaB/
ZoP+JgXVGYJxVwKpLw/RaXuL6aTRKWI1wLSv99ja7E96DEgjM7amGsckZIxIDiqWIIaOoXfvwCU/
iBdoxBOkAQjf0IsAYA/03cCDJjEervE34ALZn8EhKhQGLOUfraztupdhiR6MV8dD2O+TvFLG9Bef
+JNyZl5MyIfv8jvc6KP2ExH9T0o/lpz0N+kx2TMu0USe+AiS5hRnzLML1ZzmPfkQXntnexr2X5/1
UvnZYvkq5wHZSPzDCNUdSO4EvEisIJr4KePh4dF52Di3U4t4n41wqPDtDdZ9XBGWMOu4dw2A04h5
r2GMONalJzITjfFJ65gVhQRTMetX8SlbyrEnkLJxHAVkn1ISYRnUOBNaV/YKbTLXuDsZx+X73JdG
65Q0eK3ZhsZUjJEm3oeDSp3STI/AABeSsha7/ub+Zh9EyEqcucXITnrdXkeAZb3NQx/sIVoAv1oJ
nXzkEradMWGd4+WQbdp7quAdJ40s/N6s0lU8CA8bxglqRUaqPLlH+iBPqZCajMJL1M3pc/6WxMtO
6SN9bFwW2784EmgbSdjjchyVGhO/OH1fzmD4u/jc4OGoVyMwFNrASUswyD1mue6YXCAE0PgjUSHP
KA9Vyjz9jStBoh7T6VJSQaVxGzoIdvPbwKdDfmKFz6u95bgXPwgVuVmknZU3StQAWEjjCYeE05Ls
zwr4a8SYihGziRW5VQqQjHHJkAkndSaRqKCcFnQ0bCcKROg8By9M73XOsMq0AvUAoAlOGFQK8w9o
UXz1LKaJk+87T7UcS/I1ho2QN/wlGqWSuPnvv4HWKA7f6MB1W0J3Y+ZSeiVvc07AdMYwJvR4M3f0
g3ru2y/Fwj26ciqVfVlMkLU+IBHpIXz45jfbFm2YkKbKEHWqo0lCjCfCsP2pLbH1VtdpE4+AvkF8
BNa2nsu8DhE4KWrGdCWdRTrWRq9i0y90ZprJPtzzmw9G6dT+ze0jX2W350pu8sIHquFs1tez8q/7
/Lsc4qFwB2apw/K9qClXalb/qgAuyCidp3jPu4j3jKA7P589lr/+rj8a2NslYRZq6kXw28K4/te4
XvKR0BPNr1g/0RO4I6BdHjEb2YYwHktduIQC/Z8Vcz3LrBkPgSfTGRIGApMMk82rx3CqEaIZetuy
OYp60/h/oIoKUIXxiiiF7ZerHoh5s5OCjGUT7BOFQziGDwohEOIwmaSGcdRnV2gXR9ULR6ypYGEM
iGIsAvkhqc57/7PVvQXUKqvExq9VhMXOp/x4l3NEkNN6Y2ux36yrknReAUk/pQ1+xhwm36k1MJ0o
+ShwMuD1ZsW+6Ue/Afzc/owNDWO1fFau9H8t4m2wtssIqnHkq2+iSQyBsB0JiJGLLOf3OQbeUUJf
kBkNe3H+k9KasDfFJ1nN7BdOiukftvodVq+AlOmoXZrem+aeEtJUj3hWeAjFd1ZM6Sfix9e897MQ
slYxNYksMqzZJRgLxr8JtVH6Oz8oSTsuHOgRjHb5KQGw/Od/hnsyWTzA1DxsIHkhda2UKGVqQpjl
X2kAwTwMdXHXsoEw5nJvUolJsuBQ+muPPWO7SLnFQn5bmWso7GL3eZQuMrL3IiRXbi/Fy4LdW3dr
WPxq1OhtmV+i6oSkPzjQ1JxPqxSm2HbPORrIVFrq8PiVfxGpD/bnNJo+au5fyRtbmAFj9JcFiq7A
By1iiJDNc6mB83nWZskwLX9pW3Rc2+kEtf+g1YR6lu4+bJJLdSvKO25BIjwcU/aaybg6WQ/GX+Pw
wezA7G3OD7ghp5Ow2onADkBfYKG5bQj305u4nyZQLNZ28RqGMgYJLFjIKRdhSgPdlDo76DkSQVSJ
nDqnU5Y7thwdqKt6+xa1MRTxw440HNEl4CQwHZlCZJv5ibxWWurLSijmxHyh0WQEa6mK7gPpyJj+
mPU7KyICeDanOWUZoA/bRcKlfbBL9sQZuwxZZoUpWbMe58Y45j3cTAULSWBwW5hEN2+TUMqKiyqU
V5Kv8FD7I3KQih+6f0tgWhMWwOQEwgJRVb4L0iNbY38Bsz3oZy3pfYYYuBc++IZ80cp9YWZPsl6N
HGN8dObd0mLJgCtmb4Mko8q8PSTMORMBS+lcurNc7SPtEhoLKcmIibImF5wVl6YvMLNkF707romz
36sh0Yay2oWZZp7jH5VOUQ6xS52yP32B9uJQES2CxoLg/EQkE5TrRrBlQDtdQ04V59HMg7hvnAJ7
dfcQ1N7T18RfWmollCqwlzo65WbJzJeh6VScesHOuJdz6xjzu5pVoDQZgHSEuulfaYZnPE3PXCyf
kmS8t0CjBp2ansrbeFC7KAdtNBPJW69QfuZGxwQ2nFKJGoA9X+4YTNYUbMRy9uou8jkRqPdaSGjc
3tPpupKYL1u2oJXMu3qEpOl28rnK9TCe7uKqvSukDTQAVLPxJi7lWwRWcQC3lmclXfQPzVcX6VTT
0Yi4tLSUGdLN2HfIcB1jc4jY2/jsoStTWKiQiRi69lx9VcxNC/NXwkElGrmXIbnpWNjK8t8KxUuB
MdBaw8m4GUl3X838QRedtrSXSVwu+bjhz9su2hfJunKKQpGJqPUVCawO60bhpYXHGdtPkU+h2oPF
qfiB5/yMiSYwGDZWoitRQiK7FqPJGBMV5i7ArJQtGZTx/Y+m81hu3Ayz6BOhCjlsQQSSAINISVRr
g2qr3cg54+nnwDOzsBcuV7eE9H/h3nPP4JwUNDbw+Ra8gvO5/FuhEmC33wytHaCGRBAYQ5C57AeY
fNHa8Vqc4t/zVrHz5CUjsX6Se2eNDhkxRAHqGAaq0Pa8htmBUNtv5atRdoL+P5OI25yKLH/NFth+
fAb4M/LkNlPPVnw7a5ZI+ABUbnRLgqpS1oFuaefowCtcEtm13hKyIlmcstasHdxJ2CPi66yuYdNA
HJgwfcGIKR0RHi8cBnlitZnoyE+hA+Twb3QDh0JxKq3+1H1Ec32kxW8EmY73fwf1ytz/N6i3yNNr
BhgE1VHFCyTMn4Y+f/Rp+m5a66Nl2osPwGWAaeK1buFSqxWYUsUrg0+i6c/q1J8mXWT2HWzKowZA
YDKH39IceLXABWU/2Z2ighzPgeZACHCioVBdvXhSwpSd+TReUZ4A7xEQ1fTnhGWijvxCrf8WW8Fe
KIZ/qJzyHK8JrzmJhqgnbTqhp2VmD/UQl5celq+WQe2rH30GIUcX7kRc3De0tjvYaextk0J7pNDe
eGv2tGBAMnOJHpF0g6LXUOneEDVTjHl0UF6jPrKxuAmiFwPrFg1vqtk32SwA8TLpkeZy9teoXJjT
OwsbvmhaAyl2JL6MC5ssdG9Lbl5IFTK0xaFwx1eCtMv6iPL4pfxYt65Hhhhnz+w9vZZmclEbotcc
46cdzPOKNdywjoNKckG2nZUE1sWMuKLzCVf3S5Y6Aiq+RsV01FqBsrI+wUij9ViFJhUZzXiCFixH
Udj0Y7BzcuBT8hXH49PjBTBOCkHdgAcEsktUH1M7AJSYyJM+Tvwe1Fv0bQrR1dxnqtWvSus9ho0c
1Tr0tgPnyQ0q9S1tWHaINUC6o7TBjPAi6sHS9vqNUtS4MjauCxbmzBQJU0JDL6OhXy2K7emUTLib
9x/R9Mrsadapy8umz/XFHJSrEFd3jVB5+LDLZ/onlwbyMABTdyp8rvHYXVPMFxayA7EuD8vEDSlR
gx2u8pqeqzw7fWBZNgB3tyqT5NgVOjZ5mLVBYYkz+QhVuE5CyDAMluBZLKZHKwgPq9ieIkPROHan
tkKuiIttvqtFe895hHd0BuQlSd3wq0IlMAk/F5/IAfpf4kl+Z+HpINUDWFB/aR0eU6QqlU4fpAyB
xNKiZ3O5c3IztiaFDn0ciscUhEzDE6EGlwsT31ZVF/p1+6OPkr38RSqVrQwlJbes4sOKz1hNqzvB
WoXWvLdK+aElB4mgq0W2sKQQozKbjLvS88wKPNHic45eCd0phiypPSSPX3AdIisP5SgPNUEIpg3W
1yM3KdmEH0sk/JotQdCkcSBBzi0r5u79r5autSe5dH+rpRGHIf7eGTVrh3+J5igSoSRaIKdawpTh
rjLopUjmv+OaaLcx6F4oAHz0aIh3AMobiCpSzVOoa2/SI77k69eucWnb8zQSF4SdPZn2mAhHpJBM
y5hN7YGckNDWLoX5jMlvhmhp0CXJBMxMne6pAgEneuMZpu60cN5V2WUAJSRxsEF4VBoMU1ZyrmO3
hHS/4XqZxo8QYEbNQJih4LrgfYSQX/2tWKXkzJZKg7EZjCXJNvnrpWjGFiP5EoQOrGNkDMl3th84
b/j9PTSoHu+duxf6KBOj6Ofnhz1xgbsfDRr9cWMGygKs3f5BzT5zqSLGpgalLvt4mSlF9snWmvjt
it17NehEUnsDhk5RqI8bAnSJkYVOpllXY0cfHhJ012ZCf6f+iVEBp8Vx0KqjSTUOUv6YLE6iazc1
R07A/p4NPrklUQY7uf/Cu7ApZ6A0QRLLwTa2rF6D2QFsi2AM4Q5RHWLGbHNqjzJM8QRfSikOB4TG
3EyaAxoFcxhOjUoQGfB2lAmELZ0odBhX85/j6TQ7eGy7gHQAVeBw6qQTnr1gxw5EKspVGAuIKzo1
ciiCSK+bqfacnE61n8mvMajY6otGPAzWYUxLyHNBApKky6W/igYLWs1y/Z8s6+0fkgliFXMkQ1z6
qLl1dapQ4M34l0iKOGzdHkqc04adCOY5ZIXkzkgJUvnTzLLDS8Usjf+QdBf51qPthB+HnhtvZzjt
ISqMChvG1KYcmg16T8EtjOnSltKlZ2jf6urFaDZ8U6CdZXxJWOi2mLyP+k9LVCjumQq6Nozhe5Ev
99nR4+hzzT/0VLyV6fzRle17ZegPsa3eolThqGWaBo5g+9YE4FA1ZuGhOxpFfDIoGc0BczRMmU0z
zr1Me94eNiTwTOjwzYNR0apzc6TJU/MAIlC+EobBAAPBsILJkzROkfjeHPVTDqMVOVoL82Bmr0hC
IU+Fbrvwmf2KvrixwM0LcBDNGUfdoSsKAhfit9EhSkzZkFryVSFjDbaUzLu9j4ME/GSL/q5YiHc2
4TAAUCWqLMgUPVSKGKX/s1hv7ZfKjmuEMSWwwEXQLkvtlbH0zXjT7RTjcWstz7LN3udlftc6frRo
pVMnxzkoDYiWwODTJVj2sSw3Quhw9TG1SpGSyufaKB3eouy44ZtfGdSGkFsZJdK0RuBCwCu7GrVl
F1kuJ7C6AN+geG3ifVRMNtFuUW6xKPMLsgo2UkhRisBqOD0mbPgHuUN14MrWBwYvpxkVzwS+RAOm
N/hTaMAk+F0mORL1wKitOaYLExf0hipAGla6IOvmPpiIkd4WGRApENIKBQFpg8wja+u3RV4h0r/L
MvFl8BnO1Z9VM76kM4YZ6s3cOEpQAOEpEyi5tjzmnkHBMIE0YWfdl/J/QJqN8G4YRbYyYBnrIZBg
dq9+Szx4cd3dt6G4ixb4C6/U/i7MFmLMLyDdE5mGT9rewWg+N6l4i0JutpdQh95zAl4J0STJG+ku
ETHgPfym9AvpvRe+Q+RLQIxlvMqKz1vDk0jwyiGBWyfr1hnqZmBuiCzcpdSAQZHFPst0ZGc9Ni/Z
38Lo79DtswgRE6sEqOHUPrbiv3S02Hh3QYrqi4djHYk2L6Tz/0xW48LnFjCDljSnjvpjYaf7wows
4/1HGwUJAwvnKebVZLTM799U2DMjmrnKH3LABh5+kA/cVx9Fr7yr7NSSYX00pBu30FH6i9Kvtz4z
/V5FeO/YMyqRFag96BobEOuFACh3/6WVFeQRaneCL1oMhuemst66Sn6sJSkhlGl4eZ4bm54pnIHA
x1rnKiRxjx1/UsJJuYhBVzeBnGmHtCE5SLarabc5M7XEKq1MKJBiAlN1JyaoqIgHR9neGxVNVSnw
KjSurECTWDmKYe1G15kLt7IDXIrhvNV0cuxc6cflOT+1ZEbCkrXi58YjKm+jo/XT+zBpz8Xcu8Qb
pTZJgAqYM1Z8iFztoX1asMcYFivCrngWbJSRB3VmVwtfbkV6TmoQpgf6ztjvZomUGPT2Njhl4hwF
FLrF9GkkYF3zs5h8tmbLSe1VwPBsNLRkJpoLkoISNsruoPjUrka/uBlilHK3ZsvpeTJha8yY/LTu
JD8rekKxdVoOd4WZkFQjuYmxY4hnbU2D2Ss+Y97Vjj16ijYqxVAqye/RODo4XSGld8nmGZWTNKbT
MukyY9FFKAscm32AMrEi+Uo+X7IqUCyjTiamh6gyENTKdV9KzzALGf/YtcLnHTcPTxDlIL7W8X1u
0o/emD7ie6gpJkxpPBmEfY6C+B6KlvWO+E9BpLnVwjWP5euyFNf2PRVIR81+x9LVZE/NN/9aJ0WY
TVrAjQ35uJLNJp9WrYWKiaOTQnY1GdNLbIVgMlodVJzUbaFP0obTJAEvZG8I486i2cmK836261b3
DmuPbwQ23Oj5IpADniWVz5g9zBt7L43kghZ/DJxqjR1RpVlA75mwVPqhHnazf8oehgX69k/Sq6cs
A1yBbFiypKNa5kcmj3IMizsA5gJQUcPYmMP/L8zRUTrqMXZ2nL3gO1wLniCljJTKj6Yr+JlQkz85
ASA+B7hLQTZtKDTKC9lWl3lHGmg+dnC/UAV/2T+4Y8pgMzmOeVhImHRmdNuu3Pya6/22pJ+jpL3j
94WCKPOt+Zcv+m0r0qvZSyGH9JFlE5ldiru2mEkIc4DJmUo6TvvCNyuJEZh8BArzVjVk5xkQ5WVO
GGIMgLRPzLZyZluLpvi8PZiyOBRWRT6uX/lJZiqsbeUtq8Ybt6GjJYNcbOjWcUWbnaUGQmeCs6lD
zyrJjFKcXioTakceh6LTvw9tExQNqVDkdJRY/+Y0B6Yn4x5CZCrC6kek8u/iixkKnWJB9Ecka+nW
G1EWDExBVEyUH0SET5MDo2U4aDQviqR4pDTHaEiAIGfBcmVoZteOzp+9DtmxJf/jORsSkByMbN0Q
zOqHvn1ZJg6Mnl2scox2GZ17Mtfitq7dtY//KPj3LBckI/V/xRNAMU6cEF7LLSa0crzIqa8SpRb7
PzgkPZMqDFb5LLRnNpYSKB0W1SaTXp3HAHKRC9E0J0RPoYymM6TH5a3dJSwRLxd6DwQAvGQ3nlDX
zU8x8HQGOCcklbvO+8RO2K5qYqQQdaFkYrNgBtVV9kzilBmvdM+es8joxaeY94/40An6aVqRUheL
DVScLZXuk2ZLY4eHEXFzfdpAS3UmlLctTDAq4Fgn61uZ4zCWCEV1Lau4ws1zZ8O8LNF0ZR1TUEPU
mCqJSyPAEwANGYerJBzYhAhEUkL3X0iDsfb14qgRtrKQrvRn0TDwEA0ocTEWiJjMhMAsXCVW+EPK
tSdvlp81rBuNFz/omVknI6v0CbZ6GZq6EtAS6s30NoMI0kEEpVq4LpBf2zasK+OsbVLA23/BLE9Z
2OLbM5iIC2BrzHNTQoaptGB09EJ0FVbW8Nc6FKq4QuWmPFpghzfkAYx5873biA1Po25o4cGi6bbF
5bnnCBa8lcIsk3p+ZtJRDMVVyIY3Oc3eWAjfeYHpuCNFO6bJPhRAEcYLHXW/MyNyhVfjRQQmiB8S
c1qllMKymi7VVF6RdxnnrdDPqdjcsEUTOKjf6kOqWg/wM48ugtJYm2+agW1WdTTY9lb7NMYFs0B0
7PXlqF3nBX4a7h4GF0ENkrg5Dj0CWJMMo3/zJPKqnnSvhsXrHJjQWTnUZJK/0/Qz2ehJDJcEd1fb
iJOzAkxyjkmBLJJ2M+xSKGMOEig5VV5cq785ojCJHDHrImAJkhhYRM+Kb/2QK+8VsjFTIrKVEpTe
HHtSKiCQ4GDclvmS+ic2gkt2aMgdV3NmWmEaoUklWZyzHsksQ4Znz36uXtB9AKFFJsvIUXcW2pNd
/g3bNJXQxBr68dU71V/Fv8v7IrcPXy9BqE9V82MpMfXyKzZXIu7nt0JuHgnBS2Rr/A5nKkoLgYCA
7rBDd7h+MezotkvU4GOQbfRlfkn4Ip6VsFViW0BX3Z1IcthxdkvTB2uxBJgiCUvW3GjjpAQw0kG8
iiFeabIC7WrJgK81h11e3RXVE7Pycy7Fh4YGfdDepb9Yukfe+nd2CjPSLGCQMini0UJjyAYrB9TJ
TyhMl7WqLr0gQSmTHIvwsLpfApLHKITyszThCjjNQEZSICPpLB366r1rBt+hbu09ShgvjmA5rZuf
NQKdMSt4805Mq4tztTv0G4N0LCXmLHgbsUcsNvwFRIu61sc2P4w4nRo/F7D0OTEeh7iEodWxeGP5
JjT6ceAfQxZJrbZ+qVr7Mkv4KUekWFeaH+KvP+Yk86IuwQeznTKMKjgq1G/SaE75MB/n1WJCwswe
7ByFHEiwFfyu/MSQhGAmBmf8RCgEQaiow12Zs8nXRIOxzFGrMqeQ5RjnCvMQw2Ux5qJUdoVBc3Wm
D6O8EaYOPJ3lTsFWQdPvZi28Ccgi8miBYCKP4Ayx0TJZIgm00LEJWQybbIX+dCts8ycbzfOEpTRV
AWBKd32o7mI734oIXcoRhVUCbpojt8L9pzAjQaTxK+8UgjsFv2QFIipJaLYL6NQkEB0R0BSS+ERK
3eHaPHpp8SHk+ri9Vv6oTcPnKB2XmU4Lbd08HUUTc2E2h+U0XFiftucif4lfwkRMbSLzE2tBxwLN
/FEVvoAyWOLLop6M+XOdo0NEQT725Oh+z4P2gHsxzFtwikhRTc85NtYZhIyOhzUyP+X8H00Zjg/y
baY37OwHmEDnWCjPUY8jX1id6bQ5rV77yAyYHJktpRXTT/LcePYdUK9V6WUmH/Ykxc/LYJAAAbgb
W7IQwWr6owItig0uXBFlgmE+8YqX4qlG8NJ+pG6JrlrBSsN0MyLylJnNY4VrViSfiWV+rrr8mqPW
EfjNIHOrVy0mD0RNTx5HGlNtTzRE9JDNbZSwL8vx1XTKS5Zorz3+Uxqf8b9DDXSwz4JUuy+kam/U
7jkY5iVEdhlYvR2VNWIfECtBddQq9pDFIUJcIKGj0r4pbk8ddU+2Loea+Rsw6yJyRtrf7qWbKXMv
AyU0w1gmWKk/95bLcsPd0FDqYbZs6Ajio4XxOue1E01oHqJnoSGgeE/GGRfHvwqS8E3FF4VSkE2g
5OkcrD/phLUUhVuRH80QvXJcByCyauY8E8KTn+Ux1S9h+DPfrd8YAXw9+tG7W2M56vv2YMvIF/ou
/Bb/7FWG3BHK8iP/wajv73TRktWM9UeMsgDcxrVkbIhoAGnOvmIWbw2FaIWLBJ4K7Zv+zEP4zf29
TZQ3VXIM4qkrsrtqPq9qLGAxn5mBqM8h4iEmoZ5JgUkLmjJ96LuTwORN2U4TlMrBRasgBGOzsiWG
yvRWELMhU8VuU4ILoHiQAuwmKkEV45Xx5x1ZiiPuIyIdLHkPjmqZT+IIJuRMnOp10VsU8F5J9dKM
TDdM8Twju9JjpDdyB16bGyjaSaM5k7GE2GcvertdeQpvdb36cUyRg1dL4zuGEQpdzJqsx4zFfVLI
x/pSRrK75O94wvx+6j8kqfgQHifdFO7Ir+6Cm5FOO6df4kpjzeQ4rWAx1pj3Z9j5GrNWAteGDif8
SjGB5T9OPCXa7GZNbHkZPP4eryjwmm4/lsa5GsTa8m4Bedr6wynGdAFeJadCzlhWlLUjCn8FQz1a
DXHB2nCMleaY+4s96mAQSYJRx0vVVzfFcgYGmE56kfWOOp1z7Z8oE528/tAUyRfVFJnu5M339EB2
GfdIdo091JqvY+81MVoKvpGSYt4rdHvL0AGgQrdd8zfpRtiURG0s6nl75d91uRHTrMNPNq8m3bG0
4CJmVA51UGRBPaMgwQ5Brq0tJnSi5CZbAjMzDgajeytaH+o+Zch6RiK4KhBADEhBjngveTYjjkOF
AXmnl1wcjTxdclVxfqnoQ4ylgPS/hZVpXQAE6uV4ftHlNm8YMSb4Inl5SvElmrR1+s1dxfzWz9z8
kpniZncYm6Et2hvWhiqSiXWFgSbIACzws5b3eevh4iLvwcAl3rY36tcOFE5Hax9Xp9gU4M0S4oHs
UDpVcn/KqK0IMjx2geDWvWqvFuJ5CWIpg5d8+CgXhZa/PgqWcdSs6QRkETO5cSicpMtPg4FekDel
yVg+ppTyKRZlkfSvrT1b4nCG3YkLcDJeYzG8kBpzBg/8LdJHYVJ0ETRCXORjk5K3suguQNwIxaMw
+nlo6FPiMrvCCrybjGLGcjnwckC3W41nejkNkkulZ9tekjY43rgmzO74fOmZxveIqSFGoCUmCaJA
ykoQJj3VfNckJpJbTn0NGLbFKf51H+BZzf81zy/qMQKdFuY5KYG8Fv8r8itJjJ0NsTeGbT7Ksj/G
D3W9j9HiFlySPZaYEL160S65L3DipLv/OVP8qGn97rjTl3O3w7KLAIv1nDtrmbv+KSrFbYzSEyrF
q5glIWUl7vqQ8/ByFCgUeHzgxZgjA/cHIELoMITbq4xoBZVamwU0SyZB4kIjmrbnRTxT1SX/h8nN
gGcxIPTaeiU1U32OZO9sfClMIUiKc9ubR0VnMWphEo9g7PH4QhI/TziSogr4NvwnExAl0AFABTbW
F5gFKIWtcRfcHdaOdBBkYXpJwlzW3lR2XfuEBt2it5HUSL4F4CUGx9qMrPsN5icE7Bk5Zhw/LNKC
GKgRY+SSwgBEd0Me8qIvycq/G+LTn+xTeqNY4+GjXFoDeezCqaZ0zhA6T9m1H0c2eECfZQw7BKuD
h2wKyixC94aVphhnWzOG02o66NPYUbJSmTFr4vRGRO5tBtrvKfZG9mgZ3XKEr9+oHRVLQuXuTfgG
MWvvwHtcbNAYzvnCagR8excVUFfVkBrMEoi8c1em7xY1ch6uARmhoN3FwW4uw1KfUk+ePARsNCiE
s+WNs0rkXS8OSydgPrPHqqdm95uz+5WYI6oVAZUQQnGC9ox4NWzJ1iVsttVXAMso0T3itieWftTg
Y+2+GF5bpWcSs2pHSyE4Of+WYuM4hso5IieV6k6UuC/jfI3S+Fps20VtKaAICR0lMRgA/GAZKOki
wV1eadRCI9UvZmLclLw75P0OzMDbdjIyQvzYhi9MESmRZ0Yglu2zHtVHguYLBym4YqXhQK6cKJG9
yZ4VlxyGRJVSyMB0g4RWsc6lOvoD2aH28oaX3SYPbbKJaG6PvDBme+QlX2umfxe8FNbo3NPQkv6j
k7pT+mLEzFwWiXwDoBQ+s8Q30WL0NwLnjZTHhEgEyylGSKXARVYrXnxioGzPbXvRSUQkiUT6ZJ6M
TdGcXmQnsrMrs+7MZ/3QLmglS98A4sPU1Lh0xCoOSG8F7Ansx4A1jHr6pmPKXU3WPpqGCyYEVU14
Luk7cTpeEujMqfI5wW1ogDNPbJSIHuWf3mx8soqZjkNgtbB9MuWLNwu5IjHcxYsu2RuF3ovS0hMx
pUgichPqohabvuzIq3YSZIZixe92uCgre4VjJJL9Zg1nQe2CrmtCmb30cIHuufxthRl+anm1RP1q
bM2NecatNeWbpKq3Updv1mlCjaYSSSCk8HEk9bZsxa3OliuiTMSsagg9JGiNX7s0CD/l3E2OTCWW
I1sUvztEjHlB4l0ss0X0miK/D5I3tzraT7veUx1sfCtyRa+FtS9iJcj+Wgw7qkW3+tvkT2i3PxM8
R0w8xhSfJZ4OxATyjexP5Q0Nv5l7rJ6Qsfsv43uf7Fe72Kf6IxtoN5ZLjEuO6mxi2dO3axjCQ2KG
stKs9nwBlr+l2J4EdoxS1p/4fyERVadRyBF+fikbQ3Nif0VnZzN2GuSihFquhpCGaUZlSt6lbGEh
okz10/TaKPO0UkGpUXgaiQ1IsXRovTFsxWSSDyreC7IPd3yUAq4DNrE+Vw8cyW+dkB8Ntjif+m38
KvhOCd/C94hRdAcdFpLwsa2M5JQbmsd7nU33LlvuWznck0ELpuSiI05T6a0QpqFOlARmELjgM3bM
Rj8clc7yY7H30TMia/0wtdbbVVTWaSHt3vQUdGR1bp2kY4+NXQ6jLLmgdBbx2EpwYbagIJdvK/Dm
WK2T9t+1th+riH0SYHOQxkfkNUlwQvKycINb4A5dEx+XQmDpb7msGcw/tVJdNC0Lf3avP+pAmT51
IaO8Pmq1G3k/EoN0gsAbSzky9Y3a5TJ6DNiE+bjoDnxcviWwrO0iQGE4wZ3NiUPQOPsUVtJXRq7T
D2B+K8r8H1oGCb64Ao3b+LjLBuMZw9rjMEsJ4oGR23Eun5gkmkAJ+CxKUnXMfisAi/WbsWhu+Op3
YyhJ9cZApYH9lzAAMCw0JOjX7OwTZwt8G7IrxYOtO2WReMTQYyIhFx0hnc2i7zobxXkZFqKcJ+Z3
EBcnE+GYcInh/xVDEE35tTQIVaysSzutlwfJzuMSfWhddJooAcCQT+YvvGjxue8l+hMMCkLkENnD
lpiHNIWzbAUttNN2UlldzoFMvHeLUmZJOWguEukY5SH3V025s15g3nLjSTdmvvbkbv145Zg/0I7S
yk508xJq1OLGV/6ypRa+4emgqQUNnHAxuWALcyFQAA18zpnEEJVTBLKok6IuKZuGYIXqPblCOehG
tCC2+kP/diqpqxi3oxZQ2HMy/TqOJOKM/1hwywWM40Vl+UOMiwEUcgJmeg+RN2LyK8zVGwdIq+pb
MtcHrdtc7bdc4ABv1hMESmw3ShAZ9SE2F1veZKQTvGRUwgrBwLX8R7KIltwldU8aZaV0bBdht7ec
X9qsn/LonNOMpfh7ODHDaL+X9RX7E8PE5jnq4rsSrx+sNT/bUNHEL2szPheaUJz2qisYFHzDkdEb
jel5/moxQAuHBcw9KkuudKkad1Gfb0j3jxXSbCwyaBLYrq0Yu60giwtoaQRYIS6ZALH1zl1o/+EQ
IYkxYiFYW9Ot1uX7NNNREXAFIY2DHdeGNZ5Wb8XGzjf5JJNjMBLTNgGdM4bkzh6EW5fdZ8W40WcS
kRXbFdpUBpBmdhywBPbi4rdL5Uuu7mnj/m/yddLCX6KnPjfP+h2AprB9t6dpO7BlGDQQIBKcooNU
anct0m70QdetnC/TleDRTj0vGbu/cvKN3wpBvqtVfsiL9q6NdLbN7Kd98WQjp0LSjBsuiCOHyuFc
MBZZG3LYDmuUXSFfhEN5L1JEsLF2LZ3oJaGXytk/yjSDk0n7SFaORCOojsIhKa5GJHswRISDZFiP
psm9oSGbVkd5mSKsqsIGTEUhlQecxdYWDAuJsmBzaWkbWtppGm6ZGN/jcr0rK85+EmIIxXHZQweq
qVw0FCFJiZ4uK89PwEjl/Jb3OiD96K3rzDd6s2yamad+VIhca2ZWFGRVCWQh/eTRzqH2mhaqzT0G
g7XgnD2WuvR7yfK0g6QpHLC0e9g/tSic5iZoI4yfen7t4Iv02+aXdfqGMRQwzVL8jBnUlT669nN3
ay35ljWhKJLFLuu8hCoHcEwYN1KqUQ1ELCaRApIC7l67iR/wjL2yI2KpJTqia94yXAg0ijOps6vh
ZwjwIZkS4Q6wm2rZnu997KByuKPXQ0w9yYRwEPeBisuMg+kgvSU6WktfvM04agvtEuWalyAC3lZG
fgpEaAqV3e3foTngxZ5hlYUaWo0etkBL9zhS1UvfyZCSDxzna0jfB67fuBgHgy9xukefkTaqIilf
f22ifG6h1oHFAL2SsY1VXJ2fKiJN1ZJFm+LQrIfTsjbnruPXSHCBvpY3mQm3xoQ7+5sWvVNT/1PV
IdqiNlG7hOtuwqe1X6WYHaWUDBC+7agqc1YTNWMiacMQcbJWQgUQS1nCpSzBYW2423NvpRslYfPO
cpcQ5Rv+Bmqow5jx+GMkz3SSEchfs/61GBt0ce5rdLYqhLgoT33lexh+k3R7JJ4ksNp/Enk3jKeH
ispFQjVWmIiB7vF/AErVwXd/Xs1bRXyBimWBXL1j/4WmjXsl4OYa4VDDmUP5RgRblV2XQbuNni1V
926mZNTVQ/11z2lum4ZGRXbM+ENjxU0hfdYhF71pQCCbmmfwlk8KpqhzyZLbBGxJCHQ1l3YvNf7d
1XXmblTCfvIZd8MpSoQTei67qbcLQw95R0xPsLNsA57UNCrhpCcXtCQXcYN53fcXFukX9u0szrYG
y6tI6wGe57caVWFMemUD8qHDwcauWAUs4PoL25+ePGiX6RmYEMHr1QaFzUsqcFg4rNmrXxY6R92e
azb0Ps9izw4DckHxN5q5Ics14RFGsPAsSr/FFqInaygg/Y3j8gDuT8MJwAWD9YEYiZnD+Q4X0Zcy
fMaY/EW2ydYHqDmbUXA4ESeeCqgcHAOAfsbSjeJxWCJQ7K1vwOO0qA/KcJ5p07m7E7KfWi7RUmZn
oTDPJNvGnCbpyHDtK0E1UiIkwsoindX4t45nFC5bxjpafbew+JBfnwOFFSBKq1qAHWoRtyuZdndo
hii10bzA4STskLw/ux9xFOD9ifb4607nog16/WZMxWM3bXSy6EiZCKMiQdAkP8wf8OfvSG6fLTaF
neKMCGDWglomgzi1FaxJR2uxFUGy73qYWxEW6/QAlAjT4f5NYKntzuxWW3aryAN8fB2uceh/ePiM
mWkgnuuFK6YAoaO53EOreZUvGiqcmgmUzngDI/B+Csq/EJFPbC7GluvHYm+qPBHRIlyeFdr1RrZf
dzCjKmilZ4RPvsW9uNHAicB55BvMOVLFrVaxi789l6PVMntBHkhwxyz/a0OwUgIMG2iGa8Jee4rR
FL9qLrqp9lN8EoUW5pT26AxhFOXzK0ODxc4wqz/TRgV8gZBbcurcS5HutSy58HCmmE2Tml73JKCt
ZvJ+6aCGSJhZjC5y9sQUk2vQjB8IjE4JRq+a7HQgM7auluSmadflrNP9WcO/UlYdWK5o1XBdSc0u
mtek7nhLiMHl70ZElSxQI6l3JW6Y/x+UuHPXmq5NBj2U4klaAFR2KAxJZf5OaX2nBr2SSVpTjM73
97BYx2VhzK5M58JiwJJFASmskN1SMjFCFUo2WifXHAu0mwX7uEs7ODDZJWYtpvHJnP6idmOwSBp+
1GcW4TNd71FL+kskXtDmXMXRQMuxC56g/2fZPeJkrW4RamKN505Wukeux0+0mBMYLgMMV/dpLSDY
AWN1mCfJakmulYDqmcRh4g4t8aKq8c2M2jvZX+n0ssp7x7vGkROn3wq2b2Oi2bDIR0CotWlk/o5Y
Z5sUIxsyCW1byNkhjoiAaGlAnmlSRSciQ2jxmDHy7po7aK2VnebgCnBZIsy3CQtnzLes6BLwTbKd
hzNS922x2WkV/JmNJPh5wm53/dZ0IjeB6+fFRVO9FOVcba5v7XavaRTT9pIxNpBLgmHw6DE8qlQC
+3gSu/5KIEssfVroHn6sj5+W+YPQ4g+GA/qjUkMR5WkCIlDQklloydAf2/+tyAEnF1hO6Mmwgxue
aa4Ur9CMOX4aCjALs1AbImHCrk86MMJYAa3tOCGURUsNDR/WCNofV5i/u/S1J4q2QDQ4oTkPh1V0
FBnPFnJI02pZ3YpvavY9lIldGTV1OexggyeFl/6JLKMDQmka1vvEWclsIR16cis7Lk7tp1GObjrz
rfZPNxaHRmDsychF9iOgkG2sXdrIDJk6B4KMIoAcuAbB84esG6es+IO5wZ7K3K0RaaAYrbEAW+3k
dPJtm0W2HIi5akaA+CEO/0m0xF8G0vw0N1ycwkgTCUl/YYVyMJgyGhL+TfqBk5kLcMMZ/T80nddu
41jXbZ+IAHO4pQKDqGxbrrohKnQxk5s5PP0/9OEcoN2NRlfbskRyrzDnmFOq7yYe7fAM0k0O8EqE
ilqe8q/XxtgGMPhh/lNouGWLcMePylYiMkhDx9aqYlVldn+YqIhH6yTrCTw0eA8YrmG/FKwtocwK
3YTVxtyVU4eLULGHYzT/qbOcRX1bdSEv1HlXEAVzbe04HAYG/81IG4y6SCC6TSGINEP3qUPnQBAJ
IKv/SOr1CQeAu7DIJpbC9qNt87th0povkATh3MjzAq6MKXwb36rjmkEosmnP5AquEr5EstySFmXV
uNyUQb4oixxNNk3jXp6cMDGDzkiwb6reH/iYBw09ZfP9rpTg2Op44lom7HGSBzWUeFLgWiozrThr
jXRuJfWSKeKalJobM5xzpuzWF+wh5HGfozSvHAIMyAC21ZDYpdBJ3BaCFoOmIJW0I/tWcmj9Gd3E
4GT+OsmeSAF87ku86nakEAtKfrZp7iVa/mX4XBjGdiaf0VU7W7zIJMJym7WuqO+Fyg4bLKDIj0Kt
w2ZWYN/Hod43p5xYVl6lMZ4K2ALuxraHAWYP3OxtdCXxgDzFeEIbwxkDwMtSU8+mHWOVMhDhtW0d
NNJup1YJVrfp4tIYlMmpjk8WGmcmZ2wUslOXtqcgcLIf1QYokhCrJSOvNabPpT1vdCIa8uGU2vQI
aXlCBi/NjzXX7wYayoRX/JsFwtQurjud9OkjdeJzNjsAI2t0E+uVY36DCO0GBnarCrqyNZBT61NQ
4s2BYIkf+7VkCds55lYUSBmQoYNxtsrt3OQ/31LUfj/XvfcugrDkpuJWGIis+FdFm560lh/wMcHo
GIe0SD5RzjAFmrv6RhN65fZzZTyK2mbxFuaMGdpz5rBljxYF+RrTdKmL3VyjhtP3I5OUtNP3Sl0c
1i11E6xzXEVz86FADtddRSENS/o5/b+KqJlwtlER4W/xTb0/shlZCt0fS8mXgcZQ7+9LlgayTuMK
FqI7LGAnFjkYW0KGsXhLw6/EHKORTBLUvCumrIVON223Mw1xj/b5wHXzgUT8UwFUUmr3hDEXm9Am
eK2aRBdCqDgPaqE/quDlbNInOwqkG3j3JDJfKsGTFO9e0V4d1b4p9xaVUgQXM/mcmsLlJN9rZ1Og
8zSUU7Up0aLC7AvL5O2TdCA0yzFlI4nIShhjP5INyEa1Ec71lfFH38gnBNVRnVBeIQoe96CT1W05
z1J1N9MOF6G40wpJyrWUf44WjgVbu4i1ZLzWE1Ev43yWaTh1AC5n6ydCDrel/SmzYu/E6gct8peW
bC9TrN+mBiUL28Sabbc5xwPF7IMaoDOV0Ghtyq8JdV6KJGxfVMAQTPZQcnrSPybO3uSiPZbELWv2
22ka/GGpR6UBclW7WM7JHHGUXqQ+cVHX7lppCPJ18HPZq5FbxvDJKeUa1QkxEXBl5mb8ps52lMJD
8dSRNVitEmSWzTY9jtgsU9My+cYCDsMcwi5B7DKL/oYrPUoJOphNhoAaHh2DRhxQ80gIoz4eJmlm
N/s7xikxwcSL3z6YtxGZ4dPbMNkzB/nt2Jf3IfqmdGWI7lW4zOpgcJoNxJpOcfaczOmZzjRNCD0F
Cn+C8SxI+9PXCKfILOibB5hfRiSTRshM9D3G2cS++DDAlYMHh5AtXmpvfDmD9TlbGcvAKSJv9Lwo
IWyTqRHHIpjG7KhxZBuVfVzeAWMd8ndKH4kvRCPJ+qyy9Vkm34KwI5SkRop92iwfWzPcp0kwPkHX
yf7OLReyslQTxKNladG7utBoVwpCwDNG2Mq7nnWwhKKZlpgrq679lH46ZyTveCpWPBUxMEENmOAE
MHCBFodh3dMlHoftbjcgqDO5UmHQEaSBF0qA4zXqtzyIM55d0LkeyrP2z2FEQPOEf6WC7p4vHWHb
e6HcbXicJR+DyseQkHuJz5p/gq6jnCoJt2MPSNx6jPRNZlWDWRBDTRKmv2BKMBVddmpP/gBJe51u
HCeiCrBre03bs70YPVFRANyz2Zfsjxg5TWfJl66sLnYgXei3nshPqiz/soflo6yKnb4AnOZK1QWg
xPhgYXRyGOPSzWnGvTwl3kY+oFnPmJ6J5V3rPSCDpsXFBJw+r4I5tYMS6giOT9ACOHKaEDNXhp6u
3drdTFXYNjB7MjTySJmMML04rXPX1fqR6PVDlfPHvNfT5KKajzdXK22KfdMwsla1SBrzqIpbBq0b
9b4RqPTgLx29rsRYM9cLv0IT2wFbxzYDe6o74dRRauYVHoUeYV4URIUS6TFCAfgn5Bos1hmq10XY
yWVw4F63njrgQsDlTivMCFnHacGac78p4mVn/WvrkhcowK91n2l4dyqbxrwjW6866sSjL5knHlzl
/CX9k2Wqd8u45PV8VuIqWryx+0bz/G9UMPgwP+HDFksVGo5zds5LKA5rb0eD3lyIGKVKiBx7vs3f
UHkJLtVdDYsob/EcH2EHeAmeyXl+bih98G4R4y1FeoZjKa8v3DbcpbSvDCU/6nH4NFhuKahy65HF
sI23v2SXiXSlmy/Fh2mzzGKhVRNoq/CFRir7aFU7+mG6K5Pk1l72HeOYqVBDCCcub0VC/DLxXU5/
tbsrk7u9DKEdPPCc18S9MC3dpxR0infTKNbZDbDx62L6KZo2iTXxtGtM0C3dweAOo1jdmcUYvnlA
7OwABV8NmhCdZMEkhtW1Ucu8QzY85cIY3B9RA9BqcB8eyH13dflfOa9I/t8bQB7kmP4B37zxKfUJ
CL54Sfk3xiG/TEbglFgb1N4d2+/KbjFbawFLTOJx5XbDeYMFJKGsIt0iI9vGXCFZmuAgieOrCZiv
E6YAkoJCTPaMmH9a0ZZAPSDkUAPIGJPftK9qpIWkKFkoHwx2LvGMyMQk5hKojjb8R8YkFYs7ETK7
ILJqCZkdoLW9/RXvwFkViEIH9ZPuiiLNNejKptRAiQosWXW1e5ABniNr5rNIIBoBYNF/pOsUDKgS
407ejaImyS/2ZMGbEFd62OpqINjwwT6Yb7cMDpdrRmb0Z3ErYZABxMKFK2pjsDizT8aLx5JwQK/a
M80zsWGCDedRCGCRBMb27HX9oxx/WWfYIUBVddT09Zx770hIg7nY4O1sYqaWs53Vl5rIchPG4npM
a3HTq46z0zr2iMaaiQk5JqVKJGcJzjFRT8Igh2e3Jprf0p9emkb8D0rc762fM5aofzfyvsi4EMdx
QobExpjgxXdBNo8I60rOKl39T2dekZixO/4xzkr+ZIjGZnRxPeZIqBYA3fxCfYa3HDeDzlhUR3om
45kzSBWTDqJ/ZFmPnPfPa2rJl6yty5JiSrIH85kFcu9wj5IsysNeNfEzGn9knvfC1rwc9avUI0Zl
VZ1Y3I185YgVasQKMid5zhReYNk2pQKf2Ep/m84zp8e4w7Fu5r9aJmkZioXVTmm3S19Ts1ODNRvs
G/SyMeNCA4yHHtDrAWh1PAgnghVHdA9zZR3f0uwU3QOryqNcoGRrVvgKPEJUaY8O39V4rug6KEZO
arzGZUbrpHH7H9dAa8TZXjce7ShB33vkGfy8e7MlUt67LnL/CDrZ/oh8sN1XxK9nHQL/PNSA3YuD
O/b6oeXgEhxcgOxS3HgduZmrXni96D2DgFAlZJJ5lL+RB4A4ItGBIMk7AtxH+ZWnDvuU9Q8gq5aw
myKnxmMc0DJe0Cfo3DtzsvZzM+3EYhLeHMOFJ/gRt4RMELJh4+bjmGG2XPvvIqlk/GhOAtPyVeLB
QxbCkVV0CEYE5oAuK5EsDeessc8H2yqPFLW0SeFW/2cy2F2jpjKiwUrP9kYRqUWs6oM0xoiv25E+
rxGEh9yKGsqWGM/NzEg/W4pTTzBwMSEgIxwY318/pH7xjVL3aPSM5yaFU4VAYE5+Df8qNdFiVEFF
lgDPMKWlx8A72Y4QRabjQ4dEB2CLD2YCOj2caoR2BrwOvUSw78lWczTF8EqS9RV3iNLz6xDLF21M
QzYQCNYuSyk8VpSQ/f8CNskR3EkyEZUaKC/C28RrpMHOHfh3DQMPhwoqRQo4flD9wAtXWM8SPjvj
CSboW/SILFaGVGfQIG38UGknV5LI5g9JYZc/lvtytfzsLGCAJGI4DnF2JBn6sJEHlPbHeZYOxLaS
NI+6ELFQdiyx8Q4Qi0k9fSNqtGRmUCmxbpv/xDigK+Yo8f8ic1X9T0L2saKlZ2IczpUtnRntbtvg
TeXsVUj87aRnQEDi3Iw3FiKqGemksdL7jsMPokHe/KtmDrNkcDurR3FunTcZiqQZbhJdooRDvftd
bLcYAuTCQKECuZ3RZEjwYfXkYZUHCDUukyf25/+/MOPHHetasGO1mf4yxt6n06cF37IjY0g2AxPg
M7Srd5aDlKlYHG0EyE5oA7+DT3l0pBdUL4dKoSzFlzQ+YgO90QRLTTEAYlu3Ys1vtUEL03iL01Ng
9+fSqSKJuENFD03n95ttKZ74bfYtwgZzJqu0ly+lv00z0Z4oyyxUUPawXyqGf6Y/p/gv1ZQ3QQ6L
vZE3nigoIQhXWGLDs6rfw/qGakV6vl0dxb7+K7BmzEN2I6PDQZJunOcGup+SxpC9fvTz+7rKca73
LhrCnQrtQy8nHm42hGlxVOECF+8/o+FZR/NV+40W+9VRdfimlck6Vb4nUvvI4+RirlFFMtHUjsy8
02NfCxciJ+2eT4YkdKAssBISa/MnEXMPaZd0GmJSl5beQXAX/+1epEBjiApXnIrI2mRNBaHbkzGG
xiQ1Dwq2C4ORFXQ0qhIVkWYtsb0B9qd/DMtDfosK87d+T5Yt0kWKUzcjKDbflD0s3wGjEWlHWPxV
QpyvGurBkPozlB4igZ6dxvycfo+VJqmtR83sAtLJHpABTy3IRpmRcwu8kKchBGkkNv6yOQBOmrCa
5RBgO+izN8fJwZCxqfcWwpIwJG9F0SahbBt0/ggZfceWERU96VOs6oPKBoLqv1RPb0YnX+qGG07r
T80+saCUNJrbbcbu85ct+l1X08Wlp2QlSrWM/aSElXRVYeSaB6v6Gp0GKhlDvnnkh9uepPZcOiY2
vzooEN/iOLsmf5TNJojgLn2S3nBbdgsSKXSOBmefRMc3xeyvMDmtRQbkctnNjEpXAxERv17jwK6j
hCfhL5G9iSOrJT9j4thaOLIQgZqbfhAa97DaeEqO1v5LMrHvbNox5wxEy+JCMcVtImEQA3jFU4K8
zYt+Tb82jOMqyzFlaxmRoPPYbgNHSlPFJ2rlaJaQAeZ4rIAND7cJLBlTW8VCcWCSX/MLoO7/CgRY
DW1j+8V6NPH7IeXBkMec4+2eSn+xF6ObbZqeByAxBAXFMs8HiazrEWSCVMPDG6ZTjmZBtxM/4XvZ
KepxnvzGnTCAUqfmJyu5VkRIAduJlCqfqz7GzekAti+pZTmDui4EgM0vpwzQ7H/U8urX+vqR42b+
XlTxEqRI1an2ZZJwj/zog+Z0lJ8VtYE0LDcVSch4mVHk0VTvVvHdgoggZ4UxZXefiVdI04hwsDPw
vjZH9Gwf6y99JO+Vpq/GcVfMTDET2df/kLc558JvYTQkLY2YWYUWsdpFKwWKrQVI2Y+quALWrcV9
yqj9NsBKVX6VBKjhH5NinPJ2Dps9Nsq88skdhPLEjBZPc3GcJKYFxLrMaAlrPDhk63pWzdlcIy9b
wKjAlO4WwOIGOvEBiSvp1xsw4r4qUCZgwdSDEebQUGLm7i+xrDP9BdCR3TtvtCy/bbFlwi1iZreP
yRfIf6Z3lZRh4C730ojDbPtTIwzguwwYslSNdQuakh+1N+PNoGQyj0vH9YBEjF26w+4SVbFn3F+I
8xhdV6GEDriW/geA48xxN/hjlUwOpmLuDvofEOkPzYgf2Aohoc0sLBbrvfz4ZWb9R4vN+1XV8qNS
7UfPfgM0/k7QPsVu+njXbe3C1iyQC9nHuwwssfYRl0NWUz1FdLQWBu6fHSTOYzvlnLi4ce3DQAL9
ytxeVqaDKpMr1+D5o41LGSrIYHAPPXAnxbpp54VazGR5JuC3Mc0rKMclXA0NF3vkqio9BSfjxnOp
pHZNf6GhYfSh78vGwLGvrrzkXjzlVn02jqcq1rW8VPn6NBfOHEEQJfuHaTLuVaPddF5xtswu1OeL
BF3c2M0zNduUvt0lnsEYuoqPjo0QV7NoCQm/VvNT54FA9mc59hW8MvOY7ky7D1LHcZX4aykQ1sKm
qbkQOe1YV59kv0TxZsL1NJqJyxTT93wWn0NpfuZq/BnXgVqiyqm+tTL/apHNSfqr2cavanBLtTlO
VkpfvOux57XgZjQImncaVmO92A7jsZMVVWMS5c4SIsL1ZQS7X0owSWidEHanFwOnXvyrD0u7PoiM
IMbjW++CpJhAAmXErVjs51B8J5pNOQVNIXJ8EK3n4Si+R8qcTgEfZW1ez+Z+2KstBRcTosa5OJEz
wipJIWIz6CKTlv5j3BGJ4/yd3nf7vZtNPmeSrJKj7LAvGo8yrTv0lbH8VzDTSYNub8eJ9625LdDt
bEwCnhX8fjDdXJKdLtqHkfdRomPmSHEk7kkCXN7QUXpPyhr0Ojo6BevZhyaaX6yJNTb5fZszs5kg
3JkDm1tX/6lqNZvP5mHsWC8Zu+mi2vzXTT3gfZ4aIhm0GCc6ALWwHKVTtVTnNO0vcmb4Nv2s1PU3
oyjurDbuxVN+oTsGDwOExxR+NfJg7h7yOjxxWbJG3YKIFeHPjO6eSe6I6j2mEhwSHHFcxaUU5PQt
SduFaTyF84CObW9IIqrJLTCShPwFgojFf03GPqKMOnulzuE8H6Wgg/GhQd0xQicGesZctrMAUamA
ABdfIQ28iQBRQgZ9CUIVkfXF4dZVkWlXZ+mn+WSMi28S716FJrRDlY1wgkCLi5FLaK0b2LhskCc8
//+aRj44G42Vx1MSpDlQRkCieV3jZRfE8bYoD3CM8ZOXx5/yneLB2z3XOL8UYtGOwL9N+VxrC0R8
t8ihOvYP5tao0dYBeu+T9ppV7My2V/P4UafGKCKdZTDzSZKumO6zxl4e+kdbrmddG87yVUErVEvR
KulR3R3xInVcJoa2BA5eAku+2Zl2LwgNzb/cKI7xRnwTls4uzcCqPThPxNDrn260cPGv3xqXSb72
4TKzJNEeeBe44sjRxdoEYZ0x1RJOIdiVrcmDcgvKwiAoDmuz42bpchoAw76DdmdkBlTH3Zt1R7Dk
QgQQTRsjEjOiNTcL6GkYfo+CHe2IWj7HujwVz655MdyRJwVYGRAIRqSR8+kQ/1vZ+k5hObiiI1qQ
wjSZi9reJsUT3eT3whoGrNcHATlFnp5WUSCbZETZFSedLzWNwwZ5ZPyZOuvekfpQ8gAz4AQw/Jog
g1Gkfr5AeIISqJikb1coUvCUeyXz+d9hWGAWLL4rOmFjImLgTegQ9UFR5oMQDF2TXU8IvIJIDli/
iONwneeTUksne5oOpHm51lT4BvMlR7JOzuzLcR+UqhMBR12zSFr7qNPVqLWtd1Jzxqx4aoJhI4lr
id2FM22QHixRKHOROimyz3bDl/7KDH8koM1jYnlkoHk9H5rZewRbxbzlgjjaDBbVSTrNK9RbYAkL
VhkkFhvLOo2fnDL0MH9PxxSq0xfv94zd1GCcWHyVlX0ebUxTXXvFtntldRJ03T6BicMmtMdVusnt
xRlBju0sdhbwB8m66rwEDiDae5zk+rE9nNr2tyHdwXK5GiYNu3ZlMbmbvZfWIeJm+Ghvs+LstcOc
AX/8iTjcpsZaqdcOVZRwIVGv9XRoawuLgKFxQs6YRENI0imDbMYhtOp/x6LaccsOvGChYEgczyTj
nIUrMoKeWhMy0dSfltUOV1PZ47h048ng6UKC2LrgiNKxsa5KEzaDGUIVZpsxwI6ZzstnhUGsvXSV
ch0b9VbN5j3e9lPqt/oQotI+pyGeEMSQYSyGs2RiL8QBjcEW2eBbJ3XhMGKyytxzrliEBGtDYOXH
lKH8gitXdeclFxenic/FbfrKSaIierBJ91XA/DGmWflCmnBPK/XRNj2HCfNkWxAEhaSqu0t3AAN9
uVMXUGSr+daG2tAMJpwQKBimk6q3JxVkdtLku2q0WbaCCxmb0HLMgEdKEEOiM2VQSFYw6Wjuvkzk
o51EmV5doKtOhCPK1Hg9aBlkEod+GT0O6/7mJB8t2u6aXiRn+GaQzqgENsyJCe+C/ZsM+g5eu2JQ
E0PytrIkkLYmKAQiCrLQOc2N8SpL2nnQgRIsB794iswGl3VLbOVAZOyu76SzJJXXZSJR5oiox85S
JKheZrEQtDrIcECiqjurej/Jq/t6kk9Tu7JUUMJ81sNu0sl/Q8NnPCvRPK2BGXU3HAmOuIOT25Ko
hWclJFoS3FCaoQbqZUyv+e405ndi3G1A88ZttuOzPtwca7rdwYQQcir3Pd/vMKzY6UeYz9aB/8UK
nL47VYir0nP6Fpj9MG5b3EFPMoJiifQiZ49aEOjjsI7VO9sfK8nP1tc2JYeh4FeB6sBCNgVjK1xg
MBaxM638rHU83qt1T8mSZhgAqD9W1og2/+Qw3LB+2Uh1iRCJWiCj2dVqIVsc0SrMkLg8tswm3jX1
8Owb6Ast7vCGsKSTJuundBwPjLF7YwDYo4WMuk4iTQ5pN2JrSkPJ4DGgZvveeWxqBbuwI9mLNxel
FSOQjI1SRnRYSSGpVZ78x4m3SGn+NtTCY5xcmfddoxFM7w8t1GALbP+kRHxVxvDswAgYCHVF8qns
rHCnKPrzYv0z0ejGreHJGzJAvfE2G8B/AzsSoXkB5RKZSV655F37DRulbQDvbRDOmpJtUDvBvKAw
p2+cm5PgOxbnOdXP88C1myqXCZ+nKcfUW5RQ7YCCTGaaYF+c/Vg4oYqvf16GULd/CJyJ7k6VYX9a
jI3YLBWIjYkW6pobYjHYK8UXvpcSewDbKliyZUAw8GGyEK3h601QF0EiW7ov1q9R328E5YjGucXj
O7oxZkk1RJoKplmNd9KQ7Kt3836oE3FcJ9CBeOAWEll5FpDzQjRV9t+o6DumaRkey2HTfDtXby1B
iRh819/razIU4j6Wr3gqvwx7/nSCtKn3+mtKdr69JiTCswSp2vvEbnctvZXP2iJzruOrqN1WYTCq
lVctTq9OGV8IYUsI3j3s2G9NesCRp7PYGiE7zQ9GA30uRSOVzGz3p84hrdo66Cwj0E/gXeLQrBT7
rO5rjZo4gA2zFicbwDIWXeozbI3I7amfxXGajWOtgRHVdc8AQ5uSBzA4jPt5MJRzF3ReZWyHHUkA
vXMWnp6bNzmr7v7qj4yKuoI1qkx/fuR4CDCihSNXdcFVzX5+2CJT0DuaZ8Hyrk+SXav7GhzAt0Zd
1MxUmKEOOg7HDZ+5Cc5UELQ8s8u13TKfzsmSkmiJtzlt75qWv9UWx37b/xuS4lAtfy1ClkdjJrap
8wby1UafoPcD1CDZdG5jF187w3lfnselRp21/GA6E5mr/oHcdKvZOKvRaIEFWrtz+pP8nDhYMhN/
Ue5KN1Z7l3/SLZ7zkyY5aEaJri6ZokhUrOgD1XMhZ2ebN2wqg1nXfX903/FKirMec/VnA/cHRA3A
W3nfqPAFZII3asTJ87Zfa2uPte1g9ygAdxYYpIY/hJk3U2IA8T24ItZAGyqJ5NSh6bGR1awnn0kd
ylf7sNI21/+VAE/p2a6ioNa3s8vw3i5nUZrASKnMqMMdQP+ec2ie+jl9OY749lOVtWKVR5ojiNIS
4iJP0h7jvOfwVUB1mm2LZdl4gImNjBuB3eBZ/1qcclsxHoe6ZpGZHOmoOts+WaYUVpWxyzEol1IS
yCoQq0EOZuBJebOekKO2Km/oiHQRDJoyDh8lhvHiWnJx1eW3nqvf62/ivXbJNb1jqiZDNMj6J4fu
hLeklbNLjMNsLJguWcE6KdxIXUDcJoGvgDz2SqGcpMmCuwx1eSDeHa7CDjYcbZfFWMtO9ynVWvqz
LvndTAiQ2WHOcz8ZE+bQiT/rjjfO2LPwsr5gsdJG+6vUB11pBk6ORjkrDlKauX78ygw9MK0hVBlP
zW8aa2TnSjSRQSU8tW1vjfVT/o0B4a4V813Ctg4RmEqzv1uzi4LpPiShQYyX+GlrYDYNBUdKwzyP
NZK3ZEx+2Vy+HwGkNHrSXtWJVeT6N7jA6ds5xjG10N1nNLk0SiNxYArkMCgP2bcFiXC4KzWeQCND
YCYfVAbtmdTtmubMptYkm6rLfXSNDNeoVWv4wGUVqvEWopDcs/9yefY2lsfv8duyla96a14k8BkV
biFtDudTnZjBug3h+2Pgegpr3SYwHQSkilPdczBBFZK45UxOrOzgZKhFgLqop91acqm/7NfaIBId
MVONhKVrukdjXqV75pgUgulnRYyt5dRfadKctwk30XcNj3eWLD4FO3xHrkLmMOkHXw3RB7ilgs5c
6Iygk+kq6yeQpvYS6GArBwo3HKpksy1YETuX4JT9hXWj9Cy68omzBO5bZNYA8BEXPJWDvM+Fc1uM
9ppsypnGZ5eNQZkPoWCmu52kFoZzvQa2vMDt2sUaudbWVZanQ+KsQWW2Ybwkp6VcyTwle4OrgQgQ
bnteGmnIThtfKrW+rv1O1sWZVLKzLa/BVC7BVo9BZotg9P2pmy6TnlzaSj53JJ/YKdEvFNsuV1gc
Kg7ZvMzJyiWDcOHaOe2qYE/Mo9DSZb8mgEv0JOHIHM9gKdbZN8beb1XcYr7pDPd06y5O8aoME4Qo
VPqbM5YkFiHRMDB0YkSuIMYYjnHEB0ZrXUxdyKCf0nMe7MCskDUxVdpwRXbgZkud5KHSX5LNw18C
qp25NTnFQZugZdDKA5KxfUOstbZhZVrqvQKsogdWkVS8LcAqdgO0ChuD0tjkx5rey+JuFeo+DxMW
oD1B39xYPCzjpAAzcGWF4888JzcV0fzc3yp1Z7XyzXzJrtIvO9kN7XXemcy4WI+yjVAZyGnNcxhx
vc3iuKmkpNukoGw7WJXqHFiN5Zdahv+SgKsUG8KeMxG9lc5KJMswrNer3zELzHZGqnFSJHct/Zca
VugU2bPQDPgjzYekLh/2OH3MvzVV+ZKwDOIW2Kd666pr+ZmL4oOddEzGGib4SzVnl2IBKD6gGFgP
CzYUoV0mdiAaiSWiyF1L/ZjL9SIr/P54GKh/YdF2NvRq63tSnWs791fwSAzqjOvQSxfgPrL6RCgY
k9qlXsxqV4scJQCh2tICTL4ujWuq2fftvz7B36yg7UJHgF8MX1mOytDg2qB/si+TwupZhczbtHfT
qh4so4E8SXt9ugmFbszbAeW/KdV8S3FMNhoDsk3f6dt4lG4QXg31glH+ghZZ0QEncb2xmufva/LW
qtOkiY1hLoJg+qmOME5dxfbGgczdUVqYVNdDarR78b6v24EXMbtK98vSeRPTYLTWgKhXgIkOObsw
W/P8rlcI+SJxwUipqoxdq/0m/6Q8PA5ECGxvWOOFb/y/ycAc56hrUVm2FSrL7QCeeJIFUzP9MOB8
6EiJnDAAV/ca87ax/LDV6UPv2fQgcoUCWlbkEWQV9EcdmCtbVzT0s4HKAjcAASHA9oKSkSrmM7Da
13oFYgrfUPs0nJVnbcVzQREitIrsJA3KyXFKTggzyABuUWH0xFZlxi62qdUQMmwdqaCErSR6dXfx
C5nZMzfExzYNn33zo+ytC2A5iLvjaHxgHNfCvJSfcBJkZI1ct9+iEJ/VmH2+IQPHCfFRMa9AtDSs
d6GwnKDDwazNVBzsweXV9oE8+cR7+IO0egX4dRUFpDg7Rsvu5aWn+SWBO1CRFipJzqO1q491/ds6
87l4EupD74QpfUYZKZRTvujg7JSTvG6nNqPEk6sT5ZZNbmpKrbsKZhTTQdpwLK7xIW7Ceuj9v+2L
XAGuCpwuNsagfblL3n52ZWBrmnrmY8Y1Vl1wWOTe6PbLn1l+IDQjPGXyBV+bPh0ZkMykEydF54+n
2R/G0svzPxucWOuW/rdRDBhlcwLm7Kqzea1TOKzkDXTMNLia5DK7j2I/1eXpX6ikGcoft7zP8MZW
Yw3KeybhvNf5APubyPVbnib3FRUK7v3Ska91DkkuJsNcz69ktjs2IjxiIsizsC/0DJLNlIgaEVRx
LgBFOEQbwqGUMBdmbp4hYztRSAPuRZ/To6WNRzxj8bniQdzNWFvDy7ihT1QfS598pkBAkUgShtJR
SM5lBSjKAA5iusb8YL/IkxJiC4+R6cwY3UOS+765z6Manz7XIgdBeCCG/ZWU89eFsbtAhOfMAO+0
0xjjhnI81gGBkW/4m7pwkDmNShwZ1+2XaGr6b4mgBr+cOYYQOzsm7rg5HOgzcX4D8m1PljyDhgOn
0cDF59czcF9WZn2tnn3qdobymR7GpxEXD7wD4bzhRQB6hdx+6Oe7bFkPyo1k9PGu+jIbpkbsG/qf
Ma8DMxa0Gg0hwJufPBMseIU7SzBE7fqad5S62X/TwADhIBhUKIQRiEIL4sUKpMShyiWcdbaQ2ROZ
h+nkP0JfbiNDidart/hz3spPtg4f5U6ynf1f85GSzaJCeMtJrHbAORkpId747TVSpaatOTpR9oKZ
culIoh/xO5JNK/BPoFtG2i+qLUq6OsKbxdCQ0SZbbknood6ixG/2Wzsf1IeVAALat/4iySclU0Il
2McGcdZv65IXQ5PL/o+l81huW9u26A8ZVcihSwQCzEGiZHdQR5aFnDO+/g3ceg137vWRRRLce4U5
x0Q1rCGIMVoUOdGDoTrV3k7smcQwp7WkXcc+CIKDd8YrQSL9n2rD4O7jjLRptoZqVt+GbfKusX6L
eOqCWtUQwcAxanxTPdYW1zdAm8LKESYqmNl5gRhPCXDRkVT0GNDHDv+IeSheAti7ktClkGCPmLOQ
l0QsxgR+ZnfmrxFcE96bRT9/KgKhXJDoR8Lk5Zcu96+WANBNKluL7hQVx2Q2Dwoxt9N/wnWM42uP
2NPotzI2JApz4r/DiO8sX8m4cQ/Z/cWL/raK85ussJ4b+dCF5Wk+LERMj0jjWVyas/s7q7F4GcSV
bv/oMKHNFU9pKLx3hZ2vwweJuKxkQWCHxtXs3f8uMhdlc9O99VXTsUywPQAhpnmQWguTo3D/Xolc
ZOXHmPXQsVG9VLT3ratDp6XAYDEWknSHG3dvbsvRHLLTgrxRmfy2130lighlIwyT/GyiWSDv++Xc
+fCSfJmjSe4rvx5Ej3xSsmA13FbSoY26g2QI2OTWgEEsFFSSwIbkoj5UIT83EAcWlI821GOVuaDN
6BdZuIQsfAzLwzIuhN0YTs5jCufI7rolYFbZA+uXcwLlXeikuGo6dwH5LmMjtjo2i6TGpcZ8aR2U
5Ha/7VJj6EL7BblzdQnH4lribBxQb4FHjRhR0tJNaX+qflBLBtOaHlQdUDso57y6GmV2FJL4ODpG
Nh9Fjd8HXhJKLXU65W/yT2QRnBTNBJ64g+WU5uxJwbLPp9FD7ZHRmuEdkJF7SMZ0bHDUCsQySuR8
TM0xzcLjag5ABJlxu6JcAuDtzjFhQgIqBTqFI0hP7vfRUVhymipYNsp41g+nntltDK1FPgmj5Aog
A0WQgYv+kqRiJwxYh6SZWYHp4Ch3iclKSPeW8GmoG/qAnOxd7CeK5hy08TEPNcsogRqxpkYkHnaP
/wXBrwLP16R4FULRnWWLH34lU9bT31pB4x3nTCBLJtEQMY4fGjihiMRrCDSM88kXIG1+bfZT+l2I
2ZtayG/LnL6vfsI6XbUEP+NPLxm+Oih+mVdOupDL17EFo2OgvdVvZk8/aEfvC2iEVET8xmHgSxH3
GXtYSfWRcUXDWcUuZoXYz4jOVVW8pzDXDDZLS3MZPOQ6iO1YCjVDE6BGTjAnrwZHqAS7+zkPukOP
c+8lCzI5HjkSUmUR1FAq7wZ2mO1HK5kfbVN8drnwkVnThyrzuPXZsRLF96GbrnN9JKGgF3wh4zru
rL2Q6l56FBTFAz/GGFL3SE9B/LRro4TxIN0zPShCiAYQsBrZVpb+b6A3KgY3RcpoYyf6ljq/zYxf
EulmHGZQYkKA9yRYnIZKxpLG45LFT9UTnWEVaV+SY7g79Ms7EN4jc5Sb0H0XzL2TYTyVroLnS1Ky
W6KG9wU83sxCWgCaLuTvvdS9mojX2EWfQhB11J4IHOQcvjY7HMvc8NG4Rvl0CMChupVkvqH75qvF
KjUAeexRAy5T6Q07ZJkM1TUkmpqt484SBuK8Rh01TAaAZz4bgM2Iixin42d6MuRvBKl7MdJA95bP
lVImKjbIKw4tYB4IkLpR3ycMno3w3BN+m6r/Ztiw1X8tuOXsfRKDXJL38s/sCLgPZZyH5dvMriM8
zJZ+6Nf5INtCxgzzK92PhhvDQea27HJHs/41QoXsTmPrIRDwOp90CwOMQGIcu1lixHetrDpb3LKN
8spRMcFjONZZDoTMAxV9X6xIeBUe8XXyKrbhFGy7UZ1g3mdDY5+EMr+5A5LSD13+l4uhxz62Vti7
9/DjB7ww5XNaL7HUsbfYKSCkCQTcL7FjzPwWpCblpJLAphc+1knnLXcEeSM1F9hPN/VLwZA8P9Qc
fJqoOq2hI0Jbgo7nQhp71p0NphXxOMGqbRFp1CXdqHnVJY5Qlekhn0QVs0AwrsuwQKjInqBU0667
4S2gAwoV4xEt38ZIOJ8wPYdwei5r9zQLnlNr9sMtWs1VNuJdTmu63PAVPpDd8pz+U0nbzTxbD823
WA/fy6V7FZn6MrjqMg3T9py/VOv38JUXG18BXPVAp9A4lUS01agTfopp2k5ofdTjopS4BtXDYhTH
bJodseRhLNgKTOWJG+ZEFibsRlOGFVg9QpiJTUKCoGidOPjPSQjRGsKFSSdJXpg2PIumetaAWZM+
eWRkC0uMfNC+Zxw24jSRDYbphIF2johy4bPtD5JQHaQptRnbVlXQQPgQrfqo4+ITJbaGiDUYPWx3
OC9ojv5FseWg3dHPqk7wL54/mb8ZpraifgjGaRsZlezL0ePuamQxqmNEJjEbe5N7Em4/0iDEmsZs
ucMMPEn6QrRY00+tvryc2qw+CZq0+9GQhMt4ZeWtZvHVdfLTKYD0ch2+ALVY5OdW0F5/8jE7V/r6
9p0J24iPFa76wZqKBoPmyywUp2XUsCKxTJFYrsWCtUHbK+oz64grl/D6zMlpKNRXDoO4rY5sb8eC
nHHOQtONuumYlJITiY8QTDmDOI4krBPXpMCQYN7rsT2O1X9aIt5TIdrVEqnChozRpWe/dTBTRCeg
Knjzy5X/B1f5Ah67+wrLFW0dMx+mmoh/gkXnKxL+DKwxYpiFaCQbBA3ktey2CScJXMnY7ejxglSn
Ha4/ZoYJEGH1FlK2SO/8FSJcVkk9Q3u3iG7JWTS8SjN3hfyx6Brf7/5AbF0zsxEHFK1gW/1h69kb
/8kNvJ1csYHC/CUdt5xQ7LZOrMUOkx8nktiWYoJ9T9FDdMhPVBHLCVRNEoTr6mslCljoRpox3U+Q
fuVjGxR1iQAAl1iKVA21j65eQbRczenVMOqNWZcXgw5H4JxGI65aSBooAxYwKThNSADyZqXZTbhD
+YJ7G8iM3IOZYF8rpfay/iXgQxrfECBrpK5aBF1lBBkOZhKKYYZiMUODb3b7uWWAisNS1yFggHPB
yjwhfhZLEmkoo1dQWRLzbDaobKvmc4VHNcE3fCOozS1yymtDohaUGclPpI7hxmbwaRz6viKeY0fI
Ic5dmKl0w4ZxxLdpVm/zwD0/4csS0meDSpYsj3AYnWkl3PfNqef8CsC8W3onT17WQNeYVLfZcJUl
Pxl1e9SKwZ36H7VSgxazqxHupYJwems3X7+jEb81HGpEvQxwkGXg7zptggEcV94L9bZKeiUzU+25
3LtoulRhddN2q/qXcZxbzsqhPDHGgP+3Rm5YfhtPPzXLcyloJyOgcRXemCD/FzImBGqyBCX/SHJp
WcaVfGVlXTljmThTBJzCaDjVqHJLVLmUqTFIR4CEXxEfQZXEaEsyvydE0nyPfiKltqGi+03e28s+
tcVYcuuGvjN1OgRYNQIseZ/hiXTqc5vdhCl6QGt4ZLm0S2qnLYunDGg4c1WzviwGC7MZcIbCjpPw
IxERdRk5+tI9rU57zEm/Gz4aUllxO2fhpRXbC2KLhzAQ8GLgQomLMwaFQrIxj1ug6EdW4wQB860b
ihix8OyrCzAiXban5UuDFBsR4z1hPu4OvTV4U8ecG8QIlo+R6I0rzZh009vjutYsmQM1Zgi3YtxH
1UBQLTgQ9SQnw8kUyTAop2Me+QLTgGn9Uqr3cbqzooeJZoNtZRAz7GOz3G9BlOR+exaq/4rFYiw/
WWOs3eQM6DYRw3d+PaKWlNlbN8ir1BubOagR6jmL+nOWMxkm1gUnIKtUe5RQ/pEUMQ1AV69o6zh/
JMb0QpTYXcMrEb008hUcAZgIVHgf8VlhRcbskuezwgNlMsgXkI+qf5LkSlPtt8SGRtDqSiau8b4w
3lQ6jZJkU+stjOZLTXUxdiFVw3tf/JeDRx1w+FF5iQBsiqBlF6+v06Z1yWdkLCIiB/wwBkBcZt5c
aTsrqp3GZInVX+ItiUYJTBmVE+Y9jg/m+WwCGfOi1aSekYFZbUyH4bsbvzH6XSC4nNL0i+FUKvR2
xXpkRcvqCIKjdz8zqRENXSnoGkH6znOwYAaaFsUZyfueyP2mC9upRJ9Vwueyfdc6UlIIfWwt7rbv
cpJP2YKEja0/CYyJTo7Fm0jPlc/AdWNpNyxAx01wfBr8yg4TeXKLpo5vGheT1wNY1qghdejKOok9
IUAb6djmI9rCyk+YEo+Zso+5KllWRWrkTdBdNC29g1TqL60pOB2AQCifXNpT/tksxTFEDkWQVInQ
gMIOOrNVtWcl/muMA34/siUYisyHeZRPBC5FWcABodE0k9XM8Zfxi7djgI6uO6oRIRQRxhvdjXhq
lP53B0JEfLQkiijWT25hkxMRxhq/kyy5NSvT18FdjRmB3aFoQPiQAMhKdY2hYoKwktETAQwSKPm5
HIgpW7HBIuPX4SgwdKbRaHVwlvU+NTNb1NedqAR5DCMHEe3K2kWs6M8XR9BZPnDVaUgwY9LddbLZ
S750krOAynlZfh/+kRRrt37X/CpD0b6lOd9ZJncarQ6cwFKKWPviXPw3RURVtcP/NmrJ0xbi8ez7
tW4nzqgbxwn8X5Xpx3Am6f5dCFTt3OnpVSFqKeQbbABS1eujWUbQw9aDAY2w6KVgMopAJ0hVJYwr
h1Fws8p8z2/iadgAe0Kbkqi5Oek5qmLaYUDf5Ypt5yWtqElpxijKI0x8lPrYwjazVU+mBflIJkV/
phv7VkTf+lGV0jmPeaQUOoehI88mOifLckoR5RXrIVXH4/D2n4Iin/Ib0Zjlzi17U7QuRuV2YLpN
rSSw2ivhEvA40X4V+n9VnHKZy762AOAD6ZnW3YFVliMQsyXrBdhcCX5bw4eYM7Jq6n3DTG5lIWka
xP+BjzAoEXv+RCAkhq+qQky7KwlorIJ8yQFR8B5BEnkw6WUij3FLPA08zAq9ksFzvLVz5aw9NOEn
jv8J5Yptk/cP9iLV9VGK+dnqRZ9VGyVhMHEsd5CkJ3RPBx3RsMEGJaWNe3Jomi0BW8nfXP2oxwiP
AEFW0aFvulOYfQ7zqQ1Nn4/aVy85J2nDAx/DMaMAI86BPKWq8+KeGFkwf9E/JYbtHzIF7MKrxuXM
ySmEfnqOVWnXA8evnI7Pr1DgZ5pBJoKNvJk4AJJXVHPICATMnMoUPEeyR6TsTbJfhn5uzHtxYZgw
g2u2PEvCxY2xVjNds6jhZNm0fzXO/Zok7y50OgLjauZwOdIu4LgUNjQafWccakVACvpgBBDUAhbl
9FPsbjDeA+XWq0iTZHw2fO1qjWeJxB+YJV6x2HWTM6aghrIjysaWlMeURLDQ5F7hxFzgygoghOVa
30XpvdT4isMXCc2PLn1GzAkQY/y/Klo1L2hqRsifYDPdDVnbxU6IZccccCpIIKFb2ZZ73avi/hih
1pJI9MBVMNAaYD2jkvJ6w/VhEDmJiYSKu6CbjVMrzcfYmIL5qloquIgEB3B35mQmf1DtYMtjWUS5
FIMjklhyhK4c3mTqXH2S3/MgZs4iiGBqwE+5GQGmWd3ay4SuhZDOnDx6qGBZ1jsYyvca8CWM2gaB
RD/sXXbNotrD0Qo6E0lId5RXwxf5gioSHgtO1yLnZrtoQbGJNGM8LMjVc44JS8DdDyrdugFjUpX3
TszfDRmrTcQEN6+ezYce9+dZHE9kzDrWWwOY6z3rLyCCOdQ7RKVeqCc+xyf+Q5gIouaF7/8b945B
gxMKnaJkgWEqBfI7cXLdUqY5ExM84hz4Xak/hhURMZmyQA8E4Z8+v/IWDHq71xSNzcHklnFudwbV
OooKBTHUmk+3MVYpp2wVN0XDn/ydUfrwRay2x+vwNKKrpqOOWEZDLNNtsOdX/s8vba2SHsxYCczT
76hw7pbTWhVxNQw2mCCU1fvCzSndMGCXpsv6UYTk0RZHESqaBlBH/HnFJ9a2SI1GT5t2jN1KACnn
stBQHUlekiiwUbzqy/odDWFgDsSI3BQqtXv8ni7Wo8V2in3MSi65yYh/wss4F3uHq1dvGzjYC85q
3c8opuab8laQHKtCaFyfi4o4BjAdfY1Zh47cFRjOBrdDii8hmp2BR30uB0PFrYmAPTwLhnzrheEO
AEDjPY0PA7U0D9r8FzDlotvyHalUU6fB1D3M4p9Okqeq8W+1zwYHYS7vPhNDveXxeifIDwXLBw23
hPC1UTq3LduXuOyoH9CK3TW1fZj3UAOfIfjWNYcbNXBNXeU06MXKGdwaSehAaDUORNE+rxWajro6
xbe+lbkdfZwleyHq94skeWZL4ckCBUyTMvVXQ8re2lx4a5A6cnbtzTV/lXY2Vv4yVL6qS26M6i1J
AeLHQCGIcVvp2oZxH7+jtlM2Vy6+TIp5lXRV1YTpuHpDas+zfJHD7twQSUX942mOtlQYwk95OPjz
9ZWAPglh8QyHV5VLvk65gTymgKi14C8PQc/ztYU41yudV4D+mPkmFy8RFaO1l3ALA3nxO5NlnicV
yn2Z3ttGDoTOFRuCkipQhVl5T/kZWOsJx02vaCDMvyax4TKG6T5EI1DOhLkU7paIkEKlU2OsVKBD
ORosYoJH61y5RNcwhmb8WInAuSg1kcuQLdQjs+GeNLEy62zYkHiPNUsRX0hhNPeZPzMyksbfYYd7
zGPkR29RJetD+O6+OqMOqpRq6mKYGuo2Oly2fEMF82XynYJxl3Yjj+sKeqnLAxmWumOdcgLZ+t/W
SbwwIRz/SiwDaopLtHTU1sggcMfLcNJTKDYGsD66QnuOcJq8cQwB4xRFPGtOtLQobIDr3IZd9rVt
DpIBw8mG1Noun5leQEQ+TppnByyBT39fR3+3A0PG/Ui4OWm8X9sxyQERrOaM0CS+lQZr1BrGugIP
CQktZErDg+fjNca0SfBoTH4PVc5yyHJlmck6fem2x9IE2Pn97wzNrtVR8TJSgH1YNZmbdhuMyDNB
PiNPGrk6zO3xzI9ZrN9CQbvpgnRr0+62MEC32vqa0B2Tmdd8VNixgokrovpotuy3h/UG+8wbubx1
zM+rIrsjYUdHKbh3xNz0lJaV5Wx1YAwMF2nXiRCFxnBiFuo8lCPYz/CddFke/2c39ocRoBZi++xr
ZlQyjJI3DKXHMw4bBaQoQj11b/nqGRyax6QkIYhypq0EoE987TRP59TOy4z2ZyZESfD6vPd+mVZK
XWBEna3NfyMVgZrKThCUhJHsze81NVmkZzuu4oNSlGcu+9OajycZciNLxRBVpig/KiJDxp1ZhqQt
oj4Tbi0SVRl0Z+soWOERLB4GcTka5XWezMf6OXuyKl3T2G0EIn+zAOVwnd8GQA0hhspsKXZKl9pd
QfJgg14+J/+OvAmXUcTZWpHzVTcRK6aKWkIQb2xIb0nED7poe2HjJTd3kTyKZo5P9ULUHfjNEVNd
XX/HRBoAyZHb5RNr+Kdkk5slrhLoluSjX90xDB91U7+vqfVc0+aRA7v5BUmM3Mxk7qg9dsvWJg1n
/Tt6r3luF8Qv7bFPyQCrC88AeanREn4UtkGPFTICYbOnU6jm6n0mASfpzX0v9LcyGq/GxeQS0iwO
HVIvY7pJECOXTP6oh5fBudsAJjIPGWBYkYk77oQIRWIfXq25xBQOW5NeyYSgTs4jrguFGQouKAv3
2WjLgTQpZ2Aa4nc6fC/R3w05MYoLoAJKEuu8xtrRIGuppHa1e3lgHnTKIhSNRM+R32xFd6U/WAlb
djBWRlze0Y7eUzQrf+RlpxY90nwInXYz8lQZRCl1UFneaTwPPXkZy3ZoGXvZjuAFlt19UDZ04ML7
6ZhCwoyWwGGOcC1Ho4MJivcn4eN/DE0EM6D3R1qLnKtyrdnxGiRPcVwzv2PHRJ7GH8HAlC++JMpC
RHIuDh19hV5DcTpwO6KmF5ABMzpygdHscsxofRHuY331CcgKMPiCiEP8SWBI9WP+kbOO9xVoluFU
NUbGqbhak3EF2bjUHwmLorAuPgEUfIo2iCHhv2VKA6g0eQ43IIFRj9QZVYQiw39CKgi0XIG7s5JW
pgjDbXCLl4FjKqzys6zWzKl9QNXHbrTblvHPyl7bhHpaKUc1ac68HIbFzYCVQkqI8wWerCAsJkdO
yY+JCq+exYeM8Jz8xUV7tLiNx0k5lYLO051VEnHgO/NvWf1MGLvVCNi2qZ7naDovDMbNM8tmSByl
J22qCbZKYRez1k4OMTtFkGhDo7rLVX4Ttcin794p6WqzzglqPGBkUwJfFeXiDvPtIfyhGC9O8SuW
flvQVOE//RLySERRuekzAW/CsY+Jn1gvM1OueE0ufH7zigAJDL36m/SijxQL+pdi8M9wuUOoep8m
/U3P+zdV2AF82BEBeoCjZjO82PAjT/xcb0IbKHl7kyLprRent4rFGJt+hg3uiocajrPb/4F7JfA/
tFhU9ex3Pl3z9Ke1ozhkXwSdwqyvWZPcK1l5FFbxBlXR3A0IwM3u+SvMLLlS2xwYamAeKrjzorF4
vdx4nULJSr7SMJynyxq3OBmCmsAAdr8se5STqlRnY5coItl7EWJIDCJ8FApZS32WHXmy9DsKQu76
DF39RTzhfVEL5iYkQrxA0CrIo3iZFWHng1OozYUozd6NsfltglLCxsdXq3mpoPsi/o2qFHydPxLO
DWJ7/V/TkMhjjJTD1tdtluZJvdMc644ACrmBAIZVXyVk7vmryFirxWk92KlonMU0uUoaHtlm2QkZ
FpSuc3hsyr3VM7gbE3T7ljfx9dX1xRPZY+PE9QDe8g18xMNnppqkCvo1xl9EonvMomYTuU3xrwXA
y8qAtDuYApq2BSKwu1g7V4f6JuPk0LjCOfPN8K3Rr/2KnrL6RAt4FjNOPlLo+6NBiaCKD6n1VPa3
nZFgdYf1teYPJr5iEM19sIKZl1nVx9oEzQ2wGPaEbLJJleFaQttHrgJXt8TVDWYENNNLvKIcp5j+
VaSSJs5xyh57wGJk2AmuiiXmpEhgnfHjM+RNdsE6gGQljEM/BkGE/JqBMJg7k4e4YcC5qBoNGaj6
XTkAGUDVSc+2vn41Rk9+ThoyG6KuQgpVvy0wsvvPECnQ9Llsog5FcT6biQ8PjUdmwzs6hcLJpE/M
VKzlJuKglOjbTe6D3UBmWtJ35447N5/D0+rO7tBFqH3som6cXyS+q2JTkTyDcFVQKDrc8F6WrJaV
6AAzXipGr9GsgFvnMjB/HCs2zj/pWyIZb10evRewvF9GmHsNmDy9my7xjYVT51Ksn8IFKh1knmgf
p8atwjVDEs5OknGTMqJeSStllD98dhwnTY2sg+MEYd4BgxeeYRqc2MV84E4H/dxbE6o6sDGQ61TQ
nhb4fePKFJPOnKf2jgWyaZkAfmPIhOiOqaWbApWQUBPIp8ayRcXGWyERiL6FjMwL1cTtl9qmjqtk
EDxxiAM68kg9U5A7USthDIgPSpIxDHDqBnE+AlfmlqHmtTpHJOw80whK9sEZfdPZ0s2bSN9jgN3f
9Ur/SAh8ZJnbBib+vxzrocgCIUSWDUMZPJyyvJWlgg+OHTKz8vEIZweNtsKfrl/5ZflFzcWJvvWr
AJ5B208d4/22RbK28iNDTngKYeuDxdZtNInsbtw6l1ziatp5ORJF3zmS9YF/gputDrrEZBU0HMZM
I58Cn+90yRdULozf/PEnfYW8GtYH4KfAgh2aApbdj7Xhin9hoJJQOmztC4kA6xhgX4X1i83cboTv
kc1QidhEAKkkPldnJh1VLd3xbyhrmz8YqY4rWOcyGT3Cxr0BqgNZrptldk+r1yuYhNq9AMAtu+gw
MORMPPHk22yHHEP7rjNkmNhzMcapocxSXj5A5DgwwfuNaFCwbHnB1qFd81fYpw+5Lve5hdvhby4i
ZJo/BO34e/mbtML1lAQt+OcFNpNQA4KHLl2SltGbjr7LgpJjs3cTazhhxbOBYBGtbTi/ynqOxsLs
Lfbalc1CTezPelJgVZNvevIvV9JjuaLh4DmyYNhM+9cdX/Eu+ZrD7ip207kdSpi3163biKwPTcK0
K0T7ZA1QUu91LKrx4mnXyWbtVIkA/UjQy4nYCQ8i3JXuRzeR1JEtvT3KCxZho9B9dDdBotXBmhGG
Pu9NV8P/19VsxlNgLg0SLDz0UcGobHBDuGjlcBg+2cbhp5/JM1BhsatEeuF9TqD2azl8NJQvcwHF
C/5Y7OzJCpqTY1YTwOXqzwFJn06xGOn6sf0hYhw/ec27JZzj/5CJa+PL7CXqm+qTfxOYIk5QcgM1
RlMKMs7/0fP68qYRAQFtK2ya842fBWkrCj4S2rpfSimuw1TmfO/mfkes17BqB/2/EYsyORRHLX61
KMNbVIcGNXH0taFGGqr2/mXUyytBpYTa4dfC5dMu+WDZEB4zS2Oiqp7+btaA1S72cZThtrelGW3E
GAeG9c+nXWMoebScNOKO2Tsr6SQF7oJngsNk+RCcX1FcCnWxiAQe03+VuJfWEqQ0Ol75I0leaM8n
xCdfRXILW5IFhfwWVe8FDedYP2fSe8NtsWP4gm08WKgQLbQg7f63BSxjMenYQpE6Km7mUewOKw00
iP2A0ZK/4Yoku5dgrA2/ZYPRavkQxnDXs2oXEcpn+zUTzyt5WCttTT/A6EJHvxcFXiwXE5v/iVE/
3tTvmgVMq5Euh86rk5gLv5QCnvB8QY3NNlpUTfejw8C/sb1rBSBBDsmzYJeEfpGkEnRQCjQ88ngE
S2IbgJof971cpY5x5iuxk1byLjlYlZwAV6i+BQQHiuC9MRPAU7hj9dL03FEsrPH8rZKLqqXwSlVi
Z2EizDzOcizsdbZ7KRNUTarsFjm0MP+Nxx/RjM51P58SdqkRu1QKppT1pEqLLcBCtMCWxRkZlUz+
2OWpf1odkC4z4Y0GhjltZSs2EKdKqA6VoUqxRA7sRLPF0OHU1X+MSHGKpvNNUduvuumkbY/JfW/q
ltdRaKQ9Xz6yWBu9P+fUDsZ/xhyfi/r+kUISqkMm79K/Ajhu2s2uZBYuLjrU2uoB4tiuiyNGe9kO
NxFwzgceKpR5mbsFovQ2Eb3MFUTbXDf4yIjooD0V0PWF3QDGctORii2wA/CSpdLth1jam1vRk3a7
hR/JfG+VvnERkPanUImImISfXcMGLMduxNKYTidhjq7/gflaAgGLhpc8f00GyW1eRF5Aszjs+sG+
2eQbaRUFaZQ5GZQOE5E8ODqWSGwRFBfNDr6Fa3E0UTZICXsZdb8wQFEzXENs5HG4QIxq/zYJTfKk
XLMFM6USVKSKL66RoLqengZNegRyqMxDotlpCUh40MvbmLKfNPeTbQHgYx5VEBzKUIRhogirmLl/
yz1kpFogSnf1nsYScOPh0v2IxEKm6vcUnfXyQJU5ht8EcLEZRZZ8xKrPcILUJTVy5/EoKmdmLBFA
cAH5cLM9DcxWWwDXCJjj5EVUuL0YQJHLC/S6yRB4834LpkqQ3z6tIWstNtMyJ6xNZzgIsp1CehAU
d1DpxjG3MfJXdZanhk3MNObvs6VshynDSF6bqIGiJEK0hQHqAQM7LPB4+EkHXc+PVceoCZmJHrNO
q84C9Zmpda5M48wAm0Tvg8CHak2Nk2NfI+HvFAdN92hlTkDUlk0PdTk5FCbprRGcLHSIU3Vhk0cI
Tn2zmAniFgLskogUyYbdqpQ0sF9RSidaQZVaO8TIp0x6VeltJqyOyDUO/IFFgKp9luhcOVjKfNzN
n2sDfIUvGVX2JrmW0fpTz6DQwlcfj0joh/HYyG+VcCs41pZ2R5J7z2uTKYZFfr46/s/cVJLEuw6d
Wx6mWj/I+nqs8QlH1aeJAAq7C+PLkLwykpUTfGyWfGyRO1US9vxcPy6GfNR1+YhMhRMtmq+JxZSs
iaggU4wYlKlh48VqdI5L9ZiG6PrIii/QkIW7Y3eYqF7tCVAEW7w0fo//tNEPqyBXxquamqepC+9V
stxrM72bzFAEIgsip1uz3VCtewnt0MTGePnE/Z4i0KoIstREESVP50fMHWhekSXaJ5hTY0gG7711
VZY01vAu/x6nzKET7mXVH5EcRTBMTbaxCat9sR8cVHqOgm5o5kIu+tLNWRVpcRHM4OIa41ob051z
8GEOaExnO36FtNTKPacHglGC05qRQ/c3QwCPfoT9Ub34GbM2AstQ7poukAuv3L79C7hFhYRHa8Xs
w2lEfAiL4VtfHnL1nLYg4OrJN8yKEPLqsPtVLXFLQ5hmTjt8a8kGbfYnFtDCAu7ZuLW8DTz6tSwf
uvI0ouaYLPg6Gp6oWHSE9a6fMBYCWlnmT5OhSUgIVLN0SMoku0BObbkClRDlawtfCwpKDmEuImgp
Vh8dk3HKH84EdG8GzWe9XLSdXHPUDNV+yqW9EUY+uFa/+2kXL0I3TCKom/AlS8fNXf/asH5629zN
LHo2zyjFgtGXu36nRKr9yxDUMo57kzR2LC2y7OoSOO7wNCvqqVYN4HaX9ulVFoB4O9lFIqIPDG7U
HPupJCZ2pZFdiAHA3TdHiI6QtO+tCq5eHAGFAl3NE2fFIOeJXEUM0yzEpyLqWPwIZj+6KxX7TMiG
y0QnlJ1zYmsIota3TIMB3iC4cG4OQZKhhREYclr28aQfZglPNCCp1K3/VFHxnknrK3ZVWBFLr9/T
tHAtdiqV6hOrjFBAtWcmV9kM8Z0R+aSj11kOidK7iK573kmz8ru/FSUfIqQ5/0mSS7mVPUznSfBV
RncFQBqRRVLTfSOF1pg+IEv8NQBTb7Op54BYEMgq6kXqzUsSJdfF0PbqCEuIrfF4rMP6jmvQTSJE
qe8hBiLxjOEwfUrU6iHi0viZVCuKxeEkuDHfZ/SZKNq9KhkRciYHCeFAMeRBWbs5x7NEp4j3o0So
x3uAD5ybyGCWHTFmJe7qtECd2qk8FTpBASZPxVzMvnkvfipFPxHwdj73zsJOVJL+j6fzWHLc7ILs
CxUi4M0WJBxBT5bp2iBKbeC9x9PP4T8xE6GWNlKJRYLA/fJmntyn+nBXvYoPh5AH91da3i9LLGIS
Q8aun5mih8ZoHic3/chVNrNQNUn/uLDeWK0NXm2yHC9vskbxLqGvvRzDMxHI+Nq0qBNO65lpW2U7
z+V2gucYG/2t/zcsyj7+6b7y/DHWoHCrp0xvhBqngNfvxuvrRRV7KyAhLpqvqZaP49dav9vZepe3
c/oCKUq0aXS3F0/R6GkifBEPmOulk6m0p3LQjhHw1qa3Vb1Fq9X8KUb3Sr8qgzxKXmCUgEpUAcvt
Aawz/wjU3W3Pt1illaAWhWpfTXRA/rd8khkOFrUPBgHTDsAQefFy5SGqwJdKagNRYU1vmZxcfsdW
YW8yiUUL5ilNbbo2uyahmojNYIaxJun+VMBYJLKlb7KkJcJqliMuhB9G2ssqFue+SE+aK9gFJ/v2
Tj0JCD/J3CdEcBtStFLqjXfliOGcmnTCpWlK9ET2Gjzhjbzrq8FDsw7MIjtUbkc8fCIeDhkDoyXM
dkAsklYChESPFOHTtIzxA1XraC7sdjGFAp0lBzeVNKljn4zZtr4+kGSi7CA5ZNMaiAo62F4xfmVi
zekD6hFFS105OX9rlj3aq0B+5BwFCIZsY6B9urqovgg0YZ0hD9AT+Nz8kiR8vtCrydzL42tL9QP8
LDQDrFBgA63S8Abd4sRnejWNnKZn5QZwbYYXKIkXwKkCzS2QaoZXwDg5uSVLSfR3016bvQZYBfDc
wt2ybo6ZJuMwtDhw5yfUBF3CGCKq52UkXcUjlqhhqXn9f1Ygq9tTmndJtUC+P0p8rk2rn60/a7Wh
YVdeKv0IIEWriqgTWVucOiJFc9pKQ/riFmIOTiA+1D3JJaYPCpazkeCxiklBnY71APB0JsrRuf9/
E5Z/xVC7AS8C7XET72PEf5HUrbclV3nqgwQe7XorUCymTnX6DgfE3khqlzEnKwFjt4ytwDeL5oxW
7TGsh/SS3IakuBmcRZIJS04T5HHB6Y00Bv1LoKdLCVODxLWe3Eh6795Bj6rCRXfP/UZpq6x77KPk
tecsxkE0OOgG8R6+ItoOqpkbLT2UDMHVU5aLUu6n2H8QnVHF+4F2jtaJoIhNaK1Jn3gGQcP+OpoS
3vHuIJvvo5Xe+nlxqdrtX0wj+aOw5n1KGSpEwje+5Ks4ca0ybheHXDPDAm+MeEzmKIzyMoxNVF1m
0uKXTo5ws/yOJS0rZVdZuExHw8O8gX+y6L0cM8a6ORw7XvZHFUqsCRYkDVZx8LtY8RRgVEUsu52r
Rd/oz63UX8g5nJjQ1YKJAJdjr+xVY9tRGyyhcreV6nD2bKDkMFFp+hXdXUZE+6TT1JxvGG1pnJXd
1fSyUUAoArEtckGYSWW/RVsixW3PECPlFEqvKK1OIYK1nUzH6pbzwEMibSI46cklCBru/3ixDyAl
J+2+amNQ6S2DDPWmcWcv5vLAfpLSm9oBoIdOVsf7LhaeCC3CFPTPdTKDOfhZelqa79PWXOWtOveN
Xf6etw2pLt+95cK2YIKIpr3Iiq/qbtzk9QLxqv5QxV/KY2NE40CS/5NJeX2tX52pXo2bo+cC4Cvd
fitKggHJXC37cnnmOXtuzAFsH/aDAav49FUNcLEBuooHLrscVIk+nk2YwW9i245ZMk5Qroj15/UI
hmzftWCrKKSlvn5Q7zTNvklioS9TVLIqq7EoWo2vyAxdgKQDZSGErcJWT0WMKIld02e7cSE7W1E8
KoHtctM6Cr2ictruF3iTDedmxRBC3bIdxJFAj3+iQdjHVIRJ2UGnouNNK+RxMQuqDYbUzf+2U+9r
BHNq9mMRSYYR43clgums/IIeABZdwnfEaVFRNjcL0MB9TR8BiWy0rtsDc3oUzTgC5qlwN8pZywCA
1qa6b50RZ/RPNet+oFNK2Cui5RWwuema8TJWyCl7u2RDD961IIoKj2P6BpCr8JUFGcB9CqZxpxBR
BnECPVqYx0NvZgeaZiOsMz9MUuyMakiVSuu/qI4LtvokEDHGk6QomxHTumFbv5jySvK3layF2EIP
jdmB8Xo3qk8LJTDxibXUYAebmHOXlyrOW1kWkyXOvGo2mbRfRTyd84QuWXkjMbccB7Yxra1HiLHq
xcCNL+zLqDnLdXkGqH/SzefCWdFKjPPmtZwHO3S8cj2/CQY7IECWxHG0ym4MNv7Qd1iQgqgjHBir
AYK1+5b3WDAHY2Q5uCiER7/hFQNO6zx1RyOpnlzTMj3rO3WgNLzlsfJbh+kuU7pXEUJKXarpsTFB
MqFlWVnPyAwt2sdL7FC8UNc2e7IAs9EQAcCOgZv7ffybhbtbQWclgpfgPe0KWgkD4lsz2HHChIM3
TA/B7zmGyGVId4X0aGc68r4a5XcP18a88ADl/+bEHHAT7jAcJpud4CukceWa66H+4EeW5gNPTDO9
l1V3GDcFAiMb+JGiNvZSbEyN6mNmw96i+A0HDX+XtFwWk+PAu8CWR8p8lUhgu2W+dtN7LDUqTFcd
9AAbu6g5QSIatOG+0CeKAK7j75j3Y5O4M5JJvIRoNUdLICa3ckezI2MiOaDutO9cfpGvYudNKvJF
lwlmOMJ0ULZPM0PkWbm8EHhzwZGM+KEMzUO4FKL4gYf/o5Cs93SGWmfMNHRI9gYptNs6ilMuTd+5
em65GCc9ZcS65W6W5UBSoqvxJqjD3cGrzMRZlNWjLif7CGMSAK/CPamp/pjS37cynccmMwby35wP
8bNJjzq7Z9T6vqUZsI3FIk6pToHgqGp/1/TXXL2BCvijVjp+zb2KcbwdfinnsvrZ5OSmpd1Ff6qN
AdDxXWsW3nSbLlQInAKuymFfT+VO6KwwN5eQpTYrId3Xof4yw9HxgHVYAQZBR4NFKyD9kD5gLf5b
lMmp9N32Rxb108IsWjb49KpXB9Zx2xt9tv9ejrEYHQny2TwMCHkkNAbM9PjdOigjlcb6fMUipK42
0Sgb9tz7YE3vcQVoMUuD6jlZ0lEvHxJ7fWOIwlqZQqVA8qb4obceojHcGz6Yjg8mjyZfYJkyQz8W
KYCNkwebNIUmt3GvnkZDwlcjheu6W6f5OFK3VdqnUARZ21FpD+zXX7Q8GB3cpwvcthnOPvhjQvVS
imLbaIGKL6G7rWlxo9Lnij58bbEQcwRUVyLJ97iw/8R0EROZIU5iKNdoU/3bP44pIWXrIcaUUB+s
UECorl4+3bIODULMOunsqrqP+ng3oVmqpmCLOdVP7pbhW0r8KVMIUGCQkk2XyEBd4sofOd7HCPrs
zC36Uwm2db3s0faX0ToFwnd7UN1H8QWDGqauT0uj0GmCIDxlh74lrGjsM4vYqPvKMT57QggmdysV
zsxIXAXnF48GTwL8vUBnjRPdpv1hB+5Skn2oFWwk8fr1E+3N4rBT14Q8sUttCxFs62LYTE23WuMA
jdRGnTgLivGg8g7B00j/E2AAc5ZcakwNaKOmFeqFM9CxkcEz5byPjAr1/4gJXHlolCZIl5TPp8c1
KNEUrLGW1YnVVrAFaRPaGZsED6Dyh1z1+qz1CpKyssaKFF//ajiVI6MsNS3GL7A5GrXeNbXeCW6G
MU5wRLkiLCv8hDTQSDVg/UsVcpaci9wHvuHFw17rf+QAZ8uo9l6nKZRuwP3ZSd+x9p92irnf1qxo
6N9ky3VqvzYcC8u673G7s7+1nIYSVxydgzih0tfBdLDe298o31rPeRNfPQne9vTZzw+dzsjRPYpL
vVewbo+Q/silEMJxWdjpSFNt92j+mbz7UO4iYWHcBatdyYGWAPGr8FWKd7yW93RGH4EBNMFHHjqQ
rKTkEYvmwzjUIObNgNhIYFYpjCfwPPe2J1A+vZJdfjHNXtwbPHu9XPzXWpx2dM7FZ0kud3UUBXI5
B9TDd7gDssMWUUuW+TKTtgVnaX3q1AHWfPySLRS09nXtnk2FU1rqLim3nQoEi676jRazLGMqmJkX
qZ/F8s+gDKodH6g3doDo8ZVoG4E58KZT5TVMZlu6HSz4XBXz2oYcUKwAEGqvVBZWP+s5Wkxf/1MQ
Q5MT6vpiVjkJev6rokul4Y7A2XjyOPDlJA7b74QzqI6qJuHwU+jkNTR9vxiPflnsCF3DonI53cXA
eCVkTOMkP3LmQTEm/t+fjRPbB+M2dS+Nlp6AlfkWb9cjT6qzaEGWQHh9rT7bZSyXxIJP1aeeuOtj
7TrFpW0Cg6Nh1J7hzalolQKLHPGyWaHFACCzb+nkiVTSvcRqp323LKKrjzdTTGFelDMZ+wW1F7De
xnAnxg8jNjmSRBf899f6rwoGXZw7t8wffX/8kHLBFtyPdfwj8rbCpN0E7B6vQAVFnIwSiIASx/CM
DpDZRUVKydcrF+2hzhhsILv29UXeWIRzViSGqmh4O9XiEhvZpSijM6Ew2RSPVpezMxRP/fiPO3bh
iDzwC42AB81UbJYhZFgGz/P3Pp+4iI2RSCKboO+kIhw7fy85m8rXch4HT7V/eX5eECBAR9EMyavd
MWJ+18uXyBnTIFndLCBj9gWDR0wf5Ksw/lUOvdFSzmBtUm83gMBIVHY35UfbNO/RRoal1UJFU4Ee
jMw8q2uQ/phZmOBruYhGjztZs8mEsyDza7Qcs+DAc4p19apAisbKPJj6tcoYrQNcGPiRDxxs1c6m
MVpWmYRJML3oaie5Ks5ZaZ1x6TkF+xpBPuJhIIlNJ5GFVbI4y9WfJVocAeo5QWLEWPObZQDWUDZR
mgNMaEd2uhx5t4TjXDGi2JJ1MAjHlZLPGdFuGMWSF4eb7hsx7Dj+xkN6oD1cKtrjOCwhr2hjDRGt
DMAVWgOK5dQ5CHlDJfnMTci+ojFehe9e7EhN9FjIXL4JzwkwEvNGs4G0R7/mIXWuSqBYDUbL5krt
8dlqzgJGtl73J1LtFJTsSiGYI2mXknpYkue9FFjibYH6XIwsGEUgEFN4JYU2H3uSg0ZGIys5SoLG
9CC4hsVwtx+Lkc0kGECmTO6E1k/MNy9Vfpe9EhZbcmKs2b1JFcPMHFO2J6FmlLa6ZIH+T55TH6+Y
z6PJLwXS8gkUucbyLHHxurTw1BSeOo+0so0cq6TFl7eB26PBgU5lOUyVz3BJmuhqFsO9bLfHQE5Z
AAepRL/EFTMBnP0Zzn7CHNQfxbQBoZEe1UENlwEEQyW4d514ndx2J5U8mFRZoTxHB7IYh82k2hbj
hSl4C+d32p8o0Yycbv/qJ3+REQMN/V2jHZxn4fA1uXvYL8HXSLsrtGPt8rU21iWFs7HtZS8JrC45
ypQAT1/qjRWZdlkPTXXR7FMjlNeKm2rL4CZR9cVP46+c8dMuVsyf9hd7NBRc74Ukn3AW8ozlyZIt
mWtAsd1YAyC4p9B04ZN9oDZ+hKaUXiwBFrVR36K5uMu1fG/y4sGuH07aQuYxwgz4MVATqfmbKfvp
/bsgoyqWpUenMUuJ56h3j+oa4bCV77pM5YBo+snuhfLT+LvQwVoYABL1EG6hwvS2eCoXxdtwG9Y4
4+Dqs1onFFzEh86cDxvPno4EFa5EjF8T/R4dyKvN7kvv5TQrjjQ4UhC+FdnV0NIbnIl72jLOK0Rd
Oj/GxhH1kt+XKlU0ml+Imi/xR52YE/YKHEtUIa1nw0ixUxnhuCsbhFkwUfOFZyPth+3J1bYodJdA
x2XGGlAzD9uCFq0ZxGo10pCw5xv5urbzjTJszbgng/RInbrczrhDzj2yRB7HDBvmucsuuFu+Gs36
rPFwDfJPhaBQuS2Hm5LzJ70gmKbrmgyx5bBP3SoUpmLHhjNpCmhM7jDa3Yx0JtgqcxKrgxFhrSLF
ZyF9ThTpcNuwYJy8Z9KeuqfiZeAIa+JnHgstHEnGcEzwyIuApIqvmbTkJ7sUVga7iWdehkuhuTfd
5Cs6SGnG3Mi8abzVxar4yTe0UX0+9dp8qkD5zOEosuuS8IFRQKxJL8fJfDD76lCSJhfwElPQOGyT
2xgJGa9g5ZncFGCXnbSfD9HY/g/ALj2Q6wPxptgrER5eLMxNjxGUEpdjXH/UHPEaClgsZjRCXSua
Q06iS2ZFGs+7LIhO60HraXeK6tB6MMLoTBvZsYBpzZhKyczFwKyc6NxREu2WW2dOH2dL6J5a1b1b
F+GhU2nbMW2k7eyuY/ZrhrSRNB+SaxEh7+v1fdaNp5lwqFCfCcuDvG1uErpbpnxEN6ojxh3H4M34
sSDMcBilv1h7Fd6U7rAObo4X3+TBrH/SVrvrIZG+qN+iXxM57qaTsETnFSH8s1KIwEl1wLcwqCEw
s6qBvtyYxqOAiahgGROIcJei9tBUzbZUYCAxz+DxYeTlIyW6L0zXaVMvEZRA0tbzOPuITnZGsnWi
sUy+W1xhynKNyTeYc3YJjWe74A4h19bnhfthUY8U/ZXXU26z8pRAGuoFcD+0AZRRMlXE72zQSdt4
qgeMgNZVZemv9Jww9tS74ArQKiwv1rwrrOYgu6bww98uWU1v3no0vE2BC7Jm52GgeQMvcCHRJxjP
JwsyvTlvAQAolAiYt8tPSq0XW0S3qYFDI2xWEJYb4stoYh5gHh0TdivJrmK4Gsv6lCwXrVuQPso9
KBVssBGBugxx4P8tMbnvclify9IvS+rVVCcqe04xs6NlvhXl/pYOfvLD0Zn8cn2EWw709FhDXULS
/P3SCGTypaK4Lz6aed8ypbY1mUnhRDykrYybZrIfQqpzPgmGu02vuKxcB/xpyZp5xi2DBLxhN9mn
LEO6RbBzEX6jQrm0IvuTQuVJ9U/Pxn1RNME6D0Fa7jAkIAEPWfLM6ESut+5Yg2KVUiAhchti9POc
8csQJHg8lGqD8uel0+ExjOd00c5n6QAsQjf8ZQEFXRvvyJYljYmLxvdfwH2BPRXbIaCpHRxOStdn
rNqFMJ3Mbi9/Wcl6oZup/59bnSQCg9LUxC6HzCNR7iWVQ7hFYRtItcWRc/crw5XZ/PwmuEAElUR/
dYF5u7OTktQMX9v6YxHFQMzqgyjpB7ulXvSHYh6cCjq9ipsH1X9GSMSm3DGrxivC7wKC8eUcEhbc
ztCrR/4kNATGqFz0Gi36Q8uUZ1fFGPz92cLCqcl+qyO7V6o/wkGTGd66xS/F0Z91TlCgVTmWDLXl
larslQs3yb1MRaSMlXq37Ti8+SbgM63qOaNwgKS2xFrtI9m0lzKUCPPVNFPiBsuto7AU7uM6IHCC
EpXpWdD77mB2AF30mJKNeS9wJIGZGqhuPik3vd2uhkDBckezvFl7bOpUqL8W6TB8H5kin6zqmip3
A1C7uvkDSS9OFhJuOjujz7OlElfV34EAOTObV6jETqtvHpDrV5XjgoFklXBYb5d2ZABkGcBURxTD
zqo/mXQwy4vYUliV7IyZHQx0v8LO+9Z+U6y0t1JNKJ2/cfutGNR6BGw3HUyWTik+qy9Cz0c6aDCM
nDTvrRy4LY/AoB2+fZo44+XaGLdsoygOrd4flJEs/CoeYk5mwiYeJMwn4tKS57l2ODcsosOZgqtJ
6UKZAUR6DDOiFfLpQh2m6MQCY2Rpt/sE+FVip2KYYkiPCFVE8m9O2mbybTBvGkRFJn43fE58x98o
xLJ69sBYRLtxL8MsywkTq6Gk/9fUqO4xdpas48TvlsTcKTSXvU7OPZOrPLD4Ji1tj5rVhyz/ot9b
a7pvc9yq4tZIi8NPy9lt013KhiAvsDV33EJ7mn4dtn3BmopBydrTUHoOv2kQJZj8G4J+ip0a44kd
2bELhR2ilWBgn+G2ZmQP7Tz4wyuo6zU4qRy0B7rpblfgsuYvbO9uT4A9p9RoabF1POWRJfF1NlNY
W8thGLGk8VtRQLGXjnPdHnHxLAzdpW8KL677Pq4OLHwDnTUn1qVloBVFBcuTQRHvXddUoS3kOM4S
Txu4l5W1234ArfF6Tu1Cl53VmxxbninkHPhHX81xK42Pouvf6Q3F+o2HRCW0kAKk3tJrJnwwXx/k
vL0ZlI2pY3RD5M5JKFc2KJ+S6sRuNVkKgfHfkAKM5GKeCdoYTfaugr1AafTSsTwnh3U1eP6RzdC7
c4qpJim5pvYSvbmSSAYefXH4R0c75iGZ+/HgrHV2NS8ylDypZqEFIy9eH0pGVhrnc2KsYR6PIaNb
iG89Ge03+GNKE0+MOhrg8v/7vk8OtRCgYqxmsdeM072b5JQ8LwZFxQu2c4IhNF7irGhezgrKSeE0
YYFLPterTJSUjSUtAWRI9pOinLrP1xGItQgZHyAAKA0mkNuqg3Fx6inCrk35PZHZU5Z8VVPhvh1p
+SzxOZbaFbtOygInVvxC4smkVkDk+ObiUtqJY+Sviezzok1XFDAFKcIe788I6C3/3WLE5jhjZGEN
Z61o8hsrAeDCzTDSQqC+mhh2EfR/faNbUqbpDOh8w1lh9t8MqZq1xXj5aHAsGjgPGe/iFriy8b2W
/1lCamNWEkvUHh5uEGZ3aeNoBBQno/d65ZI2J65zo8rIO+icXNRdgWvzjXIqSR4jtJ0NYBE/ZOOV
L/Uhi/adMnv0eJA22HPJF3iHgJ7M4mG5JKKyE++MA+jbB9x9TgKuQrq+rfKoqkiOqsP0ooAO4Tca
yBOh8wyqpzQRHWGAnoAFQkGqJ7uOxF0Gsq6JwebODnz7Dg+/8rNBdo/woSoT+Npx/6Z02mYqumI5
MwtVocsJtTuyadqq1jpx8rWhgb0+EVgZdhxRifD6VOb/vljyModzHEqTizobZ3ovz6mVnJu5p00M
yN4WHVe95CvZ6cJlMcZzI2pA2hIsQvTSScJxaSjL2sqr2SHZATyGiE8bw0wPN6TLAkDr61MYdWz+
VR4Y0PGWXoD/N7hZ/epg0z6r2p8G26APZt7RL3IIrKk68JrwsZOTXVa47HUgWHT4ZU85ZXDHvcxS
3h4FGMUjFgxCd+XZQOvUFzN0sXhgRneXRXV58Xj72KxCrKbFmVfP7o31E+oltAxgFwvuTxF/326s
uJw34yNrtY84nTiGRLtqhUQjqU6mwRoXhodlZHeRjWXN4KbOHO/5sGoOG8YRVrA5ssfrYCcp0I2Z
T1pKaumDuU5I2RoVArBuw6yQDommBVM7AV3YjTEinY6JYexeEWMMHmxkQGwQzy163J2UKnFtagBZ
0ihM1i+yjy9GDhAQpCYnV5A6uchkkayfYgbF8EujitiKg1Qtmb7w5y2TL7dVMHLHU9ba7h/NRiiA
51TXCGGqQPsehKP42WLiX1COcBiaYKKb8lGv41mpaPEwAf4Ch8vaYzFreBmpVodgPZNc0KP/konT
DFtMabxoDXR6MTrXUO1KgCEEj8lgCr6Kh0PTqBXVCNtwwN3VFGkDiHtPVOHdEOqPXpg+xvwoc27r
Ww2fmSvMSNISs5hihorFTU+iHb6FhDbC7UulQKgeZvHOZ0FRYL2TKa0Eu780Ry71NgLRxps6oqOn
u5Foda/cc9S5iHBv06G/aFTb4lnt0SlEHsoN97xJMpwG9oNoAUnBzCT9koUNNSY2STO3hubE617f
SfFHRPEGYq3/0lVM/JLIUGd4CcKhEF/debAeYPFZHmlneylB0Kv67s2SAJfklg5aYhDwv0jB1vBE
ZWkrYbGYz0JF3GcnO7kkhUbWntAZlfS4zOUpy9tw4LwWFRfjP0AFNFo45Q1DO7ntiMPBa2Js3ddJ
cJ/r1n2OUyiQm69xuJlWzPQ6pe2okQJ7NCW5N9TRDprhJbCbdRXnOVb/Lbt3s3BjrX/OROBY4JJW
e17bi3k4Kfl0bIfsWOvuLLWXLOvIFra0OCPg8ZGLpnBYRD6uDtxLirvNBWLUIsamIDuFpwbUjUjx
y+nrEQL2B7Pw6ZryKzyem35OViPosRLMTqxZd2yqeZ3+0jP07e7ckF6sY/k0ZCXh7tOyzofmM0vy
gNmMMjC/xwGJdT2UFQrfTGZTY3sxMPxxvEEo2S/Ew0i7+2QlAsnr3d+54GWyP0JRSYmBbHjaitJT
e7qYu4HkgQUzaDxkGI+XnbLw1WmfPBStXRUWlRqsf7C9e+xZ6BxXrJvOoWy0t+aUHfWhQSSir4gb
sEo1EWFYc3zXVgngaen2eHHkP+XSuTOVkErsdM1zeEWJOaPnqFghTk6Bs1rVO0RCTmsVItbuJbIj
uDfIgzjAMIr2JqG2x3q4Waz73Uy3DiJLKDVyplnzTwB+HJGEKwJUdgBkFv8ojYz+4us39C6XUAHm
CDFsRux66uAIeK8ZfwKdVi2OcDwHjH3/bzXIssKv4GWvFxE1d+0HeyBGJ3cOHHailDP0ueXb4hux
JGhGK5VYmTtv3AT5KXr2Obe/2xi/F+fkcScW1q5VVKQbxKDlpg/J3eTqJsPQi5zDquyYLRhvoTn2
Tok7I6l/tTMYhtUuP9TmA27SfgArLUjhV86/DE75GFMBmeBYwtjLY2O/kN2cw5XxSeCckSl/tZjo
cg9XbGwJUEw+WSSfJa8vbpfkWowL/17jxIz2D8O4KELlwtiW9HdD3kXY+Oto8hTrYLYpSSrLacd3
if7pSuaozSi0UcK6SX83biD9pDmI0NjFuYHte2Tx+ZBlIkAPnSTLbVNhpxKzyjn/Emp98K4lvOkl
lcbMqIIrl56B/Tvi9hNx1URkJLf4PmOGX1XyRFWYWD+zRrMVDlWNfuzkvk60f2j03pqTY3CyrquB
0svAuNBg6DdwP4rkZ2Mz3eE/T+bGWVKWr6ieG3t/3romjnieELwjS1bEBp/3NgiXPhuucLlJgQ+C
ccpfsh05SvGGMdakltJ4bdfOvRZO6LZ5fuj7e0op24yPibs81BI88V31C9m1pp1PaD3l9QKJ4ziL
ZVv4QV+tqxxjdelXRHFCoQXdaGGbI/P7j4uY2WxvXHieqi+XQor3mw1Sy8fBT8/LhMnqqOnjUV3J
ZBVO/YooShylcT5ELZikmnY64gIdTcDQS+faidZlZ9iqQahEM+1dPyBH1tdlgW8q/VpT8Ekr98e7
hNg8Cs2+7GvfaEn9Q3cEaoWKTRii8VbctGm+cZxFPyIDAX9BgLmBjqde1QSuHnCmbMFOG+/FbwER
aQbBk/6L+vmIq6NkXalJf42sO1B3FarbiUWIBTlOY8FLuzlvSrZi2U0Bi6SEQzoPtiHcLyQulV95
wpo9KDvCmasT4b+lXnHhgl7xohjLviW5wBd6KLVAam9r0oSzLmKxpCaPA89wyHoZcEBGoSmB7+zY
AgjoOW2hYxTak5VM92sOJKenAxm4pVv/GQ0Orwktdh1BiaLca/D7kpUrEmXM5JshQxsfoR5Rt0IJ
14HZTyjv1c2qhafRweKrdTKH6+caEgaAu9qdshvMVx7ONs8YaP9w2b5FrQzHpt0VhgmGl5OA4TV/
V3/ln8ls8m5zOOIPfFdRfoegVfzVO2FnKY9J4P1RWI2CESmwnwJHgj8xuCPoBeocdPyYJFG8AQom
SbBf7afSfqMFlglIKahaKvOWKA24BgBiGEEKRnKANqPek1jGcNqDqrHOqzd38ONK2J2kekj8uwwA
TM9sCAEAUG1qvuhwNGlSxbBXMA9gVtunZL1WqnK5BcPgotQQ6Xnjm3KTlfma1YCFwNJ9oUGt6Lrc
mw7SZUjIoa4rKt+fJPrMeuIvGVfLu4LjrOHeJROvFNl5GeOPmJtQjVu7qRm4SAAhOd4L6VdBBRwM
qwjWkKV9Tfh8CEhwnqWOQXaNsgzMiwKIX2JRV0EVeAjT8FEJ11aBC7t8EqkS1uuih8u/UeEmx1uX
Wh4+8XQA/cC58LjI4j7Ht8fh92gVQM7NYJKfsfq7h2GURZ+ygjJE95UxBtHgsUc9K/l44TeaforW
uvXtswNC1HIPTioJOTFSmVyTzs62U7vwok7LhkUrAnzHQ6lvnvqFKMMWK09q0xzI2N6rHB17VRsd
86U9pUyg/KdKTeXA4sJXdxMmeDmXeWpPO0X7WrGEFa9ofS9zfLSn7FFjeMubW4L5AKpqOMAGWAg7
JNIBB7edDOVF08Rrvx/xEleXjoN3bPiDFvZI7GQ5R352m6i2hHRsnUzQGjpNgLNApECiXa+CrUQr
BMEkRtBD1pqHdKzCjDaDHtXu38RTLxlPI19ksnrI6pXwaSHCTp15kKmipSMotPhjFkk4w9TeKkz+
68Pc4KftS0E/NMCrcZMkfMlZ70TS36z4q9YZ2/dhZrpjYWqRnVozX3+Fd7EWSxJtGgQDjXU3pMqT
p8R7Sb5yo3QRQNu2W+viwCAyj2SfldZJ7pEhAzmW/LZffGVtfXjL1po6huhndKOLcBkagnkd/Zv7
YfwR2tZPWskvmIF6jpMxF5JmjQEUvP9l5FOC7AWxcPVrU/vdZECkN2JfY1urLvluruJdx8fa3PnI
HhFjC0pOk0Snop7PJFGh/hpFqBzmX9aPkDxH6SEIE+McOH+gIi2hHLlCfGETKQ6OxVpnCRQRGlBD
YsA32HtxKX4u4w/YieSj5J7apLMndtT0QrbnAblU8znjHR7IexzluGAIO6BrwrmhPnhmyWh5M6vh
V3xgzFl5bMQIMukpuzntRSpSpgpnKTT5SRFWouIvytik9TsDkw+Tpi4cC9L0K1PBwG6xY4Fd8pSl
98ZVPB2I1vRIdfUdGuNEJFQ8rSK9nkn8rqzDe9Xh2BROS/RIEE7RU8dj2mb7JG3OKoWxCzdKLXKj
3HAVzvl4jTXqlRXycm+KTi9RZfA/KuJrlJjOCLRqBlolU421PSvcNi2BwISt34zJv/scxZl7BvsV
jWTIpc3/D2Vnthy5eWbbV1HUteAGfswdbV/khARyzuRUdYNgsViY5xlP3ws6cp+WdUKn22FGuMQi
RTOR/7C/vdceVghW5L8JyrbGi25LV25Ka7KppoTRX3/D6blKmYSz7TTqmqPJqtQP2fCI2bc6mBq/
KmUUa5PB2E5RaIrOflBoTUQq3v2aN62VSxbd5SWlU2gn7Rw6bXJS74U9OsyyG1BHtEzk6zjGJKsL
PPlEOhgcQtTnsDlcI/xzLFXqSi8fbcUjgu0ZcJNOf4hfkPK8SSrNbyvUEc63dJ2lD2J3bctwOj4m
94mroUhXwtwgYJZrf3Jh7aSBBMudcB5vFI06IR2mk4BBXd4DP3rYhXiob6lkXGuU3Q+lnY7cFY7d
C+RrFXN/xj8OFOZJ6+B7W1DlMeDpGMr9NP7MCFKI14bp7KC9WxHZA6XiPq3fB+Irg78ZYxuUIkKT
pe1DIe9hQJT2CDOtRAiRdm34KoxnpKWk8YgekXCtepTgJfbN23I0Nk7gqG2yMTUPp0AVfIQ4Uisf
F1bV8Qjya+rjNwaBg6HjI3gPelBKfHYaFDwkHD7XEq0UmGF4aLE+XiOKKBj8hJniaPVbWpK6QSrk
GQE6wg+8E8Q8VHiLNAyExb5VhlMSF9f2AOMOaqRvAh/CwEsQy3CDT9GZXrMke1oNTwhYLCpdwqdJ
cSKIb4w39x2VyWQ1sVfvEA9w2mJ/5XWNID8Oq721jkOxadHlDTt2oWC1X7NuRzE4140KN4hOimE+
1WV1JGHp/KoLrRjSllVVtn8IEsEp0dKgeJoWIOSVfrxTktH+gfyBAOTDSJMqFDPTmyccaZzXXyx4
69mK6hxdrW81cAGYX4Hu5byOM2LAgceNhoEwOkYR/Sem82ug1yoJ9gjAov0SxLiS+X0a+pUWkhet
UZ6ZyhHQp/VOTmG528wxOZol4BxHm8Cd9ZRY4SWSprPB9b82dmX3MyiOUvImAb1NZULO83FqOOwG
6zHp9mYLdKmACjJ9ds1HbZgXrVorb2Yx7quK+nGOGw2zXCqC+rU1cORVWYBo2xlvfdpzT7ej4WV4
gVgimCc1IfzKift/tdW+FXgHg2kbsDTl+BN8YuoGMXXumCcCHOc4t8/pUIH/Ax06xueZ0dROMrNn
vY2e6UXDdiPvidgQ2KLKz284Dn6oKbqbpcP1AztyYoE7WpVyDvWeXm4ue3Zyt2GpprlEJCB8KUfj
ZTqMJfTEKHcr236thXilZbWQqqfu4J81iKt27PF1e40tDV7dakCg03FZ5wzSkuGhYd7TNtGxEvgv
StnTWvVAwm6sgVDxoE3XDvd1RtW9xNonEXiTeHv/Gmn11Oql1OEmp9uDwyMdu7gCqoKHFWkk6dip
yIahCLAgiuuvSIRzNISazKmfaB2tXyTGSMTA+QM4IGeez+U2ae8GslUHJ8LW5RPeJImZlj9/zelT
18czlvhN0Zy5bnUuMHUDB2H+PA3NCpP5U7BBVnQ7daWcud6Fu8U3BKjUYEegJ90gOT/hSTMZdo3p
BsyDL8NE2aDVMBbcN7bHfwUkuZaRYwg5kkuoRFr51yLJJipdR3ln5d0qQgcdbMQcriv1SBQdQdAw
N0E64Rrkt54D7f5WMi+jgsdY3oTo0iHJrWai0KTJDlJ0UyJjTXcxFLxsG1ePnpR+ql5yizMDbaPc
gSJTxwhyjGANGtCqVroGtbujxjylWz51k4gfmXaqhqVEAJgisQAhiUfdGM8NTYESd2uF+ilgjxPr
nrE5aM1ViIttsGHvyqE/wq4hb/utlz+t+KRE33+YMC+n8GlomlUjaGv+Ov9oQI/SZmTbPxCcVvAr
Z6L5qjjD7el/JIskCg5ubwKz0JPaDQfONyRCZcGRzBEqDhx/E7fJE5hiN4InKVnKQUoesvhZB2Dm
MtYcuaKdGZQTNrgoRt+EirhtlALGHOlZV+Y7Jt0p6jiLHBNdbGv1IpBdFxiBeIxxdB1kfDXfY7Kv
8SrEh5zv2qpc4yxtgdRjXlpReY0664jhG/aXZUlqqWDQIdcCP4ZsZWCwyyC/yuwHAg80y1/4JPqP
TH4PgOU2wwyOnOVUtX7OQM+NFimEaUk8vnWCRWBxEfteLPqTkHgMkfDwbvJEZAJWV7DjPD1P6181
KqhDxS7nnakVa0JPGUfo6jtccxRliUWuHr/haGdsztThXJOChTJGo7NdNnGDxY1DgWqfGjXj/2K7
HpSHkPCZ9ocvv/zbP/7jY/z34LO4FukUFPkveZddiwiG89+/6Lr48gu/0eWfuz/+/sWwbcuQDR2f
qmrYmsGbi89/vN+jPOCvK78OQx9NWVmQP0GhIGChYj0OmQJnnAdB48SZy+WKSULnZVN0kPPDYIpT
VRVr0PTbWVfOdWGfczj3CJ2z+KRm2+iQoLEZcEaEvnguOOWYtVvgAxCWAkJYuTTVj37QdgbXDptk
66Jk2I9uXYIBJM2thLobvdTa+BiTmmKWXZA+TPKrMhHVmYiqTUQ1oOPUJGeoAwyT5YA5VeBCiUQk
L17Y5tYytnY27aPdd4eBbu+WuzU0pVli8A16ZCYdPt2WjhDoEoAyIJuHfKrT/I3JLVQ130tM1/ZS
jl0eS9aLBcRpQIrA06/DkYjyYafdEBnIRO+TGtvg7W1BQcuc6JfKAL8hI7Hk/j39g8lVAFct8k+c
vc9cnQFVGa4hXYsFR4UU6ftEZLuXZKidAe+3noyehCsWG0PBvzHluM+rcjHbZTRgn+hhOxeTDsCP
w0lzStCb7OGRAe1LbSCw48WOJ5yW2UaGABHxcpUcN6l5jPzXkiNeAjxxWm36YMO2RoOf6w+Zlwy8
spj5aq6XDYtqH5bHiqz8DKjOXzeSuusy9i+JhnrerDEzEpUZCWRQegYX5SYjt897UbG5355465C/
t/kNC1RC3jvZ6iZTYiJgvlpptJft64QkNzEdiEW73egYggzoLtwDauqzLapTevIKxqE8dlvpwejf
k8uXdqyPFsdKuhofeS0ebwmgOvUa3cNQvlgVRca6eSH71MmGwyQPs4dF4V16aszs+K2am4Mk114r
VW4Uc4XaRkvBlNCOdEaIXr7NcvEQvnZJVGIfyrPIx5ehLg7AEtfxpuWcHxSs/jmVlvRYUhG5t+pk
34CJAQ7C3IQioBNKKNHTQfBwcOgLoeJc2X8omkpAhvcO3OOZpK0f0IfUfBv6gesF6BWQ6oUPL3BQ
XBuZktOleper4N7o0lXpjAtxXxsNFDryutNSz494wbJm/8FRVtEB1oyeBaIUR/lAumt3LWCIBrSk
IcRPxGJuivx1nFmSSM/CoCO0nZwAcE6DtF21e/BYQYa3J5JP1IMteM50dhpzwZ+XO/NZvUdmjJTw
bR5xcB2oCKrE8SN8zca3ZK3gJ0+AmGgl2CbukBVqA1b0XaXdg4xEsi/vXo1Vit84cmnds6Vj1q31
NHPzOmL1I9O2Aa37XnJ4XCzxzyElivopWn+kdezkheHkRLDCcT+z/kysPxPrT7OBGYZhJcaaRDL0
nz4augM2ndHQwaHfGCbeTIAfS1EnNQ047ZpZfwppDIJeBuo/303HYE3GbcsgbzvTQhcYL7aZOvVY
nHyJ4+piVm/F2pLmuwJhhJVJ5erbkmdbFB018UCwvk47rsAYVcSbYhxSMe0i7TOO072MuUmZ5jUZ
cmy7lRIesFXjYJT2C2Mn/VS0dMORQ56aXXBkikpepLS5VBCpJFEoMSuBF7ELCJxhxVFBZdinY4h2
S9RIwsE9egor63AbytPE4KPecgTFjssFExtiiGTkm/Rr7nSt4UylQu1ajWsr0l+6zHjVmHzgb2i0
BVoFUD4Uh4IOL1+u1iP+q5idZcboMNDx1zBqR9gk+2w4YK6wve01lPdBNLtFxKFHvUHsbklcHKVv
aRQ6XKwd8rdOjAJQ6rt53euy26qGG7LQxZpNqJHaVWDjYbPKV0pKFWyNfGuUXm+WnmpkXsvqUc7G
RoGGEZwbA8c7PdcxU/AC63nZ0kRsjIDjLQAM/l45qRF+iVZsLEbQSlNtAYw34mr2kzcX3H3G6Kno
qmfOM3J9MCvlEFrmISQepcXJcUnCama08WmR1zQkegPcFv1Aro71hok0jbv9HvELjAfOxFWMB1ax
Iqxe1k5NCBVVzoaQAxdrGqcdS95qpeJ2BLCgV1dKtPnf78+mYqKcqbpiKKqtq3/cn9uKd6HRRBgF
q8CVu9jDpR+UBiMx0NDGvgzuLLVkTACuQZRay00GOWL6jUVS/Sx4dke0T2iQm7l6g5qkacZeQS2t
QmK93BwtGwxAvhqk/jwwLFHRXGw+kuxToK/Oucr49kWgLZaRDtHc0yEcJY9unp7egvfMms8gP4Il
JE+ATxLJJXWjM9k0T67p7xG3vCy8gg645gWjPJY6gaVORSgbFz9dMOyZfu5bGIy4lBhoF8HgFJLl
9BS6aPf0eBgY4YTaXiKC3XJ3jZ6nRL+JcLqz+w0W4NsONzAQOn3hKdYrPDJ3Hq1NitdgoI5vGb5K
l4CcD9lJK1IwEvw0y1V4Ms2BU3F+9puVDSvWohMk+B46TRQcfA7XMise9+alyiWezQOdOq1G2YhS
uswY9oprKIpTIrbXGB9kwSGN5IhW3cLOWlhEDPFCJvEyNkNEWtpNZMaFaRk55ip4D1BvtdZATKNq
h7jvNzguK8052dqHxpwUG3LGpcJne0DaysRuGJj+8N5qW9p0DF63oL1F5wqPEmGNl5LxfZRv2350
FPnaU++KCX/bLczGiqSM9hIpkoc5bY78p1JqdoCp8vCAacWzPFOGxDhT8tkXRyuYD1Rged35lAz+
SWn6Y3vdSTEyzbTp1GFTQyXQJyhVHPtmBu424iODQ7tHfVApkKABlelgxVwjbh1lrxTdVUTWldjV
LdDPadYdYXzf6M+8mhoxaeOS63um6EdVoaA2ix4x/i2yQnpoP8XSBsfvqefYo1kXvc2uT1ycrtHN
CA1XHShB4cOSdAhBDNDj0Q2W9+7gr5KIIsLXwkox0n9w17005nQuO2qq9jSbkSsZznL+HAQ0s6H7
StT9hBe/5DD+8krhLebgTc9KPJsYnfBHoG9xnBAqFmE8pxTwpsy9FHwoBAVBoC0BNtoDcNZqpIUJ
GKBGhufwfYDVCLvSs3PsgIE46DlyyHtQ+pyBif9Yb0Y/vTEAes2tt7btLmO6N2iKROSE/ZPLx6kt
jhXOobTrCRUyqSKbU/cJXnTJDXuNfD1ewaZwDV3aB8+lpXsS5cXq8DHT8hBY5NQIV9jEl8CizRiu
C9DQ5Rbqvky/sHUGLLIfPW53A5ZrGVm8oZezC49yOR1nZgOKPK4xjm50sz/VLywcFmyxdwXhSTbA
ckHFTnM+UDCE5CUZghueQduUnMbtyuDUW8Oxp7CV1pS1WpWH8q68WwpDMWNnNuXBrn0k/35j06Nk
gsIuOw2duCf73K8VBj7+epwbl5RRxK4zrKsq26lnk7kjEHjgJ1d9G5YabgRMkFzsbbjpDr8cEI4K
Vk5v5tI+tSeOXofoCBQ0cqsEAx4CN+ejBrurDItI6jdRflEcEWIe2Femu1JPSvrZI/zl8i2vC6f6
6I2B4N6a45NTKdI6qiksfEjPr+MNhwFjdxb65b5HRg7ftxbqDjK51VClg1UoXS/+BkMYXtLmoFjG
gyEDaS98BjP+wfalA/gR9SaHeMiVap2z8Q0xIHC1pTKpdqYBP6fpw++4ctMJ0uBk8QGL+Jg9Vdp4
MjFsGow6FEzSSXXUq2tpT06sSx7ZPS8zWtgUTfskC4mpne00bbyHGsj4THXHYfLgxh/6cU2nz9of
jBUuqMm6JZN67+3uwUHzweHMDY3urY+ZTiMGzWH61nfGExU+hUI7p3Uz9PAGE+NaF8bZqhnqr0SA
VPQ9oFxR7ewtYT6ZCwNJ9R25vMMYmSv9WobaxqCKs1uOyDS7lRyRM+bBCsQqIZ9HqgraCZSSvB45
kbeSU/MIZ4wWc6BdJZS7eDXJDdHs8NHE8z1ciAgHH2iY1ExECe0j8hYoTQL47VHtugP3uYRbVW/f
pQy261o6wGL4651ZsZQ/3ZzhMJq6Ysn8RzNk+487sxTOVj+nVHsF3XTYnBTZwIF8lijMghxGLh8t
/TT731KyMKzkW+OEhOzvRiwII43hGWPZYBcw05i4TMoMBarF4o/wqia7mdmjyaoPT10fZY9xz2qQ
03szhvcZB5GNTq2Ex6LTD7tvUaN7CgW//RQ9V/WPgKiyWZb44RhAJoiHCyZGW5yoHDKnzcgJerhL
xJXnUt9kebKtKUrufGzTLOroaHTMYVxrOuzfxBnBGVm4nyQSJn5YOBhrnVnHcDAR56UUOHvMhnSv
keQ7Ap8Z954uuut2exv99jpELUtwfkY7LiGz1SmgTLk7lXu8ANbo5bxPyy3HQQo1InpCK/eKXV9C
bIXFtl4J5dgRv4T8XOjT1c+km/U4hsUPnJldhdTgqQ5l4C5eNQsQowDrGzJPnlZJ4ORhvos7kxQl
0SUsGzYwgaLL9gYfVQ+CB6S/nIb7yu3Mj6/tu4Bwb/s6aYEKfynMjk0w43wZyl0toh2+NKIH81b2
GbaWV2C857hcagAxu4nsnOjRtZCNWx/1D1+bDzD/8Uw4FlmbQNUfJVkbW4xPedE+NUH9pFTkzYFW
2RTVNdSm69cWfNWAlj3R5RJzxZ4NDCW+hnm5gwRB1uo9obWaUCa+21ac//opVhX9z0+xpRuqpeCM
U2Txr09xWk3TMCRgGUY0KUFYpxxJzG3lbyibK1ooff+YtujGWX7IRHkckuYkKT8ROp2SPTBVTYeb
o60YdDZP+G3D8xtGfHV9Mm5zxtnP6r1YUT1bNzy72WqUCOdWdW6TI5ya1QjR1vgIaYlmJ3JjWd+g
4RTlc5VWTzi7AZ5+C2sKJRl60/0SJfF+ism68CGp8Aooms3xdUioFEMEInog5PWqGKwRdXSnE7Gl
ACzAqlCBPIzgt+EwJcIaAVZtUW0JAS1cRtJsIHTgcW0TtomZHyqDavMRmHS5AiVh27Q4a6eNean0
4mYsZ5gnYRYvRnEF1/CAN4drijs9DSaKeI6y6Tm6U6WA6RvPax5xIYm89EnzsOMdatQeqUkYkVRb
wcpvRJws2xQba7uHzxxKuXvBPTaxB2C0zmaO1SWBX5wfprrBKLXNyZqWBf7vVS+xi5EyJTDlSdlN
huBm6Hg6KAWuzo1snAWVx23RX+qQtSjrL1KBqKgEBBHCS4ARq/epSi/hOYWHhgo83uFevxJfTQAQ
tYpPQ3UjHkSZmquelbSlWef3XBQS5WZsKaTm2oGhG/guwXfF4fbPxMzaSt8qGH/DW7WRgPjoMB8T
PBUJ5V5MgFLzlubibl0SN85/aiipJR6GdKBREIeHIK1Eq4TbBr0r94M7COD4WJXC5A0G8KvGKD+t
PpGPd3JED0lseNE2vswrCpqoFF1n1HeP/l4a4JUxHdQVk8mgit400ire7DOsZZRN1/ROIdGFYbmd
B8oycQeHMXz1sSSo0zoLI1rp7T1J4kifHYOoDceKD84HPuISp8Ejq1coXJSQBWmIr0FIp6GhrDF4
gmdN6kEn9RCRemjYwKujhJOhwKAget4/eAWUvN0oP+XOwZa2nxOinyxGyeg7A9gRmVScri2YuNyR
OAVIbGktVyeVOmsqGgyNqBlwoV6NtiltY9UOs/FWs+dtCE5PNc76hPMXFoZFMKPp6LBrVboquVkV
RAKt8wN8eWp4fRhsY6leyRrl0COiOxkZdpQ8mZD5qmtVZFfbkC+iepXpA0zl9Fi9WmN5GvFH0zBC
Bx/tubnmieFo5uq+hLtVK4+/XpcUw/rzumQjwgjDlA1VpR/hj7ur7VdTnOkzpjUaFhnQtJSNyzeF
WZVx4l9vrbsIIwg14GymzCgvY09+0sJzy43ohUqvN/xI0H16VAvCyetyvjaptUte6Bi5BESwIBPd
GiJYuWuDuzWZONi0m+YZNZrPll2gs4YniwN5oWXH2FIP8ybtLNcoGzcLUcdTXnl4FrY6OmKy4JtQ
CRU2zm6nVBr9rIWDr1Ti2NsqxT7dINd4Rl8cyso4JNDygmY+BnN9gGlpcIEWw7Dpi+xUrNM6OFiq
7yVw87oMuHzQ4DoLPR4mqIrYTdsr1G6/hB9gncXVp2qj2U6IsNaRRlRXy3FgtVSG/1AQpwUnD1t+
Ulv1zHFzgGvkLH7P8Bq+2LwvbQSmgvdljySXiqfZY2iWLnLWYaB1aB4REpb3/q0L8tsQrc59nbkU
ZLct5mMMBwJj34fZDecpDs5tNJzkTkdvB0oAWT+H3VehuOprrc9PIUhp/rxT/CPIGEl24Gixusab
ycAPUXCta3pPiqPDsoHKeXJkAtRrTwlj5plU5pwkq8RSn8fYeJbz+Vmmzk+2K/bS6qFfp3hdJ8VB
yqJjo5SHoKJ1jksCvU9F0Oz+f4/lIrf8cVxi2bqlqfBLZRlZ5l8eS4kyE8VXFfz1oQxmfmVMJ6PV
t+Tw3eQnSmSMMXVACJ157loMZUgXGsSKJmuPY+1iCpbs4DJGA/ya01DPtJT4J50JsZ3lZ3WOz/kw
uLZ8ta1226ewqvrmtCnOod0+yKhTDipRkAwchw0jhm8EymAnjxu5Qg7AZZTI7BhrU1aAU1dna2yu
84Cfzz+vLmrGeUrUp0xJzp0vzgCREmJ+lc6Y5KU1IHgm177KrkGdXMGdXJS4vxixf6b3NzFuGQ7n
WSvdLmwvcYP+wEtlWHuS8XtsL6YJiz8NuK+5JljwmS4UoCNMQieceWpCtHkVacmxpklGGgs4dzEs
J6KkeA4jEn5YuBgA12Ib43DjreZg+nQCkDbKtM/fjeISWKUz8FGT0ag/tDo58CLwM8XkxdqrXUwX
XbY2WuZzWx5Owq+PgGb4VYw29z7RbxsM3o2Fv2PcW7G9G0Xl6J3qsJ2WOWvwtA8Le6+o9KHWndvj
o/QbuMiz5kKZXSvsLED0hvhZkfynpaw+DIIn8idU8KzDZ/OKOwy/wUoJmqvMlUaDoY9XUyv9y6TI
Z4Ff4XtWKa5vKHuaUUiMrv/6mRTmn59JW0Ec1IiIc9ACUfrHpTKvBxHl+dxtmoTGSG/puKyhY9C+
S288op5GtyKeONnBOKly1O7JLTJ2kYL8emjfUn88R9nPPPYP0/rNOkUsk/1bLCeXnp6oFJKJSgp6
Fb3bCABv3dYucWA6zTbmZfRPh35QD/rFfuhgStg/ReTizKRt8H1Gytbs14HYa6SN7vzRv2FEOHVY
bTFMMivzkGoBmpA6sC/FS7/J5XgnIf3RW3seTeWczkh+b6GUHE0+AixIGekUewVooFpHtk4f8qo/
Jqp9UeAvVq2KFeNnyTdpmDhOs3WojxgjZ4itssAjJRyF0HJ2xqTB969v9E+7rRKfC2GcKpmIgw5j
KjGPbZIe67Q76PTZU9hQXcy5carR2jEL3MFy2A5RSW8PtV99uazyhUHUV6KPF6MJ1zkvUDSP9r6c
iliu1JkjTxVLbOd06UTggth7wsGLtJREefS3QktBPgdHSzXBZQyHXG/3C2fK1r25rYAE0gd9ggpL
gNh2TCaEItB307VBvRoDOEl27xRvRadeUkm7NZurauL8WNFHGAJYT0eQACpACDLpGuSx5c4UDPWx
S+iP1xh4oE5UmPeGhAFFeE9snO/ZdiCs1ZqYvLCYt+9LHh8/oBwABFfpkd8wQTz7xnyZJwzhyyg8
mK/MYZ0G0/tkSeROEUlpb5oDF/qPG7NpFC5vGBTaRL7yptjlmupWx+V/STisDaYSKnB88kpOEL6z
z3UBlgLAGgVgjRkPaQdYowYrLdkyNzzgS9ca5Zi+WiErr2obvKpB8GLlylOIThPhnNkqxH6GOTng
VPBmKXBHA8HMqjylhhicGxv/u5JPB1U0x1AkJyuE2RZxatZg1nIQorkX+kTs9HCmGIQPywvFB0Qa
h1m5g4BF6rXicAU2qINqQORifjaRsAhlYzUP7mjhlw4XWVi7f/1WJ4Dyp+3H1oVuyrYhZF2Rf1sK
/tu03o9Q9O0c6UlLSTRBWsPUHDGzUpVVjHm1KLj8qwmnaJge1alovkv0otigqHPqfcba2g8/p59g
vp7Jhr6aSvSqDkjkaMbJXfoYm/wKqdSrK8ktG52SsPg62t/HI7VZc/IS/ygLgo4rywuJdsgpr7EE
rm7px9xUZXoTzXRRVXrbg/yYKfOR+0mFUSu4zi2gtltmSVvWVdskqdAwnusZNkLQL0aLfwZepye2
xA0v2E5Zc1U5iEZ5cfUV7cIkGvI9WWhFnDWK/YKS14yg0MJLpAGzsI8KtiHs6D0RCuBDOXtQS85M
nzAdFFAEmEVy+JF8gkxKDaT3UyNXMS5T+xV5L1nliN9et0R2rOih2f5jipunGqJAT8dU8kSf2KWQ
i4v6kx8yD55nNX1iKXgMRnwP1pqteqByMcAg4OAmt4WT0lWEbrSVSY8aarz1l8tbaWyo+CtA2IEe
DQtz1XRghwP/HnvFpRhCV/YbLjyKq0YBjNB1bJX7BJCIAJUPmZsRtMT4uR/8NX95lSX1vtbKffzM
yJCdWmKnVub6zCX/FCuHlPRxKaw10N0Jd8xY2cRUVmaVop2X+79+JoX1ZwcJCGBNtnRtMZOo/3ok
ylUob5M61ptKKIeAQarxDS2wpgzZB7aHJ92hY/ZZsAkFsLQaqb3IFFl04PtApUui3vfE/9vKgt8T
uzYBlgwSTAQBHMfaNiVyERUhY6B1wQqhMOnI9An6/eDUXePkMIJAbiC3EM+zSJtTR5fPXsNIMQQ6
nveutjY6bW9wVk8w1ovU2NEDThxiWvWVDQdu5iCVu+mmyxlQH5JtS980Dno49zILeRtVBxb0Q/54
6j4rSLkkytwiwbgGIdgPbH6hQOskyy170y3WRNhyrp1wtg960ILIkSlCgDd5RTNPMhwL7Slgdmse
Mgb6yPnrSUhIFAyL3GbppZ3mjUECgp92KxCs6xYVGtFD+0imcie/l0Pk6bm2qq123Q0tMVfNoYgS
br4JPYjBIA10uTaSsDa2UwvVZsbTz3wmDJlUOCnNIeJk2fU5f2iNfWqH+lLb4iJ07WLNoFUMcfGv
pRRRdPtjmTW0WLhy+oIwW4b9J1gkusRHWOA4PBrNIXTiJNq1HkhhWVgdQ3MLAVfH5WH4ObUMM8tP
t7fTn35FQ6p82GqP2ieCaRK/hlzM8s0gXzWMI7IpPVaQXHV9ZyEiVUCDG2q4ZoIg9lQA1kUXbxrn
a4BA2MKtbSkfYeSXP5Y9ICYTw+bVZfENjpjX93ewCmvDiHcC35uJcJepjDNIlbZPZuzvfVJ5lGlx
7lsVmOaaUgMDJ9aAvjemgZW+WInchC7KYJGGENmkL1UmgwmjJaYpt9q1FmB+RpZVQDOC/ohRRwuy
odFuMLrnNjGe81F5VtrmuTBLst3P42w+sCXcy1Bd4aLBoltr3emHhQV0dqIJg5/uWZAqJ3waNJyh
BBeg56krsLCbcowrWzcMgX1pA3eudp10rKJouMT6fF53qSq2I8WQMTF0dQlN7TXVdGF799kpRxGI
gdrhtrmasXZVwuA2hsUNl/ow8++bD1Fnnhian7Lwq4qZRZc4F1RsimgkLXFPMMg+BV5zQCYFpUwt
9HVhGc5v68e//cGC1vxmSfsoyqmOgrD9lz/+41J+5o+2/vxsT+/lfyxf+l9/9R9//CNf+ft33ry3
73/4A3fKiI2k+6yn+2fTpe0/bXDL3/yffvKXz9++y9NUfv79y0fR5e3y3YKoyL/8/qnFNSdkXHL/
ZbNbvv/vnzy/Z3zdvcje8+j9T1/x+d60fLH9N1M2BUd1NnBZtk3zyy/D52+fkf8mMORp3DBtlaul
xe6fE4sN//5Fs/iUrhumibFSU2DbfPmFVrzfPqX+zRAmYAFLsVS+0NS//PP/+e8GwP/z6/5/GwIV
XfwmrfzfO64pNKFpumwaGjxNfkZluW/8t0NG2IwA6npZQAjjott0FrAbNbj0MnQAZnLHLFG2djAk
HBFRGXR/OFiVcfJRs9bq1FeOFRCjwxbPA5tACZ/DQ9fh09NF9pUg1rwbpGngXV419JnAO8+SRtlW
ILOqzDdfiIXabj6+NhXOcaBK1hZ9GYADNA/xojL2oBpAl4k2fUyChWIe06XfJ/XslFvBXNglbTnA
j+VlVp40Jiyx8BRU5CkA/hbbdLKfiL67c6bX29EXaJaafslEes/MCoyjUmxmDGFEDEBTMe3b9NnQ
b1tixD2vDRcQf422h41OzdZ13bS7PCmgMKHx+nKITaoXjynkmkdHjQb8tUHAwBo5Nsw/63bc9o18
D9TYicNAX1fAfNadiV2g8h/2qLym2DxWPqe0VbCwqImEK9RP+/SemDZy00yD5awOni13MOZwdZgZ
f2FOGHrYVvo9GMb2Vkq0blQoKyBi7goj0K5YSnEMlImRIKgK0LRniLMVaZefZrwDNjWtTXJUIgzx
Q0Qfl+R7etnDIGus11I2gl1GsVma2dyKDd/gXjEdZSuJvMEDRNIdiUGhg1vqtqdRgyKt8xjW37lo
CXI2ZrDzG+3R1RRUtZOZcCLrv7bip17YhRuq3S0pevwW2rSP9INobdq1W4X9GrgQDt5mpZjTjMv8
+whffD0p6by17U+6rQBqDWDoC/PrWKpc+kUKlU8nyIqdf51aJBKmUn6rRg5OERfNfMIXU/c+ggyl
Mwd55J5mDNp6kIMQj2JPcYGkurLBNKZV7WBXZJiWtGXeMJ/iUbaocynfA80ix1c1yb4tENGb/2Tp
vJpax9Io+otUpRxeJTnbOGEwvKiAC8o5HenXz1LXPEz1dM+dBox0zhf2Xjv9msKwRcMA6yAvIwxQ
FoKF/p9Kc8UQqCtIwSQYMZpmNA5HqVLwvKHkmvMiWHea0P0gVgvcuIl+CNPuYwwCTI6DfRvz7BQG
AgN2NnANdfKTzTdjzBhbisRoAI+yHICH80Oh9n5Pgq9rQyyNTEMhRYshzIQvA+NYDXs634fDcm7T
w8UBBNShUnHmYu3qraoEbrqQCzoRuZHIAl8huG6ue8w5LYZ6UPJMD6jA5MlmIxEQe5RJ0T4ZSSrC
HfJUezCjQc8wY6y/FSYJm0QmrC0wMiIScTpKIIOcdoxpdfWNLRiEOun8tPtW8Rpr4GRotHe51ThH
rEc6M08nFvdR8cmSxwFwiGoKZ1h8ESOe0+opKeJjlHFkheW5CNC8KVPgjVghGALXzOCyWPGvhdDY
Xr9mSSl52bNWsSONLVGtaaVvQwvhaZhfsTZPTQFlLxM4MqABSJS03iQSJBLO+NLknbxuuB+HUlJw
f38hDus2OYsQBlg9u4hMc9sxe7SVc+gx1RD/gG8brg9kU8qATP1EvM0v3BUmIOSZWTXwrOQQJwDL
EtsbbLTFMx+cKEqUWo32OkpsUDIz5rys9adCITaP4WXiZN4mksDWZBBwnIeceYJisakFAXCWsq4H
CXX4YG7BJ7mWttjlLeMnnG1+0UVZe0aISHCQhFsE2ObiqfJCUfD7GhRQqJ1DiLo23JR0xvg+ZKQQ
ZvJbrPLuKLoTeVpMcl+WTie5q78qPRbbUZle85Q549iBbYyiCVyOEh+MJEiA41DWGPOIobVdnMI9
g6cgXkuTlK9HZm7VEvxWxREeRqBRKjN2DORxf6zln8LEgZVrM1zR2PH1wGh8g2yCbZ6/kjqrXYo+
e2YahPJ+VnzFjv6ZTYU4x4l6cESG2zsZgsFIUfAyLmtSG5z5kFcEnMX9ta1oFiP0W007db495s5K
j2txLSe26+E4xYwLW4552OhAind8f+zeQzTf0RRZvq3lQBJyPsDEgQ1eWhBJJku+R7H1ngQEprRV
KB+x9F9l9AFb9rs0MnX7bSyiiNQOiCsYWAbNIea2AP5KoEEqIRnhie1Mh0VdvgfQ545D/xpmKDRo
Qny7g9PG1B/GKNBAuLoaeuoxYgMwsLsyTQYRtuQsem96hKEgG9lQiv4Co0joXMByEz6iWkMkUkgW
7IlqE9gOWJQEGV4KxQowuYpVkae6y7l6tDBFBpzPr7JNtLcyKxhpmfew7cN3XDfvqTaFp9kQ7ODK
+W4ZywBKB3owtO9ykYT7TIkQyYvoxbQBkDTZVWngRWRw3bY65FcirpIPw5hrADGtdFFDb5ZsjUGf
qa+jWf8Y4/BTLgl7SWIiW8mYNXNgcXPaPjS7OcqpIMzZgI8ov9RmUX3p2ms5ZaPbTaqyjgxO+xax
qMdSnm3NCPiV3a5ag1zTtSF/6HN+lL0SODlBptTLGT3Zku4izJ8gEiy7KFG2dEfNGh8PeplGxnNW
JdGt4z3fSsyh266fdt2cGOvGqoubrEbsS1VTfFomMfIiXIX1PHyFliDUoY7TE6iqJVChJmq3hXmY
NFH/LBvjOqY2HEVZZz6AR2IowuQditOEOHlVxHFx1HUtOUV4hX1FvDuZMn/Z6b4JEWq2WJvjfg62
VSSVAAu06FLL0aky6+IsKlZhLXuu7X9/2+YLSVKyJDZ/cnnqmro8qRw3LJSSyB8rwDgm9rSVbXJo
MWRxDuM4waiz2g+nA3wbyWI8/vff9AVNb2j8+uQGoVsf8FnZgaojTArTU2R9C0UYd5o3HJAyW3ND
b15jtUFOJAE/RCLtl1pSD67VclM4GpqKTONvpZDhYVPbX2oY7ctRnQQ2DB6NoMQCkkWxjqjJk2PV
2NahvFRd+Qd1JbJAMv1aJH1a1Z7ntgNIutRdUvgy6GW5NfIGKk4Pt6Cbw61ZSpGL+qj0CcHj+IaD
g/ic7bJkAQKmzNvVs4PvHHcJwK73GoRhxF4x0YNdCPJwL5UKj2p570gmyKfFypQ9ck4tMu/NiLkG
wiSV7D4UoC7p3iNGWONpq845CHXCmvXhozafim1eVHwxY0/EXxATSxAEvt7iekoN87Un4gEELWAb
yv5Vkpwd41NINR6/elUoDMwGfGS54mqznwod4QXFrGSBTa1pTWuvIpYm0UoOvnRVBuyvpUGRcZ8Q
VqWVSzI6WQpOB3sAdcV7VKBVIdf7V25TeZ3UWGZyFSmnRmKxiXlLsV7H4isCwzfa4alXCDjW1eE4
IAGYUE9SyDHotbwKFVVepS8Z5Ne8tomXIbiHs70bLIIDA7Jznj0goNZx1gV2ZJEy/AWylUu14QnB
fIVpB7kvZJqm4EEFhrXUHC68ioM3ZzW0vBm1RV4WzqanGJ7JllmyaQsU7USVNcjNpg54H8C2kWl3
TmhLVH/XiDNiFFaVcxmnzpvAmrJg9EwSDWQbad+o+fM+lxDpSkAcEUUvB6cOa5+sDj4c/I6h42Cq
JbWEUYbET6jkfF+MTzmPfGvsQcXj2SMDdjE/mj3yx3zuiXjFJBY7iOfVTtsC7v4xxE+igCIRqT9Q
tc9UGrITohoe3Da+mPkXCC/iQrHpo6eXx5oELzDcDOTz2IYI32AuGk4Mk/A2C7eqZrAO+adQr7lD
vxHYCfUZIgHF7M7daKJrKR+WPAcUtulWLh9TcWwj0CngUwIN25nRu4GEn3q65C2pqscQ/9WYonIg
YrMh00JHDSPjtEowCdSohOum9QPLeTNF8pkm2jXJ4iUFlDUWtWJr9gh78rwki5iUjLjuSMh09vwS
ybdbZAPUgPIPiyVWYNGL3iOjUv91rLIN/VmoE74Q5mr4y0eERAKEhIkjT2qIPGBx1JcCZULN9AHs
Xzj4wFdYE7pJrSDWLhFLM+UQarQaVAOXs626uThEOmMbTUVos1TcIRclLSNeCJoGyekkT+kXCGJG
V5C0wzZAl+JKEUs4ZxKr1Ka2qlOAwSxppegdPs6dBLqr1SiMj8EXkFyInoyt12udRGfDwutYmzmC
FyPbsQB4zEYYuPo085m16j2iUXTG1IJzON2yufp2AoypQWrjKBRIISU7T85s2JQK9200C9njthy9
zqyu8jh9jkWmu5WeXaUuv0mtZJIqXL+ZEwVXT3U84PQYwtiLHJmU3hZBuxSezYW3gDyBLCCMxkv+
bK9+JUZzssT8TAhi5D7xtEyLVn2tPhvh2s/eNJcTYXa1qU19ZRoErUP2WdXyU5Xydg2lIGQv3XV4
lxI95Jm2M+DQMVsjRz7nKDiLSl14AdTvejKjnomx3ZTWjCL9j2aPh43XMBEds+5A+wkajCJlEf5r
WnNjLo+Z1QhWe+TFVB0fj9Oxlgyb4BHGznxwzOq7y9tuJ6L8L6qlL7bEwssqXBqyYJClaPlOxyyC
4Aawe27Cl+hyKrSpeINHhZKsAkygVNuoM6Qry6hoq0pS5CUScHFadFJMVSRFYoLhG1PnXXDVc7hd
BNhCkVWFrzdBuqrztPAz0zLJnWPPZ7UzbziiDuKnSWYiWibumX6Y6c0MG9/qhNuWgX5N4/SaWxwz
tcUsv7BsRnAqDUcWoksmi2OyXnRFsb0i60byI5jnktmljHAocnyKhJKMkEfyTPeoQ6CSiIGu2CCS
C8WCAJkS8VJ2yRMzm1ewH5AQ3+KglpDp8m6l2ruTM3EhV9gGuldFpF3tVIz+YiKRlrdB+Yq6lx4C
ClFS2KT5353qLujJRyf1QpAlFfa28F5WN2FBvi/WUkrrGv+29ZeY/oXi6ujnpr9MYp9OTxZL9aMU
EN6OCqPjnKPQvOOOYOn42cx/qlW7LBSBQOKIxARBJeg60iJrczHXemoY+yXXZTx+oNGSm7PUfZGo
MgDxipjIlGSc9kBdtC3JnPyIUXoz8s/S5CLs4c++MLIGwPMeIQTDR5g9pRgDQE3PD6nNIfsC6Ecd
gKRQ3JSASeq5muQJGvnfyAjciC405H0qytcwfc+De6/ofiORLjW2X6HzTOyTgX2PaNXgL5B+wpCD
Un0fmd1YLJQEtw+vCi4LLHkbZscaRCunc1vxHSysET7vsn43MGiOV5xvFYgdfeV0e4PFWvTUi/fM
up1EeACDErM0MHYaLAi8YG6RKW41vi1lSoTN4dibqCa2cLUs2C2GjbcapNS8MsJDjnJGHm+sC9ww
ecaq7A5aQFunucAJZQVTx6lFbs9kPd+ysp+T15jVHHHz/ai7a7maia6Dc6V95WHmSUALnPFvACAs
RrbFbEJvSr2s65gZBV+1tu+1Nde7YEVtAJ5IWci3sIdjAHqbUAGzhz8a1JzUX4BEsfuniFL3/fQZ
9l8N5OcS8s+oXCE9pfUbOyCmLy1FBRiBky6+QB213b9YPQPU8hKFFDAVvy9+aq/hiCkOA3oPXdBJ
VPZ6Hr86Q+dh/R7w6qgKjBsTxf6zTh6CodLyMn9Eyq21l51sgq0tdonJNvRtQWXEXAR4yZuRfmTh
Mci+g/iSUyOVuDMqLNcCXAfo1qM9H2b1WfHQDubLVO0KG+4vR9MM5fNbzo+mtdLTl4rxQnAN0gkE
UILqBe+hlyI2IDKbb1W6hGxG0cQQ9+IJ1CsGgqV1O3JwuRWopPoghicLKc5Pk6izxNVOAedtvsGi
6M7W00w/E8pefVOGvwZjHln6kxYcn3nptUNVrLPw4Oj/FP1fInVLP4u4cZN03oD8jL0DaOBxbw3/
8vRFrfpd2NvXesz8prmn6CpmQh2MCBPr+yjdqpHwm2AfjDZl8rkN77TmdYpDRsSwXK82hUqwmJra
wDPrz0Hbqd0ZTpLGilZCK5jnFIDGlxzvhZpwCpF/J2yvAuqc7AZi5GYgc2FMmiI7Wgvsao9vscTa
NDz4M3l4VsTF6PcsK7jZHVCSffmGPo0rO8Atz6SGAfEAqK8DUkyyD4XVIJMY/+rkD8m68TVkUhVY
ZEifVoVShTJPYYRgFz9qTbbDJs5JLFFcYV+s8tZqD42co55ymzgYB+IcuvdtXb07JNxYWHdp4EF4
vSJ0aqW/SPw6wFdUX2pX7cgEwO+Ql0fvknYr9Nt/beCiZvprsSlTZ8YXY7g21VE4x9IiwuRNnqjV
f2vrqugXAMkTfhqNbSZ6cK+PrllLmRo8svpUtHtorPrBMh/pdEboydcDvaiwjAq2jTa6GSrcAN3z
/AzT66y+BCDbQUegly8OKv1flZNUmXOEHeXxwwy55rZywr/ia1Crw6QumJ+NWmCD8xHt8ylzAMbI
UfjStkG5LWr4BREC6aMSnJDuyMnOmF5gahEda+m3BnYBGCizQ4AXf/X1hcSoio9PV65lvjFcozs5
0bFwTlix8uqSotnuV/yAcn/L2q2tbPiJzOlRIBIcL1L80bHiSH6SuqGEueraZaqu7wazIWgynCMC
tq/6VYUf/XDloJnyc2bj93rm8WGebrX+3lZHicz3bq30HuENSfQwx2PJJTYwmsp/rfA2OXfOmDzf
5+oJY20XXPXqqzQ0bzA47TleQ4ciz3WAZdqHeb5XUngv+LRhDdT4XTmQHT8qaQnld7v/xkTjhtUv
qUIInDRAAtIEWsWjIg2MFziVlYmhzme2kep7UkC6cMOMwpsxOoc7QifU9LtQ2Pb4fPdOcw9XtfGi
p5c8f5uGJU5lZS4x1OccbYOIQT+YyO2m3zF878OzXtxzZaciZDHpfwgQYGxpVT6NHx9jHqEbYdQB
K5a/IuqIP+xyrXM6bOQQaxEgrhvoPEW7OWrratJnPDwaimZcu14m3qGT5uHJBJYmHnP7Snp6keJw
petJl+GSOxrI5COOmxHd7vQvNX25+NHD1zh/7yIsHzw4nUMiY/3CO7Iw/kNibshnWzvinDM8TDBG
KumJS1kbwcALhOCrMewYOB741Ak30JpdFT8UevwCiGp3m8mBQmQe7a35xv3FJ9Ppnp3f+a3M5PSp
ePGjvT2clOBA0Hoe/4wKNQ9zO2f67iCql9zP3JtT/bDFNR3P6MXoEEmmBqmzmoY7Ubmu1C2XYh7u
9WkfZGRefOdcOTy/WN7Hv4Qg4Bm0T0A3tp2kd0P7VcKNA0439yoYaorHpWp1fwYdq9LhTHgVGq7f
4jkfmvbeO2+6tSorXke4CAHSOgVePNO0rWZvA4JVpq8B2YF6NCIkqut+/sZSKqSfzD5bzkk3D3xR
qSE7yuUJN6Yf2Lt8sgjKggLR9jmsuMZMN5H4lxLLsmGiRsWuZi88r6QImc1aMA0B5lIqe3l4cJxm
zvecPhIDTTIvtwWpHsnzaaQwyXr+wbAm0YCaaowFiC+8qMWdekOTv0exz2DI8UDIGxu8XRrJ3pB3
fh0/qtWESHU2KCW3/K1ahTxKtP60kQSB86KGFq96+h9CiKeBwlonWAd/IAJJ7S7lpmcykm0ydFcT
APeC7VLUeHV1dAANm8u+e3llLLX0rOHS6lDwJE8ddotwdKFvfMGjZJ11t4IjrXmabGYKZ1JfrM9U
uLXFt6VObM5/Bukxtjx+1ZWoMoTxDoE3YwtUM7+N+CeVo86UB5mWDBAxp+l8n8avgV9LSLdWgSsm
rvDSAxyYAPpY9b4zV22LvfaRoyhvf5AzQWfs5RXoKJYgjNOmCaP9Wpa5duJfwzplo+QZ5oblIE+x
FhAIvS3xKEIflzdYBAuVCxEKkGj/EOWGYtPxQKk0hhHnWrnCPBEZK63FWffgKE4LQKKB1wSkhSKh
O6mjrysbJiNAIQgI7gOx7anfGKL1J5mSLvJjdROQajOfbPuF3aLVbhsecfnW4ji2hmjP1qXfLANn
GP8b/l1FjaCd1aL5xCMQqmiwN5l5trJriEMw3KYpvGEaufohFadenET60ViWi9maFMkWLgIVcZxc
Eu2RrDNsUdNB3pO93eymjIP+XhnfefxuNjcAsPK8HdDh4y/D6iB2fCNmuUHjYhm3mUpBZaR9r2gK
cQP1kAKH1554X+OF9QNSz8qdF2MVGUnpJWnvpbrmS9KZuZJ0GHACxz6eC533QKc4vgFmAaWk5McU
yhN7SRWgBJEK/S7RGC8kOEkcoFYG+oazEO95dlf7L0P7iarPjq0gHHG3L6AVs5e7NOaxbY+Z6qt/
2nxPzDe5ZFslM75J/mrCrxng6a9mfRHxLcseRC7b3bHEswPV0I20o0lZkxxJ6onn8wD9IfZr6LP1
fhrA9N915V+S3EEYgfbYBslGcdkQQoxza9oLnzCH7hjgBNA+Kmk/J0cAMxnQLeKoRxTbf+1I+qfO
SZ2kLppHJl8C4i91V3ko46+VyhJXo/V+UypPWO6COBVvtG6qfADjXwHILQhSMCT+teBeXTl6E/xl
1N5ng0xRN8WF90RNxZ/wGfawHtyZyS6aCSF4KWnPYmUfso513qGRO40PcyoxzjY0S5Yjfq48nWo3
Ok/cAa2g4kHweM11hVf5x+KEjKW3rnxqyGEtByMQCqwVyKCmONfJM5SO3Uyfkv5pzqmSL8TxDFhl
CX2FQeFsNfMcLtN52K/ZOHoR3D+Dnys8xhr9FKDMdTZu1P5IfHs7f/YWnxGnZ+E8NPliA0zjkal2
S/3VahsdNS16WTeYz70O4Yp7fUCrGkzews8DMWuuzW5NiBelu3Gf2IUogycGFa0rw12dInLV6Exc
+/dewkNfuQKDVRnhQg1+czqBJgHHesnHVzXkNTxUkq96Mzm3QPjojKtfAYHGTDnEFPhbr2p0KvXX
sdwgkdX1fagf0n0gXg3u+Fx+8kq2GQEgFCTmi5y/OWbq1XjGursd/uUseIqErL3xY2J4nIyX1Hjp
EU/lLaFyauaJrCatjflReUsj4teyc1rsWbdjI0Fp5i3MrI+OSMXPBZ5Aa6xuQpDh5Qo3Wm0fM9AP
MT+Wxt3RpMzkqYiLzlXnJ+c/E+zNd0ls92patV4JSg/0tKeiPPMj/V9gEpORQfcnPRVOPcdReInK
E78sPdzOE4ilV6lg0Tpwzfz2kAx57hgWnCOf9prktJW0Qk2qeyUJZxrJnlzO3nfLQHRYs/RP3itr
iw+GzBGXejNzHpjeeRBZe/KfoP418zfqkbK8VcZJjg+d9ASk07F0Py2D630iE4HkQK+j4Jv+0aiS
NHPNR0rw6E/mEhBls8rGAr8Kc1vzUtpHblFhf8zdhaDKQn44GnnXDjnibMXSSw3X351d0teUtbyS
65+QGROLDTyvjPeHr6HHkQzVF+Ot26FuXzwdd6P6MLpV1DM9ovtKLnn/EQ7TKpf+tVCDJpUEm+nI
Im95dLDgjNYhs5jwqZelA8oFi9YMY9azSpBdjZabdmtChBxImMmHnF2IG1PHbyP4jm0gTVrhI75y
W11CtszuI7lZxadavwz+t8oay1jRIYsniZUGAbHmcSKJvXyoDFbaj2na2Q+ZWAp1HwUbSmgq0Urf
zfbrrMD3/mpAJ5dfyYiz+ezwIbTgTrJtHF5DaoyqIarSWBuBs+e5kvA1R9vO3KvDter+kvZPs+4y
I+UBuYzNdtWCSQO1e47eS3Iox38Tv4qWGxjDJKa0tPlq1V3FZkHwUWwV5c2eP2YGYFQRvmIwMc4/
JGvn1Ncwe694DkpVYo7uzwjw/yugWQ8yCnOKvSE9l7kYadBeGZYreGbrZp5X4fTK26EEoFNhgWm8
9bwiyybqX8Y82gn2CrEBqN/DQ0QRY10ys/Ti6D5Z75KzK93vADrHtLWtVyN+i7NTau5L/cT5lmlv
UXu18s+qods/GOYWQSRWRNv+mEzmuRjkOD+VgKEGYzr1bgPjDeSrjIcAb776PZFqYXDm6UxvVAAM
6B9dEWARwgyB/j1nM8Txm0PPASctcAep/DE2jh59Q6U+LP3TmLA4x2+y2FfV3qDiGPyR+Bt+TwpB
x/YWS6aZvTNcm4xXpNkNPBfpYCCVx7jlDvVScxG2wESS91X5YXYisLT5LYqofjWW+xCuQZ7wvq9N
lvhL6pcbG69acxqxv6cV363qc0AgO6//SEdo+h0SMWw2VvY9SL8TDnBd3ELQkxY7AQ2YkDo8Eonp
z/RpcKlUL1q4aaot5SujoARt/dTg9mEEvWSNVXs6hxptqrqxjN9W+5BzEGCnLHlgNFM67kffHH+a
9LsLMhIZz/SPJq8C+UmqL44MCOVHUm8pSyVn207XIrjCrGijZzYdQnMdJV9ORUQN+uFxfbbFKche
nOA1Nlg0uar6XN57h6UjRxUcxnX7h4kmRb9srsLggF8SORrOLjyZXhJuMlXxMxY6bK7VJN80/V4Z
NszlZGaQYIGLLb0KxMwSQWV5tQlikw/hptV96Vazam8/tQR2DIkjCseSRNCIyTPo7EvrUEcnA1tE
bkFx1j4K/G+rlBGyftCn10UqJVHaKMshnjE4J/jF3svjiYETK6JDwTmSFu882G0d8YOSjOtsh+wR
zXcn/bQILq4PrXb+e5Ptj4SrRVtmot0FHbFAZU6jnNeM5hl9pW6nv9UTvJcs8KSAqeT8mVnfBvFp
uXI1nUtXM2QcQPSuEjpZzGA+aAYh3qKE/UKu+oG46uFvjwhshHaNpF/p+SK8qGPKOgLGHR9n7F4i
g6Ia7x9XoEqd0tg3Md8hRvp6/YPx3rOAeq4GYA/+6FIh6RJTVFy5luVNLVc4axVVsV2JTZjQ/pUa
A4hdXhEbcqyJ64H0Wj0yqrCgBmJlScxhwGO6zHhZKsQr22/pkdsECQvFWqptYCsTIrZuV8JP6qul
/ks8BDzdKfN65gGoiIbXbHm5WS10gvW1CbaAomjdKZdquofyalx91/I2cKgqKib7fYMMjt5/yZt0
QceMmumyEPWa4tLT98vf0viGeDdbhgBmhhjuVSnxWfOceuyKfR12UzoQ9dQRoRTlniE+Y9iIY8Xa
IXkH7uc36nn5cVI6kA7WKZeg+aK0qccE0ZetQ6uQmMCF3lHtBu+Gc65Bg9mkGZRQmr6G5lT1Tz4q
c2COj8cXcq1j37Lq6ehbdmLu0PN2eDFhUlr/2+FyyaenHh0QbWHrjPnyg0xbDb0QdvO/Wbr3zdk2
vohYjqffMLIZ7vzT16o797fc+c6lL6tp+PP0Gh6/sWlXQ0c9QLkZMl/lE3WYX9Ntr4xgR8SfKwWM
rQcmX/qfIu7p+AgZ3zr2jhprUq98DMDNHcWradMHgnmY5StfEo9EkdVeV91haeZkWvn1Zprdaodj
lw4EUxtW78Qr22Of7PiVWfEtxAyknuTwyRKANGimrV21LxSvAyVKbzA0B71Y514Hm3tD9MSOipGG
nYtR5jYJydtKsGkMSBd05FTTXYTfIRk+JCa4k/SiD8RNdY/IZFgVS0Ac8UQwksZ7OSA+Iwo0zakt
pMllbe5Cm/OIx3HN4QF2mNSzfbQpt3q5xxGJ7AXX+FWbXnUH4T2BEalykxleZPE/NWf8N27S9sh0
r1LJ2CYqmk99kXd96F84S9UN973m2bMLyAJ/BQvqxbgIIo0efEtKuG08nX7y2votAcZwiab35fQZ
0odaHsD2rGQIJtYz4xQXqe3aA2FPKHCb5lWsmYbX18rXmVZtyIHyKya2axJsJ6wBpMbL3CHWhynO
wCOGlrKcNJGEGhW12m7JJYBiRQYB4NczToyiIhmFGfutFK+69Bdo9yB40yacA3uzRyr5B/JHKX/M
+FODAhSMjFHeM0wHJivDl9/CRSnAyIEBnGOc6CmpMULBjOojLr4LjcNu+EUG6hJMhxwY1BOr6Gu5
UjdxcnWYsESAW6o+8guSC9oCg++GWl/Sz6OM5s4VNJr72WfjHp9gVaKWuMjs55RNJ79IjIWMGiQ7
c0V8QLAXI67ueVsEP2H7K4tHLZ8n7Spy9Pw8KjW3O/kSbLYuhvmNN4Gd4YEBhzeOx4b9ZkvDi7qF
aOBldOcRulxt849Swk3yTgxBphS4QtiyVH9NpbO6XffFsyluhnjOzTno1jYyBE35pyJ2knCOBaeC
gz3pdq3+WhPbjC1ARiYYsfZRJPUgWc2Gk9HvGP55EZpSBgFHvbxwI/toF11xtimRdxFmOMCUsg5X
Axi/Q0lfnGKiyIMDNqBsEWjg+ElCm1btbvdv4ToCFLgiFmM9/nOgXkHx7jgvGcEmrBJ6MA9+gFqK
rIHiMmg/slS7M5TJuLio+YpTtP+yucIGRv+NCvCrgULRwkNmQDZL30r/7KwbFS+pVU20kmGbWQ4T
jRvZIpGyVuw3k65eGyiljI3GL7Crjqm5ITVwIa25vc8Loph4S54B0TvFpryYFCrEUStlQYWxDIxT
rxlbHNi/sXEKY+hjW54IoH9Sf0Dz6+bWxUHFzJM63DlqAQH7inO2eWmDLasZJu2XpLj1gnBRxyNO
uiBQji+f3Su28C3LOP2DFRDSGxEeOcdK3bVKUKv8/3aVdEwRdAykicgd1o6dKW3IuPNwjEgd1H0Q
6aznA84SygYBL0nIEPxbV0eZi+ZsE+3yYsc8ZdOap749RLRMGlbq70VpJqNa6uHlKArDUEGoBhtP
m2MnfDcLahm+cYXpybjMftn5RUbsVkv9nPe+1Wge7lI35KqR0BUmaEs02I51ASCM2JA2fM2VzzYF
Y+EjBky3ivWd6b/BeEurIygvvfyswDDrAibuKgBF7pxGUNjlbRmYyLmz63Ja6yRhiPRo8icRVgxw
1k2zHmiW8vfeImLnpxq+Cbsa1BMqR6+U4ITa3NhAwgRTHF9aWR7HdOLbfp92VBoWh+lAd9vHP3r0
lvfX2/uQXHUcCYQD+vGKUoeQA1zq+4xMjtwALkMp3TGDte+d1rosbWl6cvznLzbjvYLbrsOIpGmx
J1hY5BIRaMSHyPQTiG1XA78Eo+e3DSol5x9aHeFEK9320EVvELayNkKOwPnbe4DcieX0g4AAnXNd
kU/KOkVhz10pd/hWIKwMdu3QOJVTmL+w72BYPdAs8EU9okZclnUqAx6dkt/qnvHNsgN3ZPyBjYnI
BqLNGDqCno+v2OTdYBh9FQNDTLUnxxsHpxhXITqI8ZjrDuPcS8iwc94Q941CdyhfSElhCXJUP2pq
xAjto4WOPvuGwMjHGyc+18FGcT6YFLA4fw2yH1nERxEiiyhuUndh8uXF4a67T6y+KW65Ju2rIKML
LanXu5OnKP/M7i3ZcPp2LwtcESk6HYLDwGhdgd0Pje86vPGHqbaC71o6zN1Zcd6KnJ5J5dCQF3oE
Y/Z7DeY7l7nmSR5g+iCvKzhnCEOSkYIkxs4FwrxrAM8+M+vXapkGypeOLjw21vkI18HNvxk4u8ln
PXiIL1yLV6MpfGXEO3ZuEWw7M4HeCOubOaIr4ongm2r4j8kcfZr40XSdy56MpUcZ/OkhztVgOy7O
92UrxsGycGAcVMb2JvojuhcFQDpvdLNGjQNuc8NobZnzRL//v2BU8jFJpTc32Xj/70Jl2VhsHemn
4jkrxY9W4fgmnRlGr7NbEi77v0j/DF1WHWdadOD9fCHPqU+5e3aQSTXhl2I9kEKiWQtBkPELLglt
JUMG8HlOhkhDH69Kn0aytxyPn4cObLg7Dsd2xgUQ3+LoBDtCc4lrakg1+WWO7UvINdiTs9aXmEKc
teGqXMglD5h+oU90UJGE2iZPIhSzgxeWf3SxgkXDcqGMzLQ90omQNPA2ZMMpTxy3Cn8Aw3C/7nJY
Dj4GhRpdM7j28NcOt2xGN1RcBgkI9N08TSUPLkXX8D+Szmu3cSQLw09EgDncilQOVrAcdENYDsw5
8+nnqx5gLwazu922RFad80fy8bLFY/rH1aGsSeBqvdjYziBlUorDV+dNxAvUPi1o8NANlo69ExLN
FGHWaMG5rUYvAGkt4d7flLZ8iSgOKQgCH4uvoXxH3bKgd15iRLG4Bg2vW05sYlighw0ZPJTYgZri
skGc7kkW6y9o5DwzxZEcf4mmR1X8qNhXuvFhyq81NiUQfWH3PDG1+fk1giftEQUI8M3UIAPY7GTS
I6VN26A8jg7muGqzv562NRTHGSm8CM0Arf8aHoHMpYGzetAs5wFnqfKHzq9nzKR9hsgTNT5hBPyA
dtpCdmVRywkmk/bvxs9Uvat9tGiy7eDSRTuUb6aGTK3BgFj+YFGqyTQi5Lc/DqhP+K6rbgXlESie
nn2W9olmOs+yXsnW2Pr6Tco/VEKvWhNJL+2cKRSegUTqOnIuswoVeGCA4clUhK+6FOOLQITVCLkq
d44RvKlk/knhd599WRAQY1B6Uirq7175pDiRBeI2fVrWLpqOqvE6+0+tfEmnm/ijHelhi3IL5ECj
nfAQIpINr05JygxLnbJFUrVIzStbgj6yvXoqsYygtMqHDr0ORZoEf2P0+YSpNYmSR5rHspGpOy6A
bYsExAAhSjtCzDYj2fG4VTUimjmiUBgULdGVAHRQR0V4i0i6VTc1EIHAOyboYLIqcxAsSY9wYt2t
/I1dYIHBNMaIsUnIT1sjaoeXYiQmIcatsKQgaUa2upZ3+ZakQNSX4lcJcbtDcuThV4eq8dHAUM9y
66baT4dCzAofM5s4tQMMke/zB+Rhk7wrfL8YjRBopyELzl4iwCkoVhgE5pZEpRTzedu4dXPqx+fE
Oj2txX5EwBT7lseLXnvUldKio+VwllAL1LEAEWXqnv9XP34TgOiKRSgtJZBc8GXzLK5uoz89kMfp
MOTJ8Ezqt6A4N/ILy7ee/IQSI0f8Fs5Xdn0l/BzrW4pkScAXXXaFk5RwG2EDIreigYVzVnTwIJRa
Eh057Njh4LIlqsi4xBuOBO7WigC4evg26t4TPwsAK/o1BdiyexFzPZ12OHQEJ9QFxwIxb4kEV2+u
gXppsIcpnMz9HYatng+Y/VDASpsncKXBRMCbOOgd6HvNKkmFCMxLSFxluLRnV6NyTl9LzUkpOdEv
ut2i70UM337ZXu+q2oKfcc2bqAA+h8YdLl6291PJoJmdaum1mgi7jD59ghAbd9aOLb2fzIrNhyyf
ZeklZ/kjY8tKdx2p2Lrz0rsdVPpF7TZke7tFtW2BeGBzKaVfk1BDd8hCYE3L2YtgSTPcRribqLuy
1D81u9U0DX5W0hVllMXnPE7XpM04Ll+JVzKRL0M5AHdE9r4iskHe6tBOhZ4T6+iqFkeGzBwy3/rp
Js5HcorFbheSD+Jh2Yn2ZUyqr0e8iVV0S6ygYG97kvYJJVKJBmyODEJVeU0SHl3UFrx3ygj8826Z
dLrfLCSrSUI7aPSm2Z8dYToWkOSZ0MXUg0YMsHJz0TTc8bsxeSSoVDzCLCnNEC/Wh0LatGcvq9nr
cJa50aqn09E+BMpTCn9a9RZZrDfnOH5IGOWyNgJRsJER+WC+qBkCoL3qM0TAwxERmAv7gfu7A8Lw
DGdVrLsSPmvV5C+WsSdnEoxbcBjYJcRThhYLzGOZlrwl2wKkpNxLBMf0aytbJTDISf3DFsgTHzs8
7tE3LrEwXHWE1RiI4Mj+YzQprraxJnzQS3LgD5kx28M6S3VNm28mJ1wNOsEVm9p+DePXeDy047Uw
N5l5ADmCZxqRmyF1cbaYcaJrPq9M9RLz78ldRLlOwWpCczIbO72uzaajT3Y1EYULY0Z4D982n6e9
HZ2t9CyBssdd278xxaO4WRiKKwbhpAdB5+xwphQMmAF+og/DztyEdVUcuPCxFK2ufWwlfAUjljRb
PPWi0qBndGmpnzLcoN7Tb+pwgBi4pr7wlWHEJdoMNZ0ErGEPC7tGn7gaFdDt+c9HEzUg1bmSQYgb
1GTDQR5B2EZ04keMV/0mHn+bi6IYDOm6y7adFH8xwRykEVNqRzo9fX2CqKwrWqoORFQuoJjQWRFU
ChU6HC0gfSU7MjFgNVxHucXTgIgVgmtgvVzCxcQHRXr41XMyP6fSZNXpqA5SF20D2IaI5i1h4itD
yupwHlakibcz6BAmTMIv9xOP70TMlF7pi77/sWSsTeRenbDe8OL2G3PbG+uK+YQEpYlg25tDjr+d
05OynWBfqaFkPoO21tg8ZqbEDoBVeglVjWuQbqIDpjFNvScsQ/NV639iThij3ImVz0z3I0DEgAZT
i5C2E0cdN0DMfP+I7MLkUWugbs5x0kCQzdSLRL9v/x4oaxqAUDCNwm22KKLvZoCVq2hC8sjyjfcN
QwQUndgrypn5h4EkTbyWGlVb/lSaXVacnfpDDFzlD0dcG33GFku2ze6X88oLGH70OIWhNcaBOqGS
dQSmPIgRllUYIXj1WO9QE8nNg9JdN7TWzyhZcw+h6FoSzoiEp8XnNu4aIkAUhtmavkwJ0oIqARUL
z1P3fxFI4KK0oDFPKMHFBS4ga/dpwZLIVbz4h6A1h9p81nTwVeqnlkCOb6G7hv7KY0BD2/TIu1uT
nWSkqUNxpTh+kaLhbzg4IaZcLQTvcX0vDA+q2wC1XgVxZNs4GkRx+rmwEB+yflgt6qunSktM6qqm
UOJk9qHqqnVDgpoYzciOQv4iI4RwfFqhUdL8O+aae6VCq4FyCv+zx8usGBvH/onkXZhf/PYxwbbn
CPnFe+KQ8l2zIlWLIf2eohjyF7nxrXHj1cT3uAKtIFPeYCVdBuWSfNrcxS47e4N6H0kVz2DWxHE6
gwC1jRCGsLFP7SOC8RjdaN4Jwrvw30oeCGlCPVXCq/K789qgoiMaaS04hLDbDeVfVfBVeXK41a3z
iLrH4GcaXskuD5w3Xtgm/2L3qagSKV9BqbABWZSyA2v7/TkfX1WOvrC92/rX1wRULdoJ3rBju4H2
160GUNkCA9YpWHxXLKlNCBE9NK6IpzW85pKGQotM1p0CTpK096B7tEhJTDq+hPjc4ddJu8Qt/W9o
/Lk/19mxpRi4+cvzn87XGW6R23dP29mqTLfMb0qju+0Xpa3BVuOteI+Q3GMO/VUgoUo/WFo26Aqv
A4+X9MGZU01kgW9i7RQXq6r9jYfdQKcsltUDswJ3649mQoFSi8ftt++rl1G+Cfaf7OEqgGUANRwu
EJgkGbqmjyjXJHurRmRo7BJOEp3/fslDxTskxBqATOU22HTmh0HvAsTgwAvs0NXk4P6FQnGl5FFR
Z6iZIDbaUup3nHk6Ed1dDsZNOiZm0IZHdXhzFNpvlqziPUQet8rcY0ri7+eNWGVrC63QKmKZACsl
7USKhKECkFEDz9kwnAL6KPXeoDVC9x+28jfn7GNrNBz0ax9RoYG4ZO53qxMP3dLusGtn+mYRiaen
PhQDSB6hivxoqm0irROOJHLXENC/xdWtxc+WXQTrIuUAnDaSLXifd1QBVXmq8AhW/ReAm2GRvfMO
oDbE7Jv6CjEVb7Ndwn0NIvEeyy7nD7J7rVMXGkB5vqWfTcrP+bxtkx0Vj436m7Y+/4r+YOC0Nj9H
hCuj1jI/YaIXPbk9VC1d6oL24ZpSzQp6Hgl/kNqsqhc+tJHq5yW36bQRqI3fvckhCg1FECYrxAph
42khdibIhAC7IAonbqHAOjhEtbAwRO8JEt3hZk5wex5rQNOzPPnoFiHshNPvxKU8I+OS6tcU9IRV
zGcv80jur5HSqBdNWZvUmctMH0xdYvZDXT4speAAHSpOffSudWYjhPqI+ms5763k0MgsdwyHE5E0
R/QrHrCyDLsL3CSlTxImcG29W/2ys1c4skyjRAJ4QzsM8K9iE0q7D/NPJYU83bb2WoZvnD2Ta6Dk
peFQ3sRIwC08zjJd4Fp7rZezS0mN3aybeDnyiHH1YW4yrD/hkpBOicrPz7bRwIPnkWigg7Kzz6n6
DO0Lj+SobslsWNtQYzoZH/rCBsV4t5ZEdgyHiMVQhhxNLuI85eIiqQjRVFhuVY4pFr2ejLIRqO2o
QA43cDOl9iM5X3ZN6intuRAdVMZRxEnUb/slKtiAj6kIWhjFb7cSkaec9xSdC4R2TR8YZYP8O5vj
3caq9o3/kqQplm+GBu617iB0cV221pA39FF9bIpvDVmEsrA7YEvtISD7Ln41+Vv9HvX4laOfXBGE
swX49AD2iVFBMBDyNazTVab2q0RFNRsI8IUyChC4/CQ7KDbB14x8axgvGiFFc4i0xxbquh84Rs5g
ixBt/kSy3fgWSpQCXLLW3UHMFa5jBvV0H0e/gXNRlWnxRTqFdu6cjTnv/ebof7NfdN+BTDYtY6/N
3wGYN3PWYaf3kw4YNVqAETProtusGfKYGAe6cETUAqY9QO5/sB9YCrtW2+1Y4RYEEohltUFJ6pSv
TfE7vdXqWbSAQ17yLChLM/KU+Wig9W8+alSb6pvlsuOlV1AMqiCy4is7TsVX7oUrQ4PQp92BDqTk
YiAg978dpyNlxV7AieHy4NT+taUto7LK1xRTmoHjnO0YQlRirWc+S/Yx8nYGZuYC+99YZchnxGov
NU+YJO1U5L09T8Xd1uqz3R6nc7JG1alvmzURVPOeax+ry5GZwVewxocuBE9f9Xxvb+QgECbx4HeT
+6NPfam9MsALyT9jmiPTMOyerfL4h0479xbRGukiCx/NHGYRHu4qOocrhxBg50CuBefXhZJGTMEn
hR5jj1FjLF8qBK/MTAwJRvoy+sCSNUrH9JW7KAEayhTfDUGACc9Z1FoqAG9K0JZC0jWgOlGMY/aI
iO328F0AYCCdIYjCQ0/arsx1SRy0wPjB37aYApp94gVeNOMm+HHKr4hG43jHrpxG14GmSukkACX+
yan7hRg5W2J3WauB/nQ3Bsipj0w3mJWpMrm2+WdBC8ZGRuSwDn9J08er7FlftkboG4qb+DvqTlJ+
B+MgiXb6mqIPgzG1+izG+8AGLJhqoeuMBpoZVxw3GuI0wPzqXdF9Nzh0PmVb9PPqnu38/Nv9QeQT
6Y/qzRUhsv+0GyjUGarAvpvlvOrhULCRQ1TcJ15+6ZLIF4k6LcrPIAkRqJ38/lMyHmo2Qq1Pi9D2
vSn4iY2HlBU3Z/gpOijClbTsa8ExD9KfmAyz6EduX5pfhl0otY4dPI/vPUCUNNw67unZuKIZ1glS
MalwO2nqC3VbUfZJvAlqmpEOkZNqLmXczzNlzGZ0hj3gHqAoa5pfBu1TkCdNzhnB2E3nKKkaDEaE
MXO02MmRVNM/VNLtZ7Ay0Oojy9CPCZdbBbUT8PrViIY6h1cAkDRjxRMCu9n+auRXthnLIIpjPYA4
oQksPXIyAhxDWv82hT+qIjTh+GveK/3kkDXJ8DPmFyECQ27UU+YaXkzUya30RTBrWsmLNrsTxI94
GR9PP79JjPd6M3k6WE1lHZr+vZF2xCY6qQh3BRrlzRuuwIs4BKCEKapdiSOAkZF+IYDG9fgsKCSo
ds0IJHGowj+Cu8fmXUPdRy5kcg5mbr5N2a/igrGE1vAl3FDmICfoJzdHENdBIS01VwW8UxqKVZHb
+KugfZkJb/YPln3tzFsU/kXx2wCV0CHvAr7kEakNWDBWXJ3/HdzyKdMxWS55hfjFA9or2yWMPQfG
V4NAscs4navzLLm8b1J8MbWzJN91qD0LcbxQ3KbNzWQ6D8OT4OTEMuQk9wZFY6JdAioj7Y01raol
Fwks+Y14QQFqtCWuA/Ocard2YohInpHoX0VdfoYFQOvE2jZifjNq0rjDP1Pa9M1eQfQMzktjdUIx
+adY0+WGkunbz8dInbW/BK4wHnUE3Nz9omWb0FlcsDGO6iHjeo+lr2T8Kk6w/JHGuO0+S/NbUEgW
GM4M7WXlyANqei8BR4VtsSPsIHL2mpBaLEk6KdDi1Ps8/ajL9w6TZXHv+WqoVKQC5tMq7OUAxq4y
a3d/nWGJ51whXYqGEvZOsT2tG2aZ9gDEVK/IDUasjaaVwykIeLrtpRP8Ejyxgt6u0UWjTMZQiLml
/Qt5r3UGkNa5szuNISP4E9cM8eRuqSC0EEb58uEQJmCn3aLCYjupJyp5nQrmnrNAgM0DgvBd25yJ
F21ysjp34YrplAtgXINtUAw7YZ8ruVoERqIPG7wOgiBHtymQFY0vREnw86NMaoedD1ggZBoun1dD
+23izfWXbC67xoON1s9VjrL8nsbMNikud3oool0wvk4FRx5GHUH9dBUDHdig6okRA6oQRXKNVoyZ
TS8oY96AHxn1w6aNuMh+FJZb69mbML/Wt0aKMJbXkkB4wqgqsBZOeBxhc3ji9nLAmEOUNCBvkYYq
ZlOZz8l6aoAFalK6qvTS884Y5RuwK5cjclo6m72huovluocbGfNHMGhwc+VC4n9gmnyNsMK1foDZ
JZR5PLc6g/oC+6Olr/Rqq8SO22OQiCLMCs0fGwJSlIVCA7cVhnwyI1Aq0UqmK9Xvtt6T3rKfn/z+
AnZwuFDYtWUa7IX2Hv5z4Nl7UZ0zESZd91PI977+yKVd2W5CkiuAMZH3wY+aJDOsnM5caMzfY340
g1foA1eB5uk4GuqSlwoSR67B3hFn1LgUJflt8s9m/hvUjDvJgV6lrsK6gqQGb+FKNllGXAFfBLeA
e4JuhYBuz4nLIvYIYKEgKv4RO7DFKUgJA4w6mVj8zmn3MwIbJeQ6Dg+J6RLGWdEIdkTNtwpT115j
CgdZ91/+KSzmc8RYStCMDT6NGEnWPhvwHf8VKjUnI2piwZeXVhGS9G/gVWpJYoaYISJsQJxu2QAn
5JvNlIOlM2rvGv2JqnAsf/Rtt2Kn9MjEqfmNGyLg/o0BTr2N/XUHcRyYt1g+CElhmQywmDlK8xdf
u9LeG2QPgyLxeZdIEsMyh5MLWY2M1A1JKiVVAHME9QAIlwTJ4ZnysPj9rk0UKw0pJPLMdA622I3i
aymTSztdQcaoRoZRv3TaLVr89kz/uKiRDYEbrapNuB31c1reK9qznBNKTT568nAw/iZjL4AGIeWe
fWkRph9W+Brp3y09Bsj2dBewIGopQ1up3/TYmB5CFiqffc8kAKQWO6ZbogwdrpZ20Pp1mKToxA2v
IsaLmGvU/mjkse+0FnQZ160WrVOWpgjgtUFSi+UEwigP2rWqzJgG0bxyjO+q8o2vInS4tTlf6tHN
KmSxE3DO+FahAOKLhn5YQjQxwLAKAvkPAH1Kd3W4RUljHTwEJ6GXWJB93gCNhzeLXQpyYBOs+/53
KO8R64dNnUX2GlvIw40L4mS8v17MxhuI84mpupYXesGuvGTNJm0CEAukDZEhg/sAL6s9Rv0jgTjq
iUwfqld7eidmvJIjEll+s3CfM2ktJ08rfqa2QpjH05qDKDBiywnwwOKdsJWKnts2rCkgQMvCKiqK
u2173vKseZ16Uol77i4Q/gxaW/sTZYU40PyKT/Y2sDapdNIQ8hEKbiYscROXH0n/Is5XH+UfcY7u
r4SeQk+/fOU3iTmTQpQfzZFPD5QXFd+BNjqS2LlRXxBBte6olVDBPWr7fpla1qJXrhrV5cF4tYqt
Zl8wJtRYHQKdrMVrPsL7QYJYNyS4pItx9Mc7IpOIZPuYWq4uPNx0EJL0KPB/Z/nvk8u1De/40mbC
FsegXZ/wAcI+c/UBc8AXCFxQ59atjuqa0u/pLK1kHF3LzPpU0z/YeTN+J04gQK4v6xe730TFQUpR
UBHS7tB9Rnci10eZKcupqVbhxIyAnLKU777/E075qsdDiLhSl3505y8q7gGRCNz8fK5avCL4bTFp
uwTNjdJxZg63hA0VM/GsvImpUYseqcvI0px/0JYVNStI5CbjtYbJFoKudDwBXnQIRNqfgmrD8iC+
iLbCqadTXTaRDkOIdAZw+C35GLJ5KBz0XP1xwnmd5CKLPQafpPIX0/S8LzgDQ04WuNZ6SfSLmMHy
ZDO8cMJgavLnt08KudF7Lb5ClGtcol7J7U0CGGC/TTsh06vteL2UcQKk7nYU1u6aolGw+OBTQbWb
jKQCFhgf2GjUV93f8ZZLXzxtIcO5M/6k4C4OgFcIkGuXzbdPPYLeEC/EWx+SsyRsI4Rq1ewhSEY/
pYQzPt2M5WkGCehbizapdxTckstlBPUoDCtQxqRwg1G30bO1hMPUzt6aQOQTOUAZWGN41ZtZyOah
DhHGYYdck4W87q2LnpNuiD+NDslvgt5Q2wjC0ryMyccoyBLOWgHf1vhj0sPEt1iMXzzrvLqAHeYe
psaE1au5wqlv4XLVKriLr/wZWGB67R+XFQ9RtGziidFedTVUKgnmzWkE62BCVZsPczrN62DbqO/S
MqLE7SiAjCpd+2tuXfg9IRJSyPTpUGQkXImOhLCFq8u2b5H4Ibjrc6LgwEz9lV8/VAmWRUNzSeJO
jXHr3AXoXOy/pCWgQfsLgByTNys+86V5BPrR+wh+B8l1r/1T7/rcA1+68QS2X6hgj5BrHpJletFI
k/IUZV5GAz8O3x/5h/j7NuLQCJGWQmQxbLTaL/+E5w4vGLynZu3saD8aQJUDqJj6mLRzJnWbwrJQ
PDTrQa2Qxu2bEHnOGdjQYy926fSlwgp1okf59ZxutRLlPA9Hb9O9zuStV3f9qze/hbPajN5zzH58
MjKcfipOCl7Pt9LhZi8QCbGagXGQ4spP6gD0NpcePVFR7MVJUFskIS1TpC729FTpKS0TbPHWgy4X
bmAUS/pTSs6OcY71k5QdSvnPKl41EWcE3Rl8JNXPWAdkyvDsUtWVnRv2epZPEkqqnZG85hnu3/VU
HBiZAagjmXWUzzFDi57wCgPl8L7fq/JYVZfO+Lb5g0/zvJ1REKSKAL1qdpEW4QIT8MJxO40hi9uR
v0K4phSOlhRL8D7f+usgvc0hbX/3GKFyu/f7S6oJcJU82XAmnwD2sCLgAVlPsJ13VochiBugCTXW
dhX6KPEG+LEKTiA+SUZOski9CJp0aVl0VfTT2iYIXeR9GSjyTY4LfgU6uT1jcNgrmO1JuRrh+FuG
eZnhqnC/bYGSc7dFJIiJ9wcWbEJri6CrShcdFCI3nqsgMSEiiSHs0/Ip7UOwl6fWUii5ZicnXR5v
BmhepLCLvJEKZ9QfvvLZabuiPkPU6+UVx4zlfCYpzXa1tJpiFo8+XGiy68B9tiuanFDv9JjPJteG
YPKHd9yEAMcgcg82WdKsQBiZGF/wD1OyKg7rAHNzBA2sqq+GKf3TeBszkNypRnFLJzovQ79wKLNs
oJI6YtWFS0NsQv6MVWhXpqg9XaJLjaOJtA2Op1E3ZXxI5K0hrUj6ld9ozyCv17TZfpGG8kzq88NC
Cppu8i1uDvVA8KBYjjAZT0SlIO5sw5XVt1snuuoNorEWJn1D+RxPUxTgmoXrXg7iZ5E58hnu7B4E
FFV8X6aYe73e/mTdE9aDgm9ZzMNqyKIofUo0GWQhY/NrI92InxrebEpKrP0QEZE5uYOD3tuJKQVG
66+WSy3tPLS7SwskCIjfNxi/sDx4crDVq69O+ivjV+BwyiF6tBwBQLmBVFCBiQUyWA7t0bcQlp+G
9Eu1mTiJ/yRaH6bmLFRVFoNtPf0ym/I1su9C7JpfJZH6jXaUDH6Jhqu9j4BYKtx+V5/vI32EMUoZ
kNh+1VmHtP8rq5uK2oN8LJ4tsj7H0jtzeRPShHqdYEdGLVhYCh+QfEhE2HszKh++fbxBzGmEl2xU
v3Qzvn0iKHS7XEwFjtGvEb/g4jnkf5jeQRJ+av6kqb9b0018HbX5NkTHEh4mWTv1Wlexme3y6UAJ
J8Ju9KdwjaZsuwnHKT2DqOi5EIv3muQkiTsKYyRywDxaae/kTYjjlGZoOGeHHBeis8GR33IDHwjl
UDCdAZ54cq1pFqbzmkzTUnlGGmOFs5fkr7r/7jTQx7xGokRib2Nxm5ZuaSEhRREZhN82eWJck0hT
bqm4jtu9Wl199VjlNx8hgU/gl6BkA67agb1CFFjjz+Dt+AVoDcorQIbOTZ8uNedECiyyLZH1aCzk
78n+YpN0uXIyH8Dv25w+YvXLkCl3qt81mAMCcoAlp0PvRCQVAAQhXhWwZ1D+ie80kt7JnnRHbB4E
D2Gi3nI880W0404G/sRRkbHMGxs9WmUV+O2HLX2Uzp+p7zkVCundR1dhlfJiyt/5ZKSWHgaWuLQ/
F/HJpGS6b9lo6GKlE3gZr2KCGKBkNLTzKHOi4KhZW8t4Fu2XzuxSUuYqATgQh+MBcIGLS4gSO9JV
56vCpqFNgJsx2sf41c4P/IcSCKYn3JRMDLb2rsYa722+oPeOvpEQHIYaiI3SbBP2X3AZaz4VPZ2e
8DeIUaIM5TiKDuaH1D6mCM7Sdi+6RjjCAR1jqUcwQqO6zL9iXlP7m5AxccBHOgfaUaM9wfiLYBzC
9gLJ4gfEgiEltM/RcAj9S9DcsaIBeC991hyzlPh72ez8TzLvhCIFZBFigqsgKb78/hiaR6071wBB
2U9Cpum0aWrGytb2tCZyM+XX9ogs9X8QaLop62YclShzCPmJBSSA3Nl4QS8pNt6+UbFRYe7LkWa2
CJ7PKtFZlfTQGm1RWx+j8TnP9ZYKVCSV8zK30Yekr0R4YwjwgMyzCv86Sj42CjThuXFtQhXDQXNI
a7Bq8u3p+cEewfI+O5Brv2X05xivav0q+3fnb6KTEo6FIbJdwCwNAv5z/D2zeo2DjGNjce2JhH0C
cFQ70azbOQb8wFHEYER4GiDWRHyY8UOLNa3suCRidumFbtI4+if5H0K9bvVv2nxVjXfh55s5sdT2
G2uWWNjZh+PsIYXPcHobJqxaewnRNi8HD6WKOrixcyYCnGRY750bnSpjfBzHi0VnXjYM7h22Lvpr
0Ig2b2lE+3VEbsaXnhH2tCgZsW/EhSMGwdS3Id7a/0PNSDop8YompNn0mrc3uX4ALDCHrWYNMGw9
ILEv5I+Iy3m6G/vWvlRc0RqqPTyIKNe5mKWX9qrK72HzYyeHMF+i0T0MwzrqBXIYLE1Pqm+hc+FP
kYm2qHQK6vllEADgazSiC9nbno2zxB+gzWuupq2i7gYSy9HokoqFXYP7zFW4q7/I2A5P8kBd1ZpF
nuekrRFIrOzho8GzyUUl7mXQAiRaKzk/pCm5u5xnBHwGP6o1Ap5jzOPdGM0LQYLB4qwjgKVK+p2k
oNrH7PWU/ZNcnsqSdwdgXfq22o/ZuYOeUqfr2Wxg43yqwVh8kP+3NLsMAIlDja1jvk/VVpo2vfqa
YWaL64VBYUHjzSS8XpmZvOYTnReBm4R5FWtnKVQes3KdMFUCs6ut4ypq7zmQ/TnlWPnRVveYm/Xk
u1SfFstEhfSRvzUnewybv0qETbwkglCOD1mzRcnUl/tYOhGOvagx0yqbIkWrzmlpUMeAGFB871rk
uBrFv9HWzz+bzllMTrCxQLGE4Lf1+aqkJR+cGLsKIgeE1xwxg/QuMCvcDgsb6kH3T+KTCNTPzNoX
9LIgNiFZvIhqrxk+G5P8TUYvy6FN8MDXO4VnvA9olSk4cWK03i28hC0RYZcsNeQWUkk/9LIb3yzU
LWS0U/L9eYe6zi+TV7pKsq3Kl1xl2XoRv0BMu5WMIM2D6FXuUGKEB8NscGQgbLHGb2phgY9Y5pHG
noGT3YSkxko6N3g2UMcrhI7P5TK04RcWueYl8yWFzTmDwWkBd7bDA5J9SQbBiY0rZ5+Zfs3IjDVI
jwr077w5aeVt1h8hEjYVTVx3Z6BCCyJ9EPcWDR6DUNSudF7w6th6sivNACQUJWhEazrENxu86DIS
3Vn5LbVri6+fvkLQZB8jUpK+KgC4TbmzuzPM1Z2o3YVhPBv5mOMnbg9TznkVfEzVm4rWUdy1Kg9j
TpFfZyBdB6ru4dbRJqCM4zCtkHrH5dYqXgw04dGaYgqGBkhmYgFhb8J9nNEbestksFr3y7Fjwok4
yaea0Zvt3X848VHizQW2RWvnEXcQVjtdvwnhihx9iM/WGTAf1a8tNYIZ/kAgu5rYGY9EV272x1Q+
FWvXEXyTPmuKyqZtFN2n4T1rPqT8N26fucEtBN8w1VuL2yn2kTu8oKbCfbRvq/cCfJo+hn/boqKS
2H0cKnKLmY+524vqTPJhUP/YeFrz9nUGS2J5n/QcAucZKC9FJdrnQGcfif7Zo22Su6dc7AEcuMDz
6LM2/WOPVCTcyeDxsX7g5Eaz+lvZyznCRLqyCEekDlVs/+emeJGGu20sC5vAgeKSZht7wbJSviT6
Xyebro2V8NtE3ne3lsaSPD9B/vrhzzBeEHvO4iO1dr3zWmFsofEBdOWL56yqkCRbaz9ib+RjaHYC
HDLQSdDYwZKlhSv0FJN42lENVO8xyvIpPTX5ziwF491P7+JFxPoxgWNiYFZIo2ID0QFvrWfMAyEp
bxVMa6//8M3M8qlDURPYqPZUPBK02oobbK8WRy1bx/OLrL2V0k3D25AwHyPHgF1aKYQjGsvsYBgf
Rf5JAZSlHTEU1skHRU7L0r6guiF7dc3EoKtr00JgdO5bSpvPpYVywVkl5Z0KhBwlBGt5Q+b2/1Ys
CBIO+4wSJL7gluNJp7U03TkJ7SPLrn3YBcGT1kPIIFGSduYKsdRAcQmRTtIL3oMJqzMTk3OIlVs9
EDz02dQ8dkInKrhIjq/lbLCusEY0cbtRi5/RfJZomxPAt2WxzLrzWFCRsh/NjXDyxQ8N9zFuX6J0
/bUQJyfhcezpLV07PUQjKRooi8vg3CKBYvr5tj7o/Nb2wtGvUGDFX9w2W1veBOpm0Bd5vdbkJ/UY
TnuOSMJGtUPA7kq2aSC5F/AqCMsXNfoXoPJY3fwy67eYlMQhDY9n9b9FcCN3H8gtkmFwuBui4mZb
CFJhK5pV82Y12xiIjX4p9WoZLzg10mdBBIkMIg4AVQX/kE3H/l93AA4pv5Bxi07zbaI4U2VIYWdY
dfUjQ35LLPd4gqjt1R0NBDAcWwS6SBngndyS0fRO44+rVxuN6ul6P3a/jHAISUF2+WGj/JrGyH4H
AIt7XHDRcFeZQbQCayIjgx7Sb66HMHu1SP6R/mWuJMMBthVNVQzeq6xncrReA/lY8hCbkMPWiEvz
cwLNsMi4VuoL4qlM3uSyiFOlNtRZscS01FwR0Rj3Nqv47OrBX92fhDiARAjk2nxO/66nF4GBxfmn
RfeC8DTNhPMa2N6yT2MAicJyjeVzpir3mpevvkHA1XdbiwCrU4lI3QS1a3Syd552edaQVks7i/6g
8ASomSVbHDZhRLrYS6sfmJWyhkMIYxIu3nItf8kUBCHfcETiA+E/1EKAAL6SBpCOP6W/t5nEKWSo
QZFkrp0W0mck1wN2mskuR6VyrCMSiQQmwuuPVhEfLZ/najZfRuKFUJ6W5rboD1ZI0NvdYSogZaBk
inNUrgLIfu1U8GBTCT/sAPhL9Hsd2JgOcCbWmXTU11Fx7ZICd2Tqzc07UWJ+9hQPdEWjR6oBbC1J
S7TTc9dElPXlQPxrkTboAKeJLNZ6wiTSHIIKGOKsmR9O8+Sld0PMSnDdHJAt4lBNedQdpoB11/0F
mKwZlhxvblEso3TAdSvY1Dy4af+RdF5LjhtZEP0iRMCb16YnQe+6+wXBdvDe4+t1ahSxsyFpV1IP
CVRdk3mSTydwToOyGZf60vGxy+doh5qFbz1+v2X+/3SGSf+jC61GZS+q/sdjB4ZKct6hnOvlXe9s
oU9HJDmliKqdn976Ez+DCdPCK/1ZXZ/rnDHjwqNEvJVzNI/5t+g7W6Bh3S1iVimpLzjKcuHiT4dF
pI6wchxeOW016udBuk/AnC3tMSZb3z+jUbTlvaYJJzUjEX8XipSLle5vmdsRF9e0j8R51g7i02su
H3xvU4R7i+HhrAIht0HB9tbkPzHX91RfSn2ha79W9pdp4BnI7Fk2zWdU3p3kS3Vu8luw8NsziQ2z
canN4vxDZqsgdI4mugZryKi2iHBnO9/uNeA14c6KaEuXuOu87E6yPDoK899jpPFogFyY+dZJMzBi
bPoAqOYc0fIc8AunLFaWyV+QmsiUAhnvVqcm0JqV8c3KFWYNGkNoQMIwbi54EaxvRkBMc1HlkBdg
7i37VqeXpP8Ox1Ou/vShumnqS1NprJTBARHCo1uvpHen7FCzqU249SZWBIVyk68m+od08+/qZDPm
XwX5KjWfBnrDYQ1Imkf6AORMq6527na0D5VTLAHeAMlijCz6FLX91jFsjE/Bfmn6Vd0dm+QsAwLL
XZkRKMMse07E4DHymelxVnqZgC8bFF+8lOmK+zrqDt3oTjV62wTCMa8UczMZDNaBI8CkBkNYEV4C
449DAWaKpa+JsPH8X04DBHW/EyKNgaEuhYqHHVL/7aiZJ6aHPYvHWP2ANmCwhqxrKrt+R7JpO20w
F8zCv6RGRPTsCE6uiGzdkBPJNZj3iwJ5nv5M+AfrpzH8ktKdymHRgxgcrh0TlFKmmgW1oCO7dbIf
iaxHY1lPyJFYfrnC66pi2ik3ncR9bXFmH/7JqKQb06NZVsLeXLbJTvU3tvRQDXJiVlg1NjGuLwM1
R8sLlJyB/GktinkBpT1P4TFnBEyTIBge+EyFE6CXgfW55GhlbjgCFV0hj1xAnMi6Z4/Vvc52luKC
iquKvVWc2zeYhGgRwMMUN7W+sPUvsJxb6M3nUbrkDkUn1fSHITqO3C9yS0AOtSOLamh37y0VY17e
6vp9pJ6vL1Z1cbhENXUNOzBlSBej0RGDqlK6GOqdfCCrPYRBNUuHj07nwJq+WfMLaHeDWgZ5vt3V
OOG20NtJ/+zOffdBwsIMl0LGqI/BBO5AWkKtPDtXb8RfsI4QCA/d2fL+bH0/oY8uesR9nFhyMLwF
xZGU+EJDnEDdtdajndOenMGFrTmyeIffzjQz7p6xz3lXH2waeZWMiS48mkzri4w0SKZ52kbKt6lO
onu6mqqVuiDsu8P2BdjmIKF1iISogP4iFrmq0NGFb0YbnhZj1hgExQxJTM7UGdZxv5vMtWOuzeyk
lPsIqZZ0MungCsTmD8P4VMZLKm0yZ2fA76oZkCo1Ec4lNCgbwAaaPyyBzYGScJaZnwqngOV9iH0Z
uF7UqVb2Tuw9kI43Ld1P5TbGVJKg3aH1XvTa2X79+wDHK5baBfl/kbeXnWvfvSC9cMVI3h5pdaYg
70PKnK1Ey6THV+FnjnhxZKyctfdUnFeI1KUGi8wrwcnYLy0Dj97OD34Eca6CDJBvMzyQjvbu1/IK
PbezrRuUUbDPHWtWLNr0GNSXohZuIXPbYuUY1afufdf2L7KZeYMg0ELuLU4VvTmyBrEj2to5NTL0
KjC22sA0HceyAhCRFCYPxfF20FiUXxpeGNNN7UfxHBLoqRaOIfoLGcQe33YASycgj6RFwOLxWA46
tAwMJxl/arn2sA2Gn94umU7joKFnxWLGUqWCySks1Omutg/TgDx8TlUa81SR2ZyhWcacstaoENhu
hOrVV3Y6DbdtnEzCrYSeD6EMdFx+3jwAa0Cw06wzt4q5TRk4ZIzHWuZmRU8+GThConMJ88btZrvi
GK2dhbJkPfPejM+o3di0R8MNVmQigbQ3WCtprAGmkeNxT/2SMn9D659UIOvPLBpmnC+y5RakPcxR
HnfWhycadQhQrJ8WDjRkGa7sTruo4SPDH2Rhu2PLGJ6g9o3hoWiXtf1AQ4PsntcRS6szXpTwBl3a
YW6qBt6hUF8irIUTqKVUgSXQMiwF/pQOZ6k9yPEDveo8YM4MZireISsNzVM9C5ZYxg0M5sZs9NZ+
M2dSFyybta0fAtrutW6TfH+kZk9BbrSIjWWUMOKW6KBrOnjouCL0FngiDlfE0YYdIBEG+/jB0kwL
QTpQjdlPZOjcUW1y0o1nkvMqWciB42OS3BBSwPRVQYB6QAksNxCLCyLjmXiIIhmY8D+9UMArHR/a
ZsnEii4vTTATLH3vMWhAeQ9juwYDFaNo6qu1tdfzvTW/0x/ab9MiB8DIrgSzDPE5qy5mFrwFqqFR
rOfbLrjZSN4lZ957pCp9IjKMZgwkw7Po5dGUqQxm1UNlMCp/NEgf/DVLu2JwRZWPE1XibeON5+Gc
uq007sDU8jBqMPXgpxnW+vFJVCBcR7lHnH1KSK8XhC2oRM49SZfC/Vdc+pxd0YZb4+uXT2JybkyG
eHVAZsO1/QfsQ64L1JZFpIV8JpdBai+C4QRvASurb9izDIt/DthetvWFyc1oaA1RBm/U0W+0kku4
eTTPPJOdQ+zcuovPrEyeGnxwmmdEjPAifOOZ84YE03ccEawnfA5QPnHDefN82I/BNqnonsVIFpJS
d6wtxA8rbQCMBDuEqBrQ83jrcVcr7YrfNkSaPn2O0d5OdkjQPTAH9tpG6GRecI7M6oaNm+ujkYcI
nmrbEACxQUjlgUUG83hZPUQ1k152IjlIj6yApMxvgAlxgsqfaHPWYQ1yGDGeRKLSE52cvmcA75x6
F45bYUBWyoUwM6v2rqjPobblkCkcxJ0gbHhcq3uNP1ffpRTpMvGVJe3C1rHo01APjHRWrPY5qtTu
TBZHMV7yNppNPrtIAaZgGSEZnBeI5v+XRiuURHx7A4RRQOrFQnrgUu6q1XSDFOmjMs2Ga6WDK/H3
YfM1OKtOOGbZP/pfWbpUiqOZbgmHwSKJ3xSJ+m0q5mLw4qVziRpf3cfJs2epCahAVVYKuZk0e/SK
BigqIeYflVtrvAsvVvSZo/q2p7Po5qzwIM2jmdLtfWRWPqEgD7/cTMra9u7DI2PoKh0l71qVO8tx
ZWMVRdicgWM2I4KLSyLU3AEzmOj5ACzA5n/QvkPnZLJojq2PaBWsIB1O4U8pcbTl5myQ/hKYfvm6
bME5IgyuC9x7zoUkbL0nO5AuDtzuQR43jjyXgUKMQuun7Nvma8/H0FCX1tUJ7GE+nkuyfAb9GCV7
GYmtfkL8kpTNG5MAcf1G2oaXtyw/yafhq45ZGPiEUAm8WMDT2i+ErzKvXymxgypFP6cmOLQcgQHT
3pLC0M9XDQ2s0E9Kxxqhh3QVv8EWkkAqr0b76RNlGmK9VFMkLFAR4zUC9LZC2ziujXgpqQ+dUQAh
KGLwUroWUjIaIQufY7AhT+6toQlEedaF3GXdUw8gwnvHKF9pcFwHBwsEtj0FuRuAQeaJXcINZR/N
OaS8/CnF8czmEGUwKcAFYpLEfZ5ipwzHFasxrlImOKs2XJMbrFVn7M0DHb1dfcHhE0p4+zqJWqVj
TWpchI55cL5Fi91vSvgd9afe9osMu+YXb4l37tpdl+4V7S5sw0xs/XhnDltVB/88J3dlan718r01
v3zUDjliW6WGwMzowyiXo74wzPeRZSrou0BdibYtNC7CvaSXc8nfV86B9faqRnnMWgdMgaiTFfvc
K+8M7y20AT40PpbAHKHlIzeWffZb9ncKouRKpRs1cE+FrjcM/xrlEnqP9HeKjl8kEfdLdJvZ9Jt3
tDVCzrqLCG/INhGfl0wcFWM3rd0W6ax2cIHJLKu3gKkgQjKJyO3TxKXNGpCoze5Bd8zMzkyPsEZi
AJpoduTsSEbJMuEhHeqL7O2h+wlNF4w16mj+thDxypIJLFkcPGp8FaKU01Resb2gQzGGLjDLGCja
WSk/M+mjcW44mA0GD+o1Cz5qoK3mDZ1BK27gEGc5+uitbpPycJfjTStGAyZq2uaclNsM6QzYYp2q
evzKa0Sozpz9kv/bk7digXJEzyOk4SDiKHos/idiRoeII4cdNRQt9uPwtPzwIOoNOf5i4Q/7A9Vq
v2HIvyDjYWSm1bqptiqZMKsUnd91sNULpLJou5I12x/H2AOXfGvKrfArsr0WE21afPNcgeBQIqDF
2kOrNk0ruMlGsuxSfiAyRv6quQ19Vt0k/ssU+BF/T7HOfyC2Gy35kZsCMGfPVvaeKQKrySLAujUq
UN2b5avs0FjGcR/7DJGjPJ+pdOQmDOHeEQAuVFzLeEOr4KFapKEPT7J2UBtetwzKp2sDgWB0ERh7
YZiO60/xmMcL/vayX9D8wEZWc5YYIBeZH1dHMO5iuKmFFwIK6GIb7eQAwc2pAjQEDpCsxGYh0n7V
5pL2NDqssBEtBZt54YbZwbCOGBeJir37bOWoZ2ZdScsl4fm1aFagX1fhQ9IOjYc2sWet/qknq8xn
ORVihCLwGkSDpCNFYiKnuKPJzoWhV5n9dHCQVJeRnBbeA+OSx2tT3ZbStc7RVmwNlC6QI+2tnSL0
0RbMlXErcmbU0a7ofkfq3zQ6JB1K8Ix21HpVMYd0uRmICSKtTHRYmvKq0gyMzEfC1WcRotWxMIW2
pYcj9hLvUZnlS1XYdRKHvUEPxtqlxxkZ7SoTpFRR8SHO896/VYZ9qKXor63KT5JLuKv8TJ8bknKa
JuE6olZMM/lP051TkE6PVAZAVSlAGpjnqxH6sUDaNVzEVbEh7vmgWOtRz7/66bMnTdLmy9UGcrl8
6WDCkp9y81mn4NGCbmUzzwlKf5fDuI/SdF9RSYZyy0pVuaMXn7W4+MHE9BcbJSnYVaSF+N+ymNwN
TJYl9AtvcvtA5TLFBlLqa4dlStvxwFUxh+a4pLVeov+fqaG23wdDe+jk9mA5ysov7EuvpjILl5bz
d1GgDdQCCd0MhtAuvgTDtJIUHdyos5Jjyk1pOKrsIpFk2LkDmchado25HOizBGuz56yp5ObH1iNW
DdbZcsRuh14iIf8c4ZuDbmxM840V4hcF8ofMPGDqZBaXUoUUO8KiMwfgi8MiyqHJWOMqn9C5kD3r
2UivQEt6frUqJjbArKIa9YvDWOr6tZKSOaiN216W9kmQuUUXEhw2rRNkgi3CB8Xn3mSLMKY92WsO
LxXSHzVdtoW2auk5SwCvoU5vnMenKbXvnYPVozONUzH1+yAqVoYP2Bc9spUo86EUsTkFDd2E1jBB
+CjtzXCrpzwRVFgpvjdaMCd9T3CfDP5w8DEFQdt0DRgCclwuGgumKNxHscbII+VcO2DYyCgjnngZ
8xqFQen2PBoUJgD0VDIty1WUWxjPwBKBtodbvOxsQFqsLyaF5HohAqrIolG4KRU833bnKvpLkr8m
gCqFOHt+FAuAjUUEQQ1Pq2bpycTUo6LQuQBjKiWWtiAdP7wfUZYkyFYM9vrDKQqYlrNailAbBgZt
EsrA2GZRbrD2g9rI3kJnbqxHByd5L+irRofOmaCN4SA16B8IhpxM6DSgtRqMzgYDVZM18TihE2tg
PqfxPGrpcAbwrqzVi1SfqWRT2ODCRu5slXLDeTlol0rSwRSkhD0CBfHv0emwCufDo9hvi3YRxMqb
geGKE9iX6Y3pNMNp6U27Mfkop3rJD7ogZnORGMjrJgrd7kdvmCkxJomOtuV64S7D9cEwlUp5jjRJ
q9mtc35Y+BUG0Y0Gt8BYWwoZYGwuia2nIvzspgtFdxo/Cjy+LRlkoYXIjtkEMrRQ6ud+kK5q0h1s
PpEEr0dCBsCbx6DMk+0Ij52FEGHc6ADc/HRRo+3UGYRIqXxnothyLIqPdxJcG6IQJBj4FupqS+dj
QzsvfriQhjbJOR+0Z0eGUS/kl/wDC5NSJaIPFZKWhLRBFmMkmow+knfsHiM1VQtvb8R+zXXd5XO/
lxZqiN7WG5YZErwJr4CVrYuA9WPNeI2mEmF2gUQhHKlKQAOp6NkzBWAqJsoUCFQnKjUepQq5FnoB
CAJoHjo+cz1ba0C9Ci929UpZpNVIt0EDx2BwUZrXqmAPFv7mgI9NZhgqT7igexlNOp9Y5+YiAtKh
j675ADncwRdW4yVs6IzpRBSLsRsy05zkDAepQ4F23YJiZ0EwDqiX0V81f3r6srESCzpFrTIPZlkp
Klb290ryrDqQs9oOhtcNcn1NJwwQiBIx+5ZCJsWMyJWeS4yJdlFTGlrowIaxXvjg9ppXk+4sAGgD
866a3ZzMrZ3zs2qASDTZWved/GZHDcqKaIYZC1dTzpvSVKhoPzvlK/BhiaZ8zOfeJsWUVrJeqAO2
kIlwgF7dJdV7Y+IKY43QN1+99+yGgxPcE+dYaI9c3dfhu1J+AK2wq7uU7Hn4NdpLZaBKMWhYGPMj
TShU6sEazAD9R0NLMPDn+bBsa50rAwnF4G2dzmM99aP3YID73xbRmpigipmIHD0S7pnC4gHCT3nO
+FLS+DSUbPTVV2Yze0iUexGBd4U5gtViHkFS8DLMBjmhBMg2cijig/wtqBYsMw1zr0CUGi1gxyO3
6D0rEPWFfHdfU3+yzM8UNXQyeQth/nD0EF3JlwFR5S9Qb22rQLZg5hYwjIWY1OByDMNXWDO1JxKK
aIPsr28RT5qoHZSPGqNBAThE+VXiP5upVPGZIQONaOZucvqFS4ErgHTIsxQflQqm10eIqlqY8NRL
GIFdx7ynVPk8VgGzpW+bCUdo+er0uznc+CR6vCCsjEHLxRKBXOEsM7aDfPaLW0qQLvCjaEcErGKS
I8QbyNabxKN8MzIekoNVymY2PinxsYOo9daq77JC+y8tAxaCCd8R8AuLPk7DoVbWKwM926jN0tCb
2WwCGqrQoIQfLRMiIhVwxDCQynwWOCobtgWG/c5fQuiH9cl8pZwyQ07VYq80Hvp/UuwErR8mc40b
u7WDpeabu4x+17CKecAozoNkGyc1eyWIkcOn1wk0YPLWsAdWGSrQFCIYJhSRhTa//JEkAi9fD3m5
jqu5yA+hEbHYuCOrODKqkmLCVA46MWy0GemavDeo0SCW36yU/qHfk3MzIqHsl/kWn+OULmEzi4pd
vfN3SvmiHE9m5PrhRQKvh6a93cm4F3H16Pkmd+D23ZPqZwL3KoH9bBlTGMpNPORp8VlhS/H5kXNn
4JdEsi4EEfbhRMiGTJ0SutwondYR6iB0FSrdUyKD0g9RqOt3LSrnWnfSvXypKRdJv0ukS2rql+Ld
zPRL8T9YlU9m9u/oqQOc4CZlO1KoAt1TM7wK4yOrDq3lwz8yCNqgPfzVOEHyc5gR9fanBgedRFLx
Wmbpr2zdVeurHnaqdyyAz1i7DCGMojFd/E2qYjmqjzh2pWhT8vnW/kIL7aWpoYlQ/jqG394T1hlQ
2Mrb8VmGtss0gbUdy5hmJzsuUTz47mt7V2G3TK+luGbDl07fN2o3pfhIU0S2f/yendHN9StvyDi9
51yz2fjdI+RLy09Av0l8RWE4wcWUD7pdE9BNWrK6sYZ7TR2Qkn5Ya/reZpHCzL9ROBE/ZK6fCGd7
5ZzklhnV3isvZvudletysDH40reEmPgIjc8mrn02U2VxVwOLN+ae5c9xBAfVX43mIioERUaLu8yx
byqnLE7nZuCqyqUzrg0zlARu8aUzSTfb2kvVP0TdRaV4H3dRSS93ICGdv7e0Nz1oi+kUMB/x1Ktm
f1SFMjO4U5P4iKGNfaIjsws8Vpxe1XUMvtP0paRrdpqtfknRd9OsG9NRbTY48DR1J5MWokQ7Tx4x
1a7K9hnKiB3dJD7Z+dbyLgGDN6h2vberWFV2h6Jc6jXwhW1rXLQWkaV8n8xbj35ByQ5Q0CtaRlth
eFMfcww7fPCe8myybV3sE+UjnA7ycNU5CNrwziOjcAzgfy6dX9UxXGVCzMaNKX47Gr1onX11rHWt
+MbQBAx76P9J3YOxvDLuw4jF6VsBFoGSzNdck2Ud5kWWKD6GQ2aXfX4rlBvxQghgj2aEBQnf4XSS
wEKKpcXNtDcNwyDdTfD6RsvCYV1huOy2x/Y9ZSPf4/ihsxV6V+rGeOUZR/6gik+yczMZxdoGI8qM
Ex1pQnIyqrtlHoIK5tA5KHdpgIp/M0xIItfA9ezgFCBfJDLC0Y6RYc89mSp8xSXHWtxC9TtAy+/7
s5l8AXZI+EbzFl0eWS5DQa3F6dldCcIust8Evmb5E3P9pfvADxctigU7sOaK9/D0dVehQVmWWJac
l1R9jf5rip6mjTdVcp30RHcwX1GBBLCNK87SXPspuGtsPFgDapo6R8vTR4uQ7Vbuv4yBfGhKPdJw
0HbmyWEMyKmnA41ZPwTKKw4eefc0zXsxsoBZVNkCM5A37prOVZNPne18dvSDi8E/g5RtBgpqu9e7
m8y9En1zONbGXPXxJMxC1lJg9Jpjoe8ZsNRMijEQIjNFkPBKUVDa3sVhgVZ7l0ihfoK7oV5V70fm
C8jvPBFletFbvtC/glkZIka+eg2RLpjbdqsjLPd5ak/2sPO9l15vC4X5WP45+t+NvDJ6xt/Fvh8O
EXEx3SaKjvCMaeDtfk1GHeZqDvj4V7xN7alu977qqtU7PbYM0TOKnhL8TcooXfvu2kckr0pUk6w1
nF2SsyHehOqDZzUpvutqgyxvsMkcTd9yJEgES+AkIdWY4ckjxGyjgLVTziXOyZSzuIMNCc4WUvvM
hPOcQg9jFDqnLCxsfxbZNrOqX/GCieFB0TAr3EfGLlNWHG2t/ijIAEC/aKR/FWv8kIxJOsAZShTQ
OvxkhbIlDNmXNrLJtAtFKqeJ3W/r7gMfRDMx49p6isvw0MFVHfnvKjNuKuC3uscqzK9p0OdtlM7o
qMlU3dgtgaPary4CFahperR9Mfxa2RYqe05Uyzrb2cVgsFBsg+gm2jR+2K76okv14bnbjGFFYdSh
GLUq8jI81FdulvxqOJI6xr8hxkIjvPXjO+1dTvkTnaL0TFBb5i3LUpgeUp+ttmvHVz35bRXW+/LH
oH8XxneZ/5UI+rOZ0pMquA36HzMeZhhcRX/YSj8i8zClD+uqq64+4YLVVCESw/zggmGVMfqnJiPc
xEtKllSy8ext2my8GpTZSiHQxwJetRomsuEvTXy1bYbd74FzSB4VuQtQFWUYd0jsqOSzv8S5tih9
i29uUX7zvX/J4eAAqhGMWUjGp4KpSMgy0eXHNc0lUANCKE3eOAq7N16aoHzyDiTaUcKYlT9G5nrJ
WjXWY0Y46i30XQsmNDVKta34g5Is3cVdxxpb77mOqT8qcOOIcMlGh0zGt1PiSGBDwz7qjQ0e9A2V
lKBwxR9E1i1iQMQ5MVooVzYG+ZKo05oC2Ie00UZcFByMiV+wRqm5EHhlRqTwofW+1otxoY8RehDn
s0unp2Oqj0KuGDKxrFSnl+11gnV4trkEVBTObZodRn4lh+YRM3ULLX3fadhGextsULStNY1XNkfM
8e1VBhXEuDFiGHHOkG5Su9yZA7VBkbseKvrUZktsA9OTEH0jBRhAVeZJdTIt7+QWbeq2hiXcWItA
zgz0O+YpsnSUc+Rb8Uuh34sgBTShqq6TeK2l9W7oNbeXYjx0b5PtLaexWEoMKR0rAmGIijKAEBK8
Dx4tioUZEG0BjtaVYTSrtCOEoiqIrzaUedFdIJCtJys4KJ5/ru323AwQOJyRlttt0qsPVLp7Nc50
6CiOmgCQQCwvWkrTthi2ZfgpoxhIR+pa+E6tusrCZJ8SyV5maFMMhMOEupnd0eOsV2jW5e6KQaCw
jqM/rFNGe00ARASp1chSR4MBFDUvOT8L+W6ICyYmNS6L1beSJaKk3uJqhAM2PuMow7kzuS0aDmXA
NNm4znQPE38+ZUQj5STykOcV6+NMLhpUyeOmjr86XGGMbGIyJbD6rfkql3mCUcUT1rj82weGTDta
YF+J/wyGIWSCQrVSkdf5q5h/UZoTUkujOwJRx0g811WEXYDrpW5cOuSXmUR+GbSGBsVYgdDRUnEt
I6uoyZvpSqD81oJsZs4jvmhmsSp1ozeAnvDKiR0uAURN311lCftfm3Du1GZ/weTWpRepmlZ5SFJZ
67uaMm7tur3iT5zywUWe6crJyAulHLOsOdMAr3RS6nDW4BqFFDGQUw8/IY8uMtl+pS09k7G/Ss3v
YIfr3jLu4HUNe7yofrLrCn+tk6PVYOxtEs0t9eomldGvlBB3ZQp5b927zt0ailfZE9Nr9l9RnV0L
hWeHuhSbf2+3p14aDr2iHDJzOgQxEmNOySYgZo9NmGMKm7A2ftfwnVqSjYQGX14gfMhIQUrK5FVX
BYcIa4uBSAYKGvvqQAYbaNGRzHXORYEmVhosyWEtW1n43pSsjvaAzl5MCBaKlH6S9Iq5f96H8W0M
5L9E0wB/xd2hdv4Gpb92tn7OdQMSbTc39Wndk/ydGf3ckYcjDjNUETK0MU1HiEd50fFDp53BTgEV
dI4E1Ajjuccz3ZsS+FnrA8UDTp70pXkucBm2W4aQwOiQMWuH6CYFXon0VMPySqgNTGjNTf3y2jqY
z1Jdfc/HuNupR6j73KZl/u73U4WN+nuQxp+hJxgFgeKmBDvncmU6TOUdxodJ275VpSg3EOkkOeFs
ZWyHrudNdytMyW4YwzMBiAibJP0tJ9U3aHDE9ZygWUnArsa+VcGWQyTNCg7NVa/WEdXLbCpY1ehG
tS2id42QKgdhPeAB8lrCta0Ga33ytppdbaoRci+0FSSfTRHtVFraNkH1hf4ktVm32+l2CgzSjXpo
ffrahE7hyPuOtClPw30Hg6RgPYK6ik9oZdfhJu+j+VTgtG+qszxiHI8CwCf+DGfJxtJ61/Rh5cvS
3AvMjxAoV+Kls7DnPSP7Vu7rVWW2RGbiEK47urDIDWnYxjDfgtW5KAS48/AvJgtLsq4gQ72Verse
W6xPrbxVoufQ8XArlXKZ2uFDDmpyPmi1o+AoK8p3iUg329meh7IQiHA5LMqk3QgpAGP5lg+NuSPZ
awDkh/hl+izXdfYdUXXyi2rbhdP3REIC7/jJ0c3N0HJXkoLSm9zQejHPug67Et541DBKOu1rie/b
mFw9kHeGr+5aC7pHCF2fAsFiu69Hnz20qwTGUopMJRipsU1IP73bFtGhjMJtD3JyUJDcgkbAOugV
435g2BgYzVob26XkQ2sy8lUEISBtnANdDf6sjS+VB/GnHaDUrohIEe5ZcYQHo/WODTv5apgWiS0x
5Bs2dVSjEWq2EytAm6lnCQqfyPglUCWiSBVz1oDaT3zlpFaAdY5Bvk2CpacdiE/mvwN9A/+ha09q
ThvNnKU5kAVagT0Kw+9iQJ8H7nx0fmrtWYk2Mn3l0sry3gv5bhlnvDVKcBtChSEwQAvPrZh/V+VX
yDjKjzuG7Ay2zI+mMucJw4PxFHCOBbAmS0WaWZA6nECBs8oCE1IWNmBZwUHhnPDPts6252D3w89W
Owl4veExQ5G3Oi6vLnuIyabvXBz6BQ20xlCfukb8QDqT0ZLk1boCf2a9fA7bhtk5G3Ya7KAl5xCW
iRaeG9xjVEXNiL59T3oWnnzqIDcgeMIHnK2XIIjjZS198i8heyF42Nmt4OIp8NtaxOw2M4dLUq8d
xORuOp6tctHK64l2lsq3IWFbrx6xsubrqJOt5B0V/1Xpf6qGvPxm6a9Sv5oavSv0XhnlrnZVwx+e
99SHeP2ZgrX0rSdMN3xHU41mzF2GgiS3z4ESlkE4B9HfDkzLmM2bS2TjmGBkVsRxfBhQeRkB9HEG
BRkGBskijaUtyP3jBXekN7OFS4gfpYHC0VjQ1rFm96TqTsl7ZDJB+uM3wgjIkRjHbtV7BzpS5Rqz
91Jyy5kd2x2GkBBfXA+yuRb+6PeasFGVAonLuhSzNqbCxvSlAcIsmKgR2aMT4yPZn1aMGI19Ueoj
cfKq2VcUDBzL8TzIzUVCEE/Fes6UEjKqnYV3GjQWcrGzDscWMx6acD5cdKUkLvAWsc8ZmmxleMky
aoRztlqazK/tjn5h3CD9IBGNBTHZHDEOXs17B7VM6gNI2AxIsb8FmzwwYfciDS1SM/NNAjSwvTuX
3v4NUi5FmW0Y5B2dUbLhDyyd7nz80TJE3NYSn5WvleQsqXcvStlRvNLoV1bflZaG4uQNG7J1nWXE
UWGbh8j+LAzgQP63Pp7s9IjvhBUihfxUQCUOvwTaTcXS1u6H9pSxgxlZX/3rt+nk7PTDD9965ZEB
+5voljo4CEn5yHxc3++UUan948tPU4Unco85qpVr27GFafD0myktElLz/mFarsXXEHj1zpR+koY4
4UcQnyfaZoIyJu3O22Hbu0A6h9PNh03NACVRXzFLB39693Psr3Cq2epz0swi05hxoTIzZ/MsvRMG
hRj9GqS4myQoIe8DS1kbYR+vo/Nqc3k5xQoerluFTqZKfgfSWTqFQzf8M1KDxR+r71HCyDmTdIKq
mJEWyQ0dfIPixTA/o4QfbfKBaJJnxVC2/Y0tCPdIO1hnYndBTD8Pm2TODm+Zm85lbJKVeJTaoFwI
BlmjLHxqDTF6q+1ibfhoGAcIX0pHHiwk1Bj1KcJYdTGpwYKpEmaZABsP9j81WziFunEkUgfR8w4m
V6rSzkfD2wZMm7xe3w1xsTDZpxYSQDNyUE2HkaTeLyOu4B4irh4NJIHw12phw98qpbzv/f48sI1L
DF4WzM8pCZ5DEG/omUkvIsups1lZX/2I83LSD6FerBXkG5KHap4Sw1KCpS2nS35qMsezZV5RK/fl
KovMxWQnCF+UjyKEdVIOBIdDvrNXY28c/AqvVh6wARECCFYy/t2HamHHCPUY+/aoPygP5oUfLZry
agQxqYyk2gVobsJlMLHlw67sGSjsEPgmNNDyf4yd13LkSJqlX6Us7zEDh8Mhxrr6IkOSDGrNGxgl
tHSHfPr5UFMzaz1rtrZtrbKSSTKDAfdfnPMd24I2mO8d/grZxBMuo4u2uk6D6oQFGuRIa+29JXzi
j47QPQkVxXPqbRYbVYADF8SBiNXmsK+JuYIUolyocIAQSoBMi4MeeOIARh5ZsDCqR1ZtWHCaYge3
aKPhgql19GzabU2JQ22WmNNEAkxWjVcmXXYlKo8qg3wXs/0fxHY0824co3OLCRDaXAFcquPrTaN/
TEF4qqI/BLMP1JMVu7Sve2ZpS1Tuwk1HfokbuTsrmHdzSL46XbYHpJIGZ6ea8TiP2F5QZJgw3Q+g
I22krqnvIF5acOFceh7KdXbfNai32ASHlkkQI4s5eMxEdl62wZG+pLfrrd8T/Wb5L1qHW5vBJHU6
/yGogrdJdpwWfZ4E5H9uFuvk0dB5lFU5y8eZGUgI+MemlowJTv8emQS5KE7G1aL8Y+XPdsPUKZ+2
I77Y3Gc/hFExTLHDDR8tTJrmGjJtwA5Oept6XVHnPcJi9rtEtCX5i98SUPyWstyfcYr6/bXbP3ts
ieroTHt3ufp0rbeBnj+3qWbEbZffZ3h3MedfKJHv5W0SX8Z1zpZwGfie9FWjrIc0686Yz9S7nCTq
SqeXa2vYNMs2xK8zEZJS30mAMsO+yK4HkApF+upMD5348ItLOXyr6jilz7a1z+RDQIJndcjtm677
LIOzdew+1+OZTScnrVM2bkGYR+Ipghjc3qo+35Ukq4j2M2dnlhoEd8F7L06r6SgGl44C1A4+qhFF
+F3IRkOhMozcVXISb0xf70Kf0PXXRKrNyCgvZzc3qk979WZiYNq7ZX+eWvjmUgrKp9B+1JbY8D8A
72FFqIMbolnClqBu2woPYnnhCbIXUMfRBnrQJylJPIFD0NaEF5EU3hFhzBZs/TJliXnCn1lPhjQY
68T7mKboz+VAzvq9DG/mDMY+xaUB9o0DkQ0EUizbK796duNC6jPDEWrlitV8ui/YRg54jawrLdD4
jeY87khhyWAbxDEDXLj7sCJryBidY7Yd/j13Yh3mPVbchzrs2b/rg6iWwxTK3TjZaFOnfdPoe0u+
RRzTPoNXMOVpOG5kmKH+0oewlfvBi7YySvfCuNshD/ZD06LJfpMzbQlcnDC80ulj5CS/l/CmqH2k
+j6Uz2nf4T2wg4hDVeJ7KD5Nj+Et59tnlTdp6kDQ6u5ImA+x1MV1nbs3jIbtueAFX0sN7B5k7I0h
wSmoiFtkpGxywU3CqiebhMa6QudSJvOhjBjax68VcqcMWUXsPjtohVFZtaSfLW19nE0IHkXtphw+
E2qLdCHfcZ4IbEd8j9m1ack2I1GDnN7SQbRVYVhnc1Wzhg85HgebybRBhfIzUYGOpB6t50kGt3pi
94v/bV2zd8PMLfxk2BBVAWsWtez0HG2mRhP7h5GSb85gtujJmCzYOqcoWpwLp+BRpry2NonDP+Cq
oxU95OlTk6F+w8hBeWesi2EAJ/TVsCGrHYw35Y9jKL3F69L3hCfFW5Rm60C12Q+d/9ulA18mouus
9Nj4y447i1ygk4Hb7ZE02sT9qRuDi0BjsXD6Q0pwxlyCDnUbwXKDPUxxGvKEJKh+4BJYrkHOvSIF
KZk6q9k5r0V16fj6OuUbpyPuMno9X+mbwnXf57K9bICCLeLaFbBhfB6N306LL2K96FVh7Zeea0Yz
Kummq2LsD01PrlIhruIwuW8H8bQ6j2SKyNHJ0oug4KGwG2whRNQ7V+sTIDLnOMz2F/ndl1EdgzML
jp0986AZGF8emLX0yhNQ7+r2fFy8m8W9jMLkY8nr+4jBVGnpZ+Z1TJ5rSPwGpETUf4FsTIy+L2oX
BQXAOb6qJebPdTDYm/4qD+ErZSsvoLuKia8uHsMeyFaIbrl4LMNs52OLyrPpqa81mBOqlfGlANqi
LfesmNmRo4hCVoW5MJ/3dayvnaRBpF7oCx6g0yA8dCYuZxqSZCVeBUKM1WZgda+2z+5KjZBulwvR
5GcMUlFgIVoPu5vUo9dU3GBz1112NKJpRpadV7wMboc4I5ZfOmj3Ko6f3Vg9RWK8i9jFhfYDAQB3
BS/SbIHaCpmn/U4Pjse5EtA8EvD6OaJpMC5TssK7UDM+sCw/2B3fdd1dKbG+Dyg7K/FQh4hhxPwY
WsS5TA5tU5MWz/6SHQKXythzf8a4PrOLdi/GdN+N0d1U+0982fvcja8kiqi4RSw4ot20Clh1JcW+
543XYYhNr6eUZ+N126WaUwfVb4zhsGsgLyLlTuRnokkO68gN8q1TUwT7oLmF4b8NyIPIedgy9py6
1ScfKhad+ro1a+5i1OMzWzTZt3iJ7+Qy3SwZVjHsfFaHinzFmyaEySMgYhifFcBOWFEO3HDCSS/r
YXlBCkd9Pl/yzkeb+GJjdy4Yb7K23M2kyPeKZm7x73MEFLaTgXPNL/FR7wOAil51X8blAWe5Fc8v
BpFClrh7NK4sesmVj7qHhTF+HxN96TinOQ8vlWES1zMlri+ihcDwEYYpdEUPrKg3IfyRHIut/Fho
5gTmrGi0fzq72IlRHbNBXsy5fCxie696ddY0bD3JaAX0j/JgX6bxgzDmCh3ET1y7W5mYMwM33h/3
A2+3gQh1GO2FSc5alCIJ2qyMdLHcKfaLMh+JCfajf4fEbzu0xVVHbZPWpzmsWBCx8GAqC7P8zMfK
NauYcWh5Uw9kE7TR4zxV1paC5Hr0TiIURMangH8ETRvTK9vrKZnJkkYXLafyKsj07VQfiZGFIzlF
1lVZAQmVCFI+gmA6Sp7fpcRpCHwjZWscEI2bc9lXCxKXRZzaEVtcbyPkVRf4sJ9V7/9MPz7Bpk7A
PMq9ZDMqoF8w4du4wXU3enfzat806nudrjl5dOGwX2iT9qZd/JMd2Ve1PWPFnA9mAsTlkYxdDzer
eKClqxqtBSZ0dRNU0PUqkFRuYO2lp4+i0TfxCJQBc7YIC7OnGfmtAQaIOAJS6ENllHsDmkDMwwU4
4d5ftoMbPNcdVtCI/U2d6w0zCZRvyy64qipk1wH1aow5Ad9K7qKLMs19iFItLVEboC2UL2ro9hOZ
B9xWrPsyb5MH/fnADhqGvZhzsDUhoee4OPKQjXgf3fUtXUTWj9u2nE8TKyES399bQ06cvgiq8qhC
fZLTcFZI6MzMLAeVnboEaWZPmHtw2U549E4iQZ9Usb8aFQE5zZmxoPpy6Vgpqh+POb5xNuSpl/j6
ai5BMg8a1gWmN1fRU4FgMZs/+6bcN3O4ASUnJ3Msl3qfo52aU5eoqwC2gAQz4WyGztvb9rBvwK/X
ih98ya4r0gfbRfxST9sSAn85HWgmzzSpu4YZv0fMt6Yjx4d5agmmsunKWgwLdf7qg07UGIDAmAZv
bQDF/cXKajoptBECRXKcbPkR79PCY/pXbqPVOInir9UG3MLrRDZDtCV6PsSvZ6DUzmDG16q7YbBJ
ctRII6qYKqiVuICrLmVOIlfJGiLs9t10qLKQb6U0tZJ01irFsdHAdlwYg7GZTzHYCpqjkvzqJcFB
PWT7Z1/C1bG5sE0I86bFOoh8FZEkNQORKZ9Dd6pYdAfJ25x96OVlWEdEJRhDD6MPPD/+mu+V1W9r
ilyuLlx6NfvGeh9IbJ3ehc0aKu0C5jMM3G2FOvvBSZOjJW4dj6S+LjXQtCkQEylI2ekdcp/LNWyQ
iIa6X/AhhHRgwoX11VjNcFZpHH1higxI9UCsPVj7U/3id0GydSX1evJcLt6HzMxrARJmK+x06y8Y
fo3T8vWz+E06GaVXJa7TjowfP8hRlAbwT0aL7xbwkZMj5tCuc+u1QM7KgGFNDWiu5a9Q54oy0EeQ
Xdk5JJqyuRKtudGQIOM2RbTbV/7emJMVcYU57hRs/BKVp0Wg6rCsW5WCN1niwktZ0qDZV8SPyEI4
xxTcSdg2nGoC0XeQo8PM3CpjX0zZOSmRHD0uH9JQKSYh/EZxTtwi0qrJG31G2/lW+5E+1ZgLHd8l
uRMrs+W7H+3og2qdCHKMigfhk1lh5f0n0L7tUHj7XDi7wMGszIBpE9AgVCmyAe/LG1Y4SJqeeJJW
CrIH0LaJjk4Cj4v6F2szmfRBiBg2fTN+dZ031kPuKkA7MT1/fUpGc8pUeyzGhiraQ0igl/kU4N9K
iuGMF1bss5Kax51uAuPfZ1UEocOJBlB02X2YJLe+KHd5iVd/8SSturFZlyAOwPMPaBIh4GghZxAB
YXHTih4leCD14IfEqX8W42l2BI6N1gSXZQ4Oy4CytwncGB3G1o5KUAWu/1VVGStTH0BBPHGH2Ih6
VRacdz1r1aS5dyb1I71bEjmAM1qK6J/4ZrHhjmfe80CMreNB9+c7z+6NU8Jjmt6nksgENsn1oXIh
o8mEN0ncPsiswYaipoNb8HBJPV5Y/iAPYXWRmqy8KPvoEPiMkUufHisu7PE4lfGpbUCvpGmEbHwb
cG9uphjOZ2YDxa8KAsGWotiLOQH0kUrA79GwMx0+xYBJ9UbObn/oeIraNfFIdR9x7+e7OFlWDXp5
zNVKr4H+ODnLsp0XPJreqnIil0v06bg3lTXtgmb6Gtvy0zhEcnhC06IzxXcY09vZY0fq91mxBARy
FfI7AkvZeiyr+4idrdTlud0iEvOZH7ZBeynylqV6Dw03zQF05b6BFoaTImAhsJFPlNBfsalxsOQL
8gbxXo1ItMdmm1XM3rpYfeqmGXcdSEhb8TL18LVGSCViIXOxJJ5Cl4UD9yZHOxqyf/eyV9zJD4vf
OxjVS/ongtDshTX3LKJXhRCgXuLPrkTRmkuS6jLE22FZvjRD5h1lGp2qmkWaBzyrnQEvdr53jFix
bIeKhk667r0NYY5d30GQLdr4gPUZoy3HxtjfKDeW4qFdEA7NMfjFKV0k9fByFYzMdPQw4q4V1EJE
CpXpuypgtI7Rw+DAzE1Yb4oakeUg4t2UEOph8dy7xvvInOEi60giqBZFlCLGCaf9GaPoZxbMAybq
grRBPNfmtKUoB6o4hZXsX2lara1vI8cP7beIac80IenJHGfrzqua2sG4nMrwvJXgzoXlv4Zw8waI
NNq9zwOaCamib86akguLQYW+U3hNxDB/CdlaoE2IF4Sa5figIrjAishe2IgU1CTh46h5MqrpLfOw
GWcLubDC9S/r5iFnPOVlg0DyzY/D9Rn/WYeaqvh34HsbWceA+G2iha2OkDVhVdEpxqYmIcoFK4tt
qUtWPsX4MoTtTgGzikqLhg3tdB87VDa1wXs7NGgqdEu1cBfm9YXvArrWxHBneQrKZkA9G9U+WqRx
P1UuC805AzyxyNMUQLdwmuRaua+pBAcQRSBHo1XXHRAbASEhA0UtXF6NFgKG7093RjYn6Tr2tl0I
M2W7pX0oNg4r4ICmvyjaZ9a012VQAwWOrDMHpHbYuxc1rzgnJzMnXUT3A28emJ9QWS2Jg0Ppdrv4
2ymigvcs9mdVeulY7kKkym371yvRutnO6eR53jM30h1hab1B5KGsmxZZXUHZxfwUz0JfYu+a6G38
QPXoQe9aZgwF4hksbD1BLwrv4djifV8rodyop1Aj7gyHMxE3+E6Rv3cxUy/RmbtCYPbRDsVK2S0w
mcD1ILoSbv3qJjFbtCnGVJentFEd1C9Ch+bFnMlUy21lcbK3uOrUHJGIzejFqpDejMFbphEpTnbF
ql65LRqQy2EhEMQJQsbyFsQ5JMjxgAvRhta9vo6E0G89VGDa6+40eh84S2yW3LB+qaKOLZhkQJfc
dL79zXLgPug6AhbDPdG+iPfDsUQPiovO8zjdfYFyMPLjY8omp9bkkOUl0Q5p15/zXGJWTDCk6ZWo
MzlQMOACzlmFunkIgy0KgMfCNidhFNgiIkE4q89dxL80ay8VjynbsXyTpGR9NNrudrZNzLBJv9RA
asHstPR84HjZvrWbjnlxa6kjTxybsom3ejSBIR/Y+xdZzNoBQ5NTW7s69/l9V6DhQ/fWzsQZhd0n
slomqxqOYw4pN6nzp8FhSmt5eAwV/ZMfR0h6mQ0NPD7MaO7coiq2A+ZXCvB6M44Yi8Ksj9lGiHsw
orWf2hvVhQUBxcwVK7JpUSyipM4Y1LdOQ7ylCAFILMMOj+EclfbW9F+qiigC3eFFcUq1Go5Nz55H
de59hch/kBWg8nnwdrOpYSEEt/HkrwHjC7SBgW11gWQj0fZLJqmMXDHmCKFR5vUoaqm7l51TmReM
c7mbQX3w4lvZaJeDDPlSnvgXXs/2N2I11i95t+FNiil7uMpsRtqOUvi2HQVmqzgnhgGzIQutwdKX
k6O+ooX9w6C+rVnb7Fsnpv8FYzLXU8emOCtHCPJGfzYWApUlXBn7dCq9/YL4dWEPqMLiYHnBMwUD
1LiUd6JbEpZrpY8in0OGe8iZ5ia8Srvbwm7XDBDAUEmPb2gcpocG9oCbs+nGRU7skJMtm7vF5AWe
zwgboYuMVqXJowpkfPQkM8t0CL1DpguWWgMeiLB1zyKu1JMFNa4os1dZqZu5s4m7br8SzZVp5Q6f
w3ykdaN4py1QR9LHphLzqatu4jrip2Ezp+kn2Gp+AFGKlnWIa8xVTkxEJjYJO2UhslQp80BQmFMd
E+sLV0DMLccBsZnBwoAt1xej4z7qqATE4+LtTSu7WmtF3jds4LNeN/gXJzzpc/3mZ2sIY8mewcFD
AXGXcbod30mneWbvMnuUc1YGh2foFAPF6LYIZIRrQDw4EfPONp+ukiEgViaS7m4Y88u8M4ytgvTa
ySe8WNRdccreoeg08Iy+JwiG+XRjv5FFkW5qz2l4LidcVWP3hXkRdeyC1ciO5C73E3MeFd5tY8x7
PeRM2lDvHTSyhqH36Mom78b3kRCPdY0tijYkLAJxiHoqOJtpW8Oh7tZk+JosXmcbFuGrJlivUcB3
U5g+qT758qWZ93Z3WnIsQj2F8m+PBTMdDqApo3giGQaUPc1kZy6tpbmeLB93q8yDrZMRyBZBF9F0
iFlUMiMaMTVJzYQhD9HgzueeNCT2iJB5S2Bf5zYFvIzhrVY00F2BOhJzYJRWrPbi/kgazjaXFiQX
Qd/bO8Qqj9mmQaa9EZP8mGTPmhSjQbjQZlqZ3DV6OAfX/u4kIUbrjhVUXoXMh7lQsA65kvbTrFK4
juwBN25s4IHeQ+Si706T4HegAyyBzVJuHWtX+fPLkHxYbflaWe2ryRgWRCFOljrVL0ESY24z/Phj
7T4K9ZBV0L2hvRIX6HMejWYncudnoXTlMeZGyKxuk5B2aiYYhrmRIVKa8lCk9bHUGtIhLgOsn7WF
B84OxX4mSxrL42+dQN+ILpuxg9sKm3P9/bGmTERmSGjHaVyD8YzLpDxHmLcFLR2F0Hx1Y51lq9Ii
WbXJSYRbR6319cJUuVkN7r3Wb0Suf/pomOwluBBDsR171aFXoxhhvLLtByIsg5oKeR7F/RSzICfF
ndnBp6sCAVyL764MP7xyIpZwJpQySZEAMZCEi0G0bbqWvMwRWTKRO+CLax3IN5SUH83S3nt2v8+Y
L22K8daSw6qO1KAB6+dqAmGQsNfS8YJsoFj7wAmDtBTkdRuYKak59IAbUJfoEdxkmeEk8cZ9GMPy
mFOL2PCeBawPaql3TiS5jSAq24zWLxlooZ2EdbHODLQ1gdTEPXOyxseJUpW7yuLl9TN8zXngHoXF
LTKOzkT6bHwM+gDBtS3xSQXBfmlwxiH6epnK6iOpmTctHUsSJJPPQa2xnLkHa8oI+wxCVh7MHNMq
Ov71cSaNd8Q839Wl/SBj54ENxicG9YteUVk7krawrP7qko5JUvEys4sc1nx3B0alnf3EvXet2/uM
QQGAGt5k8zK8tNbyXUlUMTYWxSh/nEZ6H7czj7XE0V1RlumFXVB+67Qu6YDFW02yY9DW23CBCVAx
IehLhaYkVAcDUbbks//21q8sLehQNrfJzDaEcIyFYdFKWsnzbSMs+ltnPAQWMQNSYsHLQjQHts1p
xZ9iXvWhE/ezRM2apslLUoaQa+/ViI/T9QpvGypkd3WKe7JBZsjFxfKXZSdHQdcH8bZN9JuHvaxK
8A+3Ellm4g2fY2M96jBLDvVzH2UT2WsnvADvXrLQYmogLS1rg6RmBBUnI0zFMP8mxcNZVTNOSu/D
DP2JnvWYI4BE4pS7lH+bvsfaCUDjwh2GeAfgFSyQ7xIQb9ck956wE34PJrlNXfvc5D3mbgqYWkEr
cHrt4kRGNJRPYbwrPa6WZGc8Ui99zAhNFB7bkMalGYNypxQXt7++pYx6wLd77USj3pYDP7MwMI9y
QEC2+J+2pRy2WxDHOavU/GZivKQKu94mNnxJbp8CFFR5JXOay7kX5UU7mpcyfCxj9zyvqk2BTm32
Mm67qWAMiCm8ZgdaVPW8W1o68WJqfvrOfxHxsYvkDd/RRR5jUJw8hG0Qiplfp/t6nig9ekY0Yy6+
JWmkkWG/t4T1eRrO6xQSHJo1+EfpI47KR6jpC8VgL+Np60cUyXKg2E7iiH3UtG3hmrq+99KNLjRV
6dZbbqSJ9b7DHpOri70eZ64e5o3kW2I+HMc7ougflM0Qk13nYwzNhyiUmT3HquRTxYsJGI50Uz2y
n+7CTTmkvOPNbG1bevalERHyhfHLsTjruphmaFrmo9eAfOx83m19Q+fveqw4++RCFdQeUxq0v2O7
aPjbrxWY2DeJ9WSH1IFV0tDKCHk0alwpHag6IuJpWM1kGybLOJdF/bN0iDnKUtDMK/3g5ciJEAwc
60lehhzqOCZ5ZdqIV86TBVa/crcQ3wJCdITQ2QQMzgswPiUT0bZNg0MDA3NqcE4Vaj9Bc5CJfVO5
CMWbyIKXNBFW2Rs4KQ0s2cZm92LUvJs60mKpBUVa7fykiRAWvhX6cVGU/Xkuccw5QA8kllXcoDxr
ih1qVQLV11A0qq5GsMAz3bj1uZgIeTYx2iNL+2e01tu45O1YuMxCxgxeURIzMRoN2yJGcXgiVuRb
HCBgrObxKXB8/7yh2fcz5tOMyLMFpauHlV73VXapB+vOcI4d8ql9ly3rNuHzeZXX1xcT63ydSX5e
dk3FKub72K/rs3DyL9q+XgXW11Vt++cpC8yNqsXFnHBWNUncHakPj1ZHJnRcMeS1I4tWgRSoIoZO
q2bX3y+a40sW02too231/Db5HdZBwAAfGxrC353KeDxSB9px3cPuGHlnsvKyr+EdZNupwnDWhURY
1OPX0lDqmai96S1MTTlrzTog67EmbqbK0eOlvdHnbq9ug3mo7yvEaCzxe1ZYV/Q6kPVtcMhRgsvD
HDjx551dESq2NK/MtiizZMDMhhJ9XrB52gV+Ri58ogu73yhu+Ik294yhAvrZ4FVF4krN/KlECRrl
zt/UiBQ22GeOjCRxtO6HhNCMyW57ZCUMi5ZmQselSLXMadCnJDk6ygPQJ+xXnUgLZUF/vkTdd7Vq
F7IzP6PTrApQv366gjpHqiT5O6odqpk5gkrQDLuIp1LmZ7nHrwMHljhMjm6Hnp/ziyzRNnefBUrN
3uIxs1M1s6/tf5jnLGi4wD5y1FaIosPyZMjWDUaxL5v6aEr5tdQLsYAlJ3xo7eLcv7NLUlzcaUU1
JvbnaAAl1aO8HAVyX1F9R3EzbqYJPrLEdOgAelQiZfEzI4ZN6IhbURdk3TaHRgVIY3PN0rNKLwow
IGCUcdQ0vv+gVN0ecnfawimJj5oKGcFI+JPzpO2W+FVmXXWMh3z9lmmTabVum1iyGh3d7FAbST44
AQ9Iuyxnq5OSnFpplUfpIXZrzVRsGgBsAWNjkn0plefgE2NVNQioOUHxybsKRNgycPZXy2aOXeDz
ChNcTLcnxhHFvS556DWHS6dR8PNkEwU04PeYaJgtNaG0pVmBYY3GLSpBd+RMU34HHTWMrGYCAZJc
Y/tu9lFu3uye3igdkqclGbpjSiyXYnaifYa0adRclvjokhaZbLwgK5jnedyMLYk5ufVQTExvAt3K
I3cP+0BR7WKiw7syWy5TV+Caj5dzeC873BTkolbhZxY8TS0Eas9Gu9HE+U2cDg/lHECxqh3WL6h5
K59zaalWeWZRvjeiuxxSNjKi5G3TOhk4lOo2KdC0O+FqpU/ko/GywyTnp77yPktBvxTlKDLdiZ09
LKaesJox443JDqRcwNYplrkJkgHUTz92BCm9lCSw+Eg6wnBarXZ9us1Y1B3i8JUj02wErRdWGoZT
fZVvwqB7VRP3t1Qc9Vp4L4mxxUXro8dzNIr51HnnrtpPLgBP5cIQyJMGLRWSucJKXtuYyisf9jLQ
9bYOt6NCPunRxtYdhTbhuAE3WTgSf5NA34qBK1od+4IkAN6+3i04YvYua3ySUC/Sop+PC13Yho8+
UxUizJLzBLaH+kGGWAyAWMYKJfhk0C/Pj60X9YeMZ/V30LdnuYqYBYZ0v7glbyrfexSFZ3Zqydk5
Ju4uieHG9Bbhqz7CdRMv2S6EzzElEfhHz2W7F/d3eYEKFQvGVM9QMf2vSTKC1WG97xSmjTmOHqZE
kbRUcNG4ffLdOFoxr7TOxzgihj7DIEOsYdJF3NYzw498InrTobKGVk8r1/WMHcM7p6QtjUzBq5+g
9Bm8uT200ykK/ZEb3QaB7wYEsZXBrm/XLV5XRId5YXA2V3gqgrxsj5G9G+r5cg7x9NWVe+Y5/XgG
6OR6sJ/MUpGCPlQI8WsuEMxYjAD8eg8qSDU8UR1BnZpwKpAHnxMA27Zof1gwZjsZW0c1OjCAQ2ar
9EPukd4BZzbD4jRVt76GvNBgAsBfj55yvk7c1jtHRTmcLXP3naH6gGVaWNt5pLdLxCMT2A6FpeFE
oBYejCLL0N5Gc0rihZfsmtGgXyeHWFp+xMcUN0tthn2KstsH3GRCXk/EY0RajNVOJuK5TJpqx9bR
8r2QID99NxGxpiHMkIpBMraPCnUpzHdK1XMu/OHWIqVj2xXhSx5FH7HuspM0ZEXEfhKdpVYDAQWh
XOESiIafDhVfzQmfOMw+PRHvl6JmNDTQoOviE+0CeFLHAd/gTu3RC8KvfPTOMh5HziV9PZJV09sF
OE8LHT0rDn/bhxely9dwAnWRBFBN1JxKNow+0CPLBv+2dNYuKfOHYHaA1c8gqevksxuQ9VX5AHaM
p72wVQhEfDrzuovEHeObacGdvVDNIsQruKfICYpz9s0xTpiyrq7d0S63U8LgMsIPcN5NBv8gN5jD
JAsr3ww0AfXaCCPh4A9AvU3jHv1gKLcKBVfhwn9wnAjoUMWQmtmE50Np9ZoOUykLURxR+asnKCLc
3hm3nq+nvSzrl+4zXcJDLPGwaFy6w9DsyvluCdN0FyAs3zq8mkEOUyFOyYuLq3S7NMiXuJDfee7f
CQ7Lqaqn79l1yW+y8Act7JdDYTWnxKJItSBC5CyAcme5qjp/az67Qsm98vSDm1WnBX/n0rNax87E
fpBkMfdDYBPdBTqHym1Nd/NyGWj6xbpdgN8ViJkm9NYCAGMdC3kf0tW7CaEOKlOnvKfBTN3x0lgQ
ceUqyZ4VMmraSkPGM7Vij6SNEabvbFZuiOV8letkG6MemJ3iI8MNjtgBHB0X/6o8RimaoM0MDVOY
KkN+pT3pHek0khB3V6jb5ZxT/pj5rFSZjzIRU9WtduRlu0jKzxElxtrDFCgwscjRytets2wTWKqu
mG7wXr26yq85AxO85aqBfNehGRxhu4e8MLUezspIzDzTN0WP5H2xMNCYyIWbGiFTN8BMV5mYnXUR
sMBp3+aeQUCanKNxBecc1QzURYBrYOzAvaPgDmPCelwk733E61aKvMIp38EMzQToRUiCueJ4QDFH
GE1a633WcXyMi2YyEZQcFxH7T3x2e9mhn2pbJp4moRCFTYvwkza6mUbyA1GJ+aKLD3NjHvMWQhN2
z2Fbdvy/UTuPHXuTROtqN/jVlQUwbttluxaJ2hZZdYrYgusoDUt9spM9+cPxaYAuzcnVoWjsoaR1
jHas9NDEnD6hV47HLDHX7uBzTFUeykkveIjiEhG7YTTSt2Bb5m465Y6/HD2b5S5OZOv3rz/+/Z//
+PfP6T/i7/qmLlg0Vvqf/+DXn5gJuzRGdvivv/znQ13y77/+zP98zP/6kMv0s6t1/WP+nx91+K6v
3stv/b8/aP1u/ucz89X//u627+b9X36x4yYx823/Db7qW/eF+eu74O+xfuT/72/+8f3XZ3mYm+8/
f32u3cX62eK0rn79/VtnX3/+coT71wv1X6/T+vn//s31L/Dnr/v36o/L9y6t6v/rD32/a/PnL+H8
mxIBIydX2ojhA+H9+mP8/vt3XNtVNv/yPSeUofr1B1eeSf785cp/C0M3FEHgSAeRQxD8+kPX/d+/
FYR8qsBRIS0de+Rf//2X/5cf4v/5of5R9cjc0sroP3/5fPXmv37W/8neeSxHkmRZ9ofaSoyTrbtx
N6egERsTBDLCOOf29X18phZZtaie2bdURUpKAggA7mqqT9+799znL4fLUDUtS9MlXdVUQzEsg49/
fz2yOuGzpf8ac62myKHRbDU1RflGHFYBzl7/tWt46IwBezO8reqZcG8Vc5RvvwWuJEZN4suqw/6u
xsQVSIRMmDhJzI1oiLbua58oSPArbuJksvW/iXVzJqv9wPT93Rlr7xc7pF9QZxWTA0MjEIx2Ape9
5rtKvha9+06tDoZx8bINpsqWj8R92Pto5LaDtnNN8Qixg3Br7TT0Dk9kNPkFii1XsmM8ZzEKU3b9
KQwVjT8GDD0mIxViuOzUYOhd9c0ttAyIeW8wta9m2HOSD2klqc7MJ//oHZ3UEnw+j7W7DRdrmU5y
T3WpU3lUCjWU1t71WIa5LNr/+4z9Pz1jsvQfn7Hl91+///WhfH7B/32+ZPUfkmHohiXqPCaWrvKo
/PP5Ev9hKZKq8GTR5rZkhY/88/nSrX9Qmli6IaqSKPHO8ej98/nStH/Ipm4phiEpuqyIqvH/83zJ
ovIvD5iOEptvrPCIy6KpGaLFbvL3B4xuaq9UMqCEZEnPRmxeBL8YHtJV9nr6aXjOu+aaB6pnnslh
W0ysv/tZm7D/xvtFDidn1obDhIEhht03OgIozHq6fgIjT/abGps3CNjcRcWjbQyDN0Zqo7xWF87b
Tbery7nuFaBt9Z0ULJq+CZRB6xdxc24rgS4cGleVM1ezGPRVqwOJ2IHnsJK9gp1K1/mIOMKlqa49
NGWmuYns5FrsKAta3E532hcjXV25gCaJFppeD90UTv/CDQKq64vexhcUz9dNSK+pnYSEUzkpbMwD
wG/OO2ZT2M+VLtIp9JJ6cKpjYGnJe9YDA86bF12b7ym60lwKpx+pSK2PdibX+qD7FknxW8kj0+rM
LwqoE5BmwEZAskiHX9rWU9ZAYEno5nFVp8NLBGBokHBmokFvGCPk7WmIFpLYuaDrZL4aFv5x018k
zbe8S18EEk1S6aOdt3dowMg15z3ga5A+RPHURFzOTu1jzcewE/fg65jlii9KGSr8A+7dI2JbBDro
Dnv47NbuTFnqCm3vLgbtTSXxyIoXyFMy+yN9het4Vn9lxLS2e/KwxRF8AWF746r4xqL4ybV+Wz7o
dsnjTK36khAWm7TYKZUsUCdkdjp3QfTIWY9WGUuK9deGG2A63EsBliTifxNANPug2NGHoeJqfCOq
TfH0t4fxn2fK388QyRD/ZY0bIgebyUOocS4pFufS8+N/O0Q0LHqSioACEuaO+1wNu5yooDKUY0gV
KUP2nFw5jXixKmQ8HtZjWMiC1wJcG0Xl1Mf6yVQ2Zjcvs0CXtjl/zvYKXqzc83MqEupa1GcdKwh6
yhVWw2EQ4iMwtq188r+h5CaJlwiay4DHTaXSEUg66BtXdLS1vhVZdhkAIsNT6tDKmWq4zORa1QTW
kLzGBfpYOKpQRqNWuzHhSiNxwEWSXiDD+nFvnYW+usSFHuEPbqb50pyTO9uQKyhweNIPOVnfNfNV
aZHvTQ4cFm+hd9wlnDDIYjQ0jbL5vtd1RAPi1CkXSYijg3jT4Z41DNsNBw0LEmdOUZRiRFP0aRWM
c05Ggo9Sz6O2blIh0Iwt7NXypF+LKC7ym2IMd0lsH8WUOmqPHb9/HndXfTeu/YTX7Eua05t5QEhR
Zu9ls0GJi1+7Wnixwla07r0AiVBaPWyDcLCA4RyHdIimqo+IovbamgkH4J/1jZjrDRocqs1k/2vR
tkApEizyRHm0Yc2q6mLhIazdC+TnF8uGlLfdeDmU9nl7kHGziz6zl3pC8bA/kjENZwJLdB7/Otgw
BynkbtHiJPSx8ArpzapVyAe2aGS+oJN3DEFByN3/YaGa/7oZs1DRmSmWqJgyW7Jims9q6G8LtZiN
XHj2Euyi+kvAZpHtYCal0NB+dQKERAYVouzDUQ6Rmp10S4JYCmo+nsDRKZEckgSm9I6aB7rOHDp2
xEIO6YiERiu7sXyv5yk0zTbsDFhCph4QiNqXopeuA2s782AS43Wa3BKtloHkQVOdMZscsCcEbKZu
XlBf+MAWAWIYk2v4GCtrSJA0xpEV6V470C/sLF9e+6CV1SArq3CEfSZuvHKQkVOa8bU/Cemp8faT
WTQXeS4uQ27AnINcgOq/SX6ndXUbze06+0X7ttCvZW+hq4PaVogkvFnMKk+56U7MNrbKq1QoPsZp
VrUw8W5iqYaxvgQZop+9jbarbHg6qQUbSIuycqbBfCj3vO9fAIF1UvW2JmK0buTH1B6yk1PGYz47
mzsXyqveZW9W3r6tUvFmHi7IARyBA2tfMj9hplmVxk0QyfLGyTmm2aVOcpSNBNKIp9oR6XDNHYlO
qBmQETvmSBYIDadMpyeeJdjyf/RHZB6qSpZn4eP79VkLPq5f3eCfSaL5cV4H69gHUjsFnKYtQbVz
MwWYngN7+UAbad2soGFiad2eEnirhmOP9BJwcoLDLxNR9D/S33Trbh3A//6mEYAqD9klrwofR8k7
t3IwWJCKwv+8gGXx38p1FjDwgGexjhTBNCVR/tcFPE6iaTZpzTb4G9RtYKI0XSFlSNfUap5DBbh8
I2mMQqCiTpCApaXKkyhSIwa/53rrISicipS1lKGIZab15LuMmYeQyStq/jtbqTAhuJwPZ1eoUesf
Edoyor9WheFbh+KxpdUpbuUQNwSMJIpjOZDf01WLMl9CNzF41VYezBpReDNxWTcdLrDo1d3KXzQd
aSzizAkZaa06NediXxk2OOclVQArJl5pZ4goK6/PqY5aCN5GitWTs81o/aGdfQnJ8042szGYGOKk
N/PWePKs+EW8+kGA7vUw+1zTRfNdEdp39QcpH2WgF7wqQoe2FC8tKXpaHaaggpjpuuVOEhwcfpJ4
lHN2JBqCVHm6mWmsEE+6B+n7Vi+BfFXm0cPL4U1i7g9K7zMlEqoza+G8H5V0vSOvHWB/sbrLldJC
q/B+m79KBgA4YT0MZp7srg6Dg+vaT9eObGzuSuttVK0rCdz7u1rhBDA29zJB9RJ6msB0tOF98UY7
sVY7ghzbOcEXWONrjK2YldLtvC+KV6dI5xV8O5Ir512wsS1weEixP5V1QKhGWLDaoQgcFjHmW5FI
Ww23+tji9JIWgmA6NZqVl2ThUekyYg0WXEAJnc0+RCGi2irDH6CwhMjh8TgB8TQLhEwHWb8rASQn
rHGaWfnvdxlbNy4Gmv4a85fkZEla8J9XPqX3v9cYuiGrkqwpoqaLsqj9Wx3d86yms8QRYeqdN5WZ
byuv1iw4E+8hoC9baBh/2p0a2/KuePKw+SiXXDo4dl2voQj/pZX+NLLGL+8k8XwkgPLaAVdNo/ZT
Lf5A79ludI7xs7EA1PM7zf4pBL8vaUdNfE+rH89r4VAsbrwkdrlKtmiZHvhQF+NAKNKdUlqCPrAh
C43syAVmmDF1evm96r7LnkUk6cEmJeGiVKGFfLboytsCTcOosVOu6U39kz207FHr8uGse7XJRkQk
eOKw2SC+/SYs3hg9Sy1IEr/I+UclvxrWdoPRO/3Zh9hrhszPuFFLeetLyPMnMrKTpfMX/sg6bPJg
ssRA6GbyPNCIdi1jUwt8n8pskq+AFbzFmMvkGwwkZDuzA+FBGfjOHZwvPdoq5YLc6gbzn5Ed+zHT
3XTyi1q9Ce1GLK2bbMqLGDevlbK+aqXhZduAQ4sJ4CFXS1CBud9kDDpzw6PDvRvlHfP8Tb9BbdAi
PaYYmamiPhbcFrxFsvKxFhW23MxLFWZ3W/YNSkaPs3CejKBsfBDnjwKBFwDfPv1Rwm4SjrXICEoX
I6uxTimZccq8hGMnBX0VdDi7zNL0yHWRcaXbBeSJbqwRrhluvzMMaD/K6bcMBoR5Fwknx2KDlYhV
b0SbapnsdLTRLclfqU5GJmwrGyktQpW5PZiechOD/U4MM6gtEfBBGe/nmZbok/NOj9KQM1vXkWIv
xmmTnsLIxcc405jX1g/i3HDI6KTdeVjazmsbTJw9mTd0g5nE7I9HtqjXsR0vwnBrDNK2RbcxyHIZ
DiWYRXR1faiCQ4UZjEThtCkTgRj7WdR/xd2zp4LZ/WV82goqLNPkRaMUuXXR0PVvi1JTlDm7NL5l
M4LUo6GTHsGUSEkjBbRqaTGjLZfQEPSgKstAognZg0f1thWfj5o5MiFlOteb0im+56ENNTYGiS1p
o0zpEHPlu4nCtQ/SihwuqQ6NWQpzxQg3yO5TU30wXc/sxYT99DO9N+KjWd+7XfXKeHgsfvs2r+Lh
Rfw1LkybTZRzKEfJWWCKeazrX61pPSxzelGbGhtnFQrQ2PtsPiOhQd+GiZu/XN2Qv9YELxHFEif6
TRqkUK0+zeU3DihccnISxZt5sVriB9VIZVU2peomEwjOQjgX0IvPmT69bS0YQq5dNfr5NI5fE7so
x3NDuUTqGTBwVLYUinY87CdavMv2AOVmPBFm831Fdd7V/k5C5Fal4WSqfNphwRop4uVHh1jt5bGP
W+d/2CpF+bkX/q2pB/iPBGyV1p4oyfQcn43Fv5e5e4wNZDXgz3NE+WbfUGh7vZ2Cwma22tqNuGLn
nkIMB6dZKaL3wcnzJkwx82RARlDsd+LmZbqCABs3kVP2ObVkdT2RAPQZVxvDaX+lakoDcdm8TmV8
CHdrOc0aBWQ5nPsxv3DrQyl9McC2tlHXk1BHjxo33prHFJgTJsH83EZIXICoHoGn628mtkKHPAan
ihtHIXEkIaNgFu5daY+sbTaCqODvQdilv5GWbJcV49pPyMHtyug88Zp188yfRUyaHgCI++waqRlY
9RTyAoXMWk/YZD6bLfemZ3JbRPiPFLsVxRA1/PepxjZc0vlEMxAm8RaWqh6CwDohqTwl3XDiateI
QboaDFZLxIXU5JUNoJ+sQGCW6WzL7fuaEXhdjr7QrL5BRjNpr/xBB3rqtOykYPwcjMFZZTFc4jZU
CX5KiGM0w4XlnfiyZxGgPWyHhQHzRr7GccFRhPEh0LU1EOr5WJOPJ1oXnZpa+R6/Tb6pR3E0Necp
764Taad16j4HIboluij9XO2Kxn9S5nNLYpHwkk7eKuU+KiV/FXav+JoTqGOa7MuV6ltklLDAwbGj
TDdkX8v5mDj58kbptFKXS7o3zA8GPjayDi9tMV0k7jZL+N1mp1MKht/2HCjTdJagmiWW7WqISDRH
1rjfrk+aJrEso+EJfe8ni+4nFOciyAk3Fa1TGXdRSxSopWfnKW3Os1phxM7gro3nZO7P6DziH0/7
FnTY53caOBgNRmna07fhcpGZmTlNlMBk7yamM/BBc/UQZUJ9ug35rVvs3Phl4JkxZcufnMV6KQMk
w7WVvgtm/1F8yQ1xe+Tu9CnJXoeyHfwOV7ciQFbJ7BEWmUy1d0V2bgug6FVQoBuKWUw57orLZwYK
U/aB0d5BfbrKAu/PMdl4AVHpqissis1PsGGXbbbN78H3VGMejMXP/9PTgxa3HYEfXfV5uDTAL7nz
lRptnV9VhWE+4T5cTACMEme5i3i1xtZRiUVlcD2FvSsys54I89rH2uEAcDCNBnMyuxNmBYiXafDZ
FQMKkTVQ6TtKtpWXYUko2QgK0tTL0+5OjtAMdnz/RBKQpWKUFtulG42LSHPMIOf1mdhAXA/v0xtr
A55T71njAPgI0NXyCocAhci9SIQHqpj7bptxztR9C2bJ9NVxtFv9PWmR6VTeNMauIe2erFjIsQgv
pOFOAYdDsGjC4p2VC9KWVHNcTaHOQPWQDWBneHm5G7vo+90MikGvYYMuXiQJ8hphDaNqYDXHu8zD
xPtEXmp3GmrtJIbVUrxllfHW59n7mFB1iB1MOHzdRzh/QSMlgfyncWLMNb3eoNzC2yA6W3skmcMQ
58h0ili10dBgY/UxE3tcoV0R1+OGl30UVIwcg8/LTIT2eVg7hwugK9+X2MERzM1MR6R/+EtUW345
Hd6mD5btkWTZrUmvEww3iQ6TKkRZ5W2e2pJL2txLFW9m9nOrMmC7kl9MX/pKGJXCs7Of14bsukGD
jCDYs/k27gqIwyA+G02Gi7T1MmnzjN5XYWcqFIQGIrNyrHyRorBjkE8bTR7KM6j30i3R+LcFTpWj
JesvWQGnLP8E9cSUPNtgbJfyiSs+Onph8sSq98yq8rIW+DT1ghJNEjA/8SoW7WU3zMdKN7l4ootw
2Kje1pGZ197f02AwyNgKyyizCn9piJbdz5NInDOrr5/FMKMna13PxGQKtXFfV/Gd6mSDF5aCm0sj
SeQPzh2FxD64z6dBFojvXcOahNwaO+spsT4FXbKrrvRHQ/bMntUlbK5GIyU1JxcrDjKnDFOjlI2B
oBShjIip7utj340nwUqispuiubVC6DcSh8sWiDhVW4qGItWDKdGDDILZVHBSSnMAh7zzZDE5ou75
juu/FOp8cYgE/7kPEAJI1THz+C+Tq1X6RRyIP6v3k4ZzkvaDLb101nhtlOaujeajUdtX/PfbHpgj
bztCEoUy2d4x1qoZPLx495RCIzsWUia3ZAv9oR2/PZcnhFoUX5dNw6GxeA3+wYwvMNrKj6Gfs7tb
L2v9I1bdGRCLw6MOQaofSm8nlL7sIU0BEpCUQ+cP1hgpf5VaE4oXGlImWHCTQL+CSLAt1U7aS+dI
I1npELAyrim0G3VtfOAULLV7wugONoupY04uokXl6AfJP3RjZC62LeVv68aLZJcRSSE+pbAPqoX7
dxqwslhuDjndJCfEMCI+O9r0Gi9GgldmtNwZakX2JLjwTPBOQTrkPo70teg9TTAZUdil1XqoWLwG
xvhqF5c5Rmi2VL7xicncH+vWLzbDVx9qqt+J+rwh7SIhsIuoJ4jw0QduUJj5BH336TRqU1Bwf8j7
NSxF/QjIgyTB4bQJ0mmu45NYA2I+VmUIfi0c1+lCX0MNKTo+l2z5/EnaO3eKQrqhZEKDBWq0Os0d
WrWUxjOK+H7xCo5HiR2/R3xyEqDK5MFgbX4yWl6/yu70QJN/xF8/PfpbXyXsYoCWemjV6+Dqfewu
2uwpCY8yUhpDxjXhdCkGryb356dBx0DPSvpuZWTBtjbBMzFpJ2JtWLjxTFE5vJRrxvUh6NGBW8Ax
OX5NkOtLGoM0ols+iO6Eco4GtVEBxkS5U2mys/0YTxpaAgGX6XbVhPKidzKmo6hgIiq+6LjJyFoH
uKqJrzudasKiTvpBujy568+EnwVRQkXuPIdRaSwOeAUSTTOXm4CLwuznunCttsi0EfqgWT9qZXBU
05vYw0lOY+jErjZkqMON8lTC3EhSFHc1sIIykhXjZGASGwhMyqqGC4oWImUM5R+I41rivAwYYQPE
vXRglMVt0d7QcGn98ftpILyNflz351hvol32VVwQoiDZB3ghKkobaBkK8WvgK6ypd6mMBFc2dLcf
8dWAJbFbk4djOkrNewnsFPBk/Ny4zfNiYtU/UrIKP5dPGFi0tQXucvKPtfeWdb5IH3uPg2c0L8Vz
qhA0hXBqztyJy9ehTN7EFqkxaNi5QvhEYOx0TPLl2FLkMNVDyCvKxuus/jFNCIskwAmF8NKo/QtR
wdbnvIIa841CuDEluYF8A8DCqiL+1OCfY8FYUK2chsaRTAJIvg40RGFjUTeMPWi3mTnVzq6JsUfB
wt9ozlRkLtjfcfYVktvyOQ2qmUYzcfeW/6zwVvmmpg0xXfS2AEI0qL+K1N3Ae5WbQJjr6AFjrdFG
hfmAfH/lgf/d3IdqO6ViHZXPrqI82SLpz6sBhaHGNCN+CSa3QLU5KaBgAMLvaeN2HHklN9ciTb3t
SEmgURtImxJOOP0NmDRcbE5AdOnTCEEnJ2GjkqjcNuGCb8zwFJjXoDWPe6NxFWXVr6sXo/juYSJk
M7Cf1CPpGJu4QI+IVYLwDSsOnSC/0OUjOBMukkBb2DmX6T0eYocS3Yn77FSTFIWQi2jrttyDbOfU
zmlOKmFPwcHPdxL0IqIf006ezv86mf5/xRlfc941ZZiirFUf6UZtvr7R4uTWQL5Q7mNZ8lODLR8y
sTVMvk7Nr1Hzy+YUyMMvay4dhV+0TL8Uczzl9BfFmh6Y9NVIzmCOtx6JYYKATWDWMmjaqZO3Jx7y
hOngHI/DhSKrheBS/RmbwTOs3dNH3RN4rhqFX3nqfK07VybF7J9Z7IKzcC0JSOCyg6EWT9vNmmnN
1IsHssXriZPS4OYan9VFy4QbNzXqczmo06+n6BJY1kLYwtZq915W3Xg1gJOMd+G7fpXYt9MJIVaT
orQmPZswnfwvznMXQsgkoVzM/YJCRaN7RWNfxJTPBO3yqaDHe1rduws0JKtC/abQh5qNC4gtChT5
pUvuUCHRe+iOcVhCrDPMQwGmxc9UZwg9x3aRvWV+I+HhxKup0/vjaQLT87pWpr+DfJw4AiRYjQ2g
jnR96cflVVHnt008m/ClrPUDijieCRlMwNembmSnb970Tmtv7lY/Z2i8z5DU6hNG3XDXFdocfVgQ
1iyY/jCZ7gYuVmfiuRABNN6Z906ychHw/MqVcBmjqmxPpXhZeXVXArU6wbe4HTKmL19z4rFQy7Tv
zwhPAMyetsqebihksOPYGTjkkvxl1b+X/numuOt2IZxQkrdsEpvSk+Hj7tl0GjYzbLIxtCYzWLHI
1FwfjAeMG2+dGdLgmeRKjiVODZVI+aZoOdqWP8oXOeaRrd2Nu3TnUXtYlI0izSfUAS54cU/P/USb
faJ7+I7Gnfolm+Uj2iaH2uqKK+RKAGliDOHkJ2J7BohpElKLeSeqdMmrxosR+6WwBB1uJg0dYEl9
rWEBqg01qtargb+kt7dHKXhiXrpo3cDbfEwAt6FauIDs3aK+9NRO6WhGtMGWVoEAUV3LaIhv2qJQ
xhxNqk1d+yTP7IoiFQYSNi7QtECn0W7y6HJQ6h5AE++91EyfvnrXDpfW6G4iHQ68sOH0pK53C85i
9OjNqWENGSWwMW5I+OXkHm5Si6D62LyLTXkTEX52rzgE/CGVbm2+35Lkk85msIM4mNqW7GOqZEXz
62lF9ggWFxT1IuveWkZlVnpbphMHAqJrhK3ZbY6EWrirnldPB0aTC1GXVI3GL6okqHoxmDU0xAL9
RxlbpuDBmbOV+rPrZ1akgrNVZzdJmcUL/v5reZvN6qGoX0Yp39ZYvmJtdBkZThpBS8gqi9wnMQf0
3VkwlbNKdEGxm9cEk7AmU/RYtFFmiS4ggQPtgXve09R8IC8hUG+7QhQUSvi5RMt+qT/WPDkVahku
P5ZGgyqwHIWvciLoyhc1ABDdOABEjhYmM5Ba5grKeorjN1gBH6vtz0al2uW6W+KqXdLbyGgIspMj
ZYnbobstmUyC9zjIFpnFpeStouCRsCLnZhCXTTg6hyQ5gg/afz16nQN3285JMp+7qT8jMsexjbiS
mUcWLajNywr6yXLuZjlCmXeajQOD7d3vsOXWRtDiHFU1GCAdmTepHBS9GGIPQhfCdWE7MjSCLT/m
YR/jAMsTV75+M1j0StikIMP4MAfbb7VSoHbYQ164O+dMoSBjaH92RQazxwjjWAqYh4WkbecvULbQ
1bN5Qg7wZhyWuNGYQMRrHYzEM0yfC+3CWfa27/IPY16PicY1HQiRaGnEch0e4MgITlu37oTq+YMa
ZTGoGCPr3Km7i8+BHsSTjdh6ceKM2MCskpiZ5Czp85melp5kgdMCMdB1W33Fbo0OuDV+mOJ0BqpN
FIC/0lKV1ZjR3kF+IdnGolCdnjsEFlDgDwll4CrDClX1aLBTHnGK+np+e37X+EU4W1Ltl8bsa4wY
6Q1/kQqlbbYGgQUj6LEIRkdUk5f8C0PGR4f/hE8HL+SYeKh17PHHBSDw3H3jKjPZBqOJqMlDjVPw
oNTWvejVB5gsLKv52n4kyIleBbn2jT1geuHGk/QxO1Hef/P//Q9xo6iziZ2EBHXI4ADyb8fZUjyx
1rw5VjyBP6sjKrkru4utlJbXbkxkLkAXvQ0GMlCekXNs4RyruPtKM4CYr6LeHFPP3S/9MOc002ij
qjeTJ8WiB6/wGfh7UlGic+WmmxipLfQFlZ2sj7CPBCKr60nAnutHK+wvacEY92isg/Ot4Uyon4qf
8p6n261qC+Cb4lXW0yvPogBli0LQ1aH1kryjMsBogSDE7KuN4sc4a3LrpGrLKYZSM0uRdkameWVu
MtMRkid0MkSV4CLViIkrNjAdnEEckaJ0sEoWU849U3TKaYngI085MTyFb6DrNvsw2z7rdo3QAZw6
cshQHFNOxyzFgeBn3GgF4JScfK2ULg9qiI4YaPoBwyf2XZmRc/POCm1GBg7cJo0A1/ABrLW4umil
cRlxc8VJ0liNvSg3zZy5tl2erKeGRjO/SkuqUCPvbjuAt5JJbQS9COryIGKWhSzlKwW2aGKUVXyo
857YOA88KAOvxvxmMgqP5E+uzWNd3nDsHsbFeBfb+sOkhFypWUaVJSTdRHN0mpErkYPlMyhV+jDE
yKcJBUMDP2EIKKWDubKYeaS4riqaGmmYFejVBK9DV4ol04cvFv+Q1GtG3zJON0bVM0cf1PCYvgZx
HGt7Ts7AiKFetSD2514NYBW0vHM5WW1ITgv0MYMB0WS1jjgEzuWTGbl4Vc2PML0vPwwoicLG3DWn
cLECMSmwYbSEHLB1RpO+e7GUwXVQH6MzsA3JLwiC3uKX6QdfUKpMa1mCcUMCHSTej9Ypt42AMaZ0
KOmaGTEcwtqBltMwjQFWkQB808ic0brvYNXXKtrhL7kLWwfeQHSByRiCLoYViBkCXyoJQ2t3ynBi
NyqTuoYAPv671Lsfqoqhg9ynTbb1azRs3ZEHOU2YndDA2a4FATZZyjv8Z5lrDF5/SMXCSs35hxkw
FtkWdqQp8M6T7RlRwa/ApmwRMD5w2Rk7N8W4lS3GdSdIsE97jzsTt2TzpwTKaZ+fcq/50Tf4MPfx
Havdw9zcSv1DCRug+LmwdgwDdTHnQHnYmxaxUhG0luVXsUyo08T1NfcFQ7QT+YYr1zv+NmuTICC8
0wV6BrqjPNaZ38BB/tZKRy8yVAc7ewjD2UT12WcKdwPvnD+nA890w8Jdj1SYOVsp3aAlKgKM8WAR
8YVtbr8doEgo2RVNzQ7ZG+owfHbAExZMNoWEU4EAFlg4h7bfz7w/MFwoXShBFMr1wtNImrG+Yrcl
/s0aNaezce2sup2OXytZKn0WfJv5FFrpQIaqm+HSqf/g7DC4068XztD78l12mQ0ZoO9d9hS0jnhe
KjeRGXO/lzxjRSd9FJFIhOn2zc8NjwuMC9SqwsJdvV4GzBVS/6uxZrtsbqu13Pfqzy7qgVhkYQ9x
qySgCegSZFXNwf8Hit06Yv03Bwecn6USqkZLrPhIamRwihWY38kQIH8kb2KxK3jm+cZLzlgbqIuf
rDHV1Mc2BDO2nNrDJh+mRhV21fFHmdxFd343S3dERljCpGcWIr/V8SVLjBMIiJODmKATzoutkYqE
WogjyZWtt7E7AtHuTYMIcdGTzYUDxlPEQKXvtCAe1ckF3E7gOAFYJsLV/JTM42iZL5h9LEpCBj+i
pYciP/WOVxxxbuUCP1+xII9eCgaqqn42UIym/UMQnLK7xKX29gwjh7aQLU52S7M5GCkfe6p/FXTK
QAl4HHPJxaAtPWu/gL8ECz2sjGNOi0TLw3p3Gsp1Rl47LS2ZWpk//fY5Ncpn1SmfiYqNxCn50SRQ
ZwJqyvWdzq72SczLQP4o6psmyjGCyQq34ONkm+Zbk78J2fZIJvWRPx2Jh5VlBDO+rj3U1K81yUOy
Qq6NIQZaRWsjO9BQKnZXMOwqYIibkvkMmg5arKqML2yrKW+RKZyAc++Xcr/uxPBAtqA/2FyTcfUs
xjEm4xgtD4qcQb38uv9B9tKOUS0veBEPOsuN5/t9Iu9vpSOtRPmXNdGezpPzj9TkQCCdh1HBM+lg
kOqgtqYADwM1CD/NegTKDkiVSzhXFWUhtrUHJ2XNZ345Jtu3UrKugiBdd9Fn1xmy2cUUx0glsH62
1C/IPZKYIuH5yLZATJcXnJSHmb2ooHWBFZSkCrBoO2vjefZ86aNnvqz3p4G8YW4nRQgohvI4t4j7
YKLI11mlhJSJ0rXQ86yBtOUh8RzhuGenlqZkhky2SsnWkSn8XaG0TSPAvhWjRxrzkeiZA6mE08Gp
iJNqTbQ78uvCpkvqjR2xWdYaEg7ipPanOhez7obaNDH4WREl0nCNmSsy0Ua/SmxBRnLAdDF16bLs
9bGQMMuB1pKf1ZXM1o4avWd+uuGtgulNTTqya0KwBFZCzbTbsgy/vbAF+K1F4j0pIs1wJSLj2rd/
FWlG7Fa0EXVXJsp564ioMpCIjiW13ZGoqGMMYY7K0Uv4TKErz8J2jHX02Pt/E3Yey3Fj2Rb9IkTA
m2kmEjY9ySSlCUKUgfceX/8WatSzN2B0q4KlogHuPWbvtQc3hkcIMyXOpvvYGo+aJQHB3Gf9q1JF
G4s64pXYxtT0RpyCHhdns49CIRb2BTsI4ySM5SWYR94WCUmheWpkyTNeZKGXKMtEN2L+qjWM77dH
C40OdMGhK5GzDqcux+mdJE6FhFsfN6dPLGcWfoBe0JmaDjpcmcLRG3u5JisnPDPfqvVLO0lZmzbW
DseCOzz5qpRgWVuDUYYu/ztrgb2iXITv3nt9a16a3npMg/VofilBK1hBHEdBbuqB0mpBkePr3sg9
BQukd4KfT7KPz23PS6WFFO2aJC71OckXoN7XNWop8g69OnIZq4Hu1YgAEictFyQ6PDHT6BoS4K71
JXGLGyWUGhgTTRr7S8OqUf3I1+01V+UnXtdPZU87sASvZEjcL/2blHHnFgBuPEj1DvxOpweiHBnK
ydb8lcAAjSiY0Tf2TxBnqHgsTDDXp5QZg0xk+xmBVUSgBD3EkIZqW54h6iMIJZ+JcyTHgKgbVL/x
e1Y/gWhNmoiw/phSwkcP9ESo0sJeWuzakZljto1m60ShHXLIcntIDpquxiDcd3LKERheNTNJP0kU
2snsDj0SAy4ppN3eRsSN1rJzzY6dnrh5Pt+b+S8aRF+ikJWH+JnkMBS7nxlbwSslotInmLpV35B6
slMFvJDjgUJtG0mhjMbAHTyThaXUVPyqvogDROlHWjwF8bDysiVXYuwGShsdIaxKkh04vsNERP3C
v1ZxVSm+IfdIAhh/HtWeLYvNoEB6ZCabyM3T2Fdndelb+8X30kH1R0Q08F2kBTF/hQeHClf0R8d9
WOQVksaTNqXearc5+4F4ZuzdeBXTziOPcz8dxZmkXwDY0VrcCjDswtqezT/6Np2j5Usqo9s8xdex
eMbmv4JahOoFVg1lCDjG14gEI17Ui+QOh24AyN2tXo+EWhwhglp3DkZDXW6SEj/oC555Axkcl6vV
fVIsnma0BoPwOfXE2rKMBdPOs7ASwqsxMFDCwlxDOEHhmLH6VWD+RISTDwRyUIo48NS99l49TWXw
E5MvR/Ik05aK2WuVyMXx6Kr6ArvloMNfzxd3ZlCCB9SDw4Il8qQrVSBWvExSFxbaW4rOE5qJkVG0
X/6lG0gQqQ2sasLvtgWyQnBH48sWZfVU+zFS9hlZnTvosrNzjgQRXeXQe0Ks2oLcPyOleFhJHY75
ZVSiSy/TtM8u2FqHwNPPjdqQXtRFk2YN7zL4S+kt1Qo7OdtpxCBCdCEUH1DsoUFDZOMm50RiSMhS
WNZQOgQplglboL/JJQsFXcNhy9yEOwXAIQP3ABDdCcm7a+YBnmQNXHvGpGBUFZ9hlKDOn5s+f05D
9bkp4mshQX4MmQxqaKy16N9UQLuvmM/UB+BGJyMCToqiK6MQ6afeGWumuEPu9iMcA9pB1a5+kral
4/9rUGOntUyfa3lmnftwU8oyvnVacROH7tYoxc2gX8omGFz4vOPsJojdFdL1ReEnoNoAad24Zt3X
0+SUm4PrlzSyH41GH1AAmZ+pz977cGjVQNKLAGv3Qd4q50HexRqlJ2OwsW4oBIEHg+yvHNAgMbf2
UP6m4gTyBv1QJBAIBobdU+moJm/1aVKR8FdGONZRMMBBUUF/YYxOCG7YiqA2ksCskA5M4xmH4GXr
YrsvYOBV2w1vxx1z86q8vQEtYXAF5jvcU4hbzCHD3LIkh20Kr0s86P3m9nxky+Ru8+SChVGbkxdx
OYvMGA8ZHaTOD8xAfZ5n7DcmOlFU6L0y+ZoEYBayM3esD2qBaxzxmR3bi1l9ZPnwrpaoJWnWy1tm
KleITYVyIWiUmdJ0gH166ssxVKo5WNUZAcjmTaLukXqXW07dke+oBiCDCV4ZqZ4advHGpVinK8hY
+uXfqZ0L27sMAgYICMcVKm9l0IJ2qgOFV79yDJKyjXY7MXREe6NkpwUzfEq+lpz29kDyATPD+T1J
2veCNJu+utPckfg6UGKZG0skhCWnShicVOzA6KEgk91h1l2Dj5q1Tc66Zh+8bKxsjJrl9jv4pypt
rlkcnzXzSB6bA9v9pK3YWuIR/qp4t5Tyxm8Xplgp4ZubuFh0lJhUoEvlUk/2a3Yx0+pS9P2l0HtU
v4A17SpVLkodCr32gJkpuH2ePZJuuEMQovyar1v/6rvG20DgwH4CnCj5M7jg8Q3z9cpcxUJsA3nF
YOhMnpUWoa1A3pbzrnQo2A2xZblLKoPTbrE3RY0nT5vXsfIT1p1c7qzmfBE/KxVGnhVfazm9xvkx
zY+yIZ3W7GZsHEyjGliUsHBmlefWdL7JWsm8MhP0wQcP2xhSWAYbIu3EQH2fJb60NJ6ebW5a+jnM
cr1wkzKi5UTZZXS+/Cg/l5X2qOS5PBbEGhjDxZjRk6EqGjZmAwQZr0UDY01x5DFzjdwRjQOIOr8b
sftYFCt/KhNYe92FZdNCUCr/P3k3DdXuNP5f0aKkmziaNYkm21DxbOLw/F/R4iJ36jpGMqZ+vqRi
0U80NY7Jl9TZik7Kz0Bo72AcU2O+53FHpA1w25k4UEi46YDdiO58iX2VS4jB1mouN10C7eSb/dNC
2FhbbxJgfnVIj7SnRgTIT/vNS4hOCyJGL1YoFlIGvANUWktAxCP/FoGRfCnxRwoEAEFbcmubY5PS
LSM4FIxfUfE3aR59Ml/H/sk2OMj09pGDcwAFMWRnQXAKZidtfGmSZ/9vQ61dmL6p7XLyha8+DVS6
27lQsQN+qjRbAAgXFlFdxfyUyRw6mfyVCjj+acqie7meNMlwpQ0fGtFLbAqRTkXpZ2ORKzd+lOTP
KCQxIN8/TCRNKGJ7beQz8qDxAGyeJPFv/qgyx6NMPiwK+ak3pqabwQgBPZTeMLeAaAAGMKPKUjjI
FMDa5DjwvQ/89M32mwjujmEv8ahtw/QTl8c0XWLhjANEE3hclN/0f5WxQJGEL4dCoJL+or9J3HJT
LkmBw4wud7d/eSs515VQhTFkXFtl3m/2IBhQTI8gTidTsWv2PPwH+jGiYF1dxay9hn1dtV5zdEYb
LnCw6t6qQqjOOBMBtTPBrMZHLBAMh2GTnAabn/12M/dsWdp91AijzlwGSJAcFa5MRbjhXkrYA6HQ
G4z0IXUM2h29+jstMFwI++VSysqjxMeEGl/8l4+gIGxF63Bnjp7FR8YGUI0mbzDB2CwM/hu0qSlJ
D3+i1J/o/9ZABTUrFL9GFrMaqRyYJQqNYJXL0q/YyC5NbLPTJhWQROYO5fmCkhgz/AxaBwvrqVMR
MBBbsi2oqSTaByXEFeLTDJmXmt9PTdPLLebPAH4bEz76Z7FJQLHCjMd7U6O7xR8ValXpzJ7IF/Ha
x0+lxG0/sV4zxZCV76HkKOyx18OoSzt8Tp9F+wWMz9dIzYUMS94qJwC4LCvy5dXXknACCUwGAg5N
QOBuR7PzrRG9J+ndvVGq6/5USIy3R9k8CMIDeimiZ91AlfWaAKX3Y3tWpM+leM6AR7vsJVTmY1OB
iqpXZMarsD5ltXlAM87Vc5rOYU6WVo4+bhP/Zp3e27monyfSqkiZicRHzokgJB9GUp+X+W3DZKrx
4tTWlTgZGbHgCn8RYQ89McQj1sbRnQyQFHK9vhA9ZLpgf6GegJwl91GL7YGfgqKH0iadp688f+tl
YghKnuhrBQF8B1hnh+qL0SmqBXQPd6llTo4kdG15WlfpLuCDmph8Je/iUtkWv6b1WK64Mz+K1leL
U1F97LzVYXy0q11MtDdXcyCNUTxmMKnFBTGyFTLMz4d/RXXO0vvMtjJV/JUB+3Bn1NWuzz4VL43W
PXbJOeRk5t710AZxazCOfm4a8xw8cnP8i7yBBJs1URLnWPy2EtbxBMRO5Uaz9VShlyfqZ+911qsC
OxhHtvGDgsLtiFGy0ntK7t80nTQYsCjDjnCrUSot/tyajMEcSYqCecNesQQsas2ipzte7WR+rzWa
0PrULKSTbM+yxVhIfHDGWmO4DX3rFrEXISXn1VB6f4xKv7bwa40To/HXpnwq99l857d83YumZV3e
s0Z5G813sST+E0JVQgEJu+agYssQ869c7vCz76ae+6gKV+zrG+9VofM7USbK2OjU/YatmEm5O5E6
IBJRZ3SLMxMiSBKYi0Yut97U7QeRnDuFykTpIcq4lA8cR1vVe1XJz2e5rhLv7HoRxncp54cXk920
JxqR1z4SbadyWn2D+VEr3VE2wcM/o1dByr3yMiyYFNlXrPgxMK1JcCURRLn0axt+qDOIti7UCeAZ
CHLBByCS4cqYf+ILaaI/bXaMJOmeWH8NHCW4I/jbd5WCcRiZxSTJC1z4jJTmntBm7t+xIh+X4gd4
25Qv3lruS0F2RhfoH3lGw4OGmQeZ2Rv5T6v5OY3wxHi/qS9k5jaq+N5wxot0p6weF53N95mlMLug
h6Z9x913xcJV7/ur1AfUOkDYy0dxNlp75e5AonuiBz2NGlP3V95gyec6NkHZ5O3vBTnWSAhvA5OI
tVyOtOBFmfo+W28W+l112wHbkNmmXyqjKgO5h/BmatJNFC+dqpMAQjA8JR2Jr50FlRB9hvLKWf2J
uKdS5j1d+pw5PMo5PgnRrwnZegyLmXEFEs8Pk98+AsEJS5WSPsvxW822oARbHOu8a8VnMzJO0p2Z
FHcFNNZ64g+LnANx91hgQVSMv4quCDCHGjEjtL/rxBU59q6C4LMoHYnYTx3FtLV+gohN0GMJ5Noz
8zmyA+9RpUznSvmTteOV5+hWc9CUigWxbL0DoZJcYOe4Lj5iY/EjRfHr+i86t3EK54UwZYJJiV7f
VJacAnqqFIVcGQAuCjokl6Q490jCYsJyalP0m3kGrQbjzKhwdeCSsb6X7iIQZQ4e2JPAOmmsGwBF
O9Am5MrctRELCWOx0ZzFXcMzq/JLKvVPFBtwKx+trH2hpQJetzBVExF7G2w+kadE0D+LxiR+OGVW
lT0TKgSzfMBLf5s6u846VxQHdMhkIfIvI8btX9oXorZ5FQKgkoFIokoKP1eTEMR0E8H2BJyaGXHa
st+QZOqs6vuWMD+kSSPCiAhN2reE7rzWDxYi2XKLzpFGWS4KIO5AKcnGVSXnUiruIxw1AkDa5mrF
Fj+hQ/WnFCUv3o/NwStSLsf6RDF7WnPdmf7ElmyT22Drf3XFKXK2W30fCBEKTvNnkVpOelCNu8Kw
D2ERJlYAb+VdzXGbVvMDvOmDAec4z3aT/sjjlZBdexUoBYRnLQi2Wk4eYDVaY7bYpZsjuczGu7C8
tjEO574OK/PQsXVWgXxRgZiW2/8t3gQGFmv/WmT1Oqd/Noi2IITleA0jYWE1M4dCOhCGVocmR68i
M6YACmxcdRpmrQew0JqI6mnL34k90BP0+jkpjrNncYaL+uQM5SWzNQR+JfZlXFS0hEt+kdT0Mk/5
xaqEMzIVbAgY/4jHhSpgwZhDUAubuDoCCSO9xLzOSPqYCa10x3uQOKhGhn7Lsaq/IuEFYJhZQubp
VkNC1eql1bdSXooqvm1ydUPuMMph9TaW2K3K76WV3vjV5O5qyFcmiYMWn+HB1rlMRsXVMOSwbXPY
YfptmKtbL3joRhC8njSqWXMoGWId4pp7nxIvxvyWN8w0P+Z1RMWhBREiknZ6rw1AfwDQCWklx21l
GGZiYrm0NcG6ZBas38bQH9rxMmkBFYX5bqzAB3C4QbBnAAGcYGT5Sujj0nANclkbl9w6NyNp7u1u
PmAvx5ZGiZw8voGP6Gnh0lBXCUH/IL9BGvZnb5YUJ7cQvorOnBJDIHyM/WtEWpUwemj+lNq71v4o
UuCqZEz90RcEUopw+CkmE3pqBCsytS42TGRyQG8RLtYJQvn2MBeGVz+5iuSRQbxAYKYPa+XAMw2m
U3jbmQq5zyu/8blllTyiDZ1e4lYYk3q/e9dn5UD6GAeUBUnjzZLbY92EJgm0ak9C6le1fbZqeVZg
2w4cahXPIOOmnJ1DcimXD2w7J4nQLxH+baq+q0D1ScjgKfRW85iIsguVzhX4X/BIbsWiK2Ff1lg+
CH6Scq6mggxFupi1RY8qclr83GSSorBUaSfoU7aKQgs90Z6dttFO45jSjv1AxBISvKGpzxbhIxGr
pyl9GspRDpgqVuwtRI5XFUL5jvbgZHGM7KeAlWRxJK66RsxpUZJgTphoYK3aMlTAGRwe8VLM7WWT
1UvZ7KqwF5rjc5JKF2DOV23SrrhRoa8YeE51Pdzryb2HjK8QfT4YDn0MTffKhOnVrMKtLt9INvyQ
VRZh7GMxI53NQEKNJJVGWOFhXEnPokQfyL+LSSIBrU4Q0PS71EIDF7GCY6checpEM41mpkX0l+AE
6HACVFg5csK2Wwb0hOQw/Iv6v3DEXK1+LI1lt33sm9AeKe9bjHdbfiOw7C5rBYfGR/qrz6SHNmdP
w+iemdU9VTkYzk3vz/iBfwOpxU83vCWW36HuYmVEMEnEK4PAxQiF6hbLgYbqoiWh46Adqn65lKVx
pRbLVSHsJOm8THtUjX7Z9XAgMSz5XI7s7NrSp95iMNj46OCiOaWWzP0KpwjhMHyC7m5cOVbLVhL+
o2Ll51jVvuTmqv40lyYgsis06SMW5rFFaL0JluZLJndqqXvprN9oYrMFj27auHCeWJVPpAMcImqj
QWQzQTElatRWgEp3y2UZe42K/PW8atJpseAODLfsYzDOVfMh/MHdZ7bTKbnEknGuW37HsZ39lGAO
NPlvRFRkspASa6dA61WO1SqmJMeelnN+iVXuxpi/+g9FkN5zJbup2Bsz6VlN/hzBOAMg8Wcytwf3
5q2UaceJPI86nAK2LMqXSFluFs1ETB24oYZUic7bmp9bVKOlQbs8EHUkeM30NoPYjXP1XW/Sp/rE
baJtAC/Ay2TTGMbdELD095vfIw1zgdhAXqCrGh8mIYY6/BFYQHVnyw8E4DENjcHPVkrZjonSOVXq
y2J+AMoUapuucKJ9xZS1+IYiQFyavK5mgO0YyDOTGO7xpYSuRoe+lnAxih+zbi/7TpNmTNiXACjT
KBBl9qDCrDoiEu5yZhcqBWaJXHp9xen2qaCpFZAV9s84Fq6NpNwKf6tkNmSW377oY4Eq59m7jOOE
8lHDo4XfMVZFv+UTUiZ3VfeaKu01JfZgfuN6UeLtsRi04R/RQqxZBpr8kmCL6e/Zz/xNhXyQN5AP
WPPwTZ1U3KGaelVAKOX6z94Ur9GVfVky3tVFvyHZ1Zh7FZrAAuGiRtKjhcNusNPRUvT8+0hl+okj
NcHr1CWLJ90g58UMSQ/ZHKoopRI/QZ+wOSX1Vs0euOoW9xJnWpCxqy3G0TNugx2hh5POkZhcJVaA
bGdY6YqHy7zFfsS7sU6ZzxvhV1nqDxpA5ZF+zfAIZ6QwXYYoNNqFOtGOND4fcW9phmo/u8KGEywX
nTRlIcl0XK0ialiEX6jCls1Jft/YpV62WrpiJbz3Vf5YxN/lw7IsPPkAm6Dxju3kZSyXQQJEqpfx
Uba6x7vGO6CPLwUJWjxiX1uPGE2r7cygLYnfV0PwipptaDQ/Z2F75LDUxZUFplEHPWI0MWGXAWnD
jqy/jdY46UoGPaaMhMkN3FC7ZvY0HHyhpDbrGTUfh/a713XHkuSL0Je3AbOQphzUuXBrPiSFly/O
XF/Znj15ywPZhhs+jA2/qARovOJD5s6KQCthcK6pxmspmMaWyapDJbJ9jxg3Et1yFz4zuZWGxqJ6
D0avj7UouliEAW8Gg1Np02kP85zPdRmm35vKjpIsYkbsLY3G+CcaXtH2bOEb9JMTZxkdWuzBo3PB
/FOX5N1b0/20WCZzsajVx1Z/lK1rtIULDAvkE4JWDWHvgmUD36tmWzVTdRrXRHppU0jQzlzAvj/E
vFA500VVD7EPiOZbbqBRYbzEolJiwo9FQsbvm2Skq9I2vIYBQ2anHehSBEVw8mlwByaHEzYxhRci
nmypQbeOMIoSFrekLwfy5kVJ9wXTUePVHjvs67gRyLthWRuJgflhyeSXYi7pyNK2c8TW8koPYasz
0sIV9y7zbVkaHWLNzv2onlHCoZz4+gfPvIhvWR7hyVc4wEhswjevGefiQu8mLAeKAYJlz4I6nXvV
AM9u2KIih910UsnqA8UqcThiChxtueCujt0ELLg6u6MEExlnm4CzTVFkp2lQXjBALROwdAgBBaxx
+ZcKqkHk0O7j89ykzn7odiwi9ZnZgn6SEWIxSlOZmAoMd0bUVlxBeBkTV0sq0sg3lC0MRIagUBiq
rs6AiiHZQ17TGxlMh7q5VvyV6j4pRJ1UocSRdjMc7w4RQxQP7Vbeknc7FdDE34Q0Juy7uphdfynr
fwmtVS5Mnhi9iePT0v0aTSNWUqMsvd2aQKmtoZnp3VVV3EzAHW40h5nkI+Za+iNZPsUxP5UG67Vv
0yquct8CDjyupDoQO2yi3M02VrLPnLphM15LdYwQoFqmSjl7WJ9Rfy+NH/o0OqJaPNpBv0n3hQww
eUgoXKjKPnMteDHABleh2dD1uDxTkMYTmyFc92Owu+5bhwwSUkg6jGunGXPyJmxIizOnahenFGK3
PZn8iLtY9EeTrJ9pssf4R5Erbij90NjyZSJOOXTjA1FI5JQf83nyR0n1ijnxKo6EJcL0wZ59iG39
NMlXkOAkhMgYEqAmo9iQPOQUwbismK2ZofD9IMJjX2pgypkLPBQtIEM7l47yzOCyOmYqJmJmNjMi
3CxBivBpQrVRZOW/6ZFx5mrLjqz8d70bfFEMbUPb+tH2wyIKdWp9pesYiziCtZwMDCfikDoLckPs
ykllXoxbdWa3pVtr0CI1KkZ3SAq7yJTD1nwgnmDjLfkgR7asCKMpC+U9lSv+C1/K+IFUVP2kV2Pi
TmLB9x5Wn99Ri/Ls6Ehpj2XyQyfqBqzCwECOhJN2+ptWdGRTerVT830b7CGBiq9zzSDyxA5UW5lf
Ga/XZHG1Qz+hJpcY88YM2edxV6LaK2Lz9LTAPZ6m/Dajaa+uq+koDONmcHZp7vdgUQeRDZagU6eT
tnrsqvPQicduJbB6zwpkowfwES0YqiPS3OJuIi1xtHV0xJ3uibwzcxvZKt5UAjBmlKUjylJSJD2l
kJ1tl7gP2BPfLJOGRw/5fyYqYEE+F9yIE4Hb2X+QKq1FA935IiE0faWemwFItw5bRTDCBDupcBnV
X+q4oevAemtlN1SrXUt6DekYUXMV6/IKV/KK8EslQJywhyBhkybxHA7wzzj2jzoO2zphHHCtJPGm
43l8qFeNAoiyy2sjnRuH2+TXeNgDF0uIfSKZpgsMTMAGbC/o+E8R6V/HmoO8MIqT2YbJCGi2BxFS
21v0VH4I7y3+g15hHZHVIYkZgqU8EPLc7HCIUIKOmdeSTxxNrviovvJRO0Uf1NxmeYUjqHMjOtKt
T3Lblm6z9Umym4w4MxRxICzlLWcZGr9Mqo9hXJBSjddhqLmlpwByteSrbFVSPpbGsKlTEL0QvFes
NqbQY9q81ehCsx3jBtd+5QRr9iIOa75+STAsxk6KdTNGdhujZot+arcv4w36EfGMh+iyBmSJHWAp
nDOpQ757MtV91QN1zLhjLbtbjCKyueAlap8N/4wh0e2PjQmMmr2EdVMmvcNkGlMWiqGZ0Runilmn
diSdCmwoIJccbCjXIgZml94MTnykuZ5lJKHVqzDI5kAx0gB7bHVU90wgHo0CyZ71Z1KScB6GoA5j
G6OCJd3VPrqJUnaTS4mguMguJYwe3aWZinM3Ms5mz9s5LxIDbgpTW7UPlQMK22Nx5BGx7PpTNbVA
z7+k2okdm7DOV1yZH9K4vCcZ4vLh1oY1g/nSHDgFjikXUDZVtrLwpHC/Sxby0D3pYWCRvjoqpBkd
gLtuJC5aAjd/wzrr7HqAXvqGlpeSlJPoQXxbP8dEvguxeM+L9s56FIhXd2OeHiNH0mvjoifCWb2y
MDQOwtn6E2f6KSZyKIrc/Z8nkWabAyUgw3vF1WUARpuvDwbpftwoSxGapXLO/zEQImdhPr4WiUkK
iPQFwQliGW9sJE/ArTssrT/vFTimxs2xbivFCac5esS7RPMsIuO5ZWV9brr1jEI/i+AsRBekhdeS
GGFB1o/tr92lIIQCnn6BaOzOdBqxCpv34l2eYZegEOkN+JjrQkFABoTfrdwyQxrwm/mXDTyl5vQm
4QmME8MD8uWYPMNAFVoJxg7pJeW2vpdjyi6eNu+gYPlQ6/JrsD4q60MH9S4PfCfRpc7xXmBeYP8j
gVONomfsic3y4FFcpp3s56FUtZhfCheJU4eJaGUi+WMGsSlHpJMOqafSCqlFMxAOWC49SBILdxV/
dCldVPOInEObF1fC0Lfj87S2Oei0whvV/GLHos6NBP6Iuw60xhCZJ1gyQ5Lc+iilc+RXhFEuE5Be
8m2V6bFYQ0KANrsUf+a1eE7bv4bIO0ThkcZsuFjNas+vhEwRQdrQ92dndUWzxZyg7ofD2vSXNZIv
TWdeOkG4TKiuapEN30HCQiOvMZbmDDRChbT4wACXmXvO/DYqZpA+qyuxSc/4FnRWuPkZv2wobrcZ
0arUbz7xXyjO42OYZ9JpmjKHIY8zI1mCfVFyLxb7vahtToXSFB8lI+ATx32mxW/toL6Zc/GeliSg
q0BgZZu2HmUKxJPTYkujG+lrOPZ9SB50SOREWF+Z5yk/GtNwV4FrLBkPlFN67iYwAvL9B6aRFmo2
bi/WrtFXwOFKN5lSd7GJJyuxyUh9HYxGHCC8sTP5PELz1UY3psaRhTpELIq+66yD9JLQz0ThtiZU
oytvZohvDxs+wZNwwJtZu6bUfu3YYr3qb+YO07kUwi8xMnk051chQ5aMdzDAz7IdmDdm3s+YrXD2
1q/aQ8B4+CtlO1Rssq/IpgdK2QU7UI1etI6+zjKSmrDWutCR69iXtCRQEwGinMV0Qj+XQdT+tWJm
buxWrsJsEklhC+rfOv5a0csUE889DlsImi4DJx5ZTA1G5wCkJq7lmOJcoJg2pCOH4kElQmacKJ8U
HGY1NzKIH0CSpaA5WmS42ra4jMQrbgXF21oKAEV3526vuFEV+mnDuZ/MPMnRuYmFg4HzUegXhk1G
oMeRL+EqUJCNeimJEX3ETAcX6i+sNi6QT1JXsVqBC3YjPozCPJSsX7Y9aFC6Y9Q7Why5SCfiLman
CMG9MB5Kqz4RqqgSURpEynb1j2xOqFw2v5/qH9a8fnVslCNjeLGR3uQ3zcmG6aFX8i0NSaxgrmeL
WEKYvkXivdKxKc+oXpPhoUQF8dxodbPugV/6oeS4jZbsjg7lKE0gAv5tCdJgHoUR1++Mvp+sXx4/
ch1W0ndL42sRgkYxn4PUHQgWPKz0YjO9mAR7aab5n2j+rUxzzQokYncqk8JL679MytZmfBdF430+
bRCiQBordA9Cl4ejCOdkDdV/5WI9UqvyEu762JvF7dKXBkqo3zPTyfwsZNlDbId7aiHSZ/Bb8NUz
c4DzQ3nyj6n5fYPp1zX1oatjGL7Keb6SJ+QvnciM559ViLgJar44NNrWEZPvyVwbphDWqcF7uiru
jMg7Hij5gWatyE/lwHzggr2qwna1DOmaFUkoy4GBY0ZJyBrEj6BJrrbG/Pr6m/hMYNy0IDY7ywpX
EqoMOq6FoXSir3fbeOOBQU2vOOGlzbSHWspP5z9zLT2Ei3q8eJFHx8+sPxP0jBiLGOrh1EIwL6dj
HocmQ8qeJ73fnMIsngFJZWVNAml/QFXdcOZFSKrb5GQlx4nFWd91AcRdduT48PEL1EbPqJAMo0j0
q6pHxHuIDg1/Udl2jzW+Cv+2SPf3SKDYiZPvLqmCqu/92NxFNxIr+pmIMlJ0SaTd8tRGkQn6G6Zg
aBjqLis9C8Z6IbJKqJ1pwyITPaaP9k/O+qnBJzQrlo3I2pYP29yfamIPUMmZdENEtxq+9eJAVNvj
RPCxRbRgEe3YR/gODaoPOcY5zC2OFF1SQhxKNehJhK1l5kwf8Ticqp9Jc5zJMIKFm0229tca4AR+
IchBHNsiDl7R7Bk2ReLPJNfd+DchOm0B+HmzLqpHfGj8lqbWe14iq5s3kGriZ2qX+fRkWvJcTTZc
Wf5GOnraxmFEvz70Zz0j0gvsORiaUNDSsyyJFymBGY+nbcCEAoUdppJWfctG6er74UO4wq+pcMV3
g8GVojj9n5QYUiAjw2nlacdjGsNw48lUU5EpU3SczHBoolNRLyz3S+DQzLXQUwIo2oor+EOcvvWZ
XC5VmblpmQPZ+tCQSGNiJj5Ip5ZjTzmhYpPN7tw928iVJB/Q+A9RbuFVQBSD6yum7riFRofTjPFZ
PIvYv07MplaZZUJdOVodnSZwrL1OOpXOymR204nVexWTPc79xHpeAPPac0nBNxuIg0+0AhgrN7Uf
i4aP4FgyT6qy+uKm+s0FufMizGf+09qR84Dnb8ECnZeO3o52jQQKMvSonYdF9aSVSMuRA+ZQ669G
/T+ezrTHTS3t2r8IiXn4aoMNxtgu15j6girJCfM8bODXPxetV6/UUbdayTkpG/a+h7WuRV2dOKHx
rh6OuyATzcZay8dNzbzc1N1umPA7dryRxONVsassh/nbgP1SgpC2OxIIQcmWjN9M6J1c/UDttDy5
tGV7ydxhrB5aKR6sQRCI69gw1EfHzK+smgcRfAw3Zr/eyjtfSUNjDx0gx1CMGGNysKYx0KpxoBZm
4gm+zxxHuDupxmVEvvuy9kdzRV2z8gfSz3TSoy4e78xfZkmODHN+QgLOhPq+GM7HCvpIxjjKIP9e
m8DlilcyCZViuFtJ/0A7/o9j/TwPmKioZAAXCWsC23GgBtb+sgDDBcgGCbH0zBynx/+WMphwfiYd
x3GH94Qc70hiSFBXRbge3RElQvXRNA8LZSBtAlk9xNPLe8DRDWYgvz1TGNCoCNIhhJsVd3mvehlL
KCaHR0XKXtLinYZLAJsGYtjcsg5KrJpfVg0AL0t74wvmmAJXQ6nrW76AiV3HoEpeUrqliFkc3Ad4
H1rw3b4NPxR8ujHcqi6O2AhGcidfAeG4lvFfTYRrXV7nCrZm6qlHg+ITE7JVWtBYQqAZ3K4Eh/s5
I6hlrrg6Kn+yJB4P5yxY7/UN7mkgdgaiMK4Mhk5cFsyJFKo8h0T2cqO+djjXLYwncs3iR0wX/PlR
UQxB91Or6FdNRnj/JSZ1m4CSiy+aKrX5GYrqrHLelID6bFhOFyLtEOIHrA7m+NxVWKgBAx630fYb
6vcVEtAfnR3y/lv4yOfsKOEzmkveZCmN8lhBenuEnFH2LwPF9kFOk2vS3Yjcuid+8UQRnj/66WJk
MPWSL70qfZ0c+Yc0c/Pg8fpjG2aAKp7huTeUcOftSGsVipaoZo1JEpdyWoaCRUJzyPZtZvZTaznD
/bucdE9IMwpI3PTXGMjcAptUB5GDDiPrzpIOK7QHpT6f9IXGOKx/kccZwR2LukuauQ00BxurF6Zm
ifh5lTzZCmr5bTLeVM+EUhMAirJtCRzTmW9Abv+RjUxSgYQZLDvyHwgaACKqjLynDdbrPO6w7iPz
ZTAMWoMHDX9zh7sQiXE4WsX5q4PGUnyriEgrmNMbsJYR6YXg96TwspL3FmJBvS+0orlMotUrys8B
JUZZbo9xrB9dve4faN3esgTK+ohWNXNbkV2G7fAtpNfuVlFaKwZQFdWnJOY26v2VOaXGwY6+wyRq
A9N7M3xAKyNKWCF9a/IUNcf7deCPNnwHM+W2jTwlw9Kp9G8OF6W7Jf2Nn6XhZeiAJURwdImmo/Sp
Bmry48aXBjUsWBvu5iSmW2VApgLCOg0je0kkHAhccz2EulX4DjWWzJx2y6mOqNkPdiRV6FbaP4uj
AwXOfRU9Uq3B9Ud+M4Fd7BvcJB8NkJl+OHOxs0GcOMGgIK7sTigwD0xBwC+tlMkbkqI2gEJGtt8t
2ZiLHUuF+9LwKkwSsOO7bKUTMHmEKaBcNiNhVrXhPBbhd4qNJaWNhdgXaDIgLhbTM+0RKyb80JLF
8HM6ITA94ejjJuoHZIgb7GiH0aS2i3vJMNO+CKqnEGi9DVISbgWpuANXG8tXY7NewDvygbQjZOkg
f5ig+hx6gIZ9f4KkIEPPNC2AsaGq9NdWAcGPXQc1A0qssLhp5RTZThMJXrkkZbFUD2igBpjk4FBU
dPb2cLH5Rba0U707i/GmLfnbYmmXFAsY2BgVNuuwPIomv9OCRFivCIa2f7SvtsqPNR8ar+n6qu2t
kpTd6Y5uhjzdSJeLrBYSxjJehRJMm9e+TdicEQSKVr20Fo/NJL9WZvqsxPjYBvdb6bdH/RcmzMM6
VTAwkN6tnlUiFavprUi0MFrtYfOWQGMwgX9WXs8lPyYscLuXEoLS/+6ENEbw0t10Rbu1AHi0r/ib
5ejMH4B6Z2EYkV2tlVxjFzhXbOZZ/pApPBt3Tc9epCF/Nk72OtG+dmBA3VWmI1wFIcPIAk8y8SCF
FUYbtr0Vy96gRMRMnFc8vs4B4QiOzr1dASYnNFgQ39VaePb2LfGhxueh2pFH9NRdIB/Xmm09/Qhr
zBfSi6CZ5S4h7nd5kG46L2kr2VeDIVLpivm6dvVJApfREb5VAEsZc3Y0rPtqB09xeRw6dpDJ5zoW
cPVG6Ew3QARJB8+fjjlp/kl29d7o1psEgwxpKG4s4sQ5sodzNA0nSX7E3AHTedB+dT8Lq74pvlqj
6sUrMT/8dtKJFDOi7YjXN4t0U3NNPB6dxO948LrmDBTBIS9c4oQTxAwBRdoK4zgSib5SiBB54Tmm
xuz8aIPkUAwUO/0rQbuF4wEBIhyG8OLBAzwEAIrlWL66m82O2hndyiulS9wkoNcp9po77/EdyN64
1GH6QLty37FQpfLYXAiZYyk/ZxfzD4Bc5w61417B4W+Ld2n8MlPrmhAxXK6pp+n5U6ryl8biBZjX
m5WgcBc2JY2O2fxsTLR3SBHHSzovlyrdLriIAas4OC6XezWkDzdt6kdKqyEV32k5IxYbH9om3RnF
WfUzbeeXvt0eTi37JswNUiYbkmQ5SXlQkKROpz7/mRxkIlOCk0T3ej4nwtkopU7fsVTCA/6COoyW
aLnYTnVpFPIOzjmJgqz7ZFTGihyYuIY7BBsC1zBr/rsCfDkVzV1yNswQ1V14jW7cy1S+2wszjIm/
uzdfLb7vZeYisX1DYV5IsMMORZuw9ej4UqQs7B3OwA5XYY/J3rwouczLBZmi3tkKpAFTt0OU9Zhf
8xdginJxSE9B2XdELJ/j6JWRNK7wIiCoXHnCrrDpEAnO3FRM8Zw/GYBkg9634QIwDHY36Oi59uOO
NOZdHjghMxtw5B3V+WmccC3L16pTw20Ec+Sg8EbOhMgdxwmVDI5U62geUz5Z4yTomX53MMM1KGc4
ZPYxBtJAvTuBERyR2IVRHDsBl2dSngwdZGYpPI4Zj7zx7TRbzZ0s4Iw4Us5YIu5+sy0jP91udhTX
KW260zTEHOAa4tRvg8gjO5b9Hg+WpgM06rAokZdSlyHzA7j5mNqBFJyNQ89u6Yhgnc0sywcLR8YX
guSy+16XzdPnOTBwTVv1Ow7lfTDibevgtqTeMqqHAeIN2DGzzD7lzGpV1EDtHyKrqcofBUIZUFVb
Jb+rGJIGaJNYRhv0pfgrg7iCqS2RVv67wDQKVMsfoSfsX2pMNZdRImpSVG+Wy0Gg59Z1Qb/ULEao
9Uzgsu7S01tJHauoCkX45CBQAv6bBmqbXDLivO1eYhYorihMOjVaciqHIb4N78KKMUGUYdM3oeG0
Yc6CUfUc2AXWzK/vRAtbmcCXFMW1RDQXA/GyK87l61CwhXs1qmjF1Vk+cpYvpR4xXphYXq0sifLQ
tmHqg5F0yuv0n/EJFPolVbPnVkWtaiBJzd7SJfYbvIGAJjfr2WMM7g4LqSWp3d5MHHY5GJMRh68b
B12K1qAYuQ2Nq4THi7UC6Kash/A4zOeGpT0D4tNWBVYZ33FWwbs/I0su3pdtDmRiRpr6ZxqEW/SD
b9zsv5m0wCn7HSN/aDLTV5anQTepaqx98TJOXt5D6ijT01knSCL2shhIFrFmJfgWsIGHTHwS8MZ0
yPAOCsJqPHcAFF3HUC5Tm15H5hddtIAR1GefXDRV3+6aIx6oILpC8kcGNsnWBcMoeAjOuuKmvI3Y
8rwYZ8jS3NIf+1Vfbxvh9vQ59nvvkA9/EFA6+DeNUxLwhO00/1u8tN4OIpBG6QJYCRtj5UxXiigD
iM9j/RJ4mUbPiSrIgjmT85ZhqgORgAh0vsjyliIyM4C/mJ8QdOqfuJjw6SCg1zKEAyfzj80MPJd9
oOKI39+r9dXIgwqxNu3AaGJ8plvQ+GVPTDZdGxpryjzHSQEPKI1rmO0FmyDpsSmrdoUIrEpmEaEA
O2oXlhfqSWHaifsKNoL0QpIR0AYkbKQ/esY5Vq/SziDGhq+4eQp6TnoM40X9Qyn80VXGR8cCoDNJ
z9HZSb7oFrJ4+qKueBeiI3cB2xlnoBrvepPq3MWHo9YiNa5xZbfOeTM7dBy+1v91aCIgdgfGh4Ox
qCJMJs9uwlivccZyrsUsyd/8sHRDUKsK4x2wzU7D53hAnqrvwwlKwjidPFz3cKmzL6MRPgDNDBkw
CDxAdHkvsQT8D9uv1nKuqETBfhFID3YU/LUdEKjwYs/5U3HGZxnfJLskC8gVLu36RQz9pcHgBMMg
f5pb/nTOtSA+Qu2iMsmibF1peFiLEKoGmzrsEz1o/qbYkufhr5r0nNjNJafuyObXpYPEaQZiraJh
XW4Gk02tiOIqexlpHZdfmahcTP4+GdV+b8q+PhznH5N1Tyy1Z+ciq26m6MB+SNK2qruN3W3SmIJx
PHMjWExK7JN+ovFRx4+qzj6SGVuURROLzvxYs3CaYWaZYVVJAZ75ITuAjRlZs6QezOAr39RVYb4A
L6LGDMHm/p1zd2N8adS+aajQirjDGCBgDx3LGyuFys1UjV1h/VCRheRTpJcrpStMm0uB7cvA9gXq
htca2xdzmUCA1N6276lKIK1/WDH5OiYfyHayphFZfxz+yA0ogPmaPvvhJPPbEvk2XScVlQvDVBp+
x05vBatHh53hIr32CXQ4br1x1H3USL5B7gUVgwfuoWczXj+ZX9oqJLvDpzGkX00FuR5xAraX+BbD
x/gFCnU1I1gxuLuNog34TMyDIRv3pS0fc90+JNJnFvtIYANYlunyC9+UQMdSgcBZOLt0J6hNM9DX
zzhXqO9uewoiC/GgRXXWDmwQAh0RU+5q3UOYrHmygyfhyMW3VyHl2gFqvgTgx4Sfuf1jV7YSAY89
OijTOWhgIlr1eaSSZTOEa1GJxjg+JiXiAUOPMrW/IlRkPA+cbSX9T+UDo0aDErLY7XNdpZe0al9i
5/c60FsdM1M5/nRvpjoG3Sj5SP38PoGOCy0hhZ0puxJkpKcCFYjiAPMe8Nll+ouvEZCN6ZrsxTvE
j8clRSw+W6eZrXRFOB9+hUIVbMHKI4a2hok/6hYNVYNE3IQzjedqheVJhBBrUibSNt1BdyIXRiya
y0mcf7DCOvRD4uXKOdN6X0DDnmD/m9Cwh9515LPUZD7DKvDy8CCqY8Vp2tGpmpzhhYUCg+WcLvih
lhFH9xz8WirXXGkKGtD/PLVvs4Y6G0JFBb1F2eyQaSb7PySoOGC2Qg0NiAq6cza/VrjMWPpRUCnq
ZQBVSs8JcgQyyXsX4LohvI6vRaTJreJ7b9enMRkvgEGgFTl4LFdX9JJ/2z4YgJbDJ0wT7Z8+Ha21
8jrVrWV4uOk1b2nBL0rVfy0gK8tPsnfPC/Dugb1WTq0b2HwuHtFHk3izt8z9raySv/aMajLpog9S
qDdp1LdSpKf/DAjXABc4vAIMN7+3drpqs34tLN5pg2vbyKLdo2XTNjaniTl96/iOSaoLCJzY0403
opOcuy0zo7GL63bqOnEr+bpKPKTLOvEwl7cYP48M2p6uMMo07YrWXnWSC01papH/PUm+rHV+LQZ3
al5Fggq21091yqItXIIxZ/2tCYRPjsczd0gYv6HMXlPo5Hs6R85CbIf2/MAdjVksMvYJ3W9Drj6M
mNRPbEzYm/jAdtA9VsmwsMyARUrxdA7gM50vjDk5hcVUYe6mMIcZyhtDFCndgSUUt7bQBu/Ysx6P
DBEKXIr/b6Ap1JWgU75+2K4YjJO4RRlGol//R/4XlTbWXdak43X/Xxu/UgwSjILONBvQs+QNXXaJ
E6o56zpenqYCABuf0EhsyAkrhgRZ/CYy3FsCPrthHjUWkQWbIx0JBuHPNhQJlCKADglteu7Kjo0h
OZqltLcZXNL9l//aicIE6bq0l7fbXU9I0bOTFymZX+Tj0vVsc3juzPapAeVqtF/r7LzsW/CWOxv0
7sblJBn2VbYErhTSGR8aQDY8HYQkHLuuB7kYU5gf1ln3ORl9UJJnomfxCx5IqaqIyu2ecYlEo18x
HCXnPqaLmbRzvBZ+oUDXuky4HCR8g3qGKH5JP1mRfqbWpWX10VAa2jGZ7Vzd9XQuVdJWQVnEU3Ku
CP5c4hD6zrLDXNEqrWtk6SJapz5aQgeH9IjJpy/8jnZSMLaX4R0Z6V06nqvdAdkjZ9Rs/MlsxsRB
kbCH1QwzoItjzvPA7sYIcYf/cAJ/cOgWb3arBbU7vCQdGy4c59iWVOSlhXomS9bX2t6XFP1cfefE
HtaWdUBly0TgcNLM6o3G/Y23SK9CeUGNXowhyLNwVKqwem+nAi+UcZlZpawZM/WjnFavcZ08n3Fe
HrLovxRwIRbja4f4nKS2g+jjPa1K4FQUDweTt3IZSYZTjgzgMN2Wz+3tNwA9nT1Gye6MAQvzuwWS
SJ4d8vg7HtLIaBE9rM1Dm9WX3jz34jMzwk1RD4KmSJoCR5OCsS8DJks97Qp8nX4Ot61izbqR74ss
wIG+Ci4YiNBYLM8mgfVNfm4r9FCrlLA8C9BojxqgkSw+Bo0QrN8DSl2D76HTxDnFnLqMydkWFPkN
SEGyvz+mQ8nwBWqCmhNj4I2t8z8aOCxBbF0aOk0RJNwKZc80/qzRP1m5c3Ne14siunB0u5jNhKIF
qpxflJLlNysIb/qn/EnQLcBtEUk0sBF2SA1aSQ1i5KajsthaIEcoZRaUMhNbomQawnZj1zfA3kWy
6BQn+wLbpBAXItwIXxSyuBXIY/HthZNuU7hg6cvnsC33BF2yoNfxXro79rC/TTM47ZSG1UZMmt4I
vXyIzH6UafayJNWLEacvCcMz++aYtKSDX6Kx32OpCVPp7UvxIw00oZ0RjqYgbEgNlK/Y5GfyrFVz
ifIwqPpTyB4LvwR7/t0KNMHOSR+7GWhv4SewGwp51AYNq8YUMClHd63/0zM2NDXbmJTZqWuAODLl
KBe5F4+ZP02Zz0Q2r9jwUnZX7QO79WPr3RIVitXMRzJ/iJ9w7mUOwoPTdUWlUrEMnlPZr3IYtYQO
QEX/x+ETL1SrNMoFSl+h/KpFf01uObk9JM21JFMoZ/IGQiKpUQ6ooeBHRUghVDToEloBqqmukRD2
ej10seJZPCcNhtUqh5JSh+CqLiRYzWwaRvl6whozuBuwmWJUQ5SstQAow/aAxZxU4dppqJEa9bgr
/0sId7FWu/iqLvJIU8Iqa4aZzKR3YxKEHmKTnfepad9zqX5brtFso2zZOMs8s5FvcgnHGNq/zaTB
mKZLBvMwinDAVrfqRqpryADxuJXUGCA643PJTDrxB8W6ORsO9ca6ZgM/a5/wzraeWEmsyZZLW2lh
fWKmm19i4akqtdBz9Xp4O0zxp3xhAcUHYDtBuWzBJKpAY8xSQ07JVsh9exzL9kOFxTBmzAvfHh08
TDsSn4AHbDRJMDozHNXqYI0b1zmN16YzVsvCauNAGmEYQHBI/XEF3dEmX3KCRbatmS6YH7QVLtNv
bmbhq9jPWyyDCfRSMKp2PVy14Zbj0nFTDJ52lXnVTPO8Q9z+G47tIp10BlLri9yS6SWZYQv90RQc
J0I5dFRMgoqpsCgbmHPrBPZx+6VtflyVPAAPD0Twyo4EMgXoGlJ2bN7flpSdjSexZwOnziQI0FMs
rOCsAyq+mqltQ6VSAbaXulsfYypZykiraUgYyPcS/5ajJX/amunKGaJ7bqt1lDDrqb4tpkAjucbs
fkxb8nCAKZpfOdne0jHPkQMlVEJhW6/Kp+YT4egTkxHUGeMr8UuXvxq4kJqgWkm4j3ZfC5vsosVe
McoesnCTV80Uc5jx0IjtXldLWMCyR9pKNSBN2ZkfZ2QA3Qz7SaCiJFr+/8In8XtbPdBwH/s2I/Vm
9DHLnaFK7qHQ2rXy9aMtxaelGE/29kYkddFtlzT5INhUdMFYqcEC/lPXWoZ7y2VpDnzh0CUOPc9/
82Mi2WFZqtKJlW+9ormS9pHLvA0OikR2fQs+RybH4eoxr3yzmRozcn9Mtyo3785pmNJzP+8bOjwW
DADbkxP2RkwCU3Wqyzv6NIAMOfEU0PdYy1hBduiAF85+C8+KNTksSmJ8rzM+EVDDFqEDhiS/9bPx
lirizQGvvxnehkoIAnukybekKV/Gt4wStF5Vj02XN5CF1mi2KzGyVg2CRVMZJ8VVb1gY14XXI2UZ
EIUmquOtCmEE2nQyRrzGPHvf3bE76uzjC/zHxj3u18uSs27Y4vv2KTfoAN6ZoG398FU1x05iaBv3
R/HNKWIbt2EAFSFu+zeg1PYV0j3pyMNAxIeNSxrdN2TV+pShUVHG4toZfcRs7GZ9Sln/FFV7kRb+
0c5ZTUDl2PZTZfOsY+PvGOsIxjop91SP+2NGD80BjYOM2JU/pkzA7d1wSKYj3c9o05NjlifcdqdC
Xk9LRVAMpMn1mN30XH6VRcHQHyHVVr4RIfGaP+xz3WwvDoveyQjndn7IzXrXTsycHoNU3RPHjAyC
6hQ4dKfCb9o50CVO88o8l7XhQxbRShYU9ImR4nYjNOn5ulvfyc8lkVl3Q2W5aaI9aDMOEyC4JaqR
ERAhEUNh73YO80QSeNWF4meHm6NkHcjR0ZEIV2Yoz2iXPpF+p8RFb2XgiEO/2vcsXu+SBYA7X25W
YAUq0vEYARTsg+c8ugYjvwEbw0isgbYbfgzz1BanaXLIP3JodGz+zexyjeQODsVLRf0sPjQEtSeg
Y3VYQvc98c/D3okDJQWBWuUYtA6wZ7Yl2k5fU7KRdbIhHh74IqdL5UBlUCIs4KdcZyhF3DV6AomD
2qBbt/8hsFHncJkLLAfioio8gXgS3yDJ/E/Ut3TWyZTbE8kLYHQqTKjmKSa7E0XIQX4v2bepNEaN
AQq9+58enFLp9EVEG6nfU4+qnGwVfToXA1oAifgNLG4zLaxBn0uMwVWmQ7VqI0BgatKgWvm7wcZ1
UOzQHIxwoMCxOXEbbgXbDMqNLWlGMB9XicXEvpyYagDyVRz9ZOFNJu2XCfji1BjZuxN+rnB40blD
20rGLV3dJfw4jgy+M0+5sJUb8RrkOWvRxtAR/yjL5qxTHibPVV1AKlGa6yDKUOT/SvQl09Tc+juX
8A77LLqTKpO1yoSiH4pzDzKwWHH8F3cnVc/lHTGAictwlKORfFFwLOeidaKUswFfM/G3ummck5qt
NGalJOYQjk2XZXhHo2DzNFYjxX2gKQL1TGi1RA0RgNBTczqG5iVnBMx/88/iSMbaHuyN8CiFGkWM
q0IIz8H4HuXhUpApODNF651Hhx9+MSXm5D9tbHBfYs2JFK0/DOSma0t2UYYsMKHBmdzA3QvKXu7g
ZBhe+iJ5Ld323sI0bfkxBSlnlgMtc/3rMP38ArUJ6NL8zJbps9VlwGjrOxN00UOrNAOFkZrT/VJc
LF/+t+r1hLT0f6c2vxe+6llz7i5B/UszdikwExYGwLOjXNmHriprQ5ruiqY7N1N6S8KlFcaRBbqs
g17TIjCehJrSYqk/UgaXXu0KIyF8ha0TvPmkjdF4ImonnEEvA3WYAjBgLYgR1Zwv1t3sSOC1MYZI
zW1hcCc86Z72BFcDILmSpzltkcPUT10zrosharU8Kp4LqUrfNPTa23hNbe1uTGTmdtJNQ6xQoggZ
u1+bY18Xi2S6EfGj17PeY9veKycnzk8LdR00iZjgLpW/JjMeCtfZL7wJ8f8mcHhnfC0pmEoGgJk3
9AaRxPFJx+WeZDnJEcVZw1HMUOJs4SqG/cSEvTiO8z+JWrw6L8nKblJ71DHiC4ZVxareeiGiCnBQ
b2Yev1WcCg/Fbk/8UsLgOMbTsYyn0q2J363a+TKnkkvzjhivPTgdxSp+eEzWWXM1UT0tuMQAogEX
sBCQ2CJ+2sv6hirj3QEKrKKAlucfmajzeT/QyU4d9uxUPDr5W9PiBp6zz0lhrK/6Iylc2l8ZNI7K
QACnUALQCgKCVygTpjXHqwAwpHYk76y5jqOKAK0abh54PDJtGiwysClWKdIS+7Bpf+L+Gb9rrztL
DHwOskjtj0LYRanmbjvYZ+R9Z2uKNGi0y8b/vYeYNRg3M8XlzoaoNWYy4nZkn9IcOrKbyTQm5H2D
g2BIAaaA//Vi6AxZ+u7gxHuoJnAdh12zCa6TWBsGhMB8uEY7DgV4dDUJBjP25uUPJLvzHnPHoNzf
Y+6WUz7xJsEjSNr1IHPJOCxph61hBbwn12F5HT2d+UtNjTWoOQzMlJzdkyAq2vjTOvMHY+R5be4E
MNVCf6YPdvvqylnIyHnjYI0Xdyo/JYRdwy4j6oyzsNkuHpWOC6WgwQCb0ufuCoC+C/FLOZL81BXl
AdwHdDcidR6hynN8FLLZhqnIzcr/rPpNoH2AQuwO9a1Ep9s41QnHbKbZj/kLSMhLcwgN3QyzeLvq
akNiox1l6NxaINHal8zeZPrbk75U7rVqCBWx4OYt25SbtoXb9QF6BQddtu7yG0TR41kAEjoVoDdh
QRIDwO0KuKsheTefZQK9UxTDgaP3jEZJK1zJ605VCtMp5t3mwpu48Bq7vWAWbRiymyjnqnQln4bg
XEc+TDzBa05r0MFeIzhOEBCeDRf32LXSKScYNuG1krI/NW5a4wEkQmAmFXLFVIEiGTPp4Cu/snkN
JoLEZNeK54ch9Y8Njw+xYBDocOteyR+kusZMlR+3OQvigmS0bjoa41HKh7Mtv0npq9mvD6HEL4hy
q91rnTybbnvG1VcmL9fMTelBqii7S8jmcLW7xw2rta3y+mGKzddTY5MjEuDFkpRHU3QPXJL5O87O
nlNWvGi5O+n3PPKnfQZVtmfJycjhAPWPy7HA2anjctR6xyt+C550pUKEiVNPsxzQ37Bdld1ysF7y
Ug5X/LwCsDYC9DEo+H6px+E1977DKkWCk8EYMMhuTBXIoieAkOJPJQZCIsUeVQMcIoh+/MptP1Yo
jVEe7joBgfJQYmZnFFDzN/U4Z+haTSnMyIpIk0ivUG+hk7QY/atz7DqWOBqM/uVUiyxtYTHfcDId
bK6Kme6DJ4WqPFQZF5gk1zibFka4EvkHlCkj6dFfAPIlqAp09g/5OLkG63kND3mOnUllBVk28Vlc
0I7kAuaxdjdx0siSeMEOQ6YGFWTnkC+i/lIvJnowMjK09a2/0pq0Mq5P2KJVl+Bu6cmRaa7JcGhR
W5gwxykGWGI5aCi+xYdgVC4+sKuo524FZZgmZ/bJ5GuCqjPdzdWM9KovQyjaDZeqEdh57Ftj6g8k
mhH3pM14/mGZY1mbTuRUr+SDGNh+YiNUwEMb7g5ba7j3UAMvUgVLirwDFKoWqrQcUBZoienuXDNW
vMPd/Vv3Pbpp/Mkcx9n8ESv8ndHB1t7fwbfTEzM7uHFEPQdCyoNuED6ekkdi70apDJqMElm7etYJ
OX2iUk/ujjU9CLt9J1SdxKiYUKYKpmKG60fhRASswnZu9+gQEkMRiPYjZv3BRGX/r/1trtHd6fLK
Ww2+GTNaif5SVttodqxHnw2PMdVRpwNTgusDC91TRldsFTIizBQkCdRyA+IZ1d34H367Q8/+qGyQ
QYQZwlUZrEAPVqBRcFjGf202PLn0BxzWhdku+3kXgGh86hlGo9g/dzU7MrJaCFBIOWpbc43GZby/
TuQ24br0tPcxZ/LPzVWC50EiRQAW74rXc5ULrvL2iOio3W6z09/yFwB3sNqzyFcpCe31uuzgGlyB
7TvhHCCcpFoJpRjFpjqF8XMci6jTrKu+/VZrIrplK9RFFdoVjm8F2aIe9CILCKoVU+E2Hg1uQtgB
11dFFJAa8fJGLYZdSzWRvJGTY93jSMby2uIz2X0U9gsd6rgeS/wK7XXpV5LOs9um6RFWzcimhkoR
pJpBoUQyfjQUIC6uYHerEd+quAEBbDUJ2bWn7Qq/7iJLyWUOEBCwgu4O99+tgoNQ6L64sZ5GfiZI
+F5lYtTYg9yX173l1JLvsSGlx8hZgVccoHh1ocdI8gfvkGek1J5bkBKfEHeal2KPB2pTiYqfI5r2
YA3ZCWQH3BBi6w2VL1XlvORP22ifjVo+80V6ObkOsla88/18kEbrRUEobFfKQ0LGRVfe3RLfljuf
gIEz2D979fuHsg1nlLgYXVTWjZiW8jdzIs8iFAj7nX0kgo6iC9GPxuY3RqQ7rt57tdV3K3ebRQmc
BxP5iwkJXsZ6qeBHTg3A+NXm72jdTUM8gcImgICfgVEASU/RfjVXKiQy0LbpzSxKkMAKU06iLbH5
aq/6N71p5+FcBik1+eNgPwtJfVtE9TG7zisTs3tyK8wyXIiBKcHADHJoxGYI6YvHTT6moC+UQn8B
TgQiaCVBcjh3XGMGTATmsLPlGT3OFNT5GUNtgqhP2e8Jksdw7ZMmxLLdIUihu3Dz41in12W5qbSo
YM4uJXe92WlXd/7Ci3XFMFJUQ7hp3a3EA/clLhUKkaXaAnBcfSfdAbI+dr2zsyFsaCJejOpHetUq
XHf2fIHwggzK2HvWpfRYexHe2TsvupYQiok5rzk0P5aBf/EjeQ42S9RGfjUwVDlM5CRWs2QWhiXS
69aYrrti+yMfENioQAJjBC928dLX4JwUM+Sr+4/KTf02GFoz/dAZixTxOS9sXyLCTbn33P87xag1
UA5R42QfUAbiArZ+jomFd2iiBNmj0ZPbcqpH47apV9XCF7d6H+KiOI0/j4ZPznNLphoucLicx78W
1WtDmduBoDXx16x7lveEg54/FSuW55bXjz0enJcK2RueZeo2BZHypOmPbm2fFZdtxQJ5EAklDJrC
Ub1Cf8JcDfAdbYVZwzknfTEn8Mp4XR6i7PyJ0kNivNl4Hy4D0+TEVNim/NAIWeCURfGPS3BeMfkl
gTMgZMeGckhW444JU5W52MaLYMRNFDDTGLa7NOY1a4cvvpw9l3IyNGKhxa1Z4qv57/9YOo/lxrGu
2T4RIuDNlARAAPSkRKlqgijXAA68N0//L373DhTdk6puSSDO2TszVyYM0BoY42SgXtcMB9aWxOWT
5fQbBA7LCuUPMk7MKTDRRB7PAxMkdaYaOULs/xl9g/AokY9LN59fxu0/CLefWyIdzXfy3lZoaEtA
a2kQyDZqLgiJbDBjuP6dNNPmXpEFTXl1+0jtgGIpyHRxH+hDAlxqRuU7rSifwyizrc4RDhxT/wS9
g6t/P1p7ems9Wd5PMhYz1X+fnQ9pG5/q+qg5VeF45TRmm9lhxtg1jjhpfZVvmVeGyskym8QpDp0v
k7qCtRh7HLa48yDRTLiMOe+adjmMLD0MHOYOdxun+vGdv0x5PRQwu+iiAnZQBDYtq4XZIccJVxh/
1RJrlEnjLA0etexVGcVN+ziv6NkFcj0eWdFLzXF21KNY9GOHeJUDw7Ob+UjGXU8ugEfRjFKXxPq+
r6uToy/HtNajSbOxbGHHO4ueED6Uz8H8rLiBt3PraZBb0vBoKcjg4B4N0NoDxDHCiX6J87AtsJWT
ISZ2cJg4RAYqMo7Zry5tAiKT9v48esUkWGPPl2Ex2KdI5Mq5FoH9IoetUuCSmRrPTH8Bmemkl5nU
ykZ0aS6Sk1DncECgES3G7gG34Oi/26MINU2zdWjY4FkCuAMdS4oEVUfvjnw0li4sKy00ZMYJplYr
RxRpfi0F3otuoCamoC8uPnIf8mVattWGV56l+2M1+jmpjDXB4VLuZ4JiRrWTOeZzdYrsjHW/r8Od
Mw9pggdnOVstr5EOs68E/GrxaAz33pbx0Zzo0zDooUUHNbS/JtQ3ibKFgndq0nBhwGmjfdNSZzJq
0ZBj01sLEoMKVoFJBV90ZqQHM12p4bP22qgfK2UkUYNS5VDgQ0bRPjiQy8wHT//GMlvlr7tJZLtZ
JcZ/cxjweBTg1jvHcZvgm+BBZzJrvdf0v9WlUAhCglWpYWxtDKEljC1Ja9DLVsBZqLw6nITmg7Ay
y9hmlw4GFyGfVhGAEVRqgccxCkwM73FR9Vka+R2uhY3vb/FT5tYVYaPFzNwU3a3ItluBkRn7rjuo
r9Gr6GozPF350RdgFlc4n9tFR0bY8uXYG+uxGeWjg47AOK+0OCnT8/ln66xHAhtr93DWLmjAVe5a
+9lSDT5vtHM5V6pcoklKqBxYjloRH+27hfr/zbU2yYgcq53n2LhniGPzwzcQFvkwHzS+NiRFFhUF
0kqmRUaOOFViniPAXJFudVA+ekMcdJSPd0mTvLOtb3HD6L7BoTqkdOnMry50yKisB9mGIkWyYrVZ
clDVLdT1pFXjUf+ltKA2gGC8cX3ViNktYYDp3BEue9XSs42DEvQzQystRUnas2P8EhOlYWr54ifz
wsr5qj7SmwYi/K0B+ahv4/d74neaaBLpM94w4bCTrP5umAdYbuNP0gO7WFhAIJKXLJIIfyYNY3OG
PePToRFAtg6Ykk6WPV0NQ71ZY3u2+xNdGdz91gq1RvuPfshz0oFMQkQUdhKsG9wQKtkcdrcilDk8
J2m8fRendjRd0KoxB5CqOoHl/FJq/EZM7gkw/Pe2Q70vV0Y4A7nPSajk2Q4SjCLdMINy5w4cNjqH
zeS7av2ykxljA2ynnFo2DZsmXhs/uZi2fpOckpTcdm/0f3YOcIqUg0o5ND7kuwYyPbYBBYUKuyNN
6gKjZnc2K4eGzNVCpY9BLa6kWS79GJgcjpupe6w9PKsTzLKMkIh6Br1GRmdBbigC/2PN3dQcWI+Z
d3VUHtpUP3l55OttQznkjNR21sSCT2/vS6XTFcuGw3LPfDfYwha/rulV85hN2j/ZheiI6G7ZxTxg
AzllQj7Fd3/ALmljT60Ww9Wl+j4sR6PtXiuIzRiOaN9Zn6uef9p68dES/x8+SOhsdqQu2HLxcBRr
qOJOqX6kFrL5OLg0sLi6Co3L/JUQGRGOzhs0oqIizMqowdWWT+LUsSVVXH2/uZyJk838WULJWAJz
Or2RrfMEbG9YDybFUw7dN4kF8ynjre8cTT4WOniTNQlG5ZuWqLMYyktWbpcW/iqf8GrgxKa1pDFx
Qrg67DTpkRBCkoNpZSwcOXLxO3a213Vk0XWGenU+NGQ/pX3KITogeGo8aGitm3GPTdZdMgisrbo0
WX9S812ry75eQ/OZQVzIxCT3mEodmE6AwnbGEUYglgfr2IB96alEGwvImRPmqR0MXQ3u7ZicrEW4
lYbH9aNYLk0KZ8Srvnu2V5qXp8U5G7XLkoubQUC8hp9JlxEhB4L0YqDetzyPCdCC/Xcc35DguWO5
GSti/ZBRndOcyh36lN3fKW7oLLR2Iz+oS83ejoJSaBhIGAdCEyCQ8ZcBQLclnepBylW5/9OzR3UX
PCiZY3b0+pSnEXwJjemDijDyy6qP3o8Vt2MPndmBA8Tbp8otgHFdpI4kDdODjn5e1lm4MackHcXs
E6IUoZ4UGpM46gVGk3lBK1DIYyrHbd5OcOq6UTk6uYgSsLSLfYHPXC3XEdQhS1IvJvVFoUuGqhvL
1+RasZQCsUG91l6wl2rBfgPRvhcErNW7guFlhHQ7hUIGulFsx8/OQKmcjqZGZzFdJ6q+ePzoyVFX
/qIR8r47Vh2aqAyTeFKIiLdpO62Qh7oCk91SXo2DkKmL1B5O+Xfh8Fo4gPWpPSb6cMxPPCEgSuNO
uuZ0P9c2q/hdw5FDDv2WigUBkJIJMFUulrhI/05S6TYK7WZ2vVvhQlBjfLm8qyfFdJXYoOS1PRtV
e0r2BkndBle+u0JPRAOdaRf0uA/RfikORssvkZ38UJZUQVzbNYUn+A5e1aGur+FSY/PsowHBVVl0
jLBOZJZOtOhx9PZECJXKT4Le6bVxiscv0x9SkPvyFhpZHJj09YJTspiEZ8qnBKsDeUtDWBadfDPj
8pHuqEHr3CZ92iQ/uZSV7d2YOOgEoNN3GU69PepBewzZ8lAFvi1SiKNQ7467rcrLHOCGpdQwKvMz
MZf7dmPQ1TKc63U4/egrEn7sqvtmLzMBFBtbpmf2VcB46sWGGOmTXc537lKfM8ow1DX3XwaraeWQ
vIeS7cwqHb4Cwfksi4yaR9JyIodJmEWfiehV/1Nw2Oj44ws0XpuPwhsOI/FxaGbM2zzoVOD65awE
hPuCinxoB/eEw6Kjk8VS34P2Td87u26cr4lGIKBUQQYgS7nzQ2u+B9qD6oyoyt6ax0OlJIGSofSr
7MUybIKlRsnlPpf7ICOgTkVqOd+UuDk2nPQyDBIoCvvSKD42dzmpBCvBCVtqtVeYVRZLvME9XkWm
pzXAQuiW+zslSXHjKN/Ldu054GXotYIksK5uPDMv0+SXtCtWB9O3bIilXM+P759ayvxlcH3WCZzB
SSTD45pydlWd/rbGEDFfysp6f8Z9JmnByHWBSJib/dez8SZFhucHrTStsBiRxkghn/CzDZv/n0yN
WyVoEIRxHwksv21B1Cqj6g3Lr8PXQlR8UhFJzIpK4GnfSG8ZxOAAXgMTPgiFaJmrbMBKiNgtTOFo
X14Lmq1QJZfOsF7O9g1MAHhbxAb4hWZZwHwXGPYaxlUZpQvfmvhRO6chZvTZnGPmSXjq+o5SseUd
4E5okEfuXCcXxNqOufFSH7avjXaMFIy5JO5OruzSUtqlqC82+7eKF2GOIjVYhkuXk0v1rzdZv3JL
icTphZaiXEdetOVlrZ3rZK/3Ls6f5l1QWQrzdUqLp4jjpyN6FrAEZWr1aefKfZuuejeejObkbHU4
OvOZ3IDVXSQuofNgXyp93hUzq5DP+cuCijM6P8CoswPCWZLbYaOWaGBdVKCe5+jYP1n+H2ZBzo/Y
iKEaV1OkgZqMu1W1rkiQV42eLfgHl9VF/UoI3FM6s1r3HMHKltAujha+u/YtI8NnV9g18+PvO7+K
qTqZUY3vdgJHeYQRjI7L8/yE/Pv2ZtYSm5omSLQ52MhBpL0ZcEw5+P8IKwWUu44ncsGnWW9PJeAl
F4OV0wGV6imEKIJaJsA0vyh3+eji4pkrxZ2hNagBN1ZQVvUNDm0TGEMDEEXjBw0DtIHwKU8RTTPp
oPsUVDy3q0Gv9+ArEqWIZ1cCjf3uL4JHcdRAY9s9a0AgUivcXQ28l0m8gqlJVOeUoc+0a4AAaJ4w
YUdsLcXCxjNDZqnUo3+u7M6T+GEpw3ST2N4jfwIyAXQXzfUa5ssSymedDBsP5j4bWk/GmFVWA9VD
bM7BmmSKDKL13FeN28uAUgdMtu4AhqRol++lhaqlYrTI+x9Q8R0CqNXKywpPE0sO/YD/UFwmXblI
an4dMANyiH6UZn0uiuXIAhltjUS1/WWDOBd69jXZ5av5sPUk7CQV8y9ZDlYpK2e4wrWW1N9KRkmg
7Uq7rqQ9eMkPZb8elJ2s90Fd8MesNRQqY+pWuHECf5sayEbPonFH2g06YDIAVqAICQCjhr1irMhA
VuZZhXwxsXJ6+yag5lO/IWIaPaz8S0qkL3WTdtkF4HjkYGbN3mWvWAIb2ySJnUBlqKAyYCWOup5w
D3eH5d3qiO7VykqQkRTRWSjoTEoojDyXNs/lnHJJzn+QQcfRtR0sqQjo6IPNmNwJ1Blx/6xS58Ov
qGhR9oJT8YN3QjE95K58io7nxaSzZ/5XHzrcXKnLZXeGpZcyF4Cv/DAT85T9e4Afe5m28gHmb5fR
X+5wVJE2MMoQU15Q0U6mOyyMgPtpwAEKesmkWUQaz12xO+nggFIsmcUbvgoxemK4dOpbl7wZZIin
GtVmYJQotK0PGl8FGurGV4aO2qCjGvDtAdH6rBP3JiJpD3O4f1wgAd+Fxc7QMIKaOOcwsQHvphNL
Tlz/kTaRhXI7vT1onXSwzTnQ8YVNDgnd35XM1NmyxR4usVOCx9IO1symAYlfrUv//cSu4BXtSPu5
ZP3Z3qAqu7EgIL+X5fJz9k9GipOAuMOCfXL130h4yCEyski7fpj9m9qCkWHJgw3DUUlpHvzOOLlU
VApqYCubprxY5YBz3OqtswqzfLL+WirFDRQKUFxAmUOyKl7Z156eKN5M2XWM97T3jZkuXuoANleM
BMRgs8jFTSp5S9QZ7HYOO6bZOvPFd+q0kbDPjE43SyofvK6fqyo+9UG88sLaTzQDJtSVvUG4QrcO
CVQW5L8JRcHkCMVWYf2xKPeDaOQtdvdgxYGzDNsIoz2IHCeAgYkdyA5sDJPplrrZg53YokG2fMOg
1INibQHSgG8lrtz9dpTXjIQ0J2CZW+Al+c9FT/Zxkl9bSb1SrEskuQsX6DS8tW8ztqy6pSeufoDP
DhJ/PqKbBWKk0kneiU8nvNeJ8bXWlNnuxAEDC8UF7UmK/5rSt9ptR0kkt3vyu015Rdr7tyxaI4uu
d8NtC4EoABMx/gmJ/GjiWZBHwzNtfuuszOa9a1PZaVe3I2j1mReNrt4GGypBf5Gk/An/YnB8p0WN
hVGncIeiC+Z/mAkArAcZiTK9sQon8YJY6iDs4z7xsdeZRMnS5f8J+xLC/gKFbQXRtdoxJlyke3pP
G8aCha5NBZRUzJ1G4k7j+GvsnOgKvmRzfzPW13viy/T2aVvLRy/3n9IItsR0TsY677GyBpVdHmvS
rzKtVPVqvjKPhec1KZa3oQ1j2w7zyxnKLFy9LXqkbhErh6IDBlXJGHXP/dBSpgIIVzrheD2pqUK2
m5BvmJyrAowvwFmZADO34J0Kb7jGmkTv5b8/BsjJojIZVKgN012b5aQ+NV6roRCZ7gpQd15AiZCg
6jYs137y3sERYha/pLNxN3fpLyGaW2bHt+x/Hv8gIdgydcQr8jNGvRNdRCdVpsTvPJrVec62U3dc
FSoitIsV82E5I/rrOJP16uDsNdC5ZBDtfyaxHt1bjfaQL7CNXPVzw/c8H9ZzT9WJki7nHO4Y8cYG
X33yEKv9aahEHHKN+bv+quTpyyyHLxvAbCtIyECFFK8uSz8pFCitN2WlfIzGdINKytOhnSbR45uV
YZxP0XbgvUOTRZd7DbQjaFfetB/YyKYMsBAcJl5acRruPAKBtvRRWuaxpdWubLDlbYTmauBbGkuz
kaVR5W9cAXJzw3q4BFMhQq5w2WlKGLGM6e7sy32sUt1DaikBmDRdnXw59xkFmut/FSih/GHroPwo
S7BgcQ3m4jmCVw5rwRlbExwJh5hMkrEc3GPFKknvD/3bgiVR+UILRtDRchlzlemTJBR1Hgo/J4zh
jEkw8CUL6UDqCjTUXsKuEGP+pkO43bjwc7knMV8mxzWZGIfjkNKNi0PebLia+XD9Rx2WBUtd11qm
6uRYp1PUtWkEp27EM25icqwxPi/07fxKKpkWgvWQVm2wVdgZPqfINPFQErLriAAUxQ6XFVgyvCFF
+VRnm+WjW2/ftnjV+yLlwNUBBNsUmgxHJTFvS6LeaKczLbaErHNZbI7d0RrEMQM+20q0a5l2OMnv
JrPWt9RAKJ5CU8yK1pzAUxbEWZLpykN00SHNZqyXNsdNpIcDhtZ4H/z8r20s9kgdzhZ5PBgQxG3I
LsV/i0bagyTeLetjnlYvOwxST3ced7HkxjesZ4cHE8Fu/bEzsjeThWvyBF2Oh5XBr3xPo2ggN6d9
1o5yrm3jdECdCnnILV8mYKSHRFnifzNVBEB78/W77a9QewhKeLvHDDWWvy0DEWsAyTPLMC5KLq+e
Os2uUkPozHTChHtpohJ7ZdgG3SIE8T46hw8Fbd06gIn1+5/2DmRRVw91l2IYIrkNViWO1Z5rMZ/O
vjz7+fohRuXZn5n4PNqGGtzrzWqFmwL3L/3X8VEbuBor5Pa1aabGbwjGis9p3gV5RnSXNFXGu7fh
OJ7jnfVgH6AW8JW3fFfj3VBW68zoIo++ZdKc1sSXPMmuNX+ZnbmLhCKac+4OeBz1jyQHf0tGDPYu
IvV4WROSr9hiEumDuk6dGDsMpXvefq6UGk+QB4k4ei17B5wBs8iOk74d5Uqiu0sA9vOb4mqm8UNs
+scyAdamYoI9h6Otu1Z6wu8B4gFcitajkS6NL1XowNko0AI4Ugja0t9WV332Svrk+byRYGhlm+mb
vl7bvo5UN3B3fax59rSzAa9J4a5rcxWm+F5H8WPthh+bSH8YyvC9zXaQYT7J6uaFySUn534zfKpY
1O5v/N+CkLJC+NBfZYmdde9zmeaMwihqBfODj2YIWDeyCo03j3ni6WJrm3kU2S4qjybQf1J6nRNJ
aXtcZR1TVIZ1sj0V1Xiy1uXEj61w9CDLLxztnq7KgbTMjK0E6PDMMM7wCz4kK5ULlkdIq1RZRlNi
QfTaTyHMzUAgVlv2jd5yddbRk7MbXNjTrOmgFcEHZhu/fHcdVbcdGQwsJla1BBiC8AAGsmTS020H
Tn21KkDzqRUAmQk2SFbmCmiLWhfFV2b1Wa/qgzqyO/PGzeGeNOYSxXSZa7Xj0VnQnMmtt7xl+bd5
AIwDakRNWI5UQGjNa0eESsvMm/C3aXtNzsc6Jbf4R33mF+DOkh0+Fmr2ukNTMq7SBybjN+FdHBZq
do5X9eSggNphz0OroYE6aKCrToada3O+jwf1MlDr1LakuPPx0hvjbdpnp/fFeZYBsVBlqSoXNXkj
2dl07Gxh0yXfUHK3oK3bUS1S+PbQOch1s1bLgKwsngLL1Mwb3k/VXSZnMMjpDRLQVZGLi8nPWj7V
W3wcQFH3GMRhzLE6al3tZ0HTaCMGt69pnEK0sYhR9e5C73MVypTVUW8WKoGdUw12hSTOaG6yXTZN
RujZvMC6pGCj2AGn35vddGHqumilfM4gg1rss2eUm4zmMO2we9BlmzfQUtJ/DvlJnfykiWlGZs5g
CXhSENEMPZCrXzPXEbOg7sEp0H4cLPzQwzSUfgIn7MPyUo9kE/yOsyegvJ9TmfiQhdsOM1jm6pBN
MZiVtUqarinEfdrETUkLEmTL2SDMYZxsezoizkbspiNAO2ynjguYl664Nomg1CW9FOTwYOgOZkD0
8Z9lF4ElDQHNcYHC7ZnDRsN/wj5xIq8MpOlM68xZMhO/n7Eq4y4Q8m8sNFQZE6OMVgTzOItmsz+x
rhoQvhLizPg4BDuarKbvFHR43ZOZh5QyNG4CY10I0gk162qImSnGSr7adTqIZjx05FKS1o1djUeP
9w/cFqrpWh2cqsoigRBq7EpNt8vlCcpPGRA/5+XJ5oI+dp1euQGDkshh3jqezHq7FMSoTC5tbHXy
8SOROGc4uvM25wYbyJzePKQ0TqpOfKBFhSiudNCHKfDXfyvNClu2YIzdrnRJOzazrvq1rNV3TSyR
Fyz1IelTEgNW/GHX4+IhV8UqwuGvJBpGxcnOtzBnTqsCb26mA+Wllfnedp3LTCPoaiYEmwWEMxJN
bnbocN1Y6uynqbPLlm+BgcLaV+gXbzMqmz4qsxYYYTyLz0yRzos0XJf82eX9se3CZEZIZxFMR112
m4I4NLdvy/ax2wZmZQYP7BKSmh5SPNlC0nhR/0cImwY+XP2Vqh4zuPNLU0XG0oc24o5W4xeqwiEy
7NFd8Mvk9nwlUjsBhW3T/NbREwrdMELquvft5/abtZmZXdpquyhBOVFjEu1ES1TbPO/yn728nptY
O4uneBZpeVfZvr2RNhyHE+Fi7kqUPmroQPRcc8fk/8/u2VvQz7otFchYeiHo3HhUX0q5G1bgWcnu
n2lic8iJP+AWJrdd66m/PXK+p8Wje+6hlIVvC4vyHn4zwGFM4lys9YiCiw56IVMCV9ixKzyhES3F
0EWI3+/dL0erL622XbOQw/cMNNf+5Vh7fafcyzgaqeu1UuO+RcT21PwuNeZD4qHaKq6FE5UXoXgZ
1eyX4MPBwSnIYU1xEaCHTRwISetclsU8NNZ3YZLZMS4VZhUNXO98MTAgpGt/nlMVRYCN3phFiYZL
iZwekpukZkHNmTJys56DiJS8U4TcYVmXRFoiRZRyIOhJvHq6szVMZ0sZrp1F7GfBmktYYjjXfssn
M7Y2r3o7rID6P1tiAqSNJ2lvsNxzu4M2sv6ZaaSR/9hWcuLVf1qD9WNjm5SzTSLx6NWYeOC/5DQS
5avkLxUpKoXqK/8tlcMBhBPe47hTVmzrLDV0fiZsUisy8zXcJPxcIBrGdXoHyH1dUz2FqhtVp6QM
zfZnabCiKg3/IYs/5VizC8HjM5iXgaLS4TrL6uV9+5SU+xA3pGH+oFiVh4EyhR7qEXTMKrBs2y2x
QlMNvKN6ajdU6M7Ocjfys55RzoinNS++wcDtbW08QlmFUEYVQ3OUaFvSCI+XGcavLiUnsoVDjWnd
2ovx3UBzB82zN9VkL/c/qepopVNpg86oew/iNYXPlAEVqAKoRwX5WYfKI/CnratQJSxPHrPJ49HS
OoK5An3jUPN4c5toMwfHBLXN4pqW1nmwhpOucz0/3frlO+3nKKmxQLX2UVmxp3kpM5ZEDbjR09P2
XosSXcL0IuN4UagJKekU7EybRBHNtR8kA0EHqOPCTbiNKl8dNZTBnImi8Fnkl6MZOGMaar8L3vx5
N4ZzIYfhduxs7TO5C1dNkvsmpXfMPOGa4PdJ4OnybiGyqOXodnQyqrV0dJz2VBvqSTGzM7ufM6h/
kZ8WrTnX+0oaH+u0wpo/ytJ0Hy1SIO3XKNcfmsN8oFi3hr6J92qKajPtnIzn2KKNq/IL6BG7QWPN
g+70jqRxRvdUkPbJU0A9Ur22Ko9qlkYVS+JaI0aNpudsYMRoYc3181AoF+zaX75k8eadKWVxOvax
uFlAmDoH7hO+ILdUY+wA65MvO3yBfZIdZQztdsvX3B2rWKVB69zo+CuzRyLnj62P7wmVTmKLPe6B
m2Uij8lgtHt3vQw49uZaA5ZQoSFpyFJkz/EFtRLk25VqqWE4Q4FpKuidyl7mPxbzH5vQhDQoBv37
P2g3RP3LnZ3jdoIT6kQpvS+kWqPENkI29j6KlzZbAbGjwILvJtNyxGnCa61tZjdNENMEpHsoG1KD
X4CjQuPd9rWrGhMy5CNJp2CASyB5GKM9me7lCoFj5Xdicy3EX9Rr876GtNAuRLzkw4jwo1L16NT1
Xs6MQ9pmwa7zFIcZCLO9qv5HEwHS/XhRK+fS0TCg0DCgTO118cQ4ftSmidUBWQUqm1F8zfWMTfKP
Q4+Xk3YQ9OC9opy8tToyJhpxzIIdUw5zpTYfWvVixWIGDSPx0rBzGJOCglR6/iK5ro4GpWFtZpxS
fTrHzx/0N+67GBiUuc857ENeuvv6j9ZZ+7V1m+Xam9Jp2hf9fwpKIwLUjiXgTiKDNhSus+ysz9z4
LVnF4Q9wBzZ9+V78N6jJHYv30O1GmszkzhuMkobyU998EPXAix2s2DPjlCXRBa8aKHH11isEuRd/
daarVbhcbbDcEFUFy4lVqwCrv5BsG4Av8rkFgEr2SMU3pEQaF+S9tQ1c/dFZAFBi3g60c9tHY6yf
CoBCnfM1d3LU4ylY//xZa0YDXJj/O6ImWr9F7W9I2OR8rsDCaNGkg9XBhKy0nkPTYUWc9yOjMKnp
b6O6uNUksXEZzpZ837oTuwt3GOk+x9rUss1qOywYxHfWN9mXhszfmV3gAm4fPYYs03OQJYfkpeBg
Li3AbpXwYNF528CfHHNKqX/2FTRHFaB8gd640PYXW0eIWNV660TGi0Vk2X2o1btc6/dJrPeR/Tv7
ic02bjZl7xDUpJQITWcQnPnPGdi9Y9VQWE4wJJdW/NH0xnOePqo1OY1YCB1vaVvAXpecCmkFj69U
R63z0tXezc+0Y1vVvaDGy2iIcqW8bv/WG/bkPWmyTT1iPiIBync0vVhgXYwL9zhQaH5OAMXoFm/A
INv0l5kHb15h34ZsfILY+TuT7xFMGMmpVdLjiFaSUkds5F7/PhBWYgmpel2Q3X+SbmSpnVYl+xsb
hAigFp0ASECrpoJTn4ZUqGlL6fi/c3QYacDJ2d8UK3sorLUFo2pWpmcsK7tMZpRwxFdiql9YvbAO
3Fgv3NI+u9mKfgWmWdDx1RT++gZu4XWxLPHkFnrXhx8msrullyHp+K5HvrSiXHai2OBnKsNwu3Nw
5iJU4xxfxqfCi2NNP+3EDlNrjdY85xX1ZAO7gxt7AnT9muhvq2s1pBV+aIB31PGxxoY7u5kA76rR
gpL7yOC+o8IKlFR/7gw/K2N/qEN6Yd2S2OAbNtNRRupouBRrN7UQq/3t2C598F6W1HMfxNz4ZeDt
ZY741nThLnbXwoGrGM30YOEjEbaK6vPXpDhYkLfQ2UWx7OLw4Pfn6B7MPq9pnttGCpEuXfFU2OiN
oo+spY2Qp+Brp1EiMXZtUyh5TRXfqcwA3rr4djJcx9g+p7W700i2dmRZ/xwWgIU66MORAjQESeha
mdzv8+gdiZR6PNpAIDfikO9I5Iii+45EznyZElACCFZA/nxnmPe98yo26hid2J11d1Rr35GouP49
Y3vfpHPRXJVqAgL6z9Q+RD6dJi3lbbfvF1jNcEUhqGrqrplRkBTHn//HSmbvwL/L3V+JWKqlV3QV
1ZE9N6EDDGVuRjgQZPkbsP6Y0da7aMq3gibFHwXU6hJKLU1EgN0bncIAp0O4Ux5tlj3nmAVj+zlk
PH5pYDgfJXOajSFnW08WvqtWvH1b+BDnCd6ShyBDvCeMMYzOI7T3Wj8pjgAj94OU5FLoJ+EYx7hm
MdI8E11F2w4oHvBVkme8OpK+DadIxZWm2lzpo4KNPvtgftp54qX2RbnYy5vIa3tOiTCEDby3TwQW
LulANLzN3Kn0Yukn2jw451Ua0AzhtS+YWme0Gs4Hyyz9t4mSlTNW6z1XtpyuyAyIwg8nu+q2FIpJ
CSWlD/XYDmQSEe3nQpMXJmklx+ibnFT2f3jOXEf9ZxT7MQWS0f/Wx5dJTtTkUO2IjsB4PpAmlHmP
4z+aW66EJUDFoQ21K/694s0xYZWjf3d94dWLiGQDRxQQTUI0soRY98w4H3QOW4V73fZeDBHLqeqo
ADG1wfClZXpGpeoApqTTGJXk1dLS10kUQii3WimAzBKgOJ3UifoTCStBP1DyLh3kgYak+qlxbzHZ
9FmV46V7dZRDp9KiXNjcSNhUmPte048G3pRy8mUpu6YDY4vMFgeyfzJhJI5/V9VKQe+2MwD4p/dJ
7a9tT/ytt9gw1+drp9kXEw9REZvoMoFQsy9DlV/pgo9VQuDmsWvWJ0P5o1u6G76DjF0I5cQXvPq/
yURFo6HwBxfXGCXY/co+hag3gv0bkG7gtXUs/wbjWDRkk0Y6gUGe9CNRUVySw2SETcjb7ZpIyhU/
dQ7ccpTLN0nlRX7ko7rZhv7U98MCAtIcQkNogW1CbrL1g16jC4La7JcR8Rd65nYqVmTkqf2MY+W1
buyDAeZXINmXDz0zQ22xwjylnczC9W+dsvohJWY0t0qk8I+SDeTE0RTg8BASKCzap/Vk9ansTSya
/FjAY1DmkkBA4R0CngA6qwoTq/b4kx8AGRPpIdU1L0H+hgKqy6EHTpLuB5J3xZ+BM4PNNMk0ULJv
YPYGvjumHmRQXZ2VbekNg3SWh+U61PFN/Z8u4alq+8wLzjiz5KJvfyhF4/Vgttt4PLa1Hr57JOV8
4/V1qkjYTHZC5Q/I70/XdDCW1t4G89UeV1+RyRKjUSSzqyvDI6M/grnYnNTPNk++RsZhbOekx8Es
RLKtHTRk8ITZV8F9rtHQVdUohcr/0XQey5Ej2RL9IpgFdGCLlEgtKGsDK5JFaK3x9XPQ9p51c6YX
JZlAxBXuxzWE+wQVkUmSwGRWFXQKuN2qnvKt/2qGARo30r1w11TObcKfXwna9dlTmpxNkN+jLmzb
Y2E0p0GvzyT/XJrWv6SwpvHNmU8ljfeJZMOSEWzCND7VW07zehXAI9Htdg9GV23tc0eHwsAkW7xF
zqE9hltgX8hEVkSvyqZ4d4qD4rR3zfRfUJk8zWmdxxIrQXO2qb1m2JrEyLjqJSEcUT+XKetCHxDq
Bq0AFbh/irvsYNmoDceNqSHzo4pNe/OqGsG97tMHReMQ1bfMsW5Kciii/EwAkA5lU6CBJh5Ny0bP
FmwrtN6bjPcgLjbKhVO5KI51Fx8nVjqdysBA3TJwIpSzmtfIHdwE2F0pxl01Ruvp76Jvheo0GfM5
MtNL11Qn3LhRfIkd/9pEgVsMsInNHEAcuTBYEmG7VLPYthPXCze3oTLuT9/6cWbSB+J/4BqmlaSB
qmmg9Ja5oW8smIZ9zDc5uTdhBBDuLe1pv9VVkQw3xV9FRJUY4fjomuDBxO0eOuOtJv0w6B8B6NlE
UiMxFIke4bxtT+SCg+8H4k9NMcFg6CAeTv2rQMKPXGqTJQUZMfa2xKYzSqKl16YXpMFRq6uDbBAq
C2NfZR7ZYBtnjx8gmd0AHcSyNM/wzKj5KwlFnsLjzMhtNcTPZODd0glUKPBMpQQp3AMnOpFHez6u
MWDzGW/lMmM/Ncm9RGCRC1yb6XDMTd7PklaLmgT07VBPACZGZqv1Nr2HpfLWCvt9TLUXdG4TK/6w
uDtKfp/c9JzZ2lHD3wEHDAsm0+7gmOvPUaKAOf50zIo1FVMwYY4FI2YSWXfGJcBQGvQ5SxybSBwc
LhgW9VKsAAUDHGWTikXvDUMVi9B0gX6SFdBn7DngmhN6q5fOVqFb0dLf0Gs2AofeQN63UGA3mB2N
F4SBCCC9FhM6ke85RBuuCU5bycI0PczAMpcclAaZbUQKVbGC6PwJ7XjVdT8M4F085OyexbFbjRDl
M2YltwErGDPtAjWCTeL6mh79tNZfsgY9+aFbFS3+pX7pHeptMYk1kla7fy6aBZrfbVg76A+xkv/a
z0jIp9X99Xt5LOzydC5CMD+1f2pZ0GFEjF5xf8v+9WwAWsDeUhmO5/OVwYJFZeTNIwNSPM1wTgbf
IbqOjFhv7oh6mGcvkQGh5Q3jI42rNsCqoWyr8is2jVX8XSJbqf32Mtv+ta67eyv0x2CulT5bF+az
AKmojG99YcNW4NV/VmeDobYZgE5UttF/cAVbZ60DylbpW68YXjWUXfQ0mB+ac8d7MZMjMEO5hfA7
YTsWBDAEHIfkcO6i2WU4As64SCuiSknCkAwHekQeMXFCAXOegfzw5JGCSfUJslG+W61k6YzkImOz
0RCrAjiTtGrN8rc2oQYwy1QkS8R2+DyPlo7MxwrdvmPZygJlRitY6eeMoBuj+V5Y6KwYyUgf64MB
T4cDuWyLLfolnOEalBfPgL9qooDI/+GUPAawQjucWoYQkHKzg7EbyMztiDTusfQoVK01/D1BICck
Fb4cjz/awckR8EpSiq13Y+jeMUX3aM5bcZG6uUF575ZZtso7sk/kWhtKpukMai1wMRnlFd+OQAs2
3OnrGLWoiRDhBoDg0PUl2zyDUNfk2u2uUVeeNC1bokpdVDSXqSIJGqGuFsdAhrP7WGn3QEseXfFI
zWuvZ0csiLdKN9iqTFcDqUhrvSibOSueozI9VD29m5d/AZR1Dcp6BmVdqEBAdg3TFQ0Cb7G8mjzy
iPaSlUlkPHF9DPMJUJyKFZ/EJkDtyASnBAVVeeaQ7wsr9ALjweLq1H0gjJtUjKPa2UThX0ynlNZ+
Q0O74LFXkVcy/ZsMnU84PCQ+u+7O8IwSo3P5mpFaS+A3uw3yEZGRpJjwG+fXGeZNQhc4ZspiwHO/
KfgxkTrGm0h7T1oBqawqhIlNS15N0ZCkXtvbUX0vqmMGBo75Zaf9MWAXhlg+BJaPVJ7r7j3zl0gF
AtrNv/MEdWdiERH9IrykG81A/TDcKJ1DZ/BKrgUyiwCZhdmEnhqRs5IlnpImHouAHglU2fuY695m
68ChuY3oy5K08yYReaRH+DbdYWThChYwOVogza60kqNJlEClndIjq4i1ahz/KRaqaEmGLZGBlE8N
yW3sB6xSc40kcg1m8hUyTILSYlXbdEBVS4ERwiGdm1n6tjH6HZoW5oW+qHblctkpJnERXzPuKDJ3
Zr6WmNEmG3byv68EXeaLw8zKWTrf7Om4jB/O2jCSZdYes6vAY5Yd4EtUpCMi3FPtg24StVIHxxKJ
PqvBw6/jKWzUiAchSp3EruCU2+Ox4Z8qI2aTv3842M/5U24E3VNIrpXofCJ+JZ5tCZbZouZPNwNo
/hB7MNnf2xSTZJyQmeUTFTDytGWw+Vb8NDqEX2cG/dJsEmyo8jxrJIuH196uD5Oz1tvuGLxLDuxu
xZuGAm+VoCAIN2WwTj+KjdQHnLvcppZDOGqxQ3NP7GlpzXsskJupm/Zm+GriTmRdJGHwCzleM+IY
FYXlgJQ3TmrchVn2USrBpyBuK4N3QrJkwvaRTIcc+MbE7tAhn2jjQOCYE7Gj700ePrvOIGwPiqt8
2EA1aqgxPfzkmo1DxqddwyGEX9fBr6vg1+mnbhGZbBZ6U1cvNeu8USPKugnovPiRoc69GO6cLyz0
KNji3ZTgXfKHXQx3NprIR0W+MSXfqkYe1gjq9QmPKN1J4MIdX2FRAovgbOZLdumuY0vRAeZV9XGT
lCaz/nCro9XIbI5niXmTCUgcOFtLBOTOsXTinb1DkthXUCMdbLOWidFSzMdgQz3JhkF1Otfknip6
CYXE3oWog6KHCUdJo+4oeMHt3rompXUJbPUcDliRw1swPhTEk2T1qQR+aq+SjnruWMAVH1m0j/3o
EpJlRlRYHK7AVUGeywkuE3tRtfsaEHEkyVRT4EdgqUHKMMeLJol2O19DVGd7ibztM8tiF4d3X33W
L6XyZ+jAICVbElSE2p8n7pxCgI+dgoH0ESjf1uhZmDjYnB+Enh0WRDJoj/+ymYDitOm5zcn3Ii0X
vktA7P3YHRjO52KhvLCByIxH7Ncv02pinOjshzzzEJF2HrxDwpw7YgHqznjMvfFQ2xkP3oRALX/Y
E/BVjqwAjwwCUIVHcQy8QXuxBjqi4hpS7RnVVi3udbCOsRTbRIh3iDVSxt226saQAOd0JbpllY3g
qGa0wuWk/SvmcUVIAZwkPAvsBIJH5VSPHmZvHo+P9LWSxj6Jr3PebDTEIpn2OqTEjVOaK1wTCDp3
Acazn3BXMOwBtcZ2fJf540pCT6NyuBAu8aOqqrsmfNCkueWlNu2RV1FAt06PxyMbfGfxyacEyLnq
tRpIyuXtrjVueIPdziaqKxzAR4VYYz8n2DMFG/98U6OaO6LaWfltbMJTP0gaaEiu8jwJIETTlXfr
ohJon5jCW9dQWQzaMHTMRJ3uCKOj6MZDGKNu7YjEM5XdeWzpZ9EyGpBfk+qtPpnurAT7kHEFNx69
TOLIGwizexC19zaq70gOynsUO1yoMT0sVNI30pkB9531wj2bAIOFnI4qU5NOUw5WDO3PCQ6pVbKr
/JgF0UwAJJhU98SnC9NLkDU4qbmX80EJQKADgzTb/qrv4WhePSuviSXrSKsytjHtSyEJH3pqzBx1
5nJMQRFq/6uCABW1TxAv6RzMGBvF9AwyP1TRexovmFTkPhcuir4qehgEwKuQR8v2FjJ8KWrEpHx7
ccQSdQD/JDhzDNlMRvdEPbKPJrWKjzeAwcQ1ZW+mgMtqPbF/7/wNppBpIrtoIvjQ4+hm1vtgmx0g
0waggQ+H2BJzJZRFh7iyR36p1SYINsW3PAnUcYjv2/jDBVwEoDEzeL4dmDgZxjsRrkblpF19oOVl
lwOakt4UjijtyWzq/8mpviT1dDYlaUNLsro2HqWiuXxbrEa6ve2W6l8FSpnYlxM5O3IEK0VQbcwK
lZhr8y7xag0QUUK4Ykr+FlR/KClx+RkHTf5LViNka0ktzpHXfNJfSYqxucPS5hw4cMqjKq01pqVe
ZWiqiuuUJpfeNdXXWX2dsOCwThYh69r5q6kKLzo7GyPHt/2u8mcperHDyEJwu0OOil4UJFhNWfiS
wuGMZuMZApiOCJ9IyYFrqukRteo9rOabr1dXkzOpXKWJcLUQEa6d3HVKdx0HtAJmz45PemsgvvMf
gAgeDLVHZmubszQdT61NTwT0kRXH5pZCeMqoEky4rCH+Q5YjFYCSrPs36dEqe1dOyqlVBzf5cl46
vbw7c4OMPV4B/z36IY+vKr3h/lR745gRgMCUaD2kLAy45KzwGJ+b9zgUdxvhraqJ65j2ZHE+e6wl
kNR1QB1vPqCkRqlotUAIzchHyRN0Sy3ytNnep2DBjHsWgq6oUSp8/mjMjqxp7Sx8JVJ4uzNvbMfx
eFoa1d5GoMb63nVOcmOk864eXBT7W8sH5mx9wuZYWGtKJPel73shDLWi56iRF1tBoC1IPSS5RE+Y
uTA0BfZCd3WrnOSuReO9h0IZeSLRXOHzaQzk7RRkJWzOjkMrD34qLCdGJ/pV8ZNrJtlFqPM5o/NQ
Koj35L7X86F7fBkm2NlmOhqvFjR7FLGQH1tMbsX0WRjGsfrD7CFCtB/gKMl1Zq3hWXUbbDjxRHxK
nFybKbmFKXSXL5SLnj6j53uiKEedOTYNYt/PzqjJFZXspDFyE/tok7rGdz6Snxrl7qe/qrR6JdAr
JACaMl5cgyLeDL4rTP49b1nNBkbfVEwIeuGj7CeMMnwMhfFUh+MIDbXoNZLB1VWXxqfR70hpl9RS
0FwGczpoYwYtzmTxgbfNbSGW1XhyaRfJ5CRxtfnNVASnkAMYBIchnvKQt6Cr/gNymPDCcCyQSqpg
mXQc7T4b47P6Zdaoi5fIKt4K9y1VsFZNm9JinrX2zz66bDEwj46xW8Qc3BikJCe74FTPOdUDTnVY
8BITa3uyovIOxeHWFv2ttexr2mDzNk+sxy8xhUHSV8j3Q49pDIlU55xNnaUeP+IT+ZDHqNZPyAnO
gwgvHxPueNZHZLqpROLCGRgZYk+T69/rb99pr7oW3cdvMEjX+bv/bnt5mjRoHliZ1Lq72E5whdAu
zt1vyjGFTI0IWwQ396q4JUG2q61u96F+y4U2VIc3ENF/gewYXbmGUsMxxcpWr003Z2fb2drZIcwE
nSXauZjBpG5oGNjk3jgATAwQVA45y8ZkP5iIJqS1XxMOoGBySuTKKBFhk4EiDu1Hixc4wvMo2Yif
oTy1LF7TiFo0BSmbyS1+EX4k2X8+5AIu45bclBqeLGR489uHQKmxRKOHO0SNBMkkyQdy4HzJ/6IX
wWpjlCprtm4/4jcP7ZsGvyIclXWypN6O/hoZwBXh3FXw3iy9uEogGxu5EiqdGnakagGV6mnua3n2
YwIwDCYi6zYQ16bqrjKIr32ASvQvK/2SQSqVtbq1/eAJ/aiLhg82BuB3yfYj5JqXNLV+2I5c8gqn
brrvJemNsbNJkz8OEa1S8x/VWD+dYHqyh9KJdpkKnHx58xJU4QulWPcLuYNGP81QmhNupHarykEA
7cUkuzblliSCi6XJdxqIxKd/w1cy9FiqNMFqEoM0Kte6iQ4hedjCxt4Ap11sOgSDbx9aOt5YDbAH
1DuqyYqwUzlubJXXEBaxppcnPpGt1KVrx1zhz2ZjhyhTqxFFG2FgBXC+ienBW8YRec1P56hG/cmc
Jg4ibySwi+aWMJFtBmg9fjG/qyk7Tb9AvtVm+gge1OZ+m7yaExY8jL/6bwnQYnxqBzH96ex1m27P
Hz7y4pSLZdjELOpG/CC13Jv88rKLPYuppO4kXomWOe1Dtksn45cz5RH+4Dgm63IB/3ZRdJ4JPwUF
PpiHpLDxXeK1xaAay5SXiQQpTNIM9NzWfhN1v4YYdBFEs40FlNIeJ4AC6aWozskcXeEY7tQMbpZ8
FmAFKBTfwig95Owo5AzJGRnIiqCU73WgOOfzB9Es24g3rHAutv4DXNKNLRBOKT/Ggn9pjNER+gxb
g9cMMLqfsb5Ki1NG9cg3xNRZKY1/dBX4KE6sP31guEH8bhAgnOikz6CmoEFtGTM255hWsYXociR4
927RQMX9hU346U3nFPD09K+IABeYzIndBcw5xdQA+JjodOvGYC9ydKzuFsc2maMnrWL/w/HhNM42
h4NgTApRlTlEJXjUvPECCEvgMEE9KFcVaFcOxs0GQ2PDfoo4GsErwoCaeTSuZvEqnbXlq3c/jm70
8Re9JOQdHTIskSJIiPNE5D/hkjdwHOOBevuIy/hRzPI5O0xUklNdTqePqUjPU5hvu3FGPm+ceQbO
fuqfa1KdyXFGI7VeDN4myvfsQ0TDwfmObOylbwK+CH3x3crHm8MBTMLQhVHB28ArD6zK149JDWyA
VmPozrEtFiHRmYm0V/nPhJK8ytbqsHDZOkijzaHiVNLIO1K5PcMHMtz7DHUuzfSbMb6imEYrMK4Y
hVqvCJa3HQmNmlPtnBZxm05w3pzvo3Hal1xQVUys15rECE/ShunV7PWlxgjddUyMfeRWKHG5T/rw
hiESg1fQZN5cF1gt0pO/+iHig2abB8k76qPYz59vYci5hu+6/+wYTr8PuCt9cQyqdvH8Kqrp5SxL
32h/aoJxR2s1iN1a0LZt6m+nis/1XF0+1tquc8SWLCF811dE3giq41vqJW9+K9dyAYtDyb8zMNt0
gM0azUZHjgCOlAWct7OFMa+gExAHfS43Knd0XSRHW0U377THs38fRHOxyGDSQnEhBtQdmfVMcXnp
o+CigR9MjGBthLysGEsI8OqZUj4w6mHpH7AsRA5HsgvdC/YuGUklvQIDT8FXZmYHTgEXTRML4PhQ
VtKr2mKV0B3RAI/ldSbmdLCbixTzWRr6SZHfZpWukS4hKtSxLMCzrUHTEYoerAVUOABw20k3t0Qw
D6iBMtigOaxtrdK3aQn1GaEpyCSMi6jJsdqah6ryoedV51iMZ03RziLQeWIZ/yr9ufSmTWbaLwoz
i+6BgvA4DflzJjp5iRenoc97r0KYOkCuwr7UIGLpgP3YwH70hjwCpd0uB2cNhHTG+2fp2ImGNWbK
cHjXr6ODfNLliYq8PulX1aaGrI9XpNQ31oQcOOWyXRMgfeBWPYz5tShKQD2IdCHmjHOMb2raD9zT
znNhlok+2pZoHi0N+SMQW1VuLY5CsJ4wxY7rTkVD3+Ner8w91keLYtbWQUsB/anhIMtztTGRtwAv
5trIo2aFtdQFanafyPyVe42zyDIhgqcseCjEOOR14wft3abh7VrYvliJGWNVjLEwsgCh9ne5A+oo
wBpTDriWEUueJjLRa0dZoflm6E3Dw5nLDTI+i7w5dkpz70v7XnYKUVKCR8I36E9ZkcK72c7oWWcM
sCP9xYQjsEwWokfPmu6pWDBrddQTRJv+lM11JhsTI3qQhgc10TaDjS6AXCtVTXZJQzgVqZzOUjz6
+SU3bxGTbMffsxww/pN5Xg1Mw5Pvn8z2DMez1Zee4Zb4x7oawAIySDOVNabddQfVM0EXbnEqR1W0
iZisqMqqtWE6uEjEJnrjiWYkHPeDAuwjD7CtEEU+/pE95kSK01h76/G8mx03gMI62j8bNgtXYuTC
SrmXVrZe0hfMOH2aZcPkklBzpdqdj90SgeOo6CSTkxYIMAspPXy0nT+izDww5IPGt6/Dv2rIHH6E
8qj9K2n+/D8FpWgchEdjhE/rPDuCxqb+L6d9XtSvpEPUjCRzO3ZDiLk5JXaj8hwSxtljdB02Yc17
XWCQyNgmuzqBY+Xko13SyIfrwaJVcA6YyfQu3esqQnI3cvXweKxKpi3EiB4amIthkh40Zzr00iE0
oD9Elw4oq3LgCXDRZlVxCDWp2HcjiKIuhwI47WzguoZDXkitulb2s2BrxQBDt80fquE/8aG8Kobz
ZsvXyTGWkKiPSTM/ykr/GOwPmzLMILa7YcQOpsohe7wk8pT/k13D5CU4a0SRDel+QidSXbbaAOBy
o+DQt9nuZY9c51UnvCs1O2wSRIdmR5+9XL99c+Cw50RMpc54kZVzBdp6yvUf1s67Xq0uFii3VNOv
RVreBrSIKReQmtN5OdsF2DbBIVPhL9bjE01rKDha9Am5rXU0Znk0e9Ul4YDSwu/fEng6XWasEqJo
RoQWTfas5LSGcLOLeL16BsQhvDSTTZmBcMBuiXsBoaKDUMmGL4nKv0eumBiw9EAD1Tq2hX7tV9QS
5Jno5JnIhr2BDN0iP+Q+3GkyJNKgoemiKSpsRpI3YVkXONdrO1jc7t4SFBSL+oC8ZDFOmC+OXhLl
jsAq11wgCoQ/yP5rREXjg/EmG425V34FKxDhGMi+jCF6dF923Nwsp7wn/ngjlE0QIIlO/WeYv1QV
rIxKUvkatxZG0S4gLAGVqXDoAOqd2SGWkRU/w9yEAVl1Vs62uyVET1vZBL/ZT7RUrrMQzCfE/lx4
FhfeiD+Z360Hpjcz0kTiBtmCOW4F8ThIjFUK804NaYryezM9RGKc5uyvxlgSNWw2IJQMSeozmO+8
CqP24MqdE6HvlH0ekLAnMVuN/Hr6vmpRoPJJr7I0uBLDes3i4IqzztX0FODseMmm6JJhnTJi5RQy
LIMflunPIRkYdv4pjZuSk8yat+hpT7n8zTtPKB+AoLDqUBE0x0RdzXPpIiRpoRMmC05LDy51VZ+1
ejwZQqPxtg/BV9TZe2U7Nb/FRqCJtqp+nVcfU8AZCVYCnC24c1jxe2nYKxgA0bBdhtsL+bSEijnX
+wg1+ECxqkMWyshliHANFBi7KeYdksl9MnuTcLpGYq84yamIp+ugAdtP6MLVyt/NUABogt2mrlcT
vUXnW3s0p55G8e/IxBNofcPTQFQa8xBnpI0ZIJNywyLlPCgfIpsPgvEnNao60Deh+UbBRJq6Ao/d
0TBSzfvSuqVyg1VtvV+lZXETCEFjWDkYFeuM7IYYRyHmo84k7zJQdkrCXj9Fbx0j2gEhpn5p4NoT
vpR1q4f7qFRXvP2PhOD5lnwk/B2ISNTIm3gy48Hta2S2kjoJuHPTPCcIGR3iWEdIptfz2f9XoK03
g301Oohtront6sqAbG0jSoJfAeVa6T9IDozaFRyqyKvCS5eFEBX7/l2ld0tZXH3U4k0f21XYkMt9
qeHdtuTtmcBL2xpxf6xte1TUFSpqhP67gclIkq1TRpdQLDaUjhEeoNoHeXXP6RGwTk1cfhaXn87l
15bjDlpDINut6Ro0+gHwInO66C2+ZuSuRDsfkmki3yZW1ctoy01hMQ2E05s5xZ3NgVvqv2oSryyV
reZydv9fE597NIZB+1ugDIs3GfmrDtmRQkanAeEICFOXP/1x1EjMXU0RAR5wwNBZJ/ztfVoikQKA
oLbJnJY1kdgy+Afx1s4SfG+Ha00Sl92cNdmfc21Ey9WcswUvz25sCAg5wR+L7BKyVUGMi7nQROxt
HZM4zg4rWvsqfnF/nWJ6qVJtbyTaPuOrHbmxcNX54z7nWcEJ51cvteieRfXuM/TSDDpHZSQKEkye
QytosPUPk61JlLvGblBDN0+2sj9/liX2SkQA1eZI0NYuhTMM7qth+T/GBTsK000ASUUUHsjL1oLe
MWuUg44yokviExLEU8VVaU8YJoojYbVQS1d5KAhjq9EhlweNr75KDw3SRp+wBPCTGqFe1qQjY9Dr
AtxNtQ0/K5IC8yckr/vXeUyM6+jHF5JcmvYtMfCt4UPFnJjFBVFpxG+p55j5e9x+CuZ3fLqbkCUL
AE6sg8vDYUGODNmoqB1KECpNpe32CAOxFuU9/8XrPPE6G7HXLmlQIvC6PvYi5pyGGngKJW5T/YiI
dn1U96Pa7bMFdTUTPIBwMtoLC9A/aJOx17ZbEHVbVqPIAnsKjJw9gbpBzwuWsznUaGsUgcldW6Kp
Nirti8Vp3qPPFyorN2gTxk7lfxsOJqmKtckMkYqJ4tTXm81cR7vUThjfZ2QYYCiAOj7zlaS09WBn
xoDwFr6VGd9KzNWhwY9a1f2uU0vIdtkOANV2jIgRInZtyaUNK2JWsbmHK0LfZEVs3lfT8qDeRnME
Kowk2qQw4PJs+3IXxRZ70mo/BKsI4ALxg5O8TIY7yVs1/Dic1yoxMFaFg5OYpS56NJhewOeD3lqP
HSRhEx9Mj6uQ3T6tLHvxGL8QNg3PpgIOqndb6Q5NaSM/5+cdA+FCWWO1JqB4hJUgRAJ5V7QjdXMd
O//mTO4Gq9pFeCpg+KvtCu4obvTiFnqj9hTRS++Y0AEkiB9+FF4kolYmhsPsvecBu0uqYSNdFJLo
Kc21FYNlZZ+uV0DkGB8I6hiKM7zk3ci0i3Aa22drPKmrYBhOpEbn1gkjJ1rDCO34Rq31Y0MCi+Ll
ZnEYS1f2GPzyVc/vlrPxs3kYZ8682UoQmEmc40TVugGBBg2xxW9+kjAQOag285/uTZcOMtvo3HKk
HvToy7B47XULyjZa9h0EHLEQ+LrU6+m3q71Peh5bOu4CvVq+H3y3jLUP72xK0+0I8mQ5Psc8PmeA
65lt5MgIhqHmpQjwnUmGb8zQeJQYjeq3qid7BJ/PcLDGZhPAmcmoDdXopM352qJr/P9sLQrrfefQ
JKcWhlfIbgdl/9Eh5WFijI4shPEH7tMNvSrKPEWBo9HrBwWjiz68axyTKro0rYXQyUC9iGB8N9UV
ohvSpfIRXWBgzu2bHVt7M8MewaSoC0l5wDm3iBVk+F5EyyaBpK3wuyIMdUaXs8yWiPERR5b0DPGD
qyabG220oimrAaa0or5FYHJNojum+D3V3nijDjEDn2U2YjAbKRndRzNDPfbiiNPatf00aRtD7Rel
905jChWOzzE2STFtn4UYV5qjnWl5zxyFKKn1dRn7bLPMD0Phz69mJ1sNTzgK92G/y6PuKFmCzup4
SDvc75syHdYk/x788tdqErclRqAs53ugwu3FcrcgBNF1kT9fU7C4ZP+9yAKvw2zfDSmPjon8EvYU
AVAqAVAmAVDziw3z9A8PghcvGubA8ZAneC2e/8HJ3dhgdYXN2+yBmrMOBebIysn3fWDE6iGNewRb
K9qbqstPS0xNpgenWbePfXCwc9xrEERUlt7kkO/QCTEQvNQdY1hT8SzqBp/lCT4NBwtKjTer1jnh
1wZXdRo8gMpq+aHsPs2Yiqvt/guzbbX3CZPgFLcbm5dEqUyM0MkmNdB7QKlfIn9s6Eaj9RXg0DL1
ZKcWGIMJJZ+WEPPqLgSK4oksVxKNZtxmsfMawwES2n0i68iMkCKwrupIKVf7wbOSBtdL7tkJKivl
2pEXakEs7NK9qZrrRmNiCs9dsDXlS/JPY/mPRb0SGu2qTodHamANSXzIkbAk+YBsgzeYD7ZlTt7H
vBccq6VebU0HfdJUbfxyZVPBgP5m1cRGafKEhJUg+KulJcULA0WJIQr7LoodwYto0mXLXcq/rbEx
lAp5HHRFBhWtwLYXvf43pXN+7JQDKuMUBigzMAs3xnFFcqsDAd5ms6Fg6KvwGAwNeSF4DHo2IjZT
6nlb+4QMHLa6U79DKvsQv0URvM+p/Egu6tbColcBiJ0digMYZn/k/KcksK5nUhjZoBjtXVL/zATk
Vper6DM3R0wQ0vSxCtnlrDZCQYAnwdXKbazLp48sRLMEOxjlaYzGcyZXwUZ11H0VxNU6WYeoiziY
+MX+7sMayzgmAevohIZrly9Z/q9ovnAhY+IVIBhNUOoSxh66JT6jkesv0eotoRZ1++E4bu7lSXhU
1NHVxBLyMbyX2jppu5cuSt/zeGDu6iH/Ba589DMiD4jEQdAW2/tMrofx2y4p0YgmqlDpG+yi1Ozv
EDJ/I5zNpsWub4WoVqIbkU04d7sCFvs9HwoAjiYlY6jd201AQG9Ri+MqfwsHYiTBwtEgBxM5chGA
uzTcYT1Ynlv+mKSIHfzAP/ALsdd7oVl/VVebjhzf8u+nItMj8+5jOJfrkc29/NBKKhxxsdv8WeXD
o+l04NzzjeHllYPdHQOMlsZEXjuSufmu5v66hGE4K2JToIuq9K8BwDl5ZFugRHgR4PoAjwy3o6Ak
6ogHV9NdtpUKzFS8AwverFrwSdAgNdTfLIHcOCKYHHKEkzh7Q/9bD4UHvNrLwtwzJwIo+70lh20n
7H2oUuC1zf6n29v9i9GOp4JkoIawAyUWF3XlG78FqNDCt5ZD4iKt+ZpkoF/I5+Cs1QAhm0pwb1gw
JChdu1NwI4P5Zibj7WLW7GiStzks38bUDR++RMH6ohrZlanIZdLIKPVbN8j7lWXD2WEl5/CbnOvN
2Niuc94xjk20H4eEbDpOz7AYXokzA+pLJglFq8ddhraFqZfiv4dp+CJrToz404/CT1b62kdfqhv5
rR4KZIY9p36oWx5xbjh2hrWO8ulbutXJYeXaJwBLVwa7P4WPOQ0+1LbclhASBwiJJI1Bl+dnGnAP
k41Yl5cRyMlcMHM20NXr+3SKT0zZcR2ieLcRk4VEOO8aACDtuAK1si35yBoEblIiIrbErg9/wwmw
RRbv40N9Zi26bSBxiGMVQJRGARJt21bF8q4dDNiUZa0eJEApbWoPQ5scfBSXnXdPVyHEoqg3dhOt
5Cij3V1Sl+BuvGqquIQ1MJdqgEerHe1oXM18Glrz1/+nne2Tr6ksuzn8wLIAo1+pMAG0dBOW1RYW
zfZ/NL3Hspza1nX7RETgTZUkDQmkW1aqEGtLRzDx3j393/hu3MKKfQqSjpSGOWYfvbc+FDyxvWbO
kMn7UwHgvwDwH5OlUE+D/ZHQehUnngHrrsWQLknASwTL1fhiJAZ9FLzAZKHfc0ONOmX6+M6oyM0/
lhMMo1PPI8GyGXV4HEz8jHGMp+8tzwkT8NM4+VkwEANlb6nagMSYMBJnCYp2Trstd4yM5OY8DI+8
yu4l1fbtO0Z2UBphj8kpb41gwQnFDiT+rbBung8G19uMK72GNMxwOoNqYDvWYlaH7OgX0nW10ki6
Ux0XT/AGcWmCJh7CGPlwka/7ZBNBcP2QrOmj/lmv8pUaJcSu4lIB2rXRErf10hf6hasvLF3nMlXM
DXgsWu2XuUW0IZ0dJqaUS1XLtXXnH7JFP4qfMUk+Cn/uuZasxkXjdwuxuIk0g7218dOxrmVKqbX0
1oUJZ9t8/EbvgBVD/r67mGZ5IApx7CeyBSwGFwOPRSzw8bjad27SaceyuafvPDHRjG7cTUtOiRY3
+7SwfIMNrx74tTY3T8eLegbBSXV/Y0OnA5OlSO/uLv6uj3Is8YJr7urU0TTZl665Jwp+zu1oW9TQ
5lZAiWSehGbbBGpJdZ/Q/coxLvj4jJ13Kkr4Wrz/CLI1yJL0FuE6mfeg7cL0zwxMDTN0W+ro2azE
o/w2K7/ls3Ri4WQX09HGOzVo3EIQzMAm5/84e6JMKm9t3eIpYZQBel1tB6rlEaBZiYLrIFyRBtNY
4WHTqEulhK78gfAYjhqreX/yON/IFC58LMCIXDUbbZwPXcKHruEWpndcaGPyo9KGXfO7jYHR4HGv
8LjPiX0kVEGVSXtcgJx1NAnYKVQ7fgUe5I6SoAHb44A1dgq6OyzjdgMZBWdwjG+2fcwL8ab9pwRF
ndy1//JsOGv2fIaxdlahjbfJP02sBw7v86xQkwAosUPxi8kr44OTsxJvVf2idONpli9q1Vs79WKK
ypqAIyAlusY1j3RVeZktzjyH77sGUCE5asVR3Rr+jfYZuKyjoHLh7AgFKiNMgojDKB3CTMfcFbN1
BpbudO/zSXv2tXYYm9HVHeIesTjbvp8oHIDrfNVNcbWIYGfj5OHI4wAGrHo0WYZXdFclNGWONGUq
LCVmzOkl11N7V994QRD0Wo/H/aCxTmO5y9ZQVhJXvk96w7f6PAj1tTputrX8UWxCVx3AOsTRZkVJ
qMIVCo4N8M3xzaIKVAXGMtI9Dv2tjMN2w754riyPEpAD/wK8knAUQ7OxDw0ngG7218oX6i9Mtkep
7q7sAq9Jrl7X2rg2GgeCiQ9jP8KyDd9HSQ1NkyV7+huNh/i02sENyUJB4x698Op4tct1b9ko2mvb
JVd6RwMZ0iMMxCbXAlvMIVALcgknbqYnO7saVcnKApNxm/latfnOW9NXQTbrx4ktZ+aYTDlZmMRN
yAsXyu2nMy1nwWWkob4WPbehf6Dnfl4iPjYP/ap25Tch/6/MEF+p9eok7f47/dsU1knqcGSvQckW
oShI4cw4ixrDYoVM8YcunU+m+itJnIfZGNdt+Dby7ZEO1WNPyMuddFu34qZZbcSrhOGz3AS+rCIs
SqRc5+GsRNCkO67Fe50trmCfNtvabT0muGqly4xxmHyblhh47uHWAzmCqUTkPJpXMypMPYrZZ1LA
y9OmIXpD5sdU3T6HMGXQsrqmR7Ne7/S43gbgWRse0+5B1dEVoAjJGI7Jmt+dqWFTj5T5tlcTT5KK
YQV6PyaVohsjuZNxPgHH40xPeva3+ndP05M8/EjcGNv6U8BryViMGHiCqqTBU7ddetwm+YAVhNqP
H0XBqUS9TFJ4cs2FZE7DvRjM5A1YAdxwyVr4DG57Rh42lsTXtFOBSDICWwYWVC9tP9pie1Eo9YJu
/ySH+kg2bJqTeyFaJKHmHnMJepC4t/Q/WCP7zeHfvOEfnJRTsdVI+Lh3KLkt4t97HA77LdiUH5YF
DVtSHgT+JAzSOdS/1bcEB408TLBKzIBp6FzmX5PHJXatcTd3XIz4Tjkj16L2E9k7JMkdzmMc5psW
qlLPTWvyWtGGsm4HU/bC/H6OpG/BXdbYvlL8W/EIVD6DYyxNF5gt8C7dbWTss6XzikplbXQZUa6F
lMs6cM2LR39cO+EVAwjltnkTeUpivn9XSQMOpCzcHCPdDi1g092w6R42muDg0iNzw5zm/0vmx0HI
71jwNfQAtPsZQewIIV1Mr9pskK7TRyzyvQlwl1FfHWYfXIbnaaLwHtkDMAx9yHtelKYefv3EDXTi
BMY6VueM42Oxd/m+16L5SFnIcfiCBNSZGKaPsUo+RisYMKADQmwWaqIMttxcbnlGQRdoWLOlzU47
9YfmaXAHrLG3KeRHLZ5Bqm6G1PjRSZhcV7YUA6G7iZEu9z5z+ZdCBXFuv9mU+BF1hBeDwTNrnKO6
n3KbdaSr03aOkkNfJ8SXfb84SnT2rJzexOHi1q2BglKvd5rLlTAH0PnWORFiZg/22vTSM5X3Wfk1
YlKUhuxYZN1VAslchBkfczUdLg7+uwmMLBxYD8ukXT+rTnom2fpKMe3zuXhp5Xwn6KmWXpV+bDaM
UyC84F5wjF3G8pw1uM35g8zmz1Roh65r/Ry9iI2aSzVBL8Cd4BwsjPgxNdKz/Owxm7WkyprZcVMu
9Rt6sqlz9Wrrq144Z6s4KdySEqLirMjiSro6Mjvks+AoymsiuYYZNNYYThNnBB0rOHtudDLeBnjR
ZvM3uRkaD3Vs8QtuIgbE814tIeF2aj+b/V7JT46JzeRnZJS30xnNmtADwkwFrtnkEUk1oJK8rS0W
aE32R4h0+XPOlGe9FWigtET+VA5H6eqyEnhMY/ZYFdy1U0+J6QEiS9P172LDC04Ev6ajvH0mQFEq
Md3kW7+3x6Jt5RhSLVvG2i/ulQ0f2yFr/rM1+qtxFhDPqbBBpta/NNwgkvWh9iFsiILGwCFZj+vA
CU1pQBsfatrsgFH6XWJeKjY7XJe6moW+SliKjQt6gYV8mqu+TcxvThiC2K3zxLBAGWEEGzpPsMvV
AIOssRS07LpmkiI2HsGFZRdMmKEPrJo7DMsuNS6vyrqRB8z8jjnHTJ9FhrDicns8OKABJlCRym/K
OBjFFU+Ghd6/ulQPNqLgdHto2hwYZQZ6Bbezg4OhVO6iIkCy/V3gwq9QU8un3snPWQxkZKQXgyAk
08DqNk8RaLKgB+COfMYJI1XVEEcPm/l/CQDHVCOatRI4Qb5FWZUvMwuThuVa1dfA/Q6SibVrZu/L
jWrjRiWgGo6mfMRftiaJ2xn3GO9+bO7lbM0FutqFt/liE/fd0uyiaFwF2dAZ+a96qwNLi/HDXFst
5xuf3oCH31JiDJstDlOskmDMH+KaDW8pQaUqhUNW9M+y0587nQp+WGepNMKtdztOIqv27Dy+ZbTE
Z48FkwOwlBhijfHw87MMncMmVlg2H7mZ3jetuUFHA57oOez3WmEfLXbmMzvzAhBgXyXHZeyOaNNL
2bJMyk5CQ7YuB5RWWuMhijboBXq1UjGgnVmP9E6kw9IUunwGfnZTJJm0OoVXBSRDgvgzr0RT8BLy
arCoSUV17HlB7JQnD0vI7LC40hKWdKSnvD5j276JOnnNq4X340Y17/tklkAbtgsjzLnXxNkMY5Av
f43jn2X4+EOgax2C5clhcuApw2cIkKF5YRnwghZ5VwH4yUMWDcelwN7JtUqKQMZuBIoXrmimjF2D
+xkCH0XhLksSvQYSAqEzYxKNOrD5a5syMfFL9B3vLRVMmbYKUVW9NzSy56TzLQxLNvkPaaF6ZmUi
xwVONhO/ZmlWT5sdRkw2DlNc0yxuBrBuBgW60dFKDUkp0UA//6FEq+qWwGn5hkCcqFaV0c8QuAIs
lZ8tqp2cluP8nv5pTjFJL/SPE3zoA2mvxmHnU/N2QCyukGkUQvpt7jUalPy4JgaVPPqd/Ku+u8k1
+Z0nvDvOiUddaKPmauOjH1uw4dqrrpaDkm6vWdqeMUk1fR9MD/qj+0pmBnkjiV6mXzVA2HoOr+4K
BXyiZrwUaCYGYfbhumneahRnNfUzBS5zvV6GpvILj8I51y4eG30OU4tZLMYZ2y6+ADAQQ3IkMUl7
1jUflaugkCVmt3EaHEyxmRohvUUF9QKqk0St9kbJEjXN1MHFLV2XOwj6AAOhr8G/Z541W36Mqp0k
RMATDSVq9QkJ+CnMZ4mI7MQ7I2sGotKrNpZAa9LDRgcEdivOz33lkowH5LU8KjZvi+FQ9zY+0aBc
xpeDZ8RaCccXUHSkLGjIN9mEEoYlqnbBiH1GZZWRatS3oq/vHQLSBO43s83HitlrKLVnh9mLCqtF
uq91MKftey0RcEcbkNqb5FQvpcqeVIzCiaDJgPAT1cGR4k1+nD6ZYzNacoRNvoYWNlxC3vKWUpvm
Q6SbGVzDu0iqMF2oNl0PRgNjjygkWICNxE+WS8QVLT8xsCdD4ktJ71MPynt2imm5T+gy6OHQ7LOq
fG04v0XS+x2bBWlDKUZvwc1d04HbYlNbsalVjeTn9L7gMuYCKY8fvMSHxrSPtKvaE5hXJjVjgyqD
SEufxcmxICWZe8Ts/5sZe2bGiZlRPug5C1KH56LG/k8Oio3dYvNLT/Ad9ca1W0dCqo7PBbjmMrHt
pXbLY5x/6B6hZ155NOIHBF9uPEhI0v8YmtzpIDhKmafxSlMQZ3WMX/JRBTmJ+9HwZjk5lZMDB+Nc
bQOQJ/JyITBbvsWQddEBkn+W17FRdELtsdtiKmFe2J0A8F7t9kJN1TnfM95gDfZXsKBgVbuzmqzb
yyL9rlbF6/swRc2y9uH5MwsNVoOm+EoW1bN/z9h2ymkFSpkcx04cmjajRAMXYgIMhMlgBTTCLRot
vlWBPs0fEiVtBhnKifW48yf54Td5ncXjsrHDsdduyh3X8K1bbwQ2IbzLD5Eqz8nTqv7erdbdqKpH
NyMjcDphyaz8Ev1L5kdVMtbd2MPp3LKRIwQKWG2ulMfotuOvxMPV6VXG/VHPZ3Af8Tl32Oruy8+5
hkYzkrC1NbDMQCFYxti0SBlvA//iDi0KENrsSaQ4k2T9aJfhk/Pky0hoMmEG7vrqa+uMz1Sb3yEa
a6d82yKlTSKkYzgTW9A8qocF0Gpb80D9sRXGE97DFCXChJqcTu+SHZ+Hva/GhNFlAQWhGRo562xn
+QEoN2PLfLAZBeejycz7CS2YgDA9tdCq8ya/SkShpoo+0keJn3LBLUqvCRvHfbDbMI2MaK2wIXdd
ROlPXmw07nyV9W/wdBu+MQmvnwKw6o/UZke5usl8cZoQujz+UdptpTs2iBOTCZiIgRMMJIvydEgc
sHx+prX1LPXmhSv2tbvbLPR8wKmveEtfExmQZN4RDGB65RfK87NYq4c+SbdS6yOn2fN6mod/jWS/
E64CMCB7EyxHE88D1j0kDCS98nNKzkgNLAQNTl0jobfbWHR4djzgEyYocFPYXwzQdoZ6otj0ZL9K
mrmt5fIXoYlcIzy+m/1S2P51vPSjQaOe6ngOyMsBDo8KuNiia3iKRmdFcf0q69Rjy3mUs+5FQjxD
hWqRblkOPEvR3mBr3LCjzNUYbpjDVh1RhWqktPi2fmnOJyoKRsH4REN46Eh12GtqYOwmVONcfyFH
dvHdhtDntcF+EWOmhzudf3Mn2vdc2X6P8OnTPBZ8wUcXaNQSqM1bg1+Oqh3gLfbBoZCtPtY4KmoZ
r9t2kTWYp1ca3wNa/MKNIXICxVBwEcROWQPJkREaLHG3h/auX22JX82SsGZBaPMzSdgqa27Rnz0s
X9ZEiWAVspa4A2lpVRbqEYpzY+unjbRx1u0tWPecy1d5AVBcLlYonUz8J5kf5wxCtD903PZ2M/Rn
xztrIjRTzTDqLJzhvVo8aXgmLyTFSrEdhRwBF2Wts7Lyqe8bzMeCDRRy0yAulZ5dNH5maEuLl0/i
ov7bJe4U12qOaRKP18xJYuExMpCrEiplYPlbFM1Os+QvgBMmvbzgX6R8iRJQsHp4/VQKqJIviPKn
LUERXUp6tuOb6aCXHeStIxIsRyiAbpEwmMrfWSZFFBMQMqs+WdjYztuw9m8pFrOqjp/UKszLufvC
9rEljfs/Nlj136nKaa/pg1lfAwMTocaPpdKlmakBELQAMGjguFNGRg/RaJLB6CLDTGxUQQm6JnQL
hw9PA+6V1HrMFDuV+HbZGPP2HZtaP5ZH9lbahtQ2W0cd5pWISQkl1CLR/2k4/IcUCCAAaB3nXSzl
1KoQz2kDUQ3W2fzIOv/lZ812MqwM34mYVGPfabH5j0dDP+ce8/0pVpKTiROhFO8rR42s3veToiHL
kLNayvLNT7bmGhlv+OwBwqJI5rCUwd9QH9MAjt44IEFInh0E/5LaEvYLownglLSK2v0HfmclT1dg
q6hC6rIQHSe85HLS/d+OtR/Ns0OHd6FlgJoZb4lkmDi+sTXDrfEqoHFa312tjigetipK0JgYLIor
DQ9EIVfx/lBr202C02bcE3t+5NLycrLfM9mPtJ/x3DBHsTAw/ogfnYSLGHFRjbyDsRppS4oCO55s
tQEkJvFtbPg22nisNN3B1moc5udk4sYsDotKu6dqPhrSABSm9h0ALZnvQ+bnQNfU9FCPUwBRJEqx
TWxLduNFpRPyD2AKM66PPWljxC6PpqgDooDTg/lgcTmvZxbmxFmb2VW65kB4jsW6q786rULQJav5
y34NydURfzaBeVbt0QTNu60LT1m620SGoMeNWjngQdfmIhQGGeOw+0aEeMcOz9Wo7EgNi5Ck6WGf
ARbn777X4iwHEfSbbLjJDFNa5yJvELmRMT9SAJAdAMieqo/JLz7GgE9OPccXVbEumCQ/ent+A4jh
OkMXgGHytdyJyFrhpq/ohfNIQNyM1IkMPYlw9uFF/bQWOD4zzzoOrK3uQntIb/GHqk5X6udOhv3j
Eb1ufWfYCQLJ1TDsoHTawOnUa8faEze3pZ7BOEB5oUxs2Vi9ZVgNKACcVPrgynd08gt/yYxHhGpF
qVgRqhMWeDQtLeJhFutDTknbJeJJxakibrMsbs5j/qrzd4uymvE/fL9mSY1S40vJ/GAKv1l9F5Ep
CrW2D209ykzep300By5t71UskjuoECaJ3jtE7xlrLsvsqiWOHbs6dOngEvumR/AJQrvHkixqWgRI
lHNISQbdg387sAk4gnvsSPkJtPFCYUKLs7P5ls+d9trbA6UVWRSxa5m+Urg42EJ3fAJfQ2p2lpz9
kOLQBVr5MeLMzq34nv8V/t4WrqrUe5EfGzb1nFbs7cmR9bFGegT5CFhTjjK9TnCKph6OHVVKlOMq
hk7zJmFMOiey+SguGrkt4DUJ8Qk+sUrNXXrjUYwRqqdHKbOhuaaGP81vqjWcxs61o3n/H4R3yLPO
h4qEahryXbkvqBnTN9o3jD5pfegFLuqVkMF35Ux3m7GP6BOBIQO01k7wVd0iM876GXEXj5LhItFh
G0T1ydYGLyd+U7TTenjxek2L/Uoy+Q2mFIt5DKSI97r0tcjEHMyXaDNMMziKEHDasQ9WXEpJPl/7
AlRcfZYN9OvnIrKDV8MFUUnX1Ot6spuDQd5DJ7BjNYRpKMaKuU/wENDwzl6/8+E1UG2thLORRp1c
Qwcm6l4qUZJokWAytdHAk3mL0oqEq1fBoUTMjQajjQpQ+boFtRIKZ8tHeSkIgNRcgSwzB3uU4vf+
lE7Kg2g/j6PxgLxxw96o+p/EZVb+erKNFRwFDRzS9ncn3ZD6Swam/kAKBLcjGrbK6UiagbFQ9lo4
yY3XgYLHEc9DTyjnrkUxBqfi7rOv6xUm2if+u45HfI7bdT6YDQ2x+oIfVmB3epqYNWM2huaEu0MR
gWBPB06o/NHm8Ran9N/1L6z25OrZOUYUHEm2+lCc8hk/bToEMqDxvCC3BWDkSC/CTC9CbmtH629e
DSDfQiRJINjk0bCxDBaWgoOebKcYvDeNFau4f6u3nkW6DqVB8a0GFp04xDJ+/ZR5cblQ+3puZ3x9
GFo06g95V+f8H6WbJaZ23tgR7lBqg08YRq/LIMlKip8u5lWyQDnmoJrSCId7B0RZ1u79PypvMkxf
1Lo0M6neOlBYXvCmk5yyz56NWrMyU3EZ4gatf9TV+mF9o5N9tebw6QhEa8GHIL4s2U/1EMTN9hTs
ePsNTuZIqq9afZoX3JpA/rxO0aAnGH/bR5r8OLr8rtCgodpvEvU64yiOs2x/UUqExmpLwwtf8cue
nOciwyKWxiO38Qee0MVmpTZIN4VeN3wobLbZSaerX3fEHlebMjB6FkFzmH7RuK0iUKm5D80GCriv
4YFVRXNyAp2coYx5fvGUMT9YDTDy6shwvWp43GaQdvOtmvaKFJqLneFaFhyOWUC8B078af1w5Ppi
wMWltaUjMc+R4ci6r60EuhAeXFEVrjjyEFPX/sLiB0y7NtK5SGZH0U9J+SZZJvxRg28mIAWpJ0Wg
2rScVwAiMTSY7UEjsJT+OqUMThJxmXKmRUqje9wBprLobCXjK8DIS0MxDmibZmcCftTq+KEr9nuB
Rzh/7R/B1B6jblbD+is+Kmgvpk66+OQk0/Wp/aILj04F1W8ljvN+vozkZletOambQmSFcVyOv1MZ
ziuSckWGXQaE2dsvILg2DNGhmNAoimueXzTsU6Tu0BUI9jkYgLPzACDR1McXyAsqX8hKQCniNHHc
Wce8X+4AJTWwm8VThcI3+qHWuDitd6icDzZxt0Gcdfp8ODihjlwNIvosXypajlXGbIWUAP62+DdH
C7b1/yZpYbuEGb6M0IZJthwbFmzUFTzm2qPC1y1K5VpJ2tM8NsjWtXnSyOZQI5KSk9MYT8YOPRiw
fp1ddJY4RT5RqVR65AvfukJ/9ThFB2LpK7hmGqEEI89ySkYttC308n/eiaa8AGUv0AYZhwGKCHNw
lTBBDLQsLZ60vvUkJllIuopEV0IJeAVJdk0jWUd3AmVircQaRKCSmBPkDJNbUmNMmLSwU9AMBqyx
sFT6TA552M24HfFlmDrXO9at89qCfmDNsHEw9NVtzeaoEDxxgQ+rXmbTpGnieRD51UEGWBJu+b8X
Mh4MUi55w3DOiT+v6W3Rjw1eiQnZTe9ee8JW0f/kHM7KR3o2/HFRTiMzoyby/ws25l+s5KBpyxBf
5NBuSRZS+Tthia72K7hytyUR1gnmplLAG8DSaVVni1QiS/wiTON/DUxQCLYneXeBt1Dc34sPbhlX
tYgayg7HwMFhnJxzenB0anl0anlSCNwjUCYp1o8WT13tr9X8pteKJ46XNcVZ+2uIzm9X+KocD3vo
0cCTb8/EO4D0JdNpzS52pLk6flRT/oXu4c3SEMo9PPMAJN45AC6CW0EyM4zdWLc3Vx50fN14nCiP
VhUa0hb6ALqwthwy4rzwbRWYNuQCbdGuaZkHrboGEjvXws5D26GWBYOJbU6us+ss4yG2gC23kbNq
gQlwJJtcxXGuxF/DzlTCNZdD/l2hQNwxjL/p301YuBmmwExLXGQbnpeeUBCL0ICGYiS8kz3PUcuE
K94dbnyQqWYr0LE8S9yUzNlXl55o+RvtUQtvjOXkXo59rCFJgN6HyyBQCuwQgIdUrgF6StoyzNX5
bYu1p95SPaZwfyjDugwmYrJcyPdOhBMPGR9HxRtgc1+5M1fwBmdQ3JuJrBcJyam7q/LMF5Z4cyd/
9Wb7RbV9MeS3mu4QAksOx+MuWDwrkLhaPvrt16B7ssVkngdNJcLA8VjAbFcs41cYqkAnJZ8UH4Zr
eElqzyN2r+RiY742tAY2nKH0YhBRRHBIiRyo5tOIMQexESk7zRvZ8C6xfS+9oZOCddMBQM2RTAmS
0ZGOX95VXNPWHE0U3GntcKcOmPGu/6R5wtNhp0+4bkyDrKdE3nBszx3Gl3pKuaZBgFutExsW/jVj
6joSgWLQTbMm8xZuAfa5RyszvyzbQeTf2+iPEJtZoJwor8XETxsjWm8ZWBRPrP3VrnkB40e8cgyM
SxS3xG1D4y74bn7DVWXgNKZrbXn4N8J40Og3irF4ZR4oGQoYpyh3JnYh/IyoBieCU89N1cArwyHt
hkc7jXdNH28t8B6havCEOthSwFYm2n+w1G+XfJR9yyzcuiQLNitBai7hWNbR+zKVt1Gh/vWIbHaH
ZHN3OkKJP6ZSvKut/DZhJu5oMuw0Nu2bL9FMuw5k2v0NJ/fkdY35VeTSlxHfs6o+55oTHPRA0ZKz
k9cEp42T+Z+14UICVJw6zaXGqqoDKm4hPKdULjR0Ety7ecdo0RBaufldNYgNrBOgyoXyIOaaSb9S
voQJVyESu6LBcq4BiOmmY2KQxeQgBdW7f0o6dgZWPZzg9J6olYYG9r6UHT0Ij8pqgY5e6YMpm/so
ATtK2P8YFVpXQRtdErTH9CwA1dMNwIeBFOyhZ5SMXyKxPE5/qccxxetZ85A9dFfigDvK9QIDF8mu
cOEG3XQZkc4MbOvCxyzMu2gkszwlLbQODP//6LSdZwMlM/FrK/ctXIiT6P11nP2FBF1HYmEFg36F
Mb6T/07WsH5aV/M7w4JhbyP594agGAAiEs82iWejBZTYUUWrv2uHRWvvmxC3sWAWsPEXJTapFvUg
VonwAJoQthMk59Rk7YiFsaeBRiYMs8WXbfZ7hYqtofNXq/clf7QgcJj4e/hJ+GkTss/aRZT7F5E7
NA/t4pAtBpaeMnLokE31JTCPz6U6xFCyIFKgZ/k1ZDQXo/IkAqmFzJqhpQSmrl+Urr90cXxe928O
TwJRROoGzWJHSHc0EsTIbZ7+IixOvv+XwYK0oFpneBpZ/lDy6fZ3KLqoxWpWIaoRKxV6HaiyycXL
/pC2/iSQ8Un2/P/5EDuSLjHtBQmxCM1OggmVA/y7wMyJTZN2hHDi0rMkFVtmgKx9UGMDLeI7hsJA
Q/YiYBjw0Dlv3TNB+ZqGPOh8sbF1gMaD0xRv++g6lkmKmjBSbZ2WHlo/kUjiFODRj56M/bc9T3xQ
14Z++OzLHkjbYJFrlP+jTU1L68sQGmcEnWZf6TQPVemw8NGLQcWofWw0hYpR1vKokstnPVBIfdHU
7rYfpKXyMhHycKZE3eTDHxMjUtSD79Ujk5ybffx0SrZh3EFpdoWu7wletfmpkzKb1GDKpc9iMD/5
bYvxNkq8yLNrxPNrcaYne6OzitEPfTzr2nMiYzaUjwrIUi8+pGNx55sY1YDRyR8zdfXdK1llHx4B
WPnpKE8G/MuM61G3Xz1Xs77RqvJmkEfs5H0PWx+0lTG/+l/SNqf6k0ZOWNdLX16MP98mMXRMakEl
mUGaWEH9ozDRNefKoBinYcfJfi0OBB0Ro9H4Qjk4JWQidn0fZuPwcet4NDea9WA4OXJu7tsFog8X
G/NzC001VUpPhprQjRomxeQYISLRuwHq6Lxk2SNALYKqNs1MZs0WmSjQMTObxM6bLzkxofu21vfF
W+M3S+nCngsMS5P8xqIVrRcpysMw0zRwKiDmQk01ig88QERy3ohRfajG9l7J1hvf50S9ZMPdiYuj
tKUXs5YOcAPiFFQof+EeMlzcc6iHn0bJ50dWXfyitGBx+PPQgsIiIX6iWNQ0P2uVesSyFtPGtNDG
RCDQC1LBB7+nDXAK6qPEX5/kBWn4QZa8tDYsDEjLEYcccFZJORYJqVwx2bB9kTzGWqrP9P7SDrdS
s2NIAyP2okqIMPQQMMxy1ZJLuIxflvVay2uMRy/RcPD0rOpG/aI3zmOqu1+CE5e1kXpjNQn0N5Nx
LWlqfugpqnEXRyf2kYNzzOXxv361PQFyJXOIv6QLy16hXus+3Q5GO8ARM/4uNg6qxCKr7Cw0rvE4
t/6jsXpbMOcCCM4rVOcieZqFOCwIzamrN9jNfsrfIj8O/UEFDguxl5hIb624A12HPLVDPKjnEJGt
INe02FXoQGyaqwH6mIzp1nzYC/29T5sZDwEz7Hy6FyaZxMPMa08JQ4VPVI56tTwAM3Fz+pRxdwdT
kfOAelQ5tV2m/oR5l9W0VlbOtZGsQzqZ7vYFyelqZ7ctTz/yGJGp/SDViTQVVf1Xbn45HHDj4uYl
piDqgOdmOdD+5Tn1N5MDf5Krir+mQSwRm/Ciaa4QMEI4/zawjiUpr7pGY41zMC2Blb8P5bNWvoG5
na31L9JEXn8p2U9pIVogtBaf9DhlaBSC6+dCOEWYnlHCpSChTEmj1JHA47MzzpQex66KdKInKCTt
YeiwZH8043Uy/zXiP5ndVGomrpQQ9kUQcY7jfJkH3Z0lwxMjdmxcxSTfXXN+J9fnmtRZNzKmB2rW
y7ux3B1W1hwi87e+8hnpLtnKSyI/xfrQcBOSjxwqVoU9M2P1MxKZJL5BPY3126jag61/NeJXQ1ki
c5drAD6gZOCgx/8MUtRNpnhsW91u/a9AOulSkiylq7RfeX4DxXOwp+aAQafmXPBVbX1Lk1/2+j2T
sxpIxMzOcR5+L0iV2zAd26F9G1k88w9QMsNdjDvvVZ686+12KMZj3P1uZKod98a/9FLLoFoYxd4m
MBuxUF8210QFM5+oHyrdgRRyjgNVJIdK9uocTAJYgd3HJNm/aVC/amGta390Ob4l4DGaNver/cCW
JDa2QOxi/g6xVFEaaR5E8o+7kI/9BQYyJulDVs0pzqB1l5JdoYyBPs6eHVcR7H2/iNufmWq3zU4+
R3TxPvnXJ3QWLOXJ6ek1oVSxWGL6ipZDxVERF3/Urj2Kqxl/csBA5LtL7IzGrL4BvY3A83qTozC/
0U5wsGv9f1IL/bjjZtrvzC0T45RoXI05vCTLaEsVX8/8DBlIdf7VdnaUWAcbjAYE/IB5EXnKaLdv
CT+1P1v5Pv0/js5rt3Uki6JfRIBkMb6KVLaCbSXrhZDDZc6ZX9+LDQxmejDTt22JrDph77WD7wBM
vmEOjgZWPigeTSHcUCBRL5CvgCFBBonqllniVZa6RQwApLG/05QtEACUwWNASSmSsueOhRNNN224
GP5fCm3WINKhI8HWDC8yPG99lvG154ZYye5Iam2YbAcc9n0I1g0gdskTwLM9YXnqW3KXz2RkNMaz
qM2DIlluU1pAMKDC1AL7fIKfhee+lrObrbyCOQ6MfsJC/4USl5zi/B7vG+mqskRMPyPvZWenAVVn
1iKY4fG3WSdFQ0armszLPz7y3xglnfVj0JIRzZGe+bCJCsvChc75SIYu3g0mHam/Dbku+e7/37xb
Jz+hpQ2mHxJy9SBb6gEwAKuCVsdvnyvVIqUsHZMPb4VkM+p/fHE3TGlmMTiAHXl1fzpVcE7ukWNg
XMKU0B6S7hdES+3BCf2zki+0Rqnxnc/bHlqakGGdiYpCkd+t/NKO5zxxfHOrkNUXXDRc82KJDCzi
cgcuke6n6BHpux6RuoeaC+naDpNHbGy69qZD9x5Ab2KEX3EiJ0BxY5d/F5GT5g7jTgv9DEkDtUN4
tM8EsZwzgJGERG497DSqXfFqSF/rYPFtusn1WFFhI0KIiOOtJDSZX3kDQ6AHlSBwojGGu5q2w+NA
PFdj78PGLdU7gm+QMlcBcMUqLb7bj1R6BjdUXBRN1cKAxFuLiOrvQ0SPNDxz1iAEuROn4mr2X8Hk
zYwPaPTr/l3v/qkZUZP0RoKYpUfifw0DuO0OM16Pu6IUm77SyPf8SoR/06ybxRLN7H5ZDK3zuf3F
RT7x13qtre32l5ysewYMyuJ2swvz6Sd8aZIvCEV4KpHhKFZIa3KziJthSuhOxkWHuZKYlyrnibDC
TVrhEktfGcPAnJOLp4LnJO1O0cTJAcketw7vmbGavFPBc29j2ZcmxQ1ZfFuM4Q6ld0QGZI3vPQ/X
WKCdG7kf5NYNn5PMcLEa3YDTY+D9z7W7aP9xr2+EpNLX8cxJAQZUZUcbwA9jIfM5siOBXkIEbJms
NFK+66BimI4jkCSdWIOUUaDTKdcixritUa81n1nwFpO7YRDI9n9JgfNTkFSe4Ve1moZ546OZX9ie
LaR2lYduXbYVEC3+eP08YgazS7ptFDMhNQMaNDvsFxPfP4Y20FlwvkAhmgi9waIr7LoiLlel+w27
LyP8mb1xnY+bl8lK/0tsO9g6ktck5gS+sq+jfdtd1Oicgr9l8ZtDfdjm3qek/oNngD+iXkA6UYy/
wecwr74YlJTSscZPiUoZfDKDZMLOXQKSPWR9dujqfIg1ulg9jFajYTkBjou+A5FIZgN/OahM4hOU
s58wzXCqG8vRRiGmIxlC/5oG2BnGloloSh5c4YTYekY/BXwe8ndOzqgfE84wmQBsfIgiWvV2wTv/
Kqvc0Wp2so21YSKG0fS7UbIlanBH0v8VHuKIDu+Q/5MmEbpk6NllzagpcEzp1EXkohD1YPezMKp1
2Zg5J5nwO0XF5PpKdfzSzedYvmXKb1/Dh+Li0qd/QjmCukjMnMKscVQONZ9UWDlr2FMZ1KzjzWD/
q2NJ5JCHUNUx1rTUzAX96SYZNAsGJJrcLqQxOg6NAFqMNA2BW0H8uo5wjiiGpS4fdXD0g3SYvcXp
UfUfSL0q6NWN8asW/3T9XynDo7V/lExZqPyks7o0l4EO3imNF4agD2pQdx282gJ2eddhN6uNvAjt
Er6adezAZdQG9nseECMGqZcwuWv2XfYQINB0dn82+fYxe2y9dn0cu5k3MazB41CCoed/VwnGKkgE
a3zGm1nHlW/x07PrYsg28gWqGujsO/VW0f/j8yyJyGvD9wrigIEj8M2WgYslW02/2FaDbuFj9N8D
7UYQHPj9oH7U+W9rIATfEwg68mXmQey03KfMtRiYd4wzcvUpo4ctYUYZTL/XFRoOUvJ6782w3K7Z
DBbuxfuo7rz8bCjvI+paxIT2ui7P1E+2fNbUS0c/rrMwZXhP385Aj+UzWH81fqOLuHRMUBc+RPsE
EK2YyGdNCoTsTznntotS+9oTF9lY4IJkfJV9jBNf45NX9iJUt0PDh1vhJxtBkCYAN0OScAJ8Y5a8
ZpWsqp4z5LOAInPxB20LPUUgTL7k8ClPJ0h+RGJ28YliMSihmp/yYNtmrqWvgODa1VajkUdpGX8U
xFnkoKF4W0fId7W07BrU+B8IKotqk5QPsCZJeJuy1xhd2oLh3bMSvqOytVS+keZGJL9H37K9h1c9
5AcT9WMJOwU3pyC5Ufx05aOa+SLk3lbfA/a3OQd7kPAP8oJTawvoDh0PdpepzEV2Wv0WQtJG7dZZ
J8NUdv7wrKM7kQhhFixSvHN+9pdkX7kRObGRuHl2jnFpCI9MGj94CBs3Md5g0tMpHi3vLsZ7ZqIN
LR1FL5YQnRwrPtf0Seh3CW6tFF5CqmcCzRL5uxt/+pi+lu3QSYRLngddbpA3nEfqqJIauSgxXe7D
mCdqk53MWShAbxlhdjlJeBliHDKx7jlp+a0xdRPyLW+vE6I3hSOR6tgCHxALoOkhbnwLGskkkeOU
0ZDgv8NSY5WVk2J+9fJfYANe7C1SDcwfQRBp5bkGHnCPD7UGVOLzAFX6h9bDLiXlSPB85fzByGY7
Yjn+2cLYm+lXWObfXjNeRgnlIJaVYrLZ34O6wWkW2g8d4TkEg+dg1NlCY+ek+e8yWoQcWQGrCLed
WEco2SoicC9r0p/CUFaj+ggNFEAFaaqKjkdheM9LhucGtr0IVBJ43vJmkqzBujL1pz815MistPoz
7Gv8dmxTczKu4YzZWbL0kz3bgBX+4beuDDFiZB/8DLseKI4O5TnmlJ3fALK9dI8nBWilEjA89UE9
QGNHfojtTiAeixGGCv9uWZi6/KDEY0LstOLN62Eme2Qvyc7onev+ZaZPftChBTSlg/K292P+LwMU
XjXbcLh03Ie+TxKC8qHFlWPqzMez8a3npclx92qpjUJQOTK+LmUkJBK+gxr4MdHdPLFG8lJ0if1f
/opDYhCD8l1ubSQH5pIUUdfOYO5gZ7Hr9OyH46qunjG4WouVa8vamateHeNlD+TVipo5tYDdL/QK
YQPNs4FYv1nDuGansoNaA/fbcsyOuTiW06KLNlVinayc3Sola+wnB9mk6MHHU8mjI92ZMF8xkHFQ
kUxDx5MH0a4b/A0nB1IbxZ0mZCi8aVLKOkkzgR9+YZl96gWTB80G0kI/+zNQOSXo/xbKVDwRdj1r
337vyIKQ5eYj9ZuzliOtKJmNjPHRr4p/aYRoPTsoyMOAyMlkIUb0MrdZatpYAVZSOEg6JWa28oav
xvppIt4LvooEk02TS0tbw77TPDIJ+8GD0aXbwTzTYaV04UeItwPJEvzPUrE/QELRIMRM9aiOs/pT
H8vvkBl8qqBdbTzg3oVe/FjkpEXZo1aqvd8yOGAdxIFtRMVboGrb2LI/4qzbeeTLgnWgUOFWAN0V
EsOQ0iN0qfiIVXxjWhO9Bk09QZwpnHYaAOcl3J3DT6p7tz8hA7hkveLnLIQshnNScVWG4V8je6d4
BL8mpSdN7f+xoFrGcNO0gH88ScXyQarJrBqIgkEFTWTr8lKFrGcTBouhxLa7/7DS6J+cDT/wSN5k
CfowxLSU+kbpBsRTjLkUNilxtOrkbmsENaNRH0VHu0j9ylV7bP6weOdPUGMQlpkHabQ/07HdRwha
Ahv7Sq0uocuTXEUqa9gx7iiOHsV6WT6FQFFJ8ETLxsfp/AE4ltF+xLH3xFV7GQ2yFMp+rwlwWf5w
MnG9L9qOGqAZWUdhFZvoGQvDXicTxrekulhYPrKgO4m4+064mbjijcG4tC3KToqJUvJudp29maUe
Lvy6wZ2s7hVNeUBCXWZ6Akkdv86Ejstrre8x7jH6YcVNZ1xnMmKyJH82py1OcR+QEz6JfpMbsNbU
mmNUxqna6HPaEfo3/UD20j1kBriISb7yPY15vCquzBvejYGnv+Qn9cNkj/qJF5jjWC9LCjXTZADl
Acn0sx/sROci6D4AQBMdzvCi6zclzaUckLIW3xp+Z3yI62mklhqVv0DDYZUN8E5bmzk70WHpMZx/
IkeDflIi9SgQx4Gc6dUdcbuj8BgSeQuN80aUh9GKnMTwPluDcmm4N43kRl3gWmmxagv1qgCowBl6
jWQSFYvbhMtD7LzyL/oqQVjmCo2otmrVh6Fs1fImC560IPhWTXjAjcphvM3Jvh4u6Txn82f3rv/q
9f7WNqmTSr8yk5iy3wp8Ln33lZLL7LPiDiCtCNpkW3vGJvb3NHakMv3ILTISvHBRy7cJOY+3AM3u
eDiPixEQZ/+rRZBVXNFTK/k6G0igZMQwCNqIIeIPHuJlZrKMK8Q8/qUJwLhWHQLCA3tcjgYrIfz+
h6n95w2tm5dX3vSj5e+ChBiIYXMp7bckvhRZuxYWC0T0+Ix4OFg3dn7BKuaI7h4q+TVGwICAL+k/
s+hZwibNW9OJp2dJRdW6vf8ZpDk5aelKIuJUN9glcBgq8XtbXuv6qiqHMrPpp1o3FQM+Hy4kcy/X
8ZVcXXcw+Z1Vgwbn1yttzFmFjulVxwsC0h+2fNwxquN/V1XdGSEkKspvZr1Yww2gX2LNWowglHp6
I2ug8K9OWdstwsrbDoG5yLFy9epG2FBzP8zGkTP1mk4d9vDWmRURtVeuJfI5xgjw4buhy4RjAxCG
9kaQMW0u2zx5dC3A/SpCkWIed4dEnyBghM8yK+icINc+wAntvEhhhK8sikHBMsLkbVyk6EgstK+8
a4sB2StBLvQBsJt7TId4+EIGxGGeuiX/BCbJFqoUW7l3+XXwTWgP96l0sxw1GOqNOv4X2KcowO+3
U5WHbZw4gQ0dqiTZ1y8/P/a+gdj6wFEHprziFflOLkIRrp70J11Uyyq+VilshZzpdwd0dOPDpOD5
yeRqQQQhmzZfB2r5BgQxx/1VMVvalP67DTin2YBdUonM9ZFjo5ZlkVViKFgQ/6GZ9PRoOmzHN47a
3J0xOSUas96m7YfCYxkinpOBBUP9CP33jov9l2RHzJ1G7uCuwCmjtztDXUNwMcaLR2Mamk40W3AR
oqzjGPhNjwgDVd9W2RJ+YqTnyd5pLK5MlgUbRntE6RCMPniLeET45mrlop8jhx5gI+ie4uTIfLOV
gak4fHosNZORl3DXVsSB45NGZ6mm/7QUmQrhBA0apJ4Han4OdK68QfwWuIvTmW2zi8UO04ZpbpTh
LgmHGQEy7qxbEwICG0K9Qm2xviSxBX5oI9PBNMi+200LpE/hr4eiha0b7Yp5idVPYbtVc+xzRtMt
lvJaci5F6DsNuOCCLXZuvFnZpUIZKH9OsMIMfCwjfjAZV1Gpl24QU4qg+SgjeIjRl0B7wNWd87gV
9isdrrpFl8JH0KZuUGBvlJif26xWfbYuwR/gyQWW80Ukpxd/3OkVMgeUoz9ZyglaEjXDjATt7UKW
YNDYHMpE48X7duIj1dwGnHGYI3Dttuas1bYIgVLxSdbBr+2/eXwozQqEMkUnft16kUNBTK+h/g7h
OpC1FS4oRIXrIufNhT+qKP8s+z786NXDU94bqOstmIl5ud2bTtmaN1MzuYBe8OjYb/ElgeEKSC20
cY1rLd6XOUMBvQAhXYjjmlUmTYvsFJpnPCUxWdt2/MH/FVmoxqh1O4YH7GcwECd/rVfb6o3+su+u
FpjxqGMOmhGhnpJMOmymGgZesxs8QpQejHXT4qOrSSLepDCBeqiI+qkKUQpTOAThyQzjtTEbd0Ak
a9StHnk3TAIy4z1gxTrvyBrpMfDwoGKFLceiSSYjUIKcgjb2JSPOmxKdzE+ZKR8BN6RXlyrSNk6R
CNhVjGRck9R3jVTvfjwH4AFGL0O2aqHjka0XDDJszKzpKil96qn8m5iECHojIBSGVMY0PfGzI90t
fspW69nxtMOytCpwG9lbVCHzTtkItAVnaJxDurXJsjXD16iVZ83P3yY9Z52sG9ypbKvx3XcJvCAz
pnIYxMlSMWJq79z3p6om6T3Ty8vAyT+2+bYZ0n0dTmzCZWYhqD3YRKghA6EGuhtFvMQKumCklijB
uwFiJxtRmaiptp+ju5vMWOmB+AgV6StL7J2i65/UAiy5MYKOu4bbRtGtVUX9WVjysYOYkwXnuIUm
LVBaiqhD78ELqRcXHLW8wTC/sZMM2pUVPrUUyqYeTVdgaW8M/N8y5phDf0c2fWQvgk5LW+pqQ3gz
g1n+GLtm2D3/2jxeivmXM1/s7J9G5x/GEFRTRrLOizd/2uQKCwYGHJjwJh4jw5yOMbnIrZwfBIZn
Zj+2ZMLLJYKLEECfeUSHDqyDmJIOISTfaJOAqo0xzgz+MweON0TM/GuLNx3jcEMuSVgubYGf2Yr3
JI6srC+DXZFp9AcI9+wAwOBbAaGGn4b8TIeXR45fTexjnJnHDBDGKH/lAICMdkRble5GFZzkaJxn
QYSi3C2GaCOa0LRArsBD2mtOMZfNBi8DWXkZ30thastGdMsurrGiHUkp46CUlykbwDqkVkx6NkfQ
vAedyX7MjgPUf8Awy3iYJsnatem28jovBX0ZglzUiYD+GJxPC7rGQ08kNEABIV0qng89pUoO7rRJ
5ETEFa5sYhbk3vXxAgnY+VptbMh3IMnrN295jBAG4Ax0ad1crb8iwjo09Kr0BEdZR/MdbeF97chS
pIDd5K8w3AlxJYHVkZFD2CqPFYqkeToN1wAQhSCoceLj8SSoHmRiF5TEJYWrYD84UCTR/NHTqMgU
zpN3mTYNqGtFg1+qRScUc59IuRNpOE+9dgwpCn02MkCe3X5qUcOWCzsouEwLoCsm2BdKZv5Wo2wX
2E3w4gNUWva6spi4D+qUOnyq7a++1/Z5jSoavNXYawsxjo5gONv6JmFWeKsCJtb+HiWbGicbLYPO
D+m+LQHZsHwEtWyl9sEKqtXoqfBhz7b8FuUy3Adg0abEZcagu5+v6QIkDAOa8aHEB4DTjj8XB8yA
YoKN6/KlJT9+/13o6iI2OyTkJQ4iEpRHa1H55V4HoJBUEh3Q6KZ0NHnWO0N1kus/Y0BYGbaLkC1d
yYsFxMUJTHsn9ylglbOMna7ER83iOWC4DR91advFakS0KXebaoxdnfMBs0bjnw3xLqhpGoK1SnpL
u1HuxPucQmLFrfie9OBCQ6aMPHgZu5jRFFRp+gLsPf+gz5ReomLOJayNJJhLoAeYQp0d/iGO5LOp
ES2YpkuDiWf7LeFuUVSySFVxAi/IpY/Oo9hjFkFUQBs0fZlDvTCVbjvk1jHGw67zhdfzYhuFb5Zw
L9toMJkwqrUjOD2aDmVZmDOSYKgAIyrJHx5FTM63lbfYexVvJTOe1jxKlJlmxHmpW4wgCG/iA6oG
leVIjosbR7RGh82Mc5Rupn+Wh5fFlZ2joyl5q0rCP8qR/yQ5qSvfg+iqMCMouZD1gk6+4ZmeFF4E
J/KrQ5e2+wJWlC/8bdIHmB8hw4OmfygpM1MSFacetv7OqhgqEtRejCYi69S1J0xLMEJRap1iXGh+
lJxtwlbd0pfYQFrjXYIvOrDjKzEu45n1R9Mx2mb2LtSz3EZvnymgjhZVekib3Rnk6RY0+3qIoxnz
XOn2YIL6omS1rPLK6285OZ6MtMyLipQGcDH2ObLZgPLkQMSkKX0vI+8t/zfSMAzZl22gCIPMCx9z
0UFCKzz8STViSqhAQGeRcvWQrIk8Y4yo5qyZ8l1ImWuNX4WMD2bwGVJyRbeQAzmobaF/5YKfxQeg
l/YaQdvAozjQjOHpv8oQ0Ubw3rB7mbEifR1CDpzfaSnZBRrHSqcuhTcgUMae6OOzpAQh/c+ZxEZS
WPknLPzB+0+ATGG6KSpQyZIWFwn4/BDAB9c/CrIOHL2NvzvyEaSb/QpN69BZTN58vTwzH90EnNtt
e9DLsQOt4r1ronhoU3LyO23fsKDvgHnrVMpRShIaIQkR9yrzDmkKj3Lc7aywQb2tubGcsm+m0zG+
hram4mOLW2Fx80x0CWj46E7ZIU+GSgyPt5ED6i8TnnblpbzX+YdqvCmY9bTUvNMAbwxSMgujeSuV
ANDVPM89CqqezuxeShxsqwx+MD+Tqpo7O9+oE3aQgsKwhP7sxu2P0X+Y9d0WidMZc2Fhq992HX/l
nrXpApb5PnpTbQ15AEiXuWvC8FwK6zXMuWV8/F7fMRe1/GuAsERPYXRp6k4ps0dXVieFPUJHn/eL
V4SetVjGw1fI6st6jyjxfJJCNY+lJOUbekgDHaKvdqu4kx2PXJ2inTMZmHKGwD/iEESdvw5OhcTM
JciHYxmQsjuB9BKtm2GCxcK19DAYxhzgCfBVfPLY7tiGhPAlFWZOBts239gPbQ+7MHSnrl51JoD3
0IbhLrGa+5N6pnlkkyvVwCzujBDRkVCcRMMxIoonmDB7IEyIOxhSLU9mOW1sgYqZcssbczjuPIzK
02gzoi3qhWIV+zz9tpg1sN6kUBpISmeXW3tOoSQIUy9WfQ0hg9nNAydUZqw766JoT52XEy4ZyiOg
X5l1M7sfhVEwmwG+HB1Ijw2sNBh+4fjBU5dYEwZLP31Flg8Kmc0sZO8JQNB4aGGaF4IQZUxednoe
5T+PRUheP0oJfQobWg+8Rv4tlf+aGEZcnD4aGZag1zkCEL/RV5vYrE+jCD0w207tIeBRcX1JZFER
vfse6azUpBacZap9kt3oyjbpKaYF7z93ZX5pKTurGbZA5i4dt2AHZCuDGiYEKXgVKFXmEz0goQiS
8JjuE+M591uxYbIT8lhX+BqrmTLkHG27D1pCTUOKaL9nZefoczJkWq0zLYelSgHZcsyWcOcJhinU
kS3on6CoYDHNT3o1Zap8DmCJnWpkUEWxWEqaAOmP//SJqoxragqcxj63lqR+K7MEmpmeRAM5b6jH
6GT04tUSyhugjI/XBE0uNcaKE+HFcokzZkTH0kvuCOEtw+AiMfeQkJVl7xERjoMP+gzNzlJHTSeI
r0hjlByUt2ofz6qjqf4cg5CTi5SVPIYcgcoi0l4xutCsuttsJLtVaVdsye8aNYMPxK5qf5GFRJgx
csTPYYbhBHGh3yDUG6LTmdJzifcIQzOwiBYO0Fg7sJ8A9UPh9GfcSbhl8AfmhArPrNd+gW7aj26T
YCFc0RtbUsmHpC3maShnqoG/8M/Ky2XMk2CaFOYaUx9/U9NbN55YzndxjMIvaVLAxA8lStZS0q31
rnar6NVrF9SGLGV3kTaxHgIt7V1rhpyV3zGMJHFWuib1JbJ+6/pZUoj5Xe1kfPAJL6GkJZs+Z/TE
KMA0TVa9maMyt5Ox4GF2P9TGdbDIbhj1q00JCyvc7eTqXw24BAcnGxe1cKKa0V2Nui8xXgY2D6++
D+3ks46wPwNa7f+D5aOzEfxWdGk4rmgBCP1qUUZ5/XuET0o9hyynrYTq40NO5e2sCvCrp2cT+9lq
DoBw9jvUwIZ1QOzbLERc/JgScbDqphDesavwRoz9rSvam92/eYTYSijjk28FAoCNoi4rUNMFBMoL
9C8MfrAkc0WPDhXsOjBg2w31Z0mXkIlgXRDmQf6PIyrjFDYYhRGYLaU02JI1akWfQiLQM6u2JOAw
EyKRmv8rPxKfirax3mxTQS/bOSN0n7AWm1YpUNgq+7T3HKZY7A9576t6UXAnlfyn5X3mxmNO04Ba
Azh0zqqHZKhevISse5NB7P/ZUcia2kVEvuEYspdRBko1TVkX8rXq+0+rRqrS1gnJzmhK+G4LhEON
ejXVV+OFJC2YqKR68tmKDZysPQ3Lt+yl56D+aAhMSzxlVxMsRCG3HUZIVJLYzCRSSmKTGXUq+3TF
zW+R69+m8SV0ZF4IlGpdXXoKiXa0AXHOgVF6Os0MuHwkiUO2ieXaVQdzb0GfJ8Trwxqzd5FPe+Oi
tNNFGPU+kZtFEXz1+j3CZLTUyTotGBMKicmZ7eryubM3hthX3sVHzTIoxkNrvGuDvriLeDzNDPGp
C96Uj1I5STVTmuCHHBZgSeZ29GEX4aqa4KJMQ7W2Jd9tA8RnJWMpZkhq769LpIkSl4gkfYmYjRaL
vOYcA8WOI1LJlM9efsySJsUP3IwZtk2MBXMcp8Gk1ZHqNJZEuLC9jxqV5o01Wf2tCqQz4i1sthkd
HsCBUvunmt+CPYJJboXl57ta4ltFOJ1nOdyGDNSatas17RbkodvmF5J98n5vlqGb+UiiRvQB1UaM
YCibYmlya6V8u5Wx65JHnXwb2hHZ5XUouW8C+ZkjQ6Qic0jqXhSmxGYBMnisXgPW5QoxbwZi6UFM
5NJC1ILO2RkeYds8OgF6LUvo16ifdZaK+hMSXuQLMBgq+jacR13IwJFZSSngibfrhLnAuOWtMkqm
qOaIFYwqihm3QquUKa+YbbvqSeDtk32wso3pIsn9rpsmIom4RmRj/At9hoPDukzbLRB8R/VubfGh
ipUJQNUjBIlUtP5WMhUNktiB9OmxK+T25bR3JVKOUpmIHo1GE71VLxmOla0KZE6edo41mIqPwf4K
1Ct6k4jVHOtLXLzZagQPbucpFyheB5rqBCoGiu9d3qR/vcdXyCoayXY7IhTGfc3AYRIehGXiffuM
/WtpOlMwbRhs9QagcT7pAL4e5tsSTZl3GtnSE1Tj1Oq7qA9GLDlK2zjJSBfOCqgfxSKgVdHTbsWA
gkSetaHh5IPGRAPR967eQedWlhkLMcoTR+Hmxz2IfbxbBIG8nghB1cof84fURS7nHiTHtq7Icd+j
e6AAwx4/qXytvZOi+WwNZIEhsxbhqnEP9SLYjakOZxoR5CAvG+AGNYNcTd+Ouv30QCehjYMMyAKn
97J9CdmqVIxFNBoEByqHxhgQc0hu3/HSld8+YHXdM4+l2r03eoM4xl5bxNHXRb7Vs9RNa7ozCxa+
qNl3IQhCPSlQ8sddtMyoBIwBDx4i/wlG832AwqkWwYoCYOfhNxSkievSmyzfUtbkiNRS/1dCtBFq
R89n8c5GOu4OObdY6YFLFatZlPj/f2UfKXdfCl99dCoJcRSHOj1BWHAknhxJEGDnz0pYNMvKp+bf
7GGpsr+acWIlpBr4OFMRumFJIM04UCxPjD5wsivvar9PiOWWqPz6wFoELePCf8AH4vCjyc8iUZYG
WxSkfzsdraeKcmYkgBORGTsYhSZOVv4VxISrx7J4evwIVvTd16fA/BqTl6r8llOA35wqhuleyyen
6dQ6GgljMlCV9jfpf7L4kXU3Lf0AJSes1cCccwVOsAE/6aFokT86irnIfNYdPM9nFJMYso2RydOW
evafQBjpD2uD2dcUlQtfO5vyruJryfllCJKivf5kM53qvx5/MVVL4Bs2a1XebRwP6Nj94tqpV3CT
kX5FrRiwD7P/ONI7rTlnXYRk4iZbfwLUmTJpREMDfDXcIjuGHmJMH8vFX5XffetVKF9l01M5ggfj
SAr4tOEnrhKr/ooCrO/FIUO9J699pXpn4+541U70TzOHm9mfpuaP32WojEWTHEg2XKTpK+3wZq8N
6sSB7XP0o/bvss8y9m0e7ZtfQfdb59c+/PlfAYl4WB4OMnubMX+Du2RDyKLmg3ZMJZLYX235DChj
YokZOWLt/iuiW9OaU1AQx3YrOYsz7JMqywLBpsYWmxrXhWTrO43ckwhpnxVzOfTBHlKxk9fPafj1
THNfsznRkdT0hc+4dPBQxV0xFHLMA4vgiu8I3cgtVx11B77NpCRftjavlawcFy5nONI5bOdVCmpi
iFnJYLvOVlr4Nk0bbxanMe5k1t683gTvY7ju7X995I4ajv+AFaWPosxUiEtlXa7fp+yh938TPU6r
7u0M+9xG0ndpUe0F2vpwVN/sYVYH4oP7VcxdgiLO+JG41Mxy2Y47SZmcHF0UW9i5w7dscg078h1h
e1q8+XPhWO3r9GPg7jGYshJDFDDkbSg9gMgtWwr+EH4Ly0rHxMlIkMaywVVgSp6rxfI24Y9HI7+Y
BahsohncOsXEla1xGI7JxuTMMsbO6U3/0KsycZdsMBPWUt7fQK9HsjCBED1k6lWmnarht55xjzQb
LmM2KgB2/5m3V4AoafTAvW6z9QNHidcAlIdaPs16P1Wffd0vqy48+uxBpPYX28BCrk4kh3nWobAR
JmU3w7/F6t3KrgG/10TZYQVPUtPXUd8uCjRqOVIvWflTpq9QHPmD+a39CN1YfGTOmrEmZJg1xjvF
/GawM1L2TR8DdIfzwPDWhg5Y5x3xOSWAOTT6KYJORtkhR7qdEFDJ4RXG3+xR0L89jDdqc7+GRQFd
RZuQItREMdWmM0Q2qjS6ADD0enMrmn+eeg/5rATMv/kpql9RiEQbB59hahSbqGlAkFQseAsGxj4r
Kj94Faif2gIFIBlHKrMTZaEkfz6bHRIDcGYwTmkv1XBSsnOOVp/wJhF96pQzCj+8YNUswsnh66xZ
24So122GHHbnwxKUnWD8GDmD2QUOhHPlmofX3kAJHiySgN86S9bIq5eiopsj5QyhjvKmdz/zRqrD
/trjbQU+tbAZBkg2BXj6xr8kxtsBd1F7i4Y3CIu6TUTh5zAeFOB7fng0mKFm8pee0+pv4/AWC30R
aNuqcNFXU3gydQiVB4dLFp4K6A7zY93JV+mlUmLqw3fDTzTZ0KB4ZqroNObcD6j+7Yc5W9kzHm00
ccEn7T9lRdSB1CFScoMwwW9PreEQwwjzJtGXWL01G+0o5NYHz6UUv0/WlyX9ILylIBq4ndg1R59e
cEkxoQZLPFte1jpaeVSle41VvSPKwGJPTtTTMiklilMUKuNGQxuJcd6GfuUtpu9EfTHpFCy35xz1
d49pJ0x0R/mPqPNajhxXl+4TMQL05K1U3qmqZLtvGHJNC3qA5un/xflPnHOxa480rWmpRBJAfpkr
6eBG2fIAFG4gr+HU9Rk2+SWR/jGjzXBNHMcByMNRhGoFOPEa8qix6sKEWCrcjqan7mDZwlnrlNAT
gyImhxJGkwUP+N2o3stxxjQ5rsYlBkDjTb+yi57YDEUZSUWnlk2GgvHhAAuWkXxDL1dnvev0Jc2O
Zb02WKDUopNjRJu3VFMhZvn+LYxbuMZEV+KQlC/9N+5f6nrZePvT82KyLdcwXNH2eWqHCanrUwSK
pHeTFyoM0L3D7jqgrNAZw6SCuynB2sTpfpF8OuhlGddVGD+RYrP959b8xGgAzYfOyzFc6+Wz2KoN
6kGiQ4XtL73XYJ3K3SxeZanwo9HoB9i15lnYPbT1ex9QBYwhiDcUWT68K3u6SbpGm/J1Cv7FtAJg
vnDvuW19d+yZ5DT9diCIx3cLPIr/EywI1wRois/jLHhIsy/FF6uUICN/Wx0BSsgfWAwJZGClDx1A
d5HYNGrvGyeHpaSFMlQ+eVTPyZ+CPANRPDd54jyIS9Vm3urR2S1xd7rHmQdWEUDTuVU8T6bom0ln
5of0+nYP4zJDys9B87eDyzF9YztlF/qUxTwI2CAZSFET/99nzVM57RIqB7uLYEOMqC3sa7DgTqXx
WBlQObZkljeTvHvGj8sCKrBKMTtHmIwfKw9HkMDiLx9StFhsM+uaadKMxJCXr+H86o0fPcdJuTyi
zWci8ER3EIDBgSZLAGc7JFciI0H6HTl0hP0bLewYhtwl4stDMKnDP2MB5IcHosCiCdV/OTMiEPh/
Im4F2/0r6JbFneRsDefoUNM7E7ctHJo8lszbjAAesj601MOFv332AmacFRtc1Fo3z4FbHFrnLxgg
ilz/ZbLFZPAighM+DXxp2sbSKYlDYFz1OVn4wc7V21kZmzbGA1DcPON3St8Eof4yeymYFHnZSmR0
MeJsHHkIYB2smjeTL7WnxWKa7jyFPiIOfoUAcjQT8jAnfCdErFXy6xNCa8Ghpcy2nBRdM1NXhYck
TJ8IbMQsunF99xdt8KD0Z0uDHYLvOpmOnH4G+0isNBp28XB23b9WvSxUn2nRcUpgpaIlaNjVyYkC
GVo0Gn2X8yt2c4p7XPy8TsuW7OYUOFRLsQabz/68f8jVHalclGuq05sYkRD7Ujitxp5xAKwJCg7Y
NE4OWCcWGDJiA9ucnTm8VRVzCYS6Mr8Jfcsz9L9+2ru0xgYce5fAZUv8zmYZJ5Wi19jDy5+eZFn4
6YdPNNxh2nCc5ywgiInFLvvQlkACy1fsKVuWGjYRHZak2fgAc+CHkKqKe93/ji4Qdc6RlrGtye26
473P/9nBezS7WIB+ySrWERw0RtDDsS2v5l+Ne4sct2Ch18U/gRis5B/L/jHj88gZ0DH/lQVzB/NH
hffU2KfJG48hQkEQgrBqi5XFii2tzUDhb5Y/p8shqcaUxGI9eiunPeCHOeteInySwA2xI9NOAReL
ZzAyzktHebbsP+NU7TtwdSU7sBJgX3EKPs3u2cPKVzPEHcZzAR9+uLUkD+ME9C5n8tDAtQth2r0s
cQzc8RTaPPgYEGAp7NLEJcCYrGIA7iiPDgs8YNwHB7eNzc4sGP6MnPgls/kgrU8uD2rb2S9qVhTb
pHuaBw66SP+x3Jr21fV2pA5MGjwo+XGekDDJqmNmQSq17U9OUw/9Vy7zjQ0Pw8qPsGcOPsDXiBHY
KhDOkzkBzdcQRfDvsIIwGjHBLNCdmXNXv7B1L52zlVxbtQzSaK2L/1TG3a92FUJmGpg4Jvh+HAyY
d8jFVfmZaR4+34H1brN6lPzn+rNLLY08MWjKsYpkl18i+EjyLaXoeIqjR4tnBZvpHnPbxIM36l8i
94uRiOu9SOZE9eJeIFkroh9iRx5xT1eQeCEwMfIHr1Q8ir5YmWhGrfk6zndG/JRBPvEoz4xHfN5k
oAkWsrP1IM7fhvCn1j/l8NsZPxXPHD86zd3F4oxbMJem+0rnp0J/MF7rjF3dHyu9YgmPO457z5jN
ivq5zZcKUE7bbHS3TLzZ+tgMvR2b96Fk41evTXrwwvHOxhUWBESFP9pH4/1SECx7/WsP0Xoiwoq7
wmQbZhgfs48riFuvRb/FE1w0717/x+W4FzowLxehgB8pq8Gz3WpKg9CfcY/sYjqUcGYUy89JU8UK
06if/BHhWxm8EAvfp4T/qmr+iNQfMOoj2KyZal96uZkBJTwWlqDhpM71dLcs/sLu0ayjXW6/s+vN
XJYJzW1YE80AdRQdOdUqoTc932ntci4lfKV+S5Zg41TBtug/W57nuX5ZJNPA+GnzDx9DQ8vmSu0m
RLDROacau/1xzs9q/HCpi3MPI4KTUT/b9xr2fOFlz0XzPALAww6MIv0gS/SZ4CudSd1BHGVGqf0D
wlt1sz9c6yTzQ4LjDr08Pni9xkd5ktxkeUSFuHkMSB9TCsythedynbK+a9AtEO85r1XOxajXc/ER
BW9e9+QO36HF9YHDye/Zj6dvhrWLo99J/YlwZ/n1mr10T4JrAkLkrNr5y+GAz5smxg8LNUwAjMpy
oMzz40yKf9kdB5zJopzgeM2tjSkWhRq9n2MVJO6zlPelogqOBr/CJNgriKLmZui/MMPlw9phTyKj
X4hdDVeBj1D5NqrLyH54ZK+seesRmy2W04Q7tEoeS+6PbHRovOjXeNgrDm5ZRvle89wq62+MHSJn
CBA2GJMtioy4jD1+JhJJaIRJmjyOGJ+HpFhNw3sE0xW/R4uJrEg2di6vbkY3IKJ0cpHuxDf/6Zt/
oLNQXfAqEFCs2n2kICH8V7PxCf/FM+ooGw9j4fl+0uaWFLdR/0gu35w/rQbzlNI8Ihi+1goelaIA
DDF5EjtAJERPKbqPWQIazADWTaLZpgyqy+K34vvSCtDBkz0TCuF/7YLU9DUACsZRzPVrk14arCuU
HKU5Mzq3ki9Gir6LnEyX1gMSeh0fw/yvg0qEtYzlAM8vaxoHsq4GDkzWQN1STMvA388z6wXYFYyl
Vk8xqMvsGn8Bxae2WI0JMTutty3Rd5dbSExiG+IYsjbJmLJR/FThujSARG9643EaVwz8Q6bDrvnK
COmBIBSsuZVvfnncXxmp9i5gMtP/zRhYBAM3YRriGKs3HsDrpXU19dajMj7oKNzFEwOWRq8yKm/K
ihEQJPU/0n+usNGa4RJCNtbLeX7k8F7gCbuRHa3+Tu2liECVLBNbkxxEzHh4Uw8bP/7TtmfuAza6
fn8lGLPQUfRr6dxnHxR/wAGVuQkoDJITE2bH4lBOz54Pn7xJ1i1G5qx+aXNCcSVaiLMRMRb6mlK9
I28koYBjAdzWrBarlEnJvGH/6duGh/g1GZZOP3ZbrcBqZiCiBmjlBFrqF3irH6RbDZP5cxf2P0Jz
NGUTmNn0l2CVzloCSRU5OcDPPc+d1h7O7OZk6W6KsGROy70fsCvNSTa05YAGoV5F/eqzHvbL+a64
SZ5PlDohrMxrW9EYoJOz5QPKsJ5V3QA2M3c29kLkyB0HjyUcPWzRR0f1SgMKeWwC4H36Eif+Y8Us
Stnvg/rjT4TbMGyjxMDwYvhPr10/3dHypETNKXtQEtj6nV+t2Co3Q0PnrLs4rbQD18snwQw9hI6i
MANqQhSUL+abazlBpOzECxhJQYSWnO4NhembDVUxuMG67fkAhvlPE2mGDmjDqsrvHc7JOLefgyXg
bFDu11bBOmHnX0QT30r1kYBLgiN/Hqf6VBTR3voheMoq0kOrDrYiSq+mBH9I/LsNmp0om21f9Ljo
GZ0nkPJnyE1s4uwoOqUA8MbuX93if1omUKwgHWK2kak/JlNwi4W6PgY8gMt3pgPjdAdjwmzIMb7T
LXyacvqiBwFP9ckILv4A125Dgg8bbnce4zWLO3LU1u9RgFIK51kJ7C0nAipzUvcx+KHnKWbTzRF9
x+hxtHfY1+Vj0e1iixgdGyYqQHIWDfs60AMW7R1Jhze8ASLbZ9R39Vr9Ig+j8yx06voZmRtdHCHV
i+8ms10Pqsmmp2U1ozqZv/fKla04jBdp9yGtmJ1/imUcbPyrC4eBMVSxnmB/08WBPtQYPbW6n9Ts
jcvjmbt+goU03mXwlqm3gvMeLbYgWe5l1J3mzLM57KbO4b9/wlEIuoZRIpnNhoe4GF8Tt3UOoQqd
w3//JCnDZFWuG30gIdAJwzq4tEuwna9BDAZxzjae3ZWpyKf89zLWxmvVwbMsXGC00AnJT9WIRphc
evYsRb2snzxomXjPw2vuu9cOstCmdvFBQ4Z8beOxfmpcy9qXEdE5BzrIpQ6tb1wo7i7Dv7LyisF4
VaR3nBBHwJD6A2+O9xYrRvFRVSX3gnW5ntWzr1FlOo/jUuUAdhdtTRnpnIuL8sYKpAR7ebtr/lYi
fZmTOCGjhcuAoIK3M2qgT0HAMq07Ore7zGk37GfItINxTq2qubvTnD1qwGwwZIp455XkRWWLS0a0
HcYhA8rmGEPutTnKYYLaSDPuT7HXH6OYGvQ566dXypToEomwqbF3ih/Tphevg5enR2EbPmn+sHlR
weuYkW/i3zkMscAcJyN9b0MzV9faYAox90Ahe5OxSTvCqBgE2c2WWQuESxgytUN2NrGvrejsa+iC
uwDXa+2iMN25iDYP05Q7EOGhdBaeBSG+b3blfx/VMr94IBQRX4REh5wIGF44fRjioeenXIGh/KcX
3EPXjPLZ7EIAslo+VdIZMAEyFHJjM38eHbdACBp3TkbUUxY0iZUEVbeF7NqVnDZV6AR3f3YGdmJc
8bqAQmfG81bWfX0KO3KxVJlmkFAd5uaNcavGUbw3Y4tVkjlyBO1Cmz1rK/TXc2b2znlybOcM7w+s
ZtF/JsuncPa8tiD8VvzQn9APnPOoXPsMZNI5o2FTghmApnYtzLkCgQ1AAD7SFIzO3EBK+t+XwhTi
vJwlqyVxanfGhznG4hwsuyEZYKiYlw8Ts3b3pOhP6WDN585GRpSCvEbBWH+CblN9zlVjYOop2om1
FWh6kSPq52wXKd8Nj7nrpeCkUuYVznT+76Xq05nyoprEO6f7VUyU4b/PR42aztGQ7scO23Bae+N5
qjsyBCQdawNrciQ9hqB1Pp1nubdmUx5qWVAV3QU0TbsDN3uWvworG2xwZNeKkpS95STsxKOcmsTK
5EA3LODzuXqtBexMcGFshw36gEYjpZHO4Nxb4Yg9eKTcMUWEJiP7VW0odS+XFyct5I6syRj5PBvb
tsuAMSY+0u34Zds8p+PRKQ5e3v8OSRQdZU6Wm0ZwwhkYx2qJDEr+jSOAwAii0vqZt7BhXffExoFK
vM3Iw2Ai1PrcGdHeDPpoj1jdnbt8pOWXoVsexkwo5jbnQql78JW8cOY2YYnY2Hqi7OxjXgd9ievN
G3Ic1PMCwfV+raToLwgWj53jJKue9//Rpp9yAwls3c3+t4zNt6gn3mXE4sN3XL2z++krDL2XWeXN
3nacYeeJ4tfuUtpju/kyDDOGgr5bDxX7t9G2njA410XCAlaCIso7c9VX1cTCUB/M3i6OljeeCt+9
F77YOzmmFDPEY9LEyoDEUBwx0hbPOObx1+Lm3YZzRr0EGBElQ/8nhXuVWszNIwxsvdk0pzF0f3M+
WznSukhGS8Kvt15jPdPx9CZVa96nhGr1pvEevTINzyzvcpz5GXRRb9NeHdpsjDijR3LL0s+XFg2F
hi09pt08duvZhLYHT7O/iqhr1rp3Lm0BJWqIBZqEi0Jr14LjDilVmuxhXC2fIqbaX82UB7bB2YFw
OqPZgXGWmsuOsbkA2hamsMV493oMBQ9eONC5AcZGcz1TUc6ngbc8Yhr0VynP0svgPgLbMHeuO3yM
TtldVB+2l9iS32MI8dqZqMPN6pEHl2Bl5V/pdG4vWINPI7xf4cbxLtEBUmdZ2sjDBBXTWTQwe6m/
s0qeXs0YDVeKYX8qpyHbIWhArFJzvHp5x7bb/6l9KlkJGpFv4CcO02RPorC8/vdip5yd/KSeEPWK
H2NgisOhRZwlrqwjW8SXnhHGypZgy8xE6qsVeoqE0Gw+el12HjRDhojAJRU4UwzpAFRQ04hk7Vjj
uCu5+4i1dO3NKvL0sjTTd0YT71nFuwevC7NbjDg1NTlNgGHmHEQgP4uh+rJsCYpWPwQmbWTKMQHQ
FMzGozI6yYr3ukspAWxdQoGl8Y7bs37sDUCWicF/VuvgYLSRdWqayHuq0uEtp4DQqQCliZpLU5fv
temJ6wg2z2hmekAd2wIaKOkMIYqzkjnwiangnvOnpj24nMcfYpFO9L8v3gEl6I8LaE2MuSNWfqPF
k3ILBqcFWbuyrPs9jEPwNkHGFQXC8mHKpuaz8syvKeGHqcNoWFWFaI7kVID3hGH86JPO3pAeqFdJ
4/sA/tv8SCQpP9oKAoStnQniCozVsB+PiezqdZni5PbbiVKPKGD21qKyLh/pJpNQ6myJkZGiHdLK
+uRPJZeL2TFl0fhDpE5D+iHxrEam/cdEC5NDMp7wKAKXGjh0MjKxP10rwgtj4gXoOygfsAW7RQ0I
7Y5v1LWGO6fGe8e8Wo+j+qqjycYDLijVmCooTkmRgHxl3ma1NFklzM622FxWs203f9oYy7WdtySS
QyzGFq1RKyNonadpKQ6ZIXCVRUciPAqWRvttpTpvbwRoy4aF/93gV25kuFBcQu9YYXqmwhEzMBcm
XgFT3W8tTT7HfAH7O62Fn/6LQpIWmrKDdBna9m6dkuGivLO2YAjb0TVjUhTSP0oMT5e3OAwnmG5U
F6FtFaE9Hs08vE1+5BxbZKKbF5vEL5YrWES9f5Xpg+l1DJGsh7BI1AvV5WSOgTKE8DW4Bj+wv+kz
u6D2pUUTZcPCMTdqSGk3unuhG4rcjYe7h0zLxS2sCs0WnUA46EMx3s88MYjnMtu8E4Xi+MuB28ff
8wffLkpOKT/iMPeIFtqryrDLc5lBjKqtsPsapwCa+mH2vORCV+73GGPWh3xX0k/ZFSyMCxvSXnAd
c/EdkjpqlwznFIhsMyqkNtuup12kNZ2GkXiJXat6miJ5m1v1rpVFkCYeaL/xrTeRCP3aNbLYDpb5
XSYtac6gje+JOfNIX7qOZkPdpHbam6fIvOKJfrbVZ5+P6T2nD4eg3cw7EnfwPwsIImn73DoLKWGq
vrTfBqco7z5jLaYD22HK+tgnIMM5b6wqGSdsvwO/Fj03XeQ/mF1DvhJVzyiy6D3WnK+tNLEZ/VFY
gCPSfbPkuVAJ20Mkb94ICsx5upDOHBZNTVTbxnHBukaVvs/4+EHD+oSNQtC9Fs0QvYGtROmiPXqN
e3HNAS4EhoxNvlThxdf/e7nq5dPxUOP/Sbrk6hYRwxGZpMw9qdG0GhcRdXmORrzJZ6d3CBc/Z4ke
T55b0JiESJBNZbrhydte2Xo3iLrINLWuvkhHoRAsn6+WFxH69p5p5k/ZFZz5vPBzdvMYkRYmILOQ
iMaRmZHjf5+0G5pC5u7WdR0IxUEv6zS4jzIDbJeEZXCYYsMnpKJfs0YNGzYY0WFSHnu39NSGnQU6
p+2LTQC5Qw9teIhE8s/tbHPNkhUevORvM3vZXuPIWT7+v5cxqtmzOZ11CAEYIOpQMOGYFLrFo7qJ
sB0Osxn9zWZmGiQrHwKL4K8xQHKB0pMtcIzzpI2WfVOXrNj3umzUNnL2bn7h+PvZowjLpcF2YeFM
O2NEGMe8wg0/CIQ+SUwKbMy8yZqgpAcPpSciFeSWVreJ9ICmbuefcQHiNVKls7IEIXjdGO6pcROs
KLnDVmfgiogB5M2uo58saVnHeOC67U170wUjRgAHJ13E+eoQmthm4gzy6xi/JFCehshpnmo13nKH
Z00EM2Gb1px/XYXBo4jxLpkJNxHt4Klj7ivTeatkuXDpoYuLErCDNzAvhS9GCOihc5htpkX5r82a
iWriXK1MH2iG58DFGIqdyhN8O7WgDgk5SD0JVfO4rh13NZrpsM2NqSRsbOhTktLj5UdetqEYq3nN
4SUnuROv+0YAwArCfuc5LhFXLeERlXGxndfCoV2kyT6FHYWnOplfXM+Wj6XTEtFkz/zQoY7ve9CT
j2G+z+JqfFt2Gpnd9ewr2f2VJakPenascyw8+yQ8yfSVYJQpVAa6MVXbhoOR4jfxVkV+vBMo149t
3+cIoLP1Js3mSK+G+xETgPdMHiNzOCjSmmo4wCrNOPSu84aWr4Y+7oPI4nMREQHNBF5pwmK0lUz9
W2xn7ZsYxZsX9gbnzGQ4qkab547TFLOs5B66/A1NN3G1z/13a7yncXvDdh3t0oa9SK5wCXhKjpyg
i+SUFIcUPxk8gURQtDH3xKB4ECpd/7o1XORCb1Tm4wundxuvvYLpaEl4+WWDPoEIPTewc1LitdrD
kRb7jvFD0Ruy4syClijsDMw1+CUnHAzFeNGuBtjh9/rJKwuwsm1+d5zRuxaOQ1vDiGMEaK9/DZgi
zBCpIFvcKK2wKPTI25XZwWOoDWJB0eA1oAUILDUwAs00w7aalQ3qmZygPNqv3VBbOxIH2dll08vG
a7G4WU5+Tn2Vn7MYCE1PjhZfDcJZbsfdZprAOTVeKM+x/VTWPp26VrgVRT4+9nNa73ySGKskTGvU
saDbtglOoilrT1GgSK8qIFIRNb1DWr7MM7g84QKMKrn3T63/7luRBVQOV2NnSuA1PbZJrhITYaO7
RXIcKLMnPFFa41E7lMWB9YeM58/hY+O1+UvYsWJwR11Kc6CX3EK5VSWeCSvEmpkUrd6DdKIwisqs
jRtnxtqsSVsaIv8s02Q6jxkcy9iiYq9RBux7D+zNsPJS37or0yEajm2u11l6dQWmYFX500YUsTzn
nNI3adgjJplzecyFzRwDPlG6vDAOngdZPM6BCFe45v1tB0fBs0qA6csLfTDyPKUxm4AON5noQUp4
w8QMI0hXbdLxpLTpopgAJZTMDOrZIzidjf/zAlvG27u0OFm+HR6lEZr8bjTDbW3FhOdaveqKAjuO
5wf//4Ua8o10eAQg/2TAG/qh2vlBd040HUwMsZhLyi4+/fdi2sYldwy6ovLoo/cp+54Eg1g8Faeh
9MQWquxH1M3w8rLQPYkKVVikTMlnwArUnlqsr1HzNS4fjX0JUpcMM/sWvjxYvqrSvdj4M8rDlESw
69xF3wyLLn0k7Y4/yWKkZmGyC0db3P57Uf85YDM20apjBIWB2tx1ZkUnk2/9Fhndgspopk3hueNB
x2wDfbsOAJX2zh5IN7NNdu37RhJSUIlyv/OGggphQZof7Hd35jRGzKR+YL4D6pFS1LMfAeNkd5yu
68CmSsD+VelQfgdd/A3V8MIWLLooWAg+BHyWZvRWgf0EXeJfvxTe1J7aewGR5NgL3J0qEMH8bDNn
BSUGo6c2IJFCXRl/Q4XM71IlI1Mwq1MuIaCmvr0Nxwadbq5pIm2jo2Wn7wO547x6CqmBOEcuzQNN
I8mVM5CatGe/MMYhElmFt0E4AFlkMl/tOT5UpekD+PUFR5HnwfTT1ygXDxnEicDuLwq2ziZqXLEB
SGBjeHCMB9nJYTPXVMoMCblXp3cRWIIFMjWa2fsY76EEFR8ZcoAZ2u+5nlgtowU+kGMThmyd97l5
86LJW7eB+TQrsH9WNlkbw2zkpfX42XXz1hpEiFHaGf5jiCC2SvguhxglS/MC8YWoWIuAY3TpjkGZ
PIaEVRpxBYzf/637nBn63NKDZN0s+SHzkARUn1dXBfGxGlBzY4pRXvuJqUnPRa0Nhkg2KHIr1bgS
67p7nMOiPbTqqXS9fle6gz6oFtNMIO21llBb+cFfwyH4Dgw1n4YwRF1tTPnIKdxH3Mvv7lACnE4z
cal9ON/J5L+7HUPZxvGnU2UrUlWd/1uajnUbB7FhBSN63HIgSSP/qSZ2eC5nBP+CoSYztaPlz/p1
SsuHxLQvmScbkiWstMgnII8NvEqDx1ylmEWxJ/aGfGSkxLdKVBrh48Hsxn6bRdGrjFz6Xwvc53Mz
M2HEHG6ZJNyQd55BKRz9UHSXRmQFQBidYoBGePa+hoyRr+kW9xiuzkceyLdeQozIm85fE0BdQCqk
OnQzMmYm4vcwYk9kpkjcPC7ELq9T+zAU4V/o/YBWrWjtcTcRsKBh1CSmwAS6v0iIzquQe/yE4D6c
IVKCljNRwmUdf7lj921VvnGznWeSYsmBZDnUDljSo/teW8D6ibUPW9OCwu0k+yGj4MHSUb9Gg2QO
UJD7SsMJncLFwS6drXIma6sFwy7P6PM1OiN1v2bGRU+rEDQq46xM9HpEZqJCizhXEiF1gmz6wI9F
RZ3gN16mwD06fNpz6L9pv1ps4y4D+xLEeuVbDuPJoV+P2NJXBi2ST1YG2gYYqF5opciq0SpI/fZW
DLhGhgJPC01v7OxsznGed06cokEw4bTHZq/bZpbI1iPBa0AVGbUUIQUG7AXnHMJzGHCEdCuT28Cu
9laFrW/yXZ5T9Sh21E1huAYhnSRFiDdBH10VDDsxVKe+Ma+c2HDL6rsi4L4j54w4Yp3I9SJelNQl
ugNuy1nhfowK37soGlwCXGF10FyinO9F99XZMsVPwt57FenSBjoCj8kw9A2Th0nFZV28lEm4G3HM
t9SkXWu0hVWgsMUN2gMJSL21tlJSYVqX69RQ5jqeMaFLEvqbqnXcnTugH6QqPxDvKJDbybw3TFmp
HDCYuGTfmDDb1zrlGFUCXGA1ozKjYmYsNLlq38B+pYyQUZtXY5un9ANH66AOhuugE/a40NzypUBC
E/NgvHRjSGDKyOmGYTewzgi9HZY608A23ifg3sUAZMPIZ+Jlpbxm5uxfjN698wSePkfjV3AQ4JTV
JpcFolaPRD4kVuraSX4CG4XES4dP1dPJ5BpWR/yjkQdroD8eSavfpaj4m5p4WSw/agv2ihEXLjbr
uLy4FfinqdKPIk8FD6dwy3nn3TJosApw4eBN+S0ny+Gtgo7pWgbg3x7yqqLAPWZk3kbsMekbZEbo
BeWDb2TmC2vrvkrjs2Fq5zLo6slgXnAE/a8kTgMhvfd0ZKlyBgkGyWS9I3+Nma+vX6up/KTq69Dr
KtuOk/8KVi84xAL8uxGwW6r/u+CM14g4rptR9xLFE4F6RvBgrT0fRYuKE/oLsus4dGoXOK15Smhn
wpK9BF8XBzZTW/7kEyTz0RGfNFdEh3IojAPTirepBrkjIIceA2Oa1k7Mj2XE7rwBJ3evK87g9oQ2
OTkp+6e0MvfgjA9dQkp8JBlm14N8cEO/PqP9wBbtzk5pQ13FOnAurQX3adJVCsU1oIp9/uSCxU4h
W/SukngSnK2se+yDENNi81rXc3a2+uqZ4p+wZGIqsEdWlJHIDHhrUWU8MSs4uklvHrJMQTTqSSxY
c3MAT2U8Jn+dyO/YFe2kNc+cuCBq5vHKVmKPW0oI500URL2iWF2sFBtmN6srfb2SnfZvWtkrQ/cv
qh+cc0zjr1akmebp7s548DJZEIgdgMk0zRfGiJYIa/zHt3r72KmOCSftCrPvStqh7O/MEx5D8OrI
e5WspqprPmIMxxjxz65tj3/MnotwRjgDDPlnDK3hMYzYucIC2rHkrZQddidOjoRk2zU/PEnawWKi
nFq7JCY3GdTR6wy8LyqBMggsMcQXbMKd5fxsFxzVubxKmbl7mLgKNY+NHYFaotJVP2ANQcblNP1B
9Wy3N412Q257LaFNrPweAkAzBNu8h6pC/vEUh1ij6z6sHwsji0k8zxsCiRyihzTaWkDxrIX1p4mM
64adFrtAXIBQQauoPzdT/2xZJPPqeOFGhyx5cggPtdvtOtyn1Os6b+RJsW3bSbHXfvCk44B2dtLg
pW/jO5o5BWiILw7776IKqXPNv9th1kzP82Pb8YBvsu7uRSkRMnfhvMThr9RG+hjociskoDSdyiPT
z/qp6Nl0zl1FkgZLn+m+pOPwPSXrcKtO6jQaeucX2n4hdrSiMACOTGhiSTYDZlU8nxBjeULLldkI
vWWcQ6qqLeGE2xVOcKX8cxvXbyIjs17OIUU9TgS1m7gB48lsxRaHXIJtX3TA2wTLEmBvi2iXNT7a
oI+/qUp9FC/OPYgtJvUL6EnajbhhfJuOkQkM4ipiCMDwlVjACvhnO4VUwkafORY+trrFZqQ+Zh0m
EZ/W+Trqaf/TDTnLcZq2PpbuNpyC3eROzwOppCeI+LvKSf6lLTXYnG7XhSduauhJ7KQj3W4MTh9T
jT2ljdxb69NlxlrR4Ax4GHu1yYz2w88t9l+L268R3Hzyc8b/MW2T7xnzzdEBCrpK72AlXCKDf+N9
hPTBNmw2yTal1WGZr6PuQKZQDKeJbTeMdJ9rCGfmW1298asf6nMSn9PxGHf7rGcGfCcEbZA+kT+S
Fs+JQRAnJiTqpXgln9keoPB6YAL9fsFHkB2Lj8vDf9zU436S56Zw1gK7ur2ue3pWMe2t3P40VE9N
c6NNgIM7DjckXeKK5bx3i3+J/J2wBTdfmf3XAxT/6MuHh+rmPeIzI+uD1MZ6DLgt5ViLGtM+El2i
lSnGFb/OUUOQzKY98UaFQZ5pu/UEbDj0L/P/4+i8llxFtiD6RUTgzSseCfn2L4pu9Wk8CA/6+lma
uHEmzp1pIyGo2rV35koSsOn+W4dHsyepUQ9XHdtDgHbIqCJsEdcF5FzEakB+Hq0cDWH76gD4KnJ3
XjaEJT+kF7R/NDZhSPR48+npGnYdMozovFnw7yrHNo8MGtmkze5bKOaOBAuNJo8+CY/VpZD4/4z2
IgKy5SR+FMdBvVg4lsFTID2gpUZWxVl+f/KzQ66xdYKgI4btFmot6uUDVpJ1m4cFLlNmsgRZ6jHi
p/uuuUwUi2RtNc74g+v3Uv+jV9I1Pr2Syp5/Ek6zBNGxfyO4Az/QBsur6nM+Yg3U2fwfIYQucdiI
KL6JrIek9wYQufpFELLagwfFwugYNob0pLjwTAO49slyERZ2ebvGcHUl/hM+E2ow1YNCxOdCP6GK
kt573TB5cUV38thuP+Bgp2/pmxKke0DSLhuoeEjfjC/SkZLImtzRJ8d2l+6F1SOash02BObmvBoR
K4/NEvnY6OyipMd+ZfEA8R4X1Ol6mQw3/aa/xKPIN78BY/hL39SLscP3oR7wRQ0V7XGXr07fKmzI
pLP/PZwWNRqysy+ea/GG1xlEVPe3fmQvylPN6mdRAZTCT/8owJobMqD2hj14Jx+qWNpYqfNg+3bN
SxZzObQvRObrEc4ddpaOCmGD9lO+70rrgsrCXj9oPJKi0PfeFbCG1+1gStxoAXDZtOyd18WVrFGv
ONUrrjz8thQO4/MLMgV5FVMtV1mQr4FTwGoH1nA+wcGwvkRk8e2HVYGxsJnBrM7wBl5ldhedgs0+
pey46JKTsDbjpN0kV7jI+J9LkBZHOAy/xAqdx+lvLE/W5C0k+fytEikPbNkATtzRgX7H+TghO6N2
xuEopEdJ3l+r/eBzJ57XgNiww7xhQGJzM/qPy/0DjuF1Nzsmmdp5tHygqQ3VQA6GTxr1mjvaov2n
RcyzHPO189OAv22kSDpyd/oKEd6jk7i/rTfbfHt8dzEWHYE6uBDhHcs1ndmZXDgYfkH0Tiz4KLkC
ONKfKGSccpcGV69wMRI6kLUIFoQf5wmx9iJdnmfSH2KvbRQ7m9FRiCF+vpZy90vio9eGEzbDo3TU
9+q++iHaASd6tJIJ4RFl5a+b65e4kQMuvb06ld0xjZajh0Dp6pA+t3DYxDDrgN/+EE/GBXeJaDj9
RvpFeLur3klVNs/S559yBD/wLmRBacQSsAoyjXhnL08D3vGa+vmreVaOVNWJK74L7rjFzbm98lZp
5W2JbPjU+P7Xlbdn1hx+ju1wvHZIET6b8qORXzVpuwgL2t74kYR8WPSRx90zvDVuD/oh38zYObZW
Rn4Fendk8SCCKUrYOJz6+WVlse8PAp5cCTgJl16Ey4lmMUfXnt03QPBbessTEgMfoBkD6cQ8QdSy
p57/gty/Z47ek6qz4lYeDsO0SwY0mKEMNS2nO5r+q3t/blJXKo5QiC0E7vVZmunruYxEGQiPPfm4
HoMR4qzj9G11BdeItF+mjocCA2JkfYpb2FzAcBiVoj5ZgRL6jMUj4HaB5nS7xlN3DFtRUvVh/W/8
6f6NL8075mwuKLKSHsbmFOoe2uG/6q/f6BX3A85mpJuSNzFwPaphvSMxBgPxOoGW8ZC79touyQgE
hZb0ouI3VgMs0UbEsil5C5lmWUDN2Wxxgpi0qLG82VZIha694FA1f0iRWHbY5fkaQdnXy+ZueCpH
P9CKakBjgQ+vo5I5aBqQNu6iwChcyFZa/is2H7N8XhGt7430I6dDLwdC8Gj3iMiUbEMX5g4WoQUB
gv5Xq7CqceyQuKQ2EI5PWfZM6DMgAY1AX/17MP/klOCth5WwJGLCTb+Mf8gooA9C/syfHTCckoTz
+hLmpNnmXNXMR2Iz9A+OY4cUWhFgLzemCw21x27Z5dIAuQJ4hl6J668BXs0cwuhPYabI/qTw5CJA
I+Vo0J1We3tShUaSRfETzLRYw2v3sixRIdvjiFYpqHDAy2Q1HaXFmVjN2HGRDKAIZacggiQFWoBj
Fcpe4jEWe461wTRLDPP2YMRbNeDjMcrzzIU1WRQBWrk0EUvUisa5rN4b62ckWDpJ8Jx9L/Vf9uQA
iihMNczsMnFpX2MXjWNwf8CcddrPuwkCy5dIe5GgsUalHCymS7jWcqdHOG9xHOqEGuSflbZbSeYb
lIvJ9q7avfCZFID+wE7aCHyFyVPpxegbsQ6l4dBv+yu8Lmb4Z8b5aeEl98g0T5R363vCZw1mzSZd
06B0Jr3DbaBq07wDaJey1TKfjMz8RX3PRzT059Sk2Q0T9KX9LUxIIQ7PzXWJ022LBFZA/smeTXGM
7lng2yCue6MBXxvwOM7x3J7oqV23JfYyV8RD/f/lJtWo7fF9BilGcfzhpl3coztnTvIp3CkQMzv7
RGlfyUcZ0tS8T9IYXBDW5z1tMM6femPzUOMck0DaCS6aLMGZlyN29MwI1jxWqss6RHwsBlI3tgpw
El80ibDzP4UvJNJXDKCjpEJwxl21z5/tFzg8Hqr2eXL6wbOEgOeSeF3elkB1Ob51m/VGZxY1okSr
i9pd7t1q2CowVkanuE1vVCmQaxYgEWR7qXsk22hT+S7Oaj9CAQwKez5POkoOezp1b9knv1KMKUDn
C0AdXKUPHTr285uU2cm9mVMzaj9wUVRdTsqY3ilfR1rDYXVnPY5YXxxyhH8nkmnh6QN4TdySesZ4
ubYoUnTkBDie6DPwCJC7q/kUDzTOxqC4w2HHqOk/rbncw0yN/LzzWzaVzpfkU2l+aMmh1e84EDSk
XBJ19ShvxhxZRkvQ6yKPV79Upa+1T38ksyYgD6It04CdkeeXewUnzGoQeWHmlcqfGqWhU0gq27+K
6A0xDJ22K4WcNFuhgBiL8TW6W4RJlQlF7Cpab1Zm5E9ZK92SpG09bKyndGIco1zHSJuUeKCTQpJR
/QLZKXUMc9qkJoJtLQOqwATafcLc6YptlrElbLKbbinzb8C66CGQvIKn6xO6thIe23XhhkzvBQuF
ShadUSEoBsV/MnSVEv9+1sjtteVirAICWpVXk4qm7OlH3dUGiAdlgcwKx7G5PywL0hB9CQQ+/MdD
+5qL8rPG2Twa6lZnue7eJId6FNKkJ5zqNx7WWxVJm8njdvXNC06SF87mnG1j7YRYK+JiBqJL3lsk
ugNNg02rsXgDSvVrvdJ8EE0leaePTytjDt3AEYCTnNt6omPGXkkAqyHW36UPQd9bD+t7vCBpRrWk
qVYg37t3CXlOJCNNxV9exkt7tMgiGD7G6/eyfmmBCilgnctbzgHanVaBRryU/0tAG20vwq7fchiz
Rf91dMUo34sRmwCjOyiJN46rPu/RtjzqZ/u9ivfx7LYu9nOXSaKjnPbi9hWzh02JePgku263n33Z
/kujt5505efXQJy1X01v5V2PURfs72EWje7iDQ5W5X3qYYihh+9xrncYIvhIvHzZ3xBBZCsbOtC2
frnbkMvs2YVZYoPB5afe7c7brLwiLK82tb7z2njQMGx+miOrb8MbkA6P3WT/LW3YtT1uysRhOulc
7dV/eEIwnPCStzFPIyRsVIcaD4rqty6m31FxWKi+Hw+HnmazclD2ut7XWU8zez+b4ajEmrXnxKnL
sVRetMehl458xVAgU2YlxWhFHvam80aXs7v2J4eMEOzVBVccSyeAIHvla9oU0UJ9bbji6nPqELnI
ybGJrA1UKJ+5GvJg19g0EQfZDYOx2ECfer2swqF6bK9aiDihn4NqggkCFyPosk1auwrrWXkeYymo
+TCHb8XZ5MHFcvejH29KZ6MFhI9yBczKZ0qjqiEZzEK+Tw46gbqFJzEGrvy5DylUGKOTxrE4iE7V
JTbvHsh4DJYwYIBuUV9N30nl4OB0uhA11gYCAB8Nl9++EDHgGLvevfqTfVRtUnFjDkfL2zPR7e5U
WvfaDgvUQsZV5pR9FwarsZac66/n0bXxaaiwByY3mqBxQq/zE89qi4Xs8SpBvxRb+hODvu3T7VxY
Z+2anutkfSmkGwOWXc8GLbdmR37CEiBrIJtuXPHyk0yzuVqemO/G9NAg4s2OIiUT9Bljk0GaXEII
LOYam+qhf5xH/I9MLbB0dtw1RsezkCEFXH8f6ebKa1xfMuMgk3L8IC1+l1RAGF/R3bWZv2pf63KT
p1949KISonbWRqRy5Ax6UMzgwKDA6Y0Iz5oewwSTHf0g/WFrZ8ReOOUfSVAG+WrYmTInQUfHVk8J
Gw9B8aIPzty5zW+Z70TteeBn2xOyvyb9uj++U/ARa1njMODoidIlMLuQvG4FWJePobx6eUIn6QEQ
TCu61g6sxok9EtggMVwpSxDxfV5GePrzu1N88rZwAnE5fdO14OBN78cedqAivOtv9c/aYzfJbIGF
FpEga4OwM5+/BPbVGIq2thk2RZyf+cmwrEX6Xb1nlW4/OqNszwS/2WMsfzw3VJre07MXAAkc0vV1
3i7i7tn45uf0RNQG0orSx81e7g9njNUbpNli8OTVb/ku2jXHAcTGR3NhXl/vzBsDCj99k6P8bL0+
/p6dtbfrJX8zL03MD8jfkKyj62JDbpn244pz5tuIN1aKyzcKJ9wLgkFYEMtF/1K8kKrU9ocx/a6i
Nho/rrgZnOeKpTnlmxFcL7wKnjTeB/ECTI4/yG12Zj+L72/Kn+grQ1wb2+Qos8yQY411sdMi0c8+
2aHrMz/whb+YN55tf3Zf6VU5BIzZmsPnt+HH+sSqOQJLJR62mq2k9sSP9FvE3vJnbdCi8KPal/Q8
x9lx+bvrtrDDnpiflY3smwe6LN/ih+ySI7RnW6rf1Bs7fwBZ3PnGkrBZWfrt7KX1kRmeqAKRxAaL
J/GuJo/FnjJ/vE0eY8Hnuu21rPQsYTe4SBIVvxF0DlbPLcui3W8RVziru0aLR2MhfPZ2Pu8BihLO
UojcWX6o8DlbvXMYc4vo++p8El5kv5f290SLq3ULpwpIiaAsBoQOe9ZW3ZVOSRbVb2AqdmiTfAAy
cuqtozOlOz5ncsbVGXN9pUXcvnX7RqI5Ad86Kusrmh04u8mus/ZzjTCWGcWt639q+fO6vNMuS5BQ
eBS99JYzOie49COj3j7wTwkx9iCMXQlyXSfTn2QVaOYJC4yQ4vkZWUuZqXnDqxr2cf1dHFufuCRy
LqCCkssgb/j1GTrLk3rQTtzS2knZzR/Dn3xL3/pb/pfybNAoujD1RXuJ7+xx4l+tNx59VveeO0zZ
pGfVH5zqQB3P4fO1fc9V19xz9Cv/DbslQGF4WrdCLMSuesZgc7Siyh9j5EnrR/8hHx4niqKZQp1A
Qh7xxn7sUKbl/xYhRLcPIhc22s4KHpvyLd2DJj8RIeDn+/T7ekjPJN/urheegCZKQ1YB7uk3gfHg
rTQR+thpxaPhWDvILkH2OfJoi/HqSpviRf6YvE+cqZyiwqtfb429+ZvspL2yIyjmgOlA21Bb02Fb
b33xRffP4DS5DkFihGC3EmMjv4Og5EjKkt78cJRG9bSRXW7SC6fLxBHD7961vsULpxgAYBEP3Dtn
EnwY0Z0xEOyhLdJn8aQc6+B60P0CKocDuYSs4rhdXfjav/1PRRAE+UWsQyyxqWOisDk32zUsve57
8MSLEdwDs/GQc0DVIGbGHn+49qAOsj8J8f6B8/tzE8CG/N1bgfSdAIHPQqYTmav8zVEK3mRbcSnU
g7SnnZz8g9UeCSdAZAd08Sn92Gdous8Jyh/eqA03dSgeQR6Jxywy/fGd9k1OS/hET46+Q8WsnjqA
hYhQadoppt9oHrZwSncMtJw1WVYICjEP3Xl6BbHSNy4HxDXEZw2XmcDah5sd5FBly22h2r8Jm/Lf
faf71k59YRAPhK3+mTbZy/JKjyT/KqlDyh953D32Ge5W73k6CvE9F7YmcvQKkEUKQAXs9E+5MuBG
nm2r1AdxFg3I5rbNeaQ2dupklxynf8NbvqUzPAXmjRczdiFd1z7uLyOFgA4s9N36kj+MgLXvvmDS
8nRca3ZDPpY9Nm75ipMmfeX0gHTnk49QP0+f4olLYiiu8kL6UfEnXTqCthS73a5QRkiiJTfhX/VL
pSccq/ZllZ+N5gFWI2+EkAWafj0JPBcNt6G4aazQkg7UEcb6Qmecf94lDkz6d0qx3SrP4SIpg/4d
kQBm2vsBYCB4FdpOAND45dl5ue75L4wiahHUwEWRPtJNIrhYERQxStGTWIeqPc3qOR/pzqpeb4S8
Fk6dNUkRONyBKNOKRaATdjnofaAn1bO5WoZWGg0t/rLjtLzQmIJH37gGXUUsf3TPBnaRYivqwSB6
uRS2EVsRXWaUEETSczSdmFL2Mdl4k3OnhQHoKovgCoEOfehIxXzGdEK7hSzP6A3DCZKAQgjIsRhp
QD3gwIXtGCxIhXQ8oQKnWLg8JEf5xRgw/6WRB+uB+dVM/6rrP6hiLtwDQBD7EquTI/J5Jzv2Ucr3
O5ItmPD7BqiqxcAUkJ3bJmD9G6c3DgrS6/JVoxjr7zDHpDsZYb35VxBDQLVYxL3fbblBpXPJlA/c
OQoiLOmudBa+Oasu4bB9Cpk4AJD+4XXhFGYBsEOSqOwszhCnwvMoTtIZx+7CoXSmP+9Q79yVoIUp
tTw0bxBp1ja/iUFHb67xYvBjUyXdoTEg6BbfNDXs6ooXifVPCcgV+n820XmL8/75fbdN+z2gfOBI
tN9fLn/fnIH8jXOznFvw2UQU8GDbeYLzkH9ayoQRqD0NqswCVbCYqRE49//PLpX/zTbvkNVuE5Xt
aXvO8tgzduC0POI3SUFipslnb6PdfMeBQ+b0duQin1Jf83js7MyDARB9CR7w9ROexW164aPePnNb
P7mtAvjpnhTIUc/0IwkMJ0Xr5qcu+Q/Ub2pUuqnbvSOhwarhk2JrZ188wwfrQgczGuEtHu+hgGcd
gpQt7EuYPKHGcW1yGieJ3umxnkRbPTyfZcbarO7aRvGu7+OR8uBgndgdmJ6zx4xRGUo7GlHspjCC
EqYrzoOjwoZZwit1TfI57aedDGiiCdaHX3zcv4Z9fpZD83Blj2CZGLi191jAKFzj+i2LpNPC6UW2
odZQc463IpLpdeg+ga9HWBSld/9XUW9RywEz3AKVCLIIs/obAiOdjozIjtVxBVqHxyeYP+ufcnuN
71twK+f+uXdx9MR36sJzdIat5unRszixvlM/C8xI2xcBNx9TAxg2fACPdyb2SuMSrTAySQinH+Vc
7XSXZDd+Cp7OncIsnI7wDwAw84gH2TiT2uoSp3nUj0ADPECxvjVgPjcjUK4OG72/hMk/hLqpL4UM
lz/xpVMYwQDdFLQrMJPxEyzncOXgrdu3xtE3Q6jseDU7lJGn7jgcmlN+QQh1KPisTm3QHbBGYGR/
b3awaaFZpn67ef6aWQhNdhG7ogHtUxwd1l3uM+ntHfmbad62e7jwDtRP1F4SVqzZhpqqfg4/RBfw
euicXhoSskL1k2B7bmKHxR3BHT1vtIgO0RgwutDFsV/Yd36b7mJdbUiJ1ePxNv7qH02snJqPJEr3
AN/wZWPMp7seLRwczF9+lhnxWmruWDO6hgC5Qx7MmEOKM8uuzBH8g0aifiu/67f+A9V9mfMFmlMw
HBEioj5CMFc7Nm3oVOjBHOmfGKeQgj+AA1IaETnm9jGN8MffVLxT05Su/OwAlvvaGwUYova8ZX6C
Hw80Fs/UBznRfwzLGOhhq6W645iDwxMplqGxtkbl3aEnANNSvzGrXEs8iw67N6k2HKpG6uz8S/9p
j6RlHBuOD31cfuff8iGJs1dISQ85hNOU6tjpPOXPogeR+CbdoG/Rt1ankCGpuawIdK6b28p6hcBg
8fWYwzUa8Fv6rd6WP/3A4Wti0QLE81w4OfNCWKVl/r3+1W56qDGyMj+0lS8Ix4Xs0JBE+tkDqETp
ilDVOOnnq0xogILe6cC0uHuF0rG1PhkozVtrRs4VgPaUff3WInKyHzQgAeR8THTMTulWLH0qc+mv
utrptnudfyAtyCHNfD6l4Y9GJFcjoT4qjtMZAOJ4EAJGkGIbEotAZcXJdHtVXX1wjf36yR1kuczf
oySg8utsZXaHv6qLaPC4zGd23PqfevQIBiY1jEnyzRrCq6Pr0f0xvXYTDzOqa+yUoIrVi0k6qF1x
sTR6EZNXvIwv2W8bizf5gJXp5x6OPpPjk8T/NA/f4W5ybtr+GuNqOSwsFv0ndtHlDM0wWsJsR8wN
K0ISdOHCv8l9AUmoDWaPh0rZTlv4q8xvWFGG8Ho0jyqnabfYQHIJ+QX7lu3SJxaUVYExTm/LETo7
w+sQvMpc+Sfskzufz5HliMU60I+Ps7JfcZWdnx8Nv+j9QXWNrkDZWxTKhNpeHemnD1oHiEkk0wfT
PO2mfaDOuyA04wnChc4DjHzkIt9oQO5IuTp1W9zgqJPz7DCQCuOCI3MN0Wb0U7rEanLz2rJX+wjG
2KF0l9LwVz7e39kXskAYfQlVPPtwH9TipNvpsCAYAbcFfLhMlq81LbftWP9D+G1wVOdkOsnsr8wr
lm21kPKEcIiuiHBE3txyUoFrsClfppj8GZKdT8Vm/H7EU4QZ8104i8QjnYhVbLCEq2Ql49Z3UlXk
+q2WHiaJFIlo6XGrmdsyXzV7eRHriuRvopX6Cl+DXCAEFtHM1NM10NDgKTdBfkMr/4T6H9s7OuTa
tO7btQcXozxaPORFRgMvBSCKi52sD+7bR05L6CGvsiMuWhv3mpR4WRree0vYGxNSLXAzzEDz7r7V
B435U3NFRqExcgcO5Jnyb52jvx4NEdppwthvuvJs3gWC33oogg9tIfd9VTZ6s2yqrht8q562Rpou
tvYgwCU1xClueqZCeqYW+wHsOa5XQebQCphOUQnFxWRIRwRSPLPEZVF/GhHMzR2unbGU7d7EdDUV
UDwbHY8USdQVLpK9borPJINgWhFnwUlFZurXhCGkP7cb7XYCADRKksJDoCMwOyRfb49UL8rqpiR7
mBsL6DpInhcUWNFDJT4NQMLiYc6ImPe8PNQ1KDg5XDlijwJh9sRwFhzaHlUVwH8JMuMMh9nREwR4
yDPHvOJdX72G6ra6dl7GyltR8befsl44pJnYS+N1JeFeK4c1G+KJSY8AfsfY4z2ZJTrIopWjZObb
TbKWoNQBbG2r1lcmcsExuKsrETxswj+CpG5UeGySBm5pOaVt4hrCxZpnX2tq5iimp3Vo5rTKExQY
z3ysZP1euXj1yzVDzJNkobw+cGeXUXcXI1FMNzxCQFRyCYgXuym6hBAktbz9SzfDaJ7wyJytR3Ee
xuSMbJHan/gkvxh0v8S20THxLmBs9qCayqLw2+tWwf2L1tXjr9wxc7Ls+xEd5jvg0dmImd248Feo
xqfwzpyLZD/ZwpZm4U9TZMI1ZMLVHnFdP2IMtDwnKzoMgQa8mRWRIphhQfhxJ/mjkPkW8ZVjeg9o
kPJuXUA9fscZbQ6Not5uB38GLWqIva9JsWL9dcoD5pID3SKu2OWflpiNAelQ89KU2HioP+br1gJf
r93JEVgSqgdXQrwEJLFEvCsJD/qfgQPSC017GcJo2KirEGaGEbV3uluoSpda3rbPNI857MVxc0+M
aG6zSByIHIat/zCjqlP9a3noVmmbD3rcXjboBbx8KBCiYB0dH2BN8XpA7Uy7V60Er9Si9HPlXvAn
nMoKeSIdf8p+xaNC36SrdpU579hs0yZ4qJdHwfxLe19LfatjEE78GoW9EpJ5BDZrDoexDx8TA25O
0khh+zB97U2/SuSwJd8paQuQUlOUMgkUFsHTJyag+Ccbmm3ArKyliFfd2m138pdJSg4xj2Tbr05C
vs3Qes8R6DJh4WsjU0mZ79MZPNBbYgixsSzsOxViu/R7hukwmtUrQw5EjtwCnFTr0JizsFmvwVVB
WJKfRyKAsrQM9rqPTupano3WOpYrppCWXFRHXqxNXv6aMgTndtpN3T3OdSKDJeGwuoUqbqqx3LTy
4ucmh+AskgGucolkxdOSwRvI4zXuJByhzzLxx3Q0oBaFyaPB2fK++rVhoPIpgzuGci5cIICqn4w0
5D1hMFhntM+UNVdD+Mh8gmafET8uSnJVfkfkOTbhXbuHokJIO4l+SioQm6ME6nIjUNSp+zbQoqcK
AjkgmS/TSI2zf8zdHuHCTps4s7OroSb8ubScxVhFbVBTQfsgECPZsu5v+a9b3ZK3Bc5mX0maV57Z
Hoq+diVMceXojZbNOBn3cs+k8kNldetLBirPESV3upYNwHOANPFkFtgdVJvmizYdcPefZnzvs2S9
6If3MhH2HKv7pH8pqYjWAamfpb4Kp9mdLAHbeRrnoGkt/kxvD/b7HuMj2j51vWgKnTHUrgboBGLb
Hb0y/AWDXGcgaBL216UOmrvhG2+Sly2cDLMmKqi1cHKiGDHD7KMBJ62HHTZjJJH/ZJF24fDY6/r1
gI6nOFX1dNak9jLyvrOk3dbq8pL5S4oUkpi1VKU4AoIQC7JCGGkez+XISSvlZt0LRM7QGSTDiKsf
yNUrmFvHwf8wBWtWhVpvhfdWiegNP7qokq+RRh/OWEWWLS69yKUX1W1rJHFSFrHgynh6D3+6MQct
AxSNmNE7fwr9q4aIqyiX67lFKlxLnO8TZYsnsO0RXiXXC/KWLO9exLR7saJ6N8KinyQR0878Oodu
DeK/lgUPLFPcg25bO46HJKCTwAlER4iBN6qyNzNDUGo/NTxDsVCYgPwuPlrDzlfRMxFJAep2a6V1
h5mwopsBL1aVp9ACoQmfaDkyh4Z78VSmYvG7Xwe0p2xWYNaJ6hYIlZgfdwRek8CvZzCdMJgVilC2
Bn/ql02qQk41AzbkrjpYneZyzz60R3A1LkmO0J5gcKgiVVZHAuL15v3R6W9/CUpsFSmpEujdA3Ab
yMQBnRTp6T3klnwogwExXh6IKZ3M4fncFQFqryt6uxqVEvE5BXHMrEcl65GkeN04+JJQByfhaHWr
WwdVPew4Vt2VaVt39LNBiGIx9Sv20tVSPSkfvIZLBWFpvUqu3tCPPwwbBf48z4AqbYXXY9sZmPwI
saBBb0I6t3b6ZVA1IDuKj/vkPLpxBSfL87Km26TCyoxjwZSm6CCX6NINFVbseziQrEx2GnKfGuxj
GcplikjUCEg+C3JmhQXqwYEJ+dL+k3VwgR11S4K9HoOfHAl3I6y0K+bpGhTk/r4YHja+SCwV9pp5
C26cG6KIrsYUXdAB1Ve/7Yqgu/sWkhUMMszmJvD+YJeL8XnfMmN8BLWD6LsOkDIC3AS1nhF5q8bw
W7bwyCJtKSMLyHlBTZ32mnNFqy+QtXKG1OQMRk0wneX3EiFbE+maedgtUpBuB3MIhFyntEC1qOYk
8p5xOPs8OwcBWPd93jcJocv0Qh6MskbrJDePU1MgLNP+Keka1dN4SENTXOMNAeFtfmqU/kBuY6cR
lrz4K0KdVW3CdioiRqntlQAbzvSjEtSPghiMJqTkSLVwSJNILurozm2Uh71ehlpR810NqjfBXbSO
J4eWZZ77RkbUe3eR72lkTGHL/LNU3w1jfjWb6cU08osM5EQzu804+ga3HM+fP2BVpaaweMwWTqxz
nwcJac9V+ac3bdhDZtUe+2cx3etBSgNuub/UivWSD9Zrqt+uKSnnGod8WdkLYYLrUiSzoRtk5J/y
SXiebcZt5QPcDlp0L2DAyCSygoI3V13yjdjLp6cbeLIsW9Gts4oDRZtbZnj2I5tP5ajBeQf39ik/
o5yxb3UNYl6M79VihBPyJ4NTqwgoTstNVx2zlwnwb8KLbgmRnx6vsj0Q2VdlWZAuSvBIScybIWSK
nmhhj84UbyjfpKbf3J1CfWxbM4mlCggzdVqbSPEo0IxagMe0HVVZaEUMaESgMMZneGd+cM27sFIR
izDEmgla5NVEw7x6FV4ItD9era3c2BrY7YyttvLL0zQYIJ2pikl66lQ2YA2+67MDQM2VHUy1Cnr+
WDzyA38A2wQZf6q74JOnavDwuPo1v7RtEhqwnO6NL4r5ISNuCqkibDcvl8VgYZk1spXlh59rwIqa
ZYbLz+zWn0m506gbcyWc1StiFAjBmKE0edeyf+WZGkhvmpVscvB019CojbBLmzBRmc5rli+rlCn5
ElTuPQe1X2v2ugikBXeBlOpQ4vJw6aew4X6Vx5R7FWcqT20lcdylF0Jm5drtJKIdVWBqCwqyB7wE
QiGCVCkPekpMgCzv9bLiDyS33oqL7DCWoJeGv1m6Y9S1O3U6aiC8sY6xJngTjqoKgm6tVgSmCW4F
Am0YB7cbCjeVEQOigFtX+KmmW29I5KOPgr2f4FOmB8TOEXyEx8dHv6mr2ytWYJyywPr8hra+oVN1
yIOfPLDIdmugCGlYVmuIDQiAPF3fZ5sSBWFGWyi1UgBhBGtna2hWcqiUVkjakUvA97lQG1gGb5aO
Kq16bJgIv6hVfbrO9RHM6x6r0M5z5kL0yazPH99Db8Ry0e5yg70z39Wb58saZg7azL1b7jUB7Tnx
VAt1PCnQdBVW9Z8F8jKbKx49emu1FViswB3Ab4sR5hiJc7d5XHWaxyTwZgr08SLULIqXHstl56lt
zakMNBapC100BcvONInnftq7YEC3ghXo7w+RNJP3VEJq2AAv1IwQskqEk5bhxD36m+Ymql+rtD1N
Am8toemG/+J9XteoV9DqcqApNIS2OWMAHKkLv1eTAgwqoPtCwVdb+uEmpwjXiNfsP8bOrLeR7NrS
f6VQzxW+MQ+Naz+QjJmTqDH1EpCUypjnOX59f7R9Gy630WhUCVmVkiiKjDhnn73X+tbmjYjBl4WD
+L4MYanst+GUFsqRuElCA6Z99AxpPyX2jfYYiSrSZX3ovnLhaED9TAuikB3mEqrgyOX3kmIWnGRM
v4JbHXFFJ5ngN1VHXpoSNPUFCCXq7jkt3fQsAe/caV/IhtGxJRkJnlmzV3ToBYuO8oyBu0SFzIes
ry4BSlNxGkfJjeI3CIIHpT6FyTEXF9/Kx6DqvFlBd9wTiDabR9BnYDHJX/yYJKALBgm4I93e6R0K
MDJhrWbIaQ5BUqTh2OlhLrTHQbaO1X7tAewIBMsobq3MfkWQR8TZqlKkAGpiSIsVhX+pfNYdc0WZ
7uvS+ZFo+LWYB6k6BG3Mr+kO34nwkj1AwexwlJ2MzjptqwsW6AGpZj+fYW4EMh5bGasOUdmaERgU
c2ujh5VZHGUGCANaPc6sUk6wnG4c40M2TGdD7s6qJodEBheQEFHgaKbmy1IPgI+O9TB7EzJSMJb5
ax22oTwSgTE9APo6k23iq3c18X7Fl3fRDodxQKEi069WHTXuT+vGVPSBjO0MFCxA596TOnqJ82aP
SQc5ILHLkEZWXV06FoN1uIvVGY1IvEws+zMnQ2V00fKgWgbETst3nI95y8Kfva5T7UJdKcoviVEu
93LHvOn7bhftj41iHbNiOg1CfE4ClU12MBpPWtBXzb9E9FTzZ+q0cx6IUx7MYxIkEVph17xFA2/M
tIVln4WmuAXGAdinUQesO0QzIGNtS9FtOBikBKF1iYspzFnH2tGBbij31pNHwp5TL1Q4uc7qaraZ
x5MU8x9D3ICQ5KhGMIqS16yx1k6G+MaSK+72WCa9ln7cLNqbZrpjeecsoNjbT+qExNRPQsyni8k0
DSlY4fcsoF0cxNMQDhgGxkI9Nap+rjin09jvo7POK8L5PwbbN5whCfCnep5m/bxa4nni/aaBEMx6
AAqrfWWN1bVLvUHAW0jvwJDFg4yLL3R9QHaOKzYeDm98hWM3HhUxP+UW53e4lpK/wfAoEstv4him
kOEUDN4EEzmEynUh+YZfnNb5p0ZoljyRHTqVt1mxri3Xt+hFZexpAKRq4a2INUcBHPtevD30EiVR
x/l1EV1FR2CAcwstd7wj3BXAYcZZgiXhXIcJ03ta3iQKHMpwFT8UXPYpF6k04hLog/tVWNJO6afO
obHoaI/dQXuUjPIku1jPZgKAAQf3QunAq3b65uVOFTMR2g2EcRb6MRt+0HwfiNAGBfhRkJSECxYj
KQZa5uvqCeiao5qiQ+MGhvZS3s2BO5nuzr7IENTZ0uCOnTM50Xtq7uWeZjxZQ3ioPwTrVCL/JgaL
YT/OidngKACP9677TErPwuFF2UVCAwqfkqoqUwLSHMOql+gMYEzv0UjTsWtqTJX3SR6a6elmfOgC
YRF0odFmToZr1KvXsQ1sVRaUQIxH7aNth9CqhXDDHdTAocvCwstUM6gaflDrTGwcknklDP6sU5P+
nIvEnlhQZgsjPxi1/AC2/iIVeJ9aTihDeY3y9aokYHli/Ton6xUIzTV2ku8M00RpvNMDGtVjgyRB
oUIoVnBMi3X8VaDYy29ppT+0BkNNSJUVHbmVxkzUI6FWA0nlkC01voxc/FO8eeoGyLtSglx7xlkf
wuRJt5RTPglUqGri/DXDQINbN95UP5m0PVHQL3KKSZmUK+tAtyyoxTlg3KVXpNN2xt27tNvGH8LP
bQPWSQAx4R8jxx2LSAxA/nPmPLfohAmb643NzuxaHZ0lVjjXkRBCGdQbnRt1tFkT2bUYFNf3nvxD
tuBkKg035kMyNExCGrNUUCjJSuHHV5OHa57bvDyPxBZlZEMttJkziYkvOTsrU/dItet+sQ2rssGu
IKs61/Ln3LlTnj+INVSfeMF9UrzAJn8ho6epDqXw1K0PjO0HyHuMwj7Bcs9sOhYGH5GRmvzaa+q5
VaqLSoZyacoXlW5PlDS7VVgv8VpdpDw6WwcAki4N4DXvgOwiapX3xYyCpBiPWtocOYRU1KBYEPr1
K5q3cChrVMvEQ9TqkWPXlq3cR9IbEyTK+1HxCiFHaDDaIHkPRbGdS0E815F4HvqJnBFeADwVXThW
cZg2mysrmFvzQB1Xv1POZWva0FDCjtCJuuEp0Su7ajIB8bGIpreFUQo2PiXSeaJhQAEIncPmLcNC
vxWpMzYW0zFxuMc24y4Wv5khVIuyKxPFI03c015gLZKtDPrDVFDzX+7wwGzEgsj+HWcJdBdQv3D2
pzJzV8rCmLKQ+aRCoT+udMrcKfZh1PgaFbDciyfVUk6JrJ2MVD7NynyS6uoAUGevLC6DMqVB8GGq
HhJ8LgO89vuZ6j4xj9NsgZVC0CW3R0mIwqR5Jpq7TVFYtLmnsP6VpADVoy2nDSJzHfLRzJAkd2am
brHu6RNpoj3KKMQj2nV+pYueIWIA12wMtS9WSFFo3WIftYpAYjdf2c3NIvE3Gh0U41WPWohxpO5Q
iyflaHc6J3UmMGsSWurnNvZ7xciIJjrXhDYLJK9k52rlFlLxwm3G0Zzj45zG4YR10HgaBTK6vYrR
eBS/6EDMlhSG1ee2vcmKF7WbK5G6gPrdjWVazcZx4My3RKi5ZYZ3FuRt2jriR9wjKKfVTUNIJRuz
xAacmYutsdpGOYR+5PHIk8aO0+sL5DWnU7DXGSgJGH8VixEoWNvE8cWc1f0yY2BdwfIhNqcVWuk4
XbPyoSnAWpbig8FptBaaB8U0roU7ZW6uIYaQnJ4Ysc7FZ6MBFyg5DinOxL05coDVzMVTE8p2jmvy
QF+EVdA6Lhr70/iyTFFQYqqm8V1zuTWoUAD2pcN0UV8lXu3iveMZAJIiVDW94S7vsdWZHLJqcuuo
TlDMvKzywlJTarwGvENOVq9gSCt/wXydtj654zRIvivjUTAmrA9rox2KChsMil3zNWWpFiTLXiTU
5UOP/Ul0JBqx2X36LKmhQfWX9Nu95CN1mliIJT8R8njSLN5t7iYlPTHPGPojqL7jJt1bfzMFZ021
WAlJmGHVLprenu5JxXxL326eYKCzkuFbDnuw851UXHJDPCddjh5hPAGdIKCEFLrFz+ijF/p5jI8T
4mHc5iB/l2+B7IeaZiNDu1OawhM1OS+qvrcigcDTt5bIqKnWsGHNNKs7hPFj3lFb0aDqc08n7D3V
ONbspGE9xVt6WnosE8j8jemqrtll+QF3A7JDUJK02GEdXnCUIVPWDVKc0JSzNcEkSWsSrwY3MmeK
f3ZuPuQmmAF6JT0HqI7xblz5Kapkhpn9Ud5uAmr9isiKXvzUBhXjIPWXloRSPDHhith9/IS4EqAk
dmqVlLYpo8pmJiMU3ADUUAotlaOrIi+HanCTo34yOafmTNxpbI/VddaI+tj1AaDGwh7RgevPwywd
SK8e+5hbV/NjFffCxjgbwQyCVoNRNU2DUipIbbFrlgoxccQJNq11ADHF7t974vIpVNgHsresSo6a
ipPf1k9A2YDqDAywOaHhDEUSoxt0alA5UHVvZe/OnX7HeGFoB5p0B8+b+Gf6zKe6mlVbNTiUo6rn
YlVRAhUngw1tVQbU74kHChBgBeJhVKwaqSOUbBaTvloNB5jrwmhLWh2IYuMTuRFH8iG6Q+YUuA4I
thoUaOkRD2SKKLATyGbBlM/DciLXaY46Gcf6cSLo1aQL+S5JtMI7t9lXLblHjcchSQW+HVEYZu9i
yGadM+lujnK/T+7+yXHjMC2Zl9rA0Q8zS+lw74/x1frBQeNxap6VJYDFluikqmqnkrTdlnwe8hxX
2gxlTNeQdJh4hophoXbCpfcaCc8S3Ql0j2S4kXCyl4EYcLfGunpTFCQDZgN+S2amP92AAcMUedUy
sox/xM20o+kKRoG0FnrY9r4i/g0XIfVetm27nBzsRHwX10d28v2Q+wJpK+a9RfnaQRqy3EY6tZYb
t5ovVNEu1W9gIPiLuntgYpRIPCf+tkLUPxHiQj6tSfsNJ+BTH7tIhNfCSaJ+r66O9bDtGd3vhOq7
mvEdQLNBdNO83E0TOkZ2rtHkvNwZ0dSdAeYD8zFRO1pALeesiwAR0+gG7BmDb1hkNH+0lDRSBtAW
jdMwnJNcPA3tY5m+pJMfn6xoQc2DZfO0stmvb037mH0KpAeo6Vkxf0wEcN01KcMZgtezaAqP/cL+
ywWXhsq937msJLFjPyZzpAQnlD/kWnXSIJGJ6rofBUa7dqPheVCvaOhIGAjHGX2vI5IssqbXAtVH
9amdS+WVCnYfN81lwwwiGseIAGE5RRxIg3VcoBHzGBBas3tJhN2bK3rw4me4L/si0XbMEvyxK9xo
NpwWT6toLUw6c3fkMsCq2HF6RVCT8ETEayPZJF0eiBbQUO3/iMYn6JxF1l040ioi70TVhWA2A73F
yyV7mdljsUVsr4AqWGEw61NO7wPjKs7KqSJt+NCav4jmJp+qp7g35lCie0Jmp9O22Xla3nNAJ90C
HDC6EnCCg1h6QKkE9sQoDoJKllfDMbUqfUWpd+wL6QG4UlKxDwJIXK8RFCz1C7fkooNcO+M1StoX
LEOIo5pVPgg0Foi+NBzzmGZ4V1q6goIjJK+jFXBc2vNfqKbkRyZ3EHUqgtBCXMDx0XqOjI/Yr1TH
7DXokHvOv5Z1H8rQS0IT/fqqqIAqbP2RvJc7ig5wg0NggaOisFRG/UQaNPGCWcT2VGTHfu2O/aLa
mY59of6xtIRathl4A8kpix4lWHSKEtTxqNlKoXc1RjZEtbgWgwIqa+aanGJdiHFB1OzK0xIuHBYY
jddSfbNuJgCon7SnSdWbQqw0ABGIa8/P1A64MoXjavFkJlJ5AO8UK3JPDW7QpqLFd6NtPH4l5LI0
AkFTAoI3IZRKBI+/DArHROh8BPr7PhaAdm9+lBYBCbtTWfp3lk8Vrm8ALQqsDckkBANsvZJDWNH4
aCrKQQwjPgZ6hCKTwWoJoRSHQ1yGeqQHTPCDze4Y0yQWTc6tuE7YZpWygdCphuNqBZWNHoSjQX+u
CLZNH5RuuTWC8UgolRtnLUZN0RPix8Rm1whM9n+1wZSin8Y1AyxeUClQZ/EBiyccXznGlaPvmcVb
LtM9P1NFp+vrGjZozKmtmR0mdK9mbw3zLvHXNvHjx41TRDdPYFV4N3BQ1vdyEHSrXmzOILQOFWmJ
0ouBM00iAeQ/BzWDbSyS/cFcHElBuulJul/LxMrgEVUQ2NWxFog5yB+lDRI7b7TX7tnKX1gsIf4z
UDtaBrW+GHkiT7B9k03hbe33OVemrs0nZBc/smV7K3rjNa63F3MqnjflDHtB+MmktnnuNvUyJdEZ
BhOtXO1IubwJX3X6RAOOanxF6qC6SBvGnW7rNvF+neQPhul1BCM2bseeUHWiM6XXdiEmuAwtowsG
a/YNvnxggVSuKopVjRhrrSLbGcGxkrgCg8VUUBygyg5pFSJZ3xT3azqEi5GEHu4UJR1e6z40i/ox
btMbKIImunFcMvAx0yoRrF+JGJ9nzq3RT/LN8N320VMhdieCCSh9OoZQK0Moox0BXi1+TdmkfCwS
yeDLGmQY8zYL7ETDLCClTC16FHS8jEuK8Sg+bFkwMJvN8pIi6bNdYSO8xPHjnNNMxQDbD+zfWPdy
eAkcc0OdKzznWkmy3BcnDxDtZ5c6Jc2Cbrzm3xFYTjp9z4u0PSVMtUzBzYi5rMjjFr5oVAKouvvn
SKRKaUhLeHbN5n0j8U9FsD+YpQ2bWXqGjHpVrPGSMfaLxLAl6LQTyaXmuPFk3UMnhbfqVSO5NGre
ZeGL2g/9HXnRQHE22NESnj7jYcJTU+cy+AKe7VoxQg0XrJqAWKNKu6lS9lDN2UXQC2Yfu4QvhrkW
c/1mjIBVZVfxKBvYJb380EsUoGl5JgcYY/Fb17rqSKr25q7aum/U4kEwftCXT8NMDxa9weeaOrjz
73pcdo5k3mEhaN+nzOQOHojSQet6NnCPMVzNT0askfl6HYiXp5eqMn7od98aslfQHfB11D2mxurT
WCCmR+GY2bjBdSxKgi8pJk5bVvLm9e95Pbi8quyhFNiWGzZsOiHEXgvEccrGC3tVZUkPPXtx86gR
GzrZskmW7U9VnAk/x4PCH6gileWq4oaNbmvZXAZhO8Uz79guG8AIevwHGmT49BHqQ31Gnbxm4mFL
LlK3+nqpeAixadylVliE25nMNswHlhVeR2k8lUTYakl0lBfpTAKjSHNGxB6HwWN0qhZnak8uFmUM
Y+vRN+/ZghlDxTXA8KjF6z0z57GeF0eY9cMq6Y9gfqDxwWuuolNskllQj6dsjY51OR3NwgCwjS4V
Yfe+F8yj2Bjh0KNuVjqfMVcwxBIXfyDoFsBgtmH6M8MZCutF1/XL0HAl0xAtnurONSOVGfEWpny0
28ZvkO28pBHRPgE9KLMXVFbPZjM9tWycgBypFEDZGLniCj+zezsqYvpDMlR2QLgq2SZo4znVbU3w
8bbm5eZRT9+xjN1e+nEvqHUbjEwHSrLkolGs2xAR1W3S96WoftO0hHRYnCYZ9ghaAwMtIyNGYbiN
/BmIWOFiPN3dcm5WNSwtxvo15U2Pu6nyrUrxraIMqmENOJUqaHo68pzoRES8d8IMgoxYkDZnSdSP
k1Ucp2+lt04iSIh1xZVn2vEgOEt6P12XrswoFAzhrtGv2czl+a1KyF2jH/OC8qH8Eoo4oGrw7p6g
rcgCwhIDsvOCUmfJ7N+X9qYKJNUu9VUWfkDuDPVNuUUamz6rXXkHUTCqho0zRGekeBM3mVTl1cGk
WqTTclNyzkDq2zhE3qKtLRO0TthL6HQjnUYRloKulDDCJEgeZzKQ6UdaEkZnmqS68bDFPcPgH+OK
5HwAFjrIknZoaVNNG6rNtauO2dofl3z7jhFESrDvsjsmFB3KSH3cQU5Yp19SJdOgRMy7zATg/NTv
qkp4/gOl8fyoCD2S4/X0C+Skm82wmhhIW2wGtGEOxXKaJPRw0m0cBnuaOt+q6QkchDJ+Wqz6aRaN
W8vu7pVxR87jfo2gwMemn86vQMjRb+p7koqO83pGJ5+NX9KIkwf/ZDmMdGVpwtF7WVAqdBKvcXM2
unba56v6A058ujMTlJObYuF5weAhLiq+bfGzy++cdObKBICulKN9DDEIzcUWKQcZvzwRqsSL2aVV
23pHG7xIvaEwoUkuPvfSUh/WoAPg5xGv/JjjX/2C+pNLrKNYbZ21g6KNALIHWkWIVAwTSmhdUSSH
RDHcGd5yTvRWhmL0IMziS5mCjCIIrY2LV1EyXow3PZBL0HktNnkL+gsQncCCRx9G8uoj0EiLS9HK
CJs5cO4YoONzJYuIVuLdQz92lIq627LY6Gz443KJCZDqq1NJz063HmJe0Fw6rmZ6kvWTvmWhKKBB
LgYGEFu4mg/En4bCpIYiwKPtVjLwhx7K9AJjIKwVNXtKFdycpuSuBVbYjRyoDjz05ldr6mN/HBrF
a4YfcU00n0g7cPM415Zs3xXKQGyAQ2PHmWSP5D6yEGgCvblROYgMNLoCKsmnqL4VzUO0wVfLURmv
Z1KgPD1RvU3NfTTcrIe8ERKlZwkBgXC5CSfgr+XSkaCYHGtJPgmGm8MiGuUtkPsq6CFrIct5qYGh
aOVCTuN79d1aOK4gPDA4l9vQaPtQyZuQOhWiM2UrOrrRYqleRu7hLEiwz28EQxYwkeLFeGgr45pD
gG6/EzgKBArpGTx2xVEQqbLj2UYyoI2dgUkBYsl+rYgTIB/cc9Snwe5j2R4ZqFC0NH2OCLd2KjoB
Ooaa3JFoiG3x7TGdlVttCTeC1R5FXbgtlcQHXmMqEeJ7HvBvFqJ8zmhopn0ooz6BVe0ljGaJRL0J
B4Vm56if67Fi3o6A3hhvtd485AzVqFIlHVZRosOCG+1Zk0Gm/EqwpWZ7LeKgQxK2kNoknfaUPmkz
hy0jxdXSArmdbIWGbnMfjspBajrTLLrp1vsN72Ib01JUMSRE+Rsif6etCMWmCibwzI7kC/K/djvL
GkoBa/IWCZ+2vHpT9NgZ0a0b5dtd6t0BhLcwDOrLo6wP9nzIisCEl5RhyNVw2veuUszuaHHhAWmY
IZ6r1ZOCS1KN3tX4eYEHIEdJkOJibNqBex/mURDNbVhMZqit8zFazWOPvF9za66bOf4YC81nTZpx
kubirdOcTpcuPeJzVfHTVD6v+WB6C1nJhZgFY26KsIE+Ci447EG1FkzNWTZzVwtSUXo10vE20whZ
85c4j570Zn20ZOuhVrNrTB6zgNChYrVd7USzbE0aIMIbCDtaEmzp0EcFl/hOQt5g0WadPoiBsfsn
gNNOqQAxrFdbtkg2PQ6jeNTxn3NQ7SzfatdQ+abAsqwjipTz4C5pc4PlehhoFy45gYmM1FBFnOLY
OksPFklWJrw4uRmRtvSXqSyuCw9tWkFhcDpqoLmooCSLICqWEAe7h3W54pSmCJybIAaWhUe6jmf8
QkqIQpHqNHLGOCw7Etal9WiBRyGKLgd1w1E4145x/CJHkx3H80uv6HuNDqO+iM+ZsCKMOo09aW1G
dpNsvRGuS1JdhpvdNtoxwcRcSsnRQF3ggwp/viexMpvnmPrC+syRcRLfcesmUbmP3prztiqObnqF
jMq9QvznA2jpS/HCVaQYZngO2gSL5qG7pY14kZTinIXBpsxn0AQ9z/CgHruuwkyYw82tSDEtfqKs
do2FEJtmgF1Qc2Mrzj32LhZ/6nl+GTbasA1LuUMhE0PsiYpnZSMTjeVOKIUXHGAV9t63x/xSmxvX
hwqJAAWiaIC31IPHg4lUfGGdVawlXPUm7MhYNEYioFi3EBgy0N98TnGngTFSXseeQIZyvMKVZcxB
8DFtz0kvSCKmL0NVSbqDnYoo2iFy6rLmmMwE1o4zKVp6It81Icys8ThtJjgWiv83Mkki+ZR05olQ
n3MqQz6bE1vjwjd9QZyfxDZ5ml/ehQoPPHOXFT6hiQtE0t33qrd2ZYYQ662c4BcqvcvYhcAQDoxI
BF1FA6gpuCP52nWYYZXZ/IXjJORw39yPO/kmiiJxoopfqu8yfvokoWX1mqDH2xwNhIx2gGFFY/gJ
+bmdrFAhjNQTb+NeV7OjPm5oc+45PZa9PeItIAdYtmoap4/6WNGGQWNgfKRkNzY5Pe8YumfDrH49
J0CmtQZbELPh/DEfjF1hfFYjDdoRY00rhiixwkrMoXHFzkqWoO7ntI3N0hUG1Ji3fIKfaWDs5UA7
SSzZ6qFEDpZMHvlwSgRcUPG2rveIPHJXcXa1pwJtHaOqSJKuA3G/s/g8kUjBQYfwRuIbOHStBtsZ
zfvoZMWErXGInjWItwGjBLraLcC6PhSqe5diZ+TCThy+GY/vpx/t/TDF0NUSCJ1GEI6PDbOmqlyy
ZXzk1WKhKO24Dgr1GpuOSrc9Xy0XiwgHayj4dK6G2rHoA+qMkkWVYYFBw0r3zKj1uI2z3LDnbrEt
5arRKhdpQ0xfPcyrOZFcZHPeYl5aBeqIRida+xwmXCAqDYXXkSZeWtrrffwzd05FqGGrb+cFxlFk
QBu0QnU+wq9GoZDKpiMjD4aOeJ/jf1e09yS1P8glzf1KOGabfGxicl8PVRtfcym7tLzaCoaTouEE
UzK56Gf2Zng4AuiArwku61SS1EZBqNoKzf/KRFGIxBf1NhDypKtCbZl+LNmnMvry8J3SiV2ad4tC
z7J+Rtlbm5/aeeXC3tOAK3jj8tcouRjWL3HNcRI984YLT6aITi/+kUmhrL2L0kyqa7fHbXGo4/HY
tWo4LVT8dR7sTWYDMo7/fLmtDHJAVDOS+Fg59KftI3F92SGZnkYTFSCNX4n+AGw0Wr7vBJTsGCUs
BODyy4pYwl9K02mwLHgM2JlhjsO5ydw6z92aSWYiLM4i1g4CWqudD1ZyRWPYVGBJM8nZSMUu6EBY
N0kgMQ/oCvUh8cgEPzT8BXMxsWJSQ28hpq3eFDy+4PJ2sCpwhMHxes4T5AIsb8YuoSXO5kA6E80i
OvHLzbyDH9nDUsM2stGONnKwgqLYx2l01GUwVekR3YSJK3aP9UfdOOlmD2bSXdB7cQWMLBphwSYa
szmaZ8D/SPBxGNQeYvyhhkDVwCIaVse4IzXphZDwyjSp72hGEoFMr5LQ+j+s1eCqpV47JCZPMmlD
4ursYXuJaSQsERp5lMiEtEX9WSzfVe1XUxoeEdo4Iv6oBS5opYdJrSso+Jn6d83mdQywMdd3xMgq
/sT81Ipzv13fUnFlhLPb3oifeKG7KTHrppBR2/JtXZO3gSZuENfJkzXQOW6Kx6mab2bATYHnqaie
lwVRsbLXYSbPHQoYwGBq4eqwRLZYPxV6c8HdwzrPxTCpD6YJ2EBnDrCuziyilJkPsA84gsLgy2Z3
qAlH7VL3j4KsLIx41b1PPRwkx8KxqOh4sPNnS/sZ3UEo5I+wkxwVGt8K5e4fGGTyyKxlnhVepm1c
DsyElqE+KMw+kPpesjZ9SGYwDVCBx0y4pa1ywvNFZtSF+cBJ02whJfWvFbAoSXh7RhuRsB0BmKOv
AIM5zU76HrXqxhKNepVCC3lceTYZjc0AeUet309Cb3e3RJFYbiyIpsTIKiipwGAniLZWheOftMsP
CJXM18IW4/dxtp5B5KHZ0/CBMm9EtpU8NNVyRWp7AQiIEPR7qZsztKE/VqEgrCyi1O50UgNzeCYj
12KaH8cUcdjIXYpLnnhdBYziXpK/BIvmIsBPGBi8GCTu3Jg5KsVDIlIq6JsP92ttwAnjJbU0W+Ro
dYwuw682STz4QtLANfJggnxa7T9yUyAbVkBJn7YMoqzCZ+sOgDh65Jp4an5oto2KDA9KDo+Yfs0J
QkVqOcnAOzuQxYE9cMIeKNPALieyDbgQKl0PplqDNOhvxXSlzXMF6wd48totby9lKDicZSzlAPYU
2t/qQgyOc1eWZicU3+9JZsQS7rs5Ot2vgHZvLeSMqsg+AJElCsll+GYm0nRUmPVio75ESfQK12Y9
LungqqARwcoY8+rQKN1oWumPS2BBc++m1u4pOuilO0vBprhn5BTPzJ8joEBMOV6B7nbD7o9o1Los
VvFjszF4EeGdDNHpnBiPPSCceXtKl1/iBPgwAvT4sxcl/w8j7Q3LRElwUD7bvd9V67XN8gchHx/k
Rn0AIXBKe6CpzLc7JEqj7sRK6iMA2eXAUaZF4y7ezQQaxmoZbE5qLb7Mh4ALP2rOOeepEa08uttp
NPlWImRSghVrhwx1G5UBqs7SlgldSRvcyGiSuSt//+2//vbfX8v/ir/ra12guq5+q0aSstNq6P/6
u2RJv//W/OPv/Z9//d0QZc3SFf41TcUyTEMz+fzXB6Kx+P7lf2g1b0g8E+kwEaudNrHdL7CPATjg
lV4z0xnKypW7z6LXzgWQAOmQkDiyOG/KgDciRZNX/krMaKdqxMZJkVPn7ClGjmyLCR6YAr3hsAKl
cgllowmmtgiGVvC7XvO1zTgYxtc9bIF6NhH2UdA8tfrqjcSVrrLuihxpxx4DQCs5NeZrmU6LJTL/
drCkUGNVc+6nTRbUphHkqhrilcF6QBtJyk8rYojCGbW7BMai75mDj+hOOAoqmgpxBtsrC5G0HONE
P/om0TXR4Z40k4gTzZ7Cb1YW53sxxKQr4pi3uKaWurOZ70VVO85KHlar18zvKwl7ojjgH8peCz23
GwPrvmWXTXdcE/OkPorcqzVtI8U8TzXIJUaG9YQglZFh8dJnx9zvWFYaj23Xt9LByzqJYyn3P+g5
bUWoUDyiArezEkiuCHVNQr/CM6VTSCrEIuonnDLj5gvMg1sAgXSOPEG+z2MkDNPw3KBLqzEBGvnk
zk/6NF1Xazxn5BwbitPW+WU5GdPkzWvit5rEUcU3OPYlCwg/7vvupFdDOG1qmJC7U76u4vRaVMNr
c5dOPwtxfSYzUjnl6gUPjIN+brBsOe8dlQN3zZQ3R0TBcRApLkQgamgsrzrBPexms3zOreJkkqq8
2ivyZaKusQxzBGLQQ/cf8vvfr/P/+tOF3v/9wv+qG/pacTL82//+7dJ8V49D9w1t7KP57/u3/p8v
/fM3/u2UfpFaX/8a/v2r/vRNPP4/f/7hY/j40//Y1ZAO68P43a23734shv+5Je9f+f/7yd++//4o
T2vz/dffv+iQDPdHi9O6+v2fn7rfwbIq/8stf3/8f37y/FHyfc9VOnz//C3kfv5Zl//XN35/9AO3
+V8MQzR0y9IUQzYMWeYh5+/7ZwTzL+jQaA5o/KMasq7pv/9W1d2Q/PV3XfyLqUuSqVumJIuSZPBd
fT3eP6VafErRTUuVZV1ElCL//j+vwD8XpX+8Of95kZLFP69RqmqKliKTVS8rItYcTfnzGtVLAyG3
A3wm0S18Qtb2nDIqBp/WnnPA3gTQhxLkKjPekz/y+WUGYXYQnH952f7TSqn+pyfB76SosqaqinX/
/L8slAWL98QMjX4e7VLQLnR+UJAQ8gWQFYmoNOxa0BN0wuXz//sny/+2RP/j1/+Xn6z9+Ser8azW
XcNPBgmKywIgmFx4BiCgwb7TaPldn+B6Qz3534SdyXLrSLZlvwhm6BzumLKnKJEi1WsCk66u0Dr6
/utrIWtQGS/L8k0yI8zCRBEC4KfZe+0x2bvyigOY0ZnYeNv//nv8fy+Aa9qcGbaypZD//DXI4k7i
3BDWqo82AHuXILLDf/8Ea/km/+8wUkz0XVMpX5CjLoQt/nUj/Ns1Dkszqhy8sFTgOXsro5DlM8Mk
OFZJOYmWHtHskTrh0TR2xGzo/uSScKsQAZjT/F5bvYkPz8hZexvcSMUDcfYJOTlZWtr/94Xyj/fJ
vx+c3Pb//E25Cy1fSoHEiQdELn+zf/tNB5vQH6uSIMO6+j5VsIl6TTQk6nUOif9+Vf553bkofJTt
m8IxXalc/uGfH2W4VhOZGUw5PzJfpKGQD0xe/L9c+v+48v/6EAoBUn5th7/uPz9kzqA3x3kEWdKd
NkayGICsF6rXP//9uyzVxD/+wJ60xfImQbYteJv8jyfZZ+dSGuYEmQL+eT/TG6mkgWTLjJ7nWaXz
Q99lx//+mf/5p5KOsqS5/A9vOOd/fKZj6KofmcSskh6QBCKVGUJrgUqL3PT/rZz656O6/K0k381E
3477yTKt5Xf5t9uCSYyVeGMERjjw1xPUEahipNTCVpr6N4IZxwJ11L0FDOe/f0eLH+7/57VVfEEQ
4LbHXfIft6RbkvuUc3zWdsMu35IS+rb/LyiLZRKAi2XJ5UQO09Jgvh/7jGFKmVd/iB4MPMQhQ/85
xGb87dZtyPqYBC0CoTjgIc26YfbdW8Pw1Xojnrq0cuQfNZY+k9EuDbdJPYI0DQYHdXfQFeLVbwN3
SQRwp++p0la1DUdG/UhSgICslQXDoq9JYqOMm+10E4pYAZMcQDIcqshLByAvUQCROkD2LVmrPZpD
ym9bpCODhGrI5Fl6nfFkVFZ/NuYWl7oYfMnSXfQMGjrN5LMnDL3asIDXTwTvgWGi/0Qipa3AID3D
S5jWhzMLMJVkVcuCyIbCKXIDh+xUxqGm5SttlDW6Hr/7DI/Ipq7NWB4Cs43MTaHc0N7FDIHds10U
U0w5bYzlJZqU/iiDWt5Nc4np3Td/Bpf5aD51kI7IfNhZ08xsqZsw8WuAfYXRfOimo/4Zk3DjeQA0
+9qFWRrqDm1+G1f5paK7z7f4DhfPsC8SuSH8u6rXsSY3oK9HAuVTGcJ4EdLHvl3Vi7ogdQ8hfwm2
wEEzfUaDhqdUEVM63meGSwKyFeDgW7eNsoD087cQzBMdg77MsOKz6XtUbA4x8H+EsxSgtXPt3cZ/
MnQ9bD3FQNPtZvO9yuzwmpdYwy1UNpmOkBYgG/QyXCyHIV921VPaTCWUoHB4IDIwH+5MR8aPfmk2
d57d+ncEy7KD8ewBYjm+PpEE2XMbkmQcFXOKCL8roT5PaQzCq6NPtHCt5Sjwbbd+4P6MvlqzyNDB
NACR1mWGqGIMggbmSJLF5XqyY3gzrJ0Qgoi2z65q7r33uCqDn5KqGQtiLnddC1eAqD4Ura1Tx8jD
TGggbY5XCMPCMPMfTFiLipmPbIyyPyP4QZPkWTA4zFb+bbPgzYwmHgXpeheSSLGTwItg2ZgoWCc9
0vK9W8QjY446l1ACnFSbPyHjEoCPQdmw/DAEPVNHwADDOiEJfFJNteVZRbhsh/MJjQtQMM8kNUEx
QprXk9cScQH7W1soEbyOMaxJmjpwb0ZZqKvYLmuMlUwFMwxNIoxf9IzeJ/eICLfSCWi1T799dBmE
CMlGwXR/bLO7eVV/sovmvZTODEEperP9nLCgYc0DtQ6alB5gxifDRmll21og0m2932Eo4ZnL7JGp
HQV+Axiy67HXl010p0a5xMeUkG8jj7l94blPukaly0XCgRBzzg/aO7aIyfat3YptWYNQUrMeiQwd
7Vcr91eqAo849s2eKQ4wTsp+iFi2fg+SBExNwlqoY890Hy15lnmjccYDX8gR8NQ9xLtCJce+DGg/
5mueGxCMe3LDkGIjaggn4tHM4FV55TP3vreLiUw2SdixfPhmY48YbFW0dXjrCAeslWq2ZYzotGiW
gTexVcSEgiGoW/1iO+y/yrbbpUFRbGVaRcRaN2N9lWE3bMpJk1xvzaihQwzPUcMCxoq1cyVWE7A8
0sFD0/BICsMRv1bfOe8OY+aXvmzAlo9uy2AZiG8W/NUFzkynOAPeci+u/SXFTxza6c0VrPnrKoJm
FGxyohqSOcaDM0GqeGKgSNgmHhXQm3G26pwPI0GfPin7WWHy8+W402W2x+h3cmCv+1UGRzYGxhVI
zPHZk79gamSwt+zfIrPZsbCnnZlKhvjKcIVM/b6k7gxrjDguGrfbsFB/MdDgiSQg2v4p1WtuseTP
GConAPTrMfzIsnuEk4M6GDwmvFrxOdtbDfBrQpuUYzO3p/KY4TsZsupSM/dW703EyMvbqeC9nrIt
vPy1IpElG+dPx470vlJvtolQ7K4pGBM4EvYnHmhbX21mwRNC+6hvNpkdX7N4aDay7ra0E4/lNKgV
UzhzlYqR8ehrLd8dxuhpeoyAhvhGiDGAXD/WX1MwbAbT/JmBR7vAWY1JoAn3iqu5DJDz6NZVxr1p
ir8Rjoaq68+p/u3ANNtOi5ci28zu4l9Kd40mAFGjunH2CbjeAo9oofXLUKVYxXigYRgeh7z4DonQ
8pIZ1gD3bIWOf0KDA5DAe0rsaFULa9Mj5fVk8lETEDj7OyscLmq6FdhsSXCs8rd6Vrcw/kFYtKq5
HRJ/yVHrHwqv+OF+FM/VBO1jcCbzGKg4JJYccoCfkRI4hzYDdqhFSM8EKSoIGIIg83cpq2erBadI
amRvv5aB2juxuHcxnSGfSCRbraj9cqOquAxdYjF+rkRPRnCQ7JLStPZyiD7mMdfPscr3sW/sfH+Z
ffL8YqwosB0DsNvW3JOBaLkbgOmXIxocNIIVt7WbEpTp2R1iZeJm7NwGyEuxz8tNDOvR6lkpjJV1
KvuhPljw/OymMzchDL+C8El3wnoaMojdJ036jSl0w1x05Xbcj9Kf7602XffSdveOmcTrahrGZ9fw
N2ZrUwQh9uf6DwfEH68ZQZ5EPJJwJ/B9DiMvO42ME/kVr8gY/JgjN3XYvZkBcyMBuWPu/HAl2wmk
U+thgpp7/B8+PHVMHr78VHYN7YFsLU1d35qsS/DrkeCMmAvw4FBFf1CkA/RSq6F1vryKlR0qU4am
PVDIAQXRxpkKhVbF/qnjtturuXloGHYzAJsflG08zdOQ4I/0k5L6wQszaAutOE0hm0aRx4c4ItQq
ca9TLK8ijfptlJDeO8wwpQsmmhphgg6jkMVidxAmdY/SDXjBsZ3XtogU9eRQ/amhNqw63KiF4XXb
orDqN4ByLGtrgQ+7hzg2o8O2OuM6W2OLayRbtYJg3OGxjBZ+IT1t6G6FmE6KQdDasdSnLhbnpO87
kDRgu7TgRQM1YT3lXtbNtynFYrQlmid+msuXwOFoqdp9jDm5bfAmOM7CXCDrx32i8GJlRv5mckMv
fo2YNmXEHRWg1KNM/qlBanjxr1V1wLaAhqT9Q4McsIHdYlJF2Oq556oAHNi67Kcs5y4bubokOsUy
fO4Q91t+9amJYCurm+ON39ZEXpRb0pyz4/Jy5yMzysfSztGbRqcw/fChuHsKYe2fdA7XiX+jFcKa
H29GMhnrZH7JzeeR+FAf5eEQ+XeGQELHEf3eU53aKJPN6m9WECCwxFAFb1lDWkyzeCBJjzbrqy/I
igbaPoEd5mbve8C3IHLDCpYNom2Up73xLgImbgFXEI7SwisTVnOriQVmajWdLerI0LOZ4uoHHwto
044YKDNSIafokrnT1TFYP5ThRjYu27/0mIfTDk3VvWm51wErTT3XrKOntVJPHhuDbMiuAJTWIYuo
g+vXOyQ5+K/I02CVWbUPnl0+lDMpkYBY+yBYNYhO54GiItw4LZdmVncALg+On11rzAJ+rmEDgnyF
uEOJGU3FLYKvsAqzv7Ud+uvB7j/znKxomUUfmHq3LlRgH7tgM/8ReS1WQxCRHGCMJomm1pes03U5
LLu58jqGWC3CGWCeNsgCGEi8Kuh2httoLMlroXrxKs7FoRHvkyx247xUk86rtKetEixxkamG3Fht
MRMrxmGBlL2bCcXwbaRIOaRGfa9batmitf7CfLwvoCFmTvivK+5FAVhA50c0QC98xdPlnqVL1mZS
F19LlVE1AECy7rm0YlbKHAlw+e595T4q7pvQ+NBpegvdACRJdKvdeOvFvo0aeHqdPLY4wKCy+goG
5yIj68UMmoOOASgQwyYFNAfoT0bFdeNFGqAXiEJ+vmHUh8yd10VPyAcekyn9bnLjTnXqZVrysBP2
gH7TE0mUVqhXVfdYGfMLI6pDWEFSjHjx++ipDS9gZIMQMK3Z/AxW+Y0OdFX6Nx0fxglgcTE9pFlx
8pKnPpshCPtndxgAXNhb0G930mSd1/E3GtMzU48Alpkdvw5l+aajDKxRSlgDzIWMzKnltLinA7rL
55b+xXmcpfNaIF9g5454onNf+rZ6m+ONIwxUgL446gIF6Qz+xKoxXTQlSS6gMyZ0emPYHSVWScHe
03XcTZyKrWtw1I3DCy0uhXSLcqGsShI0R2Csbqmeu6B9lIH1ansWxyKZr3y0lPmFWfXHbOJ500Rr
2AgExuRXTGzzxIyo3QR0RBoP8sQeapeYgjMD2l2JKUG16BHYHTlIjAcaxVyrimxkAsmqzltsWxBR
QJCamctuT37UEdW/SwKaxWuVn7nFMpizwlE+hqQWq09GfiWbPhjepn/XSR794JFF0yoOkbgb9pPR
vsvZOpuDXqsxvoxmvhs6pBOBQeBMlKP3Hhs2UO63yac2yr8Hy7iXDgTYcDA/vM46UrBffANhioq9
mjobqQEKGS/YNyMvyMqNPrpQL+RmUJItiJ6k1d9BOjyz3jDwHuSII9WJkyYjh8TCQ26nF3NGnJ90
m7C8eam4dknjbiKk7KW4tTmmEK84zZn5MpLWGoQ4NeZFV8myw8LpZValsXInF9IIPzlkgGhZRBdS
rpkRWM4GIUBDYxKY7ITBZzmVvROuc40C0pCMlYgNrJMwdwJJSnhU3tUIyfUE9mVC51B6JaXwyMIa
88XAMk82Hb26uE99RPBGyDZbBUffA2EY1V+lW57gLti7QVM+JW6p14xHtvR8wWKCmedPLR+nFO01
NCdt3dkAaZKoRfgph5VN+rjD4zR0i5I5PJka3/yM7DZ1djrN79vJWmFrwIprP5RWsTHj4IDzgzRM
dmUB3grI0Qkixcz+KpPxU7fTYZoHpPX5RyS5kqQ6p0RuWBwTWUfSeIV6BaNq46NxKObntgo+GtGt
LA88hTR/umJ5aoPodZDFPg/K17Yan9FiEcngnePRPJsCMnAdQbhOB2PVKf+v0WHkV7ja7RhuBBLI
3WRKPOA45LKQHBnQt8+DTcC0cBYtKhyngxx7+9JKEoFiE8VHkGuEvznuHb/3nDuVJGA+q0VsnZGq
aBXAlYwBt67H091X9tFnY1mNIMKhaR088ZmHBKDFbfZQDv4hKvAw2xN32EDZuM4Cla4auL8RADzm
J4APWE+StYU/OPI6AJO6WZXQGyAG959Rlj6VMUXE2Iyf/C5kZ5aFiRRpyRbS6K80uBivffCx4ozM
Uh4NTKZeEt/R+RKd3Yq1m46nBhrAmCIQs2kx0LgJYp7zICHRo65wAfMmKHC3KESJRiseapeZWq0R
Q/4tCMhBq4Cd9WWmP8vm7MiZsnJpjiwOrD5HEUvEnuSrt1RgPlWOrH+jhv6bjAsvo61hZzsHCJrn
VyPBApzL+7mrHqzgt8rUzmHkVGHjHwmYakHUOP1f8v0MSZZKsW6T79r+6xTtNnSco6CwVewo62W5
igvVIVMYWGJbZacxjnayUxQp9YpZyS6WE1aodynLxyHmWPKafTL+lPgUu+KjTOXahaxXkq0LJGoz
RD858sOGKWZGkVP0V4amOWp75jmEjMebPETzS0JIubzCsGksktGku0OHunL498St7xLN+xPmhm+T
8pFxyWZG58Z31X2M/ZsNDdlT3n2ak6qj35Hg7lqBeRPaJimxgfM4pAoEM0sOk0AGxhQObFI9D5RD
ah80Ao6XM13yPNyMEa9wIkLTyH8f9XiuQZfgeVtNEZhYCJOFt1iB8HGpH7P7ts17V58gfuyAku4D
7T1aTnfqk/g0juHnoBMyr23xW+PFVzkFb1oqxGlVlV70NLYvMgGYNBXebiCGSSTFnVWgGEHGmsuQ
uaDS2vsNZ2YRmgv7EugC3YzvxEvWInN1zg2M+0b5lKcYNCy2AB8QtHH+mtaDEXKezH5LVenzkbrG
/yOFAWAnY3q3zLiqz8JrXxV35saDXN1iiuRn+yujGrAfG3/nQQqGuuAzxix68y39LdNwY3kJEAv0
QRPauF62t2iweYgIYpyU9+tx+KzrHPl3IOPvyHHr+65mqWOi14kdYF0xr9TS5mRm1Lq2KEnHulYH
uw4Rq03eHVYkiTKeatGY35F0gRu3/VuaF+jQy1x4pO9V4j4xp/EQxCj9XZdk6w4qUdTmcCvApM1e
6d5MIwphqaVD0fB1zNQ+WckUexdKXH/YDa6Kv+pqbF+lLBpYoaIzhq1wYxPNmu+xBssyNwxgYlSv
GdssgKcoIGIniC9GUlef6C1681QUtTGDhDBLOJS97GiC8iouEKby+FH2G07EEDDItPsxdb7aSStu
Vv1UDOs2LknQCiLzw8TriI/AxqufiDHcUey+dCbhuRlBNJvUApLOxDk7DygyGCpbOkKH3OEvxz8J
ITiK8a9lBCPiGSDzN2qwR0+DRA8lvIxlCMqYMLsv2euvGtt8U4Cirw2+wBSAT9agWwau69RNu+I6
uFDC46S9awa//FK1lZ9DI88wnzEzeI6xOH7VNVG3kVbG1zzN6TYwnAIYB4UwxDm812WayL3DlB2f
Zmu5t9iYw1OrpPpkfTE/5YSGwgdPrFejDJD+J+Q72B4ykrHQ+Xmml2ea4aTNueZMZCQyjS+Jgx3F
MhJbb+n75BNSvPTc54gazG5EjjQUGCz8igCrKXmJ7BF1ZeUtJDvXDMjYFi729s6c0acxQL2khnYw
oLPcHSmrTsqfDYR/hoXvxMF84CBqsmK5rkzLyJZDixGRyHjuZYjVPx9DsrOMgiqxy5dmqaPh/VZt
naLHDpnBMGDVNNqlsky4KqrGwuclhvtQO62znflpAaVWFgK4iQthriKF2JhEcS88N5wPN8U/gQOw
+/6OHTWS5Cw6Gw5i0CmaD30z76kvqrPDhPDEckSjsxLXhqhaKBRU2ukqN6rHsPaah9Ef3H4d+452
iKEKXkp8v5GlKDbBb1pCP1t5vEksXG5A9jbCbQjwdQSIFZi4T61vYpMLsIXxmVF9X9We/DHboHjI
YHd8phPDhTxnr1JZNdhLNAdrz/SQAo9ipD60EDp1CaQHWAPNNkBscIUABvo90+1VwQf4wdEQEn/J
PLCbMD7K3vf2Na83ZhkEdRicgwp2b6RtHNnh1sbf2zkohmwFu8SxzOi7DxPiRRJrTC5uPnnGKlal
2GZu8j5bzoPIwPXyBtVcC/OhaWBuMxRj7DS11rc3sU0Gchim5t5KmdCVgXPJUVP+5GVnU2+D2wOj
l2CS+zOEJVNiOxHQrEonvAflwXFt806jmarqHN+ajDTEjsDGurbsqNqWoCYyxB3ImVTbu7IxvIts
ZPcCx56unmiyZA67d1H7tMfT9OxlUXAze45ApyoAtpflSy/1iWf0SRbVydf99wQA1I4WholR77I0
OQx1d4iV2IvQvivy9jmfiwerLQ5tJE5Wk0HI4aWz5g3fry1zYmEB83j2C3E2KOtfk8hIvqDtMfqS
8Zjfw83z6c5hexamf5ySJtiPQ40JI8yXoUyTMezm/aAXtnqzqi0XiAY9tJ+Kc14Wh4GXj5bNJqnE
U1fNx7atYGZp52nI7E/8h/TQ6liNfbhGSocscxlUds5p8MpFF568ka5AhMVFjU+ugfA0vSXQqtWz
Xxxq/2YStN5D/8gNsrLcve/glve6J8c2fxzsjHLM1zo/OMx4Xf1ZwJJq5VcHtIPySCmEo8MV2m+j
z278WDl3Q/xo+tRQtJaXkHF5mVyEFa1F+qzmBwP1NGnjUBciceltwunfR0y9+iqHexU/xkwMHWjS
3Ham2iiw67AHUAecAfBG2V+x+E1NGjn8+WS0xzFR363HqbbXYBe0D+zCw4bzYbKW01SF4VeinkL9
Jyl/0JhXBUgWdJsjUew4hwjc7aAN8pUDRHmcJ6W5GGbW40zBOyKB1vjQAe5WbfBhtnBJHxxmsWn8
7udAmwGOpCa6TUeAumFTMnPUjjlsre8C2mccPiQwfgxjUzecvDM4DEwQtbjN7EatwQbGluErYfB8
VUA9tHM3kkI6EvGzC+ObXjo7sR/ofLOTmVLzfLX618bEWmt4uMQAT/OqLt4SSMyifo6Hch1nYPzl
PvbwzO2F89VHZGj7X6JjBpY8++U10a81C7Jp36iDio9i/O3CB6Nm17BxB4yK3OqvdvKUJuSTNe9u
wOGcPyuPmoSFpD89ZeaVNSmGxGwb0/u78SqNeNcXB1sQDXRPcVZMb0l+beRXIJ4Yb2TTSaP9Dnxs
nheNo7ZU+DD0dvGtDRyyuHoHoY4exvywpBYu0LIGx84B/dndS+UceutrqU/z8S5TaPSZQ3mPVf/i
s4jqk5cgqhpKO/zZdQHvLIaFYWMaq9c2knD4yOuw/jvDp5MuqKWEPHJlf/Lexv9d41t0JvEE3P83
8POQBW77wIlhV+HN9WBXUX3C0TO54+2IfXYExSCm7NLTQwHLO7Zeu/YbG/XaaX6ZzGbJ25i+xO1F
p08KkMi/5vgncyFWzitWKFurs5mpnUb/MoXiuYyD0zADWwBW1LvbCcc9qyRHsNEPxZ1n/ZTdbwW5
rKHpTwjeCHPCoLuXMf00Yloj6xVLVkN/PuKm17j3WoeML3NfRLsQyWR8AefE7uPU9c8IYr0OKcpc
nysPNvllYKxr1NsEpzDTyI01viBPOjbxu+iPi9CA2JIc7XmsQZGm9+34G7ivdUAqy69hYvM5+8Gz
W22qiUUpMWJidrfSIOHvfZ6Sg+ESt2ZeDYBoAa5ZFbyRHH+KJixPLav1YKUJpmIWA9srOuZMjRL0
rxJQeaXueH8w7n2wkvegczdspO9sKoHaJbDNhVQ/jOAACa6qPpug2NkR0ozwAYAhkSsJUMqRIS+l
RQiZFU84YoiPJPwa+g8ZhOteX7HKuKoHxPXDxzCppk0ymmvvXPQI5sx8KbJ95jzDVphQvk0SF7a1
lXO3qpFeKoeZS/1lZLgOFobQQCobfjvjweCNkzChGJrP1H4zmYnCTF6FZM3G3Wfe95iOyTdiP9XL
Jf0MU0aMTMPBM2n8beICnAipDhOyiwkJAnv+0+ADYEsy80/NbGVOzn77xct8VyZvRlVgNbiXsDCb
cRWiCvftbm93F79Hv2djcHEqzhRvz+Lggoxgxdtp25PWBjt9U5Sfjn433VtUfSB52fdEK/juxhKX
OXin8S6MAwi+vH2Eh1kqWIBpCubEWbfZUwhqBqhhlZv0YXKkHyi5vuywtmMFLgyRPabYOqc7jT38
+TF72zFD/0riZQvWpxycs9PXekfj/pSqhfj+XvIFaApPwjSPlvoxEobTQQAcUhv3lszuszAAQfkE
EZXhmMPIOyGHPg+8TUd40qroYMiWRf/cOPLNkRYD3YJNHiTHwY3hHIF9mPDX+IiHR4TCScvkfMx4
f9nZHfLslBg2a10V0AVDznUYE0EFlI5CExXdHunDznfmNRCQTSdHBqk4dpp815AXmVlA0QHGlqwp
UDHwaNoBL3I1WpjO0uvgvA8IHUmxjgFY/Ymqlma5B3WZpTf8aZ/9AHlUqZVuJhR2E/FlyL/NuQD2
P258A19CwjOJ9i3SZM5PKVOH9jzQNUSWu4YBzno88c79jG9txG7EBi2hZGHKq+4cWXJLMBhlXLaZ
O1b/wAGbtLmvibj10cJUcUWMhGYMRnGZUOJb7qXrIYROdWR/dl70R07+wD4Mk184eTBpB2QpReCj
c2mdHwzT1An1zRrEY+pxAOQRy76hp9s2tkhY2e5mD42qAZI1oB2FDV+iELy8rCZnXWzUJJqAGpzL
c+NwM8o5uBdhTV44Ep99kpLhLvAKWVn12s6hXvdhuGlsGiRalpM5qRMHNQ0yNZoY2VfD7PKC6FRb
PtDS4DzwHQ0MKrOvjzoC2j0052hMf8huPiEX2nY5UvXppfIGnzd1J1d9Z8YPfjTNj7aX1TcvI21Q
22hAgpm8YMabyAhGsZ8HJ3uuwuQS9o3HQdef3QiiEtTsTuLGCv22uIL+fHRBsPCnsW6igRPT1gcX
NphfO0JtktJw98zPhy0KIXedWIxsazsDpJJ2p9lN+Kokd23S1B83pjnYOJRDyL+ydCl7GPBvTOR/
GN3Mb130D7Z4FFn+WFB++R31Y7C8a4uZvPIghclRt1+WHEhO/pwrtfGZH8nl1eX+8W2MEX2xVXTz
0rmh3m9TcIMBfGHnM7D3i+kw1wVT0fYMYrNuHswSqr2H5fhxhH/EE9YCBVH5LfautqcRnrElBhFi
DT2+TEe8TG763kpUs6JDDzj8hQlQDpD2EhjF/L9pPgYBGTvJb8XAhPtl5Y9vvYUMPqJjB3LGGNTE
0cW68+QDncxokAHtVPZfpLqUY8TGzWTuclHauubB/o0B8ySnZa00+5dQbKSkoCWjdLxU6eNYXUdr
wrR1y7qDHzAb9mNMeut0xPwQVDtuFfAMW2R08Qwb5VwWbAn1flYvkfMlIPb3EGVIXUzMHLw+gwFy
7sjeKn6jeCS1byDOAkFbhJJjYB/TnVrj3oAsCu1Md5ilqmaXFo8KJdpS8ZOs46GyswJ+8Y7tNkfO
bN7mYiuKj6KCz8Fgf7iwQdx08zUMicskAwq+EwkZIkScd1USryj7mj8zi9cZSOBEHyvIgu8OUnCA
Pvbh2fSu0joH5l3v3k/j9wDcItsX1e+UfTseBBKTXfP8BZUaZ5K2oGi9NzTQ/jOFihjODuqOMSTm
gaRKcKYgrFa18mg4QAASsTfibRjI/R3/xGwbwRLV7QZ6MKufbs9gmxX9o53BzDTBDroHq7N42L4b
tv31/FqAFXQVzXz26UxbOd5P8xFkB5woh+DzdRp/xu3AbBBnJHvaHMF3rH4T8DldS5Bfegfptqzf
c1yMSxZAuykLfi8q88Z7NB3K6CWk2H0c1H5gFJtMQCyrgWl1qu+qftjK/BM0lB39tMFT1Nv0Uo/+
ggCA8mgwW0Hilh4bJqazfa5d7bB210fW39uqqtlF7GQQsalL15nLxi+iaKElbKz+0CXpfQZXg1HS
rjNtEhK9w2jPa4qYkKldED2zoihhMHnp3YxrNxAQaMx93z5MVEy9/RvbB1Pu+lDjZSoP8OsS4KYp
BG6gKJn3rYfrwiaYLj6lPIAStytZUNSo6NzkEgggcJm96fpTOrMTRE4qSTimuP1kzvmceNUDmCLG
LQ9D+dVW/rmITxm45tC6BnFNssuRxetaN38LztgU3Ciz1wPOmNpnDe9JJkvcmoxtgKlq0Ry9lizO
gKzGFwR8GPRMTOnzpumfo+lsqD82REEqkBxImMJgZ7l/+iTfwkzfTPzkxfHU4rs5DhQF2OVya2+A
IKiPUSUfNK1P6z0Vy/Zbpd+dDw/SjtT40Fs+i1C4L3HGzq2N30PfOTAuRhAU3HyURttMEuIgkmOV
Jl+psrEAwf2rTRnfaUPgM+zNq9171xiXXmwXt8alEeoN7GyWxer8Rfj1DzpK1B+IMPjrxkcvKY+z
2X20yidCZG5vAcRGYqiP3mQe1DLYi4FBTgBj8sx885YkxIAdRe6EFw65g01cWrHc1XV9Kur4ZGjW
VfHXrBTl6Bh8z3H444BJpYI5GUPM1SSzenkOg2aliVztyCV3OxMe12i0dHbBsSUlpxLRMdB4mObu
psd4VzPZXgkUG6e2CInMi9KbN0VYHedl7MAFSDDfO7w9AoIs7RaCrdODlkL+5Mz670RmBySMo9+P
zC6jp74f/w5Wd5NTvo0GZynb9yP/vW2CRhNiY+TLVI/NmGOfuzS5AySLLtQ7UIAfx4Tc3jBEaTiu
65TwpyrZDLLZ1/BzVLfMAadNoflOOsWaFV0FpmQ7mA9NDtiS9cIlaAFHGAp2VHAFX/yLNotJKae2
kEjdiN3GX2i2zkftpfCJicaz6vNAQnow+O/BENzJgFbICtbgj5aecbjP2uDW1cNZ17Ql9NpzHd2z
H95HLE4CnP26wyDWhrgcDHUjuWInQqbtmUP8RUL8o1ft4tDYgrNi+Av0zoiDRwsQyQwtvM+tn7QT
dzLKHpnyEwiyRLdYRtojuZDsLzg6xsw/i8Y5Q6pB1WieGLCUqCigmlTFx//h6DyWI0eWJfpFaQYt
tlUoXWQJam5gVA2NhBb59XMw2/ue9XSTQCLSw/14VmZU0FZYtoyeRUpx6cqO5T1F9T2Un3YEFkAo
H6w6nZ4+mwnMTpLvlj09WJLV4+DmzmpxE/iZ/+EJTq1YqJa8N1eePnx02dDNoXsMqYWK5hJbChc9
Nwxgu1ZrfcCnatn6xUr0t8iObu5QHf2o+dEyrSS6DU4XstloRSBgqwfhJLd6rnCP2Rvdy7lYmoHC
eSNiE2VbS5+LVH4YOFRshukhoh/Vd4Fg1PEG9ZH0c/UUwT4lJXuua/PkJe1xtOU/mKT2PirxaYfQ
odjYQa5O7KfJdYcbeKY7MG3AysoIOv+HYoSaI1ceqli6e9PxkUtRxag3GNyNYYCr9UMyyEON3AQt
ueDZRCvfZKO9nzKTVkRNHiOIrJ2Nc3Wynk1jMbJ557oT+LY0XBbY3zHIl9krNYH7TBknW/gMYXJZ
rCU8+s5sfpsar4Ka/k398mvo9JWzVB5B6rCy9jITXGx8/aHtelL5MH27aCtb7VT5eMGb+M6i4u5h
13GNBsK8SH6KuOVDNVjcCgVLj95itU4i+onuv9fJDgH8j8ch7fs3Ni7jU96+VCLaZFlkX3pba2+p
KNuz1bNWQWDF69Fdi0ZHuKVVYCzAM6fxS2dlMG5ZY/SSQct2xn6FvwIfjqrOvCE31xsvcWVx0tEM
5JSvkbsAi5KtTPhVeOrMXHzTSveLFQRQLP/i0ACZaR255ZQIThIgpL4R/t90tR5IJ1w5pHxTJw90
j5W+HNKRs784wtvYho6MEB3aqyj9FJMTi1lEC8PQ4G9RD5lf+O7LIFTOa1+kjyQA6KylasPoDL4X
481t+MhRg/A2iyFQBk7Y2BSnqYKgIQFywDldTIvdcyGmY01q2q4I+7r5tjOivYltjnDxnlBVDO6Q
vzUmxrxoNrEJMX/s0KpeWPZgY8XoWXiXUcNizshoze010epbDMinDLul4/Ur9AQeKmM1MufFwwQ3
KW5fmsLgAUBRQpkoSL94Wv8w8VvAaUMiUzLZzf02Z0yNwIhOLgl9hwBtbVmAMzFP5jA/kpH3cpp+
Zj6neGg248Rk5Edv2hxiCK8htvhbOZjHqmMi09WbWyr2hcU2HPRHzyHGrORLawEFhHJSuh22kuK5
jcwnzX+XTnzwJ+9fCVuLKNXG0S2TB4RtbK79ovJuRoPGeQtGZ+FTYkcifUhiNu3giHocUnZafNYU
sAXVIOXBAZLKr2Lv83/2EL4KRfE5wd3MU9hnrebLtmHR9/2fSFAeHIehZtmuu862nLK3GEcpJmi2
5N5iB8rcUwHJpGpGHkgsLEOC4QSdIrHuUU92J3FOBd9Jx6YF1DCu3IEhtw6HzAQiovM4+M2F2NSM
+t2SAbE4n1Lnhf9GsLxScZ/QcekwD8Zry64wiDXRATj9XhVZAq3ZeJ5yakxV+JoWyVeq+U+T2e+1
0XqotYm1dozuho9Z51lbm9Kgc7podokmDu3QoBIbXyk0rZJcuaGgKVjGeCaBsfMmkxQ1nRo29eN4
0hkcsQVmMQEgXWLATf7NIFyAJgeWOGSJ5LuuB22MtY+eQ11RxV1kwYCYEJXl3uj95xGVIPVAfFs4
Yq0MnIJrgTP9G+iMQY82gfqhctnNb9sRV0bSHhYGWspgzW8Cdj5NnFX+q3kz3xkb70XFI43/wjPZ
kEKSpzUIMwgH/ig+hnmgVBx9t+TgfSDe9K9vxU5Aak1ae4/jElb7Ql21/5XDTO9xAXNTQ7FsyTD5
HnRwq9/FcxGo8aI0ta6xD4YWF7qEv6fNbQGfPctT3qa1HM2zJeRZa/WHphqblZPDsov9tQutTHaL
r01/Y8uIYl/srRKsKOhm1qp/yhPPIePEuDwCklawGQ0Q7ArqHkWP8yHEXOaJclM5eJFUBIeLYg1c
pHNfHsoUjVDWDxl8UT0Zngv6Jrwoof1HPLM72jt6x+Lag+3LOZBTrJAg0rg2XTmyOMy4sIGZyCsP
/j/6Vqy1q4hzGylUWULVcW8+xrkAgFK/CJEfInP+xyZvMe4yNrae9en72cUb6hMKCvkqr42cq2h6
h4oK8DE2S0r+QO6MLlUFJOBd7XXICwduXp3oWHdq+rmTwu4Dp4ixiZXDstONPe+l6Sz26VYSHqXh
OmfDHeZ9CKiZy1LrA+YoWOiutAHKZKhKrlOWNFap7Yitykd5HvLcvDSMJy/OnCFnjljnhMbwNFef
EGDs9cz6ZmfZceB25lPGonHVEcHezMXFEEaTUJzYvdqY1h6gWtLWgLk0SFMlCYZIG5IFq1xWZT0i
U2dwG+LDCEm/rlLr7k8OwvpIN1RV0SaCSEYtfBcW5m+ZNM82mPZDJzoWpILoGZGcWNFHpUwqTZqx
ee5okDjbA9wrO+uabaYG/y8uSFRMnS+J5mv+RddplWwEp7Aa2/4583UNKwNEcxbjzj6tfXkaq2Y6
1JbW/XQGS8JQK4qzKdLkzU4STjMzJeDig//ESUNxJ10HTO1qPWBMpRapro6pQ84iCNFQV4OhdYfR
si3c38CIilxGZ7rHM+z1Nd9BD1dc1vxYXGbjKmICh0LLBqvEK+RjD6POturyalON7nc7ECgbXIcP
KjW61cWfxpHAU53/Jqk9boHKPceORwe1RpecMYcaJYhxrEcrIjPTJq9dD2qryUxgEkZ4xFBN2qPW
Wz7NmMlYFphhUMdldS7jBMawX77YOvOU51raE4FHjCX++JXOuXvUnUYEcd2DleGNC0D1TZu2Wijp
OlSaJKaNaPaGj9lK80PvRrBMlseKNf/UBDUhqceuKJ6bWCFqllh1K8fqD7KlbyJvK3vljzB6c8O6
aF56E2mr1nFrY7aSCumIkOMaf0W+aqN+2GZu1hIb64cFb2ftuV3Ul7HO6bWGpxkoyc/T46Ihw8AI
5dnklxiGzXx2Lan2xaS0daK8BPueV8Neg3NVC5jJVZgHcTZo5zJv+0tUOsbBw3JxNJAe91nSUsio
vZdJ3q3bvr1nFMMGozf50Inia4on9+RCjUc25PSUzkffuJixeyzCfeu/am6299HbfT2BRapr0x40
zT9nFBgge4vuLAF6sOTnQfBAmNyeXQIuaBpJhWEEMllHlQCqTw86nMrvAicTSSHnMFtR+cxY7eMj
DDe9sO8ExPiSlx5HJSXJQlz5FWPE70DET5iqVUwlgweaP3ohp/Ruz/NXN5avkv8NQMmB+l64w0pd
xXzuzNFehdP8lab8FzHEjCWhDp+ZRFoUWU8r+oeyjW8RyNcECQ0e4lCD6zxT1INTY+faaCCufsh5
jzir1qL2zlF3r+WCgAWWqXkHvagh6FbQ2QpMIKrRHyDMzRyw0yrrxbHuNQt/pXbKrLfG4xkMcbB5
FHTGGttXLebwKhy4UK2zzLptf2yLnMLivv9aUoUDjUw+cFCI8axkW/QZVuUzXpkpBHLIqVuH6Sab
FaO+Duocd1ek92fHRkKsdH3XsukPXVqQXHCm2WmEEV6SrGGZPsJrJ9kw5rK8YS7ak7X5SlHVbDGg
GYU2khX+iazTWOzGj2GOj8edWb9wSVlZLqneCnbfzEkaFUx7wpcF1pf60Rm9EH4jX+I4MQ8kMdYD
qbKmb/5kZzdrey6+hupjbrW1Z4PGdi2/Ivo77HxyCAOGEBFeY1W/j/rj4PhB2EcHy7+5mKW50p3K
fkFvhhsXHRQX2q4Rl8FJOLmYIJKQhU6q1ipE8y0g91EME4z12F/cfmZ1ALKIJhRz0uiJJBLg4loJ
Uou9lWmMb0UIdLCQ53HpldFJ2Km4cXYtu0sgziZLiZY5p+jNPVwrEw8oy7Ws7qnIM/ndEjkJA79P
P0FRvjaZynFe83oVtRJkU2lCKHu6bhKIEq5tXPqqOHdh/Rxb5d0wUcuyfjTWQ+tCKkCGtUwIOTWy
NuIC0YIMMdCua/eeyh7TobD9dTyoj0KCjK5yl3v9yFxS9va50nDycTzhz4ljoO+FftKJhwEHPGAR
PWMoe/4/lIh8faMw7Enx2JKX0r8HvNWYCKPsxsGS3sYkP4y6V28yOij4rl+8pDrabgyxjFwSi0hr
dKiqzveJgzeSugPquqYvSQdbhPk6HZJ/kbTzU0fFS5Wa15Lbw2CgDtc+81rKfqzBLzxxoZ4K4zvU
1ZNfgmk2kid9sJ98duZoeKBQ2cQTIRux+0LyPUch6WsM11ylS5Ybdtl6r0SvwXqzyNPtwzRTURoj
YuA1gY+cj/c4hzrHq+AE5PWQ3pH6VhHymZLpXUOrNefxxcCr17njuE+MAcIQTgqr2/re8OL3OXUr
w50jFBu6LIgPR9M9h326cjzkjzCf5TrVUFfTioJBT0bI+KZ8NaRLt7Ld/EXEXGw4qL7hoXR11pFa
5JhngPPPSdtXz5DXqvEKKDddzlFDmmvEqWqYDH082y3V9QwldvScUyKPMw6dWit3bTmcZCROpkXx
hjUad6upj83UfoVWfOoGs9n2Flz0KvxIJd5rreazGcU0ObohHln9yc6cKBj6+VrrtU5CcXjy8Zcy
2OMZsnobv8I0vqb2jLnBFX50SKTW7/IQILvMRmfp9YpuOTQgmMut1V0sJ83WptWHcPH6wQk4jdUe
mJuFnF8Jpvkh2afUXQou/bvUSK86S4WamzqBhEgGNbRdwwrfbX0mWZbLm5yzl3AKs4de9n9YqJ3P
Oex/42R+UhMuhmlm4irH9skbwGjOMLg3MIhMCrWgifLaLlCPkV51OnfEt45udBhnrpq5p+8JiP94
OeRF8BpREl3bWL1VU0vcliSnafDWlZ1D7Udd8pcIX5rll+ZQnF70bAi8Fose/0rWGj39bXz67So5
mga1u1q28/U8f7SmmYtZUeEiltqm9xtutmKI11DYt03Wv5nOklImCWEpfMuJ/8lekNzFXBJBKFgh
Z/lNa0jWNZZ+HQf13ZkY0yMzWmCL/8a2/LXZD2F+sD8jjUE1jQm9qYzEQuxiJhJukRBS1qe9U3kI
131JaSUm/H3JjS8yBAvOZYpSFou8dTIVYivrxHlonPCbj+aDFJ2fo0Z7tLRUqf1o6IP1znFfrYvG
dTeC8wp7uNd0FPY0dn4fNRKKrhyHaWsNBBUNUzSYafAH8t2ft07VUMbS45siYEbnL/fhL5XBYoJS
OF77dhZUWMxQKJWYyi8543bhJGfxQYw6ezALrkb6QFmmo+bu1HAmc3eEvm3ZkYSc24o/dwq7neLy
CugsJjRJevOc2SQ2qIKlKCxj/50101fvQPxre9YKTaj3R9IiQzD3XEln20rxCw7Vvp81gKKl0z4L
zfUOTZY95UuYAUxduI3kUJyNkK5O7PSgxnZNomagXj6v/+hHs7+WbVQcWnbDYcnTOwmBA7DQ9Yjg
3Ay3q6/N+OrWRcjbxFvLP6OkMHRIw2ef0noM+EAoQZ9qqBJ5GxJQEeRFW5Hy+TJYw3shXXbxbHhU
N9QiMCgkgp4QhEP0V1I6Jjo8RzE8Vm6Hk/5e9eMGRv+uTbyYCCjJ8qaTl6aQ75z9GNizB/CCaONE
30bKdgj2EI4qH9IyfeRM5+v9r8VuyULTRV/0LzlaiyvaB9DCGHW1U8EpRVic1cMaxbFac1tu8Ho4
H/bALAdWrSazo/A1JyhkrlsHBaqjJBxgLT+nTK396N1Rk7FVLXlAM0TILPbelH76pvtchzrm7Pq9
z8N2K32OYGl6LLVz790Jp3vn1SAlZPHOK4dyrTkMz5b+nutUUWEZAp2hcFJpgeb/Aurh/6PnDEja
mRSuqg+FOzM7ek8+7Hq77C9JmH/bjWgXRYeBPzYOAAje3bp8Z/t8NPEi5bZ26FizpaZ/WPbzXgcJ
vi8u8PmPDoTavDFp3OA8ZyCo8QwZWBHuXjljpJ2V/JfNtLG6SKsg2NLw4kSFjZ2SHJFbM5izxM/j
1F+lYK/WbpK9ZDnenuXw3woj5GmWSfTotGkXlNwQAuXpnNZWpy5K1PNOc+KEFkSeyL6rzmbiDvvc
ro4x3wLWD6b+rXwA0nZCmV8dZdYDfarnhj1OxE0HcFwRGn9EYIv4pMxDqx0kGF4gHdhiNkQB0da2
RZEfIxiRMWDVspa7MU3/9YXx1fA8xAOJO201srI0tWY7ioBozDrKvms8IingvLeEXeXMNapzZLPE
TjdoF/aaGBJQZ3CWuGRM4lTWsGmMcVszV6EQl1u3rX57J/0pimCsPlPKq8yWVbAj6DvZEa9fF2Am
7J5zcmith0Iwn+e4rJIXaZML/KnN+dbH+II0wCx8GAy+EoaEhLw0t9F3muXDKh/mrYYUN3X/5vo9
rG7MAA3br9Fuj2hOnsbwbUV/Nc6tzJ12lc3qwoeJFZOeoCfFi547T+61eggctgdkq9ZT3Acobsei
521lQxoCup2FsUuXZB9J1/yagwwefp0UnjiKlZoRopy7MQOWdD6bZVQtcP/Ixy7C7onq2igyBlus
xmsuB1UvV5Ng//zIa4b3dj0WXMIKfd3BALaXvYnNKq07TB7reja4iP9+Xl0cCBjpIVk66Saxi9v+
lDK/qubUNq/NpJ5hQDK+btk3Z521os458Q+Zwe2IdIoDJtj31yGNPMr6Cbt2KR1ZInBLLlerXmeL
s26iktPc1Quwqnp1tFfl3KLxAJdgXZpUQvHldKg9rSABZOlnGY+PBOiXXRGxOOHscNhaBR2G3w3O
2zx3D7HunGvKefSIAFIY0mJFCeiqyyccn+m9Mr5yB1/2QFFJ/+W55YcpxA85k8rg6jLNyU9oSrqb
aHKe5Tm3ydljthjrs+cG3XCVwAfkLDbMItT9atybCGHO7d1UKBtsllZMiZfB1TYR1WqJwZeKtGQj
D1rd7jsz2TmiXvlAD3x1b8Td5MJlYyxmS5l7WeBnN0+7TbQJI42tSo8rxlpkEMPnHcK48r5s/GzT
zPVG4C/t643BemM27rGzl+kSfhNcRae1X2xxt+AxZjNG4T35NsVwG6afmbnxyCl2eODAFZBWamNo
xEiVWUKYmZ1i+IrjBinnRczAR7roOMvqzTdsVmScxDZetpbWbMfXqSfn7s3aweK/kYIgSXZaW99d
KIs5hGmxK5t3tJIvv4SAVA78ExOCbjrW69ncZ/ySZP6u8fTZkfnrThz0df/eu1XCpsDB5TneJmYQ
ElTavrDCgDltPzQsHMKpwGybnSfKWyutCQyXKYl+WqsLt2V3tCTFLzJ9K5S2EDQOA/FuS/j7QsO1
bFIsWrjfdqY/xA4xvQQP4LeLZvgsB1ZdBUsm3tOijdGt5jL6cayq58WbeLVSTTeIs7G+x+wePsdN
xJs2YM8JEJmZFbkWj68ikeODVNzrE4s6qBhSDdGHpviLmgx8kJiIlpOx9yvwGs+o4qL61f2T0ptt
kWqbUs34a8n618l+mRzbKjuJ/K/m4fHHoMn/tPYd6ilur4tJlV7F0lqP2L51h7jDIdefR9u5tvX4
rc1EXLGJmAEDCczLBROiqoTPVuY/NuQisMtBPap1sDYXC7dXqPK75g/3VvjHhtUh+swPRGWbZAmN
RJG8Kh4D3o8kOofxWas/YvmjW9xlyLo4EGnwWQwefIL5blH73jF3jPI2Uw5SKaxy2Gcr9JVk8vZh
9jtxvFtIbbaqt6wr+xCpA8dYhbqF5kHT2SifLNSb5X+ai8ciH//1TX4dbBxBzDJFeR6dozQhMKin
VvkjfgkAVUL8ejxhlNtr7XQK5Xft/BTuozESnfGoGUxbmgDMcyrkjaYWwnDew6DxSc6gpFrNdK2x
E/dj82K3d89Gbo2Vv4pSWrfy9HnuxR+AaSox658oeYwkbyk1ENos/pI2JklQ8JbB2cZXQs1Qu/XS
6sWJxpF+KXmCQ3twOvCtsJjDCNm6I3G+wkLJWOr424XF29q4io1sa8BKgCL0PfHxLA2x7rUvQ57t
GNsq35uvhP6kMnzxMr4XmkRNxFo0FudMn4Mc2QXSIEAY2nqScGA6NbfcROuquxXCu7qk0Vxcw52g
bBkjchRmV31iu0DPy5GB+jXR9YvNOJd3zzbHjuW9h633pPvioV7iui2/r9qivdXSjcDuKCar9TDb
a3r52cXqhr2Wk6Dg55a5VZ0FToJGiNSyy2Ts7gqQT/upIXhgyWG6Jhbf8qLF8a4q53Wa+PqmA3NV
5ZFP8gwj07CfckOijKuQgZG67Qtzkc87EBnOOpn1uDs7TJkc1LLEIW+jBTXIgejYCegPTqlo+KtZ
Q/KIgUZ6mpxIPniuHIwgFv106nAobVoVXoSa2pWWezTDDNhbQWqdGhwnK9fwCQ+N2SssaaTzaXwE
Szxd7U7QKGpCVVj1OoW1/RQShHc01b8hcLwWeYkuPSTRa2U4fxL4/qBG9OWYfyslYh3GZ8vgl+6F
xW/nCzhuupWsfZwHCqNDDEN4juK7jatl6prHTge+z7JrQg0evKe01T5Enm7KquIJBCQf4dAJelYG
OrWSo+PMPNlEtBuDxqGSP5KM4jqdOGNtl9GvLIEDJ22xni0yKqOO8W3gzqVBuXFlCmsHY13DDJqV
WBX1GM9MPWvXJM8+qtpeGPilxwYAAHnM0YtBu/SmHQPb2izjrVM7ZClx57OKgHNGwtWA1G6s7e6h
Yt5huEU6AQjDNwJ95sSq4UztQe3egLMRVnmLT1MEpLQ/YBuiGxPuBKVqDYPYkicP4ojtMspQWLtw
99VKfkXp3uIeE1Pi1MH6HOUh7Ld9eJDpQWD4IZcLRgpaVH3VdFqjVsYNiERK+Xtx1PwtD6Hhf5jO
OTbvnrul9oLma65B4bqgYaEF27NA8Cm7FrhaWJa+5vlnxY1ynN+Vu9P638azNtqwQu2Qur6arV/+
HtRQr0r/tcdPrvPyKAWlrXcYN/RgaW/QNhU5cHaZeIyn/f/tyA+JvbX8ez3t4ieWJlJ/J+Dpxv1a
PpkdHT3UvG6TJqBUK8WEeUI6g4RSWVfjVRpHk9L4+d04asM+ih9MNiDutyt27N75SYT8bl3MViR8
eWN/ouwzGZEX2OjG8rfOmJ+k+K0g3zdcdpyEH7v7pbX7qcM51VooCfee1qJSPziksxPN32VttgYk
uClbF1c/by0IU/IwZHeGwPPwBEIUiwODf2jEKmPZ5BhXB36+R5gCJdaiFpsari5jO62o9mJp5W+X
X7CbYrpVeAz47E4+uqYX/hGt8YmEUniOlYdHcoqeIPdQIBxfB6hxfflcCYWLW23JUm9Zc67CgW16
efWMr5GgqVlcR+1t8GkfQRZUFin/h1CoS7mM2Cn8ctcRD7S38liZO8uAnZBX8hN5lPqG3gdejvS+
dYp/ZQRGnELfcviXZh+28ezE72HyKHF+tfrOKc8V7BEQA/tFbIhptIbGT2Twtxi/iggJG/MYLQ88
jxUXDndXiSooMMyE3kXlD3F+t+Qth4XP5ikbOXzwbaaXtL8rs9vWsbaJaalKnQ+o9rSg6rRslTwW
VO1MPdLMQ2OP+7Gd9txyzjJUganad0+pQzbwm2cor9kCYkijGgPPss2vlt+/0NXOSl02Fv90QnV5
Mq2nmkU8sb+8S3g+0hQTETn5tNklhGpSPjoZH39/8B6nkE0KOHxOGzRuWilnG5O9wxXvJOtu3+SE
BCc3SLFBLBJZDzqnGww8V+ZmZFWhYYKBQjZt69Hehn2xBQUWVAsgECk8GqkqqvS1YeSb3HaOlj/8
y4cQ4/5i5ZLR48DOIqrLE06NoKoOTXxhHxOiJxm4I704PdXJWXLgCfxkzXttiuNiDmsbjBJd1NBw
R0GMIKUb27AO/GNiVudwwXAYdB6wcF9EtJnIJ/5UWsL2YRGumrZ/soSH5zXoM9o6texSopDJHvNB
Pe6rtvuX9Vh/T3OVr0e7WucI4M1BN8PrVDZnBZ1iYrKDybuRNasXjF94xjO4YZjJsD8GQ/Q7cF4O
PhfhJfjko5nCMbmCXyMm4VTXwtop9ybi17l/EebFbDRc/6RncvADHt75cx9vS5OM5CG3fvJyPckf
Sbt4a0EAbLGAGwkXPaIGf55Xv1Nl2RbV1oc6E2/T7IVxZoiuEtOjBpbBMAAMbUSdW4wHzFtaNwVG
MW49P3pRRr2WE9w/+oNdzGqNveThrGPbw9qblXYEYEr4xCDmBnS9ubZC/U2DifMknrByJuYa9PEx
leLiR+kLCxoonPxM44w1Xf+TzBkurpHmFmom6iT+ZDG1mbA8sbt4jA1uzCFxhRj4bkc/SDYRjR8G
eim76OCK+d5K+xRbNVKmn9HBxbWM1R8V6NPBA3y7cnzzTVQLQNFO90T5vws9nqB1Sc5R7zgvBREk
FpHU1/ZUUHjnrmfhkb0zWwg3Sl8x4aC06dS84Z1kE05IiT1jQcomZAAihLohBPNn1vWNXoMz2I8G
Rh9BdC9mobZ4jvTPoYu+bSuGrGuwsqiJASsD373VYPf1aCcisS044fKPDCj+cSpmNEc9XIWt+1jq
VIUnIiEN1oPFafiZ6ktFJFvWz1iDxmFgpx5KksrpB0p84NfY+xm51n4i8GUTpMqRmx1nHGCNWbuM
1vPcGE3Uju7On+3jmeVfUrLSD5y5XidxuJeobat4Nj/t2KGzus4pbrRzVHT03dUo5CsQgI0pavKk
cAtko6gdLzWdCAlhVfcz4qOB0vfZwDgrenoGRv9EPzCANC9+8h3Cio713PLXDn0MC2zUFHcKm4l+
QIAZuf6U0o/Wja09J4t9nPnXLDAi4LmzqXMbJuZfHXasr7+7BriQzp2YOTiWEm73ZcTPp6HKd3Lj
V8P038Yw/OO/CXAtD/yBzyNZW9wtRoEbwtZ4Gxv6IFqyl4qSUIDo6URAib057tMVVhYIvf6y9O7e
PZLlufqD1BO0oXarKveWmJiTqNErcOeUIyQvk0xDD3PIUCBBOlZoOX4v2PO7fEGVEQs3JdMBb6lu
kQhVEtQZZuzKeXK7+dD0ZUWlDKuupnvKbeNY4vdsEA2Kwb4Uun9RscXKy32soovfaC8lRh934PhN
Tsp41aYuyJZbtR8Y4ubUJLQqXqMgwz/GATN1gJE9rCnoEd5zqH/YzKfTdmaGI+GfDl+xc++ST0HX
oOtvEHAoDnHH917RVQzz1qJXR63M/GPJSi0bCn0KCJvP8YXBT7eKoPKPvVhP5k9iPPdIhiPfTPzg
St2rZtvwAYl1rlqCLC73bwwtxL1LzNXghn3tnLGJLDzkM+275idr7Wf/KZ5fw4FV3XujKCIFgTqH
hCsJ1eMJIoa3nsCIugZDVLWtqmdYjQFssMcsOrrJp5Vg4oY7xg+Hah6MN8YOBvW6qqiQZLzUdAcZ
I3+03ec+wvnyTtiLWxUu8/ozz8SeuYDYzW9pJYGBMpdOZ7qMsvaoOe+qBFcw7fr0NeGv49mPlsR3
/2rRk6hx1x++JrYxNitTERKWQvflQ8Fbj8hyHRpqdrNnL0RyRagco0Mrr4X7Bu1qY7OCDBMQm3yU
UUB9uoRNyOxz6q9rOyg6ekmxSfbRZnGfDhZNbfsmwiROBnWid6XbaeLPVzdfsSGCTxXdo6a8QKgs
tBtlM2wMjxb3Q7ok/YaQ4JdORN6J/qbxBAaWMN+hKx70aUfSMFYMnNkpNf5F6dEdnyi9URaBmOpj
9HknwNbiDVfVcBox961AOCVTvalgYLreqoovTfJpjrdC3zPXR/MFHNgSp4FQEQM4TodXodV4tI+N
d5iqtxShRwU6MI39GIHB2LriqKqaEt2jy9LWfy7ZxgwexqBbWl6d6qugW1sStBurF1p8Uv/FJYaX
uQSFkORo/n6sP6zyd4LdocTvoM4dsxRyWMMmj5thxOahRlGGxFRefEp6GQ/SKKa6CIRdccd9M4Du
TOZ5NWA+z0eH0BmVO+GeYpWgALg0K1IV7rbhT8V6tjJAsy3c5si4NM5t7F5UuqV2mpyJNT6M9Kfh
ZMRm0MnfaNxrnNXTm87ALNCBS+2GuWOuYVX+YCujKo8e2yx75092KWzEG4eDj4ONiCxcr8BleWBg
8NIoWXRDUjjM7Y0LopWbGU6LjkykPCyyVJ5uCe5HxknwWcnNL51SoVL+ONGDRQTAw5TejzuR+I/o
qcq+RPLXiH8qDzhS+EZ1HeQgYtvFv2p+daJf0XAJ25FQWbcoI2gL3CNx/5OFlVuAbjm8ciCjOm8A
RKavIeXZfBgbLAL4XHlQDPuO174P97a89BNHYrTv4EI2ePnK+VyJYxw9GPFDm98NMRAVegcOFyp+
jt91f+NJmNRHH8GVhVBrvAkW41X3roEiIJPXFc8+3/chUhuNnittG6pt3kDkfMsnvIvzj8BWbSb7
auEHvho+imRKWukypvzZM1XOO8SQsjsDhBiIQtjzd8QUWDU7lT2Z8XFZS5u6hEbJ8QgJbNhklIih
DHFlpvjHmh7J3ek1toJNE60nXLHtKRtPAHbovJGKfA/uTJKO9AdCmJB8a5Dz0w2i6dpzNt2lTZBf
ncCWgV2ADXmwm8fJu3X4sUv9w/3uPfgdu3p+DHt46BeYgXAqHx2eWzO+a3h4Z+/Q8+UA5ThdvRQm
I+xbUvn/cXQey40jWxD9IkQABb8lCXorijLcIGRa8Lbgv34OZvXmRfT0SDSFW3kzT66mYNczerDm
6dvtpHg5eI15PF0OzoIA4xCyCT9ATa9SPKIMiN4U4c9k777O0eu1NWO7qp+TEpX1q8DqY74IsTFD
zJ3kJHlpf8kEE4hBc6RCl+UMMCs98vr4nHQrOZ2D6jjx+wxwCndB9VKxoY3etAHmJfBsnX0ie5uY
1FbMeBWg89YnXfuJMwYKQX4e64YX2J5fBPTAY6HLc68hOw8HFh4F4lu0pScARZl83AAiU4lw0307
5rh15V1Id1kPZMeDpWk+gRoRlV3PPIhUqlt6QPZjW2OiQB04O8VS7VegzcBHN8VnO1ONERdJPdO4
xgM8bDckaKsHFObGXcVqvNaBGPrvtbiKZmERatSydR49IujTI+v9FVVpHX81FnNY0iNaGkFQhXdB
JlvG2Rbp2t1RVWvqfyI6YvTlcLXCz1g54VFusG3M6xZeFHZN0dqyl6gCurq0mG+pFBDlUuFJZCKr
Njt8V0N2N4NjyCtMLjXe0bs90JzZbUH3dc6DSEBj/vDuWRWBJVSZfeVsUozSEM/U9uQiTpTcA1VY
mfIg1FdVFCdiI2nOE3pLVt6v9wW6wzg8Z+AEiNM6/2x7ahkBYzlwZE4DW6s22Y2Y9nR1l/iER4JH
WB+i5E5JKna3g10/9YJ+2kthrdSe14o47ngeG05pmeEdQxzpDpY9m2Mpr7oWPGx046/gycMmIv8a
Qi+MwHyi2vOyONfcfkzqa+beS/eahiQzePM6jP8fKTkkwzoabGQoxag/eVLzVCT19+pU/BzELr4G
9zuQkVePqwrCUHZojBe6GwogguM5imF7yQu5iPlUIvfquTasKip+ZzigrrzKGgPw9xg+eNKxidmj
qmnmoeXPxuE2m1Drql/YJhTh6VQI+ne+f21+rpVTN+6dED2mWBnOW1EcBohhFrKHRp/YwaVRy/0K
zWcYUU6KXPaVOgiqD5KthPykcZH6ITC2pNSj5upWJxVcg3PSypsN0ZFjX/LdSPkZmnPVHDM8B/X3
pEN/5QPTis+y+9HsW8/5bMttVJdgpwlYEVcXbz1kbMQn5cVizDVJ3FfOo6tPwAcEY8Wkeb2JyW0X
Vf9a7c13gGrqv/T4qe7dzs+RtiEiQ5BGsF3sGALtcSemnQzfaFdaNgNRzFelF5tEqQ+2/htNawMy
v2V6ej1sKpxHqhO853F8pcw6rfYCL4HGLGr8j8Db6Xx8GPfo3qZLWMf6wCKUOFRJ0tdt3XU3HFkO
LnGY91WDC3lNnH5BdGytO59j+tdMa/yjXgWbk+tqU69a/2XS/sr+V+bGUi2/IlksqSM8snuKg99k
JBWWnNTikPYdn15W8PwFBkskFPnQMNaCP6CWt1rlo/fqt/qi5IsYa1dJE7UBNjx6Sex4pcvwkwPM
lvDsgo3enVJ17RR7XXom1d7ZJs1PoHkXgBmC8ppaz0FcKXyDarGMS3a5dD6uCwTNEatedZLJRsp9
irombon+DJOjiDZ2nC9mjCfhIlCXUfXLWGOxY0FNGvM5opwt255nIzKiznyVQLcc8U4CmRjeLBY4
SfhPBXloBMmhRlUsHLqPNeYKdObMtvnEtsxw9tmiHzScXnCPUAQwYay2WiDIYNHtb7fbV/1dhic0
9c6/uMhygAbCtSqPgQ65IIB9nwYLMSykBpSDiwptsXVzLsqV5bMpIhZ8VUGNJDdZIcLcNAifWfRG
zwARLZ5Pu6q5MYNtKuUg7TfNv4r2hCBLJyu/+NEFq2G1+7xwPDfeTAZTCAbQDWdnilrc4wjr7qnY
sF1yuaVNlH7WT989Odm0IEOG8W6REHYINFBsR03xRH7Ez1rmbzWbu5INRAPYhyPBXCeAjyBfbCKx
hhAv5VOg0qtcUFtnWxK+IVEJf0FdKDzkzCvN3Jg6fOvRTy8m/BCMB46gOXgfl5yANyXbK866L6uV
Jr87OJj8xA2S7bEOtxLJPfhuMB4TOjAF9kF/PVY8lwXL9JsWviOFdTgPy/yfMs2qG5995sThSLSq
dG46M3hs0gCKziU5hkkGnCrlSw08s/LSzvimmxRmP6YUo+nATzyhLlUQtClR1adyP7nfHfrOzBcv
/XFh0T+ZhlB9PQiEi4q0IAB8C2vJ52DyKP5OUZV7MI08T4OMppRdHGr8uSq4NTFneY/pITJy1nlW
c1TaZGNLkIBFd50L0kfV0A+pw9EgG0RvGY9e3I+bZgJv1wzqqs/6XZXjKkvzS1LVe5YI7dIIQM/R
vGy2XOAt8Wcn44adtyf78NiBoU01PuQD0EWtfwROg5TMMag3mM84n8exW+sth7duEtQr5EbDQ97h
KAAYxqEQDmsFpcNU2xcgMXCH8x0GnK+ujf9Jvz+CvD7RiXzr0gR/xJwecmMLkaFh02mF3S2eNdlI
XlLAfphVgVBOXwYzjxGPDMCuurM14zdJ2r+xZrmYq/VHgsgSuJKCyY7Nw1SQj8fPyeFh/DNZddcz
eQaq2rMFI8U2jQ8Fre+qNMlhNhBGfITrRGdQJpYVJhhKS6MBIQbVYdkqmIjDoD/nFDXYLcBEtxNP
gdS3CGz9K+GxExmQ2hS6XyANq8AQE4uWCNHjN8JKNEXmXoOUsaj15H1KtJVLGj+d3Pe2zx6GjhQQ
BT27/PHYuuHXiG2mqZJvSBhDdA+RVLBMkYDi+aGM/d6OK/yLJY/NmKkFRpSRjcCgK+KBxXjTR6RK
0L1MMuvYbsFNBeBcInQahDZEP21gHBN4qRT12LnxxR7ij9Eydr1qbd0hPg9R7ClR0C1anGV647y5
BeKX64g/N9XWSoq7yIzx2bHzyU2B6zz/yNVpXMUUo5LX+cFSfnApVmrj8dhjPrB6jpjqi+wMthGd
3aMPwaehw7hlBzCV2r3Ke76zA1ZnPung4qgTuY38qhkfqJjaIdwaSwvMJrfY/qwmFJ12HCZB+WB7
t5WdfBWd8W8Y2JLa8uR0Atl7+Jf57Y3tyKlVgL9UwKgknlSLLrE4Ctaww3eM8x5RkgVjCIBML55p
9zQchOinzbM2gl2plcfRKtSFysw3dc0xcGaakOuT3Rx/yFWsBvwhAYcZ64AKUx2+vllxR+PtOibE
acO2FDc3+cmihIXJejaLoo1R5DMulVV0fCamMKAospNua4prqYRO21PjxEfqYQhVBCfKnbw4AInR
aX+wS1c8ci9qhlbVGeW+rNIvMUkGAYoyaYgxaHpgk5QQUMYEwmqDnptv2afQ2UX/iYcQf5oPFqzi
cIWAMdCmRUSh3icDU2GDMmSQ1HbVeJ8bo4MUT9iRSnIWkC+dGd07KzRZzVY/bgWgriECTDVGL6AA
ax95XC3pXlq1AQNUIt8KJd9FabQULs27lcn1Jj1FKor2bB0K4zWaqTcA+Eln7qyLgS8YHn4Dusg2
njRA7X3F2RYlbBCdclyh2VgqCHWUem15WqKzXK8DNg0uyK1Wk6ewhaVqZxc9dQ9uPp4bFh65lCuA
UxQIsZcalAKScE9pPIVN8C3u5fgvNAvW3lykMKlMvecP7YpO27vF07y2g01Js1HEjtIPWt7CaT2i
8trwYaBILrHHwDTzcd+gqGqHmBT+4IyrGbSb2fBTlepdUwNOKHikNRyX1oAfwNVlZkfADobQi85I
ON+Nsw2O/02LQp9RmV13wYujsBcbnE2tCnZk5savKFThPab+bJElNfwnf5WhSwxxs+yi9BXstaeo
zUoy12nKCNq4PIqcD3AYwfUyMS3WqGJGgMcTr+M9j/0tIPFlXfQbEOJbbRzOtphe7dy6tEa6Ew6L
bC14kdR3KaZz7QUelKRBvh7DqwsaJenxJtdKtAvzcA+eg/EoYdU5v3hkf2z1yV6be50xd3R4nKXY
r9Ga8cC2otlPvrFIsMEMXIa7WttmMcEEKmDBNXPRdoxV6/BqkFQUxbRzQmVfKsrBzKp9I6KToeW7
CtKebzf7GIxkKdGAHH3RVdU/x1U91w2fLPDXoxt7+lB6A/c74sFLnWaUgv/fJ3xjNMnS1t7TwIC8
2J7ASJ7oB+IDom2bJF8jGW/NTrwmWs3ILzx1Sh9Wyeq6A4mJt8xRGqzXrqeMXMdcZ5fCPVAyTOWQ
xGqFq9Z0whMmmGH662yhNR1/O8E6qrTqxYyHWyDteyF3Iw33AvbXJs7urQo++1ODH6l+KcW8ofHG
xmb3Q7NU+mPn/g3laeIbAKomfpbJs0TJKavPOIH8ze4r+GnEnySMW3gN3RJ1vknam5b+hgz5/vim
oPQ0IFX2CfUVKY0p/gHScRz9lBM0Pvi2HQORIb5ztBQ/SzZdvMcEs5YdwoZXwi+ckvyugRdUNh18
KVf015GYbLmFUrIsgnqfaW8ujDH/3WWr2+potB1TZ0knCv+yjwJSsL3Mh/cEeEh37nkxq+rR5o8o
2UGNWHchkL6AOzszs6ueSz/w7PQtFGxy5xjUhynsY5kfKHdb0mzv9fovBU2ZmizZJU4xwmcKmg9b
iNhpEdyfz7o9GsiIwbxBRyQUiouZZzXw+TJzlwl0WwBnG9gBdju73im2duuqdN33G8gAEk4ibE0b
pnqs7ftmK2drzBzBpRcduTttWTBBxTZoTIRs035lzsr0j5hV2TgbY/aY2jV/WTIeWV+RqgF6TZAj
KyFn+MeqJcH+W0HPTI456W9bUnH8EoUZJRavzCPeJLF4EXWH2Fo+KmcXaPqSQOBMa4VA5lSw+Qg/
GlAKBEpRzcqKXFuUvBXZi2R3BIR2FWf/KvPXrHhlKq7XvddwCGjND1QBptuVKB66YAE5bmdNaDbU
TwAv9kRhMap2S6faiH6ToefBGaiHF4xwSwfl2UfphogpJhKM/eQZhAZE125TQFqO9hfT6vY/DbG8
FDyGEFQabjK9u9V6LrMTy4KgJHjy4jr3iRMi7+9BR+0sQYisO2HJos7z2uNzGc13jfXcIHjLe/QP
wE3Jt1M+U//M3tzTgN/UXgsjTUx/tfJRlgfJseq/s4akqMJqdkDc0JJ5+HdNdgAWcNKxydF5jNYU
U3EI/W+gxXEYlGc3OAe3dlZ1Uu7CmgAw91qwVRheQH4ESwBkuM+j5JyS+GocCwPCi9SHi4bar1iI
NPiiMmiy03hSE/uR5LsCYxXyDPJ4YFfXupeLhA2CFCZBb3/fDegWFNK7II/2UEqg6i07q192yUIP
vdo9ca81gDamPrgTcJI3uMaLuM5RQ7iwdikpUNonZ4ANy/GEAIhbEByIZosuGf1irU3OrO9bceul
swUJD3Wi4MwVe2OKoJlJtgQqLn2LSy8Dfz6JeIH/iqAAzl+RHDsNx8q2wWUxDg1LdLInPF3LkvqO
UT22yUecfzdl8As0YxmTidM7a1PpF7UA7QhpkPg+ZlKzYJKFHBsfRfgWclKU2U7JVkm7ds0PLWSb
QEwNQZF0Q4S83ioPpblj11za4yGHFFmp6So3DKw16VJVkF3UFfnpQ9sifmT2GtHxEo9PR383nAuQ
g89QMVcpD9g03Hfqw6yrTU12jYLxTPwJ6ysCiFdNL517MTGsBXHwXjAkWcNnkKVXx5ouCgsiCzeI
6NwlrdG4xiWb0RMIYh7z22CgQbOfDqPzQnaZa4A42NnOJRvb8BOb/UfFN0oYFEyr46vDQraKai/Q
XqEyGFboKfmPX1Yb4m8MgyWqBHbdejQujgiOYBL/IS05BZCd4TWeIaDJT4Vfmm9Oj5E2VYdl2uJt
He1VPkGH9IGsjMm0M1EdWsw26sQagEt57U9HYeU7UYpdESo3gheFnewGEa0BMGyKGvfeYCzMatia
UbZusmhPbMZM3gsupkRYC77vhCCXRTm9TwVbDqthj0Y6hVGm6dmrF7hu0xJ31Zk+a5bwFBSoOv5R
sRH6dB5af9Nl5WIQXCiZe4th5I1D+eGPsJlRq98850YeSK4tEfbDDdGtVSJLFsHOFjwBD6OE2yDX
J7RTDY9Qo71HUtkb6acYP5IIRud7FF19u6Wy8V9erzReRAGZsqL4hSXz2sl/Av7RDy5jgrJBfmRk
zUxHCXMfbD4IoXYPUYGjluQOmFObzdZMu2LUJYDdV5cI3wNAKa/FPCEiAd2FYtWUxyjQ0wjjfstw
ymasYdPGhddDOds57r2S17rw/8KalYjELBW2zJ39TiEXUHeEM6EdsV7I3iz7tQ/YmM6qPlEVvhFF
920Pv4lveAlJGyve6PYMO4LPOweYiVP9ttmAYwbZtN4xaKMqUbwnHr7yOgIDQDzuYkx1GMmrvqEY
4tUE1TxG9bZFO4kdr0xGz7LqdaQ4Sy0Um643+TTeXZbymY9Cz7cP+2rNR8c2Zu0tXlbZh6E+JENM
SOGxRWCkkXwNJVFTd4ERnxqVVwJttknOVbXwYjACPob4gXlOG0+T9ibrCbjevrGYsfkS6bix1UcX
3Hx5MXAoiPcQ/5msP5XmE51T/uY86c36tyWpZgAn4FcRZbv1dX3VhA55s2nVatwIqovWnA2skH3v
1XMfJMyq5BHa6daKvyfjVSlAuw8n1f9nFm984bBxz6+0ycvsZYG70th12EO4rZ2jz1simdVV9ab/
i8pyoZXmfr7jhH6EY47OSVar+W/mvmkV7LOULmEdL0VGoJRL5/Qs5T0ZCKTjfzA+NPXS0LWawmVL
Dx39b0C/guiYutrGoLvRqH/LjtYa/YmA0Y8wzE6JezDCs9mtpSX3JnUjs1c4ZoOnfIBNXFbhO1Yl
eFpvIBa4ysOTBARU279gO7TmI1KKF3Wolz2WPiTKbs6Ds7rAYMsweXYopAkBO8nhXiPxRxBpo2mT
RGc3kSvVPurGR8bmkCLqRS6hLgPxD39a4oyJra6E9jtro+jKOnFbp1kEs+eRsRIrbNh+A6NYlzoI
oDDcJOO18ZUFJ4cmr70hiNSF646W1yikdKOehcmShF22amBdtlV9gn2F7rNu+oPLdrBtLmH0FSjc
V7JT4m8BkNFYjEHub+RoBo/Nw+CuG7uSQdR3cDTUxEqT3cSWMVPP0t2H3F14lcFRLDPYKoY4h0jI
NOewExXae25t7NTfNsjpkgsbRUpb3iMFa/ecVsahOynxzmJ5NdYppvBPhwWp6VsAB1TUJQvMJa4E
fvK53MtRn2V2yvR3xLvAIamFUlHOh7f4BeOtdb9Dslf7zw7oXPNskQNGNnwaaeDyS41J1ScLV7+Z
IFULNsIijTaQ/gv/Se2X7XxVVPsoQBOt4Sax5TLHKmBkM7an5B5QZlgYGQvWP02rY5FxwEKwQCr+
Zoe+jTYfBCQBbbDLIDOmkb2ScSjkVuDOCObhOD3G5kkT/0yIvqG+V3L6K25u94ngt9XoZtXSyzBM
yzj/7PX3cjqP1ALNIEf3AgpkYA2sBx8QontIfBzhSnZT1IuMjxjhNThqDfzHi9ZS4IoLWY/3Lbug
9s/tntzquvpgqNxjALUUBARJwVZJudLQkd0eSpILKX7AdjTt2monrXEpzB+tPafZX9CvudPpGKnt
l0HMA949BRGFnNgYmgeqrOx+RzRM82JHN3qKC+6hmIFUwJzlu6Xdcv/TrRMvUVjSDU9FOzTUMdLe
gH+IgITOK2h/EdGfyNmmDKFpA3qK3uOMXDB6oc6exhxfC2KYWT+ECzNA3DKhLktOQ5TBHwuMvzaz
0p+m+NO0dQl+v3N4cE2XHmxDsekQq4EQLtSAmzBbwwhIKdKaROn0T0bN3QwDS/6wjBdj+hxc8LFw
S4ajiT8IlQjnuM61nS83TRE0oHTADIBRbN320ZcfRXh1QLTUYNzDBpWi2GkhaaM4RBAUywH5BIaN
f8NGBKjqEQQYhMpuL+jlYB3iUH3RJuOyY5ZQw0/+Uo51kml6fwubtdkFzMsVNtBtaq0RnwL1ELFu
dmvW3M5bTadxy0kkdXozELABUUFkIQQNNaeasu1s+qe/ZRjWhfhJuwz2LRgIGNLSGs5K/pcX9Von
cDLgLUlZlDffGIqXfukcmHOLNvIC+S/LL4p5KqAHdCw3k+lGq4Kb/rPwqQXmdx5+RmTkjfnxgI0c
WGodaxukTEgG7paFlDadkiJepgBr29pZ1uqrX3oFpZTWp+h2Hffygcsveace2nu7x5/ZkO1sMcBo
dUB0u6VAAGgTV7re+o0wKTeNg6PzWwGx5JadySq6P1MOt9Bt3vI5FpHgOeEz7wCR4doik71J/h4X
W5ccIywZQUkLBcQA6GJa9Gc0Z8dtV8QuMPd8uaLcWnbzZyly1+s5sP+e6wGIPhapMWcODQtoUsFB
FhVOLv/caXyyIudTmb615lE4w8rIYcidS6pYennmVhcXv/iyjOojNy4u2eGauIYYFLI78xMAfEFI
4WtfknUg79Dbb27mI4uGWzvBAw9QENKShR8RiI/6poVyl9tnLdRPluN7qsU3oWyyo8WdP3F/OkGr
XZOCI+KGnFhEqqtVPY3vGvc3MzM3gwmHzWhYNcfrfHKXmp7fsvKnscTCCP8Z0Nms7KVTxLWdEJva
0GtitGBAyQ4LDTZYjp4e6tThAOYClfY0EGUsbg66fm0ZMDD+uLQ4pz77E97vwLma7B8F457NIsbk
4ULQfRsBRCCge2wbnpRoHfJFidi5c/rOyWK9khvF/rP9Xyf5i6zinDQQ9HLqQ/ARVWiWZgvDuDIX
dfo9qvqO8Mwty1DHQsBZeBug/gDl8otXvfkz9N8pfC3Qdxpowk7XPALmfuH82KmJ0CW8cfhINByl
mNEb7TvMyEKXxbpt9aMb2+ue6TfHZDtxh5+az6Cttr71pjcuCYOH1hgWVOv9YAG+m8n7b6q4R8Wf
5r/adMSjFWfgwqC2fSrJk0qKlHfGUH57igvd4V8jrxNmgcb4a92j4sMgeKW/cjk6tKACzUAqc8ZL
G/+kQ7yPWa6J4el0XB+wcoXPMo3n4jgMPbhNnOQQiInlwGWCXjnXgriY4eYehIrH0qRuaTHk1su6
q3W/GuMUB9CsQ2XT/J+y6q6p7LdxfCmCDEDMgFcdAWb8sLDD5rs57VwyIA17a3hHgot4IaoQr8RX
7W7M6dNO5dpPHUpU6dTQjpSdznnfaNtWK5kDf9oU0clX/9BS9f4IwrcSOmecjx8ZSlUyM1GYx1ou
C+wOMFahKuAs03lDRrE2xCcgZDb/MZ61ddj9lhIyS0USirTMtM6iH3XyghzKNonXj8p/wQfs8g1H
TaNpcGUY/3S8ebBOJxq3q+KGVQEV8htSDtuFK70BBSakKvzI5rINeyvjc8S8UZJ9mr9W/T5EcNCz
JFtAB1gihTMPKtZNDe4zMzUL430CNj9Ru01j/JpWC1bb5wt4ZRvX+SddJ1jIHuRYsz/gZjWeU5QC
CVP9VBkfpakvjAGfWKVA7nkdWQZZPJYp55SnBpe0oe/1aef3J1/w9rxwiZhlHau5pPYnNZEY7V9m
fyS4KTxvxTu0H4vcCjXVgfLTNTsmhV656lhugfAkvOQ6gRW2u0AO9JmzipueKkaVcE3kcbDTJYKh
08Oz7rLIrG2vaJ6KwfYcHJ1qvbvWtsF+7DB1uU6zLM3uDYYZH4MtPAifc4lArc4Kv6o/nQnZilVs
O3l0kN1xmq+FQg05bKDO4OkRLtr66fQGT57tBFWwT5jGt6zStA7Rvj22Orx+/dBCeyJmA1RrmXUf
KoGTcDYa4ieaqLhmj6HinTtZaCwCuwWXju7SkN1RjLtGiO3/qQoxUd5gJBftvfMLuEErHwhX+ygD
eDn5Ruk+DR3ktfWcnyl18KsNuBi1ozAvDs5n+aDmaqGZr7rupe17JwjUIJ65OBt0yA/KX4NUVpqf
gTutkfx7m0+dyiQzNVvDqV4FZV0GPLWQbKufA/AI0lvTXm31ZsNriuVaMoerde75s3LDlpLEsIgu
ZvYnk9fJLtfWpHDpXbcRrPVZdTg26ic6VNwnnhRc4/ZG92QjWZtvPe7HwD+PzGtciEegCxkFeE73
hApHd9kXLZSxa7+mzRMm5D/J4x164MYusQ/ZW6U5t0W+JmRecTNJdHcfpOEhmm8pzV/sh8vETf7a
4ZSVj2jKHsXUQ/QxyfPijsWOwLLsSwQdQghNZ4qzK0zcSS9Zoq/w15WgRRvA0AGqOcs2+TogRmn8
jH74HPkfCyZo22trxyiXltgE1rfgclyEuA7H6jhioodl4tUAj1or2YWgxesakS++djG0D6YlF6jk
EO8Gw1zD6Vin3LsndVfzCljTW6i1C+lHt9Y4U9rxbKNsac2eCMmoOXsqa5dSV7ZZfsMGAUodoRVN
Nb1YmxYqgrFtoTGEC4X5ypyVkuQYIippgbPPnHyXkj7h0s+H3lrGyI9mSVwdiKHaqGeNdt2QBXYh
fJTlbEfV8yxmPbLpdTZzZhiAG6FsJxRaBxDS7M/V7NciJxnR7o063o24ILtg05P/Kud+0jpjKbSc
s5WBwmOSPAwSjsTygpufUQH+Vgiz9iPq2asYDU5LBYPQp4bOYB5KbinA18h5pmvLWtfpX0VVDvGw
ZTqrJaz0hMDKaR6we+ItivFR+ISj27g/JIhbgaMubPs8qDtSMBoXrqhjmi3qF9e9uKymiWkspnwD
p5/YTvKpU5Au4MPNNbpDb9CWBNTdYpJu+JervaLxhuf5i4HpUffhfPNFAirWZ4ewHDB6nHWbmi28
6kp1LlycZ5f5tgEHIeW5BKyAB7DrTXyjZJxsNMQ/2Y1fpJbuVuujzmrrmjt87UY4wbBgj4wVOWGe
Ye6VKzgA6+NsBsJetYzRPiqlXbUDMQbwXmILloyIWosxO+l0QJXkCe3uS3BxgjlDxvRdmO42d9+b
kUuHcmW7aVASgvceDJUz9UdfOxTZvUFaxRWl3Gl6h3RLg8Xabs9iYPjmOmNcZkzyCL0T7yWlN1n8
nJSLNpyH5k7lySrRQT+bLw5zfwpB0W8OBYdEyO21ZP8DExNMb+R1sUAbJM7Go6ZvV6l5bM2rZmIN
b0+OuQ7831E/UNK+siHMk1XvQGpDn9Q6CoIi4BrJJlNyhrVpLdO3ACGYU515qt+SllhSc0yn1PxC
BztTDjjlyeE57xQl8onHzeZF+k9jXxKd2jLSCMa6oOIrCF7q8Y1wVUnClxpMzTgk2JdK7r+NzQGJ
eCIP7LQwUUfazsCr4ZJgnPAYx2xDAnUrlafF5zSoUa/DvRbtJnnPi0tlvFfta8nEGaf/HPKk7riD
48DlJFU/U/52o3gFu4Jz1Hd/8UWOAasl+5DLzdjCcx8QEYxFiyFM0mdV8B/IHXbAgQWNKfaa30z8
E667bh0O4pBNgpytBkcrk1uwZ2l1l9wbarhymN/TU81iy8KEPniaFt6GSEGaR8g5lbh4yNu0cAK9
hhwiot0ftHAPkWYt8ULw4vjrcIjhPgMAzt7reiLg2+lYor/Biy/MQVk5WEU6wAU6LH8/P/u4J2tL
WRY440HxL10ODKXcjX3Nghzt1kmwQECbiTReKheQHqKoukocxwsbh1IgYtGjehZRuXWozeiiHBQ0
8EPmhDYlAyyNkpgwwQ74JIYNdbEo7qFkzuno2kUJdOTAAh7RoeP7MeHDNJacZtuem1wRwRAChALh
Z2eFyrVRuQ/STBO15paGxl39/+HA17mD3lGV2VbN5LuvY11wAd5sADojPRXrialYsxnqc5eLmr5s
6/pFF9SLJNxe53oOv6sfEw0pFt6RVWA4/SEKuNSJApInFWTrJBHbhNyJFvyYcz5H+Y2G+BS73bIL
oSpaJR8yZo0KMB3DJcAHSjAE01e6CakYm4AkDDyvajwLMteXJQx7Q0nAcD5TjPsSTDgE2qVQjEdc
E0OEcCb+XzdiiJx7vKcQhZkdOMAFluqE9rnNVmxDRMXEwRSrls0OFGuGsdmsCcSGyRbFSyVkJofo
UDOZA8e4lkWzrvtHw1lPs8JiJrm4Fck8Ioh5XYNgoJZPB8UpIwwI3G4De3ovlOEeNukKqDGeonT6
KFRtTSh4GesKzc/DknJMLyKrYiuvFf4l8gNePdCcZQ8Q2aIjsa6dnO5lnz/iiEeg6eCuIgE6EsJK
iP6UITM63uxEEA4b3L3GjFGAUFe4oVW5/wft9V1o7utgQOBUJ4QD9nNjvc34bVmodnNhisMWUfC5
iXuxren9LuICja+1l/ROvxjKtGghyvKcx1ln/oH4ewODYuJk9390Ag3OkL8ZtCs7Y/ZqyGw7Ouo5
HTGAydo+iSItYV5AzacSl1soVLcyLTauXXkyUS5lWWEIwqVf/SqMJiYSqJNP/R101FX2mI0E9WCj
5v4jG3gtA5xiYspudZ18wQRYKipez8I6h+pvItJ1YYZfziCOWjlL3PSdTnxrarkJE/WtiXn4Y5pb
lGr0kwFE71la2sEsAlrESoZ1HiZvZgfUhLghJBTr4qfWiwL9hoUHOg3mlprFTNqisjDmllgoa3pc
+tLY68wLikbQjrIwy683wpmYqdpb49s8l59Ji7sVSFWLPVIazanBDzC4cmuPPlRVjO2q+hZr4TZn
cxGx9g2kexOsjnWiO10d84FUqmU54pRlADAHIru5uVFilS01tw8miQom7ABhNsJZF6NP65TaSUbf
iS1NT4lRhKNXF4dKqBFmaUleF4qjaWwd6kx84e6VDPpZTzzFeIuZLxrKPCEKs+WwGE1wj+Nn0OmP
cGPp1SAdchTXMevxx6E91CSjNYJacZisw1lDm6ixqvKlrtfXrqG0ocwv4UTF9AATpEDZbvG7BJ05
t3F5UYXZvRpM3gjyYIVO3S2O5siaH2/3GcUgRpsW4/84Oo/lxpEoCH4RIoBuNMxV9KRIkfLSBSFp
JHjvGvj6Tex1I2Z2SAJt6lVlVc4jEI1vO0IhdaGkTAXMocRpN7FFwjytsmNq0oluDHx/aH/0Uqzd
MIMpiCuI8LaonW1aLIWYcAvcFBONpMdmHvdDb79AC10xrT5nMsd2rQ7uJH5UPBJloMiXQKUHu4zn
hvuVSZp3GsOvrCm/OlGinno/YMA2ao7PTU9pe53/Nflr3jHsw5uYs3wLqik5OhB+jGLMms1e5Ho/
jc618OZnP60fEjmd8rR/nHR/6jljGHiMJskRQuerAiWuHvVGqGavh5Hrf38rm0sTo057YbojWntM
hgQiMynSueY1rTZEQt5kVx6DiT6vOtyOJaK1ZetzX2CsUIJNAXsc0e4s/5Zp9got+ENmkkHwhGzf
QyYcsB677lJkIR518V4vQz67PxmufK5Tg4N4u/Kx9g18WMtv6ZznazMrUMn/Gp3sFtdn2EAM4+sP
jWI1IsRT6f5Itw+WCwDMBUeVOOUij1NLjcaSHoXuP+8UpxoKArQwD0sJelVDG+ssKjONJ9TY1wHK
QgE93ZXmZiASiW4Cv0lvYoJvIdMrk0Ic07U4eXPrRxqsa3bi/KuwjLtcWZvCkxtdXU3+JWFTnybU
d3T9pwm5ssyoJMD1aPVcREXD1m81j7YWG03HTd9gcqAve12Xwa4vmg1i1N70GfgpHrPWOwxp+lq1
amX4vHKKJH0OtaoQkgsiDWCYXBsV7imjWzeJ/RtxSenhM9Y623UD7+oQz48JbLE7VoGdthSphXib
CHlIw+YzEgRUGQkaobGDzHWRIn0LOm9Fv8TacNWW6+JbGAKLkBOPf01HJGIfmuKWo8LWzKD4p9m5
7A3MsqQZaGcJkoE7dgXEYQCojfFixFucK1euhT+v/dG52NCxZW4hVMs1vS3UorDe0VHMABtqDqUJ
blRsU+KYMmMcO1X3roE2Z7FQ55wczbH/5MYEpxzyUpYN99hXL8qMXmuzOUZ1RcTRS/Bx+VicmvLb
EXTKknXkXQ/RF3JwRw1ZsMzsXlBO/+y6fBC2+cFw45SXcmV0NbOT6DyE+sHv81ee9B1dt3t6v+/y
JfjIXJbx4nBWHStZyMhRDdNf0iHlo3pyVdd056A9puRjjKw9T4PcK3ITkxHwOhHJa73oy+JONsWU
4zXMHaf6N8XZRhLE++UVWlXF9BVnXFNpf2A3UieafkbqsiUR+JpOp+Jd+S15kPndSOOXDFm98vNh
rXx9ANt4lcl88cPuASjk0oyMbOLn7066JMEGfVYFp4cU6KRDSK2KtzKRtw4nLNJ5/1qjckFUfXac
ylk5A6bizOu/dGDtyOu/uYZ9X7tcm8z016FYtrLkA6fgf33NMZNcutk61ka1xLLrgOLLeeLwlXvE
w1zGckHGCS5pMGJ4Pb7puC/tR7eAlpJA1mD1JSKU0IqGSwOBqA7bJ9k0xUnJaalO5zQ6byxWgKgk
HYFfpjEEh94Kp0EGOM9iAIsmuo25/EPe5OkMiheg/TtNWiBsmRzNtrTWWoVc+R0ipZzzObcOlfW7
eDVjr/MJEQT7cDRwUyjv1SRmXhP8Mzz5Y1BValaQdpu0e8K4f3Dw849ZDFE45kATJeavESW3hh5g
Zv1se1iBCjm/u0n6NVu0r/jh2RHhh9UQ8eSZvNBH8S5Cp+SwoP9qw9bcVdOM0CV/LmQ65la0TXLr
8Dx/W1v1zZZYRvnqw/wlNJbSQgoneuVeqfnDCCXtaz9Ex0agH079r2NwxY1gICo6nhOXo1Jofkxx
fIDsx/Ba3M8uU9Qq9IlAGecO8gW/Ipexrsug7CT/4PiTCrKDc08hyMrFTzc4SA7sr34HHMYYdk5p
3XtBuNfLSTcSiF6q9n7SUaOf5NEmM5a0bcQiZBuPVkERZhRjhtMVwBb/6hQ53xvlbbYBnadaZF7r
PTUZUIR0AxYdhESKvzXynSitq8GjlHjufdQj/bKxECNNt7OOzxN5rwhpMHX8O5MejbQsj04T7FsV
kPTHf8OE9Gy6099Qql1CL2kaplc8x8vd9kxMZ29rwJfoQ5quF5dBqROK3URvejWSXRxQTjHM38mW
xbnJnytWcpckrkjD+9RV67gBUWR5h4CQVxAMDLqIhnESMTEK1H763PbFig996ybn3IPmyTUbqVNX
APXolnCoO2bgMyV07vjVNUTzHzR32ry9DhhPQo6kiek+tNRHCSZyPGW8/HWLOXBWMQMcw93pKl7P
hOKbcAIMEUZHk7XLcPQBR9zTPM2MVSSCZ14dkLL/+eS26EvHJIkjs76KiXoGWMK8yVSfEDo1gupY
6oZ+G65vBTw1I3uiLwZITr8pOZNIGg6gsm29qb0A7zqCyyW7LOanKTU2s0PGBC/RGZTF81TlR0pm
HysySXwxTGaBqiVJcW/CAPHN6IKXl0/bdzQONWsnFwdmghQB5QQksKo3prc3RYFR0v62JWXB04uy
ute68B4xS6H/pz9g199SyeyPqIlJY1mQTNC2UosLY0ydd781GrbEBAa9X57jtmaqgw8TK2D4YMjx
g+5hHC0SrEPVgvDEiIds3pJqILOHkWKqHPSk4N720XYdXd/jp/qcfP48A3dZho90Eu4NYOmwRHYu
jLTMoEWevx9CwUZZKefdHKRq/UR/IZPDjtz7bMTHHO6fDWhkNej2scLgnrQT05FxPc75qe+Gp75q
HiT9pmmKgbwWj52YHmhbqsB9Yrcjlp1ItfHz/j1K5w0SzQYu9UpjenUk/CORCNCmYuXUEWQICnWI
O/h9dTcAS52zmQCK5s4/1H+hNb4GAs2HhqedC1ZZcYZIDUraZeKtKM3AZJA9OFZ2ihApMUXqaFVa
1WOO+1cpfJZuvg+dfNfAjaFZTk3Ra0qZI8/ER2kzA2oyfZgN5E1RgBnwbWM/wusbIMjZtrx6md4v
LAGP0XJamduGe78qwL9ZESce6x5r4Fot0BSC3LCPN9IihCmcdQOwLSu+mzre1OW8HRpOyFPj3ye8
LHOxIM25KQz19FyQXRgcfUWdOwkxwPRwL+zRZGOCJ4csjxpBtuYLhDUilTPZ5N2mgi4NwAxT/8kK
QNpD+L+l1kAZq3ea/45m3h+s0f+poCVTysbcdM4f40muiPvx6xG5sij0SROq3KALzX32ONPWY1vh
efQIn1KOmohmUxW00eYkocKWZp7kRnf7upzCP0tMZ8PAektN4yW3G+pbEQBzkE9hhJ7hs02lxPNz
Md8CKjct2/5Ei1DW8NVSs1yM5dssC9otnYeysdYj2TvpMnUpin/+jFe1Rg0EFvkJTYUFUbqHekl7
SzoBpuyLRW8nSIDHKkdfdMBulRDvhlselpdRd6SK41MRkDQl7BRaPDMlQ8hRjCDcIuPk6fDi03Fq
2/YLOB2Kk7DBhAyDLBdbTIwZNY2AiY/tr925m3j0/sWC9SxQxHPwGDYRmnJRoGSPH1YpP2cO42ac
H7VmiZ+widv+G6xsCvsKLsveER2OabCPWNz9KBG+epKZ/shOypB86tvvzqXBdnD2rVntMuvJi5oD
jOWXHExCORaEpQZCepxF41oegenQ1OU+LWN5W+d7VcldgdPBILdPPHmjAyjSwjo11bcMzVVHS9Uk
uqeQLL4SXFuT+IHvjQMPOisNkpuqm3Yjs6lc2AdOKG+GYYMsKP11HXyPCFKWAcLPNuRZqojhHeSQ
SD/1bciUxd3Xc3ybAbAnkfdBu8jRdssXhWEwAQIRapxpff5ezxC7yD6jHTH5SjnkzFA1lsxlZmEw
sP/piYMC+hFXi1L/OkBWV9T+kqaT+m3uqCxPxqtWlV5zySBXgvAfeXLa+qUDi5ZEgc0vTxbSWajS
VGExT8bp343tpiDjhAfwf3fFI061IycyyaxpofzZt9Fko58L+z224IHFkJpnH8FoBqgceQwkBnN8
jfv2nb76TcsguXasq8R+5vmoujWdij7Rbsun/0OAiws+Jsf8RExHbwCTPY7nuM7vvRETzFR+Jkow
8VJMZD5bTIZVmDx1LH8msdJMLNOd8AXLzc3F3kU8ZG3ktKKXxQtodGxezJ7t8bvvylOIudM3sZuQ
LS67iPZoPFOGOFoJwC++UYFiAGHzDsbPSbvjvYBgpLpPac0meQoyZ30ITmSklkWM45GC17sR3nk4
NDeniyie9D8SJpWSsgKDl9RRMCYm2WDwG1adg8nI986257zDynkJ++LIHWY1W9bHWLAMJ86KE9mI
4SPk/2Pjb6rH2l7NzrCz/XCzEDN90yOtIjdlJH4DLJSNmVFiq8MPDn7vo8oPg81mZvsGrrU+XXmx
JAQQ1n+RQbh+DCZWoLj4qHxSRZn5WQI4Covh2g4hIcD2ZhLDXOc1s2NOzyEO++kUx2hNiJnQd4rN
CESHFNO6NUk2RVeYs7/1MJ0L4woj6oichAs42Fc0O2JpC8+DTgGgYOpO2y0mlpVFHCetaAAdKH4a
s3HlNumxLAqAs9J9ywdORZjn47x7KGHbG0aJNRU5UuqTU3gt0Mv4E0rYZgz5YDC4SroBBR1Qbebf
6xnDCiasgBz0YFBkZZf6rFn9xDCtZZUyC632HP45VsOrLD8yGNhzBlhqurjpozDHFzua7qwJe0b/
k8/9OwPBZTcl8spuUQTylUrBE1miTU6Aps5OviefvYxgD7S/eizRFYLTQPWxhaA+9/KQJ+kp4DU0
FLsobQ98SjgKKV5ebkLbtNtzPoDR6EKGymaMCi0E2V0IM5ksNgzHccwj6JTk2uLMQLWadr6NQTsv
z8rCduXCLaLiZV8IasZM8TuXiMQZ7oke4H8h4ktS2wc9I1bAQU83Vrh0x0097jrSFVXRP1aUY6uG
mKSRjDdDwezqaFSAyurr7NMd+NylFE9m5/7CmiN8G4TyfrA9EqwhQE9qpms/AD+Enppm3ouq+h/J
osVaAIB0NP7CWe+C8b0S6n3yvYuZWPooQ1otSHMPWb9jARzWGnF0pYbPziOu3D3H3HaNYbxPbH3j
c5HRcGpQCqX9TPIn3bjdkDGmgBjWO5SrIXRZLn47wgjF0hvjCYdN1O5wzfSMti2fgKLBRTEZfzwz
fraK4snJnJZFytv7BO/n2vx1vPo3KxQ/Q/Ob2tltTpBlVMqa1lPzyzK2IrPykI3tR5y4d8045P+P
dgoBV8YZQcjBSGQAMO9yK9609MUfPMM6D1APFKSfcNL2fcA4qJOMDDifcnYHMhTfoU9tkoY5QWsR
hxl7y4CwXN1Cp3ofAffgQbDOtJvupV9eHDt6UF1/UWQa2kluczw6pQ0Q1iedhM7teMSL+lSvXUK2
RQP5uoFU59t3bZbuY9cH0uJjWlZIly4FWEng8SQOm0BYxzTxDsJ0T9OYv8ZwJjUxsSD39g5bpqrj
rR6KY2RkO6cx15ETPvd4GNKuQVbK54PrxQ82+2FLlvcxFOD8CO4ZWF5827mOtcUQLCjJ4gf1F4Vz
y0IGh5cgPaU/+kWkNkNTUpJ1TBWZqOa/vGKZbQdmpk1jHP2MSJ1pHYiN0nvgYZDpjmGHRGAaz6Zn
vjYyoz422Q+tekcrpE8wHHYTr8NU9i3odg/gIgaj0qJ0q35Ocu78Vj9yAASjFJQ02Dn1VRqMznT7
NGY8Mgn7Qs4ULBi8V0nEWYvpuJS14HMm0pQfumy8dv1i0ky8jUrkcWzKRw/Q68qwIlorYDTinuJ4
4e2GmmbcIx5QtKC0Kk0Xa9LECjcJTixIKXF5mqiLBOjaVCB0MqFRXZsJnPSd50bsmQjIaH0VhLuR
7+jIH/Jh+gNIYUsMsk/fyI6u1dyE2T02Uu+B6L7liG/D2HO46uOzwzExao0JGuIvG0dqjjvOOQdR
gEF3gcGXzQCqZXm1VO6/9453TIPkgZ/wUDsVkGFiDowAY2Zssdlc4xC4gQog6NNk9CLzkRSbuwoX
HbOqn2LHOSXLuNinubnJtkOk6Out9jOCn84Iw4M4Fxh/aFzZdVMIgXNxHk+UePHqojiPyuIs4WPK
r0iCTT9dMZ2GutvSqAeyiJ4/Kr2taunOqvBdpuZPQ7pBkIpz8acm3IRrQPZZnJ8ngIN2lNzVLmnI
QtysGETE6B9C6r+oc2KaD4I9wvZCSDtOo4farD4LqmTqBoV6UJc0RZBu76sYaIjRP4ZG/+oip3UJ
HRSB8VYYNj4az0DnUiSFYQuNpCjCarIfvUHj/mHL+1cHEhMUqHQA+zVdINNe9Zh378KBgkUWVtIH
fCnEQBqdFb9yrkc4X7FfM8t0nPg7YbDYtYRm0mTdUt6mQwFfpr1VwD+qNDuxqW1dPKVWWlwmxspd
ZpxERDcxJ4953oyZeZz1xVr6dTCpaqMF6ew89QHoqYavWzvVs0flboMdw2LTPkDO5Lp9VLvolt0U
eUHbZvwU5snWsFokI/8zNuaILQvPrUfXBhPyZaBTvLl0mJgpDAKTqoQJomY80BI6ctAJPYcoDbks
I3v32hdQT+9OSfu0HGwycu0vPGA8C1O85+L5WJiQnMceMHFfdfupyz6GWW9cyhJXZIuvNQHl2QbP
zHAC9ZcRrOIdSg51RX2dDol3oaTsmnpGrCVtV5VfcuCfgMaJSDFf7djGk41ZArSkD0ZKznCRAgf7
abyA51aUOfE25r1ganruh5tXGIyy89doLK/LJpSSGCJSh2A8zki8iawp95jw5pgxhJJynrlF8WEK
FTJVc04GXCUj6KiJj3c4J/HVGPnbnENFiI3KvRuS+LPHj7RCtD2reRB8re6PW9tPPFS72kCSnr35
YhbpsGFeue90fSDGf6ea557xtJvBX4qrnaZAYuQZOXckkTZILwmKVY4EfqdaYU37iTJKu6HcWVsH
M6rwRI2bduKSP9LJUt/r9kGr/NwiWtj2BntfoE7NjCdBrwK7PehEPQRWuVKwk7HBOjxbc/XCrMvk
38tqHGTWxjWXzBVBc9n/pOo85mzGNyVe4+oNTDx+phwTF5YlOV0ZkeINZCsl9LyU0geHZra3NWAz
KzdfRAIahxWir/tj5TOHKqb3AYwZ2EuL4MVgc7H0w7fQHredSumy6Z8J0rLdjRtt4MlHQ8rbYMM5
F62ClB/6d/hUcsoZKR20aJehaPajruujlf60s1yz/S8VHVkybe3FP8roZg6vhvVVhPekz0k7aQYN
0IEHh9r6t05dxukcO7sOTuRC5d/icR6IobDQDf5fC5/G2Ibh/YAjYjbTgzS+JjLqIkgoN/tOcS3B
8tgJVDsXZx8curVnQtRAmy932iz+chKWfnKMmd0W2rq4XUIuQm1NqyLlGZl7jOrPA7fklG0+HgGz
GVdbvhrUqBvudbK3PmYyMqJ3JGj95GuB+tVGcKwoJgtBEoOb33hSvNYJhT716Lw7JkQiPLolTVvU
+CCM3blUt5TBvW+Mf0Oav1syAo2rMFU1w49BPEbmMZNwhORR3s/4ERlLr/uRQY+Z7BsGFJrP6BPi
iL3tEtvWBTPHKHwxrT9QrMRZfJL+9s5qH8kJeaMDhxBfxMiDg1m6guBpRG8KO3tbBkdXkrzXlHrW
8rGNu81ADVYw+h/4yw859IjJM0jwOA9osptqhB4bDoyvs51oaP+2s/7OwQmWW+7ekhYCYvc1kEZJ
iWBMjaa7A2v/9GeKZoVIYUUONGu4Ae9lsnVwGGiw1WLXIZUMbB95Z188KoBK/Rd5XN8F/974AkT2
EJQFVWcUfVH+3kdIshVk6WGcNjy8PwF/eTn+WSkFJHChgC9sU5XeWomswJFTsorY0b3rHGbxXNgb
O6cHaF9VL2LaevW2S3flfOasNw8fSfXrQfwxR2+vQXnkPjtbtI5ZgeLWPMakhwaiY0h2tiOutgfn
ka+fcKeR/rbFMoAWnMcT5o5n+korm0M/7FsU57Izca4/dwDe5uuQX3yiyMoyD0sZEx0znjpYhXy0
B7Wy+8VShKuUhr8gnQGx8/IHAEHhnqkIjljCQiTyYW/ZRAX86sUqmodcmRtD0s8Bg5bOPgaOpNHa
dq9xGxV4baYw5klJdwJKoDmHK2sk1pjBwe3bfyYpJ6/4naJp1w5cvTaFa/CzcBwKQOxykKzhOKlU
vEO+ePXqx464QhJg38Ef2ca0fkCpFSWudUVa6N7npjQTUJ0h+TQMNeruItn7OWDsSrGjcnZy/Us4
IEdQdUE/51qW3tbDnJSHxqZ3sQePoDy0Ib+jQTHFTsxTi5THlH/jJh5E7hjM1HCf2+3OEcFTY1GH
DghuIuro01LG1PomJgY9k/U+dMSQe2YmJYJzyo71Nxtudy0VEUbyLZa0Vwkm65cm7zHgcy+IeK5b
igGmmZNx+4SY9hDPBwdXVRqR81SvXnAY+2tNo14egBqJdi7n6B5TdUvap6Q8tMZzBMIwJhNbfpYF
6JLzUnJcsHB1lFTXDGcbW/G1A/xULlw9d23D9ptZTe35UYO11bJeu1h7C/s7m5M9rQMcHyjITeOd
afm7hilGb1jbxOq2QYe0YNMVk9GeDgI0A1CecpnFyjEQZq/fRhEgIRgXl/yoIcRbyRChYnZLDn9P
bSHuefdgZhQleOPHxOEo4vBmodsx14qY2gNXyGJ+AocCeX5Nj+zkaNabBkJbjmGfFdY8wTVZmxVy
SOcfsulAg+q6Nqc70fJ8cKhNiTB06yQqblqbH3aanCSTwawHQYn3aYppsyDlHHPUdUBF2dOxHwky
k2boSc1X9ctENWjcfXegsU3smWBDVn4UQIYRt9grT2Xa7wLuX0n+OXL7rBnJGN2abt+/iYIhJay7
ZCTAhOgFchUw911HxiuW337x7BXv7tRCEsTYE7+M7q3H3jBfFS/w/xtaubGymQzjTNBq4kqWgiId
9shpQ/TM98/9hpEbeEsAaCW0HwLmORzHBfi1uDDz3j22yyfEnFow6Yjt6cIhce3ZGL80+5nibG2i
RJNVdQC62CJ4K2L7ycatZdfQutv4DL1jZ3FJDSlrFXhw6NXRDxEkIQ6rd0UdA1b+bq3XiisF0iSx
xZqrxXvRb/NPm8oHvJeLXVJ5wyqtns3y5vhkzyCg4Czjd9FQRjtm4TMWPZccNIOaaVWN5CPSJ4pj
wVqAxee7umuLh3wsVrTAbIMEEgvFv+1YcRWE9J4RtRzkQWNTNHumlS9IJ2R+tkaMgRApxL2b6YPq
FEc+OhP1BBzGxy4Suyfdfo8pPdD3PK5ARFN/i1VfuC/E6BjG3DH0qJnpUa+qjhzYOZ/43qYU66SE
nOGsO45juKNiRagO90twV3n1Oqvuy+7bsn69+TO2D11IxdjJlNfY3aO/81H1d4Wxr0o3S4Rmuh/o
R9NqXaYvdPd5CqjS0pu7Co1tpQ5CPnVkYmxwLyvGl3a4SaiOJR+MaEDVck949tekoy/Yc5I3oLvL
z3xpAaf9mZ4DhiecMPFeFBcr//Kqx6BC5+DEpI5oL4VJiqkfcFedG5oaqaujVmpXyg/lYPds+336
0wz7vD32HuHyQ2Kds2Zv5WtXvZugeWhSgrGbew+0S+Oc8h5qwcjA8++SGpXNu288c1stG2+gSaLp
PZ2znPS+KZU/9O1vCRilSK+Z8YQxBR/bMYE2Ws7Wdurg/mJWrwUmO+9rDLCG1sW/eGzWA6SjrhsO
s/ehIudqdA7ByglouL0byugg25hUrwICa7YUADfvBKR9G+qOrJ+7qfrO2dFqOz6K1BtOra/g3fdk
L9wja05dLUi0dMk4Sy1g1mc+uEYTuThS+ID7nctakZIhqQJSoq4/Yz0jCwh62IQd2RXIBvCkdIzZ
njTDNDMHqN6QjVdj8y3rca2cC3P3tKYJ7sUBCk8c/s7GgTSC1MTnwoV1xmW6zJDnr7w9D/lD05Nv
Je9aJ/APxbeE0B/ROJfYpONovMDEoyuYBs5jb/3VBfNViTH8VjIMdMrfDH4CLUtIiHA2zVMkgHtD
HKv6mEYYdh7sdLZkXELvJ906mEV2i/jEiSyfKUJVHz2ZKswCmyhViAXUfwLzZg/0zhpHQEdtRe+G
p8mgfK00bhG5lFl0j87iqTYrZsYcSYpo6bI+OOSzRRCRA3YPqWuhnN9HwrjoGeHxe+q7pzz6wSq0
LXHKoS+SvGFv8TdN172MEaAzB2bc3ila5id1Hg+HSo8+fLgCt++qNT0PLP5sIUrMjoUJpSEAgFUz
mpr6MUmxxmKs5YCsnDCGDpr2HujsYg4OvU19KearQpjnRjvJV14xbcESU75anlzic72R3CzZ4nwP
EhfnFN3zRKq6qXQZxBIvoe7crqqb1SE+/vQm7S5EEwBImrrsUQhmfDdHCS+CIAANon+MBJnMa9pB
u10/G0vSdKQ6hRPgMjKnX4+uho6nmyJpoHs0NUQZL1zOJouS9aJj/HQ+S3mKjwur3J5qyQRXAYza
OgOqFoxvVSMtLK6wYRJOnC92BZiJJq6RrAphRXJvInzmDYufYrYI58QlwP5XVWa+ltH/tFiSnHhu
0KvXxQQTo9eG+Wd55MFyrLfKmkaaEemwB5+if1VDb+OOH8J+DrrQeqkMmMELU8ZrNo2dkeUIPAu+
sjcJg1yN3etX0/LA8SQVk2JmzDHSbgF7vwm9d6STz8QQt3YMATk49q2mOHjdSUyTXdgySWzjY73c
YzsrPAlGYY42TkWU8I42GaEzL3eXK4997DLJOSjAxwC9pKRbr3vCubSQ8IAacrW9BIxJ7gASHePB
uKSR8Rm0KZWbvcYf7037ChWc8MaypOkZpnsXXLpIfOvBOTYjRAaJjXc1VuR4PApusUJiN4zQMy37
zWwsE4O/cfZEOhEoxGtRe2a+bTU3YKNxnjICZGnrEzqpOApB5OLCCaPaFzTPRiw3MTdYc8L/CdQQ
GAH1C5uW8XbKe+6ii7jc9Fu26LuhtU+dZW6Ngu2IQh98woA2eEenWBo7UUU4gXG4buVIu1MCNsip
KPDyFxBQPkSPg9ni3eIZYYz+D/zHTPYHq1k74cZSJaU32dyGt6RpC3SrnAN3MAIjh10J3TR/lb53
VLVLU4O8N3KjRlnojg6nzt08BxRvjMNzNRVvzmQdRtsnLzisfDnHL9FUFVTTzvdMdCm9NB1O8QPz
Jzfw5cpleuJ7llwb7bjiLLjWNYiikbtGEemaQAvspj5qFCqETPddngf7SEGysPPoH9YNXANT9so5
k3Md03Evsdv1lBjNR0xKQZfew+KsL6n7UPRSxTL9dRO1q02bQFjeEKwubOZrFRNqHwJvNn63kjLW
jOOkHb7EUfTuWVAoDOvQuOKHS++urTGAVCI+TEkK8mBJkJvtOhTfNu2TsZhgWhEpDokmxKSx4Mfg
+CSD1HW8UvAO70jL3hz5sGi2pMdvWSIBN4zZQeOWqJblXHj70sh+gvFvwtDlVMN2UsNBJt8DMFsI
Sy404zLm/X2aacEpcMAQ1DtVnuaIGl5ES+Rv1j00Ocaz9x7XWWqD+3Pgjt/MMl+ckUtoyCOMeE/x
FDZsrmULbhlGyOyntyavffj19H0MVMbw6LYYnfPpkpgBmQF5zxOP3UWtqWfit+a4nZUtrY8S0lP/
5DR4JOxTw5xLK/5rjWS9ODUHbijY55zc3YmYeUQQf7iUC/jNa2rMxxgYLENR47liRIs3UyMbJjRO
4DFZs9AgtwgEyRHj9fhQT+EX+yDfsi4/Qw48Vl1vlVkBoejjEhYVd6eK66BSJh6s4F+ksFgJzESM
jx/Tjlwhb2ZBALpmohNM/gGJfyUqyp0gRWAfHSKx8jva/mwHaEa2tjo4+rh9hK02zFdWlStvmemc
artcZW6yaUSJTD9AX2RWIwjidfSD+iGDL7ygFbMdVgvP1CtqErcJrPukb1h47O8yJGFu1NCtfGu4
Yva50mt8jAB5sVpOR02CtYTgluXjt+pypEPVuBBSOrxI/UEl4lCXxZE1lo6nqbq4BeTUtnh1uZxn
lLHFRbeROHDskExiW+DqZoYHjiLjYlunCqcmEdh0Zy4dllNDahRYyxyUe480UO+ON09wTeZ6KxGT
whA2SITncYjPXvbrQ8UCXuoG7YkFfutMXJ0JZRKx3k2Dv60QcjkHMgfTXvQpMF6XdPjZYfFmZvYp
oJl5k9CY45bAHvJ/vuKlhycFiMCUKZodVrQMOSyOeILm0tmKIX8xxhZaabmziHPga2JJ6pCYORIE
QXkX5Kw9WDmAhZqcu0qgmAFR3/rDp5tvLf3hSaqRYoY/ekDM5KUwc3JYsIbTOfyVCleRMpkTI0um
WD5m87KYptzMYbI9vPMc7RTjxQBKH2itlavpQJ9+NZWGugcd5X1T4od/I9n1bM5zpf/QCjbAMhlu
4XKln36tZkuDGknRwiy4soiN7tkvXnuDEvec7sTEHNgOMe+XCzEj+GY+QNOvZf+xQTv152j0N0vL
btUjJblJ8L8Lvieb2Wm0/AGnmR3jctIDelf4AZBmy/0HjwNMMABdoFCC+MfQlGxYbVt8GYg/vnLa
tdPhTcn0NYjGz4B5eB19A855FEF2Zp95CTzcRn0n6oewn/eZH52DDJpn0nriasWNse5dHv6svo/8
yj04ij7rAZNrUxYHT1sAe7p556bxYzeY+3LGL0P8Le+tjzaMtmPh1vQdgNXv7GwT1vImCL7L0ryM
C2tpABEZZ22wapQHcgy8pI33R5TDvCroUaFl7+SCViEsMnA2yrHflIilztOg5JOZY2gM2v2cKQLK
816G+sOxlhwOaud/HJ3XcqzIFkS/iAhsAa9q79Stlo7cS4VGBgoovP/6u7iPEzNnjgxN7cqduTKP
zRVtqVyPzfChQG6yg2I4V3Y2PDiK61Bfk3OeIaQygvVQajTaX/kVeP1XUHOM5/wniSOf49h5n1O5
mxOU+AgaCTM8a91VCs9nyI4mjlKi9RKUGeLNToAbnbTzEWMArb3HKPoVbEfM7hlD5FbHdGyR8otq
UMwTVhswf0HDBBpOV9v6bTzmhZDLSFzvYpfyyeDbdcSm9YJ1FKs/3e8GHsKQP5AZfzBJ87hCLJ3v
AkJtXv9raZRusk3esaZeRgJbfvBz2GtOHAEoWS/kkIEdv9vTKuxJu1snTceFGRty5janrEFA9Oij
BSQ6DNWBON82rAWt7a/pQEmBnjpQlKgOfPjHi5Ph2S6kgQnVax/KgvyZHaUvjMDGyq9YNU9dQEdL
SXWg3SiOEBaO2Rjto96GNNSQvM4LLLKl9RdEUQM9BTqKQ6YWPIuxVcL6rwRhsg5Vy8jdBuyvZlY9
nYFW02hgw8vY2JX2tuPaJdgAEUUK0n3K+6dh27qvW3Nvuu2x8wnvxIXzOuqF52JUlL+0iEkAyTv2
bjRl01XMFYcF7i7BZE2/NXZVm61h5YekS2xHH8Y++FXACrl0gVhgO8s2n7cnMZthE0eMQF3Wvw06
u5hcJ8leQnfjevqvaX6SCjfxWO1AdjwzutKwEH9gbj/SGb12C/iJLkYsDY7aVdWtw1S67tHZGhWw
Oouuwv7yGFbCCJKzinFdLP7njhgEWAVcTFt3etUEvRre7UT4zSQEBuCCXaLaDcAkDIH90L8SPOwZ
rHUFJrpqiTidTWpF6ybcomqvuN5sc3FXIbWYdUxMi1g87I6+fGbuYtUwwWyT0G9J8uf9yRrzPzrU
tlr/TNbngpaLm/bTHGkkYcCnovdBLNwDKKeA7JXdM7J9M1nS3QX/oMNfyOVAAYix9WubiU0aXS0J
PM0jR0XtWdc+SHda58aXrv+zh+lhoLxrKG9BMG3hsHLRL9DL/eFRLjyYAX/FiD/e7Yh70s4zfCx+
HNvlI1VvcJatKaaxrHuI38FmcepFzb7jHloxKLl8GUgBKw3eG95bBVSxNxfmxNb13nwsutVwiKzd
pD6i6e55MTUywNXZpKGZs4tZpZ4Ds4Ron31YGHzB8Bpjgi35bX+q+gavhPgc7WRL06DCIXOV9L0P
Tz6c34ECHhtaXySxmd1Hsi7+0DO6oLfEG91ltxE+Y0gPq2bjYRnbXm4j9UZz0cxM7yTYlZZSN2JG
OZQE0I5d/uf0ECRHoKVshaPuK8w+m8K+sw7dTrPacx6ttRVA4Ew+y+TLKetjEgCfjzr5Ts2vw/2u
HOHotLCoAq64jgCL35S/2pRrUxOby2fQBj20K9Tp1oHvCDSTDWusX0A9PCgu9nQKi/vkP2f8J7MG
wYdZl6Lv5seunyd8dBXiRV6J3QKvw4yBKvTPm9tdvTx22PiA268E2m+iCmxT+jqY+V1Y3n7uLSIp
clsvJ1FLNZM/rT0c/8s4OvrRUz6xKwyHE8ChZ9K5W883YU6RzeZa5Sn/rPCc8NNk5VSfW9msPOM3
D5mb/iS52FTS6FUZm4mfh+8/T8aXY00nW8Sv/iDPk1TrnHgTAwlrln+VO/4OFBdNpL7H8cNsYPT4
mFQXPBl0Xcju+NsisLhYU7EtdNYpzwEy8gDhvnL6l9D+SItg5SUGOfu/RZAUo9y1qLBjnpzr7ssL
Nwk7mNTjTamAuuAl0xDdsdl5joPawR3UevUSb2v0JeGol3R+dkYMFlGeXHLqeioe2XqKjq00P+dJ
7Gw88T32fJeb8Dj+zgIfLS3M83Mk5Js3+S9OfGDZYzu0jodPU4RjieWblWAHKHsJPzu/gbO7Dj1D
Gb2GPVn/Sj36VnNoaecYsyOwoQfh9vcKo1RuDDd/oX+irQtqrLyq2ybFjMubRrf4lulTVL3X9gnw
PtAcilto/4gtcI5pvS8QTiLxPU7PbfDsoKEZcYVnZp9M725/csSRsrO5fyslScJ6Rc5eR4yoXArI
pawdQc1gfnV9e+NogWLF2wjnOH4VnnYm4JDztKsaAu1wLvjYxKnxWLAnmqt2Pct7MWVY1K+Wiyc3
25uzPMrIZ1Ncwdjuf2IcFG3Z7SCcHVTIdkLWLzaLFDaP3oMJOiATw3MfmOnWxYBieuU7xPF1wZVJ
k5HMvBztECpIPhBoVPTWJhaHj0MIGQD5R7DINaNS4arNyzdDTt++i1Zf2+F3WtA+nBQHH065qpiU
Hd3gkBb/zbVzrwN5y/nwqjp/9QwwRThSa0H1hGkwHBKk4YeACUzXhLrGeY1l5TpM8tmUNAPimXB9
rlkzTOhyMhAK+306AgFxFUt8ZAzHCYisWngmsF/HXLATi452bkS0XiljZZr+Tz/ThTDCQSk1eBIT
AWYygntQMiVzL+0JucT4a8tweIpiJAik36p273MDwi5l1R5AOfBb99bX0A0FWLEYo6oOHR4yLfHI
GR+JV79VIbltty9+mpFwpsPfmJfQ80vnEeD/e2BMHxxU1ioCGGvb8XsjZ8GAU6ya2fhumqJ6pVIY
qjRWu/XSXQoP2um3saH2eFLOwte3LCSFZE4hp3Z095KKnTsVQLqdjUtaop8H2HgpnxGH0IMqwSJ4
ID3XdgXt6t5HnSKktmoDGvie+Rklm9Lbu0DcDLf/ICz1b2qG9lYnJje73IWZUnzlWbCgx8cv3eKk
5x/2looh5g79e4wwuMKXE4KCMJ8HqiSJ8G5l5LmkFD005J6VHlvaHW76a+SIYKtw1A8FaX4XPprb
8wpmZwiBRpMbs2N8Yw8ityZ6SOpc3UwdVUA7zdw9uwIp6+wT2gXAhW/k15SdNa9j2TTDzjHnSW1D
P4IwByAw/msdjZGpxlJ6MXqTBY1ktz4FKXsfKo8LMZ76tvtNwh8WLJlIxgbhczDkgy4R3ejja5zw
UPQ0FRwTlbH2hxFU0h9R5FxKmgSpFiR3+K8Mo2sfZy+1UpnGzd4zKYIVLqFgUfgXoF3/x1OHnOH7
jjZPpR/Yyb5SRVrtcX01wb63CdRQDkdNN0nGgqMqmftEPCIbC7UtHPToPWlQk51SlqbZ1cwh1ZRU
WgANCvWMBSG0yZOZUW68GKX0vYfCnL0P6k40t5Km1/raqxBfu+uJ+hctpPm2inBkLiK9SEE6r1IG
CwgdivtfTyjPj8o6PGbcRu8c2EQl2JsPL4Mcm5fabWO8wK78mjqZW2vfXVTM0W/bL8ue4vpI56fK
LpXqGYqFZGre5mVnHrEUqngzASCKC3RIsYxiTTYPbJO6L6Mynkwvepp5UL2llNrQNi9WIuaJ+ZC6
LBQeAd9UxWPSbkEOjOljH93L/lIoEEGclKeBiq7yCYhM6D0FwdZMnqFXELtmcVGxAqNeZ0OkYZt5
WLJIIKnWZhGjiDZn9ramdh7A9y1xn704vhslJpAeVyoHPlbtLEtOpRF+VQPbaLs9wer8CyhWswTq
hVMGWOvDZofIjxnNgomnpnjtzsxqPbzUSWbGd9ID1VnY/nYWp9eo5EZfDka7ZTlNMi9CYe1aZvsg
Aa/RqeYYz/y6KrjTthM1DEgNlW74jRSI11xFb9b4j/n30JPyEHOOCzz6x4von5tMrFm8uyrhWOV0
D4hgvkrKYKm92LiNhe+hfLMtYxmNKAevp/TYeBnJckh9/HaJ1ALqHuLpZEEwRJ9CXGkd85lYgL0f
8/Ha4tGidJGZMLPVc25xvBbeY2MP/TZLI+KEi8kfKshmxlFGCzRx+Y9MwNWm7qdNXxzOZMM31jqR
j7HuHhYitkNll5GAbUJutH2aY8kLBdD9metWQRZs9Kx2TJpc8LmtSRZ5eBqlDecvRCZLZfcYWSUJ
LKM1N+jUS0mEdcvn5lw5rFXZ5g5oFjF5mXEz1XQXFjO9OjObAMBnwbMu56ciDvaGcg2wmKATK0oV
BO/syOw3g0XcMyS/3xQ/5iBXypgeyhFKWxvsbbrajAwNy7CYkYPzOAyfrNwe28j5pXqaTTxDwYJH
aMtHtxeXUuZvTocPPfPtizBZ99v2wZbeKg77hpZcnxbOkYfA5+/ODLHCa/mhU/tgaP9aesbGA9W5
J0tFxVw8XMwkdaBZYF+qOLYSY1dU5SXx7b3f1PhuyEEV7NK0U+/oldpUlnNJQNgafnzlgTgLI/pH
5OEt8qHskpBd5Rq3iWmykoJMAjvM/tOyH/aa7hRTJefcjR4HOoQMbh0O9e/J3PwOzfw7JMlrPIf8
+nqTCGS+6SkpMhlZgCBpEKkco7hrxYpG65FFIn2nJXFny/6scjKIBIegttg3B6qkmzaHRCDnNhUR
85IBB583lMWpjj8rF+J/fwRHsilxcw6Qu5p82pHjRQLLo6OoMM/y5TxOXfgfOshmMKdtDIms76Z1
EXu3GIdFl6ovkL8nFZuwT+qzpSa4UnZ2MOfy0racMcxnpVmgB3O5B8hX1jhvGT10DB/OpRskihkw
Xdnv/DAEPQS+N4no24XA7Iv42mUWZEUPLoBBj4xl3Rrls7RS4lUgBWBO+HMLa4/Y/MmWAeZhD70h
WRygzeOkutfYBxKNLnJpRHHHHePvpkx5qxAaz1qjdIKzMv9rc4N7gdpCRoErosU+C4bfPCPr4Ask
W88FeVPPf0YKzUe4yNIE99mGJAgNDE5wEuoHmZQb5p8jAFDdj8e2aN+GPCYFn95j+GtIHC7SDM7r
cHJR33vrw8zJ7tBvcytwV2oRIhu4S66atpgBGJ8d/meRWdj6dbsPYvhk0axe+4T8AhYeI16cS35f
c5OHxYhjVK2Xb9RrnPU81ThL9Mao+/dgYK6iDifOPJIZoPyLcV+G4zFmeWMZBg46+MGlGs5jJhXx
opDEdIA+xyjhgvkdMFIBejjUmbPj7N/bYfHhAQ4mnMEbA6h67c8I18lTQomUnoLraE7vowMvN0ir
aR910T/cgUfLqm5+bt5ZU57Kuf6ngGiajFsb7Ie70BbOKkn6p37EMZpl+a7l3WiH+EtUjyGp3rBf
HY99CDUzcwhOz0npQBf3bq0XvmGefo+CpcZhaH5Cy7mPZn3OxVfpqddlMniQNY8OlEVKvIR+rsr5
lM6AqDoMbPQQUMveOXzCAhb7Kdk+mRJIWu7EtudgXvcqulnjzyHJv/uFQ5iqYQ/OcCK7z9uPPlKo
qp64RN60bPVAe05tGh9c0zxMYZcs4dQnXN83BL3XwUtIsYqEbtPipbVBv8TojW5r0oNYlE9ukD8J
V3HTielFKQKQ2a6L2BUVNm0sMEy7ioQhCBPhoyrJgOKqQIQnGXFb8us6oYym4uPdU+81i5L6WOld
UzF1e8sg2p/hiqXPkCp0Vcnp2IRxtGIOi9ZZyP9yrmnCkg6In7mtsOgreSiLbLgXo5jgm5NyIJ5N
jJZSJ86R8Slz2sdcKWBz1trN0oXk8W6r5EdbDOGRiz00cSxgWtkPkYCNXc0fkWXvLLKkUuOgVOa5
nMjNQ/zd+LGBEbMtXII1XJjSbs6olWkhuffK7R61GfCthHBQ2rgivI5ouzMyZAZLueG3zPL2nmo3
QNOYfgZptg9hHYwPbVk+Wg6fDVnSaUQQhXhGVHOnmPtH0ZALwN1GVm6iTaiLwmJXjjMEtoiAv7aB
A7pBylDUBFguRkz5fl5if4YWPRvyuR+KZ6aGeGX1AUxKNb9GevxXpUwgiSifBwEQksjcsTepbkPl
XmxJUjUkFieIdaAfh6LlDUhWyBfp55RlG8xVJfQmC8oeokijp+raNRCXiGhBQTcTwoDRAEBI41Qt
G/2a48hl9cqaxQezGxZ/Azr7bmhRscPmRZhwiiao5XbwlTJYs9CiYdkF3DBO9jrCixWwBXVmPAEW
7RpNXy/hpx7zY/APvt9FeHgI87LnuRbtRcxyE/iz9WRYWHWN0npNmRcHrE7abHdM0meCPKecNpgy
8PJ9bAKkMvEmNMBbsG+/cF98nmv9UlNbT0nXvwL1p3OnT4uapKLnQ1Yul5HuMkdE6BJ8OcCwbp3N
oOOFMOf92YFQZbr5OW8rmP5Fronqgkojw1e9u5KigsrXFzvnVj+prD+lrf1o+8Env67iymMTruIK
01BcaPcQ1B1nVQ+R0CTbTKzeAifETzI7FjF0LV3Kl3TwsF2gf4+sZMb4Sgmcow4KMqU7IjSwEwZL
snbBTkHG/Aq66VC48Q6eyGtJCzDTD8anaZ/XlHnnJaqAfcpwItoJE1VrH/MhvCx87npE/gzqcu/k
8qJdMqjD9FT43NY9qM5g8wuic2pYk6M7mXWEQ8U462J4sJJ+bxjxlWNw4wtUO/spC26SFE7NIthl
3J9SqEsJ5AO+sRFjt4zPiPyM/XX7MVXmtcyCJ5W+dD5hUDwiBTNUz2pvlDiNeK/KUKG0hmuu0Q9q
/sNLtC6Yksehu3oGXDZi2IqaZISDsP5UnTwt4DQnFk9WSK8hPd+ciK4k7YEKEJXjqUBR1lV9zWK1
sZp4N5OyygrSN0s4QmOv6/q3eEHuG+DAMAA249HqACy3tMywM0Jhxir56XXc5xlux26b+pSu6dnI
HtJpBoXAw8EeVbjBZsDdOhD2cVkI2p1FK+lN2yvCG6PzjfGLsb/dc50gpsQEiAl16U+36WigYyBt
VlzFXKCM1c0pNiI3cTnRy4Hx17CuMaGNmNUX/kJkXHc3tvRMNDw3M37JcsE4kckSAaJM94Pb6VBI
86Q1GDZI3viL224Td9uRNzad7wU48gI8/XNFjAjHfqjPLUExVfHGwmWA11uLo9He2/Kc+ayimmIL
0IbL2LqyYtyAJ8m0pbBCZvypGWWlWjw2B8KipaTxl5n04OhdA81fXnKsFvE+8YnCsrSQySe1TYiw
Nazxdq0hdPAXKP0UcRnwLr1N7uai5H9z8YtrjoeOaBHuleZoDcO6Vq8zgM0CHBRlS/BsS1p5znF/
ic2NnD88usrVeHbanW2cZAMeWKf7JqCifiaTS5qC91d4aQjameuCUrdlL9O1OamICXLLLuEVhbe+
24DGq6odg2mVXQwy7cQubIYzZD7rKGvc+1TiGm+YbhuO0PhIx7zr3qLxMxpP/HoSNtfFXi4LCxh+
FkVE9XPA+iwpm2/VXGhrcNPoJIMXu93Az2RRGM1nmJeFe4iG1VTso2btxtRHKLTIjocEPzgmfHLp
DRb7W15ztPSXXAOIvZUI9tmCnrnkpB9k8WbyQbFeiF+XPqgQVBA2yHZ4qJceznA3dvCpmM/fqgbc
P1qKC8hQla8Re+rmWCa7xjgXNahQVMkHCnAIgV8Q8BW0NPdPd6hIHsItQWxqP6lR/s/GTD+egSrS
IKx5lokYypeiWPeAsuwD2UcrgEOMPWGl5OdYsxgjxrQHkJJpzOX5xrC/K+6InCblxVsWquMTyneg
DOBnSMTRTfJP851wqAPEzP2XGwdipTzt6hv1vExugfhuXYOkKDl0+ZE6AE3Kk+O/DNNJju85x3+W
bLR7rAyEd7Vyx3McEzGjWb4RVwtcIL5cFWBWRe8xPtueGjMyfw1SJi8bm5T/suqycW4x4Ytx18zF
etl+Lr53pwfpnFKdNP9njicfn0Lj/ZBzUOrNpsZWku1ZFBTrIfQQTolIepgsZvuHyc8gpqilt/X4
dPoQhlO+2YZPtPaH91h6/+TCNRIvZbRf2utSoiFk23PGD7OoV/kS83cvPhGe4FJbTyYXy8HnwFti
ABOXoTH+aKANCerjp6SOtr01vnHR+8rYN5Rbn1f30Pw5fkDbzdcoujOW/oBriiUuZHwA8YLkzILH
CoTwtvJ4dwyEMJwMZUfLtRwx4weTlYCVJGGpGcWHY0HqQRd48f7kiKtYVJB/2DQk9nvi3MV8q02L
fQSPQWH8V0bjRXXGOfZeiPsjxE2bnF/RAsmxqvHDgKGYORfR47Y4u8Grh0XBjH/6CJSDR8Grw7gG
fLd7knSaqEPTqqcEUSVpscr0xFFq9zsOhhvD0DbxWASimG3G9m/RHAvzlKhfSbaoyDGZiEiLNacU
/jLyIm1hJ+uAAJbjWvArOM5i/821NU65mG3+WLMf8biudBDUM3MGLycxLfTtDI8PBYNu6KMhIMGl
2XtqVPgG3PbT9uBh9jNV4e20ig3zs2v9Azawpy5f/gVFtKGb057jVju/zR5jGRMGuLhu9S3ccOvj
esk81tJdlcUkyOXElc1nX9k+adu5xcSb0wpjP5bxIO0hMik85qxsSUvz9lEA+WyK5RD0iKGq5gXS
kHhIK6y1YZWytnNDekCj+NmfHHZCbDun4jscWg5vGpGGprnLIPoYawoOrZn7Qloz8EV0hXOd9lhe
qnHV0h/Tjyy3vKIiqDejbzdmvmdbvQ78n5h7Uw0KvZ71p+xYb+WNjyqUBpSMdRC+bZjeieZrKtsB
MMHwwtRsoNKRg81uPc4L2g62Ml7W8+o4N+ymqviOG3s1mPHF183GKnvIKk7EFWr8sjOOcA17yu3a
TZbj69LpW1K6exM/Ws56yIsKZGoQ11TjHM1xAmKSdP9SCkMQy/sriZ4vcJi3qamPdjb9zi0FLQTF
QSIBaAsHVLIMHKpFP9vIiMtSOnxLHfM19DT3hrK5UBqNaGeiBTnNa9iOq2lS3j0d7VtI0gg2rUut
axy/VZB38tq+V95wirvsMe35UtKmr3Ye6XdncLCz+Pi8ZrY0m87lOzPGjcFWOy3AlFEsepsspmra
wPDuYnlbwrAiPgVU7u3s3AHaQp7nWFd9S19wviK+etFyST409Xvr8CSzVUzpd07uOOpwYwrhrmXm
XyGafNiSE6xluaoIQu9Q5O+uq7lE6fHHb/NfETJ0uhGG8jrpDrbt77zBvdLXp0F85CcI5pe0yi+w
Dr7myacWxn2nHFZvGo23Bgi0yu2N7zMaWtL3eTtZAQZdELoM53cafc5m7G+i0ULuIPRcZzuoX9Zp
ivl0IcEDXFAXewrpahw4fCZW9WaF+8TXeGGz+TYRFVuFBAlnczJWLQuk2I4Ac6QEOjx6tR5Mv3v3
Z3cvqCLv5+gpgq6xtrG6UTlxmupGEA6hZYLs3pCGb7GnFseKOOpOV1u4HydPhjdljORX+FiT5HFo
6pl3E2FiyrGvFmHSNOxIeM7DNnBExW6J0qEu8l6Ej7+TH5aV6Ftj/AMjRiIF70wQkFAlBEWrw8CE
3G0wsS7X3+4wVAHxynprZf6uK9GnZ0L5bumcle1eiJkddVNATVDt0U9/85bAfxXW59DGcZ2bANtz
yiQDaXMkSdAUJAJkEu9lYHwNmo6MLt07qrqXbedDPc3wTdrsL8NJUDTlitesnMy1lE60E8Q3ClZT
ouAdi0VWWZLcQLBxbPd9Sspth6Id4Qt5AKWx0ZSuEZN/6IETKi+nJFF9ODgslDs2hyCG9o4In0nG
mcTIoj9tT8mewtdph9wc3Vo3avcwIsyfsDbzHTvH4D2nK+I1kYZ4LWcHljbsxPy/aVQN09nc7afZ
+CRrH8Mvr/JDDAGCDoOuU7Djg4HbVTxGVNWWuU3K2ox7LK8TvLWE6ulhZWlQs3HunaquD27hGNyM
kEYtmYpul3Dz9tzlhokJh6mDqEXoO87RakO6shyHSoSoCybAwjWYBcY76qKMIgQsPxbGHaR28AjP
1LqMQgGdr2ELdYMn/5N2H5VHwko8I4TFCWTz7nlQZKkvAeuWjyqszL8mUNFKCp+LX+m3G/oUUmB0
ZH/tponWFskFrF0EAJ7U0Dj/dakxXSmD+c9xUj4NdFoO1PotB/kjHreTDj4s+2zrbnzQo/tYuUay
HrhI6oqyzbw4ZLXGKABPCIRlFq7roT7ZWXSeE3dr+NVrqoEJlEVUvpVdOpxFQuNZXWbWIY8bzfXI
XE8udsveTpkSoUlZO0PQ8dl6rBjEmEF0GignC2WSszWialzYPURbUzGzB0ptdYmT1V6UQTou+Aod
8TMrSgqY7GRyc2os+4XviCd4NsmOEAlNETP0O5jmSVHjoA0qCV0n9M515Yg/zwkpM0yCvt/MUg43
GhTgfTrwhaqg/+v4WQPpFvLYYYYjfezCSpg9gVpfEirXEAUL7E2qhkq5MuYqovHPszOQIkraZydM
wJzzMftiC/Hadl2BITcmk8Kh5f7rynKpVQMC8yJkMrzgz5A3RPwQD0ZpPBNBs0EFpfZ/DBrsg3Iw
5oU3+x910ACArAY+EXiZoT6tmqqUq3jS1slPQZB6AxNOGOLCs6IBV4Iqpp45NZ2de947mmAF/uKH
pIZFH3lLSUWMahyaP9JZBhrfoYqLsrkwAcQB6ICCwxBzthUi9gePamHfeQVkJFFFp9qhFks6+xCw
PhuKJdFY9ns7yD3ueritmRDTcH7rmuCEAZ/zmJtB7R/tkbJkV+entlsMsMMLRb5cuUl4xCz9llD2
ezhwT+zQpSHBbnqLRm6CBo9xH0xkvNBOYys7zy4bxkjAKe4MkxDX0NhfoagPAz0BKamzoXs3G2ZF
kga+p6ytKCPCuFhpzXa+wsoGoJfnGKdH6zNY+hqdrMvIFs/ruYhYcIoT1Q2gbtGmI/Gm/Y5kZOi9
DN7IKqqd8MRJi6+kmshzjuTcpAqGJZOIWwOXzZBnV3fpPoz8W2aCuzRmEjsDwczCao92ThXX/yeu
alx+MEV4n4fyd/aoqWgFmeFuaDG9TM6ZdD/wI4Pa1jGjP71koenPy63XkSMteUjv9O2yg6j+GYF9
Zje0tQzn4Glzk5Z08dDc1Izzq9/hWk4VVAI6BTCzut6+jlMgfIad/Jn5xKqT1NqRCsfg1NfzbyP6
DycvnkKPiUyTNyBbJ/vyIzGb7wZviVN/B/K9G/JzL52E5j5e8o1dnUuCiEad8qh8jjYdCExrrJK5
6/6zslsUwTyZv2zf2PfF/OX6PjOzwufr9PS3qED/dgh8dnbvY2QDLsqm51KxxeSVF4rEVd1u3Vwu
CCRhb2TZoBXj6CWEZoE1JS7gmqwd2PDvsvnSKixzZZA/s86NCJ/jasP7E+OjrKZ+6wvcXqLgWeIe
PJJ+zcRrxDaGqR9E2WlC/6NulV0I3VcW5dyQOUzoGWKC/wiDxfDgrSBQ8IbBrl/uvVq9FclwnXuD
RiYDyxuRfTqZub4Vzcqhh60PaW/FkISOYy6E2ZAOLKh2rmc+5rSdTjQAszmca44B9hcdJHHJikr2
76oezk5VnfMo3rPCOYOOQ5IId3BQDqryvp08WLdDcSDSxHtKEzFF4wHAMDLjG8tHzYTY46p15phr
rZvdyOeZFAk9GmcXi4zGAj+a5bEq4OMCmly3wL3yOUBLputcZddmxA80Va+1P65VvvTSSkrC5UON
m0DC+TBB6axSnwA7y7Z0U0feL0Gm4UiUmlttIURxaYsANByCNPaEVe02OHckNtl6haXrUpjBqwph
ZOc4cPLWeIjzce/EnrNVHpdr6Mi8Di3isLQeAf0wJDmHS2v9TWjXZQH1pJNr9AHc2SdrKOAc4b6Y
GI7jtvo3WLz5g1eBKTGO6pXmPuwIf8+q4YA3ZteWwSENq93Mt5bhlQ0r78z8dOzCYJelzmPtBuBm
mjejSX7siLFU5PG9iID59RinERk2jUOOMLWPDV1/daD5oZGZIWE+6+YuxpCr9lsrAPY6qIJlyfUl
MxfVSMdPqmpOdUO2hBS22cu7w74jzeg9mGpBwoCfj+63VWuhzbk3KGXgv/vkkwXvrrFMEyMnu+Ok
4XUq2Peuo3lp/UvUKXOcb/pdvskLHAJYlgHwpmrG6O9WziWXQ0SdTgCdzUrVwZfgAdPuOmYVH28D
OZMK+2lwyfqWHW7NY9t2e2zJ0zEAC93KnyamtCbIq480aP8sbIdEt8gB4koz7OqEbTOara+sLG5D
WkBcLW/dgCJaDcRsLez+2OWhAX+Wg6iBldW7yCKVaxhHJq5tNIcH06j6jbGYeIOZY9QJQrwMYXIC
fYkZzsVp25BvHHCgG4W+WLn4ZmajmCEGUVILOGrzFhwulmWQGAMY7FVQJzYGX/lZthG+fbm8eTv7
bJjwMyY9z0cs9CW8LGBJvdVuhhGDZVBhI6spkMmU86u7v04iUFHJRLqowNfg+sPNzpzfvPkRgIW9
Ip5vRlmDvKTXKPYH95CrbN+IYevkcb52o27Y+M5PAt4O/PcTeBxCRykSl7FuMFeaw4h5RlzadHpN
vOydZiPqRBBnWoWq9emNL9QkUERrk8iMieKM8OojegwxGEzapVLSRyVnJUbYL4Yu36SnwTGoqaiO
bED3JgGLqnzvQ7Xj0d922NjzcEFrqBM0ofg8+eZHVOMJVUtxXvwi+J/RnMrVLLkMoNC4kIQbb8Cv
OyZozMNrPiXXYEzPsDbNZ0Z6sOcztvcu7nlE6QKffL1s1MNt1z3mrTyGAnxaM5/cxn/KrDFe1w5+
rSBieebBUgytCMsGduVskp+Ry7AcsDyw6kvAj8ZuxKN28tscI3sbgmRA6t66yX5p7B8HuKIxmI+j
G0X4BYk+YipeIgURJvCWF5/LJhF/CX8lCon+Qg6BFDquC1NuOjpuzKE4WuN4Jb697TkylIGp2fkf
aefVHDeSpuu/MjHXizgAEkACGzvnAoVyrKJ3om4QsvDe49efB9w9MWKRwQrFSmy1WmIzmUCaz7yG
qnBRtXh5EwG4pe2gPptjSVAO6D31zSi9UqAekw34U08KNBmfGh6IladI5heDsbR8KXLmSz0ZXuR6
QPN/wrjXR9O3UdHxDPLbSQt2Yqw2oPRWM7e3Vd8gInOUlR17Do2HpIEJJjArjnhdEd33q7Kg5NQV
+s8R3bH1ODvfZkMSCnYVkjDR1kE/pU7HixKVCDAst2U6UN+jScDxjLmcyDnsK7xBavhE9GNvZV85
y+m/7xAVaroOamKk5Vfq4EzAEAVVbbQB8evpbZSoVGOPMfhRxuR5jj6Q+gzJMS1/91P3U4lgDsek
82VV3Iylk62gB3wzVOuHOdJvTNXpRw4LOwKdMpUt1nb2BK6qPiY6iOK6PUpMVK9nE/Z65CSU/CG4
P6YhgZSEnVvLpR+XQqlCmWmiLN9VxksehfKYO6p2HcXA3qLE2vuifBoWhMGkVjXNjgDj3l7eg+oG
vWNqOydh24YoBHGntAFIaJTgZjxABvXnqOvbNO8l9c5oXksfJF2I8JlIYRDPnA0U8u0LSwvgaKFr
4r4azoBKwxrgyrJ1Snrlyscyy1GkRw6BiQA+XODBkJZZHr6NTD8QsDvKRBAd+8DaxIOGWWffN4Cm
jR/6VP5MZwckX4KVylAAClfpBsBPeUKtGWFDk/inKxDYo1gjvUgLeN2RzqewgsYRL+KR2h/61mTE
NTqw6lMx/cBQRmunS9g/SEDDcQPJJuHZDiTWjvkV3BrW2wivIXoGppq6Dio4jjujTeBn2oh8Tf4V
gbDvRTptAEO5jnoJtJGYFa1OuOPYzah7ZwbwPrJi3Q54EIsK6BKVMoXuWJHmoLnxRVR++1gppfFG
GlQ6KEOKMb1SZ4rQ4W4xvItoh8b4F6oNr9W66uJbowXbANirQ3mtUy7VHpTBNy3UvTD7BX/YVbRp
01K3zbJ0mwhzNxSPMTJ2AcIMsrwtKMKV4x0Amk1DCD5SK1JM7QmzZWRM0+ChqoCFJ3Z3BH9Gry69
cBRUdbC2wjzAV5L7cSDi0y6CYFMhE60gpDxvVLU5LooREwA18KRUD57x50ZYNadaXIKlsa2laYZf
mZtDTNH0a5/iaqviE5Mtkt1tcmEJuTEa/RJmGTJSFth/5V7Kiy7I1ii+LRdt32KcQTa6eK1ipQSX
d90WlwiItrRpLYd94/zmdl6HobNVMh+hjeLabNAWHZVHGsKPaQ9dCWjtSMFPxcwuDPKdDRqhi7+M
1VIixPXdXznBY0F81gOCLfFjjacbfW6ylT/QVS2tVngQCO5UH9c6taNubMqeQEtT5q8mTSlU6xSE
ItzcwlRWB0+uI8fRdx3IgtY+NogMbUUNs0xpaCIYQwO+hQI/ymddD5+N6uVM1ZtsnJ6bXHUq6hAh
5yohLY6JDSQ96EbxmlZmfR3peX7RgYaNu5zK7YAWYKwJGin9zoEE2oW7qefSsBbZUPp/aX2l0lRA
Bxg5EOPYFcCZRyJQP7Y3gznf6RlwJpYLTFc6L7T9mnG6LRMiVqro9w0QK1TeBbDsiIbh8AwiAS9g
/Zj7PnolOxDlF334DVlf16HgijWF8iwRKVNi+ud47piJfT3N0AIU9X5uTAUeVkqzlgZjLbCA6Pad
Ak9Im4fLhMpDT7g1kkbqSrgemWEpulUwAof3sxYg9sSxQFYGGxA/pCkxEAxUbrrkRxw9FoW5qRct
+qJ9wB5ku2CVanSwLKtfy4DHaXKNDFV/VQabGl3OfK4382JGB6waxWTMFpKk/lV0iyu8mAEgQ/mM
WZ05PowJ6HEqNI/O8BUR2fXQo7emNu4ENQXB38PYyoe6xoDioTJHrwdnHwc9/so2LsTGlr171evg
GNl7GHstVgDbKr0ba+tnI+/LARsW1MPMDNSMgdd69wxXd1fZcNwGsPxouq9mkfxOJ6jEZX1VZPOT
PiKyoxJdG6jCwnEIgNLVK2H8KqYnDZ3GaqwgoDrIUdM9SfRhM8M8VUv5y3Asw21pntRc41mlXbQq
pcjGOZZU/QnHPOmUP7va8LA9BxEBXi3nJMGK0B1LI8EMQr8tDAVZNqgqWXWZD4hFDzOKCwqSQiW3
1naeWmof+M70JLaV7Hc+TYUH7qvkAuULuVOcetzHbeIgThWs7cawt5rVgl/FV+JlMFRP1zqEbfCh
niBtQsnYqFRTOhgB3eyAFXBoL5eD2BKPjF5eDLeFmOjC0PaTHQDCXqFjoBcxSwHGWmL5Dyat8gHf
1q2PBiUXSLOae2wL8lK5wCCDnIqTPpI0ESvzvo9+Fxiyg3TBAtnyEZwN8QpxKWrJy3EGqpkJVP87
g/2GS5jqmeDgt1PDCcTmRthqKjVXKSi7j1WH8k+lwkPL+0RHo0PApbQCML82OE6vaarfadhTtgZl
6nzvbNy/VKcAmOT36H1B7gCjodsV9ZGcsuJizScphgRpv3FoYK6KTIsf8V8ZbxLRjV8qXATJ0cug
J+1BCUTvQfj2ItZ+ZE1nbBUVkZ4p9mNQvmq6QToc3YYRHJO/wONjqYQlLJ0kvSuXnMh2AqBnDZhe
raltqDZhvp0mQO7BlMNvHe1U+VWoCcbbHBO09zO92yuF3a9DUgqgFujnWbUc1ghl1UBTjPnYdPO0
USNzQEKaqjC+DUAQfD10Ck9KAEUUtRNkHWK+WiwwSAuSFjRXb2rIA5W6Pl/OwzD+bBLzea507AWK
ixwRjFUWAJ6a0hCz6vHORkR2M6SBfq1l6LoXlu6s0j6CH97S4qwbunPKLiPrBSfkHKO0A8pVgffq
UzsluNSRVnJggT4g22ZeqwmGS46YwmvU3ACnEKgg+bJ3ouzaRwcwlM22cdQb9FCOEw0ct2iqfblc
9EnswP9Ma9Q2abvp3S/BAY2GBC/PKMsLoiwgBnG0llrON9u/4JQH/gYHkF2Hkp6L4MOiUpz9oDbw
tZwHxIEkPPHcy9sE36FAec6CGBIYasS/qjIHCpGiFJWilwEWZJw4fQfjRhNAg1qwMzCdxq2tDP5W
A+xHG+Vl6KhEWAjWfMOXQEIjBcKuQryQaowAUk1Do6rmvU5XK9TDQwbhY4siMkrtI2b3ftYdJxCu
wcQdLZZknsJfiYd7FdLbtS+DNv9SpPIQBsQU3LS9ijNp7ltYbPWXcdRRly+VNayXdmfYwRowOdUE
aNFdMlVXGtjs0TZAT/mVspF6F4KlGrgKMmFA+KT/mxsRjYmJC6BLeZMOiryR/aVP5ADTjJKmFlFo
kj5ixdlkaqTAfsGlHYR4Nc1OgSqqkzcXqR4ip2Yh46l7YLNswJgYBY86dwsEHGf0xskfL5uUM9RW
rPSmyyJQajLBWCjNS2x6Yrq2vZkNlw5iotpktPtRMctHLuXpYa5ZlL4jx28axOgZpsxs4GKcUu81
C7ijSppgM901xb0ufDhsEb3CsY9RVCWKJoq4liqVydIKueMyYSN+N93WJS5CCsZSHDETMX7sGN/l
a1dsSHEdsGnrDwC8afcM3bZ2cJpIlD7bN/hceXWf34M5MLyogyAsAv0XpQFx09YcULY6A14BxaCX
XIVajhFM3KidV0C4WJsZWobaQBCUooqF0jeqt3FrxiswfV9SCei2Hv3UUyp67XUgkVYrcGBBVAWX
CA0Hk9S2OaC19E5aI+a+8E28XEXH3JhAY8s2Qous+BaULQECCfZ9UrFWbY1oxwDMu+YdEVkibKLm
mbhBuT39Lko9uZtH/1bzBTWmemyQti0Xpl5okZ0mkzdNHMcUU/ttHc763p5tXIs0nAtrmrBQipry
oQ0K9aJEtRg3qQzYWJGg2UZL3msXqm9oG9bGMHx/o+vV98ExCSNpiWMrXz3QQMm2rSZREhimhjat
KM3sGXF02jiq8ds0i+iiRgKEqqBq70c7bzcDbmEexetuY3QFrSRzDB5AWiuPswashAsf29EWQRG+
R7C0lf7LLueIAnyrbOXAo7JNwBSFqiFjpzcvAPsrDxUl+IL2hMQArVM3RMsM2lxrX1AXwzQRRaiw
qq3rChiKl+Bms0km07ya7ay/6pCAP0Yz4Poc1ZTVYIS/LQtVN39GzH0MoWST3KU1UuUw660MWmAi
exaV01a7UG9Rl0PfxbPzPLp1FoMBv0JrtXVCi/66r15MOdpiQ56ZKOchULwn+ERmzVfwnJVowmrY
vG0k9xzwdsSBoAFawNYgyzh8vzczLJ61HKlqqwKFZbT2R/j7xa0PGJoOcKDme2GVMNEmc8Asrhv2
qWSuE95TnLJ1/0h9Bpn9MATWM+TNDso+3ow2WafSoPWoSWifsx6N32oMCIGCtFChcgCG7qBKoKYG
oG6Z6Tg+xK3ypSsAOSD3JNHx679aOYbWVY52HM0jYvSCpGzUEnpm06Bu0rFBSgS9bY9MDkV6QXin
ATBeT6P1O0gnBA97DXlgmxMnKjC/a1Gc5gQTPSwXyjlx2wcHWnM4hYVwZ4I2ilaFGKcUgVFgPeak
9vfC7it4tzCC04gTRutC9SgmOlimiVdMATHszrRU5TcSW8k3UWI7h7yaQNVqVJOjKRttiZhylQqK
6axyTrwtKcs2mkjuaL68NBnS9FlIoTBzyHAlhkwjipBxgKYPwj7CUDMK0Cr0gTmB3tgJexfp4gc9
KwsYlP29HeJxV+St2IMJ0XGdxJSICnB/j9SKcx+o7UvSIhwGEYFShqHaV02CYci6R0nvyhTVF+Ek
GEfUZng3VmV4rwpTXCeLYcxUJj87KviGClID1TaekU4xdh4I1gR4djc2tX5PZFQ+hQGK0rpT5lcC
KT8beLvAJNqoKK3CuL3MEGA5SgTkHk1ALIfYLHVrTYKuIK+I9apDPtI28TdbsW/b0ryrOLVGx/xe
LnYmELFWtOEIt3KKGlqvHadqqOhwzUetT68F8kIKsAxTwH+G13hPi5yif1GjVInvY4/mSZQH6XUk
cXaIBWUhrJNo5IkFYd62JUl1sesSMmZsEeERmOllapXDQRcEW0kG+LLSwaEnozzGvXKrdUqyB01C
eRylzVHVfgRdvzfDaT0GM6XOfN3AxzUG3at6HJU1GxWJShmp2AVQTdAvwPQydlC4400jfLFSeoSN
fB9/rT4m+q/LmNQlxw66gVuptNdt7VyHuNDC38YXiUI3dPf5dsqi29ARtwFOZdsahRKKhxngd6ss
t11rAeVX1Mcol6WXJgjRCLW6rcOxhnSStF85vS6tNmL+8ByxeSObqRVAaBGWyuhsoaywsWrOV+A0
CFigTf211pEdLJMtWPV2FQwDzU5kVLZ1RrerMZZ4Jb/QI4p+YwQR0Dd87dIW5QjFzSS1NRRcMApU
JiyghbQsKNp3QBFhn99M5YC9oEZLq2uSe8tBrJxlvR0cQPFhjyFZWIsQmBHlkNhurtFz3ckUr27I
F+GmaZXHNLUwJPEJhnxydi9Ez3yIowcJjFyZ2l9ywNYyMcZ9INX7YLLN+9Ko7zTISNep0H/lepMj
nG1yrZuSwvhkYaRhs5BrQ8dfoPpalUBfKPnDkqpj2haO/Ywe4U1tkYzHhv+QdvYldyO1tCgBO47K
hpG08zEWCGQZ4sY35EuIrJwTdlsBblVmMYrZJBXNlL5URsvCn4adMk6/i1xsO3hjQ59wTuE3wXs/
Ah2iHhRwVyqcX/sAXQWa0Aay/eMKxi1RzeAfFuZWpORrpxwWFymAAu0qBL8ZI2qk+EgQhk3zrdTr
8ho7kw2lnUPjIDo84kFyHfZzdaD6ZPF/iEOGhD+1jrDW4S2E0Cy1Jn8IjDzzBlOXO1pZlTfD2yrA
gRtDuss6E9+y8jhq6KyN08IfMZHJK3AhcrYTl4Ad+c8Gb0L28WFQgXfAyIO4BRoJehRy0BpSKE7t
XNJqvOqEeEYwWWwCI+ueQ6MpcW6HM96kzhUn5d7R7B8j5o8Jh3LQB5SM2DKtTTZlCI7sJpyfMSyQ
VyId1mYPdicq1nRTtw7dn6YGXkZFHbyhp+IfDKDSa8rfTox1QBg8RJjflEb/FBc4PZLXrLTotqoW
ZmPJK5dscH1VpvW2FWDVYGkeOOEPapjgS1o96oUPMlzZhFj7po4/bOeguGloi3gRLWQXbo9Y1zD+
UIGQt/H8gr+U705NIrdO1SH02znP/tw9NElx8OlaLUfB05RP69rE59mGzRRqmmc57UOoKuOjoRPm
6RDLUI7UxcT9CKi4XWQcNPzhzBB15VjBQ7iduJetCnpBPlHP03hUZr8BXV8DOsgA5Q7kOVPARo5a
xMF0c6YgMQBCntU6Q93QHvKXIIRlj1sXnWqpL0Xi2AJOlOmtfCEKDTEPMSFVsv8rCjc6CC1P+KmO
TmuTDlvTRi2jSIKJNClDKWGV54p1lMD5jq1RGkg3+uP3tM/T+0oIGBkK5mE/rDaRD9goQlbsbDNB
mqAHdtTRHSXza9vYPxQ6ypkbGWCrNifU6RxU88qNA3vvmTo2BNtQVfGbLmvikMBKKq4t+AJfh7Yp
d01dlT/0qu0uKjKI4jIra+Na7br2p5Ma5rdGFtQIcYOKf0eioyMxKz2y5TXIqWMfNkinWaqfrou4
HO8ts5xst3BUH+ZFU183BflyZgJIGgfp3ITzmGxlQ5SfGIvif53Rkc4rBRoDxNowKsXXKZfPOFEV
izqVvFETvXrui8HjOFubZtkeqnFp//oAdFyJavNNp1qUXE18Jg1MA5X5jvRHuZrwZMRUQCAwF3Yd
8CpBY+SmztDmMe2xOJpDhsZ/BPYFmGG9aUZWXG4oL+EQh/us0dJtU8vFg6tVQ4HjH/TfzjLqQ43R
JrW+hrZlXQ3lVZECsCvTqPWAwGpX4LDy5yFOAFgg9LDLxwHggwKqJEVMWVB/4jLQLE/6vrFRwRHB
eKqWE0Fam7YZHKhsmvjeTkQBNOJ7EPpFl6KT3mkVNjKqOg2/BHIz9DcdBEKoFs2leqFUZSXw6DZ8
iIETMRDpKZhnSj5Cz/dl2nMYlSB3mKCffCvN/IsBZOLeiXOjdEnkBiJCDD/gFKs5fi2sLkGlBD5+
gPOhN3aTQc0yqa2Wzdl2kMtY1gmYhMKW6KTTKYPXNrVIeiqNGNjtfYG4ZqlZzdbOah0JdSGK7X+0
2JvhCA5Ot4kStCMhhdZEB0MQmO4///F//u9//Rj/M/hV3NCwCIr8HyiA3RToATb/+qfxz3/A+lv+
dP/zX/+0dc2Sti0N6WiWJXF11fj7H9/uCGX4ZO0/CNxtw0YMGU3d+dA65mY2zP3nQ8j3QziGhk+T
YLfahqG+HSKfVZJaSkWIbkjXFvdK82scHkuybv3q85E+mIxj6BIrNsM0Vd0+mcyM4tnAJkF1Ajya
LaYrbKTv/n4IsgB9gS6atmqbbyfTD4CUqoQhQvVmrO9MZff517fePSxbhVkqLEM1oUXq4u3XTzN/
StWQA6cDsrLU1H1Q1x2mRfDV/n4k09B0oATSplZ1MhNp9XZhRwUJPkAKtfyWggDt+m0oze3nA71/
/zwnXQeXiweJtJyTt9JJx+emnYg3kOZE29tVtYuwPYzorEzTz8/HWr7pt8vZUU1p6LZu2pqlypNJ
KXQgVDYJOvTTvSl26LpscTU9847E8hJOR7FU2+L1aI4jDeftS6LbUgxVRK0KjveqWVtbvO08xUXD
y43WxAKe7yGEyj90ulbojHoY0q7g07rokawUb3D9tfRMr1v9/eTRyjI1Q7ckhLmTyY+IUCDawrfV
V7hFwcek9nX5+RBC/2jqPFxd12xHg8D5dupAkNVBsandV+tl6r3Xe7R3Vig0uLP776njScfEAfNv
oEC+Tjzx8hXCFCvEilal9/l3pS0P/M0LkZoqFr8qC2KqaRrLEvzjFKO6lfo2nVwINnvqBxoMCuRl
8Te9bzbalb9TsoPldryEx9C9/3nuuevvNu3J8Pbb4Xv4vTQaGZ7esU8V7taWq3z/9bpYIQYqVlTS
oj2mXrsf/QplALd0ryb39+DGq/jMCni31djJnEum0AwMcjjU334jDSGSpBNlofVcbPFQ2Rp2CLR8
CB4thNSjWJ5ZDsvE3j53jiiT1SZ09DxhLrwdTysyh8L/LHE2bK4KH8E1tb1rWsA6U21f6VVMnJyd
OeS1DybJBleRjlFNm11+svus1MHtOdRQilKti6VCqZQJWk7m95hW4tCn+wm+hCXqK6miS57j4OuR
Id9kdbKiE3GdV/OuVubjFM9n7gZtebzvHoctTEeqPBDz9dz4YxnWDZ0VvV4eR/998Ic9IfYF2q3U
H9D+ijLkpYdNouXXAnhAw8zOvP13h5/kbTi0f2yHy1a3T96G1Ft1wkEYiOiS1reIHHT6LY7QZ46/
D1/6H8OcrHa7TaGx5Axj+ltwGbC6Hgb5fTTuNZitVZb8L2d18rpVZEj7sWc4w0JQIAOZpeAuokDN
/PwQeRc88PTYOpL1wD3F63u7lpNhRqwrhQfZAUBskIgJUWD/2yEcgXqVpNFDig8E/e0QgSSnUlpB
IzIsvphiSK5TypZPnw/yfhVgdkG4xb1uGRaR0NtBykxUSmtiraNE6lYj/K3z7hnsxZlt+P7MYxgH
5AsRqSU1ufz9H2sddVIdEp9DMUJ7yocbtQKXCVGoNM+8/o/G0TRBXq5Jgq7TSw05BaJKmAXYt7W4
HtR0zlKfnD4EaaZff/7o3p8sBKq6wcvXVP59uoGiyPYz6PC0YkzjMijvrfaa7uZRqNG6C+X288He
vSeCbxYBc3J4eo51so0UQfcrjy3pVr2jHysrAbsAoGsVtuqZ6/HdtLitdSGXmFIIx7BPdpAS+Z1B
HYhaTg1gR4Doqo7gsta98WJA6f7raem6gXmx5vCUzNNt1FVZlgQqgxUxhCY7XM/s2gF4818PQyZh
ssDZr451egnYsLkMULBIPuRXUf0047019Wd20rulh34sdWzekUHwqhri7RLv82wGckZHrJ6u+uil
dA4yfZ7HL5/P5N1xSqyKrKJQiSN1wFMn6VHfisnWUpRsYYDVx2LMJgAF0GEBcpvQb9E21SV28dkA
M/vzkT9YF1wyhkEkp7LqreVE/GMLk5Wlzig1hJp0Y9hW1oRk1qyLn4Os6n2MBqZrik49MyjbiC/7
5pa0mSYRukR8R2U9njzWKpubHntNy/U87+B5l97hkt9tlo/Nxt3s967Lvy43mw2/c/futnX32617
t+WX//+Djk/+fb91t/z13r3j5+vnrpe/55fV8rHih7f8slq53ur2dufdervDjrG85Rf+WfGx42/5
jOX33s/D0+3T4ecBx0L+63Dg4+dh+T/4Ng9nNuX7xUXDRZJASviFtm2ePAWjQzB8bKHxxrDrBGoY
AX01tb6d5V+vYoFoOPuEVF/apnpyHySi92OU/OALIwMigxm+3XSwELtOMar4fEG9P9K4bpY9YxnS
YNSTOemBnSaZA4O98o2bGl1NqQB+NJQzN/VyXr1dQMLgwNRVpmRptljW9R/r1m/hQE7UQUHnxBg0
fu/DBAoLaBlU1EG1TvYPQz8z5AczMy3elWUCoOcqWt7mH0OGWiJKEYcYjPXUtbLUclY1rbUjLO7+
zAH6flcK03IcU0Vw1DKJ594OFTVWYJgUdhGASSwwU8kzVNpx7UcV8gVdX8L2kVSWP39zr8/s7TM1
dHUJGzi0xXIxvR21N8NcHdOMHq1buF//O5kT162HgMMautW230DR9bLVr2FTUVpZ+/fzRbodDkim
uE+lp7q/f9orYEvedKGc2SnLMXT6rQnyO5LtZZ/oJwt4jhSymgZz8XCky4Jh7cTvP5/++yNpSeX/
PcTJ623nfhhwnQPhlxUOfTNo02hPDCs/A+uj0ktZIc4LomemU/75yB8tLHblcs1I/EVOd2dW2dbY
+R2FsR60b7KagJom+Zk07aMl9ecgJ9MrNbsDhNbzLmEK35YdwaHEgpa9s1D0kiLc2HibPHw+s+WL
vn1tNLscDCMp/hBNvSbNf2yZLPX90OgZVAszFPfptypg36K0flpUIP5+LBt/I4vKmUkaehJY24Wo
w2AmR4jALmjKRaMfZ7GrgAd+Ps5HD/LPcfS3u8TJu3bsNMbB8cozo7s4eHEytgdaks25bPL9sieR
1HQYuORaS/307ViNBdEv1SiZNnF5Ozf+l2j0zxw1HwxhqURrjkaxYNlcb4fAeS33o5RM2oYb5Obw
XiHqlGf21vusGNr+n6OcrD6EGDuBbqCEI4faXverd+4tQQEJWwvNzFYK7Kao+9Y0ngma+/P3pX08
Q5MrltI2jsonM4y7YKJVQBuzSu5b/UY31KUND3H7JvH3ODVYzhaNaFHhD3Mx+dtqePr8G/jgqmLu
/x7/ZO7Yi0V+tCwYxg9S+J5XcQLFpEEe+04pJF3zx88H/HDCwtIFQTFr5zSs0HpLFFbNhMsaDdVs
qF7o020+H2N5aCc729LItm10Xik1nVZ9Cj2AhxnA9vMb+QSPakfL6KUMgjN37vJsTobBn9QSnCE6
6ZFxstmSEuknNYZgkg3ywZDBVZhi6JanP5LAGM8s0vdTIpmAvEJ7ghtGnrZBlEGvgHvxnjr8gKrK
/iEgNuLi9fL5k3s/JYYhWQZIxiGlaSdTmvpwLsG2sRXa/hiOmWcYFkLZ05qqxJn8/PUtvH18y6GB
SrhqUgpyjGWl/HH+OoYCMb4HtW6nadE+SRSO8ucqnAsEiRqrFLcga9vyGh0sXFzEXGtXZpnL3+iT
pl+Bwhf9Pm2qooR2kubTyhisbm9rrX/XFDGOtvRStS0QT/SWKr1CfQss5SLuNQMz2yhlCv+zNwL9
e2+k+rhO2lK9jdAivVaazKrXnz/V18d2MlXqEBphk5SkFadHJew5YIY2jB6s1CnA6o8ZsLO+UvaV
j7DhbPxI6WULtYGCEsIBbVd6W565Yt+/WYuek0GRwlapU5gnN5BTzzHmxYiiF1nxwtCXlHe8WLXu
EEA4k0G93+LM07CWNgcpFK/37YsNkhIqcaeiWgdT+phFmBaW49idWT/vd8RS1CZfIO9diq0nQXYP
hbEIehCp1SDXnY0dNAwnRRQPn7+798O8tqB0B0SdRvyzPNc/VmmHT+WYRJUNBwQgcoh0wcKzwHvu
82HeP7OlsGPTEdIlh4l2ElTHjo8AL8Qdmu+A50X+HWu1p8+HeL8CDE0uq5DOE2Uke/kW/pgJzypp
qsYhTIWvqrUI9EYbqEV2Vp251D6aiy3ArCIRoC+p+9uBaB8nlYjhXDjVPoUSVj98PpH3QY6hUZWi
is2pQw5yksXZMZBsmccLjFSseqlgjVq72vjdKcuNapzbvOdGO3lss1Was5MyGv1rr0XoqP2J17JX
lagk/G1+quvsTY0UZ2lZqBTe3j65JJkrI9NqKAImehFQfh8V9Fg/f3qnC/p1DCo6rDONLPi0B601
dqYC7khX8NVchXS7c3pkF+7+d6OcrIHAaI1pAt69imu4lwKbZvXaGH5+PsjpqzmdyslCqK0eHGfO
ILP4VYi7FusrTcPfBiCGrN3Pxzpd1K9jsW3QzXJoXp3GFJnMkZ6Y2hTkTIQF+Q69tDMjfDibP0Y4
iaenrHc6LAFQTW0VG0cvCTimPkZdA8VUR970b/vrzMjmOKACz3So8J4c0yENGi22B2bkzN/o+eOs
VKvHBeVZUIb9/Ol9sOgYi8BBpeKqaqcVkQqAMDc9Y6k+Ht1IbIseNGh6bq+eHnHLlAhWaWwRKanA
od7unyg2pzm21XTVicXeEfW9BB0Ae7KPU1nNZ+Yk1OXO/PNaX4bjyRlEgY4KSOVk/SX5qBuz4I3h
iEIZIkhdZF1Sl1Lc5aGmNnfQt/G+9jL3kPGHXw58eF+oJh6+8AmX/Pby0Hvl0SvcS6qMl19eP5FP
9Uz+YCk8Lj+pOl5+8b56l5ev9celArnUHykn/nf18bXiSElx7a5fVu4VxUL3yI90+QN+rvhw19v1
dsvn3PxP/fHoHl1X27rHH+vXkuXa/Z/K5dFdr49rl4/Xr7j88fL/X71+Efe4XfEn1C5dd3sEQLlK
r5zHzhNrcf37sTvzeD9aMqR+S62JW95wlu3yx3VFmBq3GctkVTjPSnqc8BSLzrWHz41xsuU0C1tP
UTJG3WgofsJBUMROqcTu89X/wdlBh+PfUzlZlnnW5KkoWP2z4qDn8piB1fx8hM8nQkz09mFFxLla
PjOR5ZIqRmD23UUabz8fRF8ex+l6F1Q1wZWo3L72yXrXNdWoEPBKV77uKwKhxy4CYmJYWKDBwzef
KzEBnUMzsjC2+Zw0yVoNoUiRSFZVsI7iRkG+BZkfEPfojiNhnokA60qJRcMmx3cItfS+jicPoZ4U
0uhQoKEtgN6lkOdKJPPGJA2cY9coTrWxq7BU98C7YUd16UQQkwA5LdaiMFLD+3ziHxwrwM8c6hDs
ccuyl7//Yym2NSTEVmsB16Y1OjwLpyGe9wbwPNeo56fPB1sWw8lDZiTOFE0jNZLyZLH4lo+WHDoW
KDzGd1WSrXukILFHQV5LSX45VbxHVQ54t/3XlynhwNLfAXO1QBdOEgTTxmcgqQE3omGI4hHdc0tx
o6lASvEpV4ozj/QVJ/Z2mgQgRO+aCQPSon/69plisVUYdpRlq018n12COFntDrcH77fj7YYzm+OD
18e0OESWd6dRTHo7VDON+OEhiLjq8DrMgn09ZKxaXNGCvw+t3gykvx0o1ypfKstAhQTaI27t4tGA
cPX5+vhoq/85m5NNaJtD4YDiTFd6/jtM2H8dUgXtmarvRzudBI7o3SLWJiB9OxMtMZ2oCS1mMmLN
I4+y1N22eZqojCnXSvvy+ZRes5u3iwGw2h/DnWywEsF7SO0mBwusVge1ClgzjfGr9Q9hg0K4sVeT
i3G4PTPq8qRORn2zrU8mKVGkQkiBbV2pxaU69Yfu65zfdLi1hq1/VNFBAKSW47kZl/Wl2Zo7DTvd
M9/DByHEn7vdPjm4EcZKBkXD/6ahzGntBO2aWzS2CnTuwzy5hnBqx9dq0FdQ1cG/pysr00AWD8j0
PNFSO9fb+fDwMTVJk52N+Q5zGQdz04b9iK2lHOBZT/pXmF/JmrfwkBbRjZlu5yoRJFvd7zMP4hUC
9/ZtLAcCI3OxmAAqTu7iOWnDWeuQoE9quKGJK83JntfDlDY0zhStzLZCL4NHYNYYuYw6wq4upOSw
OlhNaRUrFDSl4xqpkuAQMMmNpnOgfwVcVTib1EcIE9MUdFA8HT2NR0T80S1qU79CT0uSdsP8qNPC
S0Mrt7b2qPfwrixhIYAB6925TpycTl4Szul8ISslo1Y6p5jEJVhlZGuribXGi8Oxk79128dTS4Xv
fCTTkrlXiqBYRNGLKT5STkdmOBc4PiMvqin+TrUiZzrU06JeVaqDROV/wvR26zTQBfaKUaVbu3WK
8pIr9f9xdl67kSTJmn6iAEKL21ApmUxqcRNgsYqhtY6nP18WsDvFJJe5c3rmooEGaOnh7ubm5r9I
dJSEIbJsZASF4AVHxtze4h0zLv7SxtkDzdZSwEG54HyFEFy+wPVCO3kxmkV3MjwJDY83HDTyUuiB
M4rOvTqiXI4Hpa9CgEXSBRa3gXrkZKg+LISkPYq91nRw+UUEHfoeHWm5CVCsMSpdFhwEBZMreBRY
X8QSViy+jJM8EsIN/pS5KaNnNRZ9O9yKJ2rljR5IKGDkePLIh7wO6OZ1ehvhhx1lEUZcahAB1qqL
qPMHqabXDj4vU5w0j5pyG0edXLybKIY9inqKILy0KBnuwngbPtcoq9O5mzHxmeOmfm/zOPtjLlJa
O7UWGjs9mApsplKUZ92kyaI3JAvE66JQCtKLhMYzFPDyD9BAI9zVNBwfizKqtXXbdSX+sWUW/4pB
lHYrdJaUwotzAAe22Mc9ypqpip55zpQg8ZZ3OnRkpW8Wp5IVcbADqyCfVYkcQmSTEJBQEL+BWii/
sDBHlwsFIlhWb6bVTioqFbYRlEO4SPI4m+6CgzTsGWVClB95iQ7SCvsAEcayVpB7EswqdAVDHXkO
aZfJWGlzCP0vqk/EIQMS1geEJ+lPyptWdeGI+wJulE9oIK6GIGgkiiHlLGm2aTD0FRZwKP54vSdi
7m3Xq2Kn3eKctZ9907duxvW0SrxL0FH1PFufBT47I3J50OJGJLCBDp+elICEtj/noEsRzm8cEvKV
DB6O+wTf7vSuGl2oRORTOv+U5M4GcZbkBKgiMmQ5wGLQZWx5W/nqsbPtcI8KsG6b9kO7LlY3CIQe
de/nwZ3m5SwyrXYqdJpyFu2Ls8HJUxVpSzPTLm0fUHkyRXeyHn8O8c33IwSl6+kGruvnLWZ9qeoO
+z1mCFhr1KTgX4cLy+/LKGQRoy5gW4YoSSI8Ckb5TyVejHWhzTE8YbEwHltoa2rWHxrIYT+P5PQx
Pn2sUxjLAkYB5omOz1nF2CtdI/c1p3KzNKiHb0uhdCD1yIEnaq8/h5K+q0J42qf7S8uPluZZrG7E
4WI48ey15Rglfhk/xeP1qBwq/aDViNOHE2ZH11m8GdpXybwwZV+/JxhlHshOoHwK5HOMn5gliyCK
GYsxQtxv2owDqmPphYr1LwDi8+dkrmgwAbkzJfMLjkvIrJwanCXv+lfX96d/bmksOFvnbrbXkb1e
X3iA+GZUCsOywIvwwE+P+PMqmcya17/6lH7RduiBiRnJU1G//TxxX1a7LH0KcpaPdJFb598cH0Im
nau9OlyCEJ7+wtlnIwLNLDgTygl/8XkYix6P9NgZhpQlbgd5EGalGbZek114SvluKCegrAQwCoCC
fHYXi5ZZg81zYgVOQnVT1ZqxwfgvubCpvryCQclQENSh1OehEo7S2eY1Qs1oJ4sw+gw9XvRHPbxJ
UDWwUDOeuDEZeBxaSXVIQwiY9fIUa/nm5zn7Wt5KvDgj78ZVHkThOaWoKWd5zkVe8Ys2OcwIsgjN
C5dhTGpGxOPiZnmYOhXbl0tD/5pPPsc9WytJKGiD3p3YuZjOVyoM0gmLa859pErnNyu51Kn5bgOA
2aR/wF2eMv5sQsc0DvS6QEpOzj7G4LGSkbFFm+znj3khyN+z7p9cHI+KoUYxQcqS7Li4sDwdVb+Q
Hr9bmmwBHkR474HKcbZmsBQQBEHnjiZgplUaeAHBtP15HN/cPpmdf2KcfsM/A8m6URbnUwwLjSFR
2ovVfqkNG0FFtM5x65O2LFb90si+WRO00TiK2d/yCQnxOSp0NNQjVdyVx/wjaVbDZK2w5OnbfSdk
3s8j/CaRAB9TTFYCz0v88zkU6hJQcbsKcTwRmq11UyDJli7o+SX/q0AGl0dsMQByn42pLYRpUCdM
3iC0D9neSuCHIp8xCs8/D+i7KWNE/wl0tqEi7B2agGIAt7NNGl0hulAlr4YAPZv54n4sZIelv/CC
/k3yUGnMgedEwxkAy1k6RigE3MWE9UqDCLdozgh2o/+BC4lk3BW4K1baczwcfx7otzP3T8yzenES
xgxwEjHNVndrZI7yYI3yD1ozFzbzpcGdZQwtGxq4w02BId4vRCeA+B0L8dDWD3o9cvFNkDy61LO+
MLZz2m05zlU+IkzhjMta6WT8eyo/Hn+b9XRhVZ4+0tk5qnLqAOU+QWRhk35e/vMkDs2Q0Nk0y9hT
8O9Lm71QNnZaT37dY9FSXXq7+G5v/xvxbNo0rY+L0UBsjb7Fqp3e6Bg4yIH6cQSGMpsuzN1pV30a
H5cKuL4wuk6lKoXc5/HB8zYmq5MEpBdgyJYPlVTaZSVdiPIlE5+iUNRbdKZ5XjvPxOIsF3gdEEXU
n3tkCqPw989r/dvL0b8RzvIwaMyuLhMZAYLV8h6vs42P3oOdboRt9Rg7v9CmcdCSgaaJ+fyFvf1l
iTA4EIYi/9AmBgz4+RPiWyQgznm6XLa7tnxM0nsEZJxqOanh2ijSXjhyvuy2s3BnM9Z0bUlHlf66
pt6qaDtp72boV+0+Tt2lWhwhupBGvlsh/w7v7MvSRIPUj/KibdQb1C8DpbXRKPx5+i7FOP33f07R
pMpzA6MnZg+xz5M/J6rAvfDyc5DvFiF3MhoPPECxDM+2sjEFs4ExN1f08pgpVJLtx88Bvr5x/Z2a
/0Q427qB1GdaUp6GsTL2jbDFZwn+NM54ruKj1+xNaySyPO1Gc4qdAHMa7f/JG2kmOuI6gD99KUte
GvFZYk6ik3Jly++ZO82LGugYsXxhNV4IcQ7o76uhNcLTR53507X+MHbrnz/q90vjJHpyulwADfu8
NAC86QOGN4JtJi12Z146Pcv67c8xvt6jTxNHW0pVIJd+JZePeqQjRH+auAd59Ty46WO2GceVtEo3
xQqF2wtj+suoOM+6/8Y7GxSNiF6UK+INvnQnPQ/PsnOLy0zrysf9uMfrxQUV4F4Y5CkP/RT0bP1n
9dAYs86XbPCyb62DMi1Om7uJtsXYc4x5CUqex7axy+a2Hi9sjW+XCXxmA+4HTZ5zwF1tqEIwNQyY
rmrU7PR5//PgLv39s53XAkYxqpy/H0PMs7TRE/s/P0c4TcnXr/efEZztJRzXdHR0iNDEDwP2yeGu
ODn/CN7PYf4fS+P/xjHOHnUatReSETItNvOOEbqv8c2yH9bvbeZEH8UOwSIfi9WH+kLX42LYszI/
xll5QZdHwA/AmW9v8g/Rie3cicXd+PJEubp5sPBovZA8vkgbnBrCQKIoPGAHwsw5i9qLuDstp8Eu
uF5ttXd5Na/Mq/qjc++PCa8u18gbgpeDGvsg7i51Nb9eBM6inzbMP6dObbVA5gI2BLJcS+SVj50N
CxciAqaJT9HqwsR+qev+RoMEQ28JIOW5ekeZI5C/IElqJ/v6o36UHeRwd/pGWk235fO0xfbZqXfI
/F5Ch34XF51VYLs6/3zhQUiB1kjNxChLKFa65g5gzpNHsBL2RTrzN7vwxMQVSdWg57+IF8j6KFlN
MQl2FVyJ4V2n3f/8Df8i1T9tQppMGq+9oP+Bf6vWWe3D647WYpUeObsJpY1wbV3jMbtCLNpHvMuP
d6nX7fIb1Qk9jEid5fGIyNYBg1MHbv2xvWZmd4GnHg7LitvfRrZD9yH7b0vds594+kb/LKqep8C0
KvBmlY1jodzEwYWd+uUb8/fpj3MVsUT+dy7PIoJuFdUBDhdOKWJ2W2gXyr0vee709+lxwYD4y+Q/
+8Rq03FPxJAcwANGr09jt0VdPl8ujOLLqX4W5ewrhVbAa0MICkzGJ3AMtqblA727kF6+1mNE+Xvg
wAw/AcrPT7wFrrFSop/dufojkstetU895fBawfzLnXDV7ePt4OSbyE4O6nV9b21ylzy7Eu5L75JQ
1Ndcd2LEIihAP1Zl9f59HPtnYYDLLK28GCOnodPgaa3XfljX8W0c2suuftavh49xX75wJD/jDtY7
uv/z3vnmi38Kf3ZCZslUI3hOeHVea9q1qsYQ1y/chL5ZO7ytsCY12sEAdM7OSKXrBU3piFHqodum
flpfj8JDk1xYPN9sgX/D6GdHZM/7S5lNhAlB6/btdlAvBPjuW3FfhZKJa+lXWQY1bYux6pQIQ9+N
ND+dWHCI0v48H19vrKyHf4OcPuY/6wFPjKHG0QrewTp/1Ix1hRkTOser+vb+OLt/avuI/TxQHWxg
MOfQ1+OFQX5tqZ/9gLPdYRWmKJYVkm4TMnEImdo477mV14arGUVi8uvy++chfy2zzyKercHQmpDT
m4jY4BjxKAC5cGquQuG+5gBU37X/D/Gk79bKv1/5bEl2wsJRohKy3xbCFbaJtfMHHKUjPse8ms22
lLuCO69+HugXISmodnT62AOglYGKnD8iIdRXJX0LpyS6xweR6yBF1UewMh/Ht+Z4ywHs1Ktui3KS
o6xix7Tnfb3p17i8OrGLWSDuzY8Iz16okf8+xZydnvwqU0bYBDYuifHzilMEfRmASkYOKtEHmrm2
uTWu89uJnzH6yYfu4uqHqFO6Lw4feLHZB8DJtnnI7Tc0n3/9/Im+S4effszZ8jcbpHi70kD7HKEo
LI8iV53tzl32qhP96rzAR1G/dkpEtWRbZ19ceLb6JlV9Cn+2+BUjRrshJPzQbIz4YNQVBigaDmYX
4vyd6p8++tmaT9JSrtuFjz576HnY7aHxZS+7L538tltL62X1MDiqn9mKB5zoYK2sbb8uHOvC3H+z
DUya+BQMtKp0QBifp75tgyBeSouTsF1ZwnGIL6z4L1zU04oHgEXbHuIfCkNnAay5bsdqwYbRvGo2
4tV4GCp3Me0Fyxa7RyslpPX22IYXTviviJKzsKdx/5NEmxDef9wRtnuHkcIDdLaJd5i1bKJfy0G8
1lYYN0WeZ22kzYX1+80Z8WnAXzZTXMv1QOTWQ5x6eFY/+tVyjY295GhXwmu9RxcVxJ33c9jv5vHf
z3y2axZELstQImrc4FZw1PXf/+3fB71Hu5vPSivzS3UZR6OltA16rBE9+20SWtUuK0rB/znKN2ff
CSQImhamhUiGPPt44CX1RFgiGD57bFY3eOp5lsf+pz9gK6vkI7w3rvA1nm1s3N57p7+E0fgmFX7+
AWffMbb0XAmAjzmoWvvCeoltaW9+dPvn36Y/byc33E079UP2kKos7WKX3qsyinbi9tBB5Ato2F3q
+n+d2M8/6CwfjQYS1kqCfdnJzVpSN0H832pN8WTNA/pJ/Qn1rBNr9vNW0RDjz8gDqDB0JzNMrN7k
1i+W17C++3l2Txntc8YjEKpFOmAbkNPnT/VprSVqpBLILHvrBlNVjD61MLlRMCB0ijodvH5ZApSh
6kv9hO8+4qnkNyB4oBN3zkoSME8ZBIOP2DexExjofQuXiFbfhuBuwj0URhKQhM9fMUxqPSv0BAS1
ZR7TKn5qsvTC7vg+hPJXfPAEVjrbHPlkqWPf0/7Jl6vJ2jSgC36eoG+33+kh5iRveIpwtvqzbKlw
ciMCgsajB8EOlgQeIG+nTnWXe3gh+Yn9mN7Tggmd3xixXvoFp6rrfInwgM15AW2Ad9GzIarmJKRA
tjNniDnzT0WHeh0eR/ti0+Xbb/lPoLOR1mqSZXJMIO0u2xuQaLA8sqtdvMmdJ/ld9k3LDpyfv+5f
IMhPgzvbaGleLFqrn+bPru7FreioLz3f8495HTuNPdr5r0toitNfPI/IlVKEY2Jx4H1ZMWq18PBW
ZMhAB9hQOZJ1DNBgDY7ouP88uNPEfI1ESUsJYfGYctawkzF16kb4NM4QbJcFa+fr6RKM/JvK8AR4
oQuBHBFCx+dAG6OrhWoQaXjqrxi5lkBEB5/+Dj6xK6QmW3fxvNGlSHZy91IW/j42nXlIJaeVeU4C
NPVmkvDDyZx0jffudFf4lhOxR7Cew4YCyVvrD4Do5Sr0p8Vud5fEVr9dOzw0/5/4591fMQFsoU7E
753gxtjoDVckIL1OuVr8W6wPI2ReL6Trb2oovvc/Mc/mNMbYqcdLgGxQ2skGhZ6t8SyU9q/Uqd8x
KRxd7A294Km6uoTK/ZoFeAmmIoXvrRpk7LON0iFBp9UzCuICxmQBMkygWDAOKqlP+9TNeV0P/2vS
3gkG9E/Is2q86iapi9HSxyJB3PT4DWuwZY0Lr5nf3HM/Rzm/dMayhO8sUaq98hvrxud8q26Uq4aL
jofzNU2LC9vym4z+KeL5ukm6lkwnElGkZ/Baric3uZ6vwtthjXni1eRQlDrFDe46D9gnGNtq9XNa
+GYNfY5/toaKRArEWCd+tBGu8dPh/ax+hPWwN+/n0FvWBgBEp76XDyB8fw79NSN9jix/PpCzxRwj
E6MJKE2PhfpnHBGaiy5M6KUYZ4d+E8Rj0o6MLh6i51YOfwnqi5lcUrj9+gbzeXEap8Psn8vMJKGH
FpwWp7ga9mKyFp3Ejf/Mls1OkK9Hd9rKOzDyrnL/v/iEp7Ydojdwkc/vbuISD0uj8glb6V4o1035
OMz/LTz+NDSeb1EERcP8C7kaEZVBGE4hciksVzhvPYXFNF0I8ve56PPpRHkLUOeENOGl+LzyVNKw
q9sqTqF8Zn3op4NSvqhIxfwRFK29hUmrXImCLnVO2UXl7SQtMIaCMpl/6XLaK5fqgK+nsgzfH44p
0FhURs5frofEwG0r6fmskB2WO96Y/HhbPeGnFupOs5s39R0aDRhL3F66nH6tej5HPkusgT6htC/i
IRuZtxXlY3NJ/uxSgLM0OvZVIi4qAaoShQYkfzr1Qt/kUoSzFCqPixW1wilCNtgI/EIbvpQzT7v2
fLVwV1AoZQwU5c/rjDyw5KXoJrabM67i28zVUP9b1vqjXzqWM1zpz7EfbZH98dv9w2y36wsL5GuX
0FTB2IJGoWdy2hVnfewSCYok0+KW/d5CiFnLq9jWN78g/f/CpeT3zDNW9RSAfHDjTbEdvM6eHPzz
bt8lJ/bLTcbRnF4sgU6UjvMPc/a7zpJ533aYuZ1+V14/lvIu7T50aYdxi53Mu3m4EXB6muVVWz7h
MIfvBVbxrYsHntNJNqb2Lk7eLe6htbipLN6nVm3g9cNj3SKae5Njwi79btpgAyHPMVSn1bdl8ysM
t1Z4PSfHxLxN1f0sbHBEDnHmMeZjW93KCXaK/MG3MbzKtGg1gCfUoxAR6NJVY7ccYG7TYIMGN6/z
eTUZfi+sUw/jx7TcpxFe166yW3q7AWrTbyR0MVxUDxvEopR8rza+bnhRfJ9BlkwKZ8p866mY3rOZ
I8WJgZy32W1mLHZ6kwKO0Bd7CGUcWA/W2KBtuqnnzfA7mLdq/FsX1n3tS5afQntcbktMrbJVNu+V
1olv6+Q6Kn0QkU1zJ0n2gEbp8DHjc7jcNi+hhk3vFk8yBVJugVAuIMqNNuIHOTo8DPCEJac39eiL
yy8uY0HoxDATgtzVcGqdVvwuWDP4KxvNnRJWgBOd6akzbozMWzqERL3K3OTpSpeeYMPZCEwu3TVW
N+O8mt/BULbTSkm2UbER+TUV3O09nmvag6jfDxTdo5vjHoQSBj+qlnHVAyDYfgTqrjAwW2tss9jr
/b2kXAm/FrQ58j+9fNDi65Oxu3IAlpk1vjG7koTtqU9zjH+nqOzj4yIQZqvQDYhOlF15YkwHbEfH
at+onqjbcm7rAq526yxdaYprdkcT04nB74b1ohxrJB120gv1jpYccBu3yquu24aRj4Wxuqxa5QUL
GiX0uGvabfYrY48FPAF4Aa++pq00dtVFCJ4+BjwAJqsQaGKC0evvultVkVtqz+ZWLXyMRNs3Fqo0
9i5cXj1fm7jtdtvuDo2QFBNE1U6ORbiW8WxT3+tymyTvA4ecdjXEhwlD6Nluaq9v/UTfxLKfLo6a
oLO8arG2zMetlSf2VKynlFJ78qNDo7mLdFfiVz477HsDPvO0R4E+MZ06weDZTn4pydpCk3GG3Eph
N09+oN6Kyr6AcDhHK9l6G8zDhL+UwiFrYoDmlcKGUUgLvmqbnDrCWE+i07de3Nvx4Jf9Y21diSTx
9EponcZa6Q+LuRmlbTmlNhThJvK7ZJ32/qyuEsvWOldRvFQxbct4jAoMYbdav8KtU0VJPFAdqV1b
qY/JXw8lqEoAt4lexrwr12LpW9QW3dtU3eXTQe5Wg1q4/fOCyWUo6TabpcdRyPRF5U6UnrogXNWK
g2BocRKP9tAk8hQRnzrf7FZYANhy5gvzbUn3IFwX7UdZPuh975rJYocAIXV3ify59ab2MOcvBaBW
yTwE+Dfz5BNjNRmPXqa+Sv2xm2+5+fTWmzV52B7W3SauV1LtGu0jb2/yE3T/fLBlk110zAJoo9uu
dKfGQQitKoFR1bh9rULFtjRHbZzq1kLyrt0NPHGlV6fUxMGFG+CwDzFnfpcGYAczPDCkpnaSsOHf
1QAzdE9+5NtEix+88EPazdTuMFiotdthdsdnObI5w1lbpiPccFOK3oLfJZBxLuHy3mpXpngVJGvd
dPKA6XKrZq0Wj3FnR+NGFT0ympZeiwKM1adyuIswJisogKyrunPNjXyTl7jjutbiSprXp7vmJUiu
IdIbIeJeXqc684DvAVnDoFXTCn+UZjcpr1KonHA5PaCSq6r1kJtqpo/Q3BfSIdadKtihNgsrcU7W
zK6U25O4JdmGwwa7Jw07S/kNZomQb9Tk0Me7MX6sYoweryLMjawTt7BOb7Rwi1l8BitU3JLCiw6F
xJu+dkTVn+VNvfwKkqsw94zEhv4WzduSG7viVPgEN9Mqwhcs3sQFDqTr5qM+nvLYO8YKmnSfXqes
MRH1KkdUNqQfeTyEvHy2d2a9igL8uUgYS986NSYzzUhe2qv9MRwfxelDmLY94DW1t2WMwhqcZNsP
XXkOe7fFPYzPbnrRttvK1h+h8zvlro5fpOUmC9fjR6itgqS2K+Ud90WU3YEc5Vbvqj3rtdzWEkwO
L9826iq6y1CVfUKTrn3LZxtZSFZY6MzCXtvwlKFFB5RfbUPcpXF2wHtaCLfC/Cwafo35eH2vz+tI
2CjFvhq3jbQfYuzwtmTvvNzRSmnltTgcW2VdTvvF2rYYyE+PcfIqkYu0vdGshZKcf8dJq1bOOFwZ
cMU79Vo3H2vho1BXuglMSXwwkJ+9xe1sMhys+BwheVb63s+jd9R3N+O1XK5z/p9fteEe1xISK0CP
ObieyLgp/Ub1YVDcXNlqgl8E61r1K6RTE3dM7qLerXtf/jXKiGzY1bJmolLKHoNFDqDGlmTfmp+T
Yj8FeAjHh1Td1NLDafrSK120G8knR3WJl8t0jww/04+m6AnDhv9cjTdzd5zj6xKytYi9smyr+cYY
oLeLu1nbqoaT4HTG50V6JtLek/iV3Qp6Gye0AVqD17SO1Dg4d0e9I0Huz0ACHuAlKo2xLdS7XkQz
2lx1JQ0+fB8havmDmdsjguFVqR7a1tx1+W1GvRzNgdfB+ci0jaHldt+Jtlp3fh7UvrCEviiPeJF6
Vgf5exK9uXo1eKk1HEv1pN0yuEDi8uixslblrX7UMGmU3exXYtr9I6o4UeSp0wo3OIZ48jMkCTwI
ltcnuzz4Q0dLUTepwOzbiuTFI66rv/TfZukbHILxrhhX1FDautDXuuG2OCeO6xGbDfNDyXZi5ekV
k4UF0VUgOKG6GQLOYSdI3ao/DptQuumkPXSMQnSH9CpUbdzTrZMRLj9qLZDOFkCm2DOs8Zwv75fu
hcO9/yWR0Be7Gik2kWOc6npFybxq0FAIitTpR2j/xlXfYfrT/6kV5LGhoi3aNY9TffM0mWszOeLT
Q5l2PSvCWp0coaAwkrcj1UNlfVj687i4erYyBIcCYuY1O+j2CqdEai120H20zR1msliU2rEIlmy8
yQQAEVZnZ9YtDSqsLJ9K4TqaUQhgQoT8Oq4Fp2TfVGjTGfl+FLaysjCBjpndRqqjxb8idqFordr+
bSg3ZcJszsJxrFUnJULQ6pgmbizgP+Ivi1pBMFeC+NYK+6zBCbPBTVl+LKQ/gRa4nbIKrHotg4kX
DW4D5oFjywwjR+OjJ8POYg23FMlimziNmvN4/Zb26fXU/lqMZCNYh0JvnbHcD80tqoFOELH2hKda
eMRf1i2b34bS4DeN8HdyI1ZYfXd3kkytavIHtT+JNfnlct2Y3F8jRBISpzB5JRufcuFPPl/J1i2e
t4qwANnH6zt5qcRj0NcecyOP+wbTzIAaZ1FDtr/oqsvsq+EzKX7hWqE3dzjj2loV+Wr3SicOnYJV
py5bKRO9Nl4bkfYogsDE3qxUfCm9ak03jfeF/CjlN1m3MnkPDMf7RNbtrtvghKbMnT2Cboxx6G04
EUb43d1b015BaOkRmzJ1PsM9js95OayabvJ10V+MtTY+FkOCPjPPx/R2rWMWrZbWwlyaC8xOLd9y
dYbvE+LRLTiDObhjcFcEWPToL9H4ZGmrtNh3kLzLvHBH8aasH4epcLUUVTM8TBdfLRpnCgJ7kq+D
sHSEQGXMFJ4VqzlbK8NjC6Wu5g/g/LwK8VXtboX2ECRPc5VR8eK3lTeUKgskgknHbvRJkgFKVJlX
UbIEQeaYDe7QjUE59zotr1VzNwR36FhW8kuhPtekQjl/kbJflQ6jDpURo7iuTcCZyjtdCcRCOzZq
aIfz4xhcl9JjWsyuHq2rLvCCKLWHrOIeQ/pWn4v89yz/aftrNXmaJhXl+Gylhg7iSI4a7+L8d8pL
0WKp1Jw7OVlJmYV9wVijcuGJ5UQdBtSm/h2Y5lVvvqTCdmLHzOLiTspbQ2cwSW4DgKlVc4yXo9FT
3g7XEqaWcZN5lnW0pHuK2Cj3po+YC1bs5Loz0BuznpbgmHLgZM9xfG/So8aISvIDyTbaN90svFn8
YwJ1l4yXkgtXYG3NdrUglpEx+Y4YemPh99I+eyr8yVibIzVwyBd7q0gdonpUI2QOplc12cfzUSmP
qJAN8hrcq50LyL9gdryOKCZVt5G3xYTugz+sqZGCYp/lmzJ+FSOsrG8MkJotNr5K9xs3YTt81WY/
tpy58uVxqw7rVIAjugss26w3muCdkvuxUW2dnwkwZvZP9yNcVKurSNxoxRE7W9HY04rElnold1dF
6wwp23ZTJyvMsKVd1h26DBP0Q6w4CZfDeT2OzihzUtriW4dNtOCP8UpII7vWnDwkP+Qvmn4P4yuL
/Ml6wofawDXa9GTzSk4ojrjSrBXRseZ1LP2Jg49WlP2cwzlmoyTqYhfFLqZG6ZJtn2I8/5CH23Y5
Vs0OOSQBFkO2KlW3NK+hKpm1iw5uSX1wr/utaCMkA1a4Zo9xtPZr4FLL7GbJuovvRcXTHyn3EcHp
2ZAJisObaV5zr7aK7WSwlF3hfRT8OUFL5KOM7+Mcc8e9JrlWcsM9MB93HSqOmUsZWPxKXtT+Xg0f
6leEZZW19m5Y20nYmPmBYzALfIsaN5x6AJGFI2q5g2ycmwRvtckdiUmLBH61/KDwk9NytrOE9EPB
qseV2xdHafR61mydHy00mELVDbHI464lNXQslm0sDKsSYXZtVw6/Te4zobKOtO7KajqnLhHJkpHq
ea0CKmJ1xfnVqaHXVAIOHH6OHYRIg1DsP4YucpGyynnjS+anRFvsqLzWuNxb6bVJ1htqT2InJGzI
kXIifyv192G4GqAix9aN0ORuQTFpdp4hbgNhWvXUIahXO+HSrKvw1sy5H3L1wbheN90hueENRhIo
DoPJa5aKa9FREJzCsFxpcgbrSgqdVNH/NIW4C6L7bt5HcrPWrb2iAoCp1xN+ngj72RkgADnjCoc2
8cAWNDDwtkx8wnl2jdLWWyZQopKzyIuzmKTZXF43/a7S12V58mMv/aB7D8tHMXgoi8pP0l3eb6b+
trdkd1ZfZ+umihDyLVetukliFcWGO61/M6TEbXRKujdxKv1cxZR3vGkp1GJqgbK2M4PxZLs5WJup
b8m7doRFGtyP3YMSuHr/MEUswFcj/i2hEKwPqy6gVQFabtA3lkqtazlGs0vwgR+wmDFb1EH3dSzb
C8Vk8UKD3ROSpzrnTo0Jsb64ylw6SvBR0rYhNQ7NugGKb6V7hKfjCo96oG2ZZHdCve5Uelwm2QZo
D32VXl4A6h9MklKtvHQyqk2heMftmTt22F8DQrDLeNuyg8L4ManrNW4HnGW8FuAFWTZ3hsWPDh77
RPIEjH3lhRQ9eiWaO7p1PWRPofjWS4IjBUBuQtnWSLiJBsfV9MTxHaCXLUjROlyupPm1Xfa1pbsi
TlGtuqq1617cLtG0qcRqJRQfaWisRgXgIGbttb5Tw83Yv41zh0+lV1aNGzQ6rpVvlmncFBW6TNlr
M221ZNxM0jHVuapRakiWfiNj58w1Xz6Vp6dHMoqh2PTMdPHqYIeNQS71nqT/MpWbOfgtCwc1fp+C
E1+w4zbhqsGrmd4g2J9I27bgot0atjivKOXbHKWl0V6Ce5AxLLwCy2EsdLPnnOykNa4k70ROq7GH
ccJGmCzalP4oboLuVPht6sKrVU5VaacEnRsBCJo0b5bvjPG54Z6Rjlglm/dB9iZn13H5LgSUouOq
mV6UQHL7clNxOCaDiwIWSt12IUhukxznbCvQMjNT19R6W5pX4fQaUK9zSdXLtbDsqs5L9Nqdu4e5
9ofTQY9KVc3RYFLsGMpT0ZgOj37UgireEs//Q9pZ7dhubev6iSyZ4dY0GApG0Y1VaGb20+/Pudk5
lShTOltL0VKUZHoYeu+t/dQE0EUZWVg3P87CXUFfMWnHxriDxHcwuzu6dFfQfuXNEwEbXm2GjtrO
HgF1DoNLvIzfMVhPsnFuou9AYZFIe5kVObQDkA/61MlmwQ3sXnl/FjN3mo+ycCymwB6r2J0jy25y
jnw6IyUMCPE8adPjIIoYvz+XJGSlnGJpG8XgUPT0Y7VLmrd5eLb0Y5PsdBoX+adN7qjmjbZ1sCou
/badN2P9UgQsv4g0BQBOFWN5pW5S5mgHgHZdAF4qo09N2dA0SiLBjVXNjhWNN6s7SXoEpLATlmxW
v9H9GuGTJip7K3tnoj03RNgY7E8+fokYZ+lmrHKnZdPWjFDIN8zOSA5hurP66LOTfnSzPFvDU8NH
aaZ0bOR3GaNriltRAGIewRjPERiuCt40ATG3NV8J5LUG5VNelOi17e8jM9qQmI8csraVwPSKWHA1
6abVkjusG791zvL3WaIxGB/TSHcD8OFEJ7+w+6hWqE475xXj7NXnoH8WpcbLuJDO99Jm3pjfM7Te
ZpA34wc2Is102r0EA+gIUOsU+EGs2kSGOoO0G2SmoJlA1MCJWhFckgXIjgnjQsSfvZYIpUKWWH80
guJBEx+GENi35b2bvgLoYVKrmaQHWACKUXKqLI5t65Aa4LQNKrl4M1kHaZy3tSI5bXhvLS+aeKHM
zaqnBsR+DYnRMk4h4TnSElqmL1SjHDsyrvDI14voOPLeEtFWzG2bLNtRTn0JNLvovEp8l+TSycgi
iWlItEncJQN1LzkvgfygmMC0feWVgUry47KT6Ej08suaQidUGNnEMdBr5bfYZPdxfRQS4kbGRyMo
vbGy3JReo2y3YnhOrLMwaCSrCCRNB16Zu7J+tMyHjr4p+eyGO3L8TjEHfwW8lPAzKpDBdvpsK2rf
qxlf+rb6UkBMlATEcNmQMGgXwznSFY/JzU4CetRWUBWqF0/0KVbidWzVxXKM1+qZ9yP+FBNhxWzI
eRV7QvvSW+2jhTarr0fwf+asAJUT5MBsi10bEhnH8Pr13E0OUXFVm1tbhZ4oIOde/QpEFRC8mnPs
gECUWuYPU+WacsbxIG80Xkea0HiMO4GkPBQR7lyZrp7u5Np0I+kyD0jjhYsafMW6b4TwCOJ1NIHo
CSAw6sopGo+hUnYXU09NQCLtvJvXo0fQqVjATcXEDkqTuX6CJ7OaemC5MBz8iPOFXcgsPwkAtHM+
htH6svKXtnwcrcKRJ3ikM3RECtnUlx6aYnuaPkVpU4WmXyeQYffRuFC7v9dUct1yZ5S9PQDoyMVr
qRRIOcxTNT2UvF5rH2mxY7S9yxpX2rsIMkSZoUSLaaN3Z5ktLWM11NHgloCwMzO/jA0GNj/GjT08
T8JWoRYOm4faMjdZdRXSgzwJHpOlNprAP/7Ry0ej8kOFlVc9x43pCst50MqjAKMY5fcay6mhv8vZ
RZTY6csUSMtpQqCxyM6W+978NuqnMKZlDoVtzSTjcH5LpPPEMDZ7WQfZid6SbnNROQ39u8lGXIAm
qNk+Y/xHsZxGziGtqvdDfC9VhO6WV01o2RLum6xwIkiaGOi1kI8VUIFEeXzfTm9Tvotnd4h0T88r
e4xoeXQntpgDCrGRvJOoC11BTRlYd3HypKOlJtlR0R8t6U5gG64mryOvKuN2svSa0iPK40OFozD9
Ea3K7lm6QncVhdqeELAG1zX+o4sncPfbINyTd+VI1W3RLHc0XQlEa6LDSsQzSekUOo/dSixpm0mQ
NxU/sH+dxkMRvY7ckfWTSDvGRjpNcKq0c9J51E2IF+0sPSXti27eDRR1Br1UPb+W8j4OKbNBoMb4
jtBlh7jETcAOJS1n0hIhsfxxHBy5D9xmraeXiajIylGLx0h9ZyWFDacLUvVQ2sIM6eynrVSzfPkk
61MMQSYtXtpfc5D1Kmth8SSql4HIZXedNtVw+2WbuXI1E4l1SiPuU6OAieAKAGtJfIm9rCg2iukv
8uCFyuNI0k3cb0RYu0x4mCW8AM2LbICKyK0d6u6wCJxhFLX1LRZPZfVMBzYIbwZlktDcT0SHZStX
WHtp7cvKS1ffWdJ7Rrg6PEc03PISfafm5USjoAndSMtzNhd+AXjS9q9mtpcjHgt4vjY+V8kjY1Ps
ODilfAqmulOH1C2TN9EAU6R1W4giWZZdmp7N7HuJJVchqDOq32LrpAFut9FVnO675TQDjVeMhMZ1
QPn2AAFkyhctSRwYHsPYVdmH2UExQLSGjozJl9cjn0PBtdRLHx8tyQ/NwinWElTwSym002FLc5sU
14QjO1wAWZ8rlczI9r6QNBqA0BmtZde1wOrqpeSoK4UfwvdPebTXk2exftOBs+NoR6Ph0pqZ5o4U
o90YFp6gW/4k/cjlsRRfS+E+7b7F4HtBJJrDX5YRbQg9rsnZlJUcG6nxBv5clrtQ5zgEeUkHLDvp
1ireR+oWjSVRGQgKeLjFbDmy9DOmPVAJu+TwLCg6a+fTVN2gT+wsuiRIlWCYpNip5b1CA7w4Wcjf
BGjMedIWVy5RkBZe1hxS61QKrNVvpm5n0DEkGfCpeWqJ0mt+DhUwCNpvuf1hUIwta+dZo1yqIfSu
PVjFJL4r+uCJCurJXsLupTmjJp2Md411FDIVbc3f0ixfL+9y4RqNvqaEviYdG6XYCApBTCroLomv
5fjUd+OJmn0YdtF0iGENZUBNfunKqoGHqvMLyb9+R2nYF37a3uvWfWsdZMGbVjGjeWbUEtUMaRcA
lqJyP6q79q8CxO1XXL760rtdk34080et4UPbDfUdNjkvMXeNciZ6SiqPUIfR0Lu4F3ZSzZQpAD5d
I1gjepb5b7V4Uwm1b9DuMAXYSi664Cd5R6nLCgyZ6f1eBPdheS8On0PuKv2ppB+L6AGzhSOvNkAa
L/NyiJNrN9x0iccw+Va/j8qzQvtiZbZp7YsBpOK+6ticjh2J/0UOBeaRfOotTQS8+S2Fr6MK3RJt
Fab1kfGLAeZjAOQDujLGgyY9CyPVzCPwit5sQrqIJdkp+XLUAyzw0UHqX6vsodaPtXYbKD+k/iup
t032E8Gz1I2jGGtI5kxGxeQNcXdh8KCHIdMvNYPQ4IMy7tvxeYjBvtS3Lt/rAQDoAkjZv1rDIez4
ZTC0AvU2SbGV9mYFZ2bd78qW3E02SSa7f5ugt1m6uEXm14YHDReantYb22howPNofukrKtNbSk+N
LyqqTao0hRWveUL8qDcSc1v2El3LxAZEU5tSvQ/WWV+BAUqLpfKhmMH8FKDTzOShhvsEcmehljBC
GttwJOYflZQ1bLJoXzFp2eS3mSs2aEIoftHt5+uG3HwY7b0phoTx8RJrSN1t1XZwA6MdAKIU4iZj
KwAFKayfAnvO+FngvlskLzVOooLvl1xjiWL7TmuPQdc6bCVJuJ3BSgQmZObKV5chhUANMFd2lewt
wBUBcmWcLzJYEXmidqOjScAm/TOi4cFukFZuxP8N0lMVTD7TBjbZspmWiHLwfYRgE/22J4H0Zi7H
9RHod+lAnX0JzdehOk/9qZU3PfmxA6uFwiNESdA29sLiqprdMFZQwZd1uQVUH9LBkvedpbnB9DA1
qBQmV4qPAN4+VRRTpiRAc6J79mrnjeaDxO8ux/c6GG2r35TRq1Ec+uk6pZrP3HYwV4Bq6z0WXiyr
ozrFIhnyPTmpdW4s5k9Xh1o5C9JxATrM4lPL70vkrz7dBCBvkjfTWQP6GeZsa+8G1QqYWWy9h3Dd
lumntH0VnT2AOOxagHLcVM5l+K4NTlu/dO1Bk92KujFOU7fmm1T03jGmiTK2e0r189rnIiDJksIO
YcsS5WtRT4qxFeMN+JVk+n3X8qn7heQPdLWoI6Rqv8Bu5H3h6Om2km7MvbWnJDyEmuCqmi9I7wHF
Wdc+jIBo5nIy6txXBw8KvSR4VmK+2Qw4IOb3anmQlEvUngrYoBkwxrC0XcobspSfTHsfwGXAZCJ4
hfIWUwwuBCv0TeeF4y2HyqxBwKB8kMvUkFgCxxWBejZlQ6fMhOMbVBrJPl6eFSAmc/ETwLY5CI4c
BWV8sQIP9UcQfzb9U5WehWTXcZiryksyeUscOzr72fBj0YZU0kdM5daw5xqhAFT6wR5F0pvdTc/i
2gAIkjNh+U4WahvhpIPYMrExplbhMfiN8mRox3HmQ1DsMFkLrDZ1hkl38kraKWZ4kHRviomRz6i6
ddavXDvrCWNGkG2V3zSRh7nXGcJjA09jJjh8Aj80Qs9gwVgGCv5GowS2bmVwq0m15m4dpWoo/82t
LH7rxOX3GY/XlB2mik3W3opPJHhyoDQHdWl3xXRozKc5fatry62tzRxa5K2r4AvBZQm2UrdCXr1X
qAeNpidWsltdu7X4SEi70xT7pkXSIw5uYD4YwmdsPaARhVmA+p0ekpyAbLDsgeZfFraY6+wMbjOn
oOuf0tDaxMtLXx16Gn49eomqbZAf5/Ij41gpCezRhrV4Y/NuEm8IP03q4zgQDnW12B0J5fLyOmYB
gVknLOssGhXpleAW9AYK99zoXkr1GebbmJM5sj4MkBri3oHonyup8grgV719KvKaCm47y0wIQqux
tLDjgjfKD2pxSVZsrd8n2RrkzmMWHObdyHEHeIDeTQscbd0iJij02h6F5lKWfio8E5hJD5Fty/im
mz9w1FBICNpAfOrqDVZGzINbOz1HHK+J1joBtRBDA7yYMreMP/+C/zXAcOFeL885i30sIBK/F4Yn
DRqSrfc20crrEHbnqjYeyaQ/9E17FhZUgerA8o5bdHzpQtlfNpfKSGhR5oliNQk7AMqC3PKiI2XS
hD8PxmSfTfJbMtMhxZTkmrq8zIEEwjA9qf2XHIbOQqO/SpKyJQH+59c0d416DUXJqabZ05lLJWjv
PV+EOIpeWBb7yMx9qUi3VLcLWIZhlYSzQ4yZ7+Zw1+j9pQqeBprsJCxdBIp5cZGWlXreCFrqheFG
7/3GOgyUnTSzfcmmsmtr3S9IHLXFRaKigtRST2P6oIGTbXplMyknNd8kMl39wDcjUwJSQj0BQ04s
ha7/1oabGmybyZ0aT0g9KduXaO2EWzhcl0k+D+g/+VzpSGsC5uXovYz9PJSBKPedPrIjCptxuJo0
J1107AzIfUnwQv520mR76mFhzWtTnmW1XpPubUNvnEW8TcBtrSS6TXvAnAdfZDrr8NownfB8Sa2n
RJKt4BYskpeGpk8fUs8o8cGkP7Oo0AkQXSnag/ghUfybwlEvj0t3g05fCVGV9TyZrLCnkZ2OyQiz
9F1Fn3BchsJQBk6WaCTzYDyigok4xgkCoF2Mm4d11kEIaifeMyrPTvimkJfKwqc2+BUtl1w/VMkL
odru3CP6oX+tbFFDhkhJqOu1zyu3a+EtBP3WQ+R+Rmtb47XghGMrZSQoJWiuCbserU5BBMAMx7OI
Gyv9SKXZVczM6wHzU1pEjrWkdM3aGUOZ4pRqUvZmPWt2iWG8r+McnGKerU0YoBnS9XXWTrfQl9Ar
bvtBozoaZ4iFuoKyqOTPXDZ0RGXBtB06cHpxmeJPY+IbNKw2/czKgokURrC4ZcGGMgYJqJCmtD9Z
lSWvSztq+96ykqPOmngccrPfDlUa7ZuROk7gtSGJSpr7PsqgA80ciL3nRw2GVRyNtBXvjamfNmNa
IqMZUgl0ftxG/S2MpQeBr6pRKpA0P2fvKBFojHHlBKq1Uea3bnqkIrYtEN9cTTez9qZkD1mINFNS
1ySvOXlSzc6fTaZtjyRWSR/1cJOZCVG1jadbRcHOmu6t93b0dWDgRdbrXWGJyx1IXeJYqDyO4WyS
QpAiRkvmNTO9MHNXNNvETjN8nFkjpL4qJQIfVi860jB8SV0SebSnwybQuu7UhxDe1pCh38gmBlY0
7CpGak37qY8GRzNq6gp2T+spSGS7Ad0XMThG8OiNmh6JtEeHWfUbCVpDQH2b14xLSsLhVPKNNkJz
xcrqqtYpVARvHuF1TFSRkkTMGCbg0EjuzOSej/WUrtxCMvhk9u6t2fICNWtwjLVveQNt3Cn03w3p
+lsjqOqD0ZufUfncF5Ij5pcxEXyJEBg9vsszaj+kHa0SPcQUUmr3kkVPSD/scmhpmp6MNVAyvA7z
3Ujzb+U/U0CCoFnZqnaNoIuWZnCL8mjRVmvqeVavZf+SASKL4aFRd8yqdZa6YMEWqMCI++AEEhgG
UVKqjeV71DwJ84KIcGfR5S1EWb7rSe5IIqd3Hh9lK3fb5EWPjqakIFpC/4pMMkLswOuyh2k+pBoq
XrCMgiG5UcN6MJWnbLSQvST2oLwp6r5JPqbl1EM2p+ZPj+6nBQ03+O7G9NZXfPzdXTmLGybsOtNy
Hyx+q5MRwpdnSPc93XOjf9bWT5d9LeyiM6N+1OIsa9UmD1YsWMEqa7ldk8EzTo4Z7uaaKlIuTmky
OGEp+5JJmdE8ZtaP0euu1AfIkEs71ZlrW9yhC3KLycOx/hcJZEgDR3W6z0aBGrOgiNFcNi5fbsZP
ZscyHLDwjCgnoo3QCMTk6BQM9ShNFjKj2hbrnvtqz2l2lyFoCUs6WBW0fK1FefqS2DqpzgAVhVwQ
cIUqflmbBbkNd2H2bGFED66W8iDEgtfCh7Y0Q91yaNLlrCJJr2miyaYHUpOgccbpOrTiZkQJsDA/
UBDfRF6/GglH4sjRvwOYaA04qOLLyDG0WN7F6DAbgNKBKQF1D9NvKOgg8g1TZFEut/6SfPVy7CZd
jbKeNL3GvC9rVEs6iG2tMgemBdhIQVF4nzL8bnuK9GnbwslYMUgXCth6Slxt8cSCgSzp82ggdW8r
t5Y/IiQgc7BsGqrwTGE4gZ44M19cZpm7KaNzSgqEosLWWoa9Augk1bNd8NYaJj6KYNaxVd5gxKFQ
5o7mNr8GXX+LYvhn6uKc4lrT472xzE5HB6r2b6itoGI69G+BlwgctnP4IJn9XkFuW8fGtm6z+6VL
/Eh7jNCN00oV3bxd5vm7inVa0dS6aWO8M3RK6BaSlA3D2pZ1hnUh5ssVgHqml1YyDlphndKuO+M/
sUtqF6t+mQ+cFaBKY7/sq1NWHFPtNEpIIeifL7llM9kH3cZA2WoWu15tgHAjx0KkGfJnUPn5rIK0
O/PWGdEFS6z0zgi5UFRvM5R6PCLNpR3W51MpvXbGu870vG4maznyxXIbU5hU8c1kMUSdhwZPnzny
NqjtCnwQGRhRPDzXhxZdSb6b83cOfBjt9LumkhYZdZ0I3hI91gq6huFhSl9agR8L3oogOBupmvj2
4q2VrUhvjvZZ8ZjgsAeliItby7YyovmarNeqSffRAAbOrhOwviyxcIMa3oOKIJuR0+zCldjMhOBY
iIvsMc2ixuvAk48STCbl+pJDsaTGUA1YVz15ZYggUNiE+rtCrg2SgLUG6VnAGZ4um2Uckd1GfmJ+
yiIEwRIoVxLpfCEyxE2RyrMth8omjQJPY38s+/oipe0m6UrwRwNHRv8Yjcl7yXlYD5rbgHebJoKo
ZGELbSvJX4TmpmWIZrIYaYtqAaw2+qYJc8WTBohM46TK+oXDJ2gOveKGi3XI0syZx85T1QLUxnSs
t1x1DfEyToxmlT846RBflv4UvExaTQlAK3dLRPqJWPJhVzbzsc9/Osl4nGRk9nulOo+r82H6rnJg
67+wyXqr9lTLBQDVrWxpArWvQXJMqBtMlyARyGg6avRubr5FqPL1CMuRL9PHz/k3loTFtAsqZoYt
12c8etghKBALBjqMCkqftZsNjlVo+AqjIesV4g+OVA3cUw+xqCjMinRlHol5CeDvc4S6amwcme10
S9iToor2QXjmC2wQYRaXzkDjYdrqeKjvaq1kjCP1Ol9E404J0WTgVijTUKfVi+nOP9pXS0Olat8L
IGZ2AkRVSuJyms8Yl2QLqKCTT4I+l3VhwYvhhuicqLmIFrq8ezW+BrIT6Tbfc9btk/5kyPeR8SYK
X6V4AElesh18HH1NKiNj2k6xA0Wn0s9pV6PbV8OhYDBVAVOS6ts+8qhipGKvfTcCBqUjuxFeIvaO
IfKs6dxG37p6yrXnTGloEw4IwmvrptJyFzhoGKwpMI4Swc0cPc3hXu69sDcRlivulCEVeSu7dDvN
KbsmxGjzpUUvSXNTh8lLShKi4sdEuA8N4EE9cFTllFboW1dDiR4SVJe/BNa0XYRDV22z+Z5h6UGD
bHGTKHgf7pKAMJyR/cMMXLUaD/rc+8SvGvD1nKy2Nr627BUFbNIImoQWQfxufxpcKAHoEMQwLhTX
QK4xIWneai2YrWMFTlM7CkfdEXVrmG07+OF8m8S6XV8j6ykMX+t8wwjPVddgRn6F5lOtNhXHkyX4
vORgwY8DYRRZ+9R8zWG6tTsQlyz3LHLQhDtDeetqjAPAIxPyGc24UzpMJ+dBelWHmtd9kfjUhHIz
ZQ9Dvw6gocQ8loTZhgy+5sOWkjclPqvqIQz2rXq1tBdVRGVwlM0ta1UNXmfDmf+aD6gYLy1yE5x0
By2npgGnkmaUNh+GhZBB8iO8/hhGjXhFOwNrs6wD0lKCvbQHUUUxvps1dFg7DSlqeQiSx1j15Qp9
DpqNcPECEKvuNFqu1R5pvfioQIVjqdsJY+UjJK7QXVjfkgjYNhY0EJt47D4VER26clQIrRjsXHhW
IMt7/WCKd5EcIT23h6eRdmYMDjJdYXKdsmCji55JSZ3SiCls2km+14Ktzhgz6nSTIUc+QdAgva6E
rg6Bg3LKoZIH/k2590U6nXC/ClOJakouBmW7hMQD5DSylbyH0bD8MQCPY8d1MSc0Z6V4J8Etrb+N
6jFUX3QOmdaBcB51zHLagSF2OirllWDOMjiFzwhnUuANyC0HP5w9bQDGzA9MJbPp+pv3mf9U56pJ
+jHIZ8RXVI1oPqhwl+scArppR9NAnwAepLHRVdOmm7jknMOrS6dG2hY0e0kzfgU9ENZwyNEKBm9D
COx1tNS9XGzNwkaMMaHyl+z+kdnOgwS+s9bCwoaecdVzK/pHFczIa1/L6hoy60oursCoTX9n9XfD
iCfiLhho1EgRuUrhd/EOl9RKtBNnuebZA8R59XhKWM3ZWZR8od7MNMEc8ynR+h7lSIfuT9nJCFL7
8QFZIlJfZP74Hz66eZe0951S2npwitUn/hVgHigS6xLVXwmTYoWeZpoZbpbhN9pbnBiwWV/YbAwO
gGbBIYeylTwzpx2/BFjQUGGktHAgAGeZNq1Ba8di11/DNW2FgTVheqLKrhCQBea5qDWkI4mNR0T5
iXRHegDMx3Ch++zrafatKPbQAB+cOvHWF0epOwvdlyySCxEGzgRNOtQ4Wzam+RQP22jElQbHKdZb
SG1sDwaKFzzW6Y6jUOifNGUDFIcjsFm24T6vP0uLYkE1DrUFUJdvaFiL7CGQ85Mxy4ccYWIs8Cci
EG5z5JICttHKi0UGfMp4KjNJuogTGmFF2yw5tS9mNYBrCN5zm8kPufGamreYNgu3iNPOxMLGta/X
d0KOcy+kg6FC9qXOeBjM9ZsH5jRwMEpM5qg1ii1D2o9l54bFU1cdCwECYKIVgHzhRCA+7jwyim++
o1y0GLa1Nb9Cvn7FeOcWFreha1i+ZoqN+dpraGRssUFQZOEnsPurBBQJ4h5s5Y8KNe/PdKnK9xbg
Em1D8kU4myZ9r+SJmaSOQUUYLO/CI8e2zob+VSvvawdWT5/YBvlJWuL2sztLXhfd8ufoNj0pFM5n
CaTL1ZPOnQYns3YCCbimY4i+sr6QAdVx/MxjaGeIIVuOtlh6VOWZjSizNqnq5t9NbidUiaq8s8RN
V3lBczR62EEq/NLtbjFF+Wk9SpQ7/mES+eVNuxYoJUoky88YAGP1YUYaQNvZ/7DYiv5ArW+ED7m+
7wpkptLNiq7p8NRxOofSzpTu6mQ/9r4Z3uvaEX+mHNjZe8gSQ+xagHZFn+XyEnJMCTiS90HgAx/X
jVdV3y2CnXI/gD6FHPd40nk43jCeysaLaUpUbLGYddIdM3s1VH2F27ENTP2IdzjFF9si/96EqCRX
udg3++ZUv1jpXfQY3zDHgqZooY21iXmJ98MLYlDRya5yepDwuI6BV0XIpzjXmyMFYjd40uoeIoeu
tHGzGQ/iS32oPmusJ9MlzGlx20PJ28vCnUpvzYbMRJGKgvh+RlP1bO3Ft+7IFr8aoUzbvEwXuknr
vRcc/SH86KbpMUW2xZRMgO6vtvoMcGEVyU0tpR0NacXoU/mtelB7pq7aDYwC2sBmN5/jW/mkAwb5
sUm/ZUOsYGMuyTfLEtA1xFNbZNztdEZ70KCc/JGPAS9rE/FUMb5PrsoxL7ndkV1dcY2YP/2FelMn
2iTxVfLbRuTO6Bmdnry0FoxbPNAAFPqVFrtNdhnCDxy9b9Mb6R8TQ/G8UcHk4XSzC0wQTZgp9+AQ
Cb6q42rAu87ojHVMW3Z7Z0h2+jAF2/CM2bDATrMt6JQo0K8KCjEGYiFXJSP13gi2mbARYp4mNg0n
fal+FnE3RNsFRRfWeSIuARAqcdsKh0Tot0oN3lyeg/Gp6+VLpJzq+iMTrmbSv4rtrSakccwPQ2du
GMzMNrkTjVpinzQxZmKF4nvuRq/CwzqgqNf/kKYirwb7/yeZ4JcB/1emiQpQrqQiVZN8iu8xdr8l
7hWZo/tJYuhGvpS72H0eD8Zu9iMQnD8EqvwzS+bX1X+lneRRW1qDxNXNzUfP7r+NHqDHlztUVq+L
Z3rJHcY4xjpfgjOdPZa+P/yANTziH3dPTqXKrEZF1ZVf1wfXsVQ1xBMgd6VqM8Pr0mph5ZT9KsVX
hUNk6SuLPpR/yGP49+sSYGmShEI62q9QssxMcvLTcyqZigWS63RgaYQ7sVFA+kMdX1jSZzKqkz8E
UawZZP+83/+97q+MsnBJWnUKue7Y5MdVnB+xgsN3mcHE/53z8qcb/B0LMotTl1J1OUWunWWl2ltN
/T1DGKBV2fSL9aCVyh/e5b/dG5H3iiWqCkEo4q8oCSFLLW1SE1S942GZI5wNXk4r2YOn//e9/fuF
TJM5RhJ/Gb8u1FXjWEoTF1IruvycfrBCL5pgDflDFtC/PURNkmVdJtoQ2ezvr5NgwwAEqHWEAa9e
dpoEXOd0Nsw9jgHMpuYPm8E/sodYjcTZSIqqKGSUGL9e2tQrTSS1dNIhiKQeWH6YYIi3xj/c1r9e
RiHymlg+LiT/uq1w0KwxDYA2JGuXosAoaqTgf1rZf7rIGvryt4CjoiJUTpG5yBxgkE6Yt4UCjE8h
C5Di/Pf38K+XMhmRR6YRcbS/P7wiqsE85LJ1Krz8SetH3Wdpxv7/z0UYOa7waTMbbP0Rf7uftJvl
pUy5CP5de8x2wmpeDmLv/3aVX/tDbqp4Ghf2B0nFJT2XpCEnHXrLIgvrPzy1f11Ff/sKft2QqC5x
YS68oEG5lyL4ENqo8kukjPjvW1o/2t9bHpuCoYn08AyF+XWdWC+qRBC4TtHrGALS9tpK+XsUI2vI
BSgI8Jz/2wV/PUNZ6vJwGuhSFyIvkQGjTFdu1lI9DuKwkYc/hbuvv/8f96eSgCozmped/Vd6kZFS
ocMsr2NJn+fy3ehISOrMP9zTulr+cRGNhCmRbClFl3/tDGQx1lNPShLcBixQ+iMLf0iI/9e70EXG
MYsy/xN/7QlzPKa6UXIXsjjsa5nnVOHq/8OQTunfih3tb1dZb/NviyjpAKk78tWcGDecNAP7lun9
XGbnnDouCswKrEVydCRgiiFdhMAS/vAx/uk2f32MQcV8GqaztI6l05rNuRsk8bOQyX8YjvCny/z6
BBmKNPdysN6nsgdhVPWPgl71vz9zSf63b0InbUyyLFLH/op2+tvDDPII02BP7bT06VeEfk0gc1ch
h8Eaz10LkITJScMfP5BSUIqfU6lAuyc///0r/nUX+d8fYf7OtcqwSwnW+kDJuY8PprxvFQwMZur9
93X+/YkaTNPExWQa+q/vE3uwNlLRsDEGBt1t8T+kvdeO3EzStXtFBOjNaZmu9katVks6IWTpvefV
74f6vxmxsrlJqOfgxWAgoFdFZGRkMjJiLbrTmWPT7Kt1mMUTH0mU/8AIAVopQ+hSKoWmq36hgSCl
FaT1TnZs7+ueDppyw6rFbT2Dm6yeLWGn+rZqT0sYGHRUTdMgpg9lwrpNW64TglGKC9+TIBLh+e6+
p9lSTz7XFNHWQZZ4xAw4YmXHQSNcN4UsaNOZIvUVB1dF73jZ/9TGO5sOxib66qVXKT1Fed69Zy/b
f09kISdmGqHd59yWYFK8lZ3gRHPcDTozGyGxaNkMZgqZ2RqFbSDV+gTjJtAbPWTGcxbkD9DFHByq
X57DeHn9a92Zi0fmDFJwpuSiOW+hy8xLM1qgpXnvZ4xb06/i0cig0Oi4sXiLm/gvnriJ7VqNLSvg
btNS/i4ZUS1pxCruU0iS1g3b8KUt3txtNwjzFCAngr9fGXP7JvBVtDACK72wB96TmoA6WKGkH60W
Mdl19MWNMDNTPV/JmPeoPpvMHNx7j644jYcFG0K5dZRFZ05s946FyqD2hzB2Fi9KXOZZM7B4sUvV
86KRflpjiuaYteHLRWtmOEKq8vTOM8MenCHoeToIGKKmvdDa4lxdTFFw9qqomNmGpUw/Y2ZOlSex
NDQ4Te2HizjJvwyatnFaLnvsL4SQoFTYyUdpur83SvaStvbHImPuT+6vElqD1xdnyxohZ1ShlKZq
jdOY03iqk7TeFVGyQWe5uHtnHhMShudkMm0ZlNra6MWQf2tayXkI1bH3yaMBbd2eLdcJmSKy/L7J
SlxXaPBpdXwu9NDXpAzGJtKwxYevLKPZ3JGYb+BTVUALvURCCg60zsp+6VzODMXk7Uq6rLruJTV4
tzKrm95tvlfq96REfrqlRqdPnX4hD3HdfRxJp3X7F89rPvz+7xeZwvXDTItC7mp87eV0fVFxbKj2
RvVRlW8LXhVD6cc63tKmM2UkDC2Y9FVdE+KnMc3ErtOSzW0xZOan5lEzmeYv4o0YWvL0HEeIoYzG
Pq/qC+52PIO0Nz31YSbDGmhc1u1ZvETOgYQlNUob2loZoLS6DJv7njEURqua8L5XP1YBLUvlXQXB
hf5LYwRvHXvDl6Kud1cPUd8lQCeOw8sXvWv0xx07ubpax1na8xCvUuowUSCxDSGDKbmXaUEGTm41
J81Mvyj2+LQOsRSGcwghgzmeZroN2j97yl8MUN0EfACqEPjBrBF9cuVv62hLCWaOJgQhgZGqqULQ
awPdMfrzCLNJNTwPNBpV/jtqRXMsIRAhIQlRV8aymIl+GbEUSeX58F0rBBM+Mh6TcqZgUJH6sRNL
7Ko6Kg69md20bfZh3WfLG+ovhGCHX7ddo+r0QBumfezLj0kh08sq8fCFRtlGYC9Hw18sYU+Nmp7K
sLSzeQN0inipNw4+Gpa0vvGcFFnHdcsWt5FqmJMSn6ZQfz0/oLWx8wy9w3kR9Ioh7d+1AXdc/WUd
RVncRTOY6d9n94A+j7TE8jAqMGjjAkaioZFdtw+7i4hRLru9MJMHJ/tQlJdy82mEGMT/uPEbVDDE
KghyoP81VdjJXtgl8VhNpvo8ZaFI8cmkP/LDMNCMy4O4ejTpJLP1B3trFyyu6AxY2N8GHZt1NfnY
o2U06pCjgJgLEjKJxveR9/ox+LRu6taiCjsCLgrbUwYAa56jGE+HBCEu4vdsOxUWeEOHpZ265vmS
tn5T9poH/aUHfUdVUzGQzGQrbqYT+O2a/QWZ1nQWNx3cR5aD9/aj9qljEms85ojQyDzVOfBK1/fw
A9RbJbnFBDkzTNgShVTYbT0ZJtFhbdYdTLsQn1LDNx0Y9qrqPftdQ1+HoqxsUdc+NzHxmS62BkxM
1Cc7opWKJu3uJqeyLteXPMOvh8ZiLP5FE49NuvprNUxBU+ATMm12Hp1lKWPCGm9mU+dEFG8gLgaj
Zjh83+uolYifAJ6M2INigBjZz6PDaBCEzUnuXq7bNXnpTaDMUIQ91soaKpkNDceBDBtlZfL+R1cn
1AGGlTBu87mGKzOE5mUddcs2YaNpfKllmg9qazDyRAtAUF4FjvfyHhSHFw+dF8c31ZFmsGlu6OnN
ZiQ3cG4HeJzzDUGExfwMwP9BWMJN2GvSImsaIIp0gLUE0keaFf4nK8R3N8PzHF/qgEh65s2iDCLE
+27YuGEvhjfzyyhXIqb55s1N9hQabm1ADNP4UofyS2k0l+UQX4569BQUMWzpUBiuG7bouxmmcLaN
ZZKgi8GcVM9odxc0V/ZgbeTaKXrfRPcMYorDWRp0wzjnSwizfPiwJMb3bDtCCKdE7MdVNtZpC0vY
Sa7h9KE9hUJt+J8QCf3o0roaMFdZG83Gp/vytUA3kX/j6UBRRJVuxIQSpx5xXZz1l6naPDpRcqdD
WGjIDMXFyoVGt3vaR09dpDAIm1Tf9Y67UOWeMrO7eM8yogg3adI5iJ6e+1jvg6EJDZtxt6I/yZL8
Ieq2lnE5Uv4DAX3WOQQ0cEY8+kAUxa3bvsbMK/wvNvBldg4gp5rk5j3TGZkBewujSl2SH/83CPUc
wvPbWE+nJbO9Z1giaISK9usIyuKhj0LZ/1sJHnzOIVKzHuWhxgoLOuuWHqiO5sEovq5oB4des7aO
Jc1xnNAb3ls8Q2a4wkbu7NiXChlcu2QYpHhVmXTpngwam3z1SSvua+/nuqWLx8cMUNjWteSGtTUN
0yjRR2QRGg8JCG/Dm4sYBoXEqZjI+6mAEWUZx+K0XonLN7pSXdmQ6br51iv6YtaYwQhZo41TdfDN
CYaZom5k9B45hiS9S5kfX3faFpJw5urqSAluAClXfmv5lcp8Z9x+S2Ll8L/hTEfNLOdCF9ZVAeQF
ez25CbuTQnsuUxlB8boOs7U+YtqRW2d0AmKgzSGRjIqjWmsPRTR+WodZ9pppUHqb3r80ITMYvh2F
0kDqMfMf8DTJ0UFnms1lkGgdZ9mcvzhCeqgLGVZjC5w06i8TV3uSC/cUFenGmbt4znOG/8ccIUXY
7mgqvu0wvYCKSHGvuykDa5c13BuFd4i3ng8X8/YMTUgMhV8qUUED8p7pF6bCd5GRbAT14jfHDEHY
pRSe6FXrcVusu96XYEy+8aZBbyb95ugdpNazxuvlRkgsYpqarvPlbyB1J2BWsWHrac4EiKI1t7Hq
7D3JYzy3hS0jk4+mStP7O2JjBjjF6GxHKZIUWnIocY+VodSH8bVtCpgnh43q55Zd07/PYCpN8/Wq
wC4H9gPtQ0XpUap0OtDRAdhSYF3cVjOThCThx2pj+wkmKf7BhPajs1D6qb4WkGev+24xBGdAQpow
smiw1BGjVOXr6Pn0Xxvf1xGWj93/QiASeu43o/T0JLUmv1lXRfQjCb9HXYt00EPHBEgvfwz9ywCO
qg1Ulb/65mo7QxUSUy+ZsTkmoBpIPXQpbOJeLB1txgxVTpC6zE9m0t/krXtRO9KXXi8eh0R2Nry7
ePLPfsT0I2ch49uIlEXUEBnUf2UsxLCffNM9DO7vvnyRaZlBdGHd7OUYNWl0ZNB7Un07B9SUIc9L
7n/kL9Su+iNcABCSVnDhXBvwRb4HDLVXRzUpMog9Rnoj+XXX4WJJ/5bpMJTDNHndOc3O4BViHWo5
TP8L9adjeObIPGEsNYywq6UdP+5C0vFGq9Gy5/4iCPHieG1a+Mxn7xFq20+6V/p4WcF9njWXIR0Q
/5s5QlyYpWSPVkPir32DiqTyIpvKxgZYPDD5FPi/xRHbKVspdRXEtsu9jIazBw1H/72mGX7dji2n
CQdYwpBqVwzTcdnqBwkKJInJYal5Ymzd2+oF+//JI38tEs6V0LVCRWeYFhrtV41pWXu4ypPxQmEs
pW8ekuEiZbIoirYCYzkV/4UVTpdBbgpDsrhIubDEpeVd6manxrwzgV135nKM/z03hb0bmj4E7BrJ
Qre6RyUJkTeweH5aB1m25i+IsGIl8+a16RAWiXFTq8deKQ9+fmswZPcOHEvWFEuhaPKmv7KxrdZy
CxbLYbomY5QL59mMVma36ziLzXvmDEhYHicfM5oepn1rM9/5sbIf2vJq9B/qkb4A5VjET7kzQgL3
tI676McZ7LQzZgkpbke1D1rsGyN750afqi6Dnfynz8TiOtDiPp4BCTcB3rwr1aoAysOvevbSO/dj
e7UOsRh4MwjhDlA5oRnnGhBtxByp0fxUGnVjmdat4MHz3F2VVElSFEzhADV15V2X6kNn/lo3YxHD
5gEcIXJdd9Tp32dLYjswoSFURcG7Th7kIftQ1saDOdgf12EWV34GIwScrKlZp2nTDsoeTf+qhPHE
jxED3Jon2DJHiDB1kKoKErNyH7rmQ5X6P0Z1uIOn7Pe6OYuLPzNHiK9kUNreq8k6LtNKOQzdpewe
1iEWT4kZhBBfiWPknV1iSZczUAUPLfIZGePeFiRLhmVfrqNtGKQJoZYUnR700yecZ17YEwUUVGTr
CJNL3lwtGYowFdmyp+/e80Cj9JHWvG/Se+dd69Uvso4bI8iWHwxohn11w3uLd8gZmrBAtaXHGMQC
yfazWr6Y7Y3qfDKRGtDuleQ1MLYuDsvx/dc6YbWiypX0LMO6ImUmd7gJdBhT4cmDF2DdjcsL9V8g
UXxWylFeN1S6x83Y583Wvekl6XkdQtlYKke41bmVWjVpjzFyLD+xVaUddFzNLpXd4tB5NWxRUN0y
w/xSuePVINOU7NndQzAR85dljGxcnHY7lGh/pC3vPt0AyQsSCtLGNWqxhcmSbWXqz2P6683gF8Mo
cmJN/cpWe7TgfTMhiiWSmR1Bga6Hk0QPf8vy8AsuH3RiYM/xulNEDcnzYuix5bswpRdz3XfiroX/
WpFNw2GiiRBnHE2I8jzVgj7wvX1cp3T2I8IqF5/bFllGxYd7qgvLjY0rBt4ESAO9ZTuOLDM0I6zV
2KRDKymRt8/VT9pY7gfLQTzHgrMo/Vd/K7ajWLqs8vQh0w1pCkcFPFRlkkmE3c3nhOlBb/dhd/rx
uj/unza+Kt68RICkmpZuQ65m2xpY5170KW26UPOgnnsqD3cXF6fTbXWId/vDhkl/vDNPSiLQtNtm
p1+nqX00BIyZw62yYwJ1X/JfuKcVjP+nYeT0HxRFu5vPnw93zvHu4WJ31U+Gnx5/6LtbWMkPiFgc
jeOP3SOElDsGH3evp+Pz/vLp58+brXvo2+g694uwAobXW60S4Rf46fzDEMjQcsiyhSRyyGx75sFt
FxZbbwzLoEzo8SqkKkitnPto9BQdcjt8pGYa+n/QEqHQq9vBUz3q17kVnNZ3kHiCsyQG02SKJrOj
mQET4PJGTdOgQaqh7ptrR45SOJC6G1tTHv8Zh6OIh0newq2puffcrCCUdK8v4c2JIVQwIJ1tZLj7
tqZkFpx3hqKeoyR5OQxxAXeHkqGVUTB1G//qC6bDv2oQTrpQu9GBfqlAp9jfmygI1JVFR45F4yPk
yiiixt5W2hRPRvxrW7pq0QFgQxwv9hiZ8lDB9AZpDp+hD76kPfSl/IOL4ZNe2/CxK59HKDk19HjW
3f02T02h+zeKJkfNdlrsSlZtQ6cPtaoJx0x3KRf1KY0hLjTQYlvHehNCjmwSECzuFEtcbc+x+rIt
mZeEwSlSghs/MK/hLTvlQ7ERqeJRjPg7MLpOMzV69AxLnMMwcky3o5mg8xHL9xzFOzNJLt5hCauk
Wzap19IESxKrLIxaQu2gyM1TMvof8rD5aBnlBsybxXFkSl8qtS+LGVlb7HppGieOW18PiFL0i0Y7
7Z7VqswPbcbFLMi08tM/mwXtmMxZYlB74Dp47rm+0yEiNLMAom84DyLfsE9aFMHtp9OQvA6lvNmB
2KbTMSozqWUZmuhCmjjsqqsg60edQlGgxsnViyni/eo6H8YL6ptXDXoFSfwxQE5+jD4O5bNs3FfN
byQPhuzqPT+HfkLG5Gm65lH13PSxHLqo0GHiHysFduY2iHPuSkiZ8JAxZKgw82wXUX8dG0++KAsz
/tq7TjmeYq3tq7sodar6IYmdfjwakucVxzZvfLgoqgB6zUYJoYAO9SJsNnbUQqgzYmzhQEcnTMSZ
RW2UkBjy4cO3NPexgqJzF1np53XXLOxasj0doxz+xIU4AydrdVNkHUSeFgSsoYYGOcIw/sZzxEKk
AwK7nG47jLrpwoaytKhPvUAN92r+HWaNtn3x+sccxZ9/t0VnbkD+M+XJEXO+ymFck+9cJ9i7Ia1x
Q6m2125bQGeSsoJbfRvTiXh2iXFkeq0si/OSea03ER4ORpFZQYRNfid/ktsYAbZKt8tfelI6v2pV
giM5NEf921iN9m1FT8JzopjjA6xMlXXfUePI9pUup+6FUaawcElVJDkQfsjDxyxUmpGrpcdN9p89
ZJI1mVKlSZjCo5A8a7d0B8/yY8gnh2NhvaqwblfQeq6jLC03Nwl6ImVLs958dMbTWJkkl5OOQ5xd
cQg9lTGMrV6YsxRB3W2cCItwumxz8kwdvOKJUEaR7TRGAZxlwj+YopuW8caLUM+PdbuW9qMJO8M0
3wu5gDgr0QacfLXsTgmb5xlrPMmud1yHWLJlDiEskJTBRdlbQDBxeBz6SwmO1LBE+BIFs3WkpY1v
6qpuMPnBefAng8+uBo5eqPmoTxwwyA6giemHwe9IseWvo+mTKNfBFo4DILjJ8qfIAeJbD2U7reyh
HIYmP4IWzrWkm9H3vusmLMRabOZQ2Tnpxg5dWC1zumv95xSfXD0zsKg9JzFMTvG2oe9514zIvitx
Vr6sm7bgR90iyJnaNPnfP0XfGYw2mo7f6oiqudaUbuB5QqonNIwNaxYC4wxGuNLWI0TEVuiEcIM8
o/DBqBKc1eazlW5UPxe8doYjnJSKi0Kdn4JThsWpDstTHCQbMb4EYXMNptjuMPIv1qTyXh5NT4Ez
iRRy1P32Omu2JsiWFsXhGmjyfo+0jcgDorV8m4UNsgxVcDWOFzX51dCe1xd+wQyDjgGbjxjZho10
+g2zhTdUuch6xsfhLq+f/cHeJw3vB+sYC3YwCkzrA+0qhmyJqU3SdK8qaR7e91aNJK69KwbrlNRb
E7oLwUUHO4QzPME505fTuSlp7rRVnsKQRu0EtTBkLWwGVaJvobnx+bfkM05oGng5GbjDC+kNsUdV
1nO0yUI/hd1LOjARcbHusrdlDEc2oMqgLVNmN6pis7UzunLqcaTCORMeB+eDY7+gohY0aEwESItd
ax6cQZ8UdCbkUwGLpa/IG6u2ZKXBcaRP92zNFAspZtQWRkABee/4J2Os0YHfvF9PlWHh9mHMIaaf
MAu+pi+4L1ZA5D9CHTU2+CB2iIl86r73X+J/Tz1QTsgExh8eH1tIPQ7NoEWcgWUzqGEgmAHXIdLt
Y7NxS19ym83VjS88+KQYETy3ieliq9NtNGDiunzxIuMqgYp8PTiW9hNXUH0KEDp+xBt1MAweoQ1E
3iAYDq271lpok78jM5DaJkYTa/rOEgzpFWiOghplwyxBZ9lg4MXdCPIFV01tDFzcFSqDb648Q6qM
Y5R20T6pXIqd7l511I3SwYKr+P0mBSFD5otb5Iuohm508gIjnCj45PsoMZnKvVv1G1XHJRhTo5DM
+IxFE7SQEeQKNhMqkhHkNtahQn0r/E7B7fDPy27OQcQI1uWqLUJABr1FJofJD+WjzMvOO1D4uGS6
Cn8xh3cev7mcKIOdI8TAU/iV5EAECOGfW2+V6hbuUtzhqZRzsKn6m7uUVqquXtfc4UtXRjUzl1Gt
QcXRSe2dAc0qL44bm2Yp2Ji5IJA5gKYBuXO7Um2oEkXhIkXh+EppzbuAgex1121BTAfULJ0NBsTn
uQuEEgTtlWsE/T5V/OxlHWXhmONG+NeQybMzlKRLg6B2QMlVGPqlu1G/8HmGr7b6jZdWaLreUGQh
oN8Mq6haDwVLDyO9Z+RIkSD157a7MEvg8h6ZnZWSDe8t7aEZnji5MtiaH3suhEB6i/AdFaV2x7TR
z9TVf607cOGbl8hGXZyiNJ934sE2GAoT8n4Ro9pX3TjVt0j/6aJFpj/G+YhS1kYGetNF86fUN4Ob
oma2XkyKy41dADeiNCehI+CZMO9TwZ1IFIbbxEaLwjtslfvftGmIsEK868w7y/JkJRMQkBpelnD9
hS9acuvZNmqlA1Op6UVlndZ9u7iIM2OFLWC6SIt7CajSNOdRVf5Hrmx3CaRD/347OVtEYReokMRb
SAfg1QZF3woFBLQB/zdbpjiaLZzRdkXkM2q0b4uKduQ424+qAZ/+1uTulFGFW5BpU1OXLYPbkC6L
pnS5mzVahfSNyXhbLMmI7akfeFr6aBrZZet9Zgo6yd6R5m3b0dnZVLTePIC20KNZTV6jhYtAYj8M
V4qfQ7sPTfg7nDjDEQLCcCgOFw7GlaF1MaLfEsruhVkVG8ljMfXChsPzD+evI84fJYUT2mEPLzzP
XGjIVvIvxfxX6r9pR3FQKWhbwFP65vUjKOUC5swO4l+oZRXfvGkRdIzl/vXfPUZda5p7mwrMYh+h
lbeSrzQtLxChmX6cqCdRYoOR5ZORRO+BgtRSIQIYKBHvqkGMYrXrD3gt7y5seHgb1MxCPjPXLVoK
cG7E07sKq0Nz2vlGkrQYSWsJ9SymmW8gW4HAiDZ8CJyN6jGS78f+aWIv2eloi6wD/6mIn28tm0d+
PgehrZm+CAXkwhlZK61BMLiASnNQIYwO2sw5eIb7tWf+5KUsmvCyqJzqQmrRcaWHLqF47AwnT4J7
3qzif+U4UGApmW6iOldSnW874Rd1Gs8yA9Spu6T5gDarUm+8Gr69HZz/fSFpMYMShZ6vTKKDT13/
WtOIGroMBWwNF75N9Oc4wjURJWxInGAp3En9L6lFQrO4lqVg6+xU36RGYpP8xDXU5vlAZIRQq7rl
6UnlqRy9Drv/PJQ/BveTQSdoZ30onC+Re90Zpyj4kKBKvxE7C9jEKytETeHP08V51KZotMSFVhs7
Obspxg+K+b03TrIs7WzLP8INd3C6FxvN5Dq7D41/rDAwRE5xlo87GG3ol5AF77a262tZWef7ZDQP
XWbvU0QY1u2bAmG+Nf4fBI9JPEFOwSjcD+KiCx0zbPL9ECunyq5PulHfBWQ2F5rrXpFeVBNq8XVM
MUuLmMJhENdBwPcFZnUIH4T5UVK/rANMu+etUUSmxkmqMBAjrJmZu3RuVTlCD088ZDW73r2A3CND
k2MdSAz/P5ZQldE4DNjSImG11GvmiKx1Dl/OUR2Qiv40Sj/XIcSdLEJMzpxdP8xerwwlAMJ0uBnc
DpUO/etVED+tw2xZIrhsqPUhRPMgp2Hrasi/atpTgzTEOoZ4APwxxVChLFWhduHr69yUOJHaSo1G
1j2GmX3n7NNv2rG5VXdb7fFveYzYOBRjZd4AmcfgrDlHigLTjFEIyff63XDtfYAG/zT8kK68qwS0
ZuOr/02RbrJrhiZ2PlqZk8u+JOf7+NY/hbf5rX8R3Nm38oV3Gk/GqTxt0a8sbSDcx/eyST34zWiz
ondSxqcNm9aFfpDFel5fqPW/z8e54D41cHql4e/L0mPb32blBjvB8vr814A3c822NFqd204GPI2H
4Z77oPmzPA4X7qv/Vbr4Z5pX1odESufI9I7PnercHIXLSDtqRY5ULOqcfoGilJnZtJ95aPKse25p
G82gxK/XPvY1X2pzVAryH0r7mIavUrQRbksZew4h7CI1VgJr8LFmtJCVpi7X38ThBdSaWY/m90Ym
XYoElXY9vuVoozPEjWQ3VplEBQrjel15hyFR6qM12saG15ZyHPdPWTYAsWhCPF+goUmqGGYYxEj1
4dCzb/zoIta5vFTd8d/Xx+IyCB2jTruNLoRCYpZQfrl8fRdefW3FBV/i2hdr9DfWaOkAgokX/nuD
7rA3XDqBi2yoVGUQGFsvNUwzfvmq6z8MtIUM9+e6RUu+wyDN4uGTzug/ihKz8yHKM0UyaNnb1zES
5Nq3qWdYCu4iZvzWgd6UEqY0N0dSz1fJ4aoQjwqx7XT1Z+6WaAOhdcYg462FXh4UgYeu8a4jZUT6
rbm3YKTc+AVLm4uLIAzafK7y7CKcUXaYc1PS8Wo3yIcgcQ/VEP/05Xbj1XAZxjYhQqJbEQL+czsb
15UGBLPRnbCfw+G5CU+jab/HlOnUUPSJ5EbsuYVcanCikYhXefGQuxx9J2ik6t/rS7YYGxwPDAPp
tMWIB27NF4zq66BEhvGriR1U0EqkXIPrJN+aE1+M+BmUEBxjNo4QznBNqT1fRofJOxpKe93Y6X0I
d7etuBsbecs07XyRfJKgoUvgWU1xZzntfaejE6gmhwbtonUvLuVAPjv+68Xp32c7zPdLfWjsyYvD
VY3KcfvpHX+f5huuEH/I0IWclPddq1dpy20VedygOjHduWHB8tb9CyEeSyhexWoX4y06ZZQL74jK
cvAiPxruMT5Kt/lWn/fiDprBCTvIYdiWghkWJcbnRruuEHQb35PJyeL/8ZolBFzkGq3eFpNJI5Oc
13H1QW7e8fk1hxBiLDGgujICzLDSdq96+q5T/7FeNaVUvvL59CKx8lAoLD3PyoOV5iBozmViHd1+
I7SWdiVkbuQynjooJU27aBa6HuSQg9pzM7WCcedBOtwjel8o9UENnxNtK8zUpZ0yh5t+zgyuGVGy
a3zghlN/0F7bG/2jJe+d7KDc2I9Jt7c+tMeXDiHRx6reVZfSzd57SFHP+659XN9SCwGIwTzCKbgX
Uonp32c/pLBtPfJaUnjqlq/VxJet+OOPcERNdx1owWKNTkCELMjlXCuESJf8eEiL6eaCWCiMqdYl
Ekobd4lFW2YQQqC7XW2lEqy2ey39IhlP1nhVZBv38YVkemaFEOgqlP1+0vC9HGQIqasvaXTX9xKV
uH+eXJ9IKWe2CKl0tIsMMVOA0Er9qFTShZ0lSJFr7VNGf4P0z+Up9tcZnhAH8JWEdTpVGmLtZ+f+
9OTHoN+4LWxFgLDFrLyGZIqXgX0+qpeJXewUZ0s/YmEXYwWVS16WuU+KDUB5OiphPuUh1T6YwWuZ
fq2p7CXN5zr88Z5w/osklA1LNWg9+qnzfel8y+tv6RbxynIs//37Qr5TipYup56/Xzv+N25Zl3KS
vta5cbFuxsIn0txhIoN9lDhF3PCusa9KuEJsJlzQ35bQ6jml6nWhn9bRlr7/z+CEJAAlf580JlHW
e0f7KjgicIsy6U1w1SCvoO6LByQcDXTjDuu4i5Gn8oRNYXR68hCcKY9BXhfqlBjK4mDmzVWobwkQ
rUO8KQSYuhdaQTNZpv02IZcw23fc6TVuwf9nxJtKQJ/ZhVz3INQoFTYPAXM67cYxvrh9ZhBCAo3N
skNDgWjo21fFdXdO+GRb0c5xnq3w0/qSLMa3quvTRB33erGamplRVKllx3HARFBLP6iqIamqva6j
LK/KXxQh5RiuqrtQZIBiXznWU11spLSl6yKL8hdg8ujs+HRb1yiTDjPkfrgc4mMBYb1JpaHsdrJ/
VK2Pkv9a24f+X5um/qTrGa6QfgK+Viy4mcml7re+f3C27oyLeWH294Udo8RNWEmTXW79UuZI2z/a
5q06XjRxhTi6vnG5m5ZBqELPvfhmztY2JdX3sQbddpoRnzPlWaL0ZFsbb6tbOEL6scsgoqYyBZ3i
7bz2UPZfHTXZBdYWt8RGdDvCRnIKz3EoyVCKRlXYZELA8gHbulItbleeXBhtgU2HssZ58PX0pBve
9K0S5nd9cOH0PwLlVneexuZpfRstmjMDEraRrEu2Ngyknjj7GMjHtru1y42lWdypMwhhI0lh4aF0
A4Q93vn1b+8dVXv++l9fCRum7JxpkABfqRAoypF3GOXLoP217qfF+JqBCLumbqs0LaZahdIZh1RL
9k546IZjM26ktQ0c8dSGQglCu2k9fIbU3IuUGE6D62BLxnFjTcQrexeadZNOlYqhfQngebG2WFDV
aR+82fh/HSb2mDJpXcR/ijtI2DqXHX2mD1/Vx/DBflTui0P4Kl8xisyg76G6ffFqBBd3xY10sb5o
G7tInI/rmiDNxukmF8o1iWGHAtixzG5z42Y7L7zpbfqTt2cGTy6fnRfFMPpJNn2L2529G6HXlpXx
wCv7VTW0h8iLLkyHbuUiuUiG+Nu6nZvOFtKFT1+EEv4pPF0ot8oF0sHjhXrsfidQ0R/Mq/GU3bo3
5TH9JF88ed+r60/r+BtJxJ6CemZ6XSsmJPSYDr3ffWUwFDT6xhMaDFtyK1tAQipRda9AXQ2gdLzI
3N9RfdnpG00DWxBCNun1wAnryRa0ltviOq0/+PZx3V1bm0/IJYpLm3uXs8dL85RVDyZ9CesAfzon
VjafeOoOmpVnzogR4W21z07Kh2DHQ/Yjzz3lePDuhgvb2Oev6oX7IXw1X+Vdd6neN3vn8KKdkkOy
9RK54VKxlqxVdh+ZEvaO2UOuvLju9dh8Wbd42aUMO06vDVykhcCwwhbq92kDWF4Cy8bJD991iP0F
EMKiiTqva20Amrb76kZat0tR3Fs3YjFd8TZHG4cFc7TYOV2URqkmGleLChUuV38amAjS+is/vJKd
wzrU8u2WlyaddjvaP3XhvpSYaZX0CUriyYfqU8UUH1XX2+JRQvT0Ub+Hmngdb3F9ZnDCrWlAqTZW
LEyT5N/6cJ3LW00Ib1lMpirHDEEo3yBSm9pdhkHSpf00HOW74FqDRPc1/1rulKvwFF5Hj8Z+qwK/
GNoz1MnuWebrjTotghzUJrweq6sxuTGd07rrlg8WWGFpgJsadd98T+lx79cSHQN18VGJjqr9Wlk3
ULQ07UcvfRiqz42/cW4urtYMUcjnZaNKkSZhVVwk2q2vWcVtGudb9LBbKMKeTaup4WzErqi17hNT
uqMxbyPsFpdnZoiwa6OiiT27AiJQ7zr9cSwevXrjw3rpGZ/WpL/LI2RzOQ2NLEVL9w/du+nft9kF
ml5JcLSDm6Z7TtyblrJ8cFDL99REEaFzZAbKqfQK/otNvU8Zi+EZ1310hlvkJUd/oya6mJFmEIL/
EhTP6t6jRYEBrF2SfLdrtMScD+5w0YYb1kwx9ebImkEJbiz9wDUiF2t65VMafGmHr1ly5W0RQSzG
HHO+Ey0ONVixia6vXNrJpsUKPCRZje+R9J5zYgYgeKyxw6DzLQBq+3tkv3T5YT0bTG4Q3UQZZxJf
57Dj4fQ84dCQK9E5SiKNxiQ8IcAzHIpRjY5+31XXvl4FN4nkl8fWGr7UvZpv5KKF/WTCksQkBEOY
NCkI6JI3tKXWx8leV9V+V8Mlvi/bMNwhBrQ1ELcANbHXwP+kT7P44tBfrvpllGQ9ZQrzs2U9SeFr
mW1cm5cgtEnvHVZVnqBECtnajAfb8jRuk/p4aMryquisg0tBdn3JFmKOzpFpssviFYqHmPMlqwxL
lQLbiJmngPrf6pgW6d082giMBWPOUKZfMTuJRjnp49QEpXeLxyrM7kKpe5LMLf6ZJWNYFohvaLOw
UfY5hzHbsQrV3opRhWkuZKt/jctNsp+FVGCqmi7rzFsa0OwIdxNnGI0EFj1MiW9N69pSDoGsPMXO
89j/ysevrvc1V4+G9oWyC9Tiz031JfaPhbmR+5YcqjJozDgwZC78knNLrcBMDN2XGHnw2vCUVl5Z
7rxBHn5HlWHs/z1EIARhZG4aZWQu8xwr8EbVq+U02bsl7bz2N2PY2LhLLtXhiYHajJ44mNXOAahc
WHoh5clehtg1uzaG37bc7zTp17odysKBYc5xhJtDUkgGzP/gDNF1o99p+cGRTm7+zYvv1OpCG38E
7pUhfS7UfdzBWlgd3OBUGFdtvUUgt7h69K5MrUdM8otDEG2L9GBb+NRp0PCybC890HOpH0Ozeodn
YUIxbJr6idc/F+3ZvnNVuWBMJUn2UfGzU4NrJfum1i6UeR/XXbuQ+M05jnCDjjVDqlQdHAuJg8S/
1Cofu3Yh465Bdp9r90h8riMuXanPIMW97v5/pF3XbtzIEv0iAszhtRkmj2YkWcEvhCRLzDnz6+9p
7YU900OQWK+vr3cXBlSs7urq6grneGFWUW/fJVHcEt1tjYMbJP1bb3DeHdDx0sL0AkPkHcwHGQmR
c9kTSBTmKlLkbaDhy4ws0DFJIHnKiS+zUrHcPiozGwBCi16Dfg1zM8L0MDkkoQVZw5jutYlHXiqL
gwbTi1Fx4sfHvHjQopNa3qn5FvVivLWbxhb6R79dCX/j4tFcJOOiAmAEbuZr2YILtHxJqBK8DvuW
FEGPdims0YJH+q7YsyrSLnwV7XQUR44RMw5hq0iYKTMlh5NNdyNYmSmT3v4QLA8tLc3Zs6Wthta3
mICUL9yGG2CV28m6JfGm3w12umpIYz+I++IB8y0LsfaUgV58HNtek6ee5iE7npgj2CML6aExNvhI
QOvlOiYUDrG8AEE0dcIv5TE+E1TPigHSRaS4wGQhEj9v1ScQZnr3jRgnS3AnN9ceWlMA7Ys2FUDs
Ak2RMS6h4kdNjIbEDMJaMWM+BSJqs0R0NFVDxXj27/1l23kAKK6pCV1C9Vz6trATbd1qwf9NMgcA
40fX5q2v+TN+o5dCB8L/SGSOuFbpahhEVGJ1Pyorobmf//nf2PgzJqvRD7hwj7KSqXnVQYD28BLY
4wap0J+i6d/tBfM0rk/UlRF5HziS/a9hI5CQvdKNGtCFaGU0SqBTQDQgyB7Hl/buvSfCCjPV21Oy
6s1oKes2vZa0SRgt6UDCYAxSrMD+4Ta4ciQdSIjpScgXFpO+HW7WEk9NjEwBhgBIdtcKhTVIOaIS
EUlV546hbGTuFy9/5PxPXvmhLg+M0Qb3W3EGZtLRxasDsfJaXNdXceVT2+A70Qql4FnzOCvVASID
WpW2KAIk29r1kIRO2gabebuZyk9hQgKOHDEmKGTY6CuK+VooJQhHksBzpFB9ECQUwjoX7cpjbtS2
H2mFY0Rq/1IWLYC4GsDSDdwSyuP3lMzlItCBFpSxgUZL26Wx7teLwKkZ+CTbBmmx2rPF1NKQ087r
R0E4e/pTIx1KPXB4jO7HmaPnu0Bdy8E68Z+SAfTAChg+Myce7nm3sXqtMf1utDsd6B4lgG1BeIiC
a/JVy5LZBgdZOQ5g+uHireg/CplH4nCnuAdBWlXKwfdzS2uJmGxc8a3THgr/Z5ouDTyw5sWqyjxd
89iVsyiGqnjiWZmOso0Um0G810B+NXIPhhBa85vMBqWsQOY6S5Ok5b0OArsAXPCyd6gEA3PFYIxC
1WteFN2mmW1kp1MizHZ2uQdRvRGTehiIGG9HTqFcRGQI/v1A8ZXRsC3H4CWIVCNtMS7ny+g0xMC0
WKHjYqkaclP2+WcB8R6naB7qzQl1h8FVowZyDB8F9vLIi7vSfZD5J+S6DOkkcmsRA7Nc3ZGcH0CU
smrxvKgBX9ABHyzxfipDa2bcOdUdgIURjluCvL3phWQ/kPH+buLhAhCw7IoHEMJ4J8svubop/dhW
VI4Y2VOO/viqjkhT+8QH7rVcHjPjOZT3QwNsxAF8mklqyVCgV085+pjG8lgmohmJ3tu8gdw4nO9P
lTF8AdxODa895qAD7Z7vqwprmeCUB0NM8HowVT6xUnxe0HskHD/adMWB6dhVNXNeOhvLsMKZoyc2
ahC7BoSLoUg89Ipq4q43Fu56NkBjhTDHjdezJozdTiFRk+rAtxrFO3kQCwvwTjrR69ggIIUP7AyR
NFrE3HAhUcpejxCP0gxQwjDbT3txmes4DZs64YJBIWOvrHXZ3xXyUhPaxDIqCsI0QJTiykKC6tpZ
K01c4GbuFQJGdlXZepFEwnLJUNhr8VuPCyHMXqWiIoFtHnqUw3OFiFAOrKw8V+Pex2u2+xU39+6/
rtZ8bx3lEqWKyZrMKNbrQApTeCg2aiFJigSE5l+58gamahLqDtr8iFcYxGgTO62XyJW/h+xvfOeF
cEZhsCCOblBB+JA9udJWxAlIo2Kni1s/4Cy+Ape0fK/zu9hF8cVXESo8SxpnC12D/3yMXbzBjZ4k
KPYnxXMgpqQwAgu4sPNHaPoAAw6WAhLIaEUUrzd/rDk+1jrsC7wOGZWNnux9vEQ4OJqwKEmcG2aj
92aF+UTQUM8LnzA81AB0XgMBiC7coFB5eqtmbQACb4wtuKTW8GbGnOcvuUaw9t8kMZshDOEgCyUk
FbVoAvjDLDDJEqPj4L+JYXxFIgaRJEUQ0xiumWYFemtCUwbb3LyYbwjpW9v6vXDsvWzojQisAV4h
wPGxxtYEVS0JuJMqxiu8J60+/0j1k1iceWHtBbu8PertDvjNFqXVifRDpoFgRwaMmY4pZzsTn+p8
q6prIXqa/86bIs/3AaR4Sd/E8Op3quTiLaEidZEhlYwNFoyvUX0TpMHSIu4BVbGBJG236fv8OYiy
N3ASrrQaLfa9tBQu3RQC2Y9gvAB6hmU+Qas/UWt1pcYNxn6+Cn+XZpHZZQ0AprcVf0oQtM0rP2Hc
KCMhC09vRkxRMbZQlgP4RhKc/6J2LSPkDm4b21Ha/NuGS6gHORqgtpAqx8Q/894AXC6qbBouQS/g
DCscEPMmAy5f1dV5u+Hc11yK+Z3WdIEZctlI8qKp0JE5Ll3GE/fk1S3C6Iv+1XBMdOgL4iDYPL/K
+a2kH8vgq28A2m9psNP5FZ68GmE+ItyHRkHQr11XqUWJLg9wXT1YqoQkssakXc+LmIi1gWn8RwTj
N4DWO8QDFaEUCpGbd7k5uw1ufHWBw/Qmh/G9ixfXPLOLseQOoZ9AUFpWb0oVl6RSWztOFLOuVCvx
+Y3rdZtIMLYpDxKbqH3k3OTISQGSiNFCimjqxFzFHEz8WWdCVNcKNV2JR9/2vdCdxzYnebfHZCUJ
FR7JlUeu+DG/1tNiLxabsSApi4oa3GCItCoab+9SbRWEH7EPNOjizUs+uwK593g1L3XymP4WimbX
ayOKQ7AFY/wV+C4G6CwAk5mrxjrlyoUwbkkMk+UYgdA0yDF0K5V7YKh7/bPcLnjb+eOg8cxNnlea
m6Y9tVVsUuKho654/m9rxRhp1oEYDnrg4ZQFq7yuTT0qt0hi2/Ni6KFibjfgbNJKGY8ZN8BaXW+J
V/QcEM+wJRjBsPksIHJ2yPwffOx02Ra1uQU3MnWb4oJCYojCtKB0Svfu4pZS3LKQghB7U6u/5FjY
peiPwzXE96++cYewmwx4yidoz/PDPa9Vq0a5N7ptjmRD1Rx5TAfpHy3A+tLB5IXGab0Dx39GIOHR
xn8PqKdffSl1VxdfCjx0NJRQK+K6eNy5vJGYVV+/c7rcOrxbh+/9GIG6Y347Jhw7vCuuMvpcRp8Y
sx1akwmu7AtYhkTIbM/TMivzVWUvld5glQbwxnsdBWctF/AIi6vF9O7EywHg8gZ6nVRKc/EdwV4o
3ZVqMja1RIOdZzQNESkHTUHveAA30zeKGli9fuR00ZnXmmp1aYSo1qqwPkDXAkAWhsjYest3eldw
ukaEcpP1vKmqFVH8H2N7ny2N0N04fwAkikCxBOQwao24xxkDpNDk7ciBf/vFeXc2n6cP+/jgWc2C
nd8Sa9FyOuqYuClp3wvbKOdxudT4I5L8TwoBrREhexAJEdNeL/SkGOytSfUBQibiDkWk1Xvm/hBd
Mc5ELw9M6wD+pJfDP78c5+AcCMTiN37Z//8//mVFNgS/QW70/78jtk3slOz3prU+n9df57W1Oz+d
n349Ldzv31HY9TZToF00AtHf+g1MUlLUigzsvMDszMp0HCcwv3+tlxAQbjP6eFijZwKwbCoP7g0W
PYLvsiRKBiy+tbMsx3KgtE3+YodRTwWHMKBw0apzExFJRpIUAVLMEdntnnbW4aezev6QybO9sMU3
z0Zs8ZUkJjBCY5PgGj4k7Q4HbBtouOaP3+TGCNgaYHtglBn9H9euLsiMLKyCkQqwrJeD80lWMAdz
bc3LuclUU0Uu5TCKCG2S+VEGOYefP98fHx/xCCaP4Nga8U/ANdL/gmh7b5vrh6/cfPh6QB4Q//sa
yEB8+o/z/Bd946KwJklHwDADBs4dkJFca16iWSn1KWWMRY/L5m6D5aXkY+Z6bZoL6t/cff+o/0cY
c6N0Wor8SEGFWbB+4tyvcDIhyVpbC6K+uzFu9JLRgqX9w6vGhEDIE3pDbaD3yYJbwAmANHruqSeA
flDQor//ZjEvhDJBkWdEfVMVwCSzEiIR/BGBWi0hT1A3MgPzc/W8Ou1P+729sIvfjVZz2jL3R1O0
4BSJIBguMCOO87h6NY9LXmXKpQO25M+ayte2onmCmJcUcg1rqhEDK3pawVR/LNnJzUv+204uBDFG
iURrKfDfgl4sZ7MixyUJ33hnNwuGVgQdKXnMKrPJOinMUi4C1iLdqZ1GElLZjW05YLrL7Q9YJbWR
NT0GC+0B0x7gQjDjASLJTZJRgGBqIRF5acyXp8rucCMMZm1VdmtZGg4GwWVJOfZqcOyR1XNMerO2
exN4UCTF/7ADC3fT97jB3Iow7yE9ReFLlP/ZXHqTWofffzj498MBFyk9rvQP/Ilfe/zz+zRhrfDL
ogd5/kCp9MDMfJTCvJe4wi0a/uqjvj/Nsf65v+lX0G/Bb9wJ9NfiFzAfgJfyVQzMXAxAVNRaPkMM
7BdDSkS1xhNV8vI1mIYGC2gl1YLGk+HvxeuAMQ+V612p5CCvSu3UR59ZijKYnK8j4bMJZUBaP3GL
BE5TT2HE3BS6EZEvYihm6+Wsl1K1xxNI6ZAJ2Iaxbuq1ox9j7Q7FBpT9eum+VLnN/OZOgZ1eimXH
6NSoRi9kC7Fj/9B0rx5AdwXdN+vwcUx3HujzhBF0ZWspPxZNj+fZQlRBncilbX1v7cVLg1nq1hW1
JmwgPgUQzzBsAZIFSsmPBSXZ6JSVwqytELtuqA2QwtXKmksBjRu8GpFMdP51QFtYCmhQjt8EKurL
YNOt9Pe8701XKkwDDFr+Ujct+87452soajkcHzoZmVtRCTNP9Qe8rvzwZyK+ACrfKgYHtORxu0TH
8Z1uvV3fP7KYy7DxRBXEpiISZuHPQXsNhIbojXFAE4NZD6pVxIe0A3drmpDBW1XuTqudVgyIO+x6
bSFtOak2GDaRuUM4jE585uKK8krwOKitqS2SlgGpQGdfRo+y8S6iY3Rhy+k1eKP4hTTGsEbFTQau
hOLtWK41bltkDeqmzli+NlJIZPnI15sAzZRpERHsAEmq+8xfGk6ePtQXX8EYXp0jEV2H+AqtfHHd
fqP3miN3GA0YD1pk89rD0BkoTA1LofT0A/r3WrMtZmjiVnpBglyOq0mu7IOwdIbyjKRaIjth9uVH
70DWnl9yiV1yGjAAPxPjWGBXw3uTUTbLjFiRAQryzxsQz036C6HsPXnGHXU0tzSctc7O0uPzRi6S
tRToBIREeFMjjL42rCIqfL00IJcXMLpaaMGBV4aFbO03Pc+lPSEhcCWEiZrrMOVCX5fwOMnIHQbn
CQpXZks+8W8j6fGnR1/WNvQkUHe1P5n3m/vVxibbrfn1df6F5dg4NM55Ou/WZ+v89LQ7rxvy5Vkd
+bUEmcseNZq9oIuBBxuYcoAvcb0iSoRmANQnwDU0JgVl1dZy8A0hE9ACytIzLN2Vx9Qeo0J7m7cB
1p1DsIr5chEOR0YJgt0K3eUw3SuDnEUQRx7cPBAuua64i8dRXTjhk6JU5E8oHhbYVRkvmvNZLIQj
SFpC4y3VPo3YBXXTwozKze34rY8GoGOaBEMjGWNaPqCcIpkKabX3ID7UxUFQPnX9ITFeKhCO9Olz
L5jceAeW915YMLnbBzddzAvhNyaHHoAMbcBmELkk1keH79ZpehpA4Qv882oX5/uEx+SetyB4cmUv
5DLW8500ycBTbUZx4KIzJ3AKoz4MSGDPGwt7K7OLy7hoI6g0SQMrHsBcOsvN9mWfkBicDPpST+qk
QmgIAJYHJmREtkWuGOKac3UcB78vTNffqFJF2vJpXptJISBIBDsI3B+gIK/PnJCPWqwWIvjKypyU
aKkuHXH49Tcy0M6MrCEA4Vnk0wRs7kMijrAIHV1zkqXEHhny1/8mhAkZ/NJ3x1IdQBSFeiLmpcaU
y0kMZHt9NfRyvJRrnjJzlEolsCOihVEBisf1wkVe77ZcIIIhwUBUoml1a3ND4dtuqiWkzf1fFXqz
bFlJ+Y4Unv811G5qZ6pUrub1vrlG0IoGYm44TExBgL+XMUcgxvdZrrmVWfscydK9rmUL1/KNiTAS
mAuyqhsP3CpebfqN7fo7ngcmznpeiQURMvNWk7uqGRKAyZp5v+PLn3L8k6+WaoXTC4W+IRq8Sjdj
tlwMLMWu8GuzedMbu2jtfqunRFrF28DSbeCA663VYiB7wS5vnfH38v2Ry/hDIS1DQS2p3G230u64
+9Tqd1lj1ofars36dWktpwXiKsMvGXV2ltUKvesulyHXYgbFSWh9My1qUyj3fvw4JCiGrnrFEYuH
suQthfvUg4WtvAke8TwA+Mdv8exeqrFbeykf1jgTH0r+3AC9O9tHaUb4bFOH5yQnYMWw5u3n5sHA
CmVOo1QKncaDws00PgaZGM/+g3CfHCKPpOve7Foz4kz/wO8yi1/iFqDXylWExajL+B2vKtwmSqPa
7OXalJqnvjlyw12WZdbixk6eEiC04hmC6giaKa5dDh/6mActoGQF4rUDvwWJSb8d7eGkrfK1/hBj
HIskd+L9wtrStbvRELOoSNSDIx50vddipQyPDWWEAddW+1whenQfvM0RdFLr8bQgijqrGVGs7YSd
bnjuCA3zl8ZWV8URE7yf2WG460syOLKjnCKH/+m9ou3LWRBN05xzolkLGsDT0FAtWwud0SRZxTvt
mK5ff7hmtlu0mmmD/bOoMmM2KKPVcfm9qI5BhPWpNYMDmO5M6T4mKMju40PyvlRXm7af3xvJzhaL
gdohWwMVB++gVDtu+NkvJWYmnSzqnxiikcDfxxJ6+2DdBZw/NrCXObOSBVLWA5nfqSURjD/NglFK
JRC4m60P9qNuD0qzeQH0B7CWgJgZuFwof6EFgbGEKG+TRPdwovlBWGeuvBF4AEFprZVq5UJKd2pH
LkUxVjCoXOf5OUR56H2OZc8JytcqepnX53ZoEy7qUgo1/Yu6tFj2IeVyx6Y40ibMSLFGYgWXEF70
5U4rTeVns+PWQDw590sHeso7Xoqmm3khOkc7ftoUEC2vlA/Rxi0wWpFt2PIdcGuNs+zEK28z2q6d
cgtmsrSLjLP0O6nlowRLW4TPCaCTtccOqSL+fX5tlzaQMUaj6ZSuriEl6+3Ue+X9VdIumCN1r6w5
IoTEkCuexog26RJfLGHfj14M1qEKk662B+I3LxVJ0mUkGsVVlJpJuNXUhYhvau0uRVI3fSEyFKJM
CGuIHJJdPDzwiWY2aPIPFifips4ymEvgLTRwDAPD5VoQBuIqvukRWnbpTuR+Gf15fnuWfj5jfhgX
bEWO/nzQA550IIjGfufMi5i6si5VYOysjCPFM1KIEL2DEb9p7srLvvp8izEMS2kWzG1iY2ADtAkM
Y6gUH+J6vYTQ4xN9hLAy+CkI721S2yPIn11MV8xrtSRIvBbUc+jkHHkE5FGuHXUutKUkWLdtaXFt
Y82LmtijK50YGwj9VjACFaJGSbXFSFp5crOwR0vaMGYQ5SEfpjVEuPIuzQuSqOvBWPFI5v6NKiCu
RY+ngm1iIqUyH2LZHXDBiu5JFNH482P+50/YGpbq989nu6kFDm/IOsftOugxBu89i2+ajd56x1oL
V0mkb7VmscWSmhTjfq5kMibXjQnagzvI5IKfXmt7/iHgUrMIViG/UcacqMOxH066aM+rOr1lf1Rl
DHCME9/XOyxlgCm7QBEtYVT3facRzSsWRNETOqchY4A8H///vYTUO358TiLJN5Pu17xCU+8iEQME
vAYeMkrvxvhxCcQelOusNpWhOMahfKhdZTsmwBXivBepqc8GzLKPsk0ZPMyLnlTwQjLjzrNE5wwh
wha2WiwgJVEG96FWxlZOo6j/Joo5Aa3WZ66RQEkpbrZ4GD1KYmUrmrsQN036DIrbgQtRktBEdO2e
3CIIeh5VflSDHsbM7pd6bSet7+LnMw5D7Nsu6Xv8/F4RTJA8mGO6j9pV0S8ZxZIidOsublpB9Dux
x11rDltgxGMc1KkO+q9qJZ7SGIPM8jo+h6v5LboZ2sNbGYZIbRB5WvRkMCfaEPpIaDHnbtaPjR1a
GanX4OTgPBKY41qzKURgbydOTvytesRf7H3S7aRTtYQZd9s5xXwIc8aLSO+ELsaHKHex+RTtYh+e
2RRrS9+jh9sc1m+RBW/NPaY/pM2/hr5ihDMmJHScWugytjji79oK43KWEJ2R7tfCJcaI2w4bRhRj
TVlfRkaX0QV3cgtUYKuXqjfbdWgZ98I9Jp2JNqyWMBknrwrKtkHxwwzQgF8bFmadabN4jM5nMTrl
ubQPmphIbnlwi/HVz1QMOS8dykk3cyGS2c7IU3o+ahELc9JnUAxW0vboClg4+dNGcyGF2bdAz6Nc
QGrclLfp/lCVpD2Fp3qtPuIpg1kSIpmB0/zirHO4Ve35k7OkILOPnksBMHyIHvWaKJFu+vFoDoqx
4EMnAn6wbPzZOsYngGlDLsBFXptJ+uBqqVlq68T1iC6GRAVwhHxv9AsuYdIL6WDwQs2XwpwwEvHT
g1guIBHPUMxl6U5RLgF4TnrUCxH07y8cXYH2Z3GU6NoVeEjkzjjKpDVs1Lbn92haFeDMoWaCXnA2
BEOFoY4U8G6ajZJbQVGtwkRZEDFtBr9FsFFYZ/glFIWIeDiFwWpMj0K8ntdiSQRzer2+UOIkTpFD
De6V9EVLPjNtqbw0vSN/1GCOq55r6SAI2JEw0eJNE0avbq7mz0NXFyQLlH/NTwgniJZ4iqKk4PHA
dvwqXdVX8gCVXAFTrZgiElcdUFcAdzm4C6n+pdVjXISW+mgxMLBBXvezV2wjeASX2/wGTZoZTWWB
00FEpZo5MYpW6YY/wKXHng9okyjyrcToOXteyqQiF1KYQxP0BpD1Y3jUYNBRCNdXYmq2/x5nkl5P
hox0F+aqUWdkAlO19HKtoH67ahEBpKrpaR9duRQZTq/YHylMEAqYbh9VA5ibVHTIACGX7YSVMVrz
KzZ57V3owsSfYqTXRU9zd6V2D+oQMvJ2rluKvMs8y/flBWlT+4OCpoH+ZzTMg6fr2qlVnCxpcQCb
Tg0woUaFLYXafqyiv/AGoEYGXB5m69F8xdgzeJEVpSxhz67xnPqc5WO2pO2WaihT186lFLqBFx46
DPK81hsqBXAwnQHkeFtDW1nGr13ppHQ/xuhpfq+mV++PWvTvLwS2OerFcUyPaQ2cPyVBh+JzLS3N
Xk6+uzBEgpEJXHAq/N21mL7HSLmuZAgYqntRs7VyI2tInCHcFQ6JMgBKzCmUxZiP7gn7qLyUyhzd
VOG6JMkh1eOCfaMETujLj0HhkXoErGcprSu0UHWRd5e0AFuVexNIto4qLmXyptf4j/KMhbqNCo5b
DhYa5R8xmBOC56ix57dxqpRx5dmZk90mGqA1vJyqKj6mTbJK1GFVVIWToEcvMwyz019yPtjh1UZi
N9vg4rHQQWHxQOWsW2FfuulCPDO95xeXDeMGMEJTCxEPtdHQYwmF48brePgoo23R7kb9oVNtEIDP
L8PkSgMaTkY208BJZVZa5INCGnisQldlK7GT1kEtotSaL/gC+mNu7ArZfPgBHll9NmMK0PcEw7k4
NJKXvuW5YCVCcOaANNRq0RkUBQsrOa3VH3GMU2jicFRbpBlNH4OUgAomHlBmuCL9G0d6oRX9jAtX
AOaiNhqQokOeNrW4qrXlVrFUpVwQM/l4QM/+79VjTmWnprwYDlAHgBG1Fa0xIvkVrDkz2ZfrdJ3q
5kl80AkAdGKzWQ/3f2Mhf4QzFpKntdfFSOChMaq3KiO0kz5YcUbh/DcxzHEM9Fj+51LK8k8fVFY+
eDDH9nFeCN33OTNkDhhKb2jq7rGQcmIbaKNQu6UM9ILlqUxLSCbVvIvUXG2qwlkNV61xHIKFlZpU
QgSjAHokeZTTGauTKhlh3Agl4vSO7zZl8jC/SNSabhYJM5EYpAM9ssaGB3UpFdxYwiVkjfhDEsKH
VPNXWsDvq0x+nRc1uVoXophN70atbQYRonjEBgW3VrJfnfJvG+xoBH8hg9lzHgClgGOjft44qsBI
cJWNunRG6HfeLBkgfsCTLQuYPWTOSNSNXChLaFjxaM93VaHvu9K2Ze8f/d4nhicdQEO34OMmzUAH
rIygo8MbPZPXzkduMtcFQyMeQsZGTd/c7mt+b6ZvIzRsIECkc8EsAWrehsXQqnRzSt0yvDfX21bB
E4fulFBx0mHbgzBLWAITnTS+P0JZipBRkXUffFlIAKHPUzyWpV1nnzHgV+aVm16837qxeSagcrqe
jsjRbIcSyMYl8ZXzvITbeSvYnQRroAOpeJ2w/SeJNngeiiqVyaXEN/mtulVRyQYDeLAOCFDENsqh
c47h9vUE+BKzeXmodo0V75RV4aSYfwxNkGAszH/cILPRHOrFN7GNKjnflSBZr1C0unvhbOznKjpk
5/hZOuS78Rg+ByhqnyOeKCdpw1kD+PGWIKVvZ7HpJyDyV9HlZeD9weQIojIHTZXRoEgLWLWtBDJa
3+py0mLYKyTRSSLiyl+IcW5ngxmZTM5giN22VHXIfPdGU9j3z/xpOPEvhfWampo1mGgosPytvMOq
r5XNvB1MxpmXCjPPoM6QQgOoe1B4m63lVWa7gxmtOLNzuhOgTUmwj4+6o5sLYqlbY13SpVh6Ai5i
Ew/PP6C5Qyy3Hq0cSmbbCMSKZvWxLx7lO/SgWOpBs3hLXBULwd5kqv5SNuOa6qHo+EHCekt3GAIh
T9pd77zfq6RxVEvY8if+zjCllWwNJHp+aJyOBOGS+lMe+fITqJ+5UL9N67JTXXyCeJAEmFht32Ny
wOHM76OXOslLvtK2kr2IiTa57hqan3mMvIPyh9nuvpWHymux7hoJseoV8uQNaV8kp7Y0TL/nu3DA
NGNYmInjmovFiSm/Jl1IZ3a97VRMyOvU2LInxV1x/fgXjhPtmTjCgESSECBcr6uX5EbSpqBV4GvQ
twJlSs7/JlUuA91Ao6gQAJFkrAcQHF0YYJoZDLFEsIo1PHT9DsPZfaRPOfn0Nt4jSjvbxoyf9KXi
zlRAcimbMZvKFdUkNSAbKQUSdo6PCbkyWGovmrIRDDNg+BAd7EByZRZRbcsyKkZIkRoyfhikQikp
efNIZCpn1M9KDE4DAfMV43AdGVaLHmlayT/iGSPpUIZM1J4u8ECUj/4lOoQlUD9MryU80c3oDU1d
ZnL3a94jTd3swJqBwjKGGsB0cm05Yd2GbtFJaAgSnjRQbUafHq3Io0FnXs7kJXcpiAkqtUDq/DaE
oDIg0bldC0S7S610l2+iNWAmVYkIRyXCjROS4KF/Cm2AgPo/5KVcyoS+Ch66aLFHehLvXvaik3zV
TQsUyiPXM3MZ/TV2w3/p3YIxTWwm8riUdkXDFNJNxUwUBz1VBbCYpuFQOeoY8mQQGh553TJy5ld2
wrnomkpZT5CUAmwXs4NpVuZgkK9KU+biFcLSNymSF6KmJRHM3qVBi1hagQihKkidIdMyLI0JTi0Y
4gEeSNg4fuhPu7ZD3avqTskgQtFjvDlA0SE/8d3n/FJNbL4OLFHgxuE5INwMwSRtk3BVU5eAhDv0
w6egnQv+CMkL19zUcqFogxOFKUCQcDG6+G7VdkLTQIzH2ambbyotXNj0iYsUmvwRwcROmstHgxFC
RAaP6A0/YiUw++Gu7vceXxF/aW51cneQjIIh82gVY+8XI8JUm6J30Kg4dJxPRP9+aP5mczB6gvFm
nJybxHTaDmGWoSvM1IVzM/CmFlckkd6F6H3eCCZ350IO/fuLGMSVw67LashpJStI9+4itwTdXibG
A5gREI0ARoZ+ErZtmdOCuHd5WJks1ftg8KL1AORKoutDaTatUa6l2DNWfsbnW3HAOIHnpokNr7R0
oX3XDm8/BIBiIsoJuLKZC02QU8kVor40PTFNfineED6ndVXeiVGgfoy5p44mV+jGzxbdC+8Yo8wQ
5qst0KHVdKjvtKJHN6AeR0JKgnE8eYZXEc8t5CNgzFRgpHZ5hzdJkcqf5dBhyEZO844IYYpZbsQ7
9a7IAtuNEn5T8gYfWdXIB1+BJ1S/miDvTr2qBpU1v7UT5xtPYnh1+A80NX5HwBdbCzSLqCxxjZsR
OqABn46+bMtQXkpvqfl9SRA9LxeCal7KOExfYYsVgBXkQMxovX3mjXh5L2ExTh499L6D2wg4TTdR
iTvwpVLoMNcuqfexUK7aWDvGlfrvy5wYA0GzPV7fonyDhpwqvWxEwYhTEWZ7reutUfEwWCdKC6++
iSALYGYonKCFTNfw0rxeubEQulZLoE5tDKptNHGDPmo9+KyTUDd5tRvNxA0a1FE0XMxu1D3MW8iU
+EsLoRt7sXEjP1ZJJ+OaiTlnpJUMxZK7vcK/l/Wn2/9KY/4/miRzO3vDYJRKA4FdWlp5JhAhzR4C
1d8Dx3Yh9bRklMwtHadBYgwGRLlZjZr4Rm3PRTWY8hIeIv1kxq3geOH+1NGXSgPm6zX0XfSThDzc
SsshbdLwJM+OZbYOykexT535/ZrS6VIWc8/Jro+X2wBZRbAJm11mKPvURyTOJfa8oIljBuw21A/h
tjUM0jNKhYDMVkcPdonBPv1e8XMBA1+j9APl0vTHvKiJC8gQ8JwByIkIV8kOVI9aIOdqCJ2yGnxh
nLsvyiWC+yURjJm3aPqBKeC+0fPRVkbPKdRiAcpicsFQmcJvsH7g/XptBWWh1kIYwmGM4pPoFiYi
qcpbYkmZynZirf5IYfa/H4uED+j+p8ODwkekj15SfiMIP4CIqug96UUrdZfSkJNGh9YlIE0DiQzc
j9eqjeBxS6OYqqZWRJPXHbiaOu8Yy9JCoDjljQSEo8AAp00TLN5N0hZcPZTQjsu7jed567ZvXrm6
2AdSsZOkYhV4vl3q8YITnBrqBEQFHavEsw+wQvS7LrygMNYeGBNhHkKl7LM+cXgZ7Q1NEr65pQTA
hPq+jwKwQaFvB7TcTte1G/Amrf5H2pX2tq0z3V8kQAu18Ksky3bsLE3SNO0XIU17tYuSqP3Xv0fB
e29tWjCRPkCXi/aioyGHw+Es56AdSnLrXOYd0Q6Owef/prmF66CO9blKiJp5DnGbmLgh+ivCQwdW
h/aWJnsj3yvtm6LeWvZtYnqNJkm9Xhjxh3gbMCCgcXAujNgyI9vpC4hHe4c3x+Bx4FWg9hItL4J1
QYpgxLE+FESpMHuv576VPIzOW2cFdRl5Kt0x+j+qJKwosJWmrqqh0gDcpOzRXNrQ+811D3ZxQASF
FvdzYj+oh6Pe0EBGVoIrXFdczp7T8DjhuFwXdOHHBEHL/p0ISlkVNk6JlbOi7jFGv3mrRxJdLm4z
QYTgKnUS9nXWLZujYEOG/Qx+iwicGvSuk02OyKxNiAUmI2pmvixblZVurxztAi2ZwfUVu5zPE/QR
ooBascy0UyCkpO78Gv7DXWM3/8x/Rnu2Tx8By7DNnid/+Gn61wWvbZWhgowejgUXgir4FIPZaAZm
NEOxzXKTOmC9DNFnbflOJHzcFSfGoAwZG3kPCQupoR0XIIrL3CkMJTa3ZtynYgTvX5cxrdp6UcRy
noyZbEZg0SVO+hpPX64v2ZpfQMoDPFEEbR5gMT237tpOLUAMK5k3Vb/a8pmCDApkYCX4wc1DMkii
w9XVOxEmnNkZ5WPgJkJYlOogHYy9lICVgL9cV0kmZfn7kz0Kx1IvqhFSuhbTNdNLQoGe0klc3CUs
I2wcNSqg7BgmggMRZSlOykIdWuCMOA73MF7hoiVK6W20UgdNDR68+Cml/a5DldK4y9v3v1Dxj/CP
staJigDCY5ZaQXhZ9G6jb+jiAy3Jbq2dJgw9A4gDKVmAMgumAWpmGuoZyz19/Eqdu2T+bPSGFUSm
ZcEgAwGKSYXTWqlhqfMCQHcWS12DPwHPws0tSRL0EhF5kYJnOJJg2kKMJljDNGgpwLohhatG7oaE
jq+dlcY3FToldvAigG8wOl0LUlKFASaxNZfHfbzJkopvqF4pnqV0tZ+1Tb1JaNTegsMhDMosZppn
63Xq9nnbH2fHUbdTCZR8YFqOvjGEmo6JcVCQpHl8N+iYN20mK4V8O5zdySago1GdMMJDmtaAO9fD
I2iFaVCQcdpWWmq7U2dhd8vMdsMk/2lrXe6pKhBtbJAmb40hf7EICIRhl2FgtBnfsmzQPJZN812k
56VL7V7fIGviIJutA70CcdSgHca2Z4OrVGi8rSg3fBKbaNwBBi2w18xMv0V7Qryx+dDdZbNSeWZm
Ox4rxuzOJg0/KoVugw9Bq/aRph3wVKncSEX6ZRpqTM21BjrFQJD2YAzg+dHz6gBVLc+xMh0ccSRy
G8XSnsc6Qfyh1+yQDQxv76QdvvRd3ewb1s+HtMLwdq1r2dFgtT6At4qOT3gPW8e+UbstZe3S1JKY
zC002u5DjSSNW5PSPKik6D6dDkYmGCDkSEgsTQ7oiz73I1xN+9mItdwzwcibtAtpeLQ10RT7+bOM
HlgMDaNnBxG/cCN31Mk553iGlXVzY5fWpk+qg66GEjFrV8qpGOFODk1dnSoL58AZncpl2ehpRuOO
vXMYCltSqFvO1NnrfDlzJyoJJ9sB/wlBqTFHFat25wFNDWDICb9fX7d1hShIU4HgCIQWQUhUJBM3
1MV9mOnvjqeextAXETcPw0wknmrFE55ZghA888osI26ruQeaky+wvEej/HT1dFkyExziCxWwBU7t
c2Ob+tqwMAibezQa/NwZwFsj8YQrSkAC9gUYT8hvi3aG1srl+sV61chFBlVq/5NXJpEELouxXuw8
qGeRX1sY08QkfVfj6kXSDUBtQMdqwSrVTc9m6/hG37r9+PwXFkDxQtZUw14otM7XDGnirp7nBGs2
9MaCHrmPi26ZLYg3aRH514WtLR9VF0IligG0ixJX6pRmOkyIKooqdkvnLiwkkdiqgKWXE5nPBVVE
0CarMiNH+hO4r4XqZspem75e12Btb/DkRmsgJjDsi/RSHU80rwioPwvzgETrN5qrXhQlL6FpbTq2
vy5sLa5EPwGIK3D1gQ9VCB7qSo/jOE1zLx3aPfhI3cl4JUTzR+04q52b68F1eWve4FTesronEVFf
RejXyrPcy2j1ZnWbAUEfCS3g90oCP5kg4aDy0mr6OYZis4U4WY19laW+1qRuWEvir9X9QhMf5qvt
BbpFMAjA5QEoYypykNKx3hty26PldEfHyELWTtlN3SBRbc1tU4I4CUPIMBLxwuv7bh7aHgJZ34Ay
j2O3ivknCAIklr54ZtFJ4BBhuz5aScX5HEryJtFYjcByHj0rPKYhGnpH0Gtiakt9IfNdyCQX0uqm
LfVp3OeYOxFJcUnCJgTy0CwKnQcbULNDdJN02zSVPa9XD7EFthSECx80xOdmyEgf2/CBuVdpBE0c
LNmBk14G1be6TydChOsoVe1SZ4th1Llyx/ibapTPdiGTsqoKPB5KrstLQ8QDVCabjrMCfzQp3e9M
6b7E0+RfP7SripyIEBQxVFaDnQNnqdNmPKDSbqdTXroml3XEru4/ulWxJ0AawxjL+bagB1MpEgWC
7CIEmXc8f2NOvi8tZByzqP71N1r9ESZEWnVhdCSq4YrSwfTLakfw25x9fulsUM4tNWQkh/HruUa8
0ZGWDmED9mTidQKyWmRNE12GTbWycGdihB3Kl1t+Kkp4O3CvpR06Y2xgGlLV1dTXT6+ajZcglAGS
BG4MIZxDITZh/YBnjsGdHWofrqW/1KFsnG7F4mxc4ngKWngSYuLkfNngaZjDih53oJN6Tl+6bCq9
dpY9HVZcN4ISwDt/4GLAl56LcYpOpXMID1faXy1e7PXN3qYbS40lgemqHBiBYaPcrEOrczmqgllH
jOgsgbYRu1lpvOSW4uadhgdLM91ZRDZju+IU0B2DjiIDzREoBQuKRbZd2064vCJY9aA23U6jsgL6
2hadiBD7vBuuVyagbXLM1eq+haF4cMcXsqmjy6LO0uYDtGrMSoBminygoZ7ECzU1u7aaB3i3dE4P
dQ+CqbbU6wMAb77oWcS/KGk/vCu4KH0eT3i0N8j2PX7e5PFCB6kCKt46FY2RKPFQkR6Iqzb7rsVB
bB1Y+/krHeS7f0Qs+3mipkILhiEdiDBi04u4gm4TL5N1zawZxamQZUdPhORRT1q8CBC5zjkG4HW/
rSR2vmYTpxIWN3UiIQH5HU0yqJEYzGXdfRx+y0pJV8CaFgCDJEAlA98zBlPPZWDWDUDJoZN7yFF8
U7R8w3kl6/xbk7HMzgDycqHnEq0uRMF9JraC7TCq6Kbt5gKzolr69bpdrRo37m20feFXQA4JGwKo
e7vsBnjtVA2/twNqeo3tqmPn8ZB5NJnuAWkTFD31NXDUXpe96pEA0Y0sL9gzELier2LvpOhsXAyu
sAp4v9t8xtVUB0nF3F42ESKTJVxOM8cAJgPzrqczVJfnr5wdDWOr5BYifxlhskyW4GkxWYVQyIGN
G1noDSbIa430bi4DVj+Q8Z/ra7hm7fCx/62hcGhHux0sijSexwe8NQtWP8WZcTvUpgzea9VQTiUJ
hmKGYFjhpYFwVf/N6iMp96mauGb0PWe/gdgAkvUbU4aouRZS4GFogRHPQC+ROFeqOhXP6hIrqZTP
Ct+VqRI0Uewm9vfrq7i2Y+AhQDfFgnvkiAl6m5OxjxhZwrAxsM3qQNJtygNHybaOdORqreSF+vl/
0sSMPEuNCEBmJnxged+hW82pNdNdLsfWyAJijMc6DjDcOm2t5LlKj6ERAII1fah8TQaHtOZjcLmh
tQOXCoYABUstEy2MJwyie8B0CNIquzFz/vnnFDrb0KJCkE1A469gNjQL40ZpsYWWmlPdy0edAc7W
HsAJqSjgU8+N/Nv1zVwzGjAnYugQLWh4O4pupVYm4pQhnjwA1LvrdIwIabSihzqhxA+j9i+KvmDO
QIsYkBDQCEqERcT0p5OyGo56QIWqJIXXRsF1jdbM81SCcMjJCKTIAV0eqIVZ8abMaBCP1pYlxHdi
fm8lkSwmXT3spxKFXXPSJq/GHBKdqADl94uu3pJhX7IhwBTfHH/NkKQvLcnNra8kgs5WctnZk6u7
xnkbFB07B4Q/29oB48987wNr0wbky/zOc3cC7JDHPPWBab71pIAXBeNA1I2e7R/Gjf0FCN+3qSsb
A19dfdgwMgKgwUGcfv5VSki7ivEJTmgoPdXesPEpn381KL8XGXU/v9Onp0VYAdK1mY6HLgJakF3W
+XvffSXDbYHkqA4K1euyVg8/fCqQJuD1iNj324wYxTZrnEx17vDP04C2n6WKQhSEMSIHiRT0qTnA
0D5fujZOZ9bYEGFO32j6nHePzPpxXYu13cHHoTaIUj5aJUVLZQZauxbXXRjkAeS4h3qwH2wn3uR6
fDeR9m8WDXitaCQ0DGRtBHEqIuS2oPDd8zB3B01TaFAy5et1ndY8GFzmf0IEK+gXPH27g5C85L6h
v5ULfwjdD0SydqtyltcEmCkwUiNer5UzRr2aWrnXVMq9YlNkO7InrZ0z11bj9+s6re7TMgWMZxSy
1o7gJVNVTWmbUARFxEJB0NpETdCX3IvK9rUfte11aWu27aCDHOg0GqjKxFYFkA8PKAYV0GxuiYuB
kNG18/D3dSFrKp0KWT7ixF2ZUTwMRonQWTEUr+wAtLEf4JCiQt3UkSzFtrZXp8IEw2tz7kxZhAp7
o/MgaX+ScJdnFB1NvcQFLe5MyLgCi+jP0gnGNxtjacwYn/PsrIjdVJ32qQnQqjTvNk73WidOYIxs
o0SNd301Px401wQvy32ynA5R2qhZlrNApXbAFDxA+0BjB8gSVv7jOG91dShQ1S6bt+uC124dhyC8
BF3QUlITVhZJqzgjBuTGWrqLbAre9PCop08oRaXWz7SXeJD1jfwjTljf1NKiSicQN3TZ1xpQMHU8
34RF81XpOslWrp4CEy2heD+i8VkM7zA5YvWEV1jRHPQF4bZqquD62q0egWWcC1VCwM6JSaU4mVmH
XkzEWsVTA3Y+Rh71FINw2u0oiw5WRVEUGwz81DERf24eahqSHmACWDdMwlmIH9Og6oK2fpEO3a8Z
xFJwMDEUgzyjOKE2OxXKw6gQebzEAFyQz3d9dh/NNcocABmWmMPaHp0KWz7mxOrRT1FFMQBp0TGc
JdsKBbZbm5Sya2ux4bOzhfeTDrQuvKOWIR/Rxs10UsLEROeuXbZ7UwtdxsYbjf28bg0XCydIEUw7
mZ2yM5dOe8qr4Q4c5nHszsQqucu1snvIVLqN7LAA0Y1sfvFiFT8k4+pAiLZUwcTbxY5tOnC0QGtR
DhDH4a6N+Wdr4oKI5RNONirPzXiOlgZyG9bQq8WjnskaxdZ2CW3coDJCMgRWLpg4Zr6z2e5KdI+3
+ablzobV3Q0tZKWUj5yOaA1wdzADRGaXL5baBpKBThiGPLIRyRbmdNZTP87TvizQ47Uh6Pr4FoZJ
a3kKyTTu1rw2Wn9i6EB3K9tqNrpZtdVBy+lY7bQ6dFCQqdAJte2BKaMdDbA//R44STpvHtEM76ap
1uwATxe/zejRAO6uqrc/rMngYFPS6jwHsDqSuK5aGT/m0cSkdg2cIoxsqzmYEeaKxiCdnEbzd1W3
mEoZs6Ir9ppexs7Tdfu9cM3YYlTTkQLADJqKsaLzLU7UmCsdqxrPULrQ7RKFeVXBoyDTneSo6BSU
rtcFrpktrh4ErgQNEBfTvTpVeAmiP8w9NCVmORwejdRt4yT6dKy/aHYiSD/XLEdZqBpMCGKkOhoF
f1KbeXtdl4u4YRFh6RhTRg0QXQnCNTqMOjAul2G2PlaDftbfSR/6sVMFCAffOMgaFF3dE4XsrouV
7ZkQNcSGE+WMY3LZnB8YcJzRwYZYZQdmKMlerR7OE+MQHHXRpWNh91hCAEZ2bmQrfWBjgulBS/tK
4mourjosJdw1+mwx8YAzKuikRCO6zEZMy5ZdfBwK1U9621cqIPyWNYxEophMmqDYWFnWNPWY/7SI
T5TaVXWACaOFXbfcghqSgGHtikAuaIENsFTcScIRy5mqoR8S21UXyYIB+A6cz72VlL1XOdGmSKpd
lGTb6yaytnN44yDgR84NbIKCZbJp1IEojJ0ryrp0NasdXG7XzEd5yvavi1qzRop5YNS7MHOG0tT5
OSNjDahrAvX0HCTUFpuAH1DmgJ3Q+gYOJR7/R3nC3tGq0YxumdtHBc7tUA/vC9BO031R7q8rtuap
ThUT9q0c0r5TQ6yhroDSDyzAyqfrNovR/1k6MSuqRsrU6AX8R8HurBAkV84dGWSpeYkaIuNjlU86
xoWwXjMQ7YuR3PKq+TxS2JkegqtFd2kVsmWlWrSC9rHmD8ZGl0K0rJ6jk9USAh5Q/DFaFVAErwkA
wLxS/tBiZzj7mthbO/zn+u6vn6D/zFocVLbYAPIGzCp7jfVTq9C53NzGrWTdVo+OplJk+xdycXGK
Dawv6HltoBGFRnV+V6SpNxo3cbS7rsu6nD9D10KQlRv9qMwM7s7I0EOuot2QeoV6pPHL/yZHsAOe
IkxtbKxZTQy8vIxHsysOisUOg9Jmkrfzqgs/GSQXrCEbu85GtwVsrszerYhQ1+zZvgQLrus89pHz
5bpql+nhjwvqPy8uooBrqaGPw7x41KTdqRW5QUsGyLSGQ5Wx3dgW+4nlwWAtYPF/gfAIPAfExkjv
a+h8FDzsmNdtmtS4G4up89PacOseHALUkDjWVYs/ESM4VnukToeWLwxeZ7VvMG2P8MnTlFFSHVkX
g7oBQSy+NOec3xcO3klNVEBMh+apGQV3Eu65FMh01eQBlob3EYLai7jWKQeu2D3gMKrQCvKJMhd5
WXcyHdeec8kxXgsDMf3/ryxTPdeoqM2S9nhfeMwsPK1/78OAa09Dup/qGnitD3kvGyFbXcMTieKB
risztw1IzMAnrWM+wUTTetFJhiJXj9iJFOE4Y/Sl1I0FUqSanyLl0aK3MXniZKPaz9cPl0wd4SxT
vc/jeV4EdYY/K74aNzdGJushl6mzXJQnr9msUhakWEgZuXqY03KvcOXRKOJHrUxfSjWUOMPVe/dk
9QQ75/qQg1cN4vrWdOMu82NNinW97ID4qv1o8UciamHGERYuI6jS9AmmhLN0p1Xfhvg5rALNfk6d
LeWxq5kPrf2ct49Fqv2Ns1iGC/5fsrCYRj1VyB9Cuzy6Y0W3qbIDS5lEyOoSnggRljA3htQc6kW9
7MZoxk09yZJEq27C1tFVToAij3j53CZKaida2i0ZjvgRqXpws78p0W4EC8dfWPiJnOU7Tmyvomzq
mwpyGu23akJO+JbJeB8vV4uAbFtFtmshtke+UJChjRPSE3AK1M7uR0rR5S97U18e1HMRgkcAbk5k
ZAZ2fdYdwMVnCmDjR9oCyZ3KcBgvT+u5KMG09SFqlWLBAFLSzi/SF41j8n0/9TdUVtO4tIFFEhLG
C5Q3cAwESVUe2alpIDpqzdmPh/IGBD7fVa15tJ1URtOzuoA6nmQLUzMsW9gj3cnmaiRIF3ZonkJl
G5kPza0xafRZc4NKJ2KEfRp5qdgY7AP4jc3ucmeZwx2fQk3Wr7W6R6hxGqAoBozOx3DhiVUv7F82
slTYIyP/qbQqdcem6I8gyki3WV8+EbuVtT+uicRhXYYVAYpwwY6ZV8o8ahNBnmBOd5zcmCO7LQhg
kJ8S9fH6Iq4AkIK/Ho3qjonCJybQhM3qOEMCr7DwAATS6WugPo2u/gX5sYPl08yt/eE18jo8DiSb
9wFwe+7Vz+UKu6fxJHMmoKEDCfPZucmP8wPfzPd98EXzUKICKma57fDHdgTe4mdzA26pb3yrbIDL
sME87Q5nxbNcFdi47MiA3zl8M35dX5kVpMDzLxSOjMNY01XG8oX38TZ+rr7Zm9gDkNMGX3CoNoPf
uvON4+qPpXsTbw23l6Hhrp3Z061ZfOGJ5SVOMyj5iA/Im11rvFll5dIQzRpv1xW9fHKe6ylcD1ql
8z6cIabkG43cGgsja+KqTsCnoGpk02EypYRLYhr6tEwS2FtTVe6C4Ya3YEZv++n1ulZrZwg93sAh
RT4cw8WCXRt6k2SGYuNanbxRMVyKQdy+trZO9ZzJ4ENksgRbbkBtVGOkD5ZCuMvawLa+j1HjzuGv
WZbUuwzD0XNBHYA6ItwHbMryKSc2MWKoPUY8DOih8X5S9+XwDmCYjv7KazSTfXeIJD205soJKktL
4txA17eQHlLbOs9YDXFh7yfVMYx/mHotcQVrKp3IEBNEA27wsWwUpDzy9KErdGAsWS9p/b2sq1tH
rw4R0zfzaBf/o1jBQFiNudehXVRrzYATPVBZEVgtsLjQrWdH0SbvZrccZe+oNVs51VawlYg4wHRg
0Labp02k/9PyH6m9M+bXKJa82CR7J/ZKDHZktGYDBTFe4wJrx6/GtxnZy8+fs1N9BCdFwnEGRtGy
jEq5Tcjk6XqMNGy0aVS0HvfBdWlr4d+pNMFX5QOJiTJB2jzdce4A9EXWj7HmDU8lCP5pBNltlwPu
xUv7NnGtwsExbo9GonjMMB/MrEI7IJXUBWQ7JRzqNCetBsxLZHvHyNcG3bVb21Okd+66GKQjgFSB
WVkxBrQiK4n7GaaXxo+1Hmhp6DZIyF7foTX/TtQ/QgR74JURhnO5nGYe+6G6ECANdzSOvW5oJUkW
mSjBGMykBcioAVEqfyyVwxyme4CWAM1kd12ldQf1RyXBJDjPTKQ+IMdACRMzpQobMZr9xMzfSXzf
4DHfFpKX1LqZo30AvZoYuxMLxs7INTaTiHt1nwDMzM5mPrrAh6pkTUGrS4jBUnTYoY8XDfvn14mR
W11iNzH3ip748Qj8e/5o9WDok2RZVsPMhSftX0HCRRKOZp9kHBqF/fR9VO1vXUzdCkAQmloc0MW/
HS3yzRpqN0M+rh6HX4bSv3TO/MUa0IlXoVVjlt4Al6hfGPHArJlqojCMaU2xtDmlDZ3TNgHUtXqb
9SpWuHUb8NTy2OPFQ69/BbyfqW2MyLMBYJBi5K1PZM8LffVCOPkIwbpIBpysQcdH2Pf31vfJi7eN
n+6526gu8dpDZbqDr+6Z9w7uWvefRnHVIPOVIAc4/fz9uqHLPkXwQ309gwmhw6dMXQew1SH7YZRo
fS7IjuWGb3SmLXEWqzH26Q4I9pdHEY25BomNb7tlgL6S3z/oXeKGvwDKDyR8QLnjd8ttIi8KzL2y
G2UPkdWjdrL8gmEavEkTjMBwr6fPTnOflLIc/qrXPbF84RkRamzozBSWz5w7q3pjmOyvZPMUMhmC
09XiKJzBtQZS8Tny8/B7VMeYftclXmnVD55oIvjb2Mh5BeQDmIfto+nOHehvYGK6BTCfgagDRteu
k1yM6wb5x2sIZ4NpdaGnFjxvQ16U1PLCxp/4A2t2nSEzxUswpw9n8EeWYPxO0Q9maC0eyjzYHeqU
5X0zv6tNuZk0tIrkqsurJ65vGnqTzpKVvdg/ZBgBvYXq/zI1DoDdczc8aaGZDVaceXH2owl98BvA
N0qmsi6LO4IQIeC1Y+RxLQNCiHIMic/HnyQlXk27QK1vubaZq3ddeb3uUWSKCdEu+sQplINMYDhO
gdlPBLAPtbPRulHWf3lxkAX1hHNWAEpqtFkK9eq7vn/rZPgBsn9fOGNTmuuAUUoA/tFmQM8Fe4Bs
UPPC2hcN8BYH3Cd6DJBsOrcC1qgRYSY0sOfSSzF6ZcT3NsYRqPbaE03iehfPepZ/EYSJR0vXYtSP
IIwDg01vNqH2A9WCMs/80NrWxadzw4I44XRZnRNVtIG4ZL7N+S3QNn1afDaRARlYPlSpgAqMxKOw
fnzuUrMMIUMhXQLAKbpRB8V2Rzv1a1UDBR+qzo3EQ61ZBVkQdDFgCyR8EcCsTkJz0nTIHFl5N4zG
DxZ1kvGZ1YP7RwaSnud2EWHiocsntO6EvPKdZABKVAKg0k3MgmJqNgMSKaEJv/XpQfmP9fxXN6zs
uVzAoiVOAhpghIPNi1kpQc9QvndkDeIX18oiBvkFNBuj9wjj/+diBjU2dSeFmLkGGVZvzGD2oy6a
MgHfjmuf2fdNrGxBGeRf903r63oiWAg+agMoW9oAwQnyzM96qzLA5A/pBkXU3itVjOrpeRJuh6Rr
b5hd5rejkip/45VRH7bQV4QeTJBBnGuvxXmhmQY+orawjUhzdrvUflfaYCo3SoWwqPxnlLVKrBqt
gTcgAF7QNCxurA7sz4yrDACghXNbomymtzK20ouHxbKppoqgGujqC/zPuVpmohcst2q0m7EXJ9tm
xi+qbIpPQ618SLFANQR4PzTUCT4/TpRwKKsGAIxWddNF5lZpZCyeq1YC4B24FBspMIzUnGti51Wi
OWmEe4VhnMUMQ9uP5kq/o0b9W48GA0GJObu1rTgeXGrt1rmmSZzM5etpGeEG4IKGpvWl5V9w1mFo
dqMZjUDo3NyCD+49OTT70aW31j69A9GSbyEFbW2uH48VIzmTKRxLhvl4ixUDIDTrstsomU2OmR1X
kofhip0ARwKhD66+BcNbsJMx17PRdoBiifmiBFB0wC1Uk+7QK4bvaLEse7ouDR2zZKl3wGTO99Jk
DaCoIhOGDwrdDmxb+YBASwt4/nx98dZ8GjCtVaCrw2wuaAz6HKUpvSmATMyLTd7YX4yh3YK717WT
ah8Poa/xdKMwIokj18ViHQFaCbyey1MXhm0KqgyvdRLd1Vl+ABTRF9XSNyWwuIKcojPEjBCnOxJj
WVnYDyYF9CJb+CGW/KqJMfTgwaNM+rgHW8MmDMc7VvZBj4zg9aWViRJCyqqn+TTNi/NK59plfPBZ
1LyMY7QxFVltfrEHMUhaCCL+VUvwL11LzLgdIKt13ihSAHb1wmQ3wFrUdypjOYcnGf2KAj64oZCR
x28U/YTmvA+pn/FgHCToFquu7FSUYP6VEmvgnaxAJMZrfxwBA3k/K14dAWK9uO954iN1a2tP1/dr
fQ2BLLzwxTooXpzrlw5VkvUW9LNmvQB+5uB1Fr1D17xEziXNDC4DdB8YgLVbXjJiz1UOXnBFz3EZ
kG3yjXil91Ie2e3CVnZQNpMX7ulx9JFS8Yvbyp/d8Pm19sh+vEmew9f6l6x/fVVt1Isxa4RJWcDz
nKs95Z1ZTiouwDK03TnPblq9BMLq+OX66n5odWGiCyULCjQ67nTRTZfFbGK6H8HhF/KoBewm2gDU
Y/T0wNzi2epXg4uC6nWha7otO4mbyFmaCgTdGIjPLcbR7UijPjXvSQ4k9oNezj13M7VrZNMUKycE
d8Qfr714hJMT0ld6HlUqwQlh5aGFxQLI/l1tgZbTtQFYXHZ/oR1gDaCajn5vsROx0+jEmdpDO3ob
jXuHvmUyipSVu9UE7AViI4oyvyp2y8dDqtUqwd3KZgVURaGbyHiN17wk+IcWk9CcS1oMY7LyUQ0R
MSDqvp86x1XV5EvaxC4hslnBtUsHdK02jiyMEG/X8+2Ji9Epm3FC/F59Geq3Kd4W+sFytkl/p1tH
MEn8xfaciBP8fzxqXTzEM67WHESdTA14VniNmuz/NzGCjacRUmnFgAVk0cBeTQXUIlVcGMHIRlti
cCv2jWDKxMMVkCi4tgUPabQcbw0OjYDGeV909Gj39AsDFEKiZQGAqyUv/9XT+0ccEZ6TCaxviEsg
88965DrVsSlj14wlOsmECEYRTiOwqSMIUXIWALmGhwSDx6NElbWVW6bcMVWH0PHibqnnQjWyFPFc
2LZfm2LwodiOjOxHYWs+mYbPFpxww5yIE1fO6sfUyXqIGynIaVH16fSjkh8QUkr0Wlu9U0HC6sUd
PCyiV4DkZ0i9HxRMAOja23UDl6wdEc4RVZMYSY1l7YrfSbM1Sez2FjLI0c4qJIGHTB3hLNnjaPTd
Imqu92R4Q74dM4GS87riUhc4Px2o0sBzQ+Xs3AtNs1rFs4ZnWhMGVjq7oFfyri/Ykg4QblprSTAh
Q4FLnYq9EA2YeJjRI5eJ1zLfdzbDE8XUoydkSEpcSbgOY8pu52Is/kI1DGKjwRs9nCjcCtZg5wnV
EhuPCQoodwC3eLyVPDBXbgvcA+C/wbA3WtzEK28I0QWYxwgMpxB1qPqb3Sabmj5nspaEy4obHrKn
gpY1PrnKm9i0tJ6ixmI8UW1hr3U1l3xnW3o3T276wo/UJ5IX5orxWcaCvYLmNnTyikW+HPH7hOcJ
bkLlmFtoUfhVOMF1y5CJEAIUE5QgSowRDa9tb+biNky+GuXjdRHamvUt7BygS8AVi4fl+cqlYWxr
fEQ82Xm9r34dF5Z44vcebvYgOTr3KviylUMb5Nvh887oY/YTpVIkjAC/dC55cJLeaQzE1ep8y52j
Mf5IiKRV5ePrxbO1zJf+K0OwC1ZmpAO+OmRsbTfZRRv9e3jsAtBTgm0eGHUSe1/dMKTb8ECHz7DF
geCiJhhhn5e8kbYPo3er2bLo+/UNcwCnveIwlifPApWJ4FzEZ23BrYbZfyX1zMEC7x6c3jghv/mL
6U/gLw2j+4rd5M42HG+aMWjTrRFtWH8bd1uldZVha+UuiN+QA3Sd2QXmIVCoHOswmg8D2+rkruYH
2t3Y6OfGsCpV9qoGAohNiEp2i3DSHcod+leKcW/apVtTBGduVaA54r6rPTv6hUzyVKAG5M3ktp2O
EZADtKC14puYBGgS8VsnwDRsVh0dZb9MuYVNYIKyZ3gz6l3HA13ZltUNj/eatW87P1Re7XjjJNse
8GZRUPAbM7stkqci21vm0a59C8m/+RW5EPBpjdPtrPpOcTQcdxq3Df4H5ydDjxLTtwM9UIY8hWvA
wFkc+xMwWg26TXF+e4wfFRsDNImaO3Igy2NBQ9AAN25V3sWYETEmoLu1KJv0iRflqde1YAmeHpVm
m3ZvjnqIhtQjIKsY1XfVuDH5JsWkWFe/A1jS7/qvIEfGY+05AT+6ATg8Q91M0c3UHwm509kvPLJc
znM/YvExAfT/uKzeXaLsGP/RDO+6+hLm3E/yW4MAaOSdZogXi9vaeO7r107fpdFThc8pIt2dGrIt
dbetbxb5PHzCfYLmvZ0N0hDjLq6OuvUcajepnrhcGXwQArh53O1n44Fm+E9M05qqOxSHCpStmMUJ
R8zTpYex23TczatN23lUORjpccp/xv2GlAeje+mwvCUqt0556OLUKxbSkv+j6DqWJNWB4BcRgYRw
Vzzt3dgLMTsGEE7Ci6/f7NuLFzszdCOVycrKpIlpxpbzO5+L+WcrX0YZK+0t5x0MTDr0C7mnMQ5p
LkAS/N53Z2F/ZHY4Oi9usyfLjwZn8jw17JR8OqU/WjtN3xF4SzrxygKrj+hrNwYWvgV+mOwDRH0Z
/Iu6ZqeWOxpmLLTCwcPcb/bil9WR4vl6J1LF0QXpbtR2jhb2VhO0BeRUPpwpMFWUrzuqXZbxaPTB
wgKtuxZ6MOvxZoZquOUmsLVQU0ENNd8Z8x+70L2siS1WhK49esJ5GSSM3dhu7t8nJ8pz/Grz2jrX
Dv596siay7IEM+jG7nXGcJsugeLnWqajHdTMg8YGungIZuLeRjnYeiU2Zr0B3r313bUSyAvqX8P0
Amswmd1Zyf1Bi6tm8Nb2x9JACiVY5kyIfL4OuJd4/eSxcq91lTda8SyOrYK6Mk5FWFo7RT76NtHG
XctbOM2faHsjTbrKoObX0j05WTJXuUcwjtF3tIfrckTqqO9O3RLWWZgtkILGgY8hg1kXQHQ+oSRk
DB5niYv4UgWWiRoiIFDrmCLVR6O4K+XRFiJesP/DZf5zpi8GajU5QJMBUnRtHc3FGcs2vN/PRe5n
PG7GuO8SOR4c9T4pLy9/ADkM4iK1b+YeWx3vIOo/Rnc/s0QH82u91eZrLW+qQgbGHuGu3IIOVvbZ
XrdEVCx7AKIbvqURLqiIXAT2J1j9u+GPaf/IFNZLaMDb4VVWD9Ym5jvgTNUmE/Zjb9197XflHLEG
CoDQv45q3F6dBpC1qCHJb/gwcCYPd0AA8d0+arUULKooy8LFuDnL6q8UqvNRMcSuvpvLF048QDZe
1kXZ+NH3CkSYBLwGtsYT2RVOVOuw5Hwesty529ZDq6/tLMFsA70ysvsUd3NhULEE87G58i0q7Iey
sIS61/oQ1Ja2OTv1n0mTbouBLazFGcITveFV0G2f5xBvUesSpUFtI+ACdFtEwOmDr/vF8DJj5xSn
Wl6Hcu+Y3ogP2XT+oA60Cwl0EJ3zCnk9QRH5ES6PpYOVvNxb+hHa5h5HFLe5r83fA9lZemiMntmF
pePb4Np3jQdN98z06jIazGhUaddH+BSk2VOyG7b3Yomk8sYaz2gdHPZu4r9aduFFSKegNgeocKU2
LrvA8Rn9WcHMGW+iDiTfNyR2tHfsslAZ9XVE9fcZqc0qXjdQnMROic95jtp+T7uHJeEWnk5tRCcb
J/N3c+O2mCM51sE4S08NH0qbfWB/0Bm7KfZWDgIuefeKvU3b5HXL1YYVQw0NSAE2im3dXNyVKtWH
k53BZSyGsxmhL7N2Js6jm9vIUrinyAypDp8lq5QQIj06zaXdDlmPD/nZOOECY7z6KMir3dygAK2N
H3kdauziWjuszHuT+V6q2+AerO2Y9zHLfVZELcP5yr1mfiHFh7BfobzndebF1o4QNzraxQlomW0n
g1KhsWmhO745Np6ePjK7CAZnOjKVLMUfKeyYyyeAv7fE3UB45Ek2BmSjaKV3HXj6gKeCCpkGrLkk
N6/FAike+7TSwtfssKwTNZ6mLe2WPwFGuupL5MYfx7mu4lPLjg3Zw1jCa3hYIpNoOmAUVQU2zAB1
LsNae6+KJ1R50ac2HnCyN8sIJ3rFrRi7N6Fcvy8PGayWGnXUtWjQ/kT7Y9sIMeJ7GD6xBn6w1nTU
fWf7XMyLVX/MlQo5veaN2s15TIzU6vcVPr5ztduTnt3J9j27+xzq6EoPpzagWE0zDKimf2cbDYrW
8I2mDXK83Za8j/BSUFuilmiQ/7T+sVnEc/U/N78+/wFh963EDqwIZC0gKgsxgAFye37N91Ub1tur
W+wpwvIcVs1uqp+10C0vy2By4PPcYcoNF6qDXL6oCEs2e5vb+oQ0KEVADY8nN9DY1VIc5KA1ysVp
dA6MS9+sQROMNkqgnoCssevUzXQCpj/gsGIZ53Y86DiOZjKVL/p6acfCy6nvyLTLmtAZPTYeB9Qo
WuPJ7aKDg7jpjw7FDoa/GAY3cbccZvki5bmmzFuWaEZeqdtDXa74gQ7LaZ/rAE1B5PVhiVm/ryeP
Fg+Np+BTHkz7n+kc8axlk0U5v8Lg29e0IyocrxiPtI2q5bHwozbV4dKFWZusw3uJEtLMzmQ89VXk
kpviCfQx+YBZp8J+yFHKV4zy44ZoezE9tKz1C5w8c0oG075RoIBNF+jOcajfHQkS+LthJZBo9qx1
8UZqhm03hIJ/Shy6BVqggxObuP7OZHqCRIwcNPt9Y6dyJl6NoL4IBxteV9QV85qU5HWyI24TL58f
q3OfZoqq7ENmARx45fxXkU+6JXxOsu2fu4ZG/a3aDW36AV7ehN7hqVSZiShe6/LpxkZQX1wK/o/Z
OCP1i1CwhMe9YJA92j6A3Xpr8ZUD3Gmhitp3D0nSmezdPlGiOjnFG2xp63ENsixR8riaXxYmKFgn
hnlc2FobCqyDZYeOSl0Km4l/NpJaqRV+Tmc8ir+OH9b03UN0Aco2UT/vcMRABY6cKhTtS6Uflfs+
YbWj5R43L50VDSuDhMatpm/Ndt1Alp3icU5aO3HmKG/QJKAYtnPbM1ETkCwZl2jZYIZ05N1FzmfW
Q/+O/NoYwWyF40lkW2euoMOHWJ2f2uYwQIJ53DcuPq17rLKbLPDDhZdtCdHDscc/bRJZReO4n1W6
liFTPNhWfC92pPUfc++EdpMCj++X1zYPIXa8aCe5LOGKSbUVY97UT3HpHIp+31cHon+v5LhVt4ld
Sp72Mi60SFVxr7de20bTzH0pf8f+NlELefuQGyedpJT+ONmfReBch4pM5YmTHQwdF3RzwglRoJ5/
m3FXrYh+xy2LbfFdGchdZxdXyqk/oCGKGlpq4HdUoJi8Id444tr1P2T6ycX30h3yDlxr3E5tjVbO
Ipxvr2ldpP/InXC+8ev7U2kW4JuTkC5TmM/DnlJ/NKaD7FIcjKmnHiNotubdSEY4MoiwkndHapHZ
nhlLJGzrjPnUWe+ch7CZ8iwSrt0HfhjFh1ADsoqNgnf0VDV42ryrjDdY7ZWaRF6F/stwXs3Nh2yw
R5yvGq6FbYGu6fmWVrAAKqzJZP9cND5D3aKQhPFeM/vNxoPeRGdTY71AvOmTuzOkgFPWEa+Ms9eF
71x2yZ9VR2I5kMSCRiNKi85NMpP7mfiBe1fVuFhNSEV77kRgL29Kxuu6n8yYutKb+UVzaygOoJi6
50jGAH1rp8V3cG/gPaGaX1dchDB82HGppktaFKNoC7DdC8ukNK8eovhqmQa5xLgcToXBg25Mep2D
6RRv9e4pSMlkRIgPw0R/ZJEsTK+1UyHfxuKlXV8nnJ623FcSWwYK4w5YyzofCxQRWbtj8qeDqqDD
ucdqVHvdnjGJ24e3MLzretRDwqOnJhYieo+JPNa3VHRlsMzBOsB60N6TTgfmscYc1h18AEWZgeRx
LrVQMz5JGS7ZNyi9TQaDux/dvrA6ajNkti2d9W8ByS+seHp5jTrZ8fsajEGC+C0OeFrbSdz5zSr/
yTYcrRkdCkfD4nr6dhqVizjxty6Nx9t3tJw+KRdvMSFqIpAayOrl1TUjV+7cewIzyXTNYgdWfg18
HN1pb20o8BpkqOmukUOP1t1pf8uJeU73LwfBv0eaX6pIiRf4UCLLnwhAX2K2QBF6T1coHAU8Wfvr
zJUviAFnx3DS20THkLir78OSVi5cUxh6zvnXmXO0m69N9uXQxYMMd2hW8HnnSMP6GExq9qCkCtvE
KqzoFG4t2m8lMHW+r+XXxs45RFQYyJSdc0br7uUs1qZ3C9mrQIFGFgSoDV1S1LW/FUs7AzHiRiod
tw9I9QRDVewacTxz/mOvJwsKUL0Vj9uF93e93kILoVDYnb+Rh6X95QTEnGH0xo17k/Mq2j/VBsX0
V+tHLfN4E1AeO/yA7a+NH9sOg+EhpVW4sWhVqMN6BXHs81JddBbm4gVOPvmw24zKq+ybnD5658Zm
CFQXB8ymvFLta5gK9fLaIWJ09wI7A4R9bz0qZIC3jN8mfTd1LvCBL8sJDUTmcoKDcH2VK374Nk5x
ZX7a5cu0Yv/tSyH22vrJpqmF6Ij4WRrani+7WgsLhkPa+ehlYEoIfGjALUWjcV/UbRsCpW5LvRPz
W8upr/U7su5t2/ZyceH0C09njSfV5Z5Yd/X60+GvEPKvyi7dFizylgNdMZc/7CFjQTNhxZGqVG8O
i3xl7G0E47BmLzocCtG6DDQmuK1rCm+lBsnWeEDQ01uzBL4I8Df18jHatA4dxItyf83l2KukkIGw
RVTlYkdopDmPsrgNVdyuAbedoLbyaHXPhl17ZbvHUoJnOy8Sq0Qb/c3Zo+/dSOiBRV50c9+tf7U0
8cX+OuQ6qW+j/LfoQK9QQ0NhefG6OSiQ06dy15AvO0dLpSfTgr1MyA1SjA37ExmjyfkwnXNngOa3
UKAnN7NKXXLvjRhfYF38uO6pn1Kdopa98+Vabp8qByyFz2bCCWJuDtn8YNZ1y+Oe7HX92GY3/M/B
em9JkZrucl+2h4l17kFmuLx71roQzlbovR6tmZJi8fBGJRpiYt5qJ8oGdDLkl9LJy+ZfTezG/AvA
LDAvB+JZZ8m+1vaD9jsTn2Z7Fms/I/+kJgqcqfGLBaF4TkdxHNkd03vUST9WtiPtbdDBgQC+AX9i
OfUeKhnR4PN1wWDdDKRiqwP+cJd1/BRwk3KX6x8m/ScBBSm2wxAPOyHeyv8tqL3sAus5kMPfaeve
3N7RG4adIyEKmDzriVxPzTFLm+z0vG36DGRaakGFwIu6WqvfGSyZtSzWrRMHzVivgcTtu+lmYOm4
HfcbRAULC6UxbMK5HlSgu/LVAgZgB7amBZR0nlx/pHuvceMnLdhk0C46Wr59b6eDVaI/DOdsjas8
lqhxe3EUxWOxr459WY1fa43nsv9xO7y+jUTulntlduPuVU7TfTLuvLu2y83JRr8ecUYdb1q7gGrK
17OL1h/kgEq2Psnir51/uEYflutr+l+FIn6oT5tEgMlfDcQn094DHVTzaRg7BOBTlZ+dcQldfpC5
QOvZJDTD6p3rvhnTheU3KKIh5eLPOfh2RzORAwR2fJ0L3+plVGwYCe9NGjbNzZGn0n2j9NoXF4u7
Xk9fGKAsaDKKCkEZvbYhcAougGNs2OcqcXERwax+ARPERQZq0qVvDrRAl4qOCe2XGTR2yqyoW5E4
6mtltolqgE/8Od038L4WAEJXLD74a8UaZe7qmcwJNxdoDbuZKw8MxDQOry6HHHUgdMt3qx0bC96B
1J/mN5nvnLrx3Cq1zewJ/+VoSGsI4iKLb6W/yn+Lk1Qo7MTZtAU6H6CycGXLQkPiaVCc6knWnmfr
C00aFllP2agBR0kltvBze9+i/C/MMTQHtIboLnLtc9WBmo3rBfoWnqO+SqPwpPPeuV8u5Ay07Ujl
iXR/Bl9iCrzX6o7EXQLZlXHR7Trso7ESX0Oxk+5RPat+moB7cq2JGU3Wd/3EmhleKJKTTa76sG+p
ikcjDwRNtOa+uhejTrH/CNjODmjJL832Znbk011wdwwSlzA1YOqt7ZtIWkdZ2P+M8avQV79YOcSA
LG+DTqOthpM7/bhKYj/4rqZTNn+a0jMsI5oWBoXuFhj7hKA1pcx5EyDADfO83/JXx+A7hvvPWl54
YnoHcwHBrPhayqtDPvh0t7GtI4BWDbwKRjueu98Kd1GoN6f+migNFpXOdVqjmpuzyut5PPOz7CWg
qNvs4D28Ip+uNgYTOT4Nj3iGLuDsbO+1uKCpJ7gu+jRB+T2g7NIzitS8UxBO1+E3mqM5njBc7FDW
1NnrLNOJhrPEIsCHi/MxIpOBAFGrS78Fwj07/AhAqduQAVBuwGvAt/hyWmfiGXa0wSoavlx67/Xt
ce7LiGtHF5rpGxqk/p27LyDFl9gxaPbOFmrWdujaxit1AMskLOR3U6dVe0OENMdE4D53kfas1dtI
rnm65PfF2m/VVWsQCft/FaQK5YqxwxSgyqBmYBYPhkKw3t5GWIL0ugIsDNs1vu2G/DhtQQkbIoBt
WHyJHDSYRE5+Q0ENXl+tAjbLWzrQ0R+ro1mnsm2RMMZ4lJEYv3QZavXvun2uzyszQzmM/nSsiosS
FavYVSBrGEUKUCwg2quOpnjCojDWhvyuRlTnKO348qeyTwfn3CjfBgFn8HStoiVDWef6FPDy4OBD
ZID23qDR62G/Pmp0EduwAulbOGlf5fNvmNcBgxkCjECDJCmWJ7xZ8hPrxkMDQFhu4Vx81HwJSDUF
EoYestzBntur+SOHZs7Qu1fKxwAy/ZFtl560FJBhF0XfblAjeperseGlv1WyRFE0oFlA3WTdgK26
QyLRfVY0VahztB4ktt5M5qe8+XQF61KX2UFtOx1PDmlRNaONt9BqA75rn4M0MeS+CVipSZruMWS3
ck364TYhR1cMxGLzIFSe6hiSAEgqXyDF6tVLMgJgG8dUjFagu/2vO1ShswLE1OyXbMEB1/VTRjHo
qdG6yBrFyQSmuYVC7KqvSG1YUSgBnjsw3+NuE2M05OVg8VtlVPElInL5yUvXh/avb65tKvrhDOvz
C5G5X9h1tFp4hLtmWxdjehcOarTuzIzUHdHJWqXncFgAszdSjIBj6YGgOOTdiWzzF9YWQs1k4bQs
SIGbvcsL6teolrr5K19k2EGQtxn/Nr6lOdBQeGHHQzbcJ9DY7IanWd/GNSimtOaRCTndBXN/SYxY
R5cHhRgvN7OdKB84Gl5rWvD0eTDyFF/T0Ijm77RJ6/oyMRMDC3jHwLwVEzbH182n2nPCh39k2ffZ
DVwwDCi5uBZEQoAfsxatDir9ia1DgwiyH5lIXFsc8t5MMUGN4W71UalLBrpwTR42unXjD2PZRX+w
cYGCLYZiAF9kCEHCwEbtPGNiycezhW1KuHB5WQuJlPaL1WeyNC852PnQuCJ3KPiuzbkAcgGzV/pU
flcxA64+0jCH9NqqB6b7NaldDo+Rzt5ZPfXLbvRtO83dMtnc8djVPEUw93r0qcMtq19XYwznJdUM
JB1fOqdu/IdjJyD3QdirgB420xO3XL+gWRvOnISZBg4mHxOM7/ejnhiafp2BEUEFVSyv0uI7uCF3
Im2rCBDniGFbXhVxpV4249Z3bazXca2/wEENerPR01QKoaNFacQ++bYBfj805EN/fp1IPdOlR5uc
aTesdEO1IHIFPYzYwjfs4AkDD/OlcnK/zDDjg7ALP2bjpYQDDdYeITR0GrbTQs9ZdmKolxcwBl37
RZXB1tLUne9cYyAK3QUJlxq3dvyt1QMTbK69jeQ+AO3qy6tgl5n98jrEBMLoXrTsRDjQTeATMj83
7Wlwrzk2qhU26LGWZUNutLqj/VtmxH8agWK9oUrqDwhYcwccqMj264YRMp7cyXyXJqgwLLCWe4Qk
1R2mfA6oRFX+MGbma/KqScMj9QtpULOj7bZfwVtAqmP+2jxMcdy6HRnTPMcTaYfcDiWgZta/tSgo
teWr2CCwK+wrQ5BC/q6rRGcnfHG17BIK5q4irw1sIMW3U4a5+sJ42+6v0riVXTgzwzNwWdnTAJrV
CAkunD5frB7D2lb3LOvOqwVo8S/JmW81OML/ZqRJhmVm5MgKBaJYpy9LfBJMOKBP3mO1a5Uv6qmO
XjJ/AnfYKA/gVC4k3p4uaciC9YBZXpPFXQa8ctFCKv7GZgg099EVxxbFxFBFgDhVaaYCsIJ0Xoz5
R+PMe86/K0QYDXMHhd6RyiVFT7mCnWA00PY0juuFfuiY0qH+Qp6bc7i5NJBpl0ltlqmz3AUSaa7+
BhxJaPN7YEoh2Jdhh8BnWzsTL4eiRlNjGTxlv8BoT+ppSUyr9SXeRWvuM/FSVh0iJY1WOt75hCiP
EgAwzoiJb1W+5ooFLui9LWpE7RfCxHvaX13zDVho0KM56bRX9QTkwTnmn0P31Auo08L83vQDdWKi
/o2oXpzJ2WO4m9vCz+GHus0tQEkrhH8B4yRmFuKGSip0vQYs0hA8o0rHdBjMAbvLIRSEGRvIBChJ
MlA2ULXB/ZO7kAHwNP7ZoPqjT/3GJxyEKbOuJ32LKShuGMgHPcCccMqP+uBT51TqJ3MAlFGgDfWo
dqJV1A8poAv0wQjqblIvgbm+AV5X0wsaeGP0VXXvxhBspRxTOANAcYA5nfkYLyOKVDsRkzdRLysD
YgeYmjfjrXTD1UWUwQwB0C5MPqGa6igsKwATjLQZo6tYdr4JhSoCWN4vxANWkMVyfzIL9Bnp0EeA
w4I/cYF0IH6gRXwxy4DtZ/hHta8KpOsCT73TET0qhBrcmFZEnfFX6OeaBMAzERKcIbTHIxvC3vSt
4YAElhnvdh+t874cQfl/UZNfjicwWo0ZJ8708DxqCxWKqFIPcDM6FvefthFoGgZOSOUprzyU9ZgK
UBLpKlT/nt4qSF0gCDWJja5IRzcYb12wqtP2R2Et9lX+Q1MCPooEzI6533PQ9OaAiSJ3kDXOm+M4
eRYQCkDhZWDJGLQx4II7F3o/D6yWZ7rP3JOCAJF7YljAw9gFI0SkLhIKCIykhUqrIXWe++/+QPzy
Q+XonuFrP5vfS40JnY2vK7Y+wKDoxTkTR9dOKNgwS4hSteMhXM7QPllZqOFXQLQMXxEKUhbK+g1d
WDlELb3YbbqASt3JyIZVBA68UR3w7RsH7vgCwyXtE3NdXjzffC9+yg7WTv70u75uQIKgXv+r2cH6
zwbDwOB+ZcO3KHbRS9kesROgQAI5aYq0tybHzBJNCwb1vqp3IAwMxbEG/oZCl4QTRIK2ErZHgEMO
fI4FUFEaQAWYbehI8F6DMvPUCwgcluOD9bb1XnbJhpD+bPlhJjGOK5BQ7BjBgcqaj5u220g4gGWM
sXIHOD5HNb7cSsBBRzcbPdw70h9KtMMZR+SW3iROehXwHJogyarfs5+JxDAIcgzQlIEqArQIWGN4
m0yK/gu0BRckovfht2/9fPPAHULA6AF8gyrXQOoQaCh0O+A9V/qE+6ATsOGgsv1QJXZ/LOkVaVxZ
QdMC/0O0wxLRruNgBTg3bPWBLy/02HJf0IToejpPwGSRzdq4s5HkTsUbSn8MSdmyN9Tb1JXelGPa
EfQoh/Vooq+qjjFp14jfaImh0g0TRfCQHPCn3GdbugYVSD6uXQd6HwDxLpq/CawQjkEhiEZuYtOo
4Z8mP5b9u6YBDMFctFJx2SOoYyzLIt3EEgS8A4gbacM7t+HHkG5jbFngFRlRt727KOkwCoU2rzCS
3D3PKHmK5rde/p69EIAnXDroipQPXCOhPjv+gZzHSyjHwhsnMMgeS9QgOVvbWzMA4/mGOmXWHZf2
oyLPWvcAJ49gWB4mDgnxgaS2bWJgFtfvc0xenbBC3iqpD58QDz4x48Vo9sscQgoyrO19g+LFEfHg
YjgSVl3KIPisWYfa3NegewzVpS5gRQJGskIHW0bCarzGcr2J3RfcDnUo2LYz+NmaHwiqiLlyisVy
aI1zhjiqtNRdjbDlz3fSBsTcm8uroOC3ab6FZ3cwtGSg5pXFfQS0V14yiXctt7hFV6WvOG1155nu
iu2o+pDraO8V93MlQkAeQFkLUPFGX5RZ2CHyKvQ8FaqxKtadAppRerj0C5ACHkzikalwoUjs6Eq2
DSniUXW/Rf636b8Mwt6Y2ufVpXFBvRVf0zjjSgUlxJuXSQUcBH3fKpvQxe5LKbd79tx3sapfbKVY
KrEYvzZ1MiwidKdfAfhMFFq6rXOkCBgdzPa7qklbd0OOMhFHf6Rzh0tQuR4EfxEAcXKbxDrLQ1lw
JPmzbcnA1aG1Qj7t6l8+HOxix9rYNP8RN52wpDILTEpcaIi9EjwB00wvc0TAuw+FV+5A+xdJ090N
9Ar9orR0lsvMX21ce5fdjYF4ZAB5bsVY57ZVMIipoaV7r8bjDHcDnDhwGavl1Wr+mvEuxUnLTGgJ
FxBbiJiZaL0E6nM0EXK48WZUJzXcVAOTNAAR2d6pkgaVe1M9dP5ui7CVPKBN5dHVSDOzO7Y58j/6
NaWFdWF4AkNBSLEAsIa9SFD0CV/was4uv1hm0Ga7TahgRZmIKeBmHp5ch+59K78zAd5Lc26zP6c9
ZtrB0G4rnAAwcun5vjVv+XQyzB99TOVyGHUjMNGo9kuSD+gE0aU+Rdgg5+7BOB2zZBA58IAzAZUB
OFU97FVDvZ6d7WL2muq+kRtWqjwH3wE9QHpMY2idJb6mNwpIl9aIhI6+a8wT3855vgOBBC6eENP0
cpJOiG1buqFLLS9UAEpmynOBTA7gEuWYIj8y+GTk8pAjzaDIM5tEr80LAyBY2SZGPu3NHfCLOjTI
zjfuUGAPDzfbN+pzQ0id2c3NDlt9kOPH0MYUSQEttoCrZTlGFZgf4kPhknb0QCkYEQ3m6u+CRd0S
VxiuohMzRAegAsjaBGwGUx9D/yqwmmc/TPdMi4uDeA6ioWNGZPjtyh+xfFvVxULZwyPQNNiUdDrG
4C9FgVkPDFRAfCzBtftZgVOb9ZGUqTATo7hWKOIxzg2WHqjj4OCT7hcbbFHgJYz+rTr1KXqlFdCd
rV/NGs+km7BziG0UOIPxuva3tVxDBWos9gqCEb5n+s40rnrfe8MyxHmJsTeAmpUCElkfkDDEFCuc
ex40AMcq8TYDbN3wPWbkVWpJDfLHgHC0TgJUsdUzgNHU1uL3HIYbIIlBb5ys3538bvPao9mfAl1B
WUAW8iWYdOmVK0il6CWgxuh1OWDkKTLrMXHQQ/WgsBn8JlaZwlXZK7L5dcFQk2M5xdbicjm3WDNz
O+BOS5mUeREvtDmbKBLF9rvyA5aBImw5BT1Av35CrjOcCzWZR4GnkX4IELow4TXAVgX2zgJMpeCy
gOHasZw+jPVNqsezstca92QMHRI4CbGK/zCMP2IF9RI5K078ikmvgbphmX3QuiTIFiO/jTPwr194
PmH4uCG4p2qYgP/tSY9pq1yjEuV1tVWog4FeP4d3/wh5G+SpqrDACRAKfBJnwgSnPjxBCDkDOjLR
7TTFOMYY8F5rAAsZ6GX/OTqP5catIIp+EaqQw5YEwJwlUuIGpTTI+SF+vQ+9scf2eESAL3Tf1GmB
6hSBlsZOKiwLzUJ+Fn10nIPynlNLjONCbv2+esSvyvE7evUX6i62dG5a3XeacyCBujEJr++3/bBV
gkOY/hqJstTa7wEtdc65qzXfziAWQVitR1N6VxrN0zvHG+RdLbb5gIxoAiLOb4Nqbod4XsiDCQc7
eLrBT27LVdnGq1ZDrd2+Sfl6NuyFDXk8S6AUpCdP+ujOlUaDcazHd9HRUEAwqNu2Bm1UBz8xflJY
lQqQ+xP6bOGIkyGShZCJkW7/aREUrV8GX6W8syoErofY+I6U7Ar/gGKPBTT81dNhChV/CvvdSJNh
wo/PqKyQRrdF6Q1DxXfULSdNWwrE5DpfK+VLhCuO2bW9yD1I+1U22X5hadz6b1INiM89O6dQjUHH
l19tVWAgu4p8m0tg0A+FTt2gv4s2W5ngAa2pe0PeuCYAs5MclXptacS+UXj0uBpeKukQ/UBUkSSN
5EX9aDm7kuCj1PIvR0IFl741TBkaxbvS+wlX1hDvsxQ5DNrNGRh9YJJFOvJHqzptUMkmsUHELLcA
+ZiJ2jAmNxKvDo9tVlWWp6jxDpotdtS/McrdGsCujJDyvPpl42rPbl/VbpI/nPwbRsFWvmaDezC2
1rFdrV96jJ6DrQm5vBV25OvjkxWd0xzWL50lh4Sk6JushOlu21MaXkb9K4gkgAHdRaVFQ98QRvqP
0SwcDmsAbzP6MxAtRtbTMepjAe88mtFynOQDpXLT3KIMngjZ7TiK3zwOSPscKjDGbmAit5kgjA4m
zW+p6qs5Rks+exxSbjdvZ3BbU7+kYcT5h6WtreKBxQipbpBHPtDt1kL2BeVso3wF02dBHlF2CXr5
JZ5yEMPJxh/DsxJe7NsUGfsysTevAzSrMPNA+9OoGW+9NJ6IVN2XmeXleuvOkKum9lkP6rjoogBR
nhx+x3WyGVlyyXhmptyiJwtCQmiuMDiupUqamT8Z1azD0ayYXtXl6C+scwJqS6ovg922sItXMyFQ
GAlIEbL4maetzzNIow20WvtZ6fjKBAAfmt5cf0jwqs5qnM9dHTLNCSmAdp6BdHSxGBFb4IRC2jIu
Wt3eyKh5i/BbU//ZNooKP6zvtfoeFOdUvyXVo9ZuyGALA2NtWKKLCHalE+7sKHTz9Onk155eohfh
Ri/eUpZRgB64r5akzCwdfWMSWJCnW4ysVH/Ci8tzkrzlieElvfOSFKfhdE9aOlHzLzUvGIoRay6t
wMvAsUBnw+RfTpZSn4S/SiTvmrD2ioxOPUMLMNLRy79q0kEPrJTXHQxfPS5bw6DfIFxb75aNvW3C
atHJlNDrnoKm2cnVMdE3mr5zwCuUbsNAHUbFgm1Oc0Rg8z2PVL8Xx0F6Jpk/0wtOWrzSpV+BOSIo
f7VMeSg2NBsFdtVzbU7KtyBpo6Yf6dD1qujd1TZdRPZdAk4oXO6+8XcexhV+PtBYLjf9bZZibzJu
UUIWJBI81XbcslFiNlVvAW/0dmkvkzC5zk4SnNpWoxtl8I4XWSGC8DYYudCr7jZqKqLS2OIZK3qe
2gEAlSz7I9Bfyy6DmWlHG32TE9C3zNAt5VC926RILMpCp7tttckTdaSsUFiyHRp9XFZQsasBkSsv
pXLHQbMOahx8SzK0jKH1wT7Q8L4UvSMRNt1fJSaounI5Al+aANdyEWlLOarFNRVDRNqPKLfdLOvr
qWCTGEkc8OlF4o7FOK/xEIa+lfYZO1WhbQqt7kcVAfXe2FN0VI24Sg54ZDp2MlViHG/yRL33kqq4
jjbr0FFa7etj0R+nELxkTJrctUEq1iR+SeBzxt/cpYWLcTyj0lOzdR8FX+pUsTsxq3uSmKGHkCgs
hGT9FXio3AgP3RWVssBXYAIF1wEosRlr5lHmEIfQimKCmqkTNRu2p6Hjg4TuRtRp9V+f9uq1qeJ4
G1jZvExtU17WclseROBYvpLLv7ku/kWZwajlfgrwIJTDl5O2/NYkHC92hYyXiRDhZ++Yf0XbgLhU
bV0r2yar1GcZyBM8nmyvky4f3WrG+CAViYnhSHvWAT1wOJiXUS2irZRVvWsLxiiVRpafCM6KvCaI
ndUwDdfWlIat1taR33czhJWQq4sZq6YfxbSviZngQOGvj6iyokXTjOKSTjgEgkjhyO7VEd9OrEy/
cow2JepeeH4cchV0itxe8lYDcWpCq8Q5pYxbYSuaNyhV7TlBHPl6X/yZmZHsVEGFzBPKmyBTOOSm
qfA1vULsGPUOTN7LzZDr5g06424PyuATuvyUcPMAVhEzkbWk00aJdbJLdXKxy1Zem5TVuh8UMPFM
AzZKLWmnDwPCsTmovVpVumOKURruqW9Xtj1+tepRr+R7mejjTa/GGXkvh/YrDesl+G7SG1Ojq6UB
VU69CMigy2C3r2jQpZJml0GuW/zDdGNaYrcYVXSAaUbhrnPDmhd80NAXfcUECq3ueZTxJ4jRwnaj
UPd6aksHgUUntnYv784ky+7sWK5Sce2j1wiV7SCNlLLlruzrRRg+yaDcaRHkhzGjaYsBizQCbIvx
aEUFGgtaaiTVRov6lKE0kkR95JUUw22/qXAi+oqUxG6O4nuQDG9unyK0UEjCeyPOZu4Lek70NtUF
DiKRAIHBA6qRyqx+kKVzgi0q+5eSg1BK9a5Lu4y2MsJ8o5XSckispZieFdIJFVt1YVTMKwejGK+y
cyH8e2Fpp+FlaPK0GH1VENuLAhQ2L5VFan9a9XuKNDu1k80QG65w0p0YO7dkLL1IwBLQ9IQEtZTZ
vNaayWuxfcnpueLGjhUoqZlqWDpG8jlAn9BClSZ94s2WuMVSvwiE5kmjchzNq4qfcLT/WkpTPUfv
YpGeRU8t1b9DR+vZIoVjKM0QjqzAh6P/WAl/sHJuMgH5jX1p3Oavs7eDgDZbSuC/mnsHpgODEHWi
bXntXK1sM/FqG9rDUs9yUdOSP1h3fCkd8pPUNcIeUfEM6Za7s/IXEBWNxfVNbeKjXb5CkixXrmOf
TFICtl6Nr3kIwV8lWXhz/N2UOCL7xp8sexXhnVIUX3NKqAbnpVUUyxp8eeSmnvvxbWYOV8RhWdFL
lHO+ItJuCSPsJ3wbWa67U7MfU3M9AyrH3bkzAndSoJhzVxQSkt2HkV+bfvAi4nhbVrLD1PSYWmMc
84U6mR7aHGKl9kYhLcfuXY9sVx6A39V289JjxhnoFpaY6GVEm20mredUbPmAZDWpNpM9vyc433Ks
Swr4JLU+PZcW3qUwejC31jNhKCizFmkbPeqyXFf2Pp0cv0skTx9ql1mjoCLa2tBzr8/nm0NlK1iX
tQrCEO/6YkVK2kKt+5VlM0HCONpUWAZtaoY8t0pvDcJ0pYoeZcSMkx4AR27XAaJvXPaeGk97gp0+
tQ7IIeQ2tFBxS81V7WhKATisQlulceRFcr2OQSDbeN/1H2r6FiCuIbNtUQ0pxMnRBlyV0BPn6rjr
7VuvfebCoraq13b6YfSUKGI8hVO+DhkQ3wIWlSBDSE8ug/EUCMWEjT715PBQU7rQX66LrVE7+3ae
/IjIVofmSTXA80dXoWKZYmXV8ax1Fbhar7ovuk3T27OCfWyaEl9X6aFySIefBnW/0W+U8Vkad3n8
jdEpT0rpG+Kqqw/OF9v81M1t1FX+VOPGQz0eOk/V/k7SfwMmkllgYSx/S6VbmajVmvEcQj+IpPX1
CpQ7zU+s2ZVOBzyzdzWNACQ0IgIpv5DVXZqkHi4wFGnrafyU7G8aw40+P5kTfsUf6Y5yC4iAgKZw
dRTVoX4dqOZ6Dpv5NspMIPyV+Pygz0pBP5r+C0tYamKjFLE1ur84JzqUoNda+ZcwnFsVhwTWy8z2
3JVYXFbMH8jzL2uIEOhcch1PHQ/grOMq9VWokM569Br9HSciJ3wkfxeV6gUmct6vOVWomt8cbU/t
12Iyk7JrJx27zljqQE8UlQ1WiRzMbt44XHyVONcQlYWA1+u9qPkxypF8/f2cpm4pVnliLcSLRgER
4pdl9hQxfkna3ii8gMAIHIJI4BLB5VbzbcrQ/+VPK5+k6mYgljfqW29e0/hXDD8lkFyQeoZ2mJqt
Ls7K/CVXzSKCSyv6yS2napFmR5ltHnQYVQ2663aJpqbBQjKBCBHowNP/NBZo1nQPUMrPArk9FFGc
PKu892C8u/TaF1ciN/2xzhchM7syRFJOOK6FzVr7tOS/pgvQMdyb7Fii+X7pJdWVaWyh+yXsmGmh
rFK9cYE6hwGEXg/QAiOXxaj94vyGCT/mZ4Ki0yxKX1PlfYkJ1QRnEc6r6l8xWnCh9tUijonT7QI/
gO0r01MEkZbzcurwmOOz05p80Vm5HxjyPmvrjcki4c7zpeFt6O4W03TqQ1+TJkGVgmtoctgk47us
HtX2VgDbRhAzfL+4ES1tUxvfGbrUytmZYFdO+6VKrt1YVJVA9f13wVk0J2+diRQ+eO8ptmvwSicK
WZqDP1IE9y8svfbnOX2U4nOSc1/i5VZNsc3Tac2/do0Mr4dxTbSfrF7LklhGKG6mU2yughpn7ou1
uDPGbAGoOEcoLakze9PVw3+DTeM4vI/duCe8A16YTOoMVjiSD6XyHZupF1fbIkDbehrjBAbA3OS5
wpJjOlV3ooAhmltFxROstMEbJrFuYbDqAei0lJDD426iKrEK4Wq0/di97erHGu6GuFgdinfw9Qm7
dh11Ppw4gtGfEDes3dxMzsdp+s6s97ozFzYS6M50tjIouyL/NFK/apA1JPUNzX+lH3oMog7zd434
ZvWfIxtQMiqUWzkEzk133tUezpO2GrrKGEAqQb5zRNQSJMVjJo1YxelDnTGh2NHyY8H6LEvX6N+b
fmNb7NrohFWpMPea1awVdafOPgb3froYBm1YczXkdaYfDEj8zv6XvLJgApxgDiQgvO70izTJAHEb
yltGy9BFH21wV5NombKDdI1TFcm8OXNMOTij7wOQbFvj+Xqm1buFgAP0xA+sm8XpSWtIWrmnjpcc
C6Fsf5nqzRHMmIJ7C0AAKgD0+QOhPBjHasquofpEnadDNEpgTXSjfHN6+JERckjTXsOo5RK8D3ti
wki+UYq3puxJGkVppHwaId4x+xUVZbsaqptJkMBY0lUJ+R8pLzT7V8dgpM0fcFQV1vS27QvQH6rf
qX4X5VtOVcDbb/VFgi0YkLrFlsrz6BgCNNONC0+HhISYGJ6D42kMgRVztqwre81MCARBDKVAUTBE
W6UFgDcmGsnQKxDNSeYub78rplmBnrT6TWIpSIPfFd1WLpdyX7kO3wFsb6atHeh79AhJ9Z5oqEwM
WlT701R/mRuLQ7+jTUU8F28zeSVa12w/zfFSlb9xfk2MzVj9y/NPK/8oxF9K5dZKG6P4m/tTrEqv
wOBKBO6Ar9m0FzHNDNVDnSC8X0kDKKW6NMH5GnMnKt9sv/RuNcwTSRCnNmbcNv5Ux/B1sguUWHWt
8N0OjxaKOEV/qLIHvOL0a738MWkeXqPbezSoWxULTzlxrsH3y9pBMZdJ64rsy1EgqEDL6+RpZZ9W
ch6t2mv7v7HnOEQt3xRHp93lMn4s1PjFuJDik4IcoE8rVCp/Gt2eQNOQ9aequCv1mUrKqO5Z7leZ
Cw1LfLCkbB0KZVhMBICxkXjKcE/RXRjNJRXERDBnnlDlSmAfPCu4LxjEZ5AoMXuVsrPylSgIqPmJ
dGB4whnshuPgs57ew+QuoNQjaCl7m6X4rol4aE8EX220lqWEzX3yO0xfdbCV+3VK36XrN9Mg/aH4
6pKnGf7ggRn4RYF9BZ+bTa5BiBorhkXaiRQmlU5nujH2W4xYdNqPsC1dCSliyfRa0+J2jvyUKHXK
t1RG3oXRef26K74JeHhZ3jPXENi/FiasJ6gParzVfHAgY9CSY1bkAMYBOyyw/jQ/rfJe6As4SnnY
dagM6r5YDvGu1Y/5sMFNM8FhM54XGUeyMqtDjGvJWcCCYkolzKNXPN4OAQ3te9lvRuMg59+gjfN3
MCHMLF0iBahRIYRp5zRDXVrGRtHujbUF5XRaZrZ7KEaHeoP0ttHfczA8La+gfPJFK1aWiaVQRsXG
FRWcYqq9GbpsWpeF9yo85ac9vOE7VaxvdV5Jmi9Xd1vCFXUb00vRXnrzibJ4UhUPI0mb/ACOZPJR
4jThD6gV9L8XAwKg2CKBx5odGQfNXhWv9AfEv2JnoYMaoPCMMdob0C0E01LLfMvTGa51dm52j5yD
iBRxcAQCwu67AriBRKhYqGBDzvwD17QoxzclOQzYCsYAyaNv2+8ZtZFmAZzYd7NJPCkmPcX2ZHtV
anzt5DmM0z7p6H90elsCTsxJ9TtQTBOXhazuif5bJ/WjHfOljIxFQt+YhbxmpLUjbY3Q3hTAbiZZ
8j9V6GakozzUlCWLnvgMLFyeRZJGbvc8XESjii6fPjBk4lELy6UZH02wi8uLWbzLMm+KlrNVdrnK
ESNzoMp3jaRunVI9qr9BNu2ZWSUF2l7w/mJetmm3rYnsLmCxOvv5iry1zUubtF954cc0mLLEb4Tp
sPCE8I85KDX+h9r8/j8yZE37+RKJOSi+Xv60AdKLD4nYfaFHqxJBV2U8Ykwf1QuLdrYBOWmgn+1l
et0LWNzKEsmyGzTNNugSCLl71/vMxt3FQblQFKQhLwErr9F8MQE4wt0eRN1gttmc7J1s26cyDmj0
1SZhWwLJ7COhFY3eovCLulOVv6xg1Ue07JzIadV7wolXyKO9GKlNbn71KRg2N3Yb7nLUc2njqcm3
iQS7idc9BcPLbzgO28E85NpfgrodEjO1Bl9WIKuacVEh7MkisR60YzfcushL6k2j+YqDfBNMB50e
wSiSdsujeJOpH1L5m+c2bYYO87PvwYcwmeSxlzcDAqsv1dhpxnESdOioGl8bCphbHERxbZJfq372
EXqXjA1nH3NiBeYjQFypbedpE8hUxNjXGoX2Dz1jj9HV8TNM/8iJ9Ni1CxvBNvwGZ04Qv4nit+kP
HeeSJR/imh2DncGZcN8O94BchLpln+216Dg13VKAcWv8OLaMg1GrKHeZybLjIkaFXlBbjw3g78IQ
UI35qSZjLcGWPlVYg7UMvOqO5MNxzhODyZVPS6FvMKEB4Fvao2q5DkLLiIZ26NYZzGX0roRbHT3B
6LzFEK8RSbDoP9W9zKcT/Eyq0z44Rz2KsfVArIel3wMH091AjYAgpDjkUcfmfLOKc0TT5Nyd1re1
jyn7ANhEAIbfJYbvGDj/dXdI3ueo25T67JdJ49nUsvBEzsB59SuidQllFdF/G4mDkCihFfRCDWMW
+7jJ0KJF575b2fgjw0PQfwKEe4Xk2wF7xjiU8zZQNzVmyNJvy13NpclYBU/W1tWMVUXQB2xyaU+Q
NvXTOQxRz2lgDuq+6U6ShuKcAUIpwNHwZkl0UcaSoRPoXn8mqA87oM5RPks8jFHyqKH60swP0NwP
5U8e6Bz0bPx6pVLXRvEzg8hPaWgnwAWShX2neMPVavO8RriRnMMcAfjL20ylGN3XMm5an9EmGhYU
gJ8KfqaTYAdLNwuRd3aIyA5d+UMfHUofBXdEVu5TnEHdvfuV+xK79U8IcQYfrnY7wdXfRqiGh/X0
ypcxPD1GLsgL54WhbbgYM6WOlrtMNyXA6KuLr0JaBbmvdRJ+3GWDeiDuICO7P4VLyyLrlXUXkiwj
H0GQwAf2LV7brjvK9EBqTzcz7KV8ZRM/klAm6ONO0BrUxWky3wxjl5brDhQrKVeh+EozokxM3gdm
jukj5/9MeWaDCsem6wQOOg7EOM0a/g37Hjp3BJxVdnH0j1j6S7HMTgzOw6fnRlJHso2JUB7NDPYY
3dx3yrccg9KuM/Myxd6s/KrGh4O7pFKIZ3Bc0SLo3rcU6hoyuiGH7dXdEdlDAokSiz9Tvgz9aeJ5
HOPbflknnGNVbbP+xWG1WebHoJTRuO/SNZkFXUrli3pC2cyovNDG1DInEv0V7uIi72D/7KUaIhMx
FqEWLxtc6rYGi2F+RCaKaE5QMHTyhdi7yOApubhDl+W4zgFuXgbZTBJnM/jpIWrzDJRrHlaFVPsS
XnDHOeVDvuxt24vyntwbGiW72dbj01SSW2h8ksCUYN9mnVDNJ7TSCa2XTikxCWPZyTsqit4sVtoM
FJGfMBHigNMWMXQ3la4Oc4wjxh5/REGE8TYkNuhF+u7MQIWsRkx7KDq3KvapuiYhae68sef488ge
Ac/vL4R8FDKRMepvWu4IUiLJS49YFG5LKYRO9kWBpbs6WSHYNChg9HnVNBvLWlGeREureKNmpGNP
BMXUXm2viXxUjKWFC4z2M73gsGC/dw717iL4cIaNZpPbhRT4ZDsrKu8YkoUsqYMlTsNJR+lOUWkc
9BIzxJIJViLehCBxoa9LoJBw04XP05QkYjntSUORLVwjXaC4q7yuucbFWk22A5papjcSo8adi0DV
/HJmHPFPi1QT8olAvRGXqbtZ3UYJ/uO9UiEbJHedgulLmVCsoopB4TBjTwLFO47jtrh2tUskR7CD
dobN1UOXu9QWW5lUILxNb0P5GNFsTOnbJO9zkFevkHdmSDzZV8aPRrFFCoHunATFd7kCuZ3gAa3V
ZG7JPdBIOWK/mbvsGQuvwSbYrrEQdLGXIeN3ovWM1FZa09QOj4YqheOzcimk0mE1dJvwLXjYZLAJ
V24fevkZoPhtNlpGVsWu+OJIkwk6wZOeuzG8HY3zF+Y1+2e+ZVt5ZCC41xkYm8YPOXlmTI0zSBcY
nd+q0F1dGVYSlnrkhNQXwWgtM6eE6ytoG3ZtQEKbqw8QcOWpKd6x5Vb94EpIgTvjVtCdaAT9xdOH
wSbsj2NWraG+q9jX3gpkIN3ghn/wsiPyLaNbzQonB/NKFlzBUCCjsiQPDqtM+OX85unaRty2JOgy
HriL+XK2qI15qYgRu5lQI7y/C0Y0Cjf9JgeKVyzcljy3UwzIjiz5rzsy/UQwGGFaJ8iH1CWoFZBQ
h4+2PbO2jS0ZNIIpLWBSKp3aet7juYHlBe0FVQHtpTDqMDYm4MnOMUCtDcX6R67OtAxtN8KqWmhX
GF9MewPiLLfrkNL3DykH0rcfxrCLsZAiMyrQ3jvqvgq/zKFD8Hdv5O+QAyicVpGSUHjs4/pnirfD
9FRyYrzsDScMnl1gtTq9Uac527hckWyjJFy0bG+MJVRdtBdK4DVETw27mixDNu7MXaUfWJJgnInB
KDrqyCV5CG25zGEMq+5chhsDX9SwMaJThtgxA7tBpatO20ibCFwU7hzvVS8ytwAB8GNIOwUdqF9i
aPpBnDBnhxjCLN3YgsrJD59Jc1DOuteu0Ycb5hXs3ykX5d/UeSyr4BKX5I6stHZnl8u4eUb2xnxX
WHm9Bxu8A9/GlFE5C/sffbEEqJF45Ex0iATGK948NEVMcwa5ygGownUN/y17eL/IPlpZ1PTj07Lu
pk7qi6v3rlX/2MQcndGaJ4XH1e/8RH8Tve3hpcgOhQdkyUgy81beuv6MF19q0Yot80dxLB72yTz2
um9piwLyH7/3X/uQPefXuQzNjoPf7l1QZqV709Sb4Vwb7uLoYXJupUiQ554KDVfsBoGthhBrweKK
4ddJpwLs1Nn6q9bYZhcLT2+5Rjko6JIsuDjf/nCylfgS8wHkVCbwkMN+a8io7T+mX+HckF4DQPMW
9WQ/Y4PAEGyfiLN0wGwBilw2uOLcpNGFqC+1ZXEZr90DZiH/hj9EO0iqokKRPmNJWLX2MTC2zvCW
A+9RMawHRjFNLmzvorfQky/a9CLS84jcUPq0NM8KIRJ1GsT1wGpNmWLIHZYirCrxNYpVCkM6t0RR
xs+gRvvKTewS0xTXq/SrBsWz6MH2cBympwNrsCkmKGktePaQZ4k8rIz0EaRA7ZmD7hKJptavG42K
QC5XcUXYHARdqcZXRX2zRLIv0nvHNYOWNjfrDy2dUNF/G622Y/Sn103JSyapf4f6IbYANxljzcMR
qMMBXy17w/DVpt6M5auRgwwg0mEd6+pHNuVbvbEPo/gauT/yuV6OiEgLR+JYFbw2AwEXoKs2oBSh
z5srLzMxFtQhNImK8Y6YRjAbHcraSkH4GNaQa0TSVb6lwpVX+VuP3RLENCinQ4q7JucT1KmX4Gq2
gUVIXPUj3diOkvGsJGmrNTbZC/YyQrQf6l9SweedYUDScx+NC7gkXwvto8pay7J1mO7r5ByAcnQ5
7Sj4f2ifJweVNy9O2jHmxkJo1DgPGjKVNGmauKzBJxN/JVa1MCbcQ7W5wDKdkc8EYWjKFIdXpXrq
0fs0pvSAKxF4OQe/TkCgAmgyU7M2EA1O8KuLr1zfDALvx6qDNM0i8jqNS6DtNfBOyGChbTugFl05
t8i+DIW4HmOb5FuptonvIMLvOxVbx9n3/Y9JZYDEGU1BNB8nxYOBXMQY16sX+RO5SYohp6fFdKei
WDJVdhlJGMRtQgwlPj+FnlR+9oxpNoE61Bq85eKEa33+rOYOCI18TaINGjuCJ1xFJh6GR0h4UolE
v7eQ0fBzWr8CtGFmV/QeVX6CVkGxDnb82anrIjiU/VMttvKLR8v9RNZ9ctOM7C7KY4cs76WMewEM
9xkpC6SnqW14MHLqnOEZ97+KiS/6VM0tTezZar7L9hGA+dCAEnjQjmezoK9q/3WRq6cEPt3UocAH
6cd0K9hvcnJrEbAguydfCPPVLMDDRuGr1S3vHwMFWPtKFTuNdMOxc+2p8exGwTQEaR+/AcLg/vVI
eyd8pCWISCwctAM4MgBkVnqD0ciVrW9zGMjqGKBr72jDFPkuWbt0ohITvL0Pa/qo5pWGLrA9zmKT
IrziW1JMwikJj29mHUeBSfTcY2zOdkO+5aWoTgaRKka1s3kFFeln4r03wbNWY/+epOekPpDzxkf5
NpBcvxiGcDy++NryUMmeUr0P9sGCAmtMOo59U59fQVJa8DDVda1ysZxD6PSJD8l/LZD1agwKncJ9
G2/a/l8LZm2N67b+0eNTAs4vHIgV0tBysN48HT0Dq4Qh73Ryes2V0n0Y7ael/sO4NcRIGveh8dQn
nBHVpgrWFTq59liJ/RC9BZy0VrQunC/yqxv9d2z9HCHQHG4pEWges+VYXY0uWSbZ1kw/pCn2o+o5
FmcEXAsHDFc1UFEhQJkDmf4ggPHDXeh4OmUoxPTcfoWys3Ykx8M5NrOQbGyUWncdu83EMaApt6w7
M1IKpW/jptnVsNbobhaWPrvpS8AE7w2WYXceOnbIY4Y2AQUP8OzBgvnzMdk6krZPy72qbGOJwurL
Dj/SV9Bw/lQI7dKnZ23tA3sXiaP10v1s0Wen1u1FQWcw16mGM6t7T0neK5xVau2dePNSN8Y+IrCF
Btxhyx9RfAwRVoNc2wrhn/yHkb9x1g3lFylVpfoBn5P3ewWNqHIhKpIoWM3Zyemmjn4q5ZwH7HbD
A6KjlyHTAG2EboHWPIICwJvJUzA5xNBy9JebqvWkHJvfiHv/Fco7oKZ4JqjaSf9LPvlW6/jfazZo
AS4MD4Fb/ZkRxilZhwz5c4kX3cEvWHmBs4/JaOqNtUQnFqq4Co3eF3WKCRoaH6VzYHfnBArERsEh
jW8WPWdnE/l4KcyPUfwI7i+D/BrthhO2Sg+IgvLxONvuZGzDljoL+oEWHq2nDJ5nnLOezklGCRHu
U0weTfluxY/U2Q7GNRsvRnQt4TGzvTE8UAMEgGy6QWTRWQnX5LfmROtiS9TzFbgkYigKvWuKQULp
7AWdhUGtUEcXStwZA9/UUnw/lGJXBfdkehrjyhIrFXS3Ojemb6jHalaXZeyPLbbkLyXYEmZpYtG0
iNyAnDR0ZfmKtHYQ48plSzrZMyN4kLSJ7uQAwjrxp2LN9AvbFyDZkipM5dwDphbMuuVWkoI31OdW
j/1sZ3P3TTJdPsH5JKBpAyalkShbglPxrRbrKOmk1aSQUTrEVenWg4QhaA5Mr9foUxLTjn15rrq1
gv1kZYZG77b2NNzyzNnI2V8o/hLKPfs/0s5st21ladtXRIBzk6eaZVmyLI/JCeHEMed55tX/Dxfw
/VEYQcJeawPrKNgu9cDq7qp34MVUtZ8mdePO1pYWqmtwYozCXzYcQamZv4ih3Ha6soSq1PKMDFWn
xAH4oDrvnmzOPStYesox7++U2uV68mmBybR0WkicjlkIxaqhwrkwoZAMhrvgQaC2JK/WWlq0jhVO
fqX47mvZih/57ijtowvooRyl09A0FrwTgETdy/KLhvQyTc+Bh70DmWjwy2MFAj/nJtjFAYKcNNB4
BYUWYPKBsrKzDPuVqKM1HPx1TiUXpq8M7C+wlaPSAcdRUECpAQw1KbiJ4qFG3MIKqegE6Eu0xyGm
zpm9qbEMbBelv2J4UoH/REDF2rG+W4lNTAmkp29Th7BrzRAOVOgdbBVVKZUnakJl3FGpkBTeMzpq
FIv9TR1rz4Zolrod7Rw3/o6+BooVEBM5ZeAMN0BooNO0SNxhncI0mOo3pXnrAmQBoIUMD3pDT0GZ
N5G0CSJuo74Ew1SW7rKe7UH/ty2Po4Zg1bx6Ef3PUll7Ddj/e04MK0G78QV9uAdVoRsZwEKuHABe
ZDj4drwUzeDHgE1qslMcsXS649gCEdz6Uon9CSiiSjWaSd+lxrrz7WEZVnT2eW455aOH5gbsFU1C
+i/NuNO+VYCrSXWxS58qjOYG6dArfqhSN0vR66taJM2jfYueYgOIoIqHu76gV/3aDvdVf4y0eOlX
bxrfmCOCTRKhSWSSqFIEELHEiXm+qbytVXfgKRAv63GFgAME+TCPAahGGjqcFDPqIjnmA1ideKM4
x64b7q16K7ivOE6xVtKRg5QuNYjNUXlE63Zu0UBReXbr/UdKV70yPxUoqhGNu4bDFn8GUJ6UagEH
qDBoZdr0hps8KlDCC7Ts4xZ6qGMjl+ewlBG1n6oDkFyr27ijfK8UywY17zqRDr3BiSIdpey9oIum
dz6KcEjRoLMhKrZs+GGhgMPHaFsRmgANT3YQ8eC2AveDL2sRtNHaLmx0zbpFpNIcaKRNwVDbWNw3
GX63wll1CKEDNqWe7G1gpTRchi1rW/QOLfGfkffScPOjAh1wJuVqz63RXpU8GqX2m56CFJQzZNW/
JZXxqCR86bR/UKV59HkxFNb7qIE7qAMgDF7HUQM4hj6IQEgeETMe255210AYjJRgnUQHhe1lpSsR
gy8HIJGjDe/B0LQiYPnWyvAydKj2aAi1OS9N2V6BF+s4gPTPBA0A9ixwO95oAObifd/cqeKHLuj+
OUe/QOPnGNGTEBvFW2XOu6i0mYWESWM8qsWm61BZgF/fZTRc3rWkBVd98DoHyRpqPDDt6uDejR+6
7HPoXq1RIPTFz7/5eMKp+9CEFr5zNO4TYtlan4X+FInX0HzwYVCOOFqcFkDZHYT71CkLbBYgDjq1
DK8VWqL5KniSoyZUkHWtHaq7maFgfXdXUMcJ8pTLOPWBZdJBTkc+4gtr3SF4teVVCE0132sOaNa1
M2zRwAF8buoLUhI1HBCNHjjN4PRPqWHYdVxMNH0bdAdqlViPRM6qjL/E8KkjshBuDVpvqQOT1erX
qDzoGSU2/afCTSc9UCW1uX1HFvcLVOsbbuxbLXzxI2SI7yCjl85bJx6VAsHFfd7ubVRBo9xc2rED
5W0kl4+KN3QwII3E3TOa6JB9uefy+q3ie8N96UEp6NFaEtSgLSi7GUVSi8yPKoFkzgsWUy/XKfwy
CfRYBNKbPsiMDlc4thmMTVdxvq/z+t1GRJwHS0MfAx05LV57HaSl727APsruUihjdK2bjjrUg+Qf
e/KFrsOcliBv1YdaofTghGvA6KvOZQth65v2+ayTjr2IIauhi9dlK3KiMsRLxbqXEpO3DXSiXwG3
wLS2gSs9ooRAizTX98MA+dPicSCvUVBCJrGCL1mYbzKy0Fn6XHiw21tcF2ixe99lOtZGgS4Excpi
C1Z3nkfv46zI/ZdH1nB1YMLN3Bx3AV1zfW4P8V0LztSgftMi8YD8NRK2fHmm+SMCBJpDu+Yq5noH
pKkzeVs5sN/nSfehAtCqePPGlCf6o1z5G3fYG5TCadqOHOBg5cDRl4D8QAIo8veIW61WUEcki9dv
WnyS0AL2WtQ8vNch+dZIH/IHGrKGe2iD99DncANtbXvPVcWRi/gZRp9zOgaQz8riYGkbDfiES6MO
sj3vr4GqTwupZY+YSBSfeCQjRhEbIEeeJGMBkicznt1636gfVfBT7fi/ApkdkgZxGS597jI+lehk
2uUWJjKTS8kvrDZJHf9I+AQCigN6LEAZjS88Wdx5Ip01o3BL+dMOvgJ6wWaWrDE+pilNvkxcdDrX
yMl2zpsofjbVp2Wc9PwNVp5mAcpIEMxUeTBK+9qyTh6YcOFpe8PVVjFT3VGgz9DXlxW26EANnNpL
LVGAoKEsvGw9IEIe0031XyLUsyjMS8GjTCe8je9Nx1q46C3atPSRMdlwZYENN56OenQSyS8j5wh3
5UPK88d3zDuB+UqDwl5Dmdyi8j6AfwxGIQrFXnBwU8JvgjfgbQknNKxTAaIkLJ+gvecmNUoOI/AH
KKRZ68jStl38Q3gKgn33EogE6hfGoyHz8gx3Zb018VVxEXHxqfKSAAR4bYX6Zf3LMN9AegiUQFxj
Y5nPmoc9SL3Uumezf0Kp36TSlaH07+0LVpPpKUYZEFxIHAgtyqyAeEfTu1bfTPM0QPjWti6MDMRQ
orseIonmHC1lBw0fvDlHwNOQH2Lj+2BmVMjf9GprUy83kFMxUe8r0Jbw7krj1MD/gbiEOy/tsZoi
n0uGBVsD1F7ED3X3hZZRBaFKbBxrJawHlJc1atgAFKtKAF9/AbwFZcC3H0Kw51ZOhYErdsPRnPko
p9hb/EEy/Rl5q3vL7+YKmr94WCLGIC9aSPxB6C5NVEgEIvQpKk3aRu6eMJjTsl2b3Pvui4pQX/gm
qGvWP0wmwW2+Deazb51k9VfbQAC1wO9aB9Qnc7F16neJbmI1IlwpqkjWrgbTi048dBfel3vQ2jXv
0uSjJBV6Q0VDNQZAe6ylDx0uFGyKWvoeNtSWX2vjVyDhcwrQgATSNmDWko0A+BxrJ7hC1BjRdyLF
JogJgUtoP0Ig3iMSTZb4keQpWfjzRD/J0qKo7jJriUqZlLzV1nMVfokeQiXwVc9DbemOJFJ4dw1p
LEuWNVJ0AcQFICuh+oavK++9O7m/55zicsFHX9OmUhEKOrbms1sgBbHxw1VavxrKPqN5b8AvxTpH
znBo9QA3lo/oYGw1ZV/2v0CgltJjAiTD7n7o+pa5d4cfMiAsKl4OsFDVWIVjaxAGXx4CLRA/6T95
8L2a9I3XYUDX2tSf8nrHB5kEj130PlQbN/iRi7ljvpYhCtn+Bui4H3+UOidtP28GZdsmmNr4d0r7
XQaZrj4lCEyD4+q+wKPL3T3CGarKk5OqM2KV4H4U9zGnCzjIe4PzBuSG2j6Nl2ouzMFr32i8SXfo
DR08AHQIfLnhg4/wXvQYu6fQfi7spzSE05bDDUD9HiYNKk7fEy2dO+6hyTdteJ9QOrGBRx58ZMAy
iBerStxL1h5lwzps6bZjPKAj0LxL3XqWQ0FouwdPhLueFkZNjVHJ9xY1fO9R8agMuk+K60AZBHsB
7rv4UcsnE2a34T1m4oO9pvpvCeLp8tqXqbKQUFo/58Py1gNyJCr+MSjbc5w06qMJvtiZWeGL6W9r
iAPycMwKE4Tp9y5bJ2KX+S825j4lggkbstLM56lti3dUvTrrPoGOKHto+D51JUgxQHOzxDmk2ikJ
M9TR0LbVEABAkLdC5hTsE5XuEnZMxd+BsTYPa2qx0pshbROeUJVMTwGGwotiH5R607n9TPdPLcKm
7VNON7B6AAomzHmX4I61g0vli0fHX4biTgVOoyPEuicXppAO6WhlyTGhg68Wxt6B5jba+YktqDB4
jQbiTNo2rddeRf3Y+AySfWivrXbtizVasy7VPFl5CqW5jLJBFz9hzOM0VBnosKTrYpQtE0+VebQo
0ubvobXqlG2PcYsLMhkGNorS+C1ZDz2lT3td5m+tezKVeWVSgJNAK9Pf2bDYXIjRn31skQZV1lX4
jNZFb32NCtB1thjVVwwuubTZKQ0vaXPU2HBJKI3nubZJKSx13ORRLZzFdQ6Ihy4thXz1m63sBqSb
SAABotZvyKUIA1S6m878sueEPurVuyKd0HdL+nU68Piq54L2ZUI5TpZ4JCWPqXeMrHsDnbYONl+H
6bdpHG2Vgr2DloHerKIAaZfuCK5k6QEYSsK3GLpL8musKWXyPu5fdZg86P8s1A6hAyx7In7XZkj3
dAKBiunpsaSK6UkAUT6c6Bl+uoEcRr0qvMfCBviyQQkIqW0lfKhNtofD4VPvg34T+/3STU4JOhsw
vazyXU9ew/zNAdbtHHvkjxyDariPeBb2YoHxrHMpbSix10MLYBMIfrssBuBmfOVVxQjvSgmCm/zg
+ECNaSKwAx0EbC3ahImG5FapPYf5tmcSoxRLDH5KG72MQGKEXuFKLmwPEoXjLTtwQqH8w1WOXtcu
zRaZvAxV2BStnXVknCiEj0y3LNjVwUMXIlf9I5HucgDMsfwTC1ogXxVAQW3Z+ybwTC439DfiUxg/
xvRo5Tn8syXwMJT3obejGNp807nqUtFDN1I0z020C7l20mBg5ppkk5qfknmsQTbKvKDxT8lRLC69
O0M5DdoBD4WmeeylYxQRa00j2NbR3zBosNDT1yn5qaRv6d7x7sBym/Y3w18a2Xen/+5gCWJtkfZR
5YfSPkb9m+mh/YfiGn3vhu5vNPaIlOdkxEBvpeTAwzy2v+XJp4xMpwQAD/0kUS+a8mGAKSzqbRb+
ojHah1uItvOcx3jmryvjOZXe1X7VUQLGrYYO3j4pHkt2cOw8de6maj94tylcTbsKvxMQVe6LrG2T
EvnVZYfoIUdWo49EfRwo2y/Fh3oD9tzlwdB9eBE+JfZPk+PTBMCcPuXJlyN7e08Yb6YT9bxruWLk
eTGrIBR/53ULFM1IP5N0TSQbiCVbB1sseVEjIRYjQrTOaPqizpytUb3tEWKDxMTVQNmW+ibsfkbD
Q1q9tfUv86sRa+cVKJ2E6IsLGWGBiw3aVJ72E0W9NVXNQUKi6tVwc+RH4UosjPTE60GRti1iHSC4
nZf2bbwij07uQJfWhb0H49vSZoCpQ3/2tSroAFLox29Qhve7sMpdq9P4WdkOYCAVSnRPpWGVcMK1
8yr71DqJ6g8EAiQelgMi7dqjXb04EKuduZU+DC6p+ITcv/bLw8XLWQbpCbE1g1KVRR21rrYSvlvA
s6K3FpACQOgyAN9KL+yuH9WzSkQi7/jVgqZIe4f6e2/s+QVO8wndvRZbDwiQN+dIc8xdC6rL+1EL
PokHgx50jc7p06A/m+kSWG4j85B4QK0DGZ6BSkv/rUPL7DOn0OX7T1rLZwugnxvxYujRPVqr3aZ1
sHNAZm1eA9TMllQO6F7nwwpKFWVIPXqWePvE4k7JH60Y1uvYRcFvZzXK5TootnG9ORUlAE9BpuJu
JN05wQknFYOqWUR6UlYml2Tg0MPR5oPP888qfg7sfW+hRvOY65tkWKEBG9W7pP2EPEoSR1LK8Ll6
7GXruUGyBKOgGhOTvYraOplnpDa95QiamvuhQTjmh5lhsb0GzBuQnuiMAgaDKYZHV2/fo7pgehto
O/VYx9+g4ZzAtkpx+ILMEBNhbSAlp6eHpl1HwQGKQ+igYjVPgoPNyySFxgE6SqOCt2q7k8/36HQb
oF7JD+Gu0/iIYJGh4YaAu8wRLZkEUqPAMVtBd1wN8fLMxFbgLKJ0UKy8rybaVn0C+AUTnmLfS/ys
fF4YB8Mb5cZsDL1MB4oGMKdsrkLEb8AeeHP1zf/FGQvPTfF/WTE8152Bwpq6SiFPILxE+bOlJf5u
ZvxaBxu/eWC8DcpCtM95fdfpYFZnrI6dLstPCEY4YyKilmm7BhAtYBdrnv/gyQx+UmTfuK5H5atu
KuvWQsp6DbnC+Ac0567dvp8p2VML6g/lXA7TYNmkHxnKmcYbuTAv9p0Y32rcB6lqfTraL6jmEjs3
rV80Xeb2c8NzVr3o2WvR7bCFRq/bmvg385LsCnxneanPwNSuivdq+9AuOS/MNUpWCwF9ata+V3eM
fZ19Mea5/aIrsw2GHMryutfpBStpdIF+/5SJN63nc5nVLAdNiwqBbOk9Cr7DdlB6xIHtzfVQl31w
bd02FNOSZVmZxNL1QnUDc3RhRgdhBp+EdqlPzZvK0s47sksOWDtwAzg2Xz7iO88w9K7/govesWc/
YDSiPrMwbkqlsDWNH+Ba0fcIuK1ogcpbyo0wymjDPrXE1WVDNWxTVgxFmdjuApXXSiX4Z31RdwaA
yLm5seoZEP0H/8f1MV0yFz6PNbHfzXly1p1ELDsOFma+oYtXI2nl6rswlNFwyG5YaSvj5rw2uInl
fVpgfZrGBKQxr22Kz/iO3vpc/ykvgmW3Tl6uD+/iptFly7QNQxiabk3mUpeR8HEkzMHVx+Ke5t/2
AVnuPVwwOLpz9UjddJug3nJwH6Qbn+k4kL8H+jvyZGbtYoDtNm5X/A+zbfTl3sP9ew3W4v76ENXR
BPxaoMmMJnboO+CaqQqg8PKUvq6GNZCZGWXYmfkJQ+3k/cD85+AmM/OgvtW3FvRSCtBVwxKGrusG
Ts78vLOvohRSgdwEC7pPT9WDReNspqxyIEtzZnoefE+P/Q6JOnsRv10f+OW1PYs8brWzyIbtpbY3
bqXq3TJmDxJs3bUJrWaW/rTAA6+Kmb8od/4P3AywCtveiH5xI59Fn6QjX6Lf5SVEz19RW3I3DxAR
otd2kd0hvra6Nc2Xco+uqUJH/kpVMeP+c6xOLsJcdVhky33HySPNH/J8fX1EY/r6ax+dhZikt7g2
rbR0fSrGtPSaF5gO1/++emsM47+frVefKmrpqOMXsYLDASz4J8sWp7vm3v9wbUCgsA7QOpvTcuDZ
32JfAkrmjRpZSsXW/Ikkg/X+ccvj/PKobVMhdduWsCZfT+GVUjD4451FOoLwTsx/YUJvyJbGKamY
pmJO/r6lyMNQNUBp5cK5bzPgki4OoxjyXp/cS3N7FkaMZ8rZ3AZR12gh/5tTJjDLh9TaKP6Nkfxz
wE43yHmMyZdOsdeIFY8YIPRHvAoGARrSr/hQSmhi6MWhRvvUZajxoOxz11gXXreIdfXuvw118tkH
uelZcjKCk7VXrPjq/DnWbnzclzaFoVimbgrNUlRjslP90vO9CiFRmogAjoOTUX6/PoZLVziDyxu9
DE2jaTk5lkpDLtGqxYY+BssE/5fbL3IeNESuh7m4K0gYJnlKUQx5kjUK26+RgcPlAZERnKoQAuna
x/8WYpI1mkSPO3U0kvBClKq/Deoare/rIS6uxtkoJqsh8qEUrYUPvCf9CNMHv7+RmG7N0rhYZ99O
oVh1mY1DKHASRmTYSr/7QsyuD0Id5/qvr+dsFJMlR+3Ic02DKHD5lYV0apf4zoCyW1QbbQet9yA2
+Uv5y1nlx+LU3gMYjSCRzqP/uF6Ta0ld6kql6ONkemsXhF9pvMbDj+tjvTWhk5xH08KSRMpQS+kt
NJ7k/HGQbqzZjT3xzx36bM3SNGz7oCCE1B89eFdNdvoXY+CxIWRDVk1DTJarl+sQqQpQi7EyGotm
8Zfs7K6HuJxQz2JM1qLR8DaTAc3Nzcf4Iz+4h2EDW3tRr2jsIIb7IW9uBLw4a2cBJwsTRoblquOg
6P3ZM/SRNsdmh2jcUVu/2Av5/tbhOk7SX3ve0GTZ1IWp2/ok/8hRHVUJFrI0vd+L9tj1ewNAS/0S
azdGdnHHnQWaZKHaitW0cAmkRmuP1nMHSqwsb+Shiw8zwzB1XdXJpZo8mb4gig2ziYniPAYPAsg1
pYo76MrqUvt0buy/i0v1O9Z0g5tWCF7HJ1Zt4Ux2EMG/+YAErj6qpvCk1idjaauyHWqHko+a7NoW
LoP/8/pmu7gkvwMYkxuJodW9HXucoZJ89KVTnj2o4kYuuzhHlmZrsqor/Df+hLMkENm5o9rViHHw
PnL1CzLm/z4E07Qt1TZ4x/G4+fPvy10UFnKD4uxITK67jQvbrZdvLPQ40dNv5DzIZOvKUlCgwkYQ
r6yy+0YFZhRWCUKHffGTxJTAX69Hf9TCGrtv3exfDJEyksm+loX1z+PybAplpXDCWiUjlLW/KRCf
gHpY2O/Xg1ysWHGV+v9R1D8nchh8XQwmUVzu9R5aqMDTZsbiKZ5Zj+GHsRpWQP4O9QFc0TJ5Tb68
Ec6IBPNMBvExC7fBjSvkpY1jClNQXtEo6k2rAloUoV2rjekCact+pTU3NualvX/+960/x2snNkpr
HX+/jKEFUttN6BNocJtuzKtyae9YlMIE93LdEJMNqltKgnYbcRJVeZNFt1KHl6Lyl6quIroAIBkw
bIfysEBixwux5dSkgxF1+IzHGxsteRXLY92kfAqsBKVw3JngfAzP13/lxck4+5GTDV41aT3U42TY
zkcGt2CgHZZiXHc9yjilf31GZ1EmuSCuPOoBFKrnnlZS9Qcprn2mNTDhrZpuXNhm18Nd3EFn4SZ3
RlG5UWKPgyqUU5s9hLfuBpcnTWNJdcTyeJj+uYMgF6A8J1ekHnyNtA2mCKju+fPrg1DGX/n3pP2O
MtmnvZnqnRowaaCtMGtDOf4AO3GJo8bCfEAEeJF8+c/1k3XrIL08e7/jTg6fZhCelI2LBdDWP1RH
FczkXTD7xMZpIS0gtM7DG+t1Y6T25DSyldaps5SIFfaVcAuV/A3pP/r3t6b08j78/0Ozx0/2LKE6
rQMK3GZjRNvhXttpCyD/B3ueLSHa/JR/qjM4gxsDbOZpOF5fzRuTak+SrGNj9ZqrbBnPzzZ0LHdN
KK2vh7ixK6dVqChBkC+1mUUTB8m0pxeXqrO2qFf/LcwkY4hK9rXKYQ5HYyWrPXloHeCcdD3Irema
JIxBau06N5muoYyWYiiwobpRmVVuTdckSQRlq5eyyTjCV/tef8SlfeVstX37rdo5K6RmTv3s1ia4
FXKSN3h2FZpeskISX/Mgf+IzOGu14sbXdPHOYglZ5lJkKupf2ak2/c6IaubuvT3k8/A+POLIM/ff
ri/R+GP/Sk/YJeqGrto2V5Q/vyUkcoO40wmTDy43Eyx9Vz1eON53o7dujOjivNljkU6XNUueXiVV
WA6hgxn73JX3AVQOGWIIso3Xx3M539K1U4QmeBD9U9E+Sw6a6neVmcMmNPdUO4W7sB+Clbn2H5M3
Yy8Q9llz3VGW/kosrke+lP5QwqHGSfHYNOxJwu11zUvVquMMFt2TkSdbkbm7GihE7kN8ux7r0ocl
6ErqiqKripgWnVopbtVCYZB15xv5Sm6THNKsP1qw/4tAQrVlGpCqjI7Kn9uj7NSs020NM5v+kFjf
ADpf//uX9oQ4+/uTz9fIAk1rQ53qWSdv0xjAbhocokG+MYxbYSafrNaajeUPhFEqt7iTakBKcoDW
RGTF8Y1tcGFphIrIK6timXRsJjNW+ZBiaFiSkHr0aRN8SEzzRlq9MBpCCNOyZY3vdpoaUkmR8kJj
UaL0Wxscq/RVkb7+53X5I8Tk1iJpXId5FCLdo91jnNECVDRvfKmXXixCk/n9uqAIbGiTmcq6Jg7l
wKD8QyUm+szu/VN/9yzNo123MVbFDjz0HdjhB3WWHNyVtHtE+2B2q8N1abnOf8RkA0a5PRjl+CMs
5RvsCiiFNxZLvXBb+WOYk73X9nYp8pAIxgzBsCVN0i2Q6WVzj4cz2Ex1Vq775azYgjyf03XaYiAM
JoXq1L27wL88nJk3vrkLQ+ahqJhCKIrJ+TKZ93RIqlqtSVSWyGeRvC/NW4XYi6nwLMJkUo20iRMk
7kmFyqco3yLuYnXxXItv//Mm/WMgk5nthsFM2/FZ72Mx7STlUsc8UELm9b+FmXwLcmDqpR8TJk6P
A2Zs6avWbK+HUC69MoUGEEGTLRtniMnhocMcLbHN5hjGROleX+KZeC/9Mu7a53rnra8HG//W9Min
52LoY2fEpLbzZ05vLc1qrWYAE6B/Ch8TxHkTIGSSfMM7BoUSPbnRiLmQrsYez//F0yfvAkUL9FxC
on9eVcnS7OSZBM5LQXL9+rAuwh7O40yeBSFackqfE0e9K5r5cwnG+rOA2LumYwYVFUbz6nrEWwNT
/5xIwLpKnSZsDIGcqL7xwjt3uHG/vRVC+zME936dKj8hVMQk4q3b79xbWKfL6eD38oz/fnZhEr45
dG4s8xJAUAgkWBvcQttcyICmGC+YiswGN6ZlSrPANYNkxCCAVSvlW5JVMwRSR7xaBN0X2vr1dbmY
fnTLMqgrGoo9LbgZooyyMiGejqYeupFK0837/Dmov12Pc3FxzuJM1r8Kez8ZinHmYg4m1D90AKRv
12Nc3tVnQSY7IAkCSalHLadQW+fGzq4OvnjR+nvdxofuTnFX2IXj9+NZN3bexWYa1xeumTYAuL9e
Bk4bm0rtsPVqRVf2CY9FRBszaRHgRonoYWK4WILg9pylVXHXGTCPpA4bhtbFAwDfRbzqKiAiVmsG
uyFSR04o6kGOpmZzXBqlhYsn+B6roA7Cuw3xVAmAi4ZxfCPZXdgLYkQdAJxhL6jTLrCOn7nmmCpr
lFkIcaoIG6Y4am9NRG9QAw2DG4frxffH+Y12clq0Rab0quDmdMIs13hA1f8bYl6QlnfaIxTBpXoi
IW3+zZv0POokp6edl0G644Ib49opqyusZEqxv74VLyaK33d1dZLHm8gLZTUnRoIGfAHs0nBvXAkv
flBnESYZ3PP49fE4ihC0bJdtVFRKe+Ph+jBuBZl8tWYEmnKwWCDTehLWyrH3uFZfD3Fh05nC0lTu
WCr5bnrDcl3ZyOUM+ESXPBjNl+QcYR216uZ6lEtplbc0r2nSg2z/kznOErcSdhiywWqfy6DfjShb
koBHWS0R4xmL/dPr9XD/YCKn9wa6F7Ki6tTezOm9IdFDb/BTOgzto73S1+lp2ECp17fV8r5fwArN
ZvfFvMZA5kYmurTveOryAesycE15cs1zTAynJIc+NMYWH36f/zQr98ZUjn/i76EJi5sXRm+8bf48
A4sc/alsoIrkjSq2wy6G2QbpPrd/eFwdrs/jxVgkI9gcqqkb1iSWlBmJmlHBnOsdWSGQ5l7db/oG
IBYK1SFU0+vhLs6ewQZhqwibN+OfQ0ubpsCjAhFWgdhfIa98WOPXI1z6oDgfRsSwTTf1n4PkbB8i
p10OVVHynkAjqIRZjzfEOhrS1fUw4w/9a42EYTMURdBUmiSHMBOx5xjUPFLdffSK8qCZ5lIxwLJ7
Wb1sSxeNuxIjce3Gel0cnqVaVHRMGgXmZL3oMQWlY3E1H7SfnTOThsdIvXFIXQ4xFq34inH+mYTo
vEFLfI2jVk6slaqNSrw6pln9jYW6lJYs63eY8d/PFkrWIisV431FtlCt1NRRni1wT8ZwY8vdijP5
YLXad/zc4iKu5+ibdrC4s+857PTG+I8Dmpy1je9ZWdczb5ZXYVT4NMgnpTDXTfh6fetdHJA9Pmix
e4JWNvmG2iRtEikj83no2zR7199B4HbTG6ffpS/VVijpCK5dhjq9tvZ6k0WuRH00ziN8SdYJegDX
x3ErwuToa7QhwKyICJIZP8qOg1L1rex2K8TkutqWFf5l8Zhu0IBTuoe8v3HBunTqAaYwhK3rCulm
shah3KPbVfA5phDxvPgl7t+L/uGbER+6G1/lpVU/izR9tqhB7JrZWMXohgrJWiTRD9QrkXK5ca+6
9PWfx5kktiCte9kYiCOL3F/LUg+pRMCSC3EO/Bfr/3vujMn6d41uK/b4YFXQhTXLkc3zeD3CrbFM
lh/d7yB1JMaC5ZvPgwW1raL/j+sybsGzNCZJdWcGIxWKlzEyE/BvzR+IlcfmjbHc2GnTSm5jprYo
WuLQ4Jm3g78QsDYcHw9FbZGiQdgionF99sbEODniaPhoikJDxqa0P5k9Nc6sshAccZ5jrqQMMfG9
pCI4h4qno92oylwY3dhcsm3+G/PaJEk7Rtp2tkMsHdWJFtv0EuklUSC9hJB4PgSICN66yF34oICD
mGgE8e3qAGb/XDizqZXYVzkXZHrSFiO03jz5u+Hf2B8X9uAfYcafcbY/vF7nizIJ48jBXamHh0rP
v/q0Wl5frFujmUxgij+r49WE8VNzLSPgGGBnIOx9gQz+9UgXt4WKN6xlKwClpksl+SY7fjy3E9N4
0xFN8eovG6UIr37sE+P1vwWbnKmSLrVGXvFg7mEk2vnTbKYBJgmq//0VJmTu81xKTYV7z2T2/EBY
VVQSJoilZYvmvwDwHmXhDRjExb1wFmYyGgNKupTLhMkE+FI8kXaI6lyfsIv7wDIMnig4zXC7+nO7
hbGJAZZAKiaukWj2Eb976niE9+WNg+/CySpkTNQNnaKtRe3+zzhK4kSRbRGnGhALMTcBklXXR3Jx
n4HDG9tKqpCneFyXw64HvsrxUBjoN6LU+eBVpx6G461696U5U2QIIdynmTVrMmeu26mSi9wP8jjJ
VyuQzJeHYuP6Zjyz/VsQw0sTp9CPs3j9kHumD66gNXm3ZjhTmDUcXjXuO7xGPONfpIPzKOOQz7JO
5boRjpMMaWxIZLV+j1f11k28ReGn/2InqMCW4BvQL/jrtVpGXVRlIfVNsyiehEDPuTdP17fCpe/m
vIs5WaCcx2KU+lRi3A59JmkZBHeU9f5bjMk57knx4PQdw8CQYaAP1pvIHbq//vcg5/W/SQKQwJij
9U/3bRBKt27lwVo1iiyvPb1XF/8iFASyEdpg8RlNPtBS+KXAEpTMWd8PtPwTayGhNHs9yKVOEYA1
UyjmyFUDHPLnPmtUaQiLlAEJuT5o6L15EYY8KtZ5Dc7KGGzmKGFFrrqpde8uzXPvxg+4tDO08Y2K
IY3JY2iyM6o68qPIHNNdZ6Hihx4D3mGJ19/IqrfCTDYHv8B3ylLwOTXBXh80XAEx+WzM5fXpvJSI
zkczmU1da5J2KBiNKffPKAw9B5gvQUA+SLl+Azt2iYpAi+/3zE0yRKxyGA4+QxoZwbNUE9+NDLlf
A0/Unv6b4ex4yyKWrO1NrVuogbwprO7U5eLp+pgv5UPNlHVTZq+iXDsZs98hP5DU7KASZVAD7f/m
XzRgQKX/jjAZqUvJpIqwBoUq8OWiIYIdorDmvv98fSAX98hZmMkdQpNj2e/GgRS1gvTfu6OqsxyJ
lutRbk3XJIPEeFR7JeL6OE1uDFhkyD3Pr0e4NY7JkzazukgkPeMIY/fNyez7zhqF24sbV65Lx/vZ
qpiT+j32tlpvd4ShO881st8rkXQYcufUNLirW8i7/KdhmZN8GAcosaUx8aR2lExBawMBVLfRb8ze
5fXRON01mevXFA0qojIz7JBbSy0Xq0qNsEFUl9dHcjFLIMLwfyHUP3Nu1vmtITt8uQ5netB4O8Wt
V1HeLUuAz/8t1CS9plrFrPWMRu/drV3228SS50pi/T/SzmvHbSbY1k9EgDncUtJoNDnaY98Qjsw5
8+n3R5+zf0s9PCLGBzAMAwZU7O7qquoKa1GdNVfOZ1Zc8bWpWboq6wyo0AwgnA+p1MAaAwd9gEBW
Tb+UoOLJJGxmrKddtJZNWdS+I2nCHhpd05BlZ2GlBXcVnScjsPOwg8thC4jWvxzYkTBhF+Ws1TJv
5qY1G+2iHB79sN366WsXrTwvFnLStBn+3cJZN4+CviAbgt6O2cIWTFVATD0oOMJq54VPmvSUwKZt
rziRRWWf+xpnVdfeTc2WOP9ezxFIpHtZlu3B9rSPpyEJLXWKpYqukx8Q1GIaozwxVQJZo/WuJeZi
rK7+h1XMbfeObMmmzHTU6baBp6kbkp4n8GHC2OI1ibYtkrLanr9KS4dj0OPCeKFlqLL4MPNzx65l
AynWUFYvzQgpqtWX4z5tGlBpoOwZ7DbfZjl6mJqFsT8v/b3N0GhtcxyLUTYwRsTb5QxQ95HBTTY6
ecqwHOBiuoIz0QVn77yg9xcLQY7GdJbmUOcWk9Ntb9NqlZAyhibDjmeg+xtgrWRAfKPmy3lR7y0G
1UzqjQw767QEiImISA9zy/dhQi3CG81/0AErBkKJHgDFvMvqFXe1pOo4d+qbOifIq/dUSQoHVhm9
qeEP7/NDaIKxU8YvH16PzrNQ/lPOZMJt1qCj60t3vafFesf1LT/Z2beiewT1PlCrTdjBEZOvOKr3
bp7UPg94moQ1i7rt/P9H0qasauLEQ1o/AmNaQal5kMGcPr+k97t2KkQIvTo58NU6I62Xm5Ac/OyS
7+d/f0GtTxYxa+PRIiR94Ok8czoaE7BXOHPIY5XiJgJa9Lyg5d3i/tIZJDuWeHtHXfaGtmEhZfEQ
FFe6R2v6ys1ZXstfEfNeHq2lmXo/G2cRxvAZYEobRujme6Wt+IilE6F52qL4yoijIZaviYSNtOwG
FgIWfdM7l6VTfNieMsJk8yIjG4CdEyvzUz3h8DwShEVxn0df47XU09JZ2HgUy4GSk3Ft4dDboIzD
PzlBxfpeo7kKcHzp9A8HfixEiLONrh3UfE4HyMlVk7wl8iPudeV2KPONPo15Zq/Dc3juOjbIsZ8e
+TDajZeaNH9UF95X5S23Nz1sAa75WIIhuC12Tb8FsVK9n3hTj5v8pbh6PK/Wf7qahS9gsJlEnWKD
5ENv1ekXmJJVyEPHc4JLc2EevjL2am3LHZistAHTJeV+ulWvtAtjxxjL5H5OaWLsrugEdmEiZM4k
cr95O38T3I77ZMVjLVl3XKWsK5Y6p5cE+1Qxj5GRT6bnu7Gfujh9yMPyMpD07VjZT62qbeVcWpvl
WnJedKE6CnzqTBeLt7xqE68GuoPLEUJQGvr3WmBfOL+UWy3wV4z9QmcWDbZUHmxCAhyL+O7N8ySO
+7kN0Wy86IvFX8znWz5I4r6hNT0c4lVRU6Qeh1tvKAaIzhoAcNXiwtODAW7TyHF+K14B5lloDmDH
x5kXf6fXGW6Y8zqyYDFO3KxwE1SFCWHLwqMPynShNAC8qGu5twXTR4lZBxhlziO9ezR5UZpqWkp0
0o13BXgYYIdO8R3MAx+/1Cdy1FNtr4yaph52nsc/VS1Du2hC8GhBmT6/Y0tqdLwc4VINILDIjo+Y
mXehGB5mvGpfgaYr+hmba4Zq6Z6Q7jcdoGVAixIbQkbNmYa6b5KNHUH9cONDYx2Yj45zB7BnC3TP
+aUtmSzmxrG9jEiAliNC1SklMJmVRvq6BLOzAI9RKh/lCia94AlKzRqWh/xHJd1r8pUZ3cAJMpXl
ZVo8JxNcwJAWwIMk+xfnv2lJe6h1mCbTGzQqiP1tcZwVnaFxa9MUNMZ43GtmxLAzMP6BVa9chqXd
pkIAko+O2aY4eqpBluJlEJXxlLM8cqr2VGz8ItlXMi29eXjTTCB318VKRX5RJkZJB1PKIGITZA5T
XEvtxBPIcjqoK9LLJJNhvMpvpFZ7NQYghwv/4y7cwCsp4BURHtIFdLrMDO87pR4PO8P/3gcQYdRr
z/0lq0JpeS4YgLrEdPypBNuKi7roPExt9uxELzaMpOe1YgG7Q6Mt668E4bI7ZivJUsW2yZ8Kdee/
at/lL+NWNW91ymErzmptNcKNry0trwYfWel0yT9cbXpdWc38taKj1ihPag7egjy3cCJ1NYVTVXPv
MoOh/6GBRrRVzBuTJziMHbD55UEHAJ/UlJssaSLaw4Z80yu+9dI107hi4GZh4sccGwHBJeR1qUm5
H0AMUz3a9T2kaZH/c2XBC7ERk6Z0zc3BkUJ16VRBoPislcCYGdyhI8pCeNDushaw5hj+9GkLWnAB
0YFR2tD8Al9rPdX2Y1L+8JIbq/oKtAUICJu0+3X+o5YM+/E3CSpVOHmmFfO6E0isrcANo8sRtsgm
HCC4/PCDU2NiAGmUCMFsEa9gWUaBZ89cWlMgb0hRkJK/PL+axVM8kjDb1aMHR1wXTubHSAD7BhCI
G5CbPWvlGNdkzDt6JKOEQtVhuCvZxN3kVsa9DMaoHq44gCUhGuipZB4s/hbrt1VVd6ZfwFOUO+NW
U4yHYub+zLrd+f1atiiGo8tzjk3FOJ4uRuvqhOE8jL/mwGCWZylIJYPmPHhFO22CPALSPUniKzuE
piALO3jlJ/n3+W/403YnXj1sgIrrwQfRA3j6DZ5hBwMQ88lmLAKwjsewgHCzdnLzU2V4JkTVluRI
V1VZ2t6uLOU222SpRxGpT4wvpR86EMhXfQctSN36r2ClwKWZGNAKeVIUAW6ktHp1SKfUaXZWBXC/
P4zF9yjPyZCeX8jSVSKUlg3TJBlGHep0HWPbQf+SE1VO8IPJ0UFjQllnPFX5FoQrer4gipTXnw4m
au6WGB8Ew1jjWRGlkCHypYc+3mnRG0hVJMJWVGTBVZ+IEq5UH6l+Ig2IiqND2cAJWZquDQG6WjzH
UH4wz3R+Fxf8zok8QRvwfoZUdcirR/hAy2Qb0TZ1XsTC5ToRIdh6M3RkzykR0agNzF67BCbg0Xj9
oBBQMeU5j2ySz1MUeV7nkZkw/UAeTa2EmMryLyPFfGtgfzBtZUUT3q1lFsMkhEX/ucVIhHCBhzLM
qkyrs41Jy1cLqd8AxaANFeA/rIb8BGsB//NdQhm4tdZpK6Dm6/TX3IkOjNk2k36dF/Lu6P+s5a8Q
wRdVQVxXjsla0ukg4Qr7NZiqNQHCZjGB4AUj9caNpjwYEJsbvCzOL2H5OP4uQTj1yvHbuEtZgj/1
u3oEB2o0aAKdVnoL30USwk7Nn3GkXGpYtY2csZCGwcjuLYJZdRoOEihISfJcgOielmswnPM9P7HS
iCQDTj4FqDJe+PMnHYk0mCkNUxvjW4fNNk1/2DUcJNJtpH80m3cqRwSBDeIqdIIAOQR6V6Gu3ad0
g54/pCU1OFqKJRjqdICIt539SAmylVbEV7W6iqwsL22XggEAVNomIyLI6Mu+CGUbzOaOxbwqemr8
5JOscWP5vQy3QlDm2i7BbUmQpgz619bSu+toirzxHzQS8/PfhwiXqm+LKZESPiRIskdTSr/labVt
/W5FzPtIYj63IznC3YJlcypGb3bOduwq9YuizDzhN7L1GDRwg5VXWXYzTLt/OEk6NlUiBweQS0Go
D4lXEUCcTvbD9i6iUjauytY3PhqMsTQbEHsw5sGfRdap6lvd4ElOADNsNt3ZknpopccirVeW8s6l
z0JU8rMUZGQaEIUrrTFhQfUizDe683mqHo3yMz34rpM8O9BNnt+1+aeEq4zTkJlMVxiRYh7+dD1q
mRfp2JRgHrdG9M20ejMlHM/Ue/iH07WoaPGyMdRBvlOelyf48w5zIYcKRyT30pUN+EjU9v+wdSpk
Cugf/Y6Ml52uJy6zVE3lCb8RQn9r7VMAj/PopoOU2lRfP7x3swZQvgW/nBY0QZYkOfJYDAqypPgi
SOsLPep3NMmsqNySNqgEw/hRVM4Rp2oHR/eqMlSzTRR9Dcdb2NI2Uvqc9VdBs+JKFpQBJfgrSQiG
HKYjmFtCUqP+GmBJNCee22uD3O+CSJSboIEEtGOqmCJB46SpSupsXo7U43brQaeeX185Wr73a0j3
TPmhgZPl4yeFSDgoNPOPapxqRRgadl/3uOKqcS7M1t6ncnnww2JF+Zb8osbbhTK7rZKrE/R7ojuh
gLsA41DZKnHRZO2lPKzgmoG2JrCy/Pnjy+KNoeCIkQas1OmyWskCrWhK8k3UYWjTUg+3EV0yOyX/
MEQNh2YpQC0pAFeRNBMkSRlg8I7E2P0AG3K4G8YYqtpcy4vhSjONSl/ZyPnnBKs02yLycISyINYI
OtJqzhBII0QWBkQ2A32WcXDNQ27lYq1IEWeOwO8Mra7M841pe8zJz09MBjSSf7CwZLR41DJARTpQ
sBLm0OVDrukZLKw5EKCDK9XFltHAFTELukc6iaBfxba+T5R38NGP1ggjkJbAaqq+WYwDDpO1ibO3
80q3KIiyumnPt/fdKyOkaOTQ0YjVs+QL8qg0WVzH9LBXnbaiBUuSdMy4xet2HsgQdy6Pklj1aUYI
o34T9f42d64K+97+MFEEvd1Uc4ETwwsy3C1c2zIJ46aRoTDNdCxQEdSwDerWirK9x5aYpTiGPrfx
0mQhOr+sM3VpMON8UzjfxuYiGgmNkse81F27Okj5q9lea+1j5d3Kw6fzJ7bgQE4kC2Y9ZrLPGEvM
RJiPLr03Kh1uRXMv289Jcnle1FLox7ggvUyUxqlViH2IkR746UgRamMP9ZWWGfBJds2W1mgY5tRr
sLR2Epz01RgemHz5cl74gmdBNl0flDcp4Ygz+mHbGG05YDUqx3uWep2sX7Bxkn4XK+aPLq4PEiyT
50XOhkgwVITTGHyZBXOqQmhvt35SZDG3LukVWPCqfZ9kblW8afZDod+b5t437BVFWjhNRGLYGbAg
/S9WxMymUHqr41bY1lvQP9ipvGU+u4dIV/FWutOWTpP3HXMjJGnnFjLhBvqxH6tTSiBqaD8DSOAh
k+seG40B8DsVWH9Dpk9ored9YUtx0XMjF/1czOYKtt/qG6mWEiJSy7nsdQ2EP1j7Zu73X4HabfpK
3VQw4J4/xgVPQMSNNcOJwo8hwgnmdqt7GcC+M/KP7f3OnVdNWkP3W1zXfzLAkD911vbQ+UldIqPV
5AdVbZn0UDZeb95Gnno1TtKXxGh+Rn23VilaCLqP1oaZO5UL3AIFdwu5MSTvGchythys6cn8G8I1
oELJICU7uJA6LhMtbidYGDa5rcbpbrThxqbLIINKvIp8803pRv9pRjPILmrTHtqdFCtKfxERAh6w
RuUakM/CHVHmgNxEc2WmkAS9lYZRCzx/9uxa+Dyl6fe27qAVN5VD5yU7s1xDN146W3N+dqo8a/Aj
gs4CQ1jHTs2djP23MSi2iZLB73gPP4ml/TSyfbTWC7t0M2kmMOcatU3wJ+YtaMcfoF3HC2f1pU9+
rIwOSfiUhj/nvnzNvFLhGILs9OPXxGE3AQahYkWr4Kkq0W3rl4GNKg1aGDxGcRHdAWxbHJxY+TAp
Dt7SocuAlkEwrNCpU1GKVmVJqDY5BJn61jLH+3DoISn2V+BOFi6+iuOnCMyjlK7s+f+PMllEUuZQ
5DIRtGzvFImpyCDd9sXaNMD7QSKsCopI0+gsjWD5VI4dtpFHEZhntkNzdB/ulOaHz6RzAHG5qts7
ivybOoAtvba3ENx83LydSBfOzW8rYyjm6F2CUTjsyk0JW2rrpR+P12YwVkBdeCLMLVeni5TGiZag
FP872jwea19+GOPsjh63m0A19+dVcd4wweJQWKHCMneGzK0Kp7ImpQffj44IUuqvdXfbjDOh6pM0
aZvzchYVhKlZAHuZnFXFhw9EHB59zXNMYQOkRmes5vZ2f5t4ay37S/Ehbx7ss26DaPqODtIe0iFT
JSRZVFSqBL6rm25QXbm/1ox94j/26k+gXtTgpew/fq2xW7wbFPIl1N6Fu+Yl6ti37ZRvGq08xHWo
uVEHUJNTvpzfy8VbMBf2VIPX5FxBOD200cMsj7oCeNtMdppAijxdxq3savGVUQOl9Cx1n1O9cUtl
rTVqwQmSc/grWch8ds4YRU2s5hu5puOw9vdKpaw4wSWNJCs4A9dwhhSVThdngXnmdZ7NLkrdjpcg
1N/d1vQlV52qFeVfsv5A15Cvo4EAkBmRuMVodaPTmxH/VsnR3pOtzIW4VHnS+07aBtVgfuqSOnQD
f2QgiGzsAYrKNYCbBZ/HOfJHoalXJ7dyut50VKwuajnM3MgozCbtvk/DXZ62W1vP9k4JRl3ulJd+
uzbBtahGBi1P80zmTF4j3H1LHwqbQARzxghfH1218VvkuRbQ9J32MlryvT45r50y3k7hmuwlPeJo
585/glRGHU4XXaO9YTzhL0xfI5oy63Yf2mOwO39RlowONsBS6DMmYSA2zioWtc52DqciXb20leAy
Yl5f6+wVNVoSQ63QIJ1DLo5599PFDLImRUYFJaodAPvr//gl2WuzQUv7BZgTVJoOnezv8kbZGBpR
E5U4t9yvtZ0RhQHE5PRcrcE2LGkjNfCZNYTxBUtMhfVR13r2nB6Xqqs832HIiumHEdCVqO4Bqq3T
la61PwB8ogM6Fih49DBq886KEThulG31GUDGp+9x6YKh7IIi62buw1XwCwrGjbVNV0bSl87tWLTg
zm29bwo56mYW798gpLuJc6cmazii84+cW5+QNOiww0ZQIETNAIymvTNPmovWovVDCraE1dvzKr8m
TtBF0BC6WO7YTlsCz71yi/R6KHzX8V+jtSn1/1Nvf7c2csFUr0l200ZwqvhTlEZWpvE8SEd9LA96
rOFsk2FyuHGTZTAuFxvG4KrSDNMCwk4z7Us5jXQ40LseGooJpHsAAe2HxEyT3DWaKpKexkrtZBfm
8Fo6NJ0H/XAHt73k2k2UfxsdqWovlaAvgl1pSJ18IVn1GOCK+niEuL4v+k0clNnPYVA9eNDH3Hnr
8lCWN0OQypVb1e04XatqZsIFFrTV1ypXQ/lSK7W+2EYjFDh0aslfC2uwJjcylf65MlKtujWCUr3y
MNCJq2eJ0zyErT2qOzXzWpqs9cpX6fGRtW5LFrnptiWtr95O8dPkTbIasiVmTVu2Bax2ceU76nio
PW+I3DLPdMvNFPTw2mCEp9lUgxMld705gDzWNElX0zga6cZmkEPja1sr2XMe5pPnTvAS9i5t35n1
ZLct9OpRN0bEVPp00061/Zr2com+ddq1GcjpT7kZ7G9BpeDMIkcPkwu7LYrwms7wWruREy3beZba
GJvQbho4suvW+zxmynw8qizd2vY4fNLtYPylQj4G57xDO95GM4JE3zCP3Uj3xaQOT1nfNLXrKVbe
bLKhBA6zgo6zvZaMSXnWqyGc3LLsyHSqWq4qDz0RtPRlUGs6R3NpAFs5jXslXQk8Fy8E8JzUE7Bp
MCyc6mhVNU3RpwXhoDTBVP9Fla9b0AQzfS/ba7w5C7KIbcmZgaQwc6cJskh2er0U4VCht7uRPRtl
YQA2lhwIHT0MQPfj/GV/FyqBaUllE5cwj+qYmiBvBMknldos2aRR8lAb410P/M2YGociWIONfpcT
nEWxf/MYAt2G4jZGZF371qJZvXGCTWa9BN03c/qU65dyukvtL/+wLgOOCFw3pBvi0IMdVGWtJQUj
e5VzYRD42L68Kf3uMuuqFf+zuIUEXga4EByYWLftyxj4zp7pQOqNbtY9yPIntXoZ08P5Fb3z3/P2
YSVt0CdQQjGdKxe2n9jMEm8ss9llXLEhlldEvPNmggghNIe/CLSQuQOryuqt0U672Lzvx6d/Wcdc
pSUwBNpp/oijdz4kzYNvOWECMrH+Y8qy6qGP2mmlXeVP4HniV0ALIionYaExt/UOZ8knb6KqZNoB
MXtzzFscgcx7TpG3SvQcRvomaj/FTeKa1VWcXFZ+sNUoUof6vsUwmpexfOGN8pVaw/cl7zrv0lt7
N7y758L3CT5dtuCJq0KUpqzCjVP5oCxcldLX3Gp2trI7v+Pv37OCMMGjR6o1JZAx0Czog7GRuZrT
uINRwdH2YBi3OmxupfoU+dPVNLlGvYaHMP/6//so6Ag4PXB6Z5SukJE+dYD7+SCudQdDDxhD/txW
wz5TYElo/6mZUAU11dSwOSQ7ToUaYz7RF4fQrHwsm4yXXwY34PfzG7twX1Cj/4SIyNCWWpVyGCKk
T57jNNt2035q11p41oQIj9lC1uOimjs9u+i1zF7bcGeuFcSWlHHG7pnx96i8iQBYpVIWsukzhKEY
kZswAVZZyXaIr2X5JV8jFlwwYzM6NCPiDBeAgSUczKB2Oeo+MrKkPIzOfWitvP1Xfl88ExvSyyIs
+X3Pe0j8L565Yu2XjgOKGIdHP0kvMmynikVgWhm91DMFle7b5LsVHTzl9bxaLS6BeRVTZloFbGHB
J1dNkhCUsQRlvI4HWOpXtuh9zgJ7QN/PfwIE4/OH/i+s5z2Ckaq40I2Lsd6ozQ+PmcvhJvGxDM0a
BufivkGfQ1w3j+2LYyUM1veONHTIjC+n8UejHIZsxbOsiRDegZXcRGqdI8KybrPsbnJ2Rvty/mjW
RAhH04SpFSotIqLwa1o+ePKnrl1ZxfLp/90o4XDquhyGXEFEXGMji8+jGm/PL2JNgnAFfd4+kTTv
U594blL/Ts3DeQHv00Kzgs3sbfPzn8rPvI1HPt6MpUYBzoVuca248jxz25k1jSPhLq6HvQlXc2la
+6QYb9UgvJKoJZ6XvxCRnYgXFEGT67hPHMQ74Ws3/kqSt3J+Q5bP58UsmE2gRHm80j9nM9ssmILQ
K+SqUgxAi3mTp8NN6d3lDjQEJg1AzdqWzocieFE6FeasNO+DmdThdEutVBorLzcJ1N36U/uNJNR3
bRv8ZPSqcMNDFbv+z8DNPze39vVar+qCvsxNErwQZkSPdwDNntMGnYlL2NTQTXYXzprGLzwMgHWc
U19U0x26Pk6XxvOkqqJA4vcLWgOHfeTdj2Hn2u1dlN/laz18C8pxLO2PcTzSTQf3Y3S9l2xa4y2h
vgON69TeyOnbeeVY2rSjRYmJw072fVtPHfyERP21P5j6GuTFgi06WYh6um2Rp022XbKQfuBVzKiJ
8znvV+Loxc1iQJPkJzBT79ro2tDwqzZG6xwvu1Fza9PUDNea5k1qfpwSD3SQI1GC3RuVuJxRHrDe
SuBG/nfMhtukP86fyuKeHQkRVI1+qbbsM4QMSsXsZMyUn+lC9uKeF7NAfqaTKyZhTPjJA0QcnnLo
I7erxv+DdrDvLpKXfD9eVYd6Zx+cjfQabvR7/wakmjvpK4Aou2If3WzRSLfe+duPpij1008R9rUD
B1nJLCna5HXiFsXWKw03XQODfb+vCAHHgAYVinPv+uozcDmlYGC9Ct2P2TBStnryo5fzu/reTiBk
7vFlLpoYUmwOq2lOVb1g3lTtZzaC2JxFbmc+pqCYmE969+m8NG2+P6cW91ScsHFKndHG4yFOu/8a
brS3evccHcJ9u3v54bjTW/j0g25zCK431PwpSOrb8KZwk6v82b+YdtrOesj29u78N72/jqefJKiv
SoLQ71I+qat3VXbZOVd186VOHv9/pLxrj6E4X/TZrLwMi8bpxq60+rH2s/ITmAZW5WZ6YK940gWM
iuOFveuMkUfF73sTkf2myuELpFls13xPZPdh3AJ2vgUsrb6WLte4SxfVFq5UOkWY6X/H9VTLjhdY
ExANrXzwTMRIt03fbs9v53vPzdqOhMyHeuRwRqNPKZ4hpCEjm3dbqTRdGWANO7/U0i+d/livXZT3
vudUohClWqUyAGaFxCR5kSKAZidpRREXnhCziBmdgEo1vLaCJupDZE8d3Zp0UdxZ3+r8R2/fBAX9
1fqTHL4Mzp2ir2zj8ln9J1Gk0wvqOiJ3MZ9VD+tOuImKuy5dq12tCREe2zV9E9DuIKSn+UO7UyJG
VL//izr8XYfgthVJKqw2CDiV8c4YrpV8l6YwZU31zvFCd+Lx1cYffrOeHJY4iSGHltyNVEs3nTpt
pd5zh+GrN6111a3t3ayVR3oelW0qVbNKAJBbaPexuh3+ASyJlWD/Sd/R3kab56mMqi2GqHWQMenf
5li7ybaSam/On9DiQo6ECIY/6yS1GC2ElGngxuaGmQ939bG6YMpNBYwYzVIVQN5EBCBPYVK5JKUL
ied3EIsd6r66uc/Mj3ZVQTigYNjANYS/5R1nbqtqnaHHYbIxrMOgPnTxs519XLtORAjbJVlBKZUj
g+Jaem8pd2bmbwbp6fyRqAsm7USIYG+GkkxJPmeNq7f4m06C2k3c7hNp0wv/Rrtzy36ju8G3qxZn
TbNz5P7+LX9dGx/404ImRATg0GDyiHNIxYs5jJHyOh2TjP8riqu1rr63r+RvZeLGn/K9fQNk33Q1
/B7qC9U9v/oFhTyRK3iQ0IgHdeqQm0oPpvGia2BnJSth4kJwdSJDuFl6RyWlMNngtPhhOr8tfJWS
X5nabyW69b2Pc8vOiD5/d1LQmUQfh6GJWJE2/NKli5ZDlFcWtHjBjkQIGlMkRW4UNgtKwq+1+Wbq
zx4Pc2V8/YezYf5izgfOGBpCEiAbS90ue3AnJO332Hxpp+d/IEiaW0v/ihAMa+xUbWvWM0DH9Nwl
z5J0eX4JS3eLo8BAzDgohhhXW03IUUBO+YdE0Yh/h2s502UB8KTB/kbaV3zgawA9F5QgOG1V2jpd
8jQZaznNRRFkY2dYL9CZRLikViqUKMkR4eU/vOGl5Xl3fpOW7uCc7v1fAYLbpjFPss0snQ/h2glL
LM5D3a+8TtcWIehSZ9vNwKQNr+3qbco+VfHu/BqWrsTxGmb5Rx7aTvLSrmLWUBUvvt67ttTAthS7
9b8YLLJ+BNZMWUEHKSxEBWStqCdKvVWzGwnS0vSx6l7OL2Zxs45kCItpW5hUJA0Zib0ffV6Dayip
iyd+JGD+/6Pdamyr13uH0nhUvIT6SzFI9HuspOIXZVAInbGogXkRE6VtLBlM71Om1r0dfZeq9rOV
X8/v05oIwXkklV/HeoGIugq3pXTZFuU2g4H9vJT3uVAcog1mGPgnYH2KrrHU6tToZuiTOL30em9j
Rl/h6DWDLxFEVedFLS/oryhhQfUk5a03IYqD75VLvfkyyisXcU2E4AwDO6wab665WdEN/IQusDVx
/w/xMoxQpjIDTs9jgoKDsksnZZKJErBWvDBctzGqn1G0Aq+2uJC/MkTYhqakedIoMO3OcDEAF1Y3
b472/A/ncSRDeDOVWeGFY4uMCAj1MN/X+kDf6T8EmQwDAS3NdAtmeF7o0WWUCzWJQogCyf24OoF/
BclI8uH5nJmd60iIoFmmnKd1IWFSJJ5m8uuwxi09n6gYP87zp3RcUwMjIj9dhFVbAxjFICg6fblt
C+XajuJtVEoXxqDdhnQHu40JcwpQ0ysQX39++Z1kWr3J4s8vdrGkGGUaWILNBHDVnXKd7gGv3sqS
27jGXhtcbzdF7rAi8n1XJptJA/t/IoUQj/6ftoxqRKr77BA+vWQHv3aVz86m28ShS1pnH9wpj8pX
bSNtK8mVfn5cK5kw12Zq1vmPsNetmiYmIDxgrSdXofM7bHfO2q4uuVOgKeeYAHxVWxyNzuVCkRIb
xTf0XRtd6zRIBlf/QMfHPv6VIo5G1/ROUI+er/Ckb1T7No/f9PLg9Q9adq/9i1M9Fibc5cor0kmb
hVn1QS2+9vJaZnzJIMHcNJ8L9GQMjJxeARozp2IquAJK2TjNVnLKaR7Bpr8T3H3Z+ThHL5tHgpuk
NO3bRJ+n4hQ5rCbNGGizgVQ0NRxX1m4kbQ1MY2lRf9DhwaCG509sRTdjewy1tCc2NLpdXPQ70E5c
Vf10XqMX2nh0BhoAof+/YgTzFAZSlKsVYqRL7zb/JjGP/6RXu/gG8OYHe3DTaHNe4pJTB1kKoGJi
6jlVcbp7EVoJU/1IUG1/ZpzYlaPcja2bCmTybsW+Lz0/QQGd0RNobnuH0gltgOZJPgfVlYdI3UzS
m1Lc6u2hdw7JWp/AUvLSPBYmxPJyauRt0CAsU6rLLpBuTT0J3bSWt/lk1luIat289nZSXm3Lavpy
flOX4tZ5lJ5by4OIuanTTR2zwVKzuTgNGTZjIQZ+zFqJkNZECKY3sFRfLWIZj2w9FdMhmlai1j+t
mqI7OV6DcK1SZZz6WsG2y4/mo3IIOld9rH8BUtNcRp9sZSu9er47bcKttF0rgcw/fUa0JnST2VOp
+vLcP8TRZWO3LfSviffgZxey6W218V4Kfnz8vI4slph3JlVRxwyccQkq8AH0Q70WoC/dsmMBgs21
JiOz4gEBoVnQWm0xHHvrhQ8T5bo2zlau9JJqaKROAUAA0oNW0lPtG7RpBotCWKfZ5QhYdJ7P3edj
+nJ+1xYXRZRDAwiEpzRhnsrRalU2qgQ5vt+DPXXlZ988J3Ez8zk2V7RxWRQ1HEqtlFvF6Sc51drO
cVpsvJ1sp6KF4w4qOFIEmwTCu6gev51f2vIW/pUnmOHCmNS+KWmf8dKrpn9ts5V0zJI3YZASK0jn
AzVk4XKZsTUNfoKZj9L8omXso0may+ZfSh24xv/EOMJF8pSeVJDJMrTBeUmc4jXW40MnTYfzu7Uc
Bx7JEdS7YqZcT6bZOd7LwcZ/yrrNnDK9c3bTXbgJD/6Ls4ecsN/222BHB81h7b24eF5HHyBYe89J
w6qS+YBYexm4VKaxooALUOVzlPF3K4VLZUlyKg0RWzlcKBfGc/ASBNtuq1+V++K6jFygL6yrjf9F
foM6ZLvWVr+8PObfwKOdxx2F/U3TItLMAOF69LvVGJtwfp8/wcX7RRfi/woQ9o+sVKcFs75XHvhd
b1r5JbbvfUgr8zW+sSVJjL3SrkvHPEV+YSnQVWZp5eG3eu+zFT9K2ldVC93KAahkLbRZumSYC5pd
4WIiuBFE2W2S1gb8QZuOTGES3duZTNPJimIsCpmzISyHcFc8mqT1mbWLVCYeJune9MrvkUyfZbWG
arikAQCf/SdGPCC6jBRoIokLs3SjDiYgsGukz8ux55EMQcVp36bV3lN4zVUG0y/UWcxqM6Tas5GH
r1pGhUxSuiscwk0EMatZppd6F6yYkrXtnPfhKAeQG6Y35gwkb4pg30Z3TX5tjW/ndX1RBLhkc0sf
qRExjewXVVa2HS19avTZrnXXn66ntZzMYhmJjP5/QoTzClKeELxYycjtsjdex/dBd1Fv7K3fbDGG
WznaeHTrfG//wfVDoMq0LJ4S/EvhCLuqqW0FVthNMz7kyv3QroWds+N7F5odCRDOJ02gPjQLBIxe
R4PsExNxFOp+OR8nOucddCRnPsQjPaj1tDXjFjl6/KzTbx8lz7q0NrWwthjBy7eUXNR2fiMM0tco
fmMCEqLrZCevDSotahwzSvoffDVaqE4XkzVpW/nTvBiQvZFTu1rw6bxSLy7lSITwHCihYvIHmZA5
7FM36B4a8y3ILmv5+3kxi2boSIwQt4BsYbYw0NPG5nQuC3bD/td5CSt7JaZCfEbgon5EQjxOtEbv
vfIxXUOzWH7bkDGY25YBVhHTsnoxalMAlN9GTq+ti+5N3tHSOyNXuuMDUDIPxt58brffoHNZuZ+L
q/srWMzVjome1Pb/kHZlu43ryvaLBGiW+CrJ8hA7kzO/CEmno3me9fV3MQf3tM0Q5u2+6Je9EcCl
IovFYg1rFRA8pdK2V6pNImXrLJ8FlxJ3m07EMDdfhYFlzHlSMVrk2PHbLGRuoZHjDz9wIoHxbzUY
dlK9hwS7+EqAH5HPfpQ+ROUtCotDYzuFvLXL1WXT4IYOJzIZ5zZFg2zqKWR2FqZDbRkpxlo1V2VM
eRYVZC/Gx8sCuYfqRCDj7IBWPpZGCIGp7SXG2whOFrKyO1GRgLdb4L9B8y36SSkXzLl7wDhxG6Wd
ibvCciXFcuZRxCPLvdpPRLCnqjDi0C4jC0+163Q1OWguCPz4cVn3fvoJgGJAoFxeOaFAxgLNEg94
mTbhJvv+q9gGu+EKePVT4yxfsgNeMMm/LJB3sE4VZOzRUEMgikU2HojDYzX/UqyXbBC82XjWcCqC
MT/SqlmUVlBJVXZpgrkQE/HQVWP/vqzJd3KIPVqoblPAEcxrYZbm3Bxw841Ki3euG23nleEXoMly
4nVytJA+zTH8jP8pX7TZiT1AGAKOwKXILq/ZI7o2D7pfy44oqOAq/ueDWKelLllvgN4Wx2B6m/qr
BDPvbYl5+y4QWI1IEGM0+qwopaJAUJluS2mN4XTAGXpNLxr25hrLiUKMsWhRbyzFCDm5stPTVZds
atm7vIt0k35sImCZZGwh4MLYMlDXSXoz98iNgIYzBqdOU+zkfJ490lTKoZt6+aZq61Wi9bd9Yogq
zrx1RJELL0VwwQEGhFlHOe7MKKfDP8CQdRpaUZicRpMdGXH1ZTV5K3kqiVlJI2nsvm0gqc+RXDXA
tNb8qq3Xy0JE6jAHrxvLpQ/pQFY+D45Vjp4U5tcAgXZ6U1lfFqXwfDFKMUi/IxlOB77PD5+mofVL
p6N/3R44I8FVrPjZExL+hYPB1tJwwBTkLkc8jC/L5ap4Ipb+/STczZUqyib8c+3+kZSZL0/+DIyR
6F/ePuCbsQAGTnGnv58tJ3Km2MwHMurIiidvcukD9iOZBG6St4KnIhhVAHJhpQPR8IJLEleSo3U2
yQKr463WqQgmnm7sRo+iBFqU6aac11IPppfBbRIRyC/PusFMh5c9vZxRyzrfFbuZjCmi81iDDZSs
1tf6wLdMUdcRd8H+SGGHlQojGNRWhpQ+il11AA2VLrAuvgQT/cgwbZSHGT0konf6GOPm0pcVWv1S
9fGy9Qp+32bSjCToW6NQoYGs+bny1aC+fVkAZ9gQj0EK9gVuUYz6syilVdcmaNaAhEn7HLN1pb1n
2g7jpk68XLfjZz/7mn7dxbeXxfL3/79STUavPrSBHUgf8VpnOEH4WJavuf1wWQZ/7f7IYHy1PUqV
3bXQTMpeW+nLCu8u/z5XBwLsLiQECJrz6N9PTryhZdqMIRdkstNj0h4V44rUgu3nHscTEcyJn/sU
4DchclNgFzXTZ3XYIPXhjJOgzVmllwl7p1oncphjD274viE1TbX1zuJbR+KgxyBxzMi53TvPz4vr
rParlelsNBGiI3eTTiQzr+sGEGUGZmDhcKY3FQTRZHq5vEvc3udT3ZgjmuRjQsIJErSbLvKmB8mV
riW3XocHa1V7gNdyV860Co+jVzzq+9ATPUy5T+KTD2BtvbAbM1ok2In9phzD6/JJ8TDwlBx/S2/t
rXK36z3AIh3+ntyUJnn+a50s4Ik6l4nU2ZBaFr+telVVt0OwXcrPRmSjvGMAjg/A96Eei0QqE0OU
XRCA+g7HbLaMG2KEj7NtAo+jFngMuk2siYISCmNyFLsf5arz09ZIw5hYGSLLiTIEmIWjA5o2tFDa
OcjxB2kaLxNpxnsVn4qktntywPUkLqWgh0gVcOO4QtDpubcVX12uC1vUAcitqts6yHVR3FZB28ro
l+SFmigdwU2Se5YWu32zb8fHbNpbWu4GZg6sqtSpRPVgnopoqILfx0w0aAyZg5/ZdpEXJqSSQpM+
o7mTNw1wAI5d0ODlKk2Wtk4VIKgJwgyezdBmBZkCH6KZhXHNJvAOKwnoXEhw3jTKY9ZojjrMgqtN
JIQ6vZPtw5BQAn7zKHeN4BCSfTtfq/HrZefC816nejCbVpJpRPQPPdQcQwW15pQiQGaREowN1n0y
dypdKWLuLMkHZbwz9a1gO7hWAK5Ei5JvAPiWcZGpLZd11SS5K4XNk9ZLiyP1GBlMakB/9utW7f4h
kCV/5LEesc6aSZVJjO2f9JUeDtdl1AuuNO66UegaoC9j5JKFXU6tTl20DCIWcM10spNGK3X4vLz7
vOIs0F8xs4tymwpTZk5PbmbNINd1jrnLxSd73Q134e9mEz2Hd9UHkjLavV056qeKkgQaOgq44m36
fPkbOHqefQJzf2KyITRqqcrdvJ4DHe+2oVTRBxnEKgbbjXHyLoujP8d4YfSqGuiiQoEH0TtjKU0Q
LlpNuy1C25VnIN045jYEUuRsCw4vb21PJbGpkb41kauWISnurIdSU/02WpCwUL1KujOVo1w6Nebo
p2gV2tnOlBPfaI1DaD6qgexmSeMHA3Gixbxtg+Emw9zt5XXgBGZnX8c4ML035UJp8XV9Cl/pj8oT
iT2gslyWwl1toHChykrQSMZGmKEeAR5wRj/hbC76E5q29Re9MLOXCpgPV2qltuhuKEyM/MppRBKB
ipyXgYEbnYALAk2vKLcxe63FgaQntA+q7vdEOeJxIKWHsFuVpge0I7zaXLN2I/N4WeefvuhMKttY
kcpJYY8DpAJ4n0hrRfsAqE6hvMUiiAnOFqJGSUt5FCv6B2gs6dMgRzc8BCEaS2sURJ/VHoiZotQb
54SeymEfobUl1UVEADQBFl9XVz4Tct2I8OwVjqVACLw/OnjQGcfmpcpwDMIigDKIUmqkMr+km/hq
uqr8AlMRbry3ViNCzWVlXkc7Q2ClHENBnQfQeoQy+2IYnDEUZSxbu25xR5WRi1OHAHefHurxmG7R
n70WgpP9tBCI+xM8sEl9I9V0JQSWkDtngKfNP3MM/Vblr6K6rRvBFBx37/6IYpP7gdyA8QpEMC7a
IEDes+xzIFcuyNRetnle8AcuPjSg4LWqUkL381ClqWrTnDVcJInyFIK/pzRywOJ89LO0CiQL+K0P
CQaC53YQuHPOGTiTy4RI7TxogH1qctfSfqPs5GryjSxdFdL6sn7UAJhb40wMEya1saSQOoKYKtjp
hYQ+tpU2fejWQ1Y9kXKvA/HiskDOvp0JZKKmxcbGBQrWU62uJIybSeNWCF/3HUJc0op+xEl8GZZq
gclFaJU0G9Jtm2TCxfMYmE9a5peB5MXI4keFH5hgCFoB68mp7XUEmPFOP0bjoxy+zvVDMQyOHIkg
j7nrbRoqjiK1KHZeQYvTvI4nfFlfPXXkMy5QlCL7CSNFZfARjJoXqo3AknhtGWB5BJsPCLXgVFnO
Xi02yiyyseTzTv6tv4InadjUnuGmD4bbXynbeoWaQ7C6vM+8tzUQTWQ8dS30b6Er8nwPIrxxC8yb
5+gdm1fqe/Cmrhbgi6D1L/xdXJt+fkNqV9smd6IyHLUgdvMxFoF5TLDJqQbrcIEjTTvm29xNpWOa
7AFtflkzjkP/hv/CPBjS5RaLjhVZoPWuLdRn8q5c96nX6Qc189VAcwi57hSBA+KdFwo29r/SmPMi
y0M1LCWkzcq6j29JAQh8wS3BXbATEcxO2dJYaFkLEZq1W5JDZ4tCMpEAJldWz2YXSDEEWKonLXed
Joi0Ob4SUxfoRMMIEobX2Tlf3ayNqOsxXtq28WrGzgeoBwLfFPPLgueYSBK1jRPHYg9kSvB4ocHl
s5x8SIqfKGtZ9LLkSTkN5ek1eyIlLqs+bQeEsCD8dJvxlwnU2iTvQW8mOKQc4zqNlU1GnRkjYZ1U
QtAyHTv7dSQ3S/B1+bT83HsDADTYFMwXUx4AJgIJujkZojBGqCrfjNbWGAWn8acK+H0LbgYiDAyr
M8abD1XcBAl+v0UxLgHebCWnPpFfLmvBKZFBDEYbkI7BeD9knW/JGOp4iBsYVW+0JyK5+uSPzZOy
/GqDG2PxQgxSXg/TykUKIPz7TgkAMIOqjIKY4kXLNo/qKC7JmQoNm0TZK2ReZfL0S6Dez8CNgjyb
IGgAriy4+pgoBzDsSp1RDGak04wHeT148lO+C/bWwWjczrEO+SfIGK+ynQioiNNiDMl4yFB6YLCx
fTcGnNj6IssYcZdxosqsAny6Mc3t7yyapsppunoZXBtgZvdAyJJ+y6DCIE6GUaSdEsflbSKZwX1d
A6TejbN80Ff2UqQ5BjX10HQGuwT8bqKN2iOxKuVenQCiLnAGPNOm8AhgdANB1g9uXjsZUq2m86HV
rAArC5n55P7yvvCMG7xRcG7olMEjkzFurepBUhfifAZtvgpNy8OEUkAENwxv70+FUG90sgP5EDWj
hlY6dyK7IbhaxqOcXJG0BUvl5z+oQyiKGh4k6GlgDlFvZfkI3gDUtKOXotj09ma27y6LoB7r/PJH
L+8fEewb1aqjqrJpT3wtH5ribkiu5nmVkn2mls6Sd4JglgOHdy6OOTeBlNumrlNx1+2dDN7VR+LO
q3H9mR0M79BFTuRZ62dl44TbylF0JwOXhwNaRXdcoWPx72cQz7+GeTNMXRmQUsPXzLnXDativB0G
gUVyjeVkfZn3QqdK/TTRoYd2dsPhZuxckJrVxqrUBUEJp5mKKgNfiyQazIV9eFXxbNVSjO6AFo9V
4yAvL2qyocRRRQ5uia1kvVYSSqFgFJj+oTqNU41kK0jEMWP7syFCRl97RhdSUTs3UIEbLcof8U42
mqHRigkmUczLMSfbyvUhy0x02ZUZ+sLyQ6/HGDsQOCjeYUDpGwlBIDUi+GfiCOBWZaaeNBTWRwdK
WxYb6xJlUacCX6KjBIbk1DPGcGZ5ERXfOS8wuHW8lg0so8aZTw0ygmYg+MZkq74F75pT7SUU1oir
bwOvfBlQV9uMIyhsdvmNfg0WG/+yH/gZQp3JZ1M7ZjwU2Uwgv1FCJzSvgng9BM+yiN6IdwWcqPmd
fznxnUsZLEY/QExQ3SpNBoKP98t68OwEQFpoC9cB945X3LlzNpFFzgx1QJdBMt2SetqHU3FlBslf
5+TPU3uMH9NzdU5JQlN7pbZKIvDNSN0660V8XjzvcZK3JIyDGi1wugxUjNKaYH6/qYGIGrcPE9hA
LNF0D29rTmUxngqDhxqIaiBLtp6NZTuPgsCWZ2GY85YpFAxIqtnAtqqMpqnx6nDTDE1F8aBKztxI
7QpIC7HX6pHkXbYE3trRjAHqkGjfBmvXuSXoctpKcgtLiJZbTd9P0U2pIDkKwtzXy4I4CwcqbPAr
U0QKoJ4wt3Rgg53aoPNzql0PXtJ1vW/PKDxdlsIxbAV4RsgWIn9ugTv6XB0jwes5BX6SG1fJ7LSp
vJon1V9kTGNfFsTJgWLs6o8kNlOoTD2iNwOuts6T7TJ16AYq1lZnrJtZ2w1R6xEdsC6dGoEHSb0P
C1G9S+NYCj4AZgLYIDqRxexcEyZDaRWwxDGU1QL0ij1Yp8ayjz+tORoPeTnLh8hKw1/IIAPC0MbI
HYbs5xr8DnVSe6DoA7R8o6ZF4aQZBQc0pUl9aRS9Br5YOX1YXYcxJbWbugK3cUa8oh8nvOSN1Md/
ZK0jLVb2Ki3lsAN1nrTDFGk6OkYYDU+SXuePc1fVr0Fbx9sA19Iag42ACh2SfLqrhzC6zZqkEPY2
cbcfI6AUtwMIBmwRsNIDcC2V6DJKesRCSIZvyr2WuNVVsAlVh6yNyinW6Ml4vmwMXNs+Ecs4IBhc
udhUbBhknm0f0lbUNcM1N5B4yt/IDCpYes4NGwWjoasjHa8Co04712rSbELBryRfQ2eRjzKZOuD4
JWium+W5GZy6MfovSyuKhw6vzMz/a4UN+AqA4QCNB63VNEQ4uaCmBMi6VYdK+7gc9HJdWsJaFPWj
TMT93e6LgUPEaSrrl3pbjUMdbNpu2y9OT9zc3AyqayTE0Zp7u3xvsqNm7+1i24Bhm6SiEJxnSGiR
ALMuKIrwOGYOV9jL+pDTVjI7nCNIjq2PeM57oCcREfLLd/8yoyrY0DEbQUtvJl5854sZ5xW8s4WW
DPWuf0Iqc6WpCPDl7bIr/RLZ4od289e7dyaQMde4G4YChApY23YfFrtWeA555+FUI+aS7MypU1qb
CiCyM1aDa8SC1yVXAl6vFGhdAYoI4+f1Upa0gPZh2PPoN1a1zWv96a9XCaltXCU0v40Li4mRinyo
kzEdaTcJ6OViFD9Fje0cJRDIApwbeCG6Bsr4840Pqgj3Sw0lzHH0NJAJlYqo7ZYrwjJMFAjBSf8D
1sdUQ0WqaJlwrL/S6tBhvuHyKnES8gYqqn8k0C84cQXDONZTMqPaOa/JEUACqlveW1fZTXAbu90X
ChEYLVL9xJG8WmADnCZGKhr5K2wR5cdiDo6upV2QplBOORpHfaevpFXyod99GNcDUmduurULp9/M
uYOxec2dN8l6FPEm8df3zycwR6mccREOMz7Bsj7q4oaI+O14fv9MR+YoJXI8GDGBAOMXhh+6AH2a
A8VOB71ytOo/TAGBAaeufL6mzHZGcRYNCS2ARtv+UJpO4QX7Za2jS3RXOMqdtJ6feydxn7SHThAg
8pKhZ6oyx0HC2zjTVajavCRbYGDZ3vCsowvOUaghud196v+9IzyTSEOsE9sN4xgoKFTZLiwQ/qwW
4+/HY86Xk3EiiZyYXU51KtR0W8izN9jHshKowbmsztRgbuN8WpARmKGGTjrfJqmnhYeyEsxBcsLN
syufMcR5qeogySEkmY7gjHS08a3TrsPJEDgUrjInoQVjgMCrDnHSEVpk5Y0eYORSX7Xq+2WnRW8H
5sY904WxNAM9VEU7QEYd3FZKjVzMVbcc1OYuLrYyeQ8nQbgkWjvGzkywQEixDSsYDV/KQrevZbcq
rzRRVwjXG52sHWNt5aCOutpDL0xPO22QOUn9L5rQ9yLBQBTI3BgrkMcGwyQlrMA0kWZBfbnQQ1cm
IwjjPi7vEae+bBhEpU9GaARQHEYZcPiazRwjiGi8yQu21QcGVUFTTNzMCW8MtzrI94AYFfGt8aKx
M7HMYUokLYHq6AE21xhn3kx+6DjN1eT2L/WxvrIEGRLejp0qycQxQxjqKVhf8XKo1pV+CIUXFO84
nQhgOy81EHCqMRWAQT2njZ7i8maePi9vFfciPhXCXMSKVE/AmYKQ1gnXE+pWxE1urGtc/ImTrwO0
RL6EXuVF90dt16Bnwhsb0PMJHAf36jr9CvYunvqqCyIYzAICEic9LJvWjY5k9Vvdtn7gNOuqBsH1
1SS4t/hbiFwDEAkoywpjp4bc2TXe0hilWADg+qnrmUgxeqhYd0UnH/9XAmOS4wKWmGaGYp0/eMam
v0bf7nsOGLvAGdbjRthvxQ06TgUyVtk3ClFbBQLVtZL5wXp6CO/Kl2lxFdOJgMlz2Xy4JookhIIw
Uqfdh+e3cGbJKeBFaIijfxbhvlF2pvTwLyIQ/+pIW2ObGIWWMk6keYTbUqz3iD5L7k1bcAlzzUD7
rwh2cCvEoGPQLRAhxY+ZjnpC8/dwq3CIJxKYdRrxTJmTHN49woMtjfdyI7jiuRsB+iMVFdvvsvr5
RlipnEfgukM41L/kaGBu0Aba/0uOxgB/8neVAuMA3w+Kk6Cr1xIrnAOcl96dfnVwC7lj+XDsjnoE
tZhb3U1uK3gpcEPLU5nMCbILtRvMECY2+fpXejWubG9Zl/vsut52bugbW9GziBrUjyN7oiRjcBmI
1U1rgEB5Hd7nj/E+3U6rypXvL9s1/e4LYr57qk/W0qjiCFTKEANmpU2fOK1vQJ3h9f8nhTG8pIhm
Ravp6v1CU8JdAGYzPOe07WUpgiX7vmROdLFDNeiyEVKSfbAu3ei59YZV7ItuXE7rJY7Rn61hQ5he
0bswmSBHv1NwwXdXzSpw5pdsPd5dVojrEU4E0b+fKNQOBvjbNapQsJ6nXd4dL/8+Z8EoViBmo3CL
o2uM/v3k99HxNzdkpkMV2n0lgULeWg39fWAciI7ZbtnXtcfLAjn+AQI1wAPTYwtKV0agHC8DmlXw
BDADB+g1bldFjh4JQkx6XzI2TaM9WZZVgBH/4LZSsj5r1ZwSaeXNmtSYfkxiP50jlEuXbh8u6cdl
rTjbdCaPCRv0MpTaEQ2ULjgjnMX2p+7XZQHcZQN6AGbSUdQz2fxe0wdVRtCk4IZ9jiE2DbQkN8v4
974bP/9HCKOF1Em2IREIMey1bdymPbhIBAdUpAcT+2MQPpWUJMf9YyEgLx967bqIBWdGJIM5M4PW
L31nQ4181EA+8kEGzZlENTxejA9YAmQOkTtEJZnN7gaY3w50BVJ07IgRV04g/06qTS6t425jVG+T
4c3FVRsD9OtRKgX2zVXxRDjzGEwlbUgkGfY25cUaYwqfmWbcgE9GcDXQn/lxjE7EMGEpqZoGxDzQ
Ue0BVXmVGYdJeV0qUVDyUwwymBZglnWdqKgnM05Ii4ZQ6hcrcZEhDZ3YLvbASHXHodqkgcA2fvo7
2rIB9H8wayKTyQ6EduBz7ZbFBGHWdE20ryK4Kvv7funcUdvK3TqZHy6f25+OgY48QZSMUytj2uHc
3Y3hmLZKaaFJPnlIo3t9EQX2Py3hTADbVTTKU2yBJBTsaWOyRu3aG9uXVF9f1oIT+3xPbmkq+CbA
nsV67UAhcNODDQ4wBWMiduXmX8SprlrN6RrHegOa8zH1yr+Ohs+FMkYeKmDQbDG467ZTvconBfNw
Ar04j06IAIo87AHQl7iRzren7rowiusAtGOr4gGcoW7uJ4DOR1PWFm0ApVtstOLJWlfu3eiQfbIm
e9EcDM/2T7+A8blLNXTzGOMLmgHcjxulWastnpjh6+Ud5IhBIx2tcmA2mfotRlHSamToYsSSy8Yg
VwP4n+bbSEQZxmmZBMYhLIRgSlcHzA4TI8utSmpgEuIZ5uT36ZMyOOEqQQeiA2S6XbwOvAxYV25y
GFahnx/F02ec03AmnzludbaoLbBO8C7YLb7iZb7+qlzPvupkj/bh01q/f15eVs4tcKYwGzz38tLk
iQ2BwZuhOKPspk/DleKABv3QA5n2K3FGRyCSbtW5U6aQId9cLHCaBjszkciz1BgTtRhPOia39fVw
TCzP3APJenCWNXlT3NSrA1czhE8FjjcDJRllX0DTG0pOdPlPokVDmk0lDULUaazqd20X1hoI8tn2
soI8Uz0Vwhx7Q5vVSNWk1EUhe1fV5a7J9GOJMeZU/4eLB1RJGAHBlQC+vh9LmVRRUNfYPX2WnLJ4
LO3HrvX1VoBCwFk2jLbAwQDWH8yDbI1uUtD+aFG0bNIn6ceyFOo70Api0QAPTwzq3WjBwfwO5vqY
3ckwZTOaFP97MlaZBqSpUgTrzOGMRcX+RASzN9oYTKXdQQQJfKN31MPsfuDtgGEzjH942l29jfcA
XN6K3qgi1Rj3NRgtiDopi0vdZQ4Zeiec/zqJeq4Z47lQgGv+M9hgoRdAHXeRiHGd0zUKfFtMGdpg
XUeZnn1qdZi6Kotuhm8sVenNGiyAxEWZ2rixpje5r6QaWgXiKVQ1Ty+M4XOe7AKxZNxeLWQ2n5W+
VX9fPmm8VTU1hLCYgwKMO2v+kdLY/2nK1YFCI4FQQESu9jO1YH+TNtoaGql+vi5HswfyGZ0Wabp1
u7xMwBtM4i3QyOewcqdY1HCBzvyfvhG3OUrhaNnHbCnb4QLElJxEIfjD+kGqF2dBVfnKKkgfO/bU
yB/Fko/rpUnNEMzcsrbRg5CARXrpULMbG6N8qrRA25a6Pj9aVplOThFO/SaKl7wAn5rdxo5uzcQG
D/TczJ4FKhrJ0XMLLGIoXnc3BUnMXUuaxR/jOd1Z4dB6KQjTjsBVsa+m2G63c5FNDwDODB+lOp0i
p2+06qVFreo9KctcBYZrGH9M1TD5IHTrP6ymBNJVlMvXpDTzOy0b43s0muCoxbaN4YI+t2e3Kvry
I9ASu3ZsDK6vYyXrfOBXBvsWQEmPU0tI6/VqNdy2baAEzmhKxr4BC/ObLufp4k5JU1418mSUTmbm
1k2rWiDcK9uma26xjsbdlIxAF06TAWxmtp1Yh0Wa1c1UVsqXDqLBCV0NWBZXkkppu1RSf20atflU
xWN0nMLRuFf0OBpXJoYinKLNklVcY5rFCcdsuuuaqXnVZitcNzVIrNwssNEFPChmO23SmRS/S3ib
3BkytXgIkDm4bdBV865ofeyHo7l8ZOillX3Qhmmtu3TBuBqq2XixbVW77+uwfwnSUPsFh6E+p0UW
7XNMwwNvS2s3Vqxrtdt1ZMBkB/rIJME1zTN90FOCS8DCUAEmJM6vyhgPgkiqS6S/8wUzOZUzh/2a
9NPGSpV1orTXiSTqI+CAFsGHIfhCgySGzX5Qaw95XUch7fuUjgOa1PYvpWstTn7QHx7C6+Eqds2j
AbxR8GDd5h/Ryka0C+hPTaA57wyeehXqdU6ChDiM9L6u0T6pLuUToMvdsqs9LfhozFaQrxD5L3aN
bbT7TxQccASnVyXfWaVowImni4UcEhJkWE+0iDC6kFjKVYpmMNaN1+gHrd0n0m2rb/7eEYOgScYD
EdLQ3XouRpWXIowJev8AoChb+6z+h8vt9PeZRwbJC4B7JLhewqjcoNzukSX3/38qMIkdohtVVkpQ
IVH3pIYX/Lj8+9ydMDFuitEEpCnZPp14mNUBZwovtLTwQSbkt6/BmKymRDR2LhLErFUVAfmhllCH
JEWxHoztnLVeHr9biaCeIJLDLNik4HpIA9SIyynwOjP2mukjzlHTz63VPywdHAMyKxgdAczkuXUN
CbHLgmDpjFJ2kNebzArdYuiKaAWNP1yVTgQxJ79VUn0ukEDEkA96jAaPaC8FGnCyp8v6cIq0qOVh
PgUVfWRVDHZ4ZCBGE6EjELf8ql9ZG3L8jS6MX3B1KJehU0xby5vximyql5F4oqLM99Qf8/xCXz3F
jld19WfXYDOgBzo2ILzzCdKwR0DaZI5MroGOfl+6unQr2+42RpvVKt9Gm3iLpPoDcOTIXbpdAI1k
bQBqLvC41M9d+CT2ESqbSGEgUAHy8HRMhy3ixDF+uLzmPFd7ojWbKMmXZqnTGVq3wH3Zo6kbveqm
Nv++LIXztD1dW7Z801VVGKcZ3Vj5daw/gxKtW7JH1GdAPlyWxOkMgQ392Ua2gpPUua1I9E0Wv5MH
+To3nWVvehiXCQF7graDwbGvbT8WeDGugnia4Y5GqyYwes6P4qJJVl72wNcjmP3JDVevbwEC5pbm
dhJxcfNFoRxOkwSAB2FOPYmUaAxLHcHAENiOFfR3QaQddb2XPQWtVzHCuMtLyhNIQK4KvWRiIeQ7
102t1VGzRpi6rSGXtYzlTtJuQTgIwvil1bd9VAnoLrkCvwEEMYRM8LY6F4jHhd7WKa4cXBrt4LTg
P9j2plW9DIPcRm62NM2A6ZeRvF9WlHMWMBiimZaNfC5w6JgkU4rJm0AeUXw20gX9eI9wFQKPzTnQ
/6EMMTF9guYlRjMJJUxb72lVLuqIlxBKog5KYU9HcUbgO3jKoPqHWXuklOBOGWXMLLPJRH12nY7r
3gJwXyVQ5js5zLgnmg+kmL0U/Is9amY/hVFO2R3swZtX+iHy1K3pBvvZx6CDt4CFBQibLvIv7lh6
xdp737n2ShAq8jKTZx9B1+E0KrUwFKVTQo55jbkOpOY+yFXgtYd4W27JwXbqz/T3XnXSm8qz7//e
Xk71p7t9IrobtViya+i/4LGZGLgoJkHK7HsJLy0xvZlPRGh1Yw82ZY3EWzsFEdvbW+Kbr7+MnX2D
DibHvOv28Vt+Vz5018uHGTuh7iqr4B/OxamejAOYA1uxO40uMZndPP+/9H3wrPVUBJOlCTO5QIUU
Iiwne61Tx5yc6iN/3GNc6Mve6PddurL+PnlHR3wpRjcgVRS2zmfMPXzajCdAaLxYGCLROxHYOC+k
OBPB7h5aiAuJzgOWmafc1E4i+e1Kcqybh8RyfslO9GU+PDeORNxmla9rb6wcG6kD3E7mNfD/RU9X
3iKbGG4GPzqdGWHHm3MSqGFdadBY3ZL2va8ngc/5fjadmytt/cTEBTgRLfxjnI6R5f0c02C+BJ6I
l/VSXPgh8lOrkER96XVxNX4phRofwIAVp2vUNUzLNYpu/B0ZhRK8zplWBU4F/nPb0y3wh4JQL66j
3WzEnepgSq0TMXb8fM7jWzFyDQ5RVHuRPjg/YMGchkHT4Iu11MA84FgErt620lYvggbDlZQWQUIH
cLRU0d1l78GpUQHvHAi5lLgUw3osDAXSZP3YVjW8o1s8kJtyM3mG4vUZuvjbxEn33Srw0324tj2k
fVc4B88oCQt27KdJnH8Dc+4KBC6ROuAbEOI7KjqqR0x4XtZTJIKxiaRsQw1QUIUbq3fJ8BXMgohP
8PssiakRoS9AXfD7Yaj4bdf5cS8LbjqOCNqACMwNglZEtHGeG4lezXOJlzwQtBbwFCzI0x/bAcR9
lxfqZ3AAU6STqZhaAQABG/ZMJMGUaEKb23ug31pKEW+jCr3azTCJak08hQCHCi+AQAcs7eyeVJpU
jhnFq7Iq6y7WKT8qGVRMclxWiSOHgvPpyBKAox2IsucLZ416UesB9kZKLL8t7DvTFJGjcip1iD1O
ZDBOduiarOiAqohSbxatktv80d7LWzVcKTuyjhylcpZ/WL4zkYw9tLEVIZMBkQhFnaJ/jGOBwfEc
6ZkE5lyGgOVB0gUSmr11jEAU6Oiuca97ppP7o4fmN9e+sXaYvRW89DlP8PPVZCwD/MkxmcCi4tp3
2e3gUZzyV+NKxbyWvbVW4J/yyZPyNBwIejMv2wrHE6MDCuk4xPy4O9gql9EhxE9bSDajZy14r7X7
BRCvxks7rEtR38PPFwa0pMBGFCETATJjl3DJJOsbzC6Du28G6F4I4i6w6o7WoSf15rJe3DOAZgQD
1UgkjdlizKxlQy8VIH9KyK/eRpJAERgLJw6n2vyRQL/gNEi0zDqMLUjoXuprhKKdMzkg7NAd6T7z
u40J3IvMqbeZo7ROfiMlToM3cHNYju1KBG/KaaBEkzagAlATRUpK/T6tJ9/SGp2tggu0cINHeVcd
F2X1S/Vr20HwKMiz0T1iYo0zSYzWddsulhWMBeBw0REWHZN5cksiwgzgKwTDxLMe0M462yET55jg
M4cZi9utR9DXSe9k8J5VIOoYggPASV3QGd8/ohhPJi1pokYNRBXg+LnOD/Zn5Jte76u+euMC1+cg
f8hvl42T0wB0LpNxZUpZz+qoQGa5igDCVTotxotTN3a1Q3TdOf9D2pftyK3D2n6RAU/y8Gq75p7n
zouRdCeebdny/PV3qe85O1Uqo4TOeQgCJEDRlCiKIhcX946smCHVUnBtiqqNfdqB/9pG3+CH+pJF
PvrSdyBkCNxV+IhJ0/tuJ+P84kt3ZixHSyu4NdBU16M7Qk1lvnPdewo4GhriPSaDQS7dRsd7KEYj
VdETq/0ShPmGK5BiM9/2zcfykAZ39j17jCRGs3gKwJoP3WygR8WYPoxqHZMY1NLv7cHvm9jXjPdK
lyVH+Vk6WT5OeIcLCcVXx8CgK8FKEL41Q6cmyN/ZoO2MHoZe8oxfcMi40pA4I9DBwahufMCR28hJ
71qsB10jza5i9UEJD070XNNdDzq2yxZ/pgqms5g2WqsNG6VxEMufSop0q7bLrAfCstVXzCjvk2J+
uCxioUXmRMaXTznSJqRoQZ9byFDHyovjye+RHJjpzaD8nkcKJprVkDcrNYu8Ollflr2oHkZGAIiN
nTpL+3QM0+4iCtFDAl6E0LhTZhkB0QLgAeohGQbQMrhFsJqnS9ih5XiI8qnwk3rdlA9OdkizF7wp
iRm42i89vptUcHncoolSsncLFE8YrWNg14BsJxzYfirZaomdxaEJVs9HpfMqb7xydqtsk23gtSZv
Wrv3CtI+gzd33rOykV1uS2sLVmYVJwEpLwB+TqUDfTqyMQWkABPmvFizvUHGQLYsAWQ7SOuCvkCM
gbI4cavxi+65fnKMT1NGhrTk7lUgN1wkOAGyOKu2mSi3WYWGC7Mmh2wIXK9c9954n1ybjwBB1Mr6
p76VBUD6gvPFQCS8rxEXcFybcLhnSqqW1Fi3ArdLt39jmATo5YkH/995hXfbB/rGvaFb4ybcNtPK
2eFd4tvEi9CuIvuYpQD35GP0003M5qKhOcPHAOakuV7ae6EfoZrU3qVrpGDUN/shAVUL8Cz+zefl
s7n04j+RLSQbOqdMtKyE7P4t+zPtAy1a1Z55171/OJ/zZkRLYrsdrizbS+/tTcV722VB9tLte/IJ
3AKPXFNXmylt+F5UK/fReAMXDG56ssFZ9seVcn2v31NJ+WApgtLgiJCKhl0bZ/11HaLtIWqAmNDa
zRSDq5Bdl4fplrFVdjdKhC1chzyzhSoiB//aIgy8BOdmWTVggCbtKs5rXwHBdv99tmdknHFzcP+H
p60Y4zqkqhPqaBACEs5W8ZFCkji6pW0CKgH0TTioKLyKLJxhWMZgXrELn92wTfxqDh4aqzpPfbzL
3jDkIt0C2ihLVy4djROhQvypK3FROuC0R0KKbaKt5oF7vtmyd/pqX+tb/Zbg5bCOr4uDxolZL5+N
hTw+BgbAsSMJB8pZPMBODdN2cTOGhYP+wiDc1NfpztlHpjf+0u8if7wvX5KA7JL37DV5TDft+2Xh
Cw4KJGdAgSCEwgUjYu1JEZIas4FKf1bWZXk9aY+1s6OF7C2x4N05paqF+RkW8qNntVYbE6QIYA5+
nz0nzVslIyJdMH5kjQxUfUCCcJ5A6oosQdhT4qXpPDflWi9vs3B3eaWWHuno8ILlc2ghLsLTXdLR
GmMNPF84W78LZxOiHm43rdcMt1N3k8hghmcKAcELkh0VCH68ns/eXiB6yMx5btDEUb0YGNbstg9t
10tyVGcqCUIEqy9ZaSQMmDjgqhMvsTE52TX9JN5Xcb5vkquQROvLa3hmBoJAIXxS1dBMh5ELTJJn
3S7uLEdW/Dt/hggyhEcWA+i1db6Uqt+iCazEoP+3Kj90XtHu07a/owqXq+7r2qfu7qxZCtjkt+jJ
g0GQL9hJF1nR1HEdc9f1M/3QYZh3aT2EjgtIzJuTPZlG6qnOMys+01YSfvPfPpMNMBGfs4IwVYTF
KMCJprbWtX5sviAWxi2LKWpbYnlDssFc8W6SvY7OHi9c2SOBwp1q5A0xKrNvfaW+V9GK6JajF8WH
HuBA0n03SYx7DbV/pCJACsZnK5wewAm8nWoPXkafVVkQmfZhJOneHGSX9oJKJ2LEQ2FnMxs5FTyN
TQ8VpW0VPpvTQ6bfOIZEozPn+6URsut4N4MpSgRUWllslhmrmD/k1aq13YDY+T2bgfCpSglc7jz8
5bLQGYDw3XBNU5xOSBOiA2taguGebHXkAJTplTW+Yt2DppFqz2F1byoBi35Weu5VQLvLRmsuHP0T
+YKlxNNgKJGLZS015bUpm2rttvq3O/UFJQUTMUgxl2MHJVGSXmeFsen6eJWwIrjsxhb3DeM4XVQt
MO1MBBjYaWuDXAj75mLswVyDJj2rHrNYv0o0Krl1lpftP1EinSZVO40BC838ZKpWI0X3j/ntOuDX
omGABz9eGBMnOGVHifM4SimsMBpvdTtep/XVoBaHcJhAjHkAM6UkxFtevr8CBQ9tpPHcuRl0Kgt7
U3O+RmtVUA0JKmV1eaMWVw9tRWirsRC0ioAhVFD1KqswoCvUlFWi3sSqrD62cE8jvP8rQTDrvnSn
hg2QMLVWA8CVYmgr06bm1lYpivmX1Tl/T/CtOpIm2Lfb06F3E0jTYkCtMZTsrlApcPTOjatUuz6M
V0qYbDMX3buNJkvSylQVHGMzj0OeubCT2NmhX2vfD8BaDxI/tWgbwB/hhc45eMRKYNqDhCjnQqZ+
5TZbLO7WJLejJus2Ps/kfC3lX0HCxoX9ZIN4FUtpOB9W3G2sqUWiykpenNgJLKetvbBib5E+elrp
rkfSrSqNSQ63TFlhO0uMnXLyGN8Q5WiIcYJQwU1tuJs+k8Xfy3v3V1tx7xoXU+w0LGs1o9GtDuZo
zfBGvGyey0KwbwCXYxqkmBwzBr0MraRlPiGF1xb5umvAHR9L8qUyKYL3ACInG+KUQRWCVgj2QrOM
JxolUpY9x19dhCguIz2YUTpIUcsoCIFfjqNBgsJZDDTAaf0/yyW69sLJtNIqG27qQZy8s6jFpayt
bZRt0XckMbUlYWjatgH5AcgX7VGnwVMWGlGFWhzzi2p+bafktjZG3P50nVnpnZs0EnFLm3QsTtik
meh1VhZw8bPLwI84Mz491UE8VWjJ5rLVLR2iY1HCTtUUbCKxCVExLTcjjGHuNd8icQCO99VlUUtG
cSRKBCVPHR31UYcooyE3o4ERUb10SDbPCAohPMKK/zZKfClTkCK2BVwPWDEwscIxppVRIFMZx6vQ
slZxmAQFi9d2MgfFPPqkUYPLOi4vJ3o6+RxkMI0IGUtM8+iUmsAqm9heA//qh2hGcoz+YSiljf7L
64nkGDLbiKTE7KiOmchaFML/QeDgMbesg7ib+3/atb9S+IPtKO8X0jAF/zSklJQYPrK06XpopG01
3KLP9g3DzvDROGTA0p5K0UA4o2cG1s2qKQjF1W5jJ3YQ8+a8MfSTytnQwZY4qcVThnQ8HyWE/mVD
ONTWrCTE5h4koQA/JsPBIb9r3fhuYhE3JUoe/0kRzrKpYQYy5gQxX2H6qi6bXYLQIoTruGx4i8HN
sRzhIBtlpMw5d7lpftU0byYwrW39O0fXaLjv6+c89Ar00V0WuryCYBP54uhAOH+6azVLFVAN48oC
zHvrhO56cNsA9FGSqGbR0JE0+l8xggl2xJqmCChLBBvlvundW9DlSW6TZU1sTtyCFOIZMbie9e40
Ab/nd9obRVYjzJ8UpkqWa9E5IDX7v0L4/x8dJQqmVsYy6GGhXq1dG9bs9eWmHWRkaDJlBMMGqlu1
c25yYG/djL25K9puDyeyurz7/GfOzuyROoJlV3FV63kFdVoLJcl6lSW2hwY/Gv0BVbckyytTSbBu
vUzaTE8wsbwHeWfQY8L9XTaT8JBbqSkDGiz6IhN1axOMXgBaCrJsM08oLSArrtJALbFJ4SYv/lTs
Mad/VFnlblGzv9JEKs2RgfCjwGQuIIp2RfzbzV7DXpqg5598tlVHQoSDGhG3DlU2YKsCMIdFoHUL
g87yR7BwkM1P5XoK2O28KoLoUbmyJGYiU1A4vSBCbiJaQXbc6xuSp+sQs5GaXMppLZMjXCEz0foC
wySYn/00V9ZeX5nOijzQ1bQuH2rqxaMXb9SD7Fl3ToDA/fvR0nLndXSoowHkCA7lYl8q4AgDZRui
o2F4MX8Xm3ILYPrU+c2flHnkX1wWOvjge4FBRxHiVPBkzAzN6RDc2TchIP4TW80mk8Qzi4ZzJETY
vKzIWrPjhqOUu868BjFgAJ6KYMxXo+74irNuFemK8t88M9YjmcJGpn09EYUrVmd7MpZrd7qq+se6
A4QRE0WV9M0e+o3ahV437yxVloFevGyOpAv7aSI2zCscQX922sgbq2FDs/LXZc8pk8FN+chmUK/C
sLwSGmruO9XuNUeGp5cJEG4akiOvgpwhggHrj2V+6MPvywosnjUUSTGnF8QKKOmcKlD1js2MTEXS
K9s305XCHvJ/Mm80WKDnABMzTLExbkpDEF/oiM7a+XOs7b2t53Q9DqUWXFZl8RY7kiPcYgkrs7Ii
uCwTY63SbBuDDR9T0D0rpavUIv8SyhxJE+4WtCckk+VAmqJS4mkOBgxP5F+s668M8UaJS5QS+hT3
co8B2W7bvfQT4BKXV23RwI5kCM4nK9Ec9pVGmJIBsxhrzQM0QBYvSbbG4o7i6JhMeUvgfLBYbcGC
cGpuMGn2g5Jsm1ssICmaPC4rtejsQMkC8mqg1c6AxGCcm/JxwsLRAfiOEGOGrszoqTVwSdqV16V3
RI8kIhdjjSORwkFVRycdSgaROvisLfORpFsD4GUHA1rIrV1IrG8xAAXaCGhUoLlQMz9dUGeqzESL
Ia1yrecx1jZWqR1UzF/KahlV26JiR6IExdKkBmFyCVGmFu4nY9xaFgi8WbmKB1BW0sciyXb/sHtH
EgWfNDea2nV8KU3wXoGYcI7vbONPUmB+ZXtw3Vc6PF0WuOgEjwQKnqOh6NGveghUx52NmXr8hkqV
TvJKle2Z4DEiakTgb4eUno6bOYyCZogCbdgy6c0n0UcEH6KdW1N0/swiaNzz6mF8pSoQTcxdX143
iWl8gSCPjrXiuHZHKOSE5V1jrcJoh8c3JsujUaH4RTsZ6GYxVw2kPgCHqHtiuJrgq4yo6To1QoQ9
lZOHPgI/G6MgwZzdUUNIYWOS2IyUrhttrL7d0xG8C64jsc3lTfz7CYIny0OSNbRBUKG5t3G0r9Jr
NZx3ldtuLy/tORiGR6NHugqxE8upSUoHuhKaPpiMPKhZuRtL9WNk0apVQ0y9yNfEUR6t0V1PpDvU
dvGR1WxdU+XPmJuB3Zitp8XsM4kr8AhFD5c/8NzF8l1Al5LpgCf0rAdd0TFfaTBduFj3upgCF4hd
3fCa+JOoT1UUqNn3UxSnAvlFdmRsLDGzRg8hEMOQdPelsdaJJTmh5/YMEcAnoksDAZEtRiq11WDh
WgUPnHbfhW8ZNT3LfbfNN7X1m8j+9s0LaQAoqAi8AEcWfXjZq1PhzFHrz7O5nlJjU5Tl6vImyaxV
WDMtrvOiJPwBTDBOu/sDhmSPTZ/tZEs8wbk1nFqrcB8pPQHfVAlBXbTT03tWg3kJcb1K793qIaGZ
N9JSsnzLTu7vSeS6H9lDPZM5iQacxNBGa+007doQrtWQFTZlmgmXURx2SU1wHfl6ureywM6u0TwA
5vtiZkHDfphKJdmzc+g4gLLAQAD7C64F5J6FtRxiRVWUmb+aqpu2Ajdiuh961XfZH7dYNVGxmuJV
1TGvSVLJki44WM5rBd5jPoFTtcXKVV0m8TjzJ3CN0Snh8GZULfK4IZjOgHTEuxspeL/NXq22D/L4
Nm9aiRmdB6On8oWLuEepgqpcPrPiZN8Y8Q/mJJ1EyLnhQAhmLCO3qGIeuMjAAIq5huJfEYyOh9zc
RvVT2X87VQwRHOvMex7RfCEYTc0oIukJYa1qMwwBTz7DFFM0G8uUbNiSKhoQtTaaMlA9EKFAVj/E
MYZJMN/R9hnMIbG3sZTCeWlTjoUIB2203EjHHBp+tv2JvStMluWUCRBWixWRMeYEWuTOPpluov73
ZS8oWyXBquaGdcWo8FXK9pyOV3X2avdyWQZfhNNUB5z50U5wN3LkjcKUxOiihoyhfMy1Z6M8xPWV
0T39ixQAH5Alwq0rYi+pliT1XGArcpD8DtsofEjiTVE/XpayvF7/SbFVQZdkciY1g5RC/RFWpafX
T00jM91zv4oF0zkIFqyZvDXgVEhkJ2gC5QsW9pFReegc6HmDTEg+rbQrXxNtoB96G0V/hhx/eV1c
1veX1Vw0u6P7V7DrwQHbuUFx/2YYYIf5tg14aS9LOGftg2LHV7xg2XNq6c7Er/hmXd3Um3AX/SCR
x4hf7Fb5C/HR6XpzmD+NRzsY3hyQR6Xo9oXrvfwZC5g3/hng9kUOHNeKyEFn1MZsRTRpfTMP9P0Y
JD+s925Nt6gkXWWVV67cJ0U2kXbRiI5k6qf7a+o1YbkbA/5Jr0d9lXfrRnY1L2/gX7UEEyJdTIo8
hIiIvUzkoR8kMbhMBS7/6Ex3ZT9HjYPfZ9leIbu2+EPKh8tbs+g20INs62hEQ4JMcBtGmTbOlEIE
ElZeOa/H7K1hrYdQ/7KcxaUCS5wOJkLwwYotbwVoR7XYxJGuU8szWOJnyrfrOrAxENGhHcJGnk+k
Z60mc87K2eao1A8H/dTgQPVY/y9e9kiIYFSuGrkpAEt4fVl7MjxqyZML2oIZLAb/sFxHcgTLYqjG
R4oBObW2z13Qas6uRMLiU+NIgmBbpWHEIesgIQd9ecKhpk/M2urWU5ZeTcU/7L7OX2sOZ6mGzz01
ZDXrxjCNMRbadEf3fjZr8NGYs2YUq+8v27EcYXvauNUK1IVaXy/viuxgJf9wWo5/X9iWKuuMMdXx
+065YnHqlQWQ1tPGUmWcKEsnH9NSNAgDTdcZ+s4dO7W1NDwEU/Uu6akfYy7dIEuKyoQIJsCieIqG
GpeDYnzQFtFVs85LPbi8JUsO5lgT/hFHPiwBBGpyAany5xp8ZkEDwh8UJudYVmxZVgZdShYaNTBL
QrjpnKLnhxNyJvVdoUGHqRWOtPrJf0QMsuAo/xMiBHLRHPcmiSCk1t4nEgyothiox2loLjA7yQFd
8piAsIDXjFdGLJHwhWmks6iGM+OQARW5e6P8eXlnlpQBcTxnntUs4I0FY3bCkSJ7NgM8nYEwUB2Q
6dGT2mtcbaUYzoEo6EO5LPFsj4QWbmH5aBcVGbJiYLwFMifp3lX9xTVevy8DCSGMXwGjEvp2BFdj
xWhwLMYMA21LVGqNoHTvxvzxsowzm4YeX2knJE4A5BfTgBpKLwXVQe1PRy0AVspxQZz9ok/fVwW3
GTAkBNOsVMTcp0enTdNM62sKhvOp8aIElBrzD9pLXPPCnvCqL3o50FSPVJCwXmZYOdSxQIuZucNd
axWeTtz9MMff3/oTMYJnpmqThroLMZabbZ3O2ShKeJNFjSRiOjs0BHSNBhYMHGMmqJKEcMYOc30c
ZvBDazbIq0bjGn0w/7BgBHGsjnw9ivViz4EVttYEvAf4xegHgMh2bXiGLPA7O5pQA5E5mtvAz4hJ
J9wAj5ym1ijAJtkWWCABMUS/+SE1Mj90rVcwUgfdNEtczVksIIjjn3MkTh/ttKQMtMTaDNaW+mFO
n2yn9233JYzuivbPt0/P/0/bYnI9siBig3lso9wx8zkPndr56UBR/3c34Ft+aBtDYg58u0/8Nfie
0GpsgAWGT0cQMZwg0knsogCJt9LU69rYUGvfJUHuPLrdn9BiXll9N0CAQA0d5iYYCdAAaQmnac60
ts0oGIu64pFMsUe1KKj6m0k29WPBA4HZDq4bMbuloa1Z2LEyy+e6ghyaKjuniq5Yg4RcmlWbsC/X
l/dr4UzZnIyYt0CCz0HMyZllxQbSwzoKW4sx/2k275TElJn8kkY62CIc5K0QJIo4gEF3mBbqMHmM
QvBV7RoXo9eZv1UZU9GSSWAoIZ+yyhPsYne262YTzAVkexQpDg+MatczMKRenbt3qCa8dBNoXfPo
eirLt8vLuKggoKFQknOkiLjUvJiGOaTg5Nac+lNL8w2mF9SeZk7rrrYk3lYmi2/p0YGmYVtMILwD
Zadu/0SeI0gSZ6fZtT9G5POyWgv3B55bf9USLimFmXrhpljPeUrXbXivaWAM/DbDDI4VgkgQmoEE
GM3RQqhSVW1iuZwVNzHsFShxvbYnq9hxJMu24HZPxAjLlkT9UFkhdCF2/Kd0x6CdjBsNI68jNq4d
zGH//tKB+Y4PPEI8cdamMc3T3DbZBO9krCb9Whtmf+5lbfwLvh0kM7ydDPcIIknBI2H0tWp3CpiT
W9XyGUgd2+qJ5KVXhuy+Tn6S+sdlpZZMD+lgl49lwZBMEQqtTW0X9xTXI1g+1xiku0I2ba/WDsYD
vF+WtOSXDNvGLY/QBUsoaFbaZcKUDiFF5Va/ShQG+m7+fgSG0YEYXwoCIxOeXTDuyo5VU2dws1On
3XfD9GNoefZWNv536QwhBgNcHZB1jOoRxMyT0baJjTexVWxQHfAydzeMstrKknEfC+Ebd+QTLDMp
SqBrMKVNsTAyB9TeheFV4DfF9LkaiV0IX+mDLLxc2iQ+AgucCrz5T6wlqWmk1koEpnAnzO4LWmy7
UpbIXbI40yAwOD42F5M0ThXTI8J7/yBCC2s3CdJmwmi4ybLHcI3WkDr2qqygvy/b3tKOgRLDRPiC
jBPs41Rm2BpGyAgcbI7ELVg/WzCX6plvGU3wD4KAJABqjWPkxFtDjZSUEO7JHXCYevCRSDi0xZ4y
MFpflrS0U6DjxPqhKoVXjRAEMrNxzZGPHR7T4j0spjcz0yXh2OKqob8a8QrMHOt3ump6i0FQOoMI
s/ysh8THFJ8Nax4v67Hk8BA747kEBiMkmwQhTqVMM94v4GdStNDcM1Qz6+sunyn1mkbTp+3c4hkf
IOxODkmSKDL0sOycievIuW1QbMdhbtOdOu0jEsPZBqScwen+XeAu7kUkbRExWUAOA411uqB52GF0
kwE25VEHJmpOuivCogTZW2V9eVEXlToSJNi7FcNvEX6LhEUKrCEAs82fcM7A9NZ7efNwWdjSDuLp
DtQ8f79jF0+1aoxRUcsQV0hpzmtM3XqOG20bq9o6z9otpgT6LJG9G5cs0+S8JQ7eIxhlIixkXM/g
MMAMZN8u6rVJydbRMU/KkWE2l4JPuEF+Y0EW/pxqpttpRqoOpxmTxD1Kt4hqvLB80mbUn5RdHT46
qYTZYOlUgx8IzwSw/WNwn7iWYCZ2Jm4h5qx4WmNeVbMrSbwv+t+/IsRmPDwbEichEKH2ZqBht9Ci
m2XPZSox9iU5QMZgc/h0DfT8ny5eRDDcGS3JuO/HEBMZQufTrQfb7xUQwCQj23zfCI89vGARs+r2
8dwg5DTiah9iXFvlALlZWaD4D42VPufvepYRSQB6riJeWbA/OC8kMDBs7VRFYgxkoLinfapZnhuX
3hRWQdQSr5TVfc4PNCQ5IHbCsGK8g0RJHIvYAyLAGbH3pfXD1t5zss/BODPKeuXPj9apJK7zUdwR
Z7NdlSan64E+zF25YOGaq5+Xd0smRHC6dI66MefqdMorRXtkWO3y8Nu3F/hOEGjC0+ICwxE+VSRx
esyxi0D2mtEmsPJ+W9j52lCK74tBEwb8Hiah4t4XS+wqyWKl0MCmaRT6T5AgbuyQQ4bBA3F5yc49
A14Ef+WIRfYCLMgtNb44UCM/ntmqbzKJKosiXIxGgeeBYxXLvkTHcD+FWmCXB0bdr5QIbIlpLIv/
zvsVAaIBaRaScnwwMMAopxujawoZ7cwF+3qOOn2PeSbdUwX+WqIc6vhuBtFcaKDIoUi0WzhCwB3i
cYXkKSaPiBgbK0EFKEwgts7SX3PHbkMaocasbKp6+GSxrMd0wTfwKa8oBHB+aoyWPtWyN6I0B/c7
CJRsdd0bv0oabschAfRyWF+2jCXFjiSJljEqrTPXIyTV7QMGtsLfriKDbbppzXRZ2eb8RoSh/9VK
rNrGkzaiqwuyUoz10R7tYW3aN+mwtvTXxHZWqiPDIix4Cg2U25yZCb7v7BYxjSQlOcsqfzSYN8X3
oz4FOZM8ghdX8D8hIBQ63aumAogMDAzQSjMCF0VCx8TQsvbNVV8c5dvoJXhv0Gi6OATcnYvdW1mH
RKFVw2Hkyj5J+dyS35ftYWHJyNekSXgkzmconK9wQiGCtTjGagi+ZIPYPwwLs9fc2e5WlyUtOAzk
eDg84OtYia9FFHVyJddt8GmDL8wYdqSV4OLOBYA5FdymHDgMzLAYQ5CEdo4LjkHEKvkA7tQczLGq
FVzW4tym8eMmcup4hOByFScOpJi4mjs1gsnaYncFCOM4XZBqhm/9CDc4h6mPkUV+kaqSWG/JEWJu
HajP4Q7RGSw+fbpGzbImhEeKw6bfD/aM3m2n37Nq2M9ph5He+bCvmlHfGIo5+JFq9BLPcb68GgF3
EW5HDFPEQ0/wUWlhWrGeAe5tKfq1NYwPSEPKPMaCDJR40VaD3BISTGKKvUYuLW8nBezueMWV0XNT
NJvL+7dg75Dg8k5I5L0xDv309GLGfF3QKar8WHf3s2NtGvarkwFivli4T2sTvLSvAw2FYR4L7+3c
nFPdhY8Y12St3Pwag+InMLWB49fM20wfzesDn7BQHq6y28bLXx6Vp3hPf9jBJFH33Fz5h1goMGIE
0fmrvEvrUjMyqGtUqe+a1eDZ7bid+VDSpgumsHloKaBxuRJ/31r4DLIv0QipRPx5xdqy7E0Ibpt0
9Jg+XhlzJBkmsWgtRzL4rXoUfUa55uRqBxmA3HrMnG70yny/bC5L64daHZ6PGGlEdBG0n6UMQ59D
bKQ13prhTV++JYbnDhhR9VOz75JQErc5+GLRbo7F8f8/0ihNG6DBk7TyXeWn3q9Rge7prqEfvXE/
RpJ+hHPgHmpYyLgbcJmwUVcEIWQ9RW6wySFsq7Qb515dVb7+jgeJFZhBses32cfn5dVcOnzHEgX1
hiGd2kGBevU83Og6uLST+EoPZdRnS2JQ0gKtCkBjSGwIz7sQuBsHo6KgjcNWUzjs6oYFo9ZL2uTO
Ae1YQEPXcMzBpo2aFf+Oo91q3SEbnbGq/Pk2vhrXGKAJXmntR3VlfoB8UmLsUmmCtauaGmKOAqRh
Rjfax61NstEOzWG+QbZhBNf15a1aOluGi3VSEQOjFi6soTsp5mhqNbYK9KsumOSlc5u+nqGisR+L
EPJOtk0JXj4QYWhevmvfdH/2VMVrPUsLsqt+P/s/URSS9XktKQZiRlsHVTReLWKaRk3rsKkshlC7
eajSj042aeCc5RhWgcI+Rm7xFyVChFOrCAkaiZpxqPxyl94610/WJ6ah3cx79TELfAdTKHy8y5Qk
uLxfSzYP3lx0pKsgzoW/EqRqJNZro6v8jOkoxxhA64dezmRRCDcycc+OxfDVPTL5qYzsuKE9fMZt
NXnDqvysfOcJzNHZxr6urpoXa1sf3N38eVm7r7TgJbnCUSNUGUqQbeBIb36MXh/Mt+XVAJ+1Nh4r
L/tNr2qMFekjrwWNdOrVr8p+1XV+/nMKJo/spCTvS9fC8TIIZ9FSUitSLXxOy1Zkaz+iN+hgBXSl
P9IqYOtx5Qbmtr5KbrNXP5MFSYtbDRQUSn4wMrywTvcgUe0WLE4wMFK/G0THA/i5knL2LGw0MFZ8
6jPAY6hLCQvOLDuN3KwFOnGKA0zdC9rqDqlAzx1V//LeLkkyHY50UEGmi7f+qTqq3bdxhEEWGEKc
vhldeaiTtvE0gq1jstr5wuHnuACgrvg7BCnTU1mlodEwTlS0LHYV2eMQ1z4Gqsjun/P2StyowDkg
C4zlQ7wsHMY0tiOrGCZEDc/OD/uqDWwPrQhggPMwb2f0u2De65pXXaXbSNa4tuRVT2QLJ7RGiazu
asjWffaneGmu8jvjUNSeA7t08ULxjdqjz+rr5U1cWthjjQVzaWqAfoocUtP0KjEedSrJxyzYPGjK
kATS4N6QCRI2Lo0tcJjE+H1bHT09eSnCfSgDcSwFRCdChAsJHIduSymEKAdr015pV/ZhPrgr5TcL
piDRPPXAJGrxu0Bwa3iy8qQP0kx8aOapPdppNRtsgj3maro1y3adUsdzab8qanXl5KMkhljcJRMA
HBRt0RgqJobZkAyMhTrssog3sVpd10O4umwIC54Rj29YPqpzKEuIL7gkHcO8rUjlA5zlg/E+T3Ym
uxrrVe1MuI9Sz7AkYdiSaRxLFHYtI2M/1qUJgw9nZa9Pdb/vif2SGfT5smoyQcKp1qrGahlXjfXF
Km5bv0dNpElkN/mSP+RYATSiA4eKIOLUJiZXnZLRhU20Y+u31PG1MQs0cElWMnrWJYWOJH2lHI4u
8znNB1pkGi6SzAFRgBmkaBJRY0VS21kSAzIx1DJR9ENxWFi3YqjGukaxAxDk6NYa01+pXTw6NXm5
vD0LlgcgB5ragRvBjD9x3dQU1KtK6MK3D9p1FOLlXeqHUNFXDbH2Rp6hvdD4HUeVxPOdd9Tyi/iv
XHEVx7G3iqKDemmlvQ5qssKg121dAFxpRwd4s1UHbgna0jUmqz9Yib65rPaCuTh85gPepjrCTtGF
xA0SVSGLqJ+FNRo93uaQeHr0a5CN9lnYRU64iHwGAEfgRxY8MDgkY9OpEqT6c+a1ZDPlP9X86bIu
C/7pRIZwlHO0lCdjGFNfBYBgTEzAcWTvmq80o+ByT2QI1ogBxaOqMeihPDboPryrfhgP2b64bl6n
1DMxIPljvk03xbpZKwd78MxbUGfra7qJci9/ZpI3uGxR+YIcncCmbkCJiAH3/ujsc2M3IKGsP15e
02UReJ6iQYsD0QR3UgxaObgO9HWnO6f5MZK3fH77P4kQOXZZ5li0aiDCyvdO+NBH98X0cFnEopUj
b4x5YODyBcjydKE64MLHhGChMLjmIc87r+7UGgjq6TDp6T+sGE+3Y84JgkRMQjiVZY9IY5tFSf1I
o0HIsoeIYcZrqz1fVmnJ2BEmgp4BPdzI0Ali2qEZXaesqT+ow9U4KZto/nNZwsKiIauD2MJFjkI3
xSJWPLBOB+ACT12N5sE8Zb2nNzoGMY6dczcCEnR/Wd65qYEvCFPWNZSdAZwSi6hGqLMwJoif5vJ6
0B8V7ZqPqLgs4zxiggxkVfmAGLg90cuDX9voWIUQhnZvWrlNZnRPdC8xorVud1nSojZ/JYl+3W7d
qld73I5VulUcLyO/pkyyYOdXlo70CgAPSLFYeAPxTzg6/rauwtu1mJuiZ9sJDHJIxMWvTbSth0MZ
b232flmjpbU7Fsft5Uhc0w7mjA4HxGbD6E/qzigyvwZwmEV3elpLNmpp+ZDdQZYdXA8aUAinwtig
x7B8BwkJJUe7evEAnrkNCiXfLvroaKfgsGFQ9uNvrvORTsx0OkDo4RjQguxNIJQ3ekmMvqQI4gnc
fKi6mCD7FCRoSjMmQ0b9rvkg04NVvQ/pt+89KGEjacNRoijoCWvVzLbbWxZEUHdnWO8KeOW+v/M4
LvhlPpQbMd+pDrmZhugGTKkP3nuLPjvuZ9fdqc7OaGXTjs59DlhjjyQ5p5ISpVD+H2nX1SM3zmx/
kQDl8EpJnSZHz/hFsNc2JVE5UOHX36O5+NbdbKGJmX0ysLPoI5LFYrF46pRbQRkVr0Qaib19291Z
VkXaYXt5RGurAj43eLXgByPLJqxKXEEnWY0xZdH0va2uJ1Sad6WszdEqiGEgukNHKiRahGmD6rPr
mHOGs3O8NTmaU6tXhSaLSGQgwow1UafSwgQI3kcyLSOm8tzHkrzd+VmDVcHzMWJEZAg9XQh6igoV
QCwBRtvo/b4tkldFnbQvbBRkV5CSQo8g0LaFJSm9NOrbCOemishthhQBxaLgadL/wsr/C4NH2FML
46y2DeTBMRb7TVX+YfTK+vyVEtN1BCHsRxvt2vp+AITm7iP9m2ZtquT18ihW94kNmRg8VDjOGQ9S
m3jrxkWO/Fr8MsRvnXXIyztdloxetS14FnXpcWZBHvN0rmIzqgYjx0CGNtnQPAnnrHjKrc8TmTFf
RzDCweJOQ1mi10zlF8O3gt9neFHs+z+XJ2zVhI8whL1YGl2qIF9S+VOe7HRreI1HWTZGBiHsxNEy
OOt7QKjlfZ7+9D6tVYrY6HiahA3SWIwi6YLfjxq0IeE/04xuvEaS41k3rH+XXAzGGy8b2toEiNbb
T3RwUjKwqApb7oba0EveKyUzJh7y06To1qxgy1u9B2bydTX8+E+rbumnBqy6+RTP1TJlvAxLYwy8
PriMINkiYoVByrhp1zoQeHPD3Y2lH3QZHWAVArWKoI0gOwHh0NNBmGOlsmwEBCtiYjHkYtHpMkGx
/OWRrKR+YV9HOIL9xtqQjA4Hjr7VNv0huS1vyxe8RuycmaDVJSPsvt85z5dR1weHMhBNRdUswr3T
wUUNq5nqVAgt4hejDrP8dy8TCV01aXDh/wexWOFRjOfEs6POEcbVlq99/KRzlZTpC0SdJCfLSipn
mcC/QIK7xKNA2+U1xgKdbC0h+ntx1RDnRtkmgbelPy9P3LIap4mIUzDBabaGjSc6A/c/6gZa9I+R
9IGCepN2Otj2vh5l8fjHffISnmCFrBtbVBwDT512eaj6yasJiXfnlh+aHdt7LwrxQh52B2VrbJvH
JEAZ/+UBLwCXPkAwT6VvRxsOHJbSpKEVvw4tIxauPU1T+mYvcYMysxR87eBUsTIaAJsNJMOq/k/r
VduhKiQJnBVa1skqfjCBjmxTsRyu1eBR+FP8ZBVBlVkkp0Fe3fR4LLP4zlQ4hKckMykZnMgKnLUx
tiq0QPGdrLivdM/3lvxwN+/+04IZ+um+M3DmFlYKGDRC27dK7Dfqjd6+DzlUnSBpdRls9Sj5u/fO
3uXn//mR2ZiIUmWPmeI8XIaQTZvgR/QeqsZlDpvo1fc82yHwJlXy9N8wBBcyZMPkZIvd9cne6W7L
8jl33/8bhOA4Erub+2GBKIsry7qJkmsm2z0S3ySyQkc3onbKAeGO3es8KY8pb4jidNc0m8LRiPfc
kiURZZCCd6AzWKhuDEhumC9x2jxXwxw6znTIzOQQW8mVW1GJfa+fK4i+nQ8ZFrHCqoj6vDe65VxW
qudeV9G8cNw4U3mTdOZX3BECAFRl4LIKuYLTrQR1LLeqE2ylnOuBXQ9ha09Ek3YOX7XwIxhhx5q9
23jphEkczTGgeAPgCrs1Wpk873k3iyWSRZU90smgxeEOczocuPEyMXOwA6LvSkyS7/kDjqybZkeR
YdzjADmA86e9p3tZhL66Yke4wvicstLVOgYu3lHQ/I75qDmZgQX+4lfc0RGSENa0JUflS9TCxcIS
+5dUfbu8iVcPw6PfF3yR02sR45Dy9D39d+E+8NYgdCA9e4o0SVSzbhN/10rwSGxIlRL9OXBC9T8U
/gfVW225vzyY5TA9O9mPBiN4pKgoRi0pAJHTG5W+QYJQza7RXXfUDx0NrEEyojUrwJvXUhDigSds
Cq7CQ4PrnNW4dRh69is1tQ1IhYxkc07SQvbstbZOS34eFeK2A4UCIWqaTG9WTA6s2a6uEs3duD3I
HG6CVGb206tsWTZIhieMTVOKolSX7Maos21MA7BFAwj7+MMMNU5JVkiGJcRIed0UuR5jbC7OQ/dK
6f9Q7xHMlWCyaXjZQpbPFi1kyUBooCGjDlksBWmHhjMV5Ao0Cb8aitdC9ztUq7scdbv1hqNX5mW4
1bDsGE9wFP1oUc1rgEchKOGYey8aiOE9T+7dWN2O1UuVU1I7pgR2basdowpOw4yzzqmMZfGUG3fc
8pIRJ5Zph8lABM8xuNFsQ/+q8lHKzVSfGrdK9YXTanmUQIMzPBlCaFhw70PMENXitIqT5DDVOTEz
69YcNYnbWL70zCiOYAS3YVlRDGfeYCRs3JUJCx23ksTnq65iKYNUcfdGHY1g4hovoyFx4WZjLUZt
Mxm1l2z6bmmbr9jbvzhnRUFFpOGJdYQHNGnzfe6e0erZN4aEqEZDZpSSVn2ySdII+XeZ0MjqJIL3
ieddx0N1hrBWExK5sdYua5W+NNBD0yVDW5/Bv7+//P3oglNzz6blcr/XtGYHgYFbj6UpsQuw00vZ
ObKOhSITBBUGKraF1cL2oTxVMRYVuUpiWRn0SpMg1pVdb+mSA351Gy3NuP8fyxTSyGANGY1rAov3
RsAYqMflM9W/clIdgQhxkmrkvZNkALEyTtwfRf+SxJIU3ArZEBoBFl4pXNR4LAXopwvEM5TTcJBy
/ekBagTRQzD+Ux7slESbfF98o9vxUGyngO1BBz7IiLCrC3aELbjZQmm7yV1yGFPVYHPFYG9HJiOK
Yt0N0qNxZcWgZYfiXMtFdetZn/Fp7GP8ycHTrx2a/IEroRf9/vw+BnMbsjAgoi51/MJuYpCGsnMb
JCIThe7mlG8NtOC0Iki3NM5uyvUHIwI1sG38vvx0y2UIc4AlBbLtUgWPf0/X0Z7VoRhS8IjMvu6D
MqXsykP5+06NpZnCFZ+BKiuw4EE+QNmfyAPUi76YIg0uCsLNL51V+M2EPLFkKteWC1aJlwfogaCT
hzCVfLZaO+/xQleb+k2GpIg78huzqg+OZsTX1FX7vZWzKDAn9GmDqEgRgFAN4m+vqaFOEdAlFB2u
U1nZy9pn4QEUm8LGlsHpczrN+dDO3FqS/OPYz1sHnibQoQQUKno6SKZgJb5CJRvqsEFaAWPBFXYH
T80MhTeIr/BwDTGZa7N86JWOZPShUbaXZ3slvjqBEiIP215qsT1AsfKe9zEKrkqCuppGT/xI+QFV
GYljW5nFEzwhCGkGxife4fkK4ephcLzfTdrtDDP+wjUMJRqg2kP8B9IJIkOCNTHkkwxYataNm65z
Q6bXm8tTtzKUEwjhgOtLo1ErtHHzi9hNt5nK3tPSjYNhKTb/ChLe+JEBwH4QiZBp3nhV02KRkmRw
trmZ5dt6SlAg2CeylPn6oP5CCeuj20mqNB0efKuC+7WxMTsv6GUKjCv2jZn7C7J8xFFoMKNxQ4eO
EHhd5PaNbiRI2x1cZyJllvuJTAJ8xcJxf3BQ/AoVUFCMBLC4mxs9GzGiPi6LcDJa/myWydalcwlR
PzZty4anL2rT55JgeGWUMHVURuOmCc60qLLSal6pjBECIBfER529VuZNXPzRkp0Xv162DwmSKLZS
QtivdHQgTZ1y6Cnb90Memr35YHegkbqK+gUHBZVOVHnAOxka+sGcLmA3sqToR6XEJcIpSdJMnt92
XreJUW1D5qGDQs88ynKLKzEDalJRCY6A3MCtWjjnkoYVWcOwkM40onLtsc8go/QPl3a6Xhy5cLs4
xhGVDuYyNy20dcL5k7rgIbhWUM0cV2p+b2dJwPTom2Z3EGFB4Z6iPDsGlwRmknGKV96mUnnXU4yT
93lB8nEk6SLN1+U69H7nx8umswoGhhIUjjRkGUWw3PKoai1MlRj7XXXftIQFQ/49ToPLOGu7ENby
L45wpIEY0fLUAI4bDcFNEZQF9b36XmEbVw8vQ60OyTAW0jhEV88a187eiP7xFrwlSjKui/ahUL19
VxzGL+xvkO8QN2NQ2OQiozCyqtzSltdZU+XwylG3xf9tEmVsFcLLll3HWfoFqgziLjRZgRYPoneR
tdYnZjlmFNfFdDSuij72lbS9AhdRckqvTiHSsxDIRbrsjL+EppiNw0aE50W3hZvGFZu43t7tJAR/
GcxiNEfnQMqKpV0bYEa3VNG9sd1AJKMkTTmHhuJ8wQIdNLWAfj60oM+UemozA6N1oUwX3p2i+Hry
D2t37fDsOjmJZBmyxReJPuQYTDhG1dLUvTIFmy1lLuHTTxNXX1f7xtJ31v8pumtdpnu5eFwREKlN
BAhLdR8qyE6nsooTrqYLoKLB+Wb2VTpZIfS/Np/fW66+FNupmEVIqp/CRFC3ihVrCaugPl7wPODO
EBjVjwn8s8tIazPoYqHA1MXWskTmYWnrLV5YFi8IT6G4ScinO97/6u0DdR4LxAwF/XUZcXUKF/EX
FN4hJSIS3ruyo9kcYQprgz1MTXWna3iPMGQtr9dSjHAZ/+KIRBt3RL+AgmEOHTqEatdcTZb+08i6
l4qic3pR7hOXpYRm5pOr0tfLY1xzw4tcM0ipEBA/I12Ug6KMTF3ONmqTfnhW870z37MoJg4UlqP+
Cxv8GE7YBjQxEpDYAWfYL7q6n2gV0PYtMmTUvuV3zqz/aFhCPDIbTcaNhQfL5rvGfCs/r8Wq42aN
mx+e4fSlFOnU7GMUwPWTi98vXP1hSPKncTADK5Elu1eHgU41SCMgUoWG7SkMkPMUL9hImZl71YsJ
Cvskjv0jFDybqb8QYqhYVGquZpA+9Z27Elqb1+Oebaf7+s3c2E82+VH90cIoLMM2hBg/Mt/7y+a3
OkBIciGbD+0gRFnCAMeSavpykUHxsN8ZaNBpSILuVQM/QhDijIZnhtug5BsJ05fa2edoLTW7eO8x
/Kx5Y0ZweTyrLuMITbg96x0k7KBXgsAbz4pF9rt3drWMBLY6Z+j8CZY6FJ3OSo/rvnBcurxIFDwz
SQ11Md/kpiQNsHKDANsdyRZ4PoSCYmyNypVhihe/bkxVaNv3uGJCGOUftXj2prfLc7Y2nkVmC4Ue
kNM4E9KZGe1S24YFcshBFr+qVOLiLv8+6iBPbWyqZzfPXPy+lvxoyhQkmpfLA1hb9L8DQJ7mFCC2
zbItUgBM9sZLH4ossM3PFydAP+5/c4QD/RTCZLWaTC0gGno7e8FoS3aJbAiC3Vacd0mk4/crVm7s
im2mziN5lX4hWoC6M2JxsMdxB18+4yi+S1oONZDlDbQxY0LpPjfzIFeuePZ4eUVs/I7o1I5xlr8f
4WSJgaSnCRwVObn2D80OeWT7PZM8e64oqUDu5mg8yy46wqn1iU3VgGkbeu8ub9qwiLUgaoznSXGu
Bj75XcdDJ8vR4TipNlmW3qKzkewj1rbq8UcIQXOmZm1hLm+F/UG5856mBx5ohJlEc4i3VffRbgqK
MH1xv7mSs0MGLJxOk2m1+oSeIH48aN+ww26VKN1PkxdWZbrvefFweVElcK6wj2O3Gnpz4dfS5GYc
f86PNLueIOChPV3GWfUXfxdVrBCc8zazoeuF7RybOy0frsxc9qosgxC2s60V01w6mLmy2poqRapa
1rXro6LkwhYQO1jMzJspOlbiZL3Lb7O7blOTLLgvNmNHZkqchcLb/uQ3TU0sWVsyye5zl9Gf7AoT
3TkWaBy5On+YDZPEzV6Vddlb9VlH6yQ4E3RWHsq8BYwzGFdKUlwhXfqQe86XfImLfCG0dtEvSrDy
pu7KqV44w46eR/vOjTzfbDId2l11fd1GPPv8Q/PJjV7YzsYwe///AFyx7263GRudJAYllibLwKwY
IYCgU4GyczwriEf8VKhJNLc9uDZNEpSjb89lcHknfVC2BSM8hhAzZxlqq4pRAYS1MXaDP4WmP5Li
Snm5Ve+Gd3pt+PpzQ4ybahuFrCHsZ/6HyVpbSIYpJrRmz+VakuIb2AD6QZQgeSY5PFfs/WSUwm6O
mNHFRQkEPOuT1nignuerzUMRSSzxIzN9aTqFU5pXTl7FDoDqjFhBs8lve0qMuyksNurWCnrffnCu
xp37MBM0q7mf/qH31He2ZfCe4PE2DWoybaaStAlxDkkgi+VX9uPJNAjbPrImdP7x8HUG94ja4Azi
W6munQxE2PS0ii2vzAFCS4rGTA0qIXwbPQ8uG67MZoT4wWoH28xmoGj2IzoOkVr7cRlgZRjLZdtY
enlYNsopT10kV7JpTOsPhdEfA1pEqtGPLv71BQwDFWELS0pFPfUpRoHkT9yyNIeMRa/dxI3jbpTS
oooftUonk5Jau0eieRZq9aDUgsKUs5uclVh48QKangWmRdgPGkbbJiF37r393F0p3xNOHPUGRP0n
CGMjuRf7kvGuLNrJFwjbMI7mpi+q5QvQPLZta6JEr5dndHH1wv6DLOzSRwFXPIgHCOFeP2QsaWuW
+5Q56aZ3q51a1/toyl8x+89xPtwW2by3dMkFaUUIDgm8I1zhSNC0NKa5CVyHBvGzW5E0JtmfKazD
O10h34aAPmkTaffeng8klVw9VrybvZSVL9lzB/ICotOhbY52lnnud+Yv133N1A7W+kCl+T0ZzrK8
R1FDMTJ0njGA43gscFoNWcRoP1vVwfK4JAt1to4QCIOGDKriP/RMRdaC21lQQMz7wtdHPcji1G/B
TBvicKxiJHSuxuYRfF2JS1kbnok6dWgw48H2jMTgJkUMlcc+923nNip+z4Pnj73uZ8YkicrNVSQP
67UwW9BJW7iOOl5E48YGUhtmQbkztyjW3GhBds11wnfW5m0g2sa5gwLbrUIg2M1JQUr/PQ6hNgxZ
wfFKC9m+uHWDoSS77m26Tjb8dd5G5AEiFjdx+Hp5U61tW3RaQ2n0okSHBMDpuvesbUfLHDAx6t5j
MRn6318BQJ5ukZJC0k6YjzZxyx6E+dxHojMnCrMOkd5LgrbVQaCI/OMtYUm3nw5iYFlJs4UcMbQF
xNkSuBWkU6feccLLg1kjzNsW0rVgLgEMnf1OkdS5herkBKQq3rbFbWqEg3oYWJDXEJYJEJ1uyvza
rhqcwG/TsOf0Tal3WvZT8hlnW2jpAXT0GcLhwlKa0HSEkbFXyBHPQfOzDmpowv3ut0wnyj6+tu7j
0A37nX07Sd5DVycbSddFntsCdVtY0KTNRw49nxxNAHPfyx86qKtcHt7y9aKjxzEGSh+UevHELNjk
4Cn9UJQJfr2tN5aS7KinbJxYl8CsTSIkJzS0B0Ol+5mKGrVsDj4zLJPbY9+Gcz4qfxTe9DgkTTbZ
gWrXObphD+OvDGe441NFcWQNA9ZeH2xIoGBnqCAnICtzalAGA78jx9Olr+xQg9GT8edoBxZEizZK
QQyJ512bWMhToEpmyf64unBGe3VJe4NxOHlz5xnfa424YGp9fvGOMYS9GLs5lHwnmAcvCJpTpRPe
KmU6Gx8fKlrIMYiwDaHGU8QpxUCShtShQ3hHcsLf38ptTiixf5Vbx0GY7qNt3/XsH6xf005Gel6d
SzzGLvpui5kKC4fEb6mZBj7BdMZf9jWyd2HeJ5LTXwayHDZHpzLNlRGnP0DqAaorFRgz+zyuO4J4
RN18ft0stARcWnIhvS2WiuV4w5vtfvFs6fVs3tXKzSjznmtH4zGEEEgZhQXuiwWIVP+jRNeecnDQ
0pzPsjvnKs6RdxQ8lDPENd60gNOOODM9ekOhPszUAbpWstJKGZSwo0pI9cYluEp+E/ekLQOnaUhj
maSpflxenlVHcezyhX2FfmUx3CKQZu99ps7SFoO73+P6CX/wscnUes9KJolmVpJ+qJb5a+SCJ45K
5ii0QHSQPbflrd3djfONmt7Jii3XZvEYRjCMaswgYTtjbIp3x1qTePomSratVDRuzeMjDQVKuo4a
AlPsyGvysdApH7Fab1AVd2NUhqeH6HGiRCafubpxPYgBIUhYHNXyJUcbt+K6NukqkBg6aYONqD+4
zuayRUggPgzmCMIZtHlua6zNhGp6/t7Ot5Ws3+9aBmnpAvi/YYiVlVrUKw0OwOV0akPIBXYE15++
JyD0lmnIIao6b827JGgd4t4OD5Hv7Z2tMRCFI58lOVjW4g4w3KAwDK01FXwiYUqLvOOJreV+Yfy2
xoJooySKXKxMPFTQImiJ7EBxOHuM55PWW5VuY83098naznhYyLGr9YqSwXkpXZmI8drmOsYTDrEh
Ru+61AKeMlh4W77uaIOeuVdUe8q/8J64XLqWfo4QzYeO1+nccc1sojn3cr9EvRRXM+LlvzsvI533
xBNJPu4jsyHMI8BwQ8dBYp0LbYHESfukiWCYvunzp8EkeU6mmgyvyVW3NzY5FOGLR6CPGanvvb23
7QviBTZJQ7P1ZRfoFTVg0D7/fo4tPFzYZcSKRsHYi2t3a/vFMw3ZTbQjyk18ZRySJ/Xx8r6UAgqT
jXLdGk8wGH9iE3efQLGZPnQ75PyextfIz/bV9pcEcfH9F2bcFk6hecgjSN4AcfA7sHcJ85Fv3NyD
tnXALXvLgst4a9mmkykVzqK4HwY3r4HXBd21cT1zH6oxBGoCd5D6/FHeUvLNboJbLHGMIku4WYnr
k06xsHWK+EP6/+MD2ptW38DG7M0/9PBNd0nkECRJeiIjLn/cVE9nGb1kkXlaekPCBYmhukUzvP1z
0OPgJrC2UcBKHXxUurOSRxeEssF6q5AI8mjso5aVTTmp+a5SyweP1j5K+231ldYlZA6LUGmyYDQk
s3J+ii7fh+bsUFNDSCo6SKN2q6iA7IlvlZxEKmrX/Hyy/ZLJkinL7J5MBIjvi5Iewl5o9p0lG1tP
QUfiGG3gtZq1m3JwOOiqjqxH6yqKZ+mOjVpTlKkL28jSUZVbJOjDOdYu26cj+8XAEttdNuWziABD
gZaajsJCiKrhhUlwjEYX4akOV027MP2+N24yBX2n6v3gpqQwsqBSd6DHS6Kqs4UC6FKxAlaNB56v
2Iym6BQjQ0oPoZz9O9We26ogcUxJXMiKkM9CBADhbRppLzwy6eildTo6K7UnO7EaAHX2k0PpXWNU
z0nrSG4pKyuFUxOa0It+H/r5Cidz0dWTYSpFjnw9fc9c8yGbP91cYLkcY8shVYWKQnRKPx1Jk0Ay
ANU5gMhU4owmQvkfc7azsya8bBAra+OiswDawWAzgSYhjKUZ3Qw0RzP3rerBzh/HfJPP913+8zLK
ysKgJcOS1gX1FUJ+y9+PYje0A4SQW2nhkhxN9xN6cbWRd8WGQZKqWYXRQfP2lv0D3cBTGEVx2xSJ
JJxElgXF/RYOyQxLSNt8fjQLHQ/duEBRBqn8FCZSIJudcXREzdOIuPVvhYJ9BYn4yyhrVgZtAqQo
9aXnsEipRfNflk7T0nfVrP0p7W/x8vf4FQjc6NGDFzrcjjAQvVSb2LQKdIuc6L5qB6h78eqfyxhr
Brao+CF3hiyMJxJpLSd3IYJV4d2s/McdHyrnvQQbxwTWZZy16cKCqLAuWDOydaeLQs1mhppwU/he
2V8PGsqGsk6yV9bM6xhCuLalELBBbhcQlats5qS5Ti3zF/283B72/tK6c6lAxK4Ra7+9KcIbcg8Y
u3tMip+zF6FqQdag8SwYPwHBeXA6XVncmrXFAaKA31xV+wpikZnNyJA8jr3EX67O278DOutrhfI4
GlcRsOI23pTevGdmiXR/Hly2gBVLAy0cfSdxBdWRqxasuRijBK0H8EILF+TTEYVB3UAi4zUaP9u5
AcHgMdBiikfezE6UWDMmAPEyLh+tPon2yGiOV2amT5vLYzq7owEKr6no1GU56nnp3eQoGecGnIBp
V8880n0va9AZCG/qphddR2pEbC6rvlhZLlg5XolxVIMEKAYiWQGeSxXjvYqhhRZejciUpeBm/748
sjUUmN1C41+OBfENIzH4gIQ7/IKu8EPRuX+SzD54pUx5Z8UtnDy+CUbBjCEqGobBjPWEhl2PKMEI
Lw9EhiBYQ+qy0rNjjoG00zYbjJB6rsQKViHAdsCSIDq0RFJQpyZUHTVAgILwDG3W0KLDZ1PlMDTU
Kv0PQqS7jUpk9VoGiMyyCXox/Cy19NnrI0nOYcXtgMGO42x5SMHrrhChtQqPaeOikViqx2GK9j4l
miFP3wfFIRDD+MrKmO7SQcDExVwT1r42SnNOOMYEUtBD1DboMy+r81214iMIYfF54kV27wLCdqlf
QEYK5TEPijNuL9vYmhvQIYGNck4PiyTWhuRelECCFW2+MzvboHsNsdl92aZhrfAgt8NGltNYuSYg
sIXIBBoX4F8xkCoT/Oe8RIF9NEaPmfePk8+B0f3K06su8dWliCnvJENcswyU3YOQvcQKuljak2R8
KLppQvP36L617+PkXTO+q9Nrr8nII6tIiz4MRueisGJZ0yP3jdzJ1JeJhr7sPLq13CowGgZ6hb0x
bPTNyDtJfmht7SBYABUXTCW6LQomn81DUQymCRNRedQQz6isPeORdqg83uygUIN+EI2p4fmmerts
NWsHIsj0CLxcFFcimX46UACrSj4tiRn9QYtARZ8KYndv3ed1HeE8UM4DTSu4JygULDN+NKPomIr+
3w3F2hW/0+K7g2qESCYJvTqYI4xlmo8w2rS34rHEbbWf72jbk8aJIBOw9aTKWWtbGq0NUOmwGD8e
u06BUHfYUxfJSj/pUeqAfLOCShQ0OPa/sDhHMMt4j8YTtwarIgdzpjl4Ns8IWj77zbgzBonHXZ03
hJKg9MD+zhrRU3tozKlPChBdDlF84yQeUbQtg+u9PJ7VaTvCEdbHVlovi1iK8cQgg89XirGZFVkT
zLWti9q/fwcj7KWcWUrrdhhM1Gw8NNOw8B6qN1dN/BjHu/80HlFnR21b1jcKzKA1kehjzwOUfCL2
+cgYl9V/xyM6PfQvR+7Nwnhs76no71n1Xsp4kmuxA0prHCw/4kjkhU/tzKQZT5McwWoSqfuU23t3
qiUmdv5Wh/0PciEuqctr6lnTVdBR3KE2cFzoIFA1hgbu3UjvPMW8gpT+VUGn/Rj1d3WlbueKSgKX
NZNAZTeSPRZOeBySp+OD5kxTxTHusKZaBBqdSdEY1xp/T9prUya0vGbjjmWYkF4C8xB+9RSrcpQO
DQMz6M40Q7R1ZnQEdhJ1uC2NTNavfW3Z8HSHDjjoQ4Jck2DpnpfTgnkYFvOSu6FKv/E+fbls4R9J
JCGvCeUtMDaRXNBACxWmLvcqazKXO6DKik0yO4ex9755TXawLLbLbHRwzl+rqrlDqiXIptTeX8Zf
80wodoXZoOMxUrjCbIIi2rHehsdoLTwTNHjVnTt/EXXQJAP9SMiJAz1GEqK0TqvTXvGA5KDsCIqL
2mzNeG4dGhaq4DflKOYtvCK0x8lG/j5SumSjebn2bnXDUPsgvWqTTyPQ6Z4dWrfvMx7Okn3UdC1a
Git5eQUxQueuVvmI/mkqDr/eGpckVN/PHaljECpJ5Lrpexm7U3YzjeYU+9TS6vgeD/Yev/HMLssD
3DjjvQmFIy9w7LqmoadX+dVYjhpq4UoOlUiIjF0ZClSaaQfdUPilIiNTjtoLotpjMwaqEnuvTp+4
3/LGLbwgM+buKanzMds2bu3O2w7bdyDJ0EMcA23eZ/Saq9x8CNyWqlFYl1YVkbJ37N+OOnr2r8F1
6j/ZmMz1jneIYza51TM8cc3R9BSNXVSRyPSqm6QtyifW2hT06A6Z3tCo2vEtNkDlQMvL1C2+cHIe
r6Zgtr1uJfjZ5fqtI5FU3Q7JPQdHpIl/X7bP5XfOrAb1dd7CzMITrIDjDZXmVEt2TDF+6V1BXBfp
kfE/gghhwKQXjeZGuODbLCKVXseEx9UDelx9vzyY1c2G91C8bYP5iC136roSxhvLA+cVvNp5h0UP
Rkt5G1Ttmxq5wWWoNY/s/YUSH+pdys22XBKXXmISq3vKMtu35ps82vTjGF7G+rjDnS7SQjZHxh8S
fnD+Iv3UpR5O6abGIqFpS1//oOynjW5KJrQcpsdmLvCUfQA7lThOEHdbo1A+Hfac4uun81rbOF4H
CnweZ0GsdkHaNoFZKRKbPz8OALM0vF9ussgJC+8BCiSRJot28JUaCztzOpha/emsFiBwjOK5D/1q
zx5PooHbVTaXBQreNOMh19ngK1ViH5CWUiQWsnLyLFjQQ7KXFu2a6PojbcxyjeHkyevXxPvNYvDJ
0eXNUiFC/72m74r5qJZ3jSYLUhcrF6zlo7WxivGZSz7tdLW8OHMrpi/tuP2tda0WWphAgBCObOgU
SNbKiJ3nmw4RCU5X3IkwXDRtP4XLqtbMJwctXkuPQpXFyhsHXQYdtd+is12K8aKEUYZ57rWgbYU7
LAiPOugP4uOEYmnQbexwjCrZXRnrftw8qpZMy3XFHA0T4Ql62qFcG0zq04FBybVVabU072zMTgsa
i6dTmGdpOn1+e5m4vC5mArozyKunQF7Do8JTkRXQRiWYR3Wr9c7NpA6SUGQlgtWAsyiYIIZ1z8Q3
PCcvcUCqiCLZ7KdTS6j3u7I3DA1P7HLXt49ldKfHklraFfM4BhWVOGLFmJDxAGjW4CTGI37jgUrU
PWb8/bKXPPfIGB3kIVFPgTcFQ3wbmeNuYkwHEGVPtnmr0xsdmlzcOAzqp7XiYOVIq0DKCWk+wxQP
TRSmKY3OF8uwLb+PCr+Mon3qaZKL08rUgbOJNDX6x0JUTczhTG5Txh6FKkHnzb6r3Wmt7iv6c9Rv
Ls/cOfMC43FN5OBh5RAtET3GZI+VUVGoslQN0vshoqPst4rq9Q7kd8q0HcS6yhbFz0b2xtBTiJK5
tdSrKm6slgyzaoIfkao9DacpVhXcVXks4yyuTMXJ4goXbxor2qgXWFyFf2MOxAY5JNfGAF11JHvx
vP4cO/HYjATvmXBX6TMNSEXO/cbbN92tZe9qD12/90W51VlOcvdlmP+Rdh1b8TcQ04KuqbF0SfY+
ShWPkiVaC1q1lyOHNpfNC52ne3Nikkvsyh6BPeEqoi/xEYKkU09j8GnQG9wl/dhoSay8pKm+hYMN
7KIhUSNT4VlZtBM0wYFaycTUajl7itoLKtwruBWO6i6VcfzWJg4eDU06wfgA81/AmdHjaKgWZWLo
POMWYV4lriW5gK8d5pBk/YuxjPVocXSvY2hWAwzH2sF8yGzU13h6A5fkoQKVkurNFm2mQ14+9tW3
y9tz5bCDi1m4Hqh0guC3cDw0terwrIUeWZOqj6YSvyM9dPCiSZLCXbGNExghyKPZ/5F2Jc1t80D2
F7GKBEmQvHIRJdmy5S1eLizHTrjvO3/9PKZmPkswSqhkLslBVX5soNFo9PI6j/PQXGG6Q4TnvwZy
telOHZ7NWeCEcfQCSBAGUXBqfevRyGv0ieQ6eL9HFLzLKb3JSb/p4nJjBKKiMi4U8strGNxA4xaj
GsYsNWqmDCDTDUK/n2NP7VO30ka7UizB9bqaIMbtQrvHFxSjIa1pIB07A0pfngMTMXD0EEVumx6q
bDsRkZ3i7RY6uxD3xjFGjROjFFoakyUaFzC8RG96u1fjyIUX5tb956SJHEqeZMjMUsSD0IeKHNO5
7ktyEZdRmNaoNtEQP6gfArmVQccTgDMMrSYWIgSYyPzx91oPOmkUbeDpg8JdZudyxMEtUJsjCkpA
zJhK12Go+2REN9u/4KDuDb2nKHtjq3YyK87MpAPOlL8tumE32uucWf8EAqMO0wsHj+UFUAPkJJcM
TwGjeWkLw66RHIwL0T6tVxOrgRRR0P9FYakBlDZtK1XGM40Uzy12qGpj6L0tobGgLD67yYtLwX3C
NYunkIxqxH1hjcMESKVXndGsNiGdfZyxW0NtbAyM7+2EZm9W3KL83zhWGHpzefd45xtvOfRjrxlX
ECudq2ZgRqqyzFhYsK491Xnq9XJ/TRo0y/WiajXeLXMKxbogVhlHhAKqUIlfzXSnxKJCCN6hRpwR
r1NzvZ1Zv3JuTD2VZ2RAK0vr7aoln6mWPnRk9qK4u5YU5e7y6nFFOsFjTBaKi4smToAX43W4NKpN
dUFEhnd3gUYbhWTrbE3KKn43owEvnVs45Y2BcnhkgKbGHuLfl+XgGagTFFbx0TbWD8uI+oeoJTvF
HB8kSq/jgjqSkW2MUPOHUMTpzd2qL8HY+pElJ0aKQRyowyG/1ukYkuzX9DbKHwpL1HzH3aUTKOZi
TrqYyAhtQbrgMGWPYSN4OIn+PvOAj5K6Cdt19XoN85M1rYnsLhwFd75ovdaPOPGfymGaldECiIZ+
kyGu7ND0G+1Ojz+o7l3WBq7OrbWeCCEhKcQmg9BCo2FOGNZLShJHKyYnqhDrfbkMwn1Mg7z1PxRG
IKOUJ0w3h0AEJKBT026kLt1XVeoFc+QmRHmVonbTq9RR80bwLuSu5Qk0czXqpY75PAug65E4Odnk
5m+j+pFkuP1FrB38tUTIEf05qGGS10852bY5bM2MGLAQC+2cNSk0mvd6KprEwdXAtSgc8U2UArKH
SY2WQu1zoEgmtUulc4iw6Y17UZxAMIcI5Rx12quAGBTF1aXSS9XrEMnVQsQeLJKFOU1GsiBWBnZE
p+7CTUOVK3M2tgLdE2EwujcWA5kxZhB5sy7ZLcPRrHfNsglMv+5vF9PVptke6NWkvqXa7Yx6x7p7
FnzBulysq4HY2387xqpgLeWIFfzZMTuLbzBgDPkg3R7BfVUVGP3R2ETeFMlV0IIgVyA+V/0NFSMb
UIuBOC7jc0i0TkOzRbiMmtKPlSMosOh1GGdOnBko8e5Eg2/4Rx1xwLVTEzkSdjTAQEmMoYtw2YhC
d6o62KhgwrB2AzyrH7IZvddJ5ZtjsqdE9OqUOcuMykEFUUjEmtDRfn78SrUfaGaukcGAegiluQWl
aCmIiD0VFZjZ05dxLLyAdtdNXhb/4LSegjNHJpPLGs2IEJuCM1e2fpnataTqvkCTVhFYTTpFYc5L
Z+aIEYyrP4xJs0b5TpVDm3xE7X0WaO40uPWU2IZ0VNBudhmZ5y1/RV1RtH2+ti3CW6W5ru1Cfo/B
izXdmuaGDKrbRftBvV/+erbJGlj6L8oLvpJzvEXDcelr4FkyJht5VAnkyEUqJLsbBqW6vywcz26f
xpIYz65VSqNDahIliErtRIvlJHKzwfiGzd/DIJ6EgMdKVP2NyA30bUsRY4oKOqfSzEFqObU7mY5e
ruoirmqeAbcoQdx1ncEDdvbz5UPhbI67WEJuTxqdekDIsYucdihvMe/SvSwVz7yeQjE7pVYkC9UQ
UJGUNy6oyHR7SJVBgMKNNJ7CrAp6creWcZkUaQ6YAa2iRENZpfSaBM+x/BwMD7W6I8qvxLpq9StN
VK3H1Y4TVWSQUckCblhlVX36IeFdn/ZgNNEE5+syCILy5+KpixGAXRUHu4/anTpqDih2HWkWURwI
9OJPW+PJKobSqjEGVlHCWC212ukzskLaa6X/yxv+ZLtYzpspNrW2D8PSSfTgNcjTzYDbVqlq77Ly
ceVBvAM16Shl+tYUpcF9tHIkhJxRl3ddaLituvhyFblKkwtOrwiKMfDjYDa1qQJKlpT92KUbiSie
Qqfd0nR/nwVCJREqL6gKVxL98+fKIOH4tp2JXZK7unOHAZOK9YDaBcrjHUQ3B8Gzk3OCUdO4zgmD
s/W9FauoehrlOVqw9DKW7psKdSIYSSqi3uU4IkjNIAv5Z87Ot6FglRFMoIkdSgcMlrZRXy2NH1nP
poXhwZOovfA7SdE6uxL9hSiyRXsmGErOV3AoaTHntYyusqhDHbmm+FAgu+wsr2/GTaFpW8QE94qS
uUsie+FUPKfp7FijtsmsdCOHqVualUBXOUcc32TBHK/5eryFzr+JyuWIMK6CBWhbl7ZvafROF9FA
WS4I6NJ0FHdihB57TytK10dGj/wyjInTZp2dLBPqY0XmmLeZgPgPhjX6kyyZ1gKYoHguwQuPyVxl
5anyTVGKyik45w6NJ6AjAFuhoqIo7XzZ9EqeClTCQjtDP0S5cpIq7pI+m4aIXYEHtHbUqBgWikw2
GySugrajSjWWzmwODvFUPXat5r6YHy+bLN4OncIwdiSSUbWM+xEwpS8ZTwWqb5tKJAvPC1/NIbIw
aKdBspxZtTmcmkaLgVItDxWCLMrc2FqIZssSPAT3jRk4fX4dFQJHiruEGHCDACPKsdAscL5XBSJJ
0jJNJZjUX1HiAfajnyF64dX3f1jCExhG+2SZhh0B+a4zZCayq/ljs5T2UraCKMz6ZxhnG2foSxrm
4p+trpXlHjBar3tzQfZSWG+SiHq0RuVBUj/GSHdelox3rk4gLcYNIMGcaFOHBYRx+2iz6ndfRV6l
9g9SaG7Q8y/yqjjviVMRLfamySo4VhZEDImvFVsJPd968Djj+dBGT/CnNPoYKW+D6ILjq+fX0lrM
IWhT0imBAdxKwXR3K/PzUD6OaNFea8/UFO/jZkR95bIBheL28hILdJR9n6YqncuxwhK347vRPfQ1
2CvDN6PPBGvLPecoQ0ZXsIZEK9vXFGZZNygY8ONILeINqU0CX0l//oMsXxhsRboep+Fo6MCwjMbN
GpSJbJfAVtSHv4ZZSeLUlTOIoiOcOQhlAnqnTIYxAe20T0h7b7XSVYc5QpJs/HW/NnosvqDYApjQ
aOpQ7QBlTc86dKEo9mg4si/Lw9ka8G4aKEzH5CC4WYzW6+ZM8ryBd4DhLGXZ21G2xyCY/ycIo+LU
iDQyqQAxy4ci/ySRH4SitnOO53YmCBMOSLRKjuLVzaFFaJvptNYpOf+wVqgeW9+ryKezalzUs5Wl
BrwWub5RzcWOqs+kKv7+rKDzT0NZDboS4O+ycoR1lMYyQJTkXk5+xvWtPH5cloNz7M8g1qU8efn0
tNMHGgCClp+x8laYj1GzOFMosC6cOwM9QuiZRPEDUcEpeg6DwElZpRJgxuDYD/fyMNgj+UH1uwKJ
2WkQoPEUWcGaGWv5Lvo5mHVbWtqo5gw3rMl0Nw5RLrbI9jh3gu1ZP5q5COnKz4iBfHCLUPZ0LpTZ
RiUJTMDE/bum3g0YG1m+lMpDQLd695Gaogg3T6x1bJiJJBgi3OzUoSyLwmwcVic2m+wGah0P2t7A
AIvLKsGrFKYnOOxrGHHEVK/Ree7oiJIE2Kqs3RvD5GrLvRwdhuFXUcW2SjDrPNylsl/UQjdtNQLf
Vhac/ug/R4EmKjTPV7YNSVBNoQ5nsGuyzyxeSG0r1ljcIeogHQNJwYBoI1EmzICYgjm28yFLtU2n
L93wY2xHGHu8t0TZGo4TgvQjBoustaKIGTM6bHbDlFSzgZLYlSqr8ePkrpkwvSEN7b7sBbrFBQML
hIqUNoYjsp5A2iJsm7cAy7SPubqSyHuX1LBlb+UiIm3imQDE4AlYTdbKafZtJGlN2aurXBjyTF8C
NGC6epRcVVk03KaNHv/9BYCGZpTHIeqOly9LcxH2SxI0WEknNMbrNp9deao3oPkR2ABePSLmTCPE
jwg/ZiWxRiDK1DpOEtRXllOh5J6sSN0M50ayEF7MCbRaW8JCxiNDQS2F2au9dGz0sCk9xVCm1ENf
FpjJwMGq/NbURH1rLAXkJZdPGmflQb+B8iUE5VWQyzF2qpJCa8oWTCvrk0+oECj0ttFwB1rZyzAc
XYIlhNk14KegzIGFMRSp+TMHKTRAUY7B7dExpl7a1uCYFna4cVxngIHmGo0NmIXFJusDWQqXRcZY
jiV60q3NXD8owb6SJidtdVeJEgzHfg/VH5Px47KQ/P3+Ambz932Igv0/000iHbT2nWdZx7n6VDBY
qtH2evyoL1ukHpfkkMi3cfiq9PeCD+DkWU4lZxOQIa21OdAheVVZmwrBZalxdfk9MVpHbbbptFel
G7MScQVyLoWVjUgDqx4ot9Afdm4qJ8Rc21pFTeFoWV6n38b0ZzQYAkXl3HS46HBqwReDgmWTMX1T
VZb4FSC6te3jm8XcmelPdWw2pD8SgtpMTREgchwGdIBjHLilYN4ZgpjnYqEZG5NhUxQSZtZTMtwl
oe4UqIIjd4RMLrqzBHC8k3gKt/5+4gapdFCzxUQ1oY7WpZoax1rv7C6b7TkxBW9ZXrnTmWjM5YZX
MuqQNWAZGvqY/Xzxpa61S/CJDa2ddB9WeS+Vd9ry87J+8hQFDutqaNYblXXB4Og1SZUh05mDf25C
QqyvH7VmEiwk7wm7tu7/Hwz7UqnRqbl0CjbOklS7Undj9jCgYB85CbQV2mnxpIOB3RC2uvH15QuW
OQZSi1pQJYR06nRF66us9an6qQ07WbsvzX9Iap7JSM61hSxwD7p1KQN02JfvBnmMiShVxTPap+vI
GO0gGMaqlbGObfUBY4JJk1fDcgsrMtS/LysGR/fBNQfaBTQHgE+PtVtp00hZo6IKtI93s+nKAwbh
5gEaMf8hZGkixIe2BxTZqSgZO1+2npbRGEgoblX6etMMxyB7NabeKYfNZYE4S4f52OibwrNs7Ulk
dGGpAr1pugmdFeCkrZvPHE25EmrvR5TXvF6G4qgdJsUg1AAjhUcA68wog0wxaUqB9Y1KiWIQeYLW
B8S6g9CWY2Pa651mha4RDmbnToqRCzIi6+uM8ZPP4NfPOzFb9aIqFUawr6PXzNcgbHZ5J6KG4eUM
8MZFE5OytqGhQu4cw9TVsEl6iJjrs59TyWvrwYvHeJuTMbMHazqOE3K3UrwZ08kfjMrtstGRyeIG
RvsQhtUutUb/8rJzbBn8mZV8WMXlgCG9599UK2VG6jxBMTH8natAhk+8WEPw1AxVLqhO5SwxqkIN
NHDBcK6E1+dQY7y+BUzkN6NpotCmJV3bt0RtYpwziCVGfRTIB+A6sQ+eOAsHK5IbZFGjyC9b3avN
xAsr66brReFbnkAqBoeiRhTOMQqyzwVS4lGf4xZQUZtvkdH3i0F2L28PDwKl0MjS4Qwq2KZziCCS
5JqqRe30VYU56wZpMZ9cTrzLKLyLFJSSIN+CUUH5LuuV0KqMEqtG33kSmXY4ZjvkADfIBu50udmq
ybiJFs3RYnWPnOFGkxqB3eRddaiyRXUFBjRg71gfpdIqnU50qZ1Y7T06N24Sd4dSSjeBXtwoaeCB
ltLrktxPTHStXxaet8TYQUSFUEGlYubR+RLPWm2UEpGhMGBhsJPBoC6Ixakg7MhTyxMU9jIH1U/T
jgOqP/LwoZaa4zB3doxOOEOSni/Lw0WCGGSl/0EdPWPJemPBlLKA1CiPmv3YJB9jEu/yudgqUy0w
HjyoleodnT548eKlcr50cWNl2qKrtZNFxnGuiavBEavKCSU0oQCKZ6dOoRipzClXwxDeudP2mJkQ
FFXzIM9ltV20UDSzhHsa0IIH8iTQUCFYzB66uZT6fgBHUmq225i8aTV8koKWV0sRPQWNse+V5rpP
02srmn4NYHISeH5cWcG+h9VCeyj6w86XtTAb9BpaBvBD6aVME3+KyB3KKkQzHAQ4f07lyZ03z5WZ
gv23RhFw1bvlXOS3bW3VriGZosaA71DofUYrhIVeNxQCszkRMiValJQTDIzcPOFVMLu6NlQ2Bl+J
yo15x9lEZhCZcOwgOFnPF4/MnamiTLZ2EM/0Stq8RoP5cfmE8S5ypB/h46GCbOXGYxQklII26lO8
1nJ5SxrZ7dNtYVm2Yj5FHb0qip2hXwVW4yUWOp3GyM6X7Tjsq9Avx1+XP2WV5txtAfEk3pGIfZig
o2Z5Oyt9kEywbyA0Q0u7G/2w3GAWOHoV3mND4KB9P+yAAmMLKGiRpvnGDTtZgzo0qK10ygxNLI3k
TFloZ+peQ2H/ZaE4yqJgaCCKxdEBCyd3/f1EL7GyoNqIMRN+QA1ROT6SuXbMXhQ9+64oKOL/E3Be
c/GERbHWkVxmgJCRTMB1XC2m4sx1mAtk4a0ayt4R28Z0a6SEGHVse0lvmwiPj34ai6tAkaWjNhGC
yonxuc7rXFCLzhNqHb+2tk6tAU9GM+GlyEMXILwg9Zbd5u2+D1uBJeZCILUFb02lcNWZ3cmyuA4G
sHU6aFCNtDcpFb3X+AArC62OCnd4xefbj2xTpY45Hjc5PRZgs5FBBHhZwUQI6+8nCpaSoa/V5M/z
CQw8nbafQShwGeL7cwbhbdAUWGDBQ16DPZh6Hsio98TLKRnMa7iObo3pr7QZPbIsxzjvXblMRQ1n
PGPwhfmtxK/LzJqCPgg2R9oimz+G6Cs2NzGNnboRBVw5Z3RlicL9uM7flNk7qiRK2pejiheo8SSN
myTt3FJ6ubyGf2pIGOuGcibUW1NM+oM+MNo8ywm6+Dt4v0mZuDO4fpYgd0GlYGMo9/MSFA9S/ZNm
vZsGdyAYep0KbS/3R6XOXLkVRQfXS/fStzCRCoumoF5aPfEMbE6WhoBkf9XHy408tZ9a+Rb13S2O
o4gXl6OpGpJ8SFoalgmScWYFykqJY0mD5L00Kns10A0nrVNRTvz7rC8TDzNNAyk7WL/ghDNnWrGa
whyNrsH8DvK2YJpG7H28Ji5cVC91ok3jgWwcg+6eRlu370Qtn9+HfwIdlGDogccLB/8wNlIzpUgn
Y984LShZGju8KY4LYF3dCw+Do/5QMcbEj27yx21qSxuBjq37xuwrCO/Rl7QmUEDyx6xwONJJUsu2
ccihulZtc2/uUucZ2ccdXh/ev4Ahj4Ie2vWtxeYPJjXotbjDOksPrVP6ppv7k5PvFg8dk1vhVBau
aCdojJmLMiNcqAXRao/uw71kR7fgC8owleVVuypEw7Y5jzi4didwjBIZVlYrygDh5rvGrQa7tifb
yFzDBxWZ4FblJFbPsdZr98SCUyWBs9kDa9z33s/pKvX7l/qF2jIUZLoV8RnyDNGZaIyGKlqPOPAq
WvfSe/O7cTXYwx60RZqNzrmHzm+e7nLBg/FPbvibYp4sJ/PiKVDMMColMM27fIvOdbtxZye6tuyN
iqknbudpm8nHTFM09vg/BHq6XrHfsFFUhBgVnkAGy+I6ZpbUzg2wlQ/rM33fBAfiYN7LBvfZsi93
wu3k3Fxg0f/CYzRVj3s5rdbt1A5Sbt+OGCqYYK1rJ/RBb0JuF6d0s0PijNvLgnKM+hkuo7LdOFu5
VAO3d6oNStN+3uu+LIvVlS/fGt4CKwtSlIz+ZAqpIgXUu067J37/Kz+obuRKNqZvOo03vMe792jf
XyGbcFk8TiYPxwTN9P+Hy+iQVahqoiVj4zQv6Ts6zzCE7br52XiKM3llDOX9FIXf1hX7pjlI66PI
ykIanE3E0rJPlGLVHDnqQDTc2cUs71pFZElVrm07wWE0Zlgww6yIcWesA7Cs69a7VXazc3v/ErjB
BhV/tnFDdof46Re159fRjexw40dXsavdWI9PpsAccYXGWEcTHXDw9djw2TJZTQcvCVyEwTEYHW14
UBL/8lbyIDDKRsYDGncVTuW5wVvyoC+KVMcJMUZXIRiJGRxGUXEo52GLewmpQsROEawCjfM5ilQm
SpkWWoOhbM68j7eLTV7Bp3dHI7zD7NatrzEZxl2Owm5+7uUBHw9PWRWNUsA+R460uq/bWW6caTOY
2+qIAWKOR28lP/77DhXIeILEXB2xnMdKPgGp9gbNQfWcXYi8tvVPsIcABwDl5KhnQ38F84JRpmYh
XYbN6synYcD1p27reJfom3/QCRCB4KGHijCD9SY0bRoraYTaJcOR1Ftae5V1fxmCewshCIWzrGAo
IA7V+b6kZq61gUEhysfkjo5hp77hYfzrzryGJ7F43T6yb0a73AaHdisLErxcpYdnCBphRFrADn8O
jtB6o0UU6iiXyyGYqq2G9H8RiXp8+EJ+4ahMUXS+KHndT8CZ9yR3B9WpMODZUXwQJNyPPlo6LJtq
HqT00OqZONbsERfbKljq1dP8pjXrpCLECUByx8bI+iKOlLSE1tBD+27eh7kL1gTPdOcPY9Nso3d1
sVE844WP8jZzqo94Yw0CO8bVWzwy1up69Jizs3lGUAe2yoQvCLTNON1h6JANjq0xFLHlcF41Ol7H
/+EwxhuNM+ZcRsBpyg40meb82ZoCxeWrzhcEY09iBPMTsweEJCWpTWeQlMX9o2U8X940vt06EYU5
H22FdDldj7oRvCvdk1y+t5LbdcQxyW4xnW6iDlUFXsufRCGjKShcRDoSNEBrhRDzZknUepYQYYCZ
nu3C3PUzGGwcjAv1Brf0q6v6Wn2rr/uNHjkkc8ZN5xXUjjcir5izxGj4NlBthdc5xvUxVq6hcaJE
koSvyFp7MV6T7CGTBKLyHH3EmkAqud4La8vauQmoSIj6iD5uAWIrm+pW2wUb/SB/dt7ggTftQCz3
73f0DJHZUYPMvdUWQGy9zEWJ4nE8Wq3dd3a7bVTBmecu4Yl0jF/YlyEmTefAyujP1HAqMDgbovuO
c9jO5GF8QDK0S5eHwKisXVJ9TLngpHHSJWul+9cWMVY6rybaN1bUOtFOv43c3ktcKfNG92H2jc9/
2Zx1ZAxqEVdIRueWvM3kpkxaPEywJ5INhmpcRKjh9elheRWAke8GGf7cSgGICgjkLxjdm2LUaYV6
1mK8p3Ure8tVsLGcqrGT98ROfHgQl/G4G3UCxyietphL1uVF66Rl46poERuFHLjrXrOG41QiRt/S
QCsWleStY9TueKf5UWknG1ABKQhF4JLrPPVufZFUdnkd/9YfL8vHe42crSejiVM41nQpgI5KlTWy
dPNz2MhOcESlzEP52Th/T6YNxTxZUEYxwzrrTaPEgqrWHkMGsyZ2ZhEbIOfKRNEKPDBNRxccgmfn
9qmjRomYe4m0vHXoqm1NPsvYHUQDNf5URLMbdwrDqCKRSL1IBDD0kEj2uKe+7t0eb+XKrraTHfqZ
vSe23GPGtpBzhnu+T7EZvVyaxiAdpmQ55R2a4m3LCW5Tf/B+9yBOE5h7nn6eQjH6CSYRko1R1Tra
W3Ed3XZb6SDdtQIQntE9BWHUsOvzCOQWkMdoa1ut3bZzx0VUvce9o0Fpjfyxtr4M2TqUzuhIrKT1
KsqyaZ0OZUy2ZqfetGu2rxhJ92IdyGN0P18lCAqkP9EcLDhtqyn8rjJfH8CI2ZRFGE4jPqAtPrPi
Jkmv5/JjBJP3+KFpH0t7owWuqjd2S36kQo+av5Ff4MzRa/Klnyx5lf6Q7OY76oN4x0c94U7+zHeD
3XjRZrAnL9go+wauieGD3cGfbi37h7Gj3uWV4NnVk51gh1OXjYak9oxviUDSPtA7IQHUn/DNt6Ve
i8Ixy3Tt5mTUNm3ieonlpnUGhB7gqvi53d9E8FVCUIr42jZ2++1yBCWZQJM5nBXg/DkBZva4kDD4
tgXblbNkzrKT8aSVncWOHcOBNQerV+RfXkru0TnBY7bV0BP0VGbAK9bR4gROpxTYQqePqzxfKGz9
uS7JXSEb2LDYcOL2KizcwPQifa+rpU0Q/LwsE/daOllENmc6hG2SDCWEegv3sAi/CpvgpC5OZKOj
AkOuTZFtWNXhgroYq99xErzOq7xD+hvygQ2gqNxGO+rBLsbQXasUGAHBfrEPumaeCUXjT+tIoU+a
W0JcSgSFk7wX0KkOGswNqE913usKMJJr2el/BY/ZlfQGCvMbVTSEg3uQT/RilfZk3aIMkdpSwbpV
0mMb3pBCdJy4l/kJAHPTZVTrQn1drmUT7fB42hdI0Fih3UET0h3GO9jjljxrAgf6T5zmuz6szcpo
PlB0tgZTr7MUfgTksh7o3rhSny1Ehlv7OCDQotnypnKeYSydDGFbeSu74LLbXD4C/IX9+gBmCyti
SJYeQW6T3mTqXUj/uvITZgqJPYSiUcoIioXzjVNHDGSZOggoEUhkZnYuGhzPfSfC+q78ghgNgJfB
OUSE9h+5NyEC9ZHtcpLPKLKVm/gouZmX+eMudC8vGd8rOgFk1qxPzCSILADqNprZ59F+fiV2+zBv
y60oXMJXkBMsRvHbGhG6BoTgTonZQR71ei+1ZWeytV33POOo2XlkH4PjR3Ufeh2i+um16sgi7kGO
VQZtM0gHEdxHB9SfINrJ6UvTJsjqtRRnXraSlm2LMNnQqvXogriwNg92q4rYAziGEpXgmJAADtZ1
7jmzqVmvVYtkYhQ1WIRcifpqd+zzzTIgLEWfBfv5vecIXN5rsxUQ5e/NdHWm0aWJUDem0OqgtOCl
HovpVu6NyaZdDTLbbHAsc/oZzJKfdKnABnAM9Rk6c5EPcRaY4MurMb8GL9oFD4naspEKEGgtZ0HX
DiDQRiPXhoQbc3/XSaAkxRAh8JaTaGNoteyhW0e3i2oI76VazR+SUh93gqXlBDZRLYey/pURHnQ5
TLgqLlVw5aCq1xmm9BY8VG6UzG/BotxEZifb4EnehHmwDa38qg7Gm5mKBip8N+to6AJHAqZ5rFPn
2Q7QHNrZzlXYgkp9gTfR2pO0HJI13rIor5dlXU/9uSk/h2I0FrqcVImBmFiqSn5lEMcgomEr3/dw
hUDXEarjwHDI7mGVTZI1K5CmU35YYHiji9NEiq3rDyOany6L8/3MA2ut8sF5Rw0TewDbmk55ryG0
00fUDuujmivOkDzL+sFCN6DRiEjKuDt1gscY1dqS8kLVEKuCAm8kLfbq1LNQBFIKLjwRDmNQozxC
je+6ho3+U2+3Zjd76ONU+kGwft+P9bp+GkaxYvHWgrnzWynDINnCHKAOJHumYISsSj8V9lDxhfkC
YRYtmMggFwVAivrOUg99uGtVCxR5qWDRuLp9IgyzaJmUqUGTAodWV1RHEVQv/9Ny4ZBAudeeFAZB
jgYa9ahYdKL4OmobWwdFXRqIDhAny4laZLQ5wP5piFyyaaUqG9I8NdYThDa6g34/H+lje0OOwUZ2
5ZfGnu1m2IW/l7+P9p7hsmmmDkMxw1LFApb5Pk2Oafy+EME1xgk7nGOwtrag6dDpkE32LTv0jBA5
fw1vQnrM9zlyA9ZiP8t29lRvQjftbA1DAwSkRjx1PFndP5n7Ez/BWhqM/UGPCOY4e/O4k/vHDmMC
RbPleCfrFIU5WXpuFWQMgZKmmjtHP4zhtopFYQxOZdr5ajJHyzSHkAwSVhNdpYfFsIsHObGn0J7x
tH7unoL7q061wXTrvgdeKMqvqDzreyojcxzIAsqSIYH1texoEzzSY/LcuoYXe5oz+yE27y5xQS/s
NDv9vnaltw5pWb99qaDAaHbcloNtuaaT7Lbqa7PBiPCrWHRgeSYBfsRabYxSj298/xFpUnXJEI5P
yb7LkSzRRAQWfAQw0qIpCX4L+zbCiF9lzNBlBY7R13o+qr1ovC/n5bDu8RcCs8cgNonRxAIEOdyF
yc/ZnJ3ZCrwAXXjgOekNpzW9KfqxyP5obfRZ1BXIV+Qv+PU4nRwXDHjUllkGvFQeRql2kKyBhpXe
5Yuc80o/l3L1Kk5g+jFvdWXVpTHcZNJmGX9QdFnG2UubIGm51etdS94vY4okY3xaCYN4Oromt7Ra
2iOTed0s1Z0xJr//fzCsT9ujHTcwINm8HHTlaR4eiCIqSReIwrKmqQXC720ADDl5JjFxAnUBWZrq
X5Zk/VLWeTzRRLbc2cq7Ji7GVRWUmzT6mIJnOvpG62baS6HfYGSnAE8kFTnXiTHVEjmMgFeUt3P1
Nih3lfT3XRZnesd6kKlC1dIssXJ5NWyNmr5oSSgqzRbYCDYHkxhxndA1AalIgWvR6qmbhcNcuBjI
O6I1GQ6xwspRtCYM0WolKhrfR3KQ/bC0sv+4rADrIfymAOjmRr4ApG7Q2/MNyci0aIsCELWJ3FC+
NVHJrlmI+0S/wRAicLZEYIzdi1trHINhTaUmK5fJXh8OifmaB3eglRNAcRXtRK719xPjA64SCVsP
qClAKI08dNObKmKG5G/Q19oxdjTNEikeGmBYYIKQM/M27TTBQ5br2ZyIsa7oiRhoVgbJ/rKKsTyo
1XO43Fipv0QCJeAKsrYmYWouIh8yowRyT4PSwOxORxm7fd85Vkq3l9WM7ySeQDBbX2ikkrIUB8Y8
RLfNdtmCMnaXH6rCRnQd/j2ys666A4fzId/IuZ0dTI8ISrs4MS0YhpNvYHSi6zXQJaXQ9eHjVoWX
+sOyzc+XR6I7plu7g6P7hrM487Pp9Y66X3Sn22iCb+CUdZ9/A6Mzy5ROeRtiHVBBg1Dv6Oj301Xr
D9vkZ/0R3aleWnmRXSve5fXnu5UnsjOKlBVkpm0N3KS0wQ1R2tNVtyWfwWev2jLiPqiYr39mO/W2
Aoe24YlKy/kPoBN85mYGMVWKEe/A1x8OVg5XNrgeE48kiDXPtnnfXwX35CZY7PDnZcG5duAEl7mq
lUFbiLqW1ijTlaIdGgnNV4I9FUD88YNOzmiSykViknVL2/uk2ltDb2NqmcCecU3nlxx/YsMnIERv
AzVZLxwd/YKphUdWQH+RGtMRushL1EwQPhfBEcbuzHrT1TPgDPqhV5Pdj2gjz+9j+b5Ols3lLeK0
Ap2dCbZ2NaxyS+rXBZwdkEJgSpRjvOC/qHKNG71Ficir/LNz9P8h7bp644aV7i8SoEIVvqpvt9c9
L0Ls2Oq969d/R8F3b3ZpYYXkPiQIEGBHQw6HwynnPJa7zGmeSGQk99x+dG5/xdouMg4qSKeATzkY
iowWRCKKtgY+vf7vUTqvVZ2/4mIbZa0cfXlWlTa9MdagtG+/mnCtUrDiz9niR+M3GBsbICXLXsvg
o6/WAAwWn4kX1sh4E5kbqlSdPWniRxancHpbmxMKVsNkyepD6K/BjK8pxHiPgBfKfkihUFruh+RT
6db2Zc3eGTeB7smMdrN7HAKr0x79yNXiXUplk0vblSt9Ze3YooY8VmHbzZuTahaHsgo1ZWE/DYmb
9kBe+Zce3yuT+30zX5hcoSHCDqt5rzbeoItbdDUW+2ZHrUQPD7UdoYhinEf7KXG67Txsp5q3D9ba
1fP7+F98QJ3VQ6nNVz8coxLu+LeIOCWnU2q2slGbiAQtJdWFO7BJCuGd1KDkpKxllRfjKBGkt3NV
EP3xTITTYSZaIiLiKC1/boONSndN+Uzlu9uqrklhfIhSppPqe5Dic1Yw/CLDMfJt8Nmv3AXLruqP
MowTKVWvKQsCMV33kCFsydEoKv/1VPdsNaAcmqcjAGnAnHBvIEMQKDEOhDKC7jg28mZl2mx5sf5I
YM60lnM07xXY5Vh4Vs6DuWCCZ/eB+SquQUr/nqj89sq50IY53pocBLScMx5Cybs0kV6LfERyTUUj
SY/JHY9XwK4xB2a2loavlYrwtG22CJXLfRRORanHfcq9J7UGstOgLcbMCsA7uZ2ogB7QMI6saJqq
z5Y2AyaTK+5VTAewpfFRSk5RkwwbFUh0qk2BMDjawJme9mIvik+y6NcNMFISILLeNsRZn2/6AicI
qPEzR7nGrO0wJYFUUuxeL++C7jjI54JPdE/e0P5jpKc0kFYO+aL/xHA2jhaGhcBTwd5r6CWQMPxv
cGCjA64OetPDQxakx5QP74pWW+kAWTwBF+Jm27pwKVU2RWMkos2y735yTaBLwoZ67u01XPTTFzKY
ExBkedgrHFTiJ2kzir/EodNDpDPF8cED9HmylpVbOg94gAOOfAYl4kVmz3AUSBdL2DMxze/5XLHH
Ot9oDWeKQ7ZCjrIoau5PA4YH5q/Z917WdWo7augyrvnuIPfZU6R47700PPDC3wPLYLb7QhTjEjsS
xBlA1uaGWM+U44cCd9Dgrdn7mkKM+akViDvyWYqff0a9HqSvokeNgQbWbZtY6H6DOrhCVGCxAsyZ
tfMmoXwYUHSLZuEPUXlNRSsGJEnDzWWNzy79Fcm6NLQ6ersAQPlPa4ne8Fk6BubZXI2fNpko5g2E
o6clBmtPKAd6OKwkA5aO8kwc9h8pzI6BgmLMgA4KX0kxjD85NB9MNfsS85eBPt9ezsVtw9DPXKbE
cInKuGWfhh0VehxjgH7rfKBanG8oyWeZTM5tQUv+Alm0/wjSmGmrYfSBIBOi/7bQvHcp6baiUOhp
lv1DHepSDFMJE2hR1BGFPgLgMwM8s8uxQSywC8FQ8g8KUR6z0hi0nWcnrx2g2vM0l0JsEi/GthDk
ZuGVejb9PZA1zP1CzLyBF34WyHndqEYQI2ZHMjzKfuwodWrKKuZrn/5eI9wfmOmBP5rnMa9FYdYU
bEpCC0chFg4oE/RokK1sLRJYsrhLKcy7NuIjcKfWOEI5PXooRibCVggPUfJ+W5n5jLD376UYJtxs
+2EayQQxfS64WUeOxA/s2yKWTPpSBHNM2yiY1LSFiCJ6ou2XiKnIeuWaWBPBGBnasgI+5CFiGMYv
PobT8ar8hz9IK1u/eNP+ic7Y0xnKXuuVNaKzmGIQHhcE8Z89dZPLPwjA0MBr//crdxHasgAnRVRV
oBdB+Jy0gx6ImEcBhPm4Nti4tHiXUhhLG6TAC8UI17mi6AVcgSc+Se3jbU3Wwjxmg8Bhwaf+CBmA
6xbUr1gI9GKy1Mjh6vegf/BE67a8xY26CCsZd+D3gt/THvKq9KSq77wXwzE8cuhcGB4KQKDflrZ0
iAD9/t8glgnAEjUEHescEHHcWyh98OMadv6SAFw6MiosIE0BQP61ywHpMCEl6ZAT9QDjnHWOV4Qr
BclFfwOcy9/XGyA7GRFFk0cjenzg1QgFFAMX3XMZunslP3fSYVi55Ra2Z2binD0oFoay8GJajtiS
JlVlJMJe1twTEAV1RXGB2P/3O3MliLEDKk3KFAJkDNTnJhd/CtFa8XNh2SBAQZGcn4fM2QBVahKl
wEgkGjpq1QAoqCP5yo+h8s2sJCvP0HkHGFcNuMMZCQijFJRnBymaDAhK44zHoYWZndTxNibcIcr2
zR6cX+fbFr3gE65kMSF+DBieoeMgK+xOvkfNnn4G4BK7LWTRCi4UYoKqLFCUBAyBAFIpNwXZBNqG
o7uE9raUEaOpuxWjW9GJnZxoZDEsCgHics9KxlGPm02s3N9WacHPXa4bOy5B0czpFTPCR1AnljcA
iSKietJ2Jy6ZULT85Pv2IQRy9YqZL5sGJq2BRC3KGs+YeRKDi0QQW0C1TKBRUWIriT/87leqbTL1
7wcNCFT8I2v+lotIC934PmAVAddCBBcPGVtTGvf2Ii5v1B8JjPEVDYkKMkGbMd0W2SYp7+R65Vm+
tE/oyQHgjCKj0Y0wSgRVEjS+B+yXOkNupWzr4SCowWhqg6JaQ+0lZiEEhU4ToUcyQhD+wRQxFg66
QwCizFh+12vYpnlL1G7CUS4b3fNFQ5yOsvd1exkXLg1QEP4RwhhFjXRPPXToLA6DAOmqt2atIr8w
HIS5hQsJzCqGSSNUfAI12uxTQSMQHg+DhmfYNqQH2pjBsPfHD06yJWU/NHa/Bro5/zzrEC/FM3bi
9b6nqSXE1wImQeKXdJzMMvoBPlNVWIMPXPLzggy4TQmwqeiKZOLksa2SXigAJ9IrEfgVjVYAI2zs
qtzm9qYt5aDRSfFH0LyrF8eLIo/CJSkEFZ1s5oPVB88hfwABUMfvgtJpon0SH4JQ1DXprtc2fb+P
VHOQXpr0VxWu5W+XPPTlxzB2Wodcw1UA9DU4eaMl54bafi3oVaPpAIJup7+fyII9gTZWEYBsCvZd
5kJAY7eXcCrE1VFdmZSvObuQC7RvN/Jag4e0eDqQc8QAu0aBRcPISiKQnhXo0cOICqzGGkxZr/XR
iPX4GOvRZtJLq7fCbQsmma/KHe1wH718FlZ6Eo+hiZFwnX9JgDjGu2sduCsfxjbCAkqRb4sOH8Yr
YEHHJOFqhXbJvwKRGni1vDq/yJldnaR+TJJMAjZF9exXslGkdwKYr24b8pIal0IY79MTwfdaaVZj
0qewxKtibQvXJDDeh6OT3EgjJORKoXPcaxesVBaWzvylCox/yetAiod5J8AhSdRnUpwKD7n4lVTM
ohoAPVQBUKxoSNhdH3gAn0dBy0NKVLu0fJDilVLPAoAPmdmYkH6ZYeQxq3AtwCOBzAcRtjvXy21t
1w7qWfVH6LyMZmsjuWR6Bmg4Bj1VgeKRW2stz4vWdiGeMQRBQ66Ym/UTgaUgyYdWwCgYfbxtbYtC
EH0DjAnYu7Dqax1FtQ/6KYCODX8Xdm/AItc5vF7+NyHzTl64Zlnp2hALXRk+sE6i6cwVgNxcBXX5
PmsFVGeA04MFDfDZ+Pe1lF5MWrXLkSHu1AZNZybSmSDKrOBwQVxs1eIpjXg9Sqzbui2M7BFwTyDv
CDxV5PTZrBYaD/saCVXkm4pnWan0EmNzSnfPtakuJu+DeKoGs8vNCLWF25IXQrE5OYgRKEw/gbuR
tX81iyuBEjw8U8VI+GNQBUitgrI+adC1avcUIE+C8npb6MKhE2fQElkV8QrFk+p6kcOoq5uRKpii
lv1WF0bZHsJgxSYXLk9RnBO5iBaQA2cJ7/heUOKqC9APAt4IItlaKegoNultaGEsXQ81+7ZOC2fg
Sh7jrqpJkoppgDy+qExfHZFvS46hVq88Q39fQEzYBVIUNIUDDxZVO/bmDDTSVR7F7vTbHL334G40
cx35/dhst7nTRRioyK13NKrp8rnDoLhqRLpvfqTm78lLXUW//W3FF+LAyw9ib0yw73F4M+CDuqnW
5SgzFJAKK54+jh9KvkYxuhT0QhpBif43JycbCXbgiyRqBmkC4D6AhAbaH+j8Ub8GLjj/3npATQEI
bg2x4jd4z/dV/yOWcT5i1SEjDUp54zm1Bh7zZnrrgEtR9zbkLtxPLrW7HYIFnVr0BxjhU/0n3fys
XTAESYB3rN+P+WQ29misgU0u9cthPTD8CjZfGDubpPSbkI8aDx/mPSFc2/tm89GCQtL09r4lVPo8
cIFIY7OGCLd0gi/FitcnuCgkpCgkiB1FgtzRU1+vROJLTZhXijGOWOJ7uStVSBg+OlNyiRUe82P0
Wj+FhvcAbBBY9QN5RR5B196JuQ0wd/x127BXP4HZ9LSIZT9BNc3ozPfWCj+BS2LmT3fp4eOtOMhO
/+IZ2GjO1HTZHHdryJ1LrbBXKzB7nIsLj4q+j9oeVoBzD8Mp/dIAxCwrrrb5eM0dDPt4mc79IA/a
A3XU+1H/dVv7BeQQTN1fWBYTOQwV+mBICO3l00nD7Hr3LpgDGkL9+w/BKAwAMhkglltxb0teG6jt
GIAD5MB3WEUaF2GRTnFjKLwbj5mupkA1z597spG8h2GtyrN47QJDGLljkccfNhOgyBGpux5LPOWB
NZatzgU8xlVVIxWNQXKrmBiBsB+0YyCbt5d36brAtDq4FgEYhjkl5gpMGqoEYwvJ2FEpcDJMHpTa
2/8mgzmkPZBFxJrHDgqx5qISeOJA24nUnrgSQ4uLVwAmAzCCP8Na8YwyQRY0gjybCj15BjIPjnev
WclmeNQeBUdyu91w5g7Z14P8qzR9uzVEuzZHwEbUL2uHZtkfXnwKozO67FXM3mFd4xGnsjOTGo/L
yE7B2gaBA+JgvXN4e9qqKw5rKZBCLCNImMAAhiubVB9GgQ8EEjUIoogN6BsHlNQmmhEx3zjIR6Wt
HzI+tMW6N25v8pInnsG9YEx4Rn+rHAxxOlbagBOT0I0mvCDlc/v3lwxVkedgAycE7yMmQORHmfb+
fPM1vYZC6JiD4dtq65wHOFTqr401zk6FvWcvpTFRVKog40HnA1lXnsnNDeB9sRXnzgJprVN6ceGg
F7rWwCH4jY3Hm9SGF7ocJ7CMkO7JXC6iK0/YRZvAg4iCKuR3vvPagyP8jAVOLOBeFLjrvLRiL98V
EwAq4sAoVc2lg2CpXbJyHhcg2YASAWZtlJPA5fqtLCJ2qS91bYVD0KenssKkxFAdijHZRBMw9QLF
8rMQBEGSk7TjJqODhVfAdpSQUeHyTcqDTy1QXFJkhk+UXYqRpRWb/b7LM0sPwKjmpUHpjrnZmi7w
Wo1LZygCp6V3En0rRrwDuM/bpvvdLV2LYW4w4uPZrxKI8eUezbN3MVdY4NHVM/9eAJrGbWHfzwn4
IcHtpyqgpMcVxujkad0olxoS8+AfVjGrUjZGuDrst7Rwl0IYjdQkkYuggRcDobVe9pEhSfdEl7g1
Ip2llbuUwxz6KS3EUQ0hp/Tu0NoTR53bynshxwjOapfqmizmyBdKNQ45j2JAUUkqBi/qjegNeH8r
WbPP8xINP1mzxqP2/exjs2B4BG2lMwr9fHAvQiv0rGLIR4ZM1XOm8HG98rlkDehUAloL2qNAQcMs
YJSq3tiISI7H6ms1vXPFMeofbxvcwlWHauSFDGbhBi8QkqmAjNHxnPRrspvd+4QnkWrJZ/Lg3xUO
8YE+elvqmmLMymVVJnZJDKFp8dmFJ6n/Ga3NPi1tzh+9cO9cb04lBUI4ZLMI74icO+/Zt1VYmK1C
pIdcBw/6IxU1XSZc8TMV9boYmaTplGsGb6WH3sHkfAOwGQUART2g1TCdPujlSnC7tHaXcpnYZGzJ
VPMt5JY+3i/0R1pEJt+ulHWXXASY0CR4IUBIgCz8evVkNcZVLhPUnfx7BPDmRF571C9aVbJuL+Oy
Nv8VxBZ0J2nqxHDWRqrQjZMI5ygERpAS3f9vYpjNUjklGYYO+kToGBZbbE7EbUihrWiz5IVkJIBn
dmS0obL0AhmmTQd/zi4Ow4PaBXoV13p/qvn3sl7ZoMV1u5DE+HAxIEITh5CUdJr2xhVU3U6VKrRz
MXRc47z4HoEAiRuYFnBy8BRgEb22hjHNVc9LNMxnPaBIpSuYoggfM2cti76Q5b6WI13LGfipidAq
jBaZTZXrwh41OsFObPIY4qGYb0YbDE2alf2GgwV8wVrY/7vp+TpuvJY/+5QLh+4rvkfqAfJ7y0Nd
iBwbO3pLUUFq8Pbo3Bl5TLVih9+Em+PXeBbuRXOywnfvOLprS766FrMBXHxLjjE/yWvwLf5za4FN
BUj59VdmUyveR+/AwHgGStfxITj0RuTk7u3TsvBqv14IxrqoPMpyPG/EuFUsz0EFi+5GS3AF/XOP
quWH8NM7Ie40V8QueZ1LHC3GzoYqR3sMRbU72hMnPMuu7yYAKCTIS7nkId1k2wAEtg7S2bcFLx2m
S7mM3YGPEW9cEHcauX8QuJ0Y7dN8c1vEmmqMaVUpUbRaxnVEfYKW9J3G5SYpXK9cw95c04WxmzJu
1KCYBVXR01gB6lN6Fvtft5WZP/b6nIhXeGeseYANt/cLrFeCC6/gT5X0clvAkhLg/UACB1cPSEjZ
DZlyEle/mxLKj6nM3Yb/ASpU638TwmxJKfRiMGBAzmiTh5rzdYG8xWQl0FmMEhAdIDeESbCZKPH6
GBNQsYTjhHJ4ZaoUVeoTnvSqhV2xioNnaZNOe52c/x6ICY94vIxQHUEu5RsRe1X54HxWYQRdMRqS
n1hyVZzR73y+vYJLRn0phjmvCVgsuXG2A68JDUwu6aR+a7qnOPr7gZ9rfRh7IFOmBPUsaMwTY4ip
Pg7Ss9flBljcEzOUkJa5rdmiAV4sIGMbaEMXopTHAnrUEluzyp5J+XBbxNriMZbBiWo+8TEsIxyS
s1+3mwTtLxOm0wIlX5mvXqh3XK8fc2A1ZWg0BFeIsh5Msk1s9VWipvdQ2wAg2AAK365H87Z2iwuI
LBamVzTwnbOR0BBUoafS2e7LZhO0tVMluLaqxrotZuGmmtNVf+QwmuWTwMeUg2XwTn3WcHF3OwEo
3JlOXG/fGaAhNfmduhFXLH/JA+J9DtYegknOb/MDkRSmiMAQT9a1+tglxc8yKVZcx/zwYp3spQjm
cAlyrpVVAhHtJL9Wg+pUUnEYJs4pB3GfNelrEzWPK6v5vW49r+YftZhzJvmCNmX8HI0r/ikD5nZI
aivjYivoRtfPPEMmiS33xCyyaeXEfV9RVMt5lFgRecyU03NofRHviKEsDBCPO4WqTilpm7BsVhJp
SzYJBtCZ8xwPGwzoXIuQG7HpKvDUG8hHkQZ9bnTPtX8fOuFZeCGEeU9LZTzUXQYhwMYcduVWOHNG
aCmbPtKn+3bTbcHT4Axvwi/vX14EaIPiMQ+JhlxWO55EY67MLSKjOJpq3oSgy26tVOhX7HJpFS9t
ZN7Ii42q86xPphJyOMzqgjFWz+rUCqIVl7XoHS8scf6KCyk9B3JhRYOUTvwQAEWXg+AueOPqt9sW
v6YM4z5SOYrLRpkNnjerfu9JBhe93xbx3bBxpmRgOGhIoSKlz56pKCtQaEcWrBUPvLBTk4/bv78c
YlwIYDZknMCens4CyGF6VVtdekdzCXfEq+VF2TT3xVlBbPO5SrWy6CtAojdTL4rfU/qhr9Yq0sZA
09F6a3gJt9VXnfzs8pkSdeh+jmuPkvl0fvOHF/KYg8X3pO2iAvLK2I2Ej0Fu9X58qeK7ShRWfNGS
8aELCb00GopAMtvONZYo2vIVXO+kuKP8RrIznVokLdeIgZes71IOo1IhS+MY55DTkI9e2pG80Ps1
wvQ1GUwmJ/XJlEgBZCBVbgdiuc3H1k2pb9+2whUxMpNuy/08kycfYlIMpYP4OxMOhdT/y74AEVhF
Zgq9G6yL66sm4yZVRioevWFaclT6LScRfR6Q/gdtLgQxG6OWQA4LFAjKZZvKQGgZba1fGyNeXLIL
IczOTKkg+YM8C6nRBEIOtIzRKPovb9uZrPT/14xNsNGaxKk3RyokbIklJBhxqcNqPJO+VozbqzZ/
MHtCZzpIVDBUjDmxSUNg9fR9ruDqU4L4mRbqeRz4xzTowGje79TSxwRK+lALjXlb7OJpRbl4Btv4
jb5/fVWIdEr9oAdZnNQEZhzvRi83gHQQr4FULO4XHnGKBHIdtBUw++XnQgWwDxXZeIHfRP1kUAwQ
F2vIQIvagHMOFJ7zJAj7YAxVvKOKCYvYgjZXxDgnELJycDT8k/VdyJm/4+KCTaZG5cdh3qx27zdv
qnAA9vvtjVmoIILRfa5noT4CNj+2LbASw14dC6xYf6DHPjOEl9gt3PBQbZMnAfNpOgBJ74BE+klb
N35fI31Y6Mu4Fs+cYqkOah5miBjCzo9touOVmL2DvMMJzdoN1hrfv28ckkSongPIVUT3qjqbz8WC
iiknJE2IQc9ccGrVUoKjz5mjuLm9pt+NEFLmcjNeVagRsp1aYoJbkIzoLJWjn514qjWXy9ZcxkLL
koReEoBUI5pUUONiLH3shWlIO2lO/3HgMRPxdw2CI+kobqkNoqfcqYHjZkelHqADApzDtQHm4bVC
x/fACV+BsTxknOenAdvzDCIDgNq3+O10fEyKu9Z/u72Ua7/PnIAh5nHRy9Ayyx8l5dBrK+b/+wOv
/eG1Asx7Q+l4DILEUIC/b/alAUpZW3JAI+Egne22tu8ERoF0MlDTdc6MLHnDO5pFDmtv1YUA8Sqb
y4YzZJy8np/T2v5z9TGjwOvTSXF8nftUrcyNXuSDsB3XugfmsJZV/qJmQJjDF8p0CMVZaPOBLlZT
1Se32odg9Kht7keFjPntzVw6F5fiGJMFsk5I+B7iJtGqhS8te1ZWUQ1XZLAxTluIYllPkPFcbLSD
qqf3nC6garV/odvwoTkIh7+uWl1tnMxUrSQ+lNJ+FlhGbiRvJN6R166bJZ0un93MNhG/FTk64Nmt
5b2TSfWmTeCh+2mlaLnkHHGKeTBkAAcGzWrXzlFFA2KTN7ijB69/l5re1xGY9Hc9okZDA8vXSiTy
/a0Aj0HQCT8TuhC4sGtxft+AOpoi6Im4H2N4aPrKIYIl9jttFSxuUbM/otjGZa+U+bHtEMVp8eh2
cgEMwdSauA6UNekarti8GeyZmjvjKIiq0YvOHuSqBJ5FNgdYowz0NL52hwD2Nxbd49B755bvzCgX
X24frEXvcSmUsZCaL9H7w+MWTVrRUhVunyjtR9t6puCrRuyHNjrHEj0fuXslr4+AfHUmtd54Y7Xn
kFUsYv98+4MWLfZiEZi9LZs6yKUU39O0nO211REExbrQrum9aEK4fFBjlRBYsrHLqCgcGn5wMHL+
oDREF4rAaLVftcrpSWTdVmnRhsA/joKxjHCJ7Xz0AN8QoWcOjyceXf9j9Nq0ma5Fzb6K1ibT5tX5
ZkIXosTrk9EHmtp7LUS1VWilEZhp6tc0MevWVci+4D6m6fW2bku3rHohkDn5VZuOlJZYx5AGrpw0
ZhrRv84V4bRfiJg/4SLyEkSfaqGHY5HWGH8CEFLDvUZAmo3kv08MXEuabfNC0uiLdatUWL2IQ+dp
iPJvAOKyTHDFZq2Ot2YT8/9fiFKiIQeXLZSi5b1EXPRt6h55litN/5f9IVg+GcxB6AC9lqMOaPPA
AB3SeSFqq5x3kBNlJRZYPLHwVv8RwexPiQMmqwWcf9HEvBnLuWBRPtL0JCZr8I9ropgNQnooGNoW
2vSgs0tjOwpeCZda/7JkaLvWZMzOIOF6vWQy2oqox8GkAanqcn0BdrA1BONF76OBKm+mlJoj/WsR
YhGnLbq/5qf0Z6WcpfJFHTg9xb1ZNenKZbl0qyALheFFUQVsAcsCnUkT+lkCPFwCkMRm7bbiTQ8w
+VN2N3av1Vpf1tIOaYCX19DhDBQelt0pI2jwiDI8YHJfkN2u8sUTDYm/A7brWjljyfXMnTiqDJxx
jOIx+zTJSTmpFYDGpTYwEzE8AKLNvW0KC9oAmAiKiODuIN8yUhi442kYAUyIaEcRNeS8BG3dKjHR
wg7NXOA80qwCKhdsTqAPsjDvW+xQSxIzUfm3qW7skPLoZ84FPaCyUZLk6bZmBBR7MDLmrgBKBKhP
AM4JjAW2wy3KtXSU4xmAh3yUzV3Y1vuwGSwx2LbZLxn9bpg7xiNNz3PVomVjRWqmlwPGWYTNpAqg
tgr1nBy1Crm6fM+Vot4mVsM5YvnER242V9yTD63srLL+lRei2dBfVS25aQi0jWy0ayHd1cjJS9NL
JT4LAqhgQL4idlA4+1mprhDthvJNKR/qcTC4bLJDvEenxEPF8YnUdtO8ecNjgzlZPrtr1V2Qvnl9
rRP1rROcwAPu67TFrYFmPaCCU6MPwPeEKK7iM2MSnqV5Sv6Y1YWOzmIueiwwajAdyh65YGv0VBPD
FgM6/XLiCO3WDwW9Ic8jfc4Ci48PzWgD/dwZUws99booHMZhtCRNz4bYjLyftCv0WhF0JGH1JndH
1VbKX3X82oeA+/Q35WjRzgFJnDF6RK8FUJe8ULLv+lyvSap32WngHzjJnUcRM+Xg0ZPfe2B6u+ua
AqQukRtnTlC4k7CXcjf37+XujuPvtBQCewz4tV+pdJ/12wZjfZwry1YzQ2B91sM+4owJsILamZc2
AzEGsD7K9BDwe8J9Bkljd74EvJW91FpYgEIxysmVhte8QE8dppLJpg1OU2oDeVSUdv00gcT0o2i3
Sj7oXLNRkcDCgoT5WQleAtnpgrOPaf1x0/MbwQdeui3BuUU10TvhU6pd0dsr/ouW3VFRB5OsS/ze
KGXJKIVtCfj+JrIDoupUczL+Z+x9iZortm4HosiG6kpwh/EfvcxOtDn2qa3S0Mqk1mhEXal/TtSu
Kt5I4k6XNbzESxQ5BR2XhEcHXc0+SGcBMcGM2zslvAfauu4Pz0ngKOqDLJzb9pBU70N9HOEhh+5u
FEw5N+M3PwLggBQaRYmPkty87M1aeAh/jQXZVv1dHW187UeUox6nGRT7nhT3WXjnacYEAhRqliUG
IzK7Tp2huy9Tkwg/VcxgVqbCWzACT6v0SgCProY2yfahbM5psYcVNMm+L547rEWMdnEiHcpG3ONs
+aPTpZxRZMB7tkViyZ0doKE8xmBNbMaRE0+HClL7YZNM59770f2oFdfjNhPIlFIA8NaFAYxJraVG
Je6j7tHL7zxxI2kn7Tkez2HvZvV26Dq9ewobR8NYnfCEKoPeDLmpFS06go5cZcVtYMjhsUSAREFV
mhh+f8+R96m3FDAkJv2m5p8ScDkLlpDuRe7M0UPWb0LpREK9H15JjRFz9dBTxUyAkR59NPG7qDxG
tVlHL7GyBWG7GXGSqZJzDdl+ZmnAbotzydCGuzpJ9AruICcvJDh2TWvM9d5E3YIBF4H1pA/5c4qG
OuFdFY+l9xiiDUsDm9RgFdVo+ih8R3WKVvJ7AmyXaDKH1kowptYOlh8DRuBIQcaV5LizCrPvPiTg
B3rx/YBVU/RR+DnV26TOYe4OP25RsTXH6r1LzwIxfHhIodP5kIAp1mrngXron3knZV4+DgMq0znq
jJhzNWUnAKda8hEv4+3qBJmbhIbkgV99tIUQzs4d0BHePtRDu2sQVeXbKoHbOXnpZ1IIqCgZNLCp
YAooPGfqFi9FOBen6m0liHSu6HWl2JfRS+5/5YKpanYcRboQmwPsN94L6b3EJ0bB2zwKEhzoKyLS
6P3kRoqkV5PdRvi8KjWyqgd7xFOQnwq5cjjOocVPRXSrxGh920s+BxHAFGelsrvgje92dfw8JmdZ
dFLvHNQmV2EF78VANDhAdGgRCJX3fGKN43nigJK21YhJB1vrBDsHRFF9N473OTkVkFsE7gByPup9
eNEm7X+k8Z2f7bQOnE9PpP1SsLzdE1+4kjIayPJtJ0l56+FBMukhbX91DUBb40DP6FlJHZRBuPSU
xPeBfy5GggG+1FY42VTjpyA61aJmVPFDHv7klGoTcIYWvXDZk8wdlBbxBCZlMWVE70bNlOkvfEwe
f8WFE6DFJjZLfrIivjajotD58ikLe12tnIDicJ7F6txh0aeTmm2k+k3xDdrv88LmOMmIoRoIG/nu
UQAD7TRamWwnsmRV8S6C/YbC4ArhW64AbBnFDt7OMdzaH0hIjRg9x5237eHk6b0y+6NeMNPYFLgA
xw9TdU1vpp41SoMRZCBQ97QN5s0dsZCcqO51JIUtboBT0jQ7DVSDiqdoeqYwyNxqBENRnXhwxeyh
rN8xDhRNvt57oeWVoM70I1Mof0yxk0yWksMQgXQZAOLgnWsOQ2J4kdmK+GogIWwHNYLjxkPXM/vc
Gsmu6oy01/SQ2wyYcmpVs8qf/NBIwp0U62LhmXUyGJXi9GmoF62sK/1HTeCsNL3FnaGN77zmANhV
b8BQl+Ue7jgF31rs1MJRaKuXwQGDTnou31fjXSoeStDriuWOl8A1R36KYm8HoboLsRXkXcQijZSz
PB4T79omkI+I73UpPivTK5UzxwPaoQbAth+j5tsTUn7UGZvWoihLR+JWaDiDL9GD5PtGX7b/x9GV
NTfKa8FfpCr25ZXNuxNnn7yoki8JSIAQAgnEr7/t+zYzlXhsLJ2lT59uXFVI/yCQkichPj3/vV1O
w1Lybs9bbAmYN7UgqW3/vLmvBkRSYmpcy84pPGSIOixDC3ZlvMesDav5CLdN7xUaWVPDEhmC4UGd
HhcL95r0XxIVfdTsu/Z7jh5och30qad5IAp/eOLDC23f2roMIdvYf1hxitFC3L+8xJthe5HuNzGV
zvJfG+BK2EfsoeShaLOpTgvXkxli+AJ7s3Y9JPQikscIYtEpTqQXleF4xvpQhvoI8V5QaB3BfVGy
K4zR8l5MlTNBpQ1CQ1H3RsQDCFPZGPvZ4LmlRMVlU1Q4/2JUQ46oszA6u9POV0GJmjEQLOtrCVO1
z3l57hqkafcMVKlFGOTJzgsvHHvTNcbl7Jiq0mNjoWdZzOuuxkpz0PQw2ITlT/Pq0Ssk9/CIIP8v
TLZE5235t0GpcPJus3wFn8Tbfmjr5LKGy2LPs0F8hO67XXs85fNiqxCpt47namgvm3YzBkmGhp8l
5lerKYa78DK9heEnhA/daS+D3Zw0BwCCyBMX3x3vRu6N/pPLY28O67ZfgxM80q+b7x2VcAvDZBkm
IDOW/QgnpN8VD3jdLeYpCrF14cDKTp83yGzG+mMYztTebFQM/LrI6xp0mW8hXYA1u9Bxq358S7Y6
5+YaI7m20Zh1ISQcJnUgSPwbdIH1K+2PQfcXhl12L7/Zz+YCN6tfA4QlP/gB7HQPHY0Icg9xq7Mv
d5XSZHqa68dEnHw8Wn2jLbZSJ5738wl+yiGhu2WA2pJACIXaH/+vUZco/dc6/EHjQXXmJEilcVOg
hpXRiSHQOpmZ/k2a7X1o1GLEn63qxt0awtI0m6YkJwvJTHpewp/We3Wn1zR9d5PHlsJhM4KW9/0t
i50KHhd1iNYfLH1lkCK27pA3/smlojSIR2bKlHNV/lzENXBS8ujPfxaxQ9nT0oelxiR/ICV3admH
SNPsPxnvHOfFQ9kzy6xbmr3Fy2y+haNJm8XhVDhq37YvIzc7nz0G+sjMktczzSRSJf43JwLrhp+Z
f4CxAH5icQ+DbHPburnAeUy8Bw88qbpukCKPHFL89OLH1RDnkL8uPIRpbF5kBLCSsod7OBHjRRhd
WXcfQO87Sj/S0c8j92NkA+oQkZtRfHZuFqTvmrXYeJyzen7kWDw36U8bnbjXFpv3xlPvKFGHG2xQ
oELpI1NiS40mlZb/jAqevWanRRVst8b9IuGJ9TWiC0BOgUk6/hO4VtybrTQt16At0vHdaT796Zn1
OwGK/Fj5BIwmp4wCOAQ1eyn2kjze5XQTNNsE5t4QWSv+3+IohB4c1xZVYDTLXK+fzZxc5PKP0z3t
XgLnXzqJfNDfLoq4Zf5nFydbIXtowvNAftzN7sLpz3IUYguM2Jtf1qJXBAFENvc07uRT4JREjcfV
WS6yFeeo+3ZxHQSsPmAC2TpZgt7OpuUEWlSywf4Dfx19lk3LfkgvHilMzTMW/cpa7FmD+FOrKuLI
nR00OKAd6Mcs9yxG/c2pNRcQIgP22Hkv03xJG7UD76LqabNnHeRTOnJMGrAm6QLF9BGy7bs+HQuq
MGuz5uBtJFvqvzg+wLotR24MdVi0ate6t2VFauNn360SueUsTvJuIg8OdStY5uWh/JLmPVDP0J2v
NAbLKDFS9yoDCllxF1qia6ZgIaSe4g7KCsvDgO6HpRLaDrLY4ltt8fQhDpaqoFiCMDPRVm0+klm9
Ywkr2NgeeYLt5fY/7B/nLX+yaJQtpVnTHBWqLYpwEiv0lo8z/Ly2udTdbZSmdOtLJ/YQ7Ev4BIMo
XoyRk8XgtCdgZMXev5n8rQjkDL/OIGvXT2fjFKl4izGIT5ab6YMsCHgBy/YigDN84nyAeAOVQxAS
BCtdNmQUHSo8Sp1UX1gab1nbXObI+15lU07bd4q5g1igeRz0aCP9g+R9viCdq9EWJnyK2JHha4rw
Gfapeg+nuGjUJ0yxywYr6DGHy+3Y5IzLTHCoTQdpZXEL4F49obglrDTTPgy2XWervj1hTwBbv0Pl
hKjCsfesAjQi/VYlKfaQtvVAt+/FZdjHCw9MNMcOLvc1j3LfVvH0EHlk1yB0zZ7ZcRQFWqDBcN0X
O2w5aR6H+1e1Tf9HC3j/TbHaZOVUdT4uEdEFBkqvLbyVJIGFGX1ZZYjkWrQo98YW2kooa52g6KAw
N9OXvt37zCkChY6oGzMX8cV06iAbJ8xD6/7nk6QSxtuFwXyVavpsFvMDY8H9TPhVeJxCqunddHon
t4uYg13kvuO9l2TcTja0KOpv8722nk/ugsJZqVPP1UXp5Zho+xVOUbXGbVazGgU0TgpSTeWGf4Fn
8iVAY+/9EEz6oNzc+U99nEdqyQPQkVivd9OAih9fJ2TUDsr/zw8fuzCC3txzaKNsEs17QtDcLWhI
3Z+mTS9UoGOQIMqnUTcWbLgXRnwXT+VsPzb7uNXf8XT/dMkLg5wNsajOX2h0U+rieM8xeaD6BSYs
MfyxQYAoE1BRthCNmOzhh/sl47+o9dEQ8nwwuYmrta4fALXBlUZnAUJY5Ix7bsSnf4cwBrMzSj0H
qd41rD90K3tWfZuL0D32vr7YOPlY8X17us8JJKyhCwyN4Xc3fYlrQA6/gdj18fpmqIs16Sql4sqc
r1UmOYU0o13GUiDFUyyaR/biTqewfkWXIMjHYF6pQH+GdjBGLhDNo+uiPgfNJXUgU5sESGQT/vxu
kNg3GME04d41cHJYX8PaPXvgnNXJexxrzF/DUroLkh7CJModicQZcvi8Gfqw8ujbS5ufsYZi0ewe
sGeIcwZavwSNy6bf7failv949EOormbAbnicRT+7yLrmNixfvg++uP9jybWHoFMy2GwbEQrmgJLT
PEn6VKNkzMVsMn9ZfpwNTag0HRy+HJ15QzGKiObrFL2rOqgmfPCQigeC8W6+hjSvcZczO8elg06x
NU7uuDPqi8jBv6L0/Ad3hG6/pdbimK1/NehpuPHczZIJD6xlFm8SYJaLIszlCHxjRB6beLvyuf5p
Z38ohO1YFvEgU/fZki93xHlnKRCV2EyFBw1dFFiA1QyxXxGkqwowBgEwjgHsizogG5IJ8GVSkDp9
Tbt8nFSpnbSCLNyQc4b0kHoB4maboEpcbnoZqt4Jn+uexMUM48isD0QV4hDMcKicBUPTNN6RzKjN
Ig+2fNFYw5N7VA+JxvGNHBu/6BHj4BXKLIGa94FBZnGCX902u1kENoM5S5NhIf833KYf8JeKjtOD
FLgbaIqiofUB/rSnQbW5SbfKReuslhj+SLbsU95lk+HPU0tOAzX1DktZGaddmcik4pahWW2H9txu
W5OlpDm2tvffhsk9zCsRGQPCoD0cQ7dxbvDK3feYzuV1Y//wzntw1YN8MskZhdd/OoHclcNeppRc
w9hU9bDhMyJZr57Yb777FPLhOHjLJZlZRQALjCiJl4lVDYwCB9cpxLLe46x4T+3mZWkUniRxChbL
G7biShGRfWdEuQ3TnzuuPE/hwKZWyKCZpJwH+Kv4dUnCEe1I3RW1bx9gX/7eoHqqG4jeUKUKr4FH
G1/8jz7Rh8XQCU0SoAfRAMRAMWLj5rZRcgy24CpG/ghh4A9E7Ivi9dFRTjVKqK1ZWFC5pEgtDDDJ
uhYYvkgAuwqMZmpfPK/LQpfvNwO1r41fNAm/NMDwzkEXj+tzVJxeu3B6d6L5SbjxQ+JPEfRVeUlr
oLiprBqXAZPBoiqAL7cNfu8eVAKWF7mcxsctTB9Hw78NS39htbDB9mI4A20rmFzPGMfsLOQM7CoP
G4++jAmBz6v2yWt7QNlMFpBBOjUefpzE5shQNlMDJTP8ih+NH70EXjovDL1qCPhgXvbesKFDVUMx
pemnMiiBg0Vd6xjWK5THwJz9AJguewDvcsq2vjuyOkEfhyQjk32QDrvGGY/zZIJMTxyyQ+H9uuPQ
OUNdNsCo0D+wqUw4jvc8oMHYbNZM41gIh74vXQiMd/AdPFY5ZXEsoJEZAA6/s7mH2RwoZgy5z3XB
Oph1MrzINOhbJ4ZHJ/K7bBFtaaKuMtp9GwIHSy+YWfB4LqGBeExqoJI1uO7OZN4nV5JsjcUvovvZ
Wayo+g1uowuKAz/4D/roxdC2yJtOyVl0ioLmCaoOVY9UkXq09Dv3hTUDRAqgxTHEzqEdx6c2kO+z
0x48yU5ad9derQ8a1PeYqC1P5ul7s6koHayReiYp9FjvZncBVDwnO44kEaEAShNE0U2Pv04AeMUd
h+RzHOWAbIKoHyBiZR4w9oCmP1DpePYAF6ytW6Qtv8mkAUARbM/RIvOAauiiJbhWzF492KnXVv36
Zj7GXnJ2qffAFJorYtdrPANq6hlDRabOdW1sFpPGy1ZnqgZrD9u8Vl0ffw0YAOuOv1LlnRYRg8RI
n4lmH82A4gn1KWg9+3ElkACsYf6y7OQiSj30z3CmPvYu2c2bviUJ2mOGDOfGU7Xq/kXW3Q3C8Acb
ePvOio+4lR9LiHQYx+Y3UtOYRQm6uGTezyl5UQrdyxAefQ52lQKoPW2mqFE9mdDfrQ7KNKpe5GyP
lqtnMv0021aqJti7Y7yft/gt9rYdJHhPQndfjZe8BQLxUA17xyeV2ZorXPNAd4UNIBKzPLAlfOe1
e+2CdJ9MuN7bMHvAkkYHUHCIGiRATmzb4M/zMAKS9YlMAEjmWXxMMkJvwz6W1LutaccLCdHjLLbT
fmrVDPVqxM/V8d971seViNnzAhyDEmtPLfFCnFzISC0rr4YmvkxrsORMzUc/sbc4nZaLxu3fZh8t
4gg+zxqyHZPRa9KY/dglKO/TH1OnF9PYj7XBHK3H5ZZe+kep/okCA+E41J9GmWod6Ss6pX3dggnh
MPjrJS9OZ95lQ0ojEVFq5GHCAWyqasTKsFnbhy1QmbFw4vXr29CFRdBNFyOcYnQpxwuEXxENHu3W
Y12WPQyUArdkpyGy7y5AwR5NUdr2OVw73pSaAvRm401yeVg7vvO5izggrtvYfgsidyqeHzdiEezl
UDWi3Q0Q/U6nuhyXppwF6nKA3MACguldqx8hGRxu/bzRXg47kJKw8OQxVoh1eHCRTuzGKh22HyA3
vXSEmNxznX23zgfGvaJJ4BjQi0wIYCeYc2eLZhdn8/6s12CqYays+gkoe8qXx2GlEfAr9Bu1mcqB
Rl5OTfyK9qeAwjCqA4PDo7cPJUbgxnTDhwUEHxuRQ9Lv6Er615jmUEP/NEj0c+R033IBqI0IfjRN
dNvW4ZbGAy1MEJ5IyDg0KcanYO6eRl1/k22NMk3DV0/BAjGVe+ibyDJu2yuxbrOTnXqMqEXvNtAw
w0k7zm193yB59kx87TW2jNxVIdo4eCDh9FNv3jvEuM+Q23mwq/fOePC0qmM6NqidzT5gmOlgW9nL
ERwKhkqgH+Zbi3ZNhvhQVuvjirhO2XaTLb25Qu7c0SBW9I/hSneOSw7G0QDz6p2ftDIbPehm9n5m
PYkHMWYoAE5zvZT15JSgzByC0Xm3BoJTXkNvdzuFYAA9Ga0LcNTHcWMAS6N9rdK88bz/Fg/CarBX
bNroShANNHZKQWdDmZVQep0BZSqqi5UPJfW6k2oIMlj8SpLgkyCNZWmMT7TMu2mJ9+vq7qgrT7OL
8bWMD2DrFYHB2o11c0vGClaOBxdD4KlrnrraxVciyUFbsW/juHTnBaNlnUdTtAtmdjYDLyLTnyjv
D3IVOywLIM5jFSvb1Ppvw+ITm5PnZnauk0e+tq6GT0Vc9SyBsrADHEsuHaqh+Zw2wW3e0LFOGuLz
RGIgjV+BdEjmU/4Yh/0rI3XRSrcMoE2Kw7Vc2NSj0IorLdpHzsHSgDGAWbxDsqIn92CJPKL6p1hF
tazNQR79mt3xNAzpd4DL3ZHou25/JtiFjmosNVnKtm+O1MFEQvNdAzjNuBH4pl7WO/y2cqdSCQFZ
MNn1WNtYBoxr6ninmT15DsGcIi6m2bv2S1SsQpV+bc5ey0XGB/PdKD/f4vFtMCChK4g8TRSsL/MQ
cL90QQZzMSHi21ox2gD/XSovHEqPzA9D3T82mPTXAM4xQdmrOXru9L0Lb3JaL8cQqCZQ58MWdTsb
YP1i4jvBg2qjw0UbUmoGDZQUsSiYbeY765RBGbnou/TNd6ejQLOt+LYb4x4Tzvo8hcBipWNfwt6U
08wLT8tP2KYAqXZG2ALwYxpChEtAylAu0KsTRdM1H+jQntYN7PfV20Gm4NK3+uJTLC6kbRW07J1H
OGRL8tvV02ckAAaQ9eoI93X2+jNL4sJx/VMXsb1eh7HYegLgdrkmAAeIC665j6FI+yOE2vUbujbJ
jtIStJatl7VDcxsouzm+D2FU01Ztz871IP+mPrza2GuPTRzLAngsuhe2Aedm72PHHsLVx6aPeJYW
bBs3zZ20O7l6QSTF3B+zwWhIn3rF0A9M8hQkKwbyq3iKNZAPNwKJAZM0Pco69weFJbXoKgnauzX1
s82kzylB/dDEjzxI4NstMapzgl09qwLrqNUYIsK3oCds0Y/PQPwbyS0NzC3oxr9NKfR6pFqjFOFz
IKc4QSMHK/OUy7xt1YlSdITA9Km/AuXu/hnbA6Qi0NxabomHudVW36QD92QAFxHS5ORiqsco5qBG
PLKagkM/sGMtMApUXppxA6bHMNKPthYfnUaTiHfGc2Tqw8DDZy0s+rcYA7h47I6LDF+4Ie7DGKKy
JBz1/SzveM693m3IdZumQsPRdQSguCX/gD0Uaw334tDCEk8U1okKgJtFEgL9i56t571Ng33tvP6U
yLoCMykPwMep177slXxnbpw3s81B+8zi0eY2Ava5+IWo+0phZGUhkrWgkBVbmytIDbOgP9oV2Gg6
lVwkl67HbWswdjUrcKK62PQREhCZTD+RyiBXx/e6dTH2PhpQUEzcP5lwvII5Ugh6aBw/S/WSafNM
FZ5AFGZkcY4zlFlXq7Ko/Y1aiFwGC+DXF4rMyNXLxIZqTl9ahOIJkuXRHKOexOgGoSrStvRamrHl
BYa4jyE6DRDLilBND+j7qhhxIXDbQ1PbMgFXRJsus4B1R1SjWBbDdHV+cjDb2FQNfCe+N7wALIGR
Aw9oNNsld0Q4BjB4J9y5/wL3AOIz4GQXRX6c45Uy4n1O9VpoDcAVwyKsWRYGTe0iZ7AISLFi2wlH
eOo+QDPqk38DA5q1vkgMMjEAwg7Nr7JxEbksD0OW0eY/UwOxA5cJSX8dxRHVrse/6xUo2UjzhaOI
Bi3KB1AYiW4HvmvWjXWpwr90QmOj4HkB/I9jwoWoVpgUHI4ZXCtoWRPzqeh/af3qos5supdBs4oj
BaURTIZQ5EsMEDfTHF0FBWD0BgRd8zbiA3grAEyKwT09qwT+AsN7jYvSh2Mhm9sKrgFz1T7CBv0A
KZPu1lF0EzHgAtCKEz6Wrv8nw+60EVVAlfE1cX6j2d+lBvA6+Cpje5oFmDAThc2LKNGLICe4BUxV
wadwjsgzwLzrsk5xnMwzWKOA0jVEyFihpN6LAQwxQLcxQkjtQqvb02frnBb1vYX6QSTHpvPKwEH6
hGmOnsZDOmAebx9b54+OZWQA4PE1txqf3IOybLgCZoVGKFvw9dFsxhmh7D8v+Ijx7DogU9F0Wlpg
mnA522QMV7DC5SksvU1Wy7EIMQ2hwZGn/6FqzZr4NRCgiI8d0KiDXYHMN7AaTNaKErAr65d5A5Pl
HePebA3eapC/LK0xdlr2EXRsQUtT9qIxtAVeCmgbk+dmF6LiiXpehKiblMLsah4zz/63gSEU1bCC
3bDWCefvenunwxNc84o5/kyGz8l86JZkSfip4md3eA0HbBKSAKTvDTMCtEN6udRp+wgpiVzCE5qC
HmUXdY7lc4oZlNQ8n5Giamibjs4KJKL52OYuCzDKC4STiRl0CgxZezBdUFyj1G3w0z3o8RHsZZL4
CVbARQL4SrVr0YETFcPc1Y4lbSGgGxuEiachBbdk6578JYDK5Tv25+Ai1uVGgxeHoxi4T717oyjj
yLSgjMHkbW3zMN3z7cHvtqrDkURrEzUBGqGxu7azOyDRBc+69vfcAVJVe+cOZTqHldvgbVVjPhB4
wVfky3eyBOWKMQWL4RIs+FgsMyh1tdx3GGaiDVuzNvDKbRm+GWD9qInNjngfzjB8QnoGE1k6v9ed
+ulhE5gA+mwspDRRn745iJEBhT+HltUyBSt4AA7UdwD6cg0KFHELGDegjkMtDabbBCiUNpfNlRBz
3S7GcfDS5DBuqGnd4HPGJlMNIDJt0RVDwApcmPHqUnSszILxkDzLFnk4dq+jBK3A2n/1fZQlmhio
qH8Hd049BnUeeC5Apo/cHUsHXaitnaolsJ5bI5mtHfmFGcVbNL8701LONQ4eQ2u2gug5kvHRDnc2
WnL2BQb4+PnR0BJbO0/t1pUacLaDpRMgMFW6AQXq+v0CXV9UtlUA5lg36PckSH9bjms9x6dB+kMm
aQJ5RAG3HtTf6boBKesrizhNA/YlVKOxGbT8jq4qurrrqm7ZytGsgPZtQb3+BlczMDOHolZxl0fS
3NZ43K0++10BKiioHPW8r3TAjjGuc63G3dB+YQf1DFPeiizwRunxOml7IBq4y0zBxGxDGDBBfL1O
Kmu8Q7MEVznw/8ZV7gkY5MyJcA/ADRtSiETEuE9d5iaQxp8A5CmyZEmLyOs42C6yA1IjivjeAffp
RYVpMTdoCuK7siFsw42T7qnWhTU+hiBQcrYgUMn5zd/cChDJMWrfBNJE3ercALNyFvUoI4R1MSQn
Kt2n2NBiw4g0Ek4O7BKO3ewfTaGuIxeMEEjRJyAtMHOklGeTGg5OspYrRxOJES5paKEnryTJ3AIF
jC5QU3qykzqpDfvg2hRGArmFltKApdVYomXhYGatI4Dq9GhjJLkhuVCA2nM371naox8T+xm+kg0G
OOAlnuYIOz8BLzGxKLyA7F2LfNmD/kXXvAsQEHV9MHhA8zoXARKkEFHVc4NMCLeapHuIJtgdcBlD
L1MnzwTxyQpQ42KUoCJALTqCg0Z6eBwjY7O+P0z19OK0yX8zMbvBFe9B316WTh+bXpUdYWfLxWuv
3GO8DSUHby+Zm7LHrFBhPWRBQ029e4s0YCBKTR5oscMsFvXKuocIc04pLTU0pNFYzmWPkhSiOY/W
Z7dGt/s1xCeZlsJyNMFC40TNp9ojSFT1qUFpmwWRu+89bzch0o3jH+RuMuYLeDfMBx2jVEjQ6KDX
cHB25o0ea833E/JpLZMC/jcVjZYdZjalg6QIYssrYM3MAcmhBd93woApjiCBFadvpBmDwodH8uCh
Kp8xM/VuPZ8PwyoQvMV3pPo/AtgZIDi/qUah9LJZ3YOFhUHuQudLEGL+noavXTNVKHbQ77ZgzLX6
LemCUzjonIOuUqv1TBt11oZVCHhlE1qQb9sDw/cegDXgyKHOeoONYCbKdA4hWL6WWqNwD6I3loCd
l6ovLnTeBGK/Rj6KT6C4HFiH5wOcbfz93Le7NVovjXRu3oh5sQsKCgAwPOAElN+lcKMm04FzdWDR
7K3pjvZd6dhl14ZhJb0GOblGuO+P6C73STBU7A6phdEFtN+HhQ1g6A1XsGge7vB84m+Zr35NC9h7
CgvpyYLRoEBJ+a2tU9WjhCmY41yICiuFQSvIh8CW5G5I2oMAtryq9Thrjea8OSwrTOaTdfrxZhQm
mO8+EIVDjWJMUv8aQou/u0MOMxDEpY3OEahN/awueppewJ28c8bONI4rWrsXA4anIuQpEOnHPcXT
OKpAAEJDOvAnFs240NiYiLfxK7wv3gUdwMBvJ8SRpjyH2N9OJBCJFPrVMp3xWV7iXlS12vYm8d6a
evpQab03IJvTNvy3zujykxUUMC+H1mdFMPv3p+lKorbqxqhqE753kvgkJrh6xmOpNP9aXbxe6GXd
MJ+mqdsNs9it61IsIB7LQRZahc+9Mg/xAvxtREE/gjoSxObWmf7ietvLwMRlbdhpZVFOCYQuknXX
4mE2oChMIN74yaNVugr78FMvGoN/RNWubnPqIuO5/iVs+ipE7hEp2U0oMOjc7hmBqzIQ+JQu4Id5
+ySengZklXtVhyRY8WF8MBHEiaaxzRMXpbnyw5uAdJWHY3VHX0cUhoGQuBIDZnlgmkv7NOLeYwwr
s7m1MDPt/TLe0qfaii7rGOZblMC59U6QIy6+n5GB/ukh04Drs8FJvgtsySSPMZATuoBGxgeKUNAE
VelAkeq0MbNrVlyZLsIMw3MftCtibC+gsQLshtH9PzRjkP1OMZeIZNEs6oje5sTi7miEBNNiwtY4
CD0DcUBET0oMSI/Q9MCgCHAlBqc/1jTo5tMva8jfEOM3O/KiV7DSISuR68i5NGL6nNJpv6yAcoa5
JLE9Q4iRZyHFDpuCsg7nd+oZMpFETN2Id2NrDZuxfgEn9AURGl9ML/MQc/FuZAep6V6DWSO39seg
TU1RkMe4vY6LRpWz+8rGQv66oX6I/G1Xm7ka3b7AVCdLse/QafbIBwftZgehlTbv0eu5AR7lPF83
zDd1h7cBzb8G6KRIh9JN97FMH6eaXmN8KF9BS5wOZSj/JAqQMTJftel/Ubg8TX7UFt2AAnwmAVgk
qMRAVwuAQk8BnluKcw+lYYkiPklBj4OsfkL8ncRIegWWH6OO9cI93MhQhohqAy812GrsgNSYL4G5
7zt8F20SGCoDlz2enz2KlmNUhZughMdYKvbHS9OSzymA36DrlFMtUXAmJMx9YhDbYgv6JFvBeo2T
7jCuyYebav8wKqDHtN9SBFoXErgN9miICx4oFsXJiUYIT80m171TexgO22HKJ1uDbi6NOel2QmEg
FC8XkfhFmkqnHAjROzcFTrlquBrx2kJGVxks7q4MexwG/cMSArFXhMETJp62c7IB6veDLr2QHm0n
jHB92LDN7pdKcGmaEQ1zr0uoXTXYf+iwoHDXGOtPUqjuz/0faWe62zjSdOlbmRsghvsyGHw/RK2W
5N0uV/0h3K4q7vvOq5+H9Q2mZZojovtt4F0a3aVgZkZGZkacOMeVJNuPUusuFwDJmxFwiaC4twLj
XEjpeDyQHdetdcdb6GwEsvXmhIAYS5KZ9qjYYAeBUK+03srWNI+NGp00DbVtFJzCOPsohKj46PqE
NpzySdJ4dVNXN0+ZKUUPXpvuMlM/FGVy58bpW+DK+1wZeKLk8ouh8ntBseGVQyo6Xvl9dcxzfhqd
4tu2pzRURHTXtUl5F6SOfJS6ztoU5NGAWjv9uylW0YMsZtwNXZ/aW17Wawv2nH1P67xdKMnYc6Eq
lPGoV/Ux3226VvWk6MNDTA3eDB8M59ZtPwZ5N7QPEWkot/twqXkmvrF1K+UUiDTADPRNJbeB+qrU
5k4Vb7JSAQrlrmq92RuAP9MHIQB02WxMCkpKnvHN4/v1NdYJvOqqDQxbdJStw30dDEkBWte4zQGG
BaG3jpVz55jroKaYYtiVcxaYQApZJsn3KPplWi8iGlOgXOwQuLsZck3Nzqm4S3u+/lfAG0vJ1716
KyXpTZLwNmzes2JYjYAd+MG9oLZ9bl50C4TQ9snfVPeWas9GdU5SHqyD8FbTDxpQG10u0dpjHxvr
PNXJL/rrVtsmVX8eHN49ql00VGF/4Bx2J/yowXcPTX/2+ofc41ocPbhkPqp3HqHgJmlrOqZ5YxeZ
SAGM51Ib3DjkQlrXgn0FhBQ+RJeFowHBkI8Bt840++7QiySDETLHAjfZVvWu5aJdeGvR2ZelbKvR
jdQoa9M8UaUVG4dWnkercB8lz1yXlEbzMdqLCRW1kA6wgGeYc1SVN7Vv1kP1arDBWt04oeCyypLv
Q/edcCtX0raxopVZqX/RvnkIdMCp0ilz/ipgIHfAVgQU2hyb8gGpnb3rDSsNVAi33Ljams5aLx+5
V6rVwcoCTvac1JWylXtEOcyXiBYDnpGkXrYd8IDilhToA4XvbZgBAwH2nJeuXXjxhjzAtqAPJSHL
CeRTFO7N1HjUqXQ5ibuPhXWuyWQGb3JwBF53HIiB5ntXkmQCEt7VDwFwJN2Xdrr5vWqzrajeKR1n
vvGgFNQYnIPgWNswMQ6WNexS1dnS2Lp1xNRu9V0fCdvBFx90Q9p3pPP7mvdCGTybon80uYLLjb6t
yhcELh+Gql43PbjLXvlWDP1e6hKelin4EBApSbGi77ECdgZ75JmW8m1IVVjoDjUg9i5I1hHtBlmS
HkPysdG93rc3rcRTv9ol4dGqt8lAab0bcc1bTnOpqDeBo7Bqdy2Vzip9F/M7Sfyd13h7uEkk/5D6
zXMLJNIVQdGOV7Gcnr+wyR9dNeWwvpONF8xxgxJBFFEH/APcr3NVWWmyRkmOdO6JHIQBTi0tIVwL
NpZzn7TnVDjw7osc76gC4uqBD1FVjSRSmyqHmUWNrO9q3nLdjtaRTaS4N3rs2gMUZw5wz4A7qOvs
MyM7Q8/5UnBHCIHMWXL3aNbPVTgCLe8Yi2xy2YnO1FUNAgLp+qMnVvtOqHb4w63WAWI1qM8V6N0X
Cvg+2UaAwXd2efMNtB6oTK5CT7V2GB+kZUlx6yk1buLuBoUX1SAjIB6jSKKvLET05UP1uXeCRyd3
43AsyBkNB6AZBXMtCmc5PafNWtDIED6HxqvsPflwBMr6oU7OUgomhgoZrQjWxgTQ2j57Wk0fR0cC
De6IZOP7r0H3I1csW4/v0uE112oIGbxNCzbGh8rfKdoGIQSDlihnY/kK5WVUloWPON8P6WtkHl2p
X4HlePei4CaiMVOh/hA38V9GGO1Vw72rxJcY5AktvCLlqJCND/ZA1XYxeAfILe4khbRYJGobPSDd
xhGV4pzkAM37RL015I+A17oECZjb8FgRIlDuBJTwm0P7WCGckuHdawEIAFAWzygbbiKRIiHoxWNC
o5UX7ChTWyLw7q1fHUThQeMaopTkcYx656Y9DQZ3JDxJBUh2mN8pCZj3pzRE/Odg5qeoOw3RMZLp
aItOWvdI2keytlJ5L3e/O+t35D6DWfelV2vwHocuejSNhqv23pfI/ks3pfeh0r3luj1pjLeINaA/
IUjHTMSm1xSfBnDPA6rqCrwCqp47hlI096ESZS9+L1gfuagKN2VVwyckgGdq25G6Tm4QWKOXfKV1
7wN9g8nvELygMfo6sPuPmvriIElbj6u3xkIXXGwc0J8WPXyi9JoY0aqWgcGbLiyw0U2nDPeqq63z
/jjkf4HuvZcpACMf4+bPHcdCnBa8uH/HqAw52yp4Lc2XNrxz9H2Xvwjam2o+ZPqblz3njrDSwPMo
Hq36tU9ykgOL99CAp8Bnld6CXbPJThfJ0SObaZj9bUeCPtpZPgldkgcDT9WhGpmgdyaNxk287kd1
9AG4Kxnpnuxig2gjeUJfp8qh05R5FL1tZVLuoHvDjc8A9lYKQKhm7L0z03VbZ2tB3XnuMc84ogEQ
RAb7daCmlO9aBH8Kd6eHkBiUNDyRPEuAcPrbRH4NgcEX8roUfxfJWyP9Vv1iX1OsjOmItHrYjuVT
RlMiTS1xam7C6Icn48fZ+OYiRecfrHJtqTlB4RVPSzpxF1BNk15oACqNU1n/bAfkxjjZ0vKsk5VN
odHzAo512qcqSmDAAMlk2Yl6B+pGIkPcdL8kSiA+DTi5+yjT0qN335CKzwfrmMviyWwA2C+Jskpz
XfeSJMG6Y6FHIYoTzorWMmLNLGP4yWoQI60MWmOgo5dW0YCyl6fkz+WAXltsgXqrn+pVePOX3uqH
LNefrzfJz5B08B1/f8iE2SKVJKCGwfg0z4QHQhYZDYWHRKfwAF9iblmyNU7KBSFIJAmRmXTYEukv
bZtiXWdodFZ1+Goq1hLpz1zrP+OCrIkTB0XQCcmOIOSBbFi0/uc9OulD+ZhJP2FEv1fD/twlzQ2p
c9rpSVr5zgLn1QxpA/rxUObCCQIdzh9StYthunocc5HP0eAoovvU8L5r0RLp7wwHzicTE2qV3mtq
6DUK3McHxOz1uw4oVUCntfHMq6rzbsiLXveTOYuyONIIyaPs7JQ60pLzVpeLEj9pva2WOC/lmCsu
819tn/MioG7oSA959P261bltIquaCmEUPHrKVB3So0dRUSqsioWyatV85cqgVOkYum5mbsUUuFBk
UYLJBcG4z47JsyztPBnVaW+476x0RXfrdQNz47g0MNJjXLgE7y8Z7CIG5J7roZXX6r1mCOK2jsV+
YSyzpjSkrHWINsBAT/xel8K4FBBY4lr0xjVUdR/7cMHBF0zoE6bcvPETeFIx0fkAU+Ub2bToeV2g
RFoyMqU+KQ0xrGWM0LSfpeSdXyxpwadnKGokRPcUkGFECpoLPq+KMghaH4YSJnwvXnVac1B78S6R
aSv3+idHpVZ93Q3mAiASGlBfijibak7Wxq9qSTYGmZzfwP2w05FZHTZlBIBiYYUkmU+fEp9wtqgq
gzNlfbpdKVHC9Eo3g529Jevx/ndXfON2uokP6U8IAYTD9YHNLZYqQpAqGZIJhdtkJruiHuCp4TiT
iw8x/yGLt/S//HMTmqhIimkRCZD0+rxYiZg0XaHgD37x0dOklysng4DwnxmZ7FNgMNBj8WoBJFLc
RkF1znV126nq3XUzc/FG10TT1Mxxl05phuvQUszaxQ9iM93lirw3kvpfrIiOBgFE/hAjwR30ebr6
RlSz0sUBhJrUmdxCltHBMmYnMkyM10czI9CsSPq4iSDZM1TJmsxaz+EgaLEFIdKmezPokYw3x2qX
b1R7OGZbus0ekr2xMV5gX0U3dVXcJAuyCLPzefEBk33VWkXI9ZMPaMBw6O1btKQF8icUTPfT30NE
KfXzdFptrnThgAVhTxYj35zjTfVXaTs7GCsO6YfzXN6334ofwQKxlTTeA7/a1QhSkBfJKC5/tqsZ
al0kI6azLFY/hj3FN/+HJ9nu4YkHiLynS2uRc3j8yWsmJ6upuMPQhg5DFe3mIO0B8+r3DZigDZjk
74g034tH+Va4F/dL0nPSXHjUoVs2LdXSUByaXIplahceFW3gwLvuJL/QFxqs/Z2zB7O9k4HErehL
27XH1+vuOxe7Lq2OznV5NmtuoppjISZXt665GbSM9ip3IbCMHvh1Uv8e2vgRF0YGs+n6wMVIcaLv
tzkGv5NXf8sBI/28PprZyH85nMnVkKp0GfrgN+wY1OBt9ZYguyZs0m6r7aybahd+u25vac0mDiqR
fNK9HnNpAd2TDt77VwvAu9R+XLcjze/xv2dw4paF6WSGRLOSDf/iLYB3O9+8QYMhHpwncftOUmBh
YNLcA+JyIidBRdU7v2kMDCofPPTjM+8zmefwW/nsDmvleWF4c9agkuPVoMI2DkH2ZwdRtVQKjBwH
6aN19Vbu5O9wG5/NO+1GW/KQuSVD3JGQPd7keaJ8NlUGZT4Szlc22PtH5QltcDqeTsEbZCGPqrqp
j+a2eg921sIxMbu9L+1OPNNPdCV0Q+xKH8jxvCZrcvs+sMBHQ19rtnyr/giElbjzzktUhKNrTDef
oSiKasn8lz49C3Xe9vSS0WYQuVbir6vS7+5ol0NlpGj9bEWCIcrWsWooz2oad+rm+tLOOe6l9Ynj
5nUcR1wheA7qGXD9aN+3S5FzLoQZig6wgyeaTPz8vKK5GPhKS+3LDgd1ZHaAeaZ1wlWjeX/9m7H8
P0PW5Bjs9TLwmo6ZBCq7TWMDVLS1u25i3k3+How1ufh7ulybfcRg2pvsJP0syX1w+Ik09azcXyfh
PLxHv0VwgAsRet5J/h6a/HkOqyGlQkv7Kz02IOkVZ08+dQuNsY2cwhjSHgRHXYhpC8tmTfZ8L4im
5wzMppjdVvm3XLiJ/7lqPVdyVZS5nMGvqkwv5kned6bhMJkZcpfWawRKSHy7vmCz/n1hYuLfeuwI
TdCPzketz8wOuby/bmD2EgT5qsjzQqYrbnpdBtvYijRVEonvuq0HImll3Ir3+Vr/yLfWod53S++0
2SHxLuSOTsaDifvsC9zaNbNLCf1W9twHu0j4x0JXrIouohksyqqkqZOFr4s4kqlTcn+sDRimoCjJ
fhbaktbMrHuhsCCaFq8ykl2fR9ENkdhqLaOIrDsFGoGCFt6FzTprAjZP3hhkHMSpe3m0AQhyw6nl
6hBFWeUuJ+dLFniBfvfreowvP1Mbn5eU2f7cDS5uT3SsD37u8Cwb1yTLkjsn6BaWZLynfD4jMKGR
qZBUjVWfhlCqll5CsoAUkCIrK8/02rVauvJaLhrlXBZKu03UdkmjenZccOMqXO9FuFcnfiCiQtq4
9CbYJU04kTKcymgpGfn1sB+XBQJURTbgrJ06QaB0olz+idjlZoB/xI1B92Y3wIM313fpV1f4ZOgP
FevFGuV92nqZTjBTxBLKmSAr4yeh87PYBluepQvResnaZIc2ZZKOms7jQ73ck60GEqllmzoblgjr
5bk1wrnZP6Qe2Kvjl1yMq0hCHTgsnT3CvgY4iHbwuTqoG8uW77JjZ8drmGlsaTPsbsw77/ElsF8S
W1+Y27lFvPyGyc3JbMuoz6qyso0y3waGSQuNvIKKs49y+/oqzo1WQewNEneJR5gx8UglkRyp88dQ
KyYHVaMrKNXW103M7TSSbUjJiRL/mb7yDKvuVFSwOPW0FpRdDThVllLoGjrle9B867x84YCa85VL
g+OYL1bQqVRV68arde7HIEjqF2gZ4AvLFk7zualTZfYxBR1NJwM7MdMolTiMYi+ZHlJ81bdq/M/T
U2OYQNAN2mkS4tMgZRlCknAdIaKX3jrRN0lQbWT1/fr6/JGWmIZCnaOWpSFZqU9PP7HMgigq8Xjv
YO2rN/msrEHadW/tLWBGiuMf5qHdDrf66iU563f9fX/3HSLxPbi2lbKClXjB+efm9fJzJhczs4vl
gW7zCnleGFWobirJXwsjHqPFtRFPvN6nE1d2KkwoW+3WOac78R7mtT19wjf1dzrMbrIzUNgdDdH7
+JTAN7xww5nbEpdDnHhoK0YuQk9jjJF+RtHJC56LQodWTVkBdr4+1plnLZTvcJejqUxVjBX+7KYB
RIK0STSVzd58G6n1wj5Zx4OylyXzEFGJ9vKR4q6BDrCFpvi69bmtCIs5tqnlcIkaJ+JiK0aONORq
6Vc2oIMbsoa7vG22vbmkWb1kxpyYAU7RlxJmnOi3ld9Au7NStYUc7qwNAiWVPq5xojaZR901Myqy
AWvGnTR+NvW/Bu/n9dmacwvDlJFwlJCAMayJCXACAWUWTNBV9eGUsBT3+QGB1Kcmb+8FU17YBnMb
jXK0pMiiSQvP9JotCLIs0MxU2Y0MXAniEatdyNPOztnfFozJ89FX9Br2jYQ5A2ThBnSHhSh30Jaw
YGdu4kz8V+RZwt1nWv2gHydqpA7Eax9L+bZSShhgGhEERNQN8LcKDicONK7XV2tucDxOqFWKCNhS
RvzsdG7pVa7e0WvmBT8gRwDEK4uP103MjkuhpGMYliwrU+UBLVD9tJOJEzT5ZuUhCL5L7vem+qsW
P64bmnlyUZ5QVRnFOwoU/O/nwXgUM928LdhBpCvrZuT1hhgy4fxUD0DjFOUAUl3ujkX9rIWbBeNz
jnhpfBIOUR9QBLHhugP1x8/OfhDoLtmaPx6FV7PYwJVTvP6LjWZqhoX3Uyyxpgkiqj4+FcJ6jL/w
1VqHuPuWRG+NBZ3zwuE6O7QLS5PI1GtZ2/WjJauni0l8r92Fd8z8yl1YmFxDaLhVOlPGQlJttEdp
T5PsKrlRHhC9g3vynl5c7fn6ei2M6c+JcxHUafCIpGC0WMA45QPedtvX6xZmyi+4o06NVtNMmYrm
5Lo/lEbaqCksVxD62dJeet7SXAm/3Z30w30a7GCX32d2Qof59+uGZ/f0hV358zbQCy3JHQOyNrV5
GRzAy2fQjNdNyONvTC8fl2ObbLVGjJQ0FLABXYi8kl/zG4hsDuahRN4+fZbadWIrNmiztfse2UfI
7ex6df0T5p4Xl18wLvDFAmqhVYgmBDC2oNX3FppUaDHv1Ezb0/h6uG7qD/jl2mjHGb+w1cOW0usd
ozWe9B3dEB8wGYYreOVvoZfpaZVa40M78WDC+9Sv1DeI2m7MD/HDezW3/nrhY+anfrxNI00yCrd/
/pjKN1x98AjZyNJt052zO0BKB/Hnln5Ue+wc3tBYdVJ+SQd625MdDRMv+sJ+nfewvz9hMveR39Dz
oHIkqkDb5A2o0tT9F9kTEw0ZgrkIIECfXLo8OiwLIWGUVtiua5UWnFpe8KDZUVyYmIS1pIz0psgx
obcVHV/npqJFACj29fWaqW0RBgxN0ij/8yCf3l3DIewGz8EM/Unfm3qkZlJOnaEdIUZDl0Sm9dw7
lz6kfg7k1Xp36Nzw+fo3jCP54r8XnzB5iqtl7EAXl3MnUwxQ6eVGoSTZ9LDa7U1QD/WCudmJNWWy
XzwtefJNtgtRNY1Umqwh31FvMuU+o7U0KDX7+qBm7xUXViaDghkj5eLHaU8HN9pm/L+dWL4pwa4y
uu11U0sDmjijI3dmDO0qsYb+tBYiAy8qV16zpAk2G9IuRjRxSEotUlc7zFuk61sPajhR2AvdnWMt
rM+4Pb+4A3kSAghXRkuZRBA9anwzzXAHmkbptUE1PFoIEHMjscQxWSzz9P+SYuW+1xnoMPJkCn54
yjrwKE+3dByZC0fdrJ2LPNf0iC3gFKgdFkbM9Z12kuEYCVL9bMHi/8894DKZNQblixPAi5q0MDwG
1Mjoo6A4NLaZ/pun06WRybrUpqM3aYYRGgnN8q7tNyzSKs7XprLw1liat9FDLoYzhNQRWgVLJuW9
PNxkimjH0Yn2+IXoN7dzLoc02TmF25oBXH/j5b+7yXTo1czCB7GPPsT1BZrzaSqlpKO59Frm9JHe
oGsatTX3uSD64dBa5lT31w3MhZtLA5PNqVd5Bq8nKQjEi2+AZKLicezQHM1oSVhKrcwoeAMluRjN
5D6c5HlmOA2jgbnX/A0WKn5T1uKD8k0Dhd+syD4Kr/1a3KOis622ztl9uj7Y2dkkzYJQ+ViBnkZw
VKhrs+4YrBDSYQOdSVx++88sjB564YFOT0dgM05nGFh2V/8aOTmuW/iT8puGOcuk9qIi5CcDkv1s
ooi1LirofKXB774LTVSv3spkZ3QfnUkHsXDUgxst+CbHC3trdu4uzE72VlO0WSPRSGuroQoNjrEW
zNfrI5s7zi8HNjlfBz0VaYHDApvLVvuTxwNQMGkkqaDTpjlcXIIaz+7iiyFNFqvJNURPUmZS7l/k
4c0tyXkvzNqMCYn8jUwaWgJI8iXBXnbZ0EmYiLLMpuV940bqyh3ahYfLTA8Dv39hZ7I6bhgBK4Sf
z+4oYD5JpFf2/nnYCWf1Hsay+AAd19H6Li0Ej5l4C0BGGsWDTTLtf96/F94uu46laA1JMVrDLagn
dQjUBI+WZnF93TXmpvHS0GR4dJk3QkS3CpJVN3L70GlHbUlZdu6x/mkwE/cz1TorfBEbvXCfAutr
ad/1Dk74IpoPRXPUkvvSv+vztSs+tsLb9fHNPTwxbjKLqoI68DSDKZU0ZAP144xcu7fKHbQ1T+m7
aj9C3Hiq9t5jvYWtxNmHp4Rc/433gmrK9S+YX8q/P2CyFyralBwA2CQOtL3TbWvntR5uRzmI62YW
Bzo9OXPRj3wNO2iRgX6F4wqthJ/e9ld4+gi2KIhJa//g3rer5FSv/Ods975Uih99ZRI/P0315MTz
KyjdQ4t15lFjB+Jz1yzc3uad9e+pnJ5y5JVUX2eIaXGC1VtSkVokhl2fyIVRTHH/SdRFmpmPRsRz
mv9Q9IWtPX7kdJYMVQWhBTCaiutkEFpthOAlSEBb8k9JPeXKdkiOfbdWlVuv8e2uUpcGNDNtsmTh
/IoKhFn80l/iQtwBOItgIv3SITgScwQLdkVxiGQkHglslFmjTQrpE2QxrqXv4+zoNueuPrTVowAc
pf2mtw8q1Jbprg8HSKsOojFS8m5a8Rh7t0MB4lk9BKbDEYk4MffDVISFCRmIEsUEL9sUcHxSdQGt
CbawOhrxvVTDXZTCpVdvry/fzHYDB4TKK/ljVZen5wKZgZRnnkZmUD7V+UsLMVNUnUZZ0v/MziRw
+n7blYqEnQi4qXRoal4Sxb2b766bmTm6Zf4SofbgL2taHWklT64HGTNtNzB1MU3h+qqS3gRU6Gqo
k5fszfnKpb1JtIpq+hHz0Z6m34lGvlbk58gV/sNBTUKVrlTQyWgYcWV0nUxv7bTI9pgbVZa3mWEe
Agj0r0/j+IuTTadAn2Ea1BTYCtMcmI+f1KZuwtprbXJIhcv0VzPyzETxYVjCKc7ZglcD4WRNG3FV
k2tknBh0VboWtKk0d1fdsQLTnUDq5+nbNlm4nswsl3Jpa+KFmaR4ainSJ4uAV0cfOQT1zev1qZuJ
h59MjJ9wcRVBZrEc4pypiw0R+r+ReWDhKjdrgYo+qS6Cky5P3GHotViHioOO8SL7ponZoWqUhaiw
ZGJyNBVmUCN6MZrIP/xRqc1YSD/OLsTFGCZRXQ40wbJ6DHjJ94zm8B4xi/afd72RgPnbiDKpLFZD
5gi5xlKk2tGqjg501aG+9DBeGIkySZHISlYrQjJOlZbewsm16aG9gDrxulfNZTk/jUX+7FZmraii
guyj3aTluxIah0RFplKrdy3E2KNAgdwGEFK76wIunoHTopSqh+vfMBNbP33CZKOqTW6QXmU6rfTZ
TJ/ymCpSeYwNeJK29dJFdGlaJztVFp0eZnDGayBQ4+TqKs0erPLn9REtuPk0dZwJHPOQztZIA0rI
T5tbD9rA/8zE5IDw1LjrGhETvvk0KCcPst/rBpZWZRINdD8akrBgovTe+mgS7bs5QPuoJ8G9JgTb
CB3VoYzW123O4UU+ucIkPuSVYSkQydQQWu0MK1kV1i4xHkpjjyxZR8Ihjx5ECJ+vW525Cf7JP3G2
k/T+kvaGA67NJc9vbCfmQQCbHBcqGD1MRGJIF0tnOdtcNzh3Mik0/mojSlLWp92FTd9D/+B46MQ2
8U2sKYc6Fb/LHQyhcGZp/ffr1ma3+KW5yaS2lSnHiMs3tn+kDR5xvfCUvRtn5+lFfiw+0oU+1xlI
PUCfi9FNQrDpqFEgJZhrPsRb/9V4Cm/7XwgcIjDb28pmrR1etQf333jOhVVtEpMzQ4bYnQKXzbty
0/6mWUc7qwcvWkFzs3TnnIshl7YmodlXc6/waNiBzdVdKxmoavWm+Tcn2aWRSWAeaOQwzAAjcVZC
aFQf8yJYd1Wzu+4dc6Hq0swk+EK4UShxNY7FRwIbagxDX3KI8Seml75LE+MnXN5cTNjb6tGEsIc0
c1e8Bc/JSVonx/RNfQpIyC6ApeYK+JceOM01mIouNhC2NXaZvLrvEEX9qNZQaW18QHUVROq/sqP8
3EBb+BAtXNLGqHttqJOo3CIcElY5lvPuR2u+CugKBtajuZRkWBzhJDg3SKUK9OE0tn5WgM38kFbV
0b/RkjWU8dZD+jbcdPfhmuZCeWculIiWwok2CSfIAeleN44xslY55Pp3Ki0lK7iOkZj6DtH1bmkn
zJwKI9BJppedtijafsf9eOFA9AIkHiJ5gF1FYy2Ht3Jcrv3gqUf2FTJFdASNTT8srOTXGD3atEgP
qDLl0OlLxQApkbRo3JB+eBYEO0VqqtLh4nIffF1a2IMQhXzxm8/WJlskNV3TJ1tTwpb3qss+CeL7
ToZn5xinpyJ/85xDL73L6QdSeE3yUro/6bZb1UN6myEFXSKyUOpQWj7pCirbcM9V/kvenDrztZAF
2+jDzcgZ1XmirfmvTuytoKhKNESx6/uA/HqeIgccRWsHVnLPQ4xCQ4G231aw6WjNbRJkO0X+FQwf
lvhS+ueieQq7s54h5vGBwhcx4yFt9i6SVrqwsWLYt4f7KLhLwvd+QALhYAUnKz6bDXmJJ8eACQjy
1YOaPHLv0hEZ4kGwMpD4QWwqq2Bkg/+ehGB2k9WPenpKwm/58FPsXqoGNfbhNozP8Hv34k+hfe1I
OzllC58opGt0A+n+B8pGsgp/KmoK8iYNvufOj0weGRjRyzXPUvOcBE9C+q70SJnDcNkbxjpDH0PN
1ZucxpiKTEkAt1l/K6Y3vrXL0upWboJ9liPokL44+T4vdyGoZKt97Ix12t3IwnM4vKkQrHr5CZnh
Va5/uDWtPOFG77aqkh2yJj8pLpq88t0o/jCI7S5pnwGIbK2QO258+Ifh3AIsp5BJ1sdOH2nagRGh
M5t0lDLsNPvpVceo+rj++193/2cD086LtAOLaIQYEBFL2hmFiPZfJDjrpLG+ITQW233w3qjeK2WO
W8nqjgaEZi5UcAuf8fXOBqBX04HCwgRhgB7/HBJizXUKzaspIGc2ahOHYlut642/ik7lqoIM/B5K
oZdikxbrJ75w6QE4U+djijWaFixJI6s9jQ55BN9zMaLQghOs03ZrI2B6V8Bbvvr2pJ/cdXLzUdnl
t3KTLxymf7CQn0+Yz5YnkUJH6cUoOE7H6ItcvHyTr4Zvbr6Ka1roHyE+OGeb8tTvvQO+vQ52qCiI
a3f9sjD/MwHr0wRM5t9ryhQFKT5DtnmhYhrqxR1nQLtN3164t6+stXEKV2/Wz+uGx9+9NvzJAetZ
VWc1BiW0OEWWRN+VGQiF+O26kZli0+dJnhyvYhi3uaGNFchVfKvaytHbIlJq5+tmV22cY7mvbWfh
EbJoc3KsxrSCWZXJjMav+co7JFvepsVGX5fr9+p8G+00u13wpdFVrs3l5KIOK6f83/BQKEpTfd8O
jwvTON6D//8GYB77vEnD1vB9t2RIKsoGMmJOaEKtzEBCBjB57uW3WuhzSDcR+6KHqw6MhQy//PU2
drmMlO8+27esSM6ssRrPtfOBU0LZJodgHd4667/gUF8PjxyuKwoxq3JrrhBd3pLeXVNbXj1dn4gv
30HMVMG564oCmQesVp+/I/c8vWpkiPMLGPwjND5y6XcZ3YXm83U7XzYHduiL4zE7sofQUfXZTuBF
NaqICDmgdrpynI+0P6L6dN3GV2qEiZHJDoSyEGB7iRF4181iNXAJRCFkl+wBkB4UO+lWKcWtpa76
L746sTrZkThII4hZ0Np9ch/IiLMsDGv8859cdfL7k93nAUQtxZpRCWhTHKIwj79VGsT/EXlSDUWn
wWPL51G/sEXmPIMOGUNnyTTgGhMP7WKpJHsYtbBcPzQNSpovrfJTNxb84uuT/M/o/jYzfUuqcuNn
PbNn7UFlSt1W37k3kD5Ytnsyn5LH7Kidw4NmUx5a8JYvb7/Rsjyy4tF1KhlTsLsLF3xr+SEueWDD
HQxx9Q0dy42yo6Fg4yareimMLhmcLGTtwlhZ1BjUz9UJ8mrE6GztwfjRbrudd2PeLqY7xiD2xXMu
RjiJorB6Ja3hYTDXtt2a+/lKllaFaatbiEncpfkcP/+KtSn8vU6itOlFrHVr6c7cNR/U7kq0vezx
BTjs9LuSO5BnV++0rvX7pUNqNsDwDoH7gcaFL21IyHwNojjEWEep1Ew2hkXcrrWlQc7uCkU0JXVs
PoQ15HMc0yHaRi0wQV/Krn/XO5EWV+GU32R/OffGpsht6vb37hZBpX/jrMqftsrxVjc9L2pzqF3d
xC4ctR/qA+jwLWz1f8nPg63Z+V3914I9eW4xL+yN//ziXasJclR5XtraBiJie1DMcK7a/q5cQ9Ip
rmp4JxZm9is4YdyOFxbH3XNh0UBYXY8FRmj+gJk/36FSkmwhY4ayfA3zL2pwa2MnHGhx2P9Gcu9H
diOcgn9aZhq/QacFQBy7+OHM/PwNjdE09NwQjAp4bqFkpWK7MK+zW/LCwiQGgClrYZwhmJdQsdi9
A4tsbIT3mae+ak28a5Cx6eIBvnCtITso+EvPg6+X9MkQJzGhCc0wF2WGKOgH/Uf7PqxSgMFP2f4R
AaW9+RFvafYX98pNZ0vIdNr9+ukfw10+f8KUPMWDnKy2xruAo6orRXoSQ3QHXsO0WZjs2ZBATsYc
syQ8xCarWTaVaOY5AckdZVH02i5Ta6sa2kKBdf4IgylhZBaB59SceG6XGJXbj2GWvlwNYb3b+nar
HZV41X8H/f+swTYFQNXfFtvrzjQ/vr/tjheTix2jRPqQxCV2OT/3KHrfdzXaQeYSIcySmfGfX5hp
Om0ggY2Z2PkmDevAP0hLtdcvT2Y8ApgLmBdgDFxCJ3cNIyssURaontRQVktGgPDiY5ug3diDOUEV
0bfNf7PVL01OAlxJE7XchzkbkeBWxQCh8s0/X55LCxO3kFqntsIIC4lz7rtd7L/E1T9OeDJx8Ouq
lsSRxE1tYqN31VyBUJ9H/m8JyvB1Bcc+VPmn22AX8MCvxIV32ZwvWCYIGUWk/Qzs4WdfsOLG0fuM
zFau0zuK+CeMp1L434+j//nR/S/3V3r/33eG8r/+N3//kWZ94bteNfnb/7rLfiX/4z56//hV/u/x
D/6/f/HzH/uv3a/09j3++i99+jP8+P81zoP0/dPfbJLKr/qHGpHO/0PalyxHjiPb/sq12rMNJMBp
URsOEaEpQmJoyNSGppRSJEhwHsGvv4fqassQFSa+fndTZlnKFIjJ3eF+/Jzgd9OJ9uP34zPnv/n/
+sP/+f3xW+5l+fvvv16LLm/n3xbxIv/rnx9dvP39F1iHTg7Q/Pv/+eE8gb//uoKe5q+Xln/5J79f
mvbvvxRVJ/+CVwKNDbYZ5C8WXMfwe/4RCMz+BVZEY+4EsjUQXeL65EXdxn//xf6Frl/AWsAbzebe
jJlEqim6+UeKqv4LEDMQo5qMAlRh29pf/5n8pz36s2f/k3fZLeSd2ubvvxaOxYDrVqEDiWM4d4Cg
dXRxFA3WRTXA69WxRUcnADabwoaohyw5UNIkNV1LAIBStS0EQDMKSu86fqqjLoWAZ/ubdPQlHcXB
ii3HtKULe1NtSC61LW8GAWmkPPFkCz3UdkpzX21idnGy1P/M5tPXf/bL89dreAugoWpuDbOMJQBO
1iG1G7RvHmsCgakcmim25eqFbc7asD8LG44YAebeMELHaurbrmA+aNxAmq68T9iBTT92SC3Fo+1k
MMR2x6BdY4DX8OH772SzWfoTZM/fSU11bmAjzEbdYcl8kaIdusFbRgmsdIIacLVLc8hsTC10D8rq
LdbYzxzymoh8jcd4gmfnUcEcO9efwK2QbnRDyD0lxVHVOVKg6LYrOHnOFXJM9KHdS8ZKR05IPECn
LbRVPzSUQIM2+aav4umBi+a9NYpyW2ek2iiG/F12GaQWoYHt1ib/pYw6daoxvVRiFUKk8WVdHDny
r0acPWXQa/l+KYBu+7oWcAtgNJ8LMEBtLU7cIIdoghS0FUAvL2imOEWnJNs2FnaiH8ZrEZXKlQLV
7CrtfLNCxwGnkOTQ6qsh0plb2QV/SybjJS8eCcsAnas79AS33VaLIcFmROGmK/ItNMIu8gTC8NN0
QQcOxfeKX2ZhFiBhcqUBCVnyFobhdTTEJR0kkvnQOySbUX024qtMQNWhjz5Ufzl08epjohGvr5+6
Lt4WBrmIs3Fj2hPUNZ5aE+JdQCKaSK+Vt0X/rmnSgerfAa5PtgpKDBEE7bUbEaEH1n6IBzT6siBH
q6jZIuiw7uNKboyk2io6ViJJWk8f1auog3a9UV6GWRaoeb9TtPAxqvPr0M5iHzkZiXqOuRNpiBcF
s7ayTre0Ug+1qXkl1NPkdM/R8V7nLpLdPiH1bdMTBbolvzNRPacoPETJtrHrfWNadwWvLlnzzCbj
UgzDpWHjhKJ2ksjiFvzzl4kobkk8bq1iBKUHhDc06hpmfC1S/KKj1C5KnBqlnVWLc1I4QqrJtQGi
+pVj84FO+nyF5ogQZNCgJ0Axw1gEGxBwNMKBV3YAHJNr1pDYVCEqN1IkcMoJyTYCWVIBbbAy38Yd
hDrTTtymFvIPhgJIrjnYxcZoBfRvavai6OOzTHCs0gTKmL2VQZaVPCMNfke1ueKCVhtGkaGdKsi2
QR4ugliwKJ6HUUebpoTsdgjB4nSDpkZoOSXAmfc+Q42m4+PPwcLyKOVzyC2vTgMdZTI7fiL4E8iJ
vNTUUcF6NlJwGtfQQUmQQLQuej7OwYwJZVJp7o1cvtateqw0xTetp36AqEHbmrtE9PdQmIACi7hW
mvwZtUQGZc/OH2podFL1GdyKEIHLIU6eooc9cU2zCkjMvKxNQOqzb5RZMHzwDV5DWk8N7ylvbs2s
2HcQs/VSiv5zHfo1SmV5rcV9Q2mC1J7uegYhlSy7Ju10sNsBUhMVhmvLDhBSkhkOjHLtQtUdOQSo
N/LbfKJvidpcJWz4qROoW2QWOJUFfzb19BCx7rIPiQ/5zvjY61CpS7mlbITavCYQbEmsX4xMNxMT
mzGCGiCduiujza8NO7vjFCo8FZ8gUSm8KYG109EYR+UFJJIuGsgFl1R/Xzl0n3Mjs9kGkxTIrNFl
QGaQ9SKGrgpVt2JaaIFhjQF8jcfJ4IksAbIa6xyWAZyTY6IziwEP4xhS/1nmfEegdIL36jUr0eQm
JngbyKRH8Uqcqq593JzzOAnwGw0qDdTOtKCsIDQVlTdSvDVp+GyioWmkwjWhrWtDOm9ojwVh2KcJ
MjatQ9vKUcVVNYROodfbWLO2K6v21cDPZTRiMoLQZQ4tPn9YrnecmWWsBZGlv4TWfkCzX6MMHk7W
c2aGTto2XjNkb5rCPT1VN7Ok0MonzD5kaSyoBc49AwziQD0vNs6yJlWLhGoF/Qb8sG/9LUiE3dfR
DX+IyOEb01sZ7+uUAfKaBQvAVYcY+wuzCYQ0GyGgud348b11iRq/m/9qPMtpg3rb7L4fbf745eRO
Bltm7EA1qUNozTaDongXYHTTQXFVP38/xpm4cOaqAJcguhlME7z1nzcRSICa9bKmgd6ADS9664Dc
rXrIEYeRD8LkXZnnFyGJn1O6j4zG0yPxmjDDnVLlIoX6FzO3pQF99E6HXlUSoepV0stO0S+p4NDh
EmuX4euafP7cxaO602gG0cyKYsPz+y6ABkwEjjtQiJgedcVOPOdu8nu4+36RFimEf9sHsFAhrUjQ
pIlg/PMiiawossHEIqF47XI0gtvzW/hC36g7SAlvyHhVpA8QF2LWTtt1a8fgc1Lzy+jaHByfGIAM
FreNlZIGAGhA1Rf9Vopgm743t7RrnqbqGEfZD9LoG83MLtuqfYHeC7RkLVeLcsNRm/THyG5SYGPB
nnFpj+SVZNlRJ6FTVopfQrstMvoAelKvRB5LkHnZibqx4WJ1xDtECEfhOTTgoDSOBtGdXt0bDbjz
E34POp4Lbv3MWgHlc76zG1DezG5pVPYkt59tVm908IKIadYGh1CR+oJ+2idBW+mGQ7NFi/idrbCN
Ua6VJxcV0a8rtrBMaRmHgyYaGiRArmQpak0o5dWpeegGtBgOmk+h3QdFGAjDX3Fb33SCO7Es9qQm
V0lN1qzU2UP75/h8RMonG6jXbZOr/Xx8Mp9DkQy8jIkH3dnaRSODCqbYCwhJb21vjSP/3MFB7ZKA
KFFFkm1prZJC6FplUC0g5VtFf9jqTzX+YRf/FXD+H+f5Z5SlmRp0lnFT1bVASTKXQWi4ueFAW31/
BdnXFyBc9Mkoyy3lvQZBU6IFg04c5P7dNNSdhpWQ2QnRGz3Elz1LQCZEUSbtPStunKlBnUhAra2N
NmFregNTvW6sEdJUbxQsZRKCsQDDbVFS3ke9GlAokzITKneNgQOa/Ywn6YvhSOrLBv9tIckKaKgQ
kNPtiQsp4FckMAsnidENXpFnha8RCi6gIl8XdnZGJ8dGQn5ejg3TAl2FyBgaE4xfvQHQliaCXGud
PEJqzIQMUFiY14kAG0xabOLG2qfa5NWa9pDFSGu25Tbn/BDikff9jpy9ZKc7svAcSZ1GFSuw78kF
ExBc88VthnPdO3F9hUftttgM+iHy1jqTF82o/1mWWZCMofAJHtzPy2LrUuEd6bRAWNCxhShf2VgQ
jIOA+rM6JVeGDUWPJPMb7ZGjipdXaNwxuPb/4xKQUgbFGehWwXmxcAk1ZRBFqvEV4QNgYMIZgmYb
+da9cej9BBXtwSu8GCxgK7bk7JX+M+wSrBy2tZm3CYYtMpCsBEzJ3U4EhVGuZVzORp0nAy3um56M
cu4h0YIsHW9zQNwazm8KHRhNFW52RLq5h3hmxEE1GzoZwMWRpK7SP1u67cREgjkRSn/D9KvUIR81
xtcNJFbTLPXS/Jaj48Xmb2VfeMUA3HACBbca1Bf//fn8FJ4urs9k6TmUZVIg1YctH1A4YaaLNpVb
VYAaM49vjTrfS5Ig8FG83PwdmtBoQIJFtPzQGmvKQ+cu86evWdwWkRt6QUIEyxSa7QPFA6wbrpXw
tlNfm/qX2dNbK4cQTVhD5fE6NIqDZMlzXm2q5tqq1W2ZwXKNde1lawSRc8T0OcpEFK8xMPXpc+5y
Kd1CedRXbWGqQdFCppE8d+P7ykbMU/tuhPmondixdqoERK8NNSCX3csQVK7iM0e5sbcjhHYUbw1m
vDahxc1MmZoiB4cJVeaPnL3kiFZWJjSf/W8mtGwwjgwduhSdrgZ1BJyeNrrUytAnqB1NyLtGChRN
Yr4bZ9n2UL+xV4/SGRtwumPLDEmYV1ZZWKGKGNjaTh40NO+hL+xBnRcny1P9zMuO8fOaBz5ndz8N
u7hPcWHY6gSx40DZkXfFyT3o/Pj63eAlu9rl3up4a6u8uDGpErWlXeHYoEPpVdR+GgoH+tolmhiL
Wtkxxh0NXUxpelSQOVnZ4jMh26fJLt8ZIs3MHD29AWRcXuLraRO/dYHYKC53DeYbhaO7ZKevGN1z
74xPoy5c21RNSh3XthrIS2vb4KYUruKmA+QKHLodPOrnWxVaPHh8rMz3jLX/NPB85E6uaGfF01B1
lhpkanmNRtsL2e+y6clOf6ia4oyVWKnkr423KFSlJcxRlmK8Ug9s48XWNacSjyEDBFfiCR/VK27z
7HhonZ+Ll8hEL3PRbJxMhU4EJojgoTKKYzNmu45JR+skcs4q5K/XdGTOmqGTIRcnqJj6WG9qVQ2M
uL9ApvmyBzLj+1O6NqvFcdHtsOImSk+BMRlBaESemSYbROFbn0wlmE7WOn7mXfls9wwd3JYgdEUZ
WGNLlAuvGktve4nj2XaHWZC4KO9VNfOFpWxBDbn5fnYLEOYc6MEboXKKOgqKp6iofD6U/TSgk9au
1WAygdyvVR/dQD7jwsV53Ayldmzy6WLOcFPUb8cQ0oh5cT1oz218MCX0wkstkNkhrpEsNlI/SceH
0R7RpzCAR/q1IKOT6eWjzOo1+vP5u5bLdPLdyxiNT6lqxmEHw9VTsLN6sZguu44gHMqcqsVjVO18
mq0xNH49b59Wa1mkT6bEHo0Io/Ikhma97YxijYjy3P6fTmzhAXS9G5EEHdRAJ49A5x/aKvY0s/hR
0BRUh2u4ja+nGxPSwO2FYiXc9ZIHok1VbWyaDG4ulM4QP4GOKMIzo9qU5LEGGZue6B44MZyyxZNN
fxpHtBSFUHS2ehOkq+WNXfY3DM0WcZp535/Ms0t98mWLq53zJI0kWhWDeNL3QzhtbXONgfzsGToZ
YnG1YyVC+UzlasCS8lEJcwBJUy9Er0oixtsxKnzT2AvkZr6f2IJA658rh0ox4kBQr9NlaCEU1snc
jBDZDKgnFdGm17StSsHmSh+i8GaoFb8hituhIDLVyuP3o38ksr5cHB0sksAiaxpu/+cLT3vE6x0J
SaDKyjXS5kK22ErbvCpBgqbY/Y3CKjAYMqeCOi0172LjQYCVNW1GGNd2Y1a/eAiV7fJQEPE4tOMK
nOPsnpx83sJJQmWcjnlqkSCZ2h+tSDZjvs/AP4juYEeX1Xva636tJCsvzTMZWtyDk2EXvlLmIi45
ErjBAEEUKRBrge+oNOJtzH5FSeUPZXTTaPQyaXsvTfJbU822GbmdcuRGQ7pT2D42xUbVcUxHExua
bGT3LtGZliu77zdw3p+v+2fBOzD0t6BD/fP+9XlUt0iOkMAaD9RgQVXpWxGLFb+wwJH/c0jBvPOf
YRZmyGQC71JFJWjzGjaR+kAnpM+Y+lTkeIZ3Nz1KfZNCt1HSoWYUecbQeHn51pX1ym05awZOvmMR
oJY18gJSm0gwVf1tzohXaGvFn/lIfVlRMPczkGqi6rDkujdSNlICyfWg7+jvdrilTXKdJPKQJNGK
TTu7qiCDBTcoGtkRKS0u3zjKvBB1R1DawDNTczW/2oZe745wn4H0cOw2/x0o+N8beTrk4kKphSCE
aj0JTPWdZNpVM+Y+hJD970/lmUQVrNnJzBYXiKKgDgYeDBOOPp/AzY1irJd4ttsLLxsAnS1fqF+g
l2PlOpyzF6fjzg7uJKg2anQPQgmSBHWLFld6MBWgUwZ122d3RQFHVQ1bKl6+n+w5p3k65vxNJ2OK
pM66PMVckyRxC9W6TEz+VE/Mi5ImYH23Y8iOfj/kmVfLp/X9IpeQKzWUmzAmOjq09/pW+VXcxHiO
ptfIwkau+lvbaE66Xow7dzlO5mouzE3XCp1aA8Zt/HSv21t+hTZ3qBwBGhsIR3VLjG5j4DU1sY+M
9vJWng68MECka8OMkZEEWttfsem+VRRgCAZUPTaxBBtY+ENrFH8q1no+zq80AFAoUts60FyLGVco
JChNUcMcNPkThJOvOKuRs96XmQXLp1/kir4dwf7OhHhSi26rmkiSI12woR+p6xRyhGsJyfN24+Sb
louhmoVlihInrt2iMJ6OlidwzkKZXODYoPLyo4tQ9ugSr27KTZiXu4IkN71YAY6cM8ZQLDfA2YQX
A/zP54PP4wbSe1qGQ6jG14kqd/l09/05XxlhGdZrZqoZkBwiAQP94QhJ1/Lp+wHOuc+TKSwjeG0q
kLZCVjkY4tzNeLlPW3kNQbn/+i2Mdf+zUvpiw/I2DbWuSEgwQoWaQITTiFBBFeVGAtlbtKkLkrI1
E3HWLJ2MuXCVtgYkWj+lmBoYwy6LGpAEy5Gg2ED3SbYFqL4FcX16HDQvuk2c2o28tQzHubfL6azn
3T0xjLKzBMkNzFqrOAq2uwLlVMABzcbYDvpKRWztpCxcqar0SpxZ2MhO7dyyvI1KdSX0OJOM+7yJ
C9dJdbDXobI7277k3tyMO75F8ONNfuSmUGJY6wlYyMv946pPNnDhQ6vaom2ichK0pbKzh/62iWIA
XiJITyZe+8GDKMrR0WLplCG9zFPbdkTVuKqMcq/q6MeBRotc5VDObnQ5XcusfxWaHmRh97PLO+LV
XTdtvr9Ri57z/3y2QaANA3Ei64MN42TXUcofbaOZPxv4kPYedujO8EzTNbdzF0Xbrp3zsy7JNvCA
AfcV0L4LA21QsCvSWJ8C9UDcycvB0wlACkh6Y3dyQ0dzuDcLk695pLOW42TYxZWWSdbHXc2mADRs
TsEvzQywrHztzJ2pwaLVEHBmPGiATAbn0ec7lNlGq44RhqnSC8Y7V4knR+lib7JRyanxOA3F6Cso
hvEISCCN7loZ+lWqZ1B/U/woE5cZ0GR5i/yEjXZeklzGeuEOyn4smL0rhXyExIdj6Q3qse2mjH+Z
7YNRA3ZYtI9xhqptlV+zcHoY+voCLbquHOUN4KObKLswgINMqyujKTNwZaMpSaEO+v/3LALAGUy8
Rz5ZntZW1IHeApoHQZABMjn01U5Hxo69ChxPDC21VN5pdu83yejqoCsD4/e4k7QH4m9AdNO4I7MA
FsjfCD82utzGIgKh3m825LedyJy6rh0NCguC3MbkB6snd9C4Y0sUI/mraf6WBdClFdml6uhIyS5l
NjqdArL8YsSHXoR56CS8egN9iJMbcvJ52V8KVV5k5rirCv2hY7+K3rwbK+2KZ8KvLeZMYNAYlMzh
Xb5ldXyoW7G1wfDiph0qw6hISTCDKhyQ1LS9FkgtA+Mz7bWm+REqdebQMBs9WY37WUjNHpQr3qN6
EDdeolfcUSe12ShZAxCJOt73SD2jXBZVowM6XjBd9Sl3mZIcy157ivrup6WMxLXGaNdQGnoW65/a
oUOzyNT96us1LYivsdCcE4Le2IcUOZosFhZpyCsOLLxeB2YKoUETr/FaOB3SuAT1vAKUlDnIewbd
sfUdq1GlCeC+XYulLiCggDCR7fem5ssVnD8HnA7ggbcgyLvEUU1jmudEkXVQqxUYkVK3ATFrX64p
mHx5UyyGWbgxPckMPpGpDqxoOEa08bOqQR4T1ERCRx/wz7Eor+xyWrv6swH5FPEuhl14NGmWtIzp
UMPdhNthdHINBSf0vaPfcEw9CfYZ//+2nAv/BsggC/MOyzlFHVhTpZOjGa3LV23al7BgMbHFKepy
w2zKmtZBrL8zo9+XUvhT/XPAispWxxnSJqfWn6Kwv9Hq0BvK2Mnl6MAB+BQY2ZLynazylQjtTPwA
9XcL7c84TVA1W6w2A1CXR+iYDYyOArtgOXSNe/3cmxhi7yBGgiWHIM4SRNHoXAHGFn0yutMD6htE
u/qnfgVq4f6q9kcf2aXsVtutvYjPPRY+DbvY1gTIQDtGRj6ovcHnuxIAOhE7GapqHfB7duXwI734
/iSxM6sJ7nAKklWVoH6x7HwphEGSMTS6gMeF7hAKWlcwlU0TWHYmcmxAVmlooSeNa2jYABxGtizF
qtfGHlIjR33A/xfhhledQ9jwYDAIQTbG3mahV4bDTiYStH80d4YUhEbVE9okNyJiu4Gj1YJcDUO6
jSbTs+RtxgHML3uYqHI3Dum+ipqdsFpfctDS2+G9aitHuJdDphhrUYn55foy9LRCBN4ASpcgv7MI
S9BGkepQAOmCQtlHHfodKQnKmHCH8N4fuwnRcIOOmZ74Rq4e0FuDC267XaIwh7XAz+Bd2TsZ+oJ2
lcx0lFDyoDHzI8vqdzXkxEdh+I7WqM4oMpIusa1Dy3hgRn0Qg1dKZtpParzp4a1WYw3mlK2ulxdK
pzh61qh725Smh1g2xQtRhhu7jS9VemNFHJJ+EQiYpLQDWV8wbYjQQvIoex5t+0l3WYYGJgPEHPQ1
VA/DVG/qOAPzaLuZjPLaMJHh7NB6Z1/0oeZZCTRPELuy8VXqL7XymqeVB9XxS2K/NQUw6NyUR7QQ
OGKIHslUeCLhtzKN9roAvLEI/S77lXI0DrDLxsYD+1c/WbuxyF3SFSM4Y6UTjjaaRXzeq54WolWl
o1e9roLliV1w+KFCMvAdAfDQgJsrtjaD+ksY47bt2Y3GgRrNE4cZuYdWY6dOxouJgiSDlK+62r70
bV45Smn9gg7EfZ5H91DH8lsIKxdl9l7oKIGM0rdJAoTYcIX+s/tKjs+qMEtg+Ik/ACLV99bWmtIQ
wQj3StAcRVH9ZKHnliJA6VRzR7ndAjkXu6MFAiuD4Dxn+1EUF1k77bpUvW9xKZhd+032HoruOrFe
ZG5cqejJAUupW6GFt8osy1c/2OOrloPXNn6wQQPqikjavl6ndKPy6YUJBKZ9hZ4M+O59Vc1aIBqa
oHhEr5SRNg61qmMGCBkkhPdTD769NvEzYq7k5j6Y/L7zaIvkXCuTKZ5KtQ5kpXkiVu8LXXE0FBn1
yN4UnCtuj+43LW633MBLp+N+gVwLmIe9XLReq6ICU7xakeLYTHrznptq5NZybyQWONOZC+I1LXyf
1GlL6sJRjZsYYLSkfq7Mys/S2Kvrxis7rFofKIXpoLLh6Dn+ogVVdwWt522KdL11UZViI/X+Qkhz
k6ilS/SrIu63halsElgdI78X+SZKfzXWdJXQfuX99OU5A+8Iw4GmQWCDIM2+sBuQNWlisLTXwSjl
tWWAUbItLod4dDV9BRBwzg9bgFijWwzVji/NYsRGQaIZEdco1kHr1W2I9Mek98eyizbdmoLsx3d/
2nxbBZ0OAE/gFgGPwFIOy6RpXYq2GO4iG23+Q93eaegpRL/MJWHqQyWsCdIqlgUifL5JRXFJqwSM
06H2UEt00IgeD4Ko2ivgAaZW6pV98tS3UcCZvKgiY6UOutgDGwBHE+yyqCWAMAwv8IXLzDJUWNNS
Rc6//UGLHzXOljlQp5TdiptYhJZfBlqEQipF5a8viDxk6ggVr8HvIVcPYgtvFF1AwPsfc+5kRrgy
7JnU0CffNPuukyd6S0glwRfSAa4FccOhuo9E5KtwSeCJpAO7ZVO1cqq/Ph3gDk0CxRlgXuZc6mKm
WW9NwpBqF7TULa8nIGhBheJOTugxR/sBpG93DR2kyxpKiiuxyDKMngcGo5MOCdeZlHLxgC5ZUnMW
sw5AcIiJDe9DZ6yEjl+7hXBlEdJB4Re6WDrquJ+XU9AcjL20aQIuRofl12nye0oexu5noTzOCS8W
HYXxJiId3YPj3qqQzalDJwRunxb1RUTMm3FYyzguSEeRhpk/Co4HZxkXDqTgnz8qzVMNiZiyCRCO
HiWXm0Y+ZCzCO6kz3bgrQ9fUGz8fXnMgnQrFRLm/94DrfujM8T1EFFKp3QOR5n8daM/RP74Oopro
0seyff4upqQpwg5URiz7idqoJ6+V8b8moBYjLNyMXWlghGs5ai/biTvML5DsLK5VF/Iu6E9aW+iP
DMwnwzYPZ8xHGucLNm5hsG06NrRXoyawJ3lLeOwOSDGkWrgpkakAlCKmqI2yfZHmUPZNbtBX4gD7
daMNNdojaj/u5E+o/UZVu6U620RF5/SIC8Jkb4fGRdizTVZRz07HuywuLrvoraEv39+QecW/m8DC
GiAAVEqph3Wgj0gZghc0ScwjOrE86Ho9tqBj+X64r4CHxYItEtPggZRAOyl4T+faJU7apYZ0EOGQ
tk1/2NUbiipenI9eFWWPxtismIOvhaR5dFwLG+1kc3PR4l4ojY20jmLgWa3aFzWNr3J0g2h2CWxw
6nCpPo6gfoN5fEgQC6/MfPEssiFeoyKTxxguJXRslrjfcqwo2KiN9BZhPjJ5Y+m3TDyWjbzVrRYv
g7LjXkSvU4U8DIr6VCFTJ40mvAON1I72q2jtRX/Hh/dRkaIF3YENOzEzIZy6AXB9xBOAUsqhqIXL
7R6gQ7bR8Qpp+9LT8gLhTuH3ZeTZ+rgSCy5xJ//2fPPDCO51tlMLm1mIxNCNOJ4OefQibTQt6PpL
mdeukMVWHV6HiHtFQzxbDk6dq0cVwR+aHz2TPncDaN77X3bbXhdt65dhE+gFACrf79Vyqz5CgJPv
W4QAErCTIclDeWDhcUpUJ83tlRGW8PR/loDC/qJjH45jcQ/YUNNJDXUMQY2b3ny3ufA6ujHBJWKN
jzyMPUM+FfWRlHfD0LgheqfY2Dg9vSgMPxzfJou4IN5YiQrPhiTWn6+aF+YkNqBofc2SislDWccb
lj8Zwr4Ji8ppOXKQ7YuJZG9r2ysBydqgi9NQilgmdmrLQ5SOfg2C4RpcZRQvwwhVFjluijpxs25Y
OYRLT/FlBxabrAD729g6hm186ccu983IQSXX6YDorrd4Z31/ppYVpC/jLXxfSIgFtjSM13rqJnaF
ZyjOvxmlNKf9DX7YFfTU+UP8Zy8XnrBno6LmnSkPBiSkRfKejGsB7PwbTnzHlxktrGkvC7NGzC8P
dNR3RBheZr9FyPEDTOcSw09AxPh/W8NlIwBaOgTlHW7N2AxOlHBQ6x4MkKkkcYEeJO4UJHcSM76j
FJRoAKnDdXtkWD068+X8ZuJL1F47WREguLAPtSd9FdAWajroBkDBqXbqG4GM95q5OGettT8X09A+
X8y2AsI173B4wgzSY1LzWhuU3xW7nkLgHqDHQuQugpUiq3RXa/fEWFiqOswRvqsYesbx0F28MQbw
3klPc6A6c5utydysHCpjYYKQtoDJHPD8ivhTCSCqqoOBYOavp7FLe+Dzo/fvD9V8z7/bzIX5UUln
DmZDcYpZsuGpchXiGUaSzlMavlKnXl3Lhc2xOjUpEe7Lg47WkTBBnxcSfnjlEQ1pprmpOva6ENwf
4eU0xs8iWqNIW+aDl1f2SwAeIagnEzZTsg3gAMydO+oVN2y2yKkF1OceYN1rnSUfKilflvjPk1pf
GIqqYmk2plIi1ujeeAalQGam+zKsPRCHP5N6cowqRlebJG4CNgUOvhlV4/cdB3O0SbVnBL97UcYu
g65GCG+gN+CI6WK2gdKAZ/amr5EOWeDcbZX3vn0ldet3yFmmBmgYFFDdKyDdzhuQm/weultD5w7v
30L9YArjEIFII7ZQ0EcFCS/jy6l85+DPT8GAnBrOCFqK70/bWav8ZymWFsxUy7wyIg3Hu3zsRe5q
gBr/30ZYBHaGDtJEtcNi10bhpuVdGK2RAnzUQ77Zz6U1KnpLK5IMYYJsXweaeByVW1LuSZV7M9/8
MB2y4SI2r7mSeBCGdIiSIMOACvT4FCbIyqFyrVYhmFne6vg9C39zdR+Ju7p8Jaxc8YLLkP/fJ/5k
wRfmq6vEpNMRWRYKXhlk1GJNXtsAsE6RuU2LyEUz5M1o9m7RFCsRxtpWLyxZSGgSmpYhD1OIktp4
jNK1KPKsrTyZ28J0tWUfqrTHYeLiPRbjhrLYteIIcsilw5A1rMrW//5wnbdgJ0POn3QSIRqCxyZp
cLoanyKKyQ9ycMGB4ijbessKz1rx+PMMvjtpC8ths6lEGQUzJON9CCnu/r1a0288G36iYx8PQjq3
2SwWsQI9QkooZhRCCCZ5VPrEU0y0FTI4ONN2c7HXQFr4/TKePxp/xlz4ATopCaL/Hn5A9E7TtJsh
XTO6SwTRPwf/zxiLeNNqtAaQJYyBAH43pE81dsoKfTX5SexjG/4cjR3vJxCJFA4AlptJBjy9yTlq
+loHyqnJa6xDSkaoaCi4zroDmUkX1Tawwa08Os7v8Z8PXRypMir1WMQjFkP9ZYBSqTFvbCP2vl/x
c1cFautgagRLMdhrFmagYbUmYqORh6FTfXSM+sMtT58lNhvexk2MFU9Pv5wqKIahzju/+ZFx+PLE
/V/Szmu3cmRJ109EgN7c0iwnW0umSnVDqBy993z6+aieOS1xCcXZZy4aaqgbSjIZmRkZ8RsjkOU+
pNt8Z6Ux0uRtb1tmfNCMHF8j0b+fRL85BKN1Z4rpfWqmiDmFV1oSog5nGKnTiOWhNiB35+33uIs4
uUJbi3RUpyggzXVxaHvtAXrTPsn1r1qXoiSTR9VBl8p6N46q29Qiqms+18Xuiov+aYoGTs5O+9H4
5bMxhNMOq0XZiTqy9bae043wXrQXPy5bFhOdBcQDZVkBt7SKvaoJKMhGUfFgxI2ThJVjNsWtZQmv
LSA0Y0hVD7EQLHBjur9dl/leKDYWgReiiKXciJF2G0gdigu1CbuodibtaNUncZYdUUBtTEhdsUqx
IhWPZqXbdS/uqiz2ioy+W1dg+aIdev9ZMLNDBGkEpS7HkIqdWMzPCcJxi2AD9GFJq1CnAEJV+l98
o3vGMtYGMXnbCd3ZLLOvKMIxfdGVFKPgIcwO4CXXDBKv9keHm4enGEh5WdPvvJSORSI7fdiefNAJ
4/jVyqV93fXfIk1yIh1cno6cKryVJo/2SBOGjmDNaP3QreaXs442YDw7kpqdBjmkDpZ5NMFv/TI5
JnFwV+UR91IN3LzZ6Ltar1pbEMPEQSah9kwU1v6+TpYv82HDpeUhI4IJD8BYFL1XG27QGUE4Y6V+
pj1yHVgwnmd5D3eUzvBDmEwb+qnKRfL9cbg1xjdoLEEs0lQ9W/58jvNZQ7eRDaluooy0rD9SvnoN
wgy1P3sKM5TTOx0lbPkqlBC/FNODkc9XfTMf0m6+siTTHpPoe4YSY1sNJci4/rHXzZtJEkMSjgnQ
7QuNt4ORNYBLNGyZrJY8IGfulYdWRCxWF8bQGwSwuYVE3efvU3uxJSzvquFRRf2R8F+XfGj4akEe
CojkGLMbDNM+qn8rqu9NVnujGRjHvciDsLEPXeytqzFXOUinVPOUhaF6nprELpnQoH0J2n7Dxu2N
cXARNe9ebXWGIkzcmumgKOe2iV0p+pWX33FNfCqh6vVmfZagSdpa2OLtFPh2jpiFXhkn2luPk8hi
9aU/wyAe+tpwcMr8lo8K+WE9fZVa6QZhGdb+uENP8KAKitOZBqINr+ablZ/gxO3ktug7Fjr/2yzf
Tt38ksQPVaS5gq+DTbjS1N8KwKI4TnYjGtT5opXEDT0qkLCU7Vrv7WEOYTWhIdhzs2h/DKF6Fcsv
NW1qCFFehGYTuoSuJgfHeDz70TlbBCWixgO+dK2m556OZqU8hNWtJoR2UituOGy5bX5clTADNRFl
Y7Tt3kDIxM/HrMtv8qoNEqGEURNd5ZPpSO29Brs1K74LSb3/e5xe1iZXQbPKTqTc1yPRj1T0DoKD
ANphvqbTPZTXvrxDMvMVXMUJrJ3mRs0Dmnj6ojqzBYDeCtzVCRLFER4eyzMYyq+kaL7UnIJpYm6Q
GD7dft7F7Sr1EEt4YPEcqOdIFN08uDVE/0gz5Eif4P+4EFdfUDD7ci4ByZ5lGYKMNR0nIbjy82Rj
mDXODLTwh01mfb/MO0WKER8FbB/MaAOJg60n3aNgDlc94iam4Y31bR3pgO2qq9jqjhkQlCBJsHE1
pH3Wb8qLLrfNv+wM61KZOAtpiluLehYqxRmFl2GO7ajFw3gSbyZf3/Vz6VgB/0krHTbvh7+H8kYU
rS+qfRIOuFOw/anadDPGp1jOdrQ7N9Kdj6sTFY63OTfQ3pOg8F6gNvpIiEyx58ykwOvWmNHKce20
ynjEX26nb1kHrXV+L4Zb1QKNzBQQhzaUc1k27tB2ntDtcRk6UdnB6aP2apUmY5twp1DcnhuuRpKn
RrqrKxw7FW4V+WsuT7tcsg5ImXmd7grS6IlltpHXf764/p2WVcot9KFSgwRTzjmbZsImnaSsM9XB
rOf49898eStdfYHVMVf5vtAMGVE/NQhxCoithtohwXgxRJ02xDUjSVBwjuO9r6MoKwx7o7K8jWf4
PNL/fd3VGdimo9iog6qcjfyug4iXVCcl+FPn1q2kgWYTfqmwgsegP3ZVubFjb830asMOqkLJLJ+h
FyD8bF0ZsHviIEVLfKtXs4Y7/BN8loYzgUkT8wJZUMxzrerA3VA9IKmqS39vWerTaJRk9GX32Jf9
jwKEfZcgziNrd/I0z7s2LG8rvT0mgfWY+jmpQJncK8Zwp/Xx1lpccyZ4QDzBQTbJGrdzaGmrg6NC
P6XAxKm+m9PpGrEKLDYbHcxdHu6xkQEJWmMxohtPaiXsi9y8MkTxKgx767YV8sSNtPpGaqRj1qtP
gFnoP2Yg3X1LuO7L5lactD9+ZdyNTJCXtopkR0LzR2kid9QFdDnjI/p2QGspIANoc8XUOnVGa3rV
0AzA2NB/D7j4OwN2j4VS/uqtGGE7mBF/j8TLPNPihsurQ1hkp1dWM9DnkZwqSl+excx4GitjN1XF
FcD+3NbQDsmmzBUSMpVBHTbC8JOBFdEA86vTqQC4tRo4U/VizCWlPc+Ztg8lsHmj8qvDwRPIKrSN
X1mOSHvabiSfnyx+nMbfDbs6xImGBLD86J/JF6HHNHsTOkZYTI6lp8iqGly31FOHdh0K57s+H+57
a4s2vgbcLFEH/IfcXpcUyzLXwIKmSmR+mxVnqTNqN7fKfTXV7mwOnS3LcuymbFCof6eGLWrdVdwM
h3pMXlFufqqRCoM4rAM4terUE9IIt7ktzNfq+f4ngTQXDN6i7LL2ZGlKJYSXFVTnHrHocfxT6NPB
KsOnaQgPLbqd6khhB7eBTDITu5KD61KFgNPf6cFgJ357CIaf8bwpaPwG/PqYHUDdADmj8GCioa8j
RlaDJBYQ00NXr9pXPmwWIboaZ+1rJuqRh0J66+j9/FsyoAdUgW/tEI1+GNrpF0pVJ0MY7/1isNjs
Syj0nHKyhuPrjI45+Ns2I3WF2MO3yrE2pbo0WAeuvpVXjtrdkKCINkheY4Irr7QE7nL+EIrWt2Sa
r7RJdaUKSM83eL7O0I7gSFW3nB/ptN0Fxfigm+mTgPFLImW2HnydazCjM0hzw7oTmqMJtV02NHuY
+PtGby88Peowi7HKWM17RIa51sanTtIcHGt2AQCAMfoxFDQ+ZsWJOSHJHbx+EA4xHf+iFG/TSfUs
eF8obV4nxTjaldhgY451Jyr0w6B5fjQ/9yGaO4H4RUU7UM5zz5rCg4lsgyPK0Dnq+jX1UTNRmSVd
PklZ4clGbk9R/1NJBITtJ+TahYOmF8QFFAwfo4OdYnantp2vI+U+HoPbOIuf9QR9kjFzxhksQDQV
wOqg+EftbRHEN7mJTv3wYtTs9xIq2QmQ7zEWsS/2h1Mpdghkx61TduUuFX0nibLdhBZt4R9H8aVI
ub3zZL5+Hyq/8YffldO0CwFJ5VJOnZQLXZjddBLd3qKhS98m91U/N26dVk9TDfW8ybmqhOnvGfkB
fpaYD9Xys2o0+6XEIuA/XVXjDbN18Jt+X+fR7Er5Ca3YmzGV92YT7ukDUlh7DavhRlGC+9RYzDX0
4FafAoy+YknfmX7a2Cn3Ea8TkTXqa3OAjFNDd0qrZ0ENY1dPIH9BDtgoX35y7n5cKatNbqw6XbQi
Vop4QvJ+/iY7PMhOpaoHiw4yB9eXE53S+Un9kd9sevgu+dN6neqiLmOowg4nrnGUmtE2mFNF1bmE
zAF8c0/YYniqkFTao8eu5aoHYyOpu+wyLQyKfwdd+2IJc901Zh5W5/Q6vAfMfp2cJbd8mG7CO4T7
7eSICPNLeue7/g6A9I6nwEKr39H3sDZuVRf5FRhSRMjVZXeH0LKu3KR93s9YflRYRgx2acV2GU6O
NndeUG1pnFycoauhVpksjNpIpCxZgV8MDgos49ZTd9vA2BUEiwOBzAh5E5VqOM4poDE/VhSMVrY6
tHOKs2H8EnEEH0rr2JSzVyvdNdgrp/anH5k67zs5+W7CfUw75cVnZ9FG/9FP/1D0sAXzqSyue7Jr
Pd8yoHmzpv834i6fbxXv6IQOuWpyoMqpcZu14b3Wgu+I+lHCmHsGOQoWqjURHZvqXdyjoVcrnmkJ
zuBT7IZLgE2OpM5PvqYf1Thxl9pT6t8oFegeSXVykyDRDSwGBEennENRlqsB+6BWG7g1iBBQWldG
m6XQn8pBc9LyuQtcOb2ehy+V8SVvfwhGYqD/2JHsmXj5qGd/kG65BNpDcF9ROpTKs9wFN2ANT1X7
XEaxgwVLUheAvPwbQbROcbKR9n0M0uWIX/6BxUbtXcYTadX3TTI0EsZgEs90deyyzvdTJN6bqY+x
rL6Vcm2NtbqCKloYatogimflgcIQEJjstKjxQi1xisfgPnBKBCq3SkLLJ/8QEssLQoVGA9hks1tr
CoZqrqA8xKBxtms12TEzkFtz9qVR/VvfN9G2tTYu9ivg+n9HIWwAGXksRYFk+HGVaNaQRvCbiEKa
A5kjYWRd4i1zT2kx6N1goZp7s+fn4BZOYbf5xivM2OX4q4tdZsigHCzGp6nudbdcRRD59+CwIbDk
GKSM7hZM7eLLLvvCuzde7QvI0fdjHXXFWYuyg15jSK4+j8udVd8ovX0szfzPq+koCkoWdZO3Qta7
RnID/jOzsp4NKP825ic/fdz0tLsImLd3+XeI1ez1chuYhc+7lBjPZCiIlNmTlqOXHiOK0HpFsyW7
8XYQfAjRZUTunlAfUWi5EEURJQkKxBIvQ49DzQtAnt9d7ciCdZf2oCgxWJEq7I/IM5B3AMEK4Ga6
yZDRGgPMBl7DCIX8iXZPto988OpZ6gQkbXqm2MNoeDnsJzOfTpUYsOZ66UEKnjNkAYy+TGxavQcl
0RC5H45N33a2IWdw5e4E4dHAgWzUJWdWMS2xbkorPcy1vqfxRwz9SEagdFaoXwWC1F2Lfr3HdQ2r
ok5RHWnecoX/mEn889lRjUfF28Ad8qIPW9ZI2jW1lZ9nBPRt1T/1TTtsNFo+XTaolWEXopsIta3p
lwgGjMJYMYiYmjuuREvaeF9Yr1YjHYTIgu9Xf7OQ0i7Nc20c60VnPvr/uHMRDBaYAsS9FAUlmdVS
6qe49qvEzM/qzfwtQC3kudzR3/MdvnL6tXFHz4yQXuG2wDfeav+vCsH/PdHvRl8doKM4Nli1MHoL
87c4IxKhuOMhwcoVZQzjVN3HHsOKG3Ab8yNQ8W1YhD9gUrOw9cv+ISoW2hiNanFuOwWlvvChzdDC
M35Jym+9fw7DxzAp7BHRgwSqfqjVbtFCANcUYj5z48UILxod3Cym3USbzAlb2sRR2T6WsZHtBz2g
adsUshtLp8Foh30yJOLBilPpKBgxwrliBbUEaqhkHqMGUcM+lb5XKITYciDPnqI0DpYrAleXUQo8
qJ6llwlIWyS7GTZhC9lPA/UlTPTK2h9qd5OmsO5jgcJ4e4NHmV0NEchL4BHBEwSP26QOO1s1hxrQ
aYf0XoU0uzkJmaNJ4Sstypt4wabPFQ+sVMQb8rGuUc9H7J7Q8cRxLIwA/cfS0DY2qMD24Ldi6BT6
ONuBiBuXECWeBrQVwYhvf68RrYrI/3ynBXdODihTrLm4eWvKvCDTCQ9MDvwAqy3mWVSx4wI0J7bG
g6/nLBuxtLm34TRhntpIuI1k7RB0pFJztmu0+STp8ZdJEF/7pvftAOg2q85Lw/jP35/2DZ3xYV9F
n5KaI5whBamHSz51KyVyi/HQOQOIPqBa5EPsTdNHo5yPNaQZFS2RdDC9Adp0LjxH5YOlCE5NYut0
SfpFL+Lmypr84aqbOQbGQOhAP8rNTp58FdUNdJgiOcZXlUaz+qubfVusE0T2sTDTQlsce9vIX4ze
pGFs2FWho6uDLEGFEXP5Z7FvSyoT9dvrSCyv26B8nLJ+DzAEuOoSPSp5aUnZCy9As7arOb5V/PgU
lTJ3Taz55Fb/EjXdFxohz3LD1WYAFz5SPTpAx3zrelN+xOLAQFS/0mhQAnxoledc7KAk/phS7clo
u0dM11xOAFQbpo0caMXdJFKWtIs1bZlIf1xSnIasrcZKGJD0cTusJ1msHn0HKJlysDMOwan0xF0i
7gRk5pudGnp95Cz5n7CpKPXxanT5IKukE2Swrk0mSXluxnYC4b9QHnsUKmQhsDVzOuUkRCnGhX+P
vYsDa/X6qy6Gr/sJeBlE70b956QOthhuaZ9vjbC68nXFrFe5xQQL4Q9N+Dan8sYnvDwLVu+wSmOj
SbFGnLREigfLORDgV0fvu9qb8C9xGD0V90PCN5MRz9r73t/nb3PwVRYWVkqUKx2vp+61HQJNInKB
wgswcnfayW49nwzruv2d7reKFheZ7OqlV8evKtWaoga8NP4lThDsc252evZjMv4zrfMlLhcLWpVe
mQ5e5oJUppdKht1shivILNj+9Ejp8aT1MkbmOCZm+YH21/PGnH7sNV0M+QZ6fZc8D1Mikdoy5HIv
kJ+7fX9YxGGUZ/mwRaG9PCmW1+OtljRmoWutgqcO217sBfbeqlB/sEM1noG2pDkfrKk/CvpQ2kLy
mGTWQeE0cEMgVTmwiawtU0+sKCm3RYRhfXRVl9JelKobMNVoGiesVdNKbLQ/ig0C96pw9M/s0A+A
i0u5ZjF0+3hro0k7Rlo0pmfyYFtLYkdWi72ov0hx51FsT9vYbuJTKjxVcmkP8mnM4cIWu6j1bwMD
PSNoSJr5XbZae9KKu6hCQquB3CFqLr0lOmtdt1HqurgLMcXvH3iVq2mT70tiOqRnC3B7JPxWdFTl
/JeNoFn2x/UhauBNxS0ENIkmrj4kApdKoI0z0+I1SIYd5oP52LizM3u5J27GzeWuxjtxbGhYwKNN
vKb8C0ZmdRPcwrMWm04BtypTXzdeaGuI1cY5FHkVWBTf2VmUnRnchYIbuomTXZNZ+3aHQxENuk3O
72e9lA9vtppHMZEFVAcq3symfYc1aAnGAtXjQ/bb8LAadem0GfLVSBOQSuF+S6lJ+eQ7csPk8oTH
mITq3Sq81ThUh9Isk3MkT1dj920YKYcbKd62i10rQhv22DXBHkchh8Yw3jeoJ0jURpPsRfWhHHRB
/iLqXxF0dvFx7WyzavaNwtFmivd1aDlIU5A+1TinSmJ0iuTEncVIsSU8nzM/2Zvmr75T2cbljQKW
vBylqwBVyDlVUUM4CJenVQUrtxbS7tQlZ3O+mZQYJmp/18/odEjSa6/2v/TZKDELy059/JLXI1Jj
Q5m7ltrDNegcMevwH8MxbygltxWM1NUytfVEE2almJd7tTISe0rCjb34s/3xjZiFywW9P0TcP+42
6qDFFTpvb8vqWd13p3DfuuUxwygR8+BzNdgzUpGjV7jtU+z9r8Qily++mrgPj7BaCGosRJkfg0Ub
9G+Zhk1yMX0p/NDBZfqLGoF+MEtQuF+nCo/BCdahmthGMGLfAKRVah/maNh3JdRzAe/fDrkh8MRg
QI9a2R8KpXstKvVYZ5zX5U8V3NzfV/HlMS3y7DQBadovmgCrj25EciV2mZ6ekwqv2+4lNmQ3mVAM
zErv7yNd1rxRqoV4zdJBgYAlvFq41oA04uzr2ZnSxj19cFtn5bTicCMNlhdaV3qhgIWK3KF7kea7
LjsKSAhlQwgnSnaFePJ6s7mfzfupD+wiMZ/+/nifJEofH2+ZqXeHejLzd4XUzM6gQHvtaI4/q/TY
GWRM1VUgI86BLgOau7jBk2YUd3F0qwgPYFk2HuOT7WX5HCIYCqxbmK2Pj9FLoZWZgZqdSwvBqsmw
gDfX2IwGcLLj2xKVw0yvvdKgxq19majHB+OW4vxnMQG6QrFQYkefZk3JEDRDm+WCDzWL9/yrMwSx
PfT4jfb/cbmTkHg/0mrOLfwF1DayMpKbK4AN3PcMrwUSpwwbYKhPligIzn8b8Ksl2kCFn9WRFpKi
nsdmMVyObZl6cj8ZNpIYG5eWz86oD8OtQr0tktGQl4aduq9eOe2Nb0nt4F7tYZ96b30ZqUY9jk/V
r/+FWPcnu7j1dksHRi7JwMg/xo/S+WOSWmr5T27qUG46mEfVnnY0l7hfbKFdVp3Rt2yP8UydsoCI
q+5ayCAcDQSiZLCxutGf/FJ5yRcd03SXKBwQY4yKjgo4X77v/MhWqBFkVnHS5RbLFtmWQkpBapZ9
pXq3IyfdbaylyyurCAZJpRBpIilkmKu5yEV/EOe2KEm5rJ8g17/hp+O0Jo1xF7gdVlMI41IDxuq1
3lP0Cb2tMuASVquT4cMDrDJLVJgVFHB4AHnsnEEMnF7aWkJbQyxz8G7baksN1xAlLc9pIcIkAubS
zBtnxMYQ606w2JnR3Bs5b0H5x0QbIRymjSE+233ZahZBCl2lXrvW8TFK3yjyzlxaLeHj6IIncJQW
pcQ3eXsHqbqrYLfFk/nkpiKZWI2AuIAOAJhuFR9aFgeTgLTVOdLKU2Q8DsjhCveqfAC/YucIRep6
5c15fUD30k2TVoT08DQ3xUOcNVedGtygpOmoXKFVxVOE0BWK4qvqy1QX4dlYsv4c5RtXlRXaallu
yyOT6qiLF6m6zuuTpNCCtmAjG0PfmSXkWsTxe9j/6jqoY0P+Pe1EW4W324mK7Q8JerrhYWNVXe6l
PAKngoGDtoqD/OqESiJ44UXIrBV+T/aduZVK7zFpRjsAD6Ogn2iZL3KF7CFprJPrABXDYr6RucBp
SnkARbNvBuVJNaL/PIhQVCFz1WWZO49prdYCt/0CKXKeDPSPR8NQcTGQ/m299qajOOYVZUAnwUN2
A55w2abkm/w7rCUuRfl3S9BoCrXyY7bAOHsZivhXAl9HlXGqCR6X1SLIQDYaWrKW2LMFtnthPkX5
7xg91bo5hlG7cfosh8vHTefj46y+zySPiZ7UzEIyI80gPMbKSyY0G4OsiL3/BOL7l17ymHcvnReK
aQyCX6IkFNlpz/3dgISaP450OKIsvJJrUCLVsIuFdKPAcLkdfXy/VcavjUNYNwuYrml++NJ3Xf7P
c+KPAywP8O7VkgqAWerzanrZHlTY0pkV2YIsu8W0ETpbr7LKE+KxtwQ5J3KEqbrJ0/S2VxVnY7le
tIRW0bnKsQRBaOdyYIxpLPa+hBetXnIRK11R+zmlV60FAqzbt0Gx1YvaCMPV5kpbVW9nweLU8Cvb
pA9b5wIuuikQfaBm48sclFvrf4m5i8iH9rj4By2I0FVktDk+ZZg+lWfNuqlVRMfTBpHaBx+YHA9C
k7FyKl16LoQvmFs8qu28cYX+5BQjcug8c78hgxfXW6MiSPMA5h/MlGXrhkvYqHCu3jQezBDnHZoS
s9f8ynbd1qb8aSS9G3m1HPUumfQ4Z+ROOtWZU50qxwd2Y+fxMfyzVEUqYEzN1p1u84VXM750LPKs
J7hCLX/Mu1sEDak4npJQeOwF1VXSYKeE82mSA1uuelvuO2fMENPOgkOMHupGqH+6872bhNXCDYcq
M4Jh2Rk8E5pnulvSCICNobsILrfwVdmqQMsRCxsjL+95EXlI6y0QZD7/uihUS4WKBw5bRgmW63kG
4uSGuwh4iiYeoLlh8LEFx/n0Xd+NuEotzbgLpFZl5tX6pz7cWHljm1u2pZ/cY4jnd4OsDtSEG0YS
1ywozLBH09zV45Xmk8kGpy55KorQHaLIGabBrWZpb+nJnlvPbUi5I4rEl0Gdrzpx67R9Iw39Zarf
GAjvdueua1ErV9hXMgEwEB1iabpPCvGr1SmOMbLFIK0i5HTncEkz28NsaTshmZ+0ODotBOIgAm2Q
DHfCHCDtqnhpIEJfNY8W6iOJdIfyqx3kXxtYCforCnFAGqMazTPYqgkhNKDfWEeMEbuB/G0ETWKN
+7IQjjlCqHp1hE/rVIGxg9ZqF+ELeDE70Q8xSZk+JXtBeYkiBSyrj2ARFgFmxQBT9+xLt1rzGoq4
iS82d52tD/JSHTlSIHjaiNSNuFkXfLI6hQfbETcxpr6SKzq6iXMH2rrVk+UZN+IMP82pbfnK3Fqd
n+7O/waTutqi0Gqsa6Xlw8VHoXYVNzhFzrRDauAfB5ytBbLiUf53hvJuvNXelMxRIvo+41FX6FDF
OsX1TU/vGlPhxgWJ4OouQkrWnliy++pZcTI3eti6AX6eHL57itWeBPU2UaZlh5S/D87oUrCOkQtA
n9sOrntMnhFJtyliUyC0t0rVy+r820pZQuHdSoGUlIRIwbN6cVQPJOu6qf6k0+w0UbEzUPY3UasK
BO3H/zHCVgkHWM/eVKO3NwasPHnNWTlYmZ1eLcdQ/6e8ZZ4RFto4/D9plH/Yq95UkN69rdhavhYa
fO4QbGcyxMcM6yVtLHZt990yHmRw8HJD2yXIj0qQ3kjUpEfjzziWbjn413oLNkh4Rbn8dipHV+SB
Nf+8MTMbp4S63rNRjRVLgw9Su522ExEN9wpnEaHrMId/RrXtsDUrl1isJft7F36rHbxNB3S9C2Yl
UBuPPsKNYPQA9u+T5GkSUmcGc+yH4r5PI3sU/qRReuCev/Han10Y3z3DWmVgsoY6SVpee5rQtFSB
Jvi3orQofd50Mg4A6E7Q43dF42EKf2ecoH0WuGN2mtu7QAhRl9vCtr8dx+uVYYF6xLoExOCF72sw
+lEdKDyRNF5FsEX7YHSEIYAGW1213c4Iu50gfg0n6yqGAF9EBjSiYi+Pd1Etfkmj/HEGNED5yr9P
hd7pe9UZAYmPeB9HEzr9gLNx8UF046QViDgexwrMaIGwjX7b5v73QAGEJU7qoxbPhm1VzX2rFRuT
/tk2//4N5Y9rf9TFJE2Wbadr9X1Ep8FKxIdE3//9037SfWEO303kao+lQkHzZcl70qNf2+IfxD5C
J5Ts4gw0CwEQL8Q2ZdpR+2Ofp+KHhkR2bx7+F3XPle/FP9s94uyg/oC0ihfixq1VzLE2UxlJSnOX
lXSlpuSnbqIbXvX+77lU7iIzQvQh2UWlboNeRvlH2/Wx8qcW/Z1Zfa8bYdfKgI0Cddcj+AkUF5zv
M3bMrij80U1+o50E5PyTpnVC8GGzeijQdUDgwZ4jJNRDDtH5i6ASLZj4plrysx7RxwDBW4072Zx/
mIUB8SzkL3f2VAhIKplfeiOChNgdosxyGjxtmsJFN9vp5+w+5GZbKnCH0h+aOrhBgkyvel3Ksq20
/r1v+TsxVn8VlnqXLAl21We7VE12apPtRDIMKR3uxVi8afpqP4/fBeh48vQkI309FQcpKZ1a/ZpK
L2HxQ4xbRFDB72RBvq/VngO5+02D4FouY4RvJgq4w7GMLVvJLS9J8Il4Ei1pRxnXDYP4qlESlNNl
ugRzqv0aAQ9asX+VTQ0+8NmNJoHpA/SCQeWEPdIgascCTpeCD43TVNMXq4tfK9L1IJGIkOssuhvy
RuArwHKqyzuBqTT5oTZ2HqRHERhcwV6ZhbYgjHYRw10rva5sXjuhvQ9H6anXcoqU5q4AWNvJBsDB
U6LA0gm+xChWTqJxtMZ0cHqx/V0Hv/6+HpYN/OO+Qi8Nge0F0cc9xFyVXhQr6lJfLerzBOpCaNKn
vB6ukrJHxupZnMobX1O8v494uc4VU4dEJwENW36ubtlWMpDNpV29eJTpRbIrgh+GL2ycrVuDrM4t
lExFrc/b+jxUrd3T+c3LAUrXJlDqMmH5+DKrw0qui6yfDcYJnvNr9BFx6bknMy3vFle5GZa9XXq9
J+9gyOEiMx2yr3+fzE/uO8sDGNB2JfCOF0YJI0ZwmSY19Vn80nnjNVoi+k36sOC0ZkeDQ2vXrJGH
9Kbcbx3Ul2fkx5FXaeKQ9IUAV/fNesIRpYGbTQOVBns7tL8SMpONN132/3Wk0qyR0cdC2PRCOT3I
2bjrkvEab/AUdzEIFrzyoJzGff60hQVbHn49GHhzk6K1QeV6Tc81RkRiTdr0Z9qWTpACjN9E1yxJ
5V+GWEOytDCJlNIvWQdefhxe2we5cJZ2W7fzH8bn+Eq/ik9sq5uXjK1xVys+mot0jFpezXiI6VuM
x/JuEReG1eriKFc8hlftzXS1pcv3SVpHefXfGX1rE7xLdvE9b1rDrJfPh6Hd7fTbh4bo3ykgiVQ6
JVsotM82gPfDrY75ppJUejPMbtedxwh4gniXRltd061BVksA06Z89onK81g/NiF2fDUUgS0nsI1Q
fCtovZu4TmhKIZT5Xn4hcDzc44y0sbKWL/63SFxdf+a6QiVOfIsI/aQc4jvocI5pS4ADt/zFPoFU
LGGAuceiuiBegAPNQIv9Rua8UfzXOKVI0VZ4EpXmVZiqj8huQqAVZ2+QG1TrJnYvpbxSjRallx68
tvx1gBqdD8FtTgYuB+IPffBnB7/K6vj3OXlrOn+ckyU/+3/kOHk1Jz4cdjOd4I5lKGTusVSAP5rc
W2fD0W1r37lkzMG+ujZ3JZUy47r4E+6ngyra4U1zl7iWq7l/f6BPutYfH2h9bJLSxhFPxK0cF6Lh
T0R2cR86tIv2Df6agDwc/aH52XuKB3RpC7L6SfPk4/CrA7XQ9SxRanzu6/R71P8WhopChOhlc+ug
TOGZ2lFCmVLjhvj39/6044n7Ai4wC84L9gHB+y78g1ZLxiZKlgqpPh+knXI3mM70KrHa4DPLXgRo
SvsuYViMJOujbyH75t0+nUi2NqlunDUXK4XTh2KphUaJipP16iO0Sqm3dUv0CpX0Y9Ssk5DFjwCP
QttqhPzQarHdtpnkpBJCfdzKv8iDH0KPYoKiXnC6EUixH/lI7kTKSRkm4jr7UgqF3VU0Ias6OYy1
X+77Iu1OGhe+J6HFAgbzFuAzugpVtHhu4rJGWlP4EkbpS5MlO6mLaqy9rFeQQMl+GLB8LHI3m26p
DJwrsd/5Jr1gdNK8YmieWexPvVXnB6GDW5DnrqCkMDEbQfHoOi/XQPE2j1Fa1Oq78r9IO6/dyJFs
i34RAXrzSpNOSqWUUklVeiFUpum959ffxboXGIlKKGfuPDRm0I2qSJLBYMQ5e68dtE6aq//EPntj
M4JJm3E46uAvUQ0p834XlQoyJ4NiUDLcm4QD9/3gCuOxHI0Meo68S/OKlNXwMZN8Nr+9wDli+CZF
1lGfojOANMle0syacdrXYvNbikbNk/t4hiygiXau6M9pHcaOqRC1Ck3i1zDet23+W5WKXaBWf/JK
IgUoz3dhqfqOaaXJE/Smws1RHm7qan6Tp/6+0gySq9vuJyZGxQN31XtBMszboOLYLqDFsIc0B/NW
DwdJxXSldv1W9M3fOhQqu1WhrZbNU4HQS7f4TM6QDsBvA3TXbAMRmFBGkff1jL/wphM3gviDtqyO
wOvvl/TdjB/VNk7GmDhEorh1zmm2/FahiQE54Zkna6s52aZ8JujldD1FWv/8sfk49uqLNtW0wJhp
3Vk3qXYAAss6/XUI2rtQUc4Jma21lm2tqhM25Bv9SobJ48Pat829Lyc/xTzZVwXWwk7C2AvfQp5D
7tDb0ErLiu7M2TlW6n2f4/PKj9k82sZU7QRariUcrGYWjlKYbGUcTXULfMVIdlgdyPka92Ra/9b9
+b6X/Z9xIr0VMtGMxYCzxao2sqB6k98d9dF48bPhttI6HUNXeopRBRZ944Ai4B8fLUtj3kMm+IHv
+YcYRE+i2v0egF7H4nRvmq1BsBupB9G1vciFiurHxXO1huXVqMTKsna3gcf3JJls+DJ3w2twyHdQ
6mOuY97hIXejzbVd+gX5xYexlVWrP+xiFasWH7KwUJ97qClhl3sGuthATTdBc5cl59C3nKk69Vns
yoO6vTKdP+/bP06pZRP1bjpXRVSM8sh0zm+Lu3zj73+NTnpG6Oxcn78XdpkSrOnlSwGQ1DT+LuDv
BhNgn3aZRHAYIaCe7kQHvFHBt/xm2khsNM0zkM+vL295dB/3CR8HXFWtQg4KEv7C7pw156T+ncck
86StejP5mgedJ9J/lsHu6yEvyJ4/jrna21L7qORO15YForBfMTBufUex5w2ytXuynykQbuncTt/V
77PXP/iknF8/RVx6qu9v9Gqh6IIhNfya36Bu8yfcG9uldTjcLhkPwVUj16Wm7YfHuppDoFSyKu8Z
raX9A8nEsSRH8BaMuOIUPFqcoQ/XjtbXnuxqBzikyRiMoULsnSTYtXjwp72RaNhPiQOfX/UmJncy
ubLbufC28mgBPHGg15jG68wnK67zhMRVXpbhpSHNQY1eawJbdRKNAzl8VCbRxkLqiNWwU+a7sLoG
LjEvPleUUhI5MNryz+ptHRvYNbnVnbsyvBcJnivSkp2UXwDtaAsCrLXsLShJhvPb+I1NjS2P6WnQ
0L8VfGdNGVJjlmPeiI2Cb7mu3hpidCvm+mGYsrdBsAZizJI/qH12UssnlNQcX4udWYaQqmSbnm9u
Ln7vKmsT6Y8WiOc4GdwQmmqkbP022hXF8wCJim/UITfFb9mQ7UMl36TZPlf1TWUho9KBUmlsA01x
K2c4lgkH2pkTUcai4mY6fxtd0bJQdposA/alw2MOmxFrp4nTodHkVyq2klMU6BLTZral4o88KTs5
3xbJc4fIrgvxfRoI9sff5jR+D4TgVrPYb2mkbENrsssKQOXIv8Gz7FmKcv/1y3/pA63qcFjwKYEP
WzdDu1RrfQEIE+nAlKk1akrpVcXepV3u+zFWa1qc5MgCY8ZQt+ahOkAFhZ4zO8V9u73W17i8YL+7
ntVa1g1dPqWEHNNiJXHRnGw60TvDW/bzsqs5sWe51xDHV8dcrV3W4EO7CRizmOzOY48iuaC59wmw
YLei1OPGB+Hp68e2vDafPhPvLnP1WhHTGiRdFfbUIxs2+9Sb04UI0l372H4u57J+QPJeAsMtaqur
A0qVa3NplMQ6G0XjxhZ7sKDx93gMpzlwBBqKERsmU342ovtGug/1EU1C6hkUfrJY3svmDw0mVq9c
k3R9nrW8NJTSTAUJKAr61QYo0SxOhgGWF5G6e9f2SAaCK836K0OsJb9G1dayNIkpkt8d5WUIbNq1
xfkvC/fjU/xwGWvluF/U2QA5LcUPAp0jFIvXDh61GxUNMLQ0xLDdTfmhtKLslCZJ/SDJWklQNwYr
MaihSOQ+ECwQmN48oqomrIYWSB0+RWWVo0TNH402e2tpUQQK/f3Ibz3Jn3Jc4Sbw91ORk3+ayU+1
Jt/M47CLilOmiacqEJ4nYjI3RfgrCYpvtfhNFLFXc7q4K6z8oTDEzEll8nCAb4Wi+lNNDZfmjxtX
gdv2yXnWjE3U//QRtgdWfZyjs1ogvhqP8vioNN2tGY829iunsoASjGgQUANklmjH41OZLJYhHEqp
4c0ElZfttqEIPrUvaobnPTRdTewcCV8ZJDhH7Rq7zZutr6TfMirTaZw4A8o+vRlfxVxxTTPfNLF0
N5TmMYRjL+unkLaTOB3lrGDp7s7xMEUHxCAwHWoi0LuplZxRBcYRi/6xCrVjMZhHvmoU4PP5Z6nV
kw2fM3ytSrk5oH+b7zK/lp0kpRVqiBCB6r6LscFX2yUGIG/UjRyXS0wAjryfkXWfL23UfrT7wX/z
y8GVGrATef1Q8e9itPFacJSn55DyYjqccj8l+nDaGYhnCSB0SOt1xflmajPC5V/0SUeH8yhAAMdK
sPwR9P882hT0HpY73NQ5hAKzVnGawnMppYfIUL+JXbILm3oXC98HI9pXeuv1/q1cmIi4G+P89Rp1
7Q1aLfucZHHMh8xug4zLEOwypsArr9Dn5enjC7Ra7cOpC3Qxl9NzXXK+pwEEryujEZgPJ4iP2zi9
Jpi/dk3Lf393HpCKYMyykFWh5dMySI9GeUVA+Xlh/3hFq4XdSNNODnIGwMrjZPWfqZQ3WnJlWV9W
7a/WndVW1AxjGK2LETeITE+e93qwG+LwZhJ+BLxHX8+CixekwaSG36ACsFp9QXR4jXqlsVTHUoUA
XLObNtrqk/9fDrOqJ8o1dE2OMek5nO9LBG51PjuycUV3vdyXT/ft3bWsPjtSOI9VrjIIKN2NIWU3
KctuI735ydU905Wh/n463k00sFt1kKpKeka4fCopQtXAxvz0thGfku5nIHfUN1TbB3oRKYMzN89i
9AqO247D8b5hgf+vHuIaoh6neLqNgVk5CPc5kTUB5dpIT/+7Z7iGpVetZFatuBhZC3XnJxm8bjLT
QMN/fTGyuCwLq+do4vOFzGSoskXb8eNbHKVmIAiRCFUtxGkXUIOvf/fFE41tYAb6/KLKOJdZczEa
IuQdt1L6JjSIZs1Dpx26iXUZwnkt/hPFhtsDAgTuBFEllUdby78JsMZ1vDuUDinecpIxjYY9UCKl
dhouNUITJ838M590Oyr+EEr+pkjhiVR0py7io66OOuje7GS2lEF16JZ9/FpBjg8GIlqs2PZrw26k
nwUKVCkZn7IA8rVFgLbW17fC8F2OSruN62e9yALCSNQ/OfVVA+xvvvRAAp+GiMKEKfo4t7NORYwB
Jju7NwbJho2wLZcvhjZMdmE15xR9wlwU/D2kMdjpGNyGzcsYoAvTnwX5bfAJ1tDdlLct0RD1yaTs
6I9h/cuvzhN6O73+LiQ/EjFH9vDd1IztohwpmdJt8Dgt0gcj3+nDXan9yoLiyRhFR9NHp48KRywR
N8yJjmQObWYrVJtcSbZB8NLru4aaajQndlM8iMH3Shy/y534pDeUFwF7y21+TCU2D8ZBRXqn6cmG
lHOvAyqcRX8kaKnmdBtGp0D9Y2JrQJsc5q3TqcVGDoqbJhlPsZ/eVahjm/gX6obbJJU3cxf8Q0TS
K/fsNgumbWOxuYgED3kdQrpkXyKZMcXoIa6ryIk43rI5vRlRmUI3o7tDwsfMtzukkOln/V0na990
QGC20aR3Sqy7ESAqWRxd38rtsfBtPXo2kGuWSbNPKIK7elHctnp7DgPxMSBEpgf8JySPXfZmGDdR
Hjg6UJN0+jbI9NnUuHSnND7n6jB4GaXljoZ9YPxqdP85l4YjJHEYbiG2xBokC0SgJ6A+j4r8Xe9y
nPXXxBkXChCUC028ZbQ38Jit2y06RKdaalvxbAi8Dv45RR5PziWk3dY20cuQC2s2p1g+Gr7lKdM1
b+DnZfTD8H9zY94to42lzwUxj+IZ3/02nWQ7KIpDIDzk/cOVReXzSPKSpUyxRYf8Bmfv45qCDLxA
8j0X9JWEk4wGjIwd7B5FxybuGOn3dGsgzjQuhXbEQVvrR2wvXFVLOLN7bQA6ba+VieULuyN+0pL1
rUNj/6TFkTkaqNrMT5KEChmqCWFBH4zcS9NdZbSGA/gwJXoGX6M94wvoI92bMvOtsf7U+rMS3hVN
ZFftePA7ouQnCfyy/ruDIZ9E8m2aKJsM1pQX+0FhJ1L1IkxpsSmL5NpX4YKsbbmz+POxRV5IhFIr
uZeqPkLIRyznMFZeRcx9ndAb7f0DMsZd5tM/ypPin2CiYxOyBxb1mr4uiEUZllGA5rxGTc6Garag
nTWyU0SVl2Tmk4DvR0zuyEEiLcyd09bLqgez+B41ppdQh1KCx7IAWT8IrgSEi0Q1T5RNJ+wRV80B
gvgaiCOSKv63LaZNIBquOZ+/nlkXqv1cP0+QIzjfK32NHQ3a2qjMdirO42Z026dMOpWk4BgO6KRf
iiOZbljbI+mH1+bPKqt1KfMzsLG8ukt1SF2X+gtNr6umBl+54E3IfYvdOPsezn+tJPomOZXqi9qA
vbiyDfiL2fj4eaYDSaeKNERAMZ9zqjIpzWKDFq31GOyWfNjoWHvhrt9eR3pdWJ/oBS/kfAsn6cLr
+fjaAg3vlTIpq3O9mTezm9zEbuZ0P5RDtQkfwise/AuCfEajjSByUr9Qt1BZgej0MZpVYU3ylMzJ
Mgw68aPuJnvzF8EQm7ZidtpA05ludvHYXDlfXP4JSH4RzC2/Yz2bVD2isR7V1cLx3uWmLR6Vm8BT
74Mtit9tux1egNFxotzFXrq9Rme8UCrjBrwbfXV+GgutD9i0VhTee1dF/b2kIiCBELbTPnG7m/HH
lZfnc9Wdto3CKggFE3bfusMeRZ2RUxdD7XIc3RAYnyuONvx3SDUszQmaOuR0Lo1jnQpGBrjEYe+m
XzN3fz4EKbji4BthV6GKtt4/a3pV5FKWNGctBEwnhpt8eh2leP/1xV661vejyB/n8sQErwo/bs7W
kl0/FE5YVk4jpI9qeB79YkMOAjEw8pX16aIEB+7YwmaX+cjIy8969401/MzPmjGiX5XayR1eWKCa
nA2ofIx762beCaxUsuLIv+TvLY4kTrZAia71JT9/67jDoHy5yTisTH11bsZ73CfsUBvom8EW56oj
icMOKzKlqT+ylDhdfuWD/7kS8HHA1RkC6FrST33YnEeQDqkkO3Nyjfx3oU3FGIbOfAFPzOK/Wpw6
k1pGCbTxPKsth71ePwZaT3QCaXJztRH5tuUD7Nz8J7hSb6ijN7MW7SRCAdfVv4Zc2309vy5cMuRc
STQWRoGurR/0VGSGhpkWhyWu4FjPd+I16vql5XiB86KG0XQV2tvqMWKka+uhQRDTeBVnDHSfdvzC
WfeWIIpkY6ICcb6+pgtvJp1dulMidTy4PKtb3OecePIwqM+yjFdttgvh21A/fj3G563hEmf5rzFW
i14jD02UJozRSui1Q8khjceTILnCXNx8PdTnJcAUly2fqRsUxo316k4ZvwrirJvpV9f7ZZvQbar9
9TbL5yv6OMzqiobW1zILfPM5KGbHLKS90rQHOadFMP7Hc+7jSKsJYdWhP05qz0hiuFPG146Bvr5l
xuf21MchVm9yFod9kJPyci6nuUSFU/gb8uK/KcOQeKTi4k1qZ1hgxRDfdpki7fypklyhpAqfTghY
CBaZQxyVRXlO1OTIFCa8uEG9T1+vLJ/msXuy0rvOQHB/L/t3ITopc04xMfQ7FRZsU9xCadlyFu6C
7sZq1F0kjW+NUEeeqOiPgthQHlcSR+jZePaTMO+LTKodPYsoPUXWa4VsztHF0d/22cjvzeywE704
EV5AFz9gdGMFnLy2wVJp7hudLUYiutJwzlTZ9s2zFozneAoAlKEJkiNH90tIdtJZLvqnTv0zqhVV
iO8WXqUrd52Pwsc93sebvioLqtHAXc3b+dxyLhxlYUP4gdOJyT6Pu01XXWuEf37NPw63fD7efaNU
2SgSTvXzWQVfW1QdeZ2/FDR1X1/U5wXy4yirL+FY6YLRCLx9Eowj/yXN377++y+o81mnSAIh3Ern
/6y7tWNcmRK4m4mjAChfaiN/bdYu2cpUmLy82Ygu1HZXu7eGq/ZCKJUXnpnGcVIXFew70EU+3sS2
tDqCstPprOvC0xSnD8Ae+dwkG+jt96SXPYX0yLLsTp0WS1BOGT7IYA7E8jmtsKRUjXkTSdI/6kGk
ykezGSzKKPgvOlTqrdgoG198LQcovtmTFd4tmcU1hp05yslAO3XYEa3wmzj9yRrN4Pgne2E7Txzu
NHrJI5Rog7wL0sY6O5je0lDwBjDZQZp8S1UwicleVfBo1zJprRNFn5QAY33UT5Vf7cQUC6oRuKr4
jMimz2+b4JxG2s6iL1To8ZsAYLkWvkVKscnyFuhvbRuIv6Kse2gGFnRDpRbMqTQg8XDs3EHmqKSI
qa1rnLfNoyXm5DpD9cJnqRbJsWqS3RIW4gcyWRyknJNEOwcPQd3t9JIuCaypXUD27MivsuCTtq++
kHuaAiulhaqSjLuy5mzeKzeletD19BAV3d1o9jSJ5GMFh9Furf4Y98988B51IKhmIniCRdmFIGpX
7m8qI3TaUbnVKWKaSYOV23KkMoIU/Ufr+xvNMrfliPA8OPnlg1Upd13d7mvWhryo3V6qNx39vIz1
TKbuJPSmCzCU4rs9VPquM3AhvVWQr2K58bJcBYQY4EJvyBKoHY2kpiKnt9fdxSM+klkEQUYVTn2j
irApu8Fp9SfLODdh6c4cjrTsmfS6h1lWT3hv9nP0aJKZYButflun4zfFil3NT2DYJ4pH2KTqWBBl
vn7lLn3p3tWv/n483i0cXaRZeFAakd9U2+FAPXbqaC4ckunX1wNdOPV+LFWtdu+NEsuEylTiOZBT
sPLRpgkelO4+FR8U2vzlt6DX7BLTbEcIzv9jaFYuzvgqErdP7pQyFuekTmLprCTRoaY/owza3i+h
wrXWkwi3IzTab+WciY6hv6Tp1X3uZ0CLCStkadqz70NksPoYSGHTBlNZSOd+fDEn8if+Vss1RUMi
nDJ9Zvx4bDwTO9BRZWf9cOVjdOkhU2qg1oAyXDbX0JIJMbPVjsN0LqRjY6JaDF8F+TjlunflRl/6
QOgWOFrYTFiO1gNlijDImtozUHnj1wiQxXTbxeGh1qTFnkoHehubbxWow0iVwbcG8z4wrW0zcqr6
+qdc+iC+/yWr2cZDwGrVcckZbnRqDXGqOmJx7bP7udGIbPfd9S5flHdvT6skPhtSRrGCO3l4KIK3
ZOq8TFS9ImivVDYu31vKOBpyM7ZG66+TIvVFPMzTucHGOWWvYfnt61t2oXTCG6qK+qK7IfBxje/U
iXO30h6QOOKAO1NFOceaam8Qk1HBIIytsa1Dtgenh8LM1T1l//X4l2bp++FX+1SOvsM8Bgyv97kr
lz8MGguN/FZG/7EkbLlMcOKwa3DVaKuHNoZTU8UdS96MYgScjSv2V7Q1lyafscSYmSa8Wu2Tqrbh
AG9AJjyHHBlSNsoRPTVjuObNvnzD/jXMao7nilqSdk/vQSNzb5D7TaaPDPVSXZt6165ndcc0DQI7
8HoQ/QA1C+0pJ6Qva64UDy/UWZbn8q/LWR26wtpUtGnsxTOE3GZxERmbeGM5CS7J34nTHJOt/ihv
ODO7wQk5++AQHfH1DFxeofWm/f0vWO7Du9c5reckiJZfkOQuvECxXqzZnti/BJkISHTb5+evB7xQ
Afl4zas5P5eEows1M6WCkPBPKNujK9jDt4UspKoe7Biklajcr1UF/spSv7rS1RcpyIRJbhWudMh/
k66SGK70y9/qTrG12J/eyPvFtSX+atz75EhRbRO+QelVnJrUif+HwfLjPVidXaxayggPHrkHtc1e
dizs/tbapBvrLtj+0raNcAj+rYEvoA0+DrxaUZWgUbSqWW6C07vZTbhXt6PLpHP73VLXM7xi/xJt
URjJtubUW45T16p6F+pBH37CugWR6bNQksSHS23b3hqbJewj25v2v5fvdsEpw2jvTHqr+e3XepKV
NKLPZWGTrYxxpDEf5+/s0fHLBNs0tXvx0MW3hLxOhS27066/xtG6tJRgYkeToJIb/MnPCIzFBMXf
S+fc+G0ii7b+OoSu2e/+IqLW85sULUnhJIczaP2x1AZk56k/SedOmHZN0+6ytK1df+nK9uWs2Wo1
3+r1nU5VoKGZDWHwWxnU7jDRE1NIK1QexDZ+lJFOGKm2K6bAG/PRaTmvVHH/Wum3pdJuuzx2xaG+
U6vsGVD/n6RJRztUQ/KWYgLJe9P5G4lhwMNGyifQsAYJctvK6fe6K5/JKna/Xk0uLV/vLnrdDM6G
iRSJfpDORaRu41jc+khUqz/S7J/8Ds1uaQDXvpoFdmlz+37Upfz0btFUuzKdEpNb3W/w0++o+ti5
LRzIL7pSKrswdSSi7GhiLfxYIvQ+DjS3QdirI9WHSS9+JFNLyknlBrOw//ouXthnvR9m/UrGWq9w
pKdyowfSbq7udSvbXhnhwoP6MMTqluX6LMqN2MzU1rVbKy1xGyqOkuuIMyoJM58S7NSqkI99H93P
jfiravuas/4kIYmcnxGmaptStWIHggZrRf2qjanhWPUzkgcbjRpTj6DeWdvJ2uRl/tEn5WogXrOe
7zqBAGYyVqVIfBAzGhnWTKBPPMAPKdLvod99rxvANnnFETSNzdgTNGHywnraDKm0CYOWYCi8K33v
WcbbpFv7wJKJ/davzORLz4CIdRKRFlADxZiPj3oQtG5oZ206R022b9Rmw+ntyrf+QtuZXs67MVaf
HS1ss6g35Yl5G+w6Ip8TN35czMEYQl3trX1ID9MupQNx5TB2oUdoEhtnoBchQUX6FBNSqKOUN4So
nanJcFiQ+ezmjxHfuQ1y+sbNE/vf8B9dmnLvB11tNMQwG2at8qdzR31DemC+YT8OZm+UAVhiK92V
no9+mQ5i483+vbihRepd67hfeqzvf8TqseKTtaq84spTrdkYg+galJC+frcuGa8/3N31Y50TtYuB
Ap0Nf98k3thBCQ0j+Z6sWsP4MdDM6nXjxveNa1rdixe35IUA9yehft3MKgoBl40WLD2DyLbmb8G1
9tSl9U95N8DyA94ttGPfSfiFhQkSp3Ccx2krQTIscAp/fQevDbP893fDxFqVmbEYzuc8Jpji29RQ
4pS//XdjrGajKqpalaKYOsdApPTqNTa/x+rj12Msk2m1BZDe367VZFNS0cjSiOvIhPk2BQgliJM9
F88l6UQL2+vr0S6/1cCylQXKL1nrM18gVZmqhfFM0AHFvRlDVYW+IZUPaUBWTtAG0EL6V5zy24pX
PrfM0VX0BOXUNUY2i8jHK1e1hRwuS+TKyTCDrHU33i+A0sNKqU9kHv1UegvZo4yJdYr9W1EStmFj
Hussf5BA6DmtMkTbsuynHQlbjY1N4DkVMpKXI5nTv64dcLf9EcwmdoS6poxSYC2X5Zg/jMxTKZJf
UUVRXBXQXtWB8GvUKxKCGvUGafofmRq/IxSYm/1m4FPiZ9WuleVXHfM4GYGGm5vlZsqa3azwDaqT
A0kvL10dhDu177x27k9RlPwz4OJ3wkYtbauoqLkrSEoKw3roQ+JHA+UuLKqbOSCDVpiozs+a5Fkz
pPK4zYmEtnri67rCE2rjdyxSX5Y77bTEwpbJ9KhIwoOoCQdV0I8ABY6agCKxjQF2SqNJCv30EBfP
8izf9T1m7UeyDuDN5LixR22s7bmD8NiEssQ+OrfQIrDQGKUReFju4cKo/eiVcSe4I5B7XQcHVkek
EaT1WxAUR71c2DE+MT9DW6qEeqUZ6sGCOCWN+yGO1nPj6z/93nIDP34lRiSzez04mwZ+VbWepcdm
bHt3yCntd9EpzEUPkeiYjPBR+22aGQ/EcTq60pKaaNmSsm9lxKbK8KeqU/6U7LUEgkryABQafZyg
3CSowOp+nj1DnvajLjw0pDrWfbUZlehB9KNTravPg0TDMPGPTRLciKLo0qdziY3YdFoPQ192m7K0
Rb11R+DwWc9diry5yI5TV3pViQG1bA6WWDsT3UQpKRyMk/+MNOtKNspj1+3msdkQrPMYJ709+REd
5JM4RGdl8PH1Wx4WXlvoXocY8Kop/kzTHtsgYURRe2tNpk0Z26vS3E0K3VtSJElVdDu9dUq1/DGr
S9RnQT/6mJlYQhJlX6CAE6XfQfuE2NaNO+4Sh4RmIPSxJrdGpvoF3p4+iqeWmGqwo9sTWojA2ugm
X8g+3eriyzTXIBHqo+Xj6C3bY9v+blRjKxXRD6ECKjsgBm163qNCEZ2ujPZzA8WnZzqnN8sUUrKf
baW6Wth7Jg9mNn3PB3mmkciOAQj1e29jbLSlKT7U8ZE6E71KIiCC27qsNlauOpgpyF5L3HqUHG0a
flpFvW+ZpXI63rCL3VoT00qg9mpqW4pEENti2AHaxlT/YdNFjADzXpidDs5vIf4sM6KTKaoEluVU
2iksBgeh8tYPXkZ5j/3NlIlZovXLfMp7GBrCnyLlEU1OmiV2D4I7mXmKpXDji4+z/NTEAFcXNS5v
t9kdhPzAOyb4kpN1N3ITsqMMj0VEUpIZPU4+Qn+JmLRoM+vkuCo7OIw7n3sklcFNqsruIKVuQ684
NKOXwacz2Ji2GQ2HvCWMSpqd1NhIcClm2qxCfU6ym6oP3W5+qaxz3Z3yOnUKtXAb5TEvSLbXlC0m
Jcey2iPMOb6kd5U67cu8vEEHSeaPeRrS0iZ2dD+C18GKcBtZ8S7yz6yCjkSoPTWLh1G7DUTU6TXt
ZSU9KB1LZts/94rhzH1/V6j5nmK/20acpBU6KqRCh/sixK2l/ujSB3X8OXVnzf/T+IODWARthsrV
+xuhU3/WerudkweleWqt4QB+eNDUfZ5GpwYT9dQsYXqWLWbfpm4k2MT3LCReASziWSGRr0bkNzz0
pASqibVtlTs/OkjdXhyJTouo7qREZVVHTZ09PZ0x1923ixHBEpx82sUTNEmhtiOMFnH1KKaxM00H
XwdtO/ygqywJlp1lwk4PhRsyxhE4oxnnAFPdtmhLY8u3p+51NLRNXKrbWim2eAIcFRbhbLxILQU1
Nd5O5evc4QrsH5NWf7YyxZ3C+0Qw91nH2WOW3ZCZX0a/sQQSQOaMgU/vFMlBi5SQt007ZtKBRGiy
tt58jdfWfOusxq6mfRA9jOHzJA17tkokHr9Qc/VTwQtDdRtloldDXm7SVy3rXnKsOtWS9dr/EI10
oxaVy8nT9sXgUU4AuPf5kzWXN1E00KOsX3PU7bU5P3a1F1tvfrzRAmNXsAAWZbnT2tepuw8LeePL
kVv4fM3m2hWCms6ucIjM/jlRxkfa57YcZV6U6ru5QzUm4oMjRKzGIFgIyjlOS6+u4geLhacmSq1M
3ob+R7jA1EKkQqN0DFJIMFV/0mhQmrF/GqV0H2fnIm4xRw7bCpaj2j6Iizu1ne/MYsFr+X5s93ig
MVaAtDa6o7zY82tmiqbbsfXclctyZIJALR8msk8o/BQGEtwlisrstkab3MgtCcBy3u70Xnc7E/df
3SNqGOa9FsFXTn9HIZDToNvUdbDxmVnIjr2gnXhJVN5q6S6S6uDYJ0RU5FaNpHdGKK5rxPhOd12g
nqpUeJEyIuQ1Uyp4EpLhaFqGPKQ6DK3qw/hRQEjlIk/Tp53c35Qh3/ZxIg4nqswZbXnMrzhZ4a++
PpbMWRPgU8fHpyvcIeidoI+3AMLtKJUfLCJo3GZUqG/WMRdRpt3R6Cx2Nvn0G8HGix4kAlGK7BUn
U/F37VThvAM9B095STiIZt3WhGTa1X32CzSByAug30nEZcc1J+lgZL4mYVZupAQpJMdsfkoqRF4f
h0RhxrjeE1hG94VuEJndZv8kGcHCstylu7LplHtpSBcjxRObIHGr+ZHpfr1NXU4/7zbFf7eGsBJo
fdAHRQ+5FHPebe5zS6EF3+bdibbWsdOnTRLd9367CSbjkIjtjd81r1+PuDp4fhpxVeuogYCGhea3
J3Ub7LKDuR821kG8uXa0XFfS/3ccNL/GsueXP5FMQr1u4XwwTr8xTtZpdstNSvC7G+z5SMsbslKJ
SviPuR6fhpU/3lBO1WoQGkJ7ivf1XrCbbXtD5B1q7oSy/dWLXJ0xP422asSYcl3mCpbz0yIvRrYh
e8GhtRvkqE5+x7LpxX+uledXx8H/G1LjHCESC/7Jii4Vkxlkk9WeFPV3W+tOouROe+2stj49rUdZ
u9Fnq0UlOvH02naALZU7hlLvFr6XCSJCXdJLalLraRCI8Mvkijr1yRT8Ky/Huhr/6Ves5irb+lmi
zNidOFe5VjNu/oe5L1tyU1nTfZUV657VDMl0ove+ECDQLJVKpSrfEK7ByQxJJiRwf56sX6w/vKay
7Had3R1xoiN2eG1bVUoy+XP6/28gCBrG9jRmfgu5vfRUD9h1NdAUsLR2EKD8+Vz50VhjzXBh6Dqr
EXwdpXez07RTNx8M1h2cFFeLNoph8tF8cC3+qI2bLELM4gScl6Q79OlWg0B9IzwHnoc/78htcu3r
SL7vyfwU73rikIRbQ4yDVwbxPZNlnqmgroO2/ankqx7nCwEj9bgXXlmQhW0OK2cCDKMAF0/fFeaZ
UvpB+fyHIQaCloXcDJBlyNLcPJJqlLrWiO6Q4wg3jGzZt2sHAuktFIzbHOSI2t4l6kEVEyR2ZxXY
bkOgc/3zgfnRauhCCM/A3RzcE3P+/N24yKxS3H4cuwM0ycNEeW6EXNPykeafTHZN4xdQkD7Imv9o
yXjX4i3RtuFOO4Al1R0gVLPmbQKxhOGjTn3XK0BVcNFDTR0oedO2b3o1wo8wa2uaH22FP3YgHvok
5TSA4TL14ErwnJOe7IVtm56um4eWGAnuzN2LbsAeWkuQgpzi/lrHr8SJ1wJXLzh44HwLGckRkx/n
8Ja+lVoFNbn7toJ2oauCEqSuGoDSc1Z5CWhoNqDNWtmGhdxYKfBqyrXi1KduBy271HioRbUhlQqB
CDVCxc+34c+ILKJXWw+V+mRVZjgxHFwV4bmlFogYKWEQRidNCwdKA1V57nRjMbtpJ0PpcRdfOr3o
dbVIeyNM6bjP0kPf3dGxfBmt4jUbm42l6ZE+afe9BgXtpulw4wWfiiLIBS33QwutmxqXM6PFVKgb
cc0LerItcK4KF3dQU4qdXsuot8eDWeVhofav2QQxHVcP2tjYD6qzGAd3itgspK0UmbHUkzSH5jc/
5llyyXF6B0uz+qBE/93aMb/n2Z8O0YsTBLl5z5lsC0hix9lRsNM0vVWgEdPuA+zELSsLVKxvGrk9
orAuNvsxUbKjAtm70HrgO/iHPCcP+ouzyCI16qLuI0aW/UHHzJuFXxng2otJkh+lnm76QYRmXftO
BVlH/YqTMLJkDOEGRKrKolyQ41Tca7q+dpJmndnasexwqExMSJnVEA+ZGvcta7S9JuvlBJ/ZMssX
qkmRFIxxH4gfoOf3lqI04fXKsLdqcFmE7X6pIH/e5tVO2vXJleSAS0TMni1QAlkJFY1WW489OU32
SVOvfQzZ+PQBSSRv1gIw5dNMn7PyxBd8r7vPDCL8CtF8WfNTOVRvUhxUeBk2yPL4ZdWLIw5QWPYt
5y3O+63sncdUzfZ6hu+p+xUkQA7IoN1ptgAt354KjxkFapd18VYTx/a0j1wzbpEf373ym0OUlipG
aWuIK3OEtRwSJ2bi+n3CliBMmqBqR6OEuoaOmmo7i4O8mu6bOeKetHaTU6tuRBUSLfd75GlKcfr5
gv1RZNycuEwNpOcYObhj6e5NAPOMDP6i8UdqtfZ3KduboL/ZlUudk0mDPfTRMo2Vohs+19WlIkhY
8KvEYlWq9lJBycI1W5xmyYtZgs4FKvxIKy81HRpOxth6ddvTlVNY9qLokI4xJu0z4xrZOk52JdW9
jqREpuY7bpQhLICDhEGipWw2SvZoAFMm4i8V0gEjfKFL+tzX64khQVjgngIt1DaZQsmK5xyBMyN+
S73xMtTO7F0JfdnGMXeCOH4t7Z0yauZC6B0cWtJjRmKYhtXX3k6ChpKjxsfPtZk/AeQWjKOMCj3Z
tBlAwwOU9Ec9ygxnBdsDv3fEhjodGMamX5FxXwDfy51pIQdAUwtkqwY3/PmLvkWDfBeEN+cDPU+t
PjNdLG5LK1SDei0HD/Qc5Ec9iASD/rRQdjE4i6lPfblmG7KB0/sHO+kPog3mqGCa2V/dP2+BomNs
CwDgsJHG2gnFWBjK5h7FCe2Drs5B+80tEIYo75u5qZHJQTdbuFJgufM0sOYWs5W6u++9ybM8QK72
zNe8eFGtZ7CPGsrAisFo+1BW7KZAMw/4N09xs5u48dTIboJKtPQYNA+iYhk/sSHELudjoVzAzJ0s
oIIUZqePkAS3WOTbpp2ba3Ccc43HepYfXUhmr3iYHJB7MUKgyyIlCz66Qn13BPu2o87N7jK5fOo7
F61p8doZuZ9D8fjnb/T7m8vXJsCjA+BFx/n2JngBcywGCODlR+Hn+1nwkddeuQN6JQQ/pvM/lKG7
AX38PoAQtkUJHWdp6/Yk0EiXYmew8qPe616aIfkYjzQyJ+QLa3+wS1/anxp20tjwQU9/OJZ/N3x7
OiCuREKudfJj3b3YsDTKzY+wQ7cklNu+3R4GxniaElKhbwA7tEttWfkHuiDy5OJPf4LPrO7gILAQ
WJk+pHl+n8aYX+S7/t1shWqbWVOv2RjYsLgHEDIOm+VwhUAk4FkLerSZV6w/TmP8cN151+q8YLy7
llBtGGMlnVtNhqAYcl9jX7LC+O+sbu9audnklIJQlJTmVli2yLuTRTdJvfz5TPjBRvrN+N1MhGIY
hjZLEB+F8dpyjOCxqr6U5uXnrXx/mbx5TfNjvBuwPCfVWNroCgmTeKEGoBKgkpEDLGisSQ9dO8ip
/6vU9u8C86aiPeqGXQK8kB95kH/G+b70xkvtISxRsUovDLEJ5s6wiA+jz89guUOm+INufxQnNxtH
TKuOQ/Aao7sSK4KLWpB6gzfgT4j3eEAthsr/PDhv9gkTSqVwp0ejKXtI+j0kb9Ty/oOOfbCs3N6S
eaEaUKdF2MwSnpURcK+PhhP08Io9QtVHgTNH1TH4eavzg3+3DdvuLFSgOdAquHmffUESe0DK5xjv
xEqL6E4urSVsGT9o5hYS80fc/N3OzVtLbGgkURvt2BBuQfku0o+zvnN++Cg/+VGHbt5UgotuzVw0
NOd6tUhEZohmPgQC3uJYbzv09T7xbvYVqJ2WOrwPMRG0JSrK1WpG7ULXor6kXvNQ4JboePBNURbN
zvpv3E+xwvw1mrdAj1ykWkdVNK6ugSSBFMDa3iTLvgnEog3cMNsgZxh/9Ap/HJ9/N3qzLcBsLh8g
C4CJV3jNanY9x12vf4UzHfwrxojFG3n9CCT+X+xFfzd6syuMqHOqdvV1vak/m9sCuOjcyx7iJeTi
AVGuPtElvf58SnwUq/rNHkERQFwlGN3yYdazSNfVFQX1oDx8dIQx5lPXt7OP2JAcmOnkJsQrb1Ey
ml0mQ1+L/qg5qC1Ku9kmfXPOHLZzM/Zi8Rj6TZC6V8pVA7apkab36dhv4S7dL1RVqtAqRv3YNI9I
DR0NBYqm8HCqFhorgEhxvX6QSz2FPAMH0LiCoVbi0D1Rn9sUt5jCqLFiQ1YiGEkuf4+Vf3sZ/g99
q4+/d4H/89/x95e6AWqEJuLmr//cpS9tzesv4t/nX/vrx779pX8emrfqLNq3N7H73Nz+5De/iO//
o33/s/j8zV+CSqRiPHVv7Xj3xrtCfG0ETzr/5P/rh7+8ff2W+7F5+8evL3UHtiO+jaZ19esfH61e
//ErBLbfRdP8/X98uP9c4vcePov05XP1i4fn+e7X3j5z8Y9fNf03iAcQ4PNQzAAX0MK+Ld/+/ATi
jchqwTPFxhXs119A9xTJP34l2m8g8RCoutjWrHs1y1DxuvvrIwgi4eehIDyLN/36Z++/eU9/v7df
qq481mklOL7420M1NgETKXOgtgzoNAAe+jVJ8G5Zg2mDTuWAurYL5nDbnVJyisXnGObq0M/mVTSq
oT2c1blsGx2WZXPnpgfdoLD3hPSzgfspyo4GLDBmMqzT3ldwvG0ezPGSyAukXBN27ICJASgE6rnZ
EFqxNzonq35x7D0dtnZ8Z2rnr+P/L4XifV3if7fR9U1U/pfR+r8wBrEaEmtmhv/bn2/6uzjcYOb1
9fsI/OuXfo9CXfsNCiCA+gH+C9Ura3ZL+z0KdfU3FfR38CNQqHCA7UHA/xmGxm86JLxQvDVVgwDx
hQj9Owzn78NnqgMCnW6QfyUMZ+nrb5bG+TSCiDY0F8leW4VJ3s3pVvSNQ0pCSs8onTfDst1t2fI9
tJubS6efYDjDXqcSyiyuuyNp064NoJlP1MmRKwDxfIH7TcQLZzkINVuqSm/7KuO71mkULxuMZplW
KQ95Oz2XxCoebLJFUqqEZWyxYvYeMo4AQAOMV+TWp7IECF4bJvj6snpJLaBFlxYZPI2C2w03TADZ
1atZQjc0w410ZU/jIwaoW4oeflcqw4/r0ggUuOJEFTfZgjh6tv/6R95KoNC0POSJMgLlprTI8k7l
Bep2AqLDo3tUXUgQC0WhC1Q9TuqkAkbFsgTkWc1Cs0kXEgepkSyaimncKFp8JlqSHKATSwOlqw+i
EK6f1U96DyN1q+sW7gBk0+Sq+CUk0BhMisbUBgOx6JMQNkZhKbJskzvmBtoULkqQ/WoSLVk2qj3B
1t5sF27vBpo5NCsKEByeNrZ3yMsigwLUkUxXVMyWoJJOMCfpC/gdQN6iwQkJANHQ6VUDchidFUxG
/ggBGivA8C2kl+uy9WwBxQ2Npg9SqS2vkDFs9Aq2KnU4VqWWbAOrUhaj3W2UrljWffPAO2uXAwhJ
LRuuRmmreS1z95PubEeF2asMxpxANHqGCdDIqLmw+KDmEFiWoUC0FrqRTpGinFsCViKrBvYMKs5M
8NKBMLXSdYEDnu5kSIot0mjDuMwsL2atT3oIVaukxmUjBkxP1meDn3VbAuSS96WvaeITWBOeBXSn
Bf+YRWkXp7GOQTInj1DPg28MANqLgZFFUd7FnVzHHJRzBbLRRAJAWRNwL3hS49KP4omWmNIvHfvJ
oI0MjcZU/Thnk6eO3mjLk0jvmAITMRpHbl1APA94Ax3ieUbhF+WwzA0WVgqEKnply0mxGlN3lcLT
kuXsU0WHc56W6yytVryuj0qxq7vm0LL2AOOrTRI7vgK5a47Vvo6dCDYRwM31e6d1wqmr1hqcp2qT
HJJG84viXlVZWJ4ms1r3aRkxpw5UOvlEGaHByoHeqZd9sU1UWFLoChS77+P+uR1BmyEi1CUNOusR
TnYb5PUBUnSikRmBYcNbh2ZbAyTfVkA4TKt3sk3ugLfdOYId1CkLrVoLRze/mgOUG6CcX2T6q1NJ
uABn2wE2XxCO3UsJV+BaLHQgGR3phjQmfj7pG4pjTwZlw76QK2BkVkUKkbZ4uKA+CzNlkP5yfTNU
/VI1K7/hQzS1ACcZWQgXxhDGtVuBPlk6FE5UtMca1Ak+DaUM6sFcVngNUK8MR5THnBKQ5pxt3LEP
0jSSXR/N/1TSZtl16rGXiacxoD55E+kYrbaDY1X7ABuaJcS3lmg0arrRSyETyTS5ddLhNP97ifql
pqSnkbirJoark/7U6ePSAMZM74ygzSEFhv+WHOiTpl5nPA11qK21SfpZg15uI+IwhShOjX8jtq/D
VqgHxlfPIGWuqz6DqDNmU5ikZAFLXdvtg6FYQh8ZOpXaAOcPd6XIOKTpuDL0ypvfdD3QpUzqaDkP
Rwbvmq6wI6B8YOJrHq11UzSRm1a7XMXLGJO9iD+D34OiVR/MjdV0V0Cqngx10PFslaEM3aR4s9om
n8zH+Snha3WeOmRICVk6cJ8ikxEQgDAqsVIYyjAqlrQkDd2h3Bnmik3GwmXuOhnslfHcEwEhr3xt
V+U1d+0znLb9FFQ6Bs4fqYEDgqK7pvcPqbQgQDJFhj34fbHsymwLIFjQiRJaQEMwlGSGJS+gkb9V
UIoQShuSrPXtiS1SCPPjeOxrJqY3sBnzMOlAtPFpB8mjYCpTLH1gKRWTN4HumBNry6ZVgY8E0BxW
Kp7mUJ7H3BhMXzZHm9wNo4uSWhIU1TKrlkzlAHSdtdgNDQcilJlxyLXmUBEYPXNnD/nMHXQ6o4kc
CInXk5Kc6Hp0ITZeI4o42U59eRzT/ISz50ExknBqYcYGvJw9PtfQF5ETXDSU0BrpHjyBUGXFivRK
QCtIkHDcuEQMxZYWuiFY/pTAZiVEsp3IyOTSYICagwXS6QpM1qHESoJ+PaE2ikfdMSwWmMs8BSm8
0QPLmcIYir4Nna7jYPjzQjz/vUu5Z2K3VqDXgkBY1bTwa8xHOpFlVRc7bKjLUd+6E4DlSDfZWf71
Yy0nntVITH11p+dKWIj02MbyDPTboQLoqs9hAGNteWFth8z0XbdcwVJ50XBP79WFVYxrRXXDnA0v
jpN7Gk/3ptQPiUYfjKzcuTmwlnYCjTTYtceYDVJZcvC/5qBKRhQB3XqdQAunqN11nFtbl9srB+Nl
WoDZ1cMip9zTbKAUDazTubMmEyAEsfmsKdasy+vuFNXaQkowLDHYRXNlreqBOgkIbXmMa77lfLhX
63FnlR2A5htooTI8tZM/KyBpN6J5UuzhCHhlp19lTdY5WHJ5fFfl5EnRklOdIHFcNk/wp4C5IM4d
RXrHJwgVj7BLwFq3Jn4DNDvwiLsJUEp16B/U2rlL1BHlWuZXFCEDWOlIUw9EqXYYAQHfzWQxF69T
VQJngpGThleXvCoCiyxy0SAruCjaDeprQSqP1fBJwHILn3B1DDgBVJTjDNQlQTyBW24uB70J6h6v
pFAjtW/9bEzDPq5WVGnWMtMP7SRXEIKReYZxzLBQO4pXSmSfIephONAQTSbsPDIQB64XvoJJ3WRG
DIFu7pcpdFM1I8hbqNMjT+6u2tGJXKHtbIaFqIjXo5mFbQelLs1YppEJj8CRSgjfjRFVRq8iqP6g
S7UDULl+waAs5hHQhbOoSpTb7CHqS7hg9CejgWhRxiChDrS+A1w6JV7GYD/RVkGS0SXugN4AL+v5
3xMLbuuCrkokRJVxZxihMwygA1lbjb91UAfmpRPWShzMkeNsY/e16Yg3vwVgIeap6Zm8WoPt+DY/
TOE0mwzkFecJMB6VnGVSRWwYd1xJwyyGE9WolH7u5o/tc1KUx9zITiOb9AVz+b1Z4DsbewF68lmU
4qInyolUydbuX0w4r+lYDBLNDVNI0KiSe4MNiae3Ob7LChmRvjlMXXKNzSNueqEkClCl48nuIMju
8rvMMZ+TNrT6fB834xq8n80st5Rm5VpzAfSyQnOyVzb8NZt8WDIo+48ZpIVSdc0Lti5hXE9ddrDg
etLFpaeYb2VW+qYOnAz2eNVFyYNe4sFYVGaxcBF6NUrPtZZtq/FhAv5Q04F4TGmggUDCcSjpJhl0
tD/DfWTjWnQrNOB7JwIE7TI7ZLPn1FWDpRCDY7uQr0oCRSUcAjsVqk+w0jUBIM7MbVKLbcdxrtlC
YLPYY5fNq2LNdeNgjCIc8cgjVOHZtKsLcwujLL+qimNWiS1mI1Dyw5qRwV/AAcabF4ipqjxZDivU
1bckE6GbV0HbTZGDCTQBhes2kQJhT4C+sDBnOmhijlyrbFj1Yw0gYvGoWHZkw3nFGlWYY1A4DHsm
ODvMAFQpd7Y5PBuhoXKP6z0UtGBwq7hwUjgI2R8qw36DZvPDSKrnMW3uLR3nMqVcDJn2OlSPTNRH
MutUJ025U1DSopCE0hV41g4WfWhSO0whcw/p0xfulpFh4oQhsxOboM1eFx4QZUu1TrZxNaOc5Eqd
3HsFtJgKJ3wFa6mh0FBMkKDVRWCX2BkNqCz1ww55grCCBhECUjBoUw3VMjGUu37MfZikL7WYPtgc
hHHJ6VEHyL9r+Atpq2crCwyd3enEejJpcnHqiza6Z6taEgsKxjaKVW7bXbjlRFWyhK/YpsDHrQkM
Bx/7/bwRlpxfYn8AgBKaL5uuiy+twG8M1hPj1pORqFdIDT6OlN43kp9jpM5Ma90Cvm2L6hHJs2Nv
fkpJv00ZhSGG+krlfWLpa8uVmAoxlMHog15WzxBFDoSmBcixUxScuvP8wSC7C24fDcw38wT0tuEu
hrh85R4y6Wz1tDiqUIE2kvHMymYnmvEkcWHgJRTHnD1G65LJ8giz7D2ZkrvKGc6jPRwq/csIZc0x
tKf2xK6GkX+SLH+GJ1zYZKaHdPWuVzFlcno/71zzc869cFWYzivmen4sWY9ri771uFkoor9nmTzh
xHtn5rhKkTKcf61Su8v8a/kYX8SYA4fOd2OGdynVsC3IU4G0KUUQxb31lJjT1ZDiDifmx6Zoz6AL
bCoJN1aFejWTq5h1+5aLiz2IS5pUx45MOLGmCHPlZElxhtrssTa0Z3UUZzee64KbSkv2CUqedXc/
pNNVd9ge8HlgoZwnnm87M4tGXV7LOIZuQuG3QJU71ovADTDv608jTpwJHENN87GwukAptbAanLMN
vdfULp5dwo9uAY055QQ+4ROuzmcg2y4lqEzQCJuDghTxJXOcp/k1KmUH3UnUZ3SGW8xxJOnR1G08
3HCaH8G0lUuvF7um/ZyDPqC53bnvrD1m80V3ujsrHk4pcCSJCvQhPoMPLnZVDmJIf+eU8Ipo6Z0x
IrAa/UALecdaYEL4S6NbOymqFWSKzollPZVK+2maQRr6SB9iq3iUIEXAFGjbG8MVfMjLwLUN3iys
xSDYy3ZJzPdpp+Ag6JwLAzitTrsqdrKjyk6BcLGrI4mHB+9K5ZyxeKel9GHuVJGwdatB7YlupXMH
AtexLelDJsq1TLszNRaNpm2a0j1//f7W3QMtZOv6heNFzi95smOvdeRRQ2QPE99L+0XJjN3cVDyZ
+4Zqxyml12ZQLqTq9pp7hVzogy3FHk6Ed7lK71qOlKagd6U0d22HamP1e9gwJz4Li+/JoJycVt4p
6AEofNm+2NOKe/PzqDZbVSBt4lr1NP8ohXsNFAUuKlzTLCjvC57cgWIGPBrHHJPbMV9aI1Z6awDp
ymnXA0h7ulbtrOri8iOuDnCd3Y3uYe6YBhgvPc5HU2M8qC95016wSUiYtDbFWiZIZsSHXDzCFi/B
LIulj0zPeX4BQ0IvBZBztoC9B/SESzMsKK53Gp6xt/cdWKF24Z71ji+TBM9lWHsb6xZ0o645ZqSS
WdukwFG7AqSPqkfD6nZTFsS5ei0xQQHfeYixgrZkPyi5l4v4RKvpInEyYBo/Qw95i9hciQmHKwTf
HFEqo/vWFA+ZhI41ZlRH4qO706r6KTZynAbXDbyYrPiMpPYZBkrAXMjr/PQj2Hyx2iKlox3mz5PJ
OdNSuw6k3pvVsWjwnhrAV7npO0JeK2e6uiCs2LTY54l7MTT1OApxdsgUCdUOSnCUiNHedzliTBmv
jiECFw7TsCOYLWCUT6MKW03OfJvIAJon3jxLJ328jirsCKEYWZbqRiHiTnxpC/c0NcmjCKgWHwWR
fpOImS787Kb8kxRqOO8OxvCsafEOhm9XUBu5Nouj0nTBcV+lhbMYYmUzOepRYeIyP1Ni208kx1UU
mRkQYS+WHp/nPs6R3aXINrnjep6rJpQ5Ra6vK26jn/LCR2yZWQKPSuVcOda+0t2tw4E5YhuO0IYx
2Z0xoJY4lEcmyh1pDV8gKQXbbcSAdp1HN7Hl0XTLx6buLsJtP8F8BEmj/OvfkbSZFjgJg7QFCHfb
7rRiipL8cUJiB5tejS083qlDqCuvPGMQusT5rsIF26Z7J6+PaQ3Quzs2Ly2OP9DZ3tgCzEyQyA9I
nEZwBofj8UFL2iBuY28+oA4CopM98ecVtbJLKOhgBsD9gxCkPPN+WY/JVtUf6hxhjfPgHDQTTcIS
d96cGR68Be+Jg3O1Pm7M+NoiCyG6vS2UT2WHbYGq4fzfDvT0qgBZqVSCqjcWPSiqiQ09DFIGVbWW
McieZAS1014NdR0IvQZsVEbKVPjz0llTGFlnx8bKfDfbOP2Xrix38JgDQxQuKYq5FbzdpOQwGkBN
qAJIM4F9C9YQsHRx10zDY8PpVOAIXA9ib4F3qlBrfivIidA9z5NgrMjSaJRwKqoo7a1lX9UbN8Ox
10HGqF91qg6DOSeavw7TzxeU+ESme62rWxw9wyZVwiFRj1Kt1mnzCO0Vv7X8fgChGX7yBGknq3lK
yP2g4lqfQMen9Bg7geqzKds0BJ0tMCTSWYg6E+nGebSEitdSTGvhVlFpt9tYc5fYpeD4N8F0NZZy
VecwXafw/OFiy4QeOLZ7P/8m1inKhgjtN6giOmBHZ4wvrAYuoiNuZ7hOjQbQJGoaSp35DaXLvIDA
oCGjamQ4eO7nMZEW9LpkHVk1W1hmHMB8aJ1zJYAe0DLP4/XgNp6eb9UCi6myHkzlS1yxIwWmt0jz
Icg1QEKJ63gq769KP2jbukw/FbY17BJ7C0b2OhMxklIdSqVdyZ71DLZJGek2BSjsqepANhaZ+HQY
gk5vdqkrQFPOeyTy803ZwLuuzWBr1Lp2CVkEDfe7HMYqpL43YxfyRAkLDM4tHxk/rzDNk9lkLMoy
9wzYwpmD++lCxTXmpuHjxBOacAYNYuCzM7WC5K0JK0Dosd5DYuDA8+5Ll8apXwXCGTIvLyVMpgiu
uWPt+LIr4JDSyFfYT+P/qPpz2mcLvU4/ja51pjwDnzNQEndX1EgRaQBIuxYsog1trzb2XoC74TWF
AsNdxYnyCXdppYpzfCvM/4jxWvDsC8UVgQ4rUhR8Yx6TDGAYGzZPC47ukhHM7rhUr/bUPbI+v6aq
yQNTPDkWK3fSjXG4MMF9V1Sv0Upl2WY2CL1KDnarg7yqoQZTi6RhBSaWhPJvlXe2VzQyBokcazRh
ARkcZclcu/JGYW1qrTA8SMv5o64Am65hNIShOpvMzHwDEgdssLSFjPFDeZ0/mhMUaDhssRSdjWBf
I6ORDC+kagpAsQFQ11kejiCQLnoqgfLJinIpAYzGPZB5RosMPPTkenw4gdzt9CvWgZUAMcJZuyFq
Xb0BHdlCnrCZvIzg7U051AYs8VmS7pI7MiQxnIstXEMX2sWSdeOV8deNFwBcw5oWUJ+6dxtpe4ru
9sjSur6V1I6X4lV70AuAYRFUCUHT0vj4Kuyu8ghrQm6mOJoZyBGWpHhFVFqQM4fyOfYv3aLCA/P5
S6uNF2UAkZw9VVoOyxLCjYXhKOuu74RflqBYD0j/canuzB5aHaZJF07MrN9xcf/fyqTfFFPDt3ou
h/Pbiuv/wlqqDakUB2VQyCGhqImy5c/rqv/xf4vP1esvKz7/h7+vr/7wi/6qtcJmwdJdUAUsG4VN
1Dr/qPi7v82VVh1ZZpRaYZcOqMkftVZL/Q3+D4CFgNSEej/MbP6qtZrub1DxhYYu+JDA2sL24F+q
tX6L65mf21LxWLNkjI6/GLcQsKomoM3P8gaQINQfKr8O+4XBF+ZJ82ZgjwSxOnpXjP4DdvAeZnCD
nvq+zRs4GMQx1KRpC+Rlz2KlQmuyu9Qhkrsesgj++KS/GIG60XFzjz4SqPsWnPlny5DCI6oN9b9b
iSRF8n4yYX7ok2zwSySLM45bDa5oleq8/ryXM9Tsb3TP903d4IiAsEEmMDV0X12by+KAosYyi7Aq
fDCY8/v5WTNzJf0dZINPcTUoSWZA82SK2pxdDKKiMmufSwYDE0m8n/fqpjD/R7j8PYA3hfncbqTV
9mgup1Bh6JBLTz835kcY2hv25veDdxuVillboPRhvz0094avRWWIew7MSSLlpAU4nBkLHqEWtfx5
7348Gf7u3U1gttSENz04GL7Wd08WkvamIw8/b+JHAwiFWVANCVaE73QhWTpyWvMcghPts2gioxGo
e37+eRs/iol3bdzKMGaCCaKxGvNrOCYyrMCtiJ9E+dY1j/+zhm54BQoU+VGZgIAMz65OE3Qwnh5T
4lsETMPhj00Ke8eP0Uk3vLzfg+J9t24giDqfGr0kI2LvC4Q9VtWy9hQv+eIGbaAvRQh9q+vPu/fD
hep9iwDDvJ9cKD7HEikeA7Kc3qwGnAbOEfIIfhXF95DjWXarWY16jMwjufug6fmrb+f1+6Zvlo/e
1ThvBG6CEi1bXhqUIfxQyAIwZ8R/F0HD/YMWf7A24qCCLQfkShX2F7edbdS+YUwaPgnhRnB2ntRX
9Yn7xroCghaUe7noInX/0Yr8o6n+TbM3Cxi4f8Q1ccPz1dOwRKkEiEt6aUC7OUh/lt11n+AruVXu
f97bG8bf12B63+ztHNGFG0NpCMEEzdUAQIYlvMW3fG9EMEedx1n6+qIPnUfTU6Pi8hFOeV5Ibt4u
WocBH0BWDnwBbta3TOaTMMaC+LWWvnXqf7J2HcttLMvyiyZivNmOBUCCXiKlzYTseO/n6182z7kE
1AKn7pXeRhtFoNg91dXVVVmZkBhdNDywa/Fb3uDhb814vFrEYeVGBv6z5JNRLrqtQOitYVEh9Nyv
WC5G/AJwwDxNQGKruzKg0LsXIt0va2QX5NnNFKIxoSsaqHUi+V7O7mqT0Y8Qn5GwwaPmQbkVtsoA
nx0xFVj2IcoVg5MtCQG5psxwcU5aBwvqKziMkK+Vdd+UQAVEkd9fdgkUWRm4HFp23PEDnNwQmwU2
Ekm1K6hEiHsrmuxxuV1kkEjeb/s/ZY0LL2iz12s/i4pbL4+q1QIj4+fhc6IFYnmntsG2sUuRG65w
Whvn7uHSmIYko+0/+kCZeelt/Vwc0XbzmECreWN9agiuBfaDv5+vk0HO1StU0vW0YEElRsGwfB6G
xofAMRi2Zvl/zxnO18YTKoylABa9QVFcYc691uwVx8pNxdnewcux+W09PFQ8WsZhwW2huDhV6K6A
iRCdNXDOlSDc27b0Tjw+meJu2QjwQTHBW8lFKQjYPqSvULF0K6d8riS3/DhDzFHcgY2eUq68dMYM
EfTKeCxJ5iv++TxclKqG1FxdkZpDDWv8nnX3Q/8Hx/jcBOcVNfinqqnWZLcQ9ygU2lXvCP8ijt/N
UohlvIL+z6JepC4ywFQSqqO1di9Ais820soJ8+SF+E7sO/AufrYYhftOVTybOqjjkW0d4zv0SnfZ
UbxbA/mb7tdBS3EGX3jNyOfWuOgU4xWry4khvyYHXZAFk69iVpW6FykzXFgCVKXtJzyUUYgEZmCn
LUc1+m5oe00ywCcgehngD9v7yH5xaxvZ9zz7XuOQVCBjKzV3RK02DQqTEL/jBmP/uXXPd44d7TMD
zaBXKejCcJ4wKhQ72lXs6nvlnmWswzOlYPI6nbK1HD7Sxnj5okTO0kZUGEGrX9zUdxC8dQpnvge2
785w9O8zG5bzWvArR4+mpx8limOfXDR30mJ9SWtwrLKAP7qQ6YaOBsr4OyNALnlLBXvqE3KJhixm
c5UXwE/EbXw9G/lR0TTCSy77JXDyuiZKGpQ5f/2I0loCs63ARI7ULA8Rmq5L6WmcgbaY3Fy4KRLi
mcjpY/zHbU4WuQMnzuBiki1cmZ1X7pnaeQ69SRVz1bEL/UM2om4F5mPtMWYA8MMds2cD7FuRuzxs
nw9uHur3P4Q7kmDlEzIoGuLqeZ0RBADGYUN1MkmgdjlynlbMncRQBYvttMB1K+mT2nxQ1YdyJHaV
G7v/fTHcYZRmwZSTEA+6zmOvqibQ74oXIwAbbwBgEbFzl/3ytCDuLEoD0IoK5N1gDIh7fMDYNW6Y
ktFwDcETN/5AFtZYHvr76T9Z5I5dlcyCosf4VslHAO9sNrumBbOnOfGBijTvHPGTLe7UWWacTbKB
IwHOynY/BPPOegDazek/im5/pMpcl57iuIDezPGZPpqHmt6I2ExGli9BKR3BzYZEyk0b2cVLdw12
6SsxsiEqtlvviA9JnH7+rdiXU7QkDVKi3gcLjZeBqsJyugC6aV+BIrAXPBX7H5a73sUH6nlM+BCv
jhcvqawmIxLZRHjUMIplPhFrYy6x4TIGF9nqqBpba4WB2V9yMPEbV8khdPOr9mryVwxUN4/TFRRT
XdCU/UHifPZF+VpsBFySKsewXM+PcfIsCTtiaSxEbi2Ni1xZkWt9CKie278MnuFnh35XQxsEYH9X
v8I8ApU5U1vJBTC5GYYxnAfYyx3tFs1nqAOL+ygob4vAcDAxYgWFHz4AfnigxnMp01xc6ybQYkmz
qrjAAznJdK2PR/Q9bBOQx7C9twTqUmC/t7W1XGibQrWeo5Y9EjzoYqNeJO3G537XfBOOxR3GoR1l
srUnin+AOgxsF85Sqao1hLg04TFr/WRaP6eCeBRv/z56Nb/+/qSunYJWG2JM/hTnB8H8uO2R23EE
DYhff38WpVWNK4lV2BjnSxYM/1USzREJ8becwU+nW7UMhqIFoVkNrBdwdPvCjXLD5Kxy37gpAsvr
PQyU+OX9OjnGEzCrgUq8tLb90eBH1BUgZmRZw1+ghKsza9/ztA5K9YrxiSOg2YZA2CN29nVHzjwD
ACMVrVx8ORk7C76SXbTvoMo97LY/4MVCxilmGTKXlaXov+bRiC/YeWNiYwo+kAq7uBYfjYCJVVVX
whN10W6nRQY/jw6WoFrLTSxNxzikHO2zCjiVfr+9MGr/uNClNGuTqRWM9JgGX8ovabZPhQcJ/IAq
0C/q93YkjhqRVuLR/+tZAKWGhIkA7KRsYh7yrjV2EDwawb8e7arOs8Bfog3X24t8J4dAbY1NvKL2
ytKnMy/pSszYYwBCBXtWeA9waAAQS4BRDn+5GzBVaFfXJjTHQCHyZBCmL9WjMBv7Zpm7ZctKqSyz
y1ELzZqHCZh7oc2ccci/DEv5OWkrmcg9L8fnkz3OT0VFrFZTapGcdVVuZ6ECGYb+IAERvygNcfbe
SapPxrh7dq1C6EnpSNyTSrjpC+O2gEp73cjQEa4tJ7Hig4wBD0wpPJYjsMIYL9j+rpdPyMk+57wo
+TYpMDwo9uWPUvY0MvWb4dO2jctXw8kG564dBvmmuo9w9UxXY35sRP/vfp+7UONaA31VjNKUXCx+
J653s6qXhFNQ+8Rdb2YfRtZiLaxbB5WpCYoUMybF6piIJZTvsVhzdspAMj93rd6qrok56lQB6XU7
OFXcuI3xtL1p74Tjt6/CJ+alEULHycSXX2/Vg+pJu9jX3eIaAFGE48SPXIs4x4Qb8Om4mizmEK4o
usnVx365FsJHYkUcAwPrr+OZc1oRFyiEUtfFrO9UlF0XT3WyQwsKm2HfBhT7COEMfPadyq0ppSsi
krkee9DWih+s6Mf2YigTXFyAzGKZCg2rUIqaVw+jW8YFMPcGcXQuVqzP94z9HWcOVxZrsWCmGR8l
GF32PBu/ouP9kIEYanIrd3Er38Qo9/P26i6nOKcvxUWEes3EKq+xgUMGjmwQZILR3wx/YKbZBj2k
lZDlBBazf8+5Twa5EMEoERTUx6Fy483ucANkKop6Ocjem31zK7hUB5pydS5a1OhQNvWMUmxv7Ib6
c7E+bO8f5R1cmGhEeTG1BFiLzsxdGe8FSYSKiUXEbcIKz7MowM/lUMhUN21vBRWjDl8MkLdvr+Ri
Y/XMAXl6RXk106pf0Vjt0UsW7MxLfRPvPlQH8eAbvlIi58SXMbkYkS4yKMKHWoW4DGaor2OdqHcQ
AdzkkoceihXSAA4kUBB8FaFiIraV3SKNaCzd3d45yhIXIYxobVqDPejEZV8oh9qQnYiNILfEF6J2
jIsQXRRbSRoaqptotj6kThsbzt+thIsGWmXEmpBgz6ppcLqm+5jk2sNgNA+6Xn/cNkXdeiYXCAat
GlVzVlTXiturJpRdUBsFcovptlSAcpUiAuk8RM2N0MjX2gB2nrz8aTVAaavVfdMnhLwG6f1coADs
WWy1DIFwCVa/uSnh+yOGWJVACHCvBFRcok40Fzf6uZnCSoTPdGVgmoCjg4MTagC77U1me7gRbHk5
iDmWylpucKTxSHF10IQU4upKuZegJW9Rwo2UMe5dggE8VR5DYMIiKbsX45ellTFKthPGxEshT7a9
MuIsWFz0UOV8ivUJrRmr25f6IY+JFIbt/9bOcdFD1sZq1bQUD7v2OgIXZfG1bv3Q9Nv5VushNvV9
ezkXgTxnwddi6z27/eWpy1YMS7JiR3hQdtFnZE0eph3tb/pt/5GJtZeO7oUeYy0tnreNv1MEf7uT
LS6whP3QLSvzffFQPZSo94H2Yi/6kF1yEvevrXFBRsrB+ImRSVRVbicUNNcdBjQOGKN3IEjvU5zB
xDnjFXDzpZpnAF+QWzMZ06+KcKOB6HN7/4gcyuJCR9dpbdnp2D7wIO3zBTRjk4lJxvjDuCgeoA53
EIknMnjyk3HxQ58iUVtF+D+4GdwwGILQFT+NB9lHpriLg+0Fbh82VWTp/plzTpO4pCB5U1wj/dzM
L1lDdJe3P5IqcpEDGifLGLM+61QElXEXGl+F8u82DOxev65BjxppbCvYWA6Sr3rz7h/6RQDjQDFL
eR1xm6giFz4wKmeNJiva/4vLA9oy+tBD0IhBhSJffvi7D8RFD0uQY8jOoVDZgV+pkdDEsvK//EZc
jJCsWk3NpVbcIj8k430uesXg/8EqgGfHdgFRLP6WsclGlmczVjFVaIJ9NxIiyHJEnP9WlM8McNuU
1UM7QCmX1T3DwLo1/CZAF9r40PnNteTFB+spDgTCKPvN3y6SM5vcvoHXpooqDTXJsVMcVSvvwSJC
fH0WMLdMcAE11UJQvygwMU8WKD9+JtJ+rb5DiIOIc5ernWdrYRnAWRwQ60XCUCYMLYdoB6IgoCGU
wDrQAJqLAeFkyOKOT64tY1+LGFRL+q/1MAGL9thGubPtbpQRzht004AaRMKiTvlD130MxkGr1t22
Qbkcf7X2C1IwyOEhA4OEKghn1yvtKnXr5x5P+ScQhX2tbiMy/BA+Z3EOAeK9Ri1X4Ozk/AoENZmU
UZ4gb7scf62KRSy2YNb7B2Xd30aAU7CWJMBUgNVRDbPLl92bO2DG51e/ayDlFS8t/A7imS54pV1G
Uqwcqz3kW44UDmfbLSA/86sxxazScWgYytNUnQLFvw5MoRho/7stlPgmDKjPo3UFnaArQYUu2nVB
/VW1IaDkFf8FHz61KM7XRyuOABSHR4zjQYTYa74zqLYgZYL9/1lwyKZaSUYVJorIV6pnzfTkjqjR
EyZU7tOEAiqlZW8Cv4QQVDyAxH9WiFx4++hIPH7ZyMZ0bisDkadEEftBGolKzmVE1MmXVe5LZOU0
dRIkMV3NHl2QSLlARb00qIGNt6sdu+Je32M81Jv2K6RDCjc+tIfa6USbgoNQe8l9riHuRRMjm9hI
idFCzMlhLP/qPgff668eUZti2CwQaXHXtnMbzMrr1PzD5TwLPVhMe4Bg1VS4i6KYxcowBLjDeguh
5U+4k9zQ1TxFA0ohB5aG4oC/6B5n9vivJ0Mcra8E2c2WZTdn4HmpM+JaokxwH8actWKU2GyaYux0
+bnJnogrid3Sv6ULZ2vgPktTjKImRYBypteT130Z97ED/wvEx/h5DcBluIdkzb2mOX/UAj6zy2UP
gp7E6G8XmtvITwIYuSDQnk0xEVap3ePeYlk1mrGWoYKVDbmbhU9L93N7+ygD3MOrXOsCWFg2fhJD
ZLG902WiZkP59Cu99XkgjZVcqjNLBX0pKGmLJHTBieRibvsL+GAdjII/RoZ+CMX0vqzDY520h4ip
adYhATO8+Kw9fS+Vu3U1ARxYNRtpUoG8rR/11TGr6zTS7MF4WKOU+HAX49GZNS62l2Fo5XKaoKAj
fdQycKJ8MRfiDUgtiAsWetEbjQIRZHforqVwr0W1XYSJralP+nqMLJk4yK9AmI2Dxod6wVwZpwBc
hWGm1R/lNZv2G69AqAepjx5sVjZqiw64Xq5RAySMU9vJRRGxXNNYmFFdl5UlmEfpR6Y3TqZbRJH9
VVtja41cMEmF0ABFQs3WCNE1DPgZD2zIrxEwfMZ0BkEIegd2iP9Ce4o4iCoXTqQMfBeLgcnkFvUP
+YuyiyE2Etkg9HQqN3lUn9MjdLy3Dz8ROlUuuvSVtlSlgemODoRHYhkfuuQgZlCCA4128UdNn7MT
wUWaDBT4ahRhaxMNMpr7qj+UEfGop2INLwPVm9akGxHCJUPAsZJjdBh3hte5sq/uotu/va95Tah0
LWerYzBslv0AB26DKs8FkstmuXxMC5Qx99twTx7xHqeTUeYGK7N7il/s6sdwH/3QXeB7v8h26pWO
5uZHQDy23YQINIx9/jwVXnU50geDPfo05HCQqKhLKJ2CFPtuFveL8LJtjTjqGjsoZ/fFlOZGMkvY
07y4NpL7JAGdFuX4xGHTuHBSA46tD3hSgto3foiaHDKti7u9DNIXuVCyrsNQJxLe48Iu35uHAjU6
8EvvRmQk+i571InHBHGW+eFVS62nXjeA91FAT9JhNr8B33jxIEy7YqUEqS83909nWeMCR11NC+jn
sbbGA22LyybRBI9hr3W3c+OH1q6dqLT/MuPih/qkRa/AWYSOTM9oQK/q3tcUYheJA8YD2mNlkvRi
xMIW4bpvvNGIPC16Ai0acaQIB+RBb0ViGGo8w84o4zmhgzxPICxQK5F/PUad2giZtADKB+YicT0k
CVp/Ym1jEIm4mi+XM07OwI+op+M8JjoogzAEgLwAwFYUuYCP6fbpIXKzr9vHit0SGxFQ56JDZEXp
UEMuAo0lhm8Ggg2D0i1J4EF9Hy5ApEYbrlGBR0UEzv/5YfiTEWlITqiaLoPpRtG53x8xOIGB6AbV
koT5mQlO/trf3qnLAejMBheAFOhsZJnU4bj4OC87UITv1afOBaW/I19ZbkVM9150uDNzXAJjyAUK
cwJuCbHLbVNzGfsXqNbWibjkL94PZ3a42AO6ILNqWfVMzg+G+SSDNbf+I2jCmQ0uV8l72cLQE2w0
IIBT9lnyafvbXLxRT7/PQ+RmaZqaJcan0RiLVv9hqr4roT+ok7MWlqOX+21zxJbxADmh17M5jlkt
Sw5d0CyCjD93lmUlPOByJDhbFhdzwM41yUUMr2b0GNEOOLkrsI4G8Q6zcA5V2Lx44Z0Z47KSQZd6
uWToaDN6CQck5/0PIT/IIEFDk5QIphfDwZktLurkiljodYnvhQ+Vlzfj/6ig+G8r58wAHw9aXcVr
EQbKa8HvIR5X+pFneOshc0DkiddV4lNDTMR55WWl4hGvUynF/qXdi1TvjUiyIUcigzpu2/leZ55/
C9mntTE2r/OEThLDOLFyJK1oVb6MGNaCGsc9U3HTduBtd2PAYV5n1fQ7wxt81LomV3EgF/C4emMg
OeXHxQ2f6ckg4lDwYBIof4CuWMJNIkbPsgYW8vp6lKgeE+E4Fld0mKoylERBxZymnHmS2ftNmQXb
+0uZ4A5dPJRy3cc68mX9uzw9NhFRZrj8Jj59P757VUqltog6uletK/lsuoIND2s7KGEeGJQuD0S0
SRKfnNxif/iG3/AYkkhJ60IJYZdBK0XvdVLTg7SUn3qRL/1diOQbW6MITGwfwRviaHKFPN4nCUa1
NXL8jVoUdymvEJlryhqHAeOnPzU/OUAk5TiAU6f0/h+2kLuTU9BAQVsI1sprpcJkzLrTvPEnm6do
g/8CJkCEZB45IkJxax1H1uf8aAbTTXEf7usr+YmNNuUP0IV0m12MR+pMVW2oI8BFmKKV1aphTCZy
MLuCjd4Toif0IHxIljjdI73Sy/imtzPxG4SknQRrXRlGEiLlH5ub3I0OFmYZoVBvi9+gOYJZbBHi
6Cis+5ZLgZwvd2FP1vkyQKTnlmKV2Od0v14vx9SNfe1G+zy4OuAY2h6PLwQ1Ioxvh8tXCbrzKI72
qKJEMnIIKQrC7lYpg5V6fF1uyJ+ti7tmOzTdpkx73VXoiCC9V/casge2pu2YSS2GyyHb3miNqtZx
CmfMx0BQBMSmRLn58hv5bDGcUyZx28tpBBv6cUZtSA9kLzmA2gm1oXCnHMCLjVEIKglnP/p+zMRE
1a937bqUYFKFoJo761/W5DaNWlvU7hYltsUZMjDfu2Z2t7eSckb+KdtOo9r0A0y2GOitnzr0rMA+
DTqCaG/axqHA1aBRNrejqKqz/z+rERWCqA49WyZDvkxB4rXP5pMBAo14lx4w5EIskfnd1q5yqeZs
apkgjTCnBtNHEBQcQaB8JdwMPvR0HDB858FMVagu44lP7sM/dJdl7uK4gU0G4IUM3QGFxZso6Nzo
rvITNz02O2KV2wmhyr9JU4gcNSCSZDEtuWG1fXOf+lDLcNOPq6P7KqazlbuOiiuUVe5CHNdqQdkb
sWzpwGwcRfaaHgvNC5fv28sjjrzOXYWWFZbWEBs4Gdq3bjrq1pepOG6bIN4/4I/91S2nBjN3YQ0b
8j1zS0af+g8sL/wvJtspp+TiS7Uu0Mdk504dPy2oIlUfiNVc3jGQ2WKCxbAgQPrratZVakGEj8FM
1u9pPzG+GsFLv85O+2UEr6MKhjAKaHjZGU4muXPNdM9BOw/BiFHrQP0fWaB0Ewu7hYx2rJfEsb68
gSdj3KkO43QBZTWa38UMOa7IDvvuj+7MkwX2F5yFqVkR0ebXUUUqzdu42vfpYyEQb25qx9hHPDMh
FdAb6WKMplXZzqweWhMSRZjZ0KgGHLVZ3DGtkzo3p6RGQay5hsad8Id3/2mvuPOJ+bpoCTOQAIeZ
dW+a+V5Hfd6ZdBBfFDmUBPTJLpMst0Urdwolvt929suZ68k6d3JzuZ5A1xsj9qXmQTcxXVCnUBlU
7KxbPgvZH1Wy1ZM57uxaS79aAFK+csHqkZ/PD9A9217R5bnqkw2+FyalRSlrjENawxim6GHG9wjB
nrsQYuQHBttVPsmv/JIVcY9cTkHe1sb3xKS6iSKLtVAtiNh21/n4KSqfx/ljlWIcz5DtNvpJrJQd
1N+v55NFLmpYartMNUPNoGDvdl+QFvvqp3KXfwlt2V6eq6/b9oi4yLfDNKuJMznEqVaTvZi5S3mb
D0RoYu62tSIucGjiWhlij2bOAp2uPPEGQXLU6jYu9ut4VDA3ub0iIojw7bBErZZeiwFWCIfKk6Kr
bjUCCaJ4f1a6PX0oLogsdTP3rYYPVcSPAupNYuEkqUTs3Ttvs5MVLpIMotX1k4LNm5z6WthBlMbp
X0K8Cccr4wPoqhuXZeCl3e3VKwOvRcL/iUjJ98ZEUdCksrFk12y+CP3XYvy4/bHeqeuf1scFD0GM
NVGX0QZL94wkN/FiV2alM1f1C1/7RA02Eu7OPyk0iC6NrQaSwWr6EoWxvVh7hQJbvvNYelsT/4go
oAva9YxRiTXSk11+NwUhBtbQQ3SyawuwkhqUw9SdRu0k/4xYGLlZJkUgN4sdBlotdrlbBC063HtI
hzn5PTXfTRw0vlUWNVMilzNcU5Kxkf3EhLFy83FQW+IQEAGEfz2IRTaZ9QAghGqMoCaFHAgaDR0q
nOlLpBjQWKU6JpfRQafrhn89xLLKuBgEWETlfy7t5L6WIB5wx+Ztq1uwe7iim3r5MT5eVVSpkDhy
OhdX9EEc8QoFx3ltjR8rNbQxAUbkWe+8x04eykWVVrOgUZAOeA3trZdlBuNf5kAoenFvqk+pt4tc
vXWIg059RPb/Z7ldnAx5A91ClRVebzuvuikO8056sNFqd5lyQeP+wzu+9oT3vCLQN+4fnQsxkxqb
Uj0D6qXZrTteM70l2297W3uI7nu7cyHDdotnPSpNrBoLkrWSWDuRj/ENsmLKILnXADSYrKUtL/dW
DSysXtsgH2yBhNzeaOrG4Ptjmp4JOIxAl7U+RKuAvwIbsmu6kJbCXkP904G2PODLGFt8jNyESCcI
5zW47CUKS9GKRhycCn3a4RhPn7ZXR8QcnlMiRyFBbUxQBqyYwoy+L9X9JPpR2XvbZghnNdgyz5xV
XOo1mgodXCmtYXfTvTh/GKNPk/a1M3dyIxH+QS2Ke/aERjbXRYcEOhtDt0LPqIAw06z4a0i1/qir
ie+TzUZYZeBexsPkw+K0e3DRB1phr4WtBNGnlCFd3FB0CJe8TN9zCqcGF27isJLmUAJ8gzErQmr8
PnxKrgcXZeUdxN62P907HZ632GZwgSaJ1HTpGpbRon4O2v296LBBVgQ4t6ps0dcwNztAJoVqQb5T
OzwZ5uLMUIhZWdcYExYDCE3vpF10jG8ZT0O4Cx9ZMVtCR5w4D9Stz7NPFEamAEL3urUKRifXKwYR
LHesep75Qm2ThTV2gjeiKc9EYeZz2hXsW0J2y5MZU+UD1JT9bl/46QfSGhE6eSKK1YjD2mqxp6xt
llxBGcOHPhVEBG3JYeOhkZsjYmsuldsQcYwfd8zWMgfhAvrJ5RiM0CZMPxJeymrXW9vIRRhrjY2C
KTS4ebdLhIeouy5qR0skyKdFjhC/mC2oMjPqJiLdhQs1kqiWwD4CZq0Gil/jWGiYodKczp29yrf2
M8TpJuI9RqTcJpfPGHOml42JDL82P6TW7EgQVxOSvzTCRZisEaDmMyDlLoeDpOygAthGO+KTUZ7P
BRY8VSKpWLF3vV9fJ7sEcAbVxSMWNNeJS0UTygG5YKKWIKpfGrwuQ/lJLL8IAuGA7wAZ3qIVjxgQ
1TBPuxjZe7zXA8MG1y246hqHTeiweUHGcRj7374B++uXAfS1ETmZXFfiy/bjTySIxI1LeAmPLSjS
Wa8iFV6iWVCu/jQJXzAgsv0BqUSQ56WQJclY5gxOkiI8D0flmlWBE0f7rD4pQQneVglstED3/Ki/
ae5yNfxlZYLHHvT1OktlOKCJZjBtddEbRtgxi12b9tSsDbWfXHxZqglqcGxsv0lXp60nu7Ysb5Yp
GnbKDPv/s0SpyvPcihe46aBeVdA5FfKPEvWepmxwAaTTk1qVGI+jMT8OxcMkHOWWehCx8v9GOOZn
ZodqBMdMBhvpnoF50AL3kqDYA415pMbU2J+7ZYoPI9BgDi3GttkWo9PNnSMwVe/IrlTyzaUQprgg
IpeTLIQMAAwIGxBKGKk3Hupd7xVPigPcySMVtIhET+LJKGQ1NFK0IZDoWYggjH9WfWIPrBxQCdLY
djyWeGYKtSjqImQhkpVZZPDWDz8EpwdET76ujxQifdsJJZ6iYkiVplstnN1QLG3Ql1bG1xGiNtsR
ijLCvufZaTJLdNhVhkS3pJ+ldiyS3I7TnjBChEFc+b9a6Yu8QoMC+7YcyqfFabzFYfMluW/eNeh3
q5i8ug5twN4/mztQFNMs1tSH44JGacRzqbNZr8lZHNlhrIrqXsdgLR4EV3+GjvjPPSeJXPTos1Bs
hBGrbeT7dZTtWLkfIVi9/eG2z7QkcunHojZLZrQwUsgvaucN0U4EmUD9edvKOy3Z01q40FFmLZ6/
CZ42kmTXuKCzxq7xPkU5CgAMIIOq522DpKtwAaRf5USA8gUb+9CRMGIEyTNd7bkIog+GB+7DayDm
jmD5dAGMcNOAEksk3nLSK8bm7EAkUVvFJTvijWc8MrweQwfhXx9KX4YzuBrDnXyLD38Gx33b6Nc4
d2Z31otIHRjpUpMdKvElWm7G8buMyRrhTyQHZUBm/21MS6/f/MyUhjJjOQksKbhvPNFh78bCqcHy
tDrLNdzVo+6f9z6qCQEmiLHqvMW+EyMANxk8V3KjB/QMcOgx1HmlHUOoucQAvIDwMUEyBF1pvJKn
Z6rCybzmwg349gdwASir4ymOGYaWVVdLn5GUx7vCp3oX70TTNzOc866GrgwmA0mMwsGIJbuIrs2O
QOtdPvi6DlocWcIMBGcja4pYCk0Z88BV5FRJ4UlL84RRzqDQUgK6enk5b6b4s6BJtbWmE3bNqm9H
SEvVEM3qP20feGI5vN9PSiJhkAfltRSy0wLKlIP8oxVuZAz1bBt6p6F7Wg27I87cHjo66ahMuAOA
kPaU69wddw20As0nNuaORknr/Iw/q4X9R/S66skud8UObaa1Eb6mm2s7KzvkEpVJXnZuzLZC49XQ
RYW73MJMlYv19ZUIps7lIDpsclO4YbkQesZM7wKEnbsIT0ZMERBPVHZwfj9YJ9vcXVeGcifj3YiD
tTpy+APUZ9Rnu+wgJwvcRdfJbVgNEbav85IH1q5TDBtYZl996j3oorsq1EoiW3P/LP062eVuvrmf
TTFic5QCBsCyb2v1MyfnbS+/AU42uLOcQMR7MRj3wnSQHXCsHorgm/LnOkTqmyWeRQBE7X03ZXD+
ql0nO1nSwtHEyUvrar99zIjPxc9hd22yFkkPPJq8zvspetE0dOmG0BYbInBcDk6nFXHfZ6hSkH1k
MuQrBU9KbuPSy0cKkHb5NXOywX0fKYrLcepxUzLo/n/eaLqrY1K/8AVXIkL7O9nWmz0ecyIKwEQL
jINq9JMH1sJFAwfML62Ne9FRiA1kB2fj6PJAkyrTl2QC/TK4EC0nXWK7N3H1y903BROCdlImT9ue
Qa6OC8BmN/ZzUWN1DHWqgy9Mvwt9HGIPKZ1jfCesEcvjq8azMoml2GF5zNp8N/uKb1xJEKobBFuE
xHH5IIPgy7b2VCZ3mdPndNb4CrKY1aA+tWB5hjBoiaGBDFXk5AidZXe+qq9MyNXNTnbHvunwHB9L
KHqAJ+tKIsm12RHY+MJ8SVnth9LQB/wh7LnKdPPQlbtjOqXKzQgWcbzIMTxnK3fiAyWVQlwLJvv/
s7u2lpW6lFRYNhevnL4X0tftr0scfpO78qIxSueZTUpEy2o36U3bgaC4p/QhKSvc5YZrRxH6EKvo
29s5roO1/aCso7+9lIt+qomiocuWphl8p0oxE1BMRb3qKqN8r0zdTZypEP7SY9W3xP6Pqmdn1rio
abYheCEVZI+55qnt5yn8ppPtb2pFXNScTQxUpa91Xkm31fgYZfeq6XRd6OhZ4Wzv3mVcwWlBfDcK
eMOp72rA9GZMTxfI6ApHv5aCwU3RcAsdxbaoMHaxj3JmkcP1CnmiAdUYqwjSFaS1s0AKTNQu1Cvq
NcH26bfje2aIj5c9pL50FYbYrPY/8qRCkB4oedLLYyNndrgEVTDzVVIxZQdAXuwI448pUuwu+dAI
7jJ/t+r7PvK7iWqfXMwTzoxyEaKR+wq6hTXyhOU2Kva9VaPv8JCiFb3tIBcj0ZkdLlLkspaUow44
WS4crB4JKlUhuRgkzgxwQUIKF81ElZs9Lc0DiiSxHda2+b1H4s1goukPNbJrsqRLWWVn8CzAzlks
l1IGhEkhB1rzCIL5oie4HKid40KFno7y0DSARovibjCu2/ph+8tQHsCFicKsJ6mzRtU1Os02ksot
ukNZP+QLFfMIQ3zfKRtqo1oVANXlwQB3KBh+O8XWjMfVeNleEXFg+Y5SNndiVqE3DgTAuF+vooAp
ttR/Nn118ji+qdTkM1RvLHhcvF5Nyo0UHeuBKi9eTtbOjHBBQY1Upc5mdMekRz1Idsqz4IwOzDAU
WuSSUMKLL6Ezc1w4MBW8G3LMIb5maxokb7oS9jC9DBHTVqMuDfbHb0RWfloV0Cy1jFmxrXXnt8Qo
CqwADFUOGF+IFzpxWHkC1jUt1UljPQphlUJIgI1OLOd4plMzOsTFy7eUqlBfDFQCUK9JH3rl1jKO
ZfMo15+UofC3PZ1aERcbSrMT4OfwDlXcK/mPIrUHmRgAfGU83fpIXHzIo7hJFcaV+8/jS3oVbld2
1o2Z2uHTuEsc415CCpvfgyvetxRbuIpuqYma7YWafHtJTRHZ4wp/hFQ4RfFlaLy4IxZKmeDyCVXR
pHBg5OAjKOJVw27D58KkyiiUES6XMEyxSLQQ6+gFP269uEztafj5N06BfiJ/Jy2RuKZ4LUt94y81
5El73ZUU0ds2s30vmXwzaZYquQ4zPCOb8UNlQZgoI57hl/GMb8HIFNlmnl2uuljMclXCQu2uYORh
zC/hLsXgx0PxkoNeIUIrUxNs/WY5LJjkooLh9n1l8v0jocxFcL2xqkNyrWc3lhm6RvTctiqRGr0X
4w1dlXRw2/JP5GZS/mVRsnYD5oVzSD1oHoQf0VsRgHDa/mzveOCbMc4D+7GU05UpYc+yG65XkKvN
iHLNO47xZoHzvyUqhtmwUOMydHDVad1dOVLXImWC/f+ZZ2RdXCYRa2+rKhAj8vy9QjDf3qd3gvjb
KriwJ6lSCmYjmLDieicu6+euKq+KsnSSOH5ZQQG6be4dZ/uPOT45Glql67UJc+li+70LH9LqZu59
KyZbwOzzXojmb3a4KNejFjMKrCgyOLN/HA5qsEA+3Dwwjl601r5FrFY9uAwl3H4oD5FPdfaIT8dn
TQC8ZIbFFB+61lHqZ0jGEDu5bUB9BWue+YaczRGmIXVkf/LdUH5RC+l/NmDKoiyDO0CDkKjJZy3/
R9qV7caNLMsvIsB9eSWbZLO1WrJsyy+EJY+57zu//kbJ97jpEt15judhMAYEKFWsrKisXCJySZrM
dEKmIF9yL2tFN2piwvnee8PvJtjPN2toi6XucpndRfqD3BR2WR47/R98O2IpO8/23w1x7xem5FuI
CSZVNfuLekqOrC8qc1gDDAZlwIFPufn7zfndHh+waNGSCaOGMtM8HPWou1MLysF2WlF+t8Gd3FaW
DYwUL0zmECzeYFGOvfZo+Ohgu6M6UXaCo60ti49LSpDsqZmKsln+pQww8IPuIfOEjgowCWLOoEXH
TRPE31h3GdqJrmJ0rPYeFdbutHayPwJs25Ymi/gHt4lNbS3SPL2J9/1sssaMvZN+agI2b9R8pjhm
dmrzv9vjNnFUw3a2ZMzZTQ6cBo3WYAsND+E16+xWPfGY+osPIXLiTLy/uH63ym2rqqVWoRQi5pyj
G0H/OiiQQftwGYQJE/yMWNsjUzvoJbwzfNGklzAMVpmaiaR2i58RWyIEANOQsnRS943JSSeO5Os2
pn3gI8JhII648v5J99t346fDInPpNIgUyhAQBBUQss/J1+JDddP4kYoCngBuWSRKDGc8rQ4iDs8C
R/CxxDRAC5In23Tja9PN7gaSs30n6mF/l6WgLmkppv6Wvt9gnNGUsZineLtgNAdDayW4Z2oITlo+
eILvqBzePqCejXGAChlIbZZD3DqyiWHN5toAZBfJaLfJ98suRC6LO4wmFFgLswIB8goBCZYv1J8b
VKokZwnoTrj3Qcrv35A7ifOsWlWvwWGr0XDqJbQn40WuT2rzUZr/Z77C301xx8+SLdMIC9wURt/Y
SV7YsezHVA19p0PlNysKS/punKIfJ63tB8gOsoyA6tRe+ig8KEyb5Wq+Shw0/y9oEcCs1mQ3n617
IM3D5f3bh4BfjvJ2mjZ/QKaZ8YT0ESoabWpn65dF69BvQd27lBX592V28Vj3ywQ1gSr7bFUt6OQf
VEgsXl4K4fO8CoO+hvXSsKUMVexj6CAQcnDLaLXdI5N42RS1Hnbtb76a0tR1aKCeegC1wc1YVUc9
FdxBoSpplBn2840ZXZu1XNUx4FYu44dwhCyzJt83WkO1zxLHSuHQYlZToxJzE+1mbdAo3mKhWqm/
htOnfKaSon+4Ds4Ox+FF3IbQ1GRc32llM8AA+1bwqugY7pahGWe64v+eKP/9iPGY0YnljImGn9VI
dKL7vWwzVufEj641zZ7d+Tbz+vTwFx6iyGg6U8ENB67Y37duqBtNGgUAcBMXBy2KDyZqUOE4u//O
DOeIsbjm2ZiBQi2sf6Ribift80R22LNf8vsbCl9wsxbODbschDVNgdMbroYTG8uTGo7fLq9j1wMV
XbIMFS8Y/OP3z2WZ7RyaRQOZ3LKyR1zIUmWHi5fMsZ0mRFp0fzlnWxwYgb/VGocW9PlRfQWUSAwi
H7AP6pvFcHsfZ02tRjUqGCAL/FQekg89GDMVUCTdMlkAkIIeumPvxG7sj19KRyaFEndhY2Ofc4pI
GFHCaxgdT/2xTDw9uW4p9sr9R8fGBucTVS8IgFvExNEtGyPAo+OuxqMDDQWfqULhLq5vTHHoNIyY
iW91AxTp0W0mj8684IGYfC+p6Qt2o79387Nf8MgU5zP4iXEXs2ZN5RdHNbUcytU5PMrqtE3UFqep
aQs3W++qNXJ0IXRl2dGHT5ePFeXqfBCD3t5cb1TUutbarbL1OpHU4F+Z4Ee+w0ZWSuhMMjkTyU3k
9b43y6fLJgh/5ue8pR4CUUWNBMQwfVWTIxgL7DUjqo47yVcGcr92n5/nlnCbj5aBgi0jQQa/YO1J
V+kjk8GaDsNhPLEpzNY37qv73BWe/+4RvzHPYUZZma1iGDhPxh1zvvYKImxMtyR0D5c/JuF+/MB3
uAqgCMg0xOtI+4/+pFqIMUs7z90GncOXbVEbx4GEOilWlMggeCi7QK+f1tKPG8I3CA/nx7wz9CtX
Q4rkR9vK3/opvmk0nXiI73Tw/u4aHDDkiSIMYwX/k+5qyFQVH9pHJA8D6ym+ZVN0sTt9hqyiY/3F
qODvhjmo0COzUI0FQYTY53bZPVrFP3NN3Lz7AdnG8ziMKMTYKFNxQYL8bsbQunKF2wpt+cNhOeBl
SpJAEj7BN86sgzbkGJHHyxQi1o1Z+pWIucw1IS5hAsz5GsNoSLNprbiDfwoOZBAcAJ85UjX/ysP5
nrtOlvtMWhG3aNHVkN7L2deMrKHtP7HPO8T302VDbw065rIATT8zGpUzXuENDEGS6Ugi0e4GqYqo
I0thySJfzQ31LDGaGfFyfM0YBGW3uUHmxHIM3zhpTu2nPv6jjhiLud7dvRujnKe3yZx0SYNeCYwU
fUKGDU3y8vfuwPpd4w+U9vduQLExxnk8WEHDSK/Zpk0xXrvG4LVW46N7uLKzsicccX/3fll7Nyk4
9X2rzjHKQz3a5CX0/4cB9FAdaGR7RmpTGdrLu/duVFBYanCXzwhus8qvY09HCDoT4xk7nEGApc2K
uAA6TYwWVGoRo39Qff0kL3aCIWMGib1tPS1ehHka5SS581NJck/snuuNbe6erEalTEMD3Tta3t0N
FQwq813SGp+TofOXIj5pymAbtXK8fM73UXJjl4upxfA/p4KNA6wHyY5O0gNrtlKc+Wa6ouYbqG1k
P9+8/Md2TTrZRKOpGT5m9VPV3UgGsY3sSP35yL0bF4w0tHxDrg95UuM4qY0dTp/NzJ2Nj4ri5ULp
Eh+QWhF3iRbtYhqzAKdhTcGCHTvloxGBcca2MgyytjYaYF7Afo1pnMuGKbscsuRaO8X1igJgnA52
g8rsahROu1BpbsoMhylIAQymluLcpdn1oMA9RK8b/rm8lB3eld8OHj8YhXzC1CcjUHK12CDwJ8nG
PJsv3msfGKNUepr/izIE5fn8pFRuxI2Wsedy+6UOpMNwE53WW/NuOjQeSHTuqHr9frQFEWDkzzBe
KvPDzhVKtlYhY5Fp0F7H31W8LSGn+n1MnSiQnPUT6JzuJjS9Rp728fL33Y0lN5Y5XAuXEEoSJmLJ
qPsmqm6fUM2nu7H3xgAHXqBaGUpRNuWDVD/r8VVSfROHx2ENYuo1s+uNG0McWg1WWSV4yeKN2UQ2
ShH2qpzEigyMd0stGzPsz9iglDnpsjGNONM/X8xmMOOZxELihGRI3+Fzgu9vbHFZgLGe8kkoQDQr
+oPbfswgjLR+Ho+Mz+WtfH8IwfpFVpN2Q4WNVQ61rF4sDJ2pdBTLXSdg3iuS0ffvad1IPJUoQxxM
DV1UyasOr69aL4Wsy/Q6GlcZyU9OOQYHU2KC1ucpQbC/NIotWV9LUTxYxcvlc7Qf8py/Go9TYlRE
xRK2eLCP7WHtDE+YFrDhtEdNDI9ioRyXqbwS29xvJsk2peaf2piI7jbKX3jY0qtintEkjRv0xgTf
C+u3zEC5aTnKBwZeQBEQn8REsEcgyNuH2RwIa2zHWFoU9WAaaCtJ9cruRoMiPNkNgTZfl0ORJkyF
MZpxo43ef/rzVU9G6pzYReJ0v/VSbBaTVmmhYK5Yxkg6FJpvy8fwWkOCD13fB1KMjrLFIUlcQ0RY
NScVHD1ofXPXoxhUAUMSWgSEOAJvjrNZVlL2U9jleN+EuW4vi+h3ieYI+kxEjJQZDjk0cRzTSQIE
r0LlaPnkxlJ6lU71p8u7RJnhcGONrKmJZKxmUvxqFd1GedKV5HDZCHmgOdjIytUyFeg54A3zk4Ak
OhmuiritdIWAeoHuN5mcHfwtVbfZobWJtRo8VzLYvB1GlZsf5qMcgAztLnHHY2/PTnlbBJA2sCUI
HGSH6GCAyYOoEuy3Cm3+Cuaym78CWQpFXDW4//ilDYQXJo8h31l+EoAYFURRodsRFWfSIhd/iFGZ
idKEvWQUcJCldSzDzhwdCUjd6320pl1TLZ/7T7nNIjksWYQM5cTEZKmF1RuD7Gt1mj/rmqPdhoqd
gHeCNcbVmb3YVmqLkkuTGDIL754hm7+AC1UWudLLcEXXabSA6QP/m+0Rqs0Z+G+hAsRoGqlkA3HV
8o0YVW5AKFnDzTBF4evQyk6dNE8GNEn7qSJaeonTKbM/ZeNDookEQxcC1vrwW10Xhy58agdqPfuX
jm5KmMRXNY1nfW2NCEjDCpwDNqx6yqtvxOnfD1t/GeBT/E1u1NogY46A+aX5SXupnvR7y+ld8aDd
9C6c8yY5KJPTUQrGxMr4xH8vgT2q6rGyUb/pho8NenUuL23fFc4r405cCu2+ahZxX2NiF8qXkr1E
0f04f1sskzjc1FK4g1YpuizobBio1B5mAz3dVNC1HxWcl8KdI2uMldbUG7xzweK4DvWNNOsHORyO
qqncpGZ1WlTTLofeu/wFqXWxE7Dx8GiW43pasUXJIh+svILOFEUaS7kfd4iiviwFK0H6PakSezCv
qvHYdM2hq+16oMJwajncrb3Wxv+n+oW2f7Qy+atQd+6/+2Lcjd1EQ992E4JjK6yDcqpcTV8J2NlP
FGhnZ+Du6xm6eHozoO7Hes00Dz1woHgIvfmNDxnVdR9zsUS884fb65dNPrGPcRUpTxdUnVswMUdX
EmreFgbOJae/yoIhkI81NSdNmuSuaNCSDKYUhmipe+3RL/A1u1UdyZ6P03MuQd4Qgksk1Q6BGHzC
Xw2LRVwl9k7rX9pcQvrRr/RPY/jjspNQZji4kJIwabsUZoYstVXDjbNHsOCYReZctrN/QZ03jUON
Mav1JqvwqlbLHyBstEFe4IjUgM5+s4AuyqqFrl3FUrhTNVvitMw1XiwT4jkD7hgG/Un0mHYiRZ+y
e4A3prjTNRh5r/Yt+3DaZ6XzGuPD5Q+2//sV3dRkBQ3p/IyOWoa5hNYe9DloH8Pwm0R2BLKOv3fx
kH42wKHdPNQKmxhgdWgmqTBeg9T8bgRl5+wsz5JfHxdP95aj1kPJKXeo7tldrN1Y53aqWIZ5mjIW
G2UIv3oMYz90umyD2tYuyPzRrvNtjHF7lZtxJ8esFNiL1+HyZYVm0EqlInbDy40NDgnzPJvypYI/
TKf5lamjFTcFiMA8zPCBk9uqber1QjgIn/uoh0SQIAyBRTVf2vRuSZ8uO+A+6J1XxCc2ijzWmpC9
jpZTbiFkVl2UeQLjKfKH1y7IT9aBYpLaTwFvTHJh0rKuQzGHiC0Y2YFsHpRjfOjtAlmVt1nzpjqG
f3NJbixy+DcU0zCVJS7JSluOqj77ytwR9Q9yVRz2ZaveJGL21nsreQnY6Ga7B8eTDfIIDNDrhS0T
PSbMny8c7bdbexMriVqUxnJWIDvUIDlkPGTzB8Rqc/45z0/xFFz2E+Ik82mOQepNYTQj8HuUGoIy
NFgmrd1JBZ5XOapWgkIJRpPfk8OOvmrqYQFoHvJr/aS6lZ85g6czhjM7dUGa+DdX18ZFOPSQZykp
1BaXilje61BfB9P2OD9f/oj7WcSNEQ4+qqqHMGCOMTWk0L3iVrABIH5yMh5CD8SBipOzFp0HskuW
ABE+AwJS/7CZZhB0iWl5lHLBqarx4+WlEeD71sS4ccY0jo3YqLCysfgwLg+YJ8xHkXhe7eeNzp9P
5oCjAaX9bOZvLXWKVx7SO/lZg2yy7tV+9SI//LsVcZihJVohtxr6vyfLFeXHSA8KlcjvUj4uc5hh
jGA9LEqg+4rENbSp1h7ZitHRWqSiGLFSRFYgqH1iP9/s05rWTV6OMx5YHehQnofqrk5f/92H40IO
EdM5RQxKPZRQrtPsi6g6VfbvwiaZx4ZOgXBvmoM9EtOlPbMjUg8Q6sxweCChj1LsZ9yLqbLYi24e
xXAmVkHtBYcGi77WZf4mPal7zfolHP28J+oWu4H/+cTwAyGxNRdCmiNtHBeeYqyoyl9Zi6/E1GAi
sRR+7sMqewvUqPhahfRVLAooMFzH0Cu47Fj779DNarjzL3WKNkcR69ZAnTj7pJ+Kn8HKBw2hA+v4
r32qbEG4AT8FMspQBUoGxCqN0NgKev217hOxKvasvHCPKxwIDPUsSiCQATqfVvQ+FyCDB7m+4Tee
Cl61y8aImIEn2WyscZXWHgenQRax6BVflDv4BlR+4yhYkbkqzfnzZZMUavPjILmedeYi4SLvQT/I
6LLDg3LbuoLfIglNofbbHXDpa3LQYFZNPBSgPMODR7hLA8Z9XN0MPtTxnldfQDuRiuR37osPmCVF
Prh0qECC8hgOOFpBC82enWq1g1RuPN+GU0icasoEBxxZmUZ5yUw08T+a4KoREafs/35DkiVZ1EWd
F4taq2QNFRVzcYK5+kOmH+pKJhKYf3jEn21wXp+F5TRWC+oh7BHPGniikxiwMWO6AvSHa/Zsi7v0
VMFQa7XDDOdPhggFWl7KrYpuK/HQOkLwV01z+tkcdwG2WZqWZoU7NpufQnDdF/p3ARIPf3WszlY4
R1/HdQynNmEDoFD4OWZuCAHIwRP83J2Of0EXh36JzZo4r66ropUqpleRB6GvIgGooWY2BeKR4p0k
HYNz7jBU11BLcIBn1YmSAAUVvV1QzvH08GGVgjZ57ev7tpiJy4XweT7fKK/ZZJgCujjVKXeSFYSe
6Uj5/H4y5teW8V3Exjqh2ZGlnuMwtC1tehwTNxO0gyoUtzNoPQXjg1o1tlxlhOV92D8b5i5OIVnM
uWFd+p2g2al5DNXH1BRsoYe08XTfUwqv1LfkQudisOS5YlK8UfTDFO/z9IXwffYL3oP8eT08eOhj
V+g6wCMC24abHGuP0ZKuH9bFhqqQbx0Wn7DIvtAlixyEZGj3E/SBTYOe9Ld0NCMSW76AlBp01BSA
UIDFSz/V1Wq2ZgvAGk5MkRTX83360kGuILX7m4hk7KX2i4OSPjPB+W6xWFeCWqcR3mjVQnjgfoB4
3jEOP+QR+doFl8pB6Y/9/Borp2T834XWgVGGCPpRybDeS9UPAiMHSBAemjLyLQ/i4lkRNRW8D08b
I9xR0tbMWPMIRwnK4Lc/OZU0X0QDEGqWVN1lN3rf2OLOUZsuYpaWUBtVwBqmfx0hwjn4givWth6M
6B7zobt5aiSHwuBdf9jY5Y5XNIloPWWNoX131JPbaCQyV7vOsPn93GFaVUkpk0YC92h7zCev014U
4TtxYHchYmODu4RTbVH1BalTHKHVQ83K769MiCdOEE/MoI9sHQl71Jq4M2SiRqbo7G0yncYDshMg
9TCgH1pAWKe6lhFzTrZEOuMuKm0WyZ2qsCsn3WrAN6jdTa7osjmH+LMKXm8MlZGiJmwF7yDQUDB8
jJHa95INBdoqooG1XHfjapfqJ6il2lqVOVHfOIIQEN9zf2m/rPGJ76JoK13X8EphxNflQbpqP4t3
b0o3R+35r5rXz0t7O/SbrEhdDELTNqj8lXly6ko4/iRikhesfEpvS7roLhoVAO+fsfP6OBzphQVV
LANTOGnOxuOL4ySuHy9/Q8oEBx+ZnvdKoaKYvqxu2d3KJvH7913+vARmf/PVpCGLBjkFn4Cl+6H1
QxNuDQgvXV4D4XR8kruKxKmwcmajC7So8TDxbU8lOFeCpSfgdh9tz8vhEKOb1joSJtSP9PJqCa/1
qTuW1ffFUog3OPXZOKSo87YS5gb5Mb380UTgbs9PGSkPv5tU2Hg0hwyW1Yl1D41THB/Ji66yk+XK
j1nAShF/xyuxscVF7LXcxOmc4oEvLxAFLIKwvomEwbnsCPu587MVPomNiVrRFCwo0KfXpl90NqOk
h/zDbXm0XOPr6lQfmZxk0/iX7RKHiE9sS8gnoCMFGbQwwSTjKDjCFBKlI7YXF4D1XVobPLhzkWNQ
IF1u5fVkCUhm9e60PKzjU06Sp1AL4lHBXPJOia03Zj57joOGymoT54hPaoupWRcmY0SWQHUTr9ex
ctf2L7P16fLG7AfJG4fgoohw6LOhnScmxzZjBEj8J4IAZ3eQfqhecbAOBoF2+3msjT0OHwbZUNDX
i0cHu5EGfz12gj2eRhfF+6Om2PK/gwk+x21Yk7qWIVoDCmGytUx3hOykhJS0JgFGMocTTdmbxSTA
veu5fEArwuNUJkGdU51x5OnlMEIVYl1rYlzn4ik6yr51Z3jScbRfh0PiWB9qTD6DZJw4usTa+OS3
KieZEYrIkKTGq5BYthrdW/Er4YWUEQbEm0twUrUkRR0W27SAgEZ2whNC9Nv6WH2xblZXPSaPEcnl
RgDGm0TtxuaK0lQzpOgxDMv7LD9MCfTqrdspuTOtgNY+p6xxgGGqeqSkFiIVOflSJ5OtKk+jCjpr
SDw/Sa34L3GeT4er9YJfOiPMZGKzbCRt8qWr+rP1bfGagKVsp5cCYpUEBlPbyH6++aRzFo4WZG5x
u8Tf1vKTHLvpeCRchYhl+ES4iCe93K64k9tDdsu4FRPk7PI7wX1VTqU7u0xgfTpSIiYUTvLtUuoy
6FOhIJs7ZdJdGlofrWjM7HaYPXUGZV4rfJ9FdE+V0dNYiffTkHxZKtVLlObh8vopP2I/33xiUQiV
JkrhR6sU2db0CaO1Th55Vnff9FdzSI2TUTvKIU4MSbYM1RsUAvLHZfHNdLQlkxIeJbaUF6TK9H6Y
umwGrLX5vTXMh0YVPH3u7KGz3DLXny5/wrdXz4VQQeXQRjO6UBYrfMM8aG4HSKNJfv4AmaMDVSja
/3oGFH4k2Xiv57KI+awVjK8ur6tTEcfHclrdXtH+CqLPZjifqPu6M7uYJbGFD41xHYN2CrSJlz/a
W1v8+492NsJ5wtIPUgbGSLySkSyE0AQu8Phjfy27xpfhNvcwiHHfujqmkaLn/IOEEKJHcWq8oUtD
f9i+X38Jn2RWxqQz5pndSAGoJO380XClE+u/o7ZvP8g7G+L8pF3TaJIiZD9kOblLwvF1bSz38mf9
Qzx0tsG9YLV6LASrQpIyDkxfxpDVdK/bpg0WO4zQUHO81IK4S6jNs6iwVgNfrjkK/b0UUieZMsB+
vkEna0ibLuqwNVb8MOhPxUDkvPaj4vPXYgdu8/tLAEXTrrjWpMFfmsG2hn+W9uNsWQdiW5g3X/B2
Pncs5OacZyzTqt+opznoUPzMnvIXKBz41qnBfNN0VV0JoHtPvL/LWxvnRTK43CxyaEWRcVOwEJnx
YudIwNrS7QKaMtleXnKHGrH+Qzb2bJDDj96Y26mLUVHpwXHPFFnj2NZcRoJaPCrB5S9L7SAHI/Wa
a9Iws9aZxXIHNb4qc9mZzdSVxr9iGTh/R57OXNeRuEaLIpJfhhOFmdNE191ApcsJj+d1XvQG6cOx
gkdG8zEMT+NAPGD+EHj82hyeq7xZDTNMcsRU/Rt1rmRDfsVlU2CgZzhNR5M4YRQg8SSJfTxrkFPE
Ay0O2OhXdfM6eOgKsUWbDsH3L/7z2ji4aEe1nxoJpwyKL8FsDL6ht/4cVr6hLVdiRsEf+S05+Kjx
eDJ19hqU/fQjoyEGbUJhNwcLqd70K167BIwQKMKLvYyiaGUoQoHqrZ5s5H09pSluUZv1xTa86tf0
KA4ryh6XTxjlkRx8RPKiijl7aUz9a4rpnIwqYxNRjcXBRZhOyGB3Fgysx3j4IXXeWBBR7j699+bs
cjCBNHmlxuzsyv7kys7gmwGIkl3twcCsOJsiAdsEhk89qlNpf/jyl+F3Ii+CLqhtwzjf2PNifZ3f
JnXSgw4NJ8GFHqvT2vFt8swII6Xnyxt3+TSYPMnGUpV5IzGKSFMX7ax4qRUfcyC2oh1C8emyKeKU
myIXdkxlpaiGiuIUaxxh07yxF16zdqLCS2+o9vvLDvNODKbOJhMpEnikEWdXk1ad1sxyWoUcnGV/
9J8v7XdqMFAVb3q8uti001uPFMiP5KB3kcnyrAM1i0ztFocl1lpWar+AgsUQPqjyKY+fodAXFOOP
VotdYrf289D/wcn3KjCZVlTFitibKWVY3nCDYc9rdj+3lTMcLxvb3SxTNHUNRFVQDeDWZUYrJEd0
Rt4nfl6SF1O8XUAOfdnGLi5ubHBJwKSRrUioRCabaJ6YmiHzPJkkgttvddzY4aCwbw3V1GpU9syn
PGDtUevn5KkYcX0216zfuXhJEOl8v7y4XcfYGOXhMdKsQk+AIGKveGGDx5I+u8rUe0k4HKapIb7l
/lHe2OOgssn0OtSZfMbk9IlteOsR06yOafe3KKfT0SmxPF6XeEzlVc0Z8aJ4Urwvhs2u0coBE4D+
XbXZ/NhyxE5SUdDu0T4vkhcoHpre7I0pUTHtMh/wfvGs8migD1E8ZAfrOZSJQ0A4qMb+nE0I3i+K
ojRsbCIO2mDwC3/1m0A9GsFlV9kNhjer4t5jmVHGodqz4HE5jLPlDIPotOlNbrVE48h+iL+xxIKG
zYIMTaoFhQUFNzIERLNT5oN8kTGUUEvajT42hjj4iPIeFc0EXUuxdTTB0N/1OuHw1EfjwMPKtDhb
2cTOWn9UzfZ2ar9a1Y+0mD5c3hwCCHlFk1kd+ybVAB59eaMmePt7UU4d3v2vBQo7sGppsvYWsG62
BSoN2awJuIZb+T6rrgcob19eBGWA23dd6/uuYNthRT5jt0qJJto/oM95Bdx+69Be1uQJCcI4GNA8
kbnZjf6RkUSiEvFEBfD7W3I2xm39mEadICioxZegFzE+GqUv91Qth1wRd2kUYqn3iQQj4Q2iCIxM
ybVdsnFpKDFPx+WveP4hrf4fF+Cui7xedHUpcF30Vm6LyK0WyVNneui7UgYCbvbfPxtb3FWRalUR
NyNQVIWMJ3RXHiBk+EVHCy+T1pSeKR2Lff7msz2+2qw2kdWpC5xDQ+vV4CxOfI8ZAF+HIknlmAfN
ZZokpodxdCfNbCp9tw8Uv74sX3RemilLBgPpu7k5DeJNKOA+TA6FQRbV9y+nsyHutlC1ejFTFZ91
fWUTVXFp159/iqrXX4VD8/nykf4Dlp/NcbeGPky5Ima4nMAj6oKSxp+P2o0F2h/GRnPZFnHg+Cp0
ijGSuGbJgGUNenAUWLfCX2m6bHyEA5BESvJRfvMRE7QYoNYRnDw2CBik1sEBxyS1dSoteBlExnJo
OygdTbHbkGon+2HDeWc46JjmrFHAEYoeBIj+Jic2F67gZMX+5V3Zz4BvvhmHGSKGnmaQFjJWfDY+
PR5bdwXHX+9T81vUd+MAI2oVYdYkXB9Jxjj2IHhpotXm7xg+zuvha8xVL0q9xggcwmRywqS+FkRy
spi4CfnhqszMwigTELeur2yyuPraH5f78odux8cCpJnNC8VoTJ1TvsAcz6WcrayvEFLqkIlxUw+a
diAJRa9DRiYuiJ3iR6xyIVqhwwCKAsN8StKrVf+iUd2ElAkulsgzuVNLATeVZvlG/wOC4+XwfNmz
KRPs55t4aIhWpVlU+Jss+UryUTEOGpVaIm4Fvn685FpvtEzvOR/9phfhzYdSuo6pVm3K3XgoWECc
B1E80MJOxbHt61dBySjqUmopHAxIImSq5hw0XU3zaZjuxKFzpOY+6efD5V2h8EbhYKDoUlGwZORp
S+FmGf4ZLFdRvyrrXaTfa+mXZPk+F98Ik8SdyteEl1EOpYp5ws8iSHYaj6ufvzXlhrdUqzbhdnxB
OMuitWoaxCnl/LjkuZ0psV0ty7+7hFQuTMjTcaqnETnN0goy6boZnaQi3nmE16lcaFCMmlyMTMhp
TpoDev0ex4zUNt2/5MAEbIiqJZr8/I0oDaOhRPA6WfcE6XqS0oNqjOB2+RrqQTscpJoqku5vz9ki
9+HGeEjSJGZvjDCI08dVt7P59bK/saPyLnVonk1wH66XihDcBQs8wLpRp2MMchcwy65FDNZX0zYs
gTpS7BdeMsh2coN0ilnVqCjjOhqh79A5zc0bt98CQQQwJIHLU6J0y/Zd47xCDlrzskvHqkMGYLQC
qzj2GlE4or4gF2INy9wPDdgfDklRDXYtGjehVn8ZxSgwx+aUpMNXVRmeLu8a5RgcyAqoy9dhjggf
VG4PJpg29boP2kp5uWxmH2fPn47DWble57ya0GusSUZgdONjhFFmeak+yGRy4w+vz7MtDmpTIS+F
TsElyyRv6vsMHGGqvXiyN9/QyTxiYXyFdDYkNUtkHanDzrhNreWuz9cbuc1P2lB/ufwNia3i66Rz
qOnyyvQy5i51Uz3+UNaYTKyp+g1lhoMK08y0ErrcgIrhNI0fLTSqUFJlf7gNf20RXyFdlRiqnSK6
MBlr/hisRzUoAgV5TzLOp1bDgcRUSaliqcgPqr4Chq7hKbyXQXdypfmrC/qW0k7/UZ519/JOUU7B
/qgNMs1Wlac1I7eQmrt86uxY/Wp139eVUuPb72Y9Yy5fHa3XFAldESESo7BcP2Zu8YRGjg7drKCn
cYRn1ok+oj71dxke1oio4I1kgQHt9xUudZSWkoLPmgYzGogSN7HZU43NNP3VA+psis+WK1UoxSZC
WgiBv4BF1o7b11iYvb/YsY0Rrk8pi6emNBIIUyzzU6ffq4LlTdO9KOfHy3Z2r5CNHe5wKaFhLtBu
xyRd9TGsS7tZiXTD25d/dytuLHDXsNwMwiqCB+nQ9uVDnT2P85rb2tI4RiR9k0pIO/eFZ5qLa6iL
2whQ20EU1eudX4ypYUthVNhJo3SYqErcuBv8udB8ZUqvNEu0Q9ARziu6YQvBwTiMXdTZlRjPQZQ0
YLDUbDU2/NlQ/olGLZiWzG9i4abuxwDnwe5LZMuEIrKNAXODZpE/a2Zim0bitTHSdkVYngYNM8d9
645JWh3iHF3MFpX52f/+qi6algUBS5nz29LqI7m3cGBksbQrPCYbKpu7e/atXxb4h/icFrmg1dhh
4QhO6R8deoGEh8TPr7QPDWjMhEOHpieK62G/2L+xyvkvWKMmUV0RtaaB6Bhe8lB7sZf3tnw/gqpy
dWVMCINr+VGk2qR38XVjmHPoXK61CtIPiIm0zJlMy9FMbGJDcWLu79svvNE4GE+ToU4G1tBVwsPW
o/VXbdebU8MhttxPZmSULEsH5S7jejKDNSHGuva/1HkJzHE2lwIatUJ1SPDkhxptqaBx63WlWHb2
s8WbZXDRXKmIDfrHMRR8NXr6KTxFD0xnJL8zD4bzWb1TbiEz6fZOZ6ITaaWmQKkFcjFeWMx1XJa4
1HtIqtRQwildWSIetWwBl9CNO78SePvrUQU7Qlh+HyvLjpKDuoD7Dd1ISeJcxmpiPbyMvKnH+WKw
yd1y0kAx19hafoxNy75sZT9cPe8ZrxGbmqYqpm9TV0FyLB/jw2v56Y2eHKxbJOUhcY507riaaVah
XwHhavJD99fD4CdfGQfJYKGCoXsieuGoWv5+xeSMEG/QtfH7qp2qGQOab9xidQB5E8Ythvm81l4w
rf7fcIvtNy1sTHKeKMcNDkKHxpLwhqm4pp5x2/iCYz11oC5gYabyLH2/vI37zvIL9t+aojarFIVF
V9opw3xok/ijguBSHdxmDf8qfvhlhi8HyUMjN3hhsHa4my7+1FGyp/syRedPx1d8Cgz6V/UKIFTu
FoeVYqJTfypO8zGDansTxFcIKw8NqJapRj/i3uSHDxEIDJUUIgKbBRDELjdi/fR/pH3Zctw80uwT
MYIE91uuvWi3LFm+YXgluO/r05+EvjPuFkQ34pdvJmbCE10CUSgUqrIyY/3nOHyohHS2QC4/kklT
SuMMlqvZLp6h9ftTnaWwlztBtGeB6H2gOm0Ud2GpS9NgGhWJhioVdx2t3KzMHmhq/lopaEUH1EcG
Hcz2H0JdnK2OuemZGy49MSrVXtlzp0WLcNxNIOIRw4LYAbq0und3maovWY1bv52aIDKiz3mU+SjP
3q/TuM+VwS2GtfQun7DtZsDZ2rjLrc5AZNUz2VBNyq7LaPRzWb1PC8UjM9mh9uQ0bXvdrID0WplX
5JFI4307dp62lIsqvakZkT3DQ2US+6mpH5bIfr68xtfjxX1YTdMVw0Jl0LJkXhpAmeJ0IJEFOOHV
/zQx5WsQ378CbXNQKry2e49qOPpoOGuOJcrntq4j/AWgemYvO0PjuyAEsyF5nywKEIBMraP0bABG
NedV1/FOhEbYuM7fGONOSZxriVIUOfCa8iEvvtZRiYGsr3K3b3oquM1FpriTYetaES0guvSW/Bed
g4VYbrNSt7evMFfoX97GDU95syzueKytEUmdpStemV1Vc9h14eXf34iVb36frfXslBuQP6tTqVU8
24ZWYxsC6AuIXFgIK55bZ+6NJc7naa3GkkkH5bVQYwY5eETikLGjLTtR0WTrDfPGFpfbpSqpy2WF
M0zu7Mm+uquv1GD4mnqSa37tn3pfdcfZyYGyuPw1tzKUc8N8oyTJ1kqe5YmxHGkHhq6gHipT4eyn
kG+MPdFQxcbV8MYc91brZzJaVIMnshFk8MHsep/uUl+EQhU4Id8rUZtGnZcOTtKCjarCRH8hUrDY
yHneLIS7Sm2pMYfO0nCkymKv6aqbmeRuJlVweX8E3q5xQULSlMiYTWzPpNSPTZff9zZgoFFZuAkt
fl+2JVoSFyVinSnCGI2C7g8JCl29q2Lw+lqRAIwpCEYaW/LZATa1fJxlKiteZByTZXRUaXSorjtJ
AXlNUY9TdLA0LlyMY0UbE81Ar0wc2S+9KlRvKncK52dGHsbmfdvG6T6V15UgWxWFD40LH+gnjAVR
4Oom2PMO9hFElG6+uHZo7cT9e9HVxRclh6YiyVzMrBpajq8wXhvaVohWLr6ycPhd4Cp8XTInFlXn
CV9VQrUF1AHkXpsE3vh62b5PB/5cxjxmt++qtG5nfD82Y8CksxhAEFzdvwxvAZVU4Y67+sjEijT8
bwbkLSGAwoowjuzSewZpiZwCs9wi5P7WM+H86PPoXkvvCGS9kKfIh2SXPsp+5yzQ2t2voXqwMRrv
yVeM/nFMUWhQ9h85o5ausxqe9m7IQxsguptD1cij8U1rxX5TfUlS4bOcBa/3n/5khXspp0TDhHyB
m28M1iDbNWGu+K+INJ/sUMDDG09QCNiO1yeDXDQdoraJKaBPnt7t7OR21D9d/myvhYRLK+LiaNta
ELvSkNmpieSXA8Yg0J8fFbKbotGxzdLXdchX9s3OoKrhkBmK6AraCPRH3zX7YbScddGuBxscc7n6
AhnMxYl1GYBLKfKT9lthYcpoBvMnhhEzMr/g4WZnqTv0uguxSlCHpMCKrXF7a/ed7Qy25M5md22k
32iJwePl19hmL3k8+3Edud2COcPewuAm1K/LvvT0ZHZNOnu2Kj3quXJfLJJHyfxYSJmnm3nnFH37
NHXpTUOgwpzNj3GvuHZsh7Ypeqduh+7TNnE3xGLHRG2zGJXIJQ1UaTq0IC7IjCxMNM1Vc/oBfDNO
2sked1X0MkRGSYJrvNf9xP7VCbVTt5Q33ljgrgfDBIRa0nqWdzEZG9Ymiw/qw49qX0HtwxGPn29H
ztOSuFuhLBowPscrqEqs2LUn6qDQ5ki1oFT4l7TuZIbLJ41ET4pMRfCMnwafZVrRPgnLXXUF0P4x
F0IK2V994Xi99jzP7vS1G1NwT1FkkcbRBv1PtTOioDLCHD2PHq2ey6dZ8A1fb94za0ksJWNrY3H1
etXJk0PAGNBV/2iEi4Eq1aI1mRPFS5QDGKe6Cj2TUYSv306H/2zT6zaerYTQtC/0HA6eQqQpagu3
KYNe3fWFV0/XUxsM09PlTydyjNcDcWaRdkULLnoZR7gsr/UITjFRd0mMHQKiq6mxU0/1dT5axyYd
w2zSbkyC6cn+Az2N83PHU8oZZjcDT4lR2hiMXlKXB2YkZIMURKvXBvLZUvs4ipWCoXbLH+RgBk04
7pWj7SZ7BpOJAvm1Y5u7wjqz4Pbki76gsYmassPI9QSaWmQHOHu2H+0KdvZ2k5N9F2ypLDh8XEjR
83hAZIQTyeh6YJWQU2WEFnUoEuL6S0p7clcuqqyJsiQZ4/DukReA6jIwJte46jwwk9wrunt5XYLt
48u9sj2TNS+BUoYsW57XvvRgRIe0Lx1dyDshOIZ84XdolnGiIwIKEz1nr1JM6oLCWNTNF5nhQopc
ZFVsRM1/uGs2RMW4ANPDB0As52frVYv3zO+1Oo16pYb/ZZPhtcAcdVN3G4Fq+vL+CHI2HtxfzsOa
JvKMJDGvd2CS32eJqET2l1fNH4fjdV3tuE/acUDLpvXaKybMkHqRpz0ykWL5KHJvwbXCK7tGxGgs
TK6ibG1Prm30u7TG0x5MzJe/29aM+Jv94XKOJqEQkSV4ZzNaSFAkhLYf+/0xRpwwPDVkoP9lF/cO
9W1vfLlsXLRpXKyQ4gqaKoWKjMrwK3pnDCJ0jOgj8iECQApLGyvFa+bbKNuPXefI7fPlRfzlBfbH
LXicgZXOatrmOK8dKE6qAyPdjX31IfJqnwRN0PqTBy47zDbXpSAo/aWecDLNFbAoxfjgmOBplF79
9x6lt/WRgkOo81a/8hjNBTnaniyAR24nqoZi25ptyqrCKwKn1FhS1OAVT7k1Qugb4zqLr39g/OCB
0Z/HniiIbEbfkz1eIBij6clqdCOq07SAkmR1TIruFgc+jOLVqaioALoZGs/McZ910Bc5yiTs6NJ8
z8h9RhNHmb+rfWBm1GnqnfQRUltNO7PIBWNjTEc1YRziTSuv4CdrdQcEw7vOAGe0jZy5Mh8EXita
I8sbzuKy3adUKRpklOR+/WL/pFflnviNC/Exxpt/030ZXjSHDWLRr6KbZ9ttz1bLvX9zyA/FS/J6
YhhvJsE0CSrLbuRl7nLbXUXOHMo702tF52UzHJzZZf9+tmZgdudVNXsUYvXPsO8s5g/Zjj3Bl2V7
9e75cWaFeydK85DTllH1jwEe4ogGhuqYEMbVgja0HkRkfpsx9MwaF79bdTDHWOphLa8CLVX3iprs
Lq9I9Nm4MK0kiiqPePuiuly5OfkhyY9xUQhimcgIF6qr0TZHFbHGk43J66XW1ah0a0GW9vJaBJ+L
51ubppZ2po6DlqzElW1AoAtFMLewnSectoQfKkgipSnWEluy3Cc3Ftg/+539eXZBVw2GrQ8IWZ5H
Dl4veIICd5TaCMVpt4uqz5l9f/mDbb/RzlbDBYpi6sqGLjis8xc2Qqwwac5D+TT7BDnBcPzH2Gtx
scG21GgsWOlYw2x/GaCas2d9c31/eVnMZy8cUosLBVZnoc3Easa59oPo3koDtX6Sp/s6DspE9MwV
+DZPwGYvZbRYJoyRr2x4WEWelQYTssdA/sKI0BLPTp0PzAG9cQwuMCDMVZZU4G39f6rtiM4TFxtU
2lWq2SAnTq3FaZRfvWikfPuZd+Z/XGAoMYixRvX/b3wSFxBnzKL+1/gUZfjbTf+TLX6GIImWcZ5m
VgHZExfg9BKY0eRr37ntLt7LQbGXDoyU2N7T0HxR7kCvK4iCoquRHy1YEttIrAXpOAq8pssqBQme
ZtqddGNdOdnV7JJgvBHPxgq2kSdms3pwfnZEQWOKPNHlYRRNPYmiCD9nAMZZU13W147Q4s97xrGZ
P9f+4K1P6SHyo1+Xj7doPXwUMSLNUGd0Jqbq2ECZWTQRKUhIbS58qLZVmVKEbapVJwHS3/D09aVL
EBpVUf9DtBQunRiKVM3WclK8avUl+jiIgNii68rmAkVG4zgbI9TRZWSCLB/Dy+UYjwCa9ECYiar2
gljIE66ZkGuIlxUX8FAdO+sqr46ZLkJ+b9agzo4xHzIipbQk8Niijg4E23HdtTsdNZT00B3/xc2I
zP6Qs4Qy6810iRvcjW1zXZFnTROs5PLeE55FLStzfQJgFe8sAKlyK3aIJsKpMff5+0WIWuvbJSxT
k0v9hAAe0RlE3o1TjNSLae1oRLAYXWSKyySA7SiNuWyx9S0aUJF8NMsvvZztE2O+79r0e6k0XpqC
NZ1U2DjZ3BG5OEh2E6DyljpRNd0UMqjCmiG0bfoVxH1QY8kKkG/QNejXxe2HIXPMorNdjEfclpF0
QwYTmtuYh+iJvF+V6sGqh9a1x2Snrc1BWcrP3WLuobpR9MPnfLG+D5oM2fH8J43NUMlap1Kax3ZF
+jFkT2CHeSYmyLY0445S21Wm5THJ6W5QSea2CcVERkjUK9BqX3ayyyeGyFwsSyMNE96sdT/VT5P9
hBlsJ4tf/s0GF8+0HnOwQ5mhSlcfc9A51jdCGkTR7nNxrFWRANEZIbPJD2t1sNQU7Ns+aCacy0vZ
whyfJT7Q/3rr0e2Yd2APwCVO9xDUfl53+XP7W7kxw9itAnow/PyLIsCYiraIy4LW1TZjA+yfXg4i
8xaTJVicnomqLiIrXFgjBrWTSC1ZI7z7xlJIdJvqHbltd8ohdmUHLZS7RoSREuRfhO+mGUlhFaC0
wNrAvo/JoZvVdGZ3/V150j6pBL4ucBK+mdaZtJEmHDhPtgYvb9b70poCvR2eh15E5Hj5Coew6Vs3
6ep0tAAMJlCVTJyh+WVbK2akQcH8EisfgDqfuyTfWWs6DFT1Kys80G+QdDTN2hmExc7tJ42uqbKt
aUyQ6+2C6kKLqnJFCVzRS3c1jDujj1yaZU+jZLhNixnSigqeutseeTLJ+T24vkGlDqizt2TPfftp
aGpHzr4IzjO7Ft7fUCcjnNtrndUayoR1xU8WhEbB6Hwrv0gZRNRYaVp6VB8vG9ya3cFu/THIoxCt
zARbmiX9lz7AoIORhdh5UCAS23jKgxqy+YwKihM/k8D9WKnzZJyrPaZ2HTfQCFa8THk05e8jpDmV
BfNch8wQcT0Jdo/HJTZmoyedjKpqIl/HS5gClJY1ny5/zO0DfVoOd+dXvSHXawxkYp2NTpw/pSDG
MZODBArry4b+8nY7WeKuSUmKlHrJ8eFQOnX1wPxSBtWvdkf2yZUM4lQ2ZCx52o3s9C7rZZQ/Lttn
P3/BS3mq0bEEwbppsB6ypR2jZXqcqSLINpHYCYxwd2g2NLqcWQM+of6rxpiVrv4YVqj7xapjDN9o
3vraXCEFeml1xYEMoJ8qFnAd65VlmW4b608gSXUx7e0m/dOsZw4ZbzPddmTbClezc7JFmR0L7Eho
drpkBYN6I/tT8oQOkUOtzCet9ZCopdt3t/Yyu0WFj620wSzn+8GInanTd4WFfvZEqLOUbSjpGEce
B3+KGz9ClFX0+EnqqGNacQiwOYR1a3+1creB4JmlLv5Y6gcFCJS0ivZtfiVFxb6MOrfuk+slAilU
aoKZI7vV6X2Xo1BYS35HoG+sSsFaDq6BcwIwi2ePOJ+F4hea7RCr8IwaPOOx4piy7UigesnpnaLs
a1V3aPUyjHD68ou9SE5BWHVfLdyu3xkzva+MtnAoyvE0fepXdd8BCNGPpatakjuotbvIcxCpt3XX
OGl3n4GUUJ2uixz//yJ1MC6DqYhBcD1un1jLAt07EzTlgQqmoUtL1iK1GaVrg/401cE3bdEE9l+8
7GSF87KoAhRtyVCu6r3Rm0EWbfuawzBIqHf4l0/NX5K1ky3u0lrQCkCfE7E2W+zvXd6SQC/oZztW
wnRo/aUkQRuBG4AsJjxVesgivcBmVtdxUe8KZboDUl0QSP7yHj79SdylZpRDu1Q16vet958O+frM
6LoZHWz8SZReiXaUu9ystjBtJUXUStv7IuqByT3I/a/LH3k70/mzIB670MaVrVWsEth0vaPKi5PY
D2n8qYKapTyIQER/qfScrHEXGKsHlrakK946OFFYB3HlIilWv0KuGygQvGHtK9EzXORF/Mha11iT
OpU4F7qzAjan+atDveWOfGHjmwmwuBLaSZc/qmDjeFxDC/a1ronYMq3dmF3HZSBN4b+Z4G40g2R1
31rIUEtrnxbXsvyrl2OBt4t8gy3zrIIxdGNkWTYyuBbEWI5V6/4aRW4yRW6qjddFSvx/WxMXWzDP
NE5ygZfSZDSOhspc8lsZBC0L0ZrYv5+tKV37WBk1eEM9HOv0ftA+1fYxXdzKmILLqxFZ4kJFlsuZ
opTA0KTAHkmVdF1mKionxhrkrf0lLqRvl+2JYhPPmgDFPHNVIYHqgcdh8anbSm4B0FPdAF4OWQvZ
GQrBc5ptyPu85s9x5tENI0bskmaSVvA0XJvZF5DcDFbYRYLUZjN7Mtmkm2UrFnQT325Zb1DM2mWo
QpE435EsCfVahBDa3KszE9xpAivtGC8UJtppvZ0nPJ0X8rUjrU+L1QVZhOBptLmis0cE54RGRCBQ
VOHwTtLkdXYSmp0aXvaG7RB0yng572tLfUY0x9hlAUg4EJKOisn4RRac2G0HOFnhbih9itG80lF/
zup0Lw1yaKalY2rjgDmZend5RX9JPf4YezfKEfc1Cil4KHc+uBkg5IC8TPrKRiyXXS3C9AlWxs90
zB1uwBU5rydrGPE0V8cCzglavO66jIIwK9gqfkqjk3Q7B3QeHcB1/FQ2qWuvym1nr57g+4nscOeo
msH8JxkIfek+v7Oeus/US5/pjepCEY46KIH7kyNCqm1xH+G9/CdEyOyPOou3DUQD8SroWL4IUXoX
3Edu5kapk7ms6T1e56G6FzcStpFrZ2bZ9p6bnbOhtiiuEi2MwuZJDzKIJ9qrk30md4wPfsQ4FQj1
92RnA7Iv2NC/NOpOi+bO91T01Wx18FTNdBmZQuqNx9xLAWHRnOKR/GCUCtSHwJVgi7ed9mSXO/TF
PNcGZAugFZ3fqZLmgIdOH1/sRjR+LLLDHXsrj2aArQH6GNT1xrB0V5rVa2sadhHunMteu+20f5bE
VxjBOC2laoPDMcufzOx3TcKKiGZ6RE7KVxZt2tWQ/IOTMlQOcPTgds98Gsh3K9DJQFodF6AMRM8b
0cq4GmOUMYm3qMbUnXyXY14EIqJ9LJoqFBnhzjzakGZW0YR4ylrsiDY9zJj7qm1LlHtsd9VO28Rd
oPWSRPFoY5vMdqcOjxKbSCG9047gqSpdJAlOUe0t+vgB5zi7tvngknTDoLOpmzypAiVbA1Qyd3QV
3TzMnd+lOWdmuGACCRm7UJGbeMkcHxr0c9MC/EZT7elSg2aR4crV6lkiEp3t++7MLBdFTPDNjMsC
cINWu+1eBbYGELgcTX7wxQnlTtgGXVojFzpylKDbgkF9a/UqJ9/K/uvlrRKuhosZQ7Jasi3jIy6Y
p65B5R3tVpfx3yXg2vo3WzyQSyPaMmUrXunlFetZF2G8n7z/nnsivOLmATttEo/nGtoqNYwWEHa1
vh/bTxm50lNBA2n71Xxmg4sU0ImTbGlAb0faGSF0b47WXr+JUCrDhD/1S/djWMgzg1zUWMayTqGp
jJaEcjf2d8T+nFtPgj1iv3HB4XgsV6mhFKf0WBRDRqPo6M/HEvVXB9R3wEJqqStCdQk/IxctcCdr
+dArLBWRXflbGjzqN7O7eMp1HYpcUBAyeFRXn5IE/H7I8CWiZW5sKNfrEO+lzA7byfat1NrXdhRG
/QdUGjXtbOe4mCElxJrQSMfOxdNtPZY7pVsFjz72E5c2josUcZXM7TqgM9BS61qtSJAolmPUk1Pl
kH5qqAAZsA2hP1sSFzigy9AoSYlMXPs6+KunASJXetFekTEVD2mwADOm15iNBxxFxNcnONs84kuH
bJE9mah/UHJlKUdJDtHRFxwDkQ2uIpYYmEJY5NdjEIUl6ADJnfZCUJTKcBJqpwrA4YRKiOCjbiZw
p2/KQ7qWzFT7KMUBh64b2CS/RVA6oPUn2fx5eXmvla4LzsJDu8AZmZS9jXHLWMnUG6oWx2jIXTmj
d6StqDMs0i9Zbu4rq/apok1uHUdev9j3w6D9jNCXmDO5dpU0fm4i8xqIl6BqDNTvLC+ubgvt1qY/
Lv/BgmvQZv9+9m7IdSKpQ8mw9oMRWitqNaroubddpzn7+FwcModW02IW+bInJUAN9D5za90p9tA5
dZNbLO/ykkR7zWUvbTKNA7j4AHnQRj+bU7duVacwMctrzQJT219PN1UkgroBWqK3X0+ZiQwiAERY
OhOfDGvraK0kWs/2gAlUxv9nhdujNJrLYu6R9fUeGzChbl7iOZm40r0KYlvLLUNRIX475J0scjtW
GFHeGvqKECQ9S/23JQ76Dh0x1bFHURfn9UHz/sScbHHbpUulUjclsr4URIOvgGqwYjN8muj9Idos
7qrA5B3Q7hGgQwoeH3rsGkLtTZEF7qYA8nwdUzZeCh3Y3GGa3+A6lfftkf4GgsqnhwiA3ci77O4i
o9x1UTVKPTczEIt6Ph+rpv/ajIYgegrcgS9EQSYmrrMKfSlKJUeZMAht3GXGQ1Q1rpx++afl8HWo
XIPe/dwiUivjsINQxNVYLKI7iO3DBZfjC1BgF5PqlY0JTG5JHD0AmMFPruwO6k4aGCdlr7utUaaJ
MuejdDCn06xzMaMGRXpv5PD3OVCCAipkCWQWnMljVb3qef15+XP+5Rny53jxFLWdtYyaxAhD8r0S
UNCuVi7ZgzvZl4VjBCI34aJGlURy29VoyNta42rSTx30GmBwrtardezcy+vaDvJo/GqWauuQW34b
ec1lmRYrQkw0rf1CJpR69/V4O9q//skMX41Jq6KorBZABog4Hua83U2GDpPJJ7kzFsGStht3FjEU
sMRAhtLkAtRo1BV4pvEkTRPHAD0b8PYVOhqaUz71C/zyVV3oQVRD2w7AZ2a5qFXJY8xILpmH9CBn
/J8YMspAgnPH9v/dsTszxO0ZaiZrn8WgkrGwwAa0ELIEDvCoCS7v2XYCfbLDv4abWF2Qx+I1zJQW
+r2yS66re/Oh+Gz66yFyEPm/01/LLodK7GXLm6H4zDCX2xZ9QxLKanekuiFgNZ4FH3Azbp39Pnnr
9JMqVZ3FahZSoztDdLVAhjNBYmOVX0xjR8r95eVsJ27QpNYM0zJx1DiHVMax1QoDZV05ZIRKDcDw
IBC/ZuRN1Bf1kLfTnDNrnB9atQk1Dobn6CHybIAed961x/KIZIAVTT4Vz6Lpqm1/PC2P80ebTvZk
M6x/ITf+YlSBSc3dIK62bsbF08L469Nqk3U0QJHrDUDgT9/KPfqHqItf9zuTcVIBifspujGep6Mo
jdv2R1tDDxFBRXktEJwl9/Vq9gtoeXHP5RLYj8aHtDSfL/vItkueTLA/4czEpOUSHvYwYc+1X/fX
sfnZsncrkvpsBvu+eX/Z3PZ1Zp3scXeMoaBJCaYUdrZH8IAabnUdobmh+smt0CG3/eNki8tMSdt1
ac/Qh60Xhe1P0EI0rxlC75uu4TDKEGr56ss/rpA7dGmu6SueAgrIRyl1o6W+UUfrqmuT7x2I/xZL
+lFM5ZXS17LXz+pubj70JDz7xNw5rNQhjZUKy04qoD2L1VEXS/BuEn1Z7uQprRlVWoWkJK5/2gOK
YV2YRr8vf0iBDR7oYzaRVS7A73lFtpfMIM13pelfNvGXAPnHQ15hmGfeTwejSmoJ7WAtHK9YyMKT
/4lxedfh4IiguH+5107WuPBfqnku1wa6XXbpzAFxUbveDzdsegzimp8a3KeeGbI2HyOCu7xStiHv
r+6TaS5pNePGtNIYPhEZQdruKv2mklPPzA5Lf5NWfk+JIBnazO9OTshTmKQgITbrBTCt0dyTLBzn
B1vey4YgnAgCJE9igtRuyCZETi+ePVJ8k5Iflz+byAe5CJIYnVIMNvw8QaJv+b18n2T/uAQuXOgA
JOQzazPQ8oUCda4JlFu2O8u2oeqaicaPpXFntSszKTWlDHVrXFYHRoyw7sAlD3Uk+a74skLHg/V2
7VD22DToB77fyTZ/c0qKpqbViodaLr3Q/ndaf7Ojn5dNbJ8q2zZt2bCITl572+dnWFnbJGGXpAXN
J5BLd07uZZ+rw/hd87JH/V4OWjwDa0ikiIaSt9vmZ6a5SGutg251OvKrxsdo3kN2o2PANb5mfI5G
kOzZSzT1Y6HdTa8/M8vtaGu0iy03GD9VugQkzdODLNUCr9w8vicTfPBV607VMJ8GNI5+jGU3gnBc
HN22lQiQtXnAzuwob9MPQxoyOSKolSvUT4oHs3HTDwikaNqZCS7qWn1vJmpbyp5Bd1S+r+lOFg4D
bkXXMxNcdFUrCjn6CmFI0nxJu0ZfVxVJvP7lGP9x83cBtUpIoUK01jM/NU/q6Aw+cYdQumEiCioQ
xGyW+r5sXmExYm7F7bztbIlsI89OmVKWmUw1LLH3TGfFIUvuI4yQM3ly4bES+DfPFpUTMptSgxMt
h3PA2OWyUJ5CsGjEeztMj0yEcRTBLEWOyIXhzIqjZChwQTbNDc3vJ+t7Mwsuk+1s4+wbcuGiWMhg
jbRDNLyqvoGfBtoh/aG6kr3yIOYR3u4enlnjosRA6lzJIhytESBi5Nkg7lhDy8tRiGDFo3b6SE54
ssdjKwmRACEm2DVt3U8SWiXZVS9qwm6+Vs5scOGir6g9zwlsmBaY+Bq/kENCa49MpTvmxxUy2ILL
ReCKvFJ03EHvBXB95vbRPaK7L5mO1DnrYfF6t/5Ff3VH0SCTaON4qYS46qZKLVFBZSRmLCkdj9pP
EPK/KulU34loEnMTCnP2Udk3ODvaVrt0Oa1Yv+XKOEjP83F0l6B80Hbm/vLX3PqYuqxC/wHNFhXk
s28N0ZJUxFDxMWvrc2MfYhG5APNoPsk9/30uW4st3QSVAYp9KYY71V0WqiF75ImSmi0nPDfDhQoj
SZdCxWK8loCh98aIKndIn+rpql+uTTP3L3+0rcB0bo0LGl3fpg3GO4mX68X13GFadukCUpUC6ryt
C//cDBctKnlq2xlFJI9KhyW7q7p9NOyHJRUcKMEW8R3qqVsVcOQhYyIQkgHjeKiEDTCNoi3a/miG
YcCfZMXma/QqIMp9MSNvHwdw2EKPwx5uJ10Aila3/flkhTs4vZGCCzqfUNal9K4npd/l1a6ShkMr
TW4e0V9DPn2tzOlm6dE8kjXqpIP2ZZyHzpni0s3bwTWLNMhmaKqlOnWIXj/YaXebKJlfafOxjuUg
I1UF8cMZjY4Zo/LGcF/quj/L9SNd7au0xIRXU9vOUkfhJBMRLonlRu9P1GmF3ImVxkI2Ywm3Yrpn
OEP2VNVv9HsGeLE9YSBiB+eSNe78zrrdShVjVi6/dL72mwJjQ73yeQQS9ZkJ1LCxcPuuR/NPpMGz
WbvU5dNCuTPdjQkYAxoUAjo/eqVw0xiruKMB08AgXyXUXIW8g6KPy53spVmqFqgbFndLBCyQox51
X/qKWT/waokGxLfP92mB3Plm9DFRRHHwRul+WAanGipHWV/65eUj4eqPHYNdNmeXSVGCilVrsYdt
dLvKj3PiLiKSD8Gx45Xt6tyqGxCy421CXoroqymCr20GDwUtKVbyxXXFJRlxGsV2UQMCUmDbrRda
/jKz75e/0uYdr5/ZYL5x9pn6xKaj3SJ0GNc52ubo2rjWFZNhkr3CywJRPNzc/TNz3ANFitMmT3tE
99G6XeLnDNMHqfbSYqResK5Nnz4zxIXERJdno+0QMNg5Kj2UXD9HgeFIYREs30V00NsbZYC1E8JS
+A/u0C41dA0y1omtMZnbv7Sl19cCFKjIBHdGiRZPOkh+ULJLQIVaTccFr+E+kULBd9u0Q1QLSE/b
Vk0edoRJB3Ot6GvvhClyYOogNO4SVKkZXVwM3iJbCBbbfI7oZza5vZoiCaSZLfDc9GoNxn1yIHdd
QG+Y2HLkVh+6Ss6ssS9w5vFpN1vyusJad2C0+WVgxk5yle1XHwKywQeEV7XztXFXSWxTKdVUsPNY
FYDxQDykpNmpo7y7vG+ibeM80CzzpSYKXnREfVmsFiilxDFtEfHv5uNbJyYBv6+JeMRHPEOTSrNl
mkudPzwxCd7+AAooFy8Q13i4vKLN4HpmigtMWmEWMUi7ceOv86EpIKhT1yJn3wwSZza4aGSkxRgp
CmHLqfdQ4/By2Rnd/3C0ticUkP2Lo58+H+fokqlCg5vdSexBpeHdLetuh6aTguJFej18BIV5vluc
p0NXCgWtGjEQWvQeNRNfnxJfIbIA1PPO94gBTJ7CRP1Y0ODHhNd0sdNKrmRPa35IGPzv7RpUB8+X
3UFkhNsqae4Vte0KGbwyoF0xFSceFSdLU//fzHA7pJOsAaUCzAzxbaUEcXFVxoJs/bVk+Sa75L4X
ty2RRqo6RlETT/nJz2KnfGw1d/lcuf1Ogw9WuILBzrM49eooGSaRWBdGcD2y2+LSn8BFpWlVatBK
tDKgXl/baAA/w7NehCr5sjaf4+X/epK59XKxSZIqPa8pjEXjA0SGll7gGu+PFWeAuxsXvasUtcAH
7fw5cZJdtIQ0MF0djDL9Gopn5N6Fpld7EMrUDNuyMFv79gZRlyhfMyWHHlUdStJVMwjGFgS/z79N
F2D/NOB3ULPXh6AjFRgGRoGfs2/+3gH+LIEnxMQYTkbJ0mBPMJdeW3FQlbe1ZDnEvq80Qeqy7Wwn
W1wkX3QTeayqrox7h2iVk0v3ynxlVr9G69Mci3D87++o192xkDEjLKHAw7mb1vU5cEgY5l4y5au6
ti9KbTzbNlgxVe0w9sZtNw8JeFiqT2s+PIOA2flICDnZ57wxmjO7re0ZxVS7fYxRW6Kd8ZDUItza
uwIGt0zOCRHYVW3OdfCiAGxVBtZeDbu9uHH2LmF/a4Z/Rhl13BZxpK2ezjS0oeOiHzQjc5Ll9+Wv
Jto2PrWgdCDGasNQuh/35S04P4HeJQEUtEMqKDFtO/+fHeJFwleJ4UyMTvby8qUCuWGVJW69Xqv4
rxCRFLjD9mE+GeMuriYlXT/OCBZJ/GUtjpkluk7YD7w/yicD3JXVovBEtQz+9ipsgpEmxzhMobVP
7useOuTpE6tXGM+5u0Kp7P+Rdl3LleNI9osYARIAzSvJ641MSapSvTDKDb33/Po91OyMWBD3Ykb7
1h3qvkkAicxEmnO+tyByye88gA5JXMrHl6SgKYJbGwN17NVaB84+muWs3AYD9V55Gd4gFNQ/IdrL
b2vMqmYyFfBPgIbkRCy5W0Axz7tyvmeKB1h/1R7Nywy+EmWy2qBM0vz3xYtBN7qqR0l7cvXqZ4pW
liIFFFbXOjxNJGtajw1QJVQ1XSMUDal/iyJpVXZZHKP/4ov3kNy3b8hs/sZ4bI7s0Dl0x4+Y23nF
6PVzspNFBeuOdCFdWGica9EUpNDVGSXcBDrRLnaaTfqkb4c/vit7ia3ejIU0wVB7Zkh5w0asdeD7
blK3pBwlbm7erg93YyFCsMU5n6ZJMbCdVfiYKi8h9+1SkTwoZcsQDHGaD5WuNw1xTYxPKAe1/4y1
QlrBZFzHDIgIToLyekHMHE1aaboJjS9ELW2ivcSgAW+9z9iqd1Fi5awy9YTkIwKPTD+o/DRYL7ev
7MehptlGgAdAI5yp6AARjjwD2yfwQWAjSjyAUHi8eEf/2hxKlARr8P4om9hRd/Nwa7JnjR3tu8so
hRj6mGIVPkJQijrgod7r+Ai2o1t+irbJTxXjjKY9J1iV18SpP2VA+DzZw1Ucoi7can0cVU5USNT8
S1g+T+a2n0I72N3e3Y/D+G8LexcjXF+wMCQaShCzBS7OM7n53AMyPzNR3rUVwLihwWb8OcigvVYv
wGJ1wqGWWmxxZELxNKsfGnObhF9ur2v1Ei9+XzivKZs0rW8RGWjJi5XijrlUl/QmzZ/4wU4sRAh3
OACAs67ylqB9q3mu8+aBYFDFjsPpPtCCO0WvJfJWlwQLb2nMtJAeEhQizTpDVRScVOP9CNIHijx4
ab3e3rbVNS1kCNpgelrr4eE/uQX7owLfbcTBJ8lJbx6RhZUYDtl6BBWordowEVShHSM3txnf9/jH
PAvc2ytaDzEWSxI0oS9UqykMbBt5sO4Gl7ozRTA7NP8YXRMoaLK+3dUdRE6DEKaq8MbCqpq+Spkx
P5JUQ3GqfLIHq/rT+NaWeRloGQb6KFnf/P0f1HAhUFifMTRa1TRYn7ZDC9lTuU8OwF85hrva7d2Z
6zl+UkHPi9eaxIetnt9CsKD/g15HQ6zDx5jlfYHwcbqa/e/bi5OIEOFfdWCWVsRE9xNrfwxNbZvB
RqOfyUS9L4MJBRODKJSqJWRYpL3SdNpWGYpYjazZc30p3KQ68uQm8v04xkU8mFQZi5tsdiAznuIf
q3Sk5CarNtV4FyFcXrWKAyOdXw1D/prT0s7hLz5zHhayn2iAMIghLGKMSB7FHUKjSH9koG/l2m7K
ftyWsX5hjXchwjKMKMkLDSSrwF9Qf5kopEYuQEfvtdJND+a2eo4iiYlYv7LvAoUrS2O97ssauGop
2RD1iXSZHVjXpvDAv/t8e3HrR/QuSrisaRTmPDAQvqbJsdXvi1SSBZJunnApE2AFhWzAA2fMop8q
a58jmmxVv977Brm0o2VntNmb4KCeh+DblrpeW7sp5T9vr3P9VfB+iOIUFM20BH4EqFqNG16rQ3ys
vvZbC6zzgKI9SAt3H5qA5iAGTtEEaB1BE61wggVwZUtThV6G3aMZ3ZWmgzkNe6KYtP8GYBc7IqnN
EymQ0arpXYgVTrNjNAl5iQuHibK58OWZGKhszgy0jRj6Ogf7CKxMym4MXTnkxao9sZBKNMFFgcUL
Zism6UjyEGF3iX6hEAn06U6nkqu4qq0LGdrfNitlWaaOA4IoAiAck1CHDkySiZCJoH+LaJO6TXMS
zmnLH773rBtPn1HExRrmD1jYXbTcFU2a4h3uvzTu3KcQuOYTyDTdYSeH9ZlNk+iLwYxGNaaCuUwX
u9X1yquV/i0fldBvajceVKXbKSTcBpZ2kCxMIkvsTq/LKilqT50Dd/BYnYmjOemm27fIf4Ep1Mnd
wlEOstf+2nEtFijOR6u6YuVjCPvVp8fQPGT9XrKq+bxv7KA4HO0rVg+LhIfxXF1Dz44buJ3dHJvN
3AtnuapkF2XrEdQvZiSoggQajjr9Jh+6baEosiXNt+TWkgQNLGikoN8dVmKeLOwf58QMc+f36vCM
rv6vtzdw9bVMNWohAFVNdCkKphAIKlFSoNcaahFeKRqt+bbegZ1z32wKVK51B3hGLn8oD+lhHhTi
QFWQkpLOTubDiqmhYzhapRYVsw/GRGCkPRT3sng7cmT1Bh1lt2uhPhS6rTWlE+sSMyKRKCYhvCRT
E29OQkUIfmei5h5U3kQKIrfq1ihIejnefapOxEe5VWRt3WsRckOY1hiBsBgem1Po0KPmFs+yvpf5
qD5sI5vBxU3MvwAXAH9fmK7OKrQOBNfEJXnjUrNwSRdu02h4LPL2sTN8Sc7o4yg2vCjlKkOlHo9M
pI3+ltfkbRMpEZ4uRvichwCRp1869k3pnhSQZGTKS6k+9LKDW7ViBph0qI4n7YdJ+sAHp4Tf95M7
1Q8R28bgBwou42eetdRE0KrOUAQfRlG53xPeFxrqBNqLZR0qQKLpGyMsHR7I+EVWLcpClHDbq1xL
CiBgT26bBnbWXQvkfm9fcZkEIQj3Wn9SR7ObE0PFgen5WRkT97aIdVVYrEKIwc2u7PqoxoaxnQ7W
zG6v7pQd28tHM9bCmOXJCOZKMwbAW1IY4Lj5ERYO0UAvI7Hxa1HaUoQQpTV5xloNOJ3uZOzCyqHt
7ya9hOM32t7laenc3rlVQ7TYuPnvizuLSWhL6ywIy87z7H+FAfLZEMlMg2TbxAknYIH51AR5m9tW
L31b74HVa+cd291ezGplYbF1YjPh2FCm6wOUeUYLAZS724OTuNsPXxXgQnh31rFx/Dt6SF1ykquG
RM/FFpEWSJMAX8OLOQ7Nkxn4u6JNJAtctbDvpyUix4cJqvIlx1Uqkm0OU1D6md1aB9ScW8Bp3t7M
9SPjwDLALKPOxIA9p74XAZ93cjt6DuNToR67/xoBYjbgcPn/EiHE66zxAq1hWA54yjbtOKCsZUmi
GdkqBJ9UoDUtHEtoBInHfYne9MHiTqpSmS9aC5pQjEcHK8VopC62SxgkTcsuwLuAV3tAQ4Bd7qzq
hpMlyDZ9Mfoz2LhL0DalfIOf+MRJLWSLrRSA2+PEnGVXmmb7bPytFea+7+t/3FaIVSPLVKoZnFKT
MrEYmdSqxnqKYMK4qw6Ipy/zdFN7SI4ya7EaFC4lCea8TvvYH+YKYZ1oj2Op2GYfj3ab/YqJieJv
i85af+dPaBtPAfQ3NcwdBuqEWfiaJsbPpBgB7VQ8Asnn0I3VtkiKTQomF+LnGxOoYx2tXm9vzVpU
wHCe8NTopDNEXDgAqADHqgvwzFAvFO05JvXtmB8yJkmXrGnzUs7894W1joegUOgIOYxcaHRn6KfB
lGTtP47Z4lIyvNGBE4mWbFUXAgILhJ6plr9lQmYIJNC2Od62vKQor7Ruf/7nq6bfy1rm17VLMzBA
olGKCyR4IgsTFiOK4LDZR+KgKRdlnR7IZvJxldXD+rcgS2TerKu4sIgGw1YXo52l3K7CQ29qdsW/
3taKNWuN4PR/V2SJ8alZxl6UodXYrYo8dhRf+5NmSKOhS2dQxk2bKbIS3Kp6LAQK9jSJrAT4CjB2
nX+i/dlUjpH3eHtNqy0sy0UJBjWgekO1AO+18UgByDXsG7vZgO919zmHuhQlaKKaa35UF1gO5kXd
3je2WVpvbi9nNWJYyhBuVK2EpYJ2z/n52bk1WqY2xbk7DAgc8ouBd1Jz7DbKrr6vHvpDdfmvQfbe
7tq7hgh2TpkwHJIZkN4YNRA2wf0kK6zLVGLW0YXF0Joo0vR+9uLGngEguNrrMuCjtbhnuYVCvOrn
aprSASIC9tOLnsvPZPXATIhHLAg5uSa+YRva4T3eIeQ2yzOD+U4aifVe3aOFAOEUVMwI9IUO/5lS
INhZ6JAvqxfL/O8Ry+bThusE7S4gy3TxfdxwbBNvIGeuyefHfMd+V749s4ODf8U27tXCHh9k9b11
u7qQKtwi5Jp5jCrP5Kple8RcypampHWAsXRv5cM3kw4gswWRWp1Xv3rQr30mNpmjR2YxDoQSYW+r
mJCMh8gJZOPWjCKbhUDvYzLDt9ruwBZiBDVPhjatzAFFsXqjH4cAFE7+87Tr3X/iuySbbMckhnDV
iywkClqfBsGo5vGI5tLyF0Xw7Q8n3XsIOkn8Ov+MmFMBQYbGAUpiGfStfrK4v7HqEa7XSBRxprWO
NbBDybUHPRwOvY9n2hCjJiN/Tq96roXOiFaRVX6J8AouclNptpkAWy9AbRYV2nPrnqsf87ZmUv7K
2cN/WOtCqqArRkRJbQHA1x3MYZMNll1WhZOl96qHeU63pihayEDNVm0XxZiHoc7mRXTR3lD0ZAK7
vBvEjwOagfwvt/2L7PcFj+yDrHKoCVxYGd/35r4IJTVt2e8L3tgoVBaDBg4hBrmn5pM1Pvz/vl8w
Hk1B8yhU8ftjevWU7TA8/f9+X1C0kvNuLBv4DtqXdseB8C6bL1y3f4wYOkJzi1BdiCsbog9dMx9B
t82v6MHbM5sjOQQ4MskbcPXSvAsy5qLf4qoSL9GrbIQzf5sujn9W2e9A+VIAwEBXndvbtm7vFrKE
1GfAANjRF2hA0R/GTW0jcfM1urMc42I9jIfgCD5iGWT9qr1bSBQ02QNfVOfHuClapu5A8LkNfBSg
i9KtA8uVrG7VECxkCVpNp7otpxwxJrg/QQM4nMKrAawfxfF3g9Ntgn289b9gcs4NpUMjsmUKCl8w
YNh1FTrO8zzYhYV6Gvtoi/foJggnyUtrNewA3TLy5SgDYyzqb31Rja5o+gZ9A2y8EPbQJKGdR5LQ
Zj1cXwgR3JTmdTyqR9TX2W4m/h7202O/HTY+6togGr99busLwkXjuG2GKraMMKYYWjCYaKNXfui+
b3dgT8+kICHz4X/wEshI/UuK4CW4Mo207wg84p26nTx7puIpXf8p7+zRzd1MilMqW5ZwTk0/oISS
TJiEYU+ZN9lKfJxSGQ7JrFcfVoUZ5Xnb0DcqstjpekQSfy66mZ61ZzHY5sdecq1kIgTVrng4xRNg
Q92psq65kl7NOtne1oB1Y8sZFIBoDI1Dgl2yiiYuJ4o4rCT9Oe37YxpOkdNY6sYo4585084AAfyu
GuOx6vLPJEcWsgULxfy8AZYtJh6ITg95aNghb3eTIoOVXVWHhRjBODE1xxw0wzaWbeGCRneP8vol
IuXu9lauGiJAqDANzQDoJRbcFgxDnTY1rEMR7GrrxccQ+ZSc/HrY3JazrhX/lvN2oguvFcQdMrQW
PLyexW7sWdum0iUxrGQpbzZqIaIMwj4zG9xYTDkgk1eDjRkMK9VgJ7WkN251MbpK0YiJGh0X+2om
1dCVZh56UTW+19RiF/syvOTVxSxECAbVqIPCU425XxLMLd04uDx/aYPvA0kld0kmSFAANk2RqoAm
xlWCbhdpxrnUjWPg0UNbJ9VnLPf7osTuJ70JqRmn8BJk2KTKlZaxXcsIBlfvzUKGYBr8vjDAOAlF
S/RNMPzKrE0XvtzW5XUR74/N+e8LRYvLIRsK8mZ9vhfF0eAnK/hMSyEzMAeMFCVFn7uwjLQySrSk
zdTe0xdP2RF6HrkkkPwIbT4nChYyBEsWZ0NAUg/xj0crc5PqBrgArTq0fVgZnNUOEO97q0quWsle
E3N0x9HbVEZUgZdUfYk5vSpmKKviru6twVUNWWGDEbFVqNJrDjbtufBpfEuVx6m4r82H28f3f6zb
RLMCPMfck/T3+QXcVHwDD7I3bPUZr4g5qt2d+MXYzfRczSXbSefVV02GiSAMagO3JcJkaXH6v439
ie9fTIyfZHEhUct1ETMzqQFCZFXERyJhPjQjn3MgTb71ubFL9cq9vXWrxgK9dbpu6KjPiIXPzFD6
SPdQMCk60B613j7OQGlGMpcTaa19NSWxkCVoJ6GNr5ABDjA6z8Pd1jb6ojjGW4JA3Zl3bEv23sY4
K66sbfKtwPQhSFpIFlxvgFG4NOwgmdsdAJGqM7sE9ww9jOY5cEPH3yhIUei/yGvnAGl1U+2C53Lf
72VNZatNqwxlCgK2YR3KKphm1A2iEW5ybtGftu2Pt6ke55cBBvFN8x+Q761evXdxYn2vHMZiKo05
GxN4m1gPD2lU7JspOdzWodVzXYgRLFsCkIjB89EFpVcvivlYRE5Lzjy484MfFZHRHK3eiYUwQYm8
SB20bMRV97TcroxXJf9M/GTN7TMIqVGrFGwJYZM35QyNefEYFqCXbHZDOCKJFQRXUhUyi736KFlI
E6ICNYVWJiWueBC4MxmjWdhRgLFCUMleYJvdGqOpt09rdRCKLUQKSuiPZmuWQD9H5cLbBYU9M0CS
1+AfwxvG8PDHc0zwRcmgXtbPbWYSAbgx5jcFF9vliVeAaAsVC+sS5YdWke3kqiXDk/hfAua/L3w4
b4ox6Fo0t9ebDr2U6IXW7MGNXmeexuAnoAK8O1ASb+RwEbNCfDAuC8GCwlgW0k8qQbwVmi2ynu0W
HWwnc4p3tdo9kdKT3DbZRgoak7MgUMmI/DFNnhmP7JZLEAlkAgT9CHWfpFqPeCsA3AHZ6jJy73Wr
9O+DElsYeWXUk4Wmbjeo0KTc6Vt/yE5KProSPZ8twY1zoYJZ0gu0oQQ9HkLhS+fOY5RRYw9Ofpjt
u+9SybGsZ9be1UDEIO39kPYWqNBd7TsGoH8h3gHdbw4IG3fYoAToZBcZEp9E48WyEDXbgVOCKzXV
PvDbTn546oLKHqhsbkS6tlllFnerjMN0NJq5xO4M7pQ67Q8k11DANb5n8J5OG9j+nWyCXaYmgsGo
dDz2jRpPC5Nc6uBoTAddl9mMtXEKgPL8y2ZQwWYMSViZlg9bX9KnCmM+Ojmkw7Uo9onljIricprZ
Y8Tt25opuWAf8ndNxMI2QDuMVvyOvWMpq02sNu8ulyWYCI/yYTKUEA75wdzF+/BongeHbH0nAfmV
tE4436Nb90ywFwVIuv3ehL2oAOtegpHkyO7ngeFssqOj8nR771ZDKOAZ6Cp6ktG9K0Kw1V7lJeC1
n4ABMHd71DYGo68dICAnp7lWOxkY7upeAnISaDaoA1hURN7IFKWOgQE4FwjHf4Akdw/a1XN55g6x
i4tsL9d0filMCG6MKlPUCvQTbsKQkAT00EhfeC+1jGsnthQjhMMGHwJjqhEXjsfBDRwVGLwYLT/O
U6JSdlyZLMF0kLZqA9172z+6LX072fp/sgodQdmjti9lyS/ZBgpGQ6VlxrwRgF5leGFKDjzAC7pF
JRGUTIhgNaIy5Fk/Yw6YVn4B8fkLIfToh7kMUG7NTqB8C14hfU5JidMFLPDLduygDZXxpyTfegBr
3L5MqwJQ3ML8hGHpRAQcsJrBsyIdeXeTPnj5mf/XKKNIR8ADAaKTYRIUgIl/u43KmupAH7FR9XAX
pQ9Ndq+2ksTdap1iKUOwdVZddGM2pzyaGlMf7QyfDrgCowJeQSO1Bqsnj0qgQaiFljIx2d7qWcBr
ghPxlPHUcaDdU+5Y6fD6iXPhGHDV5/kWU0wVtQqLAYyIUDYJzwnf5823/9/vC2Zm0OqIVSkG+vuq
dZJx2ltxL5lTWbebizUINoa2KIbxBOX3CISIwOvfeffFidnaNt+Sr4qkIraqyAthgpExMc6P0VYo
2qT4p2gyNrH36/aWrQX5HE5H0zSQBgLJ729VNoOijEYVLlWrPGCZqPfAsNqAodANKThIQxpI9g/Z
+hW3upAojr3RpmYN2BcRR9bxSziyg66hTOXp596Kie1bwO6nSb4tyGh7w3Spyuyx8bxTmoLVJANj
aInhbk0N7HgsADww2VMJ/A6r/T12E3p2MlfV+ZfY8p4SFSNEo38e/eal5ZmbDuNJs9ofytBfNDLD
cobfSRNvSn18ZP12Uust7vTXYvJ2sVa5YVJuUiBhW1lwzCnZD6niqMGw7dTihIygrejpRkuar77m
fx0D/r1JyIYasRtgRBf5fZsBNFu1wo3R5ds282PbLLyridToSKotACg3bdPYian+ntDXEZPaHpX0
onbFNWh8ZkcRtmHUwNtISwNQbXznAa235eyaholLNO+u1EmDWWAM+RjAfc9evS78FnbRz6DQ7E4N
rjRPj4VOt7QNXSVudkUxbQKj2wftdI17dmW4Iqx6zer8CY36+56Sw9BVV0WJHxVAfVnDM2Wj43GE
WDHKLCouFUlQlu0urIrOHXw40z3bA7V0oyo7L49B6VRu/O73hINTMUgblCkKG7Gx95XS9srAMaLM
jtLXfAK9Leu/Zkl2x7z+hDTBecr0vZ5Yd3GmO8r43ATxL6O4L3mw8ZFECunv1NJOxgg4KYWcjSh6
rsJ8C715ytEIWZT5wSqznYpNHiJlX5N4b42AwVJb7yFmuuvVxb1p5A9W84WiG90qyF4jyVNbV9u2
7O1kwDrMtLXTpkptrVf3hXXvmQpwtPT6qpIzoLx26Ji3/T62PUCsmh5386p0SoZ/oWb+zKrs4CGX
Evr0WGfJIR6sb2Vu7M0B3L05ihVWu4vJE3LvqKJXru8/DXqxNfPxaKoBQKViu7OeaFU5TR+7zBvc
PNRdYP9uo3Y8KLHv+Ekf2lZabQAS6PqBZfvqd+4zhAHMHspihzYPVzdLF7fRDkPtmFbNNh+jg161
m1jVvxtqBwrm7tjm6INFk3huWfuuwn8LCnp/eDJ7/sArxcFErEs59EUdNm1tHAsvA2BNXu5Tr7Lr
BkPSav3HDypHrQ27jPP7vMQ39tm94RWHCpfI79kxntgRLv2A+bS7EH1LqE0hT8fsOIHyacHZNLOL
VbU7gt+Y4l8Ra3cqZwdSjGfGA4Ce827rt8UWbupL0Qz7sZnOqcp3YwFsFlLYneI5apxfWF3aSneO
6vze0qffWqwdWOztEgac9pG7QAl166bp8N+UOxMxoYX6MRIpPzMAlfqM21r2Sv1sjxzxriqLYzUp
tuKxYxiOjuqN597MncpIXE2BSmqXDpCdbc63Bm/3U4BPBqVYkQf3k2WCs6DaecZLm1DD5vhflL7a
9Z7XOLmlprYVffGCZFcrv9TRczOjxHGCKSQjhZv2/inwm2tnTV+Ghl2HxDjgWthDFjjg/bBBKPmn
wFyrlSZbYvo/h4E76M5FGhK8TugH2MSsvcZT90QpgUHItjiru7qhoFWOdij8OXENiALeIwn+EzNU
p9HCTL2Xg6S9tkFVsWtNugEIyglDND9T9rPH9xt8fAjAZakxXtq00oldg7PbGj3bZMBaGWu7AUNv
x17zSLV5ijPUmu7BQk8PiQxUgDGwGqt2asJ5dN2fONQ2aRQ8F6S8a5tq0+Wx5lD14uumk2bxpWgx
mFbVl9EsH8OBuwyAbmB9APyltivLHynDzwbpD95mmx7QUGPZfdXNbsM9/hD3yAhU+pWNfwqqnzAR
uU8j/eS11tfGomfF0hKoLqD++vDaByYqk2zLU92Nubllabal0zcrMi+sw6h/rX9DPG/raCgEUfV9
VxTnnjxNPRAspvYL5972ttNddevvTlccwi56TOd5Ex7KnP3S9XNnSJrg1h+TCwFiIATwDczMI9BS
6qOSffMBaWBoZ49c4O/d0j/F9NAl+9DL7JyXjgcLcnuBq/GkjjFbU0W2GRmNv6OKBCCVE62wwKCq
jkpY7Dqrd+P4v4bin+PwhRghRtZy0zP8ELFYQX4l0YWGkmWsn9P7MoTgyOjG0fAIlqHXL0lzrq2H
29u0HuS/L0CcAqwr3gV0gIC6mogdTtTWo96yDRWeCemoUrOOdZudUrNySN+f1bSXVTFXs+aLPRQL
Zf44NAEJUSijX7SjtgHqhuIE6qaxTVCUpmgoS5zIUTBX9PP22iV7Kw4HNohHO49h6X1+LaKnUoaQ
KV2YEKiTGqoJiEyge8HYHhQbAwx/jE3tjuiBrl3VmVt2fVdGhz2rnJg0Wm6nELEPHk1DM4VKxrpy
1ILuaPSqY5ZIJJb9pmLJBQiWktu+HsKjwwODUEgciQXbbuBdp4Z49XTh96k+TNNZjS/V9J3okjfp
Wwb74+LeJQkJAj8jymgxPBOJHqIOPQCouowDb8spmHoyhpH6wFTcKQCPnsaz2I78GL4GCKUcFJzW
VDhxSeCQSX1AxAzwM8/sHavvuJ0U4dVEMtYe/OouATeo04/lua5fKa//QVlwVxvlJfACSNGYOxr+
j08oo4EHEFEpGOHFgnQdlqgMjNAVi4EQB0M1WsT3t0WsmsSFCEExMLORl6MGgGJ1RDgcvYBGxLZY
7d6WMp/AhxNaSJm/YpHQHgCDbMbxXOQj+77YZVbotvlrhZaz23JkqxE0QRuApmyoaLcFDBIfXlj1
zTNb+7aMdeu4WIzgRVIrbvoM4JR4anu7ebKq3s6oGxhHcWWyVu/QQpTgSWKUtRReYd90jdkdQUIv
tuP+muVX4kmu65tF/XhGaNiEg0briGhx1WBkoAOA5Ytfpi06UAHZWIMfz3OTk3ZP7tRdhyppdowe
ajB6F98+M2LF0U3zL/FCbOATXfFND+Lb/DcJ7rVwc/vYVt/3i98X7K7uKfHYz8ubkYkpuF7/QySP
+XdubaNwoYywyTmzIMd7blzNQbrX7n7GAMutz8Mlc2S9Fqu1ouW+CVdr9JUoNU3YCP4l+RZf2WY4
WVc8Lvd5juxPggKstCYwL+HWEoVbRkEKlYCTAy2PxVMWXTGN1zep3SZ73z+W1YNZfrdMEDdj6rhz
VQAIWMHv22e5HkguDlO4gmpVzJh3WLS2A8PXNdygRgbqigo8n8i6SBta1s3Xu24K1zC00mZkFNko
Tv+05FvTJnidg8Bid3tZsn0V4rpQybyQFhCT9jmGec68lQV2EuUUa8Etj1IvL6GcM2QQskXZdh6z
mJwCA5X2eFIOsgrLatzxflBiUbhPAAtfzShZYZnv0mSw+zL77Rv6Ma9SJ9IAJWWOEuZGyUUXC8OF
gSx+rL5d9Ab4cKi1HHQws9Wfcpz/1gmxGhxadYeRV3Th+Pm9EZy7LrUn2dSNbCmCLfGGzArqFGre
bfUjzur0T15A2cjI6ig50B0ALEvmCTaxT2pqaQscEyjemE5HvW23YRJvBrTl5iU5K2ip4Epwtljw
UCGJU/P4aFjppjWKL4z/yDzjZ6MNz5xM3z5xHUwVuJYYnaNM7Ayaoo4mQYfSYwAgAWTodyUtJWnf
Vf9qop0QYA6AtRK7ZNK00oOxnSPHJnFi5dHnp769q/sv1J8kocm6oTbNmd8MdBCobf4dA4Woi5sj
qGDfmFaS1xCa2aFBwrS7H/NYqSJFy1q9ewuBgvYk1uB52tyO1nRfCLpzvOC+qBu7zp9rDtau58+c
1vvyBD9UtAFYmk30LFDllanXUJX479WjAmA0WkC5qltidW4cykDXMpS9Cw0paNOdQs82un+w9tjn
jeysVquo78JEO4nkTtKNBi5EdJhdONDitjpQQmdgM5kdWZ1s5wtZ87csYuOxNfKBGnia6brn1BPw
b0DTUajdYYzmtGMClrW2O4UwaJXHgSZjuEbF3JIbW1/TtmYxHHnb2AWJXCMptkre7SnzC9mOzMf3
wecvvlIIz6pCjbVAhfa2x/QHewEzkBM7rHHSg3Kc+3vUe1864yWTKdyYoc20OklwCvnwzDoTqKl/
xkhG0Lzq2xcLE25JkdRVH7TQKzqCVbiv9lGhOHGmAIHEkoTY60W6hSzhjihZoxqFD1l64lrfahug
MwftCbWCme5NKWzZ82E1oFjIEwI1Hfg5OTPgfdnYfe/yZk+q8uX2tf8/1oSiKUBZMZorFrXrHkMI
3ozoxe/6jbaZTnh3g4XNf0tjfOZ9p6MoCDOAVhTw6fx9V5pRrSOYBiQQjT99uAMfb93JJuE/csoj
fbcUIuwaa1ioAz9n7mzE1MgWSfUD6mtu/IbxqTjlt+Cqobmn+07kzT1r2qhj6EWHMyKmIQ7BTiGI
OPwZ4XAmZbM62zuq6LihjwMgLoI96L0xEPgfBLhrrmIhVhyJpX3FC83Au7kB/5we76zpQafn2vwx
TbtASmGydq+X0gSLZ6HqVvISOQfNS1FTGY+5Ds6DoZOE06uvhKUcwWZZICDoAHSIXB6QTMtHFLt2
nRNd++2cQVRcGbXYamoPOGyAjgBEJcd44N/amaKJgSg+5FFMPIKvN7J9PEyQzfbusk2Bp1++Dbf9
6VOXApdhhqowDARKf4strSiKzAA606TbYnys1H3dSwr+a4GovhAhXIk2jEHgHODezSmPdjfsKQiq
mRR9bs1e6cZMLgKkUQOYdn+vpIjQSwCUzHleGXgb1gsdc1nyRiZC0IkBtO7eNEJE96v80R3KC8pz
eACpwKCAn7kLNrK+yrW4ZbkmwYkpIbW8VkMUm+ihnVY/iLL10gdenlBpkSxudW2mCsxmmGEovvh+
HAEG0U8d3MuU4v2YHzqtkyjC2mrALgTDREwTczLCatRhavKQVpioQCJ3yO2pQCWWfg2yk5RqZm01
S1Hz3xdxUV8MpCCzqKS8a/xL4h8knmtVAChQGOgUuIXmxr8F5IYa6GFYoOOjKvdTGu/KpP6mFO0x
774Rf9qM2a9w0rZxAraq1Ef+lW+V0sztsW0kz5DVL4FXw5EB4QUzq39/ScESJYgD6AgB+sQIu/90
e6lrXsVY/L5wfRMzypJpfglU9VOHOmio3rPw1Y8fbov54EXUeaYJM+XI+ANC8c0+Lk4MLTBNlfc6
dUu2tUDd3Cdu1/0OMQ6GOj33Aom6f3AjgrhZVxfikkChJUMvCZBdYuDV7AuF2xh6kkj5cDaClHnR
Cymq6vGhKyGF125OTmXwenvT1lcBBFlN01EqEc9ebXU/JG2AponiYeIJtAutH7pk5Pqja/of0r6r
OW6eafYXsYoECYZbhuVGSVa0fMOyHJhz5q//GvZ5vWuIXpzH9q2rdgRi0BhM6P6xirMVzgPyFOK1
E4WV0Zmd8Vm6hd6Rb3nZ8+Igu+Ah6YsLUZT8eT8nyFnldshEL606JpXqqjajEY+cGtNn8TaDVm/l
ZZ/Rpv8tf7n+Ocn6fp1Xyu2XVqGHPQpzFSvF7JmnbqXb+kbbIy+6NZzgoU3sFuL1nZN8Khx19yD5
LEUqKrcp60fh/Fdw2NKZCmYIQ1lDHKfvhzuI6yY2GiTwjjQ8zZY3407eYphE9zJ/Eez1O4j+/aPz
jWyDbvStEqWqaw2+vAzOUOzbxLRn9GXNGhG8C9k6fnsWcsa4Gzse+zmMUnztqouc0Ihwy2GiShnQ
GhTaRriNkRwzn69v8fsCDGeUu8PRvKWlyhyqbvh59CZIdBfodASH1LOYeP99DMnZ4i48S9MGraiw
kcNG3aCLbxs+qTdfFoeR7wZeLAvQ5h1Sc+aYd1+gjVypOcaB2PesXjv189TPG2XEgF+qCzbu/buN
s8TdOUu+ZDSVBuAaZjSRY4MaCnLBrrpXMbTwnyV9OGMc/CStkk0pO5R5NDo1ummmuLE19em6Ywig
lE8YKks46uAoYheCeajmxTe76QSmSu+6GQHCUA5hZjkzJAtPa7eUvLp6MrSHf/t9DjtiWZqMYcQy
rMbt0o9N9nb99wWfiVdR1fpeHvOxU91Y3wTWfaA5XSEIEwWfiA/kpQTySmmA7r8ie5rJsRTlbQWw
w4umos/WzKYKGAeNEjzLcz/eMaYoUW5O9KW4wz8VWpaQAV9qLv24H9AssWu7b9d3433y/fezwfO4
9q3VofkNijnjPjjFWE3qyzvLU3O7MOxxk98RG+273+qtJKrKry8PHLJoL4A0O5/lNCY5NUmDXRrr
TT5s69iTVEExZt0RziY4qNbNotOnGCjTZMdivl0GwUiZYAk6t0NKPXZdOASqS2bJnufK1qzbLPsi
2KJ1KwjPTJDlIEznrJRDG09pbBC33WsoOKrbAAyQd/k+9xvP/EJceZsqTit4FIiMcldBKafdvKQZ
rgLrLY4Qu5D7BAsULG39wjkvjf0VFxeOjvdiHBDcpcMPJvbap/fBzv+27NlFIB+sR3cSxCc/KmPv
Y4azSe4yqErIvesmFoZG4L1qF6Vd7cB2uSOYntMc+cO0mb3cS26rg/6ApkoPxZ8jqDdd8lAfZ9AH
KHsWv4nD1XVfPf9dXLSaV4XVyWRGy3LhR9FtudwLvjVzk2sL5y4OFDbAqBzhMIAu7cOwWw6xHzva
7egSF0RprvUXIGyZyKag5Ra9jrzInTJJxRj2E87e4Gho7U2FufM1F720wJ3uXq97rVA1FZSlpwZE
qdnGUAQ587VA2rJkikALz0rKzzQZS5NLWijheaSk/gxSgKS20OpOnyYp8CdjdFQkvq7v0+qqLkxy
20Rm9DOPE0I+jLLZWvjUp7eBGjv/ZoS75AeLln2b42m05EgRTv0hQ8m1V2PBWlbDvIvvxzuBvNDp
Z4DOktmSbRymre7WruVj4PGb6MG3doIujXGvgVrOoBBXJaprpg9K+JpGAo9+XyvDXYk6KYG0Aubc
wOD+O1pJ1jCGKlwOD0oUG9CfhC5hVzksaAvdZYcZcTkr0Wn39ct8UHe64DJbizourXOOQc2wbnMT
UQfxmx0TL/kZdYhY9UVmONdQpbht1AxRB4Hw9U/NIQ0NDCIz627+61vyTb5yBLpVZQYaqSR8UEm8
2CrmDFKpEQk5iwxxXiFFRMs0AkNL9CRPTpV8UNXN9dP0vrj+u2Pwbbtzok9aruKBQW8JuMGtt3Cv
u71LNuCl8BK81YSDtoJdIlxMQMvOyGUdzjB8KY7NjrEgdfv5NT9lb8F23pR3jPWSguZQu//vEs7c
atk5vLi0A3WuQnNG4NaGhmPI+3C5/1Aqhig2YPDN31cX/s53RyT1XFsSKmE/eLALd9mq6AxxRre7
ifa0skGxKNhFkUEuMkDHSRp0PXZR2po+xfB3c2ihaIbK9/9HzUsEJoQDk5w0cUqnUnWjnenrTnUb
esVbftJ3X3QbvMbea/TMxiczv8dHfry+VJH3cFCSWGk7jhTwn4SfSaLaWf1aK7qtL8fU3Mkqbrcv
1w3+4SI4H3cOVWg7aJ0awF9ZMYy1doYeBqAgnQmqq029vW5NcOQ1ttEXDqpCqzjKZEBY0L7l1bEr
IrtOBG3fIhvcAbSGqq4nUsNZlGdQ1U018luSIPoQ2eAOGhmh7xyVFCdAOZUY2tIG32pFNSmREfb/
Fx8r64cujDPg46RIDsREI7VyLF2EkOzsXDnMPMF7oVPaDz22hEkuzf6yGT+znM9k2Lg141e6p060
F92Y6wHBL6fTuCPWLk1WkB9GBx9aPouoRUyE+xp3jrJWkxsJDP6u2n5c9Nt+vm+VuzJ5ieSvmL6S
yq3WWhhx3WqZ33VvVv3pup+zn7/2UblD1VC1Ho0aW2ei38F8pSoG2fpvyXKi/X3QC7ZQ8DH5xK5i
ZvpkUiatq85+k+Q7PSvd6+sRuCI/AZaXTSCpBdYz0oNUeRKKKtG/QQMvxJkoVpuW6Bpxc1RtBm0X
LncYzvi3ZXDQQON0KEvU6d16PkGT2K2lQ1jrgttK9K3Ydl0c2zIJAwxAMoyLMdCKeUbZKetJYGQ1
132+g9Uf/39hBRSTzRQTPOIizPWzIkaxLXeJ3TihsMt5fUGsE1JTIQ7Jty9YGe7CsI5hSpvt0qyf
hjFw+lrEwbZ+Zs5muEu+lvSxyo1Fc7MyOiZRianMcQf+BTvRAiixYwQXbGZfrzvEahof1JG/1sYB
EUFPYRuTBps1uNUOM1f+iBboBZI4GIPaDE+BU4vCJ9Hn5KCpiebFzDNFc5vilo1xD5ZT6YIHkXBd
HABNGDJPxwTpm8Zd0HKSegl6eNBVGm1LN/Iyp5NEDilYFs9DbCR48w8lnmAY2m2hpVttosjOXszX
zO4/LhgSqe8w4xMJsG/99vq1f/wxGFoMjpoSRRkmetJAaxOY6D40ML5GngSeIrLEhS5m2gVTFCIq
7L9PLgt6i0OxCT2YQ4lJdfSXeRvciBr1mPu9v0fOy+MAS50WHbywwF1JO2bmI9Ff5GIjQXM8MAXQ
+Icb82yKgy0aNWhAyLE+7UPgx4fazx3lpncDdJZhKs4TwwoRfVHmURcQJo8WKBIG1J5ZCkLdTLv+
ednNDqs5KYdkM9iVh4IopKVRlN2GjwtI7yOv30afROkJ0WnhGxTyTk3iScfaO6jsQroMNfDcKbbQ
DkacP241Qb7gDzH3+VtzqJM1vRIrPbp1k123Uw/5k+SgUzez9U201+5F/HSik8kBTtoraAWjquZK
1Qet2pRlYctCtUnmHtc8lQMcakaNpTeD5pJaOUCSxbXqVJDTF302PjOB8jFkgmYgZ5dugm+6H2/D
vfwqy9AfX57zzd9UeS7uBn7wDTKxbddQeEVsokdFMhtQvwRepkdv16FFsD98jqIrmmAioFN2I6Lb
Y6fZatHeSFl4f93MatfF5Xo4MGlDCwQEMdYz75UNqpT+KNl9Yiu+vGkQOIxv+aHdBp+vWxUc8h9t
GReHPOkWOkYyjAbZTR0bnlm5YaI7lvpy3Y7oI3JgooF5OsSALoE4wuMwQYytKZ2xEOm2iKyw1V6s
BsoIplQGlGANoHHIbUnZSqCdub6U1crf5UZx8JAnaaNBbpcg3TG5sic7tTegPYbJquvHCjqarr7J
H1hv/XXDotVxQGFFeazoC67wsDyYhmco+5z6100IYIJvRTSyPE+MEBWzjur20Mf2lIq6HUVozpcv
pzYOEUu2GtJT6X0B9Znmpa+gGaRili28BWmTKGnzI7a5An78NJscLEGYxT2KEdGy2DHoUMZsfuss
9miHUmRr5N9HJdlmMr3P8vbp+icV7Bo/16bAIZV+Cak7tR/T5eNsPsUiOXPhAjnokMBf3Rgm4hDQ
Bt2FoCohOngJwmargjGmj8c7GqWgZmmOcRP+Varl112pcnEJlDV0avVYXqlvNHOy2/RWngTQKPBK
lX3ii2OtAOQlmpsaRm3Um1SeP9FRFji+aJc45JCTQSY5gYm62XTqXaA3dtqI4Em0Dh44FLk3gxTf
StPvRsxyicijRYvgAEK3oIht5RHujhm61eAoqz9qov0WHl8ukkjzoYFWKG4MlpCUbFALvVjojVuc
wB4gICBKSYqiCr4SRkatWLqhQlTh/mAydZDqdVuUCFgCVNTwJNghXl9nLrIU+QHsUCL1tlKDLy0Q
CVyITHAPFSqpWhzNSCG3cf4QKHiylyJWvD+kyH8dSo3DA83QIkUjzAbGUTAehXEYzFqfkk3gJoHD
ZKWZ3oN0Bxkkz9gRy70OeYKgQmOf4OK81uVQ9kmBesDYQKkbt32SBXanbiR5c92Q0Dk4ZADLYDW1
EcLZbvNDyWy7WG64K3eMwZd+1UX0NoIDxidjzWEa2iJFMj7TwAo/uSQbHDoJvp5wURxMVFAZziIN
SQ+2e8Ym28yjbWBiT/HkrRbawhMm2i4ONjQrCKKlw0esqc2aOAgyzLUjefMdPcl30z5+1bfWqyia
Yau4cinzVJGtkXToBcioK0O0ndDIBVlsZo+hcp9KCDxGGWmC694iOHl8Ijaq9VEbu1Z15epGpQvU
4KjAAsO+K2vi87DyWOZWNwKACzQJa9HHEBLO5ZMxfwrD+0QBh50hiEUFW8dnZZtRjhIlxpLKpHRy
Im2lxXCKtN9b6T/mxXhSmyGq9Ek3YMrInTF+jntv1j/82wZxuCFPKW2CAR1GS04fLTJu0r4V3POi
w0U5xICuSj2VFnodsuN0HE/pibHAELQpMXKqXBAciS5LyvbvAgkbw5BA02PA5XzjlnXQa6940uG5
Wu5Kd96mb71Iqlfk5Bx4REFpNh0rBfTKNk6eVGl3fY8YGFxzcQ4sKK1GE89hZC4ryW1A9VmDR8TM
2+daLpywmY69ImpEEC2JizhoYaY/W54zSPeN/igLwksBqvONtTQMirKb4RKp+TDErgxGS3CDXv9s
ArR711lb6Bb45uHaVO48vX2zmnEvB3sI9U254EkvcnG+y7acpTrEwC1LLrNEQuwFXwu0NrDrA63v
b9cXJkAgvpMTvXGkiQYUOibjLRrvkmAC16Tf9KN73c7qKMzFq5vvt1VBZhqGKeLO8Dm/sTbtiXhY
GWZsG4oXt+I09mjaSmL/Z5bpH00bv2IpfnbZSLPA0CS8uuvMW7SDtgg+oMj7OIjQq7wN6xSFtVmd
HPBN2pZRbUgrGmIXHCKdw4VxaWNKWvSeBIFyGvXPYx5uBTsk8nEOGvTWaFs9QaFzQDBWuMUDTZxs
k0NVNt5Z33PMKiVPqBrelwLDoqVx+DCmvdqVM74gqJun+S2uRfJ96wagX6YRTLdCrvF3FNcWqo+d
iW9nUbAijXVlGwXkUK9/PvYj74H1l5F3KBT1tMpkrEJX/L5/JcpLWj+NpemX0DcwTYh2L7vrFv+Q
cTyb5Dq85FxOJDKiFSPaVbscOl8zEiKdHb0NuBE7p3JyGTIp9vL1ut11jz+bJb9/TgVjOVOjoczb
zr09Emrr7WM3+deNrI5ygb7wf5vGA1PQGUO4RNg04lvH0UGPMhaoJE54knfZSwpSEPAA7Mh99E00
OrwOiWfLzJ0uLv2OoNofqrC8NOAGpjcEh1oOj4mIumXlO6KbUrZkAglRHW22v9vJ0q4tzBE9tnrZ
uZEZuFiv25qhd/1Lisxw26V1UPc2moi6DQGneSCDNtl6jJfOvW7mPX8DKIMul8M9Wg01liSpRP9u
v5chuMHqPPE+2lgOeWDKc31vGz4bcrJU23oUxQArR/w349yeUXy6TGkiDdzGtZ23o01MQQQg+ozs
/y+8Yo7NZNEXFnjGniZ9sWa/7P57gvi3RXBXiQoRlga9O6i2Bh/k4VBF0AIShOhrdcjfbHD3SIeL
pDQqXMPspSifake/M/HknpzxSGw0QN2NoQAYRVvDXStxqIV6EOACLqydrn6ph2eB4zEH5pD3tyXx
8F5PS4RWdeKaT6CohyB6eqrRquEBA/3sJAn8gP25V6zxr1BonffNmMHNzem2IBhR97TlI1HvYB+T
cIL34VofyuXa+BdpHE7lmFs6cacEzzbU/9T5ocX4Y0ljUJlL9pB6VH5GwsFpkTYWfNiVK+034xxy
NHmX1OD8RstIPdpN3d+pjIZ1ij7LBfg3SymzVRUNFkP/fdTTh6GpjgOiY0XKQX3VFjbpNT+u0Y0r
NbZVNk4TloJKr+BM8m9a6IRrVaATzHFkUGWUwdDuRKFo1padumsbzkGLIrVh0S84MWW6V6v9Eim2
bO268C8e6L99bQ5gTAycLqmJr03rUyWF0Jg69uBNF+ypaDXs/y9gbNAaxSgqpG00v7zB42KPShTZ
QZgUSjKo3zwQu3ByxREVyUVmOdhpO7NdZtYGKzdHVpuCaIorkQ+lsFYkAAN+SlSLNAyJtghiI1Cm
aF4OsrfGs/wQ0VAB6mrB12RX9DXf4KAnNcJUnQOk+oaN6TP5F3SjsYYVNps2FQJrAm/nI0wy52pG
e4R7RlhA12FP6tmJ5VTgISuvgEs35F+6aK2XQzo11A3TsbDRMPZZTZPjlNGbplfRJaP8RdvBbwY5
lKFNMpPKyikKBFDdcxnpW+4YJ1YgsFxRgUD0DbkgRW6S1OpoQd2xO87msddieyg+C7xCcOPxT91G
toYws5DDYTqC0/En/4Ll1a5u1zuA1a1o5GztJYBvqFDEklShmJb8/VRnnan2BZtfb73AL59ljw3M
6670SXc7Tz7K2/JNdKLXL4ezSQ4Wl6kkqRIjcUBJ7sqxUxSpU8vETuTboZNBRuAPotEZkUkOISmY
hBN1wAGY991O2eo7MJ5B5VJkZt1HzivjIDLX4qTPdeR6pqiwF/KkKd+tUuQj6zj1ywh/sdO6ihPI
U7EdY7Fy5oLt02NlMSbnJZJKXHfIszHuiOVLN0uFDIecJO3J6JqHKhPdXmtZq0sX5O/izFi6YDGx
oNobPdmDLKgfHH8uyNqJgrC1xOxv1jjvS7PJBH0grHWgiJu9YlN+s7xuz9ik2tt+KwsCjfUPCIYx
sMFDPZ7nLOomkoxKh7tZ0j+Zwa5uIgG2r0eVvwzw7Z3BTNRI1+BzVqo6ud5tDJCFLiBJssbc06vQ
H9AfIED6dT8/22SX20UokMTyvNQJGo/n5VRmd/Hc2FEoKpf+YafOVjjfa0Mo/ujsUdN8LNABDKpq
P3hMZpslNDH5kNuip+AfnjhnixwYllWu0SpBwGb09k+m+PnVuqnd/HHw2fhyjKHn64gvcI8ff9HF
l0wlc6B6C/id5NINpfRQKorAxA8KwvehxnlVHPhJSlypLRSVXAWKVU4/K71NIhrZUWs6s0qgl1Y9
hwpU0VLt1ZotN+7HwlNMFCrqZUMS/WZUQRlayBuDQFWqBLTVKAaNWfzNUuMPNJc2UVbeVgu5CQf1
oTM/4zld2gaZH1QTM3aF/lmL6sw29NSRIYKULcojHcE0IxlvGKp1WqM8KuH0oUEDhkqmXd0Xd4ts
oLG8+Rqr8WlOrEMQhNAJkxu/MZNdOxWeZZWbgEStHcbFjT5gqpiiq9lq600XNE5cg/wVklJDokWO
aaifEkl1+sLYxbRzMEH5aVniG2VKPWhA7bV5ERABiDaVuwbqtmhNa0af09gf5/ipGwQ7utaHBgw7
7ygXE6ugM2kkA2e+9awv1V3hQmzCB6P7gFm/EBreGL0/oCHjIGRJWo9az4a5FzlJYguMN3iRW+a2
Cu7H+ibCxE75mhifquEbaXfgh0SDpHv9kAiRgF3vF6ck04pYHwyYjXYD+u7QNH8LfjmbTfMOJ8sl
99ftCeCNb2cdEhrmkQlzsnEIpa9BuxvCr9dN/Jg2vXIo+R5WyUjBFV7hGtJPFOSTSFY62dGwQYD+
AVTJvv5ANo3Xv4INCiIO8la/kV5F2POH2O/XbvL9rSNdVA2PcuwmJA/c4DsbMYRozwsb4dRLmwnb
SMI4WnA4+DHccShHDa3zKFPWX1r1XvrPshQ/konnRTH7F74yxmHbaDJCvWl6KTvZkQ0RE4Dwu3GA
CnHQpUoZR0qywxyxWz8tb2FtQ/sQPKXNB/JivOo31va6w4h8ksMUCOKMTcOKUV23z/qvvWKbieA9
JdoZDlV6dDlPWYu4XO2g+HhqGsHsi2gJHHgEYTE3JjvFcbov1UOaPFnCSpSM3X1/rJj+NeMcBinw
77vfayp6xkLs/sIY1IKNEfvq9NLj4u6gRhpAjbRzBlHXFYOfa0a5sAF4WOQdC/uH4DHWvhRgXFVv
HkfloYTcndWIFETWGPMA/+dFci6eReDjnSYskpEp/eQCy9wJeluaQ7eBCxnZB+u0eIy8lt6BEh0z
ItRVBSnnP4Dy+a/gtpOY0Vz2gcI6HEavwzw9GnneKBoC2512CF0iygavu8/ZHncJ6FMQD0GG4pEm
35oW9IuHp7T8G5a1y2/Lh9ND3RvtBHUDvMBBCfzIHgeQw/wIKUQIU9miNpH1I/drTXwT/hxaXYA/
B9+wuw+MI1EEr4/15JlhGMBD/DO4I112k4GedYmghK19Uc3FG+Tgvu0wLq/LoqCEHa33p+Bsi/MH
XVGgOcfmlLoNwkYPWToveWlwe5Ft5os+3B8ejWdrnDdYbRgpjQUwoQ8DmhyVLfqd1U9QmNwne9Dv
/UVzDfbhlzmT4c7FrZKnc1FBYg/ZufJBko7z8uVv4P38+9yLCj3Oy4wyMCBEN+wcJJB5SiHrJZpg
WPe3sxkOHqU5jrSuwnPDaj6aEzixssfr6xAZ4KAwjpJ0kiqEFGl1KOOnKBH0VQkc2mT2L/ZhpkE1
FGzk1eyhK7wdMVUoVfepMBnMnPWKM/NaeD0qrMPCKqzDJrn7GXVWG+Ut/xaeWDJOcbr74gbecJhE
85rrMHfeIu6iz5KyarMYU8pVMfk9ZBTloNjLde1c36j1O+tshkMGRPFDNiW47OX9sEtumy0rsYpZ
V0T+wIGCEUmmnpTI3kfVsqOjte3SXrASkUtwSDBAjS8Okd5zx+HzRH1Sy07V3FiTsKImADiLw4C+
tOYslFEg+B8hx/BmoaWa7ssNwuSX6/sj+HAWBwhNFOiW1MEYdGSzHpO7VMDGsW4AXGNEwbi6xaea
weQvh9MEPyOFR7snLf14fQHMgd6foPPvMz+/OKmklCrLJFhAHfTuoG6X2Wu6g5EGtlQKAssfD5Vr
trgzY2gFGYkBW0hEIaXnRrcadRR3eDDvahdDwF65Q9s7euAWL/MKp34Zt3/RLIYL4rxc7jzRUE87
KAwgOjFkrytBHWyKBPHWHf1sgjtLumnO5sCeHWl9TMhzGT/3ymTnlajp6Q+R3dkQd6KsUMkMYuIy
0k69F27zfeTidg22E2sO8tXRFkW067e5ohAQu8sGmO84Z8FQBEQaGaNK64X31YaRJkBAA2XFxhfX
3lYR9sIY5y1S2S/ZotfQ/4SgfLJEtkKh5hQ9XPf/9STNhRnOI5DTpnoChi4gLKM8Hf3ottiaruF0
38mD4XcO1uYrnaN+vW5YtDzOTSTAhhkUiPmy5GhBT5WmL6bydN3GqiterI3zkFGTq6FqUQybgqc6
X2wzumkyT09F9CarIHK2w7dMZMGYyiZ76UydvE8ytANkpHBbUm7KAiL2LUgo/mlhfHFFLlJaKKwj
hCh7Ut7Xxk4Bl+ssSBD+yO68A6yLdXFxmLFIWqE0yP6Mzk+edWVn7Pp9tdOQ2kIrF9oznPbY7iQ8
45jyiQitRAeOr7mEiyQPeoIn68+7jGnWmDuMSYJlMN6ISIUEHknZVXRxFYRg5IWaJ14GfXuvh/s5
3ST15vq+rbe7XHxR9jdc2JioUgYye32EN6AZtGundKrDvGGD+38xfg7tuV9gxbf2y4teRdAn1jCs
cAzpnVX6VfLl+nLYGb3mHxx2NLKmN0WP7VG7yNUx15S+afEnKb0JkmMqEmpbjQQu1sMBhkpnvR5m
zE43OQj+VUhZZpN1f31B6zmzCyMcYqjouCFaDSP6idxMGxMc+9mm25ZH40lpbEjhoHgpeiSKjhnf
94AhtJZYLGnWfKyOKRyDZcrVg/4aO9QvDtTHAIhb3OQg/TMerZ2IJETg93xDRG92y2R1oEWg0GUq
TC8eD0tUe4IvK9g+vukfqpaqhfSghlYm27DZVWPdgCSMej9kNJHDVTGRJNhOkU3199NWBwkpKUvi
lonmgArNmURpXNG34zADil+kT1iZNjVvpvzUkm8kELwlBYeM7+8fQEdegUCLuhVtHosycGga7UOi
bSZ13IBIzp7TTrBZou/GhR6BEi+DwUK4Jn0l6TFoBEGH6Pc53DCapg0DBfcl7fZS8pFaz9edTfT7
HFSAs5OgRIpdMdptFhxUXZBUFO06hxJK045BxqQwqOmb6k1luJWI40WwBF45bQqSpK8MmAikuxQD
P3T+eP0brc3gXt4PBvd0q5oFPDJghEViFCKwbvYgORR9BpJXbMF4uGnBBsaYniJf2oS3tcCp/3Cz
m9CFJVQzNZOzXlvdAHIURLesja0CySmCTpsN/VZgIBMh3PrHPBvj4hjV6vU8nmL0eap33fQpG0RU
iyIDHNBUC9jiR8bADflhe6hvyCjwaOH3Yn/BReCQFA2ENXKwmzEK02VX+5IjQz29PjJi4kqU3WEH
/P3Ffv5g7ABcWFPGZdKDFPFlQnPovUA0jXQekRAZiVQR19HtbImDGlXvhzBhA+1DLHkLpBay7Zi9
0Snxk9lBO5R93evXprSYIu8vv+OgR2sqQ51iPHcYddKM9jWEYnvwONqsP7TcsWJi5osK0uvvg7NR
Do8yYyqCqsZLtVQ0exr2uvGsa18a4i+dIF2yjkxnSxwyzUrWtk2HZhSlMh01elVL0L2IZlQFy+Ez
TFpRhkHTAr4t7W3W7bL63Oafl+BmEcWXAjd8l11Szf8nOVRpR9LeNv3nIDvVleA2EvmExcGDpkhp
P7EkVueO3xU32/yUrckd9CrkO7QQoHw/HkTZBAFm8LrNSZZKUtan1M26l6S6kURdmqKPxyFGrpRy
ULLSfQNKsOrzbEADAeXSUCRkJnA5i8OKREbbbLkgPqnDBhRhnZ1CSlgRReYiKxxOpA1NU6gO4LR2
G3SS28n0ignV6+Ag+mIcNqjz3EwaLalLQLSKPjt4nPrBEg0oi/adA4MG6i9Jk6BBPSlOmrTXqWAV
q6eTKBRKr8TUTZ63ANJ1dURlC7mB4k4CcZEieZ1Sop+6sNHT4Fz/ZKuLORvjMx9NAe30uA6Rg4u3
RnkX0r8p9l/8Ph8mtHlfDqTQ0O2V2VW0obng8IsWwJ19PSQqydMOoQFp/AxyjEbaCNaw3q93sQgu
OtAhcQqpPzz6ZcUvxgoiVd7SfGzpTa8+J9o2rk+Q4UqrnWUUKHU9EZFHrGcdLv4ADgqW2qDNNGFC
jhKnO9b7xEURnjiWnwHbRGyIqyf1whiHB5EcyGRU8JpdtM7roRTaRMaNhTY2wVUussMhgty1mOuO
8FQfMY867MreF3awiUxwgKC3JMfzMaZuTD61ZW4bqY4NEo09rE2CqhCd+N+J5Uc6UjOUh1AJUKfz
e6Y+cZ9604GpwzMtdNnCuEVjd6dxmz7Qv3nIXFjmwgW9jRpJDTGaUDSPzfS2mO5YvVxHiFVQPZvg
kxsJnYhVmCjgWJ3flp9T4ymV3cn6dt3KejHgwgwHFJkSjenCyBahv6vbmhd/Ck/qac6c4JY1RVRP
g3AelP3kuyD5wiQHHVJoNanOwoafRFNoS9vLOwO89/NW1A4ucER+VpiaJCzGGBGX2d0b6q3cnDTN
v/4F14FQszBDjhmLdxIoVpSGY89SymOKN/mHWCRsIfp97tpDlEAGumhYgq46ajrZQftXrTfkvATO
m80+kM2uB/KgzzcHL5aEqF4VgTn7kfe7/ssI33Vp0CAN+h5tyvppQaDY4glBICsVud0LKDhTVFrL
3YIwy0lSu9+KuJDWc4XnNf74/4uXWTqHU9OmNViJ9uF3+Tv7AxIXVLtbyQHNyZfsAHVmB7rTGBsJ
3WYjGh35A1adl885fa+V1WKx6OV/0qtpakNw6pvKpFcHUOwmnplDGyXepC16pgWYvw4mZ+v8TRpU
ZgD2KYBJATnQbqsg3CzKQ1Nurh+G9fN2tsNdmFJn0DQk8CSz+KobB0WHxvpfJcGIqVqyYkBJi+/d
UHulU8sBkYdiNk7VNRs6a3/zGrwwwV2RSRLGc6mgwzucIT52xA0jaX91g5xXwV2RhSXJMki0NTdo
bvTwq1I+pCICkvVNP5vgkKNQ87SvA1ZdgwyCJD+ZbW13oWNZX69vOvtT35/ssx0OPlRD7ia5Q2qg
iU1nQiwWVW/BvCslTBKINBfWHeyXLf4JLReFtSAsBFQVy65qkoMcVttEjnfXl/SHa/Fsh7sWe+jQ
1NTCtaj5xSOrWDfbZnZYZxAbGE2eElHmSLQwDh9muWqkpAA+taBKtUJ7Ij5JLAEMiIxwMNCTca77
EDEFBM7sIVFsC0IwRvom+HjrUH/+eBwKRIlch7XJhkgc9SN5Lj5mOwjc2H1tmy71msZuj93N8t3c
RB8yRzSRJVoj+/8LoLdC2bKyEECbJl81tIYUp1QVwMN6UvGMDxaHD0OlyOk04juaJ31vwDtyp3bT
RzC2u6GbOdc/5+qCVLxKdTQqQJOQ27S0KiAL1uN4qdUHKjlJdAvOkesmGBK8O8EXJrgNI0leF0mM
b9aEGN2fngMwBEZ+AOlO8y4XN+GuAsaFOW6LOlpPeWmFjPnT+NLtWDF3ODRoCWHjLY2jOExPo3BE
I75sFddWye1al1qRNOhIBS9qcmsWg1Oa8/2/fUgO1ct0CdseiQq3kvZKnbmL+Sk1B5Tu0L067azp
47+Z4xA+TLVuSltct7k2bFW0TQbI/zZ68DaHyiNopT1KROHo+mTLxeZxaA8iEqXpZyAj/SH5V+Cx
FYx4b8WlnTynvu5Ozuxi2hcq7sYOD6Qj+dQfZlHIKthL/nUUlo2VKgPKIC0Ezat9VDxc/7KrEHZe
JV/blSgd2yHF72s/NP9SX/VZp/Nf9RpcmOFQP4WsoCHHKO5K1T5L98GhTT5cX8g6Vl2Y4OGjTCHW
oaGGI+9Z58RkbSRHhbYg1tP48XwUpWfXWwEuDHJgUpqtORoBTvdPogXJxmXtBq72YHww9oyMMTlJ
/4ZffKlX0ZY5qRqEaWQG2co823r5acoheD/ZtbYjg2h2VeR9HJKolTQ0Vo/6eJs/DNrHWRTiCgCS
53SjvZmVsoL+K7J4Rvutyb41YD1IHqTy0z96B4cgudT20pIj2c0YCRbo1eQn6k1Ovev8cCNq2FgN
SC88g4MOCawx+ZwBOv6PtCtZjhtXtl/ECJIApy3HGiSVJEuW7Q2jbbc5zzO//h2o321RELsQ7d7Y
C0UwC0AiM5HDOfHk95Kf0LumvSWjQOMFh8NXgKeqi/HShJmfS7DD6fXJUkf/+rYJXDJfAk5MLYnC
HMU3Q3oAq69tNT5dP1+XIdgsgzMNkpwQnUQV3svlryE6FtEAf3VUmsG7Lke0XZx9kPvEktQa6UBV
ve2z0ukKxb0u4aM2m0TWiEo13TKQW+eOfa7rsVBKGLmUSr6l/+rBS1xoEnowZoDLi5K2AmkfXghz
G3Uao4oo6rsFc8ndcpv2oa2T2ElWUS714+a9WxpfaDPHTlpjirkRs+nO5iQndh3OgrrER2V7L4NX
hKxpszbGUEfW+WGLmGJw+0XY/c6O+X1wxKTouqnohgJofy5yaRMVQ+Ql8KRAw/WKTR265ZkESAn6
6Sl3RB2KHyPO9+I4uxNnxTwYrEExUZsOw+TySdGlp1hZnViVztUw++s8CPRwp4/8vVBOEcd6DXUt
xeNxctST/EBP9ME8FafkOb1ITuvFwFLtT8hUI3xh/OZlIP28fhP21eXvTeajFiLr8bKwV2W0ej39
ZmoCc76vKm/f516tplIppO6Qlp6ayllM4yx3SaBko0Ajd2KKdxvJ96Tl6hinnYUnSafZ2R1oo+zq
T/2psoDXyrh9iSjT/zqtcEU7+TxuGlmmrqY5yllrFSDh+tAPuhPL9QEabSdkvYui5FjMRTCB6Wzu
q5cuXj6jdOPWXXsjrdRrhz51WiK9ZGn3dUy0QB7i0I6V5ajj/zRsTk1XBaWZ+orRvORACyZDcR6M
PqC1dkjWP0lfu+okOVEfAtdN9dZ+Kuwm+SLriWontHoc+/QUJqk/V7EjJ8lnQIteerl2J2p9iifz
3Mz1l6ZLPcywgm0IhQsn7MlJpYozzKD/sSzHUuVfIDpLfMnMH42IfE8t2Vvq2CZy5c9t/9CoIqz2
13nHaxvLNHbzWu7isJ0jC84S3I/uX9g5kx8f2kD0btjpl3+vM0x3N5JmEvWLzszYEDt6sILKzfgC
k+zh3bc4g1s+qmibGpF8FTUx7aRe30tmnnYjeZhyoLY3CwICMK1Kfn6cb1BkexnP5lN0SgJqj57s
FoodATPj+fqF/+jE34vmrOqIGI5oWYonp/Xcy8/TdFuCKbITsVLu+7y3e89Z0zrSS0IofB46UeXl
YQHHajo9hAsQOwRRyU50/35FnA3NM6vSB4WNH2A4OfEipPCTU39YH3Q7+4l6UZDerrV9fRfZN68o
KR/RVVNLwJ+FRCYQBWVXksrITkwlt/vaJHaUx96a64MNoM/7pGwFuR6BSeVDPWKFcovcCGhwiK9W
zwXGA6nAagu8Ah/pgZMXg1RTDWA1af5qhevtasju9R0UieCCPKPoM32qEOZH0+Sjt8VvMF/x30Rw
lkTXOjOpdTSBGOpNvH5fG8FVEi2BHdTmFjdFGGrziCVUlhcld0QSsUiIvJrB2YmCdkMRssaf/w1N
RA/9YUS1H4Q0F5E9FOk0ZxlSgLz0iwmdlgPzNAQjYi3jpB5EdSeR+nKWIWnWFsOlyBA18F/16CwG
Bq6aP68f/U62/J1RMHijsGJ4DbUGNt/FcJUUoBQg7nhgfGnyOXeEyLE7nWfvBPLz2nOTFA3JQa2Y
3+iBAWL6/hwe5AljNe2hOLIkYuKnwA8QXKOdjpT3crkAa+nrVutzEI5Np9WnjnHIS3s8rAF5SP/Q
Ub+2wHf28/rmCiJlkwv/CQoRtcogLxblKcyCKDo2SmPXw2M0J7ZVCDIpu7dMx/iLoVPKQAPf37Ku
kntFrhhPXHhU50+LCJRG9H3ujvWrYljlgniDWEGqZLaRi9rqdvqzcUabJXA3K5RySRpnBKfpETbC
+EGdGMA34BUFCmcULAjs1XP1hc0OtQ5D/bp+XPt3YSOeu3F0lhtNW9HZpYLPtTqZ9/l3cmd9k33G
C7J+NVeBcxTtKHf3NCuVdF01MMqeXcbqbHQCB7iv828L4mn9SoppQz2aka3/svrjE+uuUR5rb3Cb
167f5CKaDdk3xBuJ3C0DhPFc6wZUnvFcrMfOiX3dRUdh0Afho6gzYNcQo44MOBkFWGF8O2ljxFGf
EkVFurI/doF5zMDHVIgbAHYf2Bs57Bw3/ktuQqIjZ60CcoDhZySe8bjcTz74szApGnrk6boe7qvF
27K4i5yrDUlRU6QuIIqPJNIeaqk4XBfxD5rxJoO7zGPdmPFAwZdZV7biA/n5rDxiNtsdveE4gzIu
vq08gcjdSHezi9zlLsMW4DgxwjH5lByUl/hifq2/G88L9hGP9hdyH+MFASss0pJ9nTRkqmqviPw8
gWYar5FSRMiPVB5Wq8Nlm3g6gtlbCtCJ6Iuy6LvH9yaOv3RRqOu5QtCBYEngD3kJhbzBogUR7pIN
mZTrZoVkCA3GGwVkMpI33a+n+JD5kSsqCe+038Aob9bDebGRKmslx2h3YGR/38Doi+6bEB3jMaZn
2AxBaIOy7gC3zQqogLa7rjZM2T88IDbSufB3UEkjAZ0d85bI9US1Xcu3xSiKH0VCuAsOTJE8IzMe
uGl/ZF0QBA3X/a/rC9lXC0O1DE2hsskXOqLBMJDfhlpgaFRScocK+cjZnf24VW8SuDsN2B3LNNEh
7cpLbksW+hFWNPPL8ac2F4G0ixbD3eUoJpGiM2Z30Lfdg4j5YJnd9+v7tX8mb6vhnDGA/gCezsZS
i+ocWn8a+SGhgsY20So4/wuK1Alo86wWYB6y5IdcNL/j4I2/18C/fhU5UbS6Rl+6VNf2oN9YssjD
77qmjQTOFNCiDld1Boht57VHC9E0WiU1zwjYUM/Q25RifPb6uexbH1M2kJYwDUsl3I1Uy7E2OuC7
wcUPHnWoF52su9FBF6irvojeWkJp7Aw3vreZ+mE0R/Roxomt/TBP5KAVdvfVesgfARgiTPPuat1m
cezvG3FG1sR5PGBxuXVZxkvUfZFF8C4iEdw1VQEROoYy3JEMnmNaJG6yjM+9ZR6vn9Ouu92shLui
QDEou8VEA7xu1LbZ+3V3XrQRXBMPAIBxrssSnhJ3WYtqzc0lwk0a+6CXMFjwUuveUhTgqj6lynOj
qHZvuoP5ZILIXCCbqfgHs7dZKHeLSxg9NdIhe3L+QtxbD+HN4hMv9kwBaJvg6HjeWxJJg16u2FOM
qt4AwTaQanShDr1/fUkiMdylLiPVlPQSWU9rfiHJ04hy+LSI6l+iM6OcX5eSTE9rQFPjsbV4yM0E
CmYeb5IjaiiudJRbwTntBusmVXSL6niiytyiOk2R16lEoZ8GbBI+C14xOYVA7zuURQhXNnK4ZeWJ
PK7rBL+RV/bqa77xEgOCdz5lzuwYd70n4SkSuakjA4dX9ETeXyMWp1GE1tYr3vPGemhp3wz1gMh9
1Dwtru1YRco46+1QVeypmGzdkF4ZVK6ry64bM/+WynsZ2aq7v7gFa+nSd3ez9nL9+/spm40A7uhk
CRgGYY7wiFyqP6i3nq070JeDmsUDgpPDeH1nzclvRRxyu/HMRix3koWcW7FaYDcnc/AMPUc3QHLX
hem56ERdKP9wGd72kHNqCxLFNM+QbNNvu8+a3wT0vvnCSmK5J+5oFy2M82nDkC5NMUJFa+Wzogdy
a9mdHkwiTy3SC86XEYm044DhB3fOb0j9qSyExDO7hsqi1DAAoq8aMidBaaJIkQDW4OLTxC/BPJPc
ql+N17xrAh7ryEfLUCDQRuZLPtj7jVDOf3bdSjIFiOiw97ID/lY3vE9O8wusl4FiFGUkebcmAPPi
P0X5vH3bshHN+dRpbUm9lEgQjT7xUTs9J2gOfNHvM0Q/y03vlEHumV9UNEpFroihj3372rI5F6t3
2jx1CZ5hU4zRKJJjPv2GkFNBvEIEvyESxXnUYQR5qDobbBRAtaskdwr6mA3oUowwX6IIYuTdy/C2
p69lzo3NHMoyJmExQkvTr3HtzfrZHCK7TN3raiPQmtd5wY2YHpakjhf0WfbrC55ftmQ6qXavFId4
ccPk6bqwXT+wWRNnuRTVyknT4CXGWhCzUwayTWBLnERv4/01GRZwFDV0fhic0bKIWa9lg07Hufym
DbITh8/1Mnva8nXSLDezJv/6svaP6k0eZ7cmyRyybMGyJuUJNX1wKWZ2Z/lxL8KWEAni7Yok1Xk0
4N00yZ0nWatdZ9ZlljtHKifv+pr2jKQiK4RahMg4Ms63ofzYEXXRUV6zTFtPMNtUitK8e1ZyK4LT
hkJtNFMOUXmoCUamlPRCl+rSE1EtcrdMv5XDqQPtU7mEH2Mz/aPbPPYX5UyP6wltvSfDY0nzFCFx
GlBLcLV28+aKTA1TI+xfnkmlMquoklZk9mgQBrEzZZ7p1l4GGiaPERxrXwdRNWfPQm0k8kYjihor
iWeUsqUS+NahYU9kcpIZAWyk+nr274cvTLIVxykJ6UJ02RMssNW+9/lTBJa8XvSO2dP5rQxOS5J1
AR+XhSTzgLFvDfUV0n5XzSd1+o03zFYOpyVhPM0rqaAl8joAqRvF9zXIRIHwzvj1+x3jTEUYZyad
WE/aDE+J9PIBZzP4AwA/l4MQumU3etuuibMXtKYxQhT08hEFnTDZialf9GR+QqsWfLII2kR0Uuzv
G1dSNqFWVahHAPDfcImBPgbQN1NVcWNpFYya7fa9bVfGRRwMPC+LYoxeAjjFb3/i3XSr3TQoiml3
VLIpOD5nT7WR972MHuLJyMkxKDYJXPRuq9H2V3CxRzeEKd73yIqkN+2RVbzXYLjpQbwjIt/bv9fI
USoqGIQUHhW9LxvDMmZ4NLVn2Adg99ZByZ7axfRLFeoou1F8RKUwVJz/F8atSk7bIY4q3DiW2GYk
dfPZ8kYH5T6gBuuP1/3M7iNKAdK6ZmDUmAIA6r3WmCPpED8idmQoPGgF/T6fo8FtD1qwuLk3fc9P
5S2o0oVtYsw2fVjlRi4XzCUlpuGmnmW0jjMmZ1cAnf74i7Q3Dq4vcS8c2ayQB8agMZmspsBroK0u
6hKERmAVeHVnP7TmMGRP14XtO523dfF4oLRpV7nukRhkZGusCBL7UdC4pS0FQLUQwtrvOvGNOM48
m5WlFRFrHyisLwA2wAjur64uBJ5UJISzzShs6KRuGF1ofWvlt0n3JU0F5n/fMm8Wwlnmvl47bZWx
ENbwYZxTN3bVn6xw2gYga7p+SOxbV3RP4+xyOdRq1rCxLTLhFZ2ux6KfBVsmEsEZ4yEy+iHRGN4h
CfrkooobVnbNxGbDOBOcmgMtxxFq3YEELwaPBy5u8AMcXH72SRTR79Zlt3eIsxI1tFrqEgAsrIBx
eFi8zsl9LXTkSzLaqj8GmdvIQpDnXYe2WSFnIjLSzm2moJ64hPfZeqpAPxCZBysRjbLv++k3QXwT
ddplZBjYnWUUHrHTOSaIqpUAddgzuKIEmr73CFMUU1PRfCsrKg+3F7UIVEOJTYLHqk3xdkVPsYqn
itl8KZvnHmLDX9fVfdd7bSRyNqIwGm3IM5YOkW9J/kRCZNy/F+Bzs9D7f13UfrC/kcWZijEJpViN
oPeTUx5DEPCZ992t5DQSwqziyBqahrP6GEbgZRdIZl/+cKmBYIhOIxbsv/6yTfgzg5PdzNj4O1o7
nWhR7pM6vm2t8XOjIaLUejRBI28NX9djagMVSKoNmasZ2aFWgCcj+DGy4Mdw9yVtMyme2JuHvbS1
c+yOdnVD/eIiGvfbbUVWNsvmLsnYzD0G12E3tVw+x2sZ0DIDL3b9fYq72F7W7r6VB1/G5Gg3rJdQ
Kl8kbbzpyuixa5RPtDOfEaZ+bwB+tlqtIEzcNYJvv40H6MDoQGHFC0Yysqi7LRWgUw/EE+z0rhnc
yODfQFGeZj3abZD7Ko8yDFPksUZBACp5+a0olNjtVd7s9mtcvFEytc9yeSlZ2e8Gsx7O8pz69Gg8
qNorFTN7Va548Ika0IRiuVu1JLpUzgszUKFXfFZ8isYY8KRbhgPiN0QWhR8+gr7vINhb0fmxv29W
OxqztOQLunHyI0CJLs1z6Jo/6af6EF6ME3syUdGolUgi55kbo83lMELWLe+A8azeN7GoMr1/M02T
GMDj1gmP9SF1ROs6xsuTAu10CsYDuh+PDOu0E3SI7Hov9U0QFwEkPR4ShTZhNBFN89pTJ5WONhIb
xRiRsdm/Am+SuEig7xJ5kiWWgkWlUbJjBkMTUJdF04kvCgXUXW+yWRdn2nJJmyqC+V93XKjXd+sh
HY0bpbK+YmTgGOcEYOAdCEh65L2XGbxKrS8tmgmC2SmxwR5ySRd032mR3Q2532TRIY5G9J6YTkMq
TIx24ICiVLbXMvaKPD2W3eoBGO7zdc3eGTlHHmCzCM5qyiO18gVTiq9Vv9zNvoFl1EXrv3o/PFuP
67kHNR+iDacB4AgIptG1UFObAPJeEInuRtZEVQ0k+QBoziMxdCnQkSMLqcsyu5GLPyRMzA6/0U2i
bERwlzikBTX0Hg+8zHLW5ZHGX6/vpWgJ3JWtzXyygKkGrnHzXh4fss7tNVEyfv91gGyybMm6hZPj
rHytkTgaJFj51zfxzYA6LQmqJ6D1OCIF3zVBG1Hstm2MXkQtC6CNyMgr5W0j4bEjsAui73O23NB6
NZ1XqJ4We1V/CYUv0F1zQCyFaiB8VSg/HJtoo5T0iD7RUR4GnQ0Eu0N/0k6tk/liapT91fwtjJ+N
VXK5jpIOq1m6myRJ7Tz5dF299oNzNEmayCHrlsmPkeoRCEAjxkg3nVDOA32mjzbJG+sb47mIT6F3
XdyuNm+kcdatBs+w1mRwD9l4I1lnXb5TRS5od8s2IjjbkyzxvMqZhBDZjO7KPPS6Mjz+p1XwDxpq
dtJithbQO7RzY94M1cUaRcHBbgLnbRk8noWyyJU6zNgpFeMmJWDDx9Nww9otc4cIPNy+z9nI4u6k
vgBndiJAnFCk9dDG+qGbEi+f9YdGm10T/BPRpLhKkvSOPliePKiWPdcYwB3BnbM09prRH6nSuZE5
ueOAicAUZVilOs5Ferdmw2NFB0czk4dBzR1MndzCmgqGIPbTQtTCxByIs3SN7wlXWrXM8gz4Pit4
WIGyXjWMfdPWWlsBadHvIa3DxWnwcSYKbtTiz4dqJlrwGtybIT91UWqXteiVs3tXNhK4U8kH0FbP
CoK1YnxmRN/6s5EJHsu7d2UjgjOWfaMU8dKosPtmcZvl3WfEOQJF3l+FDjABVDGQjOeu4yhFuqlV
WIUxzv5img5emDdLlgmuJPvMh+cpaED/X8yH9utV7o0Rf/0rz3pJAlTAQNMs8l6C1fA92LWVq3Wk
IjqjZnJTVUVQFerLaMn/bdMId/QLxdKrFamZZHhsqptGOknj78Qtmw3jjr4wylJNVgXTvfX3Onxp
clFQsa9bbyfC/r5x9OVqLFJixZhnUOJTiV4eSx5+x9dv1sBOayNiriMFxBEUtx4DutUYVKqo10Wk
VtwrQ4t7qdYYI/fst0dyYCV9Bq8gTDPsRv2ahU4kE+8WoG68X0mJnE6slLglGswXm3qu/eiBMah2
NibfQcYjuSHKuKEjnEbaTynpBIyDpi7LAJJ4L1rtwg49QyaDh2KNlIrd1m4c2wWquOibk1GlkCQb
AxrJZapAW/wbnnQjnNvfutb1fqkQDZoacKmKBYiEk9MN/x6EEMZ6I4bbXhoVTWSk6EIcBmLrcgeI
3h96LCyYsTvzwQhtxHDRjUGluhoawOjBC9XHwotme7Q3XkgcH+7Ozm1XxpnXITTNnLIAkQbxTzak
lAXtQYpsmtoJ0NnKw+ixXr3asY7V97ixZZGXYif0cc067rlJ4Aj5vnDSaR3IjpHE6ORjk/xUzT/D
8bQK4U52rYn+JoazJn1JMMhO8NxvlK9WdUibn9cVcf8JtBHAXQNrNkxaE8w2NN6CsiBynCf5/q83
fiwwvaIt45R+iMwOAJzwVbQlo52WnW/WZYcbhydxLWJg3/VYm3Vxqi/rZqt2Es5HrXNnUIz7XgWg
rFR71/dv93wMmA8TPdm6yfO8zzUJNaVFCNkNVZBkiT+RRrBtIhGcx+pBrjNoHWxFiAJJf1k1QTC0
X4XZrIHTsREA3joJ8ZQPLcNXQ8vPVNCXWt1jMUuT3Wj1j2hsnbzHQGVMb7UxBXbqn5gwc4gZ/45n
MwiemIapaHAI742yvKq51Ud49ZPqIhstOA1EEA37u/m3BL59WDLmDqsooITVfa/d5urxukLsDpAp
b0vgcRgK4BevNAUBK7mMrsrYX2+AKYpKdPUQuvoRM2SXAgCc2FD4bj8SDuTtKr6BvnPZwKioRjjF
X5dspEaHnEZknJPoz5o8TNHX62vcf3ZsZHAGXyZq2U8Nhq8ZI7XqrEfFrgJyN4NfR72Rz/+eKgtu
zJSJAbI1UATzjbey3ulhpK/g7NNnp52rAJlW9/qSdtViI4KzTQ1NQpLnSHaO80sZa3ap/JbibSRw
55LFBGh8JhaRqqVDYyQeun8PIv9+n7hjmamVLWjyAIxhdiN1Z5J/qnKBMdq14ZtVcBd0kIYmQbsT
0liqp3Wncfo8F4hyBe/aXR1+k/LaobMJcHOksrKRsbdL2WM4vERqZs+l/59O/NUxbmREfTmoWgLP
aqJJZD5p8++8ZTZr4N4ymIultFpmRgn1TbdKZ7KCsRLBpexHsRspnHMoLEsN5zxlGJbZY5vYxSMb
e38lNtLt0la8wQ3t8UH8IhQowqtT2WwfSoFm0bHqbyh/VYxv+nLfDacsf7h+SExjP0RZm+UxRdlI
SfJ0yhZAE4FK55IaP4vkFOXf0Z+tWF8m4cuN3cBrwjgboJWVIZMVriGbim/lnIAjNro1uug+MSRn
SXUBOJnA5PCV5Whd5SnSEZzXRmgPZnzBiNJ/FMEZBNBPxfrYoYpb1Z1HusyTzd/KO5vERFcZOLNR
cXh/QguNUbekEGFahQPws0AfG8Eq9q3Bmwi2kRslWPPKIkAEx0st86v+eS3vtUQElLrv0kxDpaaO
OE7nO6NHo8Sbl6W3czT9dcHyLfUzJ/3cHdXD+iy5IuiI/TW9ieOswwjmmT7WWF8S8N/yEZWaeP4y
FtLT9fuzr2NvYrjTiXN9qZcBt1QPQ6eotVstsQQegVn8j7fmTQR3OmmDFomkxdxSekwO2cnytCAG
tJ5ow3anUYB78fcBcaZgsAa1lQoUqytv9qXD6AI6DLXW0o88ekyc4YvpspprfooffgsqZSubswzj
UOrWomIb/9d9VwQahoAZ5qR6MI6iXh6hMnKxwlrWi5ayFKgO4nvgjqOebDmdqz4pr/XxWvSC32+8
3WwuZyiiBUmCdkR+r/FYQIcEnKffl5fYTzD2ptyhk9lZT3/13iIPf8yDSXaua+p+QWbzE7jIQtOz
WatY3mxyzAAcfXBj6tf6dYAxfxZFSvum/m9l4ps3gbRn9EqPN1Wfq/66xEdc/j9aTb1JZmz3oIva
A9h1vnJJ+PZNazbzeJER0PT+4LE+t+ik3fUA7ySefBY1WAhsi8bZlqlQNcPqMXDXoTZrgn+8vI+T
1r5+Xvv+/20HOctCVDJY3QrU31a6UCv29PYYSmcy/A6+yObq8ZztyryajdwiMFdNV+8uVvXH9XXs
v37f9I7v2kwBK91ZzEdOTnsje7k/g/whPIZPExhy1XN5O6eCrRMYZZ63fYXpT1OmfIoJooQmsuMp
FwTQIhGcAZFidGlZ6MDCbDpGU0LzMCjKUbBxIp3mbEaBtGWYaliG9skMskN1m8FE1Z/Z0zZyRWog
urCcdYhp102VDL4CKUHRqVDD57ZKbDKsZ8yX3i/Neri+OsEd4kudRiQPBqWYRJi6GzkBA1J4hwjt
uoz9Jrs31eNraVqSTXWiILDJb8wH4zL9Sg5NMASMvE+77X+NnrSgWaR1lt+A88dLEU0PJoqGQLvh
Z5hWnZSZRHF2pXWJwMxe3luiydVdFXwTwb/hatlKLG1GUjhPm3MYx4dp6AWZq91D2ojg2jdKIIIb
BegdGRGmWd3o06dZlEbcTzRvZHDGVE/KBoiwyEh1pxCNf9Opv0kOrB1QP0YnVmuN76ofQF5069s2
ENVHRHvIGdls6YmkAI/LbRbNWdUSQbao01Ekgv19E1yHFkGzFcsZjBq5bYpnCh4CgZqLjon9fSMi
srSqizCZ4iqX8tjfszYyYLWgvxAsZqhSy7bYXIhEcgHbXPVxqGMpboPxq8qwbDWVPQVAx9eXJto8
zsxi1lG3wmGBWwdJixRboFIhwX8TwVnZdZLRxSbBkoMew7N60MlaheiA2Dc+RCcbHeeMa7tOSp9L
AM5Dp19ly151SrIzC74mt/oJpqCL7mcAyUAxbDn/ViXsTTbfzLuqamjmGkLrQffr8lB0h8gQJBF2
fcdGBGcmrHZsp45BehES2Ur+sJaf1/pO0dw5/nH9sESSOGNR0GGc9ZniMaydNWAclJKdDz/G+c5U
veuS9n3HZlGcaTCGekWuFPsmHaTL+FT6+mRjSu7n4DNUeJRMvcxdMeViuaFownd/uGsjm7MZIBJY
9aFFyBR9Th6pB6DzU+ySx2kArDqD5NYfGWClMG7a71feyOUMCTjVKvD2wd4bn4C34xg/dKdxwq/p
CwsFgvSx8qfD+FWw0budvRuhnCmJiiGPlQTwNNXq5ctjuB4AdGob4Y1q/KTauV9ul+HndZkCs/La
t7QxmIssFVK2wjtX0UsS3fXV70SHmyVxNmVKlHStRpitVtbcOFQOYyuisNrvrdrI4GxKBsplUCwi
u9V5it/ejEfl0PwZ1nb5KXazQPPMywQ9VV+AlOktj59SABTOIJdkivsbtKHvoh2+ScaoJHlJ0Tzl
okZH+69964TZl+tHtl9HfVsv3yGTdElIyxlGZnJWH5A/oAqjx96jfn4SRVavodMVe823yRRpNXQ1
gZkpWiTGwxUMCmfJhAfqVaeeHTn9Eld3WSVwEwLjxle8V21ZzbGFxdHkO2B02yTRnTH9KcXfOipq
zRPcAMJZmJnWhhx1iLoAtCdZ953qXD8uQXxAOEtC8ZwItQjTUnNX3g3t5BVReOpII7ho+4/LjVZw
xmOQOpnOAzSPIXX3RxXt4BfpMe4xtsSQmXIoiSAm/gcjSRUVoGoU5T92jBvjsWJKKtYNLK0FLsLq
xk5xii8oCNirE90zmLDpLLrs+7v5JpKzJ2GuTUubw56sUm9X9E7TztYoCLX+wemgpok2R4xZUO7I
kiiaSQtMBld+WMCKi9czGHENp7hpjoO/OrLL4EBFU9P7K3sTyp1fLRtGEhd4oem9L/eTS/tjL6R7
Yabw43V+E8KdWJyAgLRtTAAxN5WHsavvRlscWjUfnSaKz8vQ3ssqdZrVCq5fgv2UGxA6/7el3LnF
wNVG/ytuWVzZi9MetQN4SUpn8Km/3koufbwub28zMZyIkhSmwlXlNeu50Uyrq/N6RAuFayZI31Ig
qoq6WfbMxlYCZzZIOBXGlKDDROnSW7XvnFb6HbS6rQhODcd2jkEMBitYJ9pTWk12YTWftXYWGKhd
y7GVw2keDYF0U6gs7leMp0Kh92tTwjOC33VoDvkkf68m5UZLlMdWrm5TRQf+ZXYixXwIc/Vw/dx2
/Y0qU6qaGtVlys+WlmUpo3kdLQ0avp9oyAknva9p2F9jGc9SKR8x7+/GRnYbyqI+2t0K51Y4F1Mn
eICraYnbQQOX+IZpzwpIHNE7ZMtualefFhdv7wbDNCKUtH11fVs1F2Hn6xpNuoQWMyU8pdqxMp9H
UTOqSASnr/2MocCZNVPra2AAiXcBLLX5WXB67Hfy5mW7gZzG0mis5UX5qzvvdcavt4u/esQXbGDm
Tti76yKZbl6TyOmuVBt9sxAGh2IcozpYACAwaAcyCELz/dv+dkCc3cys1jJjjDm5dX/o62AcBC5H
tAzOPBpjrKb6wronq/t1/rUmlVuBHzQrGsF+/cNlBwYI1RhqMeWCZWWNMsuaUO+hQbHYIRr5w2N+
RjP33XpiY5hoYBSdEducj2f0t0i+AmINoHGeauR9Ik37YinafRsP/lToXjNnjhpZghru7ntVld/k
cY/wMa2SAT08f+Fqd3eDJ3vqc+RZXu3pqIMMR6zyjMyxL8LU3b9jb4I5+xHHlQpTin6olFTuqtGD
mckOkl4CI7mvjG9iOGvR531ZpRlsZN090exbIoKHFH2fMxWFVK0KwAQYAeuxTj8Zwmlg0T5xZqIC
3dzYLIgb6fCdFo8D+QVUN/u6YRDJ4AxDNlE0rg8JfEV7KkvJ6eJgNXPvXwvBPBfcEeCawQvCc5LW
darnzTqhkl/Itik9WNK9sLt0r0ILIToFFCQ67Sx+vCO25BDTUBgPagCTIXugI23sBOODSmD8oofQ
E6I+7WzdViD/hq3TLlbMoWD9rJ+z/G7Of6lARby+czuBKGRYlow+DWwe340vD7QN5RCLogHrgWDT
qox7V/R+3TE978RwdjUt+m4yCTrg1CmzQ5RzuvklHI41eFxHKohxX4udnJ17J4wzrWqv0zIGRQHG
cMdPeQf6vDECqEEKYj56S0PVHobZyQkAxRcMDg+tDyRiu+mkL1M3HEDvcdvHpVuu2akue29Me1SM
qWdk43c0Wh5UKT0WVnsBZL9drbIXmqGdDIqXSgoo2tLJlcz0Ug+W3SOrXk6rbehJMPbjOZH6m0It
b62QBJJB/6i03kXg6ieDdKjCMHNWzHSlpPSHaSzxpJKPbVMfm1S6adrZ7+JRhI+8Y15w6Ix7DWDC
hs5PQ/R9so6yWSluCmZLOQ6AMC1QrtcMyIeT2IjgLj+ZZCWvamCWzU11mer2i44x7b4YXCNSzotZ
nyIDuUwVhMiUfJaIcZBy6liW9TBpM9pkl8pX0ACUGdY3fW0GO+z0k1lWnzJEZVa3pDap8gBDV08Z
KM1nvXqute4OiBlPozrc9kv+xQSb6/X7shebvts1LgIptTHOaAHlYr0vozu7DPsNOBFB+sfsVS6o
nZwa4KhCokDms65tJXeDeqJ3dACHJhqy0SxR+7E/Vq7hkQDky/4Eqycwqbs3dnN03CXqGwCzKSv4
drXppRsu47TYY6TaeXZXmbp7fVN3DZ2uo/8bHeC6zKeZlDiUtDquFdcij810HEEm/RthN47tTQTn
S8lqyTE4l2HnFOJN5nQui5Sh1hyvr2QvrEM0J4O7Hnillsb3LfelqebULBW3m+mnap5cq9Qc03jR
xuHrin7QPtQC8AuDaulPJTcfirZBl8N0kv6PtCtbjhtXll/ECK4g8cqtN7V2WZZfGJbl4b7v/Pqb
0JxxtyBO4479rIguASwUClVZmbEs6ICs/idUAWuxoqsY3+Tb2X2wKGNn4E4s0nI/gGHVNuv6tkzr
2B4h1hxH5sbMU7cLa2+a5V2RKLeqKt0n7bQzrVpwbNZ6qhR04Zj4AmTQ/MTkquMflSqiyagNd1B0
qTfkFqx3PS6CTeRbV2zyK0cxJ38uobfiGY9EUCNbu+fO7XPfv2xLRckokXHPGf6JnF2UEq558rkZ
9vezeodOx0at4lpxC2trSbVTt5VNItG8ocgKF1abpqwLYjBwfPd9UV7nYB9YguR99fif+TFnwpxS
qYkK+DFBAT9v8XpsNxSDV+o+MENPcGhWnqs4NBomi4FOMEEs+XHXBhrQskkR27SHJH5/C0W+dq8d
x6/lDjPWvqh4yf75T7GUypjiYjObhIdCFCNp61xpFLeSMkfJHnN1doBpr63HywtbczrrZIfHQygd
TUHcJcluAQCBslV3s8+IfURcQmvfijKyKgXTH9Tki2xLQDGNp+FbUeW+a64KyJDOR6Q5C00EX2pt
46isG6ZpgL5S5qtCXREUaRMiiiZ54nb6djF6Z5p6xyyeLu/cqofL4N7C1I4C1Dx3+5hR3McZUKau
REBxWpr3RB92Yyiq96ze5vhA/9jhn8RmEOvZlKQY+cfkju4UfoTUC+Qst9SrXdk32MzOU3zTJK7I
B9eK9pTio2GU3wRZ5vu/dhYqrKk3+kguoLn2Vd3P4N0DJf9L8xyDaZ3uM2AEg3vRnb66q2cmuRzC
6Mu40ssGwiyBvCOZfmeCRQvV2W+XP96a25+vjPt4QVKThKaT6tK0t+Wu9OY5dwKa+ZZh2BMh2yqv
3CluBc4pWB0PK5hNfcnmvsP0VbfpK79C/p7+lgndQlEUdNogp/sYqGoL+olT2oKjZPiezLNdFA/L
IAga68s42eAib0+UrtQzBEMkr/fREttEUvwk6AVLWX3Ogm3l11q4RFbC0F1DCiR4THBe8cdNsOvs
0c+u/yaREKH5RMvifK+ojUhpOqQj4SyDLI9A52zYog8iqKup7CLnY/v5sjjnGwYjwqtgQgJGZRtT
jq/KHG61Ck2cZLhKlsjvkvz7ZKR3y9ztZaU/WmP2Y8oyJ9KnG4lYV0UJiimJPCWjDCgReIiJeWhi
NbTzKL0yw+oaRfC3ywdG8D/z1Dd5m+VmVcaquySy3ee3SzC6ly0Idp9ypbi6j5qlkPCx+/EpgKpD
8kSL+8smRItgD5izeJbWZTCo7cJe3S9G/aOM/cu/v9a6QsD85bA88ckyDVloWVhDclXsTL8+Uk/6
ydrt8hadH0G+uNYAgbVf6TPPpxUFejxYKS7VBC1ctOKOTJ6V3d6ilHH1Tj0zxPb1bN/wzvpfnr5I
pUOm3M70XZRCWER9vbyBIkPMR84M6e2kzUmM/RuSb+jd5NPgQPPCDERag/9ys522jotgGXQGzZJ9
qBkscqafueG3eA/Pbt95O+Vt+joCDChwv9Uk6GwbuXBWjqaeF4qJJKg8jvHXYIYmmHXsutSGxo4g
yKy7+mmBXCwbozmM6AhbTRW5pM+8NKs2lz/Wv4Tnkw0ujmH6e7KUjn2tdyWW/G7o7GqLyQwndPKH
qHRE3YH1W/uXQR6ZHC1pirZUiWGbOrXr8LGLfFWP7Wa4buNNPW4qFBkur3F1G1XFNKBsS9Ai5oJS
sNQl6JgQquf8oYNaqvZ0+fdXg97Z73MRyYoBmWlpj2eFtY2sR30+JLGAl1Rkgnu5WBgprec5RRKH
wYH5q1ZuaCyIRKuOfbYKLj5ISlgGS5MgFa4nuyvb7RTJtqqgjEDUrdQOAsdbjRJn5rgokXYEOvMa
zOnFK4ndZbha2l3WClLEtd4Q++K/vj0XIwhpgsCsKmRS+/x7sI/3kuxg85B1K42tefohdqNNdgWg
2FYEl1lfIbpummYCgsyz2vXVNOatjBWi8FI6Wb8gMo3BBqwbnZ2aIq3jdQ/5ZY2/2802j5ZuqUED
R11TfpRqe5wEoW/9HJ1McOdIj4wly1X0CVKj9XRqbRMz2l4+SiIT3FHqAquqlxkziwrtbCmtnWx+
vGxhNfyop0VwJ6kz2rzQKGqAI1NzjBSvBRdEI9+b2jdN7m3lN2uCAKb84wiUO1mF0aiBrrBiDbmf
u5cKYpvBz8urYjfBp2z0zAR3mvJAHwC0npGNorAhRY/pciMbjFLuNggec3F1WvSduGM1NsEYLhXe
zSibsyoxmytpE7v+Kvv5FeSTIdwlC7xv3cEtolLAD9FF4C7eyIwnzVBiFFOKb2H/Us/P6hjYl7dR
ZIO7cOsoVQdDiRDJl8LJg5/DDCVms3YvW1kvmaqnpXB3bjqSLFEkXBhR2NxOFvo5ffbSZeCCCqJd
awZvqKl+KdKktsG7+CDplTOyF22TPc7zJIqQq2tG6dZEiYrRu3P/TFN28qIMeM6ODoHqkGHZ4X5+
QYgaMCCU2PO23s5gyvcEe8DO2SePRUsIDU6Fsf1xn3MZw8qSWaG89f6eyYxc/UW3Ow91GCZf/iaw
t+qxZ/a4TxuOM1HzFPZGR99jFs8NJ4c66ZGhJdvbxKOucL5wPbfSKbCSGDPE5Dfb+rNMeFarATSz
OPjyHcEYW40xth/kRnECO/EKR/TyXb1vzqxxZ5JaedUoJl53HSQOSHGItcNiFLbcf728lesOc1oV
9+WUQqWlFeIgtuRQDdfJclMJeYNYnP/kHYZKLGgcgBKS79T0eZCmUyezelnvhdvM7151t8fUQbGP
PNEM9uqCDKIgawepzSdBVWNRgjA1E1w6kbHRSsAVDelA2lSQza+boaidomMDbjjuoC1amBltghg9
E90OKXVJlbhFkwkSqzU0K1ogKn2vCKPJxX0fEmHcOmiojIy+3at7w18ie9rKt/JbvKNA/Jgv6U3q
izrv66+xM7PcAQvqUVl6S0fR5UZ23mELmxbdl+UZmJ+bdtd8MxIhhnb1Mj+zyW1pPUtWrhHYzCAF
hF7Pztgw+ZXfwPlgRwnoXGWDWJ/UOeM6J30NQmx3VLNDi9Q4zGVvSCXB7bO6GhARgdHTBO0F3y4Y
MZafAJ7OiN7/FvbVNv8fjMR6WEItmljUAFiWh3FXgd4N8wI778I1mAvFTKgX7hjlQIPQKxyuWXX8
M3ucZ6gYUJ9ARyK7UbXT+i8FxKgCQXhfjX1nJjhHUAHW08oaj8qsgBTU0NoT+BZL8C0pguC3+o1O
hiw20nMe0rtGMyQNexdbZJub5uOkjQwScLDy2BmodN1GZgt8hi5os65eX2d2udy7oXqihJIlAyZo
7WkLbAhUhC/H9fXAAffWZYsierz7zdnaAKFKCOISenFErf0x6jZFNeZ4qzR+3w3XC4HkgNZ/yyY9
geS66cRk3ldD/5B3taNDgr0IGrsaRJVWFq4+XQVn/xXbmbP/CjI+JJxQ1HVl3Z+oL0emnUbXgXTV
L/85w6Rg6wSQUDdxMD4JLYSh3pJ0hqUp+hbJClhtfuTtuL28y5+Xw4zoKgCLhIJHjXt/hJaJUAKC
YFej9ehE8hLaRJ3vQiV/SszZa7rZu2xwpZ750SK3gXGo6dKQIAthUxtoSqMBNNnkSvYLL34QtX5W
GvDMmklQrtYxJcgXW2huNLGZwtrkMwaV6UDcfJfcFFtGHTU4g2dAmsDKbXrVQtVYBGVc8eGP5lli
ceYtptSXkJXBG1W+w/sneoswFiMBCGo9Tvvwke61veVLu/j58h5/Dj8frXIftSyGXNHAW4xHZe5M
amc30wL016EXzZuu3LIfLXEfs4isFHhrbC8Tf28eEn+W0PhHP2V02Th/7PeH8HkU1exWXiwwqyBv
UU0FH5avZUw0Sg1DwQ0470fvBqOnfiHb2YFVqpvNHQlt4YdkAe3jsf9gka9nLH1nFAQUysjXmTg1
U2r8W3u1Eo7CrxSJPtrigiukf0tToujT6+Y7QYxcOvS6JpgFiB1ln21TP/o5fNec+kFMN7sy3ffR
OOex1jx0AVAzshuAU33LICPTnXFnojU7bkXcNOuxAEgdsIqCQNag7Ko+Ox6QpKBjPiFhKkBFVT2g
S7VNXvvSHt1sGwHz9t+vFCxOtVRINQL9+YmqfKbgQl4WXP1ZjyGgwh+YCFAHz2H9FJZs6NcFKD2E
/so27ZP3IIIDWSKDTIN/P8yVKkUlQ7GxEVEmp44v6pAbaaNuQ9cUjOKxM3fJGHcmE8D0JinH7HBK
wGc91K5R97vLAeZzCoV9PFsP992mLs8hw4MSdmKmdo+ew9RdRamAIXX9lJ9Z4V6QOeZvAKBCGEOx
wU/eGHyKevQbI2nqd80xOYriJsv8Pu2crjLoBVjekN58dEcDKn2taqDcZ9HAUXtyXUN9uC/ADJsu
V3HeX02aSFxmBYqBrTyzyZ23UKmJNpeIoNY3VH53ht89xB7LgImtOFCEcNnRE6sQrV4RZ2a5KyKL
MBA9jASvv2jcFvr0Jc9kBzT+tyMEfS87y2qKcWaK88epTuJpDLDCARxAsgvuv21MdxJmDKXs/rKp
Vb88M8X5pVHh6d4q6F6W8bHQdosJmiYBCZzIRzinnKyiGeiI1scy104CMK4pP6mxGy5fJ/O5HURs
fesrMiB7oeNG+0QTbDYlCVAhRtXe8APtOQyvK1GnRWCC5wmu5UStqwWwurp4aKfKjsK7uo4E1YbV
oAR13P+tg+cKDnvFCKH+jlJmPCNtf41awQjTerQ4s8AdJHnIzbzuYSHBIWKaPco2d7JnbRPYjT3V
KBl2L7/jbac1cWcolNWSjEGrgH9YsdN6lxdf4+nHZRv/siyIkFgYSqSfSI4za8ppgsvDNUKXza1O
B8b+J/umNzmq3znq4b935llEOllkJ+DsUp6ntpMGAxalFrTyxuIATvuQ6dV9lBevl1e3wsb30Rb3
UJbnqBtHBoFG2XU/QgywOgSFneu2eR1szY3hVBvr3nBnLLJyTTd1qVuJSMpWtMw+/BM694gOx2xe
6IRKGMO2T6hTjXeLrzuYdDlWz/FP6rVfxysUn1GUld+1AkNXEbjSes532nSdu3p6o1OWzELFAOMZ
u3my8XyFbHWA6Tj2SCnuZd8C5Ud5mDtbRKK3fhX8+t46d3CqJMpVdUS6KeU3Zn8NcXenNnaRLoLv
rt8DJzvccZFDPa2zFLWKUnb63rKt7rXJ8FSH8o0RxYJ4I1oUd+mge1zWZgAnXpYvffhXr98C1W8P
QmjoavA0ANxinN3kEymsbHXgINDhO4MqQRI787pF35aqkFZx3Q6r0zJC90+krXNfYNZLen9/jJ7+
XX0qHQnv15mRKxzbXY4JDJESzvrbmYARH8RiuvaJOk0drSKIVdgkx84FmmwbPUDhL95Mz82282Y3
dyW332b7wEGNTt2KSrirSz6Z52HEZbo0ej0gNhjR0xyGtjTJbhWIZuhW73NCQBCHErXyiURiHqJk
1makDLp8nJNbfT6m+jMUraX+qssE4W71EiQYj9DxbqWfiB2CsDTTxkSjbSS+Kh+a+ulyOF3fsdPv
c7lJPyUZaCkBngGy3Cl7BKsqtaPgy2Urq0cL9PQ6uBggKsfX5ZY8mGhqAjzcK5sIw4BgMAdn+ask
tfZlQyuVYQTmM0vcIV4wxmWNMvLx6Kr3NB8wZcAznB+Twx5Obfcbk8If7bH9Pbv5wCXZTAXJMAZN
m11dTY0NajUH8riOleSBHSqqIGlZdT6TIHSoONm6xYVEmnXlolpYoKF5felhlIvOb1H7qrd3ZExd
wXau1jDOrHHbGUM1UQn0/h8tg3S7HMDAsSH+8PTfubLZTp4Wxu0kXTIjQZcCoxpy7/VADqdmLQAI
rTo7cFt4qrEeBQ8kbywlWsoJP62EYAyUQSUCGl3tu2DPWALy6Ul4ZoVLhogURIkxA64O8cSDdSQb
aI2zbi3Guclbt9XtZV99aWzVTm+EPWL29S/Z5pIjSvpqmGO8sht39qCssQm9bps6LO/LPCiAi8oU
q954WiuPJB8TNMajTsWbcKq9Sl2cCXyMcj1cax3Ux8PeiRPd+7P95euzSxqk+iijS5xlKQgHRmt2
FZIudgaVAiPr3bxWj7Ni/FWG8WiPdXyrd80rVZNnkOXvqlTfKFP5XU6yY0zrF8Y2a8c68S//kwJP
e09iz8KCmVFoA8esDtGih52aCN/SVWHKor1Yt0MwDISZFgUVqo/hp8eg2KRnuG9ZlUgHm1Hgms50
QLxTnH4HGIKvvV1e2Xp9GkM0qHko0GXly/85RmuAR8TMQrKTncjpj2RHoH4sOeFG/cF00Mh1eKMI
0IPvH/WTY59Z5QLRXMkjjUZEByZIBspmJ8NyY687ZPbsF6+9X10zWj1Qavjt1rwVIRNW9/nMPLfP
Jsakx3buGHrRuG6VxTVHcjNEs6B+tRo6qAbOIUi+MYDpx885VWoyTgtSUH0DjjLQxWsblK2EM+br
qzmZ4dJ3VE/Duc+BJOmi+7Z8KsLjJJrNWC/zny2Fu6cmCbX2WceOteAAqNzFL24VG/NC7nKn/tDw
Mopv/jsKAjfIOz4W7F44E1zwU9qsp2qMwFvkhp1a36nxHKORetn/11IZhZXfILwBemAexDWWIYFu
AMBGrarbFEgY84uZR3YholZce/qc2+FuES2FjqhR4ZilYedENegjo3px6hmM5YHmpOFvUIjBv88W
xu1eUMWgDEY5zDVvICIQ24tqF27iNtu0BI1vZZdXmkeeccQEOcaaM2LUFfQuMK8BofDR5zMzArU+
a+6ZdLdUz3Ry6+zr5W+2Io/A1naywT7qWTjWZ6lr1QAZO/qVg2349Sb8Gfn6jt5DznBfDnbhFccR
Anmb6eX3XiXn1tmnPrMeNaC1CdipnkuvgkNm4HKsRZTzom3k/KVepig0A3y+WdnQcm+k+0IRRKd/
2UZk12iugwiBnyvJgzqB9MJ76656rPxpW2aOdF8dZnA8Y+B9P26zr63Xbq1j4BHv8jdcX9/JNncB
WOFsGIWEylljeCUqp/J2ir/8mQnOE4dek5bcNBQ3CCMn1I1NoU1OHIpU8UQr4ZyxTjvLyC22i+19
Ml+N9Z1cb/5sJZzH6YMkNUy5zg31O/AwQ93ydlhCQb1EtA7O46aaxIvOin5z7Q/Dl5TuLKkURNvV
dp/CHnT/czkuKqmoxwSg2mHDHUx7o2WZxnW4MTeFVz2JWv+XV2TJXFUvqM02yBmyup1vAvQUwwoa
3o9/8mk+NYymsWyliEGpFfk2h1KPWg5OTkQsxKv50mnfMJn6MeakWa1Ulo53qbyfrkCOghnZ0qPo
e0dO4hMDNIbSpjnodvMFxFKbYvN7Uf2f74a78qP9oA6UTqmxlbPR+Z3yoyo0v4LI5OXNXM0yzpfJ
RYV8DJaU9vDBHAV7X3bw6DhGrpI4VHYAAN5pTukC+zuL8sF1v4RlDR1oBmriMjWSS32capjha3zj
JtwWvs60VRenuO4ceSviAWfL4LNfYBd+WeO+Zl9FaRV3SNia1o2zxU5BMyjYSfYTl0xwH0wFkXNk
sUtK3iw+3vmAW2a24hgOdm9riayt1RXYGD5qWmw4mIdso2OYZyR/79OyYx055THw2aFGTXJ7eWWr
h1pVZOjNMlAUD2Fu8iwt8fJis03NVVRkvqE2D2QIBS30dY84s8OFdQUKrl01vz/Fqp1kgzsOCggt
FpVt/x8gpdUNPLPGR3ia1GGaIKOR991u/Jl7icu4xsNjZ0OTw1U2E2BK7U2M7se86Q/p8+VNFa6W
C/6D1RRDlaDQ0HrzX7qHifzH4Z2jGgieGxHUftX9zxbLXQLLPDbxwCZMm4hiwNu8Nnrrv9N7seed
DuAc6NHAdsH5fxy3ENvuIqaZzOrW6SaFqLdYtGJlWvajHS5iRUsQ6FTCOetc2TH95cAuM80rxJig
1RN9tiJ2MM7STujyFchoxvdP9F4Lkhzl+m/Ssn6bi3JDdjd+ih+qCTJEhpUB1OqjNamsor6pUKju
2n2WX9HyMVASt693ZfCUE2AwyxtT1Ltf94uTTS4sKmWHwBixsChfzfXWQmtd4OaiVfFeobWy1C1w
c0b61kNpLN6hkGzHrqiD+i8H6rQWzi9AvRLJ7cC6NXcGiF1AF33oDvR7uSv97KeobLdCQM+88GSN
842wN/sxjyT0L5UckD/IExFGwGYM94Ele3KsvU5ZsOnG0teJcpAt6aVYpu91FD4qSfeCAZ9N2YLy
FRVumlYbo0EUqGqXxm8z/hSPjd2aXWjXVVI4RpfdkaUQlMFFn56LtguIMtS0xVs/74KrAC2eMbYE
STQLYZ88WsNABdR18Xzjpx0KNsNlLXhxtEPldsEtmWXPwnux3SbpQTYFtenVrr1yMsdjKoI8XhI1
hQOgruZpW+gbbEYQ/6PCCaArCxAKCH1L97KDr16OZ0a5U5tqWSIZkB131XRXLa9g1B7J3WUTqwVD
RWNsRSZwlyY/zZEnU7LI6XtNOv8+YMhBcnLJTn8um96VXeswP0dH7ZEK7uP1r2epGAuDUYWnFwtK
2pRliMZWMhq7uAI7jZxvpCb2VA3ahMTy5gkorctLXd/Nk03OKU0jWtqkR5FyWgZPbvWbkUSbRC8E
eCL2M58cU8c1hS4Gpq/4KQua1VVXEvg+yYbINrTqWp7iOzXo9suQ/g6aCFQS/xjjW6o16bqB1CEe
YHQ31Q+ttK+kt9/YNgyXQltU11FR43KZrEwk2pMYBy3egVmxqp7DVBAuVvuC0Ez/ZYPLVyStDZe2
wrPrvVD+k5r2YIPK8iqwVbs74v0jEmlYhWecW+SSFrWMuolKSHGHoDuCU+RozhS6N3jqSZJ8rVR6
bquFtA3osEvZEDkkd8bBcBtz9JOUfJMzXNJh+UDTxm2D0ru85cz4Jxc6bQc/BCIlVA9ojepsHWVH
CIs/VSFG5o1uG4+Rm1sqhMTnxyUrtpfNrkbtM7NcuJnHZLEqUMS4VoCGlG56ZBbl4auH48wElxPE
dUmWGBNkrtnWdgQxGlVp/QGV9KYSPGJWT7th6LgaFBNEt+zvZ/mVrhSokrHeKJUln5p/gcRsV3ei
ut4q2hM9lV9muKBC1CapA4iXoHY5erX3DiXfZK0jHZvt7A/fZbtyko0Z2SIwBTt2n33kZJg7lpgR
soJ0xJFB9XnXNJMbz9Q22s5pZ8mVB9Hk8iqM/Hyh3BG1TGuOO5Arvmfg7V3opSBiV5zm/neYZJD+
nO0pdzaNqq1pzqpK6uwZzQPVe0dNH3slE7iIYAt50rS4BpLVqIFglZtXGRN+y5GWjqLuJhHwed0X
GTOgQRUTF/pHX4xLxNaCnWfJfIL4/Ay87Li5fHZFJtjZPnP3GuVzKeyxZ1V4rQdvTfdq1PrvXKBE
Vd9VNzCoyMUHvQxnwESQckmtlyfXI+YUJ0FeAKKbNb8+M8JFiNks8tHAoLELcQo7A93uMtPU1iZi
Z6O5TaGya0fRsFmacttQyMpZ6o3VAakSJe1rZymHvgKyUEkPSm3eS/MCbjNddvSARE4xmDVUf+Z9
qQ+JnaTRkxotTpJBNC5qtm2A50MGyTFtudZI9NJUzctYEQukkeZjWM1vKUm8JD/Wxo+JvJTyAj4e
EN43BfxlGVw5gbjibO7RpPlCcvlKD+XQjYPZM+vWzedktpFtX4VD+LXv5AzwmgnvCDk8Lnn4s0ep
WR+XGzWaMR5c+bRe3Gpa9pqWbNSIKPZItcciJhuqmY8tMe8TE4o82byrIrWwAWvHYGDx06gKn+rj
l6jsHsLQ2oyLeSWPiWH3tfbTTCa0YqvsRh/UDFSH01c9aO4GKdjO7fQoWcWulvsC7XrDcPN4+CY3
ox/H0mFRDMfIMnewxq8YYOlsNdY2zRzfdHW3JaV8yLvlPp+W2pZnI7OloDm2XXKrGlLuNk1xrxrh
X7mVXC+J8a3TGur0BoSDJIiPDe0MXGiT3quQKBiL5HZQxt7RtEmzFWy/JscHoine0kdurCybsiof
ZOWZtHnrDGljkzr5idwKBD/GzpjTp7zBkBBdQG/Wj+PLQrXv+BWvGwr0GjvJCbQKqfpsPS40dZVO
fcKBscOyzu1ChRCwlrVPmtLXtjZUewDZ/WFOrxI5cPSQPk2JAdZsvLukp4WOhyZsfEsjgy2nXWsH
QX4EeuBaw2SYHdTSxgizPcWNNuftsRrrTdRqewxmO+FYfZcMeUuqAsNpqerkhnKd5Lk70/xWDnK7
WwKnSsPEkZvq5XJwWA10Z2eKiz/dUPVzWSDZyZf4UCbKVrai75rRusTIIXQReZfNrb8pwKABzIMG
VBnPetmhVKqYM7JSeW/6hmxHrrozj9odU0lrnPYVbIp3/fa3elAnq3w4p8UUGQmNcEM1BMyhkS1H
oZtC5kawuvUIBQY3NJuAVuJxShImTbK4xbWBURJvcTH940keiIft2dW3xUZUIV1PVdmAk4anEqZH
uUxmsdpGmjLMOCkPs8MINjVgxlUv8SUP1B6B33gLGB+QKNd2+1sv0DPbXHpTyJHRQwQXkzpR46g0
shEQy6z1L2/pZ/8EYzIqzSq4GGSGo/x4eSV9qyWaWmvuhOEmvZrdAFxkUjshHn1FSe4/UwJ/tMbt
Zx0rqRJ3leFWZuMs6PgO5iGc3pbCC7PCubyylaPw0Ri3ge080y41wIivbnw2xRB+kw0U+vJd/AI0
J7Sm58Z5E9HBfk7kPxpl+32WDKhmV7R5XBiuORMHEmf3ak1FFUV2D3/MPz/a4PLBppY7a24zA5VS
4JeBrSeJbWCEQffBf+0jDl/eSNGSuJxQUfEIlYGnculy3UlXiYgYaqXC92E9/JtLX+KqWjJorUyZ
E0DJeti2fnNgjbhpU/1GA+6jNS6ViiGvWio9fBBMV0H8I8m2Wvl0eceYG1/4QBaXSKnzGJedDs9D
RaXM78FWKhw0WoEcfFwGd7HE0QIljzg13KQob3Kjclup9pUaKVETxpswNv3Jqtwqp041jkdp7L28
nUDH9xqq5gt7vJRBf78YFIT5ui8pnajRypzw0h5wgUXOw6TFRzXcJZhcgP6vcokesnDcz+AaKJfA
lmLj/s+2nYsuQyr3eTk0hhvnoT3jJCAsZ4P7Z0a4qJKPslEZFOSXqVX6wdjeN1a1VepMUJdhP3Np
+7g4khaEVH1aGy6pKzcJRyekxabsUkdqZkHVTOStXDhR07wrYyVGUJZrjJNJ3tCrzqLFuz/bOC6M
hFPQhVrWaG6gvkTD29T6lQgattL1ZofCgkiADJ6VT0A3UxukYh6o/s54KR9jL9DsycRU8uAR9Kwq
B6Vi5HuLAIS5/rF+meUH2udQbusqgkoVmCgdqjaoWb2p0sGqHi5v4b9EypMhLnbVEVkMK4GhsXKq
Xe61T9Yt6BeurB+MVvb37rKTNS6M9TkeZYpUQNsJD6IS4xyC87pSwfnwuXjY1FA0uRFTiEelf5EN
CtI/Yi/CLWMPkUNsQCG3Mka6rdaOfRFMYd3nT0vjopMVj3kVt6PuxhqwwCYug0WydaXZ/OEH40JS
GKaSToxQx1A+02ebtpWn7DXnb37sXpTxsA/yOWicVsXFJnOcCkygQXqOsf+0NsK+ZzrGHQAtGMfP
nwVrE+0hF6L0BDTYaoCvBzGXyZU9CMq4oI7QKucFg68HwD58TfCaWr9UTgvkQtUQtDQIAS/B4GJz
p6rToZFThyh0P82SZxjQabY0T7DM9fTnZJOLW4qZQeuafcLoiuwhsXe7bK5GV8E3TJFDihqQgiNu
8lCrsVLLpJSRDLHkjoDiJP5per2L8dSN8SJ84LAs4d89BmAP/P0sXW0iM6fZjFRydBQkyWxOUvKg
b4yxiNIvjkR04tnvXbLHhRSah/DRHKtjaPUBamHDdnKY/Lu6FY3cXf5uJg+00oquMdQES5MjIGlq
NCfJ4F/2jctxH+xKH3cvDFWS5CbyvC61tsuE8mJEHhWzvRu78PtlU8zLLm0cF0iMpNSmLqsg7wUC
MYbCYARiv4PIPY/IpsxFEEjIx7GWw4y8gO7ixZhvrOHt8koEUR/P6o+7ZtGhn8MKGVQHGqHek7Zs
IJLNo+WO9KQ/Tk79mHnzQdT3FPkDFzuksdVISuAPkFqk6V3X5LZgYSLn5iIFkdpgDAo497yP7xnM
KXXGH0wBJPVFwZft0QV34JuPJQ3kRlWwh3RubWo+dupdoX8Ltc4Otdi9vK7VjdNB5anLpmJ+AvbL
UhC2sTVDNz7L92YfeOMsv142sbqcMxP8t7FyGXRk+DaxcZjax0x9MvLbWv+rFNLA/stiLMwIaiaI
rLgApElFove9gixUKVy5Al8WanGXF7N6SWEM4h8T3MtsSqGBZWoFLin9LanczLquAPkwQ79msAUh
Emc1MpyZYys+C+FynKhFZEBCVLupMHAEcuVpWzzb2jUjejec2AUniZe67eudSH9mNfydWeZiktbn
FAoZWGjcp15S3rXGhGnZB2m8u7yhIjtcUApJVGPAKwPyB+0IFYKJcoPuZUv8ThEl2IJvx7/cNVDy
pwFYv+Ea7xJ5KLvruwFEZ9Oeouk2eWCMcrMNU5QSZsMC1+QHWOu4bvux0dndOHrj93Rv7TCguGcV
xuiQQhDQfLy8ryKDnOeQaiyWTkdhJ8G+1uFfAGkKQuJqinjyEL5+qqMrIJcBLkgDKZq5L8vHSbr/
s0VwzhGRQlanBJFQWd7KqrJnId3K5UWgsv7xgIG+g6QlcJFumO5D4s7Fi2l6v7MIVEEwZoTuKz/q
E1EjkkAXqEEz+jpGM1sWYKjWT9Dp97lNqvs5D0MNv4/7fR8Mg21iKDtUGlfpRZ3d9d06meJu96En
HUaxkaIbkepbUG3ql/ouHBdBEVRkhrsxBnlqKQnx+IjLA1qDkXzURJ4l2jTuOm/zpRxKHEg3XXo7
Sx5H7UAz8O1OmXv5669nRPjw//v8vEoveKvaphlN0Dv7iy97xSNmEVyya78C5MbIIToHybhDXTTo
LlsWLFHjXDtMOnWeJtCbzWCT1x667l6lh2oSeLfICnfnpg00Ddte1d1AAu/F8iXqsu8Lo8TDV7u8
nvXX09lOcndvh5so1mq4RetFtzqIi5geFZvBYvFTJKi6Hj9Pn42Ln1Qpp3LMSs21Or81r6RQJIPz
f6Rd15KkSLL9IsyQAbwCCalK637BWqK15uvviZqdTiqKJnb7ms08tVl6ReDu4fIcngBqBIunfYoV
0qLNh5Ed/WkY7bj9tn1dvN9n3II8gSIml4A224vnFCtKeR44/z8JjDdIE6WaRUAFOgq60oE2u5nA
Y37lHYLxBHmFVno64CuYYe+GBORaxeRtn4KrVowrKAqlBtwD0qLqF8VZlfYYqK4cUB47hQtKGI44
zolYDKUMRKNGmOFJm4av9fDcmTxeAI5BsgBJPjhnpjQeUcOeLOKptmQ1lZV4+Um/NyRrtvuvWFZw
Yi+MOerA8dosPJJQBdNUagNOFh+ULLHz2ZNV3ulW07CLD1AZH5AW4CisGggZwB0lnbGr60befESN
4aXbbysG7zz0Sy4MVK3I1Ndqg1RWwpCLijsTdtXMDfF5J2L8wKBFimlMCIDbYEeO1K3N1w1mSXat
HR952rcyb40awOL+GK8gdDXmkIpOccgXWtajEJsthX67EZ3aTm4GLlbGSpv9o0TGS/R5laZChfPF
Z/FIrhRXuFGBYwAKTYAyYRrkmtajKpffC+QZtso4jygo4hweBB4QFFkE8MmhSw7/1tt0bkv689bE
x4MyfgT9iVafR1ytZs0QqOzb/eCC9ukv8J6oIAIKacqiKb5/44ViYsRvnEMN52pEW0EQQU6SyInA
1p3IRQSjlKMQq4Zfo58DVhU7Kk9dfCuljdXVnE7Yuo1d5DDqqIqhXyQZnFUg7uLhh4TJr9zkIVet
J9G/hbBwLdjFy7t+RFmg689i+zYVP6Ps21DvdHQSh/QGOzz2tuf4g+ZdJDKhlxBlQxNRzcNe+HOG
DTX50Dk+eKvobAKvqkwN6FO56KIOLOpKOGhFGfVIYcbpJao7qxpOg7mvq/Og/l0EBrwJkG2gxML2
dES0c4KmhC3TCi/2ki3wctm9lR1wMi5t8bpuXIQx/jfK8in0Fbz9uXQWSgAk/Rp5u/08EYyaJ5pQ
9RpoPRzfEJ7FMLL0fjimSX/Y1geeGFbLxySKfIzpOLL4pUi+ydmXfHrdFrGu45fLYrwsqZVJTWpc
lh4CdCktblulfBZqoGWZg1v405uaNLZPuA0UGt5/Vr6LXMbHmmlaaQNCqPfFPuk874VdC32Yd7IV
Hv+uJnURxnhYCeNFOeixsN4dPzT1D5I24LHydN7M7x9Stn/lfNqIF+HFJaXXMLD/lIPdM9vJO8mi
OILZa7lPLcOSUHMLR4u3ib8eG17kMm6jSYZcUQNcZh0F15kqXSdy+1dB2kUEk64ZyZwbRkGDNNWw
+vy1GB6U/GVbF7n3xwRpYBGd1SFC6lGC4nPAZF1yxCTpjsI1t8fkED0qu9ITM5C2WduSeRfIuIyg
9UeSCRjQAuq2LZgq8O0nHmskTwbjM3wNREFRDt/uJ/vGeBZ4cw6832ecRWTOKDK/W3Jl7NWpcfRs
5FzTtj8y2CZNUyCo0Fp8n3E8lfoxk38pPGK71QAC61PAitRAl8GOqg6dnospLev2JLKa5IeuHbtp
svWKkxCs3tZFDjucGikhOqqtjJpugWHDY65wAqGVFSoEWwsBjE1qsR6B8w0HCQ/Fs3SuvHZfOZQM
TMHI7XTiIUhw7k1j7DMo57EOIxqrDLodRwhSxMlOssLtu4RTN3yPez757sXRGDMV+1qvgCJBcykY
6RnD9jvas6X1qfpFv4q/qu47ISC6t/z6yspK+MeLZWxVIlMeJg3C5Vq9l+MaT+9PQTnGRmfVGMDV
ZyuU74zkbttBrE/WLc7MWG8/qMoo0haR6rWH6QptvGML2IfypXjtHGnXX0VAU6s9HQR6Hg/OjatL
jGkDByrSmuY9LBxSS3cLDyhCrgoWB+DKHQNMHGyfdtXONQ0rqNgAFD/hTfRp62tmiyJn3ddWLD21
2XfMD3KcyboF/hbC1jfHqczbDJEF9hteBbUHfSnPq3OOwRYyS7Ux5iwcMYGFbZMgM2xMblsjl5ea
J4YxvX6ah9KvVeBkSrfRdAzm62D4tf1B/qABl8tiTE4uQAAXTuiqkavRAVzG3j9kdnIGd6NN8Wh4
CrCaGlwUQGFsDJCgIBSgAUWBisI03U3FlQnimSF9HOWH7aPRQO+zM7mcjDGsSNFmsAoJGIaaW1sP
sVp6k4TPYfZLNfe6zIkw/uC6LtIYS5qDeRAKQcbm197wBKuxNTc79qfiSr6dbtWbeQecZxiy/JI+
xR5vjZR3q/TfF/m3gYUwA7gnIDYMHkfV0zNPTe6y+jXpfm7fKU8jmeA67oeKyDHdoxGixzarnonc
vwlm6G6LWZ+sXKgJE1eXsUTSyMe3o5jqyW7em7bkEafeDU4OguXYxtvHeVc5XoMtgyZZk5dYoALE
brv3/X3DW33m/T7zbNeiNOdth6KuFH8Jm2th5LhW3u8zziLKhDKPBoQF43Dt52+B/HX7m3A+PVvn
rORmJIGWqM6k38baCWmOHPPeQvo3bpisyniHrG/zOcpQ5Pln1QDbaPsSE1syNg2AoL/fPhDvwhj/
oJJgrkSMhDoFqQ8tafcj1sH+fyIYp9CIlTwPdN6tT89GmlnqyNvWXaFhoEHLb7+jMqafYPBs1CIE
Ld2RaJbeWcn1ALRhai9zbSV26LT7CRBSgwO0Sie3ew9zkpyBZN5NMl5BrfMRTAyN5uTdi5+Hbqby
LpKnfIw/wBh8llYmFCOFJmCtrk1v5eyw/bE4MtjA3TdTQxNnzFOp/kuE5hopArsHEvu2lPV69+WD
aYwf0ILE180SxbH3qVkkouOevOm7dkfJTtqn1NN56Gw8HWFDeJPOVRsFRKqeApIiuk8G8ix1sOpT
9QRgdoeSnWYOXqYjFpV2/WApms0b715fkFocnIk05qIAeXOA+w0qoGVkyd5Xgfnc9ZlXVm1mKVPt
dinYvKT6oRSwuyrr2ZUUYwmokpGY+8a+DqYbuSw9zgehcj87HdAMYu8OPIMKY6TRWE4ttj5p0iHa
dMsvfiCHeoeRVCd6AJkzx0+vl2Ih7V95jMXmjTzkCZlp+6E8g0XRMxzAk93R7C3c8RDe6B+/dTjG
NM1UiyKxQbxV5Seh2CuBacmqXQc6R63p72zJYQxUJCa2r3W8PtkQeyIRnFZNLLMQ7mZR9Zoui62k
mZ84X27dYn/fJPtkq8DtMIcOtXqKCiVhO1OOrbwB1V7nZD9qu7RTu0LV5XFb7Lq3u0hl9EUrVQMt
YORMbeYawl1mcH7/Dx7iIoBRENLnso8OBPJQB9hPgCcLTtFRfiQo84F8AnD1vBR/BaWSPiIXiYyW
TFE0dzndIOtdo3aDvXwcHQJYb3JQvHL/PjB9M6O+kO4lOwCuIu8PoCfa0B62NtP05ijOdLK59L+I
wX4ab8ThTTS+CiEnwuB8O9bHG1oczp2Pq02Lm1TD3kD3tq0cK+gZ9CrRwaH70IbBstHnWg08wEmn
IQyp3yGO0Y+obQVcDYkr/VXxdCGN+XCl0o5+GmKxpOraFyIX52Q0dlE881LqdTdyORVj3g2Qo6ZR
xftr4NII+O0lNbNNYwe0FI4jWbfpfyWhLAxVWaQy4SBrlTQKIPLov8rlF7m+0ngUiOvV4N+3BgiS
jzLQfNBEg8ApRs/lQT+N1Oc7GLs8v/PC70DvYtGJBJ6W845Go9/F0YwZ1ElGjWkh1Uh+lVm9KwNQ
I7aty1FB+jufrelyhcxDq4IU6582FX3us13m6ZNTvFIEu9ybB4y0cj4ZR+fNT4sJgzyOwJ/AXNeR
ovMFu97q3BxEAKB53nMOt27Bl8PRS15cYqHEQEpLkab13+mGfOVFT8EusjUvu22px/f+Lk24CGTc
PcmkaPbjAKpvpN5UNrvE0DkhCE8xGIcvojML0k+kVkJeWFMvWtH8Alonzmdad7KXgzC+oijrtJ4U
2gOp7jr/rHShJRMvz3+FSsURxTsQ4y70YcbqIIJcJ9e9plKtNnk22p8cTeCoObuU0JI6zA3VhzlB
zWHBN1pgKZ5ypLuJsQfgl215nDOxc7m+n4tjLGBqEoThvfit0e4b7su/Hor+/kTvoeNCuat0Hiss
8SGguSLHwQMYrxPZ7a4BPFoLVg2VU2//Q/HvIo/xFHVChLwFET3aYsSjszeAYLnSd41THdKdecsj
DeZdIbXtxfGk2AdtQwlxQeXGoZvWtkQ4sELbDxVQUBkRTaknetDQfenJaXTVzjPhHOrxUZKEh22F
4Hii93xncRrfFKSpwpqPQ8qzUJ2Kigc5xrsuxi3Uot8pcU1HUarbKTgWWFQaHrfP8Idk5KIBjFMY
NF+W4xHd1wKjhnTVq35BFRGTIf114vLwg6nZbzxM762QxY0p41hUTUO7fIgxKT/1Pyi4vDeC82HY
6ZpIMmuAYiAX0fzEqptvmsFRMo4nfQ+nF+dQm45gGQ8ZQBbnD2UY77A49DQpXW1FTWVrGbD7tj/T
6sURRQXHHXiojU/Y2ZWiqNhYoomOf5T2lI+GLpjzLm5V4RZimKdOKfE1+wDnUsybUXgTpONQvG6f
ZD1WWMhglFoihZ6nE+pVskfRdce97xYHuqCc27xew7pyL2Qxyh2WpjTVHc5DuW/AwmWHrrlLznS5
NXB5cQLv8pg3r22VTg01BJXGdNOMr5phi9xpp9X34XKgT9i0amp02IGiB5IwPxi7ITCygHZPQYHq
p9BTOO6Bo3c6EyhrPlonnYyPRcG4GzSa/zuDXc94F+eiT/3CoPR8FGNBrOi5Jmwhx65xCF9U5LuK
nTmlF9vzj201XH0mCAHkPfidtE8o42lEyhEcwNA/6deA8KfKAnsM96rGG9r/gw5eJFFntThaGvth
ILdwRqgAHzN0MoLzf76Xl3PXuXnHYl6/SR+7WFewkZ/W6S4LfXccBatMv9f+fvv+uMdiXIUhGiaa
NLjA4Ti7GEYCud18nRxAk+QGDs+01ttBi8/FOA1lzsbGz9GkbB3JrY79P41KJz8134kV7oFD9CD+
VUVrIZNxHiaNlzMNe6ixMe6UsnA1qT9irtEmynAf+76t9GrLiTHXa6QLoYwTqc16qsoOyYZ4xOjD
c3aPLURcbXBozhN2e5Wd/NJwGyHrnuu3in4qo01AVQgIHWKbvsTNSWrvZ4GjL+uO5CKCcSRAMBUy
ULrQWD1CkBHh5Q8Bt8F7wKgxfQowLtfHDvz7mPyrNL3FDlX5NWzdgDeswbspNl6O9KEwBwSwgvQj
qJ7LfHTK5Pu2aXFsmO2BhQB5HvoGoCtGc9+kqaWR1Mm6W4XP0bqaQC1ui/EWTS7lWd1hCHSwZ1dy
UsfPbcpRSQ0K4ybKYftgf3j6L0rA+IxUTZKh7N63pf55vYKfJdiIqSL0As+S1p/KizDGZYhqmwhk
hDDZk9zoNJ8ygPi9NU5wS/bmbXWKNXv7eDzdYPwFSZVsxpicCiwD/2vuZ4dcDY66qT9si+GpOOMh
UkPPy6HFuQqETPFd1v/c/n3OMT5VSMVBkgYfKWjfgkg5sCSMpPsp4VzWagR9UT22CRZPeSxjcRPv
bytZAonwDh8IVhDF2+jvFmoXspjgIk0A39nn8Kmp6ZXaFz9zU97UNuejaFQZF488AY2cIiioXytt
RN8ID8Ucd/u7vM8Ubfg2jQkkJtGoozJGuWNKxYemq0pgqhqjBRqiVyW/M7vWQ3nR69F26bTypBbZ
AfRpjpACtwNNn2H6Ok6+VcqaW9btqUzm70kg3jW5fxzSBNil5CoBBXqeocDvfxvbsMLmKebB2tYS
xcjK8ojTM+ZpAON8gKg1J2B5Q50X8LlBsYv6t0r5LmNWXBH/ag9soQGM4+l9OQg0H+mTOD0G8XUf
HeOaM/W5XkpZyGD8jayJdd+OkEGhbSiQzmjJby222zD545oH+X5bHXhmyngbURwLvREwvJAruwnP
absrWs4X4olgPE0TD50o5LDRoH+qyO3QehJvlpVjN4Qp9qd96wfBhPdUV85RfDuoT9u3xFEylh0M
lBS9Yoj4/ba6K7PHNGtttXidMi/lDh1yboswXgZlDRC59uhuy6Ny3Qfasfcf0vhvZpQuSkYYPzOj
9C0q6Ok6ujA6BWV9yuvd9pVxwg/CuBmz/veTaKkrxq+g1k0j0zZjjnLxxNDrXHhMqYritgYvktNG
Tzo5juZLXdstL03hSWEMP84HQQ0jlOj6xFWBOoUVu3T2fLDeb18az/oJY/1iLoeBSh+A/Nwe9G/j
qWuBaoVYw5322htILSReMMUzHcYBtLkx+E0B1aapeYIdTYRvTmIbDxSWldybB95SF0/BGXfQCQOA
kgmKKblaWyLGMYYBiOPjcORcJeebsTWOnLR+P5i4yveag13YOSjbW93q3uhYcgWYMP3QgViQU9Pj
pV5srUMu/WIqStRWtMCpD6Xbnwb03m8bh47CFm4IRGuKxSL92D7vH66V8vFoqiqZzLWWRhMmrQyx
ofEUAjVVBsBS8HNbxvqVYpBXMoisfuIEa8yxh9fokVIUD41ErErrz5M8WWJHONuT61p5kcR4wUhJ
ugrlUTh0H3vevn+l1BNHQdanmchFBuMEh1QMJ7FCc2nychD8ESQvs/NOSGrrtvwKAE66K09c8ZTa
nR16/j1vK0rmHZP++8J7VYmR9lNTAhgTewrRPvmi7ANgBQnARTYOOXIa2q/BmMSh28c74aAcKP5z
5HInu9Y72Yu7YNwoTDHpFNpR8b8gFswPILLb67s4t8QDhQswn4ilH7H4tsPi0bZO8a6Aca1EKXJz
lPAUDd18NYFapwRI6LaI1dcbXESmYoAQ+xNh1djlSiwTtEVLqQJfgPDq+8qd2olgqzGeScqrMq1a
yUIc41HNRG8Hv0KNwqgA8v8wY32nd4uB42eoPX8K4xdSGHs3J1kjsRpSZL1oL6ESQmfvxD1PRVfd
ykUMW9PRjTosQehEd1m+67MTNwFYDB63vw/nwlhcB70QjAjUl8h4x/qEFvY+yWYrDiJnBuXWtqj1
B3ZxHsaxdHWShia65KgQlxj1Qikfc63aDtRRh8yNucR8nK/EDjsPs4kxHuX9K9EJPdqpomUK3kQI
7wYZPyIIAdhkB6hcoGEes9+F5YMQyXahc8ae1su1i+tj/ISYYoghFBHL/zPj+M+atGpNqCjCLR22
PxY1lA0VVxnXoKZZNJGaugalsMT0VAg/zPQQgSp0LM8dl5uad4lM7FUKogTWywLQ5O2LTJwuPkXi
aDXzzHFH6ysei0tkHATlC5+nEjYlHqO9/KsHnqjhGJFTXAl4eTBz+IhmBbpY8nXzkn7hAuOvV8EX
8hnX0QVERG+TphhefZ7PkoWtuNNYAyiOrmvlmN1N7ZhbSKOl2Y2vyRaEwJYWaX0IAPsasLvDtfIN
lmcFj9pzeJzfthVnvUJ4OSFbFmoiNa7CCrIGe3SUs7RXD3jAvHAfHtX7bVmcx4WdiR4qHGySsGGi
hsmxF7uzNqvXESnOaSCfJqXkNYI4HoUtEUVy7gcEDX1HSwFPoDmC8dDXjyaY/Obbtr4loKHbPiBP
XdiCUTPHYgDMa9TYUpQkJCcPLVRzypNu58+0YRjdjE/DicfN8odvaJoyINEV8zPhY9gpgSYBwBgu
W3CALmSnkg7Wo3yXmpQ7YrhJ4vlWjxM3ztOrOtJ5ZrqusJc/gHE/ySDWU5qjEJtZk62440N5A9LQ
Q+ya4A3aNcA2jl7bq/iOFmXiJ16a9IeX6iKecUfiECSZP6GA2h1ptwp4NnfieyHIt4z9xMUdXvd+
F3GMUyJDJihiBoVKgIStJvtoLveDcS/wsCpX4z39IodxPoECvKFCxwNcC8cIBFqNt62u6/b4+/fZ
aa6xqCciimgoSsgcav2qb65T+U0KXzuVI2n1JAa4pTUdHJeqzuQPRjuhRaRjWW409lFxnkzeY7v6
/i0EMK/6kKTqjN6o9t7Nlo90pUA5hQ/ybQtflgNooMUODnqWXIS4dd0DEYFIuec0g43Iuq4yDJD9
0j6paFOYCOlU74NHHxnsBJwX3vrw+k1exDFBWQ3OpIbiSwLR0yvhToa/QndZnIf5VLnaiBgMB1cE
XQMEEZu0x65E7tJtJtppLltOmLn+5S4HYr5cHoVCgUoO7g+oEOrD0F3lWWgNwRnzAtYUudsqv15y
WByPicpqopBsKDH2oHrjOX5M3ms4/hmr540znOV98KA705439beaGiykMv5xIESNqhL5c5lpmBfX
XVlIUBozOWa2npsu5FCLXybJmQSgYAJH2OzoZnHvDhS1ZA/28y9CAqDJwJYt4Zbcj5zS4rpgUwTj
MFbM1U+8vMFQ6H5Lc59mp7gorLgCmprGW2/Nd5TifdqD4wEMJ9z57lUXdpHLujAV0LDYdsFyrNyn
Vj/PpyreycbTHBMMipW7v1GehTT6DC6ut5FQPJ/RdcTQdXxbuiCmuwYwqY+jxtd0R9awldhS73ve
Ntn6A78QzFh9kgf5XLWY9qaAd5iqsuY9SN+8AoM6IUeHVu1xIYqx/7SN5bqjTdym/DGnd5VJ7AaZ
GDoROegW/3fWS6xuLKQx1o+ML2w0GSQ4tZx4pG9uGzUZLV+qCk5otuo3F4IYuyeZHEg65QpAqWyn
yoCsyoqvHPXgyWCsXK/zpsN+HV0iMjQrfKMFsh7UNALNVEQHZak33tdazzJNhej4zwQYHGPxQmUO
eS9gkCSrLco/Erpz51J5dPclBubjC+eQ6xZ3EcgEP+DmQ8XR+M9EAR2VGXaYYnYTjy6KK6i80aPK
fzdmsjgnEwvpSte1PaibnbhPjpMm2UNOOG/DarpwEcGSlOl1X4mCBOcJFHxgPBZuHIvHCgSOUy84
YSLZYWx+VaaU28mgLbdP6Z4JonaTaLAGNnlv/EiQp0in9SkQYt9l9nf9rjvw+RHWP91FDqMruj6o
dSGgnd1FNZgxxauhBlXr1KL8Xjsoaj5tq8rqo7e4T8Zb9r2oTQECFmz3H9vwTe6O4+hti6AW9fnm
fisjC+ZOGiOWwxp5hy/8SoZHsX7UgQgSCodtMX943i5yGKeomUXmBwhsETW0B22fXZmd2x/DF7of
SMkftNvmW/Ui3WJ4Y1uyvP7NLpIZBxm1mjgIk4Axh6j3dDO3VayFOWRWLbUzz1qjO3qBFpQOyNC4
9mqpsoRCf85m02qibDeIs+MHX1Q1v2sy3ZPq+CzP7V4Q0S2vflVT7HWCbqVGuutS+VBLvA7Puke8
/PWM11XGOM5IjIyfSNGuyEGOJPBwHddz7oWaMV63UfopLCSEAHS5W/4JOShUAuAzwpQi1qE8ZPm8
feL1N/JyLMaQFK03kqClmh19nY3cKk0718FlfGjj5zHi6DhX+RiPa9Z6q2HrFsmTWx8aO9hBGU40
sb5WD43THIx94uZP3UvCG43k6R7jc0UzB0JYQv0FiNZ0K7zJsF45J99V3j44x1Ow7GpzHQjQRcwQ
5jEGFNvSHlugB0t/ReZz0RSTcUhGOvwnfPOH/tXXq53aSM9JXBzzpuAExBzFN5mArc772DdNcDeK
4lU7fWvql22/wPt9xiEJdVsEBc0653i+w6nOevLj/yeB/gWLWFdss9BsZvSEM/O6RqpkOtu/z1Eu
k3ENgN/SE5IhY0ecfkqK8sbsh7NZtmATwCZ7HfFqc7wbY9xEphsyZjlQTBFmRLP3Jq+JztNhet7F
fc0BsNpMAcWUWcEL1P3sxOv0ryBEFwrMeIJMTiWQTaPwFE2OJqMg5KgKJx1fT5AXMhijV8BtM88y
2jC+/l7CjI4z6BRfQKZ+VN3mrOxA/I29uJmX42zfH+pOH+9PnEu5iSNaR1GfG//XpJ3VlrN7tx0t
AL32owipwax3KaLULYOZXpdtI+4t33jTK94WzLauEZGxfiIDv2+kdLdpfRTHEyk4/fjtSJWwxGdN
JI8S2EPRfnmnCqM7InjrPB5OOO+TMC4gqPQoCXOM8gTTXRi8idrOB6L7thvgXRXjBuZxyuQwJDTo
3hv5Vz7DAidDIizhWTu0WdJRzi7Rm90IMH+Z3biapwH7gw+2t+7VLiE2cxwZkQEAVfBWJ9NNODSW
14+7+UsgcW7tsyYDNwVs5UTVJBPbNIyzKdVcKEvK21mkv2bxIUTKh1ZDwysQr4qRJAWcNQB6xijL
R4PJsMQzJwqm1Q3lkWgvzQAgAume/AVlF46zkMP4HEGvzGpKDSiBiOESUaqtNO//99XOD0LYFUUh
GzM5DlBDEep9qXlydRXzDGZlqeqjDMbDdHEmBjFFUphqMDwB4R6VMIqnpVrFQXVFK7z73/kJPkpk
XE3cFEPTiiNdWMXmZSQPdpZVTiFIPKaSz87goyAm4qiKJGzbaIYgae8jGqwN4AnyMNM/e4OPQhiP
E0qDEupCBMeJee75tuO9ALzfZ8xzKEmADhiKzUQ+Cck+4+5bfLZ/egA0OIhKdAAvMQJircqEyICA
8EB3tCLAEcq3emA1rnTsDtTjdHvz0bjm8ZesH+wil4luUqPtfHGCq+7aL3V58rlhAdWjj5n2x4Mx
HkfxjRZUewptc2C3Y1956q1yhekJTGiktvJj+1FYAWj9KI1xPDXR1Lmh10hB6eisZWpYme1jR9F8
ancKZgNrD+PyujPc8aH01zX9cpeMN0r0ItQj2jbGiIM9pIaXx4VN6s7dPiTnk7FJTwe45ESf0BPo
55euzKxK5gHVcQ7C5jtJXmXTQCkkK82tx8hSjSc1+d9xJz58KjbT8VVJKTKdLhWEtaWS9ChVv7qQ
1+Jef4kMSZcxsKmYbCvfUNMefOlA7B3VDAsW9Z4oyclQEpSxNM7A9+qtyRIR0cvTZFjzx0evFgK9
zRVoeq3t4x5sAAVmEyLOA75S0ce1LaQwfjvP86IeG8Q9gvI9EG1fuRamnT4/F8W5lK5M86Rhc6rl
YX6v6txCKuPEM1URdZnC9BbqsdSO/sgx3NXPhL0LVVUMU/zEzp6JRdJoDUqogN60zRrveBVZ7bQX
Ok6asn4QQzVEhcjmJ8ZSJS5J2xI8FAV2peZQsqbsdds8Vz25IpkSghyifyLsq5t4bKsBjcJY+Ap2
kl1WXYWpFwR7UfwrT7AQxTjvStVaUpb0q2A4Ub0WeOuNvKMwvtuX+yLMYoJ5JTl4yIvZbWPRNiTh
tolSp6mq5+2bW/02iqbAeDCK8okfZFaSQRMnHCdWpUMvF5Yia5wuNU8E/fdFsp0LhqDFUGXsl0VX
xqTtfXCwbp9iZfQMFqrKMv7XDPkTbnZAmhTgGbi1+Cx8N2/0h+gau8Hg80l/UXy24rH3vho3oO77
L5bK193DRTiLp936smQ2lCOccqxU93QcUsViU3Yr70POXa5MMNCDagR5KpKKT/BpbdKLiRBhaIk2
jVV7uApdDPJ4DWiL1FP3wgOlXP12C3HM204ijCgWNUw3b8jDkDV7pTA53pUngnnBx1ZPBSLCDSnx
ZPvNQeRiwK5LMNGxkSnXCIsOklRlP3QK4i0RSNqSjuU/ou+3FXBVhCZreIGwsvoJL6Gfyy4Bgxvy
FXXcTVXhFjkv+V6pnePTL2TQv2FhRyrozRKFFiooWkcPUkrgD74Rh1gSQixgdqB8bv7YPtbqE6Fp
JjEkTUGZh3lejTAoEyMEaDfAD1EdRQcldbshsiSDN+m7kvnT011EMW9sXA3KRARAM9QOJSrCKZ8I
hhsHRz2Le+2wfa4/3CUQCFVJ1lWFMErXxtgSllX4pPZ7B4LPwYsd/T5Dw4aO/IKmOXkg9/ojR+i6
kvwWym7ujM1Y10DDoeMsigsYzqMJ6sLEE35S8vj4qMeOfM8RSWOET5mAdhHJfECgZHaCUmICiQ48
zQ6YBSn2MfDgKFbC9MKbbF7Xl4s45iM2mep3DX3pBSGzQvFWFQ5zeGMWv7aPtXqRhMg6EXVN+jRC
SRJzzroYahnUgWtqoPIOuI2cz31e6ONCBj3qwtrMMGjymM4H0C6idDJ3gzs5sfU3pFkfBTEPftvX
/pjR2CUv35Kxt6T5S17xpmtXKsUfpTCOfMqLKq9FPJBG+lwO0y6fX/BkvRip9moo44s6l8DtkK6y
JBQtSWjssXeA73FoSGslOvlVVLwn+33a55NqLi6YMUGl9NM0qzAHOzTyaImTbKvldTVWXhILcNNa
epqNyiJV+KTlPByM1bThIpudRGoQEBtRg3QuzEprVlN7zm7nXHa21XT9sV6IYaxPQhO1ynpYX4mu
sK0SkfaAb/QxOw3S7JbjuNPaWLIAw1BaVVvuCk20EyBkxULOyZM4FvPufRfaLEU+xgYGHLgTEeJJ
1TlR0yfOaelpPn9QjEbIomqYn+ZGo0GaYtTs6Y6n5JZu5rUWBcr7b0Ku1SCZXETR4y6OE5h6VGcq
LlZvXmvxW5p6Kdb5ZSvjLYasOrSFIKpIC0FNg6XVXESDxUyyb10ZXxlxtStTAQqjeJz7oya4dX+M
x4lzsKTGHQbWUiX4FhAlskw1dZFhWykZr7MeT2EwPQtN8xRlqY2y9g+tyzXL0CZ7TMbOnvrRAg33
jdaJd2LecsK0P3iQy50zfqrM5Jz4IzCG6Fib5uqvFFA6s/MXUITh1QQ32V1koMqzfSu8S2H8VjCY
UyCacPXzNFrTvdgV3iyYD0j5r/Qi2CXlIFvbElda+HCVmA9Gvgpm1U9DwlLQ1rRGAu4/oGY3nnSO
7uS3VLc0YMohxHJKvNPAYwsc7mzRqrYtJLPPp5KluUarTNgG2pehFdwJtvFY7jpncgArbUVusxd9
LirW+qddyGUqDWIxp6ES4HEAPu1j6Y5YK4nOWIN1ervfvQ+E7oQzdwx1NTbB/KuJvN2QAAj90ba6
FiOEEs3ZaJWSomknqmXS8cx72RItEzwavC9Ln5RPFgb4N3xVCEVQ+1Fin2dlgbUM2Rlv6PxJ54UP
5LYRrPAXecQELKX0QbfUdPzG8kWbR0Kz+nXRmiEKAAoNdGk+Ssd2x4DhV6Tak4wKRXStazeZaFoG
qXmmuhq7XCSxK0maEA6joaEqRqrIlov7Fvvu9RmAT+H4fWzOQfw49Jwu53oSvJDJ3G1SAiZVjiCT
JqZYpnGDY76Prys3cnmrSWuPGdpcRNGgNqrO1u2B6QC+xxQG2kiClxMFKNsNR1XWvtVSBOOLCch6
ZZ9ScutSYGni90w6VVFmKwIvq1t7yUANLOqSjhV3ZFkflaIeGjGqUuSmTbyf20cSY8KrBABe8igP
3zmOjf4Wq/5LWcyrqcrpUM4hZAF7wYkwTB+Hln/u3xV/vMIuEm8maTXGW0pknk/UKbRaozCC5gPA
LPcYgrKINZ1r7286a0tBzPcS1YiASgaJRy9di+a9CNjyhlPFXI3mljKYB1CZCkUKJkl2KuTfwR5g
wK76Vu7Mf7rTD7z21FqMuhTHvHxt1BRzMGKmJ2nvA+1a8G8Twqsm8bSPcUmGGAazoaJsMdjTDixj
Xuxq10Dl2nUuhpJfC2xX6I+9m3zjaOJaqLg4G4trExEpNYYRFqxZoh3t8we6M6l7wwHpFe+MPFmM
Y5pLcTKqBGEVTeSUU+Kd212MAQzf/sE51Vqsgpq8Juo6kdCOYCW1XSVJMSRJDyMgF8zeUtFLtrOf
+bfvlDg9tyZnOsiCPbQWr1KzQtqOjaqFcCZ2iFDX0szp/0i7st3IcWX5RQJE7XrVWourvLvdfhF6
mda+7/r6G/Sc0yXTmuKdPi+DARpwFqnMZDIZGYEXc9HvMdYx3BCnBjmIsjfPP1pngZtCApfS1vEG
+nirZjKY0ZO2jgyEhTj1lhHfy+mtkj0Uw01ZPomSe32PN5glsEyAr0H1KytAUzAe2yhhNU4tCvJR
MzEvncivi/E9I9/VUbCkeICiNgTJ2yw96YHhFmq364XmWyMOVkm6nSmJtqYbHnbqlgDGCCxodYBU
yTmr61+p3KcWELDWAK1Yzs/ePB1XP5t9P2yHoW4rSpKf3ZgWZkL8CYpt0PLxhhPvbruJa1jbYtxQ
FUkpJVSoDfCCb8ah8PAg+lV7alyqUFIcwsLSHq5/lc0D+fJR2GdFNRqbrqXKRXk82kL1XfyjPtZ6
TYyTLfGUdyp5pzeY3XxHLx6mS4lEzEPnG2eR856wHU2rFTFHpalA8qimrzD/meGx1e/GXXRLjsWX
7qD7dDxYOea3rfEHNMnUweHepg55FAyJMAVBK6IvQbUigqyxZhWvcjPmdPXAuf7J/sEjL3aY46UR
VFVMtFlCWqTUxRZUwN0b4jY+j2lj8z61XhETsqIGJHtIhwbF+6S3zVtKNI2saM930a/kC0YABpfS
QIGJl8env3m8obAiqmbQXh5TfuBNVyiqGEdomOwzyZXqt6XA0NKu77jQ/82CcWWKKUD0UjRnQBFQ
kyL5dmCKzw/mucRNWfQHlMOA4SSW4Yxev0+fSkc8ThjvAwjwNB//PZ6ROtBl0YwDLaKhVwbIOZxU
uW/rJ5mHm9oO9svfZxwnzTpcnxfgzMikPRrq+ICBBc5lYrP0WS2B8RiDGP+59OdxdR8q0U7QohPY
UTlUMxwz7LtdroTmlAUjHg37QyB/qSMIcf1raPmHj/FOWrnqH8HrlVoq8DHq8FaUvwxoI1yP482X
z9XnlplzH2wQoWQW9DLkJjYlqn3ncYc6leylbn4Kn8lhehkd1daOIJ7hiX5sur1EJJVAHEsxTSYv
66GCz0gb/onyk2ihlamnqPqZFLybxOanWtlh83EYpK0OdRanjL4UkmzhEqONAycn8hbDpIuUYHhH
NvGxtE51+yR0o3h4UqrSyqOBc5nY/myrBTH5woCmTKDF+GzhCxhJk5vgXrKJVWMaZv664DUK1cEv
TAEPLsE8fOjEX667zWbLB4+Vvz8ckyVC4HNyMUXVRm7pc1vhqK1tONFsGU/EH9Ftyh19tPTK4k5J
bdaLK8tM/jDTKQ8UvEo5evIsjfd9slip+iCrYPnYdSYPRLN9zkmKZqDvIgIdwlRDwLeoIGp9f8cR
XnM32Md02PkV9B6O+ifBvjLFhCI6tk0vUbHwQYJ4t97bJDE4LrqZfFcmmHgjugJ8m4l4mxvIjxiD
qzby7rprbIfaZcOYUCtIQ5acsujE8fiIh3MPnJq2qmpP183wVsIEGxmMQdZ71DlJ+VUOSiupvl03
sPnGC6zE7y/PhJjQYGglbvFI0EI0ITymbvg2HJW96jZuD7BE2VnFqea8s2ynkItNJqy0rgagGKSq
jhQHbq48NsJNLRG7BrXw9dVtfyVcq/AsjxwrMUckiZS5FgYUVUZ6qNPzJB3CjrOW7S/02wR7PKpz
MwYRADfO3HlD9WKYnL+/CRyVpYsBJjSrfujDIRVpF2AAOJQ2DkVX3amJHYK5ySU2ouhgnJVdDNFV
Xntl+5q0ss5EK3AtkppXuCYFp2qwKDGg+JUSZ1BtOyqSFR1qTmTxNpQJ3q6Xs7kscXcNl3ZXNaU9
Su3+ulv8g9Nf9pT+hlXBocVpVwLvjLAqIC4Xj9YgTF6c4SjB7fOQhVVtDVl+DufaafvwziiLY7dk
+6aRrUabfkbl6F7/RRxHlZk4r0C6mYwCwKBGE9y0kvQjqRa3NXhkzDSwPvU2V1+TCfYA42J9BgyJ
0wmCR8wnYGUw/bgfzNcqzzixt4lVQY0NtIoKvSGR1bDUsylHL5eiR4B4VuzUNe4UjNK/6+Y45Ov1
DeRaYw7MVs3bPtaAjKG4nwUyBOmp2lGapnfRb15Qbn6v1dqYxCKQRBqaefn7IjM8pQdIZH/RT5hH
RiGS2epP/hzOZlz8Ngkqy48+a2rBHJFQRIcur/Z5ZTrQCHWub+JmXl6ZYFJNHsSJUbW0fpTnp17C
u5YknZKB+IVpetdNbYfgyhaTWICg6CEXgmvF9KN/gUoJajoR7IVWfZOgYaF4qSPw6zn6Rz/5v4xe
LfqOuO3KTG4J8cKGx7QGXbh3ickBUyzp3vSpTGcI9brrS9z+YBdj9N9XSaYT8TKSi6hClFiwZxPC
R+nAadtSp762HiZtYMq4x9wUTNCeXvG1TrCy5LGTZaszkcJGXhdz2+0vS2LyR9wTdA8JcJVylf0s
tNhqheyv3vx+feN4VpjyYKrnWSA1Li/mcibjywRU7/zjugnet2GyhRYpFQboYELMCq/Ny1vBnHnd
MZ6zMTliKKZirPRackqX9ppTVNXkYbKhCA7SLh4d0z/kv9+fhqVqDYc8yYUKZYJhlHsjal71SfiW
GoUt5OjC6dMxTCS3C5MXtTfQ/y28oO3c65u6nT4uP4FJH+AUQSdiRFLM51tBuS1B1dm1VhPxrrkc
r2f1ebphaUOpRiYc52JXjIotVsTPkumc9Ykfj4mDoQtOE+SddOZKpLFUruJcDiQHutlpFkhhDNVP
VTGfhGmwxVrbz2p6nHCTURSMYCaCp83g6zOyo6Fnh2ko9nIleao53delcq619jyH841URmd1Ep0m
j5xi1HegsT8bqbbLuug208ldMSVePBq3cVp6yyTsIkg0mMZyFsrMUzvxWKS9Db2QmzkHjZ4ZAl6i
tIeiU78Df6yjyZ+9mRrom1scTPglSavsq6C1G8xxVov+KIrpvhB7u+yq21aCRH1Z7oMutZMm84em
KkDJ3jwXSX4gZeSnJL3HxTGEGzV2EBCAwLQU/yPdlmJ1DHVwNsn9o97E9hh1+yQNwKmWZhAPaZwl
+zH34ct1P9tuC1zSOCtu1Ap9P4gkouq9+Rldo1Puln7wNN9RlG8PlG+4Fz0VOr7JM2Us5rUxOflJ
of++SuyloIVxE6PtTbSfal7bnQym7JaHsOFFE5NrtS4dkwrsPc5c4dWvOaaZr7eZVUWcNiLPDpNt
SRUF3RSiwp+lN7mBFMx4GDCI1oU8ipHtbooC9njMgZmqxOKkgVvOwryM6XOB4Uvo+A772s9tTBb7
/Y/eoS9v2TMPm7/9IL2yyhQasxIbw5zipj541T6yi8fEiZ8rV/SIO/jCnkuwS9P6p0yxssfUGLFm
Ak6s0GMfL6npQdnPHkVE8R6wNp1wZYapLqKkTFStbhEDzb2kGWA0y9y0mzgpnWeFcfVG6cfCkFAw
leCdURcrrHeTwYun7XherYVx9QyFoFErQJZmrz0oGsv7yDGc+IC5FEgJh8+gJXpoH3voifU7QMue
rmeTTf9fGWf8H+DlespnIPZU+cd8JsCvtV+b6uG6Ed4+MvVGpJVGPUwhUBF99pDEg6UNxFmUnHNM
cUOMqTli9Aq6ZcLROB8Mnzh0J7vdfPc3eqU7Fba6r3we+nC7lr9sIQsUziqpDoIOB796SzkaM6d+
7nZ0KkEF6fLfE8KNd31DN2+yCrjFAG2SZZUdTRCjqgwGAQ9zQv0qx04xpY7WHtTRrRXe48G2g/w2
xQ4kCJ0iYh4BCSTVINcI2RItFfeyXt3ohcmp53mmmAoKY19JOCTYyDTdj8rjkEIHeNqLSelc373t
fu9l+3QmKXZyrolhBD/pvMAH0dYu2Jl+iBMzdP7ozqAAtmUqik6AfWNOywwKDC1lmOzL0UuE+VYb
iqMIdDdnSdt7d7HDhJjY9GXW4OrjtOhN3QhWa5Nj7muOdGtY8Z1sJ+6445J1/sNGXqwyASeoGYjj
R5yeaZXtCjm9MRvxJNbK42QS3RLH5A5z33dkQmtpTFpoUBSK9b8tnK388a4lI3fCP9HMKV/inXmM
XbxTg58B3cEDtOzt2hO4K98OwN8LVxhXHbUkAIAUnekWX3Q8lVFqZcGduHjlvNjXV7hpCkAhSNtI
RJRF5hBapMTUEwVHXbq89cnPJTmBZcmaIL6lSPvrprb7nStb1MvWtV1pkAyMtpJj7jRIS1OqcT/2
QaTrgBptl7kgcvr3unJoROBpAGwhpoLiiCkYQm1e4lmgsRhkVh3+pU5vEa/Nv3n+rGww1UKrqaMe
zDhhe+ERJ1DaOmb/9frWbcbfygTzlUghR2aYg2OgFtxiiKx5OEYIif6P8snKDvOFJjmaARLCTcyo
b6ZGs1LlBuUWJ0Hy9otJWkUAWuxZpG6g7wbSWUPrKWDFu75j26e1aoqUmMHQ8ULx0dnyvh6yrs5Q
et8X+2lPIRBUtnrKLXKfnN9x1l/5HEj/4OMXs0zy14q0LOS6o0OEk1Ofe18HbD8Eq+tk9zewmgJW
XoycIN7e0YtRxstFLSZFSGjLHQOZQmRRlBJPdXS71l9tKOvmAy6fg4kbxnwod41D2WPBLYhx+nvJ
qw4VF7Wz2YlY2WN8Po+6aJQCZCad/NXLT9lM4Xza6CZgGVcC3glHv8unm8XKGuP5WjVCrNFMkYhu
Fk/FVGR4Ct8FmigenwdI4n0vJgJSimQQC/imkieWKdhy1jik+/ccxsh9UBPDfzGTrojM8Qkp0rkz
hxKpfXb6fi+bL5wQ21zGxQBbms5hAe7+5t3XVdmm0wy1AhQXnTxXSqs5yy5Yy49cDmOeWSayp7hs
1CJDMqRzustNeix9wf6x2O0+3y8wCZAJ51l985BcLZQJ6rSQqzQJsJNV8hYJt23yPQ9RQ/6aeDJw
PENMIFdhFLWljqtMLoR20WJA8leZGlYr2YLBY2iin/+Tx68WxcRzNxZm0A6Ir9J41ApfnxMLGEpw
6D+PGITsJKvoOQUA/YvXLDIRnVS62C0jklOolOcgDu+GmDd4wjPBhHFJprzBjYLe3L/gIE7/vbz4
h5h6RxquShipbaV+Seg4gXFqRG+K90LG6Rnx3JuptTVFTpZGQCZqpYNS9NaCQSzeJAHPBpMa1Bxw
TtIt6PLWwiHTa3Re8weSS5ylcFzsvTex2q26V6Qe4AHKSfBDHu5MCSqbOAHr+dBruy49LoLiXs9J
9PtecTEWAG/K8ryUEOhyhki/V0zVb4T4qxZNXqiHHFPbB+IlgN5VEFer0+LeyLuF2vJkTz8mXojO
Xm4NNojNMSpXPTc6x+T2Z1MxOSaDZ0Zn2dunSFW7CNTLThCROy3XzukyHQY15nw2nhnGA41pKLOY
9hKbZNwL+VtryPfq+O/V2GkoXRbD+KAsdpoIKQ84BwRQktQqBLcSfl13h+1y7GKEJWnvgNbvogwT
b9oJonSvupc9Gtg9yzyVexXX1uQv7vG07YImbh1gGgK5G93dlVuoizBUQmsSp3slpqW9hQ/0vpz7
xTF/lUJH9EpH+/7/UJbZrGC0i10m9emx0IlDgK9GlbnCXWTXpwAjlMCwHKBwy0nl78Dlz4F2scaU
MIaszY00wxVbN34Q3cjGJFeLczi2Q7zXT7bgR2fRaf8zNhqE1nifQfA29nhXlm2g/GrdjLemQjAa
Bs2XBI84BRQ2VS/z0lPwdb6rb4qj6g8H43ZxAbfz/gjovDLNuPDSRKkCFQfMVAQnszz0gX/dfTmu
xE5RSppQjKaGEJHHo6p8q/qXIjoNfc65Pmy/b17WwYq6yXOKVCkTuKwXPale7QtusMv3sp2Bvtfg
WaP12RXXYXXd8LCmLaTEGRoadrMvwHgpPoo/Zqd0UIU413eQ5x3sdCPGQbJK0dBkT/ZQbbQKkALE
luzhUctG3f2GaPTi2/zRrr9cN7ydQ3/HByvtlkcJnv06NAXMEg/5P5PQItwZtu1q8WKDyTThVMTy
EBjknendOM1u8zU+RI52MyH4MSBu0ek5BUqSHm9bN1enS7pJJNxU1PejcZXjBiBMiopeLXT8+Xw6
kSywppTzyL9Zy62M0H9fGYnkriZFAz8RA203VrUDMKV1/SttBtjKBLODqtQu8QBOJUyOTfYs31fj
L0MR7Ezm9J55S2Fy89iVRBnrgDiV6OGFWA15KPjtdsdqJUw+VkpR7aYK1bzkE2/0qXCteZbuoCO4
w9CVm3uFHbd2y6kUtsNrZZZJvlqlz3klwREUX/jR+zmc8H3a6y75NblJi3l20Rp3kwwf5CV+3p4y
yTfKAl3BC7HkxNmuH+6n+vm6b7zXip/y1GVtbPU6lkWbjwRbSsmSUryCgzLJL4gd3lfHzq2wtsTF
u/FB2pWilQLkFP5JDtE1UEBAKMswWLKASBVi0NZVuMCPjd0O8T6M3uY5211f5/Y+Xqwwl9spyNuo
0bDMqdnrUWVF8a/rBraPl9U6mFvt0mumEHc5rUxGzPhGdnRrOIolehDB4rYHeMuh/77KGv0sd0Nj
YDlBdhSCc03c66vZThmX7WJSBiAicYphXvQCprOQ3OA9EOQoHgn+x6/CZIyub8sMECdQ2Rg5WvJA
fdQqL3g3D+LVd2FyhhjFsSRQai7FR4MBox+h29FjH2LX3KqYbsvnYLpsG5Mo0PKV5zbDORxm1pxZ
Eibw4vshAd0ZVUHPPVqg5Y+8STGeVSZHlIsZqCJg1pAryt1Imi0xySw9mZzrPrH9yK6bmoaBFko6
y9gRY1EuwXBEoCiq+RgPdacv+jlzSju1gWKCn8ee4VZQ06MPtrxEuH0RvVhny8RgmIQMTzjkffCa
Vr+lr59RBdiU5b/fceHANF4/f8vfq2XLxXSqBjHpFUq0MbqQRPSq1pbPnTs7uSN2VsAfht321ItF
JkclIyCFakDvVHhSpfQwIZClCShwCi4VzbbLXEwxyarNokgJAcRy8vJcl89Q6VF5VBHbKepigklR
RZw2k0iBH3r4IGXfUmV/3R0368KVPzApSuqULoZ0F1A56WDreLJVR4DOgFsY/hILzhgZb7uYPEUS
0qUiTbcTbn/km9HcF+hZXV8Pb7+YPLUY/ZgCjov9al4FKbMik9Pf/YcT6vJFmOw0CXIPRUrcIZf3
WbTeH77TFxvwp8LHeEmJa43JFqqR91XVywRUsf0vWlREjrKX78M7IBy5WCb6068Eq8ZC25eyTuIK
wTolihUtszUVB1G6GaefRouGC6+rLHGSAzvtNs+KPpg1yjIZYj2p0t11k+GC6GbXRDrUDcXJmyM8
+zaZW0bow2RnSGTekbE5qzXopqQ6tORMskIDnAnx4otd52mL5tQN6MLF3hitWg55aMAt/1KIAq4t
U8UshczEoygHXTyEiBcZXPv6Lh9ervvvVoxgQkpRDXQ4qer2x5JE6sLJ7FqcQiR4TnvUivMxVnkU
4Vt1CZRUQXsHSl5dYylmhV5MhIG+KRlj6BjhaxObtgmVjybkVCY8Q0zE512TtA3N/mOyi2S30gQ8
YT3o2cP1TeOdahqT83Gm9iD0Rj9rPswu1BFs9JhAkSr75VN9y8/7XHtM4u81KUibEJnMeFYt7UBf
N8HZ8Yp7odPZkcu7QvOygMZ43aCCcrhEEw2dieZGwfUiteMb+dDZqZPZvPpr66OB0OG/BQrrHcY4
hmNKnzeVNnAUaNEmqV1rCDge1TZ3Gxn3KIKlHw0TYwzBqdnTzmfoVkeqeAtmBxQ/Je/hdrM0MKCD
CQo3ilxgg2te6qoCla5TY3AOZHm5jwn3qYHSIkEd2/MAa1u5Ql6ZY04KM+qFeKpQHhTCoU0XqwWA
geP4mxkbBG2ySlRTNllysXFUQC7ZTX8zf/RnzNCnVuDg7URzekeYrdypTqYz3VV2ZoffrxvfSlWU
HO6/tpmvFy3RkA3zjKO2TdzF7B9GPD82XczBUm7v4sUM89FEkFpKEeU9SOvnvHEV3bu+jO3gMkxw
RRJZlsAu/zHlAmWfJXWDddBmuOjS+ZDiiMdpHzjXL7xhpM3gwrEBCjVRB408ddHVlTNSBi0Rc6ym
yN5Cw0+0kyieI4GTEDc/zcoKkw8jzezHegGUSckORppZRPNi3ujONuRuZYTZNyWJ5VClpADGqdgr
bnhQBDDJT650Mx/biPOVePvGZECIH6epsaSKg7n7oDnP+UOePBgix6U3fW21JLqvq6+DOZDcVHIc
jIP2sJAnNeRco2m19qnAWv19usrV3w+jcpamFrhSgDDcEGJOuSBaohTbVb84RR3uSaLegx76/rqL
b7uDhnuzaEASm1VrAXgwI3oND6/l+x4N5v6mBzDsuo3NTASWyv/aYFwu0csx6Qi8AdINQMEIxV9T
rnlLXjpKLdwWqnkzjiInofPWxXigKRSCUtWYtULJKIP6ISrdhCe9TdPL5092WRfjeG2gdmagw0ZH
WqCziCWNmkM7OSGpIZa4uNe3cTMbKaKsE1WUDKoO8dFFqhh6SGaCAjCcrWoPqhIHI0WhpYFwDikQ
rYHr9rY8cm2O8chEDYyio6DHRVN3claD5DO+IXH9tNTzqUswIkdQP4myfd3s5tG/tstm9UIKuhbp
+P2W3j2CIuuk3M23HWSfykcNLJY//0eDzGHclWqxTBNgycKuQq2RQV682g1ozYqOaAkO77lvyzXX
62PubbPRjkpOObsLQ7ZUibZjg+GP1nS5jLC0CuEQR4OUoizM5J9Z8SYXu759UaBvVj1J5YGIhTX1
d6V4J5IMxccf5Mr1TYi5LPbLrLZhA+Nj8auZ3gwu5xfNGGzkrQ0wR6VUZwoobTB41R56MFiClMox
bkZ0/yDTxIXZbcfdZS9ZZqKhbss+bGCt+zHgSTx1wZcJFjrJG/w/LOjXa2MyV2ukg1ZBlxQ1B3Bp
DqauH1P0N2n7D2vjPI5tEJuaIoH8AIEAPLI/W+G0wVSZyZiCYxGZv38JpVs1edXCYyBFlhZ7pbS7
Hmyfj9GP9picCfq7RIkXTaSF76ScSMrJ+xuDLjBgSOBFVkQkSZZXEc3uWq3p9in+sG8c3ZoxuL58
WSh4VrMCS3yaO4uXKj+H9AejLCsiMWuw0eL4c7IMgIHAdJJMe2gyXn9pc/NwL4csi6pJGnsACGjC
Q2Ig+bscBcfuATQAduCMvWX6eKQ9Nn/xmkyfjzi6sItF5gyoTXPEuyY+F+g4HOgvFhImGAYjtklV
7+K85GIIqHd/jOyPBpnkP5upkQQjdlJCAxytxz3ZGU5qWvle85pn+Y7HH/W5ePxoj8n95WgaQBCp
otNBQLleXrsqs7vZj/Jv1/1+41T7aIjJ+lMdVkVcYif/JgnH5PDJeOo9OrRQ+fkXHtZ0O7AvX44l
vakL0CuEMerJqZ78oFTutWaxi2jC1UI7Cl3v6greEnpySJeOE+ObewpsGVjU0JH7xKUWjOOUaHSp
eg1W//pOH0KnyXaKxNnTzahb2WFySSZFpUhS+EqTecl8U0iHfuLcMDdoWvHZVjbob1iV5XPfAxBf
YS0NGFK6O8pr1voaWDAc0/8i2HTqRMV/RU/C2y2Qtgf1tj9KnCy9GferH8FEoR6TRl9QFTqqAJqK
Ur8dZ/n5un/yvhkTd6O2hEWYojmumKLV9/eBrFlNmVuCytnRDYgB3VG0kOi4HiS/mbO7rkCjowuK
iIYV6JgoffctJhuUypKeZg/7DKB8YIu7kjdQRyP5U2ZZ2WVuIeOYoZUMajWnzQ5lH1jy7LVmYZvd
c9q+1ngPuL6h2855WSZzjI+dgTf2GucQkdXzoM0HTa7tiojudTMbxcnH7WSCYGxSc6Zx+E4OhjuB
J9hTiEeHxcbdZweegT+wJ4kimhQSkKOf+LoaQwmAuQQiqSghNlwulgzlJ1F2JwDncQcxPC7Qa8v7
VxbZTGYGSj2GGa49naNE0H7KUe9hJJ125+ij73LiA5O2jr21ScZHodecEk2iB62GJnsEjt4RHMQm
aCzMzh5BVnZ9U7d8ZW2Occ1ZiNsBBGkoHwC2IqoVgr08/hOHlEQZpN6UK/ET15OgKrOBMhaIBszI
TpHuLF3q0l7u9bVskKEBr7qyw5yoITRfl0xCG2vBtfSg2af4EEB/wwCKU3zsdj+Sb8R2ld3/o/W+
7SiXFTJHbIQMOhrt8DcNG6ABVu1rX01b9SEsuAdIZJfz3sw3XuzpYjWweEuYjVHYhvikT3UajTVx
ZLz4Vcr74wLm4iF3Et6MTrLTEYcGBdCh+S84E29ia4OS+KN95mQIpSavjRL2NbF3o1lx87Y7jGn0
mo31oYkWr27RzZ66U6IbvigNvgqR3Kp9HrPkJR8Eu0/1ezMdeAOv2w592RbmNKmVUtBTE6fJXN0V
am61w6FcHjiORqOCTejrvWccrVhGeQCPA0GlX56jV2joICmY94JfPgZn3uPx52bIx41mfKvBLJ4E
YVZqjLJMd7vRg7T67k/q7dWa2EF2dVJrEukh/EkG0jh90UPNbatTMWZOxSXp2WjTYlEY1wUA0zQl
4Og/FjfahLnJqUyA+DjUZ4qgbb0auJ2KzqrZnK+1VWCsbdHgXRVSk1QnfUkLqeImu4ts9Th9N/YT
yJYEf95jqN2T99Ebj6hw0w+JDN5sAh67T3QmST7HbT5jgSOgb+aYWNBCsRSRq3fEs8Mk8G6K5Kaf
8OiXKyCl70Y7bMqf5bQkODASR1Gyx1STD5BCPRdh5yeB4gxhDAnu9IsyT8e5TTnNZN7vYT5sQkSt
nit4q2AewLg+t18j5Qvng25m29XeMh90Bo8Upkiwt5Q7cLkpnNKHLMp+sOt97eGDPpYci7xF0X9f
eRBU/no1KwhxzOhhMAWr0o8j99ls200vHsMk1HIEJ6KAMWBHXMy92Uj3YrVI1jhjAkIVeOmbt4VM
miwSnWhQS0PzJRB9w+z9RBT9//EzMVlSbMYBzYgI6G4wmh3wQAzAeptYmZW9zE6DSwv/IH4fWfqU
mVeuwSTLcVzARigDqRnd6LfGcw+yxwYsWVaOyabdgCNRBitzC5J+qlFKCYyTZ16+3oDd0txGax2i
aOYn9hFTrAO91gLRGQ/FPj7Tx7vRp2z9+snYi49omIBxQQXcdgLlyr9v8X4wzqbxtKmUtFrgquGY
WX22WHH+Zkaydf3bbgfE7yXqTJXa9EKFVxe4z6DvDdWZ0shKhL+u29g89y7byLKQEGka1JnAfRQ/
OBDoUFPxOD68aGPC6uOOMRkr7VQtzyoMASvQqlNUSwWeKQfucRJ9ytgJDtvvw9frS/uH4++yf0wG
y6QEMrZyg/3ziIdnjuP8NfmG4w/soNrzdVvbaeViis1dmlSoQrYgd6GvOs5f1eAYJzfQk/sTl0AB
YVDxSoigMxmlJlKmqgnQLlE/eUJoALjc2ZPOu8Rvep4EyWEAJiD0xtJ96ICTz5GBAG/IXSk81PNR
aR6v79hmwwwy6L9tMJlYL+uoQ8MabzC+5ndP6o4+d0k/f1Tfuvt5J/+8bm4zFa+sMRtXteDlX7IY
eR8UfCKaH3LKycTSVgNivSAmE+OFKWoqAQcm5YdOvlIckoALA4So/fLZRJcaXGQu5m6c2cvvhjcw
rVGlI6c/aiD4hsrT9QXzPiGTo9MxkjppHFEamVAyCeJDGIDcou559AEcO+x0P/gI5D6Pe9ze+9dB
Owz9d5HXpNu+BV0+3nugryqDOozqHFry+Hh+tae43uY47TSIlAQ73ac02OGtYQcnhceKtn3XXRlm
6r5ZqadG1NEn0B/B7hpYmBisLUv9MlkpmoLEnnzZjX+qaGdpOleviuOy7wG0WrUgL1LWqAIaaUPt
TIN2W0wap/G4mbZW62MypAJpijiVkbZ0BSCvCWwMeEqfpuccXFHX3ZETHO/POqvFyHliYCKCtjil
1pLHu9r4pURONb7Js290PEQCzymZ3FLpWZ7HBqz19fd2eprFFzn8H/PXJ0RZ0bRCouDzUJJB8K39
1e2URwgiWtQd2h3EkK7vIG9NTHoJAl3QghENR5n8aqqdXPwMGk4K43kckzOibBiLUUPBoU9fRONb
rnL+Pk2yn+rGi7uxo1JlrgiVNmAJjWJLy6lTfXnILZCW/gFzAcqNlSWmdJoloxdIh4xhCqcsO5X1
0xD/uP49tkualQ0mOeSRGrdkxo1XepN84zCepiO0sx/LHyPYJpND6Iw8F+B8n3dQ9SqIAj2Kwnym
bj3cCtGpVDjfZ7PZjDky8MWjxFA+8WC1Zl40Y6Hi0MAIFtXlM3VkOgqIK71WtLhNg22fvthj8k8y
FpnRVDiV+8MMHaDCId/rQ+KlvgQuW0zOdT5E4NSKE0mbNe9qlfRXrbaxaDBUIRjojA4e1DHRFhk9
wf9/kDxRB/jk7qigABdXUEmx3FJdAjiY3ulo+/aYYJYBYiAP3WGyFQ8SR9xh281cLisgVheJhsdx
JnjrDszgAuXDV4zOk4LISfXvUf6lz56u+/3m7mHQUNNMipxk2SVauV5UQaF12wFfDIPSy/twY8t5
6N9cDjTDRcmEDvEnfgQ9CtMy1wDKSKtf8/LaCp3dCodFqnbXl7Ndh4IXUTZQTmufhpS7YSq7NkFL
TrWW12avAYksuOIdfQAsHRBO8FqA20G2Msg4fUTyvCILRh962cgtoLBeW1Pb9SFG3rI035ttdpeD
+B8A0mOSx3iKz1yTFwLbyWv1I5gYiEuBSGmEVScNscw+tBdD2Mup+mKa6W0lLi8zpWGJU+LGjeSG
YnLM8/AOggTPshpwPGozC6x+C3NaFxMhDbZAdKLRF6TdHLlD9Xz9K/NM0JNpFfJl0UeyLqBbIMlP
efEQksmKcl563jzeVutgTmi0YMulahDvUhRbU3SrGM+T+ZIOvCnuzVpqZYeJ9KnuMCRJKw/B8Gt5
n5pHlFL9sE97X144ncbtMPwdHeyRnU9aGagjHZ/OS9sYwFKnHzAH7JOZ4wTU6z8ly8uiWHQ0hmuW
KC8z4kSqcTPV+pPJfZqWeIthTmzNDKSip1KS2Q2Fe7+9TjcR5Nwny4oxECDtKWmnfjLvF7ezm1P8
mNn1TtibvBfyzQy6Wqr80RlTNOXTifp76w6QNIts+UsDoV17AgOJeiid6NDb2U3nZTZfdHE7EMC+
r5honH0aFgdtYxD2gB47xBhtU+2tvvnaqRwg0/a3vBhh9jmXqygcSjSVIpGcl1FDi0x8uB7Qmybw
zkmgPapCPIuJAaEUlajIgTLoo1NsPGfcLL3pKxcD7LSs0IzaqKioVYXCWkqr29MGRbDvoI9CbMjP
dW5zRmL+ypN74tllKteprYVpzIBDB5vvQZcnNxLFvTDUvpmZnBbB9iGwWiPznUCp3IhRhJf30Rbt
MsZwd4umRfBTAW80EBSNb97xXlS3l4eCSDPA6fRpDicdSLoUPcU4w/8hjCjFkFmIIZ7CudluwlAk
SMP+1xCTjFtgQcowRpnSOVjbGXF+qEQLCQxMom7xUOLBODsZ4NrnDeZsRtjKMOOZ7WwYha7ibVSV
MHrc1IehhMBeNXBq9e0GOAbigYWU/4+062qS22a2v4hVBAmmV4bhxM1B0gtLkiXmnPnr74F8Py8X
Sw3Ksp9c2qppAmh0Nzqco1gf5n/CvlLChCCKZaRk9Q2FIQvu2ufhDojtO0QNR4xj2PJe+1o56IgM
bkQnudmBpqw+gB31yqdGXaDGC+tMYTtMzthfZGOQ0boV3cVNv2po4MU1kPL/0BevJKGJ3iW0pMhz
YRMD5Wb5riK7GB19cSXwd9vh4EoYt6qQtl0Ty9hW9gRiFKXLt/zCcCiSh+IIDGdRkp9u3QjEnjJI
wlUTs3ecvshJW+ZqrwOLXs92oRK4WZvfoZnIa0n/qaO9LwXkopTqbhnTU6bFD6SUnEDKnvTa3PfL
9KhT8JTJnYMY+hs15ftweoiXyhuJ9hORrR9iDhODspknW9rF7MhgZ9p8kqL8OJntXRghhmhlZ8I5
ylrgAAd51yRlYedUP3Syceit0M0X0y+G3jVp/gRWx84mQ/eqWWgfW4L5X2PgWPJqO/jSSl11tR7O
iuzO9UOkHNPg83XHsRU8YbqWoncYqEQqn0Ef56bsq4HIbo251OgG4a9TTA9W96Ann81cF5jYLWOw
lsZZIYk2cTiWNULC9hsOxQ6N7yR+ub6ireuhot6mYZ4X0NwGF06EphLPBcEjujMNv0/RHSZhnjqh
6EsBeqw9kUIgcGsLqQyQDjB/G+if5TS2kho5GxcMpi8daFfN2ZGVx6k7a3HuLdJhiPfX17f5YMJ7
FsPKOhiVCf/iTBQ5bM0Im9h6ZBd9Stzc6Y6s15tcpIOIrGRzceTXIxpzohqPyxcaXdslSyG7+vQl
MR7y6lk3by3tKGtoqvkkWNmWelAwEuPhqViIyLijm2fdGsiQs7d0+YDd21ffjNSed4y2Pb3NLroH
ck7Bw3rTcVBsJDBIMPNo8cUdUw6B8s46F6NDd0YFF71N5BN1ci/0LPCdS2AgshmPXo3mZdXpLsbh
+qq39HUtn7Owlhoac5BA/tL4YXlDUONXhlNhnRezsa+L2oxw1rLYt6x8lKyP6SzPFvNR1bl40s7l
BfWXT0HtGv7gs6aURmTQt9XVAnEwthbb++F6YPxh0VIT4c0vHCMVnOr6AYOYjr7Lhb5x01/RN2l8
/UWNe5m0YPr51aZBncxFET71WXEC5Yr78aQKYvvfLI/dDRkdooAXfb+lUTuMZpagNsiqqvVDsTMP
1lfW5tP5mvRHRRBQFcky2BaJBnCE99JGK9fUIcabus07P7ISZ15GgX3ZcsBYC1V1C4qPS/FehNIM
UqRTFHk69cXKnjrrsV7AnCUKLLZeLGsx7O8rVQxBHJlUEUq38nFSbEaPmbgE0273+ZPslo8xxvmJ
4KZtnpWGZmyCbC4FCSi/e3qbKuhsRGblrAOXrPenfQJ4tx3rjqiQ1hW8bLfMmQaoPxNxjALGI84x
JANaaKMGj7KilPaLOe7mofCqKRWECJszQCs5/DjOkBptOGjw4SyBWx/j++Z1VoGoyxpPGgc0GCpA
qncizd/Uk7fV8aO0SzvGQ6IhOV62L1b+qUvuTTO2CyETuEgO9ypDNjkOkwzxWA0Cya5r9xE6lAa5
fpKmVPCKZgfCJ13WG8mpvmkMTa120I+s26fLt1K+NTSMt8YnC4wi3T0RNZWJ5HF3AJAtRRWwg8vO
zSH3hlPlZaBN/hMPs14Wp/ZKUcaVFUKMXso/RnCA2mnXfUkjcmOSdKdI2et1N/ML+uXaPnIuTaml
SqNYGCZ3u9Se2uIBiGI9aDhC3YlItCvb2cvke0uLjobZndJ+8HPDipy+ezFqwKr10yWP0l1pmT+0
Vv5hDLRwqqTy1Vo+N6Hhh3PloZXXybLRV81q3xiJp6BZfkoVLwhl20rLr6kWR7aZLneA1omc6wvc
rMCvd5Qz+hJwHtI+wmuagRz2vo7HpuRYDl4BN+1u8NoDWoaQwkJ7uyBa2dYYpE4pwGqIrHGCdXTV
tPMC8FI9sBo7l/UXTYluFqvdBynqQ7R8UvXmkATTTrBidss+HKkK6GkE1JaFofz35lqO1BmT8qxn
/xzugZSJ9eqP9YF1s1lAKL4ubdNwwgHpqKrgmcZP8yZylmHsD/oja6MbIntcZSi7gQL7upit2FZ7
E8NPWuCdkJZNhVNsSX42RgkMGSUm2aVlZ43GLmn/qmohduqm21vJ5PJZWQFgPTlcZNT6TaeHmDFN
BW5n02CuRHAGM53jHlwPWJZRlnY/7vP+YJRAsLIi9/r+bQZb6w3k7KWM6cVQD4G03CDcMhpXei2d
+FJ56ozwzoBDFQ6Tb2ZZNLB2IZGlahh75S6AWo3BuDTsPdz2zhiDD3pPi9k2ws9N+WPBGAYaznJD
xIvDfvWD9q+kMk1aBStdhuxZygZeTVmyZXLuytRR2qclvpn//TA54uSVKC5oCIC3WGszRGll6zZl
6jdL710/t229/98eIph8vxrJCGKqz4jIy8VwxgyGCps4fhrAZRHQF1WSBHqyqZAaViWzmWuFnxqx
QmPKIgtnZgaPgfzJQE9YNV1KjDFeX9fm3VrJYd+xOqU5V8d8CSGnmunFDIrXXK8O10VsWqaVCE79
FCla2pllGRXQTCg3SuhnvSCcE+0Wp2umrCedoUIEKUY7DO8C6a8oeMwyWXAqm7OeGp5kqPKarKrM
3d45o0sYo3ceYSOgwgAAT/aSjXyaG3vDtxDXOD0QJ7HTXfQc2cXLcIP/o7aoMW/70N6+gv19dWjG
srRD1SLfV3eZg9m/CBRqtahEuB35r9bKuS8STaghR3jUYEQ3fdGPxik4JIkD814fWNlChFMmWhWn
im27GKbMWC6i4Zibz4Eo5hf9PqeHWVNqdT4YqNKHd3D6IE8W+EbhjnFqWFPaRqMBL8Ly6YtLbPKK
PBOwV9Ax/CxKaf9GmoH2V7ykTbxt32tBZ0VBSbqZPdsHlzqY1AMlCGpL9aFA51D57fotForjXGSZ
LLQwDTguNp3e2uVxwVQn4yecn+a9aJx5+0K/rY27Z42sLKEWYm1yjwVF3tzfx4ktQfr1VW1msjQk
Bf63idxVag06SCjosk0ku+au9Zez/GzdBEeAi/vFXvKsZ+ueeMpriCorcLh/CBuY2L598JOrL+Cu
mRwpy9AixfR3iw/rJVJlh0GHZN78ah1EUw+b+az1irlrZgBPv6pkVAcZd/PiGrv60r3GTucRp/zM
kN6EOAObAfhqhdzFQyfoONFAlpElpMfyJxi82KhF+MNyejeww6f0bBzprbIrjoUv7a4f8Palfztf
7ko2ShdrQYhUU4y63RTp9iwq94hUlQs+4gpt6EYMCa1SIRujOHpee9pUenLdCIKQ7eDxbSf5TF0y
N+kYFoiEJyTO2DhV8xqcic8QIjAO/ypCvthsXl7pyoeuaSXIzWKCvBfwdRyq72hS9BHlA1JEP0eP
6g11vcGTB1sRTjkKdvWXNVq5uLEhRM9SSC71k5pdhuSYKP6YfrquHQLN5PN2IWZjx7bCXQDQABAd
uz0QAnfKXgTDLFoMZ2QoKiAFRXbSparmaN0xSE4NWlZ78+H6crYjrX+Une+QnnojS7oAwZza0V1S
Vw5Z2mMbC00WC3avmKxfhfPV4TQ00/O+xeEoGTBz4qcwuigo/EX13uqQMtZLm8Zfklw0ni64y3y7
9ETMoEaeFVnx8iWon2ftx/Xt2/x9nSomWg9Zbw1np6QwwduJ8fsYGANIzedaxGW0eT4rAZwxUmva
JKmK89Gqe5r6qfJDEaGiitbAWSNNwkwdBh0wZkpyp8gDG7CH7vVt2vYgOoAdQHlqoszFlrk6/kGi
RtjjqeTqX+ZfXams6qOiiROQEl7mhTsRpuy23VtJZBdsJXGMsrwDUdjfg6TV5/ZH7Hce1M/ufGb5
akHG6FdL2gcFB6In2DE1EGvx9VBQSABPOu2Rhf5E0NCp7uNn6tJbjOx7vybOUKood7Idgo+5uohS
7ptHuBLO/r5abApkKkwXQUvCsHYClTxJ8/T9T45wJYM7wlifoqBiC2SD8dYu2XWnerSJ356lIwO0
0w5N4VyXKVoWd4ZTQNRGklpQMPTn0XxZUsGaNi/Xaknc7R3jfFZiK8cUK+5tXle3tJNu4y79fH0Z
IjHcHW5nfMKodbKbToudFuh3wtxLlIhagLZVfrUc7iLn6dAVfY8TGh0TyVJ05Ljhs+Ehv3Gj7PUb
Q5AA22x20t7kmVyCA0gMAEujWBdm6Y6Mv245SS3g0IBujKDwpnTHPb3pPklP17dTKJd7xQT9iGfM
gHVqtyUQiDECXKFB7mA9381oqc+RyrT3FBMeo31dsOAcTe45g04ZSkwVRA9V/oVOn6T4MsWCOifT
uCtWxOQeMZHOilk1ltYjVkr2lJya9m7MzpYuejpvJ9dXp8fZDGuMzKIcsJoQCC52YrYXBt/SV+NB
7rTjHKN+EYC71zbD3lEJBoGN5LA0xeemGpwm1kzbMFADwCD7bTyKugW2dxq1QwUpcMv8MMOA+bM0
Y32WUhSc8oDYrV7fj7lornVzVhex8T9yuBMlbR8AA2tgN0Z2ZhAFLqdgN+/0XeWLHPn2Y3glizva
Rcr6tipGhlDFsD6km9Qp9qpPgKgEfupFoKu/8UdvS+OOt6ZzTFO4XBevcCR8yk9hBcTfUDpkeWEP
Bfi/e/oYTwyPfFB/6kT9slTWiSTzZ7JEn5Q+f56TpkeoNn+PKqBNjNmLWcmz4DNFB83+vnJcDe2D
rgKpuwu44IMWVR4hiY/WIkGyTySGcyQjiYYJyVj0DqXDzojbXWLkDoasvOsGghnyj7f3bc85f1KH
oY5CB9RWNfZ1+pJ9K79bjiLf9KbAo/zG1L9J4lxKN0ZRZmXIADS7BQSvxS5ymz3QWF1l1/mWEMhe
tH+cZ+nUblSbErpr0sFOFcUzF7dXRChgAil887NZjspYAd8Ng3rLDqCUrhYMTmaI3iLbUcU/e8cz
BBlKYSkZ6yBNCy9KnvpU4J/YZlzRAp5CcpILI0oMzBBVNZSN0H031W6kd3vVajK70fu7TJN9Sxat
S7R9nIFJG7BkVwzkMh+rHeZlvpcqapdRKZxPZj/0cYEm4KJRozQVvtWoLJNezstfWcTRC465BwKA
z8MRZK52cR/ciIqx2+v6RxyfwTAMrYk7HW+sYrlBB0SttXYHztbrV/c35vlNChdUYOcMkpVooFbh
bX7+PfC93ORgHfMYNMUgCQT+xkC/CVTem746VXPVUP7f94zHCp0J5YUxUtC7xVe/FHvWvBU6+Q4F
9qlwRFmuzV3FhBsouw0wHfMNVQm6aw09wIsMLVf7UZcOoyTtzKR+vr6vmwHNSgxnqKShbKUUsLpu
msSOXp5MzD/J5j5GP3XZ6II93V4TsCRljDhSi2/bmqv8/7tsq9Y8JBV6dCrZm5Y/yjSbb2I4b1KF
qoYkIV5bylxe5Kr0GtU6pB1lYIyi/i3RkjiXYoRWJ1OGa8m6UBfMCjEqlumeEb+ETvUMU++JqgQb
LEmoja7Wx51ZorRj0TI3Nh7LG92Z9rkXew1xwCx50rzeZeySJcaUyhPjnqlP5kMl5MZle/jBxqy+
gfM4Ta5HRhBqeE6b6u3UM4DSzEfnP8qBpsBebzvTN1kf/M4wI7XDgu7geXYCH840QjOj5qlAfev8
7IcIP2zTAa3kcaaGDFRRWlDXukrgZcFTXgqine1sy0oAZ1racRibyoKAZIg8VRm8GSxVMcGylCHY
FVJ5LulTN9c/8km65JnsxclwGxvavmrKw/X7v50PXn0L55VmDVC3FA7DpUBq+lkc2Cux25eXwJUP
+iOjMIr2yil0Iz+7iBpcRBvN/r6KLkNSZUNGYdMrQg6WhOyWKSq6C+4n3+uYRF2ZSGOBHppo8gaa
uRYIwhKrdgTbyI7syn3QOJujZqamdC27k+CMYQSV4dHy/sZvj3eiZNamMwRuHMg7FKLrBs/yQ1Jt
iLIZt4+hsCkAkWEN2vGZFXFDobStU9JltDDqBHbnA1h8rAN2rUWbOmBRy5skqW/B3/UHjmEtglOE
GexZndYgm15Mp6V51MGiZb4ITmgrw72WwTRlpWy5mlaNGXQoyh0mt7WXU+yzl+QsrHNs7hcAjDBG
iRH1D1j0bR3WclHC/UzkYa4vwvmALZXW336f73M10DqLxBvCOxqYtqwHJ4UWu1HXXcGGbYWRaIeA
s7YwFPMBOjbTRqtcCpAETGFmelMFJNMh2pFpttViPCHdoNpTPpdOY5VPZJqQ+zbsPul2cydEOdl0
Aetv4VxeJQfSXIUIxgZiPnRk8oIKzVVNYUu9NzY/07jHo9ky0E5JHKktXPAQXZqB+Ne3ZNPzrj+D
83qSNuaynGDryW18o3xNj92+s3u3Py/w+ODa+sFgnFi3cXXR7hQ/8ayDCL9sU7twIgaSIqB15ttV
FkPK+7Jl0GxqjE5q5Twpy6fryxSJYH9f3ZTIGlLm3fHOMy9ZemlAPHNdwFbwoK/WwF1F0A8lUcJw
0Qqwp6el5s3gF8i17tCXomaorfh2LYqzy0QBnXOQQnHU/pOU3FM9sUfU/tMjze7/26K4SBDZimyR
gEfq1vGlrZ6r7Aed/uqsn9elbKIsrhfE3YShykgWFVgQ9elP4mY7C32ht9HOdI2LvLO8wSHod+98
AI366FDximfRO/Y3l/FNBblboLdhKEkG5pNYzFvtNPCbS97yoNxKvrJXR1sE+iHQR8rlsVOz1tt4
QHYjz16y8tRrX67vqej3uXiv09U2HgMYulDXdqZRu7MugqHf9thvKk+5kI90AE6hJVReuR+9eA+M
6oNx6TFJlQCh+r+eEOWCOrCYEzmfgePB8qbdAXBzbo5KAzmqXuPHt+3++gZutqOulJJyFiNPMjS1
E6yuXNTYzgzdTUL1uGTBLU0bB4BljmlUfj30Z02uWoE1ER0fZ01A7xybqYXGwCk4VvNDFwpC5M3f
B+wRKqPoEfyAKYoZJIVYMfx5r7UepcCZG1LBBm6K0MC5opoao0fgbAcJzVyKYhTSYkPfS9p0n2qZ
QMT2rV3J4AyHlqA6GI6w6uS2QPN665sHHdjsPVDK813h64JR+80oBSQxBBkohnPEnYo0NMlohmjR
lzDArFfoVCYocsXJTqB6mwZ+JYcz8IaWSdJioXHh77k6TGbvC8xQ6YcYkMSlG7sBqEOBNetfl8t+
lo/3MaH5z/K4E9PitMySGcvK1LM+7abaC/tjMQnSC6JN5M4sSceEkDhGkVyPQcL9OiSvQ/cnsO1I
MCHCZ2O7H+C9qBKMGYBH4Evic9r8FbV4ILUiFJzNlegYZ8egLp4RfMWIpnIcRwjx3QI9mihk9OUh
TESTDCIhnJFtSV3VEpgC0CxzBGmePVSRLYHt8vrRb9vy1Vo464qeEkWuDNxWxtUl2QzSs0StSN6p
XuGLGiU2FW0ljDOtQ1sYKWVPPUN5mYfBzqcTMV/S0L2+KOazP+gzTDiGNykqbnzOWBmaVEHMiWA/
6w7D0Lll1D3A7O3iNDrJVe3E4/JZ6aVP18VuGj6onA5+QwtJTu4atXFYoKqEZ3PQ3E3WjWw9/bff
5y5QN0pUyvEec4vmEOQPVJQ+2T6dt+/nQqHZSCqi5fh9Q/pcJjdGcTNl/mKlgvSCQAxfyZeUKmzM
CEau0JvInqX+S1P3r3iBHsxJVEXfdhRvZ2Jy4ZCq96YeMFBOxm7xP4b58KzbrHYlHUS9MdvXiWEG
AOVCBQce5ynAVKWVjYzwjl0n9OzZwAwB6fPo/irzCgr4myVlfSWNbfXqcdOaC4mLSga4oAY6zQpI
dU3iaBcLmcTw8U9GXxE4gEMYWRpManGWYpraLFxSNLA0auoEeberogM1xt11Jd/MJ67FcDZizFU9
HzqsiTWpKy+9/zcrhrzTbTaDJ8br+c2ZvS2MO7MOhHtW25V4IqJRHf2xMIEmwPGSm2w/7oXQWJtW
YrWN3JlNg9R3loanVY7pUHd8oQ6x1W+SBxrUMnKJR36IGRlFMjnLZCA9W5QL9tQqaztS70km8iPb
TznAcwDvH62iH1C3QBFFkGvuZdd67L+2Tg2Y+sFGm+ID2oCd1Cf3yq7cmfb4WQOADjB7OvePzOPq
CziHSYOyNqcFMSFVnrTpNlhcgWYy+/rBrawEcBdAH4J6jHTcbYOAN4o62mt90/uBC1YTBq/JUM3m
HfGqL+FORKy9bcdWsrlbEQdaBJAbyE5iuwODZ+tH7nfjCyvNdI4YaXNTYUwCFm8Ma6IxhnMFxlRO
idSivFtLNQbIvpmDIO7YrEgC6+R/Evg6iIX/ZlojgzntAr/3QRdzQuc23v7FCcPAjrLTEOhaaKGU
T8UlEhQtBMvjq/JLQbVs7rGbsZZ6TZsc6GLsBdqyGYSsFsipY17PSZcHyG3EX+kx3VunEvB7AN68
CXZsiN98ZLwRqGXdja+KqMC8GTuuZHOaaiDnFYPVCe+V+iLRyxjcLqKRts3LgE5ktIQDC+EjyplV
NJ25KMSdk/4WU1pP2UIddUERy47m6oH2veCRsr2mN4Fc9BMVJE+WEWn1enhWRtnJFRQJA1HtY1Mz
QLxKMEWHajVPJgtaABCYB2xZ2v2M/NoSf7+uF5sTPfpKAn+Tq7jqzRGGEhHCmYIiFDPyP3IfTTxO
cId5c091CmD3v1SIviMveBAVlEUr5Lyd1YUWOupY6WD+kZt7Wf52fYFb4R3q4SaQzIB+h+nQ9zGJ
NAOUsRrxoGgS2dMnJ5cjJ0+/pFRwwbbWsZLDd2oU6NJArIVoNbEsAJ6SV70rBSK2VG4tggseLaM2
ZTWB2wyMT5b6tctfSflwfbdEq+CsxFLSKNAWpB/T8k7V/aL6cf33Nx3Heg2cKdDz3GomU13cme5M
P/fSFOVmAHo0L/33EeGGvF9EndSbYelaJqfi4ZANtGIyZb84LIfltPjpEyw5GrdFVVehLE6dG4NI
i1J3ePAD8DRCLFU62g2DJ5dPojSJSB24yK2ton4IE4hqh96ZsuAxoYk/Gb2gu397SQjrZR0IqUC1
4W5Q0M9Lq4WwEIxIhnFTssZN0D4Dl0H0IN+MfRG0/U8W74arqARM8oxUBtBskPwuj5iV8Kb7+jD5
xUVU6t00DSth3H1qFa2PUlAcuqS9L4fPNIgcPDXsShH12m45p/WquFtFkrQaF8JskITYjL4GxZOk
fU+JZnfN1yUQKfzmJV6ti7tjpC0JSBsRTlQ08drE2PV67F6/xx91Dxw1FoZWLCTqwFjDeT/cqLQP
tEpzy8xtCw/IZ5gWFI1Ufzyf90J4xSNTWgxtoroy4hWS2WCot0n4Os+imtnHDXsniNc6KdCzJqxL
DV2R3zTFj3vRw5jt+PtQXcfgD+AJGMk4NIo7kZKoeqc3GtgbfabWjG21+EXbBXfhWSDNun46W+tZ
i2N/X73D6wb8rtVUU1cKbhFvLdHj9d/fuKbv18NZuTmR5GFWCtWNZzz0cy/aVafmdTjKu9KVv4m4
4Lf0YL0cztDVWjmDnkmmrlo+dYqT9cFeaWonEWcfRRvHPUyzqpLiPqYUI22Lm1TmeSGDIy9N6kgK
3bdU2UszPcdBU9pEn3eTSfwlqP2uDuylD/51gvr9JnN3DLSvoRlNFnUxdEASYlfVqY9EGSnRirk7
BkSxqKW0wkkWrtJ/zjA/cl1XBAJ+PbxWujj2ipyTlqouYASC7qKootGfLVO00o5fAe5KQFprRjgM
WMGUnmmlOd3kqnR2rq9CJISz4AGZ5wSw8mCDjk5Z/6MMDkRUfRZtFGcj0qoYYjBGUbdI6BFz/M/o
9pP/42Gwb1jtVZIaklQVOIwxaux5AeF0Rk1R7mVjuuad4iqcdehrVS0XU8GIt2cei/PsJd9r9FAF
++rFei5ROJpP1tN8Ek31iM6IMxOaLOdWhNUhJzHcpQH9AtTUc9aKYKCZDbhiyxXORjRNUJRVHVN3
jFugOYVu2O4b/S7SK0cWgsEITN8vBrTVgUUohOmzPlOXdH4fHUt0EJfkYYgFBUWR7nFWoJuHqWmr
VHXr5iYZYlsuRQ9ZweHwQFhm3Q1NUYLkqiG608pgr8acQ5u2u/90T1UupKNG2vRVEqng/TYdLaSX
2arvq6a6/W9iOHMAnKaF6j38eTh/SfTFDpunMPz832Rw9qCnydDGE4htUQOxreW5yA6zpgjsmsiT
/8LZWylYgIHCjgwh/dVvkn1mlDmxo2o23ZW35o0w28w++srlUTnTEGZVSOKxU0E/pIP2meA1Ad32
Get8jvSa8D0huKwqZxNASCnpUZNrLnnMDsMT2VeYFkod9uD0gNbupm64S9DXKUr+brxz39lAvusA
II/GWAJky51ReJG9zF320k3sDxiFzrzsh4j/gV3Qa/vKxQqNRede61PNHdvxppKQvC+ywJMr+RgC
oW3uD9NcOVUUiarCAvukcoajiEsAWuoImApJccxIPoeGtMeT4wSGOUE4JLBRfKeSVWtSH5AYBLPZ
d1U91rHgTm9Uet4dGV9GVzLMgrZ6rOKdm9yh1Qyp9DKxVbCzKicLD1JoiuD2iZbEmRE0dhrdIuHd
YVl4T4N9haK18roVEYngrEhuNLU2Bo3qdsWtFu/a5v767wvsOt+dRHq9yOW21txmqJ1wvIwIjdNU
YNVFi+CsRgTCZaOZEOLp1uvSvyAVcX0RIiv4izFgbQVHMGGHc6Gh51sGJwejqDEPjI+q8Mb9v2+5
e69nfACRanqbabCBS3Tuu9uSiJ6zojPhjIFeNmpmgIfXHcznvP8sLYdq/I/Hzt37WjYiYCeiw3QK
JVvKlPtuqdA1qz5fPxj2pVfMGv8wzydMT0jszvdj7pEFGOmGhh7FxJvIvI+s5QteF6LJfoGy8cWY
aJbHMAUvlzsf86/1jQqEeFAmdkdyjPblLSmcEDRB15cpEsnZgYo0YGDISoTls+kClvJE9EhwhUTW
ja8kVBoIkKoKhgAuYZ+5yLtKTnYKzhSQBaoDrop9WXnXlyXQQ40te3WrEroUw5InmhuzoaLhPpnv
I/HwoiCk4KdQwJBlBNWI7MAvrgKnvwx75TChYve3dzee/tuiuIgCXqKdaYLbO9XzTSsVN1FR3XXm
KIj+fmOS2HiALqPsyXeKYEJy7rQey9Ivvdcdat+8m2SH8QSp6GrtOvf6sjayvMwqvcnjdDANxr5f
asizCIBqMS0VfV/oPpHOhdI4E6ixgocuO9BANBC2HUG8yeUc1BKEgRTgortJ8NzOvq6d2+RrLQsM
yW/isTcxnC6ORlebmVnDJv5iJi99Uz8PDhrlMFBg3CWDJ6K/3lb+N4Hs7yvlp+kgVUPTAgcnDL0C
YXwbQV06gbUSSeG0MbWQGJpaPNyqBazMuq/pn3PyXaAaoiPiHNZchnoJBBzVNZ97z7J3i6vuI3fJ
AZ6og6g0dyMvEk5i/sZgvW0g58XkNJ2TCAkdFCbJTvEKsMkHgArFFTCwVBtQJ7tehBQq2k7OrYGi
x5AbECC443K0MKI76K9oE7Wv76dACD9jBPAWcyhVqGKqHKfprC77jghqNhvtDO9uM4+cHwVNEEwK
Yln2/Ij3ql3vs4MW2/Ml9KqTddEuwWN6XoC/AVoCZ0gE1kS0RM6YlIMUDkEBZzMbpi2pzUGSHjVJ
8a9vpHCVnO2Qy1lDvyhUhLES9BhaAtBm6wwnkL7vgl3vUmCvuqHfg5rDxDBaI5pjFy2TMyoZ1cAW
bkJ+Xp+H/kULnboSEaqw3/gYAgGkzkDrKOtVfW9H5Bb8w2hR1NwoJZfQmjxLES1jY/SKacs/Mvgw
awQSFCiGAoZVOnqSXQBcKLqbj6D+cRi6BjhqfAY+KeUgciGOhsFnAKYKVHYD2ej9R3Cpm7hPiBZJ
cEBpWDxaEvUStfFzXd4treoEL3NP70cqod/cqI+y1LkqQiZ7nCXHRMuzKQV7DO/kf6THbxvD6XEU
to3a5RILc09qsW+Sg/nvB2TeL5vT4SZuyCCreHqoA7ETVLmsVGRwNtg73svg9LQbErmUo47ifAe3
+Av4RWRvedVPwBKAPc4tLtJf40mEnLp9Od72jv195QDVMK9JbDRw7Evg13L7l1IO53npn68bgW3n
9CaG84BSj2GpoIOpMafokrXaYzjqXtPldj0LxzzYXbtyFzXOEbZGNpmLjIB2/n+munDcz5qjVDAz
g1cDOandSy4mNKPndJf5uXDS6eOc7fuD5Hxi1aQkkA0oC/W7Q3oM3MEuz+gtEEL6sZVcWylnddI2
0ZpCb1U3T5tdu6TnmeKyhdFBbgs76y3v+iEKNlbnptBokeLiL9hYSQJziD2mdtP/1AC9Xz9mylO/
iKCnBbqpc7aGZW9bYsGoJuMEVoEHEgPH1/pxfVG/qYP8o5o6Zz2koU8KWelhPW6HT90hRzMDGD+f
GeVXCj41Bq6S7vTQ/vctVdASNL1qqkbRr/Hru1Y3r6hqMDoC4B2d0bpdzPlDlZWCgsHmrVuJ4BQR
ziroLAn1MIMC+vC2iHAFms9yJyicb3v4lRxOD2Uj1asmwmur9WYPLgF1ZhRD7cTNFheQHB7axrzs
eQycYccmkejD9SMULJMvXhZpRfRRRRjV0uWmIN/VHG4Gg4yBGQpuwKabf1soX8Uco7JeMg0leyQ5
yulEDUHChmymUlYCOGXM09nM5BDvLAbFP+E9KTn95+RR8vAv6PFrGPMxRmy0z7JgD0WCOQdXG7Ve
N8aIh2xwDiYnmcCZI4HFqf+qy2c5FfE/bj+cVwvlnB0F7R/oNEvUTdCwL3utnd+DSMYtDybI4ITI
duzrPxjKlTRmaVZ3DcAimDhUTUbth3ndO/AbOEi+s9A6OiVHcOZ8va6Rm5ZrJY9zd8NsBVPdI2U8
BH4+3o/hqU6erovYjsRWMjg3l2RdqFsVPLd8jPc9oufiYCY+kFwlvPhMuz8gDtT8QMY/OCMVBPWi
BXKWpR6lJrdMpPz0+ptePXfz7Z/MNb4zkDz5T2V1zdiaeOYV35UZxHCR0z4D48OpvAXdegyZkMFa
F9QW1aMEi+OroEqKdn28L1VXKu/V/jS2x3ARxNEiEZxrAw5fnPczPLdq3SsYlmpkBwO27nUV2QwP
3jRE5YwJGp3SSWYJ+SpNXDWU92A68LRIswkJj8YwetfFbSenVvI4G9LlZF4Ay8jy84y7gSHAKAfW
SVD4ouy8wOTzBdGomjB+OkBUMn6KWg3dbccmbDw5VZ3ri9oWhCYOS1MU5QPOTDOCo6ItcJOT+ac8
elrm94oT0lIgZjsKIW9yOIuhA2ltLCR4FqO3iwN1lgPZGzcskUgeJM1WvehoetlBPv1R29ZKMGdG
FKNKaDEhq11JXzqAGg6Zm025reixaInbzvNtiZzN0Joe5C8SJC3Eno+KQ53xh3kwnnvXOv4faVe2
HDeuLL+IEVxB8pVb763dkvzCsD02933n19+EfK6bguhGjObFMfZEsBpAoVAoZGXSw43Pt8+zyOQl
QRr0BmCxAEwUh0bItnoofCoO/hkTWyUqBD1KVQGpxzg9V+1NTQ4hr8a8HipATK6paEH+QD6UdYLZ
RfQ2AQ50W4RkQaPbFQ/7uu7mFyN0Jt8dkEPTRwbGUYGMceh6a5JGqyr3qv9yfT+tLgkUdtEhREzs
KSbwETNHaG1T1ZHnbZpWVjRF1nUL6yXJhQkm7DV1UVV9K8ig5rWq1CJ72m4l78QfyonqyBRe4P37
LkccVQuTTOQTzWxWRh0nRuDfiumWZK+tztk+q5evhQl2haY4TYx5BrYNAk0KCgO/VR14cPXVPHBh
hnrjwhF0QZHL3OxQEDdvk/kukGNEPuiZR+fScPqc1xTPcwcm7Km6DHQ8KPmdLt7FQmFF/a/r3sAb
DxPepFiZ2j5BQk3yL4Z/zsZX0j8WIOhU05uOx9PHGw0b4SKjxwmEIB6Ie0l/bZqQ4wSr23SxOkxA
i8Jh8GcDJ7rRPxmGm5PI1eZNN/DUEN624YeE+WKITYGCLB/ksELklDcjGvzRBb2LN7TTFRc6b26t
+lA5eFOATIu56c/Tlreh1u8Hix/AxIm5MxrIn2mq4ydW59a73BsP2rn8JXuZA9mUz4TxhTUmZAzV
XBfBDC/RlfxGLaLjoCdOmDY/rjsjZw+zzFWJOEJ7sUMoh9b412mIjwYVN5UyXP/N7/08n2NB2/SG
9pnnp8XomNBh6njLmPwUbQDia4PMub73e04JYP3iurDBxI3UEMtRGlDg0x6iM54yDkpmUXr/ObAa
j/wgXuii5dQR/jEfze31WaVb+JqvMjFEVwICsBruIvMs7cTh3BuRFyfkDipJ90XLq2T+xTNBzqyr
IKb9QG6nCkrqGxEe88B54lDBV/NcHxq8Y9A6kV9zdvz64P5YYxOMds66Eqq3NIcvrFqyQtxbu1Kz
qvkYSjyc2F/Ghv40sBDoRGZLp1EFpnNxJrJjnHqn36UeODBvxR3eaLzMG3kvGlxzbLyU1KbqJCTX
ItLB0K7AtOkApGbYowv48RbMdtc9ZTWVAh77/4fHhM+yK3ylLZGBTu29nB9lwdNVTsntLxvhjw22
SFrlsVAaM7DA1WRNYOxv7kO7NKwRYsR2+MuwskfFRY+yYNUjOts+Vc5XaG4FlQcVK/j++I4FEIpW
AfK4ODvV+ZfJsNSc99a1fs9bGGE2nDA1vanUOlW6VzxwQm+63J73WDOQKE28DbB6gC+MMQc4pLEb
qexQW8wD366Ch148NWNpDfKXuH4azftPeMjCGuuRXTaVU4fNrYO2ctwXwbeEx4y/eoYvTDBOKE1l
mpYKMqysyx9EvXsYKtMbi3qTiAiW14fDscUe45NA/NmnhdkwvU+MTZOcmwxkTbynq9Vz7TIkFs+N
JKtRJ1qApcIRyT7ZDB4tzfBO6XV4yMIOc0zLJgi8xAhojXwyvgpGZ9M2215Sz7qPcn2guGNM7qA8
8JKW87HUglOWjd8qn8ersBpGFj9Deb/JxLwyJk3DMQ4pCC/NiK0MtWc0n4LSLswwx3Za9HIS47hx
yHAvku/A7nG8gzufTLQI68mfNRnpJAVlBYfcE9wuBua62ZFtAtqw4Pt1d1xhycM9aTEkJnJAgSqc
a6XH67Eh/Yry2e36IbCCNtiW5vglzvSTIpUO4O7300RerhtfTc4XtplAEk99V/U5QNBDUNi+eI4L
XvDlWWCCh9ojOZdHXGbmdmsKLwKE2a8Pged4TOjAy6bYqxLOlqbYFEFqy1NoNVyENWc3sxDuMEl8
uU0ovAbUicW96lab3KlAx6Ja2a4+hGffii0U6W/9e15Zb0WK+J2DsOjuqI5isaMti+QrxTg0dz4U
DKkSG8hlNzr02MSXESeNZpcQ5rPQPHKDn8llj+QsJEtV2Qrgfy21WYV66YEQNxv/ub6OvBlmAkhA
GhJ0JpJlIrg0oWuLxyG99c1fmf69VE6VbjjXDa7f5y7OzwLA58yPiNwi85E3PoS3oj12u5Ntgo12
j6vxG69VgHe5X29ozBtezxd3WZlAU3T6lJAUb6zqJto2NvSwtGMKebZxr4PypzmRV8phAe29rfxd
3U4WtLH02CqeedwMvIVl4g94DRqlROebI5NDjwZBnmb7eka7mGcmyKDZX4nSENdWinXSjtFXwFwf
G2jeyNuysHkoV14mxjZ4S6lYjLOOm91v6se3hQWnt+TWJ97h+3Y5/XDNWgyNCT5A2Jl51kqI3RUE
AzPtVh86zw8EW5DEXRBqtyClPkLxYq9lEBiuxzPeAgJLkKvncZIsfQpBMwYcp9K/VFV0rEVIAiuN
mwFqMoSxk/XKPg3IwUygDDOq20FXt0bgn3JlsgFhB/p5Gr6gn/g7EEacK9Z6wVA1CDiLiEjUDxR8
hlirSo58tnyZJjs54wXbAcK7cvQn8iY8DZAI5/1nHeyzsMmcFRLO9iwwTdkxt4HuoEwJ6Ssn2KfP
2impnc6jPdqRR+6vx4FV/19YZdZQrPSQaBKs+slDPhzBIHL9+7ypZGn6jCKERlKGyClsjY3qztsR
j/5WMlhUKoZColH51f65bpQzKBaDnWVJ2XUqgK9k3gnaXSBw1oouxQfHv0waK6oXFLKe1r2CDu+2
fEia4jYXpWNZDocwVzwdhRXL6EcOITMvkLBgv6w3fDRFIlIZJzwhu/CMA8EUgvzJzjc8QO3qDF62
NttMEWfhmFQUJzIn93N+mMfH6yvEO35YwakZWg1SoCL+t15wNvYDtDWk+8CiDiLFtgSmkvAwnt4k
NtB4B5p9XgP9euZkoKyh4GIM0tr3KXsQiIkcEVRmwRSgqwDUtV4h8zQc1qfxYkRmjBTGkICaRHWK
4tAPP2Tz9fo08gbBpA1klAdS9fi+EezUCuwKG6Js/psJOsRF+T8KksbPaT/DnN0o0FaQHqSEY4I3
S0wuEGha3VQikp8azIwoJZf+yEmTVxRdaBZ5WQjmmPeJVP3uL64hdSFvJju+Tc4h5AkEF+gIBahq
KEm75ZMO8j0eeICe8B+ixcI2kwEEXVuavYzhBcFogZyp0dCZmN9Nhi2NPefkWr/eX8bJHCKRUZZQ
h8Szk5nmhwq9XYOZ4dWmQGmBRzG+/kCNqqAOAn/Z1Fk0Rh5O0PRIsIOovEt2H2xp+52AuwEAXr9G
V/myR2SyO17z5V8Oyj922RJGVkbEV1Jc2+gdddoDzgJpnuzk/xN+M+9oyVXPbd4arm60y1jZeoYx
mkPnVyibiFVjpRB0KxqnS3jC96sbYWGFCReFqftSqKNqMqT7ID/GGqcUuXrLWHyfCRfGlPhaUOAs
DsofQRhYceilpjvVqpVLjx3g2VxUF29ETPQwgAUnpg9IUhQ0lqmXloqupE8EqMWgmOhR1WMUqwQl
i647tt0/vuyWPidJWt1VCxNM9NCLdOjlAe/HI5oSptwRkmMjw+d51ZDVSLGww0SKWE1B3B4jUoQq
8B5Suy1TH/pP7XMH5QCQ5uacsMjzaiZaDKXUDnmE2J4n34xBg7p9a426sLu+QOtFpcWwmBwz0Aho
zTO4tbpRPO0wH0BFdmpdFfhnABdv/71KIGL9xRxbrWjnqQOpI4pxJSCLafJS5Z7ZZP/N69iyRKkU
pjKAuhl3n/ZWz8ZzGgtnZVB/Xp87zo5l6w4ptHe7qoDnUQ63ZoMbEiBumadzlmjdEYC9UGSDGB9k
jZphEJOO5pZaKlqZYXpzqJ/KoOWRCq2fw1Rs/n+GGI8zmzGuwA6mAeQJ6s0z0CWb6KeEm3/o9fYE
stb4LALyCY2+fR+71+dy/W58SdsJnYVFKjMq1STKAiaTIkybc7SPUMASvXAb7nkUdX85HP/cIAkT
MkA/DQkGWZLxkDU7jVXcCYE1IuKmVnOsLcoZTlwAHNDDyMPtrofci2U2iBhothE1xMOh8ULpSQxf
r08j7/vMEvZz05Vy2+JlvH8Iyan4jzdSwkQLyez7oBfQ1BTU6a2SVzd+y2sPWn+Su3iCzvQtTFrk
q32MW68KMpP0KIM7AEpVKGoWtoHGM/9hcGRL+enf87B16xvtz+LozK0jzkQ9SwjuVYbSbzVRvomI
vpHDcnN9jXhmmEQiqw1hzEX4QJ8etT62GnRjcdsk6G/9kNcuJpHJJrTJALeDDxen5AsgY7T8W3/7
W26PB/5YD4OXaWPSiExvSSuVqMfQ/plmQ5+Twm294VW0eNPGBIii7+M2JMiPiuZ2iqBYOB+EanKu
r816MnEZCxMZRr3B2ZUpsqOTG8M4qeYmGm8mXl1z/WHlsjoGszqNpsldS5tY4i4DpljxfPOuDFHM
Ijdyd1t3j4Gx71Qu7T7d/VecwmBWCh1xXW/SlzBaf6SIXzjFY7EZbluItkO/gKqvZo1dD5a248E+
/nIz+DO1rARkEPiQ7BvwTlHUVommWbe9bTYKqgoAzfoQGvettqFc2ZwVfWPLuTZoZklFMNa3siEg
j0rV2CrBsG5LQzvaagnp9jILvsm6/+yjYVjUenSdmfexQly1n3Zt00VW3c6UuQu/uZr1jZjkr+ow
PqtR+9K22Y6I/i1Q/a4+VJGlB2h7GsiuEwIXpMKp3YXBYCWxYUUJMMKjvjXR6RJD0ghgAhyubXbQ
Q+ClslF6ykfZQ8Nd5v0ndzaY42aSZ7C3KUBsRIa5Tbtpa4Y/R3m6Efzw+3VL9EvXZpk5eGJR9Umh
gIoMRLPWgLfPpNYdw8wtMm/rhGNsvdy22D/MMVQVcap1M/ZPA3kF1aYFN0oDRall0qdPldsuxlhM
jzj2g2rOIBvotMpKhJMu84A8nMn70FgeiXMaNThV0/GhR9RBEX0Qn3v5OSw52LK/pPt/dqHJHD5E
Kmr4PW4xjZs+yijoBaceECXQ1VPxEiW2tMfrjsGJqCYT6iIpGRv4A4oe7UMsHMp4X0vbnMvpzjkd
TCa0CWPml36B2kqmHTTf8cWfCQ8uyjnnTOYAitNJMKQAJnozuxOVckdq1W7D6SgJvgVBt8nqM+W1
MXnv1LyhMQHMBF1wN02YQU27IfoXYtwJHWeRuG7BBArS9n6v1SihIK4dVTfah46Azh3a5N/f8bVK
eA7PRIswktM8iTCVQYKXxFizhnG05Px18F+l8McnHFCD9LAmK6r6QX80qIOxBEIaAJ6p2WtGDdHE
2YukxplkHt/LqocsTDFOmBlNnNUjocCa6A1YA3VxL97z+uPoZz7E2oUZxhH1umiliKJ9yzi+Ja0S
2GKV/fpvs8Y43VgLMyCVqD70xd3Qel3U2Xl3b6q80Ld+79OQ8ECx11BkkUm6tVloTHQGUXSa9qK6
43a+RzkFgIHPcLuj9rAwxcS+apxmUzIBl9SH2xFv1gM6CtPAuT5x63nOwgoT8HwgBfwsoICxut4Y
qfY1aqVNphX7fkav0ICUQNHQ6gBtTUfr4tc2Ko9+AKioKhT4V20+kEHnPE+tRpDFT2L8EvUCvQce
CeQofrQXEtHGPfGu7nJeW8r6xXphiPHMpkz1VE5wusin9NgeZYpFeS6e6GMYas5uaQ9bSA3bPDlP
3vgYZ027wTAVA2kOGbckPEyC07Q8xPT6prv4KRMhfZLMaACkzUmuvNe81Mt+tof4uXUnRz3KW4Ad
dYvjSdQfP+7zi0kmStYkT0SqYYI7nI4H54ZqVv2PQC/weHI5dI4+GkPfnC6BWP6DaKgwzmY8z0jg
tEqwK6vwcdsOj2ZqbDij4hhir/cJ+n2ypgJmk1bNEjdwqfh8sSm3zYt881uScIbmMa91Zd1H/oyP
vdxnKRiIIP0JvvP4tcd7S5TbQsiDGq47ycUIE2EkX5HRiRXBSHAW6xsf0pGc2eNZYKJLoZu6JmcB
3lf20Tm/hXIoJJSN18QODbt3DW84EN6dmDdzTPSIgmEeh4ReoMaHTH3QQdyncRnneONiIgfRxr6M
eyxPO6M9VDDPftxxtjDPBBMlslGDqPHb4uRfJQyi5gL+1iuo2mX92SAxm7msSwi0kAcf9r1D1UrS
B6q3STuhZzs/izsKnMocccu76PKWiYkWbTQCK9OCfiP1n3SQfYAw1C+eOe63HpIuA2QuXlndzSQX
wYJBq7Sq4CKD20f2UG9pWTjyJG5ZmDMqFqEy9nUr5wWiBU2pJEt6zr3oa7lVrdkO7OClhFZg8f36
IDkBigWotHHvNwboPh1R3uftsI2qymmBgROrlsO+yxscEy4MX5eCocGSxRBc9D0IeveKd30wPBNM
vJBiwxcUIwFqUHppxININkn/87oJ6tRXTg62qpTnvpSicx0gBKG8bYzp0KNr1G5A9tniL6US8eCR
nI3MVpLqMARdA0GaTepvSfUIJRhelOW4ucGEinAqBLGs327JPgrPiLH1G0ukhL5uHE5cRdHVau0l
brB1miqvJR21RzwLAMMbbdOHaDNCDSjdgpCVd/7SOHBtuZg4AUldTZXDHrcHp3MNADwjNztVYEN3
we8UHSeP8pbkTzPgvM+8lxfeyjHhw598leQtbBPpJKr3yr+Xn6YZ/p/wxJZqGjkOUV9DIpj6e6M6
EumnTDi5NCc6sLUafZLVxM9BT1cNkZt3+j6ag/tcNW4zkesWnKViizV64veCRC96tSPcpLt6R0l6
kp+Go4M4TrFbPMpB/gh9ehknBHLWiS3aiDLo3acIhvvQmYwvwHJeDxmcqMRWa1IST/osIWR0lTeO
97p8qGoODJA3BPoTFu+JREICUeT0zgPe9OyY8uAavO8zIQIMymhRoK4s9ZtBOkwN56jlTRGNuovf
H819bhg+oPV9vTWVbQqt6YJz/PCGwESCEQA4ZRzpblGA/0CuGjW8npX1ishlQzIbvoKIrCDQvuCh
e0qU17p5bpNTmjxU5q4Jj1rESfGuTxo4ft9PmpAoDfgeJyAj5fs+vImCQ5vNvMOBZ4SpWIiCLEZp
AV61xlU8eQ+puA3Cpx5Y/mPt0rfJ8ecE9Ozr9S1zfbGISI+shT8IY2FOFWDXzlCIu1Au3EIZOEfD
9dBGRCZXgN6BASFQigbWZMsPt3pzTrQfusHT/aGu+/cTCPSb74cix2IkdwaKjSA+tqYysCbzphC2
4jRaccm7962/FRAZr2i4K5sgjnpvDc2Ifpz7CATpcX7RPPpAqT4KJ8UGxe7dpx4pF8aYLYVcRwri
BoFtAgeYAC6k/ihnkn3dFVYdcGGE2VQtCLIDhDf0rILVUhgmi6hPqckTvFuvCV/MsFAdTQpLdEiF
eHANm50gj7+qtnws2gnC4CLIv3LtKKvptu+UHRo1fukQNE2y5mWMiuC/jZeF8yRVSfrEhAZRNjlo
A/E7O/mUWp20GCyzvUyx9Sed3j/16KmTz0ns/ac1U5m9NZdlgacCPL2qzTHV93H2cxT+uW5iNdYu
hsBsq9bUARfTaDOLEjwoTWm3/uAVpHtoJu1X14pfCLSwrCnjgd9Xw8bCLnXXRWSaqtAMqg5TZ7S1
3TVf1RqN0slNB9z29QGuxo2FIebINbUgKJsCA0ybXSOKVpyHli48jIMrCy/XTXG2mMoEjSTUZ+g9
4rG6U4VDE+bbYa52JdDo/80MEy58oSRCR/AOIqqe2XtieZry3XUT66ujGbIJHLChiMzqAAI8kQot
v44ZHcPhHJPO9vu9rHKrldSDP0R1cjHErM6gNWKbxYCpzTfqXX0EP4CdnUTFSn/5N0BaQcCGM3m8
kTFr1EtJmU06wqCkPRHVlYNxJ4LduG55Am9/iYSXoTHLFJWzMJCZ/L6e0XKlTGwq6aQqkGavbWFX
8ri+/3JqXUwyMR5U37FMBmwq5aF/k4IX3BmStxNKR8KO98K97u1/jLEyy5GgZGFJgU+9eDuBTaqt
DqXKSc3WMS8X/3h7CFqEiUDoQjMUAetKdxRo2m5Ta0LfecyF9/FGw4TybpYTQYP8u1PPXtHedO22
UDibar1xajEYuhkWg9HmHoVYOphpDx7mPRri7NYSvhoWsB0A0fg27y64HtwvS8QEd1Wfy17LABEI
m+i5HTunncafxCbZ+KiowqaWdQvkHBydI95MMrFjzNQsTAa0obbC3uh3s/xa5hxAAmcTv9FmLiYS
GOdJaQIs1tR+KypPJDpkFA99xntEX39nXKwYEy3SGvSUU4/kloJbKeoT0IdNtsMKckssvDEx4WKW
piLMCxP5mfail9skIGB5b6x4mtzrsZ0XmN7q0YvZi8mAjasrFM0xGLRw5An2Dz9wqPpM5qVPvJBL
vexKjP9A3VupedEVIASYJLJBo90mJYXHGdP6Kf/H01nKubEtp6hKUXsQ95Wl2kAf45S/Lw/kiHZ2
7K56g/7OZ2UnvXIMrxbhLh4iM3Gj7wKDVAZu3EJXHQytzK1uUJ90odkXBchfSjTBaaXV5wCqmYUz
cuLjR6dBYxCewHHJMnUdfWfvI4oo1VoKklbJIV1mBSII+DVLz8CRvOEMkw7j/Rq+N8R4Z92ZJJFK
zO9g5ztIqjvjs3TfusJGPQSO+O8pTd5bY86xNpASlcQptpk/7XOcZyb5lct4mlB6XkzmDIx9WIy6
KRkk3cAMQtwn2lYg1w02xZGe0JHHOzLfvOHKNLLviWJixpWhVQjIx9ah8P+kAs1asQlOxZO6a5zZ
zTxhE+99V76LbpRXweH9BI7H6Iy/+uHQSG2dyOjMk6yk8oT8RyXemv32usN8PATeraDOHHWQJEvJ
5OdATdSaFeQp2oMfpvnndSMfA8t7I8zxFkaqMIhlITsgFHFrAwhiWeQFlo/7+70N5jRLh1nJzUKQ
HP9E4z/IuRx1p0GJMOQS1H2MYe9N0aVbxGWJmK0RyaHsVNGu0L1GPgaaaRXVnog8YeD1mYMKnGjo
ULViSepEKR+aSYIXDMGp7b9UCU/BcX3aLgaYpcmkJBHjuKEAnWCrb2PIIwQ7A2JBxQ2v02V92i6m
2BUSlRDNYhiLjnbZ0Rrbsz6/lskZkrPX3W3dpy+GmPXxfaGNwdAJdLx4rtFa1by0vNv4SgZPfeBi
gwno+tw3cipj39BOSDpvvhM+U6alGnzwvPRw3RpaPUXZACGAzjZm5NoA6FkQgxDki2wT3L3GA9m1
VoEEJ/7676tcGNrFGBtpS9nvCyHFbtX17SgchPZ+8Dnl+9UVWphgiqx5CjxnT2fP1HZC+R2kUHg5
sq57werWUVSiGDqKgxJbGWxUsZuzBnMWtNGN0cqJpbTTt+s21sdxscGctkqat2qgljK0pm0Qphra
rTJyDj6eCeaIVXL1f7smEc6VMFqG9KApgnt9HJy5YouBQ5f6WivXIN0w70bhVg+/XP/+CnSC+tSf
iWKLfFGr+4kg4fSmbOQ4w/fEjj0dAGXdpQwpCuSMfUu2IgeiIjwmALrdP5zlC9vMSdqlfQq+dRng
4bly42qwVVG3pczw9IEnysJZLLYOmBqtGuNJHLfg3CYAkpe1rYTtf3NslQnZ/RyV6KeDYxNyGPQv
Y8xZLN4g6P9fHG9qE/hJE4ko9RhPYnvjy8dM57xN8UwwEToaZsQ4De5Qxl9zwYkgC0nc6y7Hc2km
QA96JcpNloF4GlrgFYpU4n9dB2bzi2EPuigZFrTZyyQv6Tkt4yuX2vebhtn6raz4EqmRy1ONsQiM
cO0WJV/oL8pbjXM/4cwWy3ASdGSu1B4BQFYeo+x1Vp+vrwZnwVlSk2gy+o4EyKeN+WYKf1T1SYi/
Xzexcl2m02VAlA0XLFNja6EzZFNKuUI9I01tqn3TANNj+U5rqWRrbmgpIOWRpq6HlotJxo/NIUxk
oVNhcj6n/W08fB3T20nmJGmriZOG6GgQIoPugXFloyC1WUb06pp8VcDENJXWLD6OwnMe1B5nEmkw
/BAsF7YYp46mLo2rGqhUilWhiXTzkxa/9I3i1k+8jHD9WFhYYzw87JKkr9Q3wJmxQWuFf/emVPHV
cNr9b5Vd0QrPktufcpt3wVqBcsNfgL/VcCwRCf/5Ps75nRH26jCjs/Gu3NGCNqW9pYlc5+FMsovX
yOOh+Fb9ZWGS8ZdRqPqxyNBMOZCXsdy38g2BSl52z1lE+hD+cREvI2McpgOr/5SDeecNWhwckj0N
HOE2u+k4t0e6PtcMMd7SdIIBRlhM4bSnzaHtQXuTgeFlpDwzjJuMnSakXYGGMGPu92ElWkEI7aA0
9vJeeCFCcDLTIbeMTvhMendZLjYqjqYWdiVBHRiOZGlZbo9qYSkx73FlNTguzDDZsFhGodLGeCea
xXNabfz5Nja/XHcJngm67RdneqGnoUQK4L/zqNxWo+kWRfrDIFzdxFUHJ+j2QKUNoZhFVyZJGgzy
gH4PvdHwYLxVTAi0jKE7iv/+2RiTTgzTNDRQThhvzQqLEQlxKE1Tj1eNIY03pSK5A8m9XOy9T0zc
wgzj4ejdS4ZwhOuVPjhazh2QZxOnSE4/8WETLUww3q1OWpnKJp7W0MhxP9bJa6r492TuXTFHnUuX
9spcfyq10HF/VXFOKhILssza3FCabqClZQqBLDZK56Fp9iV3h62Wc+ZwPdIurFGvWayVEXVoCGvQ
d01FC8Qv2iF7mmLLbCARP3k+dInTJ0nyZk5OsyLKBRdZmGXCYKyHBd5UkBDQO3rmUu0EGgprN4Wc
72xTJKRwy324XE/bFmYZlxmIJuaCiKDYOrMHGXJ73iabeR9u0zvuAbqaty1sMb4DvimIZlPR4t4b
3HmXO9J3iI7Z0p1hNTtA156BZ/3EhrhYZEGYeZBMIA+FRT1/Tf1H3b8t2ofrJlbznYUJJh52bQ5E
SI6aVCHfafNg5coxq3w7k38GPEaN9crKwhYTGCNtyqIsQWCkTfPtbeyMeDjSN/EWzeQbHr/GanTU
NQOddbpJe3ve74M87TU51VVcD3vtLJXlttY6zVKN0Mra8df1SVyN+AtbzC0xjUkrm6JMq237NLoZ
FW/sH6+b+MvkmQp4OjUZ/JjMQs2RlBdlgIoeHqhc5UhbmBJbfqjgeYLz7yFy2M2GjOlRZWJAA+z9
5I1TmClRTgcE5scy0u7MRLavD2h1zgyCZwRVFAlhFReyeOyiosWFK4f8dv08mP+knwCF0GFcbDDR
AdymmVj0IjAT1ZeSzFaq7AWDx029uoMWRpi5MkxhKOcZNATGULhZWNvtLMCU3Llpn1v6LPPgZKtx
6GKQ0Ix0EeHnspjSMce1oQKNePJdEj7jzQYkt6DygSOLlVLQM8EUCh95BXgKm/bG1LyWJxaxvvgX
E8whVZNCNGvIzjlqcZiyxJv6fZ3zOFnXF+ZihDmSarzkJ+DMx7uS+U2LPCPot1X/Kww8vS45zrx+
H8bm1EQ4HJg2mWijEwQ2wcBlY3yhnUqVHYAiUHeFEwEso0NP4/XNs+oCC3NMwMEtyyhTBcFgErda
9Jj5r9e/v55FLAzQBVz42NTVGmASWCDxDnIelJG8hhZr6SKhdebQfiPnuq22HKt0lj5kZwurjFtU
MumCeMSKiXfCA21p7LdDbteuhA6l4kFweHw769NIECIUWYbuCxNTzTmYy3RAGzNqlptyQHWp41XG
V/AtiEHmxQZz6LVGHxggUaOqOdlZdCs79PJtvy1dwwrs/E5wsufrs/i2Pz/O4sUi44thORmkHKD5
Om3Mh3aX37TbCCTjJqrA9JE6s+uD8Tju/RuKsIlufNAGWIUnOBIPsr4ij/x+7Iyb1o0wdFmMks1v
lu4cjTLGpt8F+8QG0fNteKZzkIEOLXHSjcx5maJx99o0MC5cj20yB8ZbvxvVjRPcaEfJlHgd0yud
2nSQOJFRLiIioIHvt4qEd4luiDDdLVg6RxTcAR3RLeVgnofS0u4oOhrl0Aigpltep/H6EP+YZilC
I9KPjWIi6Z71eWMWg1Ur3Qacw55ck8epHvd1Nu/9Wd1d97C1baMBP2TSRzlisARz0TxEtSqC0FpN
thDfHUrO99cuacvvM2GgzoQa/e84gFAgs8Rim0w3RnWuDJCqd7oVBhxzvOEw5wQ4rCdwbmEWu+Ak
Ty96wrkbrR12moRHDxExBtQZzH6s4k42S5r2hngXIXiwGIvAG6WSFz1pJGEdfmmH2W1qqZezliDb
MU7GHZWjMRzlVBxVj/aT8prfVidtMShmd6lhbvSVjwMPwQ39GprwLI88CdrV291yRIwjQCl+rKQx
oA3uwbZ7ClxIRsRffmtkRbwzdfXMW1pj/KCBSl2p1bBmECc5D5v+kKIjvHGkX+P9aMte4XUHHvyR
fvPamjEZqtZWrSYQBKl6PsjxbCXN17G+b6PYan3V/cS2XSwZjSaLMz0Ju8zMElTY5MDrm3Mw/Lz+
/dUkSAPHOCESpRpnCUjiJJ6bJkWvZ99BfBQnXmtlaPZMemDooK5jp/a/R9Ghj2ZhkTlcR9Llii7h
+WxSJxcNhYeElP9cH9W6o18GxezeroDuUgd5Z0eYPFO5UQgnOqxe7DQJv1KWqAQBizfQpzE2ygzn
Bz0k3w7oDXGCHZCom8D7FLoBhDeaYkiKCYwL4+QCBPySrs4Qu+8A9nelrXjbg69OdBK82XymBL80
xnh33BeFQmgg95NnMp4Mf2vGz3JmWteXaAUQDTdYDIrxbGFo1bROgV/XStPrM+gTSvJN589eEIEV
LlXifTvFv+REctOIl2asRveLbfY5vyGKIPktovscbmL5qRoeJC4l1/rOWhhhE9VONFW/wCMDDYT6
92ifbfxjtBshLRnfma+fAHC+m1CWj7cz5UkxMjg9fZmS7dwZDz6UObAJdp86SNBTpquSJKNawxwk
aTyJM24yOBXDwU0K2cXTpcPxD7r+H6LswgZzjtR+rfUZ5aLUrNlTv+bH9DHZpg5tNDwqJ+2u2YkW
GkbA2sh/hlq9AGgopUiiaBAdjA7vwy7ocU2hUXFdjztbeZHt1Cl+mvfzPSpRolfdqof0p/54fcCr
4wWMTYWqC8TuWQRI3UWpVnXIBMLiNXg21dDK89uGbEGybA3oc+45EKP1GLYwyMThvlSHPiTA1Ktf
wQi2TW/K5zxG6J9tyRW3vslb0NUMEZgwQ8Z9G28fzIbvZCma2gnKJ/8vxKhANMZNTr7Xu+ae9g5Q
zVV9l8aOyZnb1UuNdrHNtniAH90nfvd2r2iP2b3kgZvJHrf+MUHzQm+BdT4DA+DsQrFkIxcO95K8
muZhs2iKieFr7FNqMkPqI0I4pOyf/qYEpbRy9nelmz0WTujyyqjrOdjCHLN3JlOGLiTaWFF3pKqv
AJGLIBr9vbASDz6krm3UhTHmdAp64P3HBHOrxvssvTXUL9c3Bv2xHwKBqoLXwNTwx1ucXaRAkdlX
AwhrEKwH/VvdFo4yCE+xFG+UPuX46Oq5oBoon5lUNYJ9nZMUyLFLVL5TzPYCdHLDTdVxUodVExrU
TiWc5BpUnN5Hlvr/SPuuJrltrdtfxCpmkK+MzQ6TRyPphaVgMefMX38X5nzXTUE8jeOxqyyX7are
BLCxseNa5lAJWj0jxW0GU/GthZmuXj+wYVcRbFW2FXts2IIDKYbEDeXkrEjJpQYM22x8JO2obUQx
b1xSF3WLWUQA4hSiKy2rm0iVI5mxe3tFu30QWzmMreoAstJk44L05o88IF5jKzAdgh164UvxGcAd
FEUXlvOYj+504uEV7yr4ZpHsY2CGmloNI/rJwjdh+NmYj5zV7VrGjQD6ARsNFwSzagyCGurolYHo
ls54Kr8TYiV+b4X3PVJpoYVsy2taeYt/W/YO2RG8ho1sqq8b2VqUaUMmvWO90CRoGtBsiHSgrR65
M2Js0QJ6BEgUGy97Hg7pUX26/QGc+6AxpkoUY02QKYvAHFdWAQz6eX7Nww85tRqdLTEIUUW2GD5N
uYyxD+jPoH6posQaq5/G9CvmkXHsa8pVDOM7m1E1pMsKTcnyY96d1IbTFrjrI2yWwRgPEbAYUhQj
9/mfdhIjoJQLvc+tmlKN/sPkXuX8OeiEsmnXI/9Zfy6D/IHWrUIHXVXRaMUHTK/cibx6+74a/L1z
bKWsx6i9CKgAjAwA0pi2cEcZ/FdQDMPjAiYPuNjGyVJD+yPZZLwqiqIYmiTjj9/VP9KiRk90VGuj
4WnE42zEvITq/pldJTAKnqBYsxgr3PL3fAhoMiYPVFI+r9NoX/WuYphXeC6jrmpjbODQ3BnDIY+f
b99T3u8zqj1OsimP0Amn0Qcn0tRP6xzyKDh4Mhj17stRWdQG+CVjP4MUQPL1dnBuL2M/KrseOFue
n5opR9CJA1fBLdrerwfjRX/5j2+UHjNAMXLc7N01oZqpw/HTRMKWtPUSxB7TiN7ECOPnxNS+RWLL
seH7SbCNDPoNGxtuEoBXRikabSmJTeij7nMfuXrQ/NAAJStaw1vyzMug85bF3Jul7oxZXWFQRf1u
Xe8HLq8vTwBzbQxpKoy2xATEZNfnFS/TolooB9iaT710Q7RKbmJq19HcbCNzhbpizcfZQJ9RYqKJ
WAa6VJi6RGi9shw8jhruWoWNLOY6kTxXWymFhy79aNGVknoh/HTUep7Qzfmk+IZF8chBfS4eIid5
uy2ct7XMNdPrJhTNFJmXtX5pMbeXSp9vC9hfHE3uEBMOO2vMNTGfGr2FLRIrzFXG2UNTmpZYT26l
A+9aBGwAQcdRKHBM1P75XcUyTiLJUmWqBlQE1TJ/MXX4TWkM1iDyUqxxcHuF+8EzyiiUywl5ArbZ
IhGLUJ1SZCeGYn40ARdrwddHuB7ZU5X7at1+WkkGfljMN5jjQySWlqTymtT2z/Hvb2BNmTLWY6ZF
+AYFZANdn5yjRnNur3P3Wb4uk4V7a3W9qw15QLRSqValV8emqd0yG9zbYvZP7roS5uRmTBrPWUHd
+3jAgCWoh6THivgLuCJuC9pP7GwWxPjyo5inWouCoFP86s+gy3N0ZO0t81K+p7trezmFnLXtX4br
2ugpboxzGoZZJcH3APADre8k/8cPw0NF3xVDZBGUhyp6S9nWnD5OR8A+IBLLg/+gPNGGZn7ldFfn
NmIYu9UrwHgndP/a8KKAIETiDUJQI/uH67kRQNe52a5RGqVYyOkwEqn8Us/ReImSqEYwDZ4VVp7P
vPTF/lW+SmRbc0qBdGEXIZlJuyB1WzmFD3JAqZQLz5zA2s7RQKrLNxbI9i8M+hjWwoS0Gx1a0b81
gFKJzlWAwUikhXk9O/Q4bgljLlbf4q+O9oSlofRDFrrYmhT1tavTkyiaVpiFZ2HMDrdXyNFEnbli
hhwPal7jMqez2FpxqL4l5eIuDfCZpRnPgOkW0k9Bj3/eFrtrqjbHyNyzutUHoct7WH8MlYmjaEcm
CbTE5HQo7FuQjRz6HRsFndV5zJMJy0s+iTYAGoDt59RvysV4jg/jZbEEUE49/bulUfO5EVnNGKJp
jFBypvpcpgfdsGLeSMSuBd6sivV9APiQhiggOE1zp+QY9Yj9QUOLif7P0WuRb9gIYgxIiC6Xdo3h
180x4DMwTPnXv9srxn5MQtQuMoG/XVTPjXQSirdq5vSjc2wgO/9bakljVB18N9KMloiO+qmbOFHD
fgb3uk1/4CsUcggmDbpNXvVNdSs/sztPOQ73fCCF/ZBoI4sxEqWMBvgqNKlF6j7NgXTQ0VYER1tx
aaNRHPCMEs/istWVOTLixsgQSy7HOhgQEofe5NQWpQsXnA+VmwlSXAqWqMpsZ2RZryB8lGACE2Oy
0HvjDo3JOa1903MVwdzP0BTytcsMFM+V2Krnh3pcLbXj9az+F8tzFcPcUdBdp0ZDQ1dadFZBEJ16
2V+ZPduA27SbZ/RIvty+S7soH9pm75jLKsVqJqsF8k10XDC2q0fggCf+askuIN3d0X5n1EOvlODE
PmajL8Mb97ncf02ui2bus6ykubgg7YEyICXGzD3jQXJSp/1euxTcBCPR3nBA6tc1g/HL7eXv3/O/
RbOdWqUgoGGGdgECuWhQ7/L1I9m86+6yxM2pvKzLAkgDhO19kL8Pr0ounzlw37Rfl8Fc72UV65iI
mBYYDX9qXnvjTVn8PuTYXZ4U5tWvx76pIzogq82qlxkEDStPkf6q8RCzOHdNYZ55tWybWF/gH4bJ
cyYcZOlh/NgTct0w+gmb5xY47kDpTmEx9MIV5+MoBuo/J8Gkr+BVBGMxSJ/FkhnCiQBsnzNPoStI
APIzuPwB9Gz/9P+uchiTkU0qycsE7nochD5lK9C/lCAbfG8F/sLLpf4Xu36VxpgLfWrTMBFgoDpX
PVIDFTvl9ySQvd6P7nmvCE/hGMMwRMMyNBo6APGcWG0G264CGdW4aBFvouc9kL6xi2y7iDJI8qhT
l11twXOoxIGuhN6qdv4q6Me0bYOkNAsrnvJzJ8bHZcYgdT4D2jdx0q6ym3wF2a36JOfj29SK50xL
7ntBtld1dKvSeEAHghfP4pu0jodlqZ6auHkZwtmK+/jcCuaLLknnkQy2PCAGX1fTjtTBB3L1VzHv
PbMvPwO68DkZTafrDDfSRwfssd9CuNqaTr4SNXKqPryrzFyzAF4bDEkXgPHaMdvh0KTl90lNvUqJ
ztlAnmknxxhJ90mVvHaxbA+G9LaOxTlcppNZt05mDnZDlUnXrCofbUEsvq5CdRbm0JOy6ZQU3V9D
075ViAoxJuK3ZQhYpvIETNyDJBQXIjVemy++JiFy7KbqXlhrzzQiJGgkq0uMVzPESNaUztZtQ75r
Mwya3dcpgzRLeFyZegdWKlFylNlLctcsH6SIE/TsiwBsm4SUkKmwDcWmsFaC0tco8HfnuA60+asS
cZ4Ljgj2OQLisJwAExNRQPbcpQ8kezY+5Nkaf6+CfZGUURZmQUtglsLnTPokaJzi925wb5iyhrZ9
/G0y5igSjLVMTeySOL6O+j2iM8s075rujcQfILGAid3IYoyRJGakAQkwPOjPNKxPwK3WW5NXvFAU
lZQTFe4ao40wxhhN6lJIeYuoo2zk56HMvLqUfEIWjw9/vd84hwkZ2dR0UPqxrcn1kpdRPdERmbiw
pLC0puaQS4GQ3HfGvQEbFEvohvVvX6F9276Ryry7prC0BZrkoBr+6KwOTVmTOzSw+/VxOvA6bHe3
cyOMeYHbvArRmYyidFj9aGbkNg3LKEc75WPb7j6QG0nMQyyRslxiA6WTyaZUqh2aglpAs1Iq1ekg
eJxNpE7QHw/JRhqj/+kw5nJRYxPTQEksBNu+aU+NM9uihz6g4wIeYg40xq7R2EhkbkEH0NRVBiud
oywP0+TWWYc5/afby9q91RsZjPKLa6nVWoLMCxAILGkcvEzwJOFBqJ4EQXFuy9r1ya+y2Kc4r9ZM
F3K4mSjRrJXbfsjn3/w+09AyVr0MemSsxTT8uD7OK+cecc6DbdKcAR2GQUBYJRnzLcNDKh7a6SPt
JIDCE8GOJ+Evtjm5mDMR7VRw+DUruRO8PLHqoHCL1/aUXSKfkjRoCBmXgI9gt3c6G8lsZiRrs7gr
6LxrtiKBIFRBN0UfSL7oomkQTOYDuIxtPW37AnhV1DmPO/TjPInF59sKtmvogHaioDtXkXWZTU70
da0qc4mYtwrvhBme2imV/LZ61MfaElCRawtXmi8l2NMEteRox39JxfztQbNNoKLQ1u0qIOSkaIOY
yD8JthgMHuhu3NpPLzxV2bWz1zCE1UZFKtRoNnCbkvUSKcdQ+KUamTWHn27v6a7Sb8QwsWGrTIOZ
0QhUXgRr1b5OMbBrpoTj5XE3j3miiDGYg9LBltNp6wmpgllyCYboFDt36cha+QGw3t/COLatMy1K
MkUYYXAAdHeXxpknrakrrt0Zd/wkV4Of9Iu7moolR1DYPjtl4nCKw+gYZcKPWiN2gbkvLeKRze8f
K7B0MZigopeR2e+hTbJViGDEIlFzmxrTHEnimQOx4b1+5H0hV1HMngtSHaK1FY3SoBhxVeVIDNEz
/jl7BHXlrv47Y5RDlGfERMWzuch+KARRd4jr19squp9c28igjsIm6Nfbde37EnvWufHL7CQEXFOV
3aPu5BcjuKZAtVfaXFjuPYO5XRlzUqQm/3czaM9+cUfd1MKvTwUwzGhuKz6aHzCfW4HMeUVtl0qT
Sf0d5ajEL934i7OPuw7VZh+pLdjsY4xeevBz4glIz7QSWXoF3DZgw1Oo+9wmPzni9jyqrbVm1jPL
mVrMDbqrgGpLm7r95DI/SUBLpP0T5CfPg6PuEuvAbcUxqwPceJ+QqgO4hxL9lRWrO8eak+QqaIWJ
NfXzN9KoHLO2pyJbkfSybzaUJGICaiKscJSfyHQGagZHwJ513gpgnFLE3XGy9ivGHOv8jiCHgDb9
ZzEsAs5RUTfw1t4xruiaVWMtFZiHSdF/CV8bzaZeh9708CGxx8Xuf82w0rUNbtXUTn7pnA5D3jYy
TuocL/WYtHiDpMgfkgfZ4Hlde14w2FnQ06NoMHksCJ2pV+g9pY3dFMEzOoAZ7VB7uZNdTFu31M/C
EZ20XgTF+cjxbeQy26qDcLttesRKWRlZ2pJYVT9Zus4jktrVko0YZv+qWShrtcJTN06mNSZfEDdZ
w8rtzxD3lOQqhiU8XZZGD1sRqFWqP59Lb0QsRtOV/B7X3fUA9EHGmA9ac9hW/7CblLIxqCOeJVYm
CkGiPJStzDG3uzq/kUKt5ebylmWFrowQ5jYN/j/+2//SlbGbE9A3cph3JFInzWxm3OEceMRzb7fp
fRo/iZmzarnTx5c5/0skkXv7Ru9eqY1QxvY2zRLpEcWrjmYXs3sinOPbAnat7UYAPcPN7olFpebS
BPcUeFGSFRmaJROgcUmrZcaGJynTOcx7zqL2/f+NUNbeKothRgLQnSdwm9D6/nxIzsTvgXcQcUHs
eVrI2F6xL2pJKCGsnPy1OnbLs9J/ub2JPBGMfahqqdTMAew9A67R4OrVpVg5Ws5TBMY2RGaUtyQU
4Tt1Xhj31jyNHE3gLIJtdUvaJlQ1pKedIj/MStCKF+7UDE8E62TObZkCbBMGLpUDIYpsEGIEo8lj
/9uNUjZXlWU1LZJWGLQISh2+LjZ6P73Y0R3yOturm7tAhQpuHz/HArGxAOz2YnZA2oIFWs/JMfJp
XT8+8gYsOCrAUpqued4BOZH6laI79nfhxOsN5+4bPb+NMSDVQhqFdp5R3snYLu/H7+FBtygaSX9R
JjgNtzduNyLQFYIXXVZBS8JOas19PA5zjqmc1olRc86dcLK0OwDb/JIxFz8dpC+8XvHdro+NSHZy
qxzjVokFPEp0bm94jI7lAUN79nxJPB4X8f5+qiqgLSSTgDWY2U+1yAyhzMC4ovrVHU3nFraWWZ1D
Xefl0J0+ZIeQkBIxbAS4JbYpWCYtRuYp7olq3MmVjVKQyest2tV19BwTyj0F3EbGmqINo5ymCR7m
Ej5E8ueZoMiGuSXtx5K+EO1pSXmu8/5jQQw6LogpKoB6/q6UUyGmcdFgE2mDhAKYSDUQg86hw2hA
x+s4VnDvkhFMBwNPGZkpmZ2gNRSgiJESDc65AAjevL3ISezc1nqOCHZQVlvq2UAPPGrfRu5E8s8m
fL0tYHfLNot4vwObexy3aT7K1buOL4BOoHq3PCh+jNmy0P5I+nsrjPG/xmFpJIFAmCKdSetL5oMh
fKD5ZyuCcb30Qe8abZAkZ5kPWvqYA0su5AXVe1HuVgY9tc2eRVIlVGYLGen7eGD+LKAbrD1Q9hb5
RILk+788I0at01ithSWHPPlC2X2UQ+god4qPlITzPwzb70VO29UxHlcuAPEhAVmIoz2rwMAR3wGZ
MN7pzo8ooDnD5xWQCXwOI/qzbDwKzhjFQG82Icq7gdxuakfiAulzCFjuMzoTqL+EsT9hCOz2bu55
sVs57OGZZDLVHHVbc0zdsZ7sfCyssrCm4qSJ993I85p3r/BmXczhzWtRpToYPzAvfZfjAZkqzoLo
D/yxcSpqCKIKXEuDnX3QBIDGgCoEbvnwmtTnIj2nuXt7z3bXAJAAouMPpDAZS64nRidPOB0QgB2T
8lvJTXpIu6eykcC4xaVcYBLAgITxx4xce+e/59381Zcfale9J+hnA7bKSyJaFWdt+9t3XRvjLTeA
xpnSCJJNcliTL+FylwI66CP7B6WWVbQ26mzTY2OuUqe0mNtIR9lTmvqboK5fb4vYdVZAJfC3DOba
Ln2kTLoJGWP1WIpZMEqzp45o2G9yO6kkW9MiNL+oud3P5SvHOdvfw6tsRj/UokyTAZgETtM+qA2q
w3hG6pgjZF8Jr0IYFclQR4unGEFHjFGU9pCknNz5nruy3UBGEZB4C0FqDrs3esBNPGaYDKH0SDxw
+F2Y540ctnFEqOci6tGY4JjPlLJgugiRpdwBTzPH1HwEkGek3BC7k4A31fvu0/1hKTD1CH/PQNGO
DT5iXYnFqMIOGq/kfv2pHlHyBl0CsdM7+cvg1W+VXdj1O1Tk/Ff6Wr3dVtFdLUEyzlAVSn3Ojlrg
GQMYhwnxc/2iGS+j8gJSmw+IILiy6CzGpBsLn9U1wPgVUyhi3R/m/qFJXDPhNM3sghUCDtk0RPh9
ksq6fXVcJDNJFrzGj/LolMA/SNEs2qTW8mV+6hyM2OEcMSJ9qnlmZPdlvkpmvUFVb6qwptXwtQNG
kzIdJS09S5nh9aZ4H7d58IHN3IhjQ3BladM+nkF/lAYmeRzUnxP5clvE7qzsZjPf3dPNqw82t6rN
qCuFFLOfHJQ309XvVSc8U6B1DWWe3F+eODLlvQdzsy7GRWwwJwB6EiI52a/5vgxUN3KNAFaSEgCj
rOvfFrer9RtpjL9hNnEuy8AfcQQzC8ROtZREPRBd44h5j23+uNwmrpcuqhpiLqo8m52cmhRsdTHM
ijFXn3JB9Ya09csETRlNGWjpetCGXrAARF1YWZidQiBhg9lTdkHfBrwvYPuGJf22vnHKYfDGqXJM
CRM7avRaK0pgGqmTtHgYSZKd2oj4CR3oJJI3SOShX6rXqm9kS5O7Z23IP69z/NiplaOZ8FSF6L4I
NaeP2qAvJTsZFMD05Y4aj0fgomjW3JiHDlgN1jQYtlQp5zmunXis3BKfqUbaSQBljQWu0kMZik+a
tJ5lPcqsMu6ORTgtdlX1r2Kkdy7W9jKrS2xFaew2ZghkebU/3D7N3XjJoNSGkgFXy2RHMJcsLGHg
kFlRL4avuunzDzRePkbv6UhePXLvRdrKooq8OVK1GGVlxpfgRZrPg5/5kt8E/YU3PL6bWtnKYS4E
MbtxSFLUxOXH6qChPYVeCcEWvjWO6OUHVO6cf7mLzKUQcylXTBU4karffftPa3Jmi4Ml+IUXgwWJ
4zrs3cHtAun/32xkPtRpXQywZFN5KrVL2p/LmdMOupvz38pg/C9h7HJjmICnlc5gPGwHq+rIQU9H
ZxZ7txTFY1SGiT1p6GfLCp7wveBpK5y5/BG6HSU9hUnTL4utgDwiLq3In0+1a/o9wO1rp3nm18v3
PLKtVMYjGyKihTEa2pw6+zbitVvz77f1ZNdjAYWkqhNDl9F1wGjm0PRquI4YtdPuG1e8iwPTmh00
tNuwXQCeMx56wJHIzxStLHzLPMO9LX/3rd/KZ/QUIKLa1FPiNzruUj9gKuTU+aFiKRflCFjyR9Op
Tqlb+h/pe9vKZRS2aNc+CzvcfGGOnWHO7Ez8cXtp3K1l9DUbC0OtARfglOf+bNh09isPaHJBwOXH
eFuOOiktjjVn1O7t0uZlPPeV53q0jMpWHa5CGclI1EjHMr8YgnN7gft3/vr7jHLGaR/loAbEe9g8
jKFgkeYn2JE4hmU3bbs9KCZoMBY9y0cBr+7yaPgrstLxPXGNe4q23toRd3puF5h8I4+djh7SURcS
IKU5JCzekiy5bwcEEEQ/j0vjxKHux0v5edCkl5pYPeChCuPHLOO6aMJDrpUHtRiccs2CotUfyTCc
2lGzp1G2hbiyQWHiyKDviZZO4pwF3WvWNzHgkYuKARRYsHz8bn9rBf5IVGCXJFG3aulhar6G83Mo
A4HlTlY4cRxVnFvCmCNZ0kwVshh4a1I7WWK2/qXE8wOpZjucZ7sU5sNtPduN5zaLY4+k7NQOVKEp
ioYJUP4xHHqR0Zpoq075JvmTY3jlhbwYTyKPzHxXwa+byoZTagxGXw2wPBhDfigwHjJ1fiXxSCN3
0gqmSIC5KepAZjdUjbGAayyrdQdOZwcBnRulmUuK8FgunTvmFKy1tes0cXSzsoTWhT5y2jj+XOPv
0hk7GIJGzcymUHR64RiSM6keUoETDvypLhBBkP8xTBGgU2zhBf9hEkt1xALvpTb5pE+aowpyoLZI
gcvDP85O/y6MMbrRoslDmjbADwUdvPEpzGzSc2YfeOth7OqYZAvAUFps2aicihnkc71mN0lhg8bj
MI08PI0/zfjvK2Kudp5l2ozJChHIK71V1n8tK290ZFcHNgfE3GcQmmUZCTssiARlfJK171rzevsO
cxbB1rPLZM2RmIB/qGllIC2lp6m5f1vEnx7ab/vExg0NmQpAj+FYWnJACEPGn1P6NBg8rgzOZrHl
bCNHD3Fe1aLTlQ8k8hX9JePSo/3ZFISlmCqqsESjEKqsU5Ym2RDHo+jE2nRUAUidBQBpXQt7Ul7D
+nFcHsp1cW9v358vCG4nqC9xHRF8/QFx3MdrZaQJlGCtXhr5lBrfS+WQ5s8N+VRPBedV39vErTDm
lqK7hYQomeI5T845IiDjeeB5J3satxXB3NJ4FRajbCqcU9KcJ6nzUpNHBbhrurcymKuprFmpCSKW
QZ3X6onm1OV76iqXj7xJMt6OMXc0NwuSof8eKrE8RxgPWshlHDlvAW89bPprDTOzKyrowGSv3nRX
IEU7HwXfePsISsFv6vb+KZuAMTWNNUfXyOoApdgdxPKiJXNwW6P3DMLmdNjMF3BnBwNYvUCN77LX
MS/dBKUiSxBqCzhkHFk7burv62GubKlIeZgnWE/vhD5mjk6gV6FQBQZwlqpn4OpwI3yOgr/nHDY7
OE5kSkUNyhcjqGifKz96VcGlsXi6J57Cu9YrOLEid41URzcSOyOqonCADsoFBvjFCzhk7pYHFQGi
Hjvr5X9A6uAdIWMnijhSun7FGofj6hFvPZTfK3u0ooBS8tGWA7R+mtwYYHdnQbZkot4HdjF2KCUe
htU0xlx0qvohNr+oy6fbirl/zzYCmLTTnErLaGRY1nI0AI49H8qDcpQBecu/Z7t2YyOK0cux05N+
zHEJADJlmdJ3Ef/Q5hfOgugH/x4RQPs3UuiObjRDiVIJNK/07Y2LGuQ3jYsKPnjm1BgTH83dQpa7
XCJegn/XkwHBNoKToebBkuwECr9/BqOgsprqSK3i4Dq3WG3ZQLSIzPO581Z7dtPIolTp4AXml/Rl
uo23NoBR1GVRpmmppBUNC8mBUoJ1dgzqw87Tv2SI9pvUSb+rFnBLXPn7iIo4Gt+a1J55rHs72f7f
d4B59cqWNEsu44rqj3Lpq7NVPRY+eDR+dCrASyI7PU7PicdrHeMpGfMOZiWIf1dTEB3BeB2Xc9Y8
ltEzR8X2fKKtijEPoDqIfT3Ai8Q8Lp3uA5b9oQoogk7HiSB2sLd/20O2KS3uxbASCM4yryzzB/Hm
U+EmruGsj+G9ca7zd6hKgnxECNoAnlmnB3RDkTSmJESK3GhThQrPR0vTgqHWbKV+UIpvVcF57neN
6/XSaowVQmmiAnQzTMNkvsXrcwpm5tyA9zLyWhl3XcuNIMYGCe3QdLGBmCwdG0sv34rmLILhkqRH
I8QUicabENh/qDYCGXMkhp0hGBJuAbWv6xk5I3Ae4C3+0cLGRk5u39ZNznuhMWZnkXIMbwMQHtUY
xRJb2TeWhBNzcm4YixrehQKJkgxq0SwvEbADlvLSxJN1ex07PSK/az5jPapwjcDHg9impVVXC5yn
97QAozuLafU56CoAhW1/UmBAeRZkp0Lyu2jGhBSVri1rT911l3yuPUAhQjMAkuEsTuWZgfikP6kf
iXs3JkVjTEolRkCil+Duttm31HxZIC8vVs6mck6OTV7FXS1nK1r4nVL/pvcXUz+lQvPvFJBNVAEp
UmtlBedmlJE3iN15qnNOyzvvTumMtSiGuFXHNaKdn91Rg24U7vimPM3H2QVd9yO3ZEZ/74YhZFEV
u2jp5TDEHUZrcGVR38+0u8/NWbNTN3J4aKKcK6wzFgNT3J08zlidWmKe5Ax2Js7V4hjbPxpnFzWq
Gy2XQMCY3OnH2sseY6c/6OcVXAfiuQCgF/nCvVWc14QFglHUaQnjGIqh5IjoxgDtKHYYtKf5KQpE
j84Ix4f+kvuEoy08pWcMiVqH0zjOuM0jUmRVvVpDlp2M5eftTeUdGmMzAJ6uLHUEKXn4mmcvWvHj
3/0+Yx9qzZSMVYfLkRnTp2iM7WGtOc4GRy1YAIEql+poCvF0oDHznGTzfd6rjmymhxGM07dXw4s6
WIjF3ETFPiqxXeKxucOcqh8FJqIOWnrilYN3gPR+M+eEsRZzBVK1uUCEU/xKFiRHFle+0EaQym8P
nQO0kVP+Nj10DrFNfzn3thDMnC4ijgqysAYkL5YeqJWSM6yXtnbM/lXjaTkv3iCM1egTZe5NqiC0
G14HFn1fWjQ+HTzjng53YoraFh54tmr/rQS/uqiDaB0do4xe9nNbFe38bhop0g+w1INhAqrz5IQW
wH7ui++8KerdzbxKZF1iESn1asygpvEQu2KuO6NZPSht9HRbRXliGOe3V8K1mWRY4VWOLBT7rU45
9zxwhl2rsVkLo5rDqobpWJpIdOqAEXqS1+fbi+AdD1tS1yttHZUiQ8Jes8pzcUcDfD3QLuq9dFxo
/6HPC1l4+8boYQTYkHatEX/FwCQbfoSYa6l6Xlv3vhAgMMmygZkMllJGxPxoLJVU2cv+y5r1gRrm
cOdF/dvt/dsziSaAGdAEjX4EwDL/nksgrdGsZoF6hxY+FsNLGkfW2jqzcLgtZveYTBljTrQXXgKJ
/O9yIsUoNSOC96f6sWrLbnRE48hJR5CugUd1uF8OPF6lvR3cSqQr32RJ5GpW9HLFLdLL/A6k9pd4
BbQo4U0F7SYB0O8OpE6k8UXp3ZXbyAHtW6nXA7IxdKpKwmx2BdK3MEDJDThPQwDc7a/Kl9u7uedo
bEUyGiiqZdXnFUSGsmBV8zFZ73Qzsvo5t9Qxc24L29UQtKqgYEoM449R5sYUwiqa0dI4aF/C5GfV
AmzvTix5yZTd49qIYQxFhgFwc4hARTgIzz0htqYc+1bjuO77ariRojBKQeJZmY2U5jUAiuoAcNb4
mZ+y8+iiw/WQAav//M+RJE0R41t/7x9zWEaYkLBpJJrf/NVM7ih8HuufWi9ylravE1cxzAUL4zwZ
RnrBprE4jl1tmSGSj+E4nrPYfBIG+e22Wuw6OKYGBBhJNTUM2DACSarEVaHTLCSQ5ukkcxhEZ9qe
FXk8XIxd3diIYq5yt+rAXi9gDKVI9Psaw0nv9FfqB/zo7UkxYpph7BodTdhU09f8ccm/TiavB3J3
KRgKEjUdA31/jH0O6jyUpbrCDpIhqPLaKdT2UIq8WIQjhnUhOgKYIC0asGPKp1ZAX8xrp3zk5biu
hM2dxXM91EaNInPVPOGRR5v/cRVCuzM/EtObG0GMZSjaVMrMBJYhNr8P8U9dO08C4dye3YB7K4Qx
DFWaG0lRQEj0aXSQVD4Kthzk1uimBwoCzQOe5p0PYxTgL7RjQXA+89w4ZjSBmy60lZ4XGfDE0P+/
eZuqRMl03BXRQds2eOb1wSrz4hkex/NtY8CTw94ctcqUpcDN0YyLnB8WubEi7fW2jN1M8faImDB3
wAQG4PexGOM1+hb6BTL9ekCRwiOf8lUb5xmoRpGtntJL9v22bN76mNh3ybTQNBSIDvXPeOwtOfwG
9bf+nRDGFas7c+rw4wjjoyelPnYzzJx/WwRVKzbNA4uNsS0d08Qy61VGsxllnTFh3LyvjqGx+kbM
6wSgX3lLBLNV0SzCHU/wLKTAhMZLdFB888gfO+KthNmsQV/AZzzOeO6EOZDr9CLMhNeFvHvq191i
eQozYcKYQEwNT7B6aKg6ZV+T1/DQAVvTpkah+i488CoS+8+qasKP1EAQbbLxjJlLPZxy9G+pPkDc
EGyGB+2YH8T/IQ28v76rKMYIzZke51LWS4C9eMuSh148TAMnL7DrlWxWQz9hY4C0dplrg3ZvrcrT
ULlzCw9VQhyznBed1yu066hqaKrB1IghKu9Vw42scZHqug/R2hejAGiOd4sEOm1UlQQldW5fo10d
30hiNo6I5Yg8ARJ90lChQDW1riYvlhFpttCDgD1cfpZddmcWvDTtrtJv5DK7KanCEBqAXEFIE1lk
+KmrnDd9P5jRNNMA3IBk6OzwrVKNU0OGFntYWYOLyQl7uGSvpktn+YSLdmy8+sLrSt/VkatMtlut
1kAcLOsI1MxFTKxQAyIOJlWstiu8ZKrcLuKN/+7q/UYgk/iou3WQBkwYOHl0lw2XWLw3h5fbGrIf
aGxkME6LXCx5OPRIiFHap/BTjGlEYtOKeAsW8tTOnnlzWf/l6P72x9mhZhlo9bpCS7bzD5T7ZFt1
1wNxMQT2XCDtDXvsJs8fYB5HcHP1zNlO6MjMFlVN0DunAL0IzRWRK6ZW6CUyRl9633Tkp9v7un/H
r4tkzL6ktHma1HjA5GlGF3hk/z/SrmM5ch3ZfhEj6M2WtpykkumW1BtGW3oP2q9/B+o3XRTEW7jT
s9FGEZUEkJlIpDmnCj8lcYOxyMK7LmkzqbpaGltKKutmmURAL6DHSPwlerSsKadAVc5dq9ybLs2r
osLvzd+MAwnGnXbOK8f6cf0jNqZw3u0vW2tqk1JD4xY8jShEX2SrCqbQPIgk/x4W7dGIWrsVp29N
3e5Mk7cB2yHx5WzZGpQ5LZGW0rPtPMBiAUoDyYbhGzkaDgYCUIwXQ056fmMY7f1qmSC8QIqlyNI3
iSPwTlLfEp0BTV0UbVHCrB7nvceVx/rxqWrnIYe80ZEPko/U4VHc60gm517iFs/Xz3Lb6/xRXZ26
wdX1JNWiVVsdjnIpS3S2W6dczY95tnCQCDe9KYaLED3ouAjZ2fzQSmQNLQAIVVPrvinMe+R4R3uu
IrdUxX2mqa37F+taCWRi/6EypiVtiOjW8inKAkU45eP+ugjempity4UMSEMW1kQstFXFX43hyyz/
LIgXZpzK/2aRARQOANyh2PcG2wxcdEI7tjTv2h9AMgLET9pYpN3QRCWFbIhcneNnqI59iJdXAhkd
zFRRr5cJgazY9c5SKw9Nz6P72tS8lQj6/5XmjYUuRKYCTyYtk91ZJ7Os7YQ8Xz+jbVe1ksLogZGW
QmeqeCPlcSs7E4ptIDMR7sSs2gtkQcWknc9ACY6dITd/ZWLycl3+Zky2Es/oSCvPpWCKODhKhF36
WdBj/Lnw/4K8HD4K3BKyBXJWJM6Z4AGQCqVW0bQy5pLvzbZ1dal/gGUfhqb4BFByzxLiIMb4qZPF
oq9EgEafhk+GlnBsYtt5rT6EiTCSbkrCMHmrS+kHilhG0Q40DPJVfv2Jl8Tc1tLLqhnP3JmhHC60
108jXkpuBZWjPfR0PlrB5fcZK0iAQTTrCnaVzAqaeRevFJIT3bx5JHucrHNdWbZfWavNY0wCeBXp
oBHI+12dHXbxZ8mpAbyWuMITRxZv7xjDkGtlLICYv7iC+lCHn4YmmJITSdyS3PaJH6eZm5cBIW6U
7NXpOCuc0su29V+2ljGMZDDjceyw1GluHCEMlnlykpwzpMYTwrz6Q8A+E1XA28tE6BejlhgRy1Wn
hXdum/Hf6tyY+G8QUI2VaSKmUfTdOMVnPQq/po1xtkY4lqraiVr8vVyUG6kqXtS6AVZb+2CNJXqb
+vJpGuVDaiSfrx8wR3fZrgLTzKdCNPCcSLpT2PlxdlN0X8zmqUl5LWPbPu7PUbI9BYWA2FcT8P6j
k61dYO4pC++/8HEcjWX7CUZg/FZ9gyQ1RgDNQ+42n6pgsAe09dL3Sw6Rf/WyvZwr2z8glZUV6in2
MAWSsfBUCd+un9F2MIvSo44BH4AEsgxKU9/2WbkgERHvZyf/IdmZl92A8Opg/Ert2NM575RNewCi
CgAeMYr3AbkvH81E7xRkccLp05A9CfNil9EPzpq2mnSRdgRIElCSwNbDOGUhtmRjbJGfypQ8txt9
+TI1qa8vomdpAK6cknPYSTYJ87vMUrzrwrcXeJFNVWgVUxSdPkpqiZjCahVnSTM468nLuE0fm2Is
xTAlWVEB7s44L23JjDIpEfnF1l1JHNGMbIE3lb/pU1YyGN81qtkklTEu0gLvqSQPxllxCvWzIfAQ
n7Yz2DBfBA6YOJNEZjWdNYzqEr69b5BaCejUT34u0TUvLGiYpSg7mS8Ck878xm+b3d7Ji2xmlY02
t7VC31ZqWgSpavpJrAVJ0nASfluJD0nEeC1YXU3U+VlLRh+a3tcqkoqDbx5KYFYWzvQA+Fk049cB
ergDXvpow1m9E8hoogFgE0OyUHsoo2Ot3ZCc4963Att3AujOrlTdBLd0aU5wHaIS3Zcx8Rux3KXJ
8kmKtaOVtfZQ6kFfk2NrRrznyMbd8k421d2VbHB0LYAzR9w1g0CKAtOizOr2txl4HDRvcoqndNei
1vLIS0NvaMs7uYymWsDGsUYDp4j5BpuoX4g+2OnAw11+y6AzYd87MYxSklklcTu/Be3p2fxZPxaf
SWIjUrKRZblNnK7zdAz4kaD8Of8bkEbeMplwQkUaV8kqavrxTQpIkWxPhvv/2lGul8hCzstLgpzt
jOexlFUHNSF36Pv2C5Pnj7eeA+/kMO+SEsD2IMFBv+GILnzLjw7ifjnQR2viAtXDu76orWTjO2nM
4yNT6pDkFmpVv8mCAWN+1Aw7/ibf6Xeyn4PdbLozeJO626elAhoJNBQaYNfeG0M+pm02WDBEqXvR
QdamWjs15gSy297kIoPxJlllymbR4rjG9IZUx6LgWDTv9+kaVwZdy0qVVBo0virOTb+bQl7j2D8o
wmUFjMsoQ6Frh0UHEl/u1uhBBueLE/a74dC7uk8+dbwa88b1CVW4yGNchT4q82Jo6CATR+Jr2kvX
H8MhssFYaF9XOt7WMc5CLCKhCCfE/onw3CU/ZYsHgLy9EgMFFrAfqh8AkPtxiWrgHiH3o2q+NPoS
xskwQ2M2f6Vjf+Swg79GKediFaE2IIzHKv/WkMfrG/UPd/BFAOMLRDPOo1iir2m3+ZzskLt1C0f4
md82PmYegZ/EazfZPpqLQMYdxGpfLAXBzrVkdsIYxMZCy3n6bRv/RQRj/EVuzFmpYNOkyO1bZ+qO
ysSxze3L9iKCsf0YBXE5ymA5EnHSxe+1c2WWTlfvOqnirOYfgoqLLMYPjJka6YKO5dB0lXK0PHCW
2aov7ngvq21/ICFnBXB0RdbYC2gGK6TeG1AG5Y52tjQAEVfAYKTgJfcvZojpSX+40VfSGNUrW1Gb
DRDuvnWFUVj72FXP04GSNFv7glMw2NSJlTBG7RQZDZlFSm8h8yUcU2cmuxyosBxr4klhNW8uIjlO
cVT0rpM9YMNIduMkN8PBChCb3Mu7f7GPG287SVwtjdHFNhKtzuhQLUj3MriMpGO7MwIJITQvoclb
HaOIpa5pU6TjhWWWpq+W9WmQu9s5KjnpSp4Y5lbq5nIhI14/bhkGRngcyY5wIevoBXBN95ibKIz7
XOkxuorcvXkPooi7BmPB4IsOEtD0LZ6+owMYsZcHPGpynmDmZirGEm1VCg6rRpQaN691dbAyy5GT
b3rmqAoHGnk7apZUxTKA9AMiSebIsnHRQNGLGCWbbeX77GFu3sGk0Vn/ET6Kdwu6oPBSPqL46oo2
39dvn+RFOnOSiyk2xBCgMJaUegsm9lGjDAimCTnX/QaiG57IsiTrliirhs4iGVlaKVuLgLwpaPmC
2GkfiyD0M6cJjF14zsA0Ssk5khfA5CHawKBpxAOL2lzp6gOYlaYt6dqSDrWgVDTYYTMF+ajexlnI
sY3NewdLFFXLMgF3yrxCskgC3PlYoQ8nztwyK22tCQaCl7N0O6ucO27zplbe6LFV0I+ym4rHVj4L
M06vspD96ms3SWuP4zDp936ww5UMZt8MOY/VkjZ0hDfzPTpoq6+C3WFwJgvEffmL0h0JX0wbxoh5
bv0TR/jmZq6EM04glqK2KHVkEmk7/uBTBLNlZ7oEgP/EXjCWLyHJkge8aYMNaEVo60ou4wPKFJAM
sgpIksGXfFotV/eULnAG1nv5QK/a1JEec4cHgs07T0Z3MLRkxaqGyKtqbom863lj69svPeAUofNf
NzAAwAhQYoAzGy3WFe/1gFIg6ucR1tf5tGW+xnANRnkDzhnSG/WDAl1ksh1BmOoodKAML661S26j
nbQTHPhReDYk5v4Fasd2vLySxwQtoCQx5anAGuV7wH7OzuLSGQ4ItTBchiIe1hnz1rh5cCuZTOzS
6cYUF3Rf85P6q8bALYUqb/atR5PsuKRueDH6toauJDJxTJ72RdrR99P0Xfgu2O1diflU0KP8IL8k
x67AvdE8Rvzy12ZEuBLLRDLxkvX9QLF65GACtXuHkVjMI2I2pvIjLu/QpvWvhFGXvnpeC5Vk5JoI
YXEr2cOC9+hBb+6n+rHNOF6O/tI1HWWcXGQQo7JmSFrk2LYSv85/jeRv4tvVahhfJqai3soW7EAs
jxOCptlPuDjbm8vQECqbtCmY7RpbSJHlSoYMmJKmyHrj7kkfu7pztfTzdaPevBTUiyDGPyaAmDeT
ATGSsRStXRjirhn1yjMAwYjMtLsYz6HZ7lWzf7gud6ujQwKE+J8VMg5MSg0xFTQ6He0r/oyxdgdD
ozv45fvJU+4Xhz66+ufQcjlyt/X+j1y2f6zRAVs3TFAQLA7dw6g3NbYU4B4K2iByeXBRVN0+quNF
GuPCML2vmQINQdvlPM2nNv81ZYFa/kVL9Hoz2Z6wZWlbMR6gkaRDtVzX9kXYncER76jxsLPU5MUa
tRdVKJ9JNAKRtXLl6Kk3dZdU0XNBCs7ZbtvgZdGMRwPNdT+L9O3SpYgPhwTtvlDihtctsO2qL2IY
D6aWUt+DMX5xJ8tw5jAQZcPmKMv2jWeCK9SUNARmjN8amgl42zX2tfNER/RK10xtbCq8pOmj4hrI
nJ3b9JNo8UWF0AS7GNvmZKA4GKY0RGu7JQVonzg6iSE5pho6JQCwtUjg3Hdb7ZS07vpHIrOJRksM
eRCBzAHc+73s9TfmGTGh2+6qL5HX7oYjxrgRE6o7IMZVj8br/MyraWxnQlafwGxyXQwYpO3wCRRw
Dw2yjvYsgC2EYrihQ2d//Ug3dXMljLkfYln/f2yoZIkOcgLKgUoKxIFX/drqZHm3r8wdUXeGMNa0
7Vfq7d9DMZJhiz+IB7Drm2l0rq9qOxxcLYtx4+aQgEaQNoiPDio1VFMHYncpypdC0N3R1mYa6/IS
PZsWuJLK+PBomVTg8mJUfTC/V+WrrnOe1FvtASjHYvDJ1DE48IFoRVdGUuYUbM+IEf+ZB+MoePVO
vdMCCrjChzDb1sWVQHp7rAKVXrVIk1KBxF98mH0QeXOKaLPb5weL23u6eTuspDGOUqxqUuTSgGBT
ie2swNV7b8aio0/fr6vHptKv5DBGDooJIxQUDOPLVWqj16juHlTexP+mLqxkMFYcZ33XjTJGeLUZ
fEYTAvSxc/+3ZTC2G+IplFUUHklT+sRuOsEWE6G3zY7LO8o7GMZ61ViIjVrEhgEazB2mX8YE+Djz
kFY8gu2t3oN3Gs4YbiyA+wYRBdqPCSDd0FwN7vCc/sWzY/JMP7yTgsHDhfD2VP3f9pMx37bMUjnU
TYzi99+k/D5XVZskvGzNdqB3UQy2rFIbYjWECxSDVkBVvP5/V8vD3ehqAUWwBxrZHa/6te1/V1KZ
wMvM6rEDkxGVOnoxosvk3tyDGefER2navLRXohifUTZl2efANne7QfhZRnGgVcWn2pBv4jC71Qce
wCPHmN985spFRSIcvUyNORu+mlXQmV+lnNMtsq3+Fo4evKqIQhj1F2dxaNVSphgNGJ5IS6/IwPNT
2nph8SKsbbdxEcXofznq8tTlCs4JWXzRk+wEWI00xOpOwKp1O364QU/+Q0huAu0CKXQQBYiMo7KU
Ks8RVOL1Bgrc/2Aogjz9X/AobB7VShTjsOZKGWtSQpSG3JrgiElllwIPWHBzB1dCmMMCr4I+DTRj
UYqTnXetjRoF75Q24+CVDOaUdG1M+hKTxG5a3/fSTkQj5+KT2jPqz6HwMABdc3gq2vukvAlnHkDd
dhCwEs64qX4wulYoscAWCEp04qe5AWqYnZ2afeGbBZcDegvHVELEgVk7DbRUOtsrZaRLg1kNCJTu
rB3oSUFgFx3MU+QlmG4uAsMp9rQwSHOWhTsea7e94Y6NbWvp5Rvoqa+sHAaYaOBNpnnLN/q+YNkp
txTuV37myaL799EgLqIYg5DyrCHFDC2lNc8uIGCYpclYnpjt2Gq1rYw1GHmEAv6IJYmH/EcPmHAD
Zj4m9ozLLfGz57+43FbSGLNQcONkTQ1pQvQwyJ7YvBjj/XURm25yJYKxilyK40IJccdomfxY9JZT
1erPbMiOXZE9Xhe1beSXM2JsoC7CKrEwRwholH053TU5p/6w7alQ5zCBlaOJLNqzLIeVGpkLfr+5
lcOHTn8YzM9/s4SLCOaazJt+AR4UIp0w3RPrLE+8sbHtPboIYKLpUBGIXE8QQFzJn94giGkcVc4Y
kqV08ZFr1TzHSD/6o+1cZDJmmtKLcqSdcqNj2OSJgt8npzfw+8N85KFT8BbIGGpm9ZgZCyEMnTZq
/VXGo+j6EVGbuLYaxkLNYjCWkDaroWfTkL9idtXuEzSNnFKZS6K+faVcdo6xz9gaiFa8NcY56mFB
Hi52y28J2KBoT4LO9+rbcSgmlP+j4oy1ynM4ApoWT7v6pffKJ3XGMxng7Z71qT7GX60ZPJAZuvJ4
dKT/4PYuchnT1VpDqtuavlruslsZVS/La73oTGsmictTEc4JsgAzgj4vi0BtIC1eJ8vvVLua/SX0
Gtm5rirbnTKX7WRxZqQ5aeU2x61h3tT7PhBujZvmDYo65rgmei5XlJJFaM7DtMu7EUvSGzuP3Sre
SckeTBnFd8LrZNx+NawWxbqQYUoJkFnQeKoXTiu8kvK2S/1uPDaW4RbgfCTSsRNfpXF/fTd5x8a4
EanJRlKn0M0uRQdG2RIHo6JfTK0956F0MMKeB2qyfXX9UUoWrTmz9EIptURyp/RkYS5IlRPb0M9p
zUN/4PgsFrNZFWc1VEukiEhj7uTE3EW54l7fPJ5lfyiWqPpYRw1ObQ7U+9/j7paXHWLwu0qBDlSQ
5SYpbV6pcHMLMY8qqyCowRQEY9ehis7eREHbq76A9GvcNfO5C79q+t+8xS5iPjyfrc4kSorQO0vT
R0FIf1hqf8xlI9BlHgADZ0Vv1rGKOQvLUPPZQhCQaqcOmtBon5J0X3JBBzdd/2pJTCQgESMzZNre
Xf1KbgUbRRigDrZeMeCo/o1T3NTBlTzGqmctmYWI1rhCrd93SeXIaclxUpsGvBLBGPDYCNkCclng
VIFzYVZeZWNHZmLXVWznvKHPbS+1EsbEAUsP/txKgr7TDhzdUZ6TQERKVPLaYOaWQDYjw5UwJiYQ
jW4w+gIrG/wwkE4NynSWk+wVOhojOZU7H9Vbndfyuy1Up103QKkxTHY7QR7foYcQ11g0+HOp25pp
eRXIIq57ji3FQHeIgdwyMhAam0qpSiIbgBxBk119rNSHcny6/vtbWPLALAZQqIq5dU1mW4hCrewF
nYJQ6je9J36lQLXKc+imz+FuQCUgQRTQOvMxfDA4kjeb0VaS2UBAkc2mEuiLXb2ZXhRgKCzQRsCV
L+AMFACvCFPT7kWwX1d+fJ9+kh84K98KjNfymfxbOeUwugmpbQIYQsltQMxTHn/rqP7ARYzY8ihr
aYxHURe0S1UapI2H3tP8zAtrG7V5KChq2neCy9te6tvZmGQtj/EoSyWKJJ2R07QUzO7ugOAgqLkt
z7dhfzuV55jHHMdTJJYfMQvnqI4MaKoYzA6lTxVnus5D6H7XZqcuQD9EYY9NYuc/eTHlljGuF8u4
m2yZZEExkHBMq/wQNcNOa7SjlJW76yrDE8M4GnmoiZ5SZO4czCkoygv5oSOcy5R3bsyjoxTKSa3q
Bt3q82OcHhvgXiWiQ4TJUVLdiZbYlmbuG3ErlbPeP+bhgUFUrQGwIL3uRFQ3lZ2a2qoN5uTX9MAr
b27eDWthTFQilEYcpiZWSO1uwYMU0B8BQH++8DtON+OulSy2lYL0Yp2bEhokVaB+l/5wJE8APCht
wTOc6AnwwQJeOLlDXq8ryqbXvjhVFuphMOaoUC24NrnT3bJV95Gkci4Gji6y/RT6SHLBarGLWen2
gPAtRl+vH68vQ95eh4oZHcxkAiWRUcZBz9pFLaAXbzVb2ksr7XQFPewRoBNzNEUqjnTofOXwRthy
lzrIa7ya4DS7/h1bUZ8kXT6DUc88NYZRqGmAKZu63Y7qq9lHj8SyvtUTDx1jK0xay2K0sxNSS81m
ARxJc/qSYAo61ZYDqIbPcgcY/Drj3EKcHX67JFcBrdqkJNNDKm5s/KrQvHYp9td3b1tTMFALbBp0
UbCNu4kYxoOeg9IiTUXbyE7oTHbClHNEm+V9Cs/9HymMbwRRIIQrCVyIp99riU1OYLJypmfL0e/G
2BUOhW+5f4F3j+DlIpTRz2bM2qJScMnlIPMLIxtjHMnfVKbXMhjlU/p2sOQSd4uoCXY5SS+VWTla
kz5fPyWqVx/v68tSGL0zxUgvWlPGFbYnewkZmBEoNHz0S/q1V8SwDbJE64ex7bCaRTxBImieAjFK
7Ex+NpTXuZ7s66v6Bwf8Z1kWE2QB8j6K1RTFM7NUQQSdmWhRL/wmVybwSolfFgKu7UyNfy2x+STm
xU7K0x/REO000sze3C+fZ504ZmRGHPe5bXeX72LDsWJIDD2B5hjzc20+Dj1nUm8zp7ZSG7ZPKu5I
OqQFFh5mYBd4gwijsPW9DRpVL/E1l7PR237rsiC64JUjESV5ASwn9GfwgRAAyhjN9S1HfPReQ0AE
gz0k/WL8qLlVIN4+MpFXXBMt7xQJKUujuV+G5dhwM0+b1bX1VjKuRZCKSKxENAH8xslPwE6SYaBD
C8aTvLNc3uW92XC2lsd4ld7CREWhw5XR0XkgOt9Op/Yx9psAwwC29jY+LzlAGwEson5LU7K8EGnz
LDFFKsmyrotAgH9/lpI1RWNT4Sx75G0UoXgAoN7JsAD6Jg63DTqTObpDlf29U9ApvokpQyJgQVj8
U00GPowZltpbhVtFJwLyUu6A0bvKHXc8SPaPGvNeGKOojSClRLSgnmP1s+krUHnxyrEfXel7CYxO
pnpsgEQ41TB4YB6kHTlSVyrveNXCj/fqezGMWkppr6WDgV0DiI83SGOQmROoucuAczofB/rey2HU
sQPUbjgDE8aVgL42/porbzacGtDV6VNgGJ2Tz5xM0cZT7r1E5srrqiIzU11SYXDzG0B/FYR7FRMG
t68aJgxqxzgrnCDlo8q/F8lcf0uWjQ2KAqqbi+G5j0iAOpm/mP40WPs5nDhl0Y+34DtpCt3ylbMs
C1NPRrNV0GT8s8ug8WHjjK9Au3MUq3QUXrcxRyEV5hIkYpmNVglxbyO7uywYfdrLzXMbVOGumLHC
3GlGksdAo28Ul4zBlHa2rjqJ+NrykqNvLcXX5DDuqVZ1sR4V2JcaqL9of/p0NPf5nfq67NRzE4Rn
C4TKzROwNxxtrz7nN/GX+Gdyx+NX4jgShXEkU4qxqU6GXWiqYgsY9Zlerlsebz8ZP6LHYzQn1ay4
g7bvyGAXgk2yY1Lz0H14C2EcSdjoCljtNNUNAcbULodJ4BjXRgsf1XcLaFLIJX5sFwkVqVLR0K2+
PbnNz02Q3SANg6IzceSn5IZmoaZA2Cff6u+8KfJtL3kRzZyS3OhNDXYf1Y3Cx9DC/PMUe1L59fpJ
beQU3i+QOaoQ4YGki6jbKHeTq2Lo2boldrGPjxgW2V2X9Xb7flT/y4qY45pzxKxoisUFJnTnro6D
Xis/QX6EakR7aKvGMWvtbhoNvxqLg271RzUpH9teBrueeMxS8GPGkt2by2BLvbaziHinjGkwVtXR
rHHjKiMyFMWv3BJFu0mL+1QeHxVNCLQuvBMayZPLyB07MWhVefbyyDiZRXkwsvpAiIJBA7ySrfBW
kOYnEoVfKsW0E8GyhRg5lnwCwaASGMp4J6exq+hz5iqZ8iOOuie9CO9iYN9xHgDbNnTZLObyIsa8
pEUC3QYX+SC86mYMYL19F/LIlLZt6CKHubJAwDIWvVhpbpWfe+UUk/8+noeGGbKB0XrD+Nh+IkWl
WIMZUsaIOM3fAkPPpSHov5sr3DSalTDWk2uZalh6BqNZ7nrxJdRSeyl5R8MTwrhx+BzSYaBXcevU
r8vJxpOMTLx31sbs4Pt9Y+xfFdSqEtpBcQWC7JDiF9g8CrIq7mvD1rzeXbwhqG+s1ObFZxtvTypa
lyi9lvSx/EmWeBIapCVQ2rDuFMUxfGVXgULALT9HeBQ9URDuEG1k/302+p1cth46pwvqRWKpuqL0
ZBBU43+FIi/G3T68P2t7c4irCKbH2HffGSrUUThZhVOIvyKTEyRtmu5l+95euCsRZNCHJmyghFmB
EiGeA1bjtNaLVD5wHOpW2LKSw+ihpTbwlRPNDrQoidTEkaRXuZDc61I2XpHvT4VRxAalL8WaTfXt
VYeQz84m23QHEFuWngjYPO58zaZLWq2LuZN6UerVoqsVsFvLjmDXj/vY/V6cnmlDeXzgMbvxFIK5
lYRUQsFVThGzN1+HarKTei9EvJYankow3tzIima0cqiENv3Km9hJ4ttyeBUinnbz5DDeXJMwVqPh
ZnI1+WQtpyhf7Ky9X6yYoxS8TWNeHbWIwdK2a2CpRoXI5EmJwJ0t84ITzmrYHK+SmhLpBirlfnZm
DD7NHh1go2yT6C51k9oWAS7CdX/Ubj7EKRf9e0PJWNmvhN6ZsLUSxV2+S8D/S7zhaJ50u9qnO8qu
XnFGjrdjsJU85tKqRcDOjAkOjdZ1aBYhPIuAdKPD2tz+Avpb19bG+IylEYC1GZcKXqjtvrmPPErR
nH8FucAxBBa6fd13cNTkrUyy2skxBMpnSpCyCD9by8OoeZ35dF3CBpDAO+/EjnHqDVpDNaCgY/PK
PZ11X47tt8zJ366p2hmfeeVv3poYf1EVQrjkDdbUAIeyUKZjMuvIBuv+9YXxxDAeQ++6XEeRX3M1
6+uyfCvzw5xyQrPN1MFK7xhnQeY406IQcUwS3bfq1354luqzLDu6oHL0gHtKjL8IVS0kqYDQX6Uk
kL62i7wMrfaKI/oAzrEjV+JUgzd6GN/pBZupmMNoGFoEN64UT/6M1rukNw6RNe1DWfxVTLROK8gH
BAMHvP/+RzfM5i3kiRDMmeFVES8/5CZxKl3YL+NiLwXPeXDOkE1dKFrTqA3JNNdskWQtX1rpUyNM
XrKcel5jBE8U4zqkzgSg1ICXglj9avOnWv2SjWep/yoh8/M/6T6boNBJriQzjTj66UuStrZCTFfn
wsdwLEyh/185J01FHFiNeGFRneycMrZjtwbuSe/T1hIg5Zzzn7yBaN4eMs5DSOaqjUykXkjug+zM
FudDJXxRtQc94fiPzdSZAZpQRQS4omHQL1mtzswVEAQqgoyW/MciGdyh9vN2p4Owj6SOAkLguhF4
Vk6//uPlcpHJOBS5MLS41AoV+ePm83xbHKoAE7bxZ4qvUgf9jnZEgaqUcwVsh4sXqYxvEcNxAmlo
CGMrTbtsAFRY8vgwOQtjAf2UeM7AKDCqblFInhQfizSzjcJycvP5uuZvVIOp2/qzGJPJeKL5KErK
ArFA/aLZ7R6dF8/Gp+GIAnTjpreUMVeB5+Ix2W4U3d6LpWHDSlvERFOEWQzl3yEI5rAET3pQAlpI
zW94AErbRnBZI+NI8FKR+tHScWWjddcUSk+YXUN/Ka3WrsaUp5T0164oJdtvKDTdoMk5zFy7Q5Mj
4BGLoAQLdndCzAOstv++sv5+JxmvMnWG3uHtrrqpAToUcfFTMXFKsExcVxSeRtL/rw5sFFNl6Poe
d3dXu30/OWYDnGq59fKy866L+od0wOW8GFcixr0e1ujBe1OOZKfsQMt1TjDUQezWm90Kfft2v+MN
eVFnce3cGGdSZ0IeChKikyYDhGBWuZ3oy0S3ifZlKYIWBbDry9x0I5gZBdaxBexyFuJPmaIq62M8
0cb6mKHKwCudbGr96veZE9OmaVTUGg650l+S6vsSBmZIMOh76DuObmxL0lX012J0+UPra5QpcYdh
ERU4ETtBCUZ1tEPT3GWL6oSKzKmBbt6i5kUY3daVIlpgKxtVFT5f1/w4uauUkzo9/M3JXEQwJgUc
IyuvRAGTmtZvB98t818d/kUEczjdIjeDALBMt2l720r3M5dIZDuft9ooxor6pDQFvV2Qz9stfv6D
PmRNF1PDSwrCtcUJwYSjinbutK75V9fXSjRjSnmkNdEwGbKbhshbd496nXt6+NQMn68fFE8XmJtY
wwygEdd4OGf1rdQBtnFviBzd5ohgUwKT0KmRIrZICeRerIFbhhA/Qkfp9YVs34eXHWNTAEtbWvEI
2ilkQGnmQQHT+hKhK55CqAkuj7pkM1ZbSZPf25AK6ipjMbFvaqAfSr8A1F8DUJJ+x1nV5lW4ksNc
vH2MbsUSDHaQ83s8vj6CODKgoPUUcK/gITVsu9Q/VsU+/4e01Uiv6wpc6jdVQxzPvZt46sC4BnAX
xkqEOU231XYhsU6JUNp4N3M2jieF8Q6a0gIBhWAdqUL2VgT2+Krf9wYv08oTw3iIoq2BmpYruCHq
H1kMKgbhICXK/6rajDNA3l+b5wH5TvrssTrAEQ7GW88yDfakNOA9eXhKwDgFE0/GrAA/lFtIN8W4
FzXObDDd/A9xwkWp2Yc+nj7F0vZ4a4vGUW7vDP0gx54Y84ZaeWKYwFwkhlH3CTRt6HaxdidkrbeM
D5MuexwjpT90bT2MM6jiYSiWAeuRg3ZfwxkMh2ZPCZNGLhoCR+FYNiNDVuawKOHlzOarInqKcSQZ
j0KAE4ywb/muMyJKeEoBzlQ7LX2QKduYzbHF6FwNP67vHW899P+rWIRkADbWCM4o0V5kMPIuy52c
cJJmHHVWGF+gF5O5NA2CkbZ5HbpTrHPIRLcTVyt9ZryAIhEZoPi4DDQbr/Z9gvm52af5WV6em7db
jCNAGVMZCPrr3T6evHHKA60lh0hMov/R4yiMByjQYZCA4wNFWcPwxkI8i1Pl1lPpW+geShLZN0fR
qWYt6Kz6CKIITxG4GTnOsalM41KYKWm/9FB1WT/PGODjMdJtt35djo1FWUBXj1D0KsxWDcbPurPs
BtM3bvKjEYin3+/M+Gbckdc84M37cs5RZRyGlYKDZsmwNDHyi+ihJ07FwyXi7R4TOKTTYjWkxGsT
yLLnREv9kfDw5niroJ+wsl1rLEgO2icoiQgQdQQKRij6jUY4V/n2Y3Z1ToyPyKd8qdsIS9Fs0UmA
iVL8nM+94Q0gA9McEsy75ll50mf3umvi7SDjNogxIhKqCsXVdVRedNRepDa4LoJzQ6mM4yhqYx7q
HM/0sPmW4q1cLLZlPaKNnGfPvKNiHEfTS+YghShNSHe0XqXsKKzZdKTAjqply27mAwSRR9rLE8o4
EbRot2GfoChsjmhv36WDW3O7vTjxMTtY2SZqGwKEQ/v/9s3EC/dKZCd4ndH52/gntxrHuetZoAWd
6JjBTaGMg5+eKWwOOmMO1RuHAK+3YruMf1F8FmvBEOso0kJo4HygccW0S4JwVx9bj5LgzZhzdK6r
I+fA2F7sONeqvKabmY/HqH7QxIDkvLuSd2CM00g7xZj0LFKQgcLk5Biogi2/al+Q5MaakMF/5SWl
eIui/195qcLMilbF0L4ry4DfnNGdEuVfi1b4cX3vOKbMIisIrViN1YC964vElqZT9H+kXddy3Lqy
/SJWMYLkK/PMaJQlS35hbTkw58yvvwvyOdYYpol7vJ9VNa0GG92NDmtFvpQ9au3TvhieNozHAKuF
2Wq0Vllg6CGVhue4UwOAjLj7Yji+T2P8xbIscpjksPJBJodRSA8YWPb+nQjGOzSCKPUGqthA28Ta
Z+drCcfUODqw+5CJnNa5MGF0VzTA7SXNJ73tOA+Z7TmAjxvKLj/G4ioBoQE39McsJiXyUa41fzj8
P2Yx9x8Z7BLkXK96LUn4JJNyJMq1sd7myV81QS/UYZOGcaoLSY0hQ+jAMBvfYj3Xbkwl6Jbv+1+f
c10I4wbyGG8YWcOt1Ae/aie3yR/V0NVM3lIWvQ87TzPC3H4semJztENJ2lA9MtdYY/Y60lpqfqeY
Gcd98gyO6nzhaVIh1HsD2H9OQ67T/KExXvfPbPvuAzEJbDaEGGyjqQNGuyL36I/ny60Mahfhqqw5
KvBEMInpOEtKTyI8/ZIe+AuJVdSvIrnbV+MPlboPPRgrA6CPoS8VhFAEQZqMxE50zq4EXw6mEw+M
gLqR3w3gQxhjaLVoYo4YFJoOQeEk6j6X8lE17gRyVwjYC3TJ9LyvHe8EGYNbpVIWogHyAMwIE3PJ
QKwY65r/Tgpjag3JBzFUUBZso8julPsw9pfZ5BjD9h39ODom1rQAaqHFYcXJVTdVLBmTaYUR6DKv
dLt9Rz/kMMFGXBMyCxjaBn2xaWulZC9icSxJEpCyPWboHP27s2MCj5jnglA1A6YHV78bDo3iTrzH
1/bwjPFTJXb1NC6JuYQSjq51Zic6IdcOyhPFqOxuIu8rb2f8D42KD3FMpSsqowijOrhRoxcF401y
XDS7jSwdjF7voDABue6C/AUUUDzYpe3u94WmjMeogW8WNw3yuRHQz2ewC/xgMSpp91tBIUz0CBDQ
A95CDOeasSunOWaFxFTHg2ZMPtfmXTi3llY/7RsKtbsd12EyriMVsIlZFYi4sX5AIy4RNMfMgj7+
RoDgRv6qKffxCRm/IdVyYdYz2vnG8BRGAKUYrZK7OkI9655GjNuYzUmQlBlT4oAxBUCKm3qmO3jy
63xMrw0veyh58yW8z8S4EEEviroKcdcWcprK3Mrr2wbQLPvfiSeE9R+JYXRiv2BCJyqt1jxkDSAM
457jNjiBxGTcRqgC00zoMOahoshLkSUpkAd/05ITHbH4wmQRKpnTIkJePHvVamteAk4uERnZ+4q8
jil+jpffPz200X+VJ6QFmfW4wU2SYjsSMnsCtHSjcmqw712+P5seyOp+FRN2zVLG1L7J58XvQXEE
EFgDJB54sTvT7fo9DjpHOfdu9QgQq0A67JvIZigzlffFMPBrsMhPdTVWtVzRdp3+sGKGtn7s08eG
B1i4eZQfUthiRN/GvVCFMERFP/RSb8ViEE1f9zXZroZdCGG+lzapWpW1WM6Z6s4qVcUGtvmLXmnP
s5w4CSFHo9dseY0OWMzwKy1xyhpUPm13LcayLbaDEw5hwPmftjJfGdt2smqAEVhhM1NgF4ZFlSHL
zg/Lc2zXD0DdcNLvCdZOMD52swQ67xS2buOlRMacmqxTpw7jcpRBFT4ZF5LOtiSDnZ/iZ+gI9CXB
p1AAodtF3HWbrQ99KZ3JYNdEx2HTgeJSxGhX/LyotmronIv53rH+7cpcfGlGxxpUwVgoxAyA7E8u
jOo0uIo3nJNzG0hH4Sm6Xd3kIHqjPwWK1bkTrwC67You/gFGTYxoZ6kWg+kGP45EHWAET8p153QH
oPd6vFnV7UziQhoTbuXINMeh6vG8OURB7lR+6VV+G8xHclUcUGAOjOvmr5zfhUz6oS+ebK1Q10LX
4UklpqjixcRZVMPFg97jXBD6qfY+JRN45ULE1pmJtYjJljzVzj1DsXqLgMu49afT+rovbus6Shda
MVF3bMR5CWs8rsv1ukhuic7JVTjelK0OJXo0CmonqM7cFaVVROWtZDZBL4R2lg2csLt11S51YcJu
i3JaL2hEdurubMqHHHchfdw/Lo4ItlDUzr22CEmOB8EctNm5Qr01e9kXwfkibJ0o7fM1rgXzfxl4
3W5nfXx1tkAUV0mj5A1myNovi/0Dkih29Ou2t8RbuMZDdivDHxq65WRv+9rxDpDxE0Zaqmte4M0b
xr0tyCa4iztbz1detY1zi9iikQ4Gp2UtEcV/bN2UHmVmLIPqUDnlE28IgqcU/fuFa4iMsA3TBsaQ
KCTQxgYuQnw2KsLx8py7RBjP0IdAvTMFtICi+rmZ73RBsvLSiXvD+nffiPEJAmaUlUhFfTosTrph
pd1kz2nCUWa7Hnphg0wqHlWxoPQiPA/thINf0o6Ooaf7ilvyuUHpb+34VMJ4BqKIyaJIsPfJBifD
VXYf2/qJLqmgiIhdogKrh2AyuMlt/Ur7un+YW9nHhVPSmRxdKrG6sUg4TGDnWm1/XXVPI+ju1LS2
19QP68ROyGFfJMeD6EzapxsLOGAE2P4sL9+xtX03qDzkZmoCOweq0+t3YfHtkCBEgWnDKYunalAt
EdBmoDbQBZAy/lVd9sNQWFKPJVbVcWiRQZnaW9wfskyx6uXN1F/WkdfV4qlFT/ZCLTWT0xmzxxgM
XA6CdC8tixVOp8w4y9whRJ4oxmd0kSS0U4liiB4PTtM/j+I/k/EkTpLV8ooTHL+hM36jIsAvEFt0
HmRQSZJbVe4AuXDTZBx8HF4Syi6l5B0KcmsCOeIxfAKZXX6usbWHgiCG8iljvHAtHrqrMKAr5nRV
hJeh8a4a41HWap6WbsZzmM6+/cCKI0iaeBvMPDH07xdGQtRMKZQKWz5NFlvq97kClfIQjOsNFvlG
/baJJ44/5txndj+lHGttbXI63VJdh/pVFXOmbrd/n+iabJjq73CWddgb1VrpmF5o/1nlR5m7lf+H
h+iHBObLRJhlH6UEA9hTi7UXeA3D6j8RR7155/fw++vYLe3Wi5/2HeF2JcH8kMt8Kgkt/6Kc8fSb
QVVbOutpDGrwl0dH7Vrxwefo57Zw1bzzQwu3f2cnP4Wzw8yrkKrLJMFvzcLdMFzJAHYg5alvjtLQ
elrzRTA4Sc92GvIhkPH7ZZfVWo9dJoeMb9MaPyRDbBdTw5Hyh8fXhxjG91fjEk09mksYECnB1VI+
aJFF33rxdRykx9CVbvmItTzVmLRRU9W8HTr0yyTjOA2RnzWvhsybHtr2kx+KMd6/KldtigEWirwn
snL5TS7/GXXRHlHM/Xd2ya41S2LUDouGfjPNTunWUtJY2NL9tJ4Ogq0+qkD5pjjfrV1+m7CSxtvA
3J5C/LgXMhMR2kobZpBHYcu5XN18FW+ingQhelxSYmQ2ELIddRwPmhAfuzl095V/H8ZjcwdZFCWQ
V4Kc9zfg1RhskPEkwRmoI2aYSPOtKqaHJjEtpdLvAMIZdHPtLJ1mA1PBT0Qw8RnZy1ROwVj03oj6
plEsgSFE50SWHqumDda2cAGsfyyK2U8icKd0vZdUhm0O0ZNYqMdeWL22BT+NEkf2PEvf2vZbJ+WV
BTC370TsHqIldvsE9Zm6HK9RKrrKZ5P4+2pv9nku1WbOvAhzcGqnKHwJgXxMgtwLH+M3HdNHii1b
ra/er7wlaXoR9w6apiAXgSpN53QVK9gz0HK+t5TqxU1DMABQDLLIWf4GOOdSQcbJkzKOSVwjyZZL
V9VjtynOhdzyng30pu8pxbh0koT5OPeQstz1Dl2hNA6xaKXf6cuh9qXb6I3z3TinyPbn9C4U12bW
/vtOAc+h5ui2pFmU020JcsnjCNx6rFycI4sNm2n61GD+AGmUrx5LAPBLwD0AH5ZfBoNnQqhoJV4T
yMHfYJJdCmYcuzximdKokGf0xtOcPqby48IDdNjKnS5FMH5cXwhIqyM0o6XuEJFj0nngibAU83pp
/HYZrDx73j/NrdzmUiDj0+s4K8MabHJOXWq+OBhXmcnD2NqcvbuUQYPXxT2bF12dhgogjf8FYp1P
0VOPfSLVKzz08/8GFeBSHuNJolTOqwo+3JmjU6Ec8sgv5sep10BEzEnpNx/pl6IYF9KuYqkhkaHr
CpSwZA0k3aoxsU48MUCU2P9W7w+EnbttMh6k6pa8MBZTxcZC9RyS+ilKm9TqjRIV0ALVvBxT/6o2
HutIdY0kc1Sx9FBBSKyaPK1RZanSdJ/EhlMPuleAwb405LtR1R7S3HgqDM2bxO55rCL8YhOUZW/J
q+4PkjWZ+lWS4XP1lYVk2F91TbMXKXvRYjHH2MT6TRHSq6S663NAj8zLMV5SW4yBRxcnp0iT3lZ1
PU1j6I4rZsDN/lmPwJTbf4ru1dx4aCrDRwv6s9iOz7Fcvc2IspX+BEBzb5FM3Rpz4yYGmrNZEkfT
tKcwBgp1B8T4bA0W7MAJFWa39I5c1dr8iVTpWy1Ir0ObfkuG9dUwCk+WBo4L2nqbXvYsmEuTtEoZ
LhKyrRp7wIZbFc5iXMXZQzq97n/xrbTuUhBzc6ZqNo1YqYFxNT6kRkCGx1DkRUGa9f5uVB8NJ+a2
5GkV5/oMDETNAq8CXGl07DFqUKLOxMNA/EOM/5DFXJcIb7++6nFwk73Ysh3jwhQ+RVxUXP6U3+Yo
x+XpMddlVdWmzCtIo/ipmZvfIHd0zGtM/nqLBzJFP3UjT7qtee/RPzi8DzWZGAwOYwKCZqQyyx0F
GiqwLJ7Z8x3GBID3knDf9bxjZUOwJDVh33bdj/Kd8Z36ofYTGAeRMtrlsQb/b8sDFtiOGz9VZIOw
1gLoolcRN8AhPtanVLjft3zOFTOZWNuDuEGLVjwOiXye4pew+lwrj2F3Uuq/WSC5sBJ2/KXNZHkC
JJ7q1Jl2KObQJtkcwLtxnDfvwBifMZBan8sZVREC9IwZ8aH+tH9iPAGMr9AaAO31EYwgD8EqhW2Y
NCGcpy1PBOMqinJo58rEEr/ensXeL7hvgO1c8sOqWP+glUkttO9AHJRRqrHVV0z/ObS1Z3Kpjv5w
bX4+tNgxlFkMTU2gIDHrw9CiPGu9ez9XsKsvBFHPaa8Btuzsf6Vtj/4fmcgcmHK3mUSauEaQiUlq
TzFyu5xbr1R50GObFaULq2ZpEKuln5oGJBfvL2iCfvN8ReEzR7s6UPzKOECS7PD8+wYEPlEupTIG
MoetAZ8AqZ07vGO51VeyHZ1iez7lYOnCXMro0kdBE5DgRytD/Xd+g2VMBInTUtYJbvPQ/2PM56Fe
HLN6Nqebiv/U2v6WP62V7d2GRQZaXhnJnxBE19JghT5KZ67h6Ka93mWP2FoMQnvizatyLqHGBJeM
RPlcSHi1ZuG1kj4AwHffQjdHFS4+ItvDnYdpiNUMUzEUxh1b355SWPmJxuglEPnZOucU2X4uyp4Z
ag4GutJpZ4vDDUkKO5s4GRtPCBNO2mk2ChGELM4i38mSYSvz48wjgOAeHPN4A4lxCOq09y7a7Mh2
CW71BHRHtKeaeNxN2e2H/k/rYzu4E0VZU9Z3LMPJlTH8lYOmxx6cOKBMk/ph4dwsjt2x4/9DXQ9D
RDAYO8VnoPtY0ShbHMvjiWDcR2QUU1fE2ILsMJ1TgK9D7Z0vmU2fU7WfntNz0nNEbtcSPg6RCThA
1paWucPTNInOaM1Y6jA5U9PbtVZbLVJgY7E5OnISG8IkpVWIR1ArwEWivoYeEK3QtG/SNeolnQAg
AopFER/lAuMFAEPhZW28a8D4Di1O80IaMQYViTez+dqQryS94yhII9jOe4Jt6I69PndCSa/akWKq
J0f5FpSueA/zos3mlMaFo2L7uGlSTWVbQpve0a34UB+Mfxo79uqguQKu0EtzJTvxsfkkn/8uiP+0
Gra7K6lp1pYEU/bJ/CSop5SgShPsHyPHTNim7lQuS1RNeJVVNdLF3iVd7qjFq1qcZyHhXAJ6rfa+
GL2WF/UZwEphsJgiJhnzao39CZ0EaxDeyvbzvk48OdQ6L+RIZBRDVYBOcwdMJuWB5K8or8MoOfpw
rJzt5+pdCUILCTlWOob+gIW+OW79VVgP++rwnnlsPxfTA3Oc5NBHPFJmTuG6P+XYTCgtau3aLW9S
gqcW4zmUmJj9SIeS1tVb5Miu8s+DPnD8E8cF64yHMPpQHKQcsAhxdV7SJ8LjqeQowfZqM1DGJqqM
p3GRO9F8XAAvnHDatbw4zJbJhFVSoijDTF3vjPBAnV09me5sR7eNl/vy/b4VcBRiHxHGospVN+Ah
PGM5o+7IjRy+pUrEKTTuS1HZZ4NcloIiLShpmvMtibx8vpeUf5UiqezweliNtUqwU+zAdUfgdou6
A9huOFdzs+P84bNVdnZd781s7Ra4TuVh9RDw3OS4FlYPIL3Jix31oNxRkKnhVL90rumI/+pjqSKT
oaHGKU3jiLlYQQlvUz1x8M4/aCZ321ze9ahgoPzV02m4QCJBRR3zt+hkAYTU6oPoij5kRWDSWTzU
xe1Lq4ON2ZA0A8A1v4or+gQAbiHdNe28srw1VI71/cHTfQhg9GnXaRrQXfwBgh8FQAWfwbacg9VM
sqVz6Ztf9y8VTyF6HS4ihTyMddIp2HVpZy8xHS1/2P/97ev0oQ+TaBo9FhhAHaU6VWdhKMYqM38R
/9mXwdOBSS3nRO7MoUZ0UNeDSR4HjfNRtjOEDx2YcNBWuqokFOJZKERrMUwrMv/JxE+i+VgqnPXv
P1QTPmQxUQGb8rqyrGhLoTfrgyHAog23EfBpoyv5lA6IIsM3HD9Of/T3tOSnUBbaakySSZnpuNTs
0S2hPvixt8Pr6tFz2hPDTIV0Q1mra4uIp6WLK2lXzTJ6vTZawFZzxrXgxFeeNOo5Liw7Vnvsgc54
tSXzYGEvU20wXLm21iA6LcBueV+Od4aMZwi7SCdthhRZjmYrk3R3GXMrFgx/wH7oYr7K4THV3X3D
5xgmi3klkjSWNZqWt/V5VA76ehvFX5vqpuKWQv5QwfswEcZP9KY4dtKAlCg9SF5WWJNPx5hJjYWA
0VXwyke1nYdOwVOP8R1LV+glgMNgluVZwepf1qGhH0SaZyxf9g/yDw2MD/UYFxILadcYCuJx74g2
qL2t+Ca8io5fjBgcyoYVATsew9qPOS9Kb86/yOJPwSxeVFLPWApSMSEbnikle3+KDsCEBYcfj3uO
44hZ3ChjqKZlnTDlWatfzPKsKy9y9cI5xe1g/KEMc+UytdbTZcBtVs8dxjwowmT8Sfv8TlP56e+e
hh/CmAsXSXVXj9oC64juwV4kxY9dyXH83K/DRONFMwVxpNDt4io8STF2QZseD+AxuR+m0dVEcpWS
XLOWtD3irX/YP06OA2OBgmNBK6NVg/kr3VGrj6riRsQr609x7a98hnl6XDvOWWUvmxaNmigju25c
A3MejW/eK9dI7F1aEQIWOG+5kRfpWBipkGDiK4lR02299WXxF7v7J0YfInTkrxGK2k5/TedKVk6+
Q9XYU5Me+kVUCEfs5kwR1MyyIzaWy3C2wzqoIx78JScn+W13s2sLtDwwmjjoxWsxIo/Tc551cq40
u7lZ6MIUYx6dLjBCk4cZnHoDNvvgkKdD7Qtfp5Nw4o2ScvRikaTWWa6nbqBbVMKNYDy2Ga+kwHH6
LHxU2YppZHYoKTR16IAJ11qlY7l8MaYTP6rxlGFcSJoUggRCRnRz47NW+3LDK/BzLpVG/4ELazPN
oQ2lEF22+kV/qNGerhA058iS/OoguT2XYHSTRxJ9IRXsc1gYNtjSsaA2cYXhd9ooIcfYTj3pqvEB
mm3et67g0+pg7RvX+bk6hdd/8z6/lM14kBh8NdglriBMKA/j0PtgT0bppOckPVs3+FIMG6qNXhRI
jwd6J8EPPsvjXd4+KyFv12PLNi7FMI5iNTNlHhSASRpYyidKZoEj1t538DxNmFwfn6lc8xwfK6sW
y1AfukUOFuDXRA2x9iVtpm8X2rCl4p7Eciw2KDkkmEXCIkTlR2fqa0MvwjJuc4vqbbAvcss5XUpk
kv1oAnPXbKD8FOZBn72kJqaXY45aPBlMvhGLZrLWKlIAGfX7MY4dQX2UxJHzmTaqXIaC+6SCoFTV
TF1nTCGvp7noFyLRtMaNAOUYOuVpPS7Oe/vH2T+3jU/1qzTGKup4qYc4WiRnOhr+OwqLldlhsB5/
vP5y/3/n+zaw/C5rpmbC25H33PjCSRUZGrarKkhYykmPKRqdYhg9c5SiX+LXsPurDOYII0NWOhIn
aGnZ9RUeEKcIC9KAO7SnB8Hhbd9sfrBLjZgjVCQjioQcSWHyPDo6eOEFGzPZaMfnLn8hgCeN3a4Q
+pYAsFmixWnZ7ixTwr3CHJlhzy4d7YokjgP83TP9cpYsZnyiy2RtDTrYEC1oEivkDRPkHBn0hHa+
1/v4wYVNrHUqtgYlBc3i6SUu0kDNwIknrUA+ewDDoBeHeNQaPGxWnlQmHkdRW68KXZJRleKoTKE7
G8SaZ/NTNoI2bhIdMwdCglJzuiU8sUyUrmNV0EsJytLpNTq7MYD9u/d56D8bFdlfPxx1ZxeHOpIQ
6KLJLGH+jyIuh+fVA1LKUbDrgGCGO/TaQEOEzu8ogi+Phur3YPOrcPr3C+GaTKalBTwbfGVvKbXs
DfVTmeO5C7A8zmWnn2nPeJgIbWiDpI/zKoFOsXfoiYYOccJgtle3cEqfd9237wMBpwD2OMzftjii
ptGLSTQlp2gAJ3JT8Ta4t83j4/eZk1OLXB7jtJTfzUMJKPiQ6vFn3n9PfOkH+hDDnlqkNOiJT5JT
6wfNuDNazZbSo6yA/Ebilh22reFDGOOPNQXESGtJH19As1uuwQ9KUGcUXIpBG1rlUcWoqAfKVY5p
8MTSo74wwlXK6gkdHNkR2qOKqw2YuVF8ioyWE0Q5n4wd04zXrC8KsEI62bSAtsNwUjW00zC+K4zo
BLBnUJ/Ub0PY/c/5CP2EwDnUDSIDpZHJecrCTPQVLQJnqG5jcrOQt4lwfNXvKQ9EyLIJvBrKE8/u
a6VSEhchLeM05CWrvbB9STNONZgngrF3Ie3NKOo70EPIh0Z/pgWImIfZuWnsF2owxi7N4STILe5s
b0x2UgGrQNO8tWrQPJ6sgvB6rTxxjLl3yazEaTuisJd6cXRsY7cAmWCdPMz/++Dmr9+HsfBmWdR1
yuBmh9I4DlOHhdwi2PevnO/DVus7Ei0TqXF2GHCxlli3x+hF1Th2tulUPz4QyywZS6lZ9h1ukF6+
5qS0NPN5X4uN+s8vJ8UySpJwidZMgoQB+B7nKbfe+8f2GOB9PIOvU75Jr83j/wOrjN7C38LThWpM
lgG0l1TLOtzS9KCBITR20IFA0TXDLBeP+mAzmb+4rmyFPk37VFFWvLu0h96hKPCCO6KXB2BPC8EQ
HpYLbcjTjkkymizUZjNDNh8fQp/SemBXy6mBLJU5MacAxbMRxlFo5aoLugRRRnWSunui+hwT4Vxb
hfESpWj2agcaPEc4dd/BZl0fMCTpjG/kK/ZSB1TmRTyWsZu6WLyOGE81xmGoLfCdIwN3TFxXK5+6
Q6HWHDdLf2LPDBlPYRgxRXpGGm+IhVWmj732opuvvfBA+tiahokTejleg2006FKHbcUZgSNTEm+V
a28tVFvXeCVznhg2BIa5ESZhjYqXej+pgIWpTnn8lWMXmwnmxw1mmShCYyjXbESqFH6me9/SiTjj
ESn0UUF7lP/C4xiDyjqMKi2HdKTBSjWPMTGOMYA/OCptPpAvVKL/w0VmFC99nspEhkpnyaOo+V+i
g+lraATl9l9lYReyGBeR9kMaldh2chSwDrRNoApgO0QhN005G088Y2AdBM5tSCQcXIpicTRZS30Q
hZf9k+PJYHxEEqHmaRYosYqdJ6EHKvv64O6L4H1/xhkY3Sh1mbCgJD2KL13R+F0pe/siNgq3v0RD
tl9gqJG6zjGOavZCv8QouPpM303h4/AKAgC8RkWn8IzCWm/rv9iU+EU220eIlgYsvjkicYr2eAEe
jyr9vCy82cftOsmH2bGtg2JIsn5IoKIqfl6j+4wco/6KYFFruakTb5C+GaKjay9z+J1ztpy7xbYU
oqyrSL1SwecfL/w+kB9nW/ZybKXxAjDHWFg6CmHoVLNJkWrqItAbrirxjaMNx/mxPYV5WGtwu2Tw
sF9GrwTDBt5ttoiIWBxUVPd5feONiaRfrYPxFj3pliaWEDhi2ZK86b6xK3u9JwjAtmZnXm7zlop5
J8h4jWwJKYESbrQGdA31U6f+s3+CvN9nPEYGCObGJAi8nXgjmLcdj+6ed2Ispl2C3fJxWhGeOlfy
0PnDUmL+6cvgUHKXIVg5TnZjM/qXD0SY8LSA9F0O1/zH7AKSaGt+w1z/VekmHm/nh6saPduLMDVE
Q55F6Gn9p1Q2I6M1bpUzdKPQEU+JZO9/K57TYBtagIE1tJmGkPwKeCtPNFnXz7Kn2LT2/q/VY0wv
0tM6S6YCeL+NJx91QHlGT21xGFF7p50zAniZr/sKcrJAwhjjUOQqyQS8F7P5LmkXi/SvYwPYev3L
uABpof20L457nkwsE0RdXWr6+BlfBlfzpCA1vCRB9fG9OH5oYk5goye2k+WyeHdVXGiGTGddq8So
LdLmmdUAmzWrG78UE87W5MYYzy9XgW1z5QPG69Uc1pIeVkd1KaYNKiW+4UirNd8tXnkvguBwnayV
twa4WXH6CG7shsQ6xqJh1ED8nIXeEvQvlXy1Ci/T4K+1my5PBReLjpP3sJsR61qWY2KilEayb2YN
SJnOH/vJ2TcXjnWyuxGqVHSSOeM86SRDDQhdgt279KooCqvLrpL2YV8cz5XpjHshjapLcgPrpBvy
ootQ85Rc0THlyBEeObJ4X4yJa0u/aFUcI46q5/CuP+hejreldj3fafczGlPJwcB2wRKsqTWceCGO
9/EYP5POxjItvS456zh9mkLZA27HXS7UAUdHTubD7k3o2Lgesg5yVJ+ijjXn0PmyvPxY8uXFIZ5O
jGfRCYrwQg5PhgKoVxW63QzzOatWjklSh/ibQ0HpU9V1tJeBZ/lrBAJhchtlKkxE6SdLyO4yKbIW
7d6cAi3hpFobMIJwJxeyGHNMjbTBhgsaGcY5vvoPZIMLbCwHxXLPcDonusW7IxhdkSLhONzFw03n
eSGfMVG5XnI5a3sZwS9KbNXNY8twipf4TWktyuNdn7uT9LX2ecBY2370QjBjn3pUF5XaRJRyocbN
MN9mtD3aIDrIHoZNbbRsXUxCBwovldm01wu5TDTUu0iZkhWvYA3TMnT2uXhK7NatDsaJ3yamX2/P
kliDTSU5rkkFkLVBscRRcFdp9PYvIO8DMjUeU0nTQlghotMKuxXvE+O5yz5PEq+cvnn3fp4blt1/
vRR12zRLK+GFugq5JaSStehvZapb+9rwpDC1nbBO8c7uW9mRwslupsoB+9kiLhwpm375QhdqIxcp
JlmGaM1D6ELfaoOf+ZLfHeS/4GK5vNtYlPlVjDCvWh8OKFSZypdGtA0tdpqER+a8qQt2iDDRIWqG
xjaEdH2qmqydZexgXa/LbQ7ycJK6uhiIQDJWIi/TOBNn2z3mC4nM6bXyIBZxiZIpzX0ECxhhQXtT
+brbnqIrzU8DxZ9dSlbReuSemwVtWoiqaBIQ/Uxiyoy9q8LajQvBoQ75Ueu+9asbp29/YYQfItju
R7VIwAyfRYS07i2b7pJiRI3x6d/JYAxdUbK8HibMLsnx4EkEZWexctcw53ysTQekgipaI5qiySbj
7QCEu/ahhPsk5kepu654O1ib3ufi9xkHt4RGoevDgrdTVNtm5eUl6rHiUz3xdru3P/uHIsxnrydR
1Ac6sqQnV7Pppf19xwv7+yIU1sOllQi+pjhF2JemT6qeHGY0cSzJxHvib779f3VR2OU8wVxMYSrR
/czUR704GNNDh5G8fRn7H15hV/OijAjjKEqS0wo3veqV82H/97fj988vr7DOTauHpTJp3JlfQh9T
p9/Ma+W++bJ4LRpB9ROQd54iL/F4I/nv62+/hdQLuUzCtMaJYi4pvpJ0E57T285q0M9TbxM7PETn
yh9PFItudQGO6cXnxotd5ZWXWm/3FS/+B2pJF/FDV9e4yHU66HLuMdwQ2zcpBmvCW+K0runn7nfh
laf3tpv/sBkmXTKqRlgzBWl2SqJTOwl4t5tnMqln+P/D3FaBTkarFQzeZ6Yxau+4GQeC3dFBUHTc
u/Qqf0RHJyhswBheS/aPNbHU3jerzdT74mQZf1JnY7KoBXZVMj21J9w8vb7uKw+Fa4vwMifefWdc
Sld3k050GklmV4y+dP1Jne/31dmuhXzo8779cWEpkxAtfVfjKSH7o1N/zY7Rk4qmYvKKVumRW0el
OdjOx3p/+15Ia6ZBUYyY7rDn66cBozdSJloqaI8EbcIqSWgVqX6XKo0/C5XD0XTT4WiiYkpE1pFb
MXeiEnpBLmeahwIkrfTKh/pT6GUYQc+PuW1elee/ajFdCGRuhFkBrkdLBuTWQiACtB5c8VWQ8BY/
N43kQgpj/7JhzGbYwt00hhNrrT3VN3LRcKx+A2UameKFFMbsjX7tsKkCKZ3bX0lO4ipAnnRRcfEq
h25j1mg5Kpyrva0ZJn10IkpITpnsVFM6qchbpAarebOAu3LqA6Pj7ZryhDDeuoi0ShclfCQKPyRY
gL0ATiD664F4qA7DobWzB/Nx3xI3XYj2oRdjiFpiVoJpoJmwqpKNgWDLIKlVzq/zep656BSb+c+F
MMYI0yIJuxSL6Ejx3TX1BHCN6pHXxjwCEZ5SjBl28VihHY2ieJfEL5KMXSmSAgKUxNYQr57BW2Ha
vswfZ8jYoz6PK8j2ZskZ++MSflXj1/1vtO0XL86N8b3LUE6F3qJ/0TvVM7TyafYgHnqKZRYsvPHN
DSgzer9+6sNOJkhYe1C1MgaEzIFCVeqe9oZCR+6Np/pNfaRkoOJVDWzF8L45TacuMG95uwpUod9c
88V/wOT7WdJWkiAi2Bhq7/UYiO3r4p8+rRxdEe1BTW4bvTyILY+BjvMh2TGGSUqqcaSD3N16rKQr
M/vfOSZ/PVnGiwiNkVZqMcpO2Z3n5AYcR9r6wjGWzbB2cXaME5kVbPvICYIoJbSJTtIp8jUfRaIz
b5aK463Ydcheb9VIyTGGO5fyIQuLoMxKT2g0jrvnOA2VcRp5KJpVpqKbJqSpPfeH6f9Iu5LluHEk
+kWMIAluuHKrRVJpl2xfGLa7zX3f+fXzIE+7aIguzKgP7j5UBFMJJBKJXN6LB1sG4AiJBcmubaND
sz7RTV1+hwKiL2FKlQDeafIZE2C86zyWmBUN3W/rcxaj/h4Op6YF2vIQHtfK5L8r2qAVNrkeh36v
JO39ZVvY3qGzKM7clCUZzRidsW4dDE6qZq6FcFiaRURu2zkO/SyHMzkLGQBNjpAWHZ0B6G8tmxr9
nLNqwd8KOiQe0F/nA3DW1Q80sZsbJKou67l9bs/yuUusUawMDaUa0sLVS24+C5tBROvImWBvLpNi
joizl+RaDl+XCJ3SQjDW7XfSahW5W6sCwGipVPDyS+rnAMz9Qf0QiJzao/JQ/RhmW3GiPcPQFYWG
otXjrq8yXwgAW5BbbqfSbkLUyP6+vD1/CNjO+8PdX+A/67IoxTwHY4AcDm+Q9c+M0av037DenMoR
zXYIlOKfEppKwGPXQSk9eZ7iQ2L8O5N793ioVLM3GcQJclPXwER7zBTZu7xsAn/0FhWs3ifZMpgt
rUGkhSZ2fxn8krmK6woVsMFXugbDCJnA1YoWjfMXizyHaQNiGsBTHZbkvk4+NuZwtvG39tyVTlaV
KE1s4s5Qd8aR2QEooPzulfHfPDLCH8Sez5gGIE+Xl1JwgN8MdCWWkMqgoQbXrlsY4HB73bOGl8si
/hCk/TLyt+O9kpESDTjvOoKHGmXu2TPQlVM6xpO5q5HY+bfmzfmKiJYk6macqHLJPVpnTl0KeokF
19QbAuFKnciKlhhU4kAr0/1QPxnmS0i8uv9xedVEG8N5hrLO+0ZhvodOVwiiMVmzF++MQMjb9bVS
JUNsvswq4nNGwuAS97DYy5Xk6Dc/mVNDV8QrLDi5/EBgGE9JVrBsH6uY5McUJN94vQkjiU29DNmg
GIW1LJNv5bCmuRhBxoOG/dCv4idSnWjw/fL+bFv1WQbfwCEPKYYA2eAOeWRXO8gykZHBkGPm/ETF
zYb9ZYmbPmglkAv9yZBqUjPjod3MV8Wyryr/8vc392b1fS78yuciy8sMHUWMCS4GSu3sszYwUdeh
YG/4Ro0265dMK9DSW2jqPjfK/TQQG/jeAo+9eUpX2rDVXJn2EsiZpCIMx1ho4Q9adwxpbGut7sZZ
J2iPF2nEfl+JqqIuL7sAQd4Utl/Rvf7YF8VON4lg/0Uasd9XYhZtJDHJ0EYj68GDWSSeOia5UwFb
QJe72L1sDNvjIKv14/wo0KisRSthDRmGoA0nv49cUJa1GDctfRUULdlORBokWkYu2so7RbOWEsso
LShnBWBqSZHd7EVc0ewPf/eCXinGOdZMXRACJTXw6iVt19e5XaYYYFd6d1DrL9ps3AoWclstTSG6
rqqmwk+GBEsxNm2NKk1DHDZh2n3rPy+nGgj27HQF3nLX7EQP0D/s3lkot5Y6RWSupYj7AVt2SL38
BlhA0315aDBbI30GEcv98PmyntvWeZbILatSt23QzqhlVAvwLjrgAQTLLhhVO1NEHeiCFeWzMGqS
VICUR6tXoI9gASX7uLUcSSECD7IdnBu/VOJxqOjcjgBGZi0eGIKmpc1gzyX0eCwP9AsAAYDkLv2F
m/nyOm6b51ko54UD2UozNYB5NhVxuuzeyq+D+Jnmx1GUuN1+Vq3044JaWRvSSWX5A91G8gyjHNGt
9bTct8RuvMkD3rWDLlLpKRe1GoisU+N8sxUY2WAk6DUYfOBGfl/2pWR3YBdGZ2fljK+JA5wqKnBo
7Jvvj/15XTknHS9KaA49lI3l3jEM1dPzVlAk3+4JXC0o56Ez5qGVkhnmjYWBtnJHnRD56RC956KG
K5E6vHu2mrosayTE+74/WCZqaUp8uGyJQnU4JyIltKSZgigK2/Rg+uFRPiQnHOj/BZlC4D74oRIg
BJmtXmJAr3LDE2PNancRGHDJSf7E+rXROOYUN6IqIfNJF2yCnyaplUiPGx0KJgfis/4dhqbwP4xx
soN0SQ4XuXXNnIFJG3ZR9l91sq+tx2i4NfrnvFrsSL8yAXCENtWuyhy1AlaQkP6Pff+SfM6npFay
lDrO+lvic7le9in4lRgTX3Qvqi//ISz+dc74oZJ8RKPIEv63xV/2CnfaN3vNZp2x9E4kTeAs+QET
EoAvflbgLBV98UmtvrZ54LV0BK6J2oMulnqXj4Tg1PEEKqRKG0Vl8tp8TzBqHBeiEt52I+fZh+ic
D+lBn51QpFvRyGntiuvoLrtT7MSlHqtqVFc6bBQAu17iZeiN+GDKayWe8yt6XDdLRQNMaAT6ftZG
B/jsgvez4PrmGVIiVc6bpMUbsM5bezFMpw2vRiFV+LYUUzcVjRq6LnP+viGGPEoDMrxVKbl0GZ2R
9HdT1guc5LZFnMVw25WSYAE54siiO0xc5Fej6Ln0hwN1lsDtCDHGuA0XJDSggtc+tMxNfbJsQMM6
hSPCMd2ucIHN959l43x+kISajFcGrubv2pEFPEC2209709EOoRff6EA7nN/Il3LUTfTPaDn/UHP2
6i/gAkk0Mc9hayC5p0l3cvdZKna5Kcj+i9aUz4FmCq1olqOOxypBjOApcQO3ZWnXNx6iy05DYIl8
QnSahl6XElxtU7DLymOVHY3002UR27fnr11703f1NFTCgAL11gCuDOZkClvC1qHjbNpdliJShIsX
SU6NqddhG8AgbOdPaXbd5Q+XRQiOE58FNaK80oIMCamxPKnqCRDcl78vWijOK2RL2+oIPYlrBl+a
/L7oVHsOvlqaqP9YaGGcX8BIgDUB+5C9HX524+MMeZot+yVynsJIXrRsnI+oOkmq8gKVTW2XPhhO
ek+90ScnZddjGCw5pq8iLHbROnJuYumirgJbNZuguA6y19S4S7XvWiIaVfrDS+Fs2JwzCM1oaaMY
Z4dNhTS3oQei7cdqn4GIjTFPkbtO9P5if/n7WOmXRD4lmhcVEgSMvDUxD0n5pU5eUmlnmM+KcUp6
S/DY+8MT8yyNiwynKo7DhSHLsh5oFvQOLtzRDoHvvVzCx5e+5AoRspk1XFKRCwcNK5asuoJQqYqP
6hzt9aIHNzPIStSbcF5EryL2uUviOLehNXNYBSEy2ck1QxFT9qlTAD2MgHFOPCmx3U96vj5UdlRW
rnAY86ZUZxbAYEW7T/GJVV2XV8mhzwYmqeOnjhH4HUYRkff2W+K8k5xn6RUqp8uIK6UFlLtNwtbV
zMzLh8obSfEwhNURgPl+2YqQRzZPoqmgbVkzgbTEp1M7vZwsK0UBx5SeLfJohYMvAzVjKf3LnnPb
VFeCuIU1ktm0ANgCnJHjck32w1V7Izlozbs2EY6C2FhijzRPIHTTVFdCuVWtyDhpC0HdTdsB7h+j
TO1N6YzIFtgMlabBHG/0LNuSkAZy06Gu5HLuOwTHcGSa8DtNcNM1D7ool/8WYbw7FCsBnMdOSBYb
GMJgqxnvl33gdjZjNIuOovhRZB+cpw70TsdrAisoV1fR/BCEuzC+luUPFUhBiKoR/FNVPlfWV12F
fmrkyqbgJjM/m4UgMNge514J4JwWwOUkUtYwv+U2eYMLYvPVAaCX2IyIuD98Ozm2ksd5rTmpDS0P
IQ9QsIsPvb4TZMiMO7zONTs6sfxY+vg/wCJvesuVXO6YqctYZGP/VoUhyLtHfqQ4uhdjnK32R/DE
uIITtpkbWMnjTlgeDlKfdJgtZaFwvAcAqfczN1AJq3Lbh/lsI9yhCqomLPUWaQh5KeypPkpLZweh
ZWfBSzK0zmXF2N/9/oCdhXEHTO/jZKagxnHV+DAre6KWdjAJhri323tWi8cdrrKflLQL8Vhn7T3V
Xeolt8ii+sb1tGc0KItXeYuTPJSudIhLgKDal3XcjjJX8rnwaJanGZ3F6PfVdizKLCA7BwOPYTen
3Be2hQtMk0+XSb3W1Vn0X/RYAOBPDsiZfqLHsneTJAKz2Y7+zurxMCxTKQFWMEGJdXSa68WN7dv8
WT9pdnaS7cQeX4Vx9LaGpmVSTbFkg38X6pimCVQ2RI4p1r15tewlZ0I5N9o3O+kgyj5u51fxEPhH
Ghf8qWZdVmH/36PHxj+WK0ZTyAJbUdvoHyzlLItpvgqL1CayLIBz/gT6oBggj3z91Pt0l/vSnfFw
2S6375yzMM530hKECYqKsycXV/N4Y1g/guaJlIV9Wcz2ET+L4VwlOl4zo8ccj0u0wWvUBwC4+yQq
BY5kg1ESramrbeI85FR0OZkw/fYWUVaww8Jd7PTZcK1DDMKV2R3uWR4uu/n/Sch/F8z5SzNOorqN
EdoF6i4ZcQ2hqlwsgkX8gw87ryLnKNO8L+qWXTjqTe+pTr8r/7bc5WH0w/vqqvdrlC9ke/xmeGBM
ToTodULD5FwoOEnyJBvQ1aAiwjOvGOtAfA2abbvbjVeiIyeyGM5fjn08VWOO7mmj87XwxeiuZCLI
bv7Baf1aT/4BaSRNnegMoiq4AVzDDcgmd6FnuObzciRHTN9fiYq927HqWSDnRlqry5OkV9EplH4B
nbxdkcfL50zkqHiI7TTQlsKkSHtL++aaxQjkwboNUAgSIyQLZXG+owerIWroCCSV2xls4fFx2Bvu
G9b0UdRvLFo4zn9MWpMOQ4isWdz6jXYbGCJT2HwTnj0Hj4DbyKRR0Y8OXb4zdKXMTfcZCA3JKb6p
8d/Os2zdUfeT5qpCq9iUTZH3pirI/zS+oAYYaFUK8MJAaBAc651xyA8YFPVFa7jtHSnK7YDlVhBP
8e5Da6q4kdG3GL8wlB6kp/9mKFL9Z6AwgMeD8UNRV93Tgy5MDm2e5pVoznVYdJhrMsAszUf5YXYm
N70qb7rbaV/tw8GuFgfTBLtQNEG87bFWYjknkk4ljkKBXU0O9BPDP5zuDWBc6E7+GLoij7Vpo2dh
vDcJkyzR1BExghwQx+oib+o/UtSiDJ5EUQm6JizufgPmnFxGFS4AswXjRv5IWmGaa0uLtQjuJsPj
cAqXETfZvMuAZJt6oE46sGHbxWGDBP2VIphY2HwuriVyZlkVZVsoeJCis1Hxgxo5oMQFUGmbgQyd
iYzmnfkkcJMshuKfHGuZnD0uRqaiucxEuHpv7NJ9fK/dZRjSHK9ZA4CI3UioIWeGEfhy22REuxQb
iWPQbdJJ/Ww6o9sf5D1YsETdDYI9pGy6ZhVBhmFRgwSYecsexfJifJ2MWXDRiERwN1kdpNmoaCBV
kMN7tbqZxsPlHRJ9n23gSoV0seraWpB0SWZ0pd83oj3Z8rkrA3gH+CNhejVh5WHWdcXIKVmlNvVF
F/6W31uLYWqu1MAcaWEYPewsSQpbzi3HkhzSloLAcHuxdIInlmyZOl/IN5Sxk2rGtNnV97V13Wj3
lzdj65FA5fP3OS1KUxkkjCLg7aqPNiWf2nAXG18koxHosemv14I4/2b1dZgXGUbLwsyWv/ysasY7
QM7Qe9ntxL1321ZwVoxzdqTqaId2IzQG3zJcE0Rk0aNKbO1xvltAtEK8apcA1WBEK17skuIjz5W1
upznoxOZpJEgEZ0Ab1i/ym9AuuYWnR1ez35+pwJULkGPS+iTO/3p8o6KLIbzf9aUlyE1sKN1emz0
myDxL39/2+7PC8t5vMGq5L6g0CzrDkG/B018lgjuDYEKBufkllkqLVoh75sunjLEtiyLQDs28+gU
fGKYcNcNTbU4LTDKZOqZBPOoqF0cVK9/Hl6j1wmOe7mXfWYdtLKF7//NtTtL5b03KtBGPWqs8R5U
LiqGp/MjOKgcxj8dIJdS3gJR/kOWuJLJuXPSgEN3Aq0ybqjeo4WdHOQf4VWK6DB1csBiflK//6wd
ZI6oG3VzH1eiOU9PGz2p2aPIVbv2pCEvMCqiTp1tv4I9NHUFuCiGzh00rQoGwGPB3EeEnhgAcGvk
w4K97DM4U9FYCzs772KLlTDubIGjDFOEuQWUgsa0SXHTkcHWkHzTSjtLd2UluImFynFWWhWy3AwD
4k4WP+EBA+4Bw81eWOgUeCKCzW3j/LWS/Kkj/UQseWGd30Vx1QfBVdrXh1xtD5f9xx+O3lkOZ5B0
acK+SvD8Z9MnqTe9NnvrYBy0R3NH0IsduhMgLgTDAdsrqao6ynOmSQkfFFRKmtKhh5mUus1YAWKv
28sVuC8ZIl+1E9EBbK7lShw7GavggCw62vYZ7G2VYKjUyl6XsdvFQ/50eS3fHh7vDHIlh/0dKzlp
2cqpWSIc1O30a3UwnHqnOqxTLXArzME3CHwHp8rQ+MegqzHicVn+Zp2XruRzt2wd9mPQREAPUx7N
x/CBYUKUDujnfzSvSLbcyIcZvnTeN4knEMyM5JLi3LEv0mjOgVuHh/XidNYPJF2sZt/ln9r4ults
k3xRcrcF5YNALBGI5RyA2daKNTSMcGw3e/V95k62WjisDsog51Lgr4vct8iSOBegLEtqku4Nc0Px
l0OMR5vpqHejP6P3Qt0HjnL4UAL+vKsAh/vdquSGAtcYzK2YNJct4CswnCCl9CanHmzGUDeKQH83
G97WEjmfUBuZMQLbAI6usYmfe6zV0rjOD/0p9Ya9stM+vTWlg+RMt3svuYpdURPr9jrr1CKyrpgm
j7yHMnBiIP+KogOy/9FLOPpd9/lD1nOWwd2HkWY1vaXhtMrH+cXch6B2qd3yWnGwk4ADFaFjMtN4
f0bO4pgxr5xDrHT6aBQQxxqrK5+tIyMGEFakREvHObshk8w2D3EW1ZsaT+3r6pE+aJWdvDDQm7dn
/o38TaScSCj7faWcIWWYMKU4F7pSHEAX6Ulte5qCWYB5sxnCgOryH7PgHBxRMtWSGBVAujyHAVBG
dNGAi0gRzpNRBT1AocowiWRHl7920b5P7i8bnkgJzmvRosk6S0fiR9M/kRh44SJe1c10O10tE+el
ErNvoqpdVHdGCdb0Y8/6HHrUI/dokb1Ojr1di+LabZ1QIaSyigQqjxyZK10Q1SN4uQPjqtdO0iCY
GGMb+/7w/Po+DxtZdFGhlAlaB7XlViKHIXktjGvJELh3gRY8a1ZVGBqsCl4nr6ijS9kpDj6WhFPP
mnBeJzSJ1oUsCkdP0myPJ8Zuai726E8/WMuQnAj5YrZN+iyRczyKLJlJmAF8oO0eAHJgBxauRkFE
J1o59vvq/GNIpVgitAm6tN3nAzquBM6aHbt3+09US9copUjcc8eSDBXt0JTBilSa20uqP8v517Gg
NrWM+3kUTWNtqkMM8PRRwFS/4+HGdCLKYjOySXoCCIVvU/Jy2QVsdtLQlQDOkTWBqUuTgXx559PH
twnIK9ZWrtxbT+lh8VBefA0cS1TX3LSElVR+FU0wVBbViORHPflNHx3LBECvk7wTaMds+P1unZeP
83DTFBhKOP4XVCjeZ48RWrkmMFMy5Mj2I6a3UopzdrVFDa1rYBp5dhcpB1kUfwkWjZ9pr4x87knB
TE++kSi0CHc5EWGQbQYHZyV4/oEAmLjAgAbPQhHdlemxHp86eheYzxYg8fTeLkVQ/SKlOC80G3Qy
8wX2F0cHswc8UnGnm6LxQpEQzvGEWadUuU7Qi9C4OW1sRdk1QqL37bfkauk415OSLjXHDFkcBheD
Pm8v8rVDhTJb5rXfRPfc9tW6ksZ0Xjm6Jsr6wRzZSwfPZdZ8qezpKfDR9rOfbioHrzqB5xO4IpPz
FHrdtUpnIWwsleExtNrbLBOh0wiXkPMLbahrbZVgHDs5hHs22sLe4/Nt7zLEuCFxP+QeKMBPqAZC
CB4dMWiULIpLnCjWjsxoI4crE8+ZN6IIXwgou22FZ2mcfWgSXjrTjFwDGkaeVI/dt3NlK+Bt1uz2
mg1/ZzeRZAt03N62s1TOTmIrTxN1hNTaY6h4BmpRlht8Vk7Fi35knWGzLAheRHpyhtL25iTJEZx7
02BFi8kO0hag9aIJWJEYzlZmMyvHoYKt5MOzGphuAerPWBfdVH84Z+f1466QMo0wo2bgCqm+a7sK
NFmRa+lOo4N9k0EEkDt6J7QU0Z5xN0mp9UE9g1sb7bT6J5a4ie8tV5psqUVmiqUwq11Yi+5K9np/
f1f+UpQf3G/7Os0GCYaStbotF25g7iotdlLiz9WTIj3E7QG8OAJb+cOJP0vlXviKZGlFjLIfnGYD
LITwiEm97jh4ihcdlcQWMcML5XH3TWICin1iw2WDz6Y5Iif0cofcsEUtdh9L7JOzdtzFU7RdH8YZ
1jQ6LL7sgbbVSb4lbnfFiuuKU8CApu5fejV+gH8cAX2jBng56ihxMe4pyVF2bNCdEW6I7qHteOGs
IedeWpVEjRIumMhRftTqVVCBSXU+ReZ9Dg7AJYpsmgv6ejebkJCq/cdra5x/KVVaxjTD6RgdBdWS
1gmP4fX/toHsU5fOBO9j1CSvwgaHP7AeF0CKBqUHtm57EWUtBAde450M0glBE8MqjaX7luXSX3En
Ar7fbklYLRvnVLLWSI3BLJCjTO3OLXJHQ89TcKBfe0y2+52TR7aw/2gzHXuWyTclKyXemKkF+2ct
2AwVODyqB3L8X86aYKv4dmTUN/XIQCnI1eXIiUbVlkbdC6s98gGiK5X5iAtWwfNANnqPXp8JokYH
NUJcqQAKcANUcA0/vRX1E/zhhfbL3PlSfzW3rTRNzC9fBzuwkN2YXucZn9nA4uIwNjnLK26EY2ii
5WQWuwovwZ+TyZnMpALt2NLQR8uofuu/1WY+CCKU98tJFWBTs7KrYciExwlQzU6bzUKT3fSlOiyH
8Ci9ANzKQV+Oy8boL0t7HzX8Loz3V2kIPJoxAaem2TppdGjwP3n4v7ODvwvhPFSrkHbIgxw0pEDK
RdRABS7w/eaw72Oax0KhGg2E3KVpKJXemkODFUtQVEn8HLhPZmIHkaiesrlaaD0DQRa6TDS+iqqb
WgrEC0AwzfG4M1vzkALMJy8a7/KmbNSroNBKDuf/TIugf6AAb2twM+FORhxwn/npPjgCjhCItssR
vYp27gdgP3CqZxG/ycaNwsRrbKbLUAAgzRmFWfRmP7W6jBtzQpoyPGZXDO4m92NXhFr6/r78XRRn
GnlpGBZof+WfL5wr1oXEBhhEnnfTQlYacRdXHEahUnUZIDGH3NZjbx6eCs032+fLG/f+3vpdG27f
tLox+q7NoE2/77LHRBGkVLbt77wx3J01jAVpshkMuGZR2vHyKa1v6lwR+HOBEnxKN+qMNAxqnNYe
267els30EQG6AgY4GVWkd6wJeVpNVTmmaC/XZKdpi+u6FHXfbJvwSgZnV/OE1/jYxSyOxmTtXYlu
h/kWD1mgyIi6HVS2q7/ff9j1lSzOuKKsKIdMjQBy4Rq76FDuO3e6ztFGwuLp2sl3gyP7eFRfKRid
NB39PtonmAOM3v4Jp1A3Td3UgSQJJADt3XDjrMNTGnUguwba+Q1Hv/3ZzU1DW8E0ktGDxCS/LRwR
x+uW1WioL5iyrKmKwecO8oFaUa8raFILv0nZD5p9u3y0NuI1qqwFcDdwaxUZ8LZhNemLdGv69S53
OooWltmfD/N+kGxRh9jWYVsL5LxgqqZy0LY4bAX9XibEjpQbEgtTPFvbtZbCG6qS90DdfjNUUAqB
fXefIgOSvTLwksUzMkC3pX79TRNcyRut8L8vJ2e0ihkBPrOB42W5nrqApeaTLSe2FNqaK3+iPzon
+dJ9oYfw2/j6/1eRfxfO+UlcO/ogFdjLOgttNd3p5mM6+ZcNRrR9nK9cKNHBmWTgHABQtdjX5Dqc
BXGHwOb5FEHeTlk0gKULc8RuWWuelhv/Tol3k8qx0pAoghJ6UftNGhwitG1keiGofG7dwisj5BkT
ssWSTUaZ4kr68NAYqD00eW3jpf6QJXps19GM3E4LShFQhe0/sk2GJoOQxZABw/F7YB10obxMLfyG
TD6T7qRXp8oQ9EluWoJKVHQ0GegQ5kEto7IZgrpaZDeUmkMUAdkyoidZF3ZsvX/dwapXcjirpnEV
gT4YcoIb1rTICN3x3vLwChKOt25a3koUZ9yyki8tAPxkd5zUJ1AhHIupEQwEbYswAAJKCboG32FS
lW2eABNGdrPmaUmOmZBM7X2CjS3XWQDn+Ra1M6nUUuz8EWDywGf4iSqQHEWFKPYh/n7WCAFRpAVW
GnSO/G5iulZ2Y1XhjTPjTa/mx8Q4qoCoCidN8JjaXLKVIM6nqoDV7QsJggyMbjTJ4xILzulGug5r
tpLAmVjfTiSfJzjOzgUryL61Y6QIQ4AfE697FnWsbJ4bjVgUDY0GSgLcBVhmKUYo2NWU9eMByGW7
KVWvVLx+LnuAjZQylNI1PKpM1VJlfvqLjHnaVzHiJ3YVyWAWJ3gHfF+Os4te38dsJ7p9NmDrfhP4
Lg0z6NaEVzZMO03urK5/qqustfVCjuwCg+FllN7RNPymJ3NjR323T9T2mM8Gerys7AHn4mEch8xp
m+yE1PRhSJvQHqfamxLtvhuijzjI8+rwiZzGbOSFWDGsdyh3aSPfT130YOmqoJFjA+Tj90VhaYlV
hmOuKND0DOxCAaDmmV4P7Q/ZOkRgbVNPnfVSVXem+np55zevnZVqXDpYWdRhMAN4AEK+j4snaXuw
NlKyr0CnisRpEX+/LG87hlwJZAd4paOUjTSXe6zlCKLlo3FkGATkIUEj3Qm97E72LDK17QO7ksid
oa6hcl2neMkzQLz4ilk2w5fEdepgSH93Wb8Nnsjf95DzdM2oE1rn2ENyS6jNpnlB9rSfnAbP6jvg
NYEnEojAQAOR7jDnaKMs6iqfL/8Nm852pTDnA7MYN6BahsBhLYgjW5WzADSdAvCh/v/ZPn9XlvOF
KsryeVuGsksVyV1GxUfDiOBQbHrAlTLcNVsXjTpSfUZclMm23LtZSTxiSSIHuBk4nMXwLeUDGvSA
KQIxxfXsMXLPEgiGOWgEK2EXomB7+P7NJsu7JZlgIVY5fhoAAGlmox3E+kvSTKK2Z8HqGZxHkRJd
AthBsLhJIXnozj02UnaFzk6Bg9y8dVerx3mRGonFamxxTclattPiypnC8HDZqJnRvosgdNMgpinj
gnrr7175jazX8UPD4uNJ8yN639a6nbRXQTDbqiVCitjeorMwzq6HBfDkkoRXhRwu4M9WniwJbMlh
7HaWIjpD2x74LIsz8CXPF7TEwT0VnWIPFG2p1aEZv4TtTd9Zdq/9rQQiHJjN5CZSp/8s5tvvq8UM
pinWZFNa3H62J5f1wqeYb+i+oTF9BkBF45QHFJThmixH3c1XIpe8bZVn8dyDI+tkk2bYTldNjjlw
McK/aP31srmIRHCGr4CwKFKSCIBcRDkNcn2MxnmvViIqh41SCPOAZ1U4y49Ma5CDDL7WuJ/c7qm4
HQBXNyWO5i7HaN/eRh7SB3eLsIdCYKE8bJ1kFMqAg/3zUmMQIzI6KXRM3eQYo1ic6mG8FVdWNxcV
U/vgWUV2y+Qnv5cMfVBv+2amX0r5B3t1S4JjvulJViKY3ivLjFF7HwsdeuV9Z5M+tHu5tS+bhkgE
dz22iRKQJIeIsn+YpX3aCV5tm1uzUoFzHkvTZ/KI8+XmivZXpkRuWJCdFaif6iYUXI4iVTjfUSSJ
GZoaqgSa7kf6TZ7+u++/mwKUhynIkG901fIrKa+C5NPlrRAsFeUcQadQTDhE+P4M4iU12o/1l6zB
yL1wHEawUJRzB6VB+lbWsOdkflX1x2gSoTxsevHzpvNTWwChNVq5xaazl7SyD3cjSq/RURReihaM
6bk6HnMwGpmsSqhuJMVJiSKvX9KDNMU+2gL+nRlT5gxWoiwckloaYFtVXdqpXtshSDwTTLyNGRWc
yO0QfbV63Kk35rTtywGr17z5scINj4b7vTwwpD5RrUDgxPh26aZFzh5D8CzbNSQ28veOHGbXZBm9
j9g2Dh96bKmp8EVydVrMSkHSzR109a4p6pNkKTswcyX2pEWCV9W2eZ9lcWZBB4ppzwLmPSVfaXGS
0pfLuoi+z9kCqSo50Ay2ZrQ6mkvphK2oXLRt2WcVOBMoJqukNEZ8hxvABj6x3am31vx3HRf/cl84
95+nZdnr7OZMWmDlxqY9pK1tlbcRunAvr9pmcIDxc5TXgLcKYD3OvY1GQMOCOQU28dvd1eD3YCTb
LM1WXgPP1lav4kLc4rKV1VuL5ZzdLFdNnc7ITNZ0ACXLPTU+F8FrlX9qirtqvrYoOGYrV6Drloms
hXKBUBLXaDCo4C5ab3Dnr4XPuG8Gx7plmD7gVt6Lgsi3iJ9/EbDZXMuyDM0CHs3vDqqlZhakFUIv
7T65wwTHs2naeCOG153HQtjIM13GYl63jv6XQFm2cZdEs8VY+cYE9OXFVJl4VgEzoXlr4Wf+vrgP
XdEg55a7Arq+rGoAd2PtAL+LmgwzV9Asjppbk9p9+VUjL00kgFzelqFpBvCYVI3yE0qd2ZJgohPC
CGp645j7xoiGTlUV1GoEYviqNvqdQyvWQqhiyDYgQpIisj/U6IImkH904eeU2qnIUBzFmVsA/N1d
m+XD5b3f8lPr73OHqwRW24SeIVQyln2B2LTrW7tcTlFtCvyUaLU4855jfbLyuMP9C+zA6qtUv9D2
y2VdWCT6zoxXa8WbcaT2y5IjO1Ak1lc5r/FyKSdQ/7av2pLv2kl70ktRTUOkFvt9dXTansZ9mBuL
a+U7JXtqglNWCexsM4+63iPuLpnapSdWiz0CLxQwapW9cWCIcKkwlhBK4i6TqNGaqsjhahN6M1SD
3RonxfQtc7TRqoaL/l61iF3Tz5f3TbSG3Asjqq1pGdkaJg2AASrJBrKTHU0CKZtRmW4pBGU7Vhk0
uK0qqjqQZgnFNIbpYF6xLn35kTUHyXDm8bcP6ERZQITRLuMdBWdOdKM1A8wXSvUnJXX0NLID4yN+
Dhh3JnTBECnh1k1vkk4yKxypWW+Pch0894m8m+ZBYH+bV+FKDPcqm8NMI1M4Y1RSBTIr2IynSeQc
BCL4snc1zFai9Wi3M+k+7o51Inj4bXo5isyWikk1ghX7/ZSOYb9oCYDeUFOnTgyyqVaJbIUh+IoK
Apu2vJLE7ck0mx3VR1S0WD+V2Z1a/a8keLlsW9uWvBLC7QgCvpjUY42y8Bd6y0AHu1cLYcL0AtK6
ZxGq19ba4bwgZ4fmKjQpco5bbRYJUMETanaA26qovxSY9j41kuAi2kAnwXFZyeG8t74EM12Sih3P
7AnSwJyFvsRT61q2wtDG3cAjf11eyLcWIv7GWMvkXIJqDopaM4q3kQEepYlbLLkzjqYzqYEd9ICR
DqOnRlf/ioKuchpMvFbW3/FY3QWzfFCG8UDAs9Uuja8aA36mf3Vy74Ua+vLV6aBZuj3NgKgwAztO
lWvdRMtPb8rHKSifJj26MmjnW6UETColkpzLqol2jf2+upeKqtWSnFVWw3LcGYX+hZD+7zqv75Is
3V8Wxazt3SKiEmKqyKOZ7wAUUylOu4m8ubqDPFyrMdpxv5GE2qMROST/psVPlwWyM/ReIFrNLaIp
8HycRUZRoUVzhnSdFCbONNhGtCddZNeAlQFkgJMnlXdZ4JZ7Qp/HL4GcaVKUb9OkANiKVt+BbzPV
ny9/f8tprL/PmeEIZvV0oqwRLTuq005Pj0EpuCs2fYah4QDj5YYxOB53K46MjgDtnpXEB5cdLwbh
PDkSELBjlwp2aLMA/x/SvmvZdVxZ8osQQQNDvtKIoszy/oWxLehJ0BNfP6k+cW+r1ZqtiTPvKxYE
sFAok5V5ttplpU0nnZMA9XmiLp/DYp9+gJQAQ3gz2LbqUP+6jfq9tb/L2tuYmPUsrfE/r3uNtFQ8
8cMEqEyLCbJbjE3XVxPAqlBQ+J3CiX9eL9Xl5uqApBBDTifWFEgKQsXCis2ds2kc7xZs4qr9na12
EaQDBkREncJNqeVVwsrd6lZj7f+yISDQkdkL5l5Kho/9iuJlhielDw3MrQC9FwxbHbmgLSHBLajg
NefkAN4hHNcxESBdvF+DyaxSocAYtLTfLP1zb9+VKw9UE//5Xv0FK7/0FGcLXZphy5qqXBpc3C5Y
MB3T+8Tr/RYXwN5QjIdaGIVgd4M3BiepIZjK0dpw5Pa34O/X7vf5z7iwlrGWy0JOP8M0DxYCEH4Y
++jPW721xIWJJGWSddDfxvVeNz1/yIrDyG5UUK/5+fNdXLhd22hWgERQoJh3Q2wjCZn/n+RCr+4E
KGN+ekzQibpwtqIczYIUyAYmwf1BFKEtoIprihtRrXXVCM/WuXC6kNlDpYsMiNC3xq5/Q6E785B6
BO1z45/0w9DwCEBPHdtRDdlJCRVWFYPy2y/9W8MmV70ljk4Iyl1kJ5dwQsw6KWAs4P/d5/8MZ+T3
wzaDILCNGc1qU/u3ZgqvOZTzBS+i1Bk6Ru6qUYWZq/e5/UKZxvuzOTqniPpfN+9sSxdXXLiGVmsD
dzyYyTMvENaz+alQ9EfX936/ioD1TWikUJWu2VOq7S1TwI4siBiypUKbrKX4i/7OLWko1vbA0yXg
PJ280u33ZSbeuJFuQVZZeyDBPnTWsGOzsctBV8l6erfMxW8IoLxlvXVnEOXXGvNjwtxRJ9+tZtZ7
wGJtdGPtVgJYZWWF7Zx8ZdYYp3P/XY15nCt7SzgffNWVO/RCwrxKI3uwwsoEcWNJc69U6442YI+U
BC3m3jmwJPdzrR8yoiOotmtvGfLZk03+Q9eD34DhXyorNHNza0gCe64RSjp3Rrp+dmDy5DQNO9eZ
vIm6cZdBiywdPs3W9NdMKb+o5NZRycHC8DovtJ8s5HSW38VkSa/i641s6ap1nKq8J3gjty5lQPLC
tEuYCNxzTYK0TjxRq/DP9nH1kp8tceERe0pROzPgrlRjeX0xeDQBoT7wMH9e5lqk6Jwtc+EVq0xN
w5rgVat5v3Gs6U5InXkpJO2mMQkKp75fSH1jouavkty/TF/Y9l8stMA6XDiWokkWp15Opl/RpxZK
lIqmxzpzbc/UTdCZ7bEe2SdfqpiNbeDO+b6qjX1msy1f9H2i8U37Jvf7kX4Obb7HNPWTldSrJ3h2
z83uRdDkSU0CKEHnl01JrKv2N5X1JmmB8+/7oNPpzz8f49XowEUp1TaAFUVD6cL1547Vubll6WB9
rGOxMd/1U+mdBgj59raG3VXM2flqJ/s8y10Kqeqer1gtj2npVSEw6pjQ1yCrLEGcQ+Npt4QMCaG8
p5vmmQT87rZu2NVmx/mPuPiKY8EYZ1YDIeLXky5ID1BJeg/sW2gDG/ufgnx5c5z92s07X/Qia6Ot
UCWKYKjouGHeAgv6X0QJqH9YJ/gts9klwc1Q9RUQaHhoDHIgkAmwfyU3WQ5Od+rS/M/XuLjaVZbR
BLN+qL5HRon3VO4wio8vNsYYRYFQzJ9N8+qJne3o4oaLyU4oJjONwJR3rfWoyY3k9rrpny1wYfp6
cZN5LHFk/Ggh7jFRlLDup9DG0BN094I/7+ZaTHJ+dheWv1CZ9h1bNKYmEq8oQzVz34Fk3S2OrWvu
FxhsLqgBHmag8f95w5K5Ycvs1PhGhoybeQ7HxjkO5FbSeW2ZszDjX2U91ZQaY5IIM+w10qrZVvka
NtzZ/PnUrnp5dnqoEDOa/5orkK0wUUFE9XDpZ9SOIwF9cOuxqiHJ2P1w3OTGR7q+q7+Xu7ikQ7JC
GM9B2XUu0QidEhR4nni23jDsq9H22aYuPtHo0txSEoOfNBrg94qoC09jrP8NAsNBvodwmxrg6Lkw
bwfsULQiSGQX+a1UwVKbfuPGa3OLLvr6of29zoVlN4In7WKOkAWyQS/q1kczXx4tcatve+0CnW/n
9DPOno4uQ9exNlEaStbYEfsZHFSF8dA2N0lrrnm584UujGAdkgEKMzi309jESUL7VK2kHjAekCm8
yXJyPZr++/QujKEuyGDMDuIY1qvYqZUOkDwFSebEiqwHkZaPjnZ8rpXhJY2KNKu/56k+WHwOSNFt
lrQPhcbMd2LcyKKufta/AyzjIszvVnP4D86YlvRdWetz4+Sbtu/f/nzDr8LsUXr+35jq4riR3cpe
uIipaER/uxCdOTH/zkHxcGKnJTe71Fcv39lyF+dN1gaECZiM+Iv6y96e0sETneqty3e133a+rYs8
bMwUlWJGUc4QLFyrBQPSqd+0gDqaq5+sxVfVYraMi+N4EkC7caZXjepskxffLmnHdXUn+LE0A7C/
Dsxm27O7KlIBqj6+PW/plsRDVB4x48RuDNBdvad/r305L2NRWQmWzaA6GxMoaDsouM+RbdLAXcsb
2cxVExXcAUW9aYAC4cLDdVabWMWAu1Ny6UlxWKuvmxx717fz9xoX3q0kTFa0hL3M2ezTdgy5fLJQ
N7uJ9rm1mQv/Jl0yDyLFZhzneWm470JsmaU35duv7geVYn6CabjoYP7TjYrU0Sj24/FxvjiUx6u/
iPZO/OLLE/Wyvy7d/F58/7NBXt2bg+lAqOiicXqJ4saak5xXsAQQFD+Ge1VvCvrf2MLZEhf7SpQw
6wV0SgGwa03zbV33pL+xxHVXdbbGRUTqml3rWmUPQtH7KTiJPbWGZ8XVQb0YGI/p97eaWFd91dl6
F/atUy4pBdEehGqOTSibLabKnPLOQofTlZveCv/8la6bxt9f6cLUa8WamTfYHqk/ebF4JcpmDua5
+/pGmHU1qjvb14WpJ8kCVa4FvGXzYDywZQjbTNy1cn3NtN6Ioc49W92UXL36rCNxF6fCPv0XJJyn
WTV0GYqCJ4wAmTy5E0+nIVJnYwMleJNk/nRYl7kS2gT/u9zpsM/ClRyCD60LKYGgyZ3GG5zyqJP0
Rtn2enXxbJGLx2xx+5blM+4VfTzNArEezBWDV8XTXev/Z2brFjfKVa6M831dvGtO3djFtCCPPc1f
FvuTMogRC3BlGHvnFu3A1WfsbHsXzxhbVq45VWiOhNNmBS1ottPxqb3VbqdQ7CyIuyhAl2/x3F2t
Ujgu+iUYO4F43GUXkknSAnsGH2nsiqeTRDYI/f5i4EbTc5/EEBHdad9GhWR6QyXNLwtPPNw66KuX
8ew3XFzGyoZIiewRP6yd7TXORzM6Xmep0FjyW9HCyTVemqprwDNT2zBA4HNhRaKWHbJRpsGt2cX1
5hQmHKwN3Zb+zz87mGt34nyhC9tp23lC3Q7nWqTPzrwj7FZt+npKf7aVC4sZUAIhxIEL+x/lmsZH
IB2cCO7+H6SHr32js/1cjuKdRtYcmcOP2d4UTJ9QwtqhKPI4bJNtFQt/Ck+6lLcKCVcPEbhAUIGD
PgXU1v90LGYtuXRdlNC6+b0pv5vOjSLn9TP8uyLIL77SlBRd21EbmQ8cJQ0bKGyCB2ncnOToETWy
G9nwVXKRs8rYZX+SgDuTmGB1CIaPBe1r8Q4t0ZOI89OpGNdsysjYMJ+/3wasXj/Jv0ufJ3TymYsu
ZitZIR+B5xwaHJL9lMaPP9v7VWd5trVLQugWxuFOE46SRnhzvD5KN4VvA5dW3aS6uxZinS91EZtU
k1UN/YCleP1zRdczfcUc7Y3tcOPakTln0ePFKtCkcIZaIFmzbXtfl2hk8dmXQx9zCnj6sERDDclL
KZWf2JXfDNaxz/LG65Zy7xjKiQbxXqG907vE8FG7+t5WfF/C8ygLvbiW7hRDj0Rmrwpq5V6zALTc
VaGptIqHtoUOTrsodHiK2k+RlW4IandlCWiIGn1m5MFESBJWzNyyetmtLQbMSL6EHJQ8GIyrPMsY
v42JHRZddizm/MRgkzzVbvfS5VXtH7t6I+uI84cRkGzfoqP3hV55M0W0158ZX8PEFqFZp/emIhle
9PURBMh+zaA0Xo73rDOPeaseTAPApn46Mi3fBPnkTDZeYoxLkJjVR95S5RHKTH+UTeqNY3scUUOD
YMHvySR+T9YfYoDCa6rqPUajv6jut7KvNtKUq4f5wM2UmUeksLnf9hN6Xz8Kq9n0or8rB2xHtmwn
K3evnM+uOwkUJUUA0p7XpqpCdyRPJXlBtf9xaIvKM+zx6OTuHVJhj6/Zh3KrCVxnfF+47mNG+5eR
s8rjrvUFjuddJ/UeqiePdZ1gFMCR9zkmLDLTHj3Jp8HDkIKXlmJvZdMzb43GG0s3bjLMkmX4e96t
0uNlmfh5boNachy/VZZ1h+bHc1oTQKbMNwIKDEg7+VZnrX65LFEN4Q49ZLs0LV7sUn25RQPGRrt+
b0X6vPQ8rKiz6UydeinLdivjmPNgQNb30qeFcUwHWKM0Hho1H3srbcO0a+6ZmOI6J9/6znlwG+t5
6jHQWfJDx9muL7oA/va3yiH31Dpgll7l1iD9linoOYhmj1jchOiTXrwpHeKFsDWUU2/4SuffFjUd
TKNN/LIqe9/UuQyEnrbjSHdSJQCX8SrSpXNX4tA9YqaHLtPxNIqPXBbSa2kO1t7atX02ZpgBUEfT
bOOEuxg4tXeryvQeKga/awN907GoP0bHjTqaeENGv3UZ241pGa4a70zT+sYqvhxYwkxnnE4ZGxy0
JS6oOTxrUlDDm4fn3Kle7SnZO1Av8ZBAY8vyWw/VPl+ssvZmKwuSqj127XIczOoXseXztNQRWPce
tHjRhf7JRx2P2ejzme3yboqcxQZvbYceJikyr5pMQCAwv6/tX9Y8b4vKiI0qf07W/qHNjFAvZdC3
akucOoTUW9Q7657x2SPKPVDBvk+F8dGn853FsqBJx+euNtZgXblnDeM2a5YpnEsYZt8+j0p/Wt2O
LCCSNns/I9kGbWMJOL20YMpF641Fp7Y16K2NuX2es7X22Nw2nlG4bw1Lv4lufKEVKIsyt46bVe+6
goSQ6d5UdnJkXH7KTj7anY4tW3gWOTWf0yfBki5YU/VQyJr5dkF9JuSrldoP6Eb+aKdhyzt7q0YV
DDmKyMC4xZR3FZrZnd/V/bEy6nujId+qLH1YNPJGLiCViR9sD19V3m0KYpde6Ti/9GISD81BtMlG
0/JGJQvA7vRjq7oQYgaW17FhXxO+hf7wvWiLhyzHFHbPUQrpTGMjmSl9XXLQMCVDWOjyOwZT3gxb
ww8u7XPGs2Bts2hk0C9JWRpaffmrSYBvtM1qA1lmGBHOF9SWHlXskZnTAx9QL+LuscuWF+D0fhc5
DwenC/NEP2lZfphl8VaTOQ/XHqrRCophBTsUljo4BtmXbf8DF2vP7Pp7airjsErria3jXSPW195G
iiQSDa8oji2Fj5+7dtOv83NTsH1OnK2tKs9Nq1iDxbKul9VjTR4YXHsmVZvMchE8lPbWNPJjzdh7
B2CAmYsfLRn8rhxzr2uGTT/IeGowGehK8+guCDDG4pBa9r0DRQNXjF+t6LbgcNs1mbUDntWjFnkS
drLNLB4vyxIuQ32nZBrUIwaiquQecPQncMO8Thb5Uu76q2eW8pyaRtoww6rCvFTnYIbTKu9qJt2Y
TzLWltgPcolaR28KNdpoBvbHCTWfDIIoibTunAYEvIXud2phXyDA9ms5RMp1MGBcvRpy/t31I2RF
FiDFynJ4bmpQoglSPJcD3xVAOeiGNIFgy1ctp2ht9H6yps/O4t/XqT86mblTWYboO7ljdPowSvGT
QefRY7T9PnKx467atHMWVFl3pLKJpEvDYsEjaLQxqYfIJWtYGu0nkFeWhwG5sE6rh3rAS2msKhqo
ea95Y56+/c9Zi9preLaz2vrBmKZNq8mrMRT7Yqq/Jp0FU6rDMcPPT1tz8td0Gb0is2Khy2PX8ce2
ytAr5y9ZoX4zjWoLT3ySig+D0Me+VtLPmw4AxGR4NQ2JBMlOPrSqHW9Yq18MLSJzWL4Rh2/zRYeT
bX/0JXrveTpv8ZEwRJePiUd5DrdcLp4tq9fSLgpPqmkLWR+xsUblW60V1yJDg6s6IptHvKIgAbiw
713Ld/i80br+XmtzN4EElzrtse9ZAJKR0Uvl4A9kiJJ8ibPJiop5euH1tHFGeVC2Du1k2idueSTL
CtQYsi6it8xtoroBrlw6TVCiQ1g7reOhmVLiGg59RLVSwazp1yrAvFdDj9Evhu7YTexOE/tDWgau
hviZM/GVkG4L2/B5yoLUmR+tythmhvk2Qks5M9otKMBfjCEHUqZen5mbP9M8C6Sz3KkVOnAzex4n
daxMsTctc/TydtwQNR+Shn7QdjB9lbOdUSHAdJNwnZ2osZvKcxzlejmBcBQiIeg3h6p1I22W+84q
w4TpeG6B58mKcjsSEaD0syt5EU2m/HKrMqhShoEx0e6SCoSCYKoMgVDZJRjerEW5nZb8fZmssLdA
lK7bGl7QmHsPgkiTPzlQPgY1brCk6rXKFWZoUln4/VAfmZUwz3Sl9NZy9JO+sGGktieNIrIkDzSr
XAyprfvecAuvSe3H3taPQPMd8PJHeObC0+0gBIZKqiMh7b4e1HtO6IFawnd5v+sndkzn0RfQ8x5Z
l3qz6Pa2QOsrdxG04UWzjS2EU77YMMUKk415VmCcg/xoTF7snbbZka7+bMp+QaDLfjpd/SNxK0wb
Efvb2IKssqnj0yVBYPGL0fWeyX7fDpLjgOa7jqdQpCxUYObOtq5BZzLmP2UOn7NO9H7mxfO6oIyW
Ftb9MNQ7OeahdKs4Lzmmb8yNXNinkVReNZSved3C/JafyjiRBea/1Vx8A13cRwq+i3Roon7s3jKe
xiQZ75Ox/CmcofIwAn1spdpobmwSXseYio/4MP0A10kZACmvfLE08ajb70WC91SyOOnTH2bHI7DX
PMDbPvX9sLV71np91fxYKdBho+geqMqiJuuCHC40XXnU92lg9s2zkOmenhi2MkKf+TRuSlL+rJB/
ZNlJUkJ/E0nyudalb6RllPR6P6/wJ7JUoXTMN1AUf7eSRvoJ4iaQwwTmONV+hwg8X9bYRhy40jGw
OvbSFyywELwkOQ1hKv6ExGAQ0HbLtfUKltgnlrb7VekvAjsuqi5wl26vh3XbTeAY7YywS93Pxtb7
lU2PcinCvBzRHmef9cAWz8H3qcAI5MAJjzqJjJUeqZUqROP6mNkUQ23uYTaaH3lpRYLQfaeAs+BI
haw1sSHQoR5BZl54Be1JyK0lmJou0t0SYo5jU9TzDoWc2E2lbxbp+zxDZMNyXlTWPtO08igG2IZq
mn174puJ68OyJoc+oQfeCA88ZRtuVZ1nkOXLQbmZNWM0T+xxsMRB0PrFcWewHTR8T6i+Y4C1tbp4
kVMScJX6mCcOHOhWEwGbKhLrMV2F4zWFmv3UXGJtCG8xUKlznKCtdO4NQwPfXx8V3udSURwmh3Pr
tmsGPKg9rFGR2UGjx7sqZ6DXgAkI9qTMBs6Hg3TGjhJVPmmyvNeOihhhfmLp+34Sr5Xp/mKnISCG
QzTN7wvlcSVLX7J8ixnF2O1y2O/sYYI61kpgeGt1niXHoIcYHpM1+3JUn/ssSZ5dY/hVN2zn0Czo
2srwV2d9KwAs9ThL9iRFiJCNkekuQb6YsYBhCzA1KBSvgwbiXA99Wz5NlQxoPuDhWHa4TfpEAjd7
elx2qOG8df3wewYZVVMljVerFVGx3CCmi1QDKkjKW28AvPqY96ckhD8Rpp5pm+1ajvQ0LwfqkSy9
Azndc1Km72kOCy8Y9dalu5973HirRDLh6MLL3RIDFCWiDpnNh8m1Cs9e6sNI5gfdGD44sUyMXiff
LMk8MWVhztbvMtEbbXDP7V/nJun82YZjNof0g9kYmCbJk0mSvWxnr0mm30nKHqwGpVFWHmqLP1V6
eqmSfmMzRAnTwN9skr9ZufxUI4R7Ur510+KNmyMus+Gunqxrj5+cUd4YGUrY/dskpm1nFE+5wsW0
55cpkSFn5XM/VuDdWJFczZ3XVew1ncUv0AkwPIhzzFj7fbC7h3yUkD6xAA+gS/5lTOjYQZQLRf5+
PxrubuHmfdbAk1gTRfSd6G8mkXdqHEdPG9XGLp2tzshOuuVGrHOQ8j7q8vTO6rtnh4i9GpOf86TD
eezCFs4JQorvGe48LdIDW/uQ2iSwF/Mjp0tMDMvXUwek8YzxqoVFmYuRMTxVvhgwbkRcXy8ikFMW
Y/SoLvDeD+OmyzswRtXROEOOtgVEurR/lbSFB3LgKDqnKz1pw2vnaywGJKpJNQOqqvDOVcTBe1AP
d0kqj4U7bni7bHM5zHCxLHDgWZk2QjAARbJP7vHtW180Bc6A1K9Z2z1oZu4a1z6A5gnYMScqgd1n
7tx6dla8prjDlR6QjvEfwlIvbjciHKxeE5LHTc8PvGo3SPGC02PrLBwUtMRLV+UbQ7UpWgTx67Cr
O5RX+j6UtQhP+Mhs1huOsV06GzTMyuGjgd6c76C02VdFNCwY47TbR23QnxWdX3Inf28MFgAqdKCA
C1uShJIXO3HStF9J7S0V8JhdG5hJ/lhaCFHctf1wNKWexatn1vbCo5MRqmR5lulMgloQMNxp+pD3
LOxa1BvrGZ/JTnxVWu+2LF7pPHytHIJ3ECcuMbh6StCnTr+xcfRPgWXRNw+90i1ww/k9RxJVjfk3
5crH1hw3hVF92ZXbwATE49g2r53CNI5N77KMPFVmcZQWPMZIKuyoi1wI0pkVhGTnGoOykn4tEOBc
i+znSvGON111WIjaD3gC/FxBDMdVUWq6QcWEl+JYkzmLNd70YQ6XBDUIvDqTcrzMsuPKVlEn6/fZ
WsO1A9x4GMVOY+Z3qqufy2wjztNxApYWTLSt67bp1giyo6/W4OyLPjlIvTyNFIzZWZ4HWYnJ5HTY
Fsg96qzG3DCE9byJub6B7yjV0Hm5AvZ6bTa6nyNSDT64bA5csadKWb972woFJCwJIfuOwg5HEoD5
/a5h9Uc12Ts5T9vEoV9zl9uAR4870aXvjKttCnyIT9cm86YMQpsGOK9Vm/t1Pz43amk94kzQxl0R
X0m8dHaWsFC7IHGHE/TELL4n4Enb9CAm7Srhg0njJ12yX53tbGqOWpgSSLDSdgVMGQnA6Ycw8xSm
53cEdUsqFz9H3cCTtDjmlY7mrH0cCvkrEfY+1+zDNcxvVekenSR7yXmGQYOK3inDfl4d+ay6OpxQ
fxsK02eZ85IKSKqA13Qvqmrb4OstKS5y1uLfF3hh2wJPbtE/6wYTGIYBCVYnKFCK86pl2pwKSqx0
vHlFKXTmToSuTTDCt4FK9g6QMgTFqw4za4jgtB8Rjj2DpCqoqvyzGMotbms8reyuN2nMS7LpafvL
SeQTipC/ceAPp//eJdUrbfAGFN/Wxnxq2+ndnNR9Xk7B7NKYoOoHUvWnvHTw1edss05AJaVuuLpZ
pLS5rZas8yaHHCrbvXcr56ubQdOWseqYDCLMcnrkDrg67VZ5gzk8ZFT9nuoxQtM5Wlv7i7v6xXaQ
1jTWo5iEp4m1S6cigB2+CGeJE7lupOEOXqG5iiaRxr10vUFXr0gYQm400eTUDyQHbX3NHk1RHscE
VUxh9q92M90xbe+ELaOMgS990MInuTxYw7qT3DkQlm7MxJqRfSNhhbh6W05tAA7XA4pK66btmO1x
gmoe0oxHGzkiraZwTSAc2Fj70TJzf8zcsNb0o9XDD8Oo34t29TGkdN+1DwPKF6DZoZ5AEcMvmYR4
UFpHEtW1eCbCI10WjrbaUYI4prU+1omrDQYkA+3gCWz4+0TWFPuYHqCB8Qjx2e9yHfZkXBwPwPKN
WsptXxnPmtQPnVzCxOljFEk2ZO0PYmbIjtjX6vI9oB9h0pUhGmSImsc6qsbJL0th+kBZRokxj97S
QQ2H2PqjKuzZEyyLBSVlrDi0dIsWNAvJcucsiJBtCfBDQWD2qn1bnQphSOtP5rIEWZPd4bR81RS5
Vwsz4og7aDrvu3LZOkURpybkhZG6ehRXrsjlZh7hXLMsA/DcrJBd5u+6XuvYtmekZgSTHwvju7ZH
gZX/HnPQoVrpPdLfx67vkEXP762qWvgn+xOQf1RbReTwBPT7+c5IrCcMq4Dw2vrRVdnvZLUrT6t2
9Pqh/eIZij1ahpC9Rp3AeeUdnCDrloeZOC+MjHdtWh+bzjgsQFPXY+qiZDBvRuHGS8lQX21NPIlI
Y3v6fdFllCXkpVzmjWnhiqMCvUG+GwiRovw0qY2bA2I/lV5biwk3OI0Rs7wSs9ummu4xIrTL1mbb
dck3Q61fKrP2i15el3T2e9hxWKQWoiQ+APeXHtMaty+pX5A6/HDN5Gk1su2yGj9sc9nyqouK4WvC
KTUUk020l15hFneWc6Jz4svBQbZjMuHnc7JXBXIwx4kX3geZoT7dU67G2zCjll+PqEiVDLXB6bDi
fhKH/CrMXm7aiT1ZrAmszKA+ae1NYSaeyejgGUP/bCGInYXlU9J5Y8Z9y5wcP6PkOFppmCE6udU9
vNa8dqAO4jro4Tj/4oNeSd5nKMfjcHdYFapcFXjU19PEX5RGN/pfVyEkf691CW0DuzWS6BpwC/k2
BCDUjpKg3rrHvzhybwLGrzX0oMvxP5ipSxrRzM6WYsnRaltdd0uQvCcQG5/TOv7zpm4tc9HttdsG
qcKAmTzSoZigvITG8y2t9Kt90PO9XLTlHQhBTrJB49/WQ9ihv1Oa7UeFZI8uvyZM1RaW1Xs1WlFQ
n849s3Nufblru3TBpgN2K9M+Ccn8s9Vr8JpKdJ8AiDwglQsd5eUwlMwv30BcGluesUVP64ZpXuuV
nq95gQBytevO1ihOgg+xthtQhr/++dPdWuACCUAMYIymAgMSKXUOy9SE07j8f+7hwjq6ZUxaOwMH
tiLPbhZn7X9hfRijgjoWJL4xtGD/87sopY3OmWEYafaNi0O/oE389OdTuv7p/17idIpnXX7dpk7R
nj5DOnevhTTg7dwYMoE3YBNXsSAMCjpADIGf/hIujQI2ySke4cDtwE0eT3YLCQ40feXmz9u5+tG5
JSwoFHCD/cW1cbYdC8xzAvUTQL7sF6M+2Ovjn///1eM6+///h7TrWo4cV5ZfxAgS9K907eXtvDBW
Iw299/z6m9Ceu+qGuMTuzttETISqARYKhaqsTMZrkxmJEYTacVTB4zRgbBECoztBVXlYSp4dxnnT
AZURDU8PB00Db/RoNB0Pyvvws4R8GARjNzLuq9f1tS0SsZlni2Pc2R+VaJp8LE6692uMBOOl9Nxb
LbQAoc96GG3KRxK7KGRxsPTLmJozw0wAnMO0GgYUOICpofLWKSpaVgRzFHoOzYJ3zjrpsfmG6Poy
x+JtZ3RwpTL5xDo2T8QuQXEXOlQ2Vf+lbPkzx/TXr5ljsLcNqaNiFrC6yXwpKu06bDInUFBzSbNT
Gqe3YDnaBhWPC463qYQBowSdMSJpBsRSDVyyB84d0DVoGCfo8EYWVWcWeXTUi6j+Mwf6RA6enb5Z
meKw7gCsrwmGxsFMEjavRj0gEb5LCzeLDpH5Vvbb3/ycTAgLlFSS4xYLbdzuqcSIxIyRod71rcCO
PNMROCGGu0p6ds9WWYVlbo4yvmega9tCoCOuymhlcbGPY+NQ1sK1GNc3gdBfzdwjynNdJv5I/hiH
jf+J4Bvc4o5KbmOm+qbY5W6851/Sy2GIShcaxAQ/I+O6IUoUihEBNqWiaUOAq/4gHec0LkfsLxOM
m5ZT0mH7MG461TeoG0c86uO/OQdfBphLVJ/CvoG4G1K47exFW6qNngOACJilAySKs+6MvA1jfFGG
vpQ5hXTD9F0gbLt6m8kcf+eZYNwP0wJB0NOrQUUXXgWAxQT2T0qs9YVQR/oetEwVVCWirAPveOnk
tVya+tjgLojLESVK8CNKBOAmFSq0Q/HwH2zpSDyhCaCDcoG57MpSi4sgpWlOX1tN5SjdXVy+QzCc
83GWXeHMEHPBSaE01YWPk2vexzeEkteAmgeALKoHywdQLg5EmLpJIdoEo8csUDqtW6PTKYIyPRr7
6jZwqTnUHTa5S+2pnOUtOsaZOdb38jAw2xg5VmcOjj4YD3EILq8p5fgf/RrfPOPMDON/9dTG6tjj
9gRy/96IiC30MiqdyV5ux6fGbDkDU/RXr5ljIl6OFoU2UpDoJG5RIQt4CTD95mt/n3G+dKzKfkaH
0amCe5A/BuYxkkGRN/6cEtWKdF6OtfQgN00ZVNIaEdVverDB3BlqqVNfB+4TcPLA9R/Qr70Cmn7L
I7Bb2DoIQQGzbiqGiSyC+VKzFkukpM+6Yp4OBlr8wNJxZiwWnOHCBPN1RrkVlD6nIGHjZ5DeKCLa
uPLHALK8efj3EenCFPOhzHxOBT1TkZ3m+caQDOBv8lNXBO+aKPCmXL/vnAa2TFFRdBOPlm/Uf3Xq
a1KbN6jF13OAwpBilTWP6/szAbv0vEsjzHnVlUgEjxtG//6cpEW5LLCLj/w+BtdD+FY5GhQ8Mqf8
MEG6sifQONV3gHSth97vMYP+Bl2WEKWoaCBzwXeNaZqY6lYc9FoPqtQ6cZTexDFx1s0s7+eXGeaS
b0JFGduMgGOoulV0BHnpbd0Abx3MJQ8aA7Ec60x2snQrlZsaIjkR5wnLM8F8rph0cdHiVDu9AiYV
5PCYr1ZRTF9fyEJ2eflFmEMr581QyKNAULGjmuw0m1X3hccf9eWthzm6gawljTgAWdeIJ0E7TYS4
RRX868vicjXMoQ3rXowDMAg6MvrlRfHe1LY/iK4BuBkBtG5973hexlzvRRZ0Ta9FKro+f5QD2tzB
v0/vLpfDZEU+aBiAQp0Apa7e2uAwR8Dbp7/nZ58Ocva8kMW6IW0D9GPXekmIebUA+PWes1ULqdDF
Sj5rkmdW1GTsJIliLFsPTdFjAq6ZEdQ21Q5w+mueVAPXGnP+hRYTroYgwtfcySUufW+brnpLPLIN
PB7BGccNPtOys6VVk9xKcW8qGAEyjkqmW5RxYd3TvmfHl7vHxIJgnLuk1CfFkaZD1EGFLjiJAtCY
L+tmvt+uMCNjBB4iPbL5jZtwNMFLW5boUpqTZA8A1cfgUEozGb3O7kYlvM+0uKovcyxJThdiRboy
KGAqByJDfozlH03+A88DjvMtfqAzO8yloyPEEV2CnaG4SafYMpTH9X1byLwvNk5n/K2tfV0c+hje
7eQ7xU7cbAOSiv+xfnYHXgGLtyDm9oEYZxGDe1t2avOHbN5LMe81thirz3aM8TcdA2/AT1ZAeAZ3
DfGmCAAPbvjkfX7m5sGMAnaMnpsp3pvNfduFlqB6os7LORYGSC+/DnPzdFqM6V8f4LVpX+9ombGp
rOSD3LSHapOcNKdxFC/DjRc/Ftf+Fe1UiQde2s/bUeZiioBzjBG+AaTz3SLZZP5e5RWmFkg4L9fJ
3kcYJUJjEjE2PYLJxonBhL7T7zC95yR25WSn9oCpHRu16oNkgyLKQa/y4NsNQIJv6+eBt1jm2qpa
pQiMCrfwSMCfcp39TEXOpcU5AQYzLGhI86x3FXLZvMO8DQCcAhKx31oEW4sKsmlSSCvLQCbdlb5u
dyLwV7wSAd2Jbzn510EzmMABBHEG1a9CxUhihJo7FfvEhNOW1yv9lHX7ZkcBGAsj1KoKITb8jrM7
KmrDQUz7CmdtL3mhPT1ifEW4i1zfST0iWMLTn9on02E8CbsaVC/6DcD5rzVPf27xu539DiawADc/
1r40K06MXneFDiPANOufbTGqnFlgoopBuiYqWjyl9PZewKzZpD2is2H1ceKtG+IthYkqIOofEiEH
NLaUnyANZFUAva1bWHQOPAnBH/fJJ80coyzvOo0kQLsFIIbB6Fgnx06DqRLlVotvAfxVZE4baPHc
fhlkU8FaM5MeAHVcyNFdoFwV4o2oczKZ5dTszAZzGbdyEU2UVh9BKrhTvcoGmvSdKq03IBjkNX2X
neGvHfz8MWduL9cCJhSxiY4UxjdJlThhFr/pmBJLytFZ/1iLudPZupgTNqtRO1SADzhmozt12zu5
qNmS3tljq50ShXBoxnkrYw5SDvmDUuwQOEqAZ6fyABSj2I7eVBOOE/IMMecp8PW0zxrEciQA15mc
O0ru5Kb5h1bw1Nx43sccqDKXAwnoa9XpxdxuAC5LMSTZtynnQ3E9kLmKizCec40WWyhnBk3Wytb6
Odo0Bwi84m3dLXjbx9zJojaUoELtFUcpYssUSkwaaFDCq4B1fl+3RP/StxAPcRJwOYOKQNKZZUVN
0xR5j6mccfTq+jpVrw3zHdiuoX0egCRZN0bda80Ys6ysFjAChtFKNAXq7VCTI2j73XUTy5UJFQq2
EHURDYASLu8sLYgyBWRPMtgjDNyO0rYEPTQ6wvt/z/qOvOnMEON4mjZiYqCLFaf3S09U/xhVnmsv
PxDOTDAfZyJZrqs51kIfpLQBbF6J7709ONAu32h3dfyfvs/X3jHfR/fTZJSiAgl80R4wA+7KjfJf
UrCzJTG3kzLHtQa2CMWpBuXQAf49d+R53QWWXfqvVbAIL32IgYZCb9fphPrUh/G2JhiJVVVw0fmu
dCfJJUfYatmtvwwyl5OadF1YQE3I0cyrSPw1d6/rC1qOPV+bppJLn44qTA1qPgzU4Mb/k82whqo8
ZUTJuSS3C4REF47NNoTm2Oz0wkTJLXuSvGwbU60Ba7QxMujUVuLwoQc8P1fpBp9duDpmyFvsIpxC
0h+lyr8u4+FKUbuXmUjXTQ1yTXN47LXgIA2iF/mpI2jQsQ94rNf0OH0PT1/fkQkdGEBS5ZogxPuK
17eHRtiNhjMoJ/Vp/XsuXllnn5OJHJixAc941ihOFP/Ki+emAG0FT8hveS0GUSAICdp6tryEMCuq
BUitMVYCYmujfyiabltrk2fqYGaPeRiz5SV9mWO+IIm7AVNXKDXNjYE0qQNeHioVQur+l537MsN8
oUSqWrEwcRCywOuawsJ0YSC8rNv4m9P2ZYT5PIJY+1Hv+4ojAo0a2pChAqu1k4MEEeQ50zaQfnNR
TJTv0d5OB5+gTCfGW9XAWEron4JU49TseZ+ICe7tIGhzo6UqJO3BmpJV7tiPttnxYJo8M0yAH2Nd
DKUMRa06PjbBfTI9NzxhteV4+9cHYpFRjeoLmU/jLSG3ifyznDkewPv7TDxPa6Mb1VlVMNUtPfXg
f6P09yPnruXsEwt8Eg2jEfN4VJxQOM3DCEWBwS66zlt3Zrrb30Pa11Yx74s4MGRwo6GApGwoOi+B
UPQ/Ykrl2WHOfxAo5RDQMxMejQ35A5QDbuBmNkiRn8Fa7IYHQAm8wK7twFMf1pe4eF6h4ycrOtA/
+Afd6bPbAwPtRh3oeGtQMSMFVPQYq3LU0+jmLub4/nWjH4bOjDHBIY7rJsIcITYU48/me9kXHL/4
9F72kykSBLlMQmVF2WZnAPKVWh6RV46ev2nvMUAHronn+JlW4az8TrQEZ9s9K3dwy+JN52zmkuuf
G2cyjVwt86oB9t8phtexe5xACrT+tej+rK2Occg5UkXMrJloFGevoryPsrca84IxtxbNWwj9/zOn
mDCRWYo5GpSjv9HDhxgEB+sLWRDEgyecfSfG7WK9bISoQjMXrBB7dQvuh0N7mK47pwLMDWM5z9Mt
DyqxFDPOTTLOl8VilfSYh4FWSWrTKZU6ssOU4+E8I8x1ZPjSiAnhXHVqMDqYxKJjeSFPrJpnhL2M
6p40kSQoTtq6oXpKDSdqOC+NBRMKSH0MlZgaEiDCRPExNCW1aFHFqRTpIGNKqZ+KxzaWOGYWHPrC
DHNioEFRZCXG+x25ehnSbT4mmEHGqBznq0hL/gY5JKiV4mowFPJZxz/zaNkECc4ghog8RJ0sZD+7
OW+2o/lzlurXJNNBJuQHBzqYKmLSU56ik+6Pr1pdufKgYJIVYOUgUy1NMveapFwLZhRahSq4IkGF
P5b2bSe7wTy5AnhtVFk+tWOBfDw0LGE2P4pJ2skzxv4REUDvYWLgFTupjSZtwYH2BbNubiT3f3SY
l7dKMJvghX+cmuEer+KbsO2slMQfIpmeiqktMIXeHCaQeGQofmJe6b0wEbpnzIKGYD+qp+FgYhgO
Et9WE1XuXKYPQVc8KGPs1piNlP30oIkA1cyiByD/3tQCrxpMULLpRzUvvSRoHwK9sJSEuFMwg0hJ
UW2TNJj+l+4lzQSxSvOqT+azCIYNvfd7T8jJs6JEmKmPdH2fK8ZNS6nmekUFfB35PzQaHkCDdQBf
WY/fDh3pJiBuCF4hK2r96CCK2mQ3c3nVt8kW9AQBtA4H/K7xMRrpxB8GLZt0sscuBX0XSLdIEm+k
oX8iRullpnJsyt5rfIyBYhAga6oPTqCiIZUJuReOw0QNsMcZ2VijmETvR2D1LSwg2vS2uQEZ/iHx
eLTpC6H3wh4TQGYDsrfgzUXoBcWb9KT075wF0SO1tiAmeBSK3kV1jEuKluKoxH3oyFe12+woDp9H
JMtbDZPP9mIFfqgGq0nEbZEBIX7HWQ3HAKtTHvdjG7U5pvsbF+JHpleckDHZEgRMBof8o/f2wtvw
/AN9KiSdRZKyJ0MfakiYymCjdo0VpfcyRgyr+LEzE3d9eTxbTHjU5yASUpPOiyexncp/NMZGbA8Z
TlbGbRIshuKvCPkpJ3u2LqXTo2AkaBLEkUUb6uox9RDf3tO3eYNHHAC0TWhlosWV06RXyYpDspp4
XV/0EGFG4UAFh2yA/rAAEG111MBrXHGum6VsV4E8qGyC4xe68wpzrZF0wkR8FSoOJDtuZnk6AlQ2
bDBGgcnU+clP672YQH9SxbjnAHYTWS5OKQS11r/q8mV09iuYzzpO4O6BsLrsiLcktOtdtg89tOf+
6N3IHm3itRhq4MGaFg/KmU0mdTRKzL+mgS9D88wA2Uptjzmv6c8zQf//zIP0qp+rVqvx8qtTWzNy
kETxAKI8EzRtOTNhFuo8Fz4On1xDSe5aTTgOwvv7TLQvoNSuCgQvvky6HafEanhTX4t5lUkMguK6
IYO8+HIB1SCCpUxE9SohEDxLu11tkFPkG866i3HMfOsqlkWsdxrWERmiPSrhrQyihFjvb/+9GWD6
JWCdMX4ssXWyuJ8iKerxxccK6cUQbJNE3dDRvHUzSyVOMHN/2aGf7eyzF3EckbI4ax/5Dnn9qVnC
pt74VzwFV645xsuyqjOzZMbuUf7nDG9xOhaxQ0nLkyiJ9lv7ylnfUuwFOhIzBJCH0BCEL9cXjCEB
XR9erfEuAPWz9GyA/tm0tfvZ1rzEAx/L1rjjARQWg+G5VSYMhV0oth0BdqX36l3izof64HvdJzDH
v5o5Kfh3j9RRTMWIjgqqKvFbSbUAu6lhVkg7JGFfN4dgPLTy/fo28kwwXtJW+kDMELdlrW6lfB+m
TslzeJocXd5Vl6tgPCNtIyGH9iWed+1eb54HcIHr7Z3evY7ktQx1+/cWxESjLhR0MOvCD7vaE9qr
psJ18a/hB1gQxo4NyMfgALPvvDrMymzqcesP5k0uW3p2pfT/ZRVnJhg3k3MQvqkVCoIimBCVm6kH
R8nTf9ioMxPM5Qb6v24oTby6u3QfGL+k0ZJ0jomFoHC5U4x3kcyQQA+H0iwtBuZef1DvgqNigch6
R9s6Ys3ZtgWRxkuDjK9BVDmoRBr0aBSKXynXgm5np8xW7sFLBtHe/If8qr6v7+Rnve+bh59tJeNz
Ug7OiqRBL2LQ1WtST6ca9ClIQTdU1VUWyxcTHHx+kB10QfuAHhkwhNJ9OUzWYP4I8SQTRxT9NTC7
kPHBFFpk5dqtbEgndP8HC7hwcBLraL7B4wTh2ky026lubWPqeisBgVaagFIyqTNnTscfXQLB3Dw6
dnqAGnKzIVn1NufiicwSSJXA84N0eMgg0VKQbGNKhuODgNQcJFDGTu+opG+qbE4tEg5QWTHcVINC
dm3O3tCSXZMIb11Y3gC/cUwTHQxfWehhhKa2hrFwczm/xRoivFRBrbS+wd9rvZdflXnfTQHSJH/G
V/0M9R543j6fXrxn5EInH3ZMkeBNDhFEDAddXilihVRDwMwE3LXedZtsI20MC5zZm5gzHrS4oC9D
pnhpKG5acSoAWIahHgqSIDb7R3C6hcbqxYJM5o40QYckFBWQ/z1G5Yt9cGvaKcij8NaTcSlnb9Pm
P7xMLk2ykSsae22aWrq0dldeQzrb1iww7AKvysNlLxCEXNpiQhjoP9M5FtEDSI/1rroFebqnfwpz
YySO9/6gv/vbGceAGi3ugTKGlTtBDz9XSlD6OKof7maTvEs62LBA06coGUoxIHKStHY/6+mLoYlv
pK971JjH3fpBWEg/6Iq/fgVTiBinqh1V/X+dwgaVHsDS/tcppCVgbqfwb47El0HmSEB2pTCgzk3A
z/Srn8CetQ2gcuuffD+1h2bTFU8mb6sXU5KvNbL6KFGQpF3jYygimR9T8KJqeEIHvJDCM8KcjLme
9E41EFIG1VNBOj2OW3Hg8TcsZj5nK2HOQkwKXUKjCDNLdg8loD/z4rBwxn2xAxclpmuFGzR5PXLH
G8Zf6OlcOIrGHA11UII060TAS+9nD5DMzej1kEkBze6zbhvvykOPIADK14/mGVSKPMaD7zWYS+vM
vZ/4+tAAPUKcWR5AfdY7ZCw8bchsoxq3VaV568eC/rmVs8n24wS16wAjQsVMiI+meitxHzc0Hq8Z
YC54oya+qSp4s6mQE/BJ90yqAeyomlP7HWiHB+llzspdNkKW1ScBB0LJWx1z+5EoMkvQShMnH7V7
AKdftKh01zeQdxqYsNLWGQgrWxRspXAjVc9ysifTxLnEl3Ozs9PAhJIxH/omLeAUBLI2kjNvIXuh
vIfXP1ET3Bhe+Qi658lJnteXxtk9dnhHDQJ0E0Kkub56XwRXNW+agePqrFhPIANe2FD0gTK/5pkX
5xCC+WGWNwqvH8NbCBNM5jaH1h3ggZCCvibxceo5yTrv7zMRIwuM3khlbFQ+5m4GblgL5bY/1j8G
x890+hvOahJgIVY6BVYwSnMPfQYN0iERj9uNZ4P+/5kNsZcSzaQVtUTcVaDnL8TakqCx8HsrYSJC
lodE0EZkcEMBXO6vEtM57a91E7zLnkXK+qIkCeCzBgR9Z76ApA6l5Xyb/6IA4GGLzti6Od6+MTEg
zZVxbGSUCbX016z+ANOkNfGA+5wLUWdCQAe6fh9keKqDepelJcMhQtUzhGypBKrtslE/kphXvuYs
i53AQcV4ngoTedsA1YgBGlrxD/CSrm8d5+iwpahOLrt0kvGh0PoPgtYyQDr+exaYw6+iaAI6ZqwC
Mmt4spmeCS7odROcQGYw578Z0mRSwN7sGK3kJoN/V7TziwiQdqGPrurLnFBAD8jKlWqwoUCVihHZ
suqI83bCMYV2TdfvTZOnM75cg/i6dgw2HjSK3hQBPk68m56oMF0yWFHx+QgqvHyjP7Qy5yRJ1I3X
1sYEh3iqBhmiGai4X4+OZk8fYItGaRKKFOgJaUf6/gLRpgOOW0C5OZ+Rt69MtiCocgGJGry/cmOy
ZggRiCBILYKblMi/6ZNMwIA+FeZjFJpCt56Z3zTJ7bpD8k4uEyz6ckhCNcdKIv1ZgfAYwPw2KXiT
+Bwr7FN87pvZr8Fi7DTxHmMPEGozh936QpY/iQ4UBZpo2jcchdqlQjjFOLwkd9M+tCZo24HRG4Q/
HMdbXsuXIcbvqsSACGODyZQOSCAt9FpdskBRzvnuS1Z0ESvBggCA05inUzjJhR/NQGuDYMSSouoR
7O1OVadP67tGli6LcztMzKvVUAWmHv5V/BrxdKFNd/EaQFIXFa59fh06YCM3Xo2jfjs5rQ2FF+Em
PWEm9gcU4UBipXDxV0vH+vwHMRFST2dSC5D0cPKjYVMkAO6tbfIR3FJOUHmfu6HbHEa3tcuNwdnz
xVzg3DYTLn0lqypzxkCiem9ey568zWywu8gbEBM4gNXwOp9ce9QJzrKoLq7rrkhgD/yuGMRMHTm2
wTvvzC7Zxifpdf1b81yKcVytDoK8kvA0KMYfBHCfsnwqjIffs8EERln8/xfx4Lsl5R3Or8WUJyW7
lAmcfyYmJpaYFS17EyBATXow/Zeg4ISShTa4Lp8boD569l3kFlp1qF2AHEemgkzCozaT1GqzJLRq
Vdl2QP60OYYUdcNr+3hTQPRGBwlaPcs2SoF3TVdxXqeL9+vZL2IfWIVKDDkjn+8GL9/RScnQyYqj
aXcO1Ek6q97wCkRck0wE6uXQTwYd5fDyBaUFu7Er24gtBCTLeCFW6Go8SWnOyWd5E0yxCMtAQihq
XMBvVS/1jF20y05QMrXbLcR2LM0rrpu3ZnvLq+RwjgY7EV1DKTT1B1weMUi+tZt5gN5S+P5bR4N9
lkWQ28lNiQKC8r3RAu9bHQUutcpnW4zNis4dhQkpQhn0QlqiGB0WUGQB7VYSma9S0th1rYO/LECJ
cXAr9Re0T+6TpDmoPbReKuOt0CFjqqmaK8XKLRGhzKJJLmRY7KzMAZkYOU1XzhHWmViE6bCpMyTA
5I2+us/KBkI8Jq8wSG+Kta1gYlFcamEoCijj0lsktHMHFPL9tnLSK9C+46By4zlvUUxcqogKdb4a
I9qGXh5nQ/b6kvcIovuytiYmMsVQz+0igoQ+6iYPDNCbvA6vMALiqdDbXffX5eMI6hd0YQGgIKyp
qEn9mhZvaVsxcfutvKGPYt6LaLF9ooOE4H92WKBcW/i+1Iop2AhQvyXA+U8fySZCPwPiLleh61/x
5sAXqIZpeP+yyES2QtbkYjZwEYr72cm98jjBPaD8cxXt0EOx1Vvcv1bkgSZqfUeXc60vu0yu1QeE
GGmNmjvGZLXxtgIcpRd3cn4sk/e4f1039jfJxZc1JpEyMzELZgnvo2mv7OmTrDxAxAGwDUgou7zU
aTmAfhmjR+PsxhSjtq7nEumq2d7mxkMOORhjMjn5Gc8IG9sQNdIOmgzOWG5lrfQmtYa4DW+CZ/kU
fy2FCU1+mcx1U8nAuZrbStho2cv6h+GtgglLYxiClbNDHb2Lt3nn+sIP6CWvm1iOEl9LYAIRvoWU
JBUqgIak79OWPIVhcSVAFzPPdHfd1GLB+fwwMWFiGuqI9CGedj6czZoU/67RAZbvheBZqFDjjBNX
lI33aQw+1KbfNhqQmmP5UajqUTDDdz0QnuY04sR+zjdUmNZvDi3ZNg3gKQj/Xq5m+zasOXvMi1ss
YrOHrrce9+gYtEjeIZLljtt2K91C8QsxJLr37emOs9W8VTHxA2rZYtepCP5qV10lhU8ldnUbvBbP
Zawcc8hVRZPvybFwxACLDznD/KUp6n2dCrYa8rqkvB/DhpdIH6dBxYlPgl8tJOYUbsOJHoTvd91f
XqzQX3AWU3qIloZ1hJpSKGyETynD1OrNF7F7TFKJE1r+Jtv9MsbElh4COmZYYwDsz2mz1AlcA+Oh
mgXQ6yZwuMkJb3FMlOlMUGk3EeCWykb2cg8CR7RtuB1vad2qtrLrwDHs7pl39/HMMsEHLxVRCiv0
oPx0D8YQy6hUCH9samBiQ0yerTssz0WYMKTkMsRuQ3oDhVgTAVxwnjnhhxPpWKZoJYZOkRohcQ+1
X6IRWEV8xLyLqvA4GzhBmyUfUNFSaaoY7690uq/KR7l9q/uH9d3iLEVlspJeqKV4xiiPk0L4T8ve
2u6pRZmlel43w/koLOlAb2ZynZj4KIo+Ob4Y7ftC4rxWeZvFhAZ9LrFfEt7nQSK5/rjtROGENwvn
yHJcmWUXaMpMrQsMWzpire4rdXDQm/6UkTQgNR4pPBozXoRQmQgBua8qlygDSQ+MAV6KnpRZwVHf
pFsAYWxxw8Ol/k0V4q+QpDIhQg5TKRtpPxxzD4OLKuALnfWV0TJ8FaF3ReduP7pD8a+B5hfJMQvB
Mas2MQAnpG2WfTbc+uV23f942bfKRAXZr/x8pthRrbSh9CG9EDd1ekQ+QPLcJEKK6l+LTnZtOjx6
W57rM6lKksWYYIrBg5KKN8V4lfHqRpy/z2JqNAX6lfUED4nKK90/Jspvbh1bFDahO1aVJYV9nTo3
2NL6ZNxa0T44hb9ET3aTe4wOO+aWV5pZPNCyAVJqjaggnmBCU0KUsi8bWn1qoRj8mM4ukLmcy4Jn
g0luFBX6mYYMv5vEEyJsTPbN8LTuejwTTFyKJAVauDESClk6DslNXlyVvDGNRROKilCj6mBPZbvJ
oOEsKkVGVlQVPqSMDcc0GjsMuIM6dDe+5UZndthDZJhqRyL0kSkEN7TVQ2EntvBY7ZCseBnnylgu
Kp1ZYw4OyUHiXYa4ZRtX9qJDZRc2eSevwg8DbIF2Cb0T4OJ+QDzbzQ6NazpchBxnW9n+sgqRU7Ua
kc8H1VVmgClwuJZkXv2Rfv6VPWUbzHWXl2pSUYDTQQOssjmNlm5LG30jg+Ag8nip2GK0+NpUlu0x
VweoomZ4Z5IK+E3ZP+H8cWI5/S5rK2IcPjV9nCgFK6IlnH9OE8H7OnSlZ4m6gpg0zDqcXksi20cW
Jo6N1UHuZ/348jaM/owzM2VkJk3cYVBMyAzIwf6TQbHFnOLsmzBX7igIvdRA7tTxe8ia/Gjx9Ztf
4/TQa//lgXpmiP6Qs7XobawkaY+rqAo/quZ6hpLF+mZ9lufWvj0TIYZe7VOxwwOjj8kuHWOkSbJn
EB2j5FDVg+a3BfKpl7HSXqYh8/phOkaF9mS24ksTxo8z8qoprJFrGOGu0sNN4selK87gi52abQrF
W5AW3DeRcSWbwgHJ3jZr8QbMs8lK5ObfM/gjJznbLSb+pPMQCUOCUmQlb4Rp23Sco89xYLY9PTaS
aswU+DHqJ1ncJ/5m5pGJLWb3X0tgQeJjOMtGJ2IJZCpxaSPL98X7LOy2WS5wPv1y4nhmi7lK455E
7UxZ/IvJxsCsW9n+jfKegmjEt9TN5KC46fDaRZzDaTKhJqiVUdcTytfYSU6DYbsgiDnpD+8rMWFm
8jVd9Q1kIUOSQDqZnPBa2lWVyivTcvePCTRjlJV6nOFl3P7s3HYnH0Iv2vgeuWkc5QWNZ7DdBLy3
Ms8/mMgTVm0jmyWyYr9K3GK49psKoyWK2we+sx4ZuMtjYk/YFFmL8hul/+1AHJA74yECtQ7KHRgh
kG1li96wz/FJ3vKYaNRLYiKJBZB8bXiX481UozGV24X0uL42noswgSKEtK0SURqfvqqPiToepk5x
wR7KWc26sysiU15U6qwU5QYc8uGkuFleH3DZcd7Q6xumsHRBdSboSl2UqiMlnQMekp81yfZD17qG
0nEm7ZbSOxNqQJRMhSDFZ0d/M9XIgw5SNKh9JX/Qvqu/o+yAxkP53KLrOoGXMnFMBxNsTmIFHk9X
jizcuuf22ZngLO5StNQxEdQF0osqzKcgFzGEaXimrP+QpPIoiZPVBuW2FMPnnpDRanzyrtUGVMKh
HYH7LRxMV+lVV+wTa+j0uzlRfo2pbhOw/JKq3ZNydoxUdGcZ4Iqi4fnDgttdLIB9HwWp3vYphSe3
x7b/SItNGz+tezZvj5iYTlKhK2ofbMyiGR3Fot+hv/ioz9pm1osDyau3dXO8FTHhPGuEDrW1BDFC
8O1iaLbGnLqpqHvrZpaGi0xNJwTSDgrGPNn30gjylETLkTo27uhQiWh/1+4pg0ngybt1WwvM/2Dd
kk1Vhpig/B0hlqoJkfMIyQn5MdmzgzIARCk1m9KKyXddB9zNn+wcgS1a0yHe1D+HAw/y8z1yXP4G
euzP8r4mwUGTSxWdGfG6rL3I4ISNhQ01JBnjsiLg15IJiepLA2Oc1gNGADBq7HQgUUlcZbBoGZsO
pBMeFO67U1JjYKsgoCU3RPbFlDRjgs4tdjQCF0/sg54oPgXCfkpfkpHnKd/fMrBFJFVS8PUwiM7c
Wp2sR+3YCJKjneLdiK9Xh1ZVWdEpvJbvgh15AdgztPJT5kVOBuEazlOKfpjLdPrSPHOBVbPaqp0e
gqJymg6F2ThFUKNE21lxabrrjrrgIxhGB1+pArViTKUzn7CdCsPAWJHkSP5mCgzLSBPO/bXQtDMk
OhlpgmoE/2AjvgmZmrAzMUvbg4wutGOn31WbDNKUjeS1FoiI7dgFF1LbcnKPBdmxC8NsqPcHIwQB
lIwwtlc9DA5juj9wBbCL+M7PYJ8fert+olOT42sG9VTtbuDhC78HtssfwIZqYfKLmnKtKZOrdQ+B
bNU8ra6FSvGlDSZWR2Ue174MHEiPcTCaYOED0jXOtmwHL9MzL7JxDTIeI+oZrJWfSJcREAogXXB9
a6D3LXaFI+wMznNpyUHPvOezM3oWxJQyKsQgRq4qjv6dZhA3GwVOTrL8mVQNgEEIHnyro0GeHYrM
lEYzCO9zEU8XIMKm+Hb9oC0FSxloYZ1opqJLhC3plxhbMnwlApAQmKjpLUu2XX8tTmCUDm6l+SWZ
XhJjqya8QsZCCdy4sMvcAsqoNSAgS+CEp/GlqC355+TmuPqkqzy10gMomXeiV0Bom3f9cFfMRNEh
JZIYhYr02XaE6N8tmtaYk+w30PnjGVtwk4tVMiEzSSJFNmsdz0HwDGZKbM0Gp4qygHG53Egm38/y
ygflIKKyfJ3uKCu89vnMle1yH3k8jItEfzBzB5wviK3vE6C7jLCsiJN2tuRBKvzaL63oR48LdgaL
cAeKEtHRttMWczfc6Uh6hr8Zh/KHRkwiAhbOBC5TL/qhEGFcv6b0xc0mvjdwwkUPQJWP3ObpuX52
19fsMUHs/0i7juW4lWT7RYiAN1v4NiRFUjTSBnHl4L0pAF//TlEzarAEdb2r2WijCGYnKiszK805
xaxWg5UMsptpS0X5tD8oQnnIyXQWo+TUA1LM1ovUrdHWVcbxpEiVEw0dyMGWZ8zlHM1Y+ow3bRiP
Y9jU+VnJ0zCVwU6xpBie7RSvsvTGHnRsxZbiSz0t3jCLdq/3gTkUfiJOKL5my7HUUIirMjcfP1tT
Eqh9FQx9dSZW/N1sita1Jr2yDW0Neqk7xShtOXkPxD+On9gJ/oq1+faMf63FJZmBPi+hIPDToaee
hSonLPqhemu8qC/4EqeUVyLeNbiNXHrDNo4W+U48tvTMp/rTZNyRorRF9RsQE+1V8Ir0X89k4jJt
pFGfvJEmxEkiifMquV0LQrn7VOUk4LyvyHg9Q1mtrDehTd+grpgadjtj+CD6nkW8XtJefvNOFcbN
jXFX9BEBk2jvRQG5AX6ml9zJH4rCTj/IduMIB/kh+847rn13tPmCjMcb01WAh1Xg8Tzyw/DXUABU
cvUsebR/wHNHOyHynY6M76vrWFeEAaRaWN85aEtrD2T9J1WH8Lrx7+TdWzFsxjatYxPVMz4lhZro
gwGkVBRqmjcGuhssLp/uLXBtjC8zl6QASzCMzwzn/NXKvl5Xg/f3GXc2AT9t0DQY3zoc8+Zz+u97
i+8uD5u0G5mZyWYag8uhCyfLX6w7LONfV4Fz4GzaJS3iuC7A/QYH2UHEmFB5kniwjn+wYF3DExkp
0e+kj8sKMHm6O0zGpx5EJIruzfP3NTuA+ceuxyMYsAkJptU2ltfr2v3hzv4Sza446O0SV0sN91P+
aEPK8mKBGSX6lnxZ7mbHtDWnfIzd9dN1qTsvWFj3RSgTVUmtLqpY6ZIriCDhHiygyRJHK/LjjOdl
mfacI9wZGqRmcpHHmCFWvRJDMGr0GEHz/ZZCxE91YHhtinFnulUxvvD4IXlnyi43RBOmTasKdkMc
0aG5A14HPio7PqWb4cHF7L3w3mnIxKxEUASgWZfIGw7zuac7TRhsQ7QU3lqptAkhObKdYX+M1hJN
YLn/pRu+fGQmkAFNW45nDR+Z4nYi7fCEEikaUmviUvyWrnKuG9G+i7zIYwJbOYnYmswUuvxKc1DK
24fdOP6kPDWO31Oyixwmqq2D0EpmD2NdjsBypnVad/lQn+lUvsWfUNxPOC/SmGCWYUM57Sp4zAz7
RpWrfSkd3ZUfRzfBwBOWynkdEN5XpP+/iQBSZ+hEpO6NfsWfgUZ0sQcXXD8s+rOvfER2lCCOSLeg
riy5TfY5b59kcB+Kwue0cIZGtdFcui5tP+z8+ohshazC6Js81oXsmsk9TXhrk8cLuANC886lsHME
wLS2zDoXpf9Yu3SaXmSPVnOasP06eApum/lKGT4tYKg4+tN1BXnehd1on0whkicVT7DOsoezFibu
ZIMNTrdnr8Dl5vmXne7Ve3UZ/yIPRq0vAFpz5RsDO5oAwTxanvJZeDCwMtIfxLAfbJ4L3Y+8l1Nk
HMpKar2dCphmoT4k3XFKZLtOOJGIJ4NxIrUqVYCWMwHZQvwqO5qyXdScs9oVoYkiyqfY6VEU5oaZ
FpGLohpB0kAeieLrU+vwMZ92r/FFCDt6r4zYM+0yCKH5Yn7MA7o2JIc8GoB9s9/IYSI32MZW1L1Q
QynO+rHyY0wq4jmm3EaHyZk8xUMB09Uxi5R4yCZCs+e8CXcv9kY8E8g1A4y26wI3IimJvUrYV+Qx
EPAkMI/Ode4T0cggQY9nW1MB48PF5+KJYO6S2ZTzoAhol+oLmBpEMZTEf08Mh+u6+U7M1cFEJKrP
C/oRsRjmAHZONMI5CY5Vq8zFkfuqKNIYBqePD1byUbE8XeN0VXgimMDbYKk5MVvUQlr9ZOWrL9TB
Oo0ux5PSH/pbZNp8KibgFqqm9VmE8K4Gi7fcUKId7DkZSF0WP8LGYvZ5DGdi1+F1uTwjYLwCgNUX
EHzjInWq5OSKEI4Jj9mJ8/3Y6fmyEMQilRZkgsbDMh+b/KUQvl/XYj+zvnw9dny+NtuGkAZxiD75
SyR9oCgvTqMr+0PQnzKPhP9+UvqdabOT9FaUV6TORKSZs/WkKeQV/OWvHK123ycbrRgnEM/9PAy0
5Gh+JoXdgCdwdtOThMLCZGfELZ4xKe1aBxntSo5k3pkxviErEEUMHXE2/rFgecNe0UucX4xbJDDE
j79hJMCP73hVTo4tsgX5URCFPE/wSdvmZCmfc53X/uFEJ3amXkdrrY963GQpk8OoJH6OvVm5RePQ
7E17ruuXdMWAIVF5cDW7aefmIBkXoouzNtY07ezk71XdItsc7KxebJTClEixG+ziXD9Ajjdhx+yn
sRfbbsUQWCnjgRmvfq3Ej10xHhOr59gK76MyHkQSSmtJ2+5nyJdCy/vJRsYrEe3X3zUQgokgysG/
1GQ3L4RWbcUuxRTB20M2DbXXMYjvdZe8RpWNwRhbODZO6oq3ydP6eP1j7oAN0bt+Ec0EmUJpNfTt
K9klRzqnMP4QvfoeUCloed+3r+VHtIwwFUYAqnEfcx+0+0d5Ec7YjpCp6rI2GC+ZSePFBcCwpeYL
UFK9Kln+KtIBnlcHIxGo6Bl/00TLZGYCguk8zCchTR/6CquNq8xp7/3BW1/kMN5FshYlnnV4a3Js
DrqjfUlcwzMTzGCovhiqD9EDj2Rr/yNeJDLGU+TxYgo6PGmSngfhxpwMv5MPo5I6HFPZ92EXQYyp
6APpcqPFaVFQF4yXOFn3MtmtAjAsE1wlnVNhakH+53+UytgIqVrgY9Pivf6ZbnvnMM4c/fzyTNwM
LH2Wy3sT7V/6i5pMtpLOWUdmWlVajgPQlYeQXnqEWk528oebd5HDOJestwZA9CMrStFEfKYoRYLd
f55D4bn7QTclpUA60ooSOAi5F2+vsY5r/0s4Wyyo0kHSpwQN4uyA4rdTVHbuxGf9K03HyMtoxy+c
Y9yPuheBzKsGQKdWKhkNRT9CFuNld2A+OJgf1cfiNgaSrZHZmIgweG3U/eB0kco8ZrJZl4c0h5qV
ZctHfF+UCIdQwYT9YEdnWkMwUfIHN29j53d/mWlcpDM+p5SEVkxm3Ey6pVA/RwEtX5iuEoiHurYn
D1//qPBqdvvl5s3RMh4IszeAe50gtXNXPzlUh9mniE8ROKdGPwmloxAMwcixZt7xMk7ITITENBK4
V2Ow/F6VbgqxtK2V1yl4a8r89pTQ8dCXDUuUMFr3PlI2i6wKaQ/lwAE1zl5rAQg5ehmqUEwCq5/s
QT6mI6d9uH9ZAI1rIC/EjB07VDRRWiN4IAkMl4unhZqPwqsXhdEj7RcJDXe+YPdjXuSxnSlxzfF8
JbgrWdo7Va+eS2xtaEnBmfza9ecbMcy3JKQ02jWHWnF+0NI7NefEQt7fZy7fnBpxbpro42WZrwiv
Q8kbN9kvyW80YC5Ynej9qhJoQI4TxmDtt4nvhwZL5/FTjwdSETYB+UqJGxCcHCVDXZ5Xk+edFXPb
CvQ8SDngJ6Tip04NO/PR4qF37lcGN2oyl0tNpNwYVdRaiTN6C7C4o2DEbCeg8QEG2Z/RhQ14SQVP
LSbWF0AYWq0G4zSEPKnCN0O+X3iRnWceTGAXzZaA2wNzj6l4UwrfLB5RHU8FJo4n2lwbeYSO36wo
d2Iy3E0TUKEsxeVENmpkv7ukX97hLc5vk/dBbKY8x6fKztpdd1DCPEDaTmdmdGR8QBPksD/sF6Yv
5vBWQNwIjLU4T1MZApPULg76cQR9m+GBUXIFeGDqc0mLOAf1NmW/kWdqkTELC0y89eJbYDoAQcLw
SjTMG0/2a1/IbG7k3I3bGxUZ16GkjRx1s4ZHJWrvmDQcg/p7fowwFjS6RtAf6KiDAsbB1OXNdu2P
sG1EMz5lUeduTXLMOOqYsr8Zj9XB8LM7AUQUqeGt96KPTtsTfRUZh+uGtJvHbwQznkTMoxqLwsgH
V/OgVpi/1d2qPUy8xg3XfBhvMtTS0mcdjtN4lHwLsxzqx9lp3hL45ob3OfcvoSEDrwXUtr+NwQMI
rS8XbHS5WCCYlLtMDDXedA9PBHPPlVIUqrJbMCq33ErCa9y72cQ5mv0bcNGCSdXlXG9IJiEgYwXD
ToFiMfNAXv/g43+JYBNyg0RLVaR4N6Y/1GN60p36e/aFPnLGQ2I/xXd82tP9RBE7Cv85G7aFJ/Sk
B2UjzmbyjVe0gPzoqITxk9U40g/RpW0G+YGEXIAYend/95cXsczdHjFwoSQqPqYa5LcYirhPb6zP
lE1CtLN7iZO70SByTRhzm9FCzKpVRcd8EgZbJecyfiHGPyM2bRLethHHSFhIamVucrD24v4q9Z2u
H5YuuO4fOHbOIlHrU5flZgw7bwDNvEyZk4svhDdxzVOCiftVoemFRp2QFZ/M5Vbkdbd4f58J+kQC
UWUvw+aG4qlNHtR/v/CKctbGphlnYJDS1NocH6kUAPKYOnkLqPsv/9tBMN5At1JDjWbktc3cuoOU
3Odgy9LKiTOMzjlvdnfXTIUxwzAqVIl9KX+ddb/gkbjtV6sun4td3gWdVx1rWKt1sbs7u5/RzPIE
ZJVVB3So0j1aBx4e6R+iz6/bbzG3fyJJvFQSLmT0tPrU6aCb0YQLaB6r+yrgbWdyzI1d3k2HUjbn
GrFuHo9p9kGtXq+bwv7Y+eYD0h+wyY2ynohgq4EzE4MoUL01jELlSAsa/JrNfk50+XLUXjaizG4B
XcyIp68if4+kQ2N9lCJPlx8lzAVkMJPrmu1anwGCTNGQ6NIOI60SpypONZSk5/hLJnkKRqVVEtnX
hey/rA1VNHUd7Ky/UVTmwgrsoY6gKuuPzxR6KEqD0addbjlMwfjo8qpu+2pdBDLnNcQZ9uFpJAcZ
cWPdZ+pkr9wOxa7VGYYmy5isUGQ2sOpqWeQJ3b7I5ydz+dD9eywWOLnN32fuUDs0ylp26PWsmmd1
J13zEl7Gs/+dLiowcZNYhUxSILG4Rbs44uqYWoIFbk5Nfjc4b/RgDkNrskoo6LaIHLVgCzkl5j1g
G+xIulWmiWNqu9n1RhZjz3U8EyWO8YYuED216VjOjadogEV+uG7SvLNnAqisanU6Fmi16VZ5rHMh
TBLunjs939+Smo0uTBAtAKA/1SU8weDXz3QwDzXFz5QDMPPGkPv845kCG1JLSdOxkvCz/ww4WZBi
WiDFpFtftEw9PFlc1iXeYTERtoySaMnVCDX/1h91v4zBC5k9NcKP/+ms2Ahbp8Iaz7Q+21hY3D8V
PJSa/fB6OSg2vKqxmUYUMc4dj+o98WQnR4fbdKXAShza347dvwp4G4mMaxgKJTOtEa/XWFSweFIH
cpq4178axx7YmNopkxwJtA0UdU8CXo7mY87FzNpPEzZ6MK4h1eRBm03kidLd6L0tVLrAHTsABspZ
Qt373zRifEMZ95GaYTHJ7cbWNkQ3Uokz8fbc92MdisdInzHsqbOIjkAB05Wppo/I+8GlPZDyqTv1
r7KvoTpJwoXzXNh1rhdx7GiKskbFnIsJmIwNy9OakEinYe0caV7tfP56/QPuG/pGGFNKxvhuL4Cb
i+6HdOfVLcFsrR+UG+z6YWnZcPkg/rtudiOQsfM4lrIpTjB1UNYPBWjfRv+6Rry/z8Q/IFhXS9xh
MWpZJruYziVvKpIngDHwFcgBlVTA9yx5mCwPJrdpsRskNl+IMepR0hq5oEZNsNIXYZCwdqDJDyHA
TPUHblq/67E30uj/b5JTnYzNMq2YlDASW7/pUDOTbADNHmbRic7m4/BM59PVB503rbhfrtsIZmJh
QuQIuEyIThqgJFe38Smgu3TKRDs/01dFFyyGHXlimPxVGXYjmYmLGOuu07rE24Ii1a2HwqUfWH6k
JVHrE68eTyPebyF/I4yJiK1U6lI6ISLWmn6eiBiMKhCrWv3jOMSPtUV8UaJrHhmnRbTr6y9i2cXQ
GCzUurRSVjd5PiyK/rFJl09ytz5fv237bT0TW7OqLhqi+HbKG/PpBTLkqopdrKGqbVEX3HgqPQJC
BwIiwbwSn3WtdurOdKtae+DI3r8oF9nMORb1mGJ06u0c+38oakbuaDnq98RFYhCYPJLxfb98Ecec
pDZEWSs0FqrpI1Drk08TGe2iclXhpBmcz7p/er9EsY0CXRbjqhQQRKPqmyZgk/WTIvvXv96+XV5E
MI6/NozB7EQcXIOYKecvfZe4a+ul80lPPmTJ45xwd1Y55/XWFNzYitAqCrESlKg6sF/IgCfHJGnq
zI5xlMPkOw8eYwdDCI+ti2m+ga9sxPVSjy2AAeLSH01qa6+WXxyU2jZ8JN525nZfmjArgC+VrXb3
nITRZP/tdrtpmIpI0UgUtvZHRLVumgzRgi7+zC6lsJIPi6/7/D2nP+QpF1mMK5+0sorkBk+/EhM2
Hyl0DWXhnqpbyshTeKgJ9e51I6J/8XfndpHI+HBLn+TVwLiuG+njoVRMV07qc9rJ/jTw8uN9e72I
Yi57iTRPT1P6IZMgAlV9lQQx2D1L0O+kp7LyuanRfo96c3TMfTfapUjiCe7l57YRULtuMjcOKHTN
eE78DsggxAV/LSARBpiW+OUvqDmpBf/SmX3mzF0nDJkEnRXjSesdTX0lE8cN/CEBvMhg/IBeTdra
Dyjk6Dfq0fKxYyiABdIZfco4srx0eCTy0LV4hsqWEteu7bM0gXsbj91Z899mhwH+GNDGa+5rH2RO
QZZjO+zDpwZ2lC4QlMSWfHUmwZ2sU5uEQwbCY282/EHn9C72oyLAy3QdoHXAAGSS0EVtutksMfqm
rmEDEJnlccle2/q7pgYaaT1gPtm1/HT9Lsq7ielGKJOYWsRsqnqAR1cwlZb/iBzNpnN3KYb2lw+W
h0UHtwsHbDsCSsfGLuA5dsBbHFz/FbseYfMjmOS1rDUJRwtzEqJ7Mt1r9ddiVEFNxlGWJ4b+/8a3
K1NStD0tpGjy82TeL8OnrHpUwed+XRtpNxBv1GEcnF4J01ACCg/cVZism0B0JnvjTU65RNvXyDfv
wF0TKA1HLE87xtd1USOMk4KcPFO+WrJdKoujZYdc+ue6djyDYRycOEZTCdY61PLHF6OojkYZcy4C
5/OxWehqRImZFzDJFNuaY2Ir9W3WqZyvxVGDhSCPtIjMQobnedFg52kswqLrONn0frfgYgc6TW02
9kYSa2g6mroMvhkA9DVoXuRH+kpJjh1ve2i/hLIRxngPDOY3pGthdICwfcYkK7Aw5TuKl6ZhSITX
5+dKY9wGyh1g/dCBmDb59B0G9EK4CeOGrvDySUb2DQKD8jLoATWgO77/jq0+RmNE4SjaobBH9Xa0
7oSEU5zeDy/ACvivEOawpHHCYs8Cu6bvO9XJPYC1OM2JzpVRLHLh4/VrxJXHnJcyx1YiAmwBtDsU
66p3oswuHdWmHhakei4AZTgSd58iGw2ZM8O+xGqOOiRSahjcXxcDNiHotO5qLEQTnw51k8rOnhau
5H3XdPm29IA3FyHPBaMZUyRFxCkw4XxIHOU0vwhO66YfF7f0KSVrds97RPPMhnH3WROZUZLSG5GY
oJ6t3aI7ZzMndO37kYtqjK9PhsjM2xVCgC1dRHAlEQ/kjndsrF+fC1lMdaxsTD3YEIfDCBSAeBId
suaOUsbudSvhHRXj3oV2zTDWgxZxncVeLku2GB3z4k5P8sN1QRy1WLq8NZqNblpgjaMx31VafK7G
AaDYtW01sz9zO1z75wTsQ1MTZax8MXoN6bQYiUg7gUvqTasQxEXnXdfoD07xlww281bUWE2EGJMC
6s3gxmHlC1516rwZ7N3/Dxe8f1IXaYxXNCWtFcB5Q/PhBTW/ym0d4bYAZJ72MKFZEzv9YwxMKY59
UGv77fFmXaQybrLN18WqFwwuRQYeUKWNdpEtDbJjRrND5AYpByeK7tvJRSDjJ41KyUhZSLJrzado
NE960fmWlYeWPjsyd69u32dcpFEz2ngqMGcB6KBBL3epYn/o4ajywc3W3rluKtTarn1FxiGqebpW
GCqhK7I/CQ3ocjkfjIinDeMBK4CaaoKGsjmQa+04c0YZ3LMNxyI4N8tiPOC6APF7EOCfVlXytdpy
JFHk3Sye1TE+cCisRFg7jJHQpdjlc+vER1CnDVhFmp4pCar1Sfs4vI1h8Pqhe2i7irUxeNZxtBhc
NhUY/OBS1BmMwx7joHDLAHwowNs1HsgnWjxsHnJAU2gfUXn+bvCGjq+fI7Yv31sl+LxlbWig/trf
EOt7odxrIN69bpL784G/FNVYYL6kHMZ86eh799ijf4lAc1MG831+Ix96MHkDeeORj2LC04xxJ6bV
dVOcI4/U4s9mGqQR0Pj0kaPadReiiYwLiaMhjyYLl3qyjrr8cWhe5vVG008zjw2DEwE0kXEfdRIN
JRhs8Q2RYqlI6qaT4c2OhRUc7G2HnBOjx/5nL6Kxe6RyYbUEVHRwVusNyTtbXT72wLyv60+dPDnG
HPYgvhc4Unkfk/Ep7diXqzZpEDrkthp/i4zcNkiYD8dV1DgHdz3EYTbpvd1XnSBJ00SftN3rUoQr
Bu2z6AXwjP+jHMa9jFKTrQrBhI0ufmp1u9Ayx9F6zn4MTxnGkax90utpjECmtmetfpknt1R5a+F7
W4aA8ZcwyKsaumSyrGfVWKLyYC0/XzGYsEKO37rCQx6oKOGsz8DvwwqlhlnwyuGtxuwZ/zvZzFdE
7wi7aBO81OyXt2NQBumZMnVkQAMrAp60HTN8J4z5mhNWZHRjhO0ri5jarYbGgyCY94NYf8kV82zm
yRPntu24qq1EtiyRdoKYx0D2xiNGdICcWj+Dd8sHLHlzWkusRoBQA0hgLs957YTXd2KZNC+tLKIk
OeKP0TSPQwXeqpxwIjjv5NhChTrINaCP6ATbs+yojhTmN0CQQ6GiBX0nTyGuNMYda/qimeOENHk5
TufGn8LJVgIrkFFeJFzCDq40xiVngyCBLE2ioGYUM66dndjTvDwBSL7iCYe48a7bCc9M6P9vMshJ
7bLY6JGWd8LnLD6n0rNGOL1ongjGBddDJeVpS3ek85fcfBbzszbdX9dir3b1zuwY16sJU2X0FVJH
gknh/vaNdOsV4PtwIOrDdVmcq6wzfgMI3DnCGA3PwtEQci8BInDpTMvHKKl5lr4TMt+pxbgNAG4Z
EuBNsQSRuqnwMC8eWAZsq/ba1o0tGyR3AAHmCOXoxwJCDnk/9CLdMJfrD7HxMSkcUzwJcBY5j5OS
YxgG4yuaTFzIMuDQTLW2c+B9V9JBRwX1+nnxpMjvLXxdxBr8IyijT+qZjDdqdGgT/7oIeimZzGZ7
TCx8w6BNUSsXeK1raESkt/304/rf36u+vRPAeAViCfpcZNS8gYORoOkZA+ErepTQ5BDBKsXbS+HK
Y7xCp9fxYFqodoiBGaTPP/cGl7uuACvN4FTBX4DqQj8k8aKK54IsM/LiTmqXRsCd0rQHtfwEHite
AH4bJ/j9jC4iGC/UVupAGQLQtAmrsxjki5N9zMPMz4Plju690+3z+EZ+NILxI38ibN8IL9IZ/yTV
2VCQAZn2NHjJHNmjoNioKQXX7WT/6l6kMK6prFUjl1LomMnfU/IJW+fCcAvOHsWaOZdq3+IvkhjH
pCe1srYAtnOJpHmlOt1bMeH5dHoxr5wYW3Lra6JPKX0HSZKNGTcwVuSO+Dj6eJ44Ob9HQOP4NXGM
NxKyRBRbiryU1djqpIlFdRe5+keFElE+/D/GJjg2oTCOKcuMylIGpEoUsQSDG25eO6o7O4tLFzgt
F+wALo9TdA/MZ3vTFCabMXui9F0LoXRWY3V7cIoi8/1cBh1WtrDQB3SbQCK2cFgeeD0Ejs0ojBPL
wVufY44CG/1tbq+yN2M15Lr9739RkyIeyKicsj3wbiJ6XSiwGF1QQgHwOSZpXXVSnf9NDKNIJpjz
XNODU+XXoQnG4qnktS3/kNBcVGE8Yk3IKKDUgKt8EF77IL2Zj6rf+oA7AkH9dXWo5/vd8C+iGM84
y1WeE7AMucn8mK+vJfg41PGUmWV4Xc7eNCRs7yKIcYJzX9ZR1OO70bKYdQeI4GMatK8gF8OQiYQp
yMyRDgUGMTly92/2RS7jFjUht3pCO7QrxrXTEDwHQD2SghU3rXSFv5lyf6cm4xtbYYmHmb68dPNx
kU/x+sLRh/7ePx+YztbX4nFF/VKAAOyfV0DtBUnL6oJVJLctLz9jz/4BAC71QXHAQvNX4Dwb9TCj
i1+3eTGYrZhm2YJrrGNpAPC3p8zX3fV+8mJnflq4k+L0a11TlvGSa6QURNXBevMTn5iiPEsA0ObN
dOzNCL1Ti3GM/VpJjai+lSIWr3/ARHIA7hQd/jh7oP64QNuRY5g81Rg/IpK1aMoO90EOzCN9sow+
5Qvjod/8IZv7r/3rbOEtka2liBKcGPgRPAMA1jqxixcKHKVjjy37zoNT2s+1JMk0ZWyCUUa09yYi
xLouVCZ98d3ogYVpxDWkfYPyJnfIV+UhPVDkKPmFEqIC9kTkTELt67sRz5jM0AFmTZ5xlBTRU3fy
e9ob17zepePlMfjLOI5tN+xs5DGmE40xmGMq3MdyuUnRVBA+lCt3sHQ3t9sIYYyFTMkq9wZiW++p
x+iYeiaxxQ/6Y3XCoC7aZ7VfPQ1gKLnjmQ9POyYSZYswWm2FhkkvS3dK6k7R+KVo+n8/RYMRo4vJ
MEEIiCFqGscwGZLcZPM5KcJk4tQh9uPPRgYTfxK015VuQMVv8rsD6MEe0ZUwboXbJqQtEQIQaz1z
5NvihheBdi/6RjATgCTdqHpg0yFheLvoAoJPEpY+D6Njv3i0kcNEnrGQ23aiMGaUMF5v7egQnVV7
SW3TF20SRjyII45ebKlgxKyz0mlvfUG6w5EHnScEasjTS97NUC56/VYowMTdsub4ftGN5JNQOWiI
e3RCST9IgQy+ijQAOwbm/gbQvem26qunyilfUp83oMu5CwbjWbJMUFdDQao0KW6ifZYUv5s+Xo/u
9B7/Fu82ujLORDaqAaieKFfMylkuH/qC8/d535LxI5GwmKlVYXBIlY5JdSjB6lRhSLLk0mHzFGH8
hhKPZt9hOspdgCBoiw5N975bzvgqHUWXzijx8lje4TAupMxBg94qsMY+uu3ym371VR4ABS+0sMSp
IJAXKupGcMMWr/mEhsVBPKyY7lc8YBt9L5zrxsBx+gbjOMw2G0bKyumuU9BmXzBhiArWbNwuKu8q
7z8MN3bH+I4Mm5mqQk17uZ/w+kW759S5WJU6USivWbPRBbrB9pBbBdzGIL01V0yeRZcZFNmQxxnF
EfGe5udSOIXyt+m4OnRSmhj233xTTZFM4P5qiswo2gsCMF0JXQaTUnssMruRDDsop5NZvl6XtG+Q
vySxBYyyiBXRfFtylCo76it7WlZ76XjtQJ4YJtsSAcNR9eCkdedlthXQuA0q5jMmwsly/mD7F3UY
5weAaFU2ZaRV3evoYV7ITT35E2WWKR40FGR483BceYwnzKWhqJoGKcHsJx9ED0MM34EPTUMMJYMf
MXX47X87L8Y1VvKaF2RCX1VbB69oTC9fcifD1NB1MftR8/IdGce4in2VDfRpf5mmodwuvO+3738v
Yhh32BG9SsURJTpjqgIMqLuDyQO85IlgEioTvIDT2s909PkbKQV7NjhZ4X6wuujA+D8De3eLaeGF
tFQk0Or5VdMR5kXNqYzk8fqp8G4R4xZkUlZDbsKzF53smTidNBMOusLjdeNZtUpbPpvncyIC2Goa
6S1yFzzGUpQ18ab1aNaCx8mjdLiuFsfYWEhSqxI0paQl4cn/ySNH3tZOec9njiWojG8wBt2SGzAZ
uFaZ+FIfY3ar5Tzr9mPhL1tQGXcgJXNalSkGEpS4cUTrtVHvJPU0YO2tyL5f/2j7xQAEh//EiDeW
zs0hKZW0dDIltxiP5bPij3ibr4aTfZnAN0p3hVdU7zn294fk/SKTdQtjl6iihU84uIZNe790qSXy
RZ+WZHlzYlwNGe9gEa0GpTaSJSsErU5zoJCd9HVOCx7tQXP49W7OBVMZZyEnZCgmWmZUzJsh9brp
q7pwEJV5JsK4C30QlyXpEQnz9DBHgZDd9zH2oT5LFsdA6B/6PWO5nBXjLAp1wNLchM3jcR5toxse
I0v+mmsRHv6gbChGsFt/45gkvUFXRLKICRYRskKI4AqTAwb+vRk+Y3QjDMHTkjBv6IFznVlWj7yu
BCEZEHon8SEpDuvf1RRMQ6Nc64rODmGqfUrwoAP6qd5KXj72ZzkFSVzNg9X/Q1J7kcMYRJxFpLdm
CjjyDwg8bkWPBMZL5lsP2uf1iEIpam3VbeWNA3fweP8LXiQzFrLWcZNoQJB14wr3uVzvSqXkOMQ/
hJL/ysBm+vtQolqkXQyCO0zuF4de4doR0CErAI82OInHSyi48phEU7DQ4x4Inr6ttzi0sraoduQ2
XnmYblGRPXJBDKgCv9v8RUEmqiyFOWRqjI0kSmoFRH8sgCxo03Zc+sTrp2WwI5eA/Esl2jpyy/6b
av7TIVf/q+t7UYX+gk1EkQd9NQjIzKAK8QS7vq8d7EMEQtDepdyODvekmFhixF2pzQWSDDEQwfTQ
A1o+f6pCkto0dUYLybuu3n6WcdGOiSZ1tmDwPYmxnnagaO55QIvL/PFbrl5MDJnSRFknOUbx5RAF
4s0amt+syu1d4rYfEq/CSH94XbG9MWPUJS+aMR6ESGpWAUMNnlD16Jhg4hZ0jhvIp652owPUuADF
UcPlX+AZJOM+8KJDtl6j2itnq5c1yREjdcF11fbj8S/NWBx3K+ripKUBRc6OonVejKeJtyO8n75f
RDAOQ8YUUVlYyKkbwS/T+wge2PpCNE5dl/Ot3hKrzdVSl8HMJRNusJaDRX7sxNfrH2o/M5NlyRIV
CSzwOnObuhpQcGUOAbSfgGfvUXCGY3mglCmRw+te7OYwG2HMVZJaAesiE4DHczNzusRwc2VwREG1
u+YrIc/XVeMJY+5TJ2ekBygsntiK4MTzfTTclNY/OgiHeZL2e0IbvZiLBGLfCitU9JQWSlhpx5gq
osUl/QCcg1BFDwOZwFl/pfCU/GnfXWPfSGfuU9UNpqhEOh4PwN6ZjNFpyt5ui5bj5ncN/iKGLYgD
63kEfuOouGvZB6TpgnaOnlS9fG6llGP1PKtki+JWpTdTQdCX+e8kB8LjSXWtAKDnrs7JNfa/n6bL
umwpIgqB78NXJfeWHqXIrOvZzdoX0rtpfn/dFnkimAipkqYSAcSJTU/xdqwru0mPhEeA9AcrvOjB
XOW8kfPE0uCRkvOAqRsxWJw4bI8tlmMWdCIfq5cJDCRdkJpY00kBMX1dx11XJV/EM5dbLoa4a6sJ
byD0S8x7I+WtBdOM6LeMaSOAudASAbweuGx+GoV51CnptCvdCveV19z8DVi2igXkX1bB3Glj1MAw
KKKXIISrPx3aoEMnjQ4C/H/AA/d91UUYc4WbTK+UcgBk3FBkTl/cmv1dEYM1PP/a8WAy97AtoBjo
uACSqpsmO+NgiXhtCTlqxLRhV2Hme/T7A3oW3IfWvtFfBNHz3MSuRNHjfC4hKAHHkGk+N8OXrnm6
bnS7MhRZtUxZBV6uzny4KdcsAZSJmNX7P9KuqzlunVn+IlYxE3xl3CCtVtnyC8uROWf++tvwOce7
gmniu/azyzsCOGgMJnQv+0p6FtJDonDgYdWvLyZ+wT09EOWihvq4mTxI5lGIvm0vgff7TCAhpllu
5Al+X0g1W4xSb850zuDmKnRfLYH5Eroc6U00LtilWN2NhgR9oE8heFRKk1dq4S2GwdImN8VUKsAM
U6fnsLrv/qw582op9A+4cqpaGkq9pNQzYfYYYiZaCBNr+3usP6yvTFCfuzKRCXKrERMyh3Fkd455
t0AerEQTKIS6dOi9Jzv5MT5TZgD0l9gc2xx/NlgQHdsgwgbS1jg0c6ECl3i5HX2mlQjFbW4jnzzw
sqg852BgNRICgRgB/C9uINNjRE7cu6AqSTXO0NX6/XS1rwyigi6w62M9oBX87CnefaSZwBZidr5+
7qx8D0GpwJIxoUTw6uBtLG9fGZyQmlDTlRB3fIV+b4g7N97MS9CtBy2X9bGlvkGHYGUcI7odvAEz
5znoEMlTTcWQXOGN15ezftDQBqpCRQJCkcxXa6CLYcgjjBlqfFvHgR2AjWPbGdf3DML1eCOCx4pt
rSJmnanzjI6Lufiq4mmQJY5gft+2se58FxuMvyPrPQlFJuNxrX3p5u86Kl9teJQy488O1sUQs18p
YuQJEua0T2xCb7BkxW5wFuwMvYQlOk8D5JQC9+/Wxvh7noJGMdGhU41UlqULUKKckVQFw39e7rct
8b4U491LvuiGREco6mQnYqQw39W6v21iPamu/NxA9kldlGM/RpTLbD6gLEFb3gS3OwitNR0wyY7n
IjqreS0J605+sclcjeUCOnlpBNhHc7+TpvBgBFzRPvrhf4kqr9bF3I11apAQxH9AXBo1Q1UTQ2nZ
3WTJ+8Zd3PRJsQeMWgmO9nV7Qzme/yMddHXLpAj4RFHEARbQQ1JPT0JxaFoFo0Im7z6jX39rhcyV
aQ5RschoFnBelrsZI2TaLtiProjXPqSkrMx6S06BlYXW/0CMQV18yzR13KtFJpI2qmnaY+4gdHXf
8OhbZIDa5CkqLP0c+y1G/0IbWsl4rfKrMrwtZsBFMWRxrgeACymObX0zxBqOoGwl4W77U/I2mMGW
uJ6TjtAprP+K3jRDyJ+zWT0NaEMQdQmxu8xOYmEAu+y0Hh6zoIVF3pvxy/Yy1l8GVwYYR4lEPRCW
GoCv+pRis/R1RzrQo83rilndsCtDjFuAmSXvJgFPxWRPgWTYKegZ5G/YeiSn6jLuSAX0kmyBmKjR
HJgE0RSOmJnZC8bL2m/F58btMQ6tv9UObcNJDvpreMdTcl+F5CvTDKzkVaOMiwI2hSLOHIybucok
I+XFY/z4zTe7LJEJuMUoG5uekun8M1Mr7Zpduv+f2EnX3e9iifGORQirBH0XNHyTvBSfbXrtjtVu
sgUfTzxX0Lhj7Lw9ZNykLCuzLUv0TpHFbs1vU+qbCqcJg7coBiKqdlFmLUYpKy8XV420vTmLnJuT
Z4JBB9ImoTBS4RMzA0Pb2HyrU54YzirQXTkbE2nEVU+yYkZJ3xheg/ajGZlWqbuTzrtKeEth4oyu
NXOTtLAjtzcjZlqX4DsHgjgW2ErwZKjLoido6ZihsHOoPLy6BHvEg/W5c2nVhZz+MJS+7B5bEM7A
4DDoBK/jdGrdJVvcOMrc7XVxPFlj0EApEwWTzkCDKTwG0c0CudSY88Zff35cLYNBgnIRF8w1ocML
SgD71A0P44hiDkU43Kx7LpMcb0n0S15d7f04muoSV4ojZpLbR61VieZuNntO4L7qEGhGkBDqKVAy
ZE6PJlboEo1wegLtVAa3Tf+2/WXWh9GuDLBnp+ikKgtxeVNRxshO7oxTZ2mAtPyR1+u9eu1dmWKO
j1q0rZLRSeDshhykHXQa/qdrj24JE3ShnIP3LHLZGhV/fP9lRshMTkKbq04WPQ+BFem9XcMBFJfb
KrLiA+8sMQuSpnpaFCFUnTaHqEYqWOD8sJKq8zjfaKVWfm2HfVmLctxHhFSqU4z6IYwEe4rJqclb
e867p6junKpTdn2jPU1qzylFcDaTVZSSk6gSlSpRHWk8I68dGLZWnlvj49Dz+u/XDvC7VTIgYYRi
Vg5GgyTwv/RWNL+tuQZ8MfbI//9x/84YgxbJos9Do6WqMxoQVC0XEBSh5YakHOBbOb7vzDAoIZRL
UZULwQrK8zj7LW/MbOXme/f71EOvUAiihmmsa4LqzHjAlPGLMn/DfL+tmrwEwsrZfWeI/iFXhnQo
FSR5AK4lGTRx2o7sR8888ENW3n4xcDfLhRh0wyw7dRzbo3ZHqsfts8TzZwYc1Cgsla5BlwG0YT0h
0g9jlbhSVjmyqd/Xmsy70KkfbYARS/aom2RAL5RB3xTJmaoOBl9rJ3ikmb7mNrDT179aHsv7WAhx
UrZQDXRIa1i9fDQlvxI/mbMbzl+2La0lRK49gpWYyvqhS7UWPZvDl+pGsMBn89yUTvQ9AKf0vBNu
ys7iFaU43sHyrpuhUo26QTdTCh1NGc/QmNpzlkUdYOODsXPmQjWlcx/BQUBz/oW21RJn8cPb8tZ0
Mdt46l5oEZvklvI08DLvnOvEZMBCjuV0XmJ0HmpmflJ0kIPOs99LvEl6DmaYDGaUxqCPQ50rDulz
qwmP4hjamXTbcUMLCthbW8lixjyWoZAA0CkJgm4ru9Im6KwBCan3ZwXLd/7IQIemFy3Rw05B+hl9
Sg4EDhKbPs/QfAhyJXDubjsK72MxQCLWglI0C3Yxld4kobRIcNdyabt5n4oJMMZsCTB92qr/ZiTS
j+QNbAE7A68B0envwCRxzuzZ5CxtjTX+aisxOv0e7ElbZXoLdSMnnNE+nLulrzzIGIjKbfmRahzo
r8Ye86jbG8q5/9GZ9d7q1FY5WARp4+gtHRWq0Y8l71M66o6mB260sb21qAi/t9YLeqcT6FnCOaF9
gQmUxCH7+jmFcoR2IF7ixpAA5Q2LbgOYyvYiiknbd4qAEzHG6BCchWOc6JxWi+2LWmV5H6OmAM+J
GENgErmlFCQMdCgg93hyphz4V9nqSFZnjWb0kYZobUS7aOboiaM79JVaYOvm13rHK9RtnzhVZOCk
SxZjSSV4ZTSlNjpHrRZprSB+23ZDnl8wMJLPpTyaIUCYQBo0NmyqR5OF+9h42rbDWw2DH1UTt42R
wP+y0Velx6T28vlh28Ta2+7dOWbgYyr12MyTkkKi5GF+3a0gIP8wejSnGfCIsn4QOv4e7lW2QrIU
vYy0pqQ6TQUWKUk/NWaVWaYQedDPeq1DSPmo6RtaTpwgGb1hqr0umTzEe1+1cPIbI7rXtCS2CQl3
yLMcKiLcpsZ0TKbCFqblGOGXpyI+SyFaNUTT7sroxiSdW3WLrweYvsvE2I4RNqaTckyJ9MVUezsm
Oc0F5TNIaWZbWXR/yUtbiqtDhCxUPzaFJeeDHZYAtMA4z1Xp14aUId3W7SZh2sdd9lJo5bHsKjcK
49s+rdy5rD7p2swpD691o0qmhIomwatVVgkDSFOkDF0RzSp6vij3BniR5puitYVPOnq+FbTdJKpl
aDZ2geeKa5Xpd6aZx9AyY5S3ajsVfkIZ8WO393WI9+2CM6WMbfeUmyY4RQcMk0AvcuIKRlBk/8Vz
rpZOYfPqcTEldTmAXRI5h+4G5ShLLZD20g4zWOaT8UUQD0W2i7P7cpz/6M65sszEQk0QtaQr0Dso
+90N7rvDDKEKOnmROhmXCW0dWtAQpGPYB1k1xpiQKCQZVSRbY+ltqiZrqA0rzO5n7Q9GPHDuL4YY
pIyNIp3zDBhWL3YHidQQ/W/b0LJ+kV0sMCg5YpI9SIYFGYnulaClVOBl89ZTHhcDDDwukpIUooxu
yy76LAVoQEn3c/1hNl/AFWDJ012soZ7Fe+Suxv6STGn5iaJKbE0ynMi/2F/LyON094oJad57VXwx
iGMEX/9gC6+MMU4f5UlQaxPOO9pC9k3ce3Xa+9sm1kOqKxuMx+HBvlRKL/5bmbPrb8FN9n1wwf23
a48V9xxTiPr1HF/2j/G7JSBR3xvIdjTO4v0j6xHcUOKbxA093mNw9QK9WhvjgobZ13rdod2zHx+G
rrfbNLRk09vewdVo6soI44YzJByqYgIy9XhPV7FTgb5EGK0xOA3Lg2GCV2027W2Ta4MQQOPLLjK3
do0OXQy64ZUbfESnjteWtngOdtlJ82sg8bzjPmVWceli8Mf1cAW/6qSnQTbiJS+Bm8LKzfigtPMu
b5T7Qojc7dVxjhgroBMZQwllGxG3XJO5oowqfCbsp6S76ZbeI1Jq02t42yTHUVjZRnROlkpoAuOF
zhchZlael5hjYj3SutpC5gYdoDaJwUH0dtESeH4ge+2eithUlOSaMwi5Cr1XphjcGLWuiKdCVp1e
8TX5bhZ5dES8/aL/fuUOadk3AYQUVEdsvD45xmSfSRx453kcAxSpoKVVnhmqk9dfFvFGXSqrVhB4
SLzDREFgA5FkBiTkjsRd0ZmISYWPJHqEMLGVC1+m6RnvP2fbzXhrYqAijpo6KUsE22RubVFS7NSM
rEIwnUbnhdo8UwxClJoizFkF3jRwf1liujfLg4n6XddxYlKOJ7AkF33UEWmaAbHpAsF44jaSCIJH
d3vfeEaYZz8ZRkUrRgQrknwjIVCZym/p8nnbBmfDfqHjjMjQ6BqBG3S7Njkb6rGFRlI/cKKi38Tw
P6GbHaXQutzs4rrQHKGwZjvwW+ujJVnBWUWHJ+2dnT7xU+a8/WPwQGiNKAkMGlWGi6uRxVKa3NV6
jXMtrcPO5XnCfKYpm0owlKFgIiuBLQX5Xo+jl+2vtL6Siwn6Fa+AR9EXc0oiAHUp7rvulASngtfM
vtYS8+6pwwBCZuS5ltQIXOc29XKC5ODU7sMk8bO6stJQPqdS5meksrQ0c5dQt3JRc1Ut95fePJQa
2UOh8jylxMXM+99uMYMgEihk5KwBKjYojerHP9HUfrd2BjbqBszPeQeEktuHfj506ArjtUlyvISt
PwTGVCqKCBNG6LfBg9i8brvIetrp8mBjqw75aMYRlEVUtCsSf9oXd+G9vk+/xbZ2n587P4+5ma51
7PjplWzRYVLTpSQLrhAZDHLFtPjT2B3KobwRipZztf8mXr/YYsKIYshHeckwB0OHojNn+Tw00JeW
bMpLUX7WuRr26wH7xR6DHYbZtfPYI9RsPgxO+SDtiDMc5A8KKBxRcuUgCHd19PxfnW90gUlKPSJl
jsmeL6AMczGYpVg4ipj7Tg6h9Lf2WDxJ8LiPDZwnKpNBm98SZ9ghfeIPfuXzGtI54MXSHkiDMExJ
lmnQnupcScTwcKN4QVr52weA4tOvAc3lizEYoeR6lic0SV4blZUondVLtVWXd9CltCTpcdsYb00M
YGi9GDWjgNNc5l8wwmeJwltf/QHF1RUq/aIo1Q65PGsN0lpBnd8Abe2gCd6mIeNs3DYygd38vfOJ
NZj3VHMAuI7FQY1yKzDj3fZ2ccAJaYT3Nqpq7KCGMwKcUFG4S13ypnfOYJv3VGe1/ay9hZy4hrco
Bi/yoiCTOOkwSDDj2xeunPHqXNvw94uO1Ch0Rq5liebkMS5lW21yCNE5Yveds3erCZ+fwP6LgpS+
LAFOUEBLXd1ewfAwZXykbI/aftvStlNrbBkhmsRYbgbsmTKVKCTfEY24sfyXH4Ye4yuoa81YGwsV
dBpq+mVBs+jw7e8WwcBAJjadKRJUDxT1sxKrN1X5vQ1EzvHneRdz/Efw7IJOckLvT7XP+tAyh4oD
0ZxvwZYM8OukLXsUq5TEi+bPpHb1/uv2TtE/8lfAxAwF0iYSCMqZRcwppgsFA69ZQ7kR+nM/iFZR
fxaFgxmdYnOXGqG7bfA32fSfFtkezkJL+g51ELQ+fzAeyXeaBxt2jWbJ5xIqqRa5oXJGyQFo8Cog
ZOFW5tYv9Yt9BumitE3kbgRqU0poFZW54C3wqPxy7mW3NeclTx1tY3vZzs5aW4Juoj4y1OiBXmYr
hhrioCi3ajgdC61HoU552d7gNa5f3BiXBTKoN6Tj2KYEMXz+vXeXmxIc0CGocE+ZpwoIJ3KUjM1v
ZIHYA+aatm2vo+HFND0yV+e6NvUsFCnCt+q9oH5cuhwFru8o61jbdtbU096tkZ6cK0OKNCCTWuG5
lewBhyhMCDZKYw4dFlge6hvIVtjzZwONcfpJe9q2vX7sL2uke3BlOpEgGBAoCNOE/hAFuds0vIZG
ngUGHdER10E7VcXidBdSYgq3jZp6wJZXMvA4GdPcqGkEXkQUp4e9ZIHHfl+55T7DqHzm8+otPK9g
MKZsjLCKpxIdp8InM9IsLXrKstek7DnQ8pvU8M9Pwwq/mT1aCZUBsE91s2nTQmkPO8NVcbgxZOnw
VD1+E9Bc7DFQ0spzPBDUrWBvcKpz4ZS3S26NXuDNXrJLPi5I13ByTr95JVxsUni7cj9RDmRQ1yAf
NHkBqJ8xhXOWTvOdAhpeYY9mvb9ydp3BkqprDKNMsaNDnzsgilUGXlKI4xw6AxkjuhQSaMZCoUIb
3JEchS7xhWXXk787tiyTTd/pTVmoeKe2GVpajMBWCY/gkoLOxrHSGWRYJtTK8wTAKwqvXX+OmtTq
MNe5/UW4Ts6gA+YBtWmJ0SQz+/V3Kk9F3prdosHHwd3hBS7v5cZBI1b0rcoMtC4A1R0xaKxF8Wde
HwbPAxh4ELWohnQKBmErrXAhyXoSI9xXTZV8kseaV5n9TQ7y5/lh+RoSUragqUEfHMUIkJA+VNBE
gUYCvpUbfv2nsi3d8RqR14+tDLosEX33pvzj0n53bNNgjGn3Bx2PGh5rewJhjW5JdnCM7ltO1MG1
xgB8T5BqFRLU5ag1KpomPBS7HtrAlMiDK6xEYe4Xv79aG/MB81rWq7hCGXWQQIlgNH5mmGB9RsOm
FannuLbJsrhiXe+MVnquSMGpLv2oUG3YZwt0wWwqdVshogRdI9IYxZ42EmuhhQ4NZ/6a7mk3cQXp
tsFPnRAiEeotT2t9/Sa4bAFbt+tKIvdNpf6jPY22WDu+F06DpVqDm+z0XXgncRbN+8Rs2a5KR6Od
DWx651Wl1ezzQ7czn3unvQFNCJdRmX7CrS1m7oEY5LNSnKEaT9vmlGOHKUIVo5G84Hz9cXC1j8xt
QBZdhVw8btTeFg+UCZYqdaUn2Y0PxCkQPkPsNLQxLokATzxqnE1dRaIr60xUCYFJpZlitNAVxpdJ
fkZkZ8Uj/IjHAboKqVd2mIsi67pRKjPUQVLdU6aHNnrbviNWL6Kr32euiGqalLIRkJTIQJCpeCm4
qwJv28T6NXRlg4EYbZmiBjrCVEOYdi8n9MCJZxr3iLt6l/nyn0ykXNljQEZaQiSZE9o8Ud/K0SGX
X1pyz1kTZ9/Ygl7SDmMUBUiCjXZzA4U4q559I7Q6iw6iK4fZATFWYRHV37bLM8uEkWqeVlFMG8Hb
6XmpDp3kN/rrtgmOx7EVvhTtA2aWI/qZ5IfW6BurVTWJE5nwlsFgRDrOVRoVsGFKL03vltU9Cf5y
pxh4MKp5aUwZLwkl89oJTYp7Sdj/yU5hjlmXDdA3ErrKq4tayMcF2QG0KoyFX80Pofiw/fvru3T5
febsx5jRmPIKWfdkOJjJfdDuJt5kwfrHvphgjn8oJbUexkg65GFhp5HmKxNvank9jAIl3n/bxBz/
guTZIKQ4jpM3uyZUrjLDCr4uUIcG3RrUG3tLeTS/GrwK0OrL9cosgwJkzurILFFyx+QHhH4KLxHs
5QGUfF/pfWA64R9Ng1wMshW7VlHCnOQUdsY4s4xM3kU9CCPVtn4osi9/5Rps8c4YcklK6bSaYHye
tDuoYVsij1vhN3HDzw/H1uuECRURlWJc43TxD30yHeqbluiJTupBdZMTiq5fqRdzDCioZTZ0aIRH
+T3VrU6XXUPrrHSQTnKWcsBhfS7j6lsx6KBplZFDaV51wpcKSaH2W37bHWX0FlC5YHRuRZZ5jv/W
QRi80Iy6VAWjwfOISHfagum/5rumj+7cdpyt5CCHySBHWw1dHPZoawEdnI9BYU9TACExr6vlNze7
CaE4WZM1U2M+WdEbgqarmgq6UrtRoJUq2/Mp8YhjiofZU9yUW0P+jVNeTDJfLhkEERpoCPs0a/Fk
W7Ba3zj9aMS3Uoc3Z72+jxdjzBfLp6w2ZDoEmCVvhQY6n/Q0zYK7fZZX/R4pdQm7qKuQvHx/jagK
XgOigUKkDM2n4lNUfB1CewxKzp27/rGu7Mjv7UTGpGqTgpBVNWz1kLuTaIX+dCB3iwtGOPTX8crU
q7t3ZZDxDoJABQMDAMRSryx9eEvmu5yXcqCXxy+vjSsbjDuAc3pU6wrP17osP2uKYpVt7AFJDoOh
eCDq+lYMJud70YtjyyTjFF2vi6ms031EfY0KUlKCcnnHq66tEbIgNX/xC+YQ990U1UKOC4w+pOhU
VQdVTx3UFVyZC54HMlGA2WD4SclgCaMK3nQDiny/2oX39FE6Oki3YcxQcAaB45CrscfV+pi4YOqD
XEvBXgUd4t7tgvKYmryhcd7CmBhgaOYqaHNEaBX5JEu7YlnsZUbhKOVRGq8HOZfFsO8Bue5DUFbg
EFPCXB2DH8aDYuAN2juKfYisvLBMB8W5p23oWEfDK7MMdqTxIIxCADQk90psVZBjlZ86dwa1ZOog
WbTbNsc50OzToKtaUxYiwGEuKa+LEXrBmL/kTWf/nRkGN4ohUsqqQ9mkzvxBzOwpPfXa8nfepzDA
sYBddIokUHrJ6mNjHMWW8whdrztdfRoGJhqonWqzRGHdl7yOEjG4+f3ymTg4VB7VbaMikKET3VY+
LznBOVkKgxxzW0thNgJ4B7V5yEL1Syfwnlc8Eyxk9COy5AGeV0jHi8J+zDgPbPr/N0BWYcBBzxtx
EFMQdQyaYCfV4vQzJPba4jBBi26MRA45B8+zGaCYVTnKxBrjwbLY7/MexZhKPdUar4n6RxFkY1ms
rlWlTppsFjHeWylS8NU8eBl6TSJROiuQj6lqMCmP0amIotd5quxagkTdIoBFZopmaOMtFqbwdkZv
+OGS+CExYittahDmTMNT3Hf7LhQ8sST3QaF90hTTlybDkaQM8mx1ADZMJMkC8PQ2Brq2iOKZvXlT
6IHTL8ox7MZv8dh4WVruaxCcBVV9UHrpEFTBTpww2quKN2mvenIW742q9gMoVipTtu/N+Blb1gFS
9a+5NIPytX1qpVJGJkw+NVX8qgSfS1lyzaB8VgfNL9C25qRzF3KO83pEfzluLENbJICQDywKNCFD
pUNGvygsEEuq1tsChW/MiGU2T89jPQV5ZZOJqIKhRWnZRCRQfZm80a0fhsIaT5RsRTrVsTW5xOsd
gpRyYyepNUMHYRsoefDPqn2N8pzKUf3j4l48ysGdPJqufJd9ojrxmLPhmOMEW6zgF1KeRQThBfCm
39GEa3GHrGd9L7opCGorVzkNwLTOL6KDcOY+RjmAw478peUctCIN9Mhz79K4XzpCVQcc5x4aqL3o
oO3jz9vL5UCQyqAomDwbsc3Q70Ki26k7lWRfBcewduaIN+7FQR9W9CuJu77vZXRszQnOadXbyFvs
aiRltxe0voW6pqmyKMo6y6AykLKSjRD3atB4qnpORg6IrkdbP3+fTYAILQg6RaVDvmB+DIBxinBj
SLfhMLnb61j/MBc7TNCjNX2NEhI6OnpozIGKM0ANoNkHYP7EUPO2Kd6SmBMuJ3k3Fhqe7E1zOxQf
0OVrDflZrSPOSV5/U1yWxIQ8VVRD2aGv4WuF8SJO0k5qgjsMdu+qOH9dJhA/NpPfDvqn7eXxzFKP
ucpgVmXXlYmGQOGfYatul9/QBmIe+y7PDBMKFbUwjoTGWv/RmuJaw+A8T15xfSRBuewic2LNBMTM
YoRumNJdPIig0qSVdgTZtA0JhBpiRPk5hwB8i5oDr3Fl/QhfTDPxUGRAdCkecP0o6kOJYbwhfA3R
6Lf9uXjeyARFfTp2cdwBJ4w8OIvQWpIUwwuCzo57ndM8sr4e0zRFyQABgcasp4hbIZYIHL8Tz3r4
NWvOGq+0tV4JVS42mOWUxIhCQvB4oW5RONFjjvnMyh1cCcXnAh1nGGbb3sDfXJgXk0ycp5ct9AcL
LItGCbSjTzjp6CumTT/jjsfcuu72P43p4vvTFS9zFJUQ93YiIbfmDEREvSVW90N2q8fOop/bMeCs
j2eRQUY1WcI6lJDOLzXRMnPV0qvFKkJwUDeHhgzWAEpPhWOTt6e6/H6ZCabXQY2LUyfsxIPmtX63
W3zaQUBHH7ghD13CrxH0ZVMZpJQrpQOLI1KbZSKewn68bfPoViD6c5imlpJC21mLXMMIn/TpnA8F
51hwF8sgphZP6ONfsFhIDwyW7NJBD+VW80N7ueWvdv3GviyWAU4Fr5BRoym7LED/5/w4hzPn4pHX
MeVigsXMoISc7/gjbqbpWzraEXmU0lue/emoPRju6Mne8qnzkxBHMrnRT6IFJWun/8yTVvhNhvLy
tzCgo2mTlOPxRQGh/mR64cG0w/1ymNwO9tpXrj2eLzEABI4wSG/W2N7gdnJaK8PK9X2+l6CPwb2b
ePvMIE/dlm1GGpoM/T45qi1Zoat5CJyP6p7eTEqGIefkkIt/eTrZJiYFSTU9LdGTNfuLF++WnXGa
zwH0h2jQPHHBgLOlrN5WhI7efCLoNcn+JU3qXFv1IveRt6Gco2EwqBM0KVh/ehzEOT1lsj/yGMNk
CiQbQMOSpPcggxwSqnZJOzanG5rTMx96H4NC4giu+8UeIFdA57vSyAo9ZEcLGxexo7xtX1mci9hg
AKfKhVnPNbxCtOGDDKKJbCwtnZusWg2pVUiA6JJqmKrMAI2RhMQMe5yEFEWc2QUFoW+eqI/muI1P
hq+gkSZTrSVx/6il78oygz8LVBlylQ4t5/NHVc4tdX4L9cwbUw5yr+7jlR0GW3oxCMCFhM+Z5Xct
6rNB+xgF37a/1eoZv7LB4Imql8My49p1ClGy9Kl4liepseJl8Rt54VVXeMYYQFmyotHLuMCYj1Z+
HRsjt/I2OpZZ62hSN3FghLN7bHobxcRRkio09+pKaYX9nR4/VxknY8qzwQQvJBByNQxhQ5EqX68L
pwEfdKaGnBtv/Za5fCU2i43iYVzLC56PRQzdINqPRPuiaT5Wcal2Cy8M5K2LiVjiWqnAtQbC10ir
/Lgt3CndC9HXbddb5824WhWLE201FgJBQna2F689pYfmqPn9vrzjy0Sup7avbNEVXz0bzSJVxg6V
UTQGhA+0j7L0zYfaL1CjEuzKpbC4fEQ98X9SAlnF5SvjDGAACvsyIEgEgQT4e7jr/dw27f6NVj06
O7/jJflWQ2pVJ7qMvkXDYFlM55xMWdzCW6aqa6w+1T9J5nwuDWEnRXJld2qy1zMZLUySs/1F6Qf7
5f65Msx8UEVe5DY1VRy5PrVEs9xJBW96hOLRlgnmOypx2YgY4scjrzedGDWCJQW/Zy89GyN51Zoc
0FXzytC8ZTGfL0dOO40TtL9KuXAvGbUvkpF3wtdP3OWbMVg/KXh0hhMtILnhJ/GlRUwr2PrTYs9O
740OZkhdidctzrPJYH/YCKEg4WXggAe2Su9NEfJ499sesf5gxjCsScB6Bu0WBiEzvWnBDAUkKUzL
vBvdFlLLud96ximPLe27Zsu7P+qAuDLJhFlgUYjCjipyl80phuiIVB5bLfQ4C1s901dWGIg0SD8i
D4Fp/QmMs61VPCaSjdIPjrQONZfMHngEEeupoiuLzOnSJCihoYcKxSt0h4U79aC6iyU8BB6USFz5
Q4OkveC0n+cdr/971f+vDDNnztSiEbEImqqW4i4yQ3dJeNxrq554ZYE5YSDNSUNVRbYNis9WHva2
Gh7L6Qvnk/GsMGcsQ3NVP1OqK1rapKTVpZ/fB04MnQjj0FidD96r122bMv3NX/DqamXMGSPETNUs
A/QnNyoeqmfZJbeijUqWR24DP3eTx/y29+hzERruip+dUjzRvwwv6q5A8YfXr7aKnld/DROATXIq
tpOOEmVbf9K6kxC4s2J1sx/mt/nwsr10zsrZV5wwGYpWLojPtTBzZCI8dmpr61SdRfqglYWzbY3z
bdlHnA626bRKZGBZ4g2odgzEqZWYh9LrJwFSHCCgNVXUPd9HESVkB40w7P4ZLaS5uMSLwRpM52s1
9OyH3vK2vaz1Jg0oHP5rkY1iszlGN5KAkDnRoNxkIGSWsvEhEwenGIwTSRpPIqpFstBpgwlP8gwa
rep9qEJWLQodNU92XaHstv8ozi4oDKYrIN9TUKLHIEE82JlOrGXMOJ+TZ4LBcFwbDSk0pI2TrL5X
Nd1V5YTzuuKZYACcBGkbGi1WUZHDUhzN4Wl7l9aboa4+Hf0DrkJOKZbqfAT3tAO2TJTIoIRe3Gv5
rtUiq6tuQjT01JSNjnerr09IX9ll4LpQq1xMZCSMJy8/kUNrL0cdun6pL++VQ/2EF79HHqIDT/GR
u14GxJuyItJMKzNj8mrO0F5ZPhfllzg8orHTCaLnaXIMwnvl8b4ig+lamMZaR9nKZeL0wS4qH7a/
4jquGJIhop9MJiyzC3IZRYRGAMUx5Zsy9cXqKeZpp/JMMFfEYgTlrE2oiM+lH3S3se5yZZxXXwTa
ZRUMbqGNNikGARkL8aB4uRvsJdBJZgde5LWeav5px2S543NJjqahxm5R6fp4Vz1GXgcdptkhx4rP
dUAd6te79b9Voezz/oDFStgEo4y7tZ9t40n0dSj3Lbvqdf7aj5b81LjtPvVCkDz/lU+YLNNLPipk
AAkairllZum6q5OdkPOavbh7yeCTIbR1IKLLEdGK9gWh3k45jR9obyPou20evfr6MbpsJYNVvTIl
uTggxIOGiFMI6a4bs/3fnKRfFHXbLFMKiMqD8rZFKckwdqQMjrWc+39nhkEhNEB1SpDh42iCNxiH
cv7QqLzmh9+8ai7bxaDO3GZmNlVAnfE+uO32FbQ9c588UZ6/2dFe+GqeXIsMSAyTaCbGhM61zkme
xBeoR6JlJ/Z18IkoLnJnf9gKfXWWGczok1JQS1xbToTcZrkMvibou0QaeDEVvco3TjFLAwOFwLYK
DGATjcoVT3Wp1ER2FLGu4pl3Sa2nyC+r+pGTurqUSSlHjZDRL4cUueF1N9DgfFluWlyQ4P2jE62Q
jTvRFtjlubxLvjU2qrrutouuJ76u/ggmuknmIa/qUgeARFhxj54v1DceZe/H1cwzxttfBkfI1Cn/
R9p1LdeNY9svYhVzeGU8UTnYfmFZlps5g/Hr74J6xoeG2Adz3dVVflG1tgDuhB3WSjoZlS/aP8ba
nxP7ltf58P/AZeaNTVyPZdaHGq+uFxRolTCix4H5eR8tOnswjgJ3KYUnhP58JUSXEtLVFIlADm/G
jvhxcj9Xi8v5SLx7YxxJ1mdhnUqIZa1Lu19o9rvWzYK5+fLQHwX/urTtx9Ivh8Iu0BvCgHU9Efmu
aDWBrB8l4RgiV9KbJAD2/XVZvOtjXIlWgVYQz1IkvuGhFR+K+EErH/6dCMZ3VFFvjkmCEswyHrMC
c4RSZHcG9znGubWPYceVIhRSGJZZC7QD6bH3wC/qKbc1nHHkGTf6rXZGhcnClETscfccOJkHu/+y
qHJjhBY6+n/PZMB73JevsW8C+PXr5NDXPDlrX0nCiW2cKM1uxXeAASCkhpYsVfs9NCwM+C08zkmO
dnw40NWd9rM+kJhWzzpwIoDaaFoOqsx5QPKuj8k2TEHXYk3BsKAofa30wxw9DtadbnGkbNf8L26W
7RA2aWFNRZNpGHyYXERMv/gJOLNd+4riu0thE+J7/Uax0/v++EdziyvRjPPQNCEW8hyaOVgBaR7z
7OW6gW3P8a4EMBnIOMY1StLIfTsvDIbbyaVbZYInvBRfeqxz07au5apHUHc41ZG7qMpTRMaFdFZj
RMMCUJPu0HvFTYFC5LTT36GYTmibx+SWhzTG00rGoahE0THISxtt9V63fhLFTxYe9DnHm7CllpaI
uVKZSLHkTvoL0+T7PC/tSpb9ocMejsADH/qH0s4vn8+WUeqiiqw5gY5oj4Or+dLOeBBu2mPnSwe6
xKR49TPG8STOeCjn07GtRJJHhj7OWFkViqe6DpaJB3nEE8DkG2GsmHWlYVE+zErfXDo/zmb/uvbz
3kbsJkwxZ22XtvC/5pl2/hebbpoBBhjt0IzbTtvuvl5sTWHyjbCfahEU2X9X/SQ38Ypz9EwwTkFB
ifTC5i23cdwjuwsDKtQ0nCJkxMZ8N2cBKSUn154S7gYYT+EZHxIpQ0aSGXh2alEFmZF9kwFxrcz1
oS2Ut6oXeE9ajhGzCzJqk83zbIBdsUPNMGxFW0dtqHr+E90A4T3+kwxJZqGwSFmDpIOiUNPYLLkN
hmAKJzrBDwcASeOt7G+eaSWNcfSyHpcEhLwgOH+cMYG27MSv01FEVwjUg8tZ2IuRbT5zyVZ4Upkv
ZxpZHlsKlgR763FQ9ylgcXSOn9i2sdXJGB8/AiddaikYAYXRk/Eqg/6FfufGO/UVi4FP1z/bptdY
SWMcfLkUBI4D1YG5S9+jqc/tuoy+XJex/e66CGFbEmWcZvDxaEZSli3ZoZVReW8FjV8GPBvmXR/b
kCBRXC4zHXxO93REsZkcymdcmsgOK1fYR7XHORy9oU/v6NXhmEdlFM1EUTLEZDXovsteE7RH82Q8
6E8DVBH87n57n4BJsdrN97y20vYm00o24/NbNAhDHV4D/tgMMK90azwUZ8ycJWiNxLvpnLnpz543
C7npvlZCqUqtM9VMw/4qHYUsxcnO6pNsBCMoKsoHIfvBuVtaSbx2t9QeV6KqHrQBSgVyghaTZjKW
h9TU1lApoAHAKJ3r0qhhXRP2yaVktRaruMzBOtfFfT8IXjNhg7A7pcNTL3P0huNKDMaV1I0YNdM0
ILgt5cOsJKAUneWgUQfdvn6sDQsHUeQvMnuWxzzVsyEtDVMCs4zoynFyqvvu7bqILaP7TQZbEbZm
MhrxIrnWjjJwUMhKBRM9TrUfghGIqRxxGyb3mzjG5Aps0pnA7JdgcsO+uI++RaBZNF0DdQ/YHMWS
wFJAULwVR+Urb7uMd52syUlLL0gS9hwLOSjT+8h6un64Ldy53w5H/4CVzkeEqENtprRutPjhARv2
5/6n8SAdk0D4CZT7D7Q9za0D06NYAg2xeQDnW52s3/4ExuziMU8mI5klV76X9pqtH4Bm6CsPuRt5
BPOs1R4gSdj9UQuOqm4kYL/JZSwwTAZtzEaEvkIb7Fb26jJFOzXIB8722UedgDF1CMIKjoh1lc+k
gM0si5FEWjDEv/TIVYbH1G93k11iKT48feiQM+4B9nuMAEdn3PE86Ibt/yaeOWc35bUQLjUWFOdp
bwm9k4XhrlJ4RIvbqno5JeNiokQ1MWkEy8+H8gmQA4cyNDhebNsSLyKYZCVR9LlZCmhKug8DOmEU
7bu9zF/Xohb96YPpGDrGOqIGnk7GwZBOT5OFNDCKAznJaMpg/+ex2KP5H0Q+ryi4eW8G+OGxn6p/
Buvqta5ehFqX0No/TdFZbh85Jr4R1gDTchHAfP+2TKuwDCfpo/ReP9F58WEn7ZLnxBm8eNf4hoO9
8s6VfbprpL2bvKmNjVCHP8CQdA29ws9gPMUyYn9ixnVip89RqiGI28quxxBZA175JoYU1YhXfNpI
G36Tyfi1vlIlORk1kKwuaIvPbhe9N9FNFO6y8P76/W6lRb+JYvyXiYIu+Nbx4En37Z7iPEYH6WZy
auxNtCiU/C/LRts6c7lR5pOagDcylSJBvtf5i/UkE47O0P//kwGsvhhjy0kiN7g9QXLr/BaMQraV
Y5oh+kl0Xha0VeH67fIYk8a0GyHmiDcOrXDRl9V4CANjN+GdP3iY10KFq4Fm0j0by+V5xq3a4W/S
mfdI24FFOxJHGnoo2Hbph8QlnVMfibd4zgEyRzs+NK+ZWzo8gCDON2SX8KS+MKNZglmK2SuW8ey0
5AU4nmayY5lVBvuSUoiQA9E553elP+wG1Oix+h85zeN95PIQLjmKw67cqSIYqHoTimMOz4v8RsbC
HvJjPOyv29xmSDNVUTFMsCh/WhiXE7XXUwMRFaMI9hCdOqNx2mripOibX+gi5dPaeFQbKMAioqnD
bdIHUvryr07BYuUp1Rx3OUYVXct8ljpY2ORGvC2WrdewCk6M/16VxWSvUxNlnbhY0scCDR2HzG/r
HfZmQFfD02jOV2En0i1RAeJDnWPFytyF0mtZgpCDU6/YDCWr0zBuPW4j0bRyfHhgXTlj4yvC3sxe
hmQEm7VvdJzhsc0gspLGeHahF0Z9CCmoaRLfpeJj27WRM5nIE00ineoi2/07hWDcelsLQ9y0sB4j
PCsE1JL5rqlfr8vgnYlx7UsqLDIoz1G70pRbgJMH0awFaT3szDn1sy47XBe3Vf/+Tf8YBx937WiM
Gr7YjCGK8gk1EpRIxNTG8ymikI1AtXHTxu5t7tDYtvtbfT7Guxti1/amKgEQ5nH6QVuGIBF5Hr+2
b6Ev3Vv3pi++JpLHOS/dnf4UOk1DNRSg5n3eT++HrFBaGfY2mPuChLY0AwsH9UGioXG46/Vnc/Gj
hKOo20/ilVTmlsMRHJthHNPBEbo+nqGQR3YSkEwrEMLwql7bfvFyROZel0YJU7WGmnbZTWzejCIP
j3JrCB5K80sCGxu1xSqURqxkN7qRHzSbuO0ePN3ozQeZg/YrLU+SoAI1CvexTx/UVz4fGzJjoi+6
pCGZUwPFH+6aQGsd9a7czT6AVm4FV+F1e7cdNKVytwwLDRO2f4mxw3RWFvBIEb/c0wkwcW9gzljE
mD8v39mMzitRjH/p1HDReyHES6APsvp7V9zGzXsr8DBDtlopKj3Qf4/E+BhV1RW97pB8W48y0MWQ
27jtEX16026BOIS5sK/XjW4z8KzkMdo/tgCaSyKcy0w7W86CTircvP+DBaHfTsWoPQJp1SQSwrU+
PjWgfEv+/2uG69/PdibLupOtvMbv18JvQvbUhq8irwzIUQC2GSlO6rDIAG53W+u8jHcgNXLA/CNl
PATFrSnh387CZB0pQZ8VwyGIMmj7K5P6CiW39Vn3xko9jAsgFaXyQdaT84ztGk7athnhLtrAMvRa
uTBLTQr3JCnACM/fqsi0LRABm0OQGLxuF1WtT/4Cy26qZujW5y283KyE3BLRo9TqBJVwKB/RMhd9
m8BIEz82Cz9Ocw6ILk8mkwSZXaz3sYEQM5eVs/RgkT3kohObkSPFO438UflqdUQmC2pnU6pJndES
Yb5HlKaIYoZPqQ0oWgA6Ro7yzQCTqdPa1QlF313M+ws2Yypu1wTki/J5vaybNaIME/6CdB+fZAjW
Uayk/ZbEExwNHKOJ0852c1q81Kt/6n9klxfpjC63Habs5xb1s2L4XkvPqXjbSv6fOLCLCBqVVlXY
Rc8EcH5SIoKx2RfNfKjEDhiWLSdN2LaMixhGcZqJWHq7FFjTqzW7ETx08W0jPEn1Sza+XD/Rdt63
+maM1lTIY9NYGEDecMDir1uimkuH64ad5uFbTR4Swl31ysMd3XZwlxPSn68uciItGForPEEq87Ep
cqB1H9v2IU54iHPbJniRw0S4zuxTwD0jq1WayCHpLWrzlfKdEH/WdzpvE2c7vF2EMeFNUEH7mYAz
y+2qv8LqZIEWVh+4nEw85WDCWxjNXWI0hGJhJbsclQLgnaPNQQ7tTgkWJ93VwZg61p73atzOXS+a
wvZrpUImYWvhLlvkrpJLixSohKLrRgI+9BFPL9mOrRQK3dhY0EtacMqOiTdhnvuretd6kgMcmbf+
LX7+o4lZxMNfn5AFBZnjui8l7OG6khmk8nPUH6Se4yX/Ieu6yGCciFh0up6KGBZLCNmNWugYdXlD
lOZUivJOry2PCIZdmeM+sTq/TudArmps50bz+3XT3+53rA7LuBlRqNtelmCEA5Zmx4A66SUYKYeT
P+1QsHSAFX2sjlhcctND6LQcZ0p//eeQfLkHxvMMo2oQoiP3kIw3EaAk05zb10/IMUiD8TK9mmqV
HvZ4WFrnwXwqALmUcYIO1yoYD1OjLTAqGu1BAPpaxxJi5Zj7hS70gAWwer1+IK7uMC4Gq1XyMBBE
hr+HKHN3srUH2tdXfWQwz7zBSa48xtmQulQbYErCf2Iqjs5oYLXiebDjF+MggudK4zwQeLfJtqWV
sBFCuYVzS/e0EDDtwt3fGDmzXXIh9zgKyLaP5kyt4ipENB/m2FZoCbTnoSdxNNBkcpIx0ttcrGlV
Zfk6Jk6MEd4o49jRP7xMfxmSyTiUGAtrsSH8ZzbI8CW7OudHSo4i3PEAvLc2X1CJATEWwANkU2S3
vMwok9Jl/Ji1rl4o6N6AGASU3EcTmB11hq/Eg6nhimTuECRuU7QMtPEGgjndIXuazFrgoewqm3b1
zRvlT2D+fjsmc6XLbPRmI+KxT9PnzrYkFMOA9/L3vNC8A978dcPeUsX1tTKuWBOTgSioaLjL8qjW
32aR1/XdyhrWAhhn22YZwHczBJ3WwCReOjlZHqQSWGbi+0JQOBpJvQLr2dfCGL9btWWWGrSWjf7v
QdklCCqqnx94CF6b3mkth/G9sxpVWl8R2jEdsBTSOSZWzbHhWN4AVMvn84Jtuqe1QNb9xkmp4CWM
TsPsYJc3EIAck75UJ4oc8z8Uubay17U4xvuqYmxKi4L2YX+g0GvN2biRjnXndJg/osTVXgSe2TYo
z0B90zkaueW5VrLZRbClARcBnsmya6gnlZzL+mjEL3+i9KZioZuuo9TEHE9UOzEUNcy0pNntJB/q
P8DehRH/+v1swloYnQJiSiBMCNqbZAGbBvTGx1HkKPv2RV2kMEMIaSbFc1NDCcvklHaYCxhtg6fp
PBmMCxSbKWyyAR0uoVDuSJ8dyKj+QJXr4foH+Qf9vpyFcXtigU5nAvyeD1CT2Su82I/OIP5Befp/
mNalv+2zm7hIY5zevNRjMgC3BS8ZcEp63XP8WCLc0y2h8Si+8soTmwNMa32gt7x6dOpZO7dDglts
v1S7AY8YMRBuVaQ0y6vl1TOgNyC7wnuXFzV5n4/xh1qjiBgFLfHazQ+aKdiCdtM1j5xvt+3hL7fJ
OMMOyxLErOF0qTNEsHQqh46qgyrtiQ4KS06JqZERE1tflffroreD10Uy4xXrVJgBro4Jecnc9/3X
pPxy/ffzTsb4iXwegMUUQU9C684o9jM5zendVN0p9ffrgv4h1fh1Ejb9FMZK0TID8+OdVw42LjHA
/GAFDgBQzCYfJfHQsf5k53btp9g8tJqww66kcLW0KUQ3GkJXuaEI1xhn3fN2y3k2zqakCs6nxDSd
Ust3szlp1XOSPyrqd1V+n803U/Kr5r4ju2j4ef1yOUbAZqmThv9SZJXuKH3JQ9NVaxgeClv/Tgrj
U2LZqEWtRBEwGr/TR6UAItfK5K3l8VwJy9wY6wtQPQx0MgAB2OzUgLZPap/WYdrZVYDQjMy0DIhi
84HCubIZb1IokpCqCZIQS7KN2+SG7Puz4CSg3MDGtG4nXzHs6vS3QPlwrt/tP+RbF/NgXAxYzHO9
bvEJxaDcg375kS6Ha95H/9IFiinPb3Ici8k4FmPIo7Ka8djomhdNPYbqjnMgjmdhCQ3mzOqXqvpI
VP8uU2c/4zdhQnaFvQAfW5BI/R8Ve9zxOnybndNVLGJnVsBtr6idgs4pHZFE6hpkz8DVrW3jxsBA
leimnvBeBtUONUTeVjjn0Ow4i2otcyJTeK8EBB9F/DR1wM3QWkwxvIzm1+s3zDF6dqqlUHMsrdAn
tkgSh4g/+lFz/4eaKCeTYCdaxLherD5Fv0zP7A67JKpTPxagIBtm++89fl5rnedFLcbPtP1A1KhD
1ifs6r0BpOnB7n0FuGWtw+8H826R/nyVuMyjUcd5NcOptTdp8jT1J8v6+e8+FONU+rnUrT5DLRBo
o7ao22C9c7ikxxx7ZuF7xMGQ63pEoFOlyk7r2JkLXnF1qwW1tivGZYzLJHQKZkrdrqje9br3RTH9
GTazG/WwrjIed0uTjzZAGA5DknD2z3jnYxKVZoqUehmhFKpwJ+rPU8qZqrpuuSoL6FNZmSEIYIF0
rUy01bq3U1IFcdXbbX2f8VYONpVOxvNJ0XQRYzKMs48yEK2OgoIQ1x8a9TXFEhjEccI1vZFPT4CV
EOZzhboWoe/6sbOBus7ub4LCOuC9nzb73IBf/XUY5svEchG1QznAD30wvaePSWAE4kngdkmonXw+
kCbr4DJVFcwV/W6qiWi1i9AjouRGIIS+kIGY+vtsPl231s2SnwTK1P+KYcw1I7Nk5lqNbatY3E1G
41pK69WN5qRYQOnLMsjr3Nea2h0TYV9HicuRTx+c147JKEduJuEYt+DwomPAhZcAuFHcC2easmLL
kvcs3XTvq9MyWqJPelokJEItAlOkPmaM/A+kfXeKHfpg+x8qL7zzMfoCpP3e6Euakvs9Bo4zD4A0
TzVWawDTgprL9dvk6AxbaiGCmU9SglxAkdTeFlQwYdXdY26AkJEkhXdd2HYSd7nMD9VaBZM4xJ7S
RLn9NFuOnQngy+hZyH4SECwZhA0AOngV3G0j/6WsH7F0JTG0ulSf6Oy4BHa56Etce7HltcCdRbtX
yWxT40KRcD7fxx2sJOb5KMupCrfSeaOX7CjH6nTfuyq4Ty134Xhl3vFoVFgJE8waaxML3gKUZpV2
RXsfA/F4ul3/cDwxjGfBRq4pzgVMTkS1pA8GdOiaPeGK2Xb7l4/FeJYWNX+rkfGAkus7tb+PFj/m
4dHQC7niPD4eOKsLy+M+jGJNxQAV8GWt4aeecd7xPAGMvwDDY9EIKQoGrQTQg6o5V13EEcE1I/q5
VofQFMrYOmlUxegiROpWP0En52kfVL7jW/V2/etzPgsLriPHcjhYtEYwL+ccIFjTTS+410Vs57QX
z/DRL14dyVJqXTFbxC6KF0j22LIA6jUl9Gqd2uHu6tO66BUtYOFz8iyuqyXG4w6zo05nJxgPqjG+
CaCNMw+CnfexWBgdnZRyZ+EfjC7kezrkUpwTxwRv09+4WxrHI3D0T6Y/X11ktyhpEcUjOKU1zZNT
RI3J4iW6nJjIjqM2ZV5jYww6np76DxeHSpWnBKMrupkrgCqYoxw8eYxfIEZeiklBWx9ATKbAZc3Z
3P/QguqJToryKA94N8jkF+mQChEdaAPlAebV9OqYygLnI3HVnfESpQV81LzCiVqskauOshtAO0XL
zyro3XhlN06MZ7GKpyHKF62Cu9DRvFHVDvCoqBHpvtkswfUvxYkT7HiqlmdiqemI72F6ELr7ZNyR
9FGpdnL91EZPVls41+XRa7pix+ys6lxPrVXSIeKqQsXZOCjzTRUnjth6oXC28h/XpfEyXxYxpwaF
aCqFeOCN0xyY2eQZEYCB0OY5JoBIIVZ5WhRExVa/bYtX0Fu/X5fP8cPs0OpCxiYshx65TC/Z1vQX
fJiTGN+uC9muQ188MYuoIydZWisZjDs/UbQPJGjPoTscaCM1pOuK56TjfMXNBb/Vi4KF1SlKU40N
E86//bH4swc8utPsYX5zJzgEkxEHw5t93Sc/6bKk4PIQpTbtXZVV1cIGFP5hkpskHbUaKCqYeMxO
ILK0zYjX0t80i5UExn9JitzlHTXARnjVmoM2PUQAKSoKO21OYvswtJxvuKkoK3mMB1N6obI6EWbY
IJeSxtnORt2uzYbjl+mv+WR9qmaagJg2wCRM3fYq1AwqsL8LQOmDyVZ8kMn7XHkAyfLMtj9Uscxx
LZtObCWMfsWVsMICKsVCUBIAHI2tyq9N8txJD6PCe15uupSVHEYbpEUuFqPG3SXha9w/ZkPuJsmD
NN9PGBVNYv+6tW3r3uUKGc0YazElU4eZP0U9YQ4DRIu87dltXbhIYHShHMKp7g3o3jLKSHh/9OYB
3NscC+YJYcJZFrZaM5V4HxjazmofyGKHxtd/d1NMzmtMY62oJcBLJaDn6E+S+XL992+H5MuHZ7Pc
vAMDt9Yj7FP4SHg/vxTtEjREul+fGwB3cMRR47hiPGzCqzfFHBkDvjwFpxLs2s9vsRcAKDHJoRDZ
vAH17TR0dTz6bF3ZTykLfa82ePjIWFqqDtjvPxK41urU78Vd7vTcxWKOwbJ5L6nERCC0qtv34wk7
sue6Lo9l0u97I8SGf/k2GARoj8urRvrFA6pxkMzvrdLdD7Xmjx1YidSIN5TJvQXGi0SRFE6LPqOw
+GXx8X56zoLYV/dKEO/0N36/bNsuLEWWFE2SdLa72jXyYIwG7iDXZtuQ7pQcjF1qaf+RLl3EMN9W
1GVSW3REIz1JX6KdsgtdYkv30kFxCjc+8BbgNv2+JgOmRJGBV6IyphiKFk2QMVgI1qVvgqrtlrK9
FfMCyC/ig4D8i3M8jjxN/F11DUktZFRxJDd6WXzNJ4/RIToJD0AIw2hyILqtgzzzax7wzrnpnC/n
1OgrcmUyCc6odia8WlffVdaDMN5fP9hmWgAqJHw4y8SSKeOa67FOJCyv08JwBLCNjM4/gzGIV4De
PsZFDOOcCWnMMiZ4a+j990n8Lhq89V2qXp9c2eocjD5oi5JlJvk1sEgBznyAu8dY96GAahFvf3bT
qi7yWE9thl03xR3SxaVtfKBmDqW6j6TMvf51ONfGOmglFcxlbLHlqRmCH8/FURDz4LoI3kEYu62b
pDGsBoORIdbFk+zFat9mwgs021pm6aA/MAAew44LjHKaChVoshFo5LMafODD2tE3CqAk3yUn7aZx
6RpFDM/E9RQ82Ux6o/fyPOQaqsuDD+QOjFRLKFERLv/DZqjRLkdkDGkcQDUnWCjyjslfMviwsEBt
ZTbopL0/+V4XOYwl9eE4qa044aWgxnbdBYPVOeLEaeRtx6jVaRhzAnxBUpbUm49OckOrHZQALjyp
dgPssjLgPX84l8dOAxSLTupehDXV840ZJ3aaYLTDvGstHkHL9vDI5WBs87+Xp94o6TOPMiWgLn5e
IpC0Co4C8oJqH1H4lrsodPjDI9um/Ou7sZMAWT0PCFW4UVLfF9G7zpvl2Pz9uiLqAILSwb7GPITK
qCvMUEKBVJFP2vzQKjwb3vxGumUphmSpEqjCfo9EcjUArlLDMK7cqW9N0x5TYzh0cea0Zneejdop
KixEpXVk63Hk4BG2C4vibEbVu2qAQm0ovGLk6un2qX/9Uazi5GU5F/A4tAqtH8gdXb1HkeDuby7L
8tsfIYOq0uUWWP1RJ0kuM/qsbQtwXb2S7O26eXNumVUTjciD1OhopqCK5WbjbVwTu0sAJaDwCvib
9efVSRiFUZfIHDECgO+JYSYVYFAAW/swAD7f6WaMWYmiX3GVxKTTmGTZRLu1o1+llV3UrmDyFgM3
VQElAENBkivKGuOAm1Q2pzSDKiTtcyWcB/nx+pfh/X7G8caYYTUnOl86qSc5/GE2PN9E/8BPKczq
AIyBaXGYaFIEAUMSHpYqdrACC27s1gfDvG12JS9l2gyMF3kseIUaprESpx/139GjcMENNreMV9AQ
BoMj+uJJxoYTHejJn3lACJtavhLNZLVZnCp5kWCNq+120/AXEWd30SS7L3k79puatxLEZDeyCDau
xqIj9rNvxgetusnH3XW94J2FsSNFNUZ1MdDsKMrIzpLZV9WHvP+WL9w5WY2q2BUN0Rk7KppOGWIJ
GhIXoaPN4ysopZ1uak65RL61pnUzyrqntdltar6OfXWOpM7JKx1F7/Ep14udks83QFlyRrF2J1E8
JaTx6y52Bmt6yIv4mGXoRBEAL+pjIFvat7iRMlsp9cWWB+Vc6uBOaWZd9FQjlO12bGxRrX3gXu2l
dnLSOb2PB/WmyWLHnDpE2Czz51k7KOLS25FpOlXVHcs48fXW+lGU5EE0yU7IUnAjyc4gibedOThC
TtAaF26LqfBlrfbnSvNbSziJwFS0k6Hx2rp96fRRsZdeOShdfsh0I7LrofHFfDiIReoMdUnseDbx
BDBHXx7BtNDm92SobmerC9LZsFWhcQyiu3Mq3suV3N6ir/OSRpMdT71v9paf5uY9WRY7MfXGCXNA
4iyCPRbhrQl88knr39upDsREeVzq6aEUxEcp1m3MaKAYP96bcnZqssZLZFQ9JUnax1H2Mhv5vm+V
XY8/ZyTRbia5h0gLNvoud7S8EJ0iql6tJX1b9OnYT4IrDeWbklnPXT3YUVL6MsG0wqRjl7PbyZnq
C3p1MyuKjdz6Lp5rZ0n63pZH4MFIeuWEsg4AtRHsXFHkGBN+FLWpo3eqH4f6t1hcPGkqPABLFi6m
19Hsnm47ufaJNbtSY5S2VYQnvRf9RgOlvRadxmkMRtBY6rNs60r0ROL2i2TlPJ+0GZRW9krteRUp
rBDLHZOJ8AoM21PhTbtor2HTkm769PZ1u93OcVeyqGGvZC2NMJGihv8rR9nrGxPU4tE+HYlHVCPI
iBkIoE+XVdHr9eobQdFIVtNzPPI4/ThuX2filonZxjihK9e9BnCM6a+0uynJmyLtCQ+NbhNGUFqd
mAlh82B2TUGB4uhUjwX+7/iO8tOYwIc3guqnuRd+ti+KB+LZt+Hr9dvmeUkmuI3KAGxiChkm5alr
pA9JPfmR8aCkvPIaJ6qxS09NntV5OSINUAPNV3aWR3fvRC72KiewsOv5sKypEAiezZG0S60nM33G
OARHQzkZB7uMn+OFN+cFZBTyQU1upJhjbbwzMJFrBMCamFgwgE48x+qtpR1bhZM08b4GE7F6q02l
Ahkbxg5AbYYxJLrWIXMXjLYL5xfNNhi/kbRq244DhinCs+TXACy2HKSae6xBAhGTN8/FsVh2rR4j
tmWjNrg3qXAa8avQYt+hdDJg7mUijwaGpwOMdyhHssQ6bc7o9R3JHisecPcm+NzKJxiMT8jCporU
BDkFneMhbnjIMRyigXOOwkyA5t0Td7zh8e00Bkk6GNkkU2dHNwbLamZBQDVowGRS8hLG+1HIvSQ8
h/mT1fGWKLa1/CKNcfOTOUyVLqD+jRrkrrJarPyqu1iI3esObhOwQzIucpgvpU5tHU9tS0sms0NH
8BH9Nb8L5Lvex1TKKdsvACnnTcVxxTLfb0rVTlfwcIC/o9N3kd2c22OFzVw8sIo9nDlW0hPJmTj+
fFsvL6dl/LlKGZc+NkdafScNN8nCcRzSx/Pjc7L7SwI7xxFbw6wt9L1ldeO+Wu7NSAe96WIbo+iZ
ZWaTsPflbPEbVd+H4eyBu8jTFrCahxkSv0METoumuRHB+1Appj23kauI6EXMPyNZAwFGgSZI75iZ
eQiXbrR7EiHgAqmpwFS5hUXIqg8mZXH7Br2x8CZS0JxR38T+rrC+i6T3lDS5E/ovGj5yU0duMk2O
VM1uVUwnIX5TjBBO1ZPzL3EGmN4xPxUhhhZJ64PE0oty7WCI6s4Y7hS5cEEB4oXGKaojXzUnP0a2
PCiVM0S3wJLyeyG6N5vSFluQP4b9oYiwIoO2PfhLbcPSHaWp/DBHm0U8jdr4EHdI+7Sfc1Q4ZTO5
GIl+awxAj4eTM6gzuuTxg1VXDhD+bLJ8rWTMmivTkzKSQ0hENxl6R9df01F1NB1dsvBUdOqxIaXX
CkpA4nRXDinG4IXnwiq+x8ZgFxkQpItDIxjnXNMOAA1AhI8P2dzaliW6qCa3yFGrRjyG0biPkuTF
yt/yOXV7dJrTXHdDHUNAEbLrSsKThhw14T2PFg+c4ja46v1uwYJZsbiRVh3VqLDHZbbN1rAFeNo6
JI48G+cyxHu1Nb2qmYAXAxTobraxO25LKbbB8PeJEeC2+u+68a0QGrw4tH0Bfx23yMAF8TYmkcUJ
3NvDJKaCZhtgXjVFZyJrmAlhlw8Y2K5aO9+LcAbFveDVx8KyLewUG17nVtQ2QWzrCDuMMzrXndFm
hFrJZ8KuoIVEkCd4WEwYt9NsRxLIqEx8mRYwtD+vy9qOvSthTOyV0UEQQwvDhZIVvbV996j1k9PW
876pkyDVMYwx6E4XJlhFWWylBZBE1XrX/4YtHw8MfFMXLc00ZBaVQyVzDI8E2JQk3VWFPWXnTPmX
IphKwpIpSzoJmGUxY+1QFOYPebZcQU84OdmWX12fhNGcKWravtYQ74c+WATVjlWJo5zbd6XKlo6e
n6axqAN5ByczDZgND4cH0r9LC16OvC3ULf2TxV8y2CTcWCqMGwGrB7Xih774oWTfQhHZBF7UwCHj
BN6tFHMti6kl1Ybxn8EmOaCQFPqeJvz8DuZW0rIWw3x/DC5UajdBxcBS5opq5BXkPZb65zo3zkqh
BoIePv2JUmOqSbZEXUHd/ff3aWTMkT63iOxT9N1A077JTiXs+f8vZJW1sNOLiqmAuDGCpzDG/yPt
unbsxrHtFwmgJCq9Kp1cOdh+Eey2rZyzvv4uVmO6VCzN4bQvpjGDQTVqF6nNnfdap756prVmE5IJ
zNF28vfuyrm7i7UGp2yRk82tdbtUKXCcvXFSbxtzEDSuthRvfRzu+ZhDINVxitA8NRKnLY80w4R9
nB+MMLaX6csf3B1KzRRzFXhH/NbliD1ry8ggbCxfynFvqn/JnQAJcfPmViI4Q05zOtTLDNsaq1jh
W9CYqnO/NHS7GcLd/+80zG6syyEo75EkRwNpoLnbWb2tap2fo1B0XczWc5VXJ+LC8WhMqsJiewNs
WwT4Aniu/8vAwaYirMRwjycaFyOuGVIN0U6V5eum5IbJcxecx1wSaPf2id6dPWeAJFBW6cMEk53J
/d0cR7vFChF8WfawhOdpzI8TCb2saAUXuT0ku/K73KsycsRD1MI0Wuup/nzR/LeFhQV7uKNbgsME
TUzr5/WPt1kzU8CR8h+bxGUbZa3oQ5Ygn5cfO5flG6UDDKDnyfkbAUi4uLCl/2t5XJohdSTG0j3u
tnJ1zIylXvqM7P5CwbXEaGBMhDfYzRCKZWaCzz1WYik37VMpTZ0b48z2JQy7vkmPOQC9l6PsMFwl
6SDaht92yf/cKuU0qKTDUNEKQz5m8TgH5l6OSgdeTeAoma24dihOXwYZU55yiEPNE9rbaeD3imha
SfC5KGd+07bJtMkAkr2pO+BUI0lq18vNKOpdbiI3rr8PZxaDKh0nRJeqW3rKMf1dAT2n3CU/Mj/f
AaDP0W4qj3H/Tt8wlOWkvqh9JbpJzlSmqq7LZo1jxgEywdbYk0HUnROpBGcmy9aStFBuEVQrLzR8
LOZvcv18/TGLTsGZyGySrLQLEdFWA3oZL8H46/rvFx2BsxV6vVRayKiNSHGTpvDD2KBuU8Ee0KYQ
xVQpUPgxlsAPzksFyeqWAdzKFfLAw2ymYFISdd42b0pXDPCTmIAZ5AtWJJsAEjx2qJtrXl19S8ef
129qy4NgRv2f389/7Ix5xRRNf9TEMTmZ7tIDC2FFRPGbd7USw31wK6C5TkIcY05eNSWzg6iwU9AU
XD/MZj6o4AVQ4OcDz4YPixa1yaSon1lFEUQxoEPId/IDw8nN/eSXyOIIpbFvtwpbYilaJENCOkN2
5s7wl718o4OvunsjJhBtgW3f4PvR2M9Xwiw9LwsaYwpUtQ5aH9vl4i+RiFViK3RRDJXIOqB4MTHH
+byZBqo0Mp7BJKqcCozOBIvQluZmyWOK+tf1r7Wp2u/C+CrbkjRkySWcKO/OxHhRkz/ZMlPAPGma
wFGwdJ4AOShT9W8YheQABFUv9sLalh/QJYeC1z9EoA3bx3mXxr2k3oqtAW0AbPEo8o1lBb9UlMyu
39jmY10diHtFJOvDpmSsnuQY72OgTucHjOfvhHDTmwnnSg5nPnu5zLK8In+v4OtHw1df9bv4qGOi
VfHZWIYF9o3oqD+IyvOiO+T0r9alDkMACxbkc78vznP+5foFbj6i94PxxYExik1AeONgU3s06H7s
doloqHVzS26ldXx7DkFUVMkRy5u03puibGcVGP6cWteayxtrBg2BMtc2iMeOehA7tTwL8jbRGblY
KwhN3SpZkWUKLkuCYcZsr4Rfr9/jZrC1ukcu2ArDPC9DbcDkbjX6KQq8aaPugkH3wCe0vy5KdBzO
yOZmlQ5aOaILpZ7K/IFWe1PE9yQSwX6+Mq1NFvRtwJ4VphDMitppeaDhKLB2IiGceRiLaImkAkJm
lQHwHDHV71RhIpCy7ZNWX4YzETXRm1BTgYlNGEngiSEiYFYFHilicwyC9FN0Js5OzFLYmYkOr07i
gwqKSvO2FzUJRSI4izBPWVtNBj5/GHhq6sh6YWuSaH5vUwgAahSqqsQk/GZpNI+jCTYU+NausbVy
svVun6EveF2Tt7/NSgynynGX5OgxQgXYzhND9E7cwA18Bhcd+yIjvvlEV8LYmVdKrfWADs9r7LHC
GNnS7A9B5VrdQ4YR5//nsTjNTgFLlxo6HJ/2SI+aD9rUXfKyOGz5JvZF+eomnBCC7n++FafgYSMD
HzpEwsqaju2FDVmwdjHZiy5wWyl0QycqoYiHuMx4VnVUwxkTSGM8dzq6OD9H+UFwdZvJvvkuQ/n4
kRJJseIpYys2b/jasadPu2LfecUDPcXu1LmGoEi56WBXAjnD3VuB2uUhxnAymuyHZjpPpBFNa3+W
YSFB1mX5ja5X56dhVVmLhiZOsZhEPfKb4fJHIHOef2b29Du+g2U6mQImgG2JlkZNFuVhAJe7xrGP
SmmOiWvmO6I+Npbg1jZeLo5k6lR5mxvA2T4KoCO8akk1HAlAoQvwrhlDn3k2dqjJ+6JcafM0K2Gc
Usi9gWkwA6eZAUmkDGRfhKMgNP6s2x/Pw6mBnFam2QwmcTv6gA2iZcSMXnZ/Xbk/B6sfZbBjrgwQ
1h3TOAnRiIV5sE1ym1u3Jix3jo437Q6m/EQ7gRp8NnlMomUCYsE0CdTvo0TLKGPDCKF4dXEjZeci
CWwSu5WI8nLz+7ClNcVErQVlzo9iilobanlIAPaxPKO/HYKj8frNbZQ6cZCVBM6vYs9X1SQmgRFb
LC4rPZogcJoc6nc7cWlVdCDu3oYqyGoV6ENuXt+ovU8LQaHk+u/HyuTHC8N4tbWMSUbcIb8Ph12a
CX7/xiDK+r403lTrJOjCpYGq9Y2tqk6wU/eRO38FpJ1nXYBAyximwTi2E02iCD4ULM/Hk8lGYMWU
6bgMIECg9kQ+tLuz+zf2YOUELsTDddV4q8d+rKSyo+qG8pbUmnxOi6VipZuZJYojbF9VWfh1GOS/
1M78smQNCoKpN0b9oW0lOzMtLx8qO1EMGxsQt1Kf7acl2Y/t5LRZ9jCVxd00ji9DnT3FY1TbqrJg
eHfMn0Oi3OrGr5CAN8xqX+ex8np5dHIj8awQa2yD3LjWJH+xqii1o8WwAb7oDdMYslkPP6yax7DF
7AzRv14//KbVWp2dCzQSdUAnpIgQQk8YQtG/z6RwRktgtjaNyEoI97rzHsQ8ajHigpP8tETVCNbV
3JcwYeVUVila7t0oJ3/8ntxTxyJEaBTMZtFdAd55UMV53WG+AN33uf1an9W3SbgG+ouxo+hXJaT4
2HqbMrhEdIqZOE3hQ18pWKRU7iLiYi/cU6zSV4NKULXY2B2wQPP6LoP9DStPIAFzh3bMvoD0FTNL
Uf+iggzezoL0ViP5nUb04lhS49swzb2tqeRiBeMdTXsni5bd3CQYw1El4GoY36u++jWo6SXuzH2x
SAt4xfBv9MlFrmY3wgiRDUiOb6GMmSTw/kXjPNikilM3WcKTmqm/sCtx15gY+mPEg1byaJV6ZM8k
O+g55mNiHfyEs9wgPwsx51PM+Jdr5UWKyJ2pL74aYZE9rB7KOjnjmwG8ryjPsaZFtll/Z5v9ZWQ8
LoMZ2zHGrWwzk8+hBECV649gMxaREWCZbN9Oo3yjQ1HlpivVgCAjqhpbl6KHJdABKNw6o4ZaTYbE
X0IRUpp2szo6hjycqskU1Bi2Hsn6b+C+qNwUcmpQHY9kCd0623dF4aiz7lbaH7h0WcdUDTTT1Ew+
lkzkrjSHWCbgdQvsKH1S9adE/Zq3uXv9VjefgY7bNFWZATBzEWQg06xs+wUR5PLUz6+qCHdvy3TJ
q9/Pma4m0NOg6nEOLfFj9SYnfqoLDNdG4Yk9M1Un0A0V/8MFqZZWNctQ4qNkRqPZmqXdDOYCcK1G
OUgUE3yF/k1uY7Qsy/kxynsHDvPhD25RVi3wEhO0Kwh3SsCglJk1IHJtsYpZaLth+f7/E8AZ5y4m
WtgUxeIGyz5NbrRKEOhvfqbVAThrPLUTGGwDeBgCKl5NwZyf/LUyXq8fgoVTvAuXV0L4cKvRsS6o
hwAaxxgCgz5LD//LGMK2oXiXw2Ob5mYWN5GGKJLuqqfcS3zlkJ3U+9HV/XkPhbh+qm31wzg3Wi8G
vr3B5RR5T4tyMSCOzQQw+pIZC0KP2rF0MZ9SCN7r9od6F8YZoGju6gSQH8TVk1faETvI/E76ef1E
Ihns5yu3tUhlUAB4j2BhNAd+KsVeW+hoY/onj2Zlz7lnO1KpLKdCWlzdfJ3iH2ovgnTatG0rAVyQ
Ssy+GfIGIePUA+bgfvj3kIuwO0BD0XQYaQtAWB/vKRvkSAnBteZK0fdpeai65+vfgT26T+9l9fu5
v39oQzkfDX2Bj8PodRF5M62BMS550kJ2CVABsj9xOiuBnCaTPA2iABhwrgXfDtaTXdA/isZkN1OH
9a1xGgz8jjKbEOy45rcaHIKgCZYeLGc6NjFCvgq4jqLK2ZbPVrA/boL22LLgnT9+prJSqwI9a+JG
CtasrcpNylMz3BJdpG8bu16WogDpXUfDGvzYPOSGTmKqRjJlloA4Pjsag7MDas0FPKJ29R1LUUjH
9qM9itaWtp6sorKSnQHAD4w/c2fs416f0Ox2rTo4mal8HAGvXM8iGvKtF6VQ+FrLQMYBeKOPYoY+
S9pxgqlbptey+RJU3nWN3/79lEIHZaLrPLQAbcosnCy82J4epeLUS4IS3daLUij0AOvqyBX5qCqu
+rofmKle8v6okMRRFtPRo8WetHFXLWjNZyJ2gE3tW4nkPGsYKsgAKL7MFBw7bKSQxDUnLC2LZwBE
h+Pca5en2DJg5qhzmzO2KHbtbjoVboxBqhi7hgzktvCK+/hWNA+w/dX+uVV+qV0e5bzrIviLLJlv
OlPfRYpojmrTya6+HF+IVEypHvp4IW5xtmA0MODgNHttx1alRMtLLJbize5aFGd2wzmfQqL2yNqC
waPKj5pqTidhFbdIbmqjEtRwNl+uBjQpSycIXfmDlQ36b4ESMiRA3cE/nfRlkkVGV9nUDVSIYZWw
GmHypTuQUSRWXeATjUcwryhOfJqP9QtjEKq/J6PdXoKD7jYeIy4p7GE/HQGxle3r2+AvbJ0rp+wi
MsqbbkDRTQazxf7h6zmDYZZZn7C/yBlcI7Z7jKXSR9Y9wRzlxXJF84WbBYe1QM4NGDO6EZRpaQ+B
/fca6+h+vUuIHe6oPXisu185lpvAUstOfweOT4Fx29Sr1Ym5GB61234moYT32SHl1r7KYKnE2K8y
HAdZYOc2X+RKFGd0hmhstLZBccNcYmcclNdiqoXtL2bsP72TlRDO3sQziVDWgBD2BakTAbe1OGGn
GX2Of08MCcdqsMof0FqR6XGilnhe4pB9Oym7DSh42B6r/A+i0ZUIfkICwSiluYnTxC3dm1h/g3//
k0xhLYNznz3WQ6jUzQQbs8B3smWbwY9rb70U0Y7ipga83xi/xxyMRT6rCtOA+i5KDmUoSBg3JqHx
SUx8FRlVA/MTVQslQ6rELQQw6r/8IQdbBT1EfrBnxI3Vc3grshibhnIlkNPpNqvgSWcYyhkgukmP
GdOxdOWGij7SpqlE+IaWuEE0kNB8jHHSQpcX/BdxFQmMq+2yABzY/FVlYFIuyWMXlq4hRfdxkN2S
cPDbWHEmebBHYMVgDFex+7l9bObZmQLVnvX2cD1AYor+6c2t/jj22VepGXZh0roGnvFbE1gFdw2b
5Bdv2m/dgUpQageOk2Z+gkZeZH1uSQdvq1tOOIA/ujm00/3UgAolep4C0RjCBkKYpazlcba5ChCX
dRMSD8YCQGq4pRjIoDa5iw+MWC7xtKPmUGLXJ8m/fqFb4dlaMmeUpX62aKmi6m01tV0T7HyWhT2b
WHhc3OuSNh3QWhSnwKU0lBMAGZi9HL32IToH94wWILsFkOYPxuNA/rLuZxfInfcLW6EXBQGbdZH1
H8BZUakCKSGQS4hL7hd/OKTH6lX91vyePMbSmQq3nLb8HbDRVAX/Qb7wFgGsdDXVaJRlA86L8p+j
dppbKVFrB3X8JVCjv+pc+mVWOSglhn1ZKfaszU6nVGfTkDA8lpy7ogRgC4CR5NEDLnNyMKoEm7zN
YyQtk61O44nG5DkdyWlsem+2gkeAq5xKXf1ZAzallEtPo+POrAGUQ2pPJdqdOg4nxVIvbaY/jlr2
V5Pr3zpptuwwivYAEbLRTXfNBtw+qIJKtf7SVdTptACNiSF9GTRyW3bYdyZa/zSX+Zekrim0pPCT
OD7WWSSIFrZeOi5OIyB0YskkZ4bGUSrJPKI68jbu8YbiIHviFbtN/QelE6tdsjiMEwMEIklKLaQn
WfRMmtiey/PUAMonFmWo228c694G8i4YFR7Lzor0Rh9aSBpBLI3Bj13kYm+YrQ7EDkM+UOzsyEYr
RYjLmyd8l8vnlFPSqnk/wZ4P1nEusaufej3g+uqf15/3xnwObBiK9TLSY6xh8rllsagmnUrUNTKq
fsNO6WWeE0Ab071sxFBY/J+ukHYoEgMxShVNy285R5USUCxY6I98WosbtCmqKFCOXamVvLHE/KU6
75O6FXn9rZhvLYf3P3UoK0mKHoyyYxvWLWI+y4sxjKucRGkY+1W8q1uLYkdemY9YSlOKFXdMg6j+
oN6WGMq+/sU27wwpETTfQvLF50QzVtnNhfWToizyNYymZsXgaaUwoNi8M80A6AbyfDbB9fEgeV4E
yxLAnyTnCXEyiBV2DfDFgXN06vfXj7R5ZytR3OepFaVLgTi0uBV50cvbuH29/vs34wIdAyaAg8KY
E99pIagxENqhPhMUN5r50KCxMl8m6yaL9xbwva4Le7uYTxqgIwJD+YRan7amBzkJKvCxsA8036UJ
Hk5QO+FcYau5Ur/kWX6TVonTwEvYelGfKQFcagpsLWNe7DJrvi35U47Vd+BkHgcFUyQDxkGT/gYc
gxetL/a0q3yatFjFsbq9LAGpW5rMEkBl2UvThA+aqvl0ABmy2Z9JJj9eP9xm/ovOHgy8rhoWCoYf
tcLKUmlqYzhj+a/BXc4164A7FHYCXBvM+4vC503VWMnjnH+XJ1mbTy1SKFqDMZsex0m5v36mTRHI
CtBFxCiSxjv8uJExtBxOqNEo0WFuJVeJ5D+oUKsrEbyC5+OAigkUUC1bwHAAdQQGopG/zKIdp7fG
5yflW0nizE9Wqp28jAZe7aE7ZP6AnRrpUfV1B70QBGt73daOrbt4YCLyMTzwrLHatR9dRAHqZhS1
+juYe1uZwSUGgzXiAORZiitJB63d6/KIFt2RKM/XP9/m415J4kLhPGmSaTKASFLOsR/3qBSZ5a5O
pFMpRedZXvyx1AQmeNM3r0Ryj6AOqZpWLXymZv5Q28lVlHNrHgmwa68fbbP+pb6bEj67D8pO6prB
wuzAd9NjKGXzM3qdOvjqUyf0ML/kWqBRU8EzI2PjdHzEWPJBY8DEB8MNb//Ita3+Gq4OoAVNArpO
ZHE50EaH5kcuIvPZdG1AQkE3Ukfbg4cx0Fsy5KOEmKcr5EtGlWNI6oPaCsOBTZUxgCOkG1QBEDL3
SKI2BgBIwOS4zLUBWvExPYZet68R0M3usKsAvkTAfygqpWyampVg7lWYlBhRxiopNQ3Og1zsY03U
69gO6FYyuPcQdkkGWhbozAz+VurgYBfmtZuLCKh/8xWsBHGvYErqMelDE0YNEQTmkaiHQPmlm+aT
1FUizCzRzXF+QM/iCdR0uLlo0pBG3RphK3jU267t/Tx8/32ZJ7ObA6h352Lnp/D6XXCYKgT5gW2C
14/IjugGt631SiT3onKzrOSWBYvRgRzpsbhjy8nqOdixKWy2a0Dt5CH7PrsK9kGiS3gXOrkfu+0f
1F2BIPqf9/CWga+MdWCSftEkuCcpzQ6TZXjaLKI+23zaKxFcNBkgmVkIM5mKCSmXpPWN+tt1a7kt
AsEqFqZYLsNdZjMCaG/BtI2bDj8YVtx8MpYv10VsZrfguPiPCOWjV5PIUI9jzS5qwJxh+DuUMntR
X4vgMSEn0hwGkYZsW6p3gdy1VbUlD4uEXrpJ79NmJzf3s/YYzbd680SoCA9z+0G/C+OiFDOIhkjP
EIaPYfEY6l8lOWhtIxjsyLIEAdHmCLC6uknOBBtAwc0RZyIkT216JF59rHemS+3wSYHSmzambbzC
+fdLuUh2V1I5+yu3NCRAQGPTuMuxzTF4u8hONw2C020GPybQlamuY9GccMbKmgitczYFZzTq74AO
Xh/IF3R396jb3kVVL9DKDQwxHOtdHm+5QnMyszoIFrebohzQx6PiGD2A0DLyqMv1LgTekFbNHqIk
P0plTP4No1MsyLZnI8EYsXWm2bS3gOtrVfpN1sVf23Y4aCl1r7+eN57ST8Hp6u/kXmjWWB3oeWDE
Ryd6kn2gSfuom3rtLpORQ0jfQm+w4zMQQs7drqEum50X5RMbIJYf74p7wgYAO9BTxLcZsEAPIPOL
/jN+DvzuNDgqqrWpb2kOIYJA7r9IfU+bOKcs98mcsaUl92V2VN8w7ay3I193dTBoqV6jwqhnjsCq
bxdOV2Eqr4Zy1DR1hTCHrSWg6rFDddou9sRnPfVI0BDetFTvwniWG2VI6yCPkUX1pEttKVNdBfGw
mrUOpqXvVLn/1RFU6K5r1KbJR4qNxE2zqMkTViVIUZuxRTaaGydpPDfpXhuerovY7BipKxmcwnRG
2aaaMbDpmMk1gCsTufpPeTeh9QrU+13g/Xv8Y2joSiBn83srbQqs08GPBV80jLH37X2S/pWPf10/
2Ka1X4nhrL2CElJeG+iEteRQJ40TWi+BkjpFJHr224HVShJn6/FbG0vN0ZZhegiKcdQMcme6T24Y
Qea4F021blrflTjOyFMlLgEC0kETzRwg8bextI+KY9I91LJofXfb8qIUh14TiqgK5Z7YstRYZWnQ
LCjOf7cTsWjmK19ZkVEFHajh1OfZnb6xAG7eayKyxP/ywv8Rz1ONkVlWaZAj5MnKNx7qdtftjW+L
M3lYZ/dFAzPbTvv9tDzDWJ+Q0QiYFcP645cey/CTDbCWCGzKgDR1pthR9qY/PFt3f9YDWknmHmGu
LipyQdxz444e4Kvc6RRe/uakLn6JsrRta72Sxr3ApB+NZKC4Vsb8k7nDXn7VbnLMm7j1ofCkA+C7
x9MsKuzK2yb0/WtyL9KYMMKTjHCP7TECAsZwBsasF90C9+yOQRR1wFhW0W+IfeGB2YE+OebVgbkX
OoeaNFE24ty58pfkJ5Bx3fCZsTtqiG8vYoajbbv9flLuiSppbxJJgk1NtScqJXaU3VSidGDzcVAs
lyK/J8g83jo7q6ymypukIzW0VbOxvv2ivaY7YgHvJcHITOgSUeNwU2sQ60EkxWaryre+UnNREvDL
IjnYY5DSAzXEbQbQs3RXnMpD7UffxIVzoUxOZVoslxRBirRqPo4eNlx8yWsO4EoDBVcDXKv+Se9s
0YzGln1dn5NTlqXTe1OfoKaG9V0u7jPyZDYHRdsn1fN1D7U5PbeWxKlJPffgzQuQHmeHeP8Ug9Q5
PzQoNANCRRArbSnkWhIXn4GlWol7CWeaq+wyR4GrAbq1rCzRatXGO1uLYRZgpZKp2Zppj+6Riyky
O1RCJ2y+GoHkCu5tK01di+G8UkGkQjIiVGY6tzujlPDGECuDvEwB3ZXij4fUDX3QsuAZiOLrrahi
JZofqmzMQCWjjkcA1IaDtsRHs+kOqaUfFSqa5WG6zRuttSgumxjisp81Vn9qZq2w+8n4icn5Pwgw
1zI4vzObujQM2AjEpnp3R2t6UurEXYhoYX3zSclosoE+E9v+nwaU21KW8b2gfj3oXVSrcaco9IGN
eaeT5VDL/VeBhmze3Uogdy5ZKsewj94yMes2+qo7+FB3mQ0wMctuD1AMv5H+5CpXIjmnynKRLImh
GZae7AF5EtmZkZ9Ha3m6fjbR0djPV28Mi/91p1AkIjR4bNMfXSQa+9m0FauDcPZv1LV2ii3oXTsB
+RQ9sGBxwrwWXNdWMEBXUjjbV0aj1hFsabo0ApN3Y8WeotwNEaubLW4+g7yuk3SBzLexiU9PCvt7
BmWOEw3mj3eXWH1eNhgZwfQGC3wQ2fnI374Bj9xLd9SNf1EQBeiA4zLcFhjsd71TPIvmTbev95+/
gR98KMuhD6rWQoJOO6fVajuUvgdA77yuJZt26v2kPDnf2EZGVrPNg8qof6ZRfKlk7bHAcA+WMu+v
i9o8ENY8qY6uqfwJElAz6DIZLA1HucVNp6ex0wBZ9O+xui0sQr5L4fTF6jR1Glp8urn70SuVnVU/
40kR3NqmY1kJ4dykMQ1ABSTI5ORqASuCglBqqi6p3DzEcpDYlH6vlv5iaYl7/Qo3M4/16TjHaVrD
qLVsKEu/FOf4BnaeHlnjJjjUEkpGaWlnN/QcR7YI3GNTT1Yn5l7EkirNpC+41ryb7aF6HQyAoR8Z
dcD1EwqUhAfXC5U0MzHLiy5mldgTCA5UTN9Yk2gbWSSG85ljrebj0uEeNbAu9Pk+IJFTi9DIN73Z
+52pykcrEsU0GEp0G9xljkBrlpNjVOmXPNFcPRtiuzEaQb1VEUnkfMsctIkRwFq6akt7L7NAelEF
1WEqmxcD7JuWlp/aPjobSXhbjNOvsaru8yQvHDldTmXZG55axl+ksL30avfNbHssKBbmrZ4b96g8
pTbgXXaJVt0STd6rUnjq5up3P2fP11Vgc9RspeQq57nUMKqVmPVXW888KkdgGAM1ObktXlt3dmuE
bdOl+R9Kom8Lf5+s/up7MaVZeUw5LrpYZ40vYgEQdwQWhVVYpyHUAcJaNCeaVDe62u7ntPKTqMlB
+5F6VVPAH1DyDVsnxV5VW1fqqWO20iEdE9S6LW/qTG+ain0BK6EE5CkA8C0wFx8zjON4KWqE+hB4
U5+iuBU+maZoy3Gz6oTuLnZUWLHsE7aonCm5Ghk4VXYO9/0943miNqvagUbFEU8kbstTAZvwNswG
vu+Pt6gaBpBZ47fJi+Stjwe6W6RgLGNPvNEWlUQ244OVOO6RWWovBdhaRmQaKQ8orvlWiuRoKm+V
rPSqXPueWrGgxLtZoKArmdwzw0B9jTAbMUkLEtD6qOUocqW77siqE7KX3eCse/Ohw0jJn3Qo15K5
p5H1QPZOFgR11iBh6oLuO4nsBc+P3dinZ7A6HfcMWhNYZaOJG6X3xQHwsCcgwPum3SMcjn1RJ+q/
qIuKUgF2EfRP0K1d16Zmn6DZViTnmJ6S+K5fbul0mQxfHpAcai7pd/Xg1WCSNIWEhpsGU/1HOu9u
pFoDQ2cJZdVuzV1qoNts3tU7w8sPIOLANlWKJfCF2uKtVvahPl/yu2DuldRh18YLW6Nd0HkL08ZZ
MtkXfMitahbWIP5ztbz/CYMWO+8TZEQHcBN0ZzTyMaQWx7Z0mV0MPO1EIavoUPy7oHlQaxm86kwu
bXo3d4IIcjPsWh2I035V7QtVa/H7R+Nk0lMnT7ZUn+TlIVxeR/WBklkQjWw2PdZXyL2FDMgeesOy
D4ADfJHPsp24zWl5wKj/jiHYGpVtiZ4fQ5W6phlcADsC1XOsZogkx+GQH/UDm1qhp/+BzXP7ob/r
BxfFlupcSzOYddCPGFzGZsz6EdkJG0AomosqS5tNz/VVcqHr3NYVknsWM+vW7yrATo6ytJiEm27M
oNFttA+8TElupojWYO4yHmu6AJ4q/tpN2imR+99Tk/7QWnmnToqTR/2e6vVr1FGvLfu7UQmFc7+i
18NFvMYyD2XL0pUMcyh/42SnjnbBJq4zXaQ/Kxix3U5WNtUwBw61WAUfYWbFC6Zg8Nmnbp+D6rYs
fdJPdjvXguLbfzG576K4L6HLpWJNRs+mwFk/tLqd9uSO2opfutVzfxIaWfZIPmv0uzzuJvFqs0pj
rebgkt9QMNT2la3/xBqSaWOWCCv1xp10Ni1HYP6YCf3vYuHQPt4oQFeGDizLCIZv39q+mBYMnhhM
fHZMBBHBmym9Josz53nT6cZidqg0Dmlo64rspfX4PYs1J6Cjl6Uy41umiLHNxJbCeR+m2CHU8kux
BLuJ5ge5mB9NdVLB6abul7D5kiXKV4WahzbLvaVYdvFg3AZDfSRE22dj+qNMtcoeVc01AliGwrLL
lnpDFor2PjY7e/QfvcT+0cdblFAhkMwZHy+sqxcqTf6koh3TzZ4ZzMdECv12CDATZreJNyT7tptv
oyDblXpyKoqbqvd7y3qqpPIhV60SPJKhd/0rb7uc/+gW9kQ+/nlTFTaYDsVHztQXNb2n2r9fmcCg
Btvtxna3IWP986MAU+8zY4wzzbUwPKK+9vN3PdS83rhVh58NiKprzRnMU/jvMSE/iuXeDCFR33aG
Rt0czDgElHsG5sXy1k4GIvBxnzP7D5JM7pmgiFdFVdeqbpf5Cagci+YSG5knpS/Xv9RGH+qjIO6N
ZOqktbkWqpg4GdEXyvz4Qg6tS30kpq7yIJDGvsvHF/lRGqe3yrwMidmlKsz3/FD/RufLw16Fn17o
0+QUN9mLemST+uLIbsO8fpTMqWQ018VsqhbmdrBay5Zs6gtbFM5stlobhLaoHf35CXyUx0VFhlTO
SVuUqttU9tDeZaIi+Wfz/fH3czFQO1ZlPoY5FgC1fdBVTpdiKV2Evis6BBf1AGVvmLMUw060PJla
A/THUaDnomNwDhbb2zRLaszjSMYhGPZNejREbOGfs4mPN8XZCkBJJlh7SjV36I5de1eNd0l0Ow83
ZSsqQG4fhmK4k3WrdX4pKQ1iuVZS8Fxn5kEpH+Jas/NCFnhQkRBOsSwTqxpBjW9S9JjWappbGEkH
7Kx3gqcqksN+vg59KApxSoOn2np6Y6Oq7yW3wVN4pC5wHXQbU1o79SsR1Mo2SqnsY71fIadxBkmj
NC17CPH1Y4QMftkPp+WU7gZndENneiY/sj/hk/kglFPCKpqB0Znk1G0W3ZkT0x2LeAcPsxNc6bZR
fz8cp4kEJeJBJTNFaD96bzaotqNbyRkc01adbhftc2S2Qvr1jT78x0vl3FavaGnXTwX7lKW3+PRF
3dOv1R4DI+fBWRy2AitrAjUVfUmeekwzwI6RZTgsWz8v7jIXwzjTj+rVvEsxtV5gvCrsHOtrNooE
M0v+2cf8c8v8pDWp9AjNKQheQO1GfmsYigvcybBRIkcw7VvJH9r6d4mcV8OYFS0TrAK7SRPtsYv9
qhvJo0B32O+4dip26tVzzLMmQ18MhRcGgwXEdZcMe8MZZpvgTONe7Q/XBQp0lXJmBqt+bSBHsGW5
9dhNv7uA2iNB0bC2vOuCBHaGJ75CfA1SjgiOcpp1R+86f1waLBM3oscnUgvOshCj0Ify/0i7ruW4
lSX5RYiAN68wg/H0lKgXxKF4BO89vn6zqbvisDVC7eqGHhXBmm5UZ1eXyQxGHHIEALPXOinyFKE9
5Xb/dfAUL7qrqJvn+vX54Rc8rqhTb8ZSpbpiNL/GVeVoRkIkX9ifWHMLDlKmZEoXA+ypLhq5/X5K
XIg0gLwwccuiRc9bTAXe1NfioCSKjDywukB2F8lmanWoqzWvoN5i3W6M62fxkE7ehq/rPnIl4/MJ
wX5rJbTA8cPylO9gAjF6Z/oioYNRtcsdguJd90RpB10PVH99Or6ZcLEkpeqzBZFP+iXG+y3YyMVL
JHt5fJSrbEMsj7LGAQgyMP0CAlSmgImvdwtW7M4WRxsMY3dMXiqAokfkd0j0Cm9USwzho3xfWCUK
ndlV6KZvovBFteRtPlMsQH+IvT82k8OSFHJ0jR7CSVlKK79HUe9d8IC1ZSaHyqeavZkPrpwJjYtc
rEo1y6QEovxkeegggcEoUam86h+eTh/L4hAlHJVl0Ga8BlsP/F/IjB9AuzA68XF0GYVaNRBISX0q
Dk4MKVnape9UtA4HTqdXuzKuKU8krpl39u2La8bU80gKx155D1EEu7VjXJ6aZ7yrylDl6ystdJ+P
NYcmYpEYUsAuNWH7M5dXHPIdWqYcOpNHHDG+9SuaUEicpRo+OLlJeEyn2YP6mVNKsx0boScIFJUX
+/orXshX3GpTKst0QSSr6wcDzjgWR7VQbV2hRKkpP9Q59GiGappmtWHfbHKZtmzuVwcVD9vBDzcq
FaETN47OBSJWEcnJkNQsmFT3E+DfZfWo7EG+tU5IGO/jneVnXrgRiKuHuHl0DkQisa0TKcAH1Kpt
mf8DSUHZoCQfCeTg+fMmY4E+ZhBpLrJoaXrSFyfpZXDMH0bjWVQyO48I6nMKGnUOQzRFCII0Q4iQ
qprXFtXLvKg3allsoc94yCbrJk6Db2K27Do19CMzeO4F9SDp03b9BiKgReegRRMg/JwI+KiSuTOM
x0UlwlfqMLDTeQErStikaK/DC0QytyN0W0b0QITSv7GpEWl0yhCHKEqgd2FmJIpbL2BPU/WtJqV2
YKYPcWXZ63tGOCQ//t42ghiUfQD4bwK3k3I/iFtHDCmhL8oMn6BT4zgvLLzDg+q+KBpbVLdKRrU/
Un7IU9vNelXW1gIHEA5gOt0xyZPwVHmYAPPKDd3TT4AIzwe3NANUv0HsglatkyK4Zpu5Wo2WfqQg
0+6/uzYNDjhkSGKUbQ54DI2H1pzsRqBopQinM9gnvPDuqJgMoenhdGWAhkBpBw0zO9S/pwmBFpQr
cGAhCVledx3emY2BMG0/6AdtIICA+jAcEID7wAQHCRAwzH9Y3cMsPluSr7d+WxIHlUAcPoPfLMjy
FH2loClq11VfkvDH+umk/j4HBFOvLLqAooALuS03mYstUvaEYxGfg8/R9wam/hSIakCazMmy2p6U
kwo1gfV1ULc7P0WYqoU45THyfaODwX+WuAZVys+IrPCpZw9pjYsldCmNUH4WVOBA62EEdWO+qHaH
+I9pk5ER9O9VdRb/GaphIOeHDnIO28KpjTolgoKqNt9a1i4cH+XK2ggtxpDPTXnUG8OJEmqQ/Erx
7LNVbo2YjsEYk4E3bLcx/elYbFSvBqdB7An3zda4Y9XPPLI7PLhSaBtQhYHrMcbHmrn4aR77UsqD
HHh+YrK76m7eSF6yJ/eWreL3+PPDDgd7caglelljb8v6rYJ0YuFF5qkNZUfq/lnQMx0WtoRs0vBW
51S373U8/DDN4aGeT0Ubmnit651i6yD8TNFUrJZbSBMQdzBliUPERl4wusk2s4ruq2ADJVl7jDxp
HAg714/6x4o4WJSspumEMlHdbPyq6xANmJ+lcqaOOmWFi5LyBV0WczqxGtVU2qKXe6gj3KT/gskf
T2XNgWpTeCNTAT3lKBxSVsDJuA1kHAdML0qQjCpBHxgeWV2sIJmXiCXyZADg2Q/MjF38Yqg8YojR
g5Kt11vUm4gywwHLEkOJHqKliqs1p3GAPskuTx//Cph/+cQ7lF7c+lJrNGPd4IDplTM+s6SG4GEM
Mz9iQYzriLiZqSVxuKGUXQJmYFEF+fD9EBzm5aDWX9aXRJngICNrltm0Skl2h+AfM3yIyh9aT4Qw
f7hgPnaN/YaLXcusMF0SE2nY1mPVX9CPojMfcxssz2Xckn1bbFdWUPC9SnFhbgI7CUgyoQE+fY1u
tU0GPUKn/M7q240fPY2vVEPV9fjpY3kcUESWCKoLA2FHk5p2Gw17S6o9PbXsqDUdCME561+M3E4O
Mhp9aeZMR3TAqiwsOoj3gtPZ88ZE1E71uV5hBPp0c75rdVzsplrGspZkAKgsSw9lmN7JVf8stZC3
rtJlJ4fKLpfjh1JUKjuMpy9F2dtqNLjxNLig9bjNgkS1K3F5bjoJnWKTny7F/RQOO72HIFoJOtpS
euqWwDVy/Xl9o5jr/uYHBqj6oSljMnLAz25X9cacq6BydBNJOltad1zikvoWV6OZDxt8PCgmSTcg
nyW7xk3F5Btv+k1yr27/Dz2CV736whIHb4Ih1YkuI2nLWp0jJ98Ht8FmcuSNvmH0auL9+ub9If3+
y6t/o88I9bSKIesJe9WOjWzqFaRsbBGxC6P4L57AXYDOp3WrBBrxY4eVNESDwQrQcrINzIOOAoNK
DNYSsdh7d+SFP4NqP53VGdlO2WeCm9NW8utdB3q19ZWQ+8e+54WdDlNxgbCwW89nPb/gkdlmGIMu
vpjTRretfXdSRptKg1P7x6F51WhQhC+QWmqCk6J9q6KTGlNoTtng0DxRmzirRMRf877YgdcHpNuD
XRyKL+oja5BNvER3JopYgvpqXNAHQlEmRs5Kk1lrT8GboB6lYLQtdWepeyio2hJFs0KEme8TPhff
TzCaEiyc2Mo6PhUQjZeFf2v1RwyesHVHoVbGoTn0K0E4XKOpZ5hvl3YLul5HDb8jT23LzVHMT13x
tG6Q/cHfYPHjAcaLHGvhGDZlioyC1VobQ3DMBpRy1o2an8ziJpz+BoQ/rPF9/emYgfoENLOuFtiD
8BWy3hRkEP74Pkx08aH6pLZqE728bl5WrjFJjhEErioOP8JYuqvScacvmSfH+TlEB+eEt2Ywy041
otm1Mw+ZiExUpu1Tud8NWvLVyrrWLqwKjew1eic7r5m6t7ovbqxxeAot9EKNBcYS8mabVe0pqxZw
swo3Spc9RVL1aEAV1ErMfWKliS2Wgyd0YGUrjcEJ2/wRaV0nro2T2C6JbZXLV6WWDtJYvSXCfBaX
yBHlzK51DUmef+eyqB09k+/x445DpZTuuhNcmZz5dK3zIwkYDEpbU8F3YR15oqcdMFp7370aHusO
AeEUJi0kbzqN2+5l3fLVaOnjHuMlSPQiruLZQt1TDRs70M+dYtqVdqtZD0ZPNANTAQDXUFkmXVer
BS7nRr+Ppm9LR0DhVc/7WIrBXclxDW7eqkG5BzP0diMuXlVgmFCiOMmvHtgLM+wxd+HgQhTPkzXP
AFyx2ST9w7Scgm4nTue83RUm0QNG7Rl3bUVgmik0GVn7oD9a1peweVj//NSecTeU3GpQeWwRLJug
bJ3ARV6Mx0IXvHUrV0H1YsvYr7jYMqmMUxn92Mq7Qma676CQ+X9JuFy9Iy7MsP+/MANWi6rCCCae
g+ZoD7phh0a20fLvc6P66wu6Hk5cmOIeGYEZT8ocw5TyoH3XII8Ze7mDYFB5b+ZKN6FLJQkoT+Au
pjABu1k7oU0zzB4ShPvx8C+xJiqk5Ry7SZe6SQW82FkWgg32B7chCJzQGwcM9JHDJRNkhPeZnHdn
QlHLwwREYE0XKl6iYDrf6LeNx8r3la+fR0d4XF8lZZJz+MGcA11LIrQ/617YuVrhk31b11+EH87B
6yV2bZBX0YCCM2OEY02G0aY5VJ6AdE5GpnMIvzA5p4+1uQOzPWL0XLJe+6L8Bt2L7fqeXRGAxO10
sSDO2xN9SY0oRtuD6rOwOXiBEr0f+5D8c4NbtB5pPqPjtG7FA9gjS2qSldxPzvXnpIJCvRaz6job
WAHh1qu4698TCKFrvK0vlnIQhmWfQKTXra6BT1bttujOINQIFOKiInCKZ7BIWjEVCgNw2Cr6thFe
DJTV7Q59dxPIEdZXQ3gHT2MxSQsoixOWWZw3c3Bf6sTfJ3bL4jDD0IdUF/oBYXnXOPW7vGXkixiH
X18GZYYDCgxsao024JEThb60fK/LFy348d+Z4IChE4ZEriskViaMC6BrFpJQOyF6Xjdyvcj7cZIs
ttAL79IWiNI0EoZKkh2iyx5HSHAUEPIFdualKMrb5JAZEa5YHD40URybo4R7Q7kRHUwO2tI29EzX
PEqMXRTkg/54KD3zBFoJqrmIMs3BRi01jZw3wMFQOkXpCY/gUfghWGhUNPwmUD1ib5mv/faSuthb
Dia6Mp+s0UKVWfVZC059ik+GAwYhV/Hm7aLY6+aok8XhRGkZVTdrsBb0hl3VwTZP5O26iXWcQCr+
s7N02iTphQZoT4uzWPpqAAHH1h1kikpofSngQvhsR9bREp9ZuPiN9qsIUob2+/o6CAAHddBnA1UM
Do04xF7N/gKCz9pXK3vGZCX7NJU/UNkJmVoQBxdiIQaWXrRo/Gq0u2nMnzNrwVvTOPWzUDihJOyS
QLgvp8ExDNG2wsiTm/amyOJDlURPMt7GU6Y5QtPtVchSWxDc0sP5KIFEIUqVzu9HkKO0iRpuiH1i
G/1nD0Zb4+d9GqsMTzELDVbDhklyxPt5tCU/uJHdeVuQXfrroKryKgdinoliicZ5d3YMe8ALBnGK
7rJ7dd4F79y1xgtVeqVscmjUzWnZhRIgoReOCtLkjWx3JFfOOu5AM+HzNpZzqCiTinEjMdYxJwye
vjvT8sVpsvXWGdFySHy2deBRRQ54JtOq81HCOf3fCsCyFTzVZhX7aP9XRahfKAfuuc+LQzHDMCMw
DrtDeqO2N7PuN9RgG3F8fqsQTqopzTrwQFQOhX6Il/v1Dbte/v9Yw3tT6sUtOBZoRpNCBYW0k/FV
9pSDuYv3GU6iV0D58aeaQb8F++dm/NJ+MYg2Rmp5HBqFqD2MuVigQASSbWPp7qM0JFZIRMzqexxw
sUKhzJRKYH7+TpS2CXbsdYMR74Pu1iDQKF1lX27Sh3pbnKj2UOKIvT9dL0znbaUYaotYSSu6xp6E
9NzVxrkPKZEbCmXfZ54uDCEVp0Zhi5RsNzXP1SxvETWdp1rN7SZ+BcfkDi38mygfD9JUH1orfpaT
4iyF07kSEqcSkYaXIZSYDv22z6LnSpwOy5xvokTYSW37mgZzZU/hRMTe1F3ElyPrcKkEOUYhJdqx
NydG/He6HdiaE7s02yX1LTgkyqYCogklernEYHZ7o70fBh29XOnb+oEiwkr1Pb148SmQkJxBvgx3
kyGBqXopU611+68j2ExYLoISbyICE74Iacj9rMcCC+yscxntEnWx49jNFSrGIraPL3o1eSnGaY9o
Wc57R5OrnTK+WhmlxnCFV4s9b1VFtSwJCukK95WEZMyVOQSv+bAJ/MKVtqkzbUH4f5juGJvhvI1f
69fC/6u5jwuz3LXRJOmcoJ8YJam48eVk2U0yyYt3/Sr8WBp3WwRJJ0fLBKTNjtLD7DS78VRCdLM4
YLalAvsUAAKcHfV2OJEVt+vBzC/T/PShiZK7rliY35HbeyGqbNAXgbje7WL0tYI5bO4mVzR9BYKl
1NDXdbf5sMzFs1UeQ6czZAoDBQRvk+eiPC9Ul8H1ic6Pr6dyt4iI8e9QnTVc8aEX3sdblrzSj8Ex
2I5fQa9uizY9QfGHc/6xMi6wDWYBCnURVoYAtDnW53Sfo9Ug6NFtAD5MX3D/Ll77MMhFpKAhbisI
GKMZcT6jiGMnmojHMaVj9gdQ/jDDvugFfqVyZHUFeG/d6DgxBQAQMom7cbN4ORh3yHwS26Xfw+wP
a1wQKkeN2YcyniPSg3UT+Iz+aU4gfMHK99D2IqUvKH/k8CXR4zGqJKQW8hhMsHPoDLrmhCLFd0x6
Bwco0O8eh5bBsvwtfNb3uQf9z3vp3HnhLfgpN5TcG3kEOHBJWmmYZfl9vngEiUTr9L0rnE10Ajr5
u8wcWFnN2aU6ZK/Hb78+Hz+JmBs9GBlDVEz17p9pwZieQPQksO+x4h/85CF0AlUQO+N7VQVK6d3Z
mr28vwGhXCZSHRaU52scjATCrFQdeztMm2YH7ZAHjFS60753cS0gN2gTgQIByvysoTSDisyy8DLO
y9ssvzOHu2Q5xSAQVtPcSZfUXtR7QXqAOPW6YWpLORzpRjEKyxnLDIf7uC1tbXzSRl/N3VD+Z90S
cdj40UO16lQxTXGrFm1tj/VZWl7kmLBBeb7GIUgnBAKGoQCLrPtHZX3L7UG/7TfQWU0w55g5mMoS
FHt5WV8btYsckKgtMscpSKHR7/icml7TR7YiPmI2IMSRWzdFbSOHJVHRDPnSw1GUHsJH6nRbpKkn
mSlx1CgzHIQETWzoeo78cV8cuv5Wn88j1SHzh9fmL7zg5w71qmn6lt3U2XH0FNf0WUkm9MSXbp/6
TJwW0iT3oC/zilMnbcrt+kayFayACT+EiMsmNTQDZKj6+E3VN3p8GFJXyHy96O1BexCpcfTrrA8f
gQk/i2gZ8gDZF9xu0bH/kbxkLrpiHfPYNPb33m2PjJ6v/LIQdWpqlVxgkqZzIAUdAhOtuctDw9bE
W7l/LI1tYN1N1lstP63vKhWz87OIlqCquVEDo9kJBAW+AwKxAoTk5lvjTZ4GolFrtPV7zE15hGWG
yGsflLn0Raxi4bUTG5aFkGjbwza6q7bZKxuD17chyQ5I3en8dOISaukC5on/rSWmHiu6adDTAQun
b+2UHbE64sHAjyEqSZe1etr9TKIX0PTGW8gxXzTRqTxxo2DSP0LX7lLZrUe9GAgs0DnIGVLDmPQU
ZbFIRZPwqHiWCXCtyw2xROoDcphTBtOSxSw9CDGbjeQmGwttD19YSwLm/O8nil+JCFf4IcUw6KFm
a6DdOs9fJ3AMd8TRo0IIvu+lkYIwDFWcPVZFjxwIrYCuUrxhrCTRHfXuIT4SP6XYpGVpJC1edY3m
aZbpRvFesqgE/nuGceWM8cOJY1pVU23i9mFSq+15OVRbZc9aAkxi9ILArd8mE1NB6cIBx4vl6VKQ
ikp7fSNuqaQtZYbDDN1sIfmOKua7mRYP8Pi9257qDqfQwuDikipWq7Is0JfZ75WbAcS20abahmBK
nTymDkWpj1IobHABSa/NGF0ZkaBhme/qNvWEs+V0HmrmxwzXKuPSjvYovc3++hmmvJCDilC05Crs
0OolhWc1OcvlS6z9hdzWp7QQ37Deh2O+xDMWNyA0BwksHvjibfeq74LNz2hBugVhJcS4qDl7Krzk
29g1qQwai2WPW48lpJKNdg5ZfrzyQPyFygySxpiyoiQviE3lxxzBkD4GGQpcrjnfGFNrl8NDIFHs
o5QR7r1TauJYSxbuF6XbK0ltVxZYgL6vewcVAvF9RbM4/yfHK/rsipY9DGyiwsDGMiZH+YGio1M4
6eu6VWpl3BPHKq3IrHI2GtzthPgxz46R8mXdBAX1fGeRIPX5Ek7YvWmTnlkYO22Ve0b8w2KP6Gnd
GnFx8Z1FaKWMha6uNHdenBzJeGQX7HULDB5WYN7k4CNMJMxv1ah3TpEfF4KdWIhr0AGMd01UULN9
1PfhMKNJBEttI4YZlrBBmmQ/N80eI/Db9TWRzseFF5XQmpqSoawaWYGtR+0+RzNJUP8joMmnzQt/
Uix/XDDWH/UofX9v2uQH2pu8PixvQd3sK8bwV/WuX+8fvt0oanMMypnAMRWa5f2jERPH7frGGhhL
NzHXI/F1ZDPXhShJ8L6aILMiFkhnf+tyYladssFdbLmShZrSARHNdFcreNiLm0V4W/9ylA3OG6Oy
0wZw2qI3p93P/bEZj/FCPHevxwEfW8X5YA/2TiQo0G2dt0dZeI6SnTB2ri6cDMxYq8HtX3Y1fRjk
nNEwFlkpew3hmixsTMFym7bzh2X21rfuvWL7+0n+ZYcvGYey1OYzyMbRojdjgjWDFFTodx7jsJ2o
JBbxnd5/y8UDrE4KeW4U9ESH8h6qq7Y+HUST4qH5QwX3Y0XcRRW0rWUGAaJqRjffAJA2qaP4xRdx
Z+7C3eQxbdr+NTqNoW2ec8JPrgPjh3HuOS0octu0GIxyM+GEFlmMHmwm1ceUlJaH7vqno3aTu7bm
NI/MWUbI2CRPYJOfcT0GxMH6Q1j6sRz2Gy6+mKKZfTwMGAFtQPvHXlx4Dal27+qgHI9d600muhKp
7ePQogX/mB72yAEaiYgKf2QvyYNQonPwFCcv69vH/tSa43OgEaPY1BcqeiWG8B+jcq3lSUG1iYIm
cgc54JiGSc3CGJdXv++9eCttwXPmgETc/UnVRQm+Uk7BwYZUFOBaz7GBjQip0GZwSzC2d3nvrW/e
9bEX45dj8AVeoclG0RhYCRSB2uKmhxpqcrljeL1r7IUT60KCFKVrbak2cJn4bjJXI2zUoZ7NDl0S
LH/UvKET86GBdfCtOdFDfIqhBoS8Bzhhy53iMELFGuPKIA9DSp58tTEoWfEhfgYyRmtc3rLLLdkp
6G+W7GXboRhlgI022StUuoAd6DVrHLaoxZShWQnAxihw2XqTTeobDghGGM3QgWoCJVzpvYvk4uxb
fawEU4WweEq+BdURoqYgg7oj/Ih9rbU1cQDTt8I4JjX8iL1D2fFggi75zkSuk6p6UY7DYYvSSn0N
6RPZDYtbxdxCKdNW65Mm3BNLouzwwKKVtWLMABbVZwPG1Y2BN2Bz6ACb75Pz9XuFmcr/Uc7B4Yxp
YhSxa8CyETShm2ujU1mFv74yyiE4bDFDJQpiAd38gay7QxOdja731HQhzBAr4ScdlTlqQRKOiEQc
8VYW0eppUiQrVNTDzzrWjT7n0CdhR6n3FEwBTVvtZPkMtKhR4j9MHP2CSn5CUE6NtrYmJLzBnyW/
666gd9zTZWfwQOT8EHlU6Z852MqZ4qnUrTFCX3CCkcRirvH+g57iIjQO2m92ldI8hnP2lwmXjyWy
T3oBFegGU9OwgUVg8g+ptwOfKVWHpxLSextWpsFQhi+9GEfhlkrQ/eHV9mGbR5AwrORCRiFK9cut
7icv7VPuz7fxv8lrh8mdGlP9qUa2ABGHXOHAZNTqcRo0tscQoQMpX47iFGQqUdReP3OUHQ5Mhsgo
GrNF05sqZQdBNLapYNx1GGrG7BAREJGHgoOQzDL1phXAhzHVGLNXoGCWiOoua5Uznrn+mEYYZrWK
nSWIh6lFj2cYf/vvFssBDAZZhTquceMk+UYfHpUmdoLWUZfGWbfzh2zML5/hO5yCKNPqxcLjyiib
tyQWXvNaPFiGvh+X4EmRE0eMssmGeMoZU6hP+SLcQO/wmfgR7LpeOaY813qR5X0ZRizt5GaPLLbu
vijfekgYYuT5NXCo3gi2eWvmuGdRHJRJlqiAvHnPOAq7bb9pd/KWyiwT6K1yQQoUQnNdHHAwsuU2
RvGyJvL+VEDNk6trizhJORrFkNwFx5pbPw32/Kb5LOKcvwhH6kVCrYeDF9McTFnWEW7qreoky3AC
NxIRMRD3qsphSSQlgSoVKGWUY7Mxo/RuSJFVU40t4XDsC695AIclsxnPkhUgv/VTQgEcn/tgk+9Y
UhU5SOIWpxbFgUlXVaMgsXHNQDN1ux9TO9Mm6CyVRARJ2eEwI6q0WQ8hC+7WwuhC6vl2SpFmtxbC
DOV2fO+SXjQzFIMR6jeoPTLCu0ZCUWFE9x6o2/Ek3o6ERcLx+F4mDIWqc91jYamykYr9OL6tuwP1
9zk8SPoRt2aC93yjTvYiCl+LIf533QTxbfieJbRyjnFe46gay7NqFI4m7rrurzQQPl6iGlvnRewR
YT4pCmcFEUZ4L7ZPygBlh4H4FtRC2P9f2AgLwczkBaA2SM/K4OAMeVNDpbmpD8LBQGXGejKyWfs6
j89lHL0aWbNb/yDX61OmJMuSCfUvdEx/XkhkmWaRZTqjvFpQQc9cpFdQ+GMhmuYw1rpx2yQ2YfQq
7lwY5b5QKQpNBWY0XOu75hGyB7vvoHh9k+3KyRwq/3H9ar8wxn0qE/Ihac+e5Hh9ZTZSjfvUAU1Q
YzNtLHpO4GqsfWGO+2imBb130LLhlObqA4KnOw3CyHE0PU1T9yjrIlERuOqIF+Y4CBfCejYkAe22
wXySx60qHQeq4e96afjCBofcYiUqMjRcIRfr1/+IGEmIv1nn+GigdUXchE7mZXfhJj9QBf3rCHth
l0PyIjWUotcQlEVH3Q/2kh16EBlU7cVBh/SJ5lG+et4+7PG12lkeG02JMeIhCOkuU+KbJZw3665P
fC6+MBvqZleIBY50XP6bmuCfiW1R8tZtsM/x261+sQwOx/tB6mRZxT2B0tS21gxsWaPvg7hw9KHb
GOAUWFqZcENq6zgY6aY87QMdifwpGe1i2obz/fqiKAMcZASK3mmLDD+Pw7vYuomq//LDcCjRzJU0
azFyNEXtFqLfYm40JgJVAhn4ImyjGHqX6UhjDJCXNNWzaT5BFNpu038GsyEgltouDhaSSSorjRH0
COmNlu6L8XH9c1Bn0+QwYZKEAdl4VAo7d/6heqU/2JmdQq2AFVNCl2z0J64Mk8OCsJvzUawQdUfl
ezJhOvSjLTzHu9E1N9CsIRW3CIN8qXXG2HAHwT68CCX7vf3GDR6le/Ghd6NtejNQI7xXtIPRovJx
anl6B6vWxKFM8NbuQNnSzjZrwy82SB+AGWvaa/7ii6AHTPb6/Yy7ObBB8LnTCeQgPJSngBiHcLTw
+EAEWJqgXm/dybptS8lJ1bcgkdx1FyJc1OIgQxPatoiYioGp9h4SpKGtZBRRJeWmFvsRF3HaPBZG
M7UsgXBkVYnIaU+gOwGzz/Lc+YVDUTQQ8M5zQgypaET5hKJw2t9Lxt0inhTreX3bqHiGZ4FQ085Y
ctCy/efRVrjTNvZVu96VkLujUv7vec+Vy4TXbG5TMYlk6Pq6YZeBSsxwpbl0uzRj46hCbgeV/mhk
0PMQpqdwSrey0R2VrIGmSGnP5QjWtcp0BFOxFVl0irb3Wjl9CIqkt83CQNAXq2gLhUaHEnlqmGOa
RnjJawEUE/GPPtIOhZAds1ygcmjkHnLoFYhLIUgqvpN6mpA0aH3BkdHz/1OegcIuyik46BIttUeh
Bh2DiHp9s2rfEtDlyfFCaeQQzq7xJBNJrU1iUf0a4pHsuXfRnwitx/HY3giJTSYI18+wxtNNzEE3
1uGAWubP1m0WoTVb1tIs+Pkmfgi8igCN9b3UePqJbkAZ31AQEsbZVpqOqbAvk8f1A8YC9D97vMbL
LYviEoSThGewJB8t5akuC3uc38z4vzTDtvYCmaR0kXo1ADLFi9cqkK6cvk3jHcg1iEhgPRrU+JYe
JW2WymS9UibOrDonjiRBXqsOMVOe23JwUo2/eRr/usg0ke3vxcKWGqxVhoJOsEJPX0bNat280/xS
RQrr//2hQP+nG7qoiCpTOf1saEqVydCVSXKHtrbBJaqP6A3s/ZSKp6+dq0+GmFNerMhQBVMS60HC
OyT8h1Hbhl7qBAXIyd87992/GPv/ZI/bwWHIdL0tFsltp22inpLSkyiuyGvvflW2RAhGQO9bNXiy
yGG2yqAIsHnJkRGbSeBtSNx7yzG+JWfG5NIVjrv+ua51CFya5LvnMdaeLVEXs8lQ807bNDexZ3nx
nfwS4z0e2BHIBjC5b7jzoSR6cK41oX8yLX3+grXcdnEl9hJYZArblOK3Xmk2iho4dV1AX1g+zSgy
2nGYAFeoif4rkPXJNgs0L7xH1aJuEa0G6aiksFt5Y0Sp2wW1s767V1DrkxUumupnMRcg/yG5XbvX
S6cW3vL5YUy/rlthR4rDxk9WuCMHPZG6HMYMoKUfguB+WIjewGsDXp8McEct7HN0teUjyBhR/W/P
3UMNoivGw85UWpS7eifDSSrfcqen5ImK3qjV8edOWvpyXHDONQV8EjOKlEtMtDNdizxURQQxgY5k
m67znC9dque9DNEShPk/BWiWre5i8HWDmTVSivnagi6M8a185rBUwaKoWFCQ20nYHS1RJEg4rnXf
XC6Ib+GrxGwuTBCbuvFofZfE2ZmC0hNF89ZQa7uvY1tHqVlrC2fMZ9dIw+9VfBAUbZuXw3aJJbtW
ugddSPxW6GKn6KRvojw6AZrYujLe9q11NtoKQmDSxjKmt/+/N19uD3cyx6I3zALMJnjmPI3jF7Mm
Lqgrz6lPW8OdSQjNpZOoyZJbh9K3vCrv5da0u6V2uiDZRYLwsr6ca0CDnl1cvfinWvwERxt0fRsF
kezW82NsNLagaU4fLZt1K9eA5tIKFzrHk1yo2TRKbtEJCJEsf8qyx6XeBI1AgM3V7btYDxc3V9MI
TNNwHOPJLZR/hvZs6H6F8bVFE3bri7p6UD5M8Zm/3gr0Oh3xHjDa8VGttMSWwR62buNaX4J6sXN8
7i8F+8JsGFiP/M26YYMoyy5zIc/ggZnk2LujG7+k9GQ/2yUesi+tck7eook9RbiHQePTstGfVQej
lZvBrn6UzrBtNwJ0LTN/9vUvf6es8GnF3AGQ8DKwBNYjbTyMnrap8cwqDtqdaTP9KwsUcsQOs7+3
tlb2mS+u2nyRO0HtYwRqu2UjepiZcq37n2QQmTd/0YmE3rVGnk/r424r8Khmki7UkPn5wYonUHe9
VUIIfM1ueUSWCNUFSrtZJQ4Fn0QUQ81shAEXpJnKhykdO1uK5EejSb4pob6NyuFOKsytLie7JAIL
AbjW60XZ56C6g7riJmjzcy+mX5QEhR4pPheLvIda5bZu1D2gwovNyUNB6FSNCMSk5Vyi2xcc4obd
qN2DVk/HzMK0Qxl9SZUAM0x1aNeaHeByycHNPZtoIOgiT2xzbwYRe2NF+7xKHs3kH7FEonuOm3vi
gzPnXfvgbLcuPrgwotmsiCXJRTcy5FpVyAaVjnaWMGAoHv7mvXF5kjjki8Y+S3tG75/koj+3mefn
wyFpqarf9RDhAow43GuVcBmNHqGcolmWXY8QogntcBG/1kHkitl4UmL5Pq5mJ8RA7TwJlb0IfzGk
cenZfPYT1H5tlFr4DVNZ2WXyPDSvlU60r8rXjysqEaZoobufF6vXpQ6aggIi4+Yrk9vJ99LmfTYP
lFeWZ50CNzv07v+Qdl3LcevK9otYxQCmV8aZ0YyiJdn7heXInDO//i7o3OuhIJq4x9uPVtU0ATS6
Gx3WmgC/J9l01F04q6PFY2PZdprXb2Bivq6dxUKbEnxDLb7EXf2kG+JDFcuf9jV128FcxXxQVGmh
cGp4btUHMzksCWcvectgdBMcPc2QgT8RUdN00SXTapbIL8KaU+bZtj7XZTCqSWa5B265ITlSM1gp
eVrUwjJVT1IV25hm62/2TNcMImqmpL89y1eXW6t1sSJTh8hyfujkh1ziOOTtPbv+PuMtDNJmMshI
JMc0L1r6LUQ/fsB5eG4HS1cR9BNWS9C7qBJKGc43T/PYGhcdlnJB3qULxxtiktze37FtX38Vxyiz
1ImZNEYt0poYgZbQ0aX6GqXm8vfFbCvzVQyjzGOgYCxDRga6B6h8bYaWwNMz3r4x6owGnspsY0Fy
5qGClCdQuVitGmLE9GV/KVu1bVwLSZJB9qbgWcJkBgBlI7ZDqUtOrsF9KrqVweiZRHbLqfMrJbDG
rPSMWLBHubHMPjkF5eeOxE6kGveCULmSltuNonJ2eHP9CsEMHgi2FJUljl/AfNa2FCpCLMnPMahd
RVDszgxPhQhnzNmCTSe62gL695WStqUcVLrYSYDwXDzdWw7So2bReYkET1JeMpye3AePvRLGhoRt
G6apqkkOyYCRrd8Upm4Xst+S2zj4XhRf99e2qakracwVL4EWM5JMQLSUnTLlSFTO63f794mqoncG
doow9rAO0550QY/gurjv589mytEDzu+zPWZAN9WlKaoQchReKRyN6Mv+/myaQPn397MtZZI0Fo2k
IyVXjK9Nb0ndc9D8yyUw2qULfakkLRysGZ5F0SNDyNPfbZW6LoJRqTrHhHttIC4b7eTTeJt5zesI
RjVvumkOnRugzwdUn+B/cuTS4QE/8jaQUTBkp5tm6aHOafDUdLdS8TObP++f0R9MFHBoJNMUNePt
76v7KdcAwDYFVcL6/gP7nrqB0/vdt9QWnsUSjynhOOeWdisd9yVvLk6RiEwJhVWJHVGfl3IOxHBA
bJT+My6fG4y4Bhz7u3l2KxHUEK7W1hQ11MOg5mBE2uKbtNxXumxHmhdlvwydNwnKWxDjuBJlWpJi
Rm6p7ypvFPRLlvzUe937d9tG17xak1ZLGthXkIcxcUjJJ0k+BdXrvojtN8Jq3xjD07WYU0xa7Nsb
3QrQA+jkV3iujyi73fEmiba90W89YB8DxTjqkTlgQarWoqALV1w8dplv9Bxl4BwP2wIxFEIQDiKV
Y54i2VbJTSu7+xtHT/iD+7nuG9vhkJlFmykKDV360hcT8pooykUq6xwNycolaDVOQpsnj7FNgHHM
q1bS0TrXfYuqgzlfpupeLo9ZcNhf2GaRSlmtjLFEpCzVuZFxWYEAODm0HzkQrNiXQAVGRy89AHTw
mgN450X/vlJ0QmRNTWkzW0hKKxK/6WppmYK/vzCqyXsnxliIJJgH1RwQpROfMqh3h8aNgMvHm1Lg
GCK2z8GIlLhuEsSBtZahO/l2mjHf2FqZXlnB4M+8drat0RqyPi7GSBjGrEQLyem4bHWErzoUN+WR
dqTGXB+1Wetby2KMhdSVgkoBkzFxbPiymz5SzLxcAM7Z0oC4oaAjsQdcgf2D29cOxNfvtQPlgF4L
ReyoVIunKk0OqW7+UrTxXxkNmW1B0GM0c2R0ca3xWt8a/SeN17O5b/7wrnm/kKZCzidecLPqqbw0
mQG8V5BeJGFgzerEecfv2wuZbT5YesNsWhN2PdYMC+lTn5jBwVS88S7r+6f9A+LohfyhgF6SORvl
FPED4O/ozGOJhCn5UTuUtrWwDSDE8eKlzYD2t5WS2W6E0IgVYabXLMs9lI6sKub19myr3fXpxFjc
FhCsY5LhNTMlz3n+VQ79lNchsp33XT3PGFtrmrEmZDXSIOHX/IYyg6kexhs95bY1LcGfLpHLgyrc
3rfrqhhTW8uFmvWgpXFK3citKCFo+MojTrzHE8KY2mlM4m5IsXVj+FRlBzHlFD95v0+Vf+UvogZM
amaE6jFoOr91qqxZuaiRvzI7151ijN1SLU0ZhhNo19PpZ9/prxUlgYkyXvboDxb8tyAWi1SVBnVY
xlaCBZdP/3k250dKdBE73BmGbSd4lcVkKWgljACPCs69SlsrjcWvba45eSPaUyUeKln4kRqYBs3l
50wcvnfBdL9IxmvbaQ10JT9Vcm73TXpjLvqEtHzTWSREhzPHnFA7+NFTXz+StZN6pQMcmyYH7+Lb
4bjcGJ/kO/AC2blnPGb2vjTONdeYa66PeiYoBkrbSSNaQ93bApoNR6F098XwNp656aU0YWRjwb2L
lqeuQk3V9DEmYBPhtFTP7ZBYS5rx9pEe5t4+Mnd97saxKwnKxoOX31Ze7nen8kgx//5qWAVRyPXI
mBsvLmKtzjXczTKVDthjbUPqbEBMPXb5cBJV5V/uJmMAhnkRSCVAXLFMVrk4g+As0llCh3FX3HfR
pV9+7B8fx+KwOKQmScRWHSHQjFu7IKUttzwO2e3n+WoPGYPTBmbcmQQyysxSQVYm3MrAsIUjBVYj
uqht41voAViQG9Zx1sa2U4ll2AkZ7V4w2n/C9q6JeVD+nCvGgpGSRS7btsIMwVj9kpRDUb0UKo+v
bIt5Zq2BLAipCVqQUROQoaMEv8cI79jsm2DpaEsjJwyHuvoj7daObgDY+KN1FpccGs0ObF4ZaNua
Ewm9o0A+E2V2viAqQgzYTThFyjiHvvvDgrEZar1AOAc4u3213NzZqzD2QV0F8dQJOsoCJH9SQYsN
SrMOqHz/TgjjM2T4vllPsbPJ9KrW7hS/likn/bn5aFqtg7X4U1UE0oLROjEgJzHqHlQB2LhmeFOU
OmD/4kMEzvX9VW1nPlYyGcOvyZreGgSNi/+ZWW5R8E394AAiJk9weI2Dm+Z/JYwx/0a9SIiRS+zh
sTsWd7G/nKKDeOAigvA2kjH5bdN1S2PQzAfa3iiPVu1rX5K73JZue9MaXMpcUyVOcgJJKqekx1si
4wLyMCC9Kb0pPmUtMMDVQaHeeO/rTWu12knG9JtDl8ozTWLWw1lV7lKZy1a/5TVXApgHNRrDU0Bj
QN1NQN3MUXJqAaY/z3+B2w/4xd92wmSsfVjk4G3JsV29fCwnjxhOqB9HsNn3vGLevpFAbep9tCyX
jZakJSQV5rc4/SaisySMeYjWm+/N38tR2NezZk7BKKCny0kG0wrmhwA8asR4ruZL2v/cv7m89TDG
YmmAQlPTRqQ4OdbDxQguwujvi9hOgq2WwxgHOc2KLOkLBP9ehQ5L41R4oJ+5Ny+Lm7lwwRx5m5mB
lTjGPAy5OI7RhAfNMkQOmrv8ohAcVe8eA0F/5iyNJ4tu7+rx1MSq2jYKzXMA5az7FFvH0m5HIJtV
L7cqWmLVyjLB/sSRSg/lQyy6WiFjHUKzD4ImQgyANvRP6aG+CLb5VTqZp9wLPflxXxpPQxgbsSz9
WJkiCv4YNS7181L6U8w5MZ4IxkqIQxIMVQsFMXGdJuGzqD4OvKIjx0UpbI9vEI21MC+oqomZUx2B
qgFCeWXB4LLoyefK56E7cWIXtCi9Vw056qRBGGApkmNwqhE0gdP7TLO+CZeykre2t29ZqSHgJ3RT
XtBo8r941kCiBZ0AxX+sfOVL+rqvERylf/uatbQIE5G5Cq9R1Q+q+F2MXgbls6lw+vi2pSDs0w1F
0UWZuVpgQ+/GKsKaDGF0s4p86qXcAWzNjdmJHP37w1ldZTEXCtP6pTylSICBNdqOMHcR+6ovueAR
+RvCL7iqqyjmOrWSmPQJfdwJ81OSPRTKgyw/75/Ptle/imCuU9jKorEANsQptcEbo8BuGoVngjav
rIrspGKIuoqGiPfaLeXZIEwqYjBBKe+kUHeqHLTJtd6e0cF2KYfyzhQTW8vR1VoieCrLY5O2X5O2
deuqvQ1NHkkD73sYo69SYPWIlnxH7d7M3GV0c8JJlNFt+2B1V0tmFBJDfJqU0uqeNv2TCF+WOLDE
+1g8x1418Z4J2zd6JYzRyLSLJNTW0WtDB4/fmlgd+aj4FJnQdHhouLzNY3RS0khdzSoCXUn52cSe
PNwsOieFvqmTq/UwOqnFSUHkBF08aJtQ58cofNrX+e0gYyWACQHNvDaKqUEybvAonGN/IYJFIUXo
Y7+8CyOLRyKwv6IP5OEFyTMjmpDrCuLsJm2AD6hJn/YXtX8uH3jDeykzhlFAzimcHU1SLRhCILhb
+0I2x7CU3zv3gTw8ncdeVuk8ynxCScNHZgsg/i2KDT3HaPCWw9iMUS2GqlugAyEGUIT0czDfBg1v
OZtuY7UaxhAUoP0bqhmQBGMZWpht8yOkR3rjNpV5KcHNN9pKEmMPIlUMCrJAnxEE2qYW20iln9tI
PAbCaABGq3wGLt9PUBfz0jPcE2OMQzNAMbIGJ1ZgZEeKylOvVuDOMytLEcyDaaSnZFmQyhv9ouEl
lHn7y9gKowwQ0yxw/uCoxTziP3XTeYnRHrJW4lTpOVf6A+133AhZmQLXjSYVfs1u5aE5QLCIUx5R
ubei0Oa9HHgKytiQ1FCHRtSRV9b1O930gvwsZS7ntlEl/7MXIWxYmAhzKWcx7jTxDTBIYkmKJX+X
7AJtfdL9cser7XE8CWFjwzLUwijv8MITH8hJsMRLeDK/Lr9KB1CK/KcJRz3Y2DA1zQYkEJ3k6JFl
PCzO9CnFlOAUWgtoMt+i34cFhLi8Bsbt4t/1Mr7p0iomjZNJGYB1DblWB4Di9jLB+n/pnQSJoR8O
r87B3VTGyrR6FKT1gnzX9J3iIdd+d5DvaLyNYVmPd4QctXyrGK/WpglxnC4GXi7glNTn70Ns2pLB
fa9sPipXO8gYFaEzp17NZsQaL2ANdpQDxnTsxkVAd6bzv/vXYDvDvJLGmBGtGFVEwrgGyl0L/C9k
6PFy1hzhOTi0XzVMjERObGOQ48WwqkdyeALZY3rHSxvtR3QfWL1jVcmHSsPTVgxrCyzVlkn+Ucyn
BhMOIE/ueC+a7WfGatGMfSG6oKeqSrUGPNgyCOtNEZhui02J0fqSs8UcrWGh30dBw7wQfaUZmW5P
beDCEFjayMtUUk3fsWcyk9BGMiyPSzpOSZrGnpPmKHW8ic0/+DsVj1hgSNMh3fePjSwc0CRYIhgW
T/SuBRjNnb3kUP1dDz2wy/5PEL0jq5sWpnU+GALwpsQBtctyOcht7+9r/vaxXEUwQRAGxIgwAwIA
DyavWr4JkxMan/ZFbLeQrJZBz2y1DH2oiqibEGjRxDVYjCzwp4awh/lnOnowH4zb2sUoGEfqtgG5
royufCU1DTMxCWJEJcqddkoPywHzjG5wB+W2+Qaft42MtVI1HUWqHCqRFzfFcp6rS69x3nvbNcTV
NjI2SugwSkcSLCg6Sp54id0OFI3IxGseQd+y4SJetuK74JY38c5bG/NWCiIV9LoGwpApj4HBMOff
1VG/HWLd5pwYTUF9vLuGKam6iisqM/YoaKphCoUZxK1CdNQG4jdl5ImqcReDzGaosK1T8Ezi8jxG
9cO+7O01/hbNosfXoiBGSoEZQSlJbIAWWQCtsdSJcxO2jdNVCmM4GkJCtDbhsi3h6HZDgSmv6bi/
kD8Yp6sM1ma0Y1pGNegeYvO2Tt2ld+X8RRVSNw2+B/GnpP7R168cmbx1MUakxE0zgMAEI0Lc9Hb0
UW27zD8yq40t/dRhRMTkdrvwDoyxKZHZpqOY4X1dqM2rLCF3Okl3gRR5+0vjiaF/XxmRcq7VqmgR
rWrzpZCsYDypMs8C01PfUXsWFD4syiQvROye1JaJ04PqKhLrYxWUJ5Ilx3Z+VvvsGBL9S5CRB7UH
GoJR15a0DI9LlN1EKEhbUSB4AnTYMvXYCpIS4JcVmATV/sfS1OjINu/lCsipuXkzdqaTgPIVjNVL
7FaT/jKaiWbV2XwbCai6TV1i9UV2TxAja0r+IBDxjkjLP2I0WP1cARXyeR6IN4UNsmnxK9oyLD2O
UmAnx2A5Cx05D+4yHWCmk/Z5/yi23YgmKypaoU3xA3LVQhZSawLOwshGXwpTd56Lg9aJv4qxBDBY
4GVVe9OIgxMI6Sme63MS9G5G6vtoESzNjDnpg+0Yf/U9zG0uek1BxgXfs9zRyVQg/jzU/jwC4rB6
0bzUM0Ir59y0TXVciWQud9IrmCQqqdZns10qzZcpCD61Jq+h6Q+R4dWIMK6GaG0fNj1UMjnGh/wU
Od+1OzRUg0WRVzzffqBdJTHOJe2LMmhpOWepD4NxCKvCGrJDOXEK2H94IV3lML5F0RK9z8D5gCFw
OgJeeQMmY4hl+oWLZBzvPcGzwoSpttRGnIhNCF9NfAooSAltdZ/SWfD4eTmmlzBKmGW6YQgpvRTx
JSjOTcyDBttUOfX3xhFG5dKlUUPFoOOiKZjrtPRmDL51geJwLvd2HuIqhnEhiEJNRYmwYRQo3fQy
pwSL+X9QGWibcfltXx5vVYz7AM+JlhDqsRrBk2RXMe9HlROvcTSbHVzPplKWFkoWE4GJDynZukBp
/jGeeBkw3lKY0LPK0H+o01Q2BrA0HYzoxeeC/FW6/Ho6jD2IF+1/X6akcGIZfb9/l7y8CmDMgNCo
I1qyEfoNgDxp/eEwAnSEP8DBuy2MFUgKY1alnqbwlsarlOp2NFpeAEb3Yseds+OYI8Yx43GBRaO9
R7KbedEnWsQLT+IX8Q7MqkBltRJLOGp/w09C0Jr2f/EzO6jZBbMZFAbevnOZvgxAPiyTGJJAlWWV
gW6BmfwBEMafC2W+Ccz5RRdrsLCWHLfIUUeVsRdSvQiDSruhTOksL77Qfc3UvynFrtbJ2AoMo7bz
0CKMJk3sxiAjSRdboeQ2AmctHHVhSQJmoW6TJIRWlvKJ6Gfz3wbrKt3MVXgpNnWtzdMboZRoo3PC
J0fKrDEfeNP4m0r5O3AA7tN7QQuZDZDGINVTGbOlNK/5fNvPZ8O4C3jsdpvnv5LE3GRizE1vtKhd
d5XVjL/y7qHjWaNNy7oSwdxipHMzI6Hj+ILyKFVH0h5I+NKMD/suYl/KB4jPTGz7zhzx7O2Bwxfb
euoEtyEG5PalcKNIxhORISYZmFsg5kSTI4VHeavj80LRm21QENqqsy+R7s4H+/R791R2uqYKiFG2
ElThrV0Rs3K0jMtn9NmOuFZyWL8EkLFAMxGZjDYNj1u7BeeODpZD9JE98KYMN2/qShij340mVbqu
wfQJzSEZQsusvu7v2nb1ZyWB0WvgfEu1DD4PACDkX/vbzIkc8AzAEY5v/HzhE3ncl7h/kVS2QSjR
p6IDxDZqS3VpK7XhTnVmF1Hg7YvhndNbKLuyQeNMCq00kZidT9kn4oKLEnky7fP/j/iCt41s+Seb
wMBtAu4EWiF5b40EX4JPoxcdJj8G2hcPwpSjF2+LXy0uLNWgkgLEebrhZxi9n3lFQY6VYAs9tTlI
g0zBF2irE1hKTsMdcCh/wF40lnEX2sEN5SuRufhPvIXRv68WpjcmwLJpTrX7XL5QcOrpJrWzl8UH
armbO9kzr6TFUUe26lOXJRBiG9p3J/ReHpTgiAiOVV5yfDtvXYzVIH0Z6QLVRlVALuEcTN/31Z23
DMZQaKaA2bIMvmNCWRW882XuCTz+Y54MxlRMwdAJzUSVrhBtVW7vB3F2h4Lb9MTTPcYPdtOMAX+6
ltqdMcHt9/4bK48zetWrAmqz0CY3SELwEB94d5gt5VQF5gwrE3d48MRfi5MfiqfImRP0LgZ3oGBV
uS20vNQPW9UpiBhHoCimtyw8jJfQFezWk4FV/lAC0X4Gon2tA73jX6kKS9M7CYUUdZRNZDCPSu/p
xU3YPO2L4Gj7G/jZ6hbXxiIkMUVQA5ebLXbd17ghn/ZFbCujKcsKQLB1maX1zNEMJoFxAMqo5o6h
Ck9mOlnqGHAMIU8MY49yjMZneMFDFxU/G3+AfVsPf+yvZHuzriuhn7DaLCFIAaNiIOyPavM2SJTI
kuWRcyC8ZTDmZxxEYxjKAD1B7bnob0r5Z5pw5mG2IT616zoYE2SmC+BSDCgz8YXv2TF+1AF6aTjJ
DAoP5SSga9o8xh4Ph3LbWFylMkZJVtNMF0caIQmnvkQ7jv5N0/xF4g0L8E6JMUq6qaSSOCBf1Fc5
uDAPYfwv94/Nranozp0kA2dEU0UEiIDJU3tJ0WBcgwBatIT75JTZPE6B7ZTo9dTYRNsyL2aUg9zA
iabaSkXxrMzNOc1TW0wG4Ca3wedkEq1ynn6UmXoMGj2099X/D4Ha7xNkM3GaIYS9iOyv03lqZr8R
UrjGeZkt2cuBCMHLYXIUhqXkBFcrCUAJgIbCdrgB4rkn1qWLibTKGkOwcOwvjur8x0fJdW2M+WgL
TYmiEZVuU/smpokVCaMlh9/H5TvSm5wnF+eOs4m5FoRdGfDvAMdUe0X3y+wdcf6rQaOVtjB2ZNJL
I48LPLKK5JFM/thR8gHeVZO2n3LXXWMsSbm0ShEsqFrGs9WcqRlRH5Wb7AkoP/6MunDqZL54MzuT
z694/yEKuApnDIqWRYvYVIhyNICMIgAN7pFnAj919jK5lGWm0d2W42Q4toVFUgNwuLiYBd7KmYzk
vSR7bab7+4r4UTlMmSiaYYoU8QycEe+dzKIZ8yQ3ooi5+fpu0LsDgI3OXVhyksMb5uS9HMaZ6Zi4
j5oyARSAMD7MpjDbopo9KmHtLXPjdOGSWUGegYO7ux1y6SiPUuTsr/Sj8rz/AkZFhbiXA5IFC9xQ
h5Rr6tOZPn4e4KMZeS+G0dEg7AxSiIPoxFXs5O0zsH7rtnaMhsdmxjs5Rh/DDHNwshiJQFF6lIb7
qntU6+f9LftopbAWAiJDZBJMRdOYQxPDVh+VXMGhdY9d70nGASMTtfF9zDjqodCPfW8P30tiD2fU
zK7Qe+xalvyIItkfhvxbpxUvDYBh1T54iNXZabIaJX7TBXMyZgzR/x+k4UPe6N/VHk36aXtT5MYT
cFR8Ux8PY9NeAHvytdcBWiToftAHlQW+FNQMwC2jIowHOTcaLWwpD9zFrA6aJDzGGjl2YX8Bjo1n
9JGHyYov2ix5+9u6eXKrbWVURKy6mIQE4tX6LorvBtAC8Ea6NrVwJYJRDnAKL2Y5d6ITLqfFeNYG
AOdksqVyBzI3vPT7k2Pinzru56CRcXKNMzjdUbOXA7mnLyMQplz++xzRO2HseH9hgjWkLCfRWXr0
VsWe3n9Nu9f909l4fL0XwpQYpSwJEq3BxYoz9G/JtnKmFE5TYguT1TvN1zdSinvCLWdw1IKd+m/E
YqbkyVhcnd7ERvpayoq9jBielKqbRV5uk7G91KXxPZw0G32MdlGKFaBZa3uKAbCiVpxLucFNQzcC
DX/09gN2SXnvG7S0N4pehG+gfWwBxkaXA835oG8SjanZ19np72lvWfnKDT631fcqmfFKkkjUIkWd
3BlNIDhq0TldZn9R8oMgSIdYiJ6LFg3UGjrB4sLRxv5QJ6DXQuO/3arg7hFaOyrE/zo//n43GGOY
SYMJ1Cv4D7lZToWAStOkZ0cEVm4hp/9wdPCj538vjLGHadsjzpFhpXTJMnyEbm6O8XfDmWxDsSmZ
9v8jwOFtOmOWiFCrsoJBm7dhWoyizz8xv4sRntEpnRYwbIOfnPR7Xnc1b6WMpTJnksejRERHyMJb
QcpPRcKbK9j0/Cs9ZkxUsGg6CWVZdAw9scX0JqkEWy1+GuVxGj5NhjOMnLht48n77vjYJ9tCilGv
Uo3enMVDjhRWBIbREh474BYYHkXQ6EBVyVEaWmr86ER/3xr2yVbFSgUjoiPCeTD8/EAzpIrfnhMr
9wrAg3CkbaoLmMwwmoTZkA9kWbXR59msmQvtmXnUMsv0Wjtwos5qwdoRHaIb+WAegVZ52Je7qS9o
mBQ10TDUD+UcM22D0MC8qmOOaHS6A1rl/u9vL+v6+8zNi5MxEYEXrtBi2zwdM6lBavte7H/si9n2
m6t1MLdNS0MjGitAM5Ruj+H1wqE998vj7CkuSJz/6ywz9HEljLlkeU1o4/usODk8BknPKvDJ99ez
6bxWEpg7ZixRk5IUqCcdWsMx6yWEF9LxhHDOhi3dBO2SlkGIPVv0r0Q+ieH3Xj7HPDhUnhTG/0/G
PAp1ABp7oACCgA3xDN4sVqMUz3GlfvtX28bWazQgy7VRkapOKrpJ/1MbfMLTNKpIH6zC9WTYis1Q
K/hXoa7Wjv+EBpBofhW9FbafWx5u9nbgBPYuIosoHBo6Ey8IsZSnTQroUyAwOHgiY+heACrRPekx
L0Cr/DnYwy4l58Juat5KKjUYqzRpWEqRlhe4sEPm9cKvQbuRhOhvtHslg/H9symRqSpBIhqF0c0c
gBYvwYYWGq+su5FkwEVdCWKsT6GE8pz1WIyJPYNRiAA5/4/q13C/sjUeNFf49BcKuBLImCF9mfMC
LVXEqZantsO0bv2l52agNlr53y+LsT81UWsxqVuqGcGl82a7O5YPw4Eck1+h3wPBqvOj55lLTrPp
+FeLY4xS0oaBMoPJ0Amz4DzFpSME5YEotV+U7aUAy6FIhHOq8Nz/pou6imWJs8bcyEDDSWm5ky9a
c+TW9Hi/zxioWJZnKWnAnSu1sa8N0otc8l7+2/ma1RporLG6VUJdtKYZ4cQkdIH7FHBPuRWeJ5f2
dPJwPDnHZDB2Yy5KEwYXxA4UzVg6pAB/IJ544InZdrmrNTGWomrlEOGMSdnEJQ8Aza72Rb3Nz4NL
bRMReQES3aIPhncljjEamCc3wgChpzMFF0xbANY1cgX5IrenVgWJ3yk0Dwo6WFHXCQ2ZI5xeqD3Z
jB0xki4sRDGFOxZ/zdMATlsMLUqdZRinMU1tKeEEGBwjbDBmJDIzQVgSqIuYp04lYSSiASRwS477
1oq3LMaO9HmkTQoNziLppya86sZr1/i58I+eHKd/a/RZ9LtRLjJdNqCWGnSx/aJOzsgDd+fcZBbz
Lo7UMUNeFLqovuL3ZR64LE/lWfR4TEDkaE7roAdvbeA0kYFk+REZa2888CDxOUrA4sibUonmPgPC
DPECEC2r688BcuT7KsDbMsZYJIrQhWkEJmp9MG+GoD3omfH934lg7EQzg/oqMyg3ufEQxm7437cM
vvOGJmMYMm0UhCBH38BQhkjkvHRZ6IWgTt5fBe80GBMQ9eXQzGAGd0YlfYhI+pMkgS0LBu+tu229
8bw2REWTZfbVKRapqVajRjAW0rrpVwBFOumDeZueBDe2gTQBFiz0NmducQE7AsfMbca22lU266Um
M++XtoJF139UEfDHDccIXzA0Wsq8jlLeMhm9a/UyzCZMK+K5OxzbC21cRe8Hl512oz+SKsd1SYzy
aaLWtclc49iQNihvCy//qd6Ebnfov7fnwa9SV+E0u28rylUiq45hrZRdY2IMu3tsx0swvmY8RhOe
CEYXx2aKhNgsFACaxscp7c+FMByQhOfp4rbLvS6FcUNNpPRtSCbyVuMZL9NrL1jqA7ql3egE/tJe
59yxDWrm96fFOKS2K1BRSnBagL0BKbPiYGb5uBzo9H5wBncBypKUOFx3zC9pZ2nu/hV/65f56Oav
66VKu4rSprGPVLCOEYivjvKlOCoDho11r7wgVXgSURKlL4f54NJxHAB2AOSCdwXp0e18Atv+r4qL
IowaXHIRq8fGiJ15rvw8I5ZiCM7+crfTate7wTb8K90Sq1qBl3m8mIe41l4ao78sQW8VGfIn84Ma
y5coSDyjxjs6KJ6LGa0DARBi8umO1C3Q5sKRNy3MsQts//8IH64tVaE6I3kopRrEn5d0PqUhMn3l
bTY94I/H/W3gGD2VsUQ6GuhJpmEX2hJ0dkV+22QvYw7MwwVkVcl/X4N+p+HsTIA8pnXcjvC3Q3ts
y+c8+LK/Gt4VYmcCAuDPBV2EzBGdHxGsAugMnSd5/SOu0S1mas/SiXLjCr5xEI7mYV/6djTx+wKp
jGHS21yeEg2rayYZBaXPes8rovD0gzFJeQya2aSD6aPc5oJFwZyrb7WfHjJveJWP83fMrjr1XYyU
ws8s4dwYjt1lKfOmTlNbU4xVZ2lHa4zRRdPILskKjhvm2QC6ByszpAtSUNcKYI5r/UmQf/bqbSer
tqS+7h8WZzUsuYAwJQNQQhaCZ7thGWFykmXApQP+a1/MH4Lm30rB4l2QJmvqLoZRpz3OIA3CgEID
Vugeje/iIRY5PoQrjgliOm3ulS6HONUCldmZtiYYT6MT2pUNera/eqgBxwPPTxE5dOao2kwLCoDo
wiYGt0P/a0ZBj1fM3z6m3yLYLG1OoqhKFpE4cpG7UYKGGRTrElHkOL9tM3gVw2RBiLBk+tAQhC3J
06Rh7ivHkLdMADr2wn9HfYRqoFbwKow5o3ZoSgCUA4KVRn//gUABQTmwPHhh5h8ygFdJjHVHg3Mu
L21P3gYG0kPqRo6KslEPA0gOoZd/21d23mEx4WZaFnIrgA/SKfIBQJXTbUVMVFN7zjwyTwz9+8pC
DNqSLsmcq05tOL3xInduVT7vr2S7XL06I8aWZ0qSCnoCdy8/NGfZRaH4Mrw2NwkgqU7JLYBfXf3L
8CW5zL75aV/0to2/nhlj4zUNrBD9BI9M/PgtgZVCNxqfCzzM20Um2px69NXJM+SYh86h3ESgmgV0
Uu1UXxM6re7Pj4XPK9DyFsdYjFgawjQZCHHiMTk25vwYo8evV5KHJArOhhh+HcruaE5oydvf1D9E
e793lW2716JqjjvqOWcMVAmW4iROeomeqtIJS9B0gZvDHxJnAQgMx89sW2RdksH/ZSiGqTNLxv8o
HVrIcQfH+dMQmV6+gJwpkO1wwMsvnb42QBjUtMwzgFE0ibFdtdzy6uZZX7+BTSLreTcHggGv0HjE
nxwwaYR2jLZftbEUf0ZJnlKfaAtn07ejsZVYxqqaaaC1yKoQR5XtziuOshu7wwFxn9/cVG4McErh
IrmTm1hgZXtSOU9R3s4bjJ0N067SY5q3VO8Cn7gTQIz0i+534IALAfmzr2G8LWZM7bgMmM6ir9LG
SK1uPvfpYA3Cz30h27WP1Y4yFhZzen3f53CH6cvoYt7sRhQOtZPd/gd5rD4Css5JLmViS184kulm
fXiarSTT9a+MrhrHgORNRxpYDE6LVMJwkHz6Dux8k0titr2ZRDNUU9X1D7z1pdEMcS6jRAYITCLi
0ZmPVhdz9IMnhDHxQqiCV5hAPSJJ9yuhsP6HtC9rrlMHtv5FVCFmXoENe/Jsx3FeqDg+YR7EDL/+
W3K+G28rBN17ztM5Va7QW1J3q9XDWvKAxlgqcnkiMZw/hze3I6nHJExNdafuFacoX2r9Yft4REI4
Z17qGBxvDFhabPyzoCHbah8n0QjJamBufhwK58hSDGNJdAgRmOf7OfyR5tSdtTONW397LetRy4cg
PgtAChpWIYPEV+7a2THQK8Z6h+wn60E/6i6INgOBQGY1f+r275XxqYCqzasmbaAJbCgidtW9dG/e
G163A1ZPwFxjI+o+F5wX/9CPynrOVGRAvaGoHKMvgcDkAqRoe12CA+Pf9mMsG5XRYh8rvf/eGfme
NPWzUUt7UkYCW1q/Xy/OjHNMbVSNGWYD0ecQDN7ilSiIdafwgLFKwMQMQeSF75mr7QWuR2kXUtk2
XzgleQQ2XpNjGzv0i2L++71ZYPEYWa9xa52Tg/oTYwquOTqi8gSz2i2V4ZxHrxW93GvIcwJz8tRm
1YksFnWGrndCkryB51RwlzID3pLHeRHA2YbSUsD4ivaHVAAFGbBRIT1KxWnUnsgsmpcR6SfnTxIV
7TdThI3V6uu5f0yGYy4LXsYiEZw7GShGzSkSGuhWKR19OSta4kSj4IW6ngH/0BD+mR/PltL1Oc6J
DdLPX1hOlXH+KA/sxZUetcIRAbALnAn/4C/DqlX6BWlURdoN6WNUft1WerYvG5pgcFGNxVL6fQJL
07JDruyr+GszvoHdbVbOxfzPsvyrtM/FDnKBTSjnmtKFke7VZbFHdsuxqninVbpAwUXbxjmQwYhn
1RpR76s7wLy8hbUITFwkgPMVlaopIY0rHX0buZNP90QV3VvrIdLva8TgfAKRDCrTFJkrFiIxL4SW
pZ3xDnFdX4ne9gLzMTiHYNIOVDwVqr1pWzuGhgL5aDvJHO62tU20a5wj0Bo85+MFgUWKwJncmaKH
tuCOMjgvUEldMo41AtquUl2gnHuy1Q9OavdwqvHzf1oL3/BPVDmVoxkvMVVK923VHHulCLZFCIyT
Z/RTSqSqogGRxHy0jm2AN9ZBQqezqG9VcPh8d7+iNFpiTehdnIufU3pfWJjkJKIxPMHR8x14VmwY
lZyh/kXjxElawOa9bm+WaBWcyVM5xIh4CwFSeiPb/8zVYRCSb4hksL9fRAhDoZWF2aInssRN05J/
TMMHLrzA8kVCOMO3Fl1S9Rq+KyM3pvWYls+mIch5iUIdk7P3JSNpOUcqnMvD+xzJPkyd/Nm+Nw72
k+yX9+zlhzl+axdei260v7w6fzs2k3MChp13kxbCsf3C6cB4+vXgJkF0JPehZ7qyz6Jy9GMWosQF
+/DGXcfnThq5Hqm9YGPl+roYU6RM7hK0OJXTo9R8TQrqbisk28MNcXyaZIpJqgL/E90H0o09/5AI
wBTDb/JySopK8GATGJfFpUZCc8yA4Y1b3JADbT5qsyC6Euwcn/soJ1o1bY2MT1f4SlM682i7BXjo
2xxN1ZKDlmRve+8ENsD33WnypKcmqv+eru8NFVk2hN/C2pBo1ziPgQz9VEY5khDE3mNwfLEFVib6
PuctLCpnek1yzbPiK8P8UgLdcnuX1u8Hi7AhKCA1vz99L9yR0vcTyVnvb9X6eVI7Ue9bIOmuJEex
QXUc/6OKLtj1c/mQyG1ZRdQ5lhEFe5Px1ksGclJfaPZ1e1UiGdy2RT1uCm3u0Jw4uIp6reg7Lb3b
FrF+Mh/L4Fxs2ya6Rgs055jDsZhvwRApOJn1QORDAOdfiVFDgcmAzFoCfBQZjnVMn600CYgkzbvt
xYj2i/OnVRZPE7puVc/UUGoC+IsV3XeilNDqjllE103g/WKohvMwZlfJ8rzAmeX9LtaPnWi2Zf1p
dSGAhcMXuiwTra3nmr0Rr8yb+LZ1MHTiq5gmuwZq8k9t37+qb9v7tmo9FxK5p0iSTHqZ99i3Ovxu
KH5e7k1yWrSvKnlKkcduFIFOrJ7ThTzOdobWlmqd6Aizut41qxKDgN0PkpSv28taT1RfyOHsxyZK
EmvKwgqC8Rsgqt3uNPr0rKJNv3aFaXHRLnKmNEutMpfUhCk9yC6w5YLwYJ5SnwHn9apj3GBKALma
JnXm134vooFevWIvlsqZWadrcZpIBa7YsdlPaLORtf4hV9UvS6EcdSKJXq8rMA8otl4I5GzNsKJK
aTGViripBvt1cVcFauvE36ur9LX17aBB7SG8B8/86AJBTdTMsHoNX0hnZ3FhI1qrd6CVinChhLpT
auYdxrTQWDM1DzqWahTdqaKRIVDb9X77D6l8J3ClGU0L0kB0wWQZxu1pEA+NP42t380UXHp6YFq2
Yw+h34/hoU8tVfADVn3phXzO9WjLpBmJhWs0Da+micVrpZN23xTRvbOeKb4QpHze3tia41kiCExH
1wiAU+6m3rAv9wz/0dizCZdtQxX4A54oMdRCpY0YiVU+nez6Ae0CUn/YFiHw2jbnckqMG8lJNaje
1B7m5DYLH7e/L/I1fL9waYBrUu6hG+1u3Blu7oFNpHxm8BVNEAL7USRPYAE2520Uc9CyRW9Yq6sO
ZqDY10+pJ+2UAwb7vd4jO2Vv3M+n9OnfVawulINzNSCkKMpIQoE7PtSH5cBGItE1iRoCBvF2osEx
0blxbsaq2zFKKN6Y5tQ6Q3ieG0FAL9I9zpPYoQkUwZYlMqtrYwpq42QQgXoLdAMtPZ/NackHRQMg
/kd7WXTMgN7KyuOJLwJfX5/w+30+hGfGzuXQrMcepLCDz7gKgfbsFYHymJ3jfeHLKEnnQfljW/u3
HROROX+xlGNjNhGGCrux+wlsZwbhDOK9+tG2KkH78PZFR2QuVgnLIiJGxDoR69Rp0GQwmk8lOti1
JrBaQZZ7+0YHoMHnc1MxvkUaCXEKPK9by280jTwq3y7h25zdJBoQXSqBh9/WRsLj4NIuMuAHMf0U
yuYurbOAJtP3StL/TdR/oSKc87DGuKwA64MhkGyvTufEFDRUipbBuQh5Ggag7CK7OUhXNaoqpDtb
wATbVjqREM41lHTJp6WxkOYadU+OFde2+0dV1X9uixFaL+chCKCXiqZFaDXfdV5zQLN/IN/2PgOU
EtdMBZb0R19eqIaVpuAaKRvizL3mdJhnMnuQeY1CCixmKn+kZT604D3cuQiiEqNtdFtlTF6Gt/jZ
vgJSl/ZYodm1Bd63dBDRoL0jYm4J5NxER+o4R2ihe7/qweC7AA8tPbZX4YFVhelBe9SDeM9uLgae
IYQB/MtRomMIg88IX3msLqS9hi63kEbOD90h97Mg9Syv3MfXrEuw/1cdCtZvaXy9PSqHsSlLVKxK
ipJ3fF1p52ppgm31XL8gP4RwMWEMQkdASgCtHcSqi3IzlaJuo79EvZam2Bawx6z3LOaFmsShnZVW
gQwpudEd6L9noez7zca0EFIrIoC/dZf7IYwzasWOLVuSgBxh9E/U8KPynOnPhd05yUiduWq8lHzd
3sC/BLsfIjn71gHbvgBcC8Xur/NOAy0KMKhANNTb6F8bgjxQFkcVcVevn9pvmXzb3FD22pJnOLWq
7tA0Vl0vaSbw8X+JAz5kcJoR5kveNz0yL2xiF70ePnUrt3u23QgMWAFack/SYz26gt1cv58/pHI2
PipjI4+sOYLltEE/tLPdDi1iBK1Uo0d96aAf7AdJSL0lXC0XF0SUKOMwIFeWJ2UwGcsxKUdfTlqf
FfaX/DxEaMqbyvolTkDhEU3+UkzfEn08LJoM1ui+FaQ81x35xz5wsQODdJaUHI4cg1v3imI7Mc0c
RE6uWYjgo0Wi2EV5YaCVAuzL0gI8wBQDd2h4qUq/Lr4UiaiULLBNhf2OCzlGh/K4jtsJgSUrwv0P
SL+oArueALOJZeiWYuC/3HrCcTHQyo1mVi1QfSsYHnNv2sfPkzt75VHdyc+iRqXVhV0I5BYWq3ld
dBZeNGgcP9d+eCDBeEaibb9tG6vnZMOHEkuWwSbIqahSpGqnFbh9DPmF1vddVXgGXvGNqKFs3WNf
COJ0L9XqQrLZQaWH8PhrnFi/+0WVJcrsi9bEnVXe50NkW8gfGyp1UrSk22F8yo1zVT9sb95qtHex
Ju6M+mmuqxrQmN6S+0aSOUp3rBZRaVYkhItbkSKI44I5rzG/tctjNvll8mV7HesdXRcL4W44s+ox
g29gdkC7m8DClfuJ5mili7JLcwKd7zvOgVJ5BKNIgufMuo+0gflimqam2zxieWeWFp1bjMfqxJEe
mgMCsL1tu9LT4io+4wsvkaujogrAeon1Qix3JcyVZaWyBlcYH2DRTrirduVB2xHizqrzwwx0l0FW
KPvwWhRNqOzTf0ScF6I5k8tkS4kqid3t3ri7Gl3IDbqzhvTM9PqanotrbRcdy1PsZ64THcyg8paf
uLoO9hfpkO4SkGI3vuD82bW79ZM446SNpBXlgAplelD91mEj2J1Dz2SX3Yg86WqUcbF6zjiNPqVg
CEH+GwwGgZ6lPiZhBT7t/UGytRzOLs0MUC0m3izv07zvrHz2VQxCcRFUODOLLTmcaQ5m1FdGikQQ
ykdtciQEEyP0i5ReJ+BKnwRB9bof+DAUzkaJGjeJAlIQz2i+GP0VkEAdISHD+mvo4nS4uDMNqWwP
jGdpIY4KcHCYRAWMZPP6x7DTHMML3waXcReULhgsYZr6i0ATmfJvbCnPL6u1JqXD/H6fz5hHxqSE
Jx96n3Fty/vc1R+35TFN2BLHxaOqgbtCGXCCencEibRjYPw2JleTLeJHXb/Of5/eu1O4iFMSdB3X
pGEVOrzykqO9G32yS4+iqGE10v04Px55M14WKalbvIt6LfLytjz3Q3coteklVF6L1BQhhK++U3RZ
IXDfGuJKHuqkXopUojWeRi2g6AzUl+z7+bbbAa7LyR5yN3ndPq41G7gQxxc7rG4w8qZBGrEYi92M
OXHgh5/6MfkXqaJLMZxWxFEo6XYOrUjlzh3JYUyA4fpfhXA3EFmyuB4iJMtNuXH0dLpu28Gtdevw
37aMu21as8xzWcdIgpw+U4AJSfJV1ovw9da0+3LDuPsjraJM65kZYdDrUBw7sBK2BzFE9trdcSmG
uzu6HmCEmgTIgH75ppZvmiHI44rUi7s3YsOCjyXI49IMpGJy5ki65dSpILsvWgV3ayT50FoWRXbf
0E9KeipEo+lrt9LlLvEXhSwZfZSgCmol1Q/aKV6oZidtmb/JlAYkJ8HcNSJHIFoTU5AL9zblyQC8
NChzZd5O027E3m2r8Wqa7GNVKl+viJK+GfIFcUPvzkAJBH8KMgfhmTFiyaC12Za2rQh4HH1eTiVl
YUUldCsW0XOr3VbyuV0Ermx7x1S+PNEMsEzK0n5q+7UDuFz4tL0E0fc5uzdQd5ZTEydiT5kLIpgX
Xavut0WsXTaXR8J+wsWhK8ToMtK1CLPSY6g+6sYBHemOPYd+plTutqz1E9Exd24qimLonNHotEGi
LUaZWbX2w3I/Tqc6ftsWsb5jHyI4u5lAYjmWJk7EHsH+fTPr++3vi5bA2Yis6J3a28jZT/HJzL9O
pidLIjtcfdcA2/Z/9omfgYgMvEhl9vYdfAakuexZmq17Befxnl3LnRvf1cfaDXcIdLaXt9p9cSma
M5rSSNPJSH5lLA6pnz0BTcktAoC5qgFoIjz7UIHjrfBK8LyJuoVWQ/5L4cpnXcR4M7hOGbovm/1I
TsnxF490diN6vv3FEdlAEjdsA8kxdswXWr9QrZpGike/ve93CUtieuWz8aD5hR/5RDRrtW5jH9K4
K6ksOxXVCUT9bM6A0eNiqrZzon/yZ+0BrcA77SR5yy0ggqJnwXGyHeNDY5Ap/l4nZ3FAXdLUOUQo
mZ/DxpF36B3yytA1r6RA2bcAGPe2Ba6F4pfyOPOzBzshHWvesdEoN49PsnFb9OlO0QS0SOtm+LEu
zgz7pJDUJsdkQNvda0oLpPinDnj524sRCOGfMXaijcUcoYy1JDvDOBPdL8vv2yIEmqFy5paU2C6a
wcEn/VmO0BAe/uhtyZPLr3NY7LZliZbDWVdVTDVGBOAau/FhLr0+fsraYFuE4Pj5l0umFu1cVLhM
9KoMovYbna7V9oEaIgJ1drwbaq1yl9bY2bpiE7xwWQXif9hcxATaf3kZ/VYzlW3phZtIi7wrCUXc
bcbO7DYH/TTs9ev5JjsofocZyX+Dx3thPirnKMasomEmobJi660jt7KjzM9jJ+ppFikd5xTIiHzd
e9SiN4+DkruZedCau26pHb192VaI1aTk5Yo4hxAqmIHQWXgx+PaNdeyvsxMjk61P03H0pu/lbngC
kYfAC61LBYKDRQwDNVm+76sr8j4rGbLmL95V3GPUkRHVuAxt2Ng3gGSTTuNelLNeDT4uxHJqCW5D
mpc5njZ0OVqhP4mCm1ULvvg+p45JBubfkj06CLWfRjLezOD1Qs/wbvvQRGI4LZyz0kAzDLrmtOIf
Ff1EoAWURSck2ipOB1sq53NmAXlGC4yj5tYggrYOnTO5BEwTILbbi7qXVl3Gxd5xilj1Tb5M761S
5iFrzk3dOfn4pZ8mJxmuU9lwwpSIginmvf9wUxcyuVuKUaMC3QlZ/1k1dxZFe5QW70yNXHfoWSkG
u9pRhfqk6RYnTwB73Ev/5gb7/QPA3vHZf8XJtBTmnAJlwMyfFEqeRoAx5T0VoVhtby7ApT7LATLv
FC4gqcRpMqYYxq7VHrpANEW3rTQa/9yKSWRnpoqn/VTe5FPqqNPdtuavh78XG8Y9uCjJMXZfQvXJ
A2vJaYMYrY+p7Ez3yZX+bUGhcMdavPtn9B9nopHx1dvzQjjnPiqQYKudhXLGXL6FqKqVjdujkC+k
61utg+oXgjg/UkSLpkVsxEQ+Et9wsyM4t+0dCWS/uwYN+1XkJ6KHxWpS+lIm51QSqTTlHnQicMmT
t5wLQKEot2BksV3Diw71qUBnUHqMPNszz9p1/6yLepxFysN5nLSvaZSWeFRJ0bmfrikVUbKtTt1d
LpFzMWEqq7nCkIO1Kxbm137lgmDMQfesu1wrN8OOoE0fvUeVIBe1Wpa9FMz5mbbsZM2UoDijazrv
74u7BFAv+b4ORJUfgaXzbWRUGqjdWjBBUiVBr6N+YWbZgzVVtkNm+9DG8Tlt7B+qVIt8zGrU8qG0
fFNZT/IhUVkkURs/JCvaqfRkGnc0dGwzFlyA68/DC1lcqGz0SxGZKms7BUwFY++Z9sZBQ3NL5aPD
RFA9FZj9exB6EWROIDYB8xGCvoEewAMeDrKjR6PT15K/7d1EZ8f5l7asC10xAFbakTONnKoHf9XD
MH5DE6VRHugssvnVsvCFXr7//WJlA23JMtiIVxrgj5e37JU9OPYTyLrw+sxdC5hlIisXaQnnZtph
Silhbd3yUF11Fu4IW/XtZPDytNmpgy64YEWulO9hixq9V8F7onrhU544xTVLl2gv9nfrAeNOu/GE
5mGBcjIv8vegQntPHl1satWbSRuy2d6UHjrQ0xb3qrKToptkCKZYdCWtv4AuLIFzLWiJTm1Zwvxj
frYAybXsCXPZg2v8YDNHKWCYREGTwE/zHWwVpvF7tHPC9nwTVXLcwdJufGm9YQcywx3oom9FzwWR
RC56sSNQiZMUiOzodFToXW8KogrR9zlvMsxVEdodwsC+zZylvaeNQCUEHoQnVg/13s4KFXYGHFEn
GoDgMyyORR5Uctj2IKKVsL9f6F7Ut1pqK7CuOIqCVur9Pq8Fa9G31ZvPzJlEnqRhQSjZpPeD+i2R
AjsW5ONEIjgfYarZlNYIzL3U2tfKU0z22iRo0hOJ4IINWbNnc+zwvEnDJ5KYQVz8kEzqbZ+GSAgX
b9SNGrYZmzAZFr+zHosGrDbftkWIQguFs//SrMCH2QLGiKUuUcr3Yp+FFuiqOYkALgVazKfbStuY
5o7gWJY4d+bhSinONoCRLRCXbC9KoMV80q2ZaT9ULWKYhGZPWkgwRFWLYjLB2fCtAoAFt9E2ilJH
NRZuab4Qeo7GTKAAoh3jXiu2FZntmCCjR5XBydSXQYt2i+7H6Y//64ZZxMaktYLWSZnoMqfNWUfS
vtGRv1Yx49Ndl6Ia1J+b9fn7nCInpA9Vk1XqDGk4qk3hYb72JIGEfXsZK5fZZzmcMquLbaO6YGDg
4hjtVeTymlPxNXeA5okufeOevG3LEyyLj5W7waSGkr63z571lDrKeD3L+f9ZmT+tiQ+LE6XWUpkq
wDCXfSUJWvVpexErQdxnAdztpUo9YMUUlEoYQrvxEzGAk/1jPXYO6+2bruon+0WEIiKUySk2MRLT
0hgw+5XuTMCJ6zFPMTnZVXqTPpsN8ODjY2YJtONPY/q8TuY1Lu422ZhjFN5QuliG5444bTt6c3pv
/guAm89ymNZcyJEie6grgrWZ0uMcxk4WnYDZI4pLWWbnc5T4WQpb7YWU2eyJ3fbvQNKym+2XU73/
NRUoqrKvRMCfJXHOQQUOxkQI2nmSL/0u2mfH8FG5sd7sK1bZGvcYSxeNqIrsincXoU6lrsiA/BDd
RcZtFn/P89dtrReJ4DyFYhq6oS24Iuzse2j9tKxvnehqFegbH+eqbVhOS4J8RBP6SQweUPU+puD9
w6vzP62Fb87N2mYmVYdhwzK+z/Rru/4xqA/bIt6jsg11UzgnYRhkbloDdazxGN4VJ9ZIRuBlAXnr
lr7xYruLaznUz516z2on5PirfiIajFqpnH9SRj4SHpeiC2mOLWTD0uSRDYDVz+Veuoq/LG52W/kY
4bght9OtqMb757vzs2DOe5S2MlWLzQCbzYPRpSjcXCvmsbV/NjoVeHyBbvIRclFMjQ6sR3DU6m9T
FO+AdeTEiilwhyIpnAMJqTGFBurkcIdBjBaHIimdWNIFurmSafm8b5z3SMNoWsrlfaqHAYKCIMMr
3Ogs+4yVr9pvqymz2i0t5RwH1SN1SNmIL+urYIDIPRqPCl+UphZtHec8crlSSi3DrO1gfY/I4FbR
d9oJMSOYSW0shg+XKbjpWvCSMlVnnVS5L48OunsdhgvQvopyR4I18TFzldBKTQtUQgeMzCkYT9a7
xLUVgR9ZeW58Ugc+bNZmJQfUBS5H+Zjs64fCNV08nvaKMwv56kTRIF+sntM2p1mFlyYbZ49dTAO6
2iE/dbt4nx6lWpymFZ0Y5yOoFPeZwR44jCige4j9Hwy7RXG0Z/RECwzrfae21IMd6EUAkMV0zm0w
YiBsC4PhkAPfVzvUpWPctk+hl2I66Nk6m9fkGhxVLpL+FI8gZ7lV9uAQCBoPfG1uCRZ45JcE7ktw
7/E1biUxhl5JkDGTltiNqiA11R2xbuNIYOwijeU8C+lj264klpkbraAzSsNZEvUQSlRU5lvh4fqs
tJxbSVtTAgYVLFEO4sd5V+zqm+RuiJ3u1fAm18RkWfgQOqlTB6HLxhTzo3QruvlEq+V8TodS35yU
eKcv8DfDXbv4ivy07T0FInhae6WpR6WLIMKSzmp/C7wCQwv+mwguE5cQq6oH5mWIlTuVvMML101r
QW5GY3a2YRoas9ML09CKatbDDLxIXSTvJHVSnCTp3W6ifmsXL1YG9Ey5p6NjT8hy6oAUt9pHvSti
Z+rID3tpg5F2XxukXy1ZcgEL5uhztw8T8wQaR+DmxNVLP8nHUu+fqkG70uzRKyvzXps6yenaxe2L
JdDM+mpIjccR/zqZwbmCQe7Kkh0zRHufMT4lHT2Us3Y05eGhsSb8HZNEOhXshOidxQOszkupyGOM
QmAxO3PAOlzoXeUOTj67ykN8naKAJD3K9//mkDW0f1qqals8ZWRbxmlrNyhKG+VbPMaOpsWA2D/8
NyHcGdvzFALzAtWiNGpuS8s8G2F0aloiKL2t28THWriHqgZK+i4fNaDIAGUAdL6lN5SCQxKJ4G4N
azR7ICYhy9cN10r9LQF5diPCTVu3iI9lsN9wYRHoJS+azkawN9L+MEbKgejT2/aBrIv4nUPSuJ0q
MorqvYnnjjIk7phGSO62AsUSRQ/vhn+xjCG2JDsasFXqDcsaAFXeU24ZUpJ2MgX6JTIdjdsywDRm
bczGDDA+tqO2HhS2EUxT6BT6uKPV66KY90sJV5KV404vwKKSlV4zdD6dwOmEnpPt7V3Xko/t5cL1
sugbyZRAwZyr0bkuymM1Gg48mSAfLDpF7lItzdyOJRvFmRA+LLqX5q/by2D/fss1c1dpoUpTmTQA
8tDI3TDeLvR5bF/k+qUW0kkKwhAesUNFmbWyUTf3hu7RzPZleBqq29gW4cmJ0iM8Vkc4DgDIVpDb
/EVw+I4xfi+BZUG6i1zZsV9ENRrBFurcHWqi3zYcSa6Daet6wkuquM9BKJf6fS/qIxSujXOylRUp
86wh8NEC4udgUjhoLzrQVox9hJBSOsT/iMJaUdDOj7qP1mTikcBSxVems3h9YL1oKii+6Fn2MvCs
DqIDFGg8z4CZDebcyTFy7Ap6VOybYRCMqYmcFs+AOYLGpNQNtDJnqLBIjgbGwWavB8b/hl6YRYEb
5sUTXkqRUaUSu+/Zk6f0qoCh40S7+tV2qTftIhAtmchdXGkBODi8bdMWbSTnOnQdHVvvVbd6SZyl
+ZEDvO6/SeCcB97cuSFbqFX31e1iPlJhqlNkWlyQbUX9kIZguoW+57eA4vO1YRd6803vzR6eUAFy
4QcKGFWR1gt8FT8PQke0iBshvOJcXlfVfS9TZ2wxyD8INlBkXTwVBmlpnoLIgeGGExDMKZgXsDDb
hNkPw++ecrcV9RestIV9ejvx5BiSHretumBpdLf46Uv+iPLfSQdw+J11SABULh0zv98jA3AqMTX/
v8AFElycBheXVPE4DmkPk4iTp7i7ovFTVwjqzcJtZaZxGZeMkhFPDAZEzc6WdlUOwbCAhwus3mjQ
sg919bVGUNQnt701eOr/nX778xZzkYoRUwwTAsvJy0L1uYgqN1nmn9Lcvm1bn2gjuQgEFc/OBA0Y
XqD1Sxt3TlqcqvRxW4bIEDgfQqfOjLoBNAqDZu2W6JaGWtBmT3b4H9fCeZIsIzGtFPTYSMVdVHyP
bWAOitIGAmfCE2nUqWGok8lwfAD7VjxLpunaAPQJMQXUCsGT1stBHwE+dzi1qs4YK4CWR5J8p/WR
bzeJV1W5I3fprlnMcysbr1Fa3FEr/7l9Zut68SGaOzOgRMwWOElQPG6fC6I7IUqujSbwXOsX24cQ
7sDk0ALiwYTB0ilqkVTaaRJxW3vBKPZBKm/z4jVLiLe9Lm31Lv0QyV0GedYmWsMwMLrmThmfR1E9
UvB9PnBME7nslRjDcOYimU5tFodiGIUTuesW9XsVfLSoR3IR5ymgGmrimYjg0OOVenrkQPUzhx6A
f0lcFhZEnihjJVofFzwqJK5IVbK6cgkSLrOurhY7FDzP12VYMmD5ZNNSeL7jWlnkCeyLqOnSO9AD
hKlgDG19935/n6/wD8mU5UBOxiOivZqQ8UvUs5HdaKLMm0gMF9JjZJpGeYXSdFteLyABJaaTzi5R
nrc1WiSGO5E6liVS97go2ua7OoTORIJ2/Gnh/7blKOuu72PbuDs3WwAlqy5YT6V1r9lsu4qd7e1e
vtdLdR8jqyhLiuwgteJgVultMjMQZSmaI0fNEwZ+nFmm11Gm31tz9TWVyqulr/0a7d3uXDeHLDYc
moeFk0fxlUKT6xQAXM5cGu72It7rK3/G0h+LYLp3calneds2Y4gOn1iKj0U1HJPZwKh56FtgWY/n
6Dwb4FgpZC/v9Os6rH0gRX8BnQeSA/ZXychvrbF/6IsumMYB6B4liB7Q81gl3jKZTpb3B1WtHADQ
1h4S2R5p0ysQhV/3ob4z49gSrOYvhdOP1XBBwhDTxbZKeOnyDKwRn8gOAoX42XrByNtpvqXnZYf4
FuAgiY85VSKCLfxLiPQhn+nmxW52S2oBFgeZX+uqB2QMI32jHmJcOB9QG7uiDpP1S+lDHHcpUTpV
eZughaCbH/ThLc4PmihWEYngrqQJd1JmsV7JCHjCiWY7bYI80P22Fv7lCf6xEO4WsklcjmGJfVMf
Bp9hyA6ncs9CZ1jBId/1r6KdE9gu37bQWkofVqzsaITX5fBPbfpS/Vyo6FsQoQKup9hs0DXYoIFG
upg7pGxIY7XSEVFetTv7KxC23OYGgNOH26xyWHd1nHki6J31evSFTO7UrGaKzLBB2YxVVRmcV+wl
V62v+JVvC8c9V6+nC2Hc4U2NFVMddH1e01mu3Zd+GosWJBDBMyQtuk4TE83BXpJ7c7hf0i/bCriq
5R9L4ElLsqEqsiRFn1EfoYy3yEDbeQyjPtiWsp4kuRDDX03UbEO1IyCFeG9DBWwIUhfFAWHLlai/
XqR2PDGSlatD21Mkw+ludhkgEr0qwT5u3ieoRYOdFKzrvigYEm0jd5kMSzXZRo+WgaXX95TI+yyX
dtRMPME+iuSwv1+42XpAAqhi6bM8d7UjOqB98z59Dd+WACMZDk5vF/nCiu97GPTHVXlxepxzr2ct
p0uNy6VudadVg0XZx9qbrgFHFXFMKR+W8N4QdWGsRjMXQjnvMadGk4cN4kstPWTZbYLKmhG/wHsJ
opmVmUG8ry8EcS4jBvExaVusbuid4mdzhq3tJLd/oV8Zf8H44wWNkp68995E6A6iw+TcR6QtJqEa
3EfR+kTNnam+TgHBK1AZZlobh8fDdU15nJhR+v9zQmxYkLXNNjspKHxk8ITWJzg2m4t1i6aw9YSR
GM5HAuK88pZ+ZywhWUDuyDdQtL+PgIjhodkhba2SczBoXzO1outYV+b3Wb9easktXDV5yDoXV54o
2lpfpGbjUtN1zeaLR5o2R9KsAz1yuWE9kwyVwzjHsEbJZY1qLPc7SY4ojbiuLx9SOTMsZzORoxIN
LwY5mPJ3bfpijiJHLVoZZ3WKXVixPuLObjyG8KS5FNTO3ev4ot0sbnpf+eO+/CqELlsPH+2PpXE2
qCY2SnE6svT6Q3mQnNaNb/qXbjd6uhujCVU0qsAs609t+RDHWZ7VpoO8hEinyMfwqO67/XRk6PKi
ycD16O5jWXwOIE7moe8lFE3hN+sD3DVGSbXHKXT13a+c8/wakf+onHxKAJ1eVThOrEG5Ra9XkYx7
oCuC8FlXwINk3ihpsssN+yqaoyAD9p0zEPy56JUArzov1RF6ypkb1ZXg7lrvMb3YDM5E43JYFClC
DHAqHNmNgCMx7R11j9Fll9xVR0ZSAzxG+FrMFv4/0r5kyW0c2PaLGEGC85aDRKkm1Vz2hlHV3SYJ
zvPw9feg+l2LBbOF++yVF46oVBLIk4kcTqKDKd9V/0g70TKu7Xjq58nz9SdK7DFqVVy0Ch19GdL+
6OC+DLgCK+ULTvpgtvlQsKKanXlmNJ8GTdpPaSdIXQiuMF92kiUNY5I2Ard8vpuABP0PM3yTlIPV
XNeYc+1+/JlWHPY0HRL91oLDizA/aMFCUSeUJsHV/ZxGumCXPMFYLrW1prafBFJsU1rslk6Pt6Pq
jL7ss97SDnnpR8sb0I0MRnMnPzRO4/5bO0Q+9FWEuEID5nApKs1sktlrqbJhwBUGYJvX4gq9TYfO
N3YyyFc1QSPA9gW1wMFgEltVP5FyFeEtUy6hiYq1UKk/LOPQqQKE376e57/P5K/+vp52YzIqiHZI
iKc5MgLlrHhG2fmX7wvzE7+e5FkM+xkrMSqtciTv2OwMoA9Zk3027rropjEe5WYSIMvG4D6L4M7C
uMtJTa3pohip+NZvsXEehLkuFl95hqffZC84KlYWPUSPoqf0duPgSi7nLKNQr+asQtd8cS2/GGAF
az4Q5VypphN/6PvQwXiiG+0yl9yMAd2bj9mxfxWVZUXnyd3QollKLEPGa0euT1ULiJ/v6+jb5cMU
yeDcJZlBw7ks0FPpHsvWcmT5YdDt38LNn4fIJyY6U56Mng3B0vR7WO4i/S8iohYV2BY/SRHWswSC
vAKPXZCCDC9p83r5O/1HGHPWgXNxdVcsw7TAu8gYUEv96Ds5KUG6T67VI3tCCPstN6I1ImNrAHjb
ZVUx+Nd7ptm5Olgg5dDk/VAekgyzXc1NkqcCYN74cF/kcHpleaTGdAT60+Q9m+/oIgAl0d9Xv6JF
GmWpYsc4+5YcbPNbmP3G5fqiAPsBKzhalCq3aM2oWTrL6/vmSotHP84iT3AB2OuGg70vcjjYsyS4
sJRayEuCVl5yCi86hjvGHl/t2///2sgXURzodeHSmWOMBjarS51xzK5VaRb4oq20zRcZHMDNpRzm
Q4Vs2r/NT7jRR/nAZjukg3q4/Ok2MOaLKA7HukQzo3TBFSBYCdaAGQuUzIIvJhLBwVgTt0uE2WQ8
Taf2ppLmuzkrry1qiopygtvMv7gLI7fVRoMqnfVhyeKqFfsUFy4Z/8RO5KSeasZTY863UfgGu0FJ
6Z5IvYuR22TcXT6YrZTq+mRszvjVORlyCY8ET0Xubrlmczd4VhykfePOTixqp2Kmfkk5DgpsI5VT
LF6CpbrJreynaNAxQW3Ue9K+24e+qNtOcCf49Z9VnilZZOAlaERvsj6cQvNvSnqBUp/jc5eU4mDB
BqctsRrciNGV3fKBNRFidsKfrgZnOhrXxmHcoUFnD/7IK/Nk+PRZFKowQ730AziwMNK6roYWz/pY
/yfHkpSpOxqYjJX7N7SdikBwq0H/y43hYCMvLW3RsKPO02YliOUYDmPapdl0O7W1ZxXjfa7TfyLE
gVma48LKgSTle4wpO9UYupU6vdmLfgJ9sR/35tEmhS8b0gnLYJ9bPb8ZMZEljWnv0My4XyzbzY1x
RxTZXYoJE6WNozSDUyjgY50Ps1m4NCscZoxkzp02JW4xdSCTKR1a3GMR727MJkfVBgct/w5tLNeS
lR24+m/ruXQaDEvkc4l1ZpGXDChgYq1ugp0SWonWpmwI6Ny/DEt1IMUPC7m0ZXpWjdzpS+tmiDK/
VfCXx3+qaXGGPHvFJLk3drqvlIsz58RPsZhwIN/7KA4KyFaMPCg78zDL2B7eYUYhznd1k9ySWnqt
oyaYOyTRlNItIsVbTM1JZLLro/atAUs6Wa4VuTrYvelIzehbpRSYpXnI49pJlSDPw9tutB/tgvYO
aSwnq63X1Cw9086Oyyzf1lWLZdvKyzy3j0UR70o7wRLsOnZJ5huWeofSgBdNha8XJHFm2hzK3Lwx
bOzxoiZYQq2gTUjmmLXsDbJ53VlSUPezP+iFN6ProS/6a8VKet8GwDvyLF/pI1h2MOXpdvFwMys4
6ti+zpLRWYz+fao6UVLrcpRk8ts6B2saZGKh0wN9mk6lB6jq4Zd9C+eXy0gpksNZ+dgX86CXqNWk
6VEtbjDKip1eR13Ia7uVj4d96cRUDQR+ICOBta+jmcmgpGNd3GyPRfq5x2L00I0spGDf1uinID5/
Zabzgj2nmA2P24DZBab552PwO1/tLINLGE+kT9s0QtdCbdzOcbjr5PcsrD1cPP/PBHF+LF5yfWLb
4Dw6IWsQPqdT5BLro6CCqEn00TgPVkly20nYMonXUhQ0Y/oKBquyG9CVIT38mUZcVDvM4JEq2HZd
jG/vMJIU6KPqoFnQmdtIEDuJlOLuNiVEz+UKz8wFm3WH5jHOD4mJnln19bJK27HT+Taw37G62nJu
W7M0Mk+pyrtW059NiY7OZRlb+YK1/fySZiLFZEoha11ywbzTO4wZi6VmO6cJKj/Zd8fkBNLPKxGH
qegjcjFuMqZGqHV4RyeLX0W11yfXdEBLnyHwwOwwfvX254/I4YNJJBKSCIwBrVIE4Si70hQdc4yo
Cb7jdqz2Uw7f14w1fXKWTcgl2UF8igIlkFzrmhUKwDSPtIdoRn/reb0+N7692YD7liILBZB/25sz
zzqRUwJuAg2EsxFrbPlDBTnIAPvroMes0ak/5u/EBWtiMDidk7JSa4dFtKLQSXBwfDOzNnSWNqCA
7XXkxZjus6VwlvL9slLbMn7mDGzuEkYSRsWWGh/RnHYlupiKu1IX5KZFIrj7l9RKp+QaymMJVg0o
1EMnf4TQ5U/0gBv8ihRqaOmLiQ4dj5AjVTIg+m1Ff4OdZxXJmjwxrjbIRTYpSOiAb+pUSKaPVU6C
fTf/cav/90BAYPRVEYOCFXoYME/JeiMWT3GyOwuFZzAaO0aQ7ERTEJcPB3mjr+KKiI6znSMVUrSH
Un6T1G9qIvCA2yIsU0aBVMaAKHf+VabHTQ9Wdq/oJQ/ldbeMUfIyRE1vAjF8xrAkcRnGKqxTp9+j
+JBXlluKh6TY5/8VTH8qwycNy7nrszjGZR7deHCSoN6HT9pj8aKgoS70F9GsgUgp7jbIepuMOdwt
diJOb33jpLeSw4b/B4f+qNvPsn20ywXefavOgXt+VpK7FIliz1E5AngY0yervxapa3maU72zAkvi
4eFNnd+x37NIPnhZ8NRoKXJLRvaoJE+0Ok3Wy2UR24mSswj2rVfBxEgkPTRnhK/doudOuWBGI1Yf
O1LsxmYGN0VvvmaWaI8nu9yX7gsXwaBYRGjEStlst4GK7K8KAgxQegjC5u1A6awb98aWpiTVQw2x
xFwu11YJChlpOVz+fBs0/Oi5Xt0KzlU0NGZtM58NxZ/Q1KIbYHg1DoNr3+MhD4DCupVHIkAPkWYc
erSz1JpNgeglNHu/l6UbybZ3As0EMnjylRFdVJZVIYVGbsixoI4SZK9gLbSuO39xGTPqQD0RpeB/
JNJ+HhnPwTIXnZ2EWCj+74I2P9+j0xPfEMHE/6EjTaQhhyPd1FaJ1iFgD/s7uTmY5bPgE24Hf2dt
OMiQ5zrXmw6XY9iF++4OzbHUxaiZvldfGiymVL+loiSWSCX2/ytzlqdpkHR0aqEX0jeLo6wLhqO3
k2RnjTi4UChWDMjgR/XmZbkhyrDToo9RX/apanoFFU18bz8GztI4nDAGA42qcI4IkqgTY2dXVSHV
adqObv1z+ajY776ASCoHFUVGlkJVkfxL1NmTVeotYb23+sm/LEZ0PBxamONYT3OIC0EmT05e0L//
Zx5D5YAht/Sh7ySEFVN4P3XvMVoEjF4g4zNouPCxeJYUbdatecSsFeB7ubP2Y5BfFYc0iJCHXkCc
ylq8iiA5zLv+IAcidvatBog14vLcGkg2mngDwPtTufiRq/OtQU13krQdVZWP1rQ8KRy9prL2GEl/
MBbq1ub8d1kc67i8inTZUfvpeztFspvk87UaX4Ut8RuCtOAy+n0vBzSlWD5pOJImH9TWvpmn8bpt
DcFNELhAnqDFTrI+sVRo0XX201KAurAID0OUf5h65mCLO90lQ/HeSpkoeBLYFE9SQbHwviKMPZz5
3sxLvndX5gMLpbt3kMR4koe9CJ6Ilew/0gk/LZmnrbAbW+0wSYKSBdYxgMnLCyVHAgnaKfpnwOMU
XtKr/jErBy2Bly1OYNh8G2KdlZKh9fCUqS49WVg2q8tN4rSmaMpXYNkaB1VNmuBEZ2TOdPVdMwIN
qdrLiggCNY1DqDykVVFgqYWnJYpvqPSYTNl+SWzXSmK/jVs/k0fvskiRN9Y4uIqI2Ux5iQAK+9Rd
2VecyE9vKl/GpADIZAUxzdZ8DpEVomBhHdEM02JHufJd7diPYTOgnjCjAqRjpfIQKK8xWg8djKDj
gsQR+pyWOzl3qhtRt+N2HLcSzp2fghUPpoUcuGd9Z4yOuZ/d4X4iMFXRES9j9B2bpHcixrnt4vFK
KneoVlmrspbAneaN6RSSlzbIZhjfaO8byYdueqX+vaB/950ABDYvq6LrlqLblq7wHX5dk0WKVCH+
zg2PxCdTErmhTZBZCWA/YHWUcTiothwjgVK2mKSyd/HwMnUPFhq4BTeUZTB+cUUrQfydGapBHguY
3axJqYde+AOZyW2iLI45D8eJFscqi09ZFAUYPhaYxya0rGRzV4awOZpitlDLyA4x6ZxEv56xseey
hpsB10oId0OMOE1b0mJ41S7pjVwgsaYWs9NJ6Lufhmcyi9r5REpxJj/oWbg0C/NLsr2jVXdrdqVb
Gv3DZbVEN5CLU+RRkqPcRu9bOWDERe+/0yoU9RhsZ43O347PvSY0kltUZlgOW9kxQLFvm8CEu2G7
OWxPjgRnJfh2fO51yeYmrhTUGgryEGOlHe0KRxU9/bZmdwCTP42Xp5NopWop7BbG2+1A+vcEMmIv
vNaeksPi5icZLhxjL7J7+biEQrmXTAbyBpLZUC1/MeEN2BRevlf22gm7jRwkybzsWWRe2wmXlaIc
iFCsgp61ASVydEf6i4eX9XhAwuVJ32NQ0wXlVOYKl51skXV8+bocoNRjldWjhicHmvvB75vtUHI3
39hWkNSdjrMCSnDVre/Mm8FnHUv6QRixCEzD4GClMdtBlTOcb1RdqcVpFDVFCRDF4BClXOZCSUc8
EVvbOi3p8jDbmj9P9ZXctUE9q9GfwaTBIYqdN7TPehb6SZYzTNFL1kcnpPEFYkSfjUcUTS2IzTjk
7Bh7GGvpvaus+8tWsC3CRtsx9tCrOp/mzOmUKKDBRAYwvpKW56ZYBADyH4h1lkC++s3SmJOksiFB
/2R301+HIAGPlnrsD2DWvBVlC7YB6yyOs+pJModkwRYHr6qfivJGAf9jTj4uf7TtGIcQTQePpKFY
FncwUTbWiZzCosYjaw+P/Nxd9vpRCyRP9DLdPKCzKL6rbM57dSoyZI8Ge68q71L0j0AXkQCuEN9U
C+6FDF3kfY92e6wB7D39tt+xxqv+tb76nX2AyC+uVOJuRCElpMa4LpqvhjsrPE72y2WVNt+hq7/P
XQF1mHIwZAINWDtuux8ClorNdyIuwc2bthLDPuwqIFyiog3bEWtDNeVb3PikvIksQQfZhghNxWUl
6PgwTMI3YpQDY7OvYDuFnXpDahyNuHkp9EYAAiIx/BXohmyYSk3xcnWnxK+25oTtj8tnsnHLvmjC
nblJiizMwOTrqRo4m4f4Jp5NUTWD/Q0ucP4igzt3YkilaaAuhfcOyus4ecm338edeWTbwUVLY7ce
kl+kccdv60VlWJKiIGaZdgOovCHvASwf++yBiHkrRd+PHeHqskmynZC2XpRPCrjcL/faYQjCoPcY
C3QF1uff2ILyRT3OZRcq6TqlwqJaO79Z2BaU/F7D9szLt0J08Ti/nSlIumkhtBqrf5BDZF3sdiFC
0I3g4IsmnLOWslExQKyIcZf8te00B2OA7pIfZ+2uMePdnynEOYausifapbiCsyI5yzwc0mj2U80W
PHa3Yte1TvwzgJCop73d/jtYzyamzI+Sra38S4kRy1EHHOBa7mChwWX1tlrQvsjlkILqSpjUuQzS
odYrlHdj8qYFnJjT7FD5W9PlO01yB1u0CmMrhvgilkOPvCq0YRnxWVlDOku1pZZvgaQbTZCM5cj2
Kupf1pRdigtYwrdkDGEb27Ma4xHeJm5h3YzocMSmQLu8LbM7O/24LE1gBwaHJRiQpIatQ5oRAbnS
cFcl+X7EfPhlMQJLMDgQIU2pFFqeI80sYbHHULkmIn1rfJvlh3mcBXdFpBMHILlahBm1MNFWLPWV
EeVHmoz7zgwFfRQiMRyEtH2TK0MF66aEOpM2nbIk9SvtN9onvtxADkR6udGUocwQVjbyUcvmYMmR
ZIqiw+UTEho2ByD5lDXTUCNXYceOeaf/BbeCjvHiY66c+g0rAhncZ+i+dS/LFXxFnlE8NEpQp2ew
60Z9oVh21U3eaH27LIMd+AWTMjnsUCrT0AY8VL0oaY/NnF2Bgf+gGV2Q6LkoiSZwlyYHGCQvbSns
IrRToJ2vuJPV4LIuIkQy+Vhj6XKU0+D9jZt/OydAu7QzvAxvaRp0wv29ovPhACJFfmRamlEB8IXu
OKTuomL7s8CUtp4160tusl+xCjLI3KVLXeKZzmA2D2pwKRQB2wdV7UXJadEBceiQ1JkyyTV7QatX
ZbTXRd24W7MXX3ThcCFp887KO+ii3kW3LXbTwWt0H9kTJgGwDDEFTVXXOPNu9Jb3BmQD5Yl8iEh8
BD7E5DADt9oe6gJwG8mFY2UfpL8PlRc53sfWNa0EVWzRDeGAY1Es3RxzZI3Bbbg3aeYnjXRP21IA
UAIxPDFRkaYgGQjhiZfoQcnuC+NtFtnW5tUwiaGzNjIdmwu/3sK+X8JET2FacrqP9aPc/7hsu5te
cPX3OWwA65FsGhOwQZ1PZL6XwIBVaG+GfN0QUavadry0ksXBRFw22EqfNwryfbI7HNqbZD/vFL+7
EfUFbWUWNXUliUOIeIhJS2IgROt3WNOOdjVvAZueM6EQ2bn0u/HQ7C5/R9E5cWgx5mBIGfUa5aXI
DOwZETUm0i6L2HaHK604mKDybGJ+BNctPkS3+q7dp8/VFTlUvgFPSJzse+gnr5dlitTigEOZU2KV
rMElTQ8teW0GgRvcIh76clIcLLRS3M54q7KnXBTEbnoPLupTgkaDzuk96404qH1ejYHlSsJGAwYC
v7jg1efkQEJtGjJWJa4+K5T/O0HCeqhFwLf9Nj7L+TSLlSNZjDrthzlhzZOjD5pEUH5UV2DIPRW+
dPoN6oT19/z0aithiqKNtB4As6N6b5BXBcsbLt+IrULqFwkcYmATdLgk4YSS5g/7Tt8Rw4097aQ5
k98co0N7aGBfkSdykdsxxuorcuAxmMMkFYOKoOwzb58gxbTTwECx+NZVemcfhKT5QokciMx9OqvV
gKvJOu0ZswHr7B9crJAL5CB0ZUF5fKsy8eXDchDSocm6DQmC9+oNtEOYvHuqDgipamcJEPBOrr2f
3q1d+oRiNeM5cyRPRFy16c9W35gDmKRUE2TGESag4dFRY1CO2u80FTzX2R+5YHafnSSrG1prcxph
2RACgSl96qr6GI3gp1pQiO80QRJsWx9bV1kZnKh80xeJ+8UsLORWsyR3ou6oSQFmT0QGwW7erwqd
pXAQVg12H5MJzmb5a/ASTIAg7+XLdwN2sGHTuyfqU97+fmdxHGx1Bbbm2T08zWQHY4EFCHgcYZtx
lKb7y5a+HRr8FMR3gdExxe7nBLil2BguuNXH0EmHRzl6poqo9+U/bO0siwtzdLXoC200ma3JLgJ7
30LaBmvsQkd3QYXkYm71z5TjUMyex9ye7RSTE0XrdGPkTOaTNC4OwYQLtuZeFiZUjwOvUMF8bsay
bpjrXKTSkXUvmm8Vs4BoX2/8aHnti5NSeJ2ERJWoG3s7HLKIbbC6lmzKHLJkEiKTekFmcT4uXuwq
AZqz1Nvsx+DrLvXN0ck/iCBZvxk4rERyUIJGyCKRGyQ8tEm/a63xm2qKks5b1DOaahmajMKTbssm
D9B6McZzG8IlvE2Kw3YEGtj+lfpP9U34DWW1l/p69vwFtGbguHJS77coeL/8Au7DyqaeJGyDjKdg
D3L2TR+/1cmT4O6wq/8LvKy05L7koMhLSXSbRc2sSg4ygFN3bK81DHuJWg8232grUVy0N0nJMjRs
ZkmX8HYPLU83b6XwQTODpHjLkr8ua7YJZCtpHG6OJM+yMcLxZYlyQ8rmIIf9Xs3rYOkbkW/dxLKV
LA40e7OfdSqBUYHFYPUtur/ept3iGW6PRwH+Yc5d86LD4ANXfzQNuB2MXbojGPywPVXgATfd0vnH
8M/GPOwUwzYGvLlQ7zOPMnnB8oI/+rY8KY5GozYeBjwV5nBGHy19pGXjd6V63We57l6WtdUuvLYC
i8NSzN92XdX1sIJHehj94oRsP3YIeiEonMtr+WA4o1d6wwvSCoHpRR+XxW/H16vPyYErXcIJ00Kf
vuNziSzojrVTD7rjbh+BD+0PpXGgQ3Xam0uKR+zndmb0j2jfioA9Y+kxdFORNIGN/NIy2chUMpUR
3Vpo0DSx8EhyEj+/yXYgQ3jTcD+7G310RG0D2y/11SflMMcq4YvnHJhj3nX/b+2qvlf8/0MpT2QL
HOSkcxdLlQzXZNyMyLQelEA7hbtYRrxbvTAqxNKbA7vYXT5FkVQOeqa8T8kssTx5eKPW/jTdjYbA
AW77/NU35CCnpHM1ZNiV+wk5WLTkLYHlhbvpsznNehC2mm50SsIKbUu1dcU2Nb5tvm/auFYNPJCw
vnxfHsNDv0tOzAREJcTtN/tKEmfvUlH0CrEBLv8Oa7ZOcTeBDQfp0S6ovcVV/Myfnf41eU3uRE+U
7bjirCVn7G2VaaEqdQpa8GInVrBUpHi4fDdEEjgDnxKpHtIOYW+eo9EOffrYtu1fFvEfAdlZC3Y/
V28gdPipuZJgB9C0M44a2GU1v0R+GcsCUbBUnueACJTavvBngZxBL1ldmwiX4Gvrp7bD2F96yPrS
EajFPv6vocpZCmfMAwhlbaKg3ajzlB15b10s06uc1otOLPySsI3278sSRWpxdqxmbSHVOuafKSop
U1Sgb77d6VItgIttPLRVYoLoWMVEP2fLsj6jfse439KmR50wxm6M0qmNyqVNu9Pi4bYmH7mxBOOS
PV/WkGzGZGfRfPaoxWA0neoKVyXsPNL0TmXXJzrGu8GwnaT7myztsU3NQJ6lq65oDgqmmskyXpel
6dSKetKHKDCXJndsyw6ksDm1xLjKRtu3q+I42sVTgvlut46RT9QxdyANV10rmvrbPKaVDtzrTg7t
jM4yPHRNjqUUOUP4KCvvlz/UptmuZHCgBDIwI5VGwK2Bkuc4ql5sZoKSkEgNDnsy0k2GbUENu3kL
pSChz2TxLmuxLcIwkaczTE3h10V0mpwPGTo0vCXe9/rJoM/ab7DYahoIEzXmIwheTl+xR4nmikgK
fF8pfx/zh7rfS0LCdWYPPBCsZXBwU+dWmmsVSvjNoF4Nme7ounxdk8qnY3ebSeSlXpJHY8n3l7/e
pp2u5XIAZDZ2noYxsIAewn2xCw8RKNoINsCLemy3zmktiAMeJaVaY9UAnkqlNwmd99SYr7LyN1Yz
fzkrDnck1bYr7HdVPK19oLWnNYpjiInHmWlcOC2+sW6KpKWfJFw6RtjIIhXUFYLWYwG07RFREz07
g0vSODDQlaVL2hrSovKUVw+a/YO2D635fREtwGOX7FdBgGtVU3TZ/gzQVk52xEaZMCzwOF/C57gx
HL29DiWPtpV7+dZtX/azHC5gyOU0yweG0KNBj2MeBrQer5LE9CnNfVOj19h75pqL8nJZ7GY5iOU+
/lc/zpBLKZ8biSDFQq/hbdHAPmPkbkFnRIl2/TkIG1f7Lnmit4FIW96064ioZQy+ZHpQsV4zPChY
u9HtRf2k/2HKZ+04U64XK8IiKmTfFyVyJOmuWEw/y3zNOBidP6gPUeMusfk7Ecz6m3J2XZqVnhes
HJVdJw8EhcPuqhwR2M7gJqz2oHERLZLffL2uJXImPmWaNVKrUjxyH94zZo0YzN4JQUUv96KdqAa7
bRPgcME2OcsmfF6gzCpdnsC4DcIJH4CSNaMbJb45RwKb2MbHsxzOG5dDUpVyCicjl7MT6rMbk3vD
SP5QCueQe1nOQ21C4x9JJofEladpGEMT5Te2AeusC2ffIW2w2pitp6rqgwwiwvClpC3m0a7zKv8N
94+C+8/j4Uwao3wkW1jTbpw9d1boxfJTZ4m2QYv04Sw4HGg6GDOEWMqTYi3OmNxmWeukxh1ZSsEJ
iWRxVpxY7WAX2DvqGcs3S9nP4T/1dFuU+zITPbe30qTrT8dZbtv0kxqDTxLL14jL6GJKNwSTBcvi
CbFJpBVns11DR5WUaAcedUf9ywTvCEhB8v0iu/Nb+aSDK6ZAPR6MFkL03cy1aYqs6TpIfdAjxolO
FlJPxYIPSg/Nwd51llPuo5vQq3zQUJ4Ipmhn5Nqw3Gkffi+eRbXsTfA/S+cjhVjC42GJoDir1jNe
l3Gn7Zq9SMw2KK7kcDFCiicP6EkmxUteWPM6SNX87qjfI8nmi0vLzH5/iRNWwjisSqa27yusafOq
dPYwiRlgzHt32VdvwuFKBAdUaquPWoFpXS+0HuUxMPQPu3r+MxEcSikS6v7mgmw6WA2a4lAUe120
bmMz8bO6fPy+jTqMEjLKQHUUruIDltmB3V2NnMTVvjF6Juu6BUNx7mF6xqlKV/37sobb54QUl6Kq
BjqhOCyRq8VUo2mA1UW7pgja9vHy39/s+NOUswAOQkYMf2XhBPXIvjrk/hTIhxrLNVhL9W/sSsPr
6yyKM2PFDOmSDai0m3TaGwaIuzokSqhwa7fgm/H0YGB1nmbLgpwKjJWfljQ5hie9pNe9x8i76I2I
vGv7qv/UjJ+hk/UR00w906yuHCu91Uvq2MIuFJEUzmbHIaddz6b5o3TyaFx6JNUcTdeCy1diE+jP
x/RZgVw9IdLckGaZwKjkWfdzTfIIDf2YtrssjO6lrhfcwM3obCWOs2Gtna1QLZF2h1JaaIDN2cPw
mBMq/p+pxb7uSq1JtiN50NFUWMF6jRELVjK3xbZpM72yp+xwWZjoCnLhBsltJE1ymK1c3qbzSRU5
C9FV4GABG5WUrh9RfVKnydGxI1edv8vp02UlNjO2K4P9TNOtPlluVrVcTTNKo4/VYXpk7h6sGWDK
mK+JU7nYbSKInERqcQgRl3E0tDVSGVYU7zspBI8g3ReD/Fue6ae58iRgGmiGhzItiSdpL4qGtW00
89AFJFDmPxz6WQzn0I3GLOKIJZ1iFAgTrAUJPe1vjJfvwJH6LEo3CsxI5cChsuRxGXJ0GJXT8zCf
omXflq1nCTvEt6Ohs1LqVzNq7BYLeSyY0b97VnsQIxmnBQSwgLzuOPmKHx/JbXuVfNgn0fUQWJXK
QUUCkqQ6o4jEwOxnpjdN+SC48Jvx9BmLVA4j5HyyC0QtLCm0gFshPWoHHZOjFYJbkQULUFblEGIs
1TBPYuiSdW4PSqk0MPvEiaoDPLIjUEski0OLWkUsRrBEhi2zauDkI9+gvu13V9a1cTeD0LbZq6fq
mT6LKvJCE+CiC6zYGEkTs/AFZBVpALIKf77rvcVn/U2iwvG2CZioWKgIO1W+bjzEWm0nzN6sUfZa
UPVnhuFZBtgO5GYv+KTsmv8aP59lccenZC3y2DHex8ObgkJWdB97s+52YMH7bKct3eXbZYnb0HgW
yJ1h3ka1mSfIw8/RrkY5IR9vx0RA37ttX2cZ3GmFhPYdIl3YVx+5kZweysoWdCeKRHAIH5VziOwg
YpjEknepgbWS5bD7oy/Fz8uPVF+mrGMIlaEgW2I4MV2w7Ozvy1I2S90oVvzvbeOXsTS0yzoywYAb
ZlTFbroqriQf5Xx/8ju3u+kFYZngy/HbWOayU5WIUvR1lvqtLJl/RZMmuNUiERy2q0kalsWCF6hl
RV6X0Gu5FJ3/9mdDP56hEktDbZGTgWLPmOQKUhZs6/m/PUhF0KCbH50W6HYXcbRtYsJKHFN5FcJQ
W6d2OCN10Mxs4112SEl6vfTmVTOKnAezjl8gYSWKcx5zN+khDIdppuxUNLxbIA6cQQ1h+603emh8
P5S+8UksKLiKW10QGgHdsk3wngbz1lcliWlGS6cggUtH6mdheBiH5CA1S0Cn7Ao7/9wauw508D+C
deHHZdmbsLQSzYUd6qKlzaQgRBzq+0L+i5C/G+s3dnhpuCoGyElUxdZ4rg2LGLGhJzDoIt8NSudk
2WEU0z1vIvpZCg8bjQoCQSuEq+qPMZq5Mi+/GRzt0dyzLYLhrSpwytsf7qdSPHyktdmbQwOlRukV
jHTIHexn8v47h3OWwR2OFYNpcaQYWW275CqtQBqg5veK2nt/JoYz6WicEiOiaB6x6XOW3WjqtR4J
qtDbT5HV6XB2vKRpoTQtPpd8b+wRmd1jr/S+C3SYFlvgi1F3UdVgEwwRSJgKkXXw9nEON6GDij6L
TvGk5RRXkyNlohHV7ehoJYL3twpWq5sznjvZNdtEUe5Tt92pRzbQ/lub6jVtJYzzvIM6ZpHZ4H43
bTAsqWMUN3MlcCCbj4OzDJ6UIMKOIt2w0dg27Dq4xC74v6VKN21nJYbDu5H2SxKFKD7q9p1iPtHs
sa5eL9/p7ULjSgZnO4UyGeFiol+VHspb0KLHDvkW7fNr5chYG8eP0AVNsKhBX3QjeNKBpk0yK43w
Afsje4BkOxO7q76xNkTs+Pkman0WfUfOqMIwGo1KhTRqH2xZdaLGH/EIufwlNz3w6kOyH7HywIgn
aiVkzWtKjKbnq2g+EvWvqHn8MynsV6ykRD02iCYSEiLNjIRI9pQoqEUMezreX5az/ck0HbBg2gaW
33yVU+VTodkWqm8GUQ9NqL/H4wM1ht9oltbUsxROm1FRKIJxHIxNLbcqpuuW2AhjK0G8L1KGg7hZ
HVol1SBmLK4a/c6Yb3sqEPGZoP4lKlqpwmGchdWofY5GAG9CY+H/kPZdy3XjTLdPxCqSANMt4w7S
VrBkW75hje0Z5pz59P+C5oxFQZyNM/5upardBNDdaHRY67H9mo82Q72bD93k9J5xahCn32igdGaA
y9fPag97FS7vbRs5l9eO0wQ8CAR/y0N4qwDUGWw/PihA7RJGNTr0SPBaA0L/F1EyZv/u+CWYTzDp
wzjWPStY9aFqV/J8jpL4+fri9l3tmwjOB+a9ZHZKhcALzHO3aTrczsZ0BhqRI1FyXuj0PKIBPo+Q
j74u919c1JtgzjHmWT2GUopeiH9mEs1jCRQitpHG8XcmjDcnSLjQQp0yIyoVNjVAVrc2Vq+QB0Fo
sRu2vykJn1Rard6MVh2PnsqozuhPs6OofMkHDYR70ZdOpphKzAXX5H40s5HJeZFV65Q81FvoB5Cj
GJ5N9tB+YchRqq85yDbdiYbDBZbOZ5toWK8pcJZQWzTOi9mAC9EzClGPtEjreXeixs2gZa/uxO2K
x1X687rq7Q6LbrWB8yVtWFFaSxCwnPRTgeYf+hM9CS6Dc9DdxSe4JFMnswdMDAF5+5Y+Xpcv2kTO
nZQ9+lZagCu4TfV5av5YNRS9RYzbbI+uuEt+/lBLF9B7SMgqpOTGWI4zPbbV56gBC6UIyUlwWnzr
/KJlZZKlaO9tQIQJUebaCVyFYL94NHgDwTObmUYBOJHvVTbeIIPJNc1+Xj+W/ZTCmzXx4O+qHObt
AG771xni9tgFxa3hNa4WzEAzlY4iCFfRstjGbkKNYiqX3miYA+wDrToY8kOmCRo7RGfDPmEjom2r
KEpBGIUq33mMbkkquhmZk76mZlyAoWplrjUWtkw6mMF8TE6S7FFMLLHsffy8/tZjd3NCnGcgYAVo
BvYu+Ls+el+3SJD+VjPARgjnHRarWtWQ6Gi7UR7K8qGaWhstZs51ZRMdPucDiqjQ1kTG4VdmB5wz
9Yyk2U+0+8QCOf/y/vh1zfJdJ6lhKWUDzOrXrhOQvAMAoPDSNjBdcJ1ZQQVAw67xRCBXAvejcVHF
lCddnldseZi1tpLkm6ksdllL7jgAIyf/DSqUbYCmcbHE0lF5lTqo4YopkPQpMoO28Wv091w/NNGq
uCiinsMitDRc8cZ8HtQ7KXNyongWhvQWKjg3gX5onHMg+dgUfcWe9MMJbEa2SQ99+Hh9OQLvwHek
xFLUmn2PyzwjZ2M9NpngjbP/YntTPc45NEUjl/OC7aqX+3W5ScbGoYkfCV+GolCST7EsnTI0aQe3
wMYKqVP7bB4oPw83aOU9i3jmRbvGuYdkaQzDZIMMSnO7jj/H6eX6qYhOnvMMk5zGYR4PzHQ+m7lk
1/oXLTxclyE4GT6/Ai7jNppMJD7KuLABwWDL0SMpf2jSj+tyRK82nfcDoFNBLRnJIvogvzKWq5g0
v8mO8p3sR4hQy2ftaToNZ+GQmOBi4nHgpXhM5C6DR5ic0aUOCNPBckxtI2j8xBfRsrIjv3IL8tkW
usqoeIE4xs3WYx19p+nFGr9ZygtRv5jTn9e3dF/9DAspOA2XlMX5IKotVaSxzM4q3bXKaawFw8/7
jVzo1sDFgP53iz+ygYyNbo3wPAyR2vCjU3mI7iOABUbCRq79y2kji/PbpbS2ut6i1DE57Q17zqeu
eeyeM4fR3hBnvM3wwhboPrOfD4e1kcltoKIs4MtdMqhkgInZc3+ILyxaEWHu7J7TRgz7/yb06lNi
dGaLbUzgXMk3Wc0FN4TwoJgj2UiIcnWyqh6OwkA+ZE7s1Tia00EBGV0q97bVf1fNL1YKzFFdpCK7
+r5ZG+fYtRg8ScM8/T1YHR3W4+ARfwrYyDqIFkA/EP7oQSZuHUXzE/uefiOZCwBDmuthz4or/1Cd
so4RZtaAVxViXO16yY0wtg2bDS7MRAMv4gweQUmz1+JGNzJ3oGjZFHdW7LqrjSjO6Y8dNcrJROmj
xDgKo9cJXQtd5UfWZmi8CLk4RPvIo3RSsyV9XuFhMDl6a7NZDXBH2JjLDO3US1xRDeSVxuCK0fGI
nWhsNM12QNllrmNfoRUGJ4YnIzJvyCqFKInUn6os+1mS6HvWVyeq166+LIdKWTytA+5+qY+enJju
NFVelOOel1R/TZLPoKW7U6R5sHVMetkVmeDt61YPpCw6t213p3Z6ZNcZfeqt8Xad4ody7D51NWxe
yu6rvPK1crwkefJMF+Dtr0DDrCuMHA1LAKi9U1WMN2gB9UgXeaTBLPikY6Z58WiqXuJuKh097oLE
SB66Rv2pkeRHH/e9XWrV85yqJ1qiP7ScDsArV+xwlc8kar7NqXnQauVZXsnnMFlfVsUYvaRsveuX
xG4M8aZOJud81jiuy7aDa6CRT4FFaIWf0A7kXheynxbdSOEckDGanV7muIriI8Ugdu4iWvXNY/Us
OXGMpCxx+teCw3DIRE2YogVyHkhWQkNdTeTzBkM/xOPsWXS9rJp5vL5EgRM3OXeTjEZUZRLupyZJ
bBDMLpEoDSqSwPmYdV0sqawZ5JwxOxN6jEqrDP6nRfAItoo+xrmEN60rr+lRJcNDG3eCOoPQn3CX
agy0MNTr8N77ZwrSfGFUqCyZCwsUwjUI3CUPXjQbaWu1HfLiNJCdFYm7/nt7mB0V1GvlrQhxRrg4
Ts9RtC0Uyt7qGNx4JICioG4BcKTX8qrQVQqlcapd5CMZ+xAagR53f15jZ11Ay9gngZSkT3qPLqGh
Mk6DDnLJqHukNLwvlf7pusoIzIufpB4kqzWWGC83xTA9MpteuphnPRHRaQkuWB7WtqBK0iY9NnZY
ZVfRv7XKHymcuTqq9v+2Hu56DdsUQyQD8uSxeSLdfdIFsvx8XYTIkFlvzSZYMGW1mpYJwUIzu2V/
iUQDFoIj4YcP6dKMy8A6IMN2KuzMXC5AWP5haLKg0CaSw4XkZoPePTIzzzpXXiOPIA+VfT3XBdGr
4OhN3mFUNck6pmFq/yOLw5sizh0znjJbI5Ig4N+vkmzuKe70Mzld2pKBkjDnxO6p5pnhrVBbcVq7
urNc5eV/0gW+BSiMgH2p1IiPC8OXtIfMKgX6vK9sFAyFiqwo5JUFdqtsUqbWeY8UZRReMusvkv64
voD90/n1+3zdsRjnWZY7hlzb/qFpq92DaSu6kevRuy7nX5zdmyAuP4BYLs+WBmXw4ZRcRgAYAcD7
YXJDxhnvi9q+/yVgeZPG6XYn5+oylSYLWNL73q9vmr9Yx2Xk1bXHJrGTr+EnMOV6paMILsh9q3qT
zKk7UZI4nlk6L5Zbu+trJ59rIJiJssqic2N6s9GLSA01KWQ1VZk+Vel5wahtNV0agHgKzk0kiK13
I2isYrOXNCbohCYqMJGzEfoCXUfmHX0FMZLP6e0gmjAX7SL7qo3UKY00rTYR1mrK5xhUylrodJaI
E1e0NC7mq2g+pDNFMmdQXhLLnZvYsdrPNVqlr++hwIYJF/mNNNPamk3kzaHfSScqasLdr3LSN53j
3F4boZGlzvHGi8zlSxFWf8i1BuCi0pcHhThTATQ/kMBpTf4Idp5zmi0va2HcJHl/nPT5DqUwO5IN
r8tldyR10E6D1w2lV8WlwAkINoIvVYbjopJ2RctNoj4sA6aqBekK0e9zPibPWmvUGZ59ajz20n37
O6ha9G2f+fJkSYdmIhPi65C8qMrnfBak0dk5fXw7/zpHvixJyggovBhVQLXaPCmHFsiuFOgiorzY
v1yTb3LYPm6sKyq6KkR5BpWiH+0Ng5FtkIjLbflrgvQfOgldEVn5v6T/3iRyXmTWu6aMEwQBk2OA
EMcu3fWL5LTe6lB/fjQCArqIPHX/J7ujnBOhUzRZYwS70wEUYXX3UvHpfxPAOZA01k1oNHxjGDm6
0tikELkokUZzrqOtp6K0WlTWDGI+aop0NpRR8GgU3cz8rHybtwUYJ3BXMmBmhpcf3UYgUQUFGiP2
FJyJwLHzRcpVmWNlDgEoHGU/04yNVd6DsFvgcPcduwkQcKDdsrnJ9/pdNXMslyrORZUBuJ64M9hp
KgP9TV+vn/9+0YO+CeIcb0SWZpp6OIQ0sc0AwF0OI9RClhJ9mNFth6mlyQW1SyMEVvoXE/5HsiFz
jxBZY3SiDFtBPvU3KprUJKf2otv5xCry8kF5EY1F7CPN/ForwDfeb2qD6VGEulhredMfyVkHqDz1
Aa8Lnt3ru7qvIm9L42I3YmWmPjGrGjLQ/q3afUEXW2pUwWWx3wSyWRAXqenDlNM6QVFUfRhMh3H/
oS3uO1ilk8JBCgV7KMKuF54a53hLI6PD0COPVsQOm51nRRD9qTyoL4OfX8A8dBIy+f6Leb9tJ+d6
ZUmLtIzNgJeWzQbPINOdHwd/8RlCvmhIUXR4nM8t2mJuuhCH1ylf6/asrMEw/HldP5j1frwl3xbE
ed3OqgdpBcSCq0/fxjHoADcUGy99jcrzCRVbgTZe9yWGzPmScDLCRm6Zj1fys6lJR4yjHefoKasy
QVvhvq9/WxfnTKYo78KMJVkX+Si33/r8x/V9Eyk8j5FoFL3co1URl8knMxifciAAy4wxYXLHCxBD
7n6vMPZrQa9lrU2Y0dOuaqoIpQBFwgvoxoh+Xl/Qfrj09vuco2itFFAbrOtADcKgBhF35zdHENAe
rosRqPTrtm6WUYWl0c+sTC+XQdN9qwncxdN1EbtHrym6acjUNGWeZK+XVYq/otOgol861Rk0gWrt
O4GNAM4s5bqIaos1WvYuBbh96aZu4Sx3xbFBGlVUJN9/j2ykcRYKFi2tXHRWr0RR14t/GmfzXrmM
p9wHAg+yt9XRtEvPBHhX7g0HVFoE9//uiW3kczZrVJmhS+z1GErejGhTMT1Zf7l+ZPvWtBHCmWvT
oa/CapBpnH/MtV2igA50rfoLK07Y6EfxO9kWBU8CNeFrefKsRTQboCaRfDLVm1mEXMPO5b1nxTig
Al1TdN1C3wGTv9H0AkynqyU1xFW01G7psTFmbzaJL4+jGzeiwPPjKTFpgOQHPhMxjA/tB5i/aA1N
w/Pbus+ApkgSWzK866f0ccfey+BchNQlFmDqQOs8LpkTmeVDl2WCOEIkggsjMAUTFoAypG4tPalZ
5KqqaHR8/1jeNoo7lljLSS0pQOUPky+kdjMptkGBvSTnsJ8Et93OQ+39hrFD26gA6avQogPSSJ3X
fZa9HA1WFoCXWVAr/2A4FOGjKIf60Y0zkQAMRqcltIBPcab9WkWEicyNP9s59Ebrk9rOAO09SOXL
3Pjhkgn8w8c7/Z1EPumZ5xgwiReNupL23TCUIELdbwDjTTfngruDeZqPFvVrbYQLmttytnJM0FF3
GXo7yWQ0bPzQgEnWBFp+NCQR6e2+Sb2J49RdXuWo0Ak0RStemunWSk+rCORZJIJTd5PGkwTmb+T+
MPWa3FX9QRkEvcwiEZy+51O8EmoM1MUc8jKmji45QOgV6MBOLP5eCThNn8bcXIcMR/N3rUCxI3Qa
mE+Gh7EAZwwwPdeAnUFkX+xddk0huItYn9pJzRJsX0RfCjkdvAml7NEC20aSt+goyB0VrLoNxRQO
kLz+exM31qyqhmnBm1BqcRdzq2eqtEzI9o/+CizUBqSPDn1afACWBNbLKHqH77rGjTjuHk7mIrF6
Bv9Ls1MYPsbz7yjK5ve5K9gysgo9Ixl1q+yoUWIT65MxiWhud+Dctpum8U/txTKBWNsZ1L0FTeIx
9+fDbKNvDUgv0YP2iLKZx8ZIIteq7UzUBrVrCr9WqPGP7kTHdd8nIcWcvm8t35ExzYvH61ekSATn
M8Z2XqupxBXJmmfmmzn8Mosh73evsM06OK+hR6Rc+7GmKOOHCAOL57K3Yz980oF61tk6GHAjUFjU
t1V5zGrv+gJ3gt/3B8j5E6BehFNYpkzrta8Gzm+0oxvjgZFmxN4siguvKz3YSN/foK2EWS2pKrW/
UT7Ys0Q9ll804FWY6Lmi5+G7qOdqh2vw/QI5p1LQKJm1uiaYPNZ85Los9HKGPhK6GHDqfNlHwt2f
zqKMkGihnDOZSG1NEnMminUk6602ix4tIs3k3Acg8eS2Qv+aOzgrWIjA4eaEeLggNAgY7HblSy+i
aQbRmjiP0hqGpowR9DQC9JB0jjJfoIu7hgA8ct2iuqx/4Noz1tyY1NTCeOLd8hlIvOhM7QLJMdBE
JbvhwXhYXNDwur+1ro1Ybit7WnVmjWE4F11p7XxDJoEn3l0WHgwy3CwQCHilJ0qXyHoCkK10vTTW
Y718SvrBLZuLmueCLRSJ4pR96YneK4xrNekGJ4n/mofPSXgbSn80vaCUu29Xm1VxGt5IMmkHK6EI
homvxPbaIbvb2+mFZc6kI3ImTmpLRxE2pGiF3GERfVIBqkTgLJOjUp0s7dBkK0L+JxXdvtf1cdfE
Nivk9F2p57isR7zB1lS2k/bZkAB4aX6+LmTXqN6E8HknWq0Ngq0SykdiVwpnp11FFNM7gL9wgVQH
6DOVTSLz3OryJHXZXIz/RHMlsCHtrLHbg3w3e2gZ9gcA6gA76lxjgA00iSIksddXyofAbvMBbBM2
D6ecFiA86QwgTNirr4AX1F3P4UkNtK/I5wTrdwljKuRUerFX3l7kO4Ux2GB4V73JvwGn1Y0FBrl/
6W2+h7uG4gE1Hb0EwOjkyE5ymP6M3cSJntJD4k5nkbR9NXrbfc4m0wYPVIS1xC3kO5y03c+F3Sqi
kF0khTPHoWiTKk8omm0kD6hTdhgGVvV8XVfZl344Rk0GABIxVYTI3IMtt6QuaiuElMDAyejtkv5l
ohxg6CLXwn7ngxxd1kyNyET/QC+yrMM46Q1eHxGNnDmvXBAgxK2tDYehPTT0ME6BOne2GT9dX9+u
LW7kcielhksvkVimbgikqepBE4Z6+wKorGKmBMU3Pluql522khERq57nzjDLXtlnIppCkQz2/42t
regnIzTJiVuVkZ9k82Pfq8HU5PddZXq4IDxpBKdl379MIdp4pVJ/TiXlTKPcy1IJI3yV3+ua1+uT
SygQ8bvcK+vcLvLYXxsQiy4aQKFNIXbP/lcbFOSiGjq5+L6+ZWnlSJZQQFtO2leWWgG9aP5d/8SQ
yGW38MtgED0f9tM5gCD4RyYX3Ed1k2VyDZOhgYIQqsnsyEsC40E+Wg/EWw7DQTqL8jn7rmcjlAv2
h2pq6nqC6wHezYm1F2TB/Dij0t8H+qMw+N31ChtpnDI0U4sRKqTI3AXzX1piI5yC8zljvlb/NOKG
BhTXY/ZFX9zrhqSyrftowW9by75ro4SyEa9RNUFuCxYvBks3ApSO9RxGgMkExxt4jWVAVq4v6TEC
SQUoVUS5hF2FQkUKdE7QqA8g90ull0tc4Qsi0+nQ3zbd4jklHwdX/5rdTAwi5SxqHWHxwIdFv4nk
y/dWps3TJOFoGRk8Q7YnQXeUDyIxu2dqULQ7AqEOJEycp0/UIbdimd0n2aEy7tHLk2iC7tfdIGsj
gguy5BQgwYVOEZSEd1J8k4ZBSr6pxei0mMG9rio7pQIEJxtZXJS1ANRwlktYYXrD6gQrHqCNO/ns
0ds6YsUQ7B6PZr7EMrr0wxkRMkDowrNWXfJUdH8xG/6oCL9O6LUEtNH+tdAm0GvjTc1Y3/Hw9GHj
kU3xkCeYCiudWtQJsx9gmYBWY6RfoGjmvEqTGx2QlyGRBoxzJoFXKSzbPHXOClC3EP1SRdDCBI1X
hJ7hi3WofNi+17rSqQ1Cb/15/VR3rW/zPez/mx3Qktgqwxg6SptLlXqaIdjiXVPb/D7nX0Lwissg
F4bSxO1JLZtPalZ4SzEHVp3YSxEe8yl3AGnrXl/WTp8HlHUjl4sQIh3oGJrZwDCO8uchGA/jyTjV
D7+pphtBnJF3zdwXVcnejPNZxoRXdpDGB8FimBV/UNONDM7K534xsnhMKVov0WFRhudaVS9SYv6h
WWAZTcbjNCXHJJ29rp1iB5P4R1L3oEZsj6o6PrVKck6b3tct6dZqRePl+25h83GcW9BrqYuNGDst
T3Vqj2lzzhv5u9xJd1qmBlkzeWFSemlueqMKJglj/tJUrVuuERU5KPn6NvFT4n1Ds4kUyLhTICVO
t7H7Y/LbSxuIKsO7TvdtxXzJz8ATaYgIe5Skx3VSnGjAW4E15xl+2vx5/exFsrjQp0oHtZTDHu+w
MXLAl+0YRWC2mFYjlV3orcBsdt8Nm5Vx3smMrGhaEniDlKx+MnwbTAzmslMtBMHvTmv7O/vUOb+D
4rqUVDJLqj+sd3qwugqIZdez6RqO/IPNUhduC1IdNNUH1zdU4JD4JoU6tSylV6O/s4xdoAPonLWa
iZpsd6ad3y+Qc0DjEulk6pEiUwPja3bAWPoZWL+O/PT/MSewf2xUJ6+YnR9wcOcw1xt1QHNUzIg/
ZtfKnAojI4nTJTbLMA43jR97ka971/dyPzA33wRz2jmBsXBpZFhCOqkH5EPu9Drzy5oGU9r/VWbr
87DqTk/L5zjO3DZJHElvTzUY1yVrdYq0PF7/HtE+cOpbDOiZVAY8CzX9MOT35fDT7A+p9PO6lP1S
ymbVnO6qVjNJRgGPRwOCVjTre/wpuY0/Gd7swBk48AYWwJfYrQ3uWEFGhP32x6vgbce5+zRaqbpE
UAM31iIQr2PKU/QuZb/wQYLFSBRlQON/wH8NaZvW5mvyeAT0jWLc5GNv4y+/s5CNGO5OW3OZrp0J
O5yIT8pzJOII218GxaNJpqr8AbByjNp+kgCX767WoUnuleZiKZ9+RxGsNxmcja+NtHRg4aagIcsu
1Cn99B5Yw4F26SN7QBdXAcIsRuwXB/FJf7wufFfXN7K5uCNbK6Iu8gK8bb2zKTrgZOkY08EG4vV1
QaKN5A6qNNvcUFmBhGj0MqqtC84ah9BUFOTs3t6bBXFxRNFb1SIVqJMwBJTknJzqA4NJaG+Frpm5
gY8a/uvY+MaJtEFDdcQ4wFr4Svayjxo7C3pE/avXB+mfomGqXZt9WxnfPqGGfRpmEV4yXXivYj5/
pKIZgf0gbCOCc8RNk40N7QaECcpre2zEiru5rbW4chhlTemI3u37+mcSExN9yP/xuC4THdt81NDv
ouoYpiet02qQSWtAEuSlKE2xn4wB1/g/0jiXaw1VWS+AHQOHOnuoIcWleOE9qiU3DAulExFC7Cfi
N/I4Nwvn30kU/Rus/KkdWW4kdqoL9vZQOZnT1s7skBNLd/3+2xekZ+hgA1G3/gHTphm1vLE6tLDl
ZeHQWH8Gp83dVKzCbN5eeLkVxOkNwKFWxYpRcDBva6Se+qN+YvSGobvcj4cf1Q1x5gsIUgQx2J5L
2Url7ulIKWB9aYvHWY4WygLo3+WTLkLzEgnhVAao6VFFU/gTS60Do6MXhOxOb/53VERL3a6F05Su
aTpSArXY1atzOyZ203rkvwOfvZfB3TNNYhWTJlkoIUe39eiXhaBGLdoq7i5J5t6q0atD3QmJqlm2
c4T8g7Arb88NbneKu0hic5aMRSPELY0fhq6d5p4KOoP2tVlDc5AF0oQPY8bxEpqtMjAvwdAIGjvv
bRIds9RfJUGkuRv56rKpg1iXGETne5AYGbNp9ug3SY/JIfFif3guAvmeBCwCpOf4lN9OognM/WN6
k8lt4IjCXJhTLM+sPknxnSV9kYQNZSIZ3C2cWzmpxgKmuaiyU6nfQIjlFaUg9rsu5MPYD8Lnxhwn
2MwcewXKBVHjrvF/5wuG0eAtpKJ8g3wb/9Drp6gotRq7lbcP3XSQlIdYE4RGu/q2EcHZZRKXoV7P
K0U2Y/ULYo52rmt+aEbeSCqvHI3Zvh6L7ZrQRiBnqJWhJT3rK3RBPWLL4dH87y387zeNU7G1IEOO
HiOkA9f0lGQg+BxFTRx7gcP2XDgNwxixaYbwx8D6udVqgBKpij2FRzlJ/eub9YpJz8d5G0l8o7mR
gPZDjXuKSRHp3Lv6qTpFXnuO/Qx9wMCOmi6pi5Zgd/mq++nJcquDGqh2fBKNXghOjQeTAszTSLIQ
K8aocpaCSfp33PebVvCAOQtR68paEKG31W0ha7Y0AYlKNM/GTv7aZnJ39mihgwQ8MYx58Uut3CjG
tzT/oiV3af8otSK8CIGO8Hg58aQnszXg7m6ny6It9jr8ZcR/Agfbva4iopNhjmqT/TaSBul4dvEN
Um2PcR1Mg2geajd03Woh5yRWdZ3m2sJD9x80D6aDg8/yMug4E9xLu55V0TRcTSYevjxufGqUQCKP
4PQS6ZJK52rBsNfvOO+NCLanmz2jMQV+T4H1xKtxm6zEifsVhZJc8LjeV4G3lXBHE6Et1kD9mqHx
3iTz0ULsa+pBoTxf1wCRGO509FUpc9S0YJvJs9GcOoXRZ9zLIoKYfTEmOuZMuDeT74DtkoLE60yQ
mRp1Z+l9c0ndtfyz1gTllp1ZXubA3wRxAX0uAWZsZRzANNBPy2PvtkeCgd7YV49ZZQP9nmU77VI4
jb8zLfVeMOcfqB5ljRWz92Cw+s0BvWxB4TVOf0jQFIjVsufo4mqgXIwxkh35okc2uzY++qe3hXNq
SeSswMwPNJ/xqw1BESRH1c9Pv/V02ewvp5Zl0aokCrHMqEiB1Fe5oznZdFmd62q575jeVsOp5dRI
FQZGoP3zsDjxaBzakgTXReyWyLaqwgUTxjr2cTm9ZsL7YwMoU8tjtEWpcM92rw5VRZnVBGsg3rTv
PUaXKhVw0NnsrhI76ezn7Xdr+LNJYAWXaRRFybtb9yaNv/XXV7C1ClUgNTlF5KYcBf5vN9cCBpx/
lsNf551maKXENH0CVxEB0kBB7eElObK5IkWyJVfU/7Lr1FWLyNQwZWLxbamlOnbI/GvElYv6YYzU
h9nqPGNKBa5w14I2Yjid04ekl6IJ4ZLaoGAYFZcyxZGpmS+3QEqNCifrwQY2yweBHoqWx+nhWEty
Oq/Qw/Km+QPz8s9a5eo3Ld5uqIHTM0ie1RRuQ5QGFInlQl15mJsUVADgLq8PeYWplfhPoxW0Z+zK
gM5T2dAoBgc4p1gWkhamCR7uYxKeGJkaXiQ3kCwY3ts35Y0czvkVdBwIWHVZUQtt0cAIxpzFCZBU
Qvbe3XtsI4gteHP5E8yhSkW3EGT9NLvHWyfJbFofga3kXteKXSveCOKUMa7W2Iwxbuf2dXKsSPXU
lYWIdYwp1ocrYyODUzzSmWOxDojLU/MulgJroCirgvuwRZ9V9TsOnSCTpwJzAs1AnA8M86XEgzdB
dps+mGpsk/KP6xu2v5hfAvj2ZM2K9Eru0J48Do0/m21gxcO9qTdOouK0SiIivdmPa99WxM/Fz8Au
qKwcZtsAxB5zDb51qc+diycjKBpEFDS7NTed6hSZV2qhC4lTvDixFHNS4NU1Gw0Ft4unO2lpa+cU
bCS27mon049eKkyINAf5uyWwr10zpmAZlcFuRgFg917rZWtFWLcqgJeLQWsAbhq5yNCISf3rR7i/
pRs5nBlnklHNZolnT+/KTvzy93x780P2S/SD2iIHuDsYoCPhpumaZbB56ffLksY0S9fidTCg+5z/
yDGZApIwN3o2kN5mdYOOjeg6IkCFXU3VdIN1kymyySP1ZAVo51t9JK5uSk9Kpl4Mqp77AZPm5Yj+
ytUKrm/rrit5k8d3+0n5Oret1kFeWR9zVTrTtRSdHNOAD65kI4Pbymm2ssxSIQP1l/qI/Exvo1Xe
zsb/V38BGLMgFbSrkxuJXKCvyU1ByIAIsdDdtDzEuasWx+sbtx/pbGRweh+V6PqeFkwDkDvGyqgA
u9xwSLA6spt64lYqVbSLnP73UjdEJTKreLwwjmSwQNroiH5tR41j27pYz9a38jIG1nEJSnTiwtO4
1ffrixZpC+doUBtM9FzLUTdO3GZ8WMa/rv++QPs17mIzZQoISUlXMaByKIe/CqN0pulTmD906iTQ
StFS2KdsLmtZJovelAhUu/lQ6Yc2F2wV+9RrSs9FUNHYD4s8wV11+eolhi0nnTcMZWCS34qAN4rI
3Z592wzFXGMl9XKRalAUJHZNBclcwWr47rEkT9EQIaGzYk5uJOSlrdLJw5vSENwl+07+bS1891g8
DJKE/j2G7gogI6cJCodckqPuo73TEQ1hCbwETyuiNS2JqgHarALlNzzrMYaMBYX7XRE6OixMDbPY
6ocu57XAdGMB16diXCabn5Sx8gAP4143m91Bd30jhlO2cIxyvTRREgUM5KtHyHt0i3Wu4iSJy0rc
IeAeBQa0WwbWdaLrVFNMA2Xu9xZESkqWjJWBaSDdrW57F97/UO9it7erG8uTnqvjGExn9aLc02+i
rPG/rPhNOFPYjfmaei+Nk4Vnn35bsHdRsB4s5FIYvYkGpHrWY3R9j3cfgMDnkWWco4Zffi9won2q
VeNCXSsyQTaeeihwHSKi2zC/IC4HH6CS0J/fgR5BK/QvscyNbdZZ5NPYFxTQI/EauwPenEVOvesr
23W6mOckCCEB08L3eSMyLnq9hNMtk2cp+m6peBkt39ThPAgzN7sTFfpGFncxW3pddsVEgV6BXrzo
wCw8vkOGPHYpsHtjHziBPeCqWHyV+fWDqnhJ5ojaxHaNcvMR3FEmi4H+cxZJNsXy0lrWvW4WD1Ol
Cmx/94bZiOGObmw6qlsJfBn6doK4B8ZOLaLsY3b94ZLZiOBMcIH/mhaE5m6a1s4QP1BysfJPJiAn
qsq2ks/XFWX3EthI42xuXNMW7XWQhnumP4fVg4rzm0QUlLuBlWEaBEZmoITMp+mVVVcjs0bhMI7T
+3RO75Z0wpQevZGbxR7b8EBz9VObJZ/1dfgUdo2OLgnVkSfyfH25e+e3/Q7u/MD2LKWg9mDBTmkT
0HrP7R/XJez5lK0E7vjMpggzKw3RyWKm9hSH7kq/9nlmk9bXYnAAActLdJGLRHJnWFdFn/Vdgaci
KLEnQ/KK1HoxSXKcGsuJa/I4TM0lo4oIJ2RXrkVVEF2pFIUL9v+NH+uNUJ3wBICmHqND6Y8HJWiO
6qETNDnsmTaGOg0kPyAIM3jvxcgIHpIwx6O+bE+0oYAE/daHP6+f2m4ZYSuEUwwpt6o5T2HYde6M
L2zcp/hWOUpkzxgKsx6Gr2huRIfrdBYWMPZ2cSuZU5gxmSZkQiGZBovX3jNYgfrc3OqTg/EHNOip
tvQyPiPuP8vfRfTVu3ZpWsAmxui1hWiDO0KSlXqsyyh/58fm3Hk1Cgn9l+meoou68WthCnLP22zE
8TmbslTjVDaAeDHo+mE01pehL504VR6ADnkUnCi7dng/upXFvVCLVQvlIkR4+3f8pB3mAyOLtYLc
y/8UNQfuBrkWnjKmCjRAAt6390qaLmU4RUvMMAcWD6S+LikwVvU3W7Z5UQSL23NjW2mcxcdAdB1Q
BUftyfw/0r5ruW6ca/aJWMUIkreMOyrbsnzDGtszzDnz6U9DPmNREIf4fvtaVXsJ4EJjYYXuu1S4
Jrw5560jt/595iFVDREBRyPe2vXilspzG7tTy8kUb6Zw1zaY+LbVqwXDaOAwSI7lTeEFR+WenjH4
A6d+seV0a0OMj0c6GUlH5XVURbPTpbIk8yYx76owsvZdbvurgAvNIEQCXjFApRpCVKaUGS+vzul0
SmZO8PEfTvZmgAEppZTk0Jxex4KzO+UguMFhsakUQ+OHXJ2bTR+QJFCDoLVMFNlkWaojpkt65FfB
DOtLZnU18+U517rD/qZtRv1oWPplhwkfOxXqjJgQRD/h1+IYgXQh/to8iz/K2JLc0osdklvcxrLN
TODaKPOpJKORp4bAqPEpOdJsbmTn9wuo24VP6WUA88Twd+j9Tq/C2ijz+ao4BI0ofdQjj3AQE93C
6JaXR4nL2dGtCBL0jChPaxSO2AeqOIKxKaM9ETKmx8PzciBPGOS2whNtAxpRksbQ+qfo2r3w+OI3
D8DKMHOkhU5c1IxWZcTgs5T/mHOefMamT8qSQmSEG3ih0r+vIg6IWZcZEkh4Ic63pPhLSw9iz2ko
4JlgoLXAixyirghqRP0Z5Udryc4dRF45n4hePuzlhNTBr4UwAAvaxFlqSpzkFF1ngfySLrHdy6jF
6NnoCCDGQbbTk0QBLWn9qRqKx337mx9qZZ75UBpE2boA0bUTVyLaZtqXsDFf/swEg7oVhNrLUcRV
n4+GZ/ahm1dcfbutK361i6yMD6KJbAoEgt6P7qEI7s351LXHWruBKmGS3Uc9GjCCAqM8vkr8/dVt
HrG3DTSZ4EKqiTyr9YznZtM4GvBq+hIKp644KBjuaydn39r251J185V2RGPzFOLSzsO84EBrwYtO
vELiRNj0W3z0xrffp/ZXx8oA4bNRmchoDR7ltUp92hbBJxnnLYM5vXMhV11CctQMGtFt5NkRJtP9
s51iTi8KkWE/F4hnNdPv2nPHm+7evoJlA1UxdJtJcL73W1VGSt1UBg4ubW4TrBRDGZTWjBJYI0R/
/p3VvBljrsZKGIxCoToF6kyuqrEcikLhINH2N3kzwVyEcwn9+T5BxaPGi2e8TySefuL2/a5IyBDR
bg7ZYIAgLvRab0RUv2gcju4RVDkiB2U3TB8FFjkXPi/e20TwN4MsKkgYDRJQ/0JKY3Z7kO6WmrvU
X/e/zGZMubLBuIHZRKiALfgyWRn4aiVfgvy2yr7V5e80QIMYVhJfM7KEVU5PF90UO8oHJaMgNLbX
jDftRm+aD2cffANo+UN5UnztKV6d/UwbNTUPsBKlQeOVpltVEliB+CDrN23HOZ2bXwanRjfAaacp
7AgVRC7rEMPzKCsLICHRSretI9eouHpym7fryg6DZ9WcpUnV4Xk0nySvAnPk9xYF8w4lNN67b/P4
rCzRFa92bzFVoQBbNSBNbi6kGI+1yVNS5ZlgIG0SMVOqj6gDLFF1EDLh0kW8AvXmcLq5WgYTjtSJ
ORuBYVKdn9GNn0W/u6Cke5Z/pBj0CH3kXI75C4bq+KOJm+4HbluDIEmNNDxjWTajpB9bNFWo1+pi
PoaH/CS4xhPe0VBhCY+Ufkh+pePZP7/bqLSyy0RA2RLLYDtDh0PrTo6MN/vP3gP9k+kXbnrbH3gV
vU3EWBlkYFCO8nYZcL87aau4ejnbxZA/iWr/2Uwlb39xmx7zy9QH5lvN6MZYFREuqJluDcq9OLSc
W2P7/bQyweAfCNMlpKORIOhP2UU9zW6L99N0MI60z3v4B2OlNtShn/fXtX35rqwy9+HcLeIsd/Sj
5eX3dBG9TJV8NBA+jGV+qMEBVifzJc/SY5sNPhTk/woEXjvsZtuvufofmAuzMYtODEMUGCmDTmQr
tCHnW3jKHgk0Oc79dTovoZVRQh2QBKkoeqi3ze89H1b/BANwahrl6P8FwHXO4HR3C2ot3Un3QcX7
iVcj2/fbD7y4KYgf4wRpLyetvtfZEUM/9kSZbFSd51Nb89DrnWWAjhRirEopumZlkFRRBhsFio80
rPodHvm1IQZz9CDRMTaHOLRWX4L8omWjJYOCKzB4/QjcY8KgjJksfWzqKMMJh+JYvLR+5MyJlV50
l4pvy9Z8Tr3+zFWP34znV+7BYM2sSihRB6898cGp9tXj7ElQauPRfW1Wi1cbyaZzm7yoW4l2eyam
1VwmxSanwqFcark/3Q+H6LN5H//oXAlZ7NyJHZ5rbmav1/YZFIpELazEEgkV80DAgAMqKTv0J5tA
oaT7H+RJObj6Ck+ry55EwpAOIxyUYAI7/JENub0PcDxwYTOIRWyWBAz6tB9Ond3wkJ5MV741nkbP
sNTb6kxxpT4WbuFrRz2yst/QeTMxSopa+Gs4iOHV9/GMqnapmNa64giVYYMN2+tz0e0jHrf35k6i
3IC6hkRQeGActIbQC615IFE0QcHhTmk44flmoPn2+2xLfA/cV8oZ1WApN3HKi2suLCelEjkX7bYD
Uk5ogpel/IEWeimNso4WxGYBNGSOiDR/dsGBhWB2cM6RzOa9117FXD7E6yuTDKQs0K0r+td5jAlN
QQYU7JI2+m7mEJNr9WMrDY9BHFlTnpyLNv2r1/LT3PTuksBh9MI3zeVgCP21zmsR1Un9W96TW9BI
2d2iX/I0Osvq8rUx45di7D71BAVS9BK6naIfqkx7SJXpGHeFL6nxKUW2ZZ7V4/4J2P5wbxvKOIY4
hwaZKtyuuXrK9HshOSpcqtNtVNZlfDGwL4oofr938ixOmthM8ECk0a6Iohdaa6GrFF4Db/knBCyP
h/rAe5VuDlCj6/SXVeZ6U8o+SOMIAeDsZ0fK6ZDPPk3Idp+TG5rDF47YbfNpfz+349yVVeau64t+
bOIGVsHg7xdO+0lBSGgnN5Lb+LpTuuO330Nl3QSNrIQqyEcu3qWEWOSM6xWHgpxyF4cCnA6UmuPn
oRj58hw08PtwKFYmmcAwNaJeq0bU+pLeDnztEGH6Svk6AStR8fECd39T6Z7tWWNCwLnugqWn/iNP
tjh9m+tLInwRZ08YX/YNbZ6G1bKYMK9uAhBQIiHt1NJLmKTW3By7ieMhm0PD5soIcxqaTFn0WUTC
m8aSEH0DwVOMgc3arp5AdOuQFzrPBonha+Wr30Wn8ysbSrNX3jjbNpau/g/mfAS9iYmHBd+wdg1f
u8Ru+LfhDDYEH+CqKALxuiZ4m8ucDNDrYv7VQNKzXU7N9DCk557c73+/baTBDBhavQxNM9jyejtL
ZhDQOm2cWcKt4uUuhqfszgpuG3e+qz5TIrb6zOu4pDv1wT9Rg4RUAS5ySWdWlqlJClFofFGpgzx2
pHpDLVslbZiGUMj+Cjcv8pUp5jbqR71ekhymRoRfaLfUOZPevN9n7oNEh6r1KCN5SMg5LC6TzMl8
bz8p3xZg0EfJKqabSFSWgYT8A21eSw8S5E3A/4Dm1AoMr7wBhO2zhmEYQ0ZPBYjvmbNm6trYSwbI
DYuL4qE37tG0pXvJShw5seDweEDGNlSVbdGCDDammfSj9gKNU2/kTQJtOj/NKxoiLsAPdN+d0KVV
hyl9pwlvcuEg6uiX5sRgm59uZYL+fbWzdTvHaO6CaxQm2GjOqKPtu97rvA3j5oqInm4MjWoqxOgY
3zADaTQaqklMgUuwiE0pB8tj6WDYl2dr44KBLXDLayZSVR+YjUEJWZIRBCywNaK9o7bN0IoxNPLz
gcql4qY3yMelvZljjpVutpPcmxAEG0e5Aps8OnOUxjKk7tBhwCkyu8sckAsmBy4jKkOWMadOFedf
xUgZnd/a5bd/hdllcEIpYz3jsqP5DiTJPLWyqAA48aKTwcsrbbjleptfH5xrn9GMedEmVCOyRngc
o/qx7cBYmUJia39VPDvMM8dQw7QTZrh/GD7lbWUrwmPf8ET5Ng4AFqNjOh0xn4oU+/sD0GiG2pjq
APAP56OuTC+GlP21v47tMyCpkoKfB8MyW45KCwFp7hkPkAZngM6ITWdy0X3Ig/q8JPHmnkk62vxQ
LTJVto4jhsjp63GLIyBIblH/6EA2pPHqKltjbwqO179W2OJNKVStovUgfBnt8AGq85fOozFk6FKR
bEh3HUdnOUWHFMTsvIBg6y7AfA+lgCQQ0vxIcTSVYmZUOe3Ei+4QCR30h8yCIsEFtKwOd8Bvwz1A
VwEOQTrjrH5grtAXOUjytMHBOvWoi40+DrZDfkwQJjOg6xZ6vFrFRljwziADyIk8ZGlTQxJZUv+R
SskW2gdFe+rAnbrvlNsLg5tAHVSXP1A/ZPKSomcTdubyrpx98CLv/z4FPwYc0amlInFA5yMJq/UR
KNUkNwQl2LifDzqZrKAaWyuppIM5FF45Kw+gDPq+b3NzTSubzAOjE0eSl0kIm8tBT+/L1t///Y3D
9W5NzJNCCZcknKg0hlJdxTmwk0G2h4D3NNv0AEzrg5UDAciHmdyqVsrIDFTJUdsHBCFGa1phdSh4
XGEb7yMs5pcZNi04ge6xKIZZdsrIDqqbdjqJ6vc++zI+72/a1uNWJWgEwgw/npkfapdlGReLgnY5
J/9n8VC/vqfzMR0yZVAIsenAHvcRv+V7GB41MUWKPqcPFUwBkYiRJLDYeZR3WIYcCGQrcEcPZ+VK
pdkTF01PDV5Iga087S930zbIVUVorSKoZ+eo0AUtBNVQob1QVZ4NU/bMLD80pnAzVtM5GOpjI2bH
fZPbO7yyyfp9IKZEawyJJrBLsPYjZsXTuv0OvtfWoX1y86HlFQK2zhpmkH6tkzkLMcjn0qZDXFcT
r9NOs8F5lW3/PgE8oUEO8+lMRJPEWTQXtA2vWy5CeF1izlzdxlk2CaUionLMIvh439/7gR4HutgO
kmMIzw1aF4t5sbSUy2RJt4GBQQy/g+gN+rsEQxVMDFPS9rEug5B16wY+qa3hWXypX6fR53Ny7a7c
RvWNfYO6NBo1MbmEhgT2MZssldakaNZ0pi/RC7pPb3J79MojrWMUUF6lLr/vfVsbuTLI4shoTp1W
G6roQBvXyudjV5V2H7/sG+Gs6jXCWoWcMnqRlMCAtykg+2i7L2DU5gSbHzN/EL8AK7JG9ale5ZLf
OwRtGp/SWVmc4btueeGh9Q1neQgvUHzxUm+0Fs6SNgwigFGouA7GJcAEzSQARCMSg3GcxNfiduuK
9oJhuuEwokJpj05n57cmN575cLfIRAfhhw56CU0CWxZzaoNe60ZxEpEoglRRgfmdUbBKA12N3/a/
1wcUZOzQ77n6XhK0f/slSIC03YQVtd/kObuKcQPJnrDxxyVL7DFNeWqyH1yRscqcaTAgxdBJNBcn
ISGi3kfSnbRy4TnKhyPNWKF7vFqbpqXdjGOGJJuzgNSJdq4oV3CNWZMvWqHHoxz5GGxTe4okYWQB
pJEfmtkGjDwaQ5mLDsrJkVVrs181qCJX6ZMRj4+LiFmeQHTMOn4QgvixXshNYE6eLIunRhL/aQvp
KJL0aJqRNwbTY9KQf/a/9cZUDjIlVHKTEkPp0N18vyGIkSGDNeA9WFxkO7KzI4pRfnlN/cwit4Iv
Iy5vH/lz+R98GSdybZbxsbBW9KpM0acUitc8vdEVKHs2n/KGcD74B69i7DBeVSeNkbfdhDKYkdhB
/UmdQK8lhRwY3cisvl8O41ZpNtWpNCDgA1eD4VdeWYOr4VdC/n/hyt54SlGTmO1HRw+SkOzbdxCz
KCoHVIZrF3lP56d0Un1pLDChce+JD5Dwuo1vxpj1Ve0YSE0Nce4+eDTn71V1I0lovQA/xLUZnvZd
cvuTvdlioDXIoqrOYjSYmkJ0Kpr8H0lqb+J4+j/HEO/3jy55hQRdIiZpbGBO0TDFY2YGF2PGaEzM
07XdKDi/t8PEQlUldJEeUH5Vr/08+xPE5uJzesrtwNMhd5ncIM3jmk5khchJztymqI+X7zvz7Guf
lDpyCiGePUVHHoWZXMSSk4XkfC+2UbuahDkwIxyxPkRHcDOBklTxBlXinOT/OGO//MKU33+wrM/n
KDX61zNWHV+LXpQP5f9Q9OJ4PdtMqRE0QQ06atxVNnmF0rYWzQdW8+wVomYXSmRYEwaH/8j9TQYZ
87gHZX2IifmsOwXjk9wc54wTnm80I753CgYV81yuAiLAJ7MLORlfg8ZKD/nXxaM9elQGsXVIcEu1
+Yor74HMwy2TgRK5WtBqGQNKKOvS4lBVQPVYubLX+eCYPfzZZjJYEo2VQaoRrVUKGW7FrHLQKfQU
jbm3b+Y1Tn7/Uni/oQyYzLVGylxHpasQf6jgua8fJ2GEvqYfLg9zcQoAYjO37Zt38Fhk6ccgl0aM
mAxfwgfoRHnds4k0XnUY3OamfZwPxOUSSHyIn9YXAUFt4P0hFLouTNoA5bYRVWAU9T0ltJSbwabq
dpWfozmDVxfYBTBYZB5heglaRKlGpPBzyBSlnEfpQMuW8R26dGwjtHiPIp5FBmjUwkxL9Haij1Q+
Jv0dGp05UCZTt/tPd8GamKBLa021V1A/dLrZONTdkAPFaq+pk78g7njKzRBToSMSo6Z0HkXiR4pg
OIIBUnij+zvQWiizztFpjI2jIRZelQFzW6V5QH4LxWuIplYppprL5DqQQgWDTnTuOulMeuFh3+t3
/Q+rYJAqkJM+Cmiv+bCcJekvIzwnmAXYt8H7FgxSdWkAjUiwWDoDCrpiZikZ75VPT8net2DwyIy0
LmoIypOZimdNZOmUq+RSCz5Eh6PqWeblIenv7dljIEkKdGhQLiCk6pSHZXok7dcg/ioanG/z8eHB
HFQGkZaqndKhwsehpTvVbu3Q1UMLs8x+bBuWhIYDyS6RW0KBST/yht43WLdWeAjXYKAJat9tHFCG
DTqrrXs0q4X2T+MynZC6u6FMJegagZhVb1OBkLOAUSguVG3d3hCSUdEToCL5zz6Xu7zOjUlD4Ybq
fEfoDCV3skupkQIvvEafIeeO4dfI1RJX/7HvtFsHY22ZORi1IUYBCQAgJLzWkMvO5QdD49WXt07G
2ghzMjDNEkd5hjA5kEM7Nn1N+L9XGUCasNpA5mQE4OVsxVe1g/Y6A0CSl/1t2gxD1gaYozAuItQV
obaAEWHik2v8QJ/j1bfuVF6CC51eghLOCYwQh4lT39hIur5fGnM6RkMZNUJbzIk5f2sgGRHL+vNY
jKdUzC6KCcpJNfRQd3EwglhabVNaUWTeB5PqFnrJOapbAATOQkXD4JaMKW3mSs3yNG+RP6BT+vGh
vca+Bo5aKAdzLlKeGeYeLYIiyhskKVB6646ZR9CxTM3wGjA+ZsYAPOvlyO8jhKCNdT0owEPTuvkN
aBq8/Gr8CC4/rdEMS+zJPH7mjTbp90aZCzVQSlkyIWT3mqml7dGDFz3paFcmd/OtfkU73mcq60T1
mM2XsONcUrzzzqBdqqgplIFwnTfS8BJXJaamTX+SjT/0WsJ4SpKrU68mQFXK5al7sdt9q57Fu97L
0bA8H6bOkTmPZN5BYSsiS1IaUh9g+opeI5CsdzLBFtzBzm6QMDuHt8ENr4bKwTWWXi4pmq4Wc4Cn
IYiOiMniIp4+7QMP53sRxlumqqPYhnddLwuWLEynkhAr6WRO59b2BQSpGAIiWVlnOweUeJYqJQBC
x/FVUG6hsqobn6Gsm8V2qXOedDxbzKnr1JIkOAF4HIuCYyYE6rwV2sWSowH13iYp/KlSHvd3cftD
vS2P2cVoMPRIzfFQbcXrWN4vIacxbfPBTwfW/t0/5hodBGOOwecKvT7kalU7dZdvw0G9a1zBH/zU
QQ13f0HbbvFmj/59lRHS5FEAIRhSoQNJ7VzG6zeZLLMJ/T8zw16rlZkg9h9UR8F8AR4C0Df+kQX/
7BvZijLXe8dcrcTMsg6dD2iFziBYjHaSspfARz6HThdXv3dk3zaOuU3lAGSdU45Ysyz9eBlsTeaJ
EfI+DYOw5SJVRkyz1Gnmomcp0u14+Ly/Yxx3ZhUcg2DGFUP74qPhlC2pNaS8qitnEQpzA2MmpAjz
HP5sqq01TIs9qxcz+fZny2CAgBTBkM8xmMqg2XEeyshHoZ3jwBs9lvS2/fW92ZpBnk1dbI4YEswQ
sZjfYhdj804NWqv2U/4JCsFfKKVWo1rgN7g60X1/TlyIxtzw6Ip5APE6yLE6sGbRZr3aYrC6h2rC
hKAmHXA1AcoP3RUdZ3fh8/7e/kfA+rZwBiHk1giUPgTK0gt4Oha1exRuqufgWDvKaXaQeb8tvrbf
xNwSnvZN83yHAQ1C8MQcOrTTBSGkGs5le1R5B+A/7vq31TGYMbfJ2CYZRqNatIcLVmsromUcYzt9
qj3B0Y75LS8ZyFsVAxyxEFfGQlGqlRAvfcqNYz7+4bFmkKPPoqkYqDBrON8Lio9J6N8K/v4N31FG
e39ryEqq1XMMiYumOyg1LlviGVnBuZo2y3RvUTV0lN9bmWOMWOkUYmkWbHpq7eIxcDCsfrPcdC5l
Einvcq89Jzzg3UzXrg0zoJVAqFXGOw2TGNfOCXyQtoJzVL6dMH4M8jrOMrcx+Ndesin+EKKXC4hz
kF3svKA/TPWn/VO0fSu+/T4TsoTmYjamjJBl0r+XbWHNvVtnn+SOV3X8D2R6M8SELnVGoiQfAfWt
O2DOnyYs4ws5puh6Tx9NZ3jZXxf3KzHAFBkzBjUlFLOSI33chV/VJwkUM6NTuMKx0TifaTPdvXYK
Bo26MYnjxcCTlXqjdFnO1ZnqKif3vFnw7bD2bR8ZSGpjs6nQpAJujkw459VwM+mGNQzqEZn9S5RH
hzrlNpNsg9KbTQaUtBwEVR1Na+qh3wm6bcqFlUban8GGycBGqwxyI0sA9EknkK6f7LDXLCnTXY5n
0PPJphvfPhVu7ffAARpDJUwwgeRIt5Q6uPWh8Q6WW0p0bzrL3b61/fOLHqb3xoKmHVWS4AYpBMOT
BgSbZvNbD51/vw5IW96bUIq5msqQ4MroL2oa201KbC28HxIFOXT4RsrZQHkfM8Di+d6gNPdm0uvz
zzQiNEmcCvMJi1N5GUi7dTT76K74CTTa0IDU7TrGYDQk7t1cO4aPPHY73vYynjkaJMt6QltYI3+e
vsw1r2mfrmXPWRinRE8T2FZqJBjS6p9g+ZINfw3TIV6uKm9sn7MStu+M1jilhjKva3N3kw6aZYi8
Ea39Y4w5yfffLc20qMgpf9hcfi+6+xjDHAsvB7uZZV+drldcXkWgTV6NYyNg9pOmR4YLnesTbloM
GtERNIJpTBByOyht2umjwjlrvPUxd1k0R0QeaCxahvEB1STPhGpcp02ctCHPDIMfcwNeykEAk3oi
elP9HEo3hfF5HzU41wla295/qr6NpFysa8jE9CBg0xL0f8Whk+VI1Vd65pimUVsTxOqSvL4mNe8Z
wfNFBlG6QmqJSnOHQ4euHVSAoBjDWSD9Fjvn6jW6W7kJ8hhdKEcALeomEmreQI4bFQ6yuBl6P3iD
D7xvxuCEFJGWmFNCOYAxMjugDXIerd7UOAkaigZ7q2LQohgHXQxb1IKTowbJup+cdjI3o8z5PuzE
Ut5B5WpI4ej64qX5izz84HwdznaxeboKA/FpWmG7aKFocejxNV4g9OePX+gQFvqvv3VcuvbNzcPw
NpQ70e2usg2keReq8mwisUqpWPITVHZry/hhPiyipYh275k+7b8wcgvUJdpw0BWLuPvr3izS0fnx
f/8Fxk1iU55MksHxIV90ovwePeh9XPUUgxtbyqEogNWDqVVyJ3e50TAz+b8I9GyHyqv/gvEihOSm
WhQIt1RsRPk1PBGnc9svvaMgpS29xM/7q970pjdzbA59iqs5HAdqrrzpkxthOuz//sZAMpIjKwPM
vTM1aprn0Ex9HXc1LfAXfTOOjW5pvvwIZuzDeAY7wQXUjBy7m14M9naIbimgf2N77oc06sHEgBaU
obdmewLdrlBDLJXGKKKHRynVM+Gzs1Ef+YABb1bZrBly3KUw1ej07/ODDuGLQAVjRoBnTqAc9VHg
uCxnjWwGDTm6uhbAlu8U5XLMhOHvbIrdMkge9/eSZ4bJocV4S82NKuE+mnsrTf0q/3sOOcUBng3m
+g6basHljaeuXApfY7nx0rhyyjoef+edsfpA9Dysrh6oD+UkGGjNyIyOVV181XrDyY2Rs2XbyaOV
HbrelZ2grJpyBOkulGUMX/eK29KmtSliyVBCr/z+3PFWtv3oXZlkLm4pyrJFphPD8r3hT0ckIc/a
dXA14JR+91s57pUx5hmQTW0ZmqmJO3Vxjf668KrAm8+M1e8zYKyVBUQtMOLglNk/4lhaofw4VT/G
eeb4wzb+/YIJhYHbKRGW3KCJpCg8T+3Z5NK3cgyoTKZKxWSaOAkl5KEg2kznZcMTnpzICl8UN3Yy
HxK97v5x5fkeO67Yp4s8hhou8Bl5YAhu3lKumeI8APjQInaVD7y0BOfwqgxARKHZ9gtlC87Re6Eq
klWk37M+40D65mvszSVUBiKIXnZ1UqLoUeqipRmFRVAMLf9awusw+5wtpP/xDo6rDEwooxjNcwI4
wrPJysYIqrJeJvlaeZEt+diJhypxh/bYakeO4c38xGqRDG4Mk4Ci+QR/pNJlxI5dHSHPsXP7Y3Ja
eGnU7aDrl/OrDGIEozqOGOVD8gDc97KMcPLBnA+pZDXkECuf5/mBszqeozCokWsQ/9E7OEpvV+Cj
SN30mnkQZ3tondEJbXTz3fCGyDk3ssoASanjiixlAHE9fh3Irdmep+pRVg/q/KDJnGQMD4JZgois
HNpQEJAInLzAB0mdp5hODyY12gyaYnj9x/5+craTld00zUIK6ghB89x6RtjbmuZA0ebPEFJjArha
qcMctwrKzvNzUtwoFefm5wCkxoCHlmP6b8LotRNkxCJVejCnhvNofw2EPh5nkK5AVALDi2znuiIP
De58+F1gLIudDYKlCGAfWxJvIuNRNtrbVhgsRe4Ooln5YklsqZ7tIJqdeK5tsigHRanOYY16FoZt
B920+jZzMCuINgnNleU7VZgfpK78MsXaHfjGH0RkLoW0h5534SpZZXC+yfaHf1sPA09LVs562CGo
HovEUqNTpyV2Gr3se9c23r4ZYaCICHKuTz36NVQJs8cJJnJTwxOi46COyMwOv9VaQ4VM/v83YsCI
5Lgnc/QGv/Z91fe4t+4SMOPMJgQkFFf9lqjWb9XbViYZOBKNaV6UBCvMDeUwlyDtLg8TQuj9fdxG
oLeFMQiEwnOXkggP9llu7aqBLoFcfdGU9DkKmrs0q2+lUuWkInj+wUQ1uZ6kWfLaUJ3M7jCpfqsK
thJEnHO1b0ZmW/UEXR1FdCHgbSc4c/y96x+0bvgjV8dc6/tAWsf45SDQF1Ub3qvhj6hNrVjkdaz9
R8j07zeSRQaEykWPFBkZAPB6Lp7o5qf8U3otzpMte5nbf+Mzme4fLoxUM8tCFqJpISkPYfTOboAS
s0pae16SL51SfakSLHPfC3nfioEMaVrqfMzQCNEijqnb5iwFop22kb1vZhvN3zaS/hurd4+sZlNf
UpqnXKgsMxM89OdzYiSeCQYoJEGaY5MWpNpMtpawv1P7gHeRb0ZGGCvFDKiBoWa2JW7RukSYNJxZ
OsssXUYQpohu6ia3lHjhW/LPDE2bGs3xx+kaeum3/T3cDiNW1plvNfWxMMsjVqgHxwotBwhVoodO
8/Ulg1BoYk3141LcCeGjjK4Zjm36HvlwVa5sMx9QiqTCVGiDwM9apnRI/fQoXsDdyPmMmy+8lSHm
M4qkBzVMiEaBWT5lmOFAT9NZV0YL0yYcmNrOqa1MMTjfBH1NJhEiPnRNtPkfBJEpZuVGxzwV7njQ
njibyFsbA/mxXPdmMIFNizIlTI+1H/uz1zrZt/wIrp9D7AW29MjlM6QgtffpGNSXGrkJ5h71sJ9E
4bQ3AR/vAo0z9Kv8VgfO256yhLeTUYji1KWqExB8QjU4x4N6gYSbs7+V263MKzsM/teKnGqgt0BW
Pbbif5K77EiLjpED3QjQgjiTq9/3l/Bogop8PkAQ5bBvn/MldeZiAKdNq2sprp88ee6b2JrKBnLw
xy7mlK94Z15nLoRJliJBjzAHWLr9qzhAeAqeBpuuK/bIw/6qNkOS1aYyAKNNYRiUC1Lds3YOx9sa
jLdN+kz0l3Y6m7wB5u02sZU1BlKiOijiUYRfLrfFcXZVt6Sjcg45grQ7typ8QYjZ2Kg2GQ+/we+G
9PPKNoMywRKWKqZCMF4pfu+N8ZjKi60pkbe/n9yvxyBMVUSYDRzpXBbYNjowKYnwTsUfHdGZUxta
z7zQlbupDMSUopDodQL5R9WPbzSv9slLZqXH9BSAjyg99kfxQG4Gr/rES/a8Vop3YEZnYGZYxDbT
BPDz0ckJ7Rw5Ay3tYnoiOXHZjzjHjyXLHKZWbvqppYMMkmfe0pQIZjWg94zatRiCFLC5EQ9D4ug8
BOdgKct1Iw59RYpWpds7uyAw8EOEg5L/k4CINLxbl2eOgRnw0A5a0wWqI55ku7VMCYUKzS2gfODS
C0ro3X2HpUdu5xsaDNrEBahF+gZ8/ShQ/MhzfD3MfYn5wImjeGYYnDFG2cgzKgoeD5/i5pOQx1Y7
/r2/FJ6L0P9hFXFWZaWVCOLwti8bG+2gSyhbGflSpP6+Hfq/7m0ZgySYNYkkTaQMmaZrRrciZBX2
DfBAxGBABKMKZJTpPItwmG2aKl7OwRNevdCHiR95AMJbDoMfSZSBh7bAcoRhctJO9uOm4z3p6T+8
t2UMUozqECdRBy8bPMVDlequBuw35/l2wJTyQUdJt7F70ZJeAl4XKi/kYxtEjSUiIJzH8oovs01F
hgPHqKzWW+zoQFs1BU4Wi7NUlvUhD8k8alS/dhQuJvGb8Uex3KbFVQk4AQnPEIMUs1GmakZ7kqpR
uM1FxWp18PVm41PSp59ITP7iOCWNr3a+IZs6G2ujnToZaE/5PqlqKZRnXjlv6Tz9vi0OWrBUD2Qw
Oh3asJgEMQ/hcCTtMU94uE6BbW85DFooWqWapYiW1wIYmwYj9AuIYnXh9KhNUCwxSWpNyuyFeezX
hvIAyVM36MFLHjackIG3WAZOTD0JlzGtcDaq20FSrCrzkaDhQQrPW+jfV+CoxEUilXGqOfrj4Oje
cpgnvEUkdOtj5pgeP/1u7PEaCUIuRT5vgSzAgGlFQy0c7RTDFxLFNhXHhEYGZxu5B53BGDLGRZES
tM5lFwhhgrg18mK/Ca3eK27UA9jIeYE6/TD/7UEY5n6/pcNQhZNYRRrylJBTuDG9yKMvLSje2uAa
cKIDyOl+jybkLY79IJMyymE0BiMChJ9P2MyZnokzgA26OoUeb8xx/9OB7v/9EgU5AB+DRHsn5vLL
XLSf1XB266LnbCX9NHs7yQYh8phIbYJnOZ2bkQ7NAT0hDoJIfx9WOAEriBLfL6cehWiROixH0A7N
9JyMEwqVj8NyayZ35nybLPcK0pYhTw+e5ygM1Iwkm7SO4JM1NYhxmuVzTVqPTMRro5yzk9v5y1/P
HMK2AWuaPlR909D3BxK+d60v2CW0FBCYK/aI0mFmE5ETs+5DC2EbgeclDbqwwcs4xHun1O8KKFFm
wZ2ofJ5wp//hJ2TAJP5/pH3XcuQ40+wTMYIkAJpbmnZq+ZE0mhvGuKX3nk9/EtpvRxwMt3F+7d3G
TkSXABYShTKZitbSuUHbJY8kctAWIP4H098bnSGRlUUvh0bGH2wNCWZHyQzii07JXiqlPE5zLAtQ
trvN3r+Y2PILEUc2kAT4D9rpG5BOo9xb7RIv3neqk2hu7dk4DJwGOtk3vFFp30EeQKYrIjnoYlNw
MEMqqaT4I5h1u/QQ8cHrPJW8ASR+8hb1rq6gkLV610cA6JJ+rga3igwfj1e3bR6hTCC7DSSf7u22
WBmrDbPhuXyGXS2O6jNPM+QuCIigccCD6HQnfQ1fDiiMt5O5sthV8WwEDQJNvLWPIeQc4hO96xC0
E394Cj3ZSJAEVMTeYK0fNMXUwaynFPF+LEIvHzRnNiOfosojOXT8JruAz2+tfaulxTary5ECnxf7
WCrodlz2ZnJdLL5mP6vFlRm7SyZtIed3yyWj3J1WRvNBTdRwgruQrPtMx+Rp0BgkDbGjGdlp1ecm
zj6pOZp1CHOVKPVNPX+9vG7ZoRCwpqirlg0hiqtK+Uqm76H6Ig3iZSaEoIWYpV4sBb6ilUOCAwev
7jXHCEoZbEo2U+wVhrJamkVqyLzpO6craPEKQs7vMxerA5hILgS+Lxe+nNg3bLOitNo5YV6hn2vN
dILyKml1xxg1jxReF/y4/JkkJ0Hna185SlMPVhAqCG3z6iajhxbMV118audvl81IAkzjDchXdmhY
kiKNwI7AhThMqEknnuKH5+aZh8/jgXz6j/Y4xK3sgTA9UfuB52Y5OeIZAhi33VXx0oASrtwVpStL
BEh8Uef/vrJXaiCBL3vUYcz2xSw8ZfRoKGP42u4Cfr/t3qaKVkbSYGgrqsII30RegUl2gZeCnU1B
b/foKadyF+6Wj7VErswKYKJoShVkKR7LLXtTy0tAJZ4yl+25wlPgyrKGsq0UkMNo+i5ZOiS68xrU
XBS8UuFjSSX8kpI0kfFHZ7MdDQ0zcM5Yh0uOZ9PV1+yKfamPmR/uqCSJI1mT2NHMyMTyRkcOZ+4e
JuNeKW8qae1j+w61bLACQyBIFyWZk2mGvqyBPjSePZ8KDByAuK90wMmFz2T/sKFIJDlk21j1blH4
Uno1liAFANUS3Vun7kf7ddyHMJqYDtmj5LJLb+27Abpj9qsMJbfDoXfLAvTrNUSMRygLeJN9i7Pu
Wu0pqty8+p6UkpTU9pf7xxLEF34/2OaYT2BbUagXp9UO1C5+nJZOEr1c3srLOwklld+tTEG4zE2D
hArVXq3JciL9tTHvSXAT2vdDJGvUkK1JAP25yWoTWutQa8we0ZnmGFBflU4PX/5EEGj5fUlBZClT
lmJJBEkTcKjfRpFDj6AO3DF3Jg51NEgtQ8zyRSHe5c2ULU/A/s4I7QHCH1iecpPaz3nywObPl03w
n/jzln73Cv4nrJAYM+VmoXEF28W67aunKD9c/v3ta/n99/m/r36/aJu81kKk40Pjc4122cFhxqd0
+OuyFdlGCcDepHnWtZxspzD8jNzq4y4sJT1U//Kmfl+JgBFWSMs+7dBGPeFNHaHm9Ldg+3DCWIdT
3StHWQ5ZdpQEaGDxjEiDz0ChH2xOofKYOaHtFU0MzUdMPfXXl/fwXyKbXwsUn6B2oEch13vwVLSm
qxAWyffkJjwWmIZuIK6gPly2J/E88bG5LH0e6gkCmw45+QwVJ8nFKPEJ8aGpp4k12iM6nCJ6pvRO
18/hGDuX1/Avl+/7nonYMMdxanF2Op6Hw555w1W4Nxx26vbZXtZ8wD/4hbMqvi1TI7HrpMZLJO3V
uzJNdyVYLJ2QdFf1Mh8ZUXZJY39mRfB0eZUSRxQfmURfWD6CHA9SjmhzUp6o0e3MMHRZN19lNnMH
KS34Nk0eGP/+DgEgZPI7bDS06kibwBdbP37gndODUySgjLecAAzu80vvTB+jW1nZFEBk7KIKoolw
SDsu0amdHeKxeMD/lNzDMr8XcGSZx5aaLdRpk/lZmb5BvMC7/Llkji/gRjHXalIn+FwZOYfJTd9c
58Xhsol/CeB/fR/xJcmVX9owQNgyutGn4JrsuOStqjjIw9UeVyXUQdzr5JEjS7BIFie+KlvVIIOa
Ix/QzI/EuGfZCSPylxcnubLElyQ4x6woV/mLC5K6tu1VdrULF9vRlv+zqAcng3z3OPEtaS+m3qcZ
z5lqtzaJXWpeM73+jxilc4dcXcFRGHSgbYOV5Mhf/ak/HJZ7yMHuczyytOPlzZMES+LzsbVR9Szj
CiFLPoGavT1WXDwxm+1zM4O/dJ4/VpB890QBKcwmmnOW4ZHFnN5Hs4S7HHSQd/IRC9nsiMz3RICw
VSNSY7y0iBIcILHqQ+bGiVOpXAaPWi/gvC4ghKKreVIGSDEU5/CQ+vVPdqPf8kp1c23eTa+XP5gM
asX3o5l3UaxZyKXzmmB4yHYN6I+dwV/2C4qCuad+sz3ZmLHES8RX5KJAELbrUYIJVeir30S55c/R
jIGVb8sggSoJ3IpDsXYEshpd5Yl1EGYGGJJv0tq/vIUSvyD8e64OWAzFUNQIbGgSFKprjaGbEdXT
ItlKZAGaSCwXFCUNez7qD5Hx6I66NVirB8dM8Uidveiqgp765YXJPpOAHLlSJCqb0fW0QJ0nTZ/1
6HsQdEhjxE6QfL5sS4K6hG/yahPHoTX0IkBuZple2vakh4eovBlQiL5s5l+qf7/wggh4Afr6qqH8
ApkgcNS67U+QZj5yLDRHp5X4nswxBMAoyjxIWI7yQ6je9/Qq6r/2Mr50WQRKBLDIpjyoCx3PepN1
j2EU7Op22ius8qsqR6BY3FlN4+bLz8kYIGqLEdOOSvqpJWGpODOb0qZKFh4e8gbAFv0E4xt1suzm
lwGVODpr0XguFt4Sy6kQUn86NKpTgIYhRGFzRAN+6kHEiKLULxtulrimOEBbQSNGN1qkzQfzmEOO
FX0ZrfE9JqbMNyXALw7OhtlcRD3reXvj32nRsve4UBJPQUWcEF5yFi4n2og4QsuKUV9i+kbtMfrl
A9RNTgY6zDCg6LaP4Y5IytISOBGnaM1xsCJi4DjE7FOBhm0t+2vs3CyKnVyR1TokR0/UQITyeToP
Nr6ZYp907Trv9g2RVDLfHsQX7mlxXtY2hyGLeNt0UuDvb5Ta7QrmsKK9DZfuZ69GfzEtuLHG/pAP
y17y7fi5vmRcxBYtrqH2A8JyriGAAcVD6pooa3IuPc4Nj1f8Idqj6HmQpSVkOysADlTvuoRZcJoo
a075VLl4Al/1YSRxTsm9Lc7OjlnAFtO2kB5Qd+3wCUlFyWmTeKM4LZtZE9JrIWgsAlCChJZHms5d
6BcCPrs+llU8JBgpTs2mdj6N84iycMaLwgfOYs/51qWz/ts12l+3mzg9qxWgsyB8jkw98R4aC83f
8+7/q4tGglWifkRu5kofxXCDv6dL8lP02J3487y5h1CR5IqR3XJMiERGSE0Gi4Jbe9hpu/rEdSoM
r/7M6XfUQy8FYomPM/7vq2BkSXuwXqlAKt5fol7X1/YDeHcc5Zru9ANUdVAIqGVLlDg8EwKThFVl
mQ2I+rPPYKpH3zf+yzMUDETM3/GMuo+lYsKb9xogQqUmiFkNQ1hlXk1zq2mowlXKLl9OfZQ6BTmZ
H3yBrgwJSwvKKYUQZMixCuNznuaEXwYnPvJhSsWrXy4j4+a3WxkTgLEqqQLxOvQ+6ctxIp3XZMo5
WjrJu1NmRUDBjMatVtUIeiy0L487q7qnncQjZCY4pqycsFRpOWi8KDUwTlL/WU2eKirLDkiMiHNb
VhENi6biGFfQmtf8qD/rTJJY3nTs9w9iCiWhyCyrkJoJ9WroCYQsAtV//nj5m0s8WRzLotQYaz1B
V3IOyrj+jminkt4ttZTZVbZbQrp36IoFgz3YLeBC6YBa80Xxiyv6ujzkZ9VDnJ26EciQJDeVbHUC
+GW0iJV0ZNRL2efWdtM4czLzKu8k4ZnsO/HFr/yNJEkdDLyYFpdXeniKZZJDsmUIKKDGqskqgkzN
qN5CAHsHusJFv6r7yb/sDJt37crfBABodBYW/YK7FjTJhvKZdKcC4jTl9Thcs6V3IiajxJB5hYAF
TR2lEB7hYfvc7Ow+fzDRFKXQYn95XTIzAh7oYVEvEQOKZs3nlDFnqv6aZI8siQ1xwAqcFaOaBABP
paE+yIWvmtR2c5JLlrJ9n79/I3Geaq5ydbbSt7pJfMPZ2GJkJS3I4BC/kY6oSRzb4qHMyrHHBjun
j8i4M3pe2FXVS5RnZL8voEKMWKEua/REjHp7Ss3MD0pZx+tbXvuPcH+1YQIGpMYSFnmGDbOutaNx
rdyia8YJfeNV+YqXFIEmUu1BZdDVnflb5mrHD833ruxzx1ntYVhrEIHP0fxX9pgxaUdvMXMXjeHe
ZR/fznGt7AggUda1lk8qfrfP9xUEqMP76ooYXvacnkEP6Bf7StbeK3N5AS7MUUvLJol5/8w+Y3ur
PlaJ5CaXIJIlAIQ1k0ijOnKQPHPxDxUo5B8kp0q2EgEglBFpmKYakK5r7qPqFKh3ZJJUwSUmxDmq
smgt0vPpury+ibvS0fP7MZXEC3w3Lri6ODulIM0+jBpi/TaLHI2XuqsXTG85c3Iu4ltz/HTZ5STX
ksiqXw9ZY+YAVm9AfJV8yubbKPNU40PJgnfHFgenAj1HI4QOOr7sPJzbvX3TgDgU5xWaW5fXI4MK
cW5KjfvICgkstT5G+Q7xST9h3O5gQEZ2cvkD5hVdMmDmZkjuh7tqlEQrMhfh/75CCvQnZJVGUQFK
2HfTfh3r62iSeMg2C8BqMwWUKDSM3PQmDhRXGtFdLq8SvJLWHUCOZjiVE78RszZu7JneeKVKy5+b
j1/CLKqitm+hKvz7GhV9ZqFdI/PT/Y+x2Ob0A5wepttH99rr5S+6vaPv1gTsJ+pQdwqfzSwx49Bh
eGTZN/bPyzb4b/xx6KhuaroBvVDTELCjV5oQMkU8q9Oclu5caRII3OYCfzcgPjTobNRWZqJi3KDl
U0OzpwEZFROT1Ar2TQG0m25+5D20iifL325HGyvbwgtktJcWGUbUFri7gIwZPbsY8MGFMuwLaZfG
5tdaGROiDbMNSjZ0SFz1Fh67TNvbo31c1Ejy5OHX0oUPJhJEDGaCwcQOQecUflnil8F+zc1nMCk7
s1XJLmWZLcEBDZUsmKlGqkzdW3vdT0+Wh+z7oQbvRuyOO1AfO9l9CEUcCZRsF2tWeylgiTXUpWXG
/C2/D/bQND8EB878HPmhJ7UlOQGmgClRa2phmmORfydUE29h1/TIiZ1VxzzxoRtGJJ0G26wNq/UJ
sce8qFWQ9yMix1N11nbLJ07OaSVOeD3f2tc6GgwTv/k5XKOZXaaWsHntrUwLMUlU5UZnL3hUDvV1
Vx4jVDMmAysNdYn3bBvCJIyFUTuiEWGNmWlrxcjwDYsJQwYV7V1TzXeDVjpDjQbRyzC2ddQp003d
tKhJdM0QviJKiJY66ZPmBV/ejvre+lGBF6JHMzRSTRJQ2zjqvxkTl6ZiaoN0luZV8y6ZYycCb2as
yZpcN07fb1aELxUOVdqV06B5U+eG3V79MVj+fRXvJTu3kTr+zYxwA1haXLWdYWAxbebPfeAk7JnE
tmtjdoPmbjqdtfI71Fgum904dWur4rUwd02Whxha8qYeNGS3bS85YrLfF6DfMllU9SXBhVPNzgxS
maWX+LfMgoD3zVKFetV3CLcW/YEw9Rj37e6/bZIQblTBUi5RgajbHHeFfWO2kges7NSYfI2rmK3K
UoxXWQ347uLeUZLCrYLSncfbSlctJ7Prc0enozooh5jZhaPH0Z2BOfHLi5S4uSlg/dixqAW5n+b1
SenqRXqtt6ZT68NDqZGnluTHy+YkZ/cPuKdBOBY2yAoVPULf+G5GtnCcRve/WRERotWUaDahwddl
oWuDODjKZmc0Ja2u29+PqKYGKW9TZWIPTzuYCmlbyJBl57/vSeYPvuVweZXQkymCbAA6Ze/GxOYd
TJFV9sSgRWLVz3X0l2b2jmWMbqzbMkja/EYrS8LhzfOoxHMTy1JP2V2/z/e223rRDX82ObNz3x9K
/wOfa2VQOMu2WRTonUw1DOIlTjTuUgzUV5I06/aiKMhhKE6PJU63oD3DLIOM+7niW5juLWO/SDIJ
rG7lUfCR3q0IlwZt1FlfGmwdn7Bazq0bn0p3vOMpovp2vpIxM20vymQWJoSpqYulpLTLcjB8Y7Qv
qmtPLfN9XcQv/VRL0g9bASFlFPMwOjEs8DAKSDhCUmihwHOMgyKQJ4eBHNtXBnk/PhptyIiCt3QF
YY5SZhGKOpk4zWKmndZhah8lmF36wOm3i5f4GiJGLn3sveyBPzBB3XdcZIWGze1c2RX8MIuSmXbl
ggpgcWtMLkuus1iSJti8tlYmhJ2sohYC7jl4lnmTZhf0njoqEvDbdsKVDeFaYZiGjvIg5qoH8cvo
ts/qdXBki9N/Vnell9/KEmDbOLgyyPd1dY+luZmlhWlqXo0GGhADQgQ8d7MrTnQvp0zaSrT85h1C
rGlqc1XVNsK/HnNb96pLMbo/eVxfPdpBbOEGqavG10C40KFuXO/k0+abV+ZqueLtAqmTBnVj3GHz
hP4TSPJpjr1c16pH++cPIOPKlIAnalvhuRCmeL6z1jG6/jFcnisj/UhAvbIixKB5NCR5Zka6p5Wv
lZY5eXtslJ+XV/IvGPLrUItzLnM92NMS4LNZdHislfBF0zXPKJpjmYY/kOJ2UuO5W6pPo1l5zZJL
wpztc2daNt5CmB4WEy1LlkT1bMFFyx6DQ0r9tMTk8fIKNy9o+suEGFNTNOeEXVJA+UM5q+ERby5H
C56nWBJab4PUuxnhdq4rlO5IiKBxMJ4Ijln+o5dmHmRLEYAwpqON2yDjvYX2Ib8x9sWddqDEKQ7j
Z3Lig0n9Ib6Vtptw8BOSKzjZ70sTwFEZiybqKriIdjvt2A61SldHkbf1bAz2gERIyvW2fZLfDQpI
CU4MCMSgxIJ5igUtJ62jHWxO4ogkBLqRHN2LTso5O/dXstHXLeKR35YqQqYWBilRA+1/XZXJoxY6
0SPPENf75kWDfi7GG6E1ZS3OsIt8+47mTnIta1za9CWmEaLqtqqaYpJAwZhgpbXwJcW+1jLbacAO
JVf72fQmfFfDQJbT/kOAcwmDKh9LNFCPeNAyipxOexPmBaxJEtQyQ/zfV/dQP9lhoDD08pj6OZhe
W/q9VT7Z/UeeMKvlCPCvxOqcLQEfksr+Qv9OOL4QsrsMJdvf5X3HBNhvMTOs1RpucL37pkYYdmXn
pHi4bGMTEVfLEEBfsTRLabMcZ5x9JhNGhkJZk8vm6Xq3ICL+oBW0NCeCxvmy9eZKdbs4d6GL4ywt
guLZlsQ9fFP+QA8IP/Mo1TSRh/r960NSHuWXEqluRfth6XiAlU8k8EfSuVpyGs37j2zfuzUBOjrd
rtq+qtE4Pz+a9ssimxvf9uX33xcAIgddlQJqJ90jIzrklQctCx2TXC1Epvm71U9L2WrfxFMTLXNS
ZQMs2ZlDySst720whhDtk9Hu2+FFHb4Hcq5/foVc+lrCKQqQjVRzIBPkkbRdepgOIAfeB07ockE4
2bj/doSKUjnhMngo6YiXpkHLedawRiTqUbmK3OI2d2N33hk79UrGqb5VdAFb/bs14fpkSqukQ6po
eL+UmdOfBmiUE+8bCBVurHN+Tu/ACKbvgis5+ws/tH/s6sqycAY6jL11KveatfqlvOS9/cRY2RG8
35irMbXVRUNZqX3mlcDSVW46FACjB8T8O/PH5cMm/X7CaWh1lJLQx6uhShBgAry97g7T/eAbu+Y6
cGVjUtLVCSdCUQZm2yWPulG4il7ZYbhKz/mRiyg3UBqQFco20X61mcJRyGY2qMWMbFU+po5Jr4fq
roBqzeUt3ATjlRHhSkm7xYxxzgH3y62iZiD6vwcB92j4dZpKTG1C18qUcLMkmllX+YxY21Tu8col
eo6nyynQD5dXtHmBvZsRO8nTUaO5nuDVUkI7kDxOrSS9J/t9ATOqudWNjr+KgvkUpufJ+L9PJAMl
mGpSzWJISgnbROmSpnPd4rN3D/ZyP8vm1rfd6tfvi9dv2eZlFpn4/Ur5Su2fKj2XMiLX7S16NyFs
EZ4hEyb9ZiwBBWTzddRlCTXZGgQkXdJ2trUOSc9UO03VCTQt47C77EZbQ9Xr7/CGBquosbQnq8Pt
oEOTe/KVInsqg8Ap024fW+3PME7PRpo7eVW7+mjuNMt2uqXzA7N0skw7VSy/Dpf+6fLftH2C3veV
7/vqT8o1yNQTG20BVgOR8BkcIbSJIDrSOjlUQSTHdXuPLaapGrN1ZgrwQ7OyJX2UcP0gCC9FhR8F
2hUXY/zImt7NCADU9LbSKZ2GkhN6Qo2rTs3cBfw0RFJUka1GOFUFgCcB4w7Ahx5jBfz0XDpbNiu8
7fe/1iL2a4bxOLHJVDVvnr8ExrGViVX9i0++GxAOlt3VmDqNEF2OEI/M7jIv8ehdDr1sUGfzGWt2
NM/jQRYmbUbQSPD+zxPEjk0yQqJBHUqo9M23xpK5M6R9pspwuuq7ET+psk77TS83NZsa/AWKJonf
vXyu4k5PTSwy0jtfJXslQHctpNXzj+jNQszawpNGtVTTEPteIf05GBqnz1ra4LWNIf5Vl7eoqUlc
fPOOXZkR0KqfWBuzBHGfMt0EhtN2mI5MvyT2uVw+ICT124rEQK+M67gPcZpS9VDM57jfG8vD5QO7
eZJWqxFAiNSzSoA/iCWbezss8RA5YnrLuWxkM2BdGRF8QEvT0WIZAP6fHs30qPmJL+vO2/wylq4z
qoK7XBXH2nRj0BtSIqGla+SoGMXVYgVnzQSLUGLsgz6XJFS3KxiolCCroluUvv37CsCXwojVNsXn
aRvIU6V4bxx18OUadymklZ7YjXltOP0RtGqejFhg86utLAswa+WqWfQpznBnH1X1qtBPBXm5/M22
o/GVDQFj7cSowC6M1XHKIq56krtD7iwnThSXufE3iblNtH03J7KeqEaIF1WKbAjdJ3eclcZ2SYvp
Yz5umXuFW1+FEpObFnEXQqTSBPeSOGU3zDkojGzgu5UeuvaOypIHb5XhP95pKwPC2QqJMmGCFZnO
6Mgrx+WeV9WMV9sdoDWCtXndS/KS4sWR7wq3vSI/Om/2oc7zlPlcrFjGOLDtrzZeNaZNbZu91VxW
/mqkpjnYNaBYv5/3xp6c41OxK10Mtz6Re+NWw05n95nbf4RolrKVYf33O6CszHqeRooMLHOCfb+f
DuEeBLf3k8+7zpkncaVNHFiZE2BzTrIqIDEl6GwDZ8QpwgAvn/RG6cjTbsynxaWfkT86RlJKZP7D
f37w9w0WPrieR2OaT28+3B25pojhmV/4A3Y+ZK6CmWHJQrc9+N2egKsKGLJmncDeZDvV9+7MCSor
SOewGyUFhR4+9DdpGZAHJZfWyO/7lRPZRWFa2QKnbkCjzQclpiv1yCmfFekM5fYTffUh+Yde2Rr0
oMz6Fn7TeZPXPrT7/Lo6QHzX3DNkkMzXVBYbbRHR/eapArCO5jwqpMGrtvHy5+A+BmWL4peJY9xa
Dip/XPXsQzi7WqSAs7RNR7gNvFWBHmZ8qPepu9ywveqlO9uT6X5so/q7NbHBpCdzZjET2fO6cSwc
/9CHeu5T49Nd7qGJ7yDxUH6yL3gLEULcJKg1KyY8xHVVF7UXlPmtI/PLI/zl7oPnAdU/YiM7jP6P
3/0F+TjVikZQ3/C56dxPdtYP5cE6Nn5yw8sskMmUip5thjb2L5Pi0MYAusCWFqgHJhg+5+MnfFxI
novbiqIhDmEZNppaDLzffl9ZGhE2MIY8PkuezPoxLD8Z1F2knJ+b7rG2I/j/UBVgzUK3LhK2fzc7
FQdOwZg4oAPZfyQltjYmfK62aAzSFoCSTvs5W2dD+ZIqsrtgC65WNgzembmCkFRh8YhnL6829j4f
20cJjoAfIDvJ87JbUdnaluDsU0ITlfI6PmQ2O3o9KX4ma/UnW5C/tiFcpUE59DrpkeGrikxzrLI5
Gg070FS5qYbwJk0LoFV+LJPgQKf6ZqDQa9O7u3D52hnxAc2u53xEe/5cHKIIUipQyQhLa0/iHq3K
k6NayXGpPk8mvc/Mxq0DA11a0besyo+JCWXLJnciSnqXKNmXLJhT/zJabO8fZiQYavQUXv77t0pq
La2YjkJtWiVOC15iPXSGRdLmtDXfgsfBuxXhAjNb5OPAKcXLwQXO7OTpfuyzh+nKAO8sSA9AzUV3
KpezeW2u2fHyErc/37tx4RwXuq0xXsHyCrVxGvU1iSQGtoHC5ulG9P7a4iiU1S6kYSPKsHHbux3Y
9cyg3cWtvidZe395LZvNHpDs+GWLL3Z1tsKo1LuYwN95Z2S1C45cG1R3GlfeF7lZv1rbEnyDKSSt
QTfGyTe6Y+aFPpd55cqLH3lErg0J7kGDllUTRku8rr4nw+QAeJ0+2KnjuZPx+W37+/v+Cc5QT8U4
DhHujgWg1I6vFTgdJ/oo+UoyjxAgnVYRBqgpdk6/b0BSyCOM7ip2B1+FqBF/XTWu7cmu4q1rcb2L
ArRjgiCupwGRKedkaffdgfNWyefxtnireGJJMzEiA147Q4DcsenTAHknfuNP3vyVHOKf4fX00CGe
afbjSwleEfnI0+adgvEHzFvYYFAXO4LtpkmBwgPv/zSd8KrYpfvsWdmneKXKCIE2++DQUWHrGm9A
tsSmzMHUoLnVIIDiXXfNkc/pFKCe4fISylflhvnmFwJhZeUYFF76LbqX/gFbEdz6DxAPObpnWmNB
qkE9qX7/FO1MV91NbrTTMUrjVwf0spw1t8QoIGIrcjfssr0qaYba/sqrTRAOv2VFpmKb8KbmO8TB
v6Jb2R3QG3qjfOGfuX3JXzrpwO8mUq9sCjjQDaSJFH4ZKf34I1Sa2ybUXMnR3HovrvdWBICMkWFo
eW70WF7NJ2tP/cQDHQ4IAT+BL+QkDcdlixKwIJkbIx4XVHT5HBZ1ySEYnQEs66PX3FBeqfalSbLN
w7LaRwEJxjnq1bBEGok5/4gaVtCjRACD/Pbl/dzE03dTVIj1JpZiBpjHRpF5zIivsc+09P6bCQFv
mpaVDJohSB80o5MbjUOr69Z6vWyEf3bx0bRyC5GqrkmKEQyvuIJoGjpLcFsGp2n4Ec+PjSJ5n8l2
jDvo6gY3aztOUx0OGMTHqbsayhszlMRbm1mn9WoEAOnVNp60FE8KJCmKzKUnMJP6gRdF7vh9cDFQ
/zbZa+Pt+ZFhirVlATbotEzKbOB+pZ3p6IWn9V8D5RiGkhKyDJ6oABVFk5E6swGRmuakz38LI/aj
a7vNX/MtOXFXpzeLtK9RgsxUQA+Cdp4+0+Em/Sk5NtBdZSEIontP30H2XkpoKHMVATrmIIF2yDhD
X9iejnqm3Lb2FyvPJedL5voCWhSVrnVRi63MsXvDs6k9j+FByf8yjMW5fMg2oRDzB6rNVIb4Qdg9
EMZVhIQAC1M5Veh8TWSX1uZSVgaEDQv1KJ3Q/IR3RuMsyJRBl+m8eC14ZbkQj5652Y2xS/z+mzSJ
tXmtrCwLm5ioi92kPU41l6JSnAgj2eHP6QSdNLASxDvZfIpkJ8U6aQHBR9oaKMYS+kOdGienH6j2
Gu/rEQt7tNfo0vJJEYUstyb9Wg7DmSn67rJDbD8xVmaEp7UZFxBXKVAP0Pf8NPG8Ee5FRz9Ic6ib
Z2llSYDdMjE7xjJY4gNE7Mx2zSOXdu988zTuogM/vugEvry87UhyZVTAYbVBYwDEHfm7F0H58+Dp
GKpI7wcQJs63wRl4nB85VBk3S+UEfrqT9SFv5y5Wf4GAx6lRQQExBIQkuXlvE/2+WoKjnfSn2mQ/
1PF1CKKnqahHPILqa1MzDkU/fTUDwysX6tPE9GNivWTZchjbaNe0pHL0yvZ6LfKCDBhoxX5dF5bT
N43fRCi7NXq9GyrqBkHq21XpDpP6KUuto2riWZDVj5c3ePMYoMCMWX2mo7wufNQsIR0rYzR7d4o3
Gmd1/HH597dzcyYaG21iUjx1BMQaQivOy2Ti3CMjWEkzr6whzKmdOMFyVH9EVJgaeKjhmQNZLyKW
xxorL222oJpqkeqUN6MfJYtfK7IuCA6DfwQ7KzOCW2Z1nvcpnVBmbCHkld6qXeJmTHUL5aEwCheC
TZe3cfM5vLInOGFsUKg6JsikVoHtshgsC9pfdnbq1Y8U79f7J0QFOGlWmyPX45Fc8ZO09Ohc+HYi
I0jfzmeh6YE/RJE4E6t6ZlsXNJ949HGrPWq74ZieGnTaIgPkW59aRAP205v+9B70zfmjLF2yHd6t
zAuoaZFItToFUUjpzy5PpoHBInGaxK3yt4dFARLRwh1wqO+YjPl1s1yDRo9faxfOnJGMC0kUOA8v
L0CgwMl29kNzVYBv4TT5hT8ecqlU5+aDZmVTcNiUliRuJz42cz1gIA0XxStFq29+J78oNiFlZUrw
1a41K1tX0GpSteOnvNC/jlPqXT4OMhOCl+Y9zePQwg62yZGiTDJJXhjbt+pqDQJqKaOm9RQZNa8D
Jzwv/Wp7E4M+oxSvttORK0tCwJVkZrzkNVo56TU9oRT6pB6Lr3+PactKzJsgsjIlRFgBvsXcpnB6
DLa6KX3NIFAAhTmM98tQRGJJrNdpM2nJVONWsTACRl+a2HAxY7E0MljchOH3FYmFOsiIgeteG+Fq
tMW1uhuWzGHjvaFgGrxz63GWhCMy3BCFHZohshqbB6l5hsQAZ+RNfUi7V858x0Gr3ClH4+ZvlqnL
Hr8ZfK1WKmCGHUYKJSpWWiwvCTjPEqx36STHSmaEH7vVw7qwFpshcYRjVey7oXUiaK6n3y4vZDsg
WK1EgAcSTJoK6kJeXNV2GhiNh0N1MN4Y7fuDjNNGAhR/aDvEdltoNhyxGWzHzq2nZggfLi9oe9MY
0rVI4nDa5N83rdT7XosZMtUT/V5XZ13XnVbWzLx9nn7ZEOu1kH2LQICHmgVN2ZUGfYOhWPboPX4K
aHR/eTn/4uLvtoRk0aDNQ8pwfsErac0uuc1nJzvTU4WeG8UdeydvjsqTve/2iieTA5DaFq7lfDCt
qMyBUA16iuJD65auddQOpWsca8/CBE7/aB+ra13y6t32kvclC4fLAM123miYNTTGTzNIJekHCB7Q
u/qPi9jCuVKtAWFQgKDKUK/16V5BxUQdIgk2yRYhnCs7KMNM79AbHdiPaXy2pS9Nvgt/xLyrVQiX
LvLpdZK0yD2QW/sWWtFQYQ0qREs4u3+hbHGQFdplTi/cwWGZDHbaoI+G0vgqHfLTaKADI9DRjdVW
e4nXyxYnXMP6wMKI5JhImEAnH7n9dQQlYK6xtPj6wXj4UKXJssCqp9P/R9qXLceNK1F+ESO4E3gl
WaxNm2XLsv3CaHnhvu/8+jlQT7coFG5hWvNy+0Y4QlkJZiYSuZxjgHqC103XIjqtaPAvaAxqh386
TdI3u1itNzmcWgkmTuOkQvx7nS05AKhiFz8bWGZr3ezzcJD1PMSx8E0cFwuXpsmsdMYplml3Pyza
U1yhLRCbynfJ52JF8Utb/FcQPyDhgA/YnGP0VkiJeYAfQ/VQgRgobXvXWne98svuv2qyRv//uLne
hHKRsUgxwF+EiIz5jXL/98wTSHVeab4Z6odERclZ2lwstKZZTdMUeC1/Q+xp59CP9vQxAThifOhv
c3icLA6K0OdM+80sbWZOmwSgB0F1PjRIAMy9EZR+csKBpi8lOh/9HWg9ABy07BOf+spZtmAv05YL
kUPTdlND8T5RCk9DSYdhCEiWmmQi2L9vlFvUuZnXATYTt18ocPzGv5pccnmKQ9abhXAhEnuVjpqs
CPQNxpGwpl95Qzr/Litt36SLxEBk6nAhpMmI0VYgxfTTSbubqHEc9eFYtVRyN4r7BIC9AoiU5mBJ
lTu2zinGKIYvo8A47XSMpyl3xp3z6HgAiPF1F2+H1Julb2Shg2+kcic5FdpcDyO61TqpbrNpOadj
4ZNZeZxn0F/M2onq1e+lyYDeXnaS6MKi1EVw2cjmTtZe16yILIrizmtwto9gwjjK+5rCxwulKtBn
sGqHge739hhZKsaaFVzY5mAfAW70e1Wpi4Wtc5WH1FX1dGc0kSQTEXv4RigXVfoeZIwjW2xpMGzI
eqmKy/7LpozXR2sfn4ebCBCTpafKOAvYqV2e6pu6XGxRc4PYI15mKJk9hl3iGsRB0f0usfX9QkpJ
MiT+hG/CuHCiRmtJ6t7R/u+AY39odyBLlLbbRWIcFd0qoFhicJOfqdBaO0ucyABd5wjOFPv3WD5M
457WuxFzTKt6PyRfrt8KIqffCOQf1k0d2YqpQC+C/T7zry5+nKbf10WIYpiDbSoA0agM44ozyzG2
1kLpMUIQNj8nlMPCvHAjwNfXWeRflyRUxlKxJ+sAIEzlOyRZ0ZBuZFWcUQnsbD9lQWgerosQ+Ziz
EcGZO+namI4lPlDafIn6wVXnL2v1DFQ/1zInt5QB4DCz4m18K46z8cLsExB/4f4cjV82weR32e6u
KyT8OmxVSHdMG7hIzCI3l5jpFERB/xuvs+6lql6GofS0EXwzsuRbaNmWYyIZAGoFeX2pbeQMSzt1
lB0co/DDdDco/NgKjSxBFZoARq500wZsD5aN36sTToaWpDFeXmUeYInWprelDExEJoK7SXJwmC8V
hiwA9XE/l8eE3lr06/WPIhPBXxg2Wdo6BLTBaO2i8gZQMpGskCEM3M7mpLhMfoi6NgOrCPsgBh4o
qT/to122j/YGMIkB54R5Z9Xtf2MWRpaJCo16I5kzuS7ttA7tDnyjfkfGL6R9vn56QpN++/t8cYP0
kZppK4b7V/BSWw9W/KU0AmyKSa4E8UdCWFNt26EW3xnqBqUos0w1AGWg+lNB7q3+p94pf11XRnxY
b1LYv2/8ZonVRStK9DVS7AukP23t5frfF5ZIHARMsHNhdw8TdpyA0W5poyFRtlHIt4IMNpB+/huW
yURjHgNYO+ovewwhSwSz2HUR2zaCuVA6NlExDw0a5iC2X1w2HwkIrId0cQefzbOFj6skVxEeJeDn
UVfTLBuk2O817QCLFvUZNK1L9RG7O2dEcplS7EdfKIUpTBVr9gxqios/k7GgpEFhe9Z98Rfj4aO7
9VMPONH0LF9lE1rgRhgfiYx2aA02t6Q3v9LpV9Z9qaaPRCKisQvCcDSDH6QuSdG0JQItmNfvKuOz
6ryknSk5NOF32cjgTXwExrw5jzizrAqyVDstqwz5V9giQ7sTWyPY+GaLju+/vRbmzgyGGVj5E713
gukJxDa+8yk//71ilP6W3XfCra2tRM68S2Vswa2GPozxedgx626fk6OzG/x1B1Z0aalTaAsbBblM
oYrTXlcHMBCp1BvKGz3x10kywyb+Tm9nyH2nGRuFqz6i825HQKPsNNdYJBKESlDM7GNqn9iQ9P4r
DaSNs6VHuVZrDzZALau7VJesKwuV2Ijgrr1VcUInIbi9iXpIu5tkkRQFhHkOtkqxCQ32EMLD1Mad
QSPbQkKtnqwA7Y7DgjxHTsMpVuNNDOf6SUZJn7Twy3CwHzMt/moQ2VSk6H0F+lOka+AgMXR+5npo
K7KMLU5qqB03bvvTGo3uaKx3aarf2mMkiTTCugBRdYRmA7iwNo+Ei4SgrABEz1Cy2uP0iCExNw1C
Np2/uF3QHFkXbE79D9xCW6mcm2ZJk1KVrT+zRc72+3pQH2Zvwa514huYPVaC6/JEFk5UC+AjGCWh
lMfmVFqjHMcB6XbaW3etMridlt2M4yJRS/RM2Yjh8TmBClJUGerBmMX8U8Z725n3dD0Q/UkLQdok
ow8QK0WR1htgRTB4aMWsKBdHWXEP5eSlpEFe/VqyL9fPTRddrAQf4h8ZnN/qAMSKTAXfic1sN6fi
RE4odqNp0Hmxv3yfvRRzhNg9eDI8Epjnci/bGZUpyWUPbW0k4TBh/C6m+yT61QCKl0iUFIrA/BmA
FBwLiDhcDG8a4pi9jrR/Nmy8+zO3oMuNFspmZWRizPdR1hyBZDT2SFynFvi3xuQq8/1iPF3/YEIL
3OjCfsQmb02Bg5mUGSwwyxXPVrHHO2Debmz8CYnsmEXHudAkt4dwyAJ5xL/nxwXFPOm1qR0RsV6p
ic/E/8lA72oplCg7ID7J28rhrqlmMue5U/CAscPRA5CZ18tAd0S3CCA8UMYAwCOQXDhjo7YemUaF
auU/UCFscehjr2Wi2wCJB/iDivHf9x8pmkanDSkUqehOWW6tyCs6SblXeFYGsi5gSxDcV1ziNWCC
v1lMUHJiLOWT0ibnWaW766YmtGdsOxOCl5gONd5rYQMUfp4j9jk69Rut6TnUlxL1Tk3yfpDJ4UJQ
k6dqbrN+Zbfcz+ZxAeSqDCxDdOeSjSrcd++jcs5sC9eDWjSHbGq9KQXbB+2es7z74oBFTpJ6i1UC
wxgYmlVA3LB/33hp22gjqbsQ4ydO/0Imumud6lNRSDE3RNV3LNSjrEnx9jL5p5dTo2S9GpjRCG9Z
zAZh3ANzzexeNl37+sC68M03Sfzj34qqBDDHMIYOe2KWqwTDzj51+/UZUOlJ4+Yv1EuO041+UH6d
9Vvq12jIgrjnKJuNEp7s5ndwdt819mIuWNbz1/I+H/7k/U03SjImFs6uqcqlLiAw0VvbwccLgY2t
O+cIfLBLETjS2p3Qhze6cPdSsg5hmsVINtPJ7e1PWvLzugMLQUQ35sHPM5RFEWVVj64yC3cYgAqm
fepn+/FEjuTYA/zGDpr7xLe+D4dRukAi9LmNdpwP9LWlkGqGduNP5cbA7Ki+az+Pvas9OrfFsd/p
wXyHTuVZVgYTvknxyoHfIcNEoOcEr4PVtFmGeGJmQGq1sRHUYD5F8ehfs1fegRTsIPMOoVFuJHIX
pIJy1TTbTGJ/My+PQKrUZfPfMhFcMB7jsJyB246IAqTHdvLG/DjS39ftRSaDC8R5o5l5zgBm4vXB
Me+BfW3IcJ9kIrhAXOSrkpQJZkUyDRDB00Oa5wHmxPcfUQRj7JQQ7Pvz1RVrtttMA6+4r03nKEH1
8NB9gOrUJJgiA3GKZRNE3/cRvorbbjYBLAnOt6M5f2rTT1msoxl3Q+3FW/Xn6woJp0+34riYtMZV
Gy6dipJUn+7rdvTqGlyMkeqmSXa2J+KGaXHQu9IbGvO+SonkQIVj4Fv5XKhC+ymiVoITHYP6uPo6
8Pyjw7RnhCo9YA3SRySj4IBegbtGv3+o5oMc3UCqA4ofg2/fkSmKMOyAxdJscdMjIxcOj3Hoha97
3+0++pxJzlt4BbwJ5Nt3U++ESsJ2gpqq8hqQqs2a5/Q3mfYk+a4yQZwZObPZJdoI4EyWWhuHtXfr
l/E5watrQc9+eUGeHxgPUqZX4c1D2HFitR1lCOamm/wkxcLk34twRjzunZUenEFmMmKTZQse1LF0
TE9xJhMuVB37GGWt9GgEYOD5BCSwzAUrI7ByauUjCddGGFN4o9CoGT2AbfDBKmfyQ5u6SzYdRyeX
PIUcUWqwEcOdm5ONVmdmcAOntXzHwMqDAZiUMfMM+qcqZNThwlon2Yjj7pUaLVlwUb0+zrVAvW28
8WDfdL6yx/rRMQlkvSvh64hqJtVsStn/vD/EaSmTVGsgjqENGRh2y46vG/CH60YvvAPexPBFlI5Y
JB6RufpleCKDnzUmmLRkkPRCx9oI4Rwra7qEJgwiAq9ld7C8QWtdJQQChjTPYaH3Il3cSOJCs23V
C9Lz1xWEGggKaZD2rn7s/O6mBPxcKuOlE9fzNvI4v9KaZga7GjRjWymsmsf2zXYIGX+Fbu9l9+ad
HCBF9sk495pDtc3yHu4VWkXmtnn5ozTycx39+YhlmFRH48xw0Bl5b4DAMqGTRTDCFFnnOPcq3fAW
J/GuCxHGPkAU/iOEy3KyIVbKroQQ7GyP5V0hmwEXe9Hb3+e8yKazYSUqWuX/rcYgnHIEF9E/evB4
BDW2QtpFQSOEfp52DJsPUGu3kx95jDlQRjYjjuYbaZw/tWA/aEn4iu0w++N9dLJviLv4WKTwG8nl
+1pYuPSoN804j7Iic0pTCx6l78cbc8KSMfaafzAW9OhW208+dioMLwviyJNCWIicGVVpByVkXQPH
LudcDgBx63b6e5/oxgmiE+B5guIIEF7Ar8jyGpFXbYVxXjUVil5NOl7vmmZ6jjX5taW5o2pIDF54
nls53K3VrppddqiH+SQHiwRCFN6AQB58bEEP6y7B4kc/Fb87qJifvu5qQgzqrWTuAovz3k7VHnOW
eLD4BkDz5nP3mAfjeXnAKvfigyI0xjZw4bjXBYt8nKrExj6rDbYgvs6X2NrQmz3qfPnyeW3BK5/J
JIgygY2E15rpJuEwSDFTkmBKzs5X0IMGNPlUdItHM98YvlxXRujpW1mc77HcW0ntES/pb38jLAFv
1K+/Mi4JOcyc5Ohef8xGMdJg07llBRY71w5pWTz0yepLFBIaPrjZVAekBdg35uI8uDWj2DRRYRmD
ZWfcaIfRtXbmg7Mz9sRlbb31eyFrpgjLAnQjlIv7DYidTGdCO3wOmr+qRwaVoE+e7Q9B+Vf0vQrK
35XMwXUWLvhItpXJ3QVDbytDxIjWsld4GsMfWW8FQ0F/d+EYVANjRTd9cGYd59t4B7pwaeiW/Age
QSHRp0HLUYl5BXlSdxngUay7xp89BctBzlGGySP5uHxlOlbGWlkLTKRN+r6J7Rt70l2ylMF1G5JJ
4e6IzojtJkpBb9D1qUvir4UTu3nz47oQYedj8/0Idx00+fLPK39U3H4+T5GXRBiwn1e3nAJ1sXcJ
eSwjma0KffDNVAn7940Pzv00WAoDgSfDjd19z00ZrZb49CwLOy1sqPMCNh+sJ9FU2Hh2jk+DMrtW
de5kE1AyGVzs13SadA2KIr4RP1YLMIaeNFPSBBE+kDB08Ao5jccQj4pg2zXoaCjmOBmoBpt5z261
O/XIQJFrjPe6Mky9/xFE3gRyX2ah8dxhJgQzNa7qFXdAx6nQJ+0xW7X4848MOGWyyUvhRbNRkR3z
xhai1kl7daCA8QMMchHM62NW/1D021KXpF3se1zGqjfVuO8VaXYy0wR7CqSJ3Z7oR5Is57BK9g7I
Dq77ldg03kRx8b9RMPZXqh1GIPTbYf2m5KdkTiQpgDBj3doGF+/bqgKS1oyupb6vj9Nd44V+ctMc
h/voYztAW1lcnCel1vVAkQE2K2DWusds1z+z8jp7BmLNaU8e408fqTmjug2e6Nf5Yj7MZvpK9URH
jKjK1B2ngJDebarj9Q/1WqS5MIqNFC7M2u2E2ytEfWpJ7ECh8R88nbDOEflZVIdA7K+R8VSgnczS
J9qlt2VY7EjZPzgRQFLS0Y8mUHFEVVAUjY9GxFM8zuAxAJdeNQKaxlT2etPs9bS/1Zzaq+nwSDvT
o3gzz8Q8pbP12CvVVydeVc+xpaQ9wiiLyQqM4BDgx/NNOq1BkW9iGE0tcHKANY5ruX8Z3RmwlZFX
fS73MjYl8XWykci5WNObiTFoCIl2/7Mtv1n0Jkwcz1GwLzviiWESUA22rjXGH9k5BeTNv6pyDhfT
1VAIi5P1elerf83103U7EcaOzd/nfA3Tn5FVxnhTp/WnZjlVeQlK79uQzpKnDPOjC3PcyOH8LFeq
bu56vEJfG1onumP9ewyc7a+rI8643+Tw3U6g7IdqzpA/2PQS27ohRx0tK1YNo770UmH5+xWtKJ/f
D2q69OwlH5N95ubWzzSuwaEKbsHquzoGPQD6nJvBkeBeXd5lOtvnwFKMTgkmCXiEN0XHgv8Yrisr
JC1gTui8xrMRSzyMr+iB7tbe9CzrWDNDe6cqJ5MzlELVgUbbGavfO8bv2dF2c56eMw2EUZ3xM+nW
79c/5IWLv4qjBgY4sflzMSVRYMmj0SsN2TZR91k6gWe7kNxljlAG/jbY1wD1hulKqLy5oI2ajFoV
qavvWMOeVoUfNTWGmbBvR9QfxRoesjm/U6f0njp46XaWH0Xzri3oy9p297GqB0NvHIyh/bUAe9tP
yBQAnxHMvVleBJXa167SNwfMvSmuUy03TYpqKRYXmgGAyKbztbE6z+z623TN7wtn9ZNlKlwjzEa3
yIC2ZUX7wcp+2Pqwq8v4gCLesxEPL2kC1PXZ2tvz/IX2GSAKshctG/d5b/kTUXZhD0IRLUtdQDCH
blNi9xlBOiM6io318zotWGRoem/QFS9b2pNWRgmGquzETSbygybRc2MghLbxLlfi+3Uaf+Q0wbRh
SY6l3QF4S3+iRffzA9/aAK63TRyMKr1WQTbfwRqLMkK2vqJ4WPp6nO6ddpHEBfGnfhPBWa8z9+YM
ZN7Vz5QHat7qneTvX+azzF43OnC2VMZAOKA13KPZzSCTLoFlWfcuQ7FEbffTdJCN7l8kYu/lvbb9
NmfWdslUxy3kpeszuoo+XXBqqiRoX0ZTTgoX32xaNGvj4MuY++SR9e76U4niD3CcgE0ha/9LvtHr
wONGJVvNrVor4QmzcpsVqzvYstKPVB/uVUiViQIaH6cW3oI4xK2RLh+sT6/Es3vlQRYyL7MG7viY
xhuNCAB65rnC8aW18TApdbAY6re0S47gXn6M7MbLo/iHHUVYllmD6z51ca+/isY4LSDnMCHKp0hp
hyUZeyU4zPEUE+uc0Hva3FA1krBui+3wTQ6XGC122E15ijidLU+WeVvU38Px13VVZCLYzbQ5RasY
58WwcNuN6l0Wg3Ii+zF0tuzRITswLkLEVaSPWoQIoSj1PlGIrxrqUdG1wM47v84s1wqHh6kab9Ga
3VeDVrjNVPl5n52mInnuI5ruQpTHZD/rYk6M+45cXGm0qAbmL8437VJvciy/nXdr27hTeG7GZ6fc
aWHrlqZksE/oiuja6wTDkDb6Oe+PvBymbqka+ElLf4IPy5UCDAtPeyOA84zVmi11MGGeE7mbw+/R
Enk0/Kykkf8B29nIYba1sZ2qTMiSGrjiddvyqjj09Tz3AUQi+UyvYwUX2dFGDucGej+bwHVY8JlU
7RZb9UclTh8yJ39OVDBEDvG6i+vivomzYoemfeITq/9KR+dxqcvRG8wp31l6sSuS8YDXvDclNOhV
ug+X+LteKfeRWh2spT0oWnZY6m6vRfYZac3B7tXbBf3s0FhGiUZCC7Bh46CWwQOLH8RBKRlIQSsU
6urxVJjtzkhluy3CjHIjgrOBrk1mVa9h2jGwPszPU1W68XKo1BejkKygMN+9+DobSZwVZA5ZBsuG
FazLXU9/2GXk1/r3YkncqD9hQ1dybYoVAxinaduIjPyEkdUvNO+YYqnyFIUjJnzaAEU0QLccE/Xn
dQMXf6c3Wfp7A1+iucoi4Cn4g7oElYXhwKINrosQxl/7TQQXDJLJRrcNiGI+qe4iepPb5ymTvWiE
8WAjg7MFrTMBY5rjyLD6iBf9gM1b4vf3qR/69Q6spx55BlP1f67EsOC6kcrZRR8DjDnuoFlJmls9
jb6sGRgTsYMpcSaZQXDRwQD9TkNHaDc0X9P8S14ekvAvvT4ksqtSnOBsNOLuSifM4lkrcIuxtl0+
Aj0PhIm72QwYsr56yCuJbfwPgQ4m8m2UpC8GvGa9z9cIVXWfaoC5QIumOhJf+6EG5W6NjpGfS3xL
bO//yuPnu2YTlTPbmSDP/JOOf5RVFvhkGvGIh7Y24t2dIPL16Pmou4YVl86mT/fkMB2khaWLCsKr
Cb7pw/kvoNh0s29xfqVS3JVV+9hX7X2cZv4IjpkuN781ba17VdP6Vm4FaMxJ5qKEzu2gAg/aErxf
+AVDq9QjIF5AflQ+91XmFU2DlbbnD0QQMP3amOQ3scTBRRCjwE5NNjarv5T7ebDd1QqUUZYqCUPI
RggXQqxlAQhxkiOBs3RXdWrQwtduuST3iyojdBQe2kYUFzfyWtereIY+zfRULqFr6ad1ls2QiYIG
QBwZOAQ2dFEHeR/ZqbYgCesyWIY5eUNXutb84nQ3Kj1Wk6zkLlJoI8tiWegmTZrDLhqULoXNR3dT
dDLryOvCShIFZUK4x6SqUT2bFAhZwFWjVGjt/yxkBODCQ9PZyiRK34wc570iSZSFdqLj0IopCmYy
uGNU+LXRuAP6O9kgCUZCjTbSuDfDkM+rgdoFuxkX18x29gyOxvTnf3cebD79qxJnB+GUoaWTQogy
fY7j74Tcj8rv6yIu1w0QhYA7hSVMDfutFwX1epwVcKfHyPaAWbScqAvU0ICAbjfZFeCr6Co8+lsX
daTSlU8oiU/xTTh3OxYkM5Isx6xCnv1IZtQys5sJHHbXVRRFh62GnGHUVZ13swUhrT3cNWH4xdLH
23rOwfrXGofrsi4bWNxxcnbRqshFVzQ//LkvUG/r89htGxDqKn3ptsb4QyXJ3hisH1bYqWhLG2fT
kC0Py/TlrGZJ48WKWzhbhJfqAOR+2j2oDlqeSy05WWHpi+hsEVVzdLRjuOhu1wZqpy2iYf2zhtWc
mk/zgXo5ECwwB+03v9q9LG8T5fNbiVyoJ3Ord3MDieb4VEVf0tr2Ysetky9R4jfRHHzoc74pyAx4
Ex0LJ2mXlF1fvY/PdQBrxi7aNxgSrfeyQV5ReoOdYTQGQXSIfXkuRmrVulb11MFyuqMz38yO5GEv
Nk2DbYRquFiw//BeFwu9EZRS8F5g1LntryxzM6/xi2P3kCLfkDiC0LMBkQFEGGAPqRcYnEmZUyun
KLeFyG1OdvJIJsnTTnxgbyI4V6vrlvS9hlt/KTBHOSxB1pAnyfeXyeDOTFF6klkTYUl11ngtprcA
WB76w+TiRsGMGgrmaE1/5BVJ3g6PB+A0SmOgygKrg5V4c3NaOsxj3OvNLZG9ISWfiX+vpiRLQ3gw
HJg1kaZfU/KYTx+oE2614fLcZbLtcI6Qt4/FACzxv5oy9etetuUv04QLRVOYOnpMcWZV9VD2Z9U5
No0kYb5cqGHBffNduODTGJUxzT1OKx4sf8ywzDOov9ZqPU71t0qp9ktc3yytjtxTIYETYXpBm18s
xTkvivlVHebDgPKDErVuUheftNZ6tHTls8RimZ58wWP7G9k5bSKWo5a24rTwCnogYHcEBuGO3ISH
V6gVfznLhm9lx87d4ONI4kxLcCRh+FlXvo72uTBkgPeXE6ncuXM3uEGb2MmM8e8cZbxPgAqPzu6B
oWQufn4o7rtDfkNkc0pC38c4MdJwYFqZ/EpiDKLFyaGvUpddAdp4ECD7iYfMEgDdnmX58c5JpRec
TCp3oEZcGuG0QmpSRbtUQadCTSSwL8I7dKMYd5w19pfAfQMRWNvaa1kTOLl57EbnFNXxoeu038Mi
q5IKc5KNSC5Wl2qi9RmBSAvJOLaPLWDfFlPgxF+vm7/49NgSvwoAL4evXWLufolSINH6lvVniB8T
W1KtYkdz4V3gIf7n73MRIKFOozURKgSW82Lbd1GUe9P6tTCOefLt/08Tzo/XmCRUCaFJTRMXLEgT
+hDXJQhnCbCo9K8ynKlVXRrm7QgRbClF3cVe9dTt2W5gegc8T296kTGHCoOFSQGtqOJNAxSE97Gp
TSxLK3UEi3YcvbGJvSXq/EIK1n6Jj8LihYWtQwpudFAvcbc2aAh6aszVP4oNXxmJZn/OgzpI/bh0
nV1xVNFOcc2bxHceciCyyqZRxHfF22/gq1UDiuuApcd9xKiZgNQCetT8+Vg+lMH4Uu+aY5K6mDoA
89qAd1X1LPm0wpO2KLU0TGpr6HC8P+mYKqvVkBJl7/veTx/qYO5d+2jtstvmlUljrMDILMtghUKB
9IZWPnDF8H/eCyU5sA5qFS/wqbtZUBTpAQI9dRKrFXrgRgjngfVk2WM+4E1cdkc1uYny3CWJ6lrx
aXJM//oxij8ialc68DRMgsT5vUaLreWZAjoIv/ozgTIBI4LHnriFh8Ut1FbZ7aN/i7zpHnstv4tA
lkML4/RGOpc4IRpT2i1Mun6vkmxHUOcHE/Xdahb3pjYGYdl/JFXbSOS+YEwjgAibBRIc7a62EQKU
e6x2eddPVWwmb4fKfcFS77MhnKCWXj7M00Ni/G56yQ0nE8GZf50vSYm62erb+olWz1HpRYnkJmC/
8uImALo0Q6QBk6HKiQApINyLIMYMSeSiUaelkqtM/F7bSODCcwHwt25iErpix9an48D22QZcULDM
Q2LqwhPbCONygtEYFSUxmTDtWFq3FAxdqeQB+vqCvTgybC6rbE2QEh78WEt1ywTUEh5sADXDWAm2
IIPklHnW7byzvCnQfyVHNHx2SRB66t1yaCRWIQwdG/mcP6WkzknbOKgQWpUbK2d1eDGWDBNamZuk
5fG6lYucl6psk9oCnJDK13DbOEoNVCNXX4sUDFDZu0Xt/B6dfJIY+8awT6GW/bouUvQNNyL5Um5T
D502Uw3xF7QyRt64uhG7Sy15BQlHW6huAbQN9zgq1JypgIV4nBOwr4IGG7RaunEDMPl9uuRn7Ca4
8TrtbTL7SlV8tsDPeF1DYYdmK5vLI1vbQRqZ4BNaLnBSgdB6Ury8wloMQzyr91LSJqETbgVyqYRh
h8ZcphBY/dHYaNfJ/jWC7bzcLdIxS+HnM9h+B5gcrQvi+gVGktnMPNfV8bNWv2m6zMu7cS85Q9EL
kQKEHEgrWNg1+T07XUnruU8Ulh1Nu/BU+ihP/jZ9BzQUvVfuZZxUQrXexL2a0+ZBymbOwzoNUY5c
QVJvVMEYTV5RfSS33Gj1+iE3YjQnmlQ7g1ZhBs6cWHO77ClBV0tyeCzo8jFsK4aLIU2cVhqeSqjS
ga7DG2/0PZs1Lk5xoB8txzN/MurNyKcS1xY7HYMmBnaAY11wE+dEn9aqg3rpcTxazywFYdys+rMs
cRUr+CaI87CmyvUoY9ahAP2cYEVneMhUPHdjSRgR3Z/Anv1XIc6xnHEoR6NlCtH9Gg5uGssyRaEm
1KAWw0YAyi0Xp9Q4tNu6RwQuygfMgLpN+tWmiztZf123CfZLL0xiI4c7sXiKy9KK8SacQWeI9P5g
7Nn+iCO5UGRiuANLl3+etgw0Xjtke2v//zRGL/RXmDiWVzEbTfnxwdZWkPCseBXO3+yTOR9BnUED
M/V/jic2jZFkQYmNEuleteByRoJtAoAPI4tYeuBS7V7VszGJ8LXKSvHbKb1rSHxfW873qSx3AII7
XP9oor7XO3mcI4drZdvxNDGHUu+G1s2/AQLIp2cGeqrtyX10xHRoMO6wafKRGs872VyanaR9gxoP
s8z5xTb/aLJMS/AJ3/195nubWJhXo5qubGynGF/K/FNvfOqzn9fPT+C+70Swn7ARUa35HKUzVFDI
00K+LpMkWRQ4L4BvsRxo4iWPNzznvBgD1ybSI8nItdirtXEXdvk+6/XPszr+9z7CO1Gc/4bKus6J
ilHdPtV3ehvubUx2fuC0gIDsEFDT6hdUJnqV6eFcwKei8kTXY+JI/r4oL4JXItTZBgDI8Sp5/zmM
hqotgUm9Iv3Vxk5zo115XgIVoxDoVX0gk34njjOwvk0L0hIUN5b4W2weigHp5h9MqJL+z/WDE0UF
ilUQrHupWO3hX1kF6VuwuTmL38/PWXNerMY3etM1lduukp0hizBcHCdbWcwkNyY9hFVfz0ACY7nl
TnFjLzrVB+PEAGFkVfPXu+eaLM6817EhEeB0sH/6k94bAeD+QTbh3Fo/2p3mgWbgFHrx0ZB25YR2
QlF4Qrsfj70LVF2StnqLCI/zDNiEEzgg6wBDW3uwq6LKsBskUVYUJbbiODtJYbDaglaWb+bHRb+x
UkmNnrnm5TG+qcNFodasSa3pISYUWmNw7WJGUaQrjwUoW9whaj5VVfFlqGLJTSx6FKCLyvxNB4+U
yT9klUEdslCDWq9oPjcMqbAGtjl7gchufUEofyeKu6aUaU4SzYzQ767v0vBM6N6Ule0EH+mdCC52
VLRsjWKK8VLNbyx6p0X/3Qje/X3OCLIsCZN8xGnZdrofp/yrjbEI93qckOnAGUJZ9etszJARJeWJ
zFizkOIKyL4EFx60IW/KWseXMNbz3N9pjk/0/4whAJbbrWFxYQHl4grw5PgUc3m7DrFrpLp3/aB0
2Ulxt90ydxjnJFDDSctPi6n8saPx2GXkZCYtRnwc+rw4M1jTZoAURwi7mRel47c4coK0JE/zpH1L
S+d3Vjf7uSHnuMsPpJzvMPq3G5rKz2aQ2uvDKPnVsh/N5b6tsdQ0rXAuSohXf0pPWGKWZAGibsj2
7PnqSWxrFZ6PkNFjs7h96NzJdBXP2tmu5pEznuKRL4MaETU238nkkt4VhWwrZ643eckd68A4HeDi
Eiwzo6+5029y3ASOL4PjFT0m34nlgooeqo1T58zMMLNj4CmRMMw4UArIKtji72aiSIqZPOcCuttu
1NUeJ7r4gHxwJ8DW/meM6FeH+VcAX1zojYTkdYMLQNVmjy4FQKaU/LnN1c96ZGtuX8ogXUU3KM7O
sQBTRAkelZyLquWkqAuFSiMQaTTfOOe4RCvYSOqWP9BTMSSRTXDFvZPH+Suo5FZrSaChXu2NHO8u
TOl2Se3n6lO3OLczkVWCxd/sTUHO1xAbxtiYIbCsrNbVc+M02uV/7zOA/w6DraxNpF1AYJsRaMOb
BSN5QPYptd7X1tSzPrDJtBVCuclWaxnHaHFSdFCb4uDY6b2RyvI44Vm96cEvgVcxrbulhgila/w2
HR6sXpMUrWUiOF8dwmKtIwpfHejdap+0QpL2Ch5a706Ju/0Ntc1JGeNTdFWBQdbD/yHty3rrxpVu
f5EAzcOrpj16jJ3Y/SLEcaKZmkVJv/4uuu+JFVrZ/DrBwUE3YGBXk6oq1riWBQyR6K6v/7n87oiO
wf6+Dq4NdUH5H8fIjXk/lH3YjyLKA5EILgZAKQPrnRlOojk7q3jK0u+Xj7AZAOgYVTYdTMsDovvX
I2T10JrjjI+tVe0RDMK+ZJnnsqyDy2I2j7ESwxn80PTOUkXoovY6EOiPOd39ye+jvqyiS4vpYu6a
5LKlxdThS0TNrUkxDCuaCt0+wLsALlDCogKVig4Rhk3HfePkp6JCs/vyIba/BRrNNoNa/bCjVifd
6FQ9vgUybnfS9L1EVLdso/3fieG0dkyXCVB1EKPSR8cZvNEI61m0ar15X2C8lU3k1ABw5fTKViZS
DhqE5NqdDtSAWJSubJr4SgCnUfWQETMZIUDa1+f20O2c0rXusxvzFbyTHjAjctd5jW+EQILMdXDZ
Gasg/jwY95IMPegU8vJNLqP0VvbmIQp1l6HFqSfxEjn7ud+LQ8/tV/ssZEVGmRziGM4IK5BSZGR/
VLxbnQpMIb+K6dLGzkqmE1Z+M5Kd1v/3xvIvv885fGCsS0POjpE210Z3VkUQOpumAzgETGOhgvcB
RnqIrTjJlhLFweKQS8B1uFdFRLqbGg2rtLBQgNeRHwQBYFDpJDJCCMnRXFKnLjqFAgfAjOLDx2a0
proFTFjU77ivUCZK0bBszIwA7QaiRFU6LEgrAYLozpIIqXpTtSzUTVRAhSj4PL9Ka1O5jnUFT0t2
YLX3HhjmjPFYFC5v5gOgq0ZNQcOiAIpRv8qJxmTWqK4jXk5st8l3cnkzpYGpq0HUqm7c3c31ECzL
1WzeFNIxRtek3TvFy9iLNpA+pgiKDSxVE7GZKWO5WeN8hoqOXe2Mtvrv4PtJ2cc7VuBQ950gvhFK
4rzEjP6gHaWQBKI+DxRWYFy1dsCTFIKyfQzdfz0TD76bGp0B7F2gsjGo7DzIbiQv+6Ltkn0Ngk1R
2/ODDbwJwwI1atfgR+JVxkKwGQO7QPeT9D7rO9chIr6aj2UoTgT30FpYewMSkAGKrOZKzq9zLAoq
j0YHLOtT1yJlT1xVfs5EsFEfbIGTyj1XtG67sbM7Hc+76UdOdG5lemgbycOi32NWN57cJ+d8XgR6
8sFtcWI5hZThUhQpmXVfN09WiTxIPUjSfx5T5YRwuuiYYz5P8AJ+mR5m+hgDEksbHvWs8v9jXPGr
HD5t1cem0TXwCPjt/DlONFeiz800C1yk4Mb4jniDkftYz/GhHOveBkixYoyuIxXB5aMI9PzN6FaB
fb+URVPaOAqqY/ekT+4bPf56WYToIJxX1LuilrKU4NOncVijMqWqw46areCj/MY//DTZtwrR6igN
6boiVVQdTRRUwLw8KHf6YfKaQxUWu0qgz1sws/Cw79LYqVfSOtZ+JNQC+0HQ+2R04fy8FITDOjAI
jUDDrhEQg/Hv9Fz5mIXak6Pki4oLH0eyOEXkXMgwJiNeWLhE7dPoI1MOizA+MZTdt+n6kGL1D5tc
e9mdD5mbhsIC2IcQkZPPORPEa4WNBi84vo7063DFNg41tLUt4OsynGRV0C8QaRLnRKRUIrLZAwk0
GgAyVGjuWERupLxc1tePa3HcqTg3ElVYV5CtHDM18/g5tUc31VO/JdI+mmjh9go4KCoUilLTxj+L
x3yMHvRGDQo9PVz+LxEY59t860rHiJXZTYFmu0/lwzDcjLagSyu4T75pn1W6RrIEFG1pGbtUM9xW
fabCee4P+cuv18mjQ2VUqrK+qHTfpJpbgbEnpU811tc0UbtKdBzO0TiYfF0ygMaAKeRuwRujoFQh
iXBURdrxVqFffRQDa34YTAE7MSs0648NJsPbPQt53thj9qJZcKbTv0TK3O1xfobk1DAGYgJ0GUSA
WnSj2v5cDW7aHZcBc8xj6V3WOdElci6lWKyC9GUFPAjpH828ckCyFD9eFiFSa85rdG2f9jKNgcBd
EBCEUFfRqODxFEQ5Ku8p6snCLia4m/5HCNECSLIXRvyiy+I8RZqNMwiAEXCk0rmhDyQ/5rrAB4ie
NX4TQafyDGhqRUeTQQmtsPDHfXFiQOJlWFwJcTE/JGa/qhuPoUFqbSjqGsZqAD1d97BUsjNibJp2
vuH4uiuHrQvE5S9AlppFK4ACtdDUX1/UNKfDPFcAMZcBvpgP1skpx/1faR6f2coWiTOpwPcatLvW
+WTa4eXfF+iDxo648g00UklJsbLjUz2+UzRZxiY1FjiUQVCAF7hUjf13rORUcQXiarXR/RnL6SUF
IkPppknt2a30d+5A49xB58QVyMEUaPhwTqZv1Dno9ZfLlyZKhHgKGry1S9liiduPrxm5fByA2wlp
HXgt/UHgFz6m6Jx+c45BSytAxwMXCelqvJev4jvT1476g0sxK8ZGRbq9fj8JnlmRYvNeQkstohCk
yFZxJxnhJNIGgbPjE+PZ7OVWm2A42CRy8ykgzZex69wEg7rWMLqL9Zjbd5e/mUDR+REKA+TOeYVd
R1A9XWfOPgEdqaQL9EIkg/MHKH+pUdfqQGFvDpaxI8oxd/7OXnUuYpDNqspA+I0yidbeZ53mg/Hj
OktKQU1QFDPonF+Yy8GxpGr5NzWJT3lQeeaBwIt3B/0U+2osUHPR1XH+wdTiojRkRLCTvYvogzbf
1M7nyxogcEE65xgGgJLT3K41X80+OdWzUx9jUHv0cfV3DohHTK5RxI+MDGkwAqEbzWjujXi+ISn5
u5dB5/xCnfRWrBBwO4/1XSc/GeP95esSfRHOB1gVeC3KFslp2x+l9KFzdo4pGoFgRdMLoSI/AqHr
kql2KcJ5BiHG8tFlT05gMMBGjqhz+puy38/01+AKuPJYD7phIApmM1TjYdnX+/JQ+fUu2V2+uO34
B5uYqoz1UmDccDaKP2DNPpZRoTBc65vuKe60j85zgTWOCptUogH6TWe9EsebagJYr2KGIij6fWN/
Tg2Bom0XDlYCONuUwVgv18CIeJtTTJ6Jv+wR3CNnj3eVp6F/5Lb70WOkYstV3iOLbk5gqEkEEYTo
mJz5SjSRpSKuUd806mC2p10XKwJ9FJ6UxZqrKIUsvQkkDMSSXWAfTexcztjkLYDBch9fgYpKAeR/
dgSDowV+SrGKbp/Q1A0TY35gBec1VLYJ8gsd2aAeOON3q/4qUMxNkzbeBXDvU9XpMdVtZEp562bn
BdsDukdQVnXtMwHF0pGRKkUBFfn2bdNbyeUMIimWuhzyUffJ4NJ7YCJ5qVtrh7raVfbDq+CQ7Bt9
8CkrYZw5dFqH0eoMdfD0x+xlD5LLymra4rIJTdSXugfZTYEnjT0aUR/6N4b/fr+coUSWniVGzOr9
ZwKiGbQEvf4ILlMvYxyPgmdGpC2cPdSJmi4LGju+qgMsPUfpsBMhBm6+mKur5MzBwHiDrqcINszZ
CDDXX+ZqKEu+lL0IvhlTvEvfjHvLgHmhVxZoL96aPxjB9yOAw7gFcC8I2OGTx8viRGbAvWz5qNDc
qXEsUt9VDoapHoZe8HEEN8c/bGZDlg4kqbo/Vk3YJSlxMbazN1Ltqs9Rkbt8nu2i6vt34p82Z9Sa
xpBgX/Y/sqd6JMxuhl171gMA+PidX41u5+topWVXWpAdxWOFAlU0OL+Sjcbs9BWr+uXf1CSolyfB
AVkn/YJ+8LBfI6XOUtfIgRiSlBqwOXLgK+xxvEMDtEx9j7oxoFuXAJn+normJQT6YnAepVmKXJm6
HPimantfUuorVnHdl5Mg5v64/M8yvdVn5NzHWAFpIFMhp34CFDhOOO2BWoLYAeXp6UhvFw9AP2/L
AdHX5ouIkW070VyJ5xwK4EHbDIvU+IoeOZDKdW76Q30ToYaiHK2rrMH1ooCzk8LLH1fgr/kpJ71Y
nNEZqO7L5U4muStH3zPttJDENQ0Rq6voS/J+BrNHsj7iiFL6T2l8mvXOrYq7y+fZTp1W98i5l4K2
BGu1KNk0gYUrZLyFuaffLB4QQBAcibC7RPJ48C7M8pizZMF5zsfxzMAUE99+Tc/pa4bCVxSA+e7y
AQUfjAdViRpbojPzNlR/ygnYrREAxp0F8qeQjiJh7ItcsHyTcy2llGukL1DNsbH/qswnOULzUnmg
Q5CYt7Xz4/LRFJE4LlLpS5CiKHGJ0J2a1FU7+RNW3I/AtwvAEHGUcucEeO+DPFdftGq40Sa7dUen
u7LjIdBj9RXQVPdS390azgJSl35/+b9OoL0m54eoQXU5UnTd7+2XSLJcdfTyXhisCZ4uHsklj7VK
T1o48zF09uTcH+gOuGLPaCH1Gapc2ORBw91V93kneDOFisw5oFKJMD9UgC2VHvVj5xqnNBgjLz33
ASIot/3eZv7lCxVK5AKcsjBkmmMexbc+tWcjbABGRPbY5kbIVvosSvxLeZz/UQvFkbQlYXGOEjoh
y6EkLFZrO2lXBN2LSN5v8pmfASnP1S5XjtLkClJDVolvAraBRcLqKt+Z58gnAPiId4wovggUvJzW
7fSMcRuB0grUiedxL41Cn60a5L6GsZ/IoY1vZLQERBcr8EkWlzpZPe3UxkJBFtNY6dfxPGC/TX1I
UM0+sHUKEHm4EhYc5i//GQXg1zfb4vzTAIZCrLilhl80tlcuxWHqtRCIfIJb/IgwxcnhHJNuF+pi
54gNikNz3Z8ZAkCzs/0oLK8cb36aAmU3Bi1DeErc5LEJ6N4SJMeCIO+N4WqVGzttTHOaw/sYeiDT
h1K0gCvwbhYX/cw2uArpAkglMyt9aTHPjfVK+1pQRRCpI+djlLLrzQhxjp+f0jhzZ2yao3ChC0K5
j7s93OfiHAudwaXSdNBHTCYVYE2rQ+jjgX6zvMJl9haHoqU6kQVwrkXrG1tLZpS3EutxyE95dN/F
93m/B9y24P3/uEvKHY4LcEYbw3O5xLxm79UHPYgk17gf93KNBHsOnSNLNNIb5UD3opxXoCM8SXHf
VJpBGsz+aNY+pneZvJc0wcTGdm/nPXzjKTMHkKvUUYz6wb9DOYVvPiu75gCQjVDITMu8w4Xoxua8
x0iKht01I5ecMA2TB9MeFNd4f4AQJ8b7Fd0e50O6GexGQPpA18pJM6/u4j32n1+NyXGHtPmh6IVL
7fyHHHVXqQO8okS9S7DZPUf5fTODhK8m5qeBpAF2XK7USToV1nesRzeuPpqMhDABuYxVHAelCyfV
ll1glT8PwOT1gT/k5jYgj2h5n9SASC9eLRp/TbvsWnOUoDek3SQNr50NWKSmAMKJEX0C692x7zFx
2mCxvBu6wInSv6yG8fzJTToZDokQN2eH4tbegfl615703pvDCGkWKmEePZFvfxcB8GAX9lhNsz0i
wOyCGeQjRSgheL6iIWPZNg7WsygEEH1zzt/V0ZybkY6+K8iJfD2urpIcb4dq3V8+l+BxsDl/l2Ls
J9MI2kVzKZ3ArhYsVN5dFiE6CefgukTBMRR4bnk5KOVdbIBRZxEcQySD82xEq0zbnGCPvf69Ga8q
+zFeBBoguCl+ScyK0rpaTNYd0o5Ys3ILTcQAs30IAFGClcAxMdUNp7N6qFvqkCYD8olfTc9S8mA3
x6km7uWPsX2KnzL4eVJaU2sE5CZy3AVtm0z2C0cNL4v4TXD+LoOL6cYMPAFLh5sC0e8bOUocONcd
LKVA7R0QloIQ6zeO/10e54znrihKYNHAPdqxpyQnI6Hg9NjL6b38HFmPfeWp8p0pQoHYfrffpXJO
WbV6azGAqOmTuPTmAgWJ8qXWw8LQdnHxJLhSdoSP7827MPZZV6qxJJJRLznez5EhBwFcLN7Jh863
XYbZsYjq4dux1rs0pqhracso5VGEQkGkHvX8m0mejfjTIgIX/k134V0M5+IUB/NfQHbBdxse4wEb
GQ14lb4ZxW5ur9TlRXaOUyHwRULd5PzdqHQ1giAcrQuiHfGVE5ooxjUNh3PsoYZlHYRRl8Cq3yoX
q8vUJaAMxy1KoOlwn5RXqvYjEhGafIQoegvs3m+S8xwAq3LUvseLqN6l6BAdGMmSFoLk1St35AQs
9a/qoXqSdv8XdiLB+fjJ0Xae4yYBgSUgC+19m5pBHBXhgu2TyyYgEsM5lbk3m2bAnIavjqXbZbdl
fUUmQY4hksE5ktoeyNxFyLot877uv09OsFSPl4/xmwTj56d6y/xX6pAuWiHX4OV7iyPiU7OTDW/y
tCNj3hrcKrCehUv8AnPmx0irRMZcg44EUL0jh/TExkj1V7kNeiDIVCHdQ2XiF/GW3eZtAn9XtXVL
0x1+/93OZildFGS+JH+Mu39k4zsVQatu+uCVCC60mLXUyBejRdVvuF/qo0zuiVy4C9jWreJe8OGY
P//ggleyOBvL8GhHcYrjjE8tMFbHLyrxhnB5W3aS93Ply4KEZvOpfhfI50xjRIqxXqCNIFV2h4a6
jSaKpDeflZUIzqjysadt0WNAgEEUOGF8TD3zhmHWy/tYPBAnksaZlz0aCWCFMF88hvGe/sOKdn2N
vJqtecr7UUTAJVAOm3ugEYYk7dJiDyitv5vp4KXzl3K+d5RDkgk2NERfinudpXKsm0nGlDGCjzw9
27KI10BgSnzyMUxlVcs1LDhTvlXpSZ4/K6lgcnDbMa10gXuN7Wy0uzLFaB8rOZJb9njku+UaTSSw
U9svxU7UtxJ9H+4pJvAcmqRiWQccbF+drm1dKZ2Cbip3VTO6sqOFly14+ysB3xGuDiijOrvkleed
TCsB0gfCjQYEacatLRwf2v5K7wK4G0yVeh6N6m1QafQZLFh1rfnVDk3c0JgxQ6QF0q2+uJdPJRLK
3WI2EFpldgQScQoY/ggL0+YUNMMiUI9NMajDMuDFDdg4SQLkYqShN0alQE9vNRLYrcCKNp+plQjO
ispsmGIgq+lAS+hAmvNcYSu7viOZCDpJdBT295Ue2LLW9c0IR540D4v2aDvHNv3PXHksIFudhVOF
RU/mfmCVtrL5TBR0vmJvGH78wZdfyeC+vF7VWl9gCdg3MNRZzJ/HBcBmkuCjbAfMKyncE4tBea0m
DuKVKVQYK0I4ugAwwVqz7ZohA+gQ6DN7Rj88syt53DOLmemIjiYC9P+tU9CQgZdGwZ9cnmbifw7W
qPlioTVnmVa0sFUSX5tT7WblvkfB97KQTQ8Hwsz/CeEevHgqAE8KmF4k2Y9E610F9LQLWJg1TBlH
Am3Y9G4rWdxr1xCwRQPKDx3yYTcrr5G4v7htN++n4eyzL/KERsZbDqqF+lc2XYfj7ExXDdMzo46d
9wi8Lt+gSCZnqynpqticUUpINTSOG6Dza0s4GKI2lEgMZ65G03WyzHbY5+lKqiTPBNwFnvO/Owtn
rxNtBm2Y4UIlxI/pQzv5Qy5IYEQKxxmrasq0tDIs8CTDF1UOSzOQ8sQF9YxZ07/8MpydDlEet52E
kTnJfFzke7W+s0RwJNtfxZItVTMB3sID4y/AAjTGEQ+2Og+enbSHUstcvRfFiW+rOB9dzk85/MyX
Fc921wEu36dmdZUmXUhS+agPpm/XAFaolJ1ZKaeumq7rCqweEvXqqg2iBixIMw3jyKw9Jx52fZRc
xcZyBGO7O5jgfCpqN7fUF5LLsx8BBFDOQcgOfBX4GnAJjIriW06KyjmW44vK1jyrrMNGmu8va93m
bCOebMYTiJsEpuyvz11WE8BVgNjTn73Z664LP/OdIPnKYNwkX/mDMGEljN8gQ5IUD2mKQNVuw9a4
0qqTJVq93HJ0axFczgISUrDOt3i+e6naJ6QLZ1UPLt/ZpghNBX463gYAynKWOmM8RMsseJ2Fhm2q
uImQ/X1LtdWVBM5QZ0Cd6cuMnmlhxPvM/FqowyGWHi4fQxFJ4T69Qsc60tg8e+9j6AQbdsqLeTs8
Z9dtgNUdtJpp6YoaJVsuaHUyfkNIobOuUspWaZbb3CSuUz6kne62UeE7yavggMwv85a7FsbpwtKr
GGliOYuBobfxafTr1yKsdvUpIm5yjZpsEUi+8Wz+nX7o3LveLCbGmxaU28bOp86rOYgA6TejrvXB
uNdc71J5Jj2GL+LPbwADx/rlm+meEzDYffqTNYS1LGYNq3iYzk2DbQ7mIKqvQxuoRIAbx3T50kdi
Wrr6fXQOzWJhnazJnFxVR8Wpw6BbWX4q88KvB+TLRvRNoBjbMg0d/IaqLn9Ag6YgoQeJC16n+omx
Wg076XqQXMy7YSwT+6zg/karO/Zy8GpNzwLZ7Nt8PO+7bC6YsHKpWKiFPKbH1rYVgo3pOcW0DsAh
MEYY+4to0u4Nh+2SQM5d6dRWFgljGG81bSmE2M8w9f0LowLKfMCRHvNdtM++2q7N2pVAjW4+iYkn
tp3N+7E5l1bqIJ4YRxy7Mp/AeOn2+rPxR313Rifzv+/KebR2kq2xSNBLVG4wT+xhWujqX+yL9hrD
C7vLX5L92IV75XtljpPEhTOgN1ocGH9MussPJlIR0YKT4OJ49JUkVqfSHGsUMavCRZECPEDQU6vx
L59mOxB4v7u3v6/sULGdHAEO7k7fadDKajc5oMOhPiaTr4xDaQmSn832zupbvfm4lbwWrcyMKPBh
oAYBlFy5qzHpDYJwIfK16DtxDizDQAKVbQznyUeGHdcCYFsJxJhbou/E+TFikdIhFGbW1K957WnT
P7KIN3b7PbMBHGY7FiPd+dVVWrFpEPBWs8dTeRkG8zpdnM9mWl7LlmjbWiSKu7TYajOC1XFMGI6P
E5jUm+lTDZQkUgmMiP3ORyN6PxJ3a+nSReWsQetaIzCik5QLquTbX+X99zlva9smHaoWnj5ZQjaw
QvtgzqhAl7efk3chnIftbX2p7WRA+7W5ItY/GRA/4uxlHp7iKA3I9CSwVNGZOFcKRrq6SugE8BlN
doEAcpzr4knKzdep7MHUEe3prB2rtg8Mp/fUornW7MidMLEjF3Jg/FHrDbyGP7WSc7qNVKe9ZWK8
N4JjGrAKpur7eHG8vzs13+/oDGRNS4nIsQvYFgVDnwAHp68fGNNB5vZXxCtFtcDN8czV2fg6UKrG
ymI7aBKoOxZoscHeGYuD00u7T3vsplDfeIsSqn3lk90Qu82LsD+3HTD8vF9+mKwhpo2lMBRWUIAq
79n2opV59PaNO+zUfJIOIuDmbYf5LpBzM7WkDobKYHJykrp28YVKDcZPK6jandWeDOo30bPg4wos
iJ/ZUpxMjhVWLpjvZq8/oz2teOUV2wZCteVMfc1rPhWgkiXfDZFolgRc8EB882Se0ePKGNgHo0MC
/5bfu2wanm2EimY5BU7V5pyR3o1j2oJe3Lft6lTgRpcZgD2F42t2EgvsReAk+MmtrkZgHWmQNSjx
MWmUQ2vKft0VgrBBJIbzRVINXNBOmTW/zOYXozmlDgpwkSLC0/tNxvOuk7yTyWXSjD1y7vHbEBih
dkqvki+S51xZGEsdXkTN1c2RiZXh8+NcfePEdl6/tbvsXU3dKQRMM5A03enEoNyK6xq0OJ0/fS6C
4koWFGUEjyKPBp5Jo90Q1cBQeGLvpnQ5JkDEumxxmysE6wOqv8YSte0YkU7RG0/OJhQ/P2YPWjh/
L6+0ve03vul2BzZ43tyA/pF81oDum4ailpjAHniUUqVSULydVISc0hejfFKbQ7N8itWvl48q0h2H
i2VUecrKkS1SsaGe5rjsC0yxnuSbMbBDsku+kz8pfq7vlhnNKrRVItLmlSJpvh3Nx2kYX4cCs6CZ
/llwMJGecP5kTOuaKjNqXZASRj/AH+DFjz2g/swwv+13xU40dSq8Si7SMWtFMqaJVdf8AZdZHaND
82S7EcD9Ur8QolqJDsh5F0WeaA7uZJR46+TeVqPTsvwJypgKclHDsC3F+kDBE7WaFNUtsgNpsnaZ
BGjumu6jnASXv9Wmqq/E8OZGRykZFuC6OPFXmZ6d4i7OMi/VHi+L2bywlRju6c5jO5VyJUWt2um8
squ+ttbwdFnEdtlwJYMzpzZRANQ6IyayH3WAKQyoUe+kYLlXDFcPy9AOGRTGHw0drr8TZ1OWOpRD
1cCIJ8xTpvWpkK0AU3NO9Hr5eKIb5Gxq6LMs75Ap+IN9nTgPmgjXTKQIvAUlpWnYI3NGoMtZsHGn
W+ONaraeVlGBzm1uPa7vjDMf9OTHrAejiq/UPeb+TMkvB2QBIMnUsMjiKa3qxQl5BjHajZHNnjk4
YWqlnlxX3tiUh8GK/NxKHlnGOTeiqRjRRXAvejuqdSktUFXF2mevxXBLpiAWsRQJvibfu0mliJQm
K8VG6D126hL2ZSrYn2KK9yF+fDcHfkk/TztiOCksWzM0N4ptN4s+g37pT8K5lRTOf8TOohA5R5U0
GoHeNUihauD/RRZe1n6mEZcOw/mPktZS3zSsYg52X29I6nNKDeQA6ldglZ2GYvCVfBIcTSST8ydK
rbVyS+CBO6k7WlU3uKM2ubYyJ24nN8/YuvbbafAvH3T7JTMcQwNCmAwiRQZNsHqjnRT7Gmo8aP6i
uPWhDJYe29y9a7QuQ8+sUYkVIb5t6uJKIteNKGIwE2IJCXspxTm2b/L2i+BImxa1EsDrCK3B+tzh
47HKcrpfTlga96cThvZcxTP3b8u2j6KchvmrDxqzEsppjCNNYBobAG5TAQAwe4qW0yzdq8t1KYsK
2SI94V6AypGbyY4jLFX1XePKXeaWkhMSczho0RB0OoKQyBLoJnNCH063Mjt25SstIWbT6haB/2OD
9Yzgim30ZKDSuvzpNlVjJYZ7FOhUgKzNQAnF0Ap3ZIxp3y4L2FQNAMg7CmDkjQ/8WVpedl3ZLlCN
oXFz80HvnpP+Htmo4L62zepdEF8UN7RRK8cBVZoWAeJbyeQREEuedAdOQ/CCCfO0TfVbyeOMKpaa
RS/xBmIs8Q1pzB2uqu9OoD8XP0asl5cYm5YeEJiKNha3y+UrwZyxWXZJKrXGjc6YmtaD+iYOAH05
YRiSBPknEQXK9iPz8/u9XftKD9toGipqwf1X9lNZvAz9k5OKil3CIzEtXQnpjdSwqxJa2IdDwIgN
plPy0vkq4GrjG+ePns33E3HWHEdRLGGvEECHyUFNRzdOfaetBeq4bVfvQjjzLTVbcUgG7ajoTbHc
mPbDX5nV20bt6saiSKqbosHTlfUIRmVXlj47C/Gl8uWyHOGn4SI5TaIx6TDD4Rdnx9U91CESdO7y
Q7K3X8S4P0JxXGxWz5ledjI+jroDdTe2V+u3bQAVwCNiwm7BR+I3RAZtdsYuhjC6YKz3xyhUbIHx
8ODihl0b7TTj8oaxDrXJ2VUSdiUjSdBqUAW+iIcXJwswwqjEeiYeDZYntkCUhfFjc624rFJtv6J2
5HdnEszu3rpVAhD95W4WRPdC5yRw9/wWiUbQnDQl6D3DTo5+EL/5HvlWMN2xyqZ0rL38k3UrBJAR
3TPnP5IsiUx7RkkJeAJu7lTnJc8DkKkGl41hOw74adQ87ximcefOTLGjWBuBrO6T5jAoJ3W+7uf7
JBclEG8m/DECeJfGuZCRSjkIW23U4s6sAkgQUJEwDjDFlR/qYPD7a3lv3A6ZJ5oiEd0mFxNYSSZL
yogiUm8WrpYY8JBg27Id//JtisRwnsVW6P8foZTGY9FheG05Kskg8MPb+uioYIpSQLXE7/pIeqbI
ZBnZjMdeo2E+yG7UHYqhci8fZtsC3+Vwh4loadtSjCEDlNndLjnKg+PGwPKhwK7MWoEebt6coZqm
ZjkaaLDY31fOX8nSCUU+5JZJflaj7+kS5s7z5fOIRHDKZ5I50XSVFSPSq3gevV55ItKfDKMDufTn
OThFk/oWuIoLnn3LubOG75npK6mo27/5YVYyuA+Dogc4tQjAF1j8GSW3SxfK5Xla3DwRQXRs6tpK
FPd2RWauJAlFR3k+2juAtCJor3Yx4AwO5ZMFMO/kmDzOsbuImsDbdbF3wXytwXaSlMKzoPbm/TtO
B8ItDxBLvuMl192BDRUpAv3YfDpXIrnot8xb8LMveNlAwUjUB7kQDAyLfp8LcnO113JVRdclbvKw
KapD3faC6rxAM3gIQIq9zSaiOMJEP5VV0HZRkEbhEh37RIQSt7kJvtJ0HvBv7u04iRq4h3H+XHXn
SAWsrexN8V3HGPjOeXsAyWQ1fr5sxEKxnKMo+2YuswylhvmohCyaivbVgbEXxEIkKtEH4xyGncyZ
MUYYQhn1e2cBxfUs0Ljt0HClcpy3wDhSim6Kw5opc+BgW3TcL9cTMAT7XdO7okhGdB7Ob3QdNZOB
VWMBERcnnxvh6pwqcBcG5y6sRdP1vEB3vSv1b3XkAIzOvLWp9eDU9FSV/Z70k98m7YuMhrhMrZOs
DXdlU3pEj4OFmOexkGe3tQvPMqa7XkOUVY8uKtU9qlfSa4WnJwataEuWICpUUYIjeCB4jMC073Wt
BvyoPzU3C839EatKhfonyBMru+GRAUF5TKIyxSpRZSuuY2fAkKyUY0mGx8uWwu76Q6z1rls8KKA6
ZrGKegvcmfZQkcd+vE6lQ0G/1sVL53xRhOOCzD1ekqf9+oK3HZ2GocOrNB/T+xqTwfNNdYi94v8A
pSpwczzGX2KNWbdgicFP9Natm/S2y4pd3TiBZt3LqQihQWA2PNafQ6RpniUKtRidZ+JgXXcUbUiJ
DsR5GowVFVHXINlpo95lriYbvhfzTbecslJUIRZpOedzzJgOWc4m+BrrmqitT+izPi+CGHV7Tnal
fZyviSplrGOCvCKt7FOeyNdRYYYSLm4GVzadgeIxzaFOSs+OwGFJgHPd6zcZrY7Dgv34OjtN+vwt
U5xDUmOvYVI9O3euVL0/EX34lAxIBc3hrGWi0QjR5XAOzJA6gOfIaMnS+toYrkfM7CzCwFoU3PBw
f4NdxnqZI6OU9j2wI1gKxABJky+TB5QRr8LEsIhvSnAwiwtulEWxtEhH7TXWuusEiHFLAWClyRYF
jCyIueAFeKi/Fvs9DWFcbvRuDKNdiQdaf0VID1B/shNN8wrMhh/hpLqWpkaEQSfZuW6txW0wVJlV
n2NyB4yu4LI7/c1HY/yvlmnJDl817Ei/zOkAG80OGLH1lC+lB0IbbPEPGKhCMSeMvFEUHzAr+Xib
P/sq/NyR1JWR0quQ2YcM1BlfzJ9kt9uBwRtD35hNmM/qvsHc4nVxJcKk3NaYd9mcBWe4WonULRYv
AFZG0zaMVPwzEU3kbXvXdzGcxTWAkUuMBt9w7E9j9QVtTEEau1V00JFTYrNNs9Fbcbi4u1esIe6j
RUEqoYRdoB26oD9jXcW3n0GAFY7tG5Tc/EXUh9gIhn6Ryz2IZZNG9mImqN6PO7W/GYYDNQ699uWy
Xm7c3y9S2N9XibPmlB2QP1TFV4fH/0fade3IbiTZLyJAb15py3a1v+aFUN87oveeX78nWyM1KztV
uds7gAYDjFDRmQyfEefUlj8LnN9nvXtfCSB6shEg92LUg4VIwnrM8Gd636EKi93VsMlLmHEQfQBK
1M6ufuFtBDD070ouFROjRLLGuith3N0p7o/tiJ2SjpfysfC8r6RQ0dBAETM18iJh5RrkDm5yGI+5
H7rrHRDhn1M79ox9dOE291iJ/5VYyrikagb/SWrgTfEU3Wm+tBOc5V4LABEGPlHeoBFbRXRJsxSw
f8PUrr+guEYlEIssCEsew+RNjHluiv2pPgRQOlgC5kyWowyTRUEY4BIfYjc5Y6vcJlwgxSV+Edwv
1DIq4eMGCbZoqLpJuY1Ja1JrWGpkt8leRIQ2xO+37YrheiHAskR0o0DD96kxWhnCVGlopAM9zrbm
Vw3b9+30YGK5ovCThseFwJqRvJJHqTvWla11TDGd1bt/AVqkINZ0yGi2ZtgGYIsWd4Z+YGoXKPN2
x9MR5ifUFAU7XDLZh6B0RMWjiFCbEVgstKPRfIvre42LekJ+g4pmYNbVDcDji7Ip0ZVPMcVDnaUa
XFVQ75FO74bUBmI2KeArV9hLpcNbyGUkCFcSKdevmJHVrEpBnoJfM9Or0lOLPVbjWJk8rD/2/X2c
jbq/GeDNip5Vspt1KQYvsbnUWr4khZz9PqYpb66QsrR6APY6+gXYwJhj1zCXi6BqnDYV69X56tLI
UTcOv9ZSIVnwDgxNRIcF3EW5XzjtrgOHROUmsa3tb1sa7+oozS/SUbUyA1dXdeNRaDs/V8A7Z4TK
w205bF+/uTzK18ftMs6AlSIPOYQBRMeO9uLV/rwjQ+ranxiBAHMDz7CYfmQjlPL0cSdrkyXhNrsw
wnCfgLXMcHQtRXXGcPHasthnZuLePinvRinniC0LXRlXXXIL042lP0zZHtSft0Uwk5uPY9EljBIu
klkRFLwZEKOKdjbNS4TnVPnpthjmSXQRO+iSoesavVAvylFbTeqI9f30lOoHRQoWZXdbxHtJ8skt
fcig9+iNvhGKXslRqhblU2K0fppqnp6ueE6M8sjphOkgR6svKe1/TEXwFDAY2YKiy7YUja6JhpaR
jo4SWV6G5QMjzgg9o2ZrzaA6VhMGEqr4alZfan06pLp5DwSh+9Eo7qvxVwJ13MupuE9EwQkN7Ucs
Zj+GcPDLunN6s39ILelPcAt9000giMZxGDtp96PKk1Oe1I7RY6Z8DmPEickeOtHG8FfkTm3rGlq1
U0fR0Y3pGOGnjDBF2hanz+k8OEobYwg9GrAuPtae1aAPXWI6oRowNVmrDvZV9rX+rTKbF7OID7JU
vHRZ7eVSgfHF3u7DkWOWTE2yJAmwdaqEiRraKjOMyBVLj8pUelBS3+r9ybLbmONk2PF1I4ayQ6kA
UmqpLGQewwxip/CiI3l+NJzoRQb8Pd49LwT+XjgJP0zvtoaxPaqF+RaUjQA5oMFmrWgRlTUaSAUC
bmnIXt9GlG/1a2i3DjBFecNdTKv5kEfPDXVNKOjqitnGDnisjQoCcPCCTHXn3z4X+8v9cyx6mbbR
KoxmNojnU3aIMM0lYM9B/5mkHAXhnYYK4mGnGiuyV+yCJrGzrMWvCYqvjw1nhoYZWjeXRkVwZRIT
VTE6yc2yb4XyNKo8dCfyd37yMxsBVOwGv0Pc9yCbcOM92Rafd9GpfM+QYy/iEt6wLw1UIEBzMU0A
ll8HcWFoE1mqkc8Bw8cQvhudry9vtz8/TwRlUQqy8yatQRW6CoOfpzXgYtpHRZs598bUMsA6qQZs
R0Vuen2StF1Q3codMqtMttfm0MwNMNTPVsKZOGEeZyOHOo5Z6VKvVpATzSEAZUCtMjyOOgezhcVC
BnhOEZSXooUU+B0fZ5NcrcIaxWYoSHBDkh8ju199QNofOyd50FPsiSeB/mQF9aHU3OSpDYzU5lFJ
sb3R5k+g9DDSJwnrgaoEvIbOA8Ixuo/t0XiZndkDaPSFt5fEtKuNOHLvmxPXeqiPSwNNNCXsCp3D
nvPdWGulqmWKpmyIkqUbNIKMacwmYKkbLHJfhMsZE5m75lFUbbSWf0/+QghNds0+cap9fET15BiK
fdsO2MX85g+gNCcWxGLKLRTzo9+BCnPdzQ9kSLjH0iN/wIvVh7w6LpXcjaNeC4XSS66KvXigxJn3
s62j1v5xUh7QZgXoN29ekmmBH+ejYWaSaMKztYl0MivvZRTDdWtXqNui9SsOxTR0LOTjMwI38lpT
RM0c9EjEPbYT8AUwjlyJANQwuVNI5Hc+OeKNHMoAYs1oq34icQsNQdJTrZwkiH0JBEOFHz7yutRM
x7IRRxlAi/Rp7POZEF7LoCw1PTHXAq1ovNtqyBNDvuLWziJUTYqGryTkP4dxBIrtjwk57G0h7Gbq
5jCUN4bHr5RZRKsnP5nBus/hPNR7YbV/Afj6TsSof35e7/MXXpeYXbtt5FI2BhSveM5XUrsN9oqP
lmEmn1CHTpI9eqKrneNHArK08GawyXlu6Qplbd28pFnToom79Mlxsk4pKU3zp0Ke3RSsFLdvlyOM
3srXl2m12r5BhmBlthnGKDMqW0mPqfpb0/3bsjjqQi/jr9aMd44CDTQpWUu7j9F+bHW8sI3Pt+Ww
w80m8aZenrp+6NYYhYybvPan2k8OBfbtyWg3Irpbn7/Udd+Ik6/NoEuMZZlrGHeVf2uEV8F4jszU
TgbeWir58J8UYyOHclZAFCsiq4W5LQeyzNAfFYxD8XFxmNFzI4byVWaLHA5AdsgXmp2UnvuKhwHK
jl4bCZR7MpqpKlGdSW54JmQryaE//tICUM6c+bPQTAXfyKJ8FLiV66nuYU25Yr2KRrxbDam0hTZy
jDa+m+OCZ74sfwXIUSC8yaYu68i+r9VhGUNtit7t16lP0Q6+/gxKt4vgzEc0mu5GjPBWLiYoRZ4t
M+zrSjB1VOCwxVO1THjjtV5WNZiU15xHNkZ+glJBiFBNwzQVXUMn/PpsyRTOVmoS3wSw+eLZamNH
QW8i+QojKMFtBVCeKYnAh6RMuCfLNlEIm8KQcDc9W5qfC4+33QT7uj5EUGZbR3UG6oYZOVTsLqpk
FyBKGrlQb+RXPt0YWkmaaJgqMAcpb16NxpybmGt+H+VeQc++fiOpE2FQjp54iS/z83wIo0cYpXmx
tEzG56lWMMXuy+F3Gz2NSXD74hgOQgNxx99HojcmFWVRrHk10b2K9JfIyHdZNbu3RbDgyiFDk0zd
wLoTRo6vFW02k3Fs3tdsPfUgI8G1wGq/PqAKByqxtm9d3h4c+1AfAqloP0ylJlURmqYSINaG+3re
cU7ESAGvTkQpQlubhVjN098dGZICZgEIaN+fghM+hxlHHr2WgbbX2FQRHlEn5518GixmsVs4jVvt
zR1/MIJVE23PR29p6EI+t3EB2NMUgDYEqaHwGvyT+kCTBkUyWK6+/xdmwEnRBk8DXsLG/oLwubKh
SPBQlN+twnZa1Rn9YQFYA+BETXrd5nxDpsuATv4tgvKwU2mEVpnAZYhkMUN+7bAYUjgEdFB+Wr4T
muvlG7eVR1zdZw/yIZQyhbrIwrkgrvCd0wZNHGFxs5Powwnv4srnHJHtrz6kUXaQWWYv4mkVSQZ6
eKjUyZ5SBOwgwEATekSex2JHy82VUmaxoDTTpXJEBfZfqj3srIN+rXJ0MKST1TVrnzrxgfeYS45x
41Lp9eGwSWoAn4vQVtKRjv+QlJ+ky2Naj2Ls6TyCJ47e0IAwuTWWq1miBWPO+n5YCr9NpzvECo5j
ZrV60OyVUbai+4HmFRWep7CZBVODfqqBnNuDRzo9MTCvzL3w0mN5STosLjCWd7Hd2rI97bi00MwA
hF0KS9Xx6q/RTmBo4youJQSgRNyjmAb8U5HYff/jtpIyLR1vxgrAiTBhQ7/Er3ljYZUd4zVrhKr2
Ptc4LTPO79PKkY9TEjdyCObBKrbD8tnKviIA/Be6rmNISKa51Tth7hO8eeK1rAA/bAde5UJyb98R
K8nWMEnwjwzKkMM1wVIIPCXgLUF27qMY8rQIC3p2vMv89KX4dlse887wlI+BJwMtU/o1v8vDoe/E
VnaLpDgAY8SXF17yybSijQjyJ2zaDWk1KhaA/ZHf5r6Oh6lFcAyBm7Ax46Yq64YKHFIg7lOZZ7Rm
wHclTY0aG9CLhxebnXyfOFYQOa0z7Xj0dsx7w+O3qquWDiQDyrvLdVsP1ozeWpNjqsQzeO1fpkVu
fp9SA33QBfSYURRESWjHU7Ebw8Q1yvB3YyXebRVg+lQ8mJqyCoYHlZ5armYhm+cc9b2wYK1A0F0N
zKEjGFKs0hExbVo+3pbH6ktqIihhkcuoKooFyt3hJcCMxMHEnNiddKn3MebEwA7/a3ZUP35snczn
90KZn2sjktLBNquNURbQWp6HwBK+r+pXzGjz+8QGNjouR/WSLCGsttG+RcMhTV5v3xkJp5/i3ub3
ibpsfr/rGknvE2g3QcvrgixQAtXns4uzVcEywTsmGZYs0kZk4W/C3gyeA+PCXZPh3hyU0OmUeBdG
hV3FzWs8jDNH/9j6oCsAAwFBraHRtOpAWpPV3MBknfkyeD9XoGdAIX6YGAbO7runPOh9XqOVWOen
6/yQ+GkmYRlyodCAImBOi68krqAUdtZo9lzfh1+ZedPEjTDqUhcxj4xYR4atBuGB5PR41d2NthTk
d2QvuHCBz8DrKbB6aVdCSb64URjQDxmFIkBhOq/6A/99Nl3lbNxF+8EFJEQQfmGf9UoeZdOYt5Sw
gIAURktPfRPU2U5vgts2wM458XSjYz6XTPRRRhZ2GB9MLHR2e18/SL8itHVDV3pMTqACB7Zw6k1H
lA8X3lwO03dsxFK2l0tiGLYton7c7wYjSAreGBWzUtgIoGLJOllDgv4qKfn+GuiLDvL+nZhq/6Vi
ayOKCivFonYx4GiRP5fNi9Kt9lJMnFdYtjlvZFClgTiuWmgMGNPABLUve9KOMHHHfhS0f5pIYMez
InAX1thp04dQepBBxPopdqpRbQFX8SEMhoAAdtu1J/vqKfF5WzgclaDnGeSlnOUqQ/Rf4tZO9Dcj
4+g6UeVPDmpzHMp89cKapZCwNDalJyHJrHLTXvLVvW1RzKiykUIZ7WKsTaIpSJhJrkmiSrZX/fTA
m8/miaGC7ySPEvYJ38ubHu9ABM0HPCcBTwwzZdqchnIPtTDWyUTm5zS8FVi+XGlOnQdrZNi3b41d
rm0EUQ5Bw3YX2FTgh5oW8FVFDPj5VjwU1XCZpexBbttzWUVYGrfcUltPrYzmoWjYF8W4q9NzASY9
/CueEMUPlRgHdZodo1bkxNT3NtEtBaJ8yhxJSSG/F8qn8R1rdMkBYJK7xQvWojFzbTjmU/0HUJT9
5lKeeS6Trb6YIUebVkFOTilWJKS5IU7waIp16PNL3Ms2+Cyc29+B/b0NoHfJwJBEs/E6xFVdXLc6
uPXcrIhsxXo05x+R9ApAcM735smhbDEtK1QbDQCwFCX3xcpwAPJ4WRXhaOXK7//fkah7ExdDGq0F
kyVDd5qlRwziORYScdXiHOlf3OXH3VEm2UwI1X0Hd0n43HIX6ACCt9wbD5KX+WZkG7zNSKZCoCGM
AgN7UaiXrr/Vos3xGq8gdtOsA7AQV/EPy3q9fXfkT/6k8R8i6AhgiE0zT6uBz9TtQ4Cxj5zpEdbD
siaitMTum4jmFv1A1Epaa2JlmaRUYLlAbCtdRLVzdNIOkUMmAlNHPPIyVabybYSS/3+Tx6VYjYwl
DGiBRf17Ug92JlV+KKmOahU8l0H0+PMFfpyPchnT1K5pJaDTne7Fu9b9i6cEKwXrLtyXKdqlK9bN
5d1kJyJQZwHUjWE03nHZDwjgWABiCepR7dNLVS/Heh4iM28WJx8cgvG17oy70BfOZezUr6uXHnhj
5eyMZSOUsoYK43yShdjxHgezQ4he273yaGExxUD7IHOHNwxeNrw4wj0rMZrNt+3KsKkHkoyBq6x1
Sde2cgQHLAboS6Nru7x94cVbg/XJkipp4A769DpXJpUSz6j0lfIiCbjf1QYXVMvr8zGNfSOGcpiF
Xskd+J8k1yp/hMUfS3ju0ucvGPtGBOUok2EA5lGEViJc8pC9cTmY2fFzI4BSiVirwnQCLyBycuEi
el1Q7sMDNnrOiWfiHRAsfr97T/UzFzXHQee4GqbRb4RTiqEb3ZgWMdFHVG/tC/igHT16kyIezCLv
Q1HOJesjMWlGhJskjb6ZQwzkzwUUeZn0ePtrscMNpkTw0qSIEji5rzXdkOZuCcm81nAYvH7fBP1u
DQaXLCmhq+VypLGv7x9p9HNqPoVZbQoIbkok7Fa9f4qGxQaXIBlNv+SKfIwF4XVN9P2EHa1OLdy5
L+18lO8yrdxJZW8vIc+vqURfPjnXjxugH1/NZKm7fkKHvWkLoD1FY2CV4kGZ2jdBLRu7qOTZDsVx
cYok2eWxdM7byJ7L2o5T417VZb+duoO1SPsSlESZGr9aRvoYJaY/5/L3vrUqlCHht6JcH9asfhaW
9azHGDIco2AOIXDsmsNktqcZKCx1Kt+PZfnUW/XL1I122Q8e2tEvSSm+5dHOKiqAbMmz6cxN40lG
+hWtk2S4dtJhMsFdfK0MarEWRSzXEuaJfhqqYifqq1BxRrRZKrCVQeWGMYbm1jEnI7rSpVgHN0tF
EG5ekoI3I8syoa0gyteFUzSvUd3Ch1uOAWea9v5c8DJQZjdHEiWSdqBHpr93RjaRQrEANZAXkPIX
CUvqh3vDq71iTyjac/42OUtbt/KoNsESzuU6YVkY6WF1B87xM6F7yfAIXb9KTgX0/rLkJPNMF7EV
SbkICy+Yo1WJZDPUuiS7JpB/dO7qiK56/F+4CFaus5FGv7KnSylpUYeW4+QQzM0uiDzBmfwJaY18
5BWmzPxiK43SxtTMFAADIqnBIC4J8wYAAGz5N3iokTtO++yiF7Z65vkcpmp+KA2Ni1ipK2pM0ocp
Nd0elueseZhEHgwG77vRmIchptvKJcFDhRrk9wDewmyE9YcS/PXOXX9lRV/bXiUVlw19FUc1g2bm
+/y+dJHHgDkVi02uUDvVM3ZkMKFgPUfcjjH3nFRMLqd2McTqvau1eLKXYEIic/RnkgS0gcYzB44B
vsMnbQw+mpZaWdFkcov2Pu5P5sLxj+zfVzWUMoZhoOF/7YObNcUKKlamXWyKHfTQeDPzdXc7DPNE
UMmFAlI7cxSxlR+PhtvPyz4XRf+2CBbEF7Th4xhUyTKYY4GlD3KMfXZXAHp7UWzrJ9G9Oigq97Y0
Zt9nK43yiuIYh30+wmn0qHvQgw4EO3bK2M4BwPVtPJruGlQnxetfcid6653ET95u/wVsi/44LuUj
y2U1+1LF80wherV2mDs/5g7hkt+gE5XNIelH9KVJViC0YxyHdAbay7xDD9IpgvQtRNq7+KBXdtTe
Dr3UCe94JJ0clfk0byEvUaWZMO5oiQ7tUBy6bLJvX+G/2PE/d0hjfEyGoeZigqLrrw27DuOdSTDi
nbjyhT1vOu1fAveHNKpOKc0kyYpqJIFU8Qt0wfHQtD6CIu4AfsdAOJW887GvEEMcJjaHdHAfXBt2
LyaZFYLI2C2k71b6FKa81hGLwUgDcbUpW/iPItJTHLlhCFGVDmTyR/JRpesHwydAH9pj5CVnC1gf
s6eRToGt/cUsiRRf4gxiMA3h42+glbRVk9UoRbRiylpxTHPaG8tDp/LgU9lxG30IHWAYGGml5z3S
Ku7TyGxI2pXdwQ4Q2zSvOKffVPRCpn0dxC8rd0eI+KxPBihL6C9jGgeP8pRrntWxLJoIqat+zp/J
3peC7S9ywYY3emB/wfUmv2IuFj77sP+k5RI9CaIZab8UIYpOjCAvKIdsMvWaZdgYmp1at6vRFl3S
5eL1ipl9tY8UGqe+VtllrTJVI2/neDiaAeFXyI7WRvssWQ4NCMvrsPfbJfSGOXxalR+rKF46I7Hn
UXixDKxtae1ukM3Xr7iJzW1QX0GfrblegfHlpqcBCyTJwXxWbUI7WGBtiluxMtPRjTQqVubGGnVR
WALv4oHMnpN3zXBnPKxe4fIvnPzYZwX7u/6S6NGVPI+jtixRf5lLCf7Pxwn0L1oi2/lXNqm17Zel
AuZaWkmhWihbloPc2uRcaDohTjZushe8Ebj9h+g+Qs4WPq4/JpFTUjCdxOZSqWgpSUUrWCX0aqrC
77Is2EmFZb9YWP/vAAebU8oi5XKHQU2T1sL7cA+OKfmYJ99i4LebP25rJNst/P3VMJF+bSU9qAi0
riMV7Qr80qw+tI3gayMwYJr01ExCzgmUbC3BVBgoRjETRM9TNZpcp6KJeqzGgL3Zvkiz6EaZZGs8
Klr2Z/oQRGxjk+oOKMUkVUFibSz9MTZyu210IH/ypkyYgVH+EEN9palTxqWOoYtJc1LkXQXGj9sf
iJ1ZbCRQX8ha634EBxhKk8rGtqC3HuW99Wg58nfTzy7W79vimIPb0kYc5aFSoPD8tSxoVeFR0tNj
lSl/DkL92EqmD95SH50kZygjX5a6ty5LXkGYcNAW4Rhn8bdhSe97Q/YLGTN54+AnmrUbzP5+ked9
10WcUoCZU27+VMq9ZV0vxkmLl7p0n+yyQ7vTAgUPTTwcOvYXUNBRwvCxCdQsqs6esF6Othi+8fvs
5C78kQInsdorXh3IhV3wBh1Io+qTI92IozS3W+JqUHscSzzg+fxMKEzJOlRx4TYQmBeoYCpLwzIK
BqWoOgepQtwUDdJIAvk079cn84E82IfuUttlaw8uiRQ6KJQq39oDfuq2qjFNZyOdcuNWk/aiYiA6
qYInVa0tLwtHwr98uY8DUr66SNXJqnoklVo/n3Mz9bssup+TN8FUD2kf2+Kc+0qzmwzpfpREFxSa
/u0zMr0QZpLx7AS4KQDIXHshPc1TsxUQFIdOOZlz4SuSuNcFkyOGnWVt5FCmYMVGKGYLVJSUVxjT
9wGChtZTbxsa8Dxbh4ALas//v7NR2tMJFShVcyKz/6OqBFs2FzuG5tyWwnwykTZHo9REaY2xkYmY
+AT35xSZLTwannQgmwGhm74l+8ld9vFBAwB38S1N3dvy2bUWzAM8B5YoivRYqV7F+TgkiJCEh4uQ
Rq9vSJkd0Q8xcxTe8SaAyZf6ZP0bccRqtnFLy3VhmRAgU1334q69AEgJS8Ya8HS0X7ePxjTAjShK
OWN9Ae6toKCVko1+pSIZ1XkLHTwRtF62q7WCrgU6kkyOumpBLIrB7VMwndjmFJQawr7LYSHZICam
vdIfd1+fYQUK3z9qQKmhKVfWJJFnbOwT/ycToyBZ1Z+Jmu8SMcU26WpLjfaVTHMjkvJeaRMmCEco
FtQBz4OW4Zq16aRhzHMeJEe5oXI0vIIuxXMF6lncoPVOnpd47bdhskn3Qjy1jrCXOQ+R/2JTmqEp
hq6YKj0QrDXgtTMHDLr98/DwrHk5ql8Sv9OAh8LHrgVRaP8tjwqpVTZqaUvwjxovfGjvyUKR4UUn
wxPOpM+aO5q7HHldGrbufwilUsOiL61B0KAxMvbbkw7AyhG3TU5Sj8+f7kMG5S36TO7mISMyAvIC
MO+wv6Ta+i8FmCNC+TVF+ZBGOYwK3A6mJZD3m3PySoA2Yz8J8qN+mb0eMFK8+pXtCj/EUc4jBHO2
WAsGdi/64TBWuQ9aUztfwOWIPuJtJ8LOFDYaQnmRKSvkQhCRCsUn630EWPDq3doCW5YAon6BDQiQ
nh8no5xJPTZi1wqo7YpsN1sPpnXJeKzj5Cc+aQbwz7FOJGFzlgalMUpUj0MGlTcHGFYJHM+id5bw
OZMOpvw2zrw4zYLp1aSNQOpMESZXxRpFF2xMD8iiWeqrqV2dMwdLTZGtXtA/B0tGiP/5GPG6PUxb
03QROZYJElB6hlsBRFda5Iia5vJTzgIViAu3FYQZZTYCKF3MjbZO5BUYfVYm2kZx7sBDVKEia+bA
0lxpfBmq0bstkv0MsZFJ6WTYiVGsGohs4VkCzk4VhLvuJAOxjY+LwDse9fHwAqWXU484jfHWQw8g
AzvS11OuznYrVrUtl5LTNuleltqJY3nEZ3zW048vRwW5BQS1mRUDnWMxRT+OUm9YjGDSJk6WwBFD
j/EBF6+xphXviVWL55UKfFIDqDU6zmHY1fPHJ6MnuBdrUiUlhodc3oH2cjc6AJbxMB8JaVy7a73V
mwPssaI5pd1nbu7ovI01tiUAOBiDKuAHpWdk80gE3+4KMFOlhUQUNFq07DiKScLl52/2IYP8DZsc
tZWRB5WLTDCrw0D1ygsecfbKgxD0gWrYPNtmR29dtgBgqyhYJaPqbyNNDSFH9vX+tiLYgCrzhNAx
UmeNAGJogqe8d8TOqStf+cqDwEYylTfUCZK9ccRBrd7LugtYI3Tj+fZlMhVzI4LKEkajzbG6i9c/
qz8W3UVtvHj4cVsEUyU2IqjPVU1iWpghQkGk+I141MI/b/8+03mAcEy3YMYmBnEpdTAmfUxyxM48
8dTyl1ifquisZQ9FutpT+yMV/vMVeUBcI9y3ukVDC2aKVBRhP5LZgH6fHch+QYotVm7fh5lcGQoU
TgMfnEJP5nbWmgCvF1Ha0l8L3fBncQokEbmOke6lPPperJa9qsMZMzTOXH+pz7yRTkWcLE+MKCVd
J0W2yyEGYqo/KZweM9u0NkLoEKMMS2yYUA1CSYAJMZRPiVc4lrcCCHDywXO2w1oNr8nIFUuFmwgI
SairoTFG78T3YGN8ygZX/T24yb3igTjeiR/ic8lNKMlpPvmtzWkpRV0HtawBSwxChPSPvswdPAk1
4kO1HEWZQ0PCtOoPSfSsoNkJ2ppNUJ11buwlMh+K4lIKJcc9sbNW4BITRHNTMd7rrI0j7oTeWJoa
BxKOgxffk2e98PfyawWO4rLjpePsM30Io9yIrmXSrOB90ZWz3Vjux+oohJzIwv5AHyLIn7A5D3C3
h87MgSVTKqcOY+laN7ptdC7EFaiJy1fK683lUQY2WJYaTi1SgloA16PbSweDtxfHuzLKvHKtHBUd
4IWukuQHoCVldqWF9yaGQznpKflbP2v2x8VRBlVF4EhJTLjEQcNibYqn8lg/zmIfSPXI+UbMaGIC
8QdpNllZoKIx2vnz1A0IWKZoOIm1PmhpyQlYzICyEUGF3UUXhzip0XITUuMNbw37pS+PU4geOGra
olMAIf1nxV1bY36sjVQqEme9NkxygXZLPel2DYB+03y0zNi9HbzY14cXeHSlLfSFKZVoxiYZahUe
V47PpnIfa99u/z77FB+/T2mCoJoqRjXw+/0QSPIlw3ZWwnmh4Img3Wgca8ksYH4hVqKnGnCmc9SJ
NhgsOO6NI4eepizWPJUbFQgPYdI7Mig++w40fKYU3L4xduVqiWSBQYYTpafWsh4Lfn2JLK/z9EOB
QfLkmHjjLktsc5/sJUcDjqrgykfBXSKO3bIb9xvZlBPqzbnPzA4TeaQTpjrabt5pj39NqGrvCBOD
03A+H9O6LILMoViGptGzPEVohZLYQ8/lsbiMy+KYGJWwR635Dx6DgjbT/igtUKIl8gPnnokBfXJS
G8FUAJmSYVQjAu5DNnhJ86h861CIuYSkJXOt+5gHkUhs6bNAg1QOiI0gFrkOJ3j8aVaVTNbNWeeE
a21PWHyYXyf1seUBerEcMF7PJQKDZwGIhjLrrlBSTW4AeCLnh1kIXd0ogxqPL9m4cj4fs3m6FUVZ
+DhjRRhmTh4k6hO6fm75BABlIA0UDjzmPj2vv29/OObZJIyIG6AVhtJQjlEywzBNowHBJVrduoqO
Y9wd+wilrczj+yV/O/3FYIaA3pVVYBbR4wFVpObzSroBmhyBUuCnsrxNejA1u6jwuybmZAAsX7yV
RunHpIYKACh0tKx0d10eO/7jPUsDtxKoq8N4rzKkC0pX6Wn+LoDx4AIO43eYsEaxh1/Ca+01JzJt
zx1p5kmmjG1dO2vQQfLkrnmFoY7Sa8rBU43hvscw66ROT7d1hJmKbk9KnPkmddPFEKMdZOmbYKGR
Cdb0ouPl+p2yxedtMrFtYKMnlNvEAPCSR6uFParD6PbofBeNrf8294MvBG0Qmx4v+WU66u35KAOP
2lDLlhmaOYK+AcvBgM9T3XFHCBxmB52Ps/Vj5aRBbLv7MAbK0GUjL/uqQWwwpP8gQNmrkLq1dRIi
3kQiK9BiNBCI8OSEEk1yUktj3CgqBEXpt2n9LmRPycB78uHIoElOFnWRkkhqFLf4E37rmbC4ZYGB
sU7JCZ8IXAl/Io0pUgavB3AcsfVJjzcUWldJuaGRhE6z+7S4n+TSyeuaU+sxLW0jhvpMcdIPuTog
9y4b8VCp+V4H33VrSccaPCeLFvPCKPFKn3zkRh6VfrUI2UqZwmuFL/WekHlUAcDQyRihfKouvC7I
7UsECuu1XRdSMytlh2gTlU+Wutpxc2p4uOvMtilQBP/7pbDOdy1EUuNhNkTQTMZh64YrQloVlnbV
hztr1A9ymu4jpXoppPktHQsvFwe3S0QXVAbBKDbe0mLPHNDmTarfDRl6qivQ7eLWK7vSz5pB4UQN
Zl9++9dSYWPNsTC3iABqkLLSLlcF0GPY2ZjWs7WK+yECdXZsCK7YTo0TjZnXSRPvNYIZuDb3RYWV
rl+1fmoxE2ZqvtbdDTlHx26rNFgvrr9HtZRLXZZwr2YFkLhu8CThexO+pO2LmfHewtiedXMYooGb
yFGaYTMOOnrmcjB54UHZCeg+kQm3xFmB3dUGumGrHHfEdK0bmVT8sBpDLtaEKNxzPzRvQ4W8KatP
ShG5nLjIuEpA+v1DL0qPISPBb8pSAo0fmczpHiosPcj34iU8DW55R7bdmzdlr555o+zvdSTlJa7k
Urfa5UlYdUapusrFcMWH7HU8abvU7Y/CSxIA3xhv7U7lTm9fmPi4kkvdbA4Qm24SRsVVhNGz+uIx
HhRersH4elcyqFhcx8ogZZEO7q9fg9O7xd0UFIF+mjGUQ8bKm31OtiD821+SUTZdCaXcfC+HWry2
sAkkAFjZ7ndfhpu5EkN5dwxLhIOJmUrXyE6RHp2Hbp9asS/Hkn37PLcvUaEde9bmA1q/AryYvqy2
MoHEXG+fsXR6X8uCd1uWwohZm1NhWfvaxo3InIQGW7sY1XxnEfaFu9TNHkkqDGB8svcmAgDCm21x
L37XYfPaZEtPppeS9MCWd8lFus8u5h3vbYnhSK/+LsqVg6csH0S8KLs9WOQi8bgWu9snZ7W6ryRQ
rrovu65sqlpxo5yABDtk6cLco0/rgtPsDgBjoG6OvebbbbGMqH0llXLgsZ4NhtnIWAW1qn0YdYdV
H/Z8jEeeDlFORkZ1rZrlori1+qjEgVUDk8tKbZTHHGVllRdXByJ/ySZIdNXa/A9p39UkN48E+YsY
QQOC5CtNs+1YjUbSC0OW3nv++kuM7tQURDX29D3sbmwoYqoBFqoKhazMiFDgPth8FZt5ir3uBFZZ
v95l30XF/uZRx4OZoRgKMUDF+buxOZsN9Ec0zW3rh7k95eX7qB1sSxvsJH4s9BNpBZ9rcx+vBvnn
gnDJKz0dITpDYpBapDYx9EOQWUc1Fp36TYdfWeIOYp2lk4IpL81V1HNK7uJ/mA5WATr5f1uncwdK
J6iMaAdGHiWf9lFGdv1Yfpqs4v8/f/9mhjtVUgRm+4kiGOvQIdetRy2CIksNbkmBnc1ztFoOd47q
sEnLrC2JW48vmYIPA12Ucfx2+7Bu5+qVFe4YmV1fWkuPGiH4jjbgh8UtQAefOyBZOJognEU15E93
GAsTMASKFsedKRUhYo6HiLgWqJnHJP7aN9NFTnVdcHi3ILy/fS0uX6cLnnQSVP/I1ww1Vvr6PgIR
vPVSf1AfqK0fS5CXJw5YW/3QbUXk3lv1+m/mucxtjRCUGAf4JOs7UuCSjMXOcF1iAH66CBa7HalW
H5MLHpM8THNIEDxYwVeHDkR6DG9yAP9zgi/F9/TLbedhe/dHnXc1R/n7md4sTUXBT9UHA5RM2uyz
JZdeaiRelJaO3huC4kvgNHyHjqQ5aqAIoSq25l0eav6ogtslUwQ6w6JtpFwg6ac+aYwOJ9zax5/Z
VAJepR3SY0wxxxS2kFafbdOtbeQCyoDOp6zkKCljLdiBPM8P8tiNZ9nT9fAcIsMRrX8vDZY9SNHX
219QEJIpF2NKUOzPzYQaJAwMz7L0Y05EEnVbd6z1EeDnEGIVaB2omrD0GfgVGA4w+flcnKzHwM5x
9vAK7/0DBfhvJrnoQiaZ1HM6EVeSE7tHh6KNRVPJ275omQQ8MirBi8bveVoLKl2VStTKQ6N6gHB6
SZ6cwUO/+5cPdDXDrSQ0QryiRHDFsnKi7i7UPt/++3/x9asBLj6CxzIKCxPr6I/ykd2A9dyWPyqP
8oeCzRj9A6kuvszVHBcPJ71vUjTj4NPNOY6OGPizevf2krZ9+mqCD4JVGOtmHkNjYITQsNl5aj4J
UrPABD+srVdWkkglm17QzvnwKFNBdtxqSq23iacNqMB2lA95Tt4Cef+pxoOEzwAyjGXZcApQ1hTe
/HrsPNNOTvIe4O5J5ODbt4frp+JpBcKlyq08heuNzrJjXfXYo5IdXuRvbFb8jYP+i3EoRZwUIo/k
n3zScRqrGFTPbxCrGHLBgNpVYJO5Z4QGma/1h9v+sp3FfvkL3yXBhJoWhWqiuXOG6xDQTmMMHNxL
NH60rKfbprbXhgcmwwJkTcVMwO9RI1L7oaINLr7qWH6DgsG3ONRP0tD6FpjLXDosjzkJoGaU27Wp
P8yp7DWBqODfXO/qN3Axn4RkGmb2flHmi1OP3qQ0ULEdbbV5TlXR5WkzTK6McWESMwKj2k8ILzrI
kpvnvD1Y/0Akz1Rwfu0pFyJ7RU9DSKCx5gjL1YyLV/KToyhNs7DxR5ZemeECJZg+aZ53loY2wk+6
NzYY2YirAZEdLkLKQUQlrW3wwIPl4Knn3kLbrtoreGQ91wccOz+4Ux7opdxnvrBcZf53a5Fc7GyH
oZwxSvgTEqCmaIuUL2h0e/MZdG1HDLqJoPvs49wwyJeQJYgqlKBAsJbAbR1GsTtJZypdpCR2BEeP
3S5vWeJun20wJXGroy0hF6UDdPmDWYBXFzLeTpLquFlNoACr6JNVtC9j2l6WORCVlZtZ4+pBfFkJ
NT4lkDSQ3XWu6asObgO4apFDZ8fvGojghM+KILIJDh/lok2alkGnpbjbzcFrQC17pF+LvhRcOkRG
uHAChcHEnCcCIKVk+EaWHqsA2l5xJ0iJIjNcIIEMWzdOwDm4c/EgU8eMPk2DwMTWy+46klAukhRJ
VeiSgU4h07dC1gVDCShifeliHDtf+rg833ZJwUmnXEQxrN6k6AAyLDHja/sZuBpf9IomcjsuoERN
YQApjEthEqenYGzPTSULuLe2Pw4FWBxsfgokyXH2Vh0yq5i6TEWTDGpkH4CcmLIfedMI/Gx7GVcb
3KWsSjGHixc3zS2gC96Hmo3xM4GJ7Q9yNcGdF6vOaBJpLFnJ30n3RMPUnoD+yj8X5nOL4b1IpCi8
nYqvBrmzkxeNgidVVMNjsThl+XkpErvS3uXJLk8/3HY2kSnu/Fj90pVGVWqgFsczp1q5CFQHoK9B
YgKqf/yf/+gS3FlaprauF2VAYG/3nfWxzj5Z1vfbS9ruXRnX7eMOEEZSG6onsIH53uPAkiVTSIC2
FDm07uSVu5//Xfi6iKZN5IzcmWplAE+nWCZuD97s+pMWxv/RFblELC2RHBrlQt6qjZ/qOAwQL3ox
E3g8j4wwsgaXW9YyZQ9LbJxh3EV7sY6BID7wLBY6pjHkntG89pV0N2fdZ8ks9uEY/tNl9uoQb09B
qzik1tAhq8MJAupHeowcZQ8kpZMfZLd+zpxMUFGIFsVFCyLVo1IX7Oas+q30rdL8thZkiC0+bWSk
Xx6ucQGiIXOn0gQ94GGn7Yb7t6ebE7ln+Qj0UZh7/bdkcTXIhQnQAbZJiH4HGIb8AhoHQd0Jtk1w
dDQuMFC57sd5RNYz2sNiPQjFdEV/nwsKQ16MbddhBQFY3qtPQl2s7Zbu6ptwZz/JloZA/o24BRCQ
PRhLcic9s/mzwjcFeyUI2hoXBfqONJnUoY9FsrsKiRtfPn0eq31DReyciiAS8IP4xErUJU/wWYIX
0CTvZDwWTrGNqg5AM+MlVW3IJy4OxBTcwgkc7d3tUC74aPyYHfj9wihL8XI/ZJVXdV+XVjTSJDpK
hKsfzCVoQMWEburoKDuQS7d25s7KKQWEzppthgJejLPoQiXaVS5GhPLUTmb/VuJBXOH/EkSI4ytz
uT/vNr9O7RtV9yrukZROVROgjpjoFxo68fhuAjSR9vZgnY3o/e1vtd0Yuh4AfjaN1NE8GRLUQwaM
YC4H/bX8XoFLs0IzSnOyI93lbkHssBOkRJGPcIGjJxMAVZAWd/P+qaWpbYgY8gQBnXCRQ8sjHULc
aM6E6TNtPimAIpqPt/ducw2Y88C0ugnBL763ZTSGpVRaixuZaUF+wZ9FcLbtDtPKAvsFK1cwzKSN
dbwB4Q7DSH0ZL/18P0NLDH0DJ369vZzNHVsZ47KFUi5Jg7F7RIkBtO6afiQ9MAaW6GGXfdk/3Htl
hvvyC5UTtevR4bGU0i3L/FxNrQ0U+mOnyAIn2zxJK1OcD1DwxUS6juZYnT4n+h5WbeCzYsmX9FOf
U0F8F+0fl0oAjVbbREEJMVAvrgu7g8Ln8O32N9oOfKslcUmEWhmAvCXylbWnj6ANMH02z599yX40
YGcAzCV2Ra+7t3fxD+BmZHTzIsnwC6t9XSzt+zA290SNY1vHHbGbccIAr7y9zNtb+QeMMyFxWS8F
Du/SK3ZnGE6/vDapkBGPBey/uyKm0H4/XjGFcrreZOzKoR6ZChzTN2lOg8OmR8f9IhhD2iwAfn07
VK+/m+v7RpeTFjecXkb/TzkZ1kNX3WnpQyS8iwoixx/AS7mXormb4YwVoMpzZfpFrt/1+atKlj1J
K2iQhQdqxRBXCTxAIHZzBJDp7Y+4/Va4Wi8XUIKG6Ik2Yr3EB62eFz1jSCe8WE8G4HXQ2fPnPZld
kUSV0CoXXzpCWw1EsWyqpTiANRD0+dopADttB/1MwEDzHQ2F1AK3U4Euc5FGGhqap6aC7k+p7Sy5
2FWZSNNvu1RdbScXX9CoAbd8hWTABiOMXfHMJOLzA9i270WKQ6LlcFGmo2MS5kDnuNAzP4d4dTOk
QjB9JDjiPI8GnSFqYuQyHqu7L0H7KdDeR6LhDpEJrpElGX0dtQkQDVr4OZUmu6/eydDzuO3lIiNc
DGmnsCchAxDV8gE4qFp/ykRvItutkeuXf2t1rsoARq9WKAlcOngJ36PbDMwaxQQHLsRg0GQqNcfU
HfzoWAq+0XYPdWWYqz9i3SjDSUcpWn0ozvETq7IDAHzsfoeD+z79F91KVV3Z4yKGbEqAzDFSVzM7
VvWzKXwgF30tLjgEsV6DkwYlm/ki7atD7k2dDc5fW29ATol2nSOWdhaF4revu/p6oQmQmdYjFDNy
zHiPAcKD5dUuewANn0WIQ8HJfRtRXRkbZugR5B3LnNQb0h9TL6qpRPH17e65smBakGRIDMQGhpgG
awuIDBM3vJB7Jp4KhgmImYtuzoKvxs/vapMxSBIgQm5EWjuFDFSngGaiy0UJS1Dp8J3vWu5nAPVY
FPfVu/o9eyYPj4UbeqGfnhnOXTs2duJJB9FXEy2QCyJqOUtDStAO18PJGaPue0x/yNkiLHi2vUPT
TYzrQsKOHy5NRtprTY9gxVII+NPxJNidEnCvTY/5ge6iY9e5t8PjX9zlapLPWnKWmpGJ6nGGeHD2
0NpIxofUad0ZZOUp/iPvRW2vv5y4q00ufUUS4EJShu84PjYum8SWnhjOQd0xeKAoV/4lOv+yxr96
9t04Yjzy7QYd7sdLeZE8QBLvqtPPN2XlY3xPUU3+m89czXLZTZ1pNrYpFlmWp0r50qcv1BBccN+S
8J8F8tUG55dRkjZJXkyszTK46b69/KRGTo7GQeAm26X41RJXG0uW1cZpg97KsJu90c9cyTNA5Bjc
/7zryv+C+TGv5rjEJrdqMpQazEUqJr0kKKqZIsffBAKuTHC5LI5zvaTmgutgW36IiP4ihc2dBGB7
rAHFNMp+N3fv2zB5l0mBIG9vh5Pr6rgsZ8VS0DcLPLIwn5T+u6W9C7R/woKslsdVvEtUSjECJnGp
fJjmp2XxCl1wXxItgwsdcUWm3GyxDDRZIBWnO4M13SeyiGvtL1XOdbu4cKGOwPdMFNF3uu8gc4ku
MEvQX0EkhMtC4IgmqgRB2GCOs0qgU1CiGJWRQCGCNyxnLfxw+ywJts3gAoMcUQqBYwQGw9wnyeyQ
oLOVPt/dtiLaNYOLDUpXIv4MyCWsNzVCoEwJnOlx3jGW6Ox75tf/0eN4QroqpEFNR5Q2aeVb7UNW
7/pO4HHsYNyIdwYXFkx1NEsoJ6vuZOW2qdb2ZDw3BZ5PROJTW1QhqHR/+ZzBRQdSBxFJw5ogLc6O
eikO4WnZF9AKa07EHrwI5MMjKvvI0z/e/m4i7+Big04L0Fxk8D5lPM3WuVfP6iJ4Lf5Lk+q6OC42
RO1i9GEMG6qPh0hvea32PQDXDmNAYWIa85Ood/mXy/HVJBcrZiUL9DFmKf+NLxGF/SkEwirz4p0k
WJ5oB7lw0YZqlo+snp+0MwTsnFT32lDEKcX+yA1PNLkgQeYy0sMK65GPrH/RQZJAgbhxv/9P3sBz
MIGpNl9MqLC5ITTKx/phzDUgqETICMGOmVyoCLqA5pLOkjuEvAt5edeQwq5zS5D2RH5nckWEFZAh
hPAuq9+ND2ARdKP75sTcjo3HRnt5L2LAYV516ytx8aImWgLxAcyjSHPnKdoPc3RisJxqeuy26l0p
CWdCtluIv9ycB6pHkqZJRoGdZG4e/CCA8Q6yDYUhN7BbsCerNmNPFlO2iRbKRQ3NGGcyvqGbkiNw
rOXYuwqiVXmWc09tn287pcj3ufBBWryxlaz7e4VSseltkWqFyCu5kFFJi1bIM9qTbXVS5qe0uleJ
iBaR5dpbDsLFCtCQkgrpHp2bi+qAxG/fAcMQvmNXLREXuiB38TD23MyqPpxShCVIJpbll5bUbiEH
uwUEw7e/j+h+xQPaATgy0fJCwUQ/MbnkFNS0833vSn7uxq6w7yn4Tjx0fcBDdhTJBnsEA7MVHsGa
PdpQD8aT+jzvGLcVBkXryru9RtFucqGkKBhjaKNqGDpJncWoX5du3LcaGHiL9N1/M8UFkUUJyxod
G+LGAOSOI/g3mtLug3vdEGnjiXaS/fuq8kwzUhZJi/jYhb2b9I3dKNWRVCLk3ZsE3A2vt7hoUUCc
XDEXeD30mXeL2/uQucb/Mlp5C1QMFehBGQoac8wehomfpWODphF5mv3bGytaLhdHWmjm5XhKJ27W
H6b4Pp92bSMIVSI34WJIE1pSPehoMTdNtAvAvdTV1SUGtWspZvFmKf/WrnKxxKyR2cwSsApSj5Am
ozkGHYt2j2L/GCXajzREwByC2JGj+XlKhw+3N/P2SiFg8rvvdBhpwAA6EPMpWijaPVVeF5Bfd1Ut
+GiChpHFT/jLqZzIMI+r+Zlp2hfPBMf7K9OxzY6Wq7uWG+9EDUZ2xP7cWkNWIUipUMyH/744NWkq
FWS8GlAj9Vmf9QettUQD03+5MF2NcKcijMuhDzqg43+WqJmrKJhE7CHqrHidr42OCK/yl6L4apE7
ALRE03RgbDhS62uRrWFujqqx2xCnWr6m5vus1bwkPZWViA9te+TJvFrmzsUUBjqYAVEjm6lt7TtX
diS7cBG8gcKu0HGUnOIHcAyAIMlvTbnEr9zb/ir6pNxpGToySEWO/kSwXIJ+sJX4220Df3HUX2vk
4ZZxEQVBOSPhMj0fya52NaiOl1MGQNXj4GloEy+dK9Tf3D6HV6vc7T4YS6gFsDSfBzVkp1yNKnsV
cXYanNvrExniivYarxYFcgPeflC0E/051+4gTahUn2+b2S4mQOZo6cSwVIjH/372sjHEWHUCRAN7
HmGvCaFnuiEIGXLouIu4VzZTwsoYtyiMxMxmSNBSUtuzTo+TddeJxOS2s9/KBlc65GobtW0woq5E
YyTf67veL33lqXpQbKbiHuwg8OdkXgjHb5z2AO6cfbkPPFGbabvFsPod7ISssn2TzHlZj/CU0ZnQ
7M/QXACaOn5MwRu0PGo+u43Tk3QwGycX9Wq2D8fKOBdRMXmUg2wZ+C79WceXNY85+MAjl1nW/fnc
OcXLP810rUxy8TUtNKg0sjlOpuLHUNa6/79cG7ZuJyC5AWSOYPYVrPG/b2sk12OmQY3XHZe9oX2O
id+0h8H6WNIG8ijgP1VFtAebbXgNtLKyRmRoWvJD10uCopPWuKUvrKN332ezrZiPBK9SxrmNXzQM
91qiIp9FaD4lrm1yu6kX8hinClJiov4YJGeSX0zylEPFUX+aeyKINZtBYG2N29R8xMusShGtATCy
9bw5hSkEX8rhTkrogVEE23L/3AU6eDNw411yz+gLSXCt2YoN69/A5ay2HXupyzC539ZfR8yoVtpH
IhLTEdngs1IqK7ORIajqyUsff22M01C9CAIqiy83vhzfXzatpe3rBOee6efIXopWGD00+9ZVd50/
v4pAApvnAaSumH8FJTQe738/D4U0VYbaMpoKI/M7Yj61FlSSoTmXJYafmxHk/GqnUgdBnbi5kyuz
XCQfUmtJ8hYeE9fTo5rj8DUJNO2V4Mu/bOfKEBfOJTRMrSDswH9mz055p+2TXeo0Hlg/HHL6H+AC
W3mXiXkDaalCJY5yLpJ1jRI2I0qn5CB9YBwnk2EXaGYOUDNI7OJiPOQn6yDqZG2VSyurvNPoczll
YHlFed9Dv9MwbTNX9/+0k79Wxj9MTFMVK1WKqaXa+wliMXWn2M+78GMDDfbgf8hCLGz8cRSue8m/
UagZGYN+QuCUjzMk/fR7jOaBKcwIoUk3uoWX3mv+guJb9Jwp2k3OZ0Y51TLaYuAnL2d7CeVXdM+e
BbvJHPzW2rj0Phsq2mRgKwVz7bKzAAKFiuW+PLBHdQvYjNvWNk8baA5NDTnPsnhZLBLINJEo3CPR
tGOk9J2ttdU7qxWNYonscFmHTbXR0AJaYKxb0I0RVw2avTFlh/+2HC7dZIYWU7C4AwfR+/oCxNZl
Fon2bebP1Y5x2SQfpVhqkxlPSXEFwcqnNPDGqd3H6acqMG2aPt5e0abHqcRULMZfggn636Owque6
PL1RExHDa5TsMU0twcjzZmCCFJRhWqYKbi/OxJwrsmpWoLHAlJlNZHIygRMHysTOA9Hz/KYbrExx
vt1EWaBIARqMw+CHQ4ZJiOdQSPqyXVatrLBfsSqQLQPP10UBZktFfjVj1Qnjk2q9GPIp6I99c+6p
33Qfb3+m7UJnZZNzcOhag9wa7wZ4GpNRljP24vBTs1c/JPt5b30TWNv0ipU13s+joaMQ/8T41CV7
KB+z59wPfQpSDLzSqufkmPhA4N62KTLJ+b0CRqdADUFTmMeXonzIJdEjj8gNufyYgLJ7HFo0F0en
91TH2qVeFtn0IQYnKYaakr36WrdOexpEXLkCp+RxPrSo5GVSUR8CWkcrTKy7dBYVG6xY+iOoXz8Y
fxmuljaIFwmP6ozCdnG1vXkg92Aid6CILBqQ30wgK1vs31fu33ZJXSk5Gm3BZfQgSrUPgHFjmkmp
G+6EvSiBX/D0BaTpS0UJ8XJFL2+Q7H1+IcBkWT6eaF3DFXNvCPyEZ8OKB0iw91AigKZuDuDgoUox
TRw8SNN/C4v85WzQtDgwC7wUGMYhqQ5gMbPL6NTEoompzW6etvpeXOgA97gyah0WNDqyMxyS+xT4
b+2ogaJWVA2KXJ2LG9YyDjRiACIyZk45R/tZhYLp3IvOssgpuGChQqJRVgc0KNVHE2hSpkGRsQlM
xs+G24oT70Souc15t/UucuGDDHUfLNqCF+8f4R0gkE8pBMDNyg7Bo0x3eCJGQybeiaBMm4Xo9dvx
5TXgv5KCyWyg3YtTpKJvLjfQf77U+skIRHMXIlvchczSpLZKB7yXKYj0ppU+0AlSrRGBYERsnoIh
/RfSkNWW8lX2MnTx0oAI2w3b3pG64qHLOrR9q0ZQtW0nT9ZyIdQiaIVwK0P1Mae4XrATwDRuil0C
Z5HvGa5TOvwLzENbGePCo6TKahHOCI9pedc1qOC/pqOIGGCzTbY2wtVUfZs1hrmwZ0alcDqriu1M
D3I768fD2AQRqDFU0NfjABLSfI+iEqKm4+sgpafWyB4MU34MVOPpdgLfjJurdbMzu0oLfTYpRYnB
HbyF7Mv5KFVfev1glq//zQpXe41ABxVjDScNC7LvcAbwBIpTYf5oJ/rttqnNILNaEBc3w2gxSspg
hFp+UaDG/C8JAM5IFJlSU4V45e8bNpdBVbUWXlX16CWOHxfrZLRfau3l9io2w//KDB9CpDha6mHG
7Vm3KeQqFbvEqBpjeFD3ouvr5lPV2hZ30BYtU5OoQRG3KG9C7mVt587gYEqCsUxX0A3u7dvL28o4
a4vcadOtqQ+VmQFbjGLfU92vSLBT1UEQQkRmuPNW56qpIzQi4cQXJX2s0tcsED1/i2xwB0jJFalo
ahPxF/gYmqtQ/5rJJR/1f4LzrzeN/ZLVUU0VMyrRsGQuIfX2CChGtmMsR3mJQnh2J1+cP5kz8wXq
2iR3mNLJkrMaPCNuUPjDCPaA+ZhPr0b3EENnSeufak2kSCjaTq4WAYv1VPULWgJTnDtJpNuK8hgX
tcD/tpLmel1cJRIEc6RYObhTmKxzZzxObQqF+A+WdUdqKrC1efFcG+MiRlPqpWnJuJYxWD3abfvq
ZPh48D6KJiEEe8ejCA251QcrAs+Wbuxj44GYL3HzD4F8tRYeQWjVYUX7AAfXyu5NKKNJ5FhkBzMs
vNsBYiuKr+1wAWIgyURIjZZAHYd2TTADhBHr/2aCCw5yijYycgU8DQrQXV3utVHERryVXNer4GJD
b8hxPIfAcNTRD1OijjqF9pLfw/MEaxF9efbvq9Agz2OnTQywNwSfM5JDAu1DpI4CI6KcZHLRIEi1
kBbsCpkcqncVQD1gVraDryBWdkTDnKKcZHJxoOpzrZYG8N91LlN+KNzIDUsn+ULt7I6dnUrZ3XYH
QUgwuZAwJSNI3SpMhw/SY9udx8Ufhm9p8lLM724bErk2Hw7iuO+mDPWzNWJMKh2OcUEEp0fgDjw4
sFvmMcojuEPTXoBLd0hc2Vnx+fY6NqtZIhvoOlMFl50/usQZOK6lkiWHyc6gz9Ha9WSbLjbO053o
c2CzG50Iu/MXJ7xa5ZxQrcB1A5Fk9mAS7stHFCrQsDLw9pscRU64nf2upjgfNNvWqIMWDNs66HRM
/ZzhRjDLuOtM3qx6VvxS5CLI77ZzXE1yXljTqjLCAF5o9JJbT/J+rlL/9nfbDkpXE5z/DV2ZYKId
cQ98eR9CPfesTNuF2bCz4kpwpjaH5VYu8pYaV3EJmoFWQkuCYtyWHZCif2CsJqY7vIZgKxvdBACF
XYJRZhHriGAb35xoZTdTu6nVZKSPLq88YCBtDMgI5gI2r6frtXEpKicRnk+AMHMbV4E8QLbrWgdS
BW+cAxEIQp3bn020JC5dtWG6BLRDPzKRLg0GEKpq+o8W2C9YbZoZRmQq2KzIFNxntLB1Id/oZjtm
vWdcntIS9Poxrsn2LHxCO8bJweB0x6Ztp/ehI4POhD6F9yJv2K7A8GYNjV4T7QR+/CaL9EE2JrZ3
B0xgnSJ3sNODfJZPIpA5O55/1MsrQ1xwKrKimJcQsMkserDIpU4+Vd0Jaibp9NDTwL3tEZuQH9xD
fy2Li0/KnGhoseJWzTwwqQC5G9UdeL5TjLgvjuwCngKQitc5SegEiSNC4GxmmZV5LlaNdSoZAI5g
7jD2ig7jvtFhEeLSREa4aEWHeJ5HCy3yqmgBTnlo6tiLUxGVscZOz40Px5fOZACzd4wHZDc76Ltq
Fx6nQ3uxTrKXuVZol8dol5m21drhoT70z8VFOuM52TU+vrTu6DI+dUmyM6dysc2iqn7z4F+3mS+5
jUrWU9AIghhx/pQr74d/kSlYeRE/rhPFajUBOQksQLzXU8jNi9q+or3lIhepGkOiJpCwrde/ZxKo
qd+EmA8r3yV26vb7QFCYCFzG5OJYayx5kQ8NbuSlue+M+JI13RlQEe/28dssGFffhf2MVbgMZSm3
wgg5JiJnvTW9pfqRBx+r+hAnAqXQ7UprZYoLK8YYDU3KxN3QND+n7zVgDEPPeqIHKbVNO7CVl+yF
Pt1enmgXueCS0rGMK7owSqGzlFSeBm7bQkSitV3mr1bGxZC4z0zapCiGW2/ZKZgZiNxmz7IoI2XM
QJR+e1HbSXtljwsnhWKN6UzRUzaeNdiLj/GL5Rh++gApE+GMzvYWGjoAFBrgg2/V0cpD8qYgS9Uj
27XGaxO/i7N7I/x2e0EiE9z+qcUU6l2EGNyhO9MNkKltnF4VFAYKYX/mRnjkLxR1bnSSFLbskWG5
jynEs6SgeKWZeiIjOcyT7MrZ/EiJ/GkowzsoEN9p/fCtGiHKlBv1w2KRXQEYIVFDP9OjXajVP+KW
7oimeUYWgcexnZxiMPczLU9LA6X3vt73TZ9CNrbZtTmIFpLJS0j/fp5rL4RgUZa3Hu3q/TikjduX
2acMneuo6hpHD8g+nabXtp/fy+ak2W3bXGoqOa2anfU6gkxh/CGkyiXVo68RBK6zWOnsSe8ewryB
dmz6Eg0LVMGW6dJr0GgN05MCG3FUudNi7c2CHoq4+CQbxVPVAyBpNK7cGW6tTF/bcrS7MnJkXFtl
Ay+6MzllIyZgzNciLx+CMZptKVa8SlUdLYs/jEu+U6HioMaNPwbGUdWsY5qHDyqt7xRV28vW/L6S
U6+Pc19vqjuzyt5bmbKXjf5SJMhLamz4TR34gWKdNE2+761sV5fpYUyKC97NvwOZ5HT1dCag742X
5b5MzYPe6s6kpY9NrNtGAIVPXQObIYYn59KmI1q9hnnUG+1bS8q7Ikvf0Uh3xrD4ogHiDHzxkcbJ
hFsQ3uDTxdFH66kkylnRjF0wph7ejZ7aRrEhCv8cLgq45APfrOfBrulyVKbmVe61R1AbHcYp/Wz1
xXOt5id5EQFKBCmTn1hb8lbpASSBmOh8KuvHQIT2ERWU/JCaUgVhJZd4ZOgwyEH7swohNGwtBEiq
+hwUhhe076SuEpzD7cP+q97jGShzOeljEmJZtKkONCenUja9tMhEt7bthE0UnegUw6eESzdhMul4
v0T7gDG5AY6zZwqwsc/GcpJ9/kz/RViIKFd7XKrJmhTzNxHgZqFsPlC8QlVZC7iRaEzlL8H/aocL
lnRJFlqzNz42WgjJLi9w6bv0QPAOrD+IUg3bpD9D5tUYl2m0rksAn8ImSuZnOh4mK94F5mLTLhK0
5QSGeBHIOgDuP+2wezLRvTSxIH9RuSOt3CTp/NvZZvtc/VqTzj0URa0aKIaB1/RIfmrCXRMI0vMb
tdONTeNlIFvSVEGcA8HZsWngL60HpXIv9LpX8s2PImf4wVp/KLE9MIMIVWK2j9d1dVyd2sMHcaDw
9KAMxyhEKE9PXSXqOou+FlecygpEgTBtgKZZ/lomd2X4VA/OMLaCUCH6Umytq9KjJEMOPgE8cHTS
ESRottISgdv9pSi9bhcXJdSgrOqeXf/MC7BRR/CoPKgfO2g9YTB4F7rSOUVr57b/bfcPrpGCZ7Sy
ZK2Iqhm3wdLrXOl59IBysONPJkQYHN2rSwBk6p10yETNYdF2cpEjU2k31hm2k6p+VByoaFBg++//
qhRlLlhkyVTV9QCvKMfKKaM7Rai3ILDAd+IKDMdBhAXdqhIhnfiFvldRCASmL1V+rZ8T672VXtLY
HfG2J19q0riCT8faYX8e7V9L5FtyQWRBdY/x4DAyMnavjjEd1R0tf/D7k1AcnkWiW9bYr1n5f6BO
JDcGLFdRWtRcFljYa6/pGjS1oMdWX5T6HAPbX2YnhGjBhXe7WL6ulIsjVaNEeRyg6ZkM9DUpRqj/
9vd5S3zalPfyPDudlOwEuyuyyT7/ar2LYg55k2N3iT9n9uyBpW8H4BHuUugELSCKSCGqgX68G7oi
MpbtsHldLhdqrLFIZxLNaK6lsq8W8g+17c/TIAJxbwfOqxku3GiVSdIoBUhhUFKHzbYS9XugY5jt
9fZWbiwHDChQldUV01T/4Ha1elTgJsBIbhnej1CRiaLnSETxKbLBhZPEakMJ7wp4AupnZ4nTQwiv
KOLau72UjS37bSlcVNFynPeBYSIDCZCOxQS/tzqMthWnfjY0Aq/fqq7W1vgI0+Ry0RtkYHCtwQ1D
Oz+ml+wUhGzmdzfuQZJye3VbRfhvBrlqxMz0tK6SEUC0bvwEFpFTZPUv6VL54xzZco1B8iaVnLBR
z6Sx/qEd/5txLsBYkZLRsFMVd9K9Xnsm8cfbq2M1LxfAfvv7XBDJSFV1KZD5bpSa/mjQj9AT2bVJ
58VWu5Pj6OW2OeFmcgEkMTF+MUNv+Q1vFO+VfQNCQwxUXkQ5fNv3iWEqGL2XTR5AK5ljMyxMQ4Qs
hZ001G4jn5jvbi9HZIQLFo0EvEWmlaobq4ep3y3VXTcITLAN+fMDXdfBPuAq4mYDJI1VxtJLqn4H
SISnqMbu9iq2z+/VBBcmKjWHOhu7QugjBXX3rsT8Z+MWQeTetrORPOBrVztcnFB6VbV0CbvVk9YZ
uy+d0dsUzyP/h7Qr240cR7ZfJIDaKOlVa25O73ZVvQjlWrTvErV8/T3yYNppliaJWw0MBpjuQYYp
BoPBiBPngEqGxqZdh7+v2xPsDo9tG7OkAlohA+w9SoOFBNZ4W9TMu25kq/d4uSp+/mxZNM2YQN+F
eLTSvb9Pmu+jA3sfBkPBCqTkIJPZC2c+tk/uP1+Tx8eOndlXdN01EphBHrR+e9K81JWc2iv27Ni4
/1F0+ItuzKflcgGj0/M61VeuqC7/Zcr3szHZ3SyI8QKf5wnzyrmJ0YoxZOAKdvP0Rcu/XN+z1dGu
nCm+TzfQFLQmFbZs7e3LYE8afQoqqH/7qbjo0FdtlJidLrsRpqcaBShmot0hQRN1iDc/l6oToLvA
/QdMKhci2jJNDJTH3PYLBXOyDgngJKg9LOoHIhPeSJ1gOEFgkD9YYZn1sSFZshsXZUBadZc1Ql6T
TRuaDOYGoiKk8aiPdpRQ/pSQabagg0blb6enDqhhcpuAnSn1zBCd70iQk20Gwgub3IYZq9YZbeEX
GpSMRsZsqQHJZeYq5P/fOoKM6MfiuKCeDmlVLgN2rLQQkp6H8DAsD9d9fKvl8ckGH9XTYQhbMwQ9
2OPorPyjQPbuzNPKgQGKcF9Yq9w8VBdr4rywJykerxbsJbONx8jkR+fkt+wrHiabA/mb9JwFvW1m
/uK1kHMXnTWBu/BZoaIqYT60quzOLR5iGkSbjFRwzgTewb8sIRmeTBKqpq7Stx2m+3KvA7beVSuM
wYXL/vr2vbOC/xGjPj7nexp8ce8bSxp2SoYFrXM5ya4J6J35tAQDQC30iWGiagrGnXI29msanD7T
zr7+B4hWy8X5VO9TraxKdN0zX5Me8z60l+w1RNvhup3NS/pinevGXqwzBcOmDhIXGSik5aZJxtzO
usodWuvrv7Oz/h0XdvTUjJWmk2Q3lPdzlNpziu6OJuJCE7khF0FSJZeGMkVhcY4eu2FnCcGRom3h
IscYKxkFaQdaV+y2Ge6l8I50xzL8mxGSy+jBM/4rbR3FUYptWbTOr/r2POj0uZcS16zMExLG+0rP
3aqOXIZ+TdFFAXgPvXSJdyZwQ500P1/fva2K3Ke/h4sukAQ0TYhvYfue10G/LogabKFtnhaIiZFd
GuhAh0a+8i+j6Hsl+cJt2hFUCmbbI1JXdrlf3MKTd4XzY2nt+oyZRl8Ux7aPg65iTJhAVIGfuM7q
EOOMK2qTxd/N6BBGpZ0ACnj9a2470YcR7swZZlzIGsmR/1RDDtIXnG06GIeyRZ1DjSYB/fH/2LsP
c9zRG9uORVDVW0NZ87Ii8xLACphdjO86M6AW3SevYgSn6EtyR1E3QN3br/Njclvbycgcmd6FfST4
lFs4UTjmx+K4A9l2UlxIKCW7A4VMy52hPE3A6ED81W6n1Mn6O232huGXMP0X7SF3vYOudTEK5Bhu
79enxW0OeWlTjL5SSI5MDqTWdq1TBqFII1H0VblzOHdSWJkr2aMFWWAGz+xoasemiKh4e3UmkI0W
iAE0jau5YNoQY40jwlwoP+XGYut5QNhBjX9cPwjrX/vnJfthRvl8KUwyslh1wItUC+/m5tjpb0qD
N2lx6ovXuCSuouyvG9z+fB8GuVsVoqNGVTXJyjaO1lOse63ZeVozudfNbEl1wis/7HAnPAwtxuJU
llGnRYaCHMEMZFdGkdHO3wyn93QPCDMQhhG7fGZ/IV70yTh33o0ZpA7LhKtWjY8rbc8oP0BXXHDw
tgjRPlnhzveqVW3SEjdC4zHM+K4qQhNGXlZSMv2V7TBg+BV0wo7prwAf+auFYfDoNjyHgvxlux55
8am5AGDospVC8G2NbrIvnzKvCNTzSotU+eUvkRizIvJY7tgv+aAssQJreTPF4Mg40Xo6yf18HxaA
mQIN2jZHuRwJoBEaBWsYJrh6nQ22VOgYJZ8fRvVGD2nq6BkeiOX0o8+ou6CYSiKAepoOVI6D4jGU
iM3RPPWDUXqFqZ2Gadgxmgqlcdbzde38cdFEpxjzmQ3criupXeyoxxSQWf1GP1T+8Cpi6RPEFL6B
PehsoSEFTCqcoBW3VI4mh240yWdqiAYCt8ucH07Bd7ArkKrqfY3AIi/ho8n0O4WxYxy20N/JHswU
jLVLtjNicgK3+CjyyDWIXPmqfHcbMiRlHmk4f7psL1/CoPTDfT+7uAEd6VC5ZWD9FIQbkcX1319k
SWMSWWW4hpsWpJWrkFj8WL8B7eRYB22nf/2r3gmqUBT0jgrmkTm3GcYM9fgc5hrihMOTRW2SCUpE
W6BnXfmwwT8oe1T1NFYCIybfriEl+d4+rSRPJjRs5YfBnV6sb4tD/XkHsMX1r7kGjD+278Iyd/eF
epfr+Zp6sxiucmQQbCqkyJbyzF5a818aW0/oxc6VuZaXGsFFO0vncoBs5BejvIu0yrHyh+vL2rz6
LpbF+4huTL1Udijo0CEwRwCgq8jX49a/bmY7Hl/Y4a4+PV26SWuxov8IoyVepdnlW/XFCFQwc6Wi
PsMWPuGTo3C3nW4VlpJCUfT9ob7gkm2cULIRSfUb5q04kkR2tAdRMBN9Te72k2iHOY0e90A5fpGH
Eq2H3/NsBde/pcgTuastZmOqMCMC9JhKfrjkgYWefaJIN7ml2QlegAJnXLfmmudzl1sdrpx/a8HU
ALHgAHTA7vp6RL/PxY0GELRaG1DTqIbUBp04YBCjwITI/fgHY1T3fWhZI5Kfx3y/xl6KFvLefKQ/
VA/BQlSmEfgBLy4XakU+GlUBP0uIXTUv0wA+z1hQ7/0fi9INolkKpcBefY4ShKTSkvdoVkcvgzec
UTI/yt9Gf5V6l/AId65v0/aaPqxxbjAWMdCHa+uuAHqi/ypTm0ZC9lOREc4XTJmpjEBCDu2T2VEx
WFU5qKztE2dNPlbeQPHbfvsz4uY3qAmcNgjnPn/GOR9oF48okZYnxYkxbIp0Z9fbM7oPxaNIhGU7
MF1Y4wIh+FOsGThOUBWdVl4TdUcdcMs+JA5gWg55ir3oUVS9ENpcv/rFddIYi8pm8Flgheuw2jqD
XgWSoy4YngTJAzREZJSGRQ8O4Yflo6Ee19GSI+aDGDzFqdM8dmwL2CR+fBRv5GYcoZTICqhJ8V/c
DV1ZXVrFMrJmbXjIrNs82l8/AJuZKtjoqUapZv0hqKin4aCNA46bPod3smE9TqEKaHruNl0pONoi
U/xZixdrniaYmgzobprFbs7xckEtYYiXr9dXtfnVLlbFn7ipTNgUIi2d8iQgY+FPgBpcN7F5qD9M
UE5OQE/Stg1LAF7SljkSBllqRgHylwX7s5neq2BmMQm6btgnzs2ZFuemXs8yGojtvjiw3Y8FqW7h
CylTVk/ib8RLQ7xjD0lrzuCpcM1voBp1U984k30FMqn4XvS03Pp24GoFXAI+bWIk4vPRZTNTrF5G
e2Opb2Tj3lp2xBRsz5YHqDJUQlEw0/HxuHMzVp0i9znqjpGaHkAHC+33zL3uAZvt+EsbXEILaXBl
AMG87Na5Qw/6rnJM0BSrN+VRedQwxaR6dSD9lHai4c+tg6QqxDJNRHb9D4JdAChAwdAjt0jL2qZ4
+Zd33fhElL/ggQFiS9PwH6Ji7Je7ikc9Guou7AE3kMygprkdT/Wh7Afv+nfc3KoLM1xcUGfQzegy
PHyRnFlKMN0i5CvZ9O0LE1w8UEtWmhJuSdeixY2psnPEMPs4hz4wjb4ay8EAhnA2SzeWVpxYLIoV
2ytEjYiohiH/QT4L5DoYaTXk7VYU6MWdJQLubJ4nvE7/+/vc0dXalRSuhyO2KzVmbNjjHGESRvCq
2rxx1QsznD8QNTWqMGfr8wN8i6cQVPFutNO8aaf8ZBjf/o5L91gIABrbzv6xNs47jEKLVF1CbV0q
73tTsumyuIxAoVb4PhVZ4pykHjBG1YAg05UT+UZr8l2VVN7UxndLWYmoK9e/+o9g+/Ep+Sd/qVK1
yoFGQFQPA+OYQ8GYQVlk2kGf6bX2pt/Zz7WmTjShgMT2hXJhmouMgylJqTYjznf0NSoemv6gzQej
+9UWuZ1o3zTTYaoQYrG6xrX1cqESnAnGmJg44++KaI78Zq5rdSYHWCwwkaMouDPuljsRDaToM3MX
jTb185i0SDkU8xyO33v5eZ0fUMDQPw+2FmqiG2H9vWvLXAPBRU4a0og0SQx7WlAdOy8MVkoZ82n8
AT0lACFEF8Em8OLiRL6f2At7agOylXKFIqwKLoBDeLFvQZ9jeWdssNxF0F4TxJn37tuFOXBn1cbM
sItsOmZTIOnHOBXoGm+aAAoHirXoSf5BA90Bg2gkGmLMIkOnXJG9pmC2QSOBGdAkbG2Vasp4IVjQ
+eELe9IUJiMZ0B6pF3B2QEbyxeit53np75Mh9JlFD0Y9ndVOt2vQHCwK+PmbljxqkI+g2XDWFbYb
o9BVKisADXOA7GnX97lsFxg2NLtmp2OArqPmXZuAQEAZ5GOUk8kpCGR1eu00VcDyxgRtQqM+FHXx
CKRbbo95Cr618jAluhNV3UsUS/umm22ql/e1vjhKWz2VReZ2E4tc1CsrZ5Dz2ygubzU53ll1/KDE
SVDN7DnvlqPS/6zo/IyhxsNEcmdsNEeqLa+qLacY2gdDjr431VthThA+DsFbMcfHaGjcATRldr1k
e4tA18WU3FnpgQcuba2mT2HTHvqoDtAyg3gtuuJSHwXEil90Ytnl3Lsy/s8dG89VVdhybuziTPZo
Yz0iVSpsCR9tGZqDgQeHzTDVGo4pZgmAADWtxgdhnyO3idvTIlD62mtMOXL6SbNrcOvZ+hQFg0x3
6TTdWB3bgRXsUBnjK9Q4PQzaBXOE1EsmtlFlD3pe+iyieyKxG2msgavHUO5g+HKhZXbdmSewWLla
B92qyXQJDT0jqvw5a+4zqX0y6LwDAMevWGvHcoZRYOaW1PphyNMTOFcKu+wT6nThsmtKUP8q0U2k
yr2dGOptnba+OUcvDXm0wu627pWXchn9ZZ6/y7igHW0lsjJy1WZtldu6OhxLmRza3PhZNCg7zBU1
AGlqAGxPY9vCbWSbCQliPcuxO9rXsKS3y6J+T6f5G7iLwG/Z2kYf5kBFmt9QQn5spvDeMMLjPGU/
y2L6phTKvk3DhzDvXD3P7nSpflL66tEkU2Bp8eP1PG6zjq1+HCn+UqvTvBxrVuLV9QOledQcNFDI
mHvrJnoOT2qANnEQehiOfRXVHzbPsiZTKMwYCvJULjEx2liVGWuB9iW7UZKdRfHxTwQVwy1xViiE
fFjhMpFCzeNxlMBFpwTyD93vgtBdJQAtT7+fT5gP80XhdjMhuTDIJSRDNqdD1GLqBhq3TrIMRwvT
2kT/bnS5AG+2fZFoOkH9XaOY7F+/8EVk19o5JRn4mYGGAg2jZLe301uINg5G1I9AmgciBpDtt9OF
QS5lbbMYEzaQxXlPCMLBjX7F6KSumAIARIDRN8+SGwdpZhdv1710Mxe/MMz5ymhmY23iZLq5nNlj
75Hpx98YMDVMPIJhFyIonz/lYk6ROTZoNCaMgHr6UcpErEbbfvFhgcsy4k5TpZGiazPGN+aEeCzb
pHuccENdX8km4GTVxPnvUjivmI2sG7oSm2QoTn+yjiuURgNjfTAFyNf+Knm6sMa5xKiSalYYPpz6
OB/W1Cnca/tRtVflxMLPb0StxM2ogXihmHiWocDCHa9WQfk8Y3g1NZCOtrS9PN0ujeBgCWzwLBMT
KMchI4aXXwgb6uJOxe883l3fps0k92MdPDVARKK0iU2kTD2u8hRjUarJnGb+mbGbHtzgInTjpvcZ
lgoVFXiG9g6WuAgV6RhPirFgmzRIvmVPkZU5Tei3supcX9a2910Y4vyhCJcB+4ZHOzmAwOgW9DAo
J1d72WvBVSSwtfkNTQqgv4WKh8zLFiApKSYAx9ZwpHU2hp8OBri5QxfsllCBOEbAaLslUHjEtvbs
63XjW28jUGoSGQLihgG2288BozMzTBUVKJ63MC1bP8zha6F39ph+L6Vf101tuaMG5grdMqDM9Ae/
YT0oEo06HOi6/7KCzjF7bMeJUDtvfc3xzyAN9TtLX/XlNB5ZWCRqWpcMZsgh2dW3Kx++dbOKmGfr
I+j/XyCg6jp3ZeoE07a8MSVWw14mM2oPsmkrQKFB0OveavLzMraiV8PG5fHJFhd5jVJLKWUVrsmD
cYupY58d096O/flu/gE9La++Ec5pb2VVpmVpRNM0DCjovGtiuL4ZJAKbzFd9HTF4/GremafSlzw9
A+5BdkovPkQuMlNZCv7f/vLJ9rrRF2fdGqph0vQOEKAkoFTfSyFeQZWolbPhlZ+scAdAq8gEaia4
izRPNpuha1mDIFcQJbfqHijXQ84Hgyug7eGPWRuxkEzjiAdfKDVgx9GBCh2e4gosn2h3hPLyrU2i
kyZLjpl1/vXvuNU1+mSccxyzDI1KVrHEVVD6/aHu5q+Dv15s1l4kpL7xPT8ZW//9xa4NCuqN4BQA
sHd57KbaTqP7aYkE4XnjGvhkhIvOOZYkjwVWlCg3VlTbivw41XcSId71T7cRmT/Z4fK10FAwlprD
/cEfv2ur1oti9bEdkCkamZMOuTMslQjwt3HMP9lc/6aLD6g0DBKEMm7UHKohxdKeO0kXlFKE7shl
H1qaDylomtDYC6ZTF+BhfFhlciRXhBoRLEbjGlWYESjStEDbvi+kXSnLXq4P7vU9Wv9WLt5ffi8e
QltapJGaFu+vfJ/fDTfmPttXd8quE0T6Tb+WZcx1gvlJ0fieDmSnEhUcPuhQzbspOjYpSJiI4Hmw
lXVAsvvDCBfy5KUatV5DmIBc3LHoOrBvUXtRh/1Qdnvwaz+Fcrobqt6jhXGs04bYf/EtL+xzwTBk
lZZHJrIe1P2CPH+OoQ1VqN7SnQfpkEx4nmminvbmUb4wyQUnBvnsojMk4nZlhPnl17JE7Xkidlp8
v762TVe8MMQFpqQw5VlfESQGOwyg2yeywMDWOxa7h142gRAqSGe4U1VZi5GTGNFiRXkaPtLfvbLv
XNOOnOo2ckUiIP/DW/6xx48nUqPILZKuncwcg2/qTvLIfviyaiJDgkdwyv7H4oBBRJ5qANLBh0Jw
CZWNWa/Qx/m92gs6DIzquyv+PgE7jaj1sn3ePuxxYZA0WWoU/XoUzLduALdxnzi1UDFx2/s+rHBb
RkZJmmutQOpd3JnUrucfxXBPWtFjdiPLtvAcR0MTkGVD54c8IxBHZFMBzwgTxQYRv10UDwWGIclr
Cdz4dT/f/HAXtri7sS97a15UpE0LCyrwLVXgnyufr9vYPEuqachQeSQWuD24O6os2VDoOXqK6oOM
+1e3BG8ikQFuEUlvLREmD/HBum8TpNoTDCBeX8JmVgRMC8EzUiP0D5BShKJoUusp7tlTv49/RB50
s0DuYh3ae7Hwx9amXBpb13txqbNZX8DvZBKMmZ3M7G1on1B9/ouNB8+KhVck0kwAaj7biJsGobvA
M1Jvhp3eAvseLo8gohWY2ToyF2Z4eHmbT0ZYmyEBR9TZsnwydy7LjlDAFdjZTFKA01iDjYqQ+t5E
ufhmS7GMWtdoxA1H0CN2EvTsK21vtNO+jXToJVOMLoOFIELDgOl/0SO1Lo1zDjgmObo2fbOyHfwn
Z57e2lVusnKom+zjnfwMXFkJpkdbpOWz5fqXlrlA28YRy8DSDGgZ3ff0OImaXMLvykVWuYTk9MxW
zH7ex5CKHYOJgsK7Zg66sC9tATpKSBWZvXGY2Zj9ReZ+uTrOSWle9LSp0Oem5XmU9xXbQ3XeRrFZ
4D3r7/BZ4YUdvvZVJHnXShE4MZIpd+KcPqmMOaVBztaKlxmZW5vmHXQwBcvbPOcfPsuXwyYCrYhp
Rd4W1VHtzyrZT2x3PXBtmwDw21CBwoFu+OdjrlqFFE4xJW4LQlBaDHaXPoeyd93I1oUF5ed/jPDx
SouZLqe4RLK2cqI627GJeWGGIfc8d8zB+PbvzK1rvjjq6LrGc1ohCRytxyY9t3RvKXu9vYvovzTE
HWumpGlYNMAflMrvTntUpdS1Sq9Snifz1/UlbR9jk1JVMdX1ovy8pKFTaWRqaPFG5hykA4hKWtH0
m8iE8tlEJqMJuyR4Bc9ygIo8BjGZ4BRtWgCNHFhIdEPX+Cp1kTINUs8IwRbEJfMvVvP8Fx/p4/f5
U7rMkMobJ/jy1O5J+hamT9d/fw1lf0SBi9/nNkHNwfLdRahuRhQT3G3RoQFbYDp3IT9bCYqmiTzt
ofDrXre6eus1q9y+mFJJs8lEgK3L2xnN7WrySykXGNkCRFnY4f/uDc9eSypckANwm+4MPp4VhNzc
9Dtya9yv/Kuh0/p4zf9NdLswubrLxTEd85aZVYTtovNtbK1DZX4+iCZ11h/58+vpuqqjSoxbn7v/
5r5X6g6zOq6+HKXlVp+C67uz1UrFh/swwN1/RhONJsO0las/Lv74UrqLLXnTvXEzuOmOHHMhP87m
XXRhkLvz5KrK4gZvRuCtoDwIzpp1oqANRLWWbbf7Z108KDhdeibpE9yusKzdzEDHONIA+a+gDq1q
6w1zZYf4ojBpS5paiUFctZTuc5aETpcsN9BKfU36oXDwUrwJU3JEKfyOSdZTKfWAmxTVF7xMMIMY
70DX4o4hK2yVvAB96dDOPGgGnszpYhsEFC4NdVXgijLTcCsd/N8h2WeEOSPOsh0zgKoVY5cZGPWV
BoeBk6GoimBqzfNASkB6e4fg9q0r5iXhcGdV4a5vgJEIO/obpNuF3WrJa9Emx7lr93Ka7FM9PU6q
fB6birh5HoJjnN0Nc/wwEvDtSV1gGewlHHo/TEugX+bCqaXEj5vUmVKyU2b2WE6ooyUk9sJ0cMzR
yuwsAS23dew7JK2yciBAfCVNu88gTWprmeXkMr3t2sGpy8VvjMQjI/Rz2xnIAVBczEZ7o7TmLSa2
vdxK9qU+OCMgLpYOEuK8upvG+gyGYj+ay10a1kEuWXeYzvIbTfKyvD3oHf55suwWq3P6guzNRdqR
jB7VRf9SLslt32r7bFUqaisFXegaaiPKU9mBbTuUsi9FC9CPWWRPqWl5FtV2KFsHdZ09xkt8zitI
ChjV3WLSkxE1lq3J0Rl/nxfJWWK/I2qapWscy5okbw6BwKjwI2AVwB6Uj0ls7ZoGUk8g05Jn1U97
054zxc8tCSPoxdkk+W0xat/ihvo1KTzJKL5JrNvXBnuSG+2pacLnssqezTxDSaWPTW+OSJDFJZi7
lXNWxTegZ/RAJuMDY+iGrbqvJdW3TPZNhx5mX3ZfowgTxHRyY0aROBW5q2jRS9WjXNgqr0gaj1Wa
Haq5kh0jTG7INGV2Unf7SLXsqGNONI5ulgFbpQzPYVbftma0NzPlDmy2p1gCIVUv78tGd4ruO4OT
hya4c0nua6COWhrrgInV01IbmN0oy8OCiSKqNahaWx6Vpa+KNJ0JoIJKHO+ysPZ63Sxthi57GXXQ
MjfC720RRY4GcFTdF09lYhWYMJFsJRu/q1m7H5fs5wxnjOqc2KDS32Ek97kqy9uioo40v45MuSUV
hOznbq/Gkaf26b6rct2VtLnat02KcxN6veG09mPS7JeZ3Easd+ZQd5S0edHUzjFKZb+oxkM1jads
Znvw+GL2PTmUaYYxQNIBf2T+jsc4t7XGPBb67JkDAECWvFNKKPGWvXZjyflpisPCGer0WESxFfQJ
uh5YyIxZbRlE7/j0cfoIFNEhJpkWjClxoJhJXFaM56EuWzs3gXwzl6csD72xT3eodtSgplSdcbCO
ypCf42JEKpHYpaQFPTX3CRucXJJ2OYrEtVneJEXojHLzvQXLMVjtjymbervN48dpTp/mqvEWCA21
EuYbCd6WMrCx4wINBPWULIB6ZcurESfPXVMHrIzuWB554bQc0prtKAU8rjJvqjnH3sog7s/UAdA0
2gdy2QQ5CJVjTX+W5v57PlhvCWBU85zs86h0oG1wmyzpuYwrQKvIm9qCzyCx9vXU+gZtPLpMQJFB
fKuWbD2NXoo021+/FzfvXYrKtoEnN8GD+/PlHpdGM/YyWuuG+jOCBF1nCnLvLX4UCySV/1jg0ge9
kAyMaq10LPvoNU9s7QCxyKNMHGMd2rbu10uxeqOGLcpbNl8zF4bXm/Mib2l7jSQZRfltlk5W6hdj
6qQqcSiFwkPiX/+M23Wlj9uectlfGiksnNlatshsGbRgOLPta7hbnNBmD9JXEXpAWX/v2m3M7xsD
BX7eIA/ETBgNFDBBxy4AYqhV4Fg9rJPcS7ByFid34XEEgVBxFE3vCPIbyu0r6fUEpWFU1qPmpZJe
jHi0m8IvgKjK/bkFK/UoGOYSZTrcfi79MhHQ+2K+tQrBwVYEcf8jr3rBTm56zSpwhhonXsI81mRp
ZGvSRjTJpuSk9ruefCfjzUL2KI8LnlmbxXUgMP4xxT1L07zJ1VjDS24l89YccHz4FXALzCn2pZf4
IiHGrbY+UuAPe1yOXRm52dc57K2kayuXZ3co9xjmdtLb+W45zLfvgrpQiLFFQKvtrfuwzCXfqTlV
JNVCJHeGGqgL+4kqxK8YNIGCT7oZzS5WyOXcY5cosdWjk2Wq81OlD/f9NHrXT/q6KX8evH+WonK9
TQo1l6WkMto9kpea96Me2ul8IKWoECr4ZCr3iNWh2jwvGe6u3tyn1v2g/pKHr9eX8j+C1sdauKBl
tkttKSuuKj0xsEAAwbzTniZH8Xuw7/2FlMel9/FgiAjtbStTES+66VsR3ZcDRGjVyTFkQct20wf+
Cfs6/0KmEaN0yDGIWUU3Y/Q4Zg+Cr7ZZXrgwwAU+FbVT0sfoia0TEDm+nPUFR8gFAeRBvtfXWeBV
Taxwy19N5V63vekUF6bXf39xpWmzhCscWS+ETetANlSPRtJ+yeNGcI42nfzCDheZ4qop9LbD1SlJ
9/p8GgBo73MoK4kUl7ekSi6SA2DEPi9orLS2kvTVKbzJNV8AS3Aa9GNCaIA2e1AMOebZLNBJrR38
T3C7iGKiaKF8YMLow5TqWGiT3C/kucue6/I5EwKBRGa4uKSoMdWSol3bqPSeOOwJpLJBu4v2mktu
e29NgbTUEb3Zr58ESrhQNbKiZJKKzItgsKw8pdnLdW+8fhAwMP5587osiyZWo1nbk9bTLE/FvEU4
PjX5Q9/9SkRs5Ne/ISV8sIqiMFYqbFU7VXjlPZMudpOsxODh2/VlXT9klKx/yMUhs6ImYsmKDasx
tBnKDhRs5kISFNVEe8M5vhSCQ8EqUWoftKcoxcjO7+uL2Exj/jnBlHCObZVtJ4cDFqFUsW0kX4fi
u4oeiAUuhrH0r9vaTmQoNK5UlCZNkBp//mJjiBesAiJ3nGJtRBoqA5TwI2nddSgs9ZLbShDit3fo
wx7nCqXO2j6r4QoE8020t1DSsJxO2Cze9u8PM1yOrXddXaN+j5tEN17yeXwd4t5RVHMPqblnqRl/
q0YteC2JVsbdLVHeRFk0hKAi0dFc9UrzTEQqJ9vn6GNV3B3SsHxOZ4gOuiFA3GCvI86sLTs96u+L
fhJUDUXL4Y7SWI6DsWDIFWLIb3FyO8VfGuP+uvNtH6SP5XAHaQDLCcr8FA/Y5ZcFX8+11+sGRGvg
TlIEGL0qTzHWAJ6j5Gu6FvXmH9dt/I8TBNZ3S1aAJ34nxruIOb01QLI8BPIBBYweJwikZi7mEMBD
9CR7ZJc7IgT4e7r1Rx5L/7HI57GDVAwzTYAbMPrJH2fc8ENaHFNt8ZMckzDxcggT42aWWdCnxZuC
AXZ1NnyJtBDisQ7lLDmNMt1VaeI3JcDrjfStUBbbhCrhMozf4nHtuljLTaQ1x1ZPHGLGezqkbh9n
0HmYqddq9Cxly1uuhs/XP+b2sf1YGReNFEWuIiNFdKizwc01KAXpxo6t5PSDBWb1NlC1+a/8/MMk
F5Bmqyszq1pv2uqu1r638BEj+wv+KORKH0a4cGROSRYyHQNTRnGrxDs1Ezi6yAlVLvhUVQ+mRwie
IbGd1kE6twqMc4/5KAWY4fBBhKLfPrkf6+ECUaeR1ioWoLCikfhZNmCQJBW4wvbZ/TDBxR8zJXWa
Mqyoix7r+jWr92X6b7eFC0CYbcU86/rVpiGI2c8yFcSGzXhtUg3PWku3ZF5Uuxm1HEKhiKF0+q4N
t0t3KronMvy+fmg2v9SFFe7QlHIXL7kOYq9c6WyLfmMjptVFEswiI9wxKSZq4cjDCNOUXamhfwGx
xbFcgutr2XJkTNR8qFxx6XYIMAYNdYhxQ8fLA5Eo2v1nDdlIfX6vqxRC9M5WW/bSIs+LJhtkNnuI
UbkTJiba22yXeFGF+rvb250Lpl3wmNi0CTQRQfPqXFwU/2SX27bckruiUiFbGackqLIEWuCGkWBg
orlhiepntBFVOkUWuT3M6rxVGx08o3r5Jc5AWNEDx/NL1d+sSVDv2ypPfFocF/AsiJhEpMJHXck/
JDt2ooMEtN5apZqPookQoTUu+nW5os9WBqdhPuTE3JW+zNyHO+I3mCCKBUizjdj3aWnrSbm479Hz
6E0WGvDQmbho/3l62YpOgcgGF/zCbJj7IcfnQ1Z+oE7mSWcQ9ifOjBmQPhhemzcRtd1Wrf/Tslbn
uVhWO0zFTPUUzoGOrU3A6QT4XBI58133rpwHZYwHyIqh7yeqJIjcksvS5CWjORgU4BmAXo0s3aGy
5Si1dKqL0M6m8V/uHxdhJB2oiGGAhquknMa2tBVM7f1NEFNASEF14Nd1fsJcTfGswgg+XtehZvll
k96FTen2Oj2BfDqo2vSbgQZquIx3dcJ0eyE/WG8+qolQyHiNIX/EGNXEoJsK3ADi6udNzaL/I+26
luTGgeQXMYLevNK2nR6rkfaFoZEhQe/d119i9lZNQVTjTnpWqGsKLBTKZhZFNS7hv5yTstMC9w7N
d5RjqoCH0rWF7I1Vi6ss5jOGmj5ocQd+QjVQfGUHGk2vwUrkW4KeNgKRGZ60Rsrf2cLXPMYqBrdp
tP12rP4C5stmk6KSuRzwF/zTY6B/wujGsCMOtiBUX93xZ4S378xVIPt0RGk8zVaOlE/pwcFQ38UI
vNIXcgbn2oE8mx8zbzyaj9butnltRBXrg2YH1SajWASgbWPeVKkddXzOpsWOx4slxBw73njzfxLE
vhdaWUljTDlErXMffa/kh7h8vK3LpqNbnSDzTtTFMKlY8pZdRXpThUMffbr9+5sqYEMXmB0a4B5M
5gKo4yItFcFZDeK9CpARWf9SjlxOkk0PtpLCmv4SKwlmoAAW5NJuECA7USFMLvEb0EgDuukp7wRX
nF3eU7T98K0EMxZvtiP2uQlgBWm0VD9geuNevO88IZBBd+JwYRjoB//FnVzFsdN/6Hq1YZka+FqA
fYg/5cDyEl5KDFdT4iT5T0xjJYyJj5IhS2QsoymuBWL59q5KOTt1m6a3+n3GusNIUHU846h8iRWQ
5ABGY2n729b33nG8dWCMeWdlHIta3SkAAQFhvUO8Hkgn2qkMLAe8gt0r3WAobMWhxLQAgb5HFgre
A9I6fxYirbSlp7F63kk0pkukA3gSUDKA5/PLF+DtB6iQOt05AqjsbcV/Y5imJqmKiHNjfVQtyM3Q
zzhc7akAlV0bVK9IrLEG5yeHzFG+/qU45luOIklakUa2tBdBF2YxUdNhNwT8ncBU5JErbzuVq3LM
VxWLNFbVWULAIl5UrGEC/Sd9vq3RlghNBJoGYBsVRWXxppbFmFOAKcA4R90t4vzcCZWTCJN/W8zm
d1rJeV89WJmF0Sy9Lk1ozNOD0/zUi13dVS/tPvEin4tOunXlMI2q65ZBkcnZhRerx4CbQmG7M9iE
WNtACDliN/04eNOHzikcBAULb/tl8yQR2YqaIWMbnw2BhDTVCOI9DFlKF7UtbKn8phc1x963nmTo
80MI8wD0c903YwqLkBWwMWmZY+ihI4qPcsKbPOCpw3h8pbXSUtIgqQB5kC75Wv9iVJ9vWwVHBhvW
TNjTtgYDCy2y/GAN3xPsusd/sO5BLeC/E2MdBEbhk1Ay0erFxNe+DSjTJRoOhz8YsZUxBi/RYXhF
xqLVz27P0LGeSzI62W0FdTyDr+Clb15vH9dmBWEthPGtSdSrqiBgdWUed635lDcBODU6ARyK93KD
lvJwFHpXG9BYts7pcB/mmVMh9779V2zFIIB7oPusmMEGvMLPmkYYrMv0SZABxexXxkNhfZ76+1EB
2fvYckRtXuOVKCY77QZLlkJMg7sYCjgIgxQMUuve1mbbMa1kMIEb+IQXPM40yw6i3ZA6pqudSZBS
PJdALV0eawFXHnOD4y6bRmUwUbDAaL7qlYF50jEMABAStK554230x9iwYP2tmEtM2jnqFblU3NxI
XK203KmodtOAWkkZBqVS7+lg5N8dKLt7HPcJBh4LzB+AL25yaS6YuBVlQkHX78MfzbbLKxVZ8mGz
kMkQ9sBbV7tHOfqeY3+7AorubaU4hsgyDWMPpYpB3I2xssj02qX+MrTzn/jCqx2yeDEiaaMh0haE
9sVgx4UFbr/QsZQ/Qf3/6bwYHxLn0RSNdDxkfFAPqteeY195XB7FS3xH6RmEU3/kkcpuDSL+JJNx
GaYY5Ri5QuElO4UP8qP4MLyT5GQuObSB4BU7wSHOgJhN/CIEwx0frn5rs+Onv4DxJIPQGrlU4pa3
3uipL+Qh/0bLhAvAf4oDqgTkwnsQ6NW6cfXY0ow8SX2ElTiEIHoNSsHQlxfDydP2Xg4FZwlDVwGm
pBjJH//OUhn3UsY6YD+xtOVq1n4cX9XuD5KZ9XVjPEpqFaBVKqCWFh3l+lzySsecm8Z2MiStAapm
Xysu0Cn3TWh5i1Q83D6izajjetNY7gJk52ZYzLAFjOZrymXJDzH5clvEZoVodUwmkycopk4S419Q
xtGLjq0TAoJ9OFiBeYyAkf9HsaeuKYBIlDBFzc7NGXJWN4hMYN6YQR/S4iMZxr2akmeOWjQV/tWo
r3IY52FKozintIJKp1FByYv6gwWudcUT+bX2zVB3pRPjNELDSIDBoKNd8iW6Gz2Qhb1Gng5O99ol
gXKII7tzhL3Ese9t47hqyDiKSapHw2gKBZuTH4Vq8MzKbQBie/sct438KoSJOVRCpES0EEItmtcC
7yHnOIHfBBlXAYwXyGeiWwAdoTvqo0d2xlvuWI4W6L7+Frm8tfT3zOaWVTA+YZJ07DFkeFLK7zOo
ZChGYuTl4NqeL81r7WrfC09wtXseEgTHQH5BEKrNOsVeuuoK1meN0CQFix7xP2quc5KuzfKrdjVF
FkioKmvL6kf6fhFbPmOn8rRgfD99yF+W3M4+SE68yxWbcvDethP6mW4crMp4EXWsEIbrKIN1xgzm
Ss8wHqf0OW9HLIJ9nVKONI7pvy/3rVJ0rAvnhZXCtZvZ8kbR1SqU1c1Ce7mtFE8M40NEoTIVs0YN
00CncwKpQjoctJG3n/wbD/zjCrBAJGk16otKUNVDtRphB2wy9qsjot8DudeA+MetWdIM79bHYjyH
NmpqNDQEnuMQ3xs+9YzhTjoA/M9N/dDhsc3zjpHxIeEyJUCpRiXKkk8kuU+VDznvrf9N1GQaBuCT
6ZwgfQ5WFqHFYjeHCVxw61F+qNhPvy0Ir73Boxwiem53vsV5YrbVuopkTL4zMmIRDZeahCL2Id+E
5Z9ZzTgXevteXYXQT7nSK88WIYw65JWGvuuET3okO2kb1Oo5Xi56K3OSh+20HYRX/x0jY/FC2BlF
TuA+hB0mjYrnGBs4gNWwuxkoiZEDWj6n4UIZ8w6S/vtKxzgsNLUUWqxUaYKvtI09Vdkj4JJ2t2/z
dph71Y21+iQtWgV0Je/llfzQ7YQz3TLnNiC2nf1VDmPudQgIA2HBu0xfNIxiO9Mxo8n65Ijkffa7
COQ7655XzuadIvOQiiaRMI+HT2c2WMD71GV7a6n+1j6Y9xMbsW2pE0Rvs+YLwDtR6AaqddStuyr8
3g+Peo6FaKAALwciPI6Cb/YHgRuTcDRlC7TtsBhaDiR41yizQz2mZ1MDwvFEOPEV5zu+I5etzVJK
Mi3R4SX1+r4dnnv5a1I5S99ybvhmkxiFWIpBhaH2XxDXiohUk0xoXdsDQ2qQoyES7eazcEcTTdQm
Hshe9mW7ciKfV3TZfnqustkKSK9NbRaq0LEFqibW7nzQv90BtPy9SxC56dvtK7i1s4Xe/w9d2RJI
Fk9RT5RJwYpO71XPlH8zdtV99E/0DVBSSmAd5F0qYrvdtsCEfVv45vdcyWb8tYjdW3EmqDD1826e
nCFBy99yJKvgfNDNkHklh3HZqjBpbakgou3D1otqIFPOPLhIngjGTaddonZCLCluo3zOWzfiQY5s
usqVCoxHni1ZbmQEqe+VxjZIAfag+ph05XhknhqMR06MmuRJSwODOCglMNk9/90XZzyxWaOPlM8Y
J7OaETvQL2XmRZj4lZSnv5PDuF49m8Iop2n6QLRTUXRebFa+LgP0QY84mHJbwFc/3SDGA2egfgNG
mqIAGZrSUpJDtaOUlMT/A6zQtSC2vJHPTQkeGQyQtRHiqTJ3q6q1u2jmhPI898fWOABAWzVRietC
220q5rqWE1ULVE6PizMjiQ7tBgtTSQCkMt6buR3vXA2dLX5IadYpaoyYIAOqySIjFUT5N373fqGT
HyMgQ8YH3mQy53aZjIOoqq7sVGr2tM9D+T0os4e444X522KA1IzMQvkV7LIQyr5daGEnte7M+g4c
iEA1ecrlk6Jc9E6zUWPkhQf0L/8lsTCuIpmLEEtCPWcSLenZ2pdoR6PH6MHEXrzoK5+zA0/DzUBg
JY65C3VTkQYDovh6ZeKZreFryQSgAl4Vbjupvsph03e9r3tdyNEIoa9Wdg/umtSj7LOdh3D4EB9E
vwRZqvb1tlehh3XjMNlUvjMbJdENhDlzj7694YvVSRfA7fMwd5gy5rVrt4BYcd9/fLtfMvisS7uU
FrGyPdkpx9wZbC2gE2rijjcD8hsndpXF3AAiJGkT9RYS60pxzAVtLHALRfm0A8evv/TEqWv9uank
c5/2PNJJzrVQmbczr2dBBQ3Sf28b7bKCLoWLl8SxTTapb7VKUmcFlzy2XtT4QxI+JTLn2eGJYJ7P
fkmMaYlRzEq7U2Z9ItVFVy63bZAngnlBgY8qFAqtcWcRkpjCMTCSbWmcN40nhPEaGB0RtTJpUKgn
pQ0CX9sE8kKtcSeIRc6FYtyF2TWzPCpwFyImj8rDtNPO9Z4G1rwUkJ7KjZvLootK/SL+OyyQLHeN
kdu1/A0bArO+lwjn9dyOoH5cJI0pe1iANqrLGAOmmjY6agkYMJVXM+V8HY0Jm4W+aTuzh/PrxLtS
ee06Pxs5bY7tyPyqBeMOgHAXkrnIVbcdTm34oVTv69btlMS9bcy8w2JuftrVUa63Mb2SgdYctXH/
d79PT3KVMJJ4yZuoQ7mwaQGdI6vlzpB6Xs+a9zmYS59Y0TjXEZ5YGjxou/B+fklc9R4IzOl+8XIX
UJd41yVe5s87O8YRWKUiWRnNCHQpyPV7JeMk27/JRK82wDiBTuultG7gaRbJrva5t2ARA8EYQFzp
G4Tkl98M4B0l4w8MrCIpAHvCIKyPcTyneBqO1fHfEbnqUDmWW3oKT03Oo87i22FFsSrmGdGuZjcn
ENY5EThQYr9+yZ0pt/UnIQAPGujK7OKBh3DzPqN0wy2xe82t0fa9SDAa0H2kE4H97p0Q+53xUgsS
LDknb6o9eLAiwC7Kj7cvx29S/x8fmIUUqsyYlCQZaFlM+hieBcumOIKCU+zwBN/PQBNsgSy1k48a
gPY4bnK7y3QNbnTGw8RNlEcD4mR8aoCMnYlXCzvDUQ6Kk7vZtyracZSlv3frqFlXM+uLJA140n5j
zYXDK+VwLig765QR0uudjJZINJyi4VXoS05wzxPAOJ5JKMoqLfF6Llh+ae+G5v+/K76OP3XGw7RW
mOrtiHBX1kSnTmUnwbQdwF6c25+G89bojJ+ZY8FccnBIAdnqVTMIcE2fhOY+IzwGlN+klld7Z7zL
Ui9ARGjgXWijkRaC+zOmi16/5HtM3gXqjm8C2/7MEk1JAUvPLwD9cQ446EKCb1H0N7l6UfWdnHLi
wd9kCVcZjBXoagVkQnBIovZa2VGE5cp019f/tOFnSz2qU2KLQKQdlv2fTVsA0+0/5RjziBKQl8gh
rXsoAEq8E0aei6Df49crexXAGEZqVOMUgzcFg/wD2CF0RwO2m+yRg+UoweJ1DgBPKQGXy3+J6N9+
SzRjKi2oUMs0gegwRL80O4wYeBI1Wym/jgBxvG3/v7HLH3qy1XNrSeZEieAo1LN5Hk66oxwxd289
RqfyhDWoT+nFvDO+3hbKsUy2lC4RSxjCFplKXO3KGOGJ6VZRz9GMc4rvb8Aq/Br6Dum/iXpHI04A
bvnUJU+R+VYYfsglLdn2hdczpO5/JUqcigxvKXotGCOApWRu9yYdU+fLBHy86a77xqvFbTutqzz6
96zkSbkioBKA50QG3KpgtXZB+gdTbX2t6p5vfyreKdJPuRJFFGUMpR4VsV4XbREsH3Vq2ilCknmX
8jIynlkwziQazAqQhrICQMudURxiOegbXrzM04f++0of3Rh7Fc8W3UOiQ6zgKftan3MM8aX7kI6y
XsI7xQbALSen5VkI400arCpUCvXFw3JnKo+pFtz+TPT/33AZ71XVlVpqKDRTLuD3I+lZIrHbZSEa
b4Gq+TPxEuHLX0ljp99JO5AGU/ZodScJvPtdlKRepHuj+dlc1EAbODb4m2Tgh72zk/AR1pz6lMBH
SU//Dunoiav8o+6xnQMaeOLqlntbQY4lvo+Fro6z0rJkJBou9JK2YJBIP1nTJyHhwXPxfK/M+A3M
zGKcREJRKDwDvtepg+447cJT/2XwALDpjCDKsCdOysFTjVrqSjUyd3ncCZguIRUBofh5JKodph9v
nx/H3FmYyRmj260aQjEieqN1GHgdFp4SjKdIjBKB24wHRJSCJrlo8TnhTTD9psp7NTrGUyDBzTVT
gDca/Onj7MUAErKLN6SgAYYGfQRtThbED7wWBE8zxlEIcV8oaoGAqiCANk2QcpLOrbKS8zhuviAm
JW5CAU0z2ZntQRdnVL/wOE7dc5igeY/ZgLn9rpBvtw1hu7S7EsSYWzWqYh/38LfvzQ23dEhAV9z4
E2ebB7cSRP99ZddxA4jmRsQ6XVyf1eUQxY/zwMHB4R0aY3XxnLXWmNO30AB1BMiIalLtJPSNG4k7
BUDLaL849JU6jPVZgqUMHR30GZ3JFT+Tg3an2/VJ97FsceZh1Ww72JU0xurK3oxnq8Z9pTMqFBsn
8bsjcTJbCErUH7gBE3Vst7RjItwyGTMrVtF7ByazfsCSLFbeIe29ugOQD3fkbr6/vxE3RLL9S2sp
ZZMUtCnrhwHdMy3vWkCnxC4GIRtM5HpAKPctdDcBD2sFGRBq//aU2dZmHwF9QGiRa1IuPdWpLrEb
vfQ+xdMcztETDyCRY65sM1PXS/DL0dnPIZb9EGr2QnHfL4LbZrw5U87lY1uYaJ8MqtHiUWn05nmq
9M8zbkahkv1tb8ITwziTUNJJ29NqWdzXdqkc0zJy+Ltqm5nf9TKwHF2CJaWTCuhiYJW3AQmHXUWm
/Whg41hRH6yqP4mh+TnV40+TZl00qwjUDrWzQnULLbXsekjuEkPFoWumXdXF0UI94fYxbI8tr/5C
xhEBwlGOBmA50LG8A5oxT3lQuxKGGu0ecDyNM9v9sQpCx3i+LZh3/oxTasJp7EoDMwBy3QGOIEyd
FMFel7Yfbsvh+SOT8UdG2Ihdix62G+8Ht/iqoK4tOBHQMfY0LiockcuwTf/0X92DBtoGWQMMwi/d
VYsAhn+AaU2SjeXUGokcamceCeaLeak88Z7szS+RA1KF3W1dt2/pVTDTTxnjaBHyHHUhszzW5ecp
Bfo3RrNNXkOXJ4eJNQtSNV0b4YqOwonu75gZqOYcWeZc0d98uqs+zB2VqzJUhxYHKQd01Dzx5+Qo
P9HWOGCiHgTNCRtOLLNdSjavIpmnvzP0Tqlpw5BOrdFd+tQrwavp1C/VESr6haf6emdHbi7aXA5R
qs8tw2HuotpbqZSMM00oB7fZQ+Mn/f7fi0hhLeYd1vpuW8x22rDSl7mGBkHpPm4Qh1B9tS/SidbN
l0DHSKnkkK90+IC3XLI9lrOSydxI0AeDumPE7FTrpboNvoZddAh3uCAYDuxPM4p/exoUA685sROM
lPB0FjnHzEQMS1sURMXKvJvGz90CThgD3pUY7lJoezMTsDfcP8hT7E95690+bs4HZru3DbEwNzPh
tNFlOytdeycuM0e7bb/6w4DZtu2iNdqi53ipgePRq0+RcC6b19ta8O4l27cFpmw89sCbeDeaZY9J
nNQDrKwrOQoaPCEwqTnR8m9C/6tWjMfpJUEthARO/B044bQci125n/dFwOuv/+Y9vEpifM6gRwmI
dSFpdAZ3oLrRIBZ9NAoHpvvxQ+QArIHbMeR9NsbvjLOYZ/mIkDKxLrVV+yMo9yQeWDn3wzEOpm3K
pcsaONTqI6jJ7vEWuuJ95VG4qASv/B+QGeAqX8+ScS6mlMphJcAWTRPDbgM5Conq5lrOeye2o6yr
HMahNKHZhmqNw8NI+EX0JECGq8/V22DY8t4IxBPyHCd9q0FWg16v+Hj7NnAeQ43xJqGYqVK2wJuR
MgFr07dE2RUaWL7qjvM2cQSx/d0+KZpcERe8DvrOWo5p/AXApnPKNZLN9cbrV2N7uUUHuHIxQ0Il
BvqhuYR7FXhi1V0X8NtK71WpGy8e27k1sj4fVHqv1UDEyGmb2Ytr7BLf8rC9nn5LfPoQRff9M2ZE
g+owPleBMto8lGyOW2ZbuFMEaCIzpePbo+KNBFRYjRDcthLO/WY5YCYZUwjTiO2GNE1BtRZYGESb
eL5fpoZ+6zgZL2Jo+HhaiwtHQeHGILmEz8QRMAmPkQfdRRPmEF+wfw1YB1AgPnYoAAiulNg9cIni
gwl+eY7Jbh8s+JYx1W3JOour0+UmWKoVzBBhK8gVG81u9ZxzsL+J2H7IYJtOi2V02PHBYwQ0Si95
RlvNy0K3eJuBzLV4SGDe1FfLxdQK32n/5lm6ymZmpDAfOw+DjMGDTtD9UKLw6vFBqipnIjWI7vSn
XG2CMTOe5UJwbxsU52jZllRfEgnUX/jUnXCOjedC/Hj79zcN1gIaPRCEQKTLbu43ijwCY6XFHuS4
2Ogg2pl0znmUVzwhjOMea9VKly7CjNl07IxnRfN76eW2Hptec6UH456HPNWwA4ahpkirSidPgMdh
9OAxVMuznnOHMza/ylUaWxnq664y2hzFr4a2hDCjTNfDI8/ytCC9j5zsgdcM2jbBlUTGBOO+6YB1
XaOfEYPFZVw+6mLzkKCfsqTiORGnSyID5kkENeO85BwbpO/3L+5mJVvGv6/qpOi8pqWYw/wjQ7QF
q9qnk2yX7aFfnqR84vgSjq2wdaFZT5pWJcjMhOwyYD0x14ltFDNHpe0XaaUT/cIrnXTEtqD6Qzug
ceWDHCQvdJKKbg/UTuKHBxoymafWtR7iDws2nrsXUF1yXBrPiOhJrP4ENQmTvEgAYxcV34viXuaR
cPN+n4kCx6Uv9TxDX2AePjXYCxs5DcrtpHJ1htRuVgoIcaiTIqH1AZyciapSBD7LHca+nd5VnGWy
Y6/f8TCFePbB+BKQ/dSCaBBcPetLliFWWf6ptcj/K2/CEj5LeSZObYI5t0QI7WUGZjVd/8nujYRn
7tt+S8cqlIS9PYUd8u4TkCd2KEa4Zv6qiUEffR31SxfxgMG2x9ewu/mfHMYYUnVIrYSiaYF14GAA
jXvAanOJBjYdI+ICFW6b3lUaYxl6kkyC1aC+2R/SO8uvg9g1HPGyoNjQYR09C3hWsZkarNRjrEJt
EjHXJkTncWe5INO2a30+gJXMbupPctIXTkPiQxPpvCtAXd+vrvGqKPPsxPNgTBi0AT6YR0d+CtT/
gJHtGwHFVdc4RVyOkmxZgQhKm9UpntEhVu1Ri3fAwDzFWjO6MQD+5qxLnE5FPF3zIAY5RsoWG0Yp
sfC80MG9sg3AnxSQJH+qS3PfWCEPHndblgUwQ0nDDNp7brtyKp0sC0sy4kJ06ldBfExlzY6G0bY6
npFuv2pXQcwL0NZ6nlD2EbdWAbf2IY9OmuU2hddFX287k21kAQzS/6cS4+hjrWuHkOLJmiWi8Fbs
9o2hPxAifk6xo7oIj0UT389VDaLB0BmmsbGjRHOauDqNHW93ZdMR6CIoxTFkp4IGiQkkhh49l0VC
EoQe8Z6CeoaYx7Ap72i8q4KZlxpsjvut5THBgxDLTW01uCFEfRakV4IZc+2ih2CaHb9PTWpb2WKX
5CWyPt0+9a13Yi2XKSXlohoVMbY33UkY3LgQTmWSuVrIXUTaMqO1HNaMLCVOjRFmRCH1KEOIdATA
10m9R47r9M8NMGgNON1wsW/rt1nkWQtmrGpq4zTtuvfXlzZgW6dEmoepJBHFawxeRRfeheFKZN4Q
IW87ITN7JLfYbzyMAfgcMIAy2MCgrfeYd+cWlraekbWKzDMSZn0D+CrUUbvkJBX7udvdPsMtX7P+
febV6MtZElqKVaFKD6G0T4veVqr7OZU434qnB/NKSFFa63KDJEtKfLV4EaU/galcKcJCSNfTEjaz
gKCoLu8k64syfg8JuJJjF06JowvPgViMA6lMgQDLFMoIaHu98zJlr/MFiIenLohcjB/d/kacs7Pk
n4PMSQwFoYho7jj7KflSK59v/z7HBlgsU0sCdsGk4xpFRPJGPTmQRv0WtsWdRXiLyjxV6L+vnjZp
AsqXSpA1xrP4pmnoLJXi99va8O6oxXgFtVp6oR7gjiilLV3vrmKbriTrdnRPW0vlG0cgTynGKWhE
1MN2XPB90Fyxp1OBGrr4qfxIG0uNrb9ZLm/5mePZLcYrgJx7HucWL4pZApbntCzezOtac4+R8QzY
gUswV0WzDNcMVEdBeh+6ze5LCSLi9MIL7DhviMX4h0S1hlpv8NHK7s3EHsGY+VbvkfixEr5xPhe9
LmzAevUUEkuBGVZDs4xYZ4d9ANrLr3xsLHnSAY0BzND8UZdlLY3xFWFfpck44hgxJw50VIC+IFPM
vcQl36KA5gPLh/Ey7hTerhnHSYEz5OerJmetTmQDL0e8NykZOFBJhsgefYDqB/ojL/u4fQdQ6vxZ
Wj92vSTlUHM2a1toPug8oChqbre+GuM54ko1O0LxvSKwUKWlZ84fe+EfxXiOtJ0U8rrFPHUYH1JG
SkUKughkFWczIo4aF95fmiHjNfo2HeeuEhS3OInfDSSI0l3jja5wAGa/z53L5CnEegxF0GqBVlqo
U1SwqidhjKs5Ul7i5m62+Ti9m6Nja8Nn/EfZZ60oNZBIo0JLchLTzkFgguzQpW0WgOgd9SPBAp2J
wnV9DB/VR84JU5v71WR0TbdEy1RVFhUetPBSNmuI8+VAPUTHws0D4OO0IP2KnOVl3Mm83i1HIJud
An05j4wSTky69J71EQgcqDEod9N34AW6xOVNvW5WRMFF+5+CbFIq11Y5Nx2ueCXpB7NXD+W8PMtZ
Jttjme/GWN6NWneMpP6DOPCq8ttBw1U2415GNRdGGftEbhJjFDCX7FIsXTJ+N/sPnM+4NcSw1pJx
LUmf1HXf4VSr8JJoJ6MKLC2y43Z0iBXkA6gIyeeC8GYntp/Yq36MvymzXFnMFJFKYqBtlH3pq8iJ
FF7U+ptX9iqGcTRZXo6RoMBG6b1c6Dh7jVyU7s8qTnUgvs67FDy9GLdjKsi0lQinacW29UTHSPEU
naOgBx9e5U2efGpeeN5n2/lclWScDyDXs1rS8DiEuTv0kS1bhX3bSHhaMc4m6ttpAKkQhoyrD2P/
3AuHQdjfFsFTgolQ2l5twXoFEbW4s9Sgrji/z1GBbXq3EVm6YkFMF6aHsKNzOjvB5N0ljodiO96G
DibUSMT2/mTZlD0lfGflKHa9S/nfLNfgVAc3mwyry8u2vcdEMJR4QMJcgnBO8/XDsgd919t0rAPT
/ZLL4KiREXZFFwSVQM0sUTPkukneyTIOpAH1YycsGBZs3MVfEHxVhR26mvfv2GcK3Jkq4I0tc6yF
7YLHdWlBbVhLlvsjuRd54RC1thtvG7upHBmLiIovfr+IintQxe2kurzUSXVQq8Qr5+nQqdHDImfB
7UvA81c64z7kXJdisFL8izRMSy70PUd8BD5YzLz7PLi530QRP1wHu9Ccx5qVWzQvsCSbwvpBnOYY
mLVHYv+/UsddhbWS+SgD4ur/wDhENbp10oxrIXo/ACKG5lpn8bvmZz4auKUrXsDi8PFfTAVlHz8M
vKR/O969Ks64m1DQRHSW0HFUhddCeJbjEtDoBzF5RphtFzFvlHc7//ohjsUwLKRCBW8z9T5ztB8s
86wNQKYkTVfaUZM8j4vu37YkzqVkQQyTaqrqIcSH1XXTntW7dKmdTPizOP6qFhOlqJIyT7NEswZp
Jyl7InGeU54WjGsJw0QdB4vWA9XDkp4z8aBXnCvH+zJMICL2jSgVgOt1Bzmxx/QhynfamLoT1i+U
kbdBw3FbBtV3VZ/RhknvFhqOzCa+Sj3caVycmk0RyLpF9DZk7FFRfVci0OmTy4nmpXN5l2lBlfMo
YnkCmAsLS44LOUTu1npmoKDJ5w+77Nj74YWCoBC3AF2se9uYN33ESifmsopJY0XdhJKCIlwMQzzF
4r6r8LBI3KltarC/eKOrJHaJNBxJYpIFYffkU/gRZVc6qaM/yXi90VLkvN6b1r0SxtQuRiKOtURd
3ySA+j2Un6zM2qla9eH26fHEMJcU7exGU3M0h9Ly2EvHXDhkCWeDmWMT72HKyuiGtm8kJcXsiEXI
QWrSoFfKP0F10FenRf+GlQyw249LivEwN9nH95TpR3fjD0ZQurGXv94+MY69ycw1JXocAz8YhAIR
iV6rWv0U6tGTmGP6zFL+zrRl+qestBJIZ5Z9jbZy2fW2ZS1BFg6fsc4XwHk/39aKZweMZ+jTOiZj
jzpqr6U7mNpBituz1aocW9hOm1cfinEQmSKGkdmiNa8Gw4l6h+FQ79UdHxmYpxDjFhIMJVUJ+pBu
XGrYuLXsLAIq07hwFOKIUWgCvfpEZtQVIWqmqCQpBOCip9o6tNEfNN6BTAWqX1HFAAW73pUOoGmR
ErxCwhB90/vxAW3rOyEP933Xu1MpBQDEeBV4Rcxtza5SGeOL5kpq2ggOSMlASEfscLCz+eNtq3vv
1vzqUq9CGLMTTLBniM2I90LGhIZWHjsQVGtVm9il3OMhnJzcKMGvNmCi9Vs5zHsypXfgSXP0ZkG5
XwXcSFOmPrHw2lQIQCV0kI00O6iy7lpa/TnXpGPYtMfeEv+pJ8PvlcTBPpizVAki9zwwpskxksgx
QyWIML5a64PfGyCGb3J7VMT7XIhju1Uwj2+inyGL5jEP8y+5icHoPHGzRD8W+aueYFHHkE4hfjBL
FtcUBq9UjadojJ7yQupt4Oz7sZACQM+yKyED0UN8VoviztLHQxGLr0NnnYUqCqQuehmF5mPbJm4o
dI5Umgc1E4MZuCDASEzBKl37quHF8Np2XAsfMPoBrGlNRF7cZXYd1kc1z8+a0D2CGMzVo/axUtWD
OdaPat24DTA41cnrioLjpzY3z3WJwu6DGNTCOtrPt6BTyBgOkfFvvRH99cDwEfM9TrsUyzbZ5/K5
BCDXNNq3rWdzAmwtlprw6vJFcmjUU6uivv+P/r3wp12+C/e1O7rLgw4gRgyACQp32njb/191Ze6F
ORugnhiQHNT6UR4fEjFopH3MQ5DYvn1XKczFaCUASaWSiVXJsgiWAUSaCKHlkHC+HE8M447LsF5k
IqE6ZAy4A3thcbSOQ82+OTq9/kqMJ65E3IM+hPtqvTAgnxV/wPYEWMvfBK925y/4Ujmw01I3SW0u
XsVmzeVqmGxhBxjgjWGB2hAlPopgRQckrDs67a/6mWfmtuncNklq6L/6sx+fja3x1IJg5E2FckdV
PJSzT8inv/t9Jlxr+rLL2xS/3yqCPaKBkcy89c7NxbnV92L3FOZYjEQlxmUWDxWGRxqXPIJa+Jye
jRfyogQWXbD3sayLdi53XIea9a3zYxyJZYpkNCeMegm7HtZS+eF9dYm8QrTDHaocbvocUSjt2m55
onlfjvEleauMqdpg8LcaASVgtPto4WGdci4bW78pQS+0zAhK3LF5I5m7ZLOt/tHc0crgGb8xtEXb
5dRA8vZFL55VFPxiXuFcNjd8oCXpFug4JFn/H9KuazluHch+EasYwPTKOEEzirYkv7As+5o5Z379
HujuWjTMS2zZVXqbKjUBNLobHc6hVCu/Gt5Gkzt0xJWSM6qvAwHn79y6BZrLUnQVJHrsx6GGOfTQ
nqvcQV71MZyQWhdAchGIxedCRY1kBBOF1KdWFaFzdwBNRD5bWpTfCUVia8pLENWfhSCyi2iw8rE4
9dLsZMpw088XM9JcrU6tuVKOmmD4YR3cptVgj1LnaCnaDdTIotCrupm7KfiI8zGwahVNisCxlY3Q
zlWQcze5Z8jDhaS9p6O/NstulSSx5WpxRSm+VWFvk6R1tXj6HGW16pRN4Vdxec70/piYiltkACzu
BkdXZqeWMytISksM7iWj9vUeLG0psdJgOeVtDvojE5ARRWbeilnyY25rb5ouumRYJSzENF7SFqkF
M+0svYaL1B/AEn3SKwP1YhTGheKsla+tMIeWqqROG+fHWtFehyW1qy7C5n2No9QbK5T0sAO5Pvwz
yEvkwmdUVtEWNmrFflH2J7kSLHQAXSsh8tW6skc9cmqT3M6BiqhBdCRMlthtsbw0RoqvkQF4ko0A
jGsVH2OYk9e382AFpATX+Rx5RobJs7oKnKDS7U7OnVL/JxN1P0nKGgxT2q3YNLaIE59M8oXU+Y2U
joDKqAfFyovhGqUZPiLurXKqMShnVE9L3t8IRu8bc3uTR5GftsaNIYwPIilPjdYhhF8aW6or9GIm
cBdJ2x9NfToCbgR8NAO4rY30JMpf0lk4Z2T0JbW/1Wft2rcC6kaV+qQbgRPOycEUPk1EeskxIkQK
fP23uMyt9D3NVt4uWvAUxuD0JeUDrT6TCQAzYa1Y2tQ/Lmr4VPajpZiyl/eJl8viWzDgWwgJbVPU
XTmUzgNq/F0AXKS89+U4BJO4ZBOkiTQMVGu9ep4y4J7H2Vmrci/Rsi+xAbKSVPINhHp9Md+gVvNJ
keYzCe6NSbIHU3cRfn5R6/BlkkbDApntKVEje2j02yKdTrOKcnXW/ZhId6MvX7Xc8GdDPWkks0zM
uAFw7bGCJgpidq82rVvG/VFStUOdvEp6ek7qxGpM0O8WJSbRRLuva1wA4UemZAdByC5pRtxhMR6l
rHQz3XRJJnv6VC6WKi+PdR5e6nrxTCW35749GAI5trps9VPh5UpgVQBoErWvhChuPEeWLou23mAu
sgNeZZbfiUthjRW4GdXCC83YjbLorGDaQl+eGxnnlJk31YQbj89cytiKu8lZwt4X5uKw5IXTo+xp
GrzBeJ5RY+IUEKvUQlDGMJ3oLq4xMC4DZwp7qVYcoNCtuHVtPlk4/iIAZ7lmgPWNjsPnyFboD9mz
8R20Ne58BLfLg/agfN8PHKhFZhzrLyKZdFImSUqcSQXYnOTT1BuuZhyN7lLoL7PRW734B2hNv4hj
4hQhGYhhDpQJPNdtrZ5fkzB6nlr9CtvCbUWl3763NiYRPJcwbV0+IuhCaqSvAldJ5Ye+TN1uCLy0
Ds5TIZ1LabgsgYI6csyJ+Th6w+Lx4wmStwmw/h2x/iaI3xQVNl89tMn9/gluNRX9sqdMhKJlGDKT
Oxzh8m1waDEkcKpD/tKD4iP1wDm0L24jWPlFGvPMCUpZ1jUhkxxRHaxk9PQssib1cV/IRtD1ixAm
WgkrrY5LFHadqTpWybFLOJkT7k1jAhVwGBS9CgxSRLEUwKjwBAAoRl52nmwKVK2FQE7kRZJbPee/
rIoxJInRVdUUYVXZjWjT7r3gmAJ81Tw1Fx4BEU8p2LaXtJ9nZZAnakqEW9rDsJzn18wqj7VXfeJ2
m9Nru3PT2KYXKUyKQUwqCU02A4bVIru0mzfzUl1F5PZ5GXCOcrD4D3nVLUEfYxsNwZ3Fc6LxlIO3
GsZupHEtyiBTRX+3t3iSk58S9GGItxRLa37+k6foWivYHMlUhJMyKFhO33jvHfNoAjPCg+EAjdoV
Eaf7vNaPrbSMibkuSZVEnRA0K/0api9T2QyVnEuOehuctBNdonGsvylXCqIR2sFzdApcieNpNs3h
SihjONRJiHs1gHNTtW/oyrKH6mqQ27H6E9OxEsOYjgEDSEMT1hK4wxIr07xZ/rpvmzYN4EoAazrM
dlaDbkZlpI++ZGHhmVHvY/7gZV8Mb7sYYxE2eR0H8QAl7N02+2pKbqOdjYE7eLN5m3QTyIkiMWSi
MLogabo66zGuLs3CmOfEMxzxcQSUm+YlLnhRnI6Tqthe2IdARg90AdDnEfoAnaV5yc0bUyoBgOZ0
PJLDrfQSlPxDDqMIyrQYaBLoJKebEi/tCkvXkEkCWv99OqVfKyI8oHLyTRGCa4OXY9EQuxdz3zDD
Q6dU9/oygrUlPwpDZw1dorr7p8vbdUaJNGHWU73HpQ/JKUoPGjnu/3+Fru43i2wAzAh/SD+ztLGg
sxn1stEQFOiZ1XSiP4W6U0OfbDORLuAjPc6Yd5cb0SGN/ClIulMoA365zxRP03M7JaOXjsYpHprL
OBc/qkJzCnE4jnNsDRhxVcG1HEqaaolj70vKcBkDAA8XkYdMdUpqMBFqFklQeyhHyS6MCNSnWmaF
43AkJjnsr3VrkM1EyvPnWpmg0jSB25YHsNeUItc8U9RHylLef6MV2NhDIzK3fWnTRaxEMi6izEax
wmP6/+KHzGk6y3Qp5EPnj285p5jEO0yqTat8tlwMcRoJFGV88FvtJhEES0RiRWisTIit/d3c1MzV
yhh7MAfGPBYiIiNpOGUYmylC3htg04CuJDAGIAzFn7o/HSfJfGyIeEwEk9P5yxPD3P/QyOQwrHMQ
kqTYscBJA/AV9by5UN52MRc5GeYSaQNsVym/jOYngVcJ462CcQMkmUchzoCZVBePPTIPfXM/LaG9
f+bbQoAXYqBIQ4ORX/VLz8FSqIV44ZLh64y0ICbahj8AOsYl/SmDbWaSdVDaqShdOIZ0rJa3QAkt
Umsc5d2O61dSmOfsklUqjDUiG3TSFrE1usGp8kJXfVDvMQ442dFD6Y3n/O2v9k+n1mJ1P7W6yMR6
7JH2nNozeg5cQY3PssgzA9subbU6xupISzaRLsDqOu+dSQgjncRKIguZPyQCfc3LH5VXZPGs9PkP
iA5+OT7GBA3CmFYSAAKdzvRF6XmswOnOsXLbb5bV8qiarrYR4IdBJcd4s9CizHKDPsYTOXYWKBZd
8Y0bBNOb+buH/FBIxgyNCAvIKAS4uc0YuyGp3baOCytt0qe2zI+IVZHFrpEyzmRUniUfU5lghp6/
DYviAaTqyTAVv9JVNOZJP3pZ8vZVatvkf3wdY70WTNTEUdmjFW+pnmsjQ4NMY0+YSFokiE1MXjGO
YwJ0xo4JokgqfaDn6+hAwQJ/sd+8GY4G5bJGh7KDqK/J+Hd2R2fsjoYIjYwBcgnK+Fhjoh7n0Kec
9Ag9xp1jZoFbEjHRBoB8ITiIZcM2aR4bU6KnAiV0NAnyVJjewD1pzDVphawx2xFxHc3giZfMAb5/
8ty4Sft/ZedC4Ni8bQ/0U1PYLpC60xatbuljTrpmTQazx0tkcXTjveqzupcUJylJlRJ9zb0/SKll
VPeoVnGWwRPCKHzdGaM+VnCkZg+A8AA1+zK5E0nLCYy3EBbXhowF5O1SUSsK9X9PKEISBt7haj4Y
N+qX7PwvEkhl1wj6eVW+/whTPw6K0XaSmZkxNe+SafoHqK7/aMfBzq4DsO36Ayh5/b+yIez49Rio
xoBuHWTRwvFBqLMj+lNvS0V2wcqOulQxcl7G25poGiahoBLq+5tkpSeCEgh6RTUxndwFLTnj5/31
/IeD+BDAGCmpC0inGSpSJSeKyCsdxLvWMSwKFB16vJL9tuH4EMYc1xBF2mQMowTEJwz/dKhhENMa
8muThc7+urZV/6ckNu0fyuqSNhX2TTYAH3RGyS3ggRlzjoYFhR7Tvo1aGhdN2achfY54DJFbMwi4
Vh9rYEKgqO+TOJwB5IO+Jh9cE1+0Jj0EbXWnBeFT3pNLH4iuuWgvcdTaSlXddHlSWSbROZ3GvL1k
QqSiWxopF+FS1OJVVXNLz38QgzfZxF0t3e6VppNxbohghvTFKYF7B+gaMwYoRwcN1Af9OPsir2ee
p/osIJMsDnKhNHBj/zasAEahRKamd2QPA4WSzZuf520jvRyrBQqmXgioqKEslD+S6TSpZ3n6vq/1
PJVkDH4aVz3JaTbcXK5J/1lfXvb/P+f+EsZYtEbQRqEm4/9nzed50D6RQCL2hLosnlQcWbztYmwF
iYayTVpoXRO7cvA9iQ/h/LC/HPq5v0cWPy8Ym9AH/V1YLxKKWeVYHFoNjT7opjgJk+gMrWJVvbMv
jn7xnjjmIYWkkFZ2FVa0lKaXmqY3zoK/5Jo7LfIJA662MCrHea6f98VyNvK33P7SDplAvfNQX6Qh
xkvUrXgvUd5dUhkboSWRWZUhkjfmYfJiTNwJtnRVfMXOXIHrhHkrYkyFqaL1690postFip+AVGXw
jDtPBP19dVkBVVSboYBNCzCGLyBnsyixM2S1+3dnw9gEo5lFUesQTrTFDyI/E/OrEH37OxGMTUC7
aKs2NOmtzIBk08FmPLRXIhh/5yRUxjQYQlWX9YxYU44Oc3+Yc9uU/1KRGYuQJlknD1FLZ+QaNw0f
p1l1pZITcHFMHNvFWJqjEI4pDn6W76vh2gaTNwsFsFJbjjXgOTy2f1HL9V7XQzzNOwdPc4xrhi76
/uzyqHlo2jrwENfpOe9YH3ZCdSpKNAXR16gQoJ1QuoTh97RO3Eq8nXKOXeW4IbarMdEKcUxTJMoL
E03kp55LLMoTwBgAoyhNTKBg6yZM2lK6ntwW2v+dJsd4pC+9mpwRof944/z0FWx9bxa7JKhqWo59
HBzKx6YcFNEyr91hshcb7V1OZ2cTeKAXXumUuoW9g2NsxCCLC/h5UBwjfvIdXaheOCArnj/RwEiM
vH1rwdtZxloMepjPgo7nQGU2bj3UXpqXzr4IniIylqJZqpk0GtxgbEiW3D6M/eskgNNpxr0WOfZ1
a652HUOzaVjA2GIgooNZal1aCJasGBTanWjp1+KAxsFLeKxv0E1yzjCSHaUWqivD6/5yOZ7ktyRt
MDeZKGO5bafbjQpQGlBxlpnGWSlPDBNcRDKQcYwSdkvvuyOpOy+eSqfNm8P+ajj68VtaVs01Ai41
VADMBr1mXfnWxQFHQbbvmqkoQKlG8dQU6VpXzncqBgElfGxZdoNZkxt0ktvpRX5K/dFrPcp+iHGD
UwxQre/7i9vcw5Vc5qa1uZEWVY0EYaj3bqYFl6JXLKH/o/fUSgxzx1pzrvqgaaARSf5C+tqfpg64
G4v/d6th7lm9zHVRiAW0W6o8CV2dxWw4yyTzLKO4ZZ9Wy2HcskniISiTWXKSm+qoHigoag+AOMHp
/ySd9SHofd5tpRazFJc1YFiR2hTelOzFqF6bhJeX224oWglh7hHJMpSoRbwJMlAFzZ8iJ7WX03zT
+NmFi7LI0bf3oHq1IECiDMAmhSxaZM1d2mcGclarRKurl4NZT3VGbts/TyYbqOc9hl1iyJyST3Mc
W0seWibQc/9K997zdquVhRic1LMFOmHIp0rJLLG7jzVOxLn5nFqdFGMlwtRojXiAaU8a8QSWpc9N
NF/VvkcF/sloyW0TK0+GEvMaSjfd8UosYySKTsnrKEIOa7QNf3Jai7IvUiKZ5sKtp/BkMZYCoD9V
qhpIMVFaQh2eq3pe7nsHfSv+wCscbOdSVwtj7EUUz3WP5g50xwDpXnoRXfQLn5ozJicMq8XcqHnH
q/HxTpCxHFUylkGjJngz+M1ROXSHxm2PucedsuHoPDtMHpooWpvBQrdxcsJDAX8CONNPDSIA04/O
Dfo3uAwk22XTj+18j0xWVyCV8yAlImLU5Bj4haO8CaLdOrpPsXejS+iVZwETP/vXjneGLDVxN5iK
lmYI8kUf2MKB3/sYIXgyjlWOQm17LL3IlVR7X+hmPLdaKGNRwmGetLhBZFyJj0v+Ujcv6D0CQhaJ
OJPnvGOksclqR2W4zFgNoC5qIF7EomwsIe+cLEo+7y9o+2W2WhFjWYyg6uN4wNENnvqCiPvWdEeP
PGFIlgIrPIa8IR/64b9F+Ct5jEnJyjaSjB5tFQVa4BX9XPWv+yui/2BPAGNHumxoFJOgT1Ax80uN
uZBFrBzAHjhDlXKqnrxDYqzIqI6KJihYi4DpicjUbbm9oO+To3M8KYzlMIcoIEWFPnCJ3AzwL4F0
NXnJzu2c1sexsPPmyhIt0VigBcF4J+BWnwfM2Eqn5gpgrCMvGODcIoWJOwYjNGJNQHIjCvJLkSyH
NJtcfTZ1qzbyz2GEEaF9neBsoSL/epvyIRfjEM0BmF67yVHqyW+LjGOOeCJYyzCCBr5Q0S5IUOZW
TFQFwQw6mSlnJTxTqzCGociUKugX3FcCh0y53QQwSwICMb6ZPQwIOMllPLc5J8ThvVLYLs9WN/si
KNEVm9yg59fHTPS5vmDU4yk4ZFb3FRM/tqZb7YE3O8PbVcZaJBmaZIMJ9lamE4Dpk6RgTGu639cO
jkli645lvEwpWRB5VPVtrh9k3hto+/9ruqahoRTBIF3kypYbWQ2GcQ2OCtWl12VpD7HEY/bYbsk2
P2QwG5X2qSJMI9RCu5e8/kp5MAO0m2CSY/YoHJsMXunv4yF829+6/3hCfMhlrG0bibFgEESIxkU7
9X566U7/CoxcXlJvWxc+RDHWFkOPTU0mLFEUfSCOD8V54akb76QYUys3aOsVMTrn1BnU2nBy6ev+
fm07p59rYBmWRMyrx3GK7ZqDPLUGU8SbO/5n6pRr0nC5gzmrYTkRtEGPwQOPJ/5oU52guG6BYgFa
CJXG5KA9j+eJ43v/w418rI8xtJNYx6JOyz6UhmHBXHzkVef4SBtpwdXGyRbK237kQxpjc+ee1EEO
RFpIK47lFcnRk+4BBgOAsP8UC2AQwewLGmhQmDvagwhuBrty0aIBWrWwwPidxctLbaHQmNLHLTTo
iaxu+rBMXRUSPDgVtA4qFEX+GB8Fn3C5kjl3gW3aEduhUE3aMRiVr3F0SNLTMh33VZWnPYxFARjH
soQKUipxDRZtGQmwipdNoTf291Dt4/xY41HK7YhucZqwFIFXfOz98p8ASYHoq/mFcsE3dnJCVt1J
bF4rJL3Ie5IZWwIytRgASBgiEE+0gBf7qk8fmtxHLe+cGIOioSspM2nX6uBJHvCWfCm0xMfgldIx
m37tzc/FaHPd9fsjb2d5bOcODHLcBhGetxhPeOwBDmBXI1iLguKSVt2xQE627zxJnY6yAcAXUl/F
Jn1YClAfEIyoT1WB8Zpweghq8xsRyVVqQSemTZzry9kblnFBVrVkCN87escvi9I5SSvbxTj4+2rM
sREs0UI9VjLGNqHGneHrXepXBJySmCeootJvBt5043+EZz9V+jfehYwMoGih7YLo7Ijs/lJ8V0Ho
OtgEd/UhOSSn5CJzEeS205IfUhm7Qzpk1vQCZtecvEj3J+1NSRev1PwkfSwVq5+/9eO3/X3lnR79
fWXqAgI49UbHM6swv87VTTEsVhL+sy+D505MxgZRfkVhluDyZz96UoH9oz/UgPqebwDSyZ+vpM5p
79Yw5qgnQYHeb+RcKTsCJYYOjgXSNDIgXeJHHmsrd22MCTJSpIRENAUjIfRvM3ZSAj/GsAwvui9G
Lpwh77wYSxTNQOPIW1g8NSc/DESGJC5ySzUI56mwL0f5jYkhEeNGANk1UPkewrayh/w0SCpHCGfz
FHY8KRdMZah6+D8ZryAw7/rNuXNdoP14j7xZHd6CmJCmnvO+UgEigIRFBPQw1Jqey5DjCffDQoVl
WmgjYgxmgbiBtF+DwpVRXNXJU8pD3uVuG2Mn5rJJqzmFnSh/jK7utReMLSd24wq+fNBfze/715e3
c/T3lYkw0TQlmS1Mr1GPft0aPlgbP7ed8bQvhrd5jJEIzCEuBxq0t9mbNt8K5EvdXUo0/+yLoXvz
39ZBERnrEAthFUYxgs2UnOXiNuPVTnn/n7EHkVimQ00QrSeJ14w3VfDj776fMQA6uEOakA5/xABf
CS8G+StHq7AVq6UpAawj0IJiAWTWvvPVpT+kOUbhY2P4HMcKb1hn37Mr70/TlXqVcQVfvsAGSFHm
mKMXwp6NAt6541sgc9KxPFmMEQgS5GLrAtYTeHSPBYBaOlM964DQK/UMfBt9wau87Ht04En+ency
RSvCmbpXKZOejTTyAdJ9qoq3MRWvWlmkiM8wElB2L1qbefuKwolhFLagFQRqjxYMRI/aJTnSsBXT
kKO1XIFhg6C1cMeDeuQ9nWSO+r9/1Oo0xbRuE4HWIqtvxRGztH7gD0+SBfZhG2SMood5X1e4CPa/
8zyJG+JVAPo0Tky6PSL18wWnvOdZVp8hRZ3QTw28Mo3fTBQpaR6ltRNHO8a1Fdt0Sqq+Be9HaNW8
ZhGOvXxPwq1kE0GrWkmAISvjQ9S3VjMdU6HkmDGOtXzfgJUQFbCGyqLABYj5j654WWKA6hQuKSRO
opK3GMbcdHU7dk2HOCAVMXRUulPttQo3L0mvwY5RZqtddR2O7VChX4hSbRg/KPBr1YBoI7DQi/ka
OpWzfze2ViWLooz+EgpRxvbBm2L3v8gH1Xxuhsgaqrta4pVINi/gWgpjbVS1k81kRhvjZAKlqO1K
mBgpvKK55zgHaGqT8htTmN0gb47zKFnj0qCXV3SAF3WmUF4CMKP+btmMNWpQgKoiCb4jGJ02eChQ
ClY4Fva9XMce5XrR1ECsFFOYtSWJaQ1xBoFX7vY/ymvhLGcd6e30Mt9JvnBveLFXPkdWcgAO2JlX
OuWdLf199QFKC+6FLMcUa008QzqrxEtVjo/8j5NVNMUwNKBniMytiMNcKVqapi1eZlDDaHZyWwFf
lJK0jMjTSp8EmLX9s9u68LL4UyTrl6WpbbJmxtkpyoNk3Fc19lAG1Ctv3mV7+z7kMEWdWW4UWVEi
dOqhXcoCA7hmZUFlR735sL8gniDmdhT6giY3ildUJ8cCc5TBbZAf90VsVkXXm8Yo/KgBlG1K6KY9
9i4lVclt9dqFln6h06TjoSs4p8RbFKP9lRhIamKiwWOWTx3KOXUBcDzORPtmkWC9KkbDdXlaZjHE
zhU34SECvhwoU+Y7rbIITOZ8U94CAvMTwavwibOd9Eh+v9s60GIMBXOt7KBmXuelklJnEB1p0Wr8
hHF6NAhIdnAWD3/yYANt8/8JY3PsaGqOS0w6I2AIADc+ExtpRq9B2WV/UfSq7qyJza7rxaQnGfXW
so+UmtcdRo8O03BTiFTVfpMjibAWhiTrOju5M4fDgM42yNEu5q2KN1vqI0P6WTmJTu6ZDo8UezN3
iAbKn/KoPVmZQZKNsxJrMFGqNTh0khfPkXN4P9+ZV/WiX/sX08cIjJVdIoz63gWttb+tm6XGtXwa
iq/kq0YjaIOEdJkwkdIC9NpBbEInHYebFuibRKgOmZwedVm968L2IEfzWxkH16QKboRevAsk/aVP
QSeTRirnwDevqKQrBgDKRELYAxeXbjREotCEeHYYM+k8I/7Xq5QTgvLEMOZtqspgrinuhIw2K4yL
S5cODxvOJlNz8rtSfayFsW9xupR1S7swZnu240PsZqmNQBtVEV/6TMmdhZuYV/XnLYwxcWraYbZZ
RA1ZNS8F/FxwZ/D8K08E/X2lO93UB0pQ6uhXM5qjvnwPltaL0Ry0v3tbj0F5pQjMDRk0MuSyjJ7W
UfJn6usQ1+byTVbd5NXk7MvirYi5DYrRLVMrIxQsetMpEh1dLMk/qR5mnDVtRgkA+pEMXSGywfIq
tnMRqgnYBZ1ArN1OjS8ySTqr0sWDFiIbub+obff6IY0dRpPDpQkEmosYbSDwQ/1MuNbG1u8lm3b6
ozQ38ebDOQtkIeYSQS7LiiLuCLPXjk+ROdgywmb9j14Iq6XJv6pgpA46mHBCbGRnnKMIkAEaQPjL
gWOMNnVwJYa5wEETxlVhItuypMt9JgpnaWmPRlJYSZk+1Dzstf84MB2sm5ohAROLuVhyAaRVwMJi
9w7RXXyofe0O1VWABaB7Fx1CTvy2ryGb9kkhqiZrsqkpbENhqNVKJKkYBwZGnyw/F9zKAo1GfzOA
CERMA3ymRDOYQNzQ5X5KaOmx89rPurccVHf60aDiyA/At9fyUxRbjJPTIABPDaKuJXtKVTdMn/b3
arMRUv5YC1tIq6NJzPQWAU9e6degbXwzmY55OF6bEiV+AGwBVtpVYsDgTqLfZs2pkitHVBZfTnmv
ON5aGe1vmjRKxgq3bBIftP5U8wLzzVu8Wiqj9n3Y91miQy9UKbXnKbEXBOVj9CbExNnf1c3wDl5e
F1VVkghLx5OYeloINE9CqW7/De+I9/+oEG+Gdys5jDNB1jcYlQZTkXQwWwSKKAWLbIGfp9ilU1x4
ZadNf7ISx/gToQ0yPa/ghKuwdwA8ZROwymYtr09222Cs5DDZ7AmYeDgTvGcm0ObSznHprN2pl95R
7NyZz7zH5/ZpARRMA3qyCUakX61uXnRpqksoNRBf8RQUXNHD+v84rU2rq9ImLmIahsSOMSICjKO8
pkmtJj4YIyhjAv3SdeBwq+sTJqz9fR3c1PaVOOY2LSRtym6GDspJdzPXomdOktVWht2TgaPum3qx
EsVsYDIteZZMECUZJ02qgRPmCn9WtpNXUqj5WMVnwI+UlbFEknfwumPmSM9yYdO3J+29mMifpT5W
4hivVcUKRvzo9J0IwPapfRym45i/Ymn7x7StFYYmgY9aA/40c6eaQahJs1BdN24b8VoTFcjir1mv
WxhD5cjaVokPWcy9Wuo6yRsCc9HKvTUk96PWWpr8KeMx427nCtQPQYyDDCd1FEOaNqq+qZZ2Krzk
tn8dzjGeYO+ATsslOkmVVXOfJpue+adgky0gL1opNFEPwY1DZwkSTwrs2omuilv54PfaP7otUhIT
MQaICwkyIzI76qqnymymFCdLHzsB4F1BY6kdCspD+CZ2rVsHgPQSjQA8zopw7sL6kAvKF1VqgCGv
2kWlOovRHzvMyudh7Q+J9kRS7fv+N24e+eoTGQ8hqGOOHiJcGr2Vj11P7DQULaQEDkOYevuiNgvE
6+1gVBm01TVgYxHnITAvLdpxoTn6pb1RbDwKPV5qkrv7jDa3co0RS1rGNy7NsXBawKWda6fGxApY
sEC9gekf8RARp3arycrsPxmyW6+W0XEJvHRlUaPhI84ehfkmJyipTd/2t3TTM32cHjsSi7MSzGLG
EmkcASqKo+InB/7cz6b9Xolhsq+hjI6IDEj8jqS0ViqgYia3lpj8yazbasfYkdgJD4Fw1uBn9RQI
rXmcumoTPYC36sf+rm3HD6v1MP6o0asmk2iDI8UfDw9opUwc8XV+0Ty7+0Qe9qXxNo9xS+qMNpih
wIM+EO40KbbAXtvqT/syNp2EphJDw/SJpCnsgsxgrJQIN0sPWzvKPhnBP7Nwn1DiCvJHb92VLGY9
iyoubS8AcI0U8+eKgJldMIFBRXk6Op3jkLb37mNd9PeVS1+GJCvyGQa0mB5R+bcy8VJkqbW/efSD
f3ut4ZEmy4pmgGaW0W6pRpF66mIkrnP4Vik6j1H9aV/E9jo+RDCxVtKCGCTMYAtm8bCAJnnoH5T0
j7Isq3UwSqCGbd2AARrxT1DfZ/Jy1vT6G9F/ZANvUpm3Y4wK1JpojIDbwsCGDmLUAP0CU+P83Y4x
J68PNfrllUV2enlqMZ5GvFDOgDDbtzyvRLdl7/hZDzhjfqLNcXeML7PdHSngDnHEu94DSDSifJ1H
Ubk51SCvzolxgx2gZnFbYBBCEMsfKQ4FIH4G5539wOcOMlIvt7c8xguGiRENhoHmkuhIvWDkFbcA
wrbGC0ZSn3tPAG9Aeld6GUg5eSulO7cnmvGAXR92bVVA6/vlGOfnGnDQrXSdhO9/pSpsDdJUUNiQ
CQ7QFDxpRK4vfdSy+u+MBNsPpDZa06UUAdJQ8pNuhL6GPMT+Ov4jPvppJd5/X1m7MkgxEw0wP0dq
0RazDF5cjJ6wVFZaLt9Fs3RqOqcXgW+n1kFuH2Ii1Rh5LRz07u4c2rvvXH2EMQ4DKLwbjO0nIG8K
05tuLo/7C+VYQ7YFKKyGSakbGgdWn6X0JZKOxZ8Vtj4uGdvxkwogQpBo0+Nol5//RbQsbeN7hvdg
/yQeWk4Pw3ZhaSWPsSJAPy6NTFLwGrxPvwb+v2Tbsds9x/bgZg/Cl9mhM8O86807LcaW6EB6V+MY
WymQhz74HmT3+0e13VOwWhdjPgozT02g4aFzqqw98KuBTKL2kMJIrbjpbWOqFMvEayEaG19uB1tS
+mOu9YeRfJJ6/dzVk835oO2Q9+OSMEalRt+a3hN4a/OR9sCjOc+imPqlPeWWtFidWx/pY25Q7cDm
cz1yVJdtCTKUtAW9OSLHFADeIKBKzGcx4XikzTPVZUU1FALmABZpp2n1UkKfM1RJOZvJITSf9reQ
8//ZR0NryC2FsELKuPNT01UDXifA5hF9LEBnAipRyIFMJEEpu7Y8kVBz5qy6C6X2KGqtExfgjTPL
iyzl3hSM7pSl34CL7reopC0KYO667ho25U0YASsukko3zPI/mKyWV9/HRGOpSRIjQcunA9QdL9Vb
tHigA1EfOHdnU1dWYph4rFf1Wm8aBK95cirRhz+adp7y3kwbhymvabaZ+9kA6bAG+iHMdSC9wAZ5
S92+7evLxjp+EcHcOLlVproDkYeTaZ+VdjkrIEDsZh7AFGchbCGj640gMloVz2VA8Jd3WnHYX8X7
7DLj2NbLYAsZaa8OcWKCI1Hth9Ktm+U7eh/cLMv8Ykof2kgDEah+UgLTXtLolE6jMy6l3wvgVcJI
ZSqAaJiq5II5pjivejswiG024Hft0OEopN6imr6et446Lfea3GfWLMenGASRejw3dm0Ox/8h7TqW
5MaB7BcxghYkr7Rluqq9kS4MqSXRe8+v34fWroqCOIUN6TKH6VAlAWQ+JNK8LCXdjekAk0JuUfmZ
ppxC/y0HAku8DPJllCFUBElFHAqtYGL2RCr9lOnEIzEclhF1Fan2WUzVByIDL/v6tgyqY2YYHNva
elv/9g2MtrS6MspjXSnOIlkfrSeYPWJjHmFjIf1qVXZh8wI92/r5a9UsnsVSX2g1QvdwmT7L+cMi
PxnS83Xl2UC09aJYRKvlvgGfIQZbi4dwlx4+WCzwNuAORuMthUGmse9yzIcitMErPYO1C9Py5jv9
4X2x40/owneiU/F+fWXbZnfZPAakgqILzCIHfiziO5HPRjTzLmz6zX/a3UUC/YKVQxlFagkOabzk
Omdw6DTrYG/aig/D8TD0cH99ObwNpH9fCTPyom9N5AFgha+i/Jpkh4jH0MoTwXh6wjgmaj4ZyMHL
p7H+PLVe2svW9WVsnwoI9SRRJZLE9hXmgtb2SptirnNVW2R5bZvH6wK2F3ERwBy7lJlDByJqBW0t
naOakRcNvd0KsXtdzMfb68/Dv8hhD3+WwpgoBRaCgbyQcxuG7lJ7oFZ22zixsyaxdPFI+m/X5fKW
R/++UgMF6ayC6BhanbazpY2xhUvMRtEW55h4YhhViHRxilMJYmRybNVHSXmqMw6ebvEu/nZtMR4+
GrGFEAR/UDcpPKT64JGGnGRE3JZYiy2zwKjpXrmtQf84Z0pkhcXgDUHlol8FRO0ICRvjOUcmNlYw
XciMyqMkpz8kbd5lWlhxTH0jCvnbpzLXj1iTqFEDFa0d/fOSSZa5qFYVe1L8Tc5qjqytFNJvwph7
Rqvm/50Z3gBWphvxOTxUx8q1kvP8Njq0j0T6xmUQ3WicWQlFQfnvetULSV5WPeatJ3uDElL4kl/v
ZUxHyDjLo5rz33YjszFJJZ8iU0bE0kFt5nveGodSyr9JZLw3+5zz3NiKR/22KObSqcMkU6YEnhd4
oCq0yRufltAKQatQeiEa853rpnkd2pAW+30L40nUjAlOikNMKOV5iP7J9GWRyl+ZfkiqZClV7JyR
Oj25MVO3iTmPfd4SGHTBOPhQSCAD00Bkq8h3Jo9pmnskDLCIuok59TUSkqoveTIYcrsjRmNbItgT
eZGS6xiG0ubf96tIqmqRmw4BJwNjFZVzsexLjdd0ItNTvabPDDT0U6xM7YxTn1GTJ7qq29xoXu3H
z21qUWbI5sfkFmiERg/7GbEGFEqFXyMOlPJWyiBGS7KUxJqO2lfTDTXAU/XSq7y4Ncdw2WDkZCxB
0A10Ejvqi4cwckfyIy0/Bfy2fJ4k5pU9zQ34FejMd1rmGFUWiJSP4KcDB0l8qjFKwwJhk6egdYnz
vOfJZeCiUrM0rAkuPVPt/SbpQyur9ZvcxI0+Ek7fDufI2GBkZQhxrhqhgraPwC400OaouMHEiPM2
5Lj3LOd+Oc9hS2Zoxs80auorvvr/qLbf3rmLJ8yYmkmMoJCpVdeF3yCrkQvvInmXY17JCE8OY2w1
eOmnLExUpylu0/m5VsAJXd01I68bfxsHL+thDGpM2wo8grriRMrXSHmKhO9/c1X8+n2216JrO2le
5AA9U9kujO+S4OX67/+HD3ERwJhQl1W1oXZw5WtUkYlfxufpa/LY7TrLeJ/faHVA+TUiNm/y0fYT
GTefJJu0XYWtPwX9rk40EV4EnsiGr7rhZA3okkkH6+cTOeQS/m5VcdLM+i+RjNEiTizAlER4kSeQ
4VBG3tZHOaenPhYv+qH09MT6i4r830QyF30rSOPYIdjoaNU+Co4k9CUMO71+gpuGu1oWc9nHCdFm
Ic+hgcKpKJ8rsifyNyG8Edovo/FeGRNHHvfoKGCtvAsM6JUwSBYqmcu3DfqLRNfIdkV6j2aRJLtP
lR+j4IhDYOGTJt5s4k1zWy2Wmv1KtraYKKdskRrSkshrKrTxBiHnitzqUMahKWilom3K6EP9XcZo
Dm1ehdATYVftUR+BgsfKS58RUtm3Tg3u2tBRMaWy4s+E317dL8ls/C9NsTg1x4uUlqpS6sHgLjx1
cHqoTST3/HEAPIGM8WOMwxAK6aw4QYi5SNFkhV3AuVe2sifr7WTf8QNKJNC1oSJuVNmLtzijj8ae
xFHAXSvdt/sGrU6RyrU83soYy0NIpy8woE51dLBrSjeyxtGSzVv5oiQmlb9SxFTpm2WR8KivS7dY
TLuYXIPb4s1bBGNpiL1OWiYuiiOlN1r0KUo4l8t/mPJF4RhzQlPKjBnQREG5aHym89oSL3hSwepG
Hz7J578oA/pNFZjLfyCNUak0JDEsuoNO1p0QSV7Y6Jyz4W0bc/fPpA5KkyCC2MUPo/oulhyucN7Z
MwARTEstLRqCrXqeHYLBdJMRvRoFbwT5pgvzS8X+IPppNF1MCTJtTrksVqUhi/SdkBd1fr9+f/DE
MBigLxUZK3ECWM/hsdOEh8lM9upoPE96zburOAqniMwdrKFLY8olBPWkWzprRcfsDN1SnyZbskMb
JYgk4IbGt+Nvq31koEA0K03ulow+JMOdsht2mm9Yod34vIbVrc7OlX4r7LsbI91rM0YJNiZae+QZ
LBtorcc7CwNleq/cow47B8HFABYl2uEp72oO1F7Xe4WddNHXxtILHcyr6zCqNXgXpYfrqrKdXFlt
JYMXtdaXS91BJdX7waFdShgmD9Z/lJeLu8zm8ddtezb/h05/EALJoT6lXQXvKdl3H4zuvYf7wk84
cHHdnBWRgYvEmMOpkWugErk1pec0v0m4ThpX8RnMQFgyFhIBj//OkQ8Tnc906Kx4X+5lK3UEh9eu
wTsp9g0exmIXyhGQnfJ2zG5rL7tm905762OPF1TgLY4tDBokqemzGmoBSvy32c1dUOK7+Un7rB0G
//8RP+OcGFskFA5IcSC8jTeL9DSmPth+rWm8v67rHFj8WPPqgl/kZAoRzUVSaD5Lk9+Scz4ehJij
e5vh4otBsWVAZVkEkRzg1Z2B/zOKv7ThYzq/aYpqiQMvobJVDL6GJ7YeyIhkZTZqwJNxqjD05m48
j8+RZ2LelPrtJwJnB7D+HbsTFNK9vp0cbPp4hq62cxxCLS8aAH87OUH+UIhv13+ft5Gsa9H1kaHU
MaLS0/iUSUjrIqkTh2itVw2rjmrnujiOV6uwLD9lZ9RNXiLE2rpohAZpQH6KfdUqb+qnzg+9Bnk9
HoMTbwsZCNGMUE/SCHBIyrNQvoYDpy9e5QhgC3vQzB4WOvhHnHlazhX6Lmypi6CWaONVisEWqgxW
HWuHMZrOlZHfF40ugHmofh568UFpslsj6e6KrkC5XG6ZLeK2+sOktv5YFo4gtKh81KezXiHRhnPR
pPIECh4nzGpHMIift9ExTQzBisrqPi5RBaP30u0i3XZR+y7pol1phj1NqKSplmAXJyiIFRI7HHO/
Rlc1743LuXrY8MRQhtIyomkR3auSBz4Nyr0NRj/BQmn5LSzGmtzspXtpUZd4yzMVHpyyczdgpkPa
NICeEQ+mwI/AumyeY7BKm+DGmnf163Vd5iDdR9x6ZZryGCtzXuNqGpcJU+fuAsEnU+QEPSdoykHt
D4KylZwxLUV9Lkxc51qzC/p2VwfRPihDTmZiO1t4wVSZfsdKjq5OyzRUcGgpvwb0Cdxi0BRcE3Z2
O7zKlfU+okmy84vv7Wv6an4SdY728BbKeEldFAeFmaCrhqZ48mV8llJxn8UtB1J558ZAXh10oRnM
UJM82UXJF0yatJbmTKa/qqhZ7SfjH+lpLg1Gr/x0JWSMRVdeTbezwjvFnY+8J+J/ROl+OX0yg3Jx
WiRxZQLIKT8c8ReQjyJCeBegFH1B7BvMGdKn6/rPE8mO5hDFOl0wWoK+gmlDXA0SPEwtL2zNnb0M
A3agIEPC0ZFtrNUlEEGokko05vAWJA0m0kCmMPipWltBySM8+g8YuYhgzq2Nx3lYEmCYGBNvGlV/
ANULSerHfHgrCIhtaswJw6TLfpz3EijITQPmkvKMYXt3cZ4m+G9lU2dbevt66KR8pm8GzGXKvPA+
PVUg/SXovwZd/LNx1nkKuwneqqqgVVQSCbqVfweApNGQgUIRloMBb8/D0nvLEIKFu63tRJbcsew9
NUUV2pKcpK7cG8bi9TrqZYfZE0fN6knkoELttl+qUypqThj1/nWF28SH1fcxB2O2uS7NAdzXKpcf
s0b72ki9ncrd7t/EMJbUBygIw02L56Byo0+hJWAT4oRX/7GpyL8Wo7HlAENVEGFYEJFtmr2g+b3K
O02eACY+kap5N0YDiukGT/GCGmxJKB48Nq7oCYccTycED3lti9ums1qU/LsGgbi+7oYFJ4RZLJEN
TihfvStNq8esg9wJvfyRFzrgLZKJUahCvAwGjWtHzUmMXtLp5bou8H6f/n11J85L2KYFRdWhJnY/
vI1VwwG0zdtotWXMrTstY5+KHY7JlDB7vNrHTWH1KMaJpNa+vhZqvn/k0VeSmOtVNRVt6ATs1Zw9
ZsGnwugtWXlQNTfLNe+6qOuWqrGFAWHblykRgF1CoVrRou6ysHEiPePc5DwxDCCM4rSUAxkRgot7
p2jCYx0M7tQbHNzZDgqsdo5BhC7MSyE08Gip6Tg3OiO62cU3o0fHDccer8plO/B2EcfGIMxM0pQy
R1lFgtkhlIVxQaVQcwgdXpqNo3ts/GGJpXnOA0RwFHM8ZGNsx3K1I/No96TihAW2y1JWi2Kgwaxr
YchmaF+h2D9H4on7obFmUPdW/M41+mtXdP0DqFZ22wfBYJToiP8I48h2ZC9HytCr+7S/Q9tf13be
NjIggah5JIUTskGdsRfDR7XddQl48qvCuS6HA0ZsHCLTtFTQUliVMh1JfBR5ZO8cc2JjDUSOY1PW
AXZ6cBglzcLE2jl++rc1MD5GpRdqgsJ2wF38IBQoLOCcBW+PGEgIjVk3wwzvh3jQ7VBf9kLTccBt
2zNbqTIDB6OuCEsmYA00hpG7046WI5kuSOo6V/WSQ1RbIo99ggPebIxhqMI8BbUfiqDyHya9vM9x
+IpBJSiD/XL9hLa1QEc3s26AJ4clngAvQGy2AyQp5VuBMNf0RS5fr4vYLulSLzKoRa3MkxRJMVQ6
LfTHyBdQlNh9P7i9Ulh6qNdOHEnHaln2WZ76UQsKQCNAxDJ562QttQxBO2JgnieIgp106CcbYkTQ
G3jrRLM7s7CFdPTNpeD1Nm4nKVbfzGiuAv4oI1dwCeDxjdiCgpyfcVccwQnhVi65pbxIIqIa9RET
mE9/0XcFUufLhjFqPeIerWQTz5422o86+Dw4yaxts7n8PqPS3SQEQ9ajlD/oUOLRkT161Hhhsk1I
/iWCbbXIq2wuEolG8jE5ST3n88t1peLoLdtnkUpNkqchIqWF6C2KbhnopFR4LVPbUH9ZBHOLaYta
qGGGt6E+PCoaJboXvXw4FNx5PbzVMI7trGdNZ2ZYTaWrJ03QDkor7fpY5hwKPdc/7klNAnuBjpZB
0CD/boizUiZaKtLwshtVpRXOhy7S3Wz6MS/DQwNWmTEZvv7FOa1EUlVc2b5ZIOOrzMCXYLltMFqm
rtGX3HN83c3tWwmhf18JCSMReRwJMZ6k2w3TTSfuy4Rzk22qwkoEg2FzYELjEHN0EqQg1OxAusSu
0Lb6N4NwQf9zOSMGeES5QIooQ411684undxUfq92qqX8QC7WznywOf3bATFYA0JkdZZrFE4Kc2cH
6P6Xx+lUprxKQ94RMZATJ1Gb6Br1NurRKo3a0rvELwLB+afVqEzZ/RDXY0da+Lj1sqvQehxNX5SO
U2rKUQWWfD8Vp6QWCkBbpjyI5TEDpWInT3a/8OhGOHumMvAT9qM51uigdqQEpMPnNkSOgFOksV3Y
eFE3lYGELE2SuMPoeKjb6BK0RwfOYA2gu+8dymkROoIncF8i2z7VSiqDCjrJUUveob61dQOUNZbg
I0rtFLkh4Uu+x517CJXddcXY9KhWEhmIkLRBmbM+UhxDx0jEOv+qyvNdLSAzU2j3bU44iLQdG1nJ
Y/BCKPt4yjJ47+NSfYlSc2cGYLeoEO0OtUNjVifURelIzpBPiHLhfyb3Op09mJT+9XVzP4TBkz5T
zaATcNeTE/FFFC+VNnlCmyAlQIwOvB4BenBXbhiVQRMk+7JKrGAbinTXtTeLwYlz8WyPgRFFaJsA
I2xhEsRv4e7LuyF/nIO/So5cTo8lBo47RTPJgDd554QP5KXwhqNk1XZu67Z23x0Hy7h9lVx5d2xf
K9X6C9bZ9RWgMbE8PZjTIBZgk3nnBaJXaZwUE+eQNAZXqrw0BBCXQzfNs64/9cu/HRJbJD/lqRon
tICtjpdjCO4aOiUkTms/HStOZQBPvTUGSRJUGBrNiArpDyTBpI4dWLAHu3fKJ8WdEJd28tfrFsXb
PQZJwKKbGmoCJEF1224QMM6x/6ty+ZX6MeAx54lQiuD2drQ6PhgmCNuWyb2+Cs7dwmZWhAhsr2TG
fZxHJyP4Fsn+yKOc245srZbBgMFUkSweTMqeXHwTUlsX3rrwUyscJPU2SJ5n7fMY8Tz27eDdSiYD
ECoYomOjowCEtCadybccDYxyzffoGfJ48Wie9hHG3cCEkcowReyi1gef4mbZmaG4U4rKDjLjvhda
V45eWum7XCIlruXOECXvachjxeYoJJs6EjEeF2R4aO9ZwF2eJpgwzBtxxruvCYMY04ISy7H7iFHG
O/gIn+RvsgAzS87RUbRA8gA6Tu4EBo6KEsY1kekDrywAU+FLdwMGTkcILe1BvKvfdBQGwhn+bpwN
nlTOBUMYPAlkkDMY6I91tEhwy6F3y4acxybf9eXw7boJcrWHQZKi7IcIBQy0gkG0p5vWru3Jkh4w
ONWv/Iw/WJTjAxEGVjqNdItGSR/kPEHKoSt385jvk0E9qXmG1yBMVBwcsE0cQdtn63vxPheNnShV
/lyS3RygBD3hDWfkqhbjn6hFj3dvh8uuMRFtr7zcN57U0ZL3vdPfoM3UHkVr+XR95ykIXPFSCANM
IilUYdDhRdBa1/8jaRC5M1N4CsxgUVeXYTwWuAcXkFsHcfbWKsRthYpznXNWw4ZaAqEWMeEU4TUV
E2Bav0PlLmXD57l2nNWwERc9XbphouWES/pZwiXbR35SPFw/GI716QzOoNEkMTodLTEk89vctEs9
ckzzKAPYrgvaxkyV6LIOVn/Cdk2jw6kUSpKrzpgo76m5eELSvnNEbG/YRQazmFaPg0BMkAMp42Ef
G7kXhNWhjrQD6dHmWc++UsaObqBUoxHdGX3vshDYqm66ajp+yTX0gaB9MQ6UV9QoeKKpWygOtPVS
/KHW8rEr6ucgxoS5MrtXmurUlsbXwWhiW1lEb+q1R6B0oR5FoXE1Ff+012/bcbmrhOI+0zK8wsWb
xRwtFAD5ZaPuFRNdhqqa74yON5BTodb0p7Vd9oHBcVrsnfY13uTp1HZWF4B8q7kx897qB+JoWeEW
rWJVuYhiuNJq5sibe9HuRox5VCQ7GUEsLUb2nMqWWhRON4a2qUz7OkMcOCSWHCw7YIhvVoZnJsZh
DskeY+K8rIhv8i66QR+WOy/GaUlTb2oUt2lQKNbiLhlFTPkW3Otnvl3wqF3WylwftVGG6KmE+9G6
5Re0Y4PEJHSlB9WSbM2WPc0Wd7xaIN72UjVcBb9iQ5CGckBQjxiPTfmW5osllS8tRlWqu1Tmcbry
DIe5Q9AJNqI4FtIm9abqidXkMsc0t3OHqz1kboQo1JERXXDvi4cRETBp1+1wM/kgZz/xHLhtvLkc
F3MRyFqpFqgpwkulmC3UZVqlsCfNqxJy8qE8KGBuAnBnl4FSwn+ao/sshtmVvj7+FbvRZd/YRHKs
l2aEOT241erESkF+q5DBCggvN8XRADaNPJjxWBOqAWV+p6Sgv3q5bkOcvWLL1hOj0IjY43Iu5kch
79x+JFbMS0xyDv7DNVsZjTAaSVSoEGJWzddWV7/ryDyNYflQSSonxMZbDwMJRTuMYoJ4oSOVT7F2
Lpc7o9z925YxEGCmEJIleGjV0SnvRWuaHMItXdlO4630izF9UFhkTUHw8G0c414+9y6tOkyc8F6w
wVtuD/Zi1x+BJWifF5wxFW7PK/rd9mB/2esHt+bq2Ehd90KVwKMaYnRBT25bF1ZIUitt79vmL2Ze
IQxzEcaAQzNX/1vdrOlfSHQYxRe55ujGthqi/o7OdzExgul37A6WDpXfHa5GI93VcWc1/Rc9dXvh
7wIKv+SwLmKv9DX8Argi+dLafXcATRAHtTdvISJpGD2hm4aiMKBtxjEpxhJhxjC4mxWvDFNrTN/r
8H1ETZ3KnUe2uXErcczZ9MbUlEkMRxFzxPwyLO2+nrzAzK16Ujkr276PUCBpIKeMzBnbMCZ3cxEL
08edrr2pKADAzMi3ct/Zkcsrst3EipUoxsRktEqUBHlnp21SNDP6i/Goj5yQ2aYNrWQwJ4UxTf0U
iHjhiv1iT+O3CS3bxecck2D779dhaTsYsxLFnNIQhEtb97jJaVFi7kZeqdk/W2gae9wVvFpe3soY
a8LoE1XPSogrxLtBP8zjYKXqXYVkU9UP1vW1bSvgL6VgL9sOXgqd0wtURx9/E2NS3HyrVz80zCK5
LmjzdXfZQ/a61UpMPRZpiCnZx+jLFNx4T9v7uLTE1Av/w0tfyWFeK2oRF1K44B0+gAsMU1f8KY0e
4jgKraotd7KWPValZlWj8Dmou8cmMC1ZrL6VYK3gLHg7bLj6EvqlK5Av0PyqlgAs+H8BBr4Mu3g/
OoElH3lr3vRkVoKYm7nVx3QIRehLCdqsdCnupSDi5Aq3YfGiJszNHFaGKAwNTm/OfoDIw1rE1Cpk
w+pwa6J6BSm969rCARC2qGuqZCMLTWSP5+lzixS1IdhGy6ki4Kk+AyBiWw+hStOSmnojN4Zl6ne6
9GLyhn1vR4ZWx8OgRyFpMhKTwF3pMTwPe22HWSw7fbGm+5+5SX208q/Xt4+HWB/NgSvdkyKjMUuK
9QM6mtCw5psPBSbqCj5e7w8KZyO3A4BoPdBkRCAo9eHvmo5AI0Z+YLQsuFbqL7Jb25GjVlaGx+K8
73xwTew5y9vU+JVAxsi7LFQHefwQKO1b1zhUmGeC3NZZvV1c6RS5PIdtU1dWAhlbnrqmWZQaxXN5
/JoIp0nzqwz1EwbHj9p+d6/kMKacKkaFoQ8KYgw/iC85w218QJ0B5XCX3PTxY2yQw6vc3bS1lUzG
todYQIXagPDtUhh2GRvgaoj23Thz7utt/2Mlh3UK0DY86jRFT+N7GabQ57ZyCm4/BlGNHPDdrntb
CWOMO1FxqSUjNpKGRlu7tMvQWnYEbfmj07eYD1+48868SW6IC54tX3OuayhvTxmbNwwEULpllp1U
2hudaOemj/ubI2SLgl8mq0UyjkI8GT2ZKXfNfF/sZTA6pVhq6KLLh2CZ6DjxdZ/+l8c5y7EGNq1c
FVpUxJj56chR7stDfLMM+s7ozTOouZ/+aSPZHHIv9W0vxgNq8ivFHo1joYl2wyse3bzdLvvIJpJj
EtWKkqPuigRntbzR6nv6+lSqu0wHad7IMXJqw394KCtpDJYkmrAQGQbnTORrUHrmwCmF5f0+/fsa
+1OwGwvGREvVcleMqsOktJzMOEe9NQYycjVWmkQREasrJTcYcrtNqt0Qxfb1w992oVZbxUCGiZiJ
qJrIik/pc1sJVj17IUbmLq6Z7zt5L4ez3Y//uDYGOcxeS/QhQ3igED73+mCB796vEIzkLI3+zDUt
YBBiCOumSOnsxs4p9uERjYgYAlwd6fhGwLwvOolLG8t5VydPORjIWAZC8nIC2AfRIQ5dZXnjrIsj
gE0lgw03N0FGQVFe8WgdQ+rG3zV3sgW/OSQueUhfr0vkCWScDyPSkljTsJGNmFhqfd8PvFwq7zJh
08bioqVEqz7ybN1+epNtwQJb12iZD501eyB4sTuXknaljokSZItwEmPbHGUXM2AzyKaYjeginPGS
aHV7DONToepeOTUYrZZhxDI6laoldeVw2g9Bf1MvuZdE92URfZPM+d1UlsNcC87SN/sG/R4cG+Xc
BWyiWYhr0mYForWxhPHfk42CDGsqX0CKz7EYmWMxbIm/sugSGKToQaMggr6olqP5YGLWNJ3xhCFW
ropOBryvrOTwnJwbS7Ti2+VTcui/8iLUvC9hYEkZkTmIIgSJjOBGN0ZbyHedtJOE2tJ4jifPayL0
W1ZoHmsL0rySgNFBHyxxhRMe5D2SIo545HUE8fx4Np+s5zPY+Am8FtmnxPWFM+0wJ/JIqQg637zj
UVzw/Bc2bFgkGJ4sEKxN2GE2XPZEh9sEdykIF8Di8YZs3gcpqf5J+DeIZ8OIYxjVKWoI8CILPo+y
38aiRXixbJ4rz+aZMfNJ1BYwmTvRDZ2NpKKxPfgU+q3XgRCKBt1Mh7cuDhSyaWdlGbsmDUOMkMv8
XL4peGlt3u8znotUB+2kiMChdkh8kwD4hsq7jubbL9cL1un0G1b6nqi1Vk20FWq01QNayFEv0xwV
tBJSDi8esnLAS2f8mEbr9XAJOvr0iZ9TQXcKY7lJ1cJujMi5vjCeKAYzJtTn9lqKB0kzHiP9duq+
JPVxijlXBccx0xm0ELJ5MJcINRQK5rI0S+cE4mQ1XCzmiWGcF1lAY0YwASiydLbr8a1oUKXOKV7l
gKzOeCpZn+iBGA4o6CezVaUPhoHaHulcCl4WcjzybVF4sKiaaooSu2uDgfmXIsVYAm4ZBZVZAtrA
tWPZ3EcY/XpdD7a37iKL2Towwsa9oUhwaetTrd3NGPOp/02WVr+IYHauELKRlAGWM5uB3YwvMnRA
LjiOHmcdLFWxIgfD3Ji4jfPSLeOjgKH0GudY/gNCfy3EYFw7FWSVASVSd8b76T0+Y1QziNQMR34s
971Hn7apx7tvOapgyL/DD/IVcTILuBoygqGlxcHUHyp1sfAiQGGZyfGd/uPCvSyQAVShEyddrVs0
/NwMjgzioQk12b2nHQIrO4TcAdHbGHQRx2CrhsGGZkI9qEhTbvtgPjclsQSjdIIk3l9Xc+7ZUf1Z
4bhoxv2AcCGtIJG84Sl19QThnp9ZE7DxPJPz/6MHnaeUDMi2QZwYmgGh/YEgJhh+xmTTp+COpnRV
L/Uy30RO9+v1lW5eigYtvtJk2dBUZqFoosPMvwzPba09mPVkCdH36wI2VdLQUKmvgsfUZHP8kSgb
sUBnrihB89DkGCYUgOheKjGCuJu/BnryeF3etlai3leRVWQJZdbsAOyIrhY9XPqX4UZ0U3c6ag/V
D0ramTrz15oD9BTx/ngJr8QxJpdnaRR2CTZQRV+qfpaqgxA9DdW5Qs4mrzmL29SQlTDG4kAkOHcy
nf4uIiWp3sr1fSi7/7h/jJkJUlAMMeh3PiipFqe1qsgKHN1Ovvyc+77wnka8RdG/r2yNgHm8JSNA
qwaVYFg/K9U74eH9tppflIIxraZGi2VBfeZsaa0lPC0JrySLtwpqB+tVRCXejyKSxgmpbSl4FbLE
MnmTTHjKxly/sk4U8PHgbBo9sEzV7uUf+gIGoNTqsl1UFX9z26/UjbmKlSFKG0yPwCOgvl2Se02+
J90Pjrpx9u0PHnG5FnNJRjyRto601vgcuvKnyjWsaJftUhDYiD6vVo9+9hWTZScLDnqp1hKGgCG1
qXnSLvY1lLWl3L4Ejs6xZOKKgBhHQnu+wnz0o0ZAml9yr+/edmznckImAwi1NOm5ntKm/nfJS4/p
/bSrjunN7GloHaTRhOqUnCo7BGnrbPNSL9uvnZV0Bio0oY/I2FB1xJyYBY9E9P2gcB4ba4Vc34a3
nQxMJBkiw2geRBt4p95EaJkXqnR3fTs55mUyKJHq2qQpMR4G0ZicRTHEzMjAElt1p3eg802asyDz
RpnQn7ymiwxsDKQW2s6EiXUksnJYcCy/qKZXdLl9fW3bYbjVYTHYgWk6GGuvw9BUP9tPCJAMngi6
KAnFDOLjYs9QGgrw4pFXss47OAZFOskYO12ElhDDGZK32uDB1LaL8X/g/gf5uJAZgpmYqO0bTc0m
46kRkDJT93N5qwv+9V28jlYKW7GuRdNEzBnHZZTCIchAShQMnw3Co0PjODF/cI9LbRMpmNkKZX9c
PNWVjqlNWQWpE6PuYocXEuQti4GRFnON5aWA4uvGTlBuxea05A/Xd467JAYsiJQtBgkRhu4cyVNu
aqT6wELrDDbY4nfJd1448Lot/0EwLkoY+Wio2MEuk329iP1+1i1NCJ/zLrVrQ7jRgp7X98aTyeBH
36JuP6uwjWYnWV0820F+SxIvMU9KOVszRi9x9pQ6l3+gh6mZIqoWDEydY9BDj/JAVyh7UOkODiUq
QBn+XWdR6mzxyJ2DQx+s16QxCBInyzgUMpY3pq/REluGjhFSxwJ1zpmRW2Kwr7ozxkqlecR7jm2i
5GqdDIQEXYyy7aL46SSgS4p22Aiu8BJ8C0sw3SnIXsgdeLWtlvOI5wj+uH9XXp1Z1S3qseA3duFD
IX1F66wVB/dB8nb9IDch8rI+mQkVgKKlWWLKz1GJkz8s1YOWNZw9pFt05fBYol7TkAVFCHIK/3SY
UOqPHqUW+CuwX62EQRKUTUZL0tDKhb70G4KSGqXwrm/WJlitRDBAMkf6iBFRDeL88SHpvreBb4BO
9t9kMM5G20udEsYqKmbkw2KCtI98a2cOIvLWwaCFFmpyRAd1O8msoUl72uNVDEalinPwH8pz7eQZ
kGjAa9eHMZSLkktE4MSVkK0tD7KL6LRHHPk9vcOL3IElu4mb2TziqU1QXB0XgxpJI2RmP2GZoyZa
knbTtHfV8lksvEy0kRLjHBzPkhikkII+k1KCxYLJ1R4yyQcVN2dDOefGUvDqeEYqC62m6hPxkaT9
PsEYRrUbOQ7b1kp0UdbxpiOaoWuMJYkT6Lpys8S+jc/tfNdEHGjbLE9YC2DsaOwDpRBjhO9Agr6X
dpGHtjBwqalHXn/PZqZsLYmxpqmKlUhfaoo9s1seEse4Ex9rP3AMOJ0J/Jnci50JbVmcfMIWeq/l
MhYWR1FptBOuDUPFwGTEZh6FaV+of1NAuBbDGFiJeRnZ3HTUwMLdcNuf0C5pm88TonbDCRMd/2pg
xlogY1IRhkE3efs/pF3Xktw4kPwiRtCbV7om242f0eiFIUvvPb/+ErN3agriEhdavSqiawAWEoWq
rCwYVO7m18oNfNx9lvKTjGtnz6Lbcve1MepEVc0gzGIIuK1DFLUk9Acv90X2dR9vN5+SKys08UKr
e17VdDgjpsE4RLh7eUvRzMK7pT2/sdLkjCXRvfrQ4FT7tsD+Sa1Xhh6v+0zxEobr0aSLXi14rcxx
3aolGnVGrzQMqxGgI8eolmzyc9cbR8FECzbTkKMX1c7kDxWfCLhqFl72pj4VVzLeobqw+LnEn+kL
ReOR0CWVHgWj5/D/66ColLqU52JcXBpITE9G/yylzzHXmdnEWN0mBgoYcyOLaCHRaX0MLVICVYiw
i2n6ra18VXP33W5zJavfpw5S3oBxkoYJKqgTYYW/ifG5VJ1CjO2yFBh4vukRK1vUrqljPYpGi/aw
ILgu42uW+FPkKyww2nRtQVVEHjOiRZEeKJDjja9oFb5NFbWWrNhKmZolC1dZRihcHaJ6UCCWhMyW
cYUquTZ7xcS4ZDcrMNpqIRSoRsKsSNEC7O4wL1wGIEAxabRSKzOLL4R0ixYPdolp299uu0f5gyCU
EJUvcZj0JHaUQDnpTfpt3+VYe0e5QT0nC+ZKwKVnvfenNHhoRVBGloGxf9ve9msldJCS5ZwQGSPw
lC9Onf6AmbLWEPwsJ0YMu32Abmaoh0suNNyslUDSzLgbx4vW/4iKe027T3sWjY3xaSTxd9DRVE1a
siQDlTb8HCsTJhxxjLUwvgyty9hompFxESwEUL6I0hZ8TZLCz8x9B2AthPz/Cj2TELJSkOQFeoJ1
uggY8cax2BqbuZbV4ZHIUlc2OCUxxDiFkxHalX6EbIurPWpg7hROdeF8lqY1a+coPJhUvQ1m9KDb
Wm6J6VdjshPp7b/tGgUHrT7FrVpAvU3mrsty4XXGTbMpwbfeMuroY4ZOxPfkwDTAGzEz41P+UFrB
9w+O5Cv3IDjRkatMzt1fF+ucUnAQlW3eJz2iKyhgjKNklu3kxoY/9q/7drbjBMEwFIyLVdDmSsUJ
RVEElaZjA0Uyot6BMONp8jTkUHK/djmfe/4rER9tZZFy9GkJihLfDEsTQxOsNZOPP6vNpVy+7i9t
+0DdVkY5u45GqzhK4H1Bdi/wd6XO+ETb3n37ffIJV4epHCCaXEoVosV6OmR96IUBf1EUntGktrkM
qMEaosjrGOdLQWlStUKs1yVSDoONcR9MIbBNT1v9PgWgMq9A4gdz1exKfjTmc5b7fHcsFwaIbpYZ
QCr/tQzKz8p6jsceCW0784meiplfiRQ8GYShlDZ6dt3ZRebGUyt0diiMlxg5LH8EpivblMd1UR4F
hYrDxB+JohDJcUWe+FcaPOslUg7H6S0v8j0qUV10nbXzzDdmPs2Ma2Kz0X9thXK7fCnSTox0weYP
+rFFiz8pwsemfIBypp25SH9OEEAkxO0G6vqYAgkpXOaYUNaOUrCrBhNGQZaI9MR4scWKP0bzcgqU
/D1qBDsfg2dDLDJ7aCfW4AyWYQqOe06rC2jjoaZzDJCsCkCZiu8zplLmJkF5vcsU/kJSHmVzARFf
OpsqWNmBLzy2dnLFPXBgPTu3H7k3/9T435FEzaJxVgX453xozoMvnFQ7Py/W4pDZMKyaDtMaBSha
UavSrAmCLd0FmE2VgQ8dXkYQ/tu7gj25lvzaztmj2bsTV8Wt0RrCrwf85BGmN+Zueaw7czu8We0j
hTFxJHeIOfHIkQ/VMxgXLnps1SeiR4en748ADb2Mw8jATprWq8lxmWYFvLHKBhd9t24wh+9cqjha
ODByVqxzT7N6JT2OZYgXCXYSm/Ejj4xsb1afsFIflDBHe0wt4YCSx2tgS4/FTwy/tvk3VvGMcfo0
CntqqR+lOMEGjzxapNXYyrXB00FsSTBWMYM+xqQGbiEzaXcsJ6LgJhyDFOWDFvh2btBqHKDhMfVF
VzRjm9V2zjr5GoUweSNmQRrCFiGelMfQURpQ90dbhWpbltj7MQprQymY4fR8jLIQV4YEtSZBPMvT
dcwnq9OepiGxIFBmJhpLiIERUNAcV8zoERaOA9oIxV2UooE0Zly3rHNIU+3CoO3KJEJkhMel3fh4
o09mmmC0aIQGFmQjJ2uM3P2NZC2KimL6nJsbMYBnNmnjKeJ8XFLp+76JzXjvhi46hS5Sn2TzqOMd
qEVOGfyUkZwO3/+bCbLKVUipBJnUJiN5NvcQrr3m3TFRGR+HtVFUkNLEmiSLRI2oEFJourlD8eW/
rYHCiEE3xkDj8aAoMij9Cp4+lnYoOftGyIHfuVV0ChDyYZjTTITAh9hrViZhkiMoFzpaECpznFhz
DrffSKIKYgCq6ZAkpE5pWASqVGegVw5u40ufFj88Vp5wCO9BHXXxSmI2r29XRm4W6TRNleq83mSI
lhuQIgQ7xiTq8MBZKOgfgrN0IAyuBlJ7tsrq4Nx28l9LlajgoBjkuYyJ4bBJzgmKS3mtnEHSYRSZ
WGao49ouStAaEnZUTHyZewzE146VGfgXFLothTqvy1RKBsIcdCQrWWVG83jhh/GcVChnSprXlP2L
zKGiEGi+psoSBixrD5PweVSjh31fZa2VOtRDWsgKF4ArkHYZeOnPhvFWpa/7NrbToiuHIX/ECjlS
dRkSoePwitMPyb2Cql3x1tqY6HWR/clKHku7eWHW78hV+OcpvO0wddTHJJT5IIGzkGkYhktI1fkh
OxEtIdlvbQ79dTNeKNDLZZa6yE/vmaYAAArfslJJI7mlZ6c+xg4/WmbjzXjYdVhoajYY/sQK1Flf
kgoN5CqPqjYmpPjqUhrOlCLmGlkvnG2Avm0qBTZNJZdL2OBoLGlwasLlcShUf99bGOug53DI2WSE
/YdmhfSeI4DTXrqMlc5k2aCApIbURtnriGzk4mnU7+Tunluc/7YMCkQiZMhisYH7LeNJLx8xjEph
3ZZks3fcjB7AkaZTrkByiWQtwI65dJ5wVF08pxnNAv/yJvv10T/Gmq+O71LkSoe5dchQ4BmP2N4V
NJNM+VgwxqB/M/6iU1S7gQXd3CHoUqsmyCramD97rice76TkPVBY0sfbl/RtURQ8RH2lFosRAJOk
e07JISxzKcSHeDl35Wz/N1eg4CBXUwxQFxE4RcYXTbkT27tk+PzfTFCHPxjipklkwHisqL7UqXcQ
p/LaOGfEZ0xXoM6/VBcRpHPRIUjeHyRDD6kc8v4gL2bN7t73V8WAcFr0pMvGTs9zuEKd+Qb/0hTP
SfWmVUcta82y1BmPWFYkRQufJOn/aaxkfueXk6V5oUOSf1luS8fC4fwpcf6GT7XydloHJRlBDq8H
LDHn4yd+iZ4mKDWLClPWY3MrkcFUZUFRFdWgHERVYj5cyFhAJOYO2FBEaiNe5tUbUb/QXWjLWo07
IVpkXUvbkc7KMuUy05g3WTxB3GN+6Gz9KGGKDIr9+nPjRB6a/e6RZ9/3ms076pdBjR6YHGqqPswi
oo1pejIKlMgh/r9vYfsYrExQ98eslvVQcOibkUbVQrXgVCpajhlvAlSo8/iCB/qdGAp+lQ8I/GuM
S1UESCMoS2Tt/yH7XxWMit8Dqz4Rl4CU1O25wMiSpfcmpbrX6tmZBd6b5eBpnKaZYXP7mKwWT4Wu
nJhWlQqlMzvh+ceKT06qHLmYtu7G7eJIWeaqRXkeOdUSy8QuF6jJzRm2Ib03aoGpZ0BW+McduPpj
qPi1nto6gxgaec1D08WrnnQ/Q4aZO0CE4sQqGW7GdStjJKxYXYRRDPF6OQqR39Ux4/2x7FuLj780
PWuEJMuDqbsJkl3DMo5YlJK7WnFM6pd9t9l+wa0WQt1Iba1jUEwOIebWkVwVhQ4dbKzIVa4yxFV6
nweWzw/Zhdl7Q3LFe1+LQiEeuvF636OvkuiRFXeqT7oDdOSumLTvzQhvtUIKdYoxKSUy0QV+oR9I
MScrzOGr3EMVZ0E/QmNFk7koVs+SuGbYpcU9ta6OR0xLJQOYSqvWJi8WFHswDHf/CzI85CNPuPJE
vAPntkjxAes6hGZzDCnjhXHONwOk2w5+YODKRCKJWhKS0dwL1CdC7nM7PRjJJY2/GEz5cRakfNwh
K1vyqEgNFHfI1+Kt4QyuL2HOYLDb7Kru8MLmB272oGmr1VG4wSE1HqgV5LSSc/8avGBYl0cU9yO7
wuv0m2zyn2ZbNKej7IpexDh+DBj5eC6vVjumHKYnQ9kRAmsV4pgvmnRq+IchYcQzLDMUiiyGFs1p
ArQykuY+gM5mJQ2feLDcO2n6uu+OLK+n8KQQSr4aB4SFqsD7klafkUDBuFNWS8W2S0q40kFJk8Gt
/B1/61CZ+Ih0HDTBYoHsFHPf+aY2w9bHeKS/u+NvxmisSkKBG4jKkniYbPLqMUKTf28cIqFrvGvf
93fwXyD5Zo4CrCbhaz6QFmhveD1AuXBLK77ETuCLqCdwh8wpXjRUn/+m9UGD5vb/bild3Rvz1NCC
gmhjJKWbtOlRKGWbsbRtsLrZoKIlFIZidJXiKUy0nIenBDqU4SWMzcFR3dmTr+HTxHg4bNejVsui
AiPdSLRawQgLe8TkePQP4GTfLWb3LHnBe3rAGGbcO+X9iCcs6SLIXtRHPGW9/7huKlBSeD1ZWnDa
cMsSMaIMDHIOZEDVdFAd8oqL4O8bZBwPuuAnTKGSljzsRRkm9MYeL3rjYrYJZn/PjLVtH/jbJyX/
v4IwXeJC3iC1tqG6VB2S3LmpDj/3l/MvUfbNCA1ggsyPEaEZiYfgkGPUZ+H90zZVWRmTny6S8/xn
bHKzRoFLVc/pYvBICLROgieYs0QmCGjOYJVnDeMboQKGx6AMXa4SvP8EDAaMGnUVHwwhG4JwzEo4
69BQ8CMLnNalSSbb0fIzb/W7Ppo+7e8v6xtSiFPEeY4UEhasqvNBKXJEtbmt1qwHIGMhdEVv6LpQ
6iZkP4xOflzm8VjyrMovYyV0SU9HZ/yijvBGqbWV+Flczm11+E+bRYvU8IM2ikqEq2fgz9JYmHx6
p3cx485hbRUFGMHYKmJn4IaW1bdywoTob/uL+NCg3vFxnfwBq2ObTfHI6Rxpvfypg8jUuYmfXlOU
rMf30e3PWmhihJTZnnHkvjIT8tvB/68DplOYwU2VMicSLlRSJ5c80m8yuq2PJw4DBz8KUHvLpIBj
KjVdUkBEQjiJhOUhsCRzRmC5IKzEzGBL8u6mp8UT7z8yVxjLyruhBRZGcJ1eJWgqMJ89xN7e30NB
S96nsZzOWLn+WT1K50IwY4ezlof6TILM/Km5NlZ8xzLLuA50CkG6VOWbdEBE0UMlsc9fx8ztB0RK
jRkGjPuW5bgUlESChqF4C+J3daosSXkOZEZ+81+ySL+ch1bcyFolHlSkdbCFi0t6QUkf1nSEuJEj
e8Bhe/+kMBZEq23oCeTWenKVLmVlJvVXJWS8rljxHi20EbSj0holnsIxIhS8eQyXvD60x2+tXVyl
w+JANskewY/bX9h2A52kCRJCcVmUacI410NTK8+AlTNGJKRHDMjyZxscJPYTnKDVn15/s0SBDZ8H
pQDBfxL2CW77CM0GS48gtbVYpEqhP7KCvu1TdrNH4Ys8NBLyjHjScfzbyEEtMX6ftPJ+Mlh0ju1I
4WaIgpc502t0k2AklwGs+C5AJzm5DuVRyN+imVGK3mZ4rz4XBR1JC2G0WMTJmo/yUQCFUu7s9NKh
f1x21ROmxTrDO0nX7HsJOa97n46CDqVIhn4sQTMSgvq7Mr+Go+xKFbrauPrYZI0bKoGZczkDt7fZ
TavFUjAycBWXpAVJUh8Xm4BkDq0F7SA5xSFiSeNv30a/PiJdZoyzZhr6BjrXXTd+5ZfZ6Wf10VBC
t9bSp9JYbD7Wfsi5/FPmG0YswfqoMvUgymKtD0Yd1zD/ISIfO90TZim8qXb4ITNbIlV1QSaedfQZ
B1KmHkUJ2ARqQDjhpHjDv5CZEdUpep3tzOsOgcNUetgOy25bTP6eVbShDkvWChnsjeElS+9mZDtC
hXExbF9yNxsUyFSCKva9LoKvj2a4JvvMy4Ipq7KV60c5Zc6XITu0cy7o2iTX9IYeqnAa+Z+coqve
l4kZ+2S2AfofeNYXY9mjkKbOy1TJanQJDK6KI0EmDQTfW5e8QdiicNvvLVnmeZ1XBEOgtYG7rAo5
YZH+YUykJ5KDw/TEz9xBPBUWaxb6JlrfjNGJh7qd9VyrkKCVqsGKxexuaUKnHiezFlml3k0/XJmi
jpvWVAYmoiPfJuV4y5WLWyXKUYxUBlZvgiam18CSqKD1nYLqIinLKS6R5hAhViF56UEigydxsPax
eRslV3YocG4xqkoSBiyncyuflPJAxCxOM5QxeC9kET62uTsraxQm91ORofQPrCKaygXIO/kLriDV
Hl3RHQ55ZEroN/N7xkto+5P92ksanWcxggppjWMdJE965MlyYmqs/CjLBuUWRiwEYs/jGo+q5NIq
qi3IgYVmI0Ya9kOk5A/QQLJHM/APsjfk71jB4KROnR6L6GHhP9dO5csgIDWn+fvo1lZ+qE6DNSL+
aizjvjdLB1U0l3XXbSe7V38BBSOShuRGVOsgJCKRoni6T1LssZPoJsQ6TVGy0mdSwK9PuAIyEKJY
LrsZTa/sUydD0ju97gfy7KxfoPjM/1URffX71IkYtK7kWgm/Lwg/BB0asq8lc/DLpresbFDnQJSL
2mgzvAg6G7NlHpGOsjirwICxGvOWCot7Zqm5bMKJIkuCYhDWK02p17IxTJIR2E+mtwkeoY8ROGFV
yjaD2ZUZyjeKRRWksELD2zBMbmmcZeFJgih3f+XF2polFvNqE/ZX5ihXaBNFWMQMAiF8j0E9x7J6
0bKnWH9mYOT217ptHuURGJw2ZXn1kQFAQclP7O5r5YL4h5IL5BmIqGrwmHWMqJlllHKRHJIagTIh
fO2lQ4a+HNGPBm9/Yf9ylH8tjM6mqRGX9UqNz9W5OlIZ+TG4B3kpQ7VAtVtbsKpHMh+RLDC061P2
ad884+vRibYxyNWsb/DEmuWTGl6E+D0MH3vlZd8KYx//yLXpbV/p5OMJQKu4BDXmmhmZs29k+wF+
80SaMT8j/C/Bmv+nQhwd5IP2KbJqq+tM+ZnITCFEsCtrZOp4bIdZK8N0yJrHZZ/XMNy54VVz6wPI
mkeS2M7xzViUBcbxppNuMS+kY5gBRSTdy8L3Nj9hZEkGfpEw8+YI/bH9XWX6JwUnfDzrZayE/7wx
Klt9rB3towIDQd7cak6JZn7MxMNsAdj3pL9RtNVWm0vhC7wGACMBpmvF8JbO8Gu1c9qKNZme+REp
gOmyRpu0JSHvcsKnSlzOmr+nPhF5yKzhfX9XmdYoZMmCpIPYDPoi+gpNK7NDmqqaU2lANA/SdcyE
JdmkPyOWXyBDJ9u0YOwHlag4SSHaYiZkURUkbpav3HzRF5exts2H+O2L0ak2WUmTABLEhMUaHP8R
WFQOOqTD/47HurJEXlurQCwImzgsOGBnJFkV6dS6zzqzticHEHPPVpXbTrWt7FHv32qCSLSmojla
LQ3Q6+bErWRknxPMJeGy+7BAq0aMfDMmiZqKlDFotKxvSKGM0qnJIGg1XBOtb2ZYapYYlOeObx11
Cb9VosZiCW9mF1arJai+3l0+ivO2rklXSHAYP9cIj8Jz8SUwIc/qhTYr5tvmjKzsUUgTV2KRiiGQ
bT6OjuJmbmRHINl96M43h+JQMmcQbb+FViYpcOFyYch5CUuUw8hq5MqPOqg4CuVVr5ITLxqLObZz
ipNi/EjD4ovMjX6RV7XJ9fXntMudrI1Yw4QZdyXN6xzCSSjECgoQhnAeOqsWzonEOKFkI/fQgAIf
LYJiZ8nhOu6jT0p3jYprq/p5yJpWvJ3i/7W7fyjiqvK85IsOkKuhC0poafERNSKndUv//9Muul0M
W9mj3n91XTWLUQHCQYL7RDSFI7t4i9CjrjikPSQB9wejW53eUvyScVj2vxpoSL+fFVVuNGMsSLde
IJlcXYIbmjhR2PyngBTDAX83I8x5JKWhjCM5QUsurpxQhQJ7xTPMMHeSwpq0UnldJMotitlDTY6M
DJFBmJm8wZy/Ew4VGDOE50taYlmTcMlv/7t3/iGZq459OTYc7ioDN4jkG8k9437axzWJp3Cm0qSw
lSsYaJ3onmTgpeBXrC17wWPDZB6xLFIwU6ndMHUtvCPGMElULcdL5KZW8hN+Qu4qsA8O+2tk7SEd
zPBCK3EkzRhmmlV2vlFwjLiQEcFIPAUi4jxDNUgCTo3WZH/09X81kHuo/eHA2Sz1TsZ6aBJmJc8Z
xqTiZEOkSA6+ycDk/Q0jf+2O09H0yzLl1VQh436IZgfRpZUOyJJ6zJI5yw6NE13ZNEUJ3xvc4plo
n2KK9Qv4RAfdbzBQt/sQz8Bb2uNs43l/ifuoD82837GjbflGLAPcdWH/OS+s4qdQ2AL3fd8I60OR
/1/FDLPR8Bjai9dCgm5v9fMc+Pu/z7pTaKrlwkP1LSBSXwMCML9H1bjlzA6zesnmzf8PmZV/CUs0
DRl0GY0ddG2nDcSsbXPUV4WnyRXBI2oPkf1techRZs3tvxuTrSk3e5SLSFqYxZIMFxGW2pTKt0Xn
zcxAuM6qWm3fWTdDlEMUfNvxJbmeS563ocVTZBibKjEuRub2UR6RlF0TxRKgaLTiK2Fddl8DTFEn
V3Fh1YgjWZlmpkUqbo34UuZ6FesigzUgtnqd3/tv6vtgzehqKjD30x5ZJPFtt79tJXWl6HMcNzEP
HzFU6J5zvRtGKcPzN02ogoCssygIPI23nZT3fdXh+MaNVavnZHzeP1mbyHT7fRpiDUmeK2hDQplr
cWaks3M7jrxWe+FTDHx6m1CF27e3XfVYGaSitSwQQkUoyFziGpWIKfW1BLK4+WC1bfelG8cz17Te
mBWHThHdeq5dhv3NRMrKPnXOIjVOl4Cki7IeJKLcqXGs5af4IbfCS++Seyz5ARaPnR1YHsraaurg
BZh8Ki8RnpEdpLbL5b1Lj1Fyh+DOEafQ1MrnIGBs9uZRX62VOoT9FBlLFeNICNIPsXpp9dSM+a/7
G8pwUBqZp1bKxnlQMPM5PcvxKdUZ1TjW71NnLC2WOpAz+IuRk4a6xedlicUh2AzUVvtEBWpxFrUk
bEJN4FPvQBrJiy/TA38fnglnoTpUibO/Z9vEgZVBKlAThUyY4p5U1EFsm19l5CuTu+BM2MyofluT
I5q891cR9soo8c/VJT3ICbTeF+gIDYZXJceI/8RYFeNofeQUVwZiHTMn0aOAl7wGlp5oQWwbs2Qw
BVcJkZ5p7fGDJEf4UIadMtxwOzC9rU6kcAVxziBMAQSnIr+ALFN5qDxMVrLwZsJhZlIwCEr8ETiu
rJH/Xy21kUBvSeH7IBAIsamBeflNfTIO0wGZ5hOLxbP9LltZo5BDEHtuwvWGAagYTAmOWeV2GHlI
mOiBHR7i5zk2k5+quSAW4nzWWhkgItIgUnYTNxMlxV4NrCDtrbQcLElgOA85YnsbSt3eklKofUOk
gxP1Uet/DhLeFJIXqqdOZtRxt2PJ1W5SiLJ0TZxNEsTCZGjbNU/QXroGYH+787mBgnl0qf8qTFgZ
pOAl6chUu6rHM6axR/FN/SsNytXvU2hiNKLULRr2Lpwe9O6o9A/7B5v1bSjgqDH0j1tyQLCE8e18
Y3LjuRJIQhl1MYYpsvc7bkBL0gx1qaV6im9T6V+a5kGPB7Oo7tuScakwfJoWoBHKtlGCAYBfTp+r
/hqjeWxkBBosExRCxFIi5rGKezEoTqMONYJrnzE2i2WCgoU2SCGyQbqGG/1LX19zSCEFTEnNbaST
IdyqG7Ih0QN+DTEcRiFFDPF/Uthon7hUUPPNHO6eVcTevuxvxihPhix+uww5HkFjfBGIOED1tu/K
21t2M0C5cpL3eqOTMpoRg/aivETp6M6YyrhvZfstov4yQ1d3kcr9X37ZpE+XJux5M616r0jmh1gr
z5XRnpbqZ9B0Tj80Z1FpGjNoZRysvHaksPux/9dsH9/bH0PdjGmKSdBphbuqhTRQXX/ueaeI7jS8
L5fx75K/q5VTbr8kKBsG5ADLh9Ih3ZiFC84P4bm2Phk6zEp5bQPGbXHUGUBlJJz1FItr0B6sXENJ
AA/mdZxY84ZZdqhbMCjktoTMNJjxuXKSJs3VArwRav2tiEpr/3sxfJQu9cKKlGIoGjAwzGxN7txJ
dLvg+74RxknTyXpXAYzaGtxSZhB6XIxDKF91/nH/97cfO7fvQt152qxOhdwANgjrhWTWYj/yEHQe
9s38S9h3s0MhxjJ3ugjd/Bs8Taf4MJHRHWhJlPx9ax/M2j+vp5s1Cj6mSMZArhnepofLN8z/zU2h
SqAtjLCsmtyhj69dET+jinSXQvdeHTqv1A1bLjlQwtLKytv0sS+F6ximglnq3B0vo2FAGdxUkCxj
zB1Bq74adWRWsuhIfX43TNrbwMnPpTIeJkjcYbiQOXLlFePjXK6p7tQ2O2dt6KZBZIuSYSWTbHdQ
xlxazZ4AdCxcI1BBr1+HgLeI+cY8JmJQuz0HIWIBHeufjzzizxqlnc7jLpFH+gAYe80wRW31HMiF
2lYIOgJMHRyPQvWy//tbqKgrEoh8oiCrBk0B1oe8VcWAAzcEzztOgCgteKtBOh+nsQJhRWGUcTfO
G5rBoX6uSzKkj+ieTr5Nw0YOEb8P4VlvD/zAmj21sZ7fDBBUWR3oGR2A0xxGgp1y16p5EvXQlMc3
LngVl4YBUCxTNHbo2NOoA0D1y10h+5oI0qP0KYtjcyxze/8zEY+iPO63ZZG/ZbWscAiFGP+Q+DU4
ixdPdeCJjVd1nyPeW5Sa4eAb0PubNcq/4wXtT01PrHWfFJAoq/ChZiVMtt4fvxmhPDuTtKkP+Z60
E/8zXGToTDJuSDcbs70LXYFR+WK4Hh2MiEUIgrbQ4nONEK0SRQeaUoyvxDJBhRijEi7xxHG83cUv
SveazId9L2B4HM0ky9ti6QsyPrYdvsT6uZVbjPsxYwxYCxkQv3WhrL8OTScLY03LFg5fB+PCXtuH
4H6+DyOkLgi1N/lRsXRyN+KK38yRnV3595gYbaxUOLai0ZjjrN83pWwGkOu1ABks92YujgKJrGob
nWtQUNMvgmu4i5dajZP7CtbGMSlrTGsUTlSi0qNLDe/eEemgyS7sBeOuZfOfRqCaVXEQ95GCVmsN
0onTmwZujs0sfM1F7gkl13vugpanH+y+bnJKd4CJ7sosk7CMEOFA4Fz+aWSXvnuvF9XKhdGcQn+Y
W3uJNAY6baUNf3MWCjnkVulyDOckyCG48gUjXg/9YfL4928qpCXKs+Dwnsq4h7eYgGujNIls4fRe
DtsOkuC+CN1AzizAdrCbk3QZnAAyQ7VNGgFnbxhNEB9dViD5L3CpaAbhsWHQDnUDdKIQIUxS+A8v
Ir0zRKd2wJOiRK5+PrFI9ttXwM0cdQVIY9alcQuWfys+tAN4cteF8/bRbBstbyaoz8hnvcxL3Iym
iLo85ZNiVnrMAEzGKui+C4yrScvewDNsnAtIfr9w/ZeGNT2csQy6QhroGMUm6qjJVsWntnPK5ml/
m1hrIAd+BY1Zi1kesaTztjQJtjGqZpR115ApF8haBvWCHBWxQtvMgIkS1aMk+C2ry5T1++T/V8uY
ihKJUwG/3xcHI7rje0Y+k7VN5P9Xvz9wKsasFcD0MdZ+8otuJ/kymrEoM6K+jwz6n4j3y21lCs6L
mc8qgcdBVEyS3Y+s/rhgmE9/MR7n++7EP2VfiHz98q7cN1ZlsQCetU4KBxq+nbWkrwW7qR5mqH/J
p2hy9j2OhTUyffiDls9zMoUry0o3n+qDkM6OIsZPUyJe5yY86LJwbergqoyJH+SCJZS6J9YG6y4j
Pre31RRCFMM883KV4PiCJsx/kTzOAcweBYs7kmkdIsOFthiuwPhfn/YPgU5dG3khQT5UPJTXws0P
hFoxnjumTBHjI9LSnEZUKrmuILpK4sdJ+MIpbs6Cje2I6rYWCjZieTZaZUbFPB97S4w1U8gXq8nu
W5VV0N2qy/y2bRR0lMqCOc2IrT8+ExkTGD5g2hD60DBrCFwb4Yj0x1GRMCMncFreDL/uu+t2VGyI
4B2SOVN/NKR1HFdDbgqJouqhbSxBf0+Sp2y2m5BFZWNZoo6+mnbxoqC+Z88YwxpKrtHH5iT4fHw2
uJ/7i9reVF1UVVVUJQk9kL/jWZ9UfS+16JQnJESIFcsYFyZdI1u3pwcyrma8ixFmJGbkhEypjc2g
bmWbwuo4LoxIVxFA4nQfKpyDEG1hbEWpzSthZYaCbAUXTjMWCFUz+UcLNGPVHrZ6YgxRhzKEKKIN
H6D0+x5KUjXL00fk3Rp3QfBeiamP1E1rxi3UYnUkPLjYRvvFvdqB3V3wx06qzEEYLkr6Q9d0b8IY
MCjMMersm4d/9VdRJ1NoAl3hJPgrLxzi5FXtvEz7KwRf2aC8B2MFAl6LQvJ86/z2kl+WwW6/TSAB
gWRnqdeMY0Ram9/SEA0NaR0ZKTHqWtLlDmMoOFAI5zb3hyZ+1PXsZf9IsExQt5IeZunMzwZOX45B
KnNnxs3bvoXNL4OZugIvKPqfybC4HKpAT1B30XsJglnqSeMav1E0RiZiO4RY2aFwpDU6YV4WfB2i
IKcfcAAw7BQSOhlEuQxrsrhDDuliyUygkkfkucq/QcyVfepjpdq4LFOcCiDEiF/yMnAXOXSQkLEW
Ljto/PJpf1u3P9xtW6kP1xsCn4Y1ImQjPXdAlS6uGf6+BViSoEEPGsJ/mqBQ7j50sqGhT4u35VS7
QkYY7GnxIqGkCWUAUxsyc1bza99pj/sL2/KXtVmy8FXMCTrmVIzQdrRz5dMga6Y6X0ujMPeNbFXR
jLUV8lesrMjtoGEOLxYXvEz3jd1BWyc8hi/ZqZoh31a76A1hBV7EAejAa22SctChViCtNck8SISD
D688YtadpVnaIxHUJaPS+M4MoLDNJCUQ7NszTHlmLvTtXHe47uK6ey+03irC1lTr3MvE/qiHlccP
gz2NzaFeCrSqyBYS2KzFb3Rw/bbflLsiGx5wC/fBShrsFJMIqpN2QHX5wuJDs7yWCm8XNY/EQEU4
kflkEF3lETPsgQdbx2/1Memx7vKoaUFSAZrjoHO7MjqKIYtOyDJBXbQBp2TDpJI3EbQTjO9xwuoe
ZxkgfrM6A5VST1GogH3D11eoHlcZC5IJQuw4nkohyFhwuFtANraVO/2wnOeXiLMwHAxa631iEjo8
4U+FpKfVnUazeQm/NyBwhW7BmlK2GbSsPxcFKvyUaWE+IHBvMARXP0ZI9AR2eswtMgWXkOORgj0Q
yUYGzGwUtdZur1IwU2Y6N0P3lqQpkY9/Fb52YI5lj/9D2pctx83z2j6RqjSS4q2GVnfb7XiMk9yo
MnzRPM96+r3o7/yxwuhvnp197SqjQQELIAgs8Ba85tt1WRLcJAK8ENK0dUQAL3qVOHbzSe+ORnm4
LkNmMQKSYO+WmWo1jrGnl0q9T+jD9f8vgUgioESoLRQv/FTFVAtxchNLVnHHUtRLGXdITgbvurTd
K/nWKgSsoJpiaT1IhPF1ZjS9oWHXrQLqo96EId34vEr8QXJ6Ip1N14JxrBuRCVVEddL2G/IhiUIS
pKcCZLR1mjTKzCHjacC8I5pNA+uyIkFFIiStwe+qo6sm0Ri1LOstIdvABy5t+spKVDOLVj0xsoCz
o/nf91IxYyNCQKisiROVZTixxq7dDJ1OIzY2FpKrw+6tcCtFgCm02ptaGaNmynd6kHNzLj8UYDVa
z/MDuAPB4qoedY5LnnaS0XzvnyHan1CCZga2I/8OwcsUFXPFVxnSsnCHRfFVskrOcPepBETsBl9d
bIDDSHDaWSeh2fPX2/GwHkzXuklx39UeeJdV4slQ6G2V3B+Yv5EmuLBCZx3XCBN3Fmt9ajPaecUc
vSyDph6aeDwTpt+H6vLUxPFdqU2BDdJJa8k+D3N3wC50HxRdLrbJBl3cXgo6Yyfn8tB28302YBqH
gho67y5jUtzkY/WVDPUZM4WYnV1bvw8jiV3sf5v3cxO+DQB1rnUzRCZhfbeW7037+bq37gL2+0mJ
KUQYF3VutLiwpOajZT+MZepMk4wuVvb1iQAJpB37hibw0hGUmPVhvjF/hMfR5/hGT3iGvq7THqk2
PPbXoRHBY3W000fFkvx7R25c7XVFqkvujTt616BTh4Pr4lVe/cKnFGvTsR/r1JG9Sv8Xj37/FYJH
UyNvopjhcjScOf1V+RQGPOQXrvLRB5URZ1RNQJzJakde79zF4M0JcLPawGIH9TPC9xRwRm/MnHvh
KTyCQQldQ5E0t98NmBthQn7R6YzVQ4J2iXxhDlu+9+Qh7tA0nqFZSNJlws39imOL+UVi21VkFNCr
QKvflDyhzQtt1Dem/jM1niyQta+y7RIyiQJwVUYxogiFmk5+Mg5dML7NeMm3nvPE6A/FDJVi4RGj
KtGFM8yVeYkVDR6ipyq2K/Z+OZBLknxrq/5v0qeNJCFFm4d0rZdohXMk4Cqr76vxx3X322MfAPez
qauWTVWbMcHwsa4sYWqOjMZyRi+/B4uEMx857cF3fDNv/dq/EFl9f9feNyIFex91ZoTRhJf4Hps+
MTdwGI/hkcDe+4B5ssVveyNevykofKxYHwu69shw+NpECu8aj+oH7lv0XjoawQ/rT8N4P0zhcyka
KoqRBlmcnJa42RkNKHf89YJPGlqTI3uF2i1hbb+eYPAjmxd1XGDw4+FiHPrb6Y7zb6r3hebRO1AZ
IxkpwXNaTm74wibn+BfjGL8drhC7w6rT7SpEpacdF3eJq4eJpccmlHK4ykxGiKxgcayoxpu81KC/
xYbqc4TxpNDp3fTMl4Jf94l99/5/X5Gp4qov0mbdUHVY5zvEYDNX6ocwNS+d3vtrI1vit5sx/McV
IEqItVE82SXlxEZqNOFtRrsHg+zzdW1kIvjRbqKLUbb2UKZE9VYSxPHBkJUV+Sf+rzYPFQQAGVhZ
FpWBnldjHe6ykrxEbX9K2OK3c3M0+uixAeXb/00lEUDaiWYtH67N21OkPCb16fr/382zNl9FhIwO
bKz2iJRksmxniE6ZHTp1LMmyZVYmYEUUKVloDUh7VYwWpDTAuGKhtk4zSu6QMmUEiFhWJKRLghtR
tNYYs/sRlehNH4jkk+x2A/1CIpiBgAQ0SfqO5HgkVs+8xXpEwY4/3I4/8QLoYCmuw7CDRvt8/UPJ
bFuAhTpOUyUbLc2bo+Iw9fFtY9vedRH76fC7MYgzyTr2xWNMForp4HIz0DWG5Y0e+cSZxuR9XLtv
35tjFDkgwnpJhraB6WHT148MW3MiPBnNbHEWfQzqUQky2j6mBshrZNQMEjt5O4cNTliKnqZZhlCi
m4dS+Wyaj9384/pZykQIUIEbXG+uDNFiLnW/6JRgjfPLWkwSi5d41lslf6NJuy5mlGXILwpj8TI0
hWvWwWzOlqxRYf/mujENASdyvbfqugT9iDmtzM2L8ksy1q9WNX9isfnQZNbNoGp4WezuWqV/oKF2
xuqsl7aIXtF58I1hJ+dQ4rI69+jAHg94VD/N1vA1K7SnVTE/jmMe5PN8WMblBPK01klY/FBqQ6C1
pqzYfjW+MvXNuzdHRpMWd/AB8TX72J6Wl/G4BusZj80oZKQXaY2Tf+c/QwZWjOOREk/qf9wwK7BZ
1LyBNr4d/PDMOfwx3Q+OLbwcHUNfOVw3u/2qnfEuTwiBXduaTT/gIpLerofkuB77I0/K9IPx1moq
0++/ZGXv8gQ772aM1i/T24XOONDj+to4LVLd4ZFTrGjB/FPz0zPW27qpn7/0gaxJkqPeteMVwmPa
RIoatxgrq7LsI43uCZnceFhOJM1/qgRvmUpa+flQzBKo3Pe7d7UFd5hSLSJNhVrvaP6Is8OMAlKS
fzF7WWMU//3X9BMi5zSlQEk2o2CEIYlI0z6X2LZ93WT2kepdFSFodovehl2EL7jOTwuY87XZU4bn
6zKkZiKEzMwyy6Hh3QHzpzAg7nrENqg7TnRVBPrT7PMIYzvNp9UNHVQCnvDgcf0H/Jer0buWQviE
R6xaaPJRYDtS3XJMfZNg0n9WchcDeR6J6qexDS/dYrrpFPuhGUuq95IvKda3lZ6lS24ACIgWkOGB
WpJIIPmMYnV7bNtiyhvYoVEds/lT1AZ1/eX6IUqMngrYYugr7YYcj/im/nkc71s2YBDvMNaWJMHa
TbPREkGpraGx4y0WbRDamrS8ivjCq0mvnLgEuZtxwxRk2cUTWW7TRHJJ3z25d3Hi6HPWTz1pCMrM
Y/N5Se/r9cOsysYz33D+D0feCBFuP51qxvYSodGvLyfqhGXoT0VytHMANIrbda481GhPdnXS/8jL
8sHMEifXel8z09KLLSV16hQLegd60O0fbRdjAoi6o559S+L1hxGDrmhMlCe7mVAfnn9gavjZGLGU
IpzORbTeWr1SObQj/tqCb77R18FZcnZnVeV5TWtvGZITY6OTkPULGSwnzONTB7Jzyy5BOB7Znj7h
2buFkKZVvpXp6s7ZfD8ayY+aktu5rG/mkT2mtv6sGuZlJeXHuJ87yEF1oJqy1VMM65H1iowVfRf8
N2cq2GO2rm3aUdjJeGhPvHmy9ptTfpZNuu7XjTZyhBjXs06v8MiGBlgvfUZzU0DuGaYc6B3FN0Ar
fuEVtpOakhAjM0sOKBsvAKMcCIgmQGYJ5nLl2LTHpDped+hdTNooxn/CRkSoWa05jMAM1s8HbRg+
llgjcV3EfrV5I0OIYPY0WSQvocb6xGdROEN08Q/WelsXBZvhCWCfv3Hnl7b3LOlY+/7T9ka6GNza
MURPKj6diR2ksYvRIsxRZP585AWj0MmP/+GAu6617NsJ4U4J82zSeFZkGS9lPTtTHLRFKTGQ/eva
RjkhprWljfkFXlzEyPcdX++oW645gFCD7/thPypZsicxF3G2oZnyuepWfmHL7u3YNxJJas4/xhWM
FJsny5HZ6dKg1pz2+lM64M051MGTGrp1ZDvmbEtwX6aOCB/DPFr5BNzPmvkUDuAxzqXbp2QqCdAx
L+EaEhPXJrAJX5ZG/VnYsIPIyPyRFafMqG9trT7Rin4iaXYJSXPHtO6oWWnqWfUSu6OZPS5Vl7hR
Hv2V85uWZoDhzFSZ4BrMUpUwJhGeYsp/SFu7GubgrnvBbr5gvksQvADPIdGiDMgXCmY9Jlb4EU1l
To7SjFG0spxh/2O+yxJ8gZnrNFPQqHqZ6mf2zxXMD9eVuS4AhHC/YyVNlShtJwQbhTEsR6oca/mr
EUjj14GhJ/R3GVGdMdwi4dCY+MKYRzO7fONCFmMtAXfpSPOv6/RfItt/Tg1dy78LVFhVW3SCx3E6
rO44Hoo73nxtPueOdv4XGmUPB7JzFDxCD+n079aAOfymKrljJ5KIs4+97zrxH7AJaniX7kOtRsW0
jm3HHmYXi8pvMpJ4189OJob/fSOmIJWGZcF4rurAPejkXX/Jk6Z1xlYG8zJBQgBVtDBThhqzh+j1
cDACECkg9VAkKbdMiAAGWJWix9j/p3lKd1Tmx6HzxkRyQdmHwvfvIqABm8GsocyAQkKGU2Ppr4o2
/JNlGMKbm1OCJOf695HatoAI6NvOqNmgztN760G5Gfz2VH9Q/PJonsKn1beP8imG64AH1sjfbYKQ
VtEXFRhhG+iRobbb5I9JgeLpJN0qxT3zz1j56zTF4mnaaoaydihhmgH6PmKHUscE0xt/WExf0Kku
c1uJgYgl00VZ04mtwNcyPFeZl+pHY5J9MQ5vf+rEm30oZlBMsR+wNplakAnPBOmtBubXDuvT6KMR
DP8fOf2+Mb6LEpyqJ3UWjymObxlWJ7YfsZLFIeb3hAZR9Pm6Ie6enGXaOtrE0WQkgnqH5vDOIAse
6qcbkAA6VvljMnOJ/+4X0zdSBCRftSyubVBfeeUtDx0rrHw58DWhshbiXRvfCBLwe4zVNpwmIEWc
K8f+ZEWmTyLjIapMSUvFfilzI0kA8lAfMxoN4DZo/MnHNQgrO+gj393Hq0XRkyKRx/HgD+vbiOPf
cQPoqDqMeaXhomJi+1wXoG7q86ds2fntV6I2cgTTY0qxlpkNT5rc4qvJl7LfGGcNxJPJQfZkLZUl
wjoLx2o0MC5gBuNpPTL3n38bvqknSd1lRi6AezPPdTHxYRym/bTzm1EzHaOTlJ+kBiEgurEsVMFw
lIr0CFNSnMz71bprfX6DbJ7yQNqWv4tH719KhHO6xLFhslJDqZL7VPKlPqI86rZnbHqTYd8unm9k
CalfoZF21gbo1qIH2zjwacYiKI/qAS8HvmwcaN+HbXQ7EhskyuKeSpbUloE5deSZZuRk88WYv9N4
duxKk8HSrloEmzANQrCHTeQQGJeyIgaDWtMDJ03ACjFsaG795haKSmdc9y/ExNJ0RgzspRDnMk2a
ox03f3Ph/Hn1hsC+Nx0r0A/rS+nKFkPtm+NGmuDI4WxW6oQqsqd94Iz8PFy1r/lHziTL30tl+LSb
OG/ECb6sFEpM2gni1Cj9Oo7pmbQYNboeq3YxcCNDcONZ1c1qqtFinjb5d9x3glBt0IxV0vuMzzTF
umK7VaEGozn8TT/pRrLg26SNUWJ7m3G3T8iaChmd4i5Avf9/0ZcHPNobdEEwUbNjk95Z6WmQXTx2
c4qNCNGFTX3q1wwX6rx6zuin3PyaJ6ckeSysl+tfad/OqY4eGrBaYQu5EINZii3dZovqamkfbeWj
rQR1+Ip6gjoE7XTqtK/p9Aoib+2vSpIbuUJErmZ1VUGEgnnICmvPbfqQtczRi1QSTPbnzzZyhFDc
oFqRgn2ah8jxzbPQJ/p5dEw8ZDYnPn5WfLt+oru+tREouLIFAvuyjTCJwtR7Y/nWR7LW313z2wgQ
nDdq7bjoLbQealGBx20wDpk/9VxGM7Trvhspgvt2RpP0FYUUG7MaBfZr5pmbzV4R/pORYEm/zEMl
AYzdSLKRKLjtXJskLPiGam2+WZNgLR76qXAa2RQC/+F/5GbvYizhYtUubQ0vgOFp5Nh3l7SNXat7
bOng6Dlmo1TZSJTEHkS2BKojnbZDlAYn2jjhyJx8lBVTJRZh8ci5STfXolZadcG3KsG0F992tVOY
Ekzdj1CbYxNwQrOVbC4b/rx5iUAZeBwCLBXztaBrvdXHeNlBppQMmSwBIdBvXTSVBnsgD9rBwBin
etLOtmO5sc88GfnZ3hGaBtVBjIh8GZnf70c4lrMWj0RHtLIyV29zb1gspyBUksTIxAg6rVqfFNWI
HoOh+1ZYdyV68gsZo/CewaE/BBmSqmLziZgnFckSjX2NPMmK84At42nsi6frGLerxkaEAA5pZmOY
JgPFSjV9AQhZ3ddC1k0q00JAAy010OSXw01V6y5bD0zWZb+3CZptjkl8gciwP9i0lRxlKs0xDuXB
6Fx2t34bb6KguNUP4x3m193UzRwSVEfMqH1RPNv/i2ME5weYP2wNkMOPeeO3dtKltOngt6S+s8aP
fXhHm7+56KC080uGEI7q0lBDhaNq/8Y6j0VuD+SE9wm0OK+X5UgkDyG7lrERJwSnED14prKgYgr+
lmPdDUG0Er8epRQRHNJEFN+qJVjgHIKfeA5hgbzaPJ5iF/M2pxy0dKUff5F9p11b3Cgl2KKuVjrW
P8OjwuVZ0YKsk7jT2+TDFW3EjDIh9RDbI7QxwT+xpMYJtAa3MV3P1or+kaZwYyvDFobiQNr0sY5r
p6X1eRyrW3NefY11TlTjSlRh3+IwHaldf13VyY9Ze1bC0WFaeojDBDta7Ifr9is5F7FwaIyTbWQW
v5Hl57wJKllDsez/C3Etm2ezjG34B8ObvPkhnyVBbS/H2RjRW8zb+N+KPIANBX4/H9kaMDXV+krQ
S8tcEp8QGytRXCVTz82Hdue6e2qa55FKCk674XmrigAlRqwqJroiQd6JO3//TOAP6n3vWOf2HPvp
iyw4y76MgCp9E6ZJrmoIl/nLEH6NxsN1y9q7/2zVEWBkxFM0rfmAhKo/rCDCrS5L7ybKp1kPrguS
fRsBR+plbvJ+RZhBuf2oNM25GI0PqyptGpMdmAAhYzwX8TLiwLQ59bUaWJXlkqvOXmK7OTNxc8vS
E3Tvcn6nKWSnPE/9KerRMas9WApStabzV6o9Xz+93YeRrUzhnjoM2IiHjUh8SkgDF2mCquoKnjP9
xJnC1ZvutbxQiUzJF3uL6xunNXuFKnkMNdMRfNmK4vf9esmz2pOoxjO+K5j8NoC5kWMv/bDmNVSb
3PWg+poTndsbTvCLoYZzdJD1z8g8WFzREo5kSOoIJBEEtK7xZ/CQ+ZlLM8c4oyP7iXmyMuHedWv7
6QTEyIa1z60UE0/J+JIt3qD0rlF+62WNGLLPJSCF2mCxFMXzlgfNItx8zNGNwL9y/WPt8ptulRHw
ogKZ9ZRUyKvNIAyQLSZO8aW9ic7MpQFzBy8+aq7FFzS+ZoflRtrVJfFuXUAR2syqledQcjjT75wO
oL0h96DeGA7mJ2xSOg43s4xzePd6ZIIhD+vkdIZimuh6hChhvWL9H5oayRmsYL7yGHqjO3nJ5z4Y
jtdPeB+Q36UJoTgxGpsmE6Q1TetZ6YFl2JPdoRn/UPeSR/f9w3wXxR1z43gDluxETUZhmN1yTuGA
A7MkQ0QyEfzvGxFYHF0pk4p8S8lv7fBCDMlp7ScW7yoIvtUpoZ7FCgGpH/vGsMaCmo/zFDvl8E2v
nkvw/+vS3Rb76P8uUvAzQ2tLNhaoGDJjzt0FK4qaBp2asV6+FAQcC+PirKkuSaD2nftdqOB2DRvK
vKzwVDO26bErqBNnw+OMTdv/N+MT3EtRBpAHU1hEPse3LTM8xbTuFnOaQCWenMuYEgmeSJ1LCNd2
kS1k6XCaljP55f2/uaFx5oMPyYFK1NvtaN+4sliSAjVFokQlSuUgrPeSj7NXPRoen0glXgwWStBQ
P45+4jKwYJObDpQmkiRIpq5Yo1KpGZqgk/g3e1Sc2AVy+vw2VQG8ZK+WEqMRq1UaXrc1GuFrrtrs
hNPorCWY4CdZOXE/NyEmRVEHPQBMJPWLshKnuiLt7vzsLrqJXaa52UsUdF51Wp5bt4od7FewJB9z
t00UpRHVVimzddUWcNno6Jq0NobrzEvvKZ84A1kRTC/xUxLwDtXuOXwNb+qL7I66e6obsQJAZyYq
3daCAlYzYBhotIN5pB9to/5x3RV3e3C36gnoXOvV2oxt8xZ2hnP1yo69N3vsBuHHN74od/lNaWP3
Ye9mh9CVrRDYxe2NkgJuN31lFi0O3Vv6KVDm5JLF+bfrCu6LwPchMBwVOcXvoUEdQW1o8OqZGvpl
+GyqkpvabtpF3/+/8J20os60ZoF5xOSxGZ7V6dJVF6t6ua7FvvFvxAifSRtD1lMeDqKPo6c4Q1Bh
rN72lg+Tx5vM9Vde25LIlKkmfJ1ey/vEqBFV/+0bSTHKn3pZQMAtXzvNfeosR+oR/7pUXSaVO8Ym
lsd9s7JORcWpQ2sHlgU8RneLr17UxtGOzE9frcA85D4S9kN5xwlnOb++7tRYsvhXwLY5czEE66yx
OpBMe8M8uJPycy7/6ahsb8vuxLC5kSLE3EQpa/DOwkB7D60st9GRHd7ICz5zdkPe+1HPrvzjytxC
CMEJDLpF1yra0eKnVL3Y4z/XP+NufrnRSgi4iqKgXyaCVnPxOSV+lBqYUmmcqXwwBlsS3SWyRD6g
NcPeGxrCBYupOJfKis5O9nEIlVPSEL+vZCVRmTgBUaICC54wS6t68XOHaBdiAGdIUW7+0Eeye9Bu
k87GOERWoGZOCjvhMY+/dk5fQUOEkVQW0I8J0Pj6F5P4ncg5WCp0sGzwaHjlxBQHbDyqW6Sx6tB5
VR19LSQptcQAiQAutJttE7gJxjrmlsmHLnu+rg6HiT+u++8GKDYMsjSta9rh5FIlKNEEafYnLZPt
3pKdmYAQeV/TJrEhRM9TZ+wedeXSsedYkeQgsrMSIKJgcxFRzpkJanMs2ImciEgSf+6O105LgIOw
ChWD5ggvnLYgOUcBbxBcjn+X1PwKlmJzUTtZYdHgvuQhxf+Q0fk46qtjTOnP699eoo04TzlVZs9U
0iOtOLenIRhvNFBmmjeyO7Tks4hjlQ0pVjtGxuHpw+CXRXPMpuHluia7BmZrzNKpadn2W3K6CYZD
Scxi1aFJUQXdoLrjmjtK9UjwTHBd0K4uG0GCAaTJjNerGgaAx2c3odZJHanExnZxcyNCCAl2GGvo
i0eyV5afk/TC0oseuSW7V8NBAmW7TSLmuyixdJqycZxD3g04ucqhfFt2WLnkBwOlI6ZADspJtoRQ
otvbjXDznbA7DDQmM3aUxaTHwjBinZbB/NmOrTfPoVsW1uP1z7WLbtiUZ9sUJJKYhP09SVKtYo4L
3iGQj9qlKthlzssPfZ/pspPk3RN/AMNGkIhwodrVKzjtcZKwvlNyNk8F2mzq4G+WRjJwtf9SSQC5
3ASdR8xV4nRYK0jIlQIb2HKQSrdnkEq/Xj/A/YR6I04w+IqwZbY5RqTgrhz+4aXF9SEL9FN2O/ul
r5xmLEr9m7vIRqbgATrabbH0lcNfXrvxGH5QWvPhul77gPHrFMXFUKUGOsdYG3BJjtZzRuODSopL
GnUOZYOk6LZfZXhXhwmJkFq2LWaxIYvPGWCR2E3h5q8G0vM2sFJHWlDfgyhLRTOHaREw94kUbeNU
l0tvdZgbXhz9i3k2sXIquSyfzSc7d/ktIHQTiZXsuZllYkMkRg6wYkEVPtg8xmVeTDAS7DwvrYBW
d+34F8BrWVjrYHLGeCa+WbIuY3FYAxVH9kCjiya7Oe4ZxPb/81PdIJNBlLlOgZVeE09HBU/QoO69
seLGKTTl03Xb2z2tjSoCKIGjD9uhQk7kv+hBDN7RpK4OaZxIMEmmkQBJiwnaU3PFQ4eqn5dZdYz6
49p/7mQX+93Cz/bkBEAiUZuEM3/p6Hz9nB05k53xLfZGZ/nQJI7m9mhcarBE+iDLkvg/FjF3K1iA
pllXI70cEb1S9OIQ+8aOErcvb9bxWzLLFkjJvplg4bRU1dQykYab86WrwRNUPoMB1PsLwyAqs1UN
Zq6LJTSaD3kZDzzXT1+N9slMv4S9pE+F/84/zozgvxMUG7FMQtADdEpEi0K8Z4yHHvP+/RvlpbyN
fPe43sWIlV3WDdlSoPnWi6avXfzdyp+iVRIkdmHV2sgQYDUx1HnRYuAcFoNin692xJ5mcCrzgZ08
+Ju2rK0w/Xd4sPI6t7oCUZco3Xmpqw9pb0riBDfXK59GXIexLm1DyQJ6C+wRPJVNcVCt7gWLuwOT
6R96BauZuvZw3eB2o/tWLQH14kyNSba03BwAEj7B4yve0l6pj051w68D4udyPif+YQRFdbDIEB20
1CClFmMvevDxCEveWrP4LjYIPesn3sGUHDpJb8COHf4mSrARBt4EovcV1sezOy15jvNjPB4lZ2js
qmOrFrP5KIi4jBmbCvuuj0zQlH1f3P6UnRXswzXuqtvV54RNsnLjDupBpXdxAqy3YBAomo4PUZu6
U8zo5b1dM6+yv/aRlNt5J4ToeF8ymWWbOhCDq74JiqmpL2PJqS15o1Dnghn7lbP05c7s41XZjQ6g
YD1J95jsS4VlaLYG/xZhMNZUuxln3LH4juHB5UTzXVC4o1OcEtcK/n2M+qtjpe9CBQcfQ0XFbh+0
KyeEt0QrtqMUySNLzaNWK665SFnGdk1zI1A4W2OYjQm7A/hsLTnr5/pZcfBicukd0M0OnMPJSw7S
QpnsaAV/n/XMLghfU1E03yvM92dG4qS1y1pZrXEPnWE67+fJ1d+YTqEqIF+JLQOVkv/M4XuWjzcS
PoevnJTBv+6G/Jf/ASobeaJbpFGORaszGHdqw5tY6DdL8XhdxN51+TedhEwnrqokJTPQRLUc3vaz
9o52N+PVp/KsM+/Pzl1Zt8pOUPhNpJjjRBO1px49JIv2nGPl03CYwg8ZqsSR/UWvXyUK7iLz5hCF
7KCfWN0WNsxDKz40yn00HcPlMide398lDLNLy7GgL92aOdfl7iQlWyXFgMDiuTUKHRQKi3Krm09t
fmCt6YwGhsHaxNOy+4kerkvcBVFqG3jsQg+JLaZBjOWtheZTzjV+S+ePpQYSBfNkZOdaWnXf9/Nf
osRUaBn4UjcsusPsctDnn2btQ1g/XddmL4zjAN9lCGGuVVFBsfsOxo9ne/Cpuukh/JFhJ5muYd6H
kzpPx2KQnKFMMQExCTgi8jKHUH34qqPDaUITUPlVotmeafACFWMmJYYulqejpY7SYjJNT7+wD+0z
36hTH9Mn21N/UFSpTOxsDV0MhYPcK5CO/u5hig2Ge3wfxk9XcIe21gwSjQn8/SH5OHzEJwT3eBTQ
R+VLdt99+Lt0xTaNtwE4RD+xtykeG/yOcDIBMJ1vD4tvstnD6XjXT3Xvy23FCF9uUuIqHDqMtpn1
Y509EJY5wxBKnHo3AmylCAGuGpU1q5bB8OZDGKj/zA7zIzBG8YFwQh1Z/N6LbFtpQmRjtIm6oW9A
9VJ/HWjrGH3h5FlQlX/B+cOnZSysOjHVP3cmYnNclNcrlrlE7HZI7ntLNkC6G2ZQLoLRYxcaFhoK
oYyZeaL2CjO9OHHq7+XJ9FMPRF+GE3/F/pK3RTGy680e9wG0epcphLbWKtS+mzvTW/ugTmo8ZD20
5qVUL9byLdIfKTKRWYvc63b4lj+KQXsrVYhueBLElTdeTeRAqsu3MR3Tg0Ud6r/dBlRsC5aZyV61
4jdFBZ8uCauIlmaw/SB7zNC+0auOiipcUN+0ICuYsaRrOi6vTe9grlui7l4w36grhgILPALtYiuc
m6g9aD+iO0w8O/wR2xgOzffVjY98Y451mm5kj5a7SPb+ecXujnKdJzA229jaXiJ6p5P2QWHS2ZS9
7GGrngAr2HU/ZUlMTa8t8vNc03OolyAzWD8mbXebZoW3grOD9EXqhLXlZTORNFDuI85GSwFx8qju
J7NCftZ66APC2aJ52Q9veXtAf5E1j+2C6EaYADiDPqfZqKWWN8el05mGS5AhDUUlwWrZl+M/Y5NH
G1oaWmj+MTzbjLxxWP2uiU/X7VImQsCbYqT2EkaF4eUgDi9azbHVb9cl6PzTX3F0S4CXcp5xp01w
WGXIfg75cOgjclzocFr10MFzuttN6T/pTB7MLn8pB+WQJfrXLksPJVtv56G/XU3FT2j3Sobex65v
v4nVR62xzivL/qJksLViAZPiwqy7fuGBRC+dIs56p8pqd16k2xF3I5aF1MLSbAgUL9e2VuU0s1PD
o2h4TD7q9tc58wBPEtTZS3URpn6JEey0yJo+bEN+KZq/Tsp3e31SGTaYe2yUvFtqu/BGVIzTa6jt
EPHenlVYw652LYfW4WvHCYoPKZYTjQ5vzk6/TYfpNj0b9xjZRrp23cB2TXgjmtvfxktaNVnSfFJN
T5lu2vxircH1/7/X/oed1O+6idBCqhw7qYFtIFj3yx/IsD0rcljlm86KR5XYH27WzxVKjxS98H/B
svibcOETVugGMPAgbMJ7PszL4uS5rIFGdn4CyoCpNjaVBp9unW6q/BvJJNC8a4Sb4xMgJjdyZSJR
bHmW2vtqg9Ss/p7SA4leuvBw/VPt4vJGlAA16Yxd0NXKc+jqJ15lvWxNnEZafN557/3tkwgoMYGV
Pyw6JLeF9mAmx6l8DNPblBagCL4rwDkchVig8r9vofxNppC6JOjVUaIOnmxHl7p7rdYUfOOFS0aZ
N0mOULyPa6Cb0SJMhXuh/cQSjIVdaCX5Svup3/tnEh9FjSlramWZcbEL2lPnZl8i/ZC+Tofsnq9O
MzU/kvK9ydQSQEK3+JIWFednPZGgPZBg9Qo/Lx2CZYVgyZ6wv0DxZKRvuyi/0VMADjrb+cxiWD5N
C3cG27FOXorOs/rJv273EhdjAkgY4ziuzMaB2tVHhZ5J2oOUTXFs+9grnQwOJXjB+FFv8FYf1Xis
x8RCiVY71CBybm/mI2ImZ1tCL+PLcszK43X9doscGwhmAoaA/L6e1xAnaT60GHw2bkKUg5MTH0zT
0WKbefLuT5nFCFhCSqzrKFdkRlbsVQw8T9OBthJolMkQkKTVtcZUGPDKHF+a8Gek3VFF8rlkX0sA
jnYhpWqtyDSWZD2n9XgDan6JiP0L5C87pyK3q2mBkS1WcMPQg/rECVD7t4UgiSfrNr7uUFTkAizD
HCwPKhLigqZu2d9YTeJX5FLE/6fvgp6D3028VbWMWCHupgYpMAA/BnQFeUAtez7a/zZ4XQGzIXg2
xEqkHmmjOvZw28WqPWwEDZRIleT3+56DhylMEFh4zhFfFit9iIcJlF8eeVA/lt585NRo7U3ZOvSh
ee7RNo0mHlkfym42uBEq4NFiVZQamOn3wvllILW7ZJgtIEctvQ8LpIRDISkm7NrFRp4ASVpOWTtp
XEmwO9jY53pZjcpRO9mMFPf5P64yGzkCDC16lWKFQ4jAZVSg/+9cDJ6cl8X29fF/SLuuHclxZPtF
AuRFvcqmK5fl+0WYNiPvvb7+HtbsTqpYmuTcXgywwKKBjAoxDBnmnHgvlaV7PexthoeVOCYEDfVQ
t0mhoN2XnHJZs2Ztx6UW2ZRBMHMAt6UjUUx8kAzYX9zh07XSwdTu5uicdpxX1fbb/CKDvVM07RhN
Qg49tEcKXLHskA3PgNsCc3RwyytnbTrVShhTD5+CblxGLGU4S/UUVqdFeLx+KLzfZ2KDpGKcsG0y
vKn0W73ZS8X5+u9v+g5RCYrPABb/yqisL0GiBZXq9Jlb9bplKqGXB4HTTB7RGi6D4T8czkUek4Pa
BizYgOumHVdQbP6KUG6UH9Gos4fn4Jbb+aRXni8eRPBMJCZAMr7woQ4yEStJhnZ/dZWV70Jo0Z75
6JQnOr3R8zC6N112JZBx2WWpB9MsA0rAuo+JM4SFm0UPKR6iJODY+aYrmRLm1ExZ3+BHnZZ+WIIB
RGzFYzKBxq66L3LBum4eW+sOwM7RJFPEGvRXRiytQFVtkWF/wg7sfO4CKgbN1/4VO9W2QhdRjKmb
XVC0yhShSiHchKppKbIvhQZHIZ4Q5pLcjOIodVGKVlL5s6xOM8b3BV69bjM/rL4Zk486oP+PuoDi
69S+Rfo+71t7DL+R/tf1s9laasVeOs4f3it/RWAmSRqWhYGzCf+Q/WJveKPbeb0rvrR+7Jpu+zY6
od28YC95PJWe4KicCa+t2LSWzxi7MIVqJca4iGXaWS4fUtP7HxVkMlKRgYB0kmERQmHRq15pE4dS
b2tH4bbZad8ofnbhK+8z1s3+FenhljuvNWSilVkNnUrAx+Aod8JR9+l4QRFZgSPdqoqlPOjW4mYu
sFhNZ+aV8Hkfl8mUy9TrZtzPuK2VmS2mWDDkzTFsmelKOXYnI9HNpRwLNGKk0rSK4U9DH51ex9yL
wXuZbjndWhKTJKVgLAGpiKgYdTstrq2wcfPxx3Vj4clgokc+BGQkC4xxXg4SFs5iS1Y59/TNYLjW
gwkemglMSFFcKCQWpevLsDveHGev3wOHZXddnc3W3FoWE0S0Tq6I3uu0wyB52GUyjqE7WMlL+QSf
Ruuo4bLz8eyBfuHVSxuVfzEntBnY9P19hynbqRW/l6RydbCh2Rz16HGwmRn9RgOwvyKRsUfDCJtN
uZhHGB9t2RZO/DDsNLcDOJS6i555bNRbl5y1MMY2ZE2SzE7FxE4n5LfaTF6iMHQqQ3Hxynxu5xK3
0dG/ruCmOa70Y0xFzlJlCXvEZiN51jR/QNioufbI04uxkaJa2oCoEFKcRHtxUjd0SWWlvxqwSC72
4vYeEKkRGY17Lebot4UHI6+/KWMtY4tWjhHjll27vdvtdbv25fvppOC2bWAcpLLmPd2IjHb5v9ha
2/bE1edlUk/WtnMOPBhciwFOJ7utHezDk+nTLMdDct72RA3UozqlBZDZd7OAjpsKsBEFzYYOUAP1
r8WwMP5LCanQxpXBC9pxoWc2T/Yik+3fqn2ZxEA0h8wKQNyFh3vrcs6x6F2+9R69Ljd2+Bj5pWtw
Wbg+tja+uOZKNuOaICfoiFZpYFoS5dwaZsMDVowdKNW+GOvjIM6oZGp7jEA8pep0l2X1SyAH92Ma
OnMB2F9spxtF9cdUZUD8Gn5kgXwWY8nOm/5PM5detbQ/zQW4VxSxf9EwLBuko7Usi9PlmSPOgjsv
BfiTYhdDi4klAbiiKYkbRo2PgXI8tysLnAY22nyHWDQe9QC7qvNs10p2FxrzEVS2INdru5chSdwo
NH0TpUJF0FxtLt1RG2/CrK2tMsHNLxeP2mBYAF21OxDjAe0QHXI9PYkZsVMSHseqchdiOPVoOm0v
CZbUd68lkLyj0XS1qrGzVrOzWXGTtroLJLWxmlj5kUUKNltn8qcU9b1VyW/xCJ5k3CJsvQUadyB6
nSqfMIF9SgAY2C6lXZP6OOv4sxsVeI5kvFM6Xr+c3hWunSgT/zrSE3EcUCCZojPWZUQC5OTvQBka
pWOUHWJzsa4Hv82SOyip/usybBmoCHo10mKY73zQD6AlTK0qcHDV7r38vnws/CUETsF1mZsBF0D4
wGnSNFNn9zLDRqglUcF9KcvOpt7dL/mPRJ85N97NFLkSQt12lSJnYymNNsfrIV5cvXoWi2eT2KrM
QyDY1EUXVUNVRQXg+Ezy6KRCzBNBBtKQdG7D3pa6U1R33vUPtv18WElhskctJpjuFnCbad5EG9tI
D8sRc2dO5MUAcJk9lJjs0E4BT0MrJyBseL0un6ckk0BSszHaABQrzlQ/5OiT6N/jkXeJ3jT8lYpM
mphiYixV2tE+MWUJSf3Ro7twvAcfTxX6jFiZhUbKZWoT3G9TMGcbUeU2cu8OesxZ29h2q5U6jPmF
RtqladWrGL4cnPa28P7aQ6EcBkBNctTz9RP6B3lowYkKBqyBo/1Zrw7FLT1VQuw0uLMb2eNNacfP
qU0JqskR2BE8H6YW9yVO0Zbff+QxcYog0xqxinJNMf+qzX3ccExu+9KyEsA4Viqa6VwuiEsZeHdU
O3PKG5BceKnde9qDdDscKM1kAfI2pJX+yAMu+gePu+jHeJxUZ33dRx93JjrWjc7SLnLAz065cm7n
+96ZncZFbQo+p5/70NI5B7oZvnDnVhFTJEVkq69FO1dNOuQo9hWSC7xxS6VboeahKDn94+2D/FsQ
W4LV62Wa8hRN/npEW6YN7IXw2rqbIgxVBpiVCXDnD8Dflc/FczrhhgSfKwQ8Kqtg33QyL3xQv/1i
jysZTPjodc0cgCqqAvJdPoq54aZi4RpK5c7ltAuzdP87/kYklNpQzdG1D1rilU5AbVQ6FVSywO1C
vQORsUO1MrPSwZJsCqgTOrzy9aZFrCQyHjdIUZS2+oAXRH0zak9KM9pJFVuiGTjXdds8rpUgxvOS
HuPbWY8pBjSmDqLZuUX4G9BVMAWsGsqSqSqoZ3+OVuo4FWbemwDQWe6U5KnteNGDhrsv5oB9YECJ
Y+QIB/RZQB5lebcIyP4UFyhtLICP/VDBkBu64nv3XbptHeVAO8T1ie4+6zl38nhz7slc/QWsQXZl
oZIOzx7Vz29V7LMNp/ohwQJsseudEeOHuHsfPgD0eJTYm529tWjm61ZpvrTdiNt06wYf9FRkr/+s
cU+gutavBCtavKn4Tfdbacuku64keZllKOlMKl4C+q9FcDUQwAnVvcyDq9x+UALtQFElFduiLDtB
C/LadBAkBTNVYHjd5TeVmz5Rn+O3+rc+JYgDsFyO8oKpG+ywv6q1bY6WJTgv36LBEn7Qt7N5Tu3w
qTtovvQnxXmR3v/f/reWyRb7BOSdSFVwfHL+IhWdXVeLd13C1m3hkwjmtlAWAenVDOMFIIk8YdLG
B06xrT7WJwWU0bE3/Y8aMaErz4dcmsVQc0opsYnS+onOY97aGjX4pBITtYxMywHDWtMyw+RMewk8
feaD7kUHk5MwtzDWPkmi8XMV+vUmB7B0iZsqLWjUZ1zD75SdcDsnVuPKHijTUHa2gj2FzcEmpFMh
BuEd7kd7wePNAG5cmj/9KUyYM9K0rXINSqu+5im72IdNwsd5O/UbGeGTGCaWgQ9kjAHbTjuPmVWG
zhg/XTfIjdwGARr154/7DhOxlDHC+wLbpg5JukMc9DugtDokG+xUFzjvwo0HwCdRTKQK0FHKxAlt
7UjbSelbmnudOVnX1dk+los69N9XFqJNpdnUNTrNFB4lPvx1LBX3LfMP0elvOSxrx5QKWVmPyHIj
IqFul9/SG/mdcr/TZ0b1Lbwr+cVuzvdjt5HMICvlQsW9vFFsxaNYsBqIPgHMGuMu4qHEcgid9PvE
q+dT92US+vrYVCaEpO0yYNQLd0jajKY7V0lrY/sEi0MNFvsx6MW5QfDUZMJJOZnSMNGeTqe7yfJ9
rHZpwjF6jpWoTByR+2HUZHp64oHuMsd48Uou/8W77bwXI2FihLg0I1Y7MOAo5bmt9YXXLNn+ur1v
DUJ/Oh0mQATo1OamgZCIBTVfx2OtO1LIdsxhuYo/nujwZugIT4md+dz2xMZV75NsJnZoiSYMMQYm
MGNGDq1PTbH32r0ImdxOD88qmOCRFQQDjmFHt9cUTDjmfnPUbrB2uKf7vhk2mKV7YLJxPi5PKBNN
lF4ek0H+SNZ/kbYBUjB4r2p/sPsYgAzCvlfAZ8J94nPksoVtlHhCUrSi6lRqZ6XBn+l8jOPKva4d
TwhzE5kVFQZKt6cN45ChityOHvbcOJ9w2wWw70BQrfhKLVQ0E+YQwcMNhqbAKZagtkShaThCtnPY
RQjjAxFYyzURxCPOHKj3hZr+qqV0r1e6G9UyJzht9Tlg8xdZjM0vJQH/WIfrdvNGRz2UHW04tl6S
WQMgXaNDfeSBgvA+IWP5QTT+J4oQubIEAOnNS/BbpnBRirFzIA2rXSWAtU3Nj3IJ4rabjkuAuJ1G
/pbBcguFKkCWMHmtYcqIQhKhqO5Ur5KvHUIgVwhOLHKMYtu8L/IY856GAtFpwlt6GF8N4aiio1E0
3667EMfwPua4VreNeay0Je4R4Ht53+i9lY+PWuqqmN68LoenC5MSo6pfpDmA0Y2Kp/U/m3gnin9c
F/FR+v+S5iVweauiJEnEYGQocTiGYo0lA/2hAUVXcV84CYhtS6DEOvUe7XQcknBC0c/mCJa37hcr
wdT+Vx9RGzq08WUMu82H3l1OGUqNQ44miODLO6x98uRtutNKHP3WK3F1YmZy00HP2byN5wPhcnxv
rKIo4koAE43azoxFIGuinC48VsFTFI9WOb/o+knOH1r5WSWPmcj7hjylmKgUiADa1gM4cHIifnFP
qy2DVTsLeAqBwen9C1ZEnkQmKqnlPGMsBtkjAKSd5mVe+hyc0n12S7sh0UNv8eocW4DTn74rE6SS
Ua70NEN/rnRrkEjEoAcAXfZO+KViPfqxB544RN+JJbf8tx3zLydKGKrOYsS0dkLLchNCF4ab7iJH
fM8+kBxkS341Hfl83SeoKld8kZ37KI1OinSApjnN4mldYvflz0m7yToPY/HHWHw0CbeXTt37mkjq
pSu3QJ6WtJK6xXJHgSxRXd0p5wFEQ3T1W/z+G82g9WESJtrMsZ7Hcojadzt+G5bTPGenWOKynXNc
kTChpW5TeerAcuUAj9Zb4sHqi9wVSP7YyZ0D2FhbWDqHFPVLQdK360fI8Q8W6TTMkjrSQJnjTPMx
VQGxf3/99zdTwsommShTTQ3WdekGXxC95QLmV8CsKPE4YzfzmwSMR9MExMIXbh9RkLDbS2twoXTI
8pOZtBbJvWx4uK7LdlFsJYcxvrYZBgHsOsC5uatOqp27tQ/KAwvzENg+ozuc1+Vtf7uLWozx1cs4
hypBmc+cBhd4km7T/koGXrVqu0aw0oqxvngY614cESKXu9bN7nO39GVwtnuyB5xWJ/Hp2+z3/Oqi
GpPdzKGt54JOjInl7Rgd2uiMKY7rX49G9q+R4iKCsbw8E4zIoO+GOMe4Vr6b57dg8fR614jf+1bg
pDbeWTGZre+kMU/zVHOSElzZZe71amqZBa/P/w8x/qIVk8/QUZJiUUE9D0f1hBzjDxgmQl2AIKt0
9rxLbC2yrn/I7RBxEckktDQeoloaMDcbg02neu5qzkF9XD+vnBT7jFySUJxMWubIYrTCKUB6cxT3
mh/t0P2443nVP3xCguV54NNhM5DRRxKNmbQYWURVJUA5IMfzvH7TfPz/XW9N9zD937KNvwWyTwpV
j4NONnBm6QwMj2B+FpPMTWru7YrGgy/fUQbAjGQC8ggrIJ9zIxi0sDAlYQaEdvgRng6DaFHqdjo5
3oJOy+fNjG8HxItE9sZhFlISY6eZjmQkCBz5jbJYw0H0aNPbwJ8R8l5Lm5F+JZB5LZVaGUbVouEJ
HT2EI7Ey4ylIK0v5HY5wRVwJYkI9ieVpWIYQyADJ4LVJeV9Uqh3lin/dtzbDxkoME+K1qIvLEqfp
5Mteid7L+qZsHq+L2I7vKxlMfO9mCVx7DbZRB69/AfI3Ju/ldx2QShS033SUj9HO6zJ5ajHhPQJp
t1k3KKGLsuEmqWLHSvaej4V3XcxmZFppxoT4uu6yoBfxhJmX8FxMlVMX6tN1ETxNmLguA7oPIMV4
sbTCqzC8yM1e5Q2ybN6iV1owIb3EjEfQ9ngwZB+9AAxA+DrwybilSeobV8IDOzAid2M+GRNuSfoD
3X2gBIiGO3uKK79yZXFOhp0ZUce+wog2Kg7RfnJE1/Da59gnd/qpw5RtcpiwAcEJsrxYxCIDpFKZ
DkMk0aabaMe7RQah687E9PLixhiMqV28f0znunVs55LL2ZlMmGjrISQdZuKdBrs6lBY9POh7cmod
mo/Lu8z/HebidWD6GPhdPYDkSWijKMC1htxMYKqSrPiQ+ynwTQFuc/cv+tubb5OVhvSkV/KGmExy
uECeUZP9kKY/gG3kqh2F4DGsIgSIZafsxkB/i0WdB/C4/ZZeCWfiyGSaADIulf+eae1H+MDBSftG
qeEK4OSGTrBYLWc0j2e8bFiZy6rCUwPEVFlrmeQ1KzhmwxPABBVRnJVUV7Dtp7ZeQ54ChVMk42RJ
k4koFTp+SxXi4UDq1AK1OXi7UTa/jVPOg4gnh7lwtGGdx2mCzGK2D0JuWrH5TU9KCxyDPOfe/mLY
RAfupq4pLFiyaM4FMGjxeGwc7MRhRQDQdm7sA2QJJT/5X1xttuP+RSBjA4OZabGkIu6LmHAPD6p5
lyU/rgePj/bd14B8kcGYgd5Wkl4uaAI3iehWRXxIktmPW7BlLD+F8TXXiYeujh0p2JkbU0sYzeeZ
FG4lNBMQeI9TtjiLIN6rTefVUn3Ma80C6ZiVNajtAq7NzExbFVQvSqp9OO2VCj9Rxv4UfdfARtvM
T7E2/Bi6GPMWtZWFIahp36qkdWOMJ3Qy5hhnTLFU4BHXiStpnCb7P4Tri/KMjUaYVmvzHpFTfUju
DW8BQCZ57IDVjL47QrXEqUNsTVshbl7kMbY6hL1KdIWOzd9pdx32DxcLSEwh+N+x/aG4tGzcWw0F
gbfn8/WD3q5ZX2SzDxxhMLIkqFAnU28Gh+be9BB+m99xWdbOf13Pi8O8Cxp74NXLOGbMAvi1bY/+
Qo6h36w9xOO+7Xw59q5rx3FNlp80JZVSLAISxJzt0mGvTJwgs309+vvg2Pn5ImkVzC3Til/UO3p3
14dnNfgVxbtEOnTYb/+titjqsKi+q4QXJJ2mhLTJhP3GQf2mJbysxjsTJqkRvZTKjnYwevk9DbE2
ch8NnGEI6jxXIovGRC8xTeJsAfuNk7ae1N2q+hORPaAYWZX4kCiie90CeNKYONb1U9ZODaBVNHAK
LcEes37u0n1To+PY2YLOa6Pyvh8TOZRarBA14U1CuzNa2ZLmp6LlfMDtmsTKCphwUfbVMkQyLrCU
GbA959/otTzaTW5oi9x5Pl4wZCkWtSZQ86qBSSgAXvbx0LSBL5W8TnhKgx/lkQ8vte20JgoFhHa8
P/6glZGTtKjGcsHsaQ4MHF3Unptmdq5bBU8E40e44xiNHuNxJnchQE/AMi80v3VRu2jBeJKSjklH
QuQQs8CaBtH9xAxermvxD4ZwkcG4kqzMWtbS1ciO8od+0EzHmCet97n3LwoqvI/GuBKA5xShmOmy
0G4As5ropqjGCmd9b970T8VD6PAwnemf/zVSXNRjnEkFRGASDcC1HYez2RwmdbdIqqVyZx82FUNV
CkPdGmb42FaRoAnLkrZIv0u7RxBPhSfOOdEv80WRlQDmJUa0AjtWBS7tyV7zRn96pRtq7yrmbkYH
TdSd8h7+iVHPPW+6aDMareQqn9OFlpZZrQVAGk+Gw0gaa8h3SshD1tuu4WAfTtewXy2i0fFZSrqo
Uj/IeDHQDevRr33BLo7NK7276F7qmXvhJ6+4t2kZF5HspUUMu3jMKLzrmO5E8wh6IRH45Ypz/dy2
7eJvxdgLio42gNmNGBbs812jxnY+DRwJ//Dt6AYjCJK+kjyO2DJQi+lj9Ayo6M5wwivd1c7FsXV6
DPfjEXmn8Sbst5BrFRHgqf8VyvhVL8waJrTxuczHycHgpaW741H0o59/oQvr2Hx9Va3illJdYS5M
3GU2t1SwaZqqbGLfCw+nLyyG5iC0XSejyaI/SF58jA/FsXvNjlODijBdMiuexRBMtNb1E+VJZQJm
i82NGJPcGIivK0sVduMAMrTf2EBRxJVqTJzELOM0CBmeTpp+VvM7nXAundtGsxLAnp8cNHValQBT
P+nYkMjuitf5PtgNLmVYiQ4gD3jgFs1oqPgSwlYyGSePQm3IWqxYo3Ae+C369xRtrXKlP+na/7jr
eFGFc1JskS5uBOxP5wiZ1VDstVw4gc3uqR5HHsAvRy+2MhdUhSCMBL6QnKq9dqLI5Ysvv1GKN+AJ
O7wJDJ5abCYYZhIUCS5T8fCc18cMNZC84OnEE8KEfSmS0ESiBBOqP7sUyVI7B/fZa+sNLiXAKr8L
+6DleNb2XeRiICxWZ5LpajD2KIeJDxQiokAlP3zOgA4hnvhTwduX0pU0+glWd0RMB1XVQKEDBi+6
B16PL6Edty/3hTvv5nN/4PWENx96K3lM4FAmbTEyE6lg8IYTaIV3it/uO/5MPD3/K27GrpZFETGC
CqvnTuMEGEVOPNoNMT76f9pPHg7fZhZdKcXEEaPSGqFL0Dw1y2YXkmWPD+qlJbZolvp8PfBuL7is
ZDHxQ0klcajoBDxlmZZ2xOlAcU9Q0uChdm4m7b8FYcPqs2WMS1os0oB7d0tQh6vyU5kqHGWufzeM
+30WIc1Cpfc1TD2RnTL81cutFeYPyzJyfOq6H2N877OcaZCMsUTv2ynlG6nWLSN8ABSWzTmZzcvp
6oOx0WISug7lOhS7fKyuY36ww0YVeQf9u9zDfYGrcgcg8PvowG128/SjR7lyYiK3Ayhy8I4dvPEF
z0rMpJe/gqfBpn4cfUvc5Bsvj20rq2OOGpRQmsYWbDIzKEDXjLSioBwQoqlei56qfTfqn1k18i53
1A6+OvNFGKPfvERJWo70nX6YHMrmGDjE0UCSmx3+V73YeAiglKTF+JEjzk+hdNQVu9UcJbvXAt7E
xdYCI643F62YUNiL5dQBrQytOs0K4cqC3b/LPyQ39bR73gtwu4e1EsbcpaagNyKQd2G1Ch0l0c3A
NCzYoS/fSUCo73zjntdf2Q70F+2YmJi1FQmMGcWHqX8j8Q89uVVRujbqUzQ89OFNuMwcJ9+OVxeB
TGAMl0xoSYSSXtfuFGUf8bAcOL/Plm+GfgZtUIsvmJe3WfaUaU+c+MH5Yuwu+ZKk81A3UOAjftiR
p71OO/VeOgZO6Kd71RtuSG6RW9QkbO7i/HYI+fvr6UyINPNaMosQ04lTBuCQeXaTfHCadOF0BLYj
/kUMEyPDRUcNOIOOutbaplB5IQkryxgVS9DJwLEInk5M2FAFYRhaEb3wvP2Vl0+z6SdcmiKeDCZe
dMNgasvHbAdgjfrICmMnHXhcm9tCQP1rgkZbAfMTE98lkugkpJddTMCb8Fvpz3n0rpvftnlfZDAG
MFaNHAN6Cbm4eE91xwBs03UB2xnjIoA5eqHKcE8KEO6WNLGXalcKILJ9aYLRirqKk4t5spiTTxa9
1VI6JqAbr2M4og9WvIl1tteq2TNJ835dsw2jBlms+l/eZI2xAeMDFseUsI7YvM3YOu7hOdKuHHlP
A54c+u+rNJ/qiVRVQi0CCG8XtZ1bqucuvNODyrmuz4a5fdKHyRVdNpPamCBH7Ttr0Ehi5XWyU4zi
/x8MPslhUgSh+3x1qItojf4xdX/WNUyBmNZEeNWKD2gR5gLxSRKTG5KqTRZFIJSGvNkvb6B/ui2e
0h05GKi05W7kje/KQ/Gy2MKfuRN6y0tz0L/z5yw2fGz9Z7ApRCymXIg6kJJX3S6QTqHAARjm/T4T
J0JADYklZYkOs4Om3hAuUPdGivqkABMk9Bb5yexFCTs5g5OfRdd8bPa9Xz3OoxXvR2fcT/7iNg/y
sbC5t1z641cOUWcCyFjrXVkHhuj0bXBSiyaz4hQV0hiLHvJ0zsRhD+DoE/A+3YkMu6xcbstozjlR
jOMbOhNZynZpswQ4ME7cGQCqR0tXI+5IJk4nm/ehmZCyEA2sAiIoxelScHow3XRPN/p5r/GNOPnp
PJmI0uVAV17URQSgbHQaFPUU18Zd1HVel2qHfuSxgvLEMYEljyeplhp8PFP+OStPMgqHy/xt1PaE
/Ebt8JNmTGyh7PZzrcLjFbnGRmm4n0bzfD1MKtvqGAT0SiYtOzPqZFFa6GODuB9OoVNjnTrtYifQ
DFvJp2NaAkAjV/dyoe9xqfNk7b2uxcaa6/QebIo7IGHc5DFWsdFRF4XOxmj5nUTGx7gYRGcRu7ta
Dk+1WfttSOwmIZbeTKc6Ku4WEFiRoTgkUrw39cXLRs2WYvJd1vNjXddOn3BRjrbjykVR5mP2cQhI
jQCK0pql+KI+Jx4cPvdxWwTXt9mDi5FLiMiTyYRssa5nIR4Qy5LqXZRCK+g42WdTADZJFMnEeDh2
Mz9n00ombabMi+Rg6MgSje8BOufXDWTr0YXp84sI5ruBBmqEjEz6ayfdbgpLcKUzDZSBNdzMx+TG
eLoucvOKsJLIfrXMWIwR6PqOKi1/qOkAxms1t+JEeQiU+O26rK3y+Vo9Np1JaSoG04hsAJhVbMos
exR971KbPlXUY2BRCBleEuAcGvtGEkq9AQQEApYpRodQn44kRhP9f9RL/mwZmYSmeWQi0TQOpi/f
DECqJI5521mKL9n1T5AJ/eJBq2ymlcu5sbktHaql1rD34YSaaLWkRmorrWJWOapxzIPNXtXUR5UZ
zVjDBCrT0B+b/mVMnqfU53xB3jEx6SutZbESpZHet6q9fJDd2I3u5HvxsTzR1krj9zwqzK0pUhgj
AcKwqQD1l0WXG7NoqrtREIFuPNuyHR6FOxVt9cEKT8kL3RtUvwuO7l5XlDrwlysJ+upoAooE2HLM
laRYdDkIxg56mvkjabAl3GboSOBqXsQnFEDsLE444xAy/c1rMum3X70CJgDoCl1LZdIFEFd4U1AO
w3bmY3qzPIS+4s9OZ6eRlfl0+xX01/exxzPXLVhGUBBfFGcOWMn7cUTfUcTkjPJWgfJwOeaHCLBm
7ftizyDV84T7dlfYGVa1Z4tXpON9dubaEk+iGsozAk+7hK5C5md9EL2mJqDKVOw+yW+aVDtfP+nt
YLfSmEkXBoYzwzD/0Hh023PsglMA2KsBcEZA/WTn7+pr/cqRSQPNtaNm8kcHxOxkiBAVRrsB/CU6
zPhvORt+7UWuxrlybvrsSkEmdZhdLIipkouOXt3q7V0yP3G0uW64OttQkOZICJUKt5v0hS6ASTuA
BdmKT6ef0n/D5rz19dDhkQEggPVerEp9dhQ5HvS8L1QRQz0U5AGrEG6Gdjyl5BR33KWlrc+3lsac
VVDGQVHNOWo0KqZQzOHcdPH3619wWwQqDQAwwTOGRTMM5D4Q6iXAfFIwWFEV7ojKbeNuf7SLDMa1
jCQCMEoCRPAeLzzRprmP7LHsaJX3nc/z402nwuDZ3xoxR5RHUlxXmUhjGe11Zo7SWd2xxmKFYmcH
BfGr8MXz//YVmYMSpaYTCwEdp0Lsd6XaHUOQJ10XsdXDxaXyohfjS7FcDYYWy/ClG/1ggLg8QJsO
g61vFJ8w4rWpOXbBIgVKAhBitRymN3iiHe5g6of4F4D8LAnYuO2d+Fpy6gxb14iVegZTZ4hTfSxC
AiOZFywS92f0CQ/pAHhNflNtK2isRVF7XWW7QALg+rRAFIU7iA2LQkKn++AHxdNXRYuPr7p1E8N7
AGy+GKghqsJktrkPFSJUuCIZwTdpApjf8Dzynh7UrNm4vpbBOFk8xTPq0jG+H6qf4SSiPtm6unBI
AVYYSPZ1Y9w+rItCjI+1dSoYkoqooTU3pHD04KyG5yHk1aj/weYvchi/kjstnMoWfgWGZ2wgthbu
fE70XTkobo45V/+6Vv8QOi7iGBdTmlItiwaho2wwTbs42HX7FnUfsKqmr92U+xKjmzN3/ZZzdCzW
npRWndlMECv6ErbBqJ61Td7LzukOho+pkBtAJz9iMfbndX03fVwC74lpaMCyZVvlAHKNprZA6XCI
XSXfR9PT9d/fNPvV7zN+NgPKD0N6+H0zIvsx7fdkQmSsB46YzWu6vpJD/X3lz7EGfM6gRlKeHzrn
hswWML09AUzZ9Y8utzC1BkoQB2M1vBENmZrfF59bCaYfeCU4lZaKDDkUpLM8qt27so051SNIfu9S
lIDbX4I7gKwqPikHyW0LC8/mR+1QuKEX3YhH3tzltres/hwmzEh5EOo6zRCtu1AgQ4D4K2eKMwSs
0D0X/YFnPUzAKaPWVJu0ANZwZ3fO4sl2epQsYBtZ6gQIiNxpnnlPhG2DMgGdrpsmCBGYsANwrUzp
QjiKjFpX8FYPftn9TkNEx3j7f2UwIUetu0YFLq/kSAtQhtLUmszSytPnRmmd6+6x/QEvkthoI87x
KAUpbndLbrXqD63loHdtIc0DBxv/KbgNYWOacYwyN9Q0jJHo1Jtin2ChNjmBiAObkDSR61Y0W4DY
hInSnF59M955NrKp4Uo+/feVf8ggb+naJsRo9XKbm+ea15vYtviVAMbih3ZImiiG53+Q8njTa3gz
v9GruHkv+jzr204PK2mMxXdDISIXTSL2rTVPshInkqzQDW8Wf3LJrnzK3HFX8zAgNgt+60NkjF6K
FQMlW5iJ0JXfhn7cJ0JwMkXVzdTeNRLgRBlG/CNK8O7RQ8AoNveTWVtjqHqjlDxeN9nNvK+gny5p
OoH/MX+LnNckB3crEmTmCOF9UPyRZY+JzBt72kyIKzGMD+p5JWHhHNxjpM7v4lS76ytMxmuzUuN/
2heSBrwWzKalriQyvmgM6tS0dYQnymw+NNrwiFqne/3bbQaviwgW8oK0XZYkYof7e+onw8+kskeh
tK7L2FSDss+BD1TGFBXjD0Ze91okCHjcz3st9M3qx/Xf39Rh9fuMB+iRUJcimkhOCk507IJi2KLl
rdFtzTChlXJRgjGyOIpEYRGQVeOs3eMV4vVLBdzrRDoXGVaaKs2LBI0SKO2FQb+pax5yw3ZUWf0B
jPmV6B+PTUyQAprxhxyJ3lJl+1BX4GlR9ByqyW4yKxcEUPu5nLGw1vmoIHJelLwvzRjk3Jv50gjw
eo3czbMfqj9KHnHctgidbjGA1RX1zc/ROUrFJaxaeFm2iEd5jiJrKgInKAtOGtqOm+pFEJOGcuAp
hfmMPZDJm5zmPXPCg+FO9uzIVuoolNPC5xWeeLoxmUf5P9K+bLlSXNv2V07UO/uABAhunH0egNV7
NbbTdma+ENm4QHSiEe3X34GrdnmZ4i5uZMWO7UqXK9e0pNlpas4xRGXHSotXQUupXDzaOWHyQsLe
/RVzeF/Y+Ft8iG9cN0kIr2EFlYMAVydPg10sCJlPb6+2b2p0XcFCqsBxoIerctqN2KCpYWRcaC8j
HHeBIR5x6ADIfXtxc4PPsMP31U3s0KcESFggbnzjGYq37VMAnB68N1me8mqeoTar8MlfiUczcsnC
O9psALgSPbHAHES3zdBjY23QoERBsRmk2JIM00tRfor6ckHcrNtEOMP0B2IaEN8+nmMO+qs6LHMU
O6qdKL/23evtrZzVxqvPnyynACRpm3UmLkJ1uK6C3FMDdQN4yfUviGGqTcHqY4I1dLKMqqCEgacW
zxVk72cPNh7P4k+/IkKnJsM0GThxJhrv63baxxl0Aqj9+1DhK57We56b97fFzB4IexczUfm043oX
qCiY0CxaocV0FdByc1vE3JkwjWgYLLRBYTnNjSPFYjxGV66ngcmHWXhWbBM3VQLvtpg5Tb4WM670
ykUUXKv6HrVktKM/5+ZPlDOchlWuBi7XdhEuYKyRTe+j18Imp2OIXDSNUeEivG/u9FW3HelL3l5s
FlFmZ19r2PhYo9s6ONWnYGh+5Cd11JVIZ8Cf9TyW3sutjVmPBhSV1s525QrMo+f0sQeGGAYJFuqT
s6cHtmtou6br4CL+uK19S0ASTuETjc5ykzLcc9IdtSF8vH16Y5T924ZeiZkYblprDLjR2NAEVCYg
wTiO79BksWVmaTWTYB8QpfdzCcPtgYDd2w/CPKfWEsnTmxe7sZhpAiqlDgTdHvE+2lUn5ayBKVZ+
Jy1w3hpwxCqbdN0eyqfsuDhhOyYStwRPSrvA/BGCAMAcAQxIRxJTXOVBr52x1T47isr9xyudZDZl
UGVtpEM32721QRq3Tb7jDcDhmxEzY+TVAZc2QDf/oVJOMV+hKWncGci+sxL4+VGz1VNgzRTZwmvt
nHNk70o5BX3lnBPWjFXKAGDV0UnrdreVfkEbp8iuWWZ0eSHhGTnvHBHGDqfPjC8B5886xqtVTFx8
njVGl6k4I0t5LMGgGd+n2qOuXvxmaShiSdLEV1Bb8c08rVUvHGIUOTUnA69ZEJKdrPnK4EvIfEvH
M/EZnVT7ElCzeCKkr1I8D91CPri0nImzsLO0BRkefFKB+cQhBDa09qzbX8Jop7OFhGJhKdM5zyKh
ca6Nibs6nNXkIRcLl5z5zzeAzASMyzEIf/TiZtVnkqXorwCN3xONUw8DQEtZ7LwLf5cxOQ4l47lN
a1iLXyYPce6fzDr72mfaLo+CYySYV/JyW5psVRbJQ68YHskxmZOD8YB0iVOLeNMUgyutYjsIgkLg
L3V/MvL+C07Os8oEaDhMGEJE6rWgvVsluoPJpF+KmOhjIRao8ZAiTvZaKnqEVnnYWwVmD99wBu2c
FcYvKee7lPHEr9Kd0gaUeMgizQur8ns2GLWDSfc7VQMzNBpnnaIzlnAAZm+XDLPq/1nYJOkJ/ajM
lRbtW9Edcwav3igOWkcw+WQ+vr1Vhg6wiBeWOTqnv0e0d5kT58UqjvM0xvw0EI7mB6vQftEi0/P7
JWaEudlMTGi8i5rYSFx1nFQ9uu+6lL/EefxsKeQn8lXPt+td1oHFPk+Oom7Wish+3g4Ec4O8H2RP
bKcM+6yOYySvIzMSOhr5Xm45ANORAzmmdIL10r7OG+v7Yie2gFTdb1C0/qNF+Q+mXmD5Lk/yjr/4
jfN7S26v1DSOI1OHa0MIfWbnP2Z5DdC5P3G39uw9GL/d8ckIe7zK2gXVmfd5fy1xOncDWAVaFjb6
jKLkC4qnWZo4t09tPny/C5gkP36MhxncZWHo+SnLdr59bpfopRbU/62d7Gr7hlyUYYyakpfq4RGo
cm5k4ckpHjaYZ/mVEIR7K7MsCkLvKfxL1+O1XqDvx6sYijjNN0K+396u2fO4EjDZLhPYpo0folKU
h9mmM+1dky8BGs1u15WIiestY5mg1IsTMdLmoSorL+gxed8gDS7F7vZqZmuX7ErWxAFzXRMY6YHJ
dmX3WtQ9c7qanEn8ag/aCTVX7GH8VKWZp8bdNkpqNJbr1cPtX2J2Sw0MlaHsCVJee2LFGBw2Y/gO
vCsb/lbtQs/Xm4V13hYBVfsYZ9ow7RML7aDAdftuRYd+sWY5HvvfPMTVPk6iStehWO+HNvqiOuZy
la3VOt9j5uehYPnWCNpD5rf3QiqullXb1KBfJdWW8MpmK3/XhzkJM03IYtKjOotevWGtuyCsWQeF
g7v1HvfQz2LdArVde6Q/bx/frAO5Wvok4tChr4HAC5NTS8DDd9ZGmOYh9JVf6A28XtwkuPg1HnaU
AIYX09xrDQC+LUJFztZDqG0aKrPwBDqt64V+0PtDAC0pwtKxAIPC6E4WJyPzaP9DVde9dYy7u5It
NumPFv137XkXPFkbdKZjwocFSC+8DJ6xTbzUbdHG6jvdBjeqpc6V2SMDsqxhoSCrGdOgkhiFzpQO
QwF10B7tGDicKierMpCffkE1ruRMnKXSKhbFlD7WVR8iwPjq9j1BjndbyBzlnw0EgL9WM/GXvdAT
FOIQnQXari3Qj6LoXJ8qtzvk25END+/ZLxSYermrHpaKFUs7OTqeq9AmkyaNUfdGn36VO0Pdur71
0BnFwhJn3dfVCifepYkSP7FUzIkoVeUZItyHi1PR887j3QtPUbulOrAhDOE81M2IMI1s6ltzF7rV
xowcfw04bQEcU3e5j3s2t3qXO700+mGaSGMsT2Rd8ZRpxk/NjPY0Llatrm2qtt82BV8igpi1tyuZ
kwrToNeAjADcOvK5P/q2VCQLMDl2VDZG5yzTQ82qyZXAiSHEYVZKa8AkkSaRF4c9JhdleVfweLtg
C+MH/c2TXAma2EIepramCBQvlK21sYF2mx3QDD/WVAGBtJR+z6rllbCJ8teZxfV6jKp9Iy8ksLdD
yn/8wwVNVL9SeK8rqj8uyIRpjxAVBiYRqRutkG+7t6XNISWjue09FZlE0CFCJ0OG27AXM+sRZHkH
3QzuQYH9ZBvavdokGz3vA0eLgi9R3e9i1jqqKPc01U86F5fcelWUbtcPwkmE8WhEpQMGudLR+8pR
ov6ZteWubIJT5Xe7Tq0PcmAXm7E72bIzbvNHYFyvG6N3/B64cdkQOm0cFi4xTTcso2c8UW61yP/a
xtq2phLNhow6aZ8DI8Rf8DdL6joJ6WBYtIuOwxdQHWIEprdiHU2iS/2aS/ozCXu2NjQ9AdGWp0Yv
Vg2SjXQJAndegokHE9MgFmBWP7rnSCpKjJEcNJ72LxGrHWYYv7JVaLo3TTTd4P8T/WwxktE0JEHO
5T+qXe6o8nOWL42DzZ7HlZCJWkrFbNDsDKuOlG88ezD8C5A6/uFCJltlFy3YOzrkIKaJCED6R0Yz
hweL9avZBiV2tZjJqeco48VCgY2xc4GW+5FwON704I8b0XSiVX8wF55rZ+9TVwIn9ws1Naw4LZDt
lK3mgPzEr74QPXQGuQQSNBvK3gXRyS2j1mQexDoEZY21lT5gOHCZIUGwMkXu9kGzNlrt+bbHWtpN
OgllSuK3uiVgQ2NPJd/SLZ7UDsP9SEctN8Gjsq6XQsxs8Lxa5RiCrlKe0iJ4Bw2Q1FWrzuNv7Mrl
tttW62KX7yv1V8h/7St9oZOQJoMOMNbI77w23dpkW8mtSRdQmGftC6kwOqB0S0P57OOS6r6yLVri
4MwAdEbmp6RFC00eL0SX+frYu5ipfgS+SjuZF+OLWueR1UiQk7+MrS3jY1r13VrQ+1nndyVuohpR
QxW10ZBZgc1oY2JMm6q1d1v9FjaOTnSB6j3JWpGjfFDsSoDCqIe8XdC3pVVMjj8xUjJoEve+Rr9j
9asWLIE2zZvQ1T6Nv8GVQmMCu256iWjHHtvfB29sxwYO1tp/tEbI1O0y397oSv+WpF0JnMQMGzDI
kURfiaeGsTd0aGsi3BnMU6//9KuFB41Zn3QlaxI67FRNB1FA1mBpd6VZAkjMWjHbFSBRyUJtBQz6
hZeD+fvYlchJJOn6MqobDjVP7kaWcBssCG3vqOCGxv1IYvjNd4hjnS3hyK/Kcg63sLnjhlydphXK
oAeONgp0w8GwTkP76RdUHkg648Atvk6byttYMdQBtSTPIps+OvXiLJWf/0zEZAnI6yK0/whYlXLO
o8Jh+alaRAaYtaurdUx8HmGlJjGCjX3qDly/xOmCGsxG3ffPn06pUC0P28HC5+u2OCqDeELlz7EG
fVs3S9iKs61n7ErWxNOlRj1EHTdQJN9h9mzT3DEEpGxtn2JA+aBdvXS0VyByg2US2fvts5p36ley
Jy6QVUBSb5S32k27An0XQNNGMN1iJzwVA9BLrW5L2zpxhwEICQwjwZ1LMX62fubWyjqO11lXLQSr
JTkTp2hHAyYnegSPLioPvNRXvn80/OeWpg+3N3BBD6c9yH5t+YM1np0MV0n0SVmy11lne3U+Eweo
M8y5sBIDzEUItpuebzQlBVEXkLh9FZTrLPRur2c2JF7Jm3g/Xc0LGoZo3jOqz36GthX11GpP/0zG
xEHoAv2qxXjxFhpeTK0vcf9SqItxcUkFJh7CqP3GDkrU1fBSem73/iYHFXn/Rf8SvVTemLIA1vN1
6Qo+v33og8UQClBL1ElsjKqelAC7AV6Juku6H122Gfwlm52XYaENjYKWArR3H0OEhlu+VqEt0hPA
ssvM2q3IhYuFtpv5tAJYc/+RMrEgo8ZFyozwOBlxx8Irs+aIJ33H70ZKMXDhHYL1EsLmvCm9S5zs
XaFHtC01XBNTYPWzuy54vK128zXCqyVNbEmggS+1KS67BvhTB0/DA70DIiiUZECO5g0uoI43QE6T
Yr1Y5B3vTn/Lma5ET8wqSPqgBH4fcInkCo0PZbY267MORFTCH3ArAIZTnyjr2+slc77DGsdwcb8H
e8mU6NS0A7Qd9ZjgUSLtmNEGzUf2oSa7xgRdVZ70l1YLHtO8u2fZsFETF9Bkp7LqTkZZfzFTY+NL
1QU1mqvE1QFkeg+pld9zpThoSLqSgqwHER9Ns3D9+skPl3BqZlsBrn77aQPfUJmJUeaocsbxjoWH
LL4L9XPbbWR111d7LX9I6e72hs3uF94TdALmDbwsTAwryosi62OJ/fJ7x0qog0Ecl+XQiOi7omxv
C5vTdutK2MS+Qt1SZGgB4CVJVDfrs3UZBgvrmQ3u1zImFpWrMh/UGtmzvhGncUQSxXD7qfY0F47j
q+01X26vac4zXcubGBgKnVGrhCGCYZCCzODZLADgjTHQfyZlYksaaygQu6DWap57GfqZQhNILWa8
ui1m/oDgXy0N/wMhxkc3K6qAGFUOTIBArEKUXehS68LswCI++i8Jk9wrjKqikkGBAjSV0rXL2qti
flebaOpJmjWLzFXZAzjc1C6hgdyvgpdKhsIZMqAd8yRwWk26eLg5SyYcRR+23GDSsW32RY+WZj/+
H6r0/rtObMMOzLAvA+xG6QF65AGc7i6Q104awEeyVflkLKjurCaNwCO6ZhiMTIlcNN2UsVV1ILkb
QtduQydGYVnJv90+YnvGKwPo6D9SptwtUdvnumliYlTdj0jj5g7wVKtlROzZ7vFrORNVKtGi0hgM
qyn5sONB/gSytn3H6k3J2QH0CIde9x/QRLkhKSbufVQU4/7UVNk65+a6FKVXNf65SLpNl0aNA6Dw
73piLVjVrLpf7cVEGQs0B3YDMIw9ybaGeEmihQfwhROdwp2bBS8NXY43eWZ95WZ8YEG+A4LDwr1t
1ocTwKmrGgF84fQRvNJAqpwZDcQErdcU2GK/XwWxdhjizukacymyz2WZqMz/JW+SyyaS9ShUIRkz
8qPtP2UYc+Hh97RIvduqOi8H/SWmpuKBZ9qmPOhFUbMS94xSrdZVcyeiTWE1Z6LSBT2YPSf6FgMx
HISx849uTzPUNpBKCyKvJHAVWF6Y9E7PFqbklqRMol+B+dC2GF2fX30n+VOZ45W2+3F7y+ZlAD1w
jOUAqZ5YHagDq1BYAu4VaHrxSVi7xQg7azT0XcTEaDpSyCiwsAwz2av2g1IubNP8548TO+ihBlLH
6MCuqkEk0MB+ituax9Vz2txHyvPtLZq1FsBh//n509drsyNZnRMcNutDAFbbDo2NXcK0lWYHX2no
r2+Lmz+Rd3GTE4lp2wG6QmKCME0uaWVsQ4xkDAvHPrtnOkEZ3LYtlMQn6YEhmsKwEiA16KF0s8L3
wE3+K+u4EjExeqET9E1EOS7lxrqTJ9avyiVWqqVVTE5eI8yIW5ki+9WaDc18B6OXm9unQcdfc3op
sd6XYU4efKBvfVPygnjEDz7xmK4su0PLjqxQE0wfokBUjhjoTzvzFeQazV0K0FQgzQffiPAxPKZc
ZBbvVSv91kXiUojecAHKsPcL+lVUxkn3Tcds9EM4+A9FAVIBbn614/pnXVWfWUGfjT6nbtsMgJ9T
XOC87vOifFYGdStqubGsei0rtnCpnV+wqQFnED3ocNsfzQncSn46ZDCnmuUOkFOSGKAXOXNSgpnc
ttmklP2KN9WBZKWhPVBHvfWjRNb4pVIQpE2sQUkt/ZE0/JDnS2N3s8HhSsqoTFduwoAxDFEK4CDD
F24MMgyqGI7MHgX/hZcm60rQZAMZet21VoNLrZUXswJWYXOqyPa2Ws4f0vuWjYu9Wkwjlahp0/EZ
MtS/VgN7TDrrwmzMUefJetCrLfTi8bbIWb90tayJy9B81Qqor8FltMOxY8GaY3ZGb9UFzzQrxgDf
HcNYKkFy8nFlaocoHufd2AO4CcsXTc0QXIcFjZudEABaxV9SJjGp4OYQthFm6cOcPPoDW8W6HTgi
Y9CMZK3ahqeDgDzuknVCsm2dxpdA+ieAhK1FnrwOZr4Qw5ZWPTEBgkvuiOKL38f+IZXPbXkc6FIb
w/z15GrREwuIwSKYFxmUpkf7V4DiOcLZqjlgfR7BCCNaTW5rzKLAiSVgwrkP2qoeAZ1HtkRc31XM
3CWYuDNcvFx79hL5w9I2TswCtb5YGqSGJ6G/V23kqsZzQb69req/f3T/J3gVlz98f/W//4Pvf4i8
L3kQysm3/3vOX7NHWb6+yuO3/H/Gv/rXf/q/H7/F3/zzk71v8tuHb1aZ5LK/r1/L/uG1qhP5JhO/
w/hf/v/+8L9e3z7lU5+//vu3H6LO5PhpARfZb3/+aPfz379pJnbiv68//88fnr6l+HvH147/EH/7
C6/fKvnv3xTL/BfyQmpiIouMOe/4GNi+vv0ImJf/wow8AM5NA5yQxjiulYlShv/+jZJ/Mc1kaD/F
WDhC2tiHVSEq4Uea/i/0X+kmDFzVMKSDUd3//Goftv/9OP4rq9OL4Jms/v3b2wX0PUKjkZeixot+
f9PU3opSE7UuaaPxLAuLo0hzugpa3WvURD6kdScf4oo6tGSXkOndUWe8/+OL+defKAWmkyEDxW2H
ZtPHp6gZAJ2jmED3Ne36DF5jdW/ToFirUk2eW91/ChKxiqVV205FcDUzNBTeJOHCadNSPoI8tr2k
uuF1ObOdNGnwKDpK8/Oy3A5JAZrVOj4lcaW/Rkm3a7IeMEu82ptZcVBZWKboY2Lhpma4VQT2UJ0B
OguerY5nLh+/Devu4eqs/9zQ6w3U3lDdPuwgDo7qjJm6YdkUVfmPPpe3HCDzMm/uuMmHGuTrojhn
Shl6ddihy4VU6bHwcwBNAHfIoapML36M7tQ05ZbTBFGNyQIexnvTDIxqbf0kfvg9VMPs4vckvdh6
CthG3drEQajd5SbvgardFS7sTrtDc6FwchZluN037BBzVFhrJEcvasEVV7LBkaVIPiv83PYs/5KR
jO+KwSpXaVrkq8hItQ0QAS0HXfHafdMo7RadphwjqmFxkEWU31WiRxsQGkpqYih3aF7sL31Iu4tq
88zzOzKsiNK6US8aR6FxfB/IvttYsWj2Ic2zI8XfX/HWPgQ1UY+K3nVeVpftw9ufeE7bh6zfNKlv
uSML+7NM9NghaJP80QYhnuATFjiUp6uSDHhcAb4AKsqRcWZquh4iZThkVS/WQTMcopiln96+tLW2
K2lkn4Vex44EMsCGY/MP1RBJr855/7UJgl1UPCk+ehF1q3ZF2XHuhH7p1KTVfh+S6mL1ivyWyBao
gU2vPTecG25ndkvNUH83PdTNkSOiqwboEn9XHFysDam1iXZHB4wXuWXqA38Ub2OPjSmjsxyStS/r
qHV8YvODInz1O+2AvgIq4Hpvm53h1GnTfEKpXLs0Edm8fafbWuHpUdNhIDczK0dtLPMpacgXXF8j
9Bgkfefo6MkuHZHy4tCsCh6Zr02eo75XauSTxGAqb7hbtjl9ombZ7Khva26jN+QpQjlg1xaG5rZy
1RIAL4C/S9MK23Jyk7EDN/IfLaMacwcFH5FaTHimnvWu3w/qnW+l2p3Gnm+bnz5mNFfWp6ngsVaR
jIy9Bia+TqxPE72mKx0BAZdWFoe+xPMbLjW/I490AFUT/4xajElaVmo8KtLsHBJI5iBdydeGQfKX
RMsTN/J5f0giS7zIUtkRNJQ2RnNuq8B8BM0hylWVYGtDF2eOYX/VLWR4SJmSnaSlP6LEL3aG6egW
9b8UgbAcnxf9iZp5tw8DPXVzbQvkL0zJau1wfvsSWiIC3pi2ZQ3Dv4prcyG91T/mt6hEUJTIgbNu
Mfj38Q8fPVLGQ79LIOvAk59ZTfnRDNTGTSp98ApLmG4pjWDd0tB4bAWgKkG9WK5b3QDvgRjEBlpJ
n9BD/xKWVXrByfaOndT5EayJ9AVzvXGU/ZS21W2VKhFHLgAp6lh5I45W3eq7gZjDU2Ia+doGcsZe
E2lxEQBOQ9dYbP7o7S8sKJLvhqmg7FzxYKOUqnC4arfHRHS2SzPRf09r4nRFkH7NcxNTF2Xb7Kkh
7HtFkbnTVkb3naTDE1WWHoT0MXH9oEzUYlAhU0Vzjol22Ml1NRuEYmZRLw+aLpJz5xMYWdUlGbh6
pPa9TwrLQTOD4omiCx/LWG9cuJTU0ahSPfSE+i7TRbApulI+YCDjpbVjTMZgPPHUxxwzOay1n1Ku
W7gYVphAMsz2iAgptsjZdcfq4tyJLTp8Sos+BCRXHNyVcMUrozaiddKp8aoIpHDtTHZ36FqC/y2j
u3g8lAatwejqaZ7MXvZOoFd0Neg9YHeJ6X+/bW8TZPtRt2xDR42QImugOtCTP+pWmukZysZtcTCt
LF7n0mofLGbeIXlUXkibiJ2UqHaT1mzx9pmmYFuFy4qH2v/B91RX459lV+euX6r8YgZhDv8RdOvc
TJ5QS9tYJQ0Sp9Rjse8R5QZXBJG6vr2CN+Djq0NWMQcD2yYAHMf9CHg1kxXENNFJTo38z3it+SYo
yLUW7DC+r+NA1PxIUOL1JIowxzCSHA+C1B/WLWfqQ61ASTnX0g3zU+3h7d+x713F5QMouVwSDdlZ
LQL4dMKO6CAq7w3SiosWUwT33gq/obct3ZHGJE+xETJXj0ThZRlq7m0qjU+lrn7mFGwzEj5/FeqK
fWl11+KsvPfHL2XGAY0uB3xYZvW2k3BX8jj9MQxgWYKVPTSUqwdBBNAM2ya6qHjicJrC7C5dN5Q7
0sfob0NZ/KWOEsMLe0624MdxW0rV5zIbnNrg/LuiZ7U3GEF6R5i+jdWgOSaK6HdKJF+DMTOxx8zk
7U/Cal4FCfrd8ny9Pt7ars5p1LSxrIpDsgnqGtPKJO3zBIlInh4sFXlfKtlK7ZriQaaEPPmDvcL8
ffGQGHIPGiF5SmzrUzy0/VcrsAMvqWnvgcQoAitPN9wXaps4WtKAbiXAS5Ymy+zezpLkjlks9wY8
QGt15tgpLU6EY4aHxNnl/QtSFstNtZytQs1IcZYeLVXl9EdCyaontEr4O7sPC8AuhHITM5+eQobH
duB9D45R5PopkPXTbTV+q5JfbQ+MkKJjfyw/6sil9fGGcF3EMDK7L82m7DY6k4bHlaS7j0nUoB5Z
hV8xvHfEruq/I53y8D5b/TAt0gE7IMg/GW1orKy8aLywaKWXNhm+5Sz71GDGFAMAafWjBkdS3RUA
vK2D/GiC4MD1RU2OZaKys0AFzdEARPoNAI+grRdF9FDpuXEgtQGmCVZJJ491+Q0YNWvTCPzXQmSX
jkeRa2tBNVwM1PjWVsBVp1AtZBW2Qg7v3yqyp4dO+sMfPzUYGqYFWjNVNxVtsn07lXg8n4aHjl2Q
pRlR+vHFDvqGuxXcAnC9ED7Ha9bHfS2A+WsFOun2Wdtq207pqnva03CTkKRzGtN2KwRNgNmahmsY
Snusapp7YVCVO0tVekfKkj2XMS/dWkTyk5L5mScUw/KGtkrPsRFtRRLRn4SYj1FS9N+UNkPSm4bq
54wnGJm3E7nJDNquNB9xpoz0zwOr+zUkpbsuF+m9ZvNNTdgd6uf0KUth2uN3QFWEVVjoWb2tZm8F
yys108C4DCoDqAoCIrZm2n2mmHpC7b4q9qaiRd0GDihAG66XtorxgAZGp7L6UHPMED12wmrREMxK
cRqG8nfCNMtp1QQkAbwDmQyu8w9JVuNqWcXIsBQXE+r5ixDU/JkOPXGbOvwR9bllObXSPzWJvoTm
9vYwN1mKyXBlBkIZ3D4aVj6erKL2OCWa5Xu/brX7nH9rVTp86bLyTKuab8quNB4D3ikHPZN4DgZk
jxMHKSbDujar3cEi+c5EuHaqlB3NHhxiHga8avf2hmsaUcec9foXRa1AQ+csWjfgulTtby+MPO98
oeTNxvATJ+mA2GfYTy3oHcruQnoNbxrHWjxaPF8DDm2LcVuvHDLX5xikipNTQ8x92Hf7QuNrqQov
kPkxYsGWWomDpsXHEvhs2ZhHkQP+6h0eTE9hV594Ccziqv4qQvp0DrXqW6wXZxL4u5DIY9Rax1RD
RiHvSDk4ZuGYX9q8XonYPCUY2PMLYFdk1mewIyEg8c2QBhvZ+JsQnczSv8sKDZzeZwPpVKnQfSzb
dc6UNZdiRZp2H7IRrMbtdfhirfk0kAKan2KzYRp9zre44aL7e/BKys5Jk21iSldxGXgtpvCjL5H1
Je2fKAcZgIOBtMTfGfk26FYFRlsfWexGP/rYSU1PTU9+1SManpOLwGLDCHnnp9L4vbXAaYkLUOhv
AmRZYXVfKudOf1bsjWZvSvu7qjz6ZeTU1oE2+0imXhVukUbHhpfo2wrE9bnHjI3VCrwwNiAut9fU
kmh05aLfRh0OK8RltSPrblBemiLeqXoEuAB1l+uQgMYn0m7TQb031WKT82RlCPrgm+JTY9Cj1qeb
XE8cW98FMdvyvl61EW/AC2VteRNtVFbdo2VjT4YK9399Jzj7pMMzNoPvDBjQyJPWSapqnTeHCo9V
Bvsa4FUlJNmapZ9znx4TbdjYUX0fpLqXR/qqAmyfUycWZrWcvOm2BiXbMqauoaLLBlApp5rTNY+5
4w8VLje9Y4jPNqZ3ul2id06gfUV65wwqQGLIpRtsR0OfTh5cqvI5JihG25UjQUPHQnwYbz8Hfbyy
hnMShVu99u/Cix8Ez8FA7wKgUGO6r/09qVFBss3vPGh2gaWjm85eJZZ0yaoD04qjC2DUqINnlsBw
TutD30NdgoP/XAUveAJ0qLHv9CcjP3eNizSaPOkBABq+geLT4xSvz/3PugccucnWNpBn4gijkzxx
hfa5zjhqTY8NLVwbnRC9sqKom+ifZPkF2EqRvc2Dr5V5aeSnhnrWcxsk60oi4qN9DT2gAHaRKLAA
xmav2KUrwxNBP2PxpA/Iv/zUa225IexQJLob2bvBX9d8z7CZCZJB/4v5RQR7nV4S7QviRZk6wKmO
3Ups2mots8JJNNs1qhL3BhE6utGPv4ufgt2AYRhR4TsKujUB++Dh4OWxjQ9PvcYonVLNV2pZAWqm
uiicbPL2WY39E6tj13olVG66WN2iDQZQTYr7lrD69iqSthNQvkVteI9/Yom112SgrK8jD9vQE7HJ
dLlCrXBVDfiv+IpQ1VUV3TMSAOo0MIMk3MQNEMVxkWrVbkeh/jHIA+LoXhTFPgPsPHp03MjMVl3V
uGaBih2weJREXbHGBi624vxfqr5rSVKda/aJFIEX3OKhbNsxN8RYgRAIJ2Ge/s+q/Z2949xUdNf0
lMFIa2XmymwnfqLcCHfzgiqumOFa6vfm3au8YrRUWE/6PC9WqZmROovzBlfIbO+c7AGGrB32bgjg
Hrc2Iz2UiizyehEe69l0UmW6aDUTH/mk5NbVLxOw/SEaZCnrfLSzQ2XHWPA5Q8kzsfOAMJO6hFm+
e5zr4Ps6bZHYP632V2OapbeosJ+GJKhF5toE4zjOAxu9bPsY19U4RRMqx73TNBlw0502DKzn+F6f
HfV1PJtV9a13u6wxpRXb6z5fnH35I7aNvKONM1MsM5CkQRY7dug8a++lawwVWi1cgzrWZkGnW9gq
37hfbekkUK+sRDjFqE0Vu8f0s5W7uDemt74F21pAisPPvHaxPminKsyANDFY1tI2Jud1aHcvnCuj
wIArLUjvy8TmtZFj+h3YcNB8COqo20iDwg5oZmpj/Nr545bOFW+zSQZtMUyzH0P0/w0QH0yxyA1+
IyrFkC9mrH2S1aObWTqYvi7oFYvAbIJ4EtP81fC0i+hN2l2Mrrc+hcvC558hE4KWO+E+ygb8L7Z1
KAabGejVQgCh0g0bDHIarXr5svaTde4kanjK109787oXuaHSRfEWFJvl6K8Ousp1Xr2PzT+Oi8QM
PThaY/26Bpsfb5aSGMWh180wt9d5ZuleL1N8KL2ldoOrYtbsfw821z6yQ/nl+bw8AoKASsZqXFiz
RTN/d1EPzVtm7EPhaAdeJwySuYa4TeT++0qT24ajZeGIze33CtMEiU8QAlP5ANcmxY3EY+0PaW3/
e8/nf3w+PJ/779fnx/rvud3zs47hBl8ghBdh3RhA6TtviBipCNhw4fclcx9Ndteh315lK4+ITvZj
m+x9xBvin5p/H+q+wyd5/t4vj/5czt4abUpx2BTZPZBZgUy9xr56pM9GZaRCIVtPwMnYsQs+vXh4
8a5eS+2BhPfgsOzW4WJuKWpsdHUsOaolbqct0QNPvAn3Pluuq2VjY52Rcz5GGLWN4OmWOnItjN4q
iPVNGaiJzMtKaaaIee0qVCDKDX2Vqd3KKsjuLQBxi5NqIVLLNFL4eaROvb/L0S7WDqegN8NjGrBw
Bq+zPEo519nY15mtsWAEUOvtUybntkT0FLDvKcPBzOcRtcCcPZYr6dBkNJBZb+rQG2jEm/ZiTTKZ
nZPw6/NuNam2eSLhYOaKOSWLk1HCs1mDYgav0fPjYgBtB3kUo01PZO1lDu5fgcDWqVUP+WVmOkg8
4WZGKicbhgDGHYfTFmzwvg/ucurWJg3UGA8aobScX46DFHIk2FdJXDfefXD4zduc247h+i3A/KSx
3/ZAlXoZy470F8ew3/Qx/RjRzk7TF6GwT1XHJ6PHT1d8KLpkqM7PGN3JtI/PYZm3miwX2Qz3xlMF
k1c0h9lCxfPkKQ0Hayx8urNywsl5nbFrzNhurCDaKU2t/V2DC+7cOQYHk7jdmnaLlezaSkxWJYHl
RsNAokq3+eQfJe79G1jFKKjbrwHf32S/5DAFygwjq5mbBTAED8DkrF0q/rQGEn1wz7abk9WzzprK
SFtln+lkpbVgmbFFtb+UgGCKRgwlglcLtx0SZKejmPRTMvfloxuWqCvcIBP9kMA9MVmCJuy784FM
iNkeE8v6hh435C4yWVYvdtQUS98MMZuRKK0Rk0lCtpekt2PXgoh292PfKAKpSovVmVfpjHZGGix2
6UqszV9X07+P3hBqnGFmyIzgXhD2lhorfzPxAVcY6YgFfomyw12WWVuTEg4x4+6fTSJSWoMCGrA0
mDID2Bo+vrbajqT3Pw1UGKbkSaD6hDoe9noTVE8TewsJ9aNa9dfU9OeTZ28n6ZG4hzilo1s+qTsG
9tKeB/ESYH1A/e3OoLVFmzS1FVWHkw7o+VaCvhftbMBIWmlc1nwCkJdNHUvoseLotYXXxjilmYH6
JRiNjFj7OdhG1JrG62g1p2mUZ91AJN5jaW9gCYfiHhVq4Xxvxyr3juFyYHp1xEIJa/EPdEaF1y2n
ykCKk98kWKeTYzXKY9tSz3oB+1yuw5Yslo5H9R0+ESEa5Hj36jSo6HU36jd0FF8NudwGWX90yGVc
hxssezPtTLjb5Yespxhga2448sI0PrK2Mrq+ybGBfwRSuESXQYOUTWAhWbPnliNRwpvpvoAjWbCs
uuE6VRHXNNIHolrZCzGwTM1u0T322NrIpEDG+2RFo1oTvbelb7NXuQxnd/lCDufMV2hbuvTBozkH
TTuGa812Ufj4pal4CfMHFD1ehGySHJs9hin3M6DX99E5sv4YSi0/va0vND9e2bH9Et5UBKo5dcF4
xxnStEtV5cayt4vBrQob1BzO5qme6MtUIyMaNhn3umWZ1UJegPPo2O2lsby4Q16nNnliBEAu+p+P
Ot+yhhyMR2w5KqtaBIIDhDSadMT6ywKSEh8rzKAT0jhJZ4qsQ4HUbakeoNv250JgCeT0BYBpYo7k
xxhUeXCIk0eqwnLmFEMYKLhwHrE272KOjHRB8K0QmFwRTrmFSzX+AB31bZycUqr9oiqr2DHYt3ml
8I4I20uyddHs7SefrFgR54xCKXFAZ0bEVxsXSNdH80zjdeXpRPdSrvat32/14f5Z1zen53d0q6Ez
96977RaNX2yenQGnGp32jIy5YnLW9GjcmBo/jcnL93krAjBb0u4SAAiJu7jZKNvE8DHz5WusTa8e
Zbe2V2U3rAX4+9j11KsLPdhunbmDpgAo1iNtBvhqWgFYrqYVNXE6OTofKpaxDhcwYGTfGb5PVcph
PIWzHglvQLttptuKbN7KDjWpI8/osr6niS3diFbLZQw2UH5QuqpRXIKtPi+GUVqOfd6COnIAEYP+
+aJ1/dFu9lvtoFip7CF3VuDWVxgDxg7wBo+TfOz4O+rBF2d0XlsHJJVQoQxeoSW4uYYIu+3KqtJf
sR+m1vLdYHbiDWdvTQIS4RNv7c2fPoKfMHTjaENNN5v4e2WdpMh8Y74YUJy3XnM2GvlBaPc6m0PU
UwFu8jhhQS4awy+dpfsqTPpbU/bN2bCxGryspzoVQp4f+982qvKBNQi5R0Ow5NTDh6mdi+nS116t
p21+G7BykKRnfTJIuModItJaoBdx8/nNIcgl8Nz4IHvmHEvhruKVTgtwjbVQNU2IX7978zeTHzHR
e2EtsjCMHQjIkjYzJtLpklSuLt1hKbouMSr0ljViMarmttT9527pK7illGjwbZYPffhRbt0Lm3Xe
bd+kHZzNQ+akErlrsdw0RFpTL2mFyJGVFVP7U7xPB/Z2t8UI9akXj9KFdyFj8uNwvNu28tPgNpct
UGHnu1m7trmumgs3/WuLt56O7QoDnqjpmkS7OYrJWNfYPgUQkh5e671/bXr2Cmq7mGr9OpDtPix1
6Rt1Tl+PKnL69kIqWoejjdjXoUoAqJe9gYJtb3DlBdkwdhcPQV6Y9H4npLrUxMyHY8l91ueu34dr
Vb0T0/+ECesdHOfrsnm3Zmyvjs0BzHuhbvqEk+Wl64JLZ9f5YS+lHLyYmEhL5TwTxLwjseLEJiOt
3OMurCUf6X5lZv8B/7mXlh9nuwsFWe6UO+/QVpyFixpO2FDUoQsacYMBqPLnVAVesVL2qtb90vjy
DL1mcUxnX3vlRuBkLs3cqMaPoFs+/eqXYAh6nIEGsPlmerHe1qwztpPoWT7T7TTiKlg3I3K0G5m6
xb6/f7GPKm/FElZd/23g7hcg6C+dUX3MpnydfdRej5WyMS4desZdGt+wUn4GqOpciIY70sYeiLQA
diveUd0ZU4WJWA60+pacy3aUL8Zinvz6r+jXHw3UNceg7rA3zhqNuqIeLqbFk2HMoRSLNVM5C+o3
BZJolE7ZIt/JGJzSHOkr9Ed4lekTQzxXSzkJNA6h4AXs6/N1NFLF2Yvf+XG7i+tEghKT9C8Tn6Nq
cxMu9zPo6lAY/Svr6+99TUvkN18fl7jB2Xfh6aJVKjFX+qpG57TZBdFgZI7t5AXrSQhx96l3gjNT
sW0fBrZG1Y9pj1cASvjr6BkkucAirCoiW+QqhADj9gpGM7VplTbWdFbcKsD3CvU5WLTwHfa6unOu
KnoCgjyvzRlbAKp0BLgATeUhbHNiTCdNvp0u+3AG01dqxzqpXQCdX2S481CL+ouem69Oa79RRjOy
8hBs6W2g78J3T1Q1F+lbxWyLMyjOC6ZqzoZTlQj0zqs92405ohvcL3wMh5mZtr2kN70EblAZ/bWB
8dhXO1moF2nOk6k9booZd47bmOEuPWzoTuwLqyE3qPpwkEMmvLkAX/umDHpivZu6fnVpCbLY+z1l
3hfp0XKotyxY0OJ/MZ3jVG1jZqCCt3xRCuMoiTVcp2B7UWhk0eNFnAOv8/gp2Ler7WPV5lljoGg9
gH40xwls9CfB/QZb6ZiMDPcVSkBioc5ZCm8RYBXMsj33655S18uB4fQisrGFNnAWW6tkX0bcNXWB
3heBpXe6rNHYKGwr6mLO/a1DJqU5s9MOkY207d+6X06gxF5bwBRzS2GTbUWyMe5zYNyobX/AUAnr
9PpHbxQLbAB9k8hVm7jbpzCcQnTHDYzxRTUaOFw1hGM95kGHVLhOvpDD/6CUvoISv5srSXezfRXg
QLWdd+K6bSzUS1sSvqJxB9rcmTksTB5I5tnp16QdnJB2qLVnp/Tc7aS749UM+A29+FWw+uyorTCm
H1tTn3XlfNu7/d1V1i+6WLnn7Pmqq3PbO7mtVSkBy+pGndbdLbn5hSgkVHZYxPAFBoSsKAVhHJ+x
Ui2nYgiGE3W6E7UG8B1+TMmYOYpiW+vPXGBPMKDL2L66gfuy+f23oydfG8XuBIbYwFZ3pPU8ZnvD
bUO9tSXDX+Vu8bDfKEA323CTEcUE5l5SJNdm1OHZYnno3dQVmYYwrQKuMJJ81nUq7T+k+zs7Y1wZ
xk2gcptx6XljmzbogwB1EJptCAnaqjk1LZVTv0oqw89mFMEm2Lr2ZXTkD5B/hU8krsIAmi+Y6DSf
uAdPWKDulprzRpqvDRTvtPWvxo5ciuYK+RzwSJKalZvQ3swZ23JrA4YE9/gJc1Py0GcemLlr/tjG
6kZhuVFhFrddUazsyOXr0dRPAFB6W6Ud2byIsBqfzHVg03kj2gYq+i+08kRDAlcBr3g++fz9iZM8
f30+PKGb/35V8yBiUyxbSHsIz/4/uGf8F/h5vkYbxNVQ6ZwaQI1XqwYUMNdAIeiOeYp1BRMg56YH
rICHocKUA+k7DXMyZFc8n3v+hOCBoP3nD2EfBxyyYT4gdQ2Kv92PvhwZ8dtQmT06Fn8rUYSP5dLU
Yzkq4EnGPGFrNikuVEgWSnOb/vcwcCrAdj9/B2bwKKz+379XkKhA7Lnlz6ecoBlKzCngr//7k+eT
z//8v9f57yWOeVPhNIs5fh6DJ/jzPEzdusNor+dYkR+HSdLli90HTWpgaq18PnBpV6GDHTKC2wTA
J1514FfN7p+fBJSTOHQ7rHgD74t6HLTlcaieP6nHoSAao3yiQqn5QNiep+z5VnuvxwTM3G/hIBA9
nMQGBEVbEs7Qj2P7fIHeehzRf17r8dK+y39VFPh8zUacsnGIIDwM4M6EdzwQffvP2z5/ej43mj4F
vnSACuMCnQRe4vli//3t8zkO8dD+z9s8/4XPnKJ1a9/mFod/WXF6KudxrJdpmFKyQwapSRAeHHOY
w5wN+5iqfUhhbZNU1pKtiw3EoQnXvwv6pG4fk0DriCgX/YGZOfOYIE484eaWqVUlxrJF7ba/j3vw
kyDeGONV2g/ZbeJ7unoNSP6/0MPcbWtGV7YmEpi48cAVMAS6/10qMIDHURhqPnVcpaxZYpcCAWpL
kwnMlcBzDvQ+KLDi6OiLOckb2NnMLhoQoc1s4sT0d3lYp8GoT67sL2IyknrpM2JHph3pGUX17hW1
CtKeyJwpVrK5SvhjC2oxNXdaB5YLgqsyeGyKRqyodar4dm3p+A445a9L0rWSJ71BpKEm+QYRQKkG
nDc1pI3twtBe8CZeNI/aZo9qrUKC4yEamYGIP03TcZYoHoyO59YclA75VmnvxYZt8Kp/Pw7DUXmJ
1yHHHvZ3pgBGd4xJhRmy1vBTiB6z1Ud8evVnNqas5ifgazl3YBY21olSZ1ejajSaWJAqrFwR2yaD
FzmJ9rlD28XywSXRgNKjhbh1GNt4OTpQHMlvk4xpe6AHkMdZ2S3GkP14Zajkdj8bTYr7nmfO0ibQ
B8IW2A59LdMBUCbGQTO21rE/vVforlo+pxIlTI230MQtdt+7cRvc/PBq0+0d5la50zbvi6MB1QuE
waO3rc0XDs/YR+e4CBsHCYdcO1E7901oGcsrq1Voyiqh26OABHVygNJyltjTa+4gynsJBHYMEzPE
QzLMD+2ZG3NUQC2IVmMk0UH7yIBRnABC2faYlMDX03KMHoJUUDa5R77MBgl7G4iZQpxW/W76ryZ6
FN0H8WoHSb3B//XCC6DIodFZofCtaN8FVtG8Ia/O6oToGeKm+924Xz3x114Qegi3rG6b4opixB3e
F8uQasPKBxs+2ELFDXSe1QjwedAo1mGruMLjxpan0VtjaOhiOr5IJaAZR3wT6FPvYOibebRJDMNT
CIH3KvTxzQzVxpINJ8uyC7p5ydihQ2xV3LteslZXsIQ1BZLZLve+Gr81fZDNeDNe6aQJaOK07o9D
gvx4KO39MeSVFdKqRRpMGzfYUhggPXX8GAE3UXBfHkQIJgntxYdKeUgZfweGQGq4JgZgLmF62rIg
JKsDEEEAZ55iFmyhcsCLExcC3g4I4xGaaom6bYMQeC9pTX+ieYMUk2QjGxBCRBPls9LVYAkGCyo4
EQWwYCdYrE3oYInaHhJkoMdLNFKkDjM3Rtbq753XoAsuFvMTUR3JUCuQlBe/bhNu4GS5EzA5qKpc
yADkuWEtrD8RBMvWrN/huOtVd/BxCQxaH2+ebCu+BD9Dt5b7hGU1pocE5GstVMULOiSlf9l40X1C
JggQUHuAm2wQlDU3otaHIfEyZwFoFqrdeFcAriq4rpzNliPJd0yDycq3vY66cYrdFVcbZBItzGcJ
GIp5ddN1ryLgcrHuRiAEfwz1s4NfEEakwa8vkRIFZgbZ1sTmDjNdF0YaQEIXNuQNbyPaqvxolmIa
UIdQFbHq7z45YWcaQM7csOlxTuHJAsHDcTv2LpftElVOm1AwyptZn4N2T2ZgxY6LMgrrMQdeJMRf
VQ2vG8hHf1zyGv2EquZSI7bVt0+WgAAFMCYMocuhD66MfrXhnykdgrtqyKvq0+0GEPg0HUDq1dAt
CmwZrvbCagXnSZzUh2ZF0h6SMRLDNzhC4jjmB6wwIBpDGV1RoXkZRZChwy7ZLjN/+NWtmCKwg1Cp
+aHtCaGxVmOyrwBOuhNCrd5rwwXubZTj6KcOqFS1sdKcF9S6t4q7LyYFGzEOb7PX7oCl5tM62iEC
/BLsNUCv2iPIWDUm7QEpbfMpDTclwZIMHNg3Fs/qYemrxkgPUPqPd4QKR0M3R7rpQN3vkRmIyArW
BCAN1lwZ+fjs3oEiBTlhnuufdk9HEzpLE4AgVXPWYeEVtY1rwM8OqMEbUD7rakS7ZHFPbwp9KLJq
I7vhLyNW+sarARsgdsHyryO3k+AIAIE6aAOGXED5E8w0oruMvANa/BlojMWAYJovpHGzGi44kLH9
reei3t/sQR/RTB8ElFuqGqOp9pJ0mhUOjnQjEHeNAZHOujCbFSZWEDLtXwfVfGxLf7cd+ZVJaPqW
qeS0L/rW/wp6NpKIbAgNdB+PjthrGdA6G9MUZtjiiznWVdbg0rCle4t70hA7Deb92Ehh9vBR7t6s
QF94s7/Vgf5mNe7vY0IXJN2PiaERHyDOOw73XFvG60yQCVx1UeNs0YTuzn5pTXF1FEdhg4JJb+jw
4G+0w/1KmhcWNG+V6d6min2ThLxDuAeVlHqfe35WDc2tBr6RuBAqN+3oHtNFAaBikYs1FBYlGZTH
b0fqVtZ93ZrTKI8YAFAiexnbTZtW45ag5YwrAOZywnbJ68yvzoOPrdsh8SQB7prBaedG+TgM1l7U
BvCKFf+Mk99YHLQzVLXTi3/YhaYFU6gQWA3Jw3Cud2wWml+gtLxgOXzc9mlXO1ge7sDBIhuUCtv2
nCh6c0FEsgZJ7xUpWmspRwnQxLsA6/yYLOvcB/TUD2a5rk2ouH/ldXWaDNBhA0deaZWNx/etCspd
8qKxVOH7ABcZdjvbTybA4SuA75YHqCTPnHxfbSPcMLMhFqR+IBkSlHak2jnsnV+Ysgq1PYds+KX8
t13eqfnZoULvBSRqieFAiTR99cx387h30CXCaI2F+xELACz8VNEXqf8ezn3MSX1X6k+H/gu9Zuho
jr99t9cMY7eBhev+paefNoGkqdg/YaSNDXN6t5pIuIXxp4uqm/yKWLtjiGdI/o0o+On8CL5gTemQ
yRmK63B1o7Fwwu0dmgAUGSNOG4j2N4Wl0gkXP1XgPsJaRetfrUMb+HmL/QlNtMcn7Hfrcm8pJrgV
LEFPh++zqyRqiDEUYr6rdn1r1gmsttFjjZHLK6DisXS3DhJfz5zDhlkemBzI7fBGSFjaIVdtdqow
xIIpG3Os+3yphYqeQzei4Xs+9fhQjjDOTCn6e5bGm9ux7UowW/1rrBUqr8qma7JvSFBAMgwpN8/X
uBmWZHUHchpXdukQ2QUFrGUtsUNcFKl9Q1PeorRtpxZT9sCWq7TVtsREOuap+g2EurNvd5c6JNG9
GDPO2h6rHuGfwWGdhQHMbT1qP/H10oQB1rSPdt+PBAu0eQ5qjIBJo+tC/pgIq/99ILuXW52JnqXa
MaXhBYhfcg9M6ELpdnk+1/bdnFfqmDLTO8YzqTG4AyPU/bvVDsV8dLiQNvNdyql9eepqrMB8fz7V
mkO8L32F2whEteGNMpqUIa8NdLHYCcnJAnZ5fT44dQtfThdSIfPsDUyeMf+4XyfOjis8c/brQSug
KKPz/fkUWGH0sV1z1XK3bwcBgPs4Uc+zhX4SvWuLm58dezo+xpMM1KYxxutYvi1ke+O7CWkm+LTG
B+fy/J/Ph4H/aEzLfqladw7VbgSpOfrTuaJiPj9/csl09jZxHb3WLJ+vDBEKUAZTTYlnDH8IN9w3
tYxgA2UNwTTqxovToMx+jEUSt90utca8k4WTq5WsSic46GnFEE5KBslfBoNU0bCCZqc2nL64jwpO
Bx3+evIFBrEM2BaE9dEdP9r6h+Pt5NtoHEdq9IGT82GtPqB2OImtS+quG14Ne6ouk2NPobA2+0vX
gSBfmz9Qs4SsbQVscvGTXKcLEHnPAVIVvBib6eZoH+Y3NFl1yPnR/Vr96hVpxCjifJPEs6NLMnX2
mWtg9iPGB+6tjTuLzGB45sevwd4Xgzace0V5VLvLfBXAfkJUhS1Cq5z9a22vwK3XcYUHcc2/EPE9
mFrr0k9CQxcjvKJTYo3YytaEScpPGNU0TeX9VqNrgfGtIP081g7HZHL6ojWb+rJ4L/vhtmdmkLux
zMhlJHo4mZTzq8S0d7whyS1ZVgPqmWa7YzDF/msrRKiAhvm91UgUwLcVYcNJaRpy6GI6ezxjLvkL
IuXC3NH+Ldf2Ig1IYScFUKvL6VLXF7+f6ssxGuHQCRD+mM/oYq7aG5kCN2uWZj253khjMU/Nz2G4
Hej1QPJbbfK8TEYvDTYu3hylcZdvwRS2e19fADCwS4uJ/bR5BeYvkwDC7fMENP7c1lObyLH+7jmT
Kmw6tWsYrCvEaADRWinw9n7AQcyb/O5tWMkqbX+sq9jfHoz3bHcq25wBhC7gKM+Rzt/atDJASfSH
t4xV2O+dHR/ADuLnlc1yzn3Iq2fL/gBGvnbrK7Nl0h3CepPAibemcj8nDP5dWYCZ/oqu7mdtWRBP
aQ0m2hnN7DBtH5t1D5rbmTDXpUz9zvrKvVkS6GZQr+8LGKDQ3PshGvmh31FhIq2wda/BTvQ7JrIx
JSApAyDQ6thrturEXlssIHU48P5CWb3+2EwLw4qdGj/sHiza1G/YgITGrug42GMYruDZyI1D8d/y
cUXOyljv3gyBmTvINqqsnkNc0LJ3x4B2uIUr028H3QKQ7/rnNGGb6ua+QmnY+mDv1gZArilKwvrm
gpCVIDlmY347OnwLCwKNhbqYZZXufMMYkwtfQrhSbGq+SdYuN9VVTbgIeRSO129JAMUbsNZpraNJ
UqhlHiPBat8hwIDCWDk9uBNBurtnMh/M3W6E/DHM8HwwmDmEs7fs0e5DGGYj9PZ5nnjA5Rt73D0H
9UO+CwrCUDDUzFA3+2NXXzCrg4HOig8vDEoXNihx5s93ppZ2YmlY8nsXQFRhrS6m0EbwFauP69He
2WWFYU5oHjsmeINZXuel1qFv9fY7rACiqg8wuPl4cIy+DwlE6WnXBGaIUNmm3PnCX9bD+iK3leUH
n+dEP7hQQ4G8azZMT1kzKornnAwGlNt4WtBWYzX/Oq6u88WhTMZDQ82by+Y192G98VwBLAQDRNPh
YohG1/IEsAfaBeVc+XHAFH4ChPkcPBQmO9B0dKn/mD18PvV80D7iiTvDOFO3asveUb8wpoJqGwQt
Ks2m7Husg0BOTjZ0/FMI1LE67QRNYGUrFWlf6CWkxyZjMCyoSqythZi1Gcvaq8RpOiTGkHi/fBEN
g0qp47+5cr5p5f34Z367swiLJser33zibRfbde+ereq35wMWchZhFIzkC+SGMBX0+mgX7d0wHGhO
uQ9CwHPnV4BVGVLhnastaigJuclTae1ywMhuAMjeO5zEa/6PrjdZjpRpom2fCDN6iCnZKlv13QST
Sip6CIKepz+LrO/e387gTNKUKEsqSWSEx/a9l/ccc8LJFXthpyfgAixwwh1omt0Ca8bE76r2y+ly
ezAGCxnIIXcpp/8ujZ1BoHCgDqfi23j5pD4dW87rvnGLc44F9MT3dddkZARN2NAAc+GATfk0lOx2
9HHq3RBV0ycuoRrzaGfr2oZbzCwPDjS02FDtLsVR46gxP+t098/RUObn29PbR3RPNJyW5v5/lzqi
JmvCU/aSIDBOo93pp661/3vQrKoKxtgrt5rtTQwqaRb/62jU06HJ0rXy/PIklwdDaxhxpfkPt0su
yYh/128f/XfN3PkiKw65kbJPlnmEKcZfF5ZTn3EoNRjfnb6mNc3zVqtIt+QhxjBVr9taNddspj98
exCCpb0Hnve/S7dXeMv1itffrluqbO6GKsKUH5b9kwSqkCXO8HB7ZhK3hLLr9duhy5NH3/0uCrO+
wnveTVaFg2l5YPezgTdqxr9r2fKKkFf0xPXX5N2qfS4pOaRZUN8NufeRmAg6uBfKe+aiuNda5DJI
lk9EXW+sir74dZVm77pYr0/9pPDkjXF+jTx1wpjj7ZWJ3GVQSj42maE/DktB7cu2P8zLNSuuyoUg
EGW0JiPkM4xxHJNm9E/XqfOTlQ3nmBlB93Zj+HfYJUEx9NjMo9HckP8KH1pgUw+dn/ZAV+lm3a7F
fi5PUkznWwWbGbVxypTFm1iffoiwd4KEQWRq29KV4zk101eSBPa2tsMN9T2aCLb39TDafrOy7dd+
HJvnAT43fanWIJudZRuBNnL0EqXdO3o/MmPW7r6TdH5Qkd6+iNku9vYfM3PU3u1z86omr0T4Vvab
nvrvHnvQwW9UtbZbWW4nJu1tcSQx9ChM/v+nydquxuLiFVbQFlV/uSXVhCE2jhFZ/wLjelL+pgZq
9jyHRKni4tnM6dUFfjZpLDdmt0rnjiWegzRuaj/DDm+aAcdppBOKndfIHjgv6Wa86/HhUcEW4d3E
fbH4dZqzl5vVFsmsQcmkYMitcn4p+gDqWxsMxAX/tCJdcTi0/yaOdc3sYfzAP81k1mqmSB06uszM
WD/ksivPoS34ll36mBVu9VZZyJAAz8JjsjzNmnBXAlE5YMZQgTO35os535dymJ9vwVaexLb5anl5
+JAXIQ7Hsqj2jAyMX5MpPeeLEkSc0DskiZ4+Yn1sgtHiRE7rGu+D/0QL2iut6d8XE+H9JA1/x8mu
3sYjWUWzLOVFq1W+HxI3JN5R0HDW9WwPg0Bectzpm0aI5HEuEU7jbkafroR29qV80nrfvIdcNbxI
lQW3ny2r/HNrTuZd11HPqrGUb21dart5YMKa5jb8uNknVltzm03Irp6uL6S0MjOvxnzGg5WsakE/
xzOL6lK3fnm5fRRFMy0cgcUxbXu4DWaH+9NU5T5lv9uLVoxH/HQmnsGuPtYSlFwdYUnWRQZ5Y7mm
hJQySHsCRyp9ghRbH//34BMp+PfUqDuSNkWBhXV5iewUs6hlZG+HwhiqnWRy6UYvyMiUQwj+oUrM
rQ8t6XjbFaJKGw51o07VslHodSvNQJsMCMhRsXdCxznWxkDfp0L5bGwy5t5yzZCKnIpuZ89e+HQL
H7elMlajbwyXkJlxx0w7TFRie/BU5a5zMv+t82Z6zk387dsbrdbDNZpstTNUab1IOHebauCVt1sn
pw28ijWs1aDB6bnZSCdV/9+D6+fh0VHFxqZroLUrr8Hj18howtUQyZrIS4dc77SiRJdHWHsVFaSv
Z2nqxZ0z2yXppyS99JazLUnPPMxG2jzUup1c2v/r0izUnSe5I3q3utjzEAJFzMIHy5ujvT1G+ep2
7fbAL/7ZnKm9tNLON8lyeMqWBy+u+zs9w22ilZN174SzfmRG8TkvreGcTPgAlX8ZaMSeORyM/y5P
GZ7xrsNrmKLvTG4Vqk2ky3FHDJ+9vpoJFHeJQ6ZyKIf9rLf9hkBJ/UTn7tGHob02fKSdalkfFdjC
YJB2fB4b7zeP6/yNLlSxzqqkuNesJX7hhQniYPI741PZ256ZPMAcIVVlJNWXFM96RgBpFNm1GUTx
HGodJ1i2WQxqVvlgLk5HY7DPjSz3/zLu0muwfGsWAJsiF0esexWdrsySwejQCIoXr6y+BFY5HKpj
aPPu66hlvMZ0fxo6lZAwyu+5FUeDEClq9lwf6N4k716PNFrW8zPr8YCJTP/blFn6zr8jsq1Fjr13
8zhdj7H1yFdw97pbOOxILlbDsCl/Y/yCdTCwvh5d13roW4wRt2cUP8Vuzt2vG2SnwLtyb5Gq2SWN
naziJeN+u8ZsWghfKnk0og8dNvFjHHf9U9rFwxrUmr+9PZ1F6WMTih84DTANxXyTdTTtaGD3GPqt
6CPL7Qe79bpHN/bra+owNSz3/PZI3gIkfA2fyE6R8W+/yNvDNPXlWtjQA7MGAfp2BAzhrBBC03y6
IGBTUWeXw7KwkJrMcfTenDG8i8ZY7qfbJ1CQoO7EFdmCLJzvbx+lDES4H+OEa3X0HruVu/c4XR2q
mnhRFef22VfJL3by5ybvp886c2NY8gZvubDgmAIfZO1XZX/xfF0Et6g9m0BC/7zW1KaSj25r4OxJ
Uk6nenO6PRsdA69bF3krqx+MDdQnKAtWX96bhPFJz5Crr+dO7RdK5AovFRu5E0YnM2P2o+OrVTGY
3r1jx/79qJiSPsnmfLt0e4DWgFdcQicKw9I5qXp+QV0mghRPgNxnhoBG/eDvx7Qezp6vmMag6wMi
ecZOnRXpa1eKRZoI1xEl7VVVTfNgFzQKysIQBJqncK2iJr5UdhFuHF06D7mwonVTh9qLZaOoGmIw
P0ukoXRyvd/B7FfpCKPImGT86KR4w2WR/Y36xbtSDZ9DbxqB6Zbdi5tTGYbwlu855g3EFMx9xPH3
kHaSgdltb1MrD+WuIhz476N5uRYvn41Gxz7/P19XVatGm409cRPrzVDzI4pb+TAR2ifTBkKB0WsJ
B3w5kzyfE2CHxvxUFd1/H8EJ/O+j22f/97rKbZxD5ZLcvL1kXr7Av4+mPn20+4k4YPy38Xo2b93U
+82kUNmlqrLHwQpZKpK63Xal/ZXUtnO8YTPoGjgn2odPgyFph+NZWnc5hTaMgWl/W3KkhaG0C/2F
3+nKJzJhc6XUWThIoCCLrJfbU2952i5ACOwOlKxZMq77kNxEzAnmXev4iVKFSW5gx3yPnCfV+c5d
vQT1NIqIbD321XDUxoixX6FRY2+7Ea5uDyNqtkLaqyArHMo5+XvTEokI117W4HVEl8zcaYkBOfkG
kMD2n6SXm/QArbI9K8hPn3A6BHbX1HoqxmbexH5hnbWi68BlDB5WNr+75FANNk436M+y7vRAr/zw
S2HNDcP4iZZN9dIa5Gpl4oRPylDUnRXN0s7PnGOjV9izWBef4jE2yYG2/as5ua8M5yqc6ENry+ow
gwhb354ONT91r1rjMpLDfII3fUa/jrdjlWT7dkrnbW/0005mqv4wzHDDnj69DJNbnpRAlY8KIT8K
FYsgdbuZhtAyyVuPCbnmjntiPPO8nQ0jC+y2d08zYmkf2DoZBT2SW6uFheIsDzUgNoZfZEQEZOOd
c6l12y43Zby1c9lco2ykK+hUd3XnsrCxUmNHl3pF1U9i45+gqTw3iExEZavP8XIsorQdknkplca+
vijWzhRxWhUZPXDA0rvBoKPwn7JnQ9MaLbp8iSNYcRe5b5itcNM3E87qldnCkKyGtj7COqqP/BjC
X90+VJUd78xGM2uS72ZCjgEFmRNRc8KzA5K703e3S7eH/ynLphV3W/zBUQARY6iDxMr0Yzp4xMGZ
fHHsfyyRdkfEo74OblduL7g94CyeAnPOaBPOhX2yaLDRYLQSg424Bb7GROcucIslKl0sHwrft063
50PEuaLAzT37nbMXuri0VP28S4fcPLPK+QEivQOx3EqW0IcNoMpTT1nzGsZhF6+i1CjvefZPxHLi
+vYsG4vmYfKLdjtUib3Wph7hBfLdPyUePECxVamfbZvlWNTFqPC3z6ob4WP57L+nJj0GkUf9Tiw0
G/JWK89r5bVYvvrtUqPJlZ2n8np7dqNvLK9KzRFnrZofKjtLL7FBV2yIuvgjC4GU0Hq1OTGI7r0Y
17BimvsxM7/zyHRwB+s9bWtNpzXeZnfUvuV6Mif91a57EmliMHgHLZ9F+A48AgUEQodDWmrJezi7
nMk0/xkcYnXVkXSCf9dd/hGOPoRr5lbelD6tqfLN7fntP+xPBoB7Ex2h1onzp5H2/73w9rzRkw0I
RY3SVXdPtwcoKf999L9ryorXOsSx7YzpDVsB46U5j1I4GsSbms+6K7aM+luNyWiixwBdGSYkhor+
le6ZMWlqxE9R7nQDPbnUk4Ak8KvI5p2fGHKjdWIOyvluVJTfEbM+uxZEd9dwWDbchQcIJA39d9to
f6gv6X62MHVCdazsdFs08w5TUrOZlXHfaV0S2IoYlBgbf+X69aWT1kMu/TRw4vJkdZFD3rF+0yzq
WxnuF0Ediw1HPDxOQrOubP0kTqneWYSNXH4RrWpOumnSVKrNly4FiqfJjiZihVCCfVeEIc3r+MG3
WW7gmtGhIkKjY8KtRIFzM/siKfNII3lrhnNFE1KSBkwX/QPnO57bUQynwiQXWfgMihVYXaLEOTt4
Cvlz0Z9JqpbzVtrvQxcdJkalL/wXHcgR7zb/KS7GU5yiWoSDSIMGf3DCUhOoWnyElbpLWuNlWUt2
eijWRVu9uSMssz4rHxxuP8dieGb23ZTR/Rh138ufNLUsqsiKcLiOq4gOYBS8ty7v58FFy5hm75IO
GtmPzjxNvqDJSgA2I7In0vB17o3nvBRXemzERrKRAtGNv826f2c9KwNDGx/IRlcwp6Ep07+ubfPX
it0frXqvomkKirojo1g/qjAlb9WskPd+hqr7qbX8JBUHS8GEg8Bv2y3faetGyCladtf0jGvq82ib
oTwFilI7MB3TWlu0uG3sjVDLF1/zxmyUexjydLVEnkP64bliBFA2YHhWzbZw80fI309h6V7QzNKV
i3ZV1wS/2jF5rpX5logx2hj2dOg9bNTtcnN7hXtvllpQR3mxtUA9pkO3TQb96qfjVQjrmlcNrqqh
XvlotRPpAsw6ZC38Vzpw/tR+Nb34lbbjYMQhaU7qy/B0bxVbtE8JL3SR9e1rZCGjcltbk0Y6OXPx
4Uk/MEM1UQS2+3qsrkhGX06MqxJ3JducETH5Of+JTDBSdRvdo491uG7qTZz279Lx30yhobA5+ZFW
MrPN/fTOkO1BY2XdpMWEj4kj27j40WQoAtl10VqiBVQSD7Uvd1HtRmsvYqOcdeNY6dda5vXGnvKd
GAs4IqMg3pIUuxijfdA71QP1xikJ0flU2xJWyOYmaJTD6AgvouUM3jddU4q2i3elZwZDLe9bI38W
TmJspga6BBLbyqls/xjNAyQjl3Snm5HqMfirlSa+Khc2msO9XtXY+cboVzrbENv0mt1DopAVrGz0
RGDaHXgvSxYPDi1N/aj7Sb2VWUV9L0jrin41FIS2ccYQe89T0AdegjKan/ivsfwsHcAMQ6ZsIyz6
Kj6QVX9IlfcnT5pknczibIx85RJJrZx/BB42HBYkkmNoCA2C+rbDKxy4amNlHCknkowmEebR2E8O
YbOx1o3VhNW9Lq6hjKxV5TVvWqx+fRquC+ZhwM9Y9lW5mg3tV3O19xITShXhiXLVYUIs69ShG91j
5ZR34FLyddVGdC8LzQ1UaX84Gathbk7fkR9aBBN1BoIV2EqNmKO5Z1u4EXWNH47ZM5GIdgnaFdUv
wuScAeNPmRlmuy2L6tQ81Xn7RvH0S/Dw0YvDHyrfnV/p7PgE4+3RbDkEKbF2v8lHPWZt+sLUp4Pq
/yJfcsbSHAOrCcGSNF5bFVYbU8OxFEVEf7OUnrJVLe2O5rNTXbYdJH8UvTYDlRj8gPFMSjH7tovm
axIQQghVO52GUcmQn4RxuRf6HLeIbdwBS91V6sfxCmNVFslDaMfbltXXc3F0ZrE/bU23Zlh6255o
XX11Hvhfn4lb9ZRvpwyrYQ9+bM5+ItnSvXabNyuzOiQC6xcwhLMqCeSOE2lJofbRPBvnvhif4r4h
SAwVZrD2ImuKYApda5N6KYwg0AK6p9ixiZ7Ce9RWeTgyrDuMjyLDBgi/wnKh2pXOrzYy+NxfkmkG
r/CBO8JP84OZcThF2d3NHcVqRDu9x8+hDfMmRHjK7HV+EZX/0VlQVSgBrpScB8tzcBlCbAgQ/p6N
kK9ZCQOIax6udNAEfmr+GAamrJiwu7nI5XU6voQVrqUhoj9epqQ4Ihye4LxaYVor3zLwTvSKWnf2
/jjuiKlGtS+aiDe+apkGb7fHye+eO3fVZHQSR0u+MF4sIhqV7gyvnTauL/TAAl/tu8LZaHEAGaZf
2aHYe5354zf4dX0WICLK42qC1xSwf79qfntVhv83KkI76MoCspPDZLcstAxCov19nw9/B4Ry32bZ
jPPinVLjlbun25qWepjw+xkzYzGF7H5NVMyVNAbSdplc+XqOFTPHyUe36YCh/jwk4aXEe5krnKZG
dWCMO/w8Na0Jhf+audash6pg+9e2MfVGXhK+Ci1AUNQD1yHaJCOQIiaqcShrPm268kHWGa+QN4tV
xRsjGNvuW29mmqrhdFJDeo06AsOeLxXWPdiJ204AFMWrpS5GOZNrLRH9c/fR0+LuUnZhuZlQYAOw
bmSRicxCgBrxw/uYgB3QXdQ9uHWwfYAQiWAVz3l5MV2C6mk2zsh23XOPIeIOs9Yw2/wfRHmWTUES
XCETxAnmMmcWb9yekBitvWma3qqVSEtpor9lXZKusWPShpUD5wZ9Ip8Xz9irwUS0ZhyUpR8HrReO
OOcb/xm1Zj04Znzx8vpPvKCuS03gfWvmS3oDXy8PNHPmHYaMNkgz1VygKfnUvBd9LP8MzaieI+cC
mkpPgdzs2xbRIi20P4CuiqjqEN9miEIVm3lSW5xxdcExqo1TTg7Z1pjlTylSeW+2hiLTUGGtgSjQ
VCVTi6qEHjK/vD7BEgt+y427LzHadGqUS5Nyk7TDcDFr7lDLnVhwpThiOgKDwaKa5dSBjUgPTWjd
Fx7rsS/zfYbRO7EYCS6dfOc6cQpXBjt/F7aPCncLAayKka+YEoKxyr9zVm7TAZ9UusPesT19p6v5
u4nrX38iAGJyKg6kMBZGEunPLDYR3uO2xryXczsD1WpibzpGbM5xO3xxnCP4HUKIaxvnxfZbdyPN
HIMs+voQac916ueo4TU1QPeTY3EIYh1wYgx0zWk+xkb7UZjGI2mVK9uHKOalybW/S4TG7j36nGta
9OShH9/SxGcDEOa0tvrkvm2sv9DUcq//yMSiCjbzVmSJiU9QscsP2JX7xEVvZ4FgLM0bAyL2JSeb
cGLWZeNTqOf6tpDJU1RrjKCERFGNo4KA5q0Snexg35fzYcIMjqsIwGWl2yujpgsyR3iTuNcB1vET
42xfiX6mhzj7f0B7+ZtZaytodJhopR76m2aMP7VkWNzX6xGIo6cN/aVI58skZbPRNAwIFBsSpOVW
Sr42cOwvn3/Xz6N+yL3qfpSklsv6Ya7MH50KrZ29L0caP66tXyVZJCLRWzlSBTsTx2qlnbDMLYpx
hCmjtGP45wcaOfsY+WJdpQXmnqjsN0Xc+3sR+q/eMDOFfczvrZbSlFEUP/GEwG0KBZsEnSPe+n53
EB3YJMbifjmFNgeD9ndK5nCjN+0VIHq1BBeoSMO0WtW917/YxFCHdHorkU3AzUKC7eovGcf9OuzP
duyU27ENLLwfy2RdjV4rYngW4dbRubktk86BidAfMH+rX5ly2mpueLUbRUOBt1agLU1Ot6KedwDc
xdWDkO141LPiZMQRW7Dfv8FL2E6RC3MpA2ylnNwHh4CfsxxfB1FOC+djRkYwMEO6RhG4dvoWO/UJ
9KO1sXPlALGqR9ITBH0NvnfVUPE61p07SPipEoy8LlYMUA5XHcfFVZ37r8mmbNEjSEZE+DyOTsy3
lB0tic7OCbJ5YGZ7A43UU+Q8nEYXG9Nmn4NrREbXncloJsArsoZERX/nVDiUK4dFliWSPAAkqNYy
aQORE+97jmVgz5cUD3ZabwLyUZfJqdIttWqsfitT90jAtTgUFT+xljTpYXFDRtWMTsRyvfGjF7qJ
oJUzUqV+Jfdj7ARxZDdHbGkc90xOv15WbvQ69ThDQ/PWu3obStsC86Nf0zk5z57p7UuvGAJ0uq3q
CHSjZWJH7DkJ95T9nl7LO5M8W9A6iHV4E04DVnVU7rM7VNjkG1axQiTriXXtgb0ahy7skdCiVo0a
xEP6vkPQ14SCPTTrO3/iTnZavOMihtmGM9Rbqfteh0jIabeiL8lhj1uve2DFwZ7SHHxlYrg1qa6K
dg/HAkx5F34CABxN59tAIVrp7aju5xk+tevC63cr84MDCpD8nDxvVYdbXEJa0HWK435bfjX6PG6m
jMK/K1AOLfvOzB1BEA2WVCPoQOVpfT868sceAEhJEejxSPqloLOj4fnKXdfYgNjlttBQzcd2lEGr
mSScADFoS31WDm2+1uEyGr77ZbOAbfvIPjI0ZmU4KtvpmnuxpFYfLIy8g8m/gqjk8j/qWViBC2We
vk/w81Jnu0HaefoKWsjOKAgOMHP2PaKRs24LH21WL95ApD97vX1hDHoDeOaIzuvsXNTGQGQgtXPB
TKNEN95yBiDanoMBT6QjZ4alKoJexfAJvMQW4zB9jPEaVnS29Fd6i0914pcb+CwkDGbcy42Fszr6
m07eOYToGrfC4oBiIxxR10GelYTTDPzbkPaSuTlrVvHXH1MCwkwqW6E5vONEv+LKUhvKVC8wPdZM
3pEEGrKYYFIUsw7vQ50bpurtX7gbd5OihSCnll4Fb+G+h9nSw0SqeNtvWmWZgaNHw0ofabohPNO2
MQGUOfmDQ5qiGR0MhJ7/k5tslJF3baQNys2/qyJB1kriMBw94lLztbT9R6/MT2TVSgDkeI68GK6U
/8pqb7t0ptKmox1pcVcatjiHWDPC7NIJ880fdJeGaXKihXiXTTWBxsbGEmb+8UPvT+JBsYy1Y+LZ
cCH9Ght9eRE96RqEGd5MGNaJcTDPwO5WZRh+e3jSANLBWR+MX7l8u4hUd9Am+UemQ3bUG5bQjvY9
tYPx5TM4ESXgr2P0gvtpuEtdzqV9C86RY/xXnrRPg5p2DY44mqoU6Zw1dnbjvjaFQQ3R2bwnwAMK
Esu+1Wl703YrNAgygr73Kb0iWykx3XneCPe7IJIs7ATjy/hexKhMXlHRZW3hx5fSPPt5QnOkyUPK
6L+RVuwngznxt4eUfsIuwnG4uj1tOGmR1fEx8k6ivqO43BU+KKE4I1QHFiTaRkVvHGb+j4d6Aj2T
OhOeV1ZSwvMLZ2eEL5DHh7jIrrVetHdtH1+ruBB7KHbPcjGXZtofvO4cldgj0MjpSITpPp/lvGrb
UXAItAY8BaIAHO1tQcTNa2Hpb9KT2qWc2HATPTrpE+E9pvFGOFlNovVOtmkMMlmRoMVvROpETlkP
IPl2d73jfbjyBJLm3S7ncO3LIhhRle7opDznSfFnRJDq2/EJIrjcwzFWVPpDHAxl8iRQYTcCJtU8
yB2UEvaykWIEgfmDqb9PuVUfncYkEw9uvovpClRecdW89uIP83vv+Ts3Ty+2AACTKrKTlk+YMCux
yVD/sk7V70le3QPiWtv5q4HH8TwTfbc0K2YeJZtDbQksWeqQN8BkE3oX+QgazPMgufi916wNJsdm
PVmjzrNWCjrj7DPnWnXFAfvBxddKDsN6tAn549cNYZWwXEBTaHWmBysnf3NpoqchwY/YHK91VX1K
M/vSlHPUsEdtm3lkiAX/EwyzkYx29MpCCL62tdYHD5sIVG7L68tVW/lvtUm40bTA/FaYQmEvosUV
TwVW/aM3emA0uL3hHnj10VNzu11+qM4rnK2JYBYaxUNhpiEN+/RbMcQDk3quIJMOyftYgroxDGpZ
8Is2WX2LqFvCSYaxHzR3hpOvE6dNW5vVEow+Vrq8wZnklAkd8PgzsswNS8AhLYoFVFfF60iDidiZ
rEkmIZFWtjZRwpjcoQ6svZcIjsLuP3tiyJlscI4Z7lcXRl8cjp+SpjtnVXdphnJVWYqkYQliejb6
Nz/OPzsGgASyREMYVHRnOtFTHzV3qT39mRlttK4H8xKxmbKU9ubKg0nGTJTej54t8JB6qT0XDruJ
tqQfB+sxza4M0IgDRrviExLdyaoAK8dXEqzHJnE2SVjS7re+cdxDtkA72/S04LIMacgwv7jrwYCK
/tDU+R12p3EFzP4yJbvI66ItarlcJz6JzqY1f+ok3sJWPNCGQBnN/6hq5iBQW8YGItnvlCJI6IoT
QcQfuiuUE9iF2xB0s4/YxZ9E6qzJpaCZ2P3DUKtvPJQH7KR60JeV2JvofmXYnA2dJPmSZfWx6ePY
ZhmuB/FKa2DLiLE/jaRST1R94v5Bk49OmqKv2rTGB5MVc9JyIvC5U1V3Mcz+zp8TEnwpv21lDJiF
CaDqQwKcl525b51vXU7vtT/uByvHtq7eiumQA/pETZ7wZEfnkJXFjd0nxzFfWx2Qa9e8Rm74JX+m
yXoaQ3dNOXVitiO4QI2kmbDgv3r9aY6T+ym1GSqntc+1X0CsbogO1NM71FUoYuQ6oSig6Ubtgz0b
p45fVm1v6t8wjh5Au913FetBuRwPbZoWPlvOqNidQggOdMAYZodTcYnNRI79XDkzv4bWnzfOcoOk
BCXH2nhPOXCvvc54APriBVOiQJrXGr8I6xXi+Kf9oZS7TcYYdyzlW2BW/YdTg1TLSIQaxzZk/xHI
twsvjkMqcfYy6p6TwXgbs7cu/oF68eCYWRjcp8reNdEIzVGML+CR78oZXZgYUdBgLrHlxKmT9QAD
bMqhUGtfHZ1dLE6m7xhP2dahf7oxpuE0T3BJJ4dIALobxkCqI2V/SUsxpcKTq5l0Ku/v8dhlzqsk
HYmD88yZkxHQqryEWvMXU9M2nbIv1wQVILpP/76Jxb61xquO4F/7Gu/aiLP35GtwcypwK1P31U/J
D2qmA9dQ/syi4J4ht0bSZB9Z0+fIQrub+R2bnInH+Ycescc5AiGytOp9by3n74b2bVZAWSzD/BQn
Pxkzs9aaBunZDhXNHBs0kYuYWSLwmiUzNKYp1AKpF2A9t0jx3DZtGTi5RQGae8kmrAS/OmuotlM5
gGeq/xiSSjVmnYknsc+H+TvWepJLTrJtIk6BRXmpUcxxTv4ZpX8wSkyvKAOwrUFTVvx1kZAgSE6c
lgmWJS9oC5fG28HJzcSAcd+HqtZMJkoTuoDw0U50LHLk9rp3J4UpCDRRNRk7IVxHJIidDetj0+dw
AbvpLuw7ix2DqLZo6B0yClMv4p+CVWElLPHuVTb1fAPgsSLcG/WJWJENXEFXkiiNe6vtrkZP0B29
zOMIFuXMHK9rk/CmIm5c/4kWq2mJjkfeC3d3xYoclybBjvRg++M7Qxu9DdqAvTBmBskqGEmMdndp
jChJBq8gPjAlVHrUz7WMrQ0kRpZzSrnWFAf+sEQUzs0yhk11OydOEGatQ+mUDKnwNe6C29qSHtkS
xlWFZznwXM0KPPEI2vm969MQoASNkMF5ELrer6Owf9S7qtx2hXgJ7eEF2yh5knLAShQfLdO5JgYd
AR2/HKVLGzCp8cRYp7PhMZiXiBUiO6V7iLNmVySPtaY/W5aM8duLj6inSIHucGa26TlBQQy8xHlo
MvPJ74KmacpVQWZ/y8gicneMLahiYYOFnD+ZYLaCrcrN2v5B1f4g6PAwxCiNRkHWbdLcP6L6wXL2
XiLAcRTmWqht7WZeKlZgJ3rFiBVFkFHEzqFs+XWJ4kVVeEfSXFwtYtJaIe8457zromBGLiXSqncU
x/J82FsOwr/4P1yd2XKjyrZFv4iIBJLuVZLVWI0l9/YLUeWqou+7hK+/A3zOrn3PCyGQZKtBZOZa
c44p4h21AwSlVrtxLQPYZ0IzBammzoxwHSFR2sSG/ggQ11sbEOaHNj/YMRgNj8CvPBc/IFrBeXZm
pTiXKDulYOrr0y0icmvNVBeCjAuy0Kp/04mAy5GYf7ooxIUF6iWE59TW9IRLbfTuSCcBBVwDBRgd
5JFoxmJUUP5dNrZP/KAgkITmTxk2HwZrwWMF8iOfENu42hbfGRcudHRaxUVYYmal8YTdQHtyiP9B
57E1m2MRte9FTIc5UP66Taw3q+rOtQoYhHCqrUKVna1BXjodkbJfVoBRHFZpftW8CHUf2+qTzteu
b2jHUTJPcRB6Y/QnlRGFrbAcCIjJLjSkToEangcoJkwMZrpSDP9OGD9qihhEkuy1yIGSiNd9XeV4
x2V8pJMVrWqmwm6b03so/ZdKOmRBgRrVa7qrtdQA6fflpzCLe4prj2MdcxmpPkChwx3vg+tMop3w
4NHqGzexgreBA88z7v2s+a1lDnE21tknh7NN3LWwAlilGf0PP6T6mpesOSs8MSGQQ9tUq7hIDp2y
ftBCc2vvHOlVuraTqgJ80VdrJwx+Gm7+wuKGsVfDBhz2OwRzw9rJvIcYPNPOHYafDhV0O4ivgVLl
wemu9FKm9TS3tCzMhpQMhjtDDS++BU/WLubpVtoc6zuKWr8dKIWssgk0slMuiPRnuPBMNCsBVxoV
p49dvQVhTBiRJW8DJRcM7z8MV208r1unbq8uk5W3K2GoLzvQp5Vns1j27fyVadlrwjTG9lgReNh/
EX/bAw5K5M6+k58z195WCMhQUyDKCJ2Jykv+k5L4JTVfsM0Ea5cu/Yo13p9e1icjy3ZtV4CfNVqH
AByknQkKhSnuHiyt2BVxdLJjfKz5yNfdJmfqT79KxqAVZX28EW/51LsHEm33vRAZUpKAKEbKzzWl
qHUhtH0ZU/hsXC4cIS1wD6jHADWLmpd97FMkCUP3yZAcoVKuVwbD6TQg/Wlk/Uy93dpbVoOEL+lO
/i9/GtxbRjnTbp9ZW9vYDR/J5JqhizBgMsbA/GmIhwxjIPbm3qCjRuw0XkGHFsfoDBEsJhNcC2gC
L3CArSRw/PvmTWroilIM/ZRm0+jEz6rDKLeRnDRu05+drNoyBBlbFmSbuYQkG9pGRdAfpxAtp2sq
qtzCe2xCcYitLt3XXvdiGBW/KoP5AGvQ3+jxn90JAYLdBbBHYkaJNkBBk7qcEy0FmP4NZDXTAZuf
aQj5HV8Z0RzoRUA9Heqx3bHcRFyl7mommExkwzfi4eyVsJn8SjSfLdzAVR4lZB1lNiDUMP7ovTBH
QpAHcwf+0+1w11CFN732avOlT2n5xsqXwJ6pvx9i93cwimHVEoKRQd5ZpUXxNHonvRltAk4QMrte
uu/xEkQjH6Ny3Ogz7jW14irVrZOKaWU75FvKbIVProbay0iCdOmoVQSXvnNOXKu4cCY9oSHaUR/T
17hMKIyUb8zMukMqhncxoB7DUe4kx7qk6Gf5HYU93Lo+IMM67eBrg1mLomjrQJJc6UMyp9Aw54hc
SnBTzvpn1VbawfK8nTEN1l0azFjWrrx1fnaqc0FiHVUseDKsiJE69G3CGyHnlWZtM1GNc34XLtlU
ZW7Hd2HX3Vq34Y+xzELbk+pmtykndMIWxf0dOYFPoIKhyUQaMglkR5koHidki+teZs+ijw5DYFIH
BadSTb9lBeI0Tl/aLPnqIuOjdfmxuan2EjaUZadWfcrA+vQMwK3xYEM7GFGONcWwMq10/yVrDdC2
Vm/S0oBMTkZZNlLvpPrO8poZPUsyT5+arWB5yjr+gyrRPhHDK2WilVPyuwnS52iqP8cfoh4osmmb
2N6JwtHpuTcHpvkOgXRUD0FcIfN2MShWiNngTdBivnMCDHsgQrYDCJBivKEhetMD46sYu+dpolqZ
W+lr7cXPbdPgmnVXrBkyFd8PDNOjcC5TlX6IFBGSpadA9hQo8rJ8wShAE0Du3DaTO4u0lYlOW2dH
zs4ah6OMzDsdC8wO6OVJM7WvwM4V2Qnk+NGF5Dox4JucK5/YSVFQD6yXN10N6N0FqD/4oGP9FhKS
zuQfMi+CkTTb0Pq8tlF5V1f2j9x0DoZX/anS4uI2jlo1Ge0m76CzqF6XVQx/LrGhaNFmLYnuqQJ1
wJd5ZXIN75uEHCHKB6Yz8KBa6jKolineMSoPhPrJBkyel5l0eadTlAE6jauLGvktYTCjyhrBWgje
PWTFq1in5u6B6WfmTJgVaOpdz4hGOxtsWYvX3jflV6klvxJb/hpB2kUt7h6bUnP7Nig8D05s3FqN
Gs0cFNCg416RuEFfXp82mULQbbfjJu1tc9022RszEzhWyAwpanbAxlMicPP5BZPi5Ch855P3AoGD
OUs4wQHKLP+GXCRqClxajnuqZQizZBdJvVpXirCCAKsiMcI6195eR9cS/zDdhryaSEK6qoeNkXd3
dZ8TbzhhddDAXAOOwaxIV4ap/kZvx6vR5RC7zOFzSorniFyRn5jzwj0Bd1RtCMHlkkv2KyDbKec6
6IAbkoKvhFjCM7ahYD2k3qlI1ZspzEsn7I8iFRvHN/4kxEljYe2cdROsO/QwG93uvR8+mOh53qRD
OGryo1eFL5i0MNUzPqThlzCSgVX9O9LwX4ZJcQExzo8sHd/UwByyCRk2XD0gvqAElgccLEtZddcS
USDiBpC7r0OlP9pSE6zLQ2iNrLr8oADVpas5Ga7S1/Bp+BlQ8loXvmWuSVF8FSPsOUlr3mjxEKAm
9ukKtTWXkTapXvoaI4vOOFfR+ejFj7weD8HkNXe2OT2olrahCMkJRspRQFzLtw1RYhs7RpofIeWG
2/U6hWm5FZXqNsJzui3e7q+0Z0TSJH1PjZVWBGB00gGXhv0z8qmNaPmDfixukjcA88eMDq5H6dhg
NiP3fjUKrBXTe6ngWgUGdXOmIL/AOnF5YN2hdBMxUb/pkIyspx6Fggh+VCnFflG5PyedxSyQu1tf
McvtrHOv4G8V7dRTeqIPhBNEfk6Ukv08gtNiU26PEoP5RPtmZ0bNOEkjnIgozEYy0cAQZ1uradSm
sVkYJQ3gPIp6loglGT8s48eRsGJjmAEq1KbXNbjhdWl0X53m+JdafhYNVXTbcFKmJdNvribtmd7V
tlHA1CnvRtqfjjv5njt8pgFN6D7QzZUMHRaW5VbPESi4wE7GuXvgNbo4jREz0dS9haQQ7k2Zsxoe
h/LOalPQ5fqww5ZWbyvNTjjuZvuW8fnO9ZPP3ggIA8l8aqyAOSUMp8ci2YHYVpExrXwf0KIbXbO2
+dVWosCwDXZ6dMZXT0FMV5IaWyyByAVYfDsjnPU6ZbunRQsoApyzYBKWoL5eo36a6vAtM9F7m70I
CQsRJxbvCitiTDUy5eo/JiTc995J02J95fXeR+sAMUt79ad1R4qxnFQavgRRUquEPrqG2wIUvDX3
qpIVawIZbXWE/pzb+jzQ4nOIwefldVJQIuhOrLb0sCgQP82yiQBfSdl2JxtKlEGj/q4kj2dbD9V9
3MiPFLAHhfj6LGV6ICf4RYtp1RjmlsDbucAJVs4ydHsd6vFD2QLQNiiGBKjndhO0jBW+LS5IwVbN
TRh0pnSY6hZfqvMmbWbYYmDZ6NrGnpq4uI2CFipCy4OVtP7NwPuCmB0ymZ0DaPcqa5Pr6AjVSHkN
yx6ZaFwzYz6YYirDE55rut/AKlZhwlDJKTTpPm9G5NYqG+iEOVQdjNID1ZSq51wXvwpD+DvdJT4D
GNrIeMln1xVMIicyvEAfkTOqxbSzG4c4SiLsV43G7O1ocEomUZzfyWas7msJ+XTZLLt2WZdzLt6j
Sx0Z3rRJ09uaI3a+b+LcqlGpF8h4egwE2OxQpdb9yHYKXPyavsXivWkL5InNCYGcto0DAzfrfGjZ
IB1nySato90h+5dzXM7fTTgH48RLOg651ntsr+tuRofigAYMutyaEaF/d4sZdGXCaWYEVNl9yS80
+b4pZtroOG/8zKf7jfGSVSpo1GWjRf+9tey6MziVGN0WiN1BKxhvygx4IJNnbi4bwiDI95DFVc7s
2mTO5okZ3FYULcm0nnupy6b18/r7VuZ6vX63HMRk1yDknR+U6kbFCxo/s/lHV4f2AItc/WcjZcSi
ejiZWahh9DG+vBTAocMrZJmhrx2KYkwQPKCRviZqXoTd81WlirQpOiMyK6i2Noge/YEmVm2DpDKG
ieCA+ZNZ3vByi6kOH0IbPwjNAmuAJXQKUqBw9wm27XsUrVvbUsds/nZ7+VI3iMbCACXeaK8dsyhh
+CcmWIBA0qYhHBE6/nHQ+NRFRPLF329m+baWTTN/b35LpAPiIyJ8PpfzIBqld9fp8jNu0OHnR+23
DKhFKD4kW38akbJusqKiP8da3NR/URD9TXadhtcco2vLX5m0rrkHP4Wvq5qpz/H/fC6S9hmp0vvl
s/q+m/42g5blMQmsWkUvfob01sKCH7fcHAh5TVdVNjREJ9pf38d6dDrfd3fLzaCyi/tlM2Qz+7my
ERYsNOHIad2EH9l8ws6nqWVMDhFvyZvRsPD8Ppn+97xaTi4/yfwtBLsTY6RfvS+nZNvrIG8LiC+6
imMEV+EhQOCwWz5SdyHwLh+2+uen8f37+Gc3bzKkqogwbL7WDFTA/XKrCCbKdjV9RoQRlESrpr7/
3gjvP7eWT4xuAu3emg5+WLXTfcrE6X5UCTqmeZNYWotEkClJji6GFTdQwr6qols7b2grdGsXQs5W
Oj7rxlESRVjljJPgmsKbN8Z8uUYV08imrBtVlEakmhyslJ59pYdknYZovG8z01x3XtiiZgL3Ui8b
6vsh7ejL38fr6NRWRhs3h+Xpyx1G6BIPkVMmWJ613FGOUbuPJxLX9Ug3j5bpXX0ReNfKMWjTUhjO
cg6RhIaqxgH6ajpZ/7A8IvRr7yrN7hMZ+Byh9N9nZh2s8KDkaj0a6aak7HyzNDe42dUg7igJtd/H
Bl0FN83NiXmpCgOtN7vLhjhcdTThzyzPWp6P9ah5GBkkun8e9f1QPEZ5mXWXMIuurijsY1x18kqy
JcYEbNGsk2N5DedjIz7ou4ym92aSaQgbh5k4F8L6Y3nI38fZ0RECpPaw/KFhYnHMCTDdoflAv6uu
UWkZ3/9keQAuHElK4sQCDp8kV0H+nbBKd6elAeGpCCbRBYRo4kXhU2uP7LtUkFe1Sq3Eukqtu68m
3zyN83O5vltXjQyAdYYZd7ccWzYMvxZTHAoBf4/pY5ye5vngGFX+QVXqD7XI6FY6yXgtyztF3evm
Qty0kd9dwNkaV9sen+JE5Me2Dc3rcqgb6Qo6pERtNKQey6Hlzhjl+sE2WAwsx5aNZ44NX/a/j2gV
a76AJZU0iMf5+9B8aKA7lYoe/vyQ5Y7YIouqteXb3/++HIdptEpqhxCTf16Vx+SLkjR9+eUR4/zi
s7att52tgQcqneoKdTl3Lf+hnDe1C69WkjzXTxiA3GCwrnrhWFfBFXld2GOF9JBj4J+sK4xzNZNK
6YTNx5aNByni2AzrCXTE39Mr1qz0YkuPhttxoDC1SqrOudMmIKVVTzokcvkXZcfxUaGepyuMeKBz
6A8rZqKwvYdrWz3JcHqqW+brk6M2mP5+NG2iXat5k9cq3IaGH86lc/+63CEK8pYNktJXFjpaHA0q
Tc5K9YflId/Hav9Ysea/fu/Fmn4j5+I4GNLYpa0e7kuNoA3sxtMFWcBqKoifmTtdUTGcgtr6wYj1
2jREbPkss2IVobxvaKcnFwstxkpperTxmuHFxF09Rfpz3BveqqjoxSrdfSkNf98ATG18XjBXjZVV
2yvbQUnSeOcBf9KI061Vwa/Sg9UYlU60aQp7VZGx02S+t43S9pc/dIdYxzBWRX696oykXnlF+qUS
QkZx9eaG+m1XqQAEfghyk6qX3Y+rwC9/SE8392YQEf2BeJtf9JlLtXU/MVkv+TPnTE0/A408Un77
xxENR4VJl5vLxm5dwfxucLT1clPO+8s9VlqAFoL83CYPU6O4bCwP8NLY/89jl/1ST3Wgpjyr/ueW
n0/j/ZT9Ip+EuLHlzv957Pc9yzPcuNn4hEgeKk2Duv730d//tINCjZpm/tu8m9e0bP3t8rx//fHl
3u8XNgFucNqYuOL5JVHYNFf1aMjN6Pr/fdnLo//1Z7+fGJttuanLCO/T/My/r1f/+96//+Xfd+yF
cY1l1/v6e+hfb+x/PylLjO5ekhaGVpvv4O9zFHSwNeY7QJqjeqosK96BcrdKqW5FWfaPWqS8fTD6
zoo0gpmxK5GswnOLD2as949SDOWtpxoz7yxHYqdWu9INe4I5MVLSqz44aY8uoeEKch77bjyWxXA1
x11HWMersrX6gpieQOBYOY8y7SlCzD7ZozXVI12gZLRohkZUTU2W4WPtIT3i8RtNTv3jcivI0e/S
fY6P6NtrquxetxWm1jzarPAobwGeYaGhs+zK7f7JQ0U6x3vXqY4NqyTKWHcHbz0hJd0tz1o2WpZv
kkYe3ApCqk383cmQdGc8x7q3kj45WfyWV5XukgRjWdS3c/RgoSRQqPfUdKiATix7pCdMNBDQmuQN
RrUA+MBDBKN7m485Juf5llYE8WGgX+TT23M92kvdY0pY1xN4T53IpxlXKDpMeVgwGDrHz9IfPsKM
N+/mLPCFQC5aWo1/RBJCFKBRO69Z7uxwr5JWFynCnQbzTMs1WEPXcT5ckz4xfeDsIhNbu2m59z7Q
WfioSveSGemr7/rjp4yRAdHeePJYFhxTyyipNJbeBf0DRqVCe6Wk69yqaaweeDI+lZQiDusBymzW
9G4EGTYgvzLfHK5AoyajR0/LScTOuxlqq4N2cGe/tUYz9lykRN0RIFNRPmkT4JXd0VrOgTSidc9p
SDERy/uDxax0X1LWA+oTbpdXCRFnPRkG0TjdtNeURh2fkhdq2QZLRy785xJUwdykG84BwaT39iiC
tcz0X4mVj1dqvup7UyVU5ohM3w2q+QMNqzbRqytn7whKMDmh2f40doDLcV842rirhKKP7zgx+N6m
xZ+AEEhDb+8RLXX5u9Hm3XporlmRrrsZY9YCLMGNEtFamHfrVkjOKE9dgWBSVChf0iyQf3A7vcCk
aN5pgsJvz8t260ckIhT2DkqD06xD5WIiJ4z2ZGDfX7UjbVqCe7Dd66zEjr5t+se27/zvW4n8GeeD
dgqTsTQ3FTI2Io708tGaUXTIvF9qX/NuFT0WfkJI+rTOhuxZKR2bQ8zc0vddC2oNgto+drN7I/OH
MwWIBi+dv0Uz0B5QCpVvfGBwrwlSNCTjZplImGvIvwctrW6NWX65YxK+QVVUG2TR8UPnI7SzStpg
Zqm+IjQORBIAWAltYyuHsqJ4DnB1CKkkGg39Aaljhoka6iBj0nkPg8k6K5mYtol5dzkG9uTeKyui
MqZh/IwYN2TTfgwegPuUCd42YUbFNSUMqZrVBCVhQhsIHrr+a5PWD4FbukfpUZvMlIRoO19Gqohf
WD6Ja2rH5bmvgkciBAiGFLS5jqMJVNwkDfaBYGTnniZxtO2hOr1qUXFLIsTI0B59UEPduy51+62T
Zb4pK8N8qFuL8IEgge1gAKIt/e5Ux4pVMC2gLbHOxEabofXkhkVwxrGD52Y85F74YfrpbOlJR5o5
lVTLsU6YZ72FMbFlzuneAg2xsYUBWeFtOHkmdStpucZ94BILns6Im9D/Td/FvbSSKQqIpJCZkOO0
8Mco1kuttZ58q67vXKT4W9Z2zqkMoy+03sU9JjzQLFrIDxo04g9X+cgxKX3czBrFLYv64FMMAB0K
36RQaWfHsGRUFLb4QYIvzi8tbG+9fConl9NWpgliE6cZWN3xrWEZwfSr24fYTNr5osi8tu1f9MQf
mfi7XyPpGkSa6h3iGn69dkGiPENWclh+0WNv1HvMZ/1KzVxNI4NXkMGjLejVb8ZonsCJvr65M2+g
yHrKpL2PHmnexflhXVgVPHip75wjLShfuEwzxvRMYp1AHABB8zpz66mZHPlk+tUfgopymeinZuYa
WBasbL3s83M17zrzbigitcZgQSxRYUcXMEmYuqIk+7LyXdKO9c9xRqOG6O0q3fY+UH9fFnItpOq1
BiT2SePDp0QluKR1efEH/cos/kOIv4qsmBoClrWT73XRNuwb/cmbEpO44KBb+40ifGymBZbKjCjU
ewWnKbsRmsOjIIsNjDk/b01f66Jeu5Y1EyOFE+18oX6Zro3xsm7o80p7ToFl1IbIkRIpP8jkbH8w
pFX1neAlrHWnLi5AJtTWiRAcw69XQ/8UtSBdSuEBA2cvbGh/agH+54HTKKqTp+/rewyM/QBjLQDk
abcflVWeHZlAoU/o/+Z5z7vmzF/ze0Rru1yBs2XrDURPDFRGv6+GmDZQa6fmbRrpf5iEqt01WB1v
gemcKiyqr+SUYa3KcOQuuzh7tBXqSqhYMb/c5TJYSSCdqWcc4qhwLyTqZvtwDDO8Ff0JL5r4AJfh
8V+k/TClFr0As7ES1JST9ZzjeaBnPZd7Z/eDbfznlhaMao35DwTrjJByYSbta5v2RDyWNOmXg6RV
vUUi3CWk6w1W0211ETLrVUpfhwEW6zB38rvG7LLnHJkwdGD71+CSC6QHpX6HoqK9luiVUKIYL8ue
qDx6yFtN6eJlyOrsZFtUJIsZ49Jq+HgGA/fzgBTwYbLHNZqv8b2tUWoiki4PkRThUywcAljHeBsr
sZN9gwx8GVE1lqx9QX1iOSabErDgMNa3Pgm9bT2SCaKBKRyq7Evv7edCDum9JJpimwuMNFVtQ7C0
bfO6bCDHECVCsQnVFMdChZHBJat5mZQJaTp7Qw/r9Rh3OOV1cvHCPiUyA2P2nZpf8mAXSAxTJlL4
G/WrGWC655yxf9kjKMo++GqTl7QDTFDobvizM4lA1aeoeDQmZd1DfMEbuIyYPn0HEt28+ga91Nsu
72zZ1QUM0dbxQJQiKhWsIZ/M0HyzJO6eHPbyTgNSe3N0l4ITeuV1xE/lmSzgth3sp6i2+mf+6S+j
rf3ToBG1HCWR2z8OSUQmSuA259LDhZaXmvPsGUQ9tFFePRBmi6bX6R7z3BseDFblL7psHntrVA/L
F9z6w2OhT/WxSqsryNro2gUJU53eSb/8kMqozPUPww7xt3lRfgwEj6g1ALSEjYN86mgkaFzNyMbr
u2NgpvrP1mHtHmpuj6TDzt/9Eo68cotkr9VN/t4w6juSmUHiZeLmpPqjNP3snUHE22VVujVtVGER
EkcC7Zq7QnKZjfLyOFnFdtB8gheL/qu30QW1PZyrPB9ISasCeRHYH6nJ4EOMquZxFPmn51HgQ8wA
DdIvkgsM41dKH/oz4MrwGfSSNu/YeK8eIBrBB06PqA3bp77Kuwc0PjE6hOtQ1+nvKr35mI5+G/wZ
ptuG+wLFdGPLYbYsReVbEAnCRTKPjtO82zALAB/R0vOqsMFabQUqrPKSk+1MxB6m+Dy/LzuR9Gx6
N7DyS5187jJmLbLsLpuFn0/+JeZLt7ZBfYKFbmvlnLXSc+8nZokBYnVYFvMxskEZXRhoz31t4FVK
Eg1qUk1+JB70jTtCwl1p2hNcFucB/yt7Zje+pNJJjw6lhWuH8+Ne16eflDLx0pQ1fOp5qFvGO5qB
GSTBEgcKA19Zx83RrIIXIfLulA2zQncemoz/v/v3Xi08M8f506tYPTaTWx/0iQ5PiaaOajp0veU0
dJSg0R/rhPtGkXOytYkks8i4GCVtq2IZ0puwZKi0x+LOlNTAsnqMX/2YdGiYH3HrIAkVTUgdDglE
b8XFxZxKg/lrZzAnpe69SgqwTt/oOlEgua9d0VM54Dql02h7T/qx36C0FQdz3u0Da0929/SYJw/E
CzkPucUqhPXh+J4NyZWhr6Q3q6wnaZhvCjEaDr7gNwr9CkEoWLImqgskyVBP6oVa1iZwKBp6hf3o
lB+RSOCbmP2bZRnufRbSNM9UXt0pp+2Z/BbamfL5DshDfbNjAu+bfBuQ4HaJKgcClT01zClYGKJH
RbcuAX/qRaCfHUFHXcuD+DnkMkUgj7sFMSrWqiHMi3YI+01cirUN5eumZZx3ywdbdCEiWVIn1jYW
2U1Q1OrsaESXUGH6iXAAPbHzqcX+739uaJr6WVmVPC1/adTFWy5UcVyuXw3qK2y/qTgniQxw3OOZ
IlijhU1QDp/olLkKPyZgHTcosQF4uTXX9bh+rsvkmYU6Eb7zocGhVFZZJl6T+U7VlB08Gmyky72x
6/4gSSHdlgEy1WQmIGYCscWge85pgknyQprX3XLcmi/ykKy9790gsN4EZQMqzx0ZkghOl0e5kyzu
CkCZlDXbaltHFrHOvXwPgKz+yiaW/fo8AJPcVecWcg3M3fvIzqyvoku+4kxPPuhYUzsc6nCTxqM8
qLhGPxJ4uNC7/pIafBR0hraS3HlcbQDUPdV5P3vySmPpPCVu6H71g3eXaU6OFA40sm/E3W9PA4IR
t9Y7SQ4lgWEIWilrMCEegl1razFWxm44zfAnaFE0rlO0CaCDKuI+4N2ATAO0yMbZAJENWEf65fPw
ZkQmhTfHbR48rUMLX0uXimPRnIsS3EaoVy4JtI6xnYlyKSjKMNH1Z88ePsiQ188jiSDPI8SDNWt2
fy+ccjtxbkPzxW1lK07PpFH2q0g0luEyfvITDEbZlKC3tyTLW8skfml5CDnkF1qcAZrGxrhPKxU+
4TZmCmqPt2UP7Aj+FZdqZk9WzXJIVl74JNWfYH6Qm4jp2kwGguj/Lk95C6BbdR3477xanZA/b0sL
RXGalORSmTaTrMK3f1BApSsxM/6E49p3Wm3jcJx3xwo9kAsLNcny5CN0iueOHIhgFQCnYYL3xyuC
d/whp8n31ClLiuRFLRWW1Ghq5ludjYcfqO/3Dyvt3bOqCJTjKuy/N93PMOr0N6aCLLz5ir2kin62
nfbQZ3n74hum2Fdl9zz0No66KkezOKXiIc9CsW6VuUna1HqCEGDxjfByAqE0VjGZsZ7Iv7vinYL4
z2kHjmXrBi2OMDALP+zqK65YBAAE07clQx4O9SR6leGw1lr9PDFzRyVIrA3Cf/PsmvQmCNIlvwhZ
Aqy1cEYqkGEyEXkW9UGOaDmAoSWCaN9niMLhhDpE6ZTq7BdkXrVd6W1TpTmXUnOp5RjGS1nb2AAk
13rNmTVPWd1dcT8hOHQC2r84++kHoHRKKmPHvFddNebqV+X1yV7lpPaI0pR3fuAy2bC6nuFd2+N8
m0l+U9+KvZr6r9K2WUgHkwEyevlP5MndST8g1SJq/XBvcrqBi8Irr/yQ4GgzL97hnxS9iVC6abcZ
lwJOUau46O1g0jFun4RetgcoYNbWLWL7nsqQRBzXNLdezIwLa7aBTk/4Wps7KGQaDBqrefzeAHzH
VGuAAxpkVW+LeCMjYif6Nmofl41KSwIkk3bahXn6M0iy+jFIUqhLZvkbTNT3jflIkEAsnYzIR05f
jFsWicVe4CR9K4Z94Xqsv1z4HEFJc0KvuaU4p4qqfWhqp3jok6yFwuWLnwPvY09WKqFqcXBawLME
aEAXs40JwkEXXUCHnMnrC+ekPQpSGh8VSO9af4iQl9m9r12+q6dtKdINHBe0ED00Mtat4bBFLbcj
EmoGW5sNdUVV4NEYgsP3V4H3ebyLAtgjbcLUxc30E+dtehiYjUA9ZPYbdFdqBeOtyfLicX5nOC+C
Qdhf843CHZ2vIBmop0EqVF3/bNtirj+2cmeWjvcamuNBNPmvforNq6632a7xIAGlTeauv2mZWsD4
4+TlQ9WgZFignWbpQQ3LrGP4hbhSXVACovSf/eLfp08u0nMVaRqpAuWlC/WEnM8uOUIB9o5RgMtw
SaMpfXCOXeqFR8jx6Dhy9DfJ0AME0QuyNFWdELLpj+NV/E4rZgS0q8inrYS+X06DcQSmgMAovENk
Q92Dysiy0eHeoOXG2WXm8ITp72wDUyWP5jx394Man3DL2GZYBgFS4yaYoZlGVru7CKrSNiX05Ayq
D2k22m4vrUL+Lx+NQpRCF+QWJpb/ux3+YMwKf+UaMqyyQYb1nSESo9utcQRnmy6Jiz2pRzelc+/f
F2dmFO8JeP2+DEAOFGI9RNSckqZvjiAmWddbUfTT1Y+mhjKvTuCAtiJ6xIOrP9Ij33jWkF1cVz13
Wd8/h2bUPydED8FffvI9s74vClZDhFCkzEBNo3muBSOfbmNQicIOjeT8M6JdrtMRA94km1kYLu/7
QhEFWGE06JqMS4VA3hu4nbh8vzGzM8Md7kYHtZendhUyl13qIfiLE0wbRWq7OzlP3amGVCSAZ/Lc
EuCD3K6wk7MY9rUDFRXkn7U3Ukt76xSmKZYuh7Ga6cddCgjm/92ZFN4PcxLuZcHI1kw/zhWK4QVw
mQ5UUVEknZy+rdcFWC+QSClazlGk5BEExnX5pmMQrK1IQpputTEew6Ia7vWYxamKht/LLyc36THF
cX5oAtc7VzJ2IdC4CYKs7r3NCm1P5BZec1+7dqABPlIuSrhqQ++KB8vYSc28ll04bcx5mV8Joj49
nzawMRO0K4quC1SeSSzkleXSBcmURAPHu280KsaesvBC5d1UHSiP5003MxmoWPTDjBPhSJDcwszh
jMVYvtEcOR5VEOA8THCdU5CffrhUqlbdhGpdc1OMx62hHeX/MXZeS44jWZp+lba6XswADj021RdB
LYNkqIy8gUVkRkNrjaffz8Hsrq7e2d41S4MBIDOoAPfj//lFU0wrxxXlBVNLfkL0FiGSHAyJ81xj
PHTirz924lXgCTqNcfEt8mJ/VRgTwnFX/Tlk4biKoAnswO9Lhri03QIR1bd59R7JUKVJ1DgQteBo
OFpC18Jk/SFBoPEp/HDt6r3xN66xvWsl+cbCJG9luul4QnflP9Ra4nxQbBN5g+7oEDiFsaWiyOlG
u7QYmfE0A16m27Sb+/iDFSDBBqnZvtoke0ZqPH33LCIRjCEGVfUGj6a9ih7fMHVAQJe4iEwgcNLd
p6ZCPNFLIAH8tYVNOe4KCY6QkLGsSmwg4mrCeFJwHdthep0H+zL0r3mtmWdCu6QkuEp/RMOXqqr1
RwGPfIkv9KIbvBHHQiqpXuP6LYiHwSKpXs73FoZkza1PSEnV7LCFeAMPTxods9wQy6SPJvIOFYIj
CUI3zBA0YVQDmuv4Y9mmtp5HCluOZf00IXCHfnsPi5mG4W8q4+LVUIcfZYL3N6aA/cILxg02/9Q7
Sp68te5rlzrTFr8MnD+FN+xzgaytyUZxwvAA9aHSv6TWpL1BNtKWhuOXZxw2W9ysylMLZwndCPZ5
KNbLCvMr31sMvTUhb8ufLSzi/1Zpn+B15ho/03w1YIF7AlRfmjJ1aSjG9KR3cEx7UovmTT3a7gHk
l0xfc4FFQfhYm+mP+7cclOI01wO1Dn+1bzCIAAH6SV2uLPJ2kF7knXYcrYT0PJ/AEXzR96FgDpI1
Zkff/VRDi1dVDGSKQlEvHXkK+7gzDtbYgV7nRdg/4YNvwlRNq1OKvPSBCJ3xYqtYAaYEbud2Yv90
Ah1yVjHgjJ56OFj4xZNHyiHqKCwlR7hUMLrw5NWqboH62idyB6cbgaxmM2SIXKc+IdgwQyHsIJhv
x0bdN8GARy9WTUjtBkbMstnMo2rk4xQmzOnkhrWGPY4N+dvX8dlxJvdpInAFTnr/pFhuuJmvospo
h31s99Ah6QCf7/Nqzkh5GmKaEBhLuedJKX661OUUyz12kVkNfJ+ae5sArac4F09z9o+Zo3VM3Pha
uck10mnWBHbtXu5/sApBR/ywWmtEky5DC/QMcENfmVYFKNtENHCK71HoHxxfa3eZbfgnkCsdli7F
CiKxh9iK6sfWsYaHpvUQCZEHZD867jQBlr4WbUkiwZRb9hILD/posphyesYvKhhSAa0UUxIvKDRQ
XBtZcFm+BV1OgE0YjkusTtR31qo/IoNeap7gFIXU7+Z4tcuiDSfipA33g2b2kL3Q2uVl2KJdYy/S
u197wT/2Jsgmg5obL//35/ZY0aMdQ6VVMSANU45bgAw3oIukIA0Gb55DDYCS8UR0nupM3wxtKnZo
+fO1MNT4PSREDB1v95m1AnJ9Zyin0tHJH6mxYAOX0T0t/t4k8S4aWJnCG79meuJ/s2z4vAH6wBN5
eN4aoPDkIVzfQZ6jd5q209lscB+P66h5NoJcEkGwsxoVok4BENaZ5ErNdf+8wXiRdgnoKG4sP7wy
55dNSPoxI7wfDAXLYXgrLG5r9C6joZLqJXk4gZr0KzDVahWTHUQYNJtyKvqdVepOuQkis8TcGZ/2
VK4x0xZ/qKaaUN2nBX6wIQDLKACJ6AOLh4C1JCapqIY0LGv3SZqh6EKK8tqNsJ+Rrvib+RAPKIhM
/O4hq1dCtDwco23axqo+hp+xT/nrKD/vsQWIoKqtnYse2B8N4YhQ6WD2jncoPNn0h6M++5upjp6f
5r154wGSEm5OZlhQGuFK6Jji6ZOh7gWS2PkjzpsxfaVtln+LtOlgy3lLh9Cc4WP8aWAjNfoYOawz
0RtLtdOZQb1kpxJchrbeF4dObubzdforRS4LdGtNRPEE4ErjlitoYPHBZTUHtM3lu1e034aa4GcT
Hw0zNpIL6i0TO+MW9Vrso0AQ+EYEdNFyz4Wfk1v5NgMsPg4lPPJYQWqAzRa5C3KimQeLIXBf7+9U
r4h5IifQwbEBcm5bRYfRTJkvB1DwKhE4dLFBXacd6qJQVwk2+pjuxuZVQYJHf115DXzCQTHvxoFc
HqKl9Ja0s83V4IkBAVeoI4ubYKZt710fTPJ3IbxyDFZqvIDsuWdFcFVIXHKKYVKD12cOOvAHg8Ng
SuCNfp+JCAL7bAQlmGYFQ5FeByOGRjFSdpKdHcV2+qw4ZrAMxgSGekPCW+ga9TKrnavSJ8OPP+/4
lE6TEnhHg0wLGr4IL2dwSgjUB5LRfbYtOgG+mh66ypIMfg0vM1NFWaLMffU2qMON7lfjtwptweE+
SJYiuV9WtqrD/4pUro/MC4b7VZdN/bBoKuRZQ5ochrJIXzK+KFa8hk10gXMlwkPiF3Sr7bKMtn6B
ZCIIDBYfRIU+hGgw15kzFI8zRqnkoXbWcpp2cb0z4HSsZmIJRd5Krxzl1WMJvYswdl9gnZfjVKUB
s4MHejvslVhHlZm1jGz7TZuo6ecujk4xfglrC683tx9WpjyMA3Wv1rm5Tya9Xjk/Mhs3YV2WT7ar
iFtEHF6Z6btJ4fQYaNUT7cLtEBX6m1tn4z4AWYQ99YPQEu8gahnQR9YRu+gNsWMOQTVIkgRBSnIy
JVrYfjPTo5RiCW5vYukdLIky1fHXVhY2J68Ap67Bk3xZJ2F92O6UklYiixBMSoS0VhUBqn8stfZ0
//KzGqLfoMPbA+eGghhcZVyDMQLQZ85K6WnRIjoFKrvnn+khw6BCP6eYMv1RoEmi3pLjiOw739fl
QZHaqDei7Nlv42HdtCpLoFJPidjJ/CXsen6jpqatP6p6sB0s92iWNfUIoZCFTEoxubZODBqHrI5y
HJr10EN/jH+Njn0XjhTduCb0VrzMh1Vgi1WCjYFXlYW3wNjjmNGX38IsLDdZXasn0MFfe1zkv/ay
06DjRukqMX1dFdYJUol3w1TQLcpN5pY4TCWSohWW2ZFYk+IxKeNnVY2lNVszon4PvH7VyxkTWS62
cSrpuPdvqORJC1uDH4HpirI03CA4Zr1vsBrJw4r3GcUnQxZ583SfBGDvRYG8t8UgJTa09gkFcC6Z
WxG3xc3UnA0YWyy/nftXlAXG0ej6Q1ck38ZoVB4TR6lfY3M3t3tgj7VncZi8+qfWhh6yAYhEdPBz
bYFWdUmSJQ4fSq7iMZGGH04aP1nd2i604NOsWPxDHk8P/RDrVxTJG/jjdKMo2lXdOBfY9rL8CCcd
cCuOnxVBd81MG/Rvrd3lG1vTjR152h7azNBaNHKlULaZs629FM3lXPHR7j/hQlFuGlNQXHSR8tIW
zQK5JejuVNFwci2+aeZFawiMPcwI6GIDyAreZH2JGjVWP6WzVeCvfFuon1Gbvc8sjkbv9SeiFRxT
Od0Xg7nbA8h7mXJ0kcW6KGVrnI7cLtBvrms1W2rxaMu6LgP4oQHUKQRbeu2w1LLF3LUm2TG9zHsZ
DnmOtmomi3o7Zl4pKpbYwH/m2Q+LFxT15qtQDeyLUgN+lgsqjqVByzC+7siaevEd7Que6s7XmQuS
6oKjKBiennF1zava1gmbvZ9E9aqh6tghjCmRG8abmSqigbouwLE31BfJTSNyYBFayfgeTfGtsX2w
4GikpojbFa13dweLId4MAiFu5NLjdHu5HgDkWc/3yXzbzIeOA7g+GtnaHDLlEd1m8Nj2AVQUXItw
KQWOlEu7Sra8ndxLNvf+eDUiFvSNRy8rxXaG3nt7MNaImOLVfOgEpb1vMOEg3py5oR1/kt9ERLbk
zblRBKPbD43HyBP1VVXd9yKBqJtWygczwKGvaGrKnXFyxgshC/FiUg1P9sAJN5GL/nkTL7HE3Ubw
sD/9ynmxslF7HSpLrMjvsw6xXvSnJpsE0lOc0fWCVpWi2e5SEUp48sw+O2LmdEtV1OExKPSzQjIg
oEZGdrBX7IY6kOg6LIgKzg9hExUcrx4gM45tks2irr4K0UHUEICV2HeBwPJXNlgEp/umMa7zJBzn
MHVqvdFYoCLHzPK8w0SfG7pW6gPc7OTRoMWG+7bpLoXMDQ+JcznDxMS/fiqDFXdmtjOCCoqXym2r
4m/9qNXkkamD2ryNGYimUI9lpzg708htUhAl7RT+B6CQ2pIqZQQHRy+D8zxPTinUKMQqb/WAK+t8
Q5klDo818oZX39ZJGULqGkyYacbz7Slv1ErCKfcBEPg/vJmi1TYsJ4fF/Bs4g3CXmaT0TZgCrogG
zCAZWeIFErt5pCB/1BrSmgdn0E+9SYmMbEF9paXpcoW5BuRseTix9vU1iFd8rJAg56Zdkik3gRza
oNRy1S4Y9jeV3qL0ljhbY+hvo2oEu0Ry/LSqSveO3tbLWDBklrYyPZLGmjxGKtfffPPMD2CqjSfo
iIOkoHlyahTcIibDBfLhYuj6yH5pFCaMNMVfxKl4s7ZvgPZLDgYBcQetxdEwcFqE+zY0Ol1KLArI
ii0Cy1NLWUxzLN255JI+OFpVErdNwwDa33gxWzxoJjsh2UJgYwfVgEclS8ab2IwZLfK8fffdWMUZ
vFcujW1KDgfk1UF51ZT8Nn8HWW6ZTy0G85EXlbvR8nAHR+O681TDPfo2zNom0upbWwCPhGCq3+rI
fCM8QfK0WhubcAsw2RhL5wStx6pKrEjkoFoNiAsoU5ML4kB924WjvlW1KjgPQb7qo1Z9MANKJJ34
vY3EA3FTKvw3XXfrJdN2uFOjzliSIROtKnKsz4qPbsx1+t29YsXPEpFYEv8cW71BDo7iVtf64PGP
jVvQ0R6V9ucfpxBZrcuwK49OgnXqXKrlPW1MNcEF1aecWWZO2G3CWcsr9/x5b8zopEQRWjYujz6v
sJRoa5zz+vZagEgjmDa6Zw043dWEfaudOt6FnVMtFQsdb+9AnyYA/GSbuAvLIzLICPDoENu11Qnj
vOmjNhFl21jN7bO4Ins+U95M4nFPHtKihdnbBZ90EEvoFEgWUFoe+paCCO269mz0roOzQEWMmeI8
FKx+FwNBjg/3+sUG+MdN6293ntXYa+Eq1v4eA9uLwdl1er3VZXcpo/DfYm6d42fPoWbSOSyBfVhI
FSOrJjbjP/YmY2Lkb9Vt1LgwjGztGxUg2TxEhWDbqkfRJoIC/W1MLGQWavBZg67A0HOWeuO2b5ql
vTb4431BxloMyUiOqZbB13bojenoo09gNMWbA/g4AX69WDbAumm6JfIIZXMn8TS+uPqVv025Wk9J
w9gj2XWl3HijbpGL0m3moSs2hboUHkE5UVBB36gQjDiuhAd8NM809+B+wXOk92KcO3kUEnB5SQSW
D+Rv0cqRh/MDfuQ+kPfbr4KY2LH5bTi0qtfzoSZRZOnoAUoaPaaVNMmQqyGcq5JT2ojv85HJ+MoC
Gv5SBny9Vvype/xjT4kkrk427rKoIxwCC9tDMzV9y8EDb34XvI1NEy2470qoeOyBPTONy71QnlP6
4dejYcdHy/ri/tz5/PyM+blZiEt1PNhfNdDF1nSmeKW5ifGmRwYYYoLLbJ9bl5nZEPUm5M/xtdex
pdeI/l7PhVNJXu1apRuRxM4kM6IwypUAp+eOj61C4KNth/lufmpTtyWgeRtzTxFY6IkuOIRjER9s
gf1ForAaGlkAvHRNrixTtMJnTDyY91J8ZQK1/jTDun4bdAZgydcfOxkUXhjxjgDRkFTg6cltMLxM
uyC5BNXYHZ0yI85HtdPXKtf2CrxjU23KW2FE9SstKjtxlZck1P0nBzhkPut3WPE6Y/tiaaJ6Tfp4
OkJ56R5GssBfJuPsA0Gs80mys63OvmkOIyhxcs4nng8vdRQmL5jXKBtcnZTNfDg00cv8hMaVlCrT
tsnk4b/Pf6gv+wmSvTRj65zPwUFv5juVv3adALqgpnlHZSigpZC38hG67mWYwuY5C/J6PzTQKAvM
Sz/gFmDg4gffXCSIW1tBbUmmX/lqBqBREZylpn/XcbffEVtKW1geKnHzTJRKc8uaoT23ZErieMn5
wKtH3BrK9DiCr75oKSAZ1F2AV/9Uyu5vOwllt0d1S0Vc0PUSsDV2bRa22wpDsqNhpZskF3w3MPGW
8/A4tNSDlUJiogG9iLVdcxsTE5MhTY1/dkSECLX54ruVTgBd82yFA2lDQd4shkjFqqoB30ha11u7
e4iftFVav2qeMCRUj1lKqXY/Vnw0Dx4+4kU7vChlAZRP9X9Rg9FmpaFUxyz2lB0f1tySBGCdxoli
rBz8w1xbJHkVXXyAl/kIBRnqr6azD+SXwhuhSO8FWgUrH6tbbVfalivf2fQTI1jBunFDOWZvaqdz
dsIwsvOQ43mV9Ir2munDjxZHjr9FRLqweP8a4bQ84EESJH3w0hsdJPuSyUfwOx8qeyAqI0tIZM6Z
iyajVb/c90E1plUXl8qRKoBatlWra8twfMxIz1pWul59pJq264kAeQ0RoG3BUfGIxuUCSqrP4p7L
QiMtWBKEQseEliMKJtEmCd5pzpOMxfaohhGtMpMcsRoBCGTG6BkdowylMoKf+LLitx7WpJHoL74J
4GmWSEqwNx0ejIYOX0hfo4Ev1uITc6CzX+M9wiFQwLD0ILntSOpq4G4QbNt6+Lsh6hm2lqy1NBOM
q7Sg7cxlx3yuHF8dF0eHIDeTtaY60a0f1GlnoD0lepgm8nyuKsvvRZjA88vQw3c0UoIV7hsaTS+O
8RmVlDbJ2W+z4tusKmpFE+ycXtkqgYb2qUolHUzIxByKmBYjt3zRFMmhLK3xTBCRQnfKLffY9iC4
a9PXolNxQo9KfW3jJP+uYxqU18XwmEeuJC1TnMWlY2xmRjA+cCtsa7wXy5LZCzbdXR/j+rzOrqkd
K1erFO0RasmtkqY486Y1KrTjiXcesJ165QI6ZTSHPzOHJWvoJwUyW8M+BKaCFUnmpkclHYl86XP3
QUCMklmk6k0PohyVJd55ZazdaCJrtziGdQSpFw2eW36Pn+YKlfqZzOpTcpsKf1qLNNbfMh0nRi92
VBKymmbTDAG9D6Sa44ZwyECDhlM4RzKKYQClGdHJUSgZg1vSEcsjlxL9kKZS6j1k7RdqEOiKYzGe
44aazx8ce2ugpbhEscD60Gdq7XOR7Mmqz89+oX8LutB76PTYfp3/A/xD+5WVmPdAC8550IvBeAyk
i5AfpT90MKyF3enNoxM3YKx1sK4m3zpi0qyu6JulC8t1X1o7Gk5EO3fPjfJU4Vb5ElH57fMw646J
b1z1wqkOvB0UMHgkdcsKVsUynaO76YwuqEb7ayk+Ut3D72rwlf1c/xiYdTQmzORQMCHF5J8t7SQw
8N9wNqLX4Ybaar3RfO8WVlTnwiEpMcohDE2dzOLWeywoYTgutSEs39sCIwWvE+ljImdSP9ZORQrN
4lqGieSfJF2PmgtupdkXH3Fo6UezJu+DIMZg2/UWrpu5/RJTS2/zmlSyeS8EA0HNYJebDlXbJkD1
8h1CS972C3cyAtw31V8PtQqjRQXBjypxHt8wzItx+tLbS5f7wV4RmsAubIyfcYQL4r2Z3VIxjY+J
kmSwKgZsmyf1uw2f+GRAkdxOrnkjODPdOvCHH6DRaC+5VX75Zdx+mYIOlVnrn1NG+5Jg9uIa48+4
talGaiK1NtzTxVXNYVyrpG//FNMyz3Xr56BAaxP+6ECwhY8e47CV48e8UrEv/ai+MIkqPogU9Ndi
6vudaKX1cudl+1DHF9Mu0uyjNXBRlg2BPDLWsDG/02Qeb6nREbWGHQ1hMO74LYAlmde98ixMyJTW
OL3Cr62PUa1BvJcQQlFROzNVtScXpzTSvEzWgjacSxvZ4DrssTNeEDnz4mj9FpxNPavCdU7FiGUD
AqTws0xgr+bqtRGt/pSVbbhC7mdsW9maEl1zNhi8boYDEzxNrSvTZrBA+pjv59V7ooBVIiaLDQre
TkdPFJt9jCwEIFOqs1IoGKgA8MLKCJvGHHd6VfzeJ2OwUl8zH2ahkn/wncMVtibSSXRY4J2Gxrpw
zeimmRLVEldrShhW9crbJwNAQRlSSGYOEGsiFuDi0rfQSr6xjvMPsVe8umpiHiEGUA/LPmFWE7Qc
QaYgRcR/KUHZTpVHkjWmD0tDtY8zIuDieAbYWJ2LoWpuxcSwZk2iX1KtU9MPLqMv6AP2EeYImFNM
6jZLPaiug+bKqdS7f18Vt7oCGfDm+lZx1Qr9KVdc9Rr18c0SNaMvoRHrsA1RMiT2lzqk/qVyMvPm
ed4JHeS7n8qquETExfLjPS6BBeLY1C8tff6HUkAmSaEWoeRj2VmEpJXgyOvirSsXpfhIoMrOlEOd
XNu+0h+b1oF7xK/6AqUOm3vHMD7bxAaurLLvM1KIbeVVC2qyN0h5evQqT990YRoc0gTadT8m9ab1
xuBiCAz3h45kohITtbWIhvSZugJg0kcDOR8CqfFWdVxjLIz85pWc0HnuH4eqPDSqOsVlx3A37dQo
GM17RMUi8lvNF1MISgy86mKH1Wi7+5euCeq9KR+VzSzUqSd0az6Rj7N2p2IuKfwcF3qZ6lXIHBe7
U4mOVswWZYk8qaKKp5VQkCEpD4ViRY9Aw6dKL7xfSBEunmSri/28FDOKPj7WJLgVhCVclDJ64YtV
Xkm/EfvOIxevNNEV+S2Jk07SfYJ2IROZ1OqpKWr13EzJ0aAKLRadIJOsttRsDwxcPfnUUntR4Q6p
kiwvYE6fS3ACG8epMMVrPR6392MywiDGEFW1KExifaIWOrrAzMNYVxl+O5iU6HuPSdZAfQWVo0hW
Sq4YT6JwlLNPiJaLqei8ALxvYoWloJ2+W4otG1ssDOf1o5MP3jp1UTpOAz4KhC4l6xBZWNg2eI21
rmvDuALci20CZfUwdN5pDG7tMMSFX7IIhc1d7XY2wsduFWR08RlBQQ5sokDrpLZ2QaJWy3kI8XNQ
hiQIi0MtRxStUxl/o+wGxROs1yvhNEVWu3WM2lvOYP1g01TrSaLeda49XOxG/5kH46K1avONjq2z
jWBwr+9ICDNHUAbOwaunDMYCnGIygIztTHkP0+eRS3qJI4v5WhqkhWSWq+3mw5pODDZ+EtkRofVa
BeaqUttDYQ7hXqNMPwkGxQES6qqomA/ChiAqI2SocLjAYdIqRo48o8qS/Yx/uSPsFdxCD/ORJtEw
B3/jpYdKFTNFYz+XP/MGU9t9VxTVeT4iOK7ZT6yKsKFPGmZPSqVI03OAWlV9zFNvIBO+KndlrSm7
qtKfDFU2PCV9r89q7i7He4u9OoUoUGJQJXszZaTg+Ex/+GrhsranM4HuTB7OG+hZBnGAGMYZI4HB
rqDPN99KST2eIvK/z/fbrHd5ZcvK7g/Oz2hp6Nv0Rs7zkR+zuBhbEhXCiZ6sKjKkdUNA7EbPoqii
N9muoNgdvIE2hSh/XXzzFZgjc6IfO2UwMP6OXpCFi5CE4I5YReRmppm7CBrHvyVkixztAvNJCLq3
+ZTf1e2G9hQ/vXzG/IChZCoMpynfzOfmDeyIi4FwFpfbIsH8UzTuNsUMbygFHUzMyZYT2kydKLXU
O5MJlh24/PYKwimWbA7xIR1pMz0NnheMxhHKYe72kqlIUeYGWjcapxnrlgwzMUbVwcRPGMVg+WG6
AnNbKSGBfZUswyry9t0QtG8Z80dbkpcQZs5tJv6nWX/wKpoH3Erds1uZlJG63qzwVHyyOwyHqXmh
BOJOk+M2A/Mae+Z96lnTtrQqKPPA2LhVyk3Utb/2akzTdhjyI5z0NpUneujizMSzWNolsmM/mf1r
WKfl1iFd5KHM++F0755Ksfy8J8r0pvp0qUwKwvupMCFkdmKxtmqMUpzlu8IV17tksxOR2XgXtehW
jXDD83x+3iiKFrICpYItNA9DkJAWhKqFLuC+eA3iXNnRqFQ/lXzoNoSnQzOMhuR93iOuIr3v3c8J
Rl6Amgc1q+qrGYJy1xR7a5Rb4TekyLtS16otLR4VrmO3UcasfZ9C15NU6PGYiao76bbTLmOjVpdm
XMJc8KbveobCYh7QuwgODN7drOmSa1hA4eztfap5zr5vTf3Uys28h4gnPVnF5n4wRMYJeyCCiEIo
bmJWz4ZG4RLGgcpyRvOqMf5uV31+Mp282eDN3a1IA6Q9M2nmEuCvoF+vq6+j5doPXt6Yh2hwlGNa
VBrQAiESY9K+TlGv7/SwZoSQoFKQmeA7Oiz7HKDfg5W47Sy6W0EdeKgIPqvOAchHQoOexnd3RvjI
wFy8mRDeXbond5m+lVjXaUr8W1+1a+LwtENPqVauxcisUKsfrASICnFZIMW4BzxojQ15WG4MFtCH
+RAzU66ywcbzQvZrhyz+7kdGvHbdEta6QB6K7SyhxfKPq3QLD23X9ruODs8fp3SXUMZ5IayWFgI7
WfZBM9d3fQgiOBd+87k+dshIxbgCMg55YwiGWj/Xd2lYROcuITIV5EjF2M8y9p6JWH4gTfvh3qCb
jxm4QGpVfqosCMyt5urT0bT9CDCXnoadMOekY1/vjTzpzyZO2dWq9pp44ZuwD8umv+ABlpwgOl+c
MdFPRmcs/qnApcsYradLNZC0FoQuHiqyBzUDvPNe5ugjMglYN0JuRpKrl6bqSu5XIdk/aemziPFC
+wkNrXhxbKlONN0nM1P1l6n4dZTLlpKhdsPRyn/SucJ5wbb9s+ZPGcZEHFKlPKajZt9UuYRLc/OA
GsB70vPS38cZxMLMk4aRZeRs4KVUi7jqxcpLJiQknZABaGporrVEQUhh5RqFXoomzWitX8cOdcva
LMxuobWxc3FSFnyp4rXLAUzzMp/D77PfqUApxILJc7k/UNNjHqlGOZx1pky+0psxlUiaDdXfxor7
a6/vlS+HBsWWblC9BBJ03wOa0VpGgAGFQ/foR8Wh6I38Y0xth/kynJ5CZ8IfZmy7tQJVFhyiUx8h
vEIVKAXsVQO/58S1LnEaw8aE602IkhWZhAaVsLLbaA19EH+briANCXrJwZWb+XDeTGGNO/7kXTC1
7Y9u43X4SrNHaibOTYU+HLwMuSqnA3Xoj4pnQyqZvTMUQjDimiBttYTTn3s1mSj/2DSxrpxCjNGO
Dd0mwiRxi5T2d1kxYDwPnRnDb215H3mtID9OYG33ggtpEHOsikxsLrka8nO3oyQUUt9rCxhk1n6m
0JQaBYHGas4g2O9ak083n467jNUaqwy3HT/GknWJYufateD6WuSOg4jQHNTr/IAlnfKMsrF3f5wb
rOliOH4LUkmQGwQjscgHu3rUcaZ7CCPN28OAqBdxTqQi+XL6W+DRYY7T/pnJqLlYKWm28nRFGjIq
HxThEKvXOrPpGw68O4FFwGdjAhiNuuNfqKFs6D6ZvYT9E3/WNewhptAgggE14AvjSHMRh9Xtpsxb
Z19Zcph3JEBJ+uuTopeMptbofBiNT6QuqjCLZqWTEo0U9APNbdOg9RwTHD6ULAF9AxW4XsYXzZaN
ID1TsOGhsq9RwP7M4+egacQXDUY4nmlQwQ4urJXVAELjnFMcS5ZoKxK++he6m1JD6IqvqXvHPMX/
KTQH2UpRf/NSVt0JnUxkTvF01QktXgUGy9mB7sqGu8g9epMltg1OjHu6s8MecxZlS5joAEnZKjeR
R9ADSzGH5seQXO2O1V1Qj3I20650rzH4DGr1vdIFXe24+XIjsjOxyAkeDIzi4dOJrzQpX4kDcN7V
0AMRoxP8HDqNWGaeG1xAz2BJULwebRz09giuxdbuTlmueAclghI4joVxnPcow/WjT2jQZt7741z4
53N+bFp7wExycIds14Fgbc3IGs7jYBNnM2npS0CHGzKAF//AfJ1GyYAL5IS5jB8P2ieL3uFBKEP+
WOrWY4QebwmnrHvUIxriuo2ahZvG3YOX+1vsRRwypDGJHwM3eCwRHI8mininboY9UBcGwzZ1ag+5
hetfRS2E0qgpXP+mlly6uDOk974fq55eCZXrb3/5z7/+93/+GP7L/8oveTKyzKz/+t8c/yCmA1Yz
S+o/H/71FJLaVed/a+b/9o+n/cuzNl/5+SP9qv/tk57zlH//+hT5bv7xZ3n1X+9u+dF8/OmAUNaw
Ga/tVzXevuo2aea3wOeQz/z/ffAvX/NfeR6Lr99/Q0ObNfKv+WGe/fbrod3P338Txvw93b8m+ed/
PSY/4u+/PXwl4fT1r8//wnPv998Ux/4Pw1VxHHEtfh/VEuZvf+m/7g+5/yGEaVuuagjXcmweyXA4
D37/TXP4T/w3l1rLcF1V6L/9pc7b+SHzPxzH1nDr11Tb1VTN+u3vn/tPv98fv+dfsja9ALo29e+/
8RLF/VeWH4vhwcWbgJcRuuPaLgpUHv/xcQtx8+Zd/K9WhL5m6eCpxNvtvJ4FTdFiQzit/+n7+PWy
//wy7v/0MpqluljFmrQH+Dj//DLjVJLCNY0AMYpyQMTEvBesM1xxS0Brj2hZOC6psfv3Lyr+x1c1
VV7RdHS+zn951ZiPRr2OMsk2XSo8+AxB3X5z6+FgjuNCccO9ZXEz+UG5x2qeqXDjOvC+uuDCL6A+
pCW5RBF5IJ3yKFLxEXbJUnPD7y06Wm9Ub13xQ9PiN7fxn5mKd4oHHmrX+6ZWXv/9B9G52v7PX8mh
tDR1finNlo//06+k9TpEWehhm96JvoTdLknKUB4aAQEz2HRp48EciP0Hy2GTj9TjrX7VYlxDAjc8
Gi3DJtrTqbWefbu6leNTKYx1YSMYNQ5Tri8MVFRdeGiLcVUN5lVENz3BBCC4iKoOySeh/4XqyIox
wW9cc/n/+HDyV/jXS9DV4CaaGChZjmn/+cMFBjGssVXWUFHs8wzg5RBzKuw5oucCUxxksT9jxz7r
fMd5kqzSqD91jb2BvPSATfZORuZUNuofpUAzB55FdjyX1pF8hBM1wa4n7syyzp0FrJaY5Xs4kF4R
w+QYTVpq/5u0M1tuVMui7RcRAWzYwCvqJUvu7XS+EGlnmr7v+fo7OBVxI63UlR9uVEV1J+sAYrOb
teYcs5+bHm9qn52uPxaf4YXHEvNHxddvqVL7+liKaSFSs3hneqa7Y0T51awxWsdyYsLW2pNiFiuc
lZkrUFtY7MX1VNxBMkUZehKGSnqFiONFr3er6zd2aSw5OFdVaRmSZv/80fw1ltTWLiTV5XqTVOEm
k96OFvPb9UvMk8bfbxQduKbq81cnhUQZen6JcdYnYhnckHidqvahHeutXjzVpb1IknEdq5p7/YLi
fBr774pCN3D028JW7bMPRDZaOkZZUG8QAa5SnXwT9c0y48cqpa0ZQJUb1Tdfu28b9hISp3N0LxLn
ICYBejx5lmFIuE1Di4eQdT99sLv8FpX4nZkg9s3TpedFD05q7pz8Jh5JPSnbPdatteM7B4jRtNNQ
JhgmLWyz/eGF5cf1hyMg+sLviege0RdvzeAfX18ZZSSLpC+FHpKtYAtMbU5A+vRzFMZrpo3WDn7h
DcxTCM92k6xQ4e0SzEPrQNrUpqv8pk8flTlAQwVVRFfG1SICzL0AOBWexVGdgiXUjJ9U+cKbCAaE
SzxZQgKhjypJzp6XTCwyElboPcJ7zbTqd+Pj1dP4HjPbjwBHtg/2YL/JDuZ6Vnn2qiJtcbK0myCp
GM/OU4AVd6mJns1a4J8gjxxyWSWkfIUbIix+dqP9B3DO1hv01K3Mch0IkLCmg6I3fMiziT1wRmRf
Wv+KJmGupGpNC4lqfVQRM6i2RIBRUpqZ2yfpDX4aVvxPtJLIYikCexGRjqn8GSskcHZZTQDpOGym
qPsVp2QfCiyIVlovE6sbXEw8MZ1UBfBJlf5UlQ1HrmMGctzMa1we7Vy4qoNFHVofZmeT0TdNLt1N
zKi2QVlpBU8J2oBP1FTEXwmI3FvaVvibM9qPJrxRO6zwSchRFC6tW1I7iZSf9LWPNXjzzDEMnGLM
afR1n+my67L/PdDkK7xHWQkSQsBAiuS5NVtzFVGfjO84VRUYiLgSvFJOLNhUXDU2C1fgJYnSjaY8
GqXEfUdU4zqIKYoNEQSLzhcLPWwP6Sx+NAjZCMYI9nYd3HtJ9kJW85ICBdkkA8EUSMT7dECwGWUY
HIF9QOzaRJxgUYAjPrby3VCAsYiFtNdd8Yx6zokqnRO3s5JVe1T0LFtEJGyP3TC5CHPffX+ol6Wn
MNCAHqESRDeS5vmvoXM+4Bodc7UBhtCuND1eD7p2G9DZX9jWSoSvILLJaQLtq1FDXczDaySmBv1l
+aDhcrz+0Tnz9Hw+h5kGGxZO10gyzuewPG3pi6SQNggXC1Z5n/2Je7lHMokegZBc2Nx3fvFQDOpO
LdHrWWNIXHBAsJpH3LdlFasy8Ld5ptcY3Kk7jPkPzaIgMQUUORTCzSKy3hImeBCEYiCRpLXVx2lo
7zzFx7Vs2G91zbG6aaMbn/2ZC+7blSJ5Q39LWdnXlpPa5Uu/471wCDpkjf7ct3Ax0ZX80gPiU+qa
ZUWl1QNIkKOAyGl7RG+Z0qylUn7oc0Uzy6mE+/EfejM4FAp70Sj6WwVWAFn29KiFcGfi8JN67e3Y
D1sEDpXx0Eq5LbJFGHu32rDlXreK45xi2R2r3nszU8oXiH5la/mLocpH5PRz2GSSfExh9BBj5ZpC
/6E16aWMRfscASMlistI9E3PMo27014Ukp8TdMfz9ReqzduIf16oZQrNMFgtdKF+nUTBLsJ1rZOK
BlzxmvbjQwxMo7QPkCQ7KFYKotgeGyGH8JrfWgc7TaUttUM0wygK/CgEfm2b27JN/ly/s/+u/M+d
OUTA07EWMx3u6531mu1U7P2rDWb1J2goyG8gY+3MNhZ0fkE00FNam+wFOppa1FvJe3Z2RD8wNPHc
pFU2YteL9uirj0PWbDuR3jqx/OGJek43iXE92ETj+gkhq92P1nC8VR2DPlPteK9GKNGTmhyy68+k
XVqQpS4MjcVYWCzJX59JFXkF1wTVgT6R6QxOa5tHNgpzmlVukyQkRI3rxp+WHpskWhc5cXd5/FNx
fpQeSV4tvMQx6G6v39SFEWDoqioc22BX8s89eVONHIvS54ZyDAJuYl+KxMDjBrlgwvnlFb+vX0+b
H/LsxUpdFaal6aqtOfPJ7++tluaUCvW/CYWwmn/kBhzLWlj4yZT7VkcoK+Jnr9CO2LOIwc021y9+
4WG5tqWqQPz0eWB9vbaCai2B38CgUsYtqPNnhXfgSJSDfQDfxKAsfv2Cl1651HXeuKWams627+sV
zV6xnRJJ5ka3ij9UnKgJBndVhJgGDyQhIu0iGqwTGwZcKAMQ+WRTi2nJgv6n0fg/ELB3/YYu/gLC
mM/Rlm7p55+VLO3OqhyGYFfv1Wz2YKzYSC2MGrtkMK6vX0zTL71rw8BaYztw2Iyzp3faRJKHnVUb
7A9vSPlWUZ/f0JhxJ9y5k5k+WFry2vfpq50G780QbgufvK7rNyHml/rPgLNAzEmJkU6a5wNOo140
VODcqIgj86Qp7HZt9zsOtkZOHp6QDYmPib4rpfEYWcm2raMXK8p+ZUQLLWlvWkRXgJEDDr2wRnVX
aHMLqNOAhiWvBu44nf7AHn/aAmSJ6lbjUU5V505Jg3VitDaDj2EhFEyUCfmSQmFZsXnt1x/y8jhz
dEopJjGg/5zqZauAU/UDvqrCeLQCFrIh0x4prS3r7gZ9FaZtskxcowg+DLW9Y2/wJAmw1XFSNsF0
yrUy++aWzusMrCeSAg6yIFPVgHjNY+OvIxVahsisepxvZh89NFjSMBVgvYDFGudvfVOSfsBNSkIa
r/8U85g6f920+2wOPUyx8vwbH6Xiq7gFyk0yOXu9zF/RXnxziQtHOSmYufiGJLi889OiL6MWUlNf
bqCsnexc85cGNMxFGVjNspbZrg35nJNU7L55sktT51/Xtc7WD58A1IGFDVNNFv/yDfrbvp2/2p3X
kHp603SY1WtVpVciQUdF7UclzROdClzXmNcbgX9Wks246gPiIUXtgCzvWFdLiNxwa9bpHKydtsp9
RU3KpSJNdR7+PivoTkn9n7UVfYS+zxgymnopPVQh6YuONteF/UySZqzZ/kIb6mOJvx1a9Lg2guSb
M/SFBVQammDrifyd6txZ+WCsNWJPO+QQscI3mgzHXpQnMwr+V9D9Us+9Vpibh+7flzkbunHbBlK2
XbmhNPOQZlGJH+NxmF5AseEXzVZkUIVu31J9v/6CL42rv68rvn4yeVI5IdtdPpmuu8soPJEX3QF1
sAhl8LJhHdjVNz/oxXnjv/XfwrHiaP+t1n99pb2l6oGR4BfOYavqJiraJnjqR064ZO0dgE5z2s0g
mnVHX+Y/hl5sEPVuOxsktWX6D9efX79wvpCSjYhq0aIR/PPrD9APIRCtggGeEnhIfDZW8DkjtT9W
1PlcJG+bNqVhga+c/KWyRIoy1WzZ2E2P0JVhU8Iyizn+kh78pwDFF+vpYf78i7p+vn6rl2aZv+/0
bGXLm3DQAx9J6zhrcn1M235yc/0S/1Rq52FoGw4/BMunCb/y66+RyZZsygK3VWeY26zo3LpRqRjE
5SlpsnupyAdQxDgKvANe4D+BybEGAOaixjtf2McyAslUDss8kER3SmS4g4EIq3w0q+kRmAbp5YFB
nq3xmpYdMa6c3vmQSjU6VMbd9Sf5p+z335NAP2UlEDqnjbNaTQQZb9CHlPdaaD+ZcF5NBS4k2czg
sG/Sqdy2SgCMwSONmMa1ibXGwRrtA3LG5ajeCEl8aa1/8/v+r0J8tlRQg3QMmMbcGuS6rz9wHjIU
4yIrNkbBj9Wn8jbwqVcPfW0tlNq6rVKi0CCHLH1nuoOjwxyAqYzYVALY7f4zIr1sVU0OmB90fEZV
LEg3I+IwEEA0SlRsKkfgrvbcwKAcoOVUigerePFrbDFqRGB6BxjI9PKfCva9LKryZV/xv/qGusPv
itGNugkKPtV1hE+AqvHLKjCwa8ZHpGcrQThQT96gaPZlpf00zRS4OnnEboGo3M2YoLBHQ4BOUKTk
OytOYQYqaA1GZZ1XsgH6icbKN3cgZykiRcUJEnOwjKt1mkzHxB/1darYh6hRVx3LwBLoGA5wD9Wt
BtgiTHF4eE6+ccDlKm365rXNpmgzuLdkkaMSnoOE+CXLPOq3aane0ec+qpLqXJfshq7f6l35WBgO
n3fF5sjAGzw0pBOj+TEbN/T0G6HYG6hvNK/LlNqA0BfYTsCOmitoKySKl7+BdcRZdNLb+BRl8t3S
SIYNOt5Vu02U4AEwDScIJmk3bH+kk+zw+/GAoeRv144iQhifkP5gtVAEzIXf88BJRMmn6zEjqMjx
3cnT3Kp0djLkr4m2o4AOmCv/9CZxy6KwLCv93TIVfzmWHVmYhflsk9iS1S9kD2MCs8o3f07j9mX6
0nnxSVGtQ9OjHgVm6az6QXcnYR1EDSfBKIloobtQe8q738n3oU9U1zN8d/QZFLndvsU8fFxln9jf
TzoqwbCOT6KLOYo3oHV+JKWVUwkxsCHEHcT9zsEzny9rK3Ct4LeGfWVhB9FJm6Hg33zaFyZCWxV8
PnTlHEr6Z2vl4HilV5eiIEsZv2eOxz5S2O6hex2mB62O7tQUeVb7Ql340Taju19NnNKp4RP65kbm
C519zLbKQUuzdEw4/MevH7MXIVZLERhuci0MF6Q8HzgGEuJyX1TmwWuDvda95Xm9GNt8XyC7UIYf
39zBhe0ZX5+BXZM973ye/noHlm0NMBfLAkOGeR/Y0c/c9k9FYzxpXYmQ1lvDi38QYfG7J7n1+rWN
C+c6W7d1AWaF7b8pz65tVEEyxpRMN0Tj6csh5vhMkQnAX6feqe3w5oviMy+IrdLrzzDUFxqRAomk
CFb/GlWCk8dyYbzpxKJtZBc7qyQwO/pIPSRMAxlmJz8jFTvyYFYPuZmiihb52qu150Qvb7QRb7yZ
tJ8E9T6qUyLmfJoH0i2qvVEDjskiudSlf1Ohznc1xZzNKZtQnRHL3qrBw7spUdoJBW25CZTNnqui
13+dS2UuGycfO0fVoa313zn1r10O8cTx6KDE3dQF3sIi+l2pCo4GkyJxnf+UZfUjNctH3aQXOE4/
EJrh9itKF4ujUxxCsjYW4HHeE360b04Sl16bqbKVtagPqNp/N/7XjRl9KaymxRGVQiMwE05FRXuK
/sON3fY+urLrP8SF/bMt1XkBdvg1aD1/HaECaFPb50iRFN/eTVqyqkq5thzxXZtv3qedf4ssqVI3
bEOT+vnZrwmcso0qECmqSHH9hodci5/jKHqEi79Pa/95mrpjK0x4VBPo22pHkt/BIArj+uNeqjXZ
ct4/qaYpkFWf76DiKHEE5LYNisvE9UJ7XQ3VXWjszTq9G2cmQT6uuqph2o66b4rl/4+L07udj+RS
WvO7/+vdxnZl0xjQ8k1Uq4kbkLGpy/xUmumq07RblFSucJLPTEkfDSgN1598frDzF4B2QdDNRGHx
T/W0hXc1Z44Vm8SUdyRNxyj9wF0IecB+d1BAnotSPhJs9PP6dS8+NIoJaetSs9jFn40wE8cWlgWt
2MzyS81QX8LEw+gQuDIUGwMwiFuU2sokqNSt4vj1+tX/a/mfPTbdQNN2bKyJtJjPSj3AZNPazIJi
A1v2hSKYhMMx3lL+vOsq+gVGbb4j63iW9aPj//D1dlsX3dqchDuadPIGpQvpZ92PBQDJxvrA4REv
yqTWl51IXnqvTBCUTXeg2M2F2BaBo69r4VAn18xdWej62u7qN8tgQ2bAm8pM6z2g4u5SYEpdM/IW
KMAAgWivqG/Zmfwuqull8Jxt0fhrEXe/tLp6tGLzHWTzW0EKDxz08fNRtxQmp1sxxxeEfW26RRrl
y+XksJMgXxx8V0cyhBLb+64lF8PYqeqyGDawe9jsdTC+6A6bdPe4oWxwlqJtX7vG+22qYhWOclh2
Yfl4/S2IC4NvrvbN5HZH6JYxr9R/DXyTOJ3CGTwmNQs7LJF/L2AYlFnBXLkdEWdGkRQkqadrxGCb
vK/0ZZGYu6hI0Z4q9VtDwc5FM3NQCwC9dqXsUG/TWVXN92rKNv/R+XQ6uX7DeqK2RCkHvXMbmtVW
WvEt56VfQzFvZQu9gdUMO8Z498cciAjRTWm6GJMRNHXGkEDnPAe9WN/M6ZdOOxAddRtau2EQWHY2
ColoDYO4KvKNCNP3NtT3GOiAmFXPdJ7iJeKa01ASEmuQ+AdCnxqYfChwQgQVvV1xIjRpXNRpqnxz
Wxc6KhpaEgQzjpQIztWz4gkB3aZeQVmHhWGx463FidxgIAhsz8eaQihM3feyxzKqmWng6oxGUsG6
hU2DaJWO3icxVEczzV+6no72+BTwx6ehfowMbS1tCWmi5adUY/yodf8GyAiXbde8gQaFxf1Sjm1B
KFjrLK8PtgsFjHm3J4SkwiscZpSvgw0Nj19arUHyVtVsoPwqizDPoRtOFgroMFrHffSK7rZ0O35z
LeEUHXSMJsQmr00iXkIjxXifet/82BfmQU0z2IWSo4jxCLnL19vKW1k20GGyTUudLYGMr4VsKDST
iSXQGPzqzs8RCoxYzrrvykj/lt0xEGEBMOjqGA6r71xn+usDRMsVkFsW5hscTWBy3HocV5q671VU
Dtjdp0bu6tK8SU3x3MyFAbv/pqn0TyHr7AbOnr6k6BikKvDmKm73oaa4RdCiYmfyx5QtA3MXw064
PhD+2dp8veR5J9Pu9CSwypgNsNMdI9RMccaCm9ffbLS1fya3+TqaoQNZ4M0KeXbMAP4oW0Gc2Aby
1c42mLKGiJ9VbfemMqxSQy5tb3i1e/MJx9VLGka/ms7YAqFdRuXGUXpyffJnEwwYMmRo92/XfwXt
4i+v2ypBK+gXWYW/vnp9gttkkyayUcnFtBV5U1cAFCp2vkG6SDxlpYbKqgPlMUH606ItU8GywkU2
Jv4B087aqG9SzGdO/f7NjV18P+zBdAssHlvKs0mxSLoGtYWfb8pC2WetuC8aa42FbhkM5c4QBU3x
/QjsVavDp7Ipd04dveX1/SDj54qK6Dd388+pdX6Lf93N2c8UKUoYBPRryHBCOuCwEZbDkQI6SPN9
PkqCSsQzlYI7ZIt7FMHrIAQKFKJHP1y/kYujydAsJGG0puh1f31dfgbUp4+dDBHTezDqbluLbaOt
cv+UaPgGyd+2EDxcv+b8bF82SfOz/3VN8fWajZalVk8iw6Z0ukVn667sCEE1EcTD0Pn/u9TZx+Kp
Xkntys42NelSpG0vfK9Ba/Ogf9sAm7W/F57K1EAZSs2givz1qYTRFqVEBLOZUPG7g90sowqZfYO8
tfwlQu3WyCdQocTExmjpMXKXH2E5HmKFHHFPUvVK39TO/z1Y5lpMb7btLKzIf1K68VA35XcHUv2f
c9/8DtACUugmWM2yz9bitGKjh+gw2yAk2QJF2QwTBpO4Xhe1epgnkR7meSfVQ6BsrM7aFYG3glvj
asTNFE3232ebBPCYsu6VYEjBNzUC5qLrqOyhu0RERsBz8rwVKLnHom2/WXUvzjJ/3f7ZsLXgH7R6
yhCSJr1Dys31QsbaoeuybabGK7LXvvlOLlyQH0tF7kVxR4jzvQtxWmpW57xd/KF75FyrWl/HFnmZ
nJjHoV6b2nfqyX83FvPGGOEJc+l8iLXO1jAD6DCpZlyy99u1M/RzYC6N49xVfJjWtcR1IdcwNO7s
AL1V1z+QK3RjQUatuvdJjKvrX9LFiYIlxxCmyQR+riOIRvqQZKRnG9zy+1mQXdjGqfLqfUFkEBJp
4sto5cXRd8vdPx2ZeaDSN5/5apS2zj+rGrEaojbedDhyYJUyXRFZoWEUmjwVr1W+TObzhvmDCj/Y
r2B3/akv7WT+fgnnipk8rTwQvyxn7NoPRcmpq6QKH2enBnZlq+MBc+Yqg0rClqO6Nge/ot5ev4fL
Q+//joPzT7UmfxoUdMA46Mtb4d0G0Ruxciz71Rpow0kfmv31C16Yn3lm5gQqKDbKnLO6wTCZ8QAe
lyJNNq6ShpRZvmO/yvBxtd/s0y5eStNQVFMaszk5f500fT0noyTi2Uo4EeqMvGjFllzXVaxY39Vi
LmwAcFbQuJ21MLp63pc3KLmpeMGyzdhiMDMCYqeaZEG7CMhhsRMlO6oyXbXKtMiyEVAj/qugJOQ2
GXG1WI9JV31Tpfruhs4Wp9YoQLQPrL0g6KnvSTZpuO7t/uH667w8hqH7st9AB4Hu6OuPnKA2BSvG
JwQ5NXIdkBBqbkZLIghPoWXu6Knnrk0PxdbzH1N60kuyYWmFfXMXFz7k2W0jcLbABDaNsxUHnaVM
vZFDKYS5mypEdG6PkOPeKoDaA6CCGK/BiPreN/pt5kTfXZ7a378LNL1MmyMop2KN4uDXn6GjqJIR
YphvhjrlgXWkzll+OxAI4TZmyyEFARUybm0jUsPFPmaAR9K3NZuxojS3vlE+KeLR66pw3Y/dq1aY
9rKqaXMVmsBLWBuzVWVaKgQWuFq5I7D3tintWzikSxWKgssfAZma0NgGVrdknO86K3hWEn/ZDebR
cMp8G5OMR2x7vZgFkc34mMXg/UQCfELoe82sblGtPQfBwN7aXiYiOhWtvrEa4xAKj9zpJ+rsLLyF
tq/LNFz5hG3YUK1cLJV7yo+0qyr2GVX4ZKRokoMiOKUGVmxdf4H5FGx0zaD65AtC/NT3Ijpg5iw2
Y14hj2vtnUr4ZN7qL96IPL8d7ccRMfCqUGF19wTNzGwKkJvHJMrGY1yDW+qb4hCQbdC2SbDnFycb
JUKcHzymIp9cBcb4Nmmlekym4Y/caHr0UyhmcN+V94kZw9As/1iyceDZBPliDKtNoCQftklCqkb8
IhIQtsxZj0Fd4BXqjFXmpb+suF81CoU0a8ijdVWJuyIwYGwm1TvWWR3fvCgXbWnvzarZmVAvblMl
fw09HJ8Z6b12jZBGDlrGUWA55GS/jfFr2RvvGDceheYnWzJ33gbYEAizSMjgdO064O3IuWlqkvG0
ZaQ5o9slxkDMVJ8tELc7LkeeJjJI9mydP01rfpbtg6XYqzaeS3Rw9lzZDvlyGoxVl5NDUuahuWxA
c7TTsO0M+d5oL17JfTdxsvEGzuqtDeIASCHs/W6EglYCRUHEyBh4z/oFmqhPTxmGYy3UdyeVzxHn
r2w08AHnf4rYOzVd9Cvxyndlq43dXQUoJ8zlT+grb0FPHBcwZpNczoUfsp5Z1shvYO0tT9u1VsxY
4bJGzb9EQ/0USfMpzPkvc0qVkjWPoeKd4DIby6Lo3rSCflwbVuNybFFUj7G5ZwJGVo4cQmA6Vwre
kQNkzYXixwxrxGgrRlqOMRqDdPJoFxucCaaeDqRvBA9jaTzG3k0jVaTnvtYvCUzeDb1au2neGHtS
aAMEuq4JhSauyOTkzgj2Y7yUKdIvtdOYYsM3z9RuVEISkrKql04MD0KBemo1fC0BGQsBqmPVDj5I
y5l4kSa5CsatTNGg+Isw60HYlgb+XrrOLmWlx9YL4kVXrcQMxkE8g/5IyV4h0FQuEOuXJmvvRm1c
qaDEMtgxK2vKFuPA8O+dmmDgNOl3Zejd5I392IuBeDTtcTTkm3Nqu8F3KwaU6QSLKMeh1FvmbV9k
ZB1QQcIs/O5AQmns+CPL8r0sA5KrKa8sp6wGPiagvX+0SboSdLk0wq3coe2P/ykPhUcT3s+oBbX1
7OCIPwBPtVSBUPxqTf8D+S+C4DIFI1jdd/6PApG965fD1vTtPXX357B+MBoCjRPLXgQZMbpw1NHS
gbVXnG4jG9SNFFxOnGnQDSRJSwRccEti9t6yrG3RqdlRECOtsZ9Y6qNK5J7X3rXVqZKgfVFkRFRE
1SWz+LZIR4YlkjI7FeTYgiJddBFZ4yp5StA6hOuoHvVsBCeqba1rjUzjvrrTI6NZdE9iK9tSLNK2
PvhkNFrxTZsmv5Kh95eDnQKXmjZT5cPpslJtbSXpPUyxAc33kqKa5ub6LrBjiOx8xJrT3amRLuH2
KafeZAiVf4ZOAzeCJH8oWQDwUXb/mzx0MKVwI6B6jUt1Kl7591cIHiQ76FWH8lO80yLcaiFzsaje
umUmtXd677dyJH3EKJyd7mkvohniI1GwVqk+5XYNUp8CheXIj8qxH1IKW5x2BDPMyIvBt2WF+GRi
6XB8N1YWqrGlXtvpskAQ6tZ1d1eEtbOOx3A7FPq0mvGwRdjMs5XjtkH8FltkPRZm1a0JZV8WreQg
Zzs3XRwiXJhnmWEwSlfm2cCw5xBo0mQPwk1j2c91OfZLG4YWLQBrSTGcnEWSDkpgbX7OnyuL/DBZ
7bgteiIWtXShCwimQsQfpOoSvUdeD1KWftOnWs7f3AD81xo6roi0Wul5CSq05rycN5pGUcZR90pI
ehFWx9BlhQ4oKjbxcUwJuiaGB2N/7Nu3rVNCTpz4wD1UEvBtAn1205VrScNnAcljWJWi12muREfy
Iqq9TehxVI6fEwCvTQ1ml9XZnLa2jm6jEdbvSoHNNlp8WdTaaeB0L5Fn/MyV5DWPEWsLc8zctKe9
rNerhuHn8/sFfvaR+u1zIfkTCXORnvLxEe4JFN8eZguUCjmzlwvhDMeCrCS39qvnwlPR92Ywfewx
dNa1MX9uy3aQxziq72oNglIe3egxQmAtu3cItVt5DtMV9Ab2c+PR0qS9mjM8baylrk5olY8XBJdE
iKayxnJV/8odI1hlNN9ofT0osfFS0BjYEqoF+aX4ozqsSJ3GhKy1q0Jr20Wj67uExanz9PuwZZD7
rJVsncNPyO8g2kXBDJN7LHSgofIm/oU5h7zCSWhrmNdH2Rkcj0BobrFFuH2hRNve0X4OYrAPYVMz
pj9Q6Qe4jRyFHWeCwM6piVbo9PfOGroF6WSwfSZvxrVMB5w34w3QBRZHleq+ra7paqOkrqr7KGjW
IsKwnKTcjB1bhOaJHcfz53FsqOhV9p8gDXeCpENaNS6u13mFXfkKMcjmS24rd7KvAf4RQdKMXDiG
4URUCL+tUN8AjE54YRQSZGV8K0s+CQi09yr5bctRqJDt+/q1aqqXxiBn2gdw76UvSsgsUufpQevr
J59Ucj0eSgIbPHB+JuD7kK9p6sI1FIaQJMnoyWrzz56PZaGaY3XT0THdpCopZeEUrrKJiRUh042n
JDdQ09X91B60LBj3lU3QCP3OhZk5f2DGL2xeBGamHPYwwpxq7J4C8kGRc27wsbJQG6lcqwnocbbC
s2jWWBiQQfgmlWFhBfmnkw6Ec3gtX0EKCpT13CjSLUdtsQg4qi3I4ljXU6FtyM6LV9DLbiZtXkbk
SNzwVP1JOaAvetHYy+HTKpoGJvUsP/PieGuEfHdWmezxa00B77oNdwppF66lTRK1G7F1U/JWFR9J
HSsLL8whW+jDQUs65GE0U/IugRCCI5w594feJ8Q3F6RnT359MO2yXjkBW+tA79hlyHsZpuQlw9N0
SsA0LNOfYHe7daseGta2ZeGTFRDVfJ1Woi9j3O9IL8hHlUML4Cf6HGqDaEL10yxkcEqy9Nioc8px
s1CxOe+mNqS1SeEnSgqNbBrZosZzlh3QWLqexhKNB87vDvQEwTA0F1uZNIsJqag7ZQl0EufZ4ptD
OtXt82goTmGK4muqKy4J6rbNvWZrs+Ftpthh8soO4LQSsqKzoww82mLWJ/jxR8Cb6ICj32pfSxfn
J6XNYBjR3e2dKt73KUBAsyci2FeeEbdE2M6Qc1I+ArJwV21V467oPhXr3osOKayyaWn6rmAib8Ey
3ZXFU+a9jjMs5bfgsyTGyxX5ywhxs3/05TskFtdKRzcqPvShci3dxNAZ0/X1lxq2Sz+i59z/9MIb
3JRSDMtswjc+WSsNupXdZrsxa3ahFex8aW0SdRfV9RFzKEGkRHfU9oFV/jT0OPo4yeSOdah1/UYZ
sttBf44nYoF0IpzBWQdhvElku8Mcf+snTHUNahlULMP9EPc0Z4N1ZEQ0RfSjJoKjlmhbwo1uFE3Z
CAYbYhB6hfpOIx21C1bUBDYWpy4qixyMYaTo4y7TXKCx+0JzDnVOrJmh4Mj9ZDnl2KpAm7SWCiuq
3fTsCoeVEcbrIsuXijmtqhx/p+cfUkG0nCHRMMnHsMPcnTXLlH0OJaWtZ8OHFsYaIjDT3lrXzG08
BkCA6qfGebTa8lPpPIxh4tY3/ceGBFktdzj5eQvgJAd7SvZGCRrVik4Wkecce1aj188xlczG5tEZ
xwfaDzcNUW6ukvaLSSG+SXRELOi/naZ5y5zuka3NEZdw0dVHQQRXGiSI6OKFE7YPhiwP6BjWgaGf
QhNepL9r+MjM2L/vzHprC07E0n4AynmMdPNH1qQ7yy72vuG9TVX6I+Fj1VL/WbHFK+gwqT+n9TEW
tHxwHuXjsPcCZUtk+srT1Rc8WHtV7Z+QIVlMPMbKiXbJZH06nrqrTLEpIdp4xNk2dcusabpyJIEs
txexTeGZvogX6h+FSkpAJFatbp9GZ1oSjnUc2+AwhcE9dWuWMg9J3u2Qc9zu1QWE67VIybid7A0Z
5wvPKFbwDTec4N2SuXCQiKoT61CmNKuaxrUtCylRtqiwSOpWt1KdZFGZzJllslCNP6a+z8kYRISz
Q85A7zfaJpOymYm5OAdXRmOsHUN5BvRn2MUKXwjys9lPx2Rti1WvQYbWy0NcsPY6xCMFtnHXFdZp
Slcl8qQ2UHZ9XyBstNZJMu0Blyz/D3XnsRy3km7dV7kvgA54M/kHBaBQht6IoiYIiZLgvcfT3wUd
dYsEq1m3T4/+iG7FkShVFoBEmi/3XnucpgeVLAuSknyrdLMODLeB2g6zqW9MG1P/FlS5J47joeKr
Z53sNkKyD/HwElG7AaOEGAmDoiE4OYUhjrYd4NpbC3guWHaGUUCETBppERxqw9j6ZrNvmRBqDiJU
sGxd6FhRTkKicSVJ8UGHZSEr+T4uCOhL9pgmD1YokdRe7zjx83wjv1MU42FmZ11rBNIQ4U6st6Ox
GiNmmdkOrb0auwN2aSVPd6T3XuslS0kmW3QmBPNKIvV2zCaMYj5zZFXqlATavZ500Dhju5TyHYzl
7YStupyofEih0/WHztp1HWlK2L1IReUw66s4/+gySgBsKrA12PWgbREOu/FcbCyDSGcyRdCSwgdl
Jq3lnR5XWzGJXfHChFE7ES0GT9nhFNEjc9uztXA+1DUbG7UkKVjH+CyAX5I2ff9CPJST0C43msQM
5C/IT8i8cbLyuRmoFZuBC9jS1SKgxLp5w6dsZaXziCh09Dh2hCG7iNXnhpfd56FHoswSO9gZhgLu
kjqOP7tQS50scoTwEpq+zY59IwfPkyk5mbEzGt2ry4EsrtL2FR+QvWBnUmoXMgnIKSWZRtibkeGS
t/XJ7304vKndt6gp+umQkaErctc6lXGDgwU10WzZFGzBHDcEZjkdC9QZDjy8900c6AhFAmoFkQP9
IIwftCLYzrYSgyHFyCnoolt1ro9XqM29OLEciayGPiJWppTZxBIhl8muABgYufdXPDdubnZunVXc
M1KI+uI5y+obgrUmjnTEKwYaaj6EayzZNvjtu1ze88FgSUgVrwSWOxBXCtLiEFt0IRXyIPMwrigR
38REYeejIhclBwei01n50cRMY9FWyaQnVDrHOIldFwRW+g1bbmkXlcUWENi2o1PMlYOTa1PPsq2i
PSUf3X+ZYCXTH5juqOvhMfenOyn/ao4S6BqnDzAI+6Cz42OvWHxVy4E8hxXtDkd5yla1HyIn+Z51
IRBGbVfnLIgKqi4EpItRtg3H0kkyxRYNNqBcGtraTR4OyN1VpwJ6sKTm0gs8scwXo59rIGmflwRC
CNByBa10VA9lA+FcBGw/1ndpk7NUBivYJKITZmADkN8mVXSRBPNtVMmeDEWnU8mISaIHKZt3iizt
W51dQzk+z6Z+PSCbjYijKYd46QZbYYlXUlnaRmh9RQLVxa0owlYlVISqHpuB2PXbyKslYzNMJpoI
yO8TaySuTy/mC0Jcd7oiwSHEbF65Heh6CZF/qiYsrIA1QIVfBlBWmRdSTxiBxGhpJQAfIEYuYn1k
5H5yMVfEME7TdjQUkDvbfhoOov9jNLs7eicrC3M7+aREjyQMQ/HOBl7NLnJ6QyM3TnDd0oxcoddv
NeEZM9pByuJdKRv7pp4vmiQ6Zhy9BR3jvbrwIWAE93jRhMjJSRWhkjFDswyXXNnk0NfF/TCy60oS
EcsL4d2T+TM1KBjH4xVF5GNF+h9RnZuM3EM4sAj2v5SheZV0pBlTaQ98f08s5y7Nza0foU8eVDeV
b0NAdFSgAfG4JOtdVmJ4BB1+ZI9zA6B9b5rZrm9/ZkiPyh6ibKLdstDdR5Sj+z5ySxDBVpfv/MZp
03Lrs8ZIjOpILsW+hNOuv8TVcCVy2wLmwqFEF8KBkm+E12yyRQC9DSHTxEcRBuL3bhxcUtv/1lTD
w0wsbIuJL28Gr1MJfGsqVzVnr05VdNQ9sRKlK8UByrc7YSKIix191zVer5Bh2xbbti2X5CFPKYar
eGLfHg/dXVOX9bYZ6vLw55c6EcuDKSb3vVRUW0yHBFZaIeeNy3/9+W0YZiOF/H/3418/WP2TXx8z
5fPvD5xkcUBP9q/f//rxn3935se//iKgTLyMk76nQNYfrSAZjr/+688vqz8r/QjP2K8f1y1FBymu
Z+fP3yGZmyrdn9//289Z/RWVjDwTE91u9eevmlt91F8t/frDX/8mSitxPyFQ/PNHv/7rr79HHbwt
ghYJTcpsp4cXlap9kgat87RUaC/krr5tFLzmVZmMm9Jvf0xC/yAPVOg/Pkw6dXK2YHcMmcIK88Ly
81f6MlUMK+BCnMoOmr43pd4OEqhSgnZGZXDq5MwEfbUA4tDScX72th0RYoZcpm3h+XXmosDf6GIP
tip9irVha+Tzp6jjzHKu0fOFBuaGxuQl141zJv4TZ++0jrGC/COLr7NSO+SsgyAIFpwzy5HFhpMd
X1VZX8U6vYi7/L7T0o1izp9TESrtxzf6vSFSEU0cCwiDZLwtorUSIUxl00djzdko2Qhup7WeLFgL
m01KbFOXAgYMJymwmSmptmuSReE9kE6amJyhLDvkfirv57llVcV2PlPjmy5XcVnlqGizJIbEH57R
aSxnpitt0avvK4mrs85SyNFvGNwqozH3i+TcN9Uz2q0TZ9aLDIJeYVmQBdadIpj1KoWbUnja1B5z
nb3QlQIzX6Pq/vHNP6HRwXaJLVBCzawav8Tmr3p5pls1kbfMQmZSU4eHIZWotwVnR1UTHFnjndE6
nGwOGKCOdhgax1pnMLPCq0nz5tYVbKLTy6nIHWt6ZBUdoGb8+NJO3ENLxkkOhURVEeuvXuA6SudJ
BqKMW4ipe/bZ46UbDaakpt5+3NKJDmHJqCXRI4LwQlHz9hUe03wWS14Mb4wAI5AXvJFb8+G/a2N1
shzII0QuC8FEjDMupSKMxcz9uInla676NZeBIEPDOYMIaTUEYPhiiu6F3Gst8ZNZRN/7Ut2F4iSe
eeFPPhiOyReXkg7IYXW7eg5HRlGnndyYP/VZ/A1R0dXC9wMk8rcu6U9Tq7tmqEFfaSXyh5I4Zbis
pKOZ5kOVBf/5kMAt+9PO0u9fvUbCMCmjUXFJoqrdioZyCxD5nKTxZC/TYMApMGwsTV7dtm7Sa92C
3+xxMud2vrzDm/l3ngyuPgsNg8Hgs1JNluZkckzPZRCZR0FpcnxA7dL0wqr+jODoxHSDaBu/EGBL
jUtajaFib+UpAwRSrzn9GZJaN2PgJuEWSmdm6PdVk13M1jnTxsmOZyBnVtCpSO9kzVLtpzr9IYdB
VN5XMwd+izlLSd247894k041hSVLgQ7C/TQWiuzrDjGlMhCeRKfjzdaVJbBbDCQUjtCd4kI/o/E5
Id6yFgUf0EUD8I+xfm+HNtWsQsy9If2UddJxQ6iEMQc3SXBG3nRqgFDRmRmqtnhh3wnVpLrQA61f
9HnZRT4KL2CPLzIjOuOvOtUM7ibgt7hceVarvkG9PDMDivOeYkBXLEa7qgNbV+pz9oVTfZAxSMKV
yOILU+3bZ1TlJALlOe00zWLBocZEW7p/vwD0cYaACEuPgRhtfepoelNRE9F/sHfrVcUjwnhnVhjW
JeM4aL0DB+XMq/jLv7AejS3VQA6KGhLo72pImZt2Nv2UztpRXiTVUg9KV4CsaZTaVqB+g2ARxKOG
xkSn6A1GrXlOOCgWYo0TWqQkBGm15katss0sW15SlA5Cw0MXq5tRCQ45Gz7BSHY1B8dL2ctUy+3H
s8l7dwhWxNcXsFrYkrmtmc2Ctwp6rCosbDm9kj1V/j4qGIUUyk0qadRyfWbaX+7Lu/um4f8UFTy2
yDrfPlVBzjq9qHjziD3amDN1F/AaAseOY/HTQJ398VWe6qusn/7V2mqCyYjhTcuY1tRO5tXGTtsZ
G+7/x62cviaFAh+LZAzQq56ah0nbmKT5eKM2EZFl2jD0vUC9gOtgF7pxpuudGrsAcvyrtdV40qML
icuC1jTt58SBn6FMniZ8CuUzV3X63uHgkRfrKJiZt0/K76lsZyWlBVOYXCG/FUnSICvob13Nn1ZW
7xFZdmJj6HKO9uwZBySh2T2gTc2V1P/yclb9HRJ71E8KDfVL/FH2ksrPWiWf6W8newIGN4Uttoi3
c7VXYtI2e8b4ZUHTeMLwU4GrXwicEkkjOiLrzIB/sif8aW3NYsI8EnXNQGuB2rhjYCH9gb1qyvRy
88xjOn1hrAdw9SAhXXcGvRJLRdQnhjvluQthbDyFn5Z3KTPPWRdPdrtl5fG7pVWHgI5pij1nfd5k
yE40HMyicxDtnbmek7cOgCjraSZlACxvO3eTK5Gfd/SGtrhd5hdYKK5SfQqb7G81pGKxkPjlnQs6
UCcj1w1m/zQYyHwzKelwRBeymsrObEHePyLYzoQts6hB4fuuItLEbOigO+SeLxjbhcndwBZvsUoS
UmTk//ECkcagj4kMd78AmW/vXy+XodTJDKxLY6gmPvVp6YVSeLWEXWfKhdwcc4DFH4+z77sGjVL0
0UVRk0FZrEakZLZSDFH4b4tkdkXjCVrvVdYMZ97hEyUfmtGYnXSRNTBbrbfXZknoAI2MR2ZsRq11
swKZDQDq6It4wam/b+1HlhgJJw0EYJ7R3Z+8QsoEgCJEkb4pv226gimmBRWvWSsseFC887j1smF0
/8aN1GkEc6aJkWM1FhJyIwQBx/Be4KOx4fBj5jxAgK78cTMn76QGisRSKBxBUF3dySSRfcvvUyZ7
uUXPwYGPgMV9vivqy1zxxD50Zupmxk/xqaj+80uUcM4wVGHZwZ27ajqWizQJ4yljMQxavBAueNKA
jfMzQ/Av5fzb9Qw6cg5HVY05Gb/j8kRfbS3FWRWaKDEzrwoyEbmMaqd9yfEdoSKCyGk05qdLdZ7L
HQ6OHiwRFTE1akKUDUiE5VhG9YmPvI3ml0jBo5+Y14rVPqUN96VRz1mY3o96fFlWnhZCSyiNawtT
kPdp1Fpq5nWxfKfeqlrpULq9kUmO//jJL3d3fVcQ2cuc6aqLZWc1vHLGlyqpoWQgqRFymxoXHAna
mRn9/QZB0ki34f8qqAWWk29vfWvGCPrbOfNka+ItfZoqwpqyL5mIdnGqXJkD/VzNv318ZcuHrq7s
TaOrK6PcgrAMuQV7cID5sA8UbUAryPE92xCrIgu0aJ4/bvLEwI6nkHeV/gy/f01MQd0lyr3e02RZ
28SFeL42k9DEMVvEAezcnBv/luXq+hJllXlEh89C1WS1nJ2sJhxqMcu8Yc42jWRsURqQQRoAeKxc
TKu2QT7DNO26yQA0fW7fd+pqX7e+GgI7vUxm6o5Q0pXBLiMU2f3oRhzeBwjrk0z/a5z4HU1z89d1
rZJyVr/9f/+nSJz/W7oOqTn87/+H4JwF9UfC0L9Jznno6qT5n6/59/+xv0YvRfM/+ybld82bLJ3l
I36H6RjSP1gKsF2XNYCkOG8YB3+H6RjyP3g/zaX0yrv6149+p+nI0j8WNIxMz172TqbGB/5O0+FH
wFuoz7DHZjUjUYb855d981BPp+n8Kuj86dMkD/P2sKBk18nwp5LS8Xas8KtqIBq5NVxBAak+k7di
cRLMpNRzzBxgO0IJONcPYACHapGfPIx1vKmHlzmoHF3o0U09IEXeR3Ow8xN8mFbpNPOPqicWOfZe
3ejf3/01+fNX5s5H33X1BgidhIuraDD+HID2GFuy9ezRjq+sQ2AjTXPicy+88uaFf39zlp+/msO4
XRoBxTSIhPJlmG3Vjbe60zl9sw3szMltw/n4EldnSr9b1KiewABhfbCG+BN+JMHwHwwXizR2i5/t
5/Ch3jceW0xowY5kD/vhej7EV/4LUiWHG/63rvnPN9BWVSyz10UO0HrDRYnrzmGJgBLzgP6AqUX1
d22rO3110SJHlOofAPqR4hZ/6yvQu1WF1BdillZ9cmyKpA5wYbpaDQyqRGeDxHUuiQhAUVm0zaeg
aJ8IPMOIaN0l+iX5aNpGGJpPHz+MtwPuX88CJCaIEFaCIvbIt09frFkoWjraTCEVt5UpuioHdDkY
wgCbYDKMZ579CoT2vr3VKl4UZEGdCKFzST7aiq62Q0ATfYm88VDsSVZFDeKAQLwMnHPPfLmQ9Xu1
xHOxtVyWJusTp6n2AyVMNcNVq+9T9m3QftbnigyMVx82sbo2IZKTrEDT6lrNZ2q+XsaGvBIbe+hC
N25+qDHRp326/fgB/loAvLswDUs6SB1DNNbIWiBqYjJ3huHWPeDJJnaaCrahMrVfUpWYhEK3oOd+
qebOHXPTTUJxn6fXTfqk1JUnR4RglPhEtAj2Y7kxigd/eMDx8Ql9P8l9bYQtsiPpJSywAzRtCiOu
yV7Uqd4Lpm4PqvrYty+z5G9nSKA5dLpR3ZqEgYhS7aZxthenp1YHsD4epAGoUmqax7oPcJZIyt0w
1TfinAg4I/vrWRC+iMZ4mQvlVyEMbwfV3Knq7C4ys35Idl0S3A9B+BPKEsdrqnnGh3xyTAJHhz+W
syIDRNHb9yAa2rkg19NwK3O+GioMyOaXfEJ6aLZumKC/RO80ENODsOy6jCbs0M2uH7LruAr2cU1I
zBg8GFF7m5CxUsl3idyijs7OPOsVkPevt0deFtaUEjQkWMvb/GqsjludkwqdsbqSS7siBxWz7KaR
G7RUi1Kv2HTJjRWIM1m/VyVqylb+Kc1UJZWXDLNSJn1RcV2Js0YKyH3BVUjtdKCWvR3lep8RwJZG
3eMijOwrQhJVD//A5uPeemq4kSE/LaZ+Q0O68fYCQktNhEbqDDSB99LwXWovdQJ75trt0nP4d+nt
NuT3zXrV1up1TIHbNFpHW/2LeKj3+ModC/jmxrjsXZKidywqz2wPpOUj1+8i1mIqFCI+MVCYby8v
HqKEUEF6EZV7ZTt4qkdKj93Y2Q/L1tn/uYFd2+XluUXDr9Sy9+0uRRFWVBqKjbftStI4tiFVEzdA
w2WoVxguNnLEID5HLNQjPGIv9eLjIZE7KR+l+I7z34uaRFez+WJWs23hrLEua+UyTQ668i3UJydG
6NfgfRKadh/n5a5E/U7qsm3yGvcF8bKy6s6iP27F4VEJFbianpGVdjSR2R5a3jyYO5+DSiKPNp1B
lricubr4qMwieea53c1I8PMGKXEecZA0iMVWD+VLE18oId0/5wgTEmpp8qUwyugQfYfxqGdl5Yxz
960VpTMFrRVr41dfIfKR3EaV8wKAiavZWFaydrD6zmIRJG3R7e+6wp6fQHnZqFntaa88kiTKQc/H
b4O+9IfVcyMDA/kDi7qlbrx6HXqzaqW+ES3XX4BoTBd5at0Rg26TkbpR5UbZhBWxQJV0k2b8IGfd
WlWoZ/GZK1VwTKQd9gynjr9SOeIWS9goSjzWL2ZeIWlHp9NK3MfIyTAXRFpu55bl5j1uEgUBnxDk
G7/W3KgqbxvqJKlZeBIYuG5omacAX0fpo2aVWOMiN+quO/5qH11naJJN6wDP+wDPzy4axYnU3FXL
+6gMNkwvG7G+FcoS3XiE1pw47UFx50za49nbFe1DoxEHTc7nmVu5KsXwBFXSTeC2o5VhFIfv9PYV
ILk8NsXYEFyNQCBbKh/Ac3h6zEn5xrIRyF8EOGRYz8oXReCJTu0JTnpmTfduwAGdj2YC6JrM+EYW
xtuvkM6x3MSFH2xHCZGs9DAiTPu4w6xqan/1U5FGZBGJDhEBqwkgVIfJ6hTJdzF623BQIAlt+k27
sTyOZ67DMwflq2PCfzZnsaVD1qCCbXh7RVXA0kXpZp844miBd3qlVdgRdGPQNfex9BCX4a1ldEdB
68+U1rR3NxN1EPu1fzW9Gr3bTMmkIQdU3U2Em1gpp+Y562Hk3VbU31rTzywxns2xffC74qoOIYyX
mC7CaO+PX1nV7xSO3/JE2nSt4gSTuB1b6wjsxCNNDW8GenXV2M296AQNwmY0DmRXcBh7SKxh2w/X
EirZOaVUlqpYIRWylIvvE4xjzM6wLntfwzKHDb3Aym2a5WVYKzufLGit7Q9ZnHrayEiYGgeSZ5y0
vsu7T4NwrTfemJ87YVjh4H4/IjYQOjUblrfroV8ZQzNDgOe7st7Y4ZQ5kpK7o9V58oQfEquUIEF/
C/tDiuS+8u9FMdqg598URMUIQ+EqdUcICxV1ebxICtM902GXgXM9wsFHVAyEZRxQrPcXZJV3Visr
ghvkhV0F+nWmibamBcNGhzQJ4qCai2u1mq46g4wF8Yz058R8jNzvT+urTlQkPiK0jtZZCBWjm5Rf
6vCWnPKPL/JUVwUqQ1QCJTPkJKv3fhrLgvgmHU5OVN5W5o+hL86cDCyfsL6LCy9ZJVBmmSlW01Oi
mwbRgarpql6wU3aJN2zVLSFSZy7k5DT4uh357fuOxAybCXEubtFnm+jJV7TPjQYnYcDOVmvbtPgh
dpVdd/vWuhClEWNGfyy7lzE6d8y9DCzvL5gzM3jixvsSQWEl5JQJs+W2mE47/7tICZCMkI+f24nF
6KJq/Wcj6yoAIHR1wQ9Z5A8bmCLItws7p7LAk4NMPHNrT/URjuUIjWFIk96dDfvjWKK65DVN47s8
/6xRO/74Yn6dNby7ZX9aWJ8HZ+U4TlkYcMsc0ZbgU9hLoMpsc+c4kcC2AjHjrti3x8guP80uZBtx
E33H0goa2DlX4zl5uYZOd6W3sk9ZzVOVJPRawU4C0nS1ZRpxi+TMju3kVMipEgrwRRTH5P+2r7Y5
QkWtykkyQAxkB7vGAx1/PxDcaLe28HfqB8zqf5pbvRpdLxLhMNNcks72JAi7OsWMK3Xbjx/jqY7P
QE5VCGzvclLz9qoA3TeClfVMezzCpPnSCN+Asp3pK5CJT7xfr5sx3zbTyemSxlUTz4zxSNAuZ/FK
1Hug1Ok9BN7byups2ccNrz1Vfb0FYL6v43mjqKz99XQ7LEQVtcLRw5QTAyxgPk0L6bKULfKspU0W
fU41eRMk1ZMxDMdey42N0hLHgeLoqcxEDDQ9pN5+8NCFs15r29upU5DhGeaLLomcjOXodJ4UqbqO
Ah9UBWiWYSmohBxYtiwz03G+6JdVFqApWwwk1s3i3grnJ4WIE6nEdlUFm5IozjZE+YNdKyiDY22l
e11/EafP01BsNaWM3agW7g0j2Zpa6IaB/LnKSuxfyFzMPHcEQwAVlrqCFCC41KIDEG67j6SrJNSw
IHbk1hFUnPTHaqw24iRcl2N4hXp/o0XBxeKRFxp1h9FsizKPcnJWXCmj+iNMqt0iDxtUuNA/BP/F
lNjGE1UsQadVQtg5MOXyNt2rckL87Xzzcf86NebB3qLczhKZkWi1TK7bshmyYKJIYTa3MY75AVOt
QZeu9fKuq+8/bu3UvMWQtCiXOVBCMfi2m5EP3DDE4n8LwflobWDPKPXC4XvAIWk8e4P1NPfPHzd5
smfjC4HbBjSQw4O3TYbUVRvRAFSSGy+R8TSm9yGlj4/bWEFu/1p0ce4L5JMqDCcLq0YKBcxHj3rU
jcS4Wc7OnwNtdKimcF4lbBSWnbpIVjOQEuJJtkowPSRYTiegO5n+s5UORv4tAsHF8cGZhcLy3q4n
geWEQwGpR5zq+uoBRRBo1PJ4U+MxCz/36uDFvXlMrZmM75cwOKeEPPWA0TVxvsLSk19XN4KtiKkD
U2AQVsuNTKRwVAiPs/gwK+Sc6OrdOOt7RRDOdKtTswsrA7oUavj3ez09bntRDRqLzCtKjS1PgKCi
jx+xsrwI6ztpMgojBmEwRon6th/lXRzFjU4bvUpSh3/bVRy5Jl8QW/vxfZg2T3G5izISUquEjbaa
ZtGmmmFJtdFwXe/7vG/stB4FwEsRoXe4vKXqZyOGDKvhHjjMsdNjV6gNTA+4Rqdtn3dbs8Y7I4Zf
OpYig0HlNVLsj68KxfGpy0LVR62BOCptvUdNKrWWo0ay3DESH2OhvJz65MfcQ/wQCu3RipXbAb8O
KRXNExVga9NAWrnGA1MA2giPudLgmq5aavYdR2TxAC8JJCg4yv0o6/cYPdzB+lLkyaNqAc4Az4YB
GovkxMo1aUzP6ILEDtLZjcHjDlX+PUj3SS0dG7Ho3TzQ77v5JhjMvW/6m37GHImPUZ9gN+Xtj0Ya
782Wcylj2CZlshVHGfzD4DAyfxrzMneqQjoMErSt+Fvh75egZd2/xeyx0/ORFxGXMCCQWdtqQ3sV
xfNFFiVuU8GNJ4epdNUME2DSK7vC4FsTvNLnbBwFy6kRNW0Uss0T/SLvv4yK7MQ+ieh6xhhmkCzT
IPgj+jlWsd5iCo1IWh+MGYIEpBCtwRUN96Ouj3UG3AX6TDmKtiF395OCyreg64xshoJE3QpNfRkB
XIbyGWvfSI/fB41yhNruTqWKWvYrPGGAU2BRUFVYc0LVrGb3CRIpvS0jC6D+hClWvZErgqbz/Aq6
1kHvscULWS2Qr2zcqBOQriB6ga5GbDyShaLLboxIIAycqKy0/zQU+W1U1k8+AZN2YV2PnfnUzoTG
8pElsJT8KpK7TzAmZtzsnbikVn3WwDTgv5O/S7FI4BCLznpWvpXEijlpp12puNQ2k07UlSQifMPh
cqx9prhO0j/3UrbN5OZLmQ7+rsE5MVT9tTjED1WRbvUGp3ooUnRra42sqyF2ZELY7cLwYUQVAPfG
TrvsGsku0/g689WtETZ7mMRblC536jh9bo3xdlbCK5WlijFmrDPMS5hCF35nXYlS5uVRsCuTfKvW
7QGQ42WvKxewVkuHVeUxVhpYjOOtJHW3dVF/CnXpWRrSm0gYCN2AdasY8rBJpjHDfN8d5iR8No00
3lZtcGale2qM5fjcXMYhkR3gaklY+3Wp+iI1n+Aq2CWH+jhsJVc9nsPMruIZ/prUXrezWhNGkI+w
odJOV7JxUG7LXPkpJR13gHJjFScc1VqYviXRG03/ULWgXB70mnjTpn2S5ODYj8pd0o53Ui/f9ADQ
VPW+LLBiT9aXubSY/4Pyrs3y5ybL6REtyZ5TgDnYko1tgmnhzAB+Yh2gsPVHwIe/jJzhZXx/dVQS
xoqFaBWMWh/eqX5lD8OVdC5m6GQbyrKlI8kZsujy5F61IShTpTQjGZnpGF+qQwOgAf+X0Tkfj9on
pjscMaRLsNcxqPmtHgw0t2iuRsMkW40Qeu2OFeqZm3Xq4OJNE6srAXQBciLBWthvlW3OyB5v+2u5
2hSe6vQumQld7daPQAGj+3MHsye69+um18aVIB9T5A6Dz2yY203+GPTQRKq8f87H/DHX/APx4I7c
zul/ec3rokpbA7tSCyqMRrXjYGNyrW3s8DbvBt5rsA8v+gZenpd68t1/9TzXdl6tyCSgrlRz5F5h
arhouqePGzi1N35zT1edv6wMI0+zgl1kVtuzquNd/m7CDIySl8ZguA+3g3mIxmHfZ1eZP5zZw55t
funQr96LSTC1UU4pRfiX7R7OxG24BQBKySphmXFWwfKrhrhaqr252tUiNCqVlLAvepBUcAhdloCB
8vtZk5zGFHd1cBPNXbXhKMJVcrZ2UstpI6fZmpodozm5yVgXaL1/HQkgNHX2vcwsYdbeioQR+G1B
dGN8C5DhWo/ukkDeJXK+h+uzI6fz2hzSozQ+VRZ2eTO5UUewozPBsWIHASuM77UuuKmN9ALh6AYz
8SaCQaj6vVODjjKq8czi7tfe7aP7sKp26pogYaJQTLdVx20ufZsrgIVK64JiseP0MHX6VocHOkac
/zbXrX/VtNKZoer0iPivocpczVWSmgRatjyKpJBA0ABVUn2iDc7FOpxuBsEZ4zs7nXVVWZXaksI3
xZhWqJEceI2lb2rh58dv0XK73t1OVWbOhb1FbN/qJapb0zfrZrRcsZZcRJH4omrXWFJCx3Nz7ylZ
jII6hakKER0Fz9X423R6OA4jc698adz7XuYGbiXsBJRfo8vW4eei/Uo92Lzn6gGnW8bhoyHQ4+zM
kt++q2ZXT9FAhc3Vrn2PfuJElzCErjROyxOA+jaxTMBiNpVkn1Oenby/+Ofp+RyCMoe+bdkQoB93
BWXzucivZqrZMJKs/nkEFPrxgzw5HrFNx4WJQmbJHnzbkhkUIRpAjWrkrDkzL4ii/gggfFFscwdl
gvs0b4wYAo/4pGTfJOvHx+1TEzjRlV59gXVtVlEnE/q3whcoNk3DLnHKwGHJ0oVSmtdU2Bwlb7ww
0r4IASdR6THqZrfsrAtNqG4J+qJWIl01kEDTSX2kqnQMFG0by+Y+b5VrKR8PqGM9wR8dHT3PPM3X
kR7d6/MCvkuuK0LGtOQxT8BKD8I+Zfyf0mhjsAXAOXfkdM/Oeygdc3shpA9NNN8PUXsF98VBdWxj
FHwBdPult24m6AMGycJBmwITtLKNGZWOWVNh7lkE15EKbrd8sAb1ACgT+GHSfk8INR6lyoksMOJ9
JhLgANtxIpwiy/WE0+eGzYC063z8Uul027dwYuv0c9jqrixMW1/Vpw2p8NnG0KRvvkbgQVXY0ASd
uAMGPb2IgGM7bbys9WYnl4UzaWyegYlN1aEpoOHlZXElya0rtr1TRSqDt+RY4X1Xvgg5R1J+DBi6
vpgn3dZQbAy95qhZfCsFe18+jFz9YNWuJCZeLsJMTrLb2RKu5lC7J/z1qiyq+6whHaErU2eMb9Jh
siMh8PK2viShnFwdnD41VE1rI2n8yJwPiNCuxXYCurjMR8amFQKOb31rZqcxcE8TjhFVP9wl1QQt
Qy5CIsZJKA3UTUPesZxeRNFFLGee0GY3aVPcWySfWOazMqn7OLN+1i2oHcBLUAhAyBHUJ4I8F6eb
ppAe23jKIXeO7jg/Arel+K9umSxuTSP41gzGMTdNAqvCbesX3aYq+TbhHF+nSiV4g8T4XXTGoSE1
zGkl874dsvhAUTbdxDqwOVki5BsQRhjGbhs9LZdSRjrB1NmDnuzVYcGgXZeBcNlMzyLZOHVcuv5C
rq2PIjW0Wcy3AZRQPboRph9VhPKxgHtXYfctbYqFyUBPIfYkBn/UCwfAwDsg4raeTihU8up+7uA0
wYSPy5ikSxIrZJ6WTFg2lWxnlmJnaOBJRgFSOP9m0MyvJuIAOKmBlByMWLaDAKygFNnBBO2X04qS
1OU+/CKUHp0chONTGXM0WiU2HLOqvkXA6CF82QgR4hWCfUvRLWSwjoW6LeKvGeu5KGs1N6+0z0bY
PlvBSFp65go6leow8DTScVVV30iQK4mrLXJut/oyJPUBpteR7fxTXwk/qKg/CuFgM19dlPWnUo5t
ASgt0L2bJQUqb4BnZ/OjlsB/DYIH6hGurrUvCcOHkMQ30gydl2OdlOCdWNMvI5Fpa9Qr10w1r1Ea
mGEpkIqtMCiHxiyJBkdZU4zXSv4gpgjsOrl8DAdxW0jNhiQAVfG3JSVqIJ+ubxIWqT2A465Yuzby
ZrJCbxr1+1Gb7+tgupsmwW7z/6XuPLbb2LIt+yv1A5EjvOmGgQdBT4qdGDRSeO/j69+EKse7JIhH
VFa1qpO3kZIOwh2z91pzFXgSYS5Q0pe3o6+usT+7CBsWGfexSp6HRnqZNGuvTb0zapRF8/l69nvY
z5aDAMhWYusaJee6NZKnao49zpeerMXbYfJvRDnYcaLj+ZVu3Cahy9u460BaBnF1q/h0gcJgRd9J
B1SWPFdCuqwDaRNDsUpidXns02bCTO+LGrFCAqsW1TdZpW2Eltq01RSH1lQf8M8PTbIlCSdzlaDa
VJP0lNbBE7TBq1gIbqROWZpwn/tYux5U/6BADQ7r0Msk6y6p3ybgqIY43Oup8LuPlOtYVT0peSlo
faQ6pbRI96mgaQU0w30bxI+FNiwDpbiCKHhNUXtR6/0iBo/WC/o2sYoPPbWWdQjWyXgYCdSz1Z4j
eiuQ2NTFTFIvWTW8mynHasCnCZvdUtkS+AsNjiCLYV7Px+pNRXN/qoZtFQBNbP2VPjATd+J+1sIP
gpDXqBcJI27stEAhClq87nDAFbAgx2lLnboWwARzXO8BUPs4XVQLpuuUesF0hNy9jCXFKMtsEWlm
68S8lwOTL5Rz44hXnwTAmNZqKfNl1eUd/OqVaj3Hlb+VzaOUUr0Rgvg5aoDb1zdtDjG3l/DOv/VZ
dRfmwloJydOOR5vtO8mFKqXK4FefsgqRu+4auegKPRINpQMSyDkjjWnbhHyMNKRGxW7zD4kNcKXz
1sNaqzKV24C8a6h++Ue83Jg8HItqtV8smvaVrtcm9B8g9gLrr9xJBILWm5xH8akjqPMhTpf6XR4z
fYBOg/vvqYbvBrLy1EmJ25WT2ySqTWt5zeSOg7XaR/lDUj43uHVC0I3zZDkteZZpxWex7wPVzSbF
lcSSV2ne5Ip5B1f8N1/qnCmryFIWfqbcxtCa7Z/3JOc2X3jVLWAlOADx+XzdEmVSLZpsCtEsSC9p
LTuTVW+EsiZrfl78PNK56gWWHt1EtHpslZxso/1aKOI2UgUv0++pEE76hZbHmYq28vnfPzlsmk0R
GHPPWdcfbqsWwXPDZ+U/GvDRh/KSnuXcwePzYCe3TRDTwIgTLiY0OTvf1/MBJvj/2/06PrlPh2cg
4KCVfTQrsfkmdHdNd6kJ8O2BHDleiLmOGrJjg/5kN2xpwpR0AgNomkBHtoRjemHD+70/9nUI68Rf
wRQ0yEXGEH0PA6wyQHWokyMEnZccodsKuzZJcOsBAqrO9KErdkm1oAxe9AIudkexIpPv6kF/VAVg
vD/f379wji/nupMfd9LZYZ+qjioNPCae4j3ugJaKQwq9fJrdVgAznPYK7Vqluedc5LRswkpjfPD7
cZHgky0kf6Wl0hq06h7fhC1BYJL9jYiuX4r7rdaYjkwAUBmbyOjxzswvIXl/nVg5SnvAfYnKkn8U
bHpFmnI22BnVgfmXnlyR8edkQbCPQg3Z7l2cBDZ8HttgBulHygYGAFsNbCg4/9pqXq1KRs58rKco
fxRhHZD4QlwR0NMouQ/ldTNsjk33kGTnUhncnFIehPqBrc08dCuV8kclX4v6B5mlttCuDQh6RAcR
L+OxRnlzA5jriKlF5FfB2TdK31Gjah2DPxWa0rXGZEl37gAmsrUHcjmagChN+MFyM14pYYXbQVn6
yYgKmLTb1PDCeoSLxYYHkO/PT/PMy8zBigRDPNtE5J0e7cRqUomlO84uyZ2p3U9SdeF1OVsalalx
wwuy6Cef1ieHrlQiFg9myu5BELKHMdCvLCW1BZHQil5FanCl9rFXlMULJWJiOSDJ6jUqyQRhbr7C
leH+fMnfvy6FVOtPv+jkBc7NSraGjnpw9Se85wTkb8jQ2AdehsgHmPFV9ouogMPktktj/fPQZ6c/
VGjYuo/CTPVk5F4LQis0KBZIpOcY7JeU6klNpgu3/C/M7MsX+vcC/xnmpDKQD0qdgXKj48E26s5c
ip7x1K9bDq12cQVQeZM5vZMT+Hyfj279KNvs5i6WFf+H2/zPrzhZuHKyDEgLRsPE2VU70LxcSKA9
7fBu6igTJ46xlDlvaZ5Gbcb3zOLCmy0db+ZPd+FkYTMQkJZ+zMI2bY4VoXHV2qOjbdplfrEUc673
wyv1z7UeH/ynRScvUomMBsYafTT/kpFVe2kcntSiu++D69QCe2xIe0xAL7EyrkspfSlF6dnKkR/L
AxTbzmDbLU2OSiFdmKt7uSZA1wS8nFhUV/VyFWjTQ1U0d1LW3pdx/Kh2o232OBWUntSBOLz0jVx6
U09WUS0Ve6Mmb8MTVsEVeG/2hqt84bv+YjpkO+OPjAL80tdxznFCjwZiI6GqxrG9/vUu9qQSzN3A
AUNLrEUxr+ag3ORWSf5WZBxCM3LaSt520VZj/QiirRq8iY36GOCo+PkzPTMpHmuWRwAC6hsApl9/
h5LMolyTP7AwxCMpO98oEKZ+HuJ7sVmVvoxx0pRKYnCRZUsnQV3qG9Xp7/JDu2o9dQEd9hcc9Avj
HTclXz6Gk+FONi2FRigyUTZkOqxFr0PqpyyPCthLTppvm8mvw5y67eUioImbcFXW1B7b9YqnFcNC
m4In1OquldUXNsfScSf0w3WdykxIbitTZeJRRZ21BETsmrwz/Vju9VklxEtbGmq0a4X3FJn2z0/w
wkvyrfyaap1s9VyqCZOmk68S6+3nAc6/IjKqSZAI6E1OKWmG0SX6AIhjYSAADcJDj1zQqgmjOmpd
il8E+3hjtssCzRP9lkLgtEjV+MJ7c/5HUJGVDZUjCCy5r9/CMGlVanVcpnIQHcEOn6vlUQw7O8Kf
fBO4l+7qt3nn+AJ9Gu7k0xPrDpVBwHB4XG0NDG6eP4W9dmGFPPvaII3WgZuoaAL048P9NF9XBXTV
0mSYttd2ObmNxM46RdFsmyDyRP0urCusii072iG48Mqee2/wJWOR5DLpu51coVUANhPUVkA6+tuU
DvyRCxf3t9lx+k1onFFQ8IH+w5D19eLyBhygQSopmShsaEqBiJUXIU8ciQ2HGPd7NVKWVpehDup2
bLtwMSmsMkXaHvwsnVdJmzlK00LRQfGM8M1MkQJZYetVrb8uAvbxPvxk60MMrqJgvjU10/W1acMm
co+NbqFRRgSQbleGbovia9m/DOFrZ/5p2mwb1DXJcQNWreQxAcEvk9JnEBqZ1iYxc7M7cp5XjeCF
PtwFK87Zuy5LR+sn/SHMFF/vydgqU60h2VnEVeto1U7tPi58rRdG+PvKfXqltEHvwrJjBJoDGbus
wFN/kUN/07mKI9vyKjhI/+lukm8F0hLq5KObVfm2XIK8LsNR4iBK0Zo0LHtQk7VVlRfep+8trpNx
TqaAfJJKaRZ5nzRb3hihJ3qJN2+DB4N5IL7qH3GzPcU3w6pYXbilx33qtxf50wWefCpZa+lBn8PC
51NetYOJ63XaR3267hqq2/lvrUuXooAbWkdV7iPHLS58q+dmo893+GSRtsIiiiU5ChYqctQZ3zWJ
VUSD/b5wnecW58/DnLycXV/LwaCG7Df0/iE8xkFY7YLcQVc0aPtQT87bx16bbTntF7BlbsUqX6fd
QdJgvBiao03CsuVYbMRvai1cuAXfm39fn/6py0MK07xUJp5+45nL+sMo3cATnGFBhErlFoeLm8Bz
WwhqauhSmR6xOZ+ckXSum1TnlACEDilNUfwhOn5ZJdmzMZn7apaWZV2vOMgWdp79yfrnVg6WSTZ4
1D23JekmcYLCcEjuf35GZ98EzsfQNjjDfiNvVuRdR03N1y2RPBUTVhIvUv/Pz2N856wcb/WnQU4+
tACxXWJCqGRPmJCm5tDtnLzxXv+dusJVhZDoaLvWlhIGDXGV32q1PbmUHS96NYARn/vyPv2Sky+v
06ahS3UKUJjj6crJe8gaj10dvszJ5CV1vjOEwq262yEVdwFxvM44xrcNXbeqJ0qQLKIoHhGH3jVz
sRJ0rONT8B6a7b6bbo3k94DbViSEyuz0vT/6zJhhvxBE+S4CJ5Ll0a+8nlGfRh05dkq61fEI1FN2
a9D7aod8MWqi28sqDrhok0qlPQuh05ssdS2d0vaqzDLicI+9CH3ZCfEiJBWrKRonr2g8Wf7V1GcL
LLAOCYQ1R6fW00ss/vwhgqtWRkNiTGnFbtIS3GVK+7RWcGKgwnfMVqzXnTQXHnLfBPCNWS2VabpL
m3arpkYLQrc+JlTT7QjKj2aMUMrGbo/4zLUUI3Vr1OP1vDCjifAO/tGiCJxmLCyKXWF4bwjtvSS1
N1mHAGe2wBJ0NJ4to3xM4xBvxk3Z6suwKl/5QTmRqcTjib7xlphEUGVzvh4K42C16VVR9dejMGEe
l2ospwUmE30liuMyifsdwqZVH/zG2+BlofxbI3YjFeoryRI2EMfsxsjcaH4rcTqiV3dVFLYF2UCt
kDs4kJ+kXPsVp40XpMCkJEpXaly0NrZOT0GsqumkKYiBVzAbSzRhSS9dQXX7raJmaTpkcD7N7Pa1
jKI3sjsXIyANIdbdMEyfrfrtqFOdI5qU8q/YkJZqqr2oZeBackmJEZBWTGqwmrolQvBurPZddpvx
tBt/XGZth9XU9EzyVkQkWTRfSWOv9oaveW3S7w0Bow1moEFulmX1nlnaTcZPafPIoRyzGZvA48BH
B1O/HovyLskVQtskWxs11HTCjJ+eKL1Jspbs9W2jJUsorr0xrd4yIjD19k6ljatnz8JIjGP/Mfkd
rRYyuzKk6gJtSpThZGOs0R9eS1XhFUc6zSgc8GNt5XDaS7VV2VMZehThr/W5WWUt01lI9VITk0WQ
KLc+WkL6IncNXjSxihziyd7zHrjY2I33Fv4aJCgLESGpo1eGY7Si0/jBH1nCxRoLj6owv+O7+mXS
IakR/kJtdOdUIa3sDfDbxiDrKJsammnZotSF7VDIK9mMF8fQdNoZTipJdC43muUkUbzyAaBMZPUQ
d7mbBv2gWZUzBuFCBIU3WQTWshiRnO76xAyVBACWurwopdhpmxk5uLzJQqJvknxFshL+7soWifnL
2n014MZOxquZHWBGfryoxk7GW5NOfzp8TqS68QGRi2oGqyzUtyq9zEa5L5X63uiL50bJdjI53Vj3
nhsruxOqbh1WuIZIRyu0bJWyo09Sdr/lTMbtMbKSOYb047IpyOHJn5PmWRojmuUEY/XBOq0Gmuaq
G8kcxWE4SI3gGBWTA74s2BuLmYS4shtIQfhTqh9RmT7KqbKDgrURKUkDCrL1PnFmHl5He4CwH1vp
Rvw7A1neBQ3ReMnq8h5DfjUQIGRI+efm1vCJdkqTlRyI9myNb6oWB2BvKTrjMPKJGo1bksgEyesG
zYvD34aSbhJI02GVLtThISQAb0Q2L5ZEIwnFTT/WsPzMvVVSjW/jKw0ZS1nddNTA24Bs8oF0MCs3
oUrMoegUee/Eer0e2n7ZC7AihGJDENGi76eFHDc3YWId0oag+fFgFKh8UkiBZBQ6oT6SvmQibGUe
wrtxOyIrs9GE7jpSXYl9ubQT+VbQUznMHCEzf+F6/PfrHr7Fz2ZJEcujZvdusK32ZNnaVBFdStfe
z0vxmc38l6GOO9NPm3ml7WSlMjj7GcE1Waa2GVfuzyN8L3adXM1JeXRKRjmvQq7GfyBbzF+SFela
nvAgeEwvnrxLFv+5Su5kyONVf7qqSUgTLepJnZnj+SYuu01v/laj8UrNU0QF4GyElVhOj/30PggZ
JJGApE3J2MUSniyj8AB0L9DXX6ijnDuLf7nXx63Xp1/VNVMd5C03Yti0UGbiRbsaFsIm3TQX3OwX
RzrZX4W9kHYgVTkYc14dZJMkvNxpfZUcSxnNBHuZpkYwMEUbNB4XDmvHf/vkLPPlKk92VEWbocQU
uUpFeRSPebQ8BiknPY+15+c368xW9ctIJ4cWWNNjLbcTV2mJjirc5uWHT8LRz4OcuRy4hNCLcQ7j
YzrFhYxl0lKA4AMZsejMWH3i5Cb3KU/7F776czvRYzFYlOmaQAU6fTuwbzAZcjUNQZZE26M9FJ5N
6cMAettoyj6urQulAuXstX0a8vj/f3oh2cVN06geh8wDYBbZm5qH14XyK2gJ6SXB6soP8F6K1Sqp
fRIOjx+KcC0go4sDEgfF31FaCytVQqyRPOpKfN2J9YeKp7FRESdW6Q3RAe6YKY+DqF2Nuoqhk7j6
bOG3iP782dHabtvGSB38lj2ifEPe3gU4yLkPQYUfBTWHQ9aRnvP1CuOq8Q0r5gqnuLvPg9zl0LEJ
ghTBymM8vKdsYvwJwZY8XLi350668LWPIFYTDPU3na7RN2UhMXCSrDPgq42+w1c5YOkS5d+tfiWI
4ernF/XMTM5Z8uihp2dvaafyiV6NDTJSj5c6j04TPk6XyrTn3pbPA5xMqnEsEXI5z7wppDFL94r6
jJtPJ7v05+s4d+c+D3PyHRSxTPf77/whpu9CL7lCs2/MaIlg0Oyip14qnVG6MGGe5HRgaeJA+nnQ
ky9BGxLE4wHX5oflw1AJH7VeE5Ms2WUtvfZ6tpmRQo65gXpPiXCRBibp6Zbblu1VTQVxDuKVUnFE
iIZHfabZXreN18fXvjQtJhkSjlZcD3NOkrBpK+R3ICiMpPef79v31tzJNZxMvIKCfNEaeQFKq/e6
/g/MPlIF+lWkCNC1yNAA9gXDEgFffmUR7S4YSH4xPRsbOUxcA5BHoN/QhXY089FipdYcYZBwOXSw
v8n89nEtmeZ1pySod5FwYZqXgkuT4KWX+GRKH2pdo7zPNTTxhiOtEw2W+/NtOrNofHnSJyWoUUBm
ntQsT4WPq58pHWlsIb/9PMj3luzfDYhFEQVKO8ydk1GSRk1GbWQBbrzJA1r4VK4QHK311cBG7sIV
nblnLIP/PdapZjzSMvYyIytUUV/nvuH4iHd/vhz5OE1+X9P/GeJkQ6rFUVqMMUOIG+F5uCpe8kX0
osSO9mYZdrJsXMTeTnPnb2tneiJNVX7Lb4T/m5aJfiRzmhrEfRAbJ7+ig2UYYGmnBRbuBfUA6S3q
L1APvoNtVBzcn8aQvy4YoWr5glKwZVGXk7yZhLvcjRelYdMI2MX1VdssIOO5l9tB53bJXwY+Wak0
FICpcvx6J73ZjEW61iZ8dPEfPZkWxJA9a6TFjVGV243/K5RhBSTFjaimK5Hp8eenffGnHF+4T9uC
GFiKmJZMhmif/Ww5ArZ0pBXdlV1puFGzjle1M2wv2fvO7H++3ICTed/MwefXBaNWc+CqQrlLiQEO
JxShFQvaNNVLQDGXzJ/nPlQ6RyQpwGJk03XaLimCXqyD5jgqcnB3XhcPnGmXDW7Tx3J56Uv9a5o/
+Y4+j3baOhG0qErH42gGsESFqI88y7fRoL7jR3k2kNeDWEEuON9gdkQRW7gc9XNT2yRYyiUt3Pib
fpBeaUs5LfWC3J/uC8LbOcs6Y5Ydpip6xeZKwAtUzzEGEyzW7tTqiwvvx5kp9MtVnHyHViMro3J8
P6JHfzney7/13EsX2bInCxawLBnZdvhiucrHhXHPtMAZF80ELAflO/ImJDGhnVnNvDkquXidxUyh
SKXZOhaRTGvdSo0XRyKkjkTt57HPzLEYrkhDOHYzSXg9ueQijnFjWXKAxtdf5cZVoUgX5thLI5xM
PNNoYKWHF7IwKtC6ZJWpkfPzNZzZv325hpMZppqVLowirmGY4mU7t6tyMJy4nMhnffl5pHOtlC9D
ncwgZo0EL6RfsfD3yWu0qpbRktxzA5xi7KXLcPnzcGdvnQFKFSUygrdTFQtMcnk0Z24dgjvNfEoG
/8LTP/vC88odWUu4wv72DT9NiHlcqJ0UqcECIX0DOKrJXvzkwqwLU+f7Iss//c8oJ3ufGPDxhA6X
I4OulV6lG26VGHYu1F6mao5qJZ4ZcIoXXwuMb6Ex/u5r+gTzPO4t2J5smjg1LipDpdR/1/TCraBZ
rlY+BOGLkcBslaMdWe5OWgm2Pv9JUemn/a0kfESN6eK5o475u/GjA7lK1+VUQoONyd8dHLPUF6oy
7FJq5g6W69/8ug8/JUO4x6YaHczYOhiZsJ2L3lHrYDXnCdL/fDHnzSrQX6Va9hiapvm4zzIzdI0y
yg4DwAd3jghyz8OQv35QBsszZ3+hwZJSc+W+iiHpm+hBlY8+SHFypdwEwY6Kck2mszMZ4XYIYT/J
JUgAwa5lhCLRm1jupgpvhVhfae2TWKt2Ur/GGlluQnVbzuG6msyFKvQHXW5RPaQmCFIIKpafelLb
rhQd306stHajxM+9YN4AN1n7VrhOrURG76oRVe9rT2NSYL5SvWQKdDczVSfoxIeoAYGSta8TUZhO
pSQvUr2TB8mWe/lqbMLCSy39uYtiZZHxj/0a5/GPqJS6F5LZQfC9H9KUMdeoMR6VJjhoEYHBlnA7
aLLssCmwI/PdgLFcGr1tAc5tzTu5H6j0M2jdXRu1dG1kmtcgkUswxhjxsLLGcV1pwLUEE78ySJYj
gmYyq8wLoYKImbhS8TfHYfXqZ9kbXqDdqCtrmTT50bzGRP+iTaXTmGT9Gf292ZT2RK2zk8yVBmk3
ntD4EiFJ+2Hla/oVViO3qBtPSNJdVd7Fjf+SktPb9m+BObpigDvVt+xMlBZT8Rg0ULo0Ku2aAYiz
PDY9pkMDiiRpdlZysMJ4kfMQpq7xjKhfdmPkDfK8TTkOzHm4p1Pt1qrJs6evBoM+GPPdOIg3k4l3
Q6m2evGgZJkzh+lKnXnMBuifKqRLVmzLKVrnpeWaHMs0kkqGNFoLmAXD2b/yh6eMz6ucbwPR387i
PlRnJ5KuO0NdmvFhwpqiw1sZ2l9jClZhBFVcjGWJcvrIJ+6dFoRPAy9Em81tG+ysdl0nXEVeQEuO
XCI38Z2J+r5V6Wdor0rxFEv+Ukzqm7GKFm2cOorhb5upshv63giftnJRHQYxaYAoi5Kt6DUetvA5
kmPNKfVxpeGla3CntDhZ+vweJJBXaqmjIyzRBO267iLeGiA8vnnkM2jXgpnYaj3bGVGfkM/eaa1T
xA/pPmqIReXRNsIrQ3ijYk6LsaJxoD2Vgmjnwyamt1aKzctkYeozxCuUhI5Mtw6TzjhkC1Xyd0bw
2ASCO+XXraau6+C9xROpNY2TzJEINB5Xu/h0bBmIBBvVJCb4gd2Gw6ZQV2X3GsSDnbLXjETg11nO
HwoJpxuewoI2ZM+3IzfNAiGlWw1LObwHRVCNt2IUrceBiiY7Z1todmJD5yNsbaJc35KApYYA9rhr
HNks1/SwocjAI+qgWgsbIdQWbRIwT3GP9HZy9ERxlRgxfFgyG6zUTH9JlBI00VXVjY5E11VLlMUM
U+bnhevcuerLlH9yTOx7QciHElFfum7X5Vpyu3240O8DL5Rs/ke0uwXcIpcKFeKlbBHcdU687p4u
7UvVY2ng276UwCc6MqSmYfb5uuOvAznMjYpTj4gv0DeKPQf9QBdtSznM5XOdobwZxZVVxW4Qhq4u
SduJDlJVmbui5/lWf0raKKJ+UCNp0Rm8iUr+EAU4wmu42GLpMUHS8rNRhNEpvVHKGyM23uNK05EX
4H4yfDJPjYKn7hfao58OrTt2XbYp/NaD/LurdIC6vQRWCbyUKlTXIgASszRtXybsR5ovPJa/4s2T
2wGD9lj05WjAnuK4Un9a7zuUymOioCFVJ4ufWS3mYdTttmJprf2dKu+77rrP8KWW4AElmFEhPTTR
zN1E7UqXffxhnjTxHU9i6AY12h2lCPZKKW5h2DqKegcbdpVQCNXqlSAGR/IXOQew0K5uybzv4qUh
gRArjfuu0/YqnV9LHtcD0FtHzsg6lmThfhII/hoElAn5K0Yju5g/TIHGvLHJiONArIALGaPTrCeQ
3g3RTaX4Q5KiaDWy/FC6ZXFP23pBfAh8Y5zD6dPfN/s/ykv6P4tCOpS/87u2/v273b+W/x8kImns
Pv/nQCQw5u3r/7qN3l8/RyAd/86/E5BM+V8AFCDvGxhEZAOA538nIJnGv+gk6BSpdRLoDV66f+cf
SdK/IJabBNPrYPJ4K/k7/84/0v5FrUIxcbXAnYD5Y/5H8UdfTwgkxmOOIacYkZnIdhoIwtf3Xsjm
TuTUjd23KaydkCww9ktbUpl2CjYOXcaOTwT7YEe5Ge4iBaMvbaT7UGgCotQGFC6BupaN6loW0GUo
UUfW2iw6Ol+qiyd+1MzJzadqmU+DuM3BxQWzLjwbH59u+PX//ky/BCMZJ04crsOyQPNzGdxlbs/p
oV4vqrQJq1b2yoHkGB+UnNhIEx9L6q/GQb7OKY3SBZCWYeub+7bE6VlJY+wNTfoci722bHsiSMoi
2GiZtVE0Q3akUbJcyAqJI8vpn0QWqm2KOlSvE9GJYB+4hmptLSt6FuJIcsXc8OYp6PdZOO/ioknY
W2pbMbiTIirAFrmKGOKz/AAcDyFBLzqmUSd2zI7U6XTIbkXbJUsTHGVu9W9RUv+ptPY9VCTC1dLg
Q220507v8BYOAZ/+mJS3UzgdzFQCuxAIh1zrFQJeize1UJtnwewftGdLF/RXYRZWkYQImIYnGyeZ
SURWB6/qzGpnqiVozzcl0ZGFRKnk7ivscQstwKbUSnOwG/TkIaqUx4KUEy+MxUXczTFHLnU7+dAP
sq6Q7NDEKIit1YeIOjbk7SUqkodwoAsfRcsi15JVVc33o55T4slxzJl9v0pmPOmNNTpdUBWImVJ6
T7S/Aj+DmV4QStHHWeJweH1qj/zYMmOVl0b9tQZQrhS420pwOuzqjZW57iAOstWs98ZgSl41tE8h
+wLTmpJb0kZbOO1+mXNu0badUMyOIQQEKfrX/qj5bIomVB7WVLtBHKTuMFvrosQIZwpRZcsd8pUy
LA/a3FHCnYZ22YW1a9XdrvGTBw5HO9JGfUPud/ilRVcZnuYBMJCsFoUtZqpqY9+N3bJDftVnbCYH
rK6ExhTYhFVwCJZUgbFQWPcbiUtQQaAKaW85vk8GeN8qN/5c/Epan51zaaZ7PVZXQpJfh1JnOYrQ
ALgt25ZDIhKgrOvWUebLbjAAOwh7MdtoWlLZVq47iU/LN1bnnWRVtO2krD9A99VtLatA45bRdTNm
i0ZIarL0ynZZ9Er1S2/FBdkUsatRXXaVsFdACrBpxuW4ILMSBphe/B7k7AE9RfXY/tEQeZH1eU0Z
1Zl8+s1dFsSLCIOkDWmw8CBOsRc1Iz/bSFKWb2hJ9GDliz7fsOiLq0KGiDpYk1sUI+iRdkSaXYOI
hECv/YlQXG0rUVpqhrQzecruJG2Q5Kj7plSaq7oOjHWOgDOrDj4hK8tpUnbFHP2i5ruvJP0RpOWD
r7QvunwlZMhN+sxFCAWeLt0D9zCUaT2gwZvxkXeaTsskVoEVz+hTRvyU42QtjK5+9HP1tVTFh6bM
PygrcvAmGCOm09JKz7JcXjdd8wD8ROQA3eZO6q/TPAeLIzY6MRwMjGvKrsOBRtOwGrqZz8DqsVZk
iI50Y0cSb59ywlCtGzHlIUU6M5cmEdvT7kk2vBmjpHJYDpaGHK3bYtq1kuA7kVpsRStLmankJzbB
ZIApzW0zd5Mj5fm7gUOuLcjryR/Zzt0M40tVyzm0YmVhJc2mMGD55L7TKRlbD1C2hJNTQJSk4rYI
06UxSys14Cscc19aF2G9FKfuiKmYaTdkz0htCvZA5nuQvYTlsKz9EkCQ/IvwZFsMpgEqgxjzJPPV
bBnXeqbnDhspfJLVakylbQaoAzP8Sz+Uh6xGKdeUrefX8VJAvTRTDLObJG5X5BndjwIn4A4RprEs
OrLWdOYfW5+GXd6Ni5IZY1Gk5Vuth7tQrgsemPE2jGTcsDw5Q5nXHAfUN7EeXgxDfy+yeGvUaYJo
UpagdgKhybVaYHsk7/WQI5PfXSlRXi6KitNepDS/KtGADtllGA45M3oxs1AxCco2SPpqRSPQdJE9
zej57oGD3QqZCbSkEFLn78ooabKyTlWIkIWpJ4u4jNrlOMPhUdtxk0YFfFFBRgatt+MqVJBZFuaR
V54IdHbKdFsULRqqcejvjIJFxJgaa5dYULmDMWRNJQumnGZP6sHFREBYvLIss3UQYjsWojR8kQf1
uRUk4pwSHHU6eRRc6vyRxBOzaZ2Ed9Ho60sxH4TVbKjFjZwMZD9UvgJfMwjWFMCOgRXJTSKn4EbL
cW2KabYwuBri38NDPmfXxTTyOZbAMjlhPPDI7ktTuuZjUnaJD1xCm5TrLAhXGeSUmxI1n9sxs9tC
3iuboNYET/AV5cnQg11Vz9FGUQD5G626C32hfU19E+Ytu5P70KIPi7wncfvaisAolMNBLVvOdjBF
X4Kas7QwZ9O+68u/kTOW0xPqTq5EOR20UkFr7Uv9Pk37dGWQqLuVOjRqcWIhgTP95DY4ngzNUgrf
WrUKbbUQ+9syFecNVKIW9SIc2Jma0yby5avuv5g7r93ItSxNv0qj71mg2XSD7roIMrxRKBQppfKG
SEmZtJveP/18jDZz6mBqagpzM8BBAkcpRYaC26z1r984ktAOrSb2PlPus9vgoBHMr1MACDRnKm4y
QnH8JqzKbZPBnKjbazwYYlUL09ppmCmeLRk/tX0RXpPY8exAajdb45Qdh1lZB8nX7BTqM6aO+k0l
bc+tk/WoRIEvsrJ5ktU0exUp1OuhiqJD7cQ3PYyjtaHGgw8kVD/bS+VV5kG0tuWzyGZxzOcU3MJx
iic54/iHEcO2r0X9qkJBVSZ7L8pK+KNwQC+GiGFekFirxJakKzbP2RD7kYM/bfUtL4d4Lyu2d5Oj
gU/AENftOGyKFD9e0u0CoqLTtQ5ypDDwNOvywkJ1iA6UpxlfGIauNrciDiHw/Zps0zqD7pU9QYqK
wVdgQ6tLKm8HXOhowUs95btodneJhMcsM/oc+2JVzckKVdxy0l3UGbwY8OQkYuk7zllzYuTNM2XH
VLyTLLkZ8Bt2q0jbmN205XfqMD5x9yZ+tTwz7JVC82qOyb6yGzTzBYCO3o+rCQtY7l/7o9G7U1LO
51DXPpySatItv3IobZ7dB5mfVsVBG416lZjthsEZ1VWvEtCkMwmJuq9WEG7VR2XkBw56/0iJsetP
I2QdFZ0adQ5+rngUtTrQUPba9T0nXvKipXnr1TqlSNcOHnY0pAYHs1h1RLqFcbjuNMjMpTjVi6V8
36sfZWX8FmmFoYBt45AksEsulHsV9ZSOzuDXY39vIbaKuVyNuAMXdYRXcRwBbcEXV0wcDRVMd1OM
u1c017uwdW+tiF9kmaAFwRPJKxXgX1yAdAwtFJGjnFLVr6BvvlAhwJpOyJQTeXKeNPtnaWGsr+gw
OZ001Y5V82NGBo9L1Jj/kgEuuV0JGGNjPG4UJydJd0VYOz7cFZikJXeMlXzaFRZ2vbZ4n1HrFpPm
jYsbY1m8ZiKQIInJ26iYz1oz7OqpepuaUkJvMA8wbn7at0oDLpliy93GbfAz78eXUW33FQLwMvmM
yZzmFx3vtDtPTTE9sWvbONzi1nE2m+6aDFyBaZi0XjzbAGoxB0S4c6HEYv+Gw/M49pjblG9qE8fr
iIkN9PTkuUyeerV6nW2XKCDebl5p7YppC8hdMu80BcpTXEsQTAsYtwAMFFm7pUuk9EopltNEfS4b
9JV5JF/LxKI+6Cfci9vpRp7Pc0La8r53NxXZKqaCtoyK/GCI5kCFF/u6hiYAkWSIQYZlHErXXZt2
+jsIGoGLeHpipqV7cm8PNZbQs/xZKIByeQXglk/lngNQ06GpL8tJOHwhtqPPqcpspMd6xJl4N6Zx
vsYpt75UaE5qDGggaKdnKkeutk5TNiP4mw3ha+hDdaPVDumsQWAc254rOpA13tBGD5c5SLADKozd
PMi1ZpeF5+ZudUpVFe/gIjtHKk8tKMX3LCys/WSYs981nfE9VeatlPlbnM3lecj79lqaxltxstMi
eMtSLTwjDzRWj/8NhkBb6zQmaCj2UR8xMMnbvvTk2PmTLcaLdHOvNqvgOciD7uBKzAKwmnOf3Tlo
vC7Np61aihwwS63wHZnd59DJ+YNymN4/NreDPv2yrKDfovVFEaJ3Z2UQl4kz25mG6qXuf2Wd0+xd
bWBI010HO2xe1GDO7+5trNMv9BjpZUpd5ZvtoH63i3Zbps5bWFnFodZH/pDJrzzLA8xl4+QW6hTn
jHPFzpRdcnt8rY8M38nm1ZgZ3SoWzDyJLEZzHIgdtuzlRdCYe1zwJwONYz+5b1ZhttiQzvLsFM6T
PTfPvXA/G1mT8ySH9zIHd+1naxvOATZ0WF5hM+IA7oZJhze4u6mJwfCdyEWuPuk0qHF+Ki0gb3vU
sn0194OPBbZU6u/FUFnnoY6kpw/KW5V23Toh/eBEsAM5eSvFUk81BNiN1iOuKpVE8x7VEU6XHMQy
FcdUB/sPzPEyiQxTvC7e5kFzU1hGKyVhi6etbbxQ8VrWEG8FwzTWKP4Ooge61cgjziOSxpjUpEDq
obzYWTtep6BPV1lXBH41JYP/+NF8sYFPut96FYXcY7eikfFWtRVjr+r5uYzcbvOo1mLR9XseOk7i
n+y7eDWXmbVpOlQ8YZqfHdSfMO3z66Rj/a+lI16wDp7Ec9pspgwa7Mqe5Qhj1JZ3I35Nw3GLyk+e
gxwDz0TWoPOF03xVJQ4sSjONXi2i5pj25HqwenKpwjRFdEqyoo4D2ZgyGZwSr+tx9sPwy9j3A+Z9
RohddS3UJ9xPntwFgmmhjzAPrJ8kq++sdRm2zIyk9G0jEGqUcZljpAjtyVEMe43heoillPYdNiPf
keu11yekxztVZDCYkh95WX8VlXmMFLbi0q9K24HP2LvzpeVTHMs4ODVx+AS4rN018uAbVmRnCFwM
u7DfBNMVg99rr/f9MQDM3ODXN0VtvX08+mEi6Kw3ccMiLvIrZ7AP2SV1t2OqodBp8WfTgjrexpwA
s5isTddijZWW/O7/8RwNigE52ukxMYfIb7POi3XmmUslHHYK+lunjzdhbV8fX3YssYwklGfNHYXn
Gqwvx017X+tTuUqCcvTjzBy25RTQRtUrZZS6ZyY2MddG/nta3HXymfC0cGR4GsiRWLLMPcm8+mxi
Mfiqcq/Nu0kF7oWVS1uSqdYaTzgA82W5NsIx94uZo2mIAGoGmmuKwwz7Tgd5Tck8fsAdfCkVwJ6q
MXoZ6piLdQKXIs7mVTFKSoQq+y6kTjWYmX6ciMDPU0aFySQ6D9GAfe4rXMnw1dh2RtvuTfIarvbS
Gowy/wSO1E4qouytQemsBs2Ta1EwmMABy/PC26dAmpTRUleu8VoWkX3A0XHXU6R7IT6XeRo636es
3jWtqd0ntxg8DdlmMZiLCsjsV1qnGhf7sTVt3P1lhPmhrBMBds2RgA4rQbtfYQvaZi+W/F0FrnN6
bHLNNE+1IdMTwwCqxaK5VsJ9K2tgM6XsXqKS/V+bUerVozQ30xD1ZwaoeLkYdrRyBWIMzhJrzzDl
1+P9m4HWPCuxSWr392Kk54ntuFtponvBZFM5dcvekTNnWZRzLBUjbktjEPE+zdpTCo3WWRmVI85N
hGzX8Jljd74r/aAc6sLEw9FQz4mhbmKlXYamL2S/O71h7OvOmVcRmQbAQHyIUnU/smY8pGNi+rpZ
u08c4ZJyoBPHQnnB/zhc22rTH6qgW/e2aHaDk9Ftl89GEHVHNZi+2laopzJc03g46ExS56KKoty2
2mTDywxvbaXGW3O2XrAmlrtx+ZQXZZGC7RQhzZ+Pz5519kZop/GczdXSnQUrpgLxlewHmk9GocHk
+Nk4xtteTpfQ1X5Hwik26rIMRIe1nKrkKm+vsfeVI3eOWxXnDKdElSL62ZjndZ7rG4eLdq1rc741
s7m9BGN61yEprEgO7vymXPKTKrnVOgyzlRDZ10wMLc8ZnRdaoFOUtO6VBppOpNjZXQzcsJzbIipw
uYxo18gD8scgFF7sdoyuk8D05tAObnqjrrJgDo6G3iCHlQF+gtSi7VDJz1LsHQOLqSA5uWqtoTxD
0FNmnPBGZVbsakCyKvtw5Fg+FVO2nbJwxK95mI5V2UaAvwbGQYUJwrecEhRY5Xvai6M5mfmeG9A9
ZXAoakM9pWb4vcraAUlTnOA72ju+PRWFpxYkYUZZT7jkMGAi2KYB3bLx0wiy5ikcQWPQQp+MSd21
4JXPMGydUhmvj3M9a+11rWbzlkum9HOHKXhsELb6eKCPHaNQVydDelPrwN1OPUmShpp8M1TwybDO
cVHDr1LjHvLLZZOZOASHJCqvXaJfGUmz1Od4fDLThnXQd895k0qvSvSdCe93qwaW6WsRWsiO2nQ7
BGq7Mnol2cs8ZNQaG7XvEIC3NjNm0hZq4dOAuVHUqkxPGwzrPWa+WE45KLseu1F2Pfe4NU5YMuY7
MMLeM5KckYAmP5xpTNfYxlbrOB3KN50kTHWqV6JtkpfhA6PAaN3ldnQPjJ9aazqrMdGa/WCJd3so
m0PLRboaIzSg4F0c7CzweDQ4vzq73vZh+ZHOvXbGJ1Os+gwo1gV/Wc4jLDdMRLQxRmrL/yodqSJj
S9Lto6RQkg6TzYkwtdGJHBaF2Rwev4iTZdGWzfmkkZbyHrUjeKqr12tuptAfyDU7JHUM8MLQ4Fgp
AG8xXJWXivXP8ivKAxzdfK/wSa6QuxeXVsmqTRJwU+Cxtx8TiAPSzjR7ldWW5RERLVeBqf82ya87
V7kznPH+zTazhKHdW6LbpSGOf0Bk26y20yeFs+KmlFgKAzX2NYydOlw6fNp7L6lVfccy4vnEzVuQ
Nugp98FyZoVCu1bkPUdOcIlsDhMAmadYt+3DhOOFkQJTLcXLKKx3GvXuCOZv+GoZYf9GKvszR8I+
CPXuGg33sDTUVyAzi43ODjKJalmRMj99psMv4lh1P65K9Zpb2koJXeU1LYm7IdhDLW7RZIC+m12w
y9TyRzikfqz041WH+AkaBsDcyHk+PC5R/Ge3iQb/N/4grxM38Mah1LEVXNZEJQ+5CjrjdmVCqLGS
Y6HKme0aVAaODpTOWfdjCdUJzLLeRgH4P05U2PHFLp4H1ZBfZL1OtUo7mWb+lbm2tglsmAH4vzor
lJ2rx940IDBt7SjbZBIGVd0YPPTa8pCeFkRfRq91jUxPgaWilc+tUt6lnYToYwZ1r07wiMuUwPt0
MGGolK2BkyiXNXgdiUkirndts5gdABNOidscGaBQCczUeZbyo2nzSwGm7D+WeY4I9OQuxaMiknqv
hOCrCHReE2dm6BIG7T5Ok50yTtVnknGt27p+AuMPvhWlvHDAyZtS0LwZiu1PRhp8B3wH0YcBa/Q1
4pRmeM7BpCTw/hGC2Wc0uMoeegbtsEbaD6cq9UaIz3BUEdPDvQvFZpbRrjEFAKZjzftYtDbKuxQw
sbAuvfHWu3X7HBTpV4hX9rnREiCFpcTQ3ND4Zlb8YwAA1weGigx778Zuv1WG3KU/1uwtZt2+nc7g
xqrRr+0gv0l3OCmmSS5QNz5pkKjMoArfHkdzizIaRXhIlDPA36o0G4iI9rrS7eas6CUB2Jga1/0Y
P4lKjNdxJKUQC2K8xhN7pRuZODNP6MHFcbFOJo042hJb2wXdLc1QvLpD8xIO4TUE1DzG0Mt8J12L
Ds7mo1RKXWebCTc8txuxrBXxg9nbCdave8zgC2mofBerXph7dlleZZ8e8B+Q1wHpLimEMY25yLaF
mMZrG+PV06Ck9SWm9Fupq+RrAyUCK5/ljGm6hXXQo94aCmttK1V8yaWBF3RM69rkRzo9Y5PhXyD6
BmM4g/yKITh2aQ3zALWQZw7qzBQQX16huQ2AZVTuHAQsaokYF7Yrmvim2AyZa5K5RM74Eks/bbMK
atujeLcZdG9GZ52gH92aJraYeiCPdRMZdIXNb6OY9V0n7FssMHmr8njyRWz225FY6Dyog6Otq+sh
7pyNBijotUbzrVGAMzg+GIMuNZqiFZHPlDIAbrDC7aOGZ4gH87Aou/k0WSji64SsR1PJ1lavma8G
/TKSs7bedeYP0BzzW7HMJuoUXE3v7Wrf0wxtM404MYdir3PCce/KtDsLtRKeuWyCJu1f6PaNvVYN
z6KYnpXMLd8Hkza+h8Q6VJA34iQu1tz10Y48EWRx2vdHiRu1ALL9dDHKvvIKfaFjLdVwMSTBMfdY
NoaFSOj/PO7+U565yZzLXBzkEGfgXaXSRPzt0H4O8fJIe7iSeHnvxlEbrzVjA9OKnyNrMmHzUMmF
hvuUqjbypQHFf75cyP1SxDzeo7q0abpShzD9aQPNxDhY83EqW3kbGEv988SQeyH5789cj8/xf3wW
5VTHYdT+9e9yRxYGyn9/W/PXx4uEvwr/Z/vzb/4H44sYg/zuVz3dfjVd1v713/jJ//zO/9u//Jdf
j1e5T+Wvf//Xz6LDkZ9XCwmd/yO7w4aq/fcZIevsX15+Zv3Pr6L+8w/9FyXE/gv2XDZZvyrkfMA6
iL/Dr6b9939VXPUvqE4f/l384eJ+9L9IIeIvQoBruQYZnVQuCwniP0khmvGX5ZLQXFd1NAEz5J8h
hRA8DL3kD+ww0zSFDhFKE7yoajqOs/z9H+hQtphHMugskiT64A5K/QFTC/rRm6NYF0ZRsTeZIItw
MS7tGOz7QFxkH3IFx7bmqQDOaZItaEYGBC/FSh2NtZviU47cwcswj191SgXLMSnbVRaFm9yy8q1d
RxMUwLTzshr0op65cNy4OwyWjd9xrDMcSeFMcYpa2H2nmfnFJmkw87AvoxIQXGy4d8UJ3nPraxZM
xxsualwr7PvyKzCY/sw1C3g2x0k3xn0mPThaxTeAoq+01GZsZjzEvr/L7lL3kAejj8ff6VX4bRzs
fRyUxqoIYFKmlEidOeDVjeeA3eGDkiXWWjZzT07eSNYeSYgEDmh+X1BmZe7dGXsGJsYSjFfzHofu
oEM7Xt7W2FIoppq5n2fnnvVwtS0dQkI07Y3coaFKPxJtJn9ExfdDxXiFwfEPkEXXmzsgDy1kMpmS
7IesBFovpE4Rpx8REVnhDKDduBrCjHoK8a34YeFOv6rt6ENSg2CKlsAQ7e9kQmO6hOFUYc6fQT6e
SrzqO1rE3m9Ffa/K8M0aSK+sMxy4cpn8UGLx+/GVyo0/leK9WmCUwlC/V6wVGfa3cEZCVQUF1zes
UKoKxlUZtjT5wv68mJ1N5GBCfdom1V7Ubbt2NHI8hgDiUaR+l0yzd8K9FWZ+Ge3FBKJjgFPjHNGk
3OauRXBFHWBEopzCJk/XZNtf7eKTBTwToivuztx912QFp1liWJ8M36jCHK9O3isHl2HZaPnKcIcP
mypr6CAID05Ur3QZ+GWGf9zkjrcwG1Rv0+pZfXH47FYMs/bxtNMqR9lqxkBgKcS8NMj2OaOsI7xJ
+Dkl2HqBUg1gsJYXEhCxPFAEU9CjHtcBTHTcakj/uA3CXA3mvFAem4M7caepTfmRLes+tUCzh1g4
m6LoLHDtm5Uk9rFPJl+6gtkaDTFTaJgVUZNEngiZTqehu9dMJDlJ+VtNMNTIGKowBhDvvdlM6Ii0
dyxOckyHqMSTrIbM0vfiWjTGizrl+7p0yeJICFDIZu1qqhQfSyYJz0Pzuto91WD6RLzQ/1XQHUgB
ejYb3DEkW9SzhjfHtd7GNibeRE2p+r4ShfYyUtZuvtPV6EvXRO4XYt7T1r2P9BpYhQT7GKN9W0nl
XhPBDWrFJ93PhrwCljAhlblNykMkIe+ygfS5XldLeapmSbEvWy/UogHjm3fm1c8w7aIXSxsmKCDM
yawhLE88d6IvR5AphtekorjjKg5ckpnnSh6ZN+/juBCHIKCTqE0mKKRCruoc8xTZj/eck4iYgu/a
nBU7x0lzL+jl1xAPeDc1hXPsiCul/g6/Da1J+gFRzBIvv12/QGCBGDzDzGcG132zKyrozIaZbtyB
GM4oKd7bfpJ+F8JkAHg9SGopiAfQW3ggJn3XCwEyuMDa5rEMjXFT9S9WjyUrCdhvTRr8sI0t/NCn
2MiYByocum2RLyBz8Z6nZzcZicrI3l08zPwq9NV4bP12njZ4XAz+MDKTjqx85QzBnUHDZgQRd4nh
jmbctb4ZVWOuMgHbLCx6GOQcYjTw2sbtIvK3UV04KgYtzoj3TUVCpoiRpLjluDOc+iYcg3FgHzD0
iwyTnwPtN2gOBmWGphswUhRj9ZzbvU0ojL0SuvxSe3JGcq26t07Gq1H2Rg0sABHk35gYACw67bMT
X0MVVVdvk4JdGLLfd+EvyhZsHDGDIVGiN41Lo8fgIrr4rTQQjDWpYBNDkC7Z6/uywT5ek/zrzpLh
0s4rYeevFuLJkxUHZLdW8XuTm3RWZk5lP1ZeW3aZ3yLbX7lZ/FyakfQtwsOwyeq7HRyAwusmGV3j
SQlW6gRxBCyGxckNtVF+FXLcqj+BYwlgSRV46OAHpTNBGnMxYCpd2ggMQf0uY42Gq1iOrzbZxIcB
8Ekrlu/TO4ARS7tGqD98Zs5EuZbEwrl4klCSDRUmybPl/MZZoIUA4OSQEyHSRE5fbillmaI9TWJ6
qar804JWpOsVhu3ljoGEdXCinKS1OPChVs8XMTv0P27RYETE2FZDdAE8OTF0F92mkcMphDPgJySh
RyVhQNbg1Sm4te4Wh2z4KvUb8VCAy/j3nZwo2dOwTy9FQ07HCNnBln207WDjpF2s3+ZpCCBZEcZk
TVZxSxkPgh44fhcsabrtZVKHb5ZGBnuUMUWEnOHFIfwNqwXXz8xm35sye3UJzlxc/7jQVk5dvYi4
QHuk2ojSbb05Tl36w3VNHNTV+ncdlsisudRNCcbYzDOUv85d672LUZczJtuU6MoR06fAqd7rpDm6
zDsC9cUslY3SavlhEOOuWVjZXedse5OL0rLi07224guJ4ddJJmc1Rv5vyei9ZYa3nvViaw6adkBd
t29K5VmPm+2kWF+l2sLbX4qERvjKOENbgjaxLgINMcoMcSa+92ucxciSqpzwkhN/26qDXC35gsM4
eRABMWDTIMlVT2qDCkDxRXSdcucJDOFiMrn0MPnv18FovGQC1AzjkFPLRoY8H+7JbDotODgkmehH
Gg1grRVMytjduWW9mXXcwosoOgVRvs0QGS3KIhDWQnyOzaBtCWxSywtExZtuVSXXsaVt46TdF7rE
PRYj03rTyUbZxLEEpWpmn8nvMbT6t1REs19r7ve5NgBUb3VTcQmPsZ/p0zmHOLcKh2bwg9x1v5np
wsziKnZGTOLJeGiZEVX0o552cFS0KoltRl5kFGgjggFoHvHBxlZ0DAJ1hg824yy/COHhO/Jdb6Hh
Zy3MS6YF8H3rIN9NXZVuQe/WIyTSrC3s37m6s5qo9Wjhqyv+2+oqoGz0Y8b9eGJhDyaXGSUjHwZk
3xwFhblUOV/b4jwk0bDX7Arc1tjonfOVJIusCufcFd4m5XQPc+F6DDLQpKu/VbKdPU6mlZknwSHI
I/NJjtqlS+Y9G+3WlcHvpOjfFIm58Qj/LDFv4zBAIelz24sz/YtQyp1CceYHNSWHWf+CLnkcu7rZ
dNlYrDUhfDAkoqgoY/sOa/82TeDOiumm90L6CkZGMZcTGOKH6/Sc7EYMxiFINmqrY2HHb0MWVlQc
Lod66dzqIvPGmt+/2aSCUVaoGD8EfiW1eq/dfoc9ypfmUK47QQECPAAPqNqLPZnXKJL3RIptj5TI
c+JFCpHB3Ag1uRvEN1TMrYcYK+MYrhNgSDKrE0ixXVyzIGpjPcFpKNv5TF7mLzd97YtjMdo+bmoW
IxhWfkr2qSt4QbpYwkgh0YSygKWnJz0D0+wirepVZjnGiIq2ckPnrXsqu/jdVvIClyPnZR5xCnVS
KJX2zs0uBNA/2Thr7aMfplVfYEY/ddK+9GXh7BMn/VY72T7DAx7MBFFa2IldjlHwKgx+20F7q9V2
V5SUVkWDmK2pInmQmXq2O6u/0HaTzc1VfdDayvQTrT9pEUBtOFcnPevSQ1qhhcwieeZh+p2VPfdy
qIG13XKrmstQ0Cq/u1dijYIDzuLLwhknXkJhKNK8lk1knUcDe67AKlRc894bctB8Q/RIH109PSh9
fbSiDgcdfaPAZyOjy469mFh6xr32nsnRPRB0ARFEEq+h73Abqir2WLJS+vNAsGufTbtuSTGb6OfY
aIknBjgWcmsvvYIOF8FzjOmTOBTqc44YM6LLAj2hZg/VDy2MeGySzZBZxGyNQA6p7VhcjeEimSSU
yVZ6TyrGvQoUZzGG84MQJFa20l2zaUBp9HwrivYigmI544uVTJjAiKX4Y8E3vmht7sHB3tRDy5C0
JMgjtg5qhhxJ71Jy3GFOAss/RWjwuGhj7E1AZ4SoXYqrzuVj4nTlF8fltqHeoHRSW+eeImlaaZWJ
cr1yj1Spv5xLQzmkoKJTp+rnGL0+vleOfN/jk+grjO407C+U+AO6xPtQDMcyij/CkLbOKrnCGUxl
cJEZS/MzfabwHPheaWEfFU7wc62KGXyIC6BKYk3sauqhGszPMr9luT0/E6t9QGxm4A/jtU4feTN5
h0etVdDFLniZpaUfJrQEL5/6bh31jYZ5n5iOC00sWloCUND21vHyvToxiVQFeaCOcs1GIddZCYdH
6c61THWvaVIsFcP5myDS73mQ4iRdHoIKAUC2yk+hwA2flWV02RrfSmReLoQuNc0gVuZYZPcFL9Xm
SNaobNVQ+aRfgCY9ZR+PfhNO5X5emipX//3fn7s1Oa9DhKVoq0W7qVXVvS1YM31Xt+tayxfQMXop
68kvq2k4IIY8lXme0ofCte8ghZiHGMrxHp38jcicYXLqM+TgKG8JwMzqszHQuie5pN0JsEgQOO8c
altnMMs+maBVbrIKeNDsYy7TwZguxZDSY7hWup2tMIQi49uL22eUhN+tSQ2IpzyZcwC1oyB9ziJ2
i4lptCpVB3iaDyckoNGkQw7WOd2XIaxluoT3j44NYpZ8xA10jzq6ZUAWhevew7A4F3rzNSDFagdr
XS7QSa/rT+Zgk/jGkqF5Q8htn4i1XE3AUR73du+VKkungTfmBYPKnM5S/BjzhURp/biIXfB2ey9D
tvryOTsqqW5p1ddew7PwI2axpzDF5bGw14UTPVGi3Y2AXRFGyj2j+wB2ucw5yIMYcmxbQ96T5lj8
kTgXPelCr33Nu5+BhgLPhc9kBlJd0R4Y3FXB3eyWm3s5IVCz3hEro/B0zA2fWbdaQIskZpgAYhAg
/l62g6pzjnRN9mE31l6vuEHjKtnHoNarbix5U5ifrCiBDKmayFChoPFZO3wvdph4QYnVUFfuNh1B
TxxYP2QkRZ/RWOw7vEJXtqa/qUnX+IOAkDVrBO3ZJkPLPfmPbxmFy7I4l3UJx4fOKWyvUA/xBNss
B6KSzJcwTTZVQa5ZGNBk6HSBZgh2ZDL9Xi0vFYTtWZHsMVVN8XHlDHm8HebptCHLqQS8Q/DkWi5F
EicsgAUD7wkFdNb2gmmqgWyYLgzCBU91ORDIRFVgcMs6TxgecGR3Mvt4jLPwJNk5FT13XnDhRM68
U0LOwnL6LrVikejae8XgqNPF9yqRePwuA/vH4xDLe87ju+iMn5XD21oeRNVYd40cv4XjXhWaSzxV
Zqx6m3BA2/7+gMwSycs9fqFpQczmQQBciXSD7ewFL6NbQoxeJuVBpGKdJ29ulf405vo5i0dS1y19
3mXOGPqFO9trE58zPNohvrcO1YqaMp7Bp6Zfz8p0skcWsTViENy4yl1OrLXlgHwc3GNYUZL1n5YN
GFSPCHz6zfL4H1fAaCEedkMTiH4Rvdg8FcdprpSjO6HDT5iMkBFzMKQH0dAYFRAFVgWcWD8Vebjj
OG+4l8Ell20yRngNFIivIFwtJ6vPtAFnz2yFdqqBLeve1aD/WZYNkXzcQ38AgP83CjUDgPhPgKqh
acJGuKYiBbT+HKVs1XZThoEwNwzvkCYkiEDkkfHWKoVi54L75e1nzIITo32JEnbXAzTMyuC+vDMl
Rz6Uht+XQ2B5tsIlBq09FNNhzKtrlZj7ikUYd6xKIhEWONMt1d4b2PmMry6Jod/0f+SQ8bembQtE
zG9komg0FgUjQuK/hYjhlbluS0ADLoHWRQ6S+h1kzIw/WjyOi7H7bqWAiYP+j0zU/+So8x//MEE6
GN4x/IDw9yflsp4zVqIJ4qOsKyy9sHl2zMsCA7cJegKM9ohQfZwi5exetOXK77oEO9j4w4T135bu
O2Oxj0k9WnHzGiHt6nT5SyzFTcdujsJ459SF3/HGGRV8LDXDVHHJMNP8B2viz9rL5RO0NYH804Io
J/7sVGgkQlVxOzI3g87GW975sscHOIWNsrac5KPs6yfW/L6K2b42oiVcDeIPa4oB9ig9BKdDzNtq
gHXtsd4kxWU54lNO4M4A+10OuUn7nE3uzKKALTvxA8Z/FUIY5HEk8XoNwZJTPgPJ4vfEs4Sv/vH4
Tf8pafD/ywTojwOgv25/FZef8lfz52HS/4djIm1JlPn7c6JdkX919c/mj0Oix4/8T8rOa7lxJs22
T4SOhE3glt6KIil/g5BKEoCE9+bpz0Kd03FmejpmYm70V1X8FSqRROZn9l77n1siljom0FlbF5I8
JXdeBf2/LZHr/WN27MKm4QmwpTvjeP5pHZb/QLPikGgOusaWwgRc9M8tkfEPvLEe9od5icR2yfrf
rIn+JYuFBxHwJHkjZLGQ3+nA4vmXE8A12yRkcr3xkmzbNmzEyX41SBfuh209eFy03q4uImSvkjFE
fvL96th5PrCFY5t5l0agoW/jC5ydSxSNL2FaEzXanbvs6pWsmCk6GL9B7H5M4fcGU/Ta9t07zpKb
yUzTT1osf/4H8R3vljdAr6i+crdljTStp5YbnqJfz14im0AoEOTMVzcMlq6YUtepSQUd/lTD/8Dz
+ZuO+f8hArwgJkJOScAXJ4wz86r+8wsSybo3GqtjbT1W5jKsZHKaULoumKtEgTC+AzgHC7u3bhTC
wXmaZcTCLtUybusH5IxypVtBdEf94O2HLr+EWfUyMBt5V8J+p0m1cVAkGCy1JrxGrXIXo90YWxF2
rG6FfpH+kOwqOwDPZ5XVTQexHjJwNsP8ZOq/Zjp2e1fXHxO0TiwmrOWo19aBITxzacs/VPE4PGQ5
AzzrQMBtGBba3nc6YA6gcbYV2p5F1mVoIePeXGXeCMS4g/Cr8NZ6tgxXI3ycZYyaBWJQpo4CGsmi
aR39ljoRYEmlYcb0hXc2M8or1AYP/FtOGH9nVUnjHUphTge/ZkhQMXxqJ6t6kIPTwfHAODFKBlk4
TCgkkyC9TPr0iQbNPRnOWKwxhMWo5jr90nXTtz1oH6bj65j0mreAFDrGM1p50mgL9//hWf03V/pf
9uC/vNuOMyvI+Ojrxn/ZwtccpOzPiHjgHgFQSoRzGIVLcrCR/AjK1QE985iXkFmN/N01mPXEKv3w
mJM2SV/cvNwiTJnshkn0wdHLtHuayGcUV/VjiJ4asRoScVxxP938izxymwedLdxo1N7d7QWh0Sn+
ZIkkh6GUc4v8QNu2I25gCtN1QfTApsBrvyhdCs06Sjd5WsVbSzB7bCb2YA5N0+K/f0X+Ban69/Mv
bcocjoX5P/PJ8x+3xiHhk53wsBhpijhXtw/qFbvQYKvZ9UZz3RGrdUTWAPlpJ0y5zAo8648pZPRQ
LvoN+y5EMJDoa+rjVQyQaoEDN2Tkb9SvVtjop9bSH7CWPFcaWnoQRt6+d/+4c9dmV3ySnep/CrKj
qvg3dzT1jSUgeiKWMN1/OeMyqAiWQ7oFy02UlWZ8J1Q83UZReXH4GG4n3N9HYjMAJf/9ZTrlrAHl
MKyHyLeOqXKTQ4j8KGfVedCGgZgIW0EQyrR6rRI72xj6uHdwZciguYimZyI74lVyhVxHuXe1NCMH
8i92bTiSQpFdpBHceyedh+dFvTVld1P+L0owlg9J8iSmbuvpzR5NoloXTMyzWtzgIYnceIbksMmw
WB1U8uyDzIKoG+EzGcShKKJ2W/aKRWmAx8SsynKpFIHiyngLJvdLOPJe+DFm0znyO1HDPZw3qwSf
ogz1nzrG3mxcGr1+Y9a7CtvxxOSScyJ5UlKe2Y9H2BqH5/pnsjFUOWTcU+iye2tMFtMQplTaZ7to
ln6WyzgL6BbQxIcTLKaiC6FJsUmoce2vPD4og+hoG3JaQYaLwAWudV/HJ7q0xzb0z25k6Tu3iTAk
RnAsNetTlMF66CLmuGbyPrm4sUpCeJbNwLRQ4XR7BKQyquGtjFrjCzBNtEBd+VWV6rfL5afjexB5
KAzL6YI2ZjpULcQj9tKXuC5RkolPX6DHz1lLpAbYSqsnRomQm2hpxu7JtHPz7HiEVghzoEv0YSgk
9UeB64CmkE2rhk1RKwwMUs2XbTXZPnWnBpUapdqce0l/67LCWltVdLcQw3U84sd+Iue8NXKBJLPB
p2eiSupU4J5KUQPsDvEimmGwNCa4mQmHNv6a6mhN4rOpwzsE7uqAWNR8nKqg2XQDyCs1XkWA/n1y
jIPfkFpvhNfSZ3cwGNpb3ek3Bu/4kk1r1dT21mJGdBsdZge+uKThVQxwmjx0im7J/jhlq2NBp+Ln
LJP92JpnN973Gap3/rRfjGjOgTb2xDDw+SB0i8Op+W4iRvauKNeDEjjibcY4haPJI8iPdNN2rqBl
1vjLTUPgDBKnUkpmpy3WQRWpZ9Uk35np1CsMnfreb8pfPwWoyiJwWezzyn8jwNlcZMMb3mjk3TI6
OEa/rc0sxZtmilWdRTbC1a+uwnUzjkgUhWrGBYMeumiX0JHM89E8zhpTtqWY0EGkjhj+PDqITttU
MJJXU+N9DnF/xYJ/9Mle2aTyXY8TLFPNuJ6BHMRc5IQakb5ThjkXHGR+wimucWQMKwaLMiGWnIBm
72zPB6Wd/Mki5JV1lSj+RNEOR/qir6txHQEMnGEXoOPiVuJkKZZmnZ9gdF+tFv+s4yHvTotHHQHb
0rGteydzNlODSFA889bLET1NEdLx5MFG9NW91GsP3Ze+7srqEMS7VG+i40jkyKJNYB9x/X1HA2vg
stXfuix21ho20CRQrzKrHnViBmAAEBMd57FcVWH16PTPwjdQ9o3jB1Tna5zLZ+gdF1d2D+GEnl1W
xbvtJ59DHx6S0kNsL4XcKAL08KEsq2wM1lWnt8Tba0y7kVIsySQ/a761R8TI4DwOmC0RhS2pxDZ+
EW3ykjVRaxvlRs5OJXMI3i3ctLCcPgKD/DTUlvvSZCuaT+K5MZT2EDfmo4XkiDBxsbZSgmndHtOj
Cq4S+/nSkWmOz1F4vGtB+2h5kCcS0z8UaGrWnu8TsFQUzcag0lp0GVpk16wBZcUxn2bwMBn+q9Lx
w1XWMk3SEuuDba9jNa9Gyz+9VO13aE8329Bg0YngQ++He2qKftvaQ8bICaBKpJiG2aLhbMgcYB4T
NVxhQFrD1D0IeTQs42CMYFHyoGBMkEGcK5xi4WkQVnq3zzC9oU+Prloov8lYUTj+mrW38oKa2Szq
PvySGbu+lIVGzRs9DdUBPVC/9rWUDJVGnP3IQX/UVewRcXu1jfr13Gob2/mfpMxgtrQNJeYk7vHQ
PGo4YLbVRIqiQO40W+eB2qh23fvNdtaYLTMlqxX/9BfR22+hiS5fHzGiVEJ+koxxMnLvaxpYc4Qa
OUZxGrL9SbpuZSb1UzLwEHq8gr3uw+lwvuvCOMbCPykPoVFm2Eu0KjyrVSmZN0ZX2+ophSDUF/a0
8RPdPGvxR5Y3hNtQv66HlRaxqOA1NdCBQ/9Z+gHDvaTf2wIxQTscPJLwOjJ98E0Wq0l4ny40Ej9t
zti6vuJ+NgHbxr5joAnjJFoEdmEtqz62NzNQ02679ypad0FgHJwwvAZ5swOJuq3trF/Erfk8OKfe
5OHLrRI5QIfIrCnML8tMnjpwe6nW/5qyfoKscupsreVZ6C+JQxRWBfHOlzA2W0NgqvuGokJKqR2c
HKP9rIJx3dfBbxUdyx5VE4RAHku0oC625RhTsdmwCqmjZlfi86UnGkbxXEpmyEOn3RlScig63bdK
c3XtVLawUsRlfcqMShfPHvJxpGbkNvf575AYZMVEsFDxAXH2zoCexFtYDgowvcgKUoZIB3PibztD
paTSez3uTFl+yVLhEYwOmYGupDWRzoh4p0nn1f/1prHlYHfBK7gM/jyR/Qqt2gPU9OkdMII4GAq0
PDwNSaEtXQNiDyk9a2yXzaHieUI1FNw0E6lLg2ZBOtRl7CTroc7ZgmxLGqVNV1f2yoyrsxf8Mb3k
fWiMdI3MLF1WwmoO2VCuSkP1W78vfp1MfdKGL0Me5KXNtt4okPHMeFWOA+zTQXarXbVyJf8Egqry
cVNoHmFbqC5I5V2kTv/uTjmqne4ep7jhrNE/SxG+llVGyffqqSpYchHmix5XRIwN3SohkJp5v0Yj
zQ1scA0YNtKCGSIH4gr0ntO+Rvr4IgH1LYIIKZ/XHHQLwMIsiX7U2+ggQDGtdMHVCZjeWjIH/Whc
fud2GtFZ0fSEB2FlBHQCYgpeB61JFliBj40xhuuqPGjiQVSVR6WYb2TGedmq0mRwGNOzWfoyV92e
a+jmONOPiqOIiNF212t48KzqOBgsq9wmUcuqNZw1ze2nFiHlkIb+VMaVtgrqYF/b/lJvMU4UlXgW
vTZy5bavoTlxfOk6lmBpXMbktQUNYgRlu8XTfpM9ngJySvio5zfWGzTy7dlBdbd0PIqbxsPJSlO1
B+y0i6MRIr396AHaw4cP/sg25Nmop/vosbQ2MpYCWRlgKpA2uiKOlsrlVim1Yje/YYObXZzc+K0d
sddduqo+rfSlX/1B5eTuVMPuOx+GjS3ULfN79vGMbCMEVEu0YTgTmm0IAESviAvVR3PjxmjqdDcN
1naGG8CKnqZUWzmTcWPf/5g3tblVlrnqixa5vm6oXQqpNHaMcxmhpBOFfHGCac1DF3ekk8eIurks
5j4oWweafjSzkL6j9CnFmg83ILCrVtmyK0Ie88j8QhOF7yTxm2UeZx8FPDIkCSqauo3d4Y8ZhfNp
C2LOXGntyDEE05Yg44AZ4ffaKdW6V9HzqBPdTTqKHO6gp47+FK7CCPmiXh4imTxref1Nu/RcBqg2
/SZa40pZFNuySl9jlBpuOHK+DTorBi47ozQei9pg+GgB2exqxBJmnK2sFE19OzQs44cvo+AHTwdM
oGlU/Swrct/JypMfkUF9oG/covzpanuXKYf7sCd4rvHmrI26erRr7Tdx9I8pVAcd4WJA3lk7gVpA
vkL3P1Miy7fYin8x6VfYAepTQ90EHzVbNH7043vwTGn7eNr7hZrC7zRAVeAUa3Ys3L+Je0YS4oJf
zVR9sFRo8Zqkm7hp/sQVNBINoSdGuIVXzUqztsVfaE0wHYCbIq5rvMhgieR+mnI8qSy6ZGlzZcZ1
z9VHkJCikLbjHZ/JweoeUiv6kK35MXnt1vHabyfU0af5b5FLh4NEKnUJlEvUYqitz0RmPwM/IlLH
y8jEBe4xRZsnnENWIv8l3WnZdgERYuDBtrWPcKFM7KtbWAJ+8vQQh0a8QkpqLU2vOY4uWR4Nuu2N
HjrJMk4PtRsYW1+GZwEjaWGW1WOa1nvgk7zHrv4FoqDaJu4L1ZpkmRhsxwJVVN/zl6GUfQFJZvUA
bGUAwdBxKy81cibHiPsBhzOuY86TnhZ46VIDT3kF6S3m8603QFzTUxQiK2pC3v4ua9eewk/mM9ix
FB2VPjnLwCyApBVId7Qm+qX9+8yatObcik+lDnEuZgEgoTgwqgyX6Rg/xhomMNxoFJfEbkmaqj4t
nnNt2JsGVaZhjE822p9VGfe/uRxe2jR8pe8+dXrJ1a6Lm8kirXGMHGVh9IRq7j6Y9tZNgYLlZn9Q
bOhgGVgegYzD2rJHJKdVyfRL6ds4oeZHNDmiGYDu26IjBkmIq9/5SiMQXDrRfuUYX70g69arbsKT
Y4cGpLhwpRq5ykT/+fdF72SFP7qmKCHjzmjale02EAMS509kOS8tcoDFVPOD0ZkhbXSPSrakfRoc
nrqTHHIHjJWRvAx5BT5Fsx8Mh1zNaKYVhNE1Vd1To6fWqkqMvdtY99A1Iiyo4TEH9bhIC56CNLWg
XHPPB+YDnisGG4i7Gc3R5JHTqafqaXKcR9QoF9/QnoXkoWM3QzuuYACg4Ky77FIALFx6+kueh7d0
gkGRW/oaGsCuZg3MY3phiP0VazZ+3ekmXYyyVrp3eQswBx7TtOk3rYcENWAfa5TnRr/HY+4vTV//
ygHiTQq0kCPo2DIvSjAFZVeAgRz2Q7EeY2K77pKN6qT3jD6teas/HObvx3oXopN/67PgqwqjXUHO
/BBo+TKhydOC6LczVLYi75LZYwPT0nCSXV+U+rLMvuvK5IwpyKSM3Wjn0UynLoysCJcbCsbGT/dd
kXUHTtpTqqavLsmjJdfSPWcNtFROesXH9dKWrMZ1ZG2YPO6GtL90C03a9CeeAMJ4DQIEOUa/s5i2
nVheRUP+R6EBMvrpSfVDvkttrguYLGiZdr7vQ94CGp6lD7buPvej+ZCkn405gC1yw98yCJHfuCso
jnt0bWy4aTCi0XoNp+HNH56dNO0XOFOvmAqoeWb0Xwq/kLVU3ZwG1znEfcAV7OJtEj+5UfyGrK3p
CPsTE+x3Lnyo8cqCcZjNREG/oWRrts4Y8PTl/LHqupNhIYLs+cyEmOsXYez/dHaMw7Iv743qryo1
7uYQDau2Hoy1YW9qx/pyIrT1YW6cSDDARSDr6zgxWh1pWVyATFFmfuVZcehrCCNW94LJ5Q+8MI79
jKSl17/fWkuGQzICDW7N8eCp/j2uMGeH1APDV5fpPMgIUFTQPeY6/me/HV8aFz1qSY3bJt1bA6Rt
HDG+Tk29UzXUPbNLljnm4wEmwuybXATgrUgwCpZtby1FIH9cwf+SmvE1dJElhGMMsdx4U1K8V437
ZXbu1qp1Dk3sV2P/y7w8WrRMSxiQQL5KgnbVNyYWgqJfInIb8SbwGEqvu3rvYx61y9hA5J5VjL2z
3GEqatqLsUNZlUFJHu36fZD5KVAUBsV4MoE3cJFJpHihj6A8uOaVfrXWicvMyMcA1cHvYvo1yo2D
pmiMePGwWtRromPPvonyGSdC7JMHKntRLIrageKFQr2KItaIrrXxcBGMrrnprMjFB3jsUIlSc4wP
bgP9RYkRyCZKHyhORaC/VlFxcvzhE26bt4LJ95wQblrOiJIsH5eoabdVK8al9C5o/YADjgEy4w8h
TGdnCeMlG6i8dKltvFwTu9IBNp4l5MspL14Zko2TaUUvUc0nuIIDs26T2KOyGopNM1nuMrP0R/o3
8zBVGWZfEW7F4FrXVjqYXSZ59GTO5sFutZc+0Wk1JnnnODQ3VZC3T5OvP8b6+Ok2rnuKEIDe0pmV
M/wWCeKlFKwED+VjAqFtnfmgUOs6DHedhxS9G3T1mlsWxqbMU+iLdXUqRn5cP86wTnLI7lB0JDvH
NeceK6L3TFrte8rmWUAeMo0TzM0X4eztD2Y4Iv04BT91SGmWT6Uo4VA0odhmblk+FXmm7bywWMsh
R/lilton9y45AKn6Drh99NaC+JHI4ChrquShOFcBrIQkQp6a+ppz6lx1d1d+wrYpBda/HtgyMjaB
1KFmhJXERxz4Q/8Tj93WNxT8ghg2jXKbcdcHujqMVYtCzyu+PJp0JgyNuDFhcDcDZ9kRwKwHMhhK
i5X04TPUBliNRLucTFwR6/BSKrY3vd57tHj9dC07fdylXlvuzFhp10TDOyNrw/n2uW+08f/+n3pl
9486+P5wSPfMqbS/MqSXyBUXjpb0j3AJ/RxK/+BUQBdwdwdbeLO3OBTJURAivSxLzC7ELBUnK7a9
Q82snFFLctbnL39/FZaVtqAHdGj5WN0FxUPvCgavtR+iqtdbZyNMOWFXv5l5mz4Q1p5c/n6RVpfS
kreozet0B+aRrOS0129oX6tjXatfXBfGLTa19zaws1M3IJhxJ1XvKxht95Tz8ayH+v3v7/5+Ge3w
4nXBr9kzSJ54JXlO2vLIZIFlG4T3RRnMX+rijqIr3onerZ+yMf40+qLY2LqGiK4hOZwVon9N2jHc
yXj+aPOz+Ladk/QNjXIUM5c2NdTZHdEHj5kXrHETTAu0hpwLwkUpmYz8lR7fkEMPyNOjYuNSxW2/
RvYEMCtyu0Mc3Bxtmxv3Kov7hxQn/LqMzWqJg0ay95ugSfRyWGtWhEvJSB81lw5pEtotn1SJbdDw
NkmeJ29SOd8R9igCPKg4gUlGx7pEG4GjJPKn+lbihznKyvhg97Jkd6GfuRvFxWWcbYp6eujCAfOc
MaidO6Klm6SZAz9COujjyzroDLllXLhHG6/7PvZsyivAp0yksCbC+nsAdyrdpjyNNePXwpuTHUDs
ujkDah7sG4Yn9PhuOjZrUJ7sETgyG63xD82Ugsnp622SczaTa77PkaQ/IpHDjSHl2tLD+ICyziU5
Yufl4q1wA+dAjIN9aKWH143wr5XpcF7SVru7qhyxUo/BkZ2+i7i9eII+aT5TdeDKqgeQRJpcBAFA
2EQa2kNnj0eVm9mu731jpwwCjTvh7iYXehN2j1/iFTAaDGG0Ab8fbjtwe2CYhxx7Qfkb8o5Bc5Td
luEpJZ4qCXT3opMo4ug4YNzqzYbRfAnxJQ7KhyTT0pUMEgsBXL4pyli/wVX8+8iVw9CeywplP0M0
Z+VwUx44pchFT7N1xBoDxV9yo/wvSX5vp6MMS8SNvYJAmYXDOfHK7QjZYJe7lneYVeWLqteKjWZA
HBxYXY5MMI+Q9g9uY/jvDLMOXkRPWmi9XI8ZwfF+jWmMuU334OXNi1uhjKn76ofXOj9Off7SOM4s
t5rkI+atZG+63PrFgBHGF19e0r5PM7BjgM+5gnIzLtkoaIe6wpRhu8zAgXT6J3/+YqCPPZJbsWhH
C8EkiOHdGJEY+/dLbKd/oOLISWSH0DTV1St4BHQ+wHnhVQC21ToYLJg2scO9NdgHXORWiW6KuMn3
tJ/gMctnNXgGG37tgi4MsG4kcXn05qlWBlGm8HJ2qmJL0pkzuaUucBMJhfegeuCp4FDvc/dMWm6z
LHASUoBy5A7MXKbCQloXme0jnw40nBBal47l0NGrKb7UwER69OpIAXTriFgvORQoSPsJtpY9NCct
ZesqdG3dGdZ4jUbmudYDQOjo17k4Vp3t45hEb9q1fDnYAbyjzD94Fdgt+q8tYRJPRK1U3P5Umr4i
1qvsZ4KcUQB5nv0wnY+xHW/Ob6uXfwqGRhvLRBZLJ+3A3rDuiE5BKxo3gextS5+/rxPtzOLhEkO5
RBCooJWjq9XjEDrwngWus/VyVRDW7mYwvgpsZ3y/NmEDavFx20gjzR+syNiUtRfdci5jayQfxDH1
kzlDAwgh6ok4MiO6B7OCyVYgKkFh1RPIfjBzHiJv2IP9M5Gf2JxUNTA67BbHCW8Xz13Fdqo1NkNo
Jueijj5y5hXbsFPGlszxR98mCEWAFFypvrnpfnxtp+RwaPj4r3qlvyQj7ERu6sUYyLtjmpcK2sUC
WiUYUIpsBRtwSMtsZTQMkywWUHx/wKbludOoq3g2+xSgVdMWh1RrtwB9D6bTz8xY1shdNF6JbWJh
5q1VLVNKXbmoO3HsRdtQ4dZYIXL6N+g9i9L+SQyG1aEbH4wgORmoNU40yi+OJjCX5R1jN0IcgaLj
2oSOVtxIqPtIBmcVV6H3U1fqyVKB9+pVYsQNNrD09kk6TNqh2gW1u+x7QtonXCW3MmFUrIImPqVA
SlalpXad1VenuhC41UwYghagPacdnLWDWxkzWbLSkybeNWh1ybiy0lc054TzuDWuWN+1LyoQD2kR
Wz/4dhYR07c8j/2nLBnMowKeuVQ5U5NqquuzZRE+ZbnblnKYbR54/wmkYiBdcDN6fAz07LdQaBei
whEru+xBA3bFDz/u6xTr1kvfWLeCT8qC+mA629hcHRZKG73wjK1uzHZlgO9L3+wHRtG4YGikkgwv
pTvg70zBd+4iACZ7D4PdgmO2v4KKWjd6yfpsKONzr2knPx2ns4OOd3LHg0XM9+wetmlJO3waTbau
vWbdTJAfNHB4IHjqmwnZA5V2165YKpBlpmSwgkUL3Xxw/5AO8hMnDVXmLPflcd6nRgD00hu69Tj4
xxE31rJLaVQ61VkH6Xtoc3muaXevTopYVyI3Kbt+w+Htr9p2LFd+4TAsML1nd+gvnddsq0q2xFP5
/gqMQLGQMIiDZiwvOViZpUZzoVdDtzUVWDx8r+0CMGS0H0dm1XrrfRZhs0aGSjllus3ST9hHt1DS
QWt96yx0baabu7iYtp5M/zgi21TJsBdTfned+nOtqdynJYJsqI0cNu007KRBS10XXEGzTXYTcgoz
FwzSDZwmKouiSDZlMATHDh03SV/mkYcowpsXuMSd1eoqK5eDt6NAsobsFo2cTFXYNTtGoTyCYmWQ
nGF5/avR5Ix5rUjfTqF5BqADrlDk7z1z6Z3SKbeiIiDQzLw6g4nlwdNcotcqm/kymlA8/VQT1b7U
oRwPM8wjRznl+NtJ9eLQWhWBnG1wbmdjo3LXxWx01GfLI/uedTWbIK3ZDmnjiyxng2SJU5Kgw2zH
CPvDmE2U4V875WyslFV5d2arpbTn23rdzhbMGC+mTT2zCGd7Zj8bNQPGkVzYxNfg4QTA8ZDKjHVI
Omd96BtO5OKWmQRUZS0LOxe7+i0VIz4jI9xGs1E0q703rcM6KvGQWrOZtJ5tpXMdjNsMr2k5m05t
GI6zCZVX56jl2FIr/KnTbFRNHAsNUUg012xiLWc7qzkbW+PZ4qrwusrZ9OrP9lcZ5bugBbRk97sC
f+yAT1bhl7UYFM/2WWs20jLlzQ6AvZrViMu2m+22Br7bEv+tnH24syE3mK25Bud4Ppt1xWzb7eaN
rsDIG+Lo/W1md29h4fO1ZsdvPnt/+9kFDKyDtCJ8wTVMn/g970YgUos2b3yuGbZL02wnDmdjcTNb
jPPZbAx4o93ZswE5n63ILp7kejYn17NNOZ8Ny9VsXa7wMCu8zPZsamZ06J9MfM4a4D8acy4T9DjY
/PNFjN/GYrW2Ebik8WzWi7aXv4TzsYgnoL0nhqNlWOAz+W6CH84hDNez9drC/LaS0aPAkx11DCNM
XNrBbNc2mXkD4GI2iJObyTqjcrzdNQWNahAw9mN9lbP9u5tnV81sCZd4w30GFWvZsYTKoRFThBS3
0O92eTXZDHIYcXizzRwaFC7DMN+7HP8wtHTqfkzp4WxPj62OPXGOBON5nO3rrrdpcm2l42qXuNsD
FKHdbHfvZuP7vP+NS4N00ATrT4I1PkeBh1c+jc9mVL0XfknamNmhpzahyeb46x1zW+G2Z4b5Gomm
QOVz10GGIuWwMYRi0Kc6kPdyNu0rh1A8igJ9aPuDn7ZPw2AiDxnKd3sAVaqwqvctskgcM/Wuirpp
O7QeXkZ2SWxZw53pMXUNaJ8SwFDPftOsmKq4R+zbYEfS4ttFU8kwr8l3vH5vlYstGkJBOaMK9Bla
UEIv8GaMQTgDDSakEQyQU0yoKcgqqAfII/CRzyAEiroK5BNwhKrgQ2rrABOcGZ0wwVBw/HcS6UHM
NWCgQCyUHcqsVK/XPsCiRJD2VxKzBqxuKZ15EqVxi+XB9+AGdy1q6LfhWxswHfoZ7hDK5N3qWKHN
2Acd/oOb7Zpkk5FzcOmsb0+kV9JPIKcDPi79VyPBsGvNOAlyLK4jiG1WhazaVIhAH/YENgp9WWMv
WxIL/xjDp2C3qdZZghgUDso+g2GRzzCLaH5DkhlwEc+oC83V39sZfmFBwYhnHMY0gzEoBn8FpAyq
DyJ4QWfgl0HONnvnkNDicfFAbHBrrBzbdo6oyoIWcRvnp8sG1cTU4/CyUsqz4hhIY4Te0c0Yj46Z
RAjXwxQDEpQ48wF5HdvAfIwKBWJagiMO1Ly+M8hwYcLEBT9DQ/iA7JXZDvuw6PZiBoswUZyiek+2
H5d+JcsHXFEVKxunu3mMM5m0kw8yo0r6ljLQpISRRfuVzDiTqEaRUQI4mUEnptM8I7dlyg8DRcJC
Ab7zRIL7BG7wD6ElV432bs1q7YxI8ycyfWoeuCpkeBIeBmklKbGEZ7BXTO+WzCgWOxRvuYMCSZkg
OiocOjXcFn8GuOBiNDcFAjckORBC1EM9w146qC9ORkUcTsYhC7qbM1mbHgvTWMOaV/JtzIM/5cTL
I3P9lxHSR9/qxlqOSXL0HgViNDt3jLfB1dSql0mJ8soQCx1q8TkS9QFiBbQP8D4bEbfsLLPiIY7Z
h9aEa8Qh/oXJBFxG+3zSremZ3NaB8lIw7U7YP8c1mHolLqXUeEjcgel53NCSTD4ijSL9dgvhXetZ
ncfjiJ6ZYRASTRIbTe1PKyjPHelpGwMk24oZLmJnXf+WvUFShMNUw8pnrgug6oFCa2WUXBZKwK9t
CCU4k5906Srf3o9RS3ULLlh6SJ11XW/mBAwG6FNTnYOWkVfoXTn+zd1fkKTtAeZIKiahGrpS00JN
FwmN14hwTtUM6lJUzU+ul++xqT/EBnoWMVhrAfj0UautP/roVPixKhrrd9Pwhyc26D791dbNIiKj
Z3sUTkO8RrU+rD0Wk4esF+aKK/5OixM9tpnxVjs91JuuRA0UxfIyefGtssmpTKJDy2JsKVInX4d+
TWSUgItXFQ2sqGqCgOa9jlLop8IoJhwuhBZ4aJEm0ZTr1nLLVaanB9WYX1HIjizQKgvqDcOTrs2P
4Kq1pTl6b5j0pw0S7DsZxsZmwi+1YZXbu+6hoOO13W58Rc21DOEx/PdSZv3fuZssGl/BPegZeLb+
s5TZyYG1UFJRhxFym8TDkZyW/8PemSy3rWxd+lUqao4/ACSQAAY1YQOSIiVRfTNBSJaNvk+0T18f
dG5V2PIpO/55xY3wPZ0tEk3mzr3X+lZ4CAZ33qZoIXNvgmkPhB1WHaOXbtR3+Hb2Y8YhM0wATpgJ
O9PkTc90+42TwSDU0ztgMTWC78+P+v/NNX9hsBmLh+7/ba45vxVv+S+RfJ+/4T/WGsf5L8MhKM51
ydDTDVvyZ/0fa434L93WBeY20vA4sNpIwv9jrfH+S1pIk3UdiYN0KfowePzHWsOf50Ed8jxLEB6p
Y735b1lrFvPcz94C6aGhF8sv2GswGPDxflbSF7bjtbharK0lEZpNoYsyz0YiZVoV5akD7CWUPyyt
1XfzLJH821O0qWONKTnC17pzr0n+xPo5yO99J2Bw9+6W1PTQ97xg2LbCutDs6kWKSdCo7LNtqgWm
34IT2CUTuOhPfr4My6d6VpddVKGY6wiWSJDqIo9AjtKZB+vdHetxG2tM9Yo8RjBmUY/NrnnIQGEi
WxyidWkhfQuiyFzFgtIXhIW2KiZ5T1U/bH66udS+U1gW/4NK8FzGhWr/1/809K/IOi4ZNijHskwc
U8tF+/WSGRnh117giW0oWCtzr7qlA4ctVtkv2I8hDNi+JxCdII13qf6Zv/HR0JYTgdDuWg2ln6eG
eT+a6IXxzQCgCJFNwH5OCkUWiQDHacyUwjU50A29lI6+3kRpTwKeC1A3Qc8kvtOCvy/dfNxPwng0
SvO7SUQoz9QuledSA3ZB2tkmcStGcYsJmDSUteYOsLymhZ43JsmulupbjeLeACHuOjOhAj5CKSCU
snu1Fl0gqk/Up268oXJ4buvxCgprsUuospMcy3GFYhrQhvzuGfN7G2vJLna9je6e2rR+pUeg7fFm
HolA5XgZI4CeEhM88Jhs4jCkmPeSJ+UF6RbJYuAR2APbBzYCbALt3X4ED60zgXIU20/jWZdp6/od
DHydaqkINQAlfX2r93m8D7LI3jKTAqaj/BaoMpHW6rvUzwnOn9I5hG22jXJbbqwweoNtQzK0cffn
J8Jcluhf3yGAiIvXzXI8z3S/PhB2o+clY0AeiDJu0H7KfjOE0Y0bhZzXQK6uOX89yWi+05yKHMeb
saCEmrQs2hhkY6+rgQNUI6FiKLeCrpEy3HDZ40eO8dSyBLEidUXmpdDfn63U6E4B/+Av32F5z3/9
DpL1SZrUnfSJgDv++lCTCpLz7rcGxkyUbVObVOCRrX3j1m9eKW4Dd9zHeYilJ5sn2ofhTTVM/pjV
P+LRgqBOOVVx7GBMp60XTAcBKxf9SFheWXwPhv5poPX350+8GA+/fOLFJuMwsbS46sZXdy4we5X2
o6u205T6gdRfsdn/aJ0K3QEw6lwv3qU2wjtbUHwkA9YlElAvImfjz5/j95vvuDbabGtZwAk2/WLF
QxMXdKqmNYVVSq4ZozxzFkK+WfztB33+Sb/eIn6SNB2XwwGpJp+mwJ9QmUXVhwVAftKniGwj2cwl
nkQxgK2bV7BelwNjfDRXiBNds77ixManQWSPKSzCvg48sqQrlnLm23pDMq2p0OU/BcI/bNN/Wxp/
XxkdOjv0+ITN5RBfs1EDHqCwqjq1nVHqT2DMSwGBqaor+GBNvrbIM3Xb0NlmesMLO/+IFEJXY34s
xPRdi49/vjHG4pj6er08LplgWmXL3+5Mq4UoOXvwH/iYtx3DMT0o38ZaPs8KcOIkgz0bknJBsCUl
+/v/rQD+5Ur8vquyEugmCEOx2DS/vk2xNgx60REUloqZCYKC2c8jPC9c63lFnxKyFzV6LsVfjKHG
Ynz79Tu75N+xQ5mujSJIfqkmu9Fq24KSf+uaEAIHcg+6+jEsymvHqPwgwuq5DeVwQbv9Gi/L/Z+/
9YKF/f2nS4u6RS7RwZ935Kcn1KGCTzk5NVsjKa+7obuvBvxCbbglRPOMl/UjiufbwCseDQ2xpnnK
ZXCGvPRYJ8als5DDyvovH+k3D7/0XJO63SZ+xXG5KF/WtRYencPj2mxHhHYICNBMiK1ANcdR+tXR
1asIu32k8pMJVVLCr9Gm5LIziWya98tTDGKuo+7u+4qUnctyMg9eRgNWde9TO9wWVnadaeM7IkNQ
nu2+oM2k3PovS93vS8yv3+FLkrvinNkHId/BQTpgFt7Zw8fFnd7/5fYtS9WXh8c0Hd2kxc16ymbA
v//p9kkyJcdkwWF6YfNIOu4tSVAX5lpZaj/gcLZr74Jq48Oi/4OLaKNzVEciay0kOqN/z2aPebz+
tyf6Xz/UAhvmZbKE6XyxegKGU0nJ5GZLoxstTLebNXG5aAagIW6VCTsk7fZZVDxPqXO2erluo+5+
6vl3gPiJg5jG4qz11fOfr9W/POkAZ6iZdYNhCs/7r5dKL8EOD3q/tH0wPs7lcyeMyxYrdTO22z//
qH97pykywcKzN5v2bxiKxMo8vbY7YnPTqmaA0d5XduEugSNMZuiBQmJz9llNqiB8JoFPAm5V7FJ1
/uVz/L6euqZwBKuaLST5zF8eD68xDDkmbbNdUo2NCdP3PiTsQV5q7nQro+ZdWc5FH4mPP/9c899/
LrnleH1103K+OGNrDVl7MDUNgHj7w6mK11zD6+xE+mXe1c/g1K6nsbqGHLZJNrNDS85KXhdAyioj
oG4layRUehSRaTYmP0hZWxlt82iOAFX//Dl/O8kvSw2+Xa6O5XKiF19eU4I+NL1WdbMNQu9s0EYO
jeqZgQhSS7KKWtT+Edb8zpCgRxmgAlx6aHTsplJDzKbab9No4mJOkUE4ZyPt3uMeRdBfPuNyj76+
4tbndojinA1a/Prc4hqAH4zdfzsF5QMTTyH028kwiVZU95VRPWL5mladVr42kK6AbG+WEdKfP4P4
t+XMslzWXUpml7fn18/A6pEDqaVlikf8WzPQBqNvl/Lwztys9mboDcRmoo6x3bZHhhA+Lqnr0Awv
6BTGa/hGN7Rn4TPrWFkIF/NrhqTooKEMasYPt7AYIiY3FEISdrjO+1AF1wRSEFULikuvdjRRHGyl
ugcBkURnoM38TnPG3WoHYvPn7/r74uW5CAdtakO+p/EJ6/lpRdVd8mVmWze21WA9SMMeD2U4rRJS
HBxGGqu5J0bszz/xk+Xy6x1m55XLmd6xeGesL1e3HUyJkS4ztqpELh9VJp6f+S3ElK0VYqAWmZi9
zsNNbtojwsDW810zOs1VzSiqqXd//jT27/eadYsPpEvHNm3D/LJOJglA0jG19G0W9ScHPXWQxldp
y4EvfkJpdDUVLSc1E4/YQB98pik8jlcpVgWxMs2W0kmPn6fQu6FDfm333yMm66syGQoCCu0nGVLN
M/Al5VH4YxLuVNu8Z7UNm7IQa7oMICEFdoPoW97PB3JbnyG9nXvPPRZptTGcdmuN/a0ibhnLEuZr
OEMPUXhdtVyiFLvdCtYgbLY6fYwG5i2VAgGFwWsOccg5sIPT5kBs7GNGwMifL9tvN9HR2YMp4qha
l3Pl101vTkxTlFE9429mZpXheTNG/THsZIr7A2Mw2W6runJr4iXDD0CVNlFa2cI4gdg5eP/dDeif
T+MaghYlrafPhshPT3GUK1JnK3AnIdEbazpdwKvQM8elIiMyTkhyU+Z6Jr9kZWBF38wDCv7eVd//
fFGWSu3nB3v5FJZhuK4Oj2k5Bv26bDAZx9wH7mLLkINMnQoUkZXvwrHeIYB9LEnYaOr5L++v8S8/
VNDogbHClIGD8fKC//TVx4qhk43XhByp4sFpoJRITDm07U/oTR+xsaMxivckq3/T8gllJpjB5psB
yUmMBNoYmT1BstbunVDcpCQH/+VlN5fl+ss1WY5aaPf5lB77zq8fz0YSm6AVBkqT42/A7B574W02
3oH6JPqTlsKgY+6ZNBgGTSk2xMfgWFE+wIJdo5N80vXXyURAb1a/S8Jbmes+KZx4KxPLGIC2lnGe
+AvN5Gu/m9vICZZl37F025LySz030sdoixCLeZtqAphJtvkMMEeB92x47pMbgzwYN8UUeX+pon+r
I/jJLuyg5aDuwQxxvtQv6aR1CmTmuFU2yptmLjBGm/kzRHmR30w56/Hops0e3MabQhQIaMCHg/ye
F8OzhaJFk0i6MBkyChstztfuVYTMN0mm/Z+f89/O+Z+f04QVy0ZNHf75TP70zHW1FdnkFDAoEZxD
2v7anHWfyC6GhRygS3EkYvdiBnki0OBSgNJxHQV8+m6TafLAuR9j2+LUIw20+0v9YFq/PXDG0sTm
f2xsy8n21weOjnRTFiPiwKlNf+DwhTssSaUjH+wRq4J1MeDqhGlLyIIRvLEfkiaxZGx+ZqCyTOFa
Q0A7kIx4bMSub/EUG3llrDUoIzcW3c8EdzxAhuo6qIInst+zv11c8fsbTRFJKhtLkc7G9PUpgDZA
XHCn9dsWRUJPDFdraxzJi8K3lkQlU6Q/MlAc6yxokh1qXh23THNpNLXBUCvwe1SYDP/QqLRx1ez1
kBG2lg7HMuo2lkmKQtH3A1l3gJOYgLZNBRu7ybsN2KSCXe3QC/K9o9E71Cp7kunk7OY8x3e3qBgj
0jUq8ta38WjsRisbT1ZWNrwjeJKbJj7oC8A4zumb6/WEy2y5jCRwuRu91s8oqr0VKW5Y2mIYa07o
6QT7mSSG0wogsqyEJRF1uKCH+FRjfNhYKbBqN4y3yKX2NFcvkDW3K9nYt7pNLpozkV5cWemLrgxs
6ea61KIftlY+Yh9E1J8VHzZGU8dFnmDm6BqTd8MApTVCA7LmexLQbhynf85hYUCYN07KMARJ3hm9
8G4tu2FYtYJcXBV752pMSHyxS9Dcjrkh4Hr4J9tvjBY5YuVdeQG0R/RuMxqLYkPXz9tC/GRwhxVG
E+hDPUGQ6YSclgH57WghExoztiTbGo8dIv6DFNFFbrpXxFK4G5ky6DWDsrm2lY4QN0PRFtJlDXRm
k5YW8fFSSQadpWrfbKNDWIdYQBIYwHVOJBjNDwwrsoy3hjm9dTOXP5is8vj59CiscuusxwTcx03h
d1ELhdWwdyA9Bt8Ji+75L2vF13re0Sny8Fu7jmBd8z7JaT+tFXOduFaaNf1WyzpIyKOggprseo/u
LnfOeaKj9o3s8pj1kHQnVRl+ZaBM4sR4/edP8tlI+XUr4pO4OpJaIHJMs76srnk84+aTWb+1vSne
5dN2kU8EfW8ibWdpbUMdcgF6mgho1w1OjFd92hbCJQpr4r9Pc+6rdrCDJr3F0bnKlvvbDU17TdSl
X1dteRU3KS5TD1lhPcaLOt7g7nn4Kh0bFGUsUpuRs/a9Jc9k9c8f7GL9NbuXyBrN3efLMuSKtZG0
YxJ4o3IHzI3JcncaIhur0yx90vzOBHh0V7LbEe9WI1fvd/Ggj7sY4TNd+QwuiewOwIzEjQdYwxjc
Y13W3rbyqnoXOrxAVkum55+vraCj/du6y/buUmrYCweMKuzXdTcyAgV3mI5HrdViFywYfS3IzKXM
KBgPk6KgyZsKv8uVaPCfQIZQnhx2mDeGBztO/Vh1+rUZiPHaoVqwmjEj5VagpTLSHeaOdj0uyp4Q
My4nRPZAihxjrL37AaErotym3YH+aVbECDX70lY+/uHK19kuVxisxH7K07d4BgpFd40g6w6C3PL/
Rj5BghAQZtIJQ3UPK0oZHlZu4u6wRSdrivb3CdoR7VhsCgtTFHJIsOh5NGZEydzs865gGLTsMf9k
BSeIDpMJqVKODLMlHDLVd1VZ1peYL7ArRxmsBLsI/CCduSmptnGINLqSYEuiSERnJB246bUKGqtr
mQpN2OB/htcaSDV0E5Dx7KEIiUoKgMHLCF+Ig6s6tfYh8SifocKmgBkxwTvK+Dp5A4a6TMb6six7
HW7VEVdjtUS6OOuuch8jSbmBjxQVZ0vec1X16kgUy8fcbnSZGacid8kYGnG2zaAp6oLvayZ0Bb7V
jZfDPM6KOw/0wZh6G9K5jStSGC4Jxbau7Q7cYZiXD9WyqeQcsJwGEWsXuePKYw2HhkAEYxZm2TY0
E7Vui4zsPivMD1MQ9D6IkdXnj0saDlSFp8OKaZAHKRA0Uxi/zORPpPZ0o5n2t6JF5uSMYME6NQFq
4Dbja4zdLctnu2f6w6EybD3MJiy5Zb2wjq3kyYjrdzpRxUPW41zKQM3pk3pNq/TcI17gVScnceRJ
0NvLZCJ7sYnRHeYl/hJrnk7R9AGWDZw16KYZBpsbghLEu/PN6RPLjyIE7641nHNzbNeWNlybcuYw
JwsSaNBjEhAZFjeKctt1XOhEevZoHG1cIITFy2YDrZQg43h+I9xDX7eDsN8yjCirwUnUVqQVjJc5
Mk9GbYZMogM8VORhAh5sY5kQ1gohkiHgOjG5l5wKeAKj6Djb3uPA1HG2Le0Q6QCtMw2mU0Qw0CO4
/2mQJ5nJ26S0zF0alNvEa4oDfyDCQPrx2xwH6C4HyyisjlBKO77PB7c7NoV+m9TOTWlP6qWYa36e
d+XKmJ9TusMt3Vo20GqddFLca2loQUHKLqMQDZIu8uCEhUUcAxPhYVCjyWmqZKPqFHBL5MjLAFTG
sVnWLhe8DI+P7NcKRg2RwM24olueH9NaoyDYpVOqgTQLzuhyuFGyrehzGw67+PRizMJdASub9xFy
BpAR2oXVzcDzJ6ZuiYhONZrbwYstiDUrc/Do1gSYeyKBeJvzSXSACfOSa9W0t8HtHoF87Wb23EAs
HKx69vOCrMwwtW/qaUQVyCvOXYpuNHchm0XalT0wyNZSZDuMu2F6thCi5mcm0+ZtR/pbYln39Vj2
hyHIr3vcElttMA9w3Zo957UTJPVhHyEdsgYwty1fYyPLCRk8QccHG8fR598Zbf7ULgwF0dJaALei
BUimC3i5TNIYcKmA/YcXhJDgKTsPRrcqWY1vmXkfyDJeOaRbkKKOZS5gDg0gnBUq7w5R5FRrp2JR
jZcSrlriMspoPGulc8bfXGJsJg5dCe5ANU1X2STXtQpbBurl/rPWmDjZDQm1jkvEy7bhaIxuqzf2
cPYny4x3tIGxO4jotdFQxGXqwkEWf4kgMWfiDhtGwWPCMwbowxE5oH61n3u+iL4EU6loqP1YD0Jk
9m/eNJknpU8dW128cTh0nOzlFysOTr03FvuoJqgV6b8/TyXgwZ4sb6MI5SUnLHmJfdO+/GAjt3Vz
vgwdNV4Fkl9Cet4XQapftgpBW1gYxqFmwbiTqSFOUz4/NgFaZctDIdDr2W1YAXMgM63zP/+201FT
TnVe4fksOpLqw+qlKck80Ihwbr3uilHQQgJvdd9if/NDoLfrVh3VcKlCCqCknpLdXLGFqwFXlO6N
bCtppBHRPq6HAD1MVyE/NztCCpKg9nzujiBBeJcW45nE4GFV9i3JvF51Uzvho4v6najkJe9ZAyEX
InslOLCr1p2bOH40I46wdEVejtnoV2alvYVJtxs5Qs2S1PcBswECguByTI6OXABEMcBNbehLn4Pn
S+AOzE6T7lSbnNsrzHHQvRBSuvYSqEBuWEJWLBGIFE2MiBrUwapCWV0XF6XxkE8AAFHlZOt4qWMn
27tjh7I2oOhvE5GMW5rT6D5FMR7GGBQGgtQPVxqHz1Bqs+9vMn2p2Ulquc6N7KG0d5/1d5bUD91E
QgMNB4vQNNpueb9Tkiuo4gi0pi5vMix9kHvjHWbphagRcs7T0G5MUavBvQB9Djaq2YO22MRBWp7S
lhgahZPEomm4a2cKmq5d4Ibpyevjk+nVt8rBPz6QxrvOjI86D48YFFkJbG0v3cm4i20LS9fcqV02
mMCFFL6EIHElIpMYu/ut16f7qef40FTIm1mh13bgGDvCH1Fg2rCQmF6AE02HE3rlH2bbmmTCgDqq
iUwjuBzuBpithImuMNuDKud9FcOkFIqNucpTKKON5g9QEIhH42gytzMCfGdK145Cn59Vl1VePKpw
enOyfAZSCGsfKDN9xMIB41NByrKMYJfYHqDAguN8FfTAKlwL2amBFWU05lPWoH3RCDbRZz0+jX29
0ZsYkkmv18AJmqcMcmNkoLMCmegaiDEsnYYFsl6cph46VK094VOh3saQ4Fel6XsNzGJZghJpqIkW
kW5iPdlu3l5/HpZcP04JjJ/zBtkWic2+a310uQFBS3qHwKm/mzNZ5O1iz6H+YELTvUV4xY7mwnXR
R5KrhCIZHKX00bGDA/lI1pZ+a75pc7JDCuQ8KKkAJ8dmja1RJIckmU99Rn6w5yS3kEKeGt2Rq7pf
kIZ16e5zDbv9oIfPYdsa58rG1m8Ectw2xngcWriBado4V0PwUqa1tTc5du4goqEULo53UPYkvCiy
0zsgo6qacp7cubm2RLrxyCXZWuY7cVqsMuGe8oPtu104nXHR3wTMIf2ERJ7O0cq7ycVXqEFyKEk0
2oZpjnt0sr6TF5cfTNAPa21OSQkbyFCPyOT75zTjeDENUml6pCGh8jZkTLjUUmzndTqvkdOeoiRg
KFLcZAWvlf442BpsETmQBkw5uCqrQMNcSMYu89hUi+vT55toTna3QoKWtuVxIns3AoK0thcbnTYk
EOpAJ3V11N6V1lOC0ZYTfHTxedh2FP9NmQ9q0wzd7RjOd2VEJENhZNc1GRWs/CYaZLh6XjWfnLAe
V53bkCUfyenokkqeoq64KLpsR+wg4S0dU8fKTXtfKO9ZQi/koN8mp27JWjYzy13pjYzgc5iM8Lrh
eiyrA5glucIDKc/m1LFzFxFcuWGadjS3vEsQnN6pbqpr243FESDDdzTIfL8cQVUTMwivlkS5CSOV
60XtnrQCDAlpvE+Y2AfpdagHYs/+6268ZGr2hf1SORlT49Ru/CHSw3U8eC/aQFgNiuD87MrX2upw
y+qZ2M1eiOa4O5o1LAU5RhOLXvk44sQ5kTKBcSicEdq5nb5y+uli4oXcRphDVtSEHLVrLdjDMXwp
QGfjNCg5dVTVtjUt67rUsj1Qzi3XTp4QQLqXXhu/jDWRSHhr5I5QstuIEc4B8xJKt6FjG9DohDZ0
gQmck5M/zyA6KdbYuNLu9vMJqK1iH0wKd6R6N8L+tYijxhdLMyuz5J2Ib4lkZmqi0nFdOqBchhDP
EBM0EyLCmbNfQ88wi3wvfw9FKG8myxUrwbnFqHATqDF9FHFSHvNqHwF8v4sWUFI5dNcSUYI/t+bB
GIOHOiGCFgWztfr8SF4VEp9Wmx/pzBUsgHod4GjuH6u4tS8joYI1yQrlccCPxBWqQnSE7J1ukRkH
MeNB6Ord3GjhYZJFvR7qJjzGc/eilWL2+4J2gV7kT6HGfEj2+PqMlrQKJ4oBhiZ945eNs6twWLWU
cwgTbDQwyR3JVdgzQjHuSxzSztQPR434vH1ILrpoLoAQAVCI6DfppLPTz2ed1CJzOwKpCaahes7W
8xTgo2YEsbHHoVyj0XrMcucYJa53gz3pUCeRsbXjgsjiOtqxaTuXCa2Qm6IpLpegpe1Q16zUbUyZ
Lk1x0xboGLKp2Awi4NhdRqRBSP0m1EP7wtWC56lK0k0XiUfUmlSRc4JFr6S32/uOg4Ffq8Jvgcb5
yGxwdSK/DJktjmQnefURUdJbkKfpTtnDm4XzYzU2bQq31OHb23TctMTd0doUGwItelslpxb0WiqN
4l4z5+O9m7iNX3lA0OaiXzV5eEnw5b3KvNInzue1bxogu4Xe7kx3KZm9+I7GynvSq2jt8Uznrfkq
xbVuldnBwL61yjvQfd2QfpPIXy/GikeviMeHDHT6SoaDc9MO0YFncPRB5dLlg357Oz7QNsTaAeBx
5UhopYX8wbBMXTCLa31Q5eU2DUcffuDaMa0ZTit+LE0pn2iaNuEu4SQ5950JTi3WrwJP3TZzQ8WZ
5DXmx+8krKm1FT53qZGQuNTeug2o6k6Gjl9n6jxjvB6qpL8wynnESwACQarmOaysdgtcz9um7WNh
VtEuDBiCWfMNa8MFW4NOeAr5vIleRmC3cWZELbyk+U4U3kCi5EKhLPUBcGoPrN8AG6iQ9bh1C/zA
7PZGgFZXMd3Ge2geHE3nzC1jqNfqzQJ4tzOZC6yxctxxcoWMY9hqk9khm63+6hapQ+PFvvJc4rSy
yEM22vevmUEVJSVxd3qKkhi7Hjwpbe921k3v2fIi9iiEugr+gD4Oh3B8z5P2ru1Tw09e4gkXHKob
an7p1Nhh1U0fs8sYk2qIITZ2TqLtuUnveHq5KnkOxZBRd1clLxKaCQe0XODegX6E6HtV1XwbtlEX
rseZtuaAZ4tGn2eBCSNk63GqdbxfGYbXpibJQMzghIAg+AyF4AJVWncga5Dg+3Bc1U4m/TnrnguI
2hTiQE0TPXsw3Q53ITqRTr6obnx2Sbk6J76oypCuVkdiw5KRURvTNuVADdCgA8bRhw/5OPiVBmWU
KnPeuKNxMVc6HJkFTobDCNaxB8RLd15DGor4Cmv6LHZjQFBrXpxAQ9WndA3DbJod44ZkmqR9USUH
nLCN96LCjjI0cNf60XTwtvGqj1qzNfuMNbAhyapxIQGWG3JW5KkpQ33dW9TjjZBrcJ1JTAOnt/bs
ubiNS1n6EkAvG+Kt6A21EyFtrMR2LoJous/m74ih4xsFem9Etc37WfqoLVmLAjZqF+ULolKd53iJ
0cvw0ZCe1yGg1mhWJN6mUAqXuKh2QUFAluZMt3PX7OLIuuU4/FrI+WQv6CLCtetR3+vLMFxybtHL
XWWk13bjXnLOv85M90Qg5IPZh+QRSBpsFep10Q5+OdLEg1zNet4Pj4WV3IYmc0k0orxFIDmAKodn
JoMvmrLLlRNXrzIT5t7wiLD9BKhgr+xtVoWAoZKlPjRLHaOZlbCmJlxxznlsUuqEBGATpGjGDvFA
e57+RgCfDZZUfR4i5UEHY5reasnIKEZ+D6ypOjZHG3n9TZlbz1nKs9QG40UAmekcUJhLL0UQV4ML
xqkT+KOCGxMrClVGQisV6g00Lsij9PtPZST0takkGgOAg0WbbwSyiic1ynonB8J9ZgPGClWDVgdq
G7PFH0juBBFgTXgPmV2wdc0nTfeibU4be18b5pVWkapFvtDanIAstF2V4kELMRaOF44RHPXccci+
ZIy2a2Ud4ajvAmCODQ3U+cIGG7JOrcbc9R5AYkfvdpZG0Gtf6EBBtQ8rDL5bRtETs6cTMp85H1Ux
Er7mpHdTP23G8EF3w+cs46SWLYF+RlP+sBZoZHAe541HivwpdFJ9K0bVAjaQr7RmSGns0gcVWHvL
U/SKc3DrbS34CxLjXFFOO3NK91azmCVVn9+bofjmgAY37Na8UZIzSL4UsjLV3w/gSI5G2V2nNR3Z
qE32knEpJoFhNw9UN04KWFOwhvI9LyFecZpLGcaTQOb5sJx8vDagYsvhEd8dESFe/USPy7uGEPl9
lLjmPMVmBHWEJSRwGzjxtku8R4cxFHrEOtTz9Noac59jYoVZ0oseMJQP26YevtuMoI6Og+U8Iv5r
NUuYVzFDBkYgT0la9Ri0O9rwWvwjkPGuq6ZLiLcCKnr5Q+vRCcy7rOekpayMNCZQFxu6n5DxAvtI
sy66SmxjS+h39cQx9SZzEfsX2sS4guTvsiYQ1MZwUsQ7Y9LfOwHYoY2ooBxAdMd++KAzXx5D4myA
kRktO3BvQnHu1ciT3Gn7uAM6VDPeshf4qnIYhDcOrv4xmTENazvXqtSFawwvnyNbzaMH5QGYWIe1
tvmsyCu67jv6Vvht0uAKnz8OlT4helkOr5DR8J9GT4FJ9z7KgYRmDoklIS/gKmrsG28CYFVo26bg
hhgDYIIx73Z21r+PWkWaHitfX7ccfGlEyIgzMiZu8D0uM4jo1oMex7S1KnH3WtUA1CAlP5elqo6w
IZPigCTSqvnHQws+Ziq3qLy4ta9uFTabOTYvnIZJRJVXJWKk8MFouKwWp9RyYptqeGDoAqU4lEe/
6e6SRpGE2NC+62M4N6X1EdKzNtErCzsS1NEWEiRnYYUz4INyuQpTsDbuRHsksN8Q4ecczIcXE0d6
qUPJzCbUFgXW83LIdkkaXueYRLIIHbKmg7lUyiWJQlYPFvKPC6EjTsy79J7d4twkOoGJWMZZRbUt
K/a4RWrGSVKFjMtGuesb6AYcbxVQDTdUP4q25go28A3CuDymdo86ZGDUg87I79IFnUq/jwmy3FNy
OPQGXEzxVsvWagVYUGokRoRIT+G0NHZpJWexyYlKvWqNIgBZt7khZaexcTnvhmidbRjep0GR+1hI
wXZL+2iVbe1nNgWP3uHEEA187ayirxKrk4SWvW1ylMNJmbZ+0dpYtrJs384Yz6LO3LaZuYxxctR4
fAAzhIdBx2YHYOtZxu1IxFN2mzvkdsxBkvkty4iBXuvQOtGDRB2200wrO3blfUvO6yU6IUe9TTDw
T2WcHq2h7y9M65zZpEQdwka1Dw38O9XFEeAgezMEXnPTNwVCw56DRgatqHe4O5xvq8MsGt4xRfev
oFh1Wdc6U/OX+eumF8ZxzLRXI9btPVrGt2QOcyYFzI5FdOfEiX4QdrdWIpzIC2307VDyu4GXq0oQ
YYK2JBzcj3yIMWWHeIRdp7TfTFuk+2EOo60DwzUdLLY4GjsAkiiawIMxewTCZrQgQebwMcira3zh
0h8peI2wOoL5cZnsJ+CtlScOcj5rDuKtsMyyjUcoA47r+WEUTDaQzxvAfImCHjpzH5bQwFP8Yht2
8I9saKhMWeIGTqb0zhdmlrqKyrzcLk2DyRDuaTaeOxrqwGslS4jROSczUKAbVHnsf+gD2wYiv7u8
5F3yqtFapaYwL23s3avaCj8sPnfSlEepa3uTHWyXQgdYqTgX6Iv5c6xyDrdGKe4rr2N0MiDyFVyi
+n9zdqa7kSPntn0Vw/9pMEgGB+D4AJdJ5iilpJRUKukPoZHzPPPp76LcPuguG+5zL2ADLqtKUmaS
jIhv7712b0TbxoKAELcvqQMuR5qbPB5ZpMkP9mF2L7qxhj42iY1l9RSoZicb00EzY8tSOqZZJLQf
NRPXR05Yhv3lZsk/+niC4Nhh/LkKVafaL115zqJ6PyvWh5FDplfJOHWcePNq8XqqgzeSKTUJ84PN
c9ib67HY6lF5KbOEk3q4Ts+Dt67hdhrSgObrdmYmjYJ0cKDiripNXA6gjGKNPYSKFCUwj6sFhwQl
owBrbIN8l05svZlAtOyBC9w26H1MDmMID3FfHCaTcwAmeBZawQdbkB3zKvpgNwZpz01lWSN1gh0B
h2qk8NV5NZYxuIPNvO0r1Tl0isV2NYpuSlUBCB/TPq4kjKYcu1S2Qw4PoJXCOHaKqCDSUXnhlGeh
qOzJwkpd/RL9Jkq18Hblh1qtbp9MJfCrIVZOeDGuKYj3AUM9ZTW/QDORG5UJ4aUC7IAf2dh1616J
d8NEH21O5XBQTrcTRr7KiZTjhPoO6iHo/TxJV8aHuVcXTX2AXPGDEz712fKu52oPcsEFWDKOD+ox
9Z1oDvDFB93e6Xri6XligE6Ho5VItog8vwTYDjQ3VDiHqoKAhGlUqGwWjITOaMqJZBwbflLh1SB0
cFqj3/Y4RedsYNtuCGNbir58nEFHlk0L37UuedbE2T16fHJlz9Bjyf9Fhhrd1zJ8/n5aZJrJ+Smw
043Sx3tw19UxzJ/b1mruw1xeKTSwZU013cYRRq/JptnCTKN6M8wNKE8dNK4VaWiXIeI4UhCjLFrl
QqwGrVVuVZG/xgYQ1kohjMdLfnUqOzvGLWSXZDRu+iaiRqUkOeqQR/zuIfa+fRBZD91g4dIp6izD
iGN1W3WmlkF9HYxtNUudKWKI4GpNe00Wzg5C6BN4gR+RU5YHtm6vhhgjtvziUM0k/Rk4c/uo8TW9
bdHBahLhCkG3PLPHbQZF7nae80c+UfM6lD0nbqBdo5o+w65YP3dQ1qUmEo/eKN03l7Lz2llRqfPI
klPwjxEa9JhiiIwbHFcgJ2QnwTJNNM2YLxVL4I1OEwb0t1qeISoXq0HV5Ywzf2Rz/pXOnHj0Gk7n
VNnX0hbcVmmGsOME3vd5IGrGjTV10UktjFcbeIlCze9GFGx82hafwhgOAp6QhZjOPspkxL+5SbWx
3hvm8rOdWPMtDdJbK87En+Jd0Vl33czFIaje2rCK7oKZF6fSx+MmjXGVVgD8nMR+LJjKAaJl2xW0
jP/0QK/Y7rCT6U0QlAqV2xjl2YZOwJhEMvd+loZbKHo7s55VJtgsS2G5eN1OpdF1Kxp7hzpR3ChV
wtULrqIPBvjIABF1Jf2kjwsxfIyf4FFerGi4nzt1clHOn7M2vk0LOpzSQMGG1jA8Dvrkqa7Sp86Q
p7mwNW/S4m08UKkuzXljAlHZRmEtfJM245wqkCVOHwje1B7R0q+pgr0z9sVRb5LH0KhfaknxXBY/
qUwBWUAJZuchgqvJy23D6V6UEFHmcA1vhMbrUBk/jdq6nmr9rYPUsVQYsKkRBD7XInckgrNdFR3U
yZQwD2gZLjL9vrIWenvz9p11GlsIjBdMfqBqZYN2CrmXo/spcKxLnsuvxorhj0G+SiVlHzhD+gFh
NsMs0nEm8ZWquSktdobMskUW71l3HS+CT5UWPSx7Jmauoh3GXFxoWb8vRlZUtaD8Btm7oEvF1Sxa
TbIUG0GHyWKBSgzaj/JT3NNuqCNUGlq0r6HX6hY19GybHkJh+N1kfdVm9KQ2/N1BnyL+WtUfwUJw
h3J9q3xWo0kLG7323tLmNxGFEq4hsze7aq8cDTd91J5UuO1HSCQtb9GqemXXxJ4ucS+41UnL78zm
JzWa5jW96ntO8cKbUpy/JgTKrVo5qmeyN6Ms6aCjxbkYX2uf3Ddcnmy4UbDkuE4LjMWMQ8xb8y4E
yKFX2sQhLrlpNecCIgisLOJErvNZ5gnt1LMyNG6x7IFX1J4wcKZUVXJjEPDxvuPhqrIAe6YyyUPo
QLNA7mf0dTPJx6iTIJgNHAlSV4FCohfR3+jWOjepZH9DH0G8zDDRi/mKag8bwHufFbhAxMRClQMz
JNuqN7h5ItL2YqiP1UCWXSkZXIWMuAVy/iZX2IzAKJk8S6COXo9rzD4fKStveIrrLfpPxUgqCy0m
TlVa+0FPewhENtfRmDHx8zgAw0fqwZj1a51XgBsqnNufIzuv1rQUUPtrTdAQRTxOAtULqUfYLLa5
7VWEX8Gtzi6GjvuA3xqlQbqJTuQg3cz6A7Mki1EW+k9ijCpPY+cq5sCuRBVnaGY70ET7zRQyho6W
hu6ZLmPKNCiMbcbuILTi0lAR7SZwcbgDFBXCVohtjknpeRipCstAU5vZD0l3L5tFLA3mV9wol5os
Ap7Fmflx3W2LJvt0dN109cvUFRaSRvZTIXXqcr7AahB259BkrxV2dBbOVynHLnqSy+eCuqNI6veK
ucmKZJfSz9jGi7ZVHVKn1UmgqleZ+kk7AQd3h2MPXgeCzPlwiRfz05p65g7FfhBW45p2+26unUDN
oeIkzpSKR+okeXIsmIqMjELTyEzAHZgbY8VgwUEOtPGR5NG9jOpzQbrKDWHUUBIWXzcm9ZXDXBwX
IE6+TJvbGAoSHqqRKfE6qVmWW4tjuWszFReUaXW0YjQ3VdKdm746JySMPDPniBRwDBNLSvwx2kd5
dV0EHFgGPipIxpa3lNG1LZf+MDGMTGrB0Voi5VgFDzP7Z9njzColbRMZxy6NkUdf4StCxihvkshs
XRihNU96Wh/m7DoB1+XOlf6atkN46BMs/TqO84oEuIkIJpJC5eGmpZtKgoxP2z0lYNwyBZd6Vgwf
bfVo5+hboDrivRWrsLooj4D7rRbU9kXzIUqJP2ORc5RRIRtAbQeQLC9mpzcPnJlZfvB5V60POODs
kIfZK1AguIklR+M+vtfY5fltTuo9q4kaGXGxTTU26QTkLEascOki9qoNr6FJeHqioG7Yi71k7ZC5
PHBYqMfmZ14Pr9/7hwq5tkS3q1VsyU5GiqUEjsLNm1k7vTO1vaw4+aTCWg5ahwYXW/P4YbN2zwPt
C9Qqbgq9/jQVof+0WjAQkoqPB9JrCyTkebmtyLzpLduTZnKoKbVqUkNl/VzUFpRIjLHbJu3OMpK3
Ml6ui5ZjS4BLaoM3BdeCZNuvjXR+Z8a7bXYv2MvfONY31C0MG2OmZWacOQ1bPTcZImcXJG9ZGS5b
kyB+QuGgFaLbVD3GYXThPc+SizpOe9tsH7o0YbMqeFsBONtL54fAhH0LFXocq5suNV6KOtl303Ja
CeWaPR3DwKI5wpG3llHuK4zP6wmeakTAUZu4YjQWv8aa/R7pLDAOViq1BVLdWpXcYJ3dBaFKH0sz
Ur8AATSs8l1h1IxW1i5E3gbf7rsnDbxLZQkvSNtjyJ2LGQehOHkZUudurIsf9QTAV/3ZCvOhWdX/
0GgvuoM1Cl5KiomSCqYIQzQh9WDTwqmiaei+b4p1mo9vIzfvxra5bnqKOPIQKbkK3oww9S0r9oac
J2fPhqyaeYqwrnnAWB8TlbPiUqtnRUvNPSh3TIgKfhyk3yOdJbh3tP4xN4rbWoGCNPRbMwLA1lJZ
p1QfpaFyzDNfFYaF4+xQUGTTpcPZ0KUQ8zrIg95FmFIJFrOfr6YDtuOoC16nvNvDufPm6l7UKi7z
7iVqxWMcOj+qWbkuFlTbWb9akjbd2064z2lZVTm4cKJvz3Vn9Fe8WxDr9cTLMvWqUsWOglp8gpP2
VWcgzvVRt5eNkYuAlJlDbIApYAezZT90GmKTRffa0Syyf/5PtvoAJL//zNivBDZBGaI258l2wllC
zxyIecoDWMOOs1mx4RL5gxqCOUjN8lNf8PM3tgNn19GetGjQPaMILC/S153p+IHluX4epgi/BDUy
Pp0CDtaNCydjl90753SRDzcUCAMyNhX7aKO1yBjvisSQPdhNflQGmCEDG3vwpGZ+0ukGtqoO3F9I
+UgoemfTqOWbDozC6XiuOXOvbFrG3Xa93DkBq2/T1OybDJyKFicZW8ic5awddnKNucQRFLdilBpq
WnaXGyECvI4PRtDTwi6BI9P3/8c/1KXGY6vqhqtk8QswTS7RBMDgFKUCwa26HS7fzoV0dxNkNNZZ
mCjYe9LGktDDVsZWigGzY+0fcv44YcXUSDqXpXPuFIr8Ik2eEupaGL3lOyTjptdvp/BrnlqGnZ0m
fCD41TXVwobuLt0QwL9J360c56jkBSz2AMa7pWKW3hiPirqnPkFz6iPaSMKEA4y0VJ9jceoFZk48
0jamTcLBR4XBpBclewj8I0B0podaTFx0cbyDerBTS2B4Y+vMvp6JW7361HCZkpJYnKoljWOe4n5J
tplDQ1Ad1kdji2/mIcLbdtXlPcaaaFC3GkbopaNCkUpzrMjNWwTGWlZWdCrWGl+jfU5X0mOFGY28
n+pVCmmPgmQLafCDTu3oTz4cxDtt+tSlCG4aR6cxj67PLkjrBzTrx34sFR9PCkmzKbgwsOCY1Zfv
Udp8JdP8Zg2gnbo+3ancnZvcaRavtXsSl3iqh5b0dNtF3R1JN4Q8zfgcEpNRrDylJXefIattWMz2
uVh+mm2w+LYT/4xSfPnTRFmRRJ+LF4pgFw1kohN/cRan/nFuA1+kusYd6Bypc0S8JU05YoUllZT9
BEjJRWlXw14pVPu6rFjVMDAcx1G7rQeHtvlonD1iGRCr0Wy8Ji1H2knEB1eg7f0jvMDofGegTDDZ
OmrLjMXTiTA6BkhTSliyoAzQCSypTBsVZoYHFMhFJySPTJ4GA0R4nFF7dhFRqo4xzTDB8Rx7uuiX
gWZ2LRNHVRykDTs5QpfY6So6tdNN+Q7nLvOJ8DovTdNTGnmOpdD2UWx/zhoFCzyFYo868UeDXz4R
4p2twMgb76m0A91I5zou2+A8VBoz6uKkZWynZVRy5bG1OrU6ioUO74hdUAZ/lRJdl6mkdpgT46FC
oKvGobhPSPTdTR1/aWSvyq7cXKuxvrSqSA+yj3PXiIL5WEe8r90PHIGzVyVJvsll9pUxHZWzusCR
jffSzUouXKOs/KqZ3wOretNa29wUIsIOIOisY/fhFRLXuN3iisycnl1xDVMRjh6DKPnaYhiJYzl7
eJrhfgckzBYVNGlMpeOAS9fN7fhVD4uXrAoumiCWRbmpwsGsSe4bh6fj1GmvNCzY/lwbmOWMOdsk
VvSJZ1vz8yW6EyoUp55tL41G+2FxOtTGrkPIR8iKwybaGpQjSkIz+FOGK84fngUqqJjCPeL3dU27
1SYXPLwXA/ppV7/N9CptFIo+BT4yf7Xa6+alGpuPMhgzxslsZiEU3jbIH9MAI3xJN0lKbL1EXB6l
/SMdqGBtGpWKbbO/6nVc10XMwLFj4xlPrLBJRRWU2hU7dXpFCmcqDZR2NwuGQYn5PvIuC50Pe5S0
5HQwmcOYnHXa97jcFsApYbT61x9wzqZ+aXX9xlEmuhW2xP046SxeBfPKS+Cp7iyNT0RmZcLoHfLr
2JqsM4a2ibt+2eGkJ7GDP7Yy+KtzFI3HeREzqHr0f8YhRNrGDNq8pTKUwgu7rOehWGrLdqqfcELg
3tO3LQEKdSnOMqzeLbXGhmGcOnNM/F4sDoHd5jpd6GAdCZCME30+mjZeZ4y2vXIBQ9zavAInfETn
o0c2StySD2QK6wNdTwzMchqWWq6z1WvZsaAzUU07XKf1eSg1mivqhDF52LzS3HUkJZZRNsPPYfjL
fhMGga+2zm5i01RRM7xVFyX2s065mXvMA2EZ+nWeYdqR7S2vk0ge6N+UPaAKfo3teM+saDKYQiCA
+ukUfqgOhOcW2qep0nsgqoPkbbXYOhOsWTp3bEdEGcN5pZoaLyVwMQj7m3okhRD2KHGqmX72tll5
Re4Um2xcsBDWt3MqUaspI/THcbppg/m9KqVyAHYtWMsxoiRSNbZNMrQbSPyuhXnJQiPdhMH8qGRZ
fW2Pdbxl3JudmtFi7Q3H4yinWzDow9YIm6t++ViJyq5aypA1n+bsXqZX8OZxEeQLJ45AqGTHOQKK
AkYvCnwAMpee6pErn2npwcl57s0cyxn1LjtZ833zKG7Z/DRfcrBO3TSII05kf4Yre0+dIjGVFA1K
XTnB0pkujQlqvMtV565viaKGix4ei7lst5Rket9GtTgIxvu6pEYNA0TOUwMiaHg98gRdJMrz3BCQ
pvTdN+J22GIvfk4ImW/1AN/0nH0M2Mo3KRNaLB7UPMi+u9MkPpIGd08H+NXVwHh7YtDOtGzcLYok
WGFgAQ6Kj3i4R6qBzAc7pmNwRw89Lq9+coRrs5ls5+xNb6dDhgyiXLXG9AwUGh/aE1O9wYty8aQY
69TcbHGCQQe21tjC6pH89m0b84DfcjoJGxoak8UGHhsiHmYXIIRkF2YNwKtSrumhmhorltyWgJSZ
6HdjsdqFs/Zq6Bm6cH7ZtKGiwviWWGW475P0q1XqvWyQnaMAJ0U0he894qZV58+5CI8LO9Zg/KBs
+2Y8CjO/Tk0K7Pp6uJuc8qqO2ehQ8vEWJ9OFyNeJNOIP01aeUuI4sINC1SQFMJxSSuGUUDw0SvPp
VTXBorFePkpWy017giHYbJW8Zvo3tW8TRyW6N0Mb5jgKUvimCIZjcsTiglOuVR565zmOaAcW3fsc
Nu/qpB4NQe+GPnFtiBI+GaF4GPtuPGg7qRHT+oZB5FjjloXZzxDzQZql8giE1i1s4eIp2w2ZeqLe
hnb6IH03NMqb+/4TkIOfJuQpNESvMDuGlOhpRvcTyieSDvoR9aRbWzPyjZqNBNochyPdHM2elLe2
/IgZBlk0R6oafd7EEu5EaPHGqG/wMng2VM3PKZYXg9FDt9DYEbEWepEgA9QyDjw7DNU57sRmvoso
2Xb7vE52Fpc9cyIIxHIaLksGhG1995WBhSXkkyaVkmyKMpE7Gjcpkmx8UA+gZhvGxSTe4m1hshyx
Z9mzlwgb9uchrsRdXMw/gCKc6yRu9tRqJRsT1z9nX5zlY5bcLGpvnGQzXlKoqOepLY6Dhv8htpTD
0GgfeTNEWzlWaGl6yUZ9nDSXVtEGTXIX5OHi6RNXq22bFxYe8kmFfV/PRb6PMoZVUdfeaDo1qHFD
aXKxtLvv8IaSrFTIUt63hW0eCHAx+2sKYNrDQj9FDnOum7p7I9Q3+8SgThH7FC32MS0oDDG/DTiT
4nyKWhl2CNMBsSysF2Tl/InqRtYrhiyr1JEMvEQbAbIUrdgXqUO0uiC/Has0vT2KOLL33erkLyZK
Iim8yzwNm9/WsUPDV5z4TWNetwH9nPAwWatWF0YoRon/ewoQPmwtvsxVNOyLcmEMqTq+MsCadphd
eRVmU68mBf79qBkre9mbfJZuLznoxxybTuwX4apHlMscJb0LyA2ttbV6heSKQkcUU5FtrVibOOU8
NNfv6ZCB285faWNn+h2yk1CnRfFbxuobW7Bk90Y8HkSGv21sJgopnJm7PGUuk9KR6URO4teFofnd
qD9QT6e4dh+XHEdhelbKhGZFzE2zeppqlMJ3yBjydG4fA50ZXowa6ovJOC0h1pn/HJYVvyLw8A4K
HQ4TCR/DIRa9AgB+F4lWZqI9sndGPyz0BxkajxNOhdKqXqQ6bSbT+Gib5WIlWKCYDs7K+5/8+F+R
P/x4KAiaoQK+JQVh/kJIgPgxMysbB59S3ICkbecVljxj3cOMJnM/0ewvJ4nSvc47nIzalwryyzd6
06bOprY9EN0ZRz+88ZxUMYCPf0JFNP6V4LAixHD/mJaprhCoP749o6KTc1K12qeMhJqJQjvqI6Vs
7F7c0QpfggGwi7SuAmFTOFhEHpj3zyk3SO02hDwZoD5S7HNmqrRd/0ub3+hmy1OlNOZ1M+JnDQcO
tXFwYSJ3aCJkBfIA/tCq6xg3fusb2pJwxymEczjldmZo+oyHzFU6M4yYkhftFouJpESmeBRjUh5b
DABuGhfRjrKike8kNzAY0j+Bg3zDuf4YX5cWBRUaA22dJJr45W0xMLFTdbVa/Qa6/LKyWJsfKo6H
5a7FFZJX6tdCwYEnMUs4S35GE+B4kHd0uVjZUwWaHKgRSkgJptdMV0ZIVG3y8RBRrNFY2suolLCK
8SQy4oXxhTMFoB94LWzvekHJjd6YX2llvBtSxfCUZBxfP+yVe1CQQqUMuzgF1O7MQ/Mn2fJ/vVyl
BUEVo4Zj8LK/oWa/u1t0lcryhXSH3xvmWSxrx68dvvaZTfYMg5dbt/wOf3KLiPUe+OXNhiYEwnrF
BZi2+cstaslF0exVYQr7S97QD6qSKZ3rRxY96kiJZkBacJV2uDSBVjA3105Zxp6O3lm6rXIyGMxM
qHcbXEOzWTny2FMoS1ZlfhxUupRV1Ssb7VOpzdazaHGD4ETww2ioXlCHKzbTCxKEfhNnoZ8F1rDt
LH26lNGyo8xIOag1FsswfQvTaicdJHQOD+3Wmn8SKXvWcsTWmY2vq1pawZXAwEHtupx5d1OD/uX2
DRpBvmoSkye74EeQVVTbOvlVWD8CNbPc2tbv4QmSNXO20KwoZB6iHodDdUGKo0k0vUoL/a62rVMP
p2zTPGEfoirDwfI1T8yE2KFFXBAfCRI3YR1S6YTR2LB3oRdNygvDkkSr0G9LRkdmcFPn+slJQIYw
bRp8snE31qicVycaqNaURpxJ4rYxratzsFjOD7OhtyPqiR214bYt6Y2PBQe8snhWJKH1olftk2I8
TVnL+IHZrmNP5iaicW8wZpguc/eKv7Z9bJqr/3zN/Atj2ZIwXBnuOAIVmUf7L5eMM5dAIMe6ZBUl
ZTAVxnVYpk/22JYIoFHn2hpZudiiEGGtiavD9MBhQoOBUz/OiZeYOp6XYNonDWamvCV+lbXds5Xq
70NMF9k40SaBwL6JFKpd5oV2qCoq/4Sjtf6Kf7jqgeZoGox/HZ8qNNJfXsLAV6oYEcCX6ylOxehZ
G/VprNg9kl+/l0rNUkUpzfc79/9E7b+O3xtGi1/df63/7L2s5iYOo+6//+sPf9p9lufX/LP9j3/p
ocz5z69/5Q/ftv3v7y+Hn6X32r3+4Q9+0QGYu+s/m/ny2VLc9P0r/PY3/7df/Mvn93d5oDj47399
x8Tfrd8NM2Px19++dPj4+18hZPwPsXf9PX770voK//7X/8N3CPvXv7wWH39xX5u3/uP1l3/7G77f
FH8zJeRJk85WQ5fS4Pn5G77f1P7G5kLT4HIa0sYiyUqLpbiLYMZbfwNuKFTbhh7PUruWOrRl//0l
829gmygEYGcAwwwi4D/fgtt/XCu8e3wqvCW//fkvv2PR821+d0Wh9DoG8yANMJmtQdz9lfY7gU9J
l0QfPW18qVQKW+x7p3n83Rvzb36G9sfL9h8/RMeTZ6wTTlv9FTEzBiVAH4sfolhvDiOHRR94dFIA
SEh3ahGrGFoQl+GEUotjq12Fy48UqvmYkyWPSxJY+g43ALS4GyF6L0XnsmbqbBBNuvytSFeDqU6i
7THSIRRMf7LW/HF5+5df/ldelaLp9M6W/PI29/1akZN11IPQek7QwF9TTv/5zfp3H8jv3iv5C9ws
obq9B/VIhNnQd32BpbXW/RaH23/+Mb9g6f75slYenaVZsFjXl/27VbvOezK0DodcxgXOOxPl+iie
+l20VT8wzpEwPeYHkpsw1jYDFKr9/8+P11WQTZa6PsnWt+F3P170Q1mEJFM9Zd/7OFGvsq1y6W4A
eGzSDY2FD+aWsiCqXb0/A5D9Akf7xys3qF/gYmeb5li/vPIq5unqVLxyEkdX0Sb184vDHmAHIcsX
X/qP4bq+HXbjXvwJto6f9G9uNpYfk+paSzBD+uWznbEZDJxXuNnUZkuO0s2si5OESJSPcMpgu7yE
WLVsbdo4+Q0mRNTYxK07OoFq+p6SZjcxVRI0hxo/rJKrvnCQsRgWiTehn5MkdA0dypUq/aIoPFgD
h0SWtN2CDC1IyWUhFZXlk0r8x5rFwezzQ7Bg0aGrC4o6Xp7Jx7nsmcF90t1TlOtl2q2e3lnJ6GUO
JgSFqse4vypxv+swmZbuXBbEWmlBjq1oP8rZz0F6tJXAJrUc+8E8x0XoJxEaHOXuxlgcYS1t7bb/
YZpLcxqY27ocw9/kEtzGeuzhXkmn4ySnUwt4htIJl3MsL47TVkc4psK/eaVifbPb2EsLTN+tfkw4
XsyIYW0VbhHukYPJ/XTdwR4RPWSwtRRngw62tzDqND2NXN9hDz4BlJkDdDv8IwyoScZXTn0WyKAm
keoYZ1I1dKsNYqPZr7aC3a59GLQvKV/N7F7hZqTpzAuCy+QwpWNGpCITwSRJshbB/lOIt1lIv6IF
bGJwNgh961Qakzng04TJBaqF85BHxEILZaco8zHpsfDZ0bY2bUg61CBJbCmps4sJPi3s2S3lVCqW
NzpMlwHKoB+q8i6LM2LZHAaWYjX2uYaJ51N7hfFE94L05ri/7lc8gTB2nfo85e2OeQ5v52dSa1tS
lC358R2bIqpsaz/Bk9iFb1X8OMT4/LFHStXaSQv0q9rcG0BbjPklo1AoV09GHWL2LtFKJsAhOWrT
4BfVM46Xc5IjmuQ214bh6gXjCwlEzLyziIDOE9Hl9mQJdlTdvoxoWh1e8i64TpAOZz4uVbsnGLeB
VEcxwQ8wHvNEkC/8KPg6GAK3Fy85BK0a5WhguxqgvqL/DWTd1Yhigo/BJBUVMHgmQVVQrdgO9wtG
3cRQvb6AdzFa3jB9WnHvJmP5c54rb2hurMb0hElAdQGvv1gPq9RqZ5BFRpzm3T6gbgUjggdS1Iv4
YGySiHYzr7DyTYo5nPmQN+ctzeDoFrSEi4Hc4mMgP+eyALryHKgD0U3yehVj+pYEaku8Ff+i6L+0
wvQA/TjT8oRPgwMwNqY54FFgb0VSnafqSYcbUUqir3a1U2ziEoW1s8U115kcyHBqitePCNoTSUoG
MnoAgcuyvRxXUM+v1NAyaDr0pqJ+kniZMelO/Z5ir2OnqqdMxS2Xjl5iDX6lZkfwHhdnibwiROcL
b1XBWLXwBiSqecRrW19VeDADSMCVI496RtLGTE8aqZdaRicjic6iuafI2i1XUEp+K1cnxqRsWXuI
f8euMTy1MRpRfN/lL0t8FZnmZlkgLNjYFqLbIrFxJ+KKc4aDbCN3wjbQFvh9OEuCntsMKlOPLNtq
pDOGIIATYZGETbdQZf11Shyf2CFoVneqLdsftdKjuAXjwFWcIYhW+kYqN/YiDvnCTSjfzYBAGp7y
R8xrRCzGTaDRDoi9mj5gxam2OecRUx0ec014DhdwmXLFFeGeZPCmwDRKD/DQ3YV5zqNYPUWBeAff
6BuBec5tnhQNjM9qqW/a8IP2TKmIs4l2H047exgPmmPcqO0MOafwyVcQY2JybGOEAQTEcxjakZHf
G/mBYxrK5U0Kcq9SbhqkZlq5N21AuijY2dhb6rUWFps/U7ez0Z8DPXLtSueiLXb9YCMkA4PCCDhm
3U3ixFstnY8xZhwrMLyGizALzxhrl+DOUO/q6dAt0muex4WQHBWQ3ZgdI7xAgDS2XbxP08IL8Ti7
NVC0LFWPUDphw0gIHgQhsIoYGF9iTE5Yu9Ekn5IMtZ3kaRdNGP3Aiyh0R9vLrdrgcOH9rQjMaDHM
OfN5GtEc+RDJ72OQfGgBPCbhk8U/zAtcGxLfw4LmlGJNCeODVY6UKsSBW9rhW4KqDP0BWAofHmGV
hKwa0a2y/jZ07Gj/XshYEYxNPhpyMsUk9opNVivEWG2EkKLxUwVmj7FKE+gXVOdMy1ZOqucQyCcO
NC8YlR3KmPLouslOZmSSnNr33GFzYbiQOQ9Q4Vmgzb1NMXPXxZdOZ1zj4HxEJrS2dvYCdsZVnTdH
t105XVDWvTKhpNU2EGyjfWquGLDPmMiOWjjXan7JSAMWerXVB+Vq1H+kNRUr07g3nXwfataOfLg7
yHDPMNwNjP6YmPh9dFIFI0P/8ZIt2aVuI1+WuEHoQbTK3g2Ka4iiW23FFcnn1aTRtrsWrl5fXBcO
uH9MUHQbrWuqRBEEZmIrtzMzxEjXdlE1X9kD5uwJ8EBX3wQ8Ytx0Mq8NgiFAoHaI4fvJTnYaJr/G
LBFPD+GX3cNbeQkzhG87ICJjHqap2QxmsZc943Uruh/lcBO07Ss0I5Iy/SZdbeHYaGr9GhAlcxgc
ESPhPpL7xZvaIJIK3VMmHi4giML0ISwIVtOJWjwLK/OzMdmWlnJJJQMv41ajJ3Kp5mNui+1KoCiM
0TW10p9D4WfMJHs4j2SDYcf4iXJJVLRFHJTzQzm9E6jeNDO55ITEYzzwket7NX1o5xtZvCW0AqQ8
9ecGMXS5mbSbFeIjKL9NinMlCG7GzDdYakKebPIoy/sxX4u13+tqvlU7mEvEWXBUIXC5eNpd5nJb
Z37kV9ynfXIyy+yt1iHmVO9y6D/6Bug4k3QTebNs2ZHwjOxst4uyi8GjtanVAwU05yqb30IHyKoz
w8jEPypAUupN5usM2sXYeyP4oEmdb3PGTvZdKu9gVqQ1dre8uDIm9SwAGRFs2QhoT1NU7FkOwBFj
jqoTvFuwDcMCt6N5NFKBc9XBn3PbYKur+hdFDhd1oBEc8A3d12SLpT9brPYUtRf0I0L4oePJoDP4
/1J3Xkuum1mWfiJ2wJtbWHoymT5vEGlBWBLePP18OFKFUjw5Yo0m5mI6ojs6pKoEYX6391rfytwz
O05c1HZSKV7NL236FtzvexOwd0BLULJf6+Rx3bP+aPJwmGDuQdKxIaitCP2ZpBe79ChuNC4XZ1ui
6iEh0sBhFygVWIvqSUVDoThkUxeAuTCPHu+spcU24rEaos8Rw5MYCvOSdhErOulS65DE+FncejFG
xwJ5ZcPAj3DJVs1tJi+1kjiAYBcL3WHMHwd5xICWWaWOnFcZ73NV9QJCYtHL0ORHnBAiAulapyqh
jvTBQkjBiJJTzkrZSC9w815LkcKSIroBqbnnnlPk+akxKpeAT9AwMEyxg87MDXgRHwSkAyOY8+WH
nO31057pS2gDfDD4DemzBmsVsXZ5vB+Bluf5O/56dtxMxUblGN1a1N+GBPFqsjFa6dqJcapf/1V8
+uPcpArwDhWZ1oQpXZybMnQ3zTiZ0HBTOZJ9tItPcClWb2OYWkbe8Vpsy7XrXRS7GgHA4Sn+db1o
q9gsQm7wQfSUL7uJE3rZ4z8fSf/OR/3j9jQYbpRoBBnn9cXhTE7TaOxN2Ibxol7IK2PReYqnrPQr
p8CL5tKf16FpooqyMsWkXZ585WokLwJGWTe0m2hqco6rc7FlNQxAW0Z97zU50dGkKrCMXKmB/nj2
1b5d/CJMoZsFcX2a8Uy7JcaE48eMOcyprNN9a6Fq9Hv4JfTCbW11/dz90+H3+6UvPp/0jB79HHHf
A5YoiTl/QD+apOugzpxCAyWhLv/5hV5kSf3+pC8+oFFQ5eGsc7Oy1bidy23ZsWNuW3u0RVtwBOvo
oiC/Ui76qX7z/Tanz+xbYUNPJDQGGbdZFzfjuFY4s50PV26MQuRvI1FTqP3psiRoaKL/fo3OALJk
Yk13aqd3ojnLKEbrFSpALwf1YRVXRsaPt6RoBEawPWVfdDkyZmWj4RXvnUZtXJSZzHY1SWh3V+7q
xwH47TLTXX97coZ8HAsZsDkbrHQvaee9OQjLpG8sMXmtwdRV2UHrMKknTOroj0Yc/tNq3CsF2r4I
AS5q9DqHuiA7svZ/+QgunrhZY32vJ52tQmxx8ZrRntOvDc5rj3lqu367f6KBuk6JuH9RAzP40ISr
fvbvvhwqXyYxgrJwGa83C5H5micmOWGZbUdHnAd7DgnecV6+5Hbwb4bCVFP+42K/enjfbqgwM2w7
MMNAqaNs6icWqu7V5ytz2q9153Jd+lW6/vMyF59n2iMOJHGdd+OzSjoAez40m+rR0RGtcJ4S6aQt
2kVxMzuQMuAKHLG9cptBc54nTrSTrjziizbTn7POt7u++IzPKj5loeKu8apus63ii17Ngr5C3lhi
gv4YtrS6VtnTAF0IpIWNodt8iJfnA0UKYX5tFZX+3qz//edcfLkqAkiDEl/voPF2ywVFonjPQ7ob
14MrOuUic8GC2LVLTci0DMss8MA7xY7ignVlfE9X+qf3dPF9x83JDAhnmGatzs2foV1iZXeweh3U
Vwgfjvrxby5IY0MmxpDO/GXboTzWWRGU6Z+3vm/8yKVnaolLc0mR4foKp0yv9rc7/OuCl62CBnpR
Ax+POfk4pUIAVhskQF3SfXKKV3ULw4KdcaAjhmPzGg2UJOVPFbAploGFLnCCP9Xrumy2spq6p2Jy
rldQVplvldA/j4GT9wXoMHUvjxzt0JUlakEoS+aIw9ESunXKX2mQaZLgpmclZ3bdBpR5k3cKUnz+
uqb4JyF2CRfwrzzpae3+7cZ1WRdpWAGYv8wV1eGkEKaKD7JyU0IiRhcb2r34iI8XQJ2Ho762z778
oPdO6RvuP1/8yrXNC7WMdqZEIAa85VqrV3qK/gz7bp+UfhwtY9Ax/3w18cdZWqeVR1GXCG31YjwV
fYaWXeGMLd7qjRUe7XwhuVQCnU61cRrjV5W81I128vOVC//4cX278MXw6UtKbkmdT8842wK2MVf9
vHBanJgOaDT7aofmx4nDgANI+BYh4+r03L/N3m0rnWaGxsTRLI+SUy/ok/iV13nBPNjpS8lKl/GV
z+jHDcC3K17s13rzP4sT0UKLyv9jBy7Nr13mIvb3zynx23UutmhhMhC42fLFoBVaAiUGx22/Nw5k
h5sUxfSVu/p5G/rX5S7lXPLEpehjXhwykfURz7oduonbzhuPo4wt3uNlts7+tX3oz+eMb5e9WBYl
vBLEi/D+kAxASlJ9mPcU2k9eAolixiYfeq2VaaHXtFCSmEH+zff67frT9/zt+5mVZtUXLdcHSGKP
ToIpzHonc8LPvOj2WiTUz5uAb1e7GJbmmCd1nEx3e6O5+fq8kJ3KF1eiNR1Uy3U4zz2w4pNx2BJt
RupjYGE2twQKE//NSvDTfPjt11yM1UoR2HtJ/JosA0CAga19uPJ0f5qGWLkF/lfCEXTZtxf6zDgl
U6kPb62HFHCVbNKVVfERMwGtutWXuL9yxb8rrv4YNd+veHF0bEYlF2A/MYUrZEsIa4FqCtZf/xSU
TjPjcQpvJTpvNb5yq78C/i4Xl+8XvpiI9AEdCt0MqpojHttguAkHKgF9TvN/nUzkQqVcFmk7xz1I
8MHZU3UsSvJ0qKbSgjhZC7QV5WAXpYN9poOUa6EDctypMMxU8kLo9G0YkcUXpFd2phcitT8fmaiY
HNXoawmXJYWmTY8G0Plpt00ZfYmymZ322SYo6MoaeJFR/OeVTAIbkQJPZ7Tpc/k22PSwOSlR0Uxb
HX0npBbL0kfnZ3TUg0VrNU61Hl3ZT/aEznmN82s9tgO3mJ+83D/d4re5skxKP61W6NANfpPMz7ps
spd5oOZRNf6x2QMwtJ8KOMVn4Az7YlPPyXlgHJKelrDxE/fRbbQTDlc+WG36Ii8+HCQyBkDIKd1I
u2y3a0MtlfjDBrxc4fY4NvPoLO7xt0H+GtWvEwEJ6ORXiOmtpJjPZJjsRXyfhNoeAMhmAJhIwJtL
hUZHFw4RBwC7auXNow4poRi6GwU1dDVodzosiURXHE05P87OWLRCoBsAwHdm072nub4EsX9LO8Kj
M7nUkSXKuowyVNsAdidTWvTKTIFai6l4lshLWAirBkOsiQof17it6ME9FVKabPKixJNsJbxTCVsV
fiaTRme2jeLZXdp0NuB5TxCAH7RTvVIwrUJSVnkLFrDRQN2OzfgMr5iUamGBs9iR9fALf/ztuZTd
U8Cpu74Lo5embq1gAqpoMUpwWjMz2ODVbLYuYnpbx7tCAgWZnlAQ7ETc5SENxqBRlkkpv5dFUG1D
s18ZA/zYUJbJqemWBrGoY1/bUiTPa6X28xYODqAP/YhmLXlPZgq6epBT5HaZYel3dbI5V5ozqjBu
qQArVqfILykp2fSMlHiRVcGNmZzuT5mGGZ+UyGEKfSVyZRlHtAdwVj1DL0VOlJ5ujCx2lVq9H0a6
p5rYAH40YYDgWDkIdRQ5xKDkTl7KD6egXsqBBJmeckJT2SbAfSy0IOQ1iLNHiQZJSgJHE1cvkzIH
06h3bu5F7bENVegXBI3mZ8iN5WIGoLuJ6amcZWldZukqPBb7OFYcvRo+qWXv9VL5PMkk4mizr+Bc
0UiPzDvwmHCnwtcr3//lBg6pI5nlItOOzL78tyqR0QuYKTCkO+at5g/uaVlsjg62aj/7mDaMuX1t
0P+25eCKmiD+isaDu4GI/e+z0DE0TCmQyF48oW6F2GQPmrkrujs+Hw01CyUkKxIRbID1qtLiypQj
/nC/COLQd0ooa2Sknn+/epI1atdKLaLZ2+oVJjaBEWQ82e8xQaeL4Y4WWOOM11bFafH5Psf8uuW/
LqpfnD4oSWSzCvuJk7LnqEDl4Uq2swO9a3fmTp++7oR344M0bx5BoV95w9Om5p8ufrHFqxvwXMZ0
8dppvqCVOOO8fiSDh/2dX9rS6uoZ5Moj1i/2dI2mly3Gn+mCyRbwJ+AbT7ROnxWWg9TSoVJ70Y5m
4z/f589XpYrEOUQVTfliAwAbGDlVwlWJGoO78SrVj//mAiaR5OjB2JpdfDngQtRsrAZe4rjSKdb0
BEn98xV+K7z/+k5k7oD/kTBOTK/y2wLdNNpg4tNi90TJFs9N5Ab7YM0HybLcuyfnbJsLafMvqi6/
LqxqHMsN0QRjfnFvZleO2dhK7AyWyTaai/PEftd2vQuwlI3ItVPHj6/qr6tdVkAGTG3mWHC1WP5s
YXCfle2VB3m5qHM/LOWUvXVFUVBoXDzIGVsOoayLwYHpuaIQ7tDfJJIB7kL8VHHEaAfJO8bhTkdx
lRTrEKFmJYwHOvu3ZkLiJZjCX7/o/4E6enf+zG/r8vOz3rye/z/QP0+1j38SQIeACVNWpT/E1JNi
evpv/Ef2LP0PUnVDQeLJ/+GF8aL+I3uW/0dBxK6jYiZjHHMSB/3/yJ6N/yGbRhJMVhEdF5bADPMf
2bPxP2ylTZXxQyy5avwfyZ75S7/NndOEAkeIES+iP70oNogzIatg9SNJgPqDGRyIiysab0bonYun
uF/lgV/kEXlaGugI1pF63bUB57lbwcUaSf2O8B1Lqr0sW9YIM3Ljqy9g3Jh7TfZxgkLbwPVyFLeZ
fFMaC1N4UBSPkBMZE19tJ0BNMnXZ9r5anSzM0+hn3CSwNf9YOUrKnmyBmpIgonJOuo+Jq9cNfHV1
IunVip+yZJ70ryX1TAwa6jIi4mVu2NEX+U2tYyw57rPJbPgn8+om3sR2a1om6mnDrteU/FG6ZnOJ
f1G+R6/Yeu3BNT1QcX5sBzrVrOIwe9IJDeKfD35nxXiSLWQw5YfJf+tIetprQlE9dPHg0Szsb/D1
PQWL4Xm0s7uUJtToDncks92d1qVLOMh7ELn9aYthHTheV5NN5OOdOCnUXFJOKTTnbgQ4kR+TCV3y
pryWdpcKzuS5sMbV7M3wIcC7RJQdMWJag1M8z6QdrrOnwQkMK1RdkoJHZdFhKQU8IqxFPKDQB8Jn
w24ols7DeeUTUCjJThqDUVjOTD9z+3ltqdECJV8KxR+oi2537/JXu22/2EhX5Ry+lHbbOedtJDsl
xDSn83q3ujuXVMet/Da8Nx6Km9hT4AIkHspXwUld0zm3mF996MN57qfVCiu1Xb8GKlwrf5ZszHyJ
fbCp3iuCV2yq7vQEEuiS2wyBKTtiuFrO0QHeltryYbhvblBrHrLOBglVLQxvENcnEXbW18gjj8qN
cvRr6UZyzuRqwiDH2ro9QyvrFNeI19jMAEXfIUDKfOihI6ljErI6KyEOZ67l9+MR/qONsx6Njjw4
LWr62V5+oQSWu0fpTkGcUDqoq1Q07yGJtQA8IYJBLmcjvB6BpaGisPsIkthh0BZxNKdncALRasuf
kSe7pX/y4vngnPZRbCVP0c70h0W2wwdqn2/EB4pNHdDhm/xTWc8Wp52yKkgWd+CBmQu2aTdArUbb
6L0h9dQXETDBTbU+rVuAGoqXm06ypoqT3YU2XQPv7Mh7XHCie9r1D8at5tX3OH8FYniceGs44bqQ
bW0PLCUzFsE7CckucTIKg0KxzM+CCAl/lLditm7P93m0ByPfk21xZQMzrbF/36eppowLE8+sDgDP
vNjAFF06EGIxk5EWTJ9jPZ+kBRSo/W/z7/6PP/jdyyFN+73friOyvSA6a/KMXOwHh6pATipx3Ojs
2W2lWfCMb06bfJX4cE0fYIyxLUd8Pj3qXXwv7+PO1q6tz7/vALhX6lv0WwxZpHz8941OqMZs87tI
cfK16CmMtIjmkmg/w1m3nP/izDGt97/ds8ZTVWQwML/V40OjyIaWdMhpfyOhu6L0ETvkcGGfXBnv
sv0v6scsWewV/7rk9Ai+7eXUts1GOEAKr3PUDro3zhUHpmPrihGq1v/milRNfrhNihiyMa2mcM8u
r6mINdnnBcJLnx1MNtrBaZswrZKHeFpOLYgyf9Z8IhWQTR7AFPae7OWelrsDI3jsbrOAfCn3rOxH
t/ePbuhIsEUswiE+4s/YTe7QDnr5st60vrCaUQ7qlmh8sHLnPn1V3iLq2NuO4Q7Oy5KFPfk5nN9H
fR5pKzN6kUN4Hod0eMq6j0x+PfZ3lFlYdw5t+3hMQcu453Aex2512j+l7UA5GPX5I4g6SD4skN2J
yf302Zw++vJJFB6IzrOM9mEkPR2Db2kH5UIkP4BUip1keijIIiegp+W0Dkz0pPZCDfHVBzE2MQQ2
sgg1JVsC4rYgmVoKmOj+9CzGLyFa9TbbVd1aVfgJ+WEWktEBFIWcgXmCFMxCNV96EmCOgmWR5HAp
3EAx6Ku7RMDaTKsWodVsqWmrWJ87QMWN3DfjdRbZWvmWYx81cFtGykQcLMha2xN11SuV1feFrbXE
9hikqJKwPtYnaybiYQZUSSUoMW6MYkl2AEaokXytbDMlWHihjEqFgn0OLAKVCjxke/alHu1TgEjM
bh9qu/+Eh16+FIaV+s0SgHX2BZPoeDyQn2s+ay6hHAXY/3lazSGDg/bjXdbLLt8SUHgsn+puKbfo
8b1ilVgUp2avrbxuCO9N5pGkWKz6rEPokJZJYZ9zW1BePoJ+fT4dwtlKSV06a63X7zRCQ0AXWgrp
25xsMldDWEkw/GNw3NT1sqrZQIzV0jg/NnZzfhjc6mCeNyQuY2qn8f2eiHOxwaSAg5R/BO/wvqQp
3fizg/SMXMfL5jBaKWWtjhtwuNvZvFiVMrpLL/2EUbOIDtnX6dWUKdIgrl92br9umOHY+hRk5pLF
7tJxbR5hY3kjINOlQqsuAqDGWFE9WkzP57sJrHbLpU/WeCfeHm9Iz2XzBNIxuM+aN4GMKXM5mnAS
13rjA97f4BJBzueeF/WT/k5q8kpulthRIKl1K4SmNpC2F7YgrYM97V306PiUgycdpoMfGODgfrBB
cEo4nyy9Am1FPyi9rSV0r4eRpvCcAQbjtd3OqJierdnRheUVHw9Ft5ZY1Kg1zQN7oKap2yJANBbs
dywrHCNNu6jtY06HtZqnCzlZRzJvMTt5YDmyw7ChOEyCgiTgsbfQdldAJJ3TM/wLGxX5UyXfYxTP
4ToQCeRIh/F5KNyTN50QxeNB26T3AZ9Q6zBybTrWdfxKhauYuT1SLqcha6H2wTOofE35r36KhhNo
2KWzBVJq3o1WWepHg5B/YkISoHmvIAF9El5gGSHlmV4B00p5JxaE7rmNtBn0VUVvG8cyUWpugA1N
cKnVyucdpBctfux1YoVw+zy3zZwMv1ZfT8GEJkJZD5zlAETQ0YsFQ3pCdmFaeS4fKPiV7BgwpdhS
yQfPNMrgjXRHGaziC9BCPlsOwkJj455byRuCf15iwGYxUp3xLnktvqJDf0fzXmQuSC0Vc8A7Sur4
LtueP0awBXC0js/FiV2Vo3FbJwu9O/m43YPqgZZNVmfqYZlboJ6M11ru4F+QmWV5ICA2QOvfgpNr
oJP6mmDLtyTHt+/N1+CeMTehECc1GDRwDcvV1mbreJoClMjqIyQUwgZVFOzK/CTbafCaQHlLmLuI
B8Vhkn/AfMmeu/ZV10mH88LBbamDCpbZ7Ngm44uhf0QDG8PFjcLSqc87DZKkRZTANnFnoaU9N6Qw
sZxiesQC8tUTSClsBXkJORF443jXbJng7XJl3oPmAv5OTkjebtMaF76lw5q9Kx64qXpdMWYQBOjK
HIfRDMUr/bgjO1N6k5b0Mtk97Ukn7Ogr8A/CsppjkTN82av36GGPod8l+Mc2jepB3HvAJQEFIhh3
XcUP58UPLuHGoV3G02KgvaaRW2JeUIm/OsDcSRE58uAynuA2UDcEUYXKnMTjxKuiXUbZbjY7yPIW
twmhC8NeTLwwWSZs9UmkqZ0wmqixO056dPSMHLuqpehkazmOES14LSrULgvaKVYIxlZ0hkNOV4Ng
lDh0O5xcJAMMM6tU2FN7lI/NfIchTOExOjBE8XZF43KMd2j48uc0PlTNIa2eyCPVZ77wok5Bii8x
2JEXQuFlxr6suWBefN2jolzaIY4fMEFMT5ZhrGvAw8mqYl1MPWxYqDsFNzkukCdUq+xkz9qnomDx
VWNPVL9iGFnkgiGSIl0GyJOXOuAE7Ky0c5ThxBcfd5RW+I7bj4GQTVxrCNID9zTYwkp3TGrWbHtW
hNT5CuXl7tVI59oDXoojh2FLXoMUV9zjMxpTZPUL1KY8ngjMwGI0piGUfpy940e3paUQ8a2Ni+oG
a509PJtnTlxW4pKoEjxjAHElWtYmDRVwF25ZAZxhg09s5d2MkGkO5nOSsRziI46Bc9L2snkXJzu9
ujXO6yL1c+NQhpyLtspsP8IbO+1hBElw/mi2fLDq0M1haTDfSUEbMCO4pOJZHaRnc8EyoiJby4Kt
JN7RkOhA6s67YVeRTsMMDi5t9LAn6oMXmI8NNLZbpN9iBr2G3s4tgbRNtgSNvTJQtvKJlHQ3/Jhp
sDVYeYaXFoLT+aNFjQTndF7lfDMMO4fyADORRpxP6EQkxRHwcmLMWsfYnx1XNQx78rmeQxJtkBDk
pZ+1cBP9s4E3mshnuwLHTI4BWc/JXPold838omNWcKjQdmz8JmCMr5lsKyDvgB8kseU1Jowp9WKN
8oelYePQzcQqDuqcKA+EA5QLZK9fxA0nyTOqJCtAA3JajAfwXRF+TIs4SZctACet44PmBAvguU76
gO0i3hnPYH+PTjnvVwCezi6HOt5n54k2eqBt50ne7CW7ox95dOHaezh8fNWwq4VkKSsOkXbqk0KG
2HvmyIvEI5yofsX+wWp3MBbpqnsv5wCprf6hfGXYuhEdpNISoFccOOYd5Oly/Dw2BqXdAcDzhrnm
URS303l+IA9AX3ZPvYv73J1tqNPwnbulO/MrR/AqL1tM/6KT7cFBGecVklXd8UXY+vLk1H5wWy3O
Xxzh3fwLcqVxT6nF543ucRrwSUI/srTGPj9GeB7meDEiVM7LUbrTg8fJW5rCaeeosleEfVkxbvHt
3oMGDI6wl/CBWRrxUDGJ1c6oW0daURG/UiI72OJxN6lN7jIVo+E+XM5kf2KQlSg4upTZ7Yy65OgK
p9jJUVoIm6MGbA+cGmFeNMVPGNfEZYIf7qaSvjCRlg45F9V7/zbeSJULs1Bi69kmy9bcwmH2pNtC
BuhNlKRxE5+Xvel1g690ePLtlHwCDB8khZBdk3on0j8+J20d9AziVrVi0Y+LU2pTf3JmeHcXM0yl
roRXykqY+B67T+pHYG6ERaQvejegYpWR42ErloZqmoWQekzl5vwMGtc2HqcszOx6nEvPlaMu+3kL
FRr7qtWwZGvzrltBlbTho4XWbJj3p0/jtOnOd2N3X+EvrdHTrSi+nEXbWIdpbc3KWxqq6fh+lN7q
t9Mnpjq/Fv1If5OoT0mUyqKDThIKm/6wLpwem10o9Fbc3MvIN/NdQzhCztCHqh8/6pwQZoNDLMBM
XQZsCOTZGqa44YyQFHxlLRSbmQDQN19oyYukQyN08FTl2N86wgJmfC4Qeptg2cfLctjVLN7CkEPy
dfTNiLnTqW2A+vtyc14mHr66dbNjicAlT+mG6bJ/M7fGnc7fB2iyJwwj4Cb4tnE2lg/K8Guk4ShT
1pxMNHaJ7cG4HW0SnyaBugBfFLc9mtg9Q5o3+pK1lnpyqg2uIOoiK9M+PeGPXZLmIL+Mdr6NFpDm
2V9bjQd5mg01B+zYPaOkmZOWuqT6dk9hymt9krl9CL01o7LlSGJpe2FxWutbY0+CkroS50xRjnxA
lUg001b1+Tm96qUnestL4h2RRB3dsndy97wxM2dkPuQ0pCLZYWRA5Ra/Gic9iFTcBlsVXAaD091G
C3btOKZbF7J97EqBg/N22CvkrFD3iZcQBtf5y+kRoPZwmhfj2xguhuRGmq3KfhkTa+qfIxzjrGKw
jPmLGafjRfZ4TADfHHBVYzqhrmhxi19MCtYwJ+oTA26qsWl2peMrhDsc+i2Kgbmh34jJNjzdyMpd
ggc2NDsb5j+EWTJskdnqb4mwD1SwlUj3HfMEWzunPnqTys9D/zjlDr23D8xI5ZSU5sIGCtlDyK4O
sBiIUaytzmdfL72RApixaHS/xdv8ZeiLvDoUJKPUfm06hNkfCRjhbx+PLFb9OCHVLUKv7BNTXGWw
kVipLHoztmF2zlzJIPS6x9jEfm1THWDpFVeUsUe8E7aUf8IuD8vH+vh1rF6Ps5b/FKfbuwDCnvqp
1m8l1XE1fjyWHumA/EWt89kMZliEyMKKQDlw2uHYS0UBVOJi8mBEz4rskON8ImtOXsxSNy+gyK7N
2gPc/mRGc6m77bR5Eb6SBMSqtIrqZUOpL33Fnp4K88TnCLQcvPpBZk+9Khw+7MWM2WsZvHc64Tpv
4uH82HkpK7hVYV9t58WMkrpFOToH//hAhdlsIHHaWbyisH5sOTmEbjZbzAoPGcKIj7iZ6wGwUB+o
19EOTD+m/j5zjdovpV1/JpjthlzuRHGamrz1z+p0Nxj4JD/OAAyY7bqEdSBZ0wPWgXxK1ug3juBk
fEfGtpGdxphP5dvikQWeoMkkfMsEqrejsCxDaZUwjBWoqSZN5LPL4j25V/SDthPt2IIGSUIXi1+H
3MQ9vkJntBnOjuqryxR78YodVv9I68uZiUvWZpi50xftUKZFfQyTlgjSPuJ8rNgAfPMRgyLjW7dg
fH/IJVMFBsyjZ9qtqy+ReLBY8v9SleeQBQh7yWTMf5QEXerhKZVxyZpKv1/l8MLSl9njfSWvk8Y/
3dllRWA7IPWlRku6Dq0GP3tvs7EC5uaffF4BMyfBHrRgWHvM3El3jBNYGCBbeVY1+0Km1Kkg0q14
/AbfRmvYJFHOqZa4xhtR7a3bYOBneMb3FUeRO9kXKUAj0sEA+0p/oUVjDt9jTzKdY96ZjvHGimbP
Pif93/T8IUfuZ826zx8MK7AEzluoX3Ib47J3cqgSMQZRy/ideT/JJlKDwAqbKLh3Y4GS5RVX3+PZ
bTmJq/eACETykv0BvmtCNMIuCkFdkcx0tAnDMM9bSlgiR3o73FPVlu7a5fAEOPFAxta+Cn2ZBY1T
JbVzyj2jzaR3Q9xY4MoR8+8ESXhX0msl46kce1k+/V5XvCjXzuQQN1F9UqjeoNJcS8t2PfUhSIWx
OYHOUy+8Md2BXQJ7Mm9cah4TD4X66jG7ph5Rf6ocI16T6MkZBr34i071KGvN2OaUOClfDjZHOgYJ
9QVQXYWres0GXzbfP6mhFT9NLPw23/OpT2rO/AVvhT3MpzNk90CFdIWqFQi0Fe6obVAQJTlyK/EP
S1/0YVp78VZm2WPV5m8zaq7divZTIf7brVy2wTEyjWel4VZytqhL6ea8aI8rOk+ctVy2iYtxNXqT
IO7oKU6wm3oBgXf0EtyUoDRWZAotpk+W4+yvgkW/VxfhonVVdgQwsvlnoSftKFVw87Vd3/ONMxa0
t26ur6FmOw0nsKvinh8L0H+9HfWit3BOZzUaqF8F6Kmy3M5l/7/pYfyg4lEnFaNIW5gau2xcfJBn
EaUddN6ph8FOk1t0CpuzjVPzaJgHACpz+LzSN/npy/t+zQtpK2l7RUtCiPJLp9mEREzcoh46LTnK
tvsj55naxY8FI5WKi4sr2iNF4Hhc5hzzNX7PNTWn+rvGgWcgqaKu0zJCCXghszHaMyYO/CGOsim+
qAfiBpe9zJU5QT2yj+erh/55fMiZniDdPhoLBVc5EAbs1h6UEoXq6BenjvAufp1tikXmsTN4qrOd
eYtXXGbpIOyUpoAl+Pp7vFbmM0ejUGLhm6Bz9qLeEaI7kwj4sU6P9NKujQ4a+T9MOnSGEAAQ6gIP
6WKkByeyDiBCTBJcwqKoD7vn9/65fZeY62Q3Z5cyWLPd1GA4usGDvAqQrZUr+hj4cnuLqlZstW+T
PG+VEKHwJkABEA9BzN7dnRENQMVmLd2BxtEP1AW6JwlMCbGxpUUoF433GDSyNear/JWDmtDQpM58
fQ7oaF5sMk6prPTqIaANfC++dX4/H+f9OlmarnKrSvNxm22ym5wsRg4TRkqdAmaL03AW3sdb9lfq
DVtZlG/dgs02i0I8tVqc2OVMsxDmJ2S4NIoX2ZvAbnkLT4HD+YItV8f+ufRb2OJEUXhMgM1gnx0J
YKPf0zFw5SX/fgJxBbcznwrwduYHO1bObmKjMyWgt8QNCWzF5onZwpZklvvISzzT6W7UZ4J8z5vZ
5jiffgcygzzbCQgAzu+RgN0hvCU+YXz+5zEl/zQFfnvHl8K4IEqTto54x4rfPQi25io38oKeMHR6
2PdfkyWgorbWuTPmc96a9Hx86NEzhBQTcOZ5rNXr9P7qt/fjUEcvr6kyML7f3NdD0YZVnUkKVZ8U
sA3FI2P6uB6I4GV/02/Iyr02u/zSdl2usfq3a15ML3ogQlZpRMU5MsYeNLehtEmK1Lpb6vvTPDRs
87ZzZXpOX/WifJ+OGSHcEmBR7EdLuwfpNVjBAeij4naoGnRHY2swFeymVme6p5XvUokN7rr9QHyP
c34gz4Zmb3IzbNq7+D15odLGidG4rR845usu1PfIBm8Ar5x0QAdUyHS2Al21VvYMHoDrN8o+XPYy
ySxOv5L2MLLifbU9e+CZPjnEUXn3ac3YjRfe4XCTSSY6QBiTGUCd37mjU9z0K5QZsSOvJ2sUOF92
4epmeK684FZba8/jQl9NNUzxsVw1r5Mgo/KgD6arM6pfz/DCPbzyIvTbJad+Kk0axJGl/EZuCSW/
8KZ+ZL8+bgdvKkItVKo9026Qis2GVdFp58zY7Cq9+gA5aU15V3PhEW1y/4xOMnlIAEcwkZfj1Etx
Oersm5US/friTl7qi3uY3TPvvAUxxrgQAnu2pHTpaMy828DKnBypTGnignZOKtlEPttqj8Jvs65d
zQP6wM99GtbU0N9q6t37SRBhLkv+wpGS+S7keIzo3s0e5J057yhsUfDbnB5IYN6kd+Q6WuaegsHK
XAAD8pVl+KUyf7lqx2x8wgwV7XQH2dE2XzN6ASdOW1hK2ZtraoJfSrrLz9ZQYRorKjpiOJF/b3OP
5J4WxdFglmYXNglaQ5Q47JxDevmRw9m7+0NJ979lUcI/+GFh+H7Ji5GCOjMr6o5LtuVTrtoJQeaJ
pwfLVLFNkirsfm58UHYZzt4gwy67DfLPMrmXhk0+iI7oiQ6WP0D/oxsIdzxf1szolQTNxj3f6YWj
LTlz3dcr+eig5A8EvJN2d3Kk2qI5Tjq3m4AUEi2ZZuTzrLEgGN31H9KD/DRwJIk21HZOhDkCq15y
QAa45mO0ML3jLblTD+munNMEYhw2FHxHkD4rBOw09FacpqePw43g4VP4Aw3CXx5eozdAv7JGowBx
9EtNLZmgFEB8vvJibKbnTVvM4a/La+HhdKAHCEarf8LrQ+sPzh35olSlVtmS0UrXYy5DVh/hGC3q
gaMDS9gweIheBNkSRItm2RkPEgvEdiicM0psq2aczZD+uI3qnvbl9siMQAGvtM5v+f9i7zyWI1e2
LPsvPcczaDENgdDUMiewJG8mtHBo4Ot7gfXMXhBkM6pq3JZ3eDM9ALg4vs8W98MjsZATR0rZ6/bW
Ga8RF7GFRM/cS1pzxb9LQszI5Wfc4K/XWUAeV7L+LBkbrnfGlu+1S4laW2QPENpeoTaFeDFdTRs9
dJBNeMRTpSMse0HaMfmDibImDTMpQMG2GHsl40pvdvC1MqhZR7aV5t1AyPM3tNbNu3in/s9BFdmn
MulgLbmawOELZG5TVoqbCpmuoKk0MXbshNi8lbAYOO7xc4EBi+WyCnJTkyH1C/oUnAJwXeOvuiAP
9RduSFemsxHxkRvxxJSR/6lO0lX6Qu+FzjkmiPDBAE9ClP/L5DmDMxgs1Xdsr4g3+k3ThBDDJZ7P
V/o+4BY+9U6DP3UMkrVRBK0g5PX0lx7o7rX8Ihr9u6k6kFbpUXWJhbnttv5z/4RZYnSF+7TMwX4t
u3B1XPtOodcm+mPe8bKzbR+tcoKNghtx5XNHIzEJsMt2I3b5R+efqaDQroEyqui6JSOoIE9jnTpu
H69BNWzMuhb2NWDd2r++pPf/4m85EWNsExqOacim9kVwk6MNsLoEtQyODDuJC8zB/ju+aK7+CN15
1e/Svb3D/3Drr3kQt5QXVGM9vHHu+i5edJQnDj/M+o2ZvJiYDVRZqzpafZAILpQnX3caCMQ2FFNE
EogGPs7sMw5PXRZOqkZMnf7d3nh7x/X203WsWEPVW48bgCKxuaOj+7dbNQAc+fuEDSB+nZTMJ+Jh
tzZ4mkN3mrTujYUy58JeqFz6gVMhc/YDWy/qo0jAGTNQUiw0mJ3evtp4q5IVwnTmtWlrsKO3ixXS
dLn4vO1jpz7ZS+ODg2Pvh9TsbOBEUB0VhLWtrHv/jhSprb1q9/oLa4o+zKXRvug2J8+Gs9G0mX6C
8Cx5wDOKHd/FU2Rv3uFDxhUFZUE1krYDm2sSUji/HZa62//uOegN2LWcwdRR0z330iSeyMffPP9E
CmZmyPy4zy8+jK0h9i3YXeO9c2+8S8RK39C67P7Sd4ZB27od1I331h1daAQklKMr7Xela25o9YNT
KK52T5Fxh4ygeBB3E5fF/1VsYco+NYSbLpw97QTopeMVGcsSjEXpFl/W4XmirEnwi0heXE84ncc1
H34maO9EdXxQ1lOdgMX3PRNvD5o0eb3AGVhektN/XORn399BwmPhLYOPzRcCXxxkY6cVnMEhhGX4
wLq8lrb00neZS6ai8Zxjo2BdGVvjiGMqk0Os6qd+r/x11t0mu8ZQPlhqG2NtX6MGoah2MAAY9zTu
dtyOBi6bNhmpXHtOxDzt8uduK6wLS+dD7PjlCTCSQftk6NgxzK6XmdWPsTBxOpwgBKJT/wn/1nCC
tJv+3bsLdsVu3NVIsbnbHSeWc33dH8SGG/RHr+rZpIyrcbUKl/kxfSTMWTkYdworD9IxldxzfELK
7FLt3tKmi4kLdynNCBI6omte6XcW6GO8yv4AAN/59+mF7A38fb5MT9uGPQ+d1KFSImzi8/Q0yfkQ
viloSO8J8jt2mL8e7U2Tbyb1TwluSB0BTEIR3twV9jZClgQNFBtJ10NTbwE8QbFwq1/lA26gLrkt
7UP1aMAYmqpObzNcNb8F/YAdiNta/+W7EI729qldkdMLrrnQXiSuDMGNuleOePdN1zjn0FmHBGz0
AerOSXsBSfCB+r2N2ISb4p68ul3rkm+6ju+m1Zze+RgysXpup7ufSbVE9LZ8PbER1/FkNQAL3d7o
YHwjlLdluzR3EMYhCvEFV4VY21iWlBR72U1748m7YsW3TeETwuaKIG2tglf9r32iv0G+0YQjL9On
+I66YP2xldB2msCrcTt9z+luUmyt23E9PlL6+Ddk3mMxuPc31sTiJirrHotH2ZU2FvD2L2tT+67X
LOFWbAj3UN1y39+iMlvbSE02FBnv0w1SsA/g50oVNq7FPS6S/hpa6LI5aqciW9eHct2tlKeQlre2
dDb+knwuaToXq2X0IjaTQg9KwaK4mwwJemepVa6xLH4R/D4xLRQIjW/W4+DiX1VutN8DpJGltZss
J6QVVKZDtQIbh22ExFjfYlC86ffOBm7WTjzoh7wGVxxWtgtnkOYm4dOgE8ObvYYXhgHmMfAX4WO/
bx4DV7vy7qkSEgqthf3CrmQH66ldbrvJr4ytjh4CfNe10azqAyXaKrxJ7Q0thHCpnKzCZWmUVy16
JhSVKUQjArRXwxYLY1bk8PxJfvj/hTj/R+WM/n8LcR6CPyQQBL/T39W5Fmf6S//W4ljqv9Cf6zrO
+2SKYBbAmfZvLY4t/0u3sPjQNRtdlWGq3PL+rcVRrX+pFiodRDLId1CucVL+W4ujyv/CU0dGQcMd
ToGNrPxPMgg+9qyzDRshl8pPm2zRMRf7atSTo6/sk6YM3bDNSLDtbPPZUYf6mHolHIiSK08hiB2D
yWKIWjl6haA7YoryxhZaclubkXPKuooGugU3Smv3ZLMezRCPZDkKnjrfgUQb9rmbm02w9ZT0VY5H
+XesB+ljP2ZQ3wxJ1CvDzAJyTkh2XHjkCWw8p3QglAC2El7tnn2gm/96tHOm/qy4mx4YK7VJn4s4
F77+7Gpd5KMnQkdget0L56DamreQelEuyjq2QBSC9c/DKZPY6ryomQaklMO10ZrymuT5kRgRHQTo
WsUuHpzysigsrhce/OtmzKk+spH7QZa+arZkQsQtYJ0YwW8CUfsrc7Q2RNCvVEJrDF2QeZdx3463
RqS/5kWyRir5oPYiwdJW47CV6/YJcdfD0FQPNiRxq1TxUE8dXDbxhE8bbV928hs5Mbjvk8xk6Bh7
pwMXWqPIKAvCRD/EVhtjNGpXT0ZVpH9kDwaaOlT5WlHhOWk1hBiphDjX6uaj54hjm3LJjDBbtQb5
mBigSEpgb9IuOSq59e5FDaxLGBfSwP8Xp218LztF8iClQb3QPcW5M3Onu8Ye/XYkhnEh96itinpS
I0lysS7twf4djDWcAskCO7eDfCGT0OmGNabYEiHzC00lVLksjf7atH1Ye1ld7du+PGVNV+xLVQw4
qUrKqh918Ts3jOgXSdspLFgTZN2H64FfvaaecAyEsjhQYcV15W0U8FMCJmKQvUqyySgNOtfQxm6d
q2W9E8KOH+xGcVb1INJ93kuESDpKe5WLGEboz5NnVg9/TJ0pisRk/6DymDaI84uIIcpwSOWaTqB8
nUEYmSzJC/qUdpI/6ik/uEvj3f9wSIykyISg/0P+NGE9syGdso88ia6Mq0nDArXp3zBTd9X4dyyJ
NrVh4qTOJbPRj+icT3sQO6SFwBiBIXYdGIZ9fsyRzF8n6OTQ9cLYftSKonPtoNgFUxSR4dFRLCPP
rewuW2Furu/bRINA3Cr6H6Xp5UUGWOZmlayjNxi9bdZ3xrVvaiepa3w37IJ2xaXiVI11xS5kNK5h
9HTxWtIQ7cE7qpnHzUCSLW1n2XlwNIbqGa+vVy0riay2/hkMDZeaIXkKqnEd0DZyvR4LsK6zva1d
A7bqwxV7vI9irukhbHeyuHIM655O2puIJ7ttAQhTSzq0i6allJGhnkh0ukNvaNaGTybtIu6gPpqp
f02YzasW+DoRxnSARpRLkIA7O77pbRKAsUqgmGzr7j2uE2Bswujue2vUoD5JV0MsVl1QanuRxuq9
k2rDPSFmWrSUhyg/6T5iu6yysY6JzepF7WKqx4T4Zdlv3vOumBIVcGlHxfzaKOKeLJit2Vl7uxKD
q5lD/oCeEyb8hIUI+xQmAeb+jfyrCYrIHYIar2esHEwVDlOhe0fCuMC8mvpAJA0BAmkAT87saTpM
/h8IQ5VNjsE+gXXZuNOjqLqu5DZZFTpLNRdFgokzYQRFm5GDInCWzKwQ7/nBmRhvubR0tA5ukFNe
q4kXnsiff439BEDQhzzReD5e3rHuu3oBAaCstAE5NFE3zdTctusivPdajHNqM901jlmvtBFQuykm
svSYGeuwMkEnlYG+Tpg99SasfNXu41doPHCoo1ElBNpXrmIPemamlcOmIvEpDlU88oMQIlchdrEX
vw0EOq9sKdVXhVKw/7T2qxyg46OjV1bk9mE7/VL4MZbN7L8r2/aTpdzb+s4qM1w+B/seJ2DQqygi
VgEX1buxDKStlZKs6yjVW+hBsVcbdqSijqyNlCZL3SEk2oL3mGutch3VcvWaBB3iRU9+Z8dvjwYu
bVdtRHDd6KCErEs9/yWJ1NvomUBN0UoXAeUP87fPq1qDTYBXm6bIFrXPrGvd93FdqGoKXgycTVhr
Ivknf7ALNxGYfIv8qq1LewsaBAfTFIiSRhRPUpegzEnt00hKhWUkeJLnj05TRAc/qppDHIfBRjKt
NyJ0Gkgmsn0dZBEU2zCBoj2lhRR2tFfrWqyMfgTI6s3kLpZM+zFrfYhWIcbrDmG94fDYm6JYxWHc
HqWaM0q3Kwf4v0W4aNP50QpYjqGsW3s2xHQV+GrmyrENKyM3W/yKHLFSAk2D9aLbriJ0AEi+TjHE
p95qbyUZx/CRaHs5oZ8D9YzMeuGcME8hkzqqVNqsfqNuUE7ni6IAUNCL+w6z8j6X3Q5Lbl2rflk5
Lasq7W6tsL4VentM+RtylN1yRj93xuSYItPVpIErqdJL08JiAF0ekwhqcbgLNIPAuuRmUPOnvimv
nbq78yxj5WdFRNBqfvI71sgIsG3GzV0Pyu4nxu9MkdGs1uo2Ngz8mdKD0XVXYQ3jXPevpIi8YDOj
OVt0NKlb/VC0/ZslqS9lZNYufhhi1ehg1LqCIcUQyhjjZTbtXo3lJJWqTaZMLiPlpmOkReC4UZds
NA+U2avGFysHRPWEeLUHMgMFOtfMyYGpNU+mIYtclPufkrVv3ZhBByRnohX13hqjY9IoqMCJbA4z
K14PsYHRZyG94H7GLzEzyptRfxiBMqMk26gDnQXUCw5Bn+s2j2jOJnjJC3z9aYjbV3WW7b2qNwnD
peXUWuSZxOkAWFwEElNLHK1Opk9Gncq2+lIH0j9lYhLUMYoXZTBWRR3vKZ432UB7OiNsDKJqcNNY
4T0ZidC1VDyB7FeRqK5WqnCOzL1TavdqE65zZFVxUB6UAoq+pnV0p03pBi3kXVlJqyxUbyvOHz21
Hv1igHgWAajbfX+fDeOBYKOr2Ici5ZTbIEZ0ZrQP+K4vB6mepHMYXCjSrlTEWs2idZ0pcAvqfC1D
xByzHGKunb03AMKpmbz1QtuYfXxIRICYKsfcLErzlegp9UR1kwf637zQXnjb17ZGWyTXdkmTb1sV
RC0JuW538sYJYOJHsvrq0QVQygTOH46cY1rcxopB17zkjA31fxzKJpKxdnHT7crS3A4hZE9dNMfQ
qbZRo4mlL4WuHoXxqiWTxk+6LQ6fe4l0bQIk7x1qNK0vfrU6dV+roWr2Um/vD2q9DW1nyrXfSoEF
Hawa2kVi+jt98LbqyB6t2UQRo3W0yvhktaCBvW7fmQ6Kez3bZ7205mB7KIS0UvNiE1BxYYUUrmR8
kSPSjVxdKn0iNpI/gpgCHfv61FD3RUwsQ0QUgZsUvNayC8tFZiJ2jksVxlRk3rYV9H2zIwzVV4yd
SQpyFJv9TlQWkkUpMdbxCDs3VAlUs9roKTP6R8tBGWLW6Z1o4g0RJ+9Z34fsl6xAKY4r9oQIIRc8
niW+4vlrSM7DU+mPodu0yt+2NiHDO2QbD7Id7PAn28gp6GehjvlhKOUnigP6FDaKIVEq8b4O7eJE
RiPKhmh44CojkVqhHtU+O1SG8zpECNJDk5irUq2PZqpO2fAZtDjI5Zpf7xMR/alTDcJpVy1DGzLw
2JMG4XtFfpIEVTS/09jmYU7DLPCTjS6Gv2S5HVJHRo+lnYSwHpq2eUwMEuAN3PiXKrsDfbcUz9ze
X40VvIQCdwUJyMYUCUBQah6duCRKZdjJrfVYdmAsnX6v0lkKEtqSBpvCtQipyY0BC4Y+737rnXnv
BxUnUM/mkChhS0hLIL21GQ0PQvFwl2otNKPmUzfYNspLY7jrkEyKATf6HguEn0vtqaydH5COA8yt
TFYYXEc/l72BRzRokwTCVfpsp4hg5aGTUwftuodE3WXxBb6hMqOFEHwG5+dsPECK89vECCkIvzDG
awIT4dFNTBWd+i9h/2q0yFuk6Jr66JSUpDQVv35+1O/G5jgiLpZetv3Ved+JzM5BSIBHUUEN2hYH
bn1uPJWzOUHmYe4cS2Zu2WULoaBXLuoLnJgvt36LYVWcHzE30b9ea6hE8lCXCNWxPXXXOwrRbEec
opeFddGWanqNnz+rOfkAqBqxk/ThnBlKnBRpHLW1PbgdwNvUuBCnFg03EWVb+HMXrmtzpgAfldEc
SixU+LruzFtGhhkEmSf5ozvscZhedn/aEdnHhIz6S+p7tjH/wrT9iOCeP6A24UX0HAGP5mTRXg6H
hIj4wfWr4KXlal6r9xweXA2j2zKPDykRP3FgIeuV78j6OxSRsUxCmnil+stxkN7Vip3jujIgyNLI
Un4rUVl6tMmrNnt29OY32eavemvdm0TxFiaqB+4PyWCvYv9Xnkv7Jrv1TWttqAmIMCotL98FUXaD
mR6+G8lLjH5QtgjEReRS+o9NSGR9H7jcXvaqhE95YFxAlGa8po9PcPY+5oxTdRi5iqURUlj1ri0P
BlZHF1bPrPHACAQAmLLs8B9RpvNSOrSJKdEo7dwiLG81AwPCScTaDDsMGE65dpM11J1Ntfa5bPw8
9Nd1owJaWaoMgAUOOW95VD2nBv7Eiavjb2JCnx7ruwFOjX/pGSdc4fOkYs1onPi2Bv30C0qWjapk
6hJ+J7lGTFaGnFi+apAU//w48+jNaQ9UTQdrTLZcZvD8eYQ2WEI1igJ9Xe4G4yEBiGwImh59plrq
CuehMQZXyqYbCi1oOzkQlHytkMusyvQULAuMyHju+vxCYMa8GTv9MIJlwQkny07gl1njTMI9pJNC
KIhGLiNXy62FnGNcWoU4mefij+rj8VMOj7Ug9ZCQtLqxlwnaoAK6iZoegwojWEzk1Ta/LrvJGGbc
CZn+QVFRaPu0SrJxpOUvb9pI3wia2Xp4YabMrZ0/ngCAgmBC2TJwPZwhR0lLQ7mpuPSgqblpWwx/
61Kl05IuLZo0UnIrKuCrcQC3UwW2GdSL4DgXfsXX+UoE/GS8SNQt+bpzbkHUtISPp2bhAlEunA7e
6rBT9adq+OfnifTd2X0+jv75LPUrWp91Nz2seOnIYKqIKSuclSJuku4SCvjdWMwOheWBB5c6rxMA
0T1Fl5kalUG2XolyE560HcJwUZDqcoX7+dFY3V/Woqmcb2izwsTKil4pB3VwDbORV7YITlR8EoYh
3lXfOyAf8VBuMgvcYWyaYZvXWLeWjuuPXXvsOmtnev6bMLlOVxKIcR77Gz2tntictkMpdk5arFOU
GX0NjTYRVzbmnaLsrzqveu58NFNyGG7HWC1WvTpANA7BqgthbOrC+sdE7ain3u8gaw+OFq01xaK9
kB2Sptnjvfo6ThWhId+FkgZvPAyOURA89lF+lwhYuCJypTJ41mPvLkyGFmNZNCVWiv0Yhuu4kgze
lT8G4Wtueo/gOZh4OKF3HFlYT/0wPbjqU/ybrXTtGeWVAfqyQGLSrTzJOEZ1eW+SL73II5xAFNG8
pmQOAi6iWk4ILwfrIzwlkcXS0qQXM0Dqp8AIzzDGpBEylf7ddduMSMl7tVumUkaWXoXZE5YAhg8L
zK42fhub6LslEuhkex30yUn45V2XQoNqxudRr++yoNyWIfmfBduEJlNZCah1RUBwc2WdLEdfR+K1
8si0qx7l1nzxvXapwVjNEAxlhfzc0HsJG5sKwk+gVkjJs+VR9hKQCx+hVK5oFl2p7XDVWzXGB96N
X1m32nS1SII/lY3NWFIcHKBxsJSFrBO5iLq0QfbuV/Tq0WUTTfcwvR4DNJK75xIMlF7Cfak89OZI
yWtvMprZGUC/xZGv+MpRwVUo9y0SdI9BDA2ODoqe0FEdTNPVTe7hTlNtwzwH5kTvmENcd9B4lrsC
l0LFnBwA0nSLC/UfedDXMTGrpabuZY+LjDImNHBRvLU+BjuVjqNGf10GxUrY1qIm2KZDk861B+td
D7LhaPYAK9pjOHAH04HhQ+cZwOqmDsq95ykHdVRJmazvMwNyP/t3uWjVaGuhDA7U+h6AC2M4gkph
sUUcIoXxN+1MaA7ThbCpfldEPnqtvWhLRCpW5Sr+4MqcUpkFRbk27OuUDtVYF67itTvfOQVjf2cO
8Nhb71Aq5aEc4Hf1abaoRbQrVJi8Wek/R6aJP0PnRioBer3/LgeQCOQWEzgPTVhwHUUp/xg8ddPf
SPVv1STuUyEzrtHBC42AGlnsiIbKZGMVNrjmiFAK10T6rqKxeov68nWwmJ42wOSit7Inq1MKqEPY
Deim5ob6uC9DtOUE0NpIGkSN8TAC0qz9bZTZW5w5b81oSQt91BeJMe7DKrsGHcQ8gyMvktprrXUO
qaVByff6v6Vpg/LFI3RpW0XAY+ok/hZ/hVG9NJIOxiBBvsN0oMcGZUirA+Jhpl5jg6EQkmz6XUCp
T4QCaJ6bhVq3k+VMrCtP7GpTeG6eqRtzbG8ro6ZNLiXH0SFOoyCcuOo1eAhS1G+qSN8LEPWFTtSw
kTu/CkN5idSwPGQCsraWkiQMCoqMd2y3dm5CV9Q03AD6YjF04XUrFcuo9N8LD0pPGyLmlv+ROQeB
9/7mhr4ddQhn+HpN+gMDA2PYJZWDtr3ubvBrPFpqLS/V2FrXJarUrtiG+PVRLd4PZobNBlxODB1X
qeW8eYn62qnmrZxUv1u5ltyhSZqF7AwjuEN0F+gRZjTWldxKEFohmBakeKxS3fjHEtmNleZrtQ7d
zG9cW9Jv9ekLq1rNGjaQRhhNv5Ek6Y/tVRgVjK29y83eu+BjNp2dn0tBc3ISVk2dnDZDM2fHjxiG
OvPDmEhQZ+tgBGKQLPjzEfdNrUK3nVsaFa1hGsa82vIxSRbGwBBkW3Hjh0czEZAqgQLQRgBxidj1
/XgoH1QkdoqDuebncgFoaOyyrtBoHq0h2KyR4C9BxhAXTlyybHMpk+G7ayGXs/8MOB3xZ0xCjQZF
X4b4sATHKTBQwZYJGqj2oWKTVRJhLkktvtbvvNGzAWe33oFQ9NBOxeh6eXk/UMguajx8/Cy+VCh/
vQt9HmhWeeVD6GW22rWuvmmPEXLQd6iKIGXsMLfw4/D5hx4N6EdhbL9017Bx0sXF7/ndFD1/2lmt
q+mB1XfBQIhJj8gxnaRyEzMt3rxrJZRVXEbdSy/44iedSt+zT+pIiGcswRwa9jg/rdFmECMN2alD
5DRgTiNfwGzmkUoU9J/f9FSXng1oFLKfRiEDkoso3+HMlP6VrfuJUJ+shmHZmCsOJUooq4EasIRs
0L/Yv7R/8FjN3o302h5gksKl3zprPC578cZSrvf6A6g4+ebNe5Zu6N0AO29z9GI4k6Acvpik800p
qxogI4oDPqJ8uVbmaRYWscIzRFgiWm6+mQwnLKhf+DCuLnlNfnO75I39Z7SPltjZG8Me2VOdgrnZ
8ejqsoLIbO6Ut3SNfAXnUXhpk+61JePaW6oXds3J7/fLtnk++GyP4YyL2pgml1uRw7135fXk9PBe
4nCxWnIOQa24uOinS+l8pz4fcrbL9I1uFDSykFxTrmpw34o2OmSYjpbI4myyXIP9aKbbnzfvD9bD
11HxDab9Qc1qzOZlR+/dV9MaXiys33EXoa9KX3bAlslLD9lRX8Pc2ODMMHlf1qwRAjXjZzK5XOvh
51/y7S4AHENJqwBczOkZqmcmuej53DKJ4LZKbHh3YYQvBJBpCZ6NMFvz5EiHjlKwjXuBcfCSbh9E
y6QxdwIaTBYYiw5awM/P9P02Y4E4oQQ3IJjNNnIRRRItr2pkDst4+SXZie5DiAmv7tITmmQCanyJ
AfL11s5j2mS/Qsqannb2RTOnV9tWkVk3ty3cV3lNpPrEm32Nb/mS7+3aR1C2VJ9hNP5vnvZs5OkD
nK1Y30vVWtNYNNM5OQKCbxKXXujkfLOsyP2GN3lhxG93JHjEFjMG0HZOsNHxaBdKgE2Bs8123dXE
gzWP1OHLdhO6lzj+3+4JZ4PN5k9S9uNgVk6LdS8aPT09pJi7JJ58/fNDfZ2moFb8URUAaFoZs60n
dywpNQStfavmHi5wAmUpYtjceW8Jnmalrlz6bt+OaDhsABYzFajn83cb1NCqE8cr3PQJe0/pqD3g
kIhKaxUfyvteWb6LlwqRIkrAy9Xc12XP0055CJSmBiD/bLaSKV/FnvCFWxby2jfeKiRQP7/Pr5/t
8wizWan3Q+63wzRC1y/s8KqKfptacoFc9t1p9QnmmWbq2dzPSq8WmvCgPJ+mpK7Ejf+U2a5qT9ad
cTVZi3kLbKeJcLlr+81Fz4mvX3DaXFSimSyLzBBr9hZj3avCtMCgpvRzJB5SfVJh9LdcYkr9QLw9
nqI3P79V9euH+zzk7LUSoG0FMFYbFMCItHeIFo+Z67hiY2xDYyFO8SPGLvfNCs7QIdkXjzUGso94
XV4yGfj2zU9+DvT+prpkvl6qpNJiGZaUK9ZkeeD0tpoStvXXdmnc4jqyiNbdNlurH27AP7+Dbxpx
vIOzoWcfXbdj2H9D2U8fHfQESYm0jI/5A9DsZYnRN/UBttB0wThJ8BWZ9y1Kp1TgeIWcVXr7Gkr6
zrNw2evrdier+TZrc6waSzziRXWhdp0mz6xEUBya15hhT0PPl6g9+prqWdzvmuGXXl+HzotmP5R2
tqrbCyf0t494NtJsTllqDBenprEYTUG3p3AzefPIh4s3jkvjzDa8vpJCJ0l5Ijhna1xAiNbFFjQ0
l1ir+X8wVryfNAHy1gMtlRb21SVTgW/rAkRpbO8c0daX8I/e17VIBYGh6vowEKCtSUoWLkdY9bgS
8o9LB+V3Fz0+n6UwgeCPzd1InCHJ2DbS0UVks4/35SE+TtE6IaLdC2vim3eLmId9iAmD6md+JNsi
ctoxowiYPOKjl9BCmrxMTwYuErqLJx3d4vtgm6D5owDJNhfTeac1N5utn8afndLOqGsSllD44qLx
PVYIUdB67+3rER/GEGnJhcf9fjh4/7QSUWHOe2Ct34ayj486+snRVVZ0UVfK3VTfpW6zvaSa+hb6
0LT/jDZtymenjKHSFkq8ZGpQ/5cpPW4yiG8m06j/RuTOpWebXcwVS5KjePqU9QtZP6iec1bHJAgK
DuRAbX9+k+p3dSs9SzKvTJOCbg4j6WprpvCVQKrQiMpP7T2NmTLficdJ4aTtm51BxPJa22ExTP0a
u3//VgeEo4hy/ndz6D8/Ze754UempITTPgSiBaiIMb76miq45+iuvKVRc+Es/fazcnA5wGeEfnFJ
+fxZpV41Cd6Dd2CV+wlhUqsFnpzE9mF6U+4nvdTP7/q7V30+3myf7USVaWntt24iV4u0uOmRsVtm
vUnji7XlVK3Ol+P5ULOtNpV8xfEtHq3C3R/+4368m+pzk6CNi2vxa6UHJvif12hOm+DZ6tCUcFRF
wGNNPuiK21xZ9GzfJj8qWIfKEsH8hribS13S7za881Fn9bosx6nQaXCBodU7ZVtv4910dlxEXy68
ybmZUh6AhjjTm6zR6NpYGC/HbXZId460rjeXqDCXHmp2cdVhefVNGoHJ2Sn3ZZxii+Y5k5pXuXCu
8j49VWb5ULbx/7wA+PQFZ/vbKGdp2bXcx1WSk3Gu3vz3zLm+qWg+DTPb2AbJCIXUSg1nRLvKBy6L
1UmlarUCRJ7en58X26VZOTuQUiP3EhmllNuNj2a4ibWbxL+A434/hG1POVDEssxhBq+Q0yhRC6Cj
4qWH9OfpRyW2LlxxLg0y+zaWl2aJY7AplqIrloVkvpSt/BsuzSXs7btjxzi7Z892w8q0nFQZ7ZYK
InuYMjs+HCJfJr+4y1X1d1vh+WCzrdDynbCEgjuCy8YwvNTmxMS/QpclFoGFY/7Pc2F6R/Pd8Hy0
2W4oiLLstLDpXZq+Jb4LZJ/o4+7nMb4tLs8GmZ9eSiq1dWFykCr1slrb+9xfEMiE0tugAHPHU3gR
Tr/wWNZsC6ySoB7lGhAxd2RXSJnbm5eOyO9m3/lDTZPmbG/PtVz2K5UhjK5VDjU2x37m3UqN44bC
ecnrdC9DTBZDpaDjgrxjRYXkUoIjsrOq0+i3azXxL4jYv9skz3/TbJPsUjkO6LO3rme/VGKHnooo
r5tI4U0r9FIG7Dlj9cIq/G7rOh9ztgrbqBzQlqoI0VP5T2rR3e/kPoDoKV3joL2NFONCrXBpwOnD
nL34whJ5VGoWUGIHn6J4LMNoVac7r8HyPw4vYF9z10Rdx6dCgyVnAJha1pcUJCGirsm80OIAmPxl
TpNvBxbLi+C3lON4/t8qc+dTC5AU4Il0ZWxU2EA/1tPZE0pDUThjZGVuaY/XVaWenLwDBhsGCPa+
Xr7lSa6tlEpAOyhGax/InvMaD80kmwz1GwltBBAdtJumci+s5Pm7n+BbGWwMWAdpsj0H5qKhl+Ap
CMh1Tf7CiUacQBujlWxCV6pHc23m/lONaQBt/m3ae7iaacFf3RqkpahGUHQnhLfVGsnaVMWIL7px
CVubdsfz/Qx94cQOQ/Js0ItF1/d5chBibDWeDrZm5ddZNz4FWJL66JDDKySkLlfBxc9vZL5bT+Nx
Q2CaaMqkOZ5e2NmnarGaFmME87k0yDAyiQFQCrJIDCETKYNi78Ji+1KYT+PpmoJPBciHjozz83i9
FIyO51SwvPcm7jrxXlrjTsV1kmtsuSm7S+NN72v+Ps/G+wh7PHu+Sk2ceIRu4baupS0t0DTtbri2
bv0b041uvaXx8PP71OZF5fSAH60Cgys7dMnZC7XVMpQDuxVur9TYnDvtexzVB3vUelgLfrTRksC5
NUUbb0e58KHze4mLGoGU18LEc0jFugbVZbTq+xyfuFpZFih2RhjqWwuWJIysyKTJaVS3VeKITZdj
Mu4r7RFtj5vEWbiRnTjc9pbiEymgS7vCIyyyarRu9fNzfvchTbjq/NEQ0dHr+vwhAyUwnUzFDzva
xVfayt9Pxk05F5HJpfCS9c78OOSlfhpstkdHWhrmesdgQ+GQWEJXGTD25wf6cluexpgkgUCB3Hi+
8BjpN4cIMyweSJTWOkrHv3Li4e1pttGN839Zu64lt3Ul+EWsYg6vDKKkzV6vvfYL6zgxgmBOX38b
8rFFY2lh7XNf/LJVhgAOZgYzPd1aG6aYULgFehoiQV1iPygz6BedJgedZz/d0FiJD1ZraVeYxLhv
av1Wi83pSpEqjA52sZld56Y0vNUXYJmK1Bhv6hRCDTmdlas60gsvzYz3l/fzwtOBG8BB6w9ssWy8
kc8gpDSqgUNwkrBxllCpxt4fm+gbYg0mR2TlA5CMAt96wvL/ctW4FbmEwi4GjPHKIDVbOq28KXJU
F3RFAmE/CF29BOrvcxmZV3qbPaJd+aWtMNYIqPONNs0RBtrkT1KDDzvodo1hSogaLTV6w7N1q1Fc
CbUnN5PW3ZYVBvza1EdX7EarjKNa1p8ty7xeKnovtUSU+L2wO25LnJFjBr+TJbMHPeRnxgek+fWT
HqAm/Q7qGIoHAfhgFnEUiZbkTL2Jc4u2euVALYn4FjSeslg0IqHwaRZ6YL/YBpeB6IVOC1KAu44B
AXQP5HvgyyMBBWEg9DMO+t469HjcM6rVXuCQ1RcOmVubBaSVQ+7bXsaU4eyA4AI8oAsYbEw2Axc3
V6M2gtpKB++2pTEcKGD9Zqbfm2UPUbUe6gD61KOEA5Ktdi6+RAkoBw3MNruDIx26zv5oZjWGlXOw
2C+Sr/RR61++US9dHvfTOdc+DstSV6Zho8hdHqbDsge94YFR6DO9bFFv9AVggv9I3DsK82RGZ0qw
PYYjsCDBZIFYEoT1Cgh+upB9GRBECu7wi5cOvygXntNeypGXDfauMyOKGQ7QkbK52Tq+rvJ2l8pq
MLTFOynR31PIDZYSxogSdafP1v7yWQss1OYKT5hWlcGMO5ThfIS88X7Y9zvr2IWiEinPpQccwS83
4WWrqxkkgCGtXQb0rTcC1+hCCb7xMYUP9jLdeUey9kGKpzd9DM2AfBgom+uswW6QQWolRh+Q9uVX
y0qAD1b1TnBZXuTR3K/jPGqG9lRa55GzK9DfzG3qFnoEQLDAy71IAU+roDwAQCObyubempWig6oh
tq0diBaUQAOfg1PL95UMMkwln95d/rAvOnzfT/y8GrcnSY4AzZYXe9fG1ROaZC4p5ut2sY8TILwy
cfaqI11XU/92nicguErRe2j7TM/rcy4dYy69TnKMxbcQztZA3AGEA9COM55ErLfZWB44O8JSVCD+
jfM4r8v5dSCfVWR9NXhbr8tDBxJlMPjtvxduJWG+JDxlzsNHTb+k0YKpB8hkHTA5BJ0YyAcQTGTt
IGQU/sdvyvn0hhH3diX2xlYr2WrZzgZq5HWrbUeQ80lybthqVXQ1gA/6FTwqQ0MaGh1AkgqLMSKT
4TzxZFMVSCrN3g20AJe6PvlTB5rrTnn6j+fIeV8zTa0qpi0TXS8P2vVypdwyJQflRlza304Pfx7i
i3fRlDYdmXNItkEJPG++xha91lqIsy2eNb0V7EvwxU7Wuor5cT+iRVOaiCoIZcO9fKLGd50HjK25
veT1f0xV+q9fP2+P8zI9bculBkxmZ+Kpfuwfpn1DjxYae9TH/IhYA0N0vfmSB0ieUP5uceH6ox2m
V+lxvmefDnMWwE2JkJwCj32q+azOE4iC2MLUKWYC06ciL3zHOhZQ/KVqIkp5RF+O8yPTslBk7TbO
EUSPuFsQrFsDtcWNNMFdOwXs1dYaPANzhwB8m5NHo70q1YeEvhGYI/v4Lx8qZ+PgHEhN+maaZHwr
5orz1bcyoXcheroKLYPzHmOb5nVsYTWnQYHlGL1jpWOk2wPmIXdMcVvkjkVHyHkRqs2srUFJSGzp
KUYDRpvQ+4wXQYr2mwT15zGe+EhXn6rLjCFX44RC5FNDGNU+xU/ZXeKDWJzJTwFmsrena2FaLLBI
HrSjIeMvMS1lA6CoH/MrJgHz46qxzydsgQocJeNOXL9XklS2o4x9vuTaBPeo/sRgvAv41xkSUwel
PJAJI+uei2BYv3kpnc+XncTqfEF8uJAMNdYdUtHpmtxaO1CkAh9uHko1sH1Q6IVaANp5zISoe/l9
dsXgGCJXw9KSC3flBFpb/YhYtksrqZGuWZN0jfrSAcXJneA+shtwaQ3OyUQD4rlSSgmeo+DQyKGg
/LkBlWvtRRjTcI2wPSzHAt40gLqAEIMq2iCXu0S9Oedaz2iSMJmYka+LJtie4DqeRqtXJ9jJfUOG
AZ+RVtTLwK/ad1BwgY7N5VMULcO5mUgn1WxONRxn4Xh586XtIIugCAOCwHfyhA6Ls9gxbWS8gYGX
aW/rG+1N+xlqkujPS18cEfSJPfMuWAbPAV6DCavoy1JC9bYDRzyg3pgnYZARIRZA4FZOZd3VV2qq
CcBgCddcv8Eg23kiCcqvkH7G9RZB5gTfS+P8Ciag4rEkkgPShBLSrIeqA5N7Imhj/+Z9+9OH8GCq
uckyvYkjvHYWqPbaX4vn4rD4MYTrGHk7YDHPsu+gZivc3m8qCeeV2b1bHWgc9Usul8hlfxnx+v9l
6RrnRVIFzB9tXgD1Z7WuXGghtcEgjQHNy/dM4C80zl+QOknSOu2Q6A1PyMLcnIoG6tn/cMnoufQk
pXbVYJKbhrX8TKsHkkELV7f2bVZ6l7ci8Lsn0YbVJ8K4A+naWUFtSYL2MPKU98pEjX3S5hD/MWyI
WjSYRJ4yR5Q5CJyIxmUoyE6MKad4wbHMIYdkJ0bTEEqZ7h6LZVQTLLgRw1HXADMsuIQZVQm33lg4
hRmB4m5XmiA5nyAhSDCcol5HPWY5IJ11+Vg3bvZ6NR4tkKep4YDOxdmZ+pUsPQ7Ft8gMLy+xlVT+
sgZXsxnlcYrRaAPn9iHdq+m3zE/88Z4JVVH6AKFjRWD1L9rIKNvoYCdijXLAWl8wV8xmp6tdS0jY
Nw7D0dk3ujWATTwhmPXToWYwKyb4PSLw0EmQXgJ5FKbHm6upMO+WWoG0Gp0PgjPYcNm//CTOw4A7
oI7TDF/1LzPBze+6OgLOwXQShio7BSGiDQbpCE3ineR9pi1UyXDsCuaBvEdRkNhwBdiigz4p638B
EvurE4UtZ9BhSOFEoSptgDzRykD0iVEuEx1iwXFuOLb1WnxFIEmzco5tyQYafvHz2oYSsAyCwNk1
s8Yl6ZMEqkNnDNUOXNwTGnC3cu/4TSq4qlsR65efwVm2CWaUsUzxM/I5oN9qEC37kBvwoBnDAJyY
iK+anYx30ytGWDfc0i9LcyG5A6eI0xWxg5YmWqj1kY3uyRDFhiIoxMtB++1fPvJtg/r5dfmaQb+Q
QtLAGRqCZPzZSeCP2gHq1ZIjwH+J1uEuSjsSqVIbE6nGWAR5Nu/lpNrH1iJKNrYv5Hk/3AWpI9Cj
YvwUgkOH6FhJb6Fh2vmQAscUOcou8xeIYAhbWS/a7Se/dF6T3aB1DJO0aaxAhI00o8Jbftn/KJmJ
X/KiY+TiMijnnSljdce0vM/JrQKMxvDmskVs1W1/MUEWslfbiWcH7DRgy/yLCqBwLc65ZNWYZfaM
tVgZxLgGkPj2tfVo9rO5lGa9Lb5UoIx2X3almYR9MUiBtGRpaPXjGwfpmT9oIGU147z34ALLQHCg
Aq/GlwtM4CJaLUHpcdjN3ya/b4HciwOm4lK8UXsM4OZ+/V6wpsAm+ZLBXI0lDhc2+b2My2qB3yco
xRKSInd5KiKsDMYY5V6JHQRB9cZywcq1eBADR2CCdhYotV3ZXyBcKayKnBT+Ln1QzqUMVOokWUU6
gFfTVUdt7e1kqyF6yk/SrH6abNATU3iA1DGPdmOC0d8O5aRFg23w89lQ0ciiO8eqvipO8oXE+Ud7
1p8kMj41s+zrWveOdt3buV6OWaO+ISAVdZe2v6Ml2MjlKrsn9UA8EHc+GKwgWUbeaIA6titvzRLi
NFRKrws781Ujf9CkFqSgffxGS/R9pzWxr8zqnUnzSmBogkjND1uPuYZJK20koWJjIzsLVOKREcwi
2xKZM+fu6jaOUiSwZRjLzc7K8QxvBRBM0Qqcl4tjRUsMAkb7pgEaoP5miLguBW5UfeHiqiWxc+C2
Le2rlIB9pvwwQdtCcAcFsYivU5R5rZdpgQbA9+QQZK3un5QJBZviCxVGn+GJljXSzm6UwNGLPQG5
nKlVolF0gWvhyxT4NurQNPDZ7OUETgEmpGQyMS1WgKlrwTNDYAt8jQK0CbIKNhMUHsdYcicTl6uN
Rc/d3zwtfoZwvkah0zRFfMCe2Mh54uV7VtMdTy6T+OAwE3ov0cfinVdszlKtAGITAYZovG3b50qY
xoo+FPsNK79MqNbqLYH9qYNfIboySp0TgU9zfEWxRZC58kWJopOhJKGizEOzI+M1AeGbL4Er+agd
GWGQqMOwVdxZx3Me5KhLiwRGOdZeuwFVmv/nbSFRnONrFZldDj30M1jbfg7y4iB//D78NIAG/d/W
fdwfGnFvW5C68LWKvKZFDjkCZ8e0VyEDsNc/kKP6jfGXOIF6N0Ms+qTrBoHyPhA4MYER6RwKRi6M
hIAbjGVodmhc/0lyK4hfPAWUlsJj5h36wckw7SC048sZOAe14kpqbREEQ7Qt7p0F6Y1KU4vsbxJP
kaXqLE6s7mGOId3a6pCL/VLXNW5MFwrvUOwUks4IV+S8S2yP1WincGd/2zLdTuRR3XKAXwVqnOcq
MJSYdsANAFIXmowm9scc2wl+IYRMbfqa1Wpc/DaV0tTLUsOYiFlAAW6cPqcEuhGVHgd1BA0cdfIH
pYJsSaomnm7aHfDJ+i5qiC+4HZshfvVDuPdLDVka2qtw4+z9wlrug1vuTbQeNZCViJ9/m8HwvBwP
SctlE4RCBN917BoUEG8148PlDW2GpdUC7NqsTLXUtbFvsygNp6b9Z0zofSyPe7LIggRPZC42d/0g
59ZBQwJFJUaho+K9EB8hdYheYroT0vWwbPHFO2G1J+76taNtNFEKtz2CKvXU/V6aoA3ABT5h+pmE
g9d00G/cRRg8FrZuN/3ManH+JspoiPVtvvGYFnYRt2/9ai0u3k+ox1aEtXPUsDpo/nKV3rQ7Hfra
bKwh8iaBrYiMkXsHtHADtGZ5IFWhjwk6gKL2Lluj0Ey4h4BtOMqiaT/Lqz/KA+xqCb+U4CqfJLhW
pt85oG8kFcwkLb4yAgdIfKC7nhRfTczGs4xJlMFsRvXV5+J8R+ZgDqUGW/sOfJ1fx7G4rcpYdoeW
qbt1xkHKu2NnmYKPJrjgPP9a0eZxnWawRzk7qH0JIRjI2VmNyC8KzN7h/MjUWXZkg9blVH4Yb88o
sleUHwR26HC+ZFYLTMFECygi79C6d55NKKfm0HEHxSt0k06z/fl7gWEKAhA/eZJqFCSvBkI6SwUR
hoJxCpmOKlPgbsJu2AvWE50n50agcTmq/Yhk90c5Z7xnFH2viTEiN+JwbqSDH0ExGO97aA3O3vgu
wXlGvhWAnZWxxSWBqMOw3Uk63wSH8yRq0zTyECMasKJ3Yp+K3tYTg8LqMoreSxZcPk6RxXBuZe6a
ZoBKUhamVvy+k6Jbk1q5e3kN4TFyOYoVd1SnEjJM/Saa3OrwnUDVTFzrSd69ikJVEOgczqFAmWUp
JJsd4/UIPWEjBxIK1NSoO3hSiG6F7/hxFUAsSQzl3HYryP1UDSoIYBz8NW/oaDOXpUWjXb9UHviu
PQVjexRUzpcPVbQMZyhWqZfIa3USQg9Oc82a3LeV8yUpCkOw0G9M8rwhzkRImYFxJym+FwT+lIPu
BdvVqbMJQfMfx8fZitNYxpywdAhs7t/nYRorLHzq/dtJKIL2w3cU7l/7z/PivNmU4B8nEgLf/GCG
p+It2CFBxflv8ba/g+qk4HgF35HXA0mbsjEJhgcx8QlapNEOMIYKtneRkO1v8oefWzO4MFRpvda2
bGt/3l4QrsWFoakYI6XqTxbDQIF/kquIjo+lMqtUpcgAllhqZF7ltJOqO0l/bkWTdMLtcBFH6sk0
zxXZSFzFqdd2ND1/Js57GB2t1WlU2SwYmpz3fQiJvcfTNC6iTS14e2xWGc53jalNrw8vtWicgd4e
N3syAzwkd0wabaY3KPXvLnur7QTvvC3Oh0ggZqRg6cYjR4q8WnWuzfERRPw+RpP9CfTPpSrgdPtN
zDmvyPmRMYHMTV6pmCjBYAnrRNZp7lreEEDMHXyzbuwb2afLmxQaCuc+Sqh5WnP5s9N0TvX+CieJ
yaef2+OpgNoRLAN2rJFQbyHoqX6RJlFtW2CJPLG6JM9OMsm4xMxhaOhHsve8cmSZ1is873ZWd94P
5zIiqbYbexh/oEf+xGWITMPkfEZvF2YpLTDG71g4iN4wFL18dypCvYbu/DcrOpYJqDfT3+JWrKBT
Df1FeJD/Y/sD3Ko/luMcVq7MCWkhhgklEdCVyIEZYXadirDf23f6vArnqmirUmNQUughQAIgtQcX
c2vQNGiDqXqnz28cIoCfntrSL6sX5wU5dxV3ak6hD4PUAIW1xVfeVp/VowRxOvcT61Hovuy4FAJg
PvTZrdfUEreN9PwDOC82YR7IUEp8RnQR9KN8w2QAGMHSwd6L6yXbKex5Mc6BQX+x1ApJISFoMe/K
LvsWJWDHNSpAm2RNfdCV6e9c5nlFzn0ZrQTqFQPb4zCi/94L8STXic7iwhflgQhFYkLlr8Hkswmt
TWtCj26O3tSUBBDS2PemDE50U75OzOgexTgfApo+KIWu0gmo7WyAYgfZD8MXcPwLyHi2H0U/D4JH
KcSJWehWW6H6DhWbCBMNYHW4HCrYUV7aOOfuQG5CQYqHGjEjkQSnadgEUqjuRXWV30Sk8044x5NP
LUDbQ3my2B/vLljsK19d7H+7tCvO79iVbsH3wID+ttZ+CnOXVuR9kGmatgR1mlAapjTsa9DBQHS9
Sr6ACsRwDdCGuWUKCaIofZ/m0m0u13dySvdJM3uGQx5kyX5M7XnvmNNd5MzXiVVcNTpa+VUFFhTH
yrw6yvZtm72tFucT1FkACq+q9/E8frChJkGH6bOuki/J0MI6FeJLZfRlgYxRMlpfCCZv0CHbd93s
Oz000+cszKE4O5dm0C2Q89Abr4uKwW2K5VAadJcm7ZVqGMeoMdE0nCyvXzLfJsDa0wpyCkp9O1WA
HRr/2EBzGkntXjbJ7Uz6p6kY3MfrG2mCIC6M3gbF0wTKAYt6kqMGl1cRGL7BfTCcaap0mgo1GXtW
rmVlTI4x+D73hTx8nhpZZlAUzGHRpLuqJEckFvObt+x5k1wIwcD4v+m1cafsUBfey4fvc4EQrBVz
BmynUOfVuHjhjGqTEQvzEs7eDqHfG1rBdFQAYHwVQ4Hg9hlcwHB6S+pse8EMqQUt0eZQZG4aJL7j
4bQZLZq4WiUwmROHy+rxpbWNCdEBmMySyh6YdNzKpY4AxigwGH5eJ3WgWtnkrGMo199SJ2jnEqpO
z8uSX9EYiOepv9EnUQVckNrwoBjNwePB6tlzBSlNCbxk/yErPgxGD3+ggSbljwlZv1c9floKj4+p
ooxOc4EFf/D8o9t7gv9hXvVvH5k/V+PhMVqldhCtPAX6P5+4FARTHiNjKInc1gTvCBt8MlWpeHMm
IgsSXWseGRNVMWgjnDo7kXPoXuFDaRo6ba4TdmHyUROkB6KoykNkattOlgZUbiDXhsIclFum90bw
XZspEzzDRKfHeWVzpuC8iWD+VE4DKx09On+97JFFK3AeOZPUxJQjZNWtCipwyHZVIIC5vMQJrH4h
TPOAGN2pNNBw/fswZmwLyy1acfBIoovL/PelhTiPaytZW/dJkyEfeFaZ+FCeQluGgK9Q+28ZHI+A
sXplwUAvaidZVHzSG+tIovaYlfaHuBmDToFkwGR/c4Bs8gVnKQgqPAKms3PANQBWD9WmRcNfH2dP
KeVwqaBpt9DHoW2OzqgfoaYJ5p7RujbI+NykZX24/DsEJ82DYfo5HuJpAgFKtUAoMk53FbGO4MfZ
ZUYhAMwLvDEPholLTeujERPUVR7fpAg3MzTf3bGy72yzfh/X8a2SO/9c3p7ojp/0rlaxrSNRNDoR
Quf3J/sfFSQE70oeFZP0oDTUNHh/0HGzdyVkHdm78nXycidneOGO6JxLaeOxSrA3tppxsBkDWUKr
QALdjDe3YBY1q8kvS3U/STo4drrFgsik8x5SPxpoIKsnKtFjEkNaE9oYUKRDVz+AmPYTKPE6V1E6
6IzFoEUksv4EipU3xSIFUzLr7hI372QLKopmeWXJ1DWk5WCoS+enVB1Fd0TwduZ7MDodqnZR0ETA
wIM/DF4O7jJ0JzVfA9lm50bJExQzfbLL5lDUwRPkRDqXYSo2+PLtAkbqGPWRNnHYRpC/NW3B9RMV
Q3TO08VyIXfqBLct7VkxpPSXA7AcehjvOwUTfInfuY4NvhIdF9KlvrhnL4gbJ+H31QWxW0JlaiKu
K1QO5HmChquocXiC5l8yVZYcrtaQIIpp1BRO5ize1X4AztZ8YtpdFVi48lCC7CVEWDrP7KDdBZVd
TZheCO4n36NJtEJRJ5Yv/bkvEKS7fJumpVMGllaUreNmV5dHkt0bduHKxvuW3OVG7JJuEgRn0Yos
3qzOOJGrdqwhsLrDjfSiJHfNGVgI56HQCOAQhScVoTruBN5V9FZhf18taoxO0+IBzloqY/DMqss/
hjIeZ7E4iCBkGpwZVQP0r3UMzqIXoEDCJ9t1AGp7vY9JMk/el/H+8u4E8YqvzattHUWOiRMtK/U2
TdXHuVaOzQwhXgsazZVzxAy94JUkiMZ8sd6MUgi4ExMiiflHo8eIlzn4pBsBAxRiyAT3nqfpr8ZF
HuaMfbr5wCBrIN9Af8pl/Nupc/efsGM/Xyx8yV5OjdJR5lPJ/k/nykT7Y39fmWaeEgdygfh6CuSW
F1DRkVSQOoqeK7yETA7WBsgUo/rH0Gl6EB1QBAqcUMXM6itUTgTey+Qi0qLahWG0aCk2PiDTrbtc
2W/tRyYXYX7CKPBl2xe1OkwuLpltoqB+it6D1h7HJnWrTnbhmbP4cwcJImncIUXMjXc6tT1IQCqJ
iMVfdBPY5Vx9PqUYp7lLFPT96K1Z3E+V5gLPBhVSAWxaEOf5IXYVBeK0r/ENZ3nyxvyrZFwt6eQL
TlPgufjhddlIxwWyMee6wJ/o/wkiAc9Ray79IJcpLL/Ixs9mYUNAXbuponmvlvmVbSV3mGnwaKIL
+jqi16HFRSCixWWWGuBKsdCjvTGTvHFrcI+WmuT2UxoFTrm8HyjUwIsygeZ7JpxOEtgMz/JtQqQ6
tdjGu9pnmBO1xqtecWNgP+bPte5XAaTNbRCwCuvzgjhocc5mmWWj7CpmRQCcEMiKQ1iPyQEt2UHz
RsBNRA/k0/PwQkplcc99fTJLmlWNtOuS9h8iT1+UIdnVY1sElqNIwQj0uFd0g+EbuvlsV/NBKhW/
T0EYH+WYdEcoG3atMjZuYY8qpkXBBgx00HNF6snNlWzfWdZ+LJvnGroP2N5z1rb7oUrBVWbMT1Va
PKgkz307wbfF5t0it/srpTU+UUBfWl1PXUvP3stENQKjr2aQnovU3gQX1+LdoaaZ/TCh5zQ1z/0S
LsuHxHwvuLaiz8o5wQnaYXMU/QdORFGmbHFuz0oUmxQQuQTETj+aoBxC5XdE/WMXH7sI46cm2qLU
b0BS2xkewo6XFYG4siiInRaXaE1NZ83JQKFrh6YsnW/SXASX2h5PO/e2edy/lVKylBMqPG0g3Zne
eBPnLjoxn1sfXAzET46QnBXS5Av2xfPSznXXNqUjg26DVJinXyr5OKmS78jFGyPKPvdN9SEhClrt
XeUuWt7sZmKEiQ2Z6hh0I6WIiFb0cziHGdWQ3Csp/FVWUjfX3ozKm8sGfGr2XPASNp+fD07bgPqb
hEWVXDUg2XEl+0uSNHeV00ghyhW+UkOaw5iGO/yad9o4Jq7Sjjf5YAS9PoCwadxVpQmeMDl3yzoK
ZTXzTCcvIe2N71RRqwxyK3+qdTCSy7njL7W5uHk7H7XFeudADcWb+/Gm0iJIfvcfE8ux3xIp24MN
OQHtRXGdSfVVj+qW1aIhXExR5jqtBqBebvhjPxZf4z77ptld5zba3PspPJo/JdldYRV1GMfGcUla
0x1i7dYajKsm72h4+QS36PgA0PmZsdqcZ6/VpVjKHO37Doa5B3fu4rY5SDNyT/uoOriNBsbfH5Oj
qDgtcG8259/rqYogfIaMAdylnjw9LCaSy+RweXebBgiIpqxDwRwwE5ZyrpIs0rRlNKgwD62CIOkc
0cIlqlAMcDMf0SCWJwNKa4Is6NdV4jFWMFEOLwq1BaBKQI1OigB0jShtMN5trQiuC1cKZwbELrwv
l7e4XQA8r84/+nOaEa2bMHDxb1GOgT36+pVgj82vtlqMO1ClT9tl7hCUNLt+KPIJ8/qSHSyl8VcY
D3AVQSpc1nX9hMhYfTm9LtrKpnhItRCTxYEGyvvuKvXUz5BOciHfK9TM3tzZakEuMM0F6WmfIR//
AdphiAdtDxig7WsYx+mbQDyBK1qUs5ymG5K+SFil2H4cHOOoKRUIpoRhYTPMn/fGw1cqtCWHkiGj
DdVjE+CYomIFRtZyCJegvxN3XLfdympJzlBKtYUyqQrXf16yDUEw0bldYEXB61bdLGisFuXiTbek
XVLZeNNl3c04P9vWLdEfurrxqf2RSM+XL96mb1ktxoWeTgLFrcyg+10MyeHU8bpE9y8vsX23V2uw
37C6BeZSktxkSQQtE3doTDfTl8Ce04NuH/WiC0h7Q5i+kH6V16Lgvf36Xy3OeeiRQVUc9gmZNG/N
tMuGvfRVhycju6L3hW8M0YFyCa9SANJeIixAd5QNGCaeFIHyth+u8G71lZsZUFi7f/cfT5jLgItF
iY3URh1zBZWLlVe2NLa/p6HZ0Ad3HChr8fc9NePFNAFuX632amDedonjvBo/OGZpk6IjMoLEJtbA
OJhJV6Yz3CjmeNd21RXkaK6hXQU+FRI0kTKg3w05Wy2671uRKW1+2dUP4ZxBNs2TrrKR26Z7W/Q7
pRAV4LekSXR5tQJ/86mWmQ7jkJrDwTrpk6heFJ/exg66RccmiJ+YQG8R1Ln3Ch5vtoMXeehqfc4Z
REpXDhkGW064iHWZOBXPjLK9XFqLcwpzO0ltxlgUWJV/Oaw5w18xYynaGecFikox7Yzi5f9jjO1H
Afwvm+KrQ+QcQE2gf4XmDBsVql1Sy741Fl43fejtD5dv/WbYXS3EXXpKzYwWmgPVq3Z60i28GsBY
fpt3IF+8vNB2GFytxGUVagWgWsZ4pMynNqigWwyTpKGlPDHUB9MYX+LHV5jj9oWDhpMJKTgTs/2/
xo2ya3OqWLgObDqDAT/q8UbyIG3DRKM1rzrKe2sWxEP2dV6a5XlNbqv4GdkgS8i1FQzwW9Pkjybx
Z4O4RSdw2qLdcV60Im1LVKksQ5l+WurHqPor1Kvxcyt8YySmE60p2qOgyxkOylWzn3daIF+JWrC/
CQfndTi/KGEINksJvMafCzdsR/PVnjgPmYFMTcuWk9dgFCgMiP4TuSX2Udte47wzzh/KKdjMdKW1
d9NO2Vn7OpRKn5EwU78KhSRav7ll59U4j9gsstYoHVIxtHoY1EkCixjAVdQb3Lw+TF59wNtLXBXd
diPnZTnXiFdLVKetDoJEUF+CRdgFZMGX9NIVOJFth39eh/OLNJ9qqx8Az2SC7Cp0t8pHCcl7cpvt
8RAT+EbB5eL7IklZ9b3FmLqX5iGa7tP28T/uhvMTNpil1WwGH+oPCOGftApEn4hzFWA3So1FhmXo
eeKmRHMdEru5JeixbJ6ZKUO7VNYtHf6Wc7ekqtO+wwciMxDrTlhNTiA4NXZhXnjX1RKcDUiJHJNB
msHqf9WjxGB6UBYM1TvWGwacWwwJ3vTmq/W4CJLOI2lVlI3YeGvznN9CseB2vkEu7uAe974FOcA3
spsEyl9hFlcLc+ZhGb0VKyOb1nGkt3FHZI+kqU+74rNa02sk1vvWHp6yBmdA4hBd0PavrtvqF3A2
s4CXQLGVExFCd22T9+Uu2cXXE5MJMt6JFd43TdTUFdBMq4r6QjMcNVulszssp5u3rfO1mgKjWAR7
Yl/rpfWc1+AcZBdHiZTlmDhwrK8g2fHU+J/Euc/qp478HUTYtAwTWoGAK/It/iWv0MNtTmpEyy7G
UC1wWdff5e7ECp8v5TcZketqNeY7Vy/kLmvqpbbgg5NJAq9dMmI+ef4YJxpqKXlYUj2QqXKYG/DQ
WbUv1c4tXaaPRNN11yhlCEcOdubOhXMDPYeAVvpVNNle72RBn0n3qt5PfjLSG2NYwF9M49F1YpF4
3vb3P58XFyoV4lSo4cEfUunasogbA0cDFUNP4EA2I/LqoDgTyNHjwn1e0VG8Po9nV/SltZ13xLlD
dMqoIrOBu66yb6Da6Ck9DSvrWi1A0dLedenz5b1tu9/zepxvnIaonYiOrVETJM/AHzmK6PS23e95
Cc4dQrKPktGCGoeVuEwKwf6q7MHM52sWHHAWlJ6wf7QZ9Fffi/ODJCmJJuWIw2wuWA8IGDYiX70r
bicw6YjhECLz4JxeR1HAbiac4Z+P3W+Hlp9nyWMFnMjsM8rEJQaQQkI8IyDKc+Fk4dJqAre33bE/
HyKPFGgoBsYB54f6YV6EUT58SnskNormjtZ0gIj1sbLVt5Y0PFbxJMgJtpP71dqcZ7LnRJH1CCbz
kl5NFw7QCa4AjwyQOsx9pSyI5DZgLPaN0T5dvmOngvuFS80jADRbAvY+xUuWbUdyo3fyxz5QPZnc
M2Gq6QGiGW7Spu4rhgMFl4+HAgwTiIK7AdoZfzuut92lXn07zqOU2TyWtdahoyOpddBHykdborcO
ra86S/djPQ6NoQFFeTXeO7J6Z2fGQbHUGr6benJTv7fHEnJWFbqeutFJrlRTyTUyxfDlqHjIC71y
pTg3RdYuMgLOSVmm1pjmDJdhKK4cQcDOupr2swa4gx+naEWRL8VHB1AI0brMki+ZBueqKrOqjS76
13f8qTAac0SXFuMclQJd46wZLWe3kMpNMqq/s5W0cY2hHD2IxIexpUTuQhLwgQ354+VLIDhgvqdP
J6DhNKtCe31o0Byu83+IKtLeEa3B1QSmmZpOr+EjFsn4JOXtVacN4eVtnKa0LpwhT+WntHRQiwYy
uQV1Z0AsDsm1cz09J6H+EVPLUAwrH53bdqccU6Ds35Kw9o1w9J2HwXDrawZhFmsTivwL38mHPnOf
zQxhxIBNWnWnQ3pU8nJzzwpWeQwCpN6VP2pPr1ha4F/4Fng7qJ0t9eigcvPkr1YG3QbFn/0L3/xW
pTSvaA3+M0gehCRI7tp/ql12l4FL7sRIRlAmqY7TO4ptF575l0+cnyHY5vwb7aBJPbIQ/KOom0Mg
jhwa19yLwTaCBNfm3NIidYU6qkgHk/quK9+1YIzURMFWtAbngoyZyIpGYoLS/xgYjZ8ueO2jY5X4
jEqlle4aN4d+pzBLE6RNfEMn1xYjgpDEjwred3g4O0ZxdVzg+PhuTtvHekEWRMFh1xzKHdO2rg+q
UNJM4H94GkBMhZRoZtb2Li4eTfoPFeE+RP8/lxY1YwEpQPwDGH/kStYYVErmX/ZvzKAuuDee6W9Q
q6hUCPpeGPy1vFlPv+pt8yYj/Re8g6+TUhGA2gXG57Atr96gpd3ruc2KnS0pCk+dzH2VLGFCMdl/
eWPbHT1L1zXDQd9OdrirRDPa9kCXI83LHhlhNzpNgRTQ4ZHx184HcYlzM1dfLcjdq0SPFGpImN5Z
nORdms+eWRvHUSqPdlcJgqtwc1xkr6NRGU2VPYSDwe/yJ2tXh81+3LX5U4wil3juffO7/dycIvM8
2YNq6BVkFsM8mv0yNrwq7/aTJhzL2Ywvq3W4kE5G07JGDd7+O+05ujFe/qQgosp+F8aIawIr2XRK
q/W4K9bZGnBuw99RqIn2xv6+sv22RJRru1PsZGowMUb52cysG3uvUsXd9B6rrXFXretyO3P0ONrJ
RxTCXbmHKkvu6empudC49j45KqUI9y06T2ZHqz3qmLDvakZynpG3mfNJIneFca3Uz1XxFNWja3X2
UfofaVe2HLeOLL+IESRBcHnl2os2y5Jl+4XhFdz3/etvUp4ZU2jeho/P00QcT6gaIFBVqKrMrO9I
9kXwHdfv9MaPEWIaClEtxbTQyePh21OSNHphQC0FaLnHyaWH9HbVfkcCFlS3ooHri53ljHE729AS
QGGwxwV9EjkRKYGM/CZYz0UE40xw+5iGIMSvU5iAEhoeiqCQpl+nc3g0vB7AuNCfnNlVMb3efi0A
CXavW99fn25AaWmdBJC5S8haqwlDJiOZbRlG5rvlYM7983Ubl40orNBUdGIoiiIb6L2+PSmzqZQZ
eOr0Vzwn+q6OXDr183SoXd2Gi/Fq1ZsPoiRkb2Wmrsg4LIZMTb7ZO89RF6dxgpVpc4DCim22igDd
/6rXyx9FkP+iu4HLh1kN7tPN8xxi5gBHcXSK4/wle9KC2Stc8mL+qB3JYa+tiFWXPTkVd6Vf3Wk3
1WeRis1lhFi31zBVxURx2dD58Cd3EBUOc0nHlAfQ5PqpPjGP3RJo2x2jR+I1t6WAePByipuzyMW/
oij7padgUFgRZOyAE9s6kfsLk9feV8+5L5KUBdHazrXfrpKLg2ZIYmXOFN0vspT66iwrTmLIXdDO
c2YrxoKRS+tJBlxhypqnaSmduJxfYkYCcAB/qVX2w0gXLw/VI4EUT5h23jSASTbpQL93P2axb+mV
zVIp0KPhMDXDV6tfbHXs7LawbjG2d0vK4l5OoufUkhwV6kuaarmpOtrRwrxFLVHlyX21bNCmAE5K
VZ9SOn4b6EeWd/dp3vtj2d3MACzLeRxkEqQ5NelA4h+d2TtNDaqhfrIT8j2mids3HweZQi2oObTV
Uz+36NZCDaq5b6fQId33OX+euuHOMkEqTK1gXianGu/zcHAMIEynxHBUNcfQ8J22zHZqLodmvp0t
8mSG+ECJ/HOQ8xMbziSaT1Z9ry1jQDPtIe7Hk6VNTk8yZ+jgbWYrIGz0LEx3lyXzdCM6TVLhzwCF
dejEaAVoOmoA3mGkMTQ7UvRTOtSPVsygdPFdq+tzDF2paf6A22kDA+VowJChAVG3T3ljuH09QtAJ
pSvFdAhERI3pidR4cOfkPctJ6ihscXsF/1Ftzil5QVOisQ09OaZDCJLLSPLAHOqiIOXXIXVr0I0T
a3gBlTVG1Afm90r2PNLyZxqj2x1XQamASYRNAQsHl9Wp2xrPA5oYvSw7FTZriNh92si2Fmme2uHv
Qj64HiVnRlvUWAbbxOammLvTp+JoVsmhbPOHWsqdrFnBvXDQY+ebEarEYHMsrQK1fOPQGAYWtkL2
ajjXb3LRn9TlvPRoHzf3YfWNGrLd9tGx7icPvHhuU+X2pOq20TPXApAmlz8sbQxtBBIY2qcK+K10
6GwcmRRnN2MfpqK7XaoSHBJJ4UmgCOz1Hlzo5fsJPUHAjamq3g+G5FidbldthRbNj2QsjoOue/F0
r+iTs3T0YyyHNgn7hybKnDivDwlonZcV2ac+5A3xlEr1UW93oGJ7L88QcQwXvwX8NR+noz6Dl9+M
nvShsTVCAtrFBwpunb5Rb6LxY2eVR6Z/6Skg7WD4sZThZOQTaLmGAKzLoZ1Mmc1WeIEROnQBPd5d
WaXnpKk8i+Qrcde9pJAT1V6UrDtVBEM65fApHdBZmHKH9Lm9WDcJSgOVikdtkfm9zGxFr+1KN9xm
Muy+/qqR1JVrdLPCl3nGscW43xx37ryEgtzy4mkFf2jJ+GK6Bp1YdC3fBriFydY4gMHJB4jCHkGK
mlOwRM3w+/Jtl06CzOuyu8eZ4zLZNO7lrFABTlif9StfTnlLoFZXOK1vBWXwi2oZOtSudCw9GRBt
5ks33S3zsVWiaZ01xPEhcLt0LrYDroB36xAZvqYATUMUf6ikj9nUqoItvpzU4RbNZWJzktYDYVj0
5EN22O2D9am/8sFmp9EWJQ+iVfGBXSmHwqRgaamLEP4Q99+GphYU8cLD9dxoL0ux8BigxKIWVXks
cWb1emoOMlSjp/LzqEVHOhHvuolLtad15zY2uLIWiWqjIeaEVvqtGbDSi1pv3UGMu6/dOs3u9I84
rcYfjAKJVsc9zHsWS12REiR+k3ksF1pjAin9JFieyAiXjMgkn7W0lPVXBZYwYOfcGw6dHX0BfZQT
u+GjiDn14vXP7SeXiagpqyqrsPIgj94PJHYqw9etBysXjScI7PAdQWlsCA0b5HXNFP6MK/BMsuqG
9cVt2ySCjE5kinNgslmMqVrMaD6q1gk8hQg/pvJt6crDMFOBLUH2aPAFhlkPaSPJyOTYz95b3NZm
g7uqA48PC546MmbcPdEU/d4byzQpGP2pub6TOS/V5nKdjjq2cvDDYGXlVoI/qRJedjdxNLZ2OCel
QBcYZGkzJkpAGQi1kMP8QE6NDRo433Sun/vdJVmKhbkqQhWFR7A3eDKyTIc/HPpzk8145Zvjp8Go
n5bloHWZT/TyNA8DE3mT3Tz8t13+VHY9LRRtgWucT2FAXHaC2D1gVWu4ARJBsMjL/se6oRtr3MFs
Rq0klhalr9RwE7BHqyZK5Bt33/JjAtpeVKec+D4ULHLPpWytcgEWiKe5mUMEtSZOP2qkfzfS/PH6
5xOZ4E4kZltmYxkbw1fT4QuSvKc6ESli713q7Sq4w7jKyspJu/oPSIZZKB4sEvBN8gdjnAX7tX/u
N5+Jvk2A5BrVPGKNhh+m7yuU4SPfcsblYfJqX0ytvP4xPuXYrmtd96bwlFVJNUQTTn6qouhTTjdF
vjiWbv5FaN6a4YIXIbOVdTqqFszUb6uu90EY8eH6Idh3hZt942KXosZRjq6m7kcR2D0U1wTSrQS5
zezrfpJ+r+5WcKSo5iPwHDzMG8zUA1Mr7J+hoEaRnsf5s6zOEJZ7kNN3XfiQilhjBR+MbxBHstUl
iRGjcj1WbpR3zmScDe1FsJfrjblyLHhUq96mIwkluuYBYRARt3VWzCd6tciJXTb6YkCB4ILxDeNy
kXOiZ6Dtaaye2ZZcPzVUs7PsB4YKBenvehCuLY5zF0TXBlYNiJkGHmXh4i7p0wQaNiN8nxqxq5Rf
BZu5erhr9jjfoee5CXAS6oIY8PvCDukJCsOfe5Tmc/QLRcUdkfvgG79sXBZZnRBTBr94Mg7hsbNn
P3lcGXUiQc1OdOX4Ji+JSZvFFT7a6Cj++nhiDIW6yTFRnF9uU7c/zAJXL/p2nCNZ1ETVCgOOxGin
ICqkr1kf3RVdbCtl5EZ673VRNAgC5/o3r30/zrGEzUTaKUYES8cuwJjXMVZpYNXKuevNs2JYguMp
MselxM2C+fVQVhDNpjmYuvdDtiAUuODNs0A68+/OJt/yhYrAf/xX+gFdbT8+KXfr50OcwwSGKNn/
f84m3mdIH9FwINzXG4xIt0YTS/vvUMCfT4juns3NS42n0pk6SDIUHb7aWlfVMxuB1LQtr6KYLVec
9qGMgPZkpSvY0D3/vDXLOReZlGpjmFAjAX1saSAQ5Y8gifRnqK4XNqV292W5xc7eilpye4Foa5dz
MmHWzHpBEgOrlJ+kbvqYW1qAyOSghfDZIG0wZKCGr0XuZv2z/N3YmuWSlXQG64GKuYigocN9FJVu
GJe+YEvXLbtmg8tRRr1QZjXHg6ph7kp2mFeAJkieBsCAr4FZDsR1orC+XyH5/c7nlWsTiSlm0aur
ZzMDxX1lD/e0+1dgcmAdBCvcC34W3lIqtWQDAAMuM68rPRnZHK5PqiwHtmj+nLi6ZJNH41ZG9tI4
CXMwdZk5olOz+/k2htfQtUn/UK1kZlcPph+CcMohY/XYj/m766vbvREbG9yNmNRZirIahYsa/CQT
BAoIsRY7q0XqzSI73A3I2i5P1RB25uRUQ4MlTRMnqwX1QpER7rzTtB0tfCzAHtP3E0AH4wszBVF1
9zCYwGkYJtVM8CO9/SYslZUkX0xgVAEoIqi15tI3Sb5dhlIQaPaLWRtLXGCLxkzvmhSHvOvtinlZ
67FHA7KVlheCANey1e8Dmglgpvi7d4e1Mc0FOa0oc7UlMG30pVuEmpPS/DYRFVR323mWqRl4+apo
dMvc58qo0ZhswpmYNOupCsfjoKTfI4Oe5I695IkOInFF/hlOyQNh5UOOseZeipxRCQV3YP+HWIqO
wjaGZE2+ql1PckVLzBagMY02xmPml89rk08G6rMt7PkgCrV7SYS1scdd7Lw12o7FSQFKmJt2eKIU
0h2noU3sahQNn4hMcfe7sDBEYC5Ip/PeuDPxOFjS+sZgS2ybefEZc0vOdX+y75s3a+MuepRPaaPH
FAyfR/PU3w4Hzc5vTBtSR3jgqQLGbdHquBOkSdY0VHi1+mCmThxMkD5HUg89lcJ0+0m9T5RGUNJ7
VVS4CHeb5XHhzkqyATB/yFnmkWM647vBNT5K0KQug+YMJRRXfj8gofhGgvneCKDlCZh3CFrj+dBD
60KXRbu9fr7Ln0NlEORQ4Hdk7qb244x2k5yiKQFC5frd/CMNxk+tO7rokiGjGW3pb1ys9T+DCjcz
NXUjyI4pYpIc3SaKAc5KT0df8foh2vHjFuKsBfQY/OyFNKmlYXyv1TB+31NwHIyf9FRG0+dv0muU
SXWU3VTDUjEV9daX64nc5GRuDX9CrbTwpwO6yp2dfBkxqQEW0kL0sXaeR2/scVeDYYSjCGWEJ+Cw
0VwE3TVUpJZE+ZDF87kdDKiENOxxRmt20KAAa7Z3hsGYHYIYCD3Zu6bPngoru4HYu2dqk3d9z/dS
8je/jrtLesjiIuwweL6m5CCwVL3EX0nI+/G8PofDs3wwq0BgdM2duPP7xih3nUB2XGUVUAt+dGyO
zT0UydGmgXb3HcYdRHnc6lWv2VqdySadMsZQX9RZ+QVx+qdCgZdHGMw5RF0HcjTTIjyzu1lqs86a
GMUEDUrClNhkemZh7F7fv8tsBFYoCM5QFVcs9NbeLinVYyJlEhSlUpMcAEDHpAp4sfXkLBORBufO
83C1hazb0HWK+8KlwV1WZ0NKcSn/irvm8mO9tcaFyEpFxX8awPHwi1CthS+1vOG0CqVgauDpL7ZR
h8MhqN3qKj/FnRWaPprGHAed1IOO3lDdMlVsBU18S5oEx/DyKYjZM0KRPqKHjpkt7pqBvdUE+4gO
B1AnX+Upu7X65khliKZmoFeK6icapl8xG/3l+hJfP8/b0w+7GvquhqwohsJ/PoDc5K5TMKgJ1SWM
qZxKOBavPa0CTCXGqGIn+SBhk0GOPaO3Hp7FWeVOarD+BF22VJQYkD1zwWpulLCJTQz4rhAyvYWu
VeL/auEbrZ/7xvH6ki8lmgnsYbmaBmg1UMLcVrfDgIm1EXTqUE8IwHz2/Co8QEDrDPozyfk2F5DS
1PxqbQgLk9vVmV/st0GoKSOnVC8acR0lDFT8K9FpYM72KuEFbtkjvVvACJggGapq4YTCZTa0rve3
SS6+0KnqVUJQymRT6EuFbIN88sDaT4DlucCvCYL0/ufEyKECnyDLJv8uzsqwjOaUrDxEF4wif6EF
9foxf1vjHEJe5v0U1vK6n+wwDm4dIMdrvREimoAcqmLK4z0PpGyWx/lWkpHYGDoUNn4tD8Iqj78k
2IqTGCOzMzmKb2euPVWkPMZF8U1l4BEZR/mXDDBqDX1gHlu3uFNmCC6i3OfGna1+FXWL96KUgles
qumGgvIGd0OyUNJoroL9DC+DYCLKbKtDQZyaVN+u38Vdr7cxxMV5ucJkbDdj+kOiimUnetg6i97d
ttQMUMxB+W1JPGjRJ14YVqJF7vuBjXEu8IdpkrYRuJ2DqaXHNoW2QTb2TjlRGcKH6WAjFW1uNZX1
QbTI93FjfFRD9oF2ladmxd2YQzCuT2ePoTPW5kNQ9qIu7CXedD3cm1/IvfVZF7boGpEoWKIiC9LC
SOws0TOIKC5moFcZCk4LTUFqrR/lxrpDJjPYcG+xraXzgx6Vj0Yd3lXlOkyXDx/6USnRKYkyzxqB
yJVpe8zHyDfzXPD8Eu4s59GlUK4xmYcpgFW/RnMKaNj49Y8CMXTy8mOcAHQlfVIeum9R4iXPmSCh
3jtUqmxYYH5DWFFen/WbhC4a8PYpFPRiWXbKso9WgtSxUexwfJoKgv+IocxG9q8f5N00aGuUc7Ja
kir9iIjzF0D5vRCigmhEwfVUwXPB7a4eyks41ankg6xYrdNbRomgmrV3/zcWeO7Y2MK0egeQQTDn
y7eZGg8myQ5WJSJ12QtMWzNc6mhORV2C6bQISgwA6w2YHLNvVvlhnCIvVDzBB9o9Fb93jXKBAsIK
YZ5XM1RNJOO2MZrqPouUT53ZHnKjP49MnyH/NJ0aKK6VhfFJjzrmNEn4fmwqTFtW921O3nX5lNsW
0L538aR+1o1iFATP1xI1nx6grWgZaLWoGjKit5k7yNn6vpI6Fmhq7JUj2Kj74kYtR2htRBR08lJX
e6g8j+tU64sZHieVvJCudoA/xxRz7alTd1OAMb0s8hMGuX0ohlZOby6nUIc7bYfxpu7YA9StvAJM
Prbat5FDw+pmboZDKyuuajbP4VCNNqEJsOGkhjKbyZ57zPzYKdUGf1FzFPFJoI2YnlMNO4/qMxS5
7FBZPtCxsKV0MOw6B2EKs36adHKhEwz301CnLRN/yKpPEh1uq1g+dgv9LJfhMYUUZhaD0Ccz55uV
ah902Lodt71sh5J0yiXpqWxm1NdzuTu0eoW5W0hXJ6PXGJDSHNhTZObHMl0aeyr1n3qa+QAq3qtZ
ehScoMtHKZicNyeIi/zKGEpG3INTRpXpach6y4YH9qSl9JsCqDsJE+yGnN32fXooiuTeGAeRXxWd
Yc7JECuHjgSmk19fP+nX5AiihS/rQBAQ0QAItzcYDV8TydJNTqJwuWubKJaFXBFulc/SWyUc03wt
vjTKzcheuubAFsPG07+1biCKdtSFc43rfvJ3AWhGGYOhOlUuyq85pjbLIgak/68FYXdz161Jzkks
9ZCDlxEmt4q3v0iK/oBMay+V3FrjDlQUVVbU5OYKMC+Ov9hBV8Am+TOMnMgad3gw4NjLA6W/dHRk
EJEDLoC2Pz2VvnRUHwWXZde3W/L6lDV1IKu4FDKvKaSSO3AJrLO24Pq7745tELra0+ApIH5aHNlt
gtBTBJd095RuzHIJpQKi54ni0e5Panof10iX05A4VIJGX6Oy0iHR8DVn3Wep7VRB2rGbq6sb21w+
qXVFn7cjqFBWqvBmPlffMKntYg4H+ug1c0d/kO4y4b3cTRK3ZrkkMU6ANmcM082lJv3A2PYh75vP
BkQePCBwHuqwVeAplZ9AgwGjA7gPRXSRyDLflR0BPzT6R8V8v3ToW2UhOTKVPE7S5BtDdVTN9l1v
1gJYtOgTrf++Sc+6zEww7wHcf1uDvEHp7SinttIBsTM8FsnDMh/0gf3Lb8NnNIXU6Si9hQYAovFh
Ub0G86guUD0rhzTFOz/7IdPbxBlEfZZ18y982O8zwevh5YmRs2qOwb1SDr4UJkdUJB5kKfWnQv5q
lNm7qCi+C67ebpza2OSc2KTXc6Q3SKuyGzOQvfRkPK7FU/lGPQhrKbs+emOLc2ESgxLNFMKW9jk7
Gh/XcSKIbpzN3l68IUAeJ0jjLpU98CTanPbXf9+cHkZWiBMxV7/S3SD0BX313I9O3rtW/T5tCoBc
DiRxDO3eHA66q92j5+F2t5HuRIF8oNAUfxnPmScfSiiIHWIfTQr9cYL8BoQXPyXv+heIMPsGWGKg
VQhBcHaSH9Xb6HPisffK9/6co9xN8H+1/+U3492lnOp6hFYmQoEZxGDHmx+MgDgDSL2E/Y3980FM
TPSgtUn49xEKtpZWm6/Y7H8tRvf6tQCupSbRyIXQRhhmPVMWvIqKMcLQo28ovftXO/fbBHfa48yK
yzqHykZ/MgNyg+FoV78B1/f9HwTs/Z37bYs77Q2ZKkgCWf/lR1nOv8qUyjocJPBY6wfnHQeBzoWi
mDJ44flHnrUgN9ALcACr6kfVeFaIL1UiMY11ay5soAxKUfwllPK132lqZWvp8HXWya6V+3fdul90
L+Kh293cCpnj/6xxH4pWE9TQCvN3nwUlin+X7WytcZ+KxmU5z0MCHVuwoafn5TDY4cEIQkARxGzo
e8nO1hiXWjVY29jRAtMfYYZpGfUrRfdwqeF7Gyt1J1l5d/3Q7/V3tvY4b2EuSY1oPhdBWCfHedAi
OxwmTw2pHRqiaaPdg7j5bFxGFaLMMnewFhgtJNKQX/xogKyw+3jJRE5QZIpLoLKqKhSMshdBHTns
a3GEeKUv3UEi90c82IrDVqiDmNJ271JvN5PLn3Qp1IY4BiEf1PO6m/oUgzmirV2IAgBeIZpRW0/C
tSvHJT+RBlnlPoSSPNXvi+SlKUQ98t1C1GY5hOvE91oFHi9pdRwovf0W4y6P5h8sZ/8gohePYr+x
AlWw3E00bvShVBo5B0fDQE769Iw2g5OOAXgx/sbNo5+J1inegiAa4M5GZHSZMTJs3D8noty9zRQD
AFgR3p78LFek42dIKSKKMfmUdvYgf5F64ONNdmgtkQ/ePX0bY9zpA+g5KhcgEpDPzN7wfTnIDzRI
DuohfS9M1nYPH+BSWBMxVJ2noag1uVOiFEcDYj+gIPTKwHJIUJ3X/sV6uSCe/Ff9rlVq4L82Odeo
mQ2bo1WGak28Z+a00zEB/db0bkWuKpa3MrdBov26f9y/BBurnINsl0LuEazfXIJYcWU/O/zB3Oka
Sy4u9cYa5yJRoiuKVKtf507fmUF+iN9BezdW7cHDYOPBfCRPgvXtRu6NRe42KLIam6iM/LoN/5Ra
Ubib/BmlFkhnp6gMqD2C27Nw41PoG4EKNrpWMEi1+4jenhfOo8wlVDNALwUqK7vzB1eFFJ8TeyEa
0K3/H+I9sVfez01MgmkppFsquFre+jEt7KfEtOBd/tuz/JUJMSTg4tTudRiKPy8aZoZVHWo/isb7
MszdFXHMwHW2pqzxGYLGN+QUnv8g1d9zZesMGNFAFqRTnnTbVOfWDEE3u8ptdW4YKE/VN9QmwM1a
omao668iCOOfiCDs+RpNBaGOjvIPuIq4E2opyUiVsYUYR8HsOiwcaLaK8oW9W6CBuAecZ+iTYfzk
7VcD9wLtIdXMgI1UfB3HRHKUx/So+fJBuikPgju3l51srXG3fEE5qwK2tgyyBBSv2UkDeeuISjmd
QbIgg8si1t0h9KT6Z1+iGmspdj49GtMtZI4E7m1/b3+vm9tb2UxxghWTBTk4QeouoLlIOGm90Rcn
dLOz3I03ItT65dliQRi+VMmHxLKH7pz1DxaEt/+5hgEeiduN5a58gsejOtd5FLzh2SS3g9fY0fwH
Qxi7t+L36ngEr1WZ8UIksPVGM5SS6ew1kYrPN9qt9cWcIsFLbte5aATNEHwVTC/x84RJv6x8QVEF
WMIKcczc8AHMNq6K2RbpQURNtJeRbY1x8RZFV6vOCJrajIbOAHXLYbQeIutmWQZfcCF2t3GzLu76
lajEKHWmQxO0/KZbN0X9MvaFqzIdXCehpw7Y29FEI6fwoG36nvUHJXoul2+MRW49/7D68W+uxeb3
cBeUdukMqivM1hWsuINI8odRHwVr3vUBRIPTNkDFBKfz1uP0Me0AHg6jIFvOPfgOSvlGYiINen3/
G/62svq9TVZtEbVeolhCvGWVI2F8F9NnUe6ExUMMub3FlWTbYGcJ1DzPSu6VtZP1jp7b5ksdBXNh
R7Wtfk5jP83sqT1kzWGKz8b7OnmSP1iJAxXXkfqt4WQFujd2zDwDQKDEkUEiMh7DfrA15buSOFFv
z+r7KLPH/DEPD20Owpn052J+MmOvu7NGG7X9HKUwVr1AcrvIvoZxAr3K05See0xwARQPiVNB3rO/
/aZCof+JFwcP+VcUqc8xqQcFgS5oUghWgZ8E/3P9XO/uvqZQEwkyhVIF512RN496ZVEWzJr1sVtM
w5lUiO0WtXVjNr1gbno3t4Ii0P+scZ62nVjSLTV8EZ5r1dE6r5BdSP9BL+bwB9Nne68NFGDwDNNX
VDU/F54ptK+mGJlHeFscNQ/0DPc5mAsapxC+dHe3EWQTug7p23V46e0hlgH+GkDTxQIif8iVs6Xd
WMmLXgmi8q4P2ljhtk9TJn2oMxmKLxNuY/wzlnxpedKlIJnfXT8W+1nbxhQXpsbSzJUxXUJ/PKGr
bQMRfAuR7EMTiDqt+wHjtyUeLt6TBGSCLSytb91/mt3v3imkhhg5pSoYCrlCmZzOk04I5DxDKnlL
cpDmd3oqRFjuPZG0jRUuLPWhbErR0Ej+igXEoCWCoPvNnO56d4VBjIdkEHyu3RwJ2liADyH50vj6
6aDNkUULdVUk1u2+ZI6mxwJHsf+dftvgm0rWuJDRXI+4CbWDI/XHyg/d1AG/vOr/yaTs7mHf2OOi
Dw3nRepXUdIKk5euZiUundpjMqimo84oPuoiwbvd15i2schFonDImFREMwuW+t1g5phvUABrZl7U
dE4FTfKagk4uY7aapCupGss0rykmRzUeQXsmcJW7DsWwAAoD36Sh8BPSiVWrPQgAQr/QfqB0becp
IM+jL89fr1/03QuxsbP+jk30lWaWoJoB/9+xwm6ng5rmtta+/DsjnHcMdbOvFtIUQVXlPxZTj+04
k2I3D4XZ5+5yAKTDAIWq0AssQBthuiLOwVIbfh4986Tg6hkrngV9MT854DNC91TUYtq9fCbqExpY
vcgFJiDXwbdHYjwfiiXz1tauVIj4IPbd8cYGdzTbOO6nts/iIMe8pslAyzDdqdoJ/MZB2L2v5tQ2
Mtz8pbOvf7ndtVlIM3V0tDA8zn25wajUEk2T0K/l9k6faJDJf5PIUhl/HnP5qA7wr/a4Vtq6SMHa
WNWHJS+AujHdf76IrQVu8xZzSo26BqxXqRI8WoFotJhgn/ac1dYEF1fSpE6NxYionxWfqPRsWJ9k
DGHKVm537Pv11eyQJGHWE5UGQ1ZXmCY/NderdJWwHOJXPsABdO4usXvUU2FPh057NWP4QnZ1aBmf
W8E0w24Ct7HN19vnsqYlU5cI1B3EX47LgXXuOlXQnKKTXgi+295l3hrjIkDdpssQpyUk/trkaIzJ
fZTg4BuZd31Dd81gHyH8ZeiGyaeJVkbbhekdgC+YiqzDG8I0p0tFRYYdaBnKQ9AJxlAdwCcXY+aV
OrUMhD+v+pwrumxxK2Irr/w/+fJgBcvtX5b6tkZ5995ZS4v7W6DaoAeLm3u/xBn+rNe+t5FbY5yz
IGUajyTukmCSoVveSQ6pQX/Q/bz+uXZBPFszXBbcRuV/lEpAfGB52mk6Zj6SudJjNujlDIedigMF
JNysULLFJOZ95AkL/evR40tG29/ApccFxgr6pit/Ja30BriIu/Vp8Ud076t7umLrNTZsQnSWRqoO
FgvLT25kR4O0ApiOTIjRaD6d7NgXNe3UPZ+/WdurD9jYi7UwShZQePtjA0BCotEHawISzGDGg9r3
3aEv9MZpK93CM72b7bGJH7um+9b01uQUcHnvi3n06ph6mTmc1Ki/q0wkUODKe24sJFYLe25r02u0
uLZTNggcsejHc75eyq3EAPsUHkb0y5RaGMOIBF5JZIF39b2CVBg1Hx+SLoPTUHKcymn6m2xbVwH9
JUTDTKHGraNDx7nPezS91xr9Oi0JFus/7ujv0CzAN22scWvqLdmKQxOAKfCXzK9q2Vp8AEG8N9gD
KgKvbEm1gZEi0WHbzbm3ltfd3hw2cHkquVmNGKm6td73HzSc7arDKPbRwohvdFDPGFmaQyGSagfC
/nbFqy/b2M2B4C7yvGavvFBJYnfoXx1bTFjlThyEB/Mp/VE/ozqEzBFsqSk4h9ehqcxr7iDCAXZH
MT2O8CNwvnpBK3uQ8jXlH94PoOVpPunPK7kZLr5veXEJrrhjcxLLmwgNc35byuqxMwcIyQJJ5q14
RKYB92nX7uKgpRe7P02PjPby6bof3w+IYOeUgdpVzAtkhybXpVGzrAyIfvwVECUTARHk40jSEBCb
kzgg7l7e3zb5R2y+gG0jTlCAyuP2Xa6hYtxMkUh6Z9eIDjzDmhEi0HP72XUACNOaoTRbgQOoBOH4
JAJ47OWbUFpexWxXfXu+NKuESq7POMJoWTxIYLivu09y+tikP40mC65/p93VbExxnmhRm54lyxz6
C7UcrMhRUl3w2N1NHDYmOPeTJIVO9BhP/Sy+Cc2zFL9UsaB0tl6eiyC6McH5GVXLOmb28DP11Fd2
ZbaLU0BFyJ6m6Bte4I/X92zPGopLaK7q6AheMFLosjHNS4tCXVyiljpXdhH2DuRZHSP7q7rMxhaf
HkRjJA+SRNhrSm7+aB3zKP3IbCnIvH4ROs7dF8DWHJeUd90cqcoQFgFtQb+QqHPV2gldJ7FYOFk3
fdlFh3BSx8zW1ehTmTbxUc2GBf+silTU93fZAksG0hX1Yuo+q+iQGBMrg2QCnFGaIMTwrhq+19rz
9a+5N3SuEERiIOxMk4CO7G2wANJnVIq6WntasjN1XpnZs1d78V3+CNITvLlaFyRIbHTSo6Lb6kfF
KzEJAbDq9d+xc03e/AzuDFvKAnQsypXBMEmuKROnqx6qJPeuW9m572+srL9iExkNY2rnXK/jAN01
u5k/U+39dQN7lcQ3FrhAV2o0ycsYDy6pum2OyzFzzSPekZ2nWUEKiStZgCTa/X4aTKLHgQFgVIfe
LqlKtSUsIFgQmIV+y+TKYTgwrdT5bW90tpLmX8H5dzSM6B3KVJGjLlAkiCP0g2U1MJc5sqmh3M9k
8pjcBE2WHUkcPvYxexwKwDpWraDrO7T3obe/l3O5cq1pjdRKELJYjl0Xvag4fbbcJcS9bmfnAoEN
QcZsNLhfEES4QJVIcTLOayWhLs5x8iNUPnTyKZoERQORFe69llC1K9sIxBJF3/VO0rEv4ULOSz29
m8fs+fqKdndORX+dqhRkNnzZFDIjwxyHWNHUf+wVSESAKExEArK+7bhQgl37bYM7vmhvqbTXdKAW
AcJf4S6jD3S6mKpl9SqcnZXr+/9I+67myHGs2V/ECHrzSle+5FvqfmG02tAb0IL89Teh/mZVgriF
vrMvEzE7GzoFEDg4Jk8mw5Lp8Dp8XSKvzMipKWKVP7oPlV/mDKzpS5vlW+4Xm05UxFq5+QDNqEB8
Q1rP/tTEStNexSR8ijpZiTaq1oBEZRCc7LW7b5go9IF8Ax2YT52KeqwTG/KuZFPsxh3xauKieX9k
Y1IIbJ9ykctc+VYGGEZQC0Yb1fhUm1XtdOqzWYk3VvIEPIurzMQlpN9NVgoV9jONjrGI/3XluBsm
jKl4KFRg0zj/OZh1Fk1ZQzZL+WirnW8NEIq29uivC6Kmt7/EH5BLS9xBLIw8IpYMSxjg8KAE51G0
wT1lM4dFWJ5kfD8MwrB+Z/zQlS57u2Q39evnCSoywfV7t3p0APjAqKQGBBTfRm4Vm5DWRBuhRN5I
X8kk0lwRGeCcSArobUpNXDqpGT09OffDj+srWPtsqKgiDTZBzmvwI3y5bA5GGctkUxm/SiDp42TT
aplfDw/X7awt5NIO99GyFANsNFsIaHod3TPRPGql5PV/s/HJr0MlDSo8gPyYC7LJFOgJYUeCvUH8
4btcB/dBaEFLrU5xs1p/DlQMWNaYytXuJHATOf4syEFW3calNa7e5tBsrAwD3yTbpVttOeK1drw2
0EOUudtN4SmDgBRgrcqOQZH/nAc+U1Q7gnYfxfq6ALxow5bJ6NrHzl+CWfOlLwV4xkmYBY5viPis
Vt6wD5a5aKVStC6JR1g2oM7U5A9Jcqd3gpBIZIOLMAbFLMC/uNQbzAqCUUNyF0XbOPksePpF381g
b9xFMLlkSV0Z9kwAph39xU885Tnf6K61qYL2ydj9T8een5ZrnKzOQEWN/q3euY5SeAkQRNdNrKU/
Hz4O590ryM0ZSID+1I3oDkQbu/mGFe+nrYhzd+3tujyBnKewMSZljPGMWZQ+fbar3Ner3C114g5O
FSik/jGrt1kqysXX/aChY1zuDUjLfTFVVRqbAKQDhhfz3I8go6mk2S3QG3flaHq5vp2fnCFyZBRJ
oNeIxxJYQc6JVHnXoYc7kLCfUPWbNPXWcObtdRufFqSw3iJwEeiaoYHJ9xctWqMWnUVNKHd495p7
2t+mhQ5lbMFaPl0pZoe9HHgAWV2Gu7ZpH3e5qlhARST9VmutjVnY9zKxfl1fDvPdH/wuzACkAPY0
GTQUGo80yrui7ZUWyzHqx6HYASERtNIR4aPbVKJpqLWtu7TFfZ62me1ESZ0mXPSffVn7NoZCdIBU
O0Xk81YOAmJB0M6BAxecC/xwXpUTzSqmhIRmfJeOp0z9Fx/n8u/z/m7OHKus8PcL4wsBna3FqE2g
dHf923x2d/g4CDd1EHaiWa7zIXtsTsWSWvg4Q225DQiIsgysQzfQhkzotm4bd56Oy2xumIBPEv8W
WDc/vckwDzAMiHccNA4+gUbMLqpKaWxIKKn2cZYl3dVQnwlSULC5Q5PRm6hoAOO2JeMI/MQpUYDI
cCKyA7DnZzcDH9lZtuIRMDVAHLNDMG5F8hymc2JsQWyCeQj0eYKYkVfFONtzFudeZYwvnTUeexod
OlXeqfLo2amWhLIxfYVmkZcV9Is2NnfWHL2o6nCkZQvFUkpAQDNm50iFFoKaqN9JMf9MW+0uz7pb
uYHwpGk8aVL1OpUEczrq8q009CrU5iILWwcsLsWyG6iS1a6Ump0bRfXJhGaobyP4TJ1udJe4Tva2
VLqaPBwsqJduxqyITpleGLdGSrIgRwcAQ8/teMSY2i5RbX+ZIe1q2xVES/R4Z0GyBxqd0MxEx8re
tiVt9hZGb3eGI31X5TYc63k8gogFFC1mObh60wKq2h3VTJpvIRimbqmhFBuaNm3YpNIQLm2rnKgl
+0vRQydQqXV3pkT/TlswAthZ2bvLiD6ZXJMbo3Tis62kD8lc7EAavjGczARmGx0IvQVoRq57T0kc
4ksLoCZN59wnxXScFmtb1/S2tJfHaukOfSKFzkR/lL0FPsypvYud6qkqyhe5QH92kkrfNttd2huz
l5R64utWH4Mtt7U3pLWQs3Ra7LYoL9WJcRvHXUilaB9nVueTZLiFWNnoGy0B5bsMGF0BrQJp0qFD
DVZwjK2fLJu8dpYVKFryjO8Uzqr50qKSHJZRFGookW9iB8z/fRVaeVKBgMgk/mzSIJ/VGTiG4SWX
dHAEQr8Sv5SAZTwxFBe0cZXgQV9xcaYJWS1GPIYHj3en1oD6NqojbVgXe7Wsg76VPLapBONG16/n
ZxeHpFDWmXSkogAkykUOaEwuVWf2U1jE48bCs97KAif3hl78+DYwE9AGxuvNKpXc223PVRlX1Qh+
azASgI2jc7VXJvlXEE+DePy/mRFnaTWya/AHY5QIj/nH+M4ataId4LnDFilo/8gI+/LjdBxP1UY0
I766fxem2Je8CCXbbIlGLSunUI3JI3qG21zRRBv42YF+XA6XONlanui2ieXMkNEcd5UPCHkD4Ulp
Q0/Tq/b1+olY/14XS+Le1yqFCnHUYkkY6Rk8NVAwt63UQROwUbrmBMIpKjD5OUj5uEAWc15sosRK
V5UEi4tZb9XU2pmS8tCZ8+76ylZulW5hTJa9goYGUtmPZijUM9uxKEhISukXqA2frRk8h9DEkXNg
Fq7b+nwu0GTDUJSJiAjTXw536OcI+BYr0wmIqiIvaxZPR4/quomVD4WKGApJ4P0Fjlzj0xjo7i65
IS8kbK34a0+Mk9RWt/mYVG6Z6rd2RL/lo7rJDSeYLPW1nea9Vet73ZoE+dTnz8d+B1jzMeXm2IgC
P+6rPCkOaOsVEurZr7J5hIJylz5eX+vKp/tggl2RixOiLKPkVClMqE7+WycW9fKxPNNYo/DBkiCv
X12PCdCVBp141Fy4++bEljEkvYr4Pxkx2DXfFVob5nH0fH1N7B599IvYtgsz3D3LiR1bEdFImJjb
LLnXos6FjpeLvhTke1+z/ud1c59rB4jOL+1xtyyySaKOPey1GNXr7uPSTTCvF9sBoxKvd/UIzrLU
n16jyBMBKlY/H0q3MkTqwdDID41obaxCzhAZVdF1N/lUgwVpAXOZ0eKBTkhvCC7f6gd8N8cPl5VG
pbdF2pGwUx+HOvXM6blHSeb6fq6syZRNJKSqgylSBNcfj6ReRVqWNnEbdql8hADasYZod0IgBF8D
oX3d1sqCPtjijorF8p0phS2dLCdaYGYEtx6c6YJ9Ey2JPyFxEg0tmIlDxbxXKMKe6BeVK4wX6YIi
8dp6FEzd4mkGUuBTVooxiNgcTHhHqd2n1X7SiGvmIt6ntQNvsk4SyHvBowvCgo9fSOo1uR9qLEfa
ki/1edzlGLdncsPKffHbRi86fpmfrVuyvf6x1vKtD3bZNl84K3NU5TLpYZcRpLNhw/xkgOWKFSGH
rXAmlr0knBv5YI07hwP6DI2awJp6l5/TLSLjE+RKsu8Y/QLF0nAQCXusHZLLXeXO4uLAFxtsV2Pn
IUcpS6ISChjbIrq/vo2fEX8fozgeQqAtZlNNLA7RN/UZTJjNrgzioP7WPwzflcd0gTIZZHC85EuJ
uTy4Tr9aXPmx2A8HEZaebeHHLf4Qn/DYwyGG9DyYF6cQMtlu69xVCXXljARR6bilE/nXF77yrn80
xz12ZWK3aBkj3quO0LxxKxBqJz6GBeGkp5281QVV189oN26juVgll0pJjqS3+JKVQ/ODJrvTLyaz
Y7qzX5QuShPFk+hN+OwDsEqUAyzEY+BU5asStBoGag71FBrWk0wOWXeW0gfBTn4+qx9s8EeoSYkW
k7Sawg702V5zS76BP4eN9w1h+8UC9zuwse3JtFxRWrB2YizU90DVaWAOnA+JaqgsLqgoIQOp7jT9
m9z9itWHLko9vV4Ex2VtjVAJgwAawkyUqjgv16to7DmlMYUZwWDJcl8OvVuZVjAX1ub6dq59MbAz
WIih0Y5FdvrRr4GMfIhqYuNcZhGQszuVbBE5C55VkRHu8OtRHMk9M7Iov9jsMrE6zI4JXPTqnjG2
LcymgZyaH1ZQDN2a21iaQrN9jVptYxsJ5qoOkAkXvKgrbwFS33dL/GhCoYxJ3RJngnTLiIlFMCQA
EITk10GvoSGu6FKtOs1Le/w3SlII1OQRc5qssaHvh3MalKdmy079uNdvp9B2Vdd8LgC+V0EC3jHx
mOD6QWFxAu8vL38E9w2bRFtapcOPkPd/ZFux0eFfDGmu3rKLzeUcF0qmEsiBYCfbsTkCAGW98dB5
cQD9gdDEA2+GOdD2AOteX9+b37i2QP3jTWg0OUJIiPOT7TToAYxbjHl7eihWxlk9qKg9g74Vt/vT
eEY7yWBi7GMaqnZ8Z4BhMQInnasmGygQXV/THyJAblGmItsgNGd655+oiUAWDVKURunDnHXszeWc
y/bBbgmKkvO2Ax1MZchfrZwgXUAV7oTc0gfSYFtn+s/IiQ5Frp6L2K62MTDb7mzllZ9Hi+3OwNwP
sfSQKY4N5StIbTkKynKS/Gr2epDQag8c0cGg/Rn40R6Aogha9UN6B7WBXQSCA8/qrB2qmneZMvup
3jW+NE5QdKSmn6elBmEmaXmWjSxIbWsfR5XptcO8LaN03KhW9rvr7MJPp/og9VPidrb5OBoU3SoA
1gyMo2rdF0dJPcPC/zZa8nnu82y/WL1f9NZOWYY5cOofTUb8yYEGXRHfmw3w16T0627wDKofHJUE
RofpDqupPMMctpNUPTeKdE8JWaDkBpC2ArgFOi+Y49yq9LGI4DY1vXHHzrFcSyffp/5FHq3DnE+p
q47PZeW4qNS5MoyTBoVmSuJdUQA7UaturWPFKdiiHLCyxclp7pZQzqSdPYJXM16m2NUG8y4m1Sst
G7CE33VWdbKbwiXKb3uoVZ8u04now8HUHqcStODpMmk7DWBdqXmZSfV1lB+dDLmhbfb2czWB2YCR
tvqD2W01k1SPtVEku6hrvyl1vVMAJV5sIgVZNd7IyaAd484+jai0alkf9sayTRpUu6V0OmvWAMi6
Qk4DzWUv65RzugDC32lLOHYkuZcVle67nMYgNZgOWd3Rg0JUN9am/qQ5eTAu9DzN6jnHTPsRA5W6
F9tJYFDT/tW38nLbVql+juOq32WN/q2sjTIYx3kJrLQojkrcy+gTSb9VAwSSHi0idR9btAk7Mt2l
XVuEqhHZ53gaj4qauVKch5paz+gZ1FDE6I60I/vFzvFz5sSHUq3iGZnm5ZLhSo4WpEPvo1N4jMF8
sQeBXuPLoIbaRaTegJITU7K6cyJp9hLZ8hdT7Td0kQPdHJ/bnH6boBvqLxPIlRQbdfRO+VFrledk
EhSuk+am1xHcorOquhRw4HhIHg0Iu3hGg9qchmC0IfVpTspzLXXg9Wp73Uez5UyRWLt9oqjuQoZ+
kw8ZoBCWkwbNpB2NHOMEwxi7CdD0RiIHckIgLart5EL1ctp9jwtAcUaSHZopAW/QnElbWmKrm3lT
mvm4VZasc5XE3lKoXVI1OxtKMmw6qX61ymSnTsO5iBbiTpa9NyXtYFfGz76a9/ncW6C0tzc5HJq7
YPCx0tKdUiXJFiU7C63xOhjnCk3XsfLS0gbssY/mg2lK5R6wRPzoSpo2vUELX0YNyysm2Vcy+aF0
yp1J66MeZYabSBRDp5r1VCg1dDjjAfNr0D3cJwZtPUyJoneQYm65mXLlCJpqBLtxl5wTHWzHs4NG
BVxUq9Z2oA5y6WZdvGtt+8GoqsGzcvOlA7oShPM5SGRkYI0tpEJeZWZfF6D3PUgpmOiuxYqL+P1e
q6fn1olPujJCvUF6Yarwvjxp9Z6SChVwNdpL2RjkTbJvDePbkkqlFytS7XWj+SCVPZrCNeBRVUt2
aT3VCOzG2e1L9g+lGNw+pRhOaZcRQyk5RJKaKnNHJ1fhz/oJWDLjcYAyuzSQ5753vs9R/FQYOhrm
JancBd2T3KYB0cmuk52DMtu565QI8rshiXxHhfhxphT3iwwsHBphtOsQrUh9lbp9be7mLkPRJtag
4BF5hu3MrqFJmatqEFBSlJ3c0e8F1SU3MfpNn2ggT8HLUSvAcoz7bIFyfAG+OwJ1B5v4lUS/9kuJ
uXaKRpNmfkHb/Qhk6ElpSxBkyy/QUQgHJ/69RC+53r0Ok/l7xHH2FRU4w5zML8kEZK497ZPaTt1K
am9H2QrGYt6iW3SaUg3H7gH8JK7ulL68ZAcQ5oSmjjh8tokbm9Hr1MaHbKI7YB33kZa7cnJDktoz
MV0jlePWIQ2cUXKU9dazyrwNoNU8B7U97kxlOFuQcJLQVJW1Nojy77aReaQ2g0QqIHcy+dhtT7IS
12wPHd6XKWlcmzaHOcl3jg5vOOVulca+6rRBGmmbbFCh/KWC1FMChu4mc/DCFCWEIjHtlERfG9n6
YVV4R0xrTyyMghJpuS0qsutH3ZO7oUUOLAVT3TmuOSwhFIT8iWTbaEIGZ0b5L0tXj3lzA6IQiFwt
S+Ilc38eSfwdQ29nZ8EeWdJWqZdDhEQ61TBR1OVh3dzOpXrCVKHblpZvkcyPIV3Vq91OzuhhoqOf
d+D0SwGXNs9VPPrJiL9sGVubaoBRS4u2U6wM4M38rqvrMInhkmU8cPmrpk6eoh8bOt4otbyxIWHn
tm26TSItmHvqRfFrnd7OTpUHQxffl3V7Ilp+LnOKC5894QuFI4FaWdz4OMFhggdwQW0A4ydtdoqs
AhrAy5agAphLbkzwr7S416Z275BoG0GUJ3Xo1u7DpANMUfo5WpCKzwu/L6udXDaZR+sBNXTVLZIh
UCDzklhdYCvVqTGGl1jW3GY+4VIC9ZfO/ii1I4axklMt/dTln0Z2h0Z12Oa6RyjZ4MdS0JER1DBG
qN7byo2BilrZkYdl1k5yDxrsAioWcMxgyDhP4DZZ9H2T2k/NHIMPq/LM5alWJ9dpMdTcl17X/bSj
HpnRWcvlU1nh1jvKNnagJyQN3xTrkOEF1TIA35ThqSDUT51vCRy+GT1NKaj8ksU1mgKOFsqOVfks
Nfh/yKObmKk/JvQcm+1jP0CppFCAhwK1LXavt4MErKm3U5K95BN5RrB3iifH8rV8/olxC6S3E2Ku
FnFDrO0rm25pEgdEBfEcRgKenEqPvD6rv/TQRXGAH/acxZ42XdTiWS4lsHa8NDoOcDk3XxGlQAF+
MB7GzPbHPr+pFetbvhAC5ZXIR4u+gWPuw8ls/EyDGCdiz2lX9gn1R0O/aeLM3CVWlW70TA9UUJkG
BaKdKaNhp02bhBjfUFMCa8UMZdbY0hYf5m5GxUbtKFaUzTKVdVjkph6CaEj1tT7Vzhl1IEuHRr1n
5MqtPlqGP4ExyO8H7UuKnx8ochu7dCKtT7RWdzsFPHtUtZ4rpwbFppXiRonYXFYSAwBbgVYG3AZo
Xo3L+lM71tM4MtEE1OOvXV1u0KpPXQhnwGNJX66nBprIGPvvFwXNjNZqm9TOEFoPc4AuBRts3qom
Zpr7bYyaHObJ/PKEEw6tXYYFV8MimLZQwPGrPePebO6SoNjoh8rLvDth1XqlYoCtgMOE3hRLlbit
sPp5GfGOIeNTXjANs8Rwfb+v78DnYUSwQ13a4HZgAKjUKClsdIESJl4NIWEJPPtsuSkjGnCVp+mZ
PAussvyVy8hsEO2jSg7+FzygXH67zM1oRUY1omNj/SgedU/bxigfBJ0PpmkGMRXSHrHElbcIwi1A
xgA8sD8hnmonog3JmhGJreol3ti8kVTqqa+/0YTTTbInkYBvVGSTqxbkdZK0MoHNmuThLIdNXgnK
PWsn5HJV3D72mtFUdIT6A4J1RXb8PkZlRBdyKaxdk0szXFUgGQYooUUw0xSIenzIOjGCr3iv/ywS
D02uEgyHO1Zzif8FgzYO6KVt7hJoyJRb28AmEjxhxz8cZk3xxqAtno8W7Sd3G+x81up6wEITcqMN
khfrEV4LAdZZdCxY8efC6dR9VC91jxXNGmJWpAyxvniCC8aqYZ+Pu26jg67IGIrkGl5VZmgFHcn4
xr6vHf8nMYG3D/QfUw7HCV7Ii2ItTTeGtJSOOkgva2RPsjH+EixppSaGEdw3oksNhEP8kgoN5Emj
1g2gSFPB5kE8o2PKzY3bPveu6da3LV5GuI5qMwnLYmvnAhUkCFQp4D79NDsdQxxRKbJlCBlJsf4l
/0aRKYQYnIceVgPCI6RwLnsD/v+XbGOODlwpaCboyqe6NNLUsQIPLZwWWBW9dG89lyegXc+dz0i1
9Wciu/O22IjaQmv3/dIu57h6faxIP8Bu2kYnTPDejxGQOWqL8ow0Z6JS8urmvr/4fM26L7K+zwYb
HzaGcqQzOF/HFpyRvaE8CvaT/W7+VlzGFtxRLWfVWXLMzgJvZO6nDfbSzXdk13qzKwZQfR6DfHta
3yMZvmINNH7amrAm7/tdvgcd+cHeYCb5WbLc3LNOajg9goLTB3f+iem7Ipf4KVgwW9C1BXMfcq4X
W88t/ATWaaz34zY/Sht9izl20VEVfEQeC1eksUltgo9o3FCock66y3SdzZvIjb0kiH0kXb5IXX3N
kV5+TvbfLxzpbPaGgZ4i4iMUlYYhoIigBRu4ZoLJRv+fH3W4bzih/NoYOvzoCGrBFmWkbxLiomU/
++1995CCp0vYYVvrkuLFe7fJfTS7KdO2TmHzD2UxsjjGUa6dGEN5NntilgahRS6MUMlgzMXYjjgm
WliFQBM7hp8mudsGfyJeEEp4KFWJdnft0FyulPuAaJ4u+RzhJXwb9D4aoZYGLAZvAxoMj6RBzcL9
N2Ix3IvFftbFuZkw3t51CsyymJf+RAl263wHsWCIBGkQjvCLjhAXU8hJq2BuC+9jHt0OaAFE9v31
QyoywMcTi5HOQ47zkqepKzW3tvL9uoHPUzjchnHIiLpr5kxpsWEU4AS9O/aYN8xQAoJ2KIr990OM
BL2Y3HR6SaQq+B+Nc6HMLAPAKycwPhZgZ2E9qfknyxNI+Bc3ga2Ed5jvJxJt0Y9HQ2vQ1qwG7CWj
0158xe3yTRKOIMcBEKMFqNfZaS4NNResoiIXej1mA9vlR9ukSSmaH7iFbASuDJJQKSHHTYMKKSeN
BJnDZzqYD98Ug08frU1KuuS0wrFkY9X9TeiEaeAENR7g/ff+ZMdCvybaWs7JgKQiA1oOsXXvFF47
qp6uAWGGOdrKRtEckUXRiY4O+5PXvibnX4Z6aGYgEVma2R9Z2qeN5yR0PGOjBdF4FkuqX7+KFo/P
dshIZlWFQUR0LukgBk1CwXUQrYlzJ1Nj1MnUwYSmesUOVZ7WU7a2b49gwwBpdeOJsyLB+wCw48ez
IjlRFmHy4p8XyRovXiQZLJ9CfmehRc7jQEvYRIMCq4zP41ELm5Buc2/wbRRr39JM0eiV8DpwXiav
YsyWs6QMHa8AhBRlUBR3OfAMbKR71oLWw8RhJfqYqw+giXcOwkPomPEQF3NR5lLKWe4Utuj1bJ3y
lKEN/Ae26kf4yODkMv9GJoRd709X48Iyd4xiJQXGen67/hjPz5HN5CAeU7x513yLfeH2sj93zRx3
gvIUdVLZgrkuwNccXMXYOeALtE+SsVO2VtCDkUBDM1cHWFLMH7h6LS8Wy50mU+7anLBtnmPFM5Vf
NGsFzvsN93Rtgdz5WSQcWbQq/jwcjBygQIhPv9TFl7m4BfERiiX+5Mu+RjEC5E3yj5zsKZic0RcR
/BTBYnlgTtLpAL3l+CWZhMb+gkC8zG6uOyHBsdW4l6pc6ASOULxUDjg/ivn33E+BUomm0N9O/5U9
1bgnKloqtDNTrETfVLfODxW1WeWsg8dG3aJ5F2DYLUh+YWrrAIYZ3wwMtIdO8r31VT38u/Lh+wni
0xsgSGhhlf0Ymml/D9IaNMYydyBPtoTfEE2uPqFk9Egk0y8RCC1d/XVoou9TRASxnmjnuRdttED1
4Kg4yYrx2mDAMUeQbo4imPkKwBhFt4vlsp9xESGDXLfu9BIfeN4MuLDT/XLD5JKgc5rBE6uPizf7
2fwXmm9rACQb0GmNjZco+Cd7/i4s65iWMbNhhEec5McSMd5QngpbvRkiaLZI1sFI7b0xLOipCnwx
u6CfDtuFYW5nl0GqjUiDYVDxo2sFsIeSumA5Va1vc/K9mNJDC7DC9Xu06hUvbHLbrFjmkreALITz
KO+q2tj37aucYWLfETrg1bAByEawaYGXCbXgj/tqVf2SoeX6J5GtfOWQb+SddEq2jKOk8IAfuL60
1cYCpjL+McgjVDOtB9K3xH7OqH4Av/kwPqK9AFG4PqhYNG0wwcVwnATebw2XaF/a5XxTG5cyBcPl
W3JXu5h9hePNvs8+KFFP4hLdqrN1HEyhY6QG4EruuKaJ0Rh0hF+woh5gMBua163gyq8ekgsT3ME0
MlutqggmpKQ96dGWggChTdxJrgSzC/9l694Xwx1HY1ITuTfwydDPZXUAwA0f06cmcFjJiLjaTnBE
1LUrd7EytvKLuz4ZFYZXInyqdHajTRMmfulNt3RPAyYaJsJurqHBcTLel8fFIEaNYk4e47a1CPFY
hqUdGjUAHxJQo4/Gpj8ne5UehatczXsuzHLBh4TRk2JuYLb3yZfxhYBgFbmlFZaxp9mICxzEtXVz
owSsniSCza6m7mBEBK0V4zD4JJIMVQxwBA+UvaHjboalHEJmfxqZxDyJKnJrz9OlNfbFL78ogBWV
08FaTKICHf5jXBYP5agGgpOzVte8tMNdu4lGnU2mGXkWktcqzCCMoUEupQxFCxLuH3f7yq5w6kWH
vpUEYuDpHO/tI1O0VP5ClXk16blcFXf/lBkCxmqDVSVHdBm8ebzJwkzxdAj2VEGaff2LgeK1Z+HS
JHcFm6ad0qzHB2OjczrSuhRUHZiOqM7ZW541i1opaw7z0iB3CXNLsrSpw36Cf9d1IiiDSsIzv/aU
X9rgbhxweYraq1gUK9pGgM0au0QD4nQOZeAzwC+4IOMAfiGg+U8ZoHFr3lnxg/hxEH5Q7tEFaexU
yS1+CA2jTfZS7seDEeSb0XM2dViSQBimrnnUi5XzvTiZRnUBknCEqScmI6Rt6UHyGF+eCQFIYUwh
+JZ8cRwwUFzDGstjLFFj4s66G93Kt/WP6AhyyTDbN9OjKLsRXUiHczFL2lOpcLBEpiv+obMprNwq
goPEzzrTDmM2jYkHkVEC1r+nwPSkeiudq225U/08tHbSbeulP1W33QifK9G35DzP2GWkToEhQ8oc
b80a4P/IjzAcT3YMxyPm2Be4AofzPoU5GSpUtfBOdYEkoR6BBzkkvj24df/2JIsr8aIDxHkfezF1
MPsjAIgH6hHwnCgiMkyRBc7dWJ1a62aB0+JEuurrTRy5cjqI1INEF93hPE5f5VYpATIYYoYBc7LR
FwuiemGKl71d4GdyP9kLvdxaufjyrnPOZYKeOZUIPCn0sJkKPdBKHoAR1gYlHHFBbi0Kfbf2qTBu
LsWgjH/Cakif+OhIte0uGkuP8XHKfhEg/ZcyC+MPv0sE9ULPthZFXdrnwnqz6BVTlrDDBfA7oEDG
hAFGMODIsceat+TuHlRQRu4T263oVlzZXS0QXv4Azu+ADzFpHR0/4A93OhhdppM8fjWhx8LoSDGf
4ZYA7m2uRzqrNZBLs1yko1aF6YwEZjtIb9h3UzB4veYVid/u6n3tOUF1WPYURw6kfCgb6jfVVn8j
o55e/8cTZ8mcRwJ3C4ijZlwm1jdjNPkk27Aznm2zfRVvr6/8v9wpRsCAUUpG8vQxlkyalkyEwlqx
i7dpul0AgDihEHBs9lPnZbnbUG8QGF13F/+xybMQTmObQRoPd0qrJneen0lJXMGy1kPkdxP8QVYr
KcklLItR9LGjXN7JMZw7O0hwThFm2JqTMonMrnv3d7Pc8U1qo40sCPwg0GNmcXwNMCymXrmrfaDr
xfCH1WwSE1f/fD8e45fVpQbGfPmfhSZeccP4GGZMzOU3onsi2lXuaFbgQQLpFIxBqk4rM5DCPdWA
TF7/dus+6H1F3AvZ6JKpTq2C0IMagW1bQCzqo6tW0RkYlr2ljncycQQUJOyB4stSl7vIPZGE0KWa
MI4RSt18rCwLgzovSvlDtyeIJv26vj7RleP5QTpMsmm9DGPsbOo4JEu7kYLUY/kHzTeVZ3vXLYru
G9vxy3yRylZRjfhsjrORMZtUayIaqNU61OUGcm5EdSgYxFhIzPx2urWMxStYZcNnehvpbbGtAfPD
a5KG/zJUBdGiAugWxCO44APSl3FDNGwna7HqTThuG4yc+zq0mYt5LwwY1wOCd3PcZkaxqpYNOyq6
Cj65Cs4Eert5dDe3L30HbBz1WnQDmiLzVei+Xf+Q/+XovBvntnlM5baombdGW5LJcEoAToKrG21J
TOyGUoyCjujOrxZ0wNj7z/6qXLNeMeekLcGgE5Lqi/k0s+97KEIEJLd6/IWp6My7v0ASr3vSd6uc
Aze6WZLTNy+wZ570YzMUQwj/tobzbpHz3aArj4quZbfk/8SJ5lumfjX+277g5Z6y1V/cSHXSis5W
YEvfpNs43WeoyckPCwjNavDf+e0YCA7Ougt4XxznufUyWtIsfzOohTEkpCEJNGtnTE15SxA7yKwK
/LuggfVfHqd3q5wrT4dsmGtEtMDmGeFCPi6z2iiZaJnsD3724+8GOT8+1DTTE4plslx5MHz7yd4o
/lCc6XaBUO0SJM7tvB1F2jiie6lyPmjJFqMsBthlYLLFp+0NA1jFR/ZFy/LmL26l6H5wbkju4rwC
ivYfixmUUf5jsfsrUSuB4+MBpHEcO6Vmwg9A5lrf/4GId+QNIv4X61vPhP7zJfn+KuoPjWlWsDbs
9T0Aa6w1xhgJ0BqLdvSOpSN/t7GCI8R3XYmdAOeYwDBotVhBQnJTMOy/KRqaDwUAppu/0QUWWeWc
T6Yvtfr/aLuu5rptbvuLOAOwgq9sp6hZdlxfOLHjsPfOX38XZDuiIOZAkb+byUweNJN9AG4sbOyy
FuOOO6GtWrHOCmbyaEO834MBse5XFYMN4izcH3PrD6CE+aF4HCOxW2BSOTu/TPRYAj6aAD4sm3Kd
pCq+5Xoz4s2uxDIuu/347dFb+PZu8DSJFRqVBbbPjGOnxDQb7WanS6/HGJ1WlfH28jbK1iOgzARe
5qrpOcq0N9VkuFMqi9hkyKkJgKIMqjYyjpz8Mppu0e7v/hBjfNF1JAETkbFaAXmYuvTweQy29GC+
L3yd+bwCPaADXgXzzWszHY9fTIhkQKGYsYRn/FsPTPSpQ76o5+mWKwJihAdKbS7xQC6iH6WlBn6S
LlwRuhDOtFpIp54/PvnV++ROGsGw8oKrV2ZQiGQGI13CToG38PiUmn6DYH/SffBrobMiBSfv6bJ3
/kvu9p+tFVUWi1Ufu9HACp/lboNXdVNuAhldCGTWkDbryt8yz2zJ88SSC0gXYKQjTa51mCoPOuSk
ua+ArOhBnvQFeSjJiRCFM5ALwpg0Rs6DyofYRBFYASYWTxDJKgIQN8BPpGl+2eoEUKn5Q14fX7eT
stUJ6DIv89xjBufHV+M76dDb62vqTncv2ErZwoRIxVRSfWYhPtszF5G6owSYxWSWGRldyvg1EGGo
mVmRY+tvLh8uiQUxdWWNXCmhxM7NSoshvY8tJcFlC7u9OZsjZQh4QUpCoFQAE/qBZ5DyO+ij8zrI
3e8+ZQ0h6EhoaJYNd/L//mVkoCTmqTqNzd3EP80rbMk+kgAU4O1uIGf101Y/+NA7O3eHkAsMg4AB
LB3nF3TvSmDeEEKQCExuqJfDqHIF9WbNW69W8KG61kH1lPicSH1d9uYwBMBow5TSnmf+Xj3AIjnJ
YuKqApFI2Eev+oaSgM4QQKNktOvXCmiYZe+m8Gjq92QmQbHetuV/l39Hj/72wAmhSI5YJCUL/3L/
vflgdws10C9BbZKTmgteUo/gVpsSHLn/VZJhY0twkHns1kUNEXZjkiIo/AJiAffQJQjqc+3mrhZL
oHH/iG/sCbeKxSyaMAVrQ6ns1wzxzwfiC86bbCcFD8nMKsrD6FU7yTfqWci4WZjgIEOtZyYUrpCw
NajXkOwY0TdTqnikGTwJ+O+iyKMpsbWgKQySdmiQBNGJ31+Pd9E5mc8NWlMqbx08efPE7rtzY0+4
bCqzisup4LuofGFR0JVBrX/+zTUJ10xJ8ZixJqyJF7R0PwHfwwQeQT0gx8iTccHvv5w2KxIi0pkZ
IWcNHoPwu3kgYJ/HY5N53Jz1XV5b30fhjTnhrunNiNq9wT8YMj9invJFQxsyFxEgRI1jZtUxPhk5
mAemQNsagldXqDAVAYparuzBJHF+W0CRrhog6zBjP9flSp9TV+/ep3EQj63k2bJ7aW82UkCPyW7T
3OYbadlno2udTibLJHN1ATAq1iWJ3sCArX2LIdHYZMS3Gt2ReLsEl2wBLOIwa2nLYObZbfLKF9E/
e8bEObqyWCuzq/X/F8QF666QZGnjJO0s3JOvuLt2XyiblQmYMURkIrry81iBhkDdJFTt6QUJVf71
/x3jQSr0dHFRwZIETDkg34AGHziQumx0Q/u6AJOf+W4NW0nB8bIzQvXsqTklTBvwF8NcZAXosHTL
2beHzpX4Is9lXFqUABVxuWB0xIYV7ovJ1XrFrrVzePWCYPSy1zMioERFVlAJJvDEZ+G93OsvAyAT
5+SS2LZAWwnf4PcJKmDa0Qaljb3wZjhf8UzZ1NH+i2zjjAJyYGRyaliOxS30PBYgHV3f1UPsNNFd
gdYcJVRvrTgDQ8Xx8ufbjYE3ZgUkqfqZKRZGZQN0rnhZ3S0oFPc3tCo/lUNco99yrCQOcxnrUYB6
6pV1Du4GqNbDK6H+PIIQCqVOZ+KKLaAQvLw4yQF4CCY3GVuiRXm9lnDNebxizXej/5DGHy+bkIQC
7OHvGxuxDlmRQYONZjnxbnDtGrk3d1RP2nk5yWsWsiUJEFIVbTvXOswN7fu8xarOOftweUkyEwJs
DKVu6azknrh8nrWbJn+P/kXJl5GENOyhILzZNtyLE2UlvGAZPT772rljg0p+543lAayDrjxHdPnu
Zw/dBRuLilrRdOHOkGMOqgLFutJIPFu6KCG8WGkec37Tf6+c//YTBWw6T4/TNFZWbOXYyFdcmBJQ
fGiy3Wwh5DsrWpoACw6K7E/OttB95k1zuW+ncgyW4L3YFLBohMWsg7nX8EXtdwU+IqFIhw/tcxOb
iY+XgrgZk3LUKcsbXjOf73mF9UX1TolPPvDObDbUZFkHcl5EO1N/XSR/N3H+m+dMFfAChDFa2fAX
7GsTOLIlCejRtCSedAaDpXI/rjctKFsvw5PMgBBvTDZECGvuFW3yJ3g8nTrqJBZkmK4KgUZU52oc
2jhTuKSO1jE6NyBR4VVo8wj5eHexmHd5TZK0BhNr+3mfT7rNX//P0xryO0RqTcCMMsp1NqSwxjsY
WkiGHFgJAizlUECw55XtzZuTJcQYEVutfOXJ+WevlVcmLB9tiSV98POuNnQEeU1lcWlgIsL4CIrr
6+KkoQ728QUtPRJ/FGv5rY6OtIb7o3JlHkrdLT0OGokL7vXSgWYlxotk7buSoE2cplYmMPLmA64y
jXxf7QJ8vJFTgfa5AMdwlvkS35QtUICQeFmLOOUg1QaDHxfYU2B96o7u6BsgaYsxB3qQ1hf5//TC
q0Is5y99uow0houW33h4kH/LULUd3UL1YBNMW68rMm4cR4CVcswtMlX4jP/9cSHbUAFeRsikmCX3
0aj7riYQOl1+E8CeVfZHdCVbPNZ5ALDwlGMgs3ei9Jo3LKaYaZDgFweMS19LAJQlhsjFsuBrGSpE
Suz7vO5dm13lIcIsPcBE/WWXlESomgAobTUpoHDH8uh4NU5vqvR6Xg+XTchiObGEr8z1Wiw8k/Pa
i1OGyrqQ+lDMFIMgLSz+d5iUeKBYvY9XnRoxX1zUgGMfLZ1mJovwd7+RTiyoKkM8/BnHo5rlhaZR
hFNmooJBHGRnxDzlcSZxhd2VPJoRc9mQWs8rVhtwhST29fGTGiqvOkwbE8J30fKF9UYIE+HaEWeu
FVCs2NaXzrBPIcvIceqMyVtT821iLzRIGvbeGjE+ky3SPZUtVn0a6w84kobRYU8N62vBPhSTRF9l
PwbeLFWA+jpUkqXhBjhu6JFrfJyvALsGSDlBk+eoEEo4ySrEu5fZxiZf9CYGLhaiWEUBmxmpfGtW
ZseqatPV1xhSCVBA0ctVxmgg8U1xPi5NqmGCnM0YFGittroWXWmQoYhlMMxx/BkqblYm4HzSzhQi
4dyMGr3NF+vYWkvp5WNd+6sR/3UZsGTbyP++2UaqWWYLDg6ct2EKamX0mF54i/5mqDuPRIp32drD
s1Jcm0VMVDkM6JgwJhwKPuCcTRO+2oICAdjV/lAUj1MO1hpSZYr7rVtuTQe5suUF3eJ7x2BrWzgG
abqO9chvG+ROVXaTTqPsyO9FH1sL4jlYMa/0kIzTai7KnvhWe9+of1vL330HNIvT89z+Xa0non9g
Y+MmGDy4vL97Hrr9AcKh6MI6thS06kA357zoA3iFv5ev0WxmWyP8RzxxmcpW9RFGLP1tfRog4Aex
lgVDZ80JAzHyOdi9KGFrTzgP0GZf+wWy9wGO3rGtPpQheLQbRyUghSf3qtpLNlHmJ8KRGNY0GfIM
9owa+mEdqBI02RHfnSverkmIfGJURtK+45dD1Lvh1N72KTj1Gdd1DUvqGEyPHIu1By4O7FZ5tx7s
ZoKEgjlj6Cdb3amk3yDR1/u2lX5U8hCqVkiMOWaBCcTLLrX7qt3+VCFq6umq5GmEz/0rUU9xRKkL
JauDIk/e8EN4ASDEi1lrlLiveXGFA0R0lZwxFXee0FH9ouhdcmDF+XXa6uHc8bVNFppLMVAJMiuP
0zobeqAG7fkFzaV72anNdorT69BzssZ4xJcn5+TYTUhejm6MTJFfH7KPlmwqZ5eVbGtOgKR4pszW
ubnWA6FLcxdzLRn1TZEVXrtApC8+oH5V/mRcVVhx3Ud/kIm5JbvSj5OUAnL3bFEVySl0mGAmSjhb
5hgvBYlspB2tv6oMvBaqfpD4674JUzNNnRHbFttYSNiZYLXE9dnUPxNyxYyEnOIud7wz30qOr0yn
Yj3/GBUwqkKPTtos3Oj/iKN+a0zYxGLQlQIahahP1KAc0hJHByeXLeWZ3PXUzZoEjCJW0s1mgm/1
7Gkrz7/sYvzGlgAydUXAjzNYiB/H5bjmOdZjHNPJeqtad+GYuquh/GkrzSksF4js9UcwtXtRv6KW
0Z7QxOmQMnOhZOPiUpdUQ/lmPgOkx18mApI5WFWF0jI2O/2y1qYTW4eONk7RQorJ8i/77l7kt/mw
Ihw1qY5GYgpbjB7yDKMPjNwNseKtxJAoEOwGCptVCbHQCuHBEK8RfFuzc+MuuY1I7A6UyF4GEh8S
+TOwe8Y68e/6PEH5+6fQ5tCwiUzMdQKzA3mttd3LY7OHQhzUhPGypA3OfLZgWoX4GF3LzoDzFjys
xEvyF/CwypxRgJlwiFtoNcOkYd81eX3OtVOvFsGqftCrT5d9UeYhAsi0RTG0fcQ9pA9Gsnp2nfhp
IyMck/mHgDGFldPW5nv4/+IfAsosbTWC8hjWnhW95IHMpZVRgn+e+mJUtA16Dl+HnjJb/O8bv6/n
crX7lO0gtXxde30bvzCKr0tADtB7GaqdYl2/wsGffRtyS5fOF7ckhC4zzWJ09cLSq9vXZPso4AfJ
4qUFtdBr/ONSlMIXJ4BHtSZdWRs4Xll8KiKQxcaqd/kA7yYGt19KAIvRVvu2A3fI8/tb/q1kOyeg
RZoVpAlHjhYiJ5M8VpDZEjAjMuaoMh+QSbQlXdclEORfSQAMQlo901oABp0Dm/xl0XNTS3B2N2O8
+UxiY0uzTMUck3/c/BViD7tvLFVTNaarEEMWS9ZtUxJKCoUTItAAXcOHNr9JUJahPjnqlTfJBN12
GRisjUEBM4jW6IqqP+CTfqbxlfplDnCjgG++cKHMN4NLtojfvKBiKVupACEqdBF+PDfSZtNlUwwv
7LLZT29tFioAyAjy/jk2sNCH6yz8QCH3iOYegvcHdLur+2+8JQAM7S9Y6i5abkwLgGIMIanSEW6k
3yTmFTsXR8hWnowSuwsi+gIC3jKqHH7OnkXGG4sCvpSVjklgAorypg6vkfm60xrQIM/UhbjVnZH0
x1HG0LsPaRuTAsxM6Lboswgmn8GM9Ojv5z02tgSY0SiZGoPCVvf3kDv9qTmEkIobQJMIEYhXtilu
D4mANVkHNr1ehb3/XSj0uDqx4B3OiZll/HJ4lTXJORSL3U1aalU8wNorz+HuFbFZnQA4Q2aNRtjA
3jM/kV9HuwHRxpaAMaO+qDNRcObn9H1ZoyWtm5w2rTxjPTDWOpPyB7Hz20JWzJSdBbHUTfKyjLLq
tf4i+4ICvFgkR5dRDmu/wr7/lAWUQMuDaucmoMXNpehpxdrAUqLjjDbCYSaO1f8Ztw1Sn5AVZnfr
gvSv5kNmzlU0EIQ3Dq1jR60rr44sN4FCaqNR/3JItRsObD61AD9KWJms6HBxtjR2FPPLSv9g5uGy
jf14YGNEwJ2iNCv002KnB7DLrN4Du8wPvg7w+bxo3l1ydYh1ca2LqxYDS/Dgu86vG7ASBwMGwRuv
yqH5FtAbeRqU79SFu0Msk9ddWdKyhUlSRR/TuThPFXmXzUvqNHrkVzqVBMOSL/esSD5ndZ5YsGfr
a7DaJFCV2m8TI5B8PJkdAXjaRS3SiAPd4o7gz+pcShwFGiKD6uDih8qc7eXX2pvLVnffEo8eIw66
J8PUQCAJCBQmnTNEAVtlJZH9z2Walq5DkZeIyou1gRp1yx1/IonfhXbQsVp1qnw8gv81c9YmlTZS
7JrUNWboKqJjW6R0IVXda8scT/9UCvNPc7BgougpqdQLski7gP5oWbwa42WctH5IpofLw7jmkhPa
GXTP0hBj97ttDPFbbINyRpmMJvx/CrriKrXerulr1AWsjQHBG3EHJkmlYyUWA40z1KA9HaTcZpof
EjJ+veyE+7i1MSbcg/Y89CWLsJpXP9d376SNRSHaDvNI75uW7x/6inMSgDjq0J8ZTto4o5wi61ba
ZRvbbic//JvvNU6lhiXabZA5g7+OzvQlDdCz76a35l1zUo/pTXUnG3Hbv+Y3ixSibD3KejUZcPS4
LBH1wFzXOPVVj1lxKApLCetkW8pP5WaJq1VM4aLBYyBaf7BBLNE7UK8MQN4GZd9X8UpsN1S46lZa
VaCrxgd8VRC6GxRudlIIsOu2ILZlYiefNUpJT/Zu/PJoSrzebKseDLPBNqrlVZZ/5YzjdHnTp5OD
rJZv57JmIwmSiNebRkezzY10Ctrw/ar1jtb9rgUBSowxrNlSZ+gRyWvHGupzaa/3EgSRAK94j9GO
tEPM8IHUAxdnAC/awT7wuVFZmyg/M8+ij83nEYFDs9K6UBCSZ9RwV204mkyJ/NKAJENfysY7dkOC
jTEBNXJNnUa1xapY9VXLqNsZIOpNZB37siUJMNEVM7oIGK5LrRpuJgoFmTj1i5qctWGQiJrvv4w3
KxJAYsIUeEj4tcJlCvk8BzvZf5qOfegPYeWFvsQtdsPTjTkBJeY6Z3aWPlwsBLLPPwPi/sxzKS/S
nuNAcMk9BKAA4ZmtahpwnrMiDeCw1A468idSaJecWpGwZTKGYY1SE9/sLn6j+pxIS39j+coNLhMn
9YcrqRKJBAJF/pYhg4SVWuAU//d3scTtRQIXpVg0W7cRcWfpTT5dQ0BvHGWAIYkRReKWdtaLteD3
x69ush8xogkKyX+IR0Eg+YIYUbaRAoKsGKvXx+nHzaWfeX5PQf0ZXAj5C7oLZH4iIEjW6VNd8ciK
oWXNMkI3ypRAcsj2F2SpNjouDFRwhDNdFJPSqzXO9DPPkF6O+1/t0ZRwnlULMzIFhRMmyq1RHwzy
V8EOkKnGWP03yar2d+7RlHCS8y4j2brgJE/uTeVwyqLMf1u5P1mL3kmh6vIuamLRT2NsiUJjbxfl
ead9WPy1Nk0ceacRRca3wjYiycxZVIzE5+XnzouHtyCghNq2NACWLU8IAsq4CpO1+2d5yfkXDa2c
vOLyl9PE4l+FWG21MphK2tw1wk95K2lNeIiJnqP84/4JR7jJonluGE4VMmmt3xsgf9Qa4y2ZjNkx
BtPJ5vFkMHLdm8Vt2ufvDVrpXj6r4W0UW4jBuzT241m9q4sZTcD9gqgIXYlFZ/2VVv2talVv6YQe
T7Qi58p6T8K0dCwVoW6oeKD5O7F+eGcno+pFSw0WEDPPHUrTyukbFaa1Q53ZLrHLHNmtKCit6ctY
GlOwKsYHyRmR+ZGALnM0tpOuIHbkdHKm4v+ikysKhP0v6rqTuZEQq2Blqhp12Hk1me9ZQpxcbbyl
Sz+1Sohp3sz4vFjxPWmJF67quUcNU9LT8y9v1cdvL6Dd0NYpjVp413zHj46G2avK7R0QjS6eCiLw
3z45AuZZxWxVy4olv6Y/bD9+eVydgHps6uaM9VhdCt2EEmN6Q9C9hAdb8h3FyuWAUSE7SbCoZ3eG
HO32H6b/rOnhmbx5mOrltGjdzL8YhJTQLc4ZhXsCavHVb8/tYRyPkmMhMyhgHV3zqE5shO1G7Pwk
66lRxONkPRhWkgPevzz0H1fIz+lmhVDei9Yse91uSs78w0DHxpYSDo1a8BSXTbwfQ8vq/BnkR27r
q0E/ve0PUqp2mbMIMNOuOABLiQfKf3eW/dDzcScFfJlG22wzitUV0Y2tt067njJzdi47iOSCetbJ
OqHfOh84iM13kP0F8QZxf8+CgBlKR+pySrEMtaw904odI04li/iXp9zjVglQMaNDd4hQx31IoYHq
NvfG4/LXjKx/hVS5PIKQnCpxNj9N9G4ZRqxJq+/Zmf7Bu60TN5rfqcEMMvvXBWRoNVZNFcoVpil4
3TjONMK2QQBN5M+Trm3XITamBK8Lk9BUdBNLm5LEaZTCqZXcv+wRu469MSFcWyg02laCFF2QNYMT
65/Q9wvlPonb7RvR6cOOqUTk4U6MrKoLE3Gl3l431dcmvY4tSey1e0EZjyaE0GvCEFAy0Qap4gka
HGyN3cKKT6o6gmG5Hj5DDOC9pbV/TnMpYf2XrY3/fYN7Ua90VAvxjcLZV4vWyckNUaWHat8THpcn
eMK0pkNJ8ngO1Pu1PTV/dk7m98facBD9Mbf/wIL6ppEkZdhzoyZRKYXOJ29UIqZotNLbmeiYyh/s
SLuJFO2rZhofchZpSPiTq4iVXBfLujaU9cu8mp611lfguTkouRZg6OJYdjMUvcKzTZMroiCmXVT1
7RrliMVGv0lTfzLWL6ZVvTNUNLiu+SFOQGKrrdHiKHYBqCjZoWsr1Gfr+tsAXcWs0FRv6VkeTJ2i
Oykzz4Wd3agWgyh5l3g1xnHdaoaQLV105naVfVs000e9yW5Kq/QNPZkd2iAzPNZD75tTjndbBT6F
Ib6msdJ7CRrUHdJ1B0qbL2qJGZE1gjB0FN9NZvZNT6xv61ITj2a14hSqUrnq1F8trWYGlhl7qtmf
u7Sjflvkq4u3b+U2yRj5mh5/S/NYP4Qw5Lc2AZFHM1T4JTXk9+ZSOY5D9V2t66uCLk5Z15KjwT/T
01cJPqMOrGLM1A3NEo54mKVDpRg4GlOhOXZ67PNb3m7e2K+Yz4clA1TKzIJ0sSpeYJpaTCtTF7wf
qVOfCj8NTM2JDm/QTA+xn6x0rmTVhV0XNSHAS6BCq4Ew7+npSzE2acc2LK4xRpXy5HrJs8NlhNwz
YYNe3DQ0atma2G8eTtSe7A6lUI3g6xRXQy+ptT5HEBNDJcRmUPQhtim+uptMs8dER4E3Uj9H5DD2
tTdh9uDyKmRGhNhziZZ8gkY65mmH5NDS1e2m1C/jxL9sZnezNmsRvkenWuZgWDBjrO/0csCJXyUL
4d4qevN2t/gv2OBt05RWl2TYrRF1x2X6Go2QH7Kg2NdH7txnkphdth4B3ZekNRe9hbW8VE+lSm7z
ODpd3rKdlyP//jqknKimW7YpBEz1HI6r2SKMDb/zgTHN41nbzG1jl2tWy1+O+67wjz2L10w2O5iV
hRVlGsLMpFjdqviGNKDXy/rqZEZ47L4xEo8Ri6oIi7Lo+LlTklM4K5WTrLLZLB6xPneHx8UIfp1E
xdpEFhazMrDvqLX2oe+jq7wy32aGetb7kGCkOpHcjDvdp08+majQPjf9SmITq6tyj6umpOgYQqAb
+ZmrfLFtjwuq5obzgp7M59GuicuYqmCOYaoOefin+9orta2WvCwXn8xz+/DA4qpGZuXkPlxF5ps7
d8cTc0IIkBXDOlUrzC1n+5vOAX08Wre27SK15JqBCgXgcT5QxalkW7xz8p5YFm4trcq1sltz1B8D
CFUM0HIfDuMxbR32jovVTleycGd3qZTpJoM4pGk800ColJ7pOYLUurlPZ9Ppp9Qxk9VR+78vH/jd
lem4SXgXCmUir7geq/2E7zgFgJb7jLUfrVH5TRPCOy8KVbuNQlz5Fn0zlJ+b4b9fWZQYuBWJiWl+
2xRONytHVa/Wbgois3bG+CpWB3+G4uTljdrpjoCzb8wIh7tKOquZDJjpPeIaQfnHeJoOGRrLW7/9
Mz/O7+XguPtxNiaFC6yJkmq0ox6FEeXduqwuUUJPsqpdE6ZG8Xak1NCetSGZRWRY3YTvf2OeFScG
iZH9dnQXKGqDQfklqpnPEyXYR3wswikSVCI+WVc7LqMiwRslPS2Nq/rRuVfvOnQdz7cKVMwl8eYO
9D+xJmCGFfdJOi+wpkfl5Ko52tQtHQSeyyLbSf4xBPCnaLDQbVPTEROIsxSgOGRoE0OqwfzCCbaS
s/G2OlhQmg8ddozvpWi49+Uo0TWToZplWCJErH3ZJq3NpgDTpBQBvJd7oRcd6KH8oLZgJcleQFm+
Q8cKN9FQP8OHU3EcBCDsqo5mhgF3Me6Qpgyym/DYnMyrSEo8tbs6VOpsTDhrJqDp6dWist4Mo4Xg
uYcnnzYVvpoGEtffcw2sgTHIC5oGnP+piW4gEWQVVn6dcCn56b115GMMvU8C6zycUlxhxUeJzb1l
bW3yv28iEYukmhJhZDTQ75U7I8iRlucdVtlpuObaNol0H3fSribF8ba5ygK2UXwxRHRuKWoyO63i
0gzR3obiWaLZGLrBlSV+szQB2cA8IBAh/XvGrkI0Ea/Svsk9+NA0HXG7oeumLj5Q+pGkOnSdthmv
wasd9C9Kk/IPLJDCkVYJXo8Y6Kc2qsaCE+ZEz7I8ZPNDo8T4jlRgs+/P1Q19mzvXalCczIB/s/jw
qbw2agfao/KDsBeRP/kR4r0T5mG/MPyIZoFmrY2T7vBM9ojkxCGHci2U14uvl92Ug+KzdYNknOFg
WKoqnvKVhMvSVzBZxJ/aJHJr48yWqxqEL5ftqDvHQSUbQ0JoYE8RofoKQ+gXiv9Y/A41QdPp3OxL
ESGplJ6ytwPGUrgE93Tdo09l/rDG9zbGVeQJ/J1g9slvEV4+c6JkkLC0Z6RSzYMK8QKwvhzp+YW8
ejtPBeAA1g6aCCRExFvQaExlGqkyB6VRfCf5HDrtAPYqo1odHLCzlmvMi5uq8sylfzdDVc/Kza/r
2J47NSTBkukfekrvtcGertmCYMfqSP7h8tfZ+ziQsQRCIj6wDPEpaOaQ2ygj/EQVFFAZyAxHWQWA
b6noZ5Tq/CATQL3Ix1fqhQlWCVjQD/2J97QAF1/QiLTnzhTpEob7ytZBzfEUdDszwZBcHC0BY5M/
2mkwoOHKMTNyCDM5tezutulILKscdJ9RQJkam3p1Kpagtx3zXAYVwjYnuqaFk53oB9AkuZGX697l
b7WLElTHQ0zXdNgVOYhNOM2MBt7loWet9LobpAA/jz/ZS8v3VJYE3sF6Tdd10IGBhUTXnl2e1E50
dA4gqF9KlxRvhv5QE0sSc+9s5RMj/O+b2zIpw8wekCsKdPNWqz5ERuFc3jbZKgTPWJS0qQuCVUzt
VzMK0u62byWvkx3ne7IG/vfNGpbQZHoZwkQDXjpadK6R08PY1kETBpcXs1PsQui5+SZCcKaYtWqm
Okz1QX3S/fXI3yY/Okzl6jV7HvfEmoDdITGrYeEeoFwN/uLHaEpLDsbN4BHvJTzlO5RST1cn4rOi
WYwgqRtY7Rms+F4IRezJNc/TAYkAT4eCc+Jmy619SK9e0BC3E91jtZbF28cwsSGGAhMtkGdpSrji
zeSrUKl4EMX40aT5MjHcnUDniUXh3lct0AMPFOv97wXlf/mWj6sTQuGkQKUAlJHY24n8Uc4FJtB0
pURhOXlrdIWHtLOrmuy6n9fz2pqT01XjEYwMXwfaRDIvlu20cOi7yVSqGMTPP3TWfypm/2x3XP0X
0Y7sBclP9lrAgXSoV0or2HzFXu9ijoFXFJ9Ox+Uq+LHa0bZoe3gSp/C90d32Mz0yTN6Cwzd6aGuT
cvjuW0TIjOkmauO/TyHISlm0RPE4B1PsLq2DATHoCqSePjkKKF2AEYu3JH4rHaDe31a8BH4ZFiCi
LZSYGjUyP8+2Vfr2eCjnCLEEXgWPtoRtNeJpUucW24rZNB+y0RqC5Rmi1ZjBz/zk0Puh0+enGhzJ
k3SDd4/qo21TSGJHE8sgKgPbvYf0oFN60bk8YgbPW47GSQLyfB0X1ik+ssyuYilDbTHAo8Et9UO6
KNfrWvmVajhDflj6G2u6XYYpciLyh9KjK5854aB8Ivn7CDysazGf4i7z2nqShCC7l7VlUN5hiySI
GNHqw1jUNsHHpsqXnGJ41S4kFvYvuI0J4S5VQntJlAUmHrorpreZz98GVobuCnasD1IlaP7dnu31
xp5wcHq7LSJrgj2W155VHNF24xDrjaHhwosjtyxrJ62+2qosS7DnT4hWUSrGWxozO8K7UyUlnp5m
CE6Oo35eT8n5xzDyi9SDdp49MKJZVEeRFDotwrlRR7M0upoQnJvpQx1wcsDOy97g0ee+IGjgX0jc
URtihAbRQOaoi23YQztqZqeqBMm/WXXC1R1Wx6xQK3N4Z+/sN2/00QXGjxnqFbIuxYdzeMm6gEdr
YepZrfMXTZO7aaYMp7YvDHcY6ZlHF7PbGGPt10XurmFzSAatdesie6cYeuuoS+mPRbe6bcmQJYXC
jMnqQz+b5dFKUVgP+7G/iY3pS0nZ28LsIydd6u91muO2DAvPZrPlmLXi0xGJpXmBeTYdlD4Ha7JK
QJGJzlC7s68ivClcleDF1RPwCut65lG8H9TG+F7R1TM19V2Tm1BWb8fbxjDfd9166uNivcIszKeo
zf6aW4M4YVzax3YESxfkJizSTu+tHD29qZJfowZwvUzkrkepT3I+d6BJx3vWQiqZ2eazchBa7rJG
adPlgfqRHjnoxhgXkLXa7QAN7jEdDymw9+LaFk5Hv0QRCftiDmhnB1WGyqRqSPpoZCaE2EtRwiK3
zRwP0167NihKZ2EteXrITAgh1zIks9VTmGhHzGcZmZMvqiu5Kzg+Cf7+ZKf4b9i8PUxogqSJliHJ
cM0O1NM+okc7c7Wb5VsFxenIrYL4rFxlX5e3EsM72Y0nhoV4ykzVcchHfKL+2+hVt8xwbJD1rpjv
zKCFWvsFz1ODmXzOMcz6ApmEHZh5Yl+4KMqeMYSoeIOj3fqQXGV+M92zP9ZDUznRm9IvD4aXQ2HL
RIuMZM/3LIP8Gel/pBpUJMqfbrkK4tpqUfo5GNClRJrmpk1Nh40JmoCkFak9WyaE8WyUbQCp4psk
UVD5zXKqBQjVe28oPOpxtmJiuPSL/lfnLV7vNszJ0OAr+cB7zru1LJwPo296khXLGsxL5yxphtYa
S0Kdt2sC9xEFuys1mdimNykUaqxROQfM+ENt7sfmvcRH9w0g84bhC+R2xUQySSuIUkYhr0OF585p
vqBpZ3R6pzrBQd63M3K5soHg3Q+Gou4vk8K2janGFtWe16AbNGfI/opLkFKlmTuns8QN96qVOtMM
/i/TMcwnwIsWZtWSrRqqQ+iR75mjZl4alL0DStqA+hVnEkF9yExd2SW7t61bw/zvG8wpwrYIwypC
7rjuHLs8rUwmX7e3i1sLArhMbQSuHdVGc7cWO0h7empau7R4ow9/S1xk5+H0ZBP5L9msJYb48DrY
sNQgNe1PPgRXwOgbMA0h0uwbibtmTu++oFd+J/DU4SeIyZCzZM/CJOSlsjZUcDn0tAsMXfPssfct
mvtdlPg0i65HE+FnZh8MVSqDvHdpbG0LQRKtmLYaFCWqzi/+JLmju6jjUCdnTk2cxJ1d5AJ01+yd
HkckMLzLe/4AWuKdtTUvAGhKl3nuQvhP59vf0MeSOuTvBVl/vyq94SYOar/PUVKlHchiMFRzjNzx
C7TxTpd/xu6X/+cDAM6ffvmOmWxsCX7FEoPF3zxnveYuLJEsdvesbKwIkQyb0CxYlYCgccA1uP4V
xoP/f6x9V5PcONLtL2IECfpX2jLtjdTSC6PVkug9Qffrv4Oeu9tVaG5Bq70POxsxilEWwEQikXny
nP9tHVzEkebcpAPKNgGdIWXVWy5Ck9uSzrlsZuu+//hoSO7Pt2tMlykaKO6DrE1Kp0z6pzxdDtRa
fjSTXuNfSAQaOKsonm7VrU7Oic5LuZY26dKoWjHXdQ2Fzn9GpyNPvV7dCOk34GpCwL3ok3HBZ+2k
tmpiCc/venIXNb+uVc1bys5FfdDpmv4IfLmb2I1jIavPKmT3DXVQIMQLUvBpt3rxWLyNnoYJoB5a
2OebHoH3vIojRCf5MOyn62FXAHsF8kFhwv0ftvnDEh8HVdMuKn1Y0ad5h2y0oeUZUVA4jIvE2i27
bA4vO9RW6ehscSxKnYTepR2B9U4pPIqhRDS/DtvkjsWev0WJQKwDnO0qelFIOThr0zAVXVRggXr8
PJsPTTU7VvVyeUlb3eQzI1xghZxBZ9UU6Vr3Qg5scK1bvbh2++vy2fZn4CvLb9FbsntHboTUMVZn
vbVi5y9Qymc/gwuwVZ7hDZfVmAvsIRxmlV4uAmRt3iAfu2lxwVOjWWOu+rQGMbq4NN5jxGKunhoa
SLooB2Y+/um2ODHFRdCsTft4yWGKQGDRaaMFIuzftHkxBAFu+wigHANYtwJ7PNqmq0hUkGFcwf7D
SBoyiHtiQi++etfAbHeJ/zevXEBT/m2QO3PATZlzIzeoVTS/4vmrughmRDcD2cnfz7m8kjRjoVXt
HBhJszqRYkMysumCyz6/fYyBDkWXFz8Y9aXzY2xMkUbqZAY2tUwdK58h3Jw4aYMxYDlMbcs1x2ct
lp11vk+z+8u2N7xQx/MBQyOmQoCV5xYoD4VuRrK0BCNBh3Klx644RoD9WiZoKHoBzGwr3z6zxh3u
maBTiR1dMYk/+RIgDFMN0LQTeS0SbuKtKL7kDoRTBXn+xlc8M8sf5sooaKWaS6DgMTujWTR1T5e3
ceOEwYKGwjquGONz89weJqvX4zVQVsVL5Kh0Fnk42hEkoi4bep+N484yLJkWm2NDeZPHMSNqqGqv
R0uw3gLqIg1hvThAM3/Tj5j8D+Xb1dWoGz3WtmNfFzfrlzIQMb5uCH0xIBjrkaDVpxKN20570PSk
Rok8GF+UQHNLP/WhUoCcF5BmVhEVPwm3atqnJnmSlAUTMWMhw6QGNIc77BUmEzUuTvequn9wlbOE
79Mmf6yQZ0gZyzEbWrbCZB+FeQkoEXPR9GnxpkdpL3oMboVNrA4gCFPDbn4SKylSNentZFxwjec3
8751SzScgLmo97rbgHGm3l12IvaBPi3PsBUCfhIUKPjmmiUvGGCxjQUUS9ZB3Vl7vBIxPi0Kztvr
MgkwbiqQHjgc53FtrhFv1AR2el87VHe5z6htcIf/1gJGKZD/uLyszUN4Yo6LLvlSlgR0tksQm0dU
pMPF/l7piyCWCBfFeX8mlzqdCTKDZN/sl5sW0MTGBzWgSxwCrRxRIiJYFN81q6fIWiKqLAH0pcNZ
vmkiaJ0I35Ps6fHJIz62ju+lrBMpBjPDPSd3KIu7sq/vip/y4iv93nDb0PDsawsUOqordUhm229g
YNWR2L5/RtFx2IzWJ7+FHc6TpDaGIHmaS1hxXKACQ+vxThrMr5ddZSvN1JUTI9xbrLestDRzLJgR
6i2vNCzc3Flc+T2JZrGM6Rn/Q+vX4hSWge0Z/uXfsB3UTn4D24iThcrVsCaUfVr11gpBuHFMr7Ov
yj1TG152tciRti/fE3PM007NGQSMVimW3PvdvotDSAaxBrfk6r4S+au7XKH5kRyEUYBlL5d8i8vR
rLwlBl1wYNa37K7cRXeaV71OILfCw/OvDqcFPnuIz6FHw/txpg1lW+jrEuS/01fjoO8StD6nl+r3
4tXeHwiVbZ4bNB81DFDaG4RJUhRrNaj7A0jQ4bWi7Ga0Dsgtbme/Q8lL2GvditxIMzCFAhiKrVjc
XmJAatT0OqcQfZL20tBRV1q1XdZrxClX7Ve7mEdb0f2FFLdqqnwfgM0FDbXxq7HKt9HMqCNH8g3Q
Vr5lD/cpgWjfZP287NYbx9cAWJUwOLCFxix3fJVMmfVyQVdh1maQOX3r7fovvvKZCe7w6l0G/k2a
L/+PZPS/F0vYyJJhEEBqSNES6xPU11w0EBFp6NmZTevl5Vc5lz0reu6qndq+/s32fZjiLrHUqCMy
q6w9KIOsVU+dIfpy2cJm7Dt1Iu5ajiXJLEZdGYDhXdwo1NzCazWnnpGHg7XcuBug2FrdEEd2SCAd
Kj/xI598HxTBs4ethI8L0HtASwbIFyiVcV8RrLRjj9I8hmhAipk0rjrvZfnQ6ulxHfLnoRWBMbfA
Lzp5T7RMxAab7wQ15YJn/YwA2HntF6Y8ob7YzvgzRVqC+jEqCqMbHQfoGYreH5s5w6ll7kw0ulpp
WYakHUM1jM67d4pHpiOwgLuQ4QCFoPytJ+XZWrnNVZJFtlKi4RK1y8mtpGxnxMW+jOyA1tFvtTBx
2xkqaICtFm8/yUKrY6Cyc9nTNl8KGmZgZEw64HnEP2zb3oplXUXFM36VbtNj/2v82v3IfldftKA6
oOOmZo4uCD+bt+qpTW6vadUUrVVh/pfd7JpLwzh3dEyrSAegikP7r8wZKE9jhNrQTP4BnVpKbnez
ur4PvDHIWLTvdrNrhwUaqKIRy404hDeXotkYadIUWDu/wudkgcKfjnofHXLTmy35rTTVBzLaC1pX
ehCNZC/4guxv5A/pqUUW7U+ShkEyW0Nv3ys6o0fc/y+h9myJXJYC5aWULjIMWjkjYygCOoWlPO1p
d6tGolRz85hoABAZxMZtRfhxNG2x7WxlM/byYdybx9IdMS/S3ciM2km0lRvtKkO2VBngeijnohx9
vpVrSmo7AZlPoKqlR0HiXyx3qUJAPftttL62clCieWNos6CERTacBiQSwEchxKJxwb/2liVPY7B+
A2oPMWZPIkvjpNYYGkm+twtyZY36C4XUgh+jsuXGkDl0tK74MUgz1N07DXDW4ipppltFkXzdqL6r
lYXsY92t4/C1NFFnmGoSUEOZnJiOtkPIonmRNEleVWciGdqN9IcdNRlBHNnPpwelpGiFAnEHGeT2
1LHJMZkOdfltShdnJalbavgfXb3LR2DjmjqzyV3IsZo2mR4pc1Cgs9eOzyXNHLMNAG0aATlqo7fL
5rZi5pk9tgcnJ44xnGVltDCoGahE/d6Nv1t30FF3GR8sns3fpKfLFgUL5F+YhFHrope6BEvzU6YU
dDhPFZpDy85MH0v667KxrRN3ujw+Q8eTx0ynWmWovWqvXn2wR4qZKv/Jy7johZxNgWQBpjHxf1ww
GU09rldQCAb1qi2u1GY3VT8kt2qXp6E6QI8+tobFX6f5ZimQgSDgOmSeFQ9TMmC/WlH5GTK98w3w
A1gAk8p4+LvIs0sw3ozfVxt4tjgKiSpdq722myX9Slrn18ToO6dqM7ypWuVLPXSWo9XdglEaEt8N
9mQ4HakV15brY2IVeoAX/U6L6gzyEKiUZ9Fb3OiPpUbCxKzCIZMfpDb5HTFdk8kwg7FPX+J08NWs
OFhRuesJnVwJeu2vSgauHqJM081KzTCtO93T5eFeVdXnupWAAjWbzM16qQlBaedWtMzdaa3RQB7B
L9lB61ip58FdyIBZvcxQHBpp1l5u9CZQ9cy4UkdDc1KtgKp4B4RQH5EbRR13QE+07iz1j+pk78pk
kpy8stPbSZ2z0ol62krOYOQmiB7iGRUTW77CNH9+g9HZ7E7L5NyfM2IEtEzMq6qhUpCPugYpWx1N
s7kyHUtaZm+ghB7BGHQlS3nkQmG3cfoyLf22otXNlFdr4UiE5t4cD9cpQZsvTyFXaZkYLdKWzAO3
jwGJ7KLeSTlBzquTR4lUiqe1oIcx80UPAVxLwQBqhom2gCE2L9vDpAzlLsNAVOXQatKvdJ3iv9Lc
bKZeolTI/xWV3k1N5UOrZAJZUVpeF2DU89Y1v85nfLUZE2j2uJumZXENiHZ6sVHeNvLECJbQLu86
j0Lj+tBVOcp9RQvWdml0gTfcS0vs6WPpgtxVdkai588ZNX8mEE9y6lEF/8fQPTZr3/p9TlUPxaH5
SkOnv9db5TpG48pbIFa7N6Zlvp4y8PiDlW6Vwj6Lqxc8/XLqpH2v3kimeUhA7pGXfYjrKnX7dZFd
hWZwiO5ozvOzXK/hmHQ32bj4NtXpLiXWs0SSxwX70CU5eCTyXT+gfbWk8m1UW3hO1qs7AJKxs7MJ
QjVW1F1LUWeFSUQPTZxbXqXN3mK0B7nowqq1F2+tzQGUqBBY70t6s5JiCfR5qtzCKF7yxAw0MMzH
9rzLKX64vebhPAHeQOTVqVdyZwMCaw8NnGiKDlTXDDQQtKvcttDYnq6mDIPs0+qlhv1lsdXeJRFZ
Q7i1OvkUahg+mYvYS+v6Cu/4h2iMblel8s063+FMH9puXd0G7MH7XpcPdmzf9Gr8mECrwI1Iecsk
OwZMX381pkr+Vcf9eE8ycgT2Gj2NJtrhhbxLVmV1pFnKvD5aSl8jBMctASA6UVXMo7eNLci4WTrG
BzxMTGC+CbOC8qc+RBRTWU5A7hWYZuGa9E3NRC2cjYQQs1gfFrgKBFlbS6MRLFRoEgEuqR/XnSE5
EGj/XT000ErXVcGatjJ6k4G8AWdVGQkDlzh12ZhmkF9E+wZ1MuWqvh6dN8BbGC9t7P1NCenMGnff
T7OtxTWlzNoM8R68jX+xog7wic60rx9F3RR2BXFf7Mwcd91r6ZBi7m1YAtvaZ1nja9Hq0Obr5Vt3
2whj+NIYNxw/26mWWlnbGspUhkF9vQBvVUa9sVXCy2Y2vA9r+TDD+YZaJOB/MWDGpopjDW9F/jfI
kjMTnC8MZmxlKmsEjW+Am2sFxkhqN/LgDZCI+FI9gDY5sPzLy9oqHJylEdy6is5IQeu8QlsGEjMg
rfD1h8Y4GE8jJq5LDAGUQXRjqt6SuaWAU4f9zZx3nFnmlmuXgLSvmoTXKz2g7egAMyQndTCYiuiQ
sb+Jt6QbmqKCJpN1oThLpd7HjbRgwkF/NHQnS8EGx+YcmmP0s/XIS/Za3OjgXrD/qvtlnFrmDhyx
AVJOAWQNotzRQvAD+oyUaX6gL4yCrgrbneBzsgrApaVyR67J8WIvMHaOJzt8aNyvmCyjAZTk1D+L
KBunDwvEbLhhYF7lEwSptFIpHjDjjqlI2jkgZYIiWMLq7o273jCW1cKPH4VOu73KD6uc0w4yWt56
gfEY1mvXdd/MXfSq/B6d9jrai4UsRKvkHCiy2gocMviMRvkzUiqnRk1xiYRFvI0Yc7aZnLdE1MqU
ZAbmUAsBMnlHCDF3Ma70kF6BhkAs+LT16GTDeSrjYjQ/kf0NoHy3VgXTOHLY7JnQSeTNpVNjYn3f
e+zjgdhqx/Bd+rc0qL9edtbN5Z4YZ1/55DW4jplVKXKC1+cSZ46iNk951biXbbAt488DlmUTA/cr
mw48t6ElI5QGNSReaUncvLVCDUOPoA3F/MgVhCvn8emyvc034KlBzjUneV4VecWLU3dkN921buyb
PuMJkYWt7q3kAUM2GAECla3+mW6yyRUTlQpUPyY095bX0h+hZrW68TdtJ8YpbJ0BUIGgugyoPJr5
3E52ddWCZhhcPH2aILEGYTOSwawUMYJsbiDr5BGUAuGTPG59iKGaOPVYFBsZxXvv+M/o23QrfkRv
OeCpKfbnJw7YkiaSYs3EnS4/Eq3HK7YVXT1bkerUBLdrhdLaSqKCM6zv9Zc5PhrpkybfjtG3tqAH
c10cVLpd26IO8vkwQwnysjtu3bGn5jlvnGeroV0Kb5SSymmin1FWuEk8O0a8ClYqssSFyEGVaS7X
KdpI/fUYfV/JW65jbhwZ3+UVbShQo+Rx4h9ckJyrrldV1iBjCUst++gMAo7HyADZAOHisYY21Vxp
Qm9H2KPc9BiwEKC9LhumxU+eTcqcdl0L40ypUUHdqneqYNyN7uTlqWf/Kr0/UOVjW8fHMPPEKPOx
EzfN8bzqxsVY36tm0O1QvWnal9cdDrseWs5yVXoD9IEGEIv8TXfHOLXNnkwnthdTNkvTlpCTBvFO
isAqmXhJ8/gPDjf1JjD4/rj8gUVbzB3KAfQspJUQsZvcDAfpbs2EygcbXXssyrBAoWuxDg6XJLVE
KZOsYoeSPhAjXOv5MFi7eFy8FloIaVc6tmlBIgVDlunoX17eVr+MeQ5ox2UNKROPMIMoR661zH/Z
9P/qWa8M7wUcLnmnzfiDBt3maj8M8viySLWKOGY10C6o9qiFG+66q47l/l0y/W8QEVieqRmYAseN
+/7eOHGYEcw61Ipg7dPEv7gRuOkqaDaA81FD2ZxvetKYKHPfo8lX/5Zup1eG+LA8JVzRhFP8zI/F
sJatCgFD2//LIn8UqSYlBlpVwWSPDh2fi7Z/KOWXOrqu0hh8snM4ljtlCml9vRg7K868y94jWjF3
HClpwFsPXHAwLd3jjLcTGq//own2E04+IPLPeo60ZgGrIG6l9W7CnPvlRWzmLScwCr5rU0eZnA3s
CHxocHa+CSHE7k8mzre+2Yk1mwOjLyti2DLCWr64vW8d5p8siOUuqsIk6FDVEXXetjKlU4PsQJ7s
YFNVUbyyIzCnz618WK3HTKQvsEX5i5kPjFqrKqpHqEuc25DIWma1zaoeo5cQBwPpq1d56xFlytIB
nWDil52n+DmwXSKE5RbY6sw25yEKhfb4EME2QQnVI4uzfPnn6PUetCVNcOK+sMeK6NW34fswC14t
WwX3HzBQ50s2lho8cfYKrzFNH4qTXxsjE7xItpKLMxvc+V6youkmeQFsIMgfxn0VJJ7t1s/mg7YH
Lgn819l3+1tyX4QiwNyGz5wZ5r5n3Q7Q+s1HEmSa5pp64zVS61WKKjh6G1namRnu001Gb1UFpLyC
RrEzt8voTm+mx7KL9zmVBRf5VrfvzBiX+w4oxQCMi2rjcjCeqS/7VYBRV+sOsut7lJbeIBMmWN5W
ZDkzyeW7UafmxaTCR7p/tIRRQOu+Nn6LmkD8KJIUVLd308S7EgyRgKxzeQRt9Xgac1bf3DECrCqI
Dzam29ev0kMe1qH6I0EJOX9OXlp33PXe5BnBcK8d86ByyQ2owcPuGjWnnxiIsPeRW/9FpoHN+PfP
49WrYtqp7dJT6B1hM1hpLymu5Slkg0ZgrN7V9aGsRPWnbT/+sMkd0qpFldQsUc8uQAH+1EWoYaKG
vq925Bb6qVAquikO6a0mqtyzc8mlyOD+QhJgskEPwLHPY8NkgpRUk/HdpwMjPov2uk9BKMxwXuDa
E3nZ1nc/tcZ5WUHM3sgVOPb4VqVO9qS/xDvNZxIo01vxhbxQIC3+BLq/FQFP7XJvLKvTqIZpp38+
qA6lzGPsj4j2k1fs6NN4LX70b55hzO6owAaCPhZjPOcbyybk5XzSAN8HRPr9ncWqe8ZVfD269r0B
+ghbMPb/nrV9+pZgMgR3AgyCSejc5JTZMnpu2N2XLzNgOYmrfI2d4WvydVD3io1W2isAXvOBCTgV
4D890u6oGcLBUrawC7+Cz5rTapmh4zST9xKj/FoFZQiq1WB6GsQsWRvoGdP6WDE/kqGPdlspI76r
FhZ35tHaa6jitHd/MPzBrpFLq+LuN3liHWUwKoJuNUUPs4l/oqsGkZfoax/1hyGTPJSu/Kxv75UJ
ZDh19wusMrdjov28nAJuhYnTFbPfeZIipelSDq08s7t88qdk3Emm7YOEXIAP2ng5n20sd91FGeji
pXXCAyGX9xLmKe3iV8LA/vk3y0wFsU9kjItBZd6YNF0R+vL1exxdtXPjRIM/EbwiSR1c3r/NCHTi
MVwEQl9BytcZ8Q43nm9BBKhNjijjugb9m/fq2R5yQachpFyBImFBZ/bU0ZExhQXl8tQd/coIxodU
yNK0mWCeegdX4pG7OjPbBTs5eMWI7JKG8w/yxAgerRemG53kGEUh15e3dGua+myhXNwhawOCLIo9
TfYLwJXKTr/RQxbhhG/kzTj+8fV4VJIO0dOsrrGl7W/ttzWDEifyTETxOnLG1CVAzYrLAJvJysmm
8uCkWmrLaF5hNG4UTGDorgz2CMA7/YGAI6f40kYVDny4GrYnJxVaRonbge+6axVnsMOl2ScKQKYq
yssgYc1XybEb1StlSMNON4NdQZBXSrw1V3fG9Goq1YH2DSisUmxg2YJ5QC8emnb4tqaRp5epJ42i
Sr9oU7nQJqXqmlstzvo0rNflUNx2AKsIXGT7UrAIKPBR4cBMGxe24rWzmwyBegLUWbnqIQGS76Es
dhDfvNsn/MMUdwakGaBcgAznYDaX33psOXM5uIXcHDCbLAhcWyV3PKgUAxxCmoXpZi5ytWVqSBlF
NP6EWxPWbDa/0okpLnCBG4xSqBihtZQ/rKb+w15I7Fz+StsJxIkN7ispatvqmYyhHNYWScYQIh2H
7A2dtJCJf6Zva+9YT9DjxfMfc1B7I3ZEr7nNd+TpjnJfT51yq+/ZbPXgWaHsl351l6xQ4V3BKd56
0eOE+edX/bX7Lq4+bDrOyeq5MFZbIziTIN0WyPaNTF5ye3bG8jBFIm6xzSv8ww5fVgF/uZ0XM0Yc
LGp5gz75terFYy/4mCIrXP6pQ/IKOqT4ltFo3gD94eSWGWo0uOwyIitc7FhzU0p0dp2SVAm7uoay
pRpoZrW/bIZ99U/Z18mWcVlPJkeFaUU6mFCM24rcjQYYQ0xw6vc03tWV7mipcKJTcN5s9ucniVae
qDnKXzqmM0LG0IznaOvYrh4W7zMwqJDGTi8KJ2y3Li2TCycV+NxXsBcQAM/fBem/ly5gcKEVZAf7
7578eCsoTKSBgMeL29RULUZw9sPfxzflbbwqD2U433e/8ycCXQRh7WszgT6xxu3nAGqkaFHg9UA7
FJFT2y5DknRHKKLm1o5cQUVyJ4xo/yFAf6yR29GkwUwLur3oeQF0aHbA1w8NBD7TKPmRKPTK6iM3
aXPNt5IycqIFLcVCAurysvd+CiwEsoY6St8K0ghFsbmjWFdZZo0Vmr9qbblyvzpjrDhZZThEfrhs
6XMqxpnizqPeoedVazA1d/HoVKOxy4vl2dCH46RaK2gqpIfGLEJ7np/MVH0WWP+UyHPWOY9SGgrB
TUWKwzHo9jW5VZzYV24oCL8W1eu/zaAWijSXlVYt2xXY/uRfnG3OvyBAIavJKLUh/ItNXfag86uO
pjv4+RMr5yaClOZTfODscZ41gbl0qOU8CWULaHx7cDqR24gsMLc6iUBaqlPMTWJFBQ21tgT3lOkI
Nk3kmdyFnxUxXcjYNiHJflFQl9OVuDWoLYGdW/ek/q5036cpdo0kWLSDEX9b9GeKU1OLVC03l4rc
EA0iALA/haIOz6QZw3lt2HRD6khVfYwl0StTZIP9+cl2pkaTJ0rUNGFXUahIVN5gCQowIgucS/TV
2OXtEOOcy81j0xvXEjEF7/LPTVDmdic7xTkFBotTsshGG/Z+FLYykKiJx47Y4hloXnixJwIbfg6h
nEXOR4q66NcxMeKQFUPnPZtlW27bvXWcdorgmmcbdHb/caa45I9qepylEM4NrZl+jU37asXYqxMv
8//4ofhMr5szo1Vwdmszf5qrcS8bU3j5aH3KWM6X8umlOkrEXqK4ATK9/60UxQ8rru6rRgJ7eLOP
0/GZ6vrdZZOiL8U/VPtqbgaz0etwcpVg3isO+1J2GOFL9QI/FHwpg7tnbIhVgV8RX4rIy1M5aQc7
Gh7KUkTUxj7EBYcwuAvFsmcyyzkuFCuLrpuhCg1MIpRTmJpXTfvLJkuY9gJwreAQG1yYgFTnMAMn
32C+sLyisbUf2t6//KFEm8f+/CQSyRg9kZWih28Mk1OmVzOIrse8E9yIm7H9I1Lwqt/yIJUKGFK7
EEymtQn6dRVhXa9NHyquweUFfW6qct7Oxwg1mRRqwtvLwkkNKIzMP1OUmjxM+Ixu8Vp+I3i2ubJD
v/bCO2zz4j9ZJxc01ixX5byAK2Z7oAbXQw2iHPOZ0eshIqIvHlKRV74zEV9ySy5+EEtbI0yqI370
1hGKJzFwrTX+QSfqt0rpK+maOlUxv9gT3ZlJeSdri0+TdnRye3hsV7Bc9MQFbzo6EWkcg+C4xVNa
qp4xvOui1OyBI2dXt5gnSmP9uo5bzLMY3Xe5W0BlumKaqimjX5c/ocDteTFhVV+VFJhWEAuBeDGK
vzT4FZctiMKTyaXBi2VX9mroMRee1utpZ4teUszhPn8hYJRsDPlBSor7QvrQQCCsG3HZe4s//JS/
F3vU3QKGGEp1V3tnX5QHV9qLrsvNs23pwMqDiGtDE8BKlDpJSRNWPfGHGMgM9X4RpfkCIyoHzAB1
p47C1tqEa967lOzBIOoo6Yvge20erI+lqNz3Ipba6MUCKyzV6DuIFOUhFIMHXwql2M18uqMi1arN
zwZ5e0BlTQCr+XmDGcwAIBDB7o3zcS6uteENiqdOXTykqYCm/r3i+MlDTkxxYWMZWhBxxypb3eyN
P9efBBquGrTrJBeLnF0WQP7IQzZOGqS/gMWAzCMGvnmac2lZ02kquzZcrbClsksaUTb9ufcIkdET
E7x/THK7GuacJaEOJZcGU91uFszg566qI3iF3O4g76hIwBtkA5/P3JlVzl+KNq+NbCVx2Bm17HSG
/btBeSZpCGDj8U6X6SEqpmNjNsW+V8eXTIt20Wzc1mXype/te6uXXrqiVPBqza67oQ80NT00Gk3d
uAM4NW/uygiTf7S6U1fbXfLhvo2lxEmmBrEzwVeceyy3lXrXTKzn0bZ8zGn6upIApqhBgiQFx8Za
3ekrOXQTBiab8nZe8ru2aW5AB606qx1lV72hfcli9RWqfld6Rn6tS/zFVPODrRX7qNff0Nq8L/P8
wSi0L6iWQnGwiUac8fahzoqvSTPsI2JillF2yyL/Zfaj3yRKYM9l4sZKE2JMvvIw7Ds5U5XWPgEX
tzvE+TeiY8dmy7xrGlDhxiQwo+aYKfQ4d9KtXQ63MkCsRt5jJLh4jcsk8Tqj/RJjHNVp1xjkQqb5
vZwnfS/H5RXyzt9WlRdOsWaml7VFmIyNV9QDOkDFUGNEsgrmvlvd0caU8ETq20UCVTMm/UVUHxsp
yJlHcFkikGp1PoxyHCbJg01QiszGAO1rR0m+XI5VIkNcnpjqkPvSl7UOMxX3sLnOdxJGdk2D3JNl
er1sayP4ni2KHYOT7G1KQHcrmRQNHztySCo7hRmoleCFspVRnVlhv+LESmqqtDWjtsWrC0QpYLzt
azfW3kcOWf++ujYzZwwTX1TWEMYOttUnhlVgiNO6R3iS7zEagQcfSlWedWf6eqgF43cxNHwzbIBn
FKAmYNM+qxVkiTpGkHsIowQQYgUsQ4Uo4d64VohxYoL7ZCOgNXE+T3WYDj9MUNQZFXWAGXOq+nHt
bf+yf2zv4Ik17tNBlXWCVjEWVH5hVdzWzW6VXeS9GY7iZqDPOPzX40As3J8Y5D5ZtKgzKGnnOhxN
9Qj1uWvEnv3lRW19pHcxaaBZNsSH8iqrOuxiHQ5a7kbzk66Krv6tI8yGeUH8RGwdcpznftfGdqzL
CZ56kQz2by20bJCQ1xXIAb5cXgq72LmLH68VCxSloEsjWM65IWNe2cDjGiN5goY08P8UYIOlWjya
VHuSyY4dlyKXYIHukk3+fVTEbVkrUfz+RlFzjDaxFANz7ijJArkrKrZvfa3TJXK5zbpkQ6fldhyC
MtiNipup673Lm7h1ok4tcF+rgBp3ZTRqHOYdhl8xAVS1QUSfO2nxcl1Qad0qaiPrUzBlB4pZGWK3
518sntS2yDDkG5bG5MVJBDDKArk2GQQzOpQWybiHGnLvlt30bRiL8PJKN/3yxDgXO0iu1SSlKOql
RRlOqerL5W1pYI6+SwSWNr/aiSUubgxSbCWkkeswnldnHt9SWXCpiAxwnt9pczsVGrxwnTtHbn+t
GPW5vFmfYaQIReASVCBih1gOMd3zT1VULWTp1aEN1VvACV+hIAjS2tnNAM5wck9U8WJe9ulYnVjj
8osmLlQ1WiywVmqZn5svECSHSsN1QwdPpftqgHCLiJ+OfYRLJjlfLEd16KcS1dB6GFp3MWfiFJoV
qise9f/jXnKeh5jfT4WBQDU1nbeO1XU8/5rZu7wzlV2fSztida4VN/dJZmM8Wmn3K7I7wY/YeASe
fVDOKdE7xJGEBHSohWqQJXes3mxd9d7qV+SWUS0QASJ1M7KcfFPOSfsoLReKymlol8mt2TdugbEf
p0jku6iCfmAiqh9tf1DodBOdTQPwzzGrVkCYE6GWo1WPXbN6DQpxk/L8V9v4byv8iyzr9EnC5APe
Rh7e0tARcWv332V7dgWINKD+w0n8sMidxLKMatCqIEKz1/v8s3dRyYz/JWpNPdGMgdAedxZpR61u
rN7t4cETsJMvrc4bZDWgY6fo7uUN3fQSglFCC9T40Fdnf36SpfbDKi/VhJO/qu2+l2cbr6b23p7k
fSbVh6UCOc1lg1vVK8S2D4vcndpPS2/JMfyS1QtYG2TeLbf64U/aINt7eWKLu10HSeoJaFyR/AcQ
DnGBPP8xOOleP1QHyfuvBclYyP63MUCVz7cy7gtbim18ODyXA7MgzgI8yuXN27xDT0xwvljnEQWX
Ery/lmtntke/nAsvBn8SEZZ12F/1KT4THXo24PUB4yMfr2xqNtaaJH/RrVKZS3+2ZYGKAoBrAqmw
853ro3oaDWtpQxIq7xCl6kfjY+LFmbzMG4/xAcnkoLjNkWX+tZfdp7fZL8sHa1XjgDbgqnHprgva
HyLi7u3D8fG7uIuj6tBesFhyNkQQT+hs6QGT560zT4blrebs1YspSNE2MwtUWf+1E9yuy9IUj8Oy
4CKGZG5q7S1bJDdPNjdbJcAdY7pdRqw832wQlhn1xJqrcVvca/KieFI2ms5kycDlxLR8bJvohwzW
J1D13g0NCAsr0u4KTblVwGwhKcV1auuyJ/8fadex7DauRL+IVcxhyyjpBt8cvGHZY1/mHEDy69+B
/MaiIY7g8Xjhza1SE0AnNLrPSYv3SkJlXsExKNVHmCb6J2vRnnuhVILLar9501h9MuMSF6JGCyhb
cQ55ifJ+4me9389fx1EGmE9t9ws3Wm9q/0oio5GmXlqdNOVo//AlvzksuwhoJvbktYd51/DmHXnL
Y9RMmaalmmfc2ES19a2uvwFEkhepk6eHZewgaVbsxqhfLu/ptm9cLZFRNaNeltoCdkqg35jBApgW
zYtvKSMn5afmDTNsWtJKGJOMxGW1aHKEQmofDVdycV3Ft1UKjD9gtBQPnIXxzo4Jaf3SkFAaVOr0
qTdJ/RlPdf7oKV4d5Lw2eO42MuEsbMk4oXZJw5nio2aWeebe+qLazR6dnSo3PeDpChPRQC5RG4IE
t1x14fUkG58FyXAludzNpXzbSM0nWRX/uryhmz7pdHbsEBdIh0fMk5Zx0GHAWCdv+TK4lyVsNWNQ
BtG/fdIxZ1hlIdFsAMRwxD2b5lgGXjoxNfczq8tAEsnL6nhrYjyK2BmjUk64CetE8ZJKmNFK1nCh
1TiaeFz2alnlFJmjVGNZv/YR/M5D3eYNbrWDrA8pCNqnLYgy43tItPVRPujkqkfjvFIlbqte5ebH
5VPb3kMNb3MoAFno3f41kJgAGJfSCA5ESAsHRW+AVvqXJVAXdJYXgD30/xLYt9SO6EKGZsAoMKyg
bXS7UrxBL+3LQv5B+U5SmIAIHllFi3SYVNnieSLyc1DZApfWntvMBT/2pEgHUbkxjVcB/fZ4VjH0
5s/0//QJjDrmVi6owwyXFV+D/83Pfe1h/Cq+Z3tQuQRZyHXHnKNjZ7fFUtZzUzWbIOuNl0JUn6Xm
zzz+aUmMQup6pI6qRns1Y8Ge5hRECd8VvL+b/fd64TTR0OhxSU+YUDZXXTFKjYhSe+uPy4MOHrEp
emyEN46mbNvzaU1MFCtzQB+QBkY2+opf7KID3tMoDkl6NV/pJUcptkPmSRgTxqxWECQNo9KB2F1n
NeiK0hkTGECO0981jFv9x6UxYUwQFmE0QjhEPC5hXAETs72zYGmVWwbZv8d0oVellWEzrkPLFpMo
KkIKnWIR7BiNkbvYx2MkaMpKxZ93vEHpTYVXZWBrqgDqtliIRksqtUQuoI1Rq9hKAVgg6cvlHdz0
VSsJjG4MCg0gGS7SsfJC1MLDEx2aVBbvspTN8A+MbhA+4ZIgs4aL2n4eJQSOIsvUO60xkNC85eSh
E7405mGME65z3DStlUDGjJU0I4aSaE1QXkt+7Aw35j70E4yxRN9oITJy40D6xIOv4All7BnADpUl
5fD7fQMgTTNyCOCpIutbF/uXt3M7e1stjzm1KIklpZfwsNpFk4eGCdtSSg/N3pWUOGGzV4vSBkZz
IAKCLo13Mq/f65xvjhrCSj5j5Ik5WySNsL3pHmBcTz2abHRHujLw9no17VQXWSu6DPoXOnPIn/Da
TBpW0hmjB6mYro09svKhC1256tDaVgmWE83prlKbgy7Uh8ksF6fs9Q/OxtML1JnLXolmPECVGPLY
0+SBlkPzYYcyhmde997iTcWO6hVvqHvbA6AlWgfKLbD4mChfCjpBTyzW2iihjxqba5qcKLTtAU4S
mCAez1qtCzk8ALKVKDLsfPKGkHsz5UlhbqaykmpqvlDbcMcjgG4G1GSXksoIy47yMJHdLO9mLq4F
Ty7rCMzKmjEPER9HEvISw6mmmxaYE6f9PUKClmmgfbtJsb+sKNsO77SprCuY4kGfDegJkXYL2uX1
3o8BcZR9SoGFrcbp7rK4zaALPuO/tYTxB2kotlqL8mTQE8s2l2QfFs+LemeOn8g8updl0d86N4GT
LMb2O+Cc14AZjINCrj9i0n2bAPxsazGYW+qYl0rzhDGmLidpnUdA2A4qFCYto3Hk4bOmv7c98S+v
arPhwlptIWPZZS/oqqzgQvyDISZ38+G2iXd0AqtKwJquvaQHrcJQ6fUftAzCmf7cUBYwQR1EYSzR
+hYI+l+DKj0tueFkSczRyOMTw4VzY7ESFnRLCVmMGEwcoEO8AJfhOXOk2tEiO39pHxsAJuvXgCBE
A1xuawcKYAze1QaP1Rg902wQn1tAxnVa4lzeeY6Faoz/IVGWi3INUxmmXSuAL1T9lsXcudJNRQIX
myUD7xovVszxQo3aXiF4XK00VERt8QNEs3b7GHnAJxpsYXa0eyvQgf7JI9LYdOAnwWwZguSyVvYN
MtTc+NJi4K3gXte3JUA7TUVCWyFLIWOaIPPUlb4K8n20y7wytpcrnOFV76l+H8xfrfd/zThEwz/Q
mf+WyFhlo1RW2oeQKJn7KjSdIa9eGuWRNLj3CdLLZf3gLY85ubYBCnQqot9qlCoQbnzu+2+XBWyr
xs/VsJzbaTWnaa+gshzmuSMV1nsE5kMxanekaji6fj7e/OvOsagwydBIKaguokDDGPUDJXgEQe8z
qtbkvfwYP6o9zA6hMLwVrjvuePcZWgojnLE0owSjdL3Ac/cd0mHYstJnjjIUXprjaxClMh2ABmr5
te3H2svqAS2EhXqfzJQ7kHxRheGrWDePeFwINH3BGKcY478x5MGO8w6EyRV00ks9ODrAW19+FxSI
6HuU0APLFNzLJ09V58wlnvTYpKq3KnSNSieHooFetwmUeiLINWQDaCDFvgIIIWilJLCJoFX36bLQ
rc5jWI+F/mYMChjGGeSSJGWaFSEVqts92n+dDkzCsQq3OwIZJG4BDUx5N13U7K9m0bssnK7ofMUn
2XTrVytWjTFKpFStgsKs7LRr7bng3YK2Lyer9TEJQkoSYSxUrI9SinbyPjqgO8PA2mRXi8GULHI6
BjYDCGXz0WU0dZ3xyWFiTMyUakZ7kFjbGqD/2/sm5/ZUbxZRVlIY48mnaSoKuInjRAHtiqTvv9X+
d4qim4e0EsXov9IphSKVXRMISuWKPeiz6pLjiDZNbCWC0fzGkIYmjRAOCxCfx41od6bum7lp683r
ZY3brlOuRDGpcJYI9WhpsOYwLwFNa4Eq8wGXHd+KprcwR/V6nvu7XExus1LeWWPyaBC8m2YdBkE5
X8LbV0b5a1ltm6JFJNE+jW6Y29198jl0251uJ0+TbgNsxbjjteJt55Wr5TPW0M1R2BtDjyJfoAdg
Kb+Gu/XLT5GXgCeig8uhSGtctBD6q2d2vpLKROgiAjHpWIIcWs4fjblDt1dkN8IulSKvjj4u7+vm
thoiEOTQHQGXxgRoGHtXd7QzohDChyIu342x5j3/btr4SQabI6M9mJC8ovepEvhJimJb4/VIuK27
m0YORwK4tiMOKXNYKl5X6laFkdNKKX1cxPvpBHyh9hAfuJXSbUe5ksYcUgfgnbjPcGuLqn5Xj4sd
aq/VoHl9h0w4BWu4aXhC3+5SOS3tUJ6vm4IHc7GpJ6tPYM5uzMoiNGlrJZjEwGBXXuvqO+i6nKQQ
wIIKfMXLqrJ9jD/391hXWoWfodITcHxhBKwUwysxM7y06A9Ty+vZlDYD+2lZLL5xWS5mPbcEU9LF
eJNAc/DE2bsGkFCqOQPXTXGXdNG1KRFXJKpn6emjuCwPpKnuli70rGrJvDbrnq2cOGpdP0Qi8EYu
78S2WwRfM63sgoGAhQ6KjUoBox99WkZHWIwBHWkEmiWmq0S3wJDwde5wMSa3DfUkkvF/JiBUAJKK
hsJIG52lS+1EzjnL2tankwjGgMawjkD/iFVF0ZOeD04W9ZiRKO2ye9GXbn95D7e16SSMsR9FIGad
Hd8ppx06/J1OuJ87Ho4O96AYExlUIsUdOfqE2RNUtO79PXGP8TCKksmrB/AksgBBkkCqcqFWQoH6
f5GIidbfaRakG3UWLU66yAKUhFNmArNdrgJB7Pdz2ihOOta6XRQqPTkTr8xG1juJiUb5yye47QKB
zEm9rQHkBybVAfKfZVUl2mkpLcD/2xDQpohgjD4EkLRxEeQ2dWYlkEl8+lFCN6GFnhw1iHYy5mrr
PWUaQeUDLa2xvCsLsLxGbvR6eaE8sfTvK8fXGxi1Apk41ml9Cps2kI29Jf4BwoVMgfH/3kzGvomm
jumU0cS7vk0n3GgwhXx5GZseZCWBMW9oQVEBFRy7N6X7tgTA3axx5u//QSUoNycliAYa/q9b1RTZ
OKoTQv2IuafmOM7dTbfgtnQqPw2WntO6tp2gofP3b3lMhT3pJLXvVbomlPQ7/R1oLijpE3/xTPNB
BZK7C065wHJTXg/rZpBaCZZ/Xahco2WuwzMR2gfpgNe4UwIhkHe8zlx66mfGvRLDmFicFmLahBDT
lFcWENxykIrGxmPNa2DaVvHTPjKWlaRGv7Qazg3VO1vo9yK4U7mtFVztYA2p6gYtS1FAodP+GKYH
kadD7gZXcbJhj3FvXqPUOVEyLZqsto8xqsIS0hgeAx0qhngfzupoV1rojEkVxLpyVQqa4ERy/Czh
cXbUxtdSMWK7r9XMn/vpecgKzTbxwOpUCoY2aw0Y1kRObdGy3mnn8jRE8LWN4YCG70GuAcrUJd4c
h0E+z98vmy5PDRjTJa0+1ZOITE+tZUwTGE5pXDfdfZfyalzHufAzhbNEw4SjsMA2yYTlqC0xd1Xg
PoA6zs4Qsm8j7WxISXXXaPIVCF99KQo7e457B4nR17Do9gDM0XbWADDvuneHOZ08tRXu807SHaPv
3qOu/iJJwCNEh7LQZfdCHn+XhOFdbeYC3LziLTqWCrtO26ts7lOnq9XUwa2S5yk2DXa1MCYTKOQk
DlsJqmDl4IkFCKhgZVcm8Djz+VWwpLe0AED7UDgW6R2CUYw4isGSC4sbQetNDMtRhetRwPs6mQIg
oPuXD3jT/k5fxyLOlE1mpSDzjQPBrBrPKud9GClgPK14bW+bQWAliHGYwgCCWD2FoVtAHygkMKlq
ny8v5VgUv6BCLLyMKiVJOM5SFRiT4OaS7hEAe6Cv4POwVMhDVMU2WvG6EPQrVfl6Wfb26kC6qoKG
RTpj66rrOtSqGUlyu3wAFcg0E07pZduFoQvibwmMRxlQgZtG2hZMuwZBNW0PQRGA5NlRHBV0tm3A
S3p4S2JMfwlJbzYyBBLyJQT18lRwgd1prDo/sNOaGJsXlGlBSoBdm3BxNvOrFFjnY+tYQel1+VPk
/lkrzmoTGVsk8jj2wOqkr1nEo604eWwXAPbQ7eEarZGfeGNJvFNjJ3hALa2gpQ5pAg08SXKggcd4
BqivU+ZoNpJS77Iebpvzzx1l0TdCkUgzgDXRwRJKgTXfpLlhl0bsXpayGRXAdICpPAtTNOxoJSie
ZTI0UI0qLio3TtI3FeR0Zjc9Rv0gcLLHbf95Ekb1dJUEl2oPL9ijUCvMj0l514SpO/e4iU6gu9TE
3Vhau7g3OUI3x7Gt1RLpRq+kip0o1EYPr91rY+qIUfQpAbKYJEn7ZcDDdZUPqW2F2f2iGVfGXO5B
fOgJc+3NZDLspBl5wCPbpnLaBcb8i7gfDYN2QqT7Ons2/CZQ973XZM+iiwYSf+C5m82a1mr9jPW3
bdVFMbIP5LfhAUAQqACO3+hTg3odHzQwLlzWqGPT87krOK2PcQUluvM1IPzC2/xEIVNufq9QTj+d
EaWImPRRJAvc1nhk/fVoa1ENY7RZIKfJMx9zAYlt9O0nuZi+IeF9KqyJs5cbNgl5hqWjbxh9puzU
mYWXQn2sAJcotj1eTkbXAuGnNfGQuzb89S9imB3sh6JsBgrfolTEXkK0IOicSeCtQ/pFBLNzYion
glgBguwHqB9eM64oqF97IDtuOWNDAVeyrLMBM1NIislCOQO8SoCla46Tcz9g6Xi4T5cPCHACvyqE
GKtymwNFMMiRcs9SZAvkQSs5idbm8UgSiOjA7YGeLMahZGmZkLmK6yAsshfTEgMyFrzyIE8G4yRa
KY+msAA6kWbcKIJkK+QPsjhFXK2CcQujtQhNE7WATYu+Jsm1Xr5d9gNUSc9sc/X7jBIbahK28YBb
wNLvprwEAcKtKhR2W74lOcK0xuli420Yo9Dxki7gK0vqAMCseCBIHLXiLGgrA1jvGNvWD6wBEooJ
rJ+W5fL0ODIzf1NtisdCgHXnXt7ArTLgL/IYZR6IknRhBmA7+hiBii2lycnAD+bFO9q4hmIItyTB
2UWDxq5VrIwFgB0sKZRCXvaxKKMBPuGtatNnn/SCbQVumqnJmwYiaHgoEw9ozIu/uMsTRd5CP6D6
sDii2xvAZvuDh+JfNpSufrU6nSARkOmGZv2DVdzn0U1s3l0+NN4GMr6hL5rFkEkIcC8xs1Mj28VC
ySuQ8WQwvkFpSgOoAPDd+R4gguifxLRp5tQzJv0kICxPgXil8ggcNh3r6tQYb9GbZgW9gD+ylsi2
xNxuwfWphR+Xd29bN4ABhAYFXdLZgdplscYyFSdEJQx048k01Se7yVFtGXfa+PWyrO1dPMlilKEG
RmMfUYTArs9tddFwW/9+WcJWZRH6ZsqGBhJR/GMMOAJTTlppAwUhBEjKl/Jt8SU8Qt0WwXxHW4aB
oCDagssbEtsO7iu5jBVLiaEDZI5u4y+Ivb8T3Le9/GmJTHFRaoG/UcukDuLBdKLii7gEBJS33XeQ
ZdiJYv5R6D2JYw6tAbj4UkpY2Wg8DOpD1D1ePrJtNT/9PmO+yoLrvkSgFKZ+q2hXiuUlvED1D279
JIMx39JKp3xssQbi4H6hHwfHZdwAYnDcwauHTu3+t0UxtqvLBtLkasYZCcVVtIx4UsKdo844EZi3
d0zARw9OnLcJ9q6unmLzIY1ae+C1A2897P5iUkyYb5uptNR0xlAnWBiTvPquzeINxrV83F8furhy
ABICCNbsNo0sd5hAd4kmASGiPDo5+Si0yhGb8N4cjo2g9Tcxlv7bZh8rW6sYU5RCqkwWDCKyMAMS
Pg9FEjTcZuXNlPpk4UcPsJIyAwo+msyjDv1bpGeevh7TorWsSGzkKYes1WvkjIr7jNYkvEby3z+p
AZxnjj8N5PhBK4HgXelGNdbqYBAPkmK9q0X4kQmDE8fRw2XL4HnoY+1gJaqa5aocNZxWutf8FiCZ
OzyOTBpIrNCSh6CatBhlLHwTwZyX3nHM5UjltRJdC7OYNSM9wvkzSoJulOSu0XPnH6gDvrSZjLch
6lKQaurp6f0ZXvzmumTJkEB2AYZddrw2KqISzdbITibhIJN3U/sYeKQz25n4SQabiRdTVygKhqCO
U389JngD0w1HRwFCYRsU1Y53VupG56wirgQykVwWsm6sW0RyRZ5uiCJ5Wpj/1amSN1qSA0TX75lh
PgLR9ktfJ8+dpTyGZZLaGK93lFK5NdLmU9+mnxqDuFZReKJSfwnRZhrGqW8ScGIZGN2Nm2gnLflT
nnYf/STuQcG3V+syaIv0SxLJzqz0b22r3JE0/D4TzHm18+Jmqu6maFSJlH4/jsrusnlwjpK9DfSD
nFt6n7dBpzfAhB4cxXidWsLxmJspBIhh0AprGujiZMLTmDe1OOm4KEZR5krjZKca6AYT2RmET7qg
O1rNsfrtZZ0EMoGqInNUKSNuIHOGl6dY20UieUokg7N7245ztTAmVi1tj/epGnLUzB482TEsjIvF
PrnT7dkV6it+oZ8n8qjHK6cyiWpUziNuOB1YdX92jlCkwVY8+mpurrnpX06LZOfTzExNgM8Pc1cD
gukcr4EpYsk5eDgVZwrigyEEl7VyO71diWTSW0XqAA1mAk1XTbPRAYfJY6UJih2h5djJxHZENbe/
UiNhsuOlmmxhAo5AnL9d/gqO1qpM4ttrMpBPgAUbyJXqdPH4JMYTMl5L/TwZ+sOYYnIclFicst3W
3CX80E/VVZn8NzMScwKZEwqQgHamM5falQVUfYzpPIcYpiO+aadXemWrb7gFvkbubHGMlQo4Cyey
qZnAvKDIb9S2VgrW1Jncq0SvAlNAuNJMW+x4x7utUScRTMQagK9bpAXSVfqyI7l4YgQ2CbowhYB8
y9xhx52L2BrKwK6eJDIeqCuG1ExLAJ3/KFDmLmagvgjtcUyRbmsE5t4ABpR6KWBJncuK9A82e5LO
uKMyqkWxlXSkO8VUukO74GJtzEFlhW+LHr4UFTh0CbrpivxWUYfers28cIC9aeFqXP/XzWd9ljTI
QjwgK6E1J9VyaDMMUV060Su7c4PyMK8ow1s/mzGDKKXVxhKxlZIO1sA789C1TF9EACnxW/ehbQei
yCLohhRNUdkSlFJVcpTQ+/EPKLe/i9/mVRn8WfF7JYuxWL0keBidkGF2HjmCKYf75fb3YOM28+aV
KMY2DQEP5hhixNUjxsS7/jqLIP2KHYtLGLrp+1aCGAtVZplYkSiC7aO6TdIDENlxo3RKDewAmIdO
R46F8NbFmKc8WEUOhD/oZCF7rf5RR2CkEj7nPa+6sK2Kq4UxpjhNrRWDP/c/hM/Ni9xKImNvaSSZ
5lxD4g/X84Oy5/ceyzZdt2KagLwx4e7YCchx0aopNhE7UlVyyvC16p8ue7LNvOokgDXkxlLmrO5j
MLApVmLHefmyNNLgWqrCUQjOStjbby9LSScoKEY2egS2sEaxBbF+vryY49eeRbrVapgsoxQUsyMa
TkZt4/tJ0a+XuvMHcXbjlLjCLAQTGAPjHokWQKttjvBttfh5VkdFXYVZK60SyyqQ4pzeUJfbZh9e
5VwPxdtM+veVqF5uiTp2WGcS9V6qX8165v7H1bCOKTRUcUqPZkWhM0/+ls8gxlsN45r0PCFZEyOU
qy1YvXLQdeYCp/6+7Y5OZ8O4I/RTiTIB2mhQRZOtdfe1Xh7qdLJRltxzNo7q2CUdZPxRIuYAXpeP
Gwc4v8guXXM/f0O3hJ97v/PitKl2qmZQrAlQ57CTiaKgLmJdwbGf1O53CcS2g/BKFnNSoYCXezOG
Ef8IjD9o5X4vMG7Gq5Uo5sSiMW6HUMOyUgkmHO2V4cuEyQeQYTjN/Cpxb7SbGqJaElpqjs0JjL6X
ajwU4YJjQ1H8OrUkND+i17GJpCvg43ChbjYPDVQyBhCCMIHFzvUXCToE0gHSTiGE3AEL+iYP/oCf
D/2cJ1GMTwybRAoXC5W5xdir8aHU3lpyf1nnN4PISgS9HazckSAmi1oTJDHChJbeTnDN5VuJ0sNl
KduRXgPgp6HJOCSZsSwJ7VykMqESdAzgR5P5Ej/RRxlzlwDvoJYe/0SiDqAHRbXQT8zO+8xROmcT
5Tak/WO1cdMcacoGNJdj6oCKbHi87jR3OPMeK4mMhUmxmJohrT9QNlbKuE7rY/z+8m1LXslhzMuI
S9EYLEoddkxx/40lb2rHShRzbENVSnpUUTQXzfRy1fJDIu+kfuI43k0DXolhsjIZCMiNnMI39e3k
g286o+wk9TuI5P8o0J8kscMOMmjXohKUkP+/ipzINf/0KrKSRR3JyrTqYYn0VC//PqcfYfj3PC5n
Ay3GURhaXDY9VT1w1ruREtmygMZMxYsUHnz7di14tSrGYaDl2ZgFEwXuQnhMQI2HKW0/rF46+cpM
Pufhddya/hwXTim/lbyRh7NlSrqxZtBmLKyz6nRJiTz7Ydg5+QRMuBmN55NvLi8c73Hm5BlJjI11
MYhJ4tKQfWpjuN0Fy5W8Vw4UG1Z758iiv/WL36CyFA2DiaKqmCCu/lVPrAZP89I0gDMbsgrULDF9
ClD1an4bHRFId/NuSr2k9hplV+sOjwT9vMbFiGdsHBDOqjUOoJRPrylSFB2MSTGLm7posfGEZ1o8
lcGaEvnqq7VfOIs/czCMcMbyJ2WZw6zsZj/vlIeiuesHtEs2xitni+nPnG0xopymUwY67PGvW6z2
BWZMUxC9UyyexcW1T7C1wl72xee6c+hk+OJJz0AfejQMrwJQNcfvbC5zJZ9RXGHOVTEe5tk3rM9T
diOGewPjv5cXyVsjo0YoFBqVTsjsTzN5kIwFPT4D+S4v4sPS9T4s9hX8sX/V479uVaFHuFoboz9N
H2rEGLG2WAcmXY+Ws/i1z3mDrps7CLcjm+aRyI9xpimZByIjyfPNaRZtIgm7Pimesk7lTb6f4zbR
9awkMb40saT/m37vig5qzU4y2eVj3HjNcyy4WWOrbuxIttQ5lvfjatA+R4+hQwCCKTaegGmvZ1O4
Gl5NXhJFJZ9p8erLGNfbyF0I6gy4vxnTRHvDp03/6FK3bhav8vmwf+cQ8MxOMFfVAW6+UzQNWhvb
Mwyn26WJbQayt+zK194rntJH0wXUqOVR2nc8QMA7gvT+slqf95MzX8HYbofLUxyWzeT3b4MXtraO
t+LQHR1w6kR3i9cChpw3wHF8DL6004y9ThpRimg8uv/JldzcnepDXbvop+xB6TG7vdMPrkDueYI3
tRwclcCQAiuXzMIVSXoIkoO5ArjqpLpiBOoAVfCleOFp0mbIWclhdLwdhWqyYmmGP6xjd152i2Xr
h9IP99AnVQLIo01i+ETtOHDNHSbhiWcU2cgzoTVKZfZ7NGpR6HUBkyQV3pfszieu5Im7rLcHUAnz
HpY3feRq3YxGS4pMCeN14MdOyQ44IbpTmS2xGxXPR0Wd++g2v87C6GMMCc+BnV+BoMdoxjZkypRB
WRWYGBQREKvHBg3zYQCa9VnHYHsC5AfoE0iNPmNqn5vvnpVnfpXJwngoZamEbU1tpwE3s/QeRpz+
y/N0kJHA+OUmN+shTaBJ4r2Oq52yQ8+sI/81A1Qh4bfobnnA1R6y2HX9hAQqo+sJAbTtJrtlZzky
GE0d4SBijpynLucvVczqGEVFrFkiuU8HX3ucjs9TaWwrLu1VGeEHTHved9eyW98Mu4ZT9foHdVEl
JC2AeQHay6/qsrSNnNSWCRNVa1eb0l3ctncLnsNyIw2AmrzvZ+UOoAWOUinwRWL5LRaBrNfW3Pff
LWu1xNOXMAHeRHMjqrPY9C522uvhMLrRrguwDfeWJwVZ4eQv1kFzaq61bnlDS0afAq2P6bLMeP7M
yNSoyHAlTDMdEAFdLthN2FwVGre/i/pz1t+vJTH+fi5kI0H1b/HjxK5e+n3/qFxFxMswJtgktuor
Hskc8cp41zlYWpvZ91oyc8y9oHV4X04Wn07fG7Yc4BvuFrezUz+5KZ4Fh/hR4dS3mdvelDc88Vv+
0FIkHW25kiSf0celWTNLeRgvPoUypHzTxMfLa2DsOTH8rJ+H2tFKDhNvJBSkkz7EKgtY7DB5GmXa
1X1JLFwhqsGTnNtzM3uhLr1xJG8qrwJWbTzjY4CIrexXQjqrOep1/vIpvNHeYgLwt/4VALF2eQtC
Q3/56J3ik/HOw7Xf1N2VXCbSGNEohssAvzjl7aGskUKid0GvOD2gm/5dlYANicEYsK8zFmIsMYjk
BXUGVzFwfhXRHhWOhM1UCJVp5UhZpZ+RLmlVrlDK48GffDAtD19KDLQJoBjMnsaDcD/spwAltuDy
qW0v6yST2bxx7pYui+rBz0frSklmu4tK77+JYHYOHS2TpE9wam1m+FNdOUb6cVnCpk9ZbRzjU0Qp
M0U5wtkseKKrhMbNxc4RO8xgzjyYJ95+MU6EGJFiEhGxohhzO5ru9YibvWx6CtU0kZMe8UgYCzZR
i57KDHcB4vRuf10/zV+WfYkriFTu9X3t0X4FKfOAQZH5wl7gNeLQQHvmoFfimUCs9gno4zM4KuNx
dCnzRf/VcqT779338D3B5YNct/cWcoAETDqAXdsL3yZOprO9x6cNYHRybiVNGPDm78tCdz9N2l3R
E17Mp5H00ioZpazrMdS1KsRVeo/iGhyy4HTv1bjrRVsJXcvrvfZW36mdIwCs7FbvOMGI/vwl8YzG
EoShug2V3i+NvRK+V+FNPt1fNgqeCEZT44iEgkxzCSu6C3Uwxt92Ci/YbCaJK11h8pW5LNpQIrCG
GawR7R0taOF2cd3t2yC/4aaIPGnUcFZVXhPoieBEg160b+FNC5MQPHlfftBJ/MTnwipvaoiuiyBk
U8H5yrb/WVPYAVERGtK6xieys3YU0paOxmsenja86Nlwqr25Q815xzm4Tf1fSWYdQKpV0qA0g5/0
0oOULY3TEKmyQe6s2GOd/zUI05MgS9cYT6m9shUtb5QH0QZFxW0ttuBjE6X+aim1vxRjIBh/V1Rn
mJXRQZKHkXRLdeQiU9xJLDwZDcyx3r00Y/VFF8t9KKqTnaBvy+7E0FMbLLdPvteW6LRj/52E5hfF
Gu2hk2cwYKL+UM1hIM5jay+N0dpwGl9iA0czGW4ag5xCNj4J6Mvw42wMHUVR3yKSHoyxeZTi5hp8
pV/ILA9eP3Wxd3kLz7vfaRa02kLGiSWLjjgeIsukQK2lC9To2wSN7t5yINeF3x4yVFiiFx7f5KbJ
raQyjivK0mw2LJgc8KrAwC468bxgO3noStuJwkoO/Y6VIRjZUEqjDBetSfaCZLY6FM/arggacJIC
dGeHTmPMXrmcPd0q1K/3lPFZIobBwkmBVDUAlNpNBfpj4luH8YZfD+OeH+O8ll6oeyVNF1TK9WAp
4F3Ii+JWQeZ0gHO2TYxM7PJDwgUX5Rk949CkBiM4pYATLNUal9xKv8tD8y6xQjfu2iBJ80dLIJyI
yzN3xq114D0GmSKqFbhxgyVsB95N+/LRbeslgAQo8It2hhDfg/pUls1q8LPojYAhac7B0slrG/4H
rfwp5axJKp5S2vew+D1uWLSDF+8axM4OGWZfCSpcU1DEKNheXtr25p2EMkURQ8Qc79hDaLUQT5+v
cmR/lyVsVkVpIQt4feiqPAOh741mjtAFOPkihjJobULbUSIY6762ZRd5EFcJN9e0Esgo4aQTXU0S
ixafC+IIZXFdLs3H5VVtqsRKBqN0yyD2XVVi3zBw1doYS3KTDqC9as27nZ2/oVNXfJLEYtCPoFOf
tRgX0snPn2gHrLiPH9DODkAQ3kjQpvWuRDHKkJWDYvZUGcDIm9nJEnumXj0g7O3ktL6WYqO2l34i
HOvaLl2txDLxOs+jtCzVbEHCLuROfEc6u3goMQ9hOdpN+oKLgoy3xfG5/8z3yvJmur4SzkQ6UyQF
iQpEuioigTKni632Ip4x1dEn+pLJNmhFK38R0R5EJNFehmzyIr0FNUTpxEN10Ap1H82Vo6XSIY4H
2Zt1jMBp+m1Xa9e62e/aLE7dqhdNjl0dkWrPcuDVl1MzWEUxZawXuSslXHdbTbc7RbmJltkhtRqM
yoQKtQyETj1OAgCfCV6jC/uibT5NUVfY0di9Lh1oU6ZefFzECiBJxXSnduJNKqOHHly6j2Uuv1y2
mO366+p7magrLEAUTuiVYc4/+hFDCvK+6V41/WsfvxfolkzDziuN3h/Cfadzknlqjpf2iom94Qgg
UaOGitEWm/JTEsy+5MlXvGoAd41M3AX3pq41DYxVs0e3vptvIm+0R8BEi0/yjidt2wfpiqShWvQ/
0q5st24d2X6RAEnU+KpxD57iOHacF8EnydE8S9Tw9XfR6RPLtHrzdG4DDTTgRmpTLBaLVavWQmGK
+6BZouVGqS9wgN5ykSYFll274L4T7Bv7zR+/3ZsZ7tvJTZoqco419b7spvcVnimZpz03vnFbvcge
62oleK6Iysrsn71klvuUy5rnS77gYJbmzTqYx642QxUkF4mSfL+8wv374m2B3H3Rl6bUtEk/B0ai
RpiNaqgjNYsQucvC2KUFcVcGaHOnTs/l8bV+SiWvdYEOBpcpWlcQ10jEc6Qf5SRer47fC+N7KiAa
TOaOxXNWsZ2Tqwp0EPE1E7jKn5Vr0jq0B1wiDfqzaLB8vyeAavh/fJOHHrZ2P3ZqggTUuG6OTbCe
I6/1zE/gEXJZ86P2/19byHdblqipc5tdknTA2DzEHiJMCl42sdtjBlnW7yVxNwU0FlPFoCW7pmRX
D6TvTVD/NDJHv1luYVEPMUrnLufqxFrsleSMhyoU3dD7ceztN/Axf4IGy6rgN8in9KAcuoMeIocS
Rpb/krO92eFCS9/XSktNlt4kLiu3QwuhhKzFcBgDxUUD5cv0ZD9c/r5Cl+HizDKuEZVe9zDoHiLI
hKN5n4c9Wtm+4hd+dC9q7r52ZT6eSNvUQRKmg/GI21GpiFEdYC8yEo1fqoi+VJlyUzRNUGXpQ0bK
T3G+fm705UHXkycMY530KHtKpUIBcWvjQz/Ya7Ml0O38RJABpFrtK9S6T9r0mSbkU9Roga5D+DCp
K0FM3olYAJdpAFhY+O3QdkOo2Vz9RlGPvWWyMagoczIZCKHl6+Xd2Llb3lngoq8aLXGag2s8GLL8
3GkHu86OsoizYSfEvzPCBV4aLXaq0QEhvh/QzDbPZC3Out0GLbEEBcP9g/O21dzBiROzmPMYj5B8
Nm9MG/IFOEf2bU6UyIXijl/nrXyaJyNUiR1e/pT7WfWbae4spY1R9BCKxyrl40CpRzI17Nvei2vb
aTCYWmoiDPPu5kF7HM1Yy9QgfPPePTRNLaw5GuEeCfrP2V2Rf87iWsR5u3OfWapqgghVhnyrwU8N
9VZrFX2FmLuAiwEBsQ8RHr5ONVB46KgHkX/5M+7FpK09/n1sTLRQrTalyOHqm2l24k/VZ/Om9RjR
ZnSm34CL7V2Bzf0v+XuN/DxRUc86UQccg94vb6rnuXIyz3Zbb/BZGKw/oz8ixg7sJFzvFsq9h/TF
ktu1skdAa+T0ZI39Y24CcNKUoE1NS1K7xUpFBJy7EeVtM/lQqNVD1dQjPq4ZHZfhuVwiwfUp3D7O
Kds1ZVH4NRnBy2N46FHfQNPA6zEQdg9NWKSRottyLx1/9yW5ozePqmoXGVbFBoa7O+UQX9vXCoR1
8Hr+LGJTF66Qi8pzXSuLssZroF4bYaO5TLqDEc9KEGZwZE+5TgNhUVFwCHnsRTOrAwDpsAkmgck1
TvY5CaiTjnhyqDiEInu7rolBD9OSUQizeUHB0aI9OpBwTZueWwK+iqr1C7vBOH3njZku8pndC2Jj
jrsgwJiWNnGdUzT903sNNHfJLYoDQDSebR+FTE+aUUBCVUyIAhAZ5nL1SU1mTJvAWa3rjDpaFaY2
rNfXhodJCduxw6kMMEw/hIUrLPjsbunbovmCj96kC3IvvFWXE2vS0HN6NXkvKkBDhat7lwPcbnwj
mgzKStmyAVd9f1OkPVSG8hmj1XJbu7P2pRtH0CWLnj4iK9zBiChYHgFjo4EqIzPWT3V/bcUi19yN
YJulcBlLazR6ZdbYsiEa7+icnZb05fLH2kPAWLhWNTamA00SPkg2a4YCPmYIgwWCXas33avfvOoo
QU3Dad3ahVK6DlBg7KZf9S9/hDF6Z50LoOvQWkY6lqgN09RLzexTbype1mmi1u7+h3xbJecTY73a
RRP37J1DPfowfoIOpRsfV4QU3VV+TgchWng/qrxZ5P0D9TNNypDODh48EUMM5JznTnS0XfSwveSG
ANuZeuNfigiIvvfmePdNOaepc6leqIVMib3pVETssQVX+OCYIfExyXA7Hi670P6NtHEhLqKZfaQN
rYSPmx2rhzGEyp5LT/opctj5FvXT9goA75bHhbHcoJW+VOx4fxquMCU6HNNzDkgyIKsegYTnTXJY
oKaDUTpfsM79I/97S1+P0vaFUmNSo5AmVgiT3erOAFkEOTAyyvWGIdGh15I7QkC8yChXvx6VfCbR
ijizRD54Spyh+06URnQp7Z6PzeOLezW2ppaUC1QHAkPVHAg7BP0yOaSKbidpBFdkZpymOn2uFF2D
TOjqmfKwOoW9hFQzbqRZETwFd2+qza/hokJcmWO0JvDgqvmkQvNCN2pX6Tovt0Tc07tfd2OJ/X2z
pRqE/OZJZ3GhbUpvHMhnwL0Wd2ioCMi1Gw90BhLD89C0eY02yaoyqRhR+rMPLM5Gj2rhD55x+lVO
zdsjigJhw/A7f1BShck3y+xu3qyxjuzRLCwWiSrZKYzRScardlRFLrT/Kd/McC5UzoVVFCs2rWiP
bHZj9ZLCLbzapU4cHf716vY9980s5ysYR8/HREX1qEjAxTlDvVykz7sfUDcfkHMSY8HJ6DsW38j9
gpiangvATNri/hcGWUxsJVoTd3dUM+lXO0KII5HkZrXi2ooIULJXJ3rnFdwtMUSrEVt596uqn9/n
htfejC/5Dd4x8erIL4UXHTVUN/Xi1LzoJq7J7mf1aapwaZ2F6aFowdwNUmTS2oz6axmSelWCGRf2
ykBEn86jh3L8ST5EQvKf3Zx0s63cRYK57xHPYHwBcisvTnfMT4yRucRAxr9Cz+8Htd+OyitqGFBX
rOwK56MsoIGS9A5N72eq+/NSCl74u18TfFVArWMmX7W4hU2TadZDUa9BrtdOMV3llqBMsnvU3wzw
Y7xkKK2GFhRL0b5GenYcDTAoTHkguG9ZxOBKmZa6McNdfSu1O8ay8p+X7tEOepdVTzVn9ttn8akT
rYqLk32bWNC/gLlVj3/qmR2Az92vcvpTsKxdv9ssiwuUxjiacZJZrOZTPbDppuSzdpxdxR3vui/C
pGXfGpSpTNMkUI3gzjkZrcpcyoXdO9opP68H5cZwFLdzaCguTuz6OGZr/jHGn2M5svG8heet7Xyy
yNOiGnhIAAUmpE3bvU5NgGEBI0CRm9emmHp7qIzawKN9kR86VfIgTeaZtpYcLSsKJqqdSpoifrYP
eV3crokUxqZ1T+Ukcw0bOtN5qxVu3UuflyW9v7zBu8dv89O4j4A3jaKVstEHtS47g/aN0D8yoGOS
CaQl6N5w56LIY0ATWaW8Kq6mbADyKRFEkD3cDmOk/W2CedUmZ6Cj1a1rhmzFVJz+UVI9ViiwAXJs
Nbd86B6hEcgG/wRmWWD6cOA3VvmTYSy6mlJctLrVB02le/Y0ObVcYXYqc1sNE4cY3JJFvJ/q/oa9
LZb9fbNYaV2GlFQzezCx8eTetSa3e0q8AkBn6YlNYsuZY1wxTcbB7TS0F5vYtZ9t4swiofI93Ag+
PKakFQOT0hgKef9boMg8xpaK46oh7R7d5mqIMHLZX0d3mPk8aa1nOMRFeyxxcBWLd2A3Br6Z5y8p
CL10QzxgB3p6H2k3qY5OTyVw390gsbHBuW+SGPpqdfCtRC26M9AT13ZMH7Qqvesykv3JVbUxxjly
o2bTWC04K6suubb1rQTzYIEzc/nI7+FWtttGOM+d58GiA4UZiACrp/ImPWgv5DA/Sf6viVXVs87J
AdoPfzNdz38BjmQGPh6d335DOB9uiRZlIGBlCP0eQwhsmujadPUwA48W4xUUPSr2H/2bD8s8aXNo
zMyA8OGIxzArQxuP03UeMkwIvelvQUUu+L4sZF5aHXOpjbFqHbNCz3GvJIoBacXuPjXPNfks1eVV
OraB9Pfl7dyvem8Wx12aKgUZmW4jwWEk4AkmnhvMN35OMXcTOYCp3Up3YsSY6Ohx10a5QnrYZCGX
sVE1AKTUYaUAT2sAKCl785fiWp8cUcTdg4q9c1wu3qTlYK9Tj22sfVamyv0UCi/Ps0OeQLNaBOXP
HIue/ewMkUfQkZ51wBBKpz1LweVPvn+f//Zfnsq3LNHRmIYCvRo2EJx8nQzMWIz6wdKPlSYszglO
C4/jT6TRSAcI+IGL2mUSfnHm5ifLG4CBCGUvLVxZSKot8imNi0SWAlhqLuNLMw4m/Sq7NQEZtR4o
KkdWEMnOclBFNer9i+3to3JRqbDNnkwVjg1IvxwgV9zcEJQ1BE7Ld2VzeeiSJELYyaMbm6bOOJ6M
+Pmya4hWwUUaWjKmzxoHY0aDudVvClP2LlsQBTONiy+KUqX4D56CzBkwYneS7vEe9qRPmC4OhUUn
9q99iGbQhFMwhq4iW+ajS2+Dw0eD9+Gh4Uy1dsrsz4YRByoRNc3304mNKS6oyMRE3SyKXx198KJQ
eSi+FkfZ13xWmUEJ/FdlBtIG/+KK2D3Tlq7rBBQ62gfaF1mT5Dw3opGNR36xze4wNeAm6azrZrH8
ujZScJX091nSHdsY9SFL/lKZ0o3ek84xVyn3lj4/LpURjkv+Q7Dhuz61+Wnchktp3JCqZrMEoNRY
XPwkALqSAPJdkS9/XX3IXWEaRGB0ZwwXA3yWbdm6LROVcEYVApTNIGEzxlN11K/YU4yc0EEVj2Xs
JtIbS5yHGYUZUWpkFM2HAQs0vZnRPBh3ptseJc3BtMQvGo3Uy+9AMiEU4d4NCxv7nNut1JjSQUe7
zyrTwxQH8pqH1SJI7Xb3EMPbKrBCbDyeyyPNQkqtGvy7gY6nXKGdpFJERrO7jI0FLmRPpGUEC6jD
RRN4dcrFRVEa0mRCDUnRSrg4vZhDMqwW0g2mYKTiaM5/6TedP/udU3qJ3/7VilxRZJH9fZNQFX0b
l4qFDWKYu7Q416DnU77JQaccK1/ydK9fHEU4o7R7ADbfk4vkut23gxKhl6E7jK0C4JozCcfjIB6X
24uwG0PcSSulHBK9KV5RCsAsZkR8Oct8Y+gFaen+nb6xw52zsWrb0s7wXGJMKkxFJTUQVBl5O72e
HMsfn0Twj32X1C3Ujwir7nH52jgZwNuiPBwMyTlbvi/5fSMCR++/h+3fNni9ERWS1yoEGWmgfbIx
alXd2UFlOUD+f7NCxVMO6fX8RIC4/2a75VE6RZGXK85g/4ukad9N334Jd8SbUV1oXDVofhWfR3LW
zFS0g+xf+HAXb9bKHfF5pUk5sTI4Bvi96aYK8pCE1U2MxSSCeLUHtrXUjS3umMeLEa3FxN72IQma
oL1eE1zJ0HLGLCLSXQuEb5jjTp0FhBcNEwRU/epalPHvJh+2rTLsnmJhdOn9ye+jCYoKCvCJxJg9
jGl6E9gfpLkLdFIGggtvf/vebHHXQBorcVZ0QJox7S/0g1wrPiZB6srWkTWHmZpSRo+XjYpscgek
awfbalgnMyvo1To3Z71T7i+beEXIfXSa3+viHyvIp/qkmpCRsoucXK3nXzVVBoYSbZcq2C/+qZJT
qVHRGoGM2WQ8lVV9kLr2UZspMNpZKfm1QgFiLoqfpE+PSd5WntJixklKzANq9AfQBH9VluGlNtfH
Woe+4FIlblnMn6VUvoql9kGLs6+GnUnOgL5noGblXUtFgyq7eeCby/EvH6DY+3nocMbyDsAjidi5
Q+KkAPgPGg8ReYLCmSvYIYEX8HolqkQiOyE4ajSwwtnTrxj/bOqubvoDoEO3ckWS8CKD7O+bCzXS
aQ0lXjy1BoJ+zpRPf82TJXhs7T9TNh+Suz/TZCJdl+M8JVdW+OZ3IGU7iGv5QmvcJbooc0uHaKIo
gsweBGCrANK2jHXpygqKT6LseP9ieztTXFxaSxKBoAsX25w/m+RrlAV5Jurkimxw8UgpaUtiGZtk
p5YzAtleJJjYEjBViIxwAciq7FiR2FtyKcNovrajO8sQ3CR7BwqaBhg81UD9aPKyNESq66jS4Qcl
Mf0Ientd9rWVg75XnG5K/ctnac+zt8Y4N8iSJW4K5gZ5Ln2R0twzVvrjsomP6gO/RBp+L4jb/Foq
pE61sPnSoQKcZz1bV+QUncXhlH18PnJvF8N5AKnUgjQGRZmJEtdYKqfFyBzu3qR7hGqc10mTlxe9
4B4UfUHOI1qg1hV9gdut+qOs3Rvdk+DzscThwqp4FLmmZhKGgzsSqCF7PzCCRgkznxClMgL5YNyv
AhcXLOj1ftwEO1WW6qqcsF1UfrLkYFp+/j8XxGVl+kLpGKVIUmqfemxsfLaBuFhDGZlRPAWVK7pm
dzEeG8fgYZC4I60JsncstDLoyjq80lwOJ0aeAFSOGPkotMg+8uYjljTDiGOGR18C4l/V7YErwb6R
6xU1ZlyI/8Ii+2qX3IRFro1Fa1pMTFRijQzqGZ/Tk+HNp8n7hVMXfdF9H0HhBwB4RjzPJbsLKec8
oXhEZH3mVuS5KkWsvrtIQKIQcONpkANAK/j9eqo1a5VVxyXPqvSarxzKL3mY+phaQiuCzTIYIBl4
Sq5F5eO9CL+xyx83oqNDl+uI8BrGkSfyubZfKlUkAyQywj19qNy27TIBEtPb6fd8Ag9eR1M/rufP
grO2u1GozwEegBq0wsPfzZ7OFbXhFQzhDzUjRvDKCEF7MIAC4d+BUUMEa95NLRgf3T82uTA8gmdp
WF8RVaClc6NUNtAol69ye4LMVzp5ESn/zrTOg1jiUSLpcYyNG0uZQsHS9+oR25/BOZBeGwCtrZAI
VmxQpq+z/KXJFVDhqG3uUlnrnbofzuCBDOkyP8sAPQp+wF5uv7HPo+KLJMGAikSQ86izZ2oYGimT
Q5NXn+VJlPrsdvTx2pNtoqqaDGq894dFTQjUfBabBi1CKgSLenfCrGzjS48xdbqbIUy9og400xH1
7vY3e2OZTyBWZeoN1oJlLIdUcq0juWYlEuuAiRWPZt7lXd39qBtzXC6hVrbSSCslQUoe5GYGoqtL
clcx869U1kuBsd0K0Pazcp48tFqdlSrAPEyOZOkdzfJj8DEziE37TFqnZl36PwpAmyVyfot5qabN
a3zRZgUP6BpGK/R49OfL35F9pw+3hQb6Uyi7QKpU5wL40E4VyLhxP8Vmbvq2PhyVttJcCLT+gCKi
F6+1e9kg+1SXDLJAtbme8kKS42JW16C15bArcm+wupAqmEC26ntJNUPQvglMitbIHQo7yyasDoei
aXDN588qqE50A+Pj2i1aE87l9e0fhM0X5Q6CnsRaMZiwxkbXo0dG5MhytPwZI3DCBv1uWN8Y444B
upuxWmF0K7BBH17GpxbYccF6mAd83DBiGzr0j02FhzSX0F4r115ij2wmXVkE3eD86ldjAPQW7AmH
ywaZW1+yx2WFmjlkAA+hg1ouh7HE4IRWYyaslR9HFcAko/+0UHI7ElswZrt7E2tvy+QOAl3aOR1Y
yTXNPg+GT+snhQSXV7ZvAjSsiqLpusYjNtV2BXAugomkb51q9MsZKa8uyNp3R32g//iPFR62OWVQ
3isZaZHdoxJUy0Xh2lLyROsOxX/FNjBiJ4eQdD/n2uxFhurKAzqGxvg1AbZ6qKVztirf0lg+EXvw
o0LxcsZ5ShrR3OZu13L7Q7nchwy6tdg1vnJ0Pflm8tqtRKn0YQJXz8G40zEnN/uDu+BRgL62qOuz
f3LePhPnZtWsqSMUvUGd0Q5eu95NVDRusR923ixwHmWY0bqmMnjmbel2ykfXsr5K5dFsewfCrP5l
19q9DjebzkXVpE4Go5WRrMaqcdS6xR/BrpeG8fT1sp3998zGEBdLx6a0rWlCNGAjVuNLfM48cNiH
jOVLfxSTg4u+IRdMsUcUkygA7a1yaTtkrtAmlq7ttACSYtWdNB3DywsUHh8uosZVK0VRgmyNqU2D
yE/THNSPcn+A4Nl36a86NDwGVp9vGtMlX8hL11yJZjh344SuofLzmse9gvo3V6QBZGCb2hme3PVZ
w1R6b8TQDv+TYTkI4vy2wn1aPRnaOYfuMRYahWXjmhSS83nY+Jbmy5792IVW7dkCxjuy14nZWuU+
b6rWklb38Rxo19E1exFrLwqYjjtPqp3xG4HyZeo0Mt55FOSNZZi61E+pCznqhbqaDi1HzwR2BxMg
w6N89WfocOAYEJ9lDWOlPOh2oKNZrbSSA9u+NnPFM6cvcjUI8pH9FMHQdPYSg1IvD/+UsCnyHOMj
yKcqcjQf9CQOpKQwk+EOYeWKuom7h+jN3Ae45zhokdrjEEVsuqob/bSWnS46lxgBMaZVsLrdULSx
xoX1FCljp2WwNtTdXdbXh4ZOgTL3nm6IWPN3Y7hhySg/QMzD4CE2cVXnZYSqZTBVqtPNj7Ekmhzb
TUY2FrjEn4LGAB+tmsGAcT1LldMMXwf0NHrFcC3pYVY/qYUtSLh2T//GJJf2t8B8t7FZzmBgMRwK
ZczCABhPUFver8X+tmLK7NG8iTGmggwATPAkwDScU2V3IORyqFYe7fkbaW+s5LlVnqv65XJw3XeN
f/bL5LEc1dq3pp0jtYNgktd3d30ru2S4NwC8vmxo1zHAfYFnDUYZP1K2p6WdxDFeNZBrY7MxXSnI
FveP8MYCFz37pBsWaWJgjsAItT4wMLRSncuj3gfsCIvqbPv7tbHHxc0oqxZ7GlcUETL7y0r7YzFW
D2WBNzaEe5xcw3/t2Iu0+DazCkFysX/pb4xzp6Cz1rknOc6Zdt370nfNBWLeNX6QsH+o/DwQTrPs
XhIm2KUx2I/943HWIwWv+6yxjwu+kisbOQboNlrPDovDv4Bs7p7xjTUudxrrdO7aBqubvzOOz+l6
UNzyBv/jZwLGFMlEMwxAAdljdQz7xyhKRPeLCxv7XEqlVAn4EBNCXnFB+LYsoYpccNjb9rlFClz5
00HDQOflI7IbZjZWOQdWpGVNOoowDYTerRRrhwIJgC0dL1vZP4gWUaEcy/i0ucvAkju1GzNkU0mr
BSg0eG0pyEj31/FmgcvjwTUV50WBekKcJ+5kgVsD9JbDMNxeXshu6GKUVQZUo1Am4c6foSdLq7M7
VO6Uv4s+CklquW3ddy70ckXnbbdiuTHGnTeMhwwl2pjsVU99EAc50qK5yBicOXpqFyZt92XNNG8w
Ru/yKne3ywYrkmXJr6nh+1uhAeoIcAN8TBWQEbkffaWzD5dN7O7XxgR32gBVlgHXwkslb7Nn9FDd
rlUO8vJ42cp+fN6YYT9jc7/lSzcviWVhJaDuJWym8C/zy+q+GIfp3ItS6d14tTHGnaWVxL1U6Kz2
yRS+zEMM2om1AaB++BcNnv090pGgmhgw/8BOn2pSlU42+mOrfavIP5ZGdNeIDHAnSrbUdJKNAXpW
VuJ0aeco3TfB7uyeJrC//bMG7mmsQcB8Ug2EhQnTXpVvBlPsrufBgUJN6qQPyQuYjjwF/EPC4bP9
i3RjmvM/PSnVHkOUSA0SFASL3EXwOEy9FmBYyzUHjNIOmb9mP5pKkPzsuiSjkjZRnodQDp/1WzME
DIiJ8o8MdpzVK08AP7hsmmZ5ED9kWIjgq2gbY3zOHxVWidAI2CxI4YbyawZ60JmUrrWoeGFBAikz
BGn/7jUG2TAd4A5C8KrkIuQ6U3nUioYAkuXqo/OqncjShO60MKazxSt8+4hMWuBKzBv5hdqyqQF6
jt4gXlPvD3pvRXo3zGgim8bRjrKvZI6w4Mkz24Ntf0tQYE4MSXHaSvaJ9F0eBOFsf9kW8P0glEMN
nV/2tDaVkgywH5kIl6CcWUtHIS+pTDyz+dxVgTk9RdMBqqHulFhu0WDO8vPlb7AXUu3NT+CuC7kc
E2XuZFyy0Tct+R7bDrSQRNvLvuOH74ydxTCDalgG/51XJTWKiSW82uuzvTc3jWxV/cM4Z28McgdV
LsqRrgQFurYfPiUGCVu5ElQjdj4cPJYYGC6GOBdO/XvfWdoIpU0NPilp36WWOgOpvFF4Fe0cRVtW
cJ9qMnIB/TW73lxFCyoNkW5KEwro9CrVnfGld8tvA3WtxyKwMIAyPKK+MZhugW6WeEpgJ5wj3Jgm
6B8NHSIA3AEhC1RayADzvQ8wtqucNcy6HkZvfgHn6yFy47+0+8v+uGuR2VMMFfBT/kiUjTlHa4uO
fSwZh3KAhqAhuN5FFjiPl9aykiMKj6dZ6XZN4UpU8EB+hVhz/o4mKlHRKlcgbPYhc9VrbZpNlC7k
TM6OVlwVZ2g4f1OLAkwn1qQ76jjJp3FGyWq0kaxnddS5WROjTbcSp5PICIYdgLcaaqN82NLKSaLu
r6WA9jLEBfXHdsqOTaZ8sVPMqWZrcl02yjmqQb4no1nvaqtxBRzHgZT6Fzu2MAA5HvpUeqhKzXzR
8Fo/kiQtYRpEyHm8PJDWvCIleejTKXcSS56cmRqjW0bd8snWe8VHCaBx9QlkgmOGS27NpFMptYe1
qz9JCN2uak29h/cA/k8Spr8HemebQIEVgFEOdQQYakPCNMH8Uj8lP/s1X7yqnkCjRw317zJtqxsj
nQ9kauqAlD3+6ez7/+hUuFZk0MZqhHGYYcb//VlNpJIStWqbsM2ux5F4SiSqoX9EmnAmuJyRLvba
g1whDntkpOh5KOidY0wavY/aIerBXv9uO9PrtL/0pnPVWPaiNPZku3fW2HRHzDlYPy+vWfiLuMQy
6cwsn+sSDdLgl4brEp9A7yP5xg8NvWf2Jk21w6HSvEk0VfgR/sx9DS440to2p3lpmpD1vOcj5LyP
0117tM7TQRG8Ej+8wF9NGRh1wP2N48aFKH1uoD7UkDrsKCaYdNWZVEw1r/WhS1Z/GqpQT8BSZ3ae
4PN+yNs5u5xPKWAQHAZzYEtc/F9LXDFJvV4z0ac/smVbIM/STF1/HRvY3AKNSXvNTqcmbAxyihco
uHaRb1Ros6nrNe1sJ7YHR5IYhkEPVFuE72S79S6cvS71zTz3ic2GWJQqWoMz3Dr5kPpLcZ5izMEW
rVf+7w8izhr3YVslHaxYx4dlo07/fFj9xHynFDy+PtyuzBRq6DrYfBWCitH7uDDHJi26xWpCNFYT
rwHKPejltoKahHmYMuVgmjjFqSpCgn9E2ry3y7dZDYokU8rmJsQhRdJXeCn0Dde8cNuoPyHl8GZd
P6SV6c90ONpVfgL6KHca1XYNdNnxko8eBB7GtpDfYgVKrqi0gA0Iycb7LxGXSGfyhSB8oaGDyior
JCk3I4iODMpEVzzRp9/zqY1BHiGXmkZNYkWPQ3vRnb6B8JXxsNSPTXdFe0H5hTnMh7UBRIULwDQM
FHbfr201ys607AHD8qh+WqNDVVG39kMuiP3UdCilWTquGMKPXBltR6SGxgmkio5Nvxzn5j4va1EU
+PDwfW+FH7rKW0mV1Ah7xMb/p+bMej+pW1qhDbBU5MgY1QRGpD6UuiPwjr1Yt1mfyf6+iT/EbkCE
Hk2/LP9zJP8fsW5ri6sgSAD40WqEYzCGOCYOOBymYDwaZ3Fv66NeGPdFucDWyUtmKUSLQy1EM9Gt
bs3BgZaI2+DBCdgNca1D6i2OZPyvbwfOLhfiBtpIwyzBX2RIXTWAVUzFi93Z7uVt2/N79AlflQgV
BY+I97sWAfJNAZmvw8b6a1RbRzVF5WeRBS7FkBPbTnNTisN8/ULMwBL2YvYC9HYJXB5BhkhpZgkG
moX+GKtId1uaBXparQ6IElPHqMfbZs5FDZq94LQ1y37Wxt+7sZWKdWLJnD/59AcbiId/AD4suZBi
YUoi0MuDmOFRlMx85Nx79Yy3PePicKZbkyotdRsmx8XN7xNXOSS34AAYn/XQvFEfYt/yMAh//auy
n7kI150734IXohYx1nzs3Lz/LXyIBjbMkGmnslNPPQWkR2UOPBqjaSy/514RRqKM9UPpmjPIhZkk
kfNoybD4BcOA9NhedwfGSAutTMG9v+u3mI8FvhjFlw91H6PrsiqqcP6WZgU66EsmAkiIDLC/bxxo
jaOhMVIEFl1NHL09RyKoyf7mbJbAHW67Q6WQQH4dLrr4wwP9waiYrR9M4MlqMBEuAmTvpdnaxh53
1BXSyumc4vKRJOrPU+1Bv8FBdexcJF/b8tawvjcigaLdNGlrkzv9kZGQpIjKFi+YV/Sgp2Znm0k5
etF5uJYe6nNykh4uB82PlVbmhPAKkH0Ry7T4aUpbrmJ7tRFyZqgR1jHQO9Zx+VGA/HwIp9X731mS
OHvcfdeYa9OmS9W+pruM60+TAJGcXfM0hLFniiCZu6nKZnnclWf2kt7OVluHs/a9Tk9xGbtWNgkS
hn33t5BRa5DIUPlsUrZWu6MmnLPRQPBc/eja4PIu7a/itwE+NFVdE8UjRWjKxgkDqwWEj66gfSS4
QEVWuHhUrAk6jxlcITGnk6wCzqPpn6VcSD3OtphPUDXjbTWcC3S10plNmiTwcxLk5/nQFAbUNliM
j1YIHk6mED+5Z1JHZU/Dm1IGAIa7Z3roz6DPgePMBs3l2aWH+vuMdgIqFgPU4hOhQeZX/Boh+4PK
Ht5bH8ulRVOVSbWqEkMCqycmEB5535cYfIGyR3InF06Q7G2eDjQWVOJQ+vmQ9ZczKWq76tOwkNZD
b1gu5qS9UhZCtvey8q0dLjAWZVamFuglsbDFb54BQQMRojuclwbjde3RXn3IwqAVNYngRbtFlq1l
LjymYKqsCPB9r3tYHuITNFoZSah2JR2Twbt84v6LNQhgKIaOg21xh2Go9cKeJ5rCWhM5TTAfooDN
MJQNNk+E4tjfvDdj3IkAuGikSY2lxdonUj8R7aQPgiLt7g2qA8X0z4K4SJhFVpTPymvyP7WQ3WpD
1NPhLq+J/xwmp1EL/5/fkEsLsqla8NqX2dvmV2ljPi+3f14W0wG7MUyD1e817oDXk9qkgMGkoWRe
51XnmhFKjRoF1+oTruskvu0UQVK1/0Et1LyBT7c/NguSKp6jDoRVr/6YJXeMP0q56YHurdTbVwCM
4Bm1e1frlg6eLDQnZHRi3qdZXUnWOFfgJqzMWJanJmCoz25iaJ/Fmw6y6GHA/sEPUWxjkPPLjshy
qnYwKJPeV0swgNUMaUu9oi8DQNS+SnN5iqPynmS510hd7vyJB21+AOe0hTqpGjhQf71M2Ev8lwd1
J3Fh9b/s59vX5by1t4kyILZCqxGRDXX91n1XEypcUU1o99RbaEaaGmhrAKF9v53JKA9pZlhIvZbo
iKOIGUpvIERwq/8Xr/lthq++QTIFaoJD1sJP00MP3ZLa7V7Z50vIM0DaxvAvb9peNqS/LcvmvLQp
QGSmFHYcomy6qqkLsJ3AwkdgApJINM9lCzMR6GfzFM5KTq1imF+v8/gwhvRgXyeHDBAI0YDNvlMg
NYBqlYYnMo8vR/spStEOZUeOAd7+8yicwRr2Lx+Fu0duY5C7X6EYlFaLhdoTe4vPRzBfHVjM/Fce
v+uAG1vcjVrM4EWXYsTn/3h84aEcZFzNLm7V/yPtupbjxrXtF7EKzOQrYydFS7LkF5YjM5jj198F
zTl2C83bmJnzZFd5anYD3Ak7rIX3PnHEdVCRSL7UMAFtwLQilFDk5Xs1KJ/HoQirWRU5582E7+xo
nG11Umvb2gDbYgXe+UfnjkeMBwNZ8v1VI3otbtvYH3H8CIlEJrCEA8U8zPb9fm0OYH11QbqMMmXT
eDSUM5EFbN8jcPN0Tcarw+YcY1/WcSw3MGpWrGB6mXlmBKHKJz00gmU3vyWaI+KR2rQGg7ButYoZ
DiRjHz1WPk3JkEi4VTUPsJAfHw1UzhlHQAtyVK9v/wZm4pY3ORfJhSCymi1AP9o01FP1GPf6rZV2
r9cd1tZdYtgAqK+qAYJDfthIV6V0TGPoJK1qxxwPMbBQ+nl/Xcj2OX4L4TWEzi1YiFo8rvrlpz2h
zFuIEhKRBO7jtINZrmMmp2FPyLGppycktaKFuU0Z8LmAa0SgvGASw9wrwVQYPMZAh6fC0L1ypr5R
RUE8ah7N+j1oKx7bIrvLi/x+XBU/VpQbpZJfM2Dfa2R+qvs0iIvmdtQjF/+P45qlB5NUR2tcArMr
jvaaCNohm5m8gfE5YC4ojEObM5UiNmd50T5U85c7O/w7nUvmMPl8CSpkEfTe2VuTc6iUAppNHRCX
8qnHroq+7Ed6HOL7rBFMBW4Kwkwj0DPR6LngMJCSNq1ox3o8KrmRk8WzRowxkTZ7ihaM8UdzbAhS
sU0jsWR4GxPfHjf50fSHeWqmyGqrUIkf+og686A6ZvJvyjUYHvwthYt+Yy9XfSuhXNO1P6aoxfYf
+lciuHVrKzgYFpCCNODNqirvPMdOVdtKg7duqvhzQ4H01iSHVa12JjCDqnRyu1V9RNoSjjJSXTXZ
qb1GHQ20tWAx8iqV/JD7+Tj0IyYKRhckgoODGtvi0ihKnWLQF2fRMRNPawf4ph5YN51Ykvwuiz1l
0fyyiB7XKQ30crif19mNCV7QEnWNYTpUxeCQtnyKAXcgJbGv4SkzA7mmVtqHtewdO8vv1XluHLVj
oNMF2VOjeYql7jXL6KFo5js6GreAknjtdQyjFs2L0hRel80eoshuNYsDAH+wP1a4amuFRaP42iLv
J60IDPkxk7sgWuu3RDEcI1X8qQF/7mg8yWnijMn6OFPjVMcyMPe7L6YmPWuD2XhIa33yL6hokOFh
slrBuCJAOC4YHTSagOUPMyyh7owe8RG/iTMCo9UOtV0UO6IAvq3df8RxUUY1qk5edBlpHhL/SHkd
sbidCrdct9o754fiPJEyl41S1ij4R1Ufts20l2ZK7gGnCkhOMwYMhT7vrUomAtPdzE5M1bZUAo9t
wmV8tN0ks+ViVWBVWpc8Nom9bxfATURxYA3YJlYBYYZV+KbLD6ZRO11OHVNJdtfD31bZyAT/jgr+
GhTFeLANEjX1YM8wKWu+GbuTAhqHLnPsXNSiE31IFsDOOhFzHFnFmiNAVUVz6mdsRq4DFqfSRpQL
bUbCMwXl/GFsa3mmEBQxTdt0NeLpiSn6bCIRnDNUAPuc23jyh/LdHACOheHDRl7qqolLXv8eJZPo
+rgANtKkbbQIy+1rrt3QpPsipVXYx03xv56NewfUMkqyuQFTWG1QBzLS1/kb/Twf5IMMoufcoz8N
QTFDdJvciyBLwPpjUrSHu+5n32ROOf+4ruKbZnZm3vzAwqjpZZUndYPu7c/Zyv021d21ws7+nHv5
cl9PkROpT8pUnGg7gBS8FcXozRm481/AGXqTRZTUFm412bdIPUBjraGF7FVh8TlFtZs9DMwfGOBa
PfXt+uG3btckChyMoaqoTnGuzY6HOus7pjj14i+6vidx8vJvRCBmg/AcmTo/ZdqUbVOua9uEg4TK
dkV+rRSLmP+bDOWj+1DrdiL9Aqu2pOWYrmBGaSOBHm6ZmImoyHgPGYYEp4dDS2lplaB0s4p7Q34B
rGM5P/6bU/wWwSui2tpx0rBnmik1p1oCiG9EZsFNbXYrz87BD8mY04Q5cSsHDgYge8cf433wp2AG
9HxMXnqmqADK7obPr89lcp9nnGapX2xYGBsJQov+GcvGQChG9cwbsYjfhvm+vQV2jGd7oqrW5jPi
XDan4cAhQc5TpUloLG0MTJyy2S1Ff+wmayeZ7YGWBLXntHNKUh5jVT20urBBvGlkMrpKqIha1gXK
ZZMZq6JMDavk0SesBIf9fAL3G6oMYGEKMayIRC2V3evKtOnWMGj6WyoXhiKppMXIpGZ7HcthQHiI
vOENC65BGyqRkKx662lzLo4LQbEsl72WLmzAtTnS7qlUJ6fEvKfZx/4C8PLrp9u0xrPDcXEoATh1
H1n4qnY3HAYzepLaYkdL078uZrNycn4qzupR4VIlOccldn4CijuEO8AY1I4crn4VWLGTfRHBx4q+
G980Nnq1UqcYIhnrMSPxyjBcjyUqOwRWFTJO73874rsBnaVeZjfng92/H5GVSlG5/GwCs59tBNMH
2ys/C+QJPt37+c/kqdiaUOV8rcLl0O8T2VH1Z8PGANFfpPGjvKvpQa1BLbWKVuYFKspXFHRzQCdm
guuL45sUdBLqei+38VHpVq/Va9G9bqbOMl6WGutgI/R9jEnESBK0oBBaWe8atH0dJl/+M5j13ks7
ki8aAAr3ovbEJYUX3mCmgnIGECqAj3cx1jBWyQL4HaazDHE09Qfplzn+pCwHXQLiZf6wen3s4i0b
uZnpr/EBb4fy279zvX9+CK/JlVUZazShgtPO1uuop4/VqN3oefwJOcdpNtRjmi8H2Si/NDrWSdNo
Da6r2qbfPZPPpVVJkhZGzKaFW/NOn1IgTfxj2JGPV83rsj2X1lIN6N7Li/m11ZAwtsp8HyvqkVaN
5LRrEV4/0mYkBZoKCLJttr/MjOvMeORqXKauQ6ZIMJyAQLLrfS1QdqJxn82bOxPDxQ6V9PoCwgJY
ypA5Sv8qaZ+un2PTOM4EcNFiiPIBYINLHCp6dJJHimkwKOZcfV+TRdBTEJ2FCxVT30sdqhJI74nt
jnLrrsYsELHp0s5Ow0UJAzQTLQXFYChjUyayLHeyDTdKRHSZl4uYTN3+yNE5RJMly6PcUnCUMUBl
CENY0d7w/mLm04IyKG7sp+ufaTv+6apuaoomkwvsxFFb9DkC7MB7PwZIAGzOGbOlTOuk1IUn2amK
IHHZVI0zkex7nqk4BvdA3qhPVWgrxUsXGye7T092FnmWLtps3RIFUB1MioCBFBzDnIteRz2fQOKI
6f4a2crYap+Kod1RYtxh4yEXnGtLSbAZjRRQRf/zYjJlVWKJ2izu6V0TaG0ZLOutRZt/kRidS+FS
7WWhY1JkiDq12rhm1vs14B/rWMTHtWFUQN/Dmw6tVVYZ4lyrPhNq6zOeKrXmW13p1FT0pNtK3LGH
iygG/lCkzfy7sTKHYl4tbJ+MAXY9DusO4+5s9qs9YJyy864rusK8APdEgYpbwO3CnC3UnXOspRmj
w9Rix0azxptCn9lOSxiNvVvMo9fMpjeW6X6V7bBs9EM9RK6VSodcVfZ1Lh1p3B8nVQvUajyq+epY
CGWrOrlDOpy6SnFIBQAAqfCKuHar2Pak0QY9t4jCbiO9QVXcNCwbmqwC1/mj4WirbcYzRU03Xr5o
69dEPkXxvpXhV8UIoBvfH1CqKtYVLXRmbL4uOOZW3PZZDEiB5+bFOjDql+pZjh3rk4k+Jn2Q7oV5
KtNc7gtZsqUj7GnoZFxMQ+em3Uja2mvA/VUOske9KHOKI+sNV4F0bzxeV4itdzIGBP6a2GGE05xC
1HKSplQudXB9BEN0itLbhgBiYzWA5hAFbfk8zAeAx7tVbTttljtmZTjgLXDLORKYtLwR9BHu2eoX
ZieQM3If1hgbNIa0ET/Fmvejsh5KU8LuU2MD7h+f4QhIk9qJG/LYzipIygBpsRr6ax7bb2sZ3eZD
tpMz+2vRkX0+DF4idd/msVIEFrRVxGJ7RWyd2LAvLWhVSrQerVkHKPvgq4H8tDyM7yTESYaXPuuq
L1627P4GHPyGZ/0gmctW5royG+wh6wE9gSTGax4aN3rDk+kAVDFn/TqG2EpTBOWgrVj8QSiXwVAQ
57SVDqEsEwNYVOSumjug0ItujxYA3MNBNphl/zzTANkfEKNQgJKJxc/LRUpF8yZfIDE9pdmhmT5Z
hiDF3LzNPyL4JEMrIgCWEnzHpo6dIp8ctfi1akIAIJEYLoIoI54p7UzsYGzLndVprdsBr/Ge6JIK
yFb5ltaJ7uV9i3aV1jjGmB5I3h/jZf2lj0XsRCv6pWsy7q6b/SWNrAJndnZ6Ln5G/SrL2Ur0QC5c
UK/72Z3ynB8aUEz+hHtLXmZfd2uACpQBIbgdJ3qkoLj6GzzI7Pwf3B26PiATwconfg5rp3305gAk
A5Tuohvg2Br32Xe2UcOmZvWX/llYcrj4FkyWjdKmoaKfeNHlKVetmCy1sOBaiWuF1i82N2v7mqP+
qsCqoPyNueeL1IsTydksevu5slRpFGTZc1PcT3N7RPhyDUKD61/0Iipygjg7JSsGR9COjQK4PMvD
UuTqGyVQSurOAhilVu603uoFVno56MYJ5d4cMSC21mbo2cezDgxytPVZf0SMgXNZLeIkcU8PhaBu
mS/4dMXJOGg+smYXMBgnYEUyTjJBCnv5HIA0BUMERFEYGAwfieJkHDq5LEHzeyMHI6bcSnd+/A+X
tEdvRDH/0hqZPAZIpshsI5ZP0CtD78zFwulYLQycefHs1WjV3yd76S4+gicDW27NaQ2r1KnsZxlA
fbY33wPW1b+uRFsGguYISG4Jm8U2OG1NDJOqcaPqwbjem/bOMqeXNi5e/4UQDTMoFiGadpHwZp0E
b5BpCPPYju/v2ghwsaUQw2jzKGdSOAe39iZw3tYkAhTfCsDmB6I7UTiE8zG9MU6WzNCp2LbZTuRk
tgweOJW/T8f5M2PWALLR4nR1fZcM006SXozyhxyJGhwXmSlTmTM57N/Pno/USFHqUWQ9SGzDXxqA
T+Vv17/TtgQ8xFXQCcBH8yaXF3pXrDhJuvSKX0oa+K51EaD/9mf6LYTvBclLPpJSN+zA7BsnKm6z
5YvRiEastnwj9sf+exK+F2QkGfA/Kqh1i16QkjvD7MQ+tvcdM0xBp5t79j576N3EFynD+9gRH93O
JXNamMhTljWracOw2xN9ql5mkCoSdEJ86639JPlkLx/A68d+RJA9I5FyCjB70J+iQeHLYum7uvy5
Ak4tsyVVpLln94xNJlDsyR7I2uISrCKJNzrAHj30L/ah3GuBHSqehfES4RbJpj7p6I5iNFpHFGaq
cKax2SwDFyOCxtYDFjz0H10SC/z2tgQN/EIWgGUwL/lRgqQ2fRu1sPkGfXR5aConV9en61axGYng
HzFjagH9AwQAH4X0dZ4vaRsbAGFK7ulbeqCfC6wgD0/VJ7SvvevSthXoTBqnQJaWJWqNLcGg/V6c
8tvOwY7BTtnTzy1wn9/RVNNT/wuw2vsmQJrGYE37wHqovgnxDpikC1U++yXc5ZpqCq6dOAKE/45x
b89HhjzF8n8sH7siwpRLRgGmr2fS2Kc+U5akwSztEiNvAnyMBZgy+lTfZ6/tXQaYrc4D5yqglNUF
TdXMR51BkEtdPno46Zyq5iB3T6hm6EH0rB3MgN4lwPeTQ/nAmlOZHwf/eFyHE8gFXkldijKfbbyy
7E8dKit9IRxpYd/n2vfjEsQ8zXS1kCCC5RigL3P1Hp3SHvtVw4ltddv/GIaDOxOXHCo9wSAjgerG
8k03Vg6oqg1bEKMuX+OcEC5I6Q3wswZsQeBU9UkqAlXxDPevR0SWutqr/gDYVWRNATmKnPslXsVH
2e/8A2c6OkigcW3KPHpnx+5LFyRNqc+AhgHUclIqZ0J6ir2jUGQcmzHzj23wRclWXSslw/xG0NK3
AsV+dXnuMoGb20xjzmRwfgcomgkBwZ4dzN2NVIEkxv46xSetaAQuW+Tg3lPj80uspmFo5EgPpMZr
9zSowtEpfiXo0KZ+CdCuk/6gH+av2a4NbdCcM97uyK0RsSXR9IbAQN5Zts9+CS2jlQzduypNfpZ6
JQBdarCZoJ6ju9gn+yly7kIF4tyMbFqLpC1wqWxLAlhZc7fPMUSXBJqnHuxfTenSziFPf4Mqdvvz
Ah0HYVJGMZVzBqVWUjlV/3PW/DEDtHrAyD/SveVgucYpDtopFS4BX1b43i3mj1jOJVQgsQcqJcSO
Ad3HOJs/f+o/Mfo65ofSH/pBR0ZW+ApGkgOR2bwPeV16wD/SOV8hYSswzsBMh+c/PZW3beXMcBby
TsMDD1khfoY/BHHj9E5y2+1tdH/eawIMKxzAM0Ywhmhm7CovDYS6t23Sv38aTyxXm6WV1xoyFzZP
nO6m2S1v6p0BoPTnwbPgvuiNcTuKIL23cxkQQb3XMpHKcDE9x/B4pigF6rxYH2MxARBGWLllMB80
VPfXc5nNLPxMGBfSp6TN9ZxCmE1Hd8TkvFLuOwtQU4vmVbGog3xZ2Ga6diaOMy4rn3WqKPDO5qca
k0EJZjije4D7BSRYPMWDQQvf8dt5w5lMLoy3iobxaBJHqFLYr0r8vqOZu1EPVWKZUv+zwA6uYOll
24ucCeVsOU0xddaUMKr5e/o43mcgsHNr1AfKd0JZliGZ2D3MnFly0m/XP+n/o0DIhEx0TrGywCXD
K226NWZhIjLdv7y3ArLA3p+85Mjgr66L27QS4AP/VxoflKS8rafStkGcrPoT8eUcFRP1+bqQbTX9
I4SziW4o8kJOWVQv9VNaYTGiNhwAkPtt3ewKYgkyfOEVcmaR6LKkTSoORQ5RON0yEqYhSO+tgDh/
A0KW+bgLH3h2hbxVzEvTqCWSsmSf7WXGdXFEnPumAuZCey+81o+Fj/EOUCWFoimS/8c8/lwtZx5L
M4xSUkFbGP8rm9hJggVE9s7ggUHXKe+y5/nt+scUaQxnG3Pd5+YS47hRFLszQXlbO1WDoEfCvtC1
O+Wimj3I4NKScSxKEk8dVsdMRRiFIhFc6FpICUurEbpMbXL1VHasUrCytf3i+qMZ/B52rhX5qjK9
z1/Mu9mzDvJJxwMTBXK8fMo9uhBfrSNgSoVWvVlFBvbJf82a38heIwuwtxHuTwuLe7iSPf2FjWKM
yYqmwEUKaHMOJJ5AAVTO75Jmr3P0DpNqGBa7Q7cQDTv7fp0cYS1Z8On42i7QiwiVCWQyBD02zCLF
jvzNgpFLYXFIqTN8Fr0m3xFILzQSWDKsfcY2ITmNTIqm0KwC33I50H3zmGKE5Y0UTv9k7miQBOCP
9aeg2ueaq/6yEgDbtOG0UwWBiQm59iM4na2rtVHkDj/C0p5GY6fpt3VBdnYdB0sP1KhRIG67iP7n
0PxzrO3QNGwogm/vYVvTOKiv62vyY9xbgG0D12Xp5m6KclvxmKRuigRAAS4FS+aEaf2mjz37IVxQ
BHazXena++0vi2MtTlMfaeolSKu92DcxnCivboeRFcsDx9D7OomYZWjrNaOigQG2Fsyt6CZ3+4mm
1YR2aGF0vvldDcxghSGbN9UeT1MnOYg6B1tafiaOT2BtUxtR3luQJKcZNq+JA37M4Lov3+zKnMvg
7rXt4jIq6z4K1js21M+a0HLpmLcdLAlTYT9F4GPbZ0JmBbhGDfAaXCZQtTFRpzkzAoVgoTS/0bWH
6ydStp5hqoHgzvCwURjl7BTQ2hgnsGsjGA7agxxIrzYgt13qMROVfuanGkBnbrxvTsRTkA2g03Xo
juRo7qej0E9t5T3nv4VTmEpNJgCio5eHJ/YSSChdgBjZ2Kf7EbCms6sFo9/c69BWYWF4MwCciTa4
eT9VK9UGMOsW3JUasJ5s7ZNABYGesGTDVIT3SeeSOBVSe1JF2YRG2yue3CcKUacR9S9lN+yuf9qt
xONcEBdp5B6Dno2JB13Z505nvch4URuikC1QH4NT0AUB26pjGB0JwVzmTrcDVnW/JJh/TlbXCKxj
4k+ftcoTEU5tVt3OT8cs56xUEkfLujRaawTRl+HXX3t/dLdkju6jj/CLBBTPx/7N3Is2bN59+LXv
x6Wv8rBUlW3M2BQ7NA2CmnmU7hS3RCKZu80rqEtfOtTdPOrHn7pPDOfr+lfdTNbPD85lsKVMxgFL
sUaQ7dlmzwxWLzOMHIy+ofQuypdFn5dLXluq0AxIj3hNgtCixRBipe/bKPfWuRSca9PTGXjC2aDQ
0DSVu9YyA4RrAQLGAGtT7tTvq1bUrrwcc8RzHFjZv0VwNydNsyaNGZw3OVgHDdwVKZ6Jya67+zfE
QEwWZjYBqwAAbawjfVTPhJTo+JkrHLfRHXJDix1JLtvduMo7SjHpnWfkEbTzh16zb0glImTcvExT
A/iUDeiTCwh8a6xKK2HNfEnP76q8clZqhwI93PRjNqhOgHGNQWk+qSR6rGIEtjSDAoAu9jdWdF4Y
LPO3yRFp4WbYBUEVNiwwO4MpBc7Ym95I82lQTGQSk9/dzk/djfmohsluzB3qs+UKweGY2+KN/Fwg
9/lSs55X0kDgPJc7Iys8kh4bS3dW6Wsm+0O0OG1/tzRPZnZf2ndGtXqCH7CVubKrxTAGiHsxMv1R
f1YMpCWJvCJ9fmdGNtwulPz1qTxEnrLX0R9NDvMX+HUxruumZz0XzcUNDPG0irksLImdMF2YuP1J
xRssRwUJzB1ucau7bOJFdOfvxe2LOz87MvsmZx6dZHNfGQtrVPd4+Wk+LbQ2qMuVfrEG3bzF3LAZ
DEn2w1bqnWnJt7HZf12GNXXXgR6wTbwHtshbWVXE10q7cGI19utSedAlYFeOE4Ytur6R5X0NNnJv
TFeRyoi+GKejGZWAa6Gitsh2gayX9GG4aW7+4hxWcWGYFXbXm9qdvgkzCvZBLi8O02tYgMJIMo/O
Y9JKyvMSH8w0lnt7eogwtNcPdwDIc7Aws1MYGoS1fNPSKtDyL/UkyDM2I5Jm/ZbPA/eYgFJJrA7G
QrArw0JxetMFOvb2Sk/y/k2Wr2M0GREC49AXKCsgepPS2iRRMOToIgKLwtQFr7hNbwPwVYBaMoaY
ix6+geHgZQC5Girhky85ids0qGdqTg5+0tQbjqLS+1baey6P05y5aRtz7nF/9fzJjlW3IZFXkeRE
lMUZFiFiIPNdvLqci+N8m7zYOZuFNN/tO3pJfgxhGfZOvl8QJ/DNaO7Yws92OfWPgHgulQu+9qBK
UwomzMDe9d6M959LP9lHrAYi1D+M31gpYglQUkXfUttZr4aj7BnePqBSg/JzHCSC8MXulL8EkBSZ
GMIE2RlC5EdnM5V934EwCXMaWuUXFLmqlQo8wrveX5PBHTmNrSVfVniEYm+FeqDmrvkt8xaMfXa3
XTgCuRqziv76nPja3eK1aNTSG8XBUIFbH5A4AnBUWBfYUjUsSAKcStMMBaSgH48dgzimBE2mjZ9k
/EKvGoN+rN9Zfx4wyTidqh/24hQ77VvqiVpfWz0CzLwqeGGy+cKLDSBFatV2SOsM2/Dz4NIn6U72
lGd5Z3h6OGC4f0SzGgO/oejMG0cG4IKtA8IbdagLJkE28zP22pyF2ZrdNmbj1rq8X0cjrFqwiXe6
fz1yb4lja/06wjboNPm0KM2idsSKQRYqxnhjLd3gaGAtpwb1ukQO9DEXeF9tI1UBercJtAeFYB/A
4DR5TYtey2xkCmqBqZTFcoAuGaAB1LiFpDzRNjuCtO4OtAzP+M/AuzQPrwNpd8kwYxU3ca2cYkkG
jZpIx4xu5JhNdxOl0gMmog0nNWfT0WWCwlXbx06LATevssbXGgBOWW54PTX3wOUN0rUFLtDigP/I
r6oFw6P9AcWfxJmSDEE7m526kLCJ1TvYUT2B18srxkKQMrFzctb24R44a0NYlBq5ajNAByVP8WwH
SqEdVy0WVNpFYtj3P8tS8sggWm1LgOaOnmttn1VHJX27rkJbAejDUViqcSYDuzK53q1QWbyE/PGe
3g1oyPdO7wMC/lE5yqJt7a0I/kEgV3jJzSayjTbNIRBsni7zzWwuR0cTtrz7x1wLzDD+KCw/b1nG
OVGkBsL6rvOS0XRnXbSat2WEuoy5AhN+jm1PfbzAtSZtk6pJHtJ+cqhEHcwUB8D6q7vJy2NRDWQj
lhjn0rj4beX2uNTSym5vBV67/MTa+KObwqPBqzOwb1002CQSyRm9Nk6kq/IIyr6AILT6TsSMbRtZ
5YdTcfY0KWS0SrP561TtfU0dY29iyG8OpXtNPMm05cbOL5GzK5IWaU2WDn7zYQC1JBs4r4/jgaHB
Zz5ga0V7A5s3iPF6IN3bQEjmV/cxo1nNZVkUgK19n3dXnjMPTxx8MjLimyk78aLJluvQ/4jkl/Sz
jlqkKgqMN5R3QD0sitaP+uQgcB7su/B+8FwKF+KxM7AWM9N9NseRvaW3gJrAsoJ8WzjzLzgQt3+W
PFE6JToa92ak/SJVRkLzUI7CLkYCOXumLLLqrd4ZSEd/fzO+Gt5VmdXMVca+GcPPQKUxOeTP3wtH
CutDi4mpn8LJhk21PBPJ2XarF0gSo5JZwYiW9DuMLHljdIkAMjSO4nHbjZs0MT5sYCrKxmvu/XV+
5vuXZFKaRRrSsO51R1YA7ScDQhZM9NfVZFsM47IC/y7sjv37mZg0ShaWJqahGh3S8r5dv8jx/rqI
DQsDPzWWOJDsgbSF/1pDlSu11fYQsfR+26FkAjrQ6yK2Ahdk2OiPYBkXmxycsrcGsgz03FKA08TN
AXUYvwA32c4uwKkJfIO7QieBrQyfuiF9STGwl9XfJiy3CS5zSzE//AxO/cshn9eK6inev0hrU0fx
V9RLNKfDX8G/Q/1/V6b5IJOLcanZdyZZ4yxMX4r94qe7/EAyDxTud+oj0EcxxfajPkh7St2cinLO
SxfzQTRnFEoNxIpUsaCjtPaz5ZnqwtcCS3E4L4bdHLy+sZEEJeL1UzfHqKGo9gANod3XtUN+ZhYA
6ZxBQ53RcGa/dxfFr2oPyEALWH8iX6BZG9r74Qdw4W8sARWqxRHYLb6UX8Gv7pe4YMY1NCQY+Wbk
BaIBi42k5YNELgJq9honRgmTNLGVkGV+qz+Dv6MCzqlR96LjbQqTFdSnsYlo2vx6GR5MSUeZxqLV
9tp8XU8F2EkKh3pZYLoTmF9k1xrDbi8GPNmawGR4KsTGqjcQN/mlnnakJi2MCTdbGf0PXcJbycRc
zsHswQCcE0x7ENWRYNbOmNV7I5rDNUYTsAwBKEaeJTruS0kJYjN9KmYl88B3cQDe8D9P889/JJ+k
DkNUkUExYNHD4EpG7KjT6kyL7FxXM5ZYX6j5n7vg14IqrRuiegazgRaywpnkqyEDDRNNrW0q85kY
zj/NulJVrQzVIvNNomInxaSCg2xkHR/ui/NG8jJn6bIyMphZdaq6e6ij2p3rJSRJI/C22qZvODsN
537mKNEwT6UhsKSmGsTzjP7XAPJoAyBzhTnXjhEXJYCFY+rJ4/JCreIOxAXYcJadIsU4BAB/D9Ji
faeKepsX65eosj/Fch+WgwKIOHLqc6t0k0lymnj2GzXdJ2NxgxUrh4zNzUyzT8CgChJ5dDrJPsKB
+bKS3IwK+dkYZeegthZ09gLkp3mXpLaTyKa79jBkI7rXs+pJGuSgN8ASMiqmX+rtr+satWnYZ5fD
BfaFdD2qP8BJ0r8vpX6X1kqg9fdpovjR9PO6qK2whw1NMNGjroJMgh/hbk277ftGglqF5QsFoCbT
YPM53psPDCTHuhXhXG1NFUEiI2FTQAmKPz6mLSRaU6zMW3ZgPCR7BU7ZcFbMM427LrDuVh9VYcYF
lzjqAQ3oW4bmWbi96Hm+qetnP4KzJmgHLW2KY2MH4K5ZnDlFNZNx2+DhULgTUBdPEZaCJeCLivId
ZkYf/AWr8MjY/LIUlO8xXPXx/HCYag+gfPCfHhjig4lXJt6a8YnxKBDlb1TPLgcjmESAnGCYyNZl
lW9EySVFbdrMMY6xo/v0uB6tk3qIjmkgamwzxbw42pkg7laRKOYZmIvmYIpbUMQ9G/e1vQhcx2UL
mDsN56baVrF7dcJpbJxGPaWH5b7cx+4Yis+zeXMmqJY0bDdgZojX1ViVym7EBnCwWvknACE/YpUW
1FhN/GSOzU/ZnDDRY/ffs0G9weCjQFMuPD5YlwhbQ2S8hXg0cYoSG3ZqSLo6B0aZO7L6ZuiCqsem
AKgiWJaQ41+UVUkFLKGZlCBzJ6XXF4BlmRXdEkSVy6IxO8aZFK4SlsSjMdoNIcGwoBiJ7RzNBxSX
V3xeQ6xGLM6KPt87G7VwvuQiMnOSuQvMTKzDG0kqB4k1+gy6GpgJIIp+GlAvVYbaXZEwJUV8Z7fD
PUkeitFw6sl0ouGhs/cExLrFagZo0LtamyeCjyv4bRo3rNSBdZAMC25Ft+HizMXTitkZ5besAA10
1Dtdk/nKqAmkXk43frwSXqE1WmQpaSG2BcGnp7ZeDKylu/YE+pjUmVuvx+5Uv9PuGkxv+c0piu7K
+Sj7GBsTLtIItE/jnMUqK9EcNThuPWfA4QkKUovqKMwVcP7oXPXe6+5nL+RBKVotpjitFg654qzk
nmVoedh5+gicVY81N/95D5xdMWIpiEbB234R39RsBqOYFGF8yXzs0hcdjMbEpG7cPpbSs0IfLQMD
D/LidPIvqVp3EZYOy9PY5k7TR25eJjeNpnhjg/cKxVYqjZ147LB2Ys1vZVc+CcI/U7OLGzIR9lGt
wJALX0JbeivL0mgkKP8bGPyY+x5ND3PFsK0O8npzSf1OGogPIgbMFTZSHqZIhwS/gQX8K7+Br6ml
SW1GTSTPwRphR4IYiMZmdtMSu3X0on/KihXsb5gKU4kXRYM3zCLysI2wxQi2/nsJ/C42rWT0OGR8
McZWoOI3WACS1pO94JxbJg+1kNGSRuMOg+q4hzNtBDtZZTXSuzbGO+rFD8pbW3j0M1ZtusrFmzEE
lAQrlPZVEBE/OY3/vEkA3Tz/CdyLuKrrTka5BSf1ll8xMgEbw8zVfmBz8sJs4HJ3ipPGvYYVWbIm
GWqHxUS6LwY3e2KAuWzKaF1cPUweMVTxz99JnFAu3GRLPhO2PxVEaEt09mNpJCKF3XIr57fIxZU0
JWYNULH5fUzEcLNgrn1Q1hYoPMcMEvy+GAW6I1Ad/ilbZmvcFUM0B7CSoX2ZejysI6y/qQ/msE+m
o4567XVtvXiDfLxG/lWLySky6RnOCFBLUKzcTKm1N7VP+Uo9sxJF6sv1XU4aFwvq3uq6VoFeNq3T
WG7z8q4omMbEztTkGk/K0/KdYMadjS8PeJI5+v5Q3DKIINFsymVpg/sp7OOfWWk1zWX8f6RdZ2/d
ONP9RQLUy1f1W1xiO46TL0KqGtW7fv176H3eWObVXmZ3F1gssAEyl9RwOJw5cw7YJ+idYd2BrM7V
Wx/HFXOt4K0NlAlkBfjPkVav+KD/vUiEBF2X8Y8I4T/GeFrWnd52MC7rhZMugzOszcFYgn/zbd+s
0Jt5s0SlSJvGpEtMxBUE/Xjtp4l6gNog6IKmUO9krpDb3l2/XRcT+ro6H/JlhkXj0fo+fO3w5KEE
XcUT+QqxOmwk7xa+rCq/fsa3NTKRrmiSdoEGs+jPL7rhgqAsFMAKXhfA9lLwOa86s5vlblfIxLoU
bXRBIljhgDqu8pQ3P0SPyiH3dla4uMniMdAFAlzIn0Ta3bRua50Jen2SQ9OBxvX1jpwHdInQ2AAR
I7Ex3t9Dr+8e0tMOZbROoRWYuMZig2dTq+7T++o++8BFs/HcmAmQM2YUEhDToj7ixxiMwju3vs+P
aTC2dkvs7NY6Eo8EPJJBeT9m/f7mbE4tx2ToLboL2SG5rys7eypuMYQw5GF0s+IQK+F8xvxSAhnB
PDBurP5BMVGCtqPYg3bUX+hrXmi7BAK8d8SLjFuecnGShcnvfcOys3uJsva44CMsAI36k7z6ErNE
LaoiUDqAroADkymwgDS3NapUxoBy4qRfW0B7y8PNhNmgH1rpCKH2HRkpZcoHi7hDfkEkRn6MYhd9
js8jsdtb4Lo8Xil+1yE2P4mJ70pSpjXKWBjHEIRz0WHGERzmI3b/emDbDTN0/F3FtJIBvqf3gW21
RnBNLbi0tIjYeX2GthbnWtzNaXQ8l3EFUGghWy/DmE0ygx4Qd/9RlJ7683iXuaY7ygcVt38FsVn7
T/gNL8ql+KRbq8z5llvFTCp1waWEEONKLdTbiurXtIpAN0fkZZkrP5sqzlr3PtrWKLObpNNzSQZD
O6TkpWOaz8AGaYtXRiXvLbx7RgxJRKfIRGdYZjWC81WPC7lUof90HkEg8FoSi1zl5rUk1v9JSeyi
/ocNxfNMAdyK2nxNSDZXoDSkfV52sFirwA8YBu0MQK7OqaRUeDR6vA4Ha/g+4v/UQxoKcXQq56pz
MfTwsYnl3FnqLNQ0kGqmSffruhPvFZ0g7g0OS/xE0Oix8LPJyLs0kvHb+hfaIq8T23yqzpio+vmP
x4uwehS6URG0UOW6KAxGujr2StItfjK2Z9WavcVsoQDIS5h3juU7M8zpr62+IkoqgnpYRpVOQRAa
eMixvfveAnWARLGJAKCzmVOndnVfWsOCl43kI3v062+tt2LerA1il9dZ2nNYgNHQ/gJIXbsMNGY6
Tl3ZzPIrC5JGAZgYfAfsc36WXVSNuRNDuzv4Zo/N/1EnWqHVNGPksydekbQHUW1djtvtPMO3a2Iz
/qRQEaI7rCk7dLotfIsOYAN0uxE8LhTJyrG2E1zeWWN8oitGUc26RUaKsHjSEwYFgZLGnYCZYus4
PSat09yVfO6AnRThnVkmwVb0dNHaCGYpwh+0RKfZT8Pi2IdU6acPhIMRmD4/r99LD9/ZpR94E29A
zo8yCkIoHIZqOqVe3dtCdTTAGpvdlrelN4UrurdlyCVc26nwwLKKCrYBIWUoIry3rLUyGm0NVhzf
UmL46DD40UsFwRhe8X//CG4sMZfUKFXznIuwBAe6zQ28iy2HctqJ5w54RI932V9O8dHotbHH3E9A
3C+5oq4LXCi7H7zJMb0ZF6Q9BfGxU2zzR/KoQjFLcxTNbW+Gk3a47sP7Lvx7Z9l0E1VUaxK1afEj
sP3MWurKmemswvfrVnjbyiaQbQdWN8DBFn+GnN6h8EzB1u+TT5Pffh1vshuJh0v8G199WxdzNFdZ
sBbSYl3mjR4sXn4qoZV5W7f2eju4qi+G2Y1yGAAt5eznZWfw/Qdly7W6XOBuVeBANIaLN4rfpq46
OxlItSN7+jjblMB2dfL7+Wti3BKIh5xM0S65U++8D8scVkFROsksMf2fNdpZTsSfY7aCu1ruOQve
qzVgZpteIUA+WYBTvD+bfS9Geqbj03YeVShJPcN8GjH+WqEZqHjmNxnFpIN1Tp/1j93pH4tSYLc3
xtmya5frI5HhXP7cPybmZynjSZPsOtLWAvMQKSpVagnSVr+C7yDqgbfgg3JqPoLjDqPgktPc5wPu
Fm4JZ+8m29plHDifqtlSJk0Gw317yI8JcNcthkTJkT/WuHefbE0x90k0LrqiVgtigFZ+B9L+nEhA
aebFbZIXL6vOq1Tv5QFbc4xnYrJ+LsQWK+vROKuy1hcF5YYTb3ZSY7AUICe2dHBnYs7jvVOqJB5I
tuKriVAmEL3Sr0X0ciGq9hf71BhUGLaNnPEzxy7dKqYN8M4uU7HRSjOrNJCRvNLYqaAvsESQlAJa
jnfyfKNCG49z/HY3c7NQ5ma0wLwYTYWIkaW4QnnaOCQLbwxgL5Js95K5EqFOaZm9jCtK6Npj1RxW
ZQkzbi5FwwS7cwBigaAFOA60jJlzloxmYhVVvfpFdjTsxYsQL1A1PU5B5uuuCi0JPGxKqMG3xz+g
XaCn6Zp15rSZtbksKDnQnpHfHpTTeNJd8zF+Sh6oViV3sTxzzIlbC0kSeqFYX8EMebiGBgBXtPAO
uSWHV0bc+35o/ouAq0EdGu+x92cBUrO6MekzEgzjpzb/0KQbkTtjdkmqjEC8NcI4SZIrJEvIuEIK
BEI4rvRUfpcx205K1OwooJ0sTgD1anTJGyP4g9LlXgwzgAuh0tmWeSG1NBG0vNpRHTFTj6fu6lqF
M94TV8kAhrFqp3uhvCjajBH4oAy4WePesd9aZ9ynEec+n/JuRb19AaEzULeCYxDQB5ools4Bzssc
XI80vPUyHjSvRK3BKTv6iTqfm9RC+81KIWwo5bldJSVkd4Hv8q7b3KsbAQ4OSDiFTF7WjURp0iGA
0q9gYTh00I0Q7Dij6HfscQICQxfw9/oP6tJ7MQ6OC4O6ptHB7PcOvMatKqRpjVpCMniqDko96K5w
lrZ3YWxtMF9QLHqAYdp58tMsPsQRxszbEho6mT+Sj5LQOX26hLqouGJ9EC2QPk9HOb6DXLQt1LJb
jjxA+d6ZBRweYVDTMBTKwmJL4HUA+F9wnMofVflYdwaUhjgutBdxMQNJK42GjHk96mKb51ydxJmq
lrAhB1FQg2tMCppDH/BuqN2lbMwwkcEq1lqz1BVmIGU/zV/XNHcVHn3QHqCKzs/+Xgxd7GYxUzsD
HKliMQNovpTzepJudRtdrht+S5izIJaiB3RiNVh6Y9E3cz0UzMFp4i9jlfNSmIsEEEhOKu6lYAwD
QwtsBQ3tpr5ua0VBRKOTcNAdGEPpg+yj6wA6BN6s+YX/M9bYpExsqkKvNAURrD+sP+gLv7tVQqkK
TbdPHDoCTebDH7AwXjztGcN0tzcfrpfHPF5FBTHl8Bd7Dt4OgeRlR96ly1shk5pFhTgpUwZDCyTd
tfEeQ7N23gn+KDxcjyU8Q8y50su1HnJVXH0tJW5rDLa0qjbAY66Y8XzkwhWZzWPOljDJsqaSgYIT
Znc8pMf054BSPsWdll7xGLv6w/qjnezrC7ws7r6apaVnOCeiMhOQByvTa7JKaEcp1RDEafZkZXHq
ZVNnd/LtOFgHyBJMp1wEOaM0+det72/vm3EmUktKSrShVRW/XDpbNgVXI65q+ua8/NPUmlklc8Vm
utAM3YRVqsYYksjyUouH7dpdi4o2jPUqD8miIxMh7nIMOFIkW9m6GNl01wOExZzsUwxa/wX4HUd2
6yAHYy7HSS+rv3R1b6ZZsgzc8rGaGhN1HfUovKhg+P6u2v2zcKT9PN7w+yWZC2OOcZnGGIaihACw
P4GCkNa2AaHRn4AJpSyAShYagYbyWqLaSQaK6esew10r4zJ5jNlwiA4hu28RTsH4Lz1R7Qg8y0AK
KASN/y+ahXS9OuikNYCDUMlngkA1jN1Qz6roi+sXM4ISlHVUU+4g4u7531hhzn/eZ+j3RDj/Qmg8
jq7wooXxcbTrkIoyimc95H9JdddnNzaZm3aWuyQfTHX1K2EsbYvIXmL00HIuDkYfWmsWCi3IJaz7
zBh8jaShKJDHYigAe/N70Ru03Fbkm3yobLP3G51qUWvQQ1gpbNeR2ltrns45/oak/lZGn1bE6kL1
1eWzmJd+Lj3V+q+qw3xQodi9lTmpCME6DJKQ+KOwFh4BgYAgg+qggWQtxhURdK+7EmfxbLl0LYYS
JNM6To0MEsShvJNN8bzkYlASiRMceKaYE9OpgGpLBdrNRG5tDKrb7QCuMPUpmn5dX9NFev3qqhAN
B6oOPWF2SF3QBYDcSgsDitK3aL5f4oWXXO+lMpDvpLMSeH/i3/d3vDaokZyXiuj3BNTYBcgUQYC6
2KJfuSUX/HSR1mI5W2PMmdCyNktGuhyaySinPqTpBDny8CG7ZjQwYok0Qb+Q8GkjK8dwGXDZxhj0
1s8WE7IxGe2o6G24x9qUYdbzxJvojfOuSkGXtrFJXWaTK5FuaocymvGlQvWYn4g728s9TXNbG5mo
yw3au/YMCbMK2NHLydl+zLRBgzSiH/0kB8y3fM+P0Nh0QBf7imLjgi2pH1ysb2OPSULzoqgrIYG9
Kho8Tezteb4HKYNH8m9mwtG42LcFZVkUDGQ0XZkwluXa0GhNBk27HE/mOptvljT9iGs6EPsM9NVi
8M9PmWb8tsdqbJoy6pRFXElYmxf3H2WBB3a8fAJR79hYYAJGj6bgIhU50Fv/+Am0e6NubTE3qtWu
GCtRsXt/gR06kc7/OMoNJQ0S/wTssBOkMGuFPAmygPhY7Gto7GUMaHZwfVDw2Vn92PecOZK9DOWd
Bcb5MsOC0JGIe20BgyitYJEX+l/Vk/AEknsnPygOyMz/oHa1c8zeWWaeQINFtKZLEOmHoxkIYEaO
DnSALEKx7E9wOJfNOBl9sc1eMmEEJRy9VRdkDdpd/kA5GShEdYLUIiZY+I0o3pdjgv8EtqVkzjXk
KJjOcZQua2x0ALjev/OOfLcoJuynS5uUio4hAF2enWH6ZKqPWfMyxH4uSI5FPolV5S7F4fqh3sm/
3hllgkiU5OKqNjBqgM8uPi/Z2SC8l/nV/dNEkS58E/QhzhvN5QDPlz8Id/29FMY3mocRAyCJqQoL
f/jjun/AIhNItAHDwBg1gX+Adw4nwW5+UhIBK5iD8obXML1ssL16owpSNpC9gReVsWZaQjzihSWi
f9ifs5fcw4B99MP6qtrqdwuPkf5nBX03wS54zCs7WQk+3pthJoaNSURSKJvRkhFo0c6NUzjmuTr8
Sclo57J5Z4pGgM03bJcp00gDIG/cg524MwNSV67Qg+WF1N6SjPa/ccu3lTGhLFcXSU4BqvRVTXUl
GW3uWKgDfZw1jiHux2NCF0nMtjZKhJLsLNwtYiiZ0JfpAuC+nRIMbo0j/Rp6D5hhfl3xb9z0bZVM
GDNwUUSCDttUK8H8muHdbNxM5/aDDIkiXi60fwrp7SpRKtSLl/pi6OVUIjWZFJAiAJQM3mfn+lf7
mwX9tsE+yZvBlMYGHXYwOtOKX/OFgp2r83RoMRbKO3c7+Stc8s0Yc+wAAlzWSUNYMdLJM8hRnG4y
89YwUH6zvEz+qUoP15fH2UGFOW5pImRRLplIJtvca9PVjwDw/m8mmGMmgP6kqgwgTE2pc0wZlFur
wqkl7Ef8t21jjhbyxKYb6XBDMym3VTMGygQVg+Ll+kIu22mvQfHNDHOu+lIxG4iQ4OvEVP64BQX9
wwxSPMC/mxvtQYICc3Zbd7Y6YOAa5MPjM8qLIReEwHMS5ohpxoCRHQk/w3oULBskmetn7Y5KXlZO
H7YFQNd67I6JM3qKJ4ZQVbKerm/E/pkAXSNw1xbuPovJHrJFX8UWcyY+RIv/mus3z8JHQPuozEFQ
ce6EXR/dWGOSCFXMU4XI9K6VS7exRlutUs6znv4VzBsHMLa3BTEpgyAlS9kDzetnwk0RR3ZUWjct
4kmz/Jy7Cmr33zg7eH1N0Nx6f/dA5xJgC5p/jT5y22cJFx1Kb67+WB1Ac/mFHyo530xi8wehEysM
ZOKkq0Ears0xc0Gr+UJboVWDYdV29K4vkbdCJrI0tVTGywgvVcTHxUT/U/563cDec2fz0TBs/n4P
hXVSJcBJcH/fTl/zV61ZqsuQxDYd5uLnzFyDdMmbhIFMsjZbKQyiN/ehvO+cyoHY6ws5VeckhPKF
wYmclxQaNOD8dksgkN8blHrR7BoTBskZL+Ab4lveeqvcjKDaxkzJt8iJP13f091AujHIhBbTsGZF
NkFgUmnggTHJUYJChKVz6HN4rsGED0FrtW5W4BoEpWULlcZ1/XB9HTwLTMgoY00vIlojUZb2o7oq
dyAF+k9RCUCO999mnRs9NkycpzQGrcfyKLQ8fgOFswoWR7dKadZ2hYVcuJvOoyrc1NFZHPHStiCz
XHwlmLSql94xsgdB+ZqstzP5INfPalK5OgQza5K5Rrx4VTM7moSKm1w5ai4/4yO7Zn1nyXdDFH3S
1OXTGou3EKL285jYQ1WAMKAN56m2lVHlefTug/DNwdiBaKWbSnOFNMJrYxGInnDGNaX62ZFH4cjb
Ozb8dFo1kkTA56medSFxa4WHZuWclddosYkGxpRofV/hcBoglldAAp59qsuCs2H0wP39xQSZn/de
Vs+FKg8xkifI0J+nXj7LanEaJfmGjHxSz9231+bjMOFG1ta8SUGrjvgm/1JcKsjUthDbpOLvIm9l
vO1jQo1B8jqzCCrCkhH2goFhlJcBeNzrceASHPM+grKEiVKsD/Os0Vwp96fn4QP04j6BOEb42f+a
vfph/YkcPrMn3uKu5xMSq28myNNQ6xE+m5YLbqkDKCBMwOB/VS20XEjvrYTHJ777mN18OyYcNdpU
gekACzWq8lYR5mPZrPckj8Nc1B8JkQ6cjeX4yiuEfuP94KEUq5Z+vr5x1aN4k7mC00EONiAhvxi3
vzgVZG0i+PUv+A2aJVm6Qm1xt2MevhbVQ0keVF1wVtAaJF3EcRqeNcYz80aZa71BvtlrP+Tqocs/
ki4GkuuQgGyDs400DF2eb1NC5U8BVJsdLjKzqVeTBU3QBLzurym84KDtBlkt1HUw2eBx7O2fujd7
TDxpSqmSZr17qyIBBlg5colK0oTaJvhff2KRPFKs/WD8ZpUJLGOXklrL5BWwjjgsqk+akfBAF/sX
y5sJ5qNFCm5jhQJJ+imRHbVeni01u2ucVs8Vp1s0NzPa27oCrRKA1eH1XeVtKpPPyCOUaYwZ4Adh
jby+WF1hUE+l/Om6lb1WAhibKCsiBguVixnUKE6HuOjoEt+OnAQKWJ+EYsgrrexePG/G2Lkw2UiE
UjdwCAYDqlXW8BwPxnGK1lPd5Jx0cHf7NqZoqNmEkmwpVVFYYcoaUYUuANW0CntRA8727cbkjRl6
FDdm8jzqYkxL05ImHX6cAgzRf64fwY+CWWUwxXlyGAHjfBpC/YFjejeibEwzLxUM9qZ6W6CLMRwp
Dnd6qL+Dk8ZVXEqJ14sOHRFDF6MO/vF0NL3+NoaZ4x51fV+MNW6FVrlf5tu2OWXyI2dxuzfBxgZz
uIVRnmS0xAElHHETWK/vsP/dBHy33D8EGijLJEvUTVCLvf+K3Ur6oo9xCBri9ueNNRP3Di9c7nrm
xhizfapRmXEPWla/AIShSg0nys/l9Pn6Bu4Gx40RZv+adZ2TgbKYkT5xl64LF736V9fMxgYTHWdV
jzMwqNPmUvYEqc0TVayBooviZF7p8GLHfqEMsGALwGTgd1lwezupYtkOSCSlu/hrck/11JbYUb+2
T0AY+akDWH3iJqud0nds7hqHCnNgvAyFZjwXV+vmRzBvQFFWxoGAGsQXTkA4JKkdfZFw6KhiQuKT
b9DPBvUmZaCxTV8+DVzByl3n2dinv28TbywlWVMTI/1+2hEnjmVHa+47wkMbcaywuqZodRElaRHV
xOUu01cn7u7ignjXXXS/eGTIQIuALQDYCubUpYUKSlV8VZSrzACFxkB5UJ/y8wzy6ilcRJ677i5q
Y445d3o6ZFFfIWypAdRp9capjt1sK50DpnWESkzJZziPil1zcSo8y/TPNx8N9WPMmaI45yeddjvq
7S+z1z4nYLLm5Ji7l9FmhcyBxDUU97OJ/poVQ2BcRK1YeB6VsMzQQ8zvRN7kP29ZTIZSJyrq+4A0
++14bEFyG2nhEvPWtBvINmtiDlwckw7JD74aEUFym4Lxg8ttuJuVbEwwZ6o2lD4ua/quUme36ku3
BT4NgzP2qvK6aLt39psp9oFTTJpajqhz+8PaB7PY2EZ+RmYGQrUibFoeI+frCbqIVhtzTBIk9xnY
8IG5Bt7LBgdX+wSybaAxybcUMICeJic8iob9q3RjkkmIGogfSdMKSj4q5aeitxUdyMkKqDaqwgnG
nO/2yjK0OVZ4v8lNNOJCaKL4g05+GFJ8lMZPkdmGnEjF+2xM6ChKs63mBa2J1h0wtF2Q4+wmTndj
QfnVMtyzadlQ0wKqlXfpcY4Yy/uhgXukk1q4ppFj8CaCiLguudn04fr6eFaYuKGv0WzkCjZSSIBC
UY9y0bkmT6mcc5Bf2ZA2XyvrydDV9JQtfeyto3RI1cG/vo6/cT5A9MCNuDMaNs9ZkYi19u/yuH33
ezPGeLpKZAhY9TDWgYQ2ER9Hc3atpbeJpXMcfb/gBG2M/18Xc1MCijqIfQ5QgfQ4/apxirvAPPTh
CL4C5FvRC5QJQl6DbD94mGATtnQLnCFslUsphaKXFpxk/YMOp2+ogBzGUspnEIujt8Nz9d3t3Jhj
An2k1WZFIBHi14MC/Yg7SXwolkepLV2Ok9DvchEUN4aYcC9HEcq49EZJDtPrwHAFOEj33Qoq3zrw
YtTu0QLzkgTCYjqySP984/UaGY2mFbEqM1c0u2kmT69XzZ6bJri+LPqrL1f1Zog5w+YUoVZXoffX
otu4YMDWbosC1KR1BPlaQ0wwUbs+z0pxWOWZx3HNWySTCKRFJEIvFYmAEideAcxLN6Oa1mqcDG43
gmz2kvGQOs+yXlOQ3kR961rKl2JqOQnUfm9sY4LxDXUo5kk24Rtg5wCmWIpAlVMEjTukdhW96mp1
33gjpZzds5iu7ZrpkZRnNA2OMNUZYZBojh4G+f66f+zjd96WZjG5QA5VyGwdXpdmEad4bs9QjaHc
cpELZs5f6QD1VAyc3fCGsThfzWLC5EIHMnqK1otAWtVICXpzvPBIw98V32cRo6WRFNMYw/c7iAfr
zhqmaEpBspjCKtuPAtQhOAnBbj6w2Uu65s2pFudSkwSCU12OmTfHEF+Pa6cwMW0yZnj7cXlwd2Mj
Zb/AABYugden8caeWo/SGFGgu3JnvMyH9q5+zNz+tD7Qhwuk7MovyTHm6mfuOqYFJndFo2RALM1Z
WRCNFBPe9y00O9clsY0xdQvxG8cxd0s9b2ZY/1dJU8+amdDJlvfznPw7ZjdIbkwxZ2CUpqixKqxI
PEaBEgqeFAgBPwne/1y/N451eU0pW3WmyKGx/jA2n6f0pwlRwCzjEZVdErLQStxmPWxeYIoGEVL4
RSP1y11pFKaDYfDG0aZS9iDKmR00JdO9ZDYe0IJ9hkYosY2iAqwthsBwPGWqE4tVfGiQNDmZ0Cd2
ksTHSmiCam54L7ndQwPlLIg66LoBPdb3h6Yt5rqJeoxRCJpQulCg96vS0jyASo4m5vxss+EJ0+1/
hzeLzIWxjpExDzP6wlm7vDQVmNzmZP6wFtM54YNv9t34zRhzdeTqKgqmBJz8P8fk74bUt51kx5LL
bhpRB0K8i7U+GIjmzwLhzEzsuhbaRxgTwsWtmezLA4g9EBxTLbPsPEDpC6K56OBEjjwH8udpsn9i
wNtV8KgzDkhl+snpZw56ajfp3f4CJqOJsqYZc9plFcIRA5NdkLjS4C+f+yMh0Dir/ClEitFYLice
7fnp1i7jp5WxGpZIMU2YtB2cNBxuokN9isA6rNop6F0QMU5GFuif+HKN1CHZi0xGBRocLCiwXyj5
zlI/RiIVANDX5IuQ658yIcg/FpGS2aogPmWq/s/5XhFCtiaZq6yqFwQYoBOxWvpeh74N5a0Ce00g
u7P6B2xVuznW1iKTElvxiBJvHUvg2j1AT91Z3dSwJTsB/VpW3VPWF74i8272szXKONMsGpncdHhB
TcfqGQPFbgpusNKxwGD/rCTOjNSnDBrDHspQ8DkOtZeebG0zDhWRxazjCbZ7nz44CDLK6Ew9iSoW
xW7xiWNvLzxs7bFhr5iSdSGoVkzO4EENykmPxq0FcXNcdgSlVb3yZl7Pee9m3dpkop+kmaBgo70A
jJwEeSI5OXL0OAGJkAwiOAPzmZGN/f8XL4I3q5iefn+lxKM8tJiMR16UKthQKNlBqkLmYY05znPB
UDylSTv2Lc4IJX/sOhvT6DkB/ZngQf7aN0D6/mitTh/UAQ9wtJeCbRfIJM/x2A7g80EU1jRohDkE
gMpu4jU19q7JrREmizBqsTZBG0eLkh9nPAuIJ+VBwW2V7sfV/w9usshEmmFoOrGjwS0DOvSZnvtc
s9MW+qaxp7uLD530bDhTYiQ+ISnPNhNzClBKzjFAx36RqM5AWrDjNXay6i4Wywup148fNva9U5aj
UtcSJY82wQpa52Co7biJH/3uf39RgHz3vQ2giZW2pRIgVMSvblwK4pwL75VXKohAkeBdjyk8F2FC
imbGEB4iaAihpHyOW8ONrNjHkL9qE0GIOaf6tbJ0bXVMMBkmqZ4I9ZToppUheDYtdvlEn6qJKx8K
jJPfzb+WAUrhUPnp7Osr5Zw4Fh45AOBHRhrISPNZ6k4S6Iyn6t+lNr+Pwmsdc/Oeqwh0aUGg/dfn
y3qn/Zx+6E+9nT6BpOAQvzSlnd7xxph3+22bc/765xurqWJRwnFcvI1I2eoiWyjBlZuhSJSXzgDS
/zw5Nb4hdWDRnd26f76+s1z7TJxZe2JV8YRgVosCQM6p6Q4iIKgTipqKFpr10jm1JQ5unI1BsuQL
1CQ0N01VHo5u9xNDPQiPEBOJLTuGRtIG459QAPPFLsfkUi7cA/s42Pmq/Ly+4t1IAFElxcK4Lp7Q
zCmdZsCH8g5lgjSNPH16EDv58C8sqJDnMWTwOskslR7g8JY2t3gAauujgo3qZx491e4aNhaYG6gA
t3ep5tQCJi1bEapxo6T8+G+rYBwjRQFiHSjolcyfov67UubudQO7tWwkur/3ia5y4/qmUDWDUOLA
CeHqQx8qhDp57dEcrDuQYxQ5XJYl3r5RJ9xYVK10taIMEXr09aB+ohIixoN6h6pzSBC3Yrfyrq9x
3yCkKhXkQZfq8iWqYJnW4dqZjche85co/fqfDLCRUeiGyaxTRMZ+kM6ylHwBGXvBC/30U1+EfvX3
KtjIiA723KYNViF/WJwe6p6FY3jLHSXyzbzYVTkosUslEvr82dhj3HvJY1FaFBxR+hKho3gTerKf
0mOGDNYpDqaPcel75Jf4ZJEnPhj3aeeA8IS37D2gIfhjMO0uGTt0ezjepanQqRNdwJMExNiu1a93
oJVZXS1vIAkiAyfa3Q4t6jqzgdb09U+7fz429pn7vTRnYV3kXPJNS3QLo8Ypn5RfpRA5/SpDlNZ6
GRsVDD4y4rQ5/CDjGGoJRsLk5oHzS3YzDU21FPwaqhXPnJsmFfohNVFGoR9kPAgqjmrwXbcjI6S4
HjolT0aPN3y2bxWoImBmIS7wuj+b00rWxNBq2iiHFOpgr7XuRJnU2VNTh3qtPV5fI13ChY9rb8aY
YAQWoXlqwAjoExCw2EpyqtrhRTRH3lbuvsk2dpitzOaCjGWEoLeg2ll46VF3IE3s99/i2i9PaYqe
NfgbZoeotozB+fsk+G/rpJu+2dRCVMoS88loXs+PpnafKZ9bg1Om4m0lc8MSDGEIeURNSLkzg7e9
j/2CmzDsl6I2O8kcDy3PzP8VEg/pw/IM9v8CzPRxkB7Sp/K2/9AHyNh4jROuVSYNnko1gjYjvh8a
lb+Ml/Q0fKw+Askd1F9TsLdjHA1jkeH1b0ZXcsU3WYCKplQNwPLY0Aw4GxcZrLt2qi1WGkbD8K6Y
hxqjtj1amdfN7l5ebxvMNjjKNsHYEDW7dF8SXXYaMnCckWdBfu+MxKig5b7iYgH8JkDlLfyvvsjC
UZBTGkuZ4X7EfJWrDFAUtm5XVXev79R+MULH9LQhWjsUqSCL6pDBwgwNkI1uk3vLHx+pXNboGJBy
jzMbvClqyKsS7EaTjV1mA2fFEFR1xOzTnKuAo2A0ac5swzyl67dB/DYsp1rgIQR3T/fGJE0WNgEk
Ip1YKzpuRbjeY19Yx34yj8bEo9/av/0o7tcSQeVmskiHKMrTKRnQgUpBf4n0sHNU+ZS4VNxj9abW
49NCy3S3Ls6ZKauybIGq+UJCKM51vScKrrkSoG2wAT6ZiT84VE0ocfQ8oCJNqC0RXwJQa4QKnEer
Ijy6aBodL3+EZmqmJVFaWCbA4OVO9JGSMLUd+j/FgoZ3g0pCK4WiVJ5MNPE5vrub3cHc/wyyjYtk
HGUhodQK8S9yEL3lC5W561wMA1ChOf4C97/sxiDT8BNjvCPzFeldDHrFY2q9AADnrw/FoazpQG+L
bIKXy/3Np31bJHNQKoh5FUYC+qeirEaI681uFs3q0eiGe3nWMscaO4jaVYERR1+THrWoWVhOei5j
nqslpyweVjdWi1/xEv9q2gpzk6Rx58lAk3luA60BS2Rc8MQV9t/mm41ijpoMphJjyvGjKWyvB509
FIKikApaqREQsbwRgv0PA5Ul9LTBpXxBeQvq/FHMaJqnyU7ntQfza+5FIA9PFx96Gn/SAdg9cRuL
TNa19mqvCxlS3ORcHvIT1WF/41Pjnaz9JsfGGpN7iWUyqhDLQLMzNIO/aN+hbviquEqdbrA59/Zu
qNzYY3KttVhAARIlkr8o4otpJQ9thkQ2H5Le/jdneGOJSbmyYpKQtoJ77C8+MEnGy/a3+Jn8J+Jn
e51VeWORyb7ifsl0fchQn/7HbGe8bWQi4jiYpmF2lFjNeKxEb8xepsi/voF7QRfSKSD6tqDifMEm
WMWkiiqKWgUbJnGLfv7YiwBqDT2g5+jELq4yo0t/3ebucdsaZdxDLWoyrCWqEdKdjrkJ9FLvDPDN
lK/qibGrcZKUvVwBmoaqrIERVQW98vuLO26UtIOUPbax+CkkgSFEHvRNzrUYVPov0hBHqHnlj70v
pyIZVkFhiJcjS/IHUQkyyAauljn5qJulK2H6G8X96/tIt4m9MDdGWGa/PG0iBZVbDE73zynGS8zm
WIg36sSt7++5/NYQs4EDMpJxibCBmMp7N5D0J1N5ezk/4BighddFFZyTzInOkzyr9QqxCkJ+3pSt
p66THhap/Sy0aW1rkXWqparjbOXl6wahX0RnmbJlafAS5sYpVgkAI4CO/PKld/XjECCI3EbheUBL
jXix/0PhHIKLjweDMiBUr6ROKsqx753SIlKq9o1l+YNSO3053tdL7OZFfEN4r5nL2/S9KZbeqapM
wWg7mMoO+rHGVdrbg6uB4ayG6Acv4Xid+37nlYw1xllkea1kPYe1/nv/eTom96Bz9xUFmg25h1az
b3VneYB+kRryEQsXx46xTW/dTYpOliibMnCM+GS07Gau7RFDbSgPcb7dxeuNMcM4iySiuBmPkoYJ
GgmjO1Bmmp6vH+1dCyj+aLKkooTK1upBamymQqFpvkGq4TgWSol+dRZxAuP+t4LKA2RL0EdGzv1+
v3JjBBxSEtJgWGy1dSpPDwy/+ahmdpTZY5h8iu7qh/Ko+4WL5pZzfY27H2tjnLkF/o+069qRW1e2
XyRAObxSqePkZL8IHgflnPX1d3G8zx4NR6fp4/tiGDDgapGVWGGtIJZLUYjDxNfkkAjpXTcXICwb
eN+4aWiYUwSSEyDMxDcEkpVODLJipOZixn6GnNUFP+pxOeVucW9dUYZGsQMVeWWDupAn95PTpEqy
ksucbdWJ8xgZRuyDBR4Ch91wWOwGaX7scDfDebKYo2wNvIKTCd4rvJI8auHBrgDBe+zwHxSf26H4
Lk3TsNKgKehRs6oZhOMgBKkCnfmw6Ku62AJwYu1t0bf4EzaWTT+m6TKmylWs6H0CEhisNjZqrYLC
ENqvb+3f8JCYe3XTax6Az2ZE0IC3hycx6uCfqB8ltTHGMckS3xycwaEbNs11fBiOlq3c9s7wtDx1
/v/eFKWHC1JdEbVmWgKgfmGlrElUox68DFDWfbxrMTscOd8xJO/CV/u8L6T/F+uo17IYBQUqZKvX
ARy1ZoA2CDDqGo8raMvC1xIYtRxFvUqVSI19eVZJHjzJfUWicuF44229WB0akzHgMJEmq13st27g
gxhIOZr75TA6449mIvwg8ymdpHdkKvAb6G19JgwDQEnaRk0PwzYeh+Q1lr5K4U0goSkAkKRBItrM
a9BvmTeYebEJDsZODEAyuYJsAmKlCSGxexmc+irD2pz6Q2mI6KSe9eOyV/6cnL993r/C2MaaUSkF
SLXa2M+fqNLXNmZz6QgemN7cBrRD/BLFp4yPkchkDHOrZ+EgQmLnYH3pqn+cnsNHea/dhj4qMiB5
XezWK8/DDpUHN8RkU3MOrxEzlpvklD/3Jc9zb0WM1XG/6dvKCLPaaKqia2I/fUIJDO3Z5Ti9pr66
nw6SrdnZwfgSY5mbJ5ZmDZ/s8f2W3y5mJbYqRux9wsf51Xft3voOugpSIl/KRiDOdDafUGHbw60E
UgexEpj3SqFVHQQqeJvrBLnhD4y1AM20xeK6DYjAfp+5/C3Cbft5VzDG73SmktRqgeMVD+kuPaj7
fK+4ERcn/9PLltEqxvmYYiqUug4xkVw6+TA7EcVHqu9b/U4s9hyj2fR0q6NkXJCVpsJkUhVugTlr
A1fXPGDHCXiHli3dljGJwbra+Lz1Vp5UphQRdNZStXma+Hn32miP04i8OuFt6tCc+ZJass4nqOJZ
TOBdzXMBjF0JlIHiNS2R4lnk8Jp0MscXsB2foJ0XPa7xScmpfsI77Eo4Stfqbf1khY5y37rplebh
HaESEw0GM340wEDgYRQR00LgKqZN+XrHuVvOAbDdoKyNZVGrcLfzIb9SnPCQHcFYSn5L49UqPpfq
PqrtWz13ZZQpXI8a0WA2HwA7atd+dS/cmafBpjPm/Wv2lZs8UjO/cMFspwgYXiZ6Rfg+azeh3YAb
jpzAWw6KfZ/8gbvnKK3MeJ2hGxSpHCFO7iRf645zA3bt7H9mrGCOkXEy2rgUvTzjGFU/aMgb0Jvb
uOUeMM1A4/gDJkaeljDuRtYGPUX5PPbpUvaCwNmekQ7bEh5P4rHlADO+BeFLd8b4G80Ia+wFvvnQ
bl94w44GyWj3BxkpJyq9GexKH5d0kmWBems6kU+T7vYsXJkORe8q3OYnTxs5wYEti3R6l8uTAXFD
ldihdDsqsr1Y57C4SwHilYfWndXxRmR5gZAtkOR9JBcajbylhAUWMn5rvtRnoBa5wkzGxpkygqP9
g336z93Tj1qqMJnP1KphXRYQPKIfVD3IroZcg3o2A4yIya72RAL2R5fj0Dj5jUJVeX2lgSzVkgqp
VXBQ3wpCZUI6g6hf9B/gSkKXMXca000eucj3nNtloeAsPZw0WYdVir4420JBJg8Z+7G7Vk5g83y0
MMG+pLuiePsJAneFkOPpPpUCApHWVCC+7r8rzfex58xv8Q6WcTrdADJfEDEnvrjsAGiJGc4Ki7oZ
kQoeHBtXcxh3Y+mYfyt1INeqviKR2ZZruwWBR27r++pXfEr3xVVzl3o889x+a70nOgrjeDqh1cIy
nGK8wQeHurm5Byoi0OL3kz/oNvdBzHE/CpPi1EusqFVb/8et4kkMQNXQX1BANHfjTuBM8PDCr8Jk
O9WQWlGg0Lhxq/W2CpLZ9DG1e0+4Ffxxj7ETPtY5RytZaq/AnLs80XCk5vkMF7tfdtUORGPfKC8d
iBR51v9puO+jz2G7IXETJL0swfqL0DeNaKeDEU2OXil/7yQ/BtJNANSIOv3fYUoZuYzXCfrY0vu3
uH+r7M1z8gBDdwCOe9fslFvLb2/4mJq822Sr+m3e1mnT4Tala6qt2LM6pGf12vBpgz9ykan7l30r
x8GpTHJjArBbD2kWoPoUNH7YNW4LaluuWXCyDXYuMU+FIND6NzVtTumu9cOf4rVwBrW9b3zhTQ9T
m76QbKiMr4n0GGB0LYRFWn/SM8ULZkAv97NXRsJO4K3J8goQKuNitLGqdIU+AZbrYi8/SYTirqrE
iEAFS8cyeHVorkDGx2Qd8GYE9c3HUNREeNGfKO6gOBzaxaHfyZwo8faGuXSejI+x4kowohBK0qGw
WC/EIuoBmRXBW1jxfu9xTW6zkGEhMui1K5JyaTFlTqhie4dZNjdpkeNO9XPvmgcVrGckPQt2CN57
yqgFjz5gIjN3qA9S9rLTO5JdOgDtv5F+XLaZTfWyRMCLyyjqfkLSy5I5WGIR990BVagQXyUlBat3
SPT+uZ6/X5a17RFWwpi7bpZeXiKa+7QuNk8O6je6d9+4JoFme4GI4jyvIbbp3lcSmdtuql5Ks6nC
86o6F4LkJ3njcT5q0xu8i2AB8lRxmpSClux+w35SWK3A0dyZFsbvectXNIn5pL0rYUzOqrVVIWYm
NAeplB3OBnDJlH1t/X+/iQkXWibnvR7AKEegWwkEGwuHFLz2iy2e+ANwm9aw+iaahawy4jEqsihp
oYJ1ZVzpWVmROo4MounjUTYs3uONo/AmEyTAWxREClZZ/ODr/FR5GoZ1vfDce5iHcDu/dNIbEfBd
sWfxkpvNOvLqM5n8VKqHWaxq+rj6vfrrLK/iHkQIjvzKi1DUji5pCT3x1Ymqg6IsSQmt1zIg5NVB
nZGhsu7TSURNwTSPagyapqoJeOj7HGszmeARDJkVVrTqZ4Ijtuq+twmnssBTf8aBxHn9TzlMs4Bo
2N5r5S9V5yA9f2ZFoLnS6qIYn4HxiKFsRthY6/ZPJp5okVc9F8f8Vjpq2BbHuGt+mK8yT8YmvqP5
4Q1S02NwlRyEA0pgUBwM0Vd2fy3c6CH536G4Pv46FiKlaqZUblJ0xrCvZuZuvbgSIMAipwPpNhHR
6de8AUgMHCe3+RJ4PxMWMahqzL6QsY4D5Z1d3U4Pg0h0RwUhT+kZCYkOvIL8520c5jsZF9Qb0j/J
HI0VtBMy7buTdo19fa/+Kdi1I2FfwtaP6Hm+4YrPu+zMHd3jfTbjmlphjmFKUIXRTq+6vXYcOmBp
EQxrURoduIl7M9/9P4+acVDSEP6T8FFOlvBYXYNl4876Wn0LbZH0r8sXjjyOQ7QYv5SVYdSaY4mi
7z7wQeoUEWAE3JVnSv5H2XvS7wDw3YNegHfFPMGMl0rqaCxDI098Ia3ctDWJCJ4R7SbPftWmYV/+
Sk6MYfvmcj3qmYVisj81Z037OpfWLustO2gy77KgzyO/jN4yLkrqTS0RqQ8E5Xl0Ex/rr91pOZnf
0Ey7kisyeosbS6R0uqeiJckVDTaC0/OYfTiO0mJ8WFQto9RKiABjHJLcOCV1SAKRO0t42eEDqPpj
oEGrUmsTOGW8uN6S6eFUecNxqcC5ItmdLZX2uOPB6PFkMilQgBKPYcmQWZVfhewlK2SOrrz1FP57
+DRFxvVohgFOvhJXCMwkr4nI/Fj6sj3e0aXzxdevAwyLp46VkPSLfoyvrf3fPYr+dbcmyzwlx7Na
C7QPAV4r01ddISRKSMDKM6HWI6Ffh8gCeLHLqnvZRsB5+PEyQz3FmHKLApqqWOh9jBWqrqXqCOaM
Rr5l8LhbeffI+J1OTYywTHv0z6bA1kBq0M8x57HHE8F4mFjR5ESg7ruKcruqDdKl/uUz2y7JrW6K
SXmSuugmlbar9VvJ0xGmEInRKs9RkZuP3DWwyzmkKTLORR7R6xQRlFAAHBH3JQDoIQehcJXCnld4
2H6Zrz6N8SF5V04FoCV+C9PB3HQ2b/R72nwEprvfnXlJxmWfhQ2vj/rXtladlzFuKx47oimPSr4z
KtnhXNhmBe79q9it4jqcFN2iFbhkP51okQgspSgTyTse1SbvcxgvUndaNEy0Kx0Jr3qikKH8hdV2
zudwNPztDleZfq7NxWAO1FFoD4X5oJs82p/tesnqvOgvWEkQIrmbA9qAHW0o+GLTAbfoNQLsYPdc
gV1LO5SOSJLUUUZidgCJ4jlDTkQ13xpIq18Q6bogCA2+8S33xC5d4/zez1Z2PfYRv/VnwO0jL3O1
QwvW4h9Z6AFsxeYa3+V8xXzrCqx+x2QVSaLTCx3tYl+2wIdyUK3yOzK44kCMX9muueUPav4XD6No
qkZXxKRP1cYiUZLEUqiHCXz4ZXsC8u5iU5DpyuYyiWxlvDpAAwBVYW7AJovxovathsHJ3xhggOI/
I7qT6umt/LePn//CHNfyGCsJAlXNwxqtlGFZQKEjeEN+J0/hYUiR7I7gE5ZmX9WQdociF+F1+1sN
bNxJyhaq8VDGDXasqCuId8JrhFGGzp2ddN/v6W65GHIC7Ob0pg7Mzv8IZNy3Ji9ZbhYSTZcUwFPt
JYD1hG5uy9fmw2TXe3WXXvc7bHZxnm9bkX0tl/HkWVHPqjlCbm61kdst7S9V1a5qqcWO48Tn4KN3
xuZPK3HsGIkgdDGIwZbfOjQ8ACdgTzvk4gnUEVh34mgQPbRL0ph8cOqlSItMmGVw1pedetAPklOC
fVTApAyF2Oi/L7/SH7XXcOFsN+dldKxJmHTJxPg0wT03IIGvGspgeQ9I/eRHS7DO5w7A8wDIMhBg
T80JNW03dqtnylw27xXTlq5mr+7/cP6fXuSns1j9ICbhWVDMtURqTRQLiga3EQfAr9htisGGCBb2
wN5usfQruRLNvfVbjHlQdpQ0A3ByB57H3fT8hmxoqgnHR4/4Y+yZdL1NrXZCRgoAZuO1T4nhzWBT
AsLV6CV37d4AUHH3q90nB9Eg4zNGzHZc/dpy++sfwRht2ggtgAvefkSfO90+PchfQnd+pCUX1NXc
eq/YVuXxEWo3FwTWkhmzrSS1VvJ8pC9zKXJEN0X/LL4V7AH9V1AIH9O9ikhn7fma/ZYFsYpkoAqm
4XKxmqZR17mKdSlmIYNKguhs3+0RYPGtk235Evie/6rra5gY9NYMTcT2MfsQiOdKjEQz+SfkgIQl
tAXMvNKN0+qQ3KK0xnnhbaa2a5GMneRSHUW6+VbzaPb1Qf6WYfCSSszuwLDJx5zcygXX8hhFNgY1
jJMYOlQgQzFzgfTyU8kDLtnMFAwLq4SKDtYNmT3IQZ8Kc86BRzoelpLQacHUrlyNjio3WDbiVse2
ks+1POYU53YQyqwoqHmCkg5ta9JdU/y+6EoH4eryKNz8TcloLZE5x7Ceh7QyoSp6e2dYBonznljC
XdQ9TcvL5biyFVbWohiz1xolbNIQKgKeJRtjc3bbXRsJGOpuW0Owm/Tpsrits0RKaZpI9CSwUDJG
AHLwJtY65F2SMDim8S3rvl8WsDlnZSoicK9UvHA0dnik1eY8ADtjgpUY+VcWu4WDTRWvPA1P0W50
pm8gyvJkHr4aVypzjMARUmsQlWAq5xDvlBT4joB6cwCUghVoL8WKjH7VcCEKt1z2+lMZx9mnRdFM
1pz4ZTK5QConsRbaqf5dUw+aoPmXD5YjjJ0gmcuiBGDTkPhVr5Eq7U9t8GrhMaT39+38elnW5ujh
6svY+RERaHygKk0QcQEQIZ2A47OfPd3ruLnNpj5qoLvUZNnQAYTxMQAUvV60SRSlvmZEABxWSN0I
HC+8ZWHY5fhXBE0jVzGmUg05aWKoRijuw/T7WFyNQOAEGGdfXS9h7HCObqt2AngNCViKyG4/rbbW
QlOGupCl0ERU9e4jIAzQkKZ64i565MjaKjKYwMdSTMuSJYOtqat1GsmxHKJnug8OrU97pxS27A8C
9VZkAQaYhQY+pRRhRzbbMDIlK+4SX1L6XRomTiECwDEYyGQqXoJdplBuHjSjcIJ6TkkcWX5aaleD
mu7MBBXMVlB5rxzOL2LnOcU0iiN1UhM/SA7R+DLm16bCM4OtBHT11ezophQuWR3lkDF47a/6Kc5J
+1jalps8TXeTbZL8C3ozmJag+368rHTzFbcWzuitGIvDUmY0ebBItVcA/quOpHaSK+QtZkIsbHBQ
tomlJmnscVOXLTUGKpkGekEs1etskJ9jPZq0EplZKBdOhEmxRk92SlPY2QwGwPLOqp/GsAY0sWBb
Kc+Itu52LZyJ+KWgjnolQdsU/akFDHoY7NuRh9D4NlbIJp9rKUyUByTnVLYm3HcTpPsJbLt6bkWO
Bu5A0gfFvgUfIWkiDRw6veqGLUjEo9IdQvNanPX7aZl2jZqDod7aD63k12rudW1xWBZ5X4yLXQb1
UUDvyZ7j4DQ0pQvDeRmiTCRFgkknazn1qvUsBPFDljQjCbUmJq3Z3SxV8GI1+lUbyVe6GXCaztsH
C6g7LFaaosXSlkxSPlmjAYVua3SVC3CyKZVrWH+RZFjYHf2PFOr0Vx5XRXm1XUocbFqBijl5LrXH
y45vK2qsBdDPXAlIFfQJwAWKm4u/NeKXiJclbSbuawGMAs6JHMdph5hRzhiBLa9yN3GaY/nSO+Op
s2VuxZ13L4wqGokCAo8RwT2Nz2nU2313WBJuTZp3bEyS1ARLZlV1iSIY8J8oaU2kH1pv9hosLM/P
ZUeUikw3l6+Ke5RMkpSmHfActZg+u+IrMFqjsljaxbOOpm+yk/lbE9uO6x/lk7C8/FE3wOeFYZRe
ptW24UQLNAOhL678hl84oFrwyYEgGALkVbP0T1vSsj5apWbhuVU14DOCT67wQB8U7C4PuXf5GN+4
6i7JYu4uU02gREdoYw1efgVyHDouArrzjuhYfBl/GsfSr9wIlLQYFxh34hUgfxAUOqdw1Y7Ir7zo
xPt05laLAOROsibipTmZp7Lv3TlG11nJ68cyyzNOTrWpt/+eM+7045U2QYPRwQbnKk0Idkh/S+5u
Hw2m//14QQDzUYQ8NJ0u5zB4CnHX7VGw3DVHMNf4tRff856Xmy9omkX9VhzgQn+UJplT0EotLvN3
9VsisUtbvuW+xNYSryq76VtWwpgaSzGL9VCZCKYLClkzdhWD+1LlRextM19JoXe4csl6jVTMzC36
AKOAcoZIImxGodJx9QZkGxJuhsK7MjYIaFUKlts28SMJI7YWEc90hjiUHEA67vmM3bxjZEJC38qF
3I/QeHk5N1idw67+whsa5H0SEwbUPOijbFhgVWB5Rj8+uqePhwXcM0T8gy29zQWTtR4yTiVtlq5P
ZxgWfeaJAGqdngVbvMHEWWz3yC5lUkykF8ny47I34xk04z1aOQAtoQC5Hdj7sr4ggfr1soS3DcML
Bs12eWuxzUMlHcCOLZEG23OqQEYMGIUkSm0DqOU7DD+fRIfShutuhj0Je36OHmPQNNjzkTdOu5nL
rw6a7QZXArA28haoFiD4AeBia5c/lWcFHJ4euLtRf1RcFe0ZUviL4V4+iM2nPDpsOmrbigI8csZM
qiwKhjGDZ4ur7rYJoFkY7HONNNybQXiOB+PHlGtuokV77DXwHmn/5RrepTNWEwopmqoKJglEusIE
BjSMLadnKJi+j23NU47lz4Fg7h+jBZhPPfb24iqP6TXX41In90kd8EaWgMeExhi7lFZripQVWkwL
GqOLqUondFMM93Wu5ZvevONNu20Va+iT/D/iGG8YlP0oaCIy4EJDuljtxeKQ6hpQtgcnVUtOgWM7
nKykMVdclmKazzrS4eklegBxFrYLe2/6Rav2/M3+LaeBPj1wFAENJypo4X709KUcgFAh0+gqcbFf
MNsA5sMbSmg63U7oGGB88KgnfMipDd8IfB8qD28281N/GowHibgAM+xtKc2sQRsV7Bc0qANS9uTv
gBM+yGM0N+9AIFnIFhY40HYbTlhKI/GjZWsVDFb3gE9pNx5v6nZrGvWDUCYAdHEejwF9OTVOfmWi
1UgJsrzRT7+KIxGeQEQivmR3IkFLvt1ZJ+FBSAhvEGLLWX34EUxUkBulylsdzkr1c3wrytL7zAuQ
n4Tn8GA6o2eCTQfcSuiCmVycl40w+0E4ExoSKxgitYHwzjN9iqmUeN1u2n2v3AU0aJNfPUq8F8rG
i2Etkl2TUZK4Ad02Sh3aNd3GTzB5QvvI+c0f7HRtRL4Pshjj0cEZKqWAW3zb4hiBcwC6AR+uGIWc
2tOPgPz/C+fwQSKTazaDNYeantDlSskDE5GfXId+vgfc13Xm85KyDb/3QRiTa0rYeEDnREYWqI1O
2T4VEQoq5lVg/Gq5GefGE+SDLMbHhumUpJNQYMrh6+zrfhiS9i53S3Sjdbi/WHPLB0oBz+U6o+rP
hBLIBVyUAsQo0LkwV4hZqySuZDwwo1P6pDbEeom+CAMBnRw2c8HXJxPlFo2OJ9BIZ1zAk239eRfO
3KaQy72UTTjgWcyu5lY6aH3ISZ14Ipg7RAE3nJMMKW7dWbd9OMzAbTOeOVnJts29fwdzeY00yOAK
1VDcPOlAUVF2wZ6+0ifgbf3FvN+H+2KiI7DLBTPRUVup0xjTcXib1HdiyesybGv++wcx4SLR4gw8
TvDcZT5fpxkeqYIOKotAOS1C5sezIhPOEdJX7yU9ZGJFGOsZ8CEgUTyAWAyQDc2O9mjSa272um1p
79/GBIQaY3GyNodQOjwTgB2Ifpr7fd9+NzQi2dTGgp/WD+XL5e/bDgTvQplAsOSlmGBBFD3Y6ns8
nWtjnzacNZ+t8YO1arBLLvIy1kZMa1MZEpnCA/zTtUlQ9EVRnwfEtpWkfZDFuI1gyI20SyGLztTi
CUCW19C3QHkZHTKfN03CsWGWDtgCcmUJHkT4Rr3EXP5+CTkGvDUz8+FzGC/RjkGfV2KDoztZ2AYa
KPDnWdfgAOuSCHi11vt5D0UBGrXwA+Nm+z8BW9/acP3wKxg3onRZmFY6DpVu70jX0s3gTU68E3/R
DV/zS2oLj+0pPS0hxjYprBfm7e5phSz2eAhCHBthW3Fm24lBqVeBJ4TCLo4KL7PEW7QQiJXwqgSc
AGQxrkZQlr7Qenw0fUyC0hA8X5jWoSmLYmuYnSkOkWu6zYte+9x3FE+xGKezYFpbNaQInZlI9pWi
d4NFPi1gPSNVkD3LquHqmvSgZ4sjSZaTTcuDhMZIHfXncml4EK0cF2ExfimOOyDedrRq3oNW0TTB
8lY5TcxbWNh6Qn/QMsYV9dKUi0IFawJjzn1QNo4+A2j0aikr2wqhb3GBZZ/CEXhUM1tD0SvBFlv4
LOIqAGs2bnoInelFuA4Lp/+6eNjEw6as5WIMerHTk1S4CNKUr0HkNia2HvDoL6NyYGF0SpFZkGtl
yvslwQ6nt4xydMIqReTLUZkc+liMXnSr0mYi1aoFUFBssISm9mQM6AprS+rOQWHVBCB72T3ggrOz
lgg/RgOJ6Ai8c6drhusaSHikFg2JSIEWkU7sVVua1cwZxvLucjTZflm9fweb5ItpLMxji/IdsKJm
0h70s3wAFYaDMbsnY2cEtnWlYsquvWlzzJoHJE+IvKNc05zfsRm1V7+DCQMNdg+svkcHjmKrDLmd
POiAXKO7z2BBRm8ZKGejTADHDvo7W5r+5AFPc8RPicPqJzA5ZKblUxRXBj0K+ZeKjFl/oLQEoV3d
/gEfxrY0oG4DbfENCPtjuQBMaEtnBahpGveDQ9871fP4YhLVA6ylw+MS2ipDQ13fpTEuocyGDgzl
M/WNmkXiXebRmUL1vnfKG/RnuA5x0wWt5DGuQVFrKW9kOiijPjTwt+Njp/Hep5wTZOecKzCllWiv
0CBHl2Jj16xIS7EawBIjPPCOcDOQvX+RzCioWkiNHhh96kf64EZZV31JM9kg2ah97dWWx1S9eX4Y
FNMMlHQwlMakEU3QB1KmY4Y7ir/NtUBKsQEFGo+0mSeFSRPKoEgTbUagaCTjuhjrwxQbJ1CSepeN
ezMwrz6G/oxVD0QrpbrCmgxsey7s3HrK8xtTuteLLwNQysO8IpfFbQ29Ufqgfw+PSQRA2jD3hSLi
ae8NjnqgIyL5OTx/D64VF5mOR9OAyyJ5B8mE/1Qa2iCUYMyZnpDEVEiU6KTtuCsTmyq/+jLGjOsg
6sMuqpFmXPduuoNhuYhz/2DD8IoWWwPQH86RMWJDK/tGblEA6hzhOouJcOwcK4Kp0el+69v40nxr
Fhd7mA4fSp9zojqNFyudKfUg7qsEOxN99WMOr6WFwrRygs72O+f9OFn6WcPqRLMs6Gt7P+zHn9Ql
ahQeiRRfefTh2w+DlSx6tasPikCAtAQ5Pki7R6+hwMbSi+gKz/mhfJu2Tvf1i4R3vvqdIjW2N/k1
cofXy1q6HQVWv4HxKpmIl11D+6satl/yq94fjtoZCLS2DHAby/k7JwZyNMVAo8VgXWaICDcMlY4W
i/wl0q9L7NAGfwFJAR19l8Eca1uCtiWllWFZKI/gm/CVpvIsOXE4R7ftw97lMEenxU2dzhqOrnXV
QwYYe8xrJAXpvxh4WdB1pfZ6Ps4ncAU43McF/b8/JSYYmcSqByYqQMTxUXX0SOqEhhaFQJ8VYWCq
OC6DdbJmYyDDtBxKJX6uxvGIMasbIc9f1Ak9h9wwnG7OODWwTat8/yVsYUAZ8hQji9QjSLodjV7e
JefCUniHzflgFu5C1sAjqVJs3wb5vRfuogw8OahCYAvcUz0A7PPb2Nt1iNWnMYqkK0ZXhzES4eC8
eKq77AZSue2Jvo0BEEAuq9Ob6n++UsVCjFJ0UKsyAQMYlLmkJTCN4UX8dQ0QMzC6Yq1cIPJNhZUW
pGS21jkAowMsk3xKCCUq5pXAty/z/TcwwWTAbEefoAboF93gheV8CCugmi7K7vK3bnsdcCz951sZ
9R1Mw6iqEnl199LWtv7Un/Oz+GMB2xqwRY+N376WPEdHL+vC8bLRQ47LSuzQGYO1YhELNUANO+4u
LQI0fpATbCtxvnFboKGKWNwE5D47FhpbkaxWJdxDZgHXE3NIyitwaR0F8Lu/EFB83pwRPbPPH/gu
j0lx4rSWghSshX7fYTVIe7WG2Z6W02IdlToChyxKx4Cc4HzkZpFDF4FTppv4UnZKctHqpUClHdkH
KYGPD4DIQ+gioAEsFp2/r3+wXLiVdEvgU8cAjQRgj7eW3Cpo5pkcLUPQ0va0ttwAnrbUUdJ9W/s9
JPKh7e18wLgcraFx96K2nNBaNmMeoVZIVg9iPKzzVHvtRNEn6FRZ/IOCKGc21yVsqdBaHmMmfY/e
sUm71R32q62SqE/ir+aGMrolgW0A0gNTGSS5FZ23qepdFf4BY+JmSWf1I9g3lQEotV7oBFyxbI12
ns8vjbA4eqQ/C43uTpZ6j4t6rqrqZpwsm6NfWzWAtXDmidW0KljfkEHjtg3SXlFoZ8W3DnwC1S1F
XguiV7FSqwEct7UpYj8g6kbSTy8iL7PcFqCDxEgyAWdgUte7EiCiGyVY4Dj0hfE5wzNAnUaOMW45
AEkGdx1qB1gQZB+IUma0rd4j7wki2GEEqnSUkiO/tCZSWJnTmbnd1xNH6GaQlHD1lkL5wDFa8fG7
Ui2sZXNAJpInnW0Ko9M2r3leOMWiO8Aoysk8QDuHF9DG9DIvjmwayEo4c2tRL+SqUuLW5Fu1IXTB
NoBFRpSSNXEBjely1HHTAazk0X9fXeLUA7WoGPGxv5EFM0dIwEQ/2c23BK2QzA+5hI70+FivLtG9
AuyTmOonKlpdqOo2nWAAvwGGWzvC8g+wriYf/u3h8udtutZ3WWwql2QqZnAqVGiMNHOsKiXiclLm
66J6vCxnK8tAS9jUkbjCk7OZToifkDQa3Gg6YOk+myNbmPsIgHg8qIzNPGMtiXHYkRX2cilBPxpQ
qQiYBI5vm913OglTe9EtD+RP2rTx1Ycx/lqugISklYC0yU554Uatg3exR1vsDXbrGie7owSBvHYK
Ryib2BSCbAbtNCMXjtFkSAbtpQoGnplzrkxnrFyzigK4llg+m+SGSMrXeTlKvF2IzQL66rZ01ppH
DDq2BsZU6XK5thM6EL6EPh0RALKmi6USF6RMSL4pKGn6xsZT+NPPnGtz21b+r37qjJV3WNrvlxIf
SwmURl86Bo54Y4DrWcLgoXhMW/uyPWzb3bs8esMrrwLKu0I16gEN8WlXYAKzeDHSQyzw0gn6gPjk
SjS6a2dpEv5gHhhVPofLUAdwXnW8Swf1UAbCgxw0V0KIM+xH5dflz9pUzJU8xvhCTKy2ZYL1vtC6
SYdzMvLALbftbSWBsbdyLFMh1AS6QEgnqRPsz8I9Bk6xW8AzkRzigPtMu/xR2qc+E3aFo1aHR2mL
71XfEXG+u3xqm5YGqk/sHMmaDB/5URkWq6yWJRNTP4ifi6EisYJWEBcmbjNwrqRQlVypnKouWNOo
kCukDTbmgCAk2elZPyVPqpd746vALcDSy/6kfAZW4IEcIeoKu+scYzxQlQMV1eu9DHTnEVTu0wlg
w4BOUA4zKB6sWwqv/Adw1pufupLMqCG4++I2TiG5c+LFxr4xGivBw3QA+zdYZHbcIMCTxyhlXcT5
lAUZZaypvxneshu/0AVIza7v+T2jTXV8/zh21XmKJrWISgDmqNg1lHUkPsn/jthmSSsJjOcfhsTU
ey1H1TUS7NF8NKrXywq/WZtfS6AHutJFsTAbFQV6vHKGwq6WuLfNLALOdq1GnhomZ3xjR4Qss6ca
KKOxlJIiNo9CGL5YS/qwBEFMpiUR/8Ypg1cRqbSloprI2GG/dHqvm8BrbAW3UsRXdfTDWbnTgoIj
aDtJWUlibDEaqqDMdQx+qz7twg3PskCCH8oZPSXUJbDM0Aj7y0e+2eLFZLBo6ZQ4UjSYCFdOtWTk
FLQaLV4/RWWru5+fJHA5xY9YdESco/Quwi9MgY0O/StqbhUxflz+FZvTs+tfQZV7dfFylYAUOkZH
y7gf3foKua1jYs68wbSPeoOV3e+FO+8AgADZ/0/JzOVGStEttYXvpztMo06mmNDubnCqFVv00N61
x+fJp2fPHRmmR/vJEa6OnrntOrPUaqK8D29o98AnwrS0eqPcFncZ0Mkzm1cq3vQQK3lM1M8svcji
DJ8qoMHQRDrpxgfOaW75dvDlGpKsS3gKsmOe44AphwIEzqBALfbTfjnOXwqQdqjQIwrMGV4Hduua
eB7xMprNx+daMuM62iwQarODBqFC67QESAXgRwQCtOJ2lJqRx0a22bFZy2PsRmw0lAmoxqq+5I2A
XweHRnFd+zmweSsX++b7EKhTV7Iz7xSQPSvYDuLWaLkfzZhNOtVK0MuAn4tOxX68okui402+D219
xw8wNFqx6rr+YsZSzAkL2dqCuwUW8RtuguILPn+rdzMIrOUwZiHimWjFOszi5anNSPOg7ADa/+Mn
pZ1Qvg2Pf4CVw9NaxjDyqmgGMYJhzAAoM8/SzXxov6GSiDEIyzVDDPFjhdkR/4+1L1uuG0ei/CJG
EARJkK/c7i5rl+UXhm25uID7Tn79HKi629cUW+ipmRc/VEUoL8BEIpF58pzz/7DYrRhwvdh1SgLt
9Rite8HjOXjFW3uXYMQmOb9zO2PCUU5RIM7BZ19xnZPkHe4CC7VowfnSY/JWdaJLCy33MgBPZFR5
of//FhPWtQRmlm0RijfN6NaWC45wL619kwSGL+hKF+40u2JXn7LLPy4SX23wultEWkDSxwjfVnQ1
TbT7SxySBMC/1xdlZ4AqOJIHdslJWQNJe6DNtTie/q7UiMG1BCmMo2GuGDIGL9FdCV52XC5Cxkiv
/JB8H1LJpks8el2Mz7pZJ3wGyCG1Dkpz0dWjYn4b6X1HL0siE+EVB/8Tl7JXUciIIk4mFaFwJIVj
NfZ+NiZv7LrYaUb2NatAjdaNJxaFFzsva4cs2SEyp0M0FufQ9pNalkZtIgCvv/kqUjEzHZZOXKx4
0jTRLmodxbGekzuA1Bp8eROwPzAAD2CoAjgi89WTvDkhc4FVEGsmyzCNFPRbgr4SG7AzdoLsT/bE
EH/ms61fRS47VXQMW+hQxdZbp2qHL0b+EHHd19kvySneqj5e7+kqUJk2p6gqwaPsBzHvU7rsRmiO
jIc8kLWvNvuf17ZWMWosR6hh5HAogfKLsH3dXjtEB+Nm/pU89QF/FLlEjG7deAILiHErlQP5fFsh
5o5tv0pHGzD7qc2MqMyZpwMl6g1v1TvcMPWsxzrya1AJLA6myEJP9kU33wC/F0/XQ/VxxiIzURGw
+iPI6Q9kH4IMqcdojOYJJIE0cfrcU+l6rH5S7Wq20igMyENzbm9SPMoHlNzSALzFX1TAToxd9l3M
/I5SFubNqo1GNBUysUgW6boTYpZDMVZphDrUMYGm7buaR+n95BjtUr0chKT5D4kbb8aqK4urc5lW
GGodMqw2vDRnaEqdBImA7oHxbHAnSGjHfngvTfRlRtenlPdtSAy4U/hkgwT5WfWNc/sUetqbiSnM
AWu1TqMq1XCQbu/qzBK+0NamCm4BzPB8Hc4CliIeVtFBQyPah2iVVD5rOyW92uDV2e1aYlTphIg0
gS4F6rKnyeFu+qzsml12kclmbr1orvxnnVpklc31okD+y9LeaSxwLKnRTuIxm4Hv94LWCQTazrlZ
GLhMopvp3O/Cw+DmB2UnsDwy8VrhBx+i+ZWp1Rtm7BZG485CrlKC3zgyjEMC8DphZjDXyXPF4ofP
1ybxy3WWUNAi7WwFEP1a/VKp99P4RNKfn5vYfiddrWmVHLTtUJUDCSGl/i9ZzP6JAkiHusIPxS2/
jl/BPSwIBZ4yE0om2j07xEdDBgaWfUOxEVfxHJRcoN3i8JPEcvN7QYprfGv+ElXGSkrOtx3Ar1a8
CjEjxpFrwCTE7TW7i5fMSP9CD4kXnsAqitO+7L6UnfN1OV9XF6xtQobdeeM71hmzLc1J8P4aLvRM
hJxjX0qyPumHXQUXRq0+bCMEtcbTRq83ncKLMFFTfh1O3OWaU5/TF3Ks7sVcWHkCJRRYMWxPpvAm
c+FVuDG7CMycE1KFSsGFbHzjle1o7PFzJ5ZssL7OB5JSt8O0QlAbXRsqR9pTiqlVUR4rTICv5j2u
ZVdicjMF+Y8XAVDzp8uGS6jysBEZ/FmxkYHEGF6BToZvQntwOLId7kfoSshKRJsQj98RVV9nAy2L
jTwMEe1E3tpfOpBUz8CUAFJ3kCzw8y+nr2VUqrGcTDricuo87RjtiwDakr+KHz0CQnOjnxIPJPOV
DBghuZ50dRWOlIk3UdNhQPLvMTDiTOB9SEA1CZUOT6oJvPm6v/qIq7iTYC5/miY0AFofbHcz0Fii
ciKgQrnuD83PAuyg0mmZzy9FXV3Fn7SARNq4IKqX3fMSv5pdJ/HN7ffV1bLW+Uw9dHFv4zjol+j5
nSkfqor6IfpuHosgxUwS+Kg7gKEw343xQcxbvH3uO+8Ukv/9otTXUitDHZFpEAMQIuANh/JGKDzH
QfHFfIW441d6TG6LfXQZTokbPZaHEIe0h1o4PbCH5dV+UB7tg37/+W+SetYqEiV1S+alx0Wn382+
yLQm6GfqEJuxMF0so6eSWXs/x1c3WlQmfZMCBr8bZz/ZC032+Yv1pTzMXhnIBd8kZ/UdKn9lrc6s
kugJgtEQFc4ASEEWop5hNRLHklyd+vuqr+yk4QxUk1BMUXcx5uECoahhHZbdO002Mi5pOUwSZd9/
0JVBPYwXyJEjCBlAzJXJI7hEnKaiAYEyl8Q/JMfy/Y65MqVkvabYokpCH6J70aOuL9CRrUBT/3cG
VP2SYZT+yzmFOAngNab5gSje0NXMridkIoZj7uZnVAge9GcUicFJwi594jQ3xQ8wZbnZPvVr4iYy
DPEm641Gfv+AVbQ1BmSzhCRhIOTrFJxR4hknQSIkyIvUc3FMj/IX7baz/ja6CroQQoNMioboVNH7
jL92049eKSRfc/tj/raxirEghIwx3orjN6g3VTI6VaVILPyX/Oq3iVWQJbE5d5WCj6eiKK352Zfy
CERDC1ZNAYBJDiNG2bI7YIjnR/Dq+Na36kl2R8t2cpXikRoTPkoENh8z/ytORw/STH5B/1EL7tpL
VpGT6uANVShW2voLksl3tktR9KCal/uC7EvByDCo3jH8KDsi/yWO/meX15CpRa3nYjIQABIjEHIZ
g6A4K50ycURFPD7KIFqbY1MaWMU0Szd0qq/HNZpej0dLaPjYD9bTEiR79lIcKCLd+7F4ZLk/HvjD
AEyf9DRuvoJ+m/7wWp7DphhnOG14UbHJxIn85mRfWvD+UdmLa9N1rmyt0ldCeDlotXjKOouA2Rei
l+KCDelR//n+eA5MXxJgZcvT/syYzX7RWJbCJPk5iXTZjwsHhdHn9rZCKiQ5nttdqqsFitTvKpxX
bKIdFAPEk0CkIK2LV60JaNiMfHl6KlAtm6WZ3ba3XhldxdNBwcxbIg5k3SCiV2/gXfqiuDN1GoZo
oO6bQbKpm3FOszWITqFI90G1Qu2nWmeKePjwl7D5VnRPn3802d9fxVGMeP6rdRC3GM0dGy+e7j63
sJ1TXC1hFUctPtTaDO5OfKglSG/ZaToVQI4Pvn3sMBkggzLIVrSKmSPggvMQg+htsjq3sw13SJ8/
X5EIhx+SX9RLQf4PegZr/TJEmjmNtdAcEx28eve3yIC6/2eh8crO6jwlSqr0jGHj/r81l6+MrY5T
qIFSPGEY6oJYqQCD+X0wnrW9rFSyGZauzKwOUKgUc2eIfC+rXnN+O43fFV2CkvpgQoOCAbQMwFNL
Npj+8JKfstTgarDUILh4ypUABDaS6COzsfo0Dad1n1YTeItCiFYZ4LP6icAgy8aFq/7haKuVrL6J
3Y8RraueBP1xCcBN8qh+0466m4JQH/2faBcbweg1TsfADCPrGn/EJa2Mr75UPGb1wLKFBCF3yNfR
p177VHjqsxjl707RDv4BrtXphvjJLQiw8MoMXSKpUXw4y+I32NA9MjFJIcSW/ozxeEZHEVBmJCgz
8Nx3j6x7/fwofwxOKwuraNHaUTaptCRIkAW7kWb5igtSlL/xMtZJ3ZNCInUvW9Mq2VqiLB9Bu0OC
qRjcsEYiAGLXz1f14VGFRZkEsycaKmU2GFz/3LaOolWo4MEYVKBb7GJX15/74Y0s/udmyIdA+G7H
FhQI4Mr5QINgYx0li+CfIVV/5RzItJRcFg54UarXzmguQR5WdzWZTkzPH8fCPtdNdmJZc9fGplfl
jlbkGFStjf2S878yEkaB5Bd+SElWv3DlxFY0al1m6iSg5qFBMy8LLC/vD4C5Hri0bfoxO1hZW+07
5J6GOu1hTQWzX5Wj+1LuihOA8m2gYWRU2qncciWT/N7/1eVdhmpfMbMzA+Mhumm/i8n/7sT85DD8
NZ4zHyxWEt/dCnvXBlfnMSK86FpVA95KS92iv+3CCoKjs/f5V9sKe9dWVmfSWLquh3A1CbIZN7jF
nBrNK1GBQEFSSTDjM8qigAjX60BraiYyLIoUS10n5oYWV+1oTyQQiGi+B0uRq3sM6jeCc0ta4t3c
xStrq9ScFktOQmUgQesDt6b59a4efKvzyLc5CJ3CV3+0LxhsmAzZffJhgg/+yaitqwxRlYBYeRUX
jKLubYrzWjKjugyq1gUtMMuuZrX1rlGj4dhVxr6BHFQ/Vy+YM3v4/MO+l6nW+wz8soV3Fya3zHXm
VBnE7qIU+5z3vTuYaOMDIbicteE1JXdT1ztGuk9ovrPuPze8teOovqDFCwGxjwDiui36to4Qc9kE
rfD2TGnAtJfPbXx8WIrdvTKyOo2hlSi1kZVmAAIJMJyd8+cZMmKlG3qK6iLYCUhZDk10CAulFxmZ
w8cOycr66mjGPS+zuoR1MV61ePkehDuYwbB9wYg+3FUXGWXGxwfYyuLqmNb1UNpZmpFA1IAhJdHv
oqPiskv5yC4iLck99YVSydUm3eXV9Rnp/dJD0Ql1+yB/zr+HKHgrN8ZN+lL9KNArqaFVDT2u8QVQ
HwmD3bYTmYbFBFTiI1CbsprSBqnCEtoPY6z/yq0GzOeNlCJz61qF4u5/DK0uLUqWVlNnbgbiZTuF
jv1SP6Fh6i/HKnbJEfq7u/60vNboY/LCkWXo/8WTfpsX+3D1sFbUsNKHFJ4EYU1cYWQPGfXiFB0w
sAE1MOUc3ktdSTjnh7hwteLV0Rk1kyUFq80grNzwG/kpcCEZjg4qJZhGuehfy8f4xL3x9E/eCtdb
vTo1XVervOIzIiJHe8heLDdOSGBh8E0SezdXKKgkbCi22hgo+nNTWwpRMQgrkaCKtYdcKe9ZGeOQ
5JYWDAUGLufZbv5vVZPE+fxtct2hMKsqpBVGoINFx9wAt55sK7qhqrSjt5WFXNtZXWelOUdTsSC4
EvMwoHo4AwYdell3I4Q0Zi+0IJ0oc1KZTXGhX/ko6eeWxzEyXF4wZ1H3mLqUBRpxGX7wyavtW12W
KBPSIbFmEzmBeYwMBw0JsrcwHWUc+2EnOA2MN8kNspWtXu/k6uBbet5bKauQPwpirL+VQRaIhOyy
vXwLN58+19ZW59yAT47g/oRu/TtMgg1XMIkUmAnpk3LzvYApHsjDgZERuJ3VaRt5YdnLgPyj9WlQ
HhP8i5GLPd2jyeTVSLgKP4U0nG/ux73sAH5srL8fh9/GV9eVDqEX6E/CuJgzSZDjMTCOaB4PpGn5
5mdkoOFgIP3XAW/+0zk7VuqKEosDMT407C8ag4Oroo5WFY5acCckkTPEqLSZmEye/c99aPNgXNle
udA4doxbOl7tna4UXtNn4y6u1VJ2OMT5+nA4rsysfGfQW17UYBoPhJqCmHuIPawGcw/DTt4j3L6R
rqytrocQlBcajywS1JU7IbmJ3YJBNkdoN/QedRmoc/eyLH0zYF/ZXPnqFCVDzlrYzFTI6CUvYaV6
pNdc1Si9VPln0ebK3No70eBdrA4bqu9w+TGHAMMThZjbEZmUtY+PVJd1CGSusrqSomme+5obyKS+
Alv7Ar46hG0oIu+m52zf4Tv+oy0FNQ0zwKKrYkjpz3OxxP2UYh4Vgwf17HbT7BZ24bRx5dJFcyci
Sde2vebK3GpLUY9Q+6Hs4KMYaVvOfzPdLzdgSwVtFA8igKI+P3soSW0diyuTqy3Ncp4M5oxrCVMl
4DUGPsC3Zlac9WmKHxK7Ab9ynaUOy+reyVrVjyIQdVQ9HT0oZhIPKhoXzFD6UGisAXuubmMFZIWL
YphOaJFjOCtA9IcVkIkTiF55291B7MTvwA3V9kgP82ofj6U3Em45mpmmztCxN6JQD5HRzSZckQn0
ZLyC5eBEI22IjslgOV1jY5TTnJD/pGPxXYdA8rGnZevoI/vVDHjMIGJ/J2QpME3Av2Q8DMwo94ha
RXdzDSq3kZWRq43RW5sW97ZSQLnI5rmzpPGtlbRHu6fBGLaLX4btc9SnpUNaDFMqpXrRyvxL0qK1
aifAj0zqYzpY4O0PuzsSljeNUf1EoRdsfAs3nLQauaNDkabg4x2x9IBadefmWbxLOTmWQ/do6Apz
ke+Y+zBupsDqO3vXJuHkNA31aiUFA3x713YKaAtQYnDH2DjWZD4mjVbgD8+vJGSj24Dw2ekifW8q
ygEsHL0TG0R1MA01OCaIu4FRyH5pcVq5XZ7bLg/JWzxhj/gwV8elsm1nTDoVOpizfaPMZnUY52E4
gnuSP1RJNgaRkhWuUuANWI7QDKaZtuvnwp84mVGtM/KDbnS/zLkY9wVXgYjACXXLJa6homrxLwph
U2As9S9tsnq/zdS7eKqOWtU92mXxPDB2DpMSwLR5Tr8QvJTO1DBulYTs+3ba6VHkpz1kPecUKsLF
QB3K5/FUDKBXnBOMQEJ2ncGFd1YTkq9Tk7IgsRbqcW1i0Gu2INuyqNO5nVVySTEQfEgSYz5NClEi
DDK27cFS+9Dt03Y5JnU5+KQZvkdjk/odeEy9OO25Z2pc9euiIbf6lKEkZk9eoeW7OOtPYWV8mwrl
QW0hvkvmt3EYnhqEX1bYp6rB/5+7v3o7f9TV8Bir002jLpdMjW/aMtqp1Pg5ZcZtb0aqa5D6LePd
Lgrjo8r7nQEFKadOl9uYhbcpaL0TZQJVcVTc1CmkHDMQnCYjfYVueQ22U3tyhwWwQhWXdZiqpaf0
NvMiG1LZJoSgXXuI5sAyltRZeHgyaLb4c0FuecwwWB5W5zFFKNP4Q520ioOXQIla6HTTVrmfxHmQ
02FXV+VuyfN9l0a7duq9mZO7NDdfmZZ/mWjjlqZ1Mas8BgtE+zZD+DSY5/A2p+bF7lnuhgWq/y3Z
zxagjwD1vYRR5lXldEjraj9qY9BAxRS4PSPaTdy8J2UYB3Oefm+Uzi8F6+rEK4R40h7r1HgCaW7n
mUt9OxMQSplGA3mptKkPVVf2vhYx654pfYyzxCOnrHGiE9vcNalF3KZlmPyYE3ox6wIjPpp1l9Vt
fOr01IUs6Oj2vNeBCFWLZ0oK4cQhkBKEfweSs/ftMk4e8r6GVq2d1+bO1jEE4bSNvfjcLsrbmI7U
qdKO7RQIf2o2P+SD8r0CbbtjJPoOf+LByoynwohfBx59M5aeOCPtjq15F9k3Y82Jo6rTbRUb1LGT
6RQrRjDMpvWgVxo9xXFXeqGifFWjbnjiShg7oIitHfyq2inm8idt8nvwTdSuOuaHoYhV1xq6G/Bz
Iogr9zTKF0dNE+6rasH8ehgBC6FGh9XqGhxvVEEaqi/1rh1izVmMqnULo6Q7va6+Rm3ROZaadvu6
oCjY1lawzNWJ5JhHm+K7KJm+zpn+ZUnpr1qrv42mflBDmgSJneAgp981s3QHFu6mPGkf1AHy4+GY
/VLtPHNIFP3FRign9KP1QHD4cV28NE12o0791xDzfqBF/lLbyim3MTtTlPTnZERHnRSdq2e6Py38
YI76gfYJQB92eksZZiUYhJP3ZdRGDsfYogPh0LeoQ6xiIXitCLtbLHQv5pDWTs3tYJnKRzED7FCj
BCuiPhzh8VhlHEJMm6lnHtvMDUF7YjLbwn+Jltxt+7C/XdSmdTql7F/CrJq/Lqam7GqWWvdRUTVn
EqrFCy+0JmA5n102NrU3GaPqgxiAOUo9nIty2WtF/VIvo7PUis8n25/xwnGRoaceTapvdlLX7qjp
35si1ny1rH+g5XlZmhAzaVGe+gshd3be4DU5K4VvWs3ocqpRB+4fedCDcxUQL7NC31PWK+6SdLu+
yt9ozfzFmjCIVJBLNXf3OvZ6JKXuFAQzH2FjY+awLwOrBV08pl4Kh9WlnxhG5tSzdRvr46tZN/fz
oJ662j40C4iKKqUHttnEBN+c+PDwNFgwIO+QJtrrixk5pmG+5o1xo7N5CqoQXx4x0jwg6eqPbW0f
cVZPrd6+4NYEn2PeuLQwywMlw2OsK/ezxXb2kp8UtSZfEmacLXXyWGj4Uzmdxtw4m3zyokzx2yW7
pfawY7WROHnFgo7Y91UCLabM3oeGigJf3flaEu41Tl0IQDpLoh8GcARUkQZ57dBswCYNbKjKzpyR
5RQp5tei6BrUz4y/Ugvz2YO2s5XuLo2SbGdYuuWl6jw5Vh0vJ9wtg6/lS+1XKuAdyvKNzRXEp6Nz
ldqvI24CxOnkS6vGGEQztRulQIIRN3u7mo4Y67ecWgPtYbXchUoy7bg2Ko8R5EQdcyhutQrJwKzW
mAmoyENtZl6fhA94sSbHMAE3VN80r1rIPd0yYy9dbHeMVMfuG8PrVT65rW54lT5jIsxMgrIZLDea
MEFaWo2TJdGdrSKwx6XdBape3FoK65DqTa+0nB7Bil059RC57ai+GUb+HZZk4jDi5fXhZWarNqrc
poAcrl5mcT72VbagxG72Y7AMZkAVO2gbcG1zjGEWZXVY1OQ+zjm0T6i+78blVE6Ji2bBJdPNXVsu
wedZ8eYz4+oHrR5vAMxYXYbKfKDzHAQXS3fJ6RRLnr2brTd2ZWX1ttB4aidjNr73VN4nMJR7cj8G
xM8Du3Jk5AOyTV49LUpuzFlNkZ1040vV7ij9qrYvn2/bZq/EAsCEYVQFUO81+dDQhbGdRNi32DR/
WOPyqy3SQ6Ok1KNhdASdG66qvH8rougxT+1HqjHJA/EjehXvAkuz0LBhYIj+gHPJxnzUWWKaGEyk
GLl8FnIPyF3ujXv7JnzToE4AFcPXGvK/HPTUUmYQsYlrT742v6rxjWGeL1aO9+mIZMiGoF9eP1rj
o6Gc1axyi1AGEN5y1Gt7q7JNDr2UpY9RL9VY5VjkhVDJSdjyGgsS35CU0MQDePU6DFnZ6laDvma4
PKI8tsfcNhqAsuGATSuGBqYcICdQUVidBPEa0ZKuNIKlyL40FTDilc18ZIaV5Mxt7teVodUhAHFy
G4VmiIIaUt2FBahge5IzIDOx3rHSTPuxTLVg6W0kuyAhAgPqUWkgB11x36LKDAiBGiSp8orL1cVR
Gryxzb7b/XCpiLL//Oe80wT/6ZEG1UGYpQsFUYbPCI+9qjob6TjxKStAONaPZ/BDnxTFfJgm1YsT
5MhRDWq16S4GxzdggmclHW8GYz4uenk/qtMjOPOdkjd+EjWXKVRPBQ1PWZGfs+mc1dp9P0IAaYj9
MU8krODbhd7fVYn3c371s9XB7KcoRN2lC95hCSZOsXbofKZg3lYUsqW11i0fvI7Gq6O0UB0v2BKx
az5aO90dL5nlZD/4BZTdh2Y33WTfsp18tEh49p+fBw2PqztAeNPVOpmqRWZoICovRXeAhuPz0lqH
LC72TYHKa2XU/pBT8Pfz5r7W0xtIA+0VXcMcUmzc9V1+KPr5EPL8dWb2KDkrwjPWPw0syf8+lJbo
zF/9NFzWC8MIByr7MXIgyy8bZE61kzdSDYrNqHlladWNiVH64MoooqbLFV/VjtM5vxNk13PtUQyt
macoxWhgdTN+SQLpoPVWXfh6nauYPXBmZ8pQGUF2Lh6X2BHa5tlflhM61V36TdYFku3qys1Yzc2k
XhZD5Do+oCgLKIOhoxVTyV28GYZM06CI3oL69UMYqltQsc9GoEPaHLJ0ADd9Hlm2zgvIo/9tYC3z
1NcMuAGO88JDP8FY/HxRi6+fm9j0iysTK78oCmJMLFeQhllfcwWin0Wx5/2RFsqpTh75JEkeNhOy
6yWtPEGN53nSaiwJ5PX7MMLwJEdv9QCdKG+6+R/K2bItXPlCn6GytxTAXo35bsAjedGOWS3T+dU2
PQEa0hA4oBZuAPErrs5x15Z2WVqFFihMd/OleLNQR+IRaJgiIEuaTAmmKN+XVQEecNoXbly0N2UL
3owJsFqa7vMRtZdB3UPX5wJM9FtKTS/t6mOmoMEX0QfIHOzGJux2n3/8rc0RWjGY5ADCyVrPJ3M9
NbVqirRAg6C5PvlV3zrAbkgmkmVWhAtebQ4k2xkuQuQ3UZ0f1Z65URG/UbVmktOyWdm3VcBB0UMQ
TGerrxCNdtEkGpZz5VtolghqR/DFHUGo5A2JzKGFA61D+LXR1eU/4/0X9wOCTQakKHAYCgZGTG+B
dnhzbCZnlnagNvPva4urTK5MVI5XAJY5q0fUJYD/vViu+U1whAoqY4LmF3MX68beNcf/oT+81ca0
iXh6EIHAXaPF+kppdbViAn2MAZlzchxv2U50+P6HyZitc3Vta3V1W1bOYoXiXGkXc5cOrgAZC3FI
SAjg6vaao7wbtfnAura58qKpg77uDJxh8DdjLXqY2FTBVxcfZRfV9qcEebCO0W7Qya6BbypLhxBQ
ZuE801nnHtHdNnEHzUNFt3WrBzESof+MWydt3DFBoRb1xUC+5s34BcJ7lQGBYpnUXN1kU6MBcRLj
mwpNXPyCIphOHKQrr/HoiB2HsqGYDKyDxDNQ1CodwTiZXjKKdpl0HEpcAR9OFJAAqKQiqyZrWs8q
HfqhyWPxAfBaqY+io6s+CD3QsvaKHZFxcm0mwvaVwdURTlTA6dMYBgWpdZUGpZu77EkwIwJoihLP
ARy/nwdeqcn1GdYmNWw6bLiQeqUemlB0dExPAD1hElX83vlHSdj1MldxuDN4Uy09bIa/zJ3qkz3Y
Yi1PaPOwX7Ev6+puJWEQHECpAroDtqWvEossrMKeRqUW1Mu+TP4KB2vXtLkzcBnTxPZeXllapRRh
VTDFDrkWUPRY/q07pPjZ7HKIZCXZ/6A7tLk43RDQNCEk+v6Trq40rTR07HSLEEy+5ErhthV0kNPX
ue8DiaNsXp5XllYRcJzzNp36nAXhU/qY3iYnjCUib34Nz+aX6Rn9YFVcMTL/lFldxUBWTuC7TbCl
C/Wbw5T2e2uWFQA3kTeoRvxnE1fHDmo1IzCNMCIuEuO87MkNPZKLHCiyHWavLK1Om2ZSO7QKNC6F
Ft7sR6f5m3Fa9stJcbvKjb+HPWa96wAbeaBv6IJy6VTiVpqNZhUiPMIrMdf8q22JrJdOWCvKyD7F
c37ZiTfQdD+5kS74Z2IHtCEgLiK/5Nfo5i16ZXx1QFR0dulkcBbk8dehfwPTliScyQyskuwR1Do9
rbE6dJxbJXbHVFZU2nbI3/u3OgZTl6daqsMCarlORBcnYkAn6FyykO3L/2qrVo6P7oBu9AYOdnpW
wRFE8FJlNxQUgf9g5A1lVIF4g8weZbjqVnduj/qLzaBFHxBtOvOhdDQe3k4yHunNT/PbyvoJOZE6
Qr8aVuoWM+KYK4hY4n0eoz5OxL+vROCSQWKMSL86XgXlaRMZgxZw0wjiWLlYVgb5oyKCXLjqYs4H
OBZ0//APO8dMO6CLtm/GvnZaW3NK1uKp07gTYyfoHxxLzDfENPUjI7mwaD70S7u4n//gj3vyZ71u
9ZH1ftTynBlhwFW35cl5qGYJxnbjTvrTxGpLVJ7lVst1viOQ/Kze02Tjpv86+IAW7JFEHT5f0caz
+k97q7t9MJZMVwfOd11g4W7nvnKz3EyustP3UaBJJik3IjdG5CkkKjDchTGjtW4aKxQ7M9VevBvb
u6UKTxzv2DgEM/YIyS81+dlV+rPN429waRnGcOPj/WF7dWsM3Wj2fdHBoXt+2y+Tp1mR//lufrzd
/1ze6uONIdj5+kb4sz5AxzvItYcxfTIjydTU1kf7Yymrj8ZLzgczxzYiefD/pqOFDtRe4F1nqQaN
bFGrcGOBXzzuG/RrY7V9VJfoJu3Tw2wAMWLIakqbnwhySGIXoX65pq9Ls6nhVol1dXjSZIridEUm
wdRtmbA19BIAJiVIL1dHuOjMKE7sQQ2UdiqdQac3cUak85Ifb22Rx/22svI1zchS4MY0Gli8bTzW
hU+aXngKHS8lEHhBmkeOdeYK5OL32Ty92Kb2Wolu3NiBPRfgkfRHXPEEiqP8oU+ngxbZLmvBTcKg
Ldagfa7mtduEYNQaANdrjICiWaanzLVRp4XMIyBRYGFWRiv1sxiIk06t7mlPK6c3+Nmk8bEC1sBn
Y/7LyCrq9hZO35iSeAcOFP1n0eUYkUtLDFraowPyWXRz27JxlqjbL3aMpNECtM/wGqbdWWN0zgiG
ZSqyOFpYH0jZeEYx+gm39kOqeXXHXJLhh+SJ7qOVfBH4uVS9+/zgia/258vvz/1eHTx0V2agNjCF
pUAzSGu9REfrHfLuslt+w3sMA89ujehbbPiZTQauWpN48AlKqOrBUkCG+e/hXtH6WGS0MVs3wh82
V0mYsTSRNi6q9i+ceW2fhRwUtBQWXxVT0pmrccktJLZrtZ1/mFylZUuZZ12swuRgpUCtMXT8Tqr5
09AqZ2gsyaZufDsYs1T0Fi2DmOt0BpiMpRlrTQvQwczqlzi/jULJod80QQ2NMm2LosXSpraIUJkK
5oq9Grzzaqqf2VQGn3vhpnf8NrOe+gzNaUKTDtu2ZLWXLQmAMt8/t6BtBGOI//1nJR+4S0O7s2JQ
FQRFnRdOSaF7E1X+Yox7paFOF7angdo3Q6Q/x7n6SBpoAiYq4LRsrH275VCWbzJPLbRd0oUHMlB/
iZm3EMvjbIlcQEgaV9MBjM3NlDghYOpdRSRV3a3by4DyCsXkEpJXbZ312ZUCgseOsPcShumSfX4x
/MyxkXIAyvr2+Y5tpRx/WFvdlWpJgfzkGItaNGhJGRF1oRXvWCP3x4Eeyz66G43sWPwf0q6rN3Kc
2f4iAcrhVbGj2+1svwie2R3lnPXr72EvMJbZmubud18WCxiYaorFYrHq1DkBJDj9AKUchvnroife
qagq8zzmgTGkSlUzYlWQS0hla7iqe/vCYrOTt2ROpD4y+T2uK8qwBUCyBGEbiCrQTERKWaGfnPia
Kx9BLouqLqiWnA46FQdCfcTds8bs1sLEwh7t72kKWpQhVPE61jaoN1g9aPBjqdxrUDGW0oFRMF87
xEtr1JfkhLgq4mjAGOHwKBW8haeDE8gsDoKVJ/+3j3hF9a/JyYT3FeAHO/2c3ZGUmEi2Z2ftTj5h
0hf08qGTEOY6518IV6yFEF2RNeBGsJEaXR8yGqUuZZQ3cDZ8z3BTTDUVXr0vwW/DeWjl+Ezdy9UF
L02Sn7QoSTX6EEmY3EJFVrdKjImVrr/DKwzkTr4NyiWXcD9mvqmd44cWYw7gMb59RNa8aGmf7PvC
fhFoQz7yoD4JpAIzCMErJ70Vg/GsZbuxZkEX1uLn0hj5+8IY3rOdOhZYbGvHT+2WcEwm53ajnNF1
gc5v+VygMM2EL6ykg2jtfe0qlZ5g2IifuaaRkDZEG8z9XOoDRDzSLhRHI0UCUPoatmRCm5bV3Fpd
sX55bAG/I9E5tVxOORCLgeym0YMctaewCM28+iz1gfGUJO8AOmlAUZO86i6GKD8ypDoFbgyflhTD
oXHoDa6K+V5W62MtDCzNUO4SDJ00c7EiuXPY38/RfOIl+WjUxv+QAi3NUI5S5VwC9SEeK6hLV4jd
cPgrB6BfKfH1hvK/1xVIPfj3p6P8o57VYSpFrEkTA4ghG9JjppYvt48Z67tR9yCYb8KoyeAHSlnY
eYwJyQK5AXAj/z8z1GtRzoZKinhJddP2rQdRK1dYksHSA1lNIb4+2DV9MyDEYBuWyTEeHADHQflf
7iub80ALu2cy/K3dq0tr1M3Tx+DixrtRvlgT7BQ0COo7CYt4qHqADbLu1dtbdUXZnEI+Oq982Mu0
7hGDIDavdB/6oLCQfddsnjiqy4VReX7bjHrRRhoUfH6m248P1F//hkibqZ6SJ6jYg+ab1dtZ4Xj4
bpEKEnJQdoERYGnyEeVsV9oYUP94NqwWcueZHe7ARjuY/cC4YlbfUMuFUkFDb/iixTsGhJOC5CSc
7PBd2RzFKnW0EpOm6fSWENy1UbS8WeTtsW85T8djtagqRhZzO0pecTlzeWMkOs9JbtVoZhuDLbb5
VYJ1YVR3UDyzCu4p099vH8mV2jQ+OhRHNV2RoM6pUv5bVYWaQ7cSRx856PSZIAMdXGNXntlX3epN
tzBFPVYxVMfpyVjKruHvEpRvJf8gtWeARc22bZwoZYWb9UiwMEi5cMgNjW8IsYyECaQh7yDm34Lf
7s6HJmemM7ks1hCb3z4l5b9lIet930fgCXgRL2qjnBX+UB74+3aTKTbqKY604yGr2AJdbU77APym
5ZucmcWeRWW2Mvz+fVcpnwaaQg8wL4WolFr+mX8Z7qajAlQFhgi38qOG6xdTm3b1iDGi0mMd5JXG
/3fr1P3I9cogyXUmAzIj1ybyVaiz83/VewJCdGKwYqE43wA9E0GOK3sdj6Wn2FCHumPlViu0ct9/
CHV3poM+tFmZyGAXUXeCLewFYHXMyQGTpq09yHayLT+Hg/zX4Gq73kufm03wo/hx+4StBmxCPwQg
Lx5zNLKlQAFNB3gZUS2EGtdWjzEgiNnR20ZWX7L6wgrle5keRkqq4ZPrGeCJethD7yopNlM3YZK8
CL1BKo8ixrjMBPN5GFJVn27/AHE1U1/8AMrjojHt6qlAHBldDF5sxL8DR8lMxRGd/FF+xjsJRPiR
lR1GByiPnfhaPQanAqI0A8RlNywq/j8cxa+PTnlgzs3i5Av4NbXte9PdhTvVxugoJ1idDKHoCIJs
/AGvtKP+OpwMrwUDhQqKuFdjy5Jc+oMTfv0WygmDLu+iWL1EIdL9A1ctZP+0vahanONvCKdAbcU7
9Kas5H6HMaZTfBRYrff1S26xPVSG12RDW7UFYi/m7w/BpvH6DWb+t+EdkUVhExpc6jRXCf/CHpXq
cfKQK1yIAKQfe/A45nZVWAoEEe77XQPGqtRMfpKpf0iVgCOLtVri7LRxQ1QNSRc1CAzTKJFKUnpQ
LcJ4gP6gEvd2JDGFtFdtSKQ3CSwKupPUrkK8OBLTDruaH9QJ5PXktQjZP+Oioqu8YPort5jxjNyQ
VwtbGKV2MWjQRJpSuPV8iu6m3TDZ6VZzBWBr7Sgx08fMgjD52/iZv2je7NRQY8Eh29w+6WsHHeiU
3wundrYJ2rIeMcPpju2Ziz/wst2I852WaFYCcNdtWysEXHgvfhmjoey1VvC6LsFtMd+Yb3kndTNP
aYCk6pFhE23t6B70AlacAIXJLJkxvjYNr8hkPZzK5uLDFwbtzYgz848MXu2xnq4Mf9Kp5ChUq3IS
lFp3jQi1W+GFLxn7tpoTLL8llQ3FoWqIWR3KEEMDK8Z9cqk5Nmb3nFkJcmwOOgGDS14tbKzI2h24
NE0Wv6isDHzcxzw5kH15CuQ7fdw388NtV1nBC3x3FeoCMnAuEig7y64IlgKlyF6zvtmDVd/utMGw
y1FxDGHcxeA4sFElwLxAVDiDjIrSALIlOQuOc9PcT+0wmF0VndUqujMwK54ow9/pbDzkumze/sGr
IdJA1wHsqQb4nWXqB+sYxIn8rJJdEG1Ed5LbhyZcu99gWsMV3y50kPcA7kEutY0ZttceGkvT1PXI
11wo1RWOlezV2wyCi5gXd9Mdk5yIX41XX0ukgmQry2kShTluAT1A/xHan72RvoIu+XHiRKfvRotP
MMCtlRPal8Mz4wOTI3MdLb+sU9GSb2VxLLgCBCk7AqKWXgHMMvWTZMUmvzeeGNbWD/CXNSouxtGk
9JAaIq9X1dPc6ohhH/4+OwiWCM1bzk69iVW+Y5ikYTiVPjexEsFkqPySi+MwMcpCDDdRqLdhH2SN
LnMXN2m3jUdkTeGWzNC3ArEnR/f3p1PIRi7CgxjzpdE1sEPeoAUU2/Rt6bQOeaLU1gSoLGukdrW4
sbRIxcKZ61C00REspFMbmeovbROcQ7vXkLB2LubXHTTa9T23zV5ve8lqQX1pmIqEQsdpejBjqa3N
T2DuhO603b9GzrhFOR11qnknkAbC43QAz8O/wGQzTiQ9sQ0Ft9kQSR7Yu/1htklxTLxHI1d41fbC
KyFGK8Ecqu6FI0o804EFw2Z5FBV4Jj4QlZ5H8kAEx6Q9BCM8wUHy693+zCwzVNzR5XSKOxnbm25b
aKr+Y4ZdbmaFcIWKMFLtx0U6XFJ7cQdEGRIU1P8a9MUxioQMZbAVq8hBouD9C445sggqvBHiYgxf
o3qDBJRaJHq94H8YalQCcWrabfYRORGEALUjUYYSkdQLf/mWcR8yvu1K0PlmllozxIdkcBXCg/Kx
snrw5JTvtzePtS6yuYtoEAZiP0wkGoy65+uHWDqlqlvEu4GVEa14yXIldHIpTJM+NSrezCAxOLbJ
wxQWblQcg2E7ib8CgAzjksWKvJIIfTNJRVT0geKxqLBnUl/ZjToixAnKJuBB3XL7I65FuG+WqJja
SbKB+g9KH+pR+5nf4/rbZ88gVwU+MbSJyF/o6Hc55LEfbhu+lnMW0dP+ckudCq1+C/SpxmP7QHIf
Wv2BkC7i+Q8lI30wiaYhmfgQ94UrVLgZQxCHs17ca3W/bz+BCrJg00y5OkeUGXbgdHKD3XgeLRAz
YLzEsFl3ydr7/ps1Ko8Dm0EXDxzyOJCrgM7D/+Di8B3Fh8SdB6k2ow4EPrEf/aVL8vswGp4qjRUI
ufyHECyYfhfYSVW5fFbuwJRzn+aNN4F2zZRD/0mLQGBfDseySRmHmPmJqEAc+EkRqzr5RBane6Qg
gAkoWwbpTo/5WXnDTAUZYUOnopVhcHGSFPD82i4R+3NXKG39nRCfQ7cU3ZIf2pY1w8E631SkGqUU
SWWA8w09sp2wqTckfeGZS1s706JoSLxkXEoO1P43YwBe0wEOH0rhZ69Nsglcy6bQSvf2yVp7DKtL
Q9Se5bU8cnXRyS7gOqdwOziCLUG5m49NUG9DuFu0Ww/iYBDTZFV0V6PJ0jS1exxaI5WWYI0D5MmK
MxGXJjK3jRvfcUcD8siTmVYm6wXO+rLUBuZNk7a9D5/Rjce249zJ59xkYE7DkFBIX6TLxVEXThmC
w0Ia4CdgxXfB/LHzgW8IP0Pw4Bo2z4I5M6xJJENbXG/ynEeYzYY1+ZijEpe7QB5t1RMJyex8by21
XvqMRF04/aQrbSjCWg5Oi/Pwa7YJSzxmRGqrdnoHdbGWnc+vJJnfjFJ3D59yQYzRDZwIpF9QQHUT
iwyEiXtWnre+PLDNSIZB8FM0gMEHsK1qyX067IxT7ptklDMD5nKSHaKziA28Z5HfrzrlwiR1ufTj
VOmQMMCzHax2Q2MlYFcLWBXM1fgM2bjfC6OCSs0JyNIDxOfezZ9KVL2QTu4MTMSWFqgiWWW2VZ9c
WKMiS8vxgwjxSKwJ7KUyavVg5rPDBzQKrH8xisn6glQwMdRO7csRqck/DXrgiVzO+onWMmB+YLSz
Q4j73A6d5PdfnfDF+qhAIgxxms8xTkGP+RCND604AJ8gRlLLjkGJxbJExZIpGqKh0fElMym1MRNi
qiMowOywYdhZu06//AOKbd+jSFYWc6RnqKxkOhrD412nsWpEZBf+/M1EeoqYM0rIoo64bQRO8/wK
rfghQxdei9/xlreBsHi8vUesFVFBo5sSyE8q+HKK+ncl1MCvbm4bIJt8a0FUYhoFoqhnIu4wJGKm
DhjiEEauGDtNI1ilDLerWVD/9RtbAsQTAy0aj7z4+y6NSY/BJhHhKUrN8Km4g94s6YUEDnRzAN87
8K4O6GV26uH1LJ9fe5xiiuDLOPVBwQjRYT6jISkeb10kaC1/K20CzCYCXjajdE40WfPEZsFqVzPi
pWXqSwcYSldSDL254aGoQJ5Fur6P0mu0IX3XdoM2kIDRSKLTnHugDZQPRAC827Ai9VpJGF/AUAVB
N3iAHKjDKIGDs+azGTfPudxWZxD7DqqVClbxLANeRx4ERGVY2gZuep4xJHMuPXHP6kX+wQl+/wr6
wo/aqeCDGPvQvwW/khcFIOP73J339V4ArSPCerWVXobeLNANY0X29VD7ZZtywBoEYdVM7sdRDs2y
e4yHT1F8uH2uru8qiQfI4kuikL6rwiHIwcABUN8OdDKuCq4KzjE+NQ/k5R+sobSrFVHGqKtqVFMl
S/gCeudVV9ldPAOMqpUfs6oxoOhX8YgyRN1SSSvPYm9AzXjgZ3PUS3PgGR+OZYG6lZpOyMJMhjyh
RLSmhkPDqqQwd4Y6APGo1gkfQxy+d1Fm/+diHy10Xy95BBvLyljRBaWwzG3BBlpPOjRnCcwToeZD
vJ/vZqhv+sgkpn3lW/8ZDvd9ly7wpoXFVs8iPM6hkTo1LeYXGkw/cY6ks4bqSMT6dndQZqhYmgZB
noHNFirTUAu+k0i3VcrM4DAVCCJk9lIHeOA/vxQoo1QYTUToaaszJDmDZnhsle4o+foLYO53dVGD
0rtufxBy9UiYt0HZyOYsDr/U6b/TRVG/guz54guDlnlUmmqMvSEVexMdnY0KTtpezT1GGLm6nylD
VBiZErAJ9kEEvl4IFpPBxSIBPSvUJ7NjdCSIymI7z1aBiI0fw7wtSSS83mHohegCZk8EmqyEk5Ei
+m2A4z581upBl86NfGyNzRzzD0H/gCkNAbrfd5zAGD/6wxn9bVijMrmmBjmyink9Lz5oJ6DOXd+G
BvbH6CDZYvJnXONALh/5yxp1IaRNnWWDCDnZdJveDw+EhgWiR16y5TAfivLYX7c3dT1af5mjzo2m
Z+mokQA0B9r9wAtWFiMt5lnHk2WGOilBG0d9m0GGF8o5n4PDmd05IfAjyD6MVrjRN4QzdGYVc6+x
k9THpI5GXEJtRTFAc66d/smvQhfDGDvVnTasa+8aHEvZok5H3Rbg2+qxRNkDq66N9ilhsOFeiEiQ
ABabQDAnzJ0wDuU1lI8yS123lQAcn9qokZe88NZ4IBQ+0ynCHSJa4Fkn17xsjpg/x7PURllTDM32
OXDRsO5mZhWKtcvUjYxxrIqTZQSISXhXQbHBBW9Z8nbbYa+zNWrB1KUM3tS6FjCsAFcanOQBWhZu
dhQx6EM06jsbPPiqC7wiBqeY62OGAuq61rssbgC8Ide11KGZVD+GbhXb6iMqbC4mx1m7u35d/z6d
dAOkkDI88BSkOFDLsBIlszmW/ux1geb756QxNMAzY7ZXIQHgJwnq8xNR7xElvPXbF6hdOQNvssSE
iRvciOQ0kqYu4tLXJ5JWTXc6L7l+X0CG9a2cQWQeWrfdZdUlAe0TZQF0h4pEuaToowmW9wjekd5Y
AfdXP33w/1MiurBBeWQd5lKYooHgFaDbL6vELKL326tY36WFCcrx8gmqTTlIrUn8vBMt2ao8YNl6
MzWhRCJYOd5pKWt2+apSQjzjy6ZM3Xt4EPmKMsFm10WWP+y0LrTmCZDRsGBs0vVL+GJKNcg7SBZR
VPuewowhEQIjqbw+mo0Dcgdn3hI/7E2wlnsgZ91NgGWzYU/XvTDKMHVB8GKUSHqO2xYHGu+i7AwI
aj7bYG+sPvotSr+VGV1uqNlA19+wteiOe2cW76/KsdSvoK4OPs9AXlqSDAONFxDdOIjmWxy+Has1
vB7AMLgriYDl8ZA6/v6htRq81kGLjJVorlWBCWzDRg3hRmT4xpDZEL21rE3SJMgNoP1yzYBUNNAh
gjoNroQdGv0mCpeAthMoExt8uZo6LW1RucyMJ/DQTFzs8aktvIFTD3WUchMdxhBgYigrAcR++1iu
BRdMZIBdH5zo11w+mZ/pfDmrsSfzxdFQU0tvoJBZs6Zar5s78I+FHRpGFPWzNjQFkup4i6kb2/ih
/YhPiQeRVZu3h0e1NZPH4b83dyirlK+UMQb+gV+Ivb6od2XfQzKh3MTpxMhgVmPbcnXUtlUjp0cp
L8Rea9eQ7jCjB8g/2SVvCnf5y3QIfiaYw7i9cavJ2tImFXAyv8smoPXhKudcNDMgmjLLsAJodGyC
bQ9yBhA//S1tGVbXLr6lVSraJNnE1Wk3xV4IaczgIWlMEuaE1+g4ndRHKAKnEHdLz9z7zLg/1vKI
pWEqwKSBBpL8lpxCFZc89Oq6omHF8FUbuK511JlW6KAkFaVhPeJjr/qV3ckWAOVoUtRO4M2/hm2M
vj4L57x2P0kLg9S120hxXtchFgV6+63afRh9Z0Xhz9aIGcectTLq8oVYTiLkPgw1SmlVxafeKSbD
M1YjiY7U0RABN8Wo1/e4PBWTXtQjTriMVn97mHa9rQA2Lj2oj9Ku2c6YwGHllquJNHbrt03q5TCD
Gq8bOCyLCAsTFFbgQKLaDRzDmhCiiSYetyM9z/9OSUkiy8IylZTpbd81AokshAazeSAYt97kEpNg
m4dXlVGmWd++r3VSfgJ9IzVLa6yzED7q+NxMDWv3SISiE9rleigHGYahV2uZOIhj/GyfUvQPIggV
G57xwq4QrL74FtZo4oZBhFBWm+Pr1baEbniyKz4jFECRwJDBfzCsmwrIpx31DTJBRGVc3DT7qLUK
3mQVr1ff18ufQl0RhpwYUjJi4fxuthuzeUabEIJobnxmeSv5hDc+MU3sMINmTDM4LHoChX2H4ZjO
Le/kDcsMw1fodnUmlEZUlj0i9IRvKByF9AfjpJOb5dZCyC9YVOuaWY2UMsNJV8z6gOerM6Ldgvyr
/rcl39VL5+uwGVRogfoS5JnIHvVuu4XC4xw5GO1zdFsord5RrNipz8mpgmLahq3PzlotFWMibujT
KsG29S6for4d7FpTOLfOgHQeMP/X/7dHUqGFJ90HPcEGAtoWbCpPewCi3FTfMMPlMSFTJHLc2ksq
soRoapVzBGODBZrzzKyAoes3RDS1wfgmaZ9Nr2QyGuLQ9m03Wr/7fsc0g4o4lQaisSDAZSvHsxOI
lZcWxaaMw92sGQxTt/0HbNXfHbbj8qQYyMkLoNQXQ9iriiOrnjpL1CBGDxm/2yu77k1+uxyudIYw
91DwIHCIvfFnb+uevjNAo1KDKPVvkFdFOw6zMKphTofCFhtrPKJCselyTBexCs63N1fnSdBfHNRB
0lHO0qLEy7n0XQJzmiQ0bq3Kd2FV92YwFAcpN95uL349F/59WJHcfDdaRkh45HSOvQQDeJGlFSbB
cek2+uGpBZGu7P7Skt3eNns7+4CF71bbqReVjmtjL81PUKUVoGDXQK7jtpH1V8xibVQgisNiDqQK
cn/cZnSjTepOiOLv/DuwlI092CDi/aFoTonaMIukhrU+KgoVPvQXhQQhMK+egvhXOZ1i6C7eXh75
Rn+OBeBU//4NqyotymLC6qYhc4vBk9qBcRCZJ4MKN4moy7I04eoAbxjKc3a+xWup2ssemVJQKyKv
4gCwetLOBuJrjRLe7GCC9plVr2AtlQo+sZFlmdzgd3TVZz6P1sTXjMcE4+zRbcomkmIwEcSJ54+d
2Y+9FfN3gQREUN+ZQVqgbfB0e/fWawdfzkm3KZMqS/QJlz8ymRHHDLcyFH7NLkJxDcq0aI2yPiLr
OFxKNYv4InCTnkKC8Z/0m+ssLgOhRuZVtuEJn6M3z2QO2wlsFvhaYmzf5VMsDGtdJHYNpJe94KW3
0SWwIcXLo3w+kIYBrwMaUOE4Ru/xQ+WCmQ6z3+Vzfi5swQHYzBUfwmP+zO/lDSYY/k2NnXFYLyFy
8fO6LtPrpsTPI2DPeDC1yOxQNYI/16qpTUhoAYix+Q+ZFSUY2ax+KRosLGdywBtzjJsuPqi7zptR
EyCYt/Sh9TRGxGU8vvSLdyxsBdDeySEwR9LACTPnjZl9cA/ivb/pd7yLpYJ6wb+ocU0842wxHY+K
VEMKVSg5g2lCuiE8DXBzD/BFS/yZYthc35R3rZV7wY/bJ4wVvS5fZLFiaD7GY08eSeRqw1e9B6PV
LriDwJ4TOe0mTU3xnkg0do8DxEwMb/SgEMus/DB/BhW8ODlJFalE8JI9IC5Ep/LQ7Ehb6JtbCcQu
UFIj44fZI15MAA049U8Forpo9WKG2bv9RVg+cBlFW3yRQBUb8MXhi9S2ceoqyzg1n5DHtS/X/Un/
WYD5L70DCpOduTKSOprYEBLKealB1hfPKULBBCV60fElMw9N7Qfn1Ph/S8LdEXAWr+7Eh9sLZ5zw
Cypsse4mHYVYzRFr2/SjVo8Sf1RTVjxn2aASKUgn4M3TI0EefwouZ1YYLygsddtbyq57Ek1+ww6s
16OD3zPXy8N9sS4FhPjq2CN+kBYGNJXUnV5a5Va1umcIc9uGM7jpZzC7+lu8qZ+BB2UVGBmRXSQf
ZfEDUkmr+HrGe4RLQZJZHKWKUUq5/ezQLwSnSwPzLIMlHx7rR6Oj41qYMkcS3nyRER5Zu0eFKKFH
vlaSV5xgnObwLlBUU2HpN7JsUNnUyBlzGJel74bRZ6Kn0Ox2tO5829P/cKWAuFYRwFYtKJQbDmXk
J9KAD6Yaza6U7sfIt+KhsSfOLTJon5U/0+Y+hJtEfGXftv2HSPdlm3jLYrPyKgpnQ8ZHjH6NblJg
5Jm8op7TGA0t0k6L3C4GWl005bfy12wZOwU3q2Grzu3foa575dfvoLwyaFspSUhNxW9021e74zRx
JuSdTkVd7nPNMNVZe2ob4ZkHNXnfttAnBszcUHZ8prtloW6MUHcUo/iYq8qL8PYS1WmvAA+sq9Ch
jX1bHPxDW0DcphmtpJ4Vs1TRu+snx4/TDS+1xzrKfoSSYaUieHY4iE52hVfgIMY9/wZ5NK9tKmiJ
D16cQ/KpzPehjiiRd6eukbdiluzlzgekAsm1pO9VuTvzlQyKlCA8F6lmSxO4wQVpU7cZ8OTaGVrm
nhqJnja0HpgxftRjeN8HEuvyWOsZQuNUlhReRQuKFnGr/Kge6hqdvAuSD4O63DEEyCNiltnXtm9p
iDonA5eHnMgDb9FP0BIhxIpmlnAscu61jJ+wcvNQcUOXnkYCp4KY+2kNKznUPials9RAtQftOS9O
eiSZcclsha6uS5ChZ2wAeczTH7BtsyrqpRoZvweqFvCBE9WPetP9JEWxBIpTLCTkajCQBV3Q0FmS
IHJFHQS1mdRCirFl2omwDM0bddtCXgtO7jExzWuRemmLevJKidIPAD75mOYbnOBlssonaZN40kf+
0rmqSVgCAnu+v33U10IqCER5CMQJoNKiJxJ8cDErOMzAeir7nj/4wkHVGMyef8hev6IJtTC4RWM0
xqV+2tvJA8aXTGkPRVNzchu72opmDykdZllxPV/6skpdSMk0qWVa4UF6rBx5J9kzRta16Ik8lOAs
LuTJBhPsESgas/LmP7xMv0xT568UVEAuIyw4P9QHACMwSdiAP16wQEdlR8ylrh0LiFn+vrGo/Bic
OnOZF7ixMDNbmaUQHhUuYyC3L2/b62LJbyMqVVPMNG3kugaNULW0fI9QXcv3LbAe6puCOi0z0Was
iZ7y6JRQ4OVRJ09KopzYWM3kSQVmCIleIwrRj+G0C59vnwXmGsXv128qTMYUkH1rHOybhZ7F/qdq
Fkg+sWms24DkEbc+KJVnQNNbKkXynAxeZrcHhisGGA4jLSqey/9K05n8+iuDoNUCEhf0OGDn/L66
ueiViu9yApzRd43X7gvNaVzelRxu2xR4njO+5lpokb7s0U2vyugTQ5hT8l4mDCTBBK1EF1FmI3jN
oZQwoWz2D2ymxFXPWZilGlwiN0hang5AeA/DXSW0T0Ew/k+Vw4UNylGiSu8EPiojTyizn60sRSbk
+l4Z34+xX3RjqxAboPCrDguprBlqeYTxEXh81JcfIKjJfGCuXefL7SLfdZF7ShhYRLzsI1Rcea8b
MGlQuJ2Q73VkVrkqgbTVcG+vcN1BNAU6axi2A+EGZdFvoLQBPlxPF47xeGilcywxXj/rzvBlgorE
jTYbqPEmgGYH0XZOZ0vELP7tVbBMUMcqz/y5mnwcq3AEWLeB0lmdS3/dtrF+oxi/10FH315Vs7JV
YYTooGRO4PhPPDhlCYyQDDjPDHvkN1+Hii9z1BlK5kQVu9A3LsKewgZ87R6hFmdhehifTqWOkdb3
fFtGFZoYfdRt5t7XMZ8Ajp7bH28tr5IW344KtHKqjloKUSUUj7Te5PVpX7QKgF9l7zazYd02trak
ZT5FLakN6kExphLdaO4kgQYpNljdttV0ammCWk8c5qCiJdBDSASJnu7F74arbABp3hrPRmpXBxVT
4d0ra+xgtfa1tEuWvggQoZbplaAjVZSB1jM5HVMknPOTFN+gDXcANSJepsgFrPLILLyvRYqlafL3
hWmIhmpChGljTy6toNiPkVk9gF0DrZP8M+F2FTqbbob8nwl7Id+SPghLw1TqGiSYrRgy1L1QASVo
08LqXyX0p8W34DLnyNTzXN9dCZIz4GAURYmnlgqYPEZXYnirgHlOFMKCfemOP6Q7khukv4Rf8qH0
jHtW53Q19cHD9LdZaqECksioBLUnZPAaJ9hIG+0hBXEWZqHB18AxZktWD8nCGBX4+Snm5wp6PV4x
V040107Kiizr69EkARSAMnlxU4ekhojmnAk4JK3d2wRXSjpt/sbwCmT+rCLe9VAsyojywhp1NOY8
kRJ/IqD/X8HnGDjZC3eqt6GlbIojSsMYjBUc4xwdwpkAFrmz4PAb1ltVXLvAiTQ1ZG9AhoLZ3O+H
RJmkGhI1l/NZPhGQyvgkQ2CkPmiQNeEcaHEfFEvwQMYoPvonMLg4nF3sed4kjEGphYfQ7VC4vgdf
P4hOANVImvm6xuGRvf6Q2/mjb48P4ecn7O3agRF4mdaoO0vx8bzleMQIRR8fOxXjMmNX824IQVm7
rI3ATkH5PmvJYKm+gIwGwiMSXvFq/vftZa85tyLwEMUGaZMq0y/qls+Q91YymiYK5FX0T2VkVCgv
w810UFJEHZUXQVR0jEl832ih4tSyN1AGIYWC5mEMze6uOBtu5XEYL+BsdN52RCvB34uH9MzvMcUJ
XvInNCidyq2PxjYFvSurPbYWopc/irr4xFIySpCCxt48Qdglf23Q9+sVxtJXD9rSCnWsdT3k52nG
0ls77M0k2Ybv2umfGXhUhX6GD9NBPeQvYBu09M10QNGe+TQlwenW16fO+jSFkDyb8EjUMLCkKcD/
lgAFD3+jeLSJ5M1tZ1r9qohiEJjCpAX+832rAVCfjJSXFbf3IQ3I192mi4WjUjGqQKsgFuXLDt29
L0upDXIOiyJg1uws7EM8tfXH/oVULHyn2IgPtxe2mtEuLVJO7BtTJTaZRjppgitA+Ei/L39EYHoO
sWfpkWfxRqxlgbjeEB6hhCZDT+r7l4zUBtZIj1orT9P8Q05eIddtKeM7Y11rRV5cOrgQDIQAnh7O
6vo0lDpIIANgpmNgO9qJ9xr4GJMTq4CwGmdkXZMVAwO2UCj+vqBxUqRa1tC6SqIBEo+6+DLILLz2
qvtd9NQMQYVmIPn7Iu9KtboLZhRAvbgD6ZqBQZvUsPox2t7+aGs3l7IwQyUfQGj5TYOXgCdA+bsa
wdQ+FuJ9moyK2QxKbkpCeqoyiVXSWnWJhVnKJaZKblWtwFYRpwchQXXOHzGXeB+/JmCYFZze8zGm
oZutbN9e7+rWLQzTr1JFjwtNxyMhSBMMQIOXZWYN7K2aUEVZN3SMDCEf+L5zXNS2RaRj5/hMBf4m
M+u0ZKxi9caF/t1vG1TIL7QJOdwEmVRwwXmgIznN4J0/T64IXRnhfWTEqIuow1XgXZijYr/MT31d
97hYR10/VPWQAwYw1vdZ2pS2r3DzL0PhHupInu2oAtgqm9QfuTg0pt/1pWMUQWInmfDBB9V93hp/
YS707yLpDpli7BvIlM/lZKWS7oVC1ZpcmCVmwk3PucB9JFOP81UX+6ZQQK3SvUVx80vJlXctgCzo
bc9YveBUGagmksJBIZM61ckEarGcID1I3loAn62aeO3wu/BA5E+EDWf5m6TAMAiBH/ef5Xk6iCYb
c7G6t4vfQROshH1dyV2Ljx2Dbqw6Bw5RXfVP4YbfdHvWM2stzCyNUc6ag1xyMhoVcP8CnHc6MmR1
sDWmYMPamViaofxVLIIg9mOkKKmUATA284ApJbFzewevKeER+pdWKDcNhCBQsz7CYpwJVJ3RHUKa
NQtWU5kh6ncg57XQHcNwyLHHiAgT4EwWQZ+SpXnyERYhuxMmnitJHiadwvvyHqJL3FY2wUoHlocQ
FVeNtd61KLo0SN0RnCbrgG8ryLtPvic7ymt4Sl3MI5fmvBNF++KdD/LHwHpesHaTujSENG0MgfTp
5bCyJNwShcZqOK76Ja49keinG4hz378ll09pJ6pog2uD/6uS/Hsu6J26YxKHrqaUqgLCHxx8XqTt
6GM/6lwV+q7oYT5+I+zLg77LII3QmpInaKCWBaeSbcQmi81pPe/T0YrWVEXWdbq/Oeml4CsSHk3c
RjuRAofUmgbYZbJtvJH3eCvYKeOdtgq5gaTTb5PUvimR1rQN6XvIXvJg/EQpqfuc8TwMXXE7vAl3
fW3yLnx1J4Mwm8coAMthyQGkT8jyB1DXvqrFzWiQdhkZosKctAy4Nsbr0A0ElE2DggyzQcf8zNSF
n2dGFc4BHClrDknzOUqqk/KHJnmdMmh9twKIPg+gRpk5xczq1poMwPTDhPHlV2P6cuGUOweRLBR6
hYwRdBdPku2jlZ1sDY9Q6bOFycg/duMr0xQs0tCmRRhdjP0jjTO44SZzWfFu9YjyQB8ICh7cEFv7
fkT1NlFnQLhir/Tx3hyAgpdf4uKTEdPXknp1YYXaP0UUhSHKsH//R9p3LbmOY8t+ESPozStoZKuk
Uvl6YZTZGyRIgCDo+fUn2XNjtq5at3Wi79PERHcXRHJh2VyZY9K9LK0VfVNtjDvtJl3FNU9wftDl
JyrKsRQCtsmB66Ow/mxk8QTJeCtYtDB//fNzXb2LZ8dd8gV4tcf6YtmGaWI91LC4ACTju2GET9MH
3RYAHeVOLD5rtMzST9BysltrmldNEikdvhuEUv+u15EHhZsqrH+uUmzgvfT7BcUdhLqWaCA6kzf7
udcf+Oy8C+dTd447DQXmQbQkeojdyahaiUN3vwBJNGg3DfsWkbI5OKHY5smteHK16D1/3AtrlZIC
TYNPihvYbvQRpG55mG9w6xfIegFf6083EsqrWfP5kRemK0vwghoejlxoKDKJbsX90J0Ga1U/LJSk
XQRs0E9qRItA9gghP3DmZkR9GooYcfPobGeAm6FoN8YmQpAIb1H3Xs0ezj7IhcEzNC1rbQSxyIRm
Ue/LB1bN23YUm2AyVv9s7Vdb62ev4nIn34Yu6mjO1ZJbjxF7b4gxRxP6+KscqILyPvglq1DSsFzd
wqJcdVJ/HvJS84MbmWaXVlWsmqKIZoXQlkGhcBhvRbZrPvf8AS8SXFZxlY4DfO4QOt+9FUIlDHrz
xFjXQ9juwGYWukktiPEp74FXX92MrIstXfr88/MvUl/eZxUUkfCCqYfqBXJ5kocpoOPbRZ3QJ8HW
RtniEIxrMmQX/4aZecm9QezgWZbrAdF08QPqudXkOAJCnN51JcHW6UOrLa0lHD/Gab8aP8DQfyOs
Xv+4f868SLiLquBzwVDMmwrk3doP0qkwMOiNb3v90/45ZfkVZ2l9ath270KSfdWrN6d3yaB9+6WF
xT5BTFCfVL1JWvP1ny/MVTjq+eu88JaNm2aTk+N7Gt9maAG6Vc8kRRlYYtXC39RAQ69GyA0K0Jw5
Y9RjKAhymzdtIx5uhfmryf7Zh71wnE6Omtv14cU05yTla5C+3HjU5Q/83XT/vN8LNzlrUDc2VL6w
rBhJvish/oEZGGhexyj97e1SwND7uG/+0h/BfmgyRIuMVI1WulgFN8Zj133in99y4RMFb/pM4xxs
IfK9m3joqCqRBU0aUT/882NfTUz/gl8Elg3qoMtuJS2GtIR49OIxFh3FJsxHYPOWbYY+Lmci4mDT
3+Lhvvp4C+Tj/5x54aU04c6116LtZjRglBkbkltt2EDIcFK3hkK3jrrwB3IyewWSIkzjwVGt8ZpY
tk8KyJVW6a3gctVCz57qwg3Y01x2dotUSmnqNGRTMhvsaPXDbnDcLwcsIsTt+tA1KUSmIZ6rwAoj
5r3r5gd0/fMbPul6nvOncr0cvfVF1aMsxztu4nTVH3y01SV2hpY9MWOKa0xHgDLrDlA2CMeDfep0
cmtmf/V9nP2Ci56OrfOszBy4Ykw1wsJFvJlu4EpvnXBhR1XmahifwztJw4H27X6abnF8XHXtlu2i
nQ/UMcaq/7fT9aU7WtYM197mUIVsTjPIwibtFmmXcdX3/DnmMi/JfNHz2TUx1OIGJbmEXpTqj5YZ
fFuF9li2AMhmw1vqZ/eZwPjYNMtDKzWg1sVh9qx7GFtIS/NxwMDw31n1f9/AZebiQcO7XRDQK/Oh
3YtjCZ0D8JWS9LHeU9AQiJup0nXLPXsZF1+1a3It8CHuCuxscQ8JHyPh8XJ5T2o9r7rITIKTBw2o
RYspN4gWBbfc042PfokccPteM8WybQYpKKIHv830GWo05J8d761PfuEtoI5eFYZJkZVX5ho6tkTZ
QPR5LyMYUXt1E0q4XLa/RTe0lnzDRJNH/8sCz7KHyuCtU2Ne+dekw8Fwb2Fpg37F9nbdf/VWnh11
EUi9Dm0u38JRtBzuTaGtTHpThPBqOX52xsW9NOUopFI+sgFbF2GqG+u04XfDYCDxLA9DOliR72Ms
3vIGbAv1jUHEdQP578v8y4LPXmYLQcxRuoiZDrCY0rnriue++P5n+7jxFi/HN7qjlGlwlEVp4BwU
rb/M3r8FYr1efP95jX/NIs4exG0LbRgoHsReDS9AGe16sAg54A/63/SDbr21i1A8zbPhzcv6ohsc
g3lHs5N3C6NuXU2Szx7o4laJIDNTydHNhBzGyk3bUOVQRff8TVvyu6DzomKgR8PjiBZ0U0isd1Ug
fy7tdRV4JYioyg3IYCNbdZG3TIZApUa8xkPGUPnb3sHyhZ3u9KJ6yAOg+iwxPk8NdmBHzYt9rnYM
ymNap05NBiXhDKT3c/AAwiaIhjuY2NQBW2eTEU6gtvtnW/m7TvlS9ZyF2otXm/NCOuU4LS7TSmSS
bry7erOg8W6uqFw1y7OTLl5wSV1hKAOATeuQPuTrYttCXJWBMmxZbZAf5Up/9W7546vEb+ePt1jW
mZkGhqFRK4eZmqs+qu8hLJlUK+M0bruo2dRHSG3v/g1A7fzIJa88O7Isq4kVZYvpl6uFmfgx9ccb
32z5Jn/zyGdvcgkQZyfYoxCTNy3pInoR8mehRzIegA7DInP/63+x6Ho1AjiOCbZOxwNZ2cV5ZSkM
kTeY5y36MPmu7UOKWm6IoOmzdoANa1/63zBqh4Pnh0KrksVFn/yrPsjZj7iIDRPLea4vDRgsihJW
ngKOXn/wb5Ae4I3976NeRAfkK+3ksALrMK5N6vKomwZJuSBOx//dzfvvUZew7ECyAl1jEM54gPs5
X8VqIW6297dBR1cLmT/PdLkOA7hXlTJziTmDF4nAIlhdDc3GIZ0/30hNroeFs7MuMrA0z1rHWO5b
t3VX/5k5L1jz/7Ai3SoTbp524bywrOIwzUOdgCa3An1rFtlHAwSEWHfFVOJW3nXzuAsPxlpD+eOA
wijLSbnx0cjQ4vk+ffQQ9m6P0a82xM5e5YXrGia3tLG0jFIXfqTMPIK9WmLCDt1Crtt6Z46nf+VX
/ljkhecatCnNeI/slaFUCcFHtEy3gvt07U1h/bRIs9zCnV6PCX9OvPAsZu3VczPgGQv2Npj7oChu
GeTVE87C+sVbZNKj3AuQUoIvvSSigcLu0jifEukSlcNnqhBZ4I27fevQixcpaVCbykHlI0XKiBws
wLE960Yqeb0lffZoFy+P1mryXEst/Zc+UtNumS0FYSt23soGlUYa6x/tw+2B5K1k7MIRB8LowGaC
buIwPRv1q+6c3DG98dn+ylH/FuLOnu3CD+tzK4Gz8NjK/wgE6ZMxUk/Q8wX7e8RX2ot7DKALPUQN
cJwNYAI6CMFuBZzl9f3DT7hEsYx2OhZ8QMCpHR52DPWcNcWVdcrtZ9EOq3++ezcsxrroeNRu6bad
ias3NfuyBNW9cWvj+v/RKfhv6WFduOYmM6nZTfhubL8oMliRs+7uaLyU5LlJxt8L8qoj3da8Bba4
ajA2CF88c2nwXwIBZ2GaOfVxcO2z0GEGCSQoqIfNP7/BW6dc3LlhMg2mK1TFXotNqu7DdQCivLkP
dD0GADAJeSUL7e3LCr8xdVsWCllssBab4T7fzieXGCE6dOvbE93rz/TnsMVqzhM9naUjRiKoVfVf
dvNDAYv26A3hultnLP/87AxWCduaPZi5zYekaOf7YmZJ25Y3ZFWulldn7+3i8/ijr2aBnOevLoKF
deo2XvQ8bwFbr9czZ+dcOEUhdN/pAkg2lOm8tot2pZhz8loRtgEN05lGrV39Mhr5UFneDad1/U3+
gd9d3GFVVsMgKObvVoeRMH3x6q8eSeq/MfM/h1zc4h7wE0+5GNNV7alSgmTaY+M9/P+dcZFWaY0m
7MFBniObJhL1iyoyMvS3+utXXd4ZWvHCuGVdjS3tUSch5z4WNN9RWT3984NcdeFnR1zYtlX3gc9d
xOGM6XHq3lXFmpYqaVxvlWU3EMHXm49nh11Y+Cwl3M2MZBTrXn0Emi17CwJU5E+LmmaWhXK36M/r
+wHslW/Yo3i7iRBYvv3fItbZL7iwfaNiGnQ0s//UaUuozCK1q8GSgGw4qf7Vhf5jiBdpQGloVa6N
Q5rYK4gYQMx5QUDdxiRiCnL1K54lwhcnVY09pGPOs5UE3hYskmpa1W33y+j9lWPLaW/Q2Q8HOsd5
mo4ry/IrTBTL4QggaGgH0rwzc9mDypTW8dia/EFhAQMsg8YnVfpGQxNQy4LIb6bv2TMhfKHtZuPo
0W9uvZXWT90NkpTNjAmIp0+RrNNd18lnzwGhznTibm4Ts5jVutGcN2DT4gmFVqjpqReNGoQObTc7
elAOr7j2iQYTASYwtDlMUM+OZS1Du/li7NvQ2rfZuvNSeTLLJqp0yI1XKRlHBtZecFj52QNM+VMv
VYH8rtbCrmGPzoipqj4Rfe4OzOYgL8yIrmWhzdyVT4e7puQf/ti+834mruSxnVY/eYEtH2v0DtQX
69n9yrMqnn07CbrJTKxgmOIeo3EwoNHMDXuJJaR58g5jNX7WvfW66KSbvXxt3PGF5+hLpS4YsGlx
N5VuR2zMcEe73cnic26zfW30azEH25wbUTnIdWFw6E+k/beo6gm7E+5xGvodpdhMn0U8Dz7pffU9
BiwG3/qTXnVRbX61NSh9Zma81pO3V2KORSNfnVnDMpiaX7PGAM0wWlXChg6YuS2aKZqbr6xqNhIE
SHngxrrnRQadjqP3W2v8sJ3BficSLRXrYaoi1XbE1Pq4Avsb98WdOQ2xTr87USWD2RBWfVUtqMR6
DbyA0HPyh2LLVB2rKd07FTjjMFt1IfKU46Nq1G+w0QOQrBu8yNba2qOMTLs8jewA+TKksh+FgRxS
lLuiaLfuQtelgomgl3/qRbft/DyZR2cLY19Piq90Zt2N2ApywO8VCgvLx+Pk16Gi5QYd7FCIgdCc
Y2TuBOtKPuvSfAQINcnHOXK9Jz0Fd65eAKLs43kz8D3mz7YzwPwKSrKhSWSqR/n0ag0vLlaAi+lQ
NQYByfjGmobVLM1QN4LQ4tA5mjweGqkZOUp4UauJDUMUDXO72dOeh6ONheH8Xg5y09Eu9MxxK/Ng
C/XiqO38sKF0IzRrB0Gbuyp3oymwVnM1r1zab2B3sZydTZr/UHNKSmXH7hgcuIe/3jct0cf5ifaP
VjdERS5A8vSuhLGSpr+ZnSYCOjDqO0wgc+/BreutC5p3NFSINk9vUOPbTCnI9AIjEYMZj4ZA9Tzh
59Qvmmts2oxjW6TDdGEM57EiA2y8qz7q1nnKUuPk2MaqdvMG37t5YVawSmn7E4DASpvmZ6swSAus
zzgfDL/GYK+O6ywR6dfIcmJ1cV+jaOYAa2t6ZIPUMzOqTWFkK2VuUmtYcRMr/lYmCMO/nnIQY3FG
alU/Tjl4N3FD2nq8zwCyMe+x5QEwm7ibTG1pPxHFVaxQGkzZnfLfOx9Kh1SRod57yGomo4qlezAr
QLZrHFyEVbXj04MxOJGfFURoT6zNSG7wMJ/tHaw7rGm7Got3BdLTqfo9Ti8p/Zz8PbrgxBjAuwlQ
a82xHQFuOQtJu8zua2gqQQY7Ag9VDOWVyK/zNdOe+Lwp3YPCPmQ5xEMlk4k/jXIgI9M3jv7ZWBOp
sNcXBOCx6ayoZugRFm9IByEpbMSOmzT9o80+C9hRVb1kDEpxxoPE5oKCxRoZUjbpEUj6HqTX7lKb
7SXQI4PpJA3WbRwd9Bl26M/H0WiiHnEe7OfbbljAQx0BrXvc9nbYWinJh2foDa9Hp1wr97NI17Lj
kVNhWc0fEuqZEQ9EWA6AGDGoADFKuunN4hhuY00vhWgOLmWgn4bgM+Uvbnqq8CMMHUOccW37nybF
8HX8pBnce/Yw8FOjXlSqkT4P4px5oTLrsMJ98aCRmnkeyVGksArD0B7f9xedeWQV3xxqS6P+xkF/
58EslYR65vCq9Rs+H1rqR87chQN/sLJnpytIlr7kbh/N08dEURljwYoJLxTgUWu82O6+TPloFS2h
fOWxT986mhYLm5aHXO3xrViPxocqHhrXXvsyxd/VV3ReDjRQUoOVNniCtDQxhxMWZhZ7UC22ONgT
hfCqyGtSgbhZ+ve9s06nO48iSNk64eWuwT/X2o2pJ3nQk8wDs6l/aPUgMn2F+Tdo0udmX/n3zLgH
bh0bp0/zuJvLOtLlL+nP8TB/tOAm6FprNenoNxd+lM0OAt2bbX40oAb2C4y0MZ8LSi0Urh+XRhZL
/bvjv1IX2oLQjmY+plDz9zyUETrGZMiCcKzB1o5opgdPge6GdW+AOW7ja198POWuRdL0XmLYgoof
auSS9Bok9LqRaGzbekdPADzPJPodxq4p/ReBaU47/qp7h7Q6RiYWJHyhXoVnal97/ZU53xUzwkHf
pb0XObDhYeTrnImonMGBP1T3nTOGjfrILRk2fReb1Tenj67x6PYHZ36fZeT3nxagM7i8K5Z6KzHu
Av83UiDSIKhoPNhycLGzPiMm41FA87BT3wH4PCdspTBfQHvwwweCLij001i9ZQPeLph7NCg9+lXS
V2xDe0FmG2kp3FFXucTnYEG2MPrMkXYM41cGFlTsiq+VmQCCEgpcNkULotsvqbXR5EvgHAt/k+K4
lN+VHAlGO2Ephm7yMoOkpHx2mgLADRzWtiEzW9IwHS9rL7i7sydJpAL9azqF2vTKswNr7txRksLs
orb/nLujkx5dByalbccOk1gwExfHzDzm46qhT6Z4coZ3D2bNE8Aa8nKngbtiPinGw6L+HHHDqvZD
7x66An2bGo5A3WupCReoJbn5EQzfdP7oeuxXa0cHyEYbPF7ZXVXec3FoOJjozAfDehYu1Gym9Tjv
9eCT85PtPtHpuXcZmWDIufjluJwIf+0CjQ/W/2A/pce5B51rBkGv+ZNx8CMN5t3k7nQN3VNji38l
M/emez+mdw0Drb1K7AJZXKBeS6iQZUMeAtAatYUXeSVNLHud5c6qXv5vpcXIouI+sD7c0YwKsySB
V0RDoyInGGOwThHPHqPcs+IZ8JzSaULHaAnDqnoFZLvVUDJwZ1V0+tpKu4haGZnA4MSR3Q2dHWm5
/Z0xOGbsaXLoKDCDETYEoB85ZjM00RyHWPJgK0xCmsfKSKpSEB9OkXY/Atpw+TCFPu23Kn+gEnfG
3DUcSUjjRln1CQ//G7xgpF+GNqBoBDwtbKo1MyABCH1qOIvReTUB/RvydeA/1trBBddg5h+VyIkH
K/XTHwObQI0HlSYLKbpWH9K0SUzqrh3RP43BnEgbNOFFPhfxCI80ph2w5o+Ntc2nuU60hjfELK3v
1oVQiv1WmJjTluui2c6OCkfdiZF1RyV4XWj+qMFd9eK9Mj8dcGe2dFrpIo9mKJQPBjgAeiC7tc2s
IWIz7NvQr5LnpJCnuYVWwU8VHESThb3jhBVywW5wwqyHulQ2kB6+sVf5Mc+wptqeJutRCmSLmhlO
Hr4dEiUbud3g8mhyj0NqRcO4huwkERIM3WgKjogYqaOILR4sOCMvBYlHwNdg/ERuqFvPlfE2TPea
9TyUH5O7z6YXln2Ooo0ZZASgWkysYo573AHggULu3pvdkwh4ZDIYk/3tmb/mBkhB68cc72UKQp0M
E2cayRwa28w5uOqjqd57H2TJCyC361dFi4WbAj6PwfWXYWe8l8qDx+wSP9hTW2099mqWA2nao4QW
h/ZiBnd1sPfTO8O7Uz3CinouUS5YDEEICUPuB8TOwJbWvlMFfpahCJvis7B/hEBYS7PP2gXuTple
TKW99Vo08istUUaaWMZ9q7VHZDr5WCdOxhDJoW6tv6GnFWUMOaz2lHsvwv2krIrH+VlOdMMNk3Q1
jl9s1IFYK7dAL7YbDNhmCXBb+zxOQD5Pj3pBI9E9mgiEkr5P0xOojYhNAZ0N+n0nKOm742QLxCIs
XGiKFAOSIx+30obsliyOo7+tm7VJf6Rs7wSeG6lY7A10ICxX8chQm8hjjlQ+lW1ouF0YwB8P8t1k
73jIleUXmBu8mcWD537rzgvvjlL7dPhrBTuz5EPhfvuKnpDDED5gCGBVYckfXR6gYE30okPePicq
kIk5l1FaScJd3ESnSRyB+btVE6F6uMx87aD7CwdMkaOOr+34nUJVW1Q5yfNfhsUS3/7RU4jL0jGR
OZYRBxbX2o8GI5/5RNwRWeEgoxYlsYvMNlMuYd5HVQWhnFE4KcR6fDCToVI1ohbZIMOV1Cc/oliR
Ztp7QQXh2RBadezVFi6LTaRdh3Z+HGykrAGSEeNLTI8mlud6hEVNftfmppYCf6SLMy7CyfmxxNvU
gMg7kG/QyCW9fDby/LHS+RO0mhAUDZIjG3eC8uCM96jAYE0vjXrt07d21NdD8erOv/KeQ3fjKzcO
xQB6btCMBPhEqkGmAjXxDoSPXBZJ3ldH4abRJI2TRa3DoI27YS7WLXvsFeTslofDbbbpK8+tzVyJ
mFIVKnDU5qLMkcpjXNG067F51VotNtib5aHErLZIcPXpSEdcm55WxPTvvNq8HzP3nWPBnThws25x
144b3XHjDtUrN+edamlUGagpdI90KPg87DMXci8cO57or4lnYVY/Bn62ymRPZtQLRl+GrNPg+Xc2
kGmNoe2B1EYWUWBr2fZSoOWa6tMq8D2hF6kFv8X4yIovRmGrdpC4gRa5VgnZXcAn3JTMtU4yJ42B
ZN95+YMaTeLb5X7iQ8gshKRqXmfIFP1SnbRKkLQSYeNiI6SAo6VoUEGKr5VJACeSe+iKYEgANE1i
ldPjjMgm3RkdF2TQNYQZ4Kw6OK1xmsPWfs+8LAGC8x47GeHQQDoFIHJnqA5u7WxE0R2MFi8in49+
s4PyX9xO0043sZ+hdkZ3qgCaLaSIXPerplbo6Pjh0ybgbF9AgWAOfDzPnNhCAcuDd6ajxpdNutLH
n4Cl6J+AoBYxVanfAf7HnAWYx2bUCUhxur0ZYL5IBejBRIS2ESPAn2T4zx+BQF8LFNPmPIWmbRIz
V5jziBbCUB4Fy0qGOmUc/Cz0jSEuOZLXcssL8Bvlp9b2Tl3zY5WnGZ2Gfow99BNrb0aK9c3tV4qq
bhCfufOTI3xgUbeRmJeZQGNb7ptrZKEGgl3I/hYkoKoA3a5iyARVG4/cKWJfF6DgncF5UxkN3JsV
/Go91iKHNvQ73wftYgtZVLuZ1lJnB6NJi6eUVvS7zWWVxk7WoiLU9HwNZ/Ld8CnGbZ/uillwm+i8
2/u9s7KXHEJ5Ptg4/aYjI7h4Uag0EYVJ9H51Al9vKN3mrXDGX72jxSIFWt6m9nhQGvttTfTTrPQX
PbfgJOXe7YdHve+2FnUSbliRnrpRqlf3uAt5nObiO3DcbSk8VALliDSKefWPC/rtWEwjQCtDUG+F
lIdyxMIUGyozwcI+JD0NVL+oInHP78027yPDQ6e2n+CRuqK2NuXA1FoLshjMbDHl0sS30w+6odYy
7WnY8/4xUF9GX6xFLo6F40NIWThVbIjid8UCsCnpNVxfAfEi4I5fOtkUyFPr05yjR+NUNOJG9dDW
6mH264cy78Wq9doefID1gzHiXU4mUwmmaJgpQAFm0v3QF+U+qzCuqzQ7jdIgvbOmBu03L3bye54j
07JK7VMyOBV01/1yWFG9f8oDE1EHtLJ1/8oHZE6VzH95mv3SV0ZU9XWC1ct1G9SrVM8WDiJ+qJWx
yZGmlRzEKlmj7mRtrfUMtIvQImYlYd0HA223M7hrnkK2yH7JB/QG+aOGfUCYtwY/mdsJwDp3rgPz
to+pOcYGiv5CrlrzozdcxHgbVaJPfIaepf3eSfSPZvTRa8QUlOl1FaAQeR6HB5bruzH9beMCNPB3
NWKpXxl7UACssb0eVimPZa6hEQWDm7WVQHsloFg2oXDmaGnNwWPrWGGL1qsq7if7x7A+atOLpLkW
A9qxzu+WMcSsLQBW6CC8m6gCx15PBgPNg544hoVusVx3nV2SqRgTnYu7THwy08GVpUnXVDGDA2Po
lEoDjsw5Gb3+YM/ZnQ74gd8fB+3Td4q95WDxhs1vlpO47gewXiF400OWvhn5sYVYUdA9+ToWUtHw
hq2Fdo3HbMWnUUKbhJt4bAyzymcOX5c/l4OOmJxtfARk1qYkncqozN9Uc2oCuZZyhdWfbWp6BzFa
97x+F/2vpod64KwBL75HPw1qV6up6BIm9SQoeVhruO8QJ2VpmdiDhUsL32qp5xmvxnF/gSU2ajlq
csCnWdMnLohIKo3vB8VIah5qN5LQt3GsNyTNodWjiM8bSVr829BLIpBQ29hAOQJNE3f4w6LwyKAv
yOV2r0Cyqez0RBH/PPRWPDodBt6MxDcV9r4y+VU4mEXZQmzQNbGcz9oAoQStOxRlc6yl6SqgGVrW
gPA2WD7Nc8Q4jbRagDbboSxe8hH70QBNt917k9txOvV3zBHPTl6GrSciRtEtgv5MRftI0/LfM3Nf
Paa/qKlOMs985H0VTs2QdAozAdr6idH2J2/wN64PFddpiIzOT7IMiz6Bu/ER6sAbsrbGBwZwMUet
rNSwMqu3JmhtfHu+mYx5NWTonANvNgR3je4u7WS0fuWm4VrSYtsCg9lDDqaQ2vViBY/poLNXAk4i
PT3Wc9RCWnlXKvjFfty19NPyT5PxNApQVGdIq4vxZ+l19kUXq9G5GzhooEwnTNHDNHS1T4MRt8Dc
yG4Kle9EzeBv/bn91nVEbN4SyZywbd+0vMAdayNqo47vxb2HRQOsaJCJYSiCOqYSKmlph0wNd90F
LwZap2D0Cjm6PdIEurOcV2DmPNoU4m3pV+uw55G6+zZL77X6DW4GzIw0dqxy744urtB7hvOr9nfT
3jmmh9DkrY3M29GebucO8IhWJ0utP8tuHWjFvtPoykZHyu9x6ag/vIGLiliBvitabAn6HUKhgKjw
lCN7Ozh69WXYTqyYhW5Kbz5SW4R9me+6qdg6frFjytq6MtilBZqKdh5PZX7UTR/RPRXhSLWNgWhZ
omkx2fYvJT6s8oP3wcZDbw8EUiu6dJboOw1U5Jer1IbUkgT4eh6tr9aT60BirdKxcLvSDeeYQPcd
AMSaHRoVj6vWepC8PDZL7tFUicawws0U7HmTzzXRweaLdhgwsyrpzOMEab4uSDo8JIxlNaKZ2PSf
HgKJZj452ksmO2KUr7NmReUimKfr2woZV1v+5AotRAhA2QquEv0M9YQtrqQbRIhmK8oeLwR7cTil
6N7kU9yOP2aTEyCa0KIvEyTYYV1MK02bozk4Wj4P/RrfnT25eLslmt5+H7fBe6rkxkbRViMdtiFW
NqI1ADm4kIG1kZbPSv+yFA1bxH7nGSV6pI0d5LSDyAID4sD0qPAwc8aEa9I6MvjjVrcZEfXOA6ya
py4SpYcZ8ELHI2p4y60Fy5WRXqeRgjNomoEggmznoIMMKlt7UP6hmMiVhRVS7Qji4NCzFGLNbkD4
8ivMhoPtnKEDBav2gienRzd2x8wefwl7bPCjqBcWEJfTbweKFgfSlsLaVRaPfPnpDy6Sya8mk2GV
/ZrYlzYGUe9thOSkBR/NYLy31I7NtiAjBOfLeTv7jyx7AOmWn9ZhYaJXnx+rHKjy5pspljTONi+A
EZ/fK9DYTAV0sjv0TY0CVvvBgdkUbG0a8DImiKcwLmtWDSps9G2DTAvr7PA/pJ1Xb9xKtoV/EQHm
8NoM3S2plW3LfiFsy2bOmb/+ftRcjNtUj3junZeDAxhQdRWrdlx7rUiW7SAu3UzZx+ZdNtw1TcKh
DbuIEaSg2o/1re7fzOovaXzsK+oyYelo/b6I/J2e8xDlLwKxo9A+LX1/0d/LIo0j5SQMd5JFOTXV
sHfwQBqvCi4tjb+mdN7GX5YxuL12O+sIwvKLzNgZo0+RUNqdnJFHPIj1naX/DE3zhNDLldF9KUEZ
JvNDk7yEiW9HkmrX5YOeZ7u+PVX+U9gUpLEMHCffZNW/ssRPivmti0bHmglcaWtYOBVFTw+oZtpZ
Md0O5NFa/iqozTFWaAyZiAuW37M69GpfIS6MnG6UdgoKlmFwKmrloNfDruBkxeqlMc3XhswrqV50
QBVdHd5bFAl8FYURsskYGqM8cCQKX4DSDgQ8iER6ApF1A8ADfJ+nmr9ykfBCm67MuCMlm+96UTxM
we2gmi4dTCfqqAtNld3Qn/FbH5f+EDL/Uc47TfsVJIQoouKq2riXuv5aq0FETG6qXJc695lIIBNe
5fLrzJiArP2Y5GsBUZUs1D51rfBrCG+kuX7iwvI8O0cVmBiQv+ZiyN19SU1lN84hsWbkTEWy06uQ
eq75kFKG9SX/URQa25qmHc0bHuGXjnZQ0NY7g/S9KphUNcjyzf5AZEOfc8mx7goafRIEBIn1Oyob
V29/VtJXK5Idqygo1Af2VL9IE00THwzE+NSkaMllPyv9NZB+h9QQUnCsSti51nDTjadKey1J6eJ2
trseKBoz5uRqdU/XD8k3U4hcYWbg3XoQ6hvNKq9Dmvea/JIMnRfWn8pBdyJ9+XuHsv9ep/fWUgiN
B7uM+JGSRIonUGlmFsMvr8TEADnw5a0ptFRHwgcDri9lDg9WfdLVYadM1S5DYVVuyD0Z8RD93g7p
CsW1eRDFwLPY3MxFUrLQk0zBUfuZckDpzEA+ZoxkQlYCi+quIxLzCVsU5H/0zndNLfucWCn8raLt
UwhJEI8NkmcD66IGPpUGw+1kiioyZeGAa9JYlPt+teMLsjdk7Z1dxqcoKSmzPCiy5ISki1JGz6av
vVEWruLoN217W8uEKz8rD2JrYTqxD2pJKa25KzvxRuw1pwX2XSazPSiUXUrEz8b0GNPFM09iSqEU
44CCAd0pgT4CykWHUQYWyO7zqnLLsDi0rXkVSJVXaa2rm4pjpehNxrpj+aVt5b8TqnaZljlGrONT
aG3R0k8NA1Uew0aR4WFReOlRrs571LJyUJxR6eZS5mrd5NWUrgd2HQ17rYzsPHzx6ZUUYkvH/pNK
0iwaX8WQthD5yiD9GNi8bNRHxF6IPvvPaU+dCbRHDyNDR8qwNCpTvk9KNBLE/SFWoPz0v83U8ZQS
6g4KZWWYeVNVOxnKtoH6rWY6PaTTPvU/iphcLaNbo2MxuRA+AFRzTm1paTxV1UEv5Fc5wlO12lUo
/AyEGWQoxqHM7Sz9PSaPJax2pvE0lZU9WrC/iQYF3G+zXu7kgHfGs2RU0wlqgi+yuJboTY+fjQRw
gLA8mNnJ8kO5mBoqc2VX7ooYpXbCcKmdbGMsv8XaF1P5HcvXU6Z4OVey5l32NEriQbCH6EuVl7eS
3+1zrhaMPbuiKm9hV3C7hv4KNU4paW0lehX7qnQK86vZIcdKPmEQoEs59eJK2tWN4sX50RBv0M87
ZNEvX+j4DZhpYmtDge8j/VUuKVBjPpbFUqszXXXSXUU2v6C0Q+cWagGjpC3bOn4j0+K68c2aYBLV
945WaWC9aFLlJiMy2Kro9vMvorhdggvVp69J9LPRnhRfo6Yq3EtWtpThsFv6NbRA1zpyAlqm2kIE
+xENSzlR7pV52ufl7KTy5IgTWD/129Jk9dXfqkSn0P8q5tBXNN9qWdjjeWWBjVcV0ti+Pc3Zfuag
ZhQLZANs0HMYjig/5TuDmqYUcJ+XhCaHJiyl1iNhSHl9YWnRnSCtYJoiyaGIzu6kMHbbxLJj+km+
9AsMHXtRkLOMXWnucKCa3bdPMeXmmq4cwZlWg1wYHuU+dLppAtFBeViPHtI29yyahnnf2CHlOFn/
WTDfHug/OwEmDqjRJuGXgnM2jj0gM8OHXWE+xMTcw1Iuln0bcYldw8yKb36yypHCimBLZDcDcHcL
5yZKd/SEU7F5a8r42pdh2FfAQRhFodv+qWzEh2yQPaYvsyo7lg2ja/1zpn/KrFOhfGrih9B4NDhW
3zK8Xj/oyS85k4AQ/Cz6x466TUpzC34Ce/BhqjZ1m8qZm+UtnPkHTRkPk072MOOy9X3uf2NE2BV9
dTcUP2hoECAI5i8Z5g8tIEBt+GOl+ugbLfncvpv3I5+gKA1vVAMPZyLU9T6n6RgP6q6InlXrR5yj
vGIOtmyBRYrwKMR3lr4fqpdY6vda+C2h2ljRrgl1fBLi6CmZjoYPym2lUfhfy1P6EyhigvCTmRZ3
Ste5Xd17lc7IhWUv78JMsVu5cAjm4AAE5GsyfpKsRyHDtFOYtuDjoqpoZGCdXnwQP/14MvtXzf9S
V7YYVp40ZAd9+KRrx8Ivby0MoVLGDmqZ7iR+qidKUtAZVVSdhCJxsqDnDwxgD+ilJ6JTKF99I7KL
UXOYyrLlABHZrvaM9EurEEOHqWNoiGXT288mWqPBt8xPbkTqbkbWEA/6XmlgRKduV+bGPuKFxXS8
JZGaJqF6hn8I6mvo3lw/oCys0nDqYneg+ldZRPJdfKUppm00+bXSYEXjstpNZXDwxVsq1bA/4MGw
laqogMqP6CcO816loihmlZcYInU60SuF+ds095+lgVR7Lp/zoPg0l2AtAqLnIng08/GQ5Y2rGOj0
xD5gBe0wIEzUAoBBgsHxpVPDCEyviOgvvUpWc03P5dDrtKzi/oeqfjH0/qmkmTjF5Blj9jOqRruL
RITj0ms16o6VlNvGoN6P2v1MHzHqiB/Su7lW3Do71Aq1+2jJWluuG60YgWpKcRWojIuIst3SH8go
3/eCSuxVPCa94ATxV586odbNNLVoz/4yFHMnqKqTSMYh1eCLz8djav2eJvBV2G4aETlyqEqbgUy+
Gks0nfJubymiHSeI6RTxTa4IuyEhrkp6qtpA3hLo1sKnDqydLgNtpw9bEST4qv8Qt72rVtpzpFjE
Gszq1LATLSEigfuMVmMZvdKxBo7Y7WqK9mUrM5QYObp8UgdkCHNkCAl2R3XfhEBP4kSqdkOdkhMr
R7GiZ0C/RgVhMITIaJd0Nr5lbbAr0/tQEfZ9VwLZo7RCodm2rHE/YHKQUD+G+rNmyG7iM7XUhCfJ
VOyMgkMzSz9LVaHERrNBYnBKh/MxPUnJeC0slyHCzGOdYNjjJGrayAX5bEYHUsqJI+TSGVUeNeL0
N1LxqY5TR4TOYMqbu9yYvhhR9avC65MAwMaq0bmKdS+j6xqD7PKZM61UV8j0m0AcKcRBrTn6N00E
kVAOHkaKD1KMQZsgr9IpLsy0vBqKgYUJxl+dwAk0tq5TMinuGwDRZgjuw1Tf6Ixj4XMht6DgOGte
V990jwsPn0QlTNKJnBCalXzVzfr0UaHfNlYmOBmJjglxiq4dKjx6TKc+C3Oah4Z0LIbZy0L9VZ3H
G7oy3JjvWYfAYSE7AR3dGr4TndZRNB1iwC5BaIL5ya5lIaFgJD01tfGoJIZt6pLdqcZeTcPD3FR3
yuh70NA5YVIeSx5nCcTLTwnEh5EIhR6dWXVOnOU/qnHay764awakU3vjWuhLcCziLu8G6lji1ZBS
aJiVq25oriMdsJtVH+JUAOXVP/ga5dg4Kp9EzmeEmlDPp980iiH2yWg3xKHbNPeBQvQq1E5cFsA6
XxEGs/vaOmjTi14wApz9ssiKgfFFdkPly1EC+sIERBqw1ta6Sf3qJSmQsNSkW3WYFBj5q5tK1+yI
4kIB4CXtWlttTyO9XaNUvILGFF/ZsWhtRQFx4ZRKz5U572Pih3Lwd1UIDK4dr6DtdWLWSIzfWBY3
sEj96PQ4ymB+1ZaqU+RozTUkjE41PrQkUoORPAVIJMxIJ2ugFHJO0lIJ0SRR9GYTbxtwhDXBs0bf
LSf8tMThGJb87Vm603T/sxYpp7g1yElfFaEh42hdg+7gQNqSgLhr6P/0dHnD2GRUk9ieQoKoCc4s
Dt4gZM/aAiESuxu1SJ5ztWUg17oXaOvQbbAbpX6OVQZy04DjVYzfky/R+JIcQ02+l0uuV1f+awz6
KAgIcWrmVlAj1akFZ9NRVsrvIv5Ur460L6hNtmgX1jQuhqdsGPcGL7hGn7NIQE3UufCrnfsrLUyh
cerAJhZTdgBjNu7r2j/JodLbrW7+6Ni820dd7PiEE4cx00W4D6gYDsMUAq3oPutR+JCNzbU+JvpR
yuQrtD8VZ+yjlD5B8KxW82OjTcPnMWqKfSVMr1GRk+SG3asiibd5T8hZpSna0u3UXg0ohxFqisGO
6VB9FwkDTH1i+NiWtZfPlAaCjg5Op94AdHkwY/k4ZPUzGcvJX7oJVV9GDImU/WFU5lOp6hT0G15i
OzitMfHvPhN3FMwUOzeWmDsw6HMJ3VGQ+lfCxGrXZYRlMhU7Ow602BZT6UbJjatglKuT1IiUY0t0
xiiGacN1EwHE/Hjm4Y2n7N0UwBlcfjU6Z1b0gActhDAOve+FlinPd+DT0Znvb3nKJ2ODcUrawOev
2TrFmc7e1NK6Bf3uqq5yqH4lp+BT50n2/J1TdhF1d7qrLZ2pi+M2f/ZprMZt5DKQJzU2QMcoCFiT
VJSdshuM3xvHuYxtfHCcxmrgRhOz0jcmZkjEK/23euod2aZT4Mj0FXYA535ODiHUthLdZSros+2t
hnAUQVRSWe1h8ySUdQzP6PYEtIxaXAtu6Ypf59pOjhJRAoZ2N3//B4x8Fwd0NFO3DEmRdFleTc8I
jSZbcc5tr8E+HUWXEK5BxAiRt8ztXdGBOugfDHBdHnv+s+pqjCZrxbihksWqNOV2GnQzr7LuDbO7
kFME+5pccpf9lCobAxEXewK1w8df/OKk2tm2V1M0paCkCo91+eCIg+zbAzqVnnzYmlTbOt3VVMsg
lmWi0VTeS+RIMRFaDFvbxzvZWmJtCdIiqjMJbo8uC8EpM4KkFu7HS2wc1npIdgCAmmoaQ1zGKNlG
bdqN9Lk25l3QPMjWL4VBz3zYGOqSLjL4/PlA61nZPrNMzCYvkj74Te4tYrCdA1fQodkYcbps2P59
FZXV00+yKLASAFB7OQcGOYUV2TZKsH7/0CqkAZpO++Hj49xacfXoOxVG3XiG6MbMrufhJaPZEAGf
kUB4ioAMPl5s69st1+ds8rOs6qiywuZfI5nNPuFtqf/9RVdWZkTuq0hWtM735uZQUZQrwnzjEl4e
yj27ESubUSvCLCpKxIeSyfRLSMiN6Wc0Kt+59EffIq4S1PDQ0WNTRAGkXd6fjCLZkIuUFofz3lP8
uS4rw9EHQOt6AzID8E9v+tKhk19PSKQmm8zVl7kXz3a8sh5lKolTETLqlx4nt7GFp8VFFPv6oDwM
DllT6BrHj2/Lhl1+4086uy2JKKeikDLdqkqlU2UGieghiKgZi9cG0M2lovXxgpcHKv/sUV3swNmK
mRXME7xP/+IhFO6kHmD1bhlrnFG2bnnzVHf7z4Tti6hv6KKo9P+iADj7BasQI+zNOCgruvOTOos7
cQGtJfSNi1wmzQ6W+H6DlvA/BG//vkPqyuSYAlCelpwdQYThc7PLvfHQ7kab2ry8I17f5DTZPOSV
xWnzTIHGH9RB+6JfNbvKbr/MjwOdNHfsPDCq7kJtooDYfQw/tcJOPVkb4ePy/D94NerKCoXNrAtB
h8lbpuyG1KAkpZL6aBvGbsMXqisrlMnoIAUpJmKcLdmm5wsSU1I29rL5+VaGSC9N4FcpbCPhcaFE
BXR6RR5hZ0dhzyAMinkfP5GtTa0sjqQOQYO0BBPn5VdTCOmWbT3CDYekruwM2EVZyxWCoUGoj22b
3MRM8OUC5Z1sOI5Dv//vNrSKWHpdFjuhLrkMxd2Qfo7pqX28wEUhUv3Pk17zZUqWJjF7GvDAdoMr
2yCmnPEH4mvfon10kx96d3Jqe/pSgG6It9Ze3tIHV11bmZOqVX2xXK46Dil6pLjtZL/e6MP5Fbv6
H7zujfuhraxJW4lTlcXEmAnYVCF5KdWvG8e5/IWPtrQyH1M65XPWE/+p++qWkT0F4xz+GO2JosHu
H5B0b/hYbWUtaqYRrQFA0n66Ko/G9WId30TWD7m9dfWlDcukrUxGUgqy7vfkP4MNYtcmfH6iRmnr
d/5u4S+NoNzf0lTZWnJlP4aWMVBp5P6XynSjDP5REfRj02QbocryZz76aiu7QVUuiNKBHCukv2BU
z4N+y5QumWa1YXXfxykyIl+KBXOcaYkmMg38kjMfnvj8rF6aVI8mM+w9FL+fCnuRo2VG4DCfImeL
Uf09K9JqxdWNTBh8U5u8V6HfHlyTivFdfxe4gl3+HhyKrBCOayrUr1uhwvusZLXu6mYOfmgOWsLI
f9mpvwMxuqGbT1M1CBjh1h4bpniSJL2WKu3Q9unvj5/hu0h+WVtVRNVAsM2QrdX3bHKj6MIxVT1J
nj2NImjof/GFxwCON9F/9sV6N+bfP17y8pc9W3PlGXTTSOReqlQvPHau6CYu/UqKvmjDZh5lz2N+
2nqQ8jtjs9rm2jtYhRZbMZ+WMXVPARRph0556A8R9OoSoUo77VCg2OE6rqFHu+quxM2U8H289Ndv
UMRVUCrnoCAiv1S99IiwZmKXXoPW0EF3tD3AhcwJnijGPtOGvol+yj+A2W1d8I+/NTKuf78oX0SJ
sjT51gKAEin17zTVegZj8Wr6jI9PVnWPZseD0YK2+PiLv3Mmbzu3QEnDBEwTb/WwxlSeY7Ue+L5K
A3pooiyiqc3GIu9TudUqq2eEekdFq7ZRPf80Ophc2tgQDqOBbBufQTJvBGzvDOFqtZWJp71pKkrL
nuREfFLz6GtmDQTBgviYR0J1+PgA/8OT+XOCK+tOgwpZQKlWPf2hPTLlJN0wW4W8RPiYvab0yHeW
s8VEd9kcqn/WXJkGodCSSDBb1avcHlD+XqJ2GTrTfQ9VXMdo405Bzzfwoh8f7/XiZdEURdMwSdyW
1S011LhufPryXtmaQHJyprDF3cdLvM+3l493tsbKt0iRMsI7gsVdCnXaF6Z/7UUttXjaTpPeB/ar
tVaXX62YJDd9Pt10JV4xxgrzKb22U3GMr8EVHrTjx3t7z3+3Wm/1DGQ1AegpcX6tB/AGqaGAlvhO
+qH9mL+Y94CxF0EWf7dwMs7MhhwS7bStwf0uGln9iNXr6A0zl/CnKA64ykt9FMcd45X7+PNCd7ak
M9ovYfvCbt2c1SMRojCEcGXZOWSzIdl+/0Vw30rtRF3qdXe9lYBunvXqidSIHQyW/xYxjMi961fI
kTqCPR7ET5Gb2eqbfAfoHRStnOF6W4z3ohE6u8crTwoZTa0YFTGSoWUnX/SvwmJ8GumYMu6fex9f
rK3TXbnQVOjUYtZ5MyED9KrOfGz3/PEKl63cn+28BUpnIZ/ZhWYv1ywRDI65hzhb8bp9cQr2jeSI
P7Urn0GI/VY1feOqvtmKs0UTPc3QM+Z9joxwl8BcremrUm9a043je/NeZ8vgavMGZfrlcjL+HBxS
r/2R/2CQnNloB9zooeu9ZMOUbtmet38/W7RAAEoNR9H0jDv6a3bmSocAVSTEQF3GlCNnk1Z3MWZ/
pQd/v/u3L3y2ICORYzabPMHaWRYkTT1BH2HDrgFjH4NqXzZuzGKo361nMPdAxVxTZXXlLEy1ZBYE
YkVCdhFcBNOhiJstCnKjW4v29mV531tbNni24Mpz1GVZjUEhqR7j0M5bmYYEobGNH4ulKY4iQaT4
w+C/EHRsBQFbm115Esr7ytDP2r/yE5CDjFXvGg98/0495KethHKxXe+PVqGFp8uW/E4DHg1u2mka
R9uGqLVJHdDIE0SZzLTpjFpseK3LwQZqfP+72vrpw8imdqoiL3urPrdHAIxe6vlOsF8KAhCmoeJY
77d85fv+89vX/LPq6vqo2hTrqaUubgocLKuiWfbQ7Odr3RnxkcOdeA3WYDvlu2gMzna7ukU9PYep
j1h3KBRQvt+Y0NhtvIytJVaXpVOCsmlCLguJHL1fvYAOYlfsdWcRM4mvlcQpf22Z0q01l38/e/1T
k3SyxSv1pvRKA0ZuytPGtjYu5Vvh5WyFwDRlMbNYQVQy0OUHS/s+9o8JhHKDuVVQv+gYzj7SKpyQ
tVBUkpCnrn4jTaUEgRIlkGCbxRbeVpDM+9RWHze+29YOl38/26HRWJqp+G8PYakDhzZsdPuFbTdB
shFkjuxMB/VWPW11LC/t1lRFSzTgUVRQ+fl7XegYqqqtee5jCVsLBEghVG4JOKKP93cxZAJFpskK
0qmK9k45Fb7BRDfxg8IMj7YoRqDkRP05kcVvqjhcqZBswEqg79o6AFE5CgUTOhC1dNnBzKDnSbOC
QSzhNlYUL4yUn33IkFqjHiZfOdRisP/41y6bXtvA8x+7iq/QNIxj4BRcgT1lA3pHg4dr2wxBLlaA
ztdZHb5cTU0LkoLSgElbamfNUGoYyvyjV3sbLBUMSjvG7K8Zz9qqLF96smcrrztlc5dNeZzjsFM9
cdRRcBIweB8f4tYnXztpbVLhUYg4ReVOvZLdZm/dhj/8++RhOkUuRUpEErXP9XekPEgn53s533Kc
W5uU/77bajsVSNu9fUb9d4Cmlie46i6pHZCj9WMPxSl+Db6Fj/etX3xSf666ujLBDQD7PBt5ynGQ
W7tMnfe+UD9kaeLqSrFTIOOEyPA2rxnKnqeTpMIcIPbmIZJ/QASZF0w1dOVenrTnrAPrxlRdNYk3
VQRZkbngWn/Cpk5/H/gHA4rCqH8OZH3XM2hcDAyitqar5KD+qwEKp7C5ZhoLJsHhoLaA56zGlhmM
0EbZHRhx1wAIWAxJJLnmFBZzFqp8M7aPTTU/T4bESHoP86jlVCno1tz4RffroJQIoMTRMRZ+ymZ7
CFraf23mRfOwC+Un2X9OrFNCVf/jI72YIZxf15WHkZPR8lsZ61E7LwtJbrG/j+zBK3cabPzWZo/z
YlhCYdTSmNmjfCUun/jMGgOFHQtt4mH23kA8m7i57AIzBjnFhCxZJeK5KkNvu+xuS9X0Ump3vvLK
+5SV0Pl5oJDa6XSn67va6BhRXmZC/1+hgsnYFQ0sURFlY3VPqyyLw45RYk96WrYp7BiBonh2o+wH
J7wuKBRs5gnLi3tvWP8sufqOcWL5mpSzu/FldGRKIsTtR2MPy4q7HW1dLPecb3D1FdGKsGCYMpbg
0txLN9T16awOTncvH7Y+28Uq5Plaq++WSkasWRk7E6+WHmH2bQTtV9ygwuRa91t17f/wHv6c4ypa
aBrfVMLCwnxDXbsDw3oMaku4a1OoBoz2JZVhaSpDiFP923ayvguKcQ3NDZAAtXyqMmHDuV/MN883
v/KXHfRbatxz0HWBgl6zm06LnnfjLOSCB5lA+r++SCvPabUMS6Qlx73o9i32gEreSfQ08IX//UUy
VyX8nK8rtQ0WXd1DKvOpsKn1LBfp9R9cpMuxx78/rbnKTfpiLoc45CwX/anZAYh8WnQQFwQpdJqO
su8/M3r5VXOCO8352Mxe9JcG4xWSaOgYodXSHcPG0ihg9YbKgH15pGNSb1yVi77xbImVS4Zd3ajr
AP5ofVShb5c9FWrCiXmvj3dy+UaerbO2bW3DIFnLKUJ+fMweS5BOINtdKEpApyAsvtXMu2i2z9Zb
GTZTTKp44ki9RoEomgkYmRFrXsSuSLfyk+UrvLOhZ0utrJolVpovGGwtuGVg4YqO7964am3a9Zst
Snk5po/WWlk1yMKLKot8Ptcpvq9IKa96T/4NfmoHZdXeOAXP8y1MjE53hIscM544/9+3frbhlbGb
4mlSlMWMty/W5DFCd1iEZYPmreoibPeDL95RU5YU07JMxVgDf6wcHp3iX26j+w0RRHkf38t29QCQ
E5sWRkxPupn3fwYRU5Mgjf33qqujlhvZqjJxiRppE3ZgK5U9O95vVZO2Nrc6TF+FGooBcwjcrVOr
HQzG4ophK167aMPO9rLyB2Eu9pNfEVmIV5qX3kX7pfK43Vq9aK/Ollk5Afjesr5mmsJDFxF/R/ii
bMAe5I3jWoN/2jhoh9GENiyEXPSOaQHb32doNKhfa3FXfTMOFYVOJr2i50UXKvCgGlCR+nIhFWbi
asN4Lt/m3Wv8s981GijTjUavGvar5M0+ZMymHMareS7cCmGDpjPuN4zoxWjtbL2VsQ6FeBDHJUBc
GitUdT2YEZYia3PUrwOIrHYfr7d11iubHcSjFnY+vqHWIFWC0LYu4G6evY9XuVj8O3toa0BQEzaT
JQy8AJkJtF3zOXyFlSy4jiiQt25wb3ZMPFJbzTBlm3HbRXt6dqLLEZzlFWaS+grcbxCRu8tYCMT5
hxarMgNIJQ37v4ul/W1TtJVNScdIzkdmT1FrGK7rEF6dpHQ3jvOSO7JUeBNkTZRIIlYGJehavxW0
SCPIhhbZpRd+UgnpF8XkLdv1Hl/Ffs7XWtmVumpmRfXj5fh8mI12zan4hBqv09vFUT+EV7A0DIdN
kZRLZuZ81ZWZMTm8QDbZ4TKtBM/UQ7Vf4s2fxbFw8nG3HUxcDO8thDPB58iyYa4DMYGh0y6OQo2H
h17FSTooBwGozIIMHz8tDZWteFq+uMezFVdPffQteCX15WS13exJjO3EnsbofLYD6ehWD0sdknje
K57rq+LOuKK5ecqegqetEPRiSWwBf0HKYOmAN1eHPem63/UzVzY9tsfUW8KMiWkaIOPHjy/uJWN6
ttC68xBOxSzkTaqxzRxiJuumiiEok6Gglc0rVVCdj5e7ZNzOl1vF1nCxNPNIkQ2+toxRSZJ69fPC
zfPxKhfT0PNlVt8R9JzcpCHLCAdzvyTY9aF2F43V2v4H4eHy19YO6Xy1lcVOG0aAdaZ3eftL/QDw
zZ1/pI9yTNzwDu4WpkPC2/p23KcPgRfuh0P/9eP9Lg/+ox+wXOsze9rqUVDL8vID4EdBqBRycCNU
kXepGJ0O+8dSVB9ao9q6pRcxXecbX9nxbCziava5pTDIONVj9tjteToPkWs6cKQLD1CqQ9+1+6R6
S0RcbYC430OSFzv455G8la/Otj2GopTpOdtma6ndQ9BXpiSJlXEcc93V+vBG0fVPYtuclFJ57OP8
VCX6LQLc9/0wQEbURbeC5sPRV45o52QbccPWVV95hMyQssRvEs2j3XBoCgbV5H5+8HtxIxPa+vgr
b2ApaZQwaoGVlOArDXejzzT/SANP/RxK6CEF4cYbvtgFPj/3lXGaGz0MQoUVg2XCEiu5Dz7FjuUt
6RCSEXZzIzMkANK3uzbu9S1Pu3Gub5fy7KsPlpX3lsFXT29mT3YraB+XoYvDW2JrU2aBDuZW2Lhr
Fx3Dn6v2VuQ/W1RI5sxQ0BXw2vmz0HoCnFcfP+HLzu5shZXJMmOaUnXCdfG/Le41dYJvkdu+ma3i
vj0hubDxGd8gxO+thikqpqKqdCZXr1eatKxT+uztM0Iw7y2itRCBUmQN7PAe8SnwbsotFDMO9Fh3
y6xQe7Lg4HI6z2KStnOojx7KKwowGz7pP5jvP79sFbCpklq3asMva9zyGB2Q4zq2u8X/lQl6pZvh
6FK3encQlmnpsiQSEmurlyqlQ0HhAh+44OGWtBre/6slctsCMl64uoYo0sFUoRoHW7iy03AxW4o2
8Y3L0L8KovJ3VsJ1SCVy3ngkF64rC1lANShpQ1a9ukxxmpm92Bc4hEy4HvvcadtyIwu7FKIYSJkg
GUmBQJPXSEVJC1IprnvNy4u7Fo2Fga5dLH7pJ/Buh4E+iknnMjLajYeyfPvVx/pr2dXWTMoSUlGy
rNy89lAydJMFEU+4E8wNiOsl9/LXSiu3DuhjKPqy1Twyy8ytQzgBcp5EZjc/tb3qRMfoWdlH9/o/
aIle/H6yZZqaaYAF1VcWNkdsoRKRHsHcxNCyvBhI1XxsbzZWWHMPpOqkiU1X8vjl/VDMSBJJGx/q
4mX/s4c1zUCqFlMnK+whi79MS27p39X5j4938TYm/f42/Pug1iQDvpaLsRhzG4wniXi921e2/pXy
8BfhUXNDZ742v87X0Sfo3bxl+KQ9gfh8CR+U+/hGOYbfGnEnbbj9S00zrs2fn7S6NpostfMAbaDX
2bMnMmNK+n6cf1i2urP2hVeefHe63gK3X4L4/7XqyrQIZZagpshpLzFocGAA/zuEzOLvZa5oGSu/
6RwqMrk7HXKqpFC3X0d3xeHjr3EpMf3rR6w9ihFKhhVhdtpQu8lCHDMiHwpUC76basKRzOpOQLgc
dp78SdGt2O6t4mRM6KsVo2VBYQQGMTTy2fn4d23dxJU76WbDSMOuA0gwSMdef7GSfZwnG5vfWmTl
RLRMbOJqwlpMsnKUovBTLohHwNwby1zI1/464lW0l1lRmkPVq3lm8pRFtynM1ClyFBLib5L89PG5
XfLDfy22MkNqFpR6Bo8SfnhB4yQuJBYnFV3UlCusbHj9y4b93+9m3V2COXLSLAOLlM40XdWrOdc9
P4QUNX7e2NZyRh8YjXVvibZOMfsx24JEx9/nZNeGm1HKyIHcGXb8WdinblrtxIPvbtUuLzVjz4/U
XLkv2klZg0iKxZiGvy+9bF+6E6ZpQUxuldI311pZotaX0QtQ2Gd8XKBUDTXayfvXYHK4kYRc6jT9
ta+V/amNrB4thJ64KvrVclWyvf8MZSY4Qv0a3MVGRXpzvZWpIb3HbATsrfpfsh7YwCKIGJobhR5Q
J+62wuXL4YBCsiaZqiFZ6zn+sJ6TCdI1TpO8g2GXEKxt/cNy0+tlmGFkqzQkHfNRuS837NflD/ln
6TVMyRhbgoFk4nBRNLiqrmIHFPOS78j/AJ3wRgPy7nkousEECgGxIq5MzCQEsEHCyeAF38eb9ma+
QeBvdsTTiHbrTvsZvso0mgUbUc3P9Nmj3VIurm4gRDd31XN317qz2939A3T1RdN39rtW1qgZwL7k
/Zs1ir5T9cffw3X5VbttGHKCLolyw1Kt3sKuyxfNxZ911yWyFLGyduo4j/iYfR8+118bQJA2mibu
/GC5wTGsbMaB6Lk7gaM50CO/SHem7bvlQ+i2e5Retq7D8pY++EBv1+UsGV2up1b5/CA4OvbLdG2J
Cfsf0r6rSW5cafYXMYLevNK2mx4vjfTCkBnRe89ffxOjc3fYGJzG7HdWDxuxG6FqgEBVoSorE6SB
RygeeuWN/pNXJOQZpJyWXCUmpIsn7EB8rMERJsWJ93/xyaohgvpFlUHlRxUGR9DIClNvQK3EEW6B
n4CaGTh6/fmoAuKEEwbOOdLodD/T32XHuY1xan3mbFrgCib3y5N8qDdB9Guvx3YOm4Vvqdw6MzNX
2NijHHOsNmaSx9hPAOJGGRzeBSBV6/rvaxYGJlv/2VLyVTfHJGmMNDVDHVIHXb5T1fw2J3zo178b
62QYsqihUA31hw94VgyyonQ/SBKka4NEjpwZxI3XLeiM17mxNUG5o3GItHIaRAkgNDS97ep7EWhn
1e1eEsd0m2ABDqX+mRwWUoJyJOAbIPp4D2zKg2C5/S7+OtvTjQgkDuim18AIwBV61z3WgQomeby9
K9dy5Z/5a7NDz9KCO4X8UHIbPpgP1bHylF9iAJrxb7w0gHUAtmuiXJmgr6UiKZCETFo/6p+XGUpe
Xzn7xnASpmFqhoTLJKpv8MzN1wfQsckKI5ZB5qiBdnhC7bMAzZ8EdQyT9+Qh55V2SFtbVIJdVgZ4
nYZEBlLX7bx+30P53Y/dxMmlYPXCI5/ljeWTtxapbHtM1UpUhhTAGUg0dEnoJ9rTKLUuFLjdoYcI
bf1wfTtZBx1ksmC+FyWwGZtUvjErytQJ4ij70XprjBAn079fN8DMaAhjnIqqjap/mPwUwCij5ZB9
8RUg57x2/9cPAe2EKQbs7IG/iaxTuLVIuT2rUaWiEyBErkuHPLuNwCMTRd+uL4tpw5R0TdRlgIFp
CGlYxuMkF6bkz+U3+J+bWRJ9Ifnyr42YoqqgEgVUvQys6qWna1BpL8CEKftjboDsOpS+FIa8q0oQ
eF83xHrhAoALWyiamrKpUpakPBcHY5olP0r25FGkOlGKOS9CzRCF4IoUAkgifYLcj9Fe3tqlARi5
qPXqIOUichCxcWQvOrTyLck557OwX+JbzjIZF/rCHBWNu2qpFoPwgmaLQ8D/PWiIkfL1NoTk37I7
PiaWuULVlGVLw1gVxB4uv6GUQDensWByOJT76bwepTOZM5k+k0mSg035K1MnMQunBWNVtG9s8mqV
1aICOyL6Vv1Tduh3I+YQuz1GIG94Y0Gsi31hjfKOeZRqCXQQJB9QOKAdkoXU2V3lZnUUB1SQn8AX
Mz/fZn3UXjYC2N9XpsUQOlafscgI0hdrpII0mGxko5PIgQHXFUQdgxCyJMtiZRDgihU7TvA8iAcD
Sh7oQqYou10/sAwvA/Mm8g+weIgiXYsG9l4oqx5piKC8VtAYi3u/VDgBlYUCNE3MoWAE0kI81alL
oUIQMi1n8GM3kgalVS2HwEase3EXrWetgBrzEIHSd9V+QPj+NtUMSAtFB7nNHuHYD0I272acUTD9
Ng9D3/mTHgt3Vdn8EkTdsuUawwUZJEaHMJY5m8OIlRe/m3LzU9WgTq4v8Fkr4LogfM/U2llm41CD
tRqsoU493l//HIxgaeIVghOI5gPAelTmGVlqU5kDtM/N/LHSIJe7Vpw18SzQ4bio1BpcfkgKi5MC
LV2wJfyPFqhbq8woSOkCPP1q9VCEcPuWBwJmPTsutom6prGEEkZSIeIvgR4Q6BXmLg+TC6LoT6AU
WFdk+02oG4rYCfnBecJ6YigEQTZpTSDgAVWT65+ebAvtWi1FUSXcRROzo9QlASx3MsWwkH2xhBI0
aPYF8RvUGWUQll83xKqzw4BiYFxPFFWNbl8K0JQzowmicvp3ydedInKawwzxl0C8g871ImNWMM1s
4ZRWDq8kwPxywEJJGlpsaJ2+ufxNct1XqqkMCtJP0wCTI2jPT5BpvpFqQNoUY7pTIAGTY7bMWeMo
c9FDCgoBXqm1FM4msD6qhbI4rppEJhep3ZasvKsg7YM9QN1LA+xL+y1bvP7o299CfVNLBmcxpqBV
zdB16uiYNSTHk2XGN70n+BZtl952wRQgiu3rXQJE6D3hfpNRdjum+2Encil/Wb3Gi19ApV2AJ9do
C0Dzs8oRosNShFgqhOMLzHpoGAoMAetooT4jQkfvqIxQQLp+1hgedGuebpYN/bRYQ4HkH8z8Yru4
jdkHotyehk4CNDNzwqLheB9y9T9uOQF/Ye4KXpTyb0pJ8hNTxIfNdN9atV+WfCsLYCJvh71cRrvr
63vrB9PmkNKaOhpXEmYeKHMQEknCprPwWBStn+Jg3bRpXe+6WWqI6JVnDGC5zdIoIKxuu2kw4NK1
uvtd6G3j9sIKDzar4PgsMJ2lQigGE8nnVms9AaRbO3UwIPcntHf12rhCgzqtVYJfP27xzNHmG92c
n4R6EBw5X6HZtXa/J0k4S8N6inVo1UaLoHui2qkYBTROozZOkA9Gp3nooYbaTj+6QbkrpQUgRFip
k1x25mF8bZbiFaqu31Ix/jV24RlcOzeNgTlSta3BcyVCeKUDFWk7lE476ycN2osuxMOhDDZjvrnQ
BelGAGcrRhDbH9e3mpUNWgqukSKD3k3R6VRFrPpy0Svd8NX74keya4ICaXW2l1+g7POJ6iWrdoyh
c0mRgXVSDHCSX+bVwyqTON1AaS/o9+IzRB0wvRfeomt9w53eJteQPkYqKM+RI5majEb8pa0+lBJh
bVvMJqMwWbrDK/QkFP+ncayccde46eqcwpfpCVK8d9rv6/v68cJgK0m8gTPE+5leZtGETWnUJno6
wrldzkP9XEDnD3KM2fh63RLDHRJTKK0oUCbHnaHcIaAdljaoMNWiidP8QLHSgNBZgPGrG4LUVM7x
6BsAMyvOUtrNXRN+grblY/5z+RsohxjrUIWRQk325facWM91yinpfAzjF38/7fFEY8iTGlUQH6g5
r7a+rmrqJuF5XF+ubyYDS3ZpiD4ycxNGUiag9Bo7yQ/J73+vglO9QmpEt+sdoWpK7T6QvkArprFz
h9d0ZMDg4fNk8y2EouxsUNcjjfJYSKQV1zEg3NPDzVNymAEzHp3Shtw17mR6mI4mp3318aJcWqWO
UNYkq9bPooHn/LhvgvqN7boOeJjtj+nBpRnqlLSN3IUrlGH8zvqqz09Z96JEe84H/PjWhA04MxSu
TARJOg0zIiWbUNjBUk7ZD0Lsk6lnwryM4SBAMb38hkvrwzj7EikQGCBnU8CkQH7RJvmSR1OpGlGw
ANciOqp3BOJAYIfaYf5iHTDKHvBw4axTemGS/KSNyXKJiw70WigzFlD6Bfy+8grzDQcYfTfU0HCK
sKl8iAzvW7mB3hVwEM5aYtS9rkQJIo5T43UZ0UQt2t5rh772JHMMD1MBqaJqUAPONyHH59IPoxq/
2SEqnDd5mMa6ih1SAyg0nioM5LgEiZL6hAAFP8jp80Oz7x3+VrE+DtiIFBQyFQO0pfSRM+JU6Wox
hOxGdZhTSHnxyHIYhxpP8H8s0MoJYY15xhT3x9dN9V7Nsh3kOp0m9a/vISOeXFih/JI2FVWT6yH6
UcLkDdUUiFCVM2opEF/KXOS4A+amWTLqypIM1j96BD1c5TgeZLIkYEfaafkVWtL99fXwTFAnOJlm
PWlLy/JlsfUlofdQsH+6boLlSyVDFXX8gY6PSMfgrALONKxNy0dZBJQ04SxCiFhyi7XHlVDE+27p
FUh5gkvRLM+jbJ2SIYfe9ATILpQTIYwYdseitB7wUvU4P43hpS5+GuVwhdKSYpksn0A8i/N4Rwjq
CDle9Hv9Ds5/97o9Bi5Nv7BHXQNplBB1NLQz5UB5wQDCqd1LmIZHcd9N/QxES9EuxnUUnHAHCe4f
ePLfd6AhPzZ+HThzwK8JEoO0S3j/NlDTuvRgIYaMGyHCt8lPRPvD3A9+dsefq2Qds60Z6tqk3TpC
ngVmlPB2AKQrDHnARUZmstlZbOPlQsZUj6BNKgGsK3fHKu+ftL6+q0tkm+n6cP0rsjzNdjFUoCnl
dZJjArvQWyTqkMpSlV+LIO+uW2EUE8hZUUUVSSX+TT++rMFYq6rA4xbyeqgPl/+Raaj2ipf4Giex
Y8BYiDX8MUB4IYOl9XL/BiE39TGHYwPx+A8I/q17wgYM8Mw+PBGst+SpL0QVQpocXiGB0T25tE05
oV4XFjOadQLdH91oR8g525/JKT1HwOwkfrP7xHAO++a/r5eKhYWSWxpsWmgfi05XevNJ/TKdp+fu
eTzK++QUPsp+7oENzCu9ChN0bvtaBrx+Lysg47GAfAUpkvQBKy1X5SzXOtxPIkYueCrsNDe9NMFk
WftzRgdTwNzG9VPFeqVIoC8AotxAlQyH6/I7j3Hf5X0fhb58b7iNZwbVOdtNs73axY18JwW9R1TG
cq88QzAUTKw8hmB2NNj8AOqi6sbYLpEWAgyK6T0oNf1OX6BAcjTvSK6GGoo/PaFiVQY8DhLmrUVp
DmzeuimB0+ty4SC2nTPTwAE3LQliq7J+0FFY0IuMV3xj+rp3QzQuaJSGZBRMGBoLsJtkCGPhwIFw
sG/Mxgb1FdvGWMKwtwj2iKguZEeoumMEkiRxuk8+3CfGIZg3ZmOT+nBpL2VLnWUhPET82/JTIN57
kOZqfwi7QsRlV2BMvsArbOxRHikZjSmPU2SrBPoTHkq/gmwt3BCqIsspPaz4z1AP5Hjdt0T0Q0Dc
WKV8UStA4RcCmyF2trzrTxh2/DKLbn43fYmOBL04OvKvwSctyHwHeJcMZaAwstODuetO3R5NDb6v
4h0oylW1ijQCZIDgqeVAa8cCyIkH57pbYL5ktptNwuvmJdOqvaWg4vgX6qQTer3nSIXsKOQ8CpCx
in7kjEH9DGUUWy7Afs+zTw7PtW2n3tva1EkL6RwAXDi6mg+ZFxuQ2x+EwAr6wu711bJdAXj9QEyj
wRdQGxo2Pc7xnIc+6pFZhoQLnSK1+veDDuT8vluhtnSJFCPShgT3EaqmaEU+JCB+TPqRsxh25N7Y
obauLcDa3WOm0P9Lvho7y4HMPJRuciCU5LICLp7KJb6cO2nJzB43pqn0eR3iZeoWmJ5f0HIL7f4O
46XFG98QiKseCAsQsF/Py6NSei2XrOO/eIj3HaZcupSrKJoKMF+ewoCIYaSuXQNySyZrybnROe8x
zrmh0RaS0PQYB8O5kYXCXyEEIcu2ZY6cEM37oDSRRVPqndHOcEG9m4+2+af2ta9QIc4OGSEN9jTQ
QCZO3TgS+JHNB7ydrt8OduL5/lVplRuoGWcg8se2phiyU0oM9OvuAopHa95F4PLgYzwYlx/deZK+
i4jPACZeOp80bBZJLtBBj096YPjdjeWgYx6IOLSfIMxhHNoLa9S9bCLAFlUZy4Os/SHagRflNq5t
qAdBOwAq1F8gfI/ML0KN9vYT5AUkMlOODtY1CbrxUHABYOhyrdqkShFUyXXkuvV+uoHgzoFUM+eb
yOdll4z2GCgCNraoWLaI4C/Ve9gylhV604ARpPFce5lSHs0JQtJ9Un8p1+zJTPNzNmS8JxnrIME+
EEOIHLL5oe4/CabUjGNuAj87ggi+swnNNmGjIOx53OlQsnMfd/bdGjllmxDWDEKYC3Otw1oY6A7q
tUew4eIdLQSFH91WPznXhH2O3u1RX3JulKIWphZapmjTi5AUCPf5EUK2HiHSHB3ol9gG5HK8YTfd
S9+uG2faxoNBRS1NBzs0+f+btWZ1hYRAxs6OPmihoamKyUOfL4vIqHbhUfKPGbrcbxW1GqUrYJSx
Pv+Ymqa1Jav0pj75mRg1dC+S4uH6uliJ7YVFKrHNAHfss6IwkWQKL/p9cZ5RBzfd2jPuTbt6AiMq
P4wwSgcXNqmDU0PDUg51bCYh8pFcaFmDqCDBUBMY5ezuRB6h5bMc2deXyggmF1ap44NrMeCp0Ot+
Iat2nsWugIoT75AyHpgXRigPMOdmmtXTpPva+NXSIZgn5a6uwJTs1HONbjmPpYh95zdHhvblXTGo
obLq+IAZeB8gN2wPGC5q7fLwiTcJbxMpXz6XkjonZhP6YjC1dnpHBBeJvs30q3hBrowRXLyreWeU
t6lUwjWtSqF344JNfVwcEB2cSGmGaFxMD0TnYiQ9PnFX+MKd8fv6mWGAW+DRN7tLJVxlsajjWuJ7
zv7itd8g2nwzfs2P60EGGRp5gyVQUL/nDRcymsWXZml301udsZi4IaRZrBz7N6JQcJZBLIH3AGN+
UVICBdEiUgG6PtGD4KbI5Eb3IyN3xTU9IYn+oaoRb4qbGS02dqhLj4E7ISuJB00h+Er8NylCWGdC
ZZ29fGJKiRn3N/ao615USlTIXQeuHmTnOiq9AjiDCPEb+IL2108Jg38Fn2tji7r1NYylEbkVZgYJ
W8X8ozdgtxdaryqx1rz8hrePmxnCo75Mp9Cov3fYZAzl1uWEvjgmyCrMa3hz1rgSkEuSBrmaVlZs
IJdWzk9lXiULlShDNmXgEOjycz0uaZMBaj7L2eBrWXEnphIGbcTkNZ71wZ7X6VSlyp/rG6TwzFJR
ZpQFISsaRJnoR/g6QYFIdlq/+hLtlF9hjdlP5YTxdMCYDFA+9H+s4NfqGGB+0G8NT7sfgMQTbsRb
A9EByBhfdjOfV6xiDNsR1gnVlCwZTA0SjY+fBWXpGg1C7VkuIDWNlWDp6n0jdgfTLH4laLjaaKoc
h6Q6C2p0SAbMk5fjaS3rr1K0+FUiPqmj/jBOrVPIiRtp1k5ecy9s4lMmZHuMDtphlJ7gTMAvKttR
BzrTEJ5D7h7AXO21pXl/fc+ZqcTmTFJxobemKlMsZEtpWjt6Ptt1HkH57Dmv/xjxl+u22EFoY4wK
C4VYqnork9TsXkdjpwFGfbkNb8mDIjzzytc8j0WFA3mWwG8KdS5/aMGs8yzVRyvkhRyet6L8vl6J
ZtfEcQiy+Oxhje0B0lFuD2WOs7LY40MJZpbZLnjwadYD+8KRUH5fLjVDaxpRB2cBiXQCOB1n9NTB
suvFO9GOD8LT9S/H3Esg7+EKDAtsedReSo0ZCVqL7MEqTNsAJjmf0O2QebLwCjkAH94KZJrGwDyr
+GFeQ6yiKMWTk7xMQMduWLaA5E+WD6p406HwN9o15CwOkFlCDohq36mQ3SiGIqLqipa9/umerPvp
ZUlsyeu9xAFXKAQ4ExQDW27Zmn2W338qXXRoc8PI8hI/NUSbME5BQx67mjcMTvpAxnwVXorBPGob
e5RvRGd2BE+ahMe4nA72AkVaMKxPbqgR5E0EsSnNrA5K3P+JRRSd50y0uw5gT7ClQ0LcSjkBgoSq
Kx+KrkUAW6GGMhS2ICgYukL7G5RWzvUjx0DeIVpuFkxF5rgekqghG6wGq2yroIwCz09QybaErk/i
Q5SWU71nHvKNQSo8L0O/GE2LMhJg8MbyqxE1O0t4QAX2sjRFNvD2BpaPnkzLlWGNky4zIAoweeuT
ZBMyTSIBNdxlZJ7R42wjSZg+fKmNPcrnJg0wkkWbGLhIgOGCOQYkBqSTDkWAT419k9Tgmj3KVQhr
Yi56WBtIqMLDcEOewKKLMgqfB4q3Msr5Smo5qFaXkp2EFgXwMo0zHssdmapejjzGBOaB1xUQ/Ghg
39JNyuXWKIMJEYkmRhM5JchYQKb2f/lS7yYsKumSeyFKxhQvz3ivQ3kkQq1dCroTEfPl80WT3/vh
M22MUe7EzOWhUCNcYKLvCrgwyI7Js4z3RGGmF6YqY7DERC5JY0yssg/1CQgUf+rVH3Md34lK6olC
5UMH4BaqmjyyO+Yd3tijzkSuNAlkpcvQX4fGzdsOfL+GL0ER9Pq3YrWjZMSnf9ZFHYdKqvRsjgne
CE0wUkLTD8sX46XfExrSyRN/EDY2EBsdRLfaQ3zpB6l+x0R2/TSfq1veNjO/5j8/x6LhImNW9cZI
Emc1aPeFN+5wcPYyF9jPvAQbM9Shaawwb0tIffitUNox2N0A0XGv7yzbP5oGsPQKCpQfhv1UYcnm
McVSDKA5C4gqQksgiG4mxQljWwSpHH9ck72sd5OUi4wKcBm0Ct6ckYnifhv5uvLMWRX7XL6boLyi
ZghVPlg1mrT33ZesfeuJjNDaWIz9itawuFPudGALv143y1sYdRuA8NKgvoOFzXpp2kWoguUo50RN
Zsq2+V7UTeikcikEDSvTJjnIG+O1EhLBKUDcByqg4sf1BTGG+pAUAAhgQHhTtXS6TC9h6MCUITTh
562rowNT3JQ48/qhJSPshHZwdkA0fhCC+qA49Wp3+/Fc+LzrxgJLXPwMsvGbOm+1SKKAApeOaTPb
eIFK7jE6itCHIjO35mNy1x6Mg/GluOWhNJibvVk+OWYbu0uFVo3V4vmJKs2tPmg7oTnFEURbAKi6
vtNvIysfAsTGFHUpNHEp5QHTHPBwkOQDDAV4ec3PHiC4g2ghnRSQyIdu76oHyHFXz5ZHSjSYNEnA
6ILk+67E5p8kL4JM+K18FPbcOV1m+H+vUdC19gK6lu2IoWGEf8mfzkSAUT/ptzEqfMNu/XZ9O1g3
afvup3YDwW2BSKGl+xU6fnO+r3re2CfLQ2wtUB6iHOpsHXSc7CS6yVPRB5X2Pplfry+DWTHcWqE8
wtKNapNakeGbYBAlbKzLXbGXvM9kGAyOu8taCeUZyiUbCkFHJgjomg7+pewQAv8NraZ70dPQkSmc
elecrGBeUa+JHOlmflZ7m1d1Y2Ug4AmVMTsOVJVKg3XXFHy7XQ0f2Hf7OcE0c6Qe0hWETAUmoELZ
u77BrEC8tUY5hjWGBvioYH/VAFWrXQLcFkmreIefWUrc2qEcQdeWoijosEOoJ6CyA66V6Tu5lP0R
eusOxnb2mZsCPublQCVyO5isx+jWPH0d8mFW5Rj1QfKoeBOWvTcBSqz2Jazl4GD533aVuht91GCy
oI9NvCn6fXL4q8zBT1aZucd2WdTtSKoqb6S4IW+lydO/ED0T1W5OkJJw5J3F5RXi2qNuSDJI09II
eMGIhxqj/uMpx+NMCbLQ7mpb+SIkn+CmYIbQzSJp4r5okENVHOHKyNExduJrVPvi5PwiKD/Tz27z
gIgNWa60N/bT19LL/E+021mvxO2PoDJJWenxxJrwKiW6MdoRc19OtkcR8sC7Kcw6zdYSCSObkKkt
eiFZc05uyl+ddTJVMSJDQPPZrzjJEMfZmFTNYpJ6UBNjMteXqq5wy0b7GUWg9p4z8M+OgFcb8f31
m/FfnOw/7s2kHE6NR1wXJdjIAU1gNDASL2sQoZtDu0eXzy+PARHs7jHoCca12K7v+YhAjs+jKxpR
rmRZncAXEbA+IeeQDqhC7nhAAhZEljA+/39PblJOp0uFUMJYvO6XNYRWtdwqHCAC3VSaAigye4lY
eZ1WeHpq3czVY6qHTpvXTotEJC9mXzcsDzRs92uRn81hCDDGVnlSUfqgieC8Dv9LlH3/pZS/GqF8
avUFYjkBQE0BGRxAIdIuH/gIfmYqut0VymdZIxoypqqhNLvTg9VVn/MX0oRUoVyaBfkCJt3V+xzJ
DTtjeV8l5b0MEMZC2wcZohrUTyOY3CubQMRRi/0Fgc0SKHEi28wraDGf3qoI6hDTIsRzb8dkc6Fr
CwoGK1TSQMOQ7gmiLnWfYr/tnCG1x6/hbx2q3ykGNYyAoBQj6BiYPdCf+kP0FUnP3e+kxFAL54uz
tgIVa2humihzgG3y0skIk66kmd4kQWwd+thwZ2G0Q4mHAONZoe56VKz6KAh1EiQDnhlD6qTpH0Xn
dGBZma4OYWogg95GBKmvOunq2so5yEDUCe+a/FWD77jus1jtCyDcQWWF8okGsDuVvJTJ1OtVbqRB
70YP+V0JWGm4F/fSvRX0wfC1BZz1ukXGxqkqmnZ4NJrgWKdZXKOsHBc1xFNBBpuareeym1uLp/TZ
63U7rGCjglcPTV48TwFnpy6+tcyZIIS4EuXJeCECjxq6JJjSkN0aQwq8gjVrIy/MUXe/MgY0bKCN
i/aTIGEWZQbmqHDMJ7y/nqBi2Z75ORIrfbiwSZ2PRpYWCEtGpEHfnpB1nutH8EqghBjuyaRA9kSo
u2UXMjuuvCMuIHzg4ltJzKbeptvf8JYdb1xAbra9PvTVf2robkHkJM6jYwWYx7rhxXRWiL2wRuUq
oWJWmdAgvo1+90N7xHixR5Rnxycxs6fn6obAkaB1vihONQBZG+/aYPgZ8YgVWY7+4meQTdksOu6y
cIozJKeTI/m1X9+1t4VTQGcd0FMMAC0usLwA13JHrnmbTfm2LCxzuR2QYYj3yRlE5TcEeD4uGLcm
BAi8GWjeFXrTfNosc6nMOMxanOn1tltsQrocI2GrQBNMBii4INc3Mt5rZ4lyRpU0LINe4JU64w2l
uCCHdSHSTugQjyXpKtyPdw1G/5QdEVRuDsquCgh8G1Rn++m2zKCatzz2GC+AjiRmkpA7q0f5hNvO
cWHEc1z7mVTysyTDqsVghvCrurONsHUFVPTi7CbNZbuXMw4/NAuJcXHYaEfWCGCpKPFqln5FD4S4
d/K6sx6EB/3Q+9pL79b76ovwggakDmHNFAoj4WM12sW+6L1sX+2jp+wJU5JfFEd5Ts8WQBqfSH2I
e/u4J8j4JLAea+B5vLwREK1o+1zBUUG32C0eMDHvpX7hNMBdggTlIHmN38ANiUeuUCszoGjvlqmv
YbUrCCZBTI5ybrlXMQMofcWIJjhBWhuU+IfPPJlY6S8+ybtN6pOMowr0eQGbyiNp+RdeHtsxBEVB
9hw7GKn35McJEJj1Nb+BI/zGx4PzFk1Fm0jXUmvo4QcV8VxVD7nwOE5P1wMo+5S/r5EKLkIzasIy
Koif1bewE+0a8siqZZsy6AmG39dtsTCt2w2l+22F0YOZpHyrcMKb78FXAX0zlHA7d3FBuBXjJvO7
lswV6qiXEwCRiI7Y5ZlVpTIxygretNaTG5DSAc6uma/1Uv4sCsGtwsq7vkoGHTY0X94N0qvUmqiZ
6/ytxjDjoOTuvCOMUPFLdTPuwZyMsk2T/BWc8AvMr9ZImeUHcVefcWNFmxdOGOnlxc+hgumkleuC
sjKi2ICXaF85as1DDjDdwmbFVKAUM0HUhgEeXegWkAjngxhYujnu6z656YTWTazKA8CNl9aSO//B
G23MUnFygMxWKColvqym1KD2AlfEFM9B1if+bPKGGVlPzIt9JPu8CZPqPKthr+Gzkup3+y05tLvq
JBxIQOIOApMzeW1llJ9dRl0dJRkr+1vU7Hfgkd+LXDV63nejnOqqDCrm6SZMLQk9WIETdxIA9Ui+
AZPhqVbQ8khz2KnG5otRHjXSxXKKNRwUolvV3xk/x6MFuUrJMzDoyp1uY9VsLz4Z5T+hLTdZZYNP
ZtyCU8Ed8nMK4qFiXz9ojrjLOheCeLh8gzP6phM98qbrGKrAl56Acj15ZMRj2+HqqYEZvA2ve8XB
FGzDm9E8G3fqfkYKLZ7wcojwS6Zd7WrfBjDjz3fXfRIzkPyz73CDl2fXCvsQE3j4IUr6DCZ52ywG
N60471i2e99YoTyNXmVTOsf4uuKhOytfk8I2kLslweSjL9UBEta/LjveJrPvpSGDYx2PWzCzUWeq
jEP0VyRYJZXx9o4UYRTsqXrkF1FZrlQDNQRafmDuNOhndNOYg6YlqIe16fdBsWx1/vXvvxPUvTHI
ouGfD4Kuop5F4bKSA5PFQTm8CkbhKDymbpZz2RqhvHW+FJKpp9iwFNKpfxXErQO/Y8K87Fs7lHuO
5U4shRSBlygudQ8lOfAYk27u1B3/07BiASI86VODfPaDHqxhTY1qLEiVii56KgzxT6JoXyopO0or
j/yZdZlQSSG8mgaoWz+UHCJdiXM5RStabBxDxIp02V5HHr8q8/kJHRXNApYMvOoatX/hsCyJTkAS
QJ37uYSXmeoouyxAw/1l8uNd6ll34+tk83pNrHofEXD5xzAV6YYpL1XAHYlhUH7thSc5qPd4lO0A
jQYaPPbr3eKLGC4hU2xAPFoPracF2Z3iiUfhiR+m2Bv+/nuoaFhYlr4mBDFdaKadziHo5CK7jP78
+7u3XTUVDIco7o2hxKzAoM2xUyzDn7JKY1sfef1R7oelPNaUpmuDr4tGP2oYXuFl9012rMqfgodO
t4fDFPa2mD2Ng7tAto/LJ8DbTioqmoZVpCngVP6orO5koQMMZbTvmV7zOiWs9GK7o1T4S+S8HroJ
kx5FPjxrkbVDn9wVK/VX3/U/esE46auMeazy1GRrtQtX87Y3hMTOtMpyzTY8RnWU4luHmGMSm9tE
SW/B6fcApkzUY6IEiiBjlIB5WPzdqLOtTfGhK+JdleEtGAOMe/10sFz/Zi1vIhyb7G8dhzHVCOgm
WVDgzoFInL3/zQIVPRPZzLuZDN8VZb9b5FfR5JLzswpL20VQnl9N+//ArqRbQi+D0RsH3J5v48V8
ShfeMdcp/6UK67xWAgCcgmSLrU0GXwsP5btAeegPk49iyq67AwbX51VumJFnu07KgUVTvJQ51A2Q
EiTnNxEk13zqfIEUu488wiBWON0ao7xTvGD8RJwwbUty9b/hVAggaLy7fjyYec7WDuWf4lJotKWG
FySc/KCGxbR2vVMO+q4OeBLCHA+hUw4qWaa2zBbM3Sf1OV064Nj6va7yOqm8K0X5oaww83aKAYjV
MGZQCN/V/ImzZeSE0c+o7ZZRDiiFKqteakBP5nvZEexJdwg3TIuz6CkQelRAlcsd++Q4PXqQqxKT
Ql0lXGPymaqzDJR0dfN3/BNM7GgZO2SMFoUHkUvZwsqBNss1KA+iy2FnCrJq+gn4YBRj9QXdPFkd
mASshbO1zKfN1hblStoczmpV33IEcNQBj4tRJls+Dx6Z/56/Kse0tAVPuyH6dnUE8T5rj7N07n6n
B96gJGtEDGNzliUqsirpmHa6fN0UEZR1RQM1LKJOlX4DRu9BvSvuZ0yAur4BkGcw2pgSe1k9orid
48oQ2Ex0q58rjMOnzjHeN1+vHz3mDdr8JOpsR4NVSBNqUj5k53c1kAkrhkYkkXfamF8cundgzYKk
ApZ+ufIGYnzKUKMVHYu+2t7KSMakFjmD3nLCH4uvD0iud0uU9+nLcRXxiDT85g/yUC/5Dt4jP1sd
aFfoltPdYwb+VvBUSNxNo7089c/tffpggfdc3hkTOvFWkBd2fs+VcGSGNEz+oxUMdlWL7gMbqaHG
eBnqqNFOHvLjY/xo4WdMbv/Ab8Wxt/vdGBVXhiRL13oCtr5cdaezRluMHlfV2lkZr7TFDmGbdVFf
NjfrwlzJXNbox0h4/XWXAVigkSYQhla4OSEziG3MUZ+3G1fQDv01Z4JgatwpgLN/4k1IXNAHj7yx
Q13V1jCUVqhGBMsb8rmKQ/sTA52n/MB/EbKYnEDjJ8qQpALhNrDtl5djFVHbzWdMJmggn5Zz28JL
BV0lfCvlKEYQpzQ8IL/uxNFJXmLkQ4/6w3UnwOwWb38B5SQbfVlqeC3oR90MuDbIftSz5XXu7FmN
U0EMU/mGXPa6UeaX3Kyayro0qAR13VIh62p3ivYjzob7cZkOWmjc6VZhC0iPzZVT+WE2bA0dUzrg
lLNwCenP2idy13YojEiDPS2ARdX+vBsUW4lsTGreQ4zpiA6mR4Q7pqP8Nfsq7nJn/X195TLzeuoo
9AOnAvkpujyTR7IsDHJHym3zaYCsZPIFmYWIF9biZA+gz/aIGmW4j/bVSTuQWkT4KP1B4wFVqZrj
MNnffvNjqBtlzVGuayM65jkQSeMeE4QV5qXP6qP+Ip4KN76fJKefeFaZ92tjlfoQs6BVWRGPgOoc
SCM3BH8j6ZNi7pnrMrgrpGIcyD+lbBBhSzwYFWgyqzeaTOkgBRWYk8Vdwi2oMnOrzeqofG5BQ74R
ZVhMDM0zoKrRvcZRYSfQLpxlpzJmzrlmRvF3e2+0QttHXz8YmbriWOd4T0bDTVtg5rXkzeDyrFB+
Cl3NsFWGFlXqOXMKITmYaXszxBUPMsV+kG2WQ7mjJZaQEfe4H6O/5HZ4QNcdUK5xt/w/0q5suXEd
WX4RI7gTfOUiSrLlfX9h2O5u7vvOr78J9UybhniEc3teZmKiJ1wCWCgUqrIyQQm+TTHqk7tIHOtD
uudd08cAcBL3F6aZqFToZS0NA8Xn5b1dkeleDdJtrstXwwT0WIAB7iarLrUm3eM+f86G6pdQHwrw
m2MkWZfuFd/fpkOnWaavOF023/am8gPdxEeQt//QTKQ7aT7sjKLeaDLIi7MB7UzpXRLHfV9kTlJC
LLUeUwg5yWFkCW0yu5hinG/qBkMFQa1PzjRVvAiw2gfEVPV/w9Hx/Cy8xxfRfjASeGvrEHQfIrd9
hj6cRd+j40cJKUGQ66B3f4Omq03ukg26gFfGLt4pgDVE1zwU3xpjirr8OUxGEYBZXaj76Xc5VtuY
m/ESmDmqtEaJqOanOLPqW34Pe43E7ZtdJhAmeiD0QgT0IIV4q3a66dSrRodEX7IXbNUxD7OrPSJL
jG8i0Rq4Tr/2BiSipkKRTKc6MYznSRF4+VIJcVh/7B208QF7xpITAKcMYnc3/IYETQJZV18aZJJE
CRFqmIsOlehy2vaC4RK5dc7fdKsneWmD+ZZlXE8NSWGjAW9t917fqC6l+/l9x0474xeVS+enVKuI
iKVd5luGqZhNKUj5wMTcHBMq7OXOhCAMmKIoUTG94rvr9E7epo/VDdA5/J4eb3uZG47EOWStaKGf
QhklB6qLn7JLvTi/B23NnWmjtz7TLgMKI+jtKVbjxo/hI7E5n2AFT68ut4K5/TKRzGNGg2m4K3fZ
NtiXbvv0r1Tq6YrOORRz6wFLXwBxjgMk4EHrdbZ+W2wpCUWC5lr+jCdfOFnTkXyFV0hbS6iISCDr
iuFQCrP9nkH3mZZNkUr3GqEXTm1JZWwVxg+lfD+/m0eM2ckaQUEKHCed92af8FKnx52UKxQTll1N
V6gCR+54oYiW6QoHfxve4T+vu10OqZFmC/YuPIEMp6gtbsq+umTKNUOgXwgFU+ZkTeEogwCVJjWo
zYO07gaiEI7uCG/AXW0i9Krp+6s88PBNq994YZY5WFHpE79OY3BbGMrlMG4SXduWmZeGmMBtOOSd
vCUyJ6irCjE1Ih3+JPfKtg86N1ZiL2il3I6y1uelpLylMQclVQFnlCrt972jP8UAwCS3vxmTJZsO
vkC1HFyawo/zLrWanh5Zg/7zJZljEwdi1RoN7NJ7B9q6GA+vL8DMQeUDb5ONueP1zY7p4KkT//Ed
VngjDAqZRD6icmReKb1sVaXupOQtSYB/B1tIJqNa0lmN/FdA1cVSjwWyRaaRNr5hdGJCjjqJGA57
oBMJswMtAxAwqjIKBypGOABZ5QWI1WD85bYKk1HOaqhM8YA9bjLwWc6G5Zuv5z/jWsq/XBpzfeM4
tqBJN4yNLJVOJTTOkChWAooZVCzsGEj5puZVv3mLov++2E1otKWS39NYpDahI+ZgmIkmkzO3tFrg
gZivbqgaNHpOBhikqFMFkDziWOwpuNAA5Zp8TaultT1teVwaa3NvVDr4jzVmTaiEhGal+PTips0D
ycpBWy7YlUMr4fWh4a1uNcYs7DFhtClLY8wrHAVZs4zLcSOZngIE7bUEoG/i5VB5NROMSmIizOEx
J61+voVpJpSq4iAWGpSGNgbwuqN/Y+CBf94n6Y8/OecLC0wAFdXOaAIVwVpJiOUPuzTeEp9nZLXf
s/xkTNwEl5AM/hOso60w8i0e6Peae8f0yJZPs7aapS+tMdFSLrK6igChAIfr4KLKCz7gzAX5OHSf
iVXehXeImp5/xecDXK3afFkGTe7349ZWHaTqG4KoGY7gOjfm0s2G7kFQqyt1jl9ytZ03fV46qKh7
0mTc5iJmD0iWgxGrsvoO6qIq0jzS7ptYgiCaZnjZ0KKBbhr9IRsUCf1U1c20eBtG5L7ofN+aspfz
DrHu7SDPECFhAXk7Jk8S9DEKwghhUB7A8TNOTl/fQ8TKUWbeHbPu3F+WmIALsdWsjjPc3YOIJpL6
OpgP55cir17XUKL/71qYgGvMZiV0RDY2BZ0FoGSegl1mFgghD8VB2aJeEFijhoQTjep76Lbe53by
Me21h9optuaON4i8GrlMwIJlSZVE4GCYw+YXpITwk0SLFsmxlxs6hjtdzzaarBepl3Ei19qnXJpj
Tt1I5l4pMnjjZIoOBCyseLium9ROuXwPqy20pSnmyNVROMtTOfzOecsN2Ha36mPkRodkbwIt9Zvb
ond9K3iBtys3KrJhTNjxJ3bXnGrxQ9jhnnYqqswUcMcGquZK/uCo2e15r1q7xcFiR6DqCZJ6/Pf3
Mx5Wkq5FHZxKSC7Hcd4WUm4V1Z3aipYEVoBRMTmVu9V4trTI3AIVuKMUpA4oOGWNF83kc+5B86ub
iXYrmGXvdKp4Z/axN/lyaJcJNK+05jM0u3dkwJOXjtozqXSvUs2rUcgwLG1KvAfk2i2CRxXUHcFM
Rrfm+54Y45yjYoErkpaH6htNhDIzFS5B+cdS9oobut0Hb7Jq9UsvbDLejcp9N3QYogPLKEiu4gw1
U86XXm0FLJfFeLXmj8IgKIiFVLmxuCU7yhSGYlNoac+jZQJ9G28rEXNM6VFAstyH+7+BhB4nAiEO
bEKCmm0EaL2sxKiqYkR7n++Uy/lCuqI6JdKBT8ywdn19s8U4WqCJ0Tgq+IzDvnUmNL8xr4Nau2LN
L8qmAWBv3EYHAYN6+/BqclCMBJXj4+hSQj3uuldiN2T/ZAx4gqoHUEgmdpPZTLVSBTIRwLJyRwna
RuhN+k5kG163KZ8G2A/d1ONdGitB85td6naLjLlKi4GQiNpN90L/s0ezbdKufZ3Lo7+2QHR5RWiV
SCJ0thnnUqpiCGoBcSRRHhL9IZE2XRFaFVxoyrYmbiZVwaQpJqjGAYEFHGFt6wqBfO3LjyR6B8fv
+bC2djlRlKQkmtA5R5eZiWuBFPRx5YOUbE7qTz/MDFdQI2vq5RIyz/4ANtnca4qNqCND1HaKBAbb
KHswh/In54fQe59JSfFDdFROTBGtTlYOu0k7FD81SAQlobEFB8xgGUV4rQogQ9X6xqmCMrUSo74U
G9mVp8HqKjmwSRdwgtpKfIG0IRgdsSmaaBAmvhhG3wRpjVHmkkxWExBr6jhIdp4FxgP0VDc7BFMN
oyYgnVLMQxh9cvZyxckQlKG/AYlQ+lWZbK7Wg6RRQxOcJxaVlGow6kX5XnCSLyrIf0xOutUvpouE
+4ynf5j5iJCKxbw0uFXwIGQBcyWYjsVmmLSjOrSCsSF/iyEMVEj4ldw1rP43W8yRldNKmWXzSKdH
bsObfmeAH6g4KmcRzLhhGuFfGF3x0m9GmeOCBjGpGhXap2mU+ZYfdzYxWsjlVLIV19Vd0UPlTanM
S6iZf2hxXFmmOtyj/MkjKl7LDqC/KumU0QAD8SxqxDfiIherMsYnzpIt0XEDqyhhJ575jrdpGtrq
Z7Wj46XGvwBBrFz834wzW991eRf5AiiMK2l+Rzq/m7WytkJR4DxT1ypg3wyx290qYBTLsMr/dF4c
EJUosS3+mPeSjfcQkvaQVxFaQ118M8rchwUZa9MMEQIGW92HmNHMoGKVuARkA8JB2xOM4byOtrzJ
nCq3+D62chVBBQRBiOimZELW6vtV1CtjC6HzOPHE4a7JZisGV1ob/kygyXQ+TKwEIkMCwSahtfHT
HEMZ8yzLhwFRouyt3HjNp5ITTNdul28mmK0cBnDC90TDAE0Y/4gEFURwkFoBjiX1orz7oRTKpjOU
0DIT4NRVCRPipaGDoL2JPwVQrZxfLw2sTHAC3k+EdC1ooiHDyThTm0FppUvryKMw18brMZKmbv6K
8BJmdAgjg0GFMkh8/35iLuntZPqRhxr1oyTml23I5X1dCfAG6gwKWFoUxFuVuUMSwRzyJJUjj4gY
uJLvE7G02nnaNNPPPv44v20rL5+lLZa0OvOVoRgjMfLKoXKy/qAMvwC/hx7Ovk9SS5kyntNwFqcx
G0jiMgjTEYuLfk02OTL60zl63wFKbyO8t278Tr+byEMxrEabxa5qNPgvkkCjh56qDDZxL72sL2eo
/yhb8068Li5BhmTLz6nNw32uxdGlQeW7wSyo/VYthciDlO44PCXNLh5ez3+9tTf6t8/HxGq9VfMQ
XaLIS3eQbncyjCw79UMI8FjeWulFvQVFKp2FKfeC01yI29Dz7+S31K4PPETpWrxZrpY5f3KopH7e
Q4Goytptbg5Onj2fX+xaxfHbYpl4o6pD4QPdGIHlZ3KpgAxmhXd0OlMEAcd5W7zVUC9eOIs/aqMY
1mrkZXPqTOVLJnLO3WrwpAOB4lE4WGbrRs2Qiq3oE/ABOvMmRPunOiTeAMIA1Lu99JHLorvujV/2
mNQ3F0I5apVjSiHayBqtsLOEzIKbNDnoSgiAm6A/7Jym2J/fytXPpgL9Sxl+MPl2GjLbBAFzotc8
4M8vQIp6IAa8VNwcyf/uvLG1kVrE/i9jzCn3JSmq+jmOj9eA8KHbGEwLBbsDHweSx+ay2oydMz76
mfVrvMpAasd75K7Ft+UPYE59k8mkh1R07PnmfUEuY+NFkaBNMr6GxtP5ta5hng36lkHNStKME7YL
TRrLzmxgagCv2Qb6Rug6p3b0S7isNwAW0lm4AhMFxtt0I7gm3tgzAAAzKCIG8GLZyh7ihOrfMEJD
q1mT8Qnw1D+hM+hVc2z1YI49kkDQrfqQxc/zy17dYALULKFXo3gsEC+OJiCLvl60UuTVfVujSgcx
y3bGYL1yaIBtsaHGvDlvcDUbx1Prj0Xm6PSk1ZVKQDFuoNIahYXygaLYaEJ4gmhrhwTyklb/TpmN
hNfE4Q7W0LDGZjZL80w6UGGiK2z9KEHYm0F6Y6s2+UlJG3pQG+fvJoG+LajWuI58fEeescu2i6s2
ImDSmyNvDED2IrrB1ewAN/uQgG6z1yz1Og+P5UA8jvbBhnwIO26VdC0ML5bONo59M9GlWGhjD1SJ
k1vdUalUBK0Iwl3ZjbA3n6INr6C/FidVPNA1lUI9wDn+PfILSdlpeNZFXh4Bpo9hAQHKOyXkgjlO
tYLPAWHdlx3m5h5VMCTqA5wq3jVX0jYE5ItKd6oXvHHO4+jfyXc0ZYp+pjJdbBM8MzsAj+sEisCJ
rlsD2rpW1AV7eSKdVVX9rquA+C4h3DdWu6SpX9TyKU7THbSpdg26UV2TXMkjqv8gSSuDnv5fJFCU
6IFVjYrTlKNjzMUFml17URr3zZxeDkTaKLCQFKPdCHh+ZM14O+f5le/LjtSPVhil4OLW2x95ZpYW
HjBW0JtuMgFxKXlZjcFdFU/bVrVr0XQBmcvsREJ6E6EmFDcZpF5GHTCFOLF8WRmsuZK2qj/1lj5j
5EPqLW1O7wZdtuXB3EwRrzO+ljGri+1kHERpapO0PeKPOCsWXiIXBTT65vhBz4tNXLXXfpJykpG1
mjVARxgTAZklLZ8xl1oxhGHVG0LsZZp1nHHejpd0lkg8IOxjSBJfdAZXa+bUd+H76JIL/lDu6ruZ
Hgpo/aAiAc2f7+dCLropbyrc4vQHFPvCGyVM2aCQp+80r77qbop7lDl/1NCZEz1FsznHhQY51ok1
zTDQFhUhcG0wMXgAt1vXoIvt0XWrj8qHjlHdGJPIFPLkNvfgHXtED/a1C0BQM1zwosJaIFqaZ2Jw
r9ZaJVQjAlHu232dQHCbx+W4mhEubLA0vFmH4RNjOC5xctub/Aelish/DU5tGZgM5ALkOWti8zJB
HfxOa2aIa/fvY/pQCzyEMeebsSSLVBQ+qXLkJ2h1PxrFm4iyc9Hg/pRGa6xnO1UKS0QmxnEVegDP
uApLuQuR4jQNexOe+qm8iPSZ50aX0r4AcDk74vI49nj7yERyIQpj2R8qcKteqvvZAXIFIOrAyl50
Sr/llp4kWCWveLbGumigAoFOg66hjcQ+3HWCefNe7xNPvpUB49rBsFNgitCt3kVXxwMwBCww2vmf
5V3/JGQuKN0BZpF2nMXT0HOy2ToUg6FkARpNlQlNuT7qQ6YM9FwmV3NmU1WmyiHXGHBrLHXLu8xW
93phjgm+oux3STiN/qYsd74I8GHG44r6h439WhHzOXOSKiSPOySwb9MEgWKKHUYFrbbaLdCO/Tbw
DKR8sQUw+NZvgGOeLmVM6HABvLyl0kRlked2FfH1psZSC7cLqdShA/LmD4yLlu6MGV3jZ+lxqRZX
j85ie5kXduZLiMAykncV9S0rJFsqyUexkICxZJoLokH+NDxvnczFMhp+lyKLR2idtcsGlA9imfxF
H8zQkG6hnG4QTdSYveyJmeQtgFb0pXRJJ4BDB4XKCBzM1Y7Kvyqv54/FWhIJIS/JhGYdpNJF5rZS
u3BopzFNvCbJvHKsvVrAceye/8KKiaTOVDHBQERm56JR8EGOiVpyURd2Gz0QzIjoLQeNuxrEF0aY
pUhCEiRKUiQendjqwOlaQ8rjX1A3njaX8FpURVohwHc64S4iaRaTQO9QAxFbT+9yO4jTN03rHzXS
hsgPU80dc+1iyMNfmkzua3AN8HKM01hGf4KqGIB5y8ZJezrMcnk2hgn76Y6dTckSiDPcQDEQxAwA
p/JqTCsQS9jDu5KmVOiHs428pCJyH2oj+KDC8aMzdIBFMUhtlWaRYoxL+BhjAz9DlneTEe31ODg0
bR9Z6mT+1cIXP4QJ4kkyadXYlJD8snKI5kBO0XfknVnaLV61/Cnb0xNP122KqKADwH6CLBlxQWet
7KMMFPc3hVi/lKLYcNZ0+miGDWTpx+tRlY+F00X0bOVxbGNJS7xqMKxU6CxZLADIHywyZd7/9xh+
N8UEzQrebIwoO3hgf7FN5AGyehcDofW/WWEOO+a4BriAqm2iZFf10wGZlR1EJeepsTK5830xzHEX
Mlk3tWRIvORXCaob06ZjqZATsqrGLWKrdSlJgejUnunUvJzmdARMEU1dQ2fs2KGDa3y/8qAMl9dk
At+fCjVYaHVfJBfB3v9Bn/sQ+7povfpgvPJS+9O8m7FKI+DCVaR8KMLZRH2lcukEFqpot/7lvK8t
yr6X8y/ZE/f/bu/4Xl/Yi7VG0aoCrzn1oGtW/KO+SdwowEsZhSWbyFYHFtdbACR+nHcg6iDfMjXG
LNN4qUiWzKaEbDweL2KQKoV6bo3jbjCfCZKK87ZOQxtjjIkoJJbFZp5p6t9oT5o2Xst1tFWkJLT1
CPUUYsQbnNDLUPPdTs12eE0dJkV4Of8rTmIA8yNotrPYaCnFn4wNPNo0lKuEHkP1gLc0LwEXK8f7
ovTfF4bmDph8ARp1QOs9Q6vc6pKJcy5PbmG6FIgnKcDyUBANs5SoDzEcSW/h391NSiEooU/A7Y6v
btnCDrMSAbxEIYgF0dIFDj987QUHYwxGYKEM9jinYIEEgzvKYbcQ/Q14IfskaWLWSP99sYuCURIh
SPG5fH9yumpXyJVdx5/nfeK0G8FYYaJ1o7dzVCkoKU7HuQYJHCz67nevmDdVTMPVyYlbbCYTsmMh
kmZKR+1NfWup+VMuj24tNLaZXcWksLRO5Fx6616CJjhSXDBKHInzFjto6Hk5xQkMGpJ0VZLqAkMc
V3GuOQQZiA0hh19GhhFkKb7lbCp1v9OV/jHMloprP5wHdUQCUb90gAk3Xll56DwanuyEe3IHdQ3x
jmNy3Vu+TDLhTNNI00kjuqvUUym/T17sQNFuhzP0E4mFUfFdqtkDt5tFI9e5pTKRTQlGVZmNAh/1
qD/vBLfyq/Azky3K2GQ47evfrPPI4yji6sXV+P1U6HI++3mLtrXq9VA6piPxiU31geOrITvOpwVO
dqFzsv7ViLawytzEOdHM0ohANjiFCaigQJ4ucoDsPAvMrYuRejWtWtQT00izxw5NBJl3HFZd5M8i
IPPxfeuEpBcmI9BiLwEFlKReD3lhdbyMafWQL4wwfjgG4lQrtC6al+k9qclTOA4X01hdNPp4ESni
YyDy8vXTJieNYQubjA9m6SDWgKtH3lEPQboRb1Fkl6BUUBwwt1+7ppd5FVhc8jsIh9GZX14Zhrez
zHXkm2qR9rmOli6k7AMw1pjFTTnxNHVPQYDMOpnbyBh9wJg6xDMN7Hyz09h16czVscI0uhEeu1v5
I01c7pAt75syN1FpkA5I5TD2pM+sRqkSthOKVqayTSoGXt2ucWQFFXe6t3yMGG93mSsqCYRRL3Kk
E3nQ471i2DEqMn1AnPOhhWeGiSxoYQz6YEa0PAvAj/ZGpudYez5v4/wpN9hCiEBIBmqwOvbkaF/1
D0LMq5rzDDBhBFDiNgDvLq48n7gSxB3AYnN+CafAoe9eyLKsiJjPMoYe7zr1IGLsLAdgXY0gLtO7
eBzblJFksCPOvtG9P7llvk74MYtZ3OTKiNvbiBFVhPFGEQBXuDSDW3V+SVSeyPj6BqLVifgoAizI
+HqThoUc+Mi6Grk/UJ0yKyqS+/NbuH6evmwwDt1qc5eHXQxPq0R3RGVRmi8n8tmrntoB2tbzMsn1
h6TxZZBxbb8A64lWoypNqZ1pcoCRPADtUfEb9z6q8rk7bBvD0h/Pr3P9RH2ZZW7NgWQGcAJwRqn1
RqO1R/AAS/Wv80bW31aLxTEuX9coYGGkA1QLe93TNtJW30keZbag6ju8gT7eVrJ8kWJnDgqYwOlW
UmHPxsrBOQwqJRDVN5fQU1Z+FcdhmaHmJLOczWSRsi1mj34H4Up4TvW3xn/X5ffzW8kzwdyjWoWX
aY4hTi/OblsUhCcltYjGSY4V+j1Oz/Ifr2CnXsC+Gsa+iu8liBi5EJPErhrjRpHjq7A2HKLhOR43
oUXKoUE/owBApw52aTHfir52Oc/tW5VhBg2MEFeK0kFgyqwvO7951qfBVkLhSlSHxJJkcttUwXbO
osmiPBVz128GTbupU/0lTc2DIo3XuVJdo5R7gGg7OI6SK0HqN1kv7TFs9WDOQc75gPRUn1s3jTyL
GDb4pqCBUCD2dPFtqkY7TKFMA0BpRHLr/HfkxDCDfueFpRiYgnkscGFGEohG1Jtg4qG6TrkTjpfA
10dkQlgXBmZv0pQLUgmQfKIPcMGrUSDiwn2o053bNiZ2dUFViUGIxYj78Adtp0W2dituCqgWBYB3
nd853glgItYU1yZk8AykyH7qjZm5l5rZklAyPW/mHzK5r+1jYlaEEvMoSliUmWzawMl3GKd2AbCp
P0ApPll6BwADukvZhlfR+Idc+Y9ltqseDdJQKgHuHuFi3oDhAjky2Ha9fEdbWwBxmBaGZgqrecgg
Uyx6Gid7WD/8QCyAeRBYPUX57pqg/Rdq9GkiCJLW+166k/292F1M6ujUhmabeW6FA6+RsX4cvmwy
B6+TWhD8ygSAn0rDlNNPIW943/MEvXQ8Dl8mmBNXQkPXiGoRKWqYvGR+9xIT/74vfRTX9H3Thzvo
NzikIA5S18/zvnSKS2NsM0cxqZShDQVc7v3nfK3uMbCRWNBRuGzA72fYlC48vGifgldQOtD8DOrz
nB/AWzxzQiOlF6RaRMpEte6pS9UJpRYEBAWXYu9mN70LkWSnAefwtgHNMPcX/MOl/LX9zLHF6JCp
VD1GwBDAMXSe0smZ5K342V40Tn5EIhYYR0cBhuPN/5ALfxlmzrFU9mYSjFh6v+mdBNUWu7LJq4EC
ffQ6oA/Of2quF+wwgfyfE3SU61sE97KFRCdC4u8EJP2RgdGLUmNmP1qPFyyOQyKnsffLFvOYb4Ky
F3Qhp0WlCSBpsi/22VbayFCRaymblVNeQhYMTGaJXbuZl2VWeG0ABJmDqXmCQBY6Bh5xTaf1AEGy
MgclIjdzoFJ409p2tOFNGKzn1V8/l14li62pKqVJ6gjBJQGjYD9dTeWjRNRtBfXBMmxBVte5511/
/br4MshEs0btGwgx4uh1ZvlTrdJ7MwNJi1i+njdzisGgRxzDjZh/UwlozJjvkMRyLps53Gyw28Ii
b/Wm+Chf5hcqbAeJpLvKG+5AmATCq9Fw4szxPyvEb16V4xT4y/wMZn/NuRh9KLhScAuF3eZO91hf
j6CKpdPa9R5zKiCG8m3zhnvOVjd6sQHMRqtaLYVzhSojqn6XdWnJ7+jLOiqI4UF7vG92gL7ww8rq
o3NhlLk3VM2XS6GFUgBAv4qth3noZAYyU10QDSdTU7x8VWT857/1ekhZWGWuEnkWhbmkYzKaVTzl
/jUtH1PISRFftu/dQ3v4ywLLwiRzgxRiYaQ5xeiL4IsTR9HuUTaLQMVyfmmrd//CDHNPNEI15b2f
04/Y7vJrKoOub0QQxJ03s34bEB1H25RlTI0yQVkfZEQBWoJEKbyz1V/NL/DdUmE/HaObGHG2e/yP
J9ovmmNOQDjtFx+PyB/b7PMwasO0FGckdtlkyR6o2l4D024xgfSbuDOv7P5XWnggsne4U7L0EJxE
6691sy/EqRr0XqxQ3x036UO7Axb2o91mO9nJb6sN/3isJ7ELe0w4KNpOHMBM9/smwlsrsmQ32KtO
/lS7AxSd64PA5ZdZDwQmoNsERLJgMfge4hu5q4SiwYzlrN2lxqEan031/rz/rKfI+PP/tcFkE3Ir
G0VvYthJuc4fxvvh0WzABgtd7OGRwtJHqLZWN/Vb+xPD0KBneJQ5zQbeGhn/rY2xbYWMtuSi0eqT
Bx0BT085z/B/iDN/VsnmEVmEDu0wwFtqx0yB7kHd5Ea6a5FKSK68Hb2/GCU4no0vi8wtNo1KUcga
ro9Jfp0TCGG1l/HEE/5ZLwd9fT0WgWn0g+SnCYJZjCcNxBXC++AA8jLqkoqbXAeVd95dOF9LZa6m
VEoSfSQN7arnu7nMd4k2X0u5xoksPDPMZWRogZ4rtBtcTEJlY3Btq5vxRR3DRf639dAfskiihmiq
g7mq4BdYiyi0kMHw7QoqXufNcL8Tc+n0gyGMpMe+0Wl3sILTGeVxL4KwEyyBfCJa+udOg+OX8zGB
Q1UFNYTqIF6401ZXR7uSBqsXYjuCI55f2ekQKuPnTPwgRp3NbUZ30EmuFFBRpIWVPmR3FDlrYrJ+
9rQrmrIrrgbZ59oL3yiVNzJl+/wPWb8IwQYLXBkg0Se8OkFCarGCKDGQ2NF7AXaMEEyC83be6s5n
FkKhW6N64TyYO/XEk51eWGU+rA5dLB+K4ZHXVZhFEMbHSBU4EXL9zbuwwXzNSVAavTtSJVDuHMzL
fNBZNLT88PQF9nNLT/vw0FyOe6r9XoNQn7e5q+dx8QuYj9wTtYREJ4J0oQVOCC1tU7Nb/+n8F+Rt
JXMTCMQM0hyNDzSFM6vyMZeU6pvzJtbP4ddC2HYO0PTC0MU6PYeGBUa/cpN5Cd5w/dN4Fbq8TJ6z
IraRU0pAlRr0GMagTpdNKzJn5/yCOB/muN5F/KrVZurSHm+yOA0Oaas8RoXhIFP5m7C/2DYm7Fdm
PtW5Dwi11GDisGjtCsAukXeWuF+H7udiNW0WDwDnSLgz9xI44Putv2ndyYnBMhM4vOIc7+MwoR9A
ZAgzQzjPKzGyEYp3YBzjxEbex2FiQw2NuSKW0f/sdPW9bjuvm6WrNvqfnZqJD6Trh9EMj05Qv5vG
gKlukl754fQRNqTc1KW2SYX+GgpNN4aUeqqS/ZwrYeKslvv1mCCR+HWikAkvnlCih8sRD4Gb2YHk
iJsJ+tC8w8XbXSZcqDCVtwWcpRC3I8CTTXhZJh/njxf9Qmei+zF5XjhkXeikyVt0b0gA3aGptILh
QxXLbUNiTmTieCMLBw/FLAXyAKtR9RcdypF5/nl+KXQ7zi1F/n62jEHqkkLDO9G4bnfStr7QACJM
97wqGvW1c2aYSNGSSRqCBgW7TgqcOsbDLzHsugYfRYW5r7Lj3frr+4Y5eMyDg+uC7a8lUhpLSk1o
lUb7HDEGVaEaG9n+A6AamA3MUAbdnd/I9YzH/DLJRCnoRmojRiTpjBBtirb3xrOK+e8tEDievhMl
K0UjEWjJGugQ3y4/zdcCDJm6RaV8uGME66fg68cwUazoiikVU9zMjQsKfBx0B3utPxhQvc0eKIG5
4JDMSrh0YOvu9GWXiW2oAleYeVUoHUe9yzfJW3VnYAfCTX2R/6ovgFC1W7scLUqGP45/dR19GWcC
XgM8PKnnHsbn5yS5yLTQ9TV1e/478zyLCWdxV6ZS3+B+QIvVLUnqBPnhvIV/iJhf62BCWApUvy5H
eOak0Fi/o9OKKPM9JJhVHK752ch6uebLcdluWCLpoVymAUJAaw92vRt3FBtRXkAcApVFzVUtGZ1G
cMVwdnI9iv5ZJjtrihZYHAYj2EekItrnRuQIEWgMArSnwtw5v6VHAojT+PNliwlzUP/K1Jo2UPUZ
Im4UNha40pV64792j+0usq4DN/L8Lbl/PWIm8p/prQ4uBa/0eKoJ1D/O/RImEhpaKgSagPdIpKlW
190FzWi36mYcX00CFULx/vzK15vUi6/LhCXwycxJIiLyUpS4tiW7aEejkLiNOW7LORgsX64yNCRP
SQ8t6jjBXBtwcWiFnF8MJ7oQJrrU1RB2U4ioJmiNRRJIaei7VtsNHfBWINwbZvCl8on3eH7KhBUt
n4gYUqzGsH8b3O5t3mb27AlvEGpyKZY5tn+UvPczbzOZKBPF7RTqCeJoGE1uhDZipHOC5fqIy8Ix
mCijxpViphNu/vYz3zUWzvyzCSTjgAom+Pz/hfYaPWNnPN9koLd1N0V1FeCRBSnsjY5icH8h39Ba
W7gVtwoPBMiLoiZTaetG0Iq1ckgpUgix6xtKFYnC5V59iRSr9Hh5J8dLTCbCBDPJfTFHUXYiiteX
ox31ZNPN842gy7zRVZ4tJobMRdTXeoHyXguV4OJKR8OVEkHm29YVQexF7/fU49EocVzSZAJJJPld
EyoDejICBeu9aiOvGstzECZp0YRSG3sfQTq9LHfmpjggPbT6p39H7MnbQ/rvixy+Grui7iLcelqV
KY4xhpIdStmF6FcfVdzzMDXrkQuMuwRM1ToYV75bK9psxhwrHkFVEnpD1u+CpHMGyA9nY4URRAKk
+y42f54Pl+tL/DLKuGTUtkEyzB0u9rK7arLyMJLpoos0VzYrTvBf78ijvvbfBTIuOU4ldFVAP3Cs
ZEYX1SP8xIMOxCH1eHu5XrVf2GI80Zw0VWl15Ec1qqaSE1wglDwbbvlENuL2Pvd4gw+nXCu0mLkw
yDhm3o7d3JcZvUNjELPtBNOiHUkTDIUzWiGgWukcwRMOxi8wAjz6OH5/W2v72mDGX+Vmjkpjwotm
1h9jNbHUQAWJJk/Dl67kNEZ/WWHuung2MsXXkZPF8aUg3TXKr55wohf9E+dMMFeb0bY1tE5wiZMc
XH3RgLr6tld2BhhzsoJH7sxbD3PJdW0fyHqKIxB2e2V4qsh1WHBHVDkrYmk3+qFIoqLHIx2Pnswe
9pBxBQLX8OmQ3JDabQD3wOiag4l8tXQnXlbEOw8sfWZhDgEglYAYxzsYxmC8K8ArZwjW7CC94AaO
ehA4H/Efsoc/jsIyZ05VNJpBASKwxh0dMOo5uoCB4NGm8ljpW7flqQD8Qx77ZZAJMFM6+4oM6nKU
NDM7B5pFmp9Kc3CrwbdllB+DyklqKJkkoXM+iv5DIvFlmQk346jXvaaEyDq35Q66ffvEljwDCrX0
Fc1tYNO/duZ4sLQUgqzJAPwikOqHQ/ekusWBPKDwo1sa9BVKT3e5cpOcu0ljIksUTkFaSP9H2nUt
140r2y9iFSNIvjLtqBws+YVlyTYzwZy+/i5obh3REM/GzJwXu1y7yk2kRqN79VoIlKqhPhBV2yfl
uItLK3aWDMKIs3ks9LIAJZcsqGD8l5fn58xy3qaQVBQOasxs5w3QkwKOx5Oujdat3jLAaQrQFWLE
6dM0usXb5UUV+AW+qzyy89HsU/S0mkr3IkvyvrGnQzjGN5fNbMIDTFnTCNixFPB+cP6HhhJVVPrR
o6sCLcQEApM7mQITyBhYoWzwnYaeItRh2oqkVmb5ekaoj5CajhDb699nd/bNU1w672gPbB0GuhBe
yFuzuTbHRTeh2RqtUSLTDEo+fUYTK5Qc+p1SHjqn6MGbHWlO+X3YiZP1IsNchFMudWy3MR7TivK7
VO5Lq3LmZnd5DbeOx3pwnOOx80KJ6g7etc8zz6oyrw5tx0oqrwEsusxAKbeUvt1/v2x1s265Nst5
HQuEcpretyzIYfQ0rdsdYsAFoETW+BOI91xWJRZzWW/dZWuzbMZXYfGEvpwOmF3E4FkQDuFPInd7
8F67dWfd54n9cHmUornlXE8kATLclnAADA2l7FnMCOZeYTp0s1S6HhXnaDR70cxO+4hO2dNTO7Wt
Y4C+KHKgNniN9MH0V+Pe9xCiywmYlOQ9SYXkz5v+bv0ZXOjTV8B4UwRyuDSjPYEvL8/NAWqwvu6N
wXRnPSxQl8t/icq0olnmnJCih12b2Die/4woQGCGr4qAKrLRa8v+y4x2Ajj2DGjbXgRw3Uy0r2aR
r4lIcj3QrMJbikb9mzEv92BCSkHGle1IaZ+qUnc0A/00TeXSESVJzenVEYyRNA2aOQl0PUbO3Wiv
kii/Ruvb6LWgSCr76qnPlm9T3t0rc0WdUG+ByB8fL+/3zVhi/e2cw0qIRMrCQBTDKAvJB24VwuB+
up/30Ot6EVgTuMcPSO3qMEuN2dDIrlm+LHcgd+Ok6exKVuVl0z6N3nTw1krKbQaGXNPSnVYCJx3A
lQRSB8riX/4WtrX5sGY9cM6dVWoax8PEgihU8U36XiRXA/Z7c5VCIkzvMgHB9CZ+bW2P82OjvkCo
SoL7TDW3PNNTmDnFsxZYz0SHZtXgdr7+Yt6Bx6ll6igdgNiilgDR5HO+TZGXLFZrvHOivD0tqfJc
h5nX5UJlAJEdzrcVGZyoNeDJJhVYx/533PyuFVEVV3S2Oc8lG7XZUhOXYB6BNmk+xtP3xQLUX3pQ
88e5OZPp1+X9shUGr9eP81lR0+RyO8GZqEPuJNBWTqEYfdmEYOJ4gooKfWeJZsEbQyARtEngtotm
p5dFPYtsnS/sfJ6v2IikQotYVqtoo291R08qEvLOYqA1WVPd/21InHsZ52bMpRK3N6iEXDnPnDxF
i2ZmCGZu88W5Wh2+g0kp2xKwKpwu6ZQ9M1ZAZCBjr3pbduwFmC+O+A7ffHGubXIeJCU2etML3GKM
ksk6Ak18jJAhjK+BaAz6f87uipzP2hzbPSvfKaeIoecEmQOwwyE7t1dE0gWCHa5x/qHrO9uOImQN
bOmHFL1OQqqEbZcLDkDZJAaI1znHEC3ENOtwAgate2qG2omo7iVFC8Iuaj0thXyX28bz5f33Xxbp
0ybnJ4xRq1t0BSDHb7os2mh6RFis8p5me9lbrsTlS9EoOUchJQMUKbUEb0j0jIOYOr3u9eaqb5Tn
iUQHEAhpTtdCtkQw0G3n8Z+B8kXTaYn7KYH6OZ6uSmDJex0pEAaMrmbQsEi7eEZ2AKJ1ZfA/2uWe
WnNozoo9oZyXHpSHzmsOxTH10NbzzhpQ/qZEn2CKec5eO1FbO46BV+sbR3nH0+5u/GUXzgJpWwTO
i496AwrE857pA4piV9E8c6+vImfcc6xrX86OWfVDhuxk9ePynH54q68e+nMtOc8iDbXa5ANu6lkB
/bk10clJ9BHHBlQbmdJ2Tknks9ktB6ls9m0k+VWteV1nPg5mDbUm2u0trXjMG/mhqOogno0D0ZS3
sSPf1TF6mqEU4JpFeaMScN8SSKyb41WaLzuaF0Fh63dWl54oza+irHgjZnu4PLrtFISmIzFvGETW
+HBZJ+Zsz2bDIBkJ6HdBfEB31k8agyO8hTJzESzTnbgRY9O7razyNxG19S5tCNLVdXkdSWVgWaMg
xtsOplc2uL1hWdFgULRjQbYL/N84gMVTtwclKAqKzc4Qta5vZiBByvmfieS2Cda4pxF7RNpZXDhj
UeymrHSVaj6b1fBNbeJfmpn6nQQyGk0TnPvtF6xlQN9CgVKipXPOXFk0uS5aZHQydEajt9920p/R
fX0d4p/u+KvbL8foJ+h488KDmDT0HJFc+htqncy9fDkqq8/g/Lu5pBWddSPemdKxb2UPGZedkhtX
Rjb9jMnLEMmorRrJCS0OjqqKmqeEs8A5e9NQYk0ZMQusrwEqLosTAtuVevY1QfRhfk+vWf45udGA
DX1LJye/EvkjdXNjWzYOq6KZIKblPsFebEq7BbsABC/XMUSHoFR1TG+i3pMPJoQPbXwSWhARBqV7
5N4DKMgf+uNkuIOowi34Ej7JR63BKBqGDaybt3j8aRSC88VG8mWt5U+3yEVASwncLYSKEAHtwl0F
2K2yUwOxOMz2MYZOtkYgraFAqefPSKtPWrR2akjiMWIWySm94Y0Vfu1dDvY0US1vc1ArY1zUBbFu
JU6Vj/sz2WdH1n+n+OlRxJq9eW2tzHDHte+VXiMNWETKDJ2EEGucBqCJNZFiyGZl0lzZ4c6jEpZT
mzS4usZjgyLBk/au3vWoibK+dwtHUXGT3rM8RtFa3YHcs6gc0LQehIwwzJ1/2Sur7+BORW0PdVwz
96Tv7Jd+N5x00MIyiuTUF/PPCCaXr7fZoRX2c19DjmUZ38vE8OxuOM1pJEhOisxwoZZkAKc6KxNa
CfPBSeJH1YA+LFRGLt/PbMNdmDm+kAZVyKTVF+z+joaAaKbzczbZZwZecas6urtsbDOS+1wmg7sx
c0NTCTo2kFRWqaeFuoseP7dHZ6hcW44u9bdzLkLvs51+aXzcrSkXcmYPOlp5SQfiahniSHbttNmZ
2N9zYauAaMnY76tHG8nVaJ4TFOq7yjhntDqbeXiVl6oI7cDm6dKgOC+iFGpSx0Dx75rIm4JoHwNn
ztK4qjsGOGkV8scifNF2HLdaO86lRNDn6SXwPaMgEP2Q3fY6ObW79pfkM1Y/egtQk5iBXbRfOPfS
xMoSyQVgaGGZoe/bRgP2j2W807XbBoBUU8TZIxwj50a6CbKyKdufhkN2OitdofKwI6ljoRkOcFTN
NSD3812EThcMk2dfLsBFNpYhgMNyjXJV+ZvUZ6I9aAbxJOM1jyLBkd9+JX8uJeE8i652RqkmuLml
mXqLXgaz3h6LIQsUtfk2achHD5F5nuz6nGr6QzL3r0WTPEuNLvgQwXEhzKuvjktJIfO0dPBw9fiU
6WBd6+CBkCq+7HQ2sUGrS4rXiA7HrJS7hbUJpcpj0zZXsaFfqXX4K2tRTSuh916DAYiG/mgNT1Ik
bIQR3PmEc0EtGjjHll1OdRYGpS6f4sy6IrNxRE7zRo+k+zAvK2eypoPZ0cNktoGRZEE9T1fJBKAw
6Q4p7b+FU+hXA7j2YiMW3DRfhZRYsukzqOQ7wsaIxNVo4CXTvFiGE0MyBfKnDK6o3GVkDxXiH9GB
NfHFPgHvcuelIgyLKJbkdoKiJZ2agI5v1/Tg1dQsVMd+XN4Fm/fcaojc1aObcavbsQ1cA8n2s1r4
8ww2YHRuXOX55F+2JQopeQLDsOuhgmoD0qABfoPCYnYlP0B37Bx/hOT/XJKOLd/qPHPXgdUbJI0V
QJ9H177BU9SPbzI8riGuCDpINKkFQpSI6ORyl0FaThDP7D/qSNm1+RDuxl2FNm/gCkBkaAEBWgHB
K7S6uYarcXLXQdENGsqIiFXQmPBS/OhQuyzcZm89MhQv6izH7loMrBUNlbsTSo3Ycl4ggIB69Z7k
1O07+ZiNopbv7Zz25+B41ooRAMDCZMzcnSe7+c/6nkmbFLsOWrlStmcVIuiIXd6ngvnkySqKqSJj
NZlgN6/CczpVTiX/KnX9FlR+Akub5xsqcaYKGQW8cbjT19QLHu0ZTl8CEIMZf2uGt8tDERngfKym
zI0kNSgQoQ3KKcrUpaqouWh7I3yOgf2+vq1SZNJqljAnWnbdwgWGau6Xcy7A7IjMcIdZXuQJISpc
YTIU4DG+luxvdAwuz9Y2umO1Htz5nWjY2KWNZ2hdLb5hIvIvE3VH++rFyqf7HDooWmS/FlV/MOvq
bR5tf9SbPeRwnminlo5ZaoAWLsJcIXPzX+PazynmDvgwdmGlDxDbYOTKZpD5SK34HTjbcxSoawHb
9/att5oE7mSnhDZz22JBZ9C1Q37YzW+60+NcI4MSHZrTGMT76i7xeurFd6KQ778EJf8ZKo9WiOum
XyBMCQbfOyYcnRy1e4L+PCsAOb0vWG0Wz12YVj4FSyqNzBl74wE//JP8+osymp7BfYl45+dlY9ux
7Oe42BKvTkmkmhDx0CLo9ujIwVWL9aKAnQ1tMibknCP1cariq4rqorUUnH8eahB3ZLEj1kGffdBy
xy5qnJKLcPKd9SNIh8oTIkK3H2GfI+VcDhlsG4TY8GnSPrpugGr3F5bTDprC68/dtVgJQzRGzgHZ
chzXUs5qETn51UrZQ1oREa5WcAJVzvu0RZwoZYmtwugoNW/Zl6gnIZeIlhxxIkU0IM4LtTPVjbSH
sVLNX1UTiexydC9vx//ypEN0ZIGAA7xt3FsnNEB5ZTWIjbqgPCgeQF7S3npNwIkYYkzx9zl09cgh
oiO3xcdoKp9m+WPQxnZlM/zHB88WkpdjMHpovt2Juhi3ywIrS9zVOsod4MEJC8XQ6O6Mcg0B6hhC
pEb0MJngg63x3ikH6mS9Ggy5trs8v5tLuAqruUOgx5NWdc2U7cIeyt39uyotgrtq8z5cWeB2fQ+C
D4g/IZaeWs2D1IWfFveVmPJtc8FWZriNH9NSXuoUb1F9N51ZnyIkC47l8d8Rva3fWtymt+YWQCQK
Q/n0rS7fp2Jn1YNzeVVEc8bdoxU0VwotRSypkffFADGl8aspE8HR2n7Wfm5xbukrZR6LJUcJeojQ
adla9LXUs7NlgIQTlMdx3vlpB1S+yfos/sXwVlue2xKTkQ/GqCJ6abXXdHpW+vtperxsQnisuP2Q
t0ZVRD0ulEKTdrT7Pi6mS0FtY8V7Q/lR0c6zSXpULRHudvuu/pxVbnsQQ+qSkMIngmbynLDeda88
zQEJshthDMJcw9e44NMWt02oLXVmaGObADfdHDJfuieecdcGxFn8DnBp5fZ/nFQu4qq0MLNiGb4q
PeAQg+Rm2dWH8G9IQwv2Jt/raZjdqLdQ7P6oHZUQpFZAjS0mZ908Z58bke/xDKVhpvWM8XQxPXdp
5GLhfJLIAhe46WRXZrjLpKDQ7mx6XPw2WTwymB7tBa0QIgvcJRKV6BRoGHa2XyovyX5a5N8wiawu
RL59sxzM/+8roWnjLNBbK4ggKy5aDN4raFQiQ4RaVN7Lvkp/pCq8kCbvBXt404wKxTOdEFQndW4P
p52iJB1jLBnS5o02xaOdgkI/VMLDpKf7XJMOU6XZjgaOM2zBFyOaQhcS6jdqH8WOYWp+SudE5O+Z
N/pykj8/ii9JSdSiyxjVeMmP0JBAR8Crncu7dLTO4QAK5ii9s6vYLyTIsVuDL5XQaY/098icrmZK
gqLJwdBPY7cqiwB6qKjkFfmphHMb4vKgd6hRlsYxKhsfdJCvWajvR9pfVZM2ODnVA3CAPaE392qO
hwCCtv40wnXE1ktR0APSAefOshoAmhMvbqyDqc9X02KzKTlSK3OtRg+SPDyFTQ+6atRCaXm0amnf
2+WLmSvHzjD8GTdIPcjYN+0keG1/BLSXZo6LD/OiiKxs7uHnf9s36SF9ZECOyEcnh3Yd3Rmn2LNd
Sp2/KvvqKbmpWS7G6/fRgwixu502XK0id84HOtV1p31ongIxrjoFmPbRNtP8mB/FWIptMMPKGn/m
rTij0oCkb/VSPCsBggXFsXYfrxifeDUFnEvy1Z/Kd4ax6nb9mwhJv52FWH0BF0FMXdbYdESQ3IDE
Onkuz+MzQ3JKPrh5ZicE0jfIUb8VPvw379iVXc5TFH2iTqrdh8EE4oRWdufaKK7VOgfAqn/MM0jA
p0X6Q5NRjNTGqcO7dVkEcfM26GsVb3JupJubvkpjJKxaP79ND/QEufTzfA36yjNL+6kP8y29Yyl4
UCJ4asDIxko33mmonzPOQs1wmusC/GPJvyLvXAWofGaihhxh3nSIfOS7ialMHe37DHXFBi/av5FJ
3rx5bEgbIyuoqAaPEp00oMPiFsqjQMjTH0wxPgUAI3lq30tlZ4OkNweWU3CffvGWqqlqsopBwp79
RZNwCiEVBmZbqOM2gNjFNkAzLa0yZ7KLmy4TVmu/PC3+NMcDvUE9JTdzaRhIzw8eNAGAEisO+T4X
JpW+5F6YIVXTcTkBGPSFmJfkBdYuwWMs6U20/RquMb3H0p0y5Y4ZjY4NjoHLl+GXxeMMcgFkWDYk
syHpEpSydp/Z3REK2IKr7esD/sMGLlpFs9HFKPOH1UIf4QB5ZjzMrKMKVGsM1Xv2fk9uk0e0oDng
k6Ou8Xh5ZF8CSFjVgQWyLAA8TZOXrSSxMUzaBK3mz54lPfgbr3eBHX5v6EteoAdAZXbGZz30tZfk
ZHzrCcJ+86PFTnlqrpH/j6CkFIlFG74EM38OU+Nuv0RaWklRYV4+JvuO7GaWctVftavJLa/HQ+bp
kAZNb0UZyc1RIxmDQwaNcevDOa6ShGaYdBa2DDMbAQWV7NAOE4ibCUVmuPtFrkDXCfYcNrmsVgRw
5r9UqGWzuBoOt0XbxsjSMCHQiXfhv6FHlYFlltGNgzcLDA2Ku1yB8U34fNtyY2uz7PfVLKY9beO8
xB5t/dkfbsrbMgANi5sl6IQnuDvL4yg7/UkIttryZ2u73BPVqiwZSmKwK5uA7gxR68XxEnQdCeYu
du0hCqRZPyzJoz73gmtzy+GARcuCjrqGCJxXHs3tKirJKOU7lYK1Nx0hYWsLYIdfC3FYTTCuEsg8
WFD44DenlVr9jB1asF3DJCyNE7uGC/tjTmkQQ8jiSoSu2TqH4GUhOoECPQRk2U5eLeXYm4o1QWs8
iPrxe5hS2YEgwD4Jl2+X3drXEBODY7J6FpCGtvmlKUNvS5oak1yw6xZi6gxYOZ2qE2Kt8GYB57ho
k24dQdPUDMW0sWJfwJUaVEAgqKoUePEzypJs16OqIk6Nb80fsMn6hw2b8GsWJZk+2OgRDmY7csdF
dqMGWJ326fLsbVrRDI0YhqoSFH7/XCXAR6ZKylMzMCPrZY4SyEal76km+ZfNfMXnYJGsTzt8KXgp
lW5qs9kKhhoMM0DHXT1GqGb0oOo5WHtxifvjNvvjEcQZ5K6BZqhIFHVqwTosKu8vuWTEo0zZxAOG
U+8d/ZAdcKZR4JCejR3TkZFSB4KyIHF809F9MZ5ER2LrqK8ngXsMGUlrQpTeIEHfxFeowr9kiS5i
DtheUAtiLjqYyHAc/lxQO5a7zLYSM2gT3EN4jeIheAtqK0FVRWSGC5OithnUfNBIMKi/1eh3XCZe
ow6CoJZ965c11CG2YeroG4Mk+59jmQF7z8ocY1Ga8Dm06yAqskNXaUE0W+hCFtVqRea4y4ekPTqZ
J4UEOSSty153U/tka7tKQTMz0HKCE8EW+9LguIUKlUhtx0JHy8N4YgAXds+lv7sZVAQdUEkiksTN
vbeaS27BKnlWdI0axU5Tz42SeEo2iUa0PX8GMOe6rivYe38u16hrmQkhOHC0HZdg8ZTH/GXC33YA
RoC/gJx6UFbghhd55O2xfRpmv6+uGqPqewgI4Vypo3HSCuuahKYgiS0ywW1FStpoJtQiQaf1O2ks
bqmV3gt2hMgGt//kKFyWQcJFBk1JAM6RvPaj75KbuNmhPVTfoWcnsrh5ivXPieP24Cw3GlFiG5vi
hvhTkOyrhzB17Os2iJ/BUBqABCC+E+1EkVFuJ7aDbqhmIZPAKqOn0urdYuivrULdX57O7d1oK7Kt
46bGW+vPTSHNcW4oBA/tJpX8pcvOUzsfwpbctZV1iBVR38BXFSt24eif9jjnvkxRTE0jhuMFD0F7
h4edn7OXHcu26Q60QFkfTXaTWE7/TRS/fqDvvjqTT+Pc0SvGPCLgSyRBmyl+i0RHo3S3+dId6qrf
WVl3R+aoc0Jp2fVadYilAV8meVj7O4mMR6UIvwN7Tby0avxoKp6MDBI7NZAycQWNGLW8G8h0TJPI
GwsaO8Non0PZ8DudeJ3dH42K/FZ1bTdP04GEiGD7Kd3rde0jS7pDsROyeaHb5upRpc1Vkg1uQskt
2PT3UzgErSq96iWCNRP2+8HYyzEFsbNi9g4kk18spdoZhfyikP57Lk14gTT1dYMO1EnSjkkddm6Y
JT/yYj4pqelrnXU7yZ3hyGoquPDY4bs0w5yPKSs5g6CBigeBYr+pGeP0bIBiLaJjbIh4IbdPyOdq
cs4GDIOVIXfYSpReL+NzRm9C8+7y6dg0YahArKBBCJEzF/dpSKzomQxfrZE3NPUis05qQR560519
muCbqdK0UIHHIgSjyJ2uOtHi5X8aAw/xhaiwSpPYhCMZoyAy0Ctchm5sJbvLZr7imtjJXg2EO9lh
m8TJUo5WoA5edZCvQKnlKgMaPa197Ivuss232toad5TzWKNodULGvPEmAMZKT5Md435w60O3K6+a
q+hG5D02PaVh2BaAYwb5kq8ccjVssykpd2Z0n6ex18Bik/u58tsu/7kO3cdkfhrjvL9mQEWjXbDx
OgTly1n3lRNLxg6/Q4eBsaVb7VWwfGzCvpzc1fC4rW62VlOH0FMMhmxZnESJHsq4fSE0dftEOxtE
u5JN9dQXyXGRo11IrMAYjX2eU0Ex72v9/c+h8w3uaT3WQ5cjTMkj+ruMiG+r0260Bx+aBA/gzvEM
ZXYbHXo+tuVdnoTt4/6fWechQ0lY4Qlg46joC3TbSgki3HT53c7F42U7H6C0r5PNrlwNuU2b7zwk
4VQOQ5OVDCZeHUYU7xzLqz0opr6iFH+4vV1c+cwey9BzPBgeMg/2q+iZtZkRsIzPj+ACqbaK8tAA
WzEC0fIwXjPAATkXB5Bb48AKrbH9c2nIXBCVDmoUmrgedtU7+rHSx+Jaij39GfrVkHezgLu07+L7
5GzlbtYdxOmI7aX9HCx3oLJClqWBghk5y8fdjHctCOCRalkOl1d225t/muFOUSzTXBvHzAxqWwZX
G2qpoUigbjtJ8LlufMm3UAeI68SFGVTITO0yuluQYgxsH83X8eIruZPv1W8ilYlt7/efgfFUn7Ms
q+qi2CQITZTxLbXeqSgHO61hXA8Rnn45EU3l5opBbwClMstUCH8Y8zRqdTXWEayVbeSoQ3hdFvS9
zzUBglRkh7u3Bn1QZhNcRhjZ8nNq0XKZLsW91k7lv7ohVyPi7qxZSbuB1k2JJkjVSfUzeso9kqaO
2R41pouzgJAK2aukA0dcQgS+bXvbrKyzrbt6/k2ppKaGWpofpAXDLYVb8QanZLQhiLnBorHUgtfg
ZjC4sshmfmXRbKJxUBLM7GI3fhbrd8aiAQiRn5t4EcSd/2V0tgmWUqLIMg/OyFKaQgebsndFdK+7
8xUkP1/BiQ7NlQSskHCl/+Kgo0D0//b4Q0hpqoH9qrcCaEc4enzdNQLI1Oa2NCGgikQ0cu4flH6r
yetyfSRmHJmBEQJkN87qr7iU3so+ebs8kE2/vLLDOca6GEFGleFxW56NoN1ZSPcpvrihU2SGc4yp
NRtUSvD0yg+QvTiavrFTvSwQgWIFs8aXsKFFDp0fdstEtL+xy9Gp7feyGwWgqe37+3PSeFx9WWWI
lMweWHfo+rEGglk9hQcQD1LXvNfQfVV4WeVJZ+rJgIuYOFz9KXkQFdM2L5vVV3CeK5ejMSygPRMU
3XRXKskDNYz3y7tDZIJzWakkD/aY4D0XLu1ZHxUPicbXyya2Q/nVMDjH1IwZkSSKYXRyjHf1YyJZ
Tkskb1yAPhne6uTV7BuXms+p/iOluwYesy8693/8Cs5ZRYOWW6aUw4E05CpMFQrJq+F2sECzahqL
A/YPL1cT8BZG84mWZF+1IPVr7JOi9bdDOf7jvikWBYNBS9Pw7jSgtfun79TAOl3ZKnznmP7Sm8dm
FLxstx3mygA369ZSD02CqD/QryCN5lcESjQEwAGfQS+k8fVv6HBsbqaVSW6KKfrApGmW/ioJZX79
pGuOfDP4DOJqet1rfiVsHNyqWK6nkYtxczutoyWq7KCouyc1MvckMR2jKXw7Qp5cr9/THKSc2XST
2cJEL0udfYl4V8PlIl5paKbUpHgQs/haOyfH+bY4RO6w+xvRNdsOl2xxXtxM7DA3TVzuYAV7YSk1
2t3oHsndyc8jIIgiBBqCh9r2amo6Ab80mIF4H5inst3oU28GIZi7zbp5IDN5uXwot8tTuGTROogs
JAqJf56CqMdVH4W0gJ+VwW9vuem5dxrP2uk+0GKsy8eJdtI1WDX3AxqX46Dc6052W/qN2+/nk1hm
bHOeVx/EnRqqD1K9pB1EOp/xEW7hLyfj3noIIWxEH/7G/mUu/Mu6ruxxR2boOlog7kb5I+jOKBZA
QJZlOcwd9bK/ASxg24Q3hyI0Cu2yaqDcyWWDIe6SNoOUF8iqFD8GqEL9MKHgZh2Q6oieIDzkMzrX
n407UBcV+PvLq731xLBlEzTzqE+zP/5cbCWekiodLHBIKlXtWFFEoQ8cqm5DqsNUWIE5Nrp/2eRW
hGqrCjiV0CKEkiIXlSjoFyWNxmL/MPttLtVVlA9BVtNjEosS7Spbqi9z+2mLr+02cz6FJV2KXXwI
72qml8tURIwEAkgpmHKGI9T6POJoLrmxXkji1LfpsfAYjc0/VhrF3bIaNd/9ay9zAsEgXQkiU8cj
NXUHsHpfntgt52ADRwW8ga5qUDn7cy2Lpm+hHzkDzmiWnjJZHqECtMbmbllZ4DzemIzYGzqqnmOp
fDe78IaALnPptLMOhrkynoN/MyCW+wMPGjCE3EHM2rbS0xRoRXkY9qbUH2gZHy6b+KoVx9ZFUwwA
Ndgh5CuDYREblhGzympt/ujQyfNgtxIEiUiiuoY2n4ix3JK6QozUX6Pv+dhFQIjp4eTZ4/Kjnq3f
5ZTPLqEhFMolF02DN5mU5F615NfxbJ21JfxRTO3eLKO7XpkLN7fI1QL10MvD2PQhq1HwLrLVungo
EM7VkGPTKJ6Y+LvI3tMMXX4TLttud9ng5iFeGeSWxqDG0qbFbAb6MAfhhAhGodeF8U40wchEhtjv
qydZ2tW92pvocI1J6Jiyp5AjSsVenQtu1s3nxXojcKeHWIXUSAkMddAwlwEoS/FWvwnvytt+x9Lq
NUR/Cqgyogv9Ot+zhLfoabE9VOhGWCbRbJkvC06RNSRliuSLkpAI8Pz8No/j79YQo2VgFCRgtjfM
py3+GWMlJSrySPgWvf6WKdYuRaOLtNDMsdP5YAOpvYTZ4+U9s1mHBGboPwPkIos2j0t1VFBF1hAa
7aifHvQjbvPOyXa17ku/Wo/pPBc39FskpBbdzLzamoX6PwNioa/iz42km1OUhkBnIPbWj3brLaeJ
/oX69M34mHjC5OtW2LIyyBeZKpCJhXi9oMqLagmjeEG5FVh78K0H3c72hLwkIntcHKHac5dZLWZX
uQGdklsfl/3gIGyBSpUrO+J+YtGMfvy+OpqA6UN4N5tQvQApFminWTIbBGPNnh5Kv9zVpcAVCA1y
+8dewDIagwAdknFM1pOA2zR6Yuo8FI+ZWOAQNkOHz/3y8YJejW62paSnC6az7Exvsg/IPlxJphBr
s3lpo9SpEARDgKZwjpTOhpG2NcMCeNoLyKfkpyJztAKg0uU4e/IA1Y+w+HdhH7FxsRrIISPW//Mw
EMWU+8pADFaB5m5MrqQ2PhSo/0vG4C5UpFm1OcaVNc7ZGFoftyPBPR6lEGA16heqTSKQw6ZDW9ng
9kY8yVlvmkjdTZ2iuuEwgNtrGkenNEEiNjXdI6nIfSpP/1i7k8UPIPLVZQBkUVTirg1lGauuJdgm
EMVxrKF2dZGww+ZGtLFSBAGkTT4AFquNCJq7MgW8FNgbqYjRCybH7tJAiypSY0fkoNlKfImXV7a4
23bO8KRVShTGK1UF+XHnF23rD2iOokn1uhApSNBcNnZZMKGLQ6KP+TC6gD4gYRI/U/sXmvTcGcI1
snHWrW8LLe/KZadVyHCq+nUEbn9jjq5HldzMcPoUHKmxUXlarHrJcOzt/FYL36qkdKXyBaKFQSkt
bgiiy17ufDq9WvUjWrZ2wL265Vx7iW47ff2amdc2oCyLTRwF+ux2tdetcB9rs5PlvT92WjAlP1VS
O7FFbhMV7UdU9uXwt9a9xxW4n0NLPShp7NTDz3AYwfyoujO5Hyrld9bqTrNIrmHok1OMrW/KCzg8
Ul0L0C5XOjm0oYOhnK5nEp7kOffRLn9VmLMLogiPkh5c0UrQtOVNVRDPJIlbRxCQVad3HdK/o4kS
ZIH/jhpXfZ870ZyVjq2ExyQr3FZt7iyy3BsLuQmX2O2G0JVrxRsW5W6YLTSmgjPFgmZWqfyspum2
H6ZrshSndCx9LYw9bXpK2+mYjNZzUevnOoldpU++61W309FUPRpRUM5TYJjZQxOZToG1yrI8sMzE
LdIXNT5ZlJHwIehtEy+USieqxwMdsdTjGEBM6xCZndOomts0qmdr2iEsfyDrswebDv4zwE/MxU3q
0ZOn5XqMouNI32kqH4xu8Srzlab3TJlEGehrIdv7sFp2Qxc7YXqvpjJaHKO91T5nselolhFYMTgX
29wlWnkGKXnrNHX63Jqxi04Kn1bFtyIOS2ekixtBoMmKkI2oUCkfSsHL52v3HDvnq5PBnfM5af+P
tO9qklRXuv1FRIAwgldcmS7T3r0QbfEChBHw6++iz7lf19C1m7P3fpqYmIjJkkilUpkr14oHVgG0
GwpXE+4ksh75GOCOHHGpXKMNOOks58fMoe+/H8ozx19FSRKVScQYQ5NnobpnijqIGpmaXmE0vUkG
W8tiPGDrJTDJV51+dvj/sDQL07EQHSQUE0hqPsvb6kVxoep1m7ndg7YJNqmTgfYrfUdjaT/gonCX
st8p//phXYGuHKA9mASYv16Lvq+SJMMGFyg79C1ziJa5lcIwdBAghtxovPJj6W/LgoBzTj6xOl0r
J8E11foMcAf0jpUh7e3IELcM3D2erJcLCffZz3hiaJZ+DmNtdlg7ANbVfZMes+E4Rovx+0z4Pl2N
NlVmT1ZDaikO5Bx7GPQeRom96MZ05WPPwWqm+f8I3PqHuZlrduowcjoCzEAQVeQATybp4x84//eu
aTOXZL1QCiMkcIiBb0ne+UV0qHDgf7dybuoNC9FkFN8MAuW+2bWXBykbDLAnTZVcP5Q9sZLv1dpF
SHT7LTu05nW//wfcJF++9211FlIqmdO6jPBAUNOdqAKXj2A9NR5+X9uZ3OuPpc0cfIzBVEhCNJO0
BmCPIDsEPf/7aDqYABAeJWPgeOYlFKiDFrmM/NbXOS/tpBV+CeTj0jdSz6/k28z07yfOnTSJFCsl
IBhRA0BL1gDuMZprboS+xQtf05UnvaWjDfz/ChejkzXSikXsZqwscKbzYSuohKo8yVxJBFupMVNk
I8UmNcYbRuG/DQuPGktex9a4lZRyks2i19qQV0gAumsad6uBM8uzROkjR3uT+Xhoyn6tFvWdEgI6
VCkeZ8FdLel3ZaNzu2YQn6rV8g2dpt41C4JJ21HeBEPj51Gx1gbpLhd4doaRK+XSWuQDcTqFe2Ni
vVtUulHrUveTvjlGEr+MWlDf846jPyaAxypCO4/BYyMjzQmHqHGbskk3hkkf4Mb7cBCSnQZFeCGn
zLyAfoUdgIo55b1LumbAC62/GwyrcfrYiB+TspJsSVTeGGbAoYHmtxHBvmTshrayAyHr+I4PPYoS
qZL7aVuuQ6W5iVjlEaoV9piPb4Y8+mnR2FbQDz63gEAMQEUAjbUukFWnyLNuXeSawGB3dSi0fm1W
+UfeF8VuTOSrKMnWbVmvDTnkdtKUG25qaHpydi3CAdMUVeiY0fDOzbp1ECigTGoGaFXG+XsBgjPP
aqiMpC1HbUgyj2NCbo3KAFwuGJ9Nxl8Ypy9mjJ2taio5AqxoY5Q9d+VSlepsdMcDQIe8KR5yX5WP
E98s1EpRjBgTZZpVIgtB8lkmzrjUPzx7AjRThRkZvRlz+hUnVuI4zWRTQbtUBA/QurejJWraMxUo
VT4xMIuDVp7WuIIBGDCbO7kHzVCaYar52Km593tUOtd//sPSLPbhk1QMx5b6BCweilvdUz/20n34
0YV2PB6slf4/DGOcXR5G0AGZMnTAVWZGA6JEZLCAR9NBwZOhxmXJpUvii7h4/H15Z3MZEz1qNOlM
05w/2RK5kSxRYR+niVtl3YCPbJq4XQJenN9FcxrrBWIF0+jzR+9g0l5KAG6qvQLU4AfFniqVCDs7
BXixR27n/hIm7aynY5QYi8O6jHk6CmkZptEYwb5SSwyC8/FC06s3cJWvft/CM98KuS7mdWRM/2Fe
bJZbjMyw0rZBcQmUKdODssxsmYW3ai1tJwaDhdvlzMnSZIIJWnThMM84H0Bn8aiVYQN3hGc8a0SA
rCV2/8GCNA1zk0hulR+T9WkQRKZVIkQkNYo6NHKburdp0qIhlG/+nanZMQ6yyjCrcpqchEhgS4rb
2CCPMjcP5UDe/p2p2ZHCwIqGblTDVsRsgFeJCzckPTRR+i5zhFD6hbhxxiv+SDVmEVCqujKsA2TR
vDUd3bwlher0VLGjeAEJdg5Z/4el2R4K05LjsQfW7D9AgvFCOaDC4Cj72F8CuZ89Uui9InbLGLae
1/1RENebDEccT9fiMZZqL6gs3TFHaQnhfsbLJyIOCnwEhoNBtPDn/SFUDidAz9+nPcZvzBq3sPLx
uz+c37cTG7N8sx97WsjTREK0YxsdAIzxMAEwjLW0zKcwZf8/nowntmZvKsUSaSJXeLxpV8JL3hka
NtnDxOualjYkPhd8b2H35hh5OQwriciB6SuQBZFbyyVFvhAjznoC0B1ox+N+B1vTnx9ooEMVEQWI
kl5+QE5h0/YtWgKI/iTinZ4dJ0amdZ5kEV0UJ6A0SS3fIiBQ0EBBkTuxekAWGOwo9LQmNwcJ7xZc
nRA9W6oynH9rnZif9uDEfMKCrI3NL0hsB8KbGngDF9l2jqn/4U10aFbEbl/46lKl/eznO7E7O9BG
pmsFwMDUz/ObSAMMoOkXvt7Z4HRiYXa8yjrMhdEiZETl0QpBliL7kSbZVckXbqslN5mdsdEqu44E
07ub71h3QS0vTa8XzvF5GyZ6kdbUGJ8jwenQglcYuF+/xGj/2+iKAzsC7g5wkwNCNdkFHqWyMUHh
/G532qMfR1r9Njsd+RPvwJBino8MPdAcfAmZ+IiL0LHa0cvS+4xIf/+exEn4NjY/bkYRV4mKNE2P
1auiwXBezZFcW6GbWUsD4+dztZMnwsw7UpkHupzg+RrU1yp3tZdpiDZ2WnNT1Z51NckSZ8/t+vft
VL7ysdmGTq2J/0s75r6ij5HVihIhpS40r5SVA7oJlzQJ7qXefB9CMOvpxVHPStQX+wsMpqJbKeKL
lEqvkSpReyQMfNliiFZhLD7RWl0bguj2GFoeZBDgBUr0IVNAvrkEFYSJbM/qs/sR2B674ZU3GBXz
014v7Qr6ajZEqiGzAbqUKnfGRPOGkJRbpTZq9GlKCMzJYCLDMLi+ipPkPmXSOq0iJLSGfEB/55LU
rLHR9vDastnwDCOevAntxpQ8TD96dZWDIRQEMGbnm1b4mnTVQ5mF23QAmaewtm2oEDvUzS3aQntQ
7j2qUn5TlME2UkyHJdYlM6rbtFIudVP1B5N9SmK4jqPuUlU71Q9yyGrpmgvumSuFyPeNxZ9SFmP+
vg+9TG5e4rFZJ5FG7bSCFpyGco6Z3bYoWxeFvKV5OFUF9rrVeKK1bjRWyzZGVmIbUxBXVqh1dtnF
G5y5T5Lyj9+d4Aux95sPzO5J5OxmFcW15YN67ZHSGg/tthhslJUTN+gp26WRqtmFapQ3mPliroYx
kF0pFR5VB8DPkpBtSRbETqwZaN1VvmwVXihB9L3VLpOagPCgitYqFViWuCE1PWJ6JDskcnsA9+Gh
H9UVCnnPchjfdQNwklJ5rw7c6SvhxVZ5UzO+D1Rti8wOFNhVDuXYXFc2POb48kr5YIbSm5HLwK4z
eA5owO+sNJCcQMixK9DusPOkBnVc33q50HM7ztPLSGZvmdJtMhpu8j64DPL6qYj4Nh/lp7Y1XnUR
XBlaRVABkgNbI9oend5VTM2dYZLruhXXUZ8eAzm5zGWxF5XuEpXd5rS5rOoE3Y78YGqCOayr2SYb
lcApUAh1eBSvR1ZSd1QkY62TTIPCeuXISf0ISKULqn0nadtnlo/lOslQ4a5psKS8fg5ifHre56iD
SsgjyTU8M8zMa76AB8NH5FfUC9GXAcFfZwClueBfX7JlPxwMCQsGkgxQf88z2EyNoz4hHIMZ5l5p
UKTJIxqBlPOqt5SdzMpX5LduLZBtsGxPcMmHXWO3CcEb6CqIMFOta6s6QgcM/H/oTzVAPoJYU226
a01/HwdIJeEWiuixSkank3M3qJVVm78UyjFBllTwNyo+SNOsZUa9oTT8uJZWRh4SaBzJIMOsXyqG
4Z9e3uIdjcE++JX+2CnXoimumUUqVGrEZtBvOCppFATEdX6QNcnNQnJhNLckF/hNcqb7lEGHVzMn
rg9oRfTrCj+0y468pZgrH7aFeOPqayTFWx5AxlyhzhBaa0AItlptonGFAXbUqZSmsNsMNIc0+9SJ
5US5vFfEIeHhxsg0iIvtlbFyIwPkMC2Fuik6pWi3oVHZZOgdCI9jfLEwBjdr0idepruiJw9yJDvB
aAq7yXI7UnSvoswbOqm3pSTdQHbBaUEWZZtS4fRqsRZ6Mo0u2MOA/xY3XxF6bZO7rEMm3RprtOof
tLjwAt5gOH541xOAZir0YKev2+M13guQV478oAjLMXBPy5LlimC81sDvl8XtKqMDUBN8VWKpsV7b
SYn2eNm+ZRGxUT525CB1W26uCqN7wrCDY2H4IBQlinmJ21ejb7b3eKW7A0/tCtIvibLLhbjSVR5N
fVJ0JOlF2o37jgu7QItR7piHvm9fqXdFRG4wSXyp67IfoPHPNO4IA+oW0ScVqGxCwzjUyC3JIhcq
LCA4fwfDkN1oxNOVGu0l025oaqfQPtMIdUhd4oqxbJJN3LbPqfrYF2hFQgmuFLUjjYchfRpVbR9Y
2k6iud1Ght3VOGDiIemgI45aYGKigVUjf6kMt584AhNxodEcXx3CFxnaneqrpGi+GT53EqDNxV2m
vwmB7iJpXdRMfaocQayINqOxiZv4wkzILshSAJ/NZJfob524zErzTdYafygfFTTNIcq9HiTlmoXF
Ba3Dt1giT4UlGq8bjY0cRg/9iJqK2q1LSAjpJcOHRJ25IYOTgU+DlugM7/W89aKoWLWGcqGjkh83
wqlxIIeu9cCicB9GBtr8lzGz1h2HTk6KDDeg13FRvWJK59A0tdeo0UZPQUAllzujMfZ4eR4GqzjQ
drzSa9PlqfWUCjA2WKNosOkaTptYsyHfWkm7IpFw1Fx1dX28kkdI3ykQD7DISreCy1gOj0Ev3DbA
IIN0n9co+7JxJ3WtDVnKTVKauJKv1ei9gi6Nkj7mFQQHUOwe5d7jQ/qgGfeJGYJjyUiYk+r5A+Ql
nbqXr6msOUz6GIvBI8htKaUO6CRckzyWTQzJllwcKxLbJS6bPsm2GgC2VivbkHV/7wwwWHTPkfbU
jkULXiPgThhoINV42/CnGneMobSbnETbHmwboVC9jGZOVGOrAE7BuAtFYzMeyT2zejdon6EF6Roj
t4kuO6Axs43+tTFC3HEyND4IBJkOQao7mD+wVU296tQK6pETQ1RLHcmidkVqz4hSR451u1Wu+PBp
lcwOWOhTzqEpIz/jZG/NvPfq1EQrhL+bA6YXDPmWjtJb12U7uC46I4UdJQgb2Wg6EE9jW56T4hV9
pMxOOgWcuZIAYs9g92pm9TaXAN4TaWf3cdj7iVGW21AZP/QEB0rwQdidYeL0BWWNHj8QEK2ifUSY
x3aF1qKfHiPwpyCyE41wq6pcZ3XpmT19MXRsewhevSolnqSB3iPGja2qW50E1laREC4RG4B722Bk
yrXy9gHMWjgwimRHZbVXzBQebd5qXb+XzOBRiyvAvZGdpO0nxxbpgPnyNkFeONoWXD3AhLIYdHzl
Y12BGrd/VrIS5CNXAXKPIS0gxrPL4YkK8idFgb7qoPpkyjrKq8rsd2F83+pgq+GSHQd7lnFMDGSu
0RRubmZ2KtdoUxR2DT31PrmCrPyzphpOQkzP1PuDKvAsiNXHoTXXmmR4vK0OY5A4CTW3qNTY9QSP
4NBWyUdbqTofeA6bkRTFxMIfS8UDs6rX5+PVAEW3SMrvhyoB7JCir21JAAC290UWbxgNsODeZTnz
Y7l3S3SF1DL0RWl96FXsjrWxoSb3IGHrDcj1KhV5g148mtGzLD47Jh0UvXAkvdxCWcEZg37dJxz1
2RHXBUPEb21RJi5N4K1AohCeenXbr2oVbArlQx5ka0yoegHdS9Wt2QPsCcxyzOil2uXHaa3WIEDr
DnRBVdt5J9sj1W+kVPJYyZ4qfLoMPBrKgEjQPERDa6tqs+kgDV2axA5AzqKxyynWyYK80J5A5Q+z
/PK1ZtReCa+totuqNa/YEFz2olsHJt/wVPfj4LHFHx0gREGYOHXOPU0B7ielU79sXeIGjoruSqoz
IFt6pwQchba3VvEm4nhNCKhz9JsUEUAHY1o5QJuNGHYf0HUXlU5Ts7WcKau6/zBIetd1ulMl3Upi
+buRCzuCFKGEDqZQMBDQ6k4ug3ZUq5y0EIdQibyu+cjUzlHRz0yizy4R66TpN/2gXdccCj/INky6
Cq18p0E/0wTrrGzqXo3CfBWPboCOWmhdkqBz42A34tdkReVCV3wNrdt9JBJcwhWakZvR6kAoVu6Q
4PkRdkEKwl1mIlPS3iLoandAnPVq6lghO8Ra6FZ54TWR5ZRa5RXFXZmBKhy0N5H6WBSdE7LOjYAF
IszTWQIGZQBKUumujAHUFMpqKMkmR0jPwregfuCpjECHV1Az2nJ+C3YePxDxVs9WQ0Uc07rMMOSn
5OJQolPTKtG6GCVbayqw24D+JxHRSrOai1D+ZIqxqTQD4U9elxwSU6VxlyuF00Bgq7VKr89GT8V7
lOMnJFPDs2pva/BtxKXGABwLjq0KAr6MrUVCL6KwYI7WgI+bya6kUFfH3xtkG31cu2WegAW3JG5v
PMWCO7Is78IQYbwb/bIIbIZqhSKjA6h/KGXq6aNA9q1zr82QHbVtdC9FmS1ZoV/xxs6VcUWTRyk+
QA9gg77KSoUeV2L0jlkYHsXVqAVQrqw+iZK9KFVxySEFhkh7iILW5xLW2iq7TL1Vc77X6gaXZufJ
XIbja44+Bk6fhI8NAUXqeGdlqJi35U2c0a3ZJVsoxNmh8akF9d7A245FsdNI+UE1pSfV5Me2vu2K
2suN0FPiEPg/Yov2ocP3KpXRpvmLhIsOCQCNqFOC946C7b4aAIHKIOvdYz5C1cFWmtA1IHQALYr7
qr1nHJ3d1jY6xL+wKy6SWAU1n+HIXeVNip1KgZiM3CCwEluQzDG7Djd4v035dVLqNuTKGHLJ15wV
K2rht8lQnA5C20zAXa5JDjgacAM9ByPy6irHtSU7SKO9MokdIw92HPdDFjwa6ehXGEAUyCLbTAfN
t3Qr8X6V4MVCtPJWbbW7NMuf2mp4LAkelc0DxSsutFI7V1+NMVtLU3CjwUGNblr+3Gegji9w03BM
jQygMGmDI01qG+WVVRmqdosnjvxJ9GxnMHNf1N2lpaCn3Upeb8SbIimukVdveQrC5UK/oTLfl2a7
6qvSIel7MyX8iYmx3OwaEBEcdYyAVRjMRcXUkMQ9jcGXMmVCBiI8yehT2I5OrT+OU9Kjij0e9n5K
boexhffnTglBxaIEqEXG9kj9ajDuWyIfCLlkMXCCymOAA1hkzO5xFdhCCXd1NqyjOLyutcFDDodb
rd4z8NDSrrtH+NsH2Usda05pSk7fQFVafU0bkDkAHAFc3osE1pEgrdcFtQ6ZKFZW8qlrn3kt8DJS
t33ZPHPJ9KK28sJEdQtUgq3mjfLWGxrUB3AtTz9WG8aL3Oo++jZHmpmQ67hXEluXirWS8EcTlx5N
xSpWHoSUep3EEzsZ1G3dyF4grHWUL3SGzhRGNZBTYToCAhsEvLh/VihNDVxiA1qyvo7kVVi2MoJC
TUkXSrxn6qCwQk00WUG29QOgzWqdtVmM9mepJ2spJWsIS6gZtSmy9n742wpGwGqcWptVXROMsmKq
VGQrpkBQKLLUwUFnZR3p1UKJ/Kv8MK8UnFqalVylMBvGLFLi1djobitdcwmaAIHl5sMLsCXOOB4Z
rkKiNQs1ijO1eQ0kFcSCjggGLc1ZCayQmKV0EuaVxujFGLaoBzoVSeFOSzj0s+7xbWiuhRM0uon9
s6JVpKBFlBXjQzM0UCwBd9PvVZefjZRJh5agVYMlQRpFnzU0RG+aLK6h5zBs2S2/hGNwZAmD3TvB
Wwi+Kl2yxxvysETC8XOmcmZ3VsiGJF4S9BbsThTxzB1fS7+2J7L9eJ2BEWeCOkCk3EFB+6CtZeh3
lA56ZYtkID8L6rPfMatsJ32f8igA/37nDx6ix1V2E24n9ANddata+l8kcX983C+TqmXKhgoqyDk/
SMLNkekcwj287nZkkFZjGKxGxXgt0y5yeBb6KEJ7KKE+4Dm6sgKe7kuV4pHRbsxEeSK1dv+7E/xw
69kPmu0Bw6g9EGGYrAC0wG4MyAbWd7hwbYwTLwSkn4XFmanZCYpII7WSTsAe76Pk8x81YCQwBcbB
Ry/xoDez+n1tP8fF/rQ45xURQg1jaCwkGN7lqj3gleFE79bEur5S19b1iFv4itX+6BkXbK8vhPlF
6zMAioryUQSp1klE19b2eOpNKqmWnV5kx6Kyh6dwUxc2f1G8fhUvTquRKeL+ESdna59FZD1oOlNR
cMjwUA8G8JWVPrhOttoGqcGaOsalvi9fkHj4A2YzLgna3cv41K8N/u1HzIO1lWhjpEHXq/PBH3NI
c9vYYrBs1byCO83yxi3UiPwQZbXr+JK45KF6+N0DFrybzK7aoe0BY0gEBMyyHUAy9RMZdyZf6Dh+
HdrfVjkd+pOWY6mpPS9rSAQmuXpFg2CFwZEXqrHXXm33Y9tTGxpq+w6TUZGCHHGsqqOGOWG7oBoG
IkJf7WqfBPouBfzlXx66uUAok5laoFA56dYY06jkhaHa8Hin3uQuCB7vgpffd1z/kXfM/G4W3C1D
AJYU4JMnRrqrevW2pOpai4htGPUO7I9rLR5WFmt2jSrvGwyP9FHt6p18byj8IjADUEY3zNbl+hBJ
lcNGvGnbaswwrtGC/hT5S0/3DWv3sRQ+BRQ6R7x+jZsOSH/CL4tQXDeQsTJo6NKUuRUYeFsmIwPW
fWS+u1yu7wxJu4iC1DeYAIkIRUXF6utbKerXUd9dND3USkK8KGixqavhWmnIPqvadRB1Vyzpb7SM
vCW92LYKCFIB/V3ypbMXhIpHNtFNApjh7NiSGMOvYxjG+F6yo7goqn2kd+GqdieyCvbMHN213n//
ZFOI/+G+JyZnh5SWidKMyQghNmEBeQB66xQvLx0MxpNM2lVtNPugTd9+N3r+8j2xOjua8SBUMaLc
hyne+jO6BIZ9DSmTS/k4+O1G2yXbpbTj5wDO5JknFmfHlNfGoJiwuZKv1A0KZeAwHC8CF7Mal/Fm
kv1gXuwvildNu/fb7s6SrLTUGyphKGaFVrYzjZym6UTh5hSbwi0/su0SvHK6RX/YA3nDfzMMMrvQ
wySGRngbTSIq405ZG5uJsivbLiJHz4dWqgGWL4P335ztploVWTIMkBOFINYtg/oYqDH0dbHC0Nck
28Ig7HyYbpUlfMfZA4LXxv+3O9vPJKQQ/DAxZW8O0HlrABYn5Yiubixd/+6hkwP+3MhvQ7NAFmdo
PYt+GufvQpQZmfkRtEsjS3+RCn8bmX2tPmsTJchgZKIkqzzrBoB59xatIS87DnfmZjgax3GwKThF
mONUa2uD5sBiRq5MqciPtX4fjTlvVZjGvV4ouCWSDXEih90E7lu6Sdbl3dIpPOs2J5Zmx74lRNIA
TEyQ9D6k1k2W7ZHoOhrGLn7/euezzRNDM//UIXWbNwXI3rKd+gZh1tUkk8SwlTgOwxoD2eqCxaWV
zRyTcsK5inn2FdeTveiarYWWtRmQqzZc4qT8STXxZyj7uoRPMg5IPGLuLPi61YNV9zaC3T71yF2P
8BJ70iGSbQbxpCmrJrv2WO7NV7H+Z/KHJzs8890oV3MdkKpJ+rYDPQHAk0cOQqeJiax9WGK/Wdrd
2eNBSbr/HpSsUK9Ko3JRxobKeVR+oCDfLHxKdeE8GLMxuMKMWi4GZHTc7Vz5unkUnux1AEPUmIqb
uBjoBVrKV7nTOfqV9th41jOSKg4aIIQ8Zg9u7i7zQZyN7N/7PQe0d0lg8bzFR1ekAq33RL3vOra2
JO0yK6aCfZc+GJZ4ZAH1fj9LZyPhiebf7ENnhioF2QjtQ3SynFz5HMAn9buFs0H9xMLs6watnKUV
wUMNXUL0ZjPHqvJdX6QLCzm/gxoo+jBXIatf0fjk2HRqwuuR8XiF4Q5HVZhjAdGhJrkN/h4/t4xt
ICtuU/i/L+58nUX9NjuLDBIDer4Gjw9YTpudskMK8GxuUFK2ZR/S1E7sZ3dLiPCfTBdfEeLb5uz2
EowXSZxDJ5XBVe7LJ3YzEa713hg74gho81Leev7EfNub+UhER6svcxQ22I7jqQl0gJdeQp3ofymi
kLO31betmbeQJFdyycBnrD3hGdB/ZTVI5XpnUvwzc3sphTvr/mB8ISjYWGAcm5mr0djoRwkMZ1BZ
RsucOTS++d1Dzrr/t4V5yQ88WF0vtfhY8nDXAgWp6orNxcKQ5U/Y9pdL/N865urXmkC40DXUX9Cc
3o27HE34y/oz6Rw0kF1jk92jYFsDaR/fovK2WspL/yLh/zY/fdWTw0c1oI41ARFB/cg2xEs9yLTt
yab1Bd425oW0Ide/7+pfZDXfFqfU/MRi1cZjJhd4ilYeOiv+BFMvIUPJ7chbTIcXnGSul103haJ2
Ap8wvY82EyhefQg9yIhkduH2HgGX8RI90JLFyalOVjfUkqb3IU9RJUxtJbhs+gX+mrPRUjMRJzH6
qmLq7U8DkRhJaQxNgBk0cAzvgRHfQMRv2TGW7EwLPVmIJiBAHYUJXizgPxngm8LL0Ax+jL3+YnjK
d4rDbej4hbZ+h+7wshjd+VLZyUJnO2kg8R3KAokMhuBegv3gSXa96o4TG5H8DiiyY23Le+0xdFJk
jsWaXFm3v3vq2eTm5AfMLgg1F2Nj9nj059Et62sI24IGOd/Gsv76u6Hz1wKmColMoDkLsPWfey33
PORGVUMLcjUdiWBTrlscPx0l9v9BrvSsi55Ym10KgPjUg8VRAWU79WaSqSu20yFs7BhcRRMP2v4f
vQ5PLM5jdTyi/wQF2lXcyx+pPgKNGa2MUls4GuTsdfdtZ86TMEhMFRHyCcTS/8ygZKZdbC0/RWm5
9vUtB3sr96Lr0MFwsY/R5oHav3/Ks3fGyS+YfuHJqWlqXQeTOS7cxrxLIUJjAmYTdGTBytmzeWKF
/GmF8bwZowqpS7LJryeha3VV3GqLc6gLjqLNQg2kGzVhEZRmgEV1ikizWbbAnnG+SHuyklmUkQTh
NBa4DBpwNKg+87uLag9Svj3EaLwpxFiana2k9ZLe0dmzfWJ3Flwo8N5ElPCUYXzRY5CoDVCk7wq7
FEvSy0uWZlFEkTETkDCwuoig8uTR/CSQeSmk8a7IlSXi/qUPNosjrDOiIez16e2nQCjADtfMD1wD
FANfeVh9s5xiLpmcBROIIdW6ZMLhS2vNgM4CH8C/O1Gz2NHVtAKFjIw6aApk1PiWVQ06y63zr6zM
JQjMLmMUchjIJuOHMH/j8lOFnPXf2ZjFhhzztJlMcWrRmTjGIpZWVYWFSHrKFhxhwee+cP0nUajP
ORg1CLpMRXedkQfQrLtNkuwyLXF/X9JfnF9IwE/8KkA0zM4Rk7WwSXu8fmUUG7b8fdhHTnaTmp5x
yT2xA192cgFgLejDbGNBOOB8qP02PTtYjZ6TNJ5yu4rf6+O13F+Q8e335Z3fx28Ts/MUhmk6Wgqi
k4mnvVFwp4SEEw1HT8vbpZ1cWs7sIEn6AI7Qqp+eowokuKDj856vKCbJOo9A+YDethfq5vfl/UXe
8b2+2dkCQLfszfYrXshOt5mS/0n8ka4g9HH823O200MHoPb/usp8gqVoqqKUCNy/aYvHIFFXOrD+
Cws6fzF+25gdsRbdpUhISG0EAW5ClgOnM5gLrruihYxaIX1gpMijIfd4rTw3rXUhVIY5vdpNeLuW
GnEZ9pXbUYBa+/wxLsbV779v4Rt/fY+TcymHxdiMEs5l1eH7AgAea6NPQcbxu5nzVdaTrZ5d3BJP
87LD6A7uAWOVPP1XFHJieIeIYHOItuNSlD7fxjkxOd0TJ0sz8qgmsYqjYgD6bZTclTESlrJmLUXs
IuPtkxVAxEltL4jU2uMQ7YNI2wGBerB09YUK0Pk17UJyMZ2YH+Xzk580i01ZQ4QUGWgzN/qHsB4E
VJbHLa3tErBoSVr4tD8Jp2fuPQtHKsYwIzXGDVJ7fFOjm47XUnVVOfEduFPd7HozUewjjNDP6r3y
p7eu0tqD0wBfER6X6rKLHjCLXKDm5EoKBvqVvEWdyc9XwDrjyRR8jWFbm2q94HHT//fbXs+iF0tZ
irLzgBfMNl63ld1f0GJbIb26TO4xagjSFynxVAi9xiuMUuYPv5v/i8T/+9zPApkl1WnUGQX4hlF7
GqFjGwMDVtr/j7Qv25Hb5rp9IgGaRd5qrKqu6tHttn0j2O1Y8zzr6f/F/s5Jy2ylmAEJAgNBsosU
ubmHtdcaEz95Tl8sj5wtMM+kXvMCWEN0t4KGoXJXAbRk/1cQdPlUhVAQWnHXzioSCi4kPIa9yxpG
HTJV8hWMkvPNeFCP1sPkTkf5QDz5NACzbi/2KhqG332wNr+Au4VjBmCo1OCzo4+LMVb1WCrDY9HX
QayVz9f3nP2vPnzxjSnudmF4LJZJl2fBVKNXDLeZg1bqv5ngrlTVLU0Y1bjA1kwuMiqLU1uJnl2W
Kl1bBndRGorxGU1BY3b2w4D6w7PkdV8Z1q3wgSFUvl5f0e4DsNk07pokeTpigoAhXzBJWNEvfQRo
7FQI9m3/Xd+Y4a5DIjfaYGo4iASTCkftEIKhGmOItnEajn+jUiNYFc+g0aYgCCWsBaI/1Ec9kJ3u
0TxhIP5h8axDcjJdeuk/17fSZcX45HFyQZeKm1hCkPH67gqOJOFef5D095jFx+8wcbss8lKAvPq6
BcH9Iuw0bV45tR9IBrECnJYwBMgf+KkVY1mmbCuG8EUV7SrnTVIzTsZZQdGkgtg4JBbL0kMC8WyC
fkIdqaMm5U3TzOe6Gx+0vv5aLTpm5pMGcgQWKAiMaTi3KT1eX/9+0wToZRXKDYAX8BPBaqpI6ZJi
i9l1MTJnwDjPifFgrRhu+SRDYqPU7eGH6MsK7XIbD1Fhw1woomPjCRGTn99JTpfaGEAGeekC0gr5
RZnsQhBA7J+n98VyX2Apcs0iFRYr5aHTmDPUCajgQO3HTZsNZb9hc6KkZVRQEGMotePkjb7xZfDA
4RNIXgvCtOPorV7ypQ5E77VoZZzzHvIymTstwdla5jtVaW7WVnm8flREJjjnPU/zLE8yrkqUYMBK
ktYLmQ3Bu/+Ghf7gvd87lLznGSQSJxQiQsEsq5hdmm+IVAf10DkymyUoFONHrQGE1s4xVAFkkDta
3zBJcRmV8lTF+b2FOyWRsQRJQ+c3pnGcuvJRKqebKi/8gaQv0Bt3RrAegncLn2NYzjiCpzod7pJe
Kex1bDG8BJZqiVSfZzWGNxguGiRT9BgjvQw9gRTnRxIb+bEx0lNtTQGx8u/yvBQgHgDXxKIduqa+
i8CiXVvmEcM/Nzldfqp6cyKh4Q99hohpBIt1SuRDtcg/r3+i/cO32T7OYUogNUC9CDGrYYcP2h2a
6t/n8/8kdGYHEFzrpNpo3nnXze460Y1V7i6rfdp184LOXQHux77DsGZ437YtWvTCsYTdQ7gxxd3g
1iJaqlfIOdtXtDHie8nO3Qg5tfVAodjg9YDTi1a3H3pvbLLftLnRepTIHSZEWfIFYk4AMNrS/p+8
FhzVQ/Ykwu7sv/Ybg9xlLnKDpq3GLkFp9H6nFJi2HJ6tsHqeMHVVJ/WhGzRXichhiKtH2UwuchaK
CJf3PTT4/DQAzwz5gwzzOHXRaC5ADuq1My1goELWgSDcRQs4drLYndzIaR0ofrvXT9P+J363y/kZ
ipJnnqsIDoGWsgcoLUB6QeCkWbj00cu8m+BiRIppvj4zEFXnR8PP8NwtvuKJoZAiM1xwCFZGGlM2
gDFW5W2RJIpdRJgyLWXFLifjNR7oAf/aVZbw0/Ut/IsT9L5ALl5EjwvOBRzkgEjbYVDiimSX8hAe
GGhoehF1ZfdxUu9HhS+2tma8rm2F/SwgUgHK28UzqA3OnHx+qkN7AhIegyaFSxD1tC7ocEGpQmvU
SW1zcDS0+yCSIPjC+83GzU/iPGGVlGs5F+j16YHmd053AQVI+gMHGHKHwDIeizMGMF1yAy6TJXUQ
7BGnDtTaEwU6u0Hf5ndwvnHM07oO6yQD07fqTtPgLhB9qi1BfVhwZ3hgYdmiuTtAQjIgw3d1/qqD
0UZwophjvXJl+Gm6aow1taFvKDTZYeBF5ZD6rMdYoVtd3HWCSE20bZwLVORo6C0lAxZq8cdh/VwO
EMU1VP/6qvYfrj+vCT+ZhcpiAVArsrdq0mx0dQ5jLt8WzRGYu+C6pbcBgGv7x7kcdZUlS5fQVjHu
1F8jhH4V1S7d4cJAIboXQeQ994FGRUUPGuXN1/q2PdW3pVf4YhrLv3jQ3pfN+aV1BDVHDQGywHpa
oJ8FKOMje88WfzmndnzSBXV90Uti8N4ozkhLEsQH6GJ9ic8o3GZ25ZhfyXnxi86tAOKLXOm/fVse
W7gYxVI1y4gWdXs2VGLPqFgCcw92petfVrQ6Hi+YJ5I1yDOcX/S9Pi6n4jb9CiYdiBaCqYscZabj
/CLyKuy0XDlN/PgC2G3maMhZxNUPn4A/C6ZEcShlzGvqsS9UwZOsCW6/yYVdQ7hayzKZ8C/yXSph
uCarnlVIltcdUMwEStJyn5zbCawrZpu6NJbPCYlsy0Sfd86DSX6OJPDIhZYz6IUjD7Mtpw9QdPhc
GZ/zDPzumflz7BHfh4kr59GhM78RDIebkNAovmTVz26ZDte/2v7I1LtfNplH3QR1IzRzhgmEUcH6
yuC8cMzoAFkYxfjUfc2gHle4ka8WdvscviRu9wOpuCy6FuyaXfuInI/LFQhNgqcU6FcaHksVtcWh
vItj89YgyVNClgMecFB7qLcm0PeDJd/M4IoAI8ChB63yoqLHIVtPuTo+q1Ml2B5B5GJyMRioy0NS
ZThfi/Kg0NdJDrQRRNWQnuuib7LxM+lFmyE60Zx/XDXJoIb+Bg4aPmuao71GB+0gYf7ee10dNjqY
/IQ8cGOLghdFZJnzhtmqUjkzgNVh+GrpTgNXvlsDxaamNgbkPxefQpt+bp3oTjleP4NCz8H5xWKG
LIBawnOwxKK7NfGmRt8k6LdoJzZL0v8hlpkWLNbiENdhuJCoXNHVKUEbYy0vFWYuYhAkKSOYBZ4E
62OxzZUDzkuprlOVGGEDr1EVb1NxkYehL9AhHaVAv4mehN1PFtNds8fFWiucXzUNY4ZBaxahsKLL
KxvLSU+inFAQb/GNgczqabZiRCboAQQH6VZsCmlI9zePQu9UNgio8DmX25eyVcTZWwAbHaYgf4rd
+kUJ2NZRyRbBZ/4iJng3x/nDONKzWQ6RqyhAkLXHEsFIh0B5Pak+m2AUAcj+IkN5t8c5P8NolKEC
NZQ/+oqvuamvf7U8DR0VzVsOpYg2fh+jSt/NcQ5N00JC9QFXLT0un7VD7I82BHGd9lFcPf+La/1u
i3NlS1MoIdjl2Nx9dADTimraTUDcDgBV7TO0izO3AvWZI8Kiv03Zfjz+73Z5R1aDmnUJ4UJ71DVt
/duIYkXn+LkffdNBROeQo3lmIGDoJn+bb/PHErC5TMi+/Rcv6/vP4LyaHDZVYxjAILQA+av28BiN
LugCWQfRmdxbxQtvqnN0P3+vHzFZIhRn3X+6/jT/9vM2D7scysAMaDMC7a6BDDqog21a5uDvpe3Z
GkCKOFHrzgSuHdRPqsCj73vXd9tc0qmNhNAxlOLA0MArs4BscfZzCSwpWvpgmosIaS4yx/k7PcFs
71TggzN05GD3bve99pPTfAC0/duMSUsox/yR+EJfsZ+cvS+Tc00ReJ7XXoevIJflFzmtqDBGnuU1
5+QIWmFWFVoOQrCJaLGcg1KVuaFxVaRBmAL3OWuPGhnBHbn2nyJCXlQzBkexdWxA+54kIFaK5tFp
lPprpJY3yTjU4C8cj01G76NWx7yEpB+UNjnoeQXqjzYYQY6ULYkT6dQpCsnrs9LLo+UuggpO0qFy
b6Z08WZov9kTiCXcPAWjTg0qp3Y9dNbqFlC2cedENkFMPX2d1UjxJOjYgvwmOVUqWD2hRBeqvWt0
CQjcGt0RvLT779H7F+G8qVrUGcjl4HLkQP4le6VbORp583EjevVdiTfeEdXp9pPnd5ucSy0x+QNI
PN5ADaNiZv410hW3Uj53YEu7vjqRIc6fDmPfWmqMcqiaRfaMGVgJzKroRNhG+cd1SxoLf664UH6q
F3ILSwFdOUakkDxmN8MlvTSedUfd5oBaulNgdjpEXmcE9Bb6ShfiZuCf9PTX0FZBgu6BYUjs10W3
jfOnxiyvYUVQQerV3ik6SAVLt+Ahu75ywQF625iN19SKTDNWGb3JdX0ysocRSOfrBnbHYjAsDVln
iOeZEPXB1m8sNGuWK+sCRAeDsqLLmL6CEA26bRSEXHZ0VABlaZ3kTj0YqQ0e8EBgfi/Z2pjnS5RK
Y2WgJkNFNAarLzg8TWBpv9U+E0JOjtF9hpDqwfgFDpyg+SEwzdwhf6i2prlXockmfSx7TOR03gzi
S6duTyweAE25B5q/KEOJR3Q3d0lRtja5pwH868MqAe341tYFb7M7PCo2qkxHctZtVrmXweTrG0hy
RaWJ3Uhya5p7HQxLKeUOKRWWGwKmYpdP2QWci4hcDWeenb+hby3aYO5pWGkqJ2kG4GjnYagE1MaY
/C9vpIvqRw6q+pkwZ9zzSNslcu5WCRNMsvQooI3dQzK9zArAWPUKsvZP14/O3tXf2uFc7DSlpgJe
3yzIQPw4tvENxlccopWCYutuML61w3vYQc/KasQnWxzL7m4NCGExEVF66v+NmiJwdVtjXJhqTpbZ
qDEqoSBEvoAz/mYh/U0zhP8iFtua4fxNauiFZKno2nVa9NhDdmCEiLA+IDii1IEn+n79U4n8G19v
rAYw1hpxgrE/GiH4Ix0r69hLRUe70V5kCaGBrLnzqIPULw6WTrEltbeb8NTLiRcjsFhR9AK9IXTv
bualEzVE9r+xomlAdWP6EIR1v/vfNC0JNIQLXMtfDMsGIpc/0NpjviC1MZB4EGzH7p3cmOOOLria
53iMVuYFZCe/V5DhjT8sj9ECrA1cj2h9u1dlY487wl1jVJgAQQdkxWC4nv9IjJ9LJriOu9d+Y4M7
uS1oVFrFrAFKTMLWbrrhqEbzS9SVYPMN/esbKFoPf3xNq9EmGQ7cBJFrMVQ2Sb5rc+1ctyJYET8R
W4xjvQzpkASVfKdmr9YCxqL4NpNFagfs1354AhXTMhQKoJHC96dCbSmNWQWaND0mGGFh+KL4oAI5
+W+W826Gewj6Wl8HjRURJVWBdADI4UlQzKhWimDp7Pm8th7uMqmJLOWWhied6dDOT+C+jzxkDkfN
k0AN4Yqe8/3D8L4u7jKl42AmA8U7IOWqX9JP4Qw9ACrqZLDdubYo7golILsojBj1aJKG36skuida
7F7/QLu1ESDN/jwI3BWKqESNuIjyN7eAaSYkKvrkrD+0Clw96itUjNAoBX+UIPrcXZoKwWpIJCkU
hIC/O78SpWzQzODmgp7RI5n8bJD14d8sbWODC7nqRTNDowV+lkUhhl+d0NhgRbTu3B174CRAhnQR
hrW7F3hjlAu2KJjXZ4CUGQ2R0rrkIVaheN4F8RPKyDfTl7S5BagOJ1JUbNpFGpGNYf6qAZSMno8O
fPg3EFoH2rl9Cr8WDhTWzxB9Vxw2xRu5nQjeu3sTNma5i9fPS6hOPaax1ZreKUuv262cNDbptS+C
z7mXCm4XyN05Kq+mUVoocnQg5LabHATJlQESpPaoJpMD7qc/pBbntDN1qKi08+QJ7O8+oJuVcrdx
bWY5jRS0JaLPKiD4DMRFvfGkvjK6GUnYLt2tkG7Xy93MaiBmSSnyM8SbrmRc4iK2w6E9NuboRcZz
hzqaEb1aIH01lefraxXdTu6tM8bEmtDQzIIC/O+61ExgzyWzwAWw/frg3d73k89wY7pI9VjiepbW
Y9+8DC2AKeXXrsi9RDv8p/W80d5sUl1r0tcptlCCbEfqhsSj4DS/bmGX5WHztTTO2UhtvJqpgdWE
z2aweCWIA3RwcfsAl6xe9saKI2xXiXaQ8zVR21fluCLEmpzwgX5RgQhfD6bb/iqoHd+i7nYHWQBQ
Z5mixQqugsb5mglE6V1d4lnvXRIwsr7YNR4bANBkdwzyQNiYFVx9zfj9tZDlzIyohYWmxxY8nuPh
re1yiIQoJdGl0zgnM5SVRBcIKqGCKzuMPUuCumJxhB4xCBAER4YdiWsXgHMopV7EOgrG7H2aPHLS
DiDHOc4eK7vUTiqKkAQPk8a5k1yCoE4eIkWOj8qr4iuudqhxXDJ0N2UEs35zhByDsO6xyyi1vRec
K8n6dYxKFVdvbiR3NKBNhIfegE6avch95axGCR6WxfrWj9PPdJCOutp/C638NCtQA5qBEe6qQz0p
F5z0U1gY3+sGIgchCD0t5Yas0N5pKhTbQaG5pNG9kRk/O6l3WlT6lzj+Uarm53Wsvwk+nODe8SQI
+hANo0URl03O5A239RPKZkcg9dHKwR66igNaicC6Fz7xArfMjwaQZWhNXcUnbCBBh5QxdlYbakiM
3WX+JYO7JnkSBbq7eYKqmapGLJCq8xxAk15RQyreTg27eeFRC6xTH4jCpg87CmJDptv6/2XQOO9Z
dDptZTmxfGAkIZdgxrf13H3LkgJE9vN8WuZCUF79eNE5i5zvNFdihlWLmnysuMA/XZj8tzK61ZEc
xJQ1zD/9dtM5Y5y/XNdRXiD6nQRkXs9rAxVByAmYWn+6fjA/fKw3M+CswefSsZfcXYt6OW2pBtUQ
ltQpB0xz+Sx+F32sD8fwdzP8mDGJul5PZoiommPrdDgWQOlcX4jIApcd6CsUqFR1CP0p0Y9dHxBF
xCT4sSjKLYI7ca3V9msCuns/+pUfUX15VYBtgV4MJEvQLvsbnDAf/C9nkDtwhVbHRFpjqKRCgsyp
VOi8XRhUvj2g7gwSPdOnvxTTrh/EDQvm2j8evz/PxVvssgl/Cmj5TUSLLF8ltW3phywpD6NcObkJ
KTXTAp+/qP+1f+DfLXIPdlZSC0NMEPxr029T+13rMcqRiIawP06DclvKPdZ9pKddSLCl6yRdlig/
pXqdXmYpcqOe3EJOMaD9elomDOeN5m1ed8Eyk6NRkoBm8vemKu5GYz6qVgLW1hid6fi7plVBpnXH
68dZ9Om5hz4ZlEQxOkgopPqr2r9WoeFmEcCIQhCdwAG8NSE2H1rSrEUHXg2yvH2InC8tj0Mjf87y
CiN0mezPAxRpy3o+Vpko1xZZ5lxPrC9A7I5J+db5ZqxZ5H66728oRrOh23pmhHjktrghl+Zlfbq+
u4KzxuMLVhpLWltDt7ORQieT6Tmquk+pngucq8An8RWLNTKzLi97SEdDcakjfdAMnQg/wPzax4tK
ADFSMeIBYjz8+833s+YaTp3ZGE7lcbpdb5RbpikO4kJhBetj+fnt8rzb4uLBbh2awbAW4pfmwQwM
+AYvdCFVpZwWd73Enggv8DFDYgYxOwlFbAzOWjrnEyALMRcmOAUDNTBPyjlF0sD4Eqrjymji/gZf
4q7b2xjk3EOVKzIFAon4/Qi1PdmvSn/IVsgX/pw72TZFVCa75xC6NlBChTQ24fupxVRPEUSgQ9+M
a582ANG2P/uJev/itL9b4dumUm8uY2iMoT+EtxDBtcs0hlTXj+tG9g/Hxgr3ABtaapg9ZAd9M7NN
ZHgdQB4AUGuB7qsxiL1EYebH6RB2ODYGuec4U+IpsQZwOGl3A+gFkOPdNI55YhEndIrHA2T1PGg/
fWH8YtNBgTjUQcTosP/9qEIIIlHjA7F3RFcCyVgVMvdZ/Mma6T0d8k9K0gjc1Vt49OGSE9VUdVk1
NJBv/H7Js6Xp87GYqW8R2fIR6FBbqtLuRZowfBtPELBsK/VEkjV12zSPAkO3UkF8tRtub34CF49m
kMGTIQBDfWp0T1kpP5lxd9e2UpCHjb2u8+v14/QRCMe+LjFlA/eNqtoH31nkclLGNZv9mRoHg/nd
o/Ui3UZegby39NMn8+sr3sMj+TI+YrAcImbjBf256k5ExrnrxAEspAZjxP9AaSpNcZ6UUEWEKPly
SqBpO+ite32xu489RHZNi4JoEOJQv3/eHDEWyFgKyQfUyDPHEXJmqaO3L3X087qhj7g+tqsbS5x/
UyYiyfI8lRiWcScPLPQ3lmXTmxRKgHDkA/JQ9dzUIP0Eddgz/vDv8hrFejvE4OP4kB0mkmnVs4ow
zzS/lNmdPj8lpuBN3PUMKniNDEM2LA0Ter/vZ6cWvQHccokqieJnN9WtYjdOfzMCumjclk/jgaG6
AtNXb6RPKNL0dvpNRDuymyyoIN5XkVQZssZzcCGg0CAjinc5PjMMpzViRAcayBcIm7qyCiJjkT/c
O0SIAfBcUiTdJg9nnnra51IxUr8PVye3esxW98+6AcHoQdRk2l+calJNp6pp4ET9vsHa0ClEz5EJ
1+7qm9ony2+CGknJkD3/vVHA/cX9aZDPH7VUGkKdYDfrntqkfkygZFqivKzXh+s3ZPcZw5i3ZslU
xj/5eKqxOt2QQosg54K2os1K9uExCmhQerFnPl63tudbtsa4gAqFw0IFfDEJxpT6KkpT02AK/Pb+
t9LAyKwS0KYiv/r9W8l00LROtai/PPRuf4yxoP6gPzEhKeg8e6JjuFslQaz2pz225k1AmkPpuLdw
8d8CUuMMFZ0zC0iVi1jfYnf7ECDivIPch/DUInG+SkaXatSvlz+m8JvcFu6/+D66rii6xTCSfHyW
xHSNe4iF+lWGkmEJioG8TAXeavdxV9+N8OEZVH5zpcizMhgXqLIbd7S6WOt5IsRLjc5ZMKweJtCt
vb++tL1IV9WZi7RMsL+9TdRsPpPSasUKDWAL8W35Ok86svx8Af5Rf0pC/bEvV8i/W7mooswOGx/I
bK1yBz4fh4aQAfdYeYI4wE/FZtg90y4K9BqhpyZucYqWyXmqsugxmxEaFohM2cgr2J/qA/RFvWnC
sCSAbDEePeioug1mCJxs8K9v8m4Cs1kvn2hKkK5t1tqkfqs5E4bUj+oMDnZUjWzJclaHyPeM7aB6
EZhloe+VbeaDp3QerVk3yhLNFiY30dnRN/hK6HmUXnsRQcn3IsPtGtmP2ZykaamKbsUF8kcDwVHj
U6iYR7LhWU3iRZDXuL62vZB7qwjKubNK1+OoXXBbJuWLmeCbaR5Y553rRnbjpI2CJc//XptAIKBc
Gb91j0yn+FYc+k81in7Z6X+0TVagXKZP87fsSRXirnaXuFG15Da0myozDsHa75tt5Ywr1KxwekxD
pMW2bwaEaNBXJMitucpB3zdGkgwohS3SdF5oeV4jPaja7un6Xu46afPdDHflq7yu57ZBnT6KhrtV
TSDT1Xeh4FR8xMoisFU3Vrh7HtK50LQZeyaV3d3UGX5P6m9hv76ONIFg8RB/kwCNsZNk9OkwvkDA
4qmtVa8Fz2ExtKc5hoZuFT6YreppdVQK/MBu+GICM2Pis4K6iAvwoX2mmUmNOkav3q+JGhQVUBYD
Ju8bAYfArrvbGGI/ZHMX5dyMMbiDwAz8I/dDDahugdp+a0peakKcTTUJMv9Y5NX3alD4T/9cHneS
gLajVToj9Y/P5dE4J6f1toA4gnmQXCEymR3+D66NEIuAaZ8Jk3D3v9HaNW8Nlj9k9urLnnKIMWD6
98sMu95tY48LZ6wyA6eXYbIU/6jMMaT5JoA/of0gJU5miOrT++EnVRHO6JDP1WWuihKhwzAoC5Y3
DtDANE/NiY25zYgMQdAmTho+YrnYvdnY43xN0UWSJSkSos8Auj3ynQYdNGhf2oNPXlfthCj7NB1E
RFe71wFBB9R0oZiA+OP3UypVo0mzSkdYVRxm5aSrkRMavV32X6+7nv1YlFKE8ojkFQgz/G6ombou
boqhDBYLmo5J99ks096hKQi4U3qS+hJMZV3jNSn+UCbRJ0qth//4Ezj31xf6OK9th/cKsGzQT9pQ
dTwub022f47XxcfUUCFSwQInUyS/vy+3hBLzkg0V6xctCHaYeiioLi28/IrDRjLb1Lu+ur0PuTXI
uZtKredSSdClyKTBHfPsWGKWhigRyjHqv3EyW1vctwSVEWmkDjENS8wQ0zjxXX9qjpUPUdDj9WXt
PVmaohLoECHoN/n0Vpbi0JTTGk9WnJ2KSs/sMgbBzH8ywqe0cZWHBW2QW0zdd2tlDDaimauPfCXs
PCisBIFVoCzAbdmaSqnSySgJtMDWHeRJ+QYqXMjWzVB0tPLb3uzGoJRlcPl04AHOQyU5Wak8uXqt
IRgPJ93R5fZcNKCKSvKjWmY3C+0CbViPpNNc1UofzWi8XwuyuunaXpokP0OQXpCD7Z6xzSK4CzQU
NF6pRS1fSWunSl9DhJTj8n2kmeCD7GbKGuoZFgO3EvQcfr8+raZHalFQ4tODfspQTK6c5Z7lrq3N
njJRprx7yjRZVnT8hZkqzguCIELWoUxn+Z2VvIZq+SDHIhDbXoinaWiTyMBr6+RDkrfEWdtVIx7L
CeKu1n2mRXabicpBu19oY4X7QqkSVzLQ9HEg9Z1rTc86aJq0zE7Bc3b9yuwvx0R1C55MU/jxB/AC
zENjgSBRjqZTp1Qvo5r5MuQLRdHkXpABF4o7QwkE3/nQeCZho8QFajL/a6oxdRvzXBzZORBXTPYi
DM1SEM8QvIXE5Lw2SY2hanB7/UQ7Wcltm1ouhsCdaSydckn+jWvbGOM8dq4uuQpUY+gTTXYs5Xvc
iQQBd+sZ2/VwXqfDSVwxpI0KWm7aQ6YfIrAhtTHGuKTCzy1/zHSHtq8jZrr+xfGwdASiRFYMlQ8N
wfkoq5mB0y5Fz1L7KaO9razBdRt7ATYakX/aYJd6E2CHSafQopyIn43PulZ4evS5VI4ZBqfr0cmk
f3XiN+a4s2EYdTZHOc7GUIZ2Tk+0iOws/359TfuOb2OFOxSGknfrVMMTldCTYii/4jl6ttCFV/0+
mH6AIVxgcPcibwxyR2SKtCyyrApRZ9u/rqHSAtzS3yW5fK578EhpyRka0kG9oFhZgquzb/9YFfMw
ZyXCxRp60rMA2rXrije/h/NgsSbro5pgA+Yi+aV24HdQ1UJwcnZrQdujw/n7UR9zKBHhW+oPTACY
6g4YgT0WaDe9lyM8M46SYChQsC4edahEVZppOhr2ejZdlrp+Kq1YYGK3VLJZFo8wVBtSAXiJvYNI
HpP+1Nz6Dmh+ZGXjIan8V9bwgHxzY4+VU4L6B92Wi4g6T3CedObPN7cSRNctjUfcfPQMfUDubSnJ
D8kiwpgJLj8vvRSr+VxkDZKzmZ7UOfGAB7MbdUF6djBnv5QOgmvCclk+191uLedsUKwoTWtBNm9e
WA9p7f9fD4lJBsQLCocimJ7IE/CAi2WV27GwgH9Y70AZ/l1540BTn4xAc8iN+OnbTXe3K+Q8T5MV
stb3+HBLoJ8K9VJ4RUDe+gVVd1EPovWJzgnndyTGOxtaSRGEtX6o2sG2uh9x0nuC77YbPhAAArA0
qlCeoGmpW71CGvZWoxgwRvQGhaAeI7D/W1CI3WUBPQJ9A9ZN4tNcGuvGoIxQb5tksERgNLNtXhsq
0jfbPxxAqajoqJrE4tPLocutAppxeMF9wy9VR+uc+ka3GTvFClqvP8og+SHYSRZyf7gBG5Pc+Ris
Di3ICDs5NlAyki9o/zPILQ3IIfNFk4e72wgwh4nwX8ZfXGlpNVFaWlYYs6w/5CRosu9DImj27Drk
jQnuRsuJpCvDihRjVF5RRQIjfOxf37Jdf2wCrYCXREbwyq8iBQe2THowpFotdSfwlEe1vczQu0B7
MZpWWzVeoEVhkzX1DOtWbS/98tmoPofWaayhpPg5A7FjXUFbMhc8gHttebQf8cxalGooOnEPoCXJ
SxmPAOw0SHdbtH/C76wrk4MrwmNwnZr5tdR+Q3ip4Fd6nj2myfLPPzOwZMjs0QsFK5zJF2MNK02V
dM2LoJGt2zrrjjktkRZN5j8eZ1ZhyECrU0cagQycnbfNq5TqcxfrMUqHS30DhdBgzhO30ETJCrsC
v18RWLHQj1CZq/kAdkjLmRoDwTRda3qLMZ7zAdMgw+AUofrr+tH6eHh/s8S7tSkCW46stwhgNGKb
FDyLy9N1Cx9vILMALDpwIdg53pG1jaVHWTNIfpNGfq5kjmLMn/tCJNK90y1gdiwwmQAogZIZ92WI
tFSpZMoFACLmqU3t8JLcsnH62A/P86N+l5zJ3eKq9nIQaY3svHi/m+Y8GpBOs6FTmDaeyANYMgM0
41sPGlBu6aFSL9Ke2XHasIe+PzCUuqJ+cAfR1KdmFY4Yk3hYfUD8byRHe9RtYiuefiNuye+exo05
zsElOQpnFRoF/rSUdiaFvtbrLtQWUeAV9a92j+PGFPcR5XYdpZhgJ0tpeFCkwbBTk/7jxIDtnkY1
JHwGVCG5ktCqthVJNSYcrMYYRg8/R7OoP7aTFzAb0JcFoQNwZny1saNtGRYr5mX0ME9QiqsLd2pk
V11k6A1ARLfrAE9mKUkdv3Q1VH9Ls7pd1BC6rc3RlC1B1PmWFHxwKO+/hy9MGmVSK23XoPo5WtMR
8vAgKlWM17Ghk0OLtXKz0qi93CisoBvzl6bvcHr1dvbVLoT0QtMfLan+nk0zcZDzSF7c14vbkRmI
E0nxUTn8Q6t6R6rD226VD+pk2Em3PgP739i9VgZqSzJbq9sgDsmR1hCLktfHtJp+6UmZgrZeCqQq
+plP1VdIXF6MChR9Q1F41x3RThHjt4/y1lnY+u4JVNlahqG+epSAQcyHx0QjkGlT11MX6heQxxwq
ujx18Ti5cWl+EZjfO9soPIFmCePu+JsLRUoizXEuYV6mq53ZZ2NbyYx5o8KZHwbIAccL6lCi4Hjv
6iJqUCwFOCHUP7nnGVm1kqLMYPraXJ2TST5krEsZHYC/+cddSrRATRVnUzd0QE9YnrXZ3DjJSLmm
RRHUk3EuQRxjZU5s0aBPwaymWAfdEo2c77rBrUl+cYUct7U0QHINuEfj3D3PL4zcWfbhdZ8raHkI
gp3dW70xyIugRNMoh2pSFcCv4squn1gN0cJYaPqI3NHuA/G40N7jaTBWLgQ3BBvL+UOj1bMVdwZV
HFm1tcp0YkV2pNQSFG/2jglKoihUmibyDb6mXFfraoSdWQRL/T3szwrQhTO5r1JFYGf3k20Ncaek
zcE/qY0Ke6QnVBUA/vfV+8ZdHd1vA+P+n49GI1zb2uOOSBEb0lJUIOho3e6X8iXVHYUJfrryU/gU
3qEU5i0uOYj5H3YdLjIqzACwT2fwcXEdy5DvAKk2COsWz3Qwj/1VdyUvCpK3fKdx68+yZpNj44IK
zKHOBOVA7Xbys/vco0f9spzIY/9VOrdufOl9Eqz30tn6OmqCD8LWz78Lm5/JD9/nVJMjvJCYZgnC
gOlbK0Fz7ANhF3PvHG/tcG9uhXCFjIWG+engQgL5UgV2ujzGmN8FJQWE0IMUoqiq4NVjmf+1xam/
uyRtHjGSiMTNX6rKsRBLLMjUUazW429LL7C1d4MQe+L/phmGZfJ16jEBysRcEUdby72RFPZcj55V
9LZOS8En20HRo6ewMcWFY4VktNH/kfZlzZHi2tZ/6BIBiPGVOTOd6Xl8IeyyDQiJef7138LnO11Z
mGu6+0ach45T3aWUkLa29l5D0sqGRwlN/JoVg1caCaw0ZJ5e9XrKLbFSYbqjFa7cK8RiEnF5nbS3
uRwnTslh7ZfQ5kEcUcnL5MSb0mGXCOneTAU7ksGOAUtwtBUzLGx8shjwr2QDp7h2E57PYBHV8lFO
e8FUNDyioNNmQAIs2fI7X/v250PM3+vsOgpbXmhlhaKXUX1O5GgWQZVxpwpNq2dbjgarY4Hsoyp4
AWu43v8cS+KUKhIufa8xo4+M6qpNCuJEYgT/EjhQW00ZTRubAG2klc2tnw262Nx1I4LORHq8AbJm
n8OFQ0P5Kyx6O+lPcCSsLUNNbLTw0KGprLaF+AQPBC0arU6ZHIGjq9smbh9PTtWqsCx6EIRdwS/U
MjBrFV7tyMr45VCZ1jgGTTw6RS44aklsU0aFrWSfRAyRt2nPkwyBG5NZag7Ckwq9cgVVidSLu1uS
5JZo3nEeiONRbBrLzAdbHQcLMrx5DslxCE7lygcNcweOIpZUwM6OQWmyf0Ff2qgLCX//SS4hnlMl
Vp++xE1ttcO4z0wOx0NYEIF9davwF4Hg/89um+iZpK899L5zzsGp7KyailYcwYg1z2yBcyenyLdZ
54Iv+iRP1OZpjp/6mhj8se8vJyF3538DC2s1SrcDnMcS9c7SlC5gqrLTYeRkKK0l9B8ddAhEKBcb
iuB3HOqjYXEJwsAR/guuGOtBp3J7jKMLVarxZALSh9FD3OQXBuvsvBUgczlYqhg7XSHv6vY9LXOL
x5etfNMwyY8gCp2oh6xFU57DyTWGtk17rUdvvdgEtchulJgdhSJDlUf0xPAirLoDCInWMHRWX5oH
oHD8POORM4aJjZiUWEpiWtoIO9akvClb6CLCkUKHhYI2QNRlzH3YiVojRKsqrbLgF3bI6dtQHlJ6
3aJzSdr0YObXwNlYZNDccpDhHgb5PCFHAMcUOn3P6iHoGxntHnQf6cPY/EroWzdlV3XeeNzIvXQK
bzi/6iCEMhZ3aofhyg+Kr1PpLXio44cZsSPpT4IEXX/hU+WS24+j3YbEijKUBSV4TBbgC+WQgDAG
h2snRe8PXNb2vGdORiHaXcaHtstvBEF3kYVaAqutpguP6lTsEZl3hP/KQFJPIGE6jHcmh9O3OTg5
dn4mo+yuU3tsX5J8uM4qA5p/hZUazKLlfZaXAcPCdjjTRlVbE7RwqkG0tVrZR3nsgtNj1WGNlxBE
LSS6z+tTzwrsm/xTFNlbTj4M2K3JTIZKnOT0rbhv2neGte6n1JbHzmn60YpJiz6KFKRh5LWJ4nSk
s+SkdjqFOaGS3Qx6cWG0xI7K6sKo2F7qG3/CmZCZEYgyc8W83/fCr6rsYLKtuSm8OjKKd4VyUbBw
xzIsj8otpqm2WDS3ukwtpZL9nPlyHrHLSWLjLm1FrzDEel/WzSkkknCYGH3RVV5dhEPK3RGJjt+B
7B9I5mjnQ+TlrIMmQ5wEBjgqjljndwaTSgdkWHY0jDq2SMY/pM64NCoUCtJ4OKnApU9Zczn1kPoq
24rDYkY6qG0MqErCfKnDTuec4bA1Qaxmn0YbOQLjrQXlMBqISQTbSU1L7IaWB1UH2hTegrs0ElOX
jID72EYEUS1xUF8jccx3vFD6oEgJkKmgJAdc5nFhE4YNAH7GJ5RJofquFI6WGI7WNJ+yQNyCci+u
o7ssj29y/IejDgPtkJWuVBa7pCoaKwmTS10qPcNML0oRzkADd+OufeNRvm/MfIJxoYmkts1Nx4jz
FyJMp8oobyORXaaspI4O3+5X0JSZFaXq/dilwRjWntHrfm4yBQDr6gpfUHXkCO7hZkM/jC66hOzG
rmimR5MJfpjmXhHC6jozLuWuemtb+Q3Q+8TqaOOW43Aq1Pxdltm9bIR3iax4gF1cNnBhTwF8GiP1
Lgt6YKTA4oRpO54Vtqiz9yhnbtjUwSQRr4fCoKIDGC3pp0hE3CcFSjAU2zZBzJ1sko/7iKseSP1P
MizSzEa3jVDpraks9nFPdvNfQkqciHZwxkL/VSuZihMbPrTqcCRjisAWagg18qXRCteUJS9Vlj4S
GtoZTT7aSpmNaZyspDiSFdY/k2qrrGJnGpvbum7eQmiG232fXvJkAPw+nnZS27SWWIp+HJk+rTOH
Q2wAklKxC0Fww0qk0K1EI7VrWJxFRhg02XAnqi1usUIOSg0DTwg0bQsX67QYj7yNXR7Di0w1j0oE
PIOQZZdTJp7Epn7DRe+nfX0FMtxjrRZOHYa+IdA51SM7UxI8jSbqBf7yNIjSJujaFBjEovoshxIa
+5oOOULaRjbpCDSpwzx12k6D1miVnxSC7EvIKMqkXH7DQxOtQX3Czw85wnuuOk1b3mUV5PiyPBQ8
Mc/ohVlJnQ8spg4V8fCDCQzyirId6dIu7LXMKRMRIC9TORHoDR+qMDw1TXZpTuOdkia6TXj9kg3s
ps+Uo5LkqPfUmXiXirFXyDnxi0g03HrEM7qPaaCbaC8Ig2rg4mpyi3SQEoBpVumNMJCyo666RSry
OArIdpRBsQWxvwkHnAfY50YdDD3Hl7BALEKPAOIEtgTNsroZPJpkyFqpk9faLav4zjB/EbO0O/VW
iCZ3EqoOuiIQbpygFfQ/pmb2dZ6j9N5D0jcsqAvOiTP0ybFPASIrb8ywK20ixJ1T0MyBOLwjyeS1
SfMjyxFb6qi7jNvYGWLFK2VeumwobbXXrbEunTaDm26lbLn4ria6Z0naouQzJeNQyCEQ7JFBsVl1
2J9uiBCtPazO08DFY0AReSOwCckXTV9oMllEYbiIt9orW/NYJOyxniimEuP5hvLso9aJ3O7NLnJ/
LpCtdLnwsEEzCchekShkCSFO1LjVwxAPtLiFKD7UJ6FOVfvYeORteDNvYF/qSzZFafEKNvcQMYwe
f/4BK8DpP37AshmidGoyaVFqoq4Oe21bssIr05V3keQMwGrDoTEAfqv4F8iZP4ddvB/qwTRqUwD7
UZWAtgCe2FeeVaiA1U5ylwNzDxwJSK0bc5233vJxfLbY+uL9MAwcQksiqpEj3JVmElWjHWEr0zmz
yVaxF4Opff55yPWt+tfnXdY/pyok0UQMTDPrf02JeAfTo2uYfd7/PMzmV1wciVHgItUEAGQGr9pp
s8lkbkd+He7hguFVlnSM98JFPmzUP1eLg7oEyQ5gc1H2X/a5jFiGpBkgTZ4QX8AHgSBBc3NfvVEL
vKX3M+R03In/XFkXBa7zURcFNbkzq85k2LKNjlJKe6rS205uYaGyBQtfAR7/OdKilBZmihiZEM7x
+pY867TQHMHEvTSl8SvYoU9os3tSON7RNLMT0bzO8MJoVPl+kE17SIWPXo53sL+8YnrhmEWnO21o
crcAVQBZ1YNhImyFVLHKUdolpewKVboFNl9/Mf/1gb5KdmclgYmyNktTuFDNzkaKrR+mQxfM5dvB
Z6ml737ehqu7XYajgiyrkiQt25FKPUwpkDBgRUYc7tSfAnlOsqefx1gtPJyNsShyaBHJWc9RR8nU
zglpg+cS4C8FCkATd/TasH4ebrXPCWrlX3Oaf8/ZCtbAZxdNWmWof4ufM+8hcYvHaT+54+3fYAVt
reBiaxtaxbuhm+t1Gre7OYkl2hHttjsaj7d6pqROp0r34xByq05EvBsA20TNSp70C7hCOyyM3zbm
v7XeiyMwEXAIzKyAtfItGg4wcGqFjw6qDpDk/7KTRNg8wAElskrpn7u6zAf999ovO3isrkM66LXu
sd606myPnMaOkYWxrYO+vuxoWRoyyNHg+P35kZMyBzYfWZencfmQFckNGs1+URr+z4s5r9W3+wfa
J/8dZhGlI85GhAGcD1MagJvUbIKI2U+GLVWnMXrvp8yGD9DPY25Nbf7zs/1LBJGaJUE3LJl2qnSC
mZCddar98yCrPQ79bGaLU9kOkzDigQr9BOi/wngT6jXRi+Fkhi1WDpy1/obE0erEYN8AyIiO+2fZ
5hPNUDJ4qWqgQO17giS7SpxkS2V/hXmFLfh7lOUWrIWYV5WKG0AGAXkPhRGQnpE7mz4LxGCLSbEx
pWWz1lRzc6pKMFnVrD0ZkunmWgENnNHb+Fqrt8LZpOY/P9sThRFODG6fGsjk7A4+EIEJJdTkahbw
/DcKfH+u4OJsRU1ckxpmD36unkQ18aM40CsNFlh7YzRtiof3z7NbDVhnk1scstFUp6wvMLka1YpY
O2ppZ5tRZGXhu5A9/jzWet51NtjidGVyBV3XFL29/09QtyvVn/n4ipfezZyumXMIu5SfR12fITiH
mqRoiqovQjILicjKFLkzQ4G1iuh9NgqXYEgxh9ZEtapw2LgEvqymvgUuogMyKcki+JyLaZYg4Y/S
hM6euJ/F5OtjuZ+gGWneJ52V7NSTcNP6sac4up9SSGSh+uAD/g4A3GS1e9hV/Qtjn/lqABBo7u8r
0jdHStSPKI3mdgo3tPte0e/qZDhxvQ5QlktPRc0PlQIgxgD4rSjH6FIYoZON9NnQi63TtHJq8W4D
ZxvqHRChWCoPopwSpqSTwbFP0CWwRjcN0r1gaxd48TcVYKWzEGl8VLdeM3NMXXyUGWszS2kZaLYu
2605wIETaxnEETxlT5zcLx6zILxC1cdJ7zI3ucwfxestSuFaPgRkG2CHijp3fpZgwAmFHtpPExAd
0CSCB5k3Dtjxs/4vNBl8Jds4zWtPjD/GW9wsZQ8VZS3H1fxlYDnsSjxsPubuObFL1MAkW5uccTMS
f7cUAGvyfJrzGTwLkWMuDrreo+HYgz8CcKdiR6KfujkksRXZhvERrAVLbHdvE3Axv3y/fdazBV6k
gFxlwjiU6KzNnC0CEvp4NZPQO38bti6rK3v3j2O0CJbQMOnFqh25b5rlA3jcXjSZ8oEVmbnTp/Ei
iSv4hA2VDueX7lOl3UVWVa9VBZ9qhd8oWvmulV1kK4O4B//6WtDZTQ11Nbtshgd9ahuLQK6Zjxka
OUYAgZYg7VPDCkMjQTOi8+oeUCw+ssluciMFn1PMbKMQRqcsit7qwHh2zZj5GpAFVjE0OxqmkZ8p
us+4+QtYJr+FqLc1iIoKNQBDdFqO9mNFogvRHJk9NJPPjeGhZ7xwu7QKXyF1Gu6GLHL0HoBvMX4n
Uw18MMgc9FUTHiJYKJRt6cvlc6oLOyrvRMj/y/xegd511RBLHGEZr4MSWMpaYYud/jIZipPKxvuo
3ka5gg5CZ4sSwGxNZg/KWLphTuwsnh66It4NYnHK+eyGWhzz9pYUaVBViZ31MA8Mr9Cd6y2Clp2s
fAy0ulTCS0h6/wqLe0QWoDmgGX5l8ic2ouha9XvoW/gA2wVo8UzoKVVWxm4ZKp6adlFGxnUtKL6p
3Fc9+mBTljIbynsQ0xqtpiBBXhgnlt3yGibTuX4pRgDchm9GJPkKSCBlPLqsu0uKHG3TxNLhXTnl
qdU3mqsK6E6NUxDH4wE2CV4Cel8kQVhqQjGyA8hqBLodtUjQt+0ZxwgHh1PCQfUCMAqAftZYKf/U
cvUKxlBWWBuPTFctJVbu1ES5ShrxrZckb8x0R8pf4yr21PRG1OIDXrCXoKzAEDO2DKCspwiaAhSl
1z7cKby572ThmctdgC7vyWwGW+6ARYjFnWLmbiE/9cpTAmvMWJWBGR9dGpdOo8WW2IunjpIdNZJD
nBFIWhjOqPQOb94nPCmNYW4C1DvYuVkaBjQqweJgrhgSnproYEmoaVci7LE4ZOQ10RJlKBunw2U3
4f4XVAh5J/Bgi30RjQGocUKXHdZ+an9sjPqO1fmO1uwCMOd9HLFdp9Enoc9fjDq7VcLpCSRbR29D
v2jIIRf0F5VfgoOIX9m6ENl6rHPhVS3GPetQaRG0R0rDIEnk6wG0VaOr/FoENTZMs6dMiX8Bqe4k
yXSqM9mPTXY7pkURCFQYLVgoHKiG3TyqZreDnxPZyFO+5HkWoeyP6LJIG4RBSQpxBqPMYDX4ZRqf
A7oa2FNf4vsEqJ9jcjebs9Ab2ZEnR4IZl7Pl7rz66DrLFBYXiJrUegnlGHBljmiKBs2h9eAl52/V
Pr57ri0yksWNMSWCSSoBybt+md1lV+NJPZjp3fQGyXrkRbLTRSiqWnAKlYP0Vt/9X6e5uDZASii6
iWGa8W7WlUyPxK93ld9u3cerySco2ABiAyP1zTpTURpgDCR806+LcXBkfpW6+KqnzIJtpuBIL3PZ
Dz2ZbcnF9cfY77GXCmNI7NO4ncdmkftf4XoUqv/DotkU7V3dONAVkyUQkpDdLXZvMrK+zGFV5+ep
orlh2CUWG+N91fN+7v40tgbT3Uoz8MLQH/s2C5q69ARatNY0hI3PmLxXuGJexIxdKV38DiDVVdbg
AFs/PwfmL/vtlGlzNmZC1febEiXlJOLthLe3ln12BuSmDfNKDS8q84FHL1ycNk71ygYg4DRA+pIY
s+7a4j0HBIrQcRQt0LEY7ZmjKM+tRPGRKTc83iKFrOQnhGigyINGYajmUgCsbTK8/WuUekvA8IXm
aYArgkhff17ArUEWz+E+M0tWJOBCK+FVRA6pcRk3Gy0rsFi+fyUQ2sDy0mWwupGz48/PEkpYPCCR
TdEJ0PLsNhpHWI9w+U4TZL+BeZ/bhMKr0ctOn8WnkcgXPOkP7cBOSEGR+6nkJez4J+OGBaACLtt0
uOgnfS+WaN+pEuS89Hw3hAPcFTT1FvCHV70PU2B3BofIJZATEBIuJjl2CPqnFtKoB6oZd6IhHjqt
wMIW4lEuRpiHQNA0mGrz1yjIDwJ09MZY9Bt10gMzMf1oBOFdHU1fbtDVG3dlZL4AGealcXVd8V+o
ALlaDy2jRgx6Ea6uArQ41OpRCouTji1jswF2uxKASRG/LqR2V6RqUJJ6LySljzLrh2FMvm5EHqR0
32mR7uJReUzDyp+I8FxVoqMz8OGn63RMnbHPbG3IM0uTYdKGLDIfyj3JK5ubzYupt49anu47Aea6
VcN2NdBQYROfaAqxs9IcrEl8CiPTTUVkPgLAajp4gEaGdpC5Lxu0SorCqqLInQbd0lCgIBHMA7QG
fkJG5+tZ6Oik2LMkt0Oew4gqahwy1Mht+C4MwQsWYVgchzA+gp4bT1u3KKf3oukh3jpldzEhxxDf
sY9y19DG61TMNBsUziCHoqCdssFvBXoBDBCwW/op6eGzZ352Df8om1a3gLFHZimSFsoDZmVPoY4X
dhm5eSje1gUaClLXIE3LdihkOjFv7FyP/UgAtZEkv3RwM7qusOpYvTaV5rbQksgCiQknGCkxKz5F
QOmaHkgILQ7a7lcOPncPTEFSpZeFoQA4IL2NQFJKKtsnY+jNeuB2pbVX9djeovfxDjy1T2hvt7Vo
QgI8hUyCAT2kAQ7AViSkHdrOEIIr8yPCmD9MSRDG7bXaho4AxFTcIJP8+WCvhSo0pdArhgaG8U1j
SzaLPG1iXMm11u2ZaOYWGhPXbUSu0j68gxzl1uNtJRTjjP8ecPmcwqqUiZDNnEto80a3Nbwy5b7H
MTBsIzaQFP9zGcH5nfp7xEVYEZUpb6kEp1dTCwwAtZrQmtBK/nkd55/9xw2DChdoJLBW+XLCWTpz
Jm1ZE9lgqN2ZsltjR+vZpjT4t2fvYoxFQxj2rFEbSl/mgc2OHP4jkD+zu+h+E5m9NZ9FwOdNCEWv
EvOhu2YHdl7uA5in30s3FTjwbobWsxFDndz9eRW/1WsWM1xcnFQJS12M4VIoiMDE9HcskcGS8ut6
A2n8LW9ZjLPYhBLrwAof8W4WZ6u+YxPwXb8rtvHtW/NZbD0wJRRDphrsD/25t1hdgh6+g48XlEiJ
DcwW1EgToBidn1fxe569mN4in5egMRUmAlDgxXDbkiPKfZ7RQXYq5njIvHYUgEuUHXuS71mj7Gac
bsNwWYCMVcfgKleeIt8nceMMocg3MrH1fQVCLtR2TBByF0+A2EiBHIR9vS9LUmtFbf829Fucz60x
Fnm+qRRDlwgw2xvM+7zMrFzYAtuvf9ffs/hWXk66ksjYp0ZW2dSoYSeOskzf7BrlduNbzlv+e2D5
ayhtNr87T4paqdZDhgXrKbuW+LCPws5Ls/BZS/kTuEHAO+tPVZnd6olxhMyZG/UovTGy4W8ib/2O
RfCJeqqQcEDwmYuasT3bh+pv0QBwMVxT4QXr0UN20n5FMKfLfGk3wphctJLLLVHI78zyr739ez0W
ganXJ7Oms8c6KjNO9j6BR9Meu6v2hXqCrVyq+3aHPFgORE+CJUTht4ctrjeZT+1Pn2QZpRoAFlpS
pgCn1r6qh46cZp7U8VOY9J6Qmy9Kg6pcpO5pkVyVFb00SfsAA4SdEJE9r+mjUXa7vFOeYGt2V0Ib
dOhZQCGxUNeCJwkwh+SqM9bTg1glu1hVvSrMPXByZsxdiFRUE5CHGUhxq6q1o3T8KLi08bnXA+Tv
VV4EyNHoGBnVZvapRYD04ZLuS6hdx/7Pu3t1GCjuwGYFpXiEgz83d9SCPUFDAl6nP/Oj4b4ECxFU
Z/7xi3zeNGfjLAJiwjpFaUWZAt7sFPErBX9eaqCVoLuDFLR55jQMHaILjjykqxVLLR/a/iHr7/UM
ePi2sX+e9fdH+uLnLIKgYKRJJEgmHNj2cxs49znAAuj3oeayWYxYDYZnU18Ew2yqlNiUQZ3tbdGu
JxuwddmdjR1rJ3rXR5wR6sIS9+cZrp6Qs0GX8XFsMpbNfN1CiawoASYivDXVf+7S9uc6LmlqXKuy
QSYUYij7zhHd1DUES7pp3Dig+/h+3ERVfe/hLwZcBEF5zEhFaUfB6B+8CD0skVpqDdFN4Xqm9OcB
LHd+XskvjuW3YPN7KZfOsaEcjr2e4Yh0HvHAiwFVIUcDbSblDdfkur5Arzh1tLft1sf3zu1itos4
Jze5SWGvgdlandNq1twIn4LigMpwuptFDGA5jP9tvRDWN48OixTk7HArXCwyvMkm3pctBdHlOYY6
ZU7vCcDFP6/rd1Tp1+R+j7K4R7qinhhLKfVnv8VdsSu8GPr0AzQTGODRF5AwmPbtxWw9ZZzMi/Ae
1Imff8H3NuHiFyyWd6pIDZIFlhcJl7GHCbhDbqIdHGdmC/BtkMF6IPg94UVIj6oUVQd0Jv3UvA0j
ANiFm58ntPXdFsG8j0olDmsMwE2YtgtwyoybvTH0G4C9rWEWsRydjsQokY74Qx3ZUQizPPJW0GQr
Rn97GC++ziJGx5o5JejvzSbGKQRDAGrbN48aVLkEG4yPu9nLVfoQdur7z4u49ZUW4RrthzYTEhGb
YpwsaWytvHT/byMsYnMdaTlU9xDDMpa8CkpxrVb5/c9D/C+R46+9tkRMo2zX9VPxtXiJBrcJmwAS
YYJgdgMCqmt+FpE3n6zNBsN8aL8FS0WRiYkqD2APi4+mJu1YiXk6O0nN7y0JSMTUB2nhVPwNBbXV
T3U22OJTFZVBu7yZqM909PyMX1r78fMyru70swEWX6oSddS21DDxQWqBtzuYerx1mmRjx62/Fv8a
RhIXLww1ppPc68hG0s9230LWDz18sB4uqZeDgd4+RXeiw534ejgKV1tP1Z+nCDbsnwmgbhASxjK2
eyleM33fo8qbuz+v4vr8AAEycJUo0jfVJKFvSwH4Yepr17O6Br3l+3CHUmgQe4nducQmEXZHfZjt
OTZ35GqG+3vw5Unom6wFbhIT7IA6R1HDDNHJtmpfcAc7PgHkBYzEZXEM32J4b0IYsnvemP3qLj37
AYsVJj2sgmB/gPwPToCxU56K58yL3BRutkrtwvGze5WDzaxzNXqejbq4XSViDC062NSfaQQas/LE
nkF0qV0+td44eiOcWNAYv216a0vcYWvCi2s1obUO5qaOe66Ebl2RIIKWW5fD6rY9m978G84e5bJa
T0nEFWRGErix4KPgzV0fQyexR49KgfQ54wSjTf/5L7mAb/ENSlYq/BAgKbBEj/cQ6gZhC3bpc7eY
PdevkK3YQ4M9uu6Psms+Qf77ihyawLxOr/rb8YJxqzjNdjtzOpFa3DF3+Gef7tWNgtp6xD/7ZYtb
We6ALJBSXP61m54aD1bZpxqKkiGEV5remQOI4Gx5C3xHIM139Nmgi3BfK3AA1xRE4PgCmBE0x636
ntvic/OI+PX59ZI8mMJ2fW3eQj99hkXkF+IhivOo+k9inARgxH1RZGbt/RC60XSva1s0kvUhDQi/
qXC5+6btVcYUvicNpArjXN61DE5+IndNjs5MEqWPfafbNOHHkiYvvQ5J1pKMBYRYSWaj7bnV3lzP
XLXfP2ax/QEflQramPOzfXQlqwJwBVsftgAP0G44bCpDrt7qZ8PNp/HstA2wHEpRaqG+fjl/42Rf
Bb90f3QqlHfyDY3bzbktNjLLuqxKuj70MmZnO5TT9lVj5dQpHfhfumBjllsjzvfr9930ezUXu7gR
0e7hkobdlNfw11Q1l2s5tArQs9J79ppymNONtVNIfA9dI//f3A8zVUj/8pFYyp5VUwRi8CxJNtcH
kkDW7Po69jRY3UNccL4SAVH75yyz+eCeDbq4Hgo6ZlGtYcqNV+y6u8KD+M5Ou4hPipc71cfmeKvx
+my8xZ0w1g3N5QkpAEB4AeyFIfYTOgO35LvGncNEfB/ekI2bd/2FeTbo8pQYEuQtohi4ODhzgcEu
1hZkB7+UocKnGrxZVPCAWgQu6rE9yAe6DX9dPThnv2B5cLgAKITO5/j4X5ykBjlAOEz9Hbue+WR8
28dnoy1OjppFLOoZLsVYtqbKETWLyJYGAzaYH1kR80QvBLnaqjv7XxYSz8ZenKGhmzipgRHzWwpF
CiIYltiMxzREfpMLxs1QGBdGQS/6Qt5QDVyv5Z2NvLgLZt0znF1cyYOnjZYCbl9nqcf6gtxvu3KT
1WwSEOpZUwbJ8hJkDv9dResmTJP00IyI1BPtFA+yPEEajSdzqC6zZLww1O40cGUvTZMvTiGwAmDL
kvI0JvKVnMVPUx9JQV8TP0kBx04mYmV54fECiMQoQ70OAC1Hk6PcEWSsWKXttVTqXR3lu74oXDpl
QTGiiT0D+HrhGMGYTVQBay71+wmt+XBWHdmIUVvTXuwsiZu9UQs4vvP7ZHC6XYH7BvViwW4hIrFT
vDFBnjObd1AXNMO3jeHnT/htY5+t+mJzaXyoEugZIrf5JCC54yk7y/ON1DJPhYtOHjRBDgStvMI2
HfTVfh59a+6L/dWgH64mekfRiJ1L5E0wS0vDwXDrHlhNMGC/jPwCgBRzCeUSCYCwxfSVWk7wJ7Vn
89Dk2OGBVL/X0P7afBmtDWiK8GABQwHeUEuQVMqkUSIxgAB0R7wJCFAwt5MAAkBBfqF4DXsXg3ij
dLT2NDgfchGRSQuAQSjkaNwUz6J0MU4bWdrW37+It6HW9cKQoTSlNiWwLuhv8uufd8PaRXY+g8VJ
EE2q6mkMF9miAfql72wiQ/jl7udBVqdBRIlAMlnRYUfyZ76lMKbANqRBIOeFXTfIqvWtBsH8VyyP
FPRPFUVDAg9S3OJVCp0XsWUjUrquR4cfUTpCSsv5zYR7wmSZ8/OEVl8n58PNF+VZBlmTDATVBFeT
fGwcY888D214pKydK9nPf8dsbX1++hcqj5jf3MjUUlGjKsYSmmgzDWHQlZehxgMoggPR/+vn2a2F
J1jWQmQT70JFXmZwBEYPMhylqC+1zK2T0YrA9M4gFRMJEDPi10K65Zm52gc5H3KxnhL8Mtsuhrz3
zPuAa62j5B60WhRIG8/mY+r7NsllLbs4H3KRwslT2FHUFeeUMXxhdxWEGGofCk3Amvfe8CB6zQ11
E0fdkkJcveBN6JgTRYd9HQyW/tw7KWxZZK2PGOJUedLhmCddz8waOYg2m9urj4/zsRbHO5qkNo/L
FMgFcNEzh10CSDdz5YAWtooUItxbB2P1qM96DyLSf7RbFqtaFEYZ1zm0b2s39LUPKJd6ptu4YEGA
kQVGar2vN547q7v1bMT5F50dRQmOroNhgC2Cd/uzpPZ7BkXfEKqwas9PM5ET6Uy1cYd+Z0jhvYGS
8F/TXHxDA751IcBv6Vc5SvdkFQKjuj3blUB83oMhWnvYAip8lxVejLn4liwvWUUKYX4kz7XodK99
dbfZfusmXYVmnM9uGa8pjcN2XlJVciDCBpzR7ZyggHZzpJcGlDv4FXXHHeiGzuQ2/gATh23k+er5
1CEnrIHkDNOuRUiAxRmkLkqAIpI8svK0cLj5OabPbbRVMl6t+phnIy327Nj0JlPjKfUZXjXsilww
h3+YwKBEV4I/03OjX/9Ccffra0LaX8aNpXxzcIOtako5YNa+Bmm8MX4YBTC3prt/Eclnu9P/DLIE
72vS1Ch6C+BSUkOEMdKOvB58o1NsJpiuSkVHHIWNCLAaAL5M8PDd5G+2caRCHSsTsEvLGgXolrtR
wbyfZ7UeQc/GWKSwRTVINZTzUtBLml1+Hbmzrq3ktpfbJuDr08E9COKvCWOMxd4AYjgdywJoKVrG
HssrZ+Qbs1nNwEzcs5C1xp1rzPn6WfwSCoDLQwrBv/9H2pUtR44jyR9amvE+XnlmpjJ1q1TSC61U
quJ9g+fXr0O906KQnER37cM8jKmtIgEGAoEID3d8j4NI9AfB0gIxi3acTds8T592WECpXKeYYRNQ
Qad4q/F6OjYHaWddiy/KaYGC+gRkGxiBedim8/1D/0eU6fwyfQiwgBzSSsAjWQglUaz7ZpHex1r8
wFnZeW701QZd+WoHqyqL517DUarU7wsEmw+yR/UXBVAqVdN1chyAqfdFVPcSnyfEuRE7vtpmQmVd
VVKYR8jLQNUNmV3cB/QdmQWGJ8WO+ECrQaknCDZ3Uub82vtqmDkDWTioTUEBVcmPCTLt0KU/5O5w
2wH8A9SB0+DJk73kd8Jo88BPH9/sa6791TTjsWIVaUIYoTQfZRgUQJFADJX73uwxJ4wp9GJyQYty
KHXyoCfEzsXIA4Xgs6UD4qHPeOXqzlQLoBcMPYsA7ZEJoPWb+wl0wNqzoIP9shj1N1kFXtdYnjmu
cn4Ivvx0FuCDiXRQkI+ITvHReADupb9GrH8CbWX5pru9KzlxCxqs+gS+zcuWz0/5V8PM+yQhad3U
HSrcmax9T/ops2N9OBUtSHMvG+L4BQvvGdu2i6ccfhFr0UusKiBimNurrG+gvGI5kqD6eVJ/u2yT
tzgmSHaWCBAAQRWpE4OkBI5oSPfm4F82spHLft1CGmpWx3yxaiHXqawCONZNR/Olnem2EZJ11Q+f
+bxAnMj1AdpcmQtBWiaTCHG5oOVH+YngUXl5RdvbpoHqRDXxpLOYbavMfMwspUalLxe8GWSikpz9
ipeRBz3ZdnoLyikfSr4sfUC0VDMRWvheT3JcybIdSS9dJIO1ufUur2jjHUe/0acp+lNWm5YgzwAp
VwmcXo1nftgnz0adgXF06A5ia4EbwsJQspkVN+Ys9w7GTyZbFszXMrHekxlsZpd/zkbF/OvPYaKz
nkrGsIC+HM1yM5ivcx/M+Id6lxx0F8yZB9VVWpsCb5CwA19sKTb3fqBZ6lmsxPVHyRlNyH4w3zjF
2EOKjmOIcdzuGyBhfua03l8wsMTlWdt02ZUx5oQ0aoEmb4vXXp0Nnd1CMrUx08fLe7rpTCsb1KlX
X1iUx9aEPyXA2yc3Yq7s57S+RS31AaXx+8umNkMZ9MhV0NzLks7WdMD9psTzIuAEttdGBbl1dS/3
9xXmeRqEMnUm7mV7m+dxZY9+y9XStGESKp3ESVDOkq2p96r0OzNjzqE/149CoR1Vyr9XxXiEkCHX
XGLMUqT9/FrL2tHIRRTBFy+Uam9RQ2dqJrfWozsVlF9xv/hpP+wjojlJJuJEPShCsSuT35U4Plxe
/naAXf0yxn1KUPELKQHICtNkv0FM6S3P6mPyqDn6c+LynrPbfvS5DYwfpZbe19D6yYKlhDxAv5sa
GXTamIUr3i4vS95MD1F0BCIcUyKgb/36WQ3IdUkYp/urJGH54FWIQSl9rQ32sofySHWCuAF6seEV
5Oyc8EYIxn10q3iJ7GDe1ht3GecHbeeMnz+IhfDUuKPTib5sRwek1JIPeoXBxTypF3mqm34bXQz4
hiC13/Fq8vQDngUjepbA4wP0ksKEw2TQqjEcUbUQ4++h8KuWeAFoO/6vLDBZaRcbk5FIGnpEWBJB
H7YIhBLsXS56dVeJC04MIeKc2o1aLA7UyibzfcehkNBUQl4AlvdK86m+SItJkQ/4AIbLwgchQDHx
F3etNBxc2E2W57GXiSpHQI9Su/FjtAMBQND8nL/Ttj4gMcFlN9704s9VskXZEoIHcxpilWPR3Btj
/yQ30g6i8/t06gHVUEbO3bkdDVYG6fJX0VA38gHaD6iKUMnhGNBH6Y32inS/feXfXJuhVwGzETRs
gNNmcUgkVMY6FxENhEbbK6kRxHF9HZoaZwplA/xOfeXTDpOfSEUW9YMg0aOHV9O38Hf3TUtsyMPs
MsGmtL/icXoVAPY58aiNN0qGX00zh2+2oglSAbhdot+jA5EHCQd+Em1dQTl2+o0j3wYj4UOLtr30
c8XMiVy0uq/EErWSziPHye0gERSdCB7Eiic/85x0+3Jb7S9zFsFmZqo1QdIM1sgRnDaPHy9TD6Pc
8e/5NvSNu8FrryEp4yUPEg8ytnmlfBpneQNBHm2MBtiJgjl39UAFQBBAog5tR9B3O3Nlhz/ra+Do
uNqv21FPVTRKiSgpKns2haiS6rHJc+yx6ED8IvdSn5akSkjtOfldHvAS221nWllkDqcBvkwCgZ7Q
z/flLRU+nkLzQCnB2mtMdgWC0R4SLqvL5v6ujDKZC/jLwW0vFvBg8J0P9fR7mMi9VumWY2jjt8vh
bvuSXBljkhHFtAoM+CO6jg7VlcczvXdTwTFdNHbvNacBA9CpejaveRNk3I/JJCaiJoDr2DTopBpV
1EoOk505S6DbiOsH1Cw4Ld7NyLdaJxORgMswLLDeo5ZZJ67UgqQmfDK5BCLb0Xxlhok+HcQbRGXB
9Uj7MhbeznQ4Zf4JUelddyVw1kRP+dnNuDLGxBxjBu9yJGj4doIIxoLITUDQYpWqM4U15DBSxxRk
ty14op6b74WVWSb4tHKqgZ4JLmOmxJ1z2a2XPeAARX+HIStbr7la3dThL6yTLa8n4MpNNAmu0roT
ErjcTe6s+9qjymblKT/xMo6P2s25PfAeQjlPAxEQs0A9FpBdxbDXedH99NidEtXOXuvb4TgGdNwn
c6LjdDC8ZK8i4kmo6lYoiRdX4T0o2+JT5Qv75Wl849EgbbiwpeBH0d47OKjZtFInba2mIfrFQ1nZ
ZD426q+lur8cDzaQyhIa7gqYhqD/bJypWuZQGIsHCzcLZdXWndQHWvUGVCtu6tdXCzqoIsD3lCBT
P0pX2CHwMdJJxDIwnfKpeJODcdc6wl56v/y7NmLil5/FhCmrERfMkmVpIKSvhDwkLbDJ4tGMY06W
u5H+WSCAlNBXxZj7WbsoAtXUVNGLVY67kxEdoXJnV9UbDtKdoqv25UVtxcC1NdaxdUBDQ9lAVVs8
xO/oi0N/UrnXAuOgeNhESAVetre5iZ+L05jiaJr2k1JoSI0kSDB1y+NS/TKte6l5umxG3TivX5bF
3JqNvqBRHCNBGGYA1VQ98hulOPSzfGOFSm33ahkIbe0RFSpPReZCGOT3UJcQkw53Yyk9d2m1n6P6
FopBuwFiQXaOcWrJTNFg0CG6BFCTACq7TH4MpekwpObeqJMbwTCOZNH8eFmOXdPv2k7z+gyIM115
zxDyJ8W6MiUSZEJzNffzDnAMVyzEZyX5QOnuLm/BRhMZx2i11cwdLgqgFElqpIM0ZPXXeEKgiVzf
izsuaenWDW7h9gKLl46xy7PWWZ9JddEuITqc+e8QHLWjaN1DvEqyrbn363RwcrDfWVlv98JzEUYn
g6DRSyILWnB4ti31a1QvUHfT7FjoJrdpJc1Wohf0k46gE7qKSiA/IaolyYIdzwXIJsDXmOHcRcPi
ipbgyCIUXoTGxvBgAJkGO5WiQ6n0rg7WosYYPNWM3doCMxNILFP5e91kt5L+JoH/EuoR95CPOZFJ
e4AS634RJbddVAgWJW6M0RozteX5ZzFkTmiU7tJ1jqApTi9Al9uMb8ZEDuQJojP6GIQ9dIn1O2Ue
3hPpfSH17wgFpS6H3JsF4OxCXJTs/E6ynCHEo7HHwHh5WCKQylsVyOtasGvshP6RSo/1zYDqj+qF
smVXS2VjwMpOsvl5tNB6sUD7eNVNk5ca2X1Z/yrn0Muth7jLnJJodgb02JSi1BkZngw6JZJOe1Pp
90IM4cgCVDnxt1a66cbXslYwxtn9KOTMJlMJQkMQZXI88Py2kMFkBmVJ0RJNdN2ZS8xsyQS6bdHw
Bx9XdOxgwhrMM0jn0ASC+kmOMD1ywRM0DH+9OalRHcO/IAwGqxmT/mQkQ6ssTSBfY/5YevSbotm7
vK5tCwAUyaam02bu1+eyjA+bN1Mc+lEY3YFU8krMeeFrcw2fFphMEe8qE8dEMiDk9TQm0BwE0dHl
NZzHYeySCTo7IHeAT2LZjVMCiL2ug3i9yYAMqrPYRZluV0dda2sKJB4vW9to40PGGcK1YDQGlbzG
5g0pofPai/7B817vs6sIUy81hNT2mPQNuCgPeokwLqCDuoSCLSQJMz7MJTOC2lYsqsj64Pidr5fd
fEtZE0dkSDxbGx1SrAxMPBYK/phKY7GvodqBkIFAGgYa5AHIpO+J1jtaAgZFEYpRKiiQzMJHJPZN
qT+BNm6/xBCzkpqATPK1leegfgPFYor/OE/BoFWD2cxGUHcSSnXWQPXBrOLvRpT9KivtnvNVzs8n
bggVaTQQDzgs7PnUZmiThy1eCvThVdxnO113DBHQsSzI9v1jNFyVr/OOl9ue85YqX8yy8ARgL1pM
ryN5z/fhAREa7d/XYWe+g+gQnOb4UJEjPxu3gmt6BkYdbsmvlJOFbDDBfP0JjIcUUaTMYJfT/MYr
9901QlPnFE/NawXBIuSTGHBs9spT9gBR++pGQ3Jp7XnbsH1pfu7+B6XhqupmhVomL9qM9u0RKYoe
QDf1vcvsvnIg8Qx4qd7tTT9zhZc/qU+tvzvbjZzkuMwFyI3iA0S73I9vRGEHEdEBtNuUTF0l18YL
rwmwUbulmtUyaO5FE+BgNmoOYjSJcWfS9hi0HpBoZiiGLcdhp7oNwsCMB3/iJyWXEmIrWq/tMrFU
Vmq5mQuSB8WQ/lhM4E3r8I5zkHg2mDtHFVsV9T4EgNER8OwGwxoGhI17iMB9V/3CH68MzrObZ5B5
dmc1kDbtgL7C0A62iEZrL3KCA88Cc3dXJCeknwhig6adshSg1VRxL2/b+UPni0ewCA1VqctcmUo8
dCLtrtH7A4QI/KJSPACQT22Tf79sbgPr+NUec+jrUa1aiaBWoY1KgSwTfCh9tbiYNnvslHqws3bE
n8YT0Lx7OVXvK9G0FyU9zgVw2Mt7X4P3OVLlXTzVv2Rh+v0/eS42i1XgXyx7LUhL5De1YUupxbs+
zwM1bmvwA0KFwDRAE8hkHDX4PgVAFEx/DvSgna/y75OPHw65IMHDNQoQs3DNl1jfsKqLGkaQVHCq
oqPN7FcbW7oIAWbTL5d3uUXa7Pfk1+VvsvFIwfWpmZC4ljVV19kryArjNuxzyfJDjfyA8iJQC3ry
o1/65xFjROAZNyqHKFVtk0ITbXniDR9v5EFYBKaiIKplaiKbLSrAxmdWC4JHIROvINjc212TvIyz
FrngZW15bzJ6as4yk5U55tx2ogHGqmwoAx1kFreIFjfZLr0JX8wjOPS9aK/bJKYEf17mG7fzvz/S
FFyra9DRkFDBZrwoW5JihnQt9loUbNKF0PPlzWZsFB/xPU1Lo3MZloxpICY3lga5FvrU8hV9DyIz
WztiPNOV9b1yMHd8OYeNKAUhXtlCs9eCwiPb8JXLLJQloQh9CZ4CvtjweulVkXf86Ev57KtZugIz
cFHwgX5d1LCYkUjSwvLjIxU2lGRQuYSueLNgZBuqqonPyyo3qjLYRguNW6Qp+Fhsk0ytMJMIrTfL
10/UYgKs4d8W4/kfQLA3shFZlwDABsG0aYJ6mvlwcSPOcV0loLk+Vd/6w4L4UrpVY0MzgiYjomu+
AQbOV5rZuAS+2JW/7u0E/lZTnq04GDB4spe9eXJEZEBP+t7w4h/GYTmlh+aFnBJ3GG1O8KH/Nvtd
12um332VgRmTUs5mD8EwSiE3Dm4TmG7feaPbggQwBS1hcNnglreu7dG/r+yZlTH0RoNn3UQR4FLu
5B0PhLsVzySUDlE8xZj0mZSQZtZqNhDoufTx6LS54iZhBYYJZNVc+cat62Ftikms0jiF4vYMDRdd
tX6mYY7uppk+qabiX961rZgJXSQVMzSUjPejQbbaNcirCYIiwjPrXBltIoOVMxUsiC33ua+CQLvu
8psiym7Guf2T7wV9MsmiZs/I+I10qJVynAy/N0WIIMdPWshLs7bSYh1TjP+xwdZflUiymq4Gvbz4
KkqHek+VhiogDN4Gh4CGYnyXnvjxZfPQrYwyhz2P+74rejwA6hYP/qm1AKLIk0M8g0nHIr8MueYQ
tG/6ysogc8otC1hVwUDZN1GqHxLUY1rN8vS+eLzsKpt1hvVuMidaN4Y2l2r45L9X99mM0WtbzGnO
x9xMlha2YjTbZYc0OxB8edGRTnjFGKvmNp83w8dqE5n7ewwVOambJvRDJfOyZHQNVAMvbyDPMZgz
vTRN1yjoc/kVwb0dAg9GwgDTSF5lHpqRl9duBisM8Urgg1Zw39FfszrZs5xmRDQWyG8vjZcRTCvE
03dzVA5JDvHwyyvb/lwrY0zqlatNl7VDCvU/mz57U7QqkZnQuy0uXRmaLTavWba5mSuLzBMKE1zL
1A2R4ZdK87JM1WGRELvkWnrOssbHBAUPZUyXcHaf0UlOcFUZmI9lHMTowkyYe2L41kzF0crcXaBF
pOQpeIwn1L+1uX6UMyJwAvR/2dpPu4zXQJytiJpGDPH0ldBnCUp/2IFTB6UruwVn0B2fkHCz7Cat
lsq4ToGrdILKYokpjHwv7LLr+Qfq+y4gNobTXuF/tSfXgPnMx/hguf3BOjZvwr55kwm3wLAZ21Y/
hXGsSehI0y6gwQef26MeJS8Qy3roVMnjOPBmtrKyw7iTuQhKo454BMonSGV27nKlEjCCVPvK7TWk
ZrwC1Wa4+bTHYhc7q+lxO6mmb5qdY/VQHqw4ZTiOvxrMNZTFY28NAh5f/SQ76BfZahjvpuwwhYOt
0JGNuHM5m7gZcizozaCpjmvdYPxGTpd2TAlCzuADeruPazvR0c0X7rsXAzTF07QnpwOffWtrL6m0
I2SbNc08I99A1UEktK0dKKrgpICbaH8U39YmmEO4WHk9q4lp+QMY2n6IHkVDAa5jPkP5zVdB0xaH
O85mbq5KQmHAQhcBnOWMRxrNBCZUJTR8MLY4swcWsefoQNFQpg2QG+3I81qNW7mgjGclQPYwd8Y0
UbaWkTUhKYPYkK670TgayrD4EIhEF6EMd6inPuZgz76BOhDHVzdTi7VpZn8FIQ4Fs2ss/0OqVjxR
bhoJXGX/rIWxddhRtQTQAq6qnQ1XF2NYtsuQ0CfnH9Dv0IPGXhyKJINOAawD5zpAITSXikQSaCpT
7vFkPyzXVBTxH1H9bDnN2hZd+erSn6y50GMCW9KDvOzR+QZuT52DyJvfKcFQLZ/w9go4nrq1nQow
JRqaUBbWydyMqji3gjUYwscCsyuq+kgbDS0Y1/jjRFv3/toY4ymhXOmDsiBPw1vMtoqdFr4l6s+w
qVxN+Hl5YZubuVoXE85Ck+L4dbMImmjZgUAkUHTy47KJzdWgNCZRCgMJQlhfv1dnkMkoMB4VLCjO
S+JRweUm+kPyuIyDfdnUZiKB+gO0Tw2VUskwy+mMtlgqySiD5YMju3RBKgASA4LuOKUR9XgZ2ga4
UtZVUcPUCR5hcH3GoNAKpB6hdBRoLWjAJ3d6aJzCGZXrgVbhnNAEhpTnjFvfDCLlog7meh3zsowv
Argw5Q3Cpp+gTw/9RUl/uLyNW3fc2gDjfx0kj4qadGUQ5uBgxbt8kIgdV5AB1Sv/sqnNshG00QzM
m6HZeibtLkhxsTQWZoTSveZP5oEquOoJkJvxrvRqB3jY78a4F7h0lltr1IBEU3QNCodn8uRTBcEp
gfRJoISDC01XH0wbjgaxS7vRcl5evblKwxIxU6cjaxBZAftyqmSxqNG+pgmuZtyDdWJf7gBdr7w+
d2gZkICSNJ25rewtX1kbpn9fBctWJb2e1dCiRkqxE1sQBS85b4x024ahUBEFuCQLNWxnYpZ9iRJ8
kTVHo6ve5m54vuwmW18L2Nb/mDiDa+tZM0ZajP3LHjqkrwC0qFDwSjvC8cetXBzlS/TioaAHDUUm
I5mgdlXOmhYH8Tg+Tkn+LQt7QM3Em8vr2Sxzr+ywC+oSPe3GBsmAtZMPIxAG4Kk7FHt6n/Cp2zbD
4toakyebFdGatCT/j/rzVmZuYn4KJTdDBJKfsdiB72FQ4pA2nEBk6UwP8+TRIikmPdEvRki2zGvd
Vn1Uv2OPFyC3vMWi+pcoQ6s6tH6+On0x9UUhKHkRjMqLllme2UHeo79qa87NtrmvFgreqmUi9gNp
+9VQo8kzJNMwlUtHmJJdE+i30r3qhg+zi6LpLuTVO+i/x6ZZa3vMSzGDrjImbZD6tCX4XuWbxLiO
pisxep0hGXDZQ3mmmD0EtCAdRKGB8vT0sOiGnYWNU4LbKccXLDEpftna5nmglBmoOKNxcd4hqUvZ
SgyAruJB/AaR3P3c6q7Vyg9QKLxFLekN4D9oUmd+1pHWE0j10hRqzUsfztlQQX6y+hXM/oIXYl7G
GiPJxsNwVHYtqHwXB2KP3Ct8c3dXhpjdjYxCECA6hw8Za44RvyqJpxTvldg4xsKbY6JH7cxpPm2x
s2eNIkVgpf6z3Jzmcue2KG5OQUPtrO3U9IBkomRk+kaMIhlg7j8zvOdUWzGQDFF+RB4qZLOOg0vn
b4s0FqwuOHkRo2WS09BXhvTUxXujM9w83jcQY7Qy4lhSerWE6Xtb/sqHFv8Xnfi0otVJOwMsOmlK
R5Ovl+oVPJUkPOYD5mbDU1RI9jKXdi7xehEbU2XUxT5/LxMyxjFXslxGYBR2FLGjPuXf873sqF52
MN18BqOk6Ja1w88a/8sR+7TMOHcpGXNZ5fg2BILHNkb6T6kLEssG85b5H3ZW1wtlXHwYO1WQMWrk
CxbmksPbsefpV2/lHQA1oO1IJRbPUsdisQho/NCOBgbESRpgV+vd5bC0eUxXFpjsKYKMXRcnmMgv
kt0SqTbE5e2xQvGgKew2/nbZ2MZyDGjSIe2QAHLCa+KrJ9e12tdmFiVBK0PiDDwc6u9/aUCmc7yf
ErfMURkLlSxmrQBEPOR2P3cOVLY4cfxsDdQEur8iIAISXkTMRwckzCjEFDtUx/cgZrV1ldMHOq+i
wIKuAR6Akgb4IVl8QGvWMaA2EzLBg3r46yFO06YaM2y8Jjr9sV+CGTWFAQoDZ0YEIJg5qrVRjAhy
g+HP2nTT5+rsjZZq2h2RH4F30aCG0eVOjAEsWxFJwavWnoVSWF8rhzJfKxqgeBzrBi2p/CFmYOvj
rS0y680qkmaFiLIDcTE280P81gfDTgmU3+pR9sF37jRvlx3y7HgxS2QiUt02EwAtZhyoab3YodL5
ljI8tlF+l2jie6JXD/8/e4x3qotqqE3Y0oL0chyL7q6v89sc0OUEJGTOrBQcukHOhp7dvLgOs7JA
ATwVv7Xjt6mQOcftPKbTHQTvnWQCYqWcjVNJimiQZUEXg2oygKrNFTAWYSNBCqDte9I5fNOb61lZ
Y76XFqmLrI1DCBGN3A6bx3x6ufyBzl5fzHKYDzQry9wsLToUZvZQQKW5ASO0EXG8gP5K9liv9oz9
KmU4VGZs0RalLp+qCI/vQpSc3syDuSKjU6DH5xhRKHGSS3peL5llwntC2hhQag0pn1nYEkQXhbK3
SbIjmCK5vIucz6TKXy8SGSyBmJwg+EzteCco8d2YcVlYt2LjehNp9FqlXURVqqiIR8NXVDBDZ00C
gdfpTp6X77kBWq5ZtB7MXvFNuea4yDne4auPqHT1K8v4aGoWmbAsY+KsuB5/UNpzTDPuc7BhlPcy
5vF5tKGbcQo9UXSZRXBUs2CqUdWlfpRGy9dqHWiHbrzK6+7KaOVvxHBIWHKO2TkVEV2ihnEXzCBg
yIKtFhllqjdGiDsullzi9qAAes33olf7mFLaNRHmNUGjOblJ580+pGwOfPm9zYO4+gXMJgtoK5Ah
bS0f8Rmzg4rTdY9Sl7uXHZVnhf599SnBUdpBgMnESax/CuV3wbqdeKXMzbOAFjr0sUHbiXLEVxPJ
CMK/lKBvZi7aa6GlJ2mIeFwCm8tY2WDCoq6YmTYpPcqlmY0EPj8ofhfQSXBZgdBSaAuFS06oBnCC
v7Z5BpECGWhlAVLB4pqKRBynSkexWwXGj/Kzhy7keJZro7uumtdYNuxZwqArunnabSb5vb/suhSV
VStAkelBvJdPvZeBrEe9ilzlRdrHT+J9/Kt6q93lZ/sU+daj+GqUjlgH0mgvNwZGoe4VzbHwLtrn
p25X7dK9dZvjX8YgzvNl19j8bmDhMUDdCcgkm3spiTlDrR7YmAq6XwtYwbhIU3PzVK9MMJ+ta6Ni
BA1EEkCgYXqzamX2w4L4Vrc0u2Gq8ZIE/bxS1zYGZwtXMhoMuQg6Zm8g3ehoZR0FQp12npXrsq0K
ItmP7TDYUbYoP8DygE1cOt0BAj53pxqFk6WMZFtOEv3OLDTFU2WrfjEb/EFt0wVdHvH71HVHUY7c
Yso7px/CG3mRoUlGtM6eIihgtu2u6KtjN833ZQZBjzSJroWklu08wSu2lfpgIfFroc4AQDY/JyV9
7vsYc4WJTwR1V4GDa5Lzm6UaQZErPup1hTmh6n4uxMdq7J2yku4jMKXa3SgByGwGaaifrB58lLM2
4301tn7aQSq4Me6lrPAaeb4ee0hWjmNkN2N/B0rP1jEm9YTx7uc+H1+stD4MmFHBE7NyQbx5NfTk
sejG3h/U+KXRs9BOyuTxst9svg/wBsH9bRjQ4lOYr5rkg9GrEiIXBXBpx+VKP9JGXX/Db/5s+SjN
0WmzCWNw7LWgiIuFeRSUHnA8bwRrxtxVnb1fXs9WbFnbYF4BqiQoUScjZYVi+dEQq4epM5ylSnn1
6K3sZG2HiZOiEMYRskkTk1yiMzxmmp3cQXsImmLtjsLJ6yA9tVOQPPAeWec1VFx2a8vMB+u1Hp+M
4IP9X8nI/CVhMr9z/3HJ6LwZw1hkssx4FAq11PIQuFMwQLUvqIdM0LeFBDb0PMEG0GFojAo88a/V
83YhvdlXMYcxPQqjJY6gRvDzZk93enGhFoOReYTptLq1guXER/1tHomV0Y90Y3XNGlq1xNGMHRYx
/FEXYERYduZROTQFGD14tffN72lY6HMBxo9eF1vGSGV1jiNCy0zAdFDJLDP7RoEkk6PpVxjiPYgR
LyWkCe1Zar0yySS8s0U6UC5jgdau3I/XlNCX4g8UZwj4A5tbJ2W9PibzjWYzQijHiVyi+2wU7Vqr
bXV6VxVOpWPz5GP0GU8CTFqcMRoScFsUPdEsf7IO2nJlQken4Zz6raWA3u1vE8y+xbOmFKM04Eki
Vu6So4lhjd6UfJ9w3/9BGFtZYjZtIJgULjGX5GfJzpBbF0WGFPQXl41sut56PTRgrxx96qcunFp0
WakGICXk6UES5i0BRbghe+ejCDfP89oik8EK+YIXPmBivgIGwMDwwSsAAbw59TofKF4QLUP+MA9i
lbPSrdRlbZa5FRR9DE2otum+mt9qBfG6+qoVH+k8mgXGR86u8ryEuRqkURZ0guYshhwUX/7VPwmF
HT0p1y34qgsfrxEkh2DQ3nNvhk3DlPAWowgiWvVMsFRqcZCnOjMBuFVjJwyg1DbZImaeaoy35j+S
dxqixdifQNnHya23XenTNotdFPpknKMU1TdrR8uMyOHsNeKHu9atEAZNzf+slUUyCvmkZEKBXEIN
yL7LXBTeTpMjBO2BanmOvLcDvVTZiLk2x5x84Pet3khk0Jcq71GTYYYczA7qVa5qttsVGW836Ze6
ZI45/qlokhL4P8xBlMLk6Y1Y23ojXUEV71Ebo8IB2eRtpplH1DtfLI08Gd14C+nIwtbT4rdZQfO9
VPNDk4xPg5kf5lg+IlfxLvv59pZ8Jo6Mm7dCP6RxG5k++km9Q5bqUaohkjfkgayiK6T1xZXQqby3
4/Z3/zuHZHEAUyyElRLDz2i6Sq+u2NWPf+EA+OmHTAPg+Xf4tMbUoIgOIpJ5qFHIQMcJp3nAhN1e
eaD3NFUXL5zE0e4oqo0yfoWZTzv0tYFmFG+CfDOAfabOH3XNVaROhBYjI0IFxk+gONTkgRiyM9aP
YnRdgtPl8ofdLJKuMsyPs74yNle1FfUSZiZH6AF391T/WAWyOwZ7iLj794z3X7NL9lWuL23dKuFo
+okAfcXcSBwhrY4op5SebrXPSz9dV5PY2G2qPg295AuduGvmbG+KCYYB86o/DbJxlyyh5ucoyDvL
NMyOrFWaM4rDsBfFBsRZUvIGGlPPSsPE0auUU7f+L9Hv00+Yaw2PyxmME3gN4LMsvoG60/Rcjejj
6qDAHu7rgFdhO2+LMrvG3GiWPkqxqRcCssbRUwDbk/LTUO2oHlAc2T142wtXRm/WEfq9wiNz3vYQ
qJBDVgOcKWekjAtGiEmGZqY/3hG33Zfg3s6fMQDgA4LGhWRxrTHBdyqlERrOKO9NeH5QW1Fy23qT
Z15BPstFO/qy/29eo6vFMcF3HNWsXGRkxxny7+xXHfuldWvoXGT8ZsK6ssNkXz3mN4yixSAmpQ1s
DCeyXKpuMWFAplKd0kIqhOGJsrF5NIw8w4y3drlWdFWFJohYV06dDE5Xa7bZ6d7lfdx+N64WyPho
kpGwGfIMGJXyhqB5VB0q0TO13hayV3W5a0fMfkdHKfuezCeAXAvtmzCfpsX8o3imGrqODA9OyWLU
MO4nyUv+f9Duf4tF3ry6P42xF5QkSGqfCvRaxJS/I8oYcJ8NK7OhFvYjLYobbdGPGKK8yRUycRbK
M83cVhGJtSmnOVE8V3iUD7aZ35L5TTNvEuuq1r4XFlcOmZ6FswtytVrmaAoWsTqtBqQApXXP8Klk
bvSLcsrIPqQ+nqQXjkvxlsieTXAKiEPRfVzIxA2D8Fv+nUYg9S9VGofMe/VDNHck/wQSwlsuc2RB
aiKKOZ7xHz1mkE98zqUjBUApm3vvbx/Vv133o7mzuopDozX6XsqSwFJRVY7DQGrz2yRMOO+j/xJi
P+0wR1U3BaOOG5SPmxkwm2Q3yF7sgzFZOsxuf8Ofh91MrFZ+wySPWZ1qgtSi0ztbtS1Wp7rgBHGe
AaZKNkmo80chnrZt972U7hMoO3JckZ6mS65PXXX1aWTQhUZRgtzwrxfPf0Y4/rSEYn7uFluQwqsu
IrqRFkE1VME4k6NVgGIwk11LNh4vL+scH0YTi5UtJoiYKAjIYQigrSmIvQ2qB8UZrcbHQPERcvfA
GJYNiN5AFRwtV0U52hoRr+q6vukW/TpSlvdlmr4NtRkQK5/seuleMd6KK6wcHtEaQ62wNdzFiFxD
jIHGrIhz+edvFxhWP58JSEVWC5hpozjaOx2CylQZ1xfAf9f04FoS3eX0DxgVNj1Bw5wLQPkKBkEZ
ZxaSTEnFFIdnVS8sr4o96oUk6HnlBbqCM79bWWM82xiJNsczXkAdSdyyNe05e1azXwWBbrcBwZXo
W2eWDh1LA38Lam8cv9989q3MM24/TWJkxRlOriT+Lkdoh5xkYAT7/KkzoUOpB5zvyVmtSRGoq1Om
RXMpNgaKUQREKnauVDvMJ2Rgdm/24oKZu0U9oNnc2lXT/TQHEtptlqO2U+X3nB/C+cgsQJuEwiB2
aJv+2TTa5kXzucusQGOZRHmaWVERmK9ma/d36UPl/C9p17UcN45Fv4hVJMD4SrKb3a0cbMt+YTmC
Ccz56/dQnhlRELcx1mztm6d0G+BNuOEcFpg3Xe8mB4Cj3UoLOJsvzJVEIbJWgNlkYb2o1Q588Hju
4n2LQR8PhCkLBrrlgXPNOKUj4MreV8xZyV6c+eojT0PUgtEcYbXft0fVRNM+u3gp5vQy+oXNoLoS
J+S/GCPoiqrAdL+jpEdWX/I2oGVzPK8wm5nKSogQUVkbxyAVDtHkViIsb1GkRHN2GTmdV1PuVlPv
24N5w4288M8L3mxfACv6b3f03Mdd3SaWCwBRimkTjHvometchMceGzPl9XBcllLPC5N4A1twRvo4
MysuMIbOIwuWqQYp1Yk7NMB0z9WdaY3MbVIiEbrt5FcnFHxQNIdFjfiTY9cpv6xjd9m9XYgqR/iB
J3VfYHHtv+qoiKFIRmUI0cfFg9vBDplXHjuAgjseYNCdoA2Yr/9Hh+MIgTiCvLnN4Gjfs/4qsf43
0IixluRm2sCr8+7BHulRN8x7PU2IC8Cez1pcSd6GMnmCt8nmxBpKCh0t9R91ph4KBbGZHog2fCfz
9/M6up3cvqiLI7iXagJLXJTB3pvd6A9FsCyTtadliQxv3n8xOC4JFY7gX8p81qsphyvtTnbwd43S
CoYb+cjt8tPPJAOO4GXKKENrv8ZwV9VEnZuSqPT7SE0lX0smZfmaK48yDHSyOVuSKuDWdHqMTQHZ
N5LdmeBIjA71CDPHww5w3+bJuVhG7bHs7QQLiJmM4HP5AOduTfAfxIg7xy6R41o6NqCxOc/Dq4iZ
3nm9O6/j2KF/fWtRx/OmSjHm1BMFZFTN7On6AHKWqPg0KH3l65maBudF/h9VB6cFkNMQAcTSrRYS
krAckfR1Z5ehs/sOvIrlqWC8CBPsatZ6g5mMYp/ASvYpoz86ByhRkhMtnuDtt3oRIhhTbQCwfCa6
8lfBf1n8Cw/L3vqy+vduP/8iT7AoUhcoNfYRVv80wKY67u+tDwbg+P10VA/SuLKt+C/yBNuKQFeq
5Dps6zeA0nyhYc9P8zTgr/1nWYKR1Vgpzs1+seNAP2HW5/C3LHnXf7skvlIOwcZMdUgTE/yTf7dO
zNFFI8FDQVMLZtBJY7xI4qX+T1rwz1WKz+QyiTOuqzgeJmOWfnYDUHc/QUlKfVic/XNj5n13Cshr
HfNaNh6AwjlHS0vasQFw4J+XAbYLqiYa2QBTwdafOOSX1I1aDjn81rivjx3ajzibeQkCOL80fS2Y
/AREV4Cfkx1yuyiwEiwojlVnWdbV2NtkGW6WgP1pPBhY3+wP8zVFgjndzCd1T734KfW7g3YTekuj
O9wVksxv03Gvfodw2aXhVFrOmoWSKfpYxvQAqtPJzUYucd3bfvRFkKhK+mgBZhzACc8hPF7BVyx+
VAqKsOkDVtKWf1/F17oCQEfKgOH5DhC1zQf1Stby7ytZ85zq4ERH2apF62ja5f7oANN2Dpyg8Nmw
lz0QZDr7jBG8koe1Lezl1AzQuZlnuOYp/Djd5UeAutigZATF8F8QJNlJNli1OOo3gWN1UDE6NRzb
iAxPEyfMNBe0HGAwnOs7DXA2rjLY+/NxSqKZzxa0OmaWK3NcTLmyH5s7sLi64bB3WlUWDJeU4dyZ
hOA0Omo78aJS9pri18UHvZzAP/Gx7B9jdIzSsL2a497PzEliDot5nxMrxCiacCsLy8WXDzlYJi/m
2Pb6MnKt/jhZowsqj/OXuW1+IOTByhoIfN/AL3ezahasQMfmPV3+7bixkibcam9WThHF6Ga+v2a4
mRuuRAo3iqXf3oq0Dm90gDC3oF2zAhWFnqZWDtb89B9vU/DeGelGlS4mmBxj7J78MysTXpQgHNJk
O43bBYjV4QQv7TgtMF6AYbUvp+pzDmzvsMC+C157rQtQCuDVRX40qo+Ibx7LBsBn2RL92XyvvPwA
8a0+aybnWYtEQBtsz3K63Wh/lNzppsteiRBcNountuko0sQl7L8GcJJF3+1UaiVLcNlJ7+S1ES+l
x6tl7ra/mQ9J41meFWBEovHkY3qy+6OvY0Sd221lLIdLk9ANbbAzVBJ3+RxA37iU1ZkE79wO86Sp
EZAD4o/RbbnPH+iB7iMs5PFA/4wk8SPZY07/jiZuzlx5/0mmo+IbXauKMgt7uLR3pG3LdZ07q+Bf
2shmpIpgf6jkXGn73y+Kvx637wDzWF5lq5sVXMvCGGXGuQ7NnH9EFopj4JR1QOqmvCcXW8kRvEo/
IsNHW4cHPNQuppqcql4p3CQkkrT+eQD63PUJ7oQOo+H0E9h/0syFPY8+Yy49FB6GzLQLZQfucm/k
vlq4xSP3FV+973/K8QSXb/T/f4QuPuZJr9ll6qCfGGafen4zgjOhxe5QVMlC/GLM5wQJjqVnvNDm
9NnYATrZnTgasboP4rLBH3tfXnxfPtM5eYJzGdvRqEoN2C+FWvzIZv2j2ivAmLEcPNCM9qrNgSTf
Rfrjef953sMATw2/apUu5c7czUOKRN6pmafRb4WeS9RG4jUBJv1axDDOTQoU+78tfBly/5OJ1M0E
8B9zAMTZa3GUWU2VwTL3WnWX5hUgD/bcNP3z1yY9lOBKMGzBnClHYtQyf8ELmVtv2f7ApMmCgzH9
q6EH2ckEh2JGeQQ+DHyrGmuNQJn1p2vM1n9OvWTwO1/LXALKHowz/5CcVSZXcDBzmgFMQG95kDP7
JuPTfmA9mIsm20vCpg5oMn0NGf+BfsdVS8MrZ45QYYv6h0mr76fI/Mx7648hKV/5VkC+vf7Iemqb
M5i1Noo18olqiSMQB4lmh/1VzVggIv90akly18/hcmWPRorBy2jCN56MHsj1x75q3Yx/P/9FZUIE
V9OqjdUVywdNldDr2OSOGSijQTpyXsz2kxMlEt3RAfdniQCKpjWFMUiGUZck3oQRVt1jarB0iJDI
WJ6JeAHyViuoA2kFajvSv0gWfA4A7eq2LFA2CH8u1vl7Nav3nlezltgk7dpuK8mLwOXKV9+tznMe
1S0qBwsaIAgVsr2zeyZUwCJFYAGX6X0O6EWg4ICMYeqLENjW+4zeT4jFFHQjyi6l90vRcjrKuynb
SvMiUPA+GTVTratwQvCruHH9tTIHL9XuJSqznc6/SBF8TUKTsKUVXgzvSAc3H/Er9RScCLGYnuQJ
Us/lcfu7CktPqPfKXYhEkil0INJ5Gu1ewceqGqBwd3eK8RQ2Hy3jTol/2sb3MGOuTSRXuf29bMMG
uzbIAMV1NsUsMKduoBDCyxgcl9e8Pirk6V2f60XIYhYrtZ+caiZgBv4N1vv69SXb/Pg/tYgXWUKq
0pQqJ5MKWT3eXvbPxrOPyk8MFB35vpulpdbFQ7xNx16kCR5EVxVV02tIGxXsEcCcDBmuxv/JIV5E
CD6DDHPvNC1mNt8NlLNtXS8SBadRa5OaKX32nhr54g7O3Z/gLop65Gm/VP3sGGsAjRrdoynwbTCG
zCtz5TrVwm8SXdz2+S+HE1xHX4UlD5Na+ct1/GmeKVMQwXuEfM7tmMMf2s33trtW51/nzyOxX5Ej
bm60tuhq/P251T7laJAXzCjcuddlOxMyQcJDpwZe88JF5+wHC4XhBY3HbjFAXHjGrkCuB/w7YF3K
44lM/Z+J4Fe+w7JBdYFZh/+g/hKdfKZfX0kE7FWqzQwtooVMDhu+j+TLwian7xY2OaTuA7Y1AGEn
f9vJfBcVvEk8GvmQhfiYG+1gqev6PzWVfyyBCo5lSC3C8gUw7x2g5ouHf2PniDGGRQF28QZHOgYy
HElMcEA0v7AT4jcj3HJtuKMXHcJvIXexZHzeLrarxCuJgp2bQwPsxAQjMmXJrau5TG/mSr8sFP2e
jwomInjmFop9nUfp5z7Lr+N6vtUT0wf33MWYFR8lv0Z2fsENWK1VaGEKjqYapAr5Z/JhGZhoUCQI
OTI/2ZLWttG8HF7MJEJz1uqcdWAmNMGcHXbpbtKt+6HpLovE9BwnPTZqB56XQc/dJkl8apQ/wyHX
/ayfJEvYzwZ65tObguNQDdBYOnREuT7P1ACguR8xarcrSHIwUoBm0uGBK8VDzLOHnPKfzGGflNS4
6mpwkbeVRtyKZEHFrWCsE/Ro6A3FroBRs1+4ze+lYX8zGr4vmHXRZ8zXkmzaJ4pW7s2K3rem/tVK
WlAv2A/YRAzOf9MlCp471/LJV27CscehcegQ7nNM1rIR5YMCY3WTr0T54bykzRgCZliy8FDrhkhH
m3Q9JlHIZO2RrQ1uGSffKlvxzsvYPA2Ww4Bfr0KK+JX0jFZJMgEMsCB96WbmfIHhrh9NbOSu7QAi
/by07RO9SBPuruyjWZ0jsLAlBsrG/OcoQ4WVHUfIAhFyDceeQ2BB4mXcK59Bw7bry68mQIPOn2Tb
Z68uTvDZBjDWWQgGxPf1vjajsAPiSBBrod0mAlB2XVV1/cKpVUT8SzYbHyw0h3cM2EVR31Ivz8vO
HUt6ZzUdEPoNu99hNTn35tHsvLmzv1DVuMvbXrK9sXivN6bw8qvEJKRloN7J6wX+QFddoIrvqBU0
gF1S9KCu9hardnOeyi5+M5FbCRX8CjqZQ2RWcKnTScX4cx9hqxe0OEH43cAqnuLLXkqbacFKnqCz
oFBJynaBmp+y8m4kQCEykn2vTrdNyXS3DYsfEs3aOqCjEpMiOKoL1vhrB8OJ05gYGPwHbNj+GZ9Q
O3SbaEdxwncOHK0lCjHTpgqx+gr1smVzcwjmA+Ffl83N+gS6Nu3rfzyfEBNJSkKnAko05jx5dsI6
8D70M1dluw4TMlrq/ouRo0UnREV9OaAltgWSphgVvUFS8I6UZ8vHrWUJ+glSOIYojBYE+dKTy2GX
9Z7iYgRoD/Kt5tu/w8LZMsS1TEFHwyhmY6hNQIsm0cIQdcodTB5hkJ1jkZqgLVCGCCClIrHFLdNY
ixW8LW+BEJe3Rbg3OMqRM3OHEXX1xm3yzxhHPq82smsV/K2iWAm1Gg0AKz0/qMqXpEz98xJkpxHy
4lLLC2BZgq2NzLNr0WuVTFeqBf5hip5V0e7OS9tMw9eXt4SyVR6Rp1oZjx0Gx9+hk7KjCS5FoR1x
RgpEWvWU3/Zg6z6YaEhon5a23OAD6G3hZhxyV875s5mSro8p+BZtGS+cQsA/O8p4Har2zWyb/S4E
demu75LABEfxlNaRi/GSRzPtLvAZRqw3KsdYsyT51FYQXf8UwfGMFJh2c53EQdQrDyDCQAqSpz8B
k8q8899WoqtiT6DVB5uXbEYrdAACHSvUGyM1WonxyW5WbAZQtTCNogFZ6cLSsCBSFaNrg4ICE367
vnIHKW+jTGWfc6KVyqJPx5IiA48imgILI2sPPL/PoLQxXbqbDtgyPH+N21q70CaA78sGpfprC1Gb
rNcZ6BOQ1KMshBkHnqLYhl0VmxA3qQaJ/W9CsIJ+6B95gkVq6hSWFjqE+1yvbomaXY1aeT3OA3Bb
0ODN7Yc6qW4nEn2Lpui+YvENlt5OmjKnbtfEmm/qUviIxW+/jVsvv0iwW0DZkDlh8BE2v82W1kGJ
WJl60/Aw78IL+R6ztljjOYGCtc4g9e3CErkHqj2DZ56mL78XtxfoigSSsbjd+Erwr5D8t3L39fUL
5hkXdUyr5+eOpnlWiK1WtXX1YXBZWUkMdHNYYSVLxEHSSqej3ADv7uIQQW99xOATAOTSL9GNdU8+
L8kPL902sLGS7GKN70429ijRbREYaRiSnDQ9MhK1CIgC7pF8TzLtRBggeRwZ4gDZ1CPA1i94qosp
CTlJS5quHkcYrl5kX6qKx27hhMCEttSbEjl7kcQ3wArZZeP8mM/zZ3A+fwHUsWsDndErwzhxw4R6
k2pmO9BahbsqryIXmGSN2zHDL8xy16qhbJpx01uvfvNyppWzUWIFJjc1KBGT3K2iGK3IL03/67yL
kQkRMpgaFM+FXbUomGjmrpmmq85QG5f0tSxV2vadeMvjne2AREQcPDCiQYvnFg/tjPCPhNH7yCqZ
y5zZU/iI/IIAkqYxPxa28UmZsbetRI/nj7r5Yl2qCX//AtG98c5wVG4hg3K+Gc6tYltQNfRXDe6n
QK6a7QcAH14m4EaLNerO2RT8xx8geDPDUKjBF+LU3gGpnOJi2R+lHa+er4pjfSoD2f7Qpo2tDiw4
s1opuTpGWhZoOlBlMboZ6rvOSFymfidUhs2w6TlXwgTvhenlzLQpXjUxP4T9F+4c0N5wbdtwK+58
GE1FEq0k8sQcI0uGvrcsgNbTcZ8Mtcv7Xxm/zMy7JEUzvZHVojYN5eV4YrJBaFLPTpJjg61TToU2
+CrPP+WRlB5i01MRQCPDOwPc0xIMUgU2VFirYKOeeHSfjs2F0tuXne7sZss5VTo9WCY9skkFgxEJ
PRrrB0WRMTtuBiJ8mYVDz7Rt8QFOWV/RLMcye9KS1KUldaO4PcBLePp8ed4mNq91JUpQ0dBUgFeX
Aw0z43gm1o+x1ftJ8e28kE0UKtAWOQsPi2oBdvO1K00moyybDsP03WlGR2O4/93ZgNRXnQ15F2dR
+jfpxEqw4HKomYOMugPUITgx4zs+Ax/M0svbhpWXqWU9qTWLEOXNqzByJOYhPbPgbFJwA5Q9Rr32
pY03ME3ALJZq7Q0p6Z6a8X2tVtSvFQ14cEAzIkZ00aVm7I4tQPlYFj70vZK6fOK3I0/qo1EBL/r8
R9ElVyN8+Zab8TTXQF3qTCAAzU8p8M/OS9hU49XlCx6pIib2J5al07HiP8KmbIPJnO5KLd47FrMk
irwdXV6kiRmVDl6LlBazs68tdqgV9lAYzWVkqEB5zPUnu9d/2bV+yjWA49mZafiqOk1uDORISWr3
xqIoxUsBJMgWAeIZaqWvdX22kjRhyxhcH34l8U8zvyGptMm0/JFXei0IWT7uKjdpRn0wgLL+d6f8
T5vJb5MHQZ5gwDOQokK7w6T3n28eye5PMNnSmrsO80p4mRcfrWGf1sBLGhOJar7VlucDoaUBdmwA
dopuXotHvSsMdOOtCvBQeNUc6ZV1VVxOPogf5ONQ24d6ESd8L9QgWpCQIzhjtQn4kJE3VW7h5WDQ
ddMjFqUTkHI7yHJlBKlvgrRwTOG7gZFlwtQXlDFCgYynP5So8JXua6hfaiAJ7nIZZenbmgAEorxp
guFTXbgbBa9XY/+HAKQjXN5vyxJClnvPYHV4ze3nHZ5t8tXYrbtdixQcGTXHJiI5dNN0dsZguKE+
eBPKuOedmUyK4Mw0cDVms4XZlDIGrNIdfMs7QGxeX57YPTUQJ2kKPJfnitx/HuV8FoaRamQYoKcX
N9HaxNJj08aBWnadmV8K/sHp/ngOVpAh2PJgz1PdhnBTyxr76dVCg7x2sP2FXg4kqJ5iKxUmPTE+
kWY/IzqioKe5fSYDhdmyKAcMLqDktYim2oIe5J1T90hBlT1lWZDqqHRjedmvCgTwTIXUJIvJHR+k
RAJv3hK4SjgI4oDJ08D/hdPNc2/YRWxgjcKO9J2uVP0Ok23NiXXJ97AsLylld5EafSpq/lPndXMx
c6V5mA1WeDp1PutZgmjX0188agoviSMWnLePN5mW8PsEK+S8jMqQ1OFeCTPwO35Ssp0yANrqxuou
ChZEmnSm9U1PRZAofAmbtaQYKxTksS6zKBcDzi62ZYqjfZB78M3jgYsGpLsOKMnFVniRjICurkpg
Ydb7ttE8m90bRh0Q+h3EfH41N64ZxrvzV7oZpJyVUCFqEFbZDEse7C8aXGVe9riV7/Vu8PXL6JRa
MhSFLRNaC1z+fZVWRBMF9XmtssBBJFLIN9PcYYx9f/5Ymxa0OpXoFCZH45VR54ECJLBKK71ZuxpT
5ubWbUEAB97JguDbuuqiKSuJgu1EwKGrlabFPS6D3s+ozAstReRbuwg1TYyQRZkvd0iygwomMQIY
D8SNJhS0TVyjHl2NfuPxR3uoXHSt96UmXQraNAnHQYHFpMAYE7MaPc9I3rdY/F/StAns1783WYYb
OXDDm+fDcqcrUYJuUppy9FBB9tHo+0ZR3aGXJdLb6r8SIWhjEw0Jo5maBNmxuR6uli77sF9QtJuH
94zICwcS1DI0kCeh/QZUVOxRYFz9lAJAxApCwIfIu1IbhqaByNMCk6+qYX9ZUA3dUthoOqOyVwAT
NYW/5hoktYDjO29pG9/olRTBQ46jNY5OCgWseQGVK7w2/3pewla+txYhAiBM2lB3mVKxgFwtY/6W
6rNTpwMPDkVdv6v+BXvotkgMogCFxAKTvIiwx502KacczS2W/Vy4UMAigCqCqv5cIAKyQx3ISuWb
H4ugdEZ03QbzuXCN8IdOqetFFCRR70aJ4Rpx7bf93fmr3JZiPVNOguVFBO1g1MQUMvQi6NhTQr42
ypWN0ZLzMt4OJ1KqqSBvWhjwVAry6tcOPjSZSnpzip4h2wt6yn2rdRfgN3RE1esW0yuZV0v8/ebB
gEmPgRIggL8hrmnB5dSyGIUGbb42SscFFiNY9mRP4sU8hRcxTvYihbw+mamarEoqNce+lzN4lVL0
rtEUtt8r9CHXG1kDZ1MLgZwEYgnLAY6oqBTKOHdl5PRxUM25Wx/TA0hJAC032F8B6uCC8wV7Nb7k
6228+g0bi7kL3AG46cQB4SYusKGPlA5I4NNOWWhJC2/BdcFUjuqpwDiXFlU2AsrCqa0icTZ09U3f
RgkxIESqiUFftP141KAr080yQjIcnMP5022oCUQhszZ0YjmayEoyWFHVdnRmwTI8l+e+rfhsko1Y
bHjEtRCxSGRhRXjOoqoIdO1uUtQdM8Y/13YUbTXwGtsGytViqTPHUkaM9jALbPNaxcbhuLO4zOlu
fZW1DCFUdX0XdjQMWbBwTfADO9UTuCs1T79UjpEMxH/DsF4dSEieUppXczs0RWDo4UOUktu8+FRE
zT26VpJwtaUBjglzssFLg/8tx15ln7zCwD1JsiiI2qsQNCHOLpQCkW9f3YsMwU3YcAxTDFjPQL8b
/chD5/UWRZiduW+vrON5hd68OGi0iUBFVSIugdoNSt6gPIuCAkEpGlw9vaj6i4QYEqe+eW0vcsRG
jMrmOE75VATtgqIMSkHK+Q42LSuwvtkSoxSzq/+cR+zAhHGUOnVXVkFy7I/5TYRJDyPAJK20Nb3l
W19JEj5S2Cd5qemQpH3vj9bTQkRr7Jy7xtc8/h3TeRK9k8oToiJHcLIbK/0dFUmzXwSSY7ur5j02
pX3HLyWefMsNra9y+feVpkMBm7xeDqjPJ6f5ZdNadqSNt8erK1yUZiUB85t2XJmQ0Pp20PwC9xEo
I7Q79VgflA/TngAhIPOKXfRBl4zkEonaP2/driTXYU2NZJHsHEiwwKulB+NbfdNVLjtZ3K0vSnCf
m0+tV1/z/XTRHcwduwFE6yneS7FRF98kJAWvbkHwXeBorodyeL6FAbRlVVB+i8B5pHnlhREss6xF
6oFEs/RCTxo6N74AakTotatUR0NArBhENkYHbDzg8XgfdnVTgo4w3pna/vtCXYsis8dtdzB/cD/2
O1fGqbHxEV4JFxSsABmpCUpEEDg77aepSy7jWr9pbeqRwZB88C3reSVLULVO6TjXGA66wAYV41Xi
c29B0sOrmhxi8OAmmUS7Zadb/n2lYiDzGaYy1hDFl9Uv1p+IHbtdy11LnXbnnfhG3Wep9CHdIjbo
T8W5d0XnlWKpzhJq+6N2UR8mDLepF3++EU7pWo44yQ7Q/j4tC7qkdthT6p6zSfuy3U3+zA+pn0v1
c/sO/zkYFYJth4ARtjNKPSqxPyGzBJp2wQAN3xu7jvWSD7YRol6dTnDoytAm/TxqeCVi0NIeAm6C
f548nP9Uzz9ZsPZXUuhrtag0qzbLAS+oygivZ7W+Sdg4uobR3zd18xk8KoOrMgpkdKCrDk3lz9Ey
7K0ALgY0UCc2NgE3MiClkeaAormvpPy+Z9ltndqgVuuDJjO/UyO9pCj1Rnr6qQmT+7xrb0oNPoXU
ozdP7cUUy+YsNmIFijk6iLY1A9vgYl7csnDkOnqagVFER4WfotTYn7+4t0AIUL6VCDErhmRt7NK5
gvLZAfURbR0/V13lHnjdx9pN0St1+TcbAEuyIu6WYqwlC1rY8AmTYYQh8g5mwHtAm2HE8kLTox/n
j0g2IsGrIwoamGeKPoNVsgpU8D0Y++K04H2avpV4YKF5WMiiMN/lj1+HIzi8wQxIXRLE1x/JfXkl
KydsNVPxW4AEamtUW1iOX+tpOZjdAKxfhtgMWlA8qsaL6aY62hfDQZPkoFs1tFeyhEJTgrl7VdWh
Pc1O22cJsFUXJt6W+/o+2bF9KW2sLkYmGiEl6PzpqG1pb8bMSqrEplHDrzQ7tfzRHrP9kiha/KLz
512v/hsc7U0LWYkUwoFeqV2nNjES7bq4U3v9cmpMHwTjB2JjByulF30y3sbdsAv78LLOyxTkD7bt
AjHivk+kxrTxwjDXFyB83dQaE4zu4OtaAKbx8HjGTgnuw42ocm2RKXV7wMN7TmzsjXy656kDVJo/
ZnlfDHp1I8JX5/asRqmFByJKMq4VPqmyx8BWWKQO5hsMAzt7b55qjd5xqlkl2KsR8/M92MhOoP0L
DJn6bn7alRzBbLPQsmveQM4yYg64KS9kxwgje6QF4RBxSy/zkvF03lds+qSVTCGMmKTskQvAJxWK
8ghEtgDV9mPOJ8nZto4GtClck25hVET0AlrWjH1r92XQoTtQo8A9mO75g7wdQYIa6JhEoUhcMF6g
Lydd5UmgVWgxra6CVhDGn+RedAyDLhgvRrf3gJO0pGiJC2/3L0pVW1awFi3YpJGAdZBhqhOiR388
Nt5SOFp8XB5wCULAViaDa7RVILsA1FmsB9NuzErQoJYBt2ywRh8762sZP9Xlh/O3uSEGEEEoORN7
ix1umghJGUnwZiO5b0zMLfrPepUjpfnjlVhK15LEBz0hZtdTg1VBGHGf2YNrGU8kyn09fTx/pA0V
tFCqQlkWG75vR4ItBSRMtANjWFdfV+GVMtyd//tbV7b++4ISaCW2Gsd5LgOW4h09BhO7Jc4PJYz2
5+VsPUFeHUTwuZxFqEtkDkivvGGnYVUg1V0QeGK1iLj6pwxP0fMCrefXmxDmIBETACbRQReoC4mL
NdNlQgASpyJ6VI1c9wyj+syZamJhUXmslNTalTRDe77ibpt+Lu1ob6eVH7HG4xUGygtqEzfmxXg/
dcZTq4OrrZix3TDW2feW16Y7ITHfl/lU+Y5Sqp6i0a9LARirtvqusRyspgNZ1wCeIi9irKfE+syu
HO7YuzHXtSNTeXRw0jC96OO4AC5guJvU+kJRdDx6x/5gKPxaqzAFGTV7rEg9Dmb2IWyyuygu84fI
0Udw+yj14KYhiNdSZdLBLqSHqm85RbdvVcPNSZkCBUztL6thIvddqswen7t83yQNxaRzZUxuQSJM
H9j4Uzo9toZCXBopsRs5zq+qrXZROBLPakIMQsHP72quOYFCqqt4xOKSMnxGFeHAteFblWsXap2c
uDbqbqdMPyZtzjxwtO4Ah31pzz11h2HC7E97LDPtUrGa69okHwsrbjCJANIn1ipBYRffOnO6snr2
kTJ6V9JpwJbSeCJqfmNXxhMeD15umGyXsfED0fQPTWl8SIrpCtH7LtUyxa+i9MEBorI5DQcTswB7
TH5gxETDxGZclp+Ykn1qWbvrEyfxEos/pan6MVfNL2gB23hnmHMw59NNPkXfaTVNe6fvH3Vl4m7c
tV5caiedxbWbjwwoH0q1GyPyQEx2Uml6jTYec8nSRmZZ/cEEvvsxS5xPOq0PwMxBHa6ubxRY+Mls
Hd/Mes2P7fGbOY0HqoI3HWAbH/oBm9Ax6y81cz7NpbIfqu56jLXO13vrPu2Nn50dL8qFgS1nempN
Yl+VDVQszTOkxlN0GROs6GmozteFia5bYuJnasex48NFpyR2ALCqIyaKLvuCX+mVc503QHYyOlq7
als/2Yrxic/l4A+dctH1w4+ip5E3x+QpSthlN9LQbWdjp1B98kyFXmnhfBm14UG3dWyWZ9FJsebH
ZM4dn/ZJAOzLp641T1hgfAj7JijKhbFc+zBhetCdqm7w4rq+cxLE1NkpT3VcXafcgtYyLN0xQw3d
qg9rv+6KvR6RK9Kyx6jHkBJP1NvBzNEEG3uUFrIh3CUhPyV9Nbk8LnHTVr5PCu7XGZZPYp7fNdjM
dtVuKFyD4rWJtcLDwHK/5Ibl90NzzbTpa6SVH1ujvcEAJZ4cBT9lU7Uz8z46jJraXVp8+MWZYh3q
3LhNiP45GVPudqmReNmoH9VMP5pxf3KiOugMsg+L5G7sjOaCJSUgTWd+ASSN+oKYmJKsqN27BbdR
NtAeo3ba16Xtg+rjrmb1VZOx49AC9n/AOEI6eLMeX9OxA0xH/Dg3y3cqhtGrW3pJpuIXV8ILmlN/
KAH/RbIOMDsNzHC+rMz0stHru3ikX0oyHIYoPWFe5FA1yd6qvju4nUgtDpGd3TEtStxWHXepTS8p
Zg/DJHkETMBRyXNXb4F4V97pxmVWA77X/hw6GEkkD230kLVwFexjPYRYTAGsfpeD5zb3uuETYZOP
/7SZ0t3cI6kOn4bsK4WN2/oyPnk1z7VHARfYkhuFf7ASzbU6fLUkc8sm9pIZ3AOl6vZq5VmAm5js
0J2AVVkk2YGo8fVo8h2rDCg+euX2VU3ZL4N1Fx2Ld2idHoz5nkSjG2mTq5vdE2EORz+Y3eZx9KBO
TuvabVK5yRydRnBvl5PhcmiWZ0TGTVXaqVsYQ9B0+Y7VBb4P/CgPd0yBlRCj9wjPbzUr3AEgfs8Y
fZgs49QWAFxQwNBcXDq5cYrM0rf7Gzu/TaMfPG0u0vmxJ+WVGit3Ee88Xpe7zjyQvvdiFrtWA95j
uMw+wXRLNhwpRa+3SXZRq3kzuRnICFztQxzliJVjdN3N823dsWCs7i2GG7Svcmzq0vguyYudHnaH
kFt3Zm+4afpodhibtVBBhnepsv+xdl3NcePc8hexigTzK+MkZcuS/cKSEwOYM/nrb3O8u6Ig7sCr
71btm7Z8BiBwcEKf7sQ15MaZ5mHZ1Miq8RxpmbabBOpA+MsPBfEwy2KzJD3PDcYapkz0FDQq2gYi
bpJYuJIiHYqyA9Yire+0Ufw86nB8KXkwtcKFlKvmAH6JXqdW79Qkvoaiw5faLJ/aIgPoAB/Wkqf6
GEztc0CMH0sHzmmi+DHIEm9AZZCKd/r8gtfrpGXtl5Goz4Ux7BJxtPRadqZEPBWtftXP1Smqf7VQ
QzTBEAqPb5URKtRz69AptGP8QwC9+lQfTrmS3JlxfUPbq1BMbqoBJYvqWObqfWdOXjhGd1ktH2QE
Ba35GfB9KzNiL5YyJ4/u2gRyNHp7SuPnNJJ9Omhu39+HkrIDvm/fN7W7/HM0vcFTdoA20FHH1zKS
ry3avkVUW0LdWVkCFkUN8KUq2Y994JIiOVSqabXtd0WbrbH5JSb3aqjb3Rja5gCOvVYHNCO0E1rb
UtO7Qk2cocbFipPbQNeuM/NFo9njLBVPoVQQnHBMK5hAOdp9ajihltlN9j1JFLwtgkvG9qDriiuM
ZA91cS/uQewqS0eg6r2QCK6WobjXDZggaw+yoFlRC1ZpgAKrDsdRiNxZbiypf5bo7NfpKaG5Q+L0
TlRREwfWOxprO8RstpJk+wiCorT53AAsUMvUGofUmQrdAszTasi4V0rZnocrLUOkAUVLvbzvK5xO
nCkFmskjhK5kkC0Z9IGMJhqK5FYfZadD/y3F/QOUwBbmo9y3dtV9DprncIAeOgbfhBgDGERyovjH
oCYHOStupuSrCFmIdpBdWa1dScPQekD3o1I4SfJQBfFdg9egB/lAmUNsdZ6svDOcoButOTOtYniQ
s9iOJ6idlDjipHVninnHCHQ3A3HCLnM7uFfwb9ltWtpq/qxNFOp/sRvHAKYXVybqNjLB9a0tffiO
iQZwSqdOqnaWAslUozLtqSssomfX+djZapbb42A4IkaHWuF729SOMaPpYVRODwKqaEI4Nomnrrun
BfWKnLoxEFy6iemfG0Ut3ADDmUagXHWI2+B8nT7HQxJZQwmZ8exWb4jVa/eGEDhqCTGZUN0HoWxp
9a2CYA7DNiDQMF1Jha5LEHtT0Sxz9Xasj3ZskqNMcefyF6MAFnXCG90OXhzAr6c/4S+sKhTQLJ/v
50je94LihfAlSvloDpXbAzM3A0te4tKaMv63PHeTIXIgeGsDYwfv39pyDjovDbTDouiN6o8GUBMq
A+EXp7sZ0qPhqENd66uWz/sAeFipcdPUr6EprOKNUkrjSKrscy4015ou3FctlLgVfadnuYWoBWe5
gahFYptjcpsWsU2b+lAUqtPio6HBdFO1hT3LEErBJnSFYClQrEWeaGOA2xJiw5pR8J4MwQ2RBkzV
dwOBTTYL3txVu7kv7KZtrAmHrcFbVJf1VynG85YPNyTEs9oOcLGRk+J4dSn0o7VvzYAOVvcZEyB+
qyVOGvxszEe48xOckhd00lVZkA+kisAVmkh2dF3T2elRQYCO4thIKNRmw+0sYQyOcNGLG6VDHXUX
FWVuImrvRMnMpqS1KqVIK1AZzT+hEH2lfep3igW/6FPwQbmXs7iN9NdAAYbomgmz70b9BgmswFBJ
LnxdhctIMORL7i9b2EiAUZYAVG0BbUt4Ht4WYIZOaSB8HqGbPGN2uMKs8hgEtjChGRq08M+XrW0U
rtbW2LpBpE9TkacAAuTmt7rrPNGcra7kzXJvJdtvzDCprwG9WZVQPfc1WuOt7NTrcOpyJIkaxJ1b
F/0W9EXM3LySx+GuNCs/LSa/nMJvhkq/XV7x1heUsa3AAcqqZOjL31cFrkyKtFinueZV0IWUjQ7x
Lw/FsQWZw4AQkGvL9wPqilmuriRpmRItPVey6C51RtEi+9otAfMyvmHMjC9QtnVsZJWAZhjlO11m
W8dhPXaYk46zc4NgdlI8Wp52W7qm26CI3vqiU18Jidt/ubyb20td2WW2cwoNIaN4eFFGCfzI7q4A
DkxuAgeMXhiL6iIrHe3/ThkIOKK8AH4WQBv+Y2s3ktrKYU5TX3+o95Gd3wT77+gVfF7a8nzJkvcE
E7AAZisDFVFD0QwWt9dlaANOs7oUJpH//ygmZ0GEK3aDSB6tCkl0QRGJlHxf2qHDK1VunFdABRVd
xJTKAihlCrKpqFcm6IpgvICjnx87XiVs4+S8MbD8fXUhxNJMmzpDLTSJHysUX0bMS8uanXIlpjZ8
DSj7FvAyXgUD09JvDcU1yRACyaVPQgBkZMWuAS+uO96Q6pazAZIONexzQV5jIY+i2dJcn4DgWErY
jWhXQO1L1+i1uloPDAUf8rj5iVYGmTsQhBV6Nxj18MvxSQsIXn/eJNnmmvSlIA9aUoissAVrqGIh
YC9xBHsv3DXal2USQb5e5uOa5svCIMfDomx9rLVBposiCOrcVwSnYooNp9a9IHskmcR5fbaOnq4q
OBQ4EhJmZN6eCFkTo1mI+srvpN0kgTOn6FyVFJamlD8u+6nN5awsMcuBQhuGQinq47ExX5s1tYGV
PArUcC6bWRwPW+JdL4jpA9GwzsrSSEH/L9CXfqQPWvU8k+xBpebDHH/sVKxWxRy8spujeJBp5c8Q
EwVj27wHPWpiy6oF5pN9DV+Y8XTieJ+McUfdbFJwbJqlX+e9rSutVUSGFUrXYMqyLu/lVh8aapSv
p4N1TG3XohuQgXLWbU9LI+/cfz/pPnHoA6/DzjsgzJPSDdEoyKj7+WZRWlHtGuLPMb29vKLlc7Cn
Y4Eqm4aCJhsw9W+PO02TBDUGoJ6EqN6J5WQPTXZ/2cTW3NKC9sbQmWwoos6O85SoGw8dwi3M/Nn0
mrixS9HeAMzpCimmZEMUA9hEsfcqTkdta//OTUPVkBGCsPwT6TSFYDEGEDcpgru0AldvTdPHzESR
8/IKz1OLzC4iltSBjjVMEIuyHUrS1ij66nOBDlQsPjZFFiO7rpwqbB0IOHhmkp7mvj+WDWq3tK5u
o057kFoQNpaZM8zCdQSYK7J64G/m+tBpsmo30OR0FaUERSZoNMBtI+1GOXnsWvMRJTxkc3LjGcYE
5Lf2kgnVbdMIR40OstXPKSp0PWTigx6lNhVf1JBjK0YxScrj0MLIeGNP8vyNNCH4FGMUKyH09KTX
hj8WAMh0aeP1GT1GIgYCkMmM4CzKQ2TuQXvbI+hCo6AQd9iNwVlAyJYhzgayPiHhnJoNt/VmS5mb
Zmb6MMVQPfBLdbRIda1VszWQyEnSfQmg0uUPuHWv31hjrlpS6eJQa7Tw5RvtAO1eGUpblTO68uP4
knm8YHzj0r2xxuAaiJbNRpl1hW/kEOesKlsmAcfrb6Fz3thgIhsSqTH6WLDRuGVvKe54BCpujxT0
jo88PquaXjj/KqO8AQWaes5QXwW8cGi88jb6jtQwd+IM7h/DD8WBIC6VrcxtHqmPYsmPaKd/rqWF
u5uXDW88But1q8z7PQrJgN4Yzo08jb4uxT6G4fwOZbdOLTh7zPmMKnnrO3MZSEciJIWv9Y8TsmMh
KLzL53LTAgoVsqbLEJdm55zSupYomj6FH0pXgQ7AU9B8ZA0A5eHm6qClYsMdSHFPQ5GJEUSKTBCO
Gsp13AX7y6vYAuYZ4soIs1FaRuqqa+CI0dXCsK+0bx1BtsEPiCRJc6CQjUG07tT66El+ANVrLJN9
APwDVwGUz9tvhIytr6Qab4+pIhsE5zEqdp3mS5DK9bOmJ3szihSrDHTdT8DPYdfG+D3vwi8oaT0Y
Qcsjm3zPIIc0EeP2qoZ6CpIndq5G7+cQQrl55Kd9dzup4ZU+oLIrFAEaihUawFJ9HXwWcyo8huC+
BcmF8tTpefvDdNJTVdqFGv6SpvB+EkanTzAONijjDB7Hdpf1qchBEG0n0quclvFTZQEcQCeYqW9c
9Y6KeYLkwbyW7tFqB0wqOUQ/ScZzxBtv9ps0mvleKDpWc5/GqR/JP3OARTownVb1cFuUqt9LzZcW
RXRZnz1KdctQQ8scwMIaiLbUDy44C9zLJ3frEZIkA4mhAhiazIJWI0GZMMdNIh/VDTzJt6kpPHf0
XgF/QWMOD5eNnQtbrBddWWPxq6CQr2k5yBG86HjqQKaoWKCSPfDfn63UzZAIQT1INpG7scUKo26G
GkV6OEdAN5FXO2VjU3u06e0CRjOdkBeib8WAbywyRymP9bCMAxRFk72wm+zsegmdERHtgh16265x
5HMdbB2l9SKZo0RAOVDMUZ34kbGXY9kO89DJ+4ITZC4//N1Hg/NcCDuQMIrMwgYlKsWkxFZGyq8m
rSAHX0+H0FC/aeFXkezR7Ak5d2T53ZcsMusyBqlUG7VN/Ga60YvpjvaDYCWib07TYWz6XaVrN4qc
+ZdP59ZTJL2uk63Kgko9zPIYfEZjXzzkQrkL9Y6Tem/etpUJ5ukOEFjOnYIPVhjXndY4JSiGE6l0
ukmwxTbiWNs6HsCii6iKI2jHJXj7MnSJhLQq1ymmL752aWoJUN5Vap6VzchybWbZ11UpK6dFZqZ1
Tn1hN3soY/nlroJuCQTrwEDPGwHbOhpENiFuoIqahHLTW2PBTMesGycKOlbZ64CR7jzBb31e/Eq2
Dv3KDhvvdUbSiz140f0K5SzJUY+6+Sn4Ug1u+wSCdOlb9rWirnmfipb4JUYdcnaR5zzp1eOA5Lyx
h11ZviQ/pYTjrrc3+3X9bPAXlcSAUgLWr/jKL+KGID/oD2jh7kMbUe/95RuxGWKvd4ENaxSoYuux
qXqL6uJS3xZwghzTL7zYq54uG9sMsdfGmOM6aWYuyUaMJviv4nNJYK+xEeReF4VF7fCu/CYdqa1Y
yvdi33xK3fxKhUTOp2p3+WdsYXGXYBGKywr6QQAOvj1hVd53Yp6b9C8kc2PPu8FHNdMDRN0tr3tX
dpdypvzjst33AtqIm9Z2mb02tdmss7ygflZbKua37xbmk0UEqHS1GzgjkOZEKca6lwOfHoRb+cvl
H7B5s1brZrYfYLxuiIEE80evP+Vev4v3gk92vJu1GQOs18m4Cx2TOIIwylhn0IiW0sc3REe7u9PN
fVFlR7WqC1vH4+1AAgaoolHheEWJt9DFba78VdEVkz6Y2Oji18IwkzqJU3rLRy7s34pL5ueFaQag
KI+rPbgcHvZlI+DKXToopvSOHEqv67DN2wbxZh1JNqSWkJGkRWSHdRBZpdjuSYzXPDIBjSpywOtq
H4LHnBO+9c6B4gF0CGBLX3KWt+vPJjPrTADOfUDnbbmK7AYqvJfP0vZHNmQkdMDcIg1gDlPUdEoW
aCM6xPlwHczqAaCHH3OEZn0t1zeoTPs9uhKg+Myexqrm5iCbS1yZZ86YpIWIxlKYhwDdfrpTwDQi
PZg3v8uZwMh8qY/Vo+bEV8tIuXkYr7s92fGKm5vec930ZDYhpHkxG7lKffM3deHZeY6H6jR/brmK
XluP/ao7pzAFCmmkcdJOYMUBEilMHRGpFOAZvO+6OCH2/K6tMM5RAEEoFcVgcY4LPWJzt1C9g2HX
jr+QHbfjuFXpWFtjXGJImjiosiDFY4f5JCf8uvAwJnZsg1QYNFDhg/4FQ6un+T/LCZw7nRra1Ehl
wRDBfLhaLzOhF8PMj1tUeVKjsopOs4QEM4qj5NAy5RRBNtcJphcg/FUQeLCd6w6Y0spANcufFNHJ
MnEfDtqhknpgDgdeuYBni9nTKsqopmZR5pO7+jQc+s5u9/VD5FVO+pKnFhCTk9MiluByomywEhjo
kOsKBp7AjcJCLJRkwnCNiJ51um/3v9+XhYCF7AzOErcuP0aeJAPZHwH0fwnCV/4d8q5NHmlq6mfR
Hqh0q85C57J72xpSxFpeTTApEUSCxqgBEt8HGcEuUOqrUJbwWCtRDBmCTPAkEVupqdhZmZwawfyU
D+DBnzL5Uyc0fqLHXme29jDXbl9ngMoB251IP0Zh1C3wMLrUBOwkaL+XLUBcGFs/FZW6m0rt5fIy
th7C9SqWv682CuBGM0+IjlWotWwD4AjcOeDLCRkiTONpPiUYnMnpdVhz6Ue3EqGVaYPxVir4uvu0
hbwb5p52UQNBkFIF0jqOKnvspwwC28Pj5cVulujWJhnXNddSCDD/GTMxuM01pgxz9NBGS0NENduq
nd3kj0rg5KPdfeDBXVtmrlyqdQHtgBT3m/CuE3s713lZ0WbxYW2C8ViYoxRSZcTi4pQcImGObJXO
ktUq6rWk0ocOSLtq6AWLjAQRvFw8h2buCpP+JE1AYC6zVA463TwKzq03SQHHLK4iwA5oor89YOOs
5p06obom0N4SxJdKve/7Pee7bl33tZHF4a1OcdNGejyOeCSiPX2ZTwvVEpCwp+n770civfrIqC66
fK/LYh1MVbaq0sHidMBM5UO7G+3pTHe3jP9Lt5fX916ABI/R2hrjaxSz0qFog01sHc0fDspBsTEU
/YnYuRNCqV07jb8QrB6IM3kd5Np5h3ezkra2z3gJZVKFSO4MzdOuFviNhEvjCqikDY76uXmIHd6k
+WaKuzLIpt6xGlAxV+CWprvWqfFUABODQYjsJOGWYnRVtS/vMG+FbE5NlaBsSY/nt3ZG0KDEx9mw
xp3utr/wPAGT6/BeqE1fhBFFjaDepKGjypygRC5pMBgqKAz3xkGyEqfz8Sw49TE9Dh4IoPExd+K9
zKMZ3HL4a7PMUaqhmWBOHeKaZRhY2ml7FV39PxCX3YoS13aYI5NPvSYFI2h31QrEDRLGEALRfKmB
xM7G9rGai7tOU56rYc6sTEwqjzQaUOcBWC0uf9llPWy0+vo7TFbML85GKVAagfohmY5NOD1VwWir
VXYbR9quG4DlBeW4e9nm5mlaG2XemaCEFFXTYJMXJjYJySV6hpitgZKx4Nd++pPnILac7Noe87rE
fVwBZ49FUiM5jNm806Cyo2A27X9cF/PEhFoMbLVAAk8HvHCPS/FT2i35sqwvwTg834eSZRUwJUUF
7EB7x8slBilUISr4WZoDMSqIUNhLFeMRNFrHDnSwgpAeBQPF56lOf85G9LmuRo7z3ewPrX4CWxMm
ITovcY2fIPrpqXe0XzKcbuzrX6WDeVDt6MBTotmsTmjAQUnAnWFalYWUFgneYdDLIFhwx8JKf4g/
09xqd+lZeK/w0hdkCJ55W3gL6PIDtMKYmX41zuTNmDmb4xkcMH5dB/4sYvyj/F7qXHmfrehvbYaJ
C/SsRw0iKhIUVwc33OVOhULu+ERtDHjt4ZGwr4YbHXgpyFakoIvLpoII0gRZ0NtIwcgHKcEsFNKs
EdAc9UUuebUlngXGwRo0LFQhQRgmjZVtAnAp5Bxyt630bb0GxrXGEbAqkon0zQRHih1I+kPVjsdS
Kz8lY/zz8pXf8iyvtlDJeLtftE8bPao7ZGz989zPO+CLMKQ0uJetbJ74tRnGYY5RPPZzjk2DIsCd
+qDeLtm+8TN12l2PKMN8bHctVNYCwHi8D5UY1sYZ7wllNcHoKY5i28e/xAnCiKrc5lZfi/lVsIwy
kl68R8f2Zqj72C61ZUhXVA2LhsaRSoXuFkn9ZQjFlygUubQQywaz79f6xzEul1ZxgfcLO7NwWpUg
8juz9d5GB3nP+QbLHl+yxFz8ThcjYk754nVAH/pjIZ+B3IUnRh8S+kREu14Wc/3FtkzSoOgRb4ni
Uc40N+gWCj/JafTiaUqbbwYkAj7JAiZfQ8zFdQPSxCFSbWi5TJze5vsaHVkAe4oCxkSFALfAZA8B
pqN1jDx8RC/lXfTFmGLcTx2B5AqdGwgDhMVjFDQAn8myL9HwupQhnpf0vqTJlV3OVcyJg973NM6m
dfQ0wNcKmktmxwdowrRSFiyyTpo/O8pj+jxC3umNrNMA5geP95y9c1eMYWZ7DVMl/RhBTgVDjC5c
boRmTquhI1/wRADfpw2MKWZ7s0oSQrzXy5c0/Fk5ZS6IHE4zOPwm5fQH1d3FM7y5Mos9AIp0E3AO
SWWRE3KGsdcuNwzP3OX74XpR9pmvM/Thej/2uEnRctXfWTNVMDXpBsCe7FhXEIN/SEihODLf6MPR
OMyohxp7cKMtQxBV5rX+f0/8lgWuTDLfLpzGPI5nmDR3ygGUqFjgb5Z6cB/8CV34Ox/E2GM+YIx2
u6bJ0Dn5f5AuginQ+YigL16uP/vtUqMXOyIXMNU/tigA6d9QYLvsUt+FAjCxMDsR4KBArsXGcWEG
HhqjwWoErXWLGIwSvGDj3fPMWGB89qSiCoFRfwic0OhGNOlhQMW4BuPH/7YQxnd0YykMUY29yjtM
P4i1ndScmOZ9lM2shDlpuZQPGHqAGsKACZ94J2KIyUVbIXYUEMOAMWAXHSReIMX7PsxpAyww0IdI
hzfOFLtrboqEF0xvet31EWCiwXjO0gQEKFAJCt0BnPsScRYq8MgxwW+wh95LawGU4aduSzxe82n5
+ay/WNtm4kRizvJUhqbgdcVsi00Lro6+/9V24a5sB+jVylXpXj4nW8/bq0U0/fCLVnU4GmVyC2L3
AsWFEMWFdgcJCBfVfY6ZTT+/tsOEi31IIQgJepMPaS9txgdra0x8GOZ5pTWYiPjLKc1H6Roj/bZ0
9UEfv7bFhHspeqZmOyWm18RPPYRqRggLUtBsgB1BhwIsOhpdSt0quB9lvDEgLFcJNxjferDXv4Fx
KkFXCbJQ4VqQu95pCAYajhA3yPwZZWNcRtwVGrt96IFq8um/QwPe+AE4zrdHCNPM5hCUBg4tVFGG
6/AwX+s+ttrhZYK8VTIOJ5bS2ejA0uP3WWOPYAlQ284OkO+2ytPlW/G+Ms+sifEzBooHWp7jAPVe
HF0pqQvqzgOoIagbIJzPh8xSPKFCasNb4/tCFGOZcT+KUikBVfB+x5gQBblb5hJwTu30xyUmSqY/
UM9bvs+/Ox2NbfEVchtlIHxBkNIDqqKWceZ0IwbzWzS1eMjdrWhhdVDZygy45GgwmXiWfkcnMc7K
7+CLr6DzPkN9u5NnJ7Fybao6x3IdkMzPq6r7WRVt65syJv9p0vjK1De2RrJu11U9JFkJ5lLKFhiW
sdKJNc/mcVZHRwUqsxcGNwXvlwXf7IkNRXsmNqX/6bUGQu7tFUqjdBLkqQHeIbyPghikOYlz+URz
PvL52K02YxIbKacVDrSEZgOZrUJBZ5N+uWyE53fPIcPKitoPc6WW9aKwh67HNT7v/cJwW4J8nBtb
v0uzmc/Luh3ZxLRQt1xR8ivqHlL1a90SOzEPOT0ASGONmO3Qx0+cFXLey3OPYLXC1pih2JDKOVLu
yR1mKyLWAIJjd96ZNjiBKMYHUJ2PUVhNDuEzveHG97wbxHgmEDtUZT0i6po0p9zT49LWgSyb6Y8+
PxHknRrGGc0gEJZoA2M5JhiNAhPd9WOn3XH2dPlXLjig80Ve7Wkzg9pIMnD6l3CL2At+jj4uoum2
eR+cxgkvGNhPbWA0B7DT8A7S5ZASBeu3d69PE7EUQrgksNZalanYlc5b4HJ9LyyQBScCFaZ3hC6J
y/mF/DvprKF99QeQja2kc+Vjz6Meq+1EDjUamarmqD/V+4WVP3KGL51XXoMQ0Un98Bvn83FO5Bkh
urIHXxXKIHH4iE/nfavl7ytTY9lqsUi1zEd6c1PE9NiKN5dXczkC11iYXTCXc63kiOa0UXFadT+Q
hzy5aqdvRTBznD4n09DOUg+r1dRDOkXqgNsl7P6u76R7YisuPUCuDLq8e9GBpCtftpsXZJyRMivL
LbQTtDlHyBahPUJsiUA7IXDkqyXGAOf/B2Ye3jrrM3B7bVAJ5qQu8DAIwKlCpiKRrqbs+fKn4+UY
7EwVFIN6gpHQZT/zPfrBf0X9tdVjgosXqHGCUVZRgM66XhnmkPhZOT2C035wwS/aAReqvwQGJT5n
bZxLdibnX22gYI5AS1RN4E2+clBP8+7vjIa/Mt7pkJloRGmVLAdbGkSGbd2Kd2l+1e4q6Hx7ijct
5cbUJpQnZcvbTiaLEsaoJnFmLv3XBd7bgFkH6RNGg889/WJf/chaW+2chDq8pJt3bmTWqzRFHg1z
KyDYr/etZKUg3FaIvahDGDuyU/Id52NyPLTMhC5ooWvmHOvCX1EwOG+s/1Sj47w/MpM4hVrZ11IQ
gnsQktFViCzG2INVVbOIV3hdwN9RTpTEznGJpVz1cYFRxv65eCGY+ZB3mQ0Fk8/CXYPNba3OiW8L
Z9j1oMd0ObvLuypM0CKEkj4M7TkIzfcqlCZ/5xh/ojPJeY/kZR9Wt1LrpowC7AptqORrLb2MI+ek
cOIvFh5c1WVFoGeKeFrwEnIbmcQeItm+vGGcq8fiWM2Z1FrRV4HXN9FOrBQZXGnxtR4LN5nCm9bi
vXkK41sEcZhGPVnCV39586RP5OvS05Cdv968xcngzeO/QLxbrjAeRgxJFjaytrx5OeLm+PD3lfuT
g/EvmRBGewmmaQ0059+ejCFp8qSYERT9Lov//Rb9SVlk+5C8mmK2NFKEpIWEIlCE1S9ZpM4gPSl6
zDkk//IovFphtq+SzB4HBVHlgu+SCks5hwwgsDJAFpQ5f/AMbSd4rxYZtwwh7iZrDFTKaX4tpLoX
Dhiw0J9Eo7HFQLoKA8OFpLtllJ8u34f32L1zsPJqmHHPSo+mejFGiyoj+EBOU2UVhwgToSDqArcn
3MngybbhAdDhgKcelLSp6vC82LZnef0NjMvG/L4WGxV+QzSZlk5BpAupEd5H3XbTr0aYXFKTqh5z
oksYCHB347eAsSkev+m2HVO/mmEc8ihJZRYkNT5kDLJX4Vbsb1K5t+LBryde+Z63b4xHVjEM1Uwk
D7xWlxwdMCNoUnKuAscEOw4dKiEh8YjXu0y/ZGFmGcaXyweQc6F1xncAVpFJmHYSvNB4zowUnOVu
ND1ftvEvjvifj6IzXgNCocEQxMhJFczQE1sebxMncMDjMOM+IwdYVHqCn2MPJTte6PwvnaNX24wv
IbOZ0bTDI2DuRISYSxv2PrS005/2Yc85/PsE/NXg8klX73QcCcUgJqjaDHbxecTKgBzx4vvSC12c
w1OxD/bxqTopKJBj+NXlbDXvwDD+pBlCVZAJlgumh59ngfTmU+4knur2qCE5anzFb7jwzhDjP0RI
ozdKmZteIv2MhmshvOnrW866ls90aVcZ9yFMjZBhzifwRD/fS6orO5G36DrqIGLFGPFHRMTfemad
8SRlMSU0k7CT3WGpFAlgEkTeWmMTB0iucPlwtiOj12PDOJOpxSBYoeIRD0C0JhWP1DylRmgrlFN0
OGdUF3aSHawg4QBZZQma2yTNd3UHNHP0qTNAxUfBvTQ300nWkqMQNSBiUqEvM0CLLwCmU4baBNrH
95IyWaXWWbPaOFnauROKZEU54TZTPyD9TRtBG0ERrmsBPMq1Nn6bJXLopWi2kozuSrU9qnW8S/KK
R6/AOYUsFR+VMlBL6ej6ac19BDbk0Rslzt7xAhODcWRpGhVhT3EmNDgyATQq58AkPGNI4Mcil5cv
cp4zg/FeapRNaRTDoCgeoP/jBqTzxfrQx19FHs8HL4w0GMcFpAI6tAAbnUOREQO+I9B1nTOd0gNv
WVxbjJtSI1BrYn4++EBvhncuGO8UT2BehkSJ6cl1axv1jmR3Y/Djsnvi2WC806zIk64NqAZN0mFQ
HypQW0s8glyOgzAYf6SE2oBxUYxvtsMxnq4M46rQ77WaA3fjWWHcEKL7QZr6DJ2O4BBn3+fguWmu
xoIXOnHMmEwhHNxfUtBCrgXDy9WekrqEkgU6n0oGtYmkIZyKz/KjL7g8kwlyBlBqdKoWoEcN2GjU
ggtPsGN117WQGgXcLJS+T1C6uHwkOA+xybiKXBNpOy1VyALscqHQWhFG/y6b+Jc08583g0UQDePf
1XBoJ+R72ZGnGI349Li0hXTtSYBg62WLHHdkMi6ir8QE1wkugi76NZRaWRXaqfB5ak5pcX/ZFs/Z
moyPaEwtG9SgDrwGQF+M+UifqBthmFhSQK8KbO1H++Gv+8m4CtRYdSNc2jOiX+41CEfgwTfhAuPG
ga4bKB1414AXGbOA8yCItVghOCXmzvBRjn8sv/+GXUq7f8ryqIPy42LeBWS8iQrFqd5IgeLQIWtA
B+MGjWI3QTQANoBvnA+5XSR73VbGp4wRVRoiwwN/oBF/0RbmeRjHQrSh1WcIkmAcQ/OVxtNAzmEg
2AcAUuHP71+MSmGNcSxjCMmDLsPKZijgWCmIGDrQUkhz7YnpCLlfJbXGNtk1de+DPemhNaEy0VK3
F3jFu8uuAL+EcTdU71XBnP/aY/WEIVlrKUUubb8/KJfwdpkJS5KoScmoIyokvaMczONCQjIvjWFj
Rz1uTrP89n9131gb43XknBIzwYNxPj/z/rWa9vFey1+HFcYYr4OKT5oPS4hXTk+zgvJ8VwJQdaXO
PHgK7+wwziaT1RxCP8D+LdKxjYTuaeLFfpHfYFLUBbtofMOdAeZtJBOmKM0MhMkSTX6kLHnxAcRG
Mh6mU7p0kDpT96IOaDiQSo1Zw9tD3oIYzzJVoTHqS+WzxS5Obu6MaMi5sw/+ISccPjDpus4JTZGF
FCVo+cVFLyU+0aAFiFF4c9f2tSdlta1rwhFiPp9JkKJgKaqVU2IYJlZAW5wYXWZJmfr1sl/lbPA5
xl4VGkIInJEsRUWN6rdKXVmQOuU895fDdKyX8SplSIM8W4KY5cD8t/bGxdACphiXMhIzMuIUhTs5
v5pzSL/QydICtP/6zEEazgEUXwzYYY1xKZjAhFKBUgnemBFfQVpLk8Sd54iTMPLMMM6kqKqqjkQR
5XJZsZKgs4kQQG+ME97yrDCeZJr0oMiUNvBU8yXsPxXClchrI14MF7BfjOcI5CZW0hmRkQ4gRJGH
CPfK4xTOJzPU/MvHmrcaxm/IZhvoAMtjNfHjoN9WyWlKOZ+FtxrGbUiGNmfC4jaa7GCGuQtiK0ut
noVhd3kpF/MOCI4wwYgmmFJoQtTJUzCoVIDVvgpqb56+ttClqgXV1pQjaoXuZaOc/WMBQJEQlmEo
4m2OU3RMwqsh8MD9al02wos3WOCPmYKFe6bwDEvP6RUj8Dve4KUdXGuMcxC1uJTzGs5B7B3RJrZ4
tUQcgKIVe2PHD455fo+w7mHQwlpcqqgfiFg5bxiLAlJ6IGLp8Ff3bonc/h6iGW74kRvnzWBhQBFR
otkQ4PfA62IXhQnF15xzubgfi/EVWTTT1KjPm/d77Cly/rzczrnKLNiHyAmocHqk9qFZWJ0ZOSUE
FoJfsspjfFrczoUglAX8CBVVc5mgMEKgjTrqwU041WiV9JBHDP+PtCtZkttWgl/ECC7ggivX7p5d
I2kkXRjazJ0E9+XrX2Jka1oYvoYs+2Af5FA1QFShUJWVeYOiaqQsk6QWI9tJEfeDYWuMZUDvF8fw
3+/k5fc255rCDpzlE6tG8wzCwko4AH/jTdfTnQYiD0BN+0APu1MayPqOMjcTwT8xGxuIKiOIPD8j
2hN3agysqWF5UA/STpDE0UTGuaoletutjO8meP6PbWQHy0mDcPpvtQ8kTyQR6DNZ0HvVdbg1pGj/
eSJBafM318ZvkgunU0T5VPZE+sRGC4a3kRc8keyAM3foV7LKrcQNRHhPX2l2lYNMIiTlk6ooEM/t
QyN70s0Duq4Hs5t9yUUjeSaJ8B6MurasshFNrJsVYC0beqjP8MHRf4YPykvukohiCPnHWC8DxFLh
6Kba+GoZlTWFAvG71JZFFKl7C2nIimHcjCXoFA7Q4nbNMAMUE7hu88FxtYBFqoxYXLIyEeEzLGtT
akoWh3EN0VDoeXL5S0xixN8Gbfsi+W4SbxORPj2bapbnSEPKIxQzOWi98MDYUwJgTa7XQ08kaaMs
fIloH4D62gEqv0nUroC4ZgddR8e14GUJ9DB8FNE6cDxeXqRsQ4W0JIY8F0SEeTkUQqtG/rZzbHeZ
MLXdqxI3uIwTodCw+zU4Z/aYrPMISIxyGPwcqWPEeZQNGzNXawisCDrbIWcps0IeOWdEa1n8lOSV
IlXXoCuG2VMENL372muYwuw+0U5G/HG5e4518i0/u4RYB+JBPcVXtEwoxVLFIxt0X9PjpJ0G8JDN
aoQ3AWTdXWpFgBS44AZouy+K/TQ4UOx2cg8a1IVduG0v+dayy4oIac1YmnRZQX7PLyt2/JGBIqD/
Xgb6nPW9CuhA1hsGhZSHJRaGG5XZKjPhq121gSp+tGJvzevMrRuIBJu9mrhxnbKgzkkPhZrmkbL4
2sxNn9L5Ya7Tt1VTvh1bKFhryp3DzBs7R+q8DtB5bcYZuNbJ6NwyT+/N0cHzgAabJtMA3U01z1Yg
xNG5q4mj5GCwKmnpVungZkt42f32A+iZCSGAVo65KGxDfvQn9azd8//TmC1WlvusjrdUBUSsniAP
jhTXX6vMckltSR5wz1Wk///tbbGqPFq1PVmYcwyrMnYpmMSXu0W/z1ojtNXbFGq3UIsNG2fzLm/n
5Q8GIadfXa8jfeFUCVTDTSN3i/4+1RJJFHut2MjrZ2d7KARMbVSt0miAfv7BMrE8GkawQDmvgJAz
FBsHl6132NKQ2b/BNCE5LlBu/HWBdVdU5qQUAJ8CmvyMvS6zOwJ8MK+3jvN72bTPfsg4Wy4/UmfB
bJrVEp5r/Tif/658Jj00QuAsSyNLqAkagfzYHZsTZwFnt+TwG7KbuxnZ2aqEQLgNizqDDzIOtTsO
gtiGs4GO9HeGRvcxXGcWhVBC5mwbar2DQBt4JnQwQoFiN+CXexd0rcd57dN3l31B+umE0FJCymfb
cn5WqBtHXEYAmi8Akpu/MSIjcTyxqgz18HW0Y4eGVRIHTguNaPP75eXILAhPO2JNTVkWfR05endD
Z+vYbMq3yyb4Wb4QtJ6d7+yspytamc08JNGAatB6A331WDq8Jzl5Yo24r4tF14YeNlAF4uT/TvG+
ilpIdV8ZXuUnCJgfLq9qN8N7OXlindiIl2atrbaOEmty7bwMCnMIlOWdkbbBZUuyT8T392z/oEHn
VG2co+w5jVU4bfl9oYzm8bIRfmovfSQhSLSxmo/9hDsM1cfBN50xhO7mfZuA377Kj3j/35h6Es4O
kyVPu6+Bs30UYobVxJWVp3gN8JvawJwEB8Q7kMP8HUD8a52IX6+Z52vobC+LMU6nYikTTCWugeL2
n6rWrSpXf99/4uOeFnMnD5wXwEh4FVRa82B9isEg+lQ8Xd5u2Y0jTps6BC8gfVz/LEGRxSyx3Kyu
lto5Kqz9mAPgm/wD5Sp/DPDvdeEgiUVmqqR0yBp4uxF/JmA/j5MsmFMaJpCjMqfDf9tGsdjcaO0y
lB1unD7oK18NOPnYYOFdx/kySSOFuci+mzhmaqd5u/QjEssSTCWD4k0HkOh6/bE7MUBNNRnKe//t
+uIeYr1ZHzH7bBo4sD2YqebbDRNMXBMKRLqcK0o6Tyi1JwQbjHUTqEEhMSnyxxWD0PBIEAXn+SPn
iupO8ilQ2XkRAg+mYRyoQCDxMzbrVKkBndpAARFMfd8Z4eXTwpOBS0dTCDW2vRnllJsovJnQTiup
ft3W6W2vNEm4bPEIGrntrpj1RJI9S8+MkKQg0Wsra/tDX5cEcrEaXUBua1KdoQaijQTqXH4CYdUT
ngUR09cgLZQ3erHcMq2RXFKygyNWpHVNXbRlqDBedzSArclOIHxKQF3Lk/YqtHIpxavkAhaL0llh
WlbNABSE4ivEJZmXmrdD/42OkptR9vnEWrS6kI3Y7YKnif1YHs2w5EAC6y13whWk2bLSkdSe8BRK
k7QzKmbmESfNxlDaoXhHXOUGUlWIMFTS7pZdDWI1GoQAY53w7KwHPfiPgTR+NVgHeXCRJDJiKbqu
hr5uOsQWVocJym69kfmXPfz/rMZEWQS660QVyQoVqCOSMseA8lkp5pmXAjxgUgi21JoQuyDBS0bA
OHir04kq/aYO87C8Mk5Vf/MbyOj9TOllbUL4ik21o3pmofXI2YeYkn1qnexxNMfIaqz3RUEqvxvj
w0Cyj2kRnwa9uxqb7otkh/fd7uVXCMFs2qraTi30+/lTmdAA0zlgdfZrUFVj9iJ/UsPEK3zGrmV+
sV/oNF4s88h3lruVccEmywYsyu7BS0S6j121tl6J+V6jX06DMd3QOPO2hLyJifNXPGuHTWVHu6tv
y7q6p217zXT2tY9ZGsy9HRh66Xe8SJaCOdG9vEv7l9rPnyoOZ4GUf27nRoGYx7R6EKL2yhUdMyeO
GorhtnGMLpvjl/Lri+3FnPCI63stMyENqISZzTzVYK4+58GivL9s5f+E+Bcz/ICefQDSFQNbVzTl
tva5jp7O/7qOLrUpBMM6GxdVM9HkgbT2s6rbYN04Ply6OPIngnrYxo+XlynbTB7FzlZZluh/Wmhg
heP6kdjvkiVsyJ/gs15Osi0kWaqTMl3nkEyzfWjpX1UsWYLs+AlxaaWASJFyREtgbt20G6M8VtwJ
Ezo18cuYSoKubMOEuFQ6BrgQtSqLMmiCqdZTkn4eU0nYkUQdceSqyCZSguQdHMPayeohattCrj5+
TBIpsE1mSYgymZrbTU1ZA0kQJzL88i57sI5K5XbgJCQhiCd8+6jMnvL28qmTfDJx9qpdlqoFXgFD
AcnbUgVx8Vq5asp8tVJdcLdK4tNrEYnnd/BPVxZHojDOG1dU4Zg68E34qvVDLlD1+Os38XQXZN0+
G0F9K2WO4kHiQqwSB6VGq8khMYP7Q0GvvThwEcoxtCN+aShyFP1+XehlnUL4qMyirIYaz7UcqgM9
iJWuf5KIoCCZB9QvFklGJXEHcVhq7mdg2vsUzoepXDreAsfvTlIGMNk2CiGkbM1qMwiiFGcLeS6S
/2QL6U6/wRbCo96lzyaEFJ7cWwsHxpm2DfRliOE/SRiRZVOOEEf0hC4kbVv83Znjs7lCx1RdA2op
Pu5sVEBD0nau4YC2A8/94sNl/5N9NSGtqYu66oo2wbOp6aO+JD5ucM+ZNskiZdsoRBeLKJXmrCC0
ULXJVbPRq1XjcHkl/Jde+FLiAFXfFHUJzoKaa3pA1flEqeIOLRooQ4GI8rRi+PKyQUnoEmeoxtSa
1hW8FpHS6IENPbJyMoNseqS4DjIZtHmfT/Hl7hSnp0BZo1koQ75Qdwytb7o/ir49jolHXB2xGiKc
nf0bY5f7nJxn9oWIUpRZY7XjVEe1tZyMfvgOLryHatbexUq53DZjClXOqnyvOuM7fZu+aOZ8bWrZ
sdfAZ6mZTxNV/ttlL05eZSMY4yodU7uJzly7T64T56S3R4WFRunIEHyS8ytOXk1MQflUA6gu/jQH
1Rv2aCeuAikcd/pLC7iuyAj3lKFTuFNcOtFC7HGspSsUikedWd9U0MSznvAkd+steu7sN1E8frt8
ov9Py+zntSH22FECG/txxSurWzNEA712m8x5XyQgdYQuqj/aQObo1ae8gra4QxAtJPZ3kxCKBj8U
uKmF8h925CwH1Y3eoGr3jKFlxyWNVu1Y0lOBStwPdrSCnvrhmFlBJ6du37tZiApBA0oMTSMi6rTV
RoOCpCZF+WF8XxzaGztIjs5XtLfAWCBrO+yFXQItW2obGKwxxWpVoqxEJwYKOOgNrc2NgfekrDf0
jN4Tjw+WYxBIfjuY+xI2U1Ea2zYYRUanFdcJyTxKUP5WANBo46AsUJkiK9hIUTFus1OFoAlOdHey
xiBdhlM7pUAu9x/K7Bvr9dt+bvyCmn6ms4DNXwcwU/REh6j85lcjgFn2cF2Berzqr2lKoCDZXrfF
5677b+8HKlxWjZmMvQrpsTCx1UhJnTDbyneSIyjJnKhwU5XEmpU5TuOwnYzjtAJzs4zqG5Ua3xaz
AQkN7mZ/GeYg1cxDleVfBke5n0srcTNi1JIbZu+UGD9jriYCLOyq7Y3NBBVJkR1mtGvocijzUmLk
/9Td/nF6TTwnycas1exhBZymK6DkFKym4AvTfpPV9HIo1URQBXOSvKqJmkf22EdqWj0mafx0+SNe
vpmhEPtrGFHYsA4VQ1JTdvN7mMJA7oSTDVd2HtJ5OV62Jt1AvuKzqKVabUyaCo+KPuiOYMXgdPXF
8qH3Na8O6qjRpJ+Mu67o2ucHgx+cM4sLhJr7nJP/d2F9jCFoCNH3GgU43Qwwyx1J1nfZJV7pvXSK
weKiRFSOASi7IqcfSK8tyqiL+cZneN1li5dTOYgJ/7o8dU3GFXUCJYzpvWM8zBn1SO3cdW2ojE+z
KdtO2YkUwsqcNJvVaXAApqYQpL1LzP+WKmoiybeW5XQGyQeKzfHjalbBMP2VlWuwdrU3xW8ub54k
U4MW86+7Z6qJyuYah0O7mwPi2UkDsUSl8Sd0JTiyp1CvnfLtb3BC755K3FsQC8NkjyMGknLIaTVQ
9NJ5z463tLVb7cTnX+Ql9d0TcmaKX+ZnDqCZulGlbIapqQjW4opA86ig39MKr3cwxCdSH9/1gTOD
QkgxyjwuyfBLJ3kNQbRjHQ6rKwOW7iZ+Z8aEgIKm9UQr3q3PwMfgzHVIy+FmLeO7Alxnm4IUZaxz
1ylNSdzchxWdGRbiimlWupYCNhX9ACXk/vZMjfkx+D1YgmydQoKLgvBIm5WjhWvy2RmhW5J/b0nr
0ubRVh7qzAhMS5coXe+XgM7WKASXvs0HZZgJOgmlp56GaxZmn6aDVrnD6UcNiEXjWzmZ93Nf7lXM
PrMrRBlj6P6u6BJahJkCnsekPSz5ciBOc+qbjLMA+ctMb2luBX3mvFWY7ad1/9A7S+j09lU2VG8z
fTjaBZiIiApBKM04KeggL2Xup1X3RBcz8Z0krYJ5AcGoNsTHejM0F2HtnppTFhikkpXgpdsp5EvT
PGolUXFkMOUPYOvXOsQj/9gc1+k0lqiqGaiqMc/OI9kQ/G7UftlPMcw1jlL17abXUYY5hMEOdVUm
FrSPmjkzIWTQtGEQlRr+mf+5McIyd+nReER35ZCG1HMeNVQN+USQCea+ML7K/EdZLNjvBJz9CCHU
TdZaDaUBLByJjJBXvEAUN7hGfb9gbzmLK03vL98gu6+wM4tCrKN6rNj2MPL7MEGUuU2aq1X/RhvZ
yKTE/UUoWWzGc+rMmGtVUtK4fY8O+sauOm2+nnXokKV5oLWQMijq439bnxDlhjrWhoyhUomaiqeu
n+F0R6W4KodGklrv5u9nGynEtwQjwahC4Zaq9fdtfD1m95b+9fJaJBehOIacc0JXnbM75vRmUjNX
sUANmh1YO3o5S1H4lTzBZEsSolhdjaNR6HiC2fRTs90b5FRPD5eXtF8QPds2IaQ0bd12jqKBL9DC
oNiPbHOyMCj257CDF2siRsyOldzpa2Qt/4wU/tCkM4Azkk+bSlxLLHDkWUHzKkUVTbOOGM2c8+mw
cEXe1P+DPSTENHVN02wItgmhK8+nLINmYoawzMffNHe5Wu/ao3NVR5VsKHNv1I5QqFOqtk5sQ2Tb
LQ2yxo6SNZFVv6+n/NZUa4+kpwZXT9yabj5OVzpT3URvvMur3LsCTLCfUMuijmmLVRSKSQdS6yyL
gKSCme/6H0mqmCrW5EABUn8lArlU61jWZo6lLRn0Z6zvuBAOiWW61XzVlduJWWaYqMZDQTuvlqH8
9nzNNByd6gRvIPzza5Jb6jHknowpiwD2u1aAgHDjPn6TNH14eRt3HQ5HRTUsQwWrEREcbgPJHetN
zQnL2axdRTOv08bog9Zp8XrW39DYeWh6+7uuW6fFUAA3KEfJl9y7CkzToSrIlAyoQwohedJpsyTz
ZIdK2TXutE4+ZhwNj5ZK1KiYlkmbJSgs7YPhVAfJ4vn9KeZlkKu2HbxZNGKLLonXeVZumpNGy4c4
Sr3WK244emt5z/MWmXbu7jSXaUPCEzKRlvNKqnrUsmTZzBIjxc+Abc0Nt8G11+smWifkEZz+FXhO
zZtGfyPuY36D3O7ygned5uwX8D8/ezplabJNhj3RcDG/j2PrtqWEfGP3FXG+RuFjzm3eU13JeT0E
SSpmIRrwTX0HiyJYyoDVsTwtkepU7xZhTPgKRPQQiUwxCFVoRUxzj9ktnibRq/iI6Wa39/XQwfOz
9CA3KbncpRaFxCzXS2rYTl7//Vj6dwju3a92tjwhJ5schWmpgiYhVd6qatjEMuK13WDjWAY2kBAC
pe9fj4UWQ+7WMOCBOct9Oy0DCDG+UWL9yx+cvhczIlxytOlYl9bghBpjSPkahLTHyxbMvZQIocQx
4M/4l9jE2GptG9LFssN5dfoT0zEQU49K7Wp55ZN8AxIkjb1mMa8KOrxtHSNz874/lGr+SZ3jr9rS
HLeKpm5Jss/q+LnqcjddUrc2yod8AJ4qZxD1w/+U9oOFuFQDE2EsqZcuTeZvGFNz1Xg9MicLoF18
mufyrrFr5vLup0ttwO/NNBiS9qve9dQfBrNwt8lO3Z6tYEBR6Yd5Hb+a6vLQZNt7TrCekPgWg1v+
6rSOCyaTK7OPTWjGbLWfzSXjCd/djPvfGy36pFTLVz2BNN7lLd0tKYFhRrdsSnWoIQsenScdWDCV
BSzw1vpWIf1T3Cit16vm4i5m9gFjQZAoZuZpnM03eanMoVOb0Tzpxw4IPbuzatfo8yWQ/CruYK8i
99mvEtJrVk8AGHfkh+JMcdgOALdFvAP6O5CK5zn+S9aE25iusz6TVbPDKbdG32T6rRM3D5njJP5m
VZhDJSDcUjAomGX1QdHJez1fw7QyPcdS3Jysd0pV+qRcDhXYsuquDDfHCXoC1FrZtTdxtlBvgMq3
W9bMh3Jx7DemU3vrouD8bc7jWPQTsg4n9swly4Nq1k0vLTpfp0AegqIRo74y3py9ZNVSDRPkQpph
vVL8TYop0TukRqFZpOEwMrAa90Ez2X5sJxLwyJ7PWhoij+2gagHg4a/Rx1QVi46G6oTWPLraDOHM
HMJBGshm1MJd+lOZSa79vXBnGahlG3Aew35+dZ/dgnxweRtznGjVaN6DTadyWZq8n1F6kRxSHpjF
Y3NuSLhuN8tIVVrjkHIeCuJpbj8DyIcZfA7kY6ffAPLtdnHPTQqbuRhFv3IB59Bph9IbbOe9mmj3
o2O+mxzHco2OC4prpeJaaYzyhRX7l9fMPeHSkgW/bHRGmN4Cil9YV6sC4l81jVS6hZrlBGygsh3e
PTsG7ixq2Q7qzsJTh1i4t8Azx0UBtbA6lKFzzGu3sO5Z7NvB6JPQBhqw8Ives6cAFBayq3M3E7DO
foGQCbCqUsxlQonGZA/dMX6PBlCYeYw+6iE7sUiK1eMrer3BLysWkgG4q5muzeqEyUY+a72quc0A
fD5AGMGI8jeLyVWeV09rrTzQujptUyXD8+xWpc6XLBxrVjZOWRCMAdLH6bq91UAFz55KtzgW34Yo
uZNVwfbeB+fmhCPdgAmvMe0N7wNS3VgoLOqkj9Ys/WA3qacow0eFDqBVTCSVMOkyhaOsdblNWjAS
/M218je9+U+pNjm2fi/PQ0yiBp4kqFiKT7Ea8It+tKG3MpVQ54DCWeLlg2nILvS9q/PMjCn0iJZJ
t8Gqv/yISlCXZGEa1gcuQGda0NWV8hrtf7+fyzIFH8WdtjqNQ2ww0LvjX6BvuCUeIdCYPILfyOdT
XQPyicZdfS5mIx07l+yqKTgoRUroxAOWmziF9caOu/rUgyjTJU05Ro5azcck60zXSJYsSBIGTeOO
Vq7Z2aWvt4rmq+12NxInvBwnX6dVBjFt1aEGags2hIqEXYFK9pxXGkmiDrVz67P6ST+pgFF5lcd3
pY4fjWA9TEzy8bmv/BI9BKvCZhh0hqyoVuDBi07qyElC2ObqixRr+2rTBTtClHKyrgExtpNEfGLC
eZ8dOE1RW31c8MZ1rhgGo3L6RrKjr25bwaYQlubV7tq8otxmckhsFMsbz16/ZJAO6twlwm0LAPVl
m6+uH8GkEJqKlGha3uhJ5JAPW9ndm8UNGQ5bMfhO+yZdNUni8iop4+Y0HWmLpWqaJQYIkOPFrEjz
NNJSAHtQGdEIAv78YSuaWLKy11zcOJgoHwKNZWoAXtnCFwSKwqAZnQEFw0N++hZ/5pOROvVKPwmS
wSfuEtDyyEADLq0pvrriBNPCh+zKfErxZkfHHCrcy7H34qNxY56cq/mgHf/1B/xllcIHdNTUqKcN
WKxWvVPW1W3i2S9QLsj1B8W4MqkeXLb3PFomOOAvBoVLxdpYltKkZNEwdqtn5ZaCXLesdJ/Rvrjq
IJ+H4QX9s17YhyJuLFepZ8itWt8yZy08s2rTSNHZNVLYN0uMvnerkkO19HhHZIqfqZY30bLxWwP4
E5BE3KAwS7whrfVDqhLNtWo44hxDFpqNsZs16+wlwNyd6iGmQVkS4sdV/Hh5xa8LjPxronzq2Piv
6Yj4h0GxmFqM2GIe6Hg1Oj6udzTabpA/SPxjL6ie2xL7gnOrrV0BqBgGMlkFmq02Urym9rrEBW0S
5ut5FHA6b8kl3vIq6+VrNJCFomRrqHgxIeyevSiyudLmRcMaK/1Tmn8atQ82mdwZ4TvVZBfHTsxB
NdpBbdjUUHg3hbeokvdjO+pNC++IIy5m5PjzfXtjfbSOXKBE9wufHmM+eyq9PV4nu1jnuW3+287W
uRg2CKjMLYkYyIb8pS+O80KPZTJdaenyzSa9AyKssUNjTQ9N0t7qJgbQkkGXbPfOLQbNXoeizoPL
ExjKX3+GOmWjTvIyBR75s2qtrp5ea+W/z+z5Ys+sCK46GEwtGx33CVdzXm8aXMylu3n1GzzzpaDQ
ndD+izHhq+b9AnH7fmrA0v+mNg8QW3Z11U+bd5e9UbZzwge0DDM39HzGrHlreHN2MAzHXdaPl428
SviwcWgm2JSoNqHGK29AA3mdbDWJ7F5z9QrZXgVYev6gWGDxQ9o53LBW4hW7JlGoQLMHnQh0hX49
ERXBcXCytsW34pKn08GISNhF9vHyynbSGgsBxqTQJ7Bej9rSSumZDebnyKzjK6tTQeVVF98u29hb
yrkN4dilNghcwcuZRFuth2sXh8RWF7dWSEj0MlS79DGN1dqdRhkP9N7ZsDRKeLWHvIZwkWTS1dJC
Rto69+n6uGp/qZX2B557bkP/9TvFVqHRxcHR0Cmwxt6Qn+Jl9S5v4G6UOjciROM+g4Iqa2GER0ja
+33kgOftaETQjjzkEJSUONX+F3vZOCFfqY0lpmYGp0Ljx10wfug4UzjM3+k8gwtR9VYy3yimpGr2
+nkKLztfJf+cZ7E4ay3w13RIBnmXl3dajO6Rs4BsAdKBLiq9NpY0e/di1LlF4WSurI6rjSD6O+wv
u3kgmPGdDcNfR8nLW3YQhVjolAQlUgXfbynvejR4t6vMPF0+I7JPJsTBkq2LBpgLjxfLNSdQ2U6/
Ey9kK+E/4+wbEdoCwdcb8OX+QYltqHcDajYSyWL2o9LP8ydmPQPbnFVNG1yHde6PaFEQVXLYJF/+
Occ7W8fQp6Wl8RyOmFc5BsSAXXBjMDFCSVsSIGTO+/znZ6bsON+Q+uBY84oeVwHpFQhU+iuEXzvV
Uw+x+t+8V7ytnIpMWlsi3sZr/j6bT5oajVag5x9nGxQe7VVpSTbzdY32V88VsU+4ERWlZgsOXw2B
tKoAe3Dil8q9Un2x6inIio99f1tnMkiB7CMKASPZNKaaDg4jo4dluVUHTPg4ALCa0u6o7EAKgcJO
phFs+HgWqyfqpp4+4iWueM+vxn+ycEuqY8+juviyOotOIhoKwqZsipWhfS45kKA4QVP1bRcoEdQp
7+sbGQv/c7fylT0CJRcDqAXMZwi+Xc/ow9k0TaNSL3NPrYubrC9CzSi+g6Q0d3VdKV3dhq4aJgMZ
i70O45bI6axPvT51rg1qSDdueo9V2wfChtKN42rxCarUc7qgT1nrAVmwDHup3bVevrBGKdykQtPe
oVrvGll21Xdz7lt5NUku0N3P97IyMZ4sIK5jg444b9nssLaq17XG4+X4u/sqRAb1z+6JEWWKl7pY
K42/CtdnjFJ8tK7N03YDTOPhsi3ZcoScI1sx9NVlWA6urmAswjZdJBu29/w7Xww/mmcxixWzzZSG
hxBmhGqSf4dgB1AcRoS574csLmXDgbuefLZ5fMVn9uaWjQroLhAj66vR0dxGS9w53tzYiC5v3e79
dWZICBl6zSA5Z2DrDOeuMACNLj5t0/rmspH9kH9mRQgXywx4TqfhLIBn32/gBEEToSGqnarjfJee
qEzbU7YqIb9oqk3vqQbP7fJPTnpQwCYM1u/Li5IdOiHBoHU5OGONnVsNMEEZX5WMHv+bBSH+TDOS
v0xbQVBLCr9v7zJVVgOUrEFERzKMITDK7CRq5neagSnjIZXd9nulvjPPEQFYeoUZxG3Cp1hCLWxP
2+Hv0mJ3Uo7p4P+nHROJ87q0L+JpwYPebBe3sqN0fHvZgOwkv2LK24xtneO1jThzi+717gbt+sFF
8gIGexmeTGqNf7+zMKCzSR/iFt+HW4PfGP52ePYbOxrv05Mu4zuThDlxSpZgfEIlJt45Gvm6dB8L
nblZnICxAImt2Uli6m4B+vxoiFGh3BLLXpGuzN6PBkl5VFwMNh0Ub1CfKzGGpw7eevXvddR4fvYS
j3QhPsSt1STNCN/NwXeYtWHrpb565DKiTgf+QVkm8cxneCGTEFVb0hkJgVFsLQbMJz859FHqk2Ma
JjckgNbnU5q6FC2hJiq86lpFk4weOz1cmlDWKpPERREGFm+Zoq41rpVtejScTw5Ek+YPEg95hRf+
dW9FDBjkfSaQ2GFvk+HdWrRg1l5PHMrUNZjIcd4sIBhup6tG/9dzfs92LWqaBK1GW+Trx0RoxhxU
3qO8+Fha7JjHMnWzZ7Wg15/xxYRwYAsNnOjVqKHmjLGba3Zf+/zgdE/kOFwtg6t4ynuIhB+VCJ29
xxQ0LGuU3yR/YUL1JGOc2f+SLz9FOMEqSYx8M9F+K6rbvnpT1A/S5e5fDi8mhAtuBagL1GRqG9Hx
cYTEwPpHVV4gr39+MuGCq/KGdkaL49jk5olpT8zoT2otmWnYf4y9WBG74e1UUGbWGP2PC7RKBi07
mI3ypTFTf2OJ4ha5eZMVhVda9tsu3/4o1QZ6HfgG1QI/kbBGlg/AZ9Q4lt2GAVdL9bT8u8Tjdj/U
iwlxgQpIorslwRX7DJEBUbh5uwBjBeWR9ZieRrf+ynyJyb2Lgve04WuoA1NxVd2qAe829LjynnuH
mxYy9H6Aa2CHPMSrkHOVdK6e+cpR2jzkubbohWe2xeWStBjG1Ry47TiCPg7vAq/3XPTEmp7pHGzZ
c34vhzm3KHTyu9Za5m1g7Ln2XAGKSAx/8WY/vloP7SrZW+5Wl5YnPGbsujdpudQsajfjY7Plvqou
39W0Ptnb+Hae1rfjNASXPyc/g5dMCq8bo1ug0mtQXivjl1MBLDenN/2jdOZ8H/lBPktnYouMi+k0
DMxtGLcD5UFxUoLeN8tHjgyRzyzvvaLO7fEgemYvXxbSJl3CIrO/YVt+RayvDjqiK00kG8j/oksb
KFwMlZ0aZswPiIMSsXPDliBX/6A0e74WIeCz2QR2eECsXKfOa8Gdtg0gonWgx7bJsB2y4yAEfrPb
mpkWaETraIvxic8+BE2rnJNF5lZCaNT6NSdq37Ln/O+lbxwDBSDL+PZC5NnuWQIiijqZOqmVwaJq
HMKi/2AkSnTZh3Zz9XMTQpDI8mqo1jrtotUbg+5tFVQRC/rr2GWnRJpRvp7CQLaDwSXgfx1k5K86
cCMzjaWfceJmDtrwem8u7qfDjLHR/jh0EG1I/HyRVKH/zxIpLjPbRmNWRDSZraX0IAH9EQe343JV
zKcecbc78SGMcpbY23Vf0PWgA2zqgMsJ5yNO0rzKE5DzN86VDUxtbk9umjZePspmWnavlBdL4pUy
K3bfkG76caUoBGNCqa/dDnww/seVIrvEJEsTEXMNGYaVOgtD2eVLnj/pkC7Vegz9jzJuit1Hln22
NOE6ASVSU08mvhlvIk3f1E/lUfdIwB9ZFMQbz6CJfPV+457edW/AEG0H3VRdF2EM/Vg3Rlmt7BdY
CMYvfqMAuNsqs89sCSGrUhemT6nOfpSG6fMHTL+MmBbIS59DmGQ5wW5AOTMonE0QpihQyMPiekd1
s/YDRa1dElB2949PO6km562iwq08qpT0ZYGYxXOs6tB7y2F54EOecpDUvmef2RJu5mad1pRZ2L/n
Of/c5UlA7w8YqQkrv4wg/n15cXvnn2og8jDR236N6rasdInzksDelgcq+2wMtjc30AFMdO+ypd2l
nZsSHGAzDEVPCFyNAwfa03JQyN9Bi4MUpUFrLxU4Nyd8taHoGmcCR0vUduYV6mtR3Oc3XZG8vbys
fTOOgaEiQPgcsRfSxnG5grGaRYvzuVmOa/kZczuXTewdcYoZq39MCD616qkZNyvOhGqqKD7d/o+0
61qSG0e2P3QZQU/iFTTl2rfavjBGjgS9B4mvv4c9O+pqdk1Bq42Yp5FUSQCJzESac9AQJNGCU4HG
sYTVJZosAC8Dqw3xmWV6bvsyVA95emmUz0P9olR/ZdKu1dNq92tJ63xn7M79qNtQOzSTexMDmFON
pzr0bjBkr84TLgWcaaqLsWnc3U+dnG1Z1Ha64LPVmHj1Ga5v6rs+2knAnAgGVvYHJBfGcpcw5GoD
W2+ZmP4Y7Y593A+uyJo3S18BARyl1eJyulusIE/o/FXa933CQn2QuNIQdchsIJbh/DKCt1gV7Yij
XAqO5kqhH5ZhRFjG1vVLDRyNbrmd0Vcm0aDPwJmrRa9ViAEwSvBoMZIoKyAO6nfmj2WngZ+50Ty8
Qbe9pwWtlz/IphZOVbiOl78OKt1Cw/Shhav+XuESV81vObgTigtRJtHQ+mS7cKYfz3YQSolBEIji
mCHT0vuhfcgAxItudsmGnrj0HwQtH3L0ZGrTqqjzEYLQCOUN1hhoUSOxyCdM1wcRKz1NWjw1ux5h
nVaUV92YP1vMeARDqySok61kpZxJzmMbLZsICcQTGR7a6u68eZQdyUrz4jTljVEIGK/xB286IATe
2QPKvlLu+WU/Vo/L4/1aJ1QJ11xFtAS3TLW81ng1zYnG7CVLLyZN1r31Lzr9S9HecI6Ozt/q9GqA
gfk76FjeZAuyxO91Zp96w3xYmP5R11ge97BYEZ7MLfr5yzDyGbJjiEkrhlGRlmoNleNZSLRvzYpt
FYhLgQcBtejAFmrHdAYBXSdDdped2aKcR9vINKE20wxHo7ial2OYk1eZlxabdLokyHuc18RT5QVs
JLBAXXRf2xjl/SiNczxeBnRhb5S89kRV3Y9lCjtcX40d2oUxPpBHXUiA6ko08wLErle6yG6Nkext
YQGBAVFeAjjUiAXW3KDZPAptJf5RGdZXxBgX6NWiVidsyUefPof3b17tUMOQshxjBwGM/dgCF4jc
6CgWnN+Yf9HmdyFrs1lYuZsk1t/e4R9t/j2clNPm5l3UynCKdrBcDpaKjZMUoWti0Ac9HOeXI9uy
leG02gZ94RFWwwCj77LYz5KvtSMLyk6r7vtCVnYzdllXOQnMjao8dSrCsgc0T9GMGFSTVVOXn/ps
2d5FrUzoOKhWwrIlHFvayjsWqO13phrXUQ2cku6hkma2zh8SwCQ+XhS7Nmc7ZvBuXUG8KEFntGxe
9a3E/O9rwhTPRxGCjaKtCqypKJLn3mgugTHDqJY0X3nFckpAvNc07Mqo5ocqFsHgDJshNXxegcSu
Tb1e1DvLHZ/rvHxhrnkv8mEnjOhGydTXmej/fR/mkeFAZ/XHj9WSUemzJYCbtO9JfjdirKmzJVkc
ySXEyPlHIXmhRJaIPoRJ/4yHyNJ853UXXeIfRdUOw3PchU+ekCddEBsSYGPqr1ldb13ZfN+inOcO
emVblCmNqnhA5FnpA0X6l7LiJuffRxeViPgxcV1vdsLzBuDUW/bDea2MjM1JXlgFLMAScQKubtj0
WyTgWjzT0wBUArJM8PkLiqfMx/3sQIKi44mGGGfmwO3JKAFLSTWFIxLcXlbKTI90fSvbk/ExNlQD
oaG5ARJifw/kQ3+6G5GHY82OheDvlGzoyReMgRc0wLQwjrvGlXHqtM31xSB8BNJq93wrS/mdylGh
i9BA572KFzPGTlabOWfqyBsoTOtHm19Jxv/UrX5rzG65vmsVPZK4Jk1oG3M0o2yJdTCjSUwvw4jm
SHMOHskijEE55Z/fzlMO6ljeyvYphpVP85Q3mzy5qghGGupN2ZkSL3hSSY6lrIxWoSopa1Dhfysb
6GigqLzMM27f1hTOm/NLOmm9jqWtrFcVmxjhm3BqS5PK30WKvx95QCSQWcrlt86d18p8iayz47LB
ypZeKQxZZcG4ZRY6Q7qdwt6ImF3inV/fYjHOiVxZMb3Ro7nLEIZZvL8HrgPGTqwZ2tmFDiOSF5l0
L1fmS9FGcKEQrG+p3C69YDXQ1lFHbffAk5PVUT9jlyI1cHxyK+NFtBHoavGbsfy7vQjDDAG41BaF
sYJiDqeAG79RoD7lhI7lroyYaJ0sty3INfBQI9EzL8CV8ViDUDlhMrjbU/brWNbKpiRtbs/z8s54
H6T9cyDAt/10DADGIKX1aSzRwTyF0qg4Pbd6nPDSjTS0LfX3hnatqRW105Bnmkfi+/MKetKmaMD9
0FBEcD4RN7SpOmBEDyHKOCbByG8cTNANrgyh7uRbFGDav8SsVFMb1HauSoTv5kb3FKoIH5GDF3UY
g3ZpREG0uDdlDe0n796RzJWCFu4QDXaJaMVhILhLW69Ct9ugfytzWW/UqVjleHUrlZwchff68qpP
+XM3PkTJNkmuzeJJ5XUAvDhq9rKx69NW+mhxK82stBSkY5iwRIvd0iaZ8nDaxhcquMbGOiw3bXhe
TU7f9nd56yxJ2hldbKa4Ceq+YJ7plfUWOP2wnXzYGPuIYiQaSdfIK5XtecmnusKco839lDJRVIDw
jClUJ5sfbXN8zYkpDpHZ+bU77/syO0w8uh5nFKEm7gNG/TDP0SFCn7rdZAcjb4LG6g95pQSlsbBD
NS2tinIbxWqQZY6PPPy2aapQK8UBGFVfzn/94lI+2f+jbVs50wHUolMxwP6nfDPpAFcHO9t5CYtu
nZOwcqCWKvJJ6KiUqU3sGxGwF4sKUODbegKtpQA0SFFL+nVkElduNB1bS2RKVm9IjQn0GoxXSu5p
47UbPdctMsGl7HqdzEIfq8DKi2Jm1LAKDmVfwkiL0SLQQakDrI84SDUv22lBb/kZQuhA9dWtxVF4
+t82eWW+cidBqF7hA3I7pU1aeaDe8HLngoAeS0NnfyS7bicdz5HerGyXPRGQixkwy+lQU7VzPKD1
GMalixE16zpXXxW2jcqKVrKilOxslz8/Sqz1dmkqWo5wTOmf0cPrOW0OBLHN0MO7ChLok6ylXHq2
K0M2DDkAOwj0F4M6d1MKVJXMrCzKe/6zaJ1HoLMVdDC7Z+5kP6qieTDi6D5PAe3fKPaX2EzATdIA
BxD9DXcmMR0qHFRDMMd8XgFOx1bvB2KuUhtC6LboBTZmia3ELt6/xVaalx7mg9JJ7vRppwxYZYdg
Nh/APx9PwVXsShnnxZ/UzyJ6BsGR1Urj/OWLPxuOdyGra1xNxVT3MSy6KwIzvo7YNnNHqpMfWn4g
RgnSi4tB3J3fRtnCVhcZdN9Zl3IsLM9nb6weTesi7WvJZf0XlXpf2eq2droCiqoWRnd5lzHil99A
zQNSwOgN/n3TUwSnZGNGfwy+An/1Ln11dbsiduJYgfS/Y0ZQ+O5/u6/gtJl4l7W6rlo5ZTV0aJG1
AFU33u/LOm0Z3kWt7qmbjk1vzpi5FJm7HVl1XWXzd9NqX4DUiInL5hvTDFm17LxM0HB9vAezQJQ8
MeRK7fhJHbZJCkzhct9gvQ1hnjLLmon/5Zb/s8hPJCyVVXZRm+L3l2aG/7YT9bS0BWOcANpF/8Rj
lkVmrGhL+vyfAufSgbIAu8hH+E7HbzoQSDVX1xarstrKkvO5dN4C8MnvKCZK42AVgAOC25Tc99Nx
v4Hb4AA0GR1EK0vGzcwidocTtKhr0aWEnOuezmnmTR5pwaJN0d7j67KSzWK7Ptm2I7Er2wZ8O30s
e4ituvwV2Gm7uiPP503ZYkTOiVhtaF7lbdqUMGVOdtGkGYBLb/V4oBi8ljiDxV6cE7SyZkNMypIw
nFwSjUCM0cMCvHHlONAuAsBtIVnWaaU82rqV+QJdNxBVI1yBWhU4MS1/TCt7kzpuyFv9EclDn5SD
TXW337ktGHW4YsiCn0Upzq14MQtHQUgBq4JsIrKGysAaj2F42CubjvtpLxZMIPf7WM53Gok1ShKx
aeviudCbB5s47TXRR8nXyFRpZfdUwVO3WkxOkinbJsluu8aQJKYkqrSOLTSX23FlwRPH3HxSXKAW
GkMVODyeAGWFAOe84p70we8HvCY30BzRznkMxS37xI+VH41Sefr487wQya6Zq3ePokZ539Z4e9uK
+cxJelfyQnIwsl1bmZbCjmyrnKAlg5s9JkaxH/vSd0iEioSUOFm2Z2t7kqq22Q2w1MDuZ8COGRpP
+FmQ+Oyy8TkYz6oWsCGVL5+S/5uo4MxtWA9eGQUaqHS+5HqtlG2s3PnupOkXlRNMYjleFx9atQ0S
NdqxUaVZuS+Uv/BPQvS1bfJs9iLdolneAd8sC0j9JZ/wOioPAMnExP1+tO9E1Pqdk29jVNFV/Ys5
fymmzOtHoM2SawdZE7yVZ/HqsBee7XW7AR0wcNDS7/Fwp/bogWpu+xa1d/JQuV9UcduoVsCjyatQ
OJ3cZ6X/klhfRgBri5vafgIsgzYZlI1gE1SNPfrtvYH/qEtrl8U57c1L/JMCyGqjbdNUBQMLAIx1
68BYtCVAA+D9l9l4tSNg4bfktolnqszbmGSbSfmpVKMHSDiM2gPzTd8P7L6w0HdrcrwUyvSisLWK
Or3DgMUMqqjRWZBlOgQzoKgcf9S88kqt9CdAQbvzc6vcj1MFdG4kh7shKOeS2lNBC+u+KwF4zmba
s8e6vZwGxbMnK0CJDxiQKeXJs2ngye1ql3qT0r687SfbU61b1XwCDzU0E5kaB+dRXiXiSWsszxme
FfEtj16ZW9AyqoOcg7dqsmgnalqLV8Pe65lO+6j0YvNLkYHIhejYdNBb18Lr2PdhbMLBuYAl3hTj
Raf2fhtfsRp0l+V1Pz8q6UU1fe/YX7p7C/29EP3TnAy+0h1IlwaO9UOtgHuuAnZdUKPXvQqEFaXh
gTMJ2Ol8Y9Y/W5ZdaMVLzk1aoIPAYH+1Ro40zyZqH2NuB7OIPMNVfJG9gADX13UDL/HeHziKsdZr
BmqwDgByTVf5+gLvLe55H9E0/87nA0ffawpkvSahivGkTQO2llFHbV7U4pHhGe+kAPKAojZXIEFg
lYvj3JKx8vPidegNPzdQpEs9poBiFgBmJAvA8uvwwZ+y5BDlAB0VflVYvtUbwWg9FQoPSr4d036r
1s+gF6Jj237txiulrQTlLtpiyHhRuHyjxoN1pwLP35/zaqLo/9hErKacG0DDaxit2bCPk/gWQA/M
V8uHQbtu2Jdm1D1UYqmjleihzwPbHTbWVHs5Ge8aFYWhAbTHQxNqMw9YuovQ1JQVuJhJTp24Z96E
CfGWJZ6lb8cRKQ0zNAY9LMFLVPXzFkxWHovvHOvRskQQj6rXOYmXgWjKdB9aNEN0UULrtNmoneVC
9SYKQERqRj8GUXq6ADps+dACnJUpQzhE91qODs34ccZEWTQtpHENne1kV3McTvkzGX6k7Q9Du3VL
naboE00qEYgBOPnGXe2ig2i8n+Z7e3rRxIvIudcJl87mN1N5GAAXLcp9Go10dq+bHrcAOJspw/Cm
m3uYRr4cFNCKuz94Z3lzQnZz2W3sJN+K5JADG48aioahS/j2PgWHRzGRZ8NOntB5cxhYvlOZ8Rdr
viRq642FEZBJ2zN9ooYgN+DCI37cfJnR7CoctnM0BfZtuk7Lcq8b4poYPCwIPqhVnnvXqX3bjPCp
gNN1OrB0vUy9tbdmthetyag+dhujGfDLSf/QinTHms5X4+9CJM+qHVHN0m7bGoCMvfKDmPVFbDf+
wrmZRh0BshgGIScB60XoBKB02vKemt3saV2hha7RUKuwQ8fGPKFaxV6VVte6eZEaFeWpSGjfXXRA
2DDUMUB7woXWdWHdKB5vNWoMF3Z1B9oFmoGro7gCjLRXAzTFIuo1cZ9V58lxjEvGiZ/Y6gZQ1pts
OLBM+6YU9r6uv02JvbGrNDCYGkyKBjZiMIQ9kOln5ZAgJQvAN9tkyrDteqh5YyCbPAA987qN/urV
6o5PAmVp1QN+tmdFwmvKb5XG6RBNPnP2JTmUaM5p+fep0zYm8H+GK2VODjoCpgiuqjaHoBp66HkS
Npgb0O0Mpw3sf2wVr9EJr6XcU1vNr40a+NQw2nGLQpJdhn3zpYxTrxiEr1ZXA/hoY554hXZrOT/w
CqQluVb5XZJ+r9uaivo1tpXDND84WbpXAPJJs8R9qQnz7UZ9jGbyNemfLBYTL1bInqe3wJ4sqJ2z
n1M2ecw2b+zcuU1nHZ41n0OV53vNMsKqm3aZpm6YmACBEvW7Cv2bQIoSrZ9W/NA51vfe0Hwnnmp/
QDbKrnp9Z9hIUCojm2/1mX+dyhK3yNhFOcJ5OKybuEl3wuk2k1N9nfPyIuvqwcuj6QVB2sVgmYc2
hgHNk+G+n0E8OolLkeh3ERv3Xa0GWtLdkqh4zTN7nzvNIbFcXDcYO7cBDc80fs+SSIead+gqcAUD
rl/FKqpivpH3zR3aeq/sPr6KUfsUXfm1VfTnDvBabg9bxVFf8PtMubSq6QsBD4OIUtO3hvjR4LBN
w1hwWMHkqs/YXh2iW9aMFo1M93oUQJ/ysmIAnKSdu9+UKLtxo5igZ5ltgRS7TRkPHUW7nOJspzbJ
Lu1RJ4xRe9IM6nZsZ/dmgM/xRr36rjjzrdn1V1rOy7t27ndaXDXYnzLxhB3dDMrwbTZG09fh/fTG
jfDcm/WtXdc73OFnALxleD3gSNPpypmdu0YUPzQ7D0YyKQfUwxya9EBA51yffJ4M+8LqlYS6GVcL
OqJLIkORox974Fz05n4uez+NlBvVLq/QGVNezXqP3kNbeUnaNPdM1+16CjTMGb57MAYqLAvJ2qoU
YRwVQRMjr6ZVdwAqAp047x4TVoDBzBp3pkIwXJaEGYl22LZt3XecOpE5+QRIgskApxJ3dkBsUKAk
zPbakV2BEncP0N1rk+V7Ez04makEbs123B4Qo00t3tkgvTZrJA2V3thaTnnFCszUmnooMoP28bgH
bxesXCkCBWYlL19HMdMCszZt+UTSx1rXaIP6Y978HI3yMnG2U/KaGgZNwCsF0GMvmnvKbN1vDJZQ
Dgz9Fhg9eSooYPriyMEzuPMqMo7eJMh91AKP21JwaGABoYAvCDsceOfMABS6bdyf2H/PcOzNbBae
Nit+1R5ElVA7+xLlP1nLKO+uEjULXPcurS446CLHGAWbvgD9k3Gtqp3XMLHj5XiVJ3eFnj1G1ZM9
HhzSP+bJY+N2V1HNaEQOdWVus04N4vlbTMhORGMwpDF1kivCDZoacxgZw1Ydy63VYb7v1SlvSWcG
fPzZxLh5V2Okhxh0RNo99tzcoWYDChlFv/o/MI25Cnwk8hyk9vWhRCgDc0b/r8/0AujlSG/P9Q1b
hhOsv/KUeZ2ehokmSVKffqWA5wgjJQZ4OVbvZmUyQPvFi3YD+V6KoBXQOZTAPp5/251+eL2LWb2I
R6HqUauxZpP1f1V9aIzf5+SO25JuBokUd5X7i/U4b4qsbTYTz4flLqD40GRerGK0JNUAAHZ+Uaf3
7leiylw+5yjnIOYkn+qlN4SoVwsuY5u3tB9knJayfJi5yq7kPc8RsiKb0H8bAsFoglkwT1NREKct
cMt8uMI0KB+iv86vTpJDMleakdTIL5Qc71c37nJqc8BPws/B1JuvcS42ZdLISBJk+7lSEvBgmVGq
YqHCeRBFchAjuY7ap/PLkghZz5Umtj7yimDC2eDtk+bE1Kibp8zpJbohy4mtx0lzw2gU5kA5jGt7
72zdm55yzGz/Djf3abX/pYdrsoW2KxNUopG5VHsDEEtPVfKgzk9OJl2TJENjrdInah0VBrMT5PO/
YWDVG1V/fHL94oJsemQGaHnLpGy8p4/LBIEZAHLRHbxUM47uGO8TeIMSlRF4KUYubH5wXElt+vSq
3kWs8k5tn0+T3eOkJr29I6P+qBDFP690MhGrjeuJGuEVsYQHWnGPomhJOz3hEiGyrVo+4mirwPY5
22RpBsrTSWxmxBvBPJiPxqzKaiz/YpLet2z5lCNRqcYGrVqG9tS9FeKBm4eRQieH1m/sP0XI+gM4
omUVddkCV/ZWi8dGxQw+Klfl91y5HfCOzxzJkKBMxsrY1jV3kmyG1QO6IB5MN1ohPP6HCfNf7tBe
Wboh4sLEJPbfcPL/qQybGLD5rcrwafPwS5iz9oqKkqpOA2Fm1XqmUVKWg7onY8i1PZ5X89Ob9y5p
dVl1s2gYW4qoXXnvcC1UnJsZvHznhZwcrdEWltb/hCyr+9pYGlcT9Q2LXwutbXsT35JD8VAE3WV6
bfrCc/YNiC97jwEypfX6S/IS3VVfz3+FbFNXN7qFIgJDCaYwNqugth06ZKmn4Qrk+n/NCrc0+R2t
d3WvFdUZG8XBEOkAChmY91i0tGhHDwza59f0L9f6fWeX8z261olVlnlksBaNtdHtws2qHabtt8mb
AmzkXpFDZixH9TlP/S5wdaMLtGUBWgdH+aG5/I1RcPid5vLTdvhd3up2t0PGzdlAR8Y81WFPXH8G
1vD5TTwpAolysPhpDsL0lQjN4pqdTnDGTAeLe6SEytxKRJy8ZkciVpFZW3SZKFp4k9zC0zMyKLe2
U/lwfh0yISsTVc5N0+QLsm8iZiQ4M5Rgx/IGyPvC+58ErStZRmkDomUxT8Z0yItLVl9rlcTDn6Io
cbT3HVvXrwrXskalg4ylGQz1ZJ9nQUtCIJBvFhidIsMzc0d8yz+/tNOm6kjuylSJYRSJ7ZR/63er
AirSCsmTMWIIvAG9ehnE9/2l7hfXgIbx4muyB5HpROfDH00BHH3HylrltT7lGYFSlnYezkq+Z30S
6lxKELr8zqf7fCRnZarsqhzyosI+L10063mKzJfTFkm0dF3oIuU8TLXKm03p3Im6R0rlznBl77yT
tt60QOtuA0ZCW3NlujZon+ZkcWvqK0w1bdtDiQwDZrIlV2GxDZ+3713QyhzOvB/AjYQAJ3PvCeZg
K/E8EsBJuXdKLAPhOLmohfEOHOQuhm1WvtolTC/6GlCCXZcmSDGQO7dF6S+vQRiXuUxyE06e05G0
1UWI41wBCXcMJE/x0KvGg9sKtN1qf2IYj6Ss1HxkQi2dAkiwTf2TEEE1IWiOit/5Wy3buZWSJ2pC
tMKEP+bWgeQXSwk1ZgONAP51XtDyQ5/U4Wg5y6YeueNRm6ISj9VmkxpDyI0rNke7/03CSuFAJsOM
HCXEDXEf6pT4Ofht/zcJK3dYdF1uFkOBC5q9omeTYnQnPC/htHE/2qaVOzTTJu/HBW/CfpjCOTBA
qejSBEl12lMkl4OyWhjev8poaU5e1iOxKwcJ/lzd7YBjubGHB9W+F9zcVMprkv1EPm1zfomS27PO
WThkzqaOwAAJsuFIN1f8SsjA0t5gks9o2zphMUWj000zfNUY2nvludg2k+eQsNqUYfcA+F86+Kpv
HuCxvOwGvQLVDggmcoBAidKvkxlqMdpObMXIMUTTJdpNbsTgSrZTJmJlJqa+6scZbDUbMXBkpL/q
2fX58zotADhKmF7UbX3NUoDqSd4kKuqqDr/pQMekWtLhmEWpP5/WLxHa6lHXk0LXmqxsN2Wz0/fL
yF3ij6ha/Sjv220fsJf4i7LR6eJzZRxdktW9Zb6OzJKL+pLilsjlxnV96DOxHwpJHvf0QwTjn//Z
wLdJliMRXaIpJFuePLWBJlxwRS9zp64FHAoUhCOaxHQAmC/rJP5XtrKVYhiiKCs7Ec3Gtdp75sJw
5L02/Zm9el/c8hVHi5tR+HaqAibRfEU4ChSIcGhAzEo8lMOcjVL4sVeDaZymErU/bbBAVGFZrg1O
y+XPj+RidSAtXrr0sEzUqbiXGCiDGpdOndEMIwN/cgfepa2sMjFbHukzbJaiXnVqgqYjGePJaav4
LmFlgPOZp3O/DNoBgRPVfx8cndSOns8vQyJkXVIoZ9JoMYeV1zET44qJ2s7PngiJH5ZJWQVj5RRp
ZmlASjvd65MKDCxMR/3ZZKL1a8PcVRCWN0MNPG4owD9d5guQzO+h152Okd5FrW5SZsyZ1lXwyX2b
Bm1hH0agNooYFKamFpw/odND3EfLWt2nzLZEbTPIGkNwMw7bxRQuSJEiYMrmjx8dmLFwHcswtU9A
n6kea8PMloQawIzQqNExr+CKipGTRlb8OWmRjkSt1oZsXVYYCnTcBBRl7RReJSMCeWun/uRJEKzo
Buq35BOCaDZpetMtWdVRsb+lNcieEvNBi4c2GAFBSKemeyAdsqCKYT4UqvjqzvXWHLrrljcYhrNU
gJDHKRV4VXquk14LV8toX3MGZHkr9tsE0MyTASR2LcEQ1qw+aMU2LpXSc9QMoCwAUcTfRxdPWDN3
O6Xol4gNIrFFp64Xapu6vtB16QZZWYrCcZWl5lNsNLffD/GzZrVe4jpP5xXxlM6/SwGkwEf7asZa
7JZCh211RrTdjDPZd4JTc3Syg9aoucRZnVoUHqS/zm11m9WhJSmpoRpgDfLHfjtPgGboZc7+1KI0
uAvVAGqoZq25QljMyyFRUKTuMoBZuH5KBtCrzqGYJQ3NJzXdBbkomNhV4q6hGGajnglQzfH2te8j
MgDPgv2JkX2XsIZe0EkKDKYZRtaML7l9w7qtkd2cV4HTtojYGOYB3J9tr0HhSiF6WxDERgs0QUfr
sMpoASwEZ6MFUU9Lz5VYv7ewfH19TRwOOM3xn6qtvHqeF7FtO021iYYk8exIEK/VqunF7EHwkA0l
XgtjDcb3NDtUk31tjWSHJEPQ6o4Pn8Opqrjo+kh2rq1cC/RqoRiGZo9sKyZta/Ds0DP7UDhZ6+nN
6PeNgyS3OGhF/d3Jq4FWSXrVK+UdGphK6uSAF7QqdHZobDLRlCm+TbzDE7wxM6/MAFkdKRdaYgQF
wYCtW4ZVo97zqtqCfHA7GZEFwN141wjs2eSWhm/rJv4XdNw/f0pvmJLn9mwVmwjRTC7PYzzdLidf
BY+jtp3u58dhU2zUe7TzRvdmmIONzmvu09d8I7tTJwexj89sZY9ACN8N6jSV0BIeaH7po0kWbWGU
bKqQ3Vt/opRH4tYQm4obsc4oQaDaBeZeDcow08OF3GQKuhv7Kf0xvZzf31M241jeKpqx865hqalA
XusemIv+saLpnzORv/RoYzkvS7aXb+BPR1Gt3vXzNImoQGpXhHqgUaRjlr1sduMmhk5KdOeUmTpe
2yqwGfO+McYUqjPHxabphq0iQ76W7d7yBUcLUjon4jF3io2VDNust8K4scKmQSP0lEmfkbLlLE7m
SNhUALq0mqAaSknjxptzOl/mqOqnX11MyrQ0e8n87FrGOnBa6i9/7K6kDsweVWueK3AVp3fgtt7G
FRp+zyvGcoc+3/F3Gcs2H62Md04T56laAuwAU6p7tukDQCzspYCrp9zwu9dHKvWjnNzUWps08Ppj
WKFjjvZocLyP5k0cZB5mDgIGlF7nMglkivjmec8tcGXEholos84LmKw929obtPON12gkA8Cst9QW
WgGcVcyWJIGOzM3sm1uA00n2eFnbuU9Y2bF47LiDV1i5cXrtW4EuY4BH7uuuvZ+yJQgUtYzz7+RI
4tFur334qHaaNjPgjRhU3de74rHd1aFuY6gfTGm+fZ1ixstL9jITKlFYsrJofVMB71nUxaYtyRei
m5tUd6VIW4vpOLObZBXQDc1EWt1twe2wjIuXGJrZFhuE0aEdVgoaa+ksBcCSKO+noXEXI0Eky4Cb
VIjLWpv8lrVo65TlVU6maI+PbWXTqsatG9AKFajzYroaTe1oQgiKH8ulVH3rwTEp6hsKamDnbcDJ
PNKx3JWhmc08G9O5XgragE3cIwuB0OKAsQkgHI1300PsN1uJyOXanTvFld3B82Nu9RanuIhUH9Nv
fNphUgg9MgdnUwblrd55mUaBozg9sFDWIqNLriRZmSNhdCx2G3gP8c0Is6BW7wrv2wjKkGwzAF2p
AriSG2he4ReoPCKi35YgrcZrKHBuZGGOTLlWBqrt0cg/zlqLpMZBw4xC0sRBVynh+Q3/5C5B4GTj
FY7inG59Rl3HSI5hxF3q4P34UEyz3w1zgJlzfySyodrPLX0rUasFFayfLLRQuyFwIXfGBdvPN8Uu
9saN3Lp/OsY3UaarAtmJONraQ7r9zEcdo9lhnli7kuhbPe5eYrNIKbiWfMIqyU05vYvv8lZaGyVA
DR+M0Q1Blt3sGXOFX6eq5kVpiVkQGaTDJ3O6Wt1KSQeSpT3IFUgYdRcixUxV9+O8Unx+h60krI6q
LJLW4Br2r4bTM/cWDqunUbgcl71VpEDvsgWtHGFE6mQe1JktESHVzC9D/nx+QRJ9+OT3KqaznLkk
VPdmcY80S6TcNuJRk9FkS/Rg7eimDHDnFse+RbF1M+T2c2VM96wfQqKasghNsmlrfyfGKTNd3Ug2
gxX9VdTINdXWLFMEmZBVvF7UpjORCAsa5t1ikTGCizclTfAAqsQN2bgHZKGC84e1KNcHF/BR+cjy
TUehJ8lnt3dUxwktlhwSgSHaDtkN6phxhGxQGTadE5qzJlvqp/hhJdb6KDavNd1BJo+EHCO+Qbtr
YmCXJGFPMfygh/9P2pU0x40zy1/ECIIreOXa3dosW7JkXxjePu77zl//EvKMRUGchqx3mJmDIqYa
YKFQqMrKDC9AO+CeX+jrxxczqRMDRA2aqVp8dSgtDLNdGkRElrLQX51Dj9Kv3JaC3MPcldDc7gp1
HSIlKEQpEGB5ucI1KqMiK6nhW+2ph8RSdgFGOE8xjqtT2ym+pKhl8h8LBDyIAM4HHm8uUimqBL7a
CEQG1qE8TteY9Pto2EzDoIS+knB9rEL4ynEgpw5qD3CRynz1aBmrJKymuEJKrziYk77RIICqetIH
kaXdY25Aw0bVQLOBktvLjQwJySullqmPCo+jZbLbdAcm96IcBA6y+8XYI0xXESFQFHtpKKG9opYd
9k+7Ytq8SP1yH/PPl6vzpCP7BpfcXdqzRZ50zgJLc04q7KF2hbnmYxdEuovr0vjZeqDBcPHVjn1j
NyATdARr3besm2gIGKCD4VOvftSiag6f0gPcOIlX/1BO2UVyAtuU6Rj26oCjAU9RsZOy18crtzGf
DXOXnaWnUj8UneXHl+WRXXXr9b8XnSi/fOorv7Zl4cirKnibeU6YoqGxOveJ5Us4EMnFekEvMal5
IcYBvM7dWWyhENdQVbDdKDwNTGLldapqVRqEV2Ps6k8axPVBvzJs2Y8P4YM46dq9KzYW+bgtZ00f
L2ESyFJ1AYjlLSEiZpDXD1huVVyQNiWz0sHnbvkMIdeYvoIeMO4kBLLZBrXl7IB+dbxcDpPIPdn/
+NWHsxQA2LCVrIL18iS2WaVCfmABzSNFM6Y+rlaEIcFAcAbYG/W1FZCRqgS8nbLJBZZhlqdYN9cQ
pL/lcT6uB8OdTxM62u0bnnd7S4JAFohbiQIIGw+z6DAXUk1jjNtHloKpxBR5QQmEFgwRRHU3ndxY
4tEWwIu0eVQBMWodNJzpxmHypm+/CHYXht6OoYKVGp+M28VZ74yqGq0koDT5hOnwS1T/rtT472un
cEY8SMH2j0fGa0GkBaIvVhdOZdB4rHaaQaeWupgKx5SSWOWDhXreNTbGeBDTLKlFpzahCYpNcDjI
cunj211PGf0i6cpN36w/W3Ar2MmcfBM45d61urXMVW/mghT52DSWPy9Kg/n56CCbIDo2rJu0Cj8k
YfGzm9WPmD7OMcJbiq4F9rHOrZsr65Sjok1ojLAUgvlOjoP+r++85SmydwsBd66YMns3vuoHUalg
jPS4DKY6tiPjgz6ttpb6qvXr/K7uvUi2drhLh4zj0GlFj8RaSfwybdwYvBTWnDszyEqi/q97GE+u
+rwsLpFIiQwpzzykfuUNHqiwVbcJlGPvVWBNdzALKUQ5va5ZvbTId03Kqakq0CxYvq447oxobczQ
4GNAOFZd8cjVG5KXfU/9s0o+n17rMM+HAqI0KF9/zpf2szr2V3TAeHPeeonS3psTxfxHfdOu3efz
33Pv8tt8T76PAtruoUGHkfoJ4EDLdNRqESJoP4o+u+YTAnHzLjJiaMtOQGr4y605XdDTesxdeoSK
6OxQuyl8sZ6t4DA84fM3FkndDjNZe9RtVV2x407+ATztfdzUPuqsIhfdu/u2O8ii+sZYJ88RiWc4
DOs4jJKD6YJrpv1KDwyEMolSsd0DqMq4lixNB4abM6fF06o3DQqN6qhfU3UMdFJdmdYcpHJxGlLR
LMOuf2zMsa3erG4qc3kplgTFLyDSlyoKVkzvn3fB3deWCUiNhjsPvKv8fKkxl7k2xyW7Ztlri12z
v1PZMXhDgrmXNm+tcelegsaXPoR4m2zLea1tHMSZ5f63QooOXAPSWf5cm+h3aUpYQn6YxE5DZTcJ
E3vNQ7uKrkuwP71rH5/NcVcOHq1WX1RVESgzuGKkYQQ/fP6IziJxupAcFCX/MKvmxxbMPa48gEBj
BGMN2IqU933Q5x/CJTJgjKNgikeje34kvuZFJ8ylogqt2CwdFNWbdz1UIzLBXCqmffjqgJqu5gRR
PnbNq67WLo4x+ec3dvczPlvgq3Dyqq4zrZUQ9YfHRX4MpU+V1rgR6KJi5dN5U/tnQYPDAJGFMhhf
CyhJUrTAS9CnRx17Rm6ThnfFko0x7nDHljVH0YTvlK/qaSrIMe7iB3mZY1sDoRM4UB7Or26vQmZu
7LGN3gQTNVqrLrHw0sqU+kTLhzb6qWQf2ggsJlV+ZVaSyBF3z/rGIJetjJ1S5JH1z27+5RNZtDgu
VQkjGo6U4uFa/C/6xqoeDJUAHA7kiIsgCorKVnK/Bf+fPxyMr6AROr+3u09MUycq+gPwnlfSc6aV
LEkz16wcUKP15NWZP+KNOQWJJ3lFc2RdaT05tIGo7kl2V76xzEXUVCJ92a4RzseBBmAIuGclEAls
Xqzi6upes/hQFrFb8Dq9rxa5XTZ3H0YFeL70Fp84vTROYJditU/WCJdKr4L0+l/D71h6uFkrd2RQ
A1F6I8tDFHlR9lRBt/U9MUQTQPsp08YKd1DiopFqOV4RQH9MHqOPXC9Ag3vK7iInc8V3ItujV28V
nbLLF2NhkKx9eS6tPo+TttRCv1YAN0FPzbhLzNt3+ecfI3yFTqoNYkDDKsS9+0+dbHEU54lpO3Y1
N9bhJItxFBfKdi+I59XxqhAheA+hbZxbOHyKl46f5VR/1827McHdvLPayNUaFyyDocF8xASIN58I
ip1vqX/sNiTNjTXuem2JlZhpQ8J3FP4EnqFyR1sJK13uIF3ll92tFJb2DBrOhH55j2uYBM8MQyXG
Ky7tYkm1NbM0pGTmJxY52y/lI2bRA0CGPctLQL8IDvZLsWeww/rK73HJopmhqwRCOi/9vtOzSrIq
1MM7+a7HKQawBZKAtdNoIqXd3RTCUpi0GS5Ama9ZzaBQQTo/JUGRPA7KCNqUH6r1qQ8vQyM/nN/N
3WhsoX8sa1AhBXyXW1QRhotqRhTkz/JjjFEnwF8P0RiXNpTKf1YLlA6p9deAdYRFlFChWqoQ9bWi
2pA2aayqEy6f+KIin7RcJCC696k2BvgcDHSI81qnNVqt6SmRruMkAkUiAAyLLLhHRYa4qpEFzsNo
IRJ7i4eDp5Lxu7lA9AvUiW7RtXfnv9VutZsyiDq2DbM5fEdGawtd6eo49Ft3cmjQfmgcDHTZAQnM
YLoRR/qn/JF3+a1B7kCbeIdnfTcCYZA7CV4ALsA/X1rXtBcP3GgwHk4ArWj25Ib2HJi/usaF/oIZ
4DX7vg4Gu05VyPAZMuVbJ6bSdUuOFqMPYhS7iSK7q/83R52fV55cXoTj5KDYZCeACtSlKDd8PaTP
XHZjnJ2jTTJqZkpXNkRnBTojsPSf4HrD22RAhxEKyO5qhy5aqLes6Rd5gA6FjONGuukD0UDprsPh
iQgst2m+pjqSjYwYVYLgN1mLbzaGK9XVaba0UwXCRoFz712FFMOJ6P2htanyBDRJi0HPIgJqpqtr
f1TWO1kTjRsJTPC0M6uWzn2mAltWZveEqLYqzurZbfrKh59XYXJHtIWO8qyCIBNiCDMyXKbtkwUY
qAOMGjVtQTjdvW0pZiAooSYmSfjeRjaaIL9ipPasXoAJ3AtyzVoA5A3gzr3bdmuKO5zlVLVKn4/U
x/RhXt5p4UkyRDp1LDl4tXmb5XB3HmgOKrqYI1AK9ugaYHhzMPprQVxNeTR8MET4eeoJgpzIJDsB
m5MmgT52BucpZSXVzqMn+i33Y3a6GEBhxT6KXiR7V+B2H7krMM8T9BVGRNU8lz+WmfI9z0DomyI9
G5qbpcr8cMyC84vcdXsmXgrGHvn17C9mi01asda6nCpO0dyOueyet7AbJ54t8M2opZiakjZ4eRSN
ag+grJVvkxXE7pMgmd13wj8reToPm69l0gmEijV0qtIwUGLT7ugpD4UvnL2XOap9BjAWaOW9mpiR
jWScMRiYBqb1vV+zE4EcWSTngQUycGlkg7CFC7Iqp7FyDBAmgji4W2ZBcxklOYDf0AbjUmiIDkht
HCOFzo/9sVhPqVs45j2Ab2DpdSW3HUVnYC9mbQ1yRzsG1+bSmnghsCrx3DwZlD8xPERuuGUQCjU3
9w7d1iB3zpNpVUc1xwrBlP8EwTiwOkB0yS72eMFt/p5DtzXInfIG6IAel2oI2tPvCyzNh7X6H1i8
bRWHnIpGxXf9Z/MBuSOOUos1mSMedVru1sfqxBQGjQizLfpbigx7Z2+7Ni5XoJpW5dGkIil8wpJh
+hMMTCCT1dMv88EEVltxUSN32vI7Y/Q5f+73gtnWNvc4b9dsDcMB9c2IHEG/ZxMQuA/FTZr9r+w/
SMan89Z2Sw9/zOkyP86YkjqsUYS0/A7XXf9hPRROfzIgvQnZxreAn84eDNjjLvNw1A3INhmSXywO
4LVuKaesXnZZHCu36x8SoTTy/goN2QKxj4V+KU+Bg/yEWnkph76JwfFgdfMf5CBhLko13whY2Lsb
QGL5xyDbgk1EjUbwzdd1HfrEQHtINhwl/VvmCeSyWwtcOBvMIoZcGg67DpK4fPysRKIu12442ayB
i1+NKUlzscAtjCuGpiTmDRBdnn7FIthcfBA/DkSbxsUvOmg0UcEM69cQARiLxiGFiNhUZIKLWOBy
p1TPdHgbpmagAnroy+n/u29cnIqkqW5DHadXu9o0P/Gq+tP8FL0ndhPWrTNwwSpLmlhRKjiDHBhB
XaBnDjKXi+L4plbr06Apn09urXHhKY3aKrJQr0R6vPooN39Uvs74Lx6Y8A9NwTCU5pf1k2T2+UjF
du6MYR5Yksw9SXSw+vk45QcjhTKGhZRWSoNZ/7SqiuACF/jK0zzu9gz3EdD3Vhr6WXSnl78KTXCC
9zOS5wPGE+B0EoVEioHrk6H5/rbxsx8DKbQIVBmMhUAtvgxJeVvTZEpN9tV+zzQUTnjI8ax5WyN0
F1WB6W4NuRZVVYvvWqdyheIvwepGvz3CNdmbDeOaaBbAJjChqPk5EfAkgqycBYlXPrIxy51woqVG
mKddGYD+/gCsL6QiymtNr/3zrrh/5DZ2uFNeQlhRXSHg/rSd2cV6WK/NAHIdvpg8c3dJgAoDVIvN
RNHk5ZeTGmLKVYU2TxE9asUxbhpbW4VPtl13f7bCl9tausR6rGcRhtKIHzY2xJzQx6oCCzNUyJEv
+zWor94BT0YCwFJywPpMlMNeLm1NZTr0SVQGYCuxC4zCqUT3Df2btnz/++/1whIXItNKUxZd6jGJ
bSB7lK+YwnhEXCvID5CEdc9b29lLGAOuW0YBU0OV++Wy1ASCGCNrH0fjeDGU5L41clH02LVBMBiP
6jkA5AaXRS2K3sj9oEfBdt6hQznPgOLIhzeOAezk4LqM9QCFCcomhS/fYWhwkZJMx/eSNT+WMcw+
SN/LobilOrDs6QfVkO2uLBx1Vq4WQkUVvP01P5vnPmLTrFELQQ3AJYfEsfJflP4tN4VCX6yPO2qV
nhea2pkJyLauIOvslLlo/mqv/guop2IaAGQSE5jWl75RVSE1h6pFQKwdVJt9kDDOT944345eCyHM
NzzUdi7OFza5oBiBR3nNcwRFucGQFABKRP6mkNajyrc1F71D2f+Mi8AvjHFnOlXnMEk7I/R79Zdp
3SpWbhfKh7L4eP6M7aUhL+xwzkDbsJ8MPSkDidj49+yavnoYH/LwifBAsZWH4kP9uTu2wvrt3s39
wjTnJpMBtkMjM6DAgpt7AXxpthl8ib2XxOF/7yaFNVSYAABD0ZzHx1ulBfU5imjCZmrRgGaHHAX7
3zdpaGeRC15KEAcEgg3ePexIF0zEMBUOy61SqXq0miA5EPzGs/47bTAG4rG6vexEl1VDx6ABHmkY
8nx5KrKVDOacJ1EgB6O7eKU7ZIHkrUGFNyF6TNBMcwSr23nevLDIuc/QA52WgFoH2RcDTWBgJfFC
V8XzJrSRnLwPt/DCIrefQEdhSLZ4gmu8w2t2vx7g/xSNFuBh+CJ2miudMYV48zIOMNNPoEdZflfB
glygYCnazB04qw6C2T/GWODe5Mprm9Vyq6b4fCOYOCB9oS1XSfgjXxZ7bQu7lgKaxH4x/jz/Edk3
ehVqNma5WFrTDlkexraCNr8pp1OfF7cLWQMyHMLmJur+lnSWXQ44ibqCMQQNifvLRSbhAF2MCA+7
3MhAbybdd1PxeSIiqtYnAO6rVT3b4cu+6HsWABdKkm/eoBB77A7LCbpmwXggtxkUBm2WkRHMGOVe
f8+oH8WuupNxblfKF4RJqUzh1AHguhQXOiZ/IIVJRPnL7vnbrJIrkTSRPCKXAFZfkt3O09VL8gTk
MSEm9vC27GU3e9hYZL9o46Qq2GMWdaJFUOnKZSclbrFqooMgssEdBB3yo8lQo0jZ5K4WRAcIVLJC
s1JeAgGAmmEExT1fePzYXp3zGO4cNFpNDD3EXkKTrzwSF4IZtuQxHgLi6cbDGwYYRRa5jEIrTSO3
YvRX2GuSTYf9bpGxt+R72B1enjye+iqKw7zoM6AW5U7/Fnblj8QkGLYbUVwDu1sMrjL9planj8g8
PEMr3aXLTLtqjJO6KKufZpDCOB949rO4jS9xt4fU6UXbtdhxlgHczMffqE1qq3gBviUH2Pcr1cCL
kxrIu7n70ZTnVaFKHKEcTXwDvPbdEtAjakogesioPd5LbvFdsMb9b/xsk1sjyVRJz2usUQtAthxD
i4oeqx9oGwK/P71h6Fe0Ri6+RpOCjkLfSv7vknvn5OYpc0LZhbYvwIQUpD7UvBMsUmCUp/0swliZ
sxEvGvlk2ZCNXE+sTNHbcXZg6hTrFcT0VFFHdvdu1v/sLGV/30SislkAnhmxs+/IrEQLZF95Y2se
tEUywGQFzxldDcPG/fiBHtUrNrCw9E7qQQ50PAp2dT+4o2Kh4Z5kOJeXRtOx6Mcyh/xstZaQAQxa
45ANuRPNkDaBErL0Q6ZfqRokJPcSmtt5LvoB+777/AO4+CRnA7SWjRyvY8Qn/fI5Q3/LJNZeMQj3
5bM17nSuBfBRRvcEdGS1tX+jIbl6b+Q1GHoGiQ8mv7hbDMOYpjYu8++q4W9uEtarUZ/oLkRwcXbk
Xl0sG2PMuTbOs0yK1tcLSvIxBCEjC90TTDgrFrShjYOZfNZAX1SU7nucZ2OUc55otNpkKVEy7N1/
PNa4oi6mh7Kj6tQn+aCI4Ii7eSTbOYM9c16xGyhlbqqg2Q79kAx2IwVNvNgavWpKAjbTT7S4O7/C
3SO5MccdSTMDpRxQ3aEP9UzTvJZGkQjj/nOKos/9BHV8xWZQaf1sTQUtkbctNh3qG2i92mFR2G39
UxmgBC8lpzr7pRkJtN3AlqbqV3lYCYopu1kk8IGQnED59xXJQTnrtVlVWhxU2WJn06c2vdKIqKOz
f/Y2VriTXppgPIRma/x0M85HYofHBYOt69V0sA7nv9tTTY0/DgRPVLCkGiaONOeZXaz2Zj+SOMib
FYq21vJRDa3PYwbkb5d4JeZ2iZoe8M8FuuLQ8JW/z5PqzyvEm+uo9PFMs+MyhfRt6hVrC7imeZyj
2FWnxRlX4iWo7HZZfjGA2oPW5QUkVrzGSk+Q07RDtTgtlnxoBwD2is5b6OB1URZ5aQpCp0w6FLF1
JWHcPBrSiypJDrphutD1gSZmfoDuM0Rfw8uiVNw10r0uDt1hJD9CjL3PSeITSbvQp/balHDfTcNd
qFhfVX26HKoZuraVdLGq2mSf38zdFGq7mdyHWzRd6qQC/A2zpTzGmKWwazXXfM1aPkCX1u2KCqL3
UXRKx+hiTJVjR4qHnlA30ambmeV73iPbn8PFcIoKyJwPU/ykHMT8aL5Qr0AuSS/KwCWC+2kvAoBf
h2pg5DCoycOQ0yHMFkpQQBotyQmnB4wmC7aX7R7vqig/o3qjomMAUPDLyC1PM2r5BUSCp96f5dsK
XOMUsaCt/1ZGD6n51g6XJJqjlHe0sTBFPiuO2Zq2XN9ATPe8r+xtlwLVdJScdXTE+FoGaUiVpxMq
JzQDTnRo7UZ7zzI2Ftgv2Fx0yTynshyiKiuXn0PqGuSBqP75ReyFw+0iuOChtWMkldWEoVgD6NYF
jLDKJVTPBd99N/RvzXDHquzTMB8UJLSdN4HwNvEU4OoPA3JZ1UtPlgsm4PPrEn0cztOUWQLHLkWx
wJz9aSjtXMjxtXc9b5fE+RgtwS4XlngYjI2rncLP2hUDcXRON3mVwyhgFxpM0CxBJVQMcmI//9VB
2ngGS5E2ntEOi97O0gjo6SrjESJlurdYoVc11WTHea7Y8/zX6kbsTIGLGyzcqsw4716arOfcwnQj
dtSAxvv6SSG/QiN4z0d7NqG8NBFGaZ7FapcGFH2+sblurC/nDex7+7MBLk2ttTSJsxhHFvBF1Ans
Ct0GVcRrsRvkNhvFndqsi0qjG3FqDXCcVLLXy99LjNm1k+hy2Pfx59VwZ1evF3kZCzTPfz+iOrvo
v1ZO4Sw3M+Qn+/FGcknvnt/B3cxm6wbcSe6TrqGR8r5X4r6XPy+QO8QayCTTtMfn6oCGB6/i6jUX
PbDWTEIvBXOUK4Ugk5xHV1xs3E0Etuvkjnca/Qt3Y2RYHdSuXcaiCcAMQwogK0DGT0qBUOCueyqK
jEou3lGvpnOUOo6tamzKwOraz1JaXMmJfKipCOOx6zfPZvhSrq7XuiRnXRUMpHSlXnPk9D3nbGOB
ixXWoueVJpVRoNbx56wF2VDzAxpyAvDl7kHbWOHCRTfGSQiW3zJYEox0axgxIsb8cUpXENZCEU3g
+HvVA8zH/Ptx+CfuWvSg5FBNXGG527vGKX1kYyqZU7cYaG1PsSfkdma//1WQ31jkAsnaK7oWNQMa
epEnY0ZxuJ0PbXVKMAZTevMAKrHzSxT5BRdPzDUDrDyBPXCrPKTJ+BGEJ6toG0WL4uLHOpdDUxsh
omNmD57ud0EIbSXA0Gavjuw2eAf0Rt9+Ni6G1FrU1WVBMJafJicMKzpAigVjI9Iz3M9wNh+Lixca
dN0TNGOiIInRQZ/dwlOoB1DuvYEqSLq8t3W3XRqXBIRmqo1ygZ62ahwXZwaNF4NWl+lJPc3Bu5CQ
253kGWmKPp1jTS6wQuVOHT83hsj9dsM9fBqgIpOi28p9qjIj+iKNFhoGs5l5So6Zun7BdD7mnN06
TCM7WafLJFQdK5oSiAWOHytULO05V24jDMk5/ax9JaiA26VSH9UkCfLYai6smVyaOLy2rjwmqKS0
qE83dju3ti4hsufzbWEtD3VoXE1q9GWMmsoZ5BDE18ty7OoxCOdp9JoVKOfiFyHNzyHMv6pS9KlG
1T8y5vup7FV7qY2fypgtvt6UhxYtTuf80dy/jkA5Cai5TqA8zZ3NYc2trDdaUCRcTt54JAcLcuey
/UO9Bbv6JW4J6SCKePvh4Nkkd1IrSaqkNKToYybUzsAY0qne+VXtB/BnC9wHx7x+VXYT0EJqDlaC
5HGWvyWktVM8C88b2sVGMMbOf7ePO50K3oFhrFq/sRF/W58Ufiz+YEb63LUznrlNccHmiGEQXfzR
vAM+KKhcGrpvgA7sB9Y/S+RxqE2ZKm1P1Sgw2xObaE+eokHOosFbhiYF3sEDUYfUlONwBg6DRuiv
xdfJ+I5C3eaT8UDUGCoNtFEUrKe/1dcvaXvZz4//P7fgGX+GNVYoGNIiEMMnh2Y9sRTPumdY8n7E
NIwQzyjaNPb3zbONZKQM1xxY4aTpoNp63ScidViR7+lcoIA4QWpaA04tw+VE0JBBqzcDqPCSAb0x
YU5BVlaLhi3/4/Z7dj4uVlBQHA8rOB2BlCmPRfmJYb1NBzpN8z1j2xFPo+zij7buwcUO0EyG60hg
kc0rK/KN5jGLqo72MqhkQVJ+rH/UgTAOi04ZF0gwlrJA8Q0hq3WJD70NY3BD7K+OnnYNbQGhRv3+
nfi8sVwosZREDpsU9qD7YjfKlaWXX8dlOMaq4mLQXRQn95PcP+YMBqnZOOiYks4aiydUV3RIZ6C6
KoeBOa8Xv7UxanoimmgyQbCjPGR0JqkyAWIcAdD1m3ULYFFM3aggthdDugQH0GA/ZrM+S58karYw
poOgyaKaOyapYA8Fl5rB1RjUvlqqOpdxFJT5I5CAnjmZN2Fc+5mpijQBmLe9eiGokM5jvOjo3XC2
MkVZrClCxZakjW/k2XVdd06/tH4zQw5Yqb1+GQQ1yV2HBFYffNQWODv5LnEYLyNer3ESkKiAytzD
AJ0HufeGcLUX0z8fn/eX92yL+1p1H1ZNlC64Y9arEoLKVvuxhApg+TWu72NROXc/R9isjNvMWaKD
Jc1mFcQ6xMi/TuSr2VWHNclP5qI5jZl77aw7cb86ptG5Ydk751e765sb+9zlkEkWiTtJR2dqmYmz
ZOAO6jIRJxoL/6895nlLuethleZqXeQoCaZUc3T5oZoah2oiZZ5dGCzc8o+XcPdBmKx6piy4hf6d
xql//J7GIQfq/s00jmh93LWQDQukgSnWt2qQkS4tKLsY3jq8B/O9XR93DZhx33dgrkuCuJKD1EqP
8WrcnXcHFtnPfSku8o/5WpbQlA39mfyPGD+RDjk1WnZNdqHg5NXrN0DOBR64G7qevxo/bVE31Thm
Nb5a1C42WT6Y2Q1AlHY6ifqjAlfndR6gxTkrKvg0ghEtwDRyuzDzzu/efp1ysxYudphmTBpgaBCn
lhyqGxK6vYoWqn5hqbGnFknkzWOTezIetF6bkMIu6uZ6qUqRzITwh3BhxeryXI80bGpM0CewmGaA
MxpgBgN0yBNVO/YjJnvmoMWGHjfnNBDBSrJBx4gnLTK3niHaeoHUiFauoV7GsShF/4+Q+ccc/+ZQ
dCshco1HAPk0Oe2x8GI//956FupTbyjJsp16fSKerXFVRWmMJVOb1yQYAXp1JVWZvVaZmstW6i4s
tQEnWZ23Lno2hzZOLvIqvZTqYgDbeFagKdIJEpf9SPP8azgHk4ySNGhnx4FmVPfAFDyqMzrluZl+
O+/J+2fl2Q7nP42hhaOVsmvBKsCIJvuyqB78Hy76bIK/eVp9tqSuS4K0Te4NUl6n4Ft1AIk/RS1U
zurxS9GXV0ZLP+fV+jBofSc4raK9ZH/fpGWtHlN9HKU46MbmUCfjD3NqDkQiX85vpcgMdyt1dTqu
oL9KoAzpR8sXUysAl0jc80Z2v5emQPVUBkkLpmlerqWKSloVCvI/rfcXq3JzSRPs1v732pjgbp+o
IR0FgyUjOmSc3n8zAyFaDRdQ4qWdu4ENTMpa+HFJsmsImgn66PtR5Hk5fGFxsfAu7lck5bO/eHiy
kgNodCCU42lQzLBcQxZcc0KDXCAp2yZZqgGlkvQYHXTIjwTU7dxVh7DDE5d3Lfpgu5Frs0IuVqxa
mWdFr2Ps4UQDVn5iY64MIMfku94Ax3viw3sVKjcGuaDRVnPWYM7U8qu5/jhYSet2Va+7oVbNdh1K
g7v2bYXCXqUDVZB3tlbKl6EefSgl47Jd66sij4N1Vh8oopyN2tm3OFO8qK8/KZGK0ur0RSpmSFnn
vW1Iw+KgpH+jzYWFWNsYTk0tw2lp86ur8+ti0k9VtRZ2Wg0/8yL3rHj5KOfFt6XXTLsf68tZj05K
Zt2HqvRrGE2XTgRoB/UBddBTPOWnlEyXTdL/KqLwpE5MrC+bFy9e81NXD4o9VvmxyrPDnDSHJKaP
BRuRwzu2s1cl0vwRlV63Gs3rMKqCPIIue6Q81kZ6WnF+Ki27bOvsC5Li2abTeLDYvQmU6HXW5d/6
RK4PtZXHtlITX5lGFCibKzyA7kivPkqRhHJRYv7EKFTvFG35SZrGm7wtMJdqLoa/lMN9PZm3NFVl
25zmr1Jf/URCcjkbk5ebY3gvNaASkPr8mxkN6BQbRubXWa54pWpdrSP0JAYF7Xwa059Wpt4BmhSo
cXfQJPNDhRjjNOVgz+UMmeUsDkyjwWa1kq1DOJlSCFin9C6ny9VYWN/kGVm+XqtHyIuAw70/QLLu
NjLkO4zM+3NfpY5Zl2hw9nXptplZ2+USqq5qZaNvpfLxfHzcP30Y/yGyxTyUT/4yVU7DIgWu8T0T
5rshf2OMO3ljklGrf2ItQQxr5JM53JvlKjjfgiDJ87xbHZ5VxOhBiTRD+AePt3B8FGyayARb5+aG
zOEcMsB/+wXswT6cN7e7a5vwwV2UWR9JUtqh6qQn9xXo8rvLUoheEMVE7p400oHMhYkCnvGPNtPh
XyaPf4iBRLnx/qN0syru2pSbUakKNpzM1GF+8wOzRylQfUEW/PMonXpQRIgoifa30yCyiqlyMLhx
H68al6TVI4T/OJSulGy9bmjuT6UiyEjZXfw66D+b4b5avehzAZpUkEnVklsanq5P3lCcoh6Miq3X
65ndhXfnHWV3LAxjZ3+Wxn1FSU+7KMlYtoMRSdmwO9v8rl9mt+bFiNjmKHdNYjd3vZNgU1fFXz5B
jMDPHs7/iv/4ss+/gvuyrWaOcW7GZdAbVApqSwZ6Xytqb03n+ZCZaQumNfrFMtD4Wwn1x2Q4gGPv
U9WWH7ScVn6lN9FxkqLsBjPckV+boSDHecphzn0bLo9aeqWqexU5jgSWRwx22iipAqUDHIF5ICAa
SvvrGliWEAI0/r24C77fFtAxowN+HgrYKJfyDE2Xpl3aApB8euIq/Lp+7zGTrDO+oZPiQrMYinZa
IPguLLq+WvVz9OVJIupZa+JChTq1djtWNmv2442xQBB69aCF9knEcLBbv3g2x9cvINTUTesCiNqg
SzYtv8BhbFKndmWtguaU8BLjEiytkvswLhcwN6zGxwKUezYGTpyRFv64mseRjKe5NC6yerrpivYu
z5ePSm0K8C+7d8JmuezvmzthKNAmb2SGZjNvlM6yk6Zw3/EBVYDlwU0MVS28jV6akFqrnGqQcOB4
L15xqILRVlebtZJUbzlowsx8L1Ju7XEhzAJ43JqpHAf1ck2/GidQYkAqMzoWJLIZ2+V8naB3qhqe
YJ3M/XlH3drlwlibZMpoTVgnm2T7jddHlD6+Ba+/2yuDsKiqMbpBE/MyL/eUTGppSGaYBfoN8fs7
EMWDdlz+MbnEa4M3SELvHELQuVJof0C10lL4ir1ZlKTDmOlvEUn2+MicNWC8AG96erCd4nbyhTUu
4TKLKqdWCwLKfyu/K64ehLn+JsbIqWEcR4x4vYmIacd3DHCAaKpmgsIWo08v95WWvRTH0pwEUn23
tg9hPdl5KOq47PUdX1jhPHQycm0Z9ETy15v0CGpwbzVOlgO0rzsdy1MbWF+M61pwDPdujxdGOffE
3RGVprTAZUCW2hl2ezcE1cfOTv0Q45aTS1EX9iFm/A0XrTscROI7O3EVdPygRzYgMARtSc48GZpp
pXqcByloFHXra2VAUKFQ7GUWkX7uhDRYAo8LCPGIYjxVPjYhTS00OpNMQzoGFfhSLmEiE2ymyATn
oPNU98VM1SxI1C9q09rK2tnno8muI0L4Aoke9E0hI/nSEU2SalUUzbrfl7KT08EhAxrg6Y/zVvau
IAOdvz9muK9C1wziOWmTYzZEBkk9CHSBR5SPi2/48a0oeX5KEPhzvbXGpVglDn2ctWYW0K+PPdgf
czBQak57A3GrQzbZ5WFEE/z/SLuO5chxZftFjKAFyS1tVUkqeanVG4ba0XvPr38H6pkWheIr9Ogu
ZmZRE0oCSGQm0pxT7BbMqHmpl7c2KLbs8yvmfgMTROlKSXT0raZv0zDdTWsHN4ajXWQFIs3BRpnE
bSA2RtaIYvn2zzUnittUHVht9L9TzNi3E1lppyahcbbLhMAbxeqyDiegSmfhl/OL3LxrKxmMd5jS
fIm0UsIa42ony8WPKNQaC28lzZpJzHkxbJG1gLuLQEfhj0z9pPiO6EUcJNw3alhkW7L0wUujPe2D
IfejUwCxzxWcQbnnogNs+Ym1ZOYadou5BOFkpL7sS3gbTF7gKzvaT0s5SAmo9SY3cyOXFyJuPRUI
nVAF+zBCp5NpuSoCRqUotJmv3RM/vkNM+jVMAbJOkRA0u7jVbOmA4e4Dr7n2LQnAXiDkPAwTcHcS
wOeY6zpLMSYoTJIiiVMcSdcds3z4HkbF7SCYfh4lyLtFxCKkPUTF8hho5EmW0tIWl3KyZSl5lXPD
16PlRlsUH5CDuw4V4p2aFLllBOJTUZSDRSZQX+vR7rxGbp3U+sOZm7+0cVSmgpH5JJ0B3it36a4V
W6uqFD+XTc4d31J/NH9SdD4KLnQSrAhmF2AELfX79rve4QEZVnaLHGQS8Kgw6Gcz5wGGSngaxGKY
RWPDBQyHZq3ZtWiJwnhQM1aHUh+tMc0wDGnu4hAvlIU7PEGV+kQmwPJA0Azw+xP4mxzvgz4t3+Bv
ZrcElyQSD73XvIa2OeGJzFV2kSOPGrSVwYpaM0JbMlgV+yD4GUTxMRTyGyCZ+QkprCgcv2RTthvl
EFjeXO7tjZAawLbva2XCMalN0d055zHefs1e2aVXsb3Ygl8cKL3BeQ3dSHx8EMU43CVsQ30WM4jy
mz3d03gPSPcdzwdu2Y4PcpgrrFZZLfR0fIgC/oMNQoktvbdkwUXzIEoI+tdK88zcaeEXQTC3vJxf
5dbD4YN45iK2paEUYVCidf5fNvMP4FD8avJGIKPLIibQKSvIKb5HaqLlW16gPnrxgEGmJvnSZP4n
FgV6OVmmVBAS+G8+qmgnRgbw10EEIipF45Zkbly1lO8GUcrQXpQRSyiaaxqzWQpm4MFLcS+imbGW
9fGunQ1uo/CJi8frQaVEKKaKYFdlYaDFSIhREhxQG+ltcsCk82RRZO3RUb3mEP+gVF487T11woxM
xhVK9Wj2ooFcQusGfvQFD0LD0t30sQcTVelUIMp2okfhhmsdTm4olavCtEtAFUMHGZMTqoyglDRx
xKPe078sDwk6GQFx7FYtXoYtx4mcqNKbLFCs6ApQNU/YEVF2VRejnUsf+LXXi67vZKW7B1QAR504
YtgMUCXp6P3vl9JX6itJe9VbFKgGLmnAiRn/uBi2giHp2pygrpEjDp0cNIEa4z5wTLvcZ7u4vxAc
XuB7angYgYyGGOG0TGIB4t/GSY/iE5CD2qO0CzCLRpBdTfcYjPOmEB6EF6aduGNGMHM7o7At5LTs
kZeQDsYSOHHXeSWyvWZffOcYgs2bR3lwfmuIyfgqtYgB7lUBHYJCvfbH+ah9S/3RK4glXjY2kj6j
xbt58kkMwCyP8VG5VmVADgW/XeeMbnpBYcxES35MnO65vdVFawEgu/jjN7AZ8DAPxZXwMF6k95o9
XGVfxdj7z2huzAcxnizSuyVBKNeAXgoeZumsRrkSUp0TZPG2mvFjfRN36CBCuhyYcchZZo6Zys75
4+SJYHzVQOehBh30VXE/2doywWLzhnlP/SGzWcxzMK56JQkwUPbWi928xF+bixrYuSWYCcm3njsP
cxJlfBAHKN2PniruA4z/KVOOKCPcKbtuN9J+AW6UcX7nAPz6UUwWSGIgG33pAx7VUs3XJns6fzSn
z2i6EJPOqgGK5RS4oA1VPcsmsfS7L7MNrNcH2Q/8ssJQbeRUbrkfFuuVfB8O5V62UkdILK7n2bx3
qy+ge7CKS6W6n4ZZzulWyrZgfam/1e7ixTtSXYaTbbqo0rsayL9ipwRy4/78+k9TeFg/oVA+4Lki
RGEjfzHv1D5qMf8qv9UBzcUrvGn3nVjJHYDZQNTt/sV4zoazNUQka0R0BQEzlUWLSIQliOtUq6Cs
oxtfAPtpN93+HSLM1sWALAIUDxVYHifMEoiaUGBP58pP8apvFiDvLzvKVp8QsNWDdcguXc6Wbq/u
XSLjoNRaCXoQgVdvhnTaIzMDvBvtYFyMu5yThDk5PqD2SBLIelDu1pDVVhjTQvq8X8AMAudg6xgJ
tMI7FYOW3W6+aR3JHm67r/zew5PXOyuUsTXmvKi1hA57LFC3FgeYbEftPrxrAAZFy1rdhW4LV5qb
X5ogKcmOmj39LGzu9AlrG96+AhjXIs0s0vvz8d7oNd6lyYylD97sl0/dPj0IbuWSe+UwO7TIysv8
vhUj1i9WViJjjcA6NqGY+LbZol3ugltaIIl3CmAxEX6AIjA/LN9iX7+tnfKKoPnSMq6RhrsybPOl
coKrEk2uJh247HcclWPNMftljMrVg5qNeoEvU66zfXrsnCYGPBZykilm7WI7jy3NnezU2GEACZMk
vNjhpAnPwHNFRp4aORsdYbTIqCHyFwP4zQskRMvUSQyvayu3Dxun1gK/SJ7m+DUKD0bzUMj//QJ8
lMzoot4rOnpOxxT9chlQPO0odGI3t0UJhVWwGBAL6Kt2QWze+5cNrpkVs7gBo1bVwlSB1x3wOrWl
BIPkjHKhHZS+4gQoJ/SQb/A9tOT4hmsLSLmPij40spALETY3Qo1FsPSL6qb/RQ7DDyAGe98bN3rV
DilmRr1sZ4LgIHLHnfbSPUac58Tbkj6qP3JQ79+hMhcuWjSSBkOY+e2ooqGslb0xmSe7jMPIRsB6
wFTKc5XNF7WJD1O7V46Osw8Nug0m5aI1CRCoQRH2cRuIUYaKgewbcijxne4tO/GF1l5Du7/mp0Zp
1MeudS2MuepGKfVkGaFWbXqv1sMuM/dDAnzmHi3UCXfYmyOMub2xmIL/USxyX2rQlGcFTUs8dBx1
9+d3cHNN8LeqBGRk9YTGHlXdoal1sOxJ8mUoPmTKfpR2cQx0u57jAtmX0ttRrSQxkXspEikaMBPl
m0MQXsVRLTodCCId01xSu1O4o6QnTh6cuvADcAM0jkFnEWN/AKJQ57IKjzTa0QPFRKGTntkzDUqL
25hL/3XyBn2TZyJZaoKoBcP5zKPB7LQWNUjIo++z8ZfuSRemaz5qbgjMV8UXkarIvkY/Rc68Gbuv
OlgdgK0FoDMAk22AkpmSmDQlENHV/H6IZYx6guNBCe1xWjhG58Sis6KYI6QoetpkYMaerpDYrT88
o8UabJ7RrXZzXi/p4azvGiuK2cxkGQTSgkDb6wzY6by0g8SbyqtmAs9hPluk4nhL1lmy8hhlSUMz
0AXwjQE1F/DPyJBSOiR5x2t02zwsA9ztlE0RuOuM2S50tTHGZkSh2Ch+tVq51+OkAL9mZTVz/PP8
FrJXmy4JRWkkWzD3aCosnXoJ/IWwlwDDr5Ij2u4sk/hjeFFr38JG3Z8XxYZdrCjGWBFlboOAtLlP
hOquNNFc25Qc9N1NESqUV4ehIOBU+GjpgfEnGcYE6GrMrVlq+TXgMYBtHQ2SuP8KYPlwsypp+qRA
E6wy14dZrBwQPrsIn1ww8Xqf2C6ghGmUZEmC8/q4llwcFIClgqk2CTW7CV5SwAmelyBt3R/lXQS7
miEnZlHp6GlpnD6zZHfZKdFolcsXvXTwrLqa3HEPSFbdqjFJmTx0mF2o/PPfsHliq09g3OXSDHFs
pDkIAztEm9F3ktydF7Bpj9aLZNQOpX8w9pQtBWT+TY413+T7t4kBbp7vxJu8qfhqNcrHM5OGPsv0
BrJadxAOGljTwLdolS3YpkVHSi1+U+ymQmp4xODVKOJJQ6PNVQ4gGMF8mrWy7olGdFWO3RMmMnZi
PCIjlSVPn9lKtHTqlPsI0DKMSkpCJ2h1hc7Af7joiL3s/p6LblM1wKWDZ75pnoK15HlcT4EpGG+Y
4fHuH+wwYAW/Y4ZzscO2tWUllO73aj/NCMh5Sg+sVToUpKHNi5K/hHbxF2SZm0enYzxeBkbr6di5
GuUJDCJEJWpkL0VpJ51HihtSc2Kq08oIbDxeuoA/pjCbJzFHHE/VXGUgLphBIQi2RzRS2pOnedKO
jLfUiUW7fLjgP/ep7rHueS2XcZdCn4PUqcOIgiKG1qRfSZgB4aIdbjXw6OhJxSSESjSivd3J1YkZ
I+myuv3D6E3bd8glnQoar/9iJmjLZCLZRdD+C9eMp9VH/ZDrQivnGrluKddmpw/Nl7xIb6NacYUC
vYfh4nQUY0I1AfQzjO5SKabVJ8EtxvFcxdAeu1TW4TCq5zSsIg/d7Lys4NatWX8gc0dDqRyLPkHK
OJu8hg6hJN/OW4GtU10JYF9TQdyYWWEsgtcUt3kL+lDTFQXVOS9k624QBUU11UCQfAIy38j6HKLC
mIN4bHFHTOcAps4xyMPYc9IAKjX/rJKuJbEXnqAjJBlawQsJprow4Fw7mHp6jUfluWxAM1joP+O4
v+r0cbFKo7ofiHQhzyUQG2BrSZY7gZYf6964UtsIs0uqJ+Gki0q7r6rMrVTJx4yYG/UBdKLMXhCH
eX1XXQVVeZWH001sSrtxMOw+L2IrVeRdYSaXsZJfVM3oJTOgNdpBsYVCfw5z2a/xrrTMouCc6KbR
IwpsBDpFJGDdM24L4BBVLzWggx16q9qrbrAXUL1EK8/k88vhm05yLY1q8OrCRkXVTHMPcIHgKozt
eLfs0JaM6tAh/YGxESfzPxNPw42gMUtHxu+kG0YVpmZQjRE8Yomc2GE4OCBdl+26RcgRJSmvJWYz
rFrLYyKOOam0MZmk0MfoKgDlVFueHyjZIrFy05dsmlcynaGwjRpdYbz7vxXQr4UzZ9lrRBB1ZM88
TM05qnRd6sAKb26HQrCS5Mv5W7ppClYby5ykKUqR1hAYeIDZLsStzV9ywRGxrS0rGfQbVtpS16VY
tPoEeFY1t3u9v280YR8gsSLnkpu1yq6Yey/Kda9QIs0RpMwXWt2Th47HMs9bLGMotCrR9UUErGi+
6Meu0H21Eq7Rw/vz/J5S+3xij1brZd60jRBNXWL2oS/39U4Pots2bb4N2iKhYjxdlVJy6GugMaP2
+AnIHRr4/LkmjGtLl7gpUWMEN8MYPxroJSnTYpdOxj4ceVxKm+Z9JYpxUrB8VSwvwFyMg6y2O7O6
FATtolCzi3Qo789vKOfc2GaGNmmnQmrACy0plauiDqeYx0XnNhds+pH3JbHdDIEsmEmF0VFvvqXU
j8P1sktaO0Y7A5pPJvs/J+7pU2N1WiZjZPQO9GjiAvoOcwfkLlt9BIMHncdreisDyG5qg/+3QeuL
Yjc6Mru8LPZmmLFaLmNm0mRIydLSYbzhMKQ1OHV4MCq8c2OMSzwtwNDSOmB2Lftw2gvNUSWcrBjP
uJj0G1bGpShTM8gGxDLiADRaLXIpJjJFIpswBuAGF/z32kkunD03xoxMQgK4SwGqn4yJC54tsEI8
ac0A6oMnpX/VistCeah4MRt3oYxVEfKikwEyApw33W5d42C8Zl6EPiUN+Su0ZPFjf2nbjqEvCilH
E1xBzBWPoyFXgRxqeo56pVmTMz/F5jMlmy9DKGjoEicPOrh906fbzEP9pbbq1Ir+kc5CqqRNNGoL
gQsOq4uxPQ41aDSXxhLr62W+nBeeb9i+De/imCxGvKCjkdBh7FyBb6/ATTbZn7Fi7xKY6y5lRpIM
YhX7nfYrqMgRk8xWaqrP56VsPqZQ7v731Ng+wlbXAfQjI7/VA2IB2JeH+YYOjDWWigok12bSbTk5
JcB0GzRfZ0rsRO+s1dFUhxjnlAE+vv9N3NyjBLo3dnyN3Dwj4O6b6IjGm5udojSiqJnVBBary74W
amVL1WeY49AL8UcE62rAYodHvQLCDLT/H01rvgKY4rH9rrU0vLVrT3ipI+/8iW1aSXCrygYB8zDR
GKcdmWreFzWw6+TmshgulOAy0j+RVAWX8R8RzE1u5SbuRwPwniVwNpXoNjAePrEG2pMrItdpIgv9
0QqruYjIowNkXNPs8uxYyIpVEJ6ybYYcKyGMO+nbMUjCBcDjRZYdQvlrkXV4AWhWV/LmzLYvEYY9
UVfSJVg+xtgWI4izunn4DR6q430j5q+Uzi+4iJ3RSqXX89vHlcfowNLiapkLjDudyJ/2y44402F0
wrf+aV4v46Yr0aEMsopRT1xcxmfGpJekRQT6ahM6kxfucowWgM/3HY6Oz7lON4y1E2uRjM9si1hu
hgawDYm2OKL6BbClFrjp7F64xSPg/G6+dX+cE8acHpEq4IVQ1Ibfo5fqY/GdvuIEa+psSs8Mckod
T7kFLK3R/BeE3psbjPlLSlamAsKbLf90wHOea0Et/OQSSHUZyNnQJ4fZoq8EmQC/ocgKHOfCE8n2
JESBXk9ioJhvHBgGmmG80k/0N6ul2TlQwriIrFyRjMus+zpZRkFK0MmlHugKcz/FGH10BIuxEzoS
p1S4eUlWu/r2+yrUI1WSlBjCCf1s3+1BBUmpW/VHihWg0vU1A0ePNpMqa4GMVWvQbVzmOsYc/ju8
FHdxjHELelPselA1vdU4RpCW/0Z//VtcpI3ruF4ZYwGURSgng2Bl/05Q/GfMEbpX7J1cS2QMACYN
gposkEh7+1U3ARPGs273eNx0oATIxyduj9jWc24tkbECQbNMpEshsT+QwyxdF17u147sDeotzd/w
GvtP2vHos2Atj7Hh1aQVo1SAgLrQxdmqRc3uAb0p57qdpZKbYsDK6Lp9nef3tdIe5TFzQ2l6mGPz
IS/qx8iYF/+8HeTqL+P2q2FR4ziHTlGAofdKCCXZ5O4253zfbPLqckZDJZM8/IewHQOUwF1H+5l4
/Q9h+1/MdG2Fnqv9Zqc22mjph5pKpCSilNaToiVTimN+9z9vJ9/QX1arwzM2H1P5U0Bzm8/L9boY
q1MKVTgNKebFWk39gcY6MBcqLhGmJ7GRD1Pb+TLJLuHDE8zKSTzs3c1K01o6Y4dCfYongMjEft3k
hUuMprEDDSSwJRhU7RR07g6pMtmpWvlyruubaUBLI9Hb+yUGsockpW67VL0zjUhW6nm4P6/RVPgZ
I/LWLbc6BjKZcpdQ7tG5eEr6/QTCifMCeGZYZszUkmQg/xsggSrVuxmmasVvNONKY0zUrGSzHhTG
G3XajIe1eRGif1Ea0Lz/N6Co1Kqf2z7GQklLkKlGHoZ+kB7ArWGJ5aPYNP+j15QZq5MWghSa1JP9
d6tD9+dkQagHiLoEWAjgduL3lT6UIDETYwWVsjBVrtIS9CPyD6X4NpEBNEgxZ2EnvZhvBh5AJYia
FbAJs/yiQVonnV4vuZ/jLjzHxpLs+3R4NSfhByAIZqcAY5xl6N31GJWPY26ibSCprwyzeMiVsbU6
qJaXKcM+7JsbvdSIYwC03FIagdjmTC5bcb7NOyPClAi4NdUiulN7Xmp6W+OIaOgmWsfR5Mhc71KQ
hi4gWuLPAfxwDq4AdR/sJH/IANyh7nhOcVPjVuLo76sD0qQ+yUSU1/wmGexhFBzUkq9EhYc7t22f
V3KYayuO8ywVgx6gavAnDfHPNfqLBOBmZLGSxlzbMWvSSpCXzxmJt9baEyVfSWNubZgY1ajo1B/8
QqNxnlmF5CSxNbzIX2UQxgBgcq/mdITjkhzwi2e61WxVu3CPcfl7JXA1RD3GNbTJAgSZeo9XXqzY
KWL2a/FLi8kWfp7mpEXy7aasPpkxAXOZpOBOSAPvN8jXdL9GPc/gR/ai81fQN5s5S+RR/tVvtk+5
VhRS9nTcik4kRi+Fk9SwqCCMv68fBfwHCVMDtNE+8GmEXzN3Zomj7yw35KQqyZQQUI3jeqnY3vy6
GbmjuRz1e6uHry5VES25GUTIjCb7eBcZb++g/0LWQi/PGQVUGSu7YHyKCCXSbrGWPopSdS2akhfN
1XMUThwqR97+MeYpLcKllEQgsk7VbTy99ObPtI9sjo+n33tuPYxREvVOCeV0ELyOPCnxY5z+StXC
GefCHuPMElMACUWtrRFfQ70yzwTk96NnzjdsnyE8iYYUkyGyw23J0rZTlWP0SvUjTGrspp1pN7/A
ciDZJUBbwNJ1XuBm5ETe5dHvWelM1nZ1JdKW3jITnrRcAqzEwh0H3j69dyGMoog9+jBQTg08jexH
wOIsDhIukhW6g5XWMEf1fqaokrxC1v9j/d/lMlrTixjx0gcU0pSkv896LCyK47vanAIL/6opHPql
PGSP89jf1AXmyAWx5ynV9iV5/wZGqaRGLuNkgslrs6Rz83Y4hlHnKtl4TNXovoUa+KU27lW5v6vb
1jPE6lUVq6PapE/qINktOg5raebEy9ydYfziMGil1irI9H0ig0FnME6v1fsOMF4RnLljG6vIYQIB
dg90MEeUQQUt/5TVb/roV91Vip5DOeAskafYjHfUcyFc5LFCalvN3RYjjFLMfRTQv3FuZYw7y5bU
BGs8CvrIJPgqCrXFl8Ghs29JcUVZDCZwzyn2lN/wdXtzeRi8UUQTOCkYgvl4b3Vl1rRhxr0tItnV
wdiomSUHwnFTc99FsJnDtujUigwo4RgtqonjMWgeBGM4NpXBMe5b2Ju6sZLEJAwbQgnEAZ0G50yN
Q2s3amZhZuJqollRSlZF5FdeN82mUVoJZSxfPQhq2KWi4BEsr9L2su43MqcKvfkOMdE1/LY6PA8+
nlITLOpizuh1w9D6XSKDxLuO26fKqOujMCn3RjfEXGO75cVMCqOLnmE6bsNoRiDnSiHmUHzKb5Z8
kXYaRiYES/FnR7YScIp+iwPnvBPZfD2sZLI12UYsyJgqLQ6wfAnrypnmGwAjOMsCwgQQLseDNQt7
Uu3RZJdo9xzhnAVrjPbM6TzN+jQL3qeJRbcu33q5jOqoMwielhw4M2GiAOmgUo7SDJ7N8+va0s+1
EEZ3ZKEXo7BMEDJ2yYuazzCfwDPPo57DqcxbDP19FQHkWaOVGYWs6KJvWnrVcBn3TkaDadSP9nUN
gDFoL0fh46MElNLSIQcQsq+EALe38gs9dFSA3P7S7gGUN7uKQzP2cwX+GTqpm/taZQM8UUIZBmOa
/CHhzZ2lKNMqDAvmBxiFkUYxFeQsyP0olEEhNe36PnMGTWzsPqvFb0pddDsS1645jsplFfSl1feB
8C3T1OwITvurZOkjdE6hner8iW+ehCzrwHxH6gJt+B/3qUaLsdwCbArfhQsjegSzGZ+RgPkZ2uMP
ZAMmGAGDVwj0SkCKh/JDDDSvuMw5Ejb3Fn/9XwlMYDGPSmcIC+p5Soxqf+xPNUIaLkzY9k69S2E0
KlBTOdWyPPKz+p+AUjAsQG4CCrdcbpAk+2x7DzoM/iyNiSgQusVGYJDEF8MIPZ+JegXGW3cRDFuQ
VZuk+a7WitQWo9k1BB4iCW9fGase90IjdSISzUQu3S4vjoo27MRR3v9PCqIw87RhMM61SFtMzWC2
4uohKDiQzNuuArgLqC4DMBUTJx+VPMjVWpw71GABmFzbyhu1iJ75dPBjOkaHaPI/saJ3eeyKiqbI
QKWMKKbJYGASkGMY3OaQTQ+0ksFc3BFA1+BiRfyiRxYdw8i+S8DFAXC4/peV+q3QjIJX/LOJCuOA
ZkUUTKUF9ZkCTUimY9eD5bnTrVKbODaJJ4nxQmQWGkMYcdNKDJLHD10OkjW137cxLz28eaVXS2Lc
kNGk6GMOIjAczRmoxiqMVOscj8oTwVi/ogLJWdzAvqIRP68WlOJ4wLY87VYY8ycvQxrTNIKfo5nX
RZ/QMfGAFNoAKmbef+4VsNYDxg6W/SiXDb1MYuglChL3ADU4f324K2KsXqfmBCi9uD+fISP5Tf7E
PqnWK2LMg6li+KICs6bXg/5uPzTSczYOi5205qEfs7s0BfZOnPSjNZCgqdF1nyU+6ZLB6pLmSdCG
0ZkVI3HlAYDzY9WPbpuRyzAWO0BdT1+AB49LOT9K6WibQ31QtfSlU+eHsJufO1191vLqJgYtfZqG
D1GHNqIQODjOWFN+8/JiGfODgbH1PCEAOZHGhyYMLpq6vxWWHsh8mvndHIWXQkyviQg8jTYe7QwB
uhVM/aNYRr1VN9KvqqgSu+jMH0nVjXbXAI+4MTAEUyuN0wDu1eqJ8FPI1bsow5BGnv/KxRrkUmQA
XEfV34WqeKM05UWi3RAgeKRW3qhPkjAIdlxnaBsUXhYd8MZqvS/FqrZHrXisiEHJcb1JRndLqwOO
DazwroCmCYwvZgcjLg9xHl4KaeZJuX6/6P1tGEj3PTEDSxiaa6GEe+s7wx+V4F5oQMwR1Mh/JWAN
1LrghxAMHmjufkaNgl7b5SZUkCxbZuAcF5p0rcaGYceN1NimMthBvYBwua6Xy5QUyQG5rt1klIdK
HJ40aTropMcjBdGhVKE3Jiiyw2y290CLla06QKJkLNL7UTMUnEgCWBm9xN7GaBYwGqvKASUga6Dr
CUWhsEhpPqTZKLlaOoJ0aUjcoUs9IezvArUAuEEN8LBC/T6G3Svm6h47sTs2iXRD0uS5iwdMzGlk
cYA7G1ozph962WitLBsvWlFPrNGoX2K5vh+y4MqQTT8CoVA5mD8rPa+tUUHJcwLFUaVmu0jpHSGs
bupYc8Gu/rOr5F0LfAWAraIi0QUXBKgYbd9MNpl0vy7Sn0syHPokuZRAUjJJGho0K4SaIjLjMdkr
XYF2wzT9YYbRkxkXL2oYXkpBQ6ywjkHKtOw0kG1mOQCCq+ohzMWvdJ+srjJbl8Qa4DjL8r6FemcN
iaysRM6iJw+DMuCzh/Eu1NJ7sTYbp2qCL2Zb/TCkqt91XdsCRCjxNF0UdtrcQxeytrSHeUrcPC5y
N6hBo8ixOtRjMmbAQNMjOqUMg2LyM2ZgFrtcAQAWvAGqUWgSP4TI26PRMrmYL0jhcKRtOLm1NDZG
yINGrs1qipB/GN3hR5Z6FOsZtBHOsJtkJCgFH+Si8wUXqYknmAkcmiFY8jyCYBUAY5Hgt29c5KaJ
Dv963xzMffAaCI6wlzhh3lb+78OKmQACOKl9qWtLtKJzmK//EmyL/q0zZ8nSOWR5hzJthP7mwVM8
7XLZhek32jOpIpQACuwcPZw/TqobrDwNMPyaIVJIfvaRUzckyfMUnJtNr+10VTgWvZlYRhJfKi20
SBvcUBx/Ts3MCW054QVbYtKUVI9lIG/4GrlOgucKwNPnF7aZJ1s5R7aKhBZkjBhMaolbMbvyq2RJ
F+FXcoMhkDvhALaBxSF350W+NbAwm6mvRTKKUk/aUo96gAgDM++6aCEFoTyHB3Kz+KI3XubOfKHY
6Oq7Ni9hgmwV4PKE06S8OXRnggYET1MDyPJsfb01QqEWx5oag8VbLser/MoEZFZo6V8xeeuqz6DK
8YgrH0owBHFuyoYy6WvZTEA3anUPIGzEv7I52Etb2yREk0v+JKaLpUGd28xJU+/8pm+fM82WGKpG
yYiYoLtr1UDvJj302wrT3DShHANcEzmS3wll9Kbya7ObD8yVTKrdqzQQymtZ3yE+9hMp3Q9CdSWM
sqOp0o6zti3Lvr6dzIYuTRiJPYib34CrcuDSBTvtkABScLQ+088M1KF3S8CExzEykujpRzLid5Uj
cybr36EH2uvGyyjTP8fclQ/imFAZDR2ynLU4NjN/rAR411j2xNGTesXp4pmTnad/7ESYoqK7BZBD
p8QEEjgrEReFlV/MjaURYKn1FkmGYwwseKX5SUIuscvGKxcQR+8SGVMgN1EvhYP4G4W5bezMG3Zw
VZ0r+EJoJy4ART+R9fggkrkIIpnBgiKBQridGs8sBFtQVGvoOPWHLS+8Xhij+l3RG0tWGZEfp/fT
jGgnvwPfJVrAB85jasNDfFgO8wAV6ghtQnJa+eOYWYNhOKUscWwHby3M9YoXModmbsJeaSUC8D1S
K2IpWkPMMcq8pTBXC3TIpVCWaAecIgFNSYTcp3P2et5W8FScuU+yGmWqEuM+KeQxjoAuJyROmHqp
9nWSf5nR7Xlpp6ivsvHhdKgrWFlAIjWiFmHC249/AS1xrx7FWxUA54h875CE98KDYGs6hj4Hf3FL
Z9zF385/wIYFXstnIXuKshAEWSI01QIGwK79XqjKpYgY7byYrRf9BzlM0GkkYt3CBEe+KB7AaWen
lHHd/V9yFB/EMWaj1JVCG2Pc4amIXGEy8Yz5ROQFEQCr1YD1Rt8LH09ulodwmDWcnC7INyXJf6Ti
xKnkbTUQrWWwb4TIKJQqEIvfAK50lnTACPBkN62dIWrvLBko44aF8qgvKrsQ+K6q372cP7ntO/dn
mSygVz6WSgQmh9iXuycTAAcjshr/mwTmrJZ8mOJShiXU8GLGEDfyE4/nJWwNh3zYR9akgyw9WlLE
GY0D4EoKyhc50rF3wGlD3wOhw3tkKaiebPrK942jv69u9hITQMOPeFI3CrnoheAOSGKhhaaUg9mk
oBvu8Bhf9kiA/ExCwU3z+isgXJwkXa7krN+TjjihPOK69JYa6Q+yXpZW2Ae3oplfl9V8yPXmoKTd
lWxG16HU2oOq7eNOOZZE8GcBmOlFutxqarrPtOACdTLa/+8UcXilyP3OSO4npduL+nGch4syr2Pf
LLV9u3T4/4w4BkBrktmZ1h9z0TfT2AJajpPps11EpadGkh1Vxq5PRS8NgfJLCntKEsDjpVbYRc8B
ZscnOoQcv1Qlua/LxsUgO7r9ZM1qqtEfAtmdZ/kiG18MeT5oVZmA2rjyCIUKyEdrGiNHSUq3FkaX
iL2nBqMVyUdSKm68IDnSGcA5zZbRqkzwrImgqTYmdEZpVpvcYlrTqkmiP4X98LVvu0cyGRZBb2wW
igeSt09aB4y1IfkexGSy6oVchEJv2pEwWAnYIKeB9HYoxPhncLsOkKLlq5agQ7EqypdxRidsWKc3
xCxRwZvdaZndwdRvIxl8zZW814wQ1D/JfdCnbgdKFyIDFrSIbuQi2pmK4E9pc5D1ZrY0TcGTsLlL
dBIiITzPli7PX/Ihd9E8cjGojU1mtFFGdjiSq7FDP6VILpr/Y+nKdiTFteAXIYGxWV7Zcs+sfXtB
XVXdrAYMxjb++hs5ug+tkUbVXZlgnyVOnAiI4PvDnyleTeK1Yya211jSnSmvUTSCxgOtPesdhkYM
KSafSVhj1SOsMRpqREJZvHMi76U2LN1We3TmctdN3/BmVfhVEUnK1g2ToQLitFjna2wfQ+NCRbim
ewI3j8bcYJkZu0HCLMtU9G4miMxWsFAjNPEUFLQkhLsMAU3NO9ptSxWYoBhTv5R3+M27xurXN/2T
18Z7xOWTGy9JuezaKUoo/Rdam3o4WkvLU7Y2ST2f2+aVu29tzZJu1i+qgk05oo5sdT648ilwz94s
iq2eUoKfX5cDhYTYEjvZXaKIjIW6d2kEBUI9ncrlD8gySaW6XKy/zgRmcdDlKzzsmpAlfTAncc92
bv/Wea/rCs62ftHTArgNNrD0leFI98uuBnJWsyqhM81Z/bQg8joeuHGtdyOmOzfjRYggk6JKpgVz
BPPZRXYP6mAS+13hLV+yWaoEJiYp277t6qV8/ZS+ypx+KSQu1NywtING6URFElKe+d2UhqP3JOs/
c0APK96mWUwShgbeNh/39wlhmqIMoiMVDBjjnAX9r/SOXIyQuwVy6OnMlerqC3pwq4+BuImoMdqu
3lQEKQIDit/wNrduYuqr4s15KGEb10LAtv/ZYv8cCS/plPsaj9iccXTWRabglZd2zvLo1v+gkZJ6
Q5OVUXOibZDZKSjkxnL4S2ZT6GJd/cwFzaO6zYeKHBfW5n6wG6FktAIFjX1z6Molm2svmUFfiGz4
gdiaKKzOKFCzqQPt/rBLZnlp3AGewM1B46WJ7TQuXyxwM7HALZj+Rqw9dOHP4pcQ2O6HXemWULO0
Kd9+pxmvpw2zGtqDvGz3EfB3T9Nd2FVJx699LR+EA+PS9YOXY2oxk/EXlhEs8RsSpZAbPRnqAanE
2rUCLwiWM2sXJyMVhV+1u6Z8imebNjEqUHd2RTL3r6IEwQASR8GqErRTKfN4XiGANpQkd6EcieMG
DH83tdAnqC+9Y8/tILEfMF9hD51b0QJEF0c3sllpHqBykDkupPfnLg3XtcBrgWyLDIdU4N+uxgcn
fPJH+M/My2GLsEqmPzB5yAN2q4V64vOW4lDh3soEKq0JrWA3je81uG9Ua53OAy/C8M86v8KO9xKB
N6ObIJtEnUwlKN1taip9mvs+aSKTdW6b+u2QqpJn1m1vQ/yFgPfJmujaErKLenP2lXODXHSVjL6L
h/hvia5lVee8m1NXvYSTgFBCkHZiyfvtPcBbj0iXRL1NXRZeJzdIpYAQFj8NuKXhMCetCbNV0sOE
Z+aq8uRAf5D0N7p2GSEP0+IcB//Um+bWCVrcW5l5UjvII119jmXeoXOfvFIePT0XQV+mxPxdBnqK
e2Djc5wE/gPEwRDuq3SsxJERJJKheRyiz7JFdomfmxCuRj7MdhRkTt7cpv8YbaTSiJeHvh3HdArq
HKMOPle51+EB63bfcfPYkSlB+E4W7RdRxY54sTpG9iIX9OCJUlPe0JMRP7JGKpn8hG+XWv+Ylr0H
4kXghjD9EZVfdDotIriVenntW3xELG2ESKweZNeU22dL52azyzND9o2eYb3SpayL0lrU+LcP4aDf
hJU7KN/YBBo1edR5ezrXH2ELCAshkVRRIirnuDVRMq8844xkfetmAdt38dOE1UBfxsgEbx0SL/y3
E6uj3WAbsPwwMfHQaXcvE37fpNdElXHS1S1+xICl10H34y9ZDw3Bd75L4oy+l3Ur/C+9qz/E393S
/1QITgsLisCRBe1v24Dv0a0Z6X7LcTg5Huzl9eMmf3iMbZbw5gztl7ss2YL4WJdL6sITpa+DvRup
L6/cablBNQ3GfFCVdZ31dV0e/L658fbcg3G5re/AaHNclbj9F4+PJAyR3sN8m+pEje9S0nxEsB6m
p6XUY6K28Ch7/BsmH+Lpa234odzCNCTdWdsmlQGeVUz/BPMv1f9iiLet/hcU/Q6VhZH1yhLHfMfA
Q7DQhEe0PJYVrHzHKE7IFGRi9A5C3SYD0wdsN3Wh2fOB5TjABwdsh0o+EOxizq059UGQBut+1s0O
Wzg3v6uLYZVfWt9qQpKYQdZ/jLMB1LZJVtnSTLhFC3xfB2CBUwqgOYQ5jWi+omAoFoclPt6YjDjk
0c/3tTjf/aPNBZLVR3VfAXoX1Enmecl9O5zCEWG8x16Mcb+66AaGSeJMKNb0nFWYgZbBvuxBmpBI
aPof6+ekr6uDXcOC6vp6Lw9N/EIAd0PvqcPffC1L+FVFbxven9I2hesMalkHD/vR9etklCRZtUhZ
2x1ibCopJnMxdVf4ZffcLzpMDZuhffJjByFJZGqu83L6GMzH1k3JKv9G8Yp6c06a8pkiaNcUc8Gq
Srn2s01vaVi/sRjT1PGLcfAP5zZt5KdvHoX3aPWSjx4Ygerstkgq9ZZYxiFSG39oCHCZaElHH3FL
Dg/xOEPR46PU4dHrnYszMwS/7l9g3yl8wKBZmESyOhM+PxsyZRtfcUvffY3dyI1j5Hcrce8bVEiN
Rok34LbyAb6hzY73bhpacLIjm8Tit6+gPDCwBG6Ah6bn+SrxZYZCT5jJzrVz4pQim9i803O+GZ71
jjelEjs3GmQFrzzLcsCd9p85w6dyLNYjsTiwNExlcIfIyq7NzLQPET8IEQUr/d1CgnRa1hQyoonr
om+MzM6Flxpzi6qcdlPQZigoUqefiwXWBbFT5bV4qtvlNLs2WUl7ot7XRnUWGnqrqmcty6TcSKbb
/k1BmJbBXESq3ejqtFxBdseLsWOPtO8/KwefiGFdPhrOUyzuRxmg9k1t/m/VPmFN72DZR6tvJQ/S
1ZBkHOpEB2+RA9o+Fo3cuX/SAXYFqpspn0rS5lpKLEh8cL9LQhHnorqRwLyVrn8LcXLDVdwwAMrI
5v7aBS0EREMnzna2Q0SN/gmOCSbV8JMEdEqbxMNvnEN4Ts6w1AvkBVwNCEROWexc4XmQ6hDugjU7
B/rK0IQvattBogrqPxRlnE6b8TVYzCle915gUrPt4dEOQva5Bs23qz+BYWa2vhlJ8maM886yk3T+
gt5Mhy1pfRBl14Ou2tTaX+4iovYPit9wRHKuqr2K2p2eYPuq6N53psxvULXQNoknhTgf7lfwJBz3
n1bwGnYft+Fikd4o+1IcZXD7S1s/q9sxbayD077CHAKPlpePnop2YRNftuaDQQy/jWU64Jb3Lj27
G2wV5u6JrPqoQyhNlm5eO/5TzZvjvfEZp7bALBrY/UOFWs3iOq2ohnD6Hcei+BcprObywQlyS/Yl
4gPI9qsxQB7VxzjF6VDRpB3wUdr6S1swHVV1hD9HA1fmxJ8+WDVDxLJ7BW8wD6Pgh9X0b0+wvd78
qfBWTOUi0f6U/mkYnmj/Tto4C0RTVOP7MLhoCACjzvpGyvoB4nS5KdGuxmLfYI49TaOT1mCAUvEj
NHlaQvk9hQ/tjJfbt4kTDvtok292i5PK6RNIpffd/Lg1eifIA5+/0RqcVoNrUVMUiBYjf2wSru2F
uTK1ePJM8fkelgvm9KkYcCXF+g5xyCSo4myWbda4+lxJSNORMnOgNbKVCzqXNTF0u8aDvyXxXM0Y
noc/DUUNBg3+rGItzMXVLlwe6IymtUHvxqvxVFlsRNc0s5tz2hykrprBhXY7YaGzTpzttzZfS4AS
RUTZwJeDoFEumv0U+C9qAXg/k3QTxahZ7saYKsH9VsiXTYSJdCLUkl9NuTzU6AQ2H4xN8QuH1MIP
vH3oNqcqdNxEr7gR93fbt95FOhDbaSb4nW/jTRl4U8wI0HXntTg75QMDLzOZoiZ3oEi68SGpph+8
LeCeCYn1vB8E7g004xePJ1v7uPQPo3AEemdYzRq7451TeBOeAsUwhV+HgO0gvfMYNvNhnFROPXkx
pPuY2XmQWIWIH5u2f2Fx/YdYSGd59Zvl5geR9q8/48uozh5oKEF3cTIun2z3ESM2DhO6BdkGIMV0
YYqje6sm6NEEnwG6INt6SSCgrikOC7zrZRB/lkrCh+Oywe5EKoV+kb00PEoj74kgFyjzKv3DXGHt
HIm/I+6F18iM+PAS8bcbupwG5bEKljcXdD13/tjaMJUev0j02BPW2tXMr/Pyg6GAV5JCDGDvrOzd
sGswIDjPXjYETboZqMfY4DFu3nkz7iIxFswVu0pdKlt+VVWQbttHVWGpEjsAc/RqpuAEXXiEuDXr
EETC9dUgO3lxnziVSO0KB2GQjcNwp5EGNp9lNbtUKDxGZ+sz17jnUaqjh/TteNh4r/chtw9KQPHZ
IeBtBvmip9xXGsXKmjoTRpdIpgbdmyr7rOdVFoe8CPC0VP1NCeRuoHy7tMnGT7q8Z6QPFxACqZrn
xQ+uUc11GoRj0kVgVYEJ9WtbmM1U8his07VX3Y3qKHxsWAgiCchDQZgD8zmiz0QPxbHtPG6nIWr3
UKlL1jhEVgt2YYm9tgE1T+wfnDE4x1VQrE59YB3QHnEXb22LxXLUB+JLVdGUgQFbJ13vHSYJzoCu
9hV6SwaKqnBR1QG38pcN7VWrvmT1vcAlkSH3QgAGgIX42HyZUHw6CX4cyC8ZgJafRbAIyBw6+Fj8
bGg/aHiBGcozCWyQwTXvb6lVHtavMR3StTaYPnSFRVE1OvpsNmj3l3/5QG73msgnXxRFTLO9z2hh
Q9VkFHvdOpb5oF1kzklkTMhMbsGF+CBHuQD0JpnBh+HJEyB/3TvxEAO7OdpOHoGesDtAQre6TjRM
wsokpHR+wHfrszl4IQBYgKShvIzTsAcWtywX7n5IcISCzsfpuQ33q75ESbS0ebSiGisZOr/O+fSa
Q8cgzOdd5QKDTG+EfxxuuzsWcDrF/4ZBL5ZSVfwA4/bU5QejsabqNLnsnsN1KlpX7zvYRUXrB24C
QKc5Q5ZCivs3u1XmDjQZFp3fazDW7wywlf+AJaR42RxYEFxiciA1FCq2h2EkiE90hI2kIAwgs01J
F10WhNm6hwIrAC71y/vpuVk/4CJw8oPL/XbA1Mygnr5aQnKB+ORv/X4Z1X4rUfhPwT7gJsxDp3ys
m/3QLGkUG0BAAoqd+MugFL35U/3ZIukHBGS6AYLB06STHg1zpQbATbspfJ78De6y230DKRvXLZld
KKsDfep31j2z4FOoMG/Q2pgCw17kt2/afHMPG9XR0bcyHYOo6MetKOezFj0Srk1M5BWxO6LeevXC
V0zKcgEqVuM9AYNOPVlAkx4rJODS1dChgmoZeGGXGN1fOOqEIgSP9ij0B57lKNccZ/V3oxPKp/Wu
o9GlzQp6He9OA28whagOwjqnYVU7scq89my21v2BVjQdgCps6HQ8zQD04FD0bG/6PyVCBCC7jEcA
lhnEPWonC/BBXASiWJ5g1/WIry5d/sC3j8XGiF/73kzp/e/5nnoOypdytYkOvYyte0VINrcyJQFK
KYW0O/a4gQBeyrrwpS78+seLcIvAVgOakgxo02cXyiDkOo+3IfyC8zdaEpqL8rzqZwLWbANpcAjr
WUuO2u13wFoSufopIlsashMLf8N4vSnwE7f5rKY9lUu6op3UzQulkGps945H92XjHf4DvQyatuVZ
+1HucNFnjdOeNGdn3CogLEXn8XOtJYKhxBo9fgCl3Su0SbvlrUfKsOZi4u4ARMUmg9+lcfdhuz/Q
800lOdf1zcdKS6UeY0Px6poMSEEO9dRi5KAOAgV0tCqc7od2ANiAAWn+VakF4B5szZnOW1CR9fjT
SQZ/E36Ahzbwjagg9NEO/OzYJ6IATROsy7QYoSUoFzRhxVw2OfO/XWEvLi/zZeFnVV0pr1K/v4WD
ycyAD4GnLOMqd6qvMpCpanRS2n8G/2cV8HPffCQhH5UvvTpdmfDglQXLo/R3dnVegcFnNdpPjssZ
vTcBro1pLluJlYeOPkO26VmxHmdfYZ8TTf5EEjNFGTX3+QgAhRjfE1iZa/4E1O48OFdPHsuCajgE
XOXO+NQDlZtkd2sqhN8KUXJVbtIC7msaH7GrLWSz5oPvn8ZuTX0gfAOTwEcfJiB+lkIwnaIXc+Vv
5Y451rVFc7DekHfb5/9xS3yjXdSA67n2h7qFthNSdgwST2T0MSROFqMg3zYY8ICvi8K4B3zSKp52
xpyoeTUEomVBe/I7UpTDkoZNsHOXKvcdWygMEJZSvEB/h6OfAdWWabNzjIuYb5+XoFTQYgBavf4o
nDoT48lXC4DdoQEQ1ALOlM9tha3nOYxyD15ANkJN7AXjV+xP+xE6Jbx6p5GD9mguIhQuWKE66g2p
ABB/41yCe76JsMJcRUeQP1Pam+vqLy86OKx8KXpBUxsAl+gG/qk5B/AK1YOB7keqXyTViKVoPyYm
8tV+Uwtcx6mubJ5OPIgyq2Wi+d96eDXNXICNmi3bP2OWY9+/BaI7NqxNywkFitxXqE9meVWSXZkj
Pjs+Ij8qitCBOsHtXkBbPsYmfA5Ymas7GTvuHti8rck4sQ+my0+XAygBNRelbp25rLmB0npoBmTm
Trd/sDn5U/HtPLdjkNTKfQf9IyfhMIL2+7DZNimB2zhVlTj1lBinTDRyGWm2396OzzGZd233Dug8
85fmgXO6FrxGe4PXViVAq2myrMubN3TncLT7lUU33z1S+e7icNVs4wlHQ4UpS7oh2tQco6mRPNAR
gn2jc4rDlxkbQBJtGlIud6DfJ0GBbhPuf/gUEzTsXkZdJvl5bPmzLyEWQPZ8BZgdQqQWGLalaeu9
GKTmvnklqNCqFcL89Z87jnKHzWMPnlfzpztAEWN79YncuxZUZr+NUgKm9eA02YxpdIRbMDTOueGA
cTnGitYDNNGBDSdsGvNrRMes0hzAPEAK9R5GzTHwTNJBWb1zXv/DkTDggqPyvg5vq/vYSYAh8Aro
nTn3V3TTWKzqKcywWJXNzpcTIEWXvxP+QwBzbJzimGPoQZx0hT7pcmU+qBFbl2rFUq2hXN0WbUt2
uo4TFmFBhXSZCzAimpAdav84mluAVQkT6mKj8RnNOB76tfKi76XGaGDa28AmcIy4QG3vGG2AfTeC
JgrQqQnb9w5Ln4wuWbSyUx2/QbYT6ODkpxQs7EQ7459m/DP4OivJmK0bdOW1m6ITymzD8L4NAqfa
R8GcqGXNxvHBxiGEysuEsPaPMyvE9WsUo8cAGhA3X33nH13e3kKMN6XwHsZ7EVHzbOrw7scaViBX
uJLmbjvsfNqk5v4iiSHXgXWFO7kYplWAnjERsOW+QjTpfSDLdaEcGCQBjpOeOsneuzRyxeFZUQJi
xcvkK8aCUzwBg78tkQEQ4x78UZxqBQ9epHjXmY4zQG5SXnnQvi6g7U3io6uhSl57n9360PTgkJdv
ui5T7Bf+enV0LgP9pat4r0YNwdweLR+CZ1/fvHJ8jOLIQVECW6iGZGUbFsD8rwDOb3P8YNb2Je7Y
mYz4Ik5wkbWzp4v7V8dY5+z1v8ZvzszpztXmXL16zkVdPWqh8/ssdIXgQ78uKPExt/VezfplgBWu
2z+q77CEk/euOc5oyLA0kSj21kV17tomt6PK3a3JIz7uykUfAlGd+2A6Tc1QdOO2W/qx4BYKRZMV
yVKvAaQ6MMQEedwmE6lOithn4FNjBg8M2L979cGVTb5i9SKBceR+LfUjW8k3cVAtDnEizajSXoQ5
nco5DxagZY7eG9brTNbVFd5hyFcYb6a2Kd/cWHw1vefjfFaPTdSKY4B5gleT8rhs47Fcxhzt7LOg
64zgxFKvhgwdce9TnPM88SNAiPeYA5SYtmJb1ZCjzbmxBqbqHYqEZQbGgcWVLPa3myFAbTaQBQJ1
nqn7DlbUawhwAH7wt8rBDLeRAgjHsH7VhENYwVwXDj7gFKD9qdv+HZn6MLTkNq3kxb8PVavS+SD9
BiebFvskYZ0roi8qVnuqusuyoPXF8OALbjgw31Pyn2ujT0trg0ms1PvSAOoMYnQFC+CSjsucdst7
Haw3gZEI58uOwvMoKXuLtsCPSbqMZYqt0AsA2cM2lIdRYEQoNXYp1CA/yCDeqCEZyE9XOChmgceB
qPXwtlaTgZ6REM9RqL5ap74ptd7gonwLlwoOOMsp6v3HINzq700BZkY3g7kVKjX4JeXWDaAe2f+N
abDnLDpj1eHs4jOvpTm67K9qsQ4yTKexGet0xO7m5kYnpTAVJQS7KDZ36rpOxdp5yVCy1CULwZIE
ejHgWu942sXqhgEQMnOaMeVQPS1sOL9KKMJgohQl8ATKKGPPHqbWHVgNXUl+AsrPXWcADQITb+oW
9dwc/mIynJoBTATMILIF1iHooo9NEMI2ctbfk1jziDmwFEHVtpijM2EgHMJsqQ963JCWoFck3anx
/bQN3X99h9/HFTn2QAagDwDFckwte+c7nKbn7T6N8mf2Otnq5hqeYyhwwFZUmFQzmglIJKWKVc9e
7f4jfY3dKosFTW6nT926RY0Z2qLIuQfDAdl72NW9J0/1ZLEyEd1ZGnP9vvQYuoZEoC5rfnzLwFYQ
66XU8iqC5kuVG+QdJjWlyjJ6CdoekgDr9OxKDRB3Gst93Gpy8Br6CJXepMXSz6IZeB/wLVzn7Y2K
DlQI+VGSjzASO2Pbfb1smXMHRbndMeTeXmGB3Ja54XBFwDTaTm5uTHXuRHSB0PC1A1LE+w07LSQ3
2j/At7CwOkjCUuzAHsob8guII/E0z4XbHz2kGz+2BxHWf1oPey8MXB7ozJ48jb5u2nQxQvQthrsx
MfQsEAbLNchjtLWb8TCIp3cLwbRDfzc6TtrasEJhhHl2o0Q6ze3Zib4U9AMYAWHBDq8rJpKt1m4e
CCdfR4CgXksPnYc//fyG8XsWCr0PBT+I5tuW8O+j6CdkeOO+fbPSvqwT+MbAjhcvKkJZvYcEnPHS
K1Tr/jVALygHCNSX6jEw8sTq4LD4wy4Yw8JArr9HaMGdOYwYswnj5IhKt8q36B0G56DAioUhzFsI
6g6qD5TibkFpeWoFvr/PE7bVeQ0xl1GopK7NlY8M/WQUHKVydpZ56aSqXLI5FYABGdDKaRvzthdY
WgINu0U51NusogyVj0ItWxWOegr77sn3J+RNxGo1nYKV/YSOlxMT70IAVVwtObyIkH/HbAMObSof
vC4GdgistXuzDyq6A3p+JlTkxiHHIdLphjHQVgbJJqEwgGm2QrxaUR5LrKy104RZPwhp+H4cu/FU
9bmctpyGC4ba2MIptxuoX7gXwGw595MVZx+t3N6L60IqffVwGhnyUbXI1LjVRcwxgGR6BGesBgFG
XhR8nsCieiA2xPYZUCVnyMiAl44H0cfeFX9yMLlAC+JAF77WyoUEASlkgGnBiN8FqoBoU0A4uUPW
//6W3iS0CfzPRk1ZVznfpWkQ4LpdOJrC3corVfFbu8WnWA4AyPSyD+R90PmvbiAn0en9WA+wxV54
rlCyDpP+gm91ITQAJCC6X6h1H7xQb0Uctzucl78dr/8Mnv4egnFv7Ypx9XjEZs+1hHZS0qKHyMIY
w+EKaQDjEEQp5YPaImaLND+f13naa1H9NBF+2ts41hkU9pa1AfrrxR67RttUYiLW/7N+A+Kc9+1t
VMHqpNn3E7qsHhdMTfQdW5c26YXvnMbyTlLS23vYtb+jWt7hOqb2TosnIHrmJ+M6Yr5uoGZOYOGQ
UWku2KPH2KW7eQbuf2o+Ty0m9zTKegU+LKzmUr/xQEVk8d820I/w3XsOxPzdkmY8iD6wuxLPoZjM
2Bx8sR5Ju+XttAJpGXwAau6YzkKkEG0/zlAZnIP1QAg0yzA4GdRQEMRb0tj3qeGgWD0ulXtYUFO7
DBt2VRgemhZcDhHfXN95HKZ1h8HlOVCYfDv0panLh2EWnyoYXkfGss0p8TJx/zf5OiM9piaoH3s/
xJIpx05nq98J8dp89AFjxSMGu/wJjCu4dZTOzudwN0LVGnByalb1vNX133mVRV2xFeun9qQdkOI2
7Ah2ltww73yuqbPvW/IaUPMQGhS5Yim4WW4IxIjPaJ7iLY0daKlb/8FEYT4uDS4MRdMd2/PELWrY
KnoVdyzKpRw44XpjonpY8eMOwBCOB0uheUHD8EESsWeDt++2Lu97+8oF/6ICA2hJ/EuMOKoGL6+E
hzBB77yDosERa10PyLF8qztebECDwmX76jmddzbyHqJ2HZJeNl1KnOEqHZ1iySEfSfU04XvApn3e
t0GMfd0wdyQgEJ8tpwngNvP7IYXJ46mKh4dSR5BG8bOxmy7d4P4bHXe3DRWQvfiEAcKb8TAFcIbt
wKH5A0GI4RGEGJ4NMc1nEKHYsH2RMfyDOYrdNTRGT2VXFBTo3uD0XSfVANoKpfzbDAaQRmxPGILu
4It1gM5MDkjosezRkdIeNRPpmpeSsA9/Ng9jPYPwvF5aRYbEGd1DyKrHbp1v4wzlznuoqJS9xiVO
L8jKTYX6B43djK1QFfbXtjNpXWH2u7W0YD5GbR4YqgBMMHbZ9FlqeuBNr2E0GJ6Cvjv41XSK7QaE
zC5AQaMl20T3FGh23Kz0YACJ6n6col/KvIcNt7pbgA6x7T7Iiq9bI/5x2SKDLu4u9KJrvYxHUpbZ
iNPrcBMDbrN4HH5fTFLtYZG7Hyf/uNIpb+MuD2e9A2kgSBwVPMFXMJ/9ao+8CluEoN/zLuCJGGYc
BUAMI3dhkQSHtMELm2zz7oyqfj2KFVIvQbN3Ib8kDBAFEj07EuXX9laOX2CAIjM3Sdx++Tj67jIX
s5JnEpRJP5dohvd+oBFtYfbOsFLsYrjRYVbb1H9XdzqCFdthyRkemHdM63+kndeu3Ei2pt9l7gnQ
m4u5SUNm5vZWW7ohtGXovefTn486XaUUNydZUw0UutAoSCsjGLEiYq3fUN3VyoJu/FQPUO2U3of5
Iw0/mSXAEiqw4ejZPcdFlQPwNLYSaUqSD6r6bFKAb4araU2DSrYkb2MK3xLkMTTFcWvvUFv9JgFr
gqXQiKVQmFDvfugnRC9d6ELpac3fRRkqe8md2UHLGywwg1+LwJy+1C7ovohRtoV9dTRlJxyDO33I
dnpom1QAjfrAHXmjCzQL2IsZ1sRJUG7HWOanqNejjERPb+6nQIpAZb7ddxSJk6jhJwZOPD4NFsCb
3N813OQAqWfluC+oWAQ5tez+zmLyfInWmCY7jd/a+ZjQFDkMNQA+I9wyf1XxrpJGozHcafqrV8jE
oZxUPHVtuivdnm5DulMUmGJ+Caow3vTUNET+RBZOuBqwdDWoKl3f9AOJtcZyoKcrmKo7E7csX/2W
lZEtl7JgY34BoZglDGKZQ8w3kp2s0J4sUccKlehOjKTHIUjuArm4cXlElpX3VhnSp8EvjkmnXqk8
2WW5k2lITBW18lECNIfFghPo7Q1picXDkd0J44FnqR1XyZtkuQ59BqdkZV8JUfGVmlET04qproP0
1aQgQgNOqoqveUnpKNK4L42bRKRIENNFbyX/rQp7G+o/bGwSoXdsg6Pve9vabQ++T0+LdnIiUW6S
qUH9jIXvCGZep1a/g1ifVq8laST40YftUec6GGnfFFm+yjRmMbkO8ndNFg9W9qxK2qsoH/LhptMf
ctKO4ffXYXho6AfIZcYFq3dq9Xmwel6L+oMLSqfIboRU3mV6vsWaFHHl3FHE6958kgHf+bcj7dMs
z660NN2XIlgqy0lg+JvuSWSd+PpJHMm0n73yu1XUVzLNVyXL39FPRt0h2dc8inDmgy/S2IN3TyXe
014tdnblGy7E+MxWmmabJ5+YzBYAGjTOjdXnp0QsNxGLuu/trH5ou+iARyRMtU8u23oQLNoTxQ1b
MnPLrQmieHgRB5K5lPD88a8VSeJWlz11rr4Npt2BaFWVU7TXEi4LB7NGapcitdy86z7PZ2O8adKv
hmgcu6zduaw0BeMtw6JKJZEBBx4bMl0T/RDV3KF764tUHNQof2iU/MFtrtr+ybQq+CqOUmE/KCmf
i5DeWBuBqw8yXGhz8yiZJP2RF4UZ6XdpLNzWit9ujSEPNx7s9HJwHyUquWpx8EuQt5gmiMpzUGkn
Pzv2wrCJ83QENe8eLcW8s0rzllbiCRtLhW/GFZeeUKS/6bSRDX77SRHz+xRgkcw+7+AplGFzkNls
yJ5KveBomSPVt1713aTd43LAYoEDUKwQ7aygiB1uE5BmLJqQNmDGcZDilIt4x4Fqy3WT3PEs2YUZ
3SE8HBOTR2/FNxadwnpOC/kkKQm8GUia0/V8kEgqxrEFZxQYU7fAkaMJbHcoQc/wtNlHQHjRprBD
rqumm5EizH3WvQf99Kvi72PRXwV6so1ps4XAeRVfOhlWSVawm+S6kam2hsDjO/J5Rc1AKk9epmwD
GmFB3W5kqd3KdGPC8MEE5hvQnwNsLXegtqW+/FEMQsKdpqS+KiE+UYR3rRs+ab5BDYnCbcADkPdP
6O7CFlKykAeAVAIJdX4c2gQT6Kj42ib40UnuvTBdYkWR7oPknUyz+ZonpUnqyx/9wfQ3mmz+lIO4
36pJadCcFRFO6838qAvufR9VP2nK3cYyUDN5eiN0asRKAyaAyoOXdjc5ZN5e4qoIDGDMXswMBZDy
UKUnsMIZIMHsUz4IB1EMNXp45aFNeSDFgXUlNfUujCcUSZrw+ijhKhquAjRLibCwoH4AKOi6GUG8
Ju6ptby3wmQUQZedDH9qP+vmD7E0vL0sNRHaFZR2q4ISwha0D+Ut81D2FBHxxRAfudgi7xJQ0fUU
ejQW9Y7OGG5dSb2OUm6uFSm0TIDda/Fd1AI95u8HzIbGh5h8p1R/FCtHbDsuwwckuO5J3SVFVhlE
cV+qd2MS3Y+C4bTVyaLHK2bNtSiOe1NFwMVsbsyh+eyOykbxhk90YeKdnsJrT3njiQBI3fyqCChU
ldF9XDxavLilUDzy558Rcua7oGsifmqD5qgotj5mVMBt6PLO5Gesd8AZ4D3EXOtiq/8eDg+t8q0m
F7X+vUctYSxFzqtv6bRxfOnaK/ytMDxMPYAydgIRTe4W2DH1K/5kav1QAgF8YHRAauMK4qUjeE+y
pZ76IKXqArWu0T/FjXgyUvcUAcUxfsYqnXwJPHh1b9TZLhmarQwrgDexMdTXUvC9ISXF2WNWvyVx
7OQCkHZMLUWTNUSZktTb4EnkRtcZ/TAqrvsuflX0z4r6swYVlfX3af4dTsu1UDl5323Ic353SoO7
0Bwc/motrk9x/qL5N330lmXCXrBoZz1S7IXHv4mEfjvSjgSrUDw2Msr3XYQk8CHLThQn7bFU4AJx
TsAQqG+6vN6UWrn3lC+WXnyWvJju++2Eo3XNp7qxbkETHMMWkRAanZ3X3Xj9HUInmzSWvw/Vd8u4
o8zG2+NOUtOfYZQB4mDxJAIKM3ouHWJMHTbULunyj6jHGcOVFWqOLrUDoCwwAUVW0OKWvUPJkUJT
RqLtTi9SA7/ci92utOgPqR1E28F6cKvxzlLDXegC0YXI0JjmDx6F39syo/HdxfcDyPrpAtWQlqP0
86AZvKn0/oYbfBpXR3dqGGs4k2+QreGiWH4dVZHToEvfZYB4UpJXu1TA+CPBCszgnuEOHQiIm4AK
Spy9Ny4PFzxATFZRFCL3Ut5pPOuGKryK1HqTFje5jrt52L9GE7R9GKnblk+a4H7CDeZKr03eKhGl
IJccayh3cVVeD1MltBz2PkC3OP8c1YeoUe9SrdkXUfVSe3CmM5SFhoOsBz8pjnCqq60dy9qVVAcp
xWHhKlBL6FjJKwff6GU/NVfNN17i3oRe9bXuuTno2mdewxpFyoAjpr4erOYEe96NAZ0aJXyVRnsu
+lPTNYdETl79sQQt1nI1TTQPzzWV6kpTN/dG81wVbbkbKu5I5QA+HciagN5knj/W2nuUqc9iljtC
FO1FY4Tl0dKKirlrFPSjDbBDWRR/zke9gbwVO5GZfhrzaQP3u9EzJtbZfWSBeo5+ior3nCrC4TIx
clE84DeHVZlxw0tr4M3pQdy2AM0qWgqRv31LE5IpUBpy0RoNeJlt/JsTOSOKRyGAnU4n3mhGyCXR
J+DBCGD88qiWKdy/o8xo4nIdlB7vW3D0anRdRul+DG9G1IOa+smAcxL8vBxubRJnjHFBASInCyWP
jzT/YQXRnSmmLwGGNWAfpR9S3TxdjidNbNUsHrwsPX7/v/8H5VJ54oz/Ht+MeZyFZSPFBn3YFrs8
DxbbDhRXvv8GIMjGkCc/SWtmZ4v6Gb8jzlVm1EYOxMFiIaP19gUCyymNEqgeINMeyoDmAufSnQnK
Do5JT5/KDa4qWVyRjF0WGfh71OqMQe5RULESg7UTd/5LV3mPg4IHJkh0WCfNCiV5cQWhhG8ouGgp
8lwLJehDL0wpeTg+HJtEuA1dUrtrGxJvwsL2m+fLX3SRKnwWbkYVRqQe6RUF6IaH+hW1RRWpcj15
vBxkbUyzve6bVR4gThc4ld7tConqlH4Hy2+ErFqo16a8sgmnRfhhkZ6NabbVB8UFwZlOYlrZd8O7
DZVbRUDql/+f3NX9ntfe5eFJi2v0LOBs13dqRQ28JOCk+JTsfVsFz4rDmnlAQs2wV6ItZrKzaLNN
b3mSX2gdiMmkaUJoZ1Zjcwjjw9MCK1EmfqDGc8S/wpvlrbcsf5vHymcF6iXoH7Cmyu2g9Su7dHGD
nP2kWVqwskYWBom0F9HF6eRbwfupVbQgv18e+so6mucCMZG7rPY50z0pEbeFMBUHVS+hpGHRagus
L2GVX2uau6ZjsviBdREXS0mdNqY2+8BiUbaj13asoD2Iz2Ox7Q/j7aRY1h3WBJhWY80+L8ZEhtD0
yIflTfEuGtE75mbBpqisvdC5b81gahBC46+aFNhtbdCgjeKry9O8+hNmn9OvG1AkepE7un8c9GGb
UNuzUsxYKbeI8l1Vhld51B+VSrX9uttdjr60vM/mWp9J8rZiFfiQqRg/pm4tvVAesJQ5VtLs2hjn
4tOV2AdtZ/1HA68/ImBxHO6KIxyi1U8qTz95npDOhzSTmTAkpE5Mj2PaSOmhCP57FbfGp6wy1V0n
ZQ9h0b8KYnv1q6ISwWYwrrWRhovaIMpj8LrmgVvCho6lpodOaThNAvY/VYf95ZlfnZOZVkUueaGe
TSp5PIpY5v8/c7KUo8+nZHbu+GofGaWJYLaGNmciytu4/plq6qbPIHC42p48Hf+bY+g85rTyzmQx
XCsM3MQIQdYU2X1pgRniwS9h7KfBzeBZcOxcb2VK1xbz7CjK3U6y5IFVJgnveYwGB4+X6G3ls03L
59LymmWnuHK9foiZy0mzTipOGRIjxgtoNSrIu9Sp1/xgFwclKYpGKpRkeS44GMijb3YRwh1KRWHz
MQYl0gffLg9q+v4fxnQWYzZxLsDYvEWOg+ZduFUrOuZgcC6HWDpNkIX/exizafNyPelKE85rAymx
hl0Zv2cBCo2Zkxfv6JishFsb0Syvp61Oj0pjKWCPw3u3huHx4/KAljwrTfTaETBUNE3UrNn+beiq
SfVInmltF23NAh63uQPJsGmvfN+ebiSZHbjP1i5bWebTVH38Wr8Dz3Yz38cqRCFCJT7vHcSWABuI
Ww2sNyKRUA7X5FKXrhvn45wW6NlG1uJgSI0izjCDoXAK6kf3aBq2FrDFYeUsXF4kv0c2W4eDGcWD
3hEqB74T9jpQ4x4Ku3LbqNqubwX6dNr28mf8JZp9aTZnCzMru0ROQ/V/pZdwstt5VENpWF1lTrvp
Hy08uYbrPmSl7qCI/4TSA90Hp5GdqWxU3LwpYQBJFg6jcqvRITvIvk2VI9gFyoFmsL4qAj4tq0u/
d7ayqXH2KoWL6ff2OxVn8Tjf1VcVkqf1LYxkSHyfLs/QcgL6/VFm9xM5yQ2lDSY0cJMc26Z9VtvU
Mdv2+XKYy6taF2c3kbxWgPNarOoRCSK5vym8RxF6OagKj+Lv5VjL2eGvIeH4/ueSbqKhhMPM1o0N
+JQ6jXe/XXmmLO4aWZRlS+EVb81vPGZv1iJm7KjxBfFWwdCW3vWbmvcbVejWdujiFzqLNR1ZZztU
zlXNzUYEHMKmoL75eUh91GiElUlbizLLdxrPIIr+Igdf5F4XcvVpyA+mpe4uf5rla9HZYGbZrUQZ
SWpicoCQNScPvRsNQFcLvrx8Klz1CL9hq+aCDUhr6/XfLgdfG+L0388mMvd1zNdL1oWr20D4d2oF
Qyg2VqR816LMslyTdJYbpty50/x58H528mvkfr48kLXVN0tqcawKfjZtJjH9mRp3aJXuQutNysW1
r7V42T77WrNs1BeVjw0OM4Y++W4YX0rhxzA81OFbqjix6KigmdM1Fcq1+ZslJD2U3bT1WO5976MV
QgUeGXLrx+UZXDyKZOTeJpFnAyHUP5dCUhtGaakep14oHHrjp4jgcpj/yIIvacOGFteeSIspSTYk
UZJRGtSt2RejG1BFSkdVI0og+b6U2ePl8fw/9tXvALMvZY4+shC+5DtJLyk7qwlOopK8wBa5NvTh
SjTNN3PM9l1o7M1UA53TOis/YDHBn41wNqNw4eQ2qPpJm4/CVPpNPqlbEaGKLcoTn/SNCSnpXd5E
O28XrWSulbEb87MFcZwwCwpug9jC7MfjCAxhh6DZVr0Wjv6qf9BSgQopK5I++vIGAsF/Lh0tgf4o
K0TrtpLdH4EuHaf6hXlFD37lwrS4anQ0nGVLxzzoVwX5LGFZ2egBamVOswQeqCG8grxbWziLF46z
GLOEHGp1lYmDzEm2HbnpSjtw2zfjw/TimQS6q/9ySLPZS3s/0mNkc5xh+CIiCG7BwLq8Ehfzx9mA
ZvlXCZQMHRdepkJ61/jc1IwfcvL2L2IYYFtUtLdkjAD/XAOxEePgRmeeU6z3N6jZAWlEvkIOi7XE
sZjqf0fSZvemCKNXGjvMl2oF6EEk/qGKgABix/EuJqN9eViLLQnoAX+NS5vdnNwEmXhT4/bZbeEg
bGkF8gCGoLkTbXkXPZn7lXiLC/wsnvznPIrIKIjS+J94wsbfBg/VjbtrUcr1r8otzrLvlyOuBZzd
cpox6uFacHKCbkw7dxNm/fZyhMXldzak2X5qIjdv6pojkwe9ED+nobQHB7b2oaaJ+fBMOIsy20aN
YFAIUYnS25LtBluIhU61y4W9aiMsgSrlyqgW583UUAU3FUxNtNm8JWhkiapo5SC/XyZhy7zwdpfn
bTmLn4WYTdwYGWErGvnUDlPsv7M4BLyr4VAMa9GWJhB7EEXHGoBdPL8ApG3h59GgT1Zi3sE4YDS5
7awT0IJ9YscO9avLo1taFWfh5grAkSoJkj62nI5qBQ70Sz/2EPe/Xg7y8Qi2RMlUaPKrsooN4Gz3
AjiXxcjrM6eoHivKgGmT4s5Dl8iDteC3m8vRPi6JP6NNM3x2OIV178O5CXzHEw9DGDy1svZ4OcLH
ScP50TANRQU+aBryfDxuybFo+FyaCiQ4lCsDQI0cfL4cZGHdEYWkJuosBk2d9yO8ulQjE/7Bf/oR
5+f5v+hH/BlrdkvLc02yVJibxIJgT1G4P0yF8n/U+1icvbNxzc6oLK3RwwgB+Ew2OFq7jfab9lCL
22p3S1FjEt0PnXAtTxgfXwx/jHDecUgrOXX7UCqQICtBDcGpmrRXkcBswnFrFHs/kOFqFRs5vx/h
WmvBKUV/UA+Pg6ygVQn3FYC00qmPufYK0mOTwFbxrdyuIw2hze8Ixzhe9OJzkxbURxykYG5sqkGl
WPagpdem9C5qnj2A5UZbOe6znWraBZiBPLEQXtiHwsksofkgw9tVx6qvYLDUmQ1u+TOaC0ipuf5x
hP6mlf1ec62dx48PQPz4/mua7bPmqyDf9AFeadU1DPG0OIplv8sxwyqhKZRQ8gXvRwIp8L9bovNq
gz+ICdwNjFTK3fmVc7xJcaf4F7F0jf68ZIJyl8zZyVI3QZrKWZX/vR36q+FOO/2TXs5SvjoPNbup
JYGXSmoNKjRTTnEpbQ1PtUXtVQFl047Kv5nE82jTrznPVy0UnkIH/PDX3vurSbV+b/94aUNE+WwO
Z9s8DtWs1lzu1I2GhG+6Ewu8WNqvnrBymV7a4udxZlucV+yYyAUERKvJ0c2D29Yqn/CWu7wkrJXh
WLM7qO97ghy6eOiYenZlVsDLiyK8rlDWYFyGitqtPrzL3XDoS20XI08ZNeGxwelRizGSUNPx3jNv
9Vg9aLpy1cX9zqPpBvrfQiK4Rp0apqR3b8j+FpgkENv+WHvdtoj8Qyd9z4IfLUxyEMG9VO4iJIIj
JDkT0d+FKKKJcn6odVgJcMEEL3hIVGS9o9CBNoZ07bsh3VXW18xH0CvKEXLMgSlJhrY1G+TOO8sB
/I+6H7Z91o0bgDwNr1NIcbE2KbGFdqYY8OeQMwA+X6OopgK3x2nPHk3v1sRTRDFf2zQ+CKNIZgpt
KTMO6Yi4osVfAdMDwuQ+rVM40NrG66SThvYLcoy9+jXBI9WE5taEgMiHMdnCpdkFuXflF4JjSsWj
kAXvccL8BehhXP6YS6c2r1euPexwoOSzM1UQ3Uh2LQqXHr1+U3FPghuvIHwWV+VZiNnFoLTcFn5N
nzsIC3jFW96jULOy8BdsndhhZzFm91E9r90MUz1iyMFVZKlvreEjdNFchS0KnJ6CyiiENjTmO8Df
YDkUKQHMqKL8IeQPiuraUm9dK2J4LKXmGgG3FceHhS41V0pRUjUZl1pNnW8Zt4ZHW+d18atIADTy
CJLlzj0kD7hYbxVH2lqn9ItqI355cF/8lQrkwjf+I/jsG1e94EPTacir+Q+t8rdiU/+LZEoIMFUq
TlMf25axkEauknEiYTWATHHLmdh7CCCKmrjzsZ1TPVTGzPixFeuvWWCcegXE6eWV/PGxqjC5ZNnp
VaIYNE//TOh9UIMX93PL/l+HJtiE2+EexYptueHeu+rQ9GFZz8LNllzjd4WcTRL1EH5RAb128VOu
q93KoKYf/cfDbhZl+rZnp1TtuXXu5/70LqmPvnlyj8YLb6BNbmwxUHPGcP9fBpyGfRYwVmqflMss
6vFePzUP/aEEiL8lOe4gPpC+VpbO2jTODn2tCuW0SUrXRnSKMwU1xZ8l6e/yqOQPV4vZNM4O+yZF
MzKuoaibXyKEC2HmAShG7PdWsLsTVg7IJO6kTeboOwHfkGxjevvxVoVwuDfvZBuCII9od2Xkqwt2
di0wpdaPOnfS4LuZPCIleRvs3R0qeFuoN8YW3QHn8jR8SASzWZjdD3wFUqyZYfWMVpHaPdXu6+W/
f/rBFxbr/FUryUOYZlnOt0THIOORrhb4XOgbMb7GRQc5trX26OJnpRBK1c0yoFbPBmShTVtGXmEh
eJp/lUyalol4VbripoY4axjJik/a4lr9HW6exfH3kPvR7EJHGm9H5FVzZC7d4tPlSfzoqTR9Jd3k
/SlyXnyAgESu2wxuWgr24KinRL5J7dDWr6dEllU38mFtUXy4zU3hDEm1OJ94q82BDSiyG25qtPgC
17bUvTY5UFWaH83aRl9cfMBuDdHS9Y8tFswSUhwdKvZYUG7cxkJM5v7yzC1GMCVmzlIpFHyod7iV
J2WDnDq9/n2QcYmo1865tQizI0Yd9NEvhQLbuhimT4WlzkZFLPO/G8bsYEF6OXeVAQpfBKdVRja9
DeSVjbqces6mahroWZZPTcsVAXS4dmdse+DmrretHGGPqTPyXHZX/4Pks7TOaK6psswi0Fhpf4b0
LJxdRgUDRdFFw+wGp+wCZnKMrOPl6ZOWPtJ5oOmHnI2twS+6UUOMzLESCbYYHNmRY92Uzb2Fv6C0
x1Ensq1qxfdvKTWcB50dMH2gDXT6MWxVqMA2T5p0wu1gZWDLMahNmYZGSc+YLYyo9hC/1AwoWjRm
TG8bnRAL2bhP0lbehHv/NL4MB2N3OejSZOqqhXfo9PoHoPvnZCaYfnedP2p2YyqQ0t4tiNmXI0hL
SZweKMAJ2o6GKc6SuJ8NKKPlFgXrvffY3SIOe1e+FzfICmzTjbsZvwyH5r2+Wct7iyOjOWhIiOJT
x57dilmLhhcKCmFxLalRsda11aW4dCDqZzFm+ULmoe+Ww4CIypPrGN/krb/FsXuvb+iIXtV7yIqH
yMZxdvVyurgJziPPvhta1ormoyFnT3DT4VZ7R4lyO50h0X29je5iZ40DtLS9zwNO03226/RBMrCZ
gXDYabbXBdetUGTUytAgR9Vre3nJKAvfjnUCwJBNYJnWr/R2FkyEOzeErarbYandhln1qKJmsZPU
5DVLDDy08sSGoPNcjLjNCN7wJTAm4SSLV2BfOJnn/sw1hMzE4FPWy8FulCpcU9yNiJrlvRR7D5WM
lp9mnRSo9qIp2JYXPchDgTxh8UUf42ezDWFQJ8g4Ki5YlSrUb2vuOJcH+fHNOO2Is0HOZrSsEiFS
zCBxsBC4iwvovrIUH2O13uelX2/MTvlhieV94NX1vo2HfQqlWRRTSMvIP0QUKyc5wkKp+J8+O9CF
wo+tlfCicqP6ePm3SgupyTR0coShK5y/8zQxZpYrpUbD16cJjobAzr+LXiih7/yDfIgdfIpu1hbc
QtogpKWZ6NNzcZkThwxkAXs318ntMG8R2K+Qax/rN6+CFmxa4vPgI8GwMswpFc0uuH/EnO1nHDpq
ZKeBtfZv8T1aCM/qV6KhJevu0k+I68B33Sb5pv6S9pv4JOzWxry07tEj4aLGKWDQYPtzk0mSVPZN
2UdOK916aEa6tCxXhrj4JX+HkGbFvdE0RDXVi5jTc/qS1c34TpvgCjfsrbeN98kdPkDSysVtIXeA
nJg2skb7jSrJn8Nqh7H1XEOInD4HyqZeIwmOKixw/jHaXR7eUqTzPTWLZGStpeVtmDii/4aEnW1a
kIVB+Pjd4XKghcxvSqKuqpSlILb8OvTOMlTe0OILmhyPv47C3ghjHomMHMK9iDhjGvwo3bWk+LFx
Rb44Dzn9pLOQbikANIO4Y+PLo57aO2+PKpa+sxzzH1h8L03kebDZSmyzAeUryTLsPHpUsXHJUG8T
Jh26sLQvz+TSnpMUQ2EuZV4n885sgTZlJLVp4oQZqk6Wtg/Dz575KvvZRnfVrYqIB8ZsK0GXzk/6
HSqQsCk01fs/J1OuTcxpugp1ZW7HDZ6SuZ2ht/MZAQYnsbPkpi02aIWtLM+l/a1IDBOpJwk6xewW
WZhUyDslDx0FpfJNJCmPmGmtHJ4fkeysk/Mgs3WiRnraVj1LU3W61/zav0fxHA7zXthr++DZa7fd
c3NHW2RlRyyeEedx50um03OUpaQprnvKvuDPBsMftBTKCKDnka/mmoTAzspwF6cUXK7Ie5Do80eh
F6upEQxt6CD+gDEdjRdB3l9eodNamJ8KqNz8HWJ2KqR1ZHgGgumOaAEOR/biCbaNjnLkGiZ3aSuc
B5pd6tAYDfU4CSNys3eonPowPdZQpnYuj+ejP/G0QmRdUVFV54TVZ18KNJssdZ4RQnrhS32Vt51T
vbjwXlBz2FfX6bQHdgjtHeMXbWUHLOUVBYAb9QiFrsT8ldhprWw0oaDbpYeWJN6wbtqhrOO+hK7a
rZ11i/OpiqKpm6ZMtWX2BBjKBkW0SkwcpdjhjnNj3KFOsA1O7WG8Kg/eUcLk75S/0nX+B1f0xVVz
Fny2ahQ3heDcYf6hotupj+Y3BTGNLo5WPuZyGIVCEr1/TqLZtwQz2KgWfpmOiu6lb5kOTuhO1QQr
Hu6L341f+p8w82tDUg81rqFsbszAN6716A0i/3pPw2BlPy+Vx0xE9f6ONPtoqGUGndprup16e6yu
bHRJMc922l8larnerOatxQxyFnD2oQy57jpTByOuv1T7KL9FoggaMrr2+QMsjG2JZedulam+dLvl
aaPyjwKua34S6EmdDl4QRI5ixLYZ+tEuRyN0G8kZlgS1Y9ZcbnmcHxJQgBnqwgJa67jhIobgY5uH
zUf1SccfTqiRf0US0opzqocQaxQbqzlMLQwdrbzkpHaujUnMjWH2XzmWjlCNcOgIH73RQES4+GQi
A2/UlbtTS8Q4KznDiQVq1y7oP7VIY4UtSKIYWdI2A5NV76wOicg0xo1n2NRxgcqtjDSpKNuYdyHW
h0aSK5SYsUnaI3JF+UbDcrlOTWwfMsSwZXRegm9yiLSthsFbLu/kUrzJsEKUaou/Rt1hzG7D60f+
mvI9t34RebNQyY6N5W6lX+4wKWolSFRODNrAPRR5sS310lYz74foN1dyYaDQ3sW3RoxyXq6i6xtJ
xtpBNy2I+XlAjYvHqSbSkZq/TsdAarxOkaeCRn7sgx1+twecerbeZ0QzMRpdSZlLWew83LR+z+59
fd+q/Ygc9S/oWuXg2/TPToXpdLk0rCnTnMUB0B2ISmtEUJHS4xBv0KVxyoNxw6Gw6Z4Ce21cv3LG
pYBTzjkLmPt8cvROI0eIZVsHD6TKb6CF90gZb+t4siU4muB4XJwjVg7ApWx2PqXT7jyL3Fimh1g+
9tCtrTotxnqv3kHiFaQ+e0eDXS+ckIp/Mldy6OIN/jzs7GYmWWPdSwKisCho7b2r6EuyxU6Y9lP6
ZS2rLSW181CzY8HXMFYpfGxwAhTqM/m2BrC0MolL2+A8hc1Ggxxz67sxRRqsPze6o9nBCbcPHYHl
dCPbwzF31lbMr7fAfMWoXF40E9iGaRmz75b1Qq31iEg79TfzoTn5iGftrSfOvD0Evh0H+gldstP4
mNx4Dp5Gj8Jrvdd+1ltMiPbyjXHMV7bm0uGrKjq4Nu4z4BZnW6bWx9FDslm3C4Twhm+N8dhkKz2p
pQ95HmK2Scp6SNpMRW/PD7JHbdSPEj4Yl7/kYghugYg0WOS0OdgXGf9YVfoG9nz8dWg/ZdgUXQ6w
eKZTYv47wvQLzvabh+iUIIQRft83abuBaH1ArTTfYxh0kF7W18lyPGsCtOngSWFu/Bmvq01Ic+Zo
2v51ekTy/vQXUEA//Ls+73SQ/xXtF0bybHRFogyeX1q8D07p/fCCux9UUrTargVn6iuvUniXVh0N
Fkvi2iArHzoteY4pn6XBWZegHxT6/eB/9dZYbUsZ8jzGbNlFQyEA9zBpIKWmrQieXVVGuMck8ZBj
RbSyjT7Ce6Y9fTai2b4uqhGvxEnRoOBExe3Slt5zeyKmGNTQpa15CO6wecW9ZruWUpbW/nnkWRIT
FOxs2yaPHbn+3gg5Qo+JpW0uL/+17zVbjQUVCLjcZuSMCqJ6uPG+6sLb5RCLR8vZOOb38yAw3RFj
sMjxr01Hux4P0m1y9Lat8+/uI+ehZhd0szN7LUm5J0zv/MoJuI+gtL/at175Mr/2+NmuUowWnrre
UQsNB39Tth7KcOoKrmxaV/Pz5Hwo05XoLEYhS1ZhaHmEX56yr0w0WDFWRar7ue6TL0Me25e/0tqQ
pv9+Fk6X+6anhY2W03hIhnAbFuO/WmqqAlRC1enEzgbUVPXAHRj6EDJH6JTehwhtRerXy8P4hbT6
OG2/o8zGIfcKVmZ5Mt0Uo9vm1nV0WH/tNSK4e2GL9fce1wdtYzn1NnyonWhXXa3Blpdn8vcvmB28
FpKOVdbXLHfvaxYjQaGuvdDktRCzDIhxW6T3SUWhXO+/UrQzUZuOklsZisJRjrXnri3v4M78lBuU
dHsxwrtUVfcupm6+hXtHHeaPaorpn5DSecqRH0j8F6msXwRM430tv+0y9TahNLmVmmL1bjbtwfkX
ogiookBMSQA8xp8rTRZknIP8IHaGE6+3/XhIr5TTVN//B8ff0j2QF7upGwQzRWW25sbaL9yo16bn
kGBt1D1KFtvqDS+mXXEn7NZgJottMw195r+W+GxoiiaZrZuQTY0nbMvcn81tuvP20XZ8CG4C2A7m
Rt4lT62DH/b1P7haLB+Mv8PPDgw/d/vU8H+9xhRbOYTftCvvIT+4x3Yr2snnANe2F+FZ3/+LLQc3
Dlsy0+LIn5d5tCpJihSfnF/9XsOmAWe71+17+oSG7z5xyj32t2/aFg7dDfZR2Ew/rZ2US8/Qs18w
P2E8Lc1aIR0pTmJ9hzfjk8aFoMFcCSU1akGDGyHhqUj4zqtrh9vSCjsPPTtxqiodq6qgfqw+4AZs
F452OzXjEJ3fdYe1gvJia+A82vRrzrK0Nri9BUYrdrQNttRowExIU/WYXcNG2gyHbOUMWsoz5+Fm
28fA862NhDp2dAomavepzh8vr52lFXseYJatI6810KXE77ky7+XsO56RqYpqrLKWdNYGMsvJAm6s
JYkgcmS1LSdOz1OlCv9D2nctV25k2f5Kh94xg4THxHRHXNiDY+lZ5AuCruBdwuPrZ4FSi4dJNCHV
jZiOGImq2sxE5s7t1lpr0yRrRhivDI4cytUTjgK0Ly74pj3207DSmF8zwTgYjtaFRoHfd0MwA3fa
9bT2QdYMsC4kGAO9xxlzaI+AMKlfoC9w/f03F+ZTwz4AmCHi0UgW0BVh64t+AkHQIc6R04FXJtmI
zox8MOTdhPGUbjv87C19O1e9fTO6A8kMYPrZaQ37vRiUnv8SzEKVDgN0QwpfGXsNiP/AtJOYYKsW
DHiJLeSUV9a85CaAz5ffEas81JE/X9wpTXUA7hDNdU5+A1G5QTCqu/yifwRgBv5RfQxc2fVPk42C
T2hUvhGY1F3FOC/FlOe/BXN8cqjpJQX047Hz409/NHMJOU3rFm96ZiCd+uGnJnCN+pZeJY6/8kzM
V+zrV//YAWbDRb8AqTVXJBBBeykpZjXgVf4+GReSNXXmQwBoTNNQB/28zerE8XIn437I+Y/Evw2a
lWmBxez93MB8f84ccNQRWU0SRP4pPaBhYqhzcTvuTQp1r2jalvp1116AR9uqk96OAAf6/hwtXc9z
84wfq7Ray4TZPCIem9cCK6i6lSUuRtDnNpijqlW11HEi9hDNL1c9QXDX7G1i5fvkWN6gRWVrFuR2
jv5LgIlDE3IlGEReWebyOf34jMw5RVPTp9D1QhUh12/5SPTKWttNfQ41l9YrIcT7/a4uhQ/nK2aO
JqEi5Xh1Tuec6pg7mQuBQlfardU9l2/Ax6qYXDupFai2yDDD+VsFOuc1NGar8v77tSwakQWJF+cx
zS8954TrSjL0+Hqq/jRwN9l0EXYriKLFHi0aQ3/aYKKQCqFUMiPxHOnQQiPLqI3YAty/BHbWyO+F
CxnnorASJ78VOzs8rFU2l6Y2MYaK6StdJYr8pUcsEbHx0whhdrqfLMVNrlo3drhj7aClbxA3PxbO
eB+stvPfAWlfXNiHXbaY1keiPwWR+nu3I7eKA71Itjko2Y1mp1jzqiuwZc+BveAi5/KvpJUq/fLH
/XPhKhNsciDgoNycpGfUUafaUEiIQRRh5fYtO7mzdTLft6V9Chp/ND86p8EO44E4JGaHYldztd7x
X1uT+NmjAlkHtj+AMN1GrY5NzO0lyD+qHV0JZdcOjcp4bp2WUFyswJMykyhWtnbJ2+DNM4VXgpwQ
CsSgmOk3yWnt0s++48uZQd5NCFaCRv+8/LMHQx6HQUvnF0nJasMvn1vxEPXQ3YGeMdCjW6Ly9vcO
AOneksmPHuB7lnpmkpPAI+D36CBF/GFKW0sOkHhxjypkAVKQDmJ6O8tQBGiQAE9OD3nTRmkg/3fD
14YaW2WzLSUMTj4k+jW5CUIzUept0kYQrpDNVKCbst5wSGWV2MzDjT44uSwYoQ6GlmTDZaei56Hq
qidQNxpsIiWnULrza9Uok3JDJUwfj5u8HbZxZ48gFYRGkDBxkPqkfGT2NeCrUc0fOM23QbF61Uj+
hTKItR3G5F5phUcuA+68aCe3kiGKILejYGjdjG8l/hFtabSjBaU0YiiBOGEFMexYCnkrLRpIR2c2
qVPZmgbhsuSjXSvymykjugEqQGKKSejpynTi8yQywCSxBzbVmVKe7v292KNwsle1/pgO4r1aFBt/
hMBIxju6eDNqb7o8nqQ83wl+9iQOtRdl8VUDtfEiBtUvQACDgF6x3u79SXX1OH8sdLHbVHK2CQdw
DgU5tNRL2T9wXbDRYsWIg9JoUycPsTsSNESGFNpgsksy4nIjtwuzV63JNsUIaRVS0XdJcB0YZjOd
ospQpuyymDBRXPC7oiluinY4NHFzy/sQ0KtCJxD617zxTbT9D0UTb3Ix3zQEAlwDRCI5VPyIkFtZ
AF0KPrcLH7LdfWXwhLwKFCyjDebBMEY4k6EdICfiximxlLaBxEthqPL0lGn5kzzKNokq24+pUfdu
x+eXpRbspgJIagxNUC7fKFN7TIvACUr5ABENu4n5fZMDqZXQDZV5V+UmLx8LD3TBlj7cDJqX+3ft
WJi8gpwgzI5iWELFp7JydQ9MjG9wupejZ8OBrzbmu6tKh9opCZKbacjfig5aUyKBrqF/M3E/FXIk
AwjW90FGrFpEjRCMDwl/DFMFMkDdcwtg3ji8pJBFHaBsM7V7koeNw2vxdQpB9IzX3XTkDnEB2CXn
P8d5tlc0VNS0aLqDWOlB6VowOhSmLgxGkBK7CUVDEfVDHnbbsMGctPhSBq8hsXyIoEWYrKgByS/9
aTO1CBlx6OaLBKGmOIkx3+1Fg5dx981FE0Ok7LLS9vwJ8eZUXCUSZ4ZVBZ0b3+wfA7yEo93paG9u
KXehhfgDHhf2aEtcB7E7itd5fqgqOyANpNwTrHBfkO0oeIN228kXuerV6UEJQK0EJQJ5NMXpvgfZ
xHATQwE2M9HKjJq3ABK1qVNVwC/WLsVW8rctXFoYPyZFZEB0PBoxslRqZtWN4KBwfOB5BB6kz4Yy
gLa0szQ4HC7+ASV16MT50HGXjfwB/ArJZNPoEdQX1Wj4xZusPYX8roP4cGNWyJQkaGdHw1EGAYfM
c0adP+QU0Gkr7+2G2ySQP00epA6jF3YnPvmQzpNDrEAACLhSjVB6DKEaJnatkRdHKHwqjRHEl7Q/
+LHX188F2Fz4DlpetW/6FYQYZdWIwrlUSiAjSh1hsuSnOnVSCLIPz+EPpX3oOoOLug1SuVE6AFNm
dMGsb3f0T7wQQj3WgUwNZNQq8U7THEUzWnXD5fPUy3OrbychgqjvpTjs6740SnIzQGxxoCAfheIc
BldmGXZKLtvwQpEu6HSVDJDfsuTQJli2HBlACpB8A8lovb5o9QNRTKnZ9khgVWrGo8uLh4LcjlXg
SR201qBkV5VWGmZ2QV25O0UZgC24aOoJ7stooe8pruS5i4/52dPDBCidrnFKKEScg/MNsfjhoiHR
tRy01YqdpbrR2QgBi7f2fbmQallAlCtgkBp6ivIo2K0WnMRWWmlyL9bczm0xAUpa67miRJHi9MiD
JOALfKR6j7o9ICACdA04oSvy8P0bvraNTKzSRK2iTxLyn4kUp6xEY46K9Y7q7Uokv2Zn/vlZpNB2
IjekYJl0oZVqUKT+XQedzTVC7rV4hEkos4xC20KTEjB3qo9xnF5OWn3z/YYtR3dnB4/JGOUgUftA
GlLXv52T1fQaypXqVb6TrsXtPEMJ/m9remjvg+cVw2tbyOSOGL/Ig1jD3AzmYnepFVxKF+TIXSGa
sUS7vMRoUmlMr98bXT79CvAuEqbuMT/6+bPFvBwOw0zrSls3jR8gxGlwwo9IWMWQrRlijj4Us5B/
pYrs1DZxOEPeyPexpR4ra8Ly/B3gGCpmcdOV/GN5Sz+Wx5z+sZNSUUaZw02AXRhrsClBckyRBvv7
XVwzM//87PB3eQGFpVxEuVZ56SGRKDfPiNOd742s7eD88zMjYKWdMq5GmTH1vaDGsO1YGbEPzdf+
8ntDyzdgxlEDMAkSOZYHsoFwMx+UALLEXIuUPMq2baDv/EaAIN7oihNyVQo/PEIwvOIw0jnFe6nh
oYfIV/YEab3B5zFQUd2OjSitfNDFhFITUP7UyYyiEJkDq8zAqJxDQolGDFQNS1CQDJsBIVsKMnHN
Sdbn95Z8zrlF5uSqYSBKXcjJcNq8ic4fxkKN0ALDjxdugDDe6t5aU3bZoqrrMgZ75vGXz1+aBlVZ
ZhUBnYuEcqCM0P5vE/ehuKkJHxYYV6NrhRikI/xooat2VAGqdI/R25VvtbiMs+4scyuGrs4SHsw8
LtjxodaaGwCD/cLjfd4AZu4EgSa80hOUb+R6yg0QYW/GtPE4hEsR9C6/vxZLy1E/bsUXzlJJK0gG
UTHQyJcWcDVWKP9Kwe3MAhPyACo5TX6CwfaYFk4PSF4qBZY+rfWWFyEs5yth7lA6qinft++t7Akk
IVuCcNhQn+f2cu9wbtUaEf5vHc07//5fChhn62Nu0gyb0TLgoNBCH+0RCrP3+Q4Ke5edG3DmWodi
sRJ7Zmz+nGfuMm1LKSxzbGajcEjrURSYoukqDJttpaMEFRaX2QDx6oJY3x+TJVICDOP96T1l5thn
XdOCxFScp25FB+qWEPjO31HLnJvaWmBA2Vz2VmyunU3mHhSTXnPZjCJtUG/Rsug4htJlVsqPcRY4
cszdySRx6qy5bwt6A2VvRwGR1RBpntbxKzRNi5ML5+tnvFcoVkSpegF6sKfgOGkeP22oB1HpGWvw
g6ZGfKff1lajGBNExg0K2MHaAV98js++AOPdmkjmNNpiNwQdCtZ1eN+JmR3TYKW9sdz4O7PDVOEn
vwynRns/z6CYDo3Inkf5VDfdAE2hrn3j+XZ8c3tYDsqRo5LexUHq8pfpO3AqtAIXNY93GNP6/Nvy
Jr6Th6IRBla1z/cHo6w513eYrcmbrRRe6wX4p8A7vXJw+cVFfVhhPlWo15PWKXGKUmrplUAYoITq
AkRhrhVP/0NQ82GJ+VhEHqH3l2A9cwCq3c08Iagl4H/+DaTDXcUpXemqqM21x/w/eNs/DbM11AZC
7groIBUn9Hw3fFEUSGJOu2Yzf7jmrn7tMLDkju73G7sYLOofRpmnRKRC4PMBrsBEgU9prkd9G4BB
v+PX2tGry2Mek1rKMCLWwt3JodFgkKSvdrpwQTHLCJHiDbUnWxemd2TFr11zCMlj+AuoHo1xegPY
m4VBRRtYAQtihel8aD+bOaqcf38rNR4UbyrIBQGgYl4tTUqlfhxRpIF0a2JWqFkLeY3JD0SETUJX
vOfiMT23xjxbSugXWTm3TEdXccHmdUNfBkcwRSvZalY6vhPb5OVfILZZnATEXBtmzkQZ6hEsh6KW
aVKIUc159mqwGi+3tN4wiOVgCos7Btv+FiMV5mDXFzUwvaEhP0DNeG36avE0nf8SzGnS074fi1Ke
g+335NuSOAwmzeH2YKIYbiZWuyH5rwSqyH7JjFBDzsO4upIKoYwSNS4LdLvzZCuCx/MXztCZBcbN
ZWPTxrWKl6KYCazJ8wjkV56D3KtrVzzq/Luyr8Scyf97LYyby1oujtEzwFyGiEohQjlFe7ndDoLz
/YKWz+mHHfY1kptiKgQZl09ytW1zQa/TU3sIHTQpQPumbcKttiFv60Q+SxR4YBz/c30saXAgVRrm
r7LZjXfgmi5RxYS2Q/GGpGzSjDnIkA+tVdzMR0U7ho+Zo28xz7aDrutlsEp+t/RInv82zHEF6aia
AkIgOzloTRQwdvAXmrJSWVucojg3wjig1G/VQgE7AeaLlJ+Z7V9or8UBQl7+RvJqh8dYeoylqRhz
qnmj2vlPqbv6iC290+e/A+OWCqnxoXcHWG8deVm376oenbkNh2K4JmgmsJPJ8BILK4idxVD63CoT
SosRDXuqKiB12woQDavfZiRZeBTNGOlJv6tWGrvS2iqZFyUQg3Kq9fnygJE6eSIn0etRYgB/CFyQ
Zs3KaZql7AHZMPHamIkbeWDX31SH8JRvRmdu/OamDw7y3AWXjkMPnBM5q5ObS2nUWUHiC5VE0spI
4VDU8gt/r6eZWQ33RIWfRKenGhIrLO6ych/BTXLjSg68/EXOyi/zDp5lVZrvQ+UOsByn3ba27ADU
64lXkwsVUlBAFfdrOPrF+3VmjgljMt7Xy7hHnSKp0HkYhPtc6dw4zK5XvNnilp4NdzPHWwY4ouR5
FPAktzj2ru+1zjze3x1+iSkU02Qfc+TMmdbaoZsmSUldcUzAE8GD8Eltr7UJT+r3i1rcuzNDzGHm
sm4aknnvxvyl6R9BwDz2L9+bWD4OZzaYl7OIQGQPDOuc0UtbYds+STYozwIDVUlbAb3rKv3G/Et/
ed7ODDIPqQ/oh6YmKF0UxUUVR5g3eE1bWENjfmVpi77gzBLzkCZ+jNkHkivOuJ2LfvWB7sYZkbzK
4Lb8lH5YevdKZ3dKHkeSagHWNE9ioyc4wzzB4O8FB2TMVu3lNmoxD9xqPWZ5LzWRF1H4/yqskRAB
SqDzoe/SGjqw6SnlQ5sbA6/2yf33uznfny+fTZIBZ+WRk4AH57PbUINB5cQSOVBAeDMae6NULr63
MH/47ywwB6PqOy0YuFRxGj82yjTZTyD7j0myyVJhM/LHIXv+3uDi9TpbEnM+phgMjU2EfLKanvRY
MgKxsftUXAnnFmluwF4iCAqm1wkYVT/vXCOKmPbFwPn74Zi1i6q35BZIBP40I6pDqNYZ1b1/XMut
Fj/YmVnmg9X92IsAnGLEtn2MKtDPcdzKypZO38w1A2ZYyNWpLHaHAvI5CsWM3cneysoaxFMgvanD
rzxY52aYcwGYCeWmEQWGQJDNRNV2apYdkQLtB6pt9Jzscn2yJaLux1yDwNy0baWCx5xBvSYs83W9
uGhgTcdUrwhR5HdXenbLo7pqtZqPNKeJY6ui8UuDhvOmLUZTk0C6/f3hXDT2bg3pMVTdmHeTQjsu
yUJIDPDJeKvXSmxBI8aSm+GFZrz3C7bAlQdYlAQABhuRR4Xft3wv6U443IsBhg5qcC9lohnIa7y1
C5cB9DYKuHwkjMKA3IeJhNEW4ZIWOvdO3l0j+rfog3LbIFTLNrGj2xQDW5j12SbOKpXQ/Bd/9i6f
Dc/X5ezjgTJCHdqOgiXdUdxS/ikAayZ4slvIPzFdj4bw2v2bvccXgyqy8Zl4bYHvKeS4biLgL++z
2M0E2Zb6bTOHetydEgD1NeZuJKwBlOdL/Z1RJptR8rznYgnNE1rdlJNgiErmavJeinMPdL7m98dm
oZOHPT1bIvMxI7EEC37ra45wkLZ6jZoYhG10aKQJVit7kbO2pYurA8U2WNDAkfSFQigXGx5z00Pu
hg0xpqnaVwn0msfYItJg1Wuz78vL+zDHAsnSqkD8FWAzZ1QIl5ixA6FtK4SzgZZZ4Ax/v4iB7Tyz
x1x56DeOU0ISDLpzGTWaoPQSOv7toWFMnYo6GHTxhM9ETJ+vgVwXnFJFiuJISm1FGsU23qSEs78/
GV9fVpEHxxOYzmSAe6EE89nKCAWGhEvAABiMemB0tECrQCkLyIzQFde1+JFmSSBMKYJ/k2dfV9qr
cqjwuNftdnICMCiodgbI3Xyn14sFC8WteWEf1piFqQ0UNsM09Z0azWoQ8lGosDiYiMPsnesbx+lg
YipxZTO/xkWfbTLvn5QEfKXnSeb6LcSHIjGH2Hso5yAZzZC+jwfOH620LNY29mtC9dns7N/OHCZm
tnJOJZH/h4pFtMVw3TtQfz2M/RqqfDLF0vXnaKDTKJEiV4i1HNNtuTNCzWclWllyHoowv90y+ENE
ll6+CPUB7HsSyNxS4pujEhJzqCkoFKe0MIWSosMX6yspyOLCRIJyFwDOEphXPu8huCgV2mWyhjfg
rZmuZbBDfX/RFhpY2LozC8zhgIoCxG05CA/MdArjcaZTmMmVewCaV23Njwf7uJzbYk5EpSaIZJuw
QBUr2qBu8CA8iMe5ooLGyDYtVgKgRR/y58pkVjyXdBhqqmLsXTvd1NFOV64pv1ItWnYe6AcQUNjK
gqbMv8PZGS8pdFjVBg/Yr9CvLC8IWBVIHIEShQ196oZvQY2qYg600awxvOa03mqVlWu76CwkgSAq
RikcwdznFWV1XYe+qoGgZGxfeb0YMNqfOkKr8aasFS8qB3knANMvV47h4trOzDJxh1RCPatFAgSp
iNbus3c0ckmuEowFGOI2t4PsMoMQ3TpD5OKZPDPMhCBVDwjMWOONHhzqqTvfIzw1qS042i7CLFqU
rUWwi1caFEECNDaUr4w9Fd6asMYov1s20bhpiiAyevDSrd3r+ff+ctc+zLDoIiEYcqGsEx20X6Iz
Vg4BqioAw/RxLmppuxBzvivp93x7v7PInJxG7ogaBWj6J/kreHvpbTUca2q3gLH7B/Vu5cCsrY85
MHoGnxUmWB858aaALsq75Mx4mkFbaLCE9toruuwpz3aUOSlq3Pp9B0K1X3jPlsMEYOJAe6RKCIMY
v8IFU+NnUQWuV3SqidVcA9IMVIaBwf27d0mLWw48n99v6eLBPLM5J5RnvqwrQxrnNPMdCIlNwW0i
roX7iw/omQHmMVNHTauqDg5Zl65iFIDimWfRv05SNIqLVSauxeN4Zo152Pw8zHI9j2cRrd+7qE1l
yQYPeSR0EUqHMyUjTjaYq8Wou8mvyk0sDHrjYT2zzzx2WsAXEhRDobAClVJwLrv9hXzEkL2Z2+NG
tsiJrNy/5QP6YZFNN8CsIPRxGf1bNuzvBFzvf9eXy35mi7nsRI7iXs/kyNXTNLCLpCmtPMxt0GS+
Col4alXi1nkHFJfvIn1dy1IBDl1yNmf2mesvwbnGHCfgLHHxpk7pDzKRyGq6IDZ0JRAP3aQYjYyB
J13Y+0JmSyAhyiIMzeg3gp4a2vgwdaPTTJyVtO0mrsGuObamkKkmODEMkLyYvP6WNYcMBXohPVXZ
KdZnCdfWJmDP7lQFw+3ZockeJDk1xTC2Jv8H7+/jSdkWlW7yUmeGjWSoqCgJCiBRfffml9TRQHWv
Bryhl+CAVECOyOubph8xfOe7vsS5QfnU+Wj2y9FRbG+koLYKITPSqrzTgLShymD0QKHLfnSQkgl0
/a9BeTOkpSHovSGCMjaP9y10TUrEiSjJW0lRGryIo6f5W3TvLEHOD7GavvgF3rgI/14lwLxERsBf
DhMB4d5dnlyl2fWkTIYEyUaQD9k5EKFJpoEhVQJyhljB9CaBYrHr4m2Wa0YlP9dJaE/TgypC4kQ4
TV3jEYCJgmgejmgNf+hNPaMHINsaU4s5R26f9fhRobd9jPZUlJrIkjEIRjeJkDhtL4KePDfqFhLC
gMJWSP/ygRh5qjl+gH5bne/0GAhdKPso7bOaUC8da1cm8VaP7xDz2UMgbVCqtCOJ2ik/mVKC4XIO
eK+SmCEdQd2C2FOPDG3Kzb6MTL9+4vvGiIfSSITHpotOWtEDpijcZk1ghA3gbClgPfQ4xSDMpKdG
Aj6NtpdBvFdCgIpkiGGq7U4JgduJ3yS93My7xwMzADJ5NUusCOW2HNCdSSFGMFRmRDOjAPomTfT7
vhFcnQaG0o/tneIPldWMgW9lUn4QaHEzKPyjwncPoSLFTlZxoHPmIPEIddRHMdCgcjWQ15Gbjq3A
XSQSOKZ5H7RULZA+qf6Q8dkOW7lRoW9az1pYXIAVCsaUljsZaLcsQLMhqQ0oTpqh/6OTC0dKkmNR
9k4WCyYlo8Nl6QYpFUo/gT3yMtAco9kEpwh/i5SEZuxftJ1mTnxEDX3EPGdTHhRluhnkZ1kPNLOZ
ytgk/uqEyNLbDwZH+T1z0SG48PmlKnN+yquo/f11nP25CJlz9TjPcOW29KyslDwWXfm5PeYpSatk
KGJJ4Zx2RDN4gMJdIhtzP1ix4uJCd6fDOv3SUvn23CbzfBSTmuVyhupfGiTURMnTk+RypgC2aiqu
TnAtRMGoiiHeVxRIhgssf3hcFl0gkgmIwV+gkVyI9WFM10QN/B0IcZjPF/P+GE0cAkWOz720AyGE
yB2oujafsrCDn8wwX40TAz3p4AkcnXqkjDda70ao66tlt/k+cFozxHyqHjMDvaJgPbTDkSivQpDD
9soVwfT294aWwkLU3QAIwCgaISrbQCByGNZjm4LdBW3CWYNJS+66XbAHetcUTShpYjZKPqxVTZey
3E9m58jxLDLMaz7OfYieIJTS3AT8wQAMeHPkBOe2WvZePB1na2RCX4x+ZUORYuCjJHsy7bjoXlPc
lX1ccCCfFsSEur5YxUUGaTWQkkguccDkdlAw2iFviZ1gfGPVYc3REBMtfbLHnPhIkvtGGfjAFTqr
9PgDCC5M0r0LmiTOH3H8f78M/xO8FRe//731v/4X//xSlCONgrBh/vFfp/Itv27o21tzeCr/d/6j
f/6nn//gvw7RCy3q4mfD/lef/hD+/j/sW0/N06d/gNRz1IyX7Rsdr97qNm3eDeA3nf/Lv/rDf7y9
/y03Y/n2z99eijZv5r8tiIr8tz9+5L3+8zfwO0nwXP99buGPHx+fMvzJQ/TaP43/+H8NJJIX/uDb
U9388zeOqOp/iWhS6WAwRCMJWhq//aN/+/NHs64fAbkC2qqahKOeF7QJYVz7rzlfh2CRxM/Fnplx
si7AQv/+o/d/zQuQjIJgLzjr/v0rfvpcH5/vH1CCvSiivKn/+duX66ajS6hBf4qgzA5WX7ZTXila
Sst0DB5mPXdiRbbQg2x65h6lLjS+1wa73tus56eTtcf4r6bi/CCjsAfolqPq6CwZQWUmE/gZDB9T
rq3ZambU7MPMVFtT2wpP6i7YAnA1mKNT2pqnmrJbefWP4Sp95hBKOfJe2XZO/SxbjQNVlsf8kALc
IV7zW9FRN/VtZsIZYw4ZxPdURax3EFNLH23faBW7FZ5pYonAIu8HxSkeBAhRXTTu2iy9oLD5LrNs
duaCoFOvF5oSPLR0T1+0Q38pA2b1lEtX6gnIMkRv2mDkkVHD2b701Gy32JXGmcDT3lnkmuIlHoG+
29Z27sWecMAf6GWj0Y1YsMgLBlOSI38pck75I/Uq3+ZlI94Hx7q3Xlsz3zc/8P9vhxekDy3G6iHt
qFqIKKHHNSGhQMrv9NRot/jPIed90k/KaE4n+UTDq+iO26kn9aX92f2olN0k2fJLcKefxJPm6sQY
lR2Yp7GE1BIu8XcVCNBeUNy9DPfIbMQA+YhVbUAoM4FSijOLym6w3RGol0j9CAxmDw4AUz2RH5OV
BNgFCzOVaexIuhmpIEB3CgTEop0+9D9pdTnwKIJTTy9EsxGQh6T5uG/tOSQbyRyUDeC+LgbZioUN
4VsvAfGs+My9CE3gdBigKztnarB7fGCoXo4pZ6IdBie+ECSjxmQ+vSbE5uJDm6NdYmLOkdpldE8Q
MIAi4CfA8VN5XYOaUb5IuOlC3PiD24OAoQCwvTcUFIKy8rLot5F4FRYvIe2sMTuV9QXf7cr0J+iu
ABjsIape3QDUX8SlOVMNEJf6mDBEPYJmlgp49nVzp7r9zTzQR94m3ez7I5W2oTGhrMbdjIpXTLu2
MzPfHaoLVd2NeW3m+fUgXuqAQU+gP42uavGuAdtAQi7AhmfowaFO9mPtqfxBLV8hh8cXRi8Y8s8x
MgYNf5XRYnAKSRFm6iZzDFxk1h2/ya96bzhkp9TEXF9/GdxR0dBUR0RcQ42Rmmee8w+39MkNiWxc
w14QJsenIaVDP3bBg6y6ONYFufSzXT16GshVG9N/CkQv742OGFz4+BraAcYcw30IRoduNyKT1E+k
39HI4EMT/1J4FBU78u3hIgY+xpNjozX1aE91A07Bk8B7Nm3i0KJgS3gbTYgytD8jeIruOuDdttrF
oO1LrWhyB2kzAwtOQm2MsiXvga7qE6sJ4TquZczm4+IWzzy9TdSLrjtSDdkzf9WkvQFCKeRzZYpj
0XsFcgVk3RpvEHrXg5akVMFukOwT7ilPvBp9b9WqlKsAFLe1w0FaNvAP+LfyFbmMcOQL4S2HGppc
X6XtU4P6I7HawuCK14Fsh8hThNcqcQTFlsVHMJ04AIwnBgYEBjfCXTIrOETBwb3nTVqfQpBAtIek
sDKQmRS2lICTwVGkQx+AudLKY2vls7KxyPtX1fCI6Yqg6Ro7OtoPhO/laggeIMeLMvss6VFZSJEN
aZXY+gvFFWOL7cvREBMMKgjqH2bcLP8E1p9tdpleiBZmNTAlXnhonECOTzA6F59ifYRi+Sn9WKzI
HOGu4fukTbDYuQgX/4jsEOMFfmvUXnerW9H9yt6yaRS73vnnZ4FyOPQNJws9bgzqHi6IA6AeiTFp
AtIAwWiqddAfG8iyBuefnxmsR13W8wbr601QoqRG7gyb6XKugQtWeclZa8O4cyjwJVQAFSLK4Dw0
+jQ2pypoJ3ASHzzEngxOYN3+iwotbBLw+7o+7DAhSTmBYA9vy+/rmp8TsvEvZh1dBBwzmaXZ36+x
034paTI2WU30tOqbDix4wYPkBpv+MIsbJJ7kpJero0TLV/DP1enMqSRlyyXxiF2UjdbuvOrgWy+y
CzLn05qple+lMweyI01QEQpLktt44mZmsA83/OpF/w/37GNFzDkMVDXNuhx7N59DwQS/jQSAvIqC
jOZAQXQtePtS6ma/FZORxv6gZlSbggduo2yb07DhPTBkGxRHfi37XdtCJh8lNVV9NcRRjIHdEzeZ
C+osN92ufanVJTE5aS7Fo15piMK1g7YFh61DAYwGM4b3F5qebPWc3T4mH8UL0A20wZrmY9EeBrDV
Jh6kDXZrH2pt8xh/gVlWvm4TLCr2tG2yjVzRJTZIPr0Vx7sYy3/4JX3+Pc78YCtHaitpOH+gokU3
UDKL5HeChj0BUKR7W6dvXHEXAjteUHU8NI5AcPz+tgW76iB48zguvwnX8IDff60vJJxlo4w1J+Gw
89vGy7aal+3DDTUjZxUgu2aJcRfw7D2gqrAUex0s/S7AlW/XERBfxjg/n0CBZxwGlw9TzQnvuyds
qZc7/jazIxvoC2OmHyc22h1/YQLl+3Mi8IzfSKM20kiKBWoH0IZs4lNpyy5eS3w3YzTWm4BrG8o4
Dy2IeDQh4X/57b/flAicIcVp7QZ8f9EEnvEemhwmot+/e6lgk+DLRXi6qLtKdL22IMZzxKo6Dnot
Bg/5fq4/RlsJI7AxZHn/Np8Be0IY15FCS2ZA9222NPvD6BIn/yLdSYCVNCY0a9O3aqWO+wWFwZpk
vEiTDHonZ1gcRI4dhMYWuc+d+XVWIckITiZDuA/mTV2xu/Lt2L5tJ5djKAfvty7a5KcGMDLJaQ5r
ZpYfaX2WpkbjFJPh87c9d5J9DzoW2Z89lrCdQMQcPZa7l8JD6hEaa9MEy/7xzBoT5ORpP4pyCWuN
BY6+q/ha26tuAVFF4/97YYzb4qFTMUWNHjwI7jzD866j6eXHzPo/5q5sOW4cy/5K/QAqSILg8jhc
cmNmKrVLfmHItgzuBBcQBL9+DtPubpdqutwVMQ9dUVbY2jJJYrk49yz6PzlT/J/V208X9mHpsrXr
9tC/rYvkclw9BOjW2PAQZqO/TEn/U+fpOiJ/eq0P6xWrJTdrQbB+bJs94JfDwrb2axd1eGgihJ+g
REMj+sVmul7An4r8n170w6KFbMy+q3xc4BgB6MIhpnv370qc18qH4R7uJfPlFy+4Pp+/esEPi5ce
xzzLYXyJ3dvbrirPHJu3ta9BAy8OP5Ln///g8f9C4NvDI/j3qPemf2++ZL/dr2A0RM6/vTVff/uf
Znzrv4z5l9+O+OfwMxi+/rLvSDhwcAeZwSBLUMcHHd7Bg/kOhDPjd3gFIzUZYdBIDYdV1D9xcELd
310PeXPgMdsggTsufuoHEE5s/3cXUDh0Qf8A0P8OEm6tI+2ngUFt27ORlwasnjEDxgsfBkbfpSDK
GYMGNeCVCaFfJsFDmKDtiB6cXT35aluVTOxGKRFO45I0afueRTaiAZ6XNHYcL24na774Q/E5y9Ye
ODcQEtHYZJe55pNt9WAcIMZlP4LMXszuIaVL8QtQ4KNcfZW7oc0ARwW2enkhh/2Py+7IS+paHRcb
3ZBPnr/cF9PMEtVBq5071ROvehic+mcbPlwbGG3qC/NYAuKgOBqLnaiad7vJlHUWFdwwQG+gxc3U
d/62Wa1tckkRAEkXCW/2Miha5se6MtpwMgoWz2lp7rL+V2ofe93kf3osDAIAF/oosHL8lTG/Nkl+
3kgQV1ln3DOnDSLJm0PqlW4Mox+wEuLOneizywE9F3nSj/eerNpLY/ZbKP/8zWyjLFdG7W9b3fjb
3oDfmL1gRbl+jnb2fCG1e8qGOttlEwXljc90R1P5eVwG4A0ZAE8q1QTEr+MnyxgTVrjlhcFSuhg/
67ron/zKZFtp4lYonxyFAQQvH3kdkoKnu6br4VFSmePexzjYDLmNS7CcORQLJOjwDbHkph7Zl58m
4+X7ffkZSLU/rKe4XTaUSoZrm+h1/9mvrs+zrpmApW4aX2yRNHhHy7p5hsFG2slAFl590UX5BJxq
AZHKF8FsIii4LJSz065fRoR94pLLT44a36im0KPbF2A+6VkUvXnue6R18eHGk1rtJruoniCfCqwm
lzeTIgejwVjTIGlMCA+2TLe4CGc6kh5evGLI+XZQNo3h9ocu/MT8AOxeeUMbNLDHySbofeQW3ch8
+JRXrferfebjMEJkuOMa0DRCEIH78vEENZIKab9Z6+zAq94oIuRdmc0B8jP7fdd8U8rn2zZ9F8PA
jzkXdlROmscwSm4vdBQ+ouUYLi3tl8glTbz++evn9rFeAkRqOIi7tE38Z8Nc5kMFyjqr73N7cXZG
peBsOIj7iRmwl2F0PJsmrFFcu6lj1i+gKNUeGkimm6Ix0cjiNnX4L7J6Pq6FeDcmwFoMI+ZT6AGu
7ayfqjcxDQ7QTObvFigdDo7tI2t6HKCzduHs4bOsBuSNFnaJ5k9eZc0h68Baq5Zz6Q5PBlIM91pz
c5N2g5FYxlSEBkIPEqeSJz5M6tA1HjDY3Ks3WpAxntHxxzSqWxgOE/NXN3a9cT+vH7gUZHlSH75Z
uCQ0dT+sH4Oac8eg6a7ua/gCFsVSRMqV7HE0QKtbcHrvR7VVjhUDu6qDxgEDxh9LTFHk/DZwKV+W
mCs2oTvZuvHILb0d2gKes7BE+RXD/+Pkvb5X14NcDGwc1/04SOepVJSmdrrzSysLlwIO+FoMzWGk
sn7g7zOtaljl8WQqhR9kCHRBeDkzErNEoTsxM/jrMfmnzQQ2RxZuHcMea6OI/zgmB5+DWcUdvvcr
f9mmri5iTeT7MKganbJ5AvAxwPbdWBIuijyuxqU8aJeC1a4L3J8KujALHhEm9DGhnXX8wJbRgvW2
/eOfNGWwvOjs4UBzNA9Relpxi1AyuFSX9aYSfn+cWfb5F1f1oaTG2IYRJYQNlmVic4Pd6B8HRGPZ
3vexPfs5whRLMCIXUpUxsRQYO5Bxv46L9s7u3G+7+q5BBu0RmwpLiok+GHKab3yw1UKuBAiFo6ui
vmixqNt6vgh3eEj1YhzB+iThX79tsIk+FCjrG/ddhkrJw0rB7I87oeaaNksK5/DvO4iXNsVhXrpw
sebqyeyWeYPgb7RTJ8eCvLk3j76rktb3Z3A4tYhknpvHNIc/NwYfemLsyVks0F5gEB30czbth5JX
gQZHPBwcwTed036hVuVviyU7LF5lHOoR7Sfh32ZVqV+cBd5lE1iS0u1RS6TVUdZNflDecB6p+mKv
+6da77CNzMdwNBYKC/2ndBwBA3ZQd1Op682Q9S2s/1OxvVYZYBAiiVkzc9/i3A/D1+KzUeg74szF
vekhtGURkG8iOhdSXZbMxvAtJ66/rysa81Z4sWjcWCBkKNS2NW6ko5sN1TUGpcplaHJQPW2VWrEl
OYuwGNiXJTVY4ut3W/PpgO6eMy5nCiZgcq2NiCyeBWQ9m1k0gdYO3UmboIXtoy1rDV4WEMaHWwOc
1pFnJMnnmkUQGYIXVafFqZjGN4ypYLH7/K617C8Dh2ffdXmXmX5CGFNgFRTY0Dp0oAv0N32acnAi
xjnI6eDslSnSkLQgoVozd9C2n/qgdSxQQDWhiYa3O/qC4fUBzxUmDEde2R4eLTusr+pUmVlSClo9
2TMAjLbsYcG/bi2GXxQ7Jc03YaCR+X14MC4QCzHMhzQtb/uS5qituD4xt/rqpdqLQICEzjNtblTb
Pl3v2YKyZ2vzgu4yNtEtV6UTCLgDb2U1PF4LLmfgPEz11kW4+D3QIuy362+qNZym4XMf5cpV4QCy
aaQBp1703ByIDV/9zliyILPQjbQcc4+aJA2yFPtfO4DOzDMvT3jZzBtRZOkRXBJoTsr84gvFEkHc
LgDruAo1Htp2wFOLFkt+Sxe4/w+6QG7F6Iciux9HunU7O791yiyqCyrObBhE1JdPwGTUBbgMCNPr
+GUFGG6OUhmePt5Hz0q4Y7AiulYD/6ryRFFLkL+Zc2LVhEVvKI38JFO+HJrJvkHyVeJI4R5KGGXu
c26+cSNrLlZt14HZdqihHImh1AvnFWQ7c2Y7DMrujGeswQ9naR+7tqqevIbn4MOK5QYJRs9z5xVn
W09hxR14NOSVllEz8bfaHJpLXkhkxfvdknQNqL4LPFC3Dq+wSk/pHfHMrVuNWBTMqdw5yljAKymG
nUnJcAcj8ki47NIzXAFSIOj5+sNC+QgKcmVz7IYbhtYxldm9McI1sXHBaGukHzfTNGymWeSR1dEB
DfAqDdn66HlD97wZcITQuYttY6UPVJhg1Wi9WPmG9+p99usnSWYGWR4VYDOi1p78Yd8KfK/R2Sru
6znd2pCyhpw4u+u6Pc+gj5S+3Udt68VMS+tZ8gZOCk1DkAKDKXUt8edaJfPCv2W8bg+9ro17nXpo
BjflQzOMZ08S64Yy3FhraZ+JCdu31GyPuVSQFHRomPcgePjGjPmBuGT91jF1b3d1v59NvWyq1MGO
0dcjOZPadsHfyZ8ya15kZKzHIrtuChA2LFiNj9Ve+vOy5/bSH+ulDZd1KhL73EDV7AXXErNcOg/c
GGyEhtu3Z6otBDJNMG5zx0F+vyScq839MLcupAUejjmOc7RMxPHU02zCiqkf7wZQKMLUMIBaVjMS
GAaJsKdZwAi2tufvz52XZXHgJcLH+0qzpGxTfJgdljS6noMKT7Vc3OyGeSA4rAtJZqjHAmYS0fUN
1i5fAktL+8xTDBYPWgw+GlN0PYz1M3Zsae2nwaKPk20+T0wjE0Y28lO17/0JzH1p3Gok8967xYR9
vsiNUC8KJBTP62+9aRmTjBAnZP2IGB1Xbk0KUkJusvqCzSVs1vN1XyAFaGHtuQd6YyEKEHvPcINt
Havj0PqHTFeP1w1bgsEaTHRAKJrC0xU54Ij1iq8HFySfYhmcUhqN6BkhS2gGccc/p6DYH5WBhn2O
LJc57YfYG2QGLjQpg1FWZKelV0Z2O5UbiBksJJ6ATVNZN2bu8DATPThNfN/XJblF49XdmmOXJY24
EI/Cir4fiv11MiPudolZI4eNqbwHxlkfVJOvP00Z6EvjZHxeMgPmNdiRLLTqtk0KSv/3t011ezYG
L0zVmB/qHMTwIu1eYbD8ft1B08UojoKAz1NMYjmKzkRQzDqwrndkJi1MggkB4WPdmVOcpVNjGfYe
lHRg9NYHlY7ZZ1W6m1RQpB22idJp+qpcR64c/F2VyTtLZem7TaZYYkp3XgrmUWEepByKnUsxASfF
WfKJqxZU9euTnVN4tqd5W50k8w8NG/pbXw7nXKQ0qRfb2xJIIG1z6YNu9Joz5wZO2MLclzXDWtr3
qCBl7QGjs8DvQSLIsi8mn16chiDfBTFynwt7KBPPmu6VcLMjsnSsbZ0Njw6EKUmVLmkiXYiiGh98
ekN730uL3unAqhrGkGAdulg5tANdmX5S2hWvhORLkBvFe8O+CFeaD/bgmg/DOCWWMoxIFJWKKc7Y
QesW/va6QV4X1CHvyWHEXhkimgLIvWFMO4pIkcMs+vD6HYjuyTFsWvrNNoqtAdFwBPVre69yiLmv
ewGwpc/X6Q/ABSkFJQ4gQ9Werh880svt96Nyi6NAkNed0JAkWhcx2kYyjMaWISu4C5qRe7GCm0Hk
8DJyhMPBEOGtOton65LrDFMHKZap6cEOuxGge8nG3rQqyu0CiS8jQexD2TQXslSv182eeNlD49r8
xDq4hlHS7Yg1dBtil/oCT2IRLQOto9aZq5Ou1aZZoBzKMTy41W4NnAD2rSHauOmaRKUt8nvGPCq7
OYfdvBHUQ6s2HcUJEZXYCHlqVZmngjo45kogNoTdoCz34gYmpZhZuMFtOs23jSrsPBDnXs7GMS95
C30faY6tBJdtKAc3Xgz323VCGHbdJ7ZVkUjVGeif6wJQLW5/RpAYOxH3k6IZu9cLaitV22/NMNmx
hxEQ1YtvRQszL91Sd6fad6pgaior1mUxgYomn1vLxQHWy+pN11TZ0Tdr0ItyDV8yox1iZXEN9hmH
Rsxpqou/NHdkUt1ruiws1t8kL7ODqaTYN4N5qvB9xx5WYyABYme+Fp+VsutNzksVWE5eB2inDMcZ
dxA3DA+zMi+eElk81o4ObDzJ0LXq9ty5GegJcmhQcI+PE57uvUHHT1rihyyh60tVLIBpbLANsbGe
irU+7Iy+uUVtjGgYl7Vx6rP7qtNbpusXd7AhBTH1S9VLcz+z5aWoRnq0xoZFvWxw/IRDyN5bCmff
j44Z5AKno4lll8LwSjCJzSGmA6zSGJPZqSmyJwLkZNP5BdnmI+w8QDwe47Kr6q3RPn4fMn2p7rAK
tShsvNfR8M0Nzvce0EUIwxECRIOKI1vMnjP/MKV4L50J4pGuvNP1zjVm5506iAQNgCyJZ99yg/JT
0SAXwiYmUh5pAafQRSwRmdAtKjID1VoDyl3HQX6EUZ5/kynqnS1BEvgZFbcoSIJZTO15kYkPhqbo
u2851oa764dllAD7jF2L1uFlwUH42IsbTHJjQ/oBgdDKY08MDunMrL7MWeGdewNBX9dBYfdwLCJY
YbE7F1HhpXXAS45+reRqb/cwN7Z7Jc5WZzVOeJ2FWS1lgMAtfrp+mOniBiideZCmIGoXvKi/NCP1
YntIycabtHHXePpQlmV/njUY9dgwkg4eYke7FveeM0xb3Fm/j+FSooJhqCcYtPcDzhVWmWSWJTZd
C4oqsV0NT/M8f+wh0WpgdsYIxIjdaBiJmhBttkgw+uza2vXAfDBPh+yAuGosbKOfv3T1+EoYdImS
dGi4r9jh9QM2EZBLGauetGXae8XY+ySdAg4sHaraNjODzpdmaM8kjUaL9wfCUg/VDNbhlIDKCJEI
JtbSuoANU1T8Uad0ASwX3M/crKY9qbsJ/i20u6V9D2rVyMadKJy33piqg9b0ps9HFikxkEAYdb1F
qeYiEBdzzy3Fnc2IOjkuOlIrxFmbOHLN6DC+wK8Yq7fMksxrWUKq9hHr3hBYGUVSO+qWpDQgw/TT
6VC6CGprKIFuxe6mqBr7l5kX7pkibWvm6pO9ws9CwqiaNJpehmbYagbPgaos58TEQZMXzbcum0Bg
VfnRBIG6wwvfqB5QvN1gpqky16gt57hIa/C2nToYQGO7H9V4ZBBXhw13s6Tqy/iKXnM1ZqHgFMWW
l9kIIzDmGGUdTku51DvhIqtM0qI9ds7Q72Tq97eGXybrn65CSJTos3ssXTaDH7tX2vYtaEq3gym8
CBMUHQHSL3FGvs6T6FH9Z0uSuf2FoSugA6n6LCQyZYHdmC5qQtzQ7y96qhziPnBamZ8dpL/EhQ2q
crV+4H4uwq61/ai7jj5erENZfuMwVA/0gooefr3Lph6ocecOnrM33ApHd2mpnbSA2ykDjEgl62mn
CKyrEdJ4V7ULPyBKsIydcT0fdsM63ZhzIKpFtBvyqkLXLt19bi7GHmJGzBlH2XM46hpL6WDx2K4J
OLjwHrvlhCPxDLbAj6LBLfQBoheOYMchG9fmCnDiwgLLfhpsdvTWc2mZ31TFrEGvteGmu26avG8O
LkEGopdTCWI8nrP9fWoPVFaR1hJOLxxWmmOVAnN0UuPuemBo1k5Gux5uUu1vHHSjXtpsKZ+0mJxQ
IM7WxBTe2b5R7lKvZwGIlUuE+O4h9PsGPR0XbJCMFBtdOge3Tb2t7at1lECfqZpQpjhd4Ia0L8i6
hh/FWjYa6L8kfGjOmnEUdCh+fwHMX1mxf8RnoYHxgHkyKF7gCveBKNBiGKEHzMs9rYncW7OK8X59
nAoquTd4e/YWW9yz6qVQfXrbN+2uXw8ljnKTayOn63w4sikJV9zFiR2EwOy5BCKjl9k/qXY8ETq1
J2spcEJgWZQuI49o6cq7BmqHVun+Nq/91wo0nWSuvT7+D2BdtiKKHy6Rui6kjogQAnbnfUAcJR1n
mzNZ7ZGU6UWKyBFYsxgDKUpwZ7Bo3LmVm1z7ikPv+ODkW21klPMSzQ48yoyK2NH3Q87cPYNiCX21
6WZQwfbFoa/zi1kK1BFZZW6uVT6X3nvp2Pl5UeooUlhSckJPjcdVYpP+ZiLQoFiFhYgMrVZi+2Qd
u3YB4TVftTjYrnGkoAmCrOl5Grwg991lN8vGDOoRYXx+5pTQMf+jKE0hY0Ien+1EsDbRiTEJjSsZ
0yDni4lWAdExXqtAoLj+7tb8t3rrD22N/z+qyf6gQPu3mrM/fNf2vV1VXcPHX/Vf2J9fZ9C/78+f
36a3YXj7DbmX6MX/3Ipff+6HKM1lvxvY3OGpBqkoFGQUTZMforT1S5Dm2vgyhuzqB/jPZrzp/Y58
ajRSDMtw2dp5/2cvHl+CfszwYSAIdBQ/7fytVvwVyv7XjEHzGnI5iBjRk6ceHCU/6gbMYVq455hp
7CPFHXIfxAMp8EPQiMNBqRpimCJe8i4stjTAniMPzhlCJXQQ4HAPIRCBRts8ujd+jiyI0EXmWxtA
8dTVET/PUZ7MXyBWukc4LzYvEoAKuFuDJAyCXdzc9atcH4KqaXxu3JM77M10P8GnX9IDI4/IJaf2
o5MdjPLiYFt2vOPQvrnpbQmvhh1Pn8iUBUPxlPt31gShBuoTAziM7X9b8oc0g4Bqo7MvPVq/8M3e
NHo36l3XfUJ+LOQ3AER0JNRX1TzWRaLgH7qd3WAsQnfBZEeYBpZxeACEAgmYzg5FPgOuM2wX93Y0
0YRfJUXchr4ftg/GjlT7ItsvZdLPe6DKX4H/lsjrBZftjn9xzNg8rX8PvSFobgFYRc0tsAELsSif
0jsHuWZr0vPdYiUd7ANdwK9RESu29c7GuSzD4d4AhzHftDfkdWLP3p147G56K0HOvd6vXnbunrSb
aoqc/FWzLVMncVdHjhn6URsj2FPukcVTn0jUJa2IRgiowLu/b8hTW9yo6laTkCCz7xHn1gpnSf+h
Hnf2Tn3uTxT+6Kf2GcBhCWML7NTBZG3SeHwkl/kVnuQQypCv4t3D6yAXTgT1A5KfDzJpE+ekQ5bu
oJZWX2txwEpGYaSBe0gj4hxtetNCi4ZLFbgf2BBUwL7+YP3/rRXrP1uO/lJS+1+4Jq2sjX+/JoVv
un5rfixJw89r0vpz/1iTwOYBAYhiEfFA0TXXnvSPNckzf7ctLDrgASF3xXXYT2sSfopBVwslLGhC
3x2ufvCDTB8aWlQWCGoBRXXlRfydNenqAvmvJcmD1SxiibDmgKgEHsGfLG4dXWSgTiJZGSBS4jM3
aii0YTnAwcDU2Y2rmoe8xfAziurSm+MnT8OzJENZ1baNEXcd0Rs/xax3hMfvzWW54YhJDdFLPQJt
oLFjZv0NAfcC3iHVaexB8PZgR9ID5qcTUBfLnxHBC5qKPULvSAwoxDqEczte2EgkNttCtvi0/7To
DBY5BIDA6LAsxBncDqmfT2FTG1hLBjhWO5ZUBzaMj0zZ434qS4oOQNbv2Hgp53G/DBc8pwegG5G0
nJC4wB/xMlXxKzfMD/3M9Y6C8mWBr+LjdoIP8sdGLEGZ35vEMzYMJ2ABK+u570MD5/yfxtr/QYn5
k+T4+jogM4DT5cII7aORAXenuks5MTaTJIhB8RagKc7yhqbN+oCwHqQnL8/CcXShOVbFi01rOM3k
oFjImEt3j3YWijZj2rQmewdssQS9avZZp8GZov5ZCLWak9q3xCHRbKsiXLlXTqmf0EOK0lbcuhb6
kDiI4bAHhGsQfDtlQ0KX6SWl/V1aNYgYQLCmB/wt8Ibqq2W3VbgM8n3iTb0xxlSGIC1uTW8CcDZ5
SMG2yI0hs01mFAXCGukC6zjsCV234WDAgKrpHECGeRitGgEW5iSCqS2j2voylyz2RLp3chNx9rI+
OJaLpMR9WwEN/eu77lsfyAx4vDheUAdPFkwGhoPCHx+vxYijiO3RjUkzGAbRAfiCHdDGfcsle1GZ
wq3ndX6b5kjvncvltlrogSxim05WH82IQ0899mYRHptW/QpaBJR7JLcCrysf6YS/2JnzZhlqRwz3
XqNth26Y16Er0yKsBbHVGSTRQBp7nKXgj31PkOawMCh9XYFYrMl5BeKzod1q0lGxcUMXyw8Etd6A
SmzSWd5UpfnQVD1e1CkuMi2roG08dLPaeF78V7zPk9vDrjyvXnLuBeOMkCIBPFVCy+DMZ1g4NjHK
pe3SVhun6pM5h4G00WIDG6a4NfH218RNkMEY8jvMJjA8CJLR8wbgY61LRr5FDFRUkRaO6OXNsPSx
VlXcp8POKcECBpoyzHYWVLqDRk3YMlSZFZVWZYd1Zew9mvYRy1MREDqWwD/ybWlvM7MOHaMJmHUP
8sjJKNN4maeD26enUtwKseyq6c0cN21FjlMjniRMiHD7kgXNXSXKw8RxdBYmcCN4JakZ1McSehfY
U7UoYhzyCfDOsfIfDYamXPEGAkIpRjBGDk4F1nLqg7i0z6iKgVveSNRxo1OcZb3lw/1CsnM9fUVD
ZVcDo17Unsnu6I/HqreBun7m5Ji6fljaJzGTyFjcWEln487Gxujag9femkikGesgNbYOeffdAt5P
gJs6FtTOtwpWGAbzE/hqhrQEvQ8tRN8p7ykZk3YSW512d4MpQzo2W8tGAYPGb44arwLh2QfNmp+k
gdKhAGIOzMkFNU3VGCqs3kjMzqomwYwmNqlQaYLjMDF+kILtbbQMVfZuNLC07mQMxVrcOzXAiBbD
IoVzfxuKpgmx7e17Um8Kp4vhdLRrbCCv7XOaIYy18UNngRmCIZPc1nE2vsE7NQTbAmLeLlod8sGs
iQpVPZuOAVl8sW2mEZFAKIBHazOXQ5hOKjTne4kG9qR7wAH1AaY+9xJNRQvaX1md82LaKBprKGA8
BjmzQmJUFYjym1/tWgsMSNzVyomyDL+4BPmo3ORYHaEiQEb9Zlmh6BwKeLpZwEwqV2W9uS9MkNWw
zslxr8chyKEU9RDdg+8tZB7Q+mDgsxLktTzFVEGFN61r2D7NzQBuZnH6xMWzWx0r/VmfW/2Z6GTC
W1r2ICTjeJq0LprCeLv9kixpG1AzD5YRK9iCOLYqAM5X+nNg4q/TuGO9g0oZQbDmDkw+sDvAdPF3
Nd5g5mPvplu6vih+maKwN4cwG5/FN5R4CYXUscW6qIYEWj0zb0rMOT1RE0S4FJRH/UI1TBJcPHSv
R9tMvC/ms1icqMmxe+c0wFYeceutyqDqVo/2MITMPVhphfU4MIzHQdeBgM4dbfZWTxtOu3Aw02ix
qyBrMRFI6IvLROq4sffFeAsqWARcNnAlfkFbB46Np5bvaNcHNjdCLzXP6D/wwFftY9u3T4p9pexs
ERx/MuPFx0TImqdOTqDUJFLfZs2OzCO8MMbQVA+Ljrvla5omtHuCNTUCulFJjIHwbkfHiXuruBj0
Ypq7JRv2KTiBsPffd74Ic8HCVr64yGoeVBbnMEfgc0zRVfK5CvwBFLXuxocfhI+L955Fq3ZeB74Y
Bo9d0l1JQMYVekRbtdmJCQ9sedX2TQ/ji04+zC7bYddGQe+AL+Rs0f/YOOiHoiURZPq15MunrHxO
069GhS213Gf6CyNfRPrYVp8d9SUDwwQ4Y7j4RujO7Tav3IBjmS1yIL7DQRhHs8OgBOcwG9rI6r1o
aj7lRX8w03prpZ/QjcW5bLsA3Jus7jLOT+hEg7V9l9Jv7ezmARIVInc17JCwy9xmJA/z2Yndct5O
AG9IbkdV6gO4v+3dMs4nC4Lp+6HXiQlXP65ARWne7epc6s8Wf7Hqz66pYBmIhj/aTAIKmQatviIl
8EwrdhMGdQfgnc9Z7BXYRZo4RUpGzqPMS1TGAtG24YBmmZUhigTMwN4Z4wnsG8d6SuHmT54JA9eE
V0Xkj1Xk6iH02L7lb0iJDD0ULZ7pJp2bQBEKiwdkWnvNE9f7TrxbuLfVZAaOc4/GQSB9tMaTrNrT
tINZ3TNr0LN1YffaX0jnParVFzXF/UZR0QisMYh9Dnuv300LzlazDTZQhpNm1oaNvVq+vEztpagI
RnwVEoVcCiNe7elgnDzBiNdI66Aw0S1cq7UxMGt094oggycgho0pb6canpqY0Nbwbe7aYC7wYKeI
FxW2JlxzHXelOqilvze6b0gSg4vacfSeuXHIZh345XNePuRsCTLjhO53WNE2LCAepqJGowxgAIur
SZwUBPXzTKN+A5ChHhDCjS1AODKuAZkbYtOkNyV9rWHq3zW3VZVotCY7udHqbsYsnXASL/oX4Xo7
hYLEyskbrG+ikYyvrK2+yuVT093VxkONvQXkchia3CzpSY8EO+XXWSZjXYTCexerxUppx8QE+cwb
QXFrCqx7xVY74PnDRX4gYZ15QV2+Zbh8jqlJi4uJDNq16LDKB7SndiMFTl7dml2+HeH9OLd3mcKv
7BQ83+4zlBQO7WEhYcUjVnNu2C/eXMd+gfMMkUcrfTAyEjdNhWYkTFpqcIlcviOTtW3nB3diaO3g
eOM/5Bjzs6yBNLdAYCkeB4XtBIGN3BaNobiFLSJt3Z05fh7HJaj/l73zWI4cWdb0q4zNHsegxRYJ
pCKTukgWN7CS0Frj6edDHdFJMC/R985mFtPWmzY26Qgd4f4LiicmHpcFVyLs7O0oEd22O/UmWhHq
3uoKN67u6nLg+H4UdNTCZ8SYdpcaVLxn/UdJ3pPdQsflaRiiYyyqxzpuri3UOCOk0vvyd8bakysA
ZMaT1H+TVKwljI0kIfKfPufcyRTweP6LXrLZKTCOhmch6p2gcYLhARuwTQZ6r2+POdygAulChr7y
g43SUSlntenNTY2wbMpn6qNvi3pPQeloqpkDssHW1OLUBV8Mbkg9NYTY4I6uaRu9uilMdeIRoB2U
OrNLBUny0dh0rLtJeM2ZMTIKkG3/GCineLzXvOssfNWMN2G4BSiz0UrFVYQnDBeR6Hus0e3A9OHR
mKKbMObNUCIrOrS2GP8UCo3bT3iXt8JT05euarq6vAs1z+m13PaNu4zFywWqNUJys1QbbvviS6Kh
9V3e1fxfgf6sNC04EKixWevK1k0ePE6JsNXTx9Eov/Hrjp5/tfTHIRHtTLHswfBQskEAD2XQcDpM
ofpaG2+ZFXwVzNRJxSpBSkcSNr7J1jDF3OzC8bVVtdZpUahymrq8DfPmVe+HnVTniBsJ6W1dUsqs
vL2idz/Qyv6aGuS9S63dqNh2OpgUXkld9BwFg2+POScDmK7vpLItyofGbVL0YNiCRzNAvFKyTmV2
EDHNK0FWI0fUTK9FdSOmEjyd1wl5VD8eHVG5jYVTVH/JUtjwhsRzdDMpVCNLRxJap6zNfaSWv+W4
AzIWpLcmW7TI1p3Xr7Hw1Zh6VBvLo1lLh0AtbSOabFDQBImfUTj9NekJXU/S0xZTLlsGYpdmyL4/
PowoXlnpA8VZuVMw0CmO2lB/Uftmp2vTta807Nr+JjTzO7G4w0z9CwA8R7RStxpBTMWc1knZHqRU
204jeTsDDdpjlsuIrPq7KMnd1OgfGZ8VvPpMJnqfEuGFpxoS6RULpvjSpKA0Bcxdu0Dd6pWP7PeA
QmAHjEWlsO2vwPjXQi1KKNmYR3kkEWoKsvuI+k5RcksXvsl1tJIuWBJk/zxbodFoyFOCD196jgBh
CktgXOrWaynuT0ie/gwUgOwYpVHisbWB44sb0+evZWnBUvjnY/ksKjS3c5YTCD1dCCkQ4jwJ1FI8
9S4guKt4N7MvJTffenazyVEm8501RbYPOo//bDB5fVmfLbaWuXYlTT1BluL5RtnZZu9de5O24bJw
S2XKFurgTtHg/4OAnuRuvsBdSVJ0oJToaClXIBS8Pu+KSyMtyajiyRK8E1SD3veEKcUjaOpU3Q6I
f/GAbvt4Azjbi54+jzPPmOXkPYuzJChbnhHFMV7LWwmbo6D9lo1fPw/wMb3F5PmrIUvhFdwnBE9I
aIigPPTldSAhnrwiFrvSVx8UV4IaiHpDGwzleQCiPbFbcxncydPD5225tCjO2zLnes74QNwDBmtq
mCOgrMATTq5kIQkdmB3P5RQb0lZjgYguD5vP4/7JzX02Sot1j+X2pJc+nVg5PRpd5c50pB3l043o
VLMp9crkWxuz+edn7ZQGVghpCXVb1+Gm99orRfNBqq/ZMlweN11STbLdHx2HinTMzVoN1a2V3coZ
z776gSu6U2eHz7vvYg5OUhRRFkmQf7SRQeXFhEVA9+Fyts+zHyEIYaQDo6iyJfwKW4BqEYCYGiac
dPT1b6isO+EwXksDT8U2pW51bWVzNvTB869L4TqS78VuZRIvmHl/tj4cZxRYOZr10XYGHkaihCXf
2HLmBl28UYRrQXrTMFkPphV7vovjexZrwbKbWK4jmB2ElsqnIr0vcq5b8sqcvbhWzmLMPz+bQ5nX
tLnO6wT+SUHaE4+x9OTlwF1IViivZfZUr63Oi6eHpOoGGzj9+MEZBgQThdQxV7fZdfej/i3cyi4C
4bfe1+Kq/cHDSUbGKnKNu+Rt1ahiqdExnx4SpCRDQvnso8NIFPoslaplhu2Su9Tt9j90O75T96u6
CxcDEU00cHjWcaV5361iN0WoZTQcUxtp292GR39n7NpD9WUt0gf/6z9NoiupPYtUJxBYfTeAgU/C
XzeJ5H/rHA0dhNomabnhEozdk2Psyy/eIUQcrJlc4xmk9XAj7tf69eIO8dc3fJDpEKZMiQa+Iefd
bejTi48uPWnSudDz/PkmcXFNnIWa+XJn85XyQV54UcdmNP3Q+1cvxKzLl5zPg1w8bc+CLO43yB/n
oyfN7SEdLWj3qfbt8wCXt7qzCIsjKpegvSc6ESpn9t0INuUpPfHmPcTXqjNczUZrw3PiileIex71
e2sfQt3Yfv4RH0RdFlPnj8TGWV/ybmkEHmHzJPXu6/0/hdBmcbdh07nNlYKaV7cL3FUVjbUxnH9+
FreWLMkvDBqvkn5ySAOFLkIyyA3Vh+G3+Zo7sZP8WjMGX5uj88/Pg4KZMiWfxsrTyddKV5O8XQMi
Vo6TNWP2eXp8uAacDe5i8edmECRN/qdfyfFcwez3HNWevcO8q+q0Kjy0NlsXx8QgqEHhD7WKBO29
0k+OJTY3mf46djceXLqs5VGvqILd4vjgdf6zhEbv5Ifbsv35+Xy61MO6wsYu45GFLediaeZNj/Gm
xT2hMQ7kDPt8snOYCl50/3mci9csID0qmB4kMPTl5hoEijJQ4eB+dwwf0BfDbuCHasu8VpFd/xtv
jkvjeR5v0cHWlMSZaQ00zNErG9OmnY5ZJUq7s8z7uqzepeVxHm6xo/dTMgZ9PnJPDsKjEj+leQrw
5unzTrw0ac6CLIGMAXY4RiHQpkkVNgH+CYHlfh7h0iPxPMJiOsSToge6RIRYeeq8300VbFGusvX+
ax4We0lbswBY6TZ1sWnHUzRW/kA8XZCOQXLfA1PW+zVBnrVWLTbuqhk0KRY4f7RbSoqb+l763uyl
ex9VsfwgOokbPnobcRfsypfPu3OtefOAnu1f/aAO1dQwK/Ru3BvyOMPE97Hk2Z+HuXifOB+2+TvO
4wSBpSse3WieOuq0Lm3cdFekho7CbOzBucvxgDCt47/W1+UdpgCrAmeXm6pagB+40oD9e/8JUxEk
VTA31TAPkfKlrg+F+vinmf8f3PS/dWbkfw1ucvI0zMIf385hTfNv/AvWpEv/oMMBTLKJk2SEoPkf
WBM/4sZsygboZ4QI8IT9C2qp/QMQJVdP/GagqkgcDP9GNWn/mP8YyJn5RacDj/zvoJqWsiP8OtGB
88izy64EWOP9xNBRaxnVsS+d8Nl/0LYSqq0ieeQN3hRby7H2Zz1zAYqzvB/9CWehTYMWi2bRuMVa
b/sUgbFohDFy3x8F74jEf7iPeTV4mY3a9axbPCuSA3Hc/A0dyLkxZ7eID9EXCz6UWk9Ku4nof4Rj
a66I2ZWIjqZ/u3ojW5xwcyzgHTLulIqk4SWxOHJwWPUok1ilExyoE3Mdnfb6XbgprxW32OkPn/fr
Ynn/Mxi5MvBus0SWsuhWU6+sPpw8RtGHXU0e3Oi/5Ob950EW59uHIIveEyu/jjLAEk5e/gjxZtKs
NcERQ73UEAg/OmaEl+4hkSqi02kyQkBN4NFZh5I0b1fE+1bntk41SgkKyojxtgC05gsl8+WLNL2U
oDYT/wB1zJMov6D2Lxg/4yByuzxy1eCXLN5l8DUTnXrTAOhG6DdJh9+B1PxQEH1s1fIV9r4rZsdW
upILqruUATHe/T0A1S/r5q6W02ujsuCUAm4dwkfVKhzQa5skjOxEHpwoyIGmfA+yb5HykzvwsTHG
Owngb69Kd17Yb8MkRXceYIJ/FWnTbV4hRh7h3kUZoC++6dJJK+7jpLQj4UnTUiep37Akn76hMSHJ
3yc9dwJVcrTqFtQ2CLZnQX+bpOxGMcRjK1fQVpRtY+avSmvsrIG/4seQ+V61Tj1IwY2m/jKq27G9
jvMHH2+DxKecik+C3wGhTaPThIRWm+ziKdgA5Lfz6Gdb/lKVyY5NAMMxGuapvInSNzQBbL96NJpj
DOws0aQNHBbEJr4PkeVi7uWYGv+/hNub/iy2KPRjapBmIxUBHXL6ayHfBfiWiVh0dfVTMEV2KiIc
rsTUTmM4L4YbmdJLEkjPraj+ELPCQVB6Y/jeiyXEbquXc2Vcv6rLEucx81aKENFCPYQKxMYvZLso
HlV4IzV0v+gpKUAspjC/Ry148MN4Z1iDg5wIeCDutKkOfXp0LUW2RwlghU9NqTnWCSYNVPQFQbqH
pmh3lnQTdWge+c9FXNp+hKNZJR/NUNqFEDIGQ7G9nFop2XE1ehkpv1GU2rVU16nzUHq7qtpjO95l
kDfB4TjJjO37HdUaz3jTgUi7yWJK9TloTSnae0CkQut73D+FlTtTlEJQXCMhDTFGnICqWVe74Eso
m4NVz3Gvr33YSbENdSjLbutw31dXIlVXzfs6yjVSFdYGrQw76Hl9RhKD+kUIv4bTnac8jlFxCiIY
nEVvxx1VudJzirTcRnxPG6k7wfwaaz/NQCY1bmE/oJ1kX0F7JXSbUbgVYnJJ5vcqFzcSlb9O/Cml
BkIu8sNIHb1ou63RlY4BLbWBBdWU951ykMPHHByY1N+Vfk61VDsa8XVq6l+MkYHT00NM1Sqbe00A
KpK9ZkDRsaNGFACdAFBp8QFtCztTgdSVVw12CWLyvSnqpySNNyYdKyOsUlc/EvmBVCJ11qfc+h3X
Clgl4EX6W5I81I1ha9ODxX5f+lRdfTAjGDYm+X2l3DU63jP9G1IvtiBZe63obNEAGa5jBN9kWxXb
klbsKQCnzJfeiaJoI+ePirFL0x+12dmW2gDOSOcxz6d7OUdO5AVOq6w8De3ANvUyeyn6cMzGPtjL
auGI8m8jzEh48nnNtEurdq8I/n3pBfaQneK5QB1VTxRl9gjd4F+DUhllqFErHGRC8MYQbRUuS33b
sCIV8ajXb2P9a4SO0MR44A4QvBrTVlmkRYaygqDbiRLbOTDhqWoRRyE/InqOJh+m5LaqDFuCRyA1
5bENYhfm/bXoebsqkX/h0nYsVf8hVBGmQCQj1FhEbcU+67t1GG2o/8/QQsz+XsvxVHWpbVFCH4ad
r6BR8Nx1z6ZRQN4AiTIUG32ExaAOTtv7Wz37JnXf/ObLlN0heoPg0wNCB/Caf5uRafsa5h7Wiy4W
rgUtWQ+Q1nkIYMpNzcuI9V8GkEedZKrOpK8l7wSp0wG7BFpvJwNRyMW7qdj7xdNIZ+EhACoKT0ft
0LSeW3fFBuU0NwFjqCMUUHk7CLUeJndeb9il/1tnLxsoEXPQHmV6sQsmuxcOEZMzQ+dxup+MetOw
euu+cMVJcuQBGCHiqHkM37CrkBlSNmkPlWR6qVE+69uIU+OhnnZi/JbXCAtU+FnC6rUnH5MeFaKg
gUxAuVNM/+jXGNVqp5ASIFQSE+RNgFuLDJwAkPJNWI4upjYbv0l2QSHvPeALKumAVKAeQ0dXGRJO
DftXAvW12uuwJZGuP8oojaTSowJ32k+AhwynFoTIZD4JfEnci5sBOIkOHGnYB/H9ML601nNI6KH/
AYf9yoNWaHm+G2E1MykJgJ7IHmehnvFR5PTTSzITd4FC7b0Qtl1uOGZ1q5XWccg8xDHAWBWpE6ui
KxW5ozLBepB6TD/8aQAlcqgF7BJZ9aB4360qBO4ChVSW2MZ/xAHU5nJyxeEl7q+bPtrJItIRzYtV
/uxGUKy1sddLidFtUHdMXnQibTKUx8gfu5wwaeSi7gcksPeCnVbhk1TDLAFD0eH+l6cCI6ba/Yhm
u/WceDfBmG4U39iMOUU0tYJQXxZXYtAx7txIYbfvZQDjMXIOsg/vX7HgR2MhM/cfWobs31sGNMcA
JtgrY7xRKwAXffo7GFs36JoncUqdOk4OSQRzpk2eYt+NlexFr4wf5Si9yB2MFSE7alGwE41TFkP2
lam81D0aIj70gFCmJ5FhhKOXqbnbRSzk6ms5XOtZjC/NeGTnpjXeAa6fDIixQubkMTJYTOp30Wp3
CKbsQNJW4OEE/cuoDa4UAzmVpAP17lNmPSPysG8ry7TlfgAwI32JQtNNZ+usoUQNJT+Fpv8bhBxT
M7NcP+tvS1Xbi400MxULu4Yqy54KMzn96QeJGynJoavAwgZ4Hrec3V4mnOBA40RbfB2Uaj56Juoj
A1e3tlCvGw2viBkez5jdq5361EHHsuSnARWkVgjuY0X92nYRWptlt1ezaS+KxVeuLMdKRjA7QJzF
skD4+Vcy8zQx4Iz5AZh3FTPWgisf/XzVx9bTpIB/bkAKqal/M02vassA66Zw702gcqai/qL05i2S
B4e4SU+M0HWnaXiHGShFKSCVw8n4hdHFrVeO91Blb9K+516ag0VSf5mt8dBMYOg0hEKao98IUGrD
jd5bb41WPWZJc69NoWP4qHHOiCwxupXx/i26H16D5IYXbMNIeWjk6MVqVZDgU3H4797g4Z5iNQeD
BTt4+H3vH3tjUqP6okQVFSlICk1pp9mKfYC8qNLwSHgfYpHY65hYZVHGlTOXg7Tb+eET3Klu8ujh
hTO+Tm78wziJW9mhZLIZd5+378Lz0jQ12UK/l38kXhDvG5jxyo7gnldOdMDXzB6xT9U3ylV4DJzk
ajoObrInnXm7lghfpk//tPo87iITLqjdJMUacXlXHAQbKcn9sEc5Fml1+MWrLiFLyMaHeIuBBMNB
csAkXrcdHDxddinCLt2xdWbinn6D99V2rTKufHz+0bcwtFUNaAZVxsWDNkY7LWnMbm5j76IQscu+
5N+71+LQ7sxDcsvWe4UMQn6jbpIt90mXZG69JZGwQWULP0GuLXeo7TjqA8spX8srfHzZv/u4D95P
cRFrnc7HcXMuDqo7XAXf21dx+8e+fmWWXewICp7IokIHYxm9n2TI+ho6yEDKTB4H09e6+royiz+m
DmiMBdMWjUosIJf1R3MYTSFTCSDs52Rh8RhskVnFyaG8/Rup+EX69Z9z6a9oy0qjWgeT0CnjPK4i
yRg4beUbeOlTt+HqwXvKGZ590jH9d5B30GBX2jp31vuUzLu2/jGqOcuNtlHWSeLcmT7vBWcIbXWD
rRSXmM2003bGm7Th2X7sdn/Df+RyN5MzsbC/NPU5MXeelvXzEmHKSJwXkXlEVMqJN+02vuNBwjRd
Wz7LJPC/uvmvaPPXnDV0GlIuhyXREKcMNvlvCVIKHiScTi/Bbw0XLdTDjsGNcE/C4QmgKRzatW+4
OHHJN/67wYsskT+NaoIwHaoTPvo37RcQvs7KcF5ahyaZTETcZR253UUI6mSwbHqZtfHHPWb2+lFt
Ew+8v+ErdGniwkXXFU0ikSTOfNHzHjVHMZcRjZpjWba+Me8VrEC1F9+1XBUzLfOV2ymDuQP2sPm8
mX/+9HLWWhizGhIQHqxbF80MTRnqZIb2YOnWv81dW9uJM+x5g38j9XCnbdtdvsM53U3v1OvqOUD5
eMtr5T56WzW+uNThZPU1jV5n01cWm1Ea5oKV1vOl+a1xmkN/ql6iZ0TUNuK6v8yFBYOIMn3NBXqu
FC5ilVY5JKMX1M5sCM17qDz6bsr4GjteHP8xTf1vFRQ+5UG/E3D4L3nV/w+ypXWm6npBIftfD7+K
9nsS/nhXWuB3/11aQHRBViUuO0BvSJhKHMn/VnGQ/yEyN3VOJ9Lsoqrzo39ZC0OLnicMIjBUlaFS
z5P737UFg4IEVGmc2dHtQgZY/m/VFpbVa1WWWO0gOCW0imcD9vcL1EPmaxQjOXcpPVG/mxqc2uoU
i93eE0lhdHJTfMtRz/2atpIOPW70hhu4e9k2MXAzRqpX63YyTI54W0n6JNhmHk4KpJbMP5z174Wy
xGInUecPhX6M6gTsboOGv//QRgJZhaoj2YbgukaqyMsxu+AVn5lf+cVTlbbfPw+4OPWWAY35Fn12
GAhGGOhWScAkuFLz3ymkIexbzfFKa1Yu5Mur6T9DaYh4Q7EG3PvnynwWqmzzUA8LQqGJlB38fb2r
vsMvwCgUYvlGXsVpzX11tjX+K55J8WP+FwD1+6Z1vhTWYlkU7rD199m22c8mgGTaVm5885/5EAbt
IWTcNI0pttiLdD0ptC4JC9fQq701pg+GEoGVl1cQ7h9bI/NSUoFgQGXWwLi/b02sTHnYG9OMbUH5
P+VmMLTQUBHej7BsCsZNIXebNtJXDpi5vrdo3vu4i9sC2r8GKlMicX1X2Rbb+uTfj9FVZ/8wdiRB
+01wb6ASvV0rW33sVoQWAIFjVy7OqNHFSkD8Xq1DRSndqIMdy5KZXsW4qV4qRcl+fb4GPoAWkZRH
zcHkOaFQI+PS8L5vyzrsQzlEW612RxflDnBhdnWNWsGe8v8uupnc+i7ZI1W7alT5wf6Q0Iwptp4w
F8Boq4tmWkMq5wx47ao745XXwr45oiyDzd26C9zi0sV6AODK9ofuwLxVL2+ZpW9SDegpI+Vi5ujF
+JYE4Ypbw8ft632IxWTJYy8Pk6aD81fCd2pi8cWwIO51QfecBR7opEJxUWD4uTJ+8yXn/RKkToeA
A+5e2iwVtBg/eYrxBQkTTEWxXVeui1seXU75Y9poG4hN1FTWJucfuNMy4h/3IGQf5yvmYjXWRiSY
idy2DBv1CIhTe9MJT7Gb71Ck2eqHFlYytevKBv92i5ydinKs/Xmrl1e/eTwNDklAqLKJqJe++IZI
QEFSmPIWQKh3b57wUD4CqKaYtM3wNTvUXy3XeDM26XV8V4Fl+idMvd1npzWE6IWl+u5DFqNuKmre
pCIfYsUwjftbM+I9UZQrO9FalHkSnB0fQZlmE9LYrVtWyR14GfjUBVK8CQyczzv2wpY3dyxHMZdn
unWZXygyFlCgQJU3yCG6ioPPRv4L2YJD/OQxoDhc9I+oEl0ZK6vn41Y7bwSzdhVeFx+x06hWVvnY
N607itB9t2XzVQ+40a+A3C/1o8blmdsVVyFxCXyoYFAJJaqxpKR1x+r1bd8mJJAb93/Qi2htsCAt
0PTQC96PlwmMLzBics4Wpulv/gPKM0fwyk5JD4LrOEqzxys157319Hnkyw38T+BlGmHqxcBDerl1
24bSaZfuqnCfa9oKfn+JV/mz/Li0cu81QccAA3/fvtYb0SoZg47lNzjKtfLdO1CiPMAy3aAUtXbL
uLB5ozaE4pBosoV/gE35YuZVwxB3rliA9a5R4cxXMyCX5t95jMU6VlW8xgaNGLAIn1Wezco1Tt5k
S4fN8IwQwYyF6ZGt+ny4LpwZJD0MupH3M7ZD83Cereu2rFu1sfLOtWpkD/y70tTsEjeJWoV4hZ+y
IK7cpORLfUlCC4DpfN5/OO6RxTdyYZ6Z0fW0tewT1SR5MxwwZ3fR68CXwR23CazKzXgV2Pq+wVGx
2AES8L593vI/M3FxinBc/fUhc9ecNd0aeX4I6fwhh3Cf4A4f7mbzPx7Mh5VI82L7EGmeNrykULVa
gqsCdCT8Gm0WN7sOaxt2XQFDInK8u+pKv/Y5oV3RMfehZMvfhbt2v+affmlJYib0n/CLmYV9Omrg
NXoDcarbldQ5FRq60SSuTKULTwwVFNlfcRZr0o+ZPBZKHn/WpI9lo4mjooDJc+9MIYmI4Nfa7P1g
VTmfwuch58l2Noa+ZSl6lBMyuG6c0ZVYMsgBWG5iK8dgP6n230iUXpzAZ81cLJmwioWg8ObuHMl/
WGT56w1YiMBBBdA2Rnt4W789rg3hvHmctVP1pbjjbtm6Ok4qEwV0wersbLj/fKJeapkJ4VWSFE1R
P9SFrAwd61o0WleLe9cLvtWQ6z+PcHHAzkMsFl3b4x9XhWbLZT87DFSF5F+dtpMeVLs+tLdWvv07
rrDzxFuuv/Ogi8NQFoIB9xlmCSt9PgnvwzcLTsSc0BbtBP2b/UorVwKai3e9rnR11xhzR3KFka6R
gvQOE20sD+JTxS4O8OrziMu08p/z8KyJyy1GiTsraQX6FUruz+JnvB9v5g1Nvy5fzVtlM9wco71s
i/tsV7/gs+esJSAvnSPn8Rd7TBhq4ihg1OFq8JMSLv2BcJpM/dZEHmuSdkmnrrT40oo4D7jYbES/
HgJkaVoAK8dZcET1v5Vq7HzerWtBFtvLWIVFmI0EwWzCpETbgOsIq5fPg1y8y5w3ZbGhNO2oTKVO
33lvWXXqnqS95Uq7obmumSz549rsvLjKQVaSsCY3yKv7/V6SqkkYNypTpdIZJgvZqqT4n/TbWYhF
v3mtjCYiyu2uoD+U3kMRngJtjS5wcWzOYix6DTmaVlBqb352Cj+QV62eqDg6vits0MVyrN+dtal2
a9P80tMT8ce/Om+xEZuJFgmlQFR51zlBR5FRdsG5UOPc4E/zqyJjIZCZKR/rp/5n9RBvo93ns+XS
XeL8Axav7QDdAWUsGD3Dm1y1VBBEsk4mNgF4KW5z82cXWIcxtlYGdG3OLLbtxORxhAYZGuUW1ngT
KuvqyiVpLcJijxazsUyDlo4Nom+iVW5Uufm/a8MfyMLZGVonpiEoHm3wAL35WoOn7/PnY3NxSvKq
w8ZaVUmdLXICuSZpk2IK7EmYBGXRbWz8LPSVeb8WY7HRim1SmrFBDE88dSM4Zg9Zv/T184ZcPqZN
vCd5D0vwiBezLJd9TWoUv+OY7l0QqlsclAzKabgc2pkbuNbdWul+/osfzuiziIsZFmiVVui4D7pm
UGFpiV6cfBtjsCKA312jw6/FWsy1wQQCGYdhh0fgdTuectW/yXERC0XkeoxVUMilhx3qs//uS31x
GUAsMBVAdGKUFB+Tu4BNKnCMm2ZEdX4z3rYOEKUNJZFS2oBL/nwcL0+Wv0IvJiTynoPvaQxjkt4G
5YvfHgSow5/HuHTt5w1uACViosAqWgRBdRPzxVbrXO/k7fqdf1SdyoUQiVIJbNPN2lv8UtL2XbzF
CpjCWgEjRbzxKJESz3fTTjlyt7H/RrX+wm77LtbirLSCelRwCJkf5WEMCkNyCqSrhT1md2SLVWd+
uUVOusv4DAQL7nnpuCViXzcS2c/I9W7+J7Pp3RfN++jZLga8RZoMiS8Smo16L0PzcLP51HMBNisn
TDbmnq8fhbvgy+fjfGEaz4rMsoYkvCLzQHgfuE6RWfWxS3GjGsfBztymKqSW1vtWWNnm81CXptS7
WItG5nR5WrRIJvYbc5c+WDGHK+e6K+OQZYevoP+QpPk85oWl8i7k/POzftXyMDb8npBeGduSdW9o
MyixW4my2rLF/QGkQlzKDWG6bXYo7hSHB+tJPvBGPkxfxqu1VPmFbKqG6xOcYd50CCyLi8XSCiPs
bL8f5p6893YghUNq9d3RcnW7BpMwr1LMF+u1EZz/7rvtHOAHYAyKJwrFDjK577vTaMpSTpMKE4++
Q8NL7bPiez2FWLakBuJ1na9hRhQhE2/VUXBbqEBFPHRqQTvWAQK4lhCsfNGH6csHzeYiIpsUL9xl
vn7sB3OUk753px6ULsx4TN/soYHz+fz5RPo4xItIiy4fzKmVhbTt3QTXa6XAGTUZtkIz4QQz8N/F
1xquSalUv8Kme9Dz/ls/6I4oZtvPv+PDIccixR+YGz4i5KayLGZ3jakHSt6RQp9GvAkDfcet5ITx
5JXelqccBPfn8T7eGUjG0rsSgB9LJ4G/WEFoj4zCOATzVJvharFbn7oX5toGq5ptdQpvy5VU4hL+
SO3ufcTFYmLzEQN5+hNxlnrA//RLPSsCdORMPXt8rHY8RNeeALo2H2iLua2SM8WuRoGNT5ni/dxu
lSqTxgbzPwFDDShUVisSxqvE72MrTOk2NqjJJtjZOJbSyjig1DL6d/j4PApKP9yaSZ1vp4zanN1r
g4lDp6gVzX0hBvGprcvkSvdVAfGGbsCIV9IFHQaVEUpbJdJ0rKaNsP0q19WoO2PXhYjm9YbxNUgz
mOyGYLwagjp+yYIeaH9fRcz1MKmpjHlC84yoUXG0YqnDLCro0dQLwz0ZYQtb77CetTCRBaeso8j7
EgOtQy1J2gasT/nkpbgMVp5iPiS9r4tOPbbKVyAdPUjAaAxR0ZWqNt6w15g/Mzx3MZSMsKTKknS2
irdCjO5IMeMYiPs7MCG8f6+mdOzxpQ469dhpvRVse+SqodXUQQAlIJaAH+ZqZp5AQes3Sea1R80U
w8GVRT/8puapfBz02JRPA/5GvyGY4sfXyMWxV8pwm+oG8ryjEMiMharGbhbOYoSmVPvCSahk6Sbo
C2X2+TNQNe5DFHo7f7K+CQ1MgtzP0AFOhxgSU1+30ncy5AGHvapO8aGlznZKA0tDvnikDOV1qbGL
lAHP5U6OthlNu6ITjcbuhs6vuU1OKarDaMF7m5TbQaJjKS9kD0M/yj+ECMWnoYWpSY4BIpJVqN/1
xsJNHfFu0WieGl1ADrO4iwRtSFwAuf31qLTF99hIG9HVhQBZ+b705YfMyoKdkMOW0Y25MXJV702Q
YvsCjM+VITfKfYk7AGLPzaTfYKaEimU8Sd3zmI+17vSZnlHK65uTkVXBl8iK9U0wjajNT1oo6liH
oXUIdUhFDlKNdQ/DtEGCpaPWXb3n8pmgYtsbIxSHOtrB4QPOH2uWqNl54PM8R5esPYVVMMFmik3s
9Uaxl2ejNvMkTOL4RcCOC2l2UiD+wxAlaGho0og8tBDFOkbEsXZVV0JR2p6q4JEQZxD5ckN2lE43
Ud3uwy9RPcWPiaRONyHOyqfYS8XOruQc19Aw46gtTeQoA8y6cTQqApQE1FBwvQ7XY7PWva+61w4b
0Rrz/SxMA2RwEIrCDrsKwehAzbC1rKOm+haUMYwNofGnh67qa/y8PWUoHW2SRAy8Jc+4yjCh2DVe
HuM2WsENNSdpn9cSt5WkF/PcDnP/V4WqcrORtUJ8C8bC2A2tlqOfWqYHoEdYYhsBSZkq00XEXavo
BEl5lhz3hbfSqPHC1ceid/SpT2pn1LUMYe2w3Iv5OKB0X6QwT8agwbsA2tGIQDsM2F5/k2t09QPI
GickfoLRxmxcdaB0KYc8l4xfYoqY/iaZTAgRleRXblDhdyDlnvHccY5e14KVXzXMn8jOagQ9d3KL
yWehFfm+0CLMDXoPtpio1dtizIJTqWvJo2hK6VsDquPaEyvWGOZUwj4ZQxjeUUVJF1T5a+iZ+jGR
8vBuyMNhUwd+cgCflPouJmomu1FiPgVZDNCrlSS7TQdYmIKYQ9OJihbnuaab7FZovNDFXNiXXKUT
uhBnNhRCfY7fwC3Kssg26CQFTw3+DhjwNDiEN6qV/h/2zmO5cmRJ06/SdteDMmhh1j0LiKOodSY3
MDKTCa01nn4+ZNW9TYLn8nTNahZjtagqSzIDCER4eLj/Yhdb+Zsp+cGDkNXBtqnDhGOjFWAnjLlp
Y/5NU2Ycc+tyChvMNYMgF77Jw6CXi0xyiB9PEtbVFuOO7KHPNQOyl1h3jYO3YX3eB3CxNmGna65P
yNnMuoi3AA52/otm5vHtLM0/WlXKNijZ34UxDVkFixBHKIc3nzPHBoxzS/sWtlpeKMgz9IjDC0jb
y0ISntWTkBwUpBE3OJwFTgFzrh76p7RHm1TP4gL1bz8ekV0nw5uZIMLFD6kQ7yu9/6aaY/lMnLtf
pseuZOtxqvoLEz/RbVhpcFQqKLsSKRQGEgWW3jXw60mCP6TnpReGRXuFWl1i63Kr2XWYvYVldSOo
BQPncOOSIsBiSMoqDxfnfKtAjkFnniQaunptCwUkRDzXQtRciaOFGYNeMoXWpRkAirQwurO0by8a
MUIFWTTDPTlruR0sP3ZSMT+rLQwd/bkRt0KFfn0EhBA12hRaaVLr7jhHj7S7kUwP2tngPLGkq36G
4CxUWo6k75KASmHXXFu+Pm6RsJ+vw36on9VYSjdW3+q/mqq1XPiktEAR6bX5Ym+GIgVPpiZoF4E5
vE1xQ1AbkMptVJpnvq4IdlEPJZ7atLa0HFH5wig1t8XA11HzRTlPgBSrhNH3NEPPXfKRN+7VKmlY
XfDFSzk8GGkFLzrsnzM9JX+wskMyLoXsRroGyoEftWlVL7UgjvhszxB7sc8W3C6L7lLNKqFW5uZl
I+JzjUjRIZpmsSVuzOI2q4wQ4p8gqrfpJCDz0Wf9tVhyK+0anKgaLf1hBKZsD7Xc7qAwSE4KtgNC
pMxMVhhf9v23qjTMKzMQ0x3rRb8Jhk7aNSmOJonYkLfG6nBD6oVBeZVO2DkMUriXWhmLGx/So1pj
1skJHDviREXFMvP2Jq0s/1wvE3iuQYLadyAnTpHl1Y2i9sZB4pTct+lY7vS+e2uyLrktxLZ1GtNy
lPCp6oSNZqEJfqeo4bdMU8IXrcN2NMEcYiOOoTtFDWpTSi18F/Iw2QpxOV+0/lDtmq6R7uUpo2gp
dYV6A20Nn6+uMc59xc8A8On+rzKekAOICjmunDGC8mln6N0wTxGZexclriwhgGgp84iBB/GX/niJ
xLMllqUTZB35DAwxL09kZOHxwDt07eDvNWGetw263HgU+KDMnGDS/bsWFrGjkFDuGx3HqVmYGrcv
W8LO5Bv7csZDHWXEamOJteA0iVnAB+31rTIH7a73oYcOoh6dWZ1fbtATRBSnI3Jn8zThzRtWZ2Ii
6xtpRPSXigyd3rl90PPuwl+eB7fwOZzn5wZHBs83GumQG6FlG9FieyUk5blitOTtI26AgQJEVJL5
U92YWrdqUZ6bF+dOU627yyBC+hrYnG9XHbxxGe3XaG5cEB9gFUqRlqigahSiK5UKZd7u6hQr86DE
gEUUrXpvhppx7Yu97AHkZzlbsrCw0ExXBUFpRyEoYdjrIkRhPFZlpcScAGdPZwpqDX5pEsEdVyyY
0E1lsMgLERZ5FM0eLtN66Q4mOuMbQWoTkl9OzU03mtb5qJiltCRsGjyAVFceItkIDmgjz5ARe2Ux
/InJyqvAh/hhTPotj4d+8ZyMohdIU7kTqKA9GGS+vzop56TqSqE6Q/mZba1F1StyldMLR0HIj1MM
g99bA7+fGukhaCZr38z5AL84G/S7OugXPmm06CKIYaMjaztCcCm6cYvlz3RWFEn3I0p5VbmVoPab
6KM3pF1ulZqNK1Yi06QO0kWox9l9Gfr4ayfYPT/XVuXfGQkeDBDdMbiLeYLJBvAhPBizjJVd7iOR
0egBnzMxevHayjJYRDGKZhHsozutTqp7s5Ckm5gzG3VVNQ2vxrrCRLsWhvwOQbK59LIFRrn7X4MU
8watoMDsGm7Q8N6J5uBllUm3f8SK/etb5ae2AKDCBWln6iLY5U84pjFMLKUcY+wkCuQdZIQaTsmO
Luj49XWOVpiMnyHAbxFK5MfrnNhWZRX60+DJN0NywI55gOp7j18qxnyGo1ovyg1y9URXr9nLZ8Tx
+fvffscPD7CqdpVA3/NgRIpcFO4S+S6Fuv71AEdKAR8GWF1YxyRT/Bymu9egNbKpRNlJqviljZCv
KxS0NUS9OgGm+9zTpBr8flJXV3NU89lgJpOKu6pfQ8tZhAjxNSYzoNx9GiBxrOryYcBVwamoiOit
wIAjVEg8BKzX8MpyWg+81ujkz/8DFaEjJa4PI646FmatNGFhMCKi7D9kb94tvLHwdlGuY5O7f/8T
6lQbgLtSeeDfHxdpmY6FFuXS4GmkTg5Gcchup36IVHDpSXh0lxxHJ1bN0Y3xfszVC4akWVNUMuZM
/u1lt2gdbPXKrrYL1AU+4OwkpMkwO4uNsFe+h9uvX1k+tmzfj79q02hFqZTm8s7iVt0uBR75QcY4
7DVNHA3XHK9z6cg77UWxefmz4ZAtkoHb8Fm4D3Cr/vuRiL4rxUw+Oo28dUUz6bVqTgKeJjeCn5DX
t0N7qi+17MNVYenDEKsJN9RRVEJLHLxgwvpDuRYMHy/P+xPTeiSkMgrOhaoi0pb6Pe3vKt2lFddq
1Swvco4HvJMdpF3aOoFnXovfR6fDAnyjXGpbYj/sAuV6esKhQnXDi+7EhB7Zsga3CapIhoni/W/a
0vuSe4qedxBahkgjp97rb0vrPtrnl4sJaY3sFw6mJ958mb+P8/thwHUHGMS2XwgjA4b7+H44oCPi
0ra/W7hrnYsGpV0503PEY/zASKb7PmwkL9sIlMsuFFvF8vTrxzkSI3mcRW4f8qBKsXa1vmez0kZ5
SqXfKKHlvMkuOG9seZN7weYvz1G4b8Fbcf3nW/5H3mXXUKLa5r/+cXQ00PkarZuFArSmsMRBLeWp
Mki0dFFISCjMLX1Ix7/zf2gP0ebUdjk2HvJuOkJU0KaWlfYxYqWploRJY0keBhz3irtIiaJMtF94
K/lzeILe9HnnEBhRUJfBi1OxXHfetTlWrFZJFSSTAkdTz5u59bB7PLVijw1DC2ExM8RrFAbkx3eK
CnFSyfQUtg56MXvjNXtDo0feK+wW3BmucqyI3uTbE+vkc70ZjrmyZCdIAxqfieZaAPbCJ6Fe0GSy
o7hkdDttq2+4MO++HuvIC+JOzkzKYPAXCYWPLxiGoxoVfqdCJgjvGk3eROHwOGFd8vUwnyM7HQKg
1Dqa9JqBb+vHYRBoCSu/jHijBum2+j4aLqjE2WN4o+cn3uhztGMoyM4EGEWierHqTqtpHJOnZqqn
ttn5nMwPvpafAqMvHfyPcQV/VZUFaEIfNz/5n2CfHgpW3Kpe0t6iz9JEz9HYOKr05M/3iLW6g3QL
0fH/Yg7R2FgKMmhDfmq7p4HFvRQTGS/pXsoZBaDB8pLCRKgNXR7z+9cf7NgsmqZB7xdNDXLx1Qez
EhlAYy6rXgl82Ahmb9aF/ddDfF568M2wWuFrQTr9xIzounDs6WWonongv6gETiCG7lw/fz3KkRcx
RFIolCssPto6Cgox7r5NziiWVLgFwLcFcf/1EEtqu1oNBpxbaCrm0p5aUxL9pG9MX7RUr7d+pAON
ekRqLFU+FzHb/nqkYy9Df8/Q4FganCPLlL47yWnLNGlu+KonBahXysELpfjkxKF55LNArpRQwOeY
WryVP47RtVkmzcA7vTqg3lq9pNKIONP0Z2T9Wxzvf8vc/sDv/pIJ/v8gx3uxe/n3HO9t/Za//Hx5
T+xefuGfxG7pD+RbIAuBuECrB82VfxG70Yzlkyh4WnMUqeJv9vY/id3yHxrITlYYmxVqpkEa9E9i
t/SHBWVf4ezSJJj7HNr/+z8/pBDN6v8/pBSrMP57G3EYksP8PuHXoONBGQMhERbTZomas0HhoUVm
Uyz2FV2IGsU2kk97xBsm0XQb4cJdLIfuKED3EJ6Csrvr9WlbSuXfi/ifnkr+uGLNRMhMnLMwSNRf
cOOm63gKDbnObf4aAnKBpkOp/8Qb9evG97MY58dx059LLkI36Dbdth4yP1BVTgp2rCFP6/G0FYQM
xa1p0s0qdhtuBCogSVHvHa31d0msOdQTt4l1paP3GcmvVhKdiP3rxv6fo0PP5dIDbuJTJjdqfRWj
K4fJU4f8pRrsfZxVk1jHkXemxhzsarzjqEERhtpdl6o2TZkD/STPwFHt3e44ksUu58y72Prno1AK
QqKeqwsn38dvi2yhKocCE18DoyheU+PG6hrXMO9NPNrMDm3GXjyBo1gFwE9DspveB9mmxKm69JvY
VebLMvxeiJdtfirDWx0Zn8ZYHa9VHgZWPrUxojDwD73kMthp592D4C1Q5oxP7RRX/4OaiXZ0XMBB
bF8KYBy+H99tEhPcNU3GVZXmIKBy2EjKbprb77mWSnbbj1tjkJxwxE55lt1IfJk70U7kV72Mz1iG
9iiF9MIGu+mnTaPdhGVkOGJtXFY5LrG1dj+WlhvhoC5gdV5C0C/i5iJXjY1APxN8rzXmZ838mscP
XYmCoE6PwxyQZxWvSxj9nZxuxya/aXuZPqy/ndS7sWhutVS8EpF6CYwziGu7vlFp3b0myUVNnVvA
1tXMOahwZws09Uc0mq4wIh5kIfmKYmUry1dT1XiFOdpZHN0ZQ3Zhoao7joBH6uFOM7Hylhonj2Uk
7QhonN11Fx7mpvSKRHtIKxV3ZzxBrc4V2mhRtLvqEZ6lhmerfrhnnu/wTrqOVGOXt/WmqcczWgcI
x+nPZS95An2sWZXdGAHGWh28AtSMPef+T2NQLpNCR5LUarZ+CIG4iXe62jpiiBCoYDmIBh3i0Nr6
Eq1/VTuPwswLfarqbQtywLTTrILpHTpTgmhyqu5CMg7kQm7VOlPsCjyEJaKNY8V7tXo0u9TVsmIz
GONWnhAchF4oi5XD1XJXy8Im0wwvMJudOD7if2HP0VsyD7vcfALSbwO4WBpr18jZuZBXwZIEaDnK
XtJP36ZKfFCTns5HsItF3OqbcjPkhTuV+Ynsd014+XPLLJkidmTIBiirSKAGQy5EDSHRTBEONrPN
YnJudDs5l68szd/3LOCpiOghdWdDXCAHSIkOjLndTMJNrnQOFJ1dHZhuXt9EHegLf3opg2JThPGJ
82iNwfv9qEvwlEHJcuFZ3xpNYUz9piVo4b58r/7KwQDzjZF5tCt3QWvqG+Uhu5P+Jvj307DL5n+X
HdJVmIxpZNiKS3+GFXXVK06aqO7XIfl36XEdk9+/3upLzL2ZjnQzYle+Ce9Fz3ysLnWnGO1+Bzri
kFZOejk+6HTH3VPExnWF8vcrIsahyqh2GSBTV/ErROKqrelLojLYAvmIPP0wbtjqOuQyAZ9vR3ky
sZQ9N38QB8zg7F/iRB9yovc50LEUSJZlII6yTu9gjYrtTdbU1I8xcAz6fxFPoib7sbodxc6e9Xz7
9Vwfi9fvR1suBO8+KaqcKF8rvO+MJK6gzTth0jZpXW6kUyi3Ywct2EG48NQD6I0oH0caJLlGFpv3
CdHOxTbCzWI0rVvcfPGIm8zGBlS4r/6mF+Pv7/l+1NX7JWXRKNNASxHRaZtKhE2V8usZPLpaMfRa
brHYMHyiH4Mf6jRBUCNXu0pe5rt4XyLUWN5phm08TD9wugl3aJojnGjcfz3yb1jgep+glKHB/AcI
pP0uh777eOA1JvCCSuQi0nWQncX9g7htPiobdOAwdX3A653jXnGaK32zmBpmILxfgdA/nKrNHUtp
AANzdwCcq+jrZsIkieDbVD1y/X66iKZwFyke94+TzIBjy5VyOU0LbDy5c6/ujn1OZ7BTiEDyNrwu
ONscSq37bIs+tZc/zt6iyljhfHJilywZ2XqiqXFSBzSoYn0iuMVtF/ck/mRTtbTTmvsgGx0dtGWi
S9xQbuMgOlUXXK4Un0bUCQO4LsCpW4sd+RlAtyFOyPzpwvhFCWwncqzurK4SLytl9MtFpwDxoSOj
PIgXVjGeeALl2FQDp8EaC5UihE9X+1ViVYNfKThj/MnWkvI5M8GagBxA6d4RisQBamnrarlTcClu
aqqyi1ht+aKW2X6m6S8NPzPKO2ETeVbp71Efr62nWkh34pTv+zjk6t9exELPITLurEzBJlkzzykg
7vPuR6r0G9UoH9slszJkZzKVE/VdeXn+9QzrIqhbuAcW981VhszleDByjXynI8L3ruhpO00Edwr9
gRfLbrMdtNOreqdsg+v6JUPvG9WVH/HNKYeNo5chypYG2GNUXwxxdeT0gAMrYSJEDU5ymU12vcfs
8IxOI6yly6V0f1qM6egx937M1UluVnNRGNlyknvZy+gKdoKwqfWaIwiKMEqEyGH7SFv1NvbMwG5P
8eaORQtiBDhyXEwoNa2WFl7XveznRuQGeWMbxV7yn8LpxPddQ7l/R/73g6wifwoIoI1SBlG31o+M
OIhQvhdtq2/qt8nVHkUboDXG2u7XMfnYKQeZU6QJBWfvE7ogt4YSlAcT23WqmyPnLbb0MwUNsPHg
aqNij4Vhp41x6hA6FqHejbsWSWljI02ldNmtwIkEPQZWCqjMR0IagF3TnzfJmZkuFdADlwp0zPGJ
rx7ZF0DLbjVD2AZcWSQMJr6ejWWOP+0x2IsUysG3f8qmBElNZtRbIjcpkGTXMb4trRPVxOPb590Y
q6VsURqQpIQZ1678m/G8cQpHgCJg3DTnGtotpylcR6f63YCr7HRCkkJu0jR2cx9MmICZO2USBNW7
PtxU0y81P6XZpiyn2lfTuDzRu3O+F0dpBjdJEgMfruhd/FpoRmNfswhUUAu7WVSRjcPsKJeUSjzE
92xMJBxixwGi/jY+dLtpd6pBdurbruJnXYqtJkw8lI82vajQt68evl49x7fwf8/0ukhlqHoH4p8h
MCbZmKjaGrv+bDnqJ7e+XNR0T2Mwjt4ClzN+yatoMq7rQY0ediqAx4gxpW/FZXc7ITNbOKi/ot1/
bTiI5jv0Q+YLcTc+4CJ0FR9qenQnEo5jk0tvBKwCFwEq8asIGaQtdhw++VQSXEXlg1TOJ7bNsTj1
foDlAd4tqaAvR923GEDdRig3trsJRXF5dypxOro70WoU4Yyh3/6JJKWZ+hRkBeOIh+YyugXz1++j
Q3Qx30CXyH76Z9ndqY7j0dvxosOjqEArkGtfHagdkMshHE2OF6NHuD9yxnZyoq4FbZ55KtfW2k/2
eJXYVtE6eYGF0jDvtNI85N2MZQOsElU8ZTN69INy8RExJ1u0zldBo2h91QBuu9zYUyBnMCzjjQgk
42wRMU5vsVENbe3n1/uHv/dI4OCQVVH85rgFEvDxK7dDJyeNYUVuX1/IMpjT9EpETKbdxdVgS/rP
iYpBAcxODgxXJZ1O6jOERjzFfza78SaI3mSKNWqHc1NmukYj4wADki0dqIZFjqB0m0wK+EUsvzUy
VTCSJZj1Mprd2NL3lhid03r2Qrl19CB4bIbMK7rHLHmLNWMbDAoQ2QiVgWnejIB3m17YxH1hG5B2
oja1RaBzQ9YiMfSw2KZrxqPUIVeeRE6H25Xfyps+F87kZnSlcHL7MXeiAH8NiE24Sm1hjTnqnLpI
xTqUkKgnPwP93+Yweqr8tsQIQ9UEys2KW3Ti64DEIdyj874n+fMT0KBJvSsxpB8TfV9khssvOKZa
AK9EJCfDsKEX3MUQxqx/BqPKNf0Haa8td+emfCcGvj1b84ZcD9ApVnBoltmpod3lw6OAj5MMzHlQ
oRlrorvwdzQ5vggqCfOob4JPWqK2rpDd+ZlgK/nWN6h31cOZ3gwXsjlcSENtm048jYcsIh8NH3q4
AiBtr4eicmTd34pidZekAGot7g1tdh/5i4MWVvOG5Pma4oWS5Kp1YIsiMuD5dEih92hm6KXUaYdB
xYEntzt58irpOVEHO8M8q6xkr5oBaOkZCyGBAiDsTbV0Fs+MJjKfRS1xck3c9ulzLY6eWWsHRURD
VCBaGq95rXt1VjlWgx18mcCq0h0p0c8Tsu2RC7PxGhr5VsdgKsCMqMO6L8tkN00fcln2BBVLKBgA
hYqoyPgklOm27NlCk7ExYguLrwzTM8yHZAzGYuhSIXdtf7Rj0nWsoNL5SRpKhz6EI0NQUqVqm+BN
ITXZLYRKfLewlZGuk7bxEv0bGCyrVd+UAEZls+nhTXQQCcr0Qegs7OJLuxQeQ+VSUF+g9bqsFDDL
CZRlw26N+Iq6h9djbRP1I05SMZdQ2BzhPUkZn152GrF0Up0EvxxdrXtaPk4xG7t65Lmx1+qC1jNj
GYcSKgXWGdXDHeQqNx99iKXolonfwxEQk2k6uRg6gum7aSC4Q/9csb8EOsKKzx1s6Hdz1jjDQD9F
2Zbj4JnphPtQQxkXkDHFZcP6lTc3wDTvJDN1zKDdpp3kKsrPQKRHUJ8nyeiN1NfwZt126nUfT06i
d24szJsqFZzWmF2JGGbOeWFnUvca9vJdEulXgWT8UlglSlgf2nQ65OYLU6k35llZ3baxeNOloIO6
4CIcf6Yd/mVVfyVo4hPj3I/BeBiq7ofIJ+7DAGGffqPP8yuY/bcSj/vWnAkW6FR105Mk6J455N/r
fr7WGuVmbokRuuJoyvzQm9VBw+bJn4J7uVSfpKK+6RQaEAI+Ru0zEAR7ojg7UQOqC3lX1yMMBVaF
os9vZoOpVW9txko4xBnmLnXKMqa22Q2HUDagXpSOKrYOPYwXoWgvWjNK7ErBFWNknWeiTXvpuoZR
kcaVrcM9G0TpPCuLTW5lGxDHTljrt9I8E4sSc+fPFb5Ojb0g9gXBCmyFfphtBfOZkeAJJlSX+SQ0
9hRroPDjzWBW1/1kPuk9SlZxXr5NRfwtaoIEzO24GzvONO4ZbUvhV4/PtD57bpLinh4BO9WHZtma
8QGagJ0lslemE3AVxZ21CXrMa8YdszIPSh94U18fIrJzycTicLjqMDIsZPNeE/C+qVun1EfHjA3X
z2cKk/DuwP6WUCABrDpKXjtVMOJB1l0OqnA1TMClRMtupWLLjddVqJHPeESx+51htmyhM11OHBvS
gD0POEIouZMFlVvP93LVbPvge1QDhkwgBMR4dMXhYz9G+6zUnrqu3DW68XPGN6lXsW2C1NRH06Yz
57Msgl0n005QcSPrJLoiZsLjind91dux+KtTiJXZoe+6vRyoztjjB8cHCaZsN87aRqFyJszXMVZT
iVi4Je5+fhU4/dzbWi/e+Vq6I45HvESBna/Oo2ssjiSIt6bwPNa9lwTWRqvMLW92SFT0udps0/nV
ZatqTlq2bhRGj6k1XhkTrryaoO/G4slqnoZW3reVgg3cuAkHnLNMZwKPmw2BM+fUI4Zy1yaPivmq
oz2XQLDJ4wI2xrc2gwc0uX75ApFqX2jfOB13GMXsofHYGqcEBDtb5qUkeDqaKHhds1B8dLeK6Jxb
ndPxRaPssWa2DHIeaGEQSQJXy6+CmCxNKzyf9Rn0vzqIwYlVkRxA1RJqmFqk33N/1QbtZqEfZda9
mItO7KNzaNBmzBpPLr5VaeaIbe/Ewz6ymg2L0NWmyJOjByn13XAKvGp6/Drf+Y22XN+TwKACQ1gQ
/oq+yppLw4/gXpFsVuJVEjR41MWEvc4O8Cvr4mmDqK1tZsM2G5C+9DfzeDVabpWJ3pyaLgpTOCnK
0OamLbYerFDlxG34WDaGKhc2GQYNZyAYH7MxyxqlNrYEcm6V5wB4XBeZUw9vefM6RtL+68k4iihA
NJUMC+FtEYjxx9HgjUeLgFuEtsi8WXyDIABttG3Anfi0h89a+vJ3teX9aKsrqqnB6tYHRjOuxnNl
l6FdsihQpFw9v36vI4k0QkjYF+uLu/AnPOEgV1GVzRxClVBCqzuL81P4pGPXzvdDrC1/koESc4a/
q6vdib+WS+d8NqCL/rQAaYuNHjvm02nnpWMXzw+jrlZHVcMnytTfN4RpQuE6uFpspiavvx+Ax1fC
TtyPjnIobfF8vpB30ytsxM3Xc3tkgX54hNV1wUqsNhMGyjWh9iM3fi7GtmXXOWp2X0F2/XqsIzXA
D2OtlqcaRBiUzkxyrP3MkSmatLewv/l6jGO3zw+DrG65iC2oYVVOsSve5OflNbm4o14v89iczwCx
g7tT8qHyUm1ahSCEpgFDy3QPYf6s7nllZuh1pfMVJQ75AEtPJPGcXPVtAxsirZNsIXwN+M86eUhJ
wTr/1oi1s1DSvLnJN5XwNuezo8MYjaonpILsakbtgd58I9txwvPj+ia28p/f4v9j5f5B4fHdknFf
2pf/eMPqr50uX7K3//rHfZEHL++hcr9//i+snGQof/ABF6sJEUNWIHH/wsrRf/pjkRMH7vZb8NAk
3P2FlRMk7Q9+emkEAnAEncGa+wsrJ8jyHxA96DmowNsADqOdswLHfQWW+1jC0Rdy2TI6dDpwzzSr
VwU4ue6jgkMQS01x2lqCsW1KGevV+WAY6ZmccSI30yFT6hOnGAN8WOOfBl7Hx7ZOSiuSGutx5spc
ZPjEadmD6AtbC7WPzOxBXfd2i5tP0NXuLKdYov6aTMuujPkCFYBrsXkztd5pF32yMvegbHBCK9+T
EW3xoL6shMqdBCTnM2OnkBgDEVX0n0Z1o8ac7NW0M7lAt7EKAzu+rFEFqVJcjAU4nfoMIqX28296
b9hoeXqtWjkVPhq6Fj9EobGfK9iywWsn12dxPzgals6TAaEyic5mIznk8X2DCq7QllvMo8mOUAOZ
ntKq3sn1c95cmF35a0rbn0ODOAYgpDG0zvVQutbS7iyT9J1azXeKLnOF+/3eTmJm130O25H+HVr3
oBcV9JJheD6BHDokfoK0OCoFNn6gG3Pgwo8XMaTYGeVq81yI051mTQfcEJjUZwtaukq+X0fRBZIc
r2Y2F+T3vQ0b1JuM0FHNBo/mSKGqH1+2zbSxcv1NrcNdIweiLTahU9by/QS7vpbJv7nL4zmNKMJ1
jL9wWZ6nJfycKDqjmek17fisV922Fn7QBXSLdpGjBIc+pFez0d1paf9LqNtNmyGrGA3oPsW4e2ZL
ASeH0x+I9J61RnQzquR2uEgjvduk13+G0/cQiVX76p8rkBBr0jJTAVh/zG0QrBkjuYjbp8GpHotL
MEqk/A8NtTTX36su+L2teD7B5NrGN8NTe2r8j2fX5+FXOy+IcaytS4bv59o2sosKz/DsRDJ7fJP9
6xXXm6zq0HsQIsZIz4OdsqvPhs3spYdTheaPR/4/X2VhoKE7BF96fV51UPuVYTIeB4AKfp+wEhIn
6+77MtyGU38qdiwf5r+Px8/DrT5cNiRDmOaC/jgduLFEVGBt4Sl5Fh+QvHNqj/2sI/6ACIPdXyab
UxCUFer18/CrDyfXEsbSwmA8UjK8HNEmseVwdqtS85Ky3hep9WDI/i2tyW+63H0HI3vq/ZcM6t+/
vySuYLdWpeoqFlXGo49Ag94pEM7lrarrr1T8VPkhzL73wdtYnacw+APJ/XrbfP2tpfX9IxZpEiKn
bjy2k3iQG/y7ZaR9DIsw2VxOo3H79XArNt7v2dYMuhcK/yzYmFUd3qoE/qBp9ccAGxMngu0pIaXF
zQopJbdwuSuceMElnVvNLjB00CFwgPDhWaPHY0Ue+6FoGFD7bmlQ1x/+/hvpIE8oqEukA+AiPsad
JsIEVgol63HA0VJ1qLK+9faiYTp7uTfsThmIHIkzH4Zb3vddk2aQpSLzo8p6rKxLOQXkrhhUm+Td
12+1yll/f6cPw6y+k5hmrWYErfVo1FTua80egd4FlGe7XuX41Jx5wrK+CnaYBcHcjdwmKJyq7ilO
1ztz+NVOsmtMD2J+ntPPH/RHNfwOONHOjI72M9CKCGkW/RRk/tTkLJn4u8mhnBJafa+Yj9Tu1cin
m3Jfy/GJFUXe/nlNAQVEjBSqCvQ1dTWMWWE8qWEY8ij6cYb+TPBKkfkNTG2/G7MYdHU9UwHLUhoX
oS64ScblGu9oVFVw8NbO46mmMpnsy+F6BscHzh8hBxyqtW+VXlD/nkhzLn3xoKTYsA716xBWdmxe
JRZwXhm3jNp4TYPelnMVLG3rxOOwR2DrGRmlvUF9q5iVS0n0t3pG00DmwA6ah7wafopAlx3kdDC1
RssKQZHhFvOtcx8phgCPLluOpm2c3un1MzVdSo2FdBtJA4rP8mG2qt0ko2xhjTDdkduRJQTtKStu
xTK4TaVko1pgdMfM8hapI7mWt2ksLWshd+fCLOyknNntIRUyNTF/tpRCqe7ldBXGwcmoaFdRsh3i
p0TKcMUboSOLB62bH5W0BJTNgrIwyZnzb0EQbqa0vsl7FGCL/r6NhLNaD9wQ5bABb+xBAqULGskQ
NPQVyl3VV9vaH/cy6YailLamNjQ+kPCIStpPkTtMj3LU2SRHAa5WtiBT78t/CdlLOww0XEoXv+67
KaAyVJiHekKBq5BtTcq2kS9fzxMZHDjeZNEViTqaGcG53nyTpMCjFn7RxNK9r8nbsjI92Zq/aeZs
R+AsFNREQgWPcMCVBupgVfk9D7+XERXHi6lsN3L0synvLVWiBkrBEimqfMLLC1kcob7Pav+yydtr
I7jW0T/qmuFbaurXVaTuuhZ0eT+newA0GyUQkW6tNnHs/+qrGgd2tKKn/Mc0JJep2O+lBKO8oDwr
IJDJEPxRObNR20A8MnU0DLzmMPfKxHoEw/gUGdjVDuEWxaWNUYWHrM92TU0+DsCb3kx2maCLrtT6
Rs+i70UdPBey4M2lgpxLeK2m1Vkkd7u0aW8N2q1GUD3WfWYbS5U9CS/8/0Pal+1IqkPZfhESM+aV
KebImRxeUFZmJYOZMWD4+l6kursiiLhB327p6JwjlVQOG3t7e+811CHS5GYTVnD3RDOO5bEN0btn
qOts5MT4znLmDVr0VJmPNaSXTDQss3GV5wJ2Msqa32qJeid9UTXIZ7TQVEGrA8+DIv2jR5Dsau4p
jFkheIgOIWsnOMIxkka4xZt2qFSWgO3V1a86zldgeOMQ4fkgQ+4ou+PAwrflaKvxQ1xDtDCJt+oQ
vHVMA3/azB3IxZXDc8TeCHQfWhzv+LM2tgkEAWJzHxbfFY5HGB1C5VMSNxqILHWGrBydFzIQP4p0
G0omR12B6bK8z7k7cmMVh4lXDPjiKJabr3kM3/lYc4b2VSTvDLqaYlCthqB4MKHCVvztuW9KfiK8
i71hF+Ur9G9spnIHrvBrFryY+ouS/VGVfS3tBLYViK+nGwmcXjjDFPy7EsOtCRu1/n2ElGUFEHMB
OIhM3RL4UWTu5U6AOVVORnvU1XcOBca+1ypLZuk7IsxEALXpKH9l8t/YdBJjow7vivIWDgeh38fQ
Q9Sy+yTunGr4boLPuBgddGCtfqiPXDlArCaqAGOT0ePoAqtnX4yJVtn367FE07jOrXSctNy+C0El
YJAT0CYEB/puTtwQG1o9dkb3PA93cOmM7KBB/z7To7uh7o4EyMCwgOcHNf7KteClCF9DD4Ch6XBm
WqO00ZsfLh/KfK+TD5Bh0LeFma68a7KPQMksaQwA4PnpJ5pF9p2GUKl61uVHRBBLKVSbiF5fbqEB
smsZeucS+cOw6yUW73giebBv2uQUqq/DcK8Dk10qI8LasMo7hM0u8CToZ+WKnQB/oEpsp6PNrSpf
Kahc7YsEMFa1V6CClqw1xSvw7KOxaAuR4Bniuuvfy651WHkfZT6nB1HZKcOjpGwDEyyMfCdUq0I+
6KBXMOON6IAqAgcDPS+oJ9co9LPC7SWGGT0EEsCi6KtCSUmquCWr+z560ov3EX/cpHxbs9421dKC
vpqVyXtNq52GvyX5top3SvWsJe+a+AAbTGvI0ESITNXR0efK1Ec8sWEdY1WVp3TEbzI+taxHR8zu
tfEPhABfFfWtxicz8hId4fhBkMwdIdVTi4+h8t5hYnVv9Oin9s0xzLoWXe5YdBMEMMSY+0YY1joK
AEAZr8yRvJIhrnYD7iZXqSiUjZQMrWiKSEuV0kX3YT302FtN5abFT6oCfKBNJI3SDU2KtgZ8kUT1
Laq7Q9BJT5Af2yUJVGTV0a6E8EfoVfS7gvrdSDthDeH6FVCmMn1U4tgtA3Tuw4xye1ehgzyporVB
6JNO2uBafgd2csPGjkHaUTxGILG1CntAk66z+jyHLlqvfU0tz67A7h5gNUUTxYG7yF1gyiMEk95H
AaXAMnoUSWsVDbN7BKyu2Sj8fYAS2FDID1mEtnlpuGKGsgHKgxpwhEUg24gEmjbYSSE7Jdr4eNK3
VeJJqbDTEwESr40tKUA/1B5JTWgyBi4PDyn2X5hUQBvQFeTxLAP6OWXTWEkAc6iSuGUjZZZoBn9E
qYUv5ojOkA62D6AR+tvtXPPamwDa/0iYJNh1EUJmGbSUFE3MxXLKoHuX7nIv8TKA1NNP3ZP/BHbh
3h7vynvzbLhZBq0oUdKrJDb9Ive18iFDL9hMcQMoPeC1EO/CNXp7wCkdnD1Bzgac5dK12VdjmoWm
HwW17XWGDQPrblyC21956KDEqOBtJUPuhJizUTKBR8AqRaafRL0T6rVV6Ev+P9feymdjzBLfLmiM
upE702/4sA415YlL8WqI2UougdgVD0NhPrOu3AAebqcCX91ex1kT5j8fJSdTnBUmErHqCW/w1FJX
rT+4w3GS+xDvdGu0ZScH+i9ylffbY14puZzNeFacCAUyZLmuEQyJnviarsbtRL9dMm+7+nA5mdms
CMFRtkXxDB+vaB8zESKQEDzkyZ/bc7l60P5tEbjZnz+PkmAQ9TzHu0W7m4qPkLuPnOhHtwZHglSv
lx+U+9sjzhpY8y8GP/fzEYElaEBTwfI1ruQZHn3MPWT96n1w365Cl63pSwkTB/QfdTjipQdlg36G
vnDe/x/bRjfBPoVqBoh85z+i04OgzcBq8jtPMXAZ32leswJyBaH4mGmu/tZ+gzHhLnmNXD+Q/4ad
fVNQmQ254xg2y46Deaih9np7dRcGmJcDiZDXQ0dk4ufpnUme+KLpxqx5/l+f77+nMDVOTt/TeKLx
TtGwLZnTu/V3U1ujB8tkp1ohS4Am5Uq+nyxwRQeqvhR+qUvHYtZCvvwB00v85EGfci3lY2YQX8tR
gzcAzyeAuEEVFJcsewND5DWEPVLX5yiahwvh5vqZ/Df52bVEeMAgXk5w9MmbauyZ8ETqp9tfcNaQ
v5zf7C4aZHFISznH1bdl+3ZVrDL7i9v0nq3+B5aCSxOa/vxkMUuBhqnS4uJLNq3LnUlMznQrR7fM
FcSGnaeHpdrq0gadXRck1tJsjLB9DGm0O/1ZSjXv/7iAsyuhaAPETTNDOcwlKwA3VyhLTVsSyvZb
9TguxLMZAerye81CSYjX1sChhYEDEd23SFdEVwKs50H9Cbblc/qcAIZmyVC/PmSf+TsebW7/IgPR
tEbS9iYBpGnaCRgPKkTfN0imIjivOf8TS5lZl/vyh86CD0EBrxSzaWOhKlkh7OI5iWuycoilwI4Q
CJDvhS9xLctBiem/oqw6u1wUHaLRXRcQfyK9155APeQgqp07xXRJo45Dn3Ionzn8sAyUWNjZ6ixO
9RXLobmJoyqrbxkHlLZ4pqD83Z7h0gRnsagRQWONNZ34IgDPDWnsQNmKaQHHhCVK44yHdvH15jXl
qIF08pDj6wXpCjp96/GXwpLZ8GeIvGIbeaozbplrrtAobO5QfF2j9mUZS5/06rL+K23Pu8mCKAZa
EiDf6iCBb2twIwLtL3Ohnb6XtjXq28Co56slw42rUePfqPNrDU8jUQkMjuqqkaFMc+z1v/+LD3ky
wGy3lKYBe4ZcJT4X6j0IjLaUQajaNCwRDP3bQ/2ST+e5/0l3QJltmoymTS0PvelDOn0kq2Gww8/h
Id8oMHQK7qWjtDIedBQmS4hNuvknvZeRiC3F4YXvOId9cTUp4KqACRdt48Z8VeLJU6RLedb1XXuy
rtOHPblf+ihCh5AAAxBtggfZBjrQTQD5WsGR9CNxqA2cpmNs1TXg03uYkkEC+1dJ8/aKz5ge/3l2
Tn7FtBgnvyKTIN8PxyDTJwfoRA8usk533MHjYkX3oNz9TByh6GOpzXT9Jj8ZdnbXiWKqDgXHsOqq
+cxg2xXb+p25mkbrd0uQoqUPOrv1TH1kBBo1xIdOjlMaisV0cBDE3llYy6VxZtcdlWldJ5DI8c11
upe8bI0Hl1e+gjHpFJv2njpgeixIblx/Y54s5OzmkhIU/QMN1QCoLWzyO1j7QP1VhEhmtF2KNEt7
ZX5n1TQyCtbio6F4tJ9QveviYB4NFx0IV0KzxelWkas/Lp2U6fPcCArz6wrM/d4QG9wkaa89wzJk
ZSrdWjZ+qNlt0sUFnfLUW6PNQpCYwABHzZUp7Yv2iD/rdhUfyL7FWUTa5wXuwqa5Pp6poEVNgDGd
I25hZlAEfECLd/zqHMh846lljFbxZjwArICOKMmXtukUsC9mqIg6WPgQkVPmTWWtxz4NRmwZwzyo
6lMHioDFZDB6O3FVZA+muheBAUflaTsstn+ntObW2LNzr8P8QaE5xha3BBq3AeIcc8E4WQS5Xo8w
J7OcHfqChbQr+/o3vEIWNNhIq8ELrKnqsfxYuHoJnww2O/kSocQgNabF67WKfg78JZf2ydV86mSI
2UHnRcWqqsB8yi/+ZZDV6CjwOEz+MFgMeOCt2s1TcS+ul/bn5bA6ZGlBrJfQ4IZy4uw4gOpMaknm
aMM0HAir2kZzaD/CEEbUFlQgr1Q/zoeaTsrJVaRJQSCiJYl6i2VYxaOxg98UfYnwVj6UOzmBuDTM
nvZQql1V6+5vakubEOLES3nr9KnOd+j5r5hdy4JCocoLdquf59qRCww95NIGP2sn9xAy0jYQAFzI
ei7j2/mI07VyMm/GxawE84L4dUDcLpY3tdr5VSRtu7J8LaslvNJM82S68s/Hm53BPlKSsdVTWM1s
pxeZsgbXvYXeSmJ3IjpGK+kB9B8v88wN1Ecq9VC4ABdPxWbpXfofKJ5dnp3znzM7qFrEqVFxgDBz
XV6NyqZqO+92jF0aYXY6DZlqUazUxEd7k8jfXH29/fdf3vvnM5gdTVmtVJB3saCFLlpMVW0zz1ZC
uL49ysIszNmLcTKSHxjFLILqb1L61Fg4fwsnfZK8PN2GUSqr+QC8gZ9A1biHVAeIies8PCTxwkSu
oGWm9QK/GPrQugzZjvORQkUIm1YFKCfZhGuIsYB9uC/Rxiif0CcbDnD+mkweWkdyJ556Bqr4yyDY
MjTVBCs4xt4SxfpK4e78B81OIAUAgRg1Sj1T4U7QXGkv/gV8AbzBEnZjENZXVgC7J1Z1n8I2U4D/
O8QYFqt3l5nA+a+YnUuqsV5oBDQ+Qqp2MDbKNoHcuLUE6oKYrkgk7IKucBqWr8wud+qheoKxNZpf
YrUQkK7vNPBDJpUggkTh/PvkkRhWRZHpPkW/F5YsK3BsF66zq0cG3p+6BtF+WKDOYr0S5n0vUgEo
Pjhj0SK1VJJYHDnl7TNzpZiNNVUUXQQIXUbDbDYVCuQJDbVO95EH7WPYpekJdVSIiIRa4NGK3lf6
Y0sMOEVuQ+1zVARws+RdWkVojy6k6sq1OUPeWDKh8jpt/dmcjaKJeho3jV+ozUMWojiBkFvW1Vdf
tt5AY1cx+EdLx6M2SF4dDOA+h0G3i6EVKCTRT0HA1w5Cu5SFY0P5AaAqSORn42NdKE9BB78ks0Oh
soWuXH2HaLQKTfCaGdA4UbdNCMcu1qI1WnnHoaiO8PNB1AeO8PaCT6FufnueznF2tCu1yTkfeeMz
UfVSEu150943kXLfpgaKL3AYAvePZUviLb9Pj1vjzk5wMA4dBFRy5lcZ1b1cZIElZNB7EtHOb0i9
6QsAcnWGIjykKrEB+qNZBBA3Z/xJNyOQHJt7ro/wUwSDNblL9DazZZNHViP6UgmQLZhSzIjWHSij
kDz67LV6Das8Ly8iO2LmH9g/uWEGEJkKiUop2lctewO14ROmj6UVxh1chaL+PRegL5bSYmGTT3t4
Nndk8hCiRy9YhP79bI9XTAQwPo0ZILmPGRuAyarspLyPI5RKw7+3v68mXx3MRNCejHvJb3JxkqwU
6oAyUGEwv5C6bSGEH7HZoTteH0eQ7vO4/yyIuI6I5MHdrEKJCF2WIWgcSME/QBtMt4OyPJaklyFS
kH9WMMtsSX4Qa+CU4B1oy13yIcXlXozUgxhIm6QWNzWED2CunYJ5229rgG8adPtT8YNFyE5442Qt
gRuUedea5IPxCiKZbBfrwHVUwFMN9WhJSbQqAlAsA/hYUbyMK/JYJuVdCFxNQgAioJXhVWR4ub1U
l58FBBXZhOgZ/oOu6GxLgnJCzaTQud92L6qpWpnWWwnA2b0J2llE3dujSZd5K4YDW0aFHwEUOOdy
Z1WcE1XAu843tK8mAzVdbX9YVL8WegFRiJ9C4rtIrD0tfMbeui8VDs8rH5ZoEOOMQZ2ND7EobQqW
L8h2XP4s3ZBkXPUQz8BS/KrdnuyXsBxNjWkS8Fdl/iAaw/NofMeqvosKFbC49gHVvoXjcKVviyHB
bQSZH/tCNmb3KMhLYQjfsMFPJADYNAAdyzHfSipwPjqeC+EY7TVTeOlHSABF2UMsaDsTHn2BZiwE
wyvfBL8EYkb4ISpkRueSUoM+wk4R5Gk/MvlxjFVQhGOr6EdEafQEO+2TxyMYLcxpGfmTpGjLZcCj
pA8Q3bfiug+dJqvXEvBvEuELPs2XuxNmGZAZNCdNPjzrZrtTTcwG0AggOjk8Vivhpwu5JdBvVRxd
AoPg25vz6mCqroHSBz1jKHQjqJxsgrLXeR0xwn2cbVirfSjRu5EfsfhWB4Du7bGu3EA4c+COTWs+
uemcjyX30E9suDb4sardFSzZByBBFZ2wS1TMa5AhSgcOu4QM6va4V9Lns3FnjwCdh1UVT7uOG5BQ
yV57KJxrtLeVRceT66v53zOc76o6TRVhUPQW/pqAPIkTN/2PLv5047NejQuzupIKmhqZVO5VTYY5
3ezRAbaJmSdVKYKA8Mr6+xT2nreXbfr0s8vrbIDZq6NRtEBK4WDrG+pfNfhrptucft0e4kp3D3v9
ZBLy+ZYwA4PqSZtDOHkjbkU7xptjKrB3aHxZoZ2hLLuELpopmv6+sc+GnOV6OSw0A1phWjrX7uQM
nqJQoQEedadR1DPgJlXXrw0V7moGDZ+kcRKIUZqQdqIQ7e+SH9pCo6RceOCpVzcOxJmne0mHNNYs
MCqtGOQ6LgLfGKEGBLhqrvavNEX4q+ttbzAv0fLH0Cj3hVbFuGIrJ+5eMv5eV88F7LW5UbtDCDUj
RfRqqIwjOikWJZDuGvVvFRGUsdaD1KSHRtgTmJSbFAlq1+ZWaKQelSOXcO2Y6dpabSEtp0Yo8kTB
KjbgcjsgMW9DmygbVdE9mvA/ErDJ9WDuk76zIghOmPCsu70tllZj+vOToKTEHVxQSxxYyC3YfPgh
0l8d9laZue1JvrDLr++Hk6WfRSUShnFERRnXYJe4DSROyFA6JbD7TMs/RBlSnUR+0GN9LQ9QvoEH
ckwf4lj1u9Rv4KDccJgDj0t+gNMmnJ+9qbhnEGVS+fp9p5+sgGzCnInoCff5V7mBn6dqgaAJTKRV
fsJ/EN7s7lLf51qQJOL07DfgoUHmomxtB9NgYBe5Tyk02wPolI4WC9+KRXuE6UjPpwYNfTz6oGI2
2aScf9xaavWIJyZuHFTwkmjygv/gKvuJa/iYCYM7MpSDi+ippzh3HKhJyCvd3l5XwDg6LI4kZXpA
K7hqZxdC0oLiC+3kzqeSuVEScc04EkBgheNceyxLaU0GAapi6kMCaZHbY18LqlC/gFicDhEPsK/P
Zw+z2yCvxAKMkAT+4YAph+G9BFjv7VGuPa4xw3/DzGZIAwnKVHrFfVlKtmmBFlAI83goGRYbIxSf
4zDwCiRcXQPRF2E6VFwrVqHYuUObvYZqClmWpVt4Yeb67L7SYb+jdNCI8Tv6EsTHXLyrk4V3/JWM
9nTW8601GCpkieBh7FetbOdghDDyIU8GvFVaeRnk3E0t3iys9OV2nsjusKOD8Qw6RRe+bUVuNiK0
qoFPGT14mzjsNfAA3HEhP7WS7m+P9gtUOD88Z6PNK41VxRWlauseLIhtx7CCuZUojyQW7Ar8cVXi
XwLr1zXy6awdXAAnnTE4lsOGdKlrVJ9EgQxe85QysKbAfy2790DbKXH2VFXfZf5nILh4w4fKfFDI
z+1ffhnSz3/47NRnKVcpTlPnp/pjnNVwK0SZDkyFvBo8iFIu7P/ro0HaQEUIVSCXc37KSnC6hVAb
ENNr04Ml+IqjpGWBou+kXHKTqni8PTv1cudN0/s34OxYwwBZB9s/Fn21hGXHmLilCom1ejwWhr4y
TMhNtaHbVsFBMOOjobM3eKBRKwYWP1K418Y67A3GFaHgAIntOimyuwopuCy0VqJSD6w2J6oym0Mx
aoBoVtzFGz7omxp1kTjRVkxI72V8WnV4LIM3uG4+j91k5x64o8xtYQAMl6TrsZFXUNoDNTeCUgBA
dB8ZK1to5QWWVn3nwvr2mlye9/MlmYUgvABQH41MZPvJj6l+JDkkP5a+89UxcIVAqQKvSohFnH9n
MxakptINxBT1seWHLHwMhefb07hMszGNf7WCSSfjNBcpweCTTdIxyFt9jPwr0ZuFZOfq1jkZYDYH
SJxVIoESF/T30PeF8oPcr/XhyMzhi/TQaaj6hetvWviLGHIy4HyvZjEdCg3vS7WGcJcsei0M1zVw
P4oKysJRv5cFedfxJX/cq2fyZNjZftAUyMdB/WLwg+JbSN4H8N3S+FWNodtcZQtruvDR5u+wJisH
lH2QzITjM5SHrF5YUpC/kjae7Ytf9MdJhqaXoD9Co4MD3YH2G/w64agUUheAJIgvDv30hHGEbf/U
ATQUexl9uL0tF8ef7qWT8TWQJ7rOrEQ/paJVSGA8wuynl5gnQDxxFIbHIBI3sR5sW31fk7cAdGUt
CCB2GnKvUmtLrgpHoMXCDby08LPHlQziIDwpkt5vR9Tr2RGY5/9NaP+3jX5flCfzTklBKZMitGFJ
aWXRa6AQezRDuNIjD49K9/YyX920J6W72elvSzHkQTOO/lB8c22NfBQEQ9yOoEItbtqrgQDNEJgT
wmsCxgTnX1SXZH3QaCGhPBJ4MuyAwgSoWqHYCklwiDn0vyE+d3t6v4yBi1hwMuYUYE9WcxxSqo9d
0PqhAqlGTjvT0ivI4eFVJDhDOMCZgXuxyLwmjg5a+ZrgKZoa4MrBv6Wy1Lx1oRQT5HRftuqrMNYb
YYhBNoPcxtDrr20H5XCupI+JAIvkeMRT0dhmYbLu6BIX6hdMeTETFMyQiU0K9eJs9YZIVcfe6Jk/
CuMjLwqYLcjUqkdqK+pejo+shN5gB9IoysqJvssjtjP7A4HNUWeCUzaA9E8A49MfsvGvGb+O+pNa
vA8BqI+wwlDSTQQSW1jnbpMmYDqDXbW4167G5ZMZzL6FZDLWNIbU+kn2MYLRa0tyuG803M4Qwknq
EOTCYKuF0GFd2ART7jVfOh10EgQ0ExCEX0Gak00gB2kqyCFvfSbLaypBhkEGYTsRhH3RYFityFDZ
z4B2asDRhO/BiJ6c/BZI/CCx7s1IstRCXXeVkvhOJ9lRbvOXHH3DmrU/kMr9uv1rL9+phohqF/4F
SxaoTc8SST0Gbop3Ruu30HBgzUqLaxduZ5FOFq7JabkvVwVvYXmykwTv7fxoqAFp9HzQGr8Jnkbh
nQHDO0IY9fZsroAEp5n84nhMFb2G+a2IcmjWJj33dVg+jXEA0jqxdEa9iIegHT+ZcrKqAXY1AKld
Glu+NkOMCboprG2UeZZsiOPQKHmOt6jQemJY3utK8ldoiq1Cmcd7L6WvsqByV9HiOxCLSxjF3Z79
tegKjxLoTohI1WHHcr7EGaVZNhqR6Gcg+WbpKhY7O0p/xPAlR1S/PdbVfXMy1uxzcoEGzFRr3Ne6
6EFEDIUbaPEo0V+gpp5vD3V155wMNUuwmqxgRV2mox+GD034pELuFgpmzu1Brq8dCvYSXLwnyMb5
2hkxLZlQkcoHhdtOw8QpqGxnTW9Fzb2SlQsFKTKFz/lpgBOwiP64hBrRfJ+iHjeKgWwUPti/7qge
lV7cESTFEANBH5civ6oVQEJCSFaPyIVYsYfCBZoOUMBgmyaiW11657LmsCLe1jxfaQVIj0Npsyhx
Yea6laGDrYIFnOepl2Qgj0vPwjjABXXbJCKsSScjuqMWpjkaNSta7Yj5nQzBGk8M1Da5lYb4q7Od
hI4njQJbUs0nDfz8QghcXBguIC320EEGXqqsgTG3kO8h0PYQybXXctjMQbFaLbesDT2Yurhm/NSY
EN/o1PucQzD4O3goHSM+puWfNoZqOPTIINru66XuCtCh7Wi/r+Em3RswU2zyfZdCGYYXm4w0u3jE
0f3/B8LivEwCjCgNQtlKVWd3HeSRwwAMbOaLtNzpdb+qIDUlR+jgRaDsB+BB0g99TLey2q6l3FU5
32qMaQun97LIBPA5KoWwB4OfxKUvlhBKYadpEXtlTufw5/quOUROfMjXdIMEQHaAU3OqJRPny5bB
+ai/iKGT24pU6GkGNGavjRusUgTJlb5hLjwrH4GJ2kbb0FsCqV82CzEkcgoTjguQRkKV9PyswfQk
gUy8kqLGAztvb9qET6EL1AQcVKUPaTsRkaIPiKXHkBV6XXJCuzjpeN9iXOQrk+wvfIHPR69DMxMH
OJD5LZWtQPoYxM5Ku79q1LvwSXRvh5VLJPk0GiqHigipYbiQzUYL26gutLGDKvOT9FU/s2/tFbSg
8EWHsY5pNRvp0B3EP8Ejf7898NVZnow7C5opPCvruhyor0dvBhSyK5gTBPkniODwpuwXXk8Xl8Hv
JKFVjFBmiqCZny8puh99gGBCfcibOBkk9MDV8ZLogSw90+Tr0/o30uyKY9kgCXFK2asJTZMIj2o1
1R6opB9Ima4FHdi5ZLAiaOKOyWfcQl8IWAB5UqczDhVuw6IH0iUXmAeBCDsUNlWaApS319j4lPaA
DaWxTUjpjYwDEaovXDHSb6v5MuqrqqwhM4F81Ow5pzU0h5m5OPhKHbk1Yh2Ue1IJTqg6uVfgC8cV
qC+3KkpNkdsFlS101aaUk7UZ9HgqpJ7WC3BBnrRpEgeWcg5TINbRjNu6B/uCSE6jN+6gB3tKoKdo
Qickrl8jM/GGQYMDBxwphoDZRtuKED2qIPfZQ2mF2VTwGh3WkQXka2rYBCiGp/Nxn5FVqGlWm5Zb
U1C81jzAwMOuzANuoKxDxUuFC6vsh5DBlosSCjzmiqM23OPQ0qJ6ErpjoX2RoP6Ku7t6zFZD90ir
Q6AeGSlhZHDH9B0AAG0H+6upLRiztYiaXdyvlPRAIYQLfG4+vrTxl2Du2wg2u8DoUmhgjQKw5+xe
imEkEUUPRvlHGx5pAXV2Adaq4oDyNDe+msr8K3WKmzbfXdB5lSRB9V7z4pp/aAZuOL2u3WJ4NCDR
wf4WUNeNW92KBGL18XCfhKpj4v+jTHlqcQUxWtgUjx6jv5NhaBJ1rzEfNmaRHFE0cFgDs2ItX/Ik
u9jqSMqRzEKiTsWZEn+j6ElgHgIokQt1XwCqSVbtT+/C/uFjEjZoPOknSi3uajAwbETIP98OHZdJ
9HQfwqd9KgOqkwb5+XFOhGjIgtLo/MA0gAYL0JxjYQIeUenWqPnKwUfcweulGLvHelC/U015vf0L
LuPJ+Q+YnZOJ0aD0gFv5mtrejwJ34yD700Plp4uXzBMvErFZ6Jq+wskqd1UBIJmZUd+U74Xodbl3
dPEZZwPMAjF2cjykkUL9EJBps+NOrsl2iscWHRqrXtTCuKh6zIabPYDSJDZMaTCoHwgA+BZvHGLc
YUQsI9EtnjGcImEhb7n8WLCvM/DkQmNAFbFhz1eQ68goEwLfgVqxq/xJAdYMbz2LB4+3N8VlmxFT
Ox1oFvuVZBCFBhZ1/uRuhnrnSstSb1Vq4IFJH6wfnKj4zBPqLQw77fazoD0bdr5DIHTIJWO63GR9
38e5pxM45Qm9JxsCSq7wXoQNJZN0J82ZVUNwzozDpRM5bfhbv2G2iYIy1lAjSNgrDLR/hkPigUxk
NU55VNAXW1bov3hxzaY820Qdk8Me90zqGxmMxkEHY39he7UwqWsn7+RzGrMGphmmpdn0WgKuAsqo
zZsB54+FTzf9FZfLNhUCZDiKqXMcMkSUAC8pY+o3jDiVNpV8+nXUQ7ULwT4IRbvn4yZvKC7IfGHb
XF/Cf0NPsz+JK305lBP4n/oF9GkzKFg1wy6RlpoAl3j+3y/1b5jZ4dMSFcCGQKXg1Al3SrjqH4cX
CKkgP3oZbW1bbuGv6qq77hPyhHBidZZy+WvhxiQmUI+Q/kbvf3Y4CnOQqkpHdGsb0CInJQxk8Qmz
ikF10wgBTnm6/U2v7pqTAWcnIQM8h1SFkUACMnUU2CAZ8d//2wizzZ9AW78JA574I6qVrPzqkBfd
HuFqxPw3h1+I98neMJKmD7DpEx9nAOZMX0IFRHz+FUYLb4CFtZrTSQPa1sgihgRgxMdAfVLkBZjV
JYl92n0nE5lC58lEGKxoi14iiT/1hE3I+WWqYAnK5HOc2ErTHga4gslltwqNdldl72gUq/Clkhtw
+Jjghqppj2lwNDR6kEttFcimLZhL2q+XEvSzXznLJgwooYWDiKeQUqHmoUNuAlAGqR0OvaB90I64
WfpEoXPKgc9SwRDtxceoeJakY5UCUVMl0D38KuQWcGYowHWJBeMcG0A7O87jd2FI7UznDk0/e2D+
iXmIkxZqgj2wIVCr73O0jDcC9BpjEa7wSWSnOUXjGitV9+vbu+qSBzqb5yzkdJrcaV2Bz41HgMvu
i4cI0D/tIVpz1Vo2v7yW15x++1nkEQ1aVrFcT9f+d8FAYBKAP590G6XqQHp1dXtyS0dm+vOTnRYJ
RZR0pYnLQt4yFZYYkAnu9QpuudHC4bwEVc+WcRbSIq0X4V6I89/b3KnvzdfQpaDsE6twIDMEIzz7
9tSupNvnp2gW0prRyFtsC8RwA5J7hj6VH20oFrtRLT3xnL2I6k8BigGHxZo1NPFCj3FpaefxTtJa
VtYlBSuROxD/hYO4Ymdg42gLL5qrdwVeFfgHHCRz3vpnRMzGmha4K1phV9SarQT3CQwupTgGyrJD
z3wJz3C1+gL48H8POfuWiZY2ndj3iT/AimrTPEZv9ENwJ8Gb+Ftyh428Ttflaqk2/lvvuMg7Toad
fVEBPks0Ikht+vSn5qZnsPbQIzsEW2STxbA91AvIYAwdnC/aYp3THhXOsvkJ0Q8pdBNuYTlqs8IX
bdJNlkPGKgCRp+RvdS/5vB8OVWhuRQgMt6r2lEGFOVQ/CKgWTW/CudG0yiA9tgO2jwn3PZiLQR/a
UqGwzPP4TujNBw3uVgkvdmGdHTtl+My74KVvRkeDC/TC1r6at54sxGxvCdCIJE2A3Lkn0m4MjzD5
q0R6MM1s0ww63BrhrQaNyTGHMEbRur32KSLA3v4Rl1WX6UD/+xFz9EJQSQVTAqRihhG81mibhmm4
YwmEMbS/NQR2FVhl5sBOqXTwCMpKQwcBZRluhnXrqnKxUUNm82KwR5h8tZx7iZ6uFICBSF1/MxNm
mqrFy6WtezV/PPnRs75cxgw8K+qQ+hmA6FnRgsAFxNWiXfTSMPMbXM5xUKUIsadt1yAnbY2I3WtZ
tr39Da7GmJPZzK7g/yDty5bjRq5tf8XR7/ABkEAmcOPYD5hqJoszqRcESVGY50xMX38X2LJUBMvE
cdtht0PBFhM579x7DYhQgRAH9vm+L8tJ3tnpzLcSfh91Jy/M9lKHZpegNo61nIo4uddMSLHiiZ1D
TivuFiKrs3nI0zU1u/1KH6YikoJLQr8Jj8orO+pO7dT7wdVs1MM9H/rMVrkDE9FwQM3z2EVrpxfU
A1BPsdlx0cX4U8kZaIapmgSpClWfPO0+Xo8QfwjHuqfxvZ/wfdELG1wouLQqXltnuyGR1sCQ2DL7
YcIYICPywg1yZsw/tD4bc5ImDOVsnLIme+lgHtmUT128MOJLbcwG3KiqkkB0D3F/3qy6EW6xAO5r
wBp/vVCnA2l2cn/oyizOCHQ5qNsad3G88VdkDSdET1rBGWYhnPlsSjObsNnFRHkotVKMskAYCwfi
qZtsRPiU5G4vh04Gc6OAigPr3rReWQVR6iSotCG8c2TDf8rhllPFYg+UtRvnrxoVC3vozG79MAiz
66vjolONXIrueQpx+Uxx/BBAy9wajGHz9XCfu6A/NDXNx0lcF0hqR32G2FzJjI2O4ppPwVwNAMqv
/JXeQ2Edzgdjwp1YeRyTb3lxnenwv4Ycbx4dwT1diMUWej4HVQeDVIu+QW0IZvWuJtGNWo6b0mfu
GCyciO/I9C9W2hx4EWmy0nWyFIMOFD2Cs+PRFubeegFIjd/dQaJgZcTcVmANZ8UBSrZN7dZaCxQN
0K+mGmwURbmMeTtloa2woN+qdLzqR/UQ6A8Ge6YdZLQKia3NAfSfrr6LS/oAmXbAh0wLpEqQUKrL
3jC3RKj7XmUrfQAwBsAUBA7QB89tEewVGIOmUHc39QaPO7KBH6wjk+qhea+hDKsmgLJ3fdVqF2UF
Bf4chrOgHVHfmUSqS0lHCd20+8X33HSafBq4CYoPUBd4ufO8OE84ktaZHN0P/bPobvrg5us1eW4N
TIgYkCmQ/4Yz38clWSbFUARCRPdZtas1KHXVaym4Jb28cAacy91MRLNfDc3OmhxDVBqiwTb7s957
Gx+17QhFe+jvQr18pb2K0JFWxK0utQfYZy9BcT9jHicM3MkHzA6hRihmbKYcI7n1r6qL8kh2/sa4
1SxJtxQ7tmLXv0guA2+JM7Y0wrPzpTXSmhQpOt50gdsgvQJRSnus9rr/9vVUnrs0Tjs4O124Uqk1
6nrRfR68TA70IMe5MOB++AutAPcD6xd4OeKt8XHBaKZPW17n6E7zNhZ4K6KaxKqFXMvni0kFJsAE
fwlGUASkto+NtKJOuj6WgvsoCTzeSpfAFW6kHnKjIUIq09TxnlChUZ4tsGfP4AM+hBZ0FiFmWL60
D3FOwT6hhVhRaNeJDe6L6eqH1m1uQ1DL4X+y9Cr+3N+Pzc4GVU5CQtt0uu9DuKEHyTXsviHHrtjh
IFm6BDuPRjp0xeh9PZdnN+VJJDVHjZKxGwYi+xFUZx7r9hiq936LOlt81xrfZXiRVKy1MhzMDI4c
XGxI9TTIMQhehUt7+ICPgGi07dGHNA688RZSE4sfN1sEQypDping8T33oP4ZWNJj6fENHO3e2vVr
5wVHWAheB0+VVx/S1ZJ2zBl8yscpmZ1X+giMZlQgtGY3nat7VWBVK5hOPFGr2OTX7UVp53fm96/n
49wOPp2O2RGlZQqi1wIZfJHdpP13CVYX0UITiyt8dhyJ1uBmGyF8HXXN88UdXCgtBtuHSIeNuYBS
UzjYbTquc42vmuw2VtnNgPuadfJC9LHU2dlxJcl5HgDqldzLSDpq8iTEgRu2e/t6SM+dvidDOq+7
SAbzu7Br43vYyrZ14bBswyEvhkya+3VDC91hsyesFoMiNiYihspPtir026TtV4a6QOF6x41+Cgd+
P33Y7HxKOxUekhpe98SAe0IkDhQ2PDiSUbQKLgD/uY9qmNy3SDm3g1jXKYZUo9PeKdMNBwK8ahVP
wLAoD+Mj6dklqwO712AhQsIrztSt7ku3sq5eqQaSm0JD3TtSOfTDyL3ZIDUMqGdCqgudA6KVyk3t
GGVma9KwNfThoa4zL+OSTZGN4fUzKOaWDLTbCNGjLoHeGlv5TeGodbYe+nyPINDR6Ftd6WgYPlQp
ouD60AGrF+qTWz1dCkAWXo1sdsbqyL1rYZPjEQuoNjLk2yw0kJyWrArOXCZvvCAwXBNld1/7VsgA
E8b3QgX/sXyEqumGQnUlF7WBSi/gzVWkP0FnBrjCuF54kxnTJv9qiqeI8OSREGUVC0eUFO4hCuNw
rXapFm8AB7iKIGjTdYCbw0JL4gCSR8dGR+De5m7lh0jU5EgtPdLyCJ3duJXd3HgpAWTQZSTJRuoy
qnpDFFjyACtQRVoZXeOmAZjelNiaEBZ4EF6RBA7ycrss08Dc9r+nFHJ8FNERJD1giIpXm2RIUNog
q6IY960WHVu84ljNd1nArYjG36KxAN6G+R5JulU5RnbB4GnIxw2EDVyUdZ9HZCjayNgmoeawMFqN
AdtG+jFrx02HKgmM03YoeN3IQ+vKobIv5HqV5NkBNPbey3IolCrCkiq4wcG4oUVeETZco6Tt6qL2
CqAxFRq8yVrkKk27AvCwtswsd2BBY0lReFErSzm/zwJFFFbr0D+RAa8zDTxjPs4WBcSMt0MQ3vfG
gdLbEYS6aGg3qq+/iaFwsyy9oka8ogN1FAnFygo5zxCswtHOIOHP5d4pjdpBhcyO6WPatY7RJ7ac
wFLMDHZkEpNqnkUDB6BYXgWhk0JMh8PSSr8mqgBtczxKnD31ErUUI18pAjWbVAO46ZhJZOGAW3rF
s+kEPFmYRIWMxDA0U6kAYKvH9jZ89IGEtuMbuum8wWkPiquGFng7F/ViDuH8OQ4wmcZMU4Vs5cfG
G431vEsJdq9S2WrZQ1LoQQOssJL8hbhjqaXZERuHahmmI7JLAc7JNO0cP/XhJGPss3QRe3T+0vjd
q9mZNKYa6Tifcg94dxHtLZRgcPYD/BnPLMt1zr718A9TKbdrUaxAJ9qEmbqT/H4lp0vq2GffRzL0
QP41wrNzp+iblNZphVziwbzRfvR7za4vsyvYz674trxPYZVgVTf53dL76N/Eeb8bnq2rpsto0elI
l9bOYA8AfkVu3cD5SLobPIhO7Es7cIYVxsFmTrc2F8Dpi/2eBXpjhByDr2YxlLJr1eIb0xshbXGF
897Y99vwejwUlYssjAe08MJZ/2+Csd9dnwV8A5y/tC7FTWMc4mMSWKknuZNC4uBUXjSJoDvN0gtn
Wr6fr5ffTc7iP5+och/EWHLxZnQaK9r2LygEW+MP6g3rcUkDdfptX7U2C/JaJDZaA5zR+6DLoI2h
X0/yOUTNLSgzodJTOfCHXNi/C3tqLpwPb0IlReIwujeMDPjMtyI1LHMRbTPthi86NveEYV0ZVREv
sGirS9E+JaK3vo4nNbLUxOwgKvLQ7zQ/RaJ5MJ1EKFYEpXPCbLhS43+xjeIiPNRYvqmV5pGSYNMy
/aZWm9tkNC57ru8rsI7kvHYCwDZjXOBlql/rhbLV4ZeQcxlw89S3zQxOp22zZkbvNWruxFBrjRWE
C3gHhBBmY8GrAHs8YuD14fUroM5WlkA1KI9y4VuDfgO+ipWT0NEBhZO6i4E1dp59CxNhZ2W2UkJu
Vfy16C9TPTgIfjBRBQOf3TJDwwH92lJyRCrlI0zDLUm5A4XE4ilMbgbZFmO76yvJk9LUU0s4zPZH
ztlLBF9qgeCxpIqbP+TYKuQ+KAeX6q9tFh0jWbcpwLd+YFGzPkhavun9Yl9EmmuoVQn+OpgcYDz0
kQHwDnZ8ByzPyNNtkyFub1/94UnrbmG26FGa2Y0MjnuJiCWpHJ/BzjAbjznEvrIoc7i05zkEAUBg
DMvGQcrEDmE0HxP4WmbcTaPEDTP4YlLVIiCr9BTYhJy5UKlLxLhSGcfolZZRv3LpWmPxTuffJf+m
Z4pVFFCH+aGOP2oiryFCZo29apf9kwGXY1D4wS151eOJaZetdb9BSS+1/OmiqJnVgWYpXuUMJrqo
tyrSummhz4iJhC37BacHLe2thiWeasCaL8+hAwT3FSauTfHGm8qGco/DYjRBhPR9DClUm6g7SPJK
gSyBomS5pQ9wDDUju4LDpImlUoU2UohOoxJbNYBIxHAbwtNG4PQaY111L7xC1jZcG8HW59XtkMB+
lRPAiKnXjJ1Xl9ylQ+r4JNyxwtFhoaRDkdUvKytUIs9QBrtGtbaSoCQIPZcBwge9iuiR9W6Zw/cx
1Wxgtp0wgatLcRMzIE0RuvpIn8jw7qxEboMLf+1n/kXBW0uU7VqPYzeXH0xFQ+j7nTcXmgaecz54
AzmWcfE6injTjtm2bgrbD7CDVL11YJ648+V+F8UX6rQTeLUS0YskFXgtwRrerFQH4oduEdQHvff3
ASLZVpc3QN0h/5zCuB3+i6J09N5wuD+AtAT7LwzPyIoVLE5c3TesqpUcQoqVxnM31jJbYXixwhXJ
aqazrNO2FExaIaG1ItCuika4DFj54gb6HW5vYupFuq+wEnpRAxyOMUxSaSP67+m02Dv52GdPpsZ2
QjPuOnxOQ2HDalC7xeMrTu9LOVk1dJXK8ZUPPl05tqBkxk6KaLvoJVvCUVKi2NUCJ97mYP7rcCXM
ACKOKxTnb5Wh2ES03VJo2/UT9l4b8rWiRzio2uZZls3Iqis4bgCKRCFIV+a3bOi2XYwbH8qbZZ0f
CRSDChmyFegcHlqQpshbD3KV6wDyJEqtbhrIpArt1gQiPUnVLVRV7KTEyPJoDz5DZPj26Hc25arN
+3CdEziaUrZiojrIsu7VUn4XJ/5FyAybIZOuv0BNxuL5YCXhzpTEOsOLlozMYVJ4L9f6lgCHzaTX
JnkifrmtTL4TCsxb89xWwm8JbR8NklQuBnHXFelFB9p+6sMKxs83qgntSlQT3MyovGqUb9WCm45U
X5QUylhtuIJ63GXYd2AL0OkobHdI23qR1KEkn0NJKBlDqzf3vj/Z0dIrBWoeQfvE8f9C6oE5Iz+S
ElhDeCcoFhsLl6fButaGLVKX8L3VN2rygneuDXG+g+KPhxKGueBgemXWo9XAVqD3nijptaKEtuob
TgAWUDemV1qSbLgOtQO8laI4fE50c5Kj9brYvw2UBg++8DKh0qGIx0uUcxaisKVLexYIw5lakBy6
uffZSNwowh3T4elIzYWc01LA9X7nnrxh4iLxNRGhHbEt9/6KraPeYtftVvZUh9/lW0gzLsR4C8+J
uUZiVxEKjwsgx8JIZBbqoNu6wCsPJqwNah9fxwz/psD4K7h7N+466V5BmNw1EULpDtBCi3jA+3rB
ViUW4PAuXYfrzAFJ+3JR4nohzJsDY4FPiwZlBEBAW8FANdrp5qYyHGrr3OrXDGIWOAMhI8V+iMaB
j7i2XvyCaYF8FY/Nwtqx1AatTpAYqx0ZslhWewknbVu7Ca8DG4T9t6Wn2/ksze+RngW2UUIbhRbo
cWy+TIwzMMstOMFbEU6JOluSdFvYHnMMrVRqJFL8EK/f8YJnh6CCC/H912vnHMgDxelfPZrjZ00C
YbUkQGI4H6hriMgmRr6tIVzAu5jaPZB6GQELwYRBNKawJdcSVRyOYxXieqQeDnLpO/7k2inxEvcy
rWFJ3AByBbCTqT7QIFsn5jdfCzyBy5kskWg+u0y8Ywx+f/4sWtZp1GUI9uL76H706L16l/TgKHip
16/HqzaFu+fkujK5Nt/G6/IqHi3VWk5TLH7G7CBTOgjvNTkkeFt1z9NLJUbSzQD4F4rrPYRpA0Na
qSFx/bD08uqmrkDnqCNXUkFtKPFigRQXEmqNPuzBp3OQubVDZVnqbOkYnHOAc+CYg2oM4vsQElcZ
sFb9kDl1dIt8FNKGYOKisKdNik9F7MQwm2/ot0Btt2EDj/ivl92/ySr9nrfZ69/U4hBFaAAyJycK
2UUkuFW3xGvs6qAdgY64Sq/JfeqGLjsuPb/PPrA0JO7gswSB7bmxm5+kQxp1Jmrfxq4p73i/pOB9
dtv+bmD+FM0IZyzzp+f9NMQKt9jkLyAHf+nYP2lnlhxDcBP3g0yj+wqhWyx8OwAcLB3iNTCVFz5i
SzOEildkPuZ15/HwhgvYc1eAaIMTPAT6Ko8yd2Faz57HJ580244VBBypPGBsp2ltcQ3BUsptYUmp
4PQPvy1lrxamcs59aRUyxgnR4ntZ0m2mD4Comwsr9eyJf9Kj6RNO7laR8yTMOAZZ7SULz1/V/57E
jc2k+1Ra8rRdamu2KRpNi0tmyDjMkhoLB5k4foyaaIWo1Gpb4fyXkzVLgbFALVMxkUD0mxIF1so2
jvIGic/3I3IZTH+22n0ykrOsFzYDrgAfvYs30bo5MFdfGR6AyUtr8GxUctLOLCZAkVNjWmtMazB5
bvfBrrszd9EVu04tt3NgP6ru27fAIdZSOf988fik5Vl0oJpxmGRCBUgC574/XGdqs+7Lp0m/ve8r
r4uIpyHHkiAFEWZTKSBDnSK4IlNGJVqSWlg4hebBQ+sP8D2gWLgAiVoaOKUJHqlB8dcOoV9Ipbn1
B+XD2EslMmIdLMAyF6FffAOHp/XkS664/kN8JV5QuvG+XrvnN/7vVme7kvm0UysfIx1UxwrA4XAZ
Vn9+Gf1uYrYZoQ6SyXKMJuTVYHMsI7KX76pVu4a0E6SDLHjJuvU2uQkc9fq/69xsX0J1PNRTgvsj
L58iGGdHNF041JaGb74Vcz5IfYBwxUCxA6Ykqrn+ugvnF9/vwZvtQaEKSfgE+LWoxZteEU4FKRFS
LIkBnaMDqZPCxk+cnDzbcUrZlgXrFVRSHus934hDcUgfBOoHIObf6Atl+IUVMcfYd2pXlAzpKRjp
lAepQ8nbv1biB7W7gDEIUtr9zX81iO+cmtOrZ1InixWA9DpkVAyjctI4W3XMWLgHFhbD+xifNFN1
gxYPHSohUL6x4260aLcwcAur4Z2NdNJCxvohFjTGRQOck6pdDShYhvnD16N1Prr9vRbef37SClGi
iodQ6wWIK6KQXseVpuxASJEvsVlDR2ks5S1adHw8x7w7XYLvl8JJs0IbgasZxgh+lrCm6C9iAlCh
TqZslxDwDuhK6LNG0On6lmfM0iNmEdh0SHq+kpPEoVPGzoABelvvCqnf8GK8q6rrUbkVIYSQaGFz
qBs1lf+tpvqbzodd3gN25bcXcdS7PgTqDL/0goo4alyuzLGw9EAHsBovn4r/FQj8yQDPziWwXOpe
krD+mbQtwydj2C2qMZ+PEX7t5/eq3elg+j6HBwRuEwNpWKVac+0CxHtr08BmR4Kofhc8fb1qPtOY
EFAZ0OpBeZnJoPbPgmhVlvISVqjtXY5MZcYBCuFcdeGLeq1nPbn0i3IT+/JtnjZvkJDcm5l0rOvm
egzrvRIjPV2QwoPeq9NqvV2QO0O/TyJghkfW3iRFuJNTfS8Fwc6Iu9uirS+0LjeguTte9lXRWxr0
pTGsyNqU+xoujFr4GiYhUuBgNzfNMQdBxxDIlCORDqHqOyrKlT9ISCbnZKXrZbtwmX/ap+9joWlE
h8rBhMT8GOtmqZQbfRe0dz3yVFIIM3cJeizh96+HfFomH3I2H1uZY7MUPRMRR3LzDv+wmyab+MdS
B+hD//Z1Q58OtllDs6ktKj0F9gsNaVVhY5vYTRktINw/HzqzNmYPHjVkAVenISOy+qwSDpgOnjrQ
CAv7FgSgazixekaX28PIXQ2miFruSH7llnr+n9PkZ58yvc1O9g6CBiT4NUncpXv2KIOUuykvoWQi
XeTrHtbzhZeUVrnt7+Oduivf/IslRsWnvTtrf5qO0/ZxtGnagJ1U+v1NX4OCiIQuRKq8nsKgHbEu
jARWgIF9PclLq2la0yetmr7WCtGi1YTJm6oJgSHzUcYqHaFz5+umPj3PZh2cnX9lq/RGk6EpvS9Q
GoLDTnGEVYkTygwVkoUg8OxeZHipEAU6kshWfOyXUMaQMTCy7/rBtPL0qqtLawwXdsjZ5QvRItga
oQnl045ng5lQiHnzOx+uahDGzq3Ir2+iEUgUkxDbTxnwVbxf+QYEWOXSMyCRbGWZYkK9U1yVhr4w
xMp7znh2Oiiw+oE6D0gDVJ1HdPGQpDlcJfS7vkUVObEoohGpdFTtW1OZdgDVqwC3KrKWa4UOP5o8
cngCv3HBLuSyBAtdtqpqj2dtbEEcDEXc1agrSEhXQLvGntI8hAF4qNr3rH6u2sgOgcxKcQz5KIvD
QGI1Sju5nAoxt0UJXgfqeCToUKjWLltCHqOmtxv4WwTI6ukEqLzkOESPHVu1hQIvIv0ALxUU99i6
VAAHc2g6WkT3pAoiV0bglmrixCNeRcN38IAmH9oQpYEsPhRpbyOpjM4FF1n+AGKGPZgrKYPGO0Hk
AjXB/nsl16iR+R4HK0gNZQcWUgG0ZRWrLqCBEd22cbxv6RUyfFDkpTZsWYbCANO/dpFo9CrW2TWM
oWQvpquKvgSpckgk+iKgrVVVBp6GSNDTBOpHSPOmHMwrCMlrxn6MQfmPvyVgFyg5JAO71cBWCphb
/SjsiUFpwAdmKJFxEqpVpChvKuxe+PCLyNdUKDYYhM6gbhTRvHKjspOquoM79ibQKvjI0e6mGpoN
bBx3qtj3ybFTBqcLBltr69XXO/fM0YRFBfl4OLeCOMNm7x1RyQ2kHEf9Lt7wDVnztb4K17/SwP/z
2v+/4K04/rlMm3/+L/78WpRDDRsIPvvjPw/Ra100xQ/+v9Nf+/WvffxL/7ws3/IbXr+98cNzOf83
P/xF/P6f7TvP/PnDH1x4n/HhSrzVw/VbI1L+3gi+dPo3/68//Nvb+2+5Hcq3f/zxWiCfNf22ICry
P37+aPP9H38ok1XU/5z+/p8/vHjO8PcOzzVHsacSOH/+/H2//tLbc8P/8YdE5b8bsgmxLxBIwB/R
J4pF9/bnj5S/qyrUvyiDxAshkI374295UfMQzWp/h9M2NHsNEJV0BXKvf/ytKcTPHxEUqpkJDCYB
RwpQnH993oeJ+j1xf8tFdiyinDf4xdM9/fvYMWAvBlFZyCUSGWaekNKejuOTa8RI+yhKpSB3uq22
jdbjOliRVesGdg1BmSXs2+zY/dza7CYBmGIgMDyEOrIr/1D2k+CZ70WrHmlS2CY9RN5S3Wr6/Fn3
cF5TolEFWBpo833sXmdUnCutlDk6oAI0eMiKCbWwFILMQHXv/frQzKxfFc+I6RM0Uz6iMv3aPY+3
DeT0VigRrZPQla7YdnTFTQgXCetkvf2c0A8TON2HX/VwtsUTLchCaJxiAuGp0t1rbrCVN6MNrbtN
7gJRshAqkzML5kNXZxkO1rYBPg9dBYdxq9w2drHqN5KnIaWH998q3gz3EEJx2l35EkNkz6kcAOEf
Qe+x+y3TLdUrPIgX3xixvbi6PoZEP2dh8ng3ZKxlALU/TraWdaNpNhiKiXPnN17pKevABYB7w1ZJ
O2XldvVKrIv/KBL72SzseU1mqvTzS8oUhamkA5rNUxiFdaNXDq9NlHkQ5V5o6dz+meDAUOUB8w3/
nS1nZcQx4k9NxRtjK0xoBk7967zsloYO0nI2ruElI8pzW+i0zfna7k1qigh7NmleSfkghl1i3n69
iM82QXUFVl2YNsiIf5y43KSNBpMpuEHTVzXZBcZdsUQxn+Wo/5wl86SNaV2fHHSNlI1weUAb5BLW
xRepA8tK1zy0W8i0b4krr5Wn/yxZ+7NJBsAaesWgnDrbmlWTMACG0GQbAZgGxgfJ/b+y/c2TNmbb
sSrGpuQMbUyCNtAedJA/kGx4Ktm+pe0GaBS4X8/VTNHmc69mj2UimTRrBVpsXMXL4b584OtmgvCW
lrrTN1+39jGA+dTYdBufzpoBr4FMjGhsoNUlA33ZHF5AEwCGCqIZIAdkQWKNpVjo4zRo8zMV+4wq
MDuFsbs6W49kNLS2G3juqD0BwjPA0teARKTgIqhbuDoQspBhOtvNkwZni7NGOlcWXT3ta47iYbsm
qwb6NUvKBDPL+mk4mQzqho6mACaDberH4ZTauINeSlY4rac/Kp5mG1AeWvNd6oSOuvE3lTPa3R54
1+FyggiFV6ldrDtulfBEtuCB9vXkztSYfn4Og28rUtlTiDrbIJJZy6zlZfF+d2l27mQATjotLi9i
80NaeksDMFOn/rNFxHTwszXhq4uYbDYAkSxpZTViZju6geq5l5u9xRMZtCHhkFD3CAzc9UQAQ5ZC
X9h3FK5akGu61SPTymhiG2lzaTavaraw0GdYps9fNlsC5qgmQ1vjy/RLgBMoRN8taOggOBoeQ2g1
WPF1fz9dnf1CjvrzpQnk3MmIzN7behOnQVlMI5L5Vk4hghXmVkep1SxW5s6ESVNbIDnjwELWcf7G
zQpFVn1gJR3d0l+1q+Q5WOde/zAB8sMLnTmKjcF2Yfq8tNCmY+Ljhv7Q8LyCYcDiL5UaGccIEZtC
IPWcBwBag/iQPSUFSIOd/DSYa6EvELunBfxVu7PllsWh2ZQ52u26b70O9DevwB/83ol62yf/oUfF
v5bQr+GdFzSYWRhG0WMqIxOAyOFRbr+JDNhCU4IybGUV5Y8GgiQCwG1YZ9lla6wW9vPnexzDjITK
dGZOEdhsP4sOhuWUk+kygnrJdw3XUXVoX6CVc+Vf+hCu8QJPY95Cq2cn14BzvA7zIURhsxUs00IX
WodWdZJc8nCX1L5NJdXr+ZveByD9oTpb+VZTKUvL6vM9gf6etIwH3OntpGhpEJAMlNTeU7zhx+CK
lX9MUWD3DEcDkAwLOrDFsQMixQEl9Ot+z6Svfk63AT8BUBkVeLrNDvPRz/rAV+l0EY8eA3umsVS3
vokvM/A8reJN2WX26/S0Qv6Truvegh8DXadbec2OSxCAqaefFvrvb5l7LQYCTpnRiG8pscLKTnhx
UTpf9/fsYJs4t6eXMqx3ZouLVrzEK2vKIxfASo3w0KHIbFeXOS1RBr9Oi4V1da5LqqwjSp8kuvU5
XKqJilFORrQnGztiCAtTvbB+zh29KnJ9lOA/KhxOPy6fwGh0ngfwCkqCK1luLZ1oF6nPtoWylME9
25eTlmZRYtNHcYm7Nneq6mgCaZ3ES6iLmafUn6tRJXAe0FUkPD7lbWu5NOFgiM4oxWUK8cYeejM8
KaEXk96yxDzEPXgExYs/ip1AUWtI+KVRZFYQXUV6sgmUzop0ELeNvRxk26K/UOq3gL20erMxpCsi
YY6b5LbUjU2XqqsImHtBFg7rs9Nx0oNpEE9eCBygwC5usZsrDl8MIB38VLJEfrtsJbbU0nSOnrTU
BEVMutrHi7F9aCCSKIrMZUa5JcXL13vm3IGsgmqFRzHeH5/yf5IYzXAwwsLJy9uu3Uu9Cd5tvLAx
1emAnW/+01Zmq0se4lAEBK2oK3VrWsk6d9JLwPqh9mR6sVe/IKLga+ENkNuiXuaF9R0Ww/9BbNM0
Po8sAltK4NAEv9bPlbwWhHeuZnisNgq0syXU2aTAqdPE4n1uFyB0R7LvFhIqfCpOTYFUsyagUXln
wjUgbNyWWKSEhTR2SXOpjpewsQVyEOyDhsGuBjwouBsQEFBEPGyQcFvDYHxFUbg0/fBGYqk7KNs6
Ebu8jI56atrN+FjJoR1DqQ6q7c8xaNBJrBxM5UUe0SwoUX1igDRxBRifV8YqFkHrJG13aKPSqSKy
U/sbUkLR2sfrHtpOqsqvVVxpbaBbrfqalpcNGq/Dva8ETqc/+bHuGg0WrWyuKVLNmGtr1H8k0h4e
O0g8p04H8jYivAb+JL4XRv4WoJvd2FKXJHcCrlp+ZLhFksNCXbkQHI7L/XOewUi1eAskGdZeVyp5
0qm4bDNw2uLU3FYlW4NkaZUt6LJ+YQNf41UyuSiGBvZcID4lpZ0N39/1G4wa/JVHnacbaEkxWGdn
Y+/B0sIOC9WbOPtyDcVOGbwyo9o1BmBySfoNyncYvMGTEcFo+bCKgsqNfaD20Gjf3WrNrRSbQH/6
rmiLnVTHXsug9FFGUGyAuUIL3yodSrlmsiqLyulN9i02ApCLJTdnDWyM4CyrohCgVjZefHamUVDn
YVqXeCMTVgajxJrC7I/1TlVjxcTFPsqZFQalG8TjrpDLa1WTVlHUO31XOKRPnTgvrBr5/4JoW55v
e/490fs1PKE2IYPaWiZZXSgcCre/IAOiAA+ulCJ3Ztip9oPWo0M138YbzuqDYjsON7VZO4K/NniB
IpvstmptmyzY04jZRd3alaZ6VUI2IqNOAqvFpP0OcQuoTzAIPPjrfES1DtzAXpkUIIkVqoWT+rec
DzcQmwUrCl4imnArYjzX0N2JhObmIVKWEBJo7sK8fIMp5T7ta6dJQ6cYX4wW53T2Cn0NT4aqLZyg
csiBQ24U6sem2oKdo3qQIXVMVts5h9NkAjWFsbkIMtWN4VbQgvrYNE4oqg1l/rXIUJ9Vj4oMLm4v
vK4yDjyoHIoGO9lHQWQNjx0vJ+sUvCUBYmKRUCsAVKcH/y7IqUdy1atJZcmBuSLsso856i4hfApa
ZyzXcg+oQQrrbnH0oUQqQeIX3jn44w3kbiC80R7lAV2LjwAeOIT7mw5aHHGQWRUYWXUd4hLTLE9h
F2n8KGW+TeiIgm4EEVb408D0qh80UMYYXBP/P3fntRxHdkXZX9EPpCK9eU1bFh4EwJcMEATTe59f
P6uolkQUMazo0NPMmxRSd6LS3HvuOXuvPWxLCPSLwDlNaLid+aFsvqklNWmfuJ3yNvbwHYR8NwmL
W0BE6JrMtyDgMaj6qpuZV1GciiMyGaN1syp067FwCxG+til7WaRvBrI6wuaORpkdK4qdKI1bRD9C
gR+Ua7YwP6nk3TAiM6z+OJO6Ioutq6fyLk06r1axxlZ+pxUuLkbu6LWqvchCijVTv8ELKRoYdbL7
3rjvY5M5HzE5arrps8LNOXfW2YMp9Qd9MYP21BqoHaHFtNgtZIf0B+Cfjm7J3iS8rXXuNFLOKHF0
o3iyI9J/VcZuitQ6ZvtNMHckch8iUXcJPEAn8l1nGUag4ggQRuJkZLaJb2wOA2H+poXDllXEqYTG
Hli1y4Hk2zjylsIKVkN3rU7AT/Ati0BSU95LsxWMbeKu8hQkrbqZytZJtRjO8td5em6iPpiaK7V/
jLQXEfYPNx2mwmKPaeGXgnZnkvI9ps6aAUeLsw3f/hzrwSr+QG7kdXLv5p3sr4tGqkCLM1h0p2X2
FvGpGRtucOmGdY8AO/TraHZqE3+qZE8UjBkaQ7HMbQFMrzrXjhnXx3QMNzqovTRKD6GYOZKYbMTG
CAYYs01mIodVbAnLaRPdszK7Odns0omn3D4bmbTRDM0Lp3u9XA91/5BWL2F9mEYxKAgjFmUQxG3l
wdrw2uomkkjqyGRXmleA7ezF9fw6a6pLPio+wCIAd+bkvbI1NUAPNYvOTCZcEQwhin1dBAqj2YX2
pg3vVBCBacZ7DEd8GnKgwGWsRiyPJFkaYbMxOHYQSeR1RuyqBRPqYjsb8W6GsViBXlmibdqgDzOa
raoUvtE9qzLTYQEfK+ybDG25vq4AehbpSihENzXJ/0s7v2qj51I1oIUUj2GR2JqVeiMNqH7M3UU6
ziSUQz++kgzN7Vis5hkPD5E2Qw3O7y2xit3Cj5AINT1BXEaTBTGEJJPwVtG+M0Fth8UdZXYwatAX
cIilyk2aie8Fa7fSvYOJEdNAVlkF+8yxrCfylq4zIfeiVfQVa0MzYau15pXQyn5BYEg1YUeVE6+R
8NqwjiX9bsiA6MCDTTiKjc2PIaTn1uRHZk8bQxKuzHrcRUrmAduwE8szoxV1tBLUGSR6hSlJoTOA
jwLLgv5BnEyhv4Sd5fUhyE4x8pvKhFZ018xIIy3ZFdHlz4AFtOr7JPu9dZ1oi2Ml63U0fNPBQbZG
TlhrIPWzNwsGM/l8I4cpBYOwkxLTTpbCyQuTUrzd4KTl5c/3XbbRFrKq6so2hbsEdrXSyfgsyiAs
BkcqMycW341If0mkWw20TTF9AwW9T7o2KAxhv1p3JSGjawqMJi4CscUCGN6r3Q+pynwMvhu93iqJ
6oKQCnLMQ/oTVq3NTDDgTHNGriVXKtQrdf4e5r2Hddk31+Q6RirQFJqrVI+ToW+IQNtW8JNjiF4d
D6GEZwpS0s1kY6PLu7ykqAFToA/f6qVxGuC4giTvuwSTjZVsihq+hfbC6GFHRu4mmlOnsE7x063d
zIM9SNOx0BbfQFBozeZGhFhDE83X5fI4jdaBYN791IQbANio4GJ35dgrNzMNtHcjTAK5IuKq5eeJ
uwGMXbjeg2N0E7MN4omPsSQ2N3qt1PpWlwqvwgSOFNXOcb7n6S3aAIhRj2u2OEn3vYlZK4Hy9QiI
iFxsQN+Iyr7UBCfJKXGqV6n30ugQ0j2LJuR36Do0cOv9LNmk1LrdosCvK4lFAzA98AKPyqaJvukU
W+P8Zo28J8KLxr+6RSXKqxRP+Y02Jl4Xfi2m96msiYJ8akrRzmvjajHfhC7Zy5q2mTvteVBu2vK5
acedviy44SlokFvgRF7zBo/19gS0xhKDFZo+vVm89oN6z71iG2mvl57gbyn1jVbaWvLL2EVwEG4p
Hl0tX6gwSMRtbvL8bYkhNSn9t5kCtyIQWSHuIK8Rgi6tHyqlo86KaybTnUFSJZZkHZ43snWLLmYx
brJVcXI2FTENtynhTLP+ZVgeTXOioEoZH/gVPyzpRVsEBr6aBgAxgKjom5UEZT1g3i5eX0eEqlhY
v2VJuuuoPqpp8Aay6RLlvSfJMzLIoE3QQJYROzr8XixuovhDWSdHTk6cr9chDIY+dEwAv7pRPdB6
8xaaI0vSO73W+6lY7IueXyUTVVfLwVxIr50ePg4yxk7jOQOTYrEqqdFbrmLeFfZwiVhZ8ann3/Xy
YLTHBv69Jewb2plyyqGbF88KZafM433e1L64TFuzkLci4Pm+rzZJUb7pCTnT4pW2qkHXd14a06oz
QLUr14O5n5X5Woolt50TW2q4O9O4jyyqm+a7ml3RcAqSNH0QddmThWTXiQQej/sq7oPB1OyqnXdV
JXqFMbDgVEESK8Gg49FfluhGkA3iI7JnlSZAgWRNne9DteQny7cJOy4v110b669xs27QrCLFafWN
nGfg2uov5GrYq5Q7GbtVKU2+aYmzbcqrT8mxmK/SbGxStXfRckIFb57KttnF6E85l7L35ZFtGg1f
+Eyb2XTrQffj3PiRCMuhzEG1gH5jv2/dirOd0eQP9WQ9RdKd0ObOoCpuPpt7FXkzthJPzubXmq0r
VCt3KASv1W+XSeJTijDTR06aSgSCSw9T+VrGT+WgeLKMExMRm1XuFHhkif4WhQm0sWttPgjVnSVF
XrpUwRQNoFKvBfIL0Ye6svm2GhRGqjFcGWH9IIbTBkNLsCpowsYOjljKE4VjgflX7OugjZa9JS5f
TLU5GFZ3J8KEsRVRWJyw0lkrqFbrrt1zF+/MmDIlm+/qqX+qCMDLZ9EvqmgjCyopfRxK11qmUCm/
6ZnGTDuhPZXcynoBsjA7ZRLyY0MkZnnNsjMg9bJMjBSNQfGk0+TUG448dzS8mC2Z+Otj0NfFy8Af
IVC/52PGC9hu8kLZarn8ElvlMWbtscLldW4Mr+hp9HAGE+VHc5pdyQBiMYJVkLKbQVe8OROCtiZ9
tpyckHc8g/YxKj8KaCfGRImYZYGmdu4AG64uvokF/W9q4pTMSngfORtX8twU1+QAeE3/g3XuG/A/
8P8jkRgZ2LTVG03VMVbjnpwQpy6HXRGavqIL2wkGqCWFxJPw4anZt2lJ7ibOOAYclzoPuvxZHV8F
eaCIFW0pNcjmRcI2JnYXmQ5tsevYAKWqCvQaxK0sjg8WdUFYPE/DPhMVkh3qQ6qMHvmGJ2ZKmD3N
8/1k0DgjG7ZPbItve0VkIT5VKsgVC6ANSb2QEET2UXGvTftqeS1SxxQe0uGoqKhfLfq+JVqEkzm8
XYK1ulubrRlmvlZVLnuHexIERoCnF/hPtXYlaLmP1U4IQ6cOUb1phxVPc0LEr9B8N8qDSMFsKLcc
XavwMRlu9Rw+RqHmaN3YYnozIMsYyEcaNN2rTIEbHgg7Z2PWHLl/rPNHVQzW9qbhaBPTZIn25fCQ
VyAcII7lo+oCJb+aReG4rLSqFX1vsXFEbeOdui8Z+Q0LgmaqwNJpQigcCBEnZfIy+osNoMZYfTcG
0dEqWEDrU28ceoNcLra9tclcTX/Sq91UcbDCpFUMfs0fPKe8rnkZdMNhSG86fKQy/86Ia+S9BBmD
kPSV5j1rlNEuniBkTsgOWlkPJMnaGpgVeaEbBAxGomOzDJiVMnaowXpYeErmbm2/tgzwujByVm5v
y2tcpt+peN1YeY4SzdPRlwMxlGte2vFeEzZtPLq6eJBhyjUK7/XsCopKa+dZNq875JjTwuNVWcN0
wIACpy+JMVJHsmWF+mNNGlsKv8tq7UjDQ4xXono0qwXB5HXZ3HUNkUZdH0T5sRC/JKtgd0iFQ14t
3mS7im90DUILfBX1ZZWbwKQlIUcrFfCNPD1x0kTqH3M3M7540C/yY78i/pl2pQlRptuAdo7Exyh8
WYacrkx6HDRo9sN2VW4j8buo3zHY3AiS6o40dPq1dzrzgUxZvvTCgxTtzusIMkntt/iRCVHSD2nD
xtKdTi/xY2uAgVrbXUIR2VMXt4q5N0zURZLIw2KQQVuro4vVaF+lWXfUSTiIPOFeHDaWedRkZGzm
45L80MkGmb9rnCLlIfFMCZX0GB7S0IKwE9PVCY9jSxblbYdhvlMEZ+AVWdjyhJBzs1w+mMKzqPMm
C3sLTbtMjo6lScciVU761X2odjZ52IQ+EqytwJzI9L3KCC5CFzpTi4StcZR7TuzKjdkQJUjSqjiC
iWTnHMarZpU9oRZ28gKyKQOswktY5jdRFF3P9LraNfOzcN32TDvSEmkV+yLyaLdqngdN97RkcMzK
CEoN5+WQO5FcOa2sXM8TQzDZtLXG9AuLzzV9Nctkp3TTrTEod4ZQgaw4hrG+H03TDikrEwOGjPZk
SHwH3IbT6aeXXmqpOcBU2VSdvlmX1ENR7Ezpmx7djequxefdW5GjrqqTLL3XRfOmE4CnCK8ijaFe
F/aMHQj4vm/W1BmKaZvkgTCBQ+seaHF5htH5p+Q+MCW2nNCUTCqvLXPe83YjJ3zfMekrlfbTuN3o
ljsBqc6ErSSCFlIfRemLBlQoLJ6g7ds6DzUCmiNlGY7oxhNyjf9OHYknKtYqz5z6LRojkOTNsVRf
W5PGfk+gRxttQLbRpHotwnfVCO2ZusKCdVroxVUsvBjCa4n4oecYrBUcWu6i5aWBe7VODYeq2Ye9
9BgRJz819VWbCK4U0acdSdsmGFeiIwv/bdjGC0aoYp9X7SbOt4OQufAHnaqs79cULtV6UFnWu/xm
gpku5WiqJ53ZQLJrBuKrf4aU3fVJiq+duBg+r6V9S4fOtzgsa+mDnNwt83te3zRRtc3Ma3F9UhJr
22oy0zjxINSK3ZsJ6wkJ8ryVE5rt0UQmthR0lQlFrwzTU0VoXWO3pelAW5gdCkjTBBOVSZsR2cYU
3yhQMZrqCObJhscxGF9rq9pW4rtgXRUryr/uRxHSxyTLfaGSbEjRbRc3ifZanHgDVXydV5uCXlze
1/sx3VlNyvcHEmJRvLJvriuOECMJzb0yHOte2dWZcFqUjvKy7sdxPVjAayvLTUGddYIrx+zlbeRZ
lki7xfCm/Nos1BchH4lFZtlns03WCXX26qfNuoOc+tLNgiuwysksZJa5OIIsQ+FK90kbbztx3WWC
/DDqHdr7hP4yopACghdFlxWbN31XPfVFu52ynI5jvtM76zrMLPrToyu1g5usmTcuayASFBoiGgkV
vx2F2zHJVjcTpc7N82EXdUjFwXdGZXS96BWi81aw4yY75tmhpdUusC9ryAYTomQ1JXeEnmQXZpsC
nfW6e2nVd9n6UpWcpWqwSZxHST1C1hjaYz87fVPc0xzchHXnl+XjGv047WOxpCNtoEKZgbuXtz09
5Lhn7coKB+imPVLrjVowxpZtLOupX+XmzUaNKZl0dPJK6Au0P2S08WkmuUXyPimh27YPmvJdoviy
elYEt7a248yMQ72P8tib6N7WNMMbUzmWfOilQMWbX/dC6UQ9FLX2R5Kx8pU6+yxuxdoumEiJb3V9
b5XvKJ6djDNEY0jeChc2GeJgpFTviwd6ot6ovuM2kfsD51GnEDtbGKptXT+Gw2slH+WV9K3nRj5V
A8jfOCemfJUw8ZySTcIkeSoUWlfSWVFPQheeXCHIu0ok2dKSHbXcDZwg5XC6ZSPhQOeWQu1rDI3k
vnKK+Ksi/AizA9+wjMw1pn01i/temxyp30z1Qba0bau+TqJXSRUswcRO6TMoiewu1lVYUebd6Ke4
Ioshr0kAW3Gs2peG4JXxYaIyTwDMpSVnyFlyeh3bC04Da6yRi6RXucCaPynuApJLe87Ig+lM+t+L
5LRl56nRIRe3M30Nsg1TbfSmbnQT1F0lvXnm/UN509SIwzmUyByOW3BhKfmBZuau5mOZAFaVgqq8
EbBeNN3qjAQ+KzE2StS8VYIYauHDLrBQyJ5aPANqdgzWnDh/iSvfoLYSjCCFtKTexUxurGVwMtFt
GzdqK5szkBInjhHt6mavI0Gx5uwhX5fX0Ih8ZTJ9IB0uTJKNOVFZyWrhr1XlL8XoWmC5WnqmMV0u
JZO/T0W3bWeRSEadMV7u5Rr56iZ9IaIYWjatKP8xx/NjIWW+yDPs6L2YKo4KcaTzDtB5valO/bLu
ac0J4aBuM8NvAjMEge+IPg5sOcXt6sIfc+VBRmLY0wOVZd4T2lEC/TqpvGuEF8E4ASRvBeVFR0vc
MUYrafuq6eB1tBkkYbG1qfOVRqERGWLhpBdj8azSMmiWydcng+0fPwypkw3Omjnl9zUKESvw4JTe
0Rk28cbZdVV5Sdv7VYUIK74j8pEGDYxI4+sCWbKOw6ce+2TLjK8uDW4drfhuWG7LmiczSLeT8LWk
smiiV1Wk/hz7+CYaQXyTM3c6v02TZtdJ5Olhej/3HRS8nAaxYg/CEYEUdpofJUdTNas9U2l8re++
jal4u2a6W7GNi9boGgRdyeKhZXzShOPr351W6x/UzWdCHsm0prwykZa3urJj3rmVl33fXf/5Ip/r
V3/RUJ+N+TMh7TOci6WrD2gNMaJq0d1ElYv8gPaiychl9mUaYzknuDKTLgFpL43kz1Q7taKoQtcz
LD8JdjkGPagOlYBTfoPuJznEivq4By9R2U7/0vMJPf5hjGWGqBEKc37RVQ5bJUdfqgb9tguyYPJV
/6SF//O9PQlWfruMpGnM5TVFVM71XyUqjrISm4pBQGwn2fvKbpRquzJZaaI3F2QHn91IRdaImsQm
iKjwTEShD0YzF01GX314JlZhofEYYpj78y/6qZn77SehS8c6osIbNc/eybIzpjApo9Pjmrz+BmSo
U+5PWJ9wv2wuCcbPcFr/EtEQtIyMSdE15AtnesGBs9cEUwElxW24OBJtPyR0mmFzbj1EB8vrAtha
yU8TRUcaG2JJWtfuJUPrJ1p5Q1QwIyLHFMmcO/8zGiuvpsQUTnLkcdu9j9vMi7wEVTktoMTRnBOi
mg7qhVv9u3bjdFXsarqE7YlAQd6uX1QxlSqNE5051IM7M4CBelt8nffNe4iUDk3ZlUBz4ib0Ljkv
P/s0VFmWJMVUSaD/qVH+5aodcz2dUuv0W8Nd6WfBvGO7CS6CqE/LyvmLpMqmhb3TtHR+48dft0RT
1LYJ6qIpdhiQbopdFigiphj5WfHo691Y24uhLpeueaYp5iXrtKbmmqtlt4dso+zxg7tMUdBqbE8W
r8S9JLX9bAn49WeefS+LVrXdXKN41QYqQTKgBeVZANXZyd+WQncuvDKfXk2RVaSmeLzM8wVnnbq+
biZcySg9OK5icaQbXzL68LAbISMv70D3PVJLjPhgt//jxc9kT5rWr5OlonjLlUPD5NMkm90wjgjf
/NFU7K7Xdp0uv7XN1dx0JProhGvkxzn9YaD9GExG1JwM/vw3ffrAFY13zFAMRTLP1sSiIKJKnU93
36yDjLlATZPmz5f4dEXEeciaiDuCxf7sCVv0fYmGWGEgc+xCcZrsLEcJ0isJ+xHYugu/6PPLnVSY
/CyGgOecijqKlZwQjcotfqi3+m4ARGQeom37ZXH74OIzPf3xv32lGsdGS2NLYTH6+JVq/LpGK1PS
oI8newRz1U3mDH61lQlMEy6vtKev/k/XO3tghloIZqix+ujHdjsE8z5z3lZnORBGdGFvPr2N51fi
bKGLLD24Pc89LT1AzaaX2cgWiaq/t0uDRBGt9srqrVgblCHihUToT3cRtmfV0KkILPboj/cSnWlS
VBovCpKwVrY1v/DGDcDpnbRLHijDZZtWwuVb+tk28utlT//7Lwu6lC6qPId8lvpX/Xb6IVxzMtIA
Y54C04fnkv94tRwue2s+uyxZxKIlqwQwIYP/eNliGsMpUbm/88TA9ElSFVsuU0dSL/nxPpNbnsoe
WTqphimYz3aSXCATpreSk4kHxflXBipe8Z4/LdfmluPlV9FnCuUte+axSCBdw7U200aLLywDn/zc
D3/E2dYCymSZFfjhLmSekEZm2N7IdMyV6e7Py81nKncupOiqpYi6yQb68b4yMtN7tcOy1HikNt+d
uF0YT7tXNmwXnPN2IZrJjoLYT5zRizfWre6Pxwzn0HypQDm9r2df0Mm0IumqamkGMd8f/5JMmPNE
aSd20+mqir5Lp6i+SwnHn2xoXIM6iIsg29XOnq2Cil7E8cazRXIUkT9VVwyubhoA6cr093idP6vN
Dxc7e4barCysrKeCixHoUt9ZKoKs8OXPD/BnAfX7bfvvTzrbL1QSP8ZBpKY95ehE+/weV4IWrB5t
qWDaXDIifLZf8PlpFkAO3ZBV/exyAyxJaPp8/vH2BHfMvCKoPSzItrq5jHb85JVgKVUw6J+emHK+
OS2CUSvxwGFuYHdK39vxccov3b9P7C0frnH2lApRG7LCQrvfS+8GEjGlJgfAoDe7Fg72SFJku10C
jD9PZOfCo/tkd/pw6bN7OU2iWteRyHkuyG/wtmwHfzicMJmJ21w6F3+yoGAA5CbiIDgt3+dvvtwa
KSetmqjtwQMjWVuPyUoSYRcUDrsVgXayrWIeXy56TD/bqKjJORefTJEiefIfP2ylrEwQAWgyGo9L
X2m+Tou9QbLeuTTfpkN/x3r6RMfn5+39W9SM/9d4GBwGf3mHTryNDzyMp9c8T7p/vJbf/+EP/VC+
/orF+PnP/oXFoF7/pwRJBWc0x11A3Dzu6V9YDMkw/4mpCoumxKEbMzgv/F9YDEFS+J+o90/+Es2g
PmP9/IuLwQjxnwpGKMnSDZWNAvPu3wFjqB9XYt0SIWwA42E3tziM/gbGQPfcZVrexaSuKw/SJO7J
/UtvpaE1mZzrT5Eo0iXsviiL+SVlxl8w2Vy6r0RKfQfLFOIWWq8sTf6KfMhTopdUbAkE6mIyYJTN
pMdbGdFBM/eOOJc/1pSNU9WcuXnDZori1RrvRC3BgEqjewwFT4qVY7rmR2A3wWiZDIt1ZllvCynR
fabuUqQqzLJgCw7JtYhQm+Dtazjll5YD8eM3+tc9Od18WT/tUeLZeqAQ1mYMZEF/yc3mm9kEFe4G
5PW6x/jhvYLBZ9BDJS1kOYY9NYEVart5zhDRMaPGDjQNDyMK3QghRszYqbPstNevc0SlIORhF1jz
08y4jcPHnUp3x4ZYgodhEPxQCBV3hIeXrDSw+3tzFTbcC7+th4NcpI/r1AcFApiO5D07sqpNhZO3
ScmfsOKNagheWP4wda9A78fhEPGIX9JvFbJrE43UpMvbWu8jbnt3F9cn20TSBpE8Y0mAn4Fci17q
g6k1/Bn1lcWR6NRL9+OBmXavAKcCWieaL0vZ3JI98ioj8u+HMUhz1NxRvtdRzI2mGJgM/6Puaopo
r1uMhZTyumhUxLfJjTE1QWEBP5ER7iGw6MPcG8LI70Y1kBptU5nDtaGQPYzIvVmVY7eKNyE5YlCc
OPJmaeEKyP80opdtaRZPyYdeoYYMCOoLsRVnK+VfLwBWOCBVJ3qgerZSJqKeTqOhxKAmSYnFgPEg
P56CB0YyD4wfzXe655epMb8nphGMzJnWklkLOAmeXzXU63FJ1RX9dtT+fN1yfXmG1+72uf5GoO99
uXyPhcqul+4KOHiQyeHGqJEXqMIuTgnWIOwk6oAGiP2B/MVDEzf+L6vczb+qmV8pLB/P3dyXj3+h
dtrDfzlztCrjf8YF/WNnLfucSc8odpeOUx8PcP++xqkSBtr4e69jMOc2Xmatf4SL6qnEAiuuBt4k
c7rn+ArNtyPuZZeRjCtdqEA+Fjm/X/iszyHopGvOud4/CjLmizjzaDDgo7gEYfy/POb//sCzl6tK
hdZSVq6TCMk+mo5p+X1mMRsliqrpwLbgtVL8hNJzpyK6zatAsBY/rGbXUtrj0pOrHlsBLlQ7LYTb
XLfe//yMzxz6P+/DyVwm0Qs+HfDOUUlWEq6ZNYz9Y9XaEdZ1ZYO9SnxM7yH+2eOPDmO5Da/uYkn7
yf3/cN3TqvzLy1UKMiDZEhVVJ79MA6Nb+W4IL5VfPzsb/y3Tf/91Z6ebsNViEjz5yHqt3UgVbqME
Ja40HmPjCILLHdBVVK2ONWm4bsriCbDhMcRn0cXia2wC/6Rc6sSDUaAos5SbpZoYnrWBaAlboet8
DDrOQqhPJyOvsmDuybkTF6KXNHdZdJwICWgFA/dS9VY1B80obd0Y/dlK72JzPip94wvFoxmvxFrN
yE2E3Zq/lEa8X1Rx2wsFmamybSTXElNhYEiIsRRnRaJQCzeCckqz3Dct6urKQkOFSttou6DtX+DX
uuVwlXDI9pgL+suwPnXpWyGRAg6qPIuJS1pAqFQxeUKd6RVS+9LW2GfR5Lg5hgx7iRe8DYx9ZdQC
oCOu0VK6FXNsd1ERfoyi6MbYuSRk8bqOQ7tEFQoyRVCz1666LUl9AxzpFwMjumTw0hnZj7AytMVF
JimHFflpaoRfq0H29LXDTzkdY9ki5yjZw2B9LMfJj+mtEormYSS2y8a4YmIVaGbir53xJUJgrQtf
xYFA9w6bhlCwYrMjElK1MyXL0bUQVmV7JaU7FRFSDMbKqaR1F2JdpAZxErUNwiZ7ZEU6kjC46ZTF
VhBdW61nEKGnsmeni+JyOLWjurFrMXTzKN6OUvVgLhtNvk9GwW+YwJ+Saothehda4qjVdFvFeKSW
EB3FfBDFNliA/kzdTa+WzoBXkfS4NNy1JsQNlGddf095uIvi62FJrmQJeXgdX8CZfrJ+f/jEzpY4
KVPVTEsXdhi4EATPMAx/uLB6fDzG/fv7onHATEUxf7OTJ30ODqideyil7Tbbxa4FtyneXG5EnXVM
fruScrYZzeIApTDhSuNzuy08EgwJpKBbQtDudeMku4zt2rRXr/KnTetnfv6+bE+0t0tH8c9v6n9+
8fk8xyiicqwHVpRyfbKMWym9tCCfys3fl6z/XuDsZDyzj+fQi3lqX/h4bhChuKFLIXdK58299PYS
PebinT2rf2MzT7u04oJqYA3OuJVoDr8JtzAfAdYgAdro91Bk6L7h+dtQ1R5WF1Hs5bbDGcfn90d8
uvW/bAmGpi/avPCH4ANmiJzstKvefpBGJ1s8rIkMDclOxo3j9V+sd/XaCnqHJWFyahdRx4Xy4PdI
G7rKnJ7pglCYyL9RXeSxHcdOlbtHQJqDFCx4IL+P29znWSBeYzaQIWAeXSVQ8X5HpR3vtO2fP65P
SqNf/4JzvEuuK7lVhvwFowRAJsejbfS7pNM2qni1kuQ7S+OFgu/nv/K3d++/P/qnyuCXJ1AZscJa
IXWPapJvqvlFQvOVq8gV0Vw6J23tKhpOp0m3/9svPXvlmzALlwVv9WO6NGQEPssQI/q7Xi83yGn7
SwiMTyuPX37k2fuelGLeLLB/Hy2MMuDocPY8kVzs/Pk3/Xaq/Pj+/Dx0/HIrY0lJhYH97XEoY/sU
cpgo4V6NsQF3w4XH9smlTgAsU6PPoxvaeevcHESpkpKhQzv60rYjAu11O0sbobok8/jkjfxwobPn
NMZtAlys6x6XfMfp4OR72Mnpt3IsvKVHLdyrlxbDz694apDr4A/N8z55EUazVVJp/VwS5C/y7BTk
MQLYZDp3BXnoRIFRJ792ksy5b57+/Ag/eVH4uf+5+Dn+ZR3zrsI+3z32iGcVJcFHjzsaHdX/dpmz
HmEkpH/9RgF+xDJ45to4CwLaP1/lTCH0c3X98GvOHl4W9VqJT697nHoFkSFajyr8KuoCHeuwv+t0
05uLzBVDJizqRL9A0ea3P/8JvzWfkJr8ej/PPry4S5e4hB78WIsAPWsICEsg6XtgrjYE1X99f3+r
D/n/J70X6Mkv9/23buUNBOG++sdd8lZ96FOe/ql/43s1GL10pCVdRpejwe/9T59SN/4Jt1fXdGBX
p27YL31Kyfwn/1cEQ6wyIuRlk4/13/he459gkjSJqoVKUFf0v9WlpCX6oQbS0OaYAIogCNEXhTR5
3jYvkzEaqUoKz2wMO11mu8Aev1QC9gzdb5tmK2XmVqvq+2xAmAo3u4uXa34mkdOq13WRX8rNVslr
2mT6tkvwD0YMMvQhPDTDXbEsezkc3EknMT3Gj1ejEDcNfxyH3VLprkR+nlaUHmc1zA6DKzV1oLai
m0/+0NWHWGRuEIGANbwlq25UxfBjRQ0qOleNunhrb2xzrdzUWNLxqOystdzARPKjPN/JwAoMHcy8
nB30iQaehM1iIVANQMOkcfDqaZPF5pUxqAGasxuORTfqFN5kyXTdr0e9J8x+KA5TnD4IUX4zmvq2
zEKv7EKYHp0vTXTINFTK5Bvn+SGN131oqsEwzAEDxEG76op5L6foSTMnWwlVKW9aYrozYQyq/IcF
WmIaq3vSXfB8Gb6yDG5p5IdiznAf9zse/qEsWJ6UybeE6Vr9P9Sd2XIbSZZtf6V/IOrGPLwiEBgI
ECQ4QnoJIyQx5nmOr+/lzKxOEqKJXW+3rdKs0lIUPQYP9+PnnL323RCOB2zFvXzQNnnQX8dFf4Uv
6/rd7P0kC/UW2f8TlBjkyEh8g5l2bKrQ5CnEHvFuJx1KXYl8BXe7KdoavEp1xOsbDkLSaasRwZiP
6NmQaZHlRxwhTMP3sIFgIoPI4NpTjQ5aBTA8P05AtQFYsEH8pdpHXwFVM8EHoV1VtB+r+rwoJWuZ
V3RhzF91sXzcysRtiBw//F7Q11Tw3hIx725jHkKpzaYczk1lJIg4jGXvpxhR59/HwAR4EC7mBNH3
nx/ex9Dg90Ev8h+dM864KqcBysDyrtNPozUvqrjCNTpz/rOz4F9jcYeyxT5N6+KlH2XbaVEetjTi
5nIl/K2zpT8gg0aCCKmoMkbk1lL8WpUnU5XOf77Ni+6Bt7EppyuODR/JJAa6uE8zLOViLjMJQT5Z
lGwfpvJVgq2yTAUd+wM+vt1clm4Z6Ds/MtaJr10ZGBD0dfdYN4rXOfFNTYYFMsdDpp6LqtuHILyk
ep/Z4+2fr/Ui3fz3tUJ7E0hgGprki5OsWfSKU8aIapyk2I82JuKOsY5j9Tgb9kM4khJJ63sWJaGd
31mNc1KQqFftrq2dB3lMvnh0n1+OzS7g0GymgtD5+HlFxqw1c+772LODgdBpPS+q6BwKstRUn0oZ
1TgVe7wjbnzEvGmavTal5LVBtje6+LU3q/svng81qYvln0/FgWps0wtC7wlVzI+XpOWjhPjKj7wI
ZllQPZVGdUgzKDFaYDy36qNuxq9Z0T0UxmrWTbr+Zx9DPNM40lbVIPlCG+QzzwoNHIT+PJf4XSdP
SJ1ftSjdlypNnkEGVkae7YfG1o8iY4cY3jUah3VYT38NSOBgwFy1SnoOY+NBCayjjWDVLo1zoXlK
nO2ryDiC9Vs5wdmWzEPd0aIuPcmNftDAC7T9fMTmu+cSJ2pHZIbOhtYsR01BMqdgwpMfUF3vQVic
cyl8zeJy6yjVt7QkORcpwFtLMv4L7V5RlZ+G2B1UaUATWp9oPNpPvnactYQ+7jm6d7jXJDIPiW++
3UtRG8euINPYDfoRlRP8q+M4pvsgRivSTP6y65pdnRuHMDUPhfzGczl0evIqLn1oUZeKO2uUYDcK
FRzLv5a5OA9u5Uz92cBAKkfYGJO5VXL2uZDXU1TnGSKRWVgHqzHW6ZSd+6LQ0OjRam6k/rdhVq8l
B9BG1JBeD31j23JtdpWsK4XDdTYVqtvb1tauq2fbxtxG7sjSpTnoGuPBjJ0jbP2zNLUnP7Rm1Pno
hGIo4Xpd2MuoYVaUfbaf6gyYWLGKGz6oacBiU431ayUJfhYKO6aSvEZV6uaqtdYrpIGDbaNRsbZj
oh+7zNipZXWTTNBwJTbMpB2ipTpv2r5FD5bc+3Owt9rSlVHC26Tr3GpGSigPeDlNUvBdBr1LVjFI
ARi449Anbk4Tgz/H4BDaF6nAgIqi7KHSiBBmw/wm+9iYWYm87UYHNo64Vlsdvb6o1pAMGpcTh+PK
srzPrG+BblxJGak7I4Hi1nUq72eoboJxqaPQU/0iJj+anc3UOoy9DZ8s22uVddOkr1nJNJrUWltQ
3FsWUnGUrHA7Vc5NFvMnacPEQZOBQKvbWsxgEuP7REOVV44O4uQw01DEORqFwNgNp3JhiFSvLpmS
p1qLPMp7aEzWQTF4yUM27h1r2IJhGVGpaccyyd6+imH4Mdb1T37joij4XuDklE4wLUrNeegRifv2
dBeV4g0WMPzGwPg+JNR7LWkjvikffXbcWjZeL+DWZJVf7kvRa+f4XhpbaIogDiU99yJp4bkb7xy/
OfWlTt0i5K71ZuZXiokot6pbSiYmzQi5ISYUw1Jzrsw+eWm16lsRBcB3GunXPN4HkpJ4VsMSKNba
iUhuCNLzpAevmYMStbO7O8WSbsU3VuXpqx1ZB2LpLayF84BCn/sK3VaoqAbrp1/wwVWTaTM9060k
9yvJz/fiGqecr0zrDTdQ8u86fnC1Mv0yYu3IdvGAbO3Q2ELOQyzH0iFX/F6JJ1HFyjqX/C0Bm1bH
t07Ynoj7mMlQIAZn/FbYuL68/XRbRI964HvwGLkslrgwfaUr/1qy7DsjNzDPbk2ELuLSaj89a712
Myvtzg/QB6J2qhd2Z+3ntDuJNcXP+K8T4DGrVXC7Tw+zrh2rKn2FarcXMS+eWdu3B97joAtFa9ha
WXElszpQKHHzbuDyhyMA3xeNpoEWhcowlSvTlx6MDpWeYW3JaRxoyz9LTgaNY3qUZ16fCKn90tyO
Pu9My/CNNhEM014eDAASWOrlOHl1zPG6q02JpwkwBre3aTHHd4GVuZ3M04CIBMmJj1ypbmN1+CE7
UJ7ylpLbxPtwqTrty2Du3Um1H8SLKTRrP8aHROw0perwxdo8ESs6lmTqaZ0gDq5XpD/4RpjA9DLQ
CImYDQSxl0w2FVmFF9aZ1Skq+AUhJAEJ8ZFiNPdO3V4XgwFeaH4Su6rGbhOn+aGS9GMbSN5ow3YY
JHJ8FuBdlHMwzmJnY0fBTeMAXEkd5VhF5F9j5ab39UPU8xSg8CO1KrN93mbnSPcfZit4ndnTyvoq
t+Kd3FUnmsbYH3hcsZx6mpJ7hRGvp54ChGADdvWDo6YPuV6f0pibDoABssYGiGiTV6PnO0hnfnVt
HsJBuZZfxL9VsvNQdv2PMr+OlQMVmIBgnLWpD7MfVQVeUT+KZzeywIo7pQfpIeuMo3jREclMYon2
Ou52dngquxGxoUzRp10pvXiqYtmwzYOmtqfA58PWEmTHbe4clEk7vl2hagZnB2AT8ET+ghxloFcT
N/XZGdVir0vlSZLoGlN7viZ1b4e+28cI0eShQsvcaj+rbLryzYCejpxdYHIgbGTGfd90T0XTtBz7
+DSnGZy06dzUTrVLlRRdZAS5i/24jeuTHITnXFOOQQaBC7MvV9xoHVW3jsDKwUF86OIlBEhOFvyB
FhSvY6x9p55a+svGVu7hTD9kQ3GauxdrjHZi6xbhVjAgOg/AO7apvRUbfQw9hhlzED9ftcbBsINj
2XduPpR3o4kTpiXiCvOeLf2XUvtenDenIYc+fkR8xw7JX68KrrkymKCpM95W8SHDrbIOmKjkXyoX
fqE4q05i6uG3wiofExMVlXKHSH+RmRILe4XcHyxEMXMhGroOKp5S1Xq2nnaA85PaMweBEm6DtVWO
rQdynEPOQinV73rA++GID1NBujcaTgF9MKztALSOHp4NyfHUga1DChH748M9pHxqfZmeRXQex9Kv
ZLYQpTJF+em3pV/QMDNsvWbzm5KzZYqwPuuZUIaseFEWojhs9MSThn1q1A6dS+E24iGMoX50MDRm
3Xf1pkOEb25rKzz3GvqqQTrGwTF9Q6frRCGWyRMIRfhoh1ycBq1rRlKbX2sWeQiFqPNtP5JK1mnJ
fhgj5yECi+TYwzrN8/0UsdtUveRJI0qnclUowYkwFcKOwqQRu25Y8lok3oifmdshDr5X4IHY/vlI
xil5RQ5yaAMfeT9CzqGGWWBA7qVcK26zTn7MufWraQYYIiLOLTIuNBvrjRWmw6JSEB3btb3gzAPT
D2CsW5vtEbLmqzz4iQdIF1mxvrXmwq26yZUTpNRZFL2mjv9rHDG9GOyngOCsNLQ1JaHXsiYYQBcO
LAtACf1tBbzR8baxx40vq8c0IUKoZTP1VLIWeIkVtYa3ZRec0yE6p6m+HuEX8s29+PCTQd/wKfvG
lHhNeZyDsFjnWZoShjgWWK7JcB2Iwb1u3CiRchtZbGxl0AeeD372bcoqLReSSsiPU2rJZkga2IiP
KlrXCa1uVQ7gN3vILL0euVrFz+qhcRfY9vVQW4mX291Pi8aZpZXnrWsoEbDlKH41yrZZ1tNQEx9A
3q6ll6zBYUeO9nrCiUIDMIVhq3FSlW4dWESwKW1rc4ZYjHpzndWnMIrPrfxoNvUBUw0SOrKxSNIC
QOyspsug6LwgQ0Or+0250nzjaNQIxI2CICeqHE8pZm0b6iLAcepVFDPdnamwOKW2PFonWNemIlT5
9soMfKi5Kgz2qJQBNLBF0LG1MyUFVAe4q7mkZU0hPdKyquW4pbsII26TuL5SBp5FIaZc1GfjQm7s
RVXoV5ox28jGYf3EbbzTM+1YUHtDxMt26NOjN3WAOeQR9K1kBF7bw3/K1FlfKmrD7PRlXHmq5mCn
wA2B0d5JRcqHrQIS1Q3z3qiNF8dRkqWuZM1S8dOHPkCU3/Ql4GTfv0rNfFjact94RQompRnheSEm
CoAC6YlbV2G4ViR7XCv1KpBjCo0IbJd6Z3yTR2XaAvstgGFxpiGxdZ0OznlqwJH0g//i0Ie4UMJO
dYsmu+3hbFkdkS1y6bc/mQkZlAJvFeREXtpwq2//mXxo6KqiXj97edXexArfFXBMTpJ9+kik+ZCY
ylGrmMBpbkQui34U1Xd1j3LHR+Ne08S0oInwyioq2nytrgF0qsOlNAihTTJ5bbaMIkTnIE/ZY3v/
CCnAywMODKrPA4JzjHA8UNqTatq/DGEYmIGW8HtzXAxxehbHt4rgcWGW7MjVjBodoBOHYQ60LTAh
1fJvyr4+vZ3eyEEdmcgH/sNyGFlBIDd844ByDdGMu8r61wEPELGUTfAtlM6BxZbvxRCZbRycNj5X
sbFNaiKRNtjTnnZqiPv73r7ylebUGFyG2A3EjKm06LmFVmPEZxHagp5Yp2lxJaAELFI34nAh0hVT
FmzqgdV8Zm7OYhmgIvY6NslrL3EXYgccAqlwNR8PxCHwXaM1CSTz+GyNyZOmV1469uYy3JTHrBCt
ptVPM4RHGh6jIvsRSThFxfJqimHc1OW6JUPblzOJY8kLQR/bvUrHtf9Dbu2HHHLOMOZXdCrqi4Yk
XC6zJA7fuxJYrxl6ccNd+/GmaKuNHFlAIbRtbiW7ZJJIzs1sOs0IVYK5BVZtIl3Qg3noZRbaiJ0W
E7TAcYiuE55RF3HMaUR0J1ns5+bClOirrIbnLCTpaMrVXd8B7JPTR3LCLI7Tc1QCspW7cjXRLepJ
vGk/u8/yYN/l/UunmBtDWTVB9szGulWT/r7XlWfyCg9j6F9p2h4SFAQG2mGaMcYYo5N/hj0Zt7qC
7zMQqOrU1b0CXE1Z/kBX37tWQpCVSA92z1aikixd+Hya3VDc1n54Tnu+gSTIbq3augpKmGUDx6+O
DW8qw3MUsE8mdfQamxjBpv64saruvuzkzdsclH3GypX6NJnJOZj8VdXXYqknxlBL/+j3yrZ2fkVT
8PRF5uiybCC6KU0CEVM2+WhRC17kjTIqE/k4h145xB4NQsPStKQHkQCown7rg1GQDH0dFK4FFHSI
4EbMkQWkYuSMIwEE+epyfrsedGkIjg2KXkL5e5nHGqe86UilsO1Y/U1cQBuhzze8ivp6JYWGt4kD
+UaapRvHrq6SuLxCI7PsSDxkfHKKgOtc2ea5his8mLDz8BfPUWBS62UlAAXEoUwn1I91GD6NfDc0
0rqZWeizxnpOhuROnNTULtjbRnwD98WN5AwG/D7vqhXdSWZ8o+DkayT2cm6CdQtnlJ1mmfu4mUd8
bt/tVFqyNymsiCIqHuCehcD96YH+IUXTAT7jvezE2y4ADxVDJ5KCLXN8cPAIrFndfPga8q6b0MIZ
UbGoRuMqlEhZlBlZmA7oKhAbNWWBLjgMmns58VcqncJd0gElGzxHXM9UeVoanTvwK50VLQf4QYbJ
OcEIr5JO2oWNCHLJHIBXwJNYt3Zxdkp0Zi5bKRteYR76sbmyRvt25oiXKMYW+6itlpP7oZagJFgL
RqTKtMj3SjInRkzfAathFUbnXjHuq3RaRb7obIs7EiH+sApK57ppk5uaT1QGn7uguUtetgUbADcE
+9a4D4x1JjC9hs53VTnO2pn0X45cbiq93Jb1dN1LiyCuDkDVXQVoMGfYTUG2a2GO+n5Sgn0SS1Rh
tesOkMufJ+RvFQgTeZ2qqqKiZpiWpX78PIrSIteCAn6JeYfk9WlWEgqZWyv8Fhjxc1wSpoll+c+D
UiG8zOYyrCWUD9QchSfoRYJZ7TRQSLhOLHMRYhT+hIo482h6CzmZvSWc4dzD9Opw0gCFOXEJLV3B
C1J2HGo6MoMiNzlVzKKMsLL3QRRzOJ6A9bztKcbQnsSBvIv754rfoohs8FuKYiCRIL6CTO2vFfM8
ack5kSjTkeGsMQXOrPrU5/Z2ivAnCJsTPn7HpCf2yqxsT/5sW5Uc1Z1w4YcgLqFpnLpZP4pMzWiL
bYxEVFBylhTpGU2cZsQZtBObWuH3p56TsFmTITIaL5mdG5HSkmbzIE544h4FhWgmqBaJ2s6pTnr+
syE7Ro6FrSMzMrfp+1NOgG75IxurvJzG6jRV1tYqjDXf10ORFyfS7ycxtzPNPmapVyXRWY2qUyvJ
x57fmRb0dE3Ww0BxTp9hApenhtwvoBCHDc0GDVWd3taMoMbWM+LsZolC2qjmrlZCWxJJAXZhnALk
2E1EXBRk2bQOwjJetl4dE2gGPnExjcVuwzHQrQ39CBRg2UnyA1sfFbjUuXEUFbmaJm8DmdBNaglh
nYYzWpQQ4cgTB8XJlJ4ls933TnD08+JKbXmFUVw/pRNnZPowliS8zzWVvKkndAukXyIjonGnInUZ
FOXJ6jnrmiTsCnKqeZoB0Y0m0q3cKCRPKP/n2GmeQwKSv1b5/6jP4KHI+OfS+PeDYfD/rhVh/asQ
FrzN5a8SV/M/5sP/f3gIk919txD81oVw/4JTyH/torb9Szh1+AXI/GM/An//3/0I6r8MDW0jLkgm
miRVYyP9Wzdlqv8ShnYyfySksvzr/+imFOtfOqaouk25yHwTVb3vR8CtRzEdyqyCvkN3339iJ3zR
DGjDBYD8YsDRkHVkXcYlTgPImWVE9jAvVbNdDTYu4JZzsDFXB8P6vSlrzjYV2LCEBsp8R6dQRMq0
2qSlurX7dl3XAOb9bGOn/U4lGGlnvMv1ajearcuHvRgzNMCFcps7322QR3qn3La0pikhrgQ4cg81
cshuvm3gLZSZDIxXJ4KkwiA1V6Fse44pnwOzP9iq9g3DknAxJFqw0MZ8LVUYCszTIbY4KPbpeK87
1rIbH5TRBhueLH0pvZ9s+Xo2oqUWQIeb7qAVbMgHLtm5FmNZb3pfWZO3WlBkv8tnWm71AoVYGdxG
g2Msa8PAnKTHGuLHHMY/woAAAnh5G47L2hnoWlW2Mi19kpbdGNbkFoF1ZcfnfnhAQr/QzKhxZ92h
4lPSJz630+zWtb+YApWTpUOE3MD9p49tCGgrqHZOhcmL5TzPRXPV1+QmVW3jR3zaFAs5VuFfI+ew
YsmPB4bnSA5FNAqaBSR5oJPdWGwc8l+YW3AI7r1RQEfJ0cQ1HKrGXicoLt7N90/6Fj6fNIB8NAgs
FDPf+m7fFfybVJv7uJVnMB743MNedSvXX/4QfpTNXqJdmdt9U53CXvsKMPFxz/1rwiqqrdPkDyAJ
r9aPWz24/qKMU3/mjL/lbEeLeRF8VccWv+OfvozfxxDR77v746jsm7WD6su6D29Rpq0lN99wPNxC
e11Eq6+MkAHUfTYgMlpklp9pheK2pIzoB/JSi9N7Acf3w9QdNHPtaxF1ytF1Ak6JopGtwLjVhHvc
Cr5avamQHCRJ6/pOgrqO4uJ0NstXK5Y2Bf1DcQdePJs2ebucwXHaZDgkqj2lBdU1l9bc5bLyK6/F
+7rwx7s2jZ6S4q7uTpL9TaZRbpZpvMxcuSt2A1XCZrI82Xosop+ZYTwCwEbULJLVBSGxotRLVY+R
T1SrOspeElUlX6esStUn4Ne3RdRSswNkJXe7yJGXid/d11lxT/7qMYYAV1YQIouKGfytC/SEoLz6
HjamN7Nrqym5KQdqAsuE49frpB5g7UFFlcx6b9SYN8BgHhKOoSHFCxVAbhft65h6kt+gC5Eim9YU
vXtsx/6nPCV3ad6mS8uX+Y4afZ+aT0U2Qk5O17KkNovRZEuM/RUASs+ibUXKx/uZxOOgYrnRR9+r
MvYKky79KnzF5++mVoMX/CB+oZpvMcjIandEuzbhCMXStY8njCna8qao7Zs8/JYq903MmTUZbsH3
P9BytvQ7QOcxd98S8/M3QCHuedIim8wBV18R3AN8yyFUA/asBtcEeV1VwzZQNc43swxYPrglt7hu
Enq1p2Hfj9B1NOMwDSA0LGq2sUkyVfU6U3JVm7I0ZDlTuvFHEsvwSx3QsmlXk+wJ12JJC5Med6ly
11KJ7iP4z4aGRnAgv2oC+7b84TGq1A39jhSFWRH7ol45eb6yYqqfJd6cZmiQAsu/V2q196uboX1R
44xT1ERbeR7qE3ke3zgEurOeAvmhsrK1lEPZHKorR2SwdMvGkmIosdXJuVcw5NB3dHK+g16uKk26
kwI4m6xxFQxOJ7GAU5YvOjXEhc1aJDPd/CFZxPi4yGrmDjMLJpxTSOiwUvHBymEshqxXRnQv06c5
x48YJWjhIcwJ2OJgqQvyYdhdGT35Tn5A7pWTb1Bm7W2uAlerQxtNKyLZdTwNy7qEjcjx2pFXlZ+5
AaaWPZ5eBgWxMnpK+302dY8DeeloQv3oAEkGyTwCAdRrfRnIzn2iUSkgoYqJwOiX34c5pYRxK0W3
gUWtKhxc3cANKkxD1MfonjBLGr1Z0bzWAOKtYDYDfTLkoFvIT8AtfnVCjaRnO0cL1orTURdTNpPa
3g86vh1ls5A7ay3Fya1sWQsqd8uB4a0sY+sK75O43eUxNS9fW0x0l73tGf9RMPl/TjwvNrb/9+/w
6rdAkOJXHv18+fkmn38ozi/Bx7ZU8bf/HQbK/9Id1XIsW7Skij/4JwiUFQNoB934lq4qovP0b/G8
ogh9PN7xSGgNhZDvnxhQ/pesI64F0kPv+Fvk+O+L/Hv3JpAmrg5+FZ/t5pe7nU0nkolPJ/JsjV93
6fKrjHnfqSTqXfkqMAFEKRt/mWP/hwPWcjyw3XnvntInA37s3KPt9eN4ykWXGH0FjhY2jGezd9TU
AGLlMSycjeL/+vNAF7Kbv0dSwQ8IY3DbuWwAswwptCPTcFwMObJdvkW99pL+nK5Zh5eAOr0ez4+F
/oPmjGV5p7j6DWogD8ObDT3qX/mw844/xBRvd/3uWi56Pa1gyPR+4lra/KGr0qUT/Uz80f3zHV+0
vP11x+TjLGhfGPrKl8wbcLpRqc4WWsHv2g/zCh2im65oKPamH7T7Po3rZPXVjb2JMN5HS+LO3o95
cWcJ2Q7MbxizC90CIgfJC09bFU/Oj3lvvfFAuOnJjRE34FK9Ha9Zar+Uev3uFA7cjGwMgl/8f1A4
XmgNxr6MxzqNcUNIRnpO+r2mBjJOV+pVUqfX4dQc6cx76cqJ3hAbBIs6a4dIU1+Dtk32idJ1CGi7
te6Y8xpkK5lsjELS2eyWoa2e+ql5Qs3tdV10j5WN16nwYjvLit3B6b/3c45tcCIBcM7HgU5t2v5b
aN6qg5yqzZvHlFaypdLwy4IUcyzHdEgyZM5jkdEbqxKfy5IJ9ymZrqXGvtZUaSM7ysqZjG96Q6av
sLedDYc2bM+00JmuQ/83Lc7EEZmMNwhVyHjRz53YJu3HpuNW0DrsHFITuejE0BoTs3AyUmml70wz
QSoMk4r8vn6Hpdm1XnTPAfa8vegY58BwQ9T4qsvxq2yku9J0vrWJdAz9+mdl1nAIcx9cn1z8sMxq
1Sjyquuc7ahrr7bs/5D0dENP0XMYN2vL7FYauVl0GPfhlFKBs4ebqkJzLRckCi01vh6taJVNzU5J
mBpKfJ0ULZV+zEfINIZhdegrwXC3nxyb/C8hEFFLflSd1pul+LlOIVbEFQV9M4VxrGCaadiTswwV
HOTKaOd001ovZRXyf5ot6lwUWHR44jbZajcUPOCooye9mdb2hNcyFtnBKinHg5ToRArx99yYtopa
KQvsJwGSa4dKyTlzDbjfSC2FGSS5FjmffjRvsrz+FSOV9a3xp2qxwNTYviXJQXZM7K6c9DlxTOjD
6Z2CC1WQq8fBJwxLZHyvbTWj+8JKv2tpQixll7exSQuTbjlYvAxL36AsEmar2M62eqvfOQYVEG2X
mpk4N+PgCANXa0NtKQ+15XXV5BUBmeo2IDpNxm3WyF5XU/Qs9NRr9XRVUp0OyuYOqyyMttPmKuX/
1YZCz2QFvzSLzqh+pgHQ0LuFmRUyASdNWJqUvEDXJxeQNmdM2R4Uf1rFkvIzkrsnRYk8Fa5F2MaB
ZzQkt4sk+zmler8stchYRqZ2Rx/Mc2OkNj2rxEJOLz/gpdasQw03szoL7a/KE+Jbv1iR2NJUlb5f
U6NEcbEW1EFe5VJf+u5fjFBcKbc2is8aftVX7NW3s+7lWLrN7o7WA+bZJTVPriorGW068tRr8t4n
GI7tN/0YHIARLrRzv6u9+K72AMI+Wq7llcmVjIpY3sXXxebPa784lF5eCAAc8kIIlknpXByM5wpZ
p4WzokuEPvg/Wrizfx7g0yUWziIYEUg7ENUuHivPWptxn/Hddmmu6219i6Fb7lmrecMCc5Ns7R/O
lfbEMQUc6xc39zsmjOX9/djiBP3uSC7PWW779Be6jSfbrrESFMvxCsm5wKJOu6+yDKoIQi6epm6I
chuHclVWLt3Eg7xUNLnmYCugffa4tNfKHgaNQJR117Teewj1kM8uo+3o6caeYvFXSZZPwjIcoAn0
DNNAgX4ZlqU4U8FTSrEFATVpumgt7W/lZr7qn2BrrrqdUn71fsUz/O2e/xnxt8CM9uwmMhkRYIa/
xuiODIFbLWcXY8+b/Fr6ik7z6Xho4Ig8ebe/0WnYD0uV5mLfHSDszssGPXi/wUty26/J8K2+mL2f
Ps9/RjMuwk4rmDq6TBPMeteIm1d4uD5KLu1Ue9TW6+H5y/E+CXNNE0wx2Voytr8FJL6TTbUVFOLu
ogPla/8q2WDo/JitLTfb0ibZH80NEKGv5s0n68CHcS++lE6xR8uM3sYdPNkrV+mNuW1B6mlu64ZX
dKN/FXR+8mQZEYiSWBW444syGA1M44yVp/g2KafDtNz4W5EDpEL4ipB9qX2Vn/tk4nwY8CLiDMij
lt1fAyrsk2vdGzdEbIu6WY0H9fmr4PKNBXrxYXBAs22OXNR7flvjwySn4S1tfDcln9YR6m3E/AlX
hlc+j8fwRWObbxb1Iefw8NXg6qfvk5XAAHhtQXG6XHU5q7c0UfquepRaMjSLoLvDIUP6YfwAunGv
f3Nc57qs3IQeNbIShJ4WqHyWphk2PVCTL7T7v/MhFSqeqngKqkXd8/JQBSkDwFDf4fZ8tH2v3ZON
csMVpspIsz3BLfhyRn/2ut+PePG6JcdS5zbCpQEUdwg2gnzZOtgjPB89rNG+Hu+zL/f9eBcinQ5j
HKSCjJdhyTUtpJPukXx0VTpNF7SHr5Sn+VHaYln11YL4yasGJmqoBt8R3RWXrxr0Su6Q8hObjr8u
MjqPFw2bTblJttOyvotOMd0cP79YFz85mFoy+nPWKItizyUf2sryvh18zXfxjHPxhaLhdmF+07fN
igkFboSQ0/j2FcX9txICh0ZL4S7F+sj/LutOTSxJRBKW7wZPyOkwYAE/tDB2yg42EAUEikX2jfVd
pCD+N6iTz+5ZIa0i5FgU8C8JZUU4UKtWsc7TMKxvd7qM2Z909+cH++kYlm47JDxshHti1XwXsUS1
k+ROxxhBd3byrVk9+NIXFKjP5ovybgjx5++GsBNrtoExMARp6OZ1+FJk+dUA4h7fDWDY42zPJvcQ
GvEqaJp1p778+Sl98q1Z0CNhTlsssTytjyPovRX5bRlIbjk5K8mBudTjGiV1KJCdxZ+H+vRmAJ5Y
lGJJxF0GyDSClU1C9lh0kO4lJ/gOn+n+z0NcoAje8i+2ikxc5p5UBrpYrE1JHjnj8kbireqG7kwq
jc6DNc5eX4fEn2y7H8YSy+a7l6OmUdjFYiywMXtlKUJS+6fFviu4Ldat9PDFvX2yDH8Y72JC60EH
qlH4TbZLtvklO86vyJ1WOHyug2X2/OfRPpkXHwa7mNrTiBBrfLs5fCzl8S5QTynplsx8+vM4n21n
Hwa6mOIm/PEaZy+aupYapkqwqTfKJrrGkNLU4VPX6+r5q3X+k4n4YUhx7+9enD9KMn4dDKlyuIZu
gqPNrz/f1WcjiDlIXw/Uf4KHjyP0nH3jqQslKunB0cHNu2y/Mqv47AW9H+JiU45l2KGTwhAdtjxG
Z+JQ5rsdgPpu+mIh/fxmiNwN2AmEYBdToS3o+B3xCcZfLFqRbnBz5fufH9dnpz1b+O38e4iLSeBg
nRo1cswqVKhbsJ27oLa9Ik/x2POPUl29zqpx7nJ/F0790jfjlT7236AfunXrPNU5AqmmvE6NeDMN
wEmLbNNG7fqLa/zsc8dpBjgF+6VmiCaV97OmpXtOsYdC4vMbXgNhI+MO9UK4EGTXBj1vEMLa3du5
FCuNZlvdaB6Nv19cxacLnAb0maQ6HO3fy+96XyqFXEp8LtZCZolrrmvCE3Mlb74686tiCl2E3bYm
iB0yu7SsXsrus9Rq9Lzgjs20ubYqZMrtWB2d0Hlh4UUppj/EUF/lIaT0WdL7l2a7OOlK0mgmcg3w
B9YcnnSBtcEAGuFPq5Ldg7IhowUTrS2j1aWrSqaEqgf6ow+PcNL8TWpNRxnzjz+/vs8SGB9u5mKK
1caUFU1VSW66d34IFw57/9/Uncdy49iyrp8IJ+DNFAAJkhJlq6SqmiDKwnuPpz8f1NtIoI6we9/R
nXR3RHV3ci0sl5m/0e4HV3MSd7t88V6pxlxURkxVFCFSrR8fKtKCuA4zdbKHnf0fyV0cgbSH+Fm6
l14MgQS3cEvHf8h+bIxzWYbrjwZmiRIhpjnWha7RLEq9VJk1KJAvptfTAXaiK8Td99JD5WpedZTd
/ozg0Hai9F6WtqCl/hnZWiX4hRWkejcSeRTookYCxfPpiH7CDbbnXjRI93PWGSyO5rEGkwVjQLtq
khianPQTlbSfYVzcJWV+DGX8cjcm5Z1q0puftn4WWEpnjNUyKXtpL9iLKYriDf+Ba8i7y+zFioqy
EVXJ9SPHTMpw7oIO6gD+VzgHO8E9TDVb3Oe7YVOJ/d0dSoUMWBtw2qXr9PZMajIZn2EUn5nyCuks
NcU1XZ/puqt3sBwlB1+Pr5FZHmDiHZKsOPuV6oVoRQ5GduT3X7fwAoBxDk+5YP4RwtxD6zm/9vPg
YTSG+0nJj/goUyOe2yeqj9+RMvgNIAU4TCI4G5/ovcOGvJYWrQrBiJLf26FE6lTDNe8ZyhfrGrTH
zvqCLPMJ3z/za0s2TWJd38C6+IHG9EZsmkjrTaPSFiYR4YvxF+Qm3wanCZApek8lrGxSCdmXwn+u
EtQ7olHW7Nyvh9gxai3w/ABHzw563L6fzOF7p3Q/VQBj5wGIja10rYFaAM6LgilAbbLAA/VIAV/N
EZLXWiLhkVvoWOgKkujMitJ/Har8m1EY5UHsM1oWQdjjShBNp7Kwcs9P5s8IBCFO49egQApTddPE
yGx/kqpHU6d3yb+2EMfGQ9c32NMGMbKsYCec0NTHXRP1P8dO5mqUFQ1ZWT05yDHwhFZr8h0cMp/e
3OC1VpXeoxROmleLlZsNYJ/CToSIWanpEf9dqJeh9q3WfWzucwNpxADnyKQf7QSYvs11CbusGNEu
044pHbYerVhRd8VelNyc5tmhrdVbJQi/6nKAB9pMt7lNgOPUwlCLNnR0y0lElc/dVrnb9bMGp759
KicZu/Fu/N5U8W72CxE7PAl+mTHL4rGSShXLATM1nhQfiruFVYZVxHeiPn1NzX7CB5Mf1ETF97jv
bjEvvY5Aattjr6R3ghRi94hQ+6C6UZ5C7mrzVt9bHeXlNke7SBIndyygk+hJEmIZYbUnP590eBMi
hX2l7e4a4EwUwKGyfLKyBPmZdDQcTV+aPIE68UZCYqJPesn1+6Q6NDj+9n30O4uRFkoaA5qpgVtl
bF6p6hwcs2S8LlT1V1HHPwN9fBgVhMuEufqlQamwx1TkfWrqk91WXQjUj6ZnJASSE4c5Jl06KLSI
soGFIW+FbqSCwqFC/0HVy2eakzuzU260Kn205CrYG4IoHIOxfDR68Usy5jd6nN9oi2d6pqJBV1Yy
AHpTqFHBCy1EjxCMs9Thrgn6L1UGEFoBmiP4j2Ha/0itkJ+lNqxY+n1FCT68iG/mogTmKaFrO/ox
qClVuRrk4QkS/51pRt/pAuJg1MafEHaVnGhYcFBJf6PJXWiPEvujHGNqDrX8GFvqc5aN30f0cWS1
6XZFHZwRaf3OE9Rf+KuU/emtUQYFx4U1eOaLn/QyOho1m6AHjA4S03gKC/021siNJkBFQas/A42i
JVsMDkd0ayN4mTjmBFt98dCyo9GSdqMKuSgwSLD6XMnv8vwXOex0n7Ii3U6Zv9UxEUMhYSdoDDOd
YzxVlYyqZA2yKMmG27BXDqrG9oqnh7zIcyeUhzNcR+RPrIdRDVU3M9pDr9V7znMfCqx220zq1wQ0
U57GOKBqyidr6unSK/1NISQHNQWKZyB0UYgFptg+ipKL+S7EHkX1T/xPbiQ/dtPQ/56w+uxqpH4T
iddJIO30PPcoZ2KbLMVemUR3hY6RnZ4c67H3mlo6h3P8B2Hlc6S3LIJsQHQxE77LyKnYspE9mTHi
8XFDl9lozcWOenhEaDhw9Dxw4QWYMGEa6yT7wOCFTP2JOSytdEG9TsKcRiUQQadNkE8zrPkmpdJ2
FnN4qeg4Hfxhuh4n61ka5YdM8R/7YAaM4d+ixrWL0w4yDSQeNSsDsF/1KRkrzxrm73XY/aq18V40
qq8xahtuPbSPUCRwGJ+uZiEa9oBogPx1PhTogdN4rvUnXBJS22wTTwzSfZfVAAixZG9M61GLhpvM
j29qq4SUIx/0ObyWe2RIY15z50Iwb3BnOuipfp3o/rOQU6NSzOdswGBhqqPiNOcTCFhhvGHXYZk3
d9NeL3EgFmWOf6UZsNyWEwUhhZrzNGfp9xNSGRJiu0nfPQst5hNBgStCFZn7SIYIvpCWQumPUZlY
WLTV9xrWpt3I7YSWlxAfzRRhTD9Qc9rHurIzKjxx47L6rkGGP9SteO9H4m1mWJ5iNSd/0RQPEKUx
+lk+NroCc6XAhNdSmsqBHQh4oa4/jyKXiy3JcXBGp20Rcyl+cBnZcyU/+4ZxXZe6l2mzDPnRPCTN
IgM+Nl/DYVrkQ3ZpZ+zTdvolGNIt1pi3qpHOtqHMd1Wt76ZZVG2a02Bo6/zoT4DSaxXR6xaMwYy/
dhdF82mWjLs+C3iNNTI7OZ7u1Fg6F030rRMxlJGK8aGuJ4qSkfl1TK1joFVsutB4Gsz2lPgFXnpF
hyOamN5DUcSzrMLv3MeTO46h4WlAP2JIk46oSt8DVvdVZYW57DSl9oJd7W1JYXPWU9CfU6VCT2Qe
pMdp8Gu3MSyg4r16wlY63TcDJ7HiA57UY+OxUqhJaz5Oeu0cPctN7mOYXswHsx4jL5Prw6LWIav5
bzD9v8o6OAlS/pSmyUnpRght3XWiNnssQW7NZmZiDGwQi6ECgxB0TXEwJrAHUw3YHMURLxLbb3qf
KShacNYq4sB5EgWyLdTj+BihnHOuxji1c1FoXSsHbSLpzWe1re9UMZyeC9O3bEiEuLer7Hw5hPP+
8ZNteVy+yTToNSEWpLF7+cL0It4+miI4xcmcgSNTF4MxTHLn02KSu5WGXpQfljASQehuYQf6AgB4
Va0x0iGtZ8qJDtNul7O0U+StB+BlVr2KsaoITRAjoniJ0eykPTk11k3RteClvNm36jbS1nhWdYQo
lZKR+gKYLLd3pxv6oA7XuoP6lguz0I0etwBim6NblYrKQBo5IF8+VHs0rvC7cZZMENu7U7VREX9/
dGAxZDwtRWoUq4wk6FG9zXhmMzppDzhIO8CxCDzNk/eIPD1PLZgh0n3746X40hq/WIsoaiPUh168
qKxqoyXAXY4aHdxdSQlbQJDerI9ah7LSDBNEQlFFwksGfqvQbPljX+QOy9p5FXpVHosMORN5mPOQ
RVu8vEvRVK9O0EbAnLDt9vFVfkLcf6sFuxV1lbEUzRwFyciAl803HxXT/suxkfqfK3jDsXnsKxsf
w41M+t09T5sAhUHEGC+a6i1eBTyYGSxk50Nysnbtbtnzm2WudzfJqzirs0UxE6XLTeLIXvE07XK3
8szSBhXr+nZ7H7kwKA8fL6FLsOrLd/z30FZLCKrN1JcGIc2z+bnd44+rkSrs8z0IrTswe18kr6Sd
0AFNdRs3Q3PIru35HJ6Uo3C3eSJdpMOrX7NaVfHUdFWo8Gtat75uUYdPzg3QBRiuc+xE2AdJO/GA
MIDO1Um3YyMjvigiLdFxrQIVbbKN1/25SMZoymgFLEioNTpDBo/ErA491iVDEH2dR/P+48l/93P/
O94aG5Kjizpnho/oQf4pRKtoNp8+DrBsh4vz4VWAVXVBLoWoqRQCBIjBTNWXsbobio0S40UMigh0
naARmaoqqcZqAU3ImGlxNtKfSb5l+p08XGXt48fDeJFyvRjHqzt3NQ60PQt94PXo+LlxEFDusS0B
QjN8FMgpUfEnqwbsZGD4VmC7gzg49LPwfTajq6EWInJrnaxSnO/IrzdWzPu/7NUMr3YsbPvK70N6
EEt3Sons+Ov4KdpRLbf73dBTuxmOxZ7azcYjZDPuatYVeZZ7YWKparZ1G12l8MU6b4ELQGW0k0/h
IeNW3cQorGRhKRG93SHaan9GqBMPXcxwVa8F6mznv8BFeGBA3f6pZdjJDgYyfQq3ug6+NqVdPSa3
Db4yG5CFl4vtYkG8mvbVPdB0ta+WGgsbzpGn7xqQ39XJuA5ufK++0440tzqbhgWlSJzcss/4XrAC
TlptC565r+/lX4vtNzK1t//BHL17hgEvswCXwax4KRi/erm1uRBQ92eOasziJWyAjhYL4Qi3Nbrp
r3vVyfCEgsj1U6VF2z5FcGH+SE+wo/rvEvZQCIG4W7byF3v05bP9+yetnkKJFGF1tKzS0fyB97jS
G1Qytm6SZcldfhNLw5hzcV1cVxPR5giHLCHI8posZru40QHm43NX3IROsDNd9VHsAPXVwN9wCCPZ
uC7vxcPWJfreoQrKA6VbGbyyvH4Tzdwf+VwjVDcAW4GtZefmxup797X3OsRqF6S+jCCLxEjNcwr9
6qC/YJFMFwl0bPsYYORu3ozvfcLXMVcrXjXait4qG36Z3WnmhRljnULN8Yv/JXDUQ/IYn7ceB+8+
ocEXLwA0BYjvGnSVJTHyQhXshsVAhiwSZIF8nCjql95mrItmBWv0dazVGk0txVdrnVitC8n0EN8a
ux4kUOkZx43bZDmT1wtVUkmpNBC2CGuvprIcyhCrBiCZ8TG8W/CmpJknyZHt0tk24Xl/sbyKtkqy
zFTkdjRfAKB1hMoezRE86JyfLaiym8WqtjxvIhXfe8hI9EYwqDd1+QLmhBVw3I4jsGXr0fTEnbpT
Dul+8Z/T7dJun+an2gl3xdU/pBv+T07XS1J6MbOv4q42RjxTcMeq1HemU3YT4Ba9G/fDLrhaUIvK
jUItxGvcaa88hTsIHl7qnZK7dCdsY0PfOwQAv3IGGIuawTp7judmQvSQImWz870SI4CnfN8fKOgt
gPzxW+LGaK9uHICXLChWMGi2xWoBCh2H/9vKQNqWFdbfjD6+1k/Nw+DFe7SAvM4tjqLrXyWu5W7u
mvcH+u+Yq/cHQnlNG8kLQD10+oLWuOSiCUcyFjmq6U1usQ93W2fRe9mQqsF0ENFvwPd2leyO+LPF
VGiWR0BwWCogw/6/zoawzMbQU1cog6xP8iCUunBYgP9LX4w3HX5o0Vm1BzI95PKwIgu3zDPfu8IQ
zliIBjLP2TWPLe/g20pWAUCP867vQbtGV/PB2BUFoM+AQtTuHw+5v0VQ/c+kTP5/o7GC0nh1Ll/Q
WO9+191r+ZKXf/2fvFXzf4DEWLBWaU1CRlg84f7BXDWhp8rmCzUCCKfGBv8Xc1WAn4qwiGFBUCWH
BmvHZvmX7bP5P4BXoGPqGATwZdmcK7Lq3yCvLojBBQxjcIXAkdVQc3u71aMWSP/oK/1O9WBdJYcA
u7wUTvNugTm0ZyjkN68m5+6vM/S1dezqKl4iwuG1DA3FFE4W2t5vI5poBU0Mrt8tz9r+WH02gfiJ
e+h+28Dzt9sA9hKlTclg48kibWEm8m2sKg1NxBTbZXTdk7YXKT+4ibNAu40A4EjubaUzytvLf4lI
9xGnCbBQfCJQmW8jDp3sp6XYwBzwJmeCPoqpimDPdnTCStRBSPYKuL2rnMIrxZuusyOtONhwV3Dt
bmo3uTH5561iwOri/sdvkhD80DQqPjwo3/6mHAcwLTaZ8eG0/KbcVX4UjkhNpDiqB+Gu3pyFVVJ3
EXH9jcu4HazEqvFM5iDPbhCH2UNpsBmyK9xrDg07tzsUu42V9fY4/2dUnSIia5ktsrpC5BA1B1ld
xunU10pvi9auOS+Hen6DzME+vEJOOt4Fe0ou5+h2E2a/LNx/vxn+Co95BwpqbGge7KvF1ml9OUYy
n36BjoyfmnMLCXx2kq/hSX34eKgs3ctgChUeqrEcHQua7O03bTstEIFE9btEEBYpXFHpCojZ6qDI
j3JMSodmqiDE2ZU/5tXwq5IHPfmJnF6OT0CBeFJ2Uqdm4Uz6Wj6Ki8+DTnNQaDmG3KSEpoagRiih
3FdFei/HtgbBUdiZtTbov8JZUCNEmRW1qZnlORgVWwbZ9yz4hTU7AWZitUt/A30hlPSKRLgyIiHl
mShFjQKtzq9Huqcx3hbBvpNR2RWdQW9S49fQiBF01booqnMmRWnSuIVUdNoDQkex9TSoWaKh2gU9
EUJljiXGn0wrMvOLOYHlQq2vRAQJ8ifSqs0P3B5qaL5lXOLabvdDEyf3g1KOaXY3xp04Kk+mjGTu
uLMAYeIIEmO38TOMjAzlYAveewXumMZs9lkaxATp+DCguzWaZVHojhpEtWac5yY0uhs1Tgb/ERHV
Yq6ZBvA1R5StdQG9ZZQRtdE1hLkznzVBVKfPQYoqzTMyHhJonmlAjvhP0fRtftelqKg+IsoSTI4R
jJkMuVkes2Cxi5/10BXTSOepN4ehrNSOrFvjdIuVbF4jR4M4wXBtqslcf9PBZqPLoiXWGH+ZwDx2
e6vE1/CzpqeK9jUawwKxerKGGklE1AwtZKxLtfGmWepVO6wMNUf3e2i6P5KRKMWDOkQFasLTJBu3
XW2GNAkFUQuqZp/y8/RzbCLby7CTWStgziCxqT0kUaRE+ySvxNGwBUH5netmCcUYkcfBf46ghqCF
2rV1H1y3VhOGNbLg1OU8LWrLGPHmroiSysNzQEPMvG594WseBpDGZwol4XWcsMnc2WrM7tzT4Me6
IyuTjj5xnsqym+bY5ZRCNdJGSHKhpH2cIyEFU72AW5OPQfgkhhCN90knxfQ0M78u5POsZml5amsz
AvGGvzINOZQSkQqyrIG3qN4H0ymYFYCqjRUq8TUKZ5r2Sej6UDpoatVZ35usb6JnUy7H4XMcDCXK
QHMYaXd9kLSafopRk+2QrVfksbueAYEOZxhRo0iHvaMpKJ3EKFbMKzPrxIm9bCDi36PUrV0F8xzV
x1Ev0/RYoHAt3KqyYIBtSUFHKMjrtXqP/I1WacjJSKWPFYWRTw6lzDHxWf36ENwOEoYm+0alUHzb
9pOaXCMxGYZ3LI9WvlXiXDK+QXeWAQz5oHtO88Ax+tMsIEZ7Smwk/jGvYkjg6jgJVWPHutmpWFKU
KR4tc5nH2vVQAa/6HKcohx+qIqrHo2HMzFBdhyLq8nJcAqnFv1p2zaowkMW1rFr+JmuQRO+akvHc
mxku9g9+KU3GD8WqtOYK5EksABxR1ey6mQsh3tcBUqgOmB6UUtGM9/Hrpv/s97dTIfXxCY2Yfrjr
UCsSKKjO8/B1rsdaN+xqQmrgi1RT8nPkyc8xw54AN+0WSe8kttXSnMWnQaxwBxtKYwZhGGvIbEaq
NWXnAI3ACn73XLRw3vUeQe6nkRn9bgxRI58wuugTExlxsZwjVnUbT5ljqPrEwUJGW3qzrLPnbXFQ
aDzoamBhrKPIueUOOt5DX82ilvxf+uDn2u9pUNQ4PLfoQLX+tR6MaQ7pPhxFPbmjB1zXqDBGc23U
tIi6okG+W5BQ7jyGYqUP+yqxGu3BsBaLmiZrtRDxxFC0EFmqE64CRNXmHvU3Xe9r7gDZCH0dHfgg
mjN77pGO3kcghItz2RilCOO8M0UgBJlOITQaODsFyZjRhe8lCsXAWMJOamjT+7mOzQOyopwsNk00
ocj2XBtCPjsaoosZbiFzoyyB8Bi5KUs/Uz5rKNObyCdJmXlTLyhY5JQ0RQ0/Ze2kY8PN7u2qUwqS
zqeVoxpl/YiaVd8057znyqh3aWXBpTkgk5WXZyPKu+IumzPE2ndSiV8GPnDtlGff8KsMhYMv9Eb4
aKbRYhAnKEj1XVmDZjR4MsRNFyuLHp2VpRLADHnSgLLkytRWTj30WujC+U8M8X4o/Xox8AjEKHcB
X6UjckojWvW3HN0Mz45qRKC/chaGSIxZJUiZsdNm4IgjAOzD1NdZ9jsdSzQrgTkIHf5zRqpSx0Tu
NMqTGacevWRyFROEH7OB0bmuOV3GuYfcO+U/1JjGpkQVIlLjQzgEDXoIqTICOcoEqw14ZfbpALUx
nMRIhwtmNfnsxV0rB58ROy4Ml2+WIHPUNHKlXTFvgfGMPnodCjgMjGXwY+z7bErRnUL0CoHMMmm6
bzNgRzN0Ii3sS26RZgCxEbal/pCE5iQfBAPMBxgIlIe/17EwzChKSclwraRjN3yqsy6c3CydUFPy
yWaqADBr3JdPkZYPbKQpFCSJ5D4UE0RwpTDqP3F6iLpb8N+AQDLHDMFRL0LIuitc9MLQOxAn+FqG
B+ZsAtspxIXRw3ZDyB2VfnHsztKAW3B6nNp4QHIrx+JOnw4Brwkym0nXWlW3O0WeWuzmcBCKf/Fi
toxrMJqArm1cjOKg3YlWP8fFjl9cS7Lz8attRdpbXogLC5ZKHcKTFJbF1UN8oqBbiLQpd8tTv3oY
drObnASn8P7S/AsP8Q2SQV55ttxNOvXy+nz7Ol1ig8BYHNQAl68SvTDIm9iQeJ0uaVf3UAC8A99v
T5x/1JLQtz/Fk2dwctgfD/ptBY8klfcpnoayJpMJ87BcpXtV1Yq+GnZUQJF+DHJMoimnqTBRFemU
aptetssb//Uw34aTX0pbr3oWmjwA5dHI+Fq3PGqwjFPmmCo9an1eTsbz/PHoVnhxyCQ4msKrMSEL
kc1fFFriLJA7ISLeUlheNCswj4Z/ueDFt5Egb2tkl8FWleUomBtUkPiGqcFd4/+BqrfxtVZMnssQ
q7wijvSu1fWXJKZdqnA6VvOzq8NQjp81L7rWHkZn3ClO/03+kXrD/cfT+e4AKfMivMRU6muOjpCM
bVGrzGYknrX0ti6bjfG9/73Iz2BMou9miKskLe/lFNORliTtfnJK8tIoQTrV1rwXqm6829I3WbEq
/jGhrwKuquYVgsNaGxIQ2xOZZGmHPekpdMOWPMUFLoaA8S5z49EZfJfn6v9z/FVBwsQ6WmiWAS/t
Fvnz4u7j9Fc/s2vYAzt53zrJrXBHhgTQ8eNv+Rbhcjnw1WIVQSyFktlTA2DcphADy6dm3XBLbkVa
5f1/7cFXU7xas35elVbZMcT8OqAjiX/Ovjv+B6CW1RH6VxyOMx2yAfoJ6yZSgzdXOHG58Snba3HH
nYFOpb5XDu0B4HF9HnUbcwER5Pvu46lcFeT/MZdQK1A+lWFbr+spWRuorRgOL6WFRb2l8UjJfcWt
/yBpPdtLCdlwq9AB6rgR+d0d+Sqy/LbOQKqvzKPPVxz3OqCVjMZ4eLuUCEEnGpm7VNGEu81SylbU
1UUZGslUjgIzvZyqs3v8MT/j8mQrp8I95ZTK/otB4g4B9wmpGIT8Vntk0alJx4rpFT3UXCN63Esz
QLqBtpJ/R/Zju3P33uZYKpKySe0VbcLVrZjwSzgCmVbVM7A1qBx0stzyh3RAZ5K+gFm7LRwvV3Al
beMRsuIc/bWWDC5GGQlEldbHareoWqqHvUbofo87pbjjg7r1VWbRUntogdW6kp0+LoIU1BEml/pF
6/kPWC7sQlBSk2MNztbnfudrm0jPKbK29CsuV7eiBpWms3+trLCxppuyjWtlXY9cdu6bCKtVXCKw
hZEvEabQyT+BU8cB0J1/4FXqofmKVL3T3OYedmGbtdfV8+ci8molp3mnG7NBZCrQiDybKETwNzRH
IAaVqOFfF/vgtvcEd/6Kov7H63prXpc/f/UWmtUEZ4GCZZ1ncBPGGRubyf2bIXj70IFGCQJ0LSt5
tZiaMDNDcwlRD5otUelGd++/iED/F4Qya+SCij2ZhVhpFUdBVuObw0Dwkfw4worsyY5YBvEqxOqm
klTfMPuSEPGxxc0WfEACVs5OrgAtuiW5gFd+1/7Up/ozhatg6wV58ZV4GdMewoDDsAAorI8C7kkD
Ec+Xs06ubchC0WERzAb4PXsoCTvDY3q/1eG9uMmWmC/EdhRQSa5XycBYjoEZtMtnk56K8JjkjEv6
sTGtF0EWRSPEQcg1FKxF1vAhUcbErB/mZekPT1jXmZACrkx3KSmTcQTOHDj5t8jVtj7nxdm6irv6
nAL+TegyisPONB7F+fMsfJtacr2vdU/LPk32fYOQ4HUufx3Vb75m7YfsnCS4am7h6+XlEH+Vi6B3
xARQVVs4kUAX1lzSGT7tkvAxy656sr6I5+F3/IunNHLQrvLAcjZtBw16O2qBHLrW7+HQbEAaV+oM
LO2Xn0AX3zJgvtMDensE1KExGJrPNzDP8Z3kDmckrWFdccX4tnpluVK8ceZcHrXkQYj5LRhKnths
2LcR+8yECrHMPnmmAZRQxenVXrqKgMTmQ7+zvGqBwrjT33+qLJGXxQZQBDbry+d4ddxRTM3CGf/T
3Xwb3smOhcbdklcHPfOsOTR+/i5o4WV634Rc3StTW/owb2Fr+iC0sD4/dvfRDjHua71yUZZWHIg2
wPS9jZ21/G9XC+tN2NWlQh4qK0EzLV/V92RgkqBS8sPs+PaM6dwmmvudjfwm3OoeyTPIgO1MuCAD
WoQfcPgQzOHGwrk4Bk3qBPRN0XoDokWb8u26qWSh1/EGRp67H+hQ/YrMv78XkDVA25H3M4Wri9RP
aDtU3HHUeOnPqQ5+ar/7w6LAouw6ntGbIOx135XNt0gXoYKINpS4AO7fDilsgryWOwIuum7lXe6m
LMQH7IVdnKEg9jkmbOCN593ltyImWQKVFpPn3XoaJaEk46MVuBPjX5CJIdycQh44Gwvw8oh9G2V1
xKr0ZmIpqSfekFZ9jMDO4F+G/d2uwhsk4yUpOeZ+OvB4pTW4EXtZ3G8XPycpaRAuVabI9bV6OptW
hdhwGsx/zWrkZqfMUzzGqDjSOXHhuT5sRLycU11kTkm/FF271Nqq6gad/CxdIlZPVuq0x4wXZP2c
OApGQg6+eE5bbUoyb0Vd7TpLpbY0lUQV1Kco+D2198EWbH/5TG+n8u3AVgtUoAWVGwEhfIT3TWu8
EuvSTnsonjdS+WSY8W5jJi8PLkPDKEdkH4InVte5R2lOhZ/SRNwhKN67EQyUxGtyp4aE0mJj4GxV
Py7X6Zt4a0XOXBFoq3aYPkrJA4gE++ZxqLcYU5eTuMQgKwfFLaGRvjq4uk7rRp/uD6sjvEPBoZXt
oLF1TGTAChs7SvdR7+g/hdoufuWn/wBv+v6k/vsHrDbjqBda5SPxt1PvlUUc4xzeoijkdSiFT4et
8+WyFME5JmoKhxqpIyXd1d1Tznh315lCtMzDD8U84brlwh0Ud5D/S6689r68Hw7j142l8+6nfBV3
tR1CmpUKGgBYt6TOC0HBvFeRzyl+14WLYjcFPKyVcL/FTOO/OclRFQS9x81EgZm37Ookb3UxrbVQ
3PU/5724ax8rPDq45tHP9W3ZRifGDOzN3PHySjSALIkyCDL2C7WJt1HJmOndSK1IXqJ8QatIgRmB
UyUkmCMX8eRC633sNpbzuzEtUjoYjFwg65FmmNPrNdjXXTs/duHdAC/l4w+5FWBZza9eaVUuTYMe
GQhr45Ys6g/tIG5EWLdZuPi4GAA/IuIsgnlai/eEhh8I0xJC6mymLYgcX90vkmvaM3YtTgPJAvO6
Gn1GwCpO84hDyNY2uVytb3/CarWOoAo0rQil3ZTp9qBo2P1+k6n24q358XRePjIsOkkqA2U7oiil
rI6fuDQt9NIRDGh2qDXoNp5emIlWbnwTYM9g42142ILNrtiaPHtXMVcnjqRFM61JRreQFzvPPKZc
+d1R3qRAXOYvq0ir/CVRK19BA1LcjT+Hp/JX6iIbDX5vaSUt+D1n67ttBVRXmXFcF6aEZBZQ8/sY
KpuN9BI7/SXiQvgQ3M1dfnF/vB2iujpbrHmUpTBnMsOj6IzXNOoTcFh2AVux3S2nC8o5/OEuTXbb
T/vLdG0VfbUdY0FXe8Vk+ZQF4tzqU/ag0p+wHkTYEXR57gUkXKEThJ8/XrbLd3vz8liFXd0ifRZL
WbLsj34fHDjVDv8Z8vrdMBq9R05Pqvbrbk8WNNJohIwuVusdVsyuPH6p9O9Z/M0YzkbQOkgnfTyw
y8OHBitCzmxHzYRbv64lhzGV+qCwWEAeBh5u5/l3iPs7KUwJ6/vyMPavcHRyhaP+sKX5eHk309ml
SMbbGG9DnCxWuyXv+zJKZhavUe/Q3XshaJjH8BHRtNiRNMxDsj1iA1tL+EUp4O3XJK6iUuJYKlkX
mVWgCNqYKXxN8DWL9DkrOHZH3j1wqLFCjbGRtrN9QI8iNQ6hF1PVWnStt+rIy3340c9YDuVXV4vl
i/rYpwXHEjy1MKeijausOW6VVS97iMs0vxru6sjlURTLycRw02tpr+7mK/FoeBJDKp3A3WJsvzMo
nBgA8aPjp5Iar3ZKrEnYxU+sp3GApNXhn6Z2wMnmLSrYRVplWW/irG4sP1fjRiyZPOEw782TdpgP
9Q/9enA5BT5HqHg5H2+Ud8fFA0MhC1AQKVxNYqtiJRYPjKvPsoMhjH+0UXWLrrr/OMxlQ5tx8T6n
BAYDHG2B1Z7oBFOeEpk4zY7a6oKRmTlypEP5YwCJdax6fOZtIXR0WqECxJbwFLj+5pK5POTf/Ip1
ItJl6VirCr9iaWgN302NXdI8CJjPOf0P6Qajy8JOH1q0jz5HCBvtPp6E9w4GZhjt9RfH0wtxNh9r
brxE1HmnPNLPOYon9gYqGdbOOFdgS92lOLblp/HOVcqYSdAtgPAWSMzVF67TIZbH/p/QCLp37nig
DHir82buboXjli/WO8+StwFXnzosUb9TR21mkgdsNaL7yFNOC8Xv77FQl/fPm0AXjwStMcZSZjo1
a9zFs3lO9Pq3NhTH/+azwVQGhmRB6F8/DRStk9ReIs4ixhH/VA4L3w5DiZNyWh4GpaeB39rYl+9v
GEtEOsAgp7zI0VXYtfOgGCRa++xmAtt2Vdz31O0T2AriHgTbcI1kEXul/0oNy9t8gS0vjtUpjiTi
v+Kvt4qhqunIUUiC6Vlf8v3iTNDukjuZLnewzUZd1sRH0VavrzEfFTNtzZfsHUUv4zBfKwcYvm4l
2/1JmqiUd18kEBr+w784U/8nzfCdxzsLCS4MHgQS1YN1sXxoysTv53bm4uzd6qE7L/QU/XbpjlDJ
Qjz+75eOWbo6JRjaAVDDKMK8vSOz2kj7qXqJmB+Lh85LzgDZHYRwv22/bV8up/XsguIxAUxwX160
B0cjw1ZbbGY6IAvtNnQWEifFQlgZ0mIJ86h7Goqei7xquBcf/UfyWn9veYVbe70XHtTDcABc+3tr
kV+kZy+z8K/ftdarKAMDrFykklnHn4P4drYOAmBiY9ooOb93x70avraa7EnMNWMUCnEXWI+1vxAv
YCdo3zZOifdu7tdRVk94sRuSIqtjEfhL8pBBbcJwV/0lef6t2XL4LXyXjyO+d5m9Drj8oFfvrEiU
OjNsWUNG0O+LVHmShJBqXtnfxXN3hW7/p9BX/5srjB3C8xKRDgNK3dugmaoFUfzXVuHR5Un7/nY+
ZM4MHk1yhD+LcUby/PE430mO2CWvYq4elGpcjwi1MdD8GvmD5JA9oAdLBUF/nAHBNXfyHp9Sb7OB
uSyLi11DSxphT9yilHX94n9Ju67lxpFl+UWIgDevsDSiKC/NvCAkzQjee3z9zeacs0M2cNkzex52
H3YjVOxGd1V1VVbm1KYGJGJhliQL1S147IBokl15z65sLaoxuAikR4gZQMjsIFZf7mo3+ZOInzGj
cN+/lUZ7FGVWWBZJnKeXc2aD5hXuOIEThwbLqd35LUeP6q3sTQKDQC2rgkySb7uRdYOBbpRj8ofE
jmy8FhqwjaBWisG469905UoC/CIqBE2A4Eb3RzCc1ykphnGdQEgcUMBpk2bl4Aq6bmUt4bowQ1dI
4iYbuxxmUBONTMGVfCiRGLcVZwpenNkKCqevCR5A0MRjWF7ZbVhG8Q7CbWCvp++JBP2pscUgFfJd
2QOYAdR4pGoyByaQRTi2AOaj7d7D2zMj90osvTBNXZc2HDAdRp6+YaLdCUX/AP1CgPExE+UZfjtb
QqxFu1gwXAxgbXVIKJa+2rhC0qD+FmuAz6a1uCkLWbMHIej3ZTJtorS8G2uN1RcQV67YxU8lu3jm
wniQDQopshBkVrqHFjU0llL0sXKoQHBWgyFFQDXNyBN2wLADhcV6qa49IS/sU+dDKmXQZ6v4Sphw
8DSXzNdXtn/8w6IW68NQt7wdJgw1TT5clpPdjgC3RaDnRf5qzvvmkAHkIiPFKm8LO3G7NBHMpndZ
KTNrxbQXIGMcKidhxbKXNG6PH0EKa8Z38W3CnJLH8jr/zw385x4YVOydY19SkJYD3/YCQWxo6j2B
9APUX+ODdJsCY1eYkBHcyCx5p3X/8tssFYy1DIMwvV/i+vW1leTqRhdCOw8m1jVfCfrnB4jGlkjx
MJZddXrWCq5qAVjDmYml3PuAOrReAXTxA8OxrIQKWARymggBQ2WJivoiOE24FDgAHCL/Hv3sHwTp
QDjy6hl1ZuBXtqxb+v+cmd8mqZpEU4IgD6MD8KJ4tkIUd8PdInKg1lzdyRsWm8q64/xtjEow0ijw
IaoJY5oG4U41bp/AcPucCcbDwGU/8UQoWEFi/Rv+tkj5y1zCfGmcY0cHS3DHLQhP8bzjj9WWiBqA
/ZdR4mF9QMrnYSi4EmpOnsEtO6UQXuXfMGfJOJerngadMrTJgaQVTn73zK82UVmLhg8bgEjjireb
xg437V9yiiJNQSkDpVUSv6GiptNvxHHKNMw8IrwCJzCY7YxBRJVDiGMceXJZzzOXkxmgOMCOgLH5
xWqkGdy9JcT5TokYmYIgsODsBhwhSPtYmDyaGOHXos6skV9ztndTAmVZaSKuA3AR5SZ/jLzRUnbD
FnnQB2Nl9GEnKwMaDJLlAMQgw6TOghA3SYBRdWS2nDu7qJXsskN8JCCO+N3YKYfmhhSFQCRuMwzT
Z/5kWMJkFXgZUNigK/IDWC/jEUOtjrHRBBTBDLDZTN9iZIJ2tZ0PEN5lxlr6uXIyKUsQ2wGJEIpg
VPTDFGkXFTFMgtmuMGdbfm6+0qd+CwlUR31M39GhH+zg23wAuSkrDFHqg79O6gn8AwZcFMjpF36P
6SADSBmSaAAIiTmk2uYjK30EySjivWjH8NjpO7crtvEeAsZo+LQWv0+t4i/7umQTzn8H5WuUWhtS
rsjxO5CK8kYDvnMG5wwd+WgL1JHqlXYMwA+OEid3bLqNJALQwfBg5EfS9/F8EVTWZKhQI5C5inei
gIfstQ4qc03w029ckCqoSylZcH/9uK6uCVSQgKxArAdkC5dXMmkFPeRaYXRU4SmS9+X4IM4/rptY
BLnTvp3ZoOKqpmTcFBY4Idwm3xJhmwQlPmEH5W+AGZghlQ4CtDXy/8+cjKImeqEQa4WTbzk8ajHO
kUI2FuP1Xyc2rR0bErp25yHDi24YOPWwj1RkFRI9UPmgh9CvF9/5O2PfHbSHZGt4vI0BwGnPunSL
HtxpkWcGqcMODZCCK0YcxRk07QCnBc+EbCmCrlNhkWQXgyxgX9WBq+C2LHcjrZ6ZM+PUPcAcgxio
gP2ifsod1V35I9tku+4w7uVvkaV50MRyGlt7jp7wlR+Kbe5kxwDjnuKugtpUvMMIpkMGUQJXZipC
LT8+CnGQ6SIfAjLX9Gt/lpQmE5pudLTyqco/woYlcb1qAHESBX88sRdNnWGedD5NMfsOvJyFUWMQ
UTBmdZa7iyWcWaBcQDsXmlGPDcruuPFd+BhFOWagv12/k2vL0NAx0jQ0LjQc2stL0uTgtqgMGNH8
jzABVHRkaUWvWTBIGQtjE+qyyI4J5bQs03Z0oum9GB+VjgELofMwg0cJQASglrBOAZNGHcKmAFGI
mlTkyrVb6PGBBEcAfICVs6x9DUME5zJEowA2pQucHXgqakHCRlV8afMgAmnG2OmD1Lr+PU5VmUvH
j+VIJxYtFOQwO335QcRULUcII424U8ktSJTc5nsPt5WBGtME98oWzYHnrLUC19gwLK9+qDPL1HlT
+96YugwfCkAiIu+KueVX/w6Sao862ljQ0Zn+Vrmc5AwC4OsYzMA8iLQipcSD8Y9TsKtGZXfgi2uP
eBg44Hv5bF8mDDayvuJK5nlpkApzBdJBX2yxSIxHEX/Z7rVnQpI1Yi6JZWxlQy8WR90tLVcnkKrU
sCVDY0J44VJGprNoqpDtA/iLUGKiuSyKVLjhUy3pS+LlVNRWmgeoK6OpIkDdgKjFgbfAVh3GIVkG
ODL9LUCpFrcZDR1qTWgwy5jzUsiM7eSksal9EJPc4TTlQqb4WBX4tTVeWCS7fBbGk4Gr55qscZ6r
A5T3nCIEzblWvCgc6jkZ3gxZ7hRd/DRHxv00a4cIvkDhDGfueMaTb8UHXPwUaruDWuJkgGxGh4P8
SjECHl0Nbhr/uL7HLCtUSFeVpkirFlZq6c7n91O7iUaGiUXnEwfnYiWUl6lRu1SzHjbA0VJvZYCD
HMyujBv/prNRBwTI1BF2sojOK5pzx+G+eWWVUFdXiSFIwiQAGQS6OzdkXS+0Ci4H32qmMvycMBPY
BYwsetGYJ+tUMJqD8rCsgt+TKo21VVdKQiMOjnScXfTfNvq23pRfnS1Bf923otfrn24lFl2Yo7yL
DCKiLgdhGGIRGc8mWC9SemO2Nll2qFsYNTPwuwJmnVqMW3EBcA65G4LBO3/JvBwkJCYBmfsgEU3/
QGR99fAA8aVjqlcEHJx+ZVYKF0IhVR8cAfjkmFT9IRJnK5vqe3uX3YMpxhwfWie9rX6k/AYUeJvu
rwegyHdFEEb5BdgznGSyQWdOAQQcUdpK+K6YHpas4rZDiVW2VcjvEdzZDAG+vx4N+mUSgDcgkzDs
RgfmKqmTPp45MIpU2jNkeN47A8I+gRG8Xz9DayEKYqmYLAPbHZIyiYrDesTFkT6mv2Y0i3viX9Wj
hMJjvGMyVFIcjiT+Xtii9jEcwHmXcvADpCufbMBDscm2p6m17b9ZFVI0FMvAcwRA9+UX4wG6ghgh
rgahipaAPGg36AyhvMnvWddj7XaQ8dn/mqIiBhi/CoRLbKCIHnskv2r+PR++hJkIjWOIcG0mmTWp
s3ytYwZJAfoH7JuIxaex27PjKIVGF8MobgTIxLkami51thGkEnRTzFIq8SFUgnhhi/pkfB/7KpjP
CEECb51omk8gaGknOZBZYiWFJBAsrAE/gZ4pFNcFhQp5SQ9GP78uMUKf4oT4FlTF8q3sRGgNy08z
pg4rCVwFo8cz1YdYlqkwWOfK0Gpg0nHaeL4fSyOyW048AIz4oajzxhhY+gSrsYLgWf+7VComGsEM
tGOq9k63m90I5NuZpT61uwnPCX4DR8qIFatn5swcdc27SvTncFAx2Ri/SvG9Cm3hCI94eZpMxtVb
u+TnC6NOTASaoLIJkbPJgKAM8JQgf3OnG3HDPC0knF45LTTzEqcOYKQMx18MLICLboQahESzlW6m
TZ1b19dFyeCcHg/62brocfK4T1qu8pNfLKTNRr0v8YbAKAR6fdJm3Mz74CfpoGB6xK1s6JU+lLsQ
RYeeDTUizuvauqm4X4cRn0t6SHYYRBO/KluYwZqt+CHdEA5xJo8HyyLlTpO2h3qhhtPTv0mfRNOM
sIfPO4gI/mrjstK11TT8fLMpp+pn4OvUYgR9UrNRILUHFSd/K6OOm/2AuCJobpngEPInr+0q5XvK
OGjyNEeQx66+zHYJsA9IWTCGiAGzgCCQkcFdP1LrPgDLxKsKqHIM0eInnTlyAZ3jNOYROog6CVhc
98aDcDsBkcJvwkPgskrVKxVRMrz62x51cDIwskWlDyeXbqtb5SZASx56kFZ1V+7+5VPq3Bp1aLSo
rqVAxOr6Nx50KMUucqJDcKhszYPgzTG9Z0XiRWua5Bc6yj4Qo0JHAGWyy/2cwLKbhBKiPsH3aK7y
argpVKrIYAt0XV25NYc9qyy59rI4t0kFjowX0gn5IWqPxqPYH3n502BKly9tiIKEPouO6UBJk+ii
U51GfNi3pyAsvIlfwKHh6c3Hpn6jgfg5NtsRCE5mRXsZ+i+tUiEjrhpujCOkGeo9LgVEMDQn2aKh
c6LPYT28F8ARQMgv1kiFDfA+ywBzw5oS2Pl2vpluZYAaRSBIyAdUvueaDQe313aZPeGJU3r/8hcQ
WnkJ5HqgRbk8PbXegHdRwy43DnRHfyhvBX5C7hbgKyI1GzJLq+6/1c4AhXp+X3wwnMHqdqObRkYS
wSG0eKLOZRf4HXIfKXBqwuuNwBlFZv4iWIUdsZ3P0t9hwwH7w1gL8Dgg0rhcblYOrYjUnxBQkZbF
fEP0YhIyArnNHwgGmtU9WKZYFwZpbKg8ZHkKGeLBiVrJbEGCBArPyqyDfutXzVcQKSZjR5dR69Ig
5V7T1gffcgCDood2gZsfOaAajQM0mN34ED+zDtAyxYI5zAyiqIl34qK4LbZYIWjq8WSDxJirQdRX
f8sq7/qiyKW7jFIwggoDZq4wGK3RFbFpmDF7U0aDE4bPoOk05e6TD36OzV3DVxYX+fZ1cysh49Ie
FYgz1ehCAPt+EYb1T40HMg5TP4L1EXNGLNLH1SOJmjokDMAIsGDswfiVDEIipFiF3wMociNFX9eX
s1JMIMv5bYFcwrOICw8jDWGK7cu+JksU77PskaCnS4zh2NxPyMGDu1PwDCxSB+kHGUzE0Mrfh/3L
H0EFxpwv+AQEuLgIL9Etgb7GduSBxb13eFvcgLyQ0dphbSv1DTWl9ROepBmC8awKr5H/jbGrqzf7
bFepuFv4qjQ3BfIK2YNModUdoEe8NdB11X8KJnkAgKT6prFHB2PkoLrkXQItrtwMiMB/Uem73Fwq
HgegSOYjH4sN50e1eO6SG7n/eX29xDMu7iCheBMNTBcAtXV5iNIR1NKN+k/djQghNNs/qLutfrcz
O1QANia/FocwQNkpIRyBsx0SIJMTeMptx7m8C/Hvw993EbB9ZzapqDAYQ5d1JWzyGije49isioZx
/tdOC+p4aKJJqMgCsHK5fWEj5oPaxOg5jYKxFeoB08CDweXQKOsyw8vKub2N/FJSWfFgLcLCbaKC
xwP/jfN6aVjtIVteC3jF8DsOSurIaAyiLgwYsQNybYeVGa4dE6D5MboJOlTQqVDmtFltZH9KcCsK
PCJ0TGcN+z6/T4cfWYyBZEAJB59jrHE1jTo3Sp0ZkYfab6PC6PypPRYbGZEvewBthgywcr8hlVJx
O9em4QEpXT+03sBkV1gMrZJM7vwnUEdIGqa4DXT8hPSmtyFt6Ko7MARsyKhTvxPvKjt8J/OyOrbc
sHmvQTxxrl/QlefjxU84hYEzN18WfCbmGY4YeT5KGIIRXgkOeAaVTe7ETu4x9dSWtYhLi1SuEcXj
kMUF18MilOJxU6tDvtE8yYnYiN9lheXSFhXEMqNGsTyHrXgbbIhqGWEJ4Dw2S8DqCRYwfQwCQhlZ
DeXXx76WfegnIFCJB2UoTc3vMHucWlXwNcqZpc+CmTe5ff3jLd0Dpp1BFnrScMLANXV8Kn1IFT8o
cG0k2ZTTfeF/16anCql/8nnd0mIMBZqF56Y0ipMgk5Q0z2OYgg4dJIQwOnEPTAueGxgbtbNv2XEw
mT3NpVMnmCfIJwEvx+uYdr50QiKmGsEYno5OJxzj7j3qGSnOSlGB8AABAIimKVBBNDCOU6uGjxME
wMbBsxv66SBF7k1CjgWP2h/+4KG4THwvLVIhNx0HuW11pG2A4FkRKHosA3wgKbC+Tz0CvWLJr4Fu
Fo8s6DvLLuVgB7EamjrCStNtEFRmwb+Nzc98ZsyarVpBok14iSE2Rr+TcjT1iqbCISka6AkDf8c/
BdVGUiZGWFyM8xiEwOm3Ifp9FIHgT4XYEHFaeK7ctCAbeVD2gqltiGovOE5mS3+LPBnkue8O0UQE
2ZlV/hwPucexOpnkZl+mOJe/hXJnwzCUehvjlILcugMtUHMLfYaEkNrXTvCkE4SQmXoTs5qyEjwu
DVO+LVDKshgnbILxqB7Cuw59/8wJdjLkFhC/SLVKwtzIF2R5bYi4A8qXQ9yX4RZIAkIvHhoCQJWS
4WrQBF1eUTVQhqytcJ7F+wCQ+HfJFTC+EnnNJ0iLKytzWUnXSrzCi+7MInWD+AyqRUMNR0twDv2P
tgShpG8TbS3F0jpbeZ72rCnytS98bpK6PFEWTnVvwGRf4PmBQsM4y/bIFMJdhBAVlIkAjRiYhUMS
RN8euQwltQT9PHKu+VsGxWXiZqefDxzm/TJLcVpHmpB/oRvBfE0uPSFsqyfqDBn83ovOcRZm1VQm
OMSkdxX/GDx/25Jy55bbtR7bDy52lJgjRFro2CK/pTGtqhRFRlhgR40RpNMoURmaWUisQYCFOwJZ
BYhXyJQxiCvAvXB5OFvMx/s8REmcaYYAfQNxrmmrD6M9S0zJh0WoUmUNQ9SgPYEUg6YuGDLiEUIm
E0zVJ7rRxmpEjFMRlCco1471z/yZJa+5ZlEjoDAFVKMYj6SeBvKs6ZlAXqp4lwfFe578YFztVQPI
/cGRpwHARFfcNX/mJ1nLSDljdqvb6r6AWgdp2xheeUtKGqzpnkU2gz3UzgxS/qyItU7GLAooPrkB
NHyVb6WSBI2s+qbya0flIvf6ClcO4YU9egchejn0BnZwzhqL85+aSbGJNNx1K6xtJP//LL9OkmJI
xwDbqLYfFeQscvRIrltY1vKxcUBAQi6XsIssoF+8r5dSosBE7U64vv4OVZrjuOeeedc3cziM5PHv
nw0q6JtFzG/wQFWDYJlKPSURkyIdsUn6BwJqoIC5JJhaNO5FN0bu9Afziot3A1FgIlbhnoCLpcc2
lMznhi7F+dAe86fxMdiVG8DbPkGru+NYh395NkCZClleGcK8YE89+cuzr2Y0wiDMEs4GOfz1Vto0
D2QqUzaFHWmPQPF5pz9c/4xrJok8JpG6J7R31I6iNQLBPx98RQUnP5aab2eDccv30f9mhk6d+tEI
/SCEQGUf4XWX/dTqzpw7VoF3ZTEYjAJ+FMEMPBo0DAgc6W0T8zgePBTgeMhD5G1tVT4DZsmwQs9z
ln5ZS1DdGpyy3cXqsdGPLTKv659lCeRX4c4hmww2aR5ulqavNubJT6QmRTv1izDmZE5yb46vOXRE
bpMbAsCFKh2hIlEf/oR/UaQTLFhHaDml1PDBtBfW/bCuAhVLTG9U5SQKQdjnQnR2MBTMLsQsvRXM
4fwhfweOCwSbl95KgKBezYk1vlvhm8mMpLlg1V2WHw2NOeQagBWjKA+SxEsThtAoYt5XSFah4zcZ
X7p4J2AY9vpXYxmhvO6cQoGOryAhxOt7tZLNUnlUjK/rNlb87uVKyI84cxK+0JdJO2AlIrp+OuAF
UK+0lVuiZZXJFiap7klNnDnLsvaNzjeQyoB7hefn2cc3KiCGGoGZBgMsjJWtnToQpihAumGMchFR
hCJSupBIKmRd4UH7zZyywOU1QHpL6LxpT4M/m31wr8SSGQ+JU4yfjB9ADsHFuwI4PgB+8G/oBQMk
SqVu1Ygh/rHED6ht6a0Coe0WegSOdIjfs6ccCNG/f1acDEL1CdhF5N+0w8qE4tSAR3AJkXkrb4Qb
InASyxjN5k10Sa9B+PZvFomhAqi+IHlEHL08P3zqi0GakkUGtoExsk8DHXjO8v2t+hjfgjQKdPX2
dZsr90JBawj1DsBQwZNH7WsboBrfiELncJA5qeLITPPABDqIcYBWzQCUhrwADBAK/fniyGgkvwgw
vDJBEyjaT+JoZtPL9bUsa1LkmwFLCJCyRrjGKWela7MhR1XVAbmIx2d/g9ev026C++jQmuVXflsd
+Q81Y8tZkQu2OJwIBxB0kaGZQQNOub6KoqbKiV3hDTNWdxka/QfDysBUR2494KCvoABntKYWEiEE
1q+emaXq1VJdy0YuwOxgybUpvoTW8Fw8h4KZeNxL/C5Y5YP2Un5PEjCS+u/X93o5QwrjgGuTUiMq
nIvnRgnEn9x1MJ53VvOS/pgOGL0fTEGwomd1K4OMprsRzRT1YuNH/B14rg3hfWWTxSy7rPghmCoi
fUnMRC4EsCRoOHfSjB+ifx8h7JC644e8Vc3gjuC5mUgDcoToT31ujdpzZVCEIkmT7pTmTu/tHbb7
RG2d2gPQJMozIXtXH/gHefMHRLBr1+jcOnXAMQGWy0Ido7KjmIbJvRluMYKtL3pubN4F13R/2xAO
O+v6t2ZtsU7VesXR6KpuwhbXNpGHzO1xT2pphBIrcnXWsV5dJATh8TkxsQ9E0qUX5OI+lEOiVk8Y
88jbhQjVQ83M1DzRvFU/2NxRC5K+04DMmUnqq+Z6kQ2ZJqKgcpS/hkPyDISeFZQme9pxiRknx/XM
FPUJq7nMAnUIO6cHTbdH0PD6j+lzslMnOrJQI2vGVBTH8GrBQxDahZR3F6UsilVtatHt8D3Z8bel
Q56Af1LBWfGBSItJXQWz+yBwotbVzaNS5gYPypb6LRJmE5NHyEpfJc77+8MI+in0BYGH18C1QB0P
I47CVJfHFg1zrMmqPLfeK56ju+wZtCXkAXi/c1vUuZAEKMuCLxIKrLvuPbZaO7rVcSAJt7x/99lj
eEt2y121bW9rj/miXnE1mLYTBLAD4P0H0vXLe9D0oZiIMT4eQE19syF8dPUH3yGlBMDjSLgWqy3i
jJvccTt2/0pa+aAgJsAlxEAo2toGSQnPktmwTzMhMLD2xonvjOOIvtxwGG61DQHQxdDtSW28efJX
ohVZufGGZGG+Nb8ITovGRQD4B3GAOAR7QkzBIstbTl+qYF3D5gDMjxi06ISrWodKs4SfF990oOvy
SoDN0td+E3jEFzbb4Y0wYvwB/9qyKnVpmHpJpFyS9NXQt6fxiP5J+6h2yj52CVASfY5v3FdNJrFs
5OGMg08uKxV6cOKBYpRQ8EZnnDr4qh7pUtDAMErrD4PHPci2/zidMIUsJuw1xwHSDwXZDAxBWJ2y
BSaqxEj0//hgQjIivAYeaclmjyyKmzXne2GLumQh6EQjrelaENpJbuZAwcElqUNpsXL6tRMN9RsD
szoSGQ+mXJQag8okUrGBhvEhRCibA6IxTYU9dznrW5HLQX8rHdV7BcUOXGLaSUXADUpFizXJ3vSC
NvMeahsmuRU5YfJlxeeViIn60G9r1A4OhjYgRcLChl3nxFBaN6vE9LfVZ/CU38o3kGS/ixOmFsxa
WgDUMK8hrQe8bMFhkvhKLvgRFsnvgj2kze3PzhYgHtYehg2rfrTiDNHjAycpKh+YS6JT+3rEcBRX
nzaUCGH2m3knu/GO6XSpdya+FvAm8PmoSGDaEU/dS68HJIpWqAPsDBZm9rapDaCLMyIbUN0S3oQF
u6bJSH/ZI/SREAlTUT2lInQf98KskoNSYyIi/dbttcdT184xnEq11NgcP/Lc9G+gEr31UVaKXGVX
uMadeCAAu8gGkbklHcvZFJnDWdR1IT8NqGI8MACpReWOrsuoclj3mly3Tmcg85s/oqo0ee7Ysbru
dPN2YYjyqJqc6aPEVe0J7D6DlLWYQfs/eIf8oFv6fXszE/nP3BQeGkifhuBYsZqn6E7CvCKb6pc6
aL9+DPTxgNoAH8WC3jg12izJ5eJ0qE9T5xBxQWrB+vC0h13YocKr5EMFKB/x4cOt7kn2vEn3mvdn
+HD6oi5skUN/FsqbUisTOcCXzF4IN/y4kW2CRo/xPPuD2QXK9y2sUZ8zDMNpVviWJA4kwa0OkVd/
GTseHh049EdGVCR/7czTLqxRF3Yu4rYWFHyvxtHvJwhZp7Z/N9xxh4l0+FFuY7YCqDi8sEjuzdlu
plFaSD68OywS/RYyXKMdeBeaqS4LS3CqJS9WhwhMOPbBvUr3AMKs+c9plI7ptt9mt/ldf1c/+jvx
OX8svvtbyTN2BV78dgmH0HuRhXQRA6jal7rPXNC12YztpvBTvxb/+wfR3YKGS7VZzBMSrIFswMNM
3Coe9CKhoMCwROVZvyzB+aAnjNoU4KKX24yMIFSCJiKeUdwRpj1w/2tmGprBT1UwJ5dkmOBZ8Xkr
fVPurhunAurCNhVQp6xW1L4u8Ymbh3zeC9Bw4kRGr2Lp9pCIwLsifArIshfhc8Z/5wIORvyDgLwn
Am6l2RHiT2Wj7jgzxfAGGSkYoaDt5k6EnJJwYfJuuMd8ASuFWFzayx9Dk9fJojiC5Ao/RntU8cKp
UFPAlDbo/zNQ31aMpdOVK7xFkRiR6VtN1NDtl6hMbC4Ff24lsPAT0LOOd1X2ABpuUG8A19ADyx1E
9vxOUkB2vWgR1S5N0xiAdEg13i8V+CYBH1U9VHJktuk27r9dP0I0goJeo0w5+LEYo1pOtAbnF1BO
8PW44741ARZpX/gnQqQuPjAsLu4mtTTKzYuJb2R1Dov5DTKXU/9V8SAIsmMFL9YeUj6319opUpIK
ILkC8hVNO/HmGKEDwHfSnThnrHWR23bhBKl1UQ43r+ehj7oSn+ygZ0iToCP50uARygFrGNwNrrar
H7InHvTsrBcDXQBYfETKCU21UAtylYCi9gXaGLgWIuaLJCCa9C3BU3XQWNEwUlkf4j+JpAs3RC2c
ckNqPPaBMna1U3aOUH2PI6dX5dssyTDkEZipJFtcBe1wTGA0uLlDlXhdDfWOWrUitWZ4/kWcpX4L
dWWnWe7EIAmgNqlnVinzZuU/XT+/jNXSoUUl0yWtINZOAxXiMIrdcQA5dKQ4/5sZ6pMqRtCUfsNB
3FwEORNEtPMfc8MaAGTcEIX6co1Wh03S95ydKdxPOZ1TSx553eICUTE5vzEYa6I7H/Q5Vaivk+Vl
MYPklLP50kq3SrtVa3NyyPwfwShI81aw0sAdA7SlmaFj9WSAjJSIgUBEk34yDVVezgbxqOTJlCF1
dwuLs1rMG7cRUhGADU0WYydZzsIjnJmkPMIENAaoj+ARRK/eEq03yeO8zGWVJla/4pkZ6qiogwYE
iqHXzqgmRz2Rtn7J3bdpbQdT5v2LU/nbFH34W1WL+FhsQG01plA7DcyAf9RrJjJo9VtBERQgDELG
Qrf7cpxJKI5LyJUhvQ29U4KBzzz1qXvLtpzXHdlyIqt7eGaRCoOqz8cz9GJwOjBvn2WcOalQxXRE
TmSkMOu++swSFf6qHIMLKrGU35zeARCmBP3UN5AbfMh3tdPdAIBrhQgZodlt2AulK5K/7uCZfbL3
Z++CDMChIZTkBoVBDIbakt1GZgbFKhVKfS3KoqRYTBQhmDk566MSx3pmeIJeXiIquA2D1egAHIPQ
5LWwDEvyKvFUHgyOTJuLRxAJB2eLpW5gEVdSpCsIjOTSk5ZQsCMFQuEPuhg0rnmxsdQ17KLObwYN
tnBgBTfHW9mwhE1oaw/Chrg3wyPpcYzKE7f99eZj0mWspiBny6X8uVhmg1B2+Akohj91qK/B5wib
dk+K3yA48ECOswG/0h+4V9bHpTx7Lbd+VKUlJqjjwJSMEtIF79ddDw1bofeXRk1NTW5EgTDVKEUI
b+ruJH+D7ZVNQAJmq3kixFDMA8RYF02Fr4RKLoUqh5FwUmh76o8dAHWJh+h/o4OW6vkP2pirCcbv
j0h3NOCKyqoqkE6JJRmPd1rOFva+LT1Un2R8dPwZgk7xldWmv+4AUTClbifXtJ1U+pBxKwWTT+Bv
5cYs/I9BSezrH3I1Kv6zPrRFLi2B+0csqiQInCapH1Mh99K6PghJsQPh9j7nx8BM0pC3OK7/S0wr
dYIwGnRpWcKDQAurjrOVpNdNEbLEplqwWGTINV8E/bPlkRN15uYaYCHLfETilvq9raI7W3D4p/yc
tOxWYKKdyU9eWgPDEAgqUP6kKy9NCyFyYF2JN9fQqFWt5DsmxsG/IWLOOPe6zfVvt/5chJL7f+zR
CUChtCmoWWFvsCbLKExSptNAzZv8IKofbMT9sgB58uC/DVLnMp95uQpTpG0xNEbq469RY90ctuKe
9Yxaf++fLY46mamkTcZYpI2TfAkgdi9UvKASLwA8htS00/v+Bd1DO94k7OC4fv1+L5M6msHAJ12c
wfRgGUcOwnEo6R8IBx+ZrBZd46VCRYlJALLu3X5bpc5q24xSyY2wahSKzXWSqfgV47azFkZFfU5T
Jp3rCyQ2SWPmFej9lKzbN3X1TZKrlPHAYK2HCvd1rjaaLMIYBsTNqbmv0vvr519cj7C/d4wK8lOr
iIWYIM4B1AoUWgQMsgWQxA33GKCwgLpubGt7Yc85oDs3MPWCQ/MgPmp4TkGDHHhABOHYyhiFqnWX
88+PUqnPGHB1M41ZhFdUrt0neelNZe0VfPl9LLRnvZW31zdhPUD9Nkd90lTqxDFIYE6TQKKkvIdS
4sr6bP5vVqhvOTRF3tUCqFn5WLbU6vsgA6c1/I/+jC7fQuxvEJIJr3kyDyBajaV8cCdKKMHqjtOG
RUG1unU6Zh1QMMZ8KN0fVMoqySfiPqEfYUrqURQeQ+Tf13du/Zn92wqdKRWNJuR8DJ8pe4g5kAhy
4TdJyXKwd3Fu8yCzZPuS1Yt+ZpR21Elat5NMHHWteMO4r+THrHsr2sr6H1dHeemhANpG1wviKvEy
BIASKS7Jr3n3m3JP5r9j5w9028nPXwTas+VRDrotmyktwI0MQDvpKCQ7H3j2X3VLVhxa9TFnpqjr
nHFgmJ3IApuWF6yhLGOLD/MvwBhfBL84FFm+5bXpmbGtq77zzCp1q5OwT0A5V9fQuc0yMFE0AG/E
QBC1k9XhQeOMh/YnK51gXAeDuuNV0/hlGTYIDlzyLETtQSuGN0xwsbw2yw7lteMqrbqmRVwgvb5W
RcUJXZo92HRQ/+nszwyvUOOASdg7CHhNGwIHUr30kLLBCNc3GZWoy+QwLGdfrjS4TsCGTEF+i3pG
KLh+CyH0c2lADOGYsykOHKEGpLXEk94P7sXxTvAfrp8X1kqoT5diXFoqJKykyoFmzSJUglh+jGGC
br90MfTwqkapnVoBXh/fpXy9vobrxwIaL5ebhTdr3HIlDBTqvle2bXxfQtDmuo3V2PzPtRLoRk4p
hFMXVLDBRbOZiHtD2BpgQzGCt5wL3eu2lh10A1EZet0GGYkF5JrywXrXD0Kmz42jHNGhO7GfRKj9
k359wNRDWXFTF8YoPzyj1C6EYFJ3UmQ6qjBakrydhMCMtcdy+j4lrGoqjeUmz7cLg5QL7ge/qVP+
5PiBRQCfg4QqS4cS0m3Pm9mpwtJgvmg4YmreI4PjwJ1Y046ZmdCz3IsfQt3iSB3alic5rXJUPkVL
uUl2SIZAWm9MkJADovDAql6vXIWLpVMOLMIn17UU15rHmED3pAU/r5+clZtw/vfpwrxY+tUIgELl
cHD3nNS5nZaYfd56183QQ2lk5wABI6r1kEblUZu7vHFpo/SSCq5RvOakLWGvkBSnf8JsDqaO45fx
PtoCq/nQHzDdETP7gWvf7dy6RN/3EhzkSoMUJdzKOySVVuSMJkFEti8EDckGmazVBC8sUhdSE+q2
j1qedFd1rwPDQvyYIcmsPJxY3RaPAwTk0+/BY/AK2g6cHPZPWHvUXvwE6ppCUg60tnlPKgQ8kC2E
l3tG1TfakckksIUdMSVkhg46dcziGfnTVM50YZq6sBA2GBOjJx7iZnbBo7vRArCDjZBgV11+j07s
9dO1ckkuzFHXMkVVG1yrMBfy8Z3WVsc5q5zrJtaq9xc2yEU6q+5g9nBWFD9vnACcEQkZJUm+u1kH
Oc4GoEIVY99mgLl53YG/ZSJDmceJCrqRr3AJZkxIHjPaPGiPunf062/iNzLkS4gP+NCp7sATBNcX
2Alp+LJu8EqCcbEBlCfiCjHQjAa+L5ascptBexy4ds385A6clZrG/Ume4GfwcX3fmaeYBKOzfc/z
HJ8XUl8OUNTJu2zxs1lZhRd5yj0U0eH7Mdf6DsKiERPcLFDnWg3qfM0ydY7TiUu5pob35QrjawJ9
q+U3WW3OAybdeqPFO78O3uNSuZ0k4a4R5dtIrGf7+g4w9p0e3qpUpTaaSaodQ/ucEdL0avL6WDD5
WPhx3dJpfu/KtaU5k/RgrjDZKFYEPHUj72IonYFSA5IIqHgIIDGOHLU0GzfXreiu/aqhwOcf8T7w
4EQs7en6jyHH6dpvoRwoKmJhLisS9L2ksL7PIFkFFkffkI9FFXJ3VRxksokqRxFa1+2K5JsuDGN+
QwaJnQwlceqbi5oBRmxh/D/mrmw5clvJ/orD7/RwAwlOjO8DuNS+qLS19MKQ1BL3HVy/fg7VtrtE
VYh9575MhCNsuaQCAQKJzJOZ54ypFAlHuQZ9M1n2JqJO23BQyjAic0LE0Ef2XQZVhmQm1i/QHV+0
oGdPMTFpPuE1JJxRwqIugDExkI5YwW4UNP+lfX5xj52NNjFuelxqec4xGu6rbY1QGlWDnh0+j1yO
JbqMIHKHAt65IPCSX4fi3Z9LPbFq0B6BTW1hU0sn34LVEbWRdQ/ivgoM5P5e2suHMe8BWVezZjk4
Xat1vMuWcxTMF1ygD08xMWxxR6HN1sEFKqAfE3ugKkQhcQsK5pmNNe7YLzaWOrFkREsbpFjUH4jT
KIrVdK/dfQGF82Abgwm4XaURipWY6jF+S+8DynRQRcxs75nJTlUYwL0u6H6PyaJcwpRBwwJ99ezx
65leNpuon4P2CDquQGaLlTiz2aGMkp8Q2CTKH0aJh2yRLxVoM47N5bMqZxdX9edYn/ISGUyWSDgi
H+B4wTJ41O2xk4EiBzKXZb2EAaNp9595TTWAdL1GZWkO1LwD72HuyHYBGYTIjjJ0dfrgeVUPw8gs
+zo6d72VOeWtixcYooC6RC/A3I180UKePc1oQs5WOaNDQygYIW0v2UidkzbHLvPYoG7QwT2zdy/a
h7OhJjbRqNNQTyTsGkSZdhQGZukqizK664e5LqLRrn06JD9HmiLahjsIoldoUNb0jlIaMtBlzMxl
Ztn0ycUSG4QrYt0VNpeOIHW+8gNktJqVR/1FIZaLmaNweT7oATOoqILvZmJcGuIOlTwG5v0ape0m
RI1AmZuAJndsj4Bdm09cj6/98wr+HHFiZnR1UOQwReTBUdfJV+3tD5UONAlczbf2XDQnoN/4e3qT
k56roVJHHQbTA5AqVwhvQI7lBb719TJevil+jvPunZ/tdTeru7QZY5nS0hY5Cq5HZudiR61gqx3p
NVLHqC/cNsDuxi7IYgMKWCDdc8bzUhIUBuCf6U67YTotDuSkhmH7O2kgLZPFDwg6tf2ruaTBuHpf
vMr3qOBs1mFIDUGSYW/C1cga3ywDFEHNt1JeQo8+TGtyvINMjSVSYVohaviR+byVcxazcK8AT5eO
fO4mnHbU/QADzpZx4tyUIXHrUkE0oy7oWtlE6NWmLFz+QhfLBajqw8wmjg0vda8xXFSFqotgXybm
cBNaY+kRt4tttcJVjOJYdOmAyXUuBr4cMJ5NcuLcZJKvirkM8zz6kfxYpgyuRQRaPCCN+loH64pk
jvKiSeOQsbdqodx8fWguox5nTzCxPQnPSdwMZYH+N1yMdnIbVNyRvbVmkYVip4+pZqoNupRnXIwZ
k/d+i57tWgm4amSMmDvPG7NAkJTpcw7GZRv+8xxOzE7UVaKQjzicuqjvRFOy+PV7af563EpjCURX
sFG0cq6rd2Zq7z3JZ1Orsl7TqR97dt+mhqmRYl2E/WwR5OXb9p/ZTWXbVCGgrphglNHK+AkYKsFr
7barkb22dTTHr247EEggozy3aS8lEM/PC5ls2kLu9DbJcf2OVU8CS2xVdiLZkfadKSykXWSR1pQo
6LS7Ge3dy2HXz82qT08qZCSjSKsLvFLjZZToETWmb6pX1yrRcos7cxUuM8dfu5v0SbLzhb+b96je
V/YLg6tPpi8O3G96gofQdpBFQThS3ZbPAF5tbZHZtS3b+SFYG3ueIhwLUWJuUYgkpWsFr0WyM6SN
/R2xSjNajcot6G+iNj31p6+P9exKTY612DfU4yoeElom23ovvnoEKJRmxge+kRayA9KLa2UlbhOr
3Ll7ii7z+vnfPQiIDkCtgvYg8CxeqD7KNdEPqgBBspvd+UPPsujh61lOT9pkgKlbj0R265XjAI2w
hkCVpRee9fUI08t1OsLED4yQsu4kECrj0nMBiWortDou5zt2p6ZqOszorp2bjCKtyDBW2gi6ZPL0
CHUIlkgGU5p7V5ijKvvkoExHm9zkoGoWQl/FpSMuRuC1GsUsc+zTwQTbAM7MHAXm1FRNx5ucWrkm
DaRtUBZOoB9v12lfHgsqDUexk6FtOzRzZThTf3MynjbZ+5T4Be90mMYwTcwsfg59aHSKM6nUT1Zw
MsoUB0uiuBLoAMhtJJcdPc0BEIi6Cm5LG5e2YvMFJASD73MB3XswcG5+puNO3l7TBVxVhhEh4GQR
Et9xFdCh+HSf62LPRLF36iE6ccVNWS4rL1HgH8I22CoG3yodhPiqdN0hQMsj7+brszKz7FPj7OUU
3TUcC6Llp05c5BAVamaG+FTlO5n8lMQnST2tM0DlZ0sH/3uwIc+p4ZT30Gdyspv6ugAQ2DGA7vf/
0czo5Hga4IyNEDBhZmi3U13fzlPA6cLb16N88nink5s4LLRJ3ET29dSWS+9WCyQAO5W01FKz8a9F
RdxrHV/lRbosM+PbzNAXjygUr8bEMEEKbjLDjiQhRCpgScsXsAtC01CM7DEkVFmxDU/tKrT9iMXm
bNJ2/N5Pm/ls3MlmDtXIcKmPoKI13UV5jOxmKS28jqkwtGPv88jFMOanYxBwKSzegqlpxhG9fI7P
HmG8ZM5sLzfcIJQITDy38q0k444sFsYpMIttjSrBsf96QTfzau2fcKL3t3027sQqkhrEDVIKK6wc
fCTAqlPoMzm06gV4qXZ8ra20B3GFDAY69zkgItQ4mOqOo2Y3XCaO0sySU1w8vmfPM3Fr5JbXrdyj
nLwPwUYjR0tVLq5yyTt9vdVmhpliHRLpOZgSYJwFP2FDVJhdtKqEfObentnPUyigyISy0Hy4qJxW
gSPFA6KrjkBXsfPBNu5Fqf31rC7fqT9Xb5q69urWiOuiSYH6GQqkZUaszwDjhk6Bjf+KiNTndZSh
Mo7ma9Aki5CMm3gmnIhCN8ghKB6CZZaD0NdfD0LFZqb1+Xx+HGX8/OxwRALU6tw+5nZ0R9cCB02b
YCpXFHGFV7MUCeOZ8T77Wx/Hm9iDLjASdICClmBsP6J3kIkD87hvltcNZ9IyWGgATxNoEl03BWtR
ijUz/HjWP5qjcXhQI6M4hhKkaz9O10cBstoYFZr+LL41oDpqZqb6UIAVT4Bajhk+zrdyT8EH0KV8
GHJifkKpFHRQ/qKBvn6S+rtq+Fapd7GRsgThW9s/z8xwnMGnGWrgaUG64l3w++MMc7GVDdLhhcLe
bX1og4SWb8WbZNUtAjTOzXorM+NNvSRXkyNV5RjPuxuAhVfIAw97eo3ytneVY3GOd2/aPv6+nOCR
HcUboKUxrXCTco/qrv++gVLgYREwFGUhQnx4rq3yvRxkupKgcdVALyVJo+rfx5XMcqkRjT4B4YsT
HmWUi8RWELFsPXaS1Tv5dvxfxa1hw0lbjmxe3rdwqW3q1VAwFwhl8zpfZPsJzBlnj0cBmyWlYBma
Fuq0spTJQo0CGm4NTnocheXKTYwixnKfWLlpzIKdl87r2YDTA2PUMdXcTBiR65FPvFnWTovFnttG
l4zd+TCTQ2JkCXXLGm/V456jQCa7H5jgZebM4bg8DMjYYQLADzy1qY2QV3JevG8e6EU81BHjIK8A
oDImi5KHMmJ07GKZNTtz406sbC/LWe737o/MardNlp5NW9YswSLxNqaOBbgFm7mk2AUHZNwsIPZC
Iy2It6bV5khwCEGBag2YAviWC8WJUfcKoa4NqntRcoW3uRkJm1C82W7hDK0ArCCFDw0YxDv8dU75
4fON/eFpplXpnga9N15gDfS+cIh2QEATJK5Zhw9fv+RLJv5s1tOWPSlJfDACYtZBH7MqeDKiORN0
6c48H2HyNo0w9dNAwwjabgwMoQ2+waW5SI6/Uld/eev88xKnWnpFkqSBBJI7u6a5CT/ATPmdxj32
9aJ9Av9/GJafw0wOYEeaKgtVzGmE/N7TKgvUfrMRIvav5ryAuTmNn585HUGtBkQpQQFC+UvJ9y55
jeJ/P+D5uN0m3m4SR2ndx1i3seZ7LPVDq9pm5GfNVoDGLGMkpbTm7owLscbHUSfIRC8NOQSzCQAr
yC+od9LSsKMAxGg9+EzBFLOjeBzPmZP/nH17ow9ytqCubwh9mGjj2xscvqqid03OsSSteCgXcwmp
2VlO4lilErNMSX6YM9lqDsPStTjr1trLOMsIeW+QaWKuM3v0M4h2vriQV/s4ywiqgzwt8ErDVXzs
196yfhxZPtP7aKU52qFelQv9OM8jcyFs/zjuxBN31TAKPQ/jgrPCSUDyG638Zb74hUqzS87UT8ui
TKP03i9zTR5DxrFedBi5SwVz5DAG15AJ+keoGs4Yy5lXCd26j2sqarHkQcJ9zGXmIP3ZVgYogLLF
KNtUNYyC/ZehlXQDpvebr9/m3MucGJw4bFO5jTHVGtwjmQFOTc3PWEdLxexKYdMM0t3XA35tdFB9
/HGmYRimQ8UN0NQob320CbWG6d2MktzcGBOj4/edAI0INODnfbnNiLYYjOxKaCLnP5vKxMrw0kiE
AZCyHXQJi92H2M0haLD6zwaZ2pRI7QzESuiOSCF0dZMm11I1k+6ZPVkTQ5I1zZBkUohNMDSPtd8G
pht613pItkYcQSKKOmj+XWRSsh7EaPkfze/92c5sJjoz1CqNkRROswHNcX4XnvpaKra5UdDF10Nd
AA+gdg0iepDQv0ttTeYZkLivogwXXnSXPf2tBw2SrdbS18RMDnP30LjPpqHL2XjaxFKmbl8Iao51
jRWICuImUhUHnbG3bdfPOQ7jo38aCpygGgqsRFTxTYyjXCaC6qnSWFRfghk3hRpsttDN4Cp6laBP
ha5DY6E/gYAad5JntsnM+HPDT3wxRU9b4LZY2TF/Ayx11aM6cj4n+KmYbfSPRurTv6c5sZNdpqR5
Fb6/wRGvqHZ8M/b/IRt5Pdf/9ym1Nx1rYhqrzhdAoyyPBWZuySRL2ShWdoqtbpmYrmPYI4Xz6L2g
fMhuduOF6z8qq6+37Kdam+lDTMxlBP5ZLS6Amo7Zjy5BI41oNjfhcbDEgnXM2wVXFEnZHi3QKYrc
6vdLP+6AGc3W24zz/WqLTaxqL8ee30fZD99URf9EfBhF6txDCW/jnXFwLvVz6R4+f9sTA1tUBYLv
DJPXD8XTWOAnmJCcQiv+YHcRiw5z4e9FB+58wImxNYIm0koF7aXaleTkjrfmDJyZKOSH2NX8gl66
ps5Hm5gjIcgkmsgw7TRiLWHoQHbXQMJu2wf/LXxTX0buxvh17j3OjDptvxH1GIUTA0at/J3YUlbm
Favq2Uhm5t0pU4PUKxUKNF00sg51ZAZ1tYL0gKX31WuvdTdKWZtk6E09RdTdRiC89pvnjEJ/a+j1
uQh8bsYT4ySkMUoLx1rfTIhRto7any61tXCuLu6SK3X2Oqdtf0OXGwIlAPYF7ssnrUcmXtYrlE0a
0Hbc5hXHlqp78f9wf56POpmcl/eSVg1I+hqVbvkR33GhYa72V6Hmf710/+29Zscf57z61//g55cM
blHg+Xzy4792wUuZVdkb/5/xz/75tY9/9K9D/ppe8/L1le+e8ulvfvhDfP9f41tP/OnDD3bKA95f
1a9lf3qt6pi/D4InHX/zVz/87fX9W276/PXP31+yGipx+DYvyNLf//po9f3P3yGhfmaTx+//68P9
U4K/2z3VZcCxPz/9zetTxf/8XVP+AOOsCEpz5Aig/6ThBbSv4ydE+4NQAj53Cco37x7H77+lWcn9
P38XJPEPRdElNOLBPxj55XF8qqx+/0wW/4Du6IiLoboRJObgXft79h/e08/39ltaJ8csSHn15+/v
lew/zTaVgTOPpLGjkilSYdAl/OhwZ22hAIjW0T3QFncBb4+Krp9UdPGwrqocbwh0uy+kAsyQBqQX
g2KlpMWVVhRw+EpEsLIQvhlgYasV6KDJzzrlnWlIaLnwfZujnpalA/qA0iZhck4PngtwvVh6SbfT
eLDuS8Xydc+kNDnlVVOyvJNFs478p9AfIhz6worgWoLDzo2sWotNKWioVXM1QnNHZHeVtqygNGcr
RaSxWh5s11UKlrUuO3ulfy3a+SK9i4FPFwm18XiRII7XP8W0sZCRLvTD3uwc0HhqDITbEMiRUjMt
2kPqQphCC28ySCPXpLb8wdvUkraXhihH+5G0Kutwo/TBrgctyZ5Qdyem4J1X82WbFNfB0GmWBjoQ
LLXH2qi7BpALEg3XXQcBaLpcPd3mgbaoXeiFDNFLEgc3mV/NxCqTq41CdUmDcBfKhEYRQmyuye3t
kqAr0JmXW56Ldgaj2ut4E2KgWbGmM0VE6resHYW7zwr6TXM/uW5nZdlGk3++yHgEgtSdDj5BCM+i
F+HjTkwxcud7em5lfnf0jXhZuXRJcu3pVc4qEySNS0VuzASVhDKtdl+/4Qk59vv8MWkR6iSYvkKn
1WSpVMhZoNDcCl0U7Q0SE4OdODzKsWZWemVq/W3iQoEvLSyjQ9+gV5qDULBSLJ0qdobEv0l4ZVIi
wKbLDknQp5nnDmlPeoGCKyVitZRdizqay9EIZdhZ5s/EtJM8yF8TgGSYhsOMLh0yNfS9FlZi5RWW
WL2UkpeyqG/3nhp0pt6QwYyglU7knunlsOh7ndXVC80dt5FLqGfSTaV0TNY4c93OSuWUDRk4+F4y
Qu/E1mkFaEFUwzHTcbBDqU1ZD6nKQb4OOnJXGLOFUeOL/rARoHQMgXeCl4HDBlB8shFckgMVrrml
ptpO1oXblNdbISD3UJh76hUUi9biU617b5WmzlyXn8/BKKcEywo5MkOFasnkHMhDlUlS49UWQlvC
ZFF58CPRzJQchI9p7BjJyoudre63C54acLELoTG/3oo/lOw/zh95MzwCgQaZjrzAxK8dfKEDT7AG
axJA3zFs0jcYaRt3xYsROZkuP1SJ8iDUDXITrXY0CqjB12KQm7VglMzoFctwZc6SpslgdBOZSYUP
7o6tUHROTYDclAmJzRwVQuWQwlhrL4PiQuiDh8+e5DYsKvvAFAJ8K6+SpTosCQfTm2+g9yItsaNb
VAwocbSRqsJpOzAJs1Sku0Qev1nUXlQjzM2eIqoEfTNL4vrkQX6lz4qRfmAwG8PpSJSxsiY2adQH
ru8Er9v1iXLvtdGN1AQbhHCbJJMfwFSzrBRlKVbqMyynP+x5Q3dCLj1AZ3CrkvyQGfwUNMaLSNV7
yrWX0AhuPBKue/eaVsp95zYnz/PQ41sXSyX2Qqtzn4pGf6vyoTJBQMtZStMjFxZgaDeR874r8MV5
2aGxK1IeXL3aKnJ9KmTlSW+jjeBBuyJLTF+WnMGVF1UBXc5Y9nElpZrFa8k0evLi5cYqVfuMtZnw
VETDMijjm1bCm4T+xakh6QoUd3be4jcSQq+L/Lsf61ZaZFZPopskCTa+aNxCtIx5KM+ISrJrRPLS
ZRpahrRjFcoPXUyWnqcAUAJRF85rCj6HxFPujUqNzcTDwnnFczOcwhKfa1GAtvlxNSsTyhjf2gZd
Oo02mJmYgeZLDN7ogPY1We3tVon2JdVvw5rcV5G4ktV6E+klnlPE38RN8j3lN5rLT2WEs5EUHJe2
l4CuW1lmSs0iERQ0HsmjZSBJD7Vu17m6zouuXxU5XXhac4z9AauQeG8N+ArjTgmZm4gPmSo9kCih
aIdSEwZWgj3w1DCBrWnkAayRvvLUZ+JrlQWAz0CrOMjNCfrkTKtA2R/4GPR9jiTkVqkIG5rLC6IF
m8RPQc4qgFybRjd5R+7bFo6utseGv3e1cFXlkLmLpLVWi9zE5hlMXpOXsGrNCMkpVsj+Ju5B6Ca4
OOtyi/+o/DdY9jf0Hz4MmsgxV4BDStukeNUN7gjZf6ME5j5oJSvJRBar5TV6UHzWDBEYE4oU/bDJ
Jur5NmrDe89bkhpk3IVIV70Xgtc9zXzmDtDRUJreJB76V7Mu23q+wGhoQO5d3RIUoqkJDiLildzk
es7AcfHU9eAq8Yc1FQ6xCA7KKl+5BYat0RENWno3Zorb3VDxBR0WhPltF0D8POIIPAKm5vITGEmg
KZ/H67asXdbT2jd9ZeHFemF1Te4uZDGxWq+DvLi/NnpasiDzN1xELYbrGbet1wRmry9xiq+iXHvp
VL7NAij7yq24aGv5SaN8l/nCEk+COrK+bZgH3opANdaKHw22nqDiSqkT3YSubeh3libxR1/sahCS
q09uGciMh+K+UR4gPnpbyd2r0SFNmmBJVTVrUNcTh8pDU3illbhdbFaRvM+QTIr1F9wRkMys9Nuy
pVaqgliWlFs3DK/4kyyBPjgl+m1XqU9ZHS2GRrwKXFSZxDhovm6mlbrxO+z7QQg2afnCO+1UDFis
zncgtwp/SH3JfU9mKqmXcQBlV33sQ3VrfsJzXgPLayCpE+zCoNtrlQHmHe3oE5DbU89jVE5yMwx9
2OxQs4vWhddK1ZXrw/qK5QnK0za6F7dajXtPUO0+0S2tFHZFTc2sc98kD0QCYYAUOHICjiuHj4rk
WV4BjlUtF1a1rO4U6hMWx35ptkEMilC0skh4TgqIpHtqcm628bDV0B2O8tV1hygD3rv6YpSQy0kB
KLFASp5jium7bpiwNpCgeprjShivniRRH7xGca0qLr7z5ET4A0oeVvjGA9XrlgVtG2LZyD2o1XaZ
dKMl0ODS00MR0dsO1NQs5PI90bpNL/kLaIafoImBLZConFWlOjDS9rbaSIrlxUPEisz9Zox3jp4Z
t2mFR1JIfa2GoQPSV8FsS945xMisMhwpfcOosfSh2XYDWqHyOLwLdONazeNj5rYWjYyjK6cHKUJb
GlkQvb7++u6eFMbCC9OV0Y2UJYjIQfmJThGioq2NJJZQNuXHN6VRB6buq7h8ZSdV5YXcaLvB046h
iJNudIdQHfYK1VaRGt7EMKe+rjx9/UCTzqb3B9JALfoeY0Lx7T2zdIaf91Ed5InLuVW78kNSgww/
Upa6Addur1QEsKArDeZoHYdKfaA5jRl4ghKqV3jxKSgUBrzPqE8PogSd9QZiKVUM9aSkgGH8+kml
93rwD24PIlAEIFRSoR0so13ho9unERqpfq0aVqtCtbgo7mKpsWUlXKOBomcBmiMkLWVVGyyTPrmu
hX6nR55ZJPIhqfJ7qU6xAyk8tHCvlsYAvEyxCbgfMi88hBnUzJUGdpffEQqpEE/cgadiLbeDXUbU
ahvfNFrxXY+g5PxNCyVszPLUt94TSp1vZeVG9aueNbW/1bN6LbYcP1TkYQhxqxkLoVFeSQdj5D/U
KbA6onSOr3T7WgHtRG6whq658NyXgPndK0+gh9JNLNwZG7dMmI9Y280RNtcUHFfeppS7t0akjien
Kos07UHIg8dcThJUUUJgJPXB/+9dN379EjepIxqpFdBg1XDVDEanrXcanAGj9VZCGLisanyrM6RN
W2CPlcXS4PlTjohGirSDWoAblhu3Vdw7QkfNtn4x3PhK1oRtIfnbvL0VVeWg5THuE8iO8xvOA8fI
0+9BlF7VRXpSI2LWqrqrJQl3gWgpwy1s8tIVnqqyMV29c4oMqF4CZaNWWyUruLJiKju+G0JwXtiJ
Sv9mpG5jDoqyrWNTc3EJ0wgAVUluvBKXf9jQABd9tw9b6UopFPiNeP+ATAJLp95OwU1b9IiueLRO
yx4UZ70JKa4VBdOtl+eQha7ZYPRoMIvQV6NAXpMPiybjx1QFFA4EThDqXVeEW2hT7quWPETDcCUn
cBdgpaSijM22N0DZ2zYrUiDv9b7l/y3Q7CZL8M8UB/uAn/0arrZ4zUZEqpp+1f9DSE0eO4T+62/Q
6hOkBk5WHlT+b3dB6QXpb6sqfkq/V+f42vsX/MDXBE39Q9Zh4DQgWJBQwL/+BtjGjyBFDtwNSS8q
viNlfyNsEv0DAR6hIlgPAOeMINrfABs+Al4HfmQRKnoKuKaMfwtfm5o1xQC3PWTEdcRxhoz03Qg/
n1vgoopTON2GRQAc6S5ke4x9C5+8K634W+dwFyF1t9Ag1aAVWz9E9q3YuPFe0g4lXUfVwNqyM0X9
XiPXRXnr+es4X4vCm16AOMEwWCV9k6ldRAorm84SpGddPSAqDI3SKiNoaPcvtXGXqwd0Buqtt0Qv
mN3xTRoYsAoD67o7gPBjM4VD1FWpZJAJXJDmNekeejAr9jUx45CwFI55Id+HdB+Ha4msA+FU9+vB
uCr5tQTz2o0qkbVJ+9AUEpi89Bu1iK1VhzRZUdlMk0XNF4k8nnEBDb3Rrm+WbbbNXoPXDCQiCQsP
RmgGxOKbd46NR9+Judk9K9AdFy1p2JYHKXRW/qEgliYwtQWVUQUvyhTfG6bWCnThgIfilhPYgC+6
VYWl6+ExXzVfR8SBOFS/q9q1O/6XtAmQSMjJLhsqS+3BdQHYR8i9Jddq1lJ0rtBDZ9btvWrA6aGh
6beyybPXurpS9efWJyYoyhgZe1A8uJmPVb8vcG+Gmeb0IohNC7A+PaitfK/vI+6aBoFiOhGQy3jL
4bBXsekh/BUHYdmkSzdYKKWx0eCJ13CMafTslxu5eCwECK3zjBXFoyGCWLe104SbcteYsngXqrsy
2kUCSk5K4BKSgIthT4zrIAIGW2+zoTC1qmVov4IrljMUWFtRnjLNu+1jmOtTET2mwr1oHGJEgCmH
a+QhRDl5ScyaGN1uhpWWjiKuU+oknp2hDaG/JuHKq6wcfloFRWvkvJqFW60gE+7Va5Lti29jbWZ5
Ur+ltrAKhEVoN/1ahuiIqx7y7ES9hzg85t4rpU6b25FkmJmwcRu8RFjhLvgu5laMDWeQa8G9091T
kq9z9X5kJwjhktbaLk+fga0G+i7HKQmupfYqMm6GaO+RlUFtwL7CKreq1uIDmCIWSiDYcnaMEzMm
uNPWcoLARr5Ji51MvpXqqQ6XnmsHmaUoVhkcW36kvdVvjJDJldkkzwqCg2/JW5QsQCiliXYAnkIR
c1kUyKw2jkavWuGhH7ZyvowJhDPHii7At5Gd4ejYmYgSpGoRPRkPSN2ZSbwujYVyLab7wjhW6R3l
t365MoR13l63YCeDy8+N19SLWALPWYA0dLPPjBuf7Lt4GaMUc02DgyofXOMoF8hs4rb31/VSUU4q
2STtY6I/kOxWDg9a90JWvfrYFgtOjlKfI3r9rqenKjzU4U3TAKN+4s1VC7c6lDZEOfp8EYUrvTZ7
EX39yT53l1l9OxSEVeHaLwD7uN/LZgX4KcE6dwtciCYwz4S51XPRPKXttRjtdPXo8b0H0LNP7wbj
JOh3XvO9Vb/F7dp3T5n22OVonang2Q1wuw6ydhVKTq8evPa1LzdiikR1eR9It03UAapxXGz1HA6R
DJGDnkDmRFiIy864SwWFIUNhRrFkVh2oAAdx2XvRViuCYw2pMEnaZMINpArMIDRzYVH4mm20cPPt
guwi4AlG9NLC2PAcwSl0C1wRYWjfs1560lVQgpe1PWiyIxYdK7rT2RV2IYWAG+cjqvl+DyDZQ2SK
z8bOho/3QMu9ENUsBrU6h64b96kdDrm/SFqrBLNf6qijyJIYo+srAvnzrUZGRXfFaStnQFISCn4t
tUNk1OVrYd/ucC2AVbNfx+EDHG3wahql2ZCF3lvwpmrwXJaOWlyl0kIKl75r+7AYxXUd3CETEfjL
pF3K/h1qm4nyJGsmDlgGneQx8ttWd/5qcBCr6OEWPalXKeDDhkEWCXV8iLyW5RI2RAvvBLJU6y0d
lkqz4eixN2mH+MDtWdHbI3ehr7BOQNF2Fm66kQCtAbL1XBoPdbhP06UXblPXbAInAZQBe84tLbKr
/BQgw9IwAjO8zoc9vsUsEbAicOabHlsodULXTFsruEGGv2NZjcCWCZmJnJPwfTjG1O5HDO4qUFEi
Dt477a43VkZs0W8FNDWlvZFcd8Wd5O0kaZE8VKUtsqG49SyFFTBUcB1FO2xsXbf9jgFaTiCeCChc
uw8X0VubLjXQlnLoXlwpKKJUVrTa9IGDBhzxhtuDHbzgqnGNRelfIfSuykULCjANyav60Ut3qbZf
tvfllW9Xy3gFXx14k9o+8dKSyqUBZdGU6QoA7yVxYZlwi7VXSXjIw9xycxtKLRVWIPkFUphJ0RPk
EuGeGJQgLSGJIMWb9k/UmhLLvKOIgUCnLCHGYgj1lX2CYs3kAKblX2jvuXgSzoac4PvwwaG2rmDI
cJtobIDGkAzSC05ZIzIQtHwfe+0AXwHdkzorXs9V7hgfE/6fpzzxyFJV85TE0KnVr5XaHCwwMYUr
yaHIOrIsZmrP6CM58hfjpdiPgpLCS7ERiGl8p7fZXf0UbSCd+h1NO1eIn+v/Zey8duTGljX9RATo
zS192sry5oYoS+/JpHn6+agzwOyu3TiaG6GlllCZNCsifhe39UxXZ3c3mRuf9PtFtePW3vb5KU8G
MR7sT0J2C2sUiA/YfVvFMe32QQs2Ke7Iwp/q0OFqmlyLoZFcRFVx+s5dCxsOE+wmO2yZwFucgeZn
u+rN2gkP4164aW/UZ7aveRmqoixY9vkNe0Scvy2e+yPC+I+J/L+ejV9kSAQhWmDSAt/u/OJhda1D
drM8IdPeG3d0jQBZlauIts6xfIRnon3IURYl8GJ7Y7Gnl+iGqrsr3ezN5BL/hSf5ZZz479v4iyaJ
LVXM2o5PJ9xveXTyIxTDgBc5/gYWSDgbvqNjrnrgh61sL8f+pkSb6zSTI7+NNYtXYr88lB+a9pfP
JUGc/ttRb7L9G/ePoenmrwesaS29vDbbUU+7P/d7lha0jloF9eK0lqu2QS7ag8+53xuHkk/fHHTT
HZYDoTcSBF7nt5XXnrfNqfUpPmuTvZT26FSpndxu3iHrvtEQyhfE8Y7+9SGeXUtyxeqQoa0rXyfd
BTyoezhogEMYIEc26HHOaskuP4q3TRXViMTAzFK4g+pZoZEGcuOtgg2qcBof5lPqJ0HOHgxzJzvR
fpO0US1LSorhXodASOxJ8gZ/LPmhnkDLafe63WxhwGOo3eum01zUu8XpyEJsFLf/KXtb/FnvKbxn
mQXy4jPRci+Cu+U1rgDocLqVe5UdUnfmsPFmrwiZufMcG8wcH8t5VxPFMySOdvWpD2Vuk3MSXQTH
pNK1O93uMYIvtlr718ilz5aKhwokMTHf1man50/D8DwR6at7yXW/6HYLr9ye+2Rw8qlz6tgHJljL
Y46Qa+v+MvBnJ/EFOh8/sl4GnhkiwRmm2oGZgXXJefWBznWnNKZtPgFazzrgiJNFkU27Lqa7bDe0
t8ngCbTamm2NtzlpANZ5oTwaZFeUXrxhWU43H8TFE8i9Ur048dP8NIqBonoSeBsiWpnmtPQKdtjc
zMeOlRd3Vn0FUXdNw5mYSHYKEZ+kasvvLXsRqx9hOjTRCVUzODICintND9XhsZc8hTFqOS+Gk2mO
pJzNXrbHGU8lgIozG4Bc/pplTp44c+XD+FvCjlP/JdtT6PTYHu30Sf1hmULlKETVntszD20hzmgf
gGZ2tJmG29Jtm4+xFBjSsSO9QnN6+KAIcWl3MKRnkW0rr7nFkp50tpuVlTmsXb4+GAgmx2CUQkl9
7FEJWlQazWUCVCW/IIkPd/URPb1CMssWRMh8VAM9CaFUO9fbeXJzxRlEZ9Iu/bRTu8eqfKBZKtfA
6E8xK43XoDYOEHEyqujF11Wf6h4Fedg7JTt0HIj4JQv85nqQcbtLb0V8bng5JFLmkpMk7Gt5P2W7
PActCwzFa69gzc+TQ3KhFHtR5UbDRcnOpb6v4js6zCyYDQ+Ds8GA4hvCl6KcF/Ohyg9y8TBqQdFA
oTvy86YRRDuYOPqVvVMnPT6p8mutwRTyGul3MSIWVDPTQl/8Loz2VfAT4oQ6p++dUfZ060E39mLq
N7OtvUbfIwrayWmhmR4NNzqlvT31Tvqhana9egmDj/ludozJnl64OoytLQrHtXPF+iIzPwDYWVgj
C3JnvjKnqG3e5thwte/4pnAIk204X4S9KIa0h7f5eOy+KreHws2Qr9k6R0SyKzAes/qw+TKLe2Oc
92rn5+vOyNBqNM5knbf1oZNd1E77nBxHb05csfRQVqyizzWtolOd71djVwk+R5YgHpjA8wo+DS4y
qCtb/BANoD/KsQda0kqenPqVfGgaZ/1O3TFk6Lvh2ulQ3rEr5rto3ZmLN4Yj/Kxr0UJ+6N7VsgXL
zvSIrs3u193Sc/bBRTYXK343+yMyR0m5zNVoW5UjHli6PjjDq/xsHrZU+slJ35M+XF+zzejR6ox0
9Mwj7xirRWjGGfjAd8eGsG7hhbmkT5y42gLE+s25xy6Xz2zx6Cmu6Z3hr2GpY+3j2CgdqCcl5N7m
mg8JGIpgwIVfZiGJwXw+ElmcAc6U8KaAu4qYd8QaJdnmKxTclmUZvRqWPX/+WYVj9yce1rXfiVXA
BMwH+5OQzqIxBask3QPrqJJjwlcp3arfkRe7SXOjXQ4o4ymLCxhefeisQI69K/649lO3u9YRcV28
rVd3al3V2yIo4tMwsanUBxfn342AL2CyOCjaTfziLteghMiU0Bw4Xb5TFjumI1q8IQtlxc1TxsrD
IPGo2F3tDuSZarvx7s8FYh/BjxQ5UhNU19GeF5dkGkACZAlIZWIvNkKJe6p5HFtDaeePOe1ROMnn
tTpfl5ng2Zp4jPgwFGE6eqbm5flxTID3vbX+6sTAEo65ZQ+Ga6q6Pccoes5J+2SQUWUGSe3yc3L8
cwRI1VwfGwuFWjJzEIPQfK0KXp6A12RTerFJ1V3kE4/YkNz1mk/QF0UkPQilI86OVp5W5bEZ7OX1
qu9bxbZ4/s0bs7Ns+j0dPiW5U07yRTtVTwVq6CkoKw5J5njgJXaaGPJO0F31RVw7m/rT7lRg7t42
3ofGb+/7xM6NoAkIq3rLX0qJc/lCLZLI48dqSGVEFLvaumxPxONZ9nQR3szRQUw3IfYWwxF6CXUB
aQthMwP7s3JB2+ej3wkYifTaZhvPWUPq1b/OOEq7XZ2eOR0TTIX8HWRM5nk9yxzDxP2b/rq4pbBb
u8NVvxU776rZ6YPiiBahwyWbbBUHxYeaBRKrCbLzp3HSC1+rPBEvVhQIml+LfPJ9u5wNEkmrsI33
hA6p15PGuG76A2ug99cyuOoulPvyGmW2uMsMt25fNDGYs/tI8GvuG5LgkpHI4W83HNI7s3XH146l
hHaqO8ypisSah3LxUb7wTdk4Dw8wAoRuyCCxftMpR+sh27O1YzAlHkzp3Y2Ylr3ka5t+zNCkqNWH
Kj5IqhMtN1fFYSKFVnwxSidb/Vl1FNxWmq8yKzym+JLb79nyzVeD4L5oVx3GiNlUD/POhauJjwlb
BDJ30p1KsucH64ayz2Yi/V0wKUeFn562aSGhBfLWffpoPC6b6mM3wMQxHPLryLYkwha4o/Irr0V5
DcV7q/NTCWDUJpYGlHeunyrNr4p9Xt2tlR3x44abrvGu5OPIeFKP/W18jsMVlvXYPxLsYhh2w7sE
CiPY1GNtPZYezQwHW8teckc5Ar1oz7O6Y0gzbIE2k5uih+3nbLmtAbTmk5BVFkE6PKq6b+BhDDuJ
vERZ9QZl3zENy+4IquRmh4nagpRI8lbL/TQaJ9a8BqzjhZfFUUenSx3wSvWzf2lYxXpFBOSxR2zp
X5HNuOZ91tvaW/czP+kf5gsxbmNjp4pTvSOtTM6GTiREd65+1HGnDq9GFXKCkCwClVX9cCkd0Yc+
ql8E7xNZ5t18l8dhnXkTMp7MGdNPlBvzeDa8esdlaDxOOJrskBzNV/RT2h0vtE8Qjbtl4HQ0qfbs
UfvAOWVbICJndKNzf+m+kwB+jHwc1nHYOPA97WH8AMrcIk2V+6x2flbD69KDQVgnrZJ6MWc0CPBv
ng6LL/sKKG7qIIAX6Af6sO3dguaTXloPqtqJGrcSnSZ1NNKLydpW6H5ZNuoNMGWAIOKbQL6fFEQK
68ftOgkIOsly3lA7PpqvudP8CIvXRrYZ5u7E95o+sjdkaytflGJ+J5+US/G2VHZNWX6MZUfQ7QUN
qHJJs3c1sqUfw5ud4m47b+RDwTko2dfame6BVp8yGAuELkwxJM63zngZSAMfQk5hygBKr1GmMtvy
PX8jstnJ6I8fHSo6wZ5vDGqsBDVL3OVKAt7AtRDtqt+AF3TIIfhJjDhn3C+yW0mnqvez5hyNgfCT
1Kyrt/s4aMnnxSCs33UcTNCk9+sjPEVdnbrYkRMbEUZ8q3B/+I79rmLvjTG5PBb54GW9j78KtYix
3HAodMWedlIglaE658JeUP1peha/BMoBqBLD1p97Ph3hZ677isXAcPuv+k0x8+i1NFT2eksKFRj/
yIKQ5AchwlwzLLiclonlj6oteFIw54wT3GRO5Ao1RWJLq9emriSdOsZX1DUdquEbmWUNgFASda5+
6YMySJ6uPHrU11Bzr7dD7rIqypqQY7kNWSHED9Gw1echPgH0bXdDuYPBWFQvMZ2VqY3FLXej5EeV
A6BUb1Vgv4AXvI5PxZETn3ppCy+MP5yBEVkVgy0srvCk2+mlJRyEs5H2oPOMmgXb9lyFwqPC8Fi6
18qlOq3ibowDXuNP/ZNTauIZ4KqaOzH2OOPj9dKOjkXvnzpUM11xkkN+U5wG1W0kX1PsmJdruKTU
9ZJ+UTjUky/UfhXvzAEhDWwSo4idY9ifTs3kWW4SRCdpl701b71M3xLMM3PAcF6JperQ2WiPVu9f
xZvhXIPE3PXQEZFdu9UbeVn1M1nYXtRndnpXvqu3843YPN/n8cXIZ1ugsAbLkf0y59Zhfkwfts0n
MQEpRTgNZMsLN41yK0X3OSw/M+iEEtBN3kcG7k+Cqeg0xpf1TkQkwZKac/HM13pJLx2LL3aEvLmK
Zx5KAnopix/jc2F5wh6NXn/UnOsp4g8P3d0c4Bk2lluttSnvPk+GqTqV9ZIoUDb3KXszGCYDhHwf
vcJq6v65iJEkBwMKB7hBxYEul5z6deaVJ/Nu/WG9EX/IHOWkjasl6HpsrXJMBhPZF3grv0CbWHLZ
05ZgSsM4fOQng7V1d9bsLKrDnm+TigDKGlAYX9IXGZGA4hxFCZkEuzGX3JFhtDZYImVkwjBIq9LZ
R/NeiVGXOKNOZm8U6gzNdrVN2C4PbiH7Kv+o8bJH4CH9kaW7P8ttQqzPchxtND/r9NdoGPDLf8Nh
MElA/sqajAiG//8f1Ks5a0I0puAwTKNRx4MQM+fSOrvq6iyVa9DZcQtLzyDoQ3c7GkeOMaK+H0TD
TVP4SLsFFL86cfYHiplZ0ggobqIDF30hHHll8DgEtIvo5o1z6pDS8dqxXQqmQXLgdSwve1Lp9YOF
o/B9ypC2UZs93eXic4GXhwx+wm43KSqt245eJX6IbDXhKMQ3B4UHE5G/bVChzuJEa19hM4u8vrK5
iau3rQSSV1Jegd0YjlwLIQ8MMz2Bjd+vvzpC7FzfhCqgmweDA76Ydl3m/oXX2FQ5vzBCg8urapJl
INzXtnvwH9e43EI8sgEUDnRGtyFKH8YZKtqfV1c1PUSnU+XUvI7De+2SucNRL6s75erVQDS5rf8t
9cP6l3v+j8/zC1wee8UsrxHgLmHGauKgi0srooDy9BYwLNvR+BmJi7JEIFXKqMNCvSm0mzz60YfX
ZPRV8pe085r4CQqx2AeKQzNvGTyvyRciFjfxq5oG9lLDtLLAVnEX8SaTbaZaAzztgwZzsXOSeMsg
+rYkPwbqU8IxP8WA6nq5K44o2+h39lXk950j9fSaDtBJJpwUTpR9clEdJktkQrBehPrmp/K7BVA5
A9shBph3833r4PIcd0b6PK6XVD527I5TD4xEOT9ucE2WC7TM5Td9v8/1EB5Iz98y2M/JjQoRrOxu
lYL2AXxr/JxclT7da9n6IF5MHjvqSRKaH2KMfNVRaQPz+zra0xa98lQZqi9It3O6K1r6OvCueDwA
FM7Bap7y/D4bg8S6iQqXj3GYvsEdqlMSbs5PtOYu2Bj4Yht5Gppjt2tuteleARCYccz4q+JF2QmC
chQOK+vFqtNsotA5JJYL3ANjHGW3ef4yE+FL/kFkrxe5tBdgQx8NKHs3Wg89O/NuSwHizISiUbaG
ho3sKGedFi6b7mv4i2Pk15a0P/AzuhNFN7Gt4MTSf9kzl7WTxfjKg58cq2PEcgkpJQlZo9nfKUEL
ZybbFXjn9SRcxue/ZblK8j/thP/3x2uipmk6Jt//CkroYkWvom4725YwAz3gIR8dsmoR7UnidwPu
2H20mm9KD1z1bvY1MBMgwzVsab6dPgVR9a5fen6Yi9uqDrduV74R0Iz+MK9cTV+SnIUT7J2JizFP
/hIiZ5U81QZOX1ipoXtd5GhVaED85ucK8bb8wUPvx2hRplM1+d18UQRH0ILhfjIOU9AjYiHIiYre
7OUswBAGA/lp9D5MR3pZGFytPSNnxUQba5d8PEnQf258RFBtkOLROPwH8ywWMb6iH61+sdpgkRsl
VoVrvAcdmhiO8eu0wHK1b6oBeFjehPH1DGjWTv6ae2bkYLO02LbQQrf5iua25ERrLuC1dD0WBpo7
RyDzl9CQmQUo9YeVBuPylyPzj5Hpv47M/7h1v2iVwhyx121liTGd5WCAct1RF0hXcMYf/Y2SpM+o
6mlQmToTT5xcAPQaGF44j6qr5Kf5wGlSOtpZvM8+WAXYYUJ66bOjDJJWc/DbRU9Vn38WwRcWp9q2
7WpSyE7h9VH+ANWtw7jgxUjhCezpeZsCCuawlzZjyOD2/E3Y+Ue4+d/fV7GoDizW0I1fJSJao0gY
p8h0pRs4DNJxJX/eTgTtJXoDlkqfWFk1veeihy+CvUIg25wLlOgENEljenUWeb+0TgopfcN5LoA9
Hzkrj8kDXDXl9cYkiWXLeelIKWyBwO5SJmsiLXetY93Vge5mfsnvM3fly9PRS6DRScVuvzXcdihY
aIvP88HyFtIiubJHOAWf4zzIbnhk60fVFU7lMQqlvXbblQftzXhUEl9/QBlySXfJx0WgTE8OpPhJ
zWzzuC2WYTciuecBbAerEq0AeCb6rO5ANA7jRxImz9apfIhpGMhRcRDOnJeHcte7yhlpUMPcC/Be
k4FEfoC/PLON/IStwBd2RLw4QwCSFsKUuhptHnyin3nlZ3nJOo5KFiTg5Bo4eQtvPJDD63DRdtE5
R55+aRz9MIU8FDdbUyzsoERYdBNveadOifeLLidcnpPgf+8QpN/euo1GNERDkgyWdKGF+00x41RS
Cc+MLRB/e/qBBwNRsTBNRA7Gk/UVvGzxZ4Y2Tbu7Wu9tKLxCWFENB0C/newJpo0ooEN23KXQTltO
VBt0XwjnFpS5gtckG9kifAKKFhf9HcFYc2H9mptMaGXtgrG4h56dCja/97ei5gJhO5g3LrEDu98R
9M27tnVM6/uMnPih+4lUN+GgaAOl8Uoi/FgQz6uBgSpYT1njGzUahDB+nbOQeVAc4XFVTqqtMV4e
aKTz1+xjAUgCr0k8YDkA4HfrHRiQYUoY3kG44u5FEh3BoEHUbq3b6z56kHdLc1o3KITA5r7dD/G9
2j/zsuYf8A1VHF7Vc2z51nQSewIE/7bBjZvxL32cxMupyyZ+ZF38Vc6SaNAVo4CoyY4ZVO+88/Gq
Ijeu3/ViP0onFCLFsFeRkzA4kPNcnbvxth3OgkEanfhWs4069pDfIswhQuRLokVpwb/ccnalKEiL
3WQwwnPxmZDRqOgQj9AGWag0Ds3IXMKfnPvoLukPhhpUGL/iXTS45UtKmkZCUXc7dVdnAa1Z1Xoj
YRp+ge7luuOMwJw8u3EGAOoXH5CC5GeKvDixKzN+3FOHwc8keEYQNk7GLrDcybAHBJOoPBJvtjxs
yvLkG/Std1kVxLyCB5AL5pwHUvdG2sXSnTEVvfc36av6ovsMbNAa1oNx7MPqjcyU4q+7ZH8le/xP
fZdQr7KEXjU2P+I/+2oiiTCPCwWy0W3ouMssW95Hgeow3lJWneqwnTL5bnrFGESCGGlpvvYkhn9N
EfvXRuM/P8gvS4OBlU8scE64ciDAJHqNn5FuIlKsKrQubvRWo3YBMeXJxWSSH6XP+AnV0OquQ9jS
9w+e7jQ3DDFcc29DCt5AJUsHOJ/SVcu2Cf+1mdMwMNb7aCfuYvp0X/DAO83O1bSNj+hfTQbg7/gN
cNMsXb3lb7Cm1HpELya7Il3m1VYvw8dyynwkobptgvozB6P4sXlBe+CHd0hjUAbOEa4XvUP6md3p
hyKQGluRmGRtFfVO7zRn82ZxcfUcEk/5gjXsFDACu9kvdkSjqbxAU3RI0FovbUKNSTC2gfHQg16B
K/78y+XQ3nPOS+T4D+9YIomK/t8PVHnrD37X0/+8I79e1WJqm0Y2eDRIqRPD6X0E+vkxrgw0yLEg
bWmx73o/fdDvr561r32s+mERCj89hN/H/0dQyb+NgAx+OqZV9poq6i+5w3VkDVg38IRUx9WlBfM5
4QIjqIk6FXZ/TSX8F/UOKrr/99N+dU/a0JSpUvHTWEhEww8ehbeDBLR997qNT9PdzMYPv3iWQMAo
rbEjkcwWDF4dME3DLthXBwSHBovlIP33tljYRHpT3RaUf41acCBmyll85alEv3XMvIXIT1RCvrbD
tMP4cn39y+382+X79aZ3bRylo5BtX6i8s+7Hp+kOjrF5mM5l7soXGhX5Vb5HIMRzrj2qQIme2Abk
H/zt0v5JAf6vBwvVCnWAvU9EL//zzMEukk3KwoNVKM7CzkM0fBLSEdt6iYiG2qR/bPTKmPNOKtGB
E6nQ2QPaBMSJtQM2v0j3SWFXOr48kg2bj2F1MTGjjsCg64FmlfFOM+3iVfzBteHEunNFybDYBRgG
jGfkkjThi26K5uRTouNlFP5UP1fPIuUa2JkIVtBpzgPW50qNAx6rOAXOYutWbLzIcv5yV36F+P7P
ASyT24GXSzM3P/Y/L0ZrDJJo4tVx64KCxX42/afkISKZBncNh0PugCIsZPTDIkjIYywoWgw+ccpG
Tikkpm9TkliRiyqlSl0Bd868m/IzuAgTDrn69YN60D+1LdA65jTLXICx7F15Kn4Qxy9fXE/jrdGw
YV7U4gkkUv1OXqA8lyKQzYPVndZ0Ew2o413ePqEhnIegzrii7HHsBs8kaAvjdvyOwVJ2CtGX+JVD
1TzKn+ZluZlUXKa+1voti8ocaa/S25wF8idgamAOX407JDHf2+KB64+BAwu1FOJ6QGJW/Gz728QU
Ba0zWuEVGzRvF81172O2ERkk6GJQps1uZ7jC98zNVBKntAKk5EkVTmOGhTGIHpCG6zDzPhtv9EDl
+IZSo4Ylj+Jdweqih/smDySa2NVf39XBk0u/O+NOVdkx6scR2rcY8sx8jILGz1HsPLAOzUXIirAS
kNrXAxkb7wYWTGiVvynRIAMCst+PyIk/RoclXkrnqojGVkoVirtovywncXxqx7NU38Xqe5V/Rv39
PIdasq8foK3jHTja4BhsO1JxONuwrzTUwKpzQHHO8Vj8ZU5U/wQd/H4fwdREg8wVTRb1X+9jHLXZ
aKg8gkg1EApbZCB37mQ5au5ihBiugNygf3qN4xSBKaoc/NehCh8524r5JcIvDyvwM/aEQyq/NNB/
Ur4g9RbpmTzzGq5XJ5PP+iieR+NsISKcQxyLHUhK9TW4EMb8z5I9q63ksiig43rDqDVwkXIcKNJo
l6lbLzAgCdH+lLvkDsDxhAujzs61cDfBHFY9Bnc/b/BQ2DTskbSnHWSt+WYCbcDn0RTCEz3RGzRb
P+DFrAeD8ii8mNRXNKBbjTMY8V7b0r6+5T6/36PqIUSJNdph8t1eQLChg5XFkZZwNRxAU8RjQ2KL
Pa4Bm+xoiH2h3uW03uCiMExssS/OMJYbsCrumsIuH7CsxNkhMhEBm09C8gr6pnK8juiONzrFWjz5
uiFKoAYtMANvsIjbdnskKjAQB118KrBAIUibXVbfcYDadeON4qPZOUiFh++qwEBAStztWh9kChUW
hOoStS8ZCjoEwRgsMi9DwgYqDLwcfxFUEOH2KBz8GQOb51jIvls9RPsLWihgF3g4Yuf2M26bKsxz
TwHrN3wycorttIHyEaVDPt5YzEAR+J9XImpXbAl+DPhvPU0xhNMuZmZp3iKuZ+Qp/MPrZyr4s3jL
6Js5Biu8DOyOfoscAW8tYAiaSVG088EBtZ9hDFxj2vM1ja809XEtkcrdGQ6syZUragYjHolgMXY5
NZqHoxMfkuZ+mvbVfR5oJ4ihtnqMr2Gn7/V5vyh29dMft30yYlC3p7w9NZxJ1/ur4W81fCvP+A8Y
Na6Gx6Vu0U/EqNiQh40smYaQTXy13muMSK1XazdRedJXd2DeR1UG7zfQIKDS2+B0Ho44P5iaqwwe
RnUdTYjqW6mLvHtY4ZSR3W9UroruaL5RCdPLbGPgzfsua7SPbg9ZhHC94UXy02rX89lIU9yv33G9
k1AspvvURcE0fINw+ZOHWRnSH608mLOEIRJgQQo1ERR/ebPWS27gmAgzHTG43ZE8QxvqL+0ljhFS
OdPm2vGGOdgQLxb/sZrltvkilkyHqsjsCq1ZcWtSOxtb3Ivv6Jz4IYmDlmm8RYffl64p3U4R2z5d
rCulSDIN4Tkub1MOg5a74KRFkBwz+kacpZj7cUlGuCddFKOW6k0IK6oDqsyvq4zcz21AG1Jff8OC
CQCziI4phwPdkeQUxZOASozBF3VdypYjZ+aGXb2+BohW74HdJuamdnNnOxbWJNGth4el26sNBG7R
L3il7dTA1uav7XuOXInm/LV0oQDRsa7oqXPHiJ6U+baZw5hlPOTeChexC7N09HtmIIQ0bGvxCgal
8gIVSMzh8tPr7H0SHrDWrjQVW9PgV/N+itzm8Vp4OE6U604XnV68lQuP68wI5jbp5X9vIv50vv99
gKuaaOE2BCz+hXzJZleosoDXTlI8GfEvAr+aaCc74Z6d2tJVOHh+ErBOCaZp16Gv6vco5dwYdje3
xYmULNfaOCpWGhhyCCYU3bcPhmqLkT0jne9hEdzi+rjNgpw1SBt/NBBheL/5VRn/YGL/+zdSfmXz
/MFygHOIiCKyjO0Gv1wss2bWaprRfV/9Ea+KdlCJscNHez88NA+513IwoIK5HtbndFtSwt27Ir92
19UBESM5aLzkfoEa6cu6/E0Qzkf4l8FIoW3VyVljJeNvDGOtlbhIMvrX6A1hP70r11cb9ikTe8MO
GPmI5FRB56/rTrzaoriT1nNZbkzRjLyuR+JsDzy6+LUVR+lfMoiM8a6LL2PykqEnP22CNHv5jmj8
JAnBr/B6lT5TFdRofkVIVnTPusCweiWsvzlmA7rsiRSX6dVS3oVqN46uTPzJvaLvAZY6MlinIyqw
ZPGA+2YPmhgRhOSVvvlBPAI+K+jUvelFdzFU2Z5DBu3Pa4XuujsJEyGxB8R3V2mPXz8anfIa1Gyz
gO4wA/ETT3id+z2vrBDGx+uh6O5V7aJdfzaIBOYm1I7k0jDwQtR7MKMI2YHajMNQvQzPyU8iQ29p
6Y2sAY7RZEThtL6YUdiMfpyiEvDi7sEEuSzuwauUFs+nJ627aTq07S7LT5WyK4Vw4UfLJGfgoDuK
jd+N9oCCmRkqw++NPDW/mxSfElXNTwiz9ClQ5e8EGbp1KSUf4RRBLNHsY9yP8kdhxqT0PaKc5McH
jAH0X5LuS4oPQUQs3EVgtEXo3jpYOmWLyKuwQ1mThB0HPTkynCg0FKXL2zJSz1Hgvlg4EIGdXcwY
yA+PY5j+6IEwkoPigLqN9yBMsq9TFV5lUuLhrDgy8Obxl1u3MxEKejUnBhUJuQpXS7CtKwpI5In7
KtCxjVQ71GLdcUieoBuKJegRg9xMB04eudtvqRzY9C+Urqy8M9SFvCUXoaHk54Nv5A4WMO1z2Uce
6p/j4HNLvXq/PE0E1jNxuPmeX4dwLqlcxGLY3eV6JMX6KP80hPuWT7WHfcVH2j1Rb5z0XhbBKXaQ
kx+KgrJ30w5iT3q5PkEnwOns0HpMwBynyKfV0ILrexqYl82IuwbWCZ76SAewsSnqAXE4I849Exe/
nY2j8UAgwo38w5K5x+REIPhn+5Qc89ol1fgKGm9wyYnnwc+1qVWRg+Dwne8QQQonok0clVbQ8Az8
PpOLX/L7etEDOMidtUt27dPslt4cWuxvR4KCBPhASW0d81a6Se+0+2a34f8jzgh8prZ2U4d9iJUR
FpPPpH0mp6fBB0k8ETHyR/2NmKV2i9vhR3pH8dYdPldnC+i9ntrGXfAzIMlwN0aCT6vfJryrakCd
7007pso47Q8a6ai9n6BeBpzLsnel3JOKVLjyR4zg57zA/K2f0nS1FV6SvAu0JdAtP32lftd9UCiA
S1gW9Oo0NHcCaOXfzr9/ZSQVxlWSwxRrmxn+ObHKaWOtY8JjqQZN6eSccO/m+3AjhWu4bYkY3QGm
xeGGH0E7GVz+Mq8o/0psKVQFFhsBIpMm+c8PIFiDaZRlszXtLFdQcTn47uI0+ZHskVhD9e20qAt5
+zYJp9+WeyL1agN3Jf71XRydZcTJhZ8j8fQwashUfuSmm2oOnoCWkz5V8dT0VsSchgCZVY+Ylc3A
uC80J36HIaqszyE+6JO7ss1YwgI0sH6HBVlMgzjl5e6xwG8CegqZXbj0v6gA89HVVhd0koj2J1DD
jDghycGZvV55GY59GnaiP7BKVgqT4p0YIW0It5ju6EOnCUuGUzFTY8gqim6kFZWklzU2MvQi2lfs
526DNjtL8DuD0xEOUvoZZck1sWuQpUgP0KLzwBaUnOr4tOnjvXxfBlryjOCqA+JwDCoCc1quna9f
haswwK7FUdUdYCy0RflLnOKfsdJNiSmxHEzmgbtvLOL5DgZEeOfDoEhu5aJCoJ5xHTD/2tmneCbG
0rOYuW//D3Pnsdw6lq3pd7lzdMCbwZ0Qnp6URJkJQ9KRYAmA8MDT94fTg85SZueJO+uIioqsysxD
kQL3Xuu3V59PkT5vxOrEIsF/6R4AbAVSEJNMmzdwWeh25dhp4iMSykXbTboyiUDtt+xZmqNh1LF1
DlgSl0Mxt8mRS3L04tPA1a9NdoaeSHdAPrDc8OUX7OlgoFF0JEqCffiBfI1YZhnxER61tuDgihfU
R936rO0JiNVZwpHQzLvKuGsyGyCTlWchxUZ1n+IVadggmfOIN6kqfBGhUW0S5IflQbvuVet9BGWC
gKsrDC/4fI556WbTHskosDQoGm3eElnYiR7iVODtZB/z1022p+aBlIF03QuBJpwT49RXnh6/Irnr
wUuusMOHYZaYYy+1RmEINzIwFE4dFU2w29pUX15doQtmnBeSi/K+ziDTt5IeJCDStBsuom00DuSf
VhH90F7jaM1WbV8y8UG1fPaJqEYNgrnmcQGiB8FJdHfA7A/9Vy5n5oPl8xEwsHRugVJdIhofpFOe
vDlfJwOPuifrhypDxfLQBfBsIB83HBLwyVyzKOGpzuXsMouwwDY34aBGPYogjcrZIcSnR9P4IghL
HJOkOw5YAOzNdPdbHPEGiunlFL0Vf4C0aST+p9HtL0fH8vf/IiOypJtZSgNHB06F/WKPtY0PuCLW
SEL7Pu6zn2be/axe8GrGZpjS8kw3UuIbjEaCnX9CjrvCe4yKFXE2WuycRR1NNVYHjWC218TO0Lpt
FaYcrAru8rgvGK/6miuYlqnOXmIyQaKchQak9B3Fo6N8QRYxmekYsqAVTEfZLYAVusL2hEKHpxGp
X2fxDQe4ODOHwZU5LZOlY7bfM4EA7D2V03EDoMkEPuhsIA5AFG3XOc0Nizqp4eRQ4T7udouRKuTO
IQobpsqE7USZ6EzRK5lmhZ/MiFh5jBzj+CeL52+Vys8NRVF1UbWUZWb+Kd+6alKnZ0YB7UeUyHe2
XxAk/YuTGgeN6VfHAQBlZeU7Tp9N5ILpUn/5WGk7tSXOay/Km7p5MIZoVXPuSbAk5bZJfT769ztU
i7hSX4uPRQeZu6ybyNTEdrO0mBYk96xybOysfvNXiUf/q4/sEdHRDUMIZM71M6lW5JCSHtSp5FVd
ZsxBppen4MgHvkedRZbbHxQ98rK7/Ntn8eMZjKO4EeWGZxBkcG0+WYcqxH7HTt3trg6H7LZ+JwN3
v5ShDo+1/6fmHPV3ucnffgDSamRLlumh+K1t+8uXoJ0NOtxM1kV+Ga2T6V5kMK4Dn3nk9uUY8BhF
bs5VfKWsfMTHigTUYe+vYmA4Gzw0w+V623XWqZoADFoP7ppoSg7pnRq/lKJ959xoCLIIC3prmrVq
LPKtot81Cp2yOsZCj0G1Tt2OYwKblXfDIo1qhFwNgp5LlIZ+lWxB2josAiKPxG20W8Gp68UiRBKb
4Yo9DzqYcbFLXHYd5jwUF3fZMxGRg4pzTg4gHeyuk0eM+xXUv9yqqp89L8oNJPio3kQ3bsMIe0ce
O33kgKrCdKDzgmhD8Kw6qRDwQ6O2ALRFQuKh2AQJkXe3es++lgF/LVCg1+go/ABpoY5v2GBpacas
uopdAiiBUNFNy0zxAdbZKNots2oKnrxBalHa2NDqAu2nVwD3lLy6g94atA+kPh7eLcG9vcA9SG5z
AG8j+HBl6WHndu/xSwXYQOhcx3ca3yc3IJAtJEbhmwUaX59MsF4IB/oQJ3/SqCZiPI/Yn9oF/kk7
B49gPmO5WzGkx/yQLkwnJ6GAb3EMuHDa3i4cXd0PGk7X3U1Zz+wfvhw/yPEXLy159wjZPP8MiCDS
7SV7JkbqLWwjdNr1rkdhFLm1ktgDCvMQgT73M3+ZWq9cDFQPc3buutth6h6H8omohr4Hf7UbTOpD
uTPIIonWKSB4Zg8UXcT+vd6l+fp23ckcYcQhJwdCaUrU352XCu4MEsUzW7msgWPzbIif1bSFS9E/
BAwy9OyS2j3b5v00axuS3KRhi35xSj9HCbhVDftyPRfr9LbjWOcmNu1R9WcfUXu1GW0T5qc8CCk2
T4T3gdzs53KrjScp30jDO/YHWFe7yi8o3rS1IPFEuNNEPIY9AWHqu8jD8IhLMHXNyeGSb4ow7l1R
dNu7o4+ujo7maptQ6mzld49lUVPWd+HAyCiTKHf+tDT2aUy8wLNmYGTPVkne5K6vPVNxBVavCr/o
rsbCoMKYhLfM7++u8WFwj7Iq3tfV1Yl7vrx92Hn5u+QKlacMAa6Oabnp/RZLXLfNcxZGvB5tqFqh
isEZCU/kaw03iSuQv8TMpebenfSWyG/z9VLoxQLJhA98UW21yKNkqz3E6efQ7kcQpZYI01XakDnn
cAJkpm0aXiK7Ndg89wy6d76g/AdbiC0r4b9jRv9k1GcbESUKOhd2+GcpbzePCbnVEJwk6A3fdTjs
rEO84/txytFFvzChp170NYD8vS/7+PyG1OSZettP1bsfyIXtNn9alZR/IpGJO1fJc7fQJP0E5uBU
ajLrQIru38YL/RrymvnzAEMBx3aBqsQQGNMEQUoc4Vr0Ni3Zx/EitU8aJ229xSaDfQoiDwcKqRAf
wmv9xAk5lAFOXUjiP93Tv1env10Nf/mBf9xNStUOdyElRQxcyE6CYcc+ApGo+QoBhniN/viC//QJ
qQStGbqhwUz91gv95S6KGr2z9Ly1HEQ45LN1vvRsML9ckkeRqbT4Mvd3eHb/3x+VfxwD//qqP8Qm
YjGo2kAkoRNd2m0fogoBS4x8PJbfiD3Xi8jvD6+4/Ik/P1hVNulEMmRTB+b9z8FTuolprybME1yZ
b5yhZ+OwVK9PT8kbUMUJZwNcZwRwvUoOf9qYSbb8+eqKIWvK7/ra5fWtH69+GztLSmt9GTkKvE4N
xkMMb9q5NsMke7iK/hWFFGc058XIEuTBxmGwB3TnlhK6U4THk4vqF9wGvneMXufq45r6dbnugM5w
Ggi/7umxxn2bvciEzHU7oT2SzHwjHGkACfIZ0boRqGD9G56Dc1hV2Em6RVYxEv676NCXRBOXPY+v
QCzhHLXLySv2aiBgnLe5Nu3nieedPqfscwq6yhXpKYX1RWO7mvdoqYZ+k9QcfECUzM7apXors8ch
qJ/uB+sbRjG7rq/3oK1so7sU1w1Dsr7K9wygCZSaCy+uwTLIAQmcZ/SqibZN6IdsPsWbpw9eJXuj
sOpsdOcZiV84WLHrpb4wrtkkryAhhF4sTLADOoBIpLu63XrY1JnPllOcOAEH1ceY9+/PlPy7AfA/
Hqrfv1YTCHppJZb1H8TtPYv0WW4luJQ3BjPErp1fwkNhVF0yC1a6v0yVWpCcWY9thEwm9H6KSHMN
HpqwBgwu/ssKu99tTRQI6ruEPbxBCeFMZ+tRwSHMWI7UonZAeaTrIW+ChksOErZ202FNhp2e7pR7
EJu+FL2rqG6jBub+ZcaaxFOBiW5it3MA7u97gEzyt/BSY1k5khw6a0hidWWvcI9D+6KZAQSOPTmk
ktOP8LuWhBa7lCzZg7fIa25P0p5uYwikPTHiLyyOgMIYWGZtZWpbeMxsPsbiTrjt62bbODfYsdwh
+HycAzlCSPA2Zt8pNJvVfxYznBQZCU59Md7w80p8ePgTAFjIv/CbI3/YzPhNXPsBfx6xXsjPLCSc
r6oMGOmUyVOF2648AvZb5GRon6aTkxDuClNoXY/9hHlvrRh4o72WoawOwTMIrjaygIYhhD1fiDfL
q4O5gHgyCGd1gydHW8vKzsBETYbh1dXBoMaHorPVylZuW5kgB+gubAagK8zQOUiPf713Nu59dOPw
v4SwDJyheEzld3WD0LAB5/RuHxNFGpTEYjhz/v3hQ1b9T2cK7ckqKh6dQOIfMGB3S5PyPnCmxOGt
IYyN+Gd0vwOR1SUyZWdoP2RgF+TwGAX45arkxNLVVR/UfEPMYmC+6g5V6y+Th92PnimsbREusrub
D15BGCMiiMXB6/C0DbcQfEFVXmhsWF1b0gG8St1fe8/CtgG4/oD/DnLEeqQwxLXKbT5gNXgq1R11
8mA0cGLFBn8i9aDoEPBmh7HiDrmvM9zMCEnfp3ink6DMQ6EGyvP9xv4oUzngi7ftjfVleK4M54ah
nVNoYNmGH4kDcVzfo0CS+XawmrzKt4cCMRomNPHCEZrbUMaM+iupXNG07MWeSG4AZ0zvaR/tQcbn
+mxJLhriK3au0h121wEC+Nio+1L2arBodAc4RseNfjEs6PJV3/+qGS7lkNjEXt+hRcEMmPj642ht
GIs1dYMfVNaPKrGRyJ0QHqPhGdcwHbHB19VuyiftxGYihePk6pknDIclHX30ZVLpeYI5bEk74SGb
yG7mkK2ZV+26I6Ce+ZUFb7qkTshLxM8dgleeRGNr8XfFY9feV8VGMU44+7HpBXcz7CSnLLakHsjj
I2wWpzRy9MEXFVvwUb8a2T57qW6wFSty0m/JG2CZMu/G79nt/XnyU2ZaCT86TrrOjfNQB4W9IhAD
ra1Oieljvk7YmRy5Q3Fkjx1JL8FIfmXY87Shw1GardQ93dO3AmAr2Q+8lcxbbEvM60WQEO4Sexp7
J79UFLvCDlD+thfKc8dBM65Sw2vvlwFhbqzclgUGsifGfPU+IDuEUKFY1tpouT81a008ZSgd5MWC
P7qVBdhy7sgpAMCQ/eiTBAMNGPpAcpMtAwcTdx+MAx5bdsQ7eycp59qaQ1LsAFBZvUMY/4JvuRc0
scfJ2dZcQGvTciOCelgGrl9xzx+w5oiIRlJbfcsgYg/FWNcbqzR/kvWNdfVE/dG4emZznDhYp6MC
D6N0r+LwS+hDxdymJ6XF4gethrXZ5AyWbdlByYzvVUBfEZpw1CQvlXxQGB3Qe3Gjlay29uSOuqtq
pJ7DWNkIZItfVXNStvpXMroGq4e+IwkGQOz2UB+VDfce6FrHd+pxfOk/Z+Aq0ebN9tZa+jWQpSwt
16efvtES0JhB9xhZq4QGQQ1SE61KITlTWrmJ8lSOWLBRWFf38Gq0p+T+8EfnwO978uc9qtObBalL
TK9p/mCby0zoillMr05eB93v8Bi6yJViqxvLCat07sRSLxCElT90IAsGESbXQDksx+oKkhlcm9kd
jiwOq3BWUGZcJKQB80kvt0UVcPGKAirjzCXKXoM6pHXE6xGO3N2qfdDjB2XR1NJ9BILfJUFGiBJR
jGjZ3L4MUIej9zO5aF2gQGoG1DBfFnSQwpAUJEzzkLyZTcYgsVAIaIa7O8V8a2gJ1r32y5oWgx3s
ZpS+tVBsgB31ql5CXx2VysiBhE+7n4OJCWaRsnuNgddzZb7QkYU85Y5Qg4QcqCnrV0smJH9J+4hY
L+IKvrzpQnoWF4qIIg+qBTUdsDXF1svgmBDECQ+mLThum26It+XWQ+ePvrSzUEodFSTFyD4wOUwh
jv5o2siOYrpkL91Z1HgjLZpE+Dq5DQwwo82dgF2uehkBQuJMpkcbCJmpEyfr9IerTfqb8Jmx6q+P
w6Kk/ctOclPFuL2WYDwjPLRdkE/gjGhHVMKcUAat8g1ue2THQob1bMWV9O83q/z75vz742jhkjBF
8unVH9O6qTeFeu15fXXHWx4dAki2C2eVuQluYMx30sMVija1wThXiXeF/wKM8igAcDkSn7C/LaI6
b97SKLIlkQi9HvdQsmFIXt/fxTVNHbDTBw1mKnZzFI+cIfXxeuLZY1IsvCxA6heUPgV7z2gWPEhv
mySRtRYQ2QnWnTpoO6nYCeuQLBJmDRutzAbbsYPqYI/74Tza52Q97JOT8TFuuMmxFZteJzjlAyEp
IRPVklegnaqAniPs37OruJXffSzg+YiXxVfO2fZz3gCG+6pH4AqaTXAxxhoUKB7aqBvABFDZs3m8
ApqFzIjL/yO4w1PCbXSI0ZORFiESBU+GzDMNQAh3AHM864Qlvcc7+2qGll0842P2IafX6mH5Y401
4DBDqujEq6+UAMVhNXjl8QbQgxvKxmd+yncy6ZXTfocyoPJf9a21y0JM58HifiP6yC9waXzxE7+K
gfCrLeCaDGdYR4fs4+5mewKgnOJkhcikYATYMktvChBgRMTSDPZ0nl///VmSUP/8HNOQ0eCHomxK
o5YB0vbnw1xNuUR5kZPVXiFR8+KJnGo3nyz/AqUKbm5LvPTFoa8d4mZSUXCqNohY0KzVUPkIl1Jw
BpkSsq75mLs7cV6XmtbM1kf0ItxPBrfZ4CrL0Fc8ajnRWc7kEkC5Ly9EnAgEnWLAcgwCipHMXRg9
4FPubzDjCLx4shmRQ2DC0+xAW/NPvHXoC3KK7Qp/fBkmO/nOAYwQPIj1M0AVQV+gKLw+/62i9RQI
PQRsNA8zigKhXvMzsVlIjtUuirr0ZC2Bp1d+nPfb++0bhdeib0Opld33sJi5iEBg8hI8Wy1H8IX9
Dbdqc57eAPNml/Dbxiep3Gnw/ln3nRGfs33+q95qD7JGXtiq396ClJOXFIa91BB2dlQRZ7fh4FOm
IkSuqm/EdcfZ1d3dZttXBC+SnsBXVruoZoDy8qP5MG19J4R8xOPBPKtnUOfjfFhCeSUQ8F+MX69L
wtJ4Uj/VldWs0E6LZJE/kfWJRNFGC/LIxI3sSbs5TKhB6rNsgzOSXYKtBV/q+na4BwgNiNK+IXFB
a+ugPln48W/d2Mjf7S+W8asP7eHOz0BksYPTGEV5wpG8aY90LmYjIr1VsjbDm+GmD632XtPVw+7F
6xIIXAFmBiPkqAzfdSfbO2s8zUvA6MsV1C/8uVN+4ZUA6WfqQaaIzN1B/43Xch373XPlzN50WS40
GB1mhsIrSUxHMcc3hPndgUlbmBFzkcbHR8T86PqQELqkaZHfloQTQxi+KPgiJNtba50tDqXjnDww
zbkTfTPIb5bvLmwQ6zjhF6/Y7xZslqS+PeK3tbwv4EyHz6Lze7rHr0C0aCGfS0Ra/FYQBePL3DKP
wMMrfPQYGD9iGGcPdxxBwdSus/IhOhkfoBrKaYX8jy1tMhYBz5VnlV069pA01kIg4zsm6B6RI/82
vBNSOmLBP9Ht4GhCe07UJoQdUh1ncqT3QQ+sfY/TRFq3VsYageYIWob8TvNp2KQurC751ZiNaYbu
xOAq7SIJ8oodQ1thb3WiNb6kE+s1ST+gIjCPFFuxjLdH9hhOJRqUeUmi4XJMIJny2Ko6pFzjE/VE
yFuBSFWx5fMSTrd8F2ziMdtmg1L4d4oWGmWfBQH38hGq7UjOBVz7iinWzk86shQnwNksek2D8LrB
+QKYF3RlaJS4Cy/G9MA75rr6ItO/Qn3DiY3dBO6rJHgGaRAtADYk3XFJrMqIirTvT2aYI+bhHfzC
bP41td0SJtUSVRwHTflORDXb3H1v/ZLBPFBl6Gt2PQ9hGaYl5WGyLeWS4CPj/OJGzfKHexbknFSI
yJecO2UZp6wLQaq2ABthLuLwec+MlPEOzcifE3aRgnyNymuQOaNCJcWQmD+XqI47z+q38bAkNywK
iKtfIHpQocnwqYQKOqkaE8H0EcPOLCY/+9ad0asnbww/lX8jGgGBPwDPCgwAqYxuHaN7wImxbls/
b9yFWqOJRDDXpHD2XOoLaCjmG9ZGPMPJR4Mnu7rIH9ltdx3xgryDmeLbxDTTK5B6rKG3iyYQluRr
NXQGUb/VlphLxpaVSCRxJAc8pgZu9EVij7p7wSCZ/AAouNT5Jl1TNFsolrgaeuGJQ0UiPhg1Dfyp
a47fWubWT6l7fSENCVpLSoIyolMTwH/bWq5cOTiLilBuV+UHKXUQVQBKvbTRAXScgWBHjeM6KX3o
rOVFuuobNUj2LH3VOwN9w52BlIxLy1ngblvhY++/BRUZRkWuz2b5QvVfc/J5VTcsTDBkMeDpg8wi
bJcUPMhPReaSlTURXIDp+859V4c1Bum1bDP8eAJCM5oVBVu7njJtlb6WyroTjvB43cK6rCojxIR3
m4LsOe8fgTGpj0bcvE7ksyydE259gnIsfsotCMwzFmcmBwTvG72ATXRF036j1rDrzzF7kGFnaIAa
3sNRSuEnKBhwMgSZ7BKcA772Mr1x/5KmWZNkBzDMaaO4Y3QkD5CvPFnnzbDtn/oz1QFAuDk65I60
XvlVWILKG2dibfXIN+ygcvAibPXyMCjb35plIVvLqDtQZdz8UtmMAUst0UfNFsGZHecOwUlRE7SF
S5BLW7pXuhyPyRe6Lyahbdx7Uebr6krOw36mpdeFr0Tvyu/L7PZaFMSpL/oqtWBEnnDDbtJQtEkR
4OPmzt3FnLGUGOyXg5zKv8d2SwkiiXh846VNH5TrOoRbjZTHJCi85mtmN1nUif0WaWXBZY/U24/W
NLXOz2NgIKQo9unMP49ssn3H5OkbLk6cd6He8cMExNqvkT1P5FOa+7g7VMNpksPFO6bEfFtg74TV
jS8mwDN7hEWUIb7hnXS5YX1nOyXeEASazCjgcaDLIzZjic/4hBDJweIzay6ZfIOIL9qrY1/BjyHx
i1LtzhdpijKeK7ajkmhPjVNlL3kYXBARJt8yfDJlFodZ3oFlorrtSB/1YMCQ6FzfZ+Q8/K6zpzHy
yemdP/lkDbAP6EjCdOi91EDHF4kdqi0NHClDndYTVeAOsGidy+2gwHIL9mL+mqmwQGO8aQRvKg9I
RJmr0Oa7Ec8FWQ+KM97CqQ8z3hLXHqGbbnZGgcW/AxKensnigIFPf91ARoLqY5Lfkuv2qkCBD1wS
d34jPKn9WbzvNQ2BnF3LjCBOK6wJmqX7CHnTBiJ5UMh6aM49gxjivE90VBkjz4fWBwsgRiqdviPi
8kIi+iOhNZwGWhgdRiCvyutHQpehwx7qipR2WgljvLG5X3/q3XtUfKk444btgKqOd9JLq7L0LRB6
1Gz3L9l4ucY7ZoLxdVHQoKaJQV6Iuwant2/iC1EhFrM7JDzueVgONhblecbTMDHCYKLhmDveKk9i
2EkIxLNpzBLIG599GR3QoihIXJMMhLsbCZcp3dAlE0OiIgl9J1JAG5hDETuXH+lhDpA/8H1JshVg
wkb+bOkV8JvXzjHW+q+MVOL66rS0my3XG0eK8dq6ZOqRLgr63Ekb/Pupf5texowlq8qJbFQ6hm3p
iQ+m3FMSwEXenXCxS817hz1yfM4UXIN0ADwTzGb5Mw0TqHyoN+BCtu77KSFXjSsfERE50vi0bIEK
wuhLE4Dev/tsjTeanwMMXHMlE0m5LbPgtevCIgu4tbx+0sBiXmOCiu4+nI5KrNxd+BpYPMuXlOgu
coCYzeFOvirSfl1M1j2yGVgsPHRxgXs0JKQP/Rwt1Mns0QgjMEFciTGawlz0+fyZHCfTzcdLl7KD
UmxiR5hclnY41IBGSssIgZGhmWx048CNplGNQlLtcMnnXyLDQkO8z4a+XCIRk81YPZSfScQ6hUPP
KN4MMygSt2GLTFzyKSXsfA6icPa4cfvbnYucGaoPheIUb685+stLKwPr7pc8W/YH+oyNdnvDw1Rh
FLKl0pFGl2yBLMx6dHKk/yiDTSJxWxSLLiGD+VLcLHYWEwCu7MI1c5t0vETyhDvT7ZKhNMoHU97H
iDZNZC8Q5kS7BUK5Fq606a74tQt7fnamhDdsc/5op1JIH7lm2hNKjc873rsgI5kPozA1akv1kWsC
TlDjOYWztRmugZaeZhEUrn9Ui0cBn09L5B8/kcPKzV3ekx3mG0sq0wxgHhLNFqFKMQg7eG4/muZp
oCygZcXnPu1PlDAVJtF6nmXPot8j6BOaDTEFoMkQNpiWykDR1n0Y2zzvGoFgwCOInWvaHOGHgA+Z
u/bGGTAKDfSFVlu19nuT8EXyeSnTCKKXGxwMDn9lK/FhzR7I7xXEn+JngLVh8lrC0QketfXDYtbp
3brFaumMOeXY21nz6ZnCHcvFgCKIWTNm7LigVhyYk3jxJBxYiWCP+WrJBRrwkZ8NEw7fole2i7Jc
J3jxi2vQ6FhySIlRT6SUoJl8LoqzYbhDu8lgkXQOxYri1sDI9xXeT/NMed7KEN9SYV8QIa9tSlIz
sFelQN/+nScBm3AXJhWMIfNgrL3x7SFcaT8R3xKhUuFF05srXN1ScYz8yAQf9wfu3ZrfyuANyzXs
m71vCmvak6rrgyS/FunzVSOHxPsNwlXSi4Iwn3jQTMN/sEEKPkhHcnegrUpbFNZEVV+abmMMr9Ht
RH7AzEzEpPO16C4Y0et61QTVYgMHg9/GW2sxnqNtXyyT2VtCgKvIkbO6ntRT9MzoIu+7tX4ibJaf
HPiPYhGopY7ysNOoPaiDV985XYyvqt+a4l6nHKoR1r1OpS8QJId1KxeO2bxM9xOuTOsBnY2uh3Wz
j0gGJrxZIvNkZ/hJ7OviUWnPer1ThZ1QH+/4dROP/p2ufKkQe6HoAvkjJME4EsJIthMNX2iX3hBz
eRQFRJzH8vXQ4dQl5rvyUDdaIuuuPyzZ0ahevDtRyyCKPCa6d5MYX06RFbYAl9OhbTyl2udo2Cz7
xmpe+tfP/rtb3CfJvCdktrjuS+X7Wr7CJFOtNRWvA7zH0BFp7zBOqA8cawPiVgym+K/gYIh68ebo
RWT7bfgunBjU7glfULZ+86uwnnPxFGW4OdKXW+p30fo27NLrYwwkvMTpMskjt7hqZ3N6Vh+R6pQb
ktBqOzap3dpavLvl1xa0EX/ug2qEbXNOpcdb5smde4NOHdyJJl4calhJdqQvA6kCopb8kqd0m9BD
OAhIb1cZCC4KuHa7kBwEVuSeURxhWHC9EWOptz6HxGPRquy+AVeY4fDgonAVfH4TuGIY2gfQZB95
C0lt2A+KPUksLC4MU337mupbnSCOSHqq4N6CFoV7ibBxReBc4lS+dIyejQcRTUGevqEsQZQJtEaI
B8odN2KfXTeA5thn0nWu7GP0Bfy+qN+6bXi8aBID0CtumxnlPAFIZMJF7JFb3Bp0xeMRRuigfRjl
aWk4ENxG3MnI+0U0diRSQUn3W82jki2rLtgmLF78uluwqW7H7G8lb5PoU8PSMs6RzIpBxzD86B2E
1ZYhotPnenguyAit+d2er3dkOm69nPFhW53Y9yMECvAni9YQ91YqrHru5mHTn4sz0pJjumMYP2Bg
x9jxxKdO6C6jIzUhYLe5V7rdB4Po/CQRym2+UUS2kN/5W+IMlVsikSSdnmRGNFhahmu496rhMSb6
KfnESNJFf8CiJfOfUiMgeIEQVUk1ZPEHNZLIc99dVcwepIe1a6EOpZxsMydqEI1uEv1l7GwABFi3
oXQsgAW0GrgkmMUNu9ApdKB6Z62Zl5FlvvsVNweIaBE9IJTH3XL06gFzpWLultLtWwna4VSYySgK
/J6W4iqBsBajYU66vkfRy1QeSQJFOo60QXmR3atwidwC6TWdFCuAFP1AIYvgihLT34u2JmOMZXnR
jEQ3nGAkJxlfZoR4w5tpEGDWIr8bKlf5FeNj4Xbnrztn8ZQVZ4Lza9WTgNWRqHQ7zU9+5R2iGDfx
r2wXw8IVM3gXh8zn1QzAd1d6ugNOkHz4CYoi7sVsm8+Iuq0D/XeV5pHug6FU7tbxwmUCAuIfRfNJ
FA3IvOzeT+3ziE+OZIPCRpYkzA46GiHGdOzh8+tlN1saxV2R9jRCLx50vihO7SJjI/QVIz7L0OAU
1LsjG529Gk8ug1jpp5Vv8bXH2Ip4HL/8Esy4ZLDyKN3Ze4n9hXF6mDB5u0yJH0148wjx8zTerTOr
DnrRf4ejlX+ydf71aVqetr8yK5PeCuLI09Q6d32js4fht5pd9TIB02zzh3pz22r79KF4JqDsur3v
kB26pF4V3/O0Yv9Y9U8gAWi4ZfrH/4CVK/o/PuvEi6KMFjUe9x9yGqvNovS+aNH6u4PSVfnFSn5E
gvxUvqFRQrwM28odmD2bSDfs5MKWh91E+shfC81F7EvLzZ3oEj7Kc76jHwW6BuMqZN5iJQ/YfFmQ
0MJgwzNZ5l7LN4VMNOqQacWOhAeL1o8GDTrBOiHIY0R1PIcndAMc4xmdAX2eWEZN5kkYyvhI9YIZ
kihr1C+ihHEvHXyFO99Yj5pvjZ9qvZfaB6lxYo2scK5hCml4nTkw+gsEX3ah2BrZCiYp0NEWYHla
dR15kiClV1YAzVZNX6CFYXTS78WfCS+LBOh3TGyENhTRrCPLG0ZL7pnf6D0cKAYcG/7lWnryGPKE
qwex8NCCHQDbnJGBANdVD6mbOoRJgYvjGtrxrTFXpCwoXyDYiGt04ukG5iJ+IOAoYsoDUNzUU1GW
Yubnf8WLxSg1vYzJcCZksqCsh8kci0qEmFV5UfPPKn+tmhZc420mf5p7tNwY/ZrfVBn2AW+NbAPO
/phIRjzdrqYEt+RIUiW97TRGeilppQzMbqc4M2KFHFJpkUDmKYhPOz9lyTkVnruEppw9pzf4DgE5
AGMlfcmlWyM9wTse4ozHKDosgV35NTCxmUJPwSF3qwpOyHARgGPRJN2798UNuFX/VazpOQmLk7lX
n9Ov6FPdVKij6VqG1JU/tMS+fkjE5iNts+snFkIENqv5gcGIGTKrEM/AUHHE4RHdE8iBLb5fOAEF
oAGJiivGi5A3Fl/xh2BJpQ+CvSx9R+nLH0CTknwiLxpTVrAge3b9Nj0CnbNaKALKO52M33RFNbPA
kz2B02WnGk8PoMiwvJEI/wUsAfS1ZCuC1xTfacMIicIvX8IeaybvaB1j4ZA3aXeQ5adu2uYxWmdA
F7sqnElgrtP5oCLbVAPanrG55SvyUG41FRvwStkxYhC8b4ntlkfmEukJVxElOOyqXRUuAT5L9LU/
0QsBnbJAmDev8k1bCEDZ//0EM/6JG9YkFJYKQmNVkX94D9VkLEVVpp6A+BLU3Td2H3K+CE8a8AwX
sFBVfBarC2Z6trAEBgaQn5H4qq3mTzyz7Lem08Np/orbfcK+oe6njJCU0lOPkY9QbaxYlGyziCAC
ZL5LocAHtIR8qV4Zaj5wXYtUyZ+o8+gJ38Ztybt+0u8OcIgtcWIsHn19o1Y7ndDma+TcFt/2airJ
H2EY2Ug6mxcFs1Bn7N5+ZCpeS46gGv1BnPj3wWHRJjJPmEv/sSTqPwYH/TbqTZLPi0nzauxBnGtr
PYlraKB46XY6mpNNMi9VSTsykBeMr+QHDY3zQHtLga/wmAncwMxq9ojGf0Pq5ZexF8kJEVbpw+Kr
Krdt8Flcpi0VFklovkRNODQvVvcuMBWyFCL1s++79qH0F+iwv4Cn75Z8SjROGIWZ4Wzll77vniHw
lzQgtOukJyTFscEXszO2OXOy/YuOJ5ajYqs2f0iQ/vtls3w+kLIWQYg00v/8fEQlnTSj1RalNelW
1PzBoTCeL/v2Kv4F/u+M2/wzxR6Cv8UzPpdEvBGCnuizoMZv8z483c4jwzjhgoTt2o1fqeG0PBDM
3KyaJXJtxGorHGpAnczjHqTTkY4FF2QI+8m+P5Ezo4BG41x8Gx4wisFpz7cPvpb/Y/Hzj/f649of
CIPUpBvvtVsnew6KrclUkrvKM6ITmwDL+byQ6MoTIiziQv/wSf9d7L28uvJ/xc8/GHCxHvpkRmjB
q1OrVUOxbci02vPZsBTeiHT2ZQdJbLH996NC/ds48eN1f4jM4yxrrVpAr0fwA0qqSXrMCU1esoMD
wKU8NLyl8kgMtQ/ZpbQDPyRhkG/9s7lWAlkIuDuFMy7w2gNPknxNPzGijmQkv4zvYLvUft7x+nPt
4W2jgPvX75/+f1Qav0s+67Ipv9ufZe//0Rt/qL4QgtRfX+3uvfr5T/5/WQvPL+r/XQv/9PCvjfD8
u1/vTfvf/7XUvmu6quE4UVGNWaaK8mL4+j9/S/tfFLqrBu54bHamJDNJFmXdxv/9X/+bu/PKkSTL
tutUHvrfGqYFwOaHS3Md4e4hfwyh0rTWNiOOgxPjulmvUJFR+TLZHwRIogW6syLD3c3N7j33nL3X
JvadvcNRHF23ySbFQf9XIrz1T5PgdtkxHE5aImP+30qE/0H3QRgBedsybkvuextNm/HlrpdsVe39
jDrZibuVGuIFs73frPHiV/ylU/r7S3y5wU3Wf0freYmB4F87D1YmFHyk0R2QnjDod5++Bsz3o59n
/5G16U0eZk39r3/86KD489VQsAAoQxWlftlQGqmL/UaW0ZePiAuzU66n+zzHgAZgKo+uUt5ufv2C
ys9eEckMmELYaDoGnh9PK46RV6U8YVuyu24H1Yq5a24zlFLkRemN9PpoFpJLnGNt1oN4G6bjsRl1
nM6aKy72iJqzAgknS+bl1+/sp28MU75iA2bnHX4pQpRIV5J8Gjz8cdK50BI36EXp2u588V1XxCQm
w+9W0R9Xsz8uv/LpNYXO6NPRTVf90ZRltDwxLrbJAO2RvFj4RRHZFrjjC8oSAu7mGeA9KWKGPzi/
W09/crd9fgNfTmeNHZtGVfKhC7T7kRxsAz12f31dv9if/viQxBTj0JEtgPtf77HIGrvc9hu+cY8J
oJw9Z1SkEq8VR0enGzdmqh86s93V+JOdJr+h3TFZ2fo370J8kq/PlSUbAmOuIkr9+uhWutGqccyk
yOwQbTJ+RPE80agc64ThobMvyoAUJyht4TYyHG4ArBzjfZnad0HdnH79ZjTxWP3tzeimBhtYUcmZ
FffFp+/d8Ubb17qU8zZUGY6GyZCSm8qYHgeRZNKTFw4fJK5QLO8y5gx5iEQJZ4k66lsHPERTDiCb
h6OtIiFi4Nwq3jLDuuCjI4l4ZuUo2bcFvXYk/iNDZp1pJvIFA+991/5W2vmjGu6PL5hH2VYRXRs8
2V8WkbIqMlMPcF80+kR2IcVwjStBaLVQk6dlty6CHGMrMwKvXUKnOqg8XaPzFHBs/PWFFYvH1+uK
a4dUB9XBGW+KVsmn65p6Fg9wn6GNKxcyRuWwH9dOld4UOZ1NJEAaSQPBb+7vLyXJHx/flm0kp8TU
sA192RQ031a8qkHoHMvXCDyKQS7j1Ie4f1DPTD3JpmKA9ahwbJMjY4tljXEY+SSxtBcrWoSQ2Bml
vTo6+1Yg9Vt/JR7+CROOFNILsPxbMyYEyTnlE+DucD5q5kUbR4bbw9qOfMbNjEyK8lT4QFunkUMs
LZESGQjx6cbULnlfo/E7gbf2nSj7t4ttYZPSLUvGR/Xla58C246lxqLjiARO0dNF4WynJHVt7Vkd
4FalDfqGGxPzUuKZ2HkR3zegP9EvZsjow6HFKQwTSUn3TfzSMv1y0mgbaahY8/BpGIAM6ECUiHbt
h1PJjT1IOhlbHWFE6L1LZ28pwIGinmZN6mZWt0oqgjkReE1TdB6r2O0qPN04yyx8b0kB5RChkmol
7qB2y0FDp0MUWZaS3c33JS64zNmkBvIyNjRbaT706DMD/By1HG1pmC6HkslQw1wiJ8oQTaHTH7VA
OhKcg3G+PHV+f5TtwTWf/GsVFLuRSAcQtRu5aWZOIC31iBjLUdsa+MTiSD2YdJbijlm+n+4dxjoe
T0Me8jFEQhY9VfHWTDCRbe+ve4fnmfZKm0FDUbcRbRvW7MZMnsqxwaoCYoOotF40CuphXZKlOJJC
Nw0qM1C0mnbD4O9G1lRXXPmGbJAcauTo9ytVD7dD5QPgw9ahdbiS9a3Er2JRQpSKhjk+4L482P5I
tCNyKySdDeEXeZ2s+9SHBAhiHvf1UNNtlxA6FdVwVHs+mE7AskJ2atycrNo/e7gJ9WtZ1KvUBP0+
Bdu66IgvDm6rLLnxgSlaMIEcTsySHyxbvznZNqcWwQoZsL9YN3aWwG0nGtgPl0nRcU9rric5KCTv
DE13TdOm+cYOafC+RwevFwPcmYnZDZGWRmqkjUTKW4r1Mje/BXy7YhMS33iZnGoUclq21Mvn0fCu
SVC5BQFmIQEB4hYJsPYNPiYmU3BUW7AzrMfT4EazFFClEfIEy1cZ049YiGeO8LdQNEgQ1RKgnFUm
7cXL5d209qf65PDbrAA9JAmJOoraxL7EPg1mzubixSzAU1OC2ttsViFXovO5UmwGMdo0YPPzss02
IaNXK9mbRrMZpAld6kGp2k1Dh0MCuSHRzSigmmaqs48QYRYDsl04t2JNlkJ5HXsGsfVzOwnWKp+o
jAzXj33c0sE5YSpQZakrS6jzUMm0pH8zPJXiW/z2aoSqQqEQS7G02N2KaX0mXcSfGB3fN1/JULcY
qbyVLcCWhnlXJwGzeGgonURUOnMwG6VxQCkbpbTnQZ+Jt1S0xiy1oG2i9a1LtCXshhk35zCFc6nh
BsVIgVfbNHirKUdNsBn8LS2HEYXiS+a7mPgSE+SZ4TjS8nDQw3Do64nA1Pj8KFL9Yenp4oWShbii
NvdYrkNgwgPng3HMemotuq92wnYJ1iDlP4XJKmOOZDh2ZJlDAWLg1cvkPiI2zWWUKRJvjv+0Ndsx
vy/gg4XmuIjYuhNjWksdemUdxRmKSHKGMEJKq6GjoPXBSAR0jGtwwAog3oBsVNnaVv43TkPbeESX
WPNSQ7AWN3NjhluDxahP05sK9xyTqJJ3ktAgtlQfkwuhZwmFgc79r15tBXuvEm0NhUkf366oIWJG
70oVPtXUDDpz95CWt+4x9sxmXZq6fc+LxCMjFITeEj1Q4+nX+/HPii5HNCJMmQQK52vRNVWlmdiN
6mBCqU6WTfs4IzLPUH+zBX8ZgfyxBTuAvi20+qatfPcifdr3I09PihKHNlppY5tGjC75hBWSAj8h
7ZK1LScmRYYiEY4p2Gt0tRVSAaC7JXcFelWb0tPj8ZtqqHkDPhBi3GXDe9C6+NlXrg3TaK+oTh4L
i908WEOy92Q60pSQv75eXzBwf34QCO4WfE7T0L4cQhotCrLUg2fqh9GT15+MEu28AbhwcK7UEYdY
x7lp6G6kaswkKKPByvjZk2Iy4NRUnC08+JHu2gpjVnRiv3l3Pyv0MDuo34toxfxeCX26zKqR9ImW
0PQZe1YLqdnUObTlbHodmmndoHyYHPRoTDYsuyZnpXwJrWZeWvSfdek3x+Sf3lmf3sqXCzV0qZTW
Fm/F0IajVWIACPLiJaqt668/8/fe85cqx5IVXSMlzFK4w75Ud11ShpLa0HCaeiYgsn4wLWmZVzqz
9GzR2zHXmgNaB6vXGhcta1M6IWBQu92IK9eRVmLbcLxqI8mgKB1n7+ennEz6tGWJCNrfHOeVn1wW
ajFc65bJo6B+P4t9+oZMf6wSq1JoyyGykwCOBLQ1a4kN5o5vDiA2LkSDERG3f5ekpFRxr0zxrVgU
U+qNX1+7n7QyLOx/hsWuKxvaVwyFFFlaUA6ys0iV5wElUS63O3GKCal4k+x3nYWfnN+JP9AUxVB0
yvHvBrBPH10qdCuPEwbgKrLZVluaEc4bgqsKdSQMiLKmef71x9PknxzfeUnHsS36S5ZhfbkJE7Ma
0ibkJQudioRNseVRtSt/FQI/gPseJQgHPSrQkqQjfkQ0NcIJUYKa7v3C2Hp97Ipbpo4Zg2710oCm
jcpE5/aYVNcYE+qaZN87zLljcInAleKM4lD2llM4rIpcXrcpbpW+W/ZlPp+guvLX06FbUnKtK98/
2Ga670wkjK8+apIilS5DjC+1rEnPJXDAdvZhrB3swNg2MA5D39jGdbitU6rVKrpNEXVaneGqOfJ4
L95UVrtrW+bgBKmz/shJua+wZzjtQkxbuL2agXo+CpZNoeGyhcNFvIwmxGO8qOhfiA1dPBOiAm/5
swxBlVjhioSjQuYfJKaQTPiUtjnpI3coZ4Bx0reKPK1tTnLiyWsdtuG6OknUVFLBpNUhbRaLuah5
2fdqrEXUzDKoRV+XFlLOubiJtn4Qf+t4VjXaOHo7nKVXOounkjKp4wIa4bSOI0TVBYeGsN4oCtG9
1M9KCcYWgmTXLbMucT2K+ECWzjZjQUNhiN77WwlId2NBoFGbnYlQsIh2YrsZK33rIfYF6pFAAMI2
FEu72gE6JXO5c2dfN2whnb3XcAcnw2GoE3JtOqZGuAqJ5vUoLhJaQgUdMRmxelhfR/KWaKfNR3Yx
USl6QlJIDR10L1J8MRNU5ZxRSo5LFiCnunH2I3PLpAq2PZQq8U10TXmSU//sjDhMEpiKnBb4BeGE
gybdiT6T5lyMlhbBoB36+lkzEtfg4Jla/tpJOUrEwXrg6wi616gvUFpeq46dNWSs7XCqkMN5SN2j
xhDjrHqbmm9m9sy/IwotY/KhaJFWTIJP1YzrFvSq0iZLydrU1FR6s1PKcR2yXjmy8oZDngJeO9TS
gHPFuvM4HXsOB4lsPIq36bD36jFFUMRtxPfnIzZ1JgpQmKCGORyN9FSbV63N91HFEa9+hjk9L3sA
4xSftkfhCw1NKbRtTwZVMQZbbTRmoncRhJjmRsT7OW0ZWi65Ed9mtGFEtxcWNQfLQ0ZiTSUbrlTx
NfCr2pJ5dSh5cL7H+Im6Xx9WtTQyNx+O4r41h5HIMFT4PcBKnjlRgKRODbsi3o9UG7qckrTU0xZp
NiY7SOPx+CBHUTnThTY1Ro+8WWqXJgaZDHWQDM7NyrnMGM60kC+I45GC43Tor2NwnOTmNxj0v3fv
TNmAseRo4HVUhwPrjy0VEi6iluvDSQs5hTi1pPrAkLjdTRwExK0m6o0w9i+WxTvWgSUzlq005/zr
xfbHETGFEW+Dnr9J011TWd9FafJpdc/lUq5kjRFxnXB3c9bxfDEApo+UNr8pczT1bxuX6FSalqZi
WzdtVvcfX0zJHCnLJN9e6Ea0lYQQPxibCn5UcE7JvKFV3qrli+io1Xp8KxnBsmSTCbSRkex7z8Gz
NUAslsF5zO1r3LFyaepWdq5DywITMGNKaO0M/aup08xx2k1g4mFU7H43oEWPeLm0vdPy6Hns8PtJ
prSPkND3Y70xMBzlIwp9m0G4OIlZNA6KgocrNFxl5EAIZt5W+3VvonCnWzyZSDZ7e1xb44SgXSdY
O41dz2t3DgeO3NIOeUxLglZEbYVnzijnmsczrfqjI5T6GZ32vAd40/QztZafnRjjbXyRAsnNEz9b
hIFJAgG67DbwHyKbkBLTnI6ZAqi1YYEO025XIFiLoU0azkWdaL5krO1TutcreBt9cq1BIGnhrRTn
N02V4mik+jYa5c3UBHOD50WChZ5um5pbHu7PqHrMZ9OFOMENxbMcm7Osl0ha6Mgik7YQEUR3I+Fk
Gir2penyZzUNWLGDrRlNrsmCPsqJq+vNq1QFH+NgIlaxaRuNl0YC4GDSk2IBkWjR1b50Npr6JaWU
K/rUlTrvkptU4hq6T7+U9mnsPzSEIYcOjYTYjQJkYH3pwXPqlqxO2/6+Lzg9h9HWs7HoGESGG+zw
op2gZvlNT+9L432Ixl3t++eykVfsQVos4pXtvaQ6l5i3Qc+aBPNmJXa0UuaMWJWrEWuSTbcokYi/
4yaoEZRoxO4NCidg7rSRppdmUpmisR38pxZACtaPbRH1IEh8xCYU6IV1p/RklzftXEmyfeCAg4QJ
pRfS4vtLOZHrI9IPM32b0HK0GnorqJ3EXuIE6SI28BmjGjTrJMbEzB5METBKt6IHYoL89CBkJzEf
v072Vv8uB/ImjpiGR+yX0nROe/tV4uFNsu61xf+BuQGaaK+b11xK9t9zZO1vXo9MxenXjkeioAjA
0T16JxbAhfCuQYPjJREyxxGqszi5XhNbv0TyXmn8U1i1Ry3BNMniWDop+sCFaCtFbE/iwGdU1amQ
m1edxkXQt3c6So8uCx9NRK16UKPqcNKXMMasohZrnN63TWPdlxo+goFwUhVLseEjVY6WYe89jaqq
cRmtq2mnNzp4pAy0VWcTq6u7ojfQcxN7tf0+WPQMRPuI7VzFLSuR7VJ4xJAieGlzPJU90EjiQ9Oc
/ig2udokhU3Rtk77bIYONBVGFfmpkprXsIhudchbGkYDUUqLn2JiuBWnevqe+7omjzNA8u2/iTIl
LKsXW6lOVSvd2/pA6aJsg/RGsyPaAhBFVZENqHRz0R/3s+xlUqtVlGp4GQ2qV530Ag5vEaqkXy/o
P1ljbRmkIKRUhfL56xywoYGdjrVsLWynpzAmKJvySPREaz3bi3bSr19OEWv2D+c4U2XkyIlQ03R8
+18jn+XQDAatAZbbEQfhq/FSFJwBX5BsisJKAmWEtD7HXq/+Zj9R/r53CXAiBBTHNhmTfFWljDZ/
ZupoGQt7JNIETA2NHroPrujixLhA6JJiaImfNfklMKI9p8p9GKRQIIg0oFPkc+9+vxr/B4QI1zzl
318VCD9oFf5LRcP/jToFi8Lhv9YpXF5eX9AiZE3YjJv3f/1DFT/+pzRB+6cq1NqOBnjSVjnY/iVN
4B8ZNpkmoG44eNoO/+hPaQL6A0NW0TOY/BVTER0d+snfVQv8IwVgIjNAhA62AFn+9//GlfU/8ps/
7tz6y///PMn/coOLzDuKJERhjJM1U5e/to48moue1toq2idBmQy3qGNW5ioghuTTJfnPV/7hlUSt
9dej9OcrkSNj8b6ZXn459laNOSSMcThebzxcjAQprOJDuUg3IWyQLpwbH+Hld7hFCr1fv6r95VVH
tZ4GAhKAljiHrtyM7bt3F7d3qLwCwZ7Agsh8x7TzY9ieK3VvIBQIioOaHcv8CCoDvt2OlvwhX4bH
VuUEMoOcsfXulJt6Wd9nT9Mqp5D/Jp9H8l1WGSHVvot49RZH+hZQAJ1xMknO8Ir09AKsVwGVeG42
zEOAGrrZJr6vIF4i/90o6AhnZySe2/y2IA97uur3cnZh6HckVQENa/KOrrNPRTJ4ctU4sI3JNrlp
QXv0h/w1d5WTSIut9skNhk9h+lUwJR0DDmEzejlrxPibEATuCpLv+DwIrMSy2eG9zu/Niiy7cUlU
3sd4LK4Kqqxl5KxMhGGgAgcctcvybmo2BlZwRWRWIRzkHFVWF4KU8mjDDG+EX3tNEKYe/AdjJtwW
C/gj/EufH5yZucw2xireksgLwgZ40Fz82hKjsjy3VlZ1ILvmQHoZWYrwrIbX6ezBQw5m7V17j43Y
pOV+TjbYHe+LK+SMTea2TxDwcZHgN8RJSGdk5W2iV0I4GhcYtYKHudv0Ey4SFIcc8GbQc2+Q3g/L
YXTTBmwX6H84jM3rcG7suYaFZV7iAxRi3Fa7eCg5qDNDer5zSBJoxry1/UHq12OySTBNaNf+ha/m
G4pJvKFRPe/XxR667rJ5qIEn0kzgK5XmKPsPeK/n+UGyZsYbQeU+HtJ5f9tA0iO4OtngDu3enL23
DJ5Vt3yt1iBqrt45fUjWJMphwimh4hBoTboCXBeC03BxDwu+QdiS8/Yl3p1g6a6qvbTS1wNcv2/6
3MuJygaGcVFcoEWL8VAekpX/nK20fbiE63gaXBJ3QLwIIj7DlQXElG12Et8ASMpQn5kbLVkWD+pJ
2LJm9cK/Wof+BcH3mujqce7v0820rvcS6rdknhxjYuqaNf+v9A5E1OGFjxhQ4w/oZ7il0qWKDknZ
W2dr6Rxq7FBwKvfps/7k36rv0pmANB+NkuDPAdXnAMwQ3uYL1W9g/vh4biFrz20XCN6GYsZVT+YV
fyn8wqO5EZTYxGHwNgPYlz0gl2dKQdpPjgWMxMqKZ4iYZGLu4KfdaWfnLBr6j5jDoKTqT3DzzH5u
IBDGw6Fg9HKNfOsfchIgBITuESYntDw9ec2II59bdwWRx0TQ5U8Vfl1EwMUcFCW5EjXQztVou060
mbJ1wgLBQS7gxiKShHvVP8vQ2jlsezd6xQmCIdLyO48S2h3ctXn7IRlLfFcW+ktnDiIsw/6W0mWl
4NgohMBNkEUw1QGlwBedHYzyJVBPU7pNk72EwlqbmxL6+y1O2ugc9oLWN06Xzn6s1Zte32cNZk3n
bZKf1eIpHJTZgL3SUg5NvMn0W7O+xjLTakfAsw/6zl4VZ+9R38O5JiJbZ4mCJ5qsi2RtcWDD8eNm
5mqcVpxD9VhYP1AwA2uWgDl1LiP1HFhrsdBA06CCAdqS+0+R5CbgbCIaIzsQGnuJAHXSmEgGOArk
GS4lbF3IthtzT01uZ2TZr+v6pmkPTn3ShyUjXi1eTWhprRW9kyJvZwrYIO3M7LIn+zGnTf3471c5
/88JKS3j0268eGle/rMcOb6kH//6xwUZ338s27p5acK2/rFU4S/+Waqo/0RGgx6SSsBGC6Oxg/+p
otT+KVO6aBTcVCwOasbPpQrkURkdpaoh7SWH7XOpoiPLpCnCLE/nFzj/TqlCd+Pve7khOue8miiN
v1LFrbYpHLVXiBI2yFJ6kEe3a92E8JB25llz75m2B3tRVxWEkLoTIWFEhlVLaCeF5aKCWhrxCjOi
sYHDZq75LWRINSQLrmg1BsF9dAt8Y8GGu/SPJRNWgJf8MHQsf2E5gO85ZwMpdWVzR4tH0uZFl7pB
tzbAC1f3CHhy5cB/g+8fSTL29sVTfpYt/OygdNCxsLFm4pel8+E9xeX8Plq7LtnHo0aawAlgYZ8t
O9KeaWsDYTPJe8b35sKW0Ay3uaT0LO5bGsHVUlBKs0XQzmKoPrSSejKFcMew96TPhC50Ec+JO9LT
JV4Anhq6HrZdbODX4VVztT0XRwZYcepeqwurfWLPrLOxC04D8SbhXnrWYWAQ6vhsP01Y0b+xxrPy
VcRnP8DgYVCNgKRkd2K74GjdSZhut3m3QYpZ+1jScROQC+Iqx4IMsKtPRvSJjTLcMk23XjXMKdGC
1V6Sl7VIwaMXdVLfzU16EHUR8WsNvqBHYDCq/NgZ6yqEnrEKxy2/JzAPznSGRoQpr8U2wETdgIqm
wBQ+mNXGIVsxx++BLWxm5MgCVmTX1f62GOoZqrz+3WGhZXmkOOAzRPoJHGQYE8O0rXKXrFQreMIl
nsIDtW9rEw6DK/dP451FmhxMsWfaZhIhLWudEQmAj43B114dKvrHBErAN0D6/wgKUs4WBD4DIgH4
uyYUabjieIoA3Q82bJTgOi6zRXYSC721xpRY8kswSZJ39oqYRYjxF4JL2bDpBsey2/CF5Rv2wewB
HoHz4EOLgURynjbhrRDrc/0EPJZjOeq/b/Ybd4JoBBCh8xJKW5+q1Xh0wHeMy4acXA95xyIdb0h0
tuyVTEgSNxF7prNu2i3veAbIeMHuBXlK1AbS/I013JtZW2gAoP+4iZrXjNgoMGh3+VFzEbnOY7zF
J6VYdA4dGwET25gXiaeOTFeKe8O175FrmLcOEAXe2Lx68FaMYg6GQEFAmwVO8w1STbOCultPS/FD
MNA30xFEQLU0ti1WonJucPsBQGSi0EjE164KVPvabAR/TnojXld/4z1lD9OtEWBVWpTcVx6I19UE
x31P5RoY6/wOyG/+bEuzAQEPiBVSwqjjm2X5Zp6ql/idLOshcUkXJAzqjbw0BgjtZbonN2NKL53i
5sqMBGTBhefwgkHIVRTUL2dluFNsLGFCVxzMMHHFb6m9jUsEIiCp3mOVeJWn0bsiLvJSLLgrwKTY
AysBPtQ+IFYe7Fm5YcaYNsuWu4env19Iw7KsFjVLTTrPuQDZQsZpryDv2WKcxYynwAItXGifEDw1
exdV6QyD3fQCT4pW0BzUyyJaq9XDVJDL8ySbh7S7aUxBitLwkSn2DfUJrO5eW8p7dvHqKHKxnA1h
Paq30Q1gYa5h772S/d+NupM53GP6sqUdsYvV8NQEbmIcp+6ACdwCGuV9dN3BkUAoBU89ccUkA09+
BYt7H6mrsSDu7aTqG8abrzng7lvLv3hHiBMwZvAPew/Wh/YCaYL53orx8jKAV+rmbojtZXwV1lJw
lALXuhpf6auBJX3lb6n5xpm21rRVIb28dUjnasR3M8B+MchXdYXoSlVey+jUW7cK1Fc87vGyLpey
Sp3TbziT9Q/kkUINoq071+Cw33KGU9fFG4bOulgatFJJeihcIRrEGaa9gMkqKF2ta1aj+hIxgZjn
HTi5ESXUUVc3FpFmuKX9B8dCUncBif9pt/7fPDszJ8bnpioooY3vp/hPc4zWymIxwFYW6TexvsTL
KJ43LkySo7mCz7pLV9bm//8q6Pt1+VWbRpRBsxfMH//zfyQf6fi5EPr+d/8qhOjGyLhFTETWRGVR
7fxZCFEj8aOOg7LDwlNh0E/4q2eDN5+7CL+yTBkknCZ/9WwYB9HJkx0Fh5lNtfalR/Orno34RV87
Kfw22kYkDdi0gr6IS1prCgMavyp+PqCyL6Rfw2Us190+I7LLi2ZvAq/CNvusv5Fps+rd9IKDHcTp
b+5K0Tv50tERPVhZBNVzkb56H2S9bkOpbdSFcxG0iPJ52EWvJBVDe5RnBYfg9a9fUP1JAfjDC4oW
06fHoG4TNekDXrBZFRtAuLc68MobTIvFpXlQr4g9HWBkAgisPmCaJw7cbyipZvHrr9+I8kVx9b2Z
9cM7EV/Rp3eSKZgJjYR3glN8Fe6ylU+M47AzjjHCS1Is6cCgRlxhDrwVbux8XR7AaZz8nbYjBZJO
gYsxmIh6tABzfTnxx+nBwYTGXGtBd38RH4JV9eq8gAZ4LTbGItswuHar/bDRdvbGAH3kw9QBU/Sh
LAXxkdnKAk3xIOjyM6if2+oIeG6XL6cXxIoH70wcJWCgm3gxuvUOjidea5QQmNjmUDoX5jG/9A8g
CjaOQNas5UfW0bfuTnky0UACJXc2uH0zgncBGM5RyP3uev7mThK98E+XUy7SUY01Lqe+ZtK0bNfx
HZbqefqebH93E/GU/Oy+VWQZnDOif55wHu/Prwb5xUikhOcH/PqpWNhrOOGPUMbxTlOi3YRUMqSp
s1uc2gFvNbkOs2Kjz/PnqV1nH8lcXttr8576d3jPoCxd6rucuEEMsjoeWYrE+mC55tY+BM82Ev6Z
4Hvymei68EhQIYL+e4eMVRSgM4ZKoBBtOEvptLGuhLR74SpZ+w/ySpuLrwlGoRQcURIKghJfIe70
eflgviJds5RH+kVkt7GLUSS/Bc/6q72y1hrV8gJ4t6zMrYV2oh1YvtAAhSYH3liccLxvBkktKqAO
C3gGyZtEtzEYPo4jIxXwwXOv2JoPwotJ4UAEsjgvUcgiEV8KHqLKIw5wL3mfiCqDevWBYl5bldty
G57Fbe/fxsoBOfIsdi4EzRdw9xqUHd8MUuOIrmT/JVgOJzqCW5PgLYALc+sle6H5gwgayuHcHb35
dJpWKlsdHbDw0tI4JKgXADetOGOGAJrqQvuwvlEX31fCrQ4fjMTL4rnegEsnzpeSIJhFz85CXksn
ouKI/31O7uptDqZ0IZ9Rk+NHz4ArztOL80RAOd/+OM5snOo7FOQkGdcvjNiMx/gFgRt8wHWLdBGg
o9vfkjq/aW6UN/kcLogNO0yr/ggthvVoPgHqLu+7VUewq7MDnTLOQYPPVWMlLzXXOZsfArlLhXkc
j+0LDh5vtZlm0hFoXcV9CHKzuXJf1QMBcXiy95CmYD1gAaE7P87kNXQxqr5FcMlWBUtsMOMQRABf
8y69AiRrLt49Et40nENEhgiYkjRjubSAFfVbFj+bRAcFgBAWYbSh5cL/0E3ENQ3iMpQ+NwXxz8Aj
9wIfDyqAqR6l0IxiPUVKfFFJttvYc+fSwHUUsNXphjgvLvbVHk8CREMG7W32CCdaGlbleCIZgawI
591R6Ge9InDTcQuinH2yvgGKeO5fUdzeAPTyF+oxJAZvXsMwWNG8fiovDXh3Bsc3wabNRBsbhwCs
Dgb2HmAHGmxXjpoPPTVtsPc7yL6L2gJVtIzJm6mWHLlTLjKBlG/8CJEnhDtwiXwIkCAiQDcy+V6K
/ncissXnHubAbwG52wzQljzGE1G579Kb/VKMuxqrP4BydFgqG6z1UDCwPiK1WBRut2F5f/ChRbwP
0gIdQbuE3DqDSWSOxPPQiARLMqyym2e669wZtE5X2oq56bKCk0QHvO4WvrxWXNrc2qvNNjYBeYbJ
8dAeRS8W+RB9ZbEG9nRAlQ/jNr12E64sgQ/g2QfYUeW7mt6h9k1k79nzJoVZsCC7Dn4PRg/RI6XF
jVz+xZ+PgNN22bP/CHkqoKl7rc7xlZ+zSFSwwBhuAN4kNVmEiym5bSH/DTOlWzcRYI1Zw1lzWopE
BY5WmkDj9XBpiTymhO7NmUFb/aH8ABWMxA5w6ANC5zN8u+PL8EJsVAfdHODVKLiX+ZUcK3uWg64w
CXyeVcpGdGjn7U0C1ZgzdLruoI6cgmN039+YV9TVNAvk6Djwpmim2EutmRFoqd5FwMJugAbnL6rI
X8BsydmsnpGOHp49VKxA4eBO7stdCZBZBD4C7SQRd6MRqQABFQHCQJwBEV90hTihckAtaUSfSYmm
yy3iTj2M3MSSgnPL7kF4gN7riG2E0UaMDN0dfW8obnIO1VnwzVI3dT/3pdn4NOgnjqlw+1RjoX+w
cejIByEWs8ayQPrjooN+pDLP3SAyRYPiqDPy51hdeaZUG7gpXJQd/Ww5oqtJENdMvykpHzivs9E8
Qf4e+TvhLHkDKKB/pOfoe7OBIFySP3dY1x4VcnwFQaajNdQIyKRZLdSZ+dC90soHPWleQTHYyG3w
EUCPZSakEi89a75JFCw3PgIlDCyEV+DBe8o/+jM3pT4n7oQ9MgPz0H3TOZnTHgCJqUDYALoJAmYH
41mdWGMEPGkN9JqxjwBIJ0/t2l9iRWVKIGz+jGsQGnFvM75ZWKNg/wNT5E3+QQes1uGBISCdpgne
JIMcqK2L7ChvwMxU4J+wFh9o5gmbBWhrTVvhug/KVWydEKHY9YLTekg/I1uCZ0xwVz0Gsis76yBf
j+wa/EkjbwJ7ofALcgHs5mkq4JNOxyR2mRDl6h68HATGRkHkJxBUgXYaZKJiHiAYTqZoFIUcrU8y
e1bJiutcopv+m3RR18AdaZjTvUFkR/FHZtHI2ZJQAha6ZOa55pVoyFyQ39aM5uHYZfc8BfWivVHf
dNgSt7CujrT+Na5JOVfuia2Rj7Daw/Ia2ETkHhWeCnVWFqSO0z5jXPWRDfP8qbtX8h1eE56bmlgE
74YcHLLUMC0qu/6APmA2sHAStD5LP8KDvxc3+WxYTx/jKbo3niF6SBI5FMNW7zamDmWwh0+FhWSV
s8s7K89eqgTeVPfpjhw4kYM4a94eM8qGlUMc6QzBur3tLiPY8w2kLWeuLeoDmQHo+8HWyvftQb4X
C1p/EKTzBVqNbqdvsNzIb/BNnVt0r7cE/0T3Lds7UUHQiGB4URTQ/8vnKJhmgPMy0PEFUXIL+EC0
q/pS7DnNo7QKiG4A0XVLU9Z6Y1MARAQs/008Hov0MB46t9nWa/u2PLeghxgizKO34sbeUqlzT5r9
rOG+c3bYdsn1vgb3xb2TrD397HsHekigzDLnysj9DQxgRnsFOk7ptgRKPJVbxpTOUX7R+hV42eJd
nbapj9twZrxCl+HxBVtOE+7I3cAc1URIS87GKPie4OhZ7auZ2uLJh0x75+1bfRlfs50o5k34hBqa
V1o96HAeHX5T3azV0sWZ28u7LN8amUsTNAJOJCL/lHrOnk9sZfkB7XxewRxiuNZThejXdmE+NlRO
8Hmfh49wQagBsTnE8bEYt6zK2Y7pFQubyv7/0LKLOSvCrug5y/pD4qwceUYVgj62pinLLmbs+UaE
zfn7wmQyqavmnX74X9Sdx3bkyLJlvwhvQYtpaEkGg5oTLJJZCa01vr43WLfrMlEkox9mPalBZiXC
4XAzN3HsHNvZIVNgVYMQWk2AiZ6qtmQKSWKKxthlOn5+DlMa43QkpS2t2t/aZvAM6jvdtg0tUmpW
jzrKYw6sYrhkDgJsghnIpm6FB+6cpYl+oP2I8Rpo1YRDSHxFqYWhMH2l5+tw/SEDCERmKNZDAs5I
c7xNkRmGS4nbSIJe5m8lEXrN6+i3cFc2MLwCcVwET+jaGFRBvRnQZeRXMwcY5byl/2ts+iuGoBju
grpFpG8550PDWznYM0N0AL9plzVQwg70Pr6xoJaI8HH2JK7cvfxk0gC9JdSJZtyp6e8hGneoWK6Z
JLUWyTJeAyu/Lh8GaR5Ya9tr9YZYcUBlMlA0Cx7pqwuQad1DYbuCiHFWr4rfYBVSfyAWiSGUob7t
bPIKhN48od0P0X8Jp1SzQewEKpn4ihtKN2dtC6EK9bUY+vXh9mIRyCSIb8jc6ufkd31Fq5lPwodk
HvGtv0atTuKaJiQWZs5tT6EyPnsmuvdzImnEsbaQ095ZVIc3KpX6xwAulHDOuobANFx7z+jmPffP
2o5y/SJ7HBaP2PLSQqpU3kNAtbPFmX0VXRvb/DhobsG3v1A3tGr+QgUCYSVAFWSV64GeHAOhZJG+
mFfGbXMrbqrNoFiQLPyd+GaVpLLJftgZlo7WHcd0ztTpUljAEr2hCMiZWHpwhoGAhiGLtuI8um42
3uOHIAyKI0Miqy3SeTwnYFrAzN/PxL32rB6DV3Dc6NDTXSeU61CiEDYBDHzB72wjLCAZJ3RMF8IJ
FPgL6WC+TR5iTuOKGbW7iKv71nvQ6WWSOKziLeOhVGEjZOjt+ZCHsfq1yFpITOL77JQSkXCm3E1y
O/TOu0eD4GGFdBPcW/SzDt6ClAsGx5l5VZJJDH3iWXfWtpT5sIer8KjBREXaDn8l2TjiaIhpABlp
58hJV/6KIqp6K6JBjySJtPQhvsMshj4EPoxagUJFnfVI13F4RfxtX/FKhH4DC9CNZ90N05SWfsoO
kN4DatjKN81AnL0dBK2CWzd7wL3MUnnXnyk0bOOtuKQ4/tIBtahAxFPwvYFgbd7vBYJXbQ08PzV2
Ynn4EDWpTwZZ9t+KEoJy7Spbw9tq/Val1hBzZSP3ynzIAk4og/2KbwQ6GvqjJO8rQmw+Kjj/ZBX5
1y5j7SSI3iN8OxknztLmQnqPdnwZ7CmV4NZwVXN553KZLNJDcJWdEUNpvZOsbDJguy2D4CQV+KZ1
c6c+Sct0h3jjqUSzgOCLEr9jDu0QiMu6a2ZJV/IG092gDbHIV9kGusbmjk8Jnzv8vuuBNSp7hCvf
/atJtpU5C5jZnxXGLoi3eKD+RCRm3VnrQczB4oaF30g78TvGHeI4Oa2BuXJLBgyRbHZnvw+vA4qT
CBXvce8TDizRE5m3p+SRgdJDt+l4O2o9AAKU+0BCcso/CuuByn4PTyrGjO5RsjQ5VOY+XRukvxEH
2zzEOyo+zUzh3MCiCKQE9sp2D8Mz7R3kfq7YiYWwg6uN8gbkeMyOLJSTsHV+5y+DCK5JBWnwKQSs
8xj5mln8RDYVvHnkb/5BjWbeiX3bWdt0QTGg2pQreP+3YJdd/GvJO16oF30hpQRsDhAZBD2g4ZDn
GpVwUkGo0poSDmKuT/XdIHf6O4UUtJij7/TYruy1vcyWwgpSlG10dvqBVFlf2stiZ79YG+0pAZCA
I/PehtKMvCQ1u+n3MEeSxVVUcAawS0ZqT5K2ASm108CHvJu38Gu/e8t2752VhQi5MtooHsIp4Icg
RV6SDiRrAY0VZQ1D+xzGSJAjpLJP4a21JM06FAekHOaD2oO4wRuANjE39Zy7Gu2amf5UnPSetH5e
3oBqHqgMf9405auysQTYT1YUdg0+oj/3TEnMUMtqeljFsl8xt7SDLFpZIXPObulzaRPtoKZ8of44
BOuYL/M+awcNWAVnZewQhvP3/T0OW9vhZHEhPy9vNIT4d0n18/JGnzQGYl8KBfmRdRv+gvZ8YZ0p
P6xt/MLgyHJ0SqRLYyp/Ymz//ZsDevBT3VFXa1UzC7YEZ4njBhPwEt4y0Q0PNgNC8/5YH+N18Hjh
TYc3GdfNP7/pqP6o6H0UuB1v2szTbbHMtxF14AxNmXoHWeRCXiH3ssB4LhXs5S9f11J02haAqPXx
wLNRKI3e0GRaoNFz7x/qJ8YGe7g9V+TP2RrGiRa97xf1CSAdPfFXmP/RaoNrHuJN+tIJUc8l0fFv
lsSMLOhqSG3G+NM28+TKstG0ETbRFf37G+eM+NKpZk+idbj3tvp1dYDwYBfeExESVJgECNQKtv2F
s/DRNfnXVwFV+39XMmou2K4lBo7CSiLYZPs7IA5zRaZSA8X9Cr3aFSKND5BGrmFs2SVHxpVrCKwX
HjbdvGu/KWTcAC99T7bmirgrg7JWo3cubAVihAw8rXsfIiOmLwsMG6j6TNl6ixAXk91iS5f841eN
EunTu4xMnZGaxpdcdThh7t0g60bN6s06Wtxzwe00y/30a6PqfZSUeaIMO1cu2DniqNidDfe/se4O
Ptp8IXfGxVccjGT8uYaDrBoq/TQmzf403dh0HMePMd3wKXgQ3vPnihAXky0pp1LVXgv3EL4bc/jH
CeRC9Va5cF7UP0cD/vYdnxcwOi9BJbi2K7IA+WWIaP1nWUWIFQwLpJotVRBpYz0NpMQBWgM36Zv/
231AG+63eS2+A0Rctffme63/LTXP1C4ZxC2ijB/tKmmb3l/y/h834k/7NToScapJqZkNy10jOEOl
ZWM8ibBcPqQnBEbuy+vo3B2Lv6zVRz2JQp+xTPbEeXxOXV6l1yjRMYeKKqT55F+RN6onmOkX8pN+
gGlVueGVFtpRuRGfVCQYM3VjJHOPfFQYpBuNm34p3pX3Pgy1ypaOAqzNEDt5xZ6pGKRlhkznZx/L
uMwX54Ohdhl6P0Vjtn3kZHXopSLa6UQIqMuhrLoCriNT+E0X5UG/aQ/iPZVaKoNMK+kzKpw5clT4
H8p89m5QAie1IVL9bTMwvEpeKeJ5V/3BPQ0xgQXH94qOiLtVTuHRXWvhPEOOdS69Q+udLZnrPbrH
8kgk92ERLVct5Noo8e36lbcZcib/BBpt4xFblPizA7fPot6WB8rCcxhVgRVHa3ULmGsoms3jGRNW
d9yEB/vaO7hXyJkvyx3JFUqfyX2+p0R26IfiBLJke33BNBIXJqqwZNo6LnMICrt9TNUDOkCE4Cib
3qP2edSucuDfFJup2RGr3KHocw24auNeVWj3EZ/cGMQmg7Ol0rlWdmB1t0jtrhGyI0ND/nZpPg3h
Jthfe5NQdqBUQ2Rsv3vktRsHULeYzFFVEZ0Nc0wDlNgiqoLqeMgcGrimV9Etic0iXEYnA+nPaOts
41cZFmYkz54pqFYostHcuYHGzn8RSG827kFcVLxYvAxucbFQhCGNc/GalIyBg2psK4ZhMBYBM5ku
fzTgP4UFueGVXsGI1sKl3wRLLmicqwIaNRRahkI92SqVvt8ONUUC4hYFizvCS/okiIQPGC9z7Vwh
E//s3lG+W1Ee7R7cE8QNhH0CCR143BUdCZeugL0O9jlDVJAXeUOrK/2V5HOQ3NWGyjXcsHCfMXo5
Q4GKWnF9S7OA4lOQzfor4QoSqPChOaT4lXK4fpbeFmweOCscL3AA+KCh20EeBhyARlYFaztgmCv/
Cj56faOt3QUNuu2gtaoTsIbkR6g4lANFNb2HnBpItQo4E/6Gf7FVNu1B29T7YtVS/ig5SxXN527r
XzGrzBdeCztxP8hAyFAuwksGazJVrjkFHUDZfGtqujQtAm/tnqVXsEsmYbK3VCEfL1+jd+W1vGF2
+4ounbBm6hxtZvi58Qngwh5UomwKOeoC5E1eXoiJP2Zy//WlmbGSYHaHhW3sJSQtcbTG0PGKN/Ai
S9bMO6cwayeUoY/W7YD4i16CY/egoY92Yvay/1U/iekc8DvjtucM6nX7lD/qpBbPNFD8N/12EPBi
Ajv4y38UEAAVZ9IbgRWlru4ZJu0c7eqZ+pi9iW/xVX5GyO7WfIsf0Dx48J4gPVL5X+mIocx9M5SX
YEebRxfCT2W4mH54Z2W42D6d7iz2+qLJeOeS04JeDGjuOXpY1/icGQN89K9xP0Oa3y6LX/Kpe0lP
1Wt3FS6Ce/3WOhv3mnN0nu03PLgekUfD+nTBe6sDwuZfa4RRk/k35qAUeDX/XGPFFLKuxXStB3yF
fAZ6ug5PzRKoy023bM76Wp4zs6AcYlQdUWw4pdfDpEW9cc41XjSbB0dmMffMP1OVJ3ZL0e+UHgFc
PHhvtGTvBm1WfVdfD7AKJGX30hNzKM8+NSFlFaaz5re3MufAhcMX995+RYBA+lU80o6Kr4eWb7GD
wflKprotXIXbahPtIVi7lpcUfr2ztJA25ja5EmkJgFDcpSdkJVJK//HSEZfMYfTUp8t9zCx3NRvA
XDFCkkOXBV22NVP9yJEFc1ro7L92zo1Z8WSTk8Jwfkvv+X7ov6NZsbSW780qfUCXChAJzbeUYlsm
gULB4vGz4bVxhSjzjr+hI0E1WxORk003wpUFAbe4SB/o/bzSfVxxO1Of0PDDyjJ+YA2PqPayZ1TJ
1/o14g/tzPsL703Rt2Mc48a9BTMQHFWowR+NpY5iADKMR3/lreudcKzeu2uaisijbId6B9Qiy5y7
iu7ToOs55MZ4+TlRBHf+DeR8CEuget7/Nl7qnFBNXZmUN4f5DVjHXuQV7Z2FsEXmBl2EQQtzUAIT
9/p1i7faAXpZ1TRubMSluRwO2UGg+ues7L/yl4K2ooNStH6d3THuuoropD4Mi1WWxg1yDMd07Vzn
/hJFzndkbCj0RY9qCFfYOtzmdzBM4HysjXzI1+j77YbiIDWtd0AY0cx5JToAgbwYGl6vtI91TIZy
+HvJxIsxA83KtJN/cO+sAwUlSiPQiG+pu/gI6FWwSvNb3QaMRX+LuNkVdPBv4YuMxsi+Av38ahEy
6LPmaSiAmfue1hDIgFn4qiydZ2rVzlONyP1vKkAr/y+XG//Alr1RkQHzM5TOIE6/CSy0eBceCI+H
+NXm7dEv8HdpRjkx2QC+mDHbd6YI9QulhrW2FddIEuwpvd7WTyYldSrCl2JP5auEF3Id5nYZp5Xg
af7TmoM+1cs6wprlYwIg5CAd1GO4tTZDeRFB0xXackthr6+9jfHow04wo4Hm7PRFvAnftBvnCNV2
wQgdEQHykRaCyXtu/8yeRxeIkD7c/dg1mmD3INECXicbo6RCcW09kSubbPQ2RZUR+MxMRVUtlecM
dhln5cp5se+yo4C6FweJu/nUEuaZ+e0wpAM9341znWx+jmS/zDM+r2mUZ+im1xZFTeu9ZIaR7s2s
BpO/ZQiMaE9mzIsxyiWyxnP1Ot63d2SqBOroHd8VT6Qbcx092OTau6u2Q6ymUvh3bsUX7Tm8lHJ+
4bGZSDbYMzw2E9NDTPXpVulDyeqTlGUO8rE9lRtilpVPTw6yisHHGOtmUJ+t731qX0zkX7jJ5S9i
tj9+f0iJP/1+XRWWmxb8vtzN3dMApRfQ8oGWZo/wkHyd4XfCXX3jbhjAx7kjRrr++UNJX1RX/ljB
6PD4oiXoff7xody7AWHCJAP3v4rmMoHxtbQELrA04ay88OrSF+b1xw+PTkjc5FEQD68+uCUH2JG8
jG+Tnb9ilu8F4oNFuAue6OVceuOv7PqPHx7llFFtI22c8cPpU84AZDToHCTM9EI4sW43Q7MVlJK4
HKQk1ZMikZ8PmKUhQs1/0+60uCOIieZUm2k0nYNiT2R4dM70svCbH1/nfzW7/v/dVJfIEfoez3yu
isJ7/Qxipn72zzQXMRMz5DpwZMPQFVjoMNi/QcwSf6GamsZAlgJ9u6JwkP+DYTal/+EvDJ1/Bs30
3//oPxhmVfofapbQ6UAMqQ4VZPV/hWEezPG/nlYYZuKZDGPs/E8zrcy88INC9Q9m1FgWLJ++lzHU
GqlqdAoUoe8R/bB1K59XgeiEjx6aHW+Fy6LnUSjKAMh0N3lxbCuCAB6emV3SKrKrLmW3hsJubgdx
VYjzRC3c/myGihHsxUiqffgyXMc4KoJBr6tI1bB9/7Tzp78X/nm6fTCxr15nZAGtEpZ6YqTxAVa3
4Dn1cvpxuaX8PZL4x9T+/8vTR4at57LbykkTHXQbksFFVsQMUvmFaq+mrX7ksRLBtGXy3OjgRlLk
zOw2dvNFBh0Np+6fc/m/2J2RT46MKo67OICpuIyzB1hf41cv0W6nPXx04dS54cMvEtFWkQTlvpKk
5DWtk7ufHz58v6++6yhHipMmUXpmJA++71UitO8RTdowztB1dLXCyBc//8yfl+c/1jBOc3LPEns4
bMJDKHexdGsEHqXTqMwVG0Y8OUXRTvVd5WS0UKIuck9HpTywUge80s+/P8Kz/3cBowZIoQl57EDC
zjCx1zP6BO8tYMfEKpR1aeuVcG0ZZQ5CrVdrrwxgK4SfG3yWHOmn3lZ676BxhKgJCX6ug8VqRTjR
BKMXGUBOEhuIrhDK1V+9K1IF8cMko1rVJVLr735e/59X7z/L10YHuDXswlciOpl6kQUFBGKCGy+s
utLXWuc29Voybc3c/vxb35j6R4H1U4Ah5Ux/1G0SHISImo/UpOJC8WGdmfb0kV8Me7HwHDM094UY
nhWzB+Cvozk27eEjL2UbXeKoah0ccJUacllC8kCoZl+Inr/bmOHPP21M2BZyJtmuudeKHrZ2zQTG
HAqSeoE4cziKX5iiPvrGomG7dWL4ysHJw7p9d7IOidk6KBuohwMjhDzSrGxBXfSiF0fXcRab0gXB
je9ebOS+mDb2xKjL0Gj1GwO13cqDgrVzKrpl077LyIXJrdmGUtr4B8MIAVk6tZrTYWoNY+J3H3sx
+NhtSUqNvR+a+nWauMXZRYp40uK1wad9+uyR7AVV3DTGPtZThvvaONh4IV31aU8fOabULv3cU6QQ
bV3Qk0WWgqKSk9a7pCL3zbf96AZ+Wr3opoESa1Ayp0JcrEU3157wIc0Fv/Td00fWnMpKWjuVCCmZ
QtHHqoPuVDtdNO3a1kbmXMNnnthJbexlFRihXDrt2YBubZon0kbmXJIah4IoUdKKG2hEwj6873Pt
/PNnHWXa//XYI5uSIccTxdZyDyVMoiYMDpXGFHMnN/ZRcHuruaucVhw4buJGEn4HoZjHdyos6jFq
CL1jAqZSUNoBIFlGw/ip3y/tOHabNbpLaPRBweg6J7FV3e69kLUBEZYZnT0L4c5jfLX23W2cpYBn
e7k4hmIIWSlMFUZHBiPocQlSXjLMjeznYqXAQ9gIzI///OLfnYiRqWs2JOqmkIl7wSx+t2Lq3CI6
ok78ZCM7t4KgtgVZl/bMxlXXgdX3SCMhpTLt8erI0q0udm3Dz+V9FynFVimU/iVpw+ZC/vzNzqgj
S+8bOYghFSyxxOQ2tWPKolqfISH+88aPsuR/Tpw6Kj5lup2ZpYr0gdpZetnSTOnB8paBbtP9zIVc
WFcy4qxlYXYyxIlyuhVtzyfQipWWoKV3Bf+X1YVB+6vuS11+13S9nWuhCu2qWxZdhkCcDHJg8fNy
v9uNkeewcl0oBDmsDk0pAviWSybuu6SBfW7a80e+Qyno1Ot2VB1SP0cH3feEO9k2sgt+TxqO8xeX
9SDE9vlSIBty6IlD4GmKkQq60Kpya++4dreCJzLzXq2ozkqU/vSCeFbsC4bABSE1l63p0u+o1aqa
dnero6hBQESg1cPc3vtW7y5FQ07lGUI/tM+m7aP854uqSZO3piBYe7/1agiukNiskcGS9Us/MHzw
r3Zy5DA63HpVBn55UEpksB6cvkMDVsjrkrl8tXRVe1uGsJW506Lbjyrkp/uw0Ss7aRvE1SK/SO+s
QreTmRdG1u2k7Rqk9j6fC1MoWz0Ts34P6TN6tLqQXXcaigvTnj5yIa5GMB7nqndMs+i+lwJjXTvi
pRztG4scF697tOQiMXH8Y+15j5WIck6TF+a0q3woxXzeFzspBbeKHPfgc4AOUi4nOyMX4byetjEj
a3dc7gUlF8RzQy3h6DRBe1CYuZr28JGtN3Lm2k6c+MfQEx9iuY/3taoYEzdmZL+R38eBjCDJIQmZ
+Azyrt23ntxPfPrIerNU6DNfD+VzICvuI7pKzPnB+u5spu3MyHbDxnFypWF+s5Rr2VjIMLYyVAr7
cjnxu44ufEdxMqXUPGWfCFb8klVt18yFrtKfJ61/3BV3XcPts97lVFqeNOgseecmSaa5AnlkrLaF
3xeU2D0C2zHWMfyqpzozwmmHUh7d9j7cYnQokgB5giJkhFHxHjti5WmO5gPN+MlLulpr5I5pO0ff
r6y5mWv+PqoupmvDDnzh8v8FO3FNIbY8haZerHbdkY1qjXXRljKS775iMLkSaAW8Qg5BtPPLMWo3
9SZu28iW5bYv1EyVnGPdoEBhGHF7cqW0nGYP8siYobLwHcWVxbNYpBq0RaINz5XLsQqm2cMHccSn
7wJJRmTrEojqXuwgX65i/1z6ujSfZg4jc3bN1LCa3neOlem4a70OtIMvdcny56frg9F+9dlHxtyG
qGn0Yavu81yT1TsREnRavZFXFOVObsQ27eZho1kdg0mR3kjvXpU0121jQN+l2nYkLQwIzWt4vuW6
WIhR3qLY5ecdOuSx4QovXqeZ/SouCoMZJDGPGJcMQglSzcaXRYYe6cIIeVE5m9a3YcNpXZ0BX/Q4
lHjNlVocxCKI82MTMA5vWZFYNUw+pIGxA2buVxAbijXUZJVS/W6C3APwIxaQZtmdWO/sVBa0h4ba
/FnIfMnce4JkzT2YwgfmtbpahFXrZms3Mw1nlUU+eie5lskHOkqO+hBWOX1xrVQqETE9xsd0x/DD
dmZRGlgEUmEyvU2boc8elV5oAdy2tpRDicTNMdPCOH4Ww8K65e+SiW59zMIjsdy8E3HrTd0wOpq6
7o3gmda0O+kDEvPpDBdVnFeOFqRnJ0IrvpEaizmYRnIefj5mgyV/cco+iHI/PT6TCtvyQjE5J7nn
M/ljNHtJzY8/P3wE4v8nyRJHbteO26KuBdXcu5YfQ/FvSZ5SbRQ5j1ZES7lyMKVIzHZ6q8CNYnRW
fVMiggODrp9WgbmqjcKXVjVagjeUDy0XJBz6tlk7j32ETS4kJ9/swEcN/NMOBKpi1rJeh8cm65md
dOX6lKp6Mc3HfSgYf3p6o/iGLnQeQx2icC8gc7lWc6mcdjY+cttPDw/0ItbDxhIOlQ1gX/fU5OTn
sJH8/PW+2xj9zyBURZCujWCsPxal9NuMZPkmt9N2WvHg48R8WnqD9FrtpbaAdkMZnitJLoCHxn40
Lc+TxhdXoKme5SJa1OnOwBIX00uJm0sENd/cyNLo4mrcPu9tyfUOTZrk0ZPlIrRwZflOkjGT2WY4
TdXVBAgFJNRMgUA3qOdO+yajCNVsKoH+kxMdgx6kOIqFJ6GNrYmWMLrQMpQpmrDXhIMnNvrB1lEo
ydPuddLKxdFpCvxeMRS/T0FBFu5Nhd+BYtcW22l2Jo5SmkAwpERJM5hqK73eVqrA9diLPsWcn5c/
LPMrPzk6UEGjaIlr8B0dufPruVmXCrwbZW0hRpXW7qoIbF9Z/Pxb3xje0L3/nP01dtFrVqizVUFC
ZVts3baa9REUAdOePzpEslwEQRCm+TmifL6VXTFH7dOuI+XCXn23/tE5cjQ1kbpQavd1L5uLpunc
s50k6TTPIY7iItWncud0GsObVgzJsYDW9iyVZDRCft6dL40bMftRTSLKEJXXVcU7UGUOTeh+fDiB
CpPK/XtURi1xJK3Zu1BpirWVaoF9Id77ctP42WE5nxyijeKlJytFfm580V40SUsmUUtClF94re+e
P7qKEYcu4UkLeiTCacZGWSYgeQux1M+b9t3TR9Yta25DEGRVZ7uw5X2WB7EKJh0PPOVIsTsj8/aI
CLXckIpzZPaICyOPdWPUUXfB8clfxto8fnitT5svqolQdk6h7+K6EIA8VF5hmPdp7gio5WWAIBgT
7Rzx3ky8/FhSz4BxVvPpzc4aN3fbBAy7a9fM7ba2euvqQUrEmQiAkmXHfmgFCxaF0muhAVa8WLry
vRDRnYob9cJNPRzNfzknho9GBidoom92ZZTvbS8P9XgWy4YGOTorK26Nxmi6TZOmZXnobD1K1mEn
MjZBKyfPbn7++l8X09m/kcfyhNBtW6/XblhIxnYIgoLsE5zcXQj+NRM63VxlUsUsGOq2bbGLvcR3
kLKNTUQVxF6qVoonWDdRGsJpuamSrAZVHIU14kJCHELAI2kU1XdagtCsPOUqZc0jLxg1gWn3Thge
7cwrbiJBTZ9rAdmln7fkO4MYfZJEb/uStw6OBGVQSRe5fkBxIp749JEP9PTcFuw2CY9ZhBhBIXfq
vSam+bSdMUceUDXiMk1SIuJENPW5k1XJ3m+gdPt5ZwaH88VhNUeOLlGyzAv6RthHot7126AKNFSH
alN+tBq87KyuDFjg4d9sL1j3N5/CHHm+WBbFksKJdqABCA+K4feDvFqsyKufX+hrtIzObMKf3qOo
u7LJapUEME/ScleC1rnWkXsWj7KTwBRtKSQWkp5FMazesVvQ0jf4L7P6pRHYiLcJjHhETBwHC8WJ
JOhcavoIS8mLslNmJWa+sHJTTXbhMJICD7TR0QCYdpK00UkyItFJEkEtD5VfAJ22DN2xFqqc61Ou
HRDUo+c3dV4ZpRcIb1pQ3xStaV4FapNd/7zzX35ZTRtf1VmpaFWaNOo2Y9rvjI48HBSaLb1Ne/ro
oPpSb0Rtb9pvXoG6ZZ9G6n2RyuKUU8naR6fSjCsZ2n3ExGdiF2eQbfTuXy5bNSVK4vGjM1l15PVd
6zrvObXOJ0nw9XWZx+qvaVszuo6bNuglOdEYT1UzS1LgwysMiA904T/aUt9CHIdl/stJsPzhi3+6
kPVaLRLdqWHQ0XVfQTIiQ4olb/LSm6E/3/q/6ii8pHf83SkaXV6BY8hJkuMXZpWO/h/THA6aHnlp
nX/eLEn+5mWGP//0Mp1aZR2Vle7Zo51zSFPJl2mx9tWhqqqcJDLuc4PmHd2HmRF3XgOpYRBb5cpz
e/fshkqwCzH4SdE5Wzu6mbysLVKAZN1zqfXmVnAAl7k1w5k/v+x3mzmy98KjFpqFCh/Oib1yaVZy
uM7t+kKg8WWgg47n6GaqSrvVG6/EaCo3KYNjI+WALgOJ/n2gQNaOojjTYDaMb8g9xs627xpFvRBk
ffNm43urS6y4Ekuvf67b8NlxPUgH5XTKjct7jZxB5ola0QwZhqh59qayff0mTNtLzY/hKV8Y0/h+
QoPeywKtt99qZl4XllemSMOGQnDw+9z51WhCfU7lLLtQ9Ptun0a+waqCAn3ZtnuOvQGipaTpUpax
20nnyxx+9bMtiX0Q96okgP420IsR7IaZgCZk/uXn5w+r/GqvRs5Ar1FFCwLLfstsoQ+Y4bVkedkF
iEhrYuhMu7fMkUOIejgKJNlh4l2OG3lJXCBu6y56//kVvvsAIwN3IkHMcz8R3ny9NO+NPLIfKTxu
fn74N47ZHNl3FtiFrqtlx7B+VijOymkSmRlesco8ZdlZaE9apStExeLnn/vmXYyRwQdtIPpBCuAa
pHC39dJSuyqbvnue9vTRDV9ooE5Q1bXemO1iSrMI7eQuyyL7wln6bvEjq458R2+6NDe3lS1dZzXl
x7wEND1t7aML3jQjX1JK0X7M2jRbZX5d7+LMuzRE9N3SR0acZIlRJootb0Gh3xV6bC4Nw/EmxYSa
MfzoJxseGPYpl2nhu+pKWgkDaw1FodVMvYP+Na6XlEklZIL5lscNpHEqAURpouYzbeNHxiv6Zat1
ncKRNF0YtwBkreJ8UpWUkZuR7ZpBJjg9QHXkyAIR7gSRm80029dpSx8bb2kUutXL9puRq79jo2Hm
zivl5aSHj4cWKtcQRZc28dZxZAXWx1RbWH1w/vnh37gdfWSpctQWod91wlsd1RLlMauCelZIsuYq
sKu8WoaZmwcXXuS73xqZbdXRwCylymKSXVOE1zR1tfvYECR75YZ0Fjcd1f5plqCPjDihSaqANUmf
81Zp1n0QyhvBT04/79k3NjymddJtn/ZQXMuHKvF+ZVkmL30xUydu0siGZeJly00E76kxquwa3tLM
mJd9CdemIwBTWGlpX6kTd0n501+g9dwVhVSkz0FrJC+GE/TlwvTiJpvmSvWRRUeeLcl+LBhbkUmb
ZVc1/jrUxWl3/XgANugST7RS39yqnqmhR9zKN6AOLx2gb0K7D/DAJ1camHLlxLLlvJuFHnirVnLs
udRJYnbIAyvbS30MdYQTN/20MzVG93uCgNCanJhbsXQREelNeKjDiQdWGxl51qgEilYB66PbdEup
12DBqWMB8t5JBjEG9yPSYtaFF/Epekmf6Z4uLcoeyfFpTx/ZciaolSf1mfwsS+HZtVVmv1XUv6Y9
fHQfZ5noKUatU4sIzeiWABgGfEVxLqRV33iKMba/i70ozi169DM5MO6i2NRXjI5Oajdp2ngaS+8K
pfXAeDw7IPVmha/XV76aTwJ58vSR8Sa9xdgoo6lbRtTAXnmquupd69e0bR9dx11buTES5/JzINKI
i0O0LrNI6lbTnj66jk1f9XTbcMhlPAPFUafaK3keT6svjdH5apZXUp4UlT+zczH/S8l9PvHcjELb
bxeT1j+G6GeqJUqV3sjPML3V88RxekgifKG5m/b40T3sSKoe2F4HUQWVYvovqgm9cT2xQKaOzNWi
51N6eSQ/h0qPOkuRN6vC6/ynaWsf2WuUGG4qBwViE4Gc3ap5iMBsbSfddtrjB0P+5PabKmgAH9vK
drBXM+7hZdMgYp/28NF127RqEbE18nNeKS+Fp2q3kWEVU4AZmqaOzNVrY0/JFNV7crSwOTp9o1z7
VpZdOJHD9n6Rvasjew2AeJpFZiGcIZoN6okUtfO7gFnp+rVOzEkIZ95hZLedSeicASzfirIOSXEH
uETwvORt0vaPMfGZEHW55eTeuxWk2cIN0NyzfEucdnKU0R3bqGGnG1GkbtWOKL2xyhImcMYxkmmH
51+weM1rXNnykuc0aDc+oAwkocuJNfMxLD4DM6S0iZw860lzFcsN5aUe/r6f9/2bszPmwXUtWfd1
r/4/nH3Jctw60+wTMYIgSIDc9qyWZFvWkWV5w7BlfxwwkCAJTk9/s/1vjnEk9w3s7A3EBgpVhaqs
zOrVtO1F3KOp+TZmDKoz/VB4dfkRCp2LK1TQZbBk+DQhklNUpHZvVXwNbPbeT3BurgDbyRrhHf0S
1IkdjxoPVbtVuhny04pZiMEvGfktyPtv71OSOhdTDZqeIWl2qZXmIzhW+uPfz+GyFW/cYercYZME
SUKMoi9TgO5jpNPgnIjhGqL5NwLsreWdy5sinYxolUNqXOv1KIAI3a5ZrM/gSqnVx6YK4nJHgZlN
ziyc1D0IP+tso+Y5QTdUiPZY9VNT3QP+M3+Tpa7rK9b3zq92sfUhTUtdcszTbQqrL+ObprWQDgMm
1u/QXHy9SG1iOyH0SyfJM+9oCBYuOWHSyuvUXID9LPscWfugXhbdADORmjOk8Ja93+JOrFZiWvJy
5pAELtovKgLVejczvw5l4sLrDUDCddLWWDzFbUwvTUQpJuaXhkXOhbclei0trdiLqQu77clMz5lq
rV8G6SLo+66ZY1kB1Lwma3Qb4I3/IHXp+S524fMSQ3lao3UF1s0oABCDIcurClXEnjbv3PQ0TfWS
AKT3ytsO0sOA12Xok3PhNRCNl4Fz1SeUpBVKUPwllvkJZgnmSXTX/WzShQ3PLShLgqZUL6klA/Dx
LOsxOFoRcsUNvuPLXeCwChZM79TwU0LL8LQkAhQWEcmj+siDMF6fvW6WiyBOqMbTLBP161Sa+VQS
Pjwiax2uGP8lU3/D1/6mxvpXoLBciHysuHitBqjotWm3Qq0ApBNQLWrmEkS4HDpFK7Bo17z7O17U
RRVn/ZIyoRrxWtc1tEnKqtrnE5Ta/75Z7zVyXVRxMRS8XRaWvCA7NjcMU1z7eE7ZhUoRwOgp79hz
VBfkPCxBkO9t1i3gJ10azEZMerFHCc6hayO17/1SJ9SnVT5yQfBLL2W+zTixn0OVX2Nve2/x6M/n
BdieeDkzWr9i6GQdt+Ca6yBJQj0HcxDOnZuPGX8088uIvcABQLMHdCw3RQ7S0b+f03uf79z7uI2n
igPb+NoU+c+wDePDWFwNF2/PMoMuy2lJRbmQq0ax7dWOYCLdDm2nv5aSyCNYgCq+lbijhzg2QKUC
Zyc/tH0j/6HA1bxisKk+ef1Cd2qDpkasDERYr0uambuMp+1juja13xvNndooTMspILbylU02/lkn
BXR6TF9fk6++PDXe8AouEjwxuV4CTMq/jCQJz7JqxnJHjGweBr4yUMEBBAZK7AvH+2kBSEb5OWwX
IR6RoijXpKxfg7Cgmyi9jNOGy5Jfs7p3HPZvbZJ/Obuk0Rj9Vh17yWmffjYDyCU25ZxO3+y4LNf+
yDum7ULDGTGUY34pvMG4IdmkeV7vdDE9+FmVc+0D3XEloqV8TboEbNui6FZAb+o+3Pmt79x6FWRD
MpJYvoKnbfgnqtQA/aFgDD0P2Ln2NaAeAi6WvrR6+oGxMeBrhmK8cuPePt34P1CzfgKpG6vFa8qr
FfJSc79CBmwy5rGjym+DYhcDXoTwsLMU9KXI2J1ZWntXYobRC2MSu4AzZZO8kArqSs26fs+phuhf
eK0997ZZxv9Bm3VqtHgyla85QXm6zvIAMlFMeSFKYhf8Ha9do0BSlLwUPdDZWzCvlfmRMBCHeRlm
7KLNjAysyWciXzreFzeyDuQvMG6MfgW12EVHp8CeLhK3C4pp4fwUd13zwKso8TxX59aCaK2UoOap
X1UnaXCkl80v0yporySi752tc2tDyek0FYTdVER1+2UZNbj1w86zmoCa8Z/JBmmYBAAVsazOGwyi
zDhqEKmAJs4rG4hdzFiWAhLPjVCvmDY2H/mKoZRNt6rmq49Ti11YGAsXxUpp5CtpJQG9fwaw60EH
wg/jClGTP7dnDJZS2BrREhzKy7FAMvnr/wOs9Y5bc6FhfZ6no4or8ZrIhEA/QqRg3OZFH8efo3FO
ryQUv2s3/w35YBn980cwPgseWcZfRpqG/GszjGHyaOIxuUeoWe6baIj3Qw7dXZNYDj3cvB++jXUT
Fx+LcqDdppjRQoUyQqcw5IAJ5/hgLB7U3xZWzcc8z9hOgEwQE8t9iOOGYgdAH5spabNgw8qY7ZiM
zU8RJONPLEq+s9ZU+mkYRXHbpcI2kMpt+sMyU5j2GCW91/MndrFqmlC0A1Etep2DKXnMIj5/l3xd
nmsO0KLuRpkdGU/Ta+oF71zU1HkSNP3QpKwb4AgiNkOhvQGUsK4Z83RjLmqt45nma9yol7mKg5vE
yNbgnvb2GiXTe9/vOBpbKUBI5CwwoU3GB4GR/edgCq5Avd4zdMfLxO049wTl45ul4Ss0hJuC/Qpm
9DaybEyFVxEs/g9arUM5YwFC8TXP9Us6EHlKYl7vvRwNv6TT/8ovOQFWqp4b9RpnqMZgCGl4BfaO
XYEpvP1Uj7njZvJ0nfW0xOoFHL/PQAdD2BSgzeGbGibIpdeyfalUHX/++0955w0Vu3S/JoM/6DpE
9DwLQJVVU21eep1GD6RFqXUbsLQ9rjPB2GODWRSogAMGJYOFvyglFb8SGN4xCe44JVUSUOaZuXiN
qK6g8pEON6BHSKCAcv21+I5Nu1C3aLFU26ZnL/FM6o9Kpv0X2YR+ddHYBbrFbOrXJkEbsEqj9Knv
MQk85HK9tkHvfbybWUiMcmHi4f/KrhXroaoe1cuVu/KbHuGNmOBC3WKqkZK2qLxuFDT+dqiQBLdL
oUMDmcwAcPmXDkXx8AvXUQdyAFsSyKmHerjB+No1/Od7FuA4hWK1NuwtS24sD9ghj7h4YBLMGluJ
Llm6+7uxv7OLLi4uM4tAVglUS9iHzUmmUn4aMOJ7bTD5d0HwjX10oXFjp9NxIWv5CnRXbx4sk9ye
eB8vUKtYQWW5DSKDZzWPQvDAy4pAzaWQyRZ16e5XSs34MIE6ejxLPk0l9Eb5clwX3EkrqgLqNIOy
B/wTmrp+u+H4mX5YQvR7K/0KvsfvVW6yLwSD+r/8Fnf6BF0I1iwLIotXSBqWn/KiCD73WnixZiWx
i6eb8HiaunJIX1SpIfHTyNRuRZhBHszv6y8G9C8H34GXJYwgNfEScdvdLlMgP9eYeLnygH3PDJ3s
oA+kjGWTJS+risqjTnh7r3si93//9vc8uouhy7mMUxN0pNqIBKCqTbwKKNT2hQ3+CRXlfJ9GuMdg
LmnYry7LCDkEYyCgOjwAP7bRRBZeHWgKpa4/tzEuu2nGROy4H7v7DCRhbefVr8DKTgTuaFs2BMXF
fQz9+Shejy2dfK4FlnauRRbM1ZAYLG2h3EIeWy9uGqzr3AiUw1H+1Fg3GBMIkhO2VbPx3WkngEYS
DOFsxk73iX3kNZS/DPv+d3t601rx3c5dWFpTzFO2QuE1A694kuMFoH16ZljauQhtn+FF0VbTXlmo
2bN5PmVzfCWLeu+znYjZ2IwjeSDQC45fMAK9rbRXaomvdpLjWBVhuA558DMAW+UdeKfYGbh/L5Aq
VncCIaoRHDlZOO1p1qEWC1mk0YsbjaYuDi2oVowmXE6y5v1hCurbpeJHLyNx8WfzyrQGxBJqtQk/
ox5Etlbm1wDO7xylyw+bMxglZIAvZvIaodgxAozq99mOkYBvaJoXOo37hUJ/CfqSkVePH3vtGMmC
RHsJ7DLtwe943wXZ9zXzYnPH0o6FhKjap4rM015DRyr7nxj/57UZLtppxVtmpiPWXdQ+4XYDzly/
bXaRTkm92CClWBnaUjN/sI0PgoqmLsIJAO5ap5jS3K+5LLcDcLPPaxXqf/z2w3HYM9djviz46hkg
NsahYrZ89lvZ8dYk0UkWDgMEILtyXyccrCmp/uK3tuOuKzYJUGdbvE3HuttUHA1dMLY9+y3uOOzM
FtLSCVsypMeSrZu29jUR5yZy04tAAOazDxIV3VRFjMqgENGVfO6SFvwnMYehOLcxAXtZAwZFmPYY
VIdiLftdz9Jm3uSg7l12hcnqZkMNylCHMjei8/OKro6jgJI3nUg/7dmCBlQb36Cy7Rc6XZDS0tGE
Qsdt2ouG7tusXTegofjhdcouPinUrBegRZn2ofyU08+88aK2plBv+zMf5AUIUcd4mvZQO7hJlyLb
MJN65m0u8+es1h7sG7hUegx/xOUPtBif/PbDua5hN1JiEuwHyJ03wIlv4nbY+y3t3NaOrUHRBVi6
mtdNnDY7cA1fsfl3oqYLSBpmdIHGHgkQSZdNrsB91hjPpZ3LKqZUFooi2jedIXsaDnRnC04f/PbE
uaw87abYjmzaTwU0I1vzMobFNUap9zbFiZ3BMBJQ4MACdXqfteYcpMuVwvo7K7sgpKnCIz4Wc/HL
dHmNmzNjhCMRa+hngy4GqctVHOkQH266A9OfpRerOE1d1FHOhlZyhnVjVm8LPp+S0qvagqWd+Llg
BrGJc1iJZt+j5p+l93qdY2H3Po5GghrFTntJeL9h2VhtwTb66GV9LrCoDWkW6fISiLoq3LEmu5uW
3ngFBO42ZxO8AQGHucQhclrMQ+lFnAl6MmdHFHjdLDj8h30Wi5u1rqGEZVZPr+1SLC6Y/Ei0wY6g
a32CfuKDWrlPJQQn6TiSDJ2j3DCYiJHpIdPykFxlD3jvPjpeZODhOssS4WCN9xSUnIOvY3VJZocx
jWaxILUPun/y7HveXOlRvfPFLppJVEMwWwmzLuoEQh7Vx1CqKy2X95Z2yiV9DExwrmB3NaR+k4fO
z+7QL3QCepvyWKeVejWYIb+FGND4SY2s3nldRRedNBlhJQRZcIRjD25hyAv78Wuidu1cGJZQQcsK
xRhZQswkgsp57BcHXOxRmTeGJ2gN7y04cmsF+Yzpl9920D83Gwi3WoU5Ur68uQ3jV8J8+ImwF84l
NFmISQjElj1rXtuq3BWQf/f7YucOhqCeNubyCJ602MmeQXHei/EbH+0E8iK0fbF0uN6W3A+h3KAv
5fXR3IUXRYxC2jzEyvVYs+3C03sx684rbecurKjselPUA3ZEVEDezu1mKX2wJwgBzlUc0a6x4EXE
KVY3PPrIyN7nDLkLyMkgfQGaONjzDGbBA59kuEnmxC9H4C4ep476MG/Syu6bqjlxTW6Wsvvu9+GO
WWuoy4RzxYd9k1jExIvYr19xh7u8TTJoQYAwYk94bW5AKXVYEuoDsMIxOnYtAJHAC6OwAEurDWYf
thyS0l4b4qJvNIP8RH2pLDYd8JCysoATT7b1ehMAK/GndxqapLXRilDeqaX8wAoZ7Zp8mrwSBe4C
HrJCkLbPEcDYcEfIP7HX1Ablqeuh5rglXZUO+3F+NqAXyrmnZbvsPH0SQ9zWartnEX1Om0vXfBz8
TNsFN/TSNBNLA7tfFxCkZp+L1Au1j16Qc4o9xDhBu16ij4DUfVMP6q4R0IDzM0DHRWXQaBVA3iCR
1LS7tQOIAjkVwi+3dvFTXQ6xwIk1dp+s3YZDQ0Fav24TdzFT0wQRMjNcntJTAnCE+mUrv6oFd4FJ
ECgBkyrH0rT5yLJmV8xePMAwbTddUAEc1yWsj+geI6fEwnCJ2u9CuiCVLJAd6QJ8dwu9kPu54fF2
pMPkF8xcUAo46Ou+hxbcvpD5fsrX40wTPy/oQk1EYFa6JvjwKG42C182Q+350Zfk+19N45UZWjZo
ue7H+H/pbKBi/ex1b1xsSSCbQScpFraJIduyFPJgoZ/olWVz7sRJWU1Zq4sIz/SmP+bNN+iW+N13
F1bSQmquxWTMtC9p/thF00NX//TbESdK8rqJbBsV4z7jpNypJso2NvDTcqDchYkImN4kGnx337Nj
lsoHs/iVW7iLEOmmArpZwM/shfkUVui257OfXbvix3VUgOyE1XB/BFIrU9Fvqzb1TB1cciQg4eE6
Lp9NyK6lH2e/9yN3cRygvJ3beV3tXgXqNQwBZVwrr8kpnKJzHSHIWIq0RGUrU9G+Wh5m5SUJh5Ud
z0rA2xnOtbL7sb0XpDyJTvo9D1zoBnAb6PqCj3YfcPulTemJqj7yNBAn1cFwj8JrOhj2vCGbfCpP
TT5/8rqOLvWRgtbiBA0ijOzOT031YfC85i5+BIO0NuonbPQc/CPl83qNu/RiAv9tB3EXPQIprcpE
hbD7jK07DInt5JL5PZdc9MiQSbPQHlYXgk87RdLnp6BFuYsfaZG8L9llM6AXCKJqlC0CT9/hyhW3
U1lnMsf5jWG/Wct4S8noZ9EueqSEIkehWmRlxWQ/ElmeTTd/9bI6Fz1iVdfSuLjU4dp7lXabnPql
1y6PUTFUcUFGbIdl+ROGux7rrvVDHHAXPFIC5C9WdVkbjo5nn0Tg+eBwgSMVWP76hOApTSMMtlf8
SyDTB6+ddoEjaz/ygQqUl1k43jcWEq2aVl5VT+4iRxq5NlUpYdZTMJ7KRv2DJMcvb3JxI1NHx4bE
WLqU82NO18OUFP/z2xH2Z64H3sFiTNPLe7SYd+FgDuhR+WVNsVOabA23SRBKuxfkYaL2seuFn5t2
pX8hnhKE83gpPpXkANntG9N5TSZR7or52oGzFTOKKOTXkKM08z2/yg71Lqe/syEqwbFBXrS/KzIN
LtQdyODJkm/nMEnYdzoG0WlgPFYHnbT9qVLC0jMTc9787KuiwMVNwj5GM6TGjLhINw00AKIvmGOr
wccV8MXG30meM76jehnNnY1rM5wJAYtQ4nOg0CRwEpEQAu0VyW17x8oWNWEU1AK6rec2vfLw/U32
8p9whj/g5CNjD+bfRk/Z7QAyKvaEQZDx0wzyjyjZcYzE20eAkoPsJWHcPpJktPrjIpZgeK6ysLnX
Si+HRcexPJXdXD3US9RxaH1UE11P0OVeW4j1tZEKn7K4rGS2IbXsl36bybW+BU1HCwn3apVmb2Xa
BltpDC/B1pN0NTvLFcDxh6QF1cZPSdZIn9aLPsqmTDCLW61W9j/mbu7Ftb7026wA2AnnLVP1S56B
KWP9iDH50I4QX13EPKLIemESjsKgyW4iLrO0ORVxkErUuvtOk2YTd0ExHjBxoD7OS6mD2zbFiPI1
iZDfzdS3DshJvcoiSNKyVAXoP/vZfhr7uKJPNaQj+IfSJsgeF/A+vDAaQJUlggCnQDm7XY4WkGb2
tc4ak4SHLNCR/hDRzNgfEPWtIB6JmsS473jRfsI7FpovV572v+EYb32u87rS3SqGBExUt1AIrMev
iVr6cdqMEO2k3THh9dh97EDyOn6eAvCXvxTEhPR5nCp7qqYiEs+6nYb4S5pPptzNAtJQx9CQ9ARp
96nf9nbs2qckWovwdaJVGDab2qRpdtvPPP61jEszvEAZNE7zXV1OcQD5cUw97lE74vUPTgPxNcx5
2fi82VnmRralhVVWBeRa0tKM+3buxGsY0cnH4bLMrdNNCyBFE6XlZ9Evy7qpqpCuuzkM5ZUAd/GA
bxyUW60rAmpN22Xi0UIh8KjqrkDQmFqJp3zZ57sroe6C1n7rr/A/Y10leN5UK0nQdALX2rQjDLJf
/WaAD81vljgc8ruepKgg3Bq5pPNDjfL1DXgZtD5NJo3lphgGQ9bdhJkv8TNtmzKiR9oXK72L2i46
8n4I9U1kwFmLvAKKejcU7K/8YWr6TO9i0cz5UxCzoHlOAO0Kdm0OAv2XtgTrGKQhZNBvRD/2+6CM
u+wraZuB/UIU6sR2ZFqIDQZAW4i9mIRRuimyQOVbmxVqPYtC9N87VvMvAvTs0ddi5e1JZyyGNsxS
d9V8M+Jb+bpt1wY7vQHnJ9dq2ydZP6Iw1aXLDxDxxE+NoUN2EiIOK592LezGyS5MCbCkjFZ2x0zb
RzuI2ozdMczm8sr679mNE1GtmWlWwZk/FlWRtJu4UlGyYWQZP8nZjj6JHX6EE/YmqddUp6K6i8SU
nLuB5w9QyZyvBNXfD4i3rNIJeklU6r5pMnoH7aw6WW+mKEh/ScmrcDuKYbLLNl3WjN90iVVm2dBe
ZuQO+kNViP+oROk7NcVlFGy6QvHynGazFvvIqOEbiC6hztJUAmwuiJDRdtLQTziqcJzy3Yri+H3K
7QISYabnQzwP7YdUzOtFf4yF5SYXlfyp8nbcLXmUAGFIIIKxboJoBs5r3+Zt2DZbjXxm2sS6kk/Z
UgcvELRod+20TNGmBQspBFibMoXEamHMsSiVnKCdq9V029O6SB4wGFS00VFHpRp+0SYS+Q2CaTNH
GzHSttabqFoN3wwRK49gpp9/RRipj+gmHqCtMmFesTVqA1ncNrnyyHt78IllLpdeHBZBVHT9cCt6
U073ZajreLNOfcTvbNmx5oTHK/mSB8EIFeAuNKCmhkesHylRSQEZJZ1RfaLLItYP81Cn8gw8eb5r
Bl7dmMb061nrIfpc1NCxuzIe8PaUDEvdNu8gtAhWyKGcsyht2UEGOVAzNgqXXc0XBk7fCkTgW7AJ
JXQr23DMDkvK1wY0h60l5xhzmJ4xyC3ANpXK7DrQ+tHmU5XvrBkTTFZjUNmreoeb6KQfC69Jz/qq
ukuKJt43mVjPDZz3lZv4ZjEFqzvZAsTrekmUzW7BUSqORVurCnUgiuHNK/Hn7fDjVmMLZGvDgsG0
O2wLO3WMhp8o6a6ljL9BrW/4EbciW9BulaAxJ7eSjuH3QULR6JFleQYi+xQTUnrDu2R5BeMI3YLU
ETN8EL5Q8Q7iiuuniJq8OAqmjY72fF7C5kK0X07jcyFiU2wMC/Lgoex1bT5PcRr+0ryqVLuBDnpv
vmmetRBebUWeiy1ORYpXtQR59ZTOAShBliHXJ6mY+KqGsA6vnNbvzuYbv9d9b9t8nbOpSLu7VSci
gTBgMJJ9CF1Ee89Staj7Jl9t/1iiLVp/A+CGVYdpgODjkXUqOLSJjr/nU7hu0vKizLhl1EbFjhrM
Ve6hDMCAMCLh/QxZXv5UXWSlI8Dn5t1AuH1KUpLtBC+np7aWtt9UUkO9cRxafcgGUqsdVNZ184Er
TiWaVdhdsILzXm0HJjP1UrXNODDItlmOyvnM0N+LQYUX5vqhWpoQyuYszHS8j9IMXW1rkng3EjRO
bpag0UmwycSQtSf0DqZuGyUdtAB1H+TbohSk+yTqsBx2ilG5JbFBPzVe57g4TDbl9J5BuG5F9Crh
n/XALbyAWjWYmNakvWmWCVp2tsz4h9Da4DkEjUO5C/Bg/TDEYV7u0pHW+6Ilktw0yoruXIecNhuV
mdJ8ysEmLu/GFb0uFs3l6xDjKbWKBjN4AJImJby45vtuQA3tx0KquMo35aD1P9M8GvatEAuVKZDy
YAhLPO+bk+7VFtQuAuJXdyAuWc9UhEEIPfll+uJ3nZ3cRpQc5VeyzndNG5ovNq3HL5yGV54ul298
w7jdfkLVqihD0ljeiQaMNAXvSL5ZA1q3pxB7jlQHFISWnOpcR9Fypa7+TjLl9hnmsrGkCkCG0QUR
TbZ05kRskVumYO9oVkOu/JnfcMu3fpuT8IToDC8g9uS3c01bfpag/pcHsHFAVSIciqr9MoZpeEwa
QX7GCR66ZR+34dHiebjURwKdIPIoOkxXbEay9hiX+ftxpu/suPPiZiaPIR8NWeGYl6vYTIEuH6Bw
2oqTCiMJYO44hOIbAxf5ocZg6Y+//9V3Yo6r5KBsOgwKZCO3uiy7R5tW4c94GbygLCz7TzvD5Eb2
Jsxus9iM57YJNGoqV3UiokvYfeMg3a4GWAv7QS2tus2LiZO7NqzHFsi4ICQfdEvsc99Y/cH2fXrD
VKzIFoMNpX4uB5SQtusMyn4+9FwfaTMvu6owZDGbsrIRObQgkb3NKivSbVpDjh551YAp4EaX6WWI
uYzqK8nT5a6+9QsuxvCvTjeYsOYZUgLkdpIxIbc5Znu3WRas5MlWrGRb0HJlXsPSENR13NGQkZTK
AkfdYEz9QHRKDiyfHv9uR28zH2B1xxslJOpksa7DbVLES/VQBuNwy8Y1vY8mqipQTxswU7DNCgJQ
ukMVcp1P7RxJvh+qxV4jYv+NG3trP5332FzGVZ9VYX3Go3mYf81dkn5Gta59ysSIrbUip+yxpUGt
9xDKnfkOLE0JRH3XikHEKtE5fw5sG+qvk0oh9ZIaqET9nFIoft4AWrKeBKp040e79mAYX7O0tRuZ
p/VHEahgxEtAlcmuhiDxt4xPUALuiLkwm6r2wFU5hs+dQrHnVLK8KxG1dMd284xB8i1f1+5YjNBF
OkzRGDyXU5mfu4LU4U2MasChR+HvXo6iPMWd0cW2D6sRie1UZP286eY6UltVgccTc+pjsYR4WDeU
voiYjHd5uECCqoTSDwhJ4rj9ACL2cXigDKi7TVb36W4xisVH0tsqBKWn6iAEjfmZIOY7gVeE/pyV
dU30JmhIHpxY2wXHjtMCVERzPqNA0uglDTF+pzGRSPF0+QiIu56/oVwYTzcZ9P5Cugu0QhSWhiZd
sCVDOQTyk54HPj1WQLqQ3ULKsNratSb2vgErstkqMfQfQoCz2r1uWQqFPwLpBPvV9g0RN1ERxBCa
laYLdpVdBrsDhRKZPibQD6b3gRjJja0Fk+eqFfIoOs3GKwjf3zTBbxnYxY/+68KKQjeLTYS57QfO
213H8obsqE3idQvpoPJrHLXN+tGwzkaHBbrbCdvEiTHL54714GZcQDoGOGLJCIs/qC4m4U4Oc70f
Zkk/RBEc01NZkaa8LRuznnq5BGbTtHEKEt60nqtNF7d4eV4JhO/EW7ftF4J0MUZZgT30wTS8Vijd
3lQLr8hRW0u8GvHwC25Yg1CB6RVhD4wn30SsbXogAUpTh7/7nTfjV0LdPKVRGuUGGcmzgdTowSS6
P9Z5ecU7v7e4c9gFqcphACPpGbwVZKfgQHeYuvMpmOLLnSwkynFtUWtW5zQHJbwBxPY0QHdq77cv
zrZXQx/bRtTRL3gedYD+kP7aTaT2wdbi2513MLPFiITsUuxhIlbgNsvaHrY5+a7vvIQjKzJl5Iii
KFpNW0CPl11nQKvstTdu2sBavElbHovzlPVmNwkEpDHztBkXEZGD6omQaW7OcVLzXV/p/kBt7FMJ
TKgbwpdwWoNeLcXZRi2GJy/KZ7Oer+Xf75i7G8KbdNCGgW70TOCzB5nxHSCJXk11fLoTmZHQQ8kR
3OLnJk3bbdOpdj/W4f/8TtS5qCHtAtS5anXObT9tQoUUk9DKj8MN48B/+vzFGOQLgzXnpdYCj8mU
7OpmZZ7W6NxU1YNNrZJ1e/4te4/OQL4r+9Fnhga77lzUCmXvpYVPP4dR+8kqPmznGBURv113bqlC
S2IG56E8iyo5K90We1Ka9Mpz6B1jdPtJtkR1ECLi6mxj1CiE4miXBKNXqQ2ky07enU4G87yE/t+n
o9cZbvmgvUDOWNxJtNWqlKXN2J6jjHOIBaf9nrT2SqL93r44eXafY7pfFtiXydbdJgW890DVVSLw
91Z3bmmf1RMvzKDO/Tx+zVFeOLad8aqHYF+cW9ovak2onBE1SvZ5oTPgBtAG8Qt4Lm6iaKK2Rfe+
PSuQGW2jBhKgnZyfvCzdFXhK16rl1M7qLGSZHdZegFLTYBDBb3XnkrLKdKoJhDqzeDzhaTQdZOGb
CLgcJwVgUtCcwYmKxZbI76Hs2l3s3evTXaYT4EhQcC+NOTMNbgOrwvSpUyz96re6c0tN1ZeiG4Ly
jKqy3ItQH+vrpn5Z5D+ZfEJdyhMALrKV5zhTsKnh/lTQ26ugKkmGXaTWwezaGqjr7QJWx7O2Y+B3
1q7aE7C0K54jGc56GX789mooZ3rNF+MnObcX7Y9OB8Ggz8Uyfk3XvLrRgFf5ZdpuZyqSpE+CWiJf
DbNTU0GFYhSB14AqvtwJsTaC6H0zxvU5phH42RdQrMXPKLeZ2o9knrr6TvkodG8tnLJoYthS0ELL
oIvH8tnPVJ07XIgCg1w1h1seTLpHkys9BDy58VvcCbRhBnWRJaPtmRGkfcUABEEyeOrtUJcAZcrI
PBtSVGfYegFUl4ru2yb3kzejLgVKzwaUvWc8FS7OzUasP9UtlUevjXFpUADEbjCNHuI21UWcbWqx
giuCNGrc+a3vBNumTocMbMbtOa3bT1UZRgfoxDK/iOVqNDWVRavy/3H2JU2S4ly2vwgzAUKILfjs
MUdk5LCR5VQSgxBCCAG/vo9X96It3lddz3JTZlUVk7sj3XvPPUOU6P+eLv8eQ4pm+Beg4h8K+ceI
JufTKbGB4SoYoneskvvdWECZ8mdvy4fTahfbZdgDtxeaD/BxmW1Sgez1689++Id+2OdZgxHKdrhn
WHoheV/czbz/s0iy9G8o+X/hN2IdZdZ70V9sOteQcYUV6M0fjmcfs5m8KGhQa2sufkXjZ/xkT1Mn
xj97GD/6omjks4wF4+1FkPzt7zd9m/60Ln10RbGbyJxaZH/hTvdYHy7Tn78vH61RkIEsilYVmP1C
A5JMC7/dUfzpJfDRHYWsaiuwOb6969FUMY8hIbd/Ft8MI6gPs99c12icGnlZsRlFaFDq9/D0/Rf2
0D8c0o8OKXIYtrkXXX9ZO/CgVoQTx9jv/Nkh/Wg2QtK8D41K7CXBArpcOzTEafGvu5d/+tM/nFIN
O3u+wr3jImSmXsgYkp+T/ddAw3/66R+qqYCUsw1zay8eAb97ARrlp7yP6n8ppzH/zytA+Ht9qKg8
qBl9EqYFMrv13JLFVXT2/FgrbYdXO2HLVm0QPckSBCQxHeZcJF81Ii/ykoPI0iNKevPHlTX6IGjI
T2weo/luHDt75Kk1XVm7xVQ1dtDrpVMzRkvm+3mXtoXRJUgS3XHrOtMCE1/lfbSZNjn9faJTUQcN
vtWiVDVyEoORl2BP1cPCeHS7dMonfXS3Bht5YJCiuikqSRytyAWgSBYHcWpNj1ArCKj4bBL/Xm0a
3Qcs20FKA060A5vJHlpuuyfQUaPKgboW75GdbJeKYw3ySa43gxdd1Bpw/SCA0kpLJD8SSTokw7aa
pns3RpDL6G3t6iNzbp6fSRiU+sqLxLbfnVpzuZSJ60L+Itai7krdWSl+WKwaWyTtZbyHnTNInKSU
3JkfbY/P4kBBO/iSjLffSIoxGyrM5M1PmsvmAStEGp6NRVtiE6rvk9FYYKberWWYWpAzObHTWdTY
VUB9hBRefGTF/CUsRVGFKI0RoxAxOL+bqJNrydmqpjJzXfRC8Ga/yrknJ59q/WDqxOM7Zs+efN9g
VR8NdfNFxCSHLG1oxj1ZkK3pQwNm0SzUNB7smpju6OJiNW8McZ54UovFPdTgjBro9pX5TmFneoyW
OhuePQ2ZqGrQHR5W0eqHuJjAh5sJCmirp+6FLaE5uUGqk8Yy5C7odq2SjfYTmBMdzSq6kgFvS6yR
R403fD1HIFwifLER4a1dR9iQNsQfyZQ097KPkmc/L/OZxUnaHG2OgxngkzGXMiXd3kaGzLt6GrNd
3QW2VJ6M/gCDEZeXNArmWXKZJSXk9paVPXHrsMO+Ailv1veiBn1yw8QCEQu+ZgX1jz8gmgxbEJnm
Nq8kaz34rV1OMWzenheBJcj8PiN6Jr3a0UYFvBS31J51khgEyTnbl7VMp/GhRZCML7Wb4t8yjqGM
tH9/pmmi/Pae570cdsTx7WUaSAxKt5jY3cKi9lcLU42vftPyUfig17ImiLxMwUt9ogCl9vhu/sl4
grBqAp+TAXw9Y743iAW8xWn4AY93qx1ekRNE7FrvINEslwjUnadGRU180HB/a77U4AdE5TQq2x3g
oJBVsYym+k0u3kWXBBSgsHNTgrVgzhtYRWOBzE3JcDIgMZsXFu9I8JBlkjpOd2hqXPFIOwQtQ2/B
r6JJQY+6PU3h4Asfzy8ubrEarduu1o8EPBKxCyJE8tknnQazcWLYHfpAOAfle8DHttWIsYwzFo64
AvqLyV1vWsTOUKEuBO2fhhpBavE1slM09DtD88y2FeA7sF92rcZvLgOWZbaEyCfmJdN2zO7pCPud
fkcyRly19g1TJZ/WpAZv3C1FCVe8kMODGcKRQ5YE3CGK0Km93SQJzBQWHMly5lrdpVmUY09n6gy/
xGIBRJsc7hY5Vp2IyZuT04b0tOGwFL54p3Mx4wL0YXgAU00/ZKEH96IObAJRepNS07lqjU8emNbJ
DwHOVIUlsov3iYttqMg04pBPFDNA5c1tt9/CGPDMUEZup2klB5JLxXHCXfxOIma+rbWddy4b1ZFv
4NtpClL+BcMu2NaGJObqiyhxoFBxaXF62bJ+CUOEW5iNAxvuAzhPO7YYG9/RwvvhtW3r5Y2FyJ3W
uPfFzs9Z+jIxtS73JJ4FFr7j6MsFSW20xKq1QSSWWjrEv3Ax/NUvbJK/TcTEd6kJbkHWYaQ5EygI
OG5iOA+ABcJMe/J1zbDXdDDZrU3N4yq0pLtbdW7AiavFZsS+bjzMFUsSbenZxl0uvosOZe1kIZd7
q+MVrJ5MFzwrG0YFK/kyJcVr1MPEs91HCKPqn7KJJ1dwgs1zitCXFGH1cnuGcBLRo0zVsCsAPVdq
wGDPIp7T9OxVPuExsjCPLz0ReIGOd82ry8cC2+1Fje1VmszEJzpN3fTEAvgWsgwz7doZ0cDxNB+a
dFrNg0NrPu0Di8AKXhU1TzKTy5tzyBDeiQm5syCr8Ma8Dh2J6AUXEdlPFhLtu3GjU37ZVC3IAe6t
9e9J0ozfuW3mx1uCwF6ohH6BvQpb0Scu+Slg70rP8hZ0iHVc+iIy7cc94pHZZxpvcO9NdON8NY6U
9udWJairXdLUTQUb3uhetoR+onCJbcul6cCt72q0/Svv6t/QlRT8XTYazR1m1BZ1fMg3X4Wuxk3j
aySHhpQIDSP3BHU5bG3xoJuulyVu7O6zoh2GNcHmbhdzSGlqNmZw5msRZsDCGP/WmmUPtJZB7YPL
0uMYp1Q9eEDmB6v77QGvczUXgpiLErclCz9WNBNneCiKneS3Y0fd6NWBIktoKX0zbPeoVO6J4FiD
eURUk+7JVNjpqvsldbug8OCfaNK0O9fES3ZULlLv/ZyM5Akx9MOD8YLnr6BYLp83kTZJlQlMiO2O
S4EWZpsGQ16mAjyLAZRkUQY+u0oNMY3qckAQ1A8PgeGwb7O/O6cJv2uNOW5bgED8TUNgpg5+aNef
she6raBEQyloY1TcCpnpNdhpa5OCxA1yhyzxMAdQEROQJXgEDdXV8j5TB9fcnqlitLQtC8qbFhYK
ag5yN/QaLQwb4+4M3UGSH+Ip0d8KziJ9qMdMrnuCTzyUMFlt/JvL6uIBBbG4YEe5kk8KjPR6NzEY
ir3m4D3ul1Um33Cknax6KhxKpJcwg8xLbbj/hV1y8bAS5JoAYpzGUz0l86Ult9yxOM11DJroOPkf
SFDf2BUvLTsJ0AX6U+3gKL3sAqhq3VCGxap2P2lWqO+0JQCyZM+ir12U2BQVHQ8Ns0WSf2opomP3
uLqGaCdWifA0AuYvKUMcarbjZnZPSARRTxrhohi3HZkfwOCJ4pJkss+qqVXsaOA4ocpmvJ09XzRL
ejRmsSCFzj16RLpua0CbO8W8MvO2fKNzHsb7HNo4BFutZr2sqe8aD7UImEAkm8bmKFBP+ivDpRCX
STSx79zdGljUVTBIAtj3bSnNHH/v2JL/1KBbz4cB4VgWF0IQ3b7eCt3j9BLdHKQP4TdOt9r2QAzb
vmQZK15dDzbPTpNBw9wj5p9urH99R4WFsmDN5y2vjM/p25A7Nz7GWRE9rGC7+Ap6Gr/tICCb3uzW
4GMla1jo1SDFYAABuQ8v0TzjbUAOg7nFbMZ0u+ZiRZ2mNQF/AvfzTEpQcwSOcfDjPN8ZLqflivi2
4X6RTdS8OCHn9RNyYrs3kH6xmWdmQz9p07R4Sop0y+8RS9ec/eblCEqaZ9uh0c2cXAdkhV9D0iw/
sjVJ0rMmde2g5jdFt8PPj79DRltcbM9YgmdiydSpbphhYATVN+8Np5jtf+MRzMyxRWZF/gBeRqZP
Y+pEB250K8iZ1Saf31tGR7By+wXlQEbbLI4gaCeDP+HQdeLcyRg3cAmAufuqhXTkDVlTs9pjvkRm
Fhk1DFCOJjIjZAvBzsIN0HG4LpXXjfjFfOLpGqELnX18BdOHPyRMk/iL7fDqvNLUYRbD5cvb1X3X
eIO+1mZo8bFBtKEeEivH6OSgxzy4lG4SdC5MaPAt9SAnP7AhmRVavBmNXssxdOzafmU/QKqO30S7
RbTSkUVqTUnAqd8e0YP7ct3EhCZwYLilZFNvem9mXO3Pa4LwHjkRG+3dPDRfJLa/9c4US4iPdLuV
an3rKCTAfHakSvWIzdTJCImJySWcEOpewAQWJ6zVrKzNhEC3ddjG7rdpYrO+EgoBTCVGxtlJqJa1
VyxqzfoSJZN6awtQnUvih6b+reetfUc+3HSuI7jdnayImK8oWo8RhXxBFVlrlravEliZfWCsl/Tq
loQlcQkh+GB/TMXk69KPC8aiTG6cPvnE53FFkUX0QmIWQRBo4kn3e022fEb7Vw9vQIDWroLSNZKX
xOjiPVpHiCTTiKwnwQZ0NW6rp/6B30r7pR/hXoSUjGHR9ysowm25Zt2clVgNi+yIEqQ5NCq8/uLr
hMPyeTVJV8CMTbOnEGxid4TMKT3C+iI3TwYhhvrb2jt0dIKDOD+WVrux/bViKXN/W/HtNV7eExK4
0b1zNRiIXsLAa3Y31VH8Dbz2vj0YNVh/hdvR/EDgLsIPqCDmjJlxqEvnDeFXinoN6ttYgO3kdeHS
Ku2i8Oawde532+q7uETpgmBXo+F9EgopNmi9UFNSfnMwSLql/om4CoO+NqLoxXUaZkCtIzqpoBHi
iSLVRriXRznttRrQVHi0yS82Grg5UNtG3bNJsD2TpUSM319BKDQKDI77e4fo4BOGFXFyYlbmDtaG
/pUwgHIsycCXB0VUOfgAFRPy3sBT/iFGuzk07hmwB7n53F34mLbdQ58xJ3AjthiWMmHlnjBWnAbw
SaEcHcQjkqqGBmEeKxdAoIN+LWK00OUAcqHbWzZgIol8WL7pMUmKarQyN1WYZvZtVlS+17WisLjg
i+7yIyDbeh9MO59y5GyAgrs4AA61odlu3AA2rBkGyoPPMvcpFCiKB5bOI24ooAQGieZFjjtIoOjN
CJv37dTEJQRcKKYuhvHvpzRw/uAA6V2RU1OglPECcg7J0vFblxUq2bfFOvzK+cY+e66iaS1N4P0K
STIUNPTruixh+oFKjr9fAL2/q/1YiM+T7aODcL3dqiQVnt37obD5k9+KlT9lWhWuAvRj+3Pok3w7
rnDfJBCTtbej3oAZT8skjyQ7UYPUxn0+AJzFTniNb3kg1vFL4wZ3GBKUswEjYXB1tUQpmiiP6vco
+0k9OzH69g2CjEhsO+Y9HiP43AHWwD1V33G5zVAyNNOAyUQa8+ybFAriJkG+8NRsCcH/I2tSFrEA
xsKjRoxlS/CSz1R3iqLSTYYcoS3BdchXTGQ4hGaBEJ2Mk30mknZfvYL4+QnUSTX/JjLQAvpzIO3D
Ge6zYLdHK+Ia7gqUjq4y2SSXfY0sKnUQWbTeh1VM0yvDsPTbZ278PUSYPcWwsexN0hgcVAl/1d/E
jes56TPz5MCUf0n4iEfCxOOwr3EULOpFSsULsKjJVRhMHFqMGDNt0i+KH7z6ewE7rewObynPd4Db
8CwnvEmSowyFiY5Q74WoRNs7k/NiXf/FkAmTpAwsLXZWR8PwFsZ2znayaHpITlqW1NeuXxAEI5Dz
I3cuzupwcpCmyIMTTXHpCjBYzC2ereQEImuKWWHYRU2CZlOqOqo/GfB59yOHMW2JmXbNj3IS9ETT
ppEnMW10PODroGg8AsVcoVAiXZacb4CiOssZhZCVMxSJ9YFRYtZTBB+aK0X4dVKhOEF5zleNZ8XW
HEk7w3yDFYpudPKwdNMQ33m5Cfqae6AEZQGI6GdYdE93YbC4g0HttfxMVuHFsaDonujt5d72V/GB
TOhmKkA67iRmNkNeBlfxPQcjCJ72lsZN/47bZJ6OFOlxL5IMAjJMTGj4IMfbkMCySKJ2RqjGoUwK
gnwrp4tIlmONXM43Hg348YnH2b2kGwZNjKFLklw7Uain1gd1nIG0DDuMy0CuFo/RisedSI85mA/v
IISixy556JqiXGOYr+4TMYf0GAroiyvXunG5q2O21a9tR8YvoMrXSO2tM3dyqBj9KYIjQfve4XJ7
1THH35mpvEvKxsXupdiQn1CRws7VIrPQwTmhGD63dYFoWLDu+x/YYkOSBlgxAUO89kuwlXFuWe42
XFtopRvglgFH4rRBaf9CEoybs4E69Ayr9AJkXDsmMXnHJbwekPaYYoWt3FNk7VD8dQNKynzmkAjK
JJkfZkkMvysg83BfE4a75J32dj7BfSAFR8gASG43ioh46YuAsQajFK6sOBvRENbbA0Zk6BE4k+1e
dDanTxikk3xC/6NqddAy4q5qRd4uyQFx0Hop51lMHteSMdm7SSeAU6HZoq9AO/L8DLg+Pq5ZpCUv
sfpBxfAETh5oXXER2zKHWfkrgWYJ9x0oGBXG8TUD/x3CsQsbLEezaeh81mMxXGrPAYznIeb3qhct
pl2krt8qO2/JDn+bGCsfy+2+Edysx9bOfb+fVwAzO+twuVjahayy3Uju0Ofn9cFsMTYjkAzjAvrG
TR6aZ4Munh1SteJwUHhxfGYLHcafequXpoKudX4KsZxaPI9j0WXfRK57vodOGHdQyPL0pHMpUwyU
i6p3K0lTfTCcpHonV9096b5FchxZkhWvFrz1equEbyg74l5pL96kfjtyo2rImNGajP4REQ0Iqc9H
pGQcFh7kPYU6xz8Z0uAK1UiFw+wAXe41VZuDsC+O131N4zAeW++xPCggg30MI5O72Q5bfRqIAZmo
9bQtdtvQFvbTxsb5VTdGDIg+iPojQljnsLu92EcCo0+5MzDi0Dt/m9GuGmD4D6csPuVWxEBqpIvV
m0AW6VgGgUsK+zzTg+GCpD+gWohXMBUgzyx7CItbYyxwDcZcxJRIOKanMhG/kGmfX2gzxqcaAp6p
ynL4f5SwLhm+FsCtsQPAvZRCVjmfBE4tpDIOUHEb1u6EZBuEXfaa98W+XafmkXVZLi4+v139PjLZ
/WoAPx1NhqetSr0GWDoiOKE+AOcN6w8WgwlyLBbPxrMgHfpACoh1LamkAAattFHVrCjbX2yPUPWL
VyntfzmVBQbQCfjuRcVYtAgYBs6ATLo8Flc60frB17CL2tU52JBHpLCNz1gdNPi6WnE027jp045N
7pbw43/FwizLG/RWHng/I5/iCLAgcOVifYBvRv3TwuvmZttA6FZi5TDH3wBz1v1VJaF1O4qYkwBN
A7aSj60lOXDcBYPqCagg/ilbEUEKO0WYfQAYi10PVOezBOakKjg0bNC5YzD9MQILOjig1u8pFAdI
NIHRWgFAGT7MI+CvtAk1bLpmXHI06rf82eVNFz+gg+uuVMr1c+hvk7lagdGRKZfvqwLazkUaDZcF
OxtVJrTVfG9oe1ur1DkktmL2r620wRwYFAd/CUMhCNF64FUoNPUI3lStweycAHXMOeB1nq1pum/h
NHEFHjXKClVDXaZaA4TPugJSzWRbAbegA91DXIoKDjldFj3WUsCOmaX6FtdYo9wwAki1RBvWVUwi
2O9xAwyP2UZ0bI9awvkl5TDKwZ8SvqsFHiMM0fDhwDVyF2Fpgq0BNtfyERb6nn+Hekd9xQvFJ4FW
AY1Fh6VegQ6mAf42JI1Id8ntZyDA8da4DwPmODYsd7GboXxgGIoA2rYWiYVZdjVNo56XPgWwKaO4
6MppnjZTpYq5C8kiBTOXBpmQlG/mG58W/Xtd6+2vFBYcP22WmJ8kHqafBWug21dL8pS06XzuOzJh
xliWbxxGvj+kS+uHYQvyvGy5isrF15j0C49u1grzQnWbZftk1AtAWkSulEyIEVbcuGb6vV+wSZI4
MNdmYwUWd4l6MjGKKD4Dj2u9LxCsPqjoGwXufkV0KCYaAtjwIYnVivYAkqATU4sl2JTheqgA5+Yv
mZ3nC+Yq9hm5Qrj+opy8C9TGY93ky08YjegHbAKlKm2KswFvsHg9ta4Q3wH+4zDX3di9QehhnqlA
rUYnVLx7I9qlrdBn4S1EXWtsmXDRfw+mcTBuGxwH1J2Q/r5IhuglZFN63tQAdlmipDmxZcOSCBJh
GCQxcZuITVFfF+hXstM2byCrk4xjZl5pXR/yuFHyQJa1Q1M+pdljvwRRfPOk4zNy05etahqwlD5L
m2I5FYYAxlCCbfOXBT5L3bWNHHBQBqTgkwcc/yyiZH6CTZceSw2JG7BbFANTRYVN72oAiVfI+P0v
4FUwrMBaADlb2Jzkx24LZC47OkQ/2mJEB9ltdH4CHATmA37DAkEktWTH+7Y5S/AcBQTTehtQN/EZ
HzDWicdVj82JDAs+d5FjBuQFJqwSC2UMSywV42+0DjiD6Ne+dPoGvkhJYcKxcNyLeIjWutkrk5O3
2Prs3m43uK2RAq8DtxO6XYAv8xPJ7bBvQA91OyCTy+s8te1BwLHpce450OnQQ41VTibCN9t0ANak
ZiorOzT4fQWUUH5nYRt2hUtYd4YNhNDV2LeAB8Xi8lOBjymHpnHjy3Ub4FZR1j0EYBYifiQRYcxl
2dR+ojlBDWq54ZgvzJaUHVPTG7NwIIFRDBo4AnL/aZpATttT5d0Lsiw8xeuMiTy6WW7HjMGHpVqX
aUoxZPH5i0kFtFIKpiTXdWo53D4WHe4h4bwttxcRZDm1WHdVsqP1a28wAlS1UvGbo2j4sHVYvmEs
zu45UJLhxNFdIGV04FzvOziQxEe+Rmo/LhHK6GIXIIcdC9MjXKL5JyEafIqyd9iAFQpWkPjGQT4S
meMxIzGuiqFxzQ+4f93w7hk7xR0G6VBhGOqeaEdZlSQcn1yLtfQXrHGK/x4Q1mEGTtXHst3p2Nui
NOmSPsqGNtODyYJ7AVOtP8NNQb8C+ud/ebjG/2J9F17GYW6+s05FLwuuu+exNv7aUNh2VhPUL/eS
ajANFNrg8LRuqLalWHpM7Q3WJzuNZumwhWCuti5gF5d1DbACGHwB+uJZdtt9YDJfizx9wYXHEaR9
A3L1ysedav3Y7dDXbtUY1PKucVO9w8FYm3vdRCAIwAgL1QXrFzQSJGAxpoAuD2c9JXiy0NQy+KZP
eN593rM7nfkOqabFmv+sleze22FsMB/iQRDn1i5x8RoiGnadTvU9GDTqN97fHIpF4IsjHiFxZrCe
kK9s6fwrg0+VqqJtNf0zQgltfohuM2DlgPnCGghAT41fJUVkd7g/ViASkCB9bmmCLLtsQGk7swQQ
zCXE+dBfCZaYD4Ep5/dAR/lfgBlhE+5hgrSLF0fgsJ/CI0Qv+FPzagjYRu41KD7DOauT7jNt8+av
bi7ImefIE32JR4r2Bns0923Mom17g+kbkeemMXhOBGPk0kdAZFavca1EIRenxSXqZcOWYjgyCG1f
bNhE8ZhLgGtYW8TLj0izQHEGnXvoc5CoOUhSS0lnHomdcyuQDdR2Kr+tVBhVwQrKHhJsVfdJEQ1f
jTMwsAeWO+3R6SZ7Yqh7CQyElFVkuCBXG166tWnovmluvjsYmzw9shkzRYnUZCxT0qiQu8bN/fo2
JmnynAwY3IhS9leY8X/oELDJzVLeHEi8pMA7VJSdQfoV+16tACEnTH1oY+StY3EMhTLPax0/wCNC
/ZYNYz+K2ZPpHIYYdwg+wmmXY8MmK4inFZrZDGAgUyb6EVlKsUeAAPpzwzWfjxtPetjn8dtnwbCD
0uXIsRJ/RNIWBBVwtsiebD/c9srrhB4C8x7fsPa6bf8Nsk7RL/UY0SsK0813EzYMrKlHs260bTMk
TrTYmuU1Gz4bk0RXjc36ocONH1WBsu7k/drMJXGZfE8CXFG1XhqA1nYYHnLsHHwZq4GI32Ks8XdF
6NroaZ5T7H3XzKqvCL3EdinKGe6foVdJ/aJ815uzGVI8roCgFK4DTdA5gCRUwpsnf8EmN2n2lrf6
piVeX/OkXnbYyGZlMaEVamW8rI+iw56v4ttaH2zO0D7kGWaKa+onsAMEpe4T6BQ1P0w1ehUAsGgg
Fu4uapihlE6YiY8LaDIziFToLu4lkSAktetiTxpsrm+rgL9eCXPA8BvePO4iclR2DX+y07wMiuzo
lFDgZWueveEkAdso28Vs6TcRLwp2yEDDnqPVp/Y79jHyMDGSRMelvW0Tse/5K2x2otjDbB7NdUFj
TZrSARMn9z747CHt1aLOE6gltoTHwS/k0Qyf7dzeTMnHiO1sPuvXv/GE2DXqq0o2eyZhzekORCBs
rHkMKktVQ/37CAd5sqvTdkp/ICcSa/6VF2mFjRlAdbsIUJAsguaXmBhmyiwsKDMYDtEtURUX6UF7
tmRnojQgOjdTfKZLTNGIQ7Ms01NIF8V2Rdq06p7iGUDtHcWAK2pqx/OcajK+YIQdvsbYuFkYKFlu
H/AV41bCDGb5gQc5Z3ur0VB8UmsEmN0WAPNPspvWSxhu1SaM9aiuXrA6OuRZ0u3RHdPmrJRICLyY
tszvYOkfTyfhVZc9Eixy+TtqUqcBzPga3jzo2e4KRUTxsGGvgTUhi/U9Nuh5c1l1hPEaBo32CNoD
PdgWOaSl7ID3kRR7D5ElHOlFUl7B/2qO6aDltOtSvP4dTqMJR4Ve4aprVGzEpNFPddrYQ9/GzXfD
MvPeYyL11xEOV8uhHW7iczos5jlksDE4NbSY7x1Dz9gIlEusJtOtBL1qy14V0jmwjyAA98sOGn/8
RexGwAMOc/AkNj+zUCfticW3L4DRGkBjzcn8BUyLLjtiIc/jP+OrfwwmQ4cLNNF7+T8iyAIE4Q0E
jT8jCJMPchnejobFKVLUWoFLhjrclRCo4wL7w5//QdeWCFACXTNADn0TCvwt+EPKsfsXKdF/dpDI
0o8hZV5nYbaAEC6cwiCzYmudP2obhaZCTCY/JyzTyeuc2CE64rRo8RkPK/brRRiF/TNd88cwM4Nq
yjECmcsa9V+lAcWziKD2/CNi+8c8sxrXA3AEvH03uaQw27r//yCH/4OaiXyg5HN0dAUmDxBaM5h7
QCYMvzs88OmZJ6HgVdziuhaYeOOb4TRlT3/2kj6wgEm9dNG0cA2aPkS9+saOzij99mc//CMJOIYx
WNwYeSEr9FlJp3TZ3USm//dPvxG4/4P862PsGUMoZZJ0awsYc2bPWgGjcAlH9djQwP7R45R8dMbD
JndOMY5BMgW4uPTZdkNksH/7v1/Bf/bozZKPEWjtUoB23OR4oKyMYIesfYZlsyd3XGlsOs0ksflo
0VjfmQ0URPCOR3D70Cst7CobsM03EKb/5WZLbg/a//t+QtmK//6/hBXwe1QDH/P4yjH3PDACgvRt
0TlEWA0TMGySzgJzFSh1YPZO8LTtxIlvwy0MPImAl5l2vU3iRZ26M2vr7dkCG3gm+dB871EnDivF
v9KAtbVxYASVcJaHo8+a/Rdn57FcN65F0S9iFRNAcnqDwpXkIAfZnrDcbjdzBuPXv0W/iRstWVWY
9KDfa1wIxEE4OHttJ5WfhIdBxSuj+nzpuasbi8aKx9k4cIuL9J234X5hb6dsMFL/ubq7qD1bkEKk
Zd36uxhTttTlRnsdwp8nxEtd3//9b5+gC0I2NlEiEyOf3xxc7u1HEhP5a0r150OGcpR/t483BU8P
DTiM2a5ZXWTgTIe5D7IvXjZnq+H4a0sKHDYeY5WPcClKmtu6I0fMpvbaLN3XjudmqbamwH9OunVB
oUOuMLwF/UPG3W3y4O2EYUP4qQjsvY6Rin5sniIyMZGfcJJ3t5QSMrepESSk/MxEHVvifuh7SSGo
Lyz7uMDt/eRSUsRtJ0cjduhGJv1hQR5bvGktMscfzb6xJlxIxqqzm6WiuI8F/1CQBz31hjJn6H7/
/sAN6bIldZL9ALHZV8NC+oGnbrPFULe1o8IqJX1Zs+AiXyLH7R6n0FCO4oba6kNVn9f5PEewV/Di
MnOwvZ4YdrM5GWoyQDklcCYtJGnuXFMV6JT5Te2Hfxt90XCPtt+ithgdn3KAasLPoyNzl5Ct9w9p
Yrs3Zu1rq4JNEj3mBcq/c228Mqzhr8atX9n+97//mWgKtQVh7svY6frcu5t7Nc+nLJTVcoE9y92E
wqJmPVkZpa6vfIQXzoeujqQP4RSnEPvcO0wX7KuOTNv7kequFlIw5bdoCZRT9Uc7iebPQEGt6EhR
cDOvh8Bu2uBkNpja+tHxglxDnyKv6CGqqjLekXoVT4YhogV3hz20GFTPVFBKUD4WSywayFYa9V1n
qEsSA1YrMnVBxfYUZmlwohJiNRsYHaAervU6rH6jLqGiZmuQ7JtWaYZ3cQM9upMp3qJhVZd46eJD
KOr0uiwMSSOuzggf0zGfZZCNl2ZAui2XqbxL56U0HBgtvP1+5DWodNWFXIU6cK9cbnhsN8NfuYEW
3CsogRro2XgZt/kN5dEQ5ToSdWYTRgvvisqzMhF0/Zf6eR8SB53HK+G89/CZtUNnNcvNmWyrddTF
zyiIHTgJKVKMho1rYepLmQVeVo+XLAypPuvEsQ7K2rBxLUoTW8aAULvxUgTWZ6mi+nqJDRXn7n8Y
zb4C/6i69Z7C7+wkYUNcBTkZJ6MvqiOayTgK9FbucOkikRxdlcXnoDIkGblSC1OZWzv7mwJEju64
E5B3cHzTBUY3zqO03W4obR0ulS8/SifvjzwpG27wOkWucOuKMkxvuKzt8OD6Uh293hDv4upY22aO
88mz0NIUJQpT6ZLiKosleUXM+kIcSS1IO95YRviCwyUpi+D0/yv4GhgxPyis/ffZJBusOrGiUl2S
dOTVoEZAZrNvmE1GLUjDqMsk9ZzDZVyc68yd8+scDaPZqUcnz84IhP4/6Hu6t9sxZluBbuDPPX/h
IqQD5BIxVSjWUhbGaCnvSbZ8zXqbGv2c88eff+GFr6pT5IqcmuFyi5gzq3zsprW7Lee5NJsyOkWu
C+q6jVcmZLKVHytK4h8ch3+Y9Vw7K9ut6wxzWA4XXhwGyo/AiMP7iM22JJ0iR+mMhViwUJdhTL5J
LrtHKrENb+e6w14Pkj+3JOotp1huwoLs37BY7Suh9NKc0eLU5R2T0uvRveNdvQNAM+Z7pW8axt+W
iFSg2eBr8Wpzodp8uXp3Vdr0lOzBklMpn+HPrb/0J2gB6/tuF/R1591Rm8kbNAUxlBgVvFj8RK/v
RYZTX9te13Il8Spn986323cxTxkUM1A18Oc/4YW40qlyIc/Qds1DLzq7WjUU3iEgPSm7yoyceoWr
g+WQdHSTmnYlCi894UUNXfUh60LXbBbpaDlRLGFQuOvAS1pHPWM6e/n01+b7y7cmacftp9koaTGM
9I4ilTRglIQTlLdBHk+301z/MGt9n16/XXincsrRAiuVHKhMQoeGnzHPrlFptvLrlLnEhuE/Os7I
Cy0FeL/6nuZZZ0TgdHXMnD/FkwO2mtbXEtSkYyP6QdiyGc5PLYDrqFbrgiCH93N0RIdsF7zYvWO/
EsEvTX8tgiUirWRTPr1P+uVTl47rSeXj+srkfKl1LXKnvIIwuwhaD7b8hqfc+bpAhvxK6/vke+bC
oKPmoPpKgNcwapC0+nH7eVjQyxyDmsqY04JeczquGbJusz3S299ZfpukldVI8A+UIlEPLAFO59Ub
6tkts01SZ8/xEA3SulO0HsPQvMk3u/uABq4w2wZ0yFztO0ti26GXokiZUH5BbKDwb/V5xDUKYR00
V4bWFs5VHqSHCBblIbIi8T5NIDCYNb9PsN8Gf2wmqH9+T/OkRP4ec0tcewn13Gate/9uHUVrHri4
kaRwKNBrR22lsiOVgRQ/mf2AFsR4D0Wdky5YjoilXO5xlwoeJ1FsrySxXwgzTwviIamo/wnakP47
5aMTpjFFV6mgQtms+1oYh2PY49cDdgMdbnYj43a8p8bAjAeHdOzfo7/WXor13eTDkkjL7Ly6IF8Q
xZktzzptLhq6TBQUZaUHr3a/L2Vbn1G3GxmhC1fHzRUix9inb+m737nbDnNP7treEMTnutq2u1du
tsofmDdtv4kDqtbwGG+UYRp9V1fbd8kS2RkGeyw68BS+UaCHp9la1Cez1vWYtfvGUokT/50WCMPj
jCrCLqVyyqx1PWbHwc2lJ+K/R6rCbjusGI618JJPZq1rAesBRcnG0SaiUCS+az1PXPNKlJsdSHTk
XJetILvdnlmDY+4NNUQIUybDog9XZ855cGktFYy0nhfOU0fJFkiF1gxN6+rMuURtY6SSXyvxWmdX
0bSkQJ+QvhkN/H+oc1lZIjFa940qrZr7HIXtNdU/htchnTsXuspyinqc0bey0MdYoZ5w7kgNO6+F
K/ggjKuHmM7zSOh8l1tbHpYyZT80GxwtXrG0WcF62PHf3E4+zjn4M4faJCMwuKuj5+pi2kQGCjU9
pFP3tSKfCdCnRIJl2HktYCELqQlKgn9pWvYQO6F2o3OfzAbG/fcWEibBDA2V8u5DV0zDNSh86k03
ry/fmbWvbbD+MIWr7a+0b1NYcCKjYVN5XpuRaPmP/919O2b58rt9PRjgih1WJP3ndkd0/bn3L5yT
9Rqzbn8dFrxJXcIkxTdlgL70FRi5nA9NQTGcZ61m9WauXm/mrqjNhrbkDynzakKolvBgXlCE8uc/
ZJ/nzxz4bS2djLJwkG6/+hcbysK7QrjI3kKBwcLBok46NztN6VVnGci5BPXCfJlXf/ierSRNUAlV
hVERk6tXlBXp1skQwdUlUwusp6a2bi1RfPzzCO1763MjpO25Ra7I42+Ve2mmIDris82jG8B/syuQ
XlJmD9j0If6bL4nI3s4UTVxN+JGdzbquxzDOQFPNZfpCMmOmknUGzqLG0vpp1rwWwgO6lShP7elS
zdgpIi2Pz9aWmm3oeulYQ+2v7PG4vwwq/jsTqjmmsvpq0nFHLxkLxzTN+nyJr9Yml9doK717kavX
QurZCYNJt7Yqy4myN1hTw/0QLMVfdUxx9RENkvhh0Hma1z5qHra+F3Zzfy965wkzyuHNRudfIRo/
uxzQuPZJoXc7vki38BKXk/9GWJ78zmtTmh83qrlfs27Yr/f/iSh+RFubnTQAs+jFyd2CywoItGWm
9Ix0Um698wsny3EMzpyrPrGd8KqQjd++Esn77eeZ39WTG/aKNfcS582dwlTrAa9zNoZlkpLq/wR7
mjarfDRS+ai2h2JpqWZeB+wKX4nFF0ZWz3XM2HK1VVMn9+i6SSqilYmHM77OZKGmCJnLKz/z7MaE
tbG2nvth2OMSOsaPKJIByQ0+uuQR7cABASN5cQj9KFOMJqKeALEDEWZtZuX39QjCs7WSN6NYNpN1
kb9jH8bfshNyWaAv5EX8mHD1u7O3XUZbbJtZ1/UMr79rNsEtqfu6TLNPCgYFNIOxf+0Z4oWP4GuH
1kgWiNGF299RRd8jQRYNGls3aAP/J2tDpNAtR9h3//kz7F/2mVntayM1eXa+9Km13oEhmMOH2ie5
zytikxc3MBi2Kj8OHifROyeOagCif/7Rl9a4/d//9nlUPZZTVYvqPqWkNEGxj4BruE+zNek+GP2C
blawl6Qn5KvDx2LdCiQWeHaqpDO6LjK9tEUUmZdfSCuMHte2lrfs8cNj6pgZ39C6toomFS+6/eAH
j1kEw3Ql4XyNdMsodUTr2vJJ+ZdfgIAp7idfju+gg/XQqiBQdWbBoSePMgvtbM4TyGNc9vC1try4
QsTxWkn4L6j3M/NVzx7h0bhyk5uau6AZog88rEfZj2Fe66ccOV5yQBzntQdU6s1wDBDdUGMNFKVo
72NvDcdTP+AgfBRWg1iZvF90XNXsvW0wfjbcvvX80ww1qQNJ4V6wpS9vJ7mlyLmlbZtkpWWk558q
mfQ297b6wt7qnpp6ci7D3BgZgNG6thgU9hZbCTPvPeDfHFTc0gNdc5LlNfeyF7ZQ3fFALsU05UJV
90uzu2oLN8vm804VlLejW2P9vK158DlFOo2npNPO082KdU356tTf5/hzk0c7WxWYf3hdtxV39piX
CiF51N0MeVR+4dQMvMu3Rxu5YDbjbtKskXUuujG/XmCfCEjjuV8fYoVr9zuFYBAIdhV0XQQvYbYW
uGJ4oB+VhX4Vif8ICqz11SYfPE813pOI62wXgM2Qat5Rgc/f63ooVE8QCzk05F7RHjkOyw0yhp/C
J41l8WHrU2k/bi4JwDuJGDZ9nwFhyY5h5fhX8PpK+8plALObpY/AEkGQa5z6BmQqeMrrstqC1051
L6zWrrbagdK0W6UC/9FGNhiD8bY3dSu8/pW9ep9cz30UbbmzpfIU+Dz7Mc7rqfpUtbxW3yRxvYTn
vICXYrQh6Dk43tGSovQ78R52UXCTVbn6Vpfgv/7c+gtbtp6Dk+HmdiglkvthBCXz1Z6jcrogtEvP
yapq78pBMPzKhv3C19DzcbYzBjlwSvexqsvdah04mbxakkG+cob/dcx45nv8JyNnWbnYjRHvEth+
D2oOs2+DFwG8RRFZPfitPZ37aDeXDSqgNAvJeyWyUzXULudtqNtrRaJnjoe7GSAOlpOwf9VbwBCL
GxwcK3HlQ2MHxScSB/7XYSscPzjU8ZSguZGWGImSduGfFHmMLczgpr4aOyAF77oohMV8AAPPV3w3
jPk2xEdIdVV6brxGdB9XC2JaCyw2Le2viQJkdNU4aUhRZ2yt57GEtgb4wsk+ibVHrIQSN4GfnNnv
y9x2BezMpL52VZxE3xVTfjqrNPVWWFf2htz0z9Pkhan+H3mZ57s45RXW+yLv8+k6SWOMsV1365Or
tthVoGY/oy1zEBgKmEB+zgKXlzsXLw4/h5OD1WUcdUaPCTLSLT1WcOxTFcTJh9Aeh3eZlW4KmAbI
kj//DS9Nc20raheuGj3pkrspqIZjHkzx306xud/NWtcOoP4GFHebMufSCNGTkJHpdmrKLRhOf27/
hQ/9y9PitwNuiKoZm2ar+NDVHaitHY8Ft1yFCqjmhvTE7Fe0hXlZ3VSxK1kXh+/swDysxvFMrYD4
DoENAtCff+WlL6GtzwCzynCMc+tS9t52VMKq30fWKF9ZOX+dmZ9bbvTzqD21PdQY+0567QY3rEEx
5vU9evbaFUF3wv1AbSd3iMORHE5RX2Bcu/MBEG/2oygApd5PQe1Y1xK0b3UWwnauwlgNYKK8XJ4d
mN/4M6dt0DSQklByfVmkWNMHpVKbxoWIF5+7ez/keD0jHPqgGq7ZBycTksU1rYpT7MNEPaikTu3q
VItyCONDG9eY6155cOZfMyZ6XjshoQn++1Jk95VoAWXMl6CoKgGzLqzm8mzFwDt9d13IqZZNO4fH
aeXAkgRT5vFSEgrrgOK/MMwz6JlpEFFplGSq/BBDy8pOY9oHX+dmgpaaFzxG/nlGub/yw898dD0t
DbTBSVwray9ziSlBdtxGGEQH+PDDGXiWVJ/XMu/XU9dRDXaq/W6FtD1Nt83i9yuEoFJ1916ADRVL
KDzlYwhH89xUsfO5Gdb+WPQr1h8tmiALkVea9uXBRveFn4UDYQx8dLi4Bzjq0j6tnAmAggVRVhz3
Nae6H/rSBZ+Dkj+4YTSq8hgUW1Ae/CB1cvSzKlfj0QEL83dpAUqMfau/5/ka2GNqFU7II0rpWjPC
/dSrqQsPnewWQlXp/whq3+Nh1+edNHkDnA8bh0MYzt5D66TVd48s+lXehcklKO0mewAy0WHXEflB
eTUvS1+4b3JUd/U/HTSlhzoF/3KwQJj37zfZkaO5ohqmkd+Fcjbn4rapd5ww2ui+JVkIZDsrulnd
4TJkfe2gDD1lHSfZm6oeir9We8ERMhCqlXB863yBPR74xwlY6Q4SD2XzpantqXijZmk/RGLtLPT2
cNR/UH5g31vWJNdLoazqpwcUAu4A2P8YriEmezhw9iuo2gPOPInFt/LEaXZrSz7ieuHeIrhNGOkq
qqaHiuc/AAw9RvX1Cs0wCf2HqpVrzXB66iaUSMtva9gT3UlZG4wnGdSV8g/TfstE8zU549GqhJNR
2BT50lnOq9qGqwqwNWRRUWJlg0lEWn2aVQyHJaiW7KPbb7b7ME3Wuv4Dsgy4y1pytzokhNb2UXTl
4rxRA0j20NtcKqZaK7W6t5XtFg/zpAIL2w1AfM6hjbb4tK5zexKczWAilpWFYQtwzfeF19pcr4cw
yq/B3In2cw8lW36o7EK2b0G5RN0TzlvqGrFudstFCHyj4v5P7z2kgyQwJjQXAprVQiMrfhQxfT9I
MF4/57Z0KU9tAFWfqbpPHVJ1y6gu/Tyn48F34d9ek0iIpzejAzH3PhNhRcoywoYryG5sv1mGh2Gr
B+vHFk6qXU5bIOuKKw44JGAZg999KVwRh9dgOxz/CQJZkJyydSRHyEXHCZ7AQ0ZMV68VG97fU2xv
T302p9tlYhGf3zoWtu93vEtv5RdoFcGBi5WM7pHx5OqmR8GfnOsYaiHT2+6Tk+psNTyNMVmJ+hQ7
zjzvxp45Z5ZtXn/YvpMd48JT220mLCixthND+4Bs9uBQEVwf3DCdISdSI9R6B9wE1HKGxtLKNxBb
YkCAMpkeZIn/zQlVUhK+C9o+WnFiCZuuPw7LPD7kYWB592XJWidDvI/UIS8TrmkHUMFtcVXEy2K/
RUDR/7BnlHQB9lGvqYJfuD7Y2hZrU2EfDn673gGdlcO5wLiEUy3T41jONrU3k5kwhk1G222TqY9H
j6v1B78DP+NCPQLJ6v98ZV3fD5jPLet6+tizOSyzsV4ia7I8ii69CGxX3m14zUxx/x5pY8q9uRlu
lZ+3wfcITRoL2tKuFz+w5pMLu+K9i6Ps/JCCcuOZ3obLOkHoLXFC+FiOqcyuQ5X50RcA/v6bmufM
+kPctd77lDyif+XVqnxNOfnCuUd/dXQGz2tdq7D3rDd0Bi4Z7iEdxGyYKNOfHS0OM3YUz9sdCN8s
PeUeL/unAdMAo3NbqKMHeNSXTVnN7WOHw2xzxK4izc9Akl97D/l/wfR/P3eo8wTiYRhEE1TVY7P0
45If4ElOkXtq1zQe37cwDu0F7HURFY9ZUHpy/jAEWev+462kYgHRFO4HaNjNX1ANEfL41TBcNXJo
nac4GTFmWiMqDCH/Bx3mSQkhuR65ted/hW43AEe14Rgf7TjAxKprA8BzUgA2XgNE3twQqzdFOWEQ
0EzQSo6+33fuNZrUEdxOiylRSN/tc2wt+fVIqhAuFU481ZspsOvsfecBlisKHmnhEtHGWFZ7Mqwu
owuv9aM4jzFWL63wMnDRu2JFBgsGEQPkfAh/3arab2O+LjdOD3W2W/N5OLgJ5T9HKbLmZm651SB4
60UFh63BOQEw6W591CjQU3Fcjp8GL/e2+50dfp790LcPQ1FjPwIxO/mUYUDwNmRrSk6FDMrrNaqs
R4mX7Ue41bBxXId38XgccwDFY1x8dtkAARsHrnrsAkpMbzP2W3ywApIunx2u358Bz6oeiosNfXnu
OtjRSbNDNnykCg8ZrgWYfyG//0olCs4960jC+LMPRJk/uIC+xDlx5HwFfRnMaNYHTLTILz74AWY1
SSp2fyAXLzlsyDo3P1U1tmIN8Ib1CthR90EGGx51Y5U5t8BiGdvVmay/+L/23ieq3zCbQHkEeJTq
FHAG7gY3eA4D+YSN0njIsI5j9GnhqvCryctOce+XUX+eueKP77x5t/bZhtparHOT93XbHiRSGvYE
Rwz9mzJ0oO/a/j5DMtjwaXQMSzlBEgSTAVpoJIvtH7yGBwS/nnyOM2POIe7QNRVwrziSCWSBPBb8
D1vowWesxwJnwHmE7gSpq5fVNcdX9BeVA5H1a7+57nsA77sdQrVaydewg7V4mIsSmlkDIOmwpmmr
TotNreXNKHbzviXi65zghWC2dUxnHjCKeVb1EaFndsYkDfCOhY9pcg63pF/PHBqD4LhKQBwfnRzz
G5KClSjvlF03GNvlBBb/VZHYt0GwUm3CPdj/uNaIdR0I1TCMHQ4fPxt3ViTR4RfiNEQaU2Y7igTF
eyfqjLtRWQJ7ARzr7FeSAEzywIaS36k2ynGAqcc+PskKDJt1zcVhwArNziH1d9Ru3PTw1J9+gRG3
1oUA5ZY95XJnrA+c8Kbx6q4FQAnnBYOHYvG6n3C5rSG+CgundW/jMHUwI2Tn2N5ZzVx56Dfifjn5
W+YcceRy2SGmPks/hgWA44u0Jez/EaXKg792Owa5k9J5jyMKJn/gzAADyzEPs8soONcd5zWL7Lfw
8rAn5IuxLJwDLNoEEkwOop/6PCusEeh7seWfetnO+VPk7PMHIyYR3lde6T6pAK461Mk0QssWJHX3
toui9aGudpNC4S8/bP4mG++/aGv8kx8MmDsMweZdSiUKgUdMHoxfw6pklRJeK8/bDJUtvPeaNp/k
0YmThLcyW6SokqJuw/0MpCPYXA743r0VFu5ywfgHOZGcPPfsYOQTl9iywJ0/Urvhf/rzJv/8thiG
+7//LbURc67NkdLtQcSxbx276QJv6jXZ3kut7yeL31ofO7wu+ryTb+YAKXYmuuDGyV9VS/9KWT+z
Y+l8AlxkvKHdhu7DoIoSu4V6hbmDuZoiaAIY8pKLkt8cRsK6xbcF2zlXTMV8hU0NGOV4hW8TJ1YA
IDVaUlz5khSTvcJRQ3+lNnd6N0Ir2U6h62A758FCPMtA9T/5juIDVEjCyeAb0M7+vvLbKM1V6jqq
gbnnuAuwKHGcKqO3bZreqy5+a5pErJss2EGdMxUcA9mesuq9Wae1w2EtsKzDZpQMVU5Cr2IghclJ
hz7vx+rf+lxvsMALJNm817xr5HpgbAwHWstCYo1qE4jZuLdMZc6xlt3JbDT0MNqWISLbrM6KhT8K
IApOpp3WYojDV5WiAR7P1EgC/2kgTRt+Qi1FNfv0GDK4Om/OT1lbByxPzEZDuwC11eT6U8/cqOvh
2k/cK+MuaxcehztnwpsaWBUhjuWE2077xajP+kM3JWYdtpPMOlbz07JSjsOImDWtBSE3DwwNSqbd
3HHN79BOGQm6eSLWgpA8zoopA1+wXJ6CiTKpdjyb9VkLwgXoaxbNe8uEd5gMx0TdmbWsBSE4SByP
d8IoQWiX1qHHlMCsZS0IoThXOHt567kp08E/kWRw389h/up797O7GaOtReKIQoFiHl6fSqd/8ihy
b4L2lRzqS01robh5k5ymIlJnv0yu8Fb7kLWz4XhrwZiKXlWrJBhdms7KFEmB4dKkv8LWiWparmIr
yF7vKRPe+z59Tfn8woDoT7BZXSf2lBMzantabLiuptGov7imHpY0WRat5ylIb9nUP7u2kYQRSJoW
jgXHK2ANXnuWssM7M4gc76GEBx2+9pjLDvif8w7ta0HJbVhwmGaNWtgKcBomDfOPUej8qs/5bc9N
dqxUthDuFtu4sIez8RFE1z0sWb5a28yXTFf56wjiGbEwGQ4tHsGx2atf0/LCa1bSUtrRmYXjL/7j
b8NRV8VYQ8pQv45NIHIPGNCfzEZaC0erw1a6ihlpNoOkHEDy2ldmLWt7o4ykDNYu3Fvuj1OpcOhM
zFZW/R0pVW6US3RJ55VQrJ13ztiaDYf+dITXLxXRGUaxeMku+y2rx10W2mRr2HMtJBNvQ9uNGdwZ
04+/vPYfmbpmBwY9oehmHeUs+7yWvACjeTobb2R6LlH1Fcl4alzOtVC3cdS/jTv7h9Ek0WsW+nIe
p92y7+wkOPDIOLmZssRIZ4MViRaQrExBiR0vd4K6Oeyns9YznYHaBtl57mxhNszBz6t/3ZH8ShpO
ES0iwXdFdVXtk3tqoaJL/LtikRrJshgTLSrrKMBermWacMk+5m12RcW7UceFrlxISZJli2JMovFp
6IqreU0NW9ZOrE5Bimka6HTMk52MmpPpdiD0LDM+p0WYuTRdY9O4X+/sWhmdWYUOknWsWpDZounA
+1mHVNJFg9F+IHSK7IgtTx6lXKP3awcpLDpttIqIaD///LbToC+EAYW5yxnn8eJTgfb4bww8hRHd
whM6QDazyIvYPkMyusWnHJcoax6MzpUi0iKSzGA1jdWwnjvnq5N1R3K2RvclEWkBqaq4c9nNxh9t
jadRkwkcA6Xdv3KI2g9L/z1EiUgLyDHl1dD26uE8QCRYqeIcp69uWHj5dZFnjXfEDohJb7LaCh3v
WtpjFPqYR5x7F6eNbD1sSXBj1rQWogWdTOpyXM+iiD45GH1TT9KbfVqd7Zqnbq9sd+822YzMw+mQ
tdys29oRdkmqcFumDnsyhtpdBS7NRqQhsrTaxbLFuXMr02Y9exFZ5KHDh8SoDJymtSht7d26IGVA
3LT9hDXpo7u9NiAvTEed6OrluJdbxbK/DQX5R0ya+vZjPwlnvPIGtfzMstFTRmctoRNDra5etnHJ
uK71/fIusrtHrHJaE3mzJwLtoKXGOItULqdfR8Q57E7e9t5symgLzWgXGEgNa3NG8VEf8PVb4dHk
380a19aarsr9/U1lxds39r4oX1xqYDcfzRrXlpqVA0s0oVs8e+F4jf/CMciNpPAMt5YzXnpFZTuU
g/NQ5fduj9EjJtlGvdbprCD6eZXEy+M89l53RVZMXTxQamZHi0CL0rCxssRfavUDC9DqACx9vSpw
DzOc4lqgThgrLn3pDOcw82+waTl5Vmqi1WDEvX/v1EWItAp7OxKEcXzo4PxTs2Q44toMV1WT+qW3
cEmxnUuUiuRAzZhZVkwE2gyfpgT0xcwNKLXS+2xpMPeAvWk43toMp3RrbsaRxlHM8raA92Qx+Z+N
5qEOZpW8BDf2yKggTjgDt75e/HdmLWt7Z4YV2YIZ8cAZ1OIi5N/sLo1mTWvLoAVUY/VKBgTfGU7O
0/vBnU1IO57QeazUbmJ8Ckrs7C/qSXThuyh+NOu0FpPuFDhcNxnpvIpOQv20Cu8VNcged88ctnQS
q6M6d8h7hiOoxRMuqwDoxlf1Py+0rQVkUlLDanOe3XU9x4gzmztNZjcJncIqrQimw95ta323pd2p
HczeAoTUonGLR9GqgZZzV5z2Ti9ggc2+ohaLfbKlldhTHU4WnMBAHbKufuXM/MJn1PGrPchSB7Pg
4byo/I1KglPipoZNa7GI0+TQZD1Nr018yOf4bIve7NamU1epD6I2fGmZIFx8FEUrafVkNNRCO8VK
gCVphE743Eaw3V3Q+L3ZgqrjVkUOjn6t++Ec205+yFXwEUCG2bFep63KmQQN69NAQY044vVxyshs
mg2IFotBMOGWjW/neZyzM46qd3PemU1roW2O2zaNteXQ631L3xfrJDBbUIUWi1M3QARr9msOLn4h
Dwy5fEUZ9FK8aKE4d3WDTxotJ+VyXlBVIYAzG2mdp+rNSPodu2KD4fmiis4pDG2jb6iDVOEsBJZf
pHzD8AlK653XiyuzlrVN0W4i6l6pdjmvUfPervJ3wuwJACeffx/KKBUQg4UBCYJ6vMfXBQvYf8z6
rO2Jc6T8LvTD/ky19amNo7OV+WYx7u+z5recj885qc7toD+3fn4TAVjvqbA367UWhxhkezFhzplp
gfM/94+rW5lld4XOGoEdTp07vqb7pji38SeMJh/Neq0FIgbGU4N/CKeEJitvevyIrpoiEWbLnk4Y
gXA2lOCZ0KIUWFfa6dsyWcyON3rljsD/eqlyySTJc/cw1uo7lxqzQdFLd1YsOzeIe/15mob2MFS4
jRdt5JutqjoaZJAr/p7e4H8NKUc7YGE8H506NXsYFnoJjyVihaHq5H8to7LhFaCaD6KXn41mi04D
GcJRllM6+l9zqhJRsM1fkLL+MGtbC82it5I2Kzv/a7OuOHu3W3SkSnUyHHQtOjFRTiWvDdY3S1Aq
GmT2emjb7jVc7wubjo6xaJoW82QqPr+FtSMPvY09K4VUhvuOjrGQW5c2MaW/P7ZRdjdShu3HATNR
w8mubZgRldjZgHoetwMgzN6YUQlLMY7ZqqjX9oAbqwfKINa/9voh5CTwrzD0jQxb106wWTFlASU9
6bds3GE+dj6Uw3GJ5XBjNCf1Ip+4K1XhJ1H1Y53W+owl97235Ebme57QCRTeghn2Ior2m6BG5Laz
svkxDgrDCa8TKMKua8u+sltY6eXHzpuCH0sOFNlw4LVgHYYuKVoeS38g0E142piYNanoNrMTgF7u
s+a9n/noOH8g/y8PhVr/Cbq0Ney7++8zAG6hMNmTJf/utet0m+RhegGka3Y90fmn9VxGVVkMyXeV
YKyyOrhOr4OXnMzmoxarc+gO0utZxWy//Ig5c3eqd+cZo8b1uh9bjmUEdKz/4i2hf8D4D7iq3Zul
8PTSH5arxZJB0H3xukYcc3SdhWcbvsbqxT8r/kqOSDxkdryzHSe/XI9zboQo8oRe+VOnY2Zt1rx+
cSd5auciP67T9JrL5Asbh1780yq4OrZXuV+kSk5lYRUHatcNJ7pe/kPxfJxQluJ+afvgbzf0fnab
kTMAg6Jtp+QjHFd1VIDWyTwdk6FAobqy9ZnNRC1CZW+P3JWH+ntmAaW7cdNie2OHdZubnR0d7dAb
VD7S/jVyvspayJPXFtP7GcGS2WVOR572lltFLLr196iSmKVX+Xq008Rwruv1QJOXeLxoJvV3O4oe
phqtc7egbjcaeL0kKMKBWrhIX7+tkz0dsaMdTknbmY26jjjlWr6qCFHo97FfmuNU1+5xtcTfZj3X
bqO8a4oyn93q++7hdvJ4IH8Xxp5l9kn1qqBsKVrbjtv2G/b1/sGZlwZQbmB4ytALg+y6Aj+6+dH/
ODuTJTl1rmtfEREghBBTyKZalyurcTNRuBUChBCdgKv/V/qb+OVUOf9gduJEWEmp195rPwvFbi1H
5RSqNft5rDeO6WqpWpTXxsm59bbSTSriod53QX0Jc3COI7wRZV6zFmQZQJ8hyPJFRY0kv0pwFG45
SB1kXyxLcJxbT6lHgZLASxCN84C+9YOrtYumMQaTEV+oK3W853EwGShZ5qrNb0HMnFSYKWRFtpgz
hHAT/9+7AmwZrDfOofhu4hruzoVv8pcarCm2aXDoWkckXSJrrx3aH7nnrhpwktM+2ESODum6bLWE
b4Kngz75rkcYbIZxbQ4DjBo27dF0LSbiddG1bgj5p078efIU8PBsokt232+fi3StJ3IQSlvwYvl3
NzYUBXRgv0m97aVJ15KisU/iUvCFf5K1BNikwRlgK/Hx3xvRnzvqfycoXcuKNEdtIDxbvO+8cZH9
FXhAg1+5aqxcfh27eMnNLlkq6T747Sj1XR+UOsyGHnX1h1xNtYARDqSCXlrGhaMPpKee/MmmoHLy
Fu508Ab3Smk+d0ra5hYlNbK+S/wFbudp2LJoPBSFh3mUqdAvE5WWPFLB87//snfGZB15b7o6B541
r3alboNsCenHKly+b2t7FfLDDd8g4airHdgDwB8lVHxkyi7hlsnK+Ho6kcLLI4La7RORC7sZipF+
LqrqkmQ5fLNn0Pzq64mcWTNRF910ClHRhzxnUXMHuzNYYs1uib+LqaoVeHjBeBrHKPlU5lL2GV5/
QXwTM395LHnunx26lZp2kGzrl0rBSeEgEPg0xwG1/z5sMmo138+1cfgflDT3nSvgq6hJ2NxxMDeu
yjLyo+umddQ8m2GKHqLITqD/TajKu0UkboR9mQxYlA08KO/C2SXBvvdi04h0pGTx+HHDUDK+9joF
mYJ6wDrIE8ir3Qfd1/TzWAET9u/Wz136n9WF1lfbPxvw7MQTPD8B4VfznaywclIphhiWqnLqL2z7
f948b/zMehFPFTNQLVf5nZBdfwJjAQbb6WJEP143Y1cU190U6avEL/of3HE+HIImbHJQVIZ+DF6c
DmwYpblAbbXIprEN74BNyt2xNpO5N7PMvTGDg313G/KC79q8YOJChO7N4xFTcXXagydliFF1gTra
Lu/vUFsGFhugAuG9A1kRQfoCRdwXxuLPbf+tXlrd05NCTSiB95Nb3Ftm9itmovO+E6bE3VhQpw4w
kImuSx960EBxD1Mv8m11sK4cmgPi2XJYsjEyAaDTqKoudv+eIe8txtUM6b0RTjXG8Vsq6agBf4IR
WBYVRbPlJYseXl0Jumrq3MKC7okpWT9oBUIS8CuEXAoP/8l0v9Gra+XibGbYbueKPcoqKYMyM+gb
Puxt48LgWVSqD36bIo+uVMtRNc1BgVFjKpNYVp86L6nD61kP5fIgUHc6IG6NGs4Bpli083Az6oOk
a3dlIYOMjFp5IBSAmeSlLAxRKiglHoxp1/Ts4+wg1qSHoFfBq7Z1H14JN5JMTVC09rvEVbXL04GA
NejpDpWRfsfVZ89HTf7RDmI+BrNWjyhsd/q5BhYZX0iw906HTrQkepBFlFSpB1ZluPMGPhXebuj8
ukmxTUtwPG3se+zRm3Jrb9vZtYjtySEPeFoNRj7gDtsEd8qDPbYaScDvJ2IpZFhcxcUNtLGmPJs5
aZrZJSgfczoV/g0APISCAjDlMBqmIu6PeDHQHMIZVh9joFbcJQ3Xn0qVt8ZvFZQkw9DAdLQgj34V
8+sy6uJ2pxuzRHcWgkL6CAVMm1+VwQAa+DAmsnuGCYwJr+H240h701SlCHeF8kG93LYlr0WlAnbQ
XDYOUzb2+kzMrf8yBppsWxB89fRis+2jZuTtk3HhcHQ2CH97SUO2iBsZX0tLQRgSNexg2AcmG+9A
Z+VfNaS+sFu+c5rw1V5BwggH1ZS3T3PJk49O6+UII4hg3EdGik26E/wF6w2DWD8fC8IfmQXIeICf
y5d4brYet8n/vlBcXIYM8Xv7xNskybSPsa3Y1G3r/bVu1bW9m32L49b3ovDBd7h0ZiNiy5u0lDjO
z8/Kv/KxvK5Gr+9UcWKD6b9KG8sFwo7Wbookof3V3CQl6ePaM9PjPCtW3aL+ENYbkzWMnzadNmtN
JWsWAPGGKT+RmkYfrB2qOC3qpf387+b/5Hje2Ezi8yn3dwcNk05youSDI+EESg7kyfNV6Ovl4zzh
RVrc+F4zdAqg+THmX2Q70gaWWDn4NbIgXrfzAbkDFcTGA3qXizyt26qJdy4Ye3UNvAz4qWlZzc29
nENIMUQwh4WPAkfr1yBHMc13VasWYwH5xjMyz8okVOCJlW6pdybEv4PqM693icnn6Hqm3tykHqD6
4XWToMv1ltARhnF1qwGbUeBd08kT6bAJgIlW3EfdxQjJn4DoW528XqE6yhuwnfxH3ypxNQdV2wJn
A8/iT1QxP5mzmUYgm+5Nd6YTDmIqws8xgnws02NCh28tXBDD8BhEE86lzika7gHJhXHwhYvWO1ea
tRwTDCJOi3kIHmXilUSmYTF41XVdReqSS/b5bHqjB9jqzJqTPm4doDFPc6z6Vx0xom/8Coq5G1rZ
mgOCV1WnpCvsTRIsOKf/Pbvf+7tWqx8eR3FHTEQf1aSQSobI92ffO3mh9T9Zurf+qNXiB9i4YVrX
8SONIHV70N7svyCY391DBojkrBFycRmdpLgyjS/HEwx69YPtllAfoGvh2Qx8WmMzS+zQ/sSLraKn
RrTeNVBqeHZnyTTKqsmKnjJWpQ5es8XO8hne0PA2qZYbMvj5CXX8aspKZCd6m/ZV7LM7phYe3yDO
msttJzBbvT+Z4XnTmTp4KmOggAaVNDcBiun2/x6ldw7JtZBU0XzUANaaJ4GwxDV2ERRhzcxEu1BT
/evfv/HeTFgt8K4zQIiLonlSRGLTgqnfc28jskWGwoC4XG2i7diHI0nIk6SleOR1xH+2zNIL/fPe
t68uEcwK2hcAZeEEBkvKx5z4ADz+JgNXfPtqbzJEBqBKNuXJigJek7rRAGeFRPjb9pa1vhTiLUjP
gA98cnOLW7aI8xtgx9S2volW+wo0RQVuC4w8+bpvgIlT8ZcGuqinf8+ad2bmWmUqIjMjxhbrJ9G6
4KhCXrsbrQt7aJogDi6cPe/ghPk67mWqJF4czD6fzou72zH4GZDU5F0CpN5o5U8kwEe48+GQ9DIC
d7VPsRXLbRNM0yYNMONrZSqdFyRNWS2eWI+wYT/z677epnFA4+dp/dcNQye0gYp7EE8DNeqg28Kd
al+M27amaLWwDQ8mtpRSPMnegU9qwzvclooLjb83/qt1rZskmGXfiafOd/nRJp6qUmHDqd15FCan
FybAO+t7rVWVhUN1v0Dv+3jWnVN5yxGc+U0SFnT/an3zZPF1QuoEnGjrHXzR0Re8uaerTStkLVkd
+KhlzrvoEWWd1SfkUHMrrno/afwvXqLgTrT79++800drAStrYas1TqZ8VkE9pHPkpitPOv/CLnK+
D7xxkK9tooj2qnEuQvUsEueaz2dfRIQxS1E+WupH6hbZSlWmYxNUF7rtvT9ndXMQ4xIAX2jUM2OD
f1eyIXyYfP9CcPG9xs+z+e8Fp6CaTQKing2g/7sybPl9EYKqt20kzr/6V+vU6xCnSeh0okr8FAi7
2R22SUQ9tjW/Ws8DQn6ziNR84qgkxYV/KR+riee/trW+WtDc6WUgMKR8JoinF6Bou4qkYaMuHUfv
bBhrW70Bt7A58ZPyGbqissokXoMVEItLG6R5GwyXcpTvjfB6TS8I8SK9kJy0Qm0Wqiraz6ip3njb
WytfWSCaSeghPA3JGXpaTqUusynPzYUZFP7ZnN9Yb2v9Kwcxy3OKsxPAmEreaxr7gIoaUHXNOL8Q
DfKV248Sc+FrrY2XfJbNCI5IWaMmw7Q1DGhiCi7nYSCBvPZ9U4zZMMERVDeK9ztX4qoBWmce/ijb
Cb5SSH6bF90v0X0XMP65DOlomqxcsKfLwkbeg2Sm7BY8TkfPnSAiQIRQmCawLyUA0vlNv7RWgR4Y
xvIqAM+Tw0+yO0Nh45DyB1XT8pU5RHhupdTN89BblFaqCWe2z8LiXpG+O8qJFA8SgpafrgYfFbjV
7qSmgLbpYKPwBLZBdZRV7ESGmqrYZMb21ceO+NUXO8bikzgLVvbUOntl4x4oVaGaNpMIbcypimPy
0VfQJPnBjHDubKIBHkMNGJW30uvMowO99BdbEKW4lihUj7/7Fhz6TOfTAlctAHhZ5QGezVvdi7QU
ZpyO8AUjH9gS9nDU9S27Qa2eCxHjXAq847W6gVbBuYPfwPbsYEhrH3wvbk1G0dyOA0I+ptSUAxC6
RSAeurbtf5Cc8OlI3Wj4nezPoQCTxKP3i84NccdyhGvdflYDWw4Wg2quMBFG8VH7CGl+R03VbD7I
CtorVQPU+UCraTjyGhHbvR8y2mQNVtgvBtCR/CjFYm4Z96J8b8Uc/NJ2qNULNNZuXw6z+BYGHvky
LEPi3859gXf/gde94VcMVGeXSZhoFw9w0Vi8HUNqeP7CKmKqoymJJuOeMuk3eabZ0MNYnpcY+tSx
vHntUGcXgcCAnJ8A/Nb7bkgDZFGcwxKeeb0VBwlbwzJlxizJAYjcFjxjkOMAVg5VcmCdj8td7Vfl
gSkiyC1F7QBJ+bS03k0CGWHh75ETsJ599fPZqsOZO3erSek/hKIm90OAGDCNGvwbiwQ/1COoO/9G
h6ZBPJbEswFnMTGu3pfLNJufTDc8Y+Wc5J91XHTL3oI2bj8L+LzyHSm6YrhhbNTmWsNCQ8C5CEVz
UWoIK5JdrcWkjh3FH9ZMvqIfjJb42SLgPN7ptsGOAedZO9zkMlrGncFL9eeCxfeziyp/V8L8s9gh
KocJoHmQyw+dDJpPfIn0FyDOOb3TXAsscMKm6JpVrBlvhhFKGMhMcp52XLYD3BEUhqps2+ojA6b2
By7I01U4JuHv2Q8SftPBKOFAFsqmTIQgQ6a6MHZ5NFOMIlbVDOxO1s1AdnbWkX8H+7ec7aZkRGTN
Z4g1qSkyzY5wjGA6F2PU3la6lg90nLDPlF2Z3GBAkvJh8JrExz8Eev4XS5LCHRpkRPZ0jnX/GS8e
zn/5ZRurwyCwyHCHqD4xGsh7ygpe77Sru3Fv7ZR8nIhu5tNshyjViLx9kCNzOyCi8/w4ERJEjyZq
EFasOx5mDtrvl2KE7T2F1RcFOl/OfB9XQfjA84k8FrGdECLqBEtBxg1goafgCpppKC2DtE2YRkYn
zPH7OZxiysexLC0ox9Dys2vDEPbiQxju9DTwWwIzdi+telcs187iJY7M6PypTrTIMypxFfLisCi+
dnnt7xYlIAYg5cJvyyaP5QMBg5yjlr9ld7PXgPldQ2NXAQ7uuSRFdmdqbnStHHjbNq5uEQVOSnh3
d+aHAVi8uBEwGd5xwOHGK2R76qPBTI9vCQ3IxzwkUXdXjsDnRtBO40f6uX8Avm/6EfhhDzVvPPa7
bjpvMcHZ3y2bVdRdEcfllyC05VdwayWdU4uoBmIrTa4++ZNKxh1DJq+8VRpeWvuyJRx4d4rO0Dum
dLXcAQYuG5iCCMF2bHIFKVII5/07RTB3U4CjvaxVcDskuVcnsH0dqvYAN+nwKGNpj56gdDzADYK/
ROEQ3aser8iKJO6YxDHoWJyM7tcEl4rhKAUcRFC0y4YrHyfEYSqLaHi28dx9IHUM7HRZUvecS98u
OCbOSOzxzL8/Oj8iP1rtOpUB/J2HO14rAAeh+Eg72cCEBMLkKD+SJcfhg8lBqk9OBfK1sF073pLq
3F5umG+fLe1w2pQiEt9av4qaTNuQ7wokkb8lSYxVoZLybHQKCxzgmeuZXLgYvHOtWWv5AYJRDp5i
/ATrMrHjHi6uob81jLL2o+RQlKJ4b+CnAZ7NqVVh++iNzXSh1pW//YRYK/lxLpleqiA+uYDlPeZy
zvJUdLbCLCJcjVnLqvNVxGryIYw2/1Grh4Qf+mys4YdxosP5wOi0ivK7mlBdb0vtrWX+MxeB6LmJ
T1DL2w7uwgE8nka/W35uupGvjSZpJAocRFV86hwOzowgxRod+7GFSOffP/DOlXwt9Rc+kkJUyuHZ
jVG1p22CwGtZMCIP8OlV2wKAZPWuYFEojADL/9lFsJlxRTR+iGV5Sf/zzp+wLugS0aCbfLJYF1HZ
4RpjsNvuGZ9csEviACmUf/fUO8tvXdmlS78tKC3CE8mLqtipruR6Py5b5+q6uIvGMc9p3icn40pc
FYAdfIy8YNwWRfmjnfrrXdoVnHVJW+dPTIxq50YX3U59XOy39c3qWdqFQxCOrsj/LxJou5F83L6K
1+VdfjyE7UIN3gE4V+GWUE91uevbi3HM90Z2HUHOO9L4ZR2exgiWQUc/V8mDp5dlEyKb8bVT8TT2
AVJFCz+FpHc3fhDS52EJ+sOGvofOdNX3BRywhItK9z2YWnZE4qvNYOS9KeCA1ldLN+x9PpR6mb+H
8zAdsJCDY4Hb8NO2b1/1fLJEJRGKTd9hi+UjrJ6EyPVV22hqdC0VEqDheKoryk/ElWFa5ijVyQls
KDZ9+1on1BYQX8EF2PsazriszEFPrniwbFIt4J18Pkj/Wq9+IZJg6Cr3HZeeEG+Xot6N7qI16lun
MRpfJf7U1MGnwXrBJ0gVottED+6qj8JN6VK0vjp0+cCravDH6HutB5N5wsy72s3ftvX6+RD4q19M
QX0328C88mYo/CyIUMp7BR9fMm/ZKPH1503irx9gcDKqQ2RgX2ivEaOCa2wQZnU38wtB8zc3G7S/
Wq7D4seaTDZ58VGlcvA9T+NAlJtSumh9tVwNlGUSBs4JQjOo4rUh3r2T60n2785/OxeD5lfrNaQS
b/Jc4pa+tEWUxgVbopMSbR1/YVPozajrFyJQKHOwRYAAK/SidYYazqr6Rnnemi23LnzGKsBHRRcx
0PPUjyGw+9LxnyhC3za/1nSxvOwSv7Gy+JGP8W6OwYwiIJRfuGy9M/ZrOQ8qQeD25Sb6Eg/Rp4i1
ZdYjrHJhcN5rfLWoBY9yOO7M9KWpwu6IpPm8GxexbdauhTwtBCkQ/i7uBZUBXxncbrKz8nljt6zW
tJ66xi2ow3+xdXM7TvBLEfPWQ2Ct4IkG2BKh4N+95ELwtPSxkfKRlBs7fbWa7RQPhRf57gWq8XKH
R/NzNC2XxNbvjeh6MaOih1vQ9l/yhpm7KsLFTUb5vPHT12s5Ao5OM1a+9nZCcFJOLcKrMpTz139v
Fu99/WqRhk2gvXZiyUsFd9uMTDXPhlp/3NT4WpIztlHfx0undz2Jl2fam2LXAMK45aUd0rUcx1ua
YGaj0juNBEu2JLJqUxKI+Me2j1+t1H7sSFBXGh/vxddNM5qHAjWFF17a73T7mpU2dCE4moXVu8Av
zA/Yz0JjK4df2758tVIX2L8XiJMg6GO8/oB4YX9LYWW7bR9YBwnYtBSNycvkK8hpXUqxr/c4xvbb
Pv3cX3+d61yDiTjXDp3e2t3CquOEaq9tTa82gZo3FFUIo945r8gU737DjPT7tqZXWwCC8VURkSV5
cU0c3tgA6izRTf2Fu87bFQSY6Ks9AKpkXOYbHX83CBZGn2Sf12GYUaQrbJ0hxeg1h3pcFN0rZybu
ZUaWXQ1j3TJAQA8PMQmn7qwdEGqVsFhmQ3w96SVkG4vc1uIbnJZ0mUJ0rMrblEbL9SLEtivEWncD
y8ERWuag2iVqbs2VbpfpY9EOvrfbNHD/Ud5QC+k/Cs12tYzLw1SU0acJt6ULA/fOIl8rb4LOWUQ5
6monLa2zUQD7Sxq6sWtWK0VXLBTViMzsiLKe30haIZcD374Le+uf2vr/ZDdDupakFEEd0Mnj8rWl
C4+KvQskgteYUe34grxTYjIb5DPdjUk+VI98qqf4N9I5EiFvmneTjvCSa6sFQmiE2fodoAY2h8Wy
14w/4GE58q0juFp6sG7Oh0kW9KXrwcb56JIcYaWYQIi7jeJB18oWGgRBXjjNX5Ym7rMJJP6nWgq+
RTuOfl6dv5qHI8EDVb4iJPm7tuCmNOqSQe4782+ta3FLkyDIU7SvArmbGEPoxD0OtfAS0Oe9h8Za
0DJXHVydSVz+8L3SQ0ZQtKgnmcGQ1J+BW17MjY10xX8i6Rn2p0Si/ucYIoBJq6s6mme2RSqCqr7k
f88MU0TMtVGN2m0Z3s5S/Sol6bZdv9bxdraAII96Rf7Vt+bYWf93G9At4daQrvU6vVO9hFOY/eZ6
1AZ3KBDKYp9u65M1dw4ul6FfEGO/aYFQMesI34V265ev7hdi9hG3VYX9NvjQMSVnmfCc243dstrX
kn6KsQaD/DXOlU4TzqcsQD5r23jS1SUAouQe2Wxe7EIlxrzJIi8CaaXzgUTaGHFaK08Iayreu6Z/
NW3gBSmdE+KlHqWbSutC+h/dCQLQYR733gsVUftZz9Ts5iKHEOjCkXgexTd2/nWgXvpSJRRqgp2Y
3ZiLV02peED6ocFYq7wm/bOKkyi8h3XpiCM5EkOQNcMCfEGK92DEjmBlxbTMIshB1dWSkEZeuVkW
87hHKhDg7ivkwhP6c0K2Ovjhxpr1aSw4/dyVSDtCtw/n6PDQ+7NuxkzoIqBHyBoI/FPj0SbRhwEm
zqiZyGWZ+DhkKsGra6OXWEE6XtSQYO/CUBXJ0ZEyWm5jGBEUVVrTvp2PvsCxtjNlENmbZhlwDwyD
aY5v44ZQ80nmsw9LmML4J1tZ58tU5qWWJh37KQJPH/5QYio3RhnWYCsH5B+HajJ69XUUk19Vb3rx
uozd+PnCOL49jOucVz8hhhrCPvq1jjndwVL+YzXn3W5b46tFyjy/owYK8RfLUa3FZySHc1deCJWf
g6dvTMA1x7FDRY2zUwSAYw4V1xG+4vFwxRqFqSWEC8qrttQm2cNT1U+ORYyij23hk7XwDUqoamgr
KV9dHt1U1djs/VjmF7rsHFd9669aHfSG0ZmVRe698DFszEfjczM/Q/CULLdA9dL4rkHF4TZYCl1n
waDYSjzeDvFV+8P/uA06TdepL9m2poY4SH0FfOmj0cNn7ETbjqt13ovC0dbzYXH9Ao1EdNUuUXjk
Ddt2ooSrPX8uiiLKpVe88oldwyy32och3wYbo+usl4N/c+PyeXjlg+5TLAyzq+S47XIYrh5+CM+j
NF1Y9SqV/DQvGpp9xTZlSnGOrCYkXoDTOEU9KiGTNketytjAbit/3rZBrPqcEw67IOhPXnDFSVKy
jHOKoza+dEa9vZbWmeqF4OrUziF/SYb5Q9DE1/kQbYuHrdF0QIUo2tPSvVq9qLvEiOroUW63hTfW
hpSa4Qk+Jq3/qn3QZmhRj1lvNn76Gk03yiCvaBy5V2Pq+aaX0U8YufNtb9k1ms6MdvLLZXavE69o
2i3Vksn2EgzsnSvHGk1nDXAe2OSnV7IQVqeF6EutUla5XjwlAAtF297Ma0pdgnp93pDQvcIAYUxj
lNmnUaK/bJryf17Sf4WuUAMJxIWl0ys0SP4e1SH6/yOy/87psabUCZ1Yb6q86bWDDTq7DcFTMKmc
catM6SCacRdPJHKftv0lq8UL71FE4p2Lv4p8lum8QHxV1BvJklC7YVH/1U92Rqmcgir1q6vZyfXw
cm/xrtr25asNk0IWWQNCOr02dSDTpdWnuFy+bWt7tV8KzuogrtvwKx9bvlfjWF3nYTtsCwiviXXc
Osr6wflftRg/NHyRGSoUXzd9+RpYB12gT5vRd69NYOzOizQorahS37YZr4l1dHZioqZNXpXf3Fgo
evFbj9s+/Lwa/poqIhRzUgO4+dqjjHufhOSrreqNVLE1rq7MY67KBo2f52Hn0xvKqh/bvnt1PXZ5
11cKNKvXsotuUPscQSHK/Y39vVqd3eTiPPb48DomVu1zUyapP01bJjmcIVYLaJhLC0V7ODwbCyee
dNB2vAHY0m5SHaD91SLy56ktaniGPXPgv9K5Havb3LWbbBAZX5+ArsKOWEUGrWta7XWezPcVdfOF
G/x59P5zg0fr5/fKX7OROK3ADuN4/57Lt/6Is/J287fH/9u6ZBWN4moITgREzGsr/eq2ruotExKf
vlpIpqrrobEqONkabtgQMPe303jxOnZu5a2OWcWDZFTVok2m7nnuUJ7i1wkvjyh9aIc978sevJrA
v5QQOMf03vqp1cqaSQfFYFWMz5pEydPcjMGrMyi+3yGEU0fgrSVLfRV4S2BTyiL1NBmfHDYsavTh
at3poFTAINf9s58jLO4oOH5pvdTJFnomml8di7PjU9TqOXrkuIkn9wQqRojRq0HkW25w+IHV0nZ1
A3l5Mi7Pgx81X+CYdheQOHj6d+e8R3db81yhZWuXbojss2iIYDcoa4SOSzUNi6/44Fh9kPPgfoku
oe6RUlnKJ1qTin9A/ABmQH44AbjZLcMxpxaVR5qPqDxKFG/APOK6GNNCxq7cCd0myCwM5fTK4eJi
D0Op2nIv88Uv985nbXJTKoeygZiDHTM3QCAdOqAy5F64MwPJb4lq90uQC8BApPO++LbJj6HDD8e0
o96W5yzj68N80H7YKjGQJ1ZP0T3krtFTXvWb8m1ofbUP2cY2QdFrVN2AJHXQHspIk8qZ7N8j+c4u
tz7OzVS0UwWM1TMHfOzR8gKV9AGiZFtuyfj41U7Ep4kEcTy45w4M/Q+dV4c2g57dbFITov3VXqRG
KERjPvvPS2xfA4qqgLRBJORS8+/sP2sK7WBHzxqNUmE8bpcpZU1uUV+D7e8XCVAWwZC8LZBgTpou
5brryW5UtCgvLLL3hma1A9kAwYAlrvwnstTt3hYoK62DYtnyOELPrTYgpN7NSF3hP0HqzzLkibvn
wA7s0vZ23mbe2Ln91fbTETF2bZ1MzwyrX/80dh70EQQ3CT17GHU3s1dF1S2gfJTsdRGCOpqaqjLX
//f/Gz0UGtV9MPS7Q4lfRFI/mDpxX7ui/O3Dek7u/WWsTmWcU9Bn5mAcnhioQN2jZ0NUviVVVPyQ
njejOg7eQf51RU31zIKo/gYSH/9dBUv3chZD9z+GBH/0GDtoLgsHneFvPnQg6QRIWJU7hQpraB4S
XV5TlPf4GXctc2mAwi5/L2dbyz3KPosLQ/Lmu5ghqv6/dwKOA0fGkTJPXRgH3xQEDLd6sSx6Rv3K
MF54eZwvGP8dGETe//dHSJ70eB5E9pFWPvIVqIFSGJi+Vd0LN65oj/B4Yd8au7T9hbkQ/glg/fc3
+ZoYzBFc0eB7Jqeu6nX0DPx67+55HrT9bZ8X+RdLi+GpGfpwSIGfyeVBk7pcdnNZK3Y1q6Q+hgJx
lBsqDGoc82DBBRUFuTbWu3IOJPykWcNARpeuc9+6yujwwAOl/A9x2xaIeDUo6zsimqmui7JaFiD7
Ko9BBDmMi3dfA0jJbpRJ7JQBIeLHIosDP/EyFmnzDffLjmQs1sVVH3b4T8Ha8QYVZpEALRCL8gAR
HmYjQw3INcjCHtvhpAnBKTVzERyd1zT7GYfUZ1dP4S5MIho+dwwWQwMojDMMpTMUSEGeCRohgvfM
JA24OfXkRPOiUboavrZt400HH5Lph4U2UNp3oq5Bb+xgVFdnJJrCukSNYWcfaC+LcC8X3175zAKJ
xPEaLlJjOKap9MU8ZTiEsSRI1AavczEBvNYm8xdUy4bNVdcjIrsXBq+kvU7qOLNNx+64iPi1Ayny
s2lhMPoAVOwkgBLsCREH2lr7IHvh/T/Orqw5Tpxr/yKqhAAhbnu13bbj9jJJ5obKO0mEALEJIeDX
fw/5bhLF7a7ibso1UaP96JxniW4rRcHWmpTX3PGBeOOG10VTnzScZvkhbJL8v7Ck8bNqrHgoOvja
FxWZ02DT1X4ubhhtLbtlVVD8Y9Qsbq0ARf8mpJi8raAj+7dBRbnchIkd80PBYe29SztB/0eaTiYC
VaMJUDm/KPBLnv9Ne6GqH4ydoE7F0gAMRpyfJwnx0jMFB/urzNV81r0Mpp8czNIS4zTQh5L7UI4E
tCy6UVYWUDoK57i+qcA501uWtfrYRsZUB9uVcbwFTU1uaeMxA3ZjWx+ApgVTFgk/umel9G/DdJyG
be154SuNl4opSVJoLVaqC/cF0d6p0lCCsCiP3WWMpZ+RzOumvYRaTvka1wp8U3D/6nYLxy+cN5MN
SHe2C5r3JkVRrMRCTcEvhVQZ24PVPNwpD3MMEi3bTzEwpglHEsdUwwARTAlz4qRFwFB4DaLl2hKc
Y6YjtLmBk8v4TSSmKU6RacyL8Ad/vBOlQBRPM532Bxp6XD1CphUk7Rbkjgc0BxYqizroukwL5Y7g
hXrgNoY8Dp7B+S247vOTMrr5KTKMkZZ1cSiwHB/roDVfaxERoCqQnl9uTJLjMVuTGlY1oX6ERDHb
TqZuFASorFVbA+39O9vNGAHNoDt1g/Vt92Gua7FvRy956r1oAL9LVN38xIc8eawnCDLvZkjQvJAM
75IHJqE1vEH1DSxgOIbVICKCtEgsAtXNRAf+aiTEUe8z0NCnTZoGM4iIURjqt6kqxvCfORqhaJOG
xkuhNVrPjyHT7ZJ9Q61SsCjnj6qo2b32cijuGj9j8lQ2bfg9ABsJAtYUUPux0FocpPVzurPVDA3Y
DZ8876sCUgaM/xi0IlGD1CUV9X8QnVGxa1tenBHY+NDgVr3mR9XgnMJ6ZfkN52ED7riXq0flaXz0
nIMcCcHROFUboVuMVRIj4NcEvPFSm+kAtjFMzEYIzuy0VQ3emTG8u2jckv62trBtP4KkgYq7yZkA
9xmsGHh8Zb801WgodMI3qi0yduPHEfHaLaqtGaioVtS5BCG+9dV0DzxRXt2wQkX2ZeoK8YmZCSIV
44BUCAd0yd/BG0tu24qN2VPWFRVY2vEMUmY5WMRqgxkmcJhFRS15gueP9zltUbhPtstp+KNOoH0A
KrrBg0CEHQLKbdxBswC6P/oxTMFOxkpXw84HlbY96pqzDv9fBSb/BArOozfCyA1Kp/yR9SkFvV1H
CTswEJcfIzMnL0VZJcV9VFcdNojGTvDiheoMSS/+Pa/Y8JjpmJ4UGb1blJnpqZdKHViM/C8EzEmX
7govIMGDClowzxQI/i/9DPeyGoCtaEvCPpDQiphT+0y9KuwORI2jf4dDjt0ir9hX27ITiClZE6XH
uanE9xDg5QebduzzAJXq1yJQ+hAUXQBaQi3bY113I0AY3iLuuuYFELty+4w0oYUEWwXBoCzewSCC
baumXsXcQEzjvF6IYlMO7nv8wnSMp4WJFO6aOO+KZOXnO4mUFqhjOcLq4AXnQsPvuYBV8fOcTOzz
x8PzbnkaHXBeMMWEk8BW0NNiU8oQTnojIAI08xGf8EbG1b7xBZQl60ZOmMuKffv4Z98P/mOXQAZ7
PVhNo1L3ulDutxq8fbDfaHAlJLvUuhP8twIEbW5m8ToFS4LIQPfWT7xVdRcMmRP7G7AObYuF/sLg
nxRuObyHEHSU8arMTOwyyFS/YHmkb19ICRYW1BmGmxh6tWvyrSx2GWQiMDERnbYvMpqnnQjAyfSR
XVj13I5dBlndqqGr8hiqTVLEhzDs6rcMehmrcj6xSyFLcTQNnaL2RXHA7idkK99yr82uPE8uLBqX
QmbB/4C4NrcvvxBsakQyF/T0a4+fS607jx8toZzeWq5e+Qwp+RSH5RfoP6wdmeVXf0vmkq7ObQCU
1gtuNLwggwkhaoVLa7dqt7r8MQrqPEwqwuq1tliSDKCSTw1CpJXT6uzWOkeSHsmy8RMMOsodHrzB
bdNfpUxe0PWPXf5YCktWw20zfar9aszeUphOlPdRC+m1G/DcveC+jRdhhxG6gs+EgPO+bdOkiQ8p
SyAXZVQMcYWm6f+FDEhn92mZQYVCVEuk0ca5+FSl1v7ww+VfdGUBbemVW8mpLSBLOOocKcNX6yOB
YUVXn2eABK6M+YW3uEs5I61PwZXJIGIBCNwnFtVA3NE0l4dSM2RqVy0bl3oG7by+4jxrX6YIkYXi
WfnqBYpcWZSXuuDcjEWLuctBkH+xgYJ2S5fPj5CvoQlMNhYxlY+7cGn1uCQ0yDxWeTAUNYowExRJ
dFFrsVFqEUAxHW8fDV6c2a4QKjkQn7H+TrYQ7GFBmBZ7KiETgNhQQ9RqqD1zW0a0gBROku+ytI12
svZyuZEywkejMjhlTx9/9KWRcc4aK6vUtNDVeC2mWkMCCipMAo4Tk39sIQZ4BV72fu4QiMk/j5xU
RkhclLp9YTkpd9yUI9tEBJ6TMifFmwpw/OwRvSp+pgDt0m0V5+EqPA4sBJ3UoWEZm4xpyldREzzc
KO/O/SjnKz1bevB3OgdSXX/2jGszwJ+pTJ4n0ntbMlALe5erhZdLk+NED0WIcwSDU+IiWAoJaQkv
wINSsRmOAH1CDebjNXCpE87xQUTKPL9J21ebD/bAfORwjwkX/XAlSll22TuD5JLhplnYEkYv+Wvb
lUhuTkyP3yQczUqAp+duRq6AZ/l2rBjo9at65BLkhJwaHbNInDk09e/hKhLc55DlvlLk+FU4eq9D
znFCPAm17c5mZzMvvhjSJ28STidfDLg02Kqgp9idD2WvIyk5XqTzFMcxUl9Rgozd4khx83EvLywP
l0qXSlpYqIzHTzzg/jciF9X3oo4eonksr5xpF5aGKx1te6nZnIn8FVQbdiQc6aq21vrt4w5can35
+2+hCOxp4IwUMvk6eTFHw6q+D5APufLty7PkvVlyd75kCRLeAPYVkJ9XZ7j/jdEblBehTVNCUONT
MLftKhkKFrsS0iF+IlSdla/INOmj7FT0UDVXXY0ujZNzDhjWaqoQJr8Ki4T/VlMN6bAYYiDrTjGX
x1awFCCcfvReWECReJ78JEV2g4rkygFw4ftdMpsBtBUK8dLD5e6R29CXyd0Yx1dusF/Yx3fm2aWy
8RYK2DoS3WtRQTvspfVLSM0hsVSX33VaUrYDp3r6TMAltFvgq5G4rlmJhJKegjH8IeOi8/GqTOZn
O8IVbSviAPiACNkp9pX1sX4dPK/6H3RBh3YLi0qI0yA50h2mKKzzh4ovaokf74YL29klzSED3pup
S/mzaGtTIdvbA5zaKGgyZsHVV9eFTeGqVVuILqrcTtkr+FET2RgQoMudZb2eT6wfyt3YtOz8cX8u
zfrSz992N5ttyBMO3SNJAyZQpQiho1X6yAuva3/53d/at7bqpiye42cWhwglvNgiXSOR0/y4+V8a
Vu+tK+f8KIYhhee5H0DIsy+fBXQTx61sM4qXcADruSgv5+6HqSbvAXTE2j6lEYSA7pFJ9dk9EW1e
HFOR+bdFGMJkS5LaehtQC4fmic+hOaohQEpaTu0wnAtq2u4tzaGSfAuYI/X3ELGYm0OOwuDR8/qp
uRLKX5oSJ1wxQ86aoiyDFzqCHEVZz0+BFyXrbl2XLwj7uFxVfRi88AyLtp35dIYE9zqFKGRY/5zu
FDCUSFsRvJiqAhSCF9AJp01Rffl4ui8MjUsZlGFkw8lv6YvFs218aDOmosdMpd1uXftO9g86mlEN
P6EAElSh2NbQJvyUJV7/+ePWfwGG31msLqeOCWjANsnAnyARqRlqgdVAT5DWBU1WDgjwb4OiFNmm
CAe9TYxs7+pmUfzMoxLljLIObHfM4bQT7KFXMO2tKIKvv2D3cSl8lGxkzL9//KWXxnk5mH7ftQEy
y9AcDV7gMgZlYNVE1WGY+umabMSFYDN0Tp2eQe9unoz4WVUQVHpRHUWcmaVjY5BPL7Jj6UWT3HTh
VF2Jwi51aPn7bx2alMB9kJfymYWVOnA47WxaAtT/x8N14enk0vZE36mMNkH2Mo3IY2VlUv3TwY2l
R7nElJgiYbYo/TU3qReLcAv/Nnblzr5wUbhcJC5EEVs1mFdmsqE6KGIglssXfL2qmqB79geoql3p
5KUhdOIbNsD1jRg/ebFAYN5zvgDMOllF/3w8hpead04O1MCTSPLEu9coWe1gqG72vn/NI+wXbe2d
neeyHie/BjLFy/0n6oUCXVDRMH8VSsRQY22K4ierKCJOzyDw2CgL0WboSfb8WPQo4x+jkPTqVviq
u/ebNv5akMyOx7RHuuJTYbLW28tCDAZqfkgjA/eOUszwQDlURe5DAXXsY2uhjgqkRJhvo7JU8iZo
gpId4i7rrlmsLTvnnQ7+hS2lI2FTFiVnYUQHiVVBs/QYNl1gdn3E+lVSNSz+C2RaeJWNrUjOIdSS
XkASm70tXDFx+qxaBS57tGjascjyVDzryIz3qJwn58DzsnV3n8sdbYG00oUnIA+8iMQpNqdHv29X
ZsdcVptGITiBo4h5FQ1Ejh4FYND0Kff84LhubJxD05go8OmQioe2JfmRjX17O1Pv67rGnQMyrH3p
N+UYPaXcdCeooNPzyAAUWde6E6WxXs5ClXH0tJiVvUD+fLiD9oS8cgpeODpcklvI07lpRCMefh0d
NMJ/ZUGyMiZwWW588EHRjah3hp9BnJ3o1LI9cjCDvQJwuvT1zsEHvBTARrFuX5VI6ydAnfj3BIL1
V5b8Erm8cy646gNTDul3EkT9K8skeKpUiDDZ/P87idNAnno/SJ4osDNHuHbW63axK0ug49CjoEJA
TNXLxk8KmIR/s2iIr9zlv1687/XJyewUA6BJKHslZxiPxdGjAMIje+AqQc3ZFAUEry03NL2t5xle
ebwbW3PTDkjiRgEljz5s4AAICloCT7E46MiGota/nDU+gApY8+ws/YJNW2N4DzPWvrRyY0Od3FuY
NfNdrSYTolW/Q1xU4LXBiszkG8iuNg+lx/lPGKeU9SGcE/sawj3Mh6B+IZWZd7SGxCAMDUoT7TEw
5CR44H2FrJ3ReiuAQ+ifSJ7BfSrwI/MFNqI0PZFQ1N09pOzjr7KFV0oAnC406xPdfRmblBG7kbaf
5CeNzoqtQiC1hf61NwKb3fsqPQXFmH1GN2tzDEvmlQ9jA5qmgi55BI/XMD2aLsXkgJUEv4VqFaMH
t4QzQTzlsK2fvfKZRAgVBF4vTwMHBGXVYeKyBUg/pM2EPNQzTGHtA7Ki2VOvcWV/3PqFkMrlyfEF
3xAg3/AcJv30uYbYM4AiEPveqqij+8oDyfDKL13Y+H+R5irQS4jXyGckpZriptVea2/9ECYFH/fk
QvsuhV+jMBlFY6afi5aFbxwPfGhKZddu6ksHi3MbLQ+Vsfam9Eywoqs7NiCoDYc4+JSKgYLDUTTJ
Y6hU+VSNJLiS073Uo+Xvv0XxumhmIDKz7jlEnPagBtUXm4b4xTqUwV8y1n1OyFgExbPgcwp5Y3h0
DRFeCuumg/758anXA2UQmuHZTnP2KoOqfI2y7hoq5oJjcexSo0QlA2laIZ4VwAbZ99pPFxhmBSn9
N8kMZKyjoICtIUQdIEWKYDeC0MRc8Rves0H/643WeOcgpVF05cpf1sF7h7RzrVkNd+kE6pTPHIYS
/xg4nYZwd8GS2ZQWHhtX1viFX3FZL0BfAyAs6+aZaASrm5ba5WdMi8VYdhDrvxJhXPoZZ+4Aq4/n
0tLqmc1QaTtpeGY8sJBW7KUbo6uu4ReWt0uBqUPtIV6fkjMbZTaiMxmHcKCEC8OqFeiSYHAxzZkC
cQ5VcZhaA2HeAG02XBMbvjBGLqsEzhiMFn2oYGlE6E3KB/ZNxBOTW6+Lnj/uwIWz2aWWgHc9ssHD
bAtYgkIoE5qZGz0sZraeqsiXFnWbKzHGhalwaSbcg1ugB2zmc5EyflsTAI4CCcbhx/24NFRL/347
x6YYCR2axd3PEhW2cYOsQHM0hI/Z0a85v+Y6eelXlr//9isWaB7ICDHvVTA/IzsUrwE+hUxJN97M
KWCaV7bgpaFa/v7bz0gppirJO/Gm4cQDQ4zCnGJT6Ss771LrwZ+ts6nvYQ8z+mcGwoqPuA2Gs9tG
t2u/3tnZxCOyifDCfLM9HpzT3Mv7furWlWxcUkkhy3BCMdV7tTPH0TsvvjwzA0vsytC/L73IYpeo
UDddRYNybp9VwIHaLfLWAH0d5vBPSjnC0E1qMqOeCCQJxw1e1AAEDlDsaKE+1KSfSmJAY2M9687J
PCUvHy/u92cMpjx/ztiUwSDAMzE/A5vgv1Lr639mskq5mzEXnlnMrK2wR+g5hJ/8qeDxfEJWZ76y
Ly99uhO3MpllSVy23nMNPPheeZ7oNrhM62/rRsbZ9oAbN3hd58FrUYxv9SxNveuAjr0WAlz6eme/
T7QrfB41wyvDI2Frgfi/GyugUtZ9/PKrv21zCGeOmSz1Qrxb+FcK0H2kata9GIEh+LN1uEMijBtU
cG6BpssOkG6FOXZE5fTfx1//frTKXAeCbhpnDQXh/K3KZHqUSVxBqSujpLm3vBHFnndtEe2TKmzC
G0O9aZXQHdarkzTVUDME4VMMr1A+RdhVZPIwwo98VaUIlfI/R20SXcoalLHPCnyJe8Mj/VqFV4/e
CyElc6GlIMqmAUXq/xlgCRHeVRpqVrCeM9G0UaNf5Ls6bfD83Nbwm1VbPCoXOyqvUNOGFTUEXTeT
DOipIitL1MxFo0rtQ+o+87KHaQSkQ3NS3vgde/14iVzYPi4YFaW8cByQg36wjWxQTAF4uSrwkl/X
urP31ciiCdSHEPnZqLwRdQDtN5pfq6dc+nZn61uwCAKVWO+ZtJ0+iCytX3M5BOuWmetmUDPkYYe4
755BwEs/iXIpwHvEg27gurFxNr8oZshAkhDwtjDzvtXIoYNjwfJr7kTLEP/9EoGqw5+7BCG7JgLk
trOZlrDa4ljfFUPQdW9DPk7Qb+SqVvuPu3Lpt5z9bmU+akFCdqazlN0BNhB9sJeNqm+oLuBhNpd9
m10ZtmVy3+uXs/ut1ylPgO91NhxX+gHZWvgCclr12QEq7M26hz7g8X8OXxuGMSo/eXKmySRuVZL6
u1S05kVBmOsHr4cA5rqVhmd93BFPnD8exwsL2kWa1jHivEpn4bkmMZ5aqAx+zeD/uVvXunPPt3UT
Q4pqzJ4FhKtfQd6KXqoS7KCPW7+APAPQ6M8RCyfSQD69Tc86lh7KuTl4MYRkUbNRfrZkYhP1wv3F
4rG2oXzhgQ3fdFgaIF1n1NbW6MoxFjtnArGoCVYRqZ8tL+rbWjN5O9trSkYX7tO/wKKm9TPIypGz
DDGGW81glkiArlRbuF/X5V3YJ/JLP2usSwuTxc8fj+ylVeEcFFPZ5oJSXEgMzko/03Kus23cKvJl
XfPOQSFBnBm9Iavf0s5b6HWgbLfbub9+oV76fud0mArSFzUIP/8ZMMvK4TZuvKE/kjGb7dZSWP9N
YIccSQwDXTmARb/DiZVP/ypobvTj7Zg3eniAgStciAe4e0anYRivOcr8yjq+c5rEzmmiQwjL9U0V
n3G16/xeepQAOtkPHtDzRGWPlgz126zZAMLe6PvNsU6l902OfeNBZTW0MD/VHCQ62OOxpwgZeboq
K4cY6s/dRKqCIU4b6zdoUZa7icDic+ZX+31hSlwQKvPFmJNqHM91J9vPcDKqf45pbI8fr6gLRzRz
DhrpdzULYNC7XAczyKh9GhL400Jj7CvAHOXTx7+ytPbO1LkQU7hexUOkcnKmNInzm3a2nDxAWabc
g0UCPihitCGCf2/Kp3Vni4s4RTDLIqt58QZxAnqS05Q9xzWQcB/351cm/70OLZP1+1tD9gMcVwK8
8ipV+D9i4GeFAIkNfLVbJbysf6Zmng4gkWcKvG8I8KPaBD1UwIe9E+Vz529MXxXPwGDTZo8KSzd8
D33M9SZoF67ylc9ctsZ7n+kcR3QIQ7js+eUbSYVtgZCOkK9LYbegd0EHfRnDIsNue6jEtotWL7nh
OlU/8ma85jP0qyjx3hc4J5YZG7+iqWqg2lrAA4rlKt0D/hGnG65RfwLPt4EezdTP3iGdVXaXWZM/
93mWNzeGs2R+QuKG5jtYNoBBDalQVPMtFEivrP5Le8s57tqaRCwuZHo2uYYtJ8myc5YzvSq5wlw8
LLUUakup9M91AigCz1X2OlBz5Sq4gCtkLhpWaqVav7HVc1sHMIwNi66AMAIRgd4BaFjbTVowDrpC
DI3rZEk6g32e3Mkp6bcsiZGXxCGCv0KLfCSbDMGy3k26gTu9P6IAB/2guDhmi93rGQY6stmWjcq+
hhqlwD2gO0O1qU2JCmWHFtfhB7AY/9xVUFSQcyxE98bgVhztJjGb7/EA5Mq6Z4ILjU1lTqOwCtgZ
rufsvs1Zx3ZxPlwFjV1YTi4qlrCk8X3ZB2eg54Zob9tCAClGKL1yjF5q3wmY4NU4lHWRZZBiAASi
lTR7wmOTbD8+LS61vvz9tzMt7eZcJ3Mnnts+QPkDtWRWb7PhqjXN+24HDHaof/6AieYa79diPsOk
OPe3aceL5ERKXxURKElp1+/HsQ6/AzAORvPQ1fG0M2rq2Kcy0VN783Evf+EK3jmRIudEQjIR1HVf
p+dUeByvntaHyG6dZTecpmZ4TIsCSjQtQkS2Jy3q+HcMGPCntOQT3aQiyeALzfzaf9NdABfrRlXY
LJ2eAMiCIEDxRHg+9YfIz9MOhe6R9vtYhRRiHbIojtpTodn5Q6kO9ZQA2huUvuW71NSoqc7cZp8h
sJr/hL7FNS3wC/e7C6blbOwik2JL0aqShzpSQG/KiQAz7PWaBLuPB3XZoO+NqROaLViFLmm65Nzq
rvV2GjK9/aYWebEzXjT+V2U13xelYZ+7ASIdH//mheXqIm2NaBNkWAF4Nm1xoDC6+TK39fi/jxu/
MGyuMYcOVWOqnLLz1JR4jMOWCEAN0rdFv404E+OVOOLSzzjRl+2sqf1MQLOuoHH5BHdNKFZMvOnv
oxHSW1d+5dJIOa89AetUmCvXEdAoALuEKbx8a1R0rmyoS60vffvt2KDV3EH5TeAhPAyy38sxFt0h
61fi81m4/O5v7Zs0AB3Kz7s3IYvxU9GBnN5lQ7kK28RcYCw8HbMqy/zwXKSQvj2EfZo1d3GeTMWV
wb+wNVwAbNsFbC6CuH+zcwfZgdaWX5dCuIXckMqGPYAVcroPJMhrx4aF0ED4eAFfmhUnsiF0ivM0
0ii2e3lebGi4aADOGhf+uvadHY97OiXWJ+HZlj7OaeZP3bwHTnVl4tiFw/IySZKAACyAtwnbtHNF
PiXDSv43c0GczKiEhUnSv9VQfLm1c2m+Bn2wTguCuSDOooaoThaO1b0sy+RnaMAi3PTQG7lyT/8K
h945bV0YJ/OgSgAb7eYNdODkSQ1lGuwUlfO00eEwm21dDWP+WaX59B9pSpjA100KWRW86Wi0ZVAA
ooORj70eiocORON7BfehR1vz8D+a1CXYQl2l5BFJ1KiDz1DcvgiZ9nCi9UsQeyuoRfZaFxuQvMIv
iOnlnSr6ud4OJksOzEK/X9muZZvQWsgiSR5kFIpeUF7DBU/9m2IC4IpABF0WG3CR450EZDTbeDaO
g5twyhCMAeKREHD+q/ymHFrWnZg/4t3uJQk0tAkS/tUmGicm3rBZZbproc2wxWbq9V77aryPOo6f
1LnRTzPY7J8FUV6y9Th09CGNRvSxsVSm604/19OhWGy5oIk5vCGuENndL6ECCAdlxRoHAwYS95+n
H6YyLvOKQi+RluSZQ3X0XySAVt4MrrODDEqRJroa3khYvtZ+Il+CfK7fVh0RLui1YCCz9nijnGkF
RNzBTmPEj7COXieKwlzYqwHSDcJDbfnM2hR3ZRGD1Q461VWZ0Asnt+vvQGQKP5NJUlT8zBQ80xxM
3HRoRbCpvTZOb7y06G8nQMuHmyA01+LTCwe3C4fVSMBE6TxU97Yppy3w/2bf6/pKVuRCvOHCXkHY
GUdWmmDJJaU3KCXyW9lACn8/khplgFXz7vpbUsrFrP0Bi4p7wU8FY+9ncJbSa4Yhl4p+LmqQQr5S
WGzsN1vPkAWki9d5WIzlEyGAQiqJx+8hlnn9P1qBnnZE1gd+RH4JZIEHlnNwM0+0XFmPd02CzAAN
s1zwBE+aLHlkU9v9wCF1zR/u0lpwNj+Dwl+hVAO4n06DrR5B9po9aJWsmyf3OQakikmmfoAfMW1v
06noTkPUXwtt3909EYmd0BYGQwJsj346pQH0DHeG2v4Tr7vhhmBS9lxlEF6cggmhdIYq438fd+nd
PCN+1Il0GfKHbWpi/9R2pLyVdG5veetBC9ITHJdwrZHgmQfWfP/4596dH/ycE/oifTRNngj8E03k
9ynVchf36yIsNO5MvmZQeFGmD09cQ1UUssLlZvaL13Vf7sw9s6MquslPDxPx6Q0vhTklY3ZlWC7N
Av3zziqEJBIeVM0dsRzafjZU5gSWLTQ7wCas/w1zBVMtO+pv6/rihLoToqExEYwfihmhIgqc1TaG
bPqaQBfT4AS6k7bGb+oxxTkjkCGLouroZdfgghdGyq0cpD7ovKluIKZtUHnp9iTPh/wzjcE/2UQY
vI1gDSTYejmOwWHVaLnlBCUljOgGQ05AZFCok0b1E/jrqxKqETRa/5x6HivIg/aUH7RECZ5OTX4T
ZYm/W/ft7va2ng8+RDpBBmkxEBip3SfluKrmim93djMJsz6N23y6M2yEO6s3THtA6d/Wfbqzm6UX
NPEEVwVEwZ498lpOd5kxL+sad3Zz03teA9QWl7DpU5CQHMPhATR8vaa+hYFx9rOnUySUmwTN+4n4
hAdZuQd3vV85qc72hao1lO+jVhyV5U9FQ35Snq9c687eVZHuplr13oHLEIUDTgAG2gYyses+3U3B
w9/XExo2DfdFFJ4mWyJ3rhGvrZpUNxmO7KRs7EjMPYuQo96weUQCMifrsNYRcZPhBG+gBBXySGyy
Ug2bUVd2o2j3v3Vf72xVEsGBqgc0C8pVc1nfeBxuTqMBzXhd885e5X1o6oniKYsTM7/VGciA8QxZ
0nWtO5uVlk0e9F0YnBhFWciM4CxV87WT4EJg5GbBoZZu+lwRXChB2xcPLQTLho1tU3lb5DMUrVLw
75OzkTCp2c6gDa7sk7OJw3TC5eaR6a7NIGzdIkzJWX5eN17OFmZpmsGmTmCybbu40gT9dIBPwTUa
0q/n6F8JDyxVZx9bi+dD3Yj5BAVnMOiSkO/gZl54B6BgB/8k4XPhH6EnBAOTEipdkG0RgUA+DdT9
/xRcMj4TKNkfEJVAHoh58FSB8HWIvDuFjvUeBstj/JBSfwJgHwYBgFrSHCqkYUrC1xEya/XeTzMF
yTpLRfYdsQaKpRDW6B/w/LD7FlYpt4qEcA/HxQo9mKxuIL07cxOFD0PHBv+4apDdfLfyWhHqIksP
qraPtkyTG+yv/EoaY4EqvDPCbr67LjsUs2EBexQ+m+ZbqONDmLsYmP4mDZzL8k3jw832Npt5YY4C
hkb5Fs+sglzLki47673fd+KGVEowSmAvcDB1/Koh5QtB+3WXo+vkrKIy8jkyiUcOxxs48Eald2Bp
la876FyhCBGwLGJFiuXVBP0n1PDznwnMb5/XTbpzEkk/5dEoEm/hPkINPRHtxivHt3WNO2ED6IOS
Ght5B6GZ3QPv021bvcrNLyJu3hsi403FIdd+wIM82rUwpNiiSHAlj3FpuTgHjqohZt3PMZbLFP0o
CtlvRpQF1o2Kc9i0me2CEbYDBzIiATNFIDpL0a15c0fETWtLb4S1tZ9VeKBCC7dQ0PZKs2sSVhdG
xc1qFx0gqv1kvQON6696hjdmw+01BZFLjTs7lDNYldMhzo9UL5o/up0OHhnWXSBuRtt2k4DoswIG
pNBiXwzjGdYFq7x8MeZOrGAbUlEQC9UpnVACDUzg70VpVn65s0G5jgZk+Vt1QkjfbAQuje1sV77S
/0rPFp5XBkGOCWVtvpWa4iK7ZlS39P6dE9fNzspY0HaprB1N0EtAcAAwkW9Jt9Q2YSd5lWR5adk4
O9XyzA6oBKgT0XTeAAwjtojK1wBsMLPOVi1iSmo2Duo0maw+EtmT/XUX7Qtf7iZiTSAphxOJhI0O
nA6/qCz4Aa8N799Vp4ybieVZ56NI5KtT2OX5o8Lb57WEKP26YM9NwbYR11rFHNdGSaYdnX3/BXrK
dN2wuwlYGAnlMw8CdTJ0nA6QtUgOPux4N+tGxtmuoU7ttHiwHLWPFdPmcbfrGxmsbN3Zr5C5aWQG
M5SDhGgo+B/TCK5hlZfXinOXVo1zpyrwpVFYG+uj0cps8HB+8carOdVLjdM/sysQ/0ptXs/10Vow
nBSBxBYOt6/rxt3ZqWktSBX7dX2k8fBiIMqx7dio173XXNtKPhVB7Y9+fdS9908I27zN2ipWRFxl
IQLfkGSiszqpGrY1rLNI3LTXcHYXxvwvPaFaSM+z2Kg8nL+pFqQysBRX6aLiy51LVVu/9WjM62O7
qLmpAosx7hK5pnaI1p03OKuysmRTgrVI/o+zK2uOG9XCv0hVoAVJr+rN7Y6d2JkskxcquTNBAkkI
bUj69ffreUqI7a5inqZqajCNOHA451tg7BWtW1HaW3pVry2LE6UQGuwS0ujtvhmRyPAS4Q8/pJ9e
W9HVnWigzk5MqLZ7hpKQ4aHeB1x0fieAS8iHQDW8QhLwme3EH0R33YpXHKTfzJ0IbcIyKUdkAicF
e8hQ9UlRbkir/QZ3InSY+nEOR3hu2bxtYR4EF68yn1u/O8Pl3rNmrCnwBNVZoBdsEoBGaGqs37r8
Qb1v20VRarsTbMA+x50x+3nJqefg10rLLwghlbSUNCLuTitL/uWmkbvee7u4PPtVQs9qDHNzCbth
OloDz/YlqIYbU/9PueOFNMy1c2zmJYUlXtrfg5e1HoeVz3bPWb3IXawrArYcTDf7HABCXml+iEGQ
XwvFV7oE8OlgAFiYYAhg3Wkq+9gIuXyP8P++1/Gsv+UmB2qi5huw9m1NdP4wTnEWm2LkhDWgmMJF
qM843Afe3p6v1BBc50gGa1Q9smq4h5bQKPakn8lXa6Q+Zx0IKnEUSAOGtzT3WWKnU6sUEvG3//Ir
h5FrKjmMGTLlJcUGGNEXmNT17rK3ejSvDe7c6GvY9oAlh91pADWuUBZyFEES+5XWXc9IqINkhpmm
vwhI2CPD18luWYhfxcgl98ewreJrQMxF51l8JF1afd1Wpj/7LbqTfKMaltVdsPUXbXGt58u4h1cP
u7GXXlx0ILGue+yXkI6F6IBcHfsLSdEyju3Vccqs7EbUvTa6e2BkCsYudYeKK5z/dsOIO6AnXk0B
TN2500GeCnXT9/1lWJcAFmY1nEsQcT4bBqM7dzqSP5nMUGW8rD2Oo0ECEQVNv1vvhuvt/cdphNGd
Wz2eR+xI1IEu8QiuVWEi034lm27vyxLehh77Bn/j+lF+/bRjRDLcX9UZHl5iPwF7Vxgmn/0Gd4IV
xkjtlFcL0pJ5eIBGOys6ntaemzL8feZrnEKcDrbcF5bjOT5MIQWur24haOo3eed+D/t0yEwOZD+J
9QfUzuR+LlXtObgTrlUagoqSw7bRZEjv24Ge+tzP+jbOXR6+nvSQLjzqLyEcHI9Gg5RQ9Iv0E93E
+E7AmmRK+jmSw6VhrZSAeq3RadxM4NXkx/hOzJIO3toAAG8wLcUtbNL6OVvRofX6rK7LE3wE7UBH
BBVZEvjHjx8plF79tmTmBKypuKrWkfYXvoTLXZXEaRFdD0u/mTuhCsQnFTm8TS8NSD6fkWfl71AR
8coJsehOrKqhWqY6mxGrw1UttIQJ5+0nxCsn2R+UegNpfjsP0JFZr6fMbED1gMVo/HMxBBwnv/Vx
AlYNbTultb3+goDupz78ksFi0C9gMydgwY4mGqZU5VmDELBT+GP3c9ObvdfUXc58A06ALqetPNs6
rU9NGpFzPg4//AZ3wtWqblG5DctzlqBfp4M8O24q96k+IYdxYlWMGnZ1kOB9mGognqtoEsXW5P/4
zdy9XtVosi3rzCms1YCGHoPgZjffeI+/TIC6pl+/XyDAk+p+TfrhHoRh2Iq26MLCdzew1R5e7lBt
0+0WnQdQj54BO8ouXYjn5BEvp+lG2+SVoPgDUhZAehRXZHXWVVBtu9UaOCZNGx1g80og0/D2Gr72
V5y45oHqsyQah/swWtsD2rTh33qCO0BHSOO5B8LfFxKu4uOQdpaeWRl/yeJM7rv55pvserq9kASl
TlQPbYd3O+npmcB4GFaoCxuiXQIu2Ne31+e18Z3AjmnWrzmb6JlrSe9ZCcR8pjOvx3Ccu5AyYmfS
V2Sg5yoZf4R8TLt9P6Zx6XduuPAx2GkHMpiH8GyXqTzBVjp7lHFVHd5emusB8cLSu/CxpsnqQcEM
8TzJmLN7zSW5tAb1ZdKFw3TX8Jo9jUACvGdt7ScbjxVzYr4JQzNmJqXnDMyKC297KA1Dfs7vjnBR
ZZAAjFlZV+UZpHq9I/CYOSTKSxEIU79usV9yadZwWvOWswsDrOwZbndQ763q1KcijNGdQCajrgnA
XuUZPugNLDDbXt6BR67Wj29/7VcCwcWVZXLcJLCb3X0I8zzLuNznpZ8aGCbvRHGgJGRdly0+9wPf
wEPMukUcJqCpPQPBieIGyRGZoIJ5DrVZ/zdlEZTYZpJ6WY/FuQstG6YtlBu85O9tOpWFAKa5iDqv
qgMGd+5nJsOlzrWJzvGUsh8k7yr9DvbUfXAj431ZqgN/wLmj4RMPCWxoel/CvkVzEeoYVXYWcuQK
bUxitu2nhijgP1GF1xSUuprl0qPlE5/0hvJEm4CUtx+jpSafk60Etx0aEVvjmeu7JO11gIAbydP1
vuoBqWCRCXdpyH2KIvjhzg3PzNLbeBiSC+zNHv7b0om+iYN6JV4SJ9pJDAJAQLrk0vToLSldf5SG
3BJRem1wJ9gnptq8X/vkvAaMFCgOjrsob2/pib42unNhE06C2WxCnIVuIWBWgWKuHxJGfGSXsexO
sEO3IFI52G1nuKG297BqCcrzmFDuRTXC+E6w00AZGPHVqyhQa4aBOfyJimqT9d3bB+ErGdMf0C7S
wxYqAOqptnBh+SRX05pHZarqU5usumtvXEWv/Rk37DujFFwakwtYfFctDl6qYW8I3Omjvqq8RL2B
o3NinzcTlVMTBXfQ4/mqxKp2s/RMz10s1zBJyFXQfAGqlAONr+etPi1d+OXtz/DKJnWhXFDsHrta
hNNl6uyj0pX8WkbQ8vEb3AleAD6tkDnF1O0AR+N4wdTnyPPccWnMNuLRcPWnOYsJdHWu8JauyU0V
19cWxoleu0DHpmnC4I6sFJ46IoRSeOH9ooud6N1Mm1A29liaTfX5MZl6KHduXi057EcndkkXmKGm
FUaft0YcujoaznkKIJ3Xd3URXTqfasWNDu5gvLc9iivDmgX9LSeJV1b+D0jXAn9z0GmFLK4FTW5H
DbFqv25lnLtEZbLabO455m6att72eh0Dvi+b+F+/pXES6ypb4LQGE1O8oWCa+HWrG/7FLLlfdurC
usJc2cBsfBYFS4DryshIjmPqeaP8wbuFT1zGywijr+XADnjSIjvdbvEwX/uszmVrIrCdkfyyyxVr
wRoQZCKof+z9lt2JVhWNQZLVJrmLzfIUL8gcvfObPzi3q1Y8TnNzL3L2DmgoXeCh5pc7uWiuNWLD
unZLfh5YBCFzHgjUd2tItR+91uUPQBeA2mYYlb2gttsVQDGSXaS8oHpx7uK5tFxmG7PRXqDKdG9C
yC/1t4XrX9kuLpxrTcqV5WM0nLSZl4JNNS9u506vZAUummtNrR7BNRtOcWNlDk3/eEoOAwORvpsa
396GS5RdY/BBEzEkd6qWfbECIvEzQQHS73L9TyPrl3ewoL1YdJaaezT20BBryubYWS1v5E2vLb8T
rcpMYhNVO4oCrlx3VQnz1q7xzer/86P9Ze4T2uQrRDrsJSbdB9ZF9lSq1fg121zPjXCFvV46tCMY
Z/xhsLDX2HqAL/wCyrlZGxgWhsFG07MZ8g9QlIF6WwXfrLcHv14SL5SCXFAXz0qwObuSnDMcBHst
ybQdh4l03UMnWFwVNaTE5be3/9aLHzgK3UJEyW0AGclQHkc2TBQKtQhnSENPS+lz9OAPOBlOELUt
r6NeHgMr1325yvhIZdf4pCAY3fkOeDjMfBWjOo6iJH8TDVmw1Saw8vNaHbcUMclq5FU5VxDHCR6T
ehx2yEUWnz0UQXnr9wpWsE4sLXsjj1D9P5QZaVTRt5IIv6VxCxFBpEgwGCw8tOrkzkwoEudTEHhO
/rp3fwndMAksW6NSHqXsrpdJeq6DeDv4Lfv1vP518GqkWJlKHssynfaNirYjZLXojVbAK1verSXk
Ccs2Qlt5pCzh4ixxN9KDbRfr8yLHd3XOzLUVoFw2QXVcVZkepRVPMjBeDsEY3MlwRmpFkiZSHnmb
29PUQM6hvH5kv4V3ghVIKhWuiZLHLKBoybRd0entlnLoa+vuxCoMhzYVo3t1xIQh+7SGO3i+esm5
QH4n/33LGBoKA5OF6jiF6/qVDTBmG3Mz+UhlYXQnVMcl7jUZsSHzvj3MYkakwoTMa83dogE4kKqZ
hMYx0OXRPlr7qoDY/S1YyyuL/kfZYAlpNhNegl22UV3MWn02gHT5LrsTqWUPrx8BHeRjpxpZDHYW
O9KyD34rc/1NvxwDHHTlFEwBeVRtCepE9GnKlFdVDl/UCdI5qOHmB4rGcQiiH6BrmaQwsTVelVYM
74QpGzd4IMaYejXJf+otegij+cfbqxL+9xD7Iz/A4E6UJksjxobQ6hPpxok9ZtG4QOClTua5K1hf
bT2qQ1QH/aFUtF2+zVG0rE0xWTZk8M4GthIUfx5lG5BfXd6V0AZBGnZIIHo83oMzLptT386Zue/X
OuBrscJqov16xSLPVbGRGE8sKOaCC7+TMJCJ2yJaeV+DK7KpKjklcwYjRbtma3CO0KDh1W4eu1xD
3rfPef00DpHMoyJOBeSp9xsmQuNizGe1PikNw/sYWoPdYpuim4EHErul6knMiy5sk+ljgtZ0dwk2
YbP7XAI3+rlsB/SZjtCjDJb6jgU6Ieq0rDP+2dfdoOqvggb9emiYTsS3WcNCbhdDYKQOMXLGQg7J
AD1EW6Houm53DZU6eVzHkJff4zLqStDg4HGUZ7g7ewakN+9EP0FOu1Jl9zMUXUTgWB3YIXrqiJqa
M8YfQrhIm1HssgRVi7JIhabBgXcLWsJiaxcNK+hUsaUQEDXpvteincXXdbTc/GznWuT/cjaiyDo3
6bLdbeUE0VP81ETdczmO03ObJBvdCaiPB4+q0vBbLFKmR/NgFhqxop212P6KShvVRwamU4CrLWL/
zqOS4UHiNVUe0YyQdmfkXDWnpl+WbjdDB3s6E5r08tQHV014HQs1HCU0qvmuyucpPXObwSB2z+dg
iLCZNlSV0gXmIjstw8mcQ2WAfKr6SH8IlxaWzKkY6HRoQ1SN7zSBhtVhpl02fQq2cKBfWglRwH2g
FqMeABMqpwNwGU37RUxRpy8SELAvdTI14t+qXqJ12Hc0TIFKMGFaHY1hwYaiE9k4BNlAv9lNQxAn
h1ANhDyRjIrxGZrktfmCqmPG3k9bBCJ+AWpN3uNGUwYMGwaUBt2beUI6x7d8Wf7SnYqjg5pYMB/s
sLYoTBBaLnt4HCx814DD0e3GddrMx5xOS3ZiMU+Wna42gNUkvIuD910Au7nnJMec3huax/26W2pZ
dcccTlZxAZIxn4BKBqPC/LBxwiJV1Gi022Y/034bHoCeHNj7DgHCv+iK4YuALQL304bR3hwrULrJ
fV8n2fZp1VbMp3SKdPwFKiCQrKUm7pcDyeMmBvWx7uj/8OcHCLbSJYa3AcC2FlIr/ZZ36W7pm6F5
TJt2aXaYJR2RfVZtRw9bRZtwz4GZ7X6mczWBXCpiGDnaorOqhfEHDYZqeOZ9zOd3kZzrD3Zap+QM
O9RleohKZFUHNJnQGRyZ7eb7UA5Z/ljroIG7RiZFJM+wwpJyz00dwzl17gI17WKO4wvGHxybN26D
ZDfrvB1wRrHKotcTdLCz3PUj6sf/zBYHQFkMdSQzXtAuzYDZr2MWfuniYTbPYk06HII11Jnp9xmK
gOzHlEm8h4sebUr7gw09602xQek6/gDVX/iv8bRMTIP/RSfDvAtUTc1c0EoO/GO7xtwe67LJiCm6
Fo6mtGg3GXWou8FaIb/rxJK1D/OmuHysAUbvHwgTK1V3eONHDPK3SZBUH21s8u5UkTJS/3v7Cnjt
UncyKZjhhKNhuLxkW49/c6hdP9nBeMnkRKFb1k3EuOgJvP9jVOOX9jD0+oJ/a5685u6WdVf07Wi4
Nuo4bOVQ7lgLT7JjFOP6utFRemVx3Moul8lYS7ysjpmYvoSt6PdZSRq/B6HL1q1CNuMcVRVAXct2
0nXd7qZOe9VGsfJONtVQ1rTtEJVHYiZ513dyOuYl8WK5YHQnnSphOBiqJShRKo4BeRsm9SRzmfq9
elzCLlvrVGQStuEUwxeqoQ8Z4qLw2zROOgVceVJHCaZORTLvVGa6O1I3qefoTj6Vi5iZcWxLXCwd
TuGIPAkYQzz7Td2JVQW0WQOrkvJY1SyFQ0b9SMbRqzkbwUHi9wy5XNIaVWONLDYV3yA70J3ZNt1y
d7w+bl5IM926roFGeV9uK6SzNR/vkKvAM7CYZqbMOxzx1nyforL+ni19mh912HvV7fCbnCbqMhkO
4S9efapQvSiiNPi89sJvk7oF31gqKqJuQPjqgJ+GTIt7E2svEDtm7oRvRvKEx5D+gwS6Vt/LsudZ
0dcAo/kdPm6pd4u70SCuy2MaleZDPrZC7fukrm9Jmb9ycroWy2pBXgzCZ3nkUVQ+CjbJx6AqqxtV
zddGd2J4K2cbTTXWPiVwOtgBBbHgWs5iEfqFsVvwrfN12JJoK48A6sVFmwi7h1W0Z6XRpfFysaDO
nnTVURL53Pfd2BfLPAaeD+k/ar5CRfNQ4dsKS+odZPfvRt17+ahGePH/fkw0ESwZOkPKYysrs+NA
txVqyEK/bekyeeeqXMsOt/kRzs7vp2hu9jJpveznMHWnzriuuWIpfKSPtmSQGZLxWgRM+7QIMLgT
sGiTZGm6EXEkPN4eIfb2oCnt/WpGLpO3JNNk0gangdWNLbI2e04YtA29bhWXyduRMujw7CyPzZCf
ab0sRSUnvwztP/HZX8ougGeDg7Zg4iEcXA9QkI5Pebv6wJex5M5dO3OjukmguzAPaDBP2whyufbL
/Fwab1pyU1bDhI2IORfjED9Ce9DLnzsKXRqvkFGJ2gnucT3ZZsObWJVrMQZjnvvN3vXPDisc5Xjn
o1JQLbSgc7wUAyxV/ILU5fIuwFJ0LTwJD7RL0oPtod8Mmb3VL8lxqbxhEIIcE2I7miWV8WmqBWo7
iSaLl1UrVt+JVCl6EVcTQZ9EgOdDsrDbJ1J4dmJcEq0W2qJQhgRQy348rWAVfugMPIX8gpVEvx+/
rFM0bajlh2iW3SMQerqoQsE/eh0FLo92KtN4gRA7P1RzuoOmOT8HE3TZ3h78v3P2hSTQJdJWBD57
dReLY2xKDVqDWfO9hdZbWmR6DeLPM5RD+eM4R7M9rR2X5S7oaNVf8Jvb9jQ2cdXux3mpK6g4QpB/
pzq+GbyiuyzVBbwf1I0+5jU7fGmebpo9dWUKDXm8EJaU052mPUx3hWWSH1Uy2uzIwMgw7/AGz/wa
bNQl6m7w62hUiAJbLXT9lAycHnv4iHp1qahrpi31CFtweBccBA/Cd9u68p2dbPvpxnd9eb2oS9VV
fG7rIe7JZwsHNsDm0gkFDNSY2haSE9smE7ODmkuyJqeuyrP6Xb7ULHoiwnTsiW4bbXekEmH3aHNo
kP8vjvHOqXaLjeBdFcDAWWiIqilYI2xJLFqvG5W6BOAx5dnY1NACgFRb8y5IyvgxIEn8/e0leTk/
pS4BmI1RL8qOBIcQ3kWnXhr70Aa08zrdUfz7/Qwo8140szT80JZKH+eQlgUYx341D+o6dNNkQjF9
wWbJehucUYYU55hS7XV3UNefOzV1RiMyYHRLl2JbJhgClH73Kv3DhHuu8hDtB35FJ2bv0MFfYbwR
K6/Dkbom3DSZ2bYu+KhBufB/hMjMzsSt+dtry7jcX46a5Ry2LDiUgwD3FyjXgmXCS40voi7zt0q6
CFFng0NkJ/JhIAxsFJ55ETgxuvPMpuiNIKdpsSH7HIIapATselWjXzC5xN+kQmE7HvBVkzauP/Ac
FCOIeHhJKmHuTjaQSZmPyfXkJYGWhyUKKBpaIvNqglPXUTvP+zSxOY6ZGgfwlympxjPMm7uT355x
koFti3uQ/yUETexUvQ9nae/kWHveGln4+zET93jxhtDkPKTjyv8WUVkWTGzKr8JBMyd7LxNr5QjT
yANNZHJMxgqKKnTxy1GhTPr75Bm6BaVclhwIcRjWdEnyLa88g+kP0m8D0p5orzOv6xWanKm6Yhy8
NDsi6jpit2tKsqbB6ILkZ63MfFdvSIi8dswfrN9ta3vBBD+QULQ7YaMAnQ/p92iirm8E9nijLEzp
D3GkvgOpmB8oyUe/UHJZv4BXooEY4pC5NoK+lNrkDXRw6sRL0g7r7tyqGk6D8PcM8kOjFb2sSRvt
yoYQvzs7dUK1DrKc0mQNDkKEZD8IWxcLEAg3Pmv2YsZKUydUaZw0aA9RfrBirMZvpJRBcFhLw+td
YORID/XMkytRGdKgbWZDzxh2Ob4tOlTj0CzBAaVc+64vLeqfPFsCr6cgdU0jOoJGZIRX8QG4znzX
0JbuiOyUX1bsUnwjCLttJNL5AZob9K6zTVDAIGb0m7vL8MVlEk2wnsiRYEJsGskv2xuxetHMIjyR
fj/eUMVO+hrs9324pDu9sl07+A7tVMlCiDDPvMHQTJ7n5NvkxdfGlJ2LtiY1l7TEuKU4LKzaydF3
xk7kjlOjK/R0rya0n4KpwVPwg9dp6TJ3WWziqAsI2y/0M+E//cypsBROuIZpX3ccZNXD2AT6QuZw
KJphsX5HjYuSNRv2RVin+UFUZXDGNQ7QgklvnDSvvGxckOzcoD7IcpofJLFDXaDs2e5a2N1+9lpx
FyQ7goidtVCo2qcsPUHQ61z16kb54ZWZuxDZroEfQBsuDCKIAUAeUKwPvQyRI/oHPNZOsQ4ii60d
lvuhexDKSwcVIzvBCCxZ06HRyvY8I8VizBNp87/8ltqJR2CcgZiAPMo+ztdd3gyFMc3eb+jrJ/il
6hsjhak5w9BVFBeUgIMG9I2XgjaWxLlJVQinyLmf2R6ltWdCL/Ec+YW7i4cNp7hpSIWRWZoVJvjf
knqx2zBnJ9c18FroyHDdIPG8p+1PJI+eS+3kudC5qi2jmHMX4RARwadGaq8GJ2yyfv+KQ581EZgP
DAjA+pti8i/YHPrN2sXAliRpRSOxHlHWfgtJ9mCoZyy6EFitYLc5XD+iJny/DD/05tcTpC78NSpZ
3w6wt913srmKRxam96ssuIxZjcija4KRDaSaASQs/HwvgX50IlGktB1DQuDXMYqzBkPuKh350yvK
XdhrlrXzyjVmvTAGEN/HrH3yG9i5HjU8l6ppwMCwhChy9e+8+NVYXLDrEFOo9IAqsR+WT2KIixow
PL8pO2Foq2a4IhvwBVlX5HV93urc71RyIVRbJudQEWzordf3VP2E2+jBa9IufEpPQapIiklTi1Jc
lBWl9pI8i6gLnALINYLP8IChWblb+6/GS9MYAzsXYkbVlvAM+cdIwu6fFi4yRcWD+i+/FXHuRGmS
2ibt9fDAlbsk3S7OvBAL1AVMSdaLtG2x1jYQSbFen2C19tzXLl5KENy4KsNqd+mnrE2O8K/wO6hd
e4OQAL1NMkQMJ+2+rP8u6eiXSLoUWOCCFyYGkh9sPf2gJf2nFr1fRxv15N9vrrRScqxgwrBvh+SU
6hXIGc/6tYuSajqahfmMpQ7NhdgTtDgKr63nIqRiwcImrTBwsNhnYGee4tRL1zcCuPn35QCkf1xU
jaEbkj+srdwB3HWjjfJi4YExl3VJAtAVAGUpnzmH+GA4lcslzsbwIVsodIiobXqoEY4IpHpKiU8i
j7/pJFMQImzjKivVM+QZ6oKtPDmPwJbdOBSvi/JH8w+jO3sn7Ixe4DkQPq2pbh5Xu7D7TNvg7w3s
vcdBTeTgqxzAILnx+5dZu7FNez2Nn8B1fG/Muv7dRw35+vaO+g/A8cJPcaE6JJ/DZBngTIttNarC
9jJSPzmNZxilwbx32tsw7h4aeHPlkGFtoSE0rhk7kknL75UQeb2XcEIPjkDNT5NXyQg/2dmMYUaB
KO/k9mSgaaCP6Dcbc0rKJPM5sTC+c0Gs3ZQFaDTnT7FMszPrVggAbqa6EaXXi+ClJXUuCCHD1VYL
lx9VLDeyA8R9Pldqbh42yv10QvAT3KRNhmOfl5OEbPlGDlCFXc/Blt3Kva8L8dJPcN5PQwJPZ/hh
Z0+D7Mvl0LRReLdWZDb3rR3tscdrwuvZgx/iJHIC9cd0wAvuCe2hFtbiS7p8FEOpjm9v8FcOHxf/
wyroY8Z4lDxXieiDu7ga23su1o08gh7BkKTXawaeUCHaBULp2TzfyE9fOSJcbBCrUwq0Z0i/izCn
0U4ArNyca7aZbj8b1s+7IQFLroB8j/C6hxlzEUMqgrJeMJHo0oDV8M1as42fSyqFupFkvrKvXcAQ
HDNKnndZdOHxQmuLuo4p5yM0KLf4a2pv7r3rDn5h77nIIWuZAtfJbk8klTrei96Gj2rLquj09o54
7Wc4wZ8BJQRRqXj4xImGLY3CIbftG0Ct7K6t4SJzePvPvPYznFMgq0tA6QE9exeGsWHFEJh62C0b
PID9xncOgGmm21ylPb9ARaKG0nRePwZJ8z+/wZ34b5aI1snIp2c4GgQPOkuqS5kst6ozr30BJ+TN
mq7QwWuXZ2tKlDV5PjZ2zwZQba5IENXf+NCvfQEnBwhRrR+zQcRPeunkV0KAg8jmtPLLMIiTAwAv
A9PKrVueFrrGDysEV99XweS1/okL9TF9H0C2vZqe7Kj0GQVmfZkzL/EX+PVcj8pfKm+kBAEpbmX3
aUAYT3s4XZp0R5pbe+dlnw2M79zeKkfnncyaPE08bh74WqmqyBIVoDU8sjnZ2WYJH8Mecto/QU0Y
pnd1YNO7wQBe/pjHuOR11MnvYz32kKvneIwfMiE2CWlDUSaQ30yHbwrownQ/8JwAXazqFESzpCfF
VNapeT9TNOe3G5f5y5socTFAUGiZ+mBi45PKYKtWgIygfqhhzm70l172W8ViOceE6Zd2XiIePFW8
3n5WArtqv5ZZX8sCOcrM7mKSWHkE3zLI72CKqiBsytv6edqSK3MbWiPxXzUNdblT5WjLg03G8i9m
RFXtkXJoaMc25Qyu4xT8uwJaC+tMbNw7PTTmfTaM+X3WX//7ukESqAh0WXX3EKheu+OErh2mUGVb
tO9R5jsRLWHsin6tPSmeoHi9lehSeoVq4nbLrQW+PWtp/L2p4S7Hwy48zG3lU6PEEjsnZRygAUHC
2T6bfgiepwYbEj+1tzcyjNd2iHNWMpXG2Tqs45MVtr2vUjW9G+0tnbz/8pQ/b8PExUI1rQqQ8w/0
Sc24CJ9MJRLQtboxT1GuYzCdaSI+3NmtxftJQF/QHtLAZMCUzra73wJktTd26ms/0zlNgYANEivi
7PsIzbUiwX2zS2dYML594VzPhpd+pnOaosVaRlEYpN8b+A+fRBSMP+d2Sj42OPv+Sge9fjFAT3x/
+4+98lNcGBUZ1ZbnjSVPqqTkSIKyhGKGJTf2w3+ooBd+i4ujahbBaYPq1pOGdXB0MuMU7qomj/LC
sqk7DPGGlG/iBgq/eEkepxRi9qEJomaXVSya9nAjB+2ZahgHqSpH2KdztKnnOWrTdd/P3fKOZVik
OJQyOcfdun7h4MgjlzQMjkbY2WFS1OnElp3BVj8GuR5PypitKhIgYoFRb5jYVRyH9H4KZvK+ScNh
PHC6qe686j7ZMfyl983YwP4h06X5MmndYXyyxtF9rMEaOejEqPY+Lqv1SypIBH6thU4QmA1qH/Kl
Ie8aQDHGw6Cjhf01rFNPDqyW1uwU6ERfNOvjwzQm+cch5ejygoHStZc6XOv91LFNnNZ5Cz+oreXR
u2GAZuEeiMA1PfGlzcMdI9AHxXUOmFQHandfELElKWqT40qLapq3dM/zvj7LlAfpqbdim/FrVRMW
eT8u07lq4vXnJMqaFFFTpfF+Xuf0WddV1h4o4FGBKlSP/16IGX9C1Y2FD93QcfOQbJZle7g3k09+
G9GJqSkwcDNI+/g7ycm470pEsrG5F82QJS68SeENN45RPn6aWlV94OWmPs1Ynn/85u7c8oNkRsdN
uz6vSR49g7lXt/fUSBDl3x7/ZQV/TN/J04Mkt0MDuO0/+bot6lTDxbcrNMuvqlRQoDnntGr1cQyw
EeqCpKWSh3Sa5Y+Ylzz98fYkXjspnNtZwR7XXv1WnmGL8jEew+wxB3rmL7/Br3/0lzwshqwErNCH
9HsFu6szHqDRfUemj36DO7eSyuPIZtm2PkN7SO1gEAY/7oiS7lb59D/O0kunnJvElziEgmxYLlW6
2PHT/zm7kua4Va79i1QlIUBo24O723bidqY3NxuVnUFCE5oQQr/+e/p+mxviTlexySILGiMOHM55
hibKo/umU7Q/2LJoYc/dVRk0E4A4YpB+AJdlSwIdm5+JQeloI1UXJR+VBFwiQaAi2NA245s1bW45
p162yRvzcyFyYZmSlcYte7Ed2Cf7DBANs+WB5eVxVlj2nV1pmPldji5kbmjXhAClnrxwqBbcVUbn
D7XQXrKqnLmQOSUyKCysU/os2rX4NA4QP9iUnRq9XpJQc/p9H2oFLUKhgWvvs5Ft45q2kLaNvWxz
MHlnl8u6jOdCNvK5Wrr0BxlJ8xGqT/2Ny/ZKgLqQOSngcjyPo/2QB324k3C27k81WSEs4xVGLmiO
kgZPjbEWLwaqqlOYsf/1o8q/+A3uHv+60FUy1bBaGhNRbUUJJZttZKUXhRRL7yRVfWgZpG9EcM5H
OLvZfhnfT9l8q8vxdmWNudC4VFuRljC9eCnLSBwmEpfrbqHIUbumJ/YEf9vwE5OSZLswhP2N30vB
hcyhmlUtBlSPlzUe2l0YI23re1HcSEOvbCcXMjdCB6au0ZY49w08afIBdjCs8lNF5cx1v+jzeg7H
ocLoOQs/a9NBdDVY/TxoMbwTx+EiVmnBCXjmpIu+9O2gvgdhaT2XxoljNPiMQUEzf5ZlTMze6DEq
3qV4GvsV5aFG8/sxVKtiKMVC6QuXE9vxEOLg67w0fgeFC6fjKBLgVJbiRVRL/RioPnuRq7A3duVl
id+4bFw4HdVigljBMj2MfXhRRlIgau36BK5/9/MyJR/+fl5c+xUnnlUSxXmVYk9mWQQkIJ2Nze+B
46WA7dZT5qUgwZmLr0MKnphkQu8Mm3U+8pqF9yxtfOAVGNwpPo3NXPVLlhUfdFItD5A4tiXyci1v
9Br/bRu88SVcmJ2iC8+iJMmeFW011Nu4SLIQ3hjlqLcjVIyKTZ9Wq/2atxZtk24tp/fhWkIM+U5A
cOs1rqEUkzZoqviFjQvOuyC5eYgu1rOQMJwK13i8hzTWp79viCs5jmuBMaaiCRat62cC4awKJM+l
tvdBlZt3cDS099AvTeIb6fiVk9EVseSFBQCaa/OQp2m8rYYoPqwm9Kyy/YHXi6Jk4SSvn2mMhtxY
GvZxkJXnnfEHZq9OdQeYWvVcJZh7XsK0by786vDMhe1BbIkKCKLrZxqt4xYt53aXoCTpV3503TBU
qRe15EH7TFvYu/UJCmOsZTc4rFe2jwvey6okA1Sh05/HYO7wfK8o/WTgbrTc9THYQqcpHNLEL5Fy
0Xwg3QOlX2fTM3pv4zZfx+iltKn8+PdAuLI7XUBfT2Wfl3IYH2wtINsWVv0ab4q59mtIw0bq97tJ
DoXkvOmRxPbqO4Hv+Lc0FPNXv8k793ajB9pkVhTPZEyqi4ZZdEDDX+z/Pvq/OIE3TkQX3gdF6jCZ
CR2fspo179TU2I8ESjRReMqaNANkDM/4n1Sw6Zfknbko967J/IBOtbUbNSXtqxqG7HmaGnWMO8Ht
Nw3yRnFf1l3BHkGQZf0XaDUGZMMsiINeCkww7nKyAUBKp5IEy/hQtc2Yb/qSxB9s2zG/Y5k6r1ei
yzENV1ugRjek94SgApf0t/S0r+1GJ6/HvT9BuhCYihCakcAuyfTHxdrc8znoumxkVit4lQ/zS89g
l9A0ATvNLVCbf98vVybvQgmzqRTTCtr1k0Q/btMMSRfs5nZKht3fx3/bsIozF1HIu5LXPCzh8j4H
sf1S2Vzu0WvQ5JwHQKM8CEnYBIaQGL+EXPUHyjINVcuIpe0hL7lePtJCBMvGFFG07Nc48xLEwMSc
ihYFqmbRgc7OquugKAZ9hucy5rfq51cOWxeUKHkxEs4IrGkBZJHvGlUWwyYzqJXsqMKT6SvEfXrt
V49whd36fAgjuprmWTW03nNZqGPR3sSe/ItzeuNIcYGKchRtI9ahfYKf+vq+n02/bPPOtkm77SeG
Fh/iC611yvX4obCmPkFagK7/C0YYJm4bGAuVcOaB1GkUzyk/Et1IBuvSgQ7tpi5H9UgVoXdjUtfT
ac3iENyDuDUSEqp/34LXtrhztmRJq2eLx9jnCk0NyNE2eIKV2IFe5k/YSM7hEkLgLedLqJ4JhznT
IW/Dmt9ZMrP3g2y1XyLtYiMpzQVUX/vqM5pz3XZMe/Uco5N740FzbYmcp4a1i6yaVtbPFhYYnzJS
8ue2TX94rb+Lj4QZHJ9bTsonnVNgzng1Ne2xhJvVeuOMuVKacHGSY1NFsV5I/cwnaWZI7YZG7fO+
qcsnOdeGyE3Umpyjk5oDfwBu6zD7yA0hnJ0zBCpXyQil5PpZA1lWbUeA44pd16+3+sVXvosrKAfS
1hQBuasexqJHNS3okO0Axuql+IbpO6lIYAMyteWQfIvTut2sEB0+dGhv+l0trp7cyAZh9dQ2n8cY
dWiQltBUimiu/Np6rpwcb9mI8kEVnKms1UlAFP+hzb2skLEyTkw3pSgsPjf/Bis3Op44yFz5rrKN
MV/8gsJJGoiJY6Yqk51HFUAdGyU71t4NSDv9Dj0Xs6pXFc+wCcjOsAHljyOrlsd69bKf4szFqKYR
ZMCXLq9e+2gy0Ezi9XuZGC+bO4zu1AzysJBsITQ4G4a3A0o3+bFN/ZzXMboTsnSklaLRYH9kyIQv
etYJ/Bh7iO77vZxdsGlW9WEsy8a+AOOsPseMmVdZNIXfQe1KyuVjCtVW3hSvFn4qd6QuANEkwGx4
bUoXZcrqPmnL1BSvhWGPMpqzg635La2nK2eZqylneWvCpVzas5CXNG+dy6c19YNlUOhu//5ky8qG
IcXqpkPP2M+qYjmYQr42Re6ewYTpnM19dqQVtx163gJ9TxI3Jvv894W/HLh/ZFiYvfPgrBqbzUk9
saMcRPipJPBlxgFk6y0TQeBpKuTuHdXhfVITyo7KwvR1s1igA+oIz8+//w1vfl/8DZf//09/0zYM
kFueD/dkrZoNIYptExv4pD8Y3M3hdC0bi0ql3PT1um4NA+Bi202hH1sLP+Ac+HLq4adL5ukw5iAJ
InsH8ooZSEP6XIYY3znv+zBVZu3L6l4J5G95k6eQvua3yqCXZXhr/zj5W6abNmRZjQorC9EyhCnj
Ct38GnB0iOQX3VPYNoDyz1MUvaD3RO9maP2fksGY+gk9ivVHlprpqeMcRs5em8EFJwvRB5VVuZCb
ho1iC9Ct3a1J4QPxoqi9/L7VzJgp0005P+ZQs8/umoq3hygMh8bnDMf4zh2Bp8ewBLHE+AwW0TCV
SXbJ6nc1Y3Qn2GXTzt0aaRxVdv6YxTXUdCxE/v0W3knpel5oAFlKfgx7gCdJKuR9WiCJuVHXQ0X2
7a3mihmadGYLhEv4USWN+Wcc2n7H86J9AjxEfOrjssBTHWpYr5EM7K8qtuxjIsVE92Pdyj1wh+Q5
XEA+ohtTUrMPOsTEgcIFTjxDAnAG1EwXYELL+FLY02Qiey46iOVDtdL+Q6Zk1B+UJeyjBGBJ7fHI
moEzjUZ4FYHNZO7CnNTHEjqXXylEFvQ7Udf6QbaJ/hFCMv/VjHP8CFaC3SOjS9kmlG34NYiEfK9B
EV6BJxJdCuNFXXyyYYzHijWZpluS9em4JQSfSte2VjvAptjDqi7djDyh8a8MT19caT3/1vQLFe+Z
nqd42xPUPDYkrtpMbTJZdh8obzj7VSUM2KWctSTfkWDQ6S6UIu5/jrzj5tS3pD+ZphhivWF1F9iN
kUHSm6PMqKmPsIzNG+j0tEYnLQo2XWU+hSxEeg3vv3KCyN7SZbbf8FCEAuDbPpHbhq4C88e90m/5
MOBv6UGaRDcSitW/cmrjQ8c4ecAlaopdUOK1vM2HtQ/ua+iDVfu2r0r9SaZFm36NNODtT5rOfXua
2gEtTTlGAXko0eSH1XxLZ74fJLK1vBmGx77JC7FJRLu8Ksman5ynzcc6D7JvOoeXWhAmQB9QQQGD
61gLYphsGYBs6SQh3mzAqiv2gShjqAVAP2A+AbwfftBLMzwMfWdPWoiC7OuwiMQ2gTPFdOM4ffsm
E3+AgOuibKv1AlIWuJRPwBfdsbHuA6/TRbgY4GwuW21x6ByrKoAlXpDg4cJLr+4HFS78VdVqRmeY
JUcBjNUWbgjV/XQJI5/jRbhKgOFMUzNIjE7p8lnKeKyLTU1DUnhxHjF95x4WF34QL4X4/8VpIPC0
XbgXSgqDO5cwnKJTvLtyJgH2K8EShsviNsqWW5JL1/aNcwurGWX1McvRpDWIBhg+Ja3ZpCzxwtag
zZT+fu316PMrcKUwfYmSPsRYgRrvQ/3e69O6ONZ+7aeynwdx1Eu7vrtgvqtzkM9o+/uN71yqeQj8
Szkt6VH39Qc7LfUuMTfL2G8n0MJFD0LQnIPXGKZHkeILFBuT0nzZQz+x/5jTssw/+v0Nzu0K9paM
ZZIA/GpABcGF1UIu3Nc02hXyzaq1DDLIzB4zPIHP4dgUn7ppfPWZOrx9f988qq8AywUh/Chx0G4N
R4trNy0lDny/8Z3YollrBqji8mMv07PoZwBcufFqqyNlciMrSmxCVa2BCe7LLRqZ5a4eB7+N6bJv
Mtw+Vbkwfmya6GDlAPHZdZmbyqcSg0PHSVbh/D2nvUguyWr9qc/6YMsCGno9K8Qf5BuqQHNWuT6E
tlWvZE4vjbm0D/1uQlerMgRcG3nWKo5ZN2TBRpchpl9WY3sjnbxyYgrnWUcYmgAM5lVyo7LgSzbC
/xdq87eIZ9dGd7Z8PpExpVGhD//vjIzK5o6BcOK39K5YpdZhWhdodzwQKJ/vsxIts7XTfpvGBXML
XTbcRMQ8WFjGQCpI7JAzeDFHqXDpN1nfQyu1jeCoXfNvJB1Bi42HCqemz0kgXCiuAD6iqxaVQk62
H2FPkKlPZeFXv8PknWuEa4AUEsB9TxDvYhsdVfPO1ygdQfn7IQl36JboSOmDTli+5XkybZPaCzqC
mTuXB+xm2mDOuMC61HZLGgkafVzrG6v+NoAew1+i4D/1F5WXPYi0IpIbUMtWUJCnjqs7Mkplj2yi
sMlrE7BC8k0EpOg/XTPAZh71mt1ilrn0TN9cgC50Avq8aBRaLnKBequECSC8WGl98NtaTkRD52aB
y7ZV9zzMxx2v8uWhTLrOL7l1pSvNGnV9ulJxEnrs9lWf9wdPji0+j3OFCdByrC6CAgxJy97pgPMc
OvWwqvVaGReeSwBioUVa4yTVUxDtmiAf9q3wK7gIF4ZLFIo5iq70lOexPqiY58e5uFW9unJMuyhc
S9CmSJc0lhsbqS/g/vC7mTfhzm9hnJCWc5OKcRjpCfp+6zudROW4CdKO+GXNLgrXFDZvJEkweXK5
uAAE+bhmMJT0m7wT02HaoQBRpB1evmihkW4ITvUAezi/0Z3bdyxXMXcxaGAVHnN0Tovtas1nv7Gd
SMUzjgxo7XQn1cmjCHqQaaGVDjtpv+GdbDNX8JoTYd6dcpS1dxqmF3cLsJyeozuxavKQsX6i3WmM
cFLD1EuazTDmcLj0mr0LuW1IYoFHarqTZvNRl0Zty/jmU+hKOLmQ20oFas5JiZWHTSQsjVAQG1LA
FP2m7ly/Zqr7KlnK/D4bJEo0GUshicw/+Q3uxKqKYpvwqMjvbR0dMuiD74LRs+wqXPQsT8G8TAjB
RyUzeS84Huabde7yH35zv3yO/1y/IQx+86lCMIVg8m+zPDTwlPZ8oriA2SYrkmBQE7Y73JbvTTuB
3jU3ZvKrGgsXMhvKci0kcBP/fwTTsISrCvF9pLiY2XCMa7jraoyuYHmB9CSA7cc8exlPosTiRCtX
DWuKNLZyE9LoV67W8cMcNfzs9V1d1Cwkt7iQQVCfdNN96fs8Bq9O+O0ZFyWLLhBqdW0/nJqFme1o
4nQ7tbWXNzuKqE6o9rWSFt5g8l2GaukvUdLxvi8y44M5w+hOrI4JONRypTWuJvNsMlIf4sH3heKq
X2bxqs3UdNgxYga4A4o+gDvpbvZ7XbkY2crCVGNdEU4qVsEK0gBh1S4NSn7y2zPOxSoYjN9qEsp3
eq6id7Jj5PMs/RRzsPLO1QqCc61C03cnyG22WwHXGhQsUIP38sTD+M7dmgW8myT6UqeexOJBFF32
NNWeR7yLZjXZBNVlBb42mP64VQ2Bs+uGFp5phwtnDYfI0E6G9UkE8glkcn0YKugjeH1WF8qKraKh
EB/VJ1mG+buGTED4Jcxvz7hwVAAtVhTWjT5WYYWmimX1Fl36eec3dSdaGwZochj282HsI74RaTtv
5sjzYevCTzPI2udzrfVRQvwAz88pamDsXNaeTU3hAlBRRsApOQ/6mFtzl2kbfsbz1UuEngpXKVNA
cbJYWV6d8nDpj5y046FTXthTDO7EKh+KeZ1MMJ+MLKd9FYrWG7yN0Z1IVQOQs7NIIHKgUK5QGhSa
iCkvTD5Gd+5VlfKlH5iVp0ttLrywf4b5FpXpkhX9CViAPubv2ZJO4XI+TUaegOBjR5FDpyme2Ye/
b/a3yepUuIBQ0XWdARFPnoDqLs1Wk2IIts0ouwJ0h5E/ypotIMiiK1amSqrHMQZla98XHYuijW0E
XMaqegHIYNsw0vEnFUFK+3u+1p3xewG4wFGZtOPEF2UOl5qzKnA3MDRMb1xvl6B+a3GdYJeSgruV
JggXTg19yIgFTCaJR2mBxq7RME+6MVxuLPa1L+lUtWgxRZ2oQqx1NpRfcW61BzvUXoRvfMnLr/4n
qwbdtAw75DAnmwflXhYAegx1+Ovv++Ta1J1rGvnuSMM10+h46YBus4ok6m4ICvvRb3wn+I1sR7TP
l/lEw7z9aYVKvhezb3j+oXkquwzWGaU9wVVP3mkJJa1RjbeKuJck8a095AQ/Sp+FHuNlPtByCpot
tFVysdEqzx+KerU7A4fFw1TVaAp4rZULKR1naN3CM3A+ArHxiUSgrdezX+sLaqK/byLVZTkUi5MJ
7w86fzWsrO6S0Q80SYULDtSNifKhXOcT3meAg6ToTcW0vkUuuLJHXWQgWNKiZxRWWBuQWb+ZagoA
T7ml3XZtcCd20cksBRCqC2RvlmfYNoPG38/xjYTmyink4gEbQgCiFpE+WtEMe1B/5UfTIQ6k7CFf
BniYZ87nYgPDbG0NXYvmKOj6olug4wtdeOmV4uu6MQyVpLhOx+VkVigLS92UW0iO3WBkXlt/5/7O
V5DdalT2jpxZ0AfCWJQ7tlwYt35B5QRx30JTq5JVf58nmXyo8Lb8EBjfrMzF+HGzjEEzrOpkI/Yz
g+bcI6BQ4sbuubI0LsTP6mQRfdwtp35BmycXLd3Xg59UBhUuwE+nVT5ObEDM1gRinSKsj0E/1X61
eBfgl8EMPW1lsJ44ScQuj8N6n5a35LWvLYwTsxBjLSirG9QNoZq2Beiu3C2LlzAf1uXyo/+9bguZ
dstYLydFGshtNIBRt73nM8GFN+R1VyfoP0UPpqk/SZBLt4CyecapC2+AnXIexUWgj00AIuuIT7pl
Ny+Qy0XxxmXouhSPjKheh3Q+caFbgV6vhIOIGSAVtRGgTrV3STh17wErnM8sL0jj1x13UQ8S7eUi
McycsniBHjdvk6zazzocvvocD5CncL52S6dorq05/dur0wNa4wDU3sog3t6oiYt7IFBiZnOml5Oe
hhIU8Cm860rk4X5zd4pbYZsVOSiW5hTC9u/QqBlpLVyqI6/ULfkDAgjhWGh7zFga02oUoWK+BTPK
69hPXACg0m0StxPWfaR5+BDiUft5uC3mfW3dnRgmfaEjEoTjqSrTbmuSMty1xr78fdn/ZZ79GQoQ
UPh9z1RTlEGetoZ6epOAnNDej6MkRXKnVJ7+aHNUAQa4b3RxdwRAZ2n3JZJsBGU4kP3QQqb/EcIY
0+5ia/DcQJsKMu9pAYwsz+HgGmu1HYo8bI9wTI8fk6rnP4tAjdGepXhdbPNcpndGyvJ9ABklvW5y
hfYDrGCFlyUHTVz0Yb/qi9XdZE4kXla06NsvQeiXbCUu+ND0NoZMW7WcLARgD0BipcdaDV7XZeIa
EYemqOGCaCagIiATK2G5uWntrff0lR3l4g7NOJjO9lCI+FdMx4pcHdGQ8KqvJy7sENtVNaMpltMo
i2jb8JXcFbX0cvAE28tJ38YcxmBFlydnONPJPc0DAIrL9vvfg+HNdcHgTvpm2BhDTZQUr2Mkp31Y
9937kvhycl1JecMkWP90HM4k6oGGJqbSbB8jIkufI5QzN3/TfdalqsGHFNm8bLhCuy2F6OHea3Hc
BI4nq6ppb7pzmFykdwosTsDRV/Ib3Tn+9RxUs12C6SygZfK+Twqkz6nK6x9+wzsVFFu0QQAA7Hiu
xqLbWB5FHxfsJJ97FwvvpnBQpEfqH4ozdJnbHYw7IR+I8+3G0lxu7z9OaIx+2a3/yeGSOgK/ulLr
CwRe8uxOch18UIqXegs16XGF03c1DJvCRgW7QzGsazbp0gsvv1/8unM/kAbiO1PWNWcOHc9tOPZ0
P/VezQMM7kZzouoqZyo95wX6iGYe60eI79wiwb/5YMXobjg3sWlovzbnhteNPJBODD8vKob3Okti
9fHCQPOCbeKnnIcZH4s2geyuPdsk/h/KOAY6jNYLcMqpm9aJsEd/no/23JflD2l7th2YXz0Cgzu1
FLEGvBqQYp/7SpKPfRZGr7GGtMXf4+7tT0BdOKsezYQXa7qcx0gF6WZccCXQidlqQ3Jbii1WErWD
v//WJR7+jBPqpngCJNEqMHP1Skn0C7Le5b5DyfhGEF4b3AnxEQwiLkHBPpPuItqS5/p/6zCq579P
/TLKW1N3QjxLq94sHZ3OBKLxJ84rfqIjRLQCoA4+//0nrn0JJ46rCRsI+AVzzpMA4kphy8VXOLGG
5eeCknnetMgIbmmlXFssJ6yzlXXwG5LDZwtKZLyZCBBOUANqX//+p1wb3onrrMvQv19jewafSD2a
NUshCMFuatBdG96JZWh6DyoKlD4LEfzTt0EL3W2QG7zm7qZevSrLDHyJ+dyHABk3JWZdhkV65ze6
E8wXkQAKHJU+9xn7mSu8mRcGVIzf4M4VXUBAvpsXm782xSQfxiap3xWFH8ueunyPJuwWmVPRn1Xc
rgeuyXhk8pZQ2pUv+q/S+39uUNqhi4y8oj83EA/ZWziVXHyK/BSX0F///X6u1mItmSbN92xBqj6B
mHHXt+EtmdZrc3fiNjNRDYu1qj9nmqkdjiGoDqX1P36f1AlU3tAwTtY5fkCtPnw02ZK9pAN0mvxG
d+KUTEEAcHeDbzpEaw75xiXKdwNYHz6IFY7qlrPwS1cMGgTPbwLn5EO2ROOXLhC3tFT+bdS/cSi7
qPpQkou6k+m+Zbbu75sGhz8aieP6Hslez95X3YweIyC5id7KEurZtenrLwHIG3dpmlzkk1JFlnsm
4dexpBLeW2vbRfoubYuMbAMaT/zQpOECaHXK2Mo+g/Ld7mdCmu4QQ55geA9J3vZJQZD/fzByHrPN
vMbVtCVI7EE1XiboNBWBqexjlU5ddZd3bRltM1y4Pxa+ju8rIA6aV8Xk+FVOxupNuIbE+lSyOHUp
AWivVrA6GCoo1Gr4jCwtBVqLgc/vd9a4pACwJVQVlaL6DgHnGD7NpbzD08wLHYfZX+7I/5wHeHeV
aIbR5MmaKlm3GeFRuWsvzrleG98lBijbqLCAts8TlEPn92HQm8/eYpvU5QXwIp7Raecr2B7ju/Ci
hpm2vveTi/fnnAV4baBFbg28St6ZPqL6HWONV/8XS++eOKSvUe/R9Rnh9ctaYtQGZ3PnVTXG8M6R
o2VY5mRa9Xc4EPYbCMjz+zkebom1XEnTXMh/WFR13NhZPmm8uYp3y0paKN3JGELZvBtzv0vcRf6b
lRsNt4TqDJzZzyrr6jOeqreMNa8Y0lAX+a8ouPzBWNfnnkxiegQPYHlF2a+6U0uFf6StH8OS1clh
RSsa1h7T+FI1PcDqE4w3buGx337SUpchAEVIrqpZyidhwN+X4qJ+q+ekgurvrPiWyCz/J1nrItyJ
vJy6zbTG8Qev2HRFvJtRwzYA/aGzzBU/6aFvvw4EIgZ/H/3fEH/j0nDpAzA9F1E8kfypiePL0d5A
Il5+IXUJo4Ww5MUm0zlQKwWrY7Xj8YW0r1tuyYbG0FFcodsavOMTKkTQIbDqW94N/GfCYsa3KgA8
fiebAE5PadGB6Yy/Re5IC8nHjdCyP0y5psOjhcVjCWy+msQ9D+DtISDp9wwfRS02dI1VvRl7EtUH
24fVujMVp3Kf2Q7TEUDx3C+wWZw2YUcX9czsVHeHrGhkB7EECzRrs9TB/wr47KX3ge1g9RJDCeSh
n/E7O5h6qCPMYGWylSYZfsZJ2dcPWrWQfxgLY08w4YDEA40pJHfGpexQZwOBdQRGGfSQ/ls0zWDe
opk8zHsYqkAiMoPz0xHC3IM4rRVAQMdioPO5wuudbWVfxiA5tLyYNtZyCCmgPLV840kjf45h2+v3
uUXPLt9k3aiarRZ9R48mmseXte3ZFxbmkfgUlE0kbm3qK5kac/JA2i20STIiP1uwCLt7kRoS7XUX
lD5dBk5dzDgtimHqpp68SNFlGxnK/m5I1l9/37hXjjYXMC6Di9WPkOzJwnKzgbtlMGQ7wy17SId8
8WKTcTCYfr94aT2JdFVpdTZQ9/5VddUnuB2V3//+J1xZf1eAfhC0TkqolHwPYkO+mJCXv8iUerFD
MXXn4jJ2rnSZY+pVoya0NmT41CV+3U6M7txbTSGmKmiS4nVBGXEX9SY6zJbNPpwmjO4kyiCEthQC
nMH3OrPQSIkDe1B549W5w768HPL/yab4ooe5IGp5qBhs65OK7gEXuyV/fOWjuuQXcMdao6Ii+85W
y3bGLNW2Sm+xlS/53huHtSs2bwY8ZymKt09KzaS+q9olSQA0HuNTnumk/lR2QWA9U1pXSX6citw0
w2weYIa6bNXc1Pug6W4IKF0L38v//+cb4OkzzAy+Y68gj8OIDCUeJTczjbMnS+Gb4xVgLu2jEHS0
cd1HL7GNQvZZT4YW/+RT6aUxhY3kbFM2oe9H6jV+iUaVPRE8lJZHQD1jzxqDy/zILSzMbJY1L5VK
U6Br4T0C37Vk57U6LvcjC1Fhw9XJnoAfI8deieC+VdTvqetSP/JkAeQwbduXZKj5HpI9xX3VBX4q
9dSlfuQyzPkwFZh6tALvLcCxjDdpD6N3v6VxdqdYSWHGRLYvecY/6Gkixw72I35VBpf7oW3UTiqq
6RO1/APvO/0YJfjHb+ZO9aVIU5sPYmxf2qI0H6qmrOSed+C3+r0UXepHsyATNWZtXsXAP2QjoKV1
6Vt/cXkfTbMGdikn8mQuel3wENOHhN6qJ185mF3ex2ClLlXPmtc2ZdDZsl34GAar8fuoLu2DAIMj
TZyw+xDmnDgtR1o3u5WuMEH0+rAu9cMsaT4AJVy84s76EYE3v0/KZfQ7KF3qB4mCyGj44b7CUibY
LGsZPwVdLm/UXq6c9a4SOaCozRDmS/hEaDciVRZQlgAyjVKza1WZ1Ue/FXKCNofPao/aVvDCakL2
EWBqh8ncykiu/Q2XXfWf+4pkeBZwQpInFabRsgvxPeI7rnKIo0G3fVxunMmX0vQbF7xLBdGA1bWF
1suTncssQQ0vCT+RJR3fia4d75phEZ/DBHfyjZ+7EhN/kEMW0F2XWdsncREukiQ+QETEz6cWane/
LxnOhnAmU0OeqqWQW1rkILq1kQ294F2cuuyQcSrhHtxZ+oTncb6jJfTdB5szv93k8kNyVqIWPFTh
E29qPRyNorI6WD0yv3h2GSKgdAdBWg70iadQPwEIwhzW9mbB8N833Bsb6Q96RxixjsJ9/EnM86yO
fV+jYqEavPS2+Rz0dt/UdRceLN7zTxCurtihAk1tT1jPoAUIw/p38wTXpE02r0JsIC6Yn4axhqq5
tABo6BUXzX026xRJNCQ/9tp2uXpfURmBDpgv6UZJ2KO8LngJb029Rhme1VW2D2kXokSyZKw45FK1
9JUNE0oHcBZWHVRUlq7eN8ib623ZxCuKw0sXgIRWoVRVJkm6Ddsyti8iMV37s10U+yKitEx3kAgm
P5OuIv/EE1K+B5CS8LqOq+p7F4DtINa8KZ8CksAVlqw6fAqyOP9SznCf/h+IOfx+gHHLjWfplYhy
9dLlwpGhycvlHoK4rwjMs2YJ91mvI444Rxz8ZPsxm8PmJWbztDENNCrgkDbd2JJXDh+X6tKQcKkz
WdunkEQxTNGH9SzxiIeo4gS1YTtB+Kpl4exZ+nTl00M5E7ZUESKg12yn5xScvTZvK9/xye/nT2BH
8Ans0LwUUjZbMpWrhFEvVIJvXJpXjG7QpP/9B/6Ps2trshPVwr/IKgVFfXVfevctSe8kM8m8UJlk
BlEUES/orz/fPk8TJj1dxWsqRbORBYu1vsuKyhaRpIzfi82V5KkYFzqd5mbkFdvYjvZH2sdHzSBp
cZDCQUxTNLn7IwfE/4VMefwwix4O7MDhPcGhLBJwz17jk5iLRFRNntgr3BUgITdEdg4zaEx9TXYp
cvjQuI48dNAGPzBH4/vehpGaWeozaIq9pMJu2/qejws56G4qn5J53sKqzP/i0KzFkrVDvL7HTRCf
U4iEXvI8eyNtfu1b+hwaM0lWpKvJ3qfRNOcP87LAYsRIOz/VbNcWgnhkKO9v1d7HFQfXgVMoZj4W
aVe0dzDdQKmuzQr5pRksqr8xpCnWQwM9YHY30yY6Nzug/UVmzCVxqIG+Ea/J/xPjX5zyPjenb+IO
jsjb9j2GnuvnDorm9/W8mK977lpzhGKavaCCWdKXJheQk7bjhuiaBRA0j0tUR9u7BuzEdry4psju
GyVhPoPLmn5tTAx4kx5g6HsY+5ibLzLvbmK0i1EZDHL2lj0NMBG+jFFbzu9RTlXyOYLN3XpYuOxb
eCXXS3K1EYG/AC35Li+Kj+v4F7wAivyhzFbdX1Q3DL9JvvbifUI6WttDrid4B4s44XuVmhyZQlJs
DbvCcsfOQ8UpaH6oFM8JziCqAbh/Z9OE8DP4f/lSrSYtX9IhlcPdNIKuUQ1t134GxXN7kF0n1ne3
ss94VvtAv9cxFGcuM+7IL908JXdQ6hQjKrf0tkoIuzMtnEPRdxncb33ckvnE1kI9yn3YClUJdAPe
W1GabKgYhTv4H8tYs/S0gXIvUMBV4xo/FqTNgNyKb44ZJsuj7dTDnPibpk3zSGlXfpjmGO4C8KmJ
9IPZYVojwcg8xXxSSbUnbJPXGpBX/FKYjdF7Ryf0bWueYoNWo6jp/qM33C0fhnkm9CCTZDu2UPd6
L3NNtpOOIp1V05jrpzkC9sc0iQNcOdZWHxahm+eS5OW3YR/4B1TfB/s0xAVfv0QracbTrURfHic6
xWuFHY9eSmcLoyv0g/ndBFl4uMWX7H1vCLR2oX292PPS4qFpmy0BMKdMSvciFDXJIRuSbD2Oqh/s
fcf6rT+lahT7qSHl8GOPLIyXFjw+DLy83Mw+DYlNAReYFtmpCq9LO0+nHCbsW34UWeSm4kyKBTYx
x1I3CMcbwLM79tAKWKFGoiLxI1sz2P8cVZL0D+hECAeFKzpPf8cb3pb6BJJEfiUTl+yNEHzluveZ
X6sdOsGMYA96jvn7FIJwHyE6pN647l95dPjYYUlYvYICs7/XNyVd2/cD1Of7hP8+wHXuLWPt136C
d4tB3m/LSSbJQwz56pNUPLtX0du0//9XhH91RnlFMn2D4Qptoj94l7PtkA5Q4e7hvPXChdXpM0rU
+rhHYDU+opxs9TfILw+f5g70yI87AvRTmyh9huxJ9Gc8MPrACjG6k4lM8leLzuxBEpnV52xRGat4
7WiGFRqiuDLjmKeXZmsFfaiHvXyokdqAKwAruarvE+mOG2Q3y6OJrXjepzSbD5CvGxRgzuM8Iv/k
wCHZBXi/h6VV+3IgiUuhmz+KcvzAQKCQj11cYu0+M9DCiLzAFIcciNZ4Ik622D/LrWvcHfSDAYBJ
e+na76VwpH8YawtR3gx0EfgR5XI58S6p3XGwJengTW6H9HnammQ9QdN8HO/5SgE7bGeCjtru+myl
p6YVS/d3PPdjIysHZG1+AbeFfl17iCyVptnng6Gk4FXOEJ8mXnv+WOAo/paWIk+Obm9nWrUyZskB
Br7xKYOmT1NXEDshaJyURlECL54C5gCG7Mn2bLpV5dVcJs3wjnZzJn8AW6i2KlJR38HNdGtLEBNh
E5f/hqReiUO/zSL5CpWduPvY86Evj6DQxU/5HmUpSO69wHSG+qXOMn6tuVOXtpRQiVcTBAnpspA/
lzKHclS5cqGrBmLS6k51XXs0aPIkVZsa8IHt4jAbM5KP3RLBRdAWdYlgd+UI4fGOJJ8AaJhIFS2J
7J4UzLGiu15O+4hRVV1+HtZoVEdLbq8McKpWc6jLbe0m8NNp91HMcGarhkJH30TGbHQYxxTGWrhL
eXSEZs6Eu6KOIa0ep6myBwZ0wzc7FMs7l5byKc7o9kLk2txpOanifc376E/WuuydXmqjTlZj99XZ
OtUf0YuQR4cL42lu6mStamj9HOEJl72buYvrF9GmNX1xCx3eu/amMg7/DDMcWF535GPeUEFf7MpG
/qwLgtdaP6UURRXbDVnVdET8tkLc/jwo09TnrS/4HWCbk4WSJ7t9MsXaRlXRMOsG22Eevwz5DK35
PUIH87hzOEL2EX7sPalvrz+AIotn27b2C6PrxO9mq1v9d3PTe2yqhu2OLhVu3TauVIKuE1TF2/rd
OMji2qSQz5GHjcYgrB3jZctNpcRs5wp095Sc1hQvNbXP+kNvtjh7gUtWaz+mogTqVrcKKQt0ZiAO
mnOUwKpdrfiKdlhFWpGF3p6MStH2ANiEbP4skz0j57XPIRSRoyWZvWTr2oniAB1vV5+kKUZyVMB6
1l1lig1ucKJjWiVoz+Jn/90vLc4HNUXkskUuLr9GsxrkNzC2M/owr1b+tY487S7TLPL4/S5GctgM
ktLyCEl86F2CM06NOkqFM+O3qO6i7glkyZYO4B/Mffr7IoxldxFYdexQoH/Jv7g97zZE/8Se4Had
kQru9Xg/d+WgnzqkEPML6CnD7+WW4TLTWe4+Tj0HbizPwFqiAHqp46ZmPTxm4A1FVbECuHwPrRXs
/ZLgq+xVyXp4a3HBcBKiuR8fJHcyeSgBDm7ODXjj7AFJq3raYW/yIcZxw05QJM/WSpZc/62501dR
w9tKAWj3sukYjRoktRYkZ6A8PnWyWB8dPPie1xE5+cHxubkk2qGpsxa1ec/gvjEdBpHaU7M7tPHd
BFh+w26ur3KKkR1ACwMQ4hIU7V0tg/kKu7yiOyGPE/GpznoOJwlH9wj/Ze3/qBfXfAHUZ2RHkTNi
jn0EESugLloLo4YcZd2DsnX9Od5LsxzjDUsCYwJysUKXD6A3kxcLzYD61nBiy3npxyW9geHgCVlp
ZLFnreAce9nzvOeHmGgINq4EVt53JbKh/RhtY7pVUFTJ9ClC4aYF1qCZnos8SewhS7bCPI4bGP5a
Z8i+hMz3taLwRP4i5QY0A0Qf9+QBhmr7y9xNqROHBhdUfoIUGUdoS0rHF5fs5KCymoh7KIVk/FKw
STwm8FYU1VaW6h2IasvzvHcNQBRbPD0P/QJJVR03EheVoS+J3SBrlAiT80td5vDUlCjWrGXFyTgY
PEs4ysapkgRYKdKg3ALuxQFu4vyYyDj7q9kMoDYuXx/HdhxOMJOmbUUhBNQeuYrjz1kzrZ83vFF/
L1ddPimtrX3kG9Xry7CU8Muo5g5WEn0VW5AMYRlRwwi7rtP4864ZkuCl65b7kU8T8vNEgZKzGlFi
jimLcAyRHALSoBPv83wUAIQ8ZlE5HtPJuSfgLhy7wCZ8+jQRvrKvKOqAd5msWYLTYB7F07K76R7H
Qsk+bwkMIe+xq/WLokCmP7Otq9njjMqzqCa40J7VVnN6XPQOWxoDR4EjkP/D12yvcYySNpqRYqx1
8XVt4IJxBDKCqndQc2bjIxugjY5r1uIlCDG24d0uSPmQ4BeNHzq9bjvE9/MEX980+e8ZSVow6o0Q
0WnYWmWP0KAnf9Z5C/iK0ptgR50jf7zE7Vg+rZKhX6D2aGpx10dzfYIMhTlm47r1T3OfjajKyBQ7
kOIi2u8y6Hl0923Ss/6+2YW4Lzlp8YpqFNytDLhbf5ftMEUPuPVR3uOc6CoG/zXqqjUtEY61svGJ
cqo/7xw99g9zDqmNyxLPZD9N09xsTxZ+qD+WHmArJYfYGLTiSfEMfkSCtCey8BXPulzcp6wURxBJ
QJzrRAulhQQYKaB1YGcKqfq2WvVsAalR0GEuCXYbstq2r5Ikrt0XkO5KVJiSYUTBY0Nvmx0N6qIH
szdz+yzRwj04WhSqPiQQTPtEV0bvNFKX5UNQSc0nwkiy98Q1cnm/7zf0OauLuxoujseQ0anPhOlM
UsJNTjsckx0Y24W87Qw07d+Y/P9fAv9OrqlPhkmLrnY1hPXf8x08jLXo9HnNOB5sdnZr/VCmcNa9
NwUfX2Zql+VOptYiK4laqPvvCwz/hnxFqAX8WEBsb3XFf/RI4DqHfjJFDIJA2563BhjPTOafwga/
QSL+Mbid4B3AysneE2emP2Jq6jvmJnUfNrpXWEUy6PS2QlNNCBx60GspLz26+1/+e/RfvuOwMLen
109zj6DpXeygittuuo/TXvyQjbmpfMF37Y2X6C8RivgbXuO3A3QCPr+g6mtLd/E8F3H3HIP+AA7T
xBqFjiSeRWDRZOknWG3n+kMDAE/5xh+//ZB/bUP8cfLzD0zByJJaGHT1Og4LnZt4Tm/gEfTfy/fa
6N4LVVCpYZEIGd9KZtOfaBwutlqAM+0DZ++9UAlFgrAuYMOvGi2QbV3UY12AtBY0ex+Vb4qdwxFd
L/cwI8YR30bTWu3DaILaYGnuI9vhyJRv6Qq2PQcm8aGjRtxHcZhKWu7D2hmIhzB4WC10grf+S1F3
+w+1vXV6vfJdfVQ7hGccJXGG71pA6u0gyzx6yNqYh7TksTBeTOt6q+ds329zT+srB9rlEw7QkPYg
BvdCupUgT8I7CPwZO4s/OAMGYhjGIBQHRveCOa1JFmlAZqFckZUfSQS++0pcmPtC7kPaTRPr0kmL
0dHtP1jU9k4bngFv3EmvfVUvWtsoMzlALdO9Ldz41K7QZR1hXhU4uheresyjPi2VhXrnDr2iW35f
SP5bUKj6QPYZSoxTG/frfbu3/ELYuh2nYg7C/YDDUfx8SM7pBJHa4SbTFUXrUcAI89y0gYHqA9QJ
Xk5RvxEo7kmJ6kivJujVQvDmU9jKeLcviuFaotK/PZICEkgpvNGrQVMRdkT6GPStjUi9ZNMEATPx
O6TMYL+evdkKf2U/+hDeDSAcB6c7JA7Zpg/E0rzCqysIOYOP6kWq1C3sE/W2wDRP5GezIdPeRx1U
m8Xo3r0aNzFVi5E4ZeIe4l+mHzOkwf3XsI/qReoqecMliHT3G0vtO6i/Zs947IRpUOU+hhfNnWR0
602npcjWF4sXG7oagZHqQ3gBW09hTtVg6s6RE8yll8s0kt+D1sWH8EqO7lcj9v2RF8vHtIVRquJ9
EIAuzX0I7wYcLQRBQF2usPLANk96ucBEmZ3C5u4FKozEeTLzBIVnyHryAcEaJWEWuLmvXw9zxx32
SzWkZG8J5KHIljWr2jX/HjZ170otViojYDiW+zgvysOYu/20tbENS/J8MoLg+yi2zWDd/w+4SVfc
HEkaJo+f+2wEnOuQrJdmu1/rOT3Nct1OankLe/bKCebDmM3CICam51sk2cl+EGmyo8VcyjdeJ68N
712pTJJEFAXYc9VWMHGYhc0vKKuGedrkPohZj1r0WYKtiDPMLFULO83j0gTeez6I2W4dktapx+Rh
oMxOsp/JJcr78g3o4itr48OYO90ZGBDell7rZDqaXCd3CWqDYZvSxzGTobM9im5gGpn8ExlHe9db
KcOOgtTPfweXQHQUgnRy6rfuWsZm/tjM67y8gZl4bW1u//6PV20ManGDivx2t3ErTrNV83kBAesY
dBqk3sWa9hOPxpZIbBu6fAGfHGJ9bnoLfXdbg188WH0YcxEDSTZBRvauSwdzJiNZ8xMHTOg8GNGa
wA/g3a8arMWiBeLxrmjQqGQLCucbb85h6+NFLbR8s4FGBuvDS9jOWLc23xI2zB+DhvfxzIZku+ht
ud3JyW1nvt0KFU3XBsHk0txHM7cjujslbIruYJ7THszNqwT10yA7xdxHMwOpn2wgHWLdNQ6cNdv/
RkE1iHqAmXsXLFJfWP5u2XbHC4c7kOzrSc39b2Gr7oUsMbbdoG6MErRIgZmVpbPuAhGCIQimjtl7
MStouViH9hbASPlwQLs7rXIym7BHsY9eLpp939MEo8PV4nu3K14B2/qWpvgrx42PVeZ9tvPWzLSu
7M6uKGeh6yiDP6sXq7DfWNBEoEDE4v47EgiGHKOEH8I+qxerZGy3MbJRfHczno0hvVQFb3Yfp7yl
dndZhmuJR7BDQpNAQWgdf+G/Z/6Kp1/uw5Q1UH75DDmMuwKwmwGFmmL4XbR9f+RZsXxR2bKd11SL
HzbvhndoRLlPtAu9fX0QM8uQlwh9s3XIl48EJk/7sL789w97ZTf5ON20Max3hk4X2wAJMuNGrw1E
sMIG98IYNk9Dr90yXroFFoQGyf6xz/sPYYN7IbyWPAE3iTUXAggceK/Ly4we+Rvf+7Vl8W5dwWHb
J+xAcAAB5HeQapjPSsCwLmzu5OeUoXXTPBYcHGkh1FTh+3aV64om7L718bgs31ZHhyR6gnFX9zHu
yvXThFfEGx/19vF+kTL42Nl5Ng6tt657vkmVp6Qm+Rmo33E+lGpJw1JxH0ErFm7bYQT4nmlYAVkz
uCcFG+kgSjC0JrwKVEvIHuXISZ7nOG7+LHIUWkhCgkQFMbrX/gE8RAC5wbH8rjEPbcHoYYohaha0
dXyo62bzgZWaqWcjcv3d5OmuTiMVYQIumL0XswLixCNgNeLZikb/iUradsxI3b6F1X0lsHwteoNO
fsTA3n/mOdfXKctiKB4IHda+8mGIaZbJGU3+9qlAX+RlVQDCRlDD/e+Vv32/X2x8H4XYQvC7KSLX
PUu1s4cidcsL69upuIvK1f0hYdPwcTJUBRFv8CG8m3gVM8pGadE+mSzNvwNBkx3hMkXDHi2+pqmY
2JD3kLt4RqkurtaWs2NJQlsOvqApxF2bpQar+ZkUyMnXdNOfs7rtQljxae4LmpIpbW9wUPGsIUtw
J1YXn9cE/rn//Zlf2aH/UqTPBh4PMW+eC9uW5zZP+bdmLIo35n5Lj3+xiXxF+tnFqiyTQT0PJC2e
ekRbB/AFMs9N7u3nvhnm4o2H0SvntK9tujWjS2K2ts/cWmwdK+b+YHIJUvliqG7DUl1f45RZUYC9
wdpnIbeo0qjrw5Zcgozzxtd47Vd4F3HqxnK3iIJnmG4UOagaStj3URzR8j4ZAaAK++befQwZm9KI
ic91JYktwFKx/SmngfVCX87UdK1LJkAr6qrNkDv+f/QBT+03Jv/aEnlZtWsUg8li212aovnSL93j
AsE2YHnysM4q+xd4A1SFTcDBAslQz583sPEvQzo0QTuI+dANKaBZlOhsxer06hOA8/2pdoGvJXgt
eZlWbpMaOFdAa8f6jy2a3znKPoVsGubLllqoBd+kPwZMvObJty0ikOWZ4qYt3viwvz6JYIP689yN
G3O+FRQUvg1ND7wggVZu6s9hs7/90X9UraRzZZoAU34p9uVL28j3bfeWJM1r8/ZitsU1rIHgbJ5E
B3hTscTpeR8jGXTHs9KLVeCUBiqm7Baru54+8bzNITkVxI4HXsu7dYtmQOYA+aPLBsXJA7h/rgJ4
LqiswXxteJjaa/SvSkwdr/bmHsDX8rK3YU855iuUEkBxlwiCljVepzl9iHcBzmWgNzgEPX7eL0Lu
9eyWAqPPDJy5VCFjSFygiwTzMVOmWKB1sCFrgMgVfBFj0y+HiIehFJgvUtqqpG5scRudTWh+Mt4X
hz0PksuEMJsXp0Vna8hBkNtBoC0IEjNM1wZw6I5BkeqjpuIkGrseurZ1lcnxRU2qq3oFMfSw0b1g
jQWfgMWpMXl568Ot8C88hhp+wb71511j2xEPxATQmYpQGCMKqGacJgJjqLDJe9HaqUTucEXD8PNC
7buicfw4lxl7I4V65SDzdUqNjaRUAiZZVbvn2SPv8BgdALy4C5q9j4gCQXyBgWwZ3bGhbyuxopI3
8LDCNfPhULbRaixWhbkDtECBP4FvU1NsPGxT+oCo1JY0m4a0R0QJnn9PSzKXB5egeRm4OLcE+h/3
0w1iDGX2GvPnAAM/wUu6ec5gURG27X1Q1ECGeOvhxHrOAc5xXD5BTzBwaW676R8zV9BYnXnZxGfD
7CVGenPI15IEDu6Fa9GhyJiAnYkdH6NJ+f/S0ZJGcVhA/QsSFZM6SQmWZW/7d3kHHcdasS5w7l60
phMzbd9u25mYtnKqfNR1G5YU+AKfIA5loEkKLMvmVnk0HcoWuZBvqeHfPt2/X23MB0RFiaopEHn7
eRpe0GZ9yvkaNvF/gaG6FgARUCrOoGGcehwyjcxOQceLD4Xq6MSLcdz3M9XuLtqfLIBFYSN7sQkI
FBnXDh9yjrfz0smLyfewuPQhUKkEF0tTs5/Rf3gAk6pkOkTLKmU+/gkSLLUoDL6ha85jd0yasIPK
Rz5lILUlZTzv54STDxBqrqtUrt/CFtq7PsuC9zaKxv2cquLsWPOd6Oxj2NBeMA6TA1HOaiy0itzR
gkN317dpGBCa+aAnA2YZpM7K/TwvAG3Jfh//6oVwYXm0j3oi01jXXYb9x5U4g20DwHJgpPuYp3Qp
NI+jYT+DiZ6fZtAYPzrBdVhI+qAns7lYJtuOwNk/t3Q5lYF1GOaLFKY6oQtTt/tY76J5TPu2/LEv
OqxPzXzIk5ZIMEAkvV33N6AA42N/2pMw+1/mC7BO4G+VKkcLjTFZVysccirIfIddaT7gideLgFqA
SM7o5zRVOib0DrCbNixF9AFPU5uiINWp/dy75eso+LdIfg8KUB/tlMxj19RRhiVvRr1VXWEgHFyH
1VBZ5hWNzDwVeCym2zmm4kUb87UvZdiB6AOdirJZk87U+1lzcRcX9AUChWHx46OcYmhvzESw7VyK
z5EBWTwOfAb5ACcyAPkNIS0kEMb13blQkBRK1sBd8i98U5+13QJVjLtiuyEx4DpUwXY3cIf7AKe8
FBnJIZRxprIF1GAsHqexD/I9gfCvl80C3l+P9Vpu53bS8nvTgGkOY/ZhCEslfHiT0AMYtvUYnzUs
gyE2tt/tE10Dt4t/fY4qy4ot385T2ybHDH1LqKYAk/gpKEJT7wpNu45HpqzjM59GKC1I8IigWj9F
PMgVBmvvBSmLRK3QyUrOsoBNRTxv9G5AOfxz0PR9aFObdaA4O2gIGWt41alaPC56DUy3fGQTityb
LviOxVkGCJ5tRfNdYVt+CZt7/vMbq+2XzWZxrHAfwSDmuSAg8HfRmIfVpH1wk4QddJlxLE2bTsOJ
bSmknfeEhN0ZNPt58lsduWHL09vo7nM7lUnVm8AioA9sYimaGIba+GwdyyAvEeNZ3i+TfUsM+Zbi
/+Il5EObZtZt0LS3t0TArqt5sHlqmkc9K1iYZFJCPwKewoKFnQ4+1oltLndWE2wiuoPfbxd1v7Mw
B7UUAkU/f4d1h/cPYKDxeaZQnxBupcdkQYknbIt6wbs2euiGBlLFlpaQpYDh4p68ac/2yoPURzut
pCjdOGGDglC9wh4a4nS5nF3YI8wHO9kCUhE3Ub0zSB3yJJLBXMYB2pJBC+OjmXYDPQg2yuTc7etS
Gcr4fZO3XVhw+YAm03bjzBnbgdXcBVzFoZkCUf8gp05oyXuhK20HOUctsDKTnb63Zqh/h97i2oXk
qjTxJw8fBcj/SWg60PS3MdFA+gZd4xjZm3g5LzjEGoy809+2qD8UJoiVipG9BAHaQTMUKA07Qs5m
LvoD6VngatCf41NmBYxdtwmrsY/XVUUrZBHU7wGbELP2UoOZZk28MswaQiJlKS9jF1S4xMjeqQJi
HtqZgNUdp6m7jNn7eHQhtxJG9k4U20DGDKab7KjG+cj3EjYPIfB+mvh4q3qZsoZC6OjY9eriFnkm
WZANGob2+kbTBEstN2PoFTokDfLrwiQhBwmG9pKAFV2QuSAYOo/iZ+36qMLtF4QAxOC3C/AfVVwh
RSt10pYnyNoN9wnk/C5lYMqO0b1wnHHzL7DrYMcsp49Z+bXL+pAyF0b2whEQpRSd3JbhbTTfjUjc
T1DhICFPOwzuRaSlI6c2a9D50/kLHtGHNZnDNrePrmKwYGnKFEMrqKCs9Kr7IFMvTNoLSKgjgIwT
YWTW0OchMhDcoCGXDYb2IlIVU6NWdIWgp9qeIV9WlUngge1DqEhLR8tqlh2dpX9FnbpmE/0z6Ozz
8VOmmLopierylBpLnhqzQUfH7W/sv9sO/leCSBMfPsXG3bC2FvwEANswH5N0o7CAG3dFD9AoLn6E
/QQvOlNYiUcotRYnLjZ7N9KUfhAzn96Ce9+C5Vc/wgvPfFUxlI8odKChHvTEqUkh+pNFn8Im74Uo
KOYaklyuOGULEYcUpkdV17sgVxd8AC9G24bJvIBSxElo6FotY6QOGxQXTmFz9+/NYYXeXK/yU9ns
40MTFfvTUGR///fgr+0dL1KlAZAmVwPEP+FU/g6XnRvuinkoyIHW8Ry4+72YHakEGVdQHAd5dJfL
6Qm230FnWOwDpVg8WtAEVHoibJyRgM7iHszl5Nt/r86vN2X8L6CUGtuSQKD2tCVqY2e4kmX5pacQ
KQ95sdDYx0rp2DEF8b/slGrIjq4NL18gFc6CMq7Yh0sRqJHBZ2vB9FVy11E1V30adhzEPlJKMCgU
zsxmUI2OIIEPIa1T3r9Vnf71roxLL1whIO+sJSW+6tBn9G6EBpy6SwcB/UE+kWR5Cfu8XtwCvZOs
itD0JKb1LBvg9ScDmnvY4H7YFslYoJoM1Uldw7gv7TIJAbURcs1h43uRO6OQ1Iw71kgnQJLVjB0a
jbpG2OBexG6AZA1pt2Hys72pabQHaOoGoWto7KOmBIH4ygotnZPh1F34vMWfqXCQHg6auw+b0vGa
TEWO4S3Ui3838ZT8pTJdfw0b3cuAuyQiMF+M05MkejytYxqVh3Lc8uEYNr53zU7lvuydGLuPJZEw
zMwgGrdQHtRrw9J7t6wt+E0r1XUf8wlZWd00sBTNwig8GN0L2wI6j1ahD/FxzqAsIIg9bLN7izf7
ylnsq0zFQEyVM9PkZDraPpiRxhXEaYLY1pi6F62TmKCKAiGQKxGN+q2JFDgHog3yjsboXqx22o2g
FBTTtR2BLW2J6Ktm0DYoJY59zNQ6Lrlspp6cinGAXvGezidYYvwWtB99xNQ0IX60TKaroYs8ql2w
R5a6wKPAh0zB2HlLh1w5KGMnM4juaBxkQ90FZU7IH39+UPLYrLZZ1+laZo5VqBJA2LcIkuqgsS8h
pdMSpKO9Jic0CT6DmPUN8pFhZ4yPlCLdmI2A7pRXCI9dthIMwVAiHObtBekkdseHhC/X0drmJpUZ
H/kKadaw7eJdqUODfvhKrb3OdNCQOnXRkymnOSxd8rFSMmeJi9fZXtPoqV5+cBVC28aaePE59WlT
1D0E2kWZ/B0z1p8al/eBu9C7Sx0qra5uub3WCTvB3uA5EzIsB/BBUoSl2wz5dwwNRd6Z84tJSVB9
KvZRUnaDsw1v3XgF+vVU72ifShcVb1zRt8vs34+92MdJ4TQs6mwuRuySvpwuDjLCEXxsQQGtIOOZ
toCxs0Veg7ak72JsYK3Quakfr2NpPtjkpgDNRFiG7WOnxDQnMW9jc5XZ+m6dACedYFIUFks+fMqO
qlGdS8w1rTsYL9R7XNmkDTtjfAwVJNyjbt30eLVDuVTKrn/MKQ3yv6GxLx418AYuCTDduKrRQce8
pOaJGrKFRatvAFtEDI/4tDBXeKGr5ZCxBf6skMOCBH3YjvEitqYxKXWq5ysYsOpQrnKpKMnCtqOP
pBIo5slkoOnVrIBNpiplh4zmYamAj6VSePJZuzbumojyOC6wpuiTsAPBB1JZWNvBBaMZrqzeyEmW
bDrQCULtQUvug6myRk8Q6h3MdcjN41zeBDfTNkjLjMY+lIpBpJ3ApM3B1khWza2ROgW5cGBo7zZd
i8y2HbPu2jblcBhlnRzWNA9hjGJw7zLNcDomMIww1ySJOByqltx+qfPR/Rm25sRLj9gwsbnuzdUg
WywSXsADAPKpYYN7V2rXgcc8WU6u3TCJU9pCmI73waN7EdqrYZHtWNCrg1plBQGgr8hh/gqauQ+m
Ashxi7aNkGs/FSPEEvMf3Vj8ETZ28fOSrxxasmZJ6XUvFlFFrvze1zKshBr7gCoTgeWxL3y46n2I
ReUsFx+amG20Cpv87Tb/R39mIhGBsBMZrlOb/5i1246ygENC2ODZz4OndoRy+5gMV7FDWaW5CR0U
pgkc3IvSKcnqYYgbg/wOLB48Z2BzRoYgaQka+4CqKB8HuhisSxQnv0dGt1Wixrec8f7H2Zk1x6l7
W/wTUQUSg3gFenB7bidxkheVnThIYpAQQoA+/V3+v93UHaryes5Jjt0N0t5rr71+nz/i/1Aq/R0X
1Y4RLwjAG9dRQrkGNwHLvnv4x+Prbz+V5N6XCtTwa7v4rYrWIUYcPIn/7VD/20yV+oim27qa6+6S
x5RP6cGA4/hvB8zfXqo9zyjMtuOCQx3SabmuL2mxrP/2wPxtpeI9fuI10/qKbN/pzJhHdvYg/1HK
+DslCnMN7gKly5Us2Uc2O9k9L0Hv3dM/vUp/W6k4QquZkct4Xbt1qwCv/J3S7Z+MKjT+20kFK9Cw
qym4K+LcgXohI7NtXRagkP/j9/rXuzonaMVSocM1EPJh5DQe7A6+zr99NH/dqDuiMPjej/o6qzH0
YOgMaWWl1O//9teT/36IYV94zspRjdeEqqVePz3PM/839Dg++r+u1CwM3tLMjle7hsdZIYqRKvf/
hCT8L8fM30Rbseexwb03XFfUYGhXh2opQLf4p4/lb+uUwq5wOio+XGkYZD3AYX0CjOafkgRQmv91
p4Ipa1ZH8LGYNnryC1BD1rTi3zrsv51TcsnjmYCAfE049jQr3Kv8gN0L5Iv920fz152KZbIW51fR
XyFZg723lLqy4AX949/+16U6kdbkYEf317xzALNQNjTp8q/P4982JGDG14BgEHn9j1QtsvAqyD8F
j+JL/etFBTe+nGebymuybcMHXTf+XjKAS/7tU//rPRUsUnNeEHH99IKsCcYbnY3+zUMFYO1/PwRW
INJWrYO4bjG9jKV/U9329f/+uZM4+4+r5H8oCP62JGWgBgc3RYC36SSXS7NiVtM6DG05I1udR34F
1Y6nMt1ZNRALPhWwaxHrJ8DG8DQk0BKl6W89/C/LVKdKbTGr/DSX6j4BXtPbujU6zQ/LuJcKSxBc
KiRQAMHWfexeMDLD9ZtpNFHg3i1AMalsljPe6iw14uLLPivzGzYSm3wH6iMqH5IN/CkY2A1C+X7p
tLMTPLJjlLuKGuQU/EBE3UB/xpFglFQF9ovdZc08JwfwcJLkSwvSjT70uXKidtzPos4AHD048I0v
JClF+exkOi4Hni1TWUlrM/fktjzQy7bzTEImHObilWETCmCbXkLrkBGoW4fV9UpPVdoy2t11WSj9
EZApH8O/GDN2jkCqw/2AXPO+STKEXdalV8SDNPq5kUMB0xpvpStNerReW3LMpMrNkSEDeT0lrfK8
MUiDae9avZeh2RVYNDcIhBlkhX+6Z3clFuOgvSR9Ot0A1KayekQeEVZMKbHR/SzA6jxun4DEaiqT
5d0bLEMei9JlrC47NWeXMvQ2qlZHx7mFo3OIk4qzaTDPRAQFhim1QzgDsZIyViekDyB9jxwo1qNe
k6593YhP5w+Fk6dAOHYbZfYy9kyTorJBb26opyHO+/mwzpNMaz115TjjAAkTYjEyeElxiOQA1SKw
gfXOyFAlCzKyntDz8c1WK4+cvscoJWEN/rOIzRXtkgW7AN2A/YA7XiCm4vs2TBFyUPMoyOI79RYe
inuM0jp73+PXyvvaoHfpkybnLNk9uFIYY79R56R9MFs/RkiRRKIPVnLLKe1mkCnHXVxyW+LxMLNE
mmWlQueLl7kct/YnCjmASQ47sIhADZp95OQCg3I6IP9AIbUTWolsy2Fu0sx001BxREoWN95hg+y4
ZwUcaRLO5eRz2yMJ2lQDEuqApgbhcK1F1/XCVUqA45if8o2JnmLvKV/i995LlQyVAyoApDiL8B7/
EYUi9PHJwHIxHrCAgbjpuKOf7ytVNH9LSr2tt8uaD/frbPRYISZz41XLS5I+FyDOw60150bgSUh7
fb+ssTIHTwcrvjmatuKiU7vr44zk2giBGgVIwQ/4Y0Vo8P6k5M5aa7IbtmuDKLBpmea1apciL25c
lmtZoxJNp58gOI/0sko4h+/JDmyfqLF8kW6VjAObf3tG12KuMo11jF8mmSgIsYwxTPv0SJCNUyUC
n71HTuZmkmrSRkTfxkUaeXSrmMp63VS537HcftJIdpe6pogHdnK+J8lYB56rcGvBTGVVVvapGqtV
7BRIxh4QsKzuCYO6iDX1BH4GUM8CmmkKRqn5oZZSjJdkjsv9Z2atShswOfcWtrxW538ShGEm9eaM
o9dMsxWx1mjVohGRg2WXP3Ax7aBflj2UllsVeDrexyXCH96g2aX8iOEdG+ghdK3VVbQYwHcFnaL2
l8TKZdZwnaWQysmillOaCzsdeVhy/9UQFebHeECY/j3BRbZCxi3nARRE621LP2a+LNh4oCmsthVk
jNWdklUE+2uNht0echZ5/+g6unUfnZ8CfVkXjpGtJ9pv59b2kT2UQJi5x1CSdbqPcRKymxwG7Phb
yKIsq3F7Tku9zPQTT9zt2p0LAPnUWYo27i6JQZLm+y4mrI3eAXgTuwpuKcHPdO9IfqvHaNE4DrjX
+ugAmwt/sD8Ngkc+gK113FzMt7dY7ZTUKTCSoJgWgDyJcKCgKWzhrtRy7N+XLkduZD0ixBPuJcCd
s58GaLJwYaXI1v1cKkL5BSc1zt2mXRVkryrNfI4ePZHIVjlwpISbokYI+TrWYgHu6bxpAM2+sJVS
9sN2NpnkobO7dD8xQWcYgeZxLopm2EYZge6W8sI8UrzgyQ3dzVKcJkyT5udpzYS79WAdqLIWDnTl
m01wcGaieKfjXVj3VX7NJI/WS7uTbblLZE+3Ewga2TZWdoCSAE5HHj+3m/PhlwLYbr2YNisG1bAk
m9NvemfL/H1rwyppky/UMYzGkYTgqzTGfho8jKD2gsq6IJDupPGOT9fFtMY02aCGXVcZMKuJqQST
cwcuYppOT2YncjyAn2qdqsp+U3mVJmYWWZWE6ZOSUU5W8buyJ2444PF202mzkvpXtzGMzclaJkCB
THp0LyNZFpQEUWKAzRoHjzDkaLLRd/yWu7+IZOii9SB8GbYLIpgT+oOOrpRXTLQWmIBNzlZ3M5rR
fMrkvjRtjfskqL4RcCKOD2ztSqCfLQVPplsBKcTCczcyeeS8pfvHOLh2fuMFkmggV3VpVPyKeyKX
r8A7YxzcRUkyvQDDFzpVZ7o0oV4wcLFDjYaidzcesITiMc8Hh22VAbFxy+9U7wiNrjYw6ZK3VmxI
P0HKx7ZMt0ZpIHAbimY7wqHHSgDAC9sbUF6nKNWNw/iWNXblMabcCF98KawV/hgA8NVPK2DfF+uy
qUwrKVPXDoBadW3yVSwhn2qfTut4u1jEFnUVx8gDJFicAIgYBWZb7TjPjFL4iFwWq/Y8qs2mf+Yc
ktFW91gK91NtYwixqtla1TqcLTksQ1HVE6LKPwh/h9QeGWSen6JoV/ET7p1d3UQBFMQLK5ZJfyx7
8vljqG0IDWonVjYFaIXyT5FH0/4TRNm8/72HoYcvsehyXlbQmlXSYLJs2yPI4ov/6dY0iWagTMHv
PApVxpj493E73GUgrvbPwGiP7ZVLGF30J9WxC4fEwO8RI6clVfYujdOpe4jBzfanwpW+ezL5RAa8
/invvoORTFCf5H0sDlkfxvEhiTY2nLQotxi+6dKtvua8m/dzAKbeV4Zg0wZ0VczVPwbJR/HFtA4l
Ts683x+R3p3AsgwueVaMuFxA4DwW09j1p2jfovi2Dfke1UuEGq8ewW23UHBGzn4UbSLJYZe7zk66
VYTzarIDvvYFVdp2oIla+1McrUv0EAYEub7qBWOgw8yRQXlKk8XMNeIo1/J5ipaRgb8OPvo3FFrx
/JbgX/cHgGdxb1E9DOIH4K0TuWE+s/KUyCgrz1lY2zWpPG63GXVjFIb8yaLujoHPm/q9jOt2jGnA
d01VcQG3POp1JawDJqnqqIQXsYIRLt9qjlW59UDS2BRIatXCHT0p5d6EIt/LhxK7/yCme6WxyFhB
Rf1Mai/ohmnfqTXzNhncGkzR6BEyFMufuMLGaXe/pz1t1d0sBs222yCx5YRgJYOv/bPCajM5X+LC
yfIOJIuQNej99nmukWiw7CB9INx//yh3G0cPrtW6L/GP4snWcT/p6NcwjMQ3HaDQrOk05flHNhaF
PQEAGxuCEPYFFJXFTWtfL3Yf2IUKMwZRKxJ5UoVuDz+myfH9Biu3+yYbNdGNveTAyO7XPhtwNlYq
I5m/2QDKNYdlm3CBYjsUN9h7mPWeVMg09NNZpkmGioAgVujEgmGy0cN/Qp7nz2cSC/ezVweVtlNc
Lz3nQdXg7HL6Gi8Uh1ZiRnxvyO9n6Q0JrQ8/FuTxyFuKTih93lHFdMfNLjnVJzLOfr/t0tYBX+1j
Ew2X3i9kuvg92VidLn0Jm3nWueyIGkHsP8tBC1oTvxJ3Il1KuKuGMG/o8jxyIr5kvYz5PW7oKP5K
CCPkJlUYfu41C8rsNc96MOSQiDWxhi9YYT3BWefXCSvsqHZR2bpkK46toaN9jHF9g6EE3rKckgoZ
XZpUQpCA3gOhtojGFGzx944QVPgger8AqDUuNWRigLYNrJciA0Z4XONRV9gTxBbf6mJBqwm8lBpb
lvanBpLvFBaBcH0xZ6LB7C1OK+hu20OW6vWTc5vDURD199G6FmjZmNivI27pK3OfA7psymjya9lV
OT5g+JVEh6UYV7hvM3x9bRPvSxx/ZVNE1YtCJZscxM54URsd6eTMVDGZsR504RF7Fc/0ZmqVBaQW
SsX0OOrYfkzZUGKcrrh6GOJpEJ9Y7TIXeCx2S2s8J/mh3ZJkfALfZ0rNIcNB/h4KVdQi++yswZ5t
FMn61tdsmArxneSFReSqmNRUBRtv+NsHJJcnp0ynYoUlICrYH7sxe+M3+L+SYxiZn+7TVIz8T46F
gD8AicBYBWJ46/AyJXmIwQm2u5ve16Tg/QH1mkpfP1s6gzUyeD2fynnkrnY58G/XHH+KYDtp3kHd
zAqNqr2f/QNti7R9mtHgpDd4SWLgypLcdViIX9rPiX9GHhWELJrXLUFhWeXTqOm3SdHVn2gHZaS2
kXddZdKu0J/A7MKOt4MdW97WHQBlb4GCunsX+TgfP9wA2C6rCSCcMbr43LwYOi3eN9iAE/4ZdNjB
H1AvGK+qxRcBpknjiHuJKMueN5Dn7UnNvT9T2duk0bg89FpN+KIIppNyFa+R7gFqzzeB+ifp5qA5
6hjZob9MtF3vQGc7AsVCt6e254nYK04pn16iyO/LcdVbGJDPGRevJTPD+DNZowSPp0J46hFIx0XW
JJ0Le8GFuNqHZSjp3kR5KpZaDREugarHubydFXK9zd2U0qSbasK2nb5Y0JQj3AfzbmF0ghQy1ADa
gi5dFZ3cWOVWmsbXqARV70fkO9E9ANz9mWmf7Vj29FuyYEE1xRG8zFW5x+GwTIgTBTSM9efcQXV5
CGJauzsLgtuhlIrkz9p2bkJx52h0nIRCK1zzopxz3K8Evx5EnzWQL9GQyPGDAXfMgV6RscZhK7Ah
fkMU0rmR+4E/gl8Ykg6vVLwUy8mTOAbJ2MUyLFWxLTksc26alDl1lJKbHDRux6q5CJ1u2phmyPRZ
5UJqM+lN3814VMQNlPpE4bAYEwUys1/MyaI/kFfZr+1+cHJOGKZj2cyTZlJlq6GqLKiy2hKNx/2a
ulHWc5JHpkJnVDwQJtYO411mB1QdULZgobZLN7XntcDphVCEYcjqARXdclv4EQ86Qky4oa+gK4EE
WHdJKOUPh1WkuIYFqMPDQcAP/5LG4N5fUdGo7jHB053fFbRUlUbq7eeWxQpdxfRde6WAr6+QNtTA
wnbH+5JcspD0c4XAUZF1FTRshHdVdBuLXtcS2aHQzfcoFtA5AuyxiGGWBXJVzQZKO0tAyauhT5lq
8mb4Axb3wuYGnwjbgOXcXFme1sS366UksJ8Cpt3hJMItzlFjSU6ihmWlyW2VjXZpX2XUpuNZ5JHl
DwMJ/bDfj0ZhO6r6XKCB905GEpKRRJ/80xfO2mqELQdhgxaHbzwzgwcF5u69Bpg67Ocol3F305V8
xnMnZEjQ51PEzNWIZTa0u+kBNhm/JRvo4O8LUgW4rtKCoYUDS77QKF1EWxrzblMC6bZR6DBAbclm
7cuLoCANiWYkMWZ0pk82+WUK2Fv/GrJElq5px3zIX/uds+DOw1bG+y3feAznTVZautdgJcCqdNYh
IvMlnQLCorG8g/rlVxynfXwnoxBiXWcD8ndfdr4uEz3oDOewRR9g9fyjR3EWfUCELOI3aI4/5Ipz
USq4b1QaGWyNKhC5j21XIqiZGrpUISsggy4YihQHZmLMiBxPH1btEeocDBgdJf2VDe1eR2ksQSPE
mY1uOKCHka2oUyN5xfv0iW3yPuBrIFVOkMrq5WJ/gHfV1kZk7Eq5626tmHnlfCpOMwno4wF2GSvJ
pG2wiLCfoWK9diloXsEt4ZGUHQqdbYnoGR0LdrC2Jf2C+VscIxEwjr7j+yqPCnv7dVS68eDW6W1e
SfSg4DO4md1EmqSNi9NK++3LqhR+D42dn7xrIVDuW39vQz5We68/5Jb87h0JN5DuQqW4fx+FYVFF
LI4JK51vTCfSk8Qqz5FZ97WdJmxUlvDDL+CN4NSLEB+93PVR8ZMEDZNTu6e/F7bhY5r78hjv+XDy
NPrp+5nXWxS9jXikpsrJRDSBFO05bU2P3U+v3soxcCzN9ThPkXBd7TrG1xN8xBvfDtjWHjLaIHnF
/dp4bh8SnsaPXmrS9CqLv61DWT6ppIfNlWFvqhpSxEtWWaJdPdDPwz3qfy0bfdkjOdYoVAc44vNQ
BRzHd3Cy8svqF5ybWEG/KVdVvJQIlbkNkL5wRffpg1s2PDYOetSo+XYu45CdcQMsDe56fszKlKKH
d7Zx2LHEs9hZf4DM1J5d5lM07PvP3u/MVx5iaIXgYfTh84AveM6y7YwEmPeCBn1LEijNXoX46v34
liNZ8hG7EukJMeamBkl1r732vKv2lIqiipeWPATm6KGbZHLqyILjiyQom2TBo2/MCH3GLyHrWOz6
ko5g37J9ZS2IgFRelrxYG6zJsgZ7+O2z66U/rnLUrzR2qj2MGGxUmNXoerIyfyzK3by0PJ5vdSGn
M9l5cY86FEmyA2AJQMGs5hu+OXp2I5bMajIk8+0EatGxj5F0UMVQQh+4h1QYBY7ua/fuPVnYd6g1
pknNnN2pITY/BpvEv3uTbL4ZCiDRqsnh3Mtma59mEO9qSOXJn85ggw1qljiuJHb3uHLHI5u38rAp
iK5o/Qw0A1GiM4j0NxJH7U3omIaS1ycHlIvmN6hQDXN+OUTeyAY/JD5zpy+qG/N3uVukKftiOqmy
E3dkdz+ybI6+Q3v+2vNUnJXpDITUHfeLN2L0h0BTflMkbnqA9IoollzFRQZ1OCjepJJvCNgsQ3aQ
8TZXINZHlzQ3NkcFa5hucGds8Bv2CyoChO2DfRVDLakKoZdLNg+4DqXyf4oY48J26nVUjXFLfxst
N36iCtdsvSzcHnDsyBmOjm4/2NLgmBJxSW88uu+L29oF8p3fcCiA2tiEfrYntLv2ZxvjfKsNc9mp
nKi9m5WiN0PehttSENxSY1lG7xrRmvGpn6NWVa1hTx22Ql0l5lRDvUSZdwYO/PPT3B8Lk8kviU7Y
zQhQ6R0tshyPeBe/LrsroGhtiUZ1rbyqmXL7xx64BBghNVA6/Jrw32WZ457sh/5uMrR/LkEjtMfe
5fsv0HJXDASn27lbII2Da1TUne6KtkJr/Lr3TmzfBUZ85nbjVr4gyIBtFStpqi88x//lsnKUnFf0
lBaXCQIgGfaq++hHmyWWnlKIQEelOnE7CTK8RmtC3iOGN5JkyXSTtTR+db1tL5DZ4d6Mu8J+F5iW
ncI279ecBPZzFC55m8dxem8Lq77vXvMDZOjhDWU4kDyIENkOAYVkdJaz+1xLMEhLxvuHUv7YZW7/
Rf0G0wNIDJJ0lW2n4ZIUSXhKMCo6xTjNzlFbYMDBeJrfT928XUaEcVrkwYyoOlRIfU0Daa+b5/Ex
N0gtgQ+seGN641ND2pZCkinkhsTqxZ2R7V3eeXy/qKhWHXWnCcV3/p2HrSP1VuRrexuMTg66RPFd
L4z1/r7VakzuQtsXbx7Hhr5mu4HeNbbTjqAEXuzXVk/jVENc479XwUFkGTrSm7NMpsLWo0j9fkh6
yb/MG1nezU5XfSrw02A9Jkm6axdCh+c/lPkXRvE9k1bkCDKQ3iBaChIcQYWYu3DIh2VRdRovWdZk
sBsdR2uLQzZ89s/ZngF3Nbj8iHycEqroAqVkzbLhRz/TT4TLvgOFklB30lqIqVqTafgSWkBXU+BG
12bVqeqaHJwaiwkYqvcGKlznKhZLPnwr0EflVeYIVtEH5p/wzqeInYVuB+20fYDkmX3Kvflj15nu
RvPQX73p2qLeUmuGJnCtX/Iolvc7BhRTw02XH9J8ybsDpMLxjGEGxDXXJjmuqEh/TXw2fDHx3h5T
XC8nuMz5WCP/Eq2gyxdyWJYiaMyF4nCLhYv8VwrNCrKNyO+3PtaiztcFkvO46fUNcSFIRAMkDQQ2
JeRLC4pXo+NcloDKodRqdIAKc16CtJiWWsrjBn3u9LLmQfuD5Fx2tUHrUgf0x8VUxWsEP23Z089J
5LwVMUbMA72L0GefWOnH7ILQd/MwmiXummTI4vapRYZJ+BwYhN+M0uGEA1631brt7ooOWNVEO/VV
9xjDId5CoVsvqL5v+y3HcIthTFut0IQribGtq5KZscMsM7gDCsQtPwxUo+/A0H3SB2OwRtqEVZvX
CY+pgRyopqIxVrKo7lF437E0tV+2DIusWDnN77Se5/4lkVt72m2OprHDz3jcJ+GekZK6vxVl0f4Y
5i3uUA2hocJsLhcbakXeu0OHhg2PCgzpBjsGEP9rYEfooyQsPqC+BaqgXTvsIFg+3C0Ww+CGGBtf
96gc1K+NguEq8YDkJ+TsFfe9zKJfdAKavhL9uN6RIeaQZAKu4mrII34s0Ls1WD7ACL+K+7V7nRK1
r6fUK9pg86l/C6vHOMZ0iIutYMAtD5QLQc9aRf5dYPzxSAofbw0cjZk7zmxPlntM3JBSQ1gGrKYm
u/wiEyUQC7/rPgOCdEaBOIV8DpVweaoOu8jkG0xU5Kl1EGiPET6+cFqM1nj2iilBhF3siGwwVRLm
2eTRn2SLCMo0XZZngZyCIakFcvR+TXM+XQuPrM4Tuonu7IbB/M63aMdrjAFy8sgxrpsqCJTS1wGy
WtmMfnbfqZtHjMh3pDPXZrXdcqAY72Ok3oUR7vcN5y6rMfVY2K1Stviezhm8DzzBIXCAk5U9iHiV
6th18Xa/sDTbIeqG4c+gfD5dBKZSl5706iZLIc9AGIRkf7OOxVrHadT/2IuB5JeYlAHDmKwVzSKB
JD7SGVL6Nz717lgSt/wOqXWigvth7RoLe5uripIOP7etxUJ2Ad2vPSTtgEINaCP//Jll95zDfvjH
d4N6VVmImlyM4VFjDDBWpXcvoZD7+1SU2TPT4RMNW4ZlukELyM4ZzD74hQWBChoHP1+Apt5+0Nwi
BQYFmABPhCT2tVxictEozRXqbe+/YBy16nPJS+qqJYPxsVl2kfs6icdorkYMwsfDniO2ciEZPC1+
po/GT+wxIVF8brnoWuQmoSU7Zh2+9MrlkNO4pFGCTlC0L35q24+w+Ol5X9vUN3L1EqUhhvbnGb/q
7wQj7Xq0zMlbrofihPsu+sn3AQ7GmM1Y5HVqOQuAbn65gYj8Klmwn6vaNrVVOW8QHEwPUlnhZQbD
dsQ7nNSK6y9JGcpHjNL6/CaGkXBruFXY7YK3IDobDBhgiRmx+QYrs72h64QGfKKCq8/J0yI+NtjK
76I0atntsE/tF0jI/BSPiXlkoy3VYaSre5k9dIzDHsMXXasFJUeD49kdkAKfXMYRx/lLwDDrlglq
tiOgQwKGGZnaxyJFXnJVSLrfa8JQpyBbr/scGEXtyO7LtUQ4RddtLeo21qZ9o7xx7KAKzLHPPhGy
r1eM0J8tcSO+MlQFBLVYu39rY0x7arQ4wyWyqdc34HiG8Zjrmc7HJetLUUduwYXeD8h9VY5Djtiw
NXaN25nAkrPR8tbOg0QPOUdoqEy6K+wHYoTizcTet1XoP3BduO8wrM7tGUV1AUdEvhSvEjkJ72nr
xa91HooLJAB3HyA2DwcgLPayGkUcPU2TWD8oKcQFyPf4IPS6POC2ir/n6boulXEq2WqMqzBxAJ+G
XFCE4usgLGpJjTlECsOpddFHJ7L5tWO7QwvpjT5w3C/I9wz4gDEoZNk92hu219iKG37IrRxxRxHE
utYFIBu/TamSJ0bS1NxwNmTPbU6wbtIPdLqFFFT6A2ZBcOUglxOV5QCvxgGIDxwjBMX4eW8z/ihY
v2dHPwMSUXmPLgWxUJ6VVYB1pKJEpo9YDp0OZoHXFE6cFq8Hbk6eQVx2soBXOeMXktL8pk2XcKUY
436NrC7R8Kx4UjFxfBO9NBAjHLOwKNkSinPXKvG49/ALomRmm7sf1OZCRWD2ecQ8exWH3WBOPge1
XNaeT295F+andi1TfDDJ6Pom2B1vvlSdqfF2mP6PIJ16hLzIQOhZ7QvmxNGhnbKlqBKWQtHOkwxj
Prz24n6m3fADDKjwpjNWnmGbhTRCQgFm3RzEQ9SnaQoUxxDNh5B0W/ms/J6Lt2Sh9MxFulxcO1H+
VSJaO3+HyQTbID34mod5GtwISX8kBt1MnPxKYpIOlReDTNCEWgSQ8SyJWgzt+H6mBgPEWmZ8W2uY
F/gJsmV6ExuLEUbm+DSdUVCCidCv293WoXXPUEXDrbVbe0mjzePkZby8ITkTj/EEFf6k6Eh+6ciz
rxMykE8FG4ZHVGL7d7OE4XOcHutniEzjy+R8tjRylN3RKJDiQclFVlrl0y55zP6Lo/NaklRXougX
EYFAuFegfLtpN9Pzohh38FY48fV31Y3zOtGnuwqkzJ1r75zkao4jY6/PxlV1c2jXyufBqHMQuKZ4
3geV/zMsEU3nxWnSdtD5gSHBevSajcyJVarm7O6zfxODXx+6koiI3su2W90o74jS7sU7oYAVzVzv
pJyt+o1VAeHNE2wjhDiyD80aynQpxPZjaMXapIGa/0zSMq9bSavfsWg6Kfui/+fXBdGpIQuOXiQM
C/pV1bePeLpajjxSAa1za1x+OYd4OSCFTRfYGf3+tKv+O+A3KkO2WTIxqE2JC9117vtxpWeYmwd+
fiuTDJgQpSNah3PLc3NcfApDVYjgfWA9w81pCp/dPpb70yt19Lt1h/VhFdRtIAXWOYKZ4IqXUYBL
VqIYEnCZHQJCthOrpRkuCND7VjOPuxZuqS5UVcXH6HPL8699ruiWF6awli9W1GVHq9ppPd2GqjKK
MidmHDXcxmiaftirs+xxrWAt47KrtmQKwlvu5qZJnDVT7AOp/XizNvAbS1+KYFtetFcwI4aK4/p1
ctJOIihgb9q3xCHHLQ5n8VkZIY8BpnDYHmeNJycgTGTtdxbINDZEUUU40CCzs56IrQrW+btq2iA2
1eDHhQrEYfS5LMUkPtgk9jNY/A+ue+tj9ocPRiDHyAsxUzvuykjNKhPaYBH3ZN4d+8031/2ujncw
Cq99UZWpLTKZlMTKwML15+Bu6YL0FAlbQ9Yr3eipHnzyfqycb9effjpUyIk1DlkaWdl4GhkYJcPA
XhqhhyHu5nVBEF6B26DnkmksiySwQSCD3Htr6RDjPNsCarJuYVG9rdZ0DgP7Gmn5BD4FFzqu1Uu7
S/aPz/uu0iashvIUiVWROGZ9F9ramQSFVSKnAnB73MBFyFKLO07fp21kjCDn6rPtLdINtLjZ+/Z3
9Nv+X5Gv21W4vALRe1SxipB9z37/slq199pMbj+ly94FwKkhtXhzryDtPneSwihxnnKzpdbuABhu
k5WEavUswmYn9+8UdKaABhh2BILK/bcXwjqNs1HUYI4jn40Fv8Eqze3LF22NcVNwRdhZ76ULqI44
BHXN5lq4nQScG3THDb+50Uq7MjEUips8m79kF623sR/0+xSufXVHvkky99vpocAjl1IqzudKYp1L
FnIH88REUxR7I+p3nFtKvixqWg5jWzCa1vc0uDV3Xkn5oegj1TkJZ5uTx3H8v07ZgsN2Bg9VS7z+
j7Ht5APToP13MOnsiy0VK4UjdXTUO+bHWEn/nQt1YwAn6i+9Z9I+jFXB7rxm43HaBss8DFMBMccM
WT4HtZ6/1b3cH3vNVCFSxbpZT/lS9zdeN30G/WM+ZzVFE/cc/9SM2RL+DcVQwhrTFL0x+7kry4X/
KsVWH/tJtYeWve8Hcdcko1yMj3zN6iUKpxXaKjPv1eqFZ8Y744Nh01mQ1m0kfrhuPb1wtOYv2R4O
VEKbrH7arbPF8H7v4Cv6Rsk3UiHJrk1820OpQvMa34tg6mluq70saIrD6GoPFY3/ZktnSBTmwjMZ
uCttf62OUlnWLZPY0r0tWr6PxnqXJjK/4Ync3ywt8//r1VL9bfKcKky0lnypM6NuwLT2G7rDnq5w
wlQxG+zZ3gt5zvyi/Vz3+4XoucVhkUaeW7VVN9/Y1W2gcHsldKM6TEjqV0vn1asTDt3Dyvz/dWfi
fNvmrWfgXPkMlxm3r2kddOSWogAzdRkK3yZ0WyzrQfd189v0QXly4UpZNJ6HSeipbE2Qdve46a2S
mmfB951BtDzdwbdH255YK0k6bJ9mfk7GcNjSgqzFah3Liv+SzNLlSeaO9RLllUcYax7xLK4+I6PA
mHMjJZrGChJcN53+abrOeevcZnqMBt2+dy0ZMTEpOsBsoXLvhVcQBlMsuz18Nfl41zsdMIeYSHj3
BzsnqzFmC1/7AI/AQI2AuPF3iHYSxIMK7jzx0mVhPJRe1HFLFI5K3WArvaeGEUgds4aABlfYUKr/
tUTTNG8OwEPIPC1YP6eZrfEPthdZxe9cNZl1ACZGeop2f6I+qJaoOdqtXuu461kCCMIcVlt3DO1t
eK7rKYB8UAGekB3tIWAkXk5u9hssjolLYA1T++aZWUCNQg+OJ8YqmRtbxh1Tj3qOh05N/ebE7tDr
mkIAfDx1+DfmL/Np4asYgNTzX4zsxn3kk2xX8xXQMowdx/Q2wwUW0SyKJAwCUz7rfbageBnt7vIm
K7Ygf1/XnSKCGXmVt02cgbfKtMxZ6XmRwXSXZJjbB0dDdlo6N6H/XNy1qQenLYY6zp3cy5+8rZDL
JW9bUuhPTQscvMMCOKZ5zOWqnA89FoPuUpgnX9+ME601N5NXyp2ztBlIMR458vsI/GX9IB+4s4OY
Qhv9I1+CzHxb5LKCdzo+KsQn2+J0dVMyAikt9aq24+xUw/C00u/ILJ4bx2iR9E4bsdmQeWFjMaMd
V/+fstgIn+xub00mGWilpoTI6tC8GRfWgZWvNcXg0Vot3UaJa3bifY80a6ZaEceaPpzTLmM7LDo8
YmDVpzu4bcll0jnNHR4rPWLPIWHzIrjVZdgUzN1FeScMo6315libMnSZ2/DzmNzMvuuLJV3WMlqX
+6yhMg8Zz4zkTQKnOjflnq8H1Ni2KSlYN5tfXZOAs1x9VEbFA+CM+yGYEOFP/iyaMC2nzF2/qab3
kRBbP69+cabtiLvAFUkfZRleibqdfoaDz5xZcUJ7sS0aCJ2CvWYRo/1cFPbF6okFgJFoZzuR3DX9
s84gbf9SBHVmixuGIe0zQ9A9OtiS1+tQ6sypP0aNSvyqBjMaXLNMf3xE7KZfEsKXwvFxEdhJ/uk6
u39FfcVdySXMFDWNXNXoN0KshvmYR92aX1qv98JTh6OdOR8SkHOnGznJfoHej9PDYsliTTavD4Nz
DWdCM2FB/Q9vk9wZ9Q3Uh92dxRpmSSdh9dkpsFTjUo9lrVOeSLXe8peamGs8yQo+YjgwlfPD52IJ
CUwHlDXZoS5x2BP7CLxZPQGcsyosAVfaneumwrBPWwHz9HGfUpmTMws3P4XurnTSbQ0PRCWqxrq4
5GTQudTDKp7bLHcX6uqlY/Qnwt593hsn44Lc/KFe/061cKM3wqT4ZdkSuzT/RdD4VcY4pQ7W9rD6
cnG+2chN3VOfIaS+hG2/RTHyc5dv7AhhuHjx521mJETCJy0/FpudUumQa7DtoyyFn5+UAHVLlANW
9iPy8iZK9D5Bp693rvns+PtGmLhleWAhxe4OAI/ZtGbW807hSw8mzVC/OOUkspODT38729IG/0jh
Tsd0YzdklbCmN8zemm5xKeXrodibd6+pZsoDNeZhX96GIQqjJ6iLav2vCbpMPdtq75rfbZRhyFm9
dZky5suqxYJ6n52uftI6TVWnJAjCWDii87tDV7cb2hOsqKYH0IwByOFrO2fIBk61vqy/DyVD1W9K
kOP7hIZvshgmI1D/ZdHezNcymin6xTZnVByN6DdzsYK57i9bYJT/K+/hqn9mzoKfRq8jH/O67EI+
zQukVCpmEOMzjh5m6rabi+5xm2a7PmV6ZbVy0ACKJ6LJGFm1Jgjnh76bKu+cNWO5Iqagc/7opc1j
Onp0vZ9jaY36k4HkrUaVbQ9DBeB8rUOLRrC9r8Pg1RkYdHuVxuxX2D2f8tEOmYc/tHaJBp951oiY
ME/Q7+HV5sTLmJnqldlwoh1IsG+F4wRtf63gPMf7UGLorVNJL0aPX0O39ccG4QC4JuvXRr9TS7Kc
eGGd33CrYUrmM+OPAjJLs4P2V99UXECjLKfmxe3qakpatlNiCrLdqljfFavdu9Su8vzjPqPfPhtt
gvXNIY/CeaQ+2Rnqs5VgxGeC4axIAcOFN52GyeJxMIOx+z983KV470nS1L9JKMxCc9gGGtGXrABz
+swJu5+qJEPbuG8DwMSgoge7pybL48kdnaVIhrbkiS/1khVpBATj+sSnOZvIzl5rdYtIwwo4h1s0
L+3XumcBA5ey1NhMSLpn1sHcn8as4ty+LC4vz0VU7VdNTuipKUYUl96xyR1CCnye4bD9PnGtfMI6
4mt7yX81RvDSJE5mNdatD6IyrQiQrT9RYRCdPOjCmXmtZkTyzoQhFKwlKcW6XzBvGP8TyCfcnmiE
1+mZ621jyWpQI/J5yaAzNzwP1ZB/MUjwzsoCxj/yaVQ4ZpxWdu5ztwJYHpcsRLiMrWI0/Km+6xxD
NAAm3ZtKoADC7g+npA5/YlUKZi8O+sVz24vous5vErt0TXYNWRBR/Cq7ti7oZ5wqoNQcbEWpa1Pp
05zhiclv0GDBdFuJPW7rg+ot1MwNtrE5ChnUWULsYdk+LFub77Tbyq4gzpk/PERWU3rMJ5gUJkub
1XRnM3gDD1Vr1UepMx1cMBvB0MUTD2MNAGXWClcZEGcTB3bXqv6MM5i35xgxz4AJAX2ff3u5bInq
RqxyDhndX0nEJWGFH7LU+zglNZt9ySzBA+2LIcZcNtOc5Nqqvs9df88kpZmDfrBwSSYDFQDSrJtX
LsaoYFyCKyrxHgA92vu4gQDp2bna2pqGg8NacosylA1Z+90gFNaYPOwKkH26GM+2vDIJVBbYTmI6
J9t/1Svna8QIV1imevbFhPerQH9YnjHQNfrBEWvYHYsa1uNzaThUbqVvZ4aHUzn5eFUTKsCll9bu
WwkPQk2VNfs4CDLHlO4p95BPz3eHYH7qnZGf1Fvb3qb3tqD807kEhB/DotzFFbDaqU59Ze3ufqii
zvfsBIDFFKcc6bJK6KQmczNzi9MbaVHp5oRnDGQyHfuAgSqATUC4RFWKgEqf4Q8YJqAylBXAyB+n
WTrzOlhTw0ymoyWoX/M94McOK7rdZ76RBfSbxnkZT2E+QscHMsjHb7PMivyioBfk4zbj2qTzm6zl
ey1zb7zlq9NhllqIpEv6CrMgL+WGdmfpnXZnz4oNlf1+5frs9tgQf41allPZVHRdbI2ae3FZZtHP
V0Zfkf2YZd3EPMJlMvarCNwgeqhJRGrOfTVrO7HbbeXczYUu3nRd7T0fOug4TjWorTSP3O7Tw0ru
vDCF7OqXIIJ33DEGC9PLk1vnY331u92EflLse9SdCUBxtsNIudl+97vZBTpSY1D+VWFbZyplQ0Nd
s8p6WpbrEBWF/2vGRwofkDlh88RGd8jHePToh5JiBrGGQCBepe1jO79zj2cxjgbzWD1EZoi9YLpv
Ut5gOmCXnFJiYayjFg/vAUxdzKfeMpKHYrK7jCd75o/GbDLMBx7OQTxwYfZuupfVILFKtfvy4a+B
JW7ZgpJ1HqPW7rzDMvSiPBRDP1jp3rF3PpHFXPWnWlX7BNUWEkJGH81UfgsHMM68npHB6lGF6qqj
eaf+riJ8P0kDZTkeTGXUdHYm4Q8sUved5bqbgRhGBkuMt5eSQ/Cl31XefnkM7qyjO4ZDxCRq03U8
iYHPSCvd4X+BV6qf9qpa1UfXr5GbJ4pFgcw0UX9HfG1ck/6Tt/A2JwWr5qMXq5xKLC6ASkG61RVF
UVvQE15Y07epZ42LlpIq2KflmOtloorEixQCc08gcqfFprJP4ZXvVNTkVnZ0YhOpyV+GZWNPNvyT
zjFG2GELHAUyZBSSn+dZdlrP015f1NBx15TcjMzELH55fC0BcQFuzjAIo2UwT3zIVb6L546DkbPO
UA/T2CKhgLNNZjhXxlnUSfnA/hhesjynUOMhlzGA9Na9LtYiZLxABTgPm2P+LylbTfhPIoHKv4oh
grqrNqOVf69zvqlr74+YRlDdq+1HK8zaX1dsTX4iUa/XbxW1VvsP1LGBMlK5cfzf0IWIzpvXDuLX
WDhgHFUo5/7dw0/cP7B9JAquhT1DaIdhsIk39taorE5hUIX64QIu+Fc5DwXzySjnze7g8PK/DIwZ
GSXZwC3+XDbFzCdT6Np7zkt3aeUJPkksHDBI8OEBjYaijxwdO2/s2JM8M4msXKivFJ0/11zREykY
S5oDfZR3L5/X/Ac37HOlDSjz7R+/HBrmLvYajNwLdSO3+WIPoQs7NImx2RjZTHwtaguG7nu47+47
1Wh5m+hT7ZYnjJfwMeitqD4MGjgrtTdWGKrEo6ZuT5Hrc9Gy6aGvrjzl3a+22+xFx3MbORWKfoHM
EFPht8UV3zl2oFvYz870ak+VtmMgfdR8jJab/WEayG6MKQ6+ufkg8VxW/nEFWl9FYmyFNhFvuMDD
+TgyvXXzo3RZK32ZuA0jeeGC6MLpEEUBEYGMqlnWF50Qa5uV23UZcvu059OKoZZxVPZq8XXQ7ucL
kz08inWn3tbNXU+dLgoYS0q6b8rzUAWqkLn6L2YlbfdfJNnEuySd7WQh6P5az+OPtiiinHfew0p+
Rnc0hZ3glnMZVqH0WqN/2mzTzd/coVPOQxOswXBbYFm/Ms4ncwI4RqY29TiuSV/O0xabyMJMHIJM
7Ld8cUPxC1PZnQjB3kaDJilVugtrkYfsKpplh2H1irX/jt54h1omXnT5kWGEk98ht8AkeyvA55gj
LcoU4Y96HwLxTrcYK0CtZO0bmmCz9eVjs0K7JQJYKYJ2X5UM/1hl2DUYcgxvN5NguQkGYpxaqDWD
n9NFxRs8ESP9zKbKTzEDdNRosyq+lmWyxu/j6rbYrwPlzwz4a7w/NAtmq2rcVE7uHpTYe5DULZeV
o9Adpq1jO+m06LBhVMUD/3ctZKmSHC6NYIOKGdYwg4/rRbepDpD3L6M2uG3qxhH2hww1bVrPyZiZ
uPeFds9OO+Xtzc755VNnCPV43vO9C1+FZxh6zLDCEi20taKPSHdTRqM1DsEZBcG3Pw2iRX2xUc/2
bxx/Wg3xSMM6QEZHbMWdtWjy96CoG++iR7u0L2ZpYWlgTIYNFrxrxuM0Act9COIkq19OhCXiDLkt
HaZfzTo99J5gSBXDWUZDfvQyIIq3HU/idKyJ/VPUomFXN8+BL4f5c3ZIBn2tWzlq7kfPqqKz6ANn
T1GP9iJxicbuL5EpdtZSbKHAnBFW4XbCluurxB0zf8ON54aac6Cdyusi4BwO4u5D+QfCmUPi4bJj
mVowmXeX6ll9zjqbUU/7XIC6QNPaj5YI7q9zp73wLzEKcwiAbLXhc7Rj7zmjY7fRgU6qrr663Dek
OtvaZPCIq6Oz/cC8Onvus0IqmEoXKSGNOFaCC/KMVGMq18lq/oYtlQnEdrt54XEyhYclax7m0Yu1
5WfbR48tvfpdRU0Nd2QNgUU7AGrCM4HyOso7BKrznU3ti3Ygq7j7hm75G/o1HSBj3CmgwWGoMN/9
hFhjrf8myUOHJtC2nTmHUTA6T5Gem+Zq2i6rL5nSQnsEDnZ5eGOab6tDyKflF7FQlMXoC0g7YIs5
1fwAxBvl7tUN+Bu488bSZayxVINZ/ixarOtjABK+ZVcL4veuy6l9umwh1v8bzk4ABhAqJtOpF01V
l/iY8rYftlsyOpr6lS41dzPn0ETj6P/yIefkH+K+GOiVpV06qZ1HpiIyztUOd5eG2leOffdfYAdn
MVbXURqDiABJHLns8onxAt4hwkLw2qRAfh1WL6kYzeGYZLaPCAzx4fokLoto8WyZhHfAwD/OYQ/d
u7uZS+a7t/MWEU85uClI/vyd+xpGOzd5WZ1apr7m2Go9o0ENbhP+lYHDEXBPWJjLc1XYFlVHTny8
ykvOvKHJOuurRBchzam3vR0Jxm1hUtZwrP9U9eSFl9FtasUcA6CYmUy75D8BcFC9VxNgKcVXQAzH
TW67GuE0GZUcEAx6IHV/MFq9OTMP7mtPYfgoLMfvCOzwad06MfreIVij0rpwOdGCiCW38w/iuE1/
cirf6Je69kz3uValBxoPDLcz7KLRla9riy8c2hz79nweSgHGNxVuF/3CxUw2TOx7VVThXJgz9xEd
W0VoOqUKf/i90j+X3ctNwiilWM8jeOkXZd4iXm2SRrKfdTmW5sFkvhsZFF6hfmYV2qhOabia6QWH
E/kWhjU9C0JfpZ0XZyGNI/EWey6/SA7XczKYmjsylmuoRPZMCMaKzCKWHYFAr9Zy8qh5Z8YEmtt0
Cp1RpT7l95ASR6D059plAeakjgkodTmv0K2TPTTNEJE5yQjen7J3Km4e8b7tqMN0SWX3j8HL6L0H
WtpmTXPV7v3XGCHLQZn5A1kfB9f3a+/kmQBbMy91nrlnN9w9al2UIbs6Z0EBPakNV9kxX5CBYr4a
uJhwhz98l6qeu1REvj/dotmVDmu42z56pq0dWerhIR8x+1voOxI+VqD6RGI39Ltjt++ODC+OCAfx
d9NLs8HJBZBV50jvdf/EfWjG/Mhyyb4/287WB9+pqcX0mskymAgGgPNzv5MbtHg/oELX+j8ODryJ
kbOvB1LyducMWIT9ekP5H958W9rjNzvrJNccf56IKVBln8425fDvqalk9UcwlC++DM8pakzEFu2H
ySEu5cQz2DpnhWriXTg5oxRYAGUeA5Ip63NggD8vDdY3wlScjKHbI3kZU3GVRLKM76byxShOnGE1
t3Ro+3ilIe13QavejVz9Aau0Jf4+ohQeuopv5sChbjE1tQmbe5oDIOPnsMrDINn9Yezfez42ZqzT
qgv3DzHJjUM6fV37R9gnv0ptFOfll6tIjfipKi8abyQ/BBkSVFgFTbziRpv/dTk9yx9kZdmOCZIy
xYha2wzRKBqLBayNoeiVuV14m/kIhuT+87s/OOwJf6gXRRthVaLFDGFFBtYknPyWyfgazRx2nSfq
usAWTkIsjO6qHeLmNv++NoIwC+we47yyZL6BsbAu0lo5cTCu4sZl/DYOh4JrN8BuHnZ4H7nRNZoS
tb2aDtkKsPurrPPc1yQKEfX/UExNe/ebhxh3PiyFcRZBaIoYu8GA2lfpkH6TlFBkUZrpAV0kY7jc
v/T0h2ygJQeksvCJM0EcnroIx/TdBoR70ruq4W6PP7gV19olUuUqf3qBnPKPzSz4otZ+LNkvk+N8
v25bJDB0LZEGIUQmcUn/ge0peC1WrglA7nKr7mcSbt991GfGYdALRe671mlvNz0fNtJFZ3MovWW0
twvgACFdh3JfXXUETlH+tdSkPcOPYuc98KTu+JZ8fOj/9gga8LduuEBSQEPyGPBl1LYZEyKL8vDo
sntr/IZiHo5Xx3Uj/Wfx16J7qsyC/qSWKbLTjKO1TFa3yL1vXjszDd7oX8q/Q18FqEUVWXtPNmuH
o9OmMmDQ2N1tzSyhtgaODWnZm3fAgif9lBGimvH5LLX6VgxTPsYD5Uz4iho2jbEpdeUezYYq+cU0
oe7IQLIcSixAHncT9LXrIv/5FQjeAf4ga5/8sZjds4BZuBXC275X+2bCQ1uTs39aWsernq0qcOZ0
ls0oT/qOAr5qdEkGvV3vWGDQfPgWlJaVNUclEXHfO3esGNa5eNkghKxJf+eZcrO3ygWcTNoG0CsD
i+PZGqCJQ4qSrEWUP7e1raYB1gDT83E13vJUUHM6SeCpajxMe9BMPyrBcrZEVGWJUWUZiooMjc7k
9MvetHIRSLvy+iddcs6CoYOCLumeo8al+Pho/hvdlhGdG+LlGoBjm638EYTr6F2nHOjtL4inpuUL
XVKi+3h0R7f8L3LMbJ83VI0WGs2Q08Dy3QHMrr4H5OOzyNFIIfWHFqOwrzt3eqo5HnNcYpaQnyYK
PZLEAhvCRg1+v32SnxBYUTwIRv4vtM4MVZlHKKEuFg6X5VgtJIMXSa0zAbjk7FP9k8pmxOfAMEzW
Lws60fpJFem1DVx/G7BwmLtbN8d7/gQfGMbk1jl1ZA01h2Cz0D+xAJXTc2R7DMh4t31uOJplYiWc
1sl+OmCIKt7zXG0WTwG9ZxoE9Vpnp8YZRPfEc75GX+N95va5jHVeNEfDiCVi4xwJXn14dETZ6Zsi
b9C2ims7DKqYLpFcQQtZ0IVV5oHXnSEfGFYnbOxPNW+XYVTM7UUrZR92Vev2STXM9JKQxJX/9tJi
uwNOheZxXJyCFJkc0ZUZ9xjgTDxAuLn/YT2s/iMGqRzBHrHKqR0xlzowQ8Um94cElltITsF16WfO
gshX2WM4k552xEUHGcrIcrCGxJS++m6ZwIXDxqu8vzikGbU7OuEQjl8TRz/6Ad1tJgRzT7iGjJhv
3JMt/flgykdUH2PiRRk3BW0CA+59V6uHAkrIv0wsafqN9RilIruX1D9mHUoRW04ePYrIfFDqA6BU
wha/asMMNF7IcBAH7ZEcuoRCvOXSK39mFENLIpuufCMrAuh5LNvhORtt96qigpy6pmP/KQVA5X0u
zti4ycrjVp4mMiDcPB7kWqdj6DcwI55XyS+zjNaEO5c38FI3c8TDyN3M284KqSCzUu75hvhr195w
z7ly1ird7Sl43bvSz49tBMeG8czRaYU0HD6Fs7X/YFO0z+gDg2WB/bTYfrLOgSrGYVnoYQgHRspt
0z4D8oqEzUn+QQUlswjF0QX2m9XZAxIlAwKhhvmhcZb6BvqxEBZRbKaKp36ej4UO9Z+I2B1qtJ1A
mDzsnrK+8tIeM/1pI0Y3Q8stB3NEo4Vf24QdbMzcLVG8zosx8o83TVtxnqIsMIlFAfriIJWlFPLw
LL6FVLd6WyMTAjS43IiE048GTXwrYlJOyEJbSAOErgmxtQx1ybBjD9R2dWk4f1pB0B+dzol+tLaY
b6sy1kaA1ap/0SC4X7UfanPsvVEPJ8cqercg+zsfnT2mrVqfvBxH02Fp5sZ7Z3Rkdc/WznH2a29a
touzIXsVW3awEGX633fDAonhjdVIktPmahfUuiTk4IExmY2uJBmCiffBE1hLqxq2NNlKP0x1Lwpc
f20h83ShJUGvxCU1JoOL2eRpRrfHTrbb6/LNLISH0egT3XaavX553mD7V9rZ0KJm8CPHmR5CzuR/
tbfgbW7EOoeHIc8WfVh67b7svQzOQ7F68hBg9b/OvjeQfUSxiM6C6ZqUmvqB+MJufsz5XxkGW/Y0
0UxskpzHJisuZSmn4Dq5PjIR2mwtnrr7tURoN2vJHBSEpjvTp3T95xb0KzkiTVkylS0K2zm00D7p
4JC2FsQQk+V2slF35bPWagpOeGHMW+tuCHo8naZKo3tU+rF1uEJOfufv2YldYXb3hOwI3x3Dy/nb
F4kJcyATtlqw7ofahAdtD0e45dAM1XXP1twnNiW3XrssI4DN0Hqyi7MrdzCrySbxAgm1aH/gtPd4
OTIyqBJtlxaWjG4TnwWtxq2tZPPPzoq9jHvHI+UkyOrolFmyPrfWSiHtSt19Cx32gkPbFw/rWGbH
KYjE22B79IJ9jW8X9AV5N8n5Nq9zbcxRbtBO3wgDNFiltRbbgtBEt3V19oFkD0y/AIAb7JX9EYDO
8pUuPltDg9Ufwf+4FbAcOL4wf2iV9+agfIOdhQL93d6H4jXY/Oo/RqREAsE0+ykNcCT+9VG9SabI
YydcFrD7hDUxq2uxr/6HymJx8JAB6soXsqxoShLk9DrD/lZmzltGmauSAZpHnuGLZf8UInpazGkY
Mf80nJ0buJpY7L8isghfSPveufc/+1RZt914W/+DxhgVg3ga7sSNWmX7aVpUrLhYtflCNKvzA73I
XPxXRdgoDl032/KMDWMjpHBQcHf/4+jMliNFkij6RZgBwfqa+6KUVNqlF6xVUkGwBxAE8PVzmJeZ
sZ7qqqwURLhfv/e42/cEeJWt6SA1LdhHSjj9MVpWJdhteh5XSlnniAU4+F0gHjJ5oFs5GJMYtIQ8
++NhPAHA5XQJ853cmrMXOZfZZxr25hUaUn2xS08+Y7yCK4l0Q7bORqbaJk271okD1KvRkeFThnes
2jRuEdW7yKtKzOfRoCvcJbF9Edx8kBeKyYZOykBbbxOQeDuCCxHwFCY4HWO2CgGdfGhRnpaalM0h
kTUZLqABmG2hPO/qUrnPtU8oruny5WjTxguGZB2ehxYpCKcEPXUBsoJ88accPGYtOHj5CyMBzier
rlqsFrzMB73U2t8n1aSfJ3eRv4GVccBGMhC4q5oEgseCPNjtmRmSFtSTqe07TdTj1NFdng0v+Aig
Kc0o4pM+cPXRZYy9q8ZYefTKqgmjP0Y3oDlUqEIIa42VrO5B1Ld3jv/2kgeUf3HZ5eUf1VYiPGsM
4rz2qUn/oiXizdzKMo6cI9EMRqebeMrlokif0hgEe0b5TbX3U2iBR1zTnFogjeXFIdBbjAcVmSwf
TnZTic7aNnKRnnWYvTAIh4PMcuPgvkGW9E81mck/U2L5D1VG0D/Nqce35LYE/tXOx7rQn9OgDgYN
58rT4zHK6QsJhMjyRwJ7STCPrShTnzxFpTZFOhff+OgZTmM6yUGV18ji0Wcx+mOzHyeJohPL9imO
gdps21rp8lcVAEy+YolBwc3BFOLpBP70NWDNEYLBU0SyO3DNf2Vm2dFaVfFQ0qT3t5qG6WMZ6eOY
8rbqUFfxlL3ATnXj9ziz6/+soaZTjqOZeYsE5ko4J6WKZsdtyiANzOCmZsVKdl8kQXQeoX8akph9
055wX7sO2Jo6S3G0hmR3F0FGnVUg81j+DExbb24zB/kpaYLEYqQZ8HQeS2/sYYK12DECqvIT6aL+
JmfH16dxHhfrRqG5kPt0ZB9uIk47vp0+wBIvloXATR2FEfEwbAHvRjsAyWzR5GfBdkwcwL1DasS3
xnHTDW5c7VNHj4SXrTY/NlHPZrEix4mDMtlYv9BS9QHGUcj4KFxaapNqLg6DXc3iULj5CmKog9/G
saQ44qtnQOfxVN+EGZnhMMmfxCF3PPM0EJK9s1SdHuiY0jcJqhBtOYjEU5gt6Y+Nu+4lyBEON7SN
5qBGM977FVTqI28dqw4JqbQY+broOFqY3/DDyva9BdtgAAh18+dqcpwunNMpQ2mGrCcioMram2Wx
D3ld+NW9qMYaQ7K9FMN9ziR52gyD0ew8dYkoQfhrkhASZ8n4ixnMd2z54h+rv2rOEktFR2wMVn3v
NcrCK4NUnO66cmzIdscdM5GyLyJ1jMKaYjIJ7PitiljM8NArt/kzLjq0DvXoxW++jVMfJaafdrxp
9ozv0gruYO2Riwv9jscQS7h1YPiQ3qbEmR/rCSv2Lo90IQ9azso5KOYidbClq6ZbEV4VPsVtqPAP
GFySN2LAA4I5WaimxNk9gjg15GJxXMIjAUgYbjywNSDcE9158amH5Yb+nvRDMeTbzCU0j01kCbLk
Uq8K26bHWe2QL5SIlpcpM0vAmTbHXXzBJFKZB59A2U9MCbBsFETW4WR1mX8i0q8Ha9PEo9AfC8ba
GGXCZzywXwZLp6e8j6Pq3DVTK17rwZ5OAd3wQxV5pr7jB8icxWsNCTNdtW89xcOpnCqG6SnhpVMT
uRT8xB4x0lpNSrnqzLrbNWQoblDPvAU4U2iaw+pwuKCjROYctr77l4LRUAbxDOvtpF1p6G9HRHzW
i/ViH3QgKu8kBdNvEgScuJFv1QTyZ58CqtH9VysgSu1NCxk3CRGK925fTuNrR4/A/ZmY6dmrWn+8
dIRb42fq02k5R/E8kb4QY/lOM6XF1s9COdxo7N2/s230XU/oZcR25HB/h2Ubv9W5y9Bs0EHN4eFn
5avy43VwOTm83g3q/xq2qlKuSNX1HL29+87yj/iSNjbPunBmf8FA2vjsL8mzEySN5RoRqD3kfkWN
Fk3c+RcAGyNh6SzDuLpiNLhOo8Lzn5OEBYAb0bg5xjI6va+K5O+OtcRm5+dCPBH/lOrNRo0/q3o9
OzIMBdcwtsX4VXd+8ZKbPBNMlJfyLppFe5NebPCWEa3Z2hiQqXNzXkLmaEQw4yrdjKKNbrpe8vAa
l0bRG9rLT7uQXp2p2I8wFdt38mbmvyIDabAC0DBK08m0HG4phRhos/Jc56mt7qphwAE7Dov3Cgci
FsR8hmBfe0uNQm2Hq9+Y/03RNafWdHDgtZwDqxjsliwcNup/SqR6a9PEEhjWZdYzS8dvv8ssgU61
xXBivCvZDtiu5JMrm8p1nKNbIbDOxmdFszm070s78khwuLL87ujgnyhJ+xQ9Booezkp/SXFeFi8D
CDUbDA6my8sQVyM6LtfGncTyQXwpBgxsWYmM7nFmJMF5TOKo3M1Kwbl2QFUwc3LG/CMZu+oXSZUQ
fE3wIbx4QVHVF6SrIP7C+F1zi8AtyLLPzKDHHPl5sf/Is/P+oyOU+6RJY1Ybf07m+EDSbIguIMDd
6D1o26WavstlYDkrPDVUseXIUhOn4kUvloZqSFASEHJQHZppCDDOXwNhRsRVATIqnxHyrJ1Fjns6
9YNwgl1poCEd/FBFbOogjeg7jxJPjv3gURNXmxKI73RMp2o+566NeACqqTyYkId/ZzQTHgYZdu+A
aoU+ACQoaH8y8PmXesbxs6n6wkzvXCWuOAdtzluEyszgMmwJdWxkugT6mtPE9A+glwfraRB4VC7G
NuKu4RsHGYdIoc4kGVXP7MhltlEldjQcQ351/26prI6/EydXTXwQgi6OEUNcnfGEJgQTsX/vRGG1
05eZin6+RsOqNELMhBQt07S+xRkPxmedOPhiFs/yPkRJ27ytrQ6ngSmKfz6OLevRl3QJj2NBwXah
zenJGUjtkKlvZ1kNO1d7/T12/Py5ZSNM+0pfRdEIZ/tt0E7UELUN0aDmJjTwZlB/xIOLQJzuSnKA
PSBcnqyXaHGgnKd5PdxwVCJk5O1CnZfZTw2HKL4FCuc3q41qTmFh4lgCy7QC3wNRQhJ/07eQCiKU
1JMl8BROJm3Hi4m72b5g9w0uGdGN5wST57Wd8NuF4+APm7kb5k8VxHPNwtyqoy9rMqKbvGn6I5OJ
fUmHlhV65bj8YaMxIK91JQrLAwB/HEDykqSjRstJNdP0budStQ9OF5kjyEv3xjAKAyjkmSw70KUl
73mYcjYy8VfvUzoWF4vvQe0ARdNUgMHr8kuBbvxlp7oJthWLzQ5A6+IDJedodlYQ5WFE2GaIzq3D
ddSyy+piIive1zQwqydDuwcNHzrfOYXV7QLl43OxJ1qGS8MqoOWc4kg9liPSIsj8PO12S9o2J9pF
9cwISuKYVTkasowv4xAh8s62+4mzOAW7TzPuPHk+3MrAJH59nahPEJycxchDXLUap6ahfgzFkhIe
SHDehSgUy1l3PcomWZIgwz8ar294zkLxe6QsitMS3t+tgMyjt6ReSJxyLNt37uhnv04dKqp07agQ
CVEE3qZhF6i7D1i98DvMjvsYIfC2xyTNhxewkByn0C7YtUHCkicqG7R5ICG7Mijmmk1/4GvVpiaD
vYfS1cluS55WiXajLRzu77VkhcJjMVpcKyYQYbSPs9zPQUE4brNpY4fPFlleewG4y7ij6OKKZUeC
lovlcNNbAhh+7y9WRXQRf8ZuYQN2fgKPjx1HlFa13GGRIKHeWKnZB4GSd9j+iCzNw3wWVFSPK6LX
3bp50v9Nydw4OwIbwRd9pZ/A/wrF0WXwD7h7yDlj6zBvX7D52idPs/NjM0C/OMw0PyVp8REHTZDG
VrYdrTiFsgjFodrh/PQrNmjE/cVLveGf5db6U4NvOdUTjiLFb7knsZC+9rFyDwEm4esIjOyZwW38
hjmGfk8xI9rjoulvk8PTxUSC5DTnAyPGNCFCJC2cxFQkkqyxm/VPFpXAFtI7wSFYTv4bAg/e3zH2
83Wel4AJt2tOyzC0KZISXsA9Oz/SM2ZueeXgZ4/6ALssu+V1O5JqhDJMGIzEy0+U5fOlC4kgAuse
xXnhZXgL/bRT9yEeu3NGpr7lMbWcr96KRHtvA/H4V+S1Da3dcWbsjiofjnWVJA8+dF8WH7gucnM1
HckVMlFpiGLvq9Tp0+1cYybaVnbIyzqnw6sQRIrgpWVYf2cj+C7q1H9FX+1+h2Ls9h4koA+hGt7E
Gk8zWW38N+k2g7PLiJCw2p8CzTfY1E4kdgOW1wIBmdEpCpqoL1GGlYrgQDOevIYFBXBRxD/Mlja3
VzfRGuHdyaCWtp0I71Td67vIJzb3kAsGH0dessnC6QSzeVPxQZ9FMYQnYrXqSsqLP6mNLfEqR4XA
TUXOnJ+P5f40ZOoxg5WVc2jh4mYI0tiLNnYTeYdh6tXZjOGssJKqJvePOMSsM7ipaPpJqmHkj+Jy
LCIwkE1wjFs/y2o8lqgsMwZfjKf4tFlrUcyUmcXC9wvAZjsMsX+mF5nDB0lUw3BUNO2TPTDV2PaG
TSzFLCOzr6E5ir0chG0f2WzA3BMHMtZAVJ8w3Xd4sVDrXOwyIlCTg0hFDZp3KuDgIoulj3iFl/7s
AgTlhR3w1+y4ZbhCYUCOpyLW65nKBPc9ifFmHJaqLx/Jb9inWLJgEy9atKRn2E3qnAoblw8tJ+2U
kX3+oXCW3lce6INjRKvlw4NFQA70jiSoDfsjKUESchI5OIouFB/CXEa/nstTWjeZdUDv7+3/cIvm
9jbufPeTXTTpsGMfwgB6i115Pmlg+iTOi6KZzgAW4vBxJbKrl2lqq5w5Yt/549ssLeh32NXRjLYt
oSGGjYEr/mHkNo8kxMnLQB6NssuIQXZ4Wm/nM4gCYDGlss330jOpJ1qnzJPBu9Jd9FBwRSu7+Mpb
kx0rpFq9rUc/tTZd7xblYxm4UMAUe6yrTVEB3T0yeUqyzYRIuymFZ0/3hu0P+yyKwBoCsslSEAx4
dNaMRMxZTQFMdC6S+j0qswYEd9PYBx/UkQ1Sx5vrlGwjxxhjkMh+TfG13FqYpQ+owJTWJKlbSq+B
bsXh0fszKzd6tftBPXDa0REy1jO/VSbKawCoD+oYIlyzY91Ok+4w7fjFXjpsq7jJrKGzVfRiZ10C
eDnoTAT2Ce0U0jhpMusakRc8ctZmny5NFPrswMqUgOCqvqN3wxLt1u3wglU4x2wd9wwnZuPfD3Us
nkBFeZi1orm5K5y5sY5xUcTFHQ2AGU5h0rb7AmNH/40cvWDjIVJ05cr0zZkUWNxvfTBkD8BX23yL
m5JkeYXfodr3nSnoRcIsYUbe0vgup8iFd0Kl23rd3tFBAtCHyd+hacY5pHEGAbTCHRHifRokktxU
bLiZiGawH6TABWj3S/Bty9XKgsLGoIoBXvNP4vu3qS8nZHvX6/ITx511KCWJgp2lqLuxNqS1fUCo
jfJD28bBF70H0+QANZPWKEOQrQPDf8yiOUPeDrtzo0eGzn08PmZun3+72sW6w1TCP4XkTU/eNNfU
IwkwxQ09RCX/Ya2umUl2GeFlyrVQHluF2Esb6LKJCHjecFwokRtGVI5s7hBP9R27saLwnDghRmyX
jnh6AhoS/BnnJnlHUdDFT1f4VGMVrIa/up2Li8xqcBaSTolzJU/sqxPkRp8ZoMznesDXf2VrTBod
FOYIgWweudchHYiZiCHERCHJE99avCrVMRs4tx96dk3AjsomHPioDhRdOfcXS6xU5RP1JGRC0tM3
NpGvpBG72vNdtfexh8ab1gCg3hGl9KMH0bJp8gamqTP7ipn3MXcFxhuwmCI5A93qiwNbbaLsqacu
6++dZaaVmJwcMO2GwznPzpVn8pQanafr0bb4U1WeQszAg86sIyGehdFL5jVZuqZ9nPvar38qnxMB
y1Rmkj8OMo5/DmOk8U/fsCHmzs7Z1bEzBD2+FNfNWeHsibY57G64cFXTjQd2h0LSp3z34LbUSeof
Ztk3d6wPKUkUSEfIPx0xDrkJ5DATEPdlepUyYBjC7Q8RjwdhMDdj280V17Ugdt/2eryrJuphlkYY
buIqRiWZ+JvKfvme0QqHU12oxFUb3t4OiELvAejIq855IQ/hvViBYPaD8TMV976FXXjr9jRS+7jt
vPLa49oVh7gk+fAYsMZK7GYBPW2XLkM/wp+DevxA6KNlo0Gs0/hA0RssB6tlnn9HI+eeCpO51YPG
0YnI7Vo4EAYH4NYmtuP85oPvSB6wcQRA6XywEVvkh/QHzXeK9nrCuXyH6lB73+hfTQz6lZzoJgll
oK4NnofrJCDyHJvAttrLEscd8U+yFhR5NaNBOEYgWfR9ESHMQ25gDPHu4JXWQN84TZnK8UC0Ew7F
HXwABTEfL+9jP2bB8EDjKq+RNVn8jQRu/A37FdyrMqJ5StrJOUpIuuF7EAfFa+ONuv+lX+YoCoZR
Vs89Qmqw4RsK3gvEWsooZk/4T4clMZspyb2AGtFN3kv683pXaLApzDldmg3ooUm+a/yZ7t+F7bEv
oIIlu1xGY0YYv/XWaYKmAektzU6e0Fd62UFVSo4qtWcU9mFwbp5DDnpjGGn+lXw0EH7WOrmV/JvI
EywW+XKQGirujp6Sragx3DIND9clBoRuSKSSuzVpH/+MSxr/GM7tPYUlHZLUZk2XRSBlNgUSG3iu
pB+3yor7twhjPx288hxAVn18IS2b2IdZkHbYVJRLUFeq2j5hckmsTWXXsKNJZFLH8EOQe1MH0xdh
s3lvOy3jQg/vV8dWgNJ+cqslP7qy4GQwpKFZrMUWhHNacipsXCia056yWBx5qFmUCypo3uFpcW9q
tlp5b4wL0iCg1rkAIsvv7Wn9lDbiPX4AaoONLaPmlZOa7juKEBtdEKQt46eUT8kkEbHMnhN5746N
9A/p2Hn7ou/0vygd2fwk2ZP1bM2KxtoXmYUAFNdHuv90T2mAEUCOXWvt/AWlfx5YGG7VZQKJXHvR
P5dKFB5EZzVPsLSQW1fC6ivVvPj0MFlCi5IxWqXSY3CBGiuh8owm/GsiDQXEmYN3i+nljUPGXF0E
Tb7BUpr7ufB1BXu8m5+Nj7+biiclVDU73MXQd/M+ueAXBgzgzkFw4Kmk6atXX2ZPbuQzcVO0PESI
K7dc+w9aAE9GoCzrVvmpWUjq5cNX7ze4TGARG/yY2Zr8SJwi+8RvQMCVyXiymeeGOYrLhOnLZXjd
n53U736hVjtQhz33UeFX6XGorLiXgkPtarCqnRRJDMlAIEz+q2I3+00lK3COtgHxtImg8TOciAL2
OZiOzJhvG+8D4M+A8CIY86l6IEHFKUKnDcjDP7HhpnzSfMdvWBe7j6qKQxbB07btUzkXIJP5DsNt
VfLb2BkgHpp/HbR7WTtLuKMPp/vAJNDd3DivDkEQ5NnL3CaWPHEcjuTRUzd4B8uCiSYNLO8kIdrm
O4/wxY81/3/5W2bT4hHpKt4U8L/P1fV9qRyLv2KajNzigSPVZ8PiqIMNV/KNGWx+w2Aqdk3elJ90
5vVHIlti8Dj38JKZXDHocfsJM3kaw7/CN8KK4iD0vQ9tVSXp9syikrNLvtC9N8oh32ni2zbzAXfA
J1Y3333cZn+CpW//2QTNyjPaKfM0zvrmUdVr39qDGhz4ZNN8oI2jCzBunT9T96QPmInjt2ao4WBC
0CRKNs0ZluxwFmjtqV7n5NY8fxYD8hNgTNpc9gEkya/Ksn5nkjzkckrT9NpgJSQBlcYlZVWQnvDA
MSFS/NS/FtMPABl8q/qdhny5STpt5K0y4usWDs1cCmjg4K4BljNUuPlvhTZ45/bCl9eB3WBXL0yX
R+VOFLgGJpAhPVsNX7Mk47iD8I+4aty4BmFdkDghknVATp+xhnbrRFdG3YfNqoZLpKl8N8Wc9Y8d
0K0zy3XkfQK+ZtfTPOBEAa/DRLPxqzfAE8PRtkreBJWOK/1ACXoun25rzmAcbBSpgpbCyQQXzcv2
R+aYG3eR4JLdeFYrPuOReaBt4jDEwN5N3+DwEnOKWcPwByaWIr6Xzea1CiO+Wqaaw7bwPfFvGQ2S
vIr4NBWzv7cudUg229o56nzwskNWpeYDMtzaipUp5yy9/b+48imPVaizJ1y2KCQEponUNXAk3K1o
6vFkY80KuARXObK23E8Q7urYgb5AHodqeqH+0Q3gu9G/dzC0/KZ+yzVjdQzkWN45uLupcmV6H0yj
9Y1Jgauq9Xjd2Zrgdds+YBsB0g3/dJ7HpCUvxcDEZltVDEttDJatPUBcp5Z3On7TZeEX0meig7j9
gNMHI2pJrgHoueZfXQfBxsrdBpV5svHp+MV88Yi0ko8iv9pue2CGZ/IcSDwopV11wlMMd2CZVo96
Y5b2VnZFdU9Hz1fPZILGq2//n1+3XXfeR4HU13ZQ5UslpvIasq31HOSl+43O6rf8eRit8Fv2CC2A
LMHl4P5IHjzs1eOx8KEsJDLx+jsg2jxbHkDKdR3K2tC7Fq3bp7/U1kGrOPktwlYS/UTwSXcZP+eX
HrNIsNFLb/Kt0k7/nQEzfzRm/WFrB3HFLUeyZW6MiBxVHvvg2P6FdmkN5Z0W5ClfwrkuTvguE0Dp
MuzdPTTx5gtDADqGabK53c3G6PKWLn5a7IkKpD+rCS8DzlD7qXfh4tfMZEjDRS+uhFR8goqApVDL
hNRSw209bUcW0Xj8IUzuqUfy1elR9nw6gsGo1llMRXQUZNxRbAtaC9oRoD2Tw3EWwcKQvwzYCrwa
RZzuitL1/b2gKtlRIM+Hfm6ZKahKuYyB+L/yf2nejQN3qa4YgZqURrTaoYAW3U9RCmXfIgULkdqH
DUDuZ1+Rt9oV/UQYpIOBdtR8QfYHkWjkUzZz/EQQWpHDhhhwrZaTrg+AsUBz8O+0/vyD2JISIWcR
xn6mgCZBG/DOqCfc5pxOXsjGmyTK6occGeqCOwTF2+H1dhuPAJ/diKY4YZrv7pK4sn6h1wfVFaN9
JM8cVM2uxb5a38WJRoBhDzQumJS9ZsHVRA7zvrGES3FHXcuqqTQODKpQE5c+Vv0SvH5w0kiR4x80
N8vlXkh83z3jy1MuNZRV4VK7ILzE4giUUFGGZ8OLTo2F35rcAPBzLp5hCqZz4PIhXqZC0rf2eiWx
mJQyYRfZNkViwV7FDhU0EoYORSnyvSRfypBWHuq+xZIryO4l72kZUwTmYBixupe+Y45Yf5zs5rsT
b2tKt/0Op6WMt25N/b7v01Zf+yz24dxOY9Yd2KzMPe4hS55wJmLyDiwKln3Bvrv8Ab5YlJzQVtOr
J3Da3QejVTfnBM4R53FaF1t26PrZQfnK9AckOqqQIgq9g0knykYQLdlAmnmAvXEh/yEZ48y5r4Mf
TNXDucRhHK877yxA0pgP8meUpOQ9SJ0KRb135XDkLK5ZPDHQKyffRbT+986lkceaTKg2as5OD9jx
V4JB7N5No7x/MycGiUQW/xGHZuXqURbAQvGOV3if+lBjLU8LbTnUwp3dPtiObIM/GEG8/IUQARiH
uXMAeRk6rkAUxOr6SvT544SGMBc4iYesebYLC6zC1gg6sK0WQD/29sC3d9Rh6hXPyRS35r+GnPW9
wGC6nEn7ju7DWBDyPadty/GjFWAGVieHWTC+JTqAKr2JYp9fS6hV4pli4redqYRfoQkWy8Mk+UPO
nl3q5cDwn/QwgywmmB52yvcEX9C0ZWBERt5UIv1C4ZIf9LdL8dSrbLHOAJeSUxv7VGWex/lw4DsW
FJshHtwv3S3RCy1BAf4zmft7tgE532HDoYHXGStjP+FwPmMJHXAKjASSXqKAzd+HxnOMONlersor
6oVXU2vaHcGmlikTO91CJVhnoXhQsdBW17LkB3bfB5V96t1keiZcax0kFod/Pr8KdB14dEavLCsO
cgpb7upcfDR2FRNXGHR3Ny4EW4kVFM4bNjIG4SyMQ3M/6xqB/OjVkZh/pBfYGUXEIELEgjHJHr1B
4V8LZwLNJzJuRbpTfKQ7yUd0sVwuaMW+lvXBq1ziN3Juq/s19jRcwlRawxvwUn98QQQUq6Xel6At
CSZosJyBYAvbY140KrsbgirQ/3mxQ8RyE0CJnw6y6tWydReHOOI80R496CWOdmoSXFjaijivFUDv
8FoxLCje14XTC8hCa7UbMGxhdxQEitFYIOgW4QA9yFu2pbgoddnWtYv5b5+sLzIMEk3SXjSvBRpw
/R2QTSD9gGh28QcQ5lsMbizp22aK1XS952crRavH7HNOnYb7kwDPyMKgKkWYEpL1kQUxyv4QML0r
jvCG6eRsdE9vQ156eUw42Z1hn5Do1numx8vwx8XchJ3FrnJGGpBX+OY/MAx1LYrvrIV7TCh/yJVz
z/hfbG6BDk/fqFF7phAkzlbPFHSwAXxmQl0KIUywywCp1lPuDVHfxpExVsuAn2c1LFI2Fuwd6Xob
B68ZGcdsjFFRuBsBwDxVEwyhHZA5ofd0JFEMQ4WK/L7JB+7dkD66chrbO2ca6yHo9yyxLgx9gXFt
3dAr3ij/nPlPo4XZe21p6POtxkQ7t2DyAMzCyZmi2o54CGYg16w3YgHsZhUmb6KPDfReAlYkKDnZ
aKsLuOEeW1ynH42kjmncLsBR1a5p619+ZdWyYwFj7B+lGy7jxm8YPxABYiWXoGZnXY2hHB+Yp55m
w+BuO4OmBN1CJSy3QcFiZR0QN9yA6guKZ6CAUAU84Wobyp2gveOLs+/TUYNalDHBljHC7wLwKxXq
6Lt0X9jVaC/hxAB+8Rg4c8VFsyz+yRD4/13A/sEHSaIgOOJWpFnFwRq5dykWYurbrJsZ+YxN/xi2
usRDoPUQX7QcZb2uQmTlxR6DuAxOTTDH9bsZarLjXtJG6t5RonqW8Ha/6Sec/4LB5/JhI3zzrfsV
b95UxWTeDCba8dVz8I3QUbT1oXNVSXAAo8qwVcE6nKcvJpiRJDNSAcOJDrsPm8siigRoyzmQSXR3
xvK7omPX0JPbY6s+mDZeK3UuKM3MoqpZRORhLy4yTG3pzKz9hNkM51kRLL6+sQQ0DK+WnBD6Ze7i
au7K3NtDH9MAm8WkczpWP3+Aq1ZvmLEN8w4xswHspdzypELmHkhYcMYfB2Y4udyRlVH6CkZBHoZx
Re3YYNfzpz5yTM9QIw7ZZLYREfA9PgHw2w07PNBHNo6eQFcYGPP6SKpb/DQMWe2DilXKvH4RZ7cY
6ON7XDeE3xSUhhXkj4jBvYL3NA306vlgHTlhbWYwwZk0MCVUwkDwD9VSHZ0WC+1vBdU+l6g0BeHv
1Y9swMpsWQQZyvtM1Ma7m53GAgCalqhXQ1EA6KitwHsh/F4Mj8SZ6fdmhzXse149unzo7AJccqmv
ldvF3qNZSyFQ6bX9gakV6VyH5LL2nuuET6q1OC5n38EXM4uC4EChsRUZonBPOEnwMAG3uaTUwwTJ
olHpRwLpIQuHK3cti6z1ZlNOpd+1tvGdcNSeAxnlbJlohzOXTHm16xZzr8ulcJxM728LV8/z1raJ
e7ORJF3JAEXNGyVZnMapQgDlb1rh+Hlr1gjWjgqY7r/RhV0Ri2jJUI4h0v1BRuxRIOFq6kuF4xQU
PIVHfognpKaoJPJ/RApVJ1cDGXiC2Gu649AhHkxVm6hbztJ79tAORWkeUjcb/pYmxO/qJ5AX9ES0
a6OGTj/3HLzLASEVySzvZur+IGKSuy/CovaQgROmnDTWJMY73+NvTvyyeCeLBOwhiDDF/9OtoahI
rFjNmJWjVFxY1N43W1enSKAyLIR5MEPTfEvPrf37BgMYlwMV085Ps8JjuMBqLNeBA7sTzVD6Lywi
thmfz8z615/GtaomslWJP4DJYVElgRBs2DyM+cCfOLsD/At0wDX5ZRVJetJYueBypC1oXGvho0B4
JHXTfFBeT4AcvfZHdSkPRx3jueWSCPovDcsk3Wnf89NXNVUjJAQzdTBsRhZigDWaYgQjw1V7m9lq
uA9gIE3oUU36wII4UJEMDP3nmfWwxaft8q1AZvbouFl5QrFiQmbXieOsDp0AS3i5owK0bhFHeHQJ
VMtJnwqnqhArBR5mEs1k/oCCcQSt0V9+r7GdjynArhXA5lnOf7iDQtREsFvQKO0wrJx3z0MD2nnA
B2tGg/3ahFnjauiJFoZZ5MmFv428fH6u7LyyHlQ2muWZcgXJkCzZCGuAXEbN/vICi5NmH2WHEXW9
5MGtL4LVGglph01kECVA6dbdXQ/IKoOV5GD7YBsFJh3vpQIYOBxnJ6K78uaFVQz2KFX84LaOe7Bh
m5YkhfE8veSjlDDlm4nZf2TihF2mIGm+iSaMLkDdcKiObK/BeM9oBcNJ3zbBY1BgawHpwYm3sBOz
4KHjo8mSvba9Ztsalq8jZhF75A1z5kR9zaKs7r3Mo3a2ADXwhhX52q0mLrPDGVendVg3DaRbRX3G
dQWeE8nIdCGO+J4jMqonPGa4RywGOCOZVE2DUTNVQUy1qi1afqnei5xW9CpxTFrPRH9kgVs1ZmK3
0bpaZ0gmyqi6BsXa0GRwO/HKj3cNQQtfhSf/fxyd13acShaGn4i1ilTAbeegVrSCfcOSLLnIqYAC
nv58nIu58czIcjdU7f3HgM+F5yKUWA4R4sJXE5SM+sNtPhPjN78ZQPjwyTMEfULjxUIZMg80AMtC
XpDU+elLCib8E/fr8ws1Vzrg9yLH36Z97xVdPm/84FWr+mYhBGWTTmH0mKlxpLibe+0+YXfHsJAi
3ciMyT4NmwaYA3optZGxs2JHfJuckIb8Kz2GZucgYXiuA+n8JcYppn2HvYZkhoAwqC0fgPca+YiR
pB/02wY1t0ARR1whmZBV1NPtHItfxIgXj/MUijddQCFtSMPIbh1V13IXwlVhMHOL5TFEzNldTd1Z
GPU14nMELbn9Q2CeEe8ODomID6YI9Cf2WPABjw/jBJ+hpptOYSZmIG2mFhJHAF7Yc27oF9Dc49Hr
Ge5LWsEPbOXcGZROC87quimpyHQTtvWiplhwg3Ggqza1tNwtw6/lXlLMVX9Ta6U6kDoCrcYBOpd7
m9wAYjmGtqzPBkvbfiLexbtnLLFfRY//bV9VIkxvebCiISFiSnEniafLNlKU6hpLDNyAKUV7cGTP
udu6efMv9lPk5uAgaEz2zMgTTuoMHeMudRATXETaxdhP+C9QiHhFsLwyMrATx60g7isEAfgxvedx
qlcE3xb8FdbreuH3R1Lrpi96mPu9jhOre5xVAcYa4qDEL6LJwSFEt/egjBkDeCxEIZ/JccDWtZEB
ao0z/TUFmjeWe3M2sart91KCJAM2pe5brqV+jiMfzLqYwWpr6ZTsLKnPr4y8zAW7WvzpX9nAQOig
ywPiCXIEc+0Q1c9ixHZNY0/Ih7vVETjfqkpePY1AOerNXvJYP7EcuS2VReGINBHIBdtJG1AhgZKJ
tN4T3Nm0rENtFH+uqrbqCyR5/aaJmPO3Ex07o70dOos53QMt2aXlBD0xuBOPaRlYPf9d1GV34bhm
+qq6CDiinIyfOIQcVKSHc8vHkwed4BvYW9GOqmZmgQu6qyHfV80hoNk/Orpg/GpARfdAsN9yRKoP
MF0QA79zCE3mRgmDiD6bQibNvyGCYz3k7tyCWNt+5b30Ci4EDIFt74rgD3aJDBSmI+n0QCPpDIHK
7uFuDIQtUnK7faG8hnzY2h7xQQ255RewHnWMDrcJ7a+yM4oEuYzScGmCkyiIlP2Tg9QHN0JOi/QE
l++/OClTw57sDO/VQ9lv7cME+XcekYm+nxcbREtP3ZRyvDHYHvi+xXxGkwtJaQdLRAFeaAgtDkL3
oXOB9+ArZf7twL1jmWlz50WzBGZ/ZTfzSC1DCZKLIi04iNjn4JATPMGWvgT/JHFwiTuAEtphlOOu
dKumtungVti94jizf4a595G4owHZFYo+HTbVjibmqQ80J0C5HiOWOxxDNXcp5Q/Uy3k0HYT8z8Nh
PXuLvh9fFuIz2mNNAQVrsBJ1t2P16O5I9DU/hC04J6ex+ne+K36ZmGf8b+uv+KgXGH4OhL0nj4gB
ICwIpFseme4cn0i59UApQsx2pxB5AI3K9E+dvIgH7C3njI53jUvuCKIo+7NaURgqEhvisPERca1o
Cmo63tAsHZh7afXZgHhU/ptJgn7ZeSmxVHt2dK52NCbQHSAHeDc6iVXX41C+EjiGoyRvkl8Zv+WP
rpGjbwu3cD76hNymrdMTjbzGb316YS1/vM4icAHoyTqgJ03FF0N+cSrmngaKWHcYdzhim1sXpTLY
LFXLugxBGm6pHuWQlGjpx99sgS6FHEAXM9Oc8rxvgkWkfaewNogbS7AZ/zjUBYs9jdUtalG7bY9F
PvUPKMP5J5eR1G8srgIVKDLa177oBdhd15CqlDd90N9bEcHpmNSZqHmm/Ebd+iZwuz+54pBTlNzf
kKKUL4Cv3cZNu4q25sBnMaycYjlOGUEWnCBGQALjME3EjvzPtS970OQ5xIMYu5dOEcGE7WCA2uxd
DqzB5kLae7NAZtpGbv8osgHQsyPQqt7Skc1XDz6hVr2lS+ssh4I+sCVyqNRMjoJ5vhqhNMJuKOJ3
XsyRV5KwdbiwGkPQvDZ3bkXbz5cZHwZ/PCOdgQygPR761yZR3QEkbAV2r7YLYVKtYTjEDWEJ9dHz
kobkrUGK+py7hL04o0WMCaU3UElm6F40y2htCFOW/Exniqr5lEYOV5ZqFic+gDBazyzAMaJzZs1v
LAhMFnXG59PthiKQ49UuZMFbSCvZNiD7qr2MRBItt3Ccu/whmFp2+gjvIgFEKEBvSY1b7AYFwx/E
xDFScYyP4SRzy0IhunBILmhxQODsuSSRO8ijb3eaOaX8KdQ3O1s3ktwQ0LFFMh7jyaNTfXqERMTS
Tiofik6k/fxTy6h4dixvlLcaMisl+I84A/DGpm4fhtHHeEIZ3dUrY+YJPk/yXuXi+AnrB/6bXVjF
cXuJAYcRr+q6/2Vl/1/GmsGCNgYj7lCmp82ljVnmgBXC+kQonPehetd5KvGAoDbIDO2QNvVijERM
xNRa+ePAShax5jJCTzEaAuQ9uzjExKIyVYebFEE0nzxa14yShTpPnoiNrNdoAaT2OSuTJcZTgWbq
mWgOgh88js8OzXtKxhTnYrJH5OQ8kmiOWKGkxIijpUg1QoacG4Brn4+rd6GEYCnGc0oIPqFwsu+9
vTNpXmLWTIyc8TIkYDkJuS9wBJnz4uAYaH4Boqfdc41SVG+JnQGzbkj7re5s2jEudt35iBMKO3IP
MZmZy3Xm5z60PRoFDPwk7CVMJSMXdU5IjLfHeDT84WhUPNgec+rF9GTqUgZDISCzZvFYzyT8rB5B
WgPigHgzz5RY8kp/glCRskQ1hGGwwTWXNDwXDjUpkAoNK/zOFJh4d24o1Kts+Qx4CLJPVDQkkKlk
mG1UDZAM2xAkihLfoc3RmWpeIlPQAlyaDnmNnHwDKBNVxRGQAvVarJdAnNoWGoJnQwDb46gi7aJQ
QfhjahDtK/kwbAaoWWNua9f2r/+r28m9zsxLJf2qOdSqKejajsYP5dJFcEwaYm03Y1YFRJtEBdY/
+Od2KzgBFtRdIY8Q0nR8ZkpptLaKOHiQAsOsGpaVo08Es7QXZ0ToxmcUOU+4oUps3gPmSY7X4Ddp
7NWxUiZ7gK0uwvthyO2LzCUU9GCtYi859hpI1I/dB9JatL60Y9XtxbTId+MKio/551qf/WIzi+h8
QU9t0vnFmdO1PySIzS+de5Xa8224MGGzO16Q4c09wlK6Y9pdPRr5B6CnbB98xKJbXbhZehCNgCst
x9AJH8xEBiSvXx9uHSeag6MucI6WkoQH4ggm61z3iPwe50xp/2cqeWjnMQAuRY2wiqNHmxpHbA1R
Pb8rdsVT3zbrSCLbPvwcwG9azLcu0tTaEmDHdQrycylDEdQn3UrGkXYmcwXcbLxnXgMisSZZvcWh
4DyrF9OOV6xTnAlDzbNMG1fCWz6kQ4s9pCzvSZghiIKFZKr2ouxATcmgKPtznbbUHjeZg96a8jeO
em8VeOQVtQYDjlq1SVZukPuRXbHlAPKOIqz79OwVE2ArUbjYe5GOtMU6C5Isa/Bz2wcHt+t8YEUE
WMFqaX8OURsjww1KapBRuwzJi5gb2Z1IJGA0ykmVJeYXBOPbUQhjNqbNGQf4fYiUmdlaml9WYWGT
iV34lCpGCwgW3zJIeWCWNI12w6NC87FsyDyKYJn9ad67PM4IoPoRVVhWTPyxoLXV4IYaQnHD6iBp
600hmW9OzwZ70KZr7PcZYPHk1LlXvIeiUt+xTbnutpOyRvLFeBscsSMSXwYM5z7bXDDUobnkv27J
muJyj9Gon4xUQBqtohCRbkwoEwq3VkEACPh2aFp1xtSwHPFJMHS0Y4ndi6gI9cfFhTzunSBgqJQs
2fGb9stSk7uDmL4wIV8G2tb6SYMATZiD+9y960ipnw4x3991wGtdPdOYPBf+Vq/SpD/0UbPJ5eUo
aW0rGfzIDBsrVkc7HgP0BGUQ7OH8Gn00Rd53D6rHVniC7GyRdFZeu8d8254Gu1nByzSZNU3PRQ9a
JBlQzInQBVBh5NjJe6zRDu6bAPfoNqTZ6SeZsS4dZQWyghe8meBYQzkb5GE0Vd7ZkamZG8gDfCCT
X38N3gyfyd7D1yvUKheUoFjDBWSqvaOCONjS0OecgNiSJ9H1zR7rM3A+UZbsu3k0Y9DoWRi3/DCJ
WBK/0R38PUgsilZ4+9kquT3ogWr+TYVP84En7WeIrRUTD2PVII1cU2G37ejOe932bBsRPOJfYpNY
9FPZoKAWg2zvkSCwlE4lOUHbpk+na9nT27ghSBcdgkRhmG5KexygOOIQ/nMyozyFIEnTd2Cn/skK
nZWkGkgFuC0+wT0M3UuOIIj0dNgv4d97sNnBbtbCL4ETgITwMHdlvYe2Fmd8WaSG1KNXEArB9ryB
lCD3Yt1iXkOvii4uV27zCCTk/kVEzXuEtyxcjhLzC2SkT1rvPnY6a3icwPGupFDOM/OczxwG8tIW
4cPc1W9QT9XwRJJAnSMHawlDIAKfuhU9Tl+WcRZ5IgGKFpBlzvAkMW8ULy7RJwwpi0C+Vdq2Cfbx
qpyqAw2r53SlfzPjCst749SjI0LNYm8Qb5MhCXK8jcxsgTp2PU1jKM1KuuhcwF4qRXyKC9cRLu+y
+BRnmqC+sva7+hiGlFm8J7olGmp1cUxI86iCY/DN7+SSJv6hrCK2zBBI2t8zfmTIsKwoFy+DCaLh
j1QEmzek89+US2r4Z+k4fAM00IN7B77n/pqGYNhnnka4c+jmICFOOrGb6l9amGWbpBhJ8UpkINDa
WoHLzmqt/D1QLnnPFG7wVZAoSZsx3I3ffHe161VnpC/9NooTYo3b2azBernd/RS5pd/aCUCAqDEL
X7S2e8R9ZHMu1YmmHRBMxRVGTmmJ7v8LxFrXx3xqogslcXDuDkdCSDkNwAfDv8j3edtjmFkca3Ju
sWGj8fQKsJqeml+E92sO4zwE/Ttak758Zx6CzRaFw25GETMZG5K8uC3hvvqN+RGM3ApTBJ+8eKho
UIGyExIuSZCGoTj5qUVdp56Jz8i/+2hF45zO4cmtKMaZGB67oDwzzqXZvnXAI5kUHecVlRh/rCxI
VCuH1H3IuQrew7IktJ+WG46k2plQAOIWQYiAEYYsRjSvRIlFaKOA5RBOxcDvIY+ayBeUsZm7QTAE
yMNSEj/MEzXG6BbBBhLFSeaECu65bS20z1aWoFeRKQo112eoDRe2dsE2u4ZCeShw2yzoeGOhX4jr
rJtfOETc4qKnNKB1JCMWd4tgQl31vHDkjG6XHI0XUKAXtEiewrmSj/Qqt7eYkdx67aYOjBrmeP5t
EasESoWTBIyFATneEjJlXlG7MCzx9DQctQRAnjEcuumNJxjRcJ+Uh4wtJ9wOtpXjNigBKGfaF9Qt
4tBenvAK1HfcNQyB3CIeCrEwrw/MCclzZU8rdhzVAemZOdp4O15VtKT3UqG8lQ08kcoR2WxsvY7O
xRq5dgJabQ+YvLn9ty3OPDEA+bTJe+PXQKHehOK4AfXMj6qk7XnXJauDf6hSSFYaLtbExxHrCDa4
EgnMtvWI3+Rv4TjdLZY7WofFXwgpxEtSBvuBjYMpqx3rmkYNmoHegyknrRc9tXPLcJh8UJBiHpg9
1TfXFA5CgyLmTGQIiI3Cc/cvXYCXqdUlenM2Fc5vRg/uECZeQpoCuOYmA0QvwtbfIQdxHFhEYV5r
m1bBvddbrLZJDZ5WjkUhvgbc6gdT+WF+RB5SXPPK9a+eBLplAMiaswJ2xQUxeGaP4RQsDBkVCKSf
RwfF2McW7ssYe1+CqnIjcKZ3RwGmOKGitoZ9mTCpnxTRYc4lG0iiVgOBdpgA0BPnIgU5zWIMOhqT
RcMrhHeCfANWeKlXJIS9i0U3QqJOBRykcn0oiBejaNErk9+tUctTCMQDHGNrdrPEoemBfCRS8xSk
PuUUCHf2ddowtBhKl3ZDUtbQl5U1vZAyql7jBKfuhi4Hlly8T6t5HmBAJr/xIFMw2ENxem84F2RK
qlc+ffIAZWgekvkdjTodRMWYWtWHaMjCpK6FA+5iEggBlDguQBCp0mP8WFvU60DojHTYxk16N/LZ
f3En+M2Tpryd2ZXoP8EKpMhmaXoQSZTO60kZUGKBa2jGT0dDWu8SkAxDbf0Oq37qER9h9sSrtaBu
4q6jKvIBIdjES8c7r2Htqf1YlVBZWFwIuoi6fzCA2dFg1O+3S9nz2juNlhfe7PqzBvEttwn61gsl
gVCo9AfMf3uC/34NkxD+EwDH3HMNES70QFkL4MZqwYEEQaPV78OZ9Dj2d+NO557X78TS7FOgRf8l
hHhqYeLidSX4tyA3IxUuclEYPhT2MhSwK6Js2GLwVBTZjFjIdWKyl4g/JebwoDvFNvAAOMJpXkyg
cEPZO8Mncoe4r7bkpQX8Foyo+k6R/Eb5pIjgsMh0XKk+pLhLuyGgZiabPFWj9bEmf1wHb5VilAQv
W9BFCoyNyGR/uY7eKl3BlJkfJIpwh0R3yRsj/dC6RLXOTvCTWBllHY8fTmcywn1Zy4k6JG8y3HfL
yLyH3HB4IVeANQFVAIVzNDoLIpHM1fdD/ea1pt+BIptXBFJw9mbgFdrobr24aCG2X/IgctQhAZOQ
d4aEfOTWpZL1FQqaf+n/V2ifon2dqII/4l/hARe5hOIMpznYmeR/DLkNw38jkyeTIFEOOpml+ICI
RSiich/QlN8RzksQGPgTErLCZ4TNvb6UgLVEjBGP5R4QajjElTbpzGsIDweR4wA4Ebzb8oQijOVJ
y0d45X3FX/8aSCof84CeJ6QSc0I/XkdqF6HmuSP2kyfCa2ocTey6wyKpi2z4TTgPLpsuwwtwBYgU
ZzhWVACOvzBJFThxzyXX4B0R3gACHrmkLwn50DBppmWfydccQ0Eqp7+h6BvZpjPPxbVARQh8S0yJ
vJ9J22SzI3qA/awVTbXDDukiqJvmeSE6oxjGU0odZHcPIY77YWwiQHDp9+kdRYTO33JkZllsUugb
j6ivh8Whc2KPvphzpTY4Y/ZemME94o2kFHHibnBrHMA0fJw5kTp9TWHej2S6ps2DDNkzeIWwP0bF
6OyHSORPFE6kF2xewBYToAlBzM5UfOQtlPYOeXhp7wrHY6MfK8IMP0gKLu0nNxHciUuTthUBlNPg
bUnAQCUdWJP+dIggf+YiMKfAGau/VQMv3+/JBowwEvhiTVZk2ObTdBaUiF8SWLneGqkjTRSLJ9bv
LMsBX0TeUcAoiwwz8s5MteFEZ8FnqtpJ638AV4y404NWfGg+rpgNAVDM/SByPiBOHu6XTqqV2UfJ
AyflBsjz4sW1boXsWfUXggQesOqpB2rZe+I+uFv7ASP0QXGcjVssr82/JqjaxX52zdj5XFm5JV8d
4SGt2sYTbzvmtHVv0iyLHYtCnuI0yhGyVEdBw2v1I7HqiOs48aus3gDSQMD30JKEstuBoTHDhbZV
2SeUidMXsgCHajEvSo8TqXNPwvV18x6ttnPeEyf+oBdouTZzg7jKJhJyOOMs0qgP2CKw4mKFlOjE
G5z6lBG4ngsemia4K09oOCyqcwhElkdvWCXmWQHRhDqWrd7ra97/GgkujDzv4Gj5mzqgU1ltkX45
1hE62/swRTUz7BsKJTuEZkg4qn7g8S+7Aj8lcxr/+iCCHtCgdA+iJ1a8JH8VxWws0e4FqCUeptZj
RR4mFv0WxcLVTD3HT+v7MLJFlc5/TTTpbYVEx92Sfc8Lm9iKgKfGj8nQ67uUPobFmcwP1z3rKRIW
tHZUjimv3QWu4z50KJ8MRxDFSdXJpvmCpI60x/9TxOw7pMQC36C0iTFsPuhhFQtUim2B5zsiQzQp
J9w+MDgsTMgIgb7t0gAS5wxZR4HydKYg0oa2xhHD0ZD7HQ98yLJ/VH6F56Dqcved9j422gqE4Zt9
VrwRyzd8Dy72n9RZODh5D/XzInlkGT7ZY3lBAS5S5bfnzMeEglKj8RHFE94NDmwC1htKOefgnmKW
6DF3PayNGbnhh1Vhmm4SfyBsIor81P3FSUKbHdsKkNyMegm9RUhZ7uywz6KdaiGEhyI349FFej0A
3szBX0dMCIPcEhJomNCUktDKwzDPhDPxCSCSGK2p+O0ZKlzAJzys57yaLAnwtchWW5GRm60b41JE
mJM2+ls3hOAh8aP4ZOP4Uf6KFTcWO4hU7ge0hKvsjK+igtRcRp5oNcIRvc9xiVLC7ydIsapcH0CF
5ZNQ0aBP3F8trfHTtE3i1UzXjGyFpAtn5lkmlj6JiAKkUxsnzh8ZZO2Cpt9nI7k4eBFaFGySZbyc
fKyOxLWxrtOcKptrIw23iSQN8t+AaI8XNzZcUlGU/aW5C08j/JldHAfgaIKpKclrkKlqPV2FD1vv
xBRuHiF4YtQja/kn62GElocudPsLWflA2mRariLJdlpPNij1XyGUf7OjdtOYQ1n0YFFmXvTn0Ouw
uZVdxQKtyJLFIM5zWi6ryE9wnRBeSaTzNm1qEu9DUrH6He76qlsD9wF3UQJhoZ/MlB1yXwPg5SOK
Ec+VQbkzmhoQViXCgTbTwA58xZtsDos3m+4P6YcNYqFYrYQFinWMynRAiw9jBRHz+qjOcHDp2SI2
72vw4Rh3eOOqD6bdrj0GUY7x2iZ/NHzqkQvN/0ybkW4oSnhxovAzWb22i2e/+NIi0omZjArKTZem
U846JJNHG63MfELH6zr7BEDFpk3NHt0rCxDcBZL0gniVBknvexSawmjiOCuF5gNjaWYIsY5Q4tCo
hXG3m62aqZ539M6zJHfr0IElwws4nRiOBK/ILydr9RGcIK7pEANGCRj6YsJqD/RU5JSwFZYe77y4
boczsRNTck+WyyJ2AYBqtZncEGzXTbOx/9cMzRz8aUB+S6z/ESfj3Fp99qEnge0GeQYpmiAG1Uc+
cTSMO4IxJuvbJochOBTLOEmEsgMrqxM5zK0JXdzoi2TqekdsKCxiNvkx/ZnAQ7YxkZPkt03gYuf7
bsxBiZtSpqvJnLeUTYB6PXBbSlUwa4fo9Td+ILyPpOc3vwepYbYZCgBjNA9xoMgxIME4jDYd4k6W
/3AJHV5bKJC/ZUe8G/yYs6h32KyA/18mWD1jkA7U6i12RAZMkvdq7Zvu1nCH5w8pEXePXsl0w45K
MPr8wVPb+Hs7WblV37VY1srQa6iGdE0IlhZ6Vrhht2nMsfesoAPQnnL17vcuDcGEJBqY9s1USC3v
R9i5+YEQCob/VHel2VUj2V0nZFce8hnWFeTaqcscbRd0K2G+a6uPEtHlJUnYEkIn4IDOIrc4hnlI
pKAkOpiHHIC9aCb4z6Vc2VkrzerzMAA1pTR+vVImxbqnrEw/ZtbKwQYOKacE3GAqwGGRy0eGPUb+
aByZdGLiCC6RlACifJPVMbSlHUN0QhA86crNsNN0csSf6Pl42phbwBgXqcYdTQ613LWJHTzFUQep
xzjm3+xG9W/FQgTzIcUE95q1KL42a8LjU4pi5g98F5Yr8i4SfzOaUkBbT3SK0Ve6PM6dcZ+nYkHz
ucCRB8S/wt+ySIb1YyIQTxyRKiJETEb0Z2FbF85D7tCaE/p+ccITI/YBkQFmmxWt1/9d5ml8ktMS
9uTjU1uEQMMd71vW3fIITMxayAKCake7od4HaMWAAscJ/SD9g/l2wSxq45ayoa09wsN3oo1hEbsy
WhXxhqw+IIToSSKHvIuncvoEhh/uUi1CUKSxqk8S0+ezlUBj0q1R1neI6+aXpF/97Ea1BNBShMXa
5iJmVuDsj1DQeXtyK+LeNT1bxxZAnWx7OwjTi1Ujed04Jd64riPWd5OB93rnvLEYW7u6lI91W8wv
NaqdfgM35o2XkBDXalsgBWUuzkJzLdBGeBsJsnYXzQTctvHc/VB9xCPg16t3PG24hnEI/yL/EksC
AAjgaUPfy2CtznbI2ud6DNIzbnMuRRyrEYcCLtfkiOrSrE1UZADdR2jIbrjcieXB0Vyi96gDV3+1
7v+ynDS0UBFZlIf9Cb2WPo6UwXsX9rBkW8f3QusfUexyP5uSekP0xmdjWcQAtEOJml2UIz25evUa
NtnAld5p75X3WR9JmEoPaQC4fhbodKhsooUdc17vcSg5rpxw/E6+/kx7LZ+wB1v+W9n8rwPn+TF7
MbocMWh/qFhLJ4hXGtnnnRbxeM9/5PtUj9DDGdqfetPhizxrtFX7lVzOtmWT19aVOhn2LazMkJtr
CiTNgRjdcN+fe8+uQMMQQnqk/DgYJkiIK+snux5TzH05YoP3OImTH8jUEeFQLUgbcvGY2gANesMS
BGmYdi4SXdF1tjoMSedpHCMrpSDyijtCQnBvywqRj2H7lzseOf4NhYUckCuh+wCVA2tUsYrudTmg
NqezN/CepUq1C8ZF5lTNZSwRM+pZ/pCfLJN9a7dgVkIT3c8455qB/kSdDaSK15E1qVsat6TZSOL5
y6eR1G1cjj0dI4oIq2FNa2+LXsW/pBHQj8iGrZxxiaLAO2Hlo3dB64NVwepmfiTaizxEZr0Yk/ym
W0k/WrrB6GZ7Fvr9eUKIQRg669hGTW1Q7RWu8p4cfHTiaUq3RSF6sQHrjWtqi4l8VCfClxNq7xeX
D7RgZ3U3Oo1du96WNllB52FaopjUppRmdIR4OJwuhEqs7TuOboke2AZJRNuQkyy8f1FooYfg0ibc
ww7pVHi0ozCceJGyANYrphPDOuUxjozVATUN79IL4f/ShFYt9CiM9x5a/US0aY8xj2SATWfbgH1l
XtGccWTcHZd519tjXbyNWE2Df/HY6pGrKScMa+PD/yRnNIg0uFrE6uNDQIXY75vaYYsnv7AaR7pJ
G+0xkxWrHzzkN8b7owoWPyvoB53ylMQEMZEv7v5Nvbr555LxgzQskbODyqcheou8DzxDR38WxBlh
JuZfw99GO+aOOl9AUFT2UzLsDVdntTO0f2d3+aiE8+WNZu42VlCGDkJGwCPW59UVA0TLzbYgOrDP
Oq1y+3eIjLm7eb5A7UTPIS09Hkm78aMCwfeQclKtyxfEtFMyahvbHg655LM70Qlc9I8tSKdHX25J
L8U32fBL+ztOFQQfkXhMsw6n4nhrER5zTHoUfdvHmtHqvukxbVz0nK8FrlZWNwdZRJb9Ttk71yaQ
gMHi2ir6pDB1+mt5fRWvTrHSpyQJ2421sysFA2/NRMpCvyAaMLJBpMMkHL3IjlkYQR6usEPGw/pM
bHu+C3q7bD8BH+u1GMT6kZ52bo6AasbWDpaxRPaiEcp1we9MrbdDgnOWEKV51Ecunra5hZ6EslJu
SbijDHDdEprSrLnRBGpxymZo+UuJ6ogjfOxhp4xVThd4t+hRefmQ8RtUxMSsJo2tdEkm2ml6B6jw
k1MTmq/UxMM3AbMOfuiKnolLoPr6SRnuKwRsC5d10hY1SawSbdWhIRF1frJzCeaB3l7VzcB5YEYF
EyaLNvidrjzibbCCcTmGHRZBcgsS96omZH57p5WzOKRK8MHRB1GVlyFZnSkl4oHgBDxPTksZUyG3
K+SAaGfWsEucJtxixh1MghjDQRNgdAPCqfpxnJCG2tj15Lp0nZ10lXHUxdD8qienjJ9Uh6YHF64J
xoNysMKvtXoKoVAvsk+KgJC84v3orf1g5glrscTiAhWYlvF1bJvgWStk2qZ2iMEpoPG2ydwxpjlo
cT5TqKG5YOHKEu86kM97ARIMf+naoWqo0UlISENLewo+cTYjVVKFgCowk0eVx96B8rylR8rmsx7l
AaGGG43Hf+D6J2yf0vqExzRvUns1vTcV3UVL8NdDrTUfBzF1V/LQ2uXRS1w0sAOG861MJrmW74XU
aWOMD2ZucQI5yKNtbbBCSRqrc5XIZPIT1ouS7lHfZ2xIRQhqvACSf8cpIjClMgA3LIg4TJiAwhsm
apRNg0LIcoefJHqEs65ptC0YSqqGpypoAmItV5wOpVGFJk9lAYaDOW35BIgswFrk5d6IUgQbRY7b
gZCQ80BuBBgLlZYIC5CoQIsW1k/TTPo+Buk/soHCJDloqF5QXLW/89UkDyrFchlmiigjw0zzCaaz
Ji+XNp+brgay4QaLwDDEqwRLpVagv+pwVU2RDbRyLgLRNAxSQ7aIy0GPAKO8RyUxVvd0J1vRds2j
upacjOFG9wwxZuE9rSvJou4GgOD3sFXd8iNZA9dUbuXM+VdTr8JIhcPox67hyWE5YUnsJMbbiQIg
PZREiyeHMO7aHfCfqlFw5tkvB2fYLSW3m3m5rKxqmpAvoqh6iZkxL5zVy/I8D3bnfoVTV2dEu7iG
dKATwd984WxiOHbJP1OvKXHCOevJXPzGD2XPd5wUvvukiWL4zjMTp18oZqbih5+e3oll5U+MMk79
gaDPWR7KTmbdtzIK1t4BO9cHMzarlCVuKq5Qsm4vJhrDm5Nn5fSb1AKoRbIj66dumrKb9BAtOPOA
6J0MKjTrYS7k8ITNfXUONAo2S2B7ru/RF/j6zqc7KAQTRcG+ISApsbaKKAOkoAl6qhPegHF64Uta
U+ho4JhjegtcitQ3dTaW3rsE1WKLXwyYCRX1qoWBKnR4I6/OO9BTjAoPyJtVOCv5Tk49V3pxGnDo
Df1RuBZV8+A10rpguLKphSs9O0dYmznO0UbftZo8owUhEfWSf2b6FrIzfbR4X9nE4EapeaGkEEkC
NOnQ/ZDNhEnIrWcePGUlKGoqg9JioCICqQSJ5hH2UqB2sYsZ89S5Ggdms6WyiWBD/rA8QdJha/Jc
Qra2JRWrlyJg6putjCr0JoKudTy//pfQeoxHQDfNNRLav6mq4CUbl3KNjenocNxPSR70VzR35g3Z
4XTCG8WRtCiC+5UdKPIR55aUjb4DDh7GphG/bMPPjHGFH6ARlfM+s139o46Rs2CgigKsbCZsgEqZ
CYisMzEbiDCI7DEZZTPBKMS1nkiw8LvjKigI7wsmRzKrGvgyp+PPof6g0aAdMWVTR0TZJYVX4Lrb
hPTEZGMSTviDnkZHvhHCNsYZs6exBEJdLLQ7EFZSS2uShopDyC/4hjWn+sFBZnuHIS+hHCb+sBxG
khYVWbVosYgVaonlfZuUKWAy6D29xy673DORd/VWU4ccb3zfJ7KTFQ9OvEjWtGGfRHr3NfORY5y1
SqynWPQOEyafcmVTgP4IOUBsvyDUC/oFhws9JgXCyku7oEbbDsidcHrkofwi5oLENVq12xPWcvOT
tzBBSbQWY+g+Y7auECN9eQ5dpESA5uo7Nb5+FbjtPgVhV8veaiAYj2aOvEOaZ/0v0r7Xhz6ukqO2
rfAjRO9AXC2nfHFXYMfBq+r/R9iZLEeOpNv5Vdp6LZgcgzuAa7paxDwwOJPJzA0sk8nEPDrgGJ5e
H0qbvrLbpV1bdRWDjEC4/8M536EEK3Z8hbzwjN2hVYQMs2Wjr+zR77H8LZYLIZ4pi2ActNjZy/Ag
6p4qsw3wfSLYJrFoC3aL1hTAPA8t37YVB5kBRd1EFsBsZqY4hsYafdrR8OIPQeen1U0EuXOz4gSN
G7ZHlmYOvdy70XgVtv9Xc6yAPmW7dolw+ZHRKkMECH5GuCdL+IJgrpxOM5SkBe+KQXrDwW+q8Led
d4yPAtDs2BRXPc3Ob1y0JJ7VMvEnEqq5AWWT722lSC3AzitO+cLFlbBoQuzXktMBP9jFodd4PgQ2
sSTYI7x1c+7GjLkcqXB+xeOKwdQTa7eVMBNwH0LaRhY5ndCprBrIsj44vQXQBfPAPZUXk3IBjuOw
evihrVHvPwReSnhTnFnI0qhZ5HCp3RgRCHHl5Es/K/w4xNDrUcTHhaBAYu9YdpI+i/vvgcO2i168
KmiamzQRZ6JYc4mRjev898KlCB21IAD2UhcjoW8O+c9snrOR+NXene5Tb2RSP7JqfcFe0A4XfCpE
PgWSCopzSIVMOkGP7mq8D3m2nSdBGZiFitK+KgfWwgpYc+AsJt+1E/qHS9t0yxPbbAbeDCXpLoiq
bgn4Kh13p4uZwhxZs/M0u95cX3AQQ0qLNeCdcxTxdin4ksSjuVzfGt9G+tzLpQQzAxS2GAIC+Mqp
J/GpoNMaYMJVnFpeiuQBLwdTf1aB2R+r5Zdz9GLOgsDbZIPbX76UnOgf4bASNFO7N2q4VnFMNbwJ
cxN4zxEU3F899Ec0sh6LdY0YpQZ1lZQFDwUTYOG15jSGNUwIVldc96UrYugc3NEwNtV+iJjV01DQ
PkBEEW8rqpJwh4Vpu9OH9ksx8YHQcoPak7CvICIGDTTkCB1oWqJR10YEe6jtuZ2fSCIH7XAZmmWw
dxar8qs/9xLGms0K7RZUnvcQxW6abvD4+MgK8eWqpra3ti/qh9gvcjRZc+W487GsKsAIEBw4CO+b
eM31QqXIc288RN2wPoYXb5xYTZJkklVvGDeK4UtIoqOjpXDpe2IQ8ueUDD+GmRjN2DeQ9QNbCusS
EzYi4zViG/01h0X1gcqbDUk5RzB0JXOs1QqZwh7wRXmLGb2EhzHOhqtLpdPuUSA4h0LXbOVY9/P+
hW3/AIqcNpp63aEcKZxvsY3guh7A0rG4a+tvLINGcSyZK/vvZTSxvHcXwxVpT4K1uJIQAQxLkJhS
107zDWEA1llqjr9GrYOakZyEK+pa/OAJ48A78OjyHWdbQnFq1dFDBUxwYasdL1xcaAdiZq61N/zu
y7FtD1IFdOq5BIRGWBHzurxp5nMcrzzVLMkw37A7HFFtVIwmSUFnue6zkJu2TeAnTI6BHn2Q78OJ
jRpAHRAY8IsuIavQTVVaK7+x7hh6C2AwxI1qvsJ4ncCKYAW0EYN1Zv1zK9gdOa5vHk3NEmSjyCDX
b3yw5NhsMJkwBo4JQki/NNTyY1hmdN1u2HOmZunoym+Y/CW2nWng5NEFmqgDkpXqOGBueRkR1rE1
yBv0dw2MqztMd224mflbq11n6/FQ8ff0266To3fS7nqa+ItXxjeL9mTNO4uJOGcnzZgUH+hyjXTg
hzfsBaE5tz1TKuHYnL9YzYOUfLZopCQvIHaUfjl+DJTZl3aq28swaUgkE2dZ8lF7+OM8F33fnAb6
TedFfIDQUxxzUk41TZklXzDArZ1cAaXeYaXCHKNqL4JhNGXw4H3lSjeII0XEYZ0P1AevA9ft0xSv
XvuxLPn4sDTRm5M63MJ7LFrce5QPAEzpwU9lghQtD5v+s1FS38ZV/omJUEnjb+uKjmE6cWrUj9DU
zMeYFVUI6gf15yv3SfV7LNiibZXtViViKithGdkjO1CpjZ4vKDUPWmyRZfCI15KvyI7FCXlJhQG5
+sxZ5iffM7it1RFpKsr5eWJ2vgllNSH6QaX0SQgrBVFoyq8Rtob8FjMr1J8OUl51xtsxYOUibC29
Y/uCY9VvtYb616t1vhBOzU6THn8qYsgDxCGOb5BT+V/lqNxz3DMjw6nEkXJzGlkxQIiZT48PbWiv
QSdVgUpPO1P8jjqmzI5LuFSsxlY6QfUaeL72iaSwi/JXRZv/qLlBop9Z6Mhr6tjzn7mTxTWSHVQ5
vifrjMQnkAEP50zwAMtV9s04l0TwiAMBQjVeaISlQTKsKqjk2VE+VCsmsDBycNezaw/HYLoSuD29
lDrhAcPb8pyu03uEMow77AjZPtSZkL4OJxb2dyyIsLnSZT2TCX9jhN3aDt5/yFJ3YYICrV+8mrGp
Yz4EeYRPTk+ggCRW7wh3I/1I8c5eBysf7uagYIfP+IHbHtD3K34nsuHZgh2APlEkltXSCnoKwoOE
TSHgM1F9wwMHYETXa89SeUailA8xkV4X37cAjdc2LnAFZhRxIY9hG2r7KPyqwnKLieOuDWLNt4dx
6QWCCWXjuEBpcrNZEy/Penej2hLxZCyDD4yoNhohJ/uMRwT3sBlUThZIbCT7HuFm5uTFPe7KoaQU
rUOid9Ey0GWSYLbcKGH0L40opztR5KODstAQcsST2JOUVR1tSbi01sMI1IgXoUklz3r+Tr22GlNn
tGmyIu68T1nDB1DA7lzQDzTMraAOZPUFejQmpHaeAwTQZSHRCzsj9FYLic5xDYLYaTNMxFIy2qlg
b1rwBgIOro0IjD09KzxEV0hI1AJ57NAtDCaBMBTMPWv+OGdNkWNdxFlu3OBVwZn5ybkvWJ0D/No6
adt5xxSuAdbRefbpqFs3vpFazOgr6yJmVDml/B1uGe6joSqXJypPQMSk/nDFcfONstoAPHAv5Mgy
UULel+6VodT9zs8m7xE/J4WxsQjqSQmFeWAPpH4QcINnKmpE0d8szRpqL2QYW8OB3491ri0GY44E
YXrDbp7tiCiSqO4bxKxsgXn2tkm35IK9+dwGDTsN23DXP7FoY3aLRKMYD6oKgzeRInChU86Ff+18
QhoGln4fjl+hv2ZDz7rX7ZClLKWvANnZ4hWVGZStye6wiZaWT8zTOOoaWddQgZdDmprnCbtyHAWo
IGddog2ihRk5W7zWFgx+F8971bA5Udpa0zeu91ULA5txgxzZPOZTHpRnaa32HKCc2KYHd47PUDXq
nZ5LRnkoTcPsDgd1cz9Ak3gBdo5BzyRIJAOR5ERewQRhtU/7xKMjpuCjk2AsMHoXdr6Xg52/OYFY
xW9SMFdSpAAsOz9yir3I5PjOVcpwiQF8sSVTs8Y4BT0WYNhfvgHqvkOd9s0rZQCwnXb1XAKJsClY
uKKprBB5O/K7R9l+sSrggmU246EwAHC3M1OMN+p/SCO6aJki8epoX7O+765tVWV4ERzQR1NGqcqn
RY2SJ+xIVr1r/gPGo9WcJ1KeHnDGi1chwtjeLx1LWMcaWdNs2PIRwZLVpvM/2ev4vji4/NKPeRNT
OcwiZclOJcSiMKjm5rdOEPPEpIP5e5o7eqOikSLbFkQV1Jh+SytRDxXtefpzdRsE4Nastv7kRVO9
l3UX54+S4XnGdGXikga/lByxdJbxubBWBZLiyGN4g/O/mpDen5dxpm6cZcXjAK6OxawtU/+BfPtg
/9foKm2C+Xs6xauYg9BVEk07yL9HymsELkzr7R9Au5nyRMUKIsBftm75RajfB6YO/T1b/PGrDkRU
nJ3RieSFrRr+Rm/EhjkCAI+ffPYRez0U7l0KcvBS94u+kK+ln0EjAzYVyLjQ98XUoWy165C9OoUC
ag9HhU/wUSQTIQ28nOEJD/CeiSQ7FhIyGZcosKEBH4NrgeLgKR8R9/RGfJtmpBzfOedBdkQkmfnX
Vq3TIMK6KzvnWPEy9yNKJjHlb8R9sQSEQCIPQzMV6XzmpxL4hAU7Q3euzeKFO4CvXB3bnMkdsZ8N
PGWxWfw4hOwrPQRX9zyvSYePNU06EpCzoNmpsCpxb0hLXbH6eabYhOjAvTPLRJJGU4ikv1q8FUxt
qeYpm6yheCW6gES3duGtkeyAR7HiwxfgX8Wu5o6Rn3W2Gqu2uEk4mugCKZiymtV2wCiJdye0eQis
AoFcJuUsQ0ZpTfh7jn3/UyCkueLXs1KOxR56b5pWQQQmRuuDM7pkZdAxs+HwohxUaoqMn1rfX0sv
5E5NeIuxhGTbGCUQ2e8Ln+YLSq0W/yjzGLR66ML4Xi+Vb+5VNJa3tnOy42Clzg9eGFpK6OpyZnQe
yF+dK5CkgiTEmJwhP7uirymHL+kQU1VsYG2aqiR5Eq+qA8mK96dzsRIn8CbayYWLBmcuiLgbO/yY
m7hSbGOem2DAhE86URrTkmhkiWeOA8f65hBsmL/wWHEiyRigO82DZ7vMeRDcqQPQiUZ9yWxZlk+f
Le9M9ES85Pd5WvWg4tpyuWd4u/xhuQfiDnc0RjaQ7Zi1GFbw1S7D92kJ9S3KYUYorNA/G1cDKBmA
7h38JOV95rf5y8WM8JErxi6+1VPO2yaxmx2GMFQPJhxd3olEAv0nRpmsmFKpXwyDrKuN2Z0WEWoD
HJ0Wu8hOAArJrkOSeI/VEMWHFAMmxQlLyA8bn4h9hOAQHBvfz99jxlQ/BE7a5cgJzTAAMgLbf5Gi
LNJcDMyACBA71pw7+TEqk6r4wyIjTq48Ab1x+RZqSeSbQjCUIx4iJeIItwSvHJXOCsYjCrGQyMzQ
zmOmG6oYH10COYSrhmUM1c4k76ANR/4nFXxP8PlosiKDd1j1pvygl2iq65iCGky3IL60fta4DjNG
MJHr7HQ8g6JBZ1bQ+i8htsrTHHe63JNCRYV4Voh+8n27fgVZCMGKjRAbjyXn+KYCmMD3ye4U9Ook
WNKfUxRkuIdNMOP38SfwODhhW4QW0It+p8YmKO8BklFVPbV4m0y2x9XmT9ONMhu7V+5UUfNWJdR0
+w57FCthYuuhdB7grZLhg64pK07EFjGTQV/KNFvNcY4Tq7P53WOLNI7DQo5DwlZKWPrSx6HMX6wa
otVL5voDIXEMt7tdn7IHvWPXZ7p3OG5Ff8Ih7FnfaX7bej9arcYtA7MN6RLbgv4eHylKqwZ8i9rw
m1QVOlO3t8x0wvOfKu/kKXSu2wUFkns/a28w8S5D1RBuxgyb6VOgV07P+p/ID/rupf1gjRL2jADn
BmZdh+Sx3qsuoODPteAPnWM7r30WbwzSpv3I3eX498wwPBreSpWL2OY+684bWPQWzXDlATndsv9G
OSQlcwL6lHBsiIEywPBvjsXG5TIBBQ7U3eKqVTaZz3r1JGF3FdZqgGkB/TPzT3eMGoiO7jpWtz8r
FgbzXe0pMfwWvifCl5z5pWVvjeBouUjdh6ygBlLN4u9jjNKObFykCGR+B+SyIaNeO+xrzsZhOSA6
6WwoX+kq29VTBWohiBjUMeFJ18xA3i8qFx0Fa5XEQ88HXU8y4yPrsCXhCzJ1/x4rmaXQe8ZU3iVK
rVJpx+YmRBSGdmAP5KY7SWrwYm8VOhk3TdDMwcdA0rPeOexV9SFiAs9afe6H0v+KQibYp2jkwgbl
GCORubBHWDeKQbreqVXN1r0NzRwj2UY7fJll6ww4YfmSs1VA2HfNLE4IZOgJsUSIX5wVAExYHGhU
1iPrVM7WGWF6AlX5ZojS/jXsiqm5NFbS/wDqocpjK5eJkTLFBME8QCnbCgihBKYFTijt2HKvoV4j
gSke4jmC1jZDsxbFOg7FgmPLQWXFMhKm0mxPaD6D0YCpSb1UP5mW7T5qZdbFmsG7bclLBM4RBRJJ
qhvthP13SjcoSWB4Asb5CXMzCiXw+Fdm/qs9tQo5P+FPspVGJawDFoojgpw2tMhRTzv83hZC7drn
kph9oMttiDmKPHGEMj5HsMtw0qldjlTdiL6AsafyIrkZpGHEG6V9RE4bNTUfLpTb/EujZCZ3Sk3h
C6YXZbMc8Mr8AwI10zEF/xDBWRQa66usbOs+zWRceey2PN295Yukls3RR3tnxxlaWa+jcXygA2PA
aOt6vN97aAhF8A4XJTt2/uzuTFNVGBRk1sUHejBsZ7U05Kpy2/G3grczfvHKgUZ0U4/ExHv3OEEN
L1NBB3tl8sZ9VyO2jq6eYc5zc7F7BQ8e9hTgQ9jW4wt5XrTXW2uypcKp52BmRZGbF28ES+tkzw4u
7o65B8OYtIiRzXFN6+vsoeWsnh3i6z0zn3u+X+XPeVADqCeiafnmoKKfkp8qKoo13ckAhtkM7A28
ezeSmPMcbRN7mswZFBKYE6p9GMd17GvYsX6vO7fJtwZaXXCXMWyNHunp9C+M3oDPkUYzQ5p68kCI
gUUOd7Bn9Mo79JDCvJmUBx1KrM6th0iNDlidbCpYCKphzV/VyBKhKRrVe8/+bOBqkTYnRoZrtmzH
I3WwS/3GGFZAo+Em6lQEttm281DcIwIoArl3PMbo/X4V8Mce3tgcK/rByaQdANFvsXSS+1ikMELA
EIPUZaY7DuUZjnYHBkqve2tY0Ijw2NWMCYt97Hv7nFHoIeDPjn7XYxI5z8p10IMO/YiHvsQawyRf
9hK6+TBroixY1yAk9oFIUAHTqKKfWhDtkDjHeCoCXDCu2CrlOevoCvdV74G8uuPAUcCqvXoIgWeT
uOhMmBwceusfqtHOt67pmj1e3/mV8I3ppUXDstoD/e8Me4Y/eDDndEda7fBCaJ2C/LuK/MrBip5L
EGPZL2aL0y8kg8jDNWh4NMCsQxlfRAuFVOl79oZ5OZsFr05G9uw5TMeZrOxlU8MaArbutPpA68Bx
nVrsXATHze85INoyR5NXHeYIHQk2IGhLzFlTQDsG7GUdtNTwgc8UZhspSBopQnakHaZg2l/wxjl7
CigCKDt69yuYETFfEKWvgKyePtGL0MeQn9UwzrIl0lpE8zO+e2FN3wmYXTdsql/RBAx4kTAvyoNY
rBNsPWh+F3Us7NhBVzWrwBo2rT2mO3qvLr3/C8vG94BKPBtsBI3JWnNymWTePhs9UdM0MV3bSwNK
A52sUWq3ROm87CpXuQ9LB9X7bI9j/0wWs2A/7ES19bBkUXBw3C58aXWFFmrqW3hssLy+MdrzYsZv
8QL+Tk47NP7j1+QsE/J5QK8PetIscVen7IHbjT5i5OgJNpJoAJQK5LRAx539V9AmuThluPbvpj5k
Y5lEvgvpfH2/2g4Uyapwvc0QJihEyxaBUSA1Yq4a0c/bGkkacFEj8uK+T/rbHGuMCW290j5Mi1Sp
jmil9Bgwi6UvhG0cUDkBJksgZ8Aid6N338rch6E27A0DDW36FORrwsvCLcfIFGgR2kwOz71uwmar
jGQKRa+BOS11C0ZWiJBWrIJt9btecyttbfScz1RArBE9rl+e16hDVBO0YtzbFg44QGX1FVcc4oOW
xXO6mWjZsa7Wkp2Q1xFJdshSnrYxTxC+qpxZF7fUTDqkB+lojnxs/9DV6IjREacff71J0ZIzwB8I
coLuhy+Mqa6VMk3QQYxsqWwEwrBwiN/zpUR/NEOtuKF9hfVRstPUl65GIeIMZSL2To6n6AkTTF69
zX0GESotbG66mIZHsCIjg2Qc/eXZTgr7zwBuZU8ZNp7THJ0ZjK4RLZ5y8Qpue8QAqMZUiKiPto9I
paLpriZjmhRXDUAN2Bq7ALzoneO26oJisoSeLcis4/3uH+JShSd+UXQSK1fuaPPKO4fJGMoie8TS
yZdJIiVOvK9o/RKsExN/q3zlXPUEKO/suZp3btQRg5q9ClA+A4IUGOXtAcpyEqXU7yUEq+/4nZDq
q57KjOyUjCEJgitthZjImKuvXdOCY4t3n5SMDsnNzqFx/UY1THTAHKGCPuZIb/ckORFnwvMl33l0
wLpQoCHqNr0Yv4zPAslqBrQaYZa7BXVfnD43xq7vQpZGdLp16wvOl/UkS+M8/1GNcf5ZLl188wa6
iThiGYcolv+bo4Sh0NSNz2ODUfkphqJabAuuLpzbJSkiwH3SFW7pnAI7j/IDG337Dy+L9UTOidr4
jp+/QRy39og2K4OAI6m+mMT09g98CfgUIWilX2XSIttjAxde+roFIFLB7q13s+8rqpQOIQYLQuaf
ID8bDOGpH5jbDK24P+Uz99UZ7wyJBfgzxmPNM8jVxCaRoI5mXt+UVHJlat/uu0M0rPgoq2sIiQe2
ytYpnhpAN4CP0x+ZDVftXKK1eWIIQTaOkmgM6tSnmgtoCpBXom0L98RN2ghq4pTpMtyDkzI0XHsr
DseHcvEbTCBRx08FI9ES2hZ0cBj9innC7ADSwgsZmHuAnwBrh2GEChIjq7zNcAgeVN8SGCmmlc2l
Hf85mBz3OFcCqTUPliT6iFPti+4fzBQ0gGiXt7BCzoPbUwvmSz/9wNss3+E9joYVfrks27FXSPmj
Cgv7KbNRMtVop0jz7FCI1SF6+mtIFhwCjrFlSOl2/XQ3jF62Bw7OyKZE1j+SSHHL+3UCm+cDu0X4
g0eUS+4zzDD2tVYFIS5tIhcVdEmMQeSs6dQumr9dO8Dc5VcHA7MmiXF5w/dwd0IxFVgH8yoAl+gy
eVfouHezF8Aib6XLyrVYoGym0EsOwZL79q6dmXgVW0CMaiMA0P/GdTn9qNFok8oiIT0yREV0GNQx
vSXPaPLKF754ZVzgnyAnTOpA2YDRRpSpHpiPIbzHJk0cves4zU2UPPXhHDHJ60Q+hTgFuFJJPMHk
avUsmDso+N975v/pDz4dpmJTDh3k4qPlINzGRqzLqg8Nf8QWD4LLExBdvJx1TgY7F0V4x3nGndSW
azsiUI4isAcI/SQA97ymEYFY7EiX6UAz58IpdqWNtippgI1n5IexcEBaid0BUDmUqG3cD+PXX++Y
k6y8mxY/BDUyuQEqzhA3Q6XkZ6mqZ/GBhzaFys+8YyfCcpGo7ijziFUYx2cnXJkuLUQHRGqtzboJ
Q16oDkW1ahlE1lEw21ryyFYW7f5BdoIcRwHtItyFzAPJDxxX7ceQlkQ9iHQ1upOnG+sHIiB5BPjA
mY+zco3fwjQkAQD8+3jCdSnLiztmXBW54/cEBSSNR86H1aBrC7SXfUZJZp+FD/QLsSVGAe3NmFEd
1H3b4C/wgi8L7vmhpW6hpnZR3a4drb9M5qll9hhBo8bnygk5fytxIn3kvewhH6Kivom2b5Ytwbi8
kW06x2CasYy+grhAK7OZMALSxXnrEAvZRXf1g8Z8S9eVwi0BGv2CsoggBiSCGGbQ9ALzbJDaHQRJ
REz0Z2dnaQ+6j92E2Paxp/+pCTLZR/kgz1Gz5PYphfr/uGS8BDKxiJPOLlHdqaQjW33qss/CrULr
HhXTzJM+Fd643Kdpb/GvCwBlM2+807MH9aAJ1kz7NcM5C7DDpJhQIGUrGNXGkwQPUUTovE60NZE5
GthK6ox4lWM4FiUnG+URXkfpGtt/iWDCkJaz6hCv+dg44x1UBNVtKhHRFJETCINkdCz/N0qEAl52
VONNR2bzI6qycGsW6L5A6UDL5wmID5760UT3SC5DGzg2BPl4nxe2MN+6hLvuAc9PgI2NeK4o4MaM
gBm4B5qono19NnlLEh2xszdLs9e4R3GxzbKfMwJh9KSGP50paYFRQrnlTyTNRvi73MaZrnd+St4i
35AO7wg5kSmsH49FUdQ5Twtc5vqezSfb/m3v8iahHp9U9sg3N58+mwIl7M4fBwdCEzkm4R9G3spn
29sllro0gZmzMwZY11ebEIwrVmzNNJ3lHn9QQ7SRgMCzY8XYeW9LP0v3BxARxQrKr3FfeifyuggI
IFU7yR79cXTalwCiIz28RVkdYp3G4vsJ+2REO40Fpk3w7gIKl8RoFhTuLqySSlhn0A4obNcsBrj5
G0Fa+9Qd/SbCzsZUgq50vKzuJFBKTQweZjp2NhgQVF6TaeIAAh+hrt4OviZk4g1JWBXiaeG7yv6e
s4MWdwuhkfMVuhEusp0OEjVWx4XnKjov1Sh+l6jpmw0f9uLsEg+x+Kaz6H75UrdLvecOwBMIEUDp
6ViaAH4fiaNUGZobDtQ8QBjvInDwQcmGGhE9Z35Qyk1JGEr9oIkTRmRXt0yCTIjb8JvMBlJ3Szp6
FG2Y1iK9WRjhA8ViYK23CwOhbGshcwi26ORK8FeGL/5mkajEN73T0eqqCtrpIUkcUHid7yCMm1T7
K5BTdcrlnFN7Kjt+SGQ7x8dSFghBEzOCDAEQW9v4podk8pdNx3STuSFFX5lhslfRgqrO6lDpAGRr
tmDDqFkO+BGRlLG1IM3lpu3W97adRwbjFRZ3RiR345t6OrS5MfqUD2GDCjEcGsmjWbJQ7T+5qScA
NLZHmqL0NDAD+B84MDZybvt+i/6uS89OYDfuS2Mamd7gGCBs5rMvbm42sddZcFQVp8AbmvwyznjS
bhMjo/jVq+kLXwftlx448hzZ9ZzCCHpvYjYs17IteNCIfYAphfZHtP4nI9OojE9E2ZjyWlVdXyI+
acTyRQIMCC2KiuIj5GT9jYIXTD3Wg3j+lCbW843msaz+GG4Vf4MsqbSOrGlD1hamrsSyQ/drjr6F
BG6bOQg193aplv7LJ94of2B4mHUgF5GssoWqliy9a+u5mLbaJprqngQrDy+1a4n4zumYzW2IMJnS
c2rXLrQq8hfLE3NJKnic2wj296rSlr9LkZXHW5MT6IAfaARDDOrFdewrBzhZ0LSFQn2qxTL1m0Ex
a1/mRhDWHS4B9t4NuxfkM4CXaA62+PZ1+isw7gppCLKw1cicRJOWmIsAKhXHKQBYuwWwJOVV+ZaN
NCUv8upn4YH6RN891foduDpqGrsPLWef6dlmu5DX3CUHDA1oNnYhIufhO+4Y3d/B1yzL/dDjikMJ
nrVsr8kejm7A7AL3GES+WvCNUT7tWEwSCISmrvLPXstwE+1xiYXpA2W/QpHeGDPuiYxvS8DhSzCd
IwEMiwzqtNaI15Yp/551jrT4stLGkPmywPusmOe2CzXdAh9y+kbEyxQc7Il0YsyS66OZwDNWx2qu
++BkckPMEl8+F8os59NAcrIXrlvDmNDLG+dy5Z8W0AL46ca6tl95ogHELMCuy7s+TeJTKPpk2BQG
WPCj7uwKCR+W9/LMvGmS48a0g++fwQMU0T5FSjYdQm/sACfyjY3pUkqb6X0sYiZIBYXUdGajkdR7
P3ac7cTSfJP3pKOgtIVksq1JSRzAavVzkL9UrVtzfqQTTi9McACNkXet0/Cf+NVdfcIaBg24oVPh
gXCFoyBAMevtDxiSMG3sPPQkzgEWcN09FEIkzuPk2/NwM0huyodocPzlQI7tDIQ8RaYJ/mdGgrow
BWN3w1Qj/kDIlJHqvJRpeepd0Q07mrQm+yx9PrddW9dt8Nax8iEqZiRhjNFgY0S7NTFJxyenIQD5
whMTpx9F3S7yK6epn95p0NFa8Pe4AYjYwBr5URWywcnaysiLrWnrs6jOLn432t0laPMwAl2QchDu
2wzo1z7kATMQqOJY5Q82k4nkq2rAyz/DZzAEtgEBAUdjZOx8jAZCYLDrJ9z5m74f0wLtEQdMfYrD
xlHfMDJ37SVOPMRyGzhwRh1gsGDkWVfzy1nktp5PtGhecOgXqPHnyZ74ZjS9cZIbgG6d7NpUhvam
R8K+MPNADo2IDtF/d893TGSnWbQzqhqLL9/wKiJHN+9Bp0z92sM3mH+xuo8jcHKI58+8VSRx7GDi
5bNix4kmk7qX+g0EMlMBtS1UGdTvE1Ou6YTdcK7rTZKReaJZWKi2eZvcIVU8u4ScLLeQJkI9zCSs
sRQuiybboShRP80UEWu1ycHrlLT1XXPBLecV98XkGv+nO9ati91P+s90Dn4vWfmZOr6KcjZYlvyG
keY2m8MkeirbLvX3qkyz6YQW1h3eCB6L1CmnMUOyX84ERmQEjCAwF0v6ylSi0oTmsER4g3IfjCeO
ktr/xkzedQlC5UzpzDogobKHKGozDrIUrcxbFjFZOs3hBCnGwx9nfuC+yeS7nliK26zdxNA+C6Bk
fElDTMdmZ4HwqK8UQ+Bsc0678hI7hDjD5LSAoxbQLUEfYCMtCPsFPxkdXZvvNcUamUX3bgCHbOVw
uRY9vRoY//YDogJ7n9n15D8iTgcG2roV2lEAKKt31gmGfsDib9nl3gXM4T+xybUxZK97xx+Sy7zf
913Vi5roy740O0nJ254S6nr65FpGz4RbXdjAj+6O27ZhttFSww1PlmKWcWoFg+2fdhc1HGEOYyNy
DLHI+s59GGN9P8yAw2JiCps2QqrPHNC5wyXiA5fGo0gLVNvJGogqkYkvVP/WyHCLA7ksjnAiakLH
8N/Ic80751XshDEXYf2oZwHeu2YXvmN9autrInBTsLGMuoZwpzppKNTDFA0CLAL2paxXM4ZTE2c5
wxKaU2C0LdjQ3wAIPEtjpmQmoLZSErtIymbheReUE9yAOnRzATWhy83TzJoASI/pNYUzU8k65imA
01gA5LUgrXBdN2XoXQkXTklMZe5LKDkTiLfJx8JxGGYUE4yxTT8cs6Gv/d8Ws4AEyEeCauig7C5s
7Uve5lXxnsUygQEHUrxbJKouJLRggOpV6ytsTNQpjExt7PFqkcCalgeL4WVlPyZ1V2XMedMZVfLi
WvnSbRoCi6f4KENTIOEgGSAFVg6TFKNDXz9yNVc349KHeu+MZ0eiWlNOCelRxmmvQZhIF7aERKH4
bbfpJX6iN8+urebbzCfiNpw1jjddkBY6xj5PyDsyHtsxJ/XSSR3T3S3aC2eSbcbCau9ULwc8Y3gM
0C5vOtHkM3YEWpWyOFOMRvcLI4MBiQ4D+OrQeKmaYMtjAoCt1zpLqneArGZzqWpKQGi+ybR0yYHN
gRqfw0FQcvzzH//zf/+vz+k/4q8aUMoc19U/qqF8rNFp6P/8p/fPfzCCXv/p+fd//tNybM/3pPJs
yT///PlM9h3/kv0/4Cp7SxMny2deCfecmFy+MGASh7//6c76Y/67H7++7L/8eFyfSrmBXB50YXCo
ccOOd6i0YeoZcE3b3GL4Uc6V9VwCEdurEKmwYH9oznC7kC6xT3pNOzGHzzEFR15vIGF0VHHEKy1v
+OqkpGDmUGfhxdYXlKY4OUlE17QMS/cRJE1ylHpQd1aIY+fv/6R/8xeJ8L/+RRCaAEbESffgkTrx
MJjV10UqLbM1YtxQ8f/9q6j//n0TwX99lVZJqyp7YSGQKKfxbu5RfKLrF1AjLTKOWBfJEpzV37+Y
/29ebP3n//IhxVhQ9TgF9kNsG+So5YLzjOlp+Eg+RdfeVINZhuhDdAp//3r/5pkT6x/9L6+XtyPB
wDIor6sG5cGptH5LTJH/f966f/fT/58nGrUWSSFUsA9Dlpeb0YnTS/9/SDuTJbdxYF0/ESNIEJy2
kko1sGzZ7rLV9obRg815nvn095PPWdjoUukE7qojHB0oCkAmEol/GAGRvf3t15Zf2dDtKFJmJdlO
M1oGuNOPC6JabGuHizoEmBsrcu032L/P0AiIB+eLbDr5UE8/jtK3Doglt49v/4Zro4vfR0fTyspk
nJahmSC+V86AtIsFcXC90a3fR+eoCKA0e+Mpb1pOoDVfnrOStqvO6Hag7NUSsphNqWACjEy+RaJG
k6HCIFRvcGVjAsMMph60x6kFXHE35nl3ly3BO73BlX3ZS+x/YWsUYYtw9gfkJqOzF3XzjZgSl63x
30xrB8rGzMH7rAiTIMjiS2YblzojdFsXyQbh5EkL3WU0mzs7wH7mpZ4SYd7Hs+eEgLNwwOS0/VqS
YgA4Z7SWQENflDIoZDI0HZ0Rsm6N07P9DDQYj05uoSnnTIq7Ks4onxKEIMfnCV1Grj96c6Xs/xn3
SiPKuyIkF6EcNgIiFU82Fpq91ia1AyUESsiglIeL9SQcVhotl/jRg5ar+flKCOQWNDgQCXy+jHim
rZ3pXTJ7meYuNX8PsJRnem78TI7ETvyJt5u4era5N8untyf/9RRn+8oJV4MtYT58C4UkUOE7waPN
kz8lo3NYEhQN9ObIV0641DNwgzGr8YVocFdwxOje7guz//vtH/F6jrN9JU/kooYzUa4boYykTARU
5FB1XA/fHv1KXWP7SqZoXYk2KI9FJ+jjY/QVLtfiPPqgdR/mrkUGynAhio+rjV9wgFBN+75Dv7RG
aOaiD4MixIYZpJchMV928AwuNgF4/45x+5QHBuA+Wm64kKVVkZtfViTG/H0wSf+zv62x84ygBc/k
k4+mNYRWxIib3i1vVDeXNX4li3hKFgFTju2dN86n3KZFlQ7Cdv9Gb4G3KNED1eV17yKLEAawAWHy
FrieAva8/Na35/Xaqik5ktMOqdrc+98EPHveFsKjrA9vjy4u8ffKr/OVXzeb9mYCf+UFdsJV71D3
lsT5wPGar/h9DHfOarMOK2DE6tTbGW9KMbCVx9XC9BvLF4o75GTo0fhbNWBb3jgj0AkjrqxD4K0p
rGIy1qOMsvoYiAkSIWkLNXm8wAut4sP2lbSI4KAlR3yDT9HCraP35uQMb6r+xK3H0VwB8XtygQw9
LTEdiTDmZeou9z3zkPXVP28vwLXlVfJi3PJwZdI9paxpPoyLNT0msNM0v1xJizlPLxb+IDzhTdGM
pjGlQeNCeXr7068kRU9JihI0+Nqhr3Xy7cxDxsJNgcoKmz2R8Bi0hW//lSsT5ClJsexHg2u7lYcs
AeAy9NQ+2PwpzdGVnFg2G0SeqU3DvLY53vu6B4PU8bL359tfb137fCUrzq2bcYFIeZr3nfxzHBe0
MyIKZfmlFdzev5eoD+xRxFuXl6hZ6CLANh2mI6QjNEXqbHFQDVsXb/y2ZGV3x3tfx5vU29927dOU
zJJjFonhe5WH9dCBF0q5D3YzIjp6o6uBmTulb8oxpeLCMQuUgf/YwPh60RtdiUnpDVFrdcgeRujg
7OMJIyMnxuBOb3QlKFGqSGbUhdzTjNXrC5jB8auXFLeO+Wtxo0RlHcDMzYeJ0YGbQdz0AJILc94H
1hjfKKyty1ivpHVXic0YCWH0fWIcJLjn4fcFiu/RzwFT04FeAQ/57LKHHpLDg0xHkJUNpEDrYAPy
1KuYXCVs57HfGtltGbBgNIb30QA/ENFUcYfEOeCXt9fpyky6SvTmJgxl1+qn07j6/guSI20bpnTj
j51tpdONE+ZKmLhKBCPsAzsaodnPeQ/Id8Xe0zF5Tnn7F1wbXInBEWAP3dopD/vINEIA7cEfC7b2
N+bn2uiXf/+lq4BMMuw4ou4zavItbzXgkwwPN029b1cifIa573ZBsJxgI6KREm3iCLtg1pwZJcLd
sUP5AIjNKbKbZwFL8o61dvUC3FUDfB5mG+2H6URP5/L2KdGafzQkAhyaX6/EuGmkMo5HEJJp2hi4
QA3Oe7wZND/fUaIbgfoWfHA6nlL4ySim0NhDq9b+9Pa6Wped/UrycJTYjXuAbW4is1CYSI3s3Aua
YY8uAc0dd2zmTwhmy39xD0WRDg5G/PcCinTc/bzOjZXXfs6x0vIRdnABaQmoIDTNx+TFHhyk2N/+
xCsb21YmAO1qOaRxH73wHlo8ouhUIynGQao1uqOkldqGKTKJLvkss8r8tLZW8r1A3vPG6NdmV8kn
bZJx0+7xs2/7BYHWXFIqpaNTrEgyw7b1Niv+rPc7lOTiR+jEm/D/PgO1n55a3FaBLmYveoMruSWK
jRQR6Lx6EX4dtgOEAQ9YkV74OEpqoZkfp9k6Tyc3br7UkBx3Tp3aepvHUTJLHcFfsUoZfx7HEsNa
G53lrLnVKbiyMx0ls4xd3AQWflKIjAT/sjndDxcGjV616ihZRZrSWPBj2D73AA4zbNSC7mMLa/DD
20t62RevxL1UogqOmWdVFb7RcwOgRooAPk1vXigQFVZ5vt70SyW78B6VjfH0U5iwWMI1rWFgVX7w
8PZvuIzy2m9QYlf29gQPKhtPfm0CGGhz3kx4iISstlre6L5b+ii9aFNMiX/kf8Pn4O2/e2XdpRLV
MTwkO0MYD3qUmz/xZG8CSkC9RG90JZLRxfBYfCw7yhYaMRe5gy0B1+gNrkSy7wmn5PF+pnGTBHj1
YMkeSF6Q9EZXQnlOAHEsRrp9bl1Ei+tZ+O/hZVk3irPLsr623IJ//6XC6YsgMQsenV9iDy+8nZ/a
0Ceii8zAxQ7mSAuf46dYL1zjt3+Odfnu1/6iEuAxz5Fm34zr5xWwY7wfAzte79ylR+waN7y0fvSH
DoY8QHl4bLKD8PpUL0UeH9Ikc+u7SQ68XfaIOXxzohjR7Lc/69r2UzKDb8kEuPk8ntrGiffIcVf3
YL4CvTW0lZDtkUK0ULVi9HXzHrC6RB6rWdCX0tuBthK0PHBPtmNznEtgOyihNtNHKObeQWtubCU0
AQVUEXJU3SkysB0eofp/tGdsevRGV0ITIFntGsiGQYFHd2DFWfFz1hSV5swosenaBuom8JpPkd88
w5sZ77izp3qbxlZCs0dnM4ebtTylqY+gfu6iV+hE+KHqzYwSmyu2URPaYONJLlDXeIQGemCvtw6r
KzveVuIQX5kWYZWaEh7dKtC9GCdOtva8K/EEKB8FDhRgngR40lBQL5wqgXaH1swI5aBFJmKFnzgt
TwhFkhgA+tw7DS/MeqMr0epWYoTrt44nE7GCvbSG9mHC8UdvRwolVuuLlq1tJeNpRtDs0Ped/Wyj
MXLj26/1y4QSrCizrIMEBnWCQGtk2GIY2/gvPvHYvMxNHCSwxPGs+REj8v0xzmX04BrQeMMO9+0z
6gZLtN+Wor2H0b8tn6qovNXIu7Ldfr56/HLQrAjaodvpWiduXsZjP9TZX0PqzXpJRFz+6i+jpzHQ
sQHh1ZPkprTzUZzZozx/o6y79ulqmAP1Mi5GjqcRO8Z9BCg69Bqj10siQonyaBvgx6ydBYULyd22
xOGZW6lewfvz1eKXeYkt3xAFllKnFn0laFzt9DFYWs0GqFCCfIXHUqF7v4L2gvYSY5j895BTjmqF
oaUGOUiuvFphbkRL8QlgXnvsePbQm3VLifF+M+lY+Nb61Hag2ZARyE5BpvlQaCkhvnptxOD++hQV
dXmE1zce7QhbOr15USJ87GPcwQFcPEXuhK3X1AZfjCpK/9AbXTmOV2+GRZ+bUN9rD704S/qHTSQ3
ngKvRNLPpPXLdsxdGiFWzeCuUeY70YjgwzQhBqj36Uqc+gEaqHG8mad6SNM9DkP2D69Lgn/1Rlfi
NJ+wybW7kW/3fRHOAxKYDvatN/bjz8byK2WxpRzHc+wPjR113guNzPaPkR3p/sO1ZXM/jgMo90NW
13KHgRnanvFaIWbiV0tYFahAUv0F6D2aG1TrvEcG5fki+zXexUNluLDJl/WQp179TcwwM9Cqmyg+
oTtE5zSukQclsTl7LCW9gbMabihmwhcByHU0vkfoSd5ZcBOeL7LO1XcYZnVR3sP3nD7iDyaCB9vE
L9y/GwwkjlKvQyys88iMbQ0it8XcCWlN24Y/2KVOg4zqCkXcxPvyZcjABplm4d+DiuavdWi7QMq5
eIIExsVxw6+MUT4ZIyrrbuZuIF35H7E0zUzhvytNXIM+VVaLDmcD3+MTZPne5BGggcIN0XOInvGr
kOkZz6TO+wBHSCbv4c85yddyXnhVXTw6xc4O+0kjSaBCwELe7AG9EytNu/WotWFMNTsumVkkjRk9
YTgwgxco/OS7uZnFg87wcCZ/P/IQbnJi9I6oypul+hML5RmZsVV3dCU/pnYuzcFNnROGf8vfbQJz
ZAcoZ9BKBEKFXMFmmjHfsZsTVIiYHoZrvqA0YWtlSBEoGRJs+9ZJ0fC4lTUTbjpbEf5/jK5kSITW
0qarRXsym/VzmRbGpwbftheNVYW1eMmcv2RIWEVONzuGH164Pee2jukfT6hn68w7wyspEjrZRVaq
CELcD+c/sabApItw9m88m72a3xleyZF07Vv0T9EQwlEE15sVcJq9r1v8KTSnR8mSsPnSPHBmL5xH
HLGOPrf29aEb9Z6z+QFKzI5k+Qti3g8haXxCq2J636F1+V5rbdWCxhwwLwZabmKL0s+7MuEx1y47
3dGViG0NMfqek6DEW3j5R8f2IWpIrP70vl0pacqhg4zZ2M0DXcCX2N9+JLP8rje0Eq2g3WFXLfkc
prbsP+cT2to7iI1CJ09KV0Wju3C9zapMMe3u0NaQhfMJjylX597B4Eq4Ct4F0ZQw7SOV3hcTJdmn
BS0pvWD92UH7JRfMi4s0YiXnEEpOfd9Wyb8kzUknR/LlSqjmRjpf6E72EZj5j7SO/9Wt3BlbiVKU
aaHPxr55XPP6q49cyncnTuq/9LaLEqI9SG9Ep0f7KLzmuQ44NECPaQGN0bZTDtUUPadxQsQiLNca
sWmcf1wkP3v/X61vVyH4c4ExK4Zo+JzVvP2VtI5qGkZbpxdJphKk7oDillFAa5/z+p8c4vJdV6NG
ovftSpiicCEHbBcWEN5b3n3qPY8X2p2d243QCyZTOVhTT9p4MuYLkmoXMxhOD3fbF2vnPuv9AiVY
e6cY8y6ft3seC+sHX0DObQxPp9pj5ygnqxnk+YT3jRfCgERSbgOIhqLxqDm6Eq0i6LvB9mr7aCYj
5Et0bn6q09w4ti9L+J+7B9+uxOsYFBIJHXMOZ+mBNUF/mQq6HSrAy37bbutzkBdd9UNvFZT4Xc0J
QA185uNoc8H012n6iCG0qbXGjloVx9KxrHJpyQ4EGvJZCDk5aAHeAOVcdsp/J8oJlDNWJMgWmHiT
HAVaIssT94rmXRI0eErqzI2jlsV142WbSekU5sVUPEeW17+gIbloZU7kQX6vLVcM37qMFBG6DXYK
UxR925BZ+6L36Urw1h4eo2Xne2GU4e7FZeoIT1sLKSMxMfv9y1FVdSWSQebRlPNHYcKhCORNPMG1
RVUiN52zgP5hwdsD0vnogzXuR2/jNU9vXpTIRTEtx4GWsxD9mm4nhel/RtJXr0SAi/z7xBDLQrbc
y8I0zZeMdysxOncg1wdx0Pt8JVojpLM73yzmEGURdDtmQvWPLELJSetUcVRigMRoY8JD5n8Kbp8X
lZDCtdZpCElH5QPUXoZhR5laGNaLvyharVNkOtEHrZlR2QCOzaMeTQlyQYIjtT12LwaWjZqDK6Ea
B4PhoyeOxH0HoB8puO0wWyLWS2O+Equx60dSuDF+b6vzrUQ+YYdDo3+nNy9KrLouzjPFJhGDbzMI
hitGcmh18UBe6SVJFbHebovv0DREbaJMZrGHSzLedUWcau5IJWCxQ3DHpPWoulHJR3kNzC2200hi
aj3osyuVmF2HGVpU2Tn3dEEQKEPLtiyKHZZqjuns9NZAiVoA2Ym/YjUSYuftHHLcx8uK1p7W4Cps
PUL5LZg6yOAQTWgoojq67hOU5/QyjopXzxf8DDH2YPi2we0TXV+gyTViBXpfr9TIsVyyojCiOfTR
tkJyMgueDJyaNEdX4rYe1nVqo2K9z7GFQFlo3OeX6dH7dCVsR8y13NyLprDPc+8gZwxrJqNPND9d
idu5qY0cpyITnoBbfMWzEmydg6xvrrmuyjGLThDb3Cq8kDMc43nSTuZ+KIIocPWymid+PwvNGAlJ
s2vMcOwL7AkLQR9hWF18RvSmX4nbOsPMGlETM5Rel/+4eGjkO9tilvSGV2K2jvDGXdcO/e11BIlj
ujkOMqlvxXrjq4j2sZxXKLqGE9ZZ9K6OvOqxQ+ZWq8mCyNLvc4/giFdjq+BS/eXibzQJEG38P/Cv
L+HzSt2t4tShRS0tXl9uWNbItu/dIEq2M+/0aEvOXnDRfcGtBusxrZVQAesp2sbQZCY3jHt08nCP
weq21aNaoo+gRDGPa6gP+4ZLuel+E2bjPnUlflJ6n64EsbnYyTLDGQylc3Fs8LzkideTH3qDKxE8
p01TONNmhsLrsD0U3sXMxsuSW9Cwy0e+tspKAMtlszZOLTfEagmr3BIhXWS0guPbX3+Z39dGV8JX
GFuZbBaiH9GUtfJhlpMZ3OPAi4m35yD7rlfvu0oYo4iVDTwTIiJhA/WKra7G/FLkejlOBa679AQj
E1uMUGAM5u5a7JjSQ2b5vlaL2lGR630y4lNc5iYN/CnD1HCrUE4qq14LGS4dFRkOsdBrXWwzwnpN
8c3J2jpErEavSe04yum7ZsZg4LTjhv0s5u9iuAgoc8CYmpOvRG7kTLaLZvwUpsFFE+vSIBRrpSUU
wNQoobtN8zoHKCgekWdBI+jCLo6HYbmx+6/ElgoI9x0rcTG5JzFgD32YaZx8nDDi0MuYKiK8rURp
euWYo0FfFS+tA75WF2/OzCiROwqniStkyMLZQDMX0ymsZbmv652LKiZ8dcbpYvDuYMhj3de+FyU7
xyqN729nnSvzrkLCJbrlJR6Bc9i7Q4690Nbh3G216Onrja8cvEg647hYbsw8kgBPIPq2vWOLWXN0
pVg2A6ygqkY6EKukwLQJx0/by1u9w0qFfI8dIpTN5DuhiDzjHd4yyQc7iL7oTYwSrGnRmTaetUwM
1PhPOAoXz5M3Tx/1RleCNd7aGU+ditHHca33rRnHYbblw6Pe8MpJi6UlnjK0GkPs7v8Ved/fb+6a
3ej2XtuSyjHbdkEEfKJAkQP9tB3JXhyRJdPdkEqwSoEGcDCgAiLa1DhHrcH0bBPKoHrhKpXztU8l
Tji4W4RRjLoTzyjDPyj/GJ+0Jl7lRdUAcOIpNWUY+zCMduRJY3w0ggbBbr0/oMRr2ZXTGJViQ8YD
tfNdvc5tHzpd6S96QaVCwVtf2sOCF0MoS3vt4JtFKD0UGBHp7XwVDJ7Lfi2y2MQ3PE2Dl6iYL+K8
YkTNQW+ClLi1CtxkEag1QydFcQ+wxXgfRYVeeWMrYdvmRueDMLfCsQymP+dkcXfO4qVaMlFU2ErY
tijf+cKxtnDuncbDUxNnsMPWgRHX2/y2GrqrnWOu13ASVu6nNZmqu6HX7YOrgPAUE+ei7iN2zkLv
gh5Y9WfTBLVmZClxWyeYGg5ikFiCIW2+w6puSp4mN7GtO62No2LCZxjSOQIwVrhWzcVqwjpXtu69
SihhC+ckcQBXyRD7LWeX4gzxnFGX6PWpVUg4wjhO5aHCjONgVH9Y567/XHlxc2PTXCLnlYuPigiv
feHmDebNxzU1sHHEJXxdxGEeujU4B95iWpqdXxXi7SaVK1tn4jGiravgT9kEJn6rcW7/qbfCSvT6
qeWLJklJPcGYHqQ/L98ctwcgpTe8Er3YiZutLf/3kanGQuAePUEtqoh0VGSUW1glvt2eDPuLnZWf
40aw2wpTi6nK8Mqp6yaDzOrA4jFiWNZjmaTRHfKseldaFRQVm7MLh9xYQ2Q3PvpV3X/IOIQ/aM26
Cooql1wuGLlfzisTz9gVrPQyI1uvN7oSt6OMHRylkfyJEb/9uFKr/eMMmq/yjorzFtIoCuH35PvK
8x9zNIE/dD7UA71vV26zwo9T5EYX64iveX7IQWafMlfc0v25BM0rWUGFRUUJisDznG1Ix9XSe55T
T4Aaw2rC0MvHKjTK3IamRFTaOsLWPknDlkc8fnu9q7gKjUqd1cKc15/vY1lkf6AGMx8QyrwlMXpt
bpRjFrfpYBh80zpGuPCBgWgwhLSCVQ+mAyCBJfkF1yVqRMTcPLCOawMZFZnde/1L1U9Bk18GB1if
mBvGWWHdD81dbnfdnxPKYi9ae1LFR6FEI4OmYE8KG/QiQmPfKyxd9UoEFR2FNBmGGYFkXkwefjCr
8cMJawa9wlgFR624vHRTPEdh1M/9fY0Tz3HAFOXG4XHlkDWVYC2deDRlsq2hNFPhHkScYauBYmJk
p3eLixqqpZcVVJBU7NYlDTmLrBDF3+rZqb/8f6yAcsL2EvCrMJcorOX0Z2/H9aPt6hE9paMipNoB
18dy7YGptxkm3pDRdkCdNfeOGrKJzFdbwgjexZFvPMvMEXe2Hdk/9Pa9ErJrJROIEhU9kBxhDhc7
q2R2hF75pxIFyqmKLoLJdoiZNuSGtpgqHHX8ROuElf+BRBXbGEEbYWpat7mofztfLJlbWn0WqUKi
XLJZn06ROF6Y9WORrP9URr38rTPt8r94qCbzxonWk42KX3Ww3bbf488mnYPe+ErUzmncmfO2rKE7
pR72oRyxVuJgtKw3/CVZ/JKL12nrlzSqKJzmcvxRblaOurgunkuqqKgUcmY3FnINRweu7Z6TBDf5
ybTxfdf7fqUipppHBWuqbNp/AC3W2sFf0cU+TG90JWRbeq4VZhVs+8qD3gyi4ODi7PSgN7oSsaLr
x8K06HIhK1nt4wzKlG0iMKk3unKbjdsxx961scMUB/Vd7eIT1sBj1yqdpAqKGqtybrGAskLsHczn
WYrye2AajtZBiLedsitHx69ioCdIZS8f+9IqHrYAQ1CtiVFRUWu1SZ9mn/3zlVmiefQus1tbC9yJ
Y/nvX07nsrZwbrKOlyds90IRKDhLNL9cCVbQVob0RMp2bCcE3krmuy2aWW/DqDKhebxsiX1xbMlr
JwTAOB8xk9C7eMv/IKLIyqjlBCJ0+6q7g+yX/mmJZtScdSVOhTv7S2ot4jjie0bzo6Am2HftpCdo
IxEe/31ZY87V0S+aIBxneA7jvK24Y5ub5swroVq2XOyrJAvCFb5PhiPHYsUHyxJ6aAGpwqHGLHVn
o884Xqkm7V09QugvUNHRegqQKhxqNeFP2p3vQn2c12Mbo2DBq2ymNzme9/vUj5us1qW06A1JbBxN
RPTbXdHapa93wHpKxM6iMqsI9CVIQ989ojfwacmE7tQoEYvH8QalZwxCc4vbcz9x34mj5KY866Xo
/e8NGS+L3+emxabZ6ooqCONcxNFD72Eo+ZjZeC9qpErXVm9q+D1Q1biteRL1hhWKNLAI2+HmUd9I
aJdp+M/3u7Z6VzMJq2WpGnGiYQypVc5TH7/UQ7yeeXZbe52WOn9FOU3GysYOJ4q2ExZWWIAQu3iW
asqYqXe2uHHNzc666AnhbfOYG21y7/mD1lMSn65sTn+cfdmlJp+eVOUR+1g8/CrHT7QQV4yv7M82
MKJ0tCrnhMuN+CCHeUt3Fu+GN9b31f3J8Mr+9DNgUbR2nZMrXMw3Dc7aptZDmjC6UvthRrs4C6rz
p9JZoGp3xvwlMG5ScX7qLLy2OZVDhTtaiz+xmZ7Qmo+KhzX22+UOtaflBQyfaRwqE6eVJ9dosoeo
G8cjxHsXN95CltFjYbVO+gFg6HA3WqP13V9MUc7Im+Bph481PcSc/yCq2b6zy3mzb+neXbb0a9+s
nFMrHsjpPMjofV6IJTtHYzX4P1a8BNO7seCN8NR5Wf3IbQ7+vIO1r/1VJ1GI/9T5/tQYAt/Ekxtd
lqIZTHz7IEjpja4uNG8y9uyb9Ukss7hLgyzAP0nYOo06V6imCPXWlZi6evjATJgmiQmidFKb+We9
b1dWxPQxA5uH3jrVthjRrMHRdzdNmvqPIlBKhxiNOGxHVnEC8enflcZMwemxzlofr1b56WQZrtfb
1knaW47QO0ZNuyTtkEjQG1/JzPiSYudnByxshcZnmibb+ymqbrkJvZ59hFroI41ujnlUdKd1aiLz
0HZjm2NifVPi6fXTS6i1/mqkUbfSXj/9RFKX+eh9NbHJCZMta37oTZCSn9coduwUeYvTCuwQd62R
6haISHLWG17Jz+U64hQJifFUuzTAgxnj2tvTc236lahN86GP1kkSV5h9guQoMIlHV69KDm9//LXp
V/LzDEcvBvaHcBAIo/rQ2kMVwJsU05/LJe9pblElfjGHKTjCUnFazRGfUeCN3wCYOlqlCRyr3ws4
aQbFgvkO2SGi/TLHi53tNxNhyben6MoSqIV/70yrUduBeVoz0M5jULp/IVFcf9EbXYleOXpmPTfk
Ht8xdq3TGY9BDPlWb3Cl7I+8uUNaphInguzRtMFGDXOkBZN0hVrzS1kBws9zsiYaCn6CKr69alql
CU+JWaxps3FBdueE2+g8H0q2zEMyBDLd2TgO3/Jiuba0l3//pXEn8f4t6DaYp1lY00dzCcRX7I1u
aU+9Xkdg1KiMjgV6XxmlzezPQA6Lss6PcyGyd2bC73viMXF+adyey6rRYL+o0/ZhWZSI5m4q1hXc
51OamNnfEHqRuyn8truxpS5F83+LI+EpoWzOAxsqcbhtVGv82GIxXNIxjL1jNG+ZwOVc2FIz8JS4
LqsKqSNKlJPr8tiNKnjTPDhmRgXwdnRc+SkqU8INcEBucWs+xWVjfkJdadibc7dkxzGrRn/npViO
6/RWqNOVKBftXILEa+z/kRo0yyD7p3Oi4OPbP+TKNlZpE/UQzXFfJPZpzOf04GZFO3zDVXlN9QpT
lSiBSPnF63HIznE7tIdxw/6ySCvNwZVIF8Y6eymezac6lf1fOOAawy4poP6+PTc/H7pf2bCuGuNG
m2dB1FcnAcc1fqwzy370qev/ElgI+/u4qTB7GIOgH+6ondC/NZOlyo8882X5R9zNhPFHnY9zfggG
s38PdwrxkgV58Err9YC9oaQJ3542MB2mdRJDtb3D7tpN9ygD+XrVj6vkA9G5Mwq/mX2KBGwLnyT6
/H+4Pl6LISUdRNWw1nlspeeaCy8GphfFrX1c5xGQxHq2ooMzdlriCJfL7u/5dJyqISr9idTjOd/a
PC/fdyLTPOVVxsXMo3ThFBYligtXVvAqV0nbv9HcuzJL/6FbTImbTLxAnXBTQInTqj1zjzWp/w61
tfl7kVLBH97e7ldSgUq8EPiBV1zn0/PPYsWdOu8rXf/5RW/0y+/75bysa3coDBNnNBPj7wOtvpd0
oWGsN7iSCFCFA4o4ig2bpG7a91UUPBiGF2tOzGXCfvn0Msm3LMkNNs+AGp6UmXT2hef4Yq/39UoU
t1ETse1xq60DxMFFBaoyqSMtLrQrVOJFbVg+7ZE8OwsZ1/exQDX76FRBcUsW+0qpolIv2jpJitlc
rBOWO9X4eRaTnJ5GN/OzY46d6HJq/N58Drp8+avItk7oHYsqJ0ME6VR7VBRn2mfuIy4/U4vDjln/
o7UmKikDj43Cg7W/IQeQWk+176Shs2hqzQtVnx+odVR2XWGd1qBJeX/sK0e+W4wesXO9z1eq976y
stIymuEsm3F5xqDG+2ql3njjYLySKVRWRmp1W+mOTn8uZ040F6eBJ+kMeh1dIZVgTtvSolhPTO6t
yOT4lRs8eJ6mtrKQSjCLqZC4wbf+Exu3vv8f4VV//FNv2pVIThdsuaFfd2eTF587c6yS+6m+ZXtx
5SSQymmMrkYU+X4znkcfCPx+9triQ9RkY4mAJ/W0sD3N65lUTuYxFXm6zVZ3jmqTpa0wEkVe7JZo
75WEodIzZj9rSRJ9d+4N3/qrbfHt8S3MSKqdbRjdeCdmOr8HRLayxtpl+bp8e3txfmKlXynnVOZG
lBgTjzV2/peQWCke3cYX4rCVFuIQiWUg/bG6Rb490LvIzafVTkzUA21/ni83rzx+aEsTX00hZqvd
gfqb83umSP5oB4FFtV3Fmf+uzaNpnu6wYo/7YWeWKFfubdfvwmxZfO8u2vIs25dR3ZVH9PLb6VDC
xp3ukUX2g89LJHLjRtVwJUJVNwHRzItpZNZ4rnvfnXd9a6fzfqrNW/efa+Mr+cWHHDTks2WS9B28
S9xq7IrDkGWe3sMIfp+/n7nzUvB87E0T+paDsy9dNDRPdlF04kbj5yeq+rXNoGSZdSqti6ZU+g3E
e5W+q+s1+Vg33dDsDGt0XhCF7candYiG7v2wob7t3PGY0noPQ53O49kfUvfDVKGQvmsz0/P3VTpy
WTbqJHfem64MqlPeIrO78OZiHqxUdNYPux6E+Gxns7wzKYV6Ha4Wcp1KQhunZBAyleO573yJ151n
xA+mtRlaogOMr+Q0160iR5Qd6Thwn/sApEbmzcaNlsC1faTktNQySnpwsv0rLsfi09AZ1eeIs3H3
dsRfduNra6zksTSAxDYEy8Dls0QjZ4aZ9GS64+WyUUxBcedWhvml6T1TM+qUW4Yc12Eau6g8u1ba
fBKBVf4xVfWNlsOVqVLJK30U+BcMh/eUXryjew+09BLdZPZcOVxU9opwlzKC2FqfZq9JZyR5sB/r
k7rLnswtG3ZDZ82ZXm2iUln8YByGjMevs8Sp4hnBzOFc2JipvL3mV2wZhcplWZFYWgY3Sc9o5NZf
2m5B+TVt2u29OUrcihAomJo7szcH8Ih5i/MuktDW9yEwE/fh7U+4tlJKaqnTrEQLKB3OvlfWmJr7
/R3ojOlG5ro2+uXff7mNwFoaWpgn/bmNEMfr86V4WEacOd7+9p8J9pWYUeV/fc8ThpGb3bm0h1Tc
YUDjvIut3Jb7WVry+JMmmDs4TovNiu5rsxbyiKNpeifLNU9h45WYG8e0Qrs9RoXVXSwG6y8RdNne
rw257qaxbnnpq+dj3cS0T8wR2Dy/o9/s7g66efEYlZN4WFwIm1SX85E1Cv4Nkt4Pnvs+zkJkpg10
wm3/R4WkU3OQiN1/iu20iA/dHDsf5g6UwduTcSV/qIwcf5p4SnLj8jySTps90sLlyiu6A1O1K90u
2dtD4t0v9LL13vtUjk6/tWNNEVKe+3izH2PYgp+8xNe8x6okndQZRqtMk/IcDwIn8F4uaXFAkFaL
p+MKlafTzkmcmLGoz2lqYUJfOsW+s/Pm5e3FuLLvVTuGti8Gq7Ct6ixlWWGf3TgHp8j6G0fFlfyn
8nRMWIFLOqTVOad0cneS7vFn347QpU8hcmf7hV150PshamljILaVW2N3TtcGQ6vEDj7YrZ5CCoug
JJ/Uanws4gemCcXeY1uSWJGiMG9M07VFuPz7L8lHtisN1zxqz6tw1q++W/YfmsLTgoLx7UqpYU4r
PhhOVZ2jpUt3uQWTyYn1aOeMLn7/dlMMyPH1eXPOt7Uudmm/yW1XuHOhd/qrnB23Ma0FM8v6bEaY
2LeXssJ1yy96m0YpLVbhBU1pCya+x9HDRXH1zu5zzT6yigOLltWOCjflwtcFxd4fLyLVEN31NryK
/0qXtXIWjNvO/4+zK2mSW2W2v0gRCCEkbWvqwe727Gp/G8K+11dCCEkITejXv1N+GzfudkWwc3hB
U4iEJPMMLMrph5zj3aoGpC9/X5lf3++FG8tHgIm013LcbHuWDPanNyXpyEG6JHqgkYF4shhKyOCA
ii7fE0jt/G9WTrzLRzt0UK4l0bc+y68p819i7KWZeJHNwI+OgTYczuoSexDdgDGeNia+GdRVyMBl
rJf+hhffuIolblTWnWHu0d4jpWneuM4AHGiytPs4os4WJHQNnXsv1lVjh0oXrj5rIZYbHefuw1Ys
InBTeLGea1UtBdoL70TRvckVivFFfDUJvEzxpUXyQn2qbJdZtalzyXhyP0XwGdkDU9Re40u/Nr73
sCBjxXGKK/POYPJl7pJDFdnAcrDP9aGcLUVnO31WVS1ul2JdvrRTJYPQVrFP9VFtKtcsBzaNkcbt
uwEpxgzOVeDol5rPb/eDnDTKweNo3k1bWtF7Wpm53sl8Zu3x79H+8srHPt2HkxVOtW6pz2bBOZiD
Ln3bcyjahI3uBXCucO2D+FSfl7ia8xPdCPCeHK0FGXR/xoUfvaOtQI3c/n/Xy2hqj1up2qCQQpH0
+eITnYA+pLk640AQ4PCb8R8YAtY/wtbGC1iDClk047n1CU7tyhzzYovXYzXwz2HDeyGbr8vqVEHs
OS/Y8lNc8haIw4YVSWJfBJnyKVfNKvX3aZvhrjnr/rh2XXNl7i+fybEPAtR1Z7q1I9g25YrekMlR
lNlNYoDGBE2Hcp+W6ID8fZle6UnHPiQwd2WrVW6asxxg7asZHX5OdpF4XilKu13cQutwN5GxfEfm
uXlvYP572xTrWr+J6r46Rg1cmQ8TJJt/Lm2Ohwxc9oow2zFIynkbMI2jWHCtzznuuxsL7+QPUSe2
oFpR7MMJp45sRc1KQAnWFRyEqYSS6m7sAz2rYx9OCP0w7O6JDvdCwKgD4nP3Y4/n6N+/2yUG/7yR
Yl9PWa5T1saisvc6T3D0FtU+BQY57FTxmUOEqhbsEhqfO0c3eNVDweZxTqgVQSXG2CcPuW0xc6Sq
BplAtcw7UCKhqJHYSoZVe6HR8XzjAA9WZgC2yLOJN/j1KnAJx2Mc2gONffoQNZ3OalnNZwcpwZPs
huYuc1WQ5A6HZenz2eMeXTF5hY3Tm/V7J1YYO6eD3MJW3wcRyhnZQK665TwhrbzBx5jfz12gjhjz
kWa1ATERHlLxqa+3dNuBaCLYfprM+DVg4zPQ454vjmvAVdZEgxbdEOCW4S95IRcXuiAfw/6Al4vx
bsiBJEjIqSxY/bZnEPGgZXulZ/Ri2GL23qc1coAFCPRvTmqxxT3tumgvShrUpWVwE3++NmrKI2cJ
2El8qRb+QDSs6/ZTBJbJIWht/sCOAZvYLQaLz9j6BeyS9X9Z4rovYYNfqma/5XpwwRqGuoJGhUqh
ObXXXRJ/WsciGwMn7yVjYu5hZdSZ4g1M+fqvMMEtmh0k76+Jvb7yaX2RXboq6gSYcxc5gKm6cSol
9+sAJ8Sw1bn82d9WZ9J5NufwfQe5WCR7gVbEfgSNPOTEx87xkjHRRTDgnLbtZPpsepjhlmJ2JhHp
h7DJe0E7ofDq4grwnDxLCCrks5vqJ+TyRSBhlHtB21Fei6LJ8zfFZthTcbFT3g15M4WkClgeL2x5
XvTpmC+V3FmOV46dEv1zG5cg2D6D2cjzb+syPEPKfsPwIKFanJZANRbzGPQAxPBeGpVH5Tw1eZu/
oagh7dgo8l01BfpXMR/mlRdzjBYPhch60203y9Ksb6GcGkSYw9y9oGWiLNScW3qyFau/y16In0UV
uu1T7/nERbGgKw8Du6WuxQfTL/ZHr2sekqNh7l7I6txUFurVycmKsXnL0h7N4NoMW5juJcT/nm8b
2xO72s5sN0YMD6zfUDUwYdkrJu+HbD0RSxth5M4BXb0T+egOkQrrHWB4P2DtNtu6d9jy8DGxN3Jr
v13sI0LKBhjdi1ezsi2WNYocCCjDdm7GPQvoWNCznkFS4PnCTyAYzOjPo6ZcjlW8VxyOcBAdDWRI
+2gu4DsaNPlSzN6NiX1c0ll8yGIVloIw75rVtmWIqcva9ELr4zqQt31qAvekD+UCen0o+HD5roQV
DzSGhj0EBoNavVh4L167YoPO1DReVqZFuabE8XA7NjwLuwX/wHLl6ypbqDFDhZXH0Rt0sN1jWuhv
QZcg88J16rNVTQ5io7suWs3tUk7iwPoweWCoJj3fk7SxRNAZyCEm2/YwjaCuQnXuGDZ1L1qNawVp
8dI/EUITTBpKCbMr/g0b3AtW8CijNRsxuK3of6K2P3CxBjFNGfMhWrxBlbZcFnaiAiAH6KdEp02r
z0ET90FRkyVgyDaOnTq2fSd5VO3blfwXNrYfpQCXO3Qh2AnyvZhzn8FBWgWZxWNVvEuV14ZOwBFi
xYkoD2pE9WrOw1SwWeLFKHSHwL7REzuhkSKOGiLqO7hhB9GkMHX/ToU5VTTNA4OdZf8+T1D3qIOl
KXxo0sJHPUVRxE4mTs68yZv9BhvCsMPFF9JdtnFqdI7dMhFw9wQ3dB9aM8C6eBEKhRNc2FWKVbf9
m27O4Cs+h9WDMLgXoZRAYXtISYce6jqvO7C23S5t07ALyQciQSQiUd2momrHpdK7ieKehlhQEOET
56KX/U4Vi7S0HFGaLjC2z+tjnOlhHxSmPvbItVME3CVO3anjSK1JRPYO+zFwdC9OSw4pcAiZJ6eL
bFIHE4J9pNz3sJl7YQrJmLJZoNJ4kgRy6XCVrG8TAqhf2OhemILwVQqKp9jJqmS6YWm7nIaxCClg
4Yt6F+mizErIvMGZ1Lpip90aQRpvjW7Cpu5dpG6ZEilbnpyctkjwRGR2Yxx48vqAHC6maN66jJ3K
rflM0yY6NZfzPWzmXph2deq61QA/VbY11A6rZDkO23ZNme2y6f6oODPmo3GWlI+pTXGVWqSNdq+y
ak7vo0bUzZ6UNra7YY6qMSzh8ME5EGRnjFiGnV9pdBWrdt5vVWDC4WNzeNTCuImtwJlhx79xFgIR
az2kYUEbe0ErlbExSBLJiS9jtCcxLH/Hegjb+j4aR1VrU6NQA/Pvy+U6GT2d5qr9J2j/+PK5Ok0A
T5vgLF4uoDVbkBT3bRx43vhYHJs5J62d2UnF89PFk+CwsvYaBeByrLy0N72Y5VqKYlpx3LgCgiJq
gjMj1Byu8TZfG927WwGgs2YY0uRkWAu2hB2Gn/OM4ApbdS9q+aDYNCcjbm7orD7q2JEvtWjD/InQ
CHr+LCga0yvIj8HiZ0LQ8nTKbpe0ig9Bc/eROASifg1IojBWNs1H+DmXJ5RrZeDgXgos53YwzWpx
BsTNuFOibg9RHfrI9pWYLGENpQOBbE8Xy3dKYcvUbfDo3u3q+JCg/Venp25cBvi5QWiyklNggcBH
0pQ1NIqyBabrSJXoLQx5yQ70gjAjWObLMNFaQK4RggEngSx46aBHn9rQWiTxIpUyAORiaMScdA5k
GOvqdl/0Yea7zDcVl1lhZyGxY6YGtRkwvfp9L6HYHbbZvUC1aKa0SJouxyP5bjfMPKtVWJaa+DCa
cipX2naw4gId5GmRuLWz0YXJuie+YC4aWVUpVk5Pctu2PchKwNAMLCh9T3wETT5XCTC/jp5oj+zd
LTDiipY1CAKA97t3m5LVrkMJp3t4KkFReJ8TUODa2f0M+aSJD5+BAWa6JH3blDubwIBE275EuSrQ
yyrxATQTRNybtpkhRbjMn8yYlPs2j65Uk37BQP+886DI+PxkJ91ENj3OG5AhJoXhRS6ht1zt3DoU
K/xCF9Pvl2Ui7t6VMW2HPUCZdT5/Kst1FN/4yiz7SKA9MOQhWHN8KS+ySQb3BxsN+LEjwPk6Ncsu
WQLf/YkPuCkzeGvlKYTaFZ3gfQVJyhUV6aDEGfo5z5dSZqQmvIBwL5RePwsH8sOcurC2Y+IDbARd
wd9yNP71iCMzrIWzKVDgPPERMoME2UEz5IN5Xb1vyglir6Tagi5gWLg/XxbGczwRiwEzR30rKdN0
z8FT3AWFno+OwWu27WBmjg8Km+gdZz09grZeBjXssDOeTx3+etUypV18mrbkLJDK3sH7J6zTm/jw
mA52XfiCsJmYCndy88B3Cfh3Qc+HxMfG5EUB0cwZCIGL2D4mTo6D4UXg4F6MXp7lfWdycjIFbAhM
BVuSemvawNG9PNkmrYnFBfqxTOIBpOvhsBaNCEqTEx8Uo2GlSkmrsV9s975MsC41tC7vgjajD4mZ
xrWOUiGx6NBzRG2O5YciUNeSJb6ergD1aBukwejA4n5hNQhkOYyQw6LU19N1UzzPQPfGJ6Ln5fRr
2Xs9/ghbGO/61SMS/LXBwixmMgcC8fSbzXEetmF8Za3S0K22dsTo6fZ9iS05Zm0dZl2e+Fq6dq0i
kHJxBJAMauw57sPHLQsTmcQ3TZ4fMN0WMzjercXpV8feUfqzGuKwm9SHOGlkUz1Fdnta4uKWznBl
LaTJA9fcC9IScGHoUMzFiUXbd5Sj+h2UL4KqftAHeL4oORo5AIL2BYDOy5bBcG1k1QEypcvHoN3o
45u41OUAxVCIsVs814CT+56lkDUPG9yrE6vYCREJh1MdXOpHSWdqD60RaRs4vnebyiQbSTthswNN
0uzxfiCHVYBgHTZ7L1AlL0t4YiTwD4qQ63WEgM3rAlN8H9rUwS0L5ab2Yk5k00MXz/B1m5uw88sX
xSL90ELnAlVLUUT8lMviX5Pxa+xdhp33QpLs45qWRqU6H5HCQHTinpQDO0Jz61rl5vLlXhrcu01p
OY6TSQxExse5Yv9ZPiez3Mul5NVu0cXDAgI92na4w+svYV/ZC16a645GBGfa5cAk9dB9aNXQhxCB
0RT0o3fqu80AVXwy7bB+NyOuld1WBOLjEh/kBKGUupgphner7Hauxom2rWHC2mg6+tGrlnYpox5H
Q0rGA3HJ9qbuw0ReMLoXu9NUbURohdgFmWCfR0W8o8kcBu1LfIyT0NASS+YF4TXU8n1n6+I+ncQY
duD7GCdNGHRbbQ/gYI3XWC7x+G9dFXZV+RCnHGAmzL3E4x9F9R3PIWiRqKG6CdruPsAJ8sGLhUFD
iu3ezbetwvzbAm32sNG98BVujFTfXbIPh3I3oPpuB5nvIGYOtowXqsKwCNyI9HKJX6xNTTUcC8nC
6hY+vmmeqGpS9KarXQENEEiSj/KtmWiQcht67F7RGDoXNk4nOIc0NflswbXfGZeLsGX30U1LHdkR
dmLAEFeN3gswdHcg5uqwFMRHN3UWvV6gp9Dbiad9DhT9qVZJmIEhpLif5zditVsnW9PfSAb/CiqV
gsTQVWW+V+4qH9xEEog3p5HBbs+4UG+nqE6Gtw24h2G2JIkPb5ryFYLBYktPkLAf3pTMpnRXpeUa
xLrAtkmeL09X5XOHnh3Osc21Ryva946TMF/4xMc3QeLIkahCUkyHKdqDv/x+2fIwVEniC1Q5gDEE
rZr+ZmIoF3Tb+C6B1m9Qzy7x9alkzxI9EsiyQaX4Ew765g4tmcCs1Qc4WQ4e0CAsO3Gb/rTt/ETt
HAZzTHx8kzS1HexcYr+w6Qj28bTbljB8U+J7hkeooKxNE8WnVKTzfkmq7MAa2YUVC/4AOEXdxl0F
z8g8kf1OJyB0pgLl16CLw0c4yXawuJkavOetgBiWo6b4KvNNBYFXEx/iJMqkp/El26ZKd7dl5yDI
QknYlepDnHQ3uzqRuLANnCnvVIam4KDTInDq3pXKNzCZdbr0N2WOu9pWaAMksgg72n2IE1yMuS0o
SsAWxjmg/3RfNSyNwypAPsQp39qkMBU6yEsDqqGsS/dPTJwNy9t9iBOtoh4VQmSnckFjamFoG2nH
wmCriY9w4iWjXQJ69KlM3XpMR7ncSBF/CNrsPsKpLFNiWIH2Diy5vvACldQitTZsN/raSt2cyylZ
kSSRSKW3sJSuPgLdX18Z/Reg44UHmu8ODvG0gTcjIHd2MhSsKFWNwMUgvvSji3o7wVJsqMhjbmCs
fnCS0B6AH8VEAQXEokhv1ERMe8hXeNTjIqZ4xmklUQcb89zRHRDszcc+TtkQViGgl8TgN4oPb1ta
cY3Hqi4hJbl0NLmhdWiF4A/UFGBHs20VoGpsk2/1mMef2ii1YZHvSxv1sqNjX6H/AKuYeeckemhi
zouw6sYfsKkyBnUWFuQnPW78Hr48+l1NZRZWgfB1jFw9s1UTVH4cCGh7VQ7JXcNgpRsUQD5uKttq
ZRqXx6dW9s2ON8vnLmFXmoCvpIw+TKqUkKJY0Do5ubpsPnAViY8RD5P+Qd6WPd+PrB1L0l9YWx3M
FfaLBPlju7whw9bFS6a7dFrjSOCOhmxnsadidnAtltf0l34dfn/EPo/9onupbL/OYtZn2bTbI98u
rtpdI4cMaLIYrlgK/OZ8h5TefWtHgwdgWcr0VnACc6c5K8CwW/nbZRMuuoP80fB2SRr2H6f5HGF3
DxzVFxuvBz0qVu+mta4reLlqixdTQt/LaUk+8tGJm9jk/TeStOBhbhb2AXF0kVYJWED8Qu/z8GRo
chdzcy95/E7G2LC1ieqQXYvBva+jaWIWOTtyNiT7DEc0e483wzU10csgL32b9PnGshsAAsuSledy
Snt3U0boJr9deiabW9YuefoQrAsT+22APNZ0KkUxn+Xosm9qK/nPMUZvOuwbeE8e7qBxiLfI9mkq
xh9LRJrbOFuu3V+X5XhpmejzZQLaBNgHWBKddbSOyU4rDregEkIZzSEv1RRyhuBLe4UKGDbZBmJ3
6nuaXFCWSdafYtQTruyjX/i+l36EV1XsKle6bBjVmXITrRBqL+b3sMXp6z2Zk+RdyanbkKGrgezt
CHBHfXl4TXSyXxK4yT/qvgeF1myAlYW8DWCD7hU3JjJhBandPi3R8kEDqfI4Qp3tipzGiwcyBvfK
kIIiraNQKzxTqpAodKh05Lc9zbJrHlivhI7vryEk2E65WOczWxbINWk238E7Vn1Nt5F/iC1kvII2
9h8+G9PmqrQb3Sdt+P8MbRvwaYuO//z76JfleGFT+A0FUznisHruE3MFEpw8LmA0oQu7xocF3hDs
ICLWm1PcxtXHtVx50LsQf+Dy2X7LsMy0kq4o8HchkD/tOmkMbFmv6pK9Eq9+s0EkfRSP7bieLXB5
BPkP0Q8cbCy2q6UKamviJ3iHgk1Qr9ErK8+6cUOzNxu0/m6RQ4/2SsS+9iu884CYiNQF7stPF+XI
W5tczClLiJzeQhFEX/n+r4WJdyjgLs46PQ3uE70A0uAsRm8T2vfHv++uV0b3Ow0dCA20H6rynOMJ
BxO9qlT/o+sY5sTNY7/XACkwMoxmmR5p3h6oncq7jZQyJJHG4N6tvixbTJq0mh5tBcPpBhr7jS6C
8LoY3L/VgTyaJ56Nj9Iouyuzkg3HtKVh3rsY/7KnfosvPTlAaKMyPhMDnmA3pN3XqLhqxPXad738
/2+jwxQ6rrHny7Oiub23bGziHRym+I+wbePd5WJBt1caVz2VBpyVMq/nWyhUXXlGvxJVPp1aiBZi
LiLiZ9K55M7kontvqI71/Zav03b6+y+4XGEvHKt+z8GUaH4hQRUQRizG+mAuqmMHvRHVHToCzz7K
u+wfXcXNneO9SR+KhWTx3d//9msfxw/phVZriR439m1f75iBNPY8KnXll/16A7/w0/yWxDTMJBp7
584OKBcL0lIFgXhcHvOdReWm2k9Nw+9IBN9hICCb8bOOpvqWRkzlb5Qck7fpWpD7vARM+jCqqv8o
oUHI9yLXEN+HfL/N7urN5jdmawdyKPO2P9ZNg076mkDCDW9CyLNHcGH6L2ix/B6IblCCbvtsO9M5
TR/pmtn/RfhzV+qTl6PipbXyjpAJHJHYsQUbuYKu/kFevjpJwaPh05A+uJz03yq8Tq58mlc+vN8U
yXOeFVBVFWcyuvEfaIpH7W4ew3ouEO/2jpRpq5eoqdh6Fv0Ijyy78DwDs7mNPoZ9Cu9QEW0fRZXp
q6eLkJYTWfmtHnX69e+DvxKQfkdEQoVOzks6PRrbbv8RkDGim7wc0+qW5PE4/zMnrn5AS2kq9iA9
R2QXZXDSufLLXkmy/I5JTkjMcMKUT6relHtwaZfB1wsPgDs+Qqvm2JUUMtuJhGDbrp8WHtSpwRfz
EgjajfjVgIU/0ay0qJ7N002vwvqqGN07Z8wAiBju8vIMGtqlNndxc7FXAZKvHNN+O0VuwyibYYi+
AqWH0j44aBmUD1Uk530WO3PtVfRKzPidFUYgIbtNQnwi8Lh41DZf3sQsiCPGY7+14mrRjJrUyTmP
oIKDRkIJd6mrhZXXps6fX8IqNnFWxW1yhivdqHZU5N1H1J3ysNPE760QAZlgE3fjo9ZZ/kXPdVLs
h4jgW/w9Il+bvhfuHVwiIamsqs9Ir5ZDd7GgS3gW1DjH0nspBI/LtIBaNj1bq8ddBxLzXd13Qd0V
jE6fL71teqqGbsTci3a8mygEdOM0VKvUb6+g1wQTC9i1PbVFF99U1ULfDGSJAtfdC9tSpVmbJi76
2pll/VG6svw3u8qFeCVq/faKmqKpMeXIzjKiqQa35fLeBguzvY+AFHoK2jl+l0VIHS8UGk2fFcqI
R2j0yscEBZ9j2Ojena0mti6AAGH1k5q/aRKhPsT9Uoatvt9nYehTykZ08sm2dP6wcePui4L9GzZ1
74aGHnXcEVpMj0oCY0dQJKjzbv3x98Evx8oLuYzfE9EdiQb41qZnEsnisRimaTosldumvTMtPBTq
ZgtS4eKx3yBxzQDK+hojE0AP452L9b5szbX8/5Vzx++PULPCjKay8mnLpu7kDG/es7hcD39fpddG
969cYGxNunbRV04I/yCTYXyXGR2Yrfr9EYjOFSmeD/OjWBJwyARcp7MiD5Rh9fsjph62EsID9ZNZ
Fv6WDKZ+V9XXGIGvnAx+g0RPfJF45bT3DrBndavqEQ8AI0Wd3qAoifdj0Pr7nZKliONpq2J+BiZo
A+AgLesa9bKoCry2/iCVjyMaRy4fH7mq+Y2FNjDfxdlFFjjsB3gxrNOq7OZiwAFhL6Ur4uZMHupo
++/vw7/2GS779veXeyPgOioTei7LqfrAh2E+KFxwN1Il6soD+5UQ8PnlsSzHJJ/r+kl18fZvu2Qx
PeYadrZXHlWvjU+f/wRFcrxBS4bSyaWF7zaYaiZS8/dhC+QFMIH3XpXCZPGJNBs5xvAS/CgLXUMb
F0W4JPAje3fwhAIemvhZ9BUw4huIa82PQG+GGT/HPtHc2qnWheynRxbhw6pxPg2b6sKyQp9nzura
ujJf6Rm1YXMHB83mtonqLQT4zGPf8EE13RJpqLk9kTmSbyC0+R5Q6Gu9rle2vs8zV6XuVo1z82xH
SOe4oZsPkPctj/Va1ldKL78EGl64JIkXvRLtIV52RfqQW9XdKQ7zInSImib/6MxmSHpk25BMBxyt
bl8WyVDu5qYyzRvbyZnf16KXUbaDDoF079PJyX5/0WIOixufqz7mSuq+EMl3AlPj27SqeLsDTbQ3
YZvaZ6vDF70cOtvQ87Sq5Ykt1rodELf6Wur0ih1I7DPWp3wRVVfgwbO0KdYM6P6B7Owk+A8+TqgN
adrz+j6Dm3K1l3AE2XZjtXb458I/OEeSj202Lz//fky8kg39QXDP8dyCLkL0Rffomx3RiK7Hmwso
54lVY3JXsWapDn//U7/u35c21R+nBeChG9zuH0zeMXtE3m5jiFFX07t+afTJTG15jIe4+8dRyd0e
LY+im/cUvuXvFHRofsBsG7m4ylfcUzsIag0FXtI4o8fvTEjm/p2KIdkOqRP2oZn0NXXDl8ON+Dx6
UTjTQVEqPoNF1dQHMeQwAB1hcbcvBKch7FJOfD495Gw1vMxE/jZvYw7fKybUCXd9FR//vvav/Qjv
MWCJRlnDFfHZNGSTB7D3AVuALhctT65voJX+9z/z8pVGfG49y5Om0nUTfYXbu13Rc4OVQW16QYJO
beKz68uyl9XSMvVEYujsZCwqPxtD+6CDBaaOzy9kiPQOKMjk+eccEuoPVEykf1dkkjeBH9l7yzcT
jHdomqknMTF7KuTQnUTJksDZe+kEiUDRct2gnroF9I/d2m/RuMtMcU1D/uUaMPH58lQWCUezMz7L
mKG6BGoS/LNzsUAhoGsNfBoYVcCvDJDSCvza3nmRUzj3CZZ09yxekrcdKGOfhln/E7RVfRI9nUXP
rcyR3TVZNcJ9ieACARg06FwlPo2+rNMC4IpVfCEQL5BvKM/IArSQQ13WNitjDxW38ZW/9UrU+az6
TjRSVInt7uEp1P2PMJY/lKPqTNjG8nn19ebg/tut9RPkTzbYt1ZVvgO7DsZzYV/icmb9lsrnJkLr
KJbNk1xbebKucvdNFaasy4lPrXcECvmMmeZJrGI6thKuhdMWBwHaMboX0ovKVK5NXz8BFBrt62mO
9ttyTQ305buZ+J4TOXS3xzKb6yfWapm+TeGmNu3yBmbXewuFQPeQ0zjM0hy9gucfQQGR28Qj7+7p
kqC3w/TyMzVhhqDEZ9pXjvZW8qJ+ooS0dz3i+ls5w2Q4aP/4VPuodrFicaSeskSK/dJU5QkaoWE+
0sRH/VG6ZWs1b81TXoPBuzMp6/pDD3vkj2Gz925mZNMSHs2ifoJMWv5GmITcsbi+sjSv5PHEB93B
AQEOXXCKfkvAtq/vVNTTh2VrN/7Gzdv0r9DIdgEAK1m9L5u2u+vyxE63rlhdcYQU5aj2MXAOyYVc
zH+m7VXRpkts/5kKEp+nr+dETGU0qidT2AsQLYmGD3mVNfqwQZIk6BVG/gDqFTMMg+kGCTQbjXvR
UnubxGFkP058vr5C8hGvvdWPC2CYB5JEKUwy0aMO2xbebb6OUcxgMa6fgM0bb3FR5Y/lGg1hR66P
0GujbVuiedVPLl3L0zhk0bEjCw2hJ2FlvHsb+gJ1I1qmn6SLb1pisbdWpa68Il657Hyw3bjotujb
Tj9FiRHTDh5rcLAHvzisrUB8vF1O4rJrGq2fhmY2807ZxPV7eTnYgz6sD7ez1MEXu8DisGj5kuNt
c6hpGCOaEx9jRxy4DwUbku8culz7qBbyFtawLGzX/IGxy2oKh2omvkKXq3JHpbdN3qZSz2VQQwQi
Rs8vIRelUyu2cnrEA9QdS7HF3+N0U1/CVt67qzue1rosI/20wZ53t9RY+imNg4RwsPRewFoB8HQ2
CMx9AqFbaxg4tXkYnRCje9ez3sCbG3jdPqE2EH+F0kO3hyTLtYPyldTe5+mzpojGJirVI1vXfjgw
OLS9mdRY9D+RzDfTB1jHAUHJYA9xzUDklfPfB9RlsiZVW+Uat16lf0IMpd8bPcxQf23sldP/12H2
wh3jg+pE3oNSlxnyHdDcpDuMmdm2e7mNgj52XbnpezWn+UPbTThgk7oo3rabpGbnUoqnK+NRvt2o
5uLEunKUuto14++iAZiKrxcLIfrI4VO0/NNh0/a3GafNLenHot5LpN9qBwPf/KFJZgg0YtfJWB/0
AIXhXU/zBRxZCEeT5htoA2xod4zjyTxCAIMRo3YFEsrlkKQJt/eDKbP6VIzVOH3NiqnUb2UC9Oxu
XGJenbIG19tBo1mW3+YFTfTBVYp/z5u5VMcxW9y3pc/XT4N1tj42mWi/LLVt3Y6Oc1//1wLxluKM
6HPIFJ2qdqy+bSvl/6sp+IM38I5Rzb4poJV7hywgmtY9nLPTfh/Ddwu0dirawsATHTQuR25gu96j
NKJX1xximqnizTqbceiOBl7bh2idl+S+FBXpPm96bY5Duc0fh7mgtdmVYPhD0iUown2ko3Y2Wpeq
wLU24vyAFzfs3yMdJLfOiQ91lNGcctitt19ZC/69IgllOGI51IrDZn+Jld/eQQLc/rHomPrKef6e
b6U8RSXgxAGDg3njDQ7XuqGduxqyJRVwBEsPWsegXKCmoq/zyxBDkbXQo3IXC5PFleOxkVkWcu9g
7t7BrWReRbKCYw8jmzoSt2078DvC1JUT33RbQ4NzqhvX33Q1YIaqAycpS0JVRHzLbXhLom26QEuL
b7gWWA9cUQGeadhH9RItM6Qp8HdQGTRDP32ApwaP92A3oNweNL7fgeEqs9DTw6YRZkwPdo7sXSxx
lIaNfkGZ/bbfoeRIwX7C7O0yVh86bNB7RZZAEbM/WjCjSjuiQGHFLp/3Itq6Q1HifAqb++XJ/tvc
FW+dXC3kW4Du7W54hrthqNYg52mYI3jB6rRaVzaD3KvNVt6VPG6O8HmgIWU1jM6ez31axUgFBxtc
AsZ+zAfCz1Ul12vtjcswf1y7GN6L1v7iSoHXfnxqlrQ4oYma7maxhRkYJH7vRA9cmCEG27zM6Wc3
pvrQb6GEVr8Z4mBhttb9ZWViU+87B33o3gbZB2NdvGAtV+dSXUGTB5Tcco8VGfZzcU279eVFp36T
opyHFP5LmLkFSUEthdC7bEZ6HnQCU789oZnLohESJSfY+BY7VTflaYB0WtCGpL7eL3FVRlwN9YOL
Oh3Lyu4u0oG+EdRvSagxGZXTdX+jigTlM0d0t/zbd+0W/RtyFAC48jyc2EJ1P2Q44QWonv/H2bU0
14kz7V9EFQhJwJZzc5w4zsSZM85sqMwk4SKEEEII+PXfc+b9FhMlHldp64UOBnWr1f1c4JEAD6Yx
zoKKAkr8mQSJQfdMphzTda3+dgzqMymPzCns0b1Qjdcp2eU+Q5dbpO7QNvIz4GevYcZf2pLehaid
BdggIzRNITn6LG1Mzivq7WPYk3v3ITdP8AIZHSwRViig0N0d4J0dVm8QX7zXDTAWaBnSL7gtcHAf
8/iAMzWksQPvmBuw+18nB6836ClHIJ6DvJhcDAEnJOPpl6DX4k8d1JisW0qG8ULAtjtX2yruIzR6
Qvo6eHSvVSkKCRywFeQcjystrYEF3hDpML1y4o8ZKr30EXqg1feWufexmaOyiZYgrA0e3QtSp83M
qJmr7wbjZUIgbz9bHExhb/0WAf/6pIKrNCddg8yesvpgFUh609oE0bfw6F6Q8jxv6wRaH2cIUbUw
qOvmcpncb2GP7gUpro0brSI8Oq67H2wP4mJXBN45iD9TADeo2SVZR7hJ4i7Qbmy4TDp4de88raaq
7glcpy9CUvDuTcz2+JhNOg0h3lLijxUoMBpA9qjiu8RlvhQTAhXCHGE6JcQfK8idwfx1maBrY3GZ
bK3dD+saJskDLvCPGxLKUyvHplQXKH4ZTIzcb2RctrDd7o8UhOwG2F0V8Rne0PNBa/AAMPP9PWg/
+nMB1xtST12mLjpb7lqj+Cldw1ic+KJenMqMDelEJ3WJgYD7HOczm/8YWsbGj2EP70Vq29JighQd
xNzW8R0szr7ty6teSS+cpr6CL+2ntCEs+v9PqlyOCq/p6+jPsEf3zlPlaoWyfS6+K9ENZRXl86Eg
zdewxb1I5fCqpUuO+k7AUuedciR/09kibHF/HgAnBzUNI/a6y+Dp8g9zvY81D8uP/jSAQh+cQlds
vMjF5IeqWm1edv1QBQ1iKFAAP0Yqh97XWDe3e2SK9bcVysxAyo1hofrTOADFUbr1Sf5dt7oqQXPs
LksUGk7+OEBg1gDashwvcBtyZ3Qy6SntVNCwAW/GC1bYzfdydR02/MwW/mBhe7M/7bWEoFLQrvS5
9XUtUasDdHupxdZ/EAnaYiKbeFhA+eMAzXb1P32uelmGe9MDFdttodnAHwfUaQFJV/SR8OoBz3RZ
1txneZjCMfGnARq5XYimRhq7EVWrBLJO2bAGcSIo8Tv/uMJgJGsrPDr0k10FPlOkozDVffJTy585
le45yhkxQ9AtLvpPaidtCHwLT+7FamWllcxMw0VAC7i85XfUA2FdSOI3l6s672kcI5hcx+S3Raz6
KSLDaxofL5weP7Ho51UV2TIPFyc1a45GbUV67ui8hwkYEl+1N16m/68j6wQ8XbkUw92o4jysKvBV
e3MqhjXVKj7nmCYflNy+DHXyPSgN+DR6s++II16gKKjm7T7OXXzewVe7hq3unascXmm7Aq/oYprs
nVURu/SkUXdhi3vnagWH03WEFvi5XZcnfpOkTDFVC0uPPj0e/ZhBNMoNF6tV/VhH9fpXAh+owDuT
z1cH6nfJIdUUw0YZaeZv3qZr8jw1OkiDiBJftTffptqMCz6rxsyurGFQfm7Qggt8OfzHYxuyjkDL
ZChTq8Y96ZvlweBsyBAcT+5dVXlkmVuBNb7U6D+WVab/GuvA7Ui9Q5UWSy72PYvPSsHPU++UtuXa
Kf4laEP+RE6fdqoBtVMXtcJNQTasPzQV1GnDVic/vnSezjvk5NFuF20njhzy728bruOw657PMddV
iuFbjEbbxtW1IrjodQptzrBH9yKVNBqOYK0cLkqv9Vfu4Pc4s1dVgl7I7j9RzJehTQhsJS5UqQu0
ab7OXRNEhoAxrjek4ROkpva8Gy4QO9vKbdjs13Q2zaeg9+ITy3HXaNKB4KmJ1fpcuXX5ACfCsJkn
8TV7VVIoGNi3KCGl+gwnM11OIDSGPbkXpbKG35EDVOhiebd+6VKBUYGaVNhm9AV7KXAkc0GpvEhm
jXtD+MTt22kIFAbHRP/HUIoXtc4LvKC/82RcVVlBydOUyxpan/q8csoSVGErPDdsW/UHcuv8ZABh
HMPevXeobptpCibR+aktvJUMhPDLyQ35KWx1P1YjsgxxE6HMm9v6je5a3IXHoVaBVz6fWq4xUTLd
kk1NSeBecXICRl+6C5TYJj6pXEz90LZw8L3kcho/iSxJ7+nGg0gGlPyk3WvbnbkokhfMOvpjT3f5
Bj5O7SXo1fukcgFt8KwSsbzYBYb2NoE9PGAQQcYSxJfutVDPW+tkwLR2y9eLhe7Tmw5FU9iu8Vnl
BknRZOK2J0c5HCqiH/qIBQ4kfuKRu8JsUUpQ6MUQ2WqhN1xm5jWU+Qunh88j39B5iGHyjUN7q2Fs
BxOVZO7DjI6JL7Nrsm6aJTEoOIrdHOIdJkL7DMHTsP3iharMdjLlOY6PmhYPue3VeSgCrcSIzyKX
CWEzFOWwX3BFLgUHcHiOwlzboQv7YwKGUE6z7ym2S2VbKNpUpimTvuJh5YZPHkfbEZB16ch5kmCB
6HWpS4dBaNhb95njkFG0DZ2xYUgFhVJYtB+SPHAET3ycUgWZ5BwEJpyrMUs/ini1l6KKgxhYlPg4
JeDfsjXqYVtLo7h6bOHQUF1WcLLCoBXkJ6TSCDNbuNmhdpe3YTOdZQSxmWoJ4+LgH/Bq4LjKIpBq
UwyDatG9aWNdv1mtnA5B8eSDlbhac9qNBcAVdXpF17Y6rdqMgZvSC9bbFEtwNsdwzzP6+M/qweY4
xIcqKUosHLdnHB3cIEcatcxHUNSqP4LejE8XHyJa1U7iZgPtUMLe0IWg/66kcC7scuPDlaCgWGWN
624D7fi5nmBeATZOGDyP+Ixx2DjGNdTB6roU6QwNWfjZlEMsgoCRlPhwpWhoIKQ4ywRWwTX9I+nN
fiBRGLAaq9/OrX9NV9VUbKmZEhAMs0JOJeur/hJpZcK2pQ9XAjZ2JrXBi3dJN+kL3C7ZJdlZ+5qC
4gvHqw9YosMIlYplj86O95/QnvmQafUhbFN6dbADKXmYEkzM7U0IgLoaYss3t9Gw1b14jcRqIaiR
9Zcl1ke9dnci3YMwEImPVrJKpqC1Y2kgXUuu7N26L0GfM/GRSmTYIeKW4+jbIvIZMmvmBA2eLCg/
Jj5QKd+Aos56APGMvQFygKGFvXgY2BL6xD/uc6oXLRxlO/yob/BiBpmyrqiuIR8Te/jHxfNqmOPU
mf0s16mFUlnEvmRg/QdtlcQHKcUcIH4nZXyG+P5jfjNcnZtGBS7u3VUZvekOQWL0vDdElDGkGc6A
FwaRW2nie4zbFULUELrYz3WWj4dcsRSyfKGb0QtQmiJtzRTVb2sw3ZNtf6ZZHgbeSnyUUp7AlnOD
V+z/HIniuhsO2aDCJgaJD1PKW6UZAO7oz0Yw6KwymGlHOuzKkfgwpUqAhtPkaP7W7RYBn7ByGAgG
Qq4TH6ZkYf/LdBfj0afiA8QizaHf5eegOPJBSmaG88asWgJT1H07CsbruwbmjmFb3UcpbelWsbrP
0jNdYDJV4cZXsi0Ly4w+EbrmYBFT0aL+mtFXFtbquw76oUFX98RHKQlwk6Z4x4jGtbs46HzID+Ms
deCzkx/TF9nkwFdbwYszZx+rm+JW0WgW1E7COPPHxfOcghPhcLs2ohvLttLkkIjABmric5/5KOy4
c6Afuc7zo5lwaIyQZw3bMT5ISabd2jUtwDj/2JK1/fxXFakwY+efDE8EjOf6Hmjrc70n+qnN+voR
BJiwa+RPZiMxcD09a2/efpjZztB37ua5hHK1Dqqof/IbgWAsyOY4Rs8qAqVjm28SlHK0T0GJwAcq
bVB8cLyasGmAbtV5y9+gVnJhweQDlSqmIBExIQ+ISu4fJgXzmJSJsGFE4hOXTTvlrJsBzKUCerdx
2r+p5pyGBZOPU0IRbYiC+dVZCyruNUQudIlcrANLMJ+5DMPlTrB9hwwtLDa6L3ISH2W29kHXvMRn
LmuKjqZpKflfOOllrE+4fbxGeLkVWz8zI37yCTHjDFJKjIMJIqhdcsB4Dx4YMQzA1sPqZBMk5UB/
cgzJXb0xICJxuhoQmjaHYjg8W/qIJQtRLz1BFBJEsq66U9vgzrsNm6okPmCJpittMDtIz2SD36fM
1/j3ZdV90H0p8QFLhO+TiTiQ+tt4S8V1/H0jaZhd+k9GIHsteGFYS89FJ/+qoflc1kUY2j3xoUqc
ZZyLiabn3ILQvcePRZQFvhPvZKVdQ4bodjyRKTXvjVLNH8yJNuzc9nFKWua62YsUDnHr0n9oR9CY
yyLvZVBLP/GRSu0+xs2IS+qZxDAAt7jHl6mlYZdUH6gkBo5JEMx4z9TCy0uReC/3PfB2/ZPjRz6k
w2ANp2cxNtEXo26eKFlNgsR/6U+eHxgyga9c4OGJzbtT1WNikK5LGna0+mClXcQbZdCCP2fJ/lht
bisdS1+5qb6QJH2oEoiGu0rlrQc5UniJiHQw3b0Beac9ZWKfliAwFywVfyz6HJvJXtmdngltv0oN
+67F0sC1vRtrHk8JqxuQUywwNKWc0j/TPUgPHB/Wi1cFIy3lJoIOtqmh816t4+dZLnsYTyLx/T4I
1CIkZKlReWTuNz5ALrppx6ChduJbjFNc2vccSndnK2d2qGH+BIpHX0FYO6gk8xFL7aRFMVYNjFz5
eA9y6beIBWktg83ujWv4tE4VxC9gWcqBpZ8y81BMbglLND5UCYUvCrwaJ4dSOK+doG/Nkt+FvRP+
4zbfdw0ODaP0PDUF9MdYlpTVApWCsNW9rlK9DEa6ltAzdEwu1hbDZYBwQNjZ4WOVbNNZl22IUOj3
y88yk1UJn5UlrH73oUoWTUE7V2l6bln6hxybr1EXxKmBToCXWrY8alACm/4zIMbboRiGYjqINtrC
9E8xBvvxm9JtLOox7tRVL+xbjFJjOzQzUTLko+Lx/QzDTDZsXIurJTI6Zw1K7XUMc7rG6t5lO94z
Vhgr+yuH+ka5dVH1F/Rk698DNiRW93rWcR+nHALd6n8SDQpNSXHoyN6/5nf/y8OJx36K4QvZornY
5TNb8oW+ZdQlT12/uOIj31JdhCQy/IqXbciMG32VpN2V5kDkEKEJbiHwBAt6R366abs5abt0KN45
AsJE27XViVUmCNeJZ/cSDu1zouka4w1lmz0jP7QfFoVpVtizewnHZnO2F0tbvBOm/0TiWp57XkyB
i3txS6HWA/3EerySbaxKILAsPQz96/oe2a+uf3g1XtxqQTLos5j4Qa+QghDDrH6rsY/cB4kkSk+5
1Qs/dRjdh1xm8XteIG9y7Pk82fFKm2keSzdhJJoNGa8Ct6kXyjCwSvKoSvN3ao2zj27gW19mcRXE
NsXje7E8DTNuU5tQ19Hp4k4sUOheocMetJF8yCRP4Jm2kUlcYRQw5KVsuj07stbAejfsB/wY1tMO
OGMrrmSq5JNNTUqOqWBbkLwFj33kZLXQtB9pMVz5HPdvuCvmQ720r5mj3bb8T50KrO5H8dg0yRw3
yBEG+uXx4KLPsHINuj5gdS+KAV2IUBRDpocWUg8l3L4qfeglN68UPS9kaR89qVQbs6WaumtOC8xd
HEoqdqBdPvyFM1+/8iMvvSIvmrOeGLVHiXxON/23hjTkG1BDyCls93ihi/vaFm2NVlcz1PQMNG97
5nkT0l3E6/fiNqeRcCyWw1W7XD5BGNr8uSx5YGB5UUsXvsELqR6e8+bmaQPfgd8WJ16bMvyDRPnF
xvTBk7kdIbia9PRBOr393c5d9mjrjNe/pxlB9qxr14v5JAYNZZM0r5v9xJmb3GepU5K4gxuLoPEb
GiRegNPC5bQGePa56JfqBFnJ5D7KqzisCPNxltyYCbe6jj7QDIDxXO/j1wkqOa8kpxdOIh9nWXFV
bFMRN9c2nmBOaJvUDfBJUSOu2/YmAEdadd4XF3R9wrvyAt7KYm5TttCrwkgxPdWuRliqfAqMRR98
udW8IfmcqWfVtsnB1al73Ks2Dot0H30JuGVU4SLVXI2Ak4bpC/epC06GPvwSRm3QGVdpc4Ww27eY
T+rPRPWvade/kKR8+OUG9HI0OJ4+1Fms+pIu+ybKoR/+DkpTvo2PueFk1Lqo5w6SCks5w+hBHhhw
08eg9X0IZo7Sd4NpavGOWzRS/sEyz22rX7l3v3BM+BhM162iGlTSXk3i2vmES378yKH/Nf212y2N
QppBPPaxmKQemDScJ1feChiJ3cztFr3mIZIcWN0/qKmYp5nV9CrzubtrXV+VN4bPK3nihe3jgzG3
vRMyK2LkuL1hczkXECa2aVV9C/u8t5/9F7KL6woGU3E1PGuRtfnZAU/6vdJDLl5JosWvqxgfjWki
Yi1CgF2hJCoOW2KTywaVYMRBY6BUT4E0hx0rxAwedZ2QD2kfURmWM3ycpsiySs0sYdeWNeao+zG5
dAD8BsaFd4KTQku8u01d5VSPzaHes30+JHugIyO8FH78MDXPoK3bLc19PtV5BiGsAQr5QlbDK1fQ
FyLPB2vWdoMBqzTqCmFw8DZgK4r5IIgQCHK+NvyVX3lh9/qYzVoi8TW2SK7EQqjilmiPBXvVAO+F
M9QHbOpk0QMENNMrrZWix3xuqjurK24PRLj5Nv2BUOFhr+Z1fmVP3WL6F7WPj+LcEo1JIbHsalfc
Tzc3wlJuzZqP8b6PBmMVaHG+Evcv/W/eeV3DYoVOlLErDB2G4aTgx7JcTCeK+whIJoih2GF8v8Oc
N2w/+xBPAvdiWOV141WiGXpQHEf32K9b4OpepY6R6yYVDGSucoMHoiER+7behBaCkpiP71RpAbWP
qR+fQerb7jNUgx+cEJ/DFvcCPe+jiZE+xyeXFP4R1QxPvrKzQTgszGy9OHddBi34niRXBOR8aM2+
nbpABQdW+ChPqBbuzcgKBffzm3V7VXXHiMXfA94MFvfKbyXWAu0Bk1wNsagPBiefGqajIDEqLH+L
jH8dTdIa6P3Manw2EEmEn3LNv6Vr+xoN4Zf5D6t7p7ZhUTWpTfDrFhnxJ19qfpFR38lyHbqg7Iff
8GK4LajdtmYdnnt2y97AIevLasAUfeVw/WV2xfq3v//rDVVTn9TRZOOrHiF6VTtUxXO15SFVE1b3
Yla3aUZTqDlcCWNFfyRQB5T3UYe+wSuP/9In8G7YLlMmbotteIankOzfZ3AwHUoFVwJ9jJQ1S8gZ
hP/DC+B2X7dRFz2/guXHy6qGAMA6kCBfbKzuxS+w6moyed3CixJCdWi70nPThfliM5wfP35hCCXm
toYkBW5VjryPWLr+abIwg1Gs7gUwH2CS3Mt0fMasd0NVqYunaA5rHmJ1L353utqUb7iZJAUYJ7LZ
ogdS50FYD6zuxa9bJmldM7b38VClh1xA8nHJWciYFIt7gcvybG9Vm+O1DzfcwYKPGpEw1wqs7oUt
NUME3FGucPXvh7rcjFr5AZ7xQc6uWN8LXLNICLCwiV0xi4nPYkK/LUuCpBGwuBe0W0ayfqJ5f23B
Znm0Oms+dDCbf6XqeSGj+ThQSVJQ/3k0/s9l3rbUntIxCE2CR/dCle8ZVOV1MzzzKKJ7mcq6iMqq
yF8pFP5pO/1UHLLiJyDogktglktxVRRUH12yZspxoNixU3e5qjAHq0iVHGPZMbjJ1rMhIB3HsMuL
+7R7dD3j4w4NvUQcyEKNqct2TFr6Xq52m/7YZTtGIPfkvMZcBOTQPlX97xGunsj+UwQsApv1SbGx
f2earh7esVGu9HprrV80uDWYX1UZX15J3S98J186DxBU2AhF4/BMpCrE51RkNj/vGe4Ul6DawpfP
q/e6krJH8gALuUtOiaHb5yot1sD04SvowSY+3+K6GZ/bYrWnqKrYKd6DfCiwEbz0oXu2JqskCg1Y
siXlChB2uXKaBMm6Yn0vgbCdTQNaYsPzRPn43s1Z911PRXcOe/Ve+iADmzeWWnnVhVB3tufysRPQ
Eglb3csfOAZylKSNfm4dbT6q3eqnYuWfwhb3jnrwd0RRr2aEF67IjoZjwjrYMKlevHYvfwCYY6OM
KXm1egCXrCewX7vRboPk1ljhy+iBwWcVjNLUM9gM6ZHfDkz4WLyGJH+h2vJl9MS4o1ZZc9iXmMGx
A6zj2/rjDkOFuJT5kgQNn/FPeKd+FcWCDrklV+uW9tjWtn236FcJ4S/9E96pTxkRvVB2uMaQTP3s
qqp9qpV1BJe+VMpXmpIvJDcfoyrgHlf3sAB5zsSyX5puMZc+ER//e4v+0xb8xSnhi+qRddIwpE9x
4Ut6fb+lubEf67qam7Pei/EzrbauPS27nN+Yze5fY8ifvhvksH/ggHWfRNHjhqvj+cjkUD/OWSof
9rYpXon9l96vF/u0bw3TVR9fbSbWt7m0e1/mSbvN57FaZvHKKf9P8/JX78BLAnG3sr5JYqArJs7e
1tuAM0+1Mz1tuYzXs9y3dTy4KGH2ob2J6k1qNhmo3DY+rSTePvciBdZGFpC9KNcttl9XpfL8lad7
6R14SQS6pJBvhgY9smtVPWZAs01lKlZJDxAhsK+kwX/wsb96BV4ysQD4DsPo4ndSkPkxlpvrH3XO
+HoQuxBn2urticVLn5UC+LGHYlO2OBo6R29XJjNgArnI6Xej+5bZS4dLCHmGbRMZHtoIovlf3AAE
YVpuSTOskD4sshzzt37OL8xtxZPA2DHDiOnWswSPO3GnDcfV33EMgb3vQud1AhfihrWlVpYcuARF
5A5ivOnftYA1CPp4yzaVJhtlduJdc/Oh0qsS57WItu9FHM1/iHxJ320Gcvvv8ImdG5Fv1jg/6Fix
o6qr7u+c92OalzQqtv4Am3qz/S1TlgxPsdha9QQpcbOXYzOQ6ESiWr5PLQxNJCxZ5NnBWLN4gPv2
pA6ZipffetpWoGtm9UbgWNxUQUQHVvjwY2z/icItdHzQqSMnMyb1NYll/Qpy+nbL+sUO8IUSW2G6
rZ91csXsP73kUV+8J9mS/d1AvuAz+qZ9dsIYhxbHKU/Y+vzf6eeF3OYLKALNJxYFsuW7PGubOwv9
3fc9blCvhM5Lq3vpGbQNtI6jTj8rKFg/Nk2afoXpoXglL98uvb96YbeA/Ve7o64M6FAVI3hh2fQM
4826uoMPer+Vehiz+LC5uX4zkLY9VUsK0eXOQvMr8D+7/cf/+u09cvBZGursim5adNajsk9117tX
0u5L781Lu7UacwCF+PjQsr19ByiSLI0MG81iG/vZtoBxGZUbv9qC4j4CC1Vzhb6+eqVP9EK+9OGE
rAESXcW4C1SrnMc7Frlkv99cC+FSCjUzfQrbuV7CBNCwFi5NxwcKk6a7nOVtfIgUwCvHoPV9XGEy
9MapzCLtVxxZkYjom0oE+xS2utdqsTkmN8maJdct2/9SXTpCWnRd/wxb3Ku5WCq3Xaa4LKkNVnFl
M4qZwiWVff3v5V/4wD6e0PSd6M2AylGpaDHfKgNh148mBqbkmIzL8Mr3felXbn//V4RVw9hlcVyT
qwYqrDpiSui+xE4yUu5ZGO+OQb7txx9peZ4u8zqMz92eO3rs2rbdnrJxhInif7+r20K/yFE+wJBX
ApAztexAv3IYruk+fdeFNjB8NCHv3JDJkQ3PKBoTTNLE3kynxr46T3vp4b3KR+g05QQKYA8bXvwG
VQiJ8mPYwvRM8fa9EN65nOMZgvvPKs9w6k+WDezgYAMTlqR9RKHDeJRqq/hVadjknnRVRDDHrEj6
Mejj+kKMtitIxl2boXEHrhNH3+Vtxqo6bOv8BCe8iT7PLfKo69f6IEmdPY41zcMaKj6csI5js4JR
vV1FDOkfyaPkzzlr9xAMBCt8OGFL1QAUvMGcyeqRH1pszO3caLcEnr8+npBO0144ikEWvHhoUUoe
d+SYxTLILxf/gHcCbyvQXp3D1sTMnX9ZJMe8hmPSevzvnfNCcvPFGInTywK9ouF52yL5GCvYAJaj
zWlWQg26CaxXfVQhrqyJLXC2PM9JrS9TTt1fXTGuYU3x1IteqawcaW3MA6/RdyqtjEddDlPLwva/
jyvUvAawEIS8B2Nt8xtpV/k02teu3S+kNh8qGMPEqZol9k8x6OExAmMRjqdhnr8MWeDHYwWIS9PF
lpgHAW2ReyIh4GdrZl85GV96dq+qvlkvVooi7W+5ih+tgdDb0rvuy39vzZdW987dbh1SgbyMrlM/
D7iJ9dialbRFkDIV3s3td/91rs+r6Oq9G9VzHLUAAoMqep+l0Rb4bry4RStICTdu5sHOU3cwcNA+
FTeV2bB341XOmzC7Y82iH6yI3GUzkr+LBGRmw1b3jtut4sUAcxgFq1RVnaK6XS80Y69cll76rF60
QskILPGZyPc2bb/Sm6PmykLHkj4oENdi6FbrbHtnsnktOUnkU59t07eg9+KDAgnNsey4YUe6/GME
le/HNeYm7KTysYCWNWuTZLfe/E1+mw4gZExrEPIaHEVvv1Rpt1AyQ8rQxbHA7Wfoyixpg85ArO7t
lzmRrXCrpud0hnEh6dLqINYkZEqOxb39Asm7BCCaFWToHgJ+ZJ+OwJ0FMmb9wqzmYwtFLTz5HtF3
BZnzcmxZyG6hiV+UyT53y5LV7Mw2pmEplvDLME1hmrLQD/kxe63NCgVcvoBm3SVFSZyCkH3v5pCi
DM/uZXZSqR57ZKLndsjet5DdLovCfAqIIqzt5XUXL3OTp6CdKgf6YNyhB5/qV+Hrv0wvWP32939l
9Zg1CdmjHqtDUOCgbylXL8kfYY/uJfUR6smYroLT2jX9kxpvKWbWrwHv2T9z9p/uaHh2L0oB4ZOU
maquS2p44/4yeuDDeUtTJy6UAEE2pTSvzy6HW/2JL6Aalw5Wh/YsVaPH31E/d+03BcWT+veqEy0D
ewa6lJ92VtjlXZI2SwdF7L7uk73c+jSLOzQ/uSKqbNJtNtBlrLl6S+AOXvyWR3ZOHuJxS8GYAIu/
ei9EoTEeBgGR8b20rUjyDytsHMWl18I0f5ARDfG/ZZ1V6WPe2W0vdcyjOivjkUSLODid9cPHGpdQ
68584PHalWRPnX3j+GjVsSWtnU5oAaFRMHDMiw80j9L9sWZVVWcn4nKb3jWxWUZy5HRDb7e2t27v
OMNQ4O2aw7fvCROkKE1KIHZN8zGdpFl/A9JWiy8xJE/iI8AaZDzvYp+dhoiesd+beI/W+tgaK9hx
rrdmOg9ry7Yy3sEMOqZQsBX7pd7z3ZGDTbLJrO/3KEU5i9kUyaOzvRm/vKGVkWN2nDTP6hOogjc2
RlXPPC2LdIrofT8QQ8eSZcvW8DvX9X33p9M0dffQ3DLVkWxpLN4ACVwtGDIAgNil8HEXqfhGuyk2
D47nSfpgZJNCMX1G8wftw82IteJl2lS8BTwPBkIf9Vw3YD0uq8qumM7YAa1wMYuubIvO2Md0TkBn
o2jFbEUZ27xyd3vWok8VYzxpD3LeuHkSESze71aqdvFeLYOt1kOuGtdu9+06sKI9EHCA+anoG2f+
SqIxo3OZuzUaz/jkcmjP0AWYJ7hxY1DTXVoDv+L9uG7Zmv2pt05GpMxhGwDTPKTdtr7r+xHG8occ
jsaqKlcIQf9VmW1o+5NpjLGnrbNMv+02DpoutNctOxXtNBQXUBe4O6RjF+l7Mk2kakoDDTBxqnu5
xwdXjMNa2rnG8JnehBP/qDvp3FQuUUv1lY+oI48Q5NXtewjzEwZmfb+xi1gMq7vjDMDOWjqniHwc
qWvYWXRkltcOH84e24zU8Ru8jZGKJ7f0BsD3uFm3NTrmXWQSOKhTmuyneBmm5Y+Ybiy/AJ7VxfcO
M19yt8dtldbAAG834mWliq4sJgBihrJZdVF9gWPpar7XyQjAeUWtm64cQDH7HRAUXZ1Bc+XbYWup
bE5L1jrLzq24tTSTxVgMKSZKtzLru1GWcU+r6esIe8vsDYSTNWRnSKKi5C3uAXtxrmquKZj5iVQn
26xdt5TdRrv0IrRJ9aHVY4EKYW9bEl9gstON7+K8QTowe5TLN2ZV8X4fz3O3Hrv0Ng1oW8vIG9cO
fcpKum4JPw7J0n0xLo3VG70bwAw2l86PG+edfKLrxLCbm3mY/3TOWHpqAVxPHytHyG3sUxuC12P7
lPwOFdCs+1QP3LSHZKrj5SiXFY+7MAu1N9Gt0/RJd5NJTsuMqDrVKl3EJ1hvrlfA3nR8vOnEgqOQ
xULLt2LK6/GxGnp7496Pu77jtQLjbaNoHF4mjpd2hrRppEqzABHZT4a/U//H2ZX12I1y219kCQ/Y
+NVnqLlSldHJi5VUJza2AY9g/OvvOvnuQ4ckXRIPLbUShaIwGzZ7rwETP+LClcsZShJNfOQDBW0A
+eWylKLZ+JF0JMsOF7XL5mCntT6lNc1WHLCwAIa7Lc3q8UAMGqfnKjeQdmpgXw0fPduho55MffS4
ABHzddq13Q4kXyQ6bZPc/7EgPtCPPYc53lPP4uipwi/aXCcLgR6tpXt1BVXT6FOqs+XQwiYHeDA+
Ns9tB1hYweFyfq/mwAaHJQ2hWhvKOsetIFpsIdH1TBe8gY3qJtHHKaCki2ZVFGbbdc+Wbb1RXKdf
YgIQPizB9/qqXff5a3qBjaKdR5JDuizJdjRB0qGgvo5QmCW7Dt8uYUW2AhKx92lY5/O3UfH+Gdyl
oQK5KzGn1diAvQNFld8yEM7ZoZ5H8I9QIyN6LFQ+NN0jNnT/MalSPX9BMw0d1DSumu8ExkDjTTIo
+wmeILBKYmyV4ra2FVzxdpJDa5HXvT7SNNNzQdHei6/k0pC3iYDmcJFK3iR3I3qzxw7c87pYqzwy
OCT3dp5uqiw046Gah34/ArTC21ObATX5NFfdctOHQT1BrQX6v7Wq6XuTzs1Vij7cJ0VZOh3TLg9q
3AmyM2o492idy3e8iaJrimZl/ThmUh/hUtXv97hKYa0xS60bLMeQ8NOaK34OLwJ6FE/1wwqsxVll
47S9UXU8kWIj7f440nQ9iRZI3aJWRIXXaMuhnWSbNn0SyFuX45IHQXzL8+aicC0ryDR1FHqC4wI5
q7rO0JiMMqOfeAKzeJxQIf7FKIS92cGtXa/7kGfBx0hVLbvbuQzqJwUDMLPeLvDcZoXWXd1A537L
UEVIoyy8mRU08As1hvEbhOeKRFEm/6xLX9/F4Bqre7OoPqqhYGZJfjVFZMquDYB52W2c1m33IZjl
fGA2aE55ECGPgbZUB+0XSEkISufHEf2TM4lS854pxsuKRPlTkmcpirIJygCMLP0TBJjU2wSOuuSI
nvB8hMkrfReJCV+OhaIRz6INyPtkmWBklu0xpD4zUg8h2BBLsz92WZo/d7jlDiTi0cO6BtMzV53u
riIcQJ8SLZl9xwLb1UdjO/uO7zEA5GmUpOqUgk3TP1cZtvAVTjXzvYIUyXQGIqA/DDqTSQHvGnuT
bG1e4i2Njw1zHF7fzUBkyTNrM9TwYJuDFZ23ef1sZobrC7i75jPjsNQrRCTnq24SuMLqeSX2fty6
Qd9u+FH0kNNqPHWKj594qId5KFIYoxZRBvLFrVKXSCKwdS6EIf2n0fbpVcV7qE+0EL15FvFqjxwy
WP9wVAuWM4859MIiPNsKO+i9Kni6q3uRDAE8kDnSBZhmVs12F6RLt+H/B7NIeVD7Rqa26MJK3iqc
g2/XdQ4OPBnS54nL4X1ST8t85AFp7JctCUdzsCTGJqqMVQeDRO1zyrP1TMYt29/kuCrJI/6qbiE/
E0eQ0gluwsQEajwnrYItcwGMIFYiXLck04duIq25VgD6daeu6dj4yUDwj94PSA/Zo+lyrUG4aXrz
AKxMANR8IoK3LOKG/ADGd9dfq7GiwB9IRu3nrOWCoSgP6MbN1oZVg/bmxJdBIdcYssAW2zzq6WME
OtVLu7Jhfrb9zHF8tGGWHDMbRvM1LvwAEN9wS+ljBo/25hrQwzFBGX6ZBtMUCn/df514PkY3s6nB
LQuGeVuLPZZhe9SGIXHc0ZzBm7kd5PiZtHmtTwII9+3HqIWy101OhDnSZtjMdTVL7LQ8jWqD+0/0
610FyZf5kIRgSxWQkwFA8ZBKSKm8sxDZaB+bnI1VfbBQK6uitwr2HRzVhQqc9GJdt3B4g52Z7eeI
Soi/h6msgh/Ya+K7IXVmv8DUcEqeaxyT6hSu+CYfIzZKDY/WBNVufLC1lepmo0GKFFwDDvDcpBnJ
3hnA2pt7iTsQ8l+a1duHFJT12x2v4CCD92K1xEuxiypb83ONC3V7SNegag9V11J6XszG8uakxqma
4JYAU4OTwJuxn+4A5q7np8TgjrtbhmCJ7wdcEkwWwZ5l5mkXvdDjORo7cE15G2kc6NU4NS/Yt0Fa
QjYiasulbelZVummv3K8Dti9jeowuamzpI2ubSPa6yToxzeYCWkeyAwfoWMOlsT4GoHqby9Up1oi
TLOGsDKPzyJGs8YwHdw1nfVUNnWL4dEGsyOWodJDZLQXVWTsMdz8nElCtxK+8ja8KPinsHdOCfJL
qZGPJX71ErcSvneyNiQc6Dmm5NtFostksxchBbHgVEuADqp4C60ruLCP5Tpl60mHuadMuMuY78Yp
k3OCUgwb16/VHNQH3aQ+vQ1M3CmWjNGqDWD4kHSDhNmxSuj7HoJ+PlVkDO7USlaOsI6bJTlrjrto
wYOk6AHx8qqVuMz4CoSNdlUTPeOZd89pkCORgRCJ3+BOpcREfNJAiyZniMBkRzaiWKozLyYBlsUJ
UKSDFtV1BCgcmB+6Hab0y849lY1dWjzJZ9K1Zk7ONd5OKHylz2ECfp3Xsrjlb1hBaSvaGPZhgRhA
qQsbWDtv4Dq/1i78y9nlVsATGeAJO4wUdnxIM2FYmPrvmN8q4MACThHEHM9ztX2YCcwTwLLzFAB0
yfBTjhdMu804XcxIC7HqusAjx4sMn4QuGX5uANKBVzdFJQ7ZQTV/yhZPwUjXlggg0pHrLceG4QZV
FtYP9faQAekY+AWqy4QXNEURRuPcHZN8PTHI3z7mox/BFivjRCrockmjBInPdsOOSbI4PYTr+s5v
vzuRajkAm8uASOW4/sFKEe2h9dV4dYnumtLI1CMYVjoH7qqba3VTdUPlF6ouzV2QlM5huNEzq6tT
1AGthPKapyawy24HRhP42yVO4bkRb3hSR/1V2JDJp1OVhC67nUCiPpuXJD1b2IwXoE2YQ9gPr4BP
/3LCuER2wIcgtcEwdRWFd2KDV6GEAfzRa7+4ZkTz0LFeIueD50b1deyz/kDDwAvkg2VxbtM5aGU6
xFCNVLkuBb980c3Xh8B1IhLrCJJ3CvFrxoP8euv0O5qsryHc/rbmTozafEZJU02YubYfuqhdCgnt
Dc+N7sSomfGctAKneidgLVFzSLUFvfHUM3dZ6nM4ZLQNFMKoUk8w+eKwufbsJRGXpF7NWThXo47P
1dy/rfFWP6A6PHslX8QlqXeQFGw5cMPnKtHBd9rl8iWSde+DWUmIy1GfGxDhgv2yLrm9I0q0haT6
ySeKiMtQjwLLJktG3NM5RCJHAphfmk3f/AZ3Et4qtn29Cmx0TvMer32GLGb3AxJiWdwYFTVoYy1G
r2L9roI60SGb8Iz1m3r8a+uRX+pKazPH5xHshIJQMcAizzPlJa4ZkdHtTmo0Kc5Tau7CJsqKRvSl
38ydGI1TVRuAeZLzLBZ5u3XjiM7R7GfQQnKng8+ngcZxZvOfx4udiDlAprr2W3SXiM77TFd7ujO8
7NBuMyvq9NOYCc/R2a+f1OZD0ODIYmchg0uzNQB5VpBnr1V3eegcNF/LeoV7FHzrI7zQR5C5Pf1P
ictDTzQ6cBGD0DgIPfzQKbzVfZNS4vLQUU5p4XHSXvSXwx+srz77vr6IS0JfICgEDVShm0LLNips
DrcgE1O/s8uloOOcYoGaJ1wRa92mVzD06W+mib71+6LRr9ulXkAYAz0G2wV+uUU0wyRTCk+jeOJy
0NulDULo52Lu4dTpE7QjslPWEB+sfkJcEjoY6Oj5gCDZFBRdGUx+/THunReFNCEuBZ1HqO9PNMDo
KgHgYwyi70OQ+OW7xGV9ixZss72nDLfdnN+uOgkeQqjD+t2lLuWbp9Wwm7aBX0KOqledb/2paSbq
lR8Rl/DNbK2rAD3SMydwzA0gRBUyzwoPcQnfMDxUqd3S+Axlhx+shtYm437kIHxT5zKlckjVnizZ
GeTMNzM0eMGShL2nVyi5RkQM5RGTBygGpwSGABWpVaGNlwo7Zu7Eabov7b7MdXrmW/aeQwf/sJvB
z6uRuC5EytCVZdWKsxFIjKKutuXYpn5APuJSvVvBYrGbGHEEsMrbWaVDkanOS9kI7wlH1YVnY1ab
toILQxJ/+p+rdeOb8Lo8b4LuUZWvAtfdNi7HisB6KO68p+5UeNsYhX+AP+GVvcrlaYv37R6d49br
yUtc7yFoazFrkxWjo+H5KbLTdKcDsPy89rrL6yaWbCCaKozOVrXcxEmKhlLLc7/sziV2J62BH+GU
oypoQriHcqDC7tAu8rPII6mT9hqIhm8MXGRsyR5aXrJm+Qmqyu/91sYJ1b7nSzPD5eHigc6+Zzyq
DzD8TbxqX8T1IFpIve95GmD0HVCO27XL0zdJ76XQhnByEl+yQQkFow9NMYyROvRUh1d7nMWvHJGX
J9HvcEHisoA3yBZ3QM8AgAiAHJrOve7mqIh4MIprsjXDB68v4NKBmR4zULpTrNES4TUG7FR9ivLF
Lwl2eb9VDa116PthdAZ1oIKT6Ds1ws8CkbhmRGDi5tISgciq2HDPoFl63nowsPxWxn2r6glvGyYx
eq/mDUcDVgbCVX6tgt+8QnimdBa03fQPEesG0R5cKZBA8NJFTn53ChkJh46Nnv4JceYAegYRH3QM
vVRIMboTtmsbQMMT3fl/ZikgD1pV6VFbP8Pi33xCUFBim4jD4KXeIVyH/Iy34JYCIuL3WZ2w7Sc7
BiNhdV3oqF/PVTbnH007eJ72Lp9XQyrTWKA2fwx1Wh/hdw1tXj547njXH0Rt2bDic/CXcKL3WudT
sWxgbXutjGsP0q0GanxiJj9MDcU6RRLotNSD5+AO5nzFDYI2x2S/bcTWpx7oz7NOcKz5Td2J1V4l
O9RCuuSlAaADArZrkUJ+0nNwJxMeiE05vKrot57kzcFM8gWcgvboN3PnflUNYHf5GgXf7IBMmAmp
r3NZeRmbQBIocp6sG+ARQtTkZeXzTc0AVaKAEnmui1NXAqqyh2j2EL+ki3kUtImL3foWOFxiCCoH
gPVQZV9IPJBjepl1unevaUBePt0fLleXGcLHMQyiXMcvTQORrHhm6aExzT9en9Slhsh2s1ZbTH3X
iXrbRVHSPApcJNwLNQDViV8/6pqmQQZcKHlhNoxv9hZmnN0uG7901SWHwN0vriE2IX6wJgdKv/9p
i+7XfP/N/0O0+VbbZCIvaW+Cb7O56JM2yvfKdukhm26Arm6q7kcmQ3vbpFV1Diogv/2+qxOqqZVQ
4rUs/VbPEI23CXLsxvgBKojLDgFIWNY10G3fZCC6I4M4ywFeIF5tt998PyK+78yqIfmWBhawNyij
H8jE/UpLv2GSIMY7rpOqf0DWFlpNXR4Cr0tj7eValQAL+ut2X6Cmbat9yr9LJd8HeZge+oa/eH1S
F5UUN+BCdkCsfxuEiotpqsxxkX58RczcCdQdag85BNqjb0u0DacZZJE7RrR95zd350YdwM2ddRpt
L0NCO17YpKnvplDGn/2Gd67UITOxSkiQfr/U29YG8rsgMRi/q8PFJoFNv9J2NssLHGO+1FvwOVCe
1R8XmZRNcQ12j1hepmqxn/UE1lQR6GbynLlzo0LGmk8iM9up3yc4ZNKinb/6LbhznaZrw+thHbaT
7uWB23OSehH0sQ+dlDdASYDafNtO03KdVfdL+9Frxi4gKerjMKwZxtVpvwG2bTc0luLaLzNy0Ujg
RoDYBsLEiW7nqFkhtuvZynOhSKQxUCuIxu1k8u6akgp4xNbvpHWBSIKFVvOEbKclu26GEw4Vv6V2
onGydgdMF4uh+haY8BL8HM9lvqRI/6JUTg3bI7hwbSege66XzEJckkjPDeLemBCeJeE2bagojHWx
T8utYuF88FsSJxKbGTAvS7DU9Ri+qQU3heSxXwr304TqX4syorPLWbpj4ntyrJrpVgevaR1e1vUP
qacLPAoCOeepXLeT2If1uCnJPph0iX349wlxgUfNBD5Ls2BROggHQlrhmEi/vNBFHeU52KAc2PZT
tllRxIqDlLP72Tti3s5VKdeVzdAewy4E6JDFGwgGXtpIGNq5J6MVnFRoh2ynYHy/gZslY78L2MUb
Je1KuM0QOXt0nNsrRb048cSFGgVaWsgq44qJW3HoKL/i+XD2ihkXaKSnTqU7OrAnW7/va1OIvfM7
RlwzjAS9Cp5RjYOvifM3q4bLXAEej/aSfsZXdG7HeI06shmFOwx7TqvHvqEnvzVxbkdKU7r0FPtD
ZjdhJotcvvUYOP7NBWOaxLIPDAOD+8LxtvcyUcS47NcTeyZt2GcblgImCYbKq5gFPh8RIztRuNd2
JKuVCJXtjCfIwY6Nz2GNkZ0gRDVmzlV2Gbk92+BLal781ti9Fw1lYNTjVGqy65w+b9rntMN8L6f3
vy6AGVbZA2j3uG8D/QhZ1vgI6qCXyy8Gj38dXCZxzUmLSQdmO/do2ojgm99yOHfijgdYDCNELMdy
iuOHqX30G9eJPqUhaUkCbLnRdtXBWHlqQE702XUUD7hfl0Mo2oxZHopHU+kS+q9gp62T10sDgzsb
JARHTmQxFJi6PAoAfR6iz/52EC58WwUgUVfLMj0kCXRNOa3oTdNPPvcApu5sE1hYLUPUy/mBKZ4X
NgOggpLok8cXxeDOTqnjJhwFxEXv7QSCAsORcr3MfnA2jO7sl3FRk+YUGkMtGIeGrOAUmZh7rotz
YJMYyt6jrbAuFKoZCe+3+5ZnXg1+mrsZ1LpOm+VCqPKn2l6SCXs76Hm+8lp2N4uqOp3BMQHLDq1y
9lCFqj1YWXnlaJi7c35zy4Zwq6FltkqqjuMqj2aEQ4nf1J0wVe0itxEqEI+rFtNJibUEhYz4fVM3
l8pAPKdghMsypBF7tBnywUK0JvzoN3fnOFfJFFx8imYw/lh+SFkGDATaeX6DO3Gq6px184iFsRK4
MEVBzRkiPydMfFMnUKuwMtOig+mh69q+PuLwmqCBYuvXNBR/1rx/e5DgBzixaqcxNPUO/oAgfZgU
YlijEwQ48h/rrMYeWFqb3ppw3aG4EeMjneZAhgNUENLlI5SXzfdV6eAgArH/CDvQTT9AiwAY0yKp
AxIAr0Hjabuue0XrNwCgb9v9OoFPWgxtnp6hAW2iQq1NDkXCpLafcMjNH2cKZzXcAcsyPpuZ0Xcc
RKpbnOFgP3O8KG9zBnJoIYMRHiMaDbamXfRQrmkINWboptUPAOhlwaGttjV8RW34slH+tEjOmZMG
MPBuEoM7CroeJzGu0fXAvbiRlLlIdFguQo8+yGU5Q80SQM5sYJCc6Ac/cwTmJoyKSOhI96EsA+hS
FAGQOt8mEdF3PtufuUljRToU8tpZloTpUrVgsT/tWTvuT37DO8fODkOwduog5Ne1MCSXHezBiiQW
8rvf8E5+0GU2k0FHVJlBkQOSJmvbF1u0tD4JGT6tc/DAN2GE1pIWjwwaq8U81nkRmNcAqZc5/r4p
mZtHmrSvc8jZyzIxvTpHXdrdJhnn25HG3DRexz5zkel0HCBdEHeyRFmSHqNQV1dzGv3wW33n7IF6
UkdA24bmiFTrwQ7Dep+nsTz7je4GLaxd8ymeZNlFDaSNzC4ewAryAr5T5mLTxyWi7Q6UNzTt839I
MMoG71LDvSCSGN555TUNVFvIknal5tX0JY3Q4i5EN7U+hSIM76QKcw4halhANo+m6d8bCcPvoI6o
12nJXHQ6uPyS6Ypjz8zh/BAHffhtp53y+6wuPD0iqwkrgI0f09i+H9cm+hzPlJX/vWf+ElMuQD1D
LQ5kIyVKSI3F/NMI2aD6m4VQwHZfrXOV+J1qLlLdciPlDqf3R7Nvk4JqOgwqQtkNfnHl2qWJrApY
Q9au3OOqu4U0S3WT7kTx4r8X6c+3ISTPnBfbImAOnEmY+lCIvNwGDPftBzFZ6mWtit3pRK4IZtGH
GWse4QvDTiLk1cnXrgnR+evsZ0krtU3VeAtZN0ijQF716zDG3UevtXHR6pD5M5D8yUTZNnNbaGuh
a5H2XnReGAI6YQvFjWqBGnhXznPTHbNJBUCmTUq8chumf75RXLh6phJcJ9vcl3oytP6wCwUd1CLm
U37uFHz9ziSULX/rt1LO1TuzHrIzrO1L6KDRAgb1+XNiU68qKlbKuXkBvAImGWp6ZTrWkA+CwGB1
Be8p5meewVwIexdvuVq2TZS9BkQC5hP42vXA0s9+i+Ok/dsA1iZDX60UBHyqYo/qihRWZz71LayO
E8FZWq9AHFhRAiTx1IJn/RDMbPc7/l0YOx+RuzfB0pfdkr6NwjUpN5T3/eLLRbFDlQDVfJBNyw5n
9fexTYwq6C78lt2FsQ9I1iC0mrflltr1rCRkzMkM0R2vj+q6lEmuUjhKNTgbhjDSOPVnWCN2UMPz
ekUzF8hOOtV3e5L1OB0YDgZp6duW9SBX+E3fCdikg+4WyGwYPk7vLXRLroeRpWe/wZ145Xs7tXKq
4SYCgjXcAnArQqWr8gI3QrXNeaTviUSzGl4EpY7pcmzCKuNnVNTgR+U3fSdeI1y4g1yqriRbtBeG
k7G9kl1TEc/lcQI22KeVhpOEre0cvMCWcr2qp1H4ECCwOM51G6Uhk21D+hLKcfGRwGOQFhBGtK85
r/0lX3Cx7HPYwRkWmsNlBAwM2GfR0n+C/Yny8nmnMOH59UYHVHWF9IS6JPqwnS1mNQ3XQQvVXL+4
dWHsNjNy3gVgfCaqu6MCafSUJXL2+7QujF1BuGyMJY7LSIMUDdkufbPjR/ptTOoEbcvblMcwUSh7
PNSv8KGPk5o8L0HqBG2dBgns8VBZMJzepSHcPfJuyv1OeuqErJr2Co4Zsi/B3X9YU9Ne0RHaTl7x
6kLYSZeJtoKdXwm1/f8NLofYS74b+9EJVsFW1ukETqmXkkgyw4d6j1o//X5GnWAVFIYwKGPKcpPs
O7zBqqup90P2Q7vayY2hsdt1gTSIpMvVPUK+sdhALnpNSSf9c375G34dix6ieoBTkgFingzrCL3k
kHyEwFuYHLaQ9p53lQtmF0O6cNggCdxVAPfu1UDfCah8+kBwsUyX3+9f7cE6sDFf8N/jnENjsl4J
hCfhVgtJTK/dmThBq1J4SP2MK0hKskOs6CKOU7/y7ZUD7TLOHypHriEVDZo+hPRYX3INS/ohBE/1
AM1oaJ3irZW89fslnPglS0ARYwEeoTlUsNepC78nNKZf/UZ3LlwIse3QGUDpSF0qa5rM9GMdb7Pf
+9w1PTBrDO8QKCEj/aZwoxq6dKjOqbk8t/57+n/7Ak4UK2HSJId0R4laaXaWGU8OFQP49YCHu6e5
HHNh7rHS6MIleKcPZAQdHqKIN9GY+CWbLsw9hRA5tOIHtD2qLbwSe82j0zRXlRcimjIX5p4PEQR9
KugRA57xzwYJFYjihOqVhvZPOPsfIuA3mHsMNcx5tt1jklARFyrK6J1I1725JXxX1zygG4TLh9ju
BxSg1dXYk+btOnGIFkaiBt42ATDjZt2IpkWX9EQUdUDb/gALC3bQCi/zA6rI6usYtpDd71rb6HOq
0SWGPqcGfJxB3z0vGGj5/HMOjMA4wphsIebziC7Pm11B/PsALy7Iq8Z5hSy4jVVry+mChD5l8J+5
lTqP5vex3C2aTnmdhYHfzeg6OHRkbMY1HfvHtWNG3EcqbJLHuPH0s4YXxK9np9x5NSzLLEp4xeqS
7R2W36q893t8upZaHLrffY+S/iNUe+1nsJGj8V7DkWDzezm7QH2RJXzJYeL0wC5mo/Wa8TIbIHrg
dSy4Xlpmbtp1Gun/10RIKsbuTougG49jIMfs/X//lMtS/2nzO4dPB9kgEoSkfiA7hRo7HBBvQukl
I0qZi9fv63SfhJCijNpkPosxSp90BY0yr6m7iH2LujVAwUgKp8kOn0eWkeSKEKBpjn7jOwU2pqWA
mu4iys7WeckmlXdF229+TXQWOYkDCVYST3lzacXp/pjFEhfKIObV85nrKoqGq01Sukai1EbRAxmD
4Y1gyksrA5/WCV0+VPua07ovGwL5Izbr9g2sVj2fuC5yn4XpRT29FeWKumfBAsMeGglSg9+HdfKF
SlZ5sobIyRfSyGPTxft1uwJp7ze6k/FXTTUG1lDkC3DrBsQ0pDfrVHk2slwAP2/hbo+EAclsUz1Y
iSpgTgMvWhNlLoo/oL3cJ9WjWbNDP3wKUAuEMynxOy5dFD88dVAw3rAhl5re8ynUcCUY68jPKo25
UH41Q6VsVSa/gZC5ecumxXxYmPLL8l1gmu14EBpczjewQO3fJ2AMwvcdWuCvLM1fHkO/QdMAqFPx
ggoyPDr6e3h3sOgEn7fozQrHyeULCfYdfCqv/ekC1YbKVvA60X3ZVj3El6D3D5Fy6Gxrv6ThN6xa
1cz7rHEydFJBFTwkkKx6nsNY937ZpotXwzNinCDOLkpU9cN3Vd/CKRZy1cxzeCd+5yqbhqaJ+hKq
+MBO6g0vgCuaRMzvxnVR/6kYQA+TYf0AayNg0IHfodUh6HsoM3t9YBe2JupQj4NEmcfOuz0mPfB8
tG88X9MubC3tGRnGoRcwPJDTYaSrvo1fvxT/8hZyYWvd1AzrpjP6AA+P8BY2zPP12KXsiffC81p3
SQAoaaLgG8T1Aw9miuXZzJkP/frOb/Evv9i/ygGMasaWkdYPdVvl8MIS7GrSUJb2G925dWfoCSyG
jogtJMuHPJfRZ7FVnd9L16UErP2Q7i1YkGWGcxQGeUEOT0jyw2/qzqVro2AKx7XtSivN4x6R9PPa
zsMnv8GdmCV9FjeQBGtLm2X6ifAkxEMIW+nsN7yTJI8hEoZc7mgFdW36mC1L8xxmygt+kbmQLxjj
mIxDNPl/eEcaRna5Hvqti185j38ibX9P8TMX8zUC3EGXVTUPbZtAtTbo+ACzNkN+GoKt5JTGeroz
8M3K7hOW8zLneGbDt2hgywFuuHv27LOKmYsOm2O1LR16auU4yunEUIzjqDfNsZciBs1cYsEsa11v
Eu3Ase+Xj/ilNtg078a++E3fiWwViirvY1XdROh+FRyy9DAO2jqvrDH7DR0mBWhaObqNomFBemwB
pGZPtTS29drDmYsQq7itN8YBF7jUUJZq3duiBxrkm9/iONFNxskMMINpSyNo8iFKed1+p7utKq8A
BwXg12OVMw5mgOx4mS5ojMA2zqDWAmkrL00S7B03wskALhvc78oKqtGHBRpa3yMpkg9eq+Piw2y/
7gAEt9VNnWuAh4YWjzxqzOLDNKWZiw+Di0kcb0nMyw6eYYVNB/iR0VoE7St788/ZaeYCxKZEmlja
tC3btu4ehJnC7yqA2d4hlnD7OueVaV9T7//bj7r8+b+uz910qhUw9MGjWNXibPHInw815A++7FJB
Uo6wqfOLZxc7ZjuYyEARuymtGJYvS74lU8EqaOL5fXPnqk7x+muU7NoyYiu575FrB3AKehWecxnm
D4e6ixobKtPD5wSdQio39QiqzPJJVdrLXwI7ygnneU0HOCfu+U2XVHDN5CggwK3L76xwIWOh5tpG
S4Vi2WhL2O4AxTtmnmpamLsTyqkIoOaig6asefWQiEnetlDd83ocZC5gTPXDsgdZ25bKwI8kWvLh
dtN+Kp40cwFjpKa1SaluSsjswRgTULT7PRmGVxKBv2wZFzDGzFyH8TrjjNND/z4ASP47WeTEj14b
3gWMXYA41s5TfjNDHLuoAec6tsALF36jO7dvUgvCg71qyj5LzVtkwUt7WnrIwb5yxv1tcS5//q+D
p17mKWExqq1h0uRHtcJ+Ep6d6DT4TT/+dfh1R+MOn7cp02Fb3vTwMytNF1I/NFHm6pwKJCbrZif9
UM9d9zI2l4f9kCfEc/Gd2zeUe1gvUGgsp74O3tZawTZ0hO6834HggsRgtSeqpUYhl3bLkF9tFEWu
R91A0sjv47pAsZRQkvMeH9fOFAyUfFLjYdlDCOB4fV0XKmZru2J8ZD8BRK27Qwr/28d8h/vefw//
l0vRxYqtooFb6950ZRXhxRrFsHzcSVonRTOZkJxmmGp//++f9JcocFFjAu6bwbCgdCAnevHMWNTT
bgbrd3i68qdxTCGaPVJe6grvyzGCVWPBErL3np/BiWEBX9DU0q0phaq6jz8pBIQzL6kQjOSGsMpN
jA5hW8JP+RncK0YLmM32kefko19PiE2Pqgm0aUv0P+UpgRWhOcDEBD/F79M6MQxftB0K+ktTrqNM
xDkO52W8TcfhVWTX5ST+Q0biIsfGXeoVWfR0f/FQPlYzic7jkszXwezZ8clc8BhnpqnhNMvLJdiC
Q9Bm7Te9jcMrjeC/bH4XOrYvAZzPpbls/qm/QXGFPuoY5lRe6+8Cx2qZLB0D17aMhmR+VI1OqyKk
dn3ljPjb5J3EOYGx+Jj0mDzAIg3UVXEC9b4l18xFjuFpPVEClnAJTNctXMaC8z75WbvQzEWOoTmb
GNZqAXi2+jzPyJMHCea337I7UTuKnaoAkkcPcD2vYWOJXA2OotbzozpByyVaYGsix9sxCfsjY9Kc
l017qfthYZyQJSKpqzi3qPZFOWzR0ToNsuL/OPuS7bhxptkn4jkkCILgljVIJankqW0NGxzLbnMA
SHACQfLp/6j+7qIFW617sLM3WRCITCQyIyNkqVe/J4oLH4NYzwL9cIEO86WU2wxsvN6g5uq3Ny5+
LBWCp2MQq0feR7+iZeP7EDVAv8/qoseIjIp6bYx61CsGNyjv9afZNsyrEJq6iDFTbWM4F4RDK1St
OzGlydUUq/cYJ/+p9P8hUrqQsTEBV+5S1cP9P2m+7WsN9EjEmwMnif0qVcDvZTSrJ5R7cVwzSCrM
+4ANNHin2/RGrHAhZaIrwU3bQyjaNtlZD4KjS/kuJvHNv+7yq//KpHuwIMRBoPkJ+kygL6RtdqOh
UKv3HLnpsaB8PFQzwtOWQaXADOgm5HM9Ka9GXUodf4dsLuZZe7z8esODs43F8tCt2+r3hHJJVJsg
pTOE7JvHbtXigywx23YFFjggpb2i1W9Ys1RHoa0WftIhWAzWgIDnQXrOj6cukarYoBaczkqcQ7HW
M8RWlpLtW43+kNfqXYwZA59H3JJAPS5ikCyHIvHwve3mjPtFFBdmpjvZmZn02B1dPGAyj4EiyvfT
uhgzKk1k1CrS00ULCEo9w3wDAtHWL165GDOIQ8wxCpjp2YJj6DYMlf5U6/W73747b2OQ6bSi7Km5
NxXoWHhXT6coezdcvREtXJDWumIobxsjc9+s00sjeHuVvh8tLliaP4RCF6IVlh0kwJMkPbGyYyex
TelTVWr116YR/5oZBX0wCUtPFGTqIrZCgbp0B5rsRzKWlOXp1I9H0xehF71ikrqYLQqIAzjGuvle
jyL7FE7oGORp0K2dX3xwCVZRHVqQVw/sDAXPJW9AJJyTqWz88gEXrqU3Xo3bLMYXvBAAN6ir6DKP
Kivj578uYKsZejIWdp3vbaM/9vjfbmGeM9ipy7Bqxri3oWLz/RjxbmciVdd5kqXzo5ePuWgtPq7N
trHC3lsD2hAMD0ZfEoOxJz/rjgdXcUmB5WnHe9LWP5s+a6837TlUkrpQrTVjRgDHZu9pldyAT6U4
lyb0w1imLlKrwMugaaslRH49m7sqDNeDBROX35OMOPl1Uwq9SuBo7zF/IB76bEM1elakI1d+++5k
2JaNPYXcQnQWPR9fRJ0sP/4/Xgf/uP0fopsL1mKQIJSzLqKzhIBSneVZuvXRlYnjYbN5ERXmFwFD
44dSAigGxb95fCSynK5ZL8YhF5iUmoDbS9ZlR3gjg2Oj0q07UmFNeiPLFDQsIXoA4Z1MI3MlbFQO
xyoVYfrdkDrkageQjNEFKMUwxxvlZMDjfK83JDEfITAWX9Fpm5PPRFUXybu15WOcd6zW10u/TIPf
wXYRZWJb+BSsQ3QmnH80S5v+gKqhF01ukv4GKKPQdwuAbzl3jbR7SI8iqpQr80IJpi6eTBVx1owD
qm6VJf0JwxfLScad15hd6uLJzGKBJ52b9d52S3CroM++S1Ki/a4JF05GJYpHxVDJRxqM3YFB2vRm
WnyrwS6ArEB+IbNGsZeBqWi31WFwUonnNFbqwsci1LKFmBugepOJvMS0W663eeveazC+kc244DFM
MoqqYRUOZDsEn3k4FV8z7gnlcLnOdDdUoVwRrqoawwpSzPMnw+Ts+VWdxpalIWLJwtjJsPlLnyCE
gwZ99UOhuKAxRTF3qOos+F5AyOEEX6PnMOxe/jvMvlEadDFjhCaoiKcdASgqbeQupKr+IhLNituS
9IMn/sPFjlVbVGXRQMKzFMO8Y6lYf6GR3/olAC5szKJxA33QOjqPqlu/8IjGZj80aCX4JUcu7RkB
Hz8QuVN4BlmKvEjW269KRLNfRcMlktUjqIYLHodnGtivZIkhKsus38xt6uLGwgGKlUbxCc/tUvO8
YGpVu5RAv/q/j88bPuvyns2VnUURW/lY9hk/mnRBnpQR39U7OQAGG+WUVDg2ukFLtw/m6UMUj5Ff
huHqVmuRtMUamfDMKC0/94wEZy0hvvLfO/Nnx2Iudgwb3dexEdMZUYb+bEC8e2RFYpo9VMHUX36/
wV/Xc9hUpkM74S/o09bktAqav9expY+a6fdgjX9ucDEXGdaAzVwbYPjOVdaQZ2GLpcglGoDTMTZ6
/IhmfuYXRJkLEqtSmWXgPmMnqXW7s7Rcv7RDnHz577166w9x8ng9YoyATV14JgK0pVUVhV9HoLqA
A+X8PuUGsm3//UN/dgnMgL7+KLyhDWaUQzyZJ873rEa1Igg8W13MxYpBfrqdk6yFdUiWnkmCQxvM
yXub9NahdZJ6jGfSYvgn0s2EtTmjkClsVR/6gVdQdXq9N2QNkjhNK3bCWx8khj3qRMr6SWMlzEWK
WWHqdRFL9VLU6KHla4he0dKPkd/4CHOxYnw2oBKLg+TUR6ve6YrS45I0fqRBzIWKFaPqTZqW7DTS
onjuZdn9muJ6eidUvHEqXaAYiIGbttw28r9gN1LZfyiHyAvlxlwmMTREVWDsSk98QQo0gaWp27R5
x3HfWrnjuGuXRVUsw+QkLi8g3TYEtOKy8XrGMpdJjC+6CaHqXr1INXcVxD+Rp+y2ucG/vcKBiwar
NlJFyVZWL6JB57ubaDjmIJedvRr3zIWDCZFiwD1Ik1OjjTlSRdkOc9ye/uriwXhmO1GPGJOisapu
5KjXLYcCEka5/TbHyZv7IurGrsDmVHEWf5Z9maG8K6zXM5G5iLDCBDgxtmAnprpvJr5IDEeeHAzs
N0DYyJdILSDCsgsUV/tL97LspxevfXHxYI1NtLLhWL6gxFK/AHW8qrxL0sbPX108GBF0BpRtw/Qb
G/lOVIva1yP0oPwW7zgsVQjrpo1xaLoWipZ85kWz22JP3g7mcoZNKYQhm8jIFzYSEu4DuqAUrZY4
414PLvYbaRiXFrTeRN83I0YcbTj119HkybrNXEDYOtUsQwFJ3zNt7/UW06NS0q9OzFzGsHA1Ydmv
TfkYEpRaUWQqThP3LF4wFw2WYcReRi1QPP+ghEaplxc09BovIDlzoWANJi0sqojyBay35WdZz4X3
lCBzcWA8rBXRidX3cgUII+Qiu4YycOFVnmcuDIwkxhbV0pePfb2l15Nc6mXPIhX6vUCZC/7C/DTR
fVoDfcqW/ponMpI7NKmgy+flsi78C9p+c2gwtvowpeQKlAfsuZxL9dPP+OVi/1fXOahIveqY8Ydu
jm/XSpZPJimzr37G49fGV9WGGyRWsweGuedDUgrzyYL6we92ZeS1dc7KYggVzR7syk6zkmCYYIM4
+C3dSYa5jDO16EI8mBXk/qIDfWYQNj/8jDs3a9WvIaHznD6sIRqPtEyr26Ut2TtP50so/716Dl2Q
1/vC7EBiItr+3PRF1VwVoLs8V1OnNFqcKCj5nUoX9WWUYBBHCrMHQtrq2KsLw1HQSU9QInNxX3OX
1RUm67IHXSTquuLD+DKFS+93dlzCsGaemjUem+amXxTy1iAtb8rY963jwr5MFjYp5LTSxyJhw2MI
sYWXgPjpuqLt7bjsmiaYvw91ikFbTq9tuEx3sms9U2KXMoyBPqO0E1c3QGqYgxZ9fFKe3JDMpQyb
relNJtryxXTRlh1EHdR7TM0FXuo72BrHa0MdjiaCONhj0TDyQ1tiP8QpOgY7L791gV+96KuBgT79
oZXDj2lKtmO6KT+WcFAXvXZbDMexuN5q/iDqwjyYLrwatOz+8lq5i/syU6s5IVw+h3MbXpeLhgJC
EaPV4RcNXORXtZmQAaykntdmqMHmNU971ZZ+FAXMBX5FJhkgz7uq53ZW9ECicsylHfwKmcyFdVUl
KCxNkMln04OJyIyA80Eswo/fD9XK1591MrwxZunVM4ZUnjPR9SeOCq/fLeWittiIF0gUKPk8LtOK
x87WPQxWeiZOLmqrZmKhUPuRz2pq5xslBohUNDPzPDKOr5po6YyKe3ouaPCNd5g32njtx3zFXMhW
WHRFVaGqcgMdOA61EnSEAx1883ImF68VRCKmeF/K5yrTQ14MAf9YonP13c+6UzeW/YbsQHbyeY1U
cRsDS/J5jVMvFbGEuXCtKM1Ih0SGvZQ9b0Rudd9Xe6u1HysycwFbI19bwm0fn8cJpIGkKsyun7ln
0cAl1hJ8aCjVGTnzrnzu+ym5Vw0b3+ktv5E3uYAtHQmSYkYhe9HlRINbkEarz6hCU3PTlpnfNAT7
DbilkrlPN0FPJFKfwyHccrC6+IG22W8wrQzz+1sP47g4aB5G3bzbBuaXMrkYrX5ZyRIUHMY5Xq8g
Ty+OseU//Q69kxHbGlKhXQ3jfTSTnUGT8DA00vMF5QK0eimNihpGT2bEcDh4zfOoWPyGmJiLzjKa
UdOtCT0VLbSvx0jsJAe1k9e+/IbOius5MWlDvpeiRZEjqgu6I+iUex5HF55VDn08gRNTPi+DaY6l
ZhfiXM+P6jJpTWM/BhsGZZ7rPspugMHrziDR8UwKXHhWODdTOjESvqiySLIc3J42txmm3/zuJxeh
BZTv2hfbrJ7lPMzXsuvrD+kI8Rm/D0tepwVZCu67ROJu7fRcfAslhM0TO79HEntJLv7wBCTO3Vpp
aUe7TeHLWPfmNo239cznxq9y66KzqkTrUNBWPWdNpT5vBGRCioV+1U8X+FRUaJuOYNB6bhaU9wQD
6m6bNvPO0/iNfXGRT3PWl7YGbu0FYl3VAcnTBAZ563dxu8AnkkzSTJHJXgjO5aEBa7TdtX2/Be+8
Pt64n1zsE8agKiHjOHsZpbLnTQby49oBVowPTfxKZS4ASkra8yVd6HeeMfZQQ/TngYMK0u/MuwAo
saxZVOKkvwQLa6+WGGkwFAi8xKwT5gKgmnIde7NF/GEOCvnBLOOa5bRJoKPm5bEuAmpVdgqmAsJf
dgAZRVaBX4xFxrPV5UKg1rCfdRRIelewlD1Yk7E+D2Ib+PmsS54VSFvEAQQCnkFX+SGV3fSNJAP9
y2tnXAwUGa2tAJ2LXsw2vWzI9nZTHwx+R9LFQEHHeC5SXtM7UMf9BPNjezOVxXulsjfigQt9snwV
sD+IJxWZqj2q0mbLcWt9Ew8X/KQhfSmmoQhekIDETzbiQZHPMdIyv42/RIp/FW+zuaZd3dvgpYNc
1Ie1ztZPBFTqfgfexT6xlba8sqN44fOsPvMl4T+DEqhLv7XHr9duqxZ8u9sWvGzdIK6j1Jg7EPn6
kXgyF/pUQ/alGusxeClRnd+FWg13CJPynR7UG5HY1XvUYUcnNUbLhYprCHc8M1F5nqIZ0HlZ1wn1
wW+BwNhJiteOJQkFqvhApjs13hfsnYfOH089Om9OpWnNeq3Rr4T6tVX3QQYaeV61XmrBMO48XzNM
Eax26CDZvWZfoy5Wu0EQL5AHjKevD00L+pO1pdAD5yK+A9vgSSSJ1xQ8bLPXtoO4rRiZsfA1pHsC
EroU/VGPsw7Tjp9Gc9lN8wK1aqhs7KuUHaFI6pMvwfTlG/87BPCoqxsbgIJ4DfI0Ibemkz4PPph2
PLS3awwaZayaT3cpfSbRi99ukNdLZgPeSGqEXds1hyoN7oaq9qnMYMlO3lvOPEi66CJEn1Tguapy
K33uOFh2fDFsmzaZLdTX1TBepaH+lirp5+YuEmLhYKNIYrh5qsSOgRmtSLwK1jEeFa+3eqWWcZPi
dFTscaxflsQHmAO7jh8W7UiW6XLqSrUeUkP3gSQ+dxpMO25oGoFJVIFPiBv5irDlwFjpk/3DtOOG
C13xKLLYaOgBH4chOq2jFxYHph037GnVkDircfDivzeh8yl58HIWF+4wzHUb6R47Pfdolcwg3pz/
9rPsuGFrQZwH1pLlEIPEJwfCKu9nCGT6GXcccSkwlo35leWQBFAchhK1IV71Fmy144kiihc9c3ji
mt4W9dchPXgt2UU4WLqVhm+wmwVxnuLZUDTPfpYdL4Rws1k2goBX4LFGvrTSzwtdYEOydWkDSdnl
YLpvHT8mpV9+4AIaJFrevKtSe+jDa1rfJT/9tsFxP2uhR1EXMAvCuFnsqNfDL86Y43vEQP2JcoVI
sTxXhbqFloBfZGbODRjXZUdozOzhMjPWCbpXvimBC15QWSFGtVFE0GDfF3s6eZ4Jx/GSwcwpSOFw
ivmVqj9Ns+eZcLwOI5sYr5SIQzybb8AfeTdyr/mTOHPxCgVfFjVhOu9A6bJrdHZMmRdjA0w7njfA
8YCmDe1B8/kcbVGbi5B7ISBg3LkE414n1IAl9hBX3S4o7K1qB7/Uy4Un2AEUCUxGyOqSuMh7sFzs
J1F7TVtj4Y4jMhA5D3F82ZXsHpOOeWSfvDzcRSY0FgTjlmzYkazNeXrd+BVfsGTHE81WcdNpWC6g
HxzLTezWhLwn5XQJFL9VS2HcuQkvAuBSKezHNKFfsqu9ZsNg1/HFWaYx2pqw2zeHhHwgrV9YcmEI
6Ea1PBiK5QBcBiuim6ro/DIkF4NQYQCgBtvScpizr7r8YT1Tfhd+sAHJGqKbebGr8r7/jqa1X6Lh
Ag+Cdsi6NkNcAtvqQdb8zEsvScc4c1EHUxTLph9wXymx3YSAyTZB98nLUVzIQWObpasFQgdZmlys
5W5DiuRn2rkNk3qpkiLAhmTBMWpup3rvZ9fxwGWG/F54eUqEyy6rPxXzLz+7jvOZImiQ3iLUgfxk
yeem726DUG5+ruISw3Tg2J0WjAkfmu5bjTpTHzWeruJciEEGqplxBW56lOXnGSiDo+lir2kroOud
Cg3YbMDCI2A8S2UeFjzvK796gcsFI5amjhU0sfCor/YqTK9D7UXGgEU792FXaAxuiRmXVrFu+ygg
+yakXlgUGHefhWM6BYNALC0CdsdKQIuWGleX1xl0YQVJMaSBwvTcYVG7ZvxgY79r3EUUsERu49Li
bENDqGz+Doqffut1fDHGtLRmasI9GwY7jHp/XQrPO8uFEGTJFrbgcF0OU/wxWdu8m73ACfiCzm0I
qYhsKuRlk237CfWDL2PaejX4Ydtxxk6NFcakYVuZK5J9o41fnHaBA7oq2qqrFwQ90GgfWoBGc9St
vUrgceYiB5ApreGFqufAKajk7oSXEgvsuo5YtyoeL99woZ/r6Vfg+QZwwQKxQtW7vVwtvf4YySLX
XvP/WLCTkBqdjFIAknFoh30V3Y2eiZILEaiWulL0ssEkBld29jOd/aKoiw1QXCd9sMGwVV9UmV5J
4nmtEOc6bETZ2hkzMwe6HmLyoVF+7zcXEWDBPhEBpGIPXTsfm8ze8sizrObiARA3BQ2yEsndQvKp
/YWm6M4rzrlggEmniwoA4j3oqX4iFXA7NSF+D2UXCkATcXE+rFoVFwZKvbeDF8linLlAgEZK0bSq
u7yV2bjjafHU9rEXRwmMuxdh2dZNm0nkSzU5VsTcgnzKL8Vzu/84HWFR9Dh7oss+RLhW1on7Fdd+
a/2HUZNCyMYeIp3+TJZ+fl5AG/fV75g41yGbAyqMgPGVx/UZexbtwJbq6ZFu35+s9dj2EqXdbD2q
9UPmJZ99WdTr2ryNtrakEh9yix7iqofC4/Lgtx/ObTjJLquqEvsxLt3Xpln+BrDOs73n9vopyH2G
PjJIPfrsOSrnJZ80SHi8Fu72+nVPQH2aXCJJVO7KxOTT5petu41+zJ0vRbqw+QAY4wEpahJ6vovc
Fn9XAjNKFqxZQpeWZ1Oe6KPfbji34mwSawmFZbJe1/JceEnmxJnb19cN6WbVVctBV+bYzfoAvkzP
D+h4YjRMgIRCR/CQpACBQGUmXvxKS25DX4EyJisnWNbfivpq8d1jxwkX2oZLrGEW/EC5JWXOvHhv
sMuOE3Yq0SKuYFmGp3o7V7PXqeAudUm0gA5ebbCLAcNdyx516PWo4K7cVTayC/9Dg6cy7lkjAR0m
vmt2EtIY1cb/t+b1A2/vDPO6VXCbvg6hK5idqjBFVbCeb2VA8mZYvK5Cnjm+N5UYTcpahedmWs4f
6RZ8ms2WeqUe3CUhSRcbK42IhKLExyqGIKbxSvK4yz8CIFMYA8+P3ul2L6uvwkvHLeaZk5QGNYf2
68btgY3VnurlmCzGc6MdBxyMAV9Eh0+4kUGCBDzR9W5Q6Tp52nfcMKqDBFo8+JAibr502Wj2qCN7
wcdi7gJpgkXxhZcaxsch3g0YTijzhqXlo88FwF0ojeCyCdmWwTy/L/lfoe+yHXcMxz5uiME7Djyo
VyMjp2LxkjfGjjgeKeMxGALk7IeI/hrTNQfTuN9eOA4Z9qFsOyhXH0qmnpiNhr9pG5U//IzT13EE
TXAKjggcEtPcZMm4A82n14XIXQxNhdlPsRIkeUNZ/Wq6NMrB0eeDoMNeO15ZmrrV46U4sQiVh+VH
FXkVTbmLosFzvCT8Uj8o1DUAuycbehGiYMmON6pRyWqxWPIg66MS0OzwQ4ZxF0SzDSlmJwksi5of
W7ldIWn3qg5yF0SjZV/FiUUfIG11nnJ6k8WL3yd0cTQMNCUNJ+l8QAdqT9jfLPKriHEXRrPKEVyW
C0LTFJzjYLqbTObDFB/z31A0QVmaTJH5EI7pgWFSOJ/QcPbzFxdHA57yVPQKy6adpB/JNNqraUqt
76d08tOlhDgB+nTY7+LbUNE7EEN+9gohLnGIKllqSGSx8O2a8uoKPF1+CZ/LGgJt2S5LDNacsJc1
Ca7X0ktqD1/S8UYK+hNITYfzgWzXwdoex4L6JWYuliaat1qumKw4GF6eq635moahp2n+OlbXlhEQ
YOL4ZXV/BBD3s+2oX17m4mnKtivSOcY3XPj11JW7zo/BGwKtzrWYZJEcrF7RSkx/ZEGf19arQM1/
4wZRI7gGMDN3wGBbhrfG8rfXcXYxNSAGnqBrgqNB62ua/dxmz/U6DshVugimUIacgA4wJ+E1J4cN
du5COsD3ygXrzeZ2N9ti3/rBwjhzEtSMbCE4S3CxbHbZT2O3x+XiF0ld5adgSdRaM3T5VhGwj3E8
pXmhouWH1yd029c9CSDsdTlzc4J5xxWFifqjn2UnF8u2ImUtuWx2nN0MOvvRLZ1f6uFOy/eRLIPe
orPFLcUspbqrtV8zgLuz8kgP1kovlwjdtddBvOWkIj4bklD3jAh9UX8LtHrqR20eLNKcu0zp97gH
L9v6GzwF1p0wHSZFKiptkhPHwN1NI2iCV8akzB300aP3QHSXzvIffsQFYVXd3Ma8AZFOH2/qFEI7
Qt+GNeZld0pOoBou+guXdDwQCCpVawK4wlQvjPu80hLq4rQkARsncEPR2VbQZy+WuLrf6Db4vB1g
3XnvjHGJgdlasidRGxHkUMSUbT4MYf3Os/ufUvCfNs8J7zJOVrVBQueHHDu9s5lR9LQEEdTAVzBh
DGCG7+rrUWP08FlI00zHdB6Hu7CPFLmmAUaa1nkIrd+IP3XhXSaQ6UYYbX9s6fbBBPEic5uyyY8g
hrogr3GC5nPYCfkEPtKbCjRvOxx9r4oOPpVzP/QMLQeO83USIbTOx0mqHOS8fgRs1AV6kXVsSqOx
M4xGHwQp9HodyJaMPsELi3euCiggBCOUu9ofQwaJwC1ov4/BWBXvPEPeCAMu6quIKUIYvvZTtbV0
269omA55s/T0MesnrwJuQl0A2Bh3dVnUA3+yogv3Iyiqox0ApfV7UiYXl/uDp7hAMNZA5oXOGzuR
mo5fJagQGlxM69JcdAjmxZwggcWmB9XPEGX479vq4oR/+knH+0MNkysVySkstvAAvJy61ehWftCk
EcU1WJ/68eq/f+lSLvjTLzlhwJSVrWwLMtSC9vNuxYD6ki9hWvQ7P/vOvWtBpB5iYu6yeaPNDTPp
daD698ik31q9UwQZK1PPbXbhzEzX782FMQUd+dpzaxy/VkAd1RlGQ5/iOsFHCFXxYUQb6eC3MU72
x8WsGqi56x/jsn2PN7aGOTO293o1wikcv+ZUN2MAVqKnZezKKxX28RU+qp+6K3WparpiMw0mi5Kn
ui8o3fVTpa+TrEv9hkTRoMNp/deE2BhQiYdeyp6KUcQ7OyXFvq6YTwqbUBdO1g8Ytq6SjD1B/Wve
mxD6tGPC37lX3ziRLqBstM2QNMtGn8ZG66MA8dlVWet3Si9v6O0Bxv96X5ZAh5zWA3tS9Tp9S7qu
Ps0liH1yKcO+u5aFNuJKJ2tyOxasu0liiftc9EJ6zddh7xx3hvS8NHpN2FNUNz/1BDk5XofhO9Cz
N6KeCz2Dco1pkYLoH0kPGnho2ShT/TXoUsgzy9bpebZD/57G+Bs3k8tpI8NWrkRBh2yVyaZ3o42n
5BitqW52IVQF33mdXx74f4iuLjINk30jFEgMe5IG81c5I3H0nIZtDdbpCvzwoYnkLz6DY2SwAfUa
NsI3clzftMAG1jzWP0Kc77zVVv0EAWrq09SEdSezb1SBWfOGsP9R6vQMrDfJaN9LGN5wHxe8Nk9h
Q1ph9I+UlPSKmawpcl5skc9UU0Jd9BqqlrVhLV4Mcq6yfI3BzZjQtPYL6S6GrYdyRWSh7XoiYXfD
a9Vfda2qjl73hQtko6YJljEb05MYi/RoWSGPUZd47ovj1iE4SHW0ROlprNevzdzyHRrXfmrU1EW0
CWgJy6ab05Mt1V/rSOyuZO03v11x7mhdAYDdNiMoTzfefKn6corzwaz2q59555KGj5syIVY8oGVW
fpqhWWjzANLUPpA8HEfHU6H1TrQOLLRnO90uubHJUqDcBrp7v+U7vkq3qhSYX2OnqqYPZqD1oTZV
9c5p/wf084fg5iLdqg4EHSmPkNqVlta5naH9sytq6CSfL1HiPNcki4+aKmU/VJmyn4OSi+4YCr1d
JWIKPFNMFxXXM5uRYNFQHIIqNgb19HoKEk9aduoC4+gYk6qCAvxJRtu4kyVju7ptf3h9oN+AcfHK
EtRgikcRo2pRdAOI7RBC2OaXfbvoOEqHugs1RzpgwvDIQNl0q1JPtVDqAuQQoatejyM5Gzb3/8vt
WyTi7wS8S+z50/FyXHvkyUZBnQDePC4gJMU2Qx+bMIhl3tpe+VXBXKCcLuqoWLMNmqRt+lextAR6
ify9fOatv8Bxb71NSZ1VNniwdSQ+dFUZ3lUXtY+q5V6zIgl1OXJGw6XIKnH5iWr5MIYF+4gWs19t
wMXNFRJw03Vj6Qlt/m5XVCC+hZbLexnYG1f9b8C5IZBzMyIDa0BbX9UJ388Aguy9HMvFzjFCSAmJ
JzwMuYBA1cgrKBNvmG3zS/NdBF0rAWhVtQkehhl01aa69HWS8Yvf4i/n6V+vn8o0ZdRUNL6jy6Lr
XAR9er0MC/cC0yXUBdOFAK6bcS6bnxiOJTmuhOUq7Wbhd6m5CmEjv+j4dZn8udZ1RPOlIYj04ya9
kMpYvXMng3o55dVQND/N0NQyr2g7XoXL/F5h9K1j6Tgtstt1Kiao5pgY3E206w6TYuk79bC3jDsX
smjSIRnQs/sxpiLK23mY+kM1jK0fLTDod16fnD5T9QKlT3pLQqRvVs/jLoIk7Ds3/j/cL7+HZDCK
vDYvCK6qsQvjUz+tajqbWLT2ZrSQc96BqLnr9iuGz8MDTy73WFV3qGl0ivDoql/XdR+2aRPncuj6
vTBDRY7IFyCh0iRV2t+GLNiCvbRpqDBOEc1zTqmdJhQL037dhUYbfsTMvB72QZxNFA0RvqCvVSzh
IRyKlf016rBZUELR6idD1TF6XLoGKPxiS4KnqZ5CFJ/EOt4ncyCe+zQSyZWlY78vgmxqrpawpsNd
PXdcXgmRsCLfQEm/HqAZa76oKALHBNsac1R1r8XOtL05pniWQFd9KsqvldYGM5EoPBb0V6dAuZav
QRi9zJth9kRZvQ65Gcxwa+d6MLcGHVvoVa1JdyDVvK55N2r2vSe02o7IniGFmROQzgX5FhbLX+Uw
J8UXwUN+m7Qj10fgL0L5cZ479rcZKbkdyKXjwSddXkUy4EneGjzR93LE4FmcRPRrN4E999DaqDot
UB84R9LKnzxbUvLNFgrEH2nXkfWgUSzo8mzJvAZoE7BevD4tZarQcokb8bOupehyi3knmguhvWbw
YZ+9tm/SkXZaGnqLLCSc972ZpnFXX/Rx/zsM/5PI/um4O3G413OwYgSY3gKXUv7VtP12j5iGF4a2
iGZbM/dfMC7XHCsQtVbXFW30NaoxQ5hXS1ycQTzQ3Ve65sFRTqXqAeKrAbeGCCZaU0bXSZNDQs7K
NN/kikT5vxf95wiDCeDXmzKGadLEpKW3fZMs11aldl+VjdfbHzNrr40LcWFzpDW9ZZv6XA3/x9mV
NNltcu1fpCqQBEJb3aFHT237JvZGlbRvEJqQhISEfv339LuKsTv9FZssXBVaFzgcOOcZYns3kUi9
Uf35/W0JjKqfB1/MxOfO5MMzaj37gZTLYh9TSRHUVNpofQqbH+94T3eR0m23sJSIGzV0uFZGcwrZ
rECnA4CovZ/B43GfXEOvDNrM5ymu2e3/Q1X+JXZ+syV99GYCAkYy5Ty+wkTP3kPouc5vp7SN36Wo
mLWHzXFgc/dlmIKEnhjgbz//HI3nXO+6OH4eAdPlBcQjSl4MWx/EGsb43iGxwK7LkWGgz9Owj0eq
I34GhaB9Y0+9Eg0+tBONjZ7oWdDnuSNIHaNo2vwUR6p/Q1SP/o/j9rsF8c6ITDOb4PlD6mKD5q78
AhvpLT0qyL+qomtc2hatJLo6rFOkv2iU4aNC5lEsLy1MuG/jpl/nroAp2rDXhc76sTdFui3NUt1S
i8v9Qem22Y8DKCDHtcJZdOClhQtFI9MmupTL7CLs4Tatq/mo6wrVJplRR4smj4b6oGKo3haiNPH7
cjJLetBgSL3jNmvu4So5vCONicqjsFM7fyy7KqIPcmpEDwcs17Iv61gm+Z2Y4JTapIO7c+jqH4RW
6/QOD0sWF5x141kDVPEeni32tm3G+jY2MIIQbd8fcd67z6TD/wj30Joc9JLs9NCgXZfhp5BVHMsW
T9E0ljV69/14E8NfZrwXwEfhBgEc1jgYd8abzN27Wrn8nC4pftnoMrjCOFU3ptg1EuqTMYKW1TGm
aJHth33XBh5bBnJLhy5tu/e8AYn+cxLhJDRdv16BTBNHw5rloYYvEgoWZRwV5Qpq5I2K4+SpXHEF
kUtaqzPm+GV+0G6rijjZku6wNJjjm661n03Zok3abQmM1mXXS11o2QHCyeryk6F5/C0FFGstQPHC
HkickEeS1bjQOBSqPqz7xq9GV3o8rDaCwKbjdJ1u0p7VzyvZ80caOwubuTwZ2wOsRE38Zay2GIJ5
e/cA8DZl+iYW22qP1sYDZiUabaL+MiJt+VmPdZncWCHQn9wg+Xjqu1qa95zaGfupXavyCDefLYiI
DraFd+esoYK5lsLpPzkx7+BGPx0mAY3ioOPax7EqXJd3m5TxQ0l3fl+2MnqKRmTR/x79fzq7v4le
H8s6Z0nKYSk3X9kw9vlpn6I1L4Yh1X8lYLkhvS0j/SKrrb9XdK+mv/JkcLgbVuXeY7vP5NE0lNEb
yHANIujRnfjiiGuZAKEPv7gHIyp10EK6Q+iLPvGh3VzMtR7NyB+gMSRPKNuPN1Bqewtl8ZITfjOb
PrhbwQVCbQyLlQL6Y44Lasj1o6gt4kl0sPnYAB27WRyE/j9tXSn++e9FfO2M9zI6Z6rdLZ/n566T
mT6NspuTW1yMxJ9h43sJvemsxbzx+MHsMHpz7epOeSzf6tO+XFZ/M2c+5rmphFLApiQPDcK2KMVe
sXOTN0YdohUM3Pthl2+BCv4HSPvd3/JyFeFuwUVnN3WR5t0cn9TM7PR5JIAa9IUUnIyucDV0QfrD
XO4LbLLaHKa9s9FRfVgd6/9upgT+UzjNDL3rSF6xBwn/9UoXY6/z/N5USqjHJm8hvXWWERJDquP5
KKqtnm7IuuuooP3eHptcoKRhs1jcraxpxiOOx3q+XTHRzY2ch2YShYjThn1X0GdqTihTbMNd2uUm
ag5NbGteRCUK2V2K6nIh+1iJsrAVS8+7i21XMAHuRRGt22a+R8DC33Ac0FAWqGJ7W852DlLTwtHn
XbbjbanKElJ5d+MiPpK1TYsBghFBtdvEV1HMIGy0jl3X/Mns/KeaIH3S9S4MM5P40G8TLymyMukA
+UnXg+j5cADgLKg4lvjobzTUmygdpvxu3WHsWtJUHLcNbZ+gePQR4K6FCzPQyvxBGlQl9Ysd1z68
hfV55TDxQeBNuvQw4Oa4htTDx26Bbiqbh7coaa+07xPfMzLq6Auti8ZX0wr7hOqYGQrFx/SHQo4b
ihhevtB86CPa3dskV+JAbYqcTZOJjl+DZs/Hi6e7zi1D2fguhrdsN47uHOVSvXEdfm32vBd5nHQ0
wtUQTXUa0WPT4crFmPk74MsRa/HPL5GaKqDHRA1/t3V/HGpObmUkpxBMCAb3ksi6RF0X9VHzLKix
t6g8bYWsq7daZb+dF4zupZC9gv9Pv5D5NK0PKjVPxPGQYivOCO/yJSwUKhcp4TxDxriQDcRh9bYF
ddYwuvf4U6vFvVvs88nU5Z+8cudODyE1bgztvftY26xA7uLDjWkL5LtzF4VJBWY+SCZbKG/0NCyn
uSKogLk7sZRvAHBeWUgf/qI62erYCCzkNP8DrUOAp93HoO3tg19YV+YyY5gQNz3ZqINaeJjcXOZD
XZBqB2IhFHtiW17YiBabq0POYqyiF5Pligpfs6HQKExzZlSdCUneuJu/NtVeRKYuU9GUqAVpO33H
p/RDUyYh+Qlf7YVjVrXdADTfciIwZU/xTsyGMFnGzMevbI6pdcSD4gStteaB5k172Gf8gKA94sNX
bD4791ImO005JK72cZMHsBEDB/ciEpYVCQR/MeF4JIDTYQ5RGdTqw2XDywsKpkQr4Tj/3L5XxYql
Laq51KewWfGutWylLWj/WM7VsgOkPopGVyH1I3z4y+b8VydOaNrF04zQAfX9ZJt31gR15jFy8vPI
a5YsI4qn82mc0lvi6CVybRCICmN7UVmXEEGDD8N8EhPKT/1+s0TDMWyuvai0DjXxF7OEU4brP/lK
s6R9n7Wzij4Fje+jLYZ5GuY6i9U1bYblwZpWP6DCdRM2uLcNwf8ZWW2RzviQvCfb+q1VKuwg9IEW
ccUaDRec+bRo6BCxuds+NCYT57AP97bhutSQj9PlDIG76o906m/MSP4IG9rbh1NsYhujq38ier+H
FVFZwCXorfrKK2e4j66Ytxnazg02Itv5ARzCU4UXYNh3extR8MmiT8D6H1qX71Y4ABeZrIbAwb0E
0TZZxg0agyc25edlax7B7wg7rH7BVESD6lWNoYetPQF3V9R5UCEuyXxAhWAIxGbhwOWmFT2si2sh
tkv+CZpvH1DBWD9XkGTCebUPT1k3X5o2TB0s87EUqoNWNBEgudWoi/8jE0FBc1NVyIMHh6G3ltlY
ojTSIOh3t8+oNov6mI59F7acPgYuNbUwLcBsMCSI7xLa/5mSLPAo9C7fc0zrbHLYKWTaIS+SH8ge
hBDGTvEyJgwa81TZxZ7K1N1qrgxqJYAjh+0U77BqQe0FMMH1P2b0q4taM1rUUZhMGOpiP6fNdksJ
T7SByOyeVxCoSP/o+20LS24+siSPJ9nGs8NiJuwI372+yGFMGjgt3oHVJW0CkcSX5JPS5DTSunoe
WhFk74sV9Xa5SCh6yPmAG9YWH7cmpgfk57BbPvdRJQPTC8q3GDztY3fI1DYVEMXIgyaG+6CSauX9
SipnT0gVQ9GV8YfJkaCMz30IwjwSUaEqbU/6ReCxk254RBsnTBmE+xZJG1BlUnKMPrb0xCPYz0Oq
JySIuI9tSEEMIJXc7Klf4luamY+tSv4OG9oL/viFJpWyFXoSnS5YDpmN7i1+yu/zPQplP0cnRe2s
LVtMyJJk5lZs/IdInAqcEi/0XdQasL0gG1APwPI05Xc5lEEujwn3sQdS23HuILt6cnoZj2phUE5E
IT5swr3IHwhNt8ZBx2+f5/2QNvJGN+wtcP3Lqv1S08eXe4Gfo21OdQ1piRLSRfOhTMR+bXsSdZ93
UJxsSA8EdUuvzLRHMGSAhSF46MTJ896kf4OjWwc9suBr/vOuaaodL9kcu4Y1X00K/6stqKjHfWxB
TGnTo2dsT1t+204Pg/oRtKA+qmCPd1otM7QElMvOrnmcXZjoHPebf4b2bcM6jExxggNWd+55mGog
91t/aY4SM3AFOAqXD7rWRZK4oLcP99t+dKiATEhne8pq/hDLtFhZG3QH4r6qEwAG2s2tU892tq7I
yJ4VNo++hS2jFzpcDGWkYgspmalUM4CqQALdlmbv2MegP+A3r3e0liu83YBkOKg7GhYtfstawn/S
tFZB8CU6g+ZQ1PKt9u0rp7ffitT1tKlYmOo5laMtxC7IAaztoMop9xWYBACfbVWVSA0Qb0NZYpsJ
1KJReCNp4Gx7yWdRjhsHMshp+Jg+j4Gf7SWdDTBMCNLW+8n0Mj+oTn9QGkXDsP0R/3zwabzOMp07
h7LYNNysfG0PqqlDR/fSDhW7yrVA7Woi/LACdLuE2V9wvwMXAYXSG4ZK4cxL9Fqzw5aE5Rm//TbI
sazSCSMnU3bklh9ghBo0137rbYXhbzVHGLkHXHxr+GGE1XLY0F7hdFYQ/E5LTPQc43af66O2Ybvv
FwmmOIogvImRxw4wLmkOe3QN+2bvEggQtKlh+7qc2rQsdBqfyRZUKOC+ClNdZbhKzZhoHQ+PA1ue
uyoJaS8m3EcajWCP5ULtFhrl1Y+6gnuJ3MOeZ9y3TbM6iRvoHS7wWRyOk+HB0eLLPBEmoq0bsYjL
shddLm6tCGK5JNzX8Jmoy+OVGoMm2oo3PC+f4i4JK4JxX8KHL/Gm+5ctoubsUOfDcdRhWd3X7WGR
nbshfolFDrXN9KFK+rA3gq/Jw8caaklmMqc41gU8luCJGKRQk3BfkCeng1IK6tOnBN7yGh9uxiCk
B4bmP+eBaWl36LBipqs6BX7zR1PywPnwwhxIYdLu2WjQRNuKyYrjkIcdIL6iDm/zuC6BcDwlgN5s
BLNNw3KAL6fTreBRxBrxYpi9z9f2nOXDU9Cp94uWji4rQxVxp2jnf+dRDdGTKKh7xn0dnXZn2ahS
9HNWRHk6kDPrw0rd3BfRqaRSeaNeeopdfUyW/DB3fwfNh6+cA65OrWsp95Ptef0DW6V5VvDDCBvc
e9Z16564vH3ZIcjl9aDOLAnqWXDfP23hWVNriesjo/khdfEtGcPkFKGP8nMoyhEfDL4Nus50Or2k
gYSHXU99+7SV1Ql0TLCK6BQVGR+OtgszruW+AB3Vc0InPElP2zjdL+B8ResaVrvwBehWmQr4GqC+
TTeogdn6Vs5hdxsfzlN2bV7nFQ69SLJDOmvIlLyFqXzlIeODeaKsVrVO1H5SPXsYc/qZiSC5pIT7
SJ5uhXhYBAgt+nwPeYf76Z6GXFCxcb1wcfGAFaRxeTZqPcsJGOepYiHnHsb2bqia2z1KjATQt+bt
UEQZZAwGEYeEI0b3YgaGYWSMYoXRUYk6TbP4kkV5yP7D2F4Cyzoez+MauaqAY896zGFXehqb7Q15
lt9uFIz+8u//bu9ztfISsOWqILvgEIGpe9T9qxBsFkb33o5kmc0+a4pvH5JxKSLSAh7Th0kkgVDw
87cbNtQxbEzw7dFG5cHqrr7pt7oNOb3x8d7rEdbxdkhXHf1wsHoH23IZ76HYEGQ0gdG90suI659O
px1T08k9v+hEqD/njIRNvF+tTHmUdJsGlLqYBih3sRxHoqzeFPV5Zdf49cquNX1F4g3DSwONp33O
qoOt15DrD6N+0RKokLaRc/wyOgQRIcYCiCa4p2FihdSvXcarUk62NvoBbnmE5nPFv6MJuH4JyPn4
eC9cQapJGegrWFfbLoCHVBH7NHE9Bi6sF694EpbOtfAeLSDNFhcj3icHQsI4/dSvkFbSzuuqR5jE
EU2uGhGAZY2DQDmYGi9eieu2Cv/B6DO8yg/oQY9Hs7aXsIn3whX2yGmG20V13aRqix0d7+yEjdQE
wRbw9V7ALraGxFy3y6tcQP+umh6XF7FHLIznQ/2nvUIvbWxMSu9LPv8tqhoMhP5NXsorAevXYRdL
YC1Yy+pab8K9B+WCn/NxDYKbMuoXZGGXkGqTlvZ+XYW5H0HD/LItfRl2DvtF2TJKoyQbt+oq3GSx
axp5hsDcc9Cu8Yuy6UgWtAFw3hRiHmo4QRFARsYm6DWOmfHCdYeC35JWXF7xUqwfYBrg/tFJXz39
98e/gqYH1OznDOiqFoquwOPC1BGAWXIGQ2xG8Q3SmfUR2hy5vWHoiSVHuU3T9mmXaNscYjKyI6Ny
zMIuKD6RIgWHkErwP+/LfnhYZ1zbNhOonEV9IgWuVNYM0rn7sd33g1IZ1A944PXEr+KOdhS73kpy
L8lS3YBaCXuBOHnLz/Pl8vdLX5JRv5IL0XTIlVUxxdZatvYxHm17V20qP/ZlBAZx1HMbVJnBn/Ju
zkvdOVKlfX0FvbM/rA1EXvqNtqf/3mavHB4+YYLU+Sp1P/fXBay2YunBm7JbaIj4FV4C/RvcEJf6
2mxg+yV7Nj/EHbQCwr7dS8eCEtbwhPRXt4B1tWWJ+8TrqA/b+n6l11RS6LjW9L4jMoZ0h20O27oE
tfuxql50x02yTrMUzdUldVdIabalgEB5G4RJxvhePubZoAYcp/ReGuyatOtTsDOCWosY3EvHKR1X
tLcicj+m7OVI2s09y6E6HbasXjKONBhsc9a2V12X71Q6y3O+ySBEG6N+cRZNtIRFeaOvkmzz85ii
sHWbA/KzhcWTX6IdbSyYlFl/7Uqrjj1v1q+iH7uQMhy+3nvpqmYftNxMe021vtm3qTyB6VzfBs27
X5mEypPp7Kz7q2oXdjB1X32aFcoL/z06/V/g/ObM9OvADW2neOfpds8zRb+M0JV/L93i7m1W5/aY
ZhnJDtD/7t3nPJvksZrKjB64kzS9S1HLO3MojJGb0QzsaqxqjlFnQMVazRw/6nTJnjjkksExLbv6
0A2g6XbD6KajVvVSI0mKSIHnv/fDcYWsAP7LaXns9h7+0ZDagTxBSmO+FqSbjSs0q9WpLIEcPrEl
zu/Bi15uG8jTT0/O5rH6sYxCf6xdtvy10X6CAhCfYQ0M+jq/nSI8QUCdNzPo8L0ZB3UnJbXy2UGk
68gpRH6eY23a9QvnS3276pg98C0iF1JN8gcrifiqs2W8VZWcb+Xm9Ff0UN2xjBc2Psi4Ie7R2A2t
yaonoIc2eKR9YkAeP5EVii0jW/LkQKoXpjdkwzUsPWr5wVUJST52JIEKmYigDiLQ+kZ/IlXuI++X
9os1xnTnucM5dEz3pv5Mcxx1TkGjGwAf83Wqx/mZZJS7o8CrPPlLAAnBP0Yz5mllUdkdErTu4fiX
7A/AuqjhAKYqe0/jzsiDi+b8YkDTOe4N6hBMVP18VrtMinhpoyfZxFN3rgTRzyMdtr+gk9CfBDF7
C60IUKcy8P6/DF3H/4JSHjmuKllu3AwE1o7Owkc3aXscWCK+pNlUf2CoqNSFyaPo2fZ9mh9x447K
U9sJKYoOTIrboUs7cdTC5I/GESC2WbTtLC1qyvrqn1aYjACbslbdDfxUpUQXTqpr026uO6GOl6p3
KYSszyBdqfdRFUlsi3S5mWQV8a+qWeSpp848GSr6u33JbHXf55rmD2rZzftdyL7/c3GOva+ImKD2
ENFMFCPvmYKuZ2zbwyD5yA5ujiN3p6huH1w6q8fd4JEJAnP2DIUNBOc0z90LkqgyH9WCw/0wt7o0
n6CPt6vC9rvajo7CR/OctKy9qWjUf81NyR/UAGOaN/LjS5b9XTh7GQZca1Dto57eOwX3SJcwSDr1
LwIcyZiVXdj7wO87sBnilxKu0NddMEhVzGgddUvyxhX7lbuP33lwfW85Ip3eq55/72g+HfutDXI/
gw6VhylrsmZENayj9wBU3DYou0G76U3diJfz/jdz72v2J5mOSEdGUGpa/aI8sDOpjvUk2Ze8wQ2O
1I04gR4OE7r/PrxfmynvpoVTemtzOHbcq659Ao+dHwb2pijyK3dpv9emWsDjtDPNtc5hUbhOnOr7
vW71ucrpUgF9McxNCGQOi+Lnz36DPAnAVtetX0Cpr7F7LanC+MHU766UPJmsjpbummbRZYwEPVZE
BREG8eneEmzUbRPMsJZrm3Ty/ebiGfyhLAghitFfFv7fpWIo2lKo9esrqv/r+5UC0d4hk4Zd1P02
i+ALzbTEW6yz5h0EtoZDPgQKCVC/0xIn8dBHytqryeq+2ErRHZd9DunlY178m+40p9bmZLmmFmx8
HMUf0hc+aFBU+d2WzHZjRES5XFe+9zftOpqD6yGsFDS6z50uu1SadYzxOhoz8RV7EzrwUdrqJnB8
710qGuN2Om/62pQQGozTfBghr0eWH2Gf74VqGomFSGhrX1cJYWLoPI/JcXbJGmQixqhPoy6tZAx+
XMt1ciobjilcvZ/3ekhC0JcY3gtXMuVJXQrTXzeaPAAZ2J5xgynDNo5PpoasNpArqu2vjSp/yAQ6
BFkeqPBGfT61slAFzVLTwaKe9TdT7NQDTCRk4KfHPx80dKxMA6XK7qpnkhVmtYDJ2DiwmuF7A5gy
WyeVW3ffbZwUIx53RW3CjDWoz6t2lYVVUT9PVwVobQEZTZh9t3nYy85nVkPYsAGeHUvK+v4JEuk/
BM/CIsmnVSuRdG4zW3fNImPRp3NQybbQdQyKU98VABKi6OtOarp2DddHN0AaB7yuv8IGf7ky/Cst
ST1ODpfJ6Uq3OSoSPmxFBIursMG9EBUCgnTQaR2vSZbNhziX0FqtWRDqiVGfW41et+7WbV+uMdT2
/uBN7lCjdeMbr+mXvPybC6DPr94YxFRyycarsqs6ZhA6OfFSBl73fIY1aAW0H3CsX3lSmWPVx98d
Dvs38sbL9P7u072UuoNqxV3JuqtrVv3Yz6nTB9FG5cdYCgDgw9bWqyHxSfNNu2W86twMJ84GdqSm
NmGj+7RIvCiHHW7M+uqs60+xXaf2GGVNE1gB8yX/xdaTXZZ1f9V9/iNO8VBm0EkM/HgvsY4kn0pa
ze5etdAYLDerD70MPCN9xf+BiL1Gexc1pGW1RYVuyxkNmCAUK6M+DX02vW7aPR2vWzPr2zQu8VJP
9BRWd/T1/iWa1XhmW3z7tsliyfP+JoIOeuDoyc9HGVQEN7KTdrwCYdL/vUF4FLqJCxoqQRve56Kv
Na9RnZr6a9Wrrytgoj8gvin//u/BX3mh/c8i41/HsNsSA3GUbb5Kugh1ZJB2vI0ZdCcLoTL+IZ+n
KHCWvLgtiZylA8b66ii7rnN6P6owdV/qU9PHCNKai8tH9CIADehd6w5NpMJqpz45nfS5mZFnxysp
+wb2NQ4KlSzMeIf65PRxB2HPrm2sCpWrHxBnhiLmYNfahu0dn6EuKhSsI5iAnJtkMmfB4JOdQBAy
cHQvzcbdBHMolw1XGpvoAcIX7p2uUvrG0/KVbOKL/W9qJFDpYe01J/tgCs7lAIuIdoBeeT03X/57
/7/2R/zYbTJiR3gwXoUhVfcOpzLcF0dNwbNvu25+46+8ktN9fna5D8IOuszOPDbLWQ1zDC/BIIED
RomXdfHCtJuhLn5YISAJgDccr3ep3gCuvDY/XtTWtNVSD5G5tiprVIFs2/yDbVwnB+06KMD/9yr8
fn6Iz9MWKXw6dD+6ezkC9zhAiZXKwF408fGJOrN2jxl+QpnrBXYssy4L0w8w1wj7eC/rcrrwGjbB
43UYE3PTJxu5b2vzNWxw75qsWbVngGs2V6WhewqJYfuJ5nXYDZ/4IMV4EqltMoXM1Wk0DUBqu53t
Ww5Xv986xMcoRjGDjEpjx2vfoWOC/s8MKXpDUmg8V/pNmOXvExjxsYq121mfyNTIwhIkq5tRGDad
YY8DHVepp/ajK6fcHIbNoTnNaDTPjzmr5VkJyTeIhkbtH9ML1gKikmY5ZQkegtN5HyqAM1gLceA/
6CTaO7uW5r3Kx6XDzYe0D4sT68M8ZZBuWgFAd3UyfGCwNsy/NcMACM3QbfV8EEOaDogZ8MHusWjm
GNlVVw/4BxBezLxk4hP45mU0FbOO+6FoCEsO20536Own8Emsj3WZsc9o9kDz2HWTOGgtWkhnoYUQ
WViN0wXm67OasvJWwegrSFCLER9PBmwpZUNqchxXpL4BwCm5G7bqR9CO/gVOVo5JKTXLIcm3vgcf
TxyCwZ/Ep9069N4hf2HpwyjsZ4WW56HeSVi6Iz6UTIMMBUMVfLkcZnHTgb70nnUqrB9CfCBZAycq
pwHzeigTx9416NF+meFRdRM06z6SrIl4DWnIPT83Q48M6pSFrzld+qCaGPExvfEmmwxqLM1VvsCR
RY6AiuxbOfp/j9Nf35XEh/TmY6Ipx+3rOnZ7nT26Pl6fYOCmv+dTg04sn5toOYP90LfFIBtaIeSI
QV8xeqlbEnjVniVr0u6ewO04PjUtiAynfO30BeEE29FUVbmsCmyZNi7SZJkepw4s0c9Soh1ZNq4P
A5lCZuznh8IYrSnQt9rdl2ZShYkA2g41FCQ+dli4jUOTW6LmQVp6iKgjp5qKN4L2pfL7mxX4BTnc
V/OC54e5LtHmIOC3kvUDrdNMHxI2bs0RBvaUHEWjt8dNyC2EaYFzyMusQlra5xuuBXGZt3CwA0B0
SOwbEPrXfpKXWXu+EpMndr5uY0vcHTxYIldMa6vIYUizNitirRp47bAouaEmk4E510caj91Yx+jg
YhMM8JWOB2AaQqFxsNT9eYeh6S62lm8wUcH5J2cQ4bEcYeyUX/yr6GSyLFq0vcyyJUeVTO3dYlR8
DDihkvSXa2wTsZZwZS+07TsIq8K5iHXiY9jgXuStSF+R7uV8iXfgEU3HnlwdOC+/eFcBRKvTJs3M
haTj8qDqjHxpRRIHffov1lVAAsUio4240Ik9TiQeDtaJJOTumvzidMQAhAMLZskuSQR6jSIoRaGS
+UZt4WXT/XJoYHAvwiASXfcQ0TIXS6b+6CxK9rTLA6fl5db578IFzDn7quTmu9r4d8B73DEhWxm0
F3/xIhK8AeTXjuySwu1DHcVGoCgqVpF/CtmOv9gRUQrYOEqL7JJtCH9RlvUxLtfPYYPHP88MscsI
IXA5XUjjvsoJAul1GoZ9wJp6j02IEQjXjd10kSbesVe2+l2yANIU9ul+mMqdrGVFpgu8e9hxKgcH
ZwsZJnWZ/JIhVxUnbcumS7It8oyruPnESNyE9BySX/yGprWXsYj76VI1M2uLOZUgS2R4a4S8BDG+
lwxNQxK3qWm6lFpkRWmXz2kd1IzB2F6kGgYcDpQ658uQrMmx7ywvSDb/GbSofsIrOYHqW4otU9PZ
FiiPNgWdw4S7fjUdMQKcoJEnF8XQbLAREHIuymTY8eg/hDQMkPACz5LLUKejfCACsKIDSwbYb4XN
jRerY91SGQEad9GlZLd2GIdTktqwU8Z/DPVgGRipMTg8dvSdpBInfF0GGbhiz3ixCh9IuY0vp/sm
CSv2qXuaGknD5sV/DLVjpodUseECGQRT5Ew9rSMbAgd/uRH+K3UgMLtkATv4Akuyv3quPuw0qBaX
oLv489BOTykq9YZexOrqDwYGBadepCbsiPEpNUsqlpynJbmoEoh+Ek9bEcg9xKd7CZUmO3wi+wp6
zmvTfB/2VhxqNZVBXQwM791MlWzmlE8xuSxdXp82Ij7iGHvL8PC3pSYMnvw87Uo0ggBEi8EtS576
rE/pLbxVeHWAmxYdT0HB6jNmshovrAp+IN8QsX/kAOEVk3NhdyWfMCPWhm5ywfSsqI4c2wSWOhSO
NkXYl3uxqtYc2DWYqX2LyXC/NzPE40n3JWhsny8zOHjcLMkYf1sdv6vTxsKSrHkOG9uLVMiCZnBe
b/qL6/VWJODyFXrgIa/LBBTMnzcNZJT4DoPR/WJ0rB8SAMVPzdzTm7BP91LqMJRrJ/uWXGS89jf1
uH3SrqzOYYN7sVpOkzWo2O4X8OPjW9wF9hfTpTDBB2gF/DwxuoOJFxvn/QKp3f1jMwDFbl0bxifF
vHvBmrOoGbKs3y/1RM1NM4L01tFk+Rw2NX5Ghe4KqLYOq2oRSHB6ygs4jfdBGnaJT4+ZZYQbcEv2
S2IndVxSclMN0xz26vB1i4YJttP9sOwXGGrQE115eyqn9C2X0pfV+81rzKfHCFA751hH+gKrh/ld
rcY/ybAGmW1CZNgL1LVbrYsGul0cQ1EDnI1PSk5hc+4zY5oJ2GGyKvFtcxA7HAyFNzNj34O2i89c
IbnLRLQ04pvi9APMvNA7M2FG8ZgVL0zH0ZVCwr/xW2b5aZ7pXzschsK+24vRdK5sWikiL6CLfIOv
1GMTGv6/kIXKPoUEjpUX4qDGblSk/4+671iSHNey/JWyWs0s+JqaxFi/twBA5dpDuUdsaCGptebX
z/Gomn6ZTBHdvhuztMjKcg+QBAFcde450Psm7nX3vdieQVZUXT1i8LiecaLn5t0YXceuA4Xo788t
Q8pEsyrawhkp5PSUq7oF8RYXxrOD6mATEE15HIxor/fySdOTm6tmY9lJUDWRFl8aHR/9QecqyQ9a
9VV68xfbfdlHYGqqifYf3LVKBi6iS0fB8Nfd9cJwQrQEzIoZhEJHIdjHYelJ17EoQsLy+zc4GgXY
ov3Uv59k+R79MO7VC28Jsk+E1vQxJfJj10iOiQOqNIvr3PIlwh5S2DHUcAPlMUrQKFYIOZCM16F/
FGUJsJdFBejipBofY1k/ACWdMkX88oC6zOtPbMISYD+U8diHlZo9ajLJJbft1Da3oTGihY8xMVVh
H5NYStjvl83FFvzsYovtmaP7MyQkrB/zivi+paJnv4CYNRzeyEE/i0BiCpEdVdgIUjC2DhEhvnvd
Kb+E4we+HzQpWgYfxzLcp6myycPguqGXWHw9LmtNRJLtUQ37s1qa29r4qujyiy28FDEDIkuP1NHE
0LPumYb/oORXgfkUREzfbzRfKYfeN43yEdytRy2Vn4Juvs7xXaLvG1EI1LISy8dm1m8MM0Uzm1Je
Z/WW0HvShkpcqVP5qGAzgEQIisL1+fer81eTvTCoRT3WQ4J0zyPK7HZUxTfxFF5n85aw+yQTxBYF
rOLRjIazHPZuSK4SrMR7XJjToRpVSauz4rEjtVeN+t3VHsYScI8EiWyAHDt8yI3iKVKKDQQmrzMg
S7h92jQSlN8Vcq5SrX0OozLRQYmj5tep/yk/IO6lOmzqIokfm9jwAiE/GGl0ZR5jCbnvBuDpIjDL
PaKFOKJmWDidhhP/94vwU9vlJ2fkEnKPlE4USUIjnGV1nqFtm5XQdlyPsRgV5zZGG3TBzdrPs9Vc
RaO0hYR5XFsKysmGPUs5NFFGPxmkrS4LQ0twtnb9UDGxrdA5zREWFYOT1MNY7JocDaXrSAsn7ZSH
fSm4I7jWvnJOf5GOWaqm5aRTGsHI5bNOSrV060LSIEke6noBWuRqyL/Ix/ycRwWLf+FfF6SuYinU
xLM2AFO3l9TA752maNrGMg1zap7ERKyaNWA4KN+AKLceOzYGEnAyIfqdm+vyCMt2AARsQQm5m/Gc
pIGibeLWz6pTFU+Q0/r9qvjF0bTsCKi0YA4uLwlnR1k8d2GE47of1fvrRl8cIXpfpyOqIs25KPMU
EXNi9q3TV7JIrjMI8sLuD37bGAQg2nMcZo/o+PCkwPiiteYX/stSImlWFcDj6r4+K34edc+GhMr0
vSTUarnWpVbT7HY09OC6zMKyNUA2A58QOSnPShk/RVHOJCDnvtj4v3jFy7aALDRBqimbxdkUidsV
YUWl8soQd6lMl+SSMelmlz3IfvsyAXsH6gLydtXiWTYFkCYWfX9QwIEHIMNJHARA3wt9Lm6uG36x
wUswvOo4TcKzUCUhT+FmeoLaidf57cuugKo3SQRes/A8T2mIzIIYKmSNmqeSXre1pEWmC0fNDJxD
bZ6msIEbFKsrCL5/4VRcpuAnlmLZFRAUIlItYWWeBohVBevcHOaa+yQDzUzr55Jwnale9gd0haom
nRwZp6lstlXcvMT6cOXsLOJqYy7iIS9z/aTombb1K/QchCPyyFctnWVPgBlEs94JvnbqQY6306Qk
ei/Lsf/KUv9i+pddAYUJWrm+DuWTgVbc2lHR5SetiQSZTSvUx+Q6Fltl2R8QyIKaiYURW0MyHuWm
GigE6IfrDp1lc0BQN7NWxGZsBS2IWyWErHVVfFVy+JVxXkq1gYRdIKqYtCdwtqahFeDsVDVrLOJJ
m1FdVmPZzQhpK56AhMmQAbfya/AZabNYpjd6UvtXocgUZdlHUDSypqu9GFsTiokjrVo0SAa5qnxc
t9AWm7yAJpNfZX1oJU16l4RTy+dxbL6ImX9hF5aNA3KUxoEMlRpLb9sXkZSlBZTxVb1umJiFYdYn
uRbjSY8tIJ9HmgyA1xlyfJ24jrIUdgOrQVXVI5au5OsJRZfRCuDtqza3vOwXQAsLtPS0KD3BLujP
fjsbPcXo1zXAI364pDC+qRDjWBVmc+qSEzqjis6uR79WXB3NCVd18OMCi/i7E6SSRBCyOBVtcEqy
9LXvvkzq/HzNyEvYFZQEilhV9PikBkYS8GzSsGIkVC6/asz51QUuZ+I3s9OLjd8CbZraUREeS1SK
qUqa60A68rJrIJvHXCpMDU31wHJTDWKpNNbM66I3edktMEZqp8Y5WvbVri7OU9NKmlXGQn9dKlBe
4qCbYIz1TCGpPSMPzaQiGp15GK8DdMhL8FUZtFNhCrj7uC1la5T93uvzSb8qkyUv0clGFeTJhafO
jgsT3FVC6BVSo14VBMhL7JWoKmmlaWVqN0H3IkNJiY/5dTwhirxEJ7ddFUTFmKT2CFYMzywmnDXB
dShGYC2/X+2+DDCwEsnB6ZPHlBhjwYOyuiqhJS+BV9ncoq2tyVMbRFKun4gmS5P4qsYkTMtin07w
BqW2HoJTkYRPEjD6NFOqa+h2MPblbPjmDMgSEgZ6Gwt3eoA0LhdKMhpWA6q0q1p2cYGFWTVVua5I
SsC2YyQ2bOC+FIyrfFqA8r6/92qeTDlpzNAqYgLu9CogtB/y12vcAXkJugJ4uRORKRMe4jRfm2B2
pVmnna4be+ExY28GcUnk1B46vyvsoADnGLqAhpHcXnWBJewq17pq1KY4tStjHhnSQqI3ASNsXTf6
wqpqjY7SwmSgGyOsDa/tRjTRaKb/RZbk57kAeQm9IokZqLFgJnYxmdPgkcYYMqZqnc4CpH8emzIM
1JfrHuRyC98sfqnslWGqcN40nTk8gSdjEu0YXWRXdQUr8hKKZUTp3M1yE9t1PcRbya8zNAWT+Kqg
Wl4isVBUqAvSZ8aDX8l7NUN5l8BRvyqmkJdIrDpLM/Bt17FtzLEr9+qMTJx6XYsAgoLv573Ug16e
0B5qa6kx2qFSqox0enK87q0u3GGtQ3eQoASJbSbduxAlI4sCf7rO/i05i/VxkBR0QyZ2aSoKzf0m
pQIJ2ut21hKDBaopyPHJeWwL1RCzWhqP8Rho/Kp5WbIU++iJMeoap3CrEF/mhhTHjZWmct5fefcL
CwuWTE3GvOsPWS+ztk4euyS6u+7eFzs1NYiUB0IR2+Ca0VhHsp2SQgr+usG175cj2gtj8UI+ahtD
ogosrcx4W0jx0F0V/EEz4fvxDbFqy6ERY1spfGeuE9PRouwrjsfLID/mj+QlCgt1AbmLxgGD10r0
WIyj8TqFtf43z8x/vI7/J3gvDn+N1PzrP/Hv16Kc6igI28U//3VXZPjzn5ff+a/vfP8b/3Lei91z
9t4sv/Td72Dcv6/Ln9vn7/5h5W3UTscLpdfNe9Ol7ef4uMPLN/+7H/7x/jnK3VS+//PP1wJ4qMto
cB3zP//+yHv755+KSC5Qwf/49gp/f3x5hH/+eRvl7R/b5+e6ff/ZL74/N+0//xR0+R+EQN1cRKee
JEnwcP78Y3j/6yPlHxL6B+CYGAZEKPH5n3/kRd2G//xTMv8BmXhiEvzA5/KlQNQUiA3/+kgEcTBR
DBN/4zf//H+3+N1r+vdr+yPvskOBu23w25ez9N/rwsTwGgFprGLIIjjQ1eVB7htxliDSU3hjZbuZ
h6ximWNuyDF2xdNX6P3PTOjvrrZc6vII8ogJVwPR0cQCN7dDbli+W2wm3jLsMP7NG/n7cb99vE/B
tB8uaOiSbhiIo7RlUUIWymRug1bhlVVueokOTL5pue/knm81GTX2pddyye4v/4tHVshbOtiKq1qF
U7ul1boNz3eZp1Ifn6QPvUV2Eeu4yC+VJiuK6GTjznc1A4UTb1YDm76S4/hEey8fAQsHSwEWVdGW
byjRpj732+7yhgglNLNiu7EKq7OmY89HLrjRbp3tCZ+cgCfUuCV3Ct1K59bDQztkR6P17JoczY3H
99C+PGLjBBgj5EpDNaeliaPzwCu8y9OqFPrftnouDiodLciLWAGrV3pLBR6z1hYe128ZHVYp4+iW
+uL4k6RPMvkfHlVGI7qGrh1RWeYSxUGdonnqFV53rJOdGRQdmZP7K33amqUlS1ba8hzK0Paw60Wu
Pqc+DZ7FlTjBAaStJ61TT7RyXmwH5CpYw6IdWKH9hMqryG2cGuoKXn9XPENRJuW5ZvnyXSZtG8Ey
J+ZPVKANUwe3Ji4JNlPmhm8jqHgLKj+JBR9MqmdUocoe/+eSzaztXKaj4GQfkU61N9yAuA6dsYEo
myubLDC5ysJzlFD1vRm4CQApaH3p8DTMHlAvecogqzvA71ZWKsGqYZrE8PmUUtJRkWm2YlKQoTRI
2G6H5NYY1upTqtKMQ5DSFVOO4t007RXDnWU+7BK8Vm3XrhJPaKD7SMuDiJbogM4no2G9S6zkPlmV
+3nTH/xVw0KO9uidvxruIWlGrNISdvh+dt+964fZuUgiDExpKWnptCsCW8LggNdGnn/sDN5XR6lj
5V0XscHxHyXen7uVvBLZ9NCVuyD/qB6Sm+omE6xuosMH+Lvd7qOCOoQJsm5WC7aec810pg/TZPpz
pp1aYxWtMXF+sjJ9qw6e8d6TkY9YfgnTGlZUFMF4E3Ozs4LA6lV7ru0sWOnJrtadsvTIYCeZq3eb
vvTEiiUZD3JrzFjtvygyhRJm/xagiS2g0zYEEinjA6ZXWCF9E5QPIZKuKbwdbqhWU8KpsgOT9VxC
UPGcYINlbLhIaTJoTfPhJjuGIi8lsG8zA1wNVtZu2sYNcge1aEM8jKEj7HGKVrySbU2kJKNaQEOs
K5TECcsV3olA/B7MYRtkuxZUEC1etJs228ZYpxeni5IBq2xgxitm3TC9otwpBYUCIvb5s+aJDuQw
3OIos5CBrJuN4NWkwaZ35Vs5Zf1HBgUIbmzzh9Ea7Pj28oX0WWHdQYM2mWD5t7Ul2gTgJdq6Iys8
NWcRy0CdDd7V2+pYbLvt9J5ZyLD63oBzwufdfXgLJvWY6gwUaTt/wL6S3GGb3Zf70U1YYAlWtRXv
Yzu1ezfeZ041OnLPw21lQZeLzTa2pO0DeEsDt+/eVCwaPVrVWvfcVjUbayT+Wvkp10xbS1aT3cm1
Nct3vbhtLQA8Y0YMcKdJLOh4EEdMUvdy4IKtNHyrVYWa8c43LKWqqdasy5mPFVChKHWEMxdVrhQ8
J48A+2rjJnoPp4156Gfer3MIFbto61iX69yg5t0MrqFDXFP5NnwAX0yhsGyTPyhOdW54a01YXax8
mFfpw/DavZJ70JpSSRapkNDpDQPUEHnKmVCz1l/XxYpYKojFZ1p2SOBR3LIjbLWVtsojFt6kOkgZ
6LAhK4KVehDBzqBR2X7ut1NOddd0V7ItOCZO3/CmpCOOg5qGqSuCXfyhCK14d1EyzZ0iY2bnRKHj
By9ybNJJTW41eXKg9AUJx4eoUZgw4jgJQXk7J0497SXfiskuM51uWCflXUD2uvmM5YJClgj5ikPe
3WcefOdbHE4OEFcWlBrv8ufclQ8tGAa8MTpPoQmBH2tqT72yFnip8nRbudkpf01aGru1E98XbpnQ
4TYjrrrpbuNjYEPydxfss5AOL4OBH/HoiSegG2l8lzqXnZbshnXXuAVHU7Jv9YhttkW7NuZtb2ks
M1c581l9LleaI/KUWCKkqTSnFFdovqwTSt6b7E7wupW6zjYKu2gEHbP2ND7J7rBJrfZZjbEIUx4F
TLkZ7Bq0cL0nH6qckcqZ59fOSdYpT5zS9fkwOQTbRss9gdCYNVa7UfgM4gk+2QFuzsntwtwENyLk
SCmidtd30/npYl1z/4DNwab9bD5FVuQ0Z4gd2NLxRsLZmwGmcldsQmwQk8e3wXu6T+6rVYx/NXxc
97SF1Q1hX6BxQHP7wpXLe5ZjJ0ESZZ1Z7WF6F3Y61/GuUhramhXcmWdzn2waSILEXrMRcP6wxI6d
lifP0GevJt64JTQE6HTSuP807quWXqgvgDSSWX4fOpNbb6eE9SkKdmi42bQmzgECM0go4poCiCeJ
jugo9g+KYxi8fc4FIDmpyBNuDDQ9VvlR5LgKCH1xigSsfJJDGq4BCxAc/RQ7yu34mH0Y4D2szYes
ckTJEsGNTOzYtOKRJfvAxqbhIo044cTRmExLpjHTLQQ+gZs/31ag90geklvCaw5iHhnm1eAKFW59
+agOPNWsUKZZdmGGpHGMzahjleq0FBytc1Op4ZLwNsa7GtpEt0lM64YaxvpCABTuqsFWVSaNVBqs
SqJKRfUZ7I+WCSqClikSLyoWm17fuOKacHmnHn0HFLoJl+6KHYRA1W2063sH9sPH7Gu2PzG0RlYp
VwZnjKmWs6p2DNNKo5UpMTOyA4HrleWbdqHuzfp067OOtSy0iMaSx4JHdijZODJLgQq+W94rB8gI
tDJ8G4J1KB1yrzZfIF3JY8gU1K5e36iZm+SuGLPCJp6CL0q3DeZRY+JJsUQa8I7Bw1aQtaXSowEL
MfMEZnjaTLgWyjj2gHPnIc2tTqZg+Hg3npUM8tl04JCHqujl/lKnTWiY0flJyK1atDIuYpIbG9IF
TmCb4FTCqfPiWy2c55lnFry08OKGge9de5VZ72WrAM36AocnVBoOJLzCN+iaRXBdBEYiW+54BSth
bjV9P5YuHK/uCPID9aGTVxB5ElTLt3CUhEzpaDEz2TFgP3JbsgWawKMNhW0ZOOZq8HdFzKpm00jH
KrnNzF3QqnBetgPAdfoxVU5G+CoWK9nBIh+d4lAzmHMtAhM4TuIEMQc4mGgJTAWrQW9iJcEm6mn/
0DvDC3HAAfiATm/1DjIiWDqO6V0MXua8qlRgms9aN2L5g3Av2mNN4V7y+Ggg7eNU65r30St4OWLC
iz1cuLtyZVKFmeiMbmhccDLxeB9QwzJOBfYZDzlsWv44swBnWLoa33NHt4bL6U1V+WbgCqY9h5g8
Sd5FWzDWomvApOIx5htJwK5Zi+eLSvKpZjkLt+Bh0BKaeLMFIthD+GBSDQYUmy2Gygcq2BtfpE3J
2y3e3xe12k803g9OvGbqigSOOhlq4d+nM8oOGY5MkBUO5qEkpT3P7+RnP4ExpvCgnHkNyHBCs3e9
pAr8rdwJSkomGsKBzKn6MpxUmOSvat+fIJ8f7srUJclEnE1+KIIDmAYcdKx/RlGqJeIcZZElsPBF
O5IP4rS71jG+KPZ8YkR/d81FHjPoiTki8Fa4EvDKZOje61Mb4jiQJhQ73tf7Coupp4H5MaMzHOq0
ePk1I/6DajojNlxd3lz2VwKLl9Hui8ztT9+TakL6Ce9DMsmyUwK3FghlZsAlxb7d9Xaa2eKHDO+u
2wI4b5f6yoDvOLeb7M6MaGH7u4iPTukYPN18HeV+QpiXk6WamojmDKgiKUuIWWBqM1r6VCwbLJnw
7WKzA0vbEZOKFiRRhnVqDW5rhweEVa/mgzmyiuabwJVozHVPcYcbaS1aDbIXcLrEkaofqCYLtyKL
1tlT0dACbH3wx5nWWn1mo1dTaDw8uEq70h4eVIMn2HsZJ8FNNz6Fwzre+E9Egb/2YvRrbbQLH6sm
onp0FHqWjVjBxmNW8C5DCPc0K7SNrbywi8qJYnjwAzzMwJVzbxITOIJc7+3KpNJ7CafFAsHbZUOK
ENrkHXz9wmSDpdB0063EGhF86eHYKyzT6e1ysn2nPiDR3g3WmMNSrTTXyL2K+QdiKelWYPVeEtZp
wmI7seDJ6zhXcHHesKF8hs1qqOxc/PDOESo3mKh51FeqNekBIwkzn/0VbNhkha8DIpT7eS1YoA2D
amld06aghZciCD33Kdwqh2RrCIYl22g1VTSUqOF2OZ/h4GjQ9eUBk108U0/BoXwxmrfTXTawGZEu
lRzCjJa2p06hYOtr9iqW+uBpla1FHmEN2UI2alhPtrDKvM7ch1yFR6bySGMXrMdcs2ITxNB+4uQm
GVyBJRvB0gw7TtwGyZxwLRat02x9Lz8l5RFmLNS3Bbi/AnWgZvYQdi4p8YdnLtDRnEgs1PbGjbDD
GWziGwi3BNpBPqrlgcoFKzzhr4yAXYzFsRfczU6yUbmKCOhO3M/rFO7aJUaW7wRrJryx62Yjl8dL
qJWLHsCoXcbide0IXHoTUia9lp7qKLbqjClrXP1YrOFCBJljHAD34rnbW9UBlpUrXsqyjubHMKHx
+zwwItmT6vrVSlFX0vOwQfCMBM1oyVx2A5zkopOykOoJSA/puIUD6H864UFONTzSxHs02sQwbuJE
43KferLTQTk22fb5JrwXwb9JQ+wLsea6dhMBiPFyyWw1XjzRCKvONSzZ2NTIe4FGTuWyQucbzAga
1luDlhZIQjvEJ25+m1R2+xa4Ma7uEdDnbLFuPeFFIba2wX7TK1op6wq3GNIZVnM4tGvhRgmobyNi
JUyPqRCzyPFtGFIYUau5Re+6RZxSs0sX9WBbw8J4jUvqPyAvozN9VW8Q00vg0kVsdY7cylG97B3i
QmLght0hQlYO/ruKHJfYPeaS1VIrR5c9R4h8JveRYXUSDwTahnbwPr0RCzsJMdpka9k6jU/ZuM79
2zg9C8CQPekOwMW3hYOt0q/jejUH/DL1QW0j1uGhhaSf1Qpb2cJNBMcut82+hNOiUk1W4VgiuN+J
eAA6P0TQwSmplLMkstPPA0FfF/v4PV0NbhNs8pGKL7rPCrCuwX98CW7L+5IZR4Q0VrqFtecCRxqI
h17NTDu7hZb2RrIxK/U5KrguWlGxKgxKol0prTMff1gjYvV7GVJ1xCPwAQUWSBTEJqSwUwHrF48R
wtXTtyLmVLvTCZceM/ElSpjYIRxEhoz3Go/Tte42b9GdPNAGe8Br7GxTbYyVxsJj5yKUWIv7ypNp
1LJhLdxNa9VGPMByR6YJTxmWYI0Ne1lbswUM4i3SaLFX7N4G2joXx5wNbvJCEFjcK4h7LxZwWGPp
tg58JdVOLeyMmH702E+ISr3LF7WPcavhEp0LF6O1pdf8FRF5cfJvEG5w+HLBixBSlN6Ms+xEL11p
hR2HmleS7FdC4AWVS2RHe2huxVP8XljhXfeifehwuStW5rw+Tq6JgiMt3DzmndvRxtJXyTMA1X7N
5ttyA9e83IhOty7c6WjsJ+Raon0Zv6aD58OxXZfbKQJv2sWlSd7aXQQte3hxbrxKuovLqQIAC+dW
o9Jrdpo2Mg1Xf/co/I/KMfvyPb9t6/f3dvtc/v9QcJGMCzT1NwWX578qLnUb5X/8L7t+zl/f//d3
JZu/Rvim8gLBQdOASwE0t3np1/ym8qKhkcQgf3k+l6anf1deJBmCmMTQwHwH+rbvCi+qroGimEDI
UMPI/6PCy8UNXvo7oLiUIEkEZiR9Cdc36iQKghwB6QDjj9xkibJDiByC4gjwSJHndX1L+sIj/ez3
+91FF9AMYRzquctw0XgDm7LXd4KLfOUZ+LJNaeM8dPqVvkcgfEhfyE3EdOq7M9xAQCMrNlxyRdjm
XDsgC3mDbCT+Ll6+eaM/K9h8NS3k++hhDutRL3rcoTHucsRLJSsezA9jn60bCwoZ8HLadSZQVC9c
CQUb1DiY6Uj4GVgG3ITpgCbTE7FgUqSbEW5WS3vEaMGdsTJdqCrakmWslHvkjuDQwuNGVMtxKNk1
wnZv+AJh8IlF+XG6VRT3VEXVyBKZpTaj6Ze5qMBjzj2ZyVbt6ay4zyyh9UhEERMXu2EHjTe4pqD+
hVKHv1KhsmtXz8ZeK6h0Jq9wy+tH49QcR5cwM+BzTSOkfIzaltJLrWo1Z1yrmOGE7szKXbOBLJpo
d555Fo7Zm3kGAo8pSK8ITuqOWxludIAIcRVbpg12ch469btsUKHl5i6yhzX5AjgmicpPF/q/J2FR
mwfJcANJX0RBA9NnTxYdjezJebxrnsLbwWkjroSWdEbOX6h4jiySOcONsMYW8RKkbhD0Iy/vtLeX
LENpB0jWhRxYH8t8g2eJGLLi0Hz35hVx5FdjhfJVQSvQu6bIZ00CLdfqxUrsJxhKd1wn1iXAGU8g
g37xbXg51HTzZ9SVdsIR5PzFwXie75F5KlcqMiYlzQ79gyGvENfD0ncaDT4UjcXvbp7sxPWQ0/4e
wk0flS1vOpXhssljjA2S3sdf1MY+m8uWKwmnm2SYJuq1P7C+pmVVzMOESQzRHxM9iyDL6qkCc7nS
eQ33Jt9NBL1Ehxh2fZ268VFYgSgeNVXIeMJG/36TfoaGP9wNAXexaojoTP985d8Ao8Re6Mup0C7B
dPOAcALBRbLKtsNWQ0Lz1i+YdhqlS37Ef0t6SzzoLTN6Lu+lVXIHni9kmTe6TBFRHLM73W6dejtA
68lnKvxTMPy6yJvouyGjamU3JwNb8+73D4CA/7LqfvcIy0q0NGoBkRXE5nZX06l+CYqDKN2BA0eO
XSXfh4jUyX4wUgcJRmbEF2JuwJDK4QE+PRFmRzezW1kzqdy/RPAPEWRVrO2cS9C5R/lJOSPHICEL
21MJyCua3km2yGrPd/azh6odSoFbJNqcEa8NeZKbsmfjptih/hf6+HKdMVSWNsY+9DoGOhSg0/2Z
KtHOtKpi1fjriysCPxFCuSAJfMftlbVE5QRL95x9FB/jGe7hGWUr3RlRLtafYm8++1uUtsAT2Z79
+76jUF5FBfwOAxTraj3Qyc0Q/K+7mRuHYNqE7+q4EbAHyKNc8FnlSCJeOlToUDnFzNVmLaPsQpDB
incVSjFS+FZZUuCK6h6tswwnioqyDTgM9ZgNdLRnf5vH976Cu3HadgVIoB2h8AO1SBrGDUPX5jNB
YQg51K57mx4KHNHP0isY1ff9a2fBF8XPCoXv3GvWD+D9eCReYU1M8EzUxsyj9hh96FbNLpXqysq3
6m5AcUFHnbxZJTbh8yFewYU+9Tbyl/gO6nUA+LoNcuQwCh2yzUwDzTFLrQS5wJLrE8tDa1jhPozz
UFOw9MiIjO+rlwY08zvtvWXxjWK1Mxs/ZFtGLDBbrZM+pdv6HjJa8HILFDOQ0q0swYZXn601iWIw
DSrhe8QvqQdCDY5VdpgaOsrIjU2o3stURkXWpD3WxLrNKbGjp/oR2VUvQ+uGE1mjO0BB61ayIeB5
GxybLYo/4S3ZVfeQwKsY/jOjKAkCzPD0aSybNUp7iaOs5xOQbi0yp9JaKLx5rW0gOvwy3ad7XBEn
SX/bbcOUiToKfeUdqot275HztIIPO9NBXqUZ61/bASUacddYkp1vkpsLTKJ8DN9ES3+uDya0RbGS
u5tqV3wWKYuRGeuCqYj9Tu26epLWF7xH8lS7NY5O17ifOqbpnFjzrgGyouDyxbCjYIJQNwyofts+
1Nb4IUo8QwUazyVcCsF4SFu52AWdGf+XuzPrTpxnEvAvYo6NAduX44UdQhJIQm44SbpjzA4GDPz6
eUoFbrq/d94+czsnitC+lkqlqpJsBc7n8fn8gQQ8bS7L9X0Wzjl8lMLlCJFoJULyemwiwaEl8xEi
lim6AVmDEfGfkCr70O/zzgR28j60kKSeQpjOi+aFq5nyGGHMfuxtBlz54T4IM3RiYw1Lb5U2Hy4u
f3N1wZ/0LnXuPDm71pRPJZUD+frv1+VHNe1bff9HqbVprN7t0QTcMcxaxz4C6vfzNuZ8Xx1MW25w
oCtpNHUiIGD+ZB+DFOy97Vtp6HHUWXSPvLH2ve/uhmCpt/J3cnyy2pt9vCm14d0F1iYNXGRK/hMX
rTbfudfYwXpvQwZ44XYa5VA7D1mJc/JDMo93F071vNi+rpcOA1tEpU8Vt5v5L9YR5v488Cr95bR9
QgySnsNF9eFwgPsS8ahkAGdpf+xbeW/34FscaSLn0l2UonT5tWFb9t/3Tuytw0sXUcUCXQkWyjE6
Rss+eirPIFOOtT1hyx3iSzTp5S9p8/R8ilYDFBDYi60PVFTiY2v9vmBO+BbuQ46cLqLjc47vbqf8
4pQDcCF3BhkVJO6McPkcrH6cfYAUuGjPHlglziegkYzsz8M2OMwDkcDZ7c0OOnDSWv90mpMBTJJ4
DQp7nCJaszj/htaij3h/uQyWTavnXeLzx/zJzeJL99CvVmO7DJ8q2O3fTrvoDKm15xnv8LKNmNfW
LKyCziYIlH4kUd46jWrNU79Sh3fY2tc3DZAHPFK+uwgLv9pKJyGSsCxMMjSP7B8nmPAvpzd0SLYv
+2qM3qz/ldWC7AXkeQlXXcrdwUKx386xLJtWtbl5BlzLc2gf2IIIMead3TPMo2Y5FtliXAncpwu8
mmNzUhftncmwFnhBZeCGl9AOnRhdJfbPGE6Yz4hW8nAya+QVYd+lbTgG71mQf3gvXAzcgCYSWBTR
4b2cBRtZ3LKr5/003iCEtaLSK9eXpn1382anXARo7hEAvh9bu1ZSbmyX0SJrXboVo/4gLFnEI83F
OH2Z98vhMra7znOCwsnmYTUN2NqMdg6CCE4WpUch0bM6zY3ZLmASPVWez29exPM93cmPcuvUtp0m
k5msw4XFdgvnD72Yh5SeVxr+qcsrasFxF05XHeuLV1SC/TL2vJ6PdA+BfGf6sGsem0tEWfU5XB6n
nQ2h93lDIFjFrNyXcwR3Zr6LnE1o1/gIZ+xnwfknuibRZeg04fB1kl7Wm8dbWFTLVhrCZIxswi1e
AAoWHXhNk+fVxwyW2Pe6O++eqS4ZLbt+jLC/LupjWXf1zBRUImRgjfMg+cnNFYThqFH4QTpc9e1l
8HUJrfHutRbxDtcCDmUV0bcdLx9W7PXBtsWei4o1e+YLvKyPab+KXoL3XKmv67sznLgFhzQUu8J5
C8UCEdCu2MTteAUChTqJjuXGIuVrI6E15Ll4GEZJOTyNTpVg8+7PG9xgTaIVfLMT+jFd59ywKHC0
3kQJL79njen7AdlSuOjJaXQ+D/3uBelvPB9nD1uWpHCt7G1QGiOJHVQ6B7fF6auNhPIZNiEacrDa
27td3U8iF+5Ky65PUFBpiOQFzQyQNzxa99BeRVl/8gLYIVTLwu1o0vIipg/VKfupNrZBeIMNYMH4
uA335TCcD+joBLg7Au/w0s/wyPz+etLeJrH9vuoc3YDXf+Dw8pbkDJ2BZ/DWPG0foQogmNMfTn0V
8RYhBzFKfJq9uKEbL1F/s8NJACWNvkX/sg0v3+Z8teh461FlE1xsWn35nLcPjc1gDtpBPwh+pnAf
2WkACoFmPr2FSLzSqval/CzKo9MrwhuaOWtyEhmfYPkHML/7F3iHdTdEIWec9pbv2TuijqeEstG4
GR6iDcvWRZJRgrars4dtdkAZk73cPm5bfg0Fi5Ufohhide1FY5ui5BImY+HInbtLMM9xtIiRxJeh
6C7jYxJu6/PBpZ0OOLrE/nj1KMKLrxx9S0iYzuJp/+KAN75o4uXBRlVoVuWbFdF+G6zXzVqn1J66
aFsN5mk0H9TQDSgH9mPlq9o+wIlM2SJC98e0VWn73eT53Fk9Ht+deeB8pMd2+dw5QRZXY5Rfpiek
jghtwYYI/6qL58NstCi98lUBPgyzrcSXSj2HiLW2UeY8uct+Umrt/GhZGex3Hbe/Tfso83HYR8/t
ed/c7YPVc7W+bdQGp6bLWAPH78lIZpWnuGERQD1dmrnb3UyidSXgqvz60fu528fW96G/DY+vJz+q
JPHha/HhIkg5Bv43ovCZFzr98rPzWBuzXsIyR2tICbiMq8B9maOQcQm2D6daSPe4aMn526s8JWfW
YJNd1ioFXokj5ry16QtkzPpItXkdPLSacFL9bg15a7PUXECCVjmVIRW3giqqGZ3NE5o/EVPVWb5m
D9ngFMIlhXG6HCziw5AJamYAfNI613F1y/ytYiac1Qwzt9a8jNwP+8NuVyYPm6x+QngxeUZus/ou
I6e/RFUUslDxmn3PXpM02JTbsxdeKIBc5ZQdncuxwzMjMYydaqOcxPtvhLEW/Ozv0mGUDBd9v71f
NvPh5SN9y35s/HC9jw9ON/UbNTvaQZ63smjeA3uzoZ7CpAHJEO5jP0xb+89jWPkCTYZfYFy/v4nd
BtdHS+1ud1YvgYZRXklFs8k6hD6rMBXUtYFfk6NQ2/UbCJ2UuY6UDj2aWieHlNo2y8G+j25fndtz
o81o/ZyEVrD6eeynA2RNDxxVSm2wkmFRTeKF3z8JargY7se8fkCih57e8pkvjAQ2Zx9q75yg+LP3
RXjgSnxwTFrHn/tqlD54QFyOqkxc688QdT0KJ7v0Y/2MTkQjfdv+sH+W94H3ueqhIpHCqu75l9ix
HyYLzlaIE4/w9MsRTJgpt7bgMaCFhprANFwsI+c4QXW0tW/vEQQK7/sTIc138gPFTfjle7jSfBQj
+crm4Yr9rbWJrFeONwhaSs39sj2vPcF1j51w0rG6k100czvLeZf54+tTL8dNny+PT6arIHHC1bf3
kKFklj9YSOWW0X7dT7rrbtY9V2KROdeenXnbfwfZzdzIeigxB9MIDJOihnnssO2UuR/DA8XLuNI6
ht6Dy/bY3rZWj/sM7QRkH500uvRoCmIqhGqw9FElgKNt1yt+dKoOSsPqMLnAj7em4eTnqsXS5djS
v3Q4aHNVKD5wa5bDD+qR0T6y+AwcZFOpKUx+8M4qPEfgsZ/eZ+7XN3k86x3CSgOl0/KuznesA5iV
bAr1U8euu8jW0kVTpMWsP5HqQqpDiDmoly/2b6INbIUrbv81s3gzheJE/IGwLX8WkejSRX86bfpZ
nHSOyEdz9GWQA6FqwQL1OKaeO3Kmcxpp1iot2IlFllJtZBB1qHKUkNEDbvtw0d88AR8oM+XdWTMZ
lLsip8uj7RCU+niM+zLRZ2hEiw+ecsyctd3BaPqSR0wrhL8RKB3r35MZooMjmllJmL4Jx245ANhB
Frv+1KPs9cNu20+8J7S13H3d8lvc2rO8ZukSHqYdpgU+1D5cc7RlT/ZjRPbLN54LblQX8WkXbn/W
UF1B6SAQ/tmln4wm0abj/XDYKzn4LXtgjud8tEGMDOmT9dIme1EbgnDiPO9e9wkbKAKVeuV5dQmX
4xJ0EMKZznKwimtsLvuQ+tlDAsFcdlzroCO7iDlal6NKE3FXvAO46UJz35vDdIbfx+fGmrA1rAYK
DrNg2yl1lt+8PJw+LF85OeePcnrPY6Rt/jbi/S00XF7QDGyum9bjonEZ+OXQHR/aCK9iv7WERcSB
HnnWIXTl4D1rz3q7ButmbDWnfLQomr4vRvtpc1mHljk2Nug2lf7yKJR5IOVPfhJXKGyrXCs7iA7+
uFV2ma2SJE3QL5nB6JVbFOxMsdN24nPzb1/NsEVv5N/qkvg79lueznlRI6Uu3qCoV+EEbMN1r9Zy
G+l42p6O/p1XVv7H2uyKh+wD5RnvT32evDR1TvMZTOwMphZaLNw7SJ5Qn0P4iyZiQ2T5IrjL2bq2
LfTRBn/t7z9xkMt3LfiDgzybz8p8cfoiLbDk0ojZ5xEo1v3GCt597S9fivrjKRO9E3Nf3x8X1fxl
qbS6TOnxsb7sHxrLRtJy23u4Rn/TwflrTX/IY6ZlP506FXq26p45JF+aqw7KFPG587e7uPo0838A
DZAJeNZseLcyyHdAg8ZKtj9ZdGqD0ihC92XSc6dIGNZN1mLMuf2I6HRwyOrl2O3UdvXq9CmftRBC
wKvac9zsZS/bZbz5kvdx6xeYe2x9q04yGazzaC06QWurkVQ7i8qT686DQ45QInJL9f1X1l5+ls/C
PBrz9Kcb5WH1bR+l3GNIgpUXb6Ls+0dpfOmxw3+WuhCMYGa3sxqk/XKM4nnEJxA2XNNJO1mC4Pjy
tevCMoNlFR3a85ecy+jBobHv1L7tB/SGDm0Ym0cOBD/2Xb4K0Mif0qdNtMlD7907x/Ao7Dra7Q3u
yM/gCoWiTYRyeoSGL0QAAt6vXQc2WD1HJa1ebnvt0idqJvX9Z5UGreoJu+HyvTaY1JcwKYMLXD3E
DPZri++fw7/oM3tP55pBsajz1+FXTB7L/Uv9EiUoWMn1nHMI2+djGs7bp2aA/mhj3d9x/6g6XL4s
htbHGYYmfB+Ey9PhOobqjSvtPaoj9nPesVt8h9VBySeJN6+StfxSep3WfbD65sMrh+dJM4nheNS3
o+SxBsfjFPaZhcaRs3ngjk5IL+AnoTXstPfQY965Pa0fZ+386zIUsvqMbP8hHboQrxwCWukQDv62
t0TzwTK7f7hDsnD6zrLmEkCZhod9VIMCTeLzYNJKUBjinM81qR9wWlB3iP2X6i5YpnyiFvrwhCb3
+nk/F3lELXAfa/XdaDZK614nt4LJJHA5vZ47m0WTbQRuGRDMzxAVHI7zcN+P50AENaVqB+WN0rIz
rb7tZs1FHh3QTmg6CxQd2Y5yIf3QqT2JmB0ifbGOq1xLtgf5cD1eH0TzGekS5PIGiVuIPvMMofy5
Xq6jgBvNerOnKqPCZZpo02ezarph2rs04I4ZgnLRWLQnT38T6zj/hNkcXpbw3RqaeOjh/b4oZ1m6
Tmq50Uq064gJ67vhFP3RLmuA63g+wq71z3kPNNu2Wtuu8JjYQ6ElLPRkTqNp84ich2221Jr8ReBU
+yesf9+yP/eYJJlmly3agfsoj/N+0sxjF0ECy+cp7cDQbEsTYSY/IVrltOowWim09qHLmYATmG8E
tTZnggryx69k5HVPiKry+jY6dNF6FpJRlKth67+tYeuDFh4rT7u3cr8UHZ75/vbn364Cev94ka7i
o1lo8e22GjcCfx9sHgmd+Vs+fxRFJd6xC+CXrh52p/oiq6JiC7WN5g7PIm9Xryv3Em6t9syJUB4b
2FHeQ5fJb3iNeXNxhDu3O8Zc7vY4sroigUHfO4nQiNx/Jftudn5P8o9qOTiM4EmioHuogaqgeSMU
PPOfy2adr3Kggx9NBqc9p9rtkwNGqn4lD5Xe7jFF3sXdn2CK8hC0VN0dHGDEe+HyJX/kglmYZsH7
5a365nSr1W+vfYAn05r4r/b2MZu1LATHHAg+dlHKfFUa+9aFC5WcEuBkr1FimbTRDHragWJLAy+s
9OyvQxvNQ+TnIPpNOXB2UYnrIWhCLgLEsdOdXEeade2Wf4zXn8kmWsNAB7XPHjYoDi1dN+DjFJG1
4Hg0jQ/N89O2eYatM4tEtXGSoNLmCfHHVY/scz/edpIdCmvlXrPEBzjqh0/eo4p4Uc0NjtsgqaOK
E/rN9ecuDytcfxv43e3n7H3bXPSE/YXaFLfeOCcnwemIRKzyeIg5Dlghuj2byB1O+jnvNgWH19Jg
BtU+a/DoB28ecJa2Jr3ymVNDsO6eUF5vXBqw3hQjzbmbUqs2uHC16bmD+SvPVyHiRUuvXA3OeWRD
g5fbXBxj48jzKF/KJglSfqEiUa3Lg7C0CteTsPw5QRcPAvRTmp3Fp2jfQkmohdwvi7fNWc/isNg/
N322vkVrOpoiaG46z2h2nzn0jOevjF2HmYb/FK6b5XnPCapBDlf8Up/03C4ojYynugNHYN87NXbh
ppd3JrEccSaNLAOQUR1EGSxnxtdN+60G/VBuLhqnh1MdxbAtB5nK9wZ6OHk5vu24+9fwWGkOoFVu
w5JtWQYK7LrIfGBfx3lotc/flwjlzvoJORiyN9RfIYQWLTl7C2/ar69aOYxKKCQY1SFPBo5ytPVd
pF2faL5HThfh2sMEQVy5PQU5oZIFyXhoOFwsefS5PTjYup20iYpv2+fMf/FAGGdYxO29hxrKavd8
/Jw+CL82j/py2p0+eR6PiMTwXLmp4j0vzvFmwvXbUYrEZhWk3kPFfj2xt5QXT9ak6VTbWzeeuo+2
09qhqziyX48w4BCacN7ZRp7TR3eW64B2ff3TD/N6rXVIy6E3/7yw7Ys6YRn+YRIvLpFfX+OFYXsM
lpVXx2ku10+bdFzxulkt5DuE82mzVGll8+hSbc0X3MYKay/lGhcWgvIlzC/AwuEbGuoIGp38PIco
Mu+ZgHkbKeCP9ecmQovmwM2RwPnyv9y3xQBqHh3nr/QxH00n4ypKvOsQ3cmjFyz2oahPcukySsfH
D7+xbh2/y18woGtdLh/Qy5/bRrVTifnAo83ZYzdvnpbx6cxloDrCn+kLu3/loRZd2pMHpy88SdEo
3XSELw73v8P13xh+NhddOE3AmTyMawNuYHJJrSUKfZydo3kdqdylzVWRzUfl6/zmxiheN2BEP69/
JBVWCwzJGhqstQDGZn3xkQ4SbiVNnvz2YRflXVhGbntFS5km5vzJbuetVXDpy+2413LrAGdi4PTK
b/aykXbdx/Wb26s8rFur7/PbrNrZNEsQP/voPDggJuHSnctlJgRFq028k0s3nAUhSl1ub/D+Nt+g
CxFJT8ZnuzPdPdvbxnQ6RuizPDWQAs5HTh/tTtRpBtwqnaOM2XJjG1GyH1kDFF/7B+Q64MUu2sWb
mOt/qJqG+89N0+1Vn/bfWX3bmrf2nQp6NnItHH5s5KK8CD+sPh+JFpJQItz5pa9yQbINYxjdx8V3
Xpf7NXm9/GyNHbneKFq0048lak6o5zhtD1XDuvM0ffm6NEVIsucADPWENtOGq4JuFY5bEnod1BW4
GyQMgudzxD2BbulJGgF7ouWhuTLtzNpsHote+jmZhNXhoYkuRXvRcFAPh0bbQZqtB+XdsDKNS/nH
7qPGbceBD3X4Y3tCW6YBrnTadq0D8ZbOu9vq0+p7l0dw0riDmNmDUrntW63p4nXTP7dOJ5RAObTz
KQTIR+R3owMXzez4ckrC9fmp9j5FFHbw6ifUXpmgZeDtQr6AF6Dg4azCDGY4V2DGFzTOuPcwWL+W
OinUDBIybup0vCXPCQYOOKWZcjaCjVUe+WO6BqZcM7sbWLuj8itK8bt5A05RyYtzuDD1rQAhuy03
cMEfq+/jiguZXPsLt8+lwaF5+snuag+Wn5YVlh9Lrb+9nyIaan8etCp+rcqFfZeviFT+OGi55V2V
h3c8J6o0di1EaPCPSo1d49D893P5P54d7+v5Q4PFO5+di51CzshO73Tk8r7f4Jpd0/mL1qB5nezf
evTHjZ7j9Jhv+Ii9noeXzbT95sXINiPvPcnQA/DfnLdda9dd/DhAOET+2wYRy+FlmwQ7+H5J0+1s
WiXRSEBRaFNfcn8g+WkNEH9xo7a/+PbrdsdDKot06X3xzW3gJ6Fz0wgaY9dAIbxd4fkFB+FbOVo+
7ALU3ex4jYIbN53gwO3DWnP7bEXlDhfVRHElg3e3fzm0YMvriP+/VqoV3tH/rlH734dsv/tAX+xe
i1ayqAotj4z8F6802H61hhqtbckjjapBa9s8a2JXbJ424VkNy67Ckrkq0JbIwzd5fB9Wg2fzbIV8
kub6dkmp4vyXyxsjQL9bqxCDTu7/4fESr/K7tqgwpNA3rAlrqEIb3dofa+2Y2SmfRdjZo9yBQlud
g8qlt+Y677yJ8T6weD5B7XwZZYsmduHA631gkUSczvAWYHG7cs5XUsIdNyKX19JwFCVL4dx7XcAS
lZQYHOpWB3YFsaap794u6qY2qsWsyz0CMda7+BbipDxNqA51Y6vR8khsGq+RhN18Wi+2pqbEXULn
JiF+L5W2Wu8472sqqiG8qFuzm4Jx8ktLKXWWRhsEm8vTtaG0w5THL8luTkrBaEuxiZSCzAhTDOOL
t1JGmHgSjzVtimPaTOYRdladx/iprIiQuNyk4OGEvLfurfNWlkh67KsZq29ealQOjA1ZKJqwzapX
l+LfL+/0n8Gg63yLLku5BXzpYUyjtcXYtw5p+/FhKO3d+6B/dEF/BW4wOjLYOt6E/Opb0QDiqF+a
bWwcWT5UW5qeD2mvttqao/O4EY/lNXBk48t74qJC45mANMKRT6NsjIVzvh1iJ7ve5Z1fbmjhxFaz
znorhCKwSKGyzThdR2tMpdfqjsc6GSumXGxJILHmF0tBypF2546M/vr4hU1/iJTu3dxJnMw7JjVx
MrX0GGhhgiWVmWBySNwYizDzS004tahrrSaElhReHPm+RxrTMI2R4TE1a+G0zvvAwqd20TgZY2D/
Q7LTK0DHOHBrQepg9GXcmW/mUW0c1rs4z4I8ABECgBrcb1PkIgalEISjsHEoSAh8vysgEGYGZW6j
ZWH6X9imUdJ+MwDaNCKvbawNpaVmHMXBvbMbMEuRZhlpLF4dcQU7nSUdcB1oGZGTZJeSb0YHQ3sv
LTrIMDGqEg60AXiMuYIYAwWEqPsGefwWxgCf+u4hjxDgz02bBDpZNV6dehemLJWMlKdG3fc2qXmY
fN3il2AtEEcBx4QINBsop3xNphVhXw5QGacehjzZuCgEH4bKtWP0kvqlo4TKzBPg7YdErhG8GnTC
WDAuEifDYzKSwpRKgjmaylIg79ryI9BoFivNknJvNg7alDndmIZoY7FL87NUSxAGhOQ3jmdpbmmz
bjBC9A6bNyWulvqxQVjY1jup6R8DezkNta+lY68wIDfc2NY7GcyvsZyDBM6tIbbCtO4EyQLdp7kg
RGwD8TjNtqmhWjCZdrlktd5vVmX1ZZwkozx6kUzkwGN6pd0zfVMAcNl8tK3SQyDhNNSCodjQ2KD9
pq0UWDhoBl6MOrS6jJuIrEWabpA2dfOLrevxWtQRZCglmWHQ8rAZANMgWlhMBeOJt3Tgu9Ay2o6H
lFLHmwwEFbaUQtX0i2hsnbFfwC1pmVYt+8JdYwOJJFSjQIFb4VZtHSrNolGEZ7uhhH/N5UebZ1q9
Y6vSZpNUc5pwqUlAiN80Q9ysWWS4CZTVQMtn1lA68s5TKe5cCpUJoL83WGOg6A9e+jNrH+HyAlvX
+K9fQ2AmCa8Yhvg2Oprybh6L2STh/YTqVBKoQHhHtP7DpSG7+icdWJPX+rjlVa5U+MY8l7p+Z+0e
L7O53G1ajCogmxt0FADCZ6fAYYLTiQJa1GbTUGrLGpISN/aNNMJpovk1oYVVHmpmRf0gYWKw743S
SYRYMBzAvwUixgEKviL9O2pGcQ50AA5BNoceNojnio7GV2wFgiJccM0dTsaLASxuNAFOjIbhAKou
7wYXkgv/FVsZt6YzGTOpRA2gk43Jhg/ig5sZN8BVwMPWVQCcAHfO6kuWtgGrArIM/lIAUEgRqLnB
A9eMJlffL3xiXH8BCu76/XYSr1V5gsLyrJrH24oV7uv9CRWlTW1vlWcTeyTkLxN1m2OcGABCA8Au
MossMom4QQPzfA8tRDHn7L1c9tjKqUAowrsCcRKoxd4ISjIohKhDgYRURc2aQzMpROE2+JcYDfBL
dfjsd5Smib4vtkiKg/Bb5UWwEK/0hJJNlKJPYpkaVqWYX8idt16PvK9yt1Ewb2Zy6B9JvazWIgSc
L560qRvL9XRBEH7xUF1RDfWqoT84sDG0k4sy8760Tcsgs6mHfFRwrc2Q69fJu+5VxFPKtRKdI/w6
U1Z5SL8grXRb051O50ibgG12OfXpIOo4mYHDMvmxMDcfvzfS1pzRqEWCzAGOtY7BC81lcp2Eup1z
UURyOxKjy18pM3Xr2aSg/ZBuCpW2FOq1MEJ+mBRX0g3S0FCHeMESYo/VqT4l7XgJDcNsc4l5wgtl
AQ5p4Y1qt7lduhGCkayY9eJLCjU1UbEhSX9F6llFDgEF3aipqVEd2OrGxjBIY5LKD4VrZNFG9ZLA
9EIpTkV02EJogW4oQ2gqxXNiywEI9APEV2ViLZ5pY0DXqKmtEx6c2J5hNfby3RczUgEGThDx/BPm
eWa9G4BKrORKDAFiagAJhTEFZWxd9dhUQyy2AhWogdliJ8VLuMCbbjAKW6aCy7tgwJspjfkr6Aep
WckdFhl7440uI5jitDVANA7qJpB4pBeD69mUGOm2nESo+doMAvGQm9AbMBu4xE/XsWVR6RrTflRn
Xe4bEIIhhGpkl8aMS0oosf4NCrgfIOgY00CqsEM4u6xSRQtq83lnWeU6JqYZ6tSmalOIpyllYXRU
fS4H8As0snCwdW2AQc3qkQUjPb0uIkF9FKGtZ8ZxY9SBrYYQhoLif2ecEMwDXfsuv8yRNMGMF97Z
cShD6H0QIqnMdFKTeklJIKaojyitCQdN0ZayPghUO5msG8WCxcFBS5cKjuvCMCvBHLv0YG0OpOzE
Aupmm8ehhw2z+jSXrBFjboX85jM0wjVEDuuUw9mEAM5sRWlUQUjhxcGJO/0yC5QIWZ/aquvKxUca
Xa2Scayr3ixWIiRamTJ0U1EEqXBcyzKt1UIl9e+NzyUHA6iD5lVRlr6d3osSJO+V38Dw/g4fBvkC
GjIxwAlJ8Yh9M0N7JwwBGol96yLF/dmU28gZLDSZNrfv0tJrLi1AsxQ27ZNaDGrWBDrfkonJhkQz
WPJaESN6HTpTLB7Jo4jctNggfgKKbuMuUuGgHM3hfSxqDT6hcvVqG0lwmxVSSZ1m0rQMA16EYQrw
kiMuseoXHKsgp0G4Sau8FU1hilAguiLke2KRNEIv6nFZKVOCBGvPSsIxEJcQkRqopCXUIzGUgiYx
RtqjdWoraQgOUy0dkowyfVcexo2ZQ5gyMCSPmQ66XQwIsTIFZhivgWYWtOhr+A0SqIEQ7Ti2tEu2
LFaOIws8YSOW2pZN//NYE4iiaGwS3CZO2VZmEzPTKs038K6Oa3EaJFXdVuHd0BIm8QxFMVg0hPEy
o8evZDLUN/F4cRuKHAsfRnx6TrxR4nrsU3u2mccQdsUhDrfmUZvMGErW4tSrVZDf7Lb4tCJ1aBI9
feI2nEaaSBEFdODGrN3PPBI2wPUsQnY1JuC+1CLm8q6twtbWH7kKjL6F36D92HLqZmNVnoepWXtO
bZRBgltdBODEFNVoJLY6tPjiMM2oEIKtnJbTUOuTk/OvgidtVJm2QwKwTU2mvXRe69JKhUWr43Gb
QGI1DTnVkJKsaLPfWALaKLy0Qm1CPnjN1ZShA3srnviie4XjxvAlkpwEawfVS4hW8IcDL8lYkbSK
LHjVweTiwCb75T0dLycSx5DgX7HPF6N1HbO7wz9MdeMTmuJmfoXceDAaBXVh6KV7S84LhvxRHoRW
QPLCIXN0YxdBpKy8rjlz5Oz6lMcebtpcdMWMX7VSn/H+t2HbMTlgoBufXBK/+BAaBl6KGOLlkEyo
zuS9gyzqxUEsa7fYZ8WN8ivFqGEQcZipIbFkFJxrECA2pVAPDpKp0US0HQe2OgyMMvZMx5VvxhDg
l4Ewhm7jKM2+oOBwX+0bB40RsbnzmwdEySGJwdM5Mok1ve8EGB332zAqecfIUwCpIJ1g6hgqUdlp
t9M7KYjWI5vav2hVJCM3iutwDspTkThRnJCj0FU3WpXAmw8nOSgPo/QvtsSbMzipyI1NiMksyU1m
CLLFwOXikjkkQxcYEkFT4iO4sNky8BqGPPFK0hXZSIUB4RNCx+CuTr9mq5LQutvDIOehsTVPvqe8
TMLoQb+jSFdCb8SMCHhJJEr8MBvz5/TYB2bds2ASd8sVBGvIfFZ8WfM6sUQLSMg2ya8CmrcG8NhM
2SvYaIAntTPZYWSXMPYyLNt1s4Mo/KlN9N2uYqkkp0DJ1ACYKuAK4BkeNSFFzQqQRGmbFCDx0lYj
dCqYkTeGKekMa1PRAmyfAobJgjv20GIxQIx9wyX0/w6elVdkkKjhLJErE04TGaS9UoE6Gaob+/62
Jd3XRkpNRyA1YfCSBxs0gq08T5KRwBSLZWqSrtFJjMboaiTHtc/XULO9Mcxk03nSPNgGSWgqfMSr
bVpZBNC5Q0O4/sSrUTe26eHt13hkw1aE98tWDq2cHf/Ijvc2tBSiWIJvVMlOpijiikbNYdRgCRkU
2UY1hVZRRJCaEjUP+YszrCYg8bPFM4YGr1+D7jC6HhnBH6hX352n1f3vrLyq85/8XbQPYPC68jho
5T90apzqZraYlXd8xUBRw+8H9d9OxnqQw2axq41DEQkYQGMNSsAigBjBB3CM+CmSqUMibidRUTDQ
5IWN4zcj/Ie7U6uWj33vUMSkgYqbVscGnETCjWCZMJwcgDBX/rFSp4Re4yaog9/OECYPbVQ0ekPm
isCxr4wwBu1iRxtHeKAYHQPtGTaGwrH1hKvVgxRxyGFNiWDqxpH/tGoi0lVSWzBUwe8p0NUfKOyR
h9NZRNJiY+tZFVsQmBwdTMHStatouOib1HMj7K+OO6yoIVdivqCz4aHLmVhNUS1e3NigWlbp9RAD
UmT90xKCTrxD3JHFZpAmAaTHVsIBmyWPgfrEvluB5FC0rjZr7ba2Ff9rsJR7RUBSu8Eb8LSMjFHt
Nd+eKCqV1sITu5fNMxS3I8jTkcfU70fGnIaYBx0KlSJo/9VWckWGmhp03HUY7vsq7SMFmMvwEbB1
GikX931xmexNBBOGA55CEc+Q3U/HlTSiFkZZh5MGSObbLIpjTIPJxTBQoMwIXJEbxST5bnSTZDVz
QEtxMMxq3xCqDj1TU/NbvH1mtqArZmQSwF46FZC26XXLMVvQ7QRCBgrGJhm2iKwLXKmYUYo4CddM
bXHMefA3ZJXhvieIIKzIOwevCzYAxcKSNjQubiIysDGZbmvVnECKJhJPv7SP2nft9X2XtaF6EiKj
bn8igMSlW2yBy6H+aPc9Aa1tpbnUBJIrMEXB6KS1v/H2aLp7CKbnOhHSdPpEPlCIGkKNdAHfTfBw
I/Sk9xJLlVSmRlpjxA7YGkILNMQkxKdG23alUe/5r5RaGN2CDttG5kg2Ta02PVSc+O87ES9R/4NM
6X4n+kPrslR1ltOy46UjGSX6R3XaHqrTHuveoaKCd1KoXxPdZDuaEgxLvNo4pLSbihS42Egtzc5A
isL8QswkN2xVomSzgMP0fmWusWOwtsCpiij+0ebDLnxZVJlThvQ0DEhJqmvboJX7hc/KVOzBKmU1
ylo165MyvMrsir5uZ2ESFIb1pKtXARfvvQGCszEAS9iVdwE9AmhoGrO8id30V14kME6Mxl+XjFDh
JL0tdSOKFNgq1imQZ44xwAcOBS6z9ozF7FHiv8NI2fldA9jIHW2+t2l7PCBa89w/r1qWTh5fuCo7
s5E1M9DB4mCyCjjArVxxPmvAu+O6BRczL1Ag5IBsicY+v2xPhjnFFxMOI+aZjVjnVrdm5szMHROh
vDONNGHGugcEPSkpGxW9IgUTtSnn3hjwU8DSdghI3vNfKZaMpnYsdWKLufHgrg4DS7o3AFGC4lmd
7Asq+REwMmd1oIRQoOTXzsRpWTllCnS3o5P/NOOBczaM45Cs1Kg2iQi8Mi+1KN14KJPCFaHiAGBA
qDh0Q8dbYFPcoNEbON20JabxaVMHUBSysMVxw2kaLvB1d0hmso1WhJ4PgTzNqrCo6FeTGzDEqWhL
spmib0Ilqes05KEWvouimc1B9NoSLVeLlpQGtUoybYlxaKzkKrw38dR3ad0tGq1LQ20CaQnuf18Z
6AH/J/ZEJRhl4irvoVo8ovu7nsalaqel+WQyHdFdVgWVYOMulse9AyRpsKguEGwCyFHYpJVtxwiY
iDVpWUYEY4BZiTfHf4XfwivKq0CsYskC5BWAFZJxCyAZqMYh3jEap+srkaXgS4SIKwEjBU4hePAo
cUUQV+Ij7lIAgYCfwiHR6sUhcH47P6pbvQqcGoJbDd5iq/8FnyBGnXVFhjrTGnKFFTbXX9pQMrc3
OZ9OL/OsqlV/mefaP+yS6ITzAc0K6tlepfzHPB+dND9Yy5ot57Vinqmz0Lm58oNkTtoVo4SmE8bk
4jD8GgS7OJlQc8jRaJ1Ptb0K4j8jSQIPCg644SOZSRXZnIZESayR14D7zFzKvLLJjQU73TY7DvYm
VOdcJXmk5qmgKp8SiNfrEB9ZDGAw/8aHxXRi/2K/KI4xbAKdY2y+HpZNZYNUWo4ZFXYDhYluDjNL
QDHd6mA+dcaJMlwX+YUKAptA4THDembXaWcSZc6NqFnoXGEMEsBsYxOpxkieBRsZhuA1sXIRSUBi
teGPCMGGP71EXBO88fpwCMFDIlYr+Evtfwebqv9P6KFWtsu2U6tUHJ9Pm/72RkHJcZbbZF6djgrE
YHCArnhgBQcNAWSBKUEcaKOoS9EC0RhNpzZoAQdGsQdAdA2BxgAd5kGJR9Tu+kjPKEqIx/vjvtav
RWtBWqJ1KYlCguKcmxiaBpFSm0ViHFplrRpgNCO2wnNh41BDlMaandqAfkEakEIAG+bA8YtEFe7m
cfvzg/INXUk6cV7vMWhBphScRtLOCiHzlUgUgtHs+IQCr8ZnKAxZLGYtqON/GDuz5rZuZQv/oasq
zsOrZcux4gzOsZMTv7B8fHMokZIoixI1/Pr7rbUAcIvOtVNENRsz0N1ozNiIN1K/+bD5i7+YFLB3
9tPov/sikfCnzRedpMLbc4FW9bjhTPEwxHGJQJV3rTlFSwEZl+BYW338iUAqMdH4uMRRdS7HDJI4
LY4refZ2IkHxIzqpOXxCApMGsE5f4qBALJ9jQdKJVxegjbY4SRCISytn8EAq1BAFKDWDvrAQYuIf
jQOCNXij895qNSVOMM/ny6u63JDg2vtWeI+4cNXOPX/NP2nJw2zEGgSIIS2onlKJ9ijLelYoidTE
kh7+cc6OrDKNCvV1hmhFIJnQ/cl6R0nc5aEWM6hLV0m+cvdeiPUgNo/tnk77vDjV2aHqLLiiLlmJ
YaTWcSNelCoQHRmYGTEwXWbZRbQejQuLM2hCek8+bMtLWyhTrE3hgpAsqWVQCIJJmtHLWBMYCF7n
KKDlmHBSSNmSVCAhMAeFJHcvduNTF71BySkwOYETjkI4M1IzDVo+OIDzNc/Zm7h5cYNI2DDJsbq1
dDProkMhCDgNoCzBx6MMgtPV4ITuD9/+n+w7G19k6LSSMV8PuviZSHGNm8ufYgNJF6Z3paIFh+Uk
hRVTK33/5LP7icK+84zvPf2IPwFJHaRWFQdoJpGpO+apWm/7Xks89I/ZKohAxAokUMM16cQCPwr0
kgryov6jGtaBWA3SsN5LQelC/kkXOTz4grbnloMxk8cJcMSTIQdd5M3F+vLL8Hp6+WF/Kg0Nk/4P
2HCUEvoXKwgGfRY1FcUHHn3VhQyI1T2UU61JLJGAGHcyxE8SQOkOa+/0Svv7PmiAKDTUSUZgUR30
Ve5cokVgZ0cvNdWEGIBjEqqjgko0j8zRXom9LYMyqbPpqzVCQtSqIT3/pXR7tZg0krqyseKMNsSL
vIPz+akpt4ZlQ5G1IsUTSFQc44WVqEkpZcI3jp3V6ERFC4KgBWNNDmX4GA2JUxN4RBmDTMdEeboV
KHO3mIRl8byulLbVauJE7OvuVNMHkMjqEoeGROHgUq7raKjoGWXEnsafJoC14SDNxD0toswy7t+3
geJ+OHU+Pnnkk5hKhLlBAmRK2yvnKElDObdd/zKHYZiGIVpdOcWGjMoh64MkisRHVL0oRDOm9UMg
DIUHxgWNRz3Ra8Rt2k1ZMvb1vPtZCbyApJzr6lEKktyBLs4/WWscT3tqzPuL12ns0/lgNutNBywo
+Wm2zptd0/Pl9f39tMe1BvZb2aKifvUsd6sqFaYp0tAbbG0aR5ohkM+hL38joNAy0uG/Wylu1fPF
sQ5py/p1Rj/QefP4io/SzT7x6sLDLyRFJiF10sTaRYhA6qFKWU5OSnutldh1XBVdRR/tiOFrOfiN
hbDPV5UTOaPeHC8YXxwf3TEYxicFaRC6MCZGI+QKJ+6ESaLgNV3HxCP1wqPVKI5dl3gBSRpojdnk
oYh6qkssiAAkka7pDDbDNqLTHPhMAN9igdmEzXoy5SR2JUESOoBYYygKE+ffexqUJ4xH/ylkdUjQ
ZJrmkM4PePGOx0/T97k1CGQxqjOPxIW2RMt55uWlpbSQqIl6MIhQVK0uQhBCnaTnm5Y1gxs+VfrA
K29UOhUNkhKDU1jRA2Gmz25+CYrcYMTcNAjmBgmbSUImQ0SFJDHp4eqg1/0E41+p/oOhuCdEdFvp
yBxQWr7OgeKMCwbPHP21Z/oc92z4oWs7g3ds7jjQ/mjw1onEqhEzm3AHIbQAiur69eL+LX1BHTeB
oroDSan6tM6jDpWq7icwiQSCYFCBmMz7QoFUpsCHQsdCTR0oBwVGuELSBqEqeJfOUTzqemkgbCM/
8qLyuMx3KjFNOshjeyIkCbIBcbviP5wOrKMTnDEpHDmAAFvpMu3zhkzdnSJEdEzVOImbdICpFpm0
ZGvAaAifO0hbjmZDirECaelyyYKBr7NsdvMftld8sAovSWeZQZKy2z12GgIdrBuJmkfWbd0ssDZD
aUg/K3QUN+0GWFeN6uZnGApEDBpzweFvGA1MBwjE0fF0qZAy9HnciTen3cK1gokoZhyyHPAYNM+B
XfO+UBtcVPFLLsmuwWSXHMEz+Ei+aBVcdJiQLDPmTs9LbarC4B8blFENXR4IIRcZLWqBhDRKqu3T
WmuRaqITUcYXaIOe/dC/e3n7oSTaUVQtuSTqBTIojk19H3zDEqUSkajygK1rIjhdWBcdsgHwtbIs
VSpVpWL72lI8q0gKgaIMHPf5YDTfN0QCIp4uacIRCAM/mbF8RByJ0e09KL5LnWqgEil4i5i6Puuu
yALjlSz+aU7RovPNi9WOj0eWtp+6pr0Goj9IWeN//DIZKFtF+DcdGjwaB5zWj6rrwvmWYxg6g42Y
+QpFouLQDS7/OvgPTjK4xEiJBpeqjc+II3weiWMNeUJIYGpM1Vxvi1oRvohHg01a3GVBdLVi3dWh
2yYutN/23wfHBz44XFiCAxHwFHvSh+EBU/AorLnzzjpJUD6cUjK8V3wPhxe9W0ldTPSlTlQS2v9J
BQaA2B+U/4M6Vp+WFNlkZx8X8KqaiJyYSSLlCw7EtIyaIy68FHixOMUFiamDmwiP3D4SIjQGqeKl
i1sfI5OuhmIOGKc5CLGaiRxakSuMqj7b+cJQgihCyTWlTQoPNQhWDGFdjoN1WJwj2EguCAFBZp9G
28/IHDagHNhrQBhrR4UcNTG2TJXpKr2TtyIQy0wHMxaoDzDYprhxqEOJNnOUFwOKa9+QqXmRohzb
bYS6OksiBPEtFGXnxPa51wl48WqRasFwp5F9ZWtFckmoe6tdWmBgipTMFCaLj5plawmB8nrslNgJ
VbSB/kjxnq9P+IhCAiYSwVu6FCzGRAA1YVVc1yuI/WactTUSH/Zp2K1JKXEhYEoBnsQT6RHSYcdM
BidfdKItwYKw17d/UqTVBb84X0gykh2wZl5R/AgWb6JgZo/vBSloi6TA2HEmuDz1REnQljbOyZvk
xn/sfG8zoXDAyD/pa8G3Sh6325KRk0xtlbixlnZLgdbGQ8ylwi1H+KMMLjuFxq6WqedfqM/sEx/I
O3oJhuZX6gzwCFG4z9bqpWhEsl7kbrwmZBEERcCW5SHlm6vyLSROd6+/PJ3yvzw75fXbSKqvktEc
dRlNsTAfGXo2I3eSXd7yCXQGhU/3/ybI5nb6NoXDQg4NUkECU9DmC6469XnPUyQV5zph8MUZmFgN
TxhgXLhW23VJIvEKXcATuE08Gimy/B6yuDtlOR8ltJkt/5DyepAu0j0l1Y62JG3lrlf0w011qbso
2fnxFWRyIyQwQYD2JGoc8FzeFX2XsCSEY4MEa1Hj6ARANamOLxKoxUOi8Y+T0Ro4iV2/H/K+sjUs
Ht1EW+r4xsQFHDZo9h4lnUrx/uTlyfCEIKlTyiy6WExDa1HZBuIG2ZYRATbcMAwUgMyZSFbHx3iG
jn9W2eLK6ZL7xeo9A1rN1Sb/KfOsRb1b8mxHI8tvORRVd/wTU+NjHytdTngFkc8nkt5opuEKRwUC
yY9cyY91vLrauP1Tdm06A8ha0H5AlY9xTnurqQbjn0gpfSB1JZgXBuqRImzmTWhXDkNggXahE7wh
cqgE3Py1+RAVjys5aCuQv1hqzimgXsahulmnBPF0gUkn8wcgw3Z5vucJ8azL4dBM3Z7B4Yn1PNKj
E1YdBRoB6vIsjpjGKcoC7rKAlrKYENs/+XzSdI4u4qhqCKoQhXjm+1ZikQrx1ff+9AWVjZs9FDEB
akDTXWVyIRKTpCmvi5cS2KZ4OuHKfyjoDGWrOarMoWU5t5x6XD1yjYcnzZmpW3TqNB76xeBj4vof
gCuU6yJYoTk7IWTFqoIyEi1Jr+VvMqQoVZZUd9cMSGGLhCmgjlYTtsiXZVAhC59aKj7Oq8xKeEeK
ry4gl7oe0JSw2UJkJQOBxVoH+MSU8Qij4GuuMW839B8uahyVy2cSVWxnwdcir/jonqPiydcLV/cv
fiOQQ+KuIlbalzQqnzpFLgG5BkTKKnQVDTJxmYobxTGjSdIdb00iBVC2JL7kfqnXiVyg3jWvGTDP
4cqhUvqsYR/B+V7VhpeaKTjBlw/vlr7DK/v/axBPjKY4Rmg4hHUeKWMVuhAHmGAKVJhkNw1LcdOr
EK5aCKlIpHtXaOnBqUpK6Sg9deidb959Gf/xeM8uHEmr1FQmfGDYSQiX/LNTh/yO40QzKHXSPBRn
ylD0OlQlViKrOKoSYUIipWeSlSAuaAr9+YnPGNwuQizK/JEfxHGhcIRMgqlZkhEJzHg5kqoTppSw
e/HA0HJ0Pn6lhiAHzitScEtqoYhIo94jlFcJa3WdE5mZcFsEqJP+y/7j55uxepn54njFq7jkWsoU
yhMcT3IKHUtUCi6xX6PHxr/hPzqfvE0AZaY6OrYqGIFVGmlw92gn16HZFcV1Xb7ajoaSQTgQoSk+
LPmfbl4rUJJOfLUlDMmpkPFJTPiVdw9wFFYkXhQpiVt4lIvJVIK5xbgkYbKlV6WzoX7rh0u+Svsr
dlLFDMevH3o8t/VJuceJWm0euH2sZO7YpIAENQsnY5uyhXwKo5CyiJ6kUOLFC3sEAmshvBFwsxGm
DP/1JqVDIgjF9ydXj2+JFOLilQSa1dpOmoeEJAnSFig4UcJOZqqioW41gJWYkkTjrSnf3EorMDFr
g1DrUkXWL28mP815P6y0I8cUKUgLz+WpRtNmoGw2dPsNBzH5mxhbHedIiaI5gtNuIRlSP46cpj1T
CEHznGAl5/jSiDxfbI7IEQLgJ0Hw0UCe600ZibTxSAqsKJV30N0RiauuyTAd58WPV5s/1CnS5THq
AEuhkwaQwDG4h/z7EYa8zcXAMrzojDOIWcYZVhYtLRCSS/cPTh8LvOFp/vnlTXkcobc/vgCajhqo
AnppHk51nMFxBjbERxpwY+REzw6MyekNLwiTVFZFgyRlDaf0ihcPYPMJw86CMR6EJhBIcgZvppaG
2uIGJEgGcQnLyJWvwCz+FX/cHKGl05AkSBZBUlWsIEAMw77l53prwIkY6EYBUaCokvIQiMsHlIAM
gTXD7HVjIz1MO+UBM+bLX5560/0jC89HUAROrFaWlAiSKEOPp3iJcnRxkoIDEyClxhrENaCUODgD
n0zhdEoSSfFDvYihBAUh+1PimPZextF1fo6UG00D6ULaLkOBF8vrt4ppgXMbIExSjTN4M5Hn5Aye
kPg2pIWkRE6U1hQp3l/poGqpIHWKKWdXsUBwyKJtAxOg1dchfJOMHDTZIWzIUNnQUgXBk1RikmKV
Z8iL/+7TGU/1V3mNjJeTVroywto/2wtAlmjx7Cz/41D2A6BqPcMFwtYDUNfr8WY3ogVKhByhZc/h
6v6Hqw+s2XI+gfVbr+kSFJQ1dB0VkFc9OMuaKbGBuOz3Kb3iiCOrjExlvXBvwHOTTgUvUqz7QJDA
LRQiZGuWymsyRGG9o5Gi4tX7COCEhArucxIglImsTTlaSAztA+KSSqgcBEiCXehMcYB6y1/5HEfj
Y1JJEuEfobC6jVJa//vcFxYSTetMA+0ESwLAbr6kFIO7K55oHQGJB36Ec4j8U0oflINKkQWcg4Sv
4JCjsRUrjJGgnOkWhwkpPmuLKH4iXt14sk+YCtqQ4FgjB0BM9mG8m5MNJz39mSpywIxSgdMSbt5X
tUt2rh5k43OSOdkGxOq+jbaiFptZyX3ep4GiOAS2JREQ1rGAZTUtq0b0n6QTCLJa8W34jAMywnHS
UQbKo0ztSPpx9HLyK05Zjtg/TSPun7+c/MLXXquGplJwZavzQ5g01lSUusa4sgbaYYS2onPnMJGE
1I4ILAYcl7ruUQtWVEqdUruw0U3AL3xi9Hy/zhC5oRRUhcI14QXXeoRq4R4D2PoLQkdfuz6pATBI
5xgmDxjQ0qjYju1dEgRLsBYFl8rep49hJrwlKCGeyzL5j1d/PJ2allS0zcT3ipvJc13hUHdnZUw6
lSWuhi7h+cYfoyYxWwug+6ETjGfcRMfg29TeZ4hwqcexBMiP3JMpkBwbTJEyfHHbLhdcCEMxgEfn
b+b751QqCfFzba0J7NgaLe4Ri4SxegJcHs82UWuirU+2ft1sm5gEoblZXPyvBus2axsSFB293by8
4/VbHy/znf7au5ANZUpRgPCVAlAMikXGuDQkSqS8mdBGW3zbBoMfRIhEQeGOZJlapFFZHlnZqqGA
IiF+PjojmSSBMwY8QZwADhQlPiChIs0Sl0R1qJoH2eFxfjx5C4ZJLRS2Eh2XZiLH5Y6luo+6Pd7I
DEG9ZR3CPqxf8ymW3JDQ2yeiN0HrE9RhV0skrLF/wsmHromnl31hJRm2SAkDFFIuoxCjOcPQeAbK
Wo/feV81HNY5C3b8CIOdMDpcxh97q6QZ7eLecf4DH+s2u6GoRRAihTB1bBEbpYTjjZo4um3jAOeB
z+6Ft54k5S7SmXwphcq8etnfnPT5hiDK1SOD1n2wGUzqZIYAkDCQIlXGokaw7Xo/Xf8eFUtQEELH
qJi/Luc6p5zBD6QLacmxIDlE6WHB1V9Xj68b/QgCFWJS6+X/zoZvQUkuNQUv8p/EGttI6YMYa5Me
FsKEcQRK7kBKzxyUGe96xeTjTW0wpI4PsLYWUPLCjeIEYgUH4hVfYFyaF0QAp7TAcqSEImBH4DQM
rFUXBywF4ka9+GbxMYAjFLWcc8TCAA1hCtI2lkHUz2Y3mh1lMEI0GISYCVEPEWJjvwKIDwimHUTL
PgbuJIuJEte8d/CTNplRxR4zEhdfgsU0nGC9/876r/XvXR3Nl9HwWIiabVJQf2tCir8z/65bnplX
yyfb0OkYvKqFVEISKoiclid2KYh33LOzTum145OapYzeztepQ/xaYVVj7QvxT9+U2lJkLjI//q6a
aq+o7Ndk54ESZ+TSSkwflQrgkv7Kt35jk9qsE261nYyfvI5HqVrWW15vpRSkDNTmIJKw4+Oft5t3
BKOektX9MB4bgiSxqb2Lx/iRNLWItLaMZgTbNTrFSyS7kYT/I4pJVqLoHgukCaR7r4wmcfOYMv/l
mVliCHs4uWIm6vNskU8g00SdhIiBwhyBENVzB0zbcKF6kBK4ipb/w9FnTiTWjZUct1QcV7JseTl7
bMnTzE7UVroEvZ58WO3+RWT0c5IAtlSCEzvXPTU/mn2i+gSGEspWidZagx8UgfjUgfh4UZIqlji7
RImZaKSqzoFkS0/xMUd1EiaH9vTSnU+Ah5HiWnndLry0cMBnTQ+NK5yZuhcaW8kML/HxXF9JiKHs
QTq6BzdKRFgKlSOyljvCaXaZNJQJidUeOFay3dy+4IPnLrCVvEpixacQKgarKv4nutDV70e/Xp09
vthdTt5O+e4kp+1l4zVzac2Lz8CcfVe1lb00aa2yCxMFH0Ev8x0spKPvUoA1apX+EKeShqdadZZ+
cXp2fqrgLnYScgweT4tzzQ0bvQuFoKcpnk6pM8eXnTD4po+iqRJeXUF6KRERn+URnw6rWXXDBCeF
u6Pj0X92N+NXWVCjM8LQv6zHr7Z8bM9dkucFrXfCsxkS2P5ZhlbRDuSvm0NYUjDZRVkckjZ9olZJ
sNDBBZJ0ej36ei4Mc20Yl3R2HkASCl1HxJZCEEY0WYHJKCLB4kUJQUi1zmnSm3oMBIo3eQHJhXIC
y6cmoAveHs97QTjKmOJ6sUlvEElhM1fxcmmbmWnVNdmry98vi6Vgri0eKUMKGHIG4uIR0HOqEDpV
AImhvETIgChl9xKnoyffV0s+Y1iWKRL5fPACQ3xVuVx/IYVGYKqOlOEJK9XF1PUw3/Gh9gzC1eFo
37jVlvlmsgNm7pmBG4ni0kqJlTJgjUkZ6pwRquNclqKwRF6BGTZLjCXjRXxkw0+SZHkC6ff5wm7c
6sSo6RwQ9EtUDJqOUFKC6Mz06L5mEJ3aNKs0rlU0HWbwjzxQBoYdj9mnkykENA5Mx6pVCNKu6g2t
Ez0LjNYrnRmppM9B3YE3E32PQlbOMIGOjeQoMPbAFM8FJxeFP5cO7g1/+NJvjzNK7aEnRRkjBMBg
RePi/LFSSkNB1CkPOTofAu+No9RYSSnJkG2QxHG6cnNfjk/DQTCpd4F0LNQVS8Ldbk7mGXVQOcKW
R9qwUMFmzCL6sXADGByIgfQeduEMGof4Z7RFWuRFjmFEySTkZOzVuVNim3tdPY8uug9/5VhrahGY
Wrjb2tIn4+hrOgRNfcjDy5lho2rTrnuEnO4UE5wc9o/gR8+3k9u8wksP8FGvZ9IQ0nWgh0Ci/ANJ
J80E7ihM+jyO049eXM1eubHgj6c7tBY6caLu5alGhacSeXx99VdQV03iUZndRSjZ43t0BJlm5qNG
y2yYhSGcpDf5eA5f0MG+u/xc1r6Onpa6VYsK8EIgTT1qCy0DXiZZWFQkjSyKxF7+Qo+VEqZkga6S
+1qqjZNgBpN1YRLHCJUaeoSuwbQ3CYEbeINNgnABx4DAdMIjjeCd0eLm0+bT6PVs8SrSRhAQQgEz
8iS22i+xYhIuaeKS9DPeMpcoP2JQ60GVLSHQHakK9SkJtUK4sAaPQOIYF2AE1+oG57L8Plv/NbrQ
85Ui7kd9l8E5JQ9LkZfRCYBYKEwMg5/CBw2DzBS7gBJUyamVKLAmDrbI3VUA4mZnQKpAaUFa+XFf
ftnoa0Q4AfGuwki2Gni1LKz499of75QhQp4lVYVOcRusZS43lyPziaxSV7n/4Wpy3NpDC0RySLcX
eXofwbAjnpF5VADtHxd9MwupXi1GP6pRImopRenJ5OW+VCMiLJqj4xU3UsNpd3bxnpK0bFWwQmxQ
ssOYEqkV4RxC2bject5JLwATBC8FYUr70c0Ei0oatphvsnZNUd0c2oCI6k7SJZAtkRAuduqLu2Jp
JJ/o0O3qTik/sa/Onz18P8XxCFTydmYKRAwvhtmfeiqe2Mage1F4kEqYBq43Na5yaBSyZdOn3k4P
HeuwDvJCVasZ/pvxUjPtkWbV1gLqHnom0m82k+NggZlpa2RXF6jLTnpGOhngMJwBIbeWETgmpQDW
0Y3y174ztcNVAskfJQfebHf/hpcdzu7HyxDH9QVASiKLs6UhtP8qymbKZz4CfTXI5o4CWxKAhT2F
SWIa3LKKoU1i3KsZpIE+bH5ajf0ckftfGidN1Gj99yyzuoRrUIEKZQgdBEjFBLPHiIW6plqUqslw
KaolH7n28pV1mYqO+NTOLbJn5VBlTEtxrjrFy38qR9Aa2lUFUDVC6BquugANsDL5RW+nT+BDtnzO
FjyalR6E2hJFffnsU83Fk5eA1kRTF5XfulLFpswP6kGfDwJSJpIysbFhmn4EL6ULwYEZByU8h5c0
Pw5h6rVw8hlOX62k35MaSIofWC4PE7PWUWoeykecqlARK0wsrMh11Q5M+iJ9sknq7sFyZzr97T47
37V+Jj0eY6UUQDZs6EQhMDjwbw29ZnzpL0EoA9VNSVopsFIWIMwEilca1lrplFblhrDmm++9vSiR
EEkEJq3ACMn+MfeW/Pj25Zk3wc0zAhMS+D9Ht/PZ0/zp9uIDmoMvfGqtMdMmbS8xMWTzrp4SjW5B
q2ju5F0tYHn0lpkTDSgzxIY3FxDmhCYTRGFgcaOXjzKqaEgbXuDi9smctV3l8YNwhAhlmohg3S/9
6upWWefsfbxcnz6eOjMAzkCie40KlGEOtpi2uPjItFeLcbx/xEIUeVAQEFzkyFCKlWMWt9qlpTqu
qpJR1lShrDLrvyd6SURS92wsp8HW6s3oHQHrRSpQIpAT0J3HE89OIs+lt0YYVluPqekvI+zA6N7a
xxMGSjeNHl0O9PEcqfu7d8vZfwmSeW64JQbGqU2D2aXiTfvMh5mU5+oye18kQRwCB9YZPg4dFBvh
kKFsLpcPuKYs+HmSnyS+/e7YwB8CPHhnYchnyQe94Xg0GPFi3fN3x6bbm5uL6y+r9Qe9KAYVadNi
ljhX58PhJRBqx5FwiAE4UHFsjXgQ5vGYly5wC3M0JkY4sLd0EgUpSSDCxZCC5SqplvmcP1Cjo/pZ
vMeVxXuvzNC0sAGLSfdOU0RkL450jyVXXhIuI4EGFceHa3M24Pnhg9HqRe/+mIaq1SUYA28Jn4FE
IgrWxXm1+bKvDI+xAYlbPoEhi9etspmZlaCOQOAJn+v+VwQgkG4VBAjn6VADvX6F2+Ls5eLfyC5o
GT1gufh4u5Z4o+MCQWJoSyBqUe4yjXqwSA4kDCQHaspcLZ/txYrx1YSSBVblhPYgJ/UZ6vuwtU4E
PC5C3BGCNKMSPO+wYqUrRObAvy3Z/f7fvKiHZE8mPKbXnwwm88OHGK8ni6vH+VGvPJxPJgigr1JG
wUTEA5tobv+7mWk4ENkNRJ5AZqf3T69AMUhdg7MxCrBz9kTyyYBzybHick8LgSiSg5BpcQ0bbiCR
lshRznl4bwdFgxsQISrXSjpSU7VGlRiYFh6ChGnws0kMzAkOgq/m5pAaBiIfHtB0pUWjsPs3V1pK
gltdhkElrEC49T0+Db5+6WU47vPo4XgwmI2m5mPnpZfhbj5YjUbbPOukvjyqIowBP9ymgTtQHxg1
AsTahVhb90RAvkAOxT0VKMypTdlaJLwJk8KWwLClMKde7RBHzBcas8j8/M38cADYkDAk/GmsIGLw
wEwOs+gJztxnPwdUM6vGs7s04gI1pHw+OINJ32HP+OsXnQdzPkAxnmJ4u3l68Or3zf3katZ/nNx/
KNflIXxjTUNwLKOPujgX5jTHsKg60gp1fOfmTV83DHC1ViqLF0mUFDHq8jsjEXC1RMUwh/knoQYL
q8Nl+CpTN3rF5q9UPZxOGwRxAzSAt4XP9dBtFLj6dj/JBgM9+wybsbVNhfYauIMkWiaOmTUiCUen
t/03W/X02gRBQMAiJkBUbfDsxUTRtrmg2qylAf5L09YJkfBoWrtovqDxsJU8EtGdbHxHOvri/vPh
w2A+4PPC/b6+P007fj58uLlbTNeL+fzuvRqupKDcwweFj3XBFQ7hAGwI1iYSXzdfXDDwEVh2+d1+
DTQOqMf6aJ5wVY30z3DX/3AvXXCYG1xDNhgSA+cwVqXmHRY49sfiiHk0CDzABVhtYUp0aODfLGCG
N3U26MUUnGjPfiIvk0L3gDALgfdegeeEMEjk+34f2FMf12XPjA/G8Bhxbzaa9ybT3mD4nD2r2eK2
3xvc9t/l7Yf9VA36Y+pkPrbwhwYWBNg4g2O40diyvzxJy9K937rKEqS0NQ+Rmlb1BlJtajrM5+Od
4gVfC4PsbYTNcUIfaKw84j+tKG0FGKQ1FxBUJ5AmAgLZ01aA0Fnt46uBEEQ38RFTCM9M8ru6c3ao
Omej/mA+HAxG9GzjEa/iP6f+9PFmcTZdr3rvymktskKhhdhQFKRB6AreIGdEoDewkFmWekcVAovG
bTGrajXEXM2hjkqhoM+Q0higs97Zi+hb6CEowUVyL2bhA0GzHwoCHUNZYFnkRxNBpUi4yFmHeuAW
+DqshM4Qls+cz372VglExWTe/B3dMzscOEDe4ZTXIPWt86GGDs/Je3R5tbk9Gzw8vpNYL6/L4yFS
MX55u8fDIhn0BT6XdwWrE5xGdreHxhOQ8IR5CawgVGNLee8RnsAZWBHmLNc/LunPGmsi+I0jsaLz
ffHHD9nCxMq+EthWeOQr9dZ3OSUUrnfPOrnBKfs6nAlykGk396hDAkRUdNEBzjOIQRDUCjtGLhzm
TUuLSOAUNQgEt2qMLqTF4ZDOio4rTS/W4AdtMMksXtw9nXQVqwanpdm6TUr0kC+cyEZCR0vW7KWi
CBZOOAAjZ+npskL13YFqT831uTJF3kYMg1CZo+nc30fpDFR35w+XkzljoXf6tkVryA1BVuqyRFOg
iBhi09Wk8UKQCA7EeCQDY0+uOBKZdl4/dAHzSrNvt8qQDx88CF/hZdgJpMEDy6zzYOEBNqvJewAD
AkPFYHdx4DzVv9UpSJklc/96z6r0dDnLHs6EHx6jQvWrn1h8Fg9s4EHt1mAE5jsNfnD4JqQb/JjP
iszmo8mwNznQp1fr8fpofbV7fKe1OkgL6TNYzIITpBUP6kcRPEwMuVGEHkjCC9pyGnWIrw+rQ3tp
AD5pTSNLg+rMFnBLM3R7K227DTvqafLd7ORBHxkWNzz6ECuic9OVtQ6N5nb14mxsbXz+8ubpzcNp
ly/hTtqdm1iaXXjF2W0d364bCXjR9LCm0dHiCpPqhkEbF1Z1TWNRq/FgEaTuZjNaXF150ceaGx/o
+rTWV7FAzFfAd9j51RcxzM55n08G8Z2ECZr8uf7e9a4envrzo0cdSNTkAl5l+Bim4mp9LN+qrEHg
JNzCsUFPMrC1lognPA5soUBiYLwCe3Cpg5jSrPXFw9bacBQH3c+CdLVoa3nRokDxPZcu4WRMaWS+
DRm1++yDGeJ4HeGoAVrzpkkmJkwNy/EFX59zd7YeV8Kelhm4P0GjxpkdozpnFI+NgwQHuq/2PwBZ
yPLL0YIPemjNdZuTDt/m9qD3N731qMfrzVOWYiaDaU+DpY72vJo+rnaj3RMU6Z5uhEmF26wTH33h
7qLa8Ky3ozU9jPUUHSHSeHFvZrN82M8lEAo84ClI8IQrC5JP/lgV/Jbw5DhsHo7hfjXHd9y+4WlZ
oiYQOSalliRWcCsU/wNIiXAom+3v657EDSNl3r5i1fOLcGVKilwV0fLgTSJXBQzpul0fT3mO3bq8
wUgNb05Er5cFZQqamMvrk7yP0CKAJA4aBjxrE6PJrmww4BcxC7y9fzl9h3B1+wEEK9pmObk9vh/e
6qYKF0UiiHjG/29kj9X17ZIPD9fNT4JczGY/3kxWr7eXXEphYju4PW5TYOwR64h078uOQ74ajSZp
7aojtUx7Ec7IdBBwehpg5LYhsUZTgVuK/9GQc/r1fKo/GvSng/mc2S4rVger5Tfzh9nifvD05B4I
qYjsklfDQSQX2hIBja3JURdp8oLUIEwRnHRFkdK6hsXcZ6JXjwiXFAMJBJIUgc+Ek2QcyIvmBOyq
tUhQZ+kLh71UGceKtAARoz1e9rbUvdX5NaJZdB/Mk8VHH5GXLS8F8QfHt+UeEAxvchQElzbSAPGJ
S3xi8MSQKhBxQVAimeAx6fjqwVNv6iA9TVqynIZLG7bghWnyE+GR5NTBY2c2iDMmIoR2ZCgDo78/
oBlr+n0wohxN9Lw1ojTsz76ant9eP93fXx9N9EAiSo4MgdJ218/2SyJLCAxMnT3444qV40fbwZvr
3s8jVOCRe1BCNZkAiYHbVXlGRy2jFMtXXCJH5JLQWJGZ5d34lMBy8mNZQMQoz3g1deYXyrBpWNSZ
y0goMhDqSAqMjYgAwX2fDu6ChtmBw4sf+r+Dbp5W7/EK14FdpPe4eoXElJgD7obXBQHkRLqLPzwR
lMRizORZ78EaQoKQENEJi7CAB2p1p807JFR15U17JpaiIjleKUcysAJh4/elZHLYc/LRMEa7s/5E
mxmT/vxgnHRz9mW6WY7vzn5r75tGVmAYSMa+4a+XyoP2Z6+lHCIO4SswugZEE9jxD6vZxTGsVnfk
EVD6JSDMfDN79GNgnQlmeh55d9YZYHRTE2J69j/cTT0Pr2dqSuB6IT8ukRa8EAylkC+LoYFQJ3zi
AiT8b0jkAscwriGwHfaF5+6KGBFj0yEsOpAyIfXUEish06sAm4lWiLWzpEFYfDa/nF+/yRUIRfbU
U8LgTkryAOITWGiaiAnXD+yPZ0sZPD0VwYMEfnu81f9q6c9SM55PeT9/2u9P+wdSczV4Wt5e3H5Z
eHUEUWnKJQKznyZ5QoRgYObjV7uF+hrEAWsZHkU2pBLM1e5sqM6D/NiPnz2B5/vV2TpZVYdRTR0p
s1Oa5+TgEAzFbNVVxAYMDhJ935C01AbVUjl0Sneg9upmCoQ5EPzq+GrxRZyD1AcswHp/+eV4surr
VO8/58P8cNFAbJj2p73RbDzuMSo+2D7Z3Q368/79cP6unATXO7ce1LZ2G05A7uUXXvHzwkBrqVh7
6+mbpm9D2mxq0FTSFEGkfN1d00awyqi7vl+NTiEcjiYvAFtgQ6AzLtAzFA6OfIfsbkbYzs9ef9Ke
xL8W909qOqJuB4bGQCFuGI3eICE/k8zQ+fsqcnS4MqDvKvLN0TmfVWQvYjLVXnBncnHUm5/fnS2P
Fu+2iAP0LVtJbeEP+a9re/Ru2ICoRmDGXSDQHCMX3fHDYAtsnvEH0hYC4U9ZCmyNBJ6sZ7sTWCbu
WNNFzS3X6FO/d6W7JM9MfQnNmxk0mrqZUUf0sDKMDczSefnYZ3pT92/4wsSjn66n7Ic0BsPIsDwt
KnztwjB7P+oOb6XNzE+x1NrTgzQAZrY80kl19ZcoV0K0ParEKf1l58Ra9pQXvy3vfkYiYv55s+v3
Dnf/JRHjQb83mYwGs15/eLj7f3O5nvfWt4t3+6NOcJMc4SYQHCQwSJjb5XgdUofVhArb6zNNXqSD
teI0y3N1FB2kNUhYl5apNmkDl1CGmaRlmQ4Wwq1wLxCGwcGTnk8Z4dedOtHLwb3CB5+2JEBZBMgR
US//cJvA06iwT9DtskAuO+yPEMLesAK2BPlOZzQ83CY0NyZz9CCrdnRIB0v1q+HlgLMYm8W7sons
xhg2rO84KV0PfXV5Atkbf8Drhm9FYQahy3O46ZyA+2ZVWaIDGsRJ+8yBoBYOziQCnGlIWusB32AL
LkA9s3ysIcrtqxewR0e+6gEfhitRpsBmwi2gNam+fpnGmFaZZgj/0gbD1zQsWhTWo2tuKdaDz90m
GbY2nsK5Ic/18UegwMbS7jzmevTy9v742+xlAnwwj5nPepMeC7KcDmAtb9w/bGzDwfL69m4ycicH
V8gxrHs+D8YHc3T223grlkcBwxvwBqv2beOTDGejpglFulQMFb87+7w/OYvrenn9qzS/F3oPYq8H
RzpVknwiOIHIA45lnBPhqEu/kY1n0ONXC0Bp3n/2xvUsTxp5F6LF6wwaBCmJdT/I1dpM5iV1KdC2
7dlCSyWICUJ0P/vP8uy+dMb+2BtCgSjdrV41CU26EU/gzfXih4s/erPxmya0uHpfgAzLxkCdqEdg
yaumLbQuz0Qcpe5zxhtVj2LPMjOSJyXf0fC4rHYL30mzgkcQkeTIbMNBZKKK6sAbeeU0puK6zwH+
9+heFoxkuYZG5kuGNRV807FwK67O33H7jnyPv5qBWb5HvflwNOlNZrPDQdxufH9xfrVe1EEc4oac
Sei80pyhdbPGMbDNv9jc0avNGMYMs97li8Xd9cn5VgM+3GZH252OnZEqdd7NHzQqZZzEAAYkw5ju
YIYmQMpE0AyePwmxIWk1QQ+u1PcvAXRPU6DxJJh1XA8eK+63sxfTnh7ijFZMyNanYUWiMAQARrQT
PS7BFWZ/LhI3HZp6Ovvl2cCFCV5GMAgeejDyKMGvsztkDzwSCESktponzIbHvZuX6FVwYLrDQNpM
ecONNFvi4EmcRIKDBN9sR68Szg0QX3KkVkAM1tHdcTmSi4U4bItM/5NESFOl8RIVkBIQhUICiwbP
VxQz+6xXOGDy1frFzUMR8qLMm8BXFQ7vCQmzxw+nZyPOUeMQbV4ORtd+FJ4TCphsgMrBA/QyJMDe
cmmI0q+jdSee3Br8djvyQkV3uUvdRH+sg37j0Wg+nR7s3z1dj++vLi6Wi3eUVeLqyxbBi4vFuEly
EM69R/sD01oEedEiQ+wyN+qe84ogr16tvShlGX0uiJFYoJbX83A3FhgaYymAq2F+72R2expBw60r
a5AZfgObVoSy0YrSU5XiOIaRuIAED9LRWSzu4PZtive/Ot5tknOmcjgY9flmZv+Q5NPN6ml4OebQ
fM5nNSUSgkeJRHtEVYGD0Anqs1dY+EI5b5waTQD0SRBGVOBWMg/SE5ym3v1CH0pDx+ZuNGh9hDU7
Fl4mZACMNgFKffhMJYjO3dV9McZV4QUuIHAC2oOkrdHQGgKOoMMHEIJhbh5eXvzGPw4edNU5LE5l
tpJW4pYRLrVzBbUJhn9hWIPQLHinIX6HYYfzlll/Op5zbGg4H056LNrMDnYYnr5Mz+fXLHC+1aEW
6A/DHravrt6ChmU0iobACI7Whx24hx0N0kxQ7ljrQzmdZT6oHy0OLE8ZhydS3VnJ9TGDWX93Ek5l
3MK0hXBw6o/z1VvaDOyJgR9tkgIOPwLDmMoCWPL84FzZqd5dskTnNZt08LqBmGaT6+65jUj70Fk6
Kc3WiKK2uMD4Iorx2/wwuTsqy+wY92aTXm/G0Y/eYfvZXY1ni9H97eptGWtmhAmtM84EQt/oKdgA
kxr1g4cBBbLmCrmxABuifnFyvLmTY9qL+k31rWwg+txxoz+U18yj0Zz2AM2xSintXmzKF5BbQwBJ
T1RbAja5ZRyHBV1V1FUdWd3xJeVtHcPlGHhd4kYSv6+gegczwxCYTmE6mA3YCfGZj87KzXC8W3w5
Gl6v3mpmGOo2GndH8ZuL09FpeoDWCczyahQEhXCBoSCw6Z/xY/lEIdTL0RmR0abHCQep//WZx8qQ
s9sLoC5E4PnCRxN5tk//uAAxIbLlOjajKBZsOriEjEbLgEBpoPqGC4+gkXSWJgc/8o9Z/Lxc/QJl
Ge7FgCPL4BlXBmbT3qd6W0CQb4t737vwX8n7mKOiI6R+yKn85wtp08ubm9vd9G71VssmM8QFU+8R
RuSbIkLeEXxM9E8gnXVrASBF8K2Fyiwr4h+Yc6ONVW4ApQ2gAMDcDqSQ3H/HtuakCsooLNQFHRqA
7Nc/Xc2Ozz6lRaB8YtJxRwsBY7J5iOiDwBZMNpsDw67GtNpNhIVRPOCYhi/PTxZl7p0+Aojnt5kz
OFzldFthANXvMwnRda2DafbT2fXFbri9XL19di2OvOBMWBFuAKWVOFEBs6KHugh+0a2tFqkIsDMe
ge04ZIyWUUNnsJncSBQkSUf7gSdRwTqyBA9VSK+RZ/bb+VPnGqKuD5Y3vSJXwGYkSNsiVxqZJHdg
MgUSAtgWCbDGRP4YqZxdXp6s7v+9v60jFTEc/ViWaa/9OQHkTEpY+xijH7NgtLye/5Aw3V0NBeEl
/DVTVqkUTfQTcfX0cv4bvtI1WeyjFd+iYbyzRbe5vGHN6Pb9bMa4x13nss925bO3kFAg0TJAjIJ5
bArCjEfznjqT8Vfv28gU0R6NbsuFcxJBgO9HD1qmlUriiZXxwwuW8PXSk/T+89X7tAJYRlgMbQcF
lx4cBIMy46NWV/Qy4/+lALgQ7GtIsjgmz/qd+fZQNZmou8mqct1IjSgGIiDN0PH/k1Y0HB2c4Ugr
4sPS4/l8PJvN5prsd3uc3uP44ehsfl67dHJZP3CJS2K1v2sUwZ4NcimyI+iIOLIF3Awu395fjfTx
qWYib2yVj265P56rYaREC0i9yAulDd4bbbRapbzZmtv58c5Ut/SD8QkkM0KlRIOjx9PJ/Of77UZP
E+GvkjiV+Ae6twhNyRtSKnt35GnWrXFbucFbQvn1GdayXwyWb8WjztIOZVYV6lvg6YA0QKUKj6fc
Go4CSn9NCVq7pHCY0AvaLM+P719te+tyjy4zCB2RyiSuNbTaCt+rEfl5xtZn0xZwpAmlBwG2uG64
7xNXsfK1EzfGFl27jxdXX16yeOzPobnvIYoKl0ZsmJ4G9yBp0a1dk1pp0NwpKV/WSDEJgk643WiF
X4b14tmDv3/CfWCaDdGAtb3jTSPCgfu9XiHcLO+OcSSmxtm14ScSwVh0oEmC0MRAWOfgmVGvFMrT
G05AkcFaDCSnxPQ5l27hqRRpkosOlX2djXrQng9VkCz5YMgQPQNEyURDpInj4nGPQXkiliCrzd2Z
zk8gRoSOTti/BzG94hN2Tjm6q6VMTESRNJMRULW0QvJh8aA1T2wJvZuNThFPspHYftRcQohNOiEg
VreBxXFrChFj4Lf76X7/4N5HNMxkyM7uZD4djKeHGubiYr6+HV+u327ZjaQ5cCyktdLe7FitHnta
apC0EHBM8C5EOHEH4qhjyk3i4XMzSFA43yTx/zg71662ciRc/yKv5cv27SsEukm607f0mUm+sHp6
pg022IDBBv/687z1SuVtk0OyTqJVlLS1tWXVRaXSDQJfrCY/rT+LEUIMgNCeYCkC0QwxtCAOJFQH
mBPc/H5Cs2f7J+JE80Ihs88Mj+NLPClPy6fWNzlIgV4KnERWsGpNSTfKzWWdldqKF51I20ExINFv
0O14yYTpNhmwy3HYdPvjyZF9NX/Zbh5vOoP5T2V9eWwkkK2FeqMmQDQcZDPUdD2KzkGUiQWgIIxP
FkPpJ5C9wQGhLKKmWJLLiOkj4sSw2+oFozdiSS0j5XpqBNdekkoz6ARhTDPBznvuBaqyi2xBLAco
Ne2c7c50WIJNgTaBdDgPsrM91SEfITWGNLgDFPteEvSOPO1BgvF0oEUTTCix6fSwc55fT0bD7Xo/
HHSzu3sxdPcCdJP3X3Yn/SVjtJbg8MTCosRnplFjNYsWsG240Lu13kk3gKYAgUALQ0kM51/qj425
GIgjUNab3Q15pdFHlxqKWEAgDs1vXHtnHKHFSbKcGN59XE6K5WSRsZ94NmrOdvAapJivY3ZdVOA7
OsDz4XH161cHJ9CCk4b+wxmeR3IUohWbsRAdyEWgLYFvC83geIFLUGzCtO4QyrDWKJ63zamb/v2K
VYwewEMWGyOGsZseIiTNwBET6CPKvLCmvdpOZRanDoH3zgBeTblLUTP1VUZxQAopJI/bIbgWAloq
m3eKuDrE22H7ctZ9z4vK5rrwARe6eTx7/inLdMn7hR4UTVJCWKYOYUkjmIcQZkdnv7HugzTYcLa4
mP3ePMfScNf9/z03Y0aF//Tq1Y+jx3fXf7rk7pfLy7OrzcnwZqXupaijUEUMgdzA6B5+yr4daURC
HsTBM/3sOlvkd8qbD7EMiWeUQbD0qM/ZaJenq1Xtpvy1pWbVYvKPL1cE1pEQEoIIlbmZlBtbMDxD
V2mME5bB+PZs+nBuySk6DMuNuF97ZUFZ2IAE8hNALG9Uha9KtUa/B15WGHqFPPksuUDKB2JmkQhO
UJ3Cyykk5vc3Z48DiN/yRoPzpQwINcrWou0e0JKLsSKJLqdm7L48/tnjLLXoB0lP8QV50N1sxTPa
+e94KHMmVS8IUuyoEbkmtWK4HhetRdFW624Afkw2RmkSFuW7QwAq+2D5dMroNNs3G4UUt4ULAfqX
U0642XmubeywgVt3MD+9ezzRziessJeefDNkAUJlvekLQnibVKADpYK4QrQbUbeeDEp+CA1X+qc8
5J5j5GgBmsotozarEys2DYjadnhb3bF/93Cpg9Vdj5MQWOYwZUHLkW3X6Syfxt3LeTqE3UEhS6li
mlXshCcJIbNGMUSiLGEWrQLr4moEyAIGYjGjUT2dUjRB1TpK5zwcZzLszy5eFmUIkGsE3XWpD4vB
hWkUjjSEiFieLQJ5kk6rPjK636oBzaCLLfQhFsPoBGqQopNg+BN2P7SDz01EE9SkJJGo+rPWjmyJ
QA3i+fbcfqRDOWcQgeMpM5/Mf8LrREkEoa2Bb5N2erQYH8ri3+9OJ+xOmo66zMEcmh6DdfOwnD5A
2VxmLd1anE31b9LT2hMaJgK1IRQpBBBp3zaVQmOSrjuFIRrtv4dBIqLIUKFSRdCgXilWjy9IV1Cd
rEx5BLF4WpZCPCGEQ2svbfj81bIMimKML3XTliCb3m5jS9PbLf1qcZ6bmj1g41FvpL3xR7OSneHL
XTO+bK5/ovEYHNV2psksRdF26qCM0MFlv9b28bm5kRGJUu2caEDSaUxCq5dyP8pDy4MM67CtpbY8
VqePeOKt/RiodjIkvZpdcWPT0jR56qtEPC7dn+po9VWUmKYB/hbrh9KC141zsOy1zuZxsqe16rq8
GIh81wTx8GidpEmBud0bjrUu79UpScPN9GrTaXL+BQLYzobTQYCQwWoLiDmgtg7bAsTpRKGKWLv/
8354+rS8Pr3/Lf0RYvbqmKDN646UUiAmh6UGWBb6+cCvWGSpcVPM78c6SxkhFpRCyr2slPkCS4zU
GxTxrLL7eiiZgUfGm8lFzJxBUmsvnhixGrN5Xo6+SiPcdKOfgl7GgVJZUPCis1qfWXettVYF9bm+
vDzZ3Z8+Li4u++/uN7ElrsqmiuaD7vOOd3O6eMr2jLSNBivN0Ib+Kh8mWFjRjJrsJ/4tsX3tOUVD
TvrdYY+50FEvPKstU3/8cPNy39ncX/+kDfCwRfIKuAMMQQBP5giCxgmCmWSxJWpEQ2QobKE1lPTW
BR3mGgjelldLLV5ABJrOTB1Y+AVNZtuItudMZnAQCy1Up7WBpjMwEUhwvX4XZ/yYGkuuWUJsHQoR
Qm3uiR20MOGTBCAhwG8TYDD8OgGGzQRZ7XJ55PHigN3l8HYz212HY0nmvN3HdYIOPRkObNMF6H1k
zmUCoVBBrFa53/k9EYs7SJtynscjn0X8iGS56har0TtbK7VsfIhaXOcbf0qPZvoklCKuPaDEOHpA
oF9Je70uwQ6dEIDRyG7ZPe3dDLU6Ij1r4PxMpdRf5ygpMBpwu8VIrsM7klaXU06jrhsuihqK8c7e
H81aVE6P5IviRx/IwZpqs6h7Emm17FLoRv2z+BFG+Lkg+k3wC3/888We7e1WGLP6QFWQ5AOn49d7
NcDqD//podB83QV8DtPCw60+yglmZ3O6IcxuBreOqWdOoZSs32wgxELj0enmf1ZpwOyu4Gaxfl2F
LGEItWcxW0zZ6hl1Nx1VZVpCJAynicQTnNGbRgEhq3Iwx1gKZPJ39ylOnbBMAl1fy5+rDCxq0aMI
q1QgVTekw9UW+XKCSJHYUxaL8ICKU9iso+sMaQhrcOC4E47J/KUobF60YWTID7dfgov1uF4PxUpQ
a7BuwC0CtJ7PFxzVm9EXwIWYUx6KpF2pt6LXMGLc+XkdhGk6t75gTJTtZ2Oqo5S38hPGQ+V8z6jn
Kz6eUbfPWGg8ZPK5x3FGh6bx5vHxcXe3xV4rq2By0JO6Q5PNiB6CZQG00CUEMV4UCav3xONfsdNI
tgDQc4ZeED/ZCxqDeDiIRXv7PYLS5rEG3+xvtW4Ia4AA4R+PYAzhGhp4+n63PIMlaGJDiCH6J2Hq
nIFJYkiLizyxMBf4tn73Ts7D1Re085QVksxLcm7U8TrjcdPpPI26i+ufymo9uGc9Yva4jEOONNys
mZZulwz7EPa0swJNjqM3SSykWW/PJ/eX/7XidFqqTKLYdVaNKCyiMw4EmK3pPH286vpluu+2UXSL
Lm6FwwkokxMCWiECKQlo0m9xEpBD9p21H5e6b+9PuisdzO4A+ROpizjjr3Ur8G5wezL/l1XrV/t/
HiVbwArFB8HBBvo11VFkNrHWWT/HFdzkteIkNRGutyXdNqGVC3D9mSywlR+CaJEbr7h0Pp5FGel2
LjV6zsAGZQLPHCisub/6xZ+VTxjWHMy5Uulrc/Y801n6qUSIm0utHRL/nuVb06ONHxo9cHLwuBkz
kps0nDZ3pBjWu916cDtfxGpFKwPz3PFEunrgVuecnAYfrLZ/rcoyeHiNoDSQGNDBLeYO8dXw3exZ
/IJi0JpS8UWqiNpRblk7D8+gJqRGOFdOrR+nMHvJtjWClYWJYcqbwNn+ILQ2UMY5+0utItAP1sho
g+bDy/BC3cNWS4hofgK/3QitXkdw36OQ+8dHy6nh2Qwe51ENJn023Rw2/HLTe1ndjvqMoFsnByDW
0AArh4At2G5w8O7utGFWIggxa7jcK8RbDRyDujJT5fankbfMqlJgao7wgGSRViv+VJz3TGlSEOHc
dxn+kjMa5tsg+wF9N/Zn+X1IXwriYB6aMq6PqL1lNq1YPBoeMmSnDCJnP0WbA11xHT3O8OLQTqY2
Q26Oeoq5WTouak0S8O7pPVNJ+SPEhdE2VCt+zbOUEhGax5ComuqFibZqzYrtYNHQX1Zegs+ns1gG
EJ44EqyutIwB5wMLOOVBPViJbqUFt5phgdYn6/vlr+ZYQ3SImRYOBUcx8XVVoDXYBlcdqnXtz9vG
1jc9evKnDDX9bxGxBgN3cDX4oKMgdKngrkKmZ21ZraRz0v2ArBRHJWWq+Q3LmLWptRvtwMBHbhhC
NgJlOIXXQBJeTU83f+nMMhcHpBQ3A5AmyRR5ueEbiW+FnfkHXzUUB5ltL6QwMb/qelei8BTi++2O
/itrkEbTPmvy2Uw00PEfx/uVN1fr56fJYilfIyJr132KCkjiMCOsl6JlJMWEaDlhCJLXwZJ59vL9
/a1mt0rPjTyhQnkRaI1aXSqcnVh5FwTmoChgnXwWt4TlBTFAPOZ2lnZ2M7RT6IV5KyZIYds6VDEx
TUmzlSlJSr//7rZwdRIS+oHbhwwhoRpsItq5E3z+uawZn/znaaQrfpfbH+NaEFNc0DuTMz8I2SiB
AG2BRAkmO0TuXG5+IxKKm78QBY3ztok3/Yq7bdofDrr9PpvUx6NY4tlyoSxXz8ttM726/aUsK0hd
ZYI7CsEdhfgEcOhoyhsBcrQu3rabixWngqi7hMwQxd2lqYy8m9AgDiJK9JkibwR3k4WyeXixRc2w
TS8WHG2vT7azYqakAqJlaW9LGwRTL1mJZERjGG2I4cqSclwgUuamp6EJ/O6Eb7c4uyfoCg+N6nF3
OJjgbJ5MmaCeHC0p2GwWD5PH6eimOk3agxdaF/Gjr6RFQ8PvrZRoYydXtDogqC2ZZ08s1motCaEs
OjUOiZ9onTqs4582mp0sej5Zzb+yHMJrUu9WJ1e/dsfYzVFmdLIUCsm5QyEupiHG9ylcW/34Y23g
JGCqAiM60A6qy2+x8glkstXFB8EfyRAg7g8EGV6x3LoY9U3Dfh/NMMUKuT4Xvd3+ePfL/O4C9uIt
lVBPXzaCUqAQoAMstb36WyZX9EOGFAhi5gOKEcPjAyLmu/7b6oMVptzMqmyZP/BwfZDWXOO0sUNF
L5a3yrt4GGBZIkDayYEZAB0Zul9Uye9yU9su07MXqYC1l2qZKs5hnBf2TBw6A81RehNrpJjSlTrJ
oWMYg1Yz5gPjVbOQRtl8tJxNsLnvvJtu7s6gOoFHTNODmNggJnYSnihh27k7WfSfTuA1AhrAQRog
tAGEatZcEh/WiidC+rGqmVOYWxbMqr/4xGql+erL8+WWLZ/tfsK0a3YwROgS0Wz788t89bF/83xh
DWI6soxru1vL6dPlJVN1cfN4BUXmZ4+Xk3ed5eLUL5haixfMJlbfmNDmDZ4nsm425/kBl1ei/aUs
AMJ2F0sqUVAUCSSotOc6sRNOg+HV+byrehHcLXkwYIjlk2sq0WYUih4DsZ8AnDLVk8T4Dwgec9K3
K01rQtQcDYCj4dSJxH1qFv2nyflWfniC6Q3MToxXx4Ph72jBLOSfzuonaUVbIDgAdYhHu15836Ee
73Ho/iM3DjICiBooIC+AEIwkBInZWyrEwzLKLJxe1x7UrSvj69GFWXg3jLP69NNbHkL9everi8XJ
cvhRg9WvTvry68gI1M+0jywQGoZK2ED0BAndfwaK4ikNMVsvC4Wah9+2eAr8a+osdPx1N6RhG1+y
4VDXXFBlyyjQyD/sM6cejjNLEWtcKZRPL0fndycqZrs53fY+UpgG9awXm56Du6E2GP6lxJgGUKaw
LICDp2046GKIEnHxVzow+TV8B2g7x5DqgmQXCmMs+817lok8/knRDvPF6KLdjPPl6lfXH8h36riT
iwyvcM+HnrGus/+RXCR+26aNw+pa/exwNBh0u+PhhCVgXDP0anLi4WU76C9uu8Nfi7J9xxFkfMlK
bb2JY+us1aSavXgSzYUqQ2GBpOaaPf2tNeLoO/dpQHKUMxys/PygmL5WZ+qYosfZdE6H/0EToJms
i0DaqiS8R6lStBoJ5nK3AdSIBTql+JjxgARzWyydNCpOGc6WYkMYAsjG8FggbU5OdnJuslCIYbmI
hQj0MIS8iYMQzE7GgRDX0NwENHXfNpg4G+zQYApC9nuD/gibSccSHvsW+tf3D3ez3uUnil/dspgl
XAyQTieqQzssEgJId7s4a6aMfcNGhV7uotoI5II8SUqmfZ842vB5P4KGRJx9ygmoJh7QPYqI1t4D
ZgoK6kgBuYBjOKIpe41fGUKv2fAdXh8NPGYjnRuXI9vmiYX6VfqkI7fzs49zDnwOjQ95jEAIcIIR
TTr44jAoQVJSCMS0cYr0WZs81BviJH1MJZkZD/hyGYeqKWWVIJDAt8mHYfs18g1ZRDuk/+ixAP3Q
NTTmLJbV8v7q9k+PKj3CRANYEIEmHkictSJh/F0392nXNwCKhZ2LyA125z02/OCRa+9cleyV8+mh
BATjNRlzJ6xzDEkjaS1/hmL6i2zHx1qno7Og4frkrsEsFrPEwjVXj7aKWpFMAjByqG6xsJEEK4A2
X5EYQ19y+Xm85nz1Wfw0l7Frfvqi39RiS+PkJfCIEK1ArP51w9QEUmtLOcmwZo7auMz9xKWaTdOO
rCquPqRiccvz5rRiX4ehTesRVcuGpUwGm9txf4DvEFADx5DOEIYnV72lHbSuGZJ/CQZH+cRfWxTu
gMz3PGnddNLbnY7/gd1JdSYj4I4iH4PT4fqcZHKFKUISMUIift/PGTa2DBJndN4s06rS5UeJMU1J
7QikktvP/Fp+BcQfSoQoOPM7/ozfMtRCRZeIXnChNJlTDOtHvQiOEuIsNZ5lYSB+k48QiPqDqH1C
2fGGSYVcH9oeJEhrxP0FuuEJnWGI2RiHrpNgww+9QeY6VvC+36r5EQ+ekQOZoQv3HdyUSyVItyGp
zzAd7y9Rqu6I4mE76BNhd8VXlMEWgnTUt5aNcMbHa4XUG3AFW499xaMpJ5keKqRNZ9eMWP8y+qTb
n5FqfkR2ISDIDsJEOuJhSEo9fsJPgKTtmrMbXVFoxZBZ/ZCXeQS0nIF7XZhUFz+9KOpoO3C3MRWJ
W3lqG5NaGgSsKOp6vxZlkOjAeyD6NVSfCFVxcG1dM1cLSJ2qZy60AXFMHSAzHK4yOKEoiNBMRPfG
DZIcBVBunVZheYa/Yuhi+Faoufl/p0h6q0zwcgQE30A7G0axABIIRoBGpNm19JEfCKRkQiLox1jR
4x9H6UYo1nqVlDbensm5/e1pKBekPlpPaDuqgDsVqgFixQZEUI0ziONHRjVLTWtXUzWhXytQxkI1
+EAZBabLi9eJthO1SGGhjf7UqN1S7BzRt8KDQrq/q9crTiGZaJwoSIYcfeZqNDSHlY8RIGpmv0pC
pcdP3k8KZEYegGPFyLzR4jVrpPyZahC+7PfVB1By+1vWdYb+LpqMKDjBhRkHWsmBRAeRL+UnR59E
vmga1Tn4C4REYCJUB9aATQ/6Q+LVe13bts0L4NkhKr2uMVK3p99IGuWC8OOAu7uzxw8ZO/j1VBuy
A6k2UI1TFxPwQrnk003EMwK5xSpMjii7eo1sQPrX1nJpGiZO0ieHG9HtxXcU9fSjXy1QK+GjVFfI
kLcdeKkO7V2Q6ZClq9kfz9YXPHQIwoC2hr4MH1FWHn7v+xt1EuGykCM2xt+CodTktaijcHBUmwzT
yANOHmcD+mntmhgXuN9Rj1NHvsoeBccGBqpHlcsOgWKXq22jBYH8MBOD1hEl4nSZgyFZNH5tE4qr
qJvE9Izpg2wSI/TGdMPg5bwZt28QD5TP8XXezsqQSOnO5VKJEiiBRKBxfnAiJNrZ4LbWaIEmJsn9
MJCWgAJu7dV5J5xBRGlVtySw1aTuVqJ1c8BOVieTj0Tg2o5KG/Q8Q4jcBblPBeLOTlUNIm2sQ5z4
27r9VPmKm4fNY81/+FDSEJwusVXPaeeCE1LYjUFxfJh30fiGtuDVYWv1Yf8Tn1qtz91buF6840AF
QHhElenA3GkA1WmwwfIvOFOcxO2FZmEbUJrGiRoShbn2HFc20pDGW2I7h+TbVv3dePwsu0D8E6hL
94sLpQCTzfRTRdJQiyqJlnyb1aDOCjTRi+EVY8MgNTm3jx/6j5rn4IOunRFwWgToKDgIQkSKDS+l
y15zFmIZyAX+9kjR63WPPDa9IUeDxenJI65lOTLMBreXz8/jZogDObbyB0+YVlLNh3Qz9UgHCXME
dDz94TzwMAdE1pjYV47q2LFXR25lqfCq5pF1RVtmh3GUAa7q50+yEDzL4K4kh0AaWpKVfBQBdCi4
OnvU9v6uO2sYBBYRDsVhyQY6oCQQYiBZCBDTUUu5IYxBorQIf5xDLAmNiIg5Wq4BR3kUosXf357u
mfMqGtHEV7SmJI8YMbmdDQjXfoPicRDrMcXZ4DKZcgTfkDsnjig+v73EQH/adP/UAjPIzVcMIXaf
dRxjmeKhJUgA5SEQHJKChHkJCpkRWhBgWfHfwYkT5zjQO7fp6tGr6NUarEr91g5YFDywWHiCd16k
9LqtuGO33U+mek7FTIoHkAeeYOt/hoKQJVdUJrlAoEMllNU0qqQIX1IpRRAEvZHwbcpwgcxXBklt
yhydkLzc9bfXy/kQHcp6LxocjRC3p6rtrfHthrPugi6iQVDP6r6t9KGUKQRialEKgahTwLvD88mD
nT7kdS7g3j6rMs5TQhYAQjZ/ASSD+aGYc9Q8TPz4Sy15yWX4U44eFRPfI81ZZFpXr6I/GR2NnzsL
kFzGo9poF2LyppDNqgbLHWaMAYNN02RNI3Y9ijurOWnc3Ad0gPuUjl9RiiIYEsT8CRO2mZPo5uVs
KHMhTJeH69ObtSYmU+mEIU1MRYV9gV5R7hCRAykJEaFmJLbFxbVBtyEmwLRl+AhRF6uDpnlAhFQH
PunZB75n/3Sqv6iS1Z2VHO8hMc2/m3+T+tycENzfkcrp8p3iPvGvcP0T8uFYy4ji5AOaWBrenT8+
a+OgZE4zKvHLedk1AZKRDyUsnXGdYaJP5U0HBNOSiySCAEkxjFsJneYqt4W4rWHJTvgeZ0fv1R2F
zIKwgrc3Hkz7LPAZHu8inA/mvcVufHnzp6QWMU1bY3j3s+QAObUYGsKpdJUWHjjUEs07MDKZed+v
APMt6dzWTix3sGZ0IExXl0yKxTmUU6NlczsslojYipFTsJghTz1D6jGq2Qpeg07JWcaBhOoxhJqm
vRkIKLJqlOTXxKI3rJ/XWlszoLnPGhuaO+wXaFFCoXVruY7pR3rYx1C2/oWStBoJ30NPluW81st0
l9PRGA8WVH11bd3lc/9yub1hNSWH+kEGa7PuFw49etGxRxCKQKpWGhB3IKMfgCgljGInJjzSZc5v
u8ksYcriPYHcfouiwA1BeAUoZfcltKcjpLpo1Qhm4eg0oIOfOZ8hWZXHrht8ZShua0q4w0r8YNwd
k+qFd3JzSzpZNKvO3gjvJIeBYCl35dJAHgyLJ1pOV3jCOgq411mhOUe9d6NfIpl3+OvX4lG+4idE
M8WsSBSEed+Hk97VqT9ST953buc7zK1aRjDvwqxEedkh+ZWXzLLaVGvdhMKCA824hk6xJ5gUnpqn
PRcdgxRereYHjwkxzDFqaIcwuDXW+CbOCSNiS+RtG+R4A7Tm/SajZthruDqjO+HWoMPhwHzbb+6e
r7rrmMCF4ayM4DbwNDLgGgIsY35NJoZpSAGS4t7YewRi5ckewDpWQW0ELeV+D345CtZI4it4gI6X
A1fApFJi+A5ljJg4RE0ZSAQBwGW3085QgNXazQfTRpSIsSZKRQ1dh4xq5Vh7YYUCtHIBvt3U/dEr
tcLZAdNhlwtrOGeo4f7To7ZuVnf9yezh+Y/JenThtmazHkjeD9QsP3BAyZZdwdr/UQ4VoOkXLFhO
EeeJpJxk9St5IJG1CILvjLrkNshSlp7BPf4kj4XEaqPsmEjM8nnLgRTrCKImcp280j3WBBJN0v7L
+6dGx42hPQphy4IjEqxROPaTJ+KDMrtVrgYjCvm9rovCdNCnlvOrJ2IBT5ndihz6FogtIafoKG9m
hcMBicpSt8eMpJkNSCbY0h1gjCa9qYibgW1lxafDhepa+ANAf5ei83tlfXJLH8GSLb1kvWE1A0ey
arKwbDid6o2/Ymi0VJxzDUJUea3JfHoQcfeUcDOPgYRMAYebzffwOlFsMzgebgfRYX4xGJL9RRLW
G2VLYWUWUlFPEo4IKRRyEFYji0SY3zICHvLytw5nVhKHdyEuzhJpnzufSQ//BWNXAu+y+w05Mm6t
ReLL3dn6A0/ITYxggcM7M9980h4zLvf4hsQd750djrizE08Hy265x6HbHRzdP/swn+owyJfnP/Yr
b63a+LYlwNIgiIghUrC651lIQqLcKZNu6SLRWpBsfqqUv/jPapa/nAfZRPTgsTi9NA8Fo0s3Pnnh
SKq/gR6tIB1hrfHXfCxxiVmSlC4YEv4Mfeo3gZu7d8N/5RwF7+i1cLaA1KGYv8C7pUxLniRBJyWJ
2z+b8WFzfwTEoZiHn/V3/k7B5yQgAPCUxcAI0GxtboaBHS3pMQ8MbsY2ElakbmxQd00Sgb+cbBj7
CpyHZwRwoNNhYs5MpHjdXE5SsLozRCk8d14QJzuFRPZoWVyiABIITiCLjFDEYacZWhLhbWSMJSBC
qvdc8hE9huF158PE8hArvcTS0YeI97UcUIZqTTASAsIDBwmAD+AI6Wp7z1VWuAR5r+DxVgpMIvAw
kvO2yHxlIRAiwxnQ3FxHJ8XG/yOR2V099DpM3l5/kutXQlAXkdS9QHVxRvRAlgxBXTdCQBAIIMWQ
hTE3rGk0awcLi0sjLH+56ogJg7cBoNLZn9MJaK4svFk9f6n+Dya5YDlzZrIiHAAejJH8CNVJrnxT
/0JtHqAs159lOdDo6FITHxxEYe94dhqwTTqIQi5g9aHz3PqNtO8ZpPR6R0fXhG5Dv2FGDJrxtHc8
6HzYjofb4WbGSl4v1YrzJu3rRsd5vGBY1Jr89TIcoA8pppIJJWjLzXSy5oEeViomjCgURAKKJifa
31SpkghPrDrkkKWxa4dpi42Y5oVMG9GMO1ZMHeSaVAeTCRzEARIhqCbUwSpPy6tpdEyYKmykSyjD
NR9iWIAFafflu/zsr64+hzRDzstgwwf7Pvh3JEcDLm8dXQ4Xq9YYUn1Fyy+GQH3EHYcxxgORAOoQ
gTYmmCEPkkjQRdHwbxlakkKuTCVJUBg8hiRCjtX2YlW8SWHtkGQilWPZLDomVdLGdAFCGgLtD4Qc
VqohPCaIDAwoQKSoy5AYU0MTO6k7aXBSIYQtA7c/8HsGNqNXS1O5dk57Pxpuz+UmXU65ObS2H1b3
Ly83y8H1H/tB/BEBiLrxgbQrURPC0ClAWl2P4sQhWv3u6qTD3o46q0GDW63J/IyICBHT1uhEzVuY
MAmLEIXeI9EBaq2rQ5ytFaEJpUGjUy/RUJqhSilC5YZA8pr/Rs9tsoq+2J1R71DMFnZp4hb7aCm+
XAg6W4e8fItghB/rRKC+BBeFqQ/kJ7V+elnWGb/cWfxq2VLgrP4VKPvlL8PdT3LO+kdXtvXvS7bV
w1A0ahQ7SDNFbZR1cinOC+42rEd3lox1/QA1cXbeLq1KI7ZWo2ATtegXreuKAlWLrIIXqDquB/+b
DGOXgxwiMbLgESivbSbnPge61M3FFE9uGdlUN3VwCu8Qj9/urxo21xxjokHJ02mwlGsd2fwtQy2d
DcsPQvBiFOa/hlpECBZ8xl++ozM7lOKfRPXiJ0Q1i4FYSo4npHMMMQ4wXDm1TfTO57L9Gq7DCUQK
iH+k1IuG7Yc2IyolT1tMVb/un3D2qnU+mqSNWMuUw0DaCh+lkzqfF8iHbiIDuJZa85iIk9qmnXsL
Q78fHYJLI0FqavMzJzB2/msV5TRUN1GtksAo0GnF/FWwOyEMBT5HNKaTQK0NgQ4le2uURcq+mBaO
T7t6Q0Hi9KewP1ygKq6JemL6WLQBSHiVXFxCI7ZDrHP9I9zjYWCGP5VcPHSa1rfpLUZ1uy/uNf0b
+Y7SoxMF4V0XW5uO51dnz8+/+Vfy60mg8kRBFKoBVZuLovL3K29Y2squeXgS/KZzubjMFc8V49Bi
Td25tVwCaU9375p/ldcpTzkc000sMdCVdeeS9azWyGNTUvRDW+abf6hbjq4qWdO86wlHGSVUoNQk
f/f+h0CeLzvOL9DXHOI7P7LZveXUjlzRcNQwfuG75Q/LRrtaVFP9GqPBIorXhorfpd/iFH4CCMTx
goSAyQEg3xg1xBxye455zC1JnN3MCc4acfcnR27Eh8tZd3DbPF7/sW7PW3qsbYg1k96m7GzpV9Vr
4N6unkT3tMB6P2eMuHlMFyYbFYVEDwOMfi0AD9Wt5fEyPEQ/EULd8bf0ELWblOILJaVu0sG3z6O0
0E0EW0I2SVHMdtrE2GFdriu3KWTj1AYROGwKFCtAGfMskPFSWLLF8DXXOKk+cDl+vawoWi9OR4/l
8A8ouRf2ZJ4YX/IhSC22iT+A+ve7Bh1x28whnUcTjqAYDgYDhomD4dFaAqbBls14/dj7XaNDCItU
GGJCEWKMaJtKJAzLFuomQqKdJLZtjRfjhK0H/Xd3cuYVaqqbvv1x+cdVt1gfbZKG4STa1s7WCNDk
BYGK6p4gdSCQuvgwks5QdsKlqiY3xCB0bzblBGI9DJonRLrtiQAhqyHyD763gSGW9dNe9lNOjUAh
EFMuITJp+TT8njHJ4PjeLYYiowmHt/S63abL9djHV/buhtPH58vL5ZN0NzThI4J1fguElneK6QO5
QICiSIQidXVePrORxyJMtslf56wRgnTgMgDlV7EzI/qt3fMP6sCqmgWRgt2IlRhU0HF8AatczF83
hWucS7lcy+qSIEYFDBNRJVz1w8pFDZPntFScFHQKuWy72qvGz4G9HGCp4D1vwxCHhn2XeoVosl8Y
dMT8pp84I/jT/If/8cepZkuNk6VhHqXUGJ3FZJsy2L6zi3r2Y793fls207oAT5IUOyuWzhjHBOPV
VG3FS1JVYf6eWk0+qi/Fx1RwfF6iEhqyVM4CQi0x5oAovxjDF4kJObFCbKtFxCa8LxaQ4pImAsFj
8BhSgqdF/bZkRVqumj3BKOUsB9Qirxg6m6HKCaPEkKg7O1imMpAE9rO/LyefiyH7YvSDVm2Sn0jC
6C3JQwGV/RBGf8alk9sfQ922vHN8jufRjU/fPa7OeUtLrfjzjW42dk201C/nLvUHY1w9TCKNOUyi
Oepml1e77V1zdck4nMV78Dvi4t4VnN6VkOwvdm4NaMGD8evfiLAvD0Fobi41JBr1z+9PzfXJ+yCa
t/Hwz4POqnjhFLhGjBopRszSpJidtcjaLJMQDln1H7XC2rwCAqO0+Qai0aMCSZc/bs6xBmYMw3Jl
UdJP/ANdPLc3D9MuaGhKJT1BzBai1t3JePmNC9Gxdw5XDaBXm+mUC9xwNfSm7IU96hs7g+Ud29Nn
dx81mWGyMLEHZZJEqEsCKUAaHkSqp86gBkkA0i+stvLqSbvy7QmIJZI0uh2kElUGbpZoYJHk0DyW
ZFJMFmB33ZR18kQgE8+KcEus4/x7ITnBWrYYiFz1vEXogRQSlYXj47HU8JJdKEP7ggDbyO0fs64S
CM+d2Ulv9+/yNK1gLFM5wsNA3VzFZfYIXx6f+A0B6h0dxYIATej9uBK3wWLVUVqHTqHB/cvj6PL2
Zvqx3BGRpIEWBIwmQ4gCAqsYSZgIFAQ3+QxNNhKNuKdkXRqkcb8CwqOkl4jSopoohTwVJxCx8NTx
14oexPrdmn2/Q8TkA8p4CVJCp4yCOx3EeOhkxwwtaTY+waFv0dUkibSIV8iWaB3aEvokYmvFGvOb
+u54faQkCu8d6yYH00lv1IyOXHjzy96gu7sabD9K3dGyqLsjqlQLgIemiHL9sBjtZ8shzn6oEBj9
+6JZnBUBgyTIggkjoQiSGJIJ3q9ClIgoldZlLD8O+7IoO6iEFFnfeVJYt4mCIUptaaKdHWQ60shW
Y8C9hBx2cA9bX2MV1qNbHJg6DfxbwnK0J9zN32eHf2/axeYfawaidW7RYHq3uL3ub7YfJRZDjkNF
G//76knb+UwGqbFYR0CrE0i0KDiq+1Ws6EhNg6ssHW5LQrY5iBq3Wj7318vPo+f33C3BDRNufj0e
L3WRgakAtDID8aojxAXuhwoWBrifDCkPFgYgAWoYuf2VzSSgyINOKTOVrOo0cQjvFTmwNFQ5QGll
oPXnrFwQHcOGER2rdSH91xqGk9VSA+lAvmucFlcUHxgKvYZVPWNuAmcvv1YmHpKuc3s93b1M7h4+
imbQBckZ3L97Xn2Kvf3RJekAIlNy8RTb001BixEQohn3RLbteTQZRsMEtYbF4ND7sBv+AuXKtB06
7PDyvnVLpXk4hnUpsUl71fSCAFDK0Mc2gptwSJNEyfeIkORUIBQzFZvZD4vux1RrJqY1m6H6LKiI
MWhaStys1nDKkARV2pCoA8SziH3PiKzXlcF2RKcJk61M4DXN6PUs0UN3e3M3v57dfywbbfhWoUnI
mPE2SZTS7+gAoLZQaaenhsvVt21aSK5mHLJPB6uuBXuhWvd0Ilqvx7I9EwGh4fwmC40FKNwepke2
dtIDhGZ34z/tzi+1SwJl5uZ3T1La230ILetWvzsd9s/3glHcUnGeCg1Ni7u5jcOzSomRYdIDxPR4
W9n5mN0jSkxxbeDEGjBrhMwcSsx8d/e4Xm6vH0LZVUvA/oxdrNZK28BEaVsOMRwm2RJk7ecouOUI
CI7WA5ls4WsdTE4wITe3p4+dX5yZPJkTcbOWyHldGgUrn4/rcBXy1U9P/nKjoVEyaNGLTsKkKuar
lnuGBLNVu57gVK9d1azJ3r3WcG2Q+r8wZUDEZYcwVXNR0zoHE45zzOoaKA1wuNcSMTeLserEezBT
Ra9jlqtq/ToYdokU5Mq0qwTOUxnLVM8D3IBZN5DVn6sYjb/qw3lGUIfOkSJIhTt0oHYDIA6ZJLwu
GAVBAHAQuf8Ajy2QdZcKD5a7k5vZecqKjS0NcTZLzpaKfqMtL2FZQ1UCD41YRBAmovYb4/kPu931
ACe42RLef+KCA2KWTwuqpRSoG4L3wkqxEtbquyp/SY3ziFwHoKsBAhtZQJ2obia6NKJvC+irS5iw
RlilOorDhhhkTUdHx2cuL29urzv3A1Ql5zxgb+B3a82nIxFEYWDzsHFlq0Z6pmdKG8EdEj0evA/n
+Il7PE+amrXkgJaarROz4Jx/MrtA3VoKpGbDrDcH7aHWUYlrDOuZ+NOfO9cXsJXZCAo5mIfwg/06
m/5IJOlWbXeyxakVSAucAYxlTSZp+Fb221IhhDnL0J6WWMxEDxiTN+RwMFETgkBd4HdZKN2j5StB
Ti7d7OviRzyRx9PzneHD9PFlsrmJng/qHepTqJGzBdaSGJDoyjDgIYbUFPse7GCsAyzLfCFVSytB
Fc98vhpxQSAeQhUhYdMbKuoz51BUUKcuWUlaWchMLsQ8aAQdoJQJAgTX/QpJADd99ISWXyCtS06g
ccOMuvmJWqO7P/z/ECvuxR7hGB6Mxr3x8TKi+cP15fx+83BX6cBHLUWGiIIRk4MWhxymiGjQCrS7
nEn2pyIO0AdomoBYQDjzie1XNLKj3avRhc1FmyaLJfu4wvNIu7/M340+a4Wvjyu2dSItO8bgWDUf
SropZMpAFlMGWkAcCc6ckWOY+0RATB7TySe3W2xY/mXjXYZhNVdA0G6GkKHcXAvmAGlBTCUWr4Y+
Ljv53IrR34K6EQ01CaiyDkcEpEBkF/U2hSevXB7M1vS7UygsuwZaHxo248FDZz6/7j5UExM2gqIW
N4gKboomUUkxXaGdEUsdlDVBUXsiNvoj9J6NTXeyix+a8VnbzISaum6YljedIA+46eRjN2qC6ZMQ
hNBaZiSd5oO5TKIkVJLI4uOWNYVoUyNvt2nveL5T2mswaqYNp20NJ3JPHDVqZ3AzHj7OVh/LrUg0
KiNhviVhiWkVN7OiNPAullImG4DQsEAH44Y0LIlAFguTgkTRAS2u2GXLmmHWd2tCJYSJ5q/LKqWz
bO6EXK1OV3GXAk1vKZM2w3SymfO3tR1p49nJTS8ul0F4jqQI4RHJYh0RWVfjyY/ay3OUMU/XN1Wh
5/pKaziImnzgRgytFS1we5sDsvFAUmbjI4UO8YoTg0XRuprWg7blzTDu2qojcK1Ep/HJaFWJIIG8
TfR+//VgbdjghpqwaX7A8d3Hk9zz+eTubvqAg3e2uf5FAhSEbrp3HLOwlpVdvVGBQsbN4PTu+qTZ
zpf7VX48S3qb2ERBlBiTUKJwj6tSfPnG4zzG1i3XIQ55eGG7+7Sdbc950TIplWrWqAyymDCxVPWu
pFNz5pkAEsfu9pr3Yit5ZVxQwlhhrmJtQAdiTtpt/nnMk1rDJie9sJfM+lj2s3vUrfZwQp1AJ2bW
gLfMLzAFKe1Q+Gh9sf6J5KLBw51p1uENzFcG8SDyUibr1M6VdLOX9Pzg8XTWx2CX32A65X5LTlye
PZ3aoephLlCnBtZti3yfDsYVBOoCt9lq/snVatebFD5FoJpGXEHD/eojKpgB7jSHW0NtHrv/DK47
/8fJyxn7ILrNB+X2WvNfO50fN5uzsQ7+tB4bXD7rVgMYPboa2wNmwrY1zITrePgTud7m/69NcAwb
FoX3OdJrjMV2fJDAcri8mnY3D6uDITIVgqXF8dGXgMD4hiB0KsBk+ETM8JNu7FEq51RV7uSZ2Q7O
q1d+eJYyZpp4ZjZEO9ExhQXnHgdcGiusuSD2+mw7LXd1Q1ZTOYkLCcFNPCOwlulnFirbyIhAFMF6
Ey09z+H6G8haKCuVFe5C4lJI8YAm0uO4XB0EWiV8m0SDuEPg0IvBRXGQhr2rTY+VOEd3s+wGL7fr
bX9zG3NQUMHUqeP+ye3wA4mEYs11wq0OhZJIRuq+/OovJ/UrGiKpBGIFA1xzBxyU/Gcyezo3ueEB
EAdZiPRw2+F7sDKcsg4Tsa2t6pidKBQlnxaZytqow64y3JJVzxB+KxPeNVjL1ehgFgEGiziGBgIh
YEqSCw8YvHI8RwlbjG/eXeGfieFYjLOMwiqj6cWTzmHyGBpmkTbK5c9QlSRJcJnPFtW10qGtAtjm
Yp2RmoPyzHaHm1V57sBzI+TyS9Uq4vdWpwa/Ss25HsRBCGpc9x/W60SaXb2vxPJFA9DAht2ruLfP
cUqqjpGwG7acKOy5qOK0VQOnH4QKpWKvmp40WlFV/XshZbrgwjd+BJjuQPJPsDCSjcAzII+dCdgO
WOYY6getvI8giqXJw3xAVbqtkT0QIKF3+3Sx2fzc25xZIgvxmKQli99OW7L9NoWpmDK/6SeGSVIX
6IwkEiVoIiDITgqPBFvKYM4Qx/mA6PWi0OnMsChSmVpKPbkCLvnTGS1+8Xr3bvI7WesqVKfqs2Au
D8hHv6FdvjZmbxhE4CGdcoUJE6mHVu/ycv10Pb9f3H5sm7jtgTsVdlWBVPtI/kmE90g0xNzpNngo
tXmOROYVnK7ZBVhRbMqZvu/5Syx5tc23sCrRI0g02NXdvGyQ8IrLE25pAUZXs72NY1kpQZ8KxeGi
jGfJRiwC8UE9t8ppvdSuBR8lD/BycEKQ46e9y94/x5CboV9kefG6ISVrD2z5aKgrnvnHyGePYMUM
F4hl6JXUSSRbZqFx1aflsfXn9ENav4VEBYl5/Sv7KDSlN9V7DJ4CnwifpIMFIsSGlmBwyfToUWNw
KznDHZfJSvpisF2kzys4wqQXR1eL3xa9YVn28lpSzHVmuTjgS4JavZhVIXPRXMojz/lICmZ+jUTs
qnjVHX9WkVd5ST6A1BYlqVa5zJv7d5FJj7EZbqZFF+U3p4MTgj/ODyNdJUcxe/cAD0iqS3hdQRJI
RrgTvi3ivdcrjHrDZqoFLFxIOGAly9ECiQ03OD823Zfbj+Xc1qKIbt6leYcicjsbWsaBGeAzcLoc
JHo/yQ53VwMv/sJWZvjJy/B3InAccSMJ1ffYngPCfNqRzXmdMD6sB4TpkANDSUYdeprvSDEbwnNO
SRakRzkYP/AAcpgQsfiM2GXvdHV1IoIkm4DEXQ8efbYUu3lJhLGNTsbvUcGsKELFHhl4Q1auDLmU
c6wFR0dnCDxsJs3t3XSV7jpEgWDiANm7jChkMHGIGgGGRRcAAmnUsOSs93AHqYOJc2q2o2mx4fWW
ziKo77kg6Bs32GgUalcFK7Tw9tlEg4i2z7bbs4XuEMkACcFNTo3DoLLV2vEqQ+jmYHpap0BJ7xi2
nUAnzlMCjCCHYL4DQmo4bNvqybgKbM64/jJMKpfkYuIK6HCjHzGLjneGmqTCHRu2TB0aBBC+iC95
+ufLe5hFfiAkFWiptbwSpdsEvi2ynO7+FZYYdZv/y9mZLbeRI2v4hYYRXIrbLWXZliwvvc503zA8
faa5iqRIiYue/nx//gBUpHzsiROBSGaBKACVGxI7fbMeN0Qzl3zRKj9Wy+l2tl1+kkIymwRTKJGH
7PY7AiYSB+7AYLrSZ739eGi/80NSX5xJWOk2AyjmxkCAWjL/Af/qiP4ujUlxS2PGmXgt5yd/e6Vp
bT8PzpYaUZ3Z49v75zh5PkaSJx76qLhWxMUAS3BJPNpspBYrt5Y8ImYyEfbvkYm6v8kjrJ9238Yl
DqAESUbeK4aUxkrf7F2k3mW9XVT50cKnkvVfWmob7bFKDM9DeZFPQIu+KucF6TVoRQBaici7fGr7
6c3Tb45QqZOryTXZKdj1UWWNRstN3jy5h5NsJQtjisWkYiXw2eB8udSBDl44KsXbim4YtaAk0zl9
R+pj8aQvcWc7ZrZUGvml0sI4i6rZLFvPTGpwzgsD1pUNlZZN5gMWk7ig0PXDuoM4kATEDjyQFtpQ
KqhtFlrlyxixV3lYL23ZUUceZb7DIUcLeZSC4q7vY4bALQXZPYxHp73O0fDVaMHOzFOK8PfUkVI1
snDtqBf4yyScalJfQxctTalDqZLrg+6CGGKgaemB9niA6Cx/uQ0GNwJEt4AoEggwFtGXRohjApQN
HVW/Xu2i7+PRdBu3ODtEVNReEipvEnpWJDozNoBK7CVqaVtVIu/FFwWd+QqS+6NY0OnpEb3G9xCr
QVSqg7flz8rWyp9U3er8rDBjhm6bDL2AApNBWjoPHqXI3QqNJkGBZMbieEDZG9kYNrvqENpATbNC
NvWY2X9NrP+IdRWgVBfSUUlBr0KkPsohn9cWQ0H4ExZlLVqHQkiAvMQYMQKKxfYSY0CbvAj/013d
8WMxRaCSvPCsVxlyOr0T9vJublWoE5G8ChWdFYir+P22hVOJvtW2MH3EXpJeu98Pd6S2BLB/v57M
Zo/397Fe1nwyhDQgphXQiDtyEKeQFcSMMIJHCILd1xomML8AEizkRRID1TOcXR0OS+13XTSu1CO0
YVyPuQwuinOJSnxgSJfuZmP/L4hBEzvfDkb98fQqnfmSpCtGJy0+zoCyQYAENXBb7YamKvP91XA9
Uq2P3CzLApz4GxOoWmEON3GLrhxbV6H+ffqSihU6tFR5GB48erg6JfOwQ6Zdmke1FHGo1lqF75ZR
rWv1KMk/phkgZy8KRK5cvpP7dnpOTvViqvuoDwOGW3I/L5zs+CByPrRotKNGyU+bvvc2dqiqaQBl
5aN3aU2iyQZi2weN/dtBa76J7miwS989WMVN7qZHroJr46dxzDwo7+w1EO9G62yvMZWNW/7UsuTW
dNHizC74+HJguo//QkFoGep2V5aY6+Ac6+Vrao6641E6rOnMdMcDr5ccMHLgF3cGTVpMW3B1Cpmk
vm6s5dVt84tBWrGYquZygdTj+bZ1nya+yJMMnLnbCuOpuC9cprlr0HB6MRFfTjlUW+9EM807av64
ifka7/9abay2fx8+MlfHjN1j73a+5jT4aHopHETuM6/zIkH5RrNOs7m74dx4t06UDgJ0oJnDXAHT
GLeNO/+9jKzpplX8YQ/0kWspgYz5xiTmIWVIJOwTizMsCGJk1oszNY/hP73V3dnIq8/EctULdJWB
1NQVd8uqdRVYRptJQxtZrGaysxjEIKccod6/RZhglIkEtBiQKXjcfcMvT/qyINLLdcUuUnb9wo8y
Rdz5pI6uNW9fNca/8ONqm8yGbk3JDwNO+wokXsbcPU81jdqZ5BhDDPsFQutDTB3Kzvlz/lgv7iiW
wr0ixWRjfUpQHqYYAVpyDOujSsRYggyL71XP0rnqXHTxIE79KJyA+uKBt+Hkadt6Y4V9xkrTWE1P
b/tPauGxzw4y4jE5URDMqXEQ40aSTfwqXmcPI3rtlG1HKxpl1x7SmDpG+BKQOuQTiDGERfxl5oAr
PzlF8U2ZW+euJHUwk4AE3ZUYJ0kVkrhOqqpSHn+r87OwFzqA16b1tIEsjfnEF1q+V/f721XV0EC2
qhRFg/BYDxDY+e3oDWoBqB1I+34qvngjvOeZc16hNNiyfVyPOs1dHOWSZjEYZn54OmqNb59zCykO
UtVhXQo63K9WtgadkSCqG4Mp2RFSlQ+SBgIlA3X9ThEHWlfwWKLmr3nxXxEKooBpDfvuodGKDyVW
28Wo3esgmsEcfiABfwNJDnSMKBB/ubB/9Cf3g2n3YcMCtdzgokA2dbHCoti7dTVaaz7JAeUyAtHt
3vbmt/fbt3wLjzggSca5Z8pnBtyP350mdHueBj8YGfAZQy+DRRzo2e1w+VK/069YN9nvty+WTG6b
i8OuM1uMPyXSPb7ZHz7wfa4CEBoDISQIwYh1DIhXUte3NE3Ld9dD958sFAjfHR46M0ogJxdCrna6
yCmdVVkdveU291WszbwBQpG4FaQ10Rlicll+NMndIRWenRUhuQ9clri7dx3zwWp86JyuT8yfxxA6
dw731f1U25vHEkHw/z35yPl4eeCKd8HVQscIpLLSorSKIwNkUMpYfPZNStvCv/U2hce60QFHjaRT
5dAAZJIHoPXLEox81lsuXnABmHlyjJbLFp9/HDDPzjntn7V6kluci+Fcgd3HN1NdMCpjkLtrUoCw
KVZKwx1GhBSe8kkwrx8rPIbN4no5eOV8kMzFuGiXYbUDrwdyoMjvd2Fala4+vFSCfpeTubneksPS
4vDuWhem8/Q8rmbL/fRz2vKHmHpdDpW3UlJ5cMm/e8ghzQEsxsB4IkUJCCr4Zn81n11bVfCvpTB5
HNSub/Qoi4BbrpU8TmJChEkOdFr7y0XwjFSMJyvdt0bHSztem+9KAlnOXUZaSiituRcYIyggMelc
lylLETEgFqSC0C5ajIlfr6ef80gBvV+NvMBgiy7cNbONCGoU3ZKWDa45b0GA8yBAIr/Pfy4w/Rb/
e8MuF9V2WXDcu5i0nLfa7eZ6s5zenS3NpCx4Pr5/F9ujorfvqBrf44TDbZ8DIlY6pbfIPvtE3vJs
Ww6kf5dtKkiRGZJkyXGjhsCAWIQ8/EoSYrr99/vx1/IXCRAREliunDf/gvCXKoKwzq4mz7qZRzaV
Uhx4AaTA6P3xhGQKekQ3e+wIVW0ehibLUiYEXvFTGjIjWCFHhrDhChOtEc/j1Xb1ofSVEBt7jsgJ
yXlJk5kkJQVQawgXw2UMNOY1V05f3op+mk1e3fCRn8Zkk1KcdyawyQ/Tv05/vJxmR24E5N3Z1gUf
qcdglhhwF6Palmxj5PhlpskaRF4JaXVuwagSAQT9AKlD1MAxViBOOeBfnyqJiZ/vOJ7XC0XCUbGW
yEiyz2L98yMnFdhHCnOMSbSqGEEKebQsWjRiipC3ibY21SGR4VWSVChdBfImJ2cG9B/fV7rLpWL2
PLQOqd3t44V0X13/ONjMZt3VuqE5Cc0kIpYUBOTAa8lq9o0c37zaPWgvYkmlJOFBGAEiwNYLEAeM
rQ3r5a4MBJkAPw0lMnbO8pA5gkiweILAf/Ak0eEeaO2/5Cc2kRrC5jyCgOzAXBwIeGrum/Wlz4WI
uREGwm4a4HKgqEwkQ3pMIovdrwxi4VxilxZ8mOHfZ9DFzurEH93a3WeV2JDZo/M5o852e7+aLXuT
zzqrAMqH1TOHCiQ64bGqY3G81xIVc0GQxWP8qM0LV9GIxgVKcwbp6R4+fbDWGpr4HmTSdK476p6t
Yf8Xl8FtPkJbKxvaaQqDQHM4BSQQCeTMuKbOGBVvtr86zqwgEgW75l5vnq2MhlqZCQPsZ/WrX6Kf
UB+fzSonFZn9pQ7RD1ukyxk7qN/sDDggAso3B91Bs3VB/W1zu1l2ZysfEwKZ7TlLAZiNNY15gLiG
pvKgyRCgbpsgtVsDmh4Qp0lXcpPUqYGFLYNmzL29bOGzhtQhbOAxGoSMTj4179XCEMjJ0LnSNNVa
SeLiyUkNNayEgNe8QCRbEp8hbFioyY9DwWN+wf+WBCAEiH8BkUhi9pwQD8bfa4Yh+DEFbVYO064u
6TBpknyT2DUzzVZ3x52+jQ/rN9dvluv1HX+UrzPlDAftxTWiTRuqptbv2B4ViBky7oZWyxXJarIP
s8cb/GlFAvHjpMF8W41Vg6/j7vw/s/EvzseJKJ/gmMGUtX2hZjFkzASI0xTolCRmfsMv1qENZcgB
x6TtTrEnlHf9emv9ebU/3pba8aZJkcrWqLhyzsvTeSs4ri2og31Yhcenq+16BA35zx/mHNaTo4w9
vIBJO6SC/82LwhFiHCgFxFCj8SryG97MuhndR83p4AUdriXGMCeoaSaCD9ZjyX89wES+YDJk0Rdj
2NiofNquXoIfmkcA5RW9X7yvYP3+8abVeXirMvF5buNN6kr1XK4rDZQRbLIxlyUU/hZ/Af+AlH4A
uAWCNFmTiHOOTuv3gAnZcjope4w0LESyQsLHzlVn0Yylg89XVT+yiLa15E9qwmDA/aMh4a4wkKoa
WrpV81rfxTa85iFm20BTSZX4FKVoc4RAF2NwkbWpN1nerH/WRI+/m+9SSz3piX7Z2PCX2uGA2rBg
98CfRzHlK8D5ikKaRJSQDg0n+JlsQFxaUkUYzvI1btPBA2DiJhfLLyLZeDiow3nWL6AC/ANhxn/2
5qKcxEI/wYlSh1ST6VGOiexhdP5Ei3zsGeTR0gXXrBB68Ex3/+vDaMZJqsxTMtlqN6Dm76EoanzC
68OsPa1vd+L3/Ka7Yy1kdESODc09UU9XFZxALQS/PkymV6fJx29WmMqm0RexO8RV+4zgO2IevdHM
d7U2rrs/FWhLbDvtoUlXkgpr7Sl1tCEGUk+NO1I9s9KQR7KkkogLlHS1geRdD9QFHgI16aV7EvIy
FNeNR3FTlxpUt5NN43dyy7vg/dGGrncdt3wQHxPB1MB8NaJ6/L5oJp32ywXWJUtTdOmecN70lzkL
khfE08wlA6phnJx8PQQpzT3+go5pZSPZEetcDPmbqoHrfWQRuphkYtmfvtGPv4grZfDowoCUV2Cy
e73d25PGLDzQ5iE2klEEOVAB5YOlFgNLdVwpV5iiXIMCqQr5IfrNRu/GGuBsdw88J79CX17zzE/t
t71u4/pwwvLSYMax9GSiQ2P4cY6qZBDuoicbOiZCzMbv0zIhUvzOpoMw21Vn/e78jeT6qIaqDRWv
2rQDuQVWOb2l1AfM0EWD7988DhtvqQZ4dbte6kpdV8p15HQUTvdIF7qRhtj14/EnU0FHq1Fi+fRm
m22rNCLtq/ue7sslLwKvmE0ook4mUgvCn2ThIiIO+upu9hJIAG4oormGzrBAfTB7ychXpyFSCJoj
8XO+g0n/ZtLlQnsPyJa31r1EP5ko3nD1jQDjzHDHAVvbdwyAHBbtv8OqEVMdpn/y468S1Iqxl1sH
iKGucMpUJCXIAUvqF6iFHQ1XJ/hIGkfHiIxIsBxLBvViaSGzhiVXSS8E02wXybwE8ieSR9IA04lE
MZBNSa/ktVpx1GltilM0tA2KbiU4LjORMTCiX8/NRgt5RkFS+sU6kibEg658GXUGUjEz1498KjH+
YBBCd3jzfGeUr+EjXHG0DiNpOylYVrRFlRWziXUEpUNGPww8DXy8HD5JhOIYM+djXua76WKpr5VO
xI1f99DobxFK36uO8AKPJTgZ10Uyrsk3u+9NIbW1axrGGYyH2j6ok8W1TSf64sCH09veaDGP+W4e
KdwDOe56A931dr+79L7dB6fh8qAL7Ri427ECabSIb0SPHBzDF70SUJIwwuK5GvcbiQEhLcj8dn/Q
cM3zZv2Fx6piz+FW46p8qGnDZ6yZ82ddx6spAo8kmEJOD512d1xwYwoC81Yf/vYoEnPyzHbkGVxR
jq6bzxClAPJyz5mswU0d6gEtgHmsVweT8C+h1NIMIsaIIfQCAZqsJOZRtTu91Yc6EbGx9o5fF+qc
zR6TgIQgQPMpZi2gIBF8kw4gMWO85sx4dB0hKME8eOEOxxmZW8A6As94VNO8642vaFPpeMQXU3b5
ThAKAFI4sDwSSQyVYgSCSPOqcCyLPP+YaH4VyEv+NPDgVZ1hx96dPiHmUQXyIjvWAtbHHGISlO/T
+gIG5Ha0iLHtQnNMFBeFX1RosKQrdXEuQly/+Zr7pjmV/L56MCriK1slzFE75r/he1m0QAKIpNGr
EHzPs4MTxIXagjQecVzFsOjB12a11RvHpMEpsYjsSJEp5PQ8GRF0zjkfsrXbSeZw18Oe8+3oyFIm
C2isdIBSqIQoqFnB9ZHDlsLuSk/CbINgeaxFYXaI8BtK4pkTXk9iHDplvsPrwn2/kwwn7/t2LIao
J9eMJbwYSb8AtLwVxI9FFI2gANVstGBSiVVs7PkvJK8THqrUvtNfq2U6mt10tYvYUhphN17KnvhB
5Z4qrQoCA0I4bcrjAQxIyUCXh3KqBj4Q4/hr75+HTYxZBs/FnNiiY87DELhqtuSZHJ7EsxzgKHht
6Cb0dedBATbtLNnPnc5KT4rFvqGsTlQK6rhqyAg42VFNSY8NO7MWoWnEW4hWv63+Q4F+BomlBI4A
UlvLl80GqVB+vrXNbHYjHfgnUpM/6sq4ORilSolijLgMC5uuxfRRdchqqP2PVHk944Ic3VxGsDYS
GRtL+XUgExB/doEWCuJtK9n6cas97YheaRN5D4134Zyf+XvYgOJkIOOWdGASWG1P8WFx9hLkIsTK
P70UZxmFO0PqpCCoEo2wBd3CluZFuOskdAOrRY2NQ5TFtHvjWhXIZ4Pr43VBdcyi8FGOItYUWD79
e/t1t32zfkqUKGR4Icw8bjKEGpPjKokD8gpjiNLB7bxS3irIy+u1f4nMktV8YI1jiPxiHHYjuVKx
dBGqmE5QA3zH5m5T1xQtkM83DgWg3ctMFNXgPyCfewEnnE3gqHoVo2Zpnyz/OkAlpXzLiHcRCiKM
G1o7LF7EkA3B2qxFfUi2SQW1+NvWe7X8i2X4mRBk6PRQ0zR1WlRj1qmuFqe/J4eBrr9wgSrhmbnR
wf0+ndnDh/OthgiMjVExSRBg1h4RQMx7fVLIvaGrXKA/Qkv9qEaqdTQOVK+z/tAdbmT1Sb6bzDWj
OFuOqsbwdwsUWRupNt27qomvGTJIapDj/S+dwQl/nXJzyw6aj6MhEa9bk2ouFErm192OglN8qp4o
mhp6qOUnEIXwKAteNVcIHnUwDYP05ev9xSYw2Ycx5M/yLSBE14Pf0MJxsqQ6yZQ7Ccwkypay/qpf
MuTfdbu6LlHb+9vp+2T345v4x+QHJnOIofVXWaDUPvx5QDXF+JhBTTrwateJVd+cABJcLRMAHIRA
PB/gSJBKR1H7i1xN+M9jWt1igSuSdzln6xwNtQ29tOs2366Ly1xsVl9cqKGLtEJBR8oWZLoBZkI2
U8XkQY/0KL76rVJdv6jdhumQMF6g6MHX1vrN9p+l92W69T9NVzc6LYkK8F3cTOflSTGZTd7P85vl
Qz6XIPcwTEKyLSye3IeZpOjFjOleei5UB145Qamj/o8JcrceQCWIS5dlsVhZTTWI4qGOgNcDCcjR
kGKURRbRcXvEckWKIQaoNhRZUYAGXt69S6u2sK4mAYy09BhiU21WiQehKobiN85xbZl2trE1fV7f
rPfpG1wtQY4DozqFCFTFtQPZzTnAFwcVVvIUx8xnO0oaWA4UNV+6PorujaZsWitrrhi/oz9jC4oe
ISvODmj8AjICbN+CIktKy1NKyU1PnHbEf4Xs1B7c3yD8RH8Zc3H/yyfXA0gFjDfWrFsOWxL9GuQf
KtRZyiOZAQsymR5EFEeBGDeklsRTKAHVAA87eRjvX953dpZdcLR+/vDXZrCT5Lreft+QfKmpoTVb
BIlD/y0s9kBzf4mGC7cT0hDsy4HIl2Od3P3ofufblJgzJ8Iz5yVhLMvFcslgRXbKaK+R9v5j9YHM
nJ/9wei00IHkbWcAA/w/MLmM44H6Ie6NfH9+nhsdXq9aGrAJuzvkwPqKyz8vLhOY77u7PZcX3t95
pQeFaNiLgf/6SKzHiBgXcigjWgwMCe/9qn0f/OCy5KFP0DypgyoVX2a97N3JW4yAKg6G3Rv9P2Az
xoz7W09V8/o0m/dfFgahgp1p+/3ymZ06ns3ntQhMbVqdYynmtPc8ep5zLpxXUJY+K2KBABieycOE
oeeaTIBbmLFgC8ZNm2pexUK0NGBwNG6gNK+AnSc0n3hY9bSb/Vm1l6NGj2u0Dpt2fzTup+YrWGzm
Brrq73GAq9/vh6t0Qoc7MEAYDvwBj2Oa/2Jl4qDDJZVss++yVuZykcxq3loPj8fj4u5lZbOYXAse
8iMGjoKLr0yMlgcPMhvCZjxVfNcC4QL89b3rmisRs5k1mYzfrKt56v8SASMVdEWv35CInKoPRPoN
5OBl6RVJ/A4QlpJI3YMFeygRAvM47UeBtW5f4C6IeWzfqSg8DaOdDVishiEYKt809HMxXo1mD9XD
qLOKgRQ4mkIZwVNMdSvG7z9yGvr/+H945XBavV//8wds60n1LtlWtdrNbr/VY0Xh8OKk6NVguthM
q93yjlkuHafuVQeIiNYFPndPoyWHjYmlqCqxQOvsxawX/NTgc15BAxd1LBKjuWY0THaALyCGg24M
3/IgJn1NXbja8AbRsMQcMs4j5t6sAhHDONcYO4yBtqUm1rYfFnGJ+eOv4ZvYE3AitxekdiAdCJAN
+UDrsGKihaYElymEEWTHSohqbTjtEDHyAijaFXAhtfabf1wvIxgCIw83q+X77X6ZvEci+Ss86QBa
4oNAYCUKxFbkoQHieALamIPcLzhJr3dbjHtBbOXTweyrwVEX+mzvqw8/kKfmN+Wp1+lyZle/0xnE
nSW1Bcr7pzVnzI2P08829RanmOzJawOoCaNmngsQ4tUFYNq1zw/yARw0rqF4oEVm9Ge5GA+B4A/o
LsnAr9bcDihQWh0MYizAxrxos9rxsh0PHsFtlmfBbSAB0lsWQCQRLIzrxF4RnmEBEGW37+TuguHL
mCgc2BxHm4m2PUWs6B+dpnqLWxhmpuTWmbTf50Yc3PlKuVkl3mpzbTAN7+XSrKdN+zis7qeftWoR
ve2OVtXPFIoNhpa2zUYEWRKHtjpYW63Ppr8Ns2ZdoTIPgi/Nb2FFYkhoh3iRNSW0SPepOkD7iBFM
3Rx48/h3/3SVtkHqHAwYYPWUroR6mjE2uWYHfOExu7puSnM3T1yInh6I2VA/z0IaQJv68O4nHJIf
Er/VOT/KIpYlsi6uzxmbOD7tqrqg/nzxvOxi7IdnJwz2Pw8ZVM0LuEx87s1m6tu4Ca9JTNjTnDTS
ahCizQZPBXNatM9GI96M8b/alwtXeOAmZGhvthjWuGXGWE/qTNIbeewnBpPhSWIQemHzCYLWAB3M
H1jBo43XTrdKwhIzj38cXqZp/ArQKUBKIiP2nA1hLyykXQWGRrm36mgrXu6MiNXZIFrF9CZjhPPf
OvNPMJjglhREg/c8fF/hWhcXpZvn3VaLRZEVR4txY8nFUtRd9fS0uN8Oa0cWwlfzm8tm/pWNoL2g
wnIQgnlvJFiYlv8cWt1bWKPWNLM0u70w1Qw0Ihg+DQiGjmvtN3dZ4f4ya83S1GXlASYUfr40ftEn
MjfMVUNiolmyDdRQDSRmixzsgOIgPBZHVvwIJwdygxRobYP4NA7Wwf8PF3qDDjeYwQIdyX7Ohflu
+7xf95Pdg9TucNhx4RGzBtQiU9PdFDcOD4wUBvBYcK2JYtmXvVJoXA9JnaLxARfZ83y02pxoeV5M
HaROoxLZSYA9ENkBnehV1wQQgsdtzA7bvjOrh6ZA/ZpK1NVAXFC37y9dgwwmNuRuIIiboIL8gBOd
1/uVqnbVZFcKR+M3OSD/wgY+H1b7fXvYGeere6wJ8MOOpDlRFtylS5bMD2sDEOoDMXN4mED/W7qH
axY/5NN/yI6Uhn4dhpHSOZz5m0RdMM8zB4WL8EydRYZwWA5WGKhNIv2fHmNSE4sHF2GbLSGcg1Uy
g9FSgcAwYsw2Q3hEMo9ROcbJSho4zSvwuASYC46jgV6Bu2NhiFK5e1HXOv4qWse/KBiPVjOgww+4
HJ2Ecz+D45p6bfYjsf6bzUkXWzM763F7vjzN53ds9L+90DezuEDY4nVN5o+ZI8i6mtIDKAjcgEsT
LlMnCkNnlsGUwr4SaQQ4nvXe9QbcKBI+irPCXHI4Y1JdolLsAw69Szh8TIf5h+JafTVsIC1ORyXB
aJ7oSUhEIiz21QeLiSD9x36c9uCHlwntSf999dk21l1Hywg8L6ptbsNei8OLUHj8gHRIDi+QzghJ
NfpusSCqs559nj//sT/srusNJP+g2ohHn09NY3PRaPKHDcPq4fCT5IjWNQ71sZUmJpZqvlxiWCwE
Rps09utr3r2WTpPGs6gWOrQcZMeUqF8uUL0QGVk24IUXGkd/2hCRtZEfiOjFbcFqmCWiXCLGwS/A
4WWTMF2OO/uH++ndy2rH0h5gf1wRVSoCMox8ggPj8B6JbVo5jugtv/Sn1wM2ItiwJKfYMgmcNt6s
0kHnSSpzo8AjMmQo0YpgwTJkLvRwyoeN27QYIhISmxjfRBxKM4FQgBf7AWIBwWMCh611cYADNiHE
z+ZvF7q9yvaisB2EAN+MmIc/YMbFIW9mRr83GLBfhxaaixzO2+ftato49FrL+Z2EQxSPVd5nvUQ4
wB+GRsyQunEnRvyJ5kEdQ7SaB+t2Me5FwUX4MkBkwtMsx6YdrZMojTXppMuh6iD2ej1NHk01bECZ
bcPBzQwg5Aa22yOC+YG2gqCjQNgA9Wt+bFK/0ENRv+a5whXHGPLIv4QSWRB0hXhrTFp0Cy3hnv/4
Ad+ar8dx2XHcrTgwvcPuY07oO+fbvD1sb7atrvkGbygFJQKC1wNMmvx8WIq1sZye/0obz3/1BqDO
QxxcMTlOJrL1hovi6DJtnC+8RIMSLznxwZh5ZoaJhV5u5IEfL1mzCk0O1bXZZlg4B5PMMPPMphbt
CIe3GFpFYCs97xwOrhkpJiW2Ye7e2Q7Cp7om8fh9jnBPPRS/bHnrHNH/teGW/r7VafQPncYH9We4
oNccSeN1drMgOEx6TX+vGrX2iMjtj1rMK73JnXsQU5xIEBHdoytFjf7QEEsMrQJF9fCYjAPd19AQ
3fSBBVI63chMMAKzKRUhsRBQnNiv9dP1SoSXrXrk9Z/wWLXJQ7Zi/B9+N32AjQBQ+ZTXA6FS5UuE
F3v8R8wMPK3fjjVtSDyDelLzxrvOu+Xilgqj8UQgLsDhQ+/qeVRqJNuxiDNATSPnvJ707lxX3gYZ
sCYoUWQ8/zUWvXkfMZ6ijv4nlV+kaD+uGafjjefx9YadMjF/uuuuvlCBqj35PBlUd9R199j5sO00
r6aHze2ktf+JtyEykAEt01mP0XAg2cb5CjxNNxyl+QBx22GYenfn7oJlvxgrJJqYYo7mjblOc7HM
Gw44ZYUoRBGIbaoqlm8Mfp8vO1v1v7VdhV0qDBaW1tjGAsiuA2Ax+Gnz23SyuVrtq7eryeEnsmQd
1Djuh1BxroucUGpIYbKN6AUSxgOw1x0R8v4KdIU48ieZQtHg8Jd5JEuCqZE2Abo1tcrzB4mMZyqo
A+zsqJuKDwMd9QT4SUc38LVSSh1OCNnhBeYGptjo6LimdOuGyshdOxByV8jzh6XKxe2ikP+myf6W
h69Lc7ljusltMb3epft06myWsx6Hr9imGPIFnJHO5sPVXaGl+BbtdqiyNJtH67dxm5rA4yIEK+uF
plq/ramogtXi8cPzxkeISU8QbSmbLzaDhheinu5X5Q/ICoTQBQEnmK+Gco2x7DhHkBfEVl7kZXNz
oTKIpEynbKpf9V8R+htNbKfFfRdVpfnS3uWd3tvGtrd/7LQ3n9LxQdDTsgKCDSdAOnATE+Et5IWQ
xkH4d+Cj+3gotK0jhbYgpnCBtkMvI0Q22UAPlWN9oF4cOAtFCSanEQswMTSY4BzKKcUpIhzGJMlx
7BbLTg1kP4yeBprrIEDiOowB8gDfbz59xv9F89lp9SsozuhEj0uwzpvP7WHanjWnT9O7dJwKYgxt
SzCpTW1DYi6CnRbPSyfXJVqaA6cr1xsfi7QkmTPxNcMYrQ8ibHK7l6muZvJcMPeWaqCNNgkLDoXB
/QiuaQoezAkjdfHWQg8ofGG8iIHQQILJ7ZhCfRAtcNW+vs5otRZzbMF+wIbu61NNOJ+9WQ2Yf2wO
uSX9Yvzg+Wmxf5oPj7O7yx2hEB2Zbm5Hk3ykgmPMDP5CAWTAn24fbwpfyphC7HA97xMcOAgQBtBH
OJ0mP/cenm7MFyCkPzwu5M7AFEMobjxIr2OUiIep4/bs5rTWyCrbr4pX5LfCT+IfQowcjbngm/fw
Ux0JVJ7bmJO2OxDdDzLGD8grlorOmcUol2UADoMXVpvhhdVonHlsaENmW6bevda6nXczipalizx4
jua0cqMeDi1S0Pyz134cLVbb6+16/QUzSBxNDjbwedC9eR6cvs51uIPlSHlEj0WJkCAGy/jh/AEg
JhP4ffFpXxzzH93JTkcHhg+5yk5zj+da3Fmtmo12azf4JPFRo5S1mOKQDoSFYASI32uIwNgHxnkM
PzTaI7ZDs+mCF9ykyWXJW1NBJj9PFjf2pZG+IoC8Tp7YWj4eXwbCuA5UgJwML6rBoyrAzlTeJCOL
LxmB2ILHnlp7sPbIA/If8pMsS5nyDMSiJeliV4mk7fCr7qCUg4wwcsyXFr8QaYtDtHxcqhp7kuRU
5rV5IEgZDm99ONKyhhjyl+URyBV5uihPJy/xkoW1QBCSAAm8XSDyarwILo+xQNQRNMMkR4bT5D71
tfQDpZKRZ9EHqknq7t+rJx0XiQrwBCS8tOpFB0B0JjQztMzTjh/p9b9dcWRstEtIpo0hCHy0MZQ0
R4MU7Q//IMjIxA+lmAutXnflus02l3ZrELVHg3QuxY37xulh3H/Y5PPtdHzG8aHxptP6TxFoy9Bg
1upxRwGL/2IcHXho9eJEKLsnREx/40i0ZE159HvILwjiZsi0EicexOkJJCl/Sso9Dcw5AtXj+h2p
87SVdYIIC78RBNaPw9F8qhl8bZMvEj17Hj3MrpBaEjukCvisJ6LK+0aA0gI44zycNxkUhBSlwq52
qXNztflSsiz5gRi3YpVxhsmG9YTavk8Mgwz8C/5au0gyjngS8K+TWQNZYsKe7tpIs1YubWefZVKO
H7fzt9OWvADw0s6spxylwZZ5dNJ5hNpqhKOa9dSmgAEJ6Ovit0WLQ/KjUdFRVtqFL+pU3Q/kSSDx
w5/UTlnF1gcfK3XeT3fDpRzTqrZ8UZg0vhwPZe2SGnu5LM8OaKe1Df2aLAejyUArrMJYaDtOkzON
j6vfn1c9pXcTxgm4yaOROdKF0fPxm+GniHOJRA0mwzgnmEqxDiM2ooBojox8lGrzsbfv3M52c43Y
qAqdZaX7UvxECmp2Okzv2tOfmxMIEIlsHia7VfKQbHlscGIsxxFApwQhsHUgvWiL1e3omlf/BwQv
tmkxZ91D9r+cyH8DJ4OOFgnbCjHah3EilorxgqHfBJY7A8AJ284wlgHmtQuYn/XqoxaSULAhUeXR
uBtaGyigEdmxIzOzqUkmpQxaY6XbmxXcOMe602QX3atEvGr+uVP2mTcgEe/0Zz7Ja/50pYtDlg93
U/WMVA+gXQsXkKpmT2Myf9c4NNP6Rf5XVRgHncVBN8r28NyTV0I8IYwsRibQxvjx6vuuAtc7vjay
rEpimVur02QEunVhZFf93uJwmmwbuncdo2Ez4pvJwsZhO2x1Gk+j7jJGDqJpLqaomBKqyNsYXFlZ
OoRpAO7CMJEf5s69NltVMkCBG/+a7jTkxpNXdOiXQvh2stSoCLVzBXlNTYFq8Pd6kKrkehKn6Ofe
z/zIrLIuPjrfbjCMF0hZ5fOIxKpJQvwRLyVSaPF5VIcjc29d1lAzih3tyOUofR5NIUcKADqQuFz4
ZiIAXQMgdQWWILtq140SGaGZ3e/0vQiSpyuQQEsqPVApWXYArDlAYoxbScHTqdqlR29R9chJEtCa
k1oEEIIQ3MCnKp1RI0Y8qJqYUhvm4PHik+AtX6UPLktyMNFO55f9vmnjHF8TRhRirQ8E87orNz3R
ZMngR3B7BXQrgZU3LkcvPD+gxg5x9xiI5e8yvNju38xusNepn0R2zj/lmOZe00i7M009V3JxcAdG
JptPsNRZxoBG+NjmM+5oTTbSEQ3bGxwQ/U3z6WMcIFpz0b+hWaMibtz0jbGrD4QigapIdLUc428s
FeIxHZjvdgJocXF7AsQMlyaEv3jk5dJCgvce38x+I6GKW9h9dpPEx5K6Hvy+pW93ZOeCF62RBBEE
FmGVdHouF8ytAxBpBabTRhFVxLAYe3DkNBtkniLUborGThB1Np1B3tr4E9NU/t7XlSWN62vI4+bT
aoD77S8GcvsAn672uK1RWTgEpKdkUeWRyc/lFyIknWHNxC1P4cOTC+6tB9ecKS2+5Zn26Av7XoYg
vMbFKZDgKnD3w/2bEA7njnyoJPSAk0Eo3mazwHTiBSWUQBWSDGetsMQIqiOeC0dYBo+c+uS1Oex6
hl9BgDPoBjwu4QIl4PRxqkORL9O4iAKISUuvaKe1cIXiWgLnf4Ew3tDS4D5PEgWEQLyP5t7IqX3d
lHhgxhQCwVCB2GIZooDEGGpEa/18tdaxNzIvDLIvZNvirb+cJvCUvryrD6wvQaZmRDGeR03SuEI+
Jp+q2DlI1WJ8lOsdXIihxhWcM20TUdHOhOcI1ci20M44BRNcA+OGEORws5h8MZXyXkI44NeAZhuI
YyTOuhDX1kEQFX56GL7pLeihx9Catbn+qqtEDIxxTuRKIaUc15YqgZDGzh0InCbS7ASRTsfwJxTD
B4Ql5Oaqp0mV1KBp+J/4OMvaaJ3GvGdrUBD+BVcIx8vsEwyRgM4MyjT/LD3Uf/SrzZR7lXF3Zu9O
1Rc0zFaaw7fmN1ZnrdtAp3hAx4AkMDOdLVCUiI1Wi8UgrOUf33fKWn1NG1+OwnLT86AzaHZbA5ZP
nvd8nxen4641rlibQaMR19DzKdgc1zAd8CcZzo0uOLUFqrZZF0wNESH0wsjLuK4tWZw5Wc/dZRg6
Q+dcYF72QReR/2VsZFru35+qEYFeo9upSCYjGI1+2pWulq1mlooRhBHgwHqzwyMiCawZl2itkKu6
mlgyEZc6wmP0bRC9EpAscCBiA5QHJYEjO+DuD8pGLwylKdEPPBv1j3aEUig9ozzxvle4gTgvIq0B
iCtZE3TPoGQ82zFqIFHOs2WWV0O45bFBEAK8oWGzU/oDOWt9S856bEBrt7osYqgul6ltW9vn1uF5
X24QoCxJXIRu603jF6NWhALTIV6cEBBtYRKVOJgSvMiJGY+IlCWH7eX709fkuBVJIJlF4qKBsjxI
JMK3MZKsV22tvHvX0Y3WUkQbJyAswhrBDhBzDC6AFGi+EGMeYciJSZM0f3OGDU/+x1Jzvp4+r3lI
DPQ6B6Cv2xAHY1rM8Adci3uYL61DjzPvGRGThehfTA70T8/j7WnxxJJqs6tmIGwjiqXAXzFHMBTw
pXDQrOERpKjoGWMKV8wbIHoBJwzXLC1aa8KGoDHUcFT4F5UBT4OUtpFEwQGgmWB4vhef/+tcaXJE
xF/oKbyztvJnmvy11tjoo03L4+hx8UFaA+ljt6fH4K040ZlzI/t9DsTSuEsGDJq9bqfH9j5OV76Y
+91Wvd2605iNP2ndHgROPUDIXjTCI+ImO47hrHP7wAhldg8L5bW2Q+YyBse8esKDVhraEtFD9gvd
TWjgC61jZQSk7m+upv04Yyhk3xogEvY1jGMSXxAaujokOX99/QtNSY8h4UXs3nFTa19LbW7cg1pz
tzBatlXfp3b7G5t2qs6gP+gNuby42ep3L1rDffu5eVpPj/O8UrFYKdmW3KsC4dESDsGhvP1xxNsh
Nkqpf19mMzjo6sp50TH3m9KW35uH33giN4I5CGKVaZ64iS3vMFEDGNcNksip8YP5v5WWbiAMVkCg
Xmr/Sk0uKgbnMY+6E84FSAlhrq1jdGsDSALyUm51FklMia5lqlnuEyA1VEwCEoY1v25hqkOLEQmN
aGIETCEmXdHbaKmJAAFq/jZyI2NnD3SGRuLenJIfSMFRf+ORtRt1zfFhDeR0npdDUSmxa5N7QWfH
oCHKhHU77nNDwOsBq4Fcd5+vGUgzno5IwXD4Pf62LoDwZl0LwNOpH/YTUkPtvmcMc5KCegPrDYf7
AYZxtFw6Uk4+RlwTqZaCVSocA5a1zh4CFSQfQ/6iAbKboBc9CpnhimHyZE2ziluz/e24IKVmBXEV
gVwVt7uRr02+5cNAVC13rHInSrY0HA9Dd6oRax6/r9hsAvqGmztk3LHbavdZs/dqP9jm+fnp8XiY
5R3SlIICoow2o1Y/5N6ij7QrbMcfx6fReP0BMUzKHcciJhsKi2NZnM2omivmmuOaOuRKXaBooiTO
2XJKEmKWWZfypQPCTGf+2Y1vd290wgxJeKmElA19KHkcuY2zdAk2WOsZfiLMATEsrC+IvY60GkF8
WV/tH7QyAUGpsx/i8wgkfjtZaE1ZYPIOjRuZnxiy4lw6ndhrnmkUlhQ88MKPGKjVIBcNYTUcMMM8
xInsc+D9eT9lxd735b45wTKHD8LAYIzIFgNt6yyjmpfoGMcUlpbSXLY1g9FGzGtbtgR1zGgejyPK
RgNDIQvk2SB3ILBnHONUGAUSlk02zYZHR7AUppljYrAxaxT8AQESaQsCbl2CSeB0YlEkuMfJp6HA
EDcrP4wiKRGFjQUHQb2sYYb29PNUKmPw8OoHXPrWImXmUdssCxigZ53uxRB/f9lpb1vT1vQzNEcO
gA7wwu2TNrqaQ6Z+4QHIcT/aM5+dp+A9+Gr6gxeOmB2GULowBRzuuFsFTkBZSucq3T+JKkJoaxHK
4jFtYqxBkBtEg4X8CIvnh1+50z26b7Ju2YuXlw6RiZL2+GTGX54aV4+6l8/8qCPiR/gx0iGN1SQP
BgH+r/tc8lYudKbbag64OKXF1W299oXOdKrpbDvYHzd5A5jnXeAI079P23TzEIoAa4rpez20eOas
40FGwyyq5ybZuFkh6Ptfc2Mf7fCrJlkdKNJ6+YMa5hgY9iI3cOsG0AE+EMCtEuBG0oiOrNm5JhSt
gNqFF6J8OJEF2pJl7705vnr4twzKJzYFrx5Gq1jDGvr13/j2/e43bFqdP51L577bmlaz4Xr1iexx
5dwmecrDyuMYaw5wt+l+MKPQFhBm/IfpDA/UBM7RSKltCnhY9HWuLw8wTLd98MLx9Lazi9Oqmwyl
RGunbc7NP62SeToJbaWAAvlz8BTtJRiB/1Q+WfgByBXblc6zLhE6LJpEVGsxZ8+m17fjwoI5WYHU
TGdfUBrBHwxC5Vw+mXxrAUT5k3yMl6LzaFApQe74ZvdmTseQpQZBHHZGzMYqgeCi1oNxR7fQwAfi
6s2KSyDSGRbEj3zhbv9ztdLVHsQwkeirmfUvo+YcJX5Yzj/HJyRu6vBtvgqYP8xZEufAqyB1qELS
ZKX26nH5NQkokOARD/51GuJjLlNfwhu1yyd4tEU9s6UxSIZ2Ssk9mIYAWbPJ8ELF0zp79B3VTSqd
kcOUrkKe8sLKyhcKgwxUoKHUVNcjR2o8qgOi1+molA29je27x6n+IPc0qnfSceC5O1S+cFDW1pKF
M/pWTZXP7sAewTyZtXscas2GGvAImClX8KbZ+QUsdUr4BrfdsYdwyUIGFvMv2jfH3XJUjmPNI3Ju
OOJMm2wMqdTb5bD94f+wkoUsqkR0W+xMUjNXrjiTeJJKHBOJrpSgTz3Cp9DiD/e8Dw8fm/8CxTzi
5xtiITmweMcZk4O5DudgARrQmfGt5KTtDWBNFiuYDNWMCxDc+5oefiKp0x3nV9vNNa6ZuGjK5Dm+
GJ+HBA4UbMNNCwn+v5ydWVNbyZaF/1AToRnpFWx8bWpwVdndjV+IurdvMUuAQAJ+fX9rrczUkXDj
ig6nNzvnzD3lqDyx18xY2jDaHTyx2MsTvouqIZoEevlH1V28W032D5/mU40NVDa6up4fMkYs9x6P
2iBBLfqudfk5d4byUIKY6f79Oe8ZfwFdn738lbYUODnl1VAiRKLhT3rprNvO67P1p8v1hTbjWpPB
aTWQ06NbjfKgNF2v4Z3taQ0UP5DFFLlITI8zTRterd6PL/6bh4nwk6JOIMjYLT+FJEnwDG2L+VrT
PIJoZKJB6kU9StALjeqwm9uQeMvDcsm5+vN8drhYrn6brka/+86QtpQXs9W7/dP3D2Ubk6Q4CJcK
9Q1ZsLjUHkLQOLWs/JyVMEZXPXQ73dc4K+dfsuon773RpwQx3RGiayrMSD/urcuqQ1OiuseTsdkf
WyZtVqSXUw/qKQS4upmVRSTZeJN3/Y/LPa7Q4dEo7xlYvVV9P1rp95Xaqdte3RCYtfHryink4uX3
3sWvYUDZRk/tBLVmMMcb/RNfSqapQRpUya96RuGeZhADiuvuu+PNrYdyEyQDBQMjAwOGHAQzGJex
Axx7CNQV1mCxj+VRr9WX/t7XWmXv22x4gHu4nR/cLh6OmG7qdsXL3vzz5QVvzQ+n/7OY9j/fPY0O
oQ6xmZLOz3jAcDk6HnKJWry75KM6ocH97NkfzBbvHg8nN/2D0emjHjoLUUT3OtMCueS+PUH83Obm
4GLvGAJk1kVUELr+49tG0+/8loPDLL7IyaGDNrB3dvJeVtPH64vH9dw3OqFgqAkMQYFtiATJ4A1k
aM0MKh9A0GB4/nHxG5ZYg1JmtnUEiTmtm1llJ2v+9NNtXzcYZGM77zvHTqGncWhWQ1C8GO4oGnDx
+WymYyNQICKGognaQUwQSbHXdyK3n88uECZAWkQISr+9vJt95wIXXz3t9fuj0XAw4idJO2vw4d5w
thpe3+iHSBLB/IAYLkoSOctEOHcInAlIm4aEtJpr8EROtg4JYtRhcGLAZDfFPpHaS+0N9HeUIWnG
TyhfhqIcLkNKjRb1KKa7jMBSxrY1c9aQ6Lk27CS4+S4DdhyP6Nu1ZrEwJLJ+QN7Qugny31pMj16J
8P6ABx34tN8+n/brDYZaPnR/X/q8OruZ318wYeVKmhS//mbf88ZmCYKg/w1p5oHJT/CCDJ+13YwH
wkJ+YHBPVuCB6F1hF2E0xgtsCOIMXmB+7hsJB2pw8nKuDSogUB3oQZD4ZKRMzRSZxqWEDPGJpoSU
0yBIHOWAUGB9J9elRnk2h5+If4anxsmmL1EZLB2cBOIQaCDCCxII3TrT84pCPcrF+XtbEoQ4/x4j
hbytcyzXdxfxkoIJB/ezMc8n8MTHthTM57c36/Ob6fNxaxoNjIPhIEC5e39KmGbHlU+k0+D4myic
vejedcRAndzc+aqXsJECCUKuDOkVIzh0hgJ2dtkjB4X9vukh3eT3gL57LO5nXpfLzD/Nbsrv1+Bb
uNfvfdxfHEcuIhrAKCSIphj80dbXYK3bG9LJzkZLnWaEtfAApMFiBxleHg4Gl/qhK1GssEF+wJvX
v53a5s1gZ7vr/ma2nO4NR73j8u4mLIKkcKPKC2jIDwLJH97dP2/drCes3nEIg4CEMfiQzZH63p7Y
W9epBGbgAmHdzk+z5j4XrM9oEJmsDSFhSgVB6YFZAcYA1HVK/QuXYX7425CwHp4W86uxLvs6sNzP
dmZdErXPWgQc9jYH56/WrEUc5PVTtL2bODofoQhECJpDADQe5mCB3/fNjghpWg6CEDRY7/rUSxBJ
GnmRHXDqKC+BiIZsQj1Lx67/UFhefyh3W1b8WlPXmo8v7hZ7vIh2vGTYRG2pBKYKuftXu63bduIy
Jwmns9AXv723A/eyWsSrpxdf9B7rtgUPE7sKCx6eNs6xKGw3Xm7u353+AUPbZX84EWY0CBvAgTG9
DYGw4IFbqwKCCrl5+OSO6+1VRYPAgZA8TAAP1fFmWH1bV18fpO8zF+wNmbwM+CH1YLq713b2+Dwb
XcyfjvVUR8gPXC0OeFEDPkB4HJoTtZEK7b2/8jl61KmrRahnvJqo+Dw9DAGiIOP+4Wok8yllqa+Q
lU9f6OGBMtihTRAUmNkKZMWL1MdEBtmhNYT2UMe6kJitDehQu4k/NG44FBXJ84kVLz+0+dw74AVj
L0kwWiT5Abm/M2oNeIaPqwuzwXjGLwS3R6291T0Ry9He5rhGRNbWF1S/GXw65SmAemOEQAm3NiGh
tfd8gmZWXkxiu+M6HbPm0aMTiH2cf3bTnZxLyO24OFRHp90rOyF4aA7MDBwKs5tTjQ5JXnTo0gR8
61QTLoTGUFfum0Q6VigTc3uLeF/yO4sPGJUm3lnwvU31/vC7ZN9ntx+690acdO6Q/elxvJhfn/aP
0SFoCeydjY9Nd3BRn8+HhQlAZD20D1K+ZKhVkFdEsTtli67Q+0m2B8HOXB02DY9ub47CIqWEIXga
bCwiVx1hqqkiXbNTsU2kbnbqanjODhADRj3SgZExWEDwrK0CM9mAibdrHt6f6lNXcTAQRVqe5HpW
4BkfS2nLLWJHVzwo1w51fMCz93jx62Lv3QUfDYKvp3Xdi47B3/uHxWc9Iw2agPAcxoLgLsb3h9Oh
VCr+IHXxH2X7W8wfvFqeycR1mL+zPHu5feSVuMFN/zhHpFQFd5sgIA54cUGAOBiYkCgcEK4kPEib
MJQfvyEGJJIKwlGSLK+v3he+i9dVKeHatPvAm0xhZzdYP87GDxuB8PN0eIATY33Cvb6aG/PtX4Ky
nwevug6lRDX5IRdI3VsDrZ95yYFc1Uv+hhuFh/w0+p631+reUBAgzCLp5c0/h/tnv8QPrMwj1ujf
Nps8f/B6tt/h4bS3M0xdri+HD6cX18Ofu/e9wjegH7DlbwapBuFIc41/m6v5cCrGsZlIhiUIL47U
i3TgLMWA0iWLRuQieGqKXHTss/mfCWyOFsL/TC95//RJl4ei41XpZTqs5SDR9TREbeHbOp/SAmD5
8BEyEVXe3nInDJ2F3Q3BmxA4HDwIkGRbd/sJklzYheHgUVNNDTsTQQLRH8y2lt62JdSHEKYmEMte
fMDUlVVMvZTjurRxg/HoXoDxHDR18T2B+QeqyvAAtHz9YGh4fZXT1mHMr5snkxEXYWQ9OvPPy6eL
6+n9vP98XJ7AKeNBWz9aqmA0DtYjT2F3FwEPy/3l4iVTmRyu+Kmql6vD8Z2/oZ6vgLFlKKZ60Rhm
I1qN5cGBSpN3ZGA1NITAldUSRXM1TG50TyCkBwHi+JpVT6sB0FC/DNQEbbZy4DdtgtXhgxiuB2as
9MCGEGEGQCDCfsCG/qs32vd5CnE27HMNutebjae7+5L8nu/uaX/25CVjm4dC8UyHQv2wAXKDnN68
e9RyHceAHKbECkvDUaboGDCKFW9wYOFBZqPQuvNyl6ZGsGTPTx4SQdK46eXBeqHns5JCZprbR3Ah
FhpGYJSjCeDii19dxRwzsIojZ3xue2OV19MHzh90hSV6AAuypI8KAnXYPtDusphi/WO62mUIOOyo
nNFqm3PaSLB5RczZ8nAyUyoU6AdMs9Xdukhhpk3GY/aS+Qbz7svSe73zyenpYtE7LlY5NcO0GEkg
jII1DcKspj7g8ARYfo0Ylukb9dOeVYgowlhUJGbKYgmsuRjQYi/r9TKxdf3z7Bd+2Q0KX4AwE1aV
K9HhFhDd4AlXkMYw1Kac78A6scuuqc9ycPkeduV6IIyKBgEvryYfxTJNdPnb+AOydznWRTEcEeFU
vOA6SMDzI558Z6SccJNv0psM9vvcONqZ7dzPH1dPV2wld+wZ6tRVJLiBN9NZaJxd6LDCmpT70OyE
atFBAv5y/4hbSKQBT8qtJ/Genw4HY+lZJsFwAFya4/EURKrieU14sXuPVOrmY1J4ARekOYZdPnQZ
Ahu2NjJgAkGkAOK0dd24A4LqBEaHugyCAXjhRgKZG4L8f1jCi9+sPRhhhsDtIebl6u5+fvfQ6x3r
fAnSZwba2QurKNQleu9f5/zw3yMOUFrAXZSbi8OL055uYsCvxemMc/nnr+0YAb4t17ef+YMrs9BM
OjLJkdLUQxqYsl69n34Mc+CMrFdMWaaZbWb5fPQwOT7/BS7IjU5P4EqcmLGcf9Z3N/X9PwJ713Dc
J7LYui4zCqOiMP/Yf/7Q5Yb0Y0dl4Eg1Xf6blcHbLJlqc3jHcGG6hnwJgdOaKc9Eb3Nkf3F5cb44
u2CDknf5UI9wBCSqApVBwoKmISE2VC3XTPjIJ2T1BA6VKNbo/z4lyBAfKHnPuQEk9U8CRxz5d26x
ZhxpxmlHG6IWmeJD11C7TKwygkT6y5lzW3VnBKlDScwRo0KQtynM1zy+c0wz4PNVjAzjKQc1u6di
q9Pbm5fFaLI+7l2+WnFRJbIecd9B8MbmBKkWKLYnAzywpSJtc05bXijKFZnujdWYJ2mCJ9pCvGgD
8l6KLuHAE6pJdPay2uCDGrHkSwJg0oTteLFwgtVh6vh0kLuIOtPUwCDgaXCQ1cP7p5/SG4IpsUGp
cXvIJe1Sm1vjjUu9bWqnz1xqsYqj1zK9TFrqzOi7xGr1+FcZJkaKb0WmYArSwaTisoo1pAZCIEnr
DuXheKmqbu13+01Ma0SHo60Nmx/hEBQrpizelffNLkhupqe6wEa1lH7G00CJiNUkNI7yQtcyZnHG
mj4CNTZlZe8nDViiwUXqvTh4vuIF1FDEf721Ro6uExWgufleyH4C5zHBvmBGkzfmmGqSlUypGES4
Jq8echPNNTAug5WSnQKcwmWiAzOjsaRkOKCbGhRs/IHbrztYWNMPoNoaYTVMiYRQehsJdAHfrZI2
iMgmTRlV0khK8sex8JWi60O4aqx+K08BIbrYR5osfgnC4Piahe4MYbliv3KZe2O7clkmd1JstRiV
uclSg2XejPdHB+ez92VYr2tUvKvp+b0uwOQ7j4wwjCqBFBRHSAZ/ksWx/cv9nJKs1kpzk/KFG2Np
YLnUTEJKYnqoz1r69wOD08N0hKhmgd2K2eY+uuI83UhFwJdzXrGhWamSxs94Fqfaaip/fFyyB3Sh
Cyr4NGJROGV0CtDqwEWsy0Sm9REESwQkq8fTXNll4Y6uZEOMeHDOWmCb+5ZubrjhpeF5b/XhVsf/
tSpVGNIAG05heDc/cW4lqzqbBmSWiqKjiG28kZXoa9S+GB3rHmawSRoIMiZRjpHjWTnJb34CWaeZ
5fXC/KiE0VYaoqmsAWoJqvLRhhg114KPZigsemK1Di4jGC2nbyenD+8e9wYf6w1ula9gQFlkKCRn
RssT8i25dfXw8Ntq9SmKIa3N3eMQpS1x1aw670OBwIGxIoF0HkUCihz1RzYLvl5KMxVkqgRClEoh
RrbQilbaeASi8F7k1pOAzANFutHo3WR9gFPj3XVgkHQWWLTbZgiO0TO1oS7WwENLWkXleNv8U9Xa
4ISiRC37o+OkI0JO71bHPtXKSZuafZ/WBKe5hMLi1aB/3B9xi9XXirxLwszJb2PI+FAyTVEL7Gho
vM0itSgQqgXS1UD12U2KVy3uUDJEIQqXjEnQkoEkDbARDryIidLVfjXEcpTEYYgSL2/GvxOm8thx
0Bzcrx8QpKn3ZmsINJNDEGIwsUrrHbh4OzvCN9dHj8qbPGQjRTJrWq8Zfl3/ZoK5mcjbZpWNwgXf
Lf8fTAWZV1gmXnrwZ7FingjHMHhhHJsnn81mF5H5sLlrzX3VYmLYJgHKzva+5TZSacY3rGGKS9HX
v938wU9mY5QI4gDtluFK+y6Dwbubz1odXv/2MI6tS7uAfve6rBxlXz3ElJ57jr3ZuQwpAymXzC7Y
tO3NTw83j+ekia5t00SbasavciHDB5DY9jgMszJpdNRxC3hrYSlBO/ig8QlZZbt16/yUw9P6C++I
QuOvnuXFg6NzcW69ft/thoZp1Jp6PCLs1AePaR8Jye/WqrSUG4qNBx9e/iQJvs1ifPrPx4m+/iHS
ii2potTiPgV3n3z4BIkbrRtCsSbPBuSScaqj0FIpy7/3p+PFu8Xz1XFrLXWrQVRB61MdOZgmEIK3
w6l0GeIOL7xGRZ58r4p8lJYCgRJFxv0QLUefFJjSQgugRIe0UCm5CZKMhBCBaovnK6lXj+VFKdoB
9T4HRwSRMAqjOnzZMV7fvEqPOKDjmE4FeWojUauTnS6SoRqI5G12JrICZmA63/s0Z4+ss/+d4Ylz
zeERKC5jgGe8jE8kJWz6J40o7luYRnfjwhwd0Bc+kK5RC6TlpJngJoVPFNVFi3yQwLTfk5r/eDl9
WA3P+/31cYyq1yGw4z9W48vV4/iciDIRpc0MAa39kO3j7Ahh/Dr/t67tptrUT+uxsDGRQDgYHOTt
1fJ3b2GM+CBZj/uMfT5LvXOZbfg8Wy4Ho6eeL8FAxzI9q8eUhDyxj3+UuVLonE4kpLGiIZvOPu7f
HdxcLg4z0cmkQYOV14rnF0d809QjXFYADE4ZdcqjK+m/x1RMCgTpWhPwbGyHzZAFFxxmguvWoVjc
fvBcJ/CiMiZft9E7bAUPZ83Tv737M/vOFumAl1Z41XvW51x4d9t6f3xzuX896bP7w0PKvIdZd+Qg
KTIFFAcqDAJhEwhCSGATJU8rowx1M7ue+Gp2kIlazhxM60wKoDtE19TABw6C3PfM1k/bAALBbMRB
WpAQONA2EDTkBoIXg4ulKZbFRI+pgMKQPkSWcagzeLodHIoQ+7Z0c7v89XYbBGcLlC8f8uD97guX
99Pxy/X6dK/HjQvMS4SbKqFoXCbAIXCjNwjSnZV0IFRHioHasthM60ze0Xz9W5uGQVO93sEfrMHe
4fnqKCgwLs/JIdx4tyQ94h01B16d/jp6HpRJFP4m39CZX4+s/mzpEwN7WpLwBK+ZtDlphdBExc6A
hCWBhTFWCRL0Fu/u/ouYxp2GQ0Lw8oxGNi9X/NAs8ZSSRd4P2Pj6w4kclY742lJ/POUDspPBzi2a
1WB58zg/ezovHKReuEnjMmRcLI6fvb0N12KWmnESy+xYzoCgKVnXgJftuqz5FPotaVqWcLwkI2f/
/sMXKZV2IOAuf3nK18u2WP7EBS/xnUVE2H92dzCdHxIbCcgJ/+67A830R+fgdFO+LpthcJzZXEZ6
TYUTGinQ3Bk/kwUgnK1PGXXOYeEdE+XMDXWSBBcjI8GJyfqfcBDMFuFvM3jwvfO8wZh/fJGOYwq+
gbmzLb4cPz3uDx85qODbzOhfdLT37edF329o66pa9BMIh9BYIHhz8cKPhATJBlLWhrBTdDfDGtsa
Ioap85H4bP1vpiZURwQlg/S+9f91yfTwe7vIrU3d1oBvtgBoUXImBbBG0xTQCB1CiTSl3ZibSFaQ
jJlnZ94YpdXIVRdKzE723jO8RsJ0lI/JwLMD8caEgARHtnDMlzK0trmTTouLGCFDTG2I2VlrIS8R
mcDIeoZz/cyfoYQGABnJM75QUcSaEiPTqRovpQPbRJ+hBEluEGlUHT5Xi6AC4VuR1XI1aD45LIee
HsvfltbXzyZjjcbjCVLMiDKa7L5JdLm4m54P9+ccPs+5KOzre5GOJiOwODhIbBGCAyJed14KxSub
kzFFDM/2im2MZkpe3IOIx3X1vxm4y8mN72RBvYzXuVIHDUPPHIkxIhPSmfjXCW/R+syJKh0bKYNs
pkR/g5bf+zXFkFMaDo739wf6ntKOaZ8PH/rPD/OXXAPOHYK2EAgC3aLujaR48zksCJgo6Cx8csDE
sJr8KFR2iHTIAjnRvtgAkdYmfPrn/Fe+UIkn/tHlQW8tA91svHdkeuyUFhbwu2lh3hEHiZTDlTKa
Y9KRbFyseHmlCD9CHZGHMyhcJB08dhr+lItymrM+f8lW72D8O0xoquWHzM0sGIfcs0Jj6zjWGeIQ
8rakf+eKPMyZ7Pcn48lozDXtHebcT69m++frWc+TVX+VLCxpjLFVbkIOEgcPbPLwwQUgAbFsWh6I
0p6lxvp2eCE2ePtNiN2ueWs/dAjdvWdoDYiBgZ4Q2Ttw/I1pC7G7+PbkFU5svi8GreNC99ga8BA8
GiHKW1mgOSGZEr1N+f7Ow2cQnLdaRqwRJryxw7fTRzu/ZLl8OV30rx5e7r9mspOpVmBsCTxAM2Jd
grT5Cwik9XJ5sw8ppfEABi/CpeTC23ikcO+oFptUmOhDotv5z0cxULDI2iE+Wo/0e/v8D/cK07QD
DVsII0AaspeDrbC9MN+jMsXEtSLD/cCYPwqgpJg/hVtOlt7l1piXKgLrLQ/fiUIOYhqRDX2d5bz8
5CXjTISjzJXq8z5wnWEuckCUVjDWwkiDpYfCKMAo8kMifGXRmR2Z5PbECnTOnsvCS3wrLtLU5lRR
3ED9rjCCSqHbUpqtpuzzADUg1r1CVZX9GL+DqJLXX/StKsQFzw8kkyvKW4uqiCbv8bGaYk7e46WB
7cna3tlquLzqzRdfz1YXvyIytD3QZ8+Rzkhb5KyL2zIQHCFEBjrzuuRkO7QcYVMuQfLTkdQAHwgF
NhdNxNtVSfAkW/LTnnjIz3CdUig1jkQ0BJxwYPA0Ddh1qMWUDYuYtURYOTBk5NURJYFlrRDjhkD7
cKfIOaP7Ie9mOsjvU2R8r3ZO4hyJ9nwOAUeU41AbEJGBmnCqSMuVtDlhNB5tBup4R/9JFARNdQSQ
36b11IBW0gYjuRK4z5QI7tpKgpbHFaRGYK3LSTcet6x6KTLpG1JjCK6jh28hmet+V7a0vibYpHII
bYBtoIGVDgTjCA6kB+A46nWSpCayk4Ho+ksM+rD1Y95WUEpJoa0PIKYrvAVVsK1mmWuojoyQrUXe
FcRH0sC0TDndShj68m78fBwfMDlN2TCmm6FbrYw+E0ikTcpkO6rok6C0svtDeZtNpi4ESrZsttOG
LiQ/tblugjNuR86ZP/GE+ou29IjJ6krHmW72k2qtP75CgMVoiqIn7LKYACoN4YMV9tbLZ+YIy+87
bYil405S1l/gCVdJ36BGzedaFZfGh06ZX4sqtekaAlfzg9nsiAaHTiEmiWo/E9CygGzu8iZLXeuL
BFyz8AVg6E4/Q/dACBvCB4HIIFJmSM2f/uzohZ9KifxrSKJoxeUvQ6WZQlBUnmNFRi5NdDyQeS+U
0YEBDSdktTriT2Y+JGPu//Tp/uWjBjo/fwyS9Hprv2WjJy6VAJIteYKFEpJueTK+/Mflf+In0lmC
lvpcccMpneVFIMMVOCOf2lOHXaKaU4LN77gYL0kYmIGN9Z4mvnyirraZHKRR85bluwH1owPLk9Xk
4FyEJAHHsNeTD0cQDQftQ/hQXTAHvhDcM0dm7T5AZiKz/KDfajpP25sW/TfaIV/hEOmE1jVZYhIC
4bFa4Z0zZKYj2B9/VAv5PAJEIx3QRIWx4/EBetOoS0yNdKfNGELsAeDig7g7mQgXD0QLP6YD3QgC
mq+gOHKFrsmb82qtzJlj+PnLpFFtDHH+4nNZt5e9KeLTfooBJxVepaVv5Er3s/QhtHOSvPUoUCTY
DwykHmDaUrJKSLfFjgCHtX6nGVSo73KJLLo14BXA++nwcIc26pCEp6kDszS8QE/eKBk6dR0NSl9a
jwgpu3RoGxlUc9VBvMEt2kGBOMoMlPx2K0Dm8eozsJUYVf3SdHI1hOJrpIIrDwmmDzjXulT/0D1C
E0FSQqoo4Lte8v3k8qQ5Xqov5gAPWRoECd4ajzc6WvLgB6N0sjkIFEKChqJll+iFWazmvHXbJvPT
Fx2Xo+BMVUEIyxROCLs5+sUNATvBbZZHkkzxvEl3wWfJ9WMwRoZMo7PrrFHCb5F6+PVuBXO/sn9B
2/1WU+tTehaYTS0aRz/URH+pIvPrtNU3CUr73BQ1KFP5za/RaA714bIihCwhWKqMl/pAqE/tgU54
yrKBSokMOXL0nS3ZzqlrSg+kMVx58MUsZse0kuA0SoSq78+QABc6pVWNwqRHSPj8I+nTlZKr/u6J
YklTvrycQXjz7klGZI/EdTgmqI3IQTKqNlyVmRvUGFq5B71vbFHfH6tsZk04feCLwjKFK5MDTxg0
o1Br3eAGU2zjkLay6WT94FuSqbMmJEhcGkAsXmBim5d6ssOSdb5/m62S7LqFUbkFWD1LMbxwwTsX
YoXLbrXhdeKymiypk07ttUIA1Z2UlDjwuKRo3pCiVtMtQfmqg/uF6DQk4uKMdJ+S3l4ajgY7G0Ze
Gg5n/NiZX4CM+QLtYOc3IC/D1eBmdjNbfG26SEUIQGAkpMFM2OLNFC4zT3BPPr0OIHPSRZiSDkjS
BhU41I217JiDZ86m6UDda2LElzcXijNZ06aghNPXq5nXkVbx/Ek8MLlKOXVflgSexGaO32b6NBNH
d9JeGgWyP/tQrixkyujVArNkprv6HJGlmzYUKWeinP5SylZUSq1Bjq2r5BpYiiBuU94GK7NuJwoz
Svq3kpCw1tLYSHexTt5uQE6rmMV0IFERd2s59oMAoK1ZsaNte81KGu2xvaIo5eXnVEXFI6/VilM/
AZgwZFgPRuBhJPmQYCcCJW7rZBJacH7k+6ab9TFMWfNANx+irq+MhVPxtkCtZAa68wiBcHU1RHwk
r7GTj4+KhknOiiCsChuIAPG6W2nKQ6OmPAVpLZR0DnGKrI4TKpxAUqYctwEUJ4lXgUwuTGU6H1oD
g0Pvxh3GFeiFiQDiSAORvQV1Nv84+QWyFapSL7mBnQVsbDzfL6jLsDTGypl2Ar0aplE7pxuVavUv
KXBePzk/yekdTqR2XEuhEKgpv3kgT1NmKFN2V6KsQFpFOSQvexbd4sCrHLcepjtQj4wNhzJQKaIK
gWRxLeEhWod6DSVryLcreFTUqBMORpRZ93lXTsMdpSDRHqlSoGVfXKXM68N+n+tBNCkD9+bHLJRb
+WPmpKrURlUgdJhuhSSNMEGITXPwJgvE9HPTFsbEASV8FAOGCwIMn6IBma1kqgLd2kAoIto+zB/f
cRAnCmaUrfMlaEZ3CQzl4oUqIQeNYqMOM4OjYXjTvDTDGpHuAbsODZQXMUE2ZGE7OyINt+AgLfM/
znvoNBiO2KwXmesrJJsj9b3VrFFYzmWlwuooyw0g02BWFsCXy4/Xd4fMhnHdad/s08tcz5q2GSC4
LIXP+Ya37/p7hywDPEp5pyYtAWq/QK2pC9jSsrYr6O3uuuZkwUCzScJCpS5FszzTIk5T/PrGOu3I
+okLhd6bNwla4SolGxXLE/DJ5PPdB1FDYflToomkfUnaxWtXWI32x34Facy7FPwwJL9xQpMh+/wP
kuGggqtPJioA2WqK+58QIBzYvEorf7rPrWQ1pQ3ivC2Ss77p8PYzMk6diEWEo5oh225vTpEAYQY6
io3m4Re/nyLpV2brESmsC9XwE0F1QNVEkoTXRzfq/SuLWvqmjomgJmN4GpitH7Yo2HCxFIjMFsIG
w9zSWe9h5JffylIPGWFrvITgIocgSBs4sSDwnRakNHFuqQbFpVkWfAIc0aoHSYCzJDiFBEbOsmWA
grB7UnO0VASAB1I+Odg0uPKVM5q25EOTUaUC6/paqsLaXhTZNNWF03hvtNjjFqs7bK8PjgkSZdMz
I9AVyRF1iwT7PDcplLpwJXPGZjbKbNEHXRbMwfOnx1H9VmbHNKggCk63gUWbqS+OKlI3CVNdIN4Q
SOFlszYtV/KaVkW7jaQ92Bux0ZSaSJAovPQuTlc9XNre4exelFAwu10+eHMEqf1XFZmslVTWQ6Ko
+1UPkG5iGD89gZYuaOjlhzEW8PgJSrTDNsBJUy5N9yydoNB6+qcuVDktKXCpKKkdogcOG7XSdiWz
tUuXiS3SqXTqUuiTnpN4vT7oXYgWVKsya4fZ8UvJJVwdBE1CIeVmV+2uepeTyu7AYktO6kYEqkiB
gVTH1179cXtiKDx1AtNAkKhl+W1FSXTinljKSzlhd2lTtwZwCglBaaOaWX8P17qYUmvZJI+jCa1R
0DSBKa/VQGDJbUHES66Igt+doj59GYo0ZOnffRoy7fAHqtIWNQdFePoS1qZYEkNrWumGdvifaFVZ
1C7FNuiMAP9N775juZLg8fLDv8HU4Do4qo98oo9QfbZ5xKdZiU1tQfQku01xMiZweTJYHwx47XUl
RRO0RtFWZTVfRMgcTJ+AEiyIkcaewd2eTXIgumWfTBtmuiMs5GpFqmC3AyQu7Mk2JIUH2dwejflv
kKLBZVq1NcjfNgYQQ9W47EKBsH44f7/+6YUfSjMfY1sq+wiezBXU+xKa01WkO5vLtDWQ2VymcroT
VV+Czfag90BBNyfklFbnj5ufrtG+SiKajQ8HQjuhAEhwAtnSqDEJS7cCy+aa3omre6/s6Q3vDsfX
B7oDdTc/mC4PqZ2OpA3pXetgaVhnT4aozFg3ywE9oN0oQTDxnuAnDB+zdmCmtVklOANUygKgPHuY
7QMSpIxAEiUviG5ExqOk3OP8kypCaH488IGdU/xaMxAGMXRy4DdfgFAgLtc/s7MJeVjgxNGvOKpV
9/U7EJEbR0YgXqQHYqfMCKLnmIgoLhMYK1qxZBb/SCjCuyW54WGdi1Jo4yoI3jjNWZMTf3fm2k2U
pHQXJaOBlgeaS0BcwxtCDm17k74lUvk1Azvk7JPLe3Fw9lkpyZnMDSE29IA2IPE2qDx4ksfZ8eEU
7m38QshM37KMIBqyAZea4kjZNYXoTBM3tiVmxaczpCM7rReZbMXLAOSxqQ5dHtMxKrh9ftl95d9C
NzPDG8I6iHSlpWpbm3BRE6/Gg9T1mvohWYhYeeAtdneecFyjoMN8GPLAIyJjXaLH2frzF0mimQ1a
sLqtKrimv77barFLAyGAzkGxNxnbDYlSGVX+QDp9pSeUR0cJDqSH4JI1j/FlLugZQ0au0rIyV0zR
5GgIjaBUICX5mgdTYSQtNAukAVYkiALSXAhkaxmpAiIP37mQ1lVU7AFeIA7tx9lio+agiOYfvXtd
9t5am0f7Cc3OEAjqHo1vNZOGyoE0q/Nliwh7Im1SDWoypwXE33QjZpis5QisUx51xEk3UjhkcYIz
HoPEhBENiZJIk/utwbEJrZdDlbcS5rB2eaK5cjNNipB0eeYgrhkBgscbJCJSyqQkxTGlVhuVBRSW
0k4bEVCaCQwn015XWU7lq16X1tOASDilNiTKW2tXfbWNwp8OUVH1DkBpJI5ZjU1E0qjUwyVtBaVl
OFrk9gm9yAJ18zJrmY9VTVu6X5WaIUghi+qUUHs+owGacqkRSO0Pf+0/H6pGrAT10DagjV/5JWht
lYNrnBOgMSmWxqlDlExBeEhF+YEJAbonEJjgkBnEwQBQVwMaHzCEEO26l85JSbuTlRT0MLARW30W
KWx8Nx23JGCtVUP90XMrpR7MqnC3PlTA6366aXj2fr7dV/vSuJbYufHhUJywsjI07cMGgYRhgc0G
xeoQW8yPm25RpiVqfibzO9sEVCnRaE0ACct8dg55NXE48adp0iqCaBu49VLN9PiKugZHv0EwOS7U
oNEAJNpBdhDS0SgbORkDAnmfLlQBD2tTegJTdXBlAEu6JIr+RJRCg2xkNhiEDUP2aIB4WXvGmx2d
bO14SeqNH6w8EWWriLXs9mMCRXerFSkaTc044mJoPNxIiOqgQo/rZlyCi/Yi8nSG2C6kh5FRut5I
EjIw8yK2kQTENhVSxNQWRHNuz6mze228/LZYw4MGA40UObDxfixhDB+pOZWnRRQIsiyLh25D1Y8s
bOgLDSEXLiXUKTm+KlekUA4frGVnBcJC5ymbgqKppyueAoijlbzB8folHClzNYoqrNjDRuUtC2Ih
pAFuPgDUzQHFvXxDLGlv7LdtporjCgqfPixlV+2h10TUe8TYqnqnqUuO4Cm8wVBPgwZBpEhzAgkJ
QiIQXNiK1zTLCOjZAXFJBIwjRKW2DpjwaTb9Uk9ksDZNTvWtSpCuS4fSiKQBX4rnzalVXkkgZzji
GeE9jyNGTdn762FRbn4Qr19/IlKkiQRqmqF5SZHH+gPcIoH1tA8JZI2DyxKpXPlj7YTS4ggN4s91
c1zawrT92jliabKtGZELp710zCSFPvERQPcCQVogyNnpAa9daKZuVocKhDugSxPwMMRFZ/Zigjgx
+5D1QkyiMiuqP8Lk4svmHWQvqCFZ9JOGi+JiMFXUOTSoGlfrTM1UETNcaI5HCm4nstez1W83f5z1
NDtsNRQy5TzGkGptGTZdoD48gakvlXnSF6uv+0tUh4cC26xTDShvRJBDS9JUR7gQhKH7g2CYVB+g
4MkALIK+zx4H15OBFHQG6di7Pdif81lMgkmSpbVkBb8uoSMJLI6bsPT+mvY/RDqAWJgctDICZByQ
ra8u62+W5C199zeHBG5ObXMaReWtrlYj6TLQ0Dra5IbS8tpg0PQj9AxtoRFIo3Pdq0jwFp2RoW3a
UkUhamE1KRCK/CovqSmmaF4EzCdyakcGgcr7ELzSXmeM6RzqReca9L1bEaNeUJAEUBS1qC2W6cL9
NAwYUjAuIAjBGyRDuUFgKWmtEsVevpVXJLIl4Z6SMfd5igDgr0H8paFA96GgnK3SdFrmwA0gmsDs
T4HH7KQEwnEqtUqry0yYMiWrq0JaCEEQgNrGgTBNgCKbJZRMtMP154qa7zdQcD425wh8OFI2WN6D
tvAQLgpSUQRIqddfkpo68eogmUqot9sMcFzmPEEi8dEB0jPlARKYuQ+DMed07Bl4usQUh0dZkATp
WKmDUpYwnUzpa+4FoFkKJU2u3pVjcEdyjEsmGkYeWgyOa5IUnSRc+kkKJTVcXH/iN8y6GUHr6t80
tOpiS0uO9JF4Aqd/hqWKzw/VvSKWUJmQACgZcprfoBa+TpBIHeeYpmf+TiIxhR2Ra+fzGraZTA8L
BlFtYMx3R8FJjOYAo7EoO9VULaIOImmzglRhFUhw6AyMC97pEijdt1BtfpYKE+FX/QkNKAEhn4kZ
XpKzEwZFxfr6CwpoDHWBhePhEukJ3VxhIXk3R6JJapFqRaSgyB6Qr/7eaPynft958F/Jm/rtjuQ2
nVHEiaj0ILB1pXWLEDWUb8dophCDDaRlSRItUZSuWFAiqSlUBfnnjYGkHd/+LJJYMont3Xy4utal
RBXt8lRk3lrUjxx8PkznokzutrNWySYnsUs0BYzigfQ17QePjoStElZYbhLAfwshTYwUgJCKrEHa
U0bKgdAAY/1JlBAh5flCAko51d6Obg5uloyqiVH1xGB2i5UlgAwZiRhLytMBrQIF2ZEFJHk1Yqcc
QzWz9gA8smklhAgkdC/hRHzA4CRNCF5Spb/glJ40enAc6jUCSg7jhy9hkCWAMJgBhXHmRQSAQhIG
jNRSBUjKIwfe5Gs4SDVdoLjksw5gOTvKlCooikJSS0PUzHhqWWlULY0ycTKILnLLMqZWCgTJlAbE
xSCHLia5O+2Ktkks9TXwer/HTe2WVtuQsqM5m4k2oY0a6U7y1lxnv3OdLhES8XrziERkq90lnna9
yp6nHwkmtfoERgHAelOj3hIjFIoUx+pcA0ZaJWmzsFuMixCWOa1UKSFKspmEIF72IVESKo++WGxf
LtQUSK2xhLieQpDaoUq+wkuCS6qKqfmRL19Gr/wmmhin5S8+pw+3gOU+GA1Vq2mTxwD0CuV0690Z
dSPdBTq4RG+m3jW9YwEZS5xLil5DCJ4f6jep5Vp+VNlEJJUSyhDQDv42eP51zBfzvGRLUZ1KUrDy
qi49RwKuWtwFhafMMvErvgTHVniyr0zkYKXAtKfT/Zae9mjZw+DZWZCUhdCKw2idMTLmZkZcnzvB
TmVFUop3Ey029CYDLwvaui3ntTurxLZcXJbNEMolrMGM+VmigYPQaC8x8ZHHGxdtPyMIa3TCwbVi
N579o7oryZYBwu/fyGh/dTL/6d/ahS2bwFrhE8oasWxEGKFiqk3NwDSFVgZhYQBO//Fm5ZgoIFsi
fCeQLCqwbnEQjiMQmJLJCN4gSHMpVuSPAIm+tu9A8DhJSXDTvYwwBEk5L1l1p7g6QWJvwfsOYSFx
+QVLqgLSCVVITsYmC0mRk1KwSrVrciukDDaoIyjxTflRVuI108VmR3OB4MtMbBUjdfW674zf0N6X
3ylIaz0XQJ+jxyBYKhtlbBVhsVuBmWKXO2Obrxiw4vedGqRCs4cTEndzeZNSqQlsO2Yyfz4HLl2t
kkzP0lVgc/SYvmrEfGGpANWhGgkzjhddM3eqhbGR4CHLJWeGMhlFP8hjLFmoOWu4kLLkzYetqZpK
0wDIFoGo0xAVE86HR2wC5Ncq9fcJmee9/dOEfu87P1rnUzv96f6In60Ph/2dH63PBw+9u5v+I79M
4AoA0+Hl5GPYDTy9Pxo8vwdpHA3rgB6IoHa4AoRHsJbt+eBS5PqrUnAf3ZYDzc6b6DlHEYc7Z4/l
3kO2hdn9R7ej1OBRxo4dQv+8RdgUMnoexSHSCw581iFYC6ozRIhdFLHYfpE+DKgQNhGCCxIY9hEI
+wj5ATP8XtfmKwj+mchsNuKB/hkPv/BC7s5XEF5ubte8LDC++k1SqZ/7oHDT+4OrX1AgXB1io06j
qV8ZgBnhQ+MGyHr5rBuY5hKpudXPZISA5ASJg2OZmbctflTpKt9Lgis5bIkCAmOoQXbwhMhu1yMX
WWVCs/9ajsnwXL/8Y/hbrCr84gAEF2OKF84A60ARfvb4hsX00i91JRoYcwcCN/dOpwez56/lIdzC
0WpdpaHiqnb7Gxu7eExeF77Nz8F4+11D8XMy5nvY/f6s1+d1w4HiO5+yGl4N766eLybXfBfEuyFI
DRygRiBqJc7ULQC8m1kwEVK5zfI/rBNj66KTkODDi4PbUT6UTFjYKWOawkkTxOWRQJUksJUQJDmJ
QgSA5TJCPKPrU53O4hHkUOKVzNkcxybbBOwcFUViSuZyXYCrajml0vmiL4piDorIlAvbsg85r8Ma
dAdi6zyShEOAMA+Bkq2KE4K3Hn3Eh9SAxAXXfn3F+MsAyygaOxGZrFcQyEQ8IpZaI5/KHYw4EBLV
DWpQH3KmcDIRwG+z+YU2CC7FlAKcyUUlEph8Ddp+GdAEorXPSGQZuaQKdeTyWIRPTdWSmXklJs07
zLFhMXWsMHPW4BFx+gu/HSUah4x6z4GxMTMAwoKUjeUkIxok9vBtteEVpVcPqUzGjEST/mB/MkZ1
dsek86eL3vpxtfjKkIdeNK2JynSsoIQ54g1EjAORXgmwfzoTWIxc/Z0GKQnXSwbIJXENSrTLlVdE
04MWAuR7ATnWjF1Teg9YQRZ8GVk/WceIMsSlPFZtm1/ikCwlA1OeT+wIltGsLoXhRQeUI7cIEPyI
SgR7fdQbaRofgQJGQiJ7Eojywi+CjAAgy4TJPGoWur3mQAxgoITBk03h5QsQJCRXeTiRBNmMIzSS
UwUMH26+/jjXtEkuKyIj2+JFJPLiTQ0kxijgbbEZ+tHS7dETa8sXfAd8to5v3Ex2vlg3PD0f9p/O
B4gNS50pnag7SdQZmeiITsSG4IbEDBJiA6llNx1ym2m+53HF692adKmpwNb3FVxNKk3pwK5zfLXu
2pLsfVo/vycDiVC1lhQzCx5j20xumgnE1TuPpGpKktyly/VMxvucxHgKjhpRWis8RQH3z99ff44v
EwOgRhKE8ap3qjPrrq6AI86Ra0s7aDdMImx1Aml49KeJvJByObh+9biab0w/l8WUlwtG6+X7K77u
gLjXCaDsJEOC75cRnHtlIHEeHvK5attvQj2xQKzRFKsJABdRR/B9xyYt1aBjnUzp4GUxiF5SLXrY
6gEhhHAhucCQRPjrEEWCOghRodpdXTtFJpwMTIZo3OaolSD8KlnTWP6myQ1J2zNcaennzXJGAill
XWoipUVpO/PbiHM9iEKEmyMmpt467l3UlECKVlRwvCBVPRC3FBLkbc0ejPTz6F3N7k964/H+bMI0
yp8M7cyj7u8erm5XT7NrazZizLiAkmqO7PVntDj6o/GibD1FB0iemGiW1S4B/rGg90e1e81Qor0m
kmuca7lSSDJ4aHSvKyAclN1xyLH7ycWMVtHbanhoWgKA+ZFnBqhoXfox/etsxgIz0clAoqTDi47J
m4+dNZ3jfN2/ccgwxUSMCbjvlAHBI8qS7DI1V1juQzG6P3zBPnihVQYdpyI1wrwRf2H2l0QR+yrb
ZXjyyBRJTs3oFBmZ36U4vNFbcqPLbXQrZVJK3WxCzqNqiH/TAxC80aOoQ3APXVIdqYunihTesRUE
14amuJ2CCERngHUMTOH2lTsK0Sxpgdf+WWV4046cGQu7ELHACyRHG2HxRmIIDPK2pvQn29/Ry4pj
vM9XJkfTwWw62P2O3nz53Lt/eHp5/LpsZyr/S9mZLbeRI2v4iRjBpYrLrWS5W7bbbXvsnm7fMNye
aW7iIlHi9vTn+/MHwBLtsOdEgMkECoVCIRckgAQKPjQr8kRzWOIzmU4hAzBj7o2aGcDNrHAnOAEk
Okf+4UFp+5v25nXmxRgd2Em42RGoFwiHMCNSsvBkPk7IOrf0FAWBacw6hubIMLqixxC/cGXdrd+I
0qGT3UHMXug0XfsexiZUaF/4Bwo7kChWyWuQ4IWd8rQbF80TQC56UHD28MhrTFwVU6TB5ovq76eW
jv0uxDcLGIZJAZrVZrkGAnW4DQTl1piePxtVwTLZNM9nnKCSuOUnXHRxHr+5SIfx9/n8Aeq2e3HI
Zqt7fJodj4Pqk60KIBx0XjsNvgEQCr80kcI1VmsFWnXJpIDM32eU50aDmaDwQYMVgh/QIdZ06Bjp
NSKx0S3pOJhAd8jAAOV6csO16mloByhtZtim+ezou0m1chFnyJxPvBn+jYwNwqxJdfM+J+vZcA8+
+98V9kQr8hQC3Eig1KKEPOykE4eZgD70CxwmSux11jkwhFcSGl175iuuYVebjcxP1jKpYzMdM/Wg
WFoRjMlaqESKB4pSWDwmjw0chc+C+2L1I9vAOk5TT+JLKPRMWoj+CS9eHIHerwftQadiNFjrc/M9
zkJ/PoeyumNb2mE5fvoQR6A/sI0uz0ZTe3CY7X7wov+e/0mbEV1MLpvlutfLfjplhAS4Dzisw8nS
3GcPYpMWCIuIxnZZDUhK/92xCubBbXz3kQTYx9CUBZKymMR6gdlI3LaIU7GseAqdTXbxU7Y+bbgR
9RAeykdTmva5p7E6ATYRmtopQOOF4qSY7j+hRe/SDhMt+AxH3eUcm/awal8cY9NqL7vj6exx90G9
C9yCSbX9Zz285h9KWAVk9moqB4hCNPuskA9CZNcAUyZ2nYN6ItLdR5lARsgSjbyJU0N0lH0eXUAN
C6MRIEG2Tpxq56iJpnRbPcwqDe9iM0/y3CUd4m3Hd1pEspwCdUw1RDMBUQiEQswwDqAcaZALxLvJ
LLAeMwcBtemkEE4ylQX3WwoWOoLMdx+BBEiJUGeF/9xVgEwiBbl+Quq2BstNk3vQ6yN2w17N12+G
g3p0MZgePAw3x9NiYLGT9s+DaaQOWpq6pjhkA3EoOCQ0nSGVrIazzWriZo3aFDskzwE6gUhvx1gM
udMAj0YI6w446acunsaHckBdeg6hyPp2vdN8m6mkhOyECo7EEYVozI3YuNMKTug8EOm8/VVr/x5y
OdDIIAWCEDI5QH9Cgc7zb7Sg+KDAoO60mVbmOy2dOG6/Meg5DTeLyXp29/iBpqe5J5vOPx7CEKdp
nWrEbV9ogriR0p3W72Yc/U7zN5UiUeZxRZMux8hwLEhRghCGVv92U9x68XZ938+rsiFd7vYsS22+
w4l4SQTZXjJsVbekT3pP7y1ShtsWbZVnZ0HWh8Y0FhQiWLDezvnQRba8oFJIGTJFWlVVN+dD4ebb
1lUhWOqqvHImN8KRiPNPa68DkTKZ+KfRVgM+j/2/WE3f9lS9QWdQ8ZX3Xq/LOdD9i9n+1WF2P+8s
148fGmfenGI5TUs5DAGfOIMlpAd6gAjuP+GSC0JgwEeQnHR/O01e1y+ffYUWKkEcbw5HPBCb9af1
f41JXPJcoto+pidJZCSk70me17JFAbRb67mSo2nX48nv/FmIQCwwIAV3iglR4AiD4Y/sw51HQVaA
xXjwBDRtb9VneliQMmGgCuiP5SfWyp4rsEGXo7iHWtSs0F+XCuy+/3DsLPdPH7SkiThYdoq8ICyN
MQ/JEpP7GPgTcRz4XI05lldD0gSvuyYavaiyRJVY06ATIjqb/NpNE12az7IkGNLC337+A1mgwTEL
/U1xcAfaFiQJARHatBlo1tLutCg6LDV3IPQitDTwxy3dieHAZVN3R9161GNAipnWvzDRBv3hbrWq
nz7ENMe2Vb3mczs3xWeQ3sN2mrqR3dM1zQq7F0jDQwwggQZuIjo7BsYnlbY1tBxI2eS9sTSvG5yP
CK1XHxxtjBeRAtL4Hi2iAVKkwyaBZATSeTgJRXRyK7nob5pEAodOQAfj+97j9fDr4qNlhCuQBtzS
AW7EJNNHLKCO+xkQUhOxmlbdLraKQDOoaMoVOHhkGTSWeWhXUn9Gw29MO/qYioXKXnvEkks9vPjg
3ZwNMqPNdHb3QdNq/fqKYKuukM5ayqQyJMXUQmMV4p1nA5JIxKqI9FUQMumx5mgqaElmBt7psBFo
Sxxo6TGULZA2vFrS4ricRG7o+t9hrXNuRWu+2gY5IPC+d90W3YkV+rmfKdBEA2IMFPMABAuORAh2
YR4QfejUHyx2pmH42iBskr0GOU3EC1KSwTRFFPWFMBrZziE/I6jG6BdCqSF8JdeO0YAvyTwXytbs
YbHuD5brD80xfFp5gHyExqSk6YlIEuIARsgJWh04DaThLACeVgK8FAyRkErTWQRrjN5F56sJ2+mz
TVeoCR11n+3wGLYz9ditbyGXyNTYUpqn7Ar1oCHBpAMppAsjgQTLWsTOi16m1AWEBiZM0ZFELZ0g
iZZ5CEzmkg31SdR6lJaFnD8j3OUU3qA3GA4Go0GnM+DE0OHwYpB16u73q/vZ/f2H82YJyMMTIYgJ
Z6RAxLC6O7xfHFpXQsOvAIS8QAJUw7AwHZFUW39h+YWtkT6FAsEspF6XNzTRoNj+kV1geWBlzWl3
nGoxTO45QS1Ilf+hhwkHmQpCIpO0PGj0dj4WE1B2geSi6MXD/EZJeRhmBKJzGUhphiAEiywIxLPU
8pUg+GDB4J8z1ewySS8ZM7Xywg4bESqeWpPNVWs9+g3LtFC3IIglZN5Nf/5Rt07YgReSORxWGCad
Lh8J6XYuVG3r0KmGm+1m7e7S4rlehjOdqVxoXUgcMllikBJc4Wnyb/5M2hhoWVubTRYH5kiDA8jz
uXf8F/nMDnABciut7WMB90uttLmDhTZFjo0TlRSHfJsHwKVmG6Zm2t1PUmd6fXq42o93WhfzTc2M
XtSDlCD6JHuT0oXGIITtdBzb6RNLkRPuAZqZgAUhncAtQFjBcHGXHYfMJjAFY4u3Mp40JLe3H8Le
7Iol+83hOczyzZCPFIt/zIbBMTATwRyj3vPEgMg6gqz/U28dHhAXLKQvAvZHfb4JSM99MUE7X7Tb
w8ftbvVBk7JQl4dDc7aNDMLPKNE/tDwUJ4MhtSJQWb/AlqkD2WR5aM9tRXtwA1FzTKe+ebh1H0/C
mXnCwY9ZmuE95eRDgWEVsU1AmGSyqPWFMCn9gJJ9806BsrXGjBpjIg1IgJSG8hCLPfFmCShpYs62
L2L/fNH4k/CHIVfJAoJOACafa2t3DxmLjjcCEb2NyXby/+fbYZ3vjOsHIz5i1R7iqTAajcL7pTmu
vz/Oj+3tA6d/wYlBtQyK3OddENhD8v0v9NNovnVDFDIYFoT2Fx7OV544M6S5rdlNFIjA3uRKxwcS
IMH2r/wfkUIU5Aw8ne6BJEMOOSshcrlXRsosgCAES59FL/fHVs4RSye3eErz7D0bfS1iQrDswZ8p
enayN9sCaSAuAsF/3O32RpdOR3S7I5Rymy+ptkf9Xuei2x0s1sfRaVktP6TJ8kKMgkAJAoLR3i9E
BIKJY1KE/m2gEaeznTx9BfpOSATScFoivyQNTe1L9nhCnBFE63LgcMrnw//tEizIQPITmlKp+YLJ
Bm+SGCv5OtCckWZ6io4nUwlwALjInSe9Fy00866+Xnc26RQ7Xc3TsGYo6fYs6+4QsA3jI3a5B9kf
1rfbw3vKdsGCf60fB2/IXioSNr+LNown8TW84NB6ebXaCl9PRmkGCs7U/cGfMCall7L0pGyDFvdC
F8T4z68AdHAJcPOCVX+7+1OcCVh0nIyjahVn9108iKge544xoMrPDRjjz8Yg9PxBEGSGJ9s5Bdyr
QkW7XSgwBAgNB0yTLMxWWkxINdKEFiJko7Hb3maRdR+wDGaGu5f39/oWuC0jacDsKWv5s6xRWPuz
xikgpMviDavYvungpDvQq4AA89EG+uSuunBekreyqrCS8EtaVVhdW43TJfOqOnQPnc8F5wD6Mgg5
LhW6XiGtjrnibpHSFk4Ezjne0M1mq1Av4tMXUD+5o+dmv6mVDLiRPM87v6tea2gRK4RUZfyv5cPZ
5Lh4JaIeRfqxJl5U1gmuY4GqaR5y6CWoUxgXQLesP2qJcqCVf6z+wmB4blAM21Wn5qN2vQ4fVawu
5i7nm6f1tB7Vqzx3yVujbwjIw7PvTjjJWgjlYkVkobGiMaQjkmrKHpFlcHE7PEpikZMkPBaY/cf9
KE5ptXAjSUYYDWqA4K+wS9jD6LNpYL4yL223vy4+Qo5173BFynH5sru7cu8jew+Cu983VCvztZVP
q9lSEiCC5yYGd1t7+eXHrcyyyTeDcr5aWQ8HmpjUPMvFoHw33I37k9PYdhtNCS2Xfzzt02Q+jU5L
uoWBtK3tOncEpHjS2G0OtPIHGtGX7mloCJB6/Fgta284avoQjnxSWXGSG1mkQp8P3a05o9cqvYbt
CZUY40ZgWr2nHEprLOIQS08NHWwCSyMuvlpHhoOV+vQsUInFo+MHVxT8vDHRcmERFYkaFoLGcWEz
FKVjolE0KVu7vnj+kVZzoL1iwre0sJkWSMheLe40eTkQYHrr3KZusGghrkCb+cNt/TvUEWnOG6t5
EkUCHSiK3EASKUHIcxf5xZTuvhANzwh264lUpTP7Xh/jLjBPgSEtyIkGYcgGITyw9iIyQkOFc58H
gsOb19X+UhHh48XD/TxgOD27xagviN/GLwQkPHsVR212ejGpvIr5AerHybglmYckPM4JTg8PfjJu
RryA1NwNkqYEY0bX78UrCvFGAVrCSuKZreqkcI4GRS/LV6zZGbXntR1MuRy63eWQk+CMxvlS8y1P
8/ywNdKzJ3EfGWUq89cs5OnF8k6fpaMwArqq6f6JqiI820nOEPVfyAR3uPIuDsitfgdwRw2z0U3f
QgJQk9qYmmjN1eM0zq3Mcy12ZOA1oH+eHtdj7AbrWr8ZLZO6ZV5Wk8+am7VYmxDL6y4fYrDdGPMB
UMwEoQDxVrbQJP+h5oHivXEcZKqnRw5XALi+O8TJfOIbHyFtBRb7RGzOcbsL0ZH3RGAGwXDKEKJl
/dHynemCHLjp3F80qVhwGpPg9gKJNrSRIU8v9RvhNV96D3UduWsunQYIaqfV51Nd++t/iDkoLc8O
gKMv0FJyLn2+t7jTfTlt/XH6vDvG7H9ShWGQcDu3kMLtTk/wMI7vRzQykYOsyu3ZBzAU4GkHBx3T
hpa0TSqeXt3fHBdxMhqNrf3Epdbh10ZT2Biz4QjuBxe7BVsGDeyrJIIbKpusMavn1vqNmoO46ybr
znstyz3OS/S8pVIvEXc8fuo8aagX7k2UCFpeEzydxYKOQu+jpkIFpwkRUqzEDDezq11P59Gguwyt
1og2g/RS97dlb3uzvF+n5RYeZCrGdI+rkJ0xzjO07gRQjuoVwkgPJy3ei1fxO0a70GLtz4B4NTdN
uoogpZ1IZkhW/uBGn2erYTc8irwAm8JvnBtQJvB0USnWJzwHxKRqOKQUStGk5eF6TbrU1kGf6LJ1
D3RzyyMRtWeTKCzhAD82jrCAvmMcYR4xY9KvqiEfUn6+YvEw6g2fxuyYixE4DVpomHtYmhfiJTJ/
FcVjEV2T2y1GnnlMDEXVceszLdFXB3Cfa7MFsxT9FL0SuoZgDZVGjCzYak7E2qWolvOaEm1uQgDB
J/tKn7EUFvOPINDDOPSAYOBOAepjjJu3q6HEhUukgAC1cRtaFH4ZTX/dPPP5gyoiTBYNSwNRGsmk
Q8xBfkKTWCW/GBd0hlWFI2jVq3FGuTBYe5P5cbNeLw+4JuTznEwNCGH6mChELVGWLhILOcCRK4uZ
Lav0tTGTwSQ5Lm6OXfUmQRj+mwEilH6G6xCHlBJQ9sJjeb1pAzzvgSFL9NO0dVOGHC0QxIQx9OgN
GUqqs6nvoJbHnbGyIPKENEED08OIYegLU+pnBPqe0Iw6/UFdD4d95hQvhGbX7+8fT+tBGVHwlGob
TpLQCRoYgpSAbIBLQsLA1ahBvXXDBiRqShhKOuja94x6YxJIkUDcf9Pys68mF8mFUDlLfXPa3DzG
dzeiuyfd96VRnaUI8jwef1+N9jeeEAkDVoYSwVoN0jQDWo2oO6bSPSUJ0iEZRbdJqzm4t8xUkjTx
3QMTixxGaD5wcfZj57Y7uXoY1Le+oqmPny72dTSuvpCvbh9frxFedt26XV24Tszn3W597NWbWHYv
MpVVXPwjP5YxI4ZQEMSaLa5DP/RgJIBy7XIdPi4p0cQ2jM9wQLJwZza1DUW9MqnVoLdpb5E7+zhn
4ZJGG4x1+DHBxDOEVCC96+nDTNtWHZAmkLCzunsdl2jy0cqSrawMi+lFiqSshEwy0wsInf7nzqn7
HTmrWHFp94ZQhLWXSzlrbQ6WMzp46GQoYWsst3rE6cTD9mb1BjL4OtqvaEhIZ2XIVSPIojWk/F1o
YfoqYJDF1DCxgCnkAaFlTH4TSNHwy/z0YvQhJh1FO7Rk+B7RkTmkjfgWOCDUKhB62UoutrItCgjE
JSCZCVaLJl/YyiQQS0ad5RBKkGoSJqOOJEIIpf6LeZhJCOUwNmJXhNDcq4EgddggP1aao+/Sctge
4OYyrIft7oVL+Wm5ndebfs0JTfS6EAhiYklI6GOy4M/pk6aBiRgWzQm1vJAOwcDRn3HOgtdQrUBl
TORpctGuIUNFsEwhD5bk/3CWJpqagaWo1ZzxMkm4tu1eaTUtlCIQekAkeidw9VFh7WkMqWFLuLIK
RvekWZTDR9pzNbzhyxggyFGxpXl/Ea1/raZ3Ko1h/MdN362l0C4UXtWr2MRX9/r8hhdyNOgd746D
1Wb8/rzLbtv5SFuX5gencevOi9a/jBoWseEibV3dDd6UPozTBmzICYZMujRDKGxCUhBIenDo1qxg
ycgV5zKijKFjQUR3HZrAP9CiGuoUC2bfebpOc2LmAEOIXchvxLIqqWzYLvScDHz1+Ry7LCGPUFuk
TufdNB6mjpqiSvm6pDPseeeS1nwsjyLqpzUfyzNI9H4/cIl3jDJACLHV1ihspYQQfCDRogeMWBsU
OGlp0h6bya9A/sK5pItJH1dJ9bssKw+uwbqLGcd1xkOseGBoxoDLV/yTwXmAWsuFV8OUoxDXD6TU
jxTnbxbu21WDb8WEfGL+gFJal5ZD0VYSmnRYklGYhgRDRIhEsZYUfvsjfEKca4en482od7zmqBJF
ucFZfyxXnW89AipmnoZttsvwdeFOJ7bQNlaVd93tctk+rUbveYgExkv7YMSpErwMTkg+rpYmZcwj
YHVCPdaGS1/EjFzFdEqFcozdWqUTMrdZzblDIoORyYRzZ2wkBqOjyrggHpSiOwOxOyQz+yUYfJ+8
R2KUC70mfPaCfCVASOMg8u+AbMSJCKkOV/wRoR+aLju3nzzmNWmb0CQthD1t4sxeSGO6FoSoAx+u
1oGboRP/lx6p7n1jB9Z8HLpXtfH2RyuOLlef59Onw7Y63e3zDmeYBOI0ocknCqaZDlDx2jkBUhID
jpe/xHqyFRiqq3HsTGg8ssGgLl2cogjjO/7KpDn3ULof0HCUpg0otQTu2LZvF2/VfcawggQCHAJk
xjDG575CvUDMblJd0qWHs19v0lzp9A2G4t7RHJzX5D+zWsntqHkxMV5YSV6ZiEnlaevF6nffoNxh
GQlmayr2plAdVClQY1MaBh5IxoHliRYjGKeHTB7+TuJVQaKRnMEJsbO8tBSISo+BlxNLNGYq3CSk
eaKCnkVVDu0OXnQ82ah4TF3ouqdGv2+/62XjHd0uEkVkUt+rjJ2SiGOYhyRyiTTMEDxocaNlUUFa
NDoFyyZRB0SSD4mG501RtAggyYidQ6hm0mL4TaYykosJd/JYYJ3ZQwBLLZBLYVVy0TFNi0CKMsDT
On1MaVNfmUm8E3tOeM3Uf/IOpa4FobRcGdJ4BoEaG1crBlek5rLhnMexPGYb6yQxo62HRuepwyoo
xE8jCZzS4s2bT/Cjyivn+T2SeTu3GQh9krqldEhLsdvoisrMQkz8aFIuz8hZCSUlb6ZDVC9NGvhM
jBlnk8OTJXjeIqZpPSZuTNGiFSmPwRi2I9ShrqX+7ooNZWb6Am9Qchg39M2+/yKnM+Sjamgxrjs4
O7dGw5f2TkRWYpBAdM8LDMl1HzOKgmQ9xwKYCuW4OFjE/oKNr6txqQSIwCMNqYFpUmpDPauX7frm
eztcvA4Qg5oYkarrCCTv7aYV3XnEmNR9SupN4oqvp03VQTlSgojksgYCgstNDJVDiKJ934/NB5b5
n5vl/W6HCSTt39Dpcz38Cp/PvQ4Wx+14sZ7Ub/U0asGjgVJXYU6Yk2Cg9j/bP+ApYZ8BoARfBaK+
rNVsHUeM7cJ75mP86jSDul3GHjM2uce8/v2/2+vUUn7fNK3P410D+Df84Vw+j8v7SHlUfk7ucNTV
oMD5IwWliTKVgEc/YEknUUjeSJrmfNNm0q1k3SD7NpK5aFuhxCnaZRX4rFMJw0flhB1kCBeaYXe/
HjraLUeylxBJJgokSiKcaU7mDjgZ5iy8CgJnGjqdKEioHauirIHM9CrLFnXa1m72vvvwcEhWkzkd
iU4SydqMtS0QIYRUXDDN4kEUQKGG3FvEBZOdaJ4QoDxNCGgUGndTksrQKpMGpGneNJLEDGV+LngD
r4z/witK3Yn5QBw1bhb5MffXl5M7cH+/N6zbQ6bhhu3e6Bt32sN20x1vK/Y57ka/LjqnL2mMyNPM
7NHf41/vhAW7+qhOCAFi6SqSQEV143A+22hTPOz7sJxcb/4Uz4Yok4H8wIfT7iV/eqflYZssS2J6
WjHWtq1XHNqp4ziVjDeVMUsFSUpFq+fvCExG+/dplr79efTQfvVn+2mpepDJRefRbrYB/Ta+JvUC
0SicVMGHqzZbEIf7JOM8TGJexV46MAoFth/35w32yKNtKMle9zdNZpGLCBeMVLPDi/UDLaSjR3Bm
hZfYsr9/4OBqEngqwW9FJVxt4J6DvNpTrd4RAcrJ2RmBqhS33q2/7jkbwPeQwEtt6/bVYtXRuVrx
mQO3vAgxHv6m5iSbW8D5uXey3czTwYmkkdAebK7bq3/8vsqA7dslD2h5qcVpceOXJCm97exhJxcO
YhJ7pmbv4R3pDoJtTyFYZxhf7FXNw6Y8WzRu3bJvNE+XDx+e/lQP2G71mN2r2tPfURHcjCh6RMU0
2ZxzzPcx2ue24fL4ZQuHDdf1h9hngWLxeN+65fFqM5r8cj/85elPdIzUTwzVD8PO+11/cJ2y0vM/
frxbr68fONg3elEy88xqPP2j2vSu2YM9XH9UPXitOt4Li9LmJOPI4ysbaNJMW7wA5YOgxoi3EqSC
6rsHqxd3p90XbVRdz9iuvZiNYopEA0ay9Va7m1H7hrLUn1OBEYcjPV+BQzWRMVQdY+w12ysX1YeS
R62clTHZShWkK2P7gTIcpr9zA69DDhACxQG3SXOm7cq0E0GqsHgcLKvXw6f9p/U2LELfHmrYBQAP
3faL0/Hz9rH3mhJ5hclqldw+T+1+76o+TG6HT3O85GMhsdwH4oehWqvq8VqEt31Dk+5P+D9EXeNh
8rMkWu6tdpQXX5fjkc1AiURdrpGqtdN9JfgaUZT3w5fDYXaTVTv/pHEFc3yy370n4iS0uIfapc8g
ZVj3XpOXHAQj5Yb29qN6iOr1sb71Pdi69A29+fEqlZH7CnoBLgBbbI7kD61J4cDB3SjNYI4Gp3fT
1YfeGP+LxqzmalLfoJol8JymcNy91MdlWMSyupY1TSGjvFXj/m+cl1EVJAL9IHDCahLer0p902oN
/0SPUOZgv3vpBXEiUp54ra6GCKnMarma+mZhVjxAVLVcaZv9hWsnk6eZ+uP+rdu9mHRV/8YxPqxc
dOIY2ssNug+Lp8GiNZgv3rKSX7QeLwTugD4jWt9dt56k26z8DIkSNG3EHxrOem846N+WCBe4G9i8
D3yynkqv8zUDP7c8sSCTapSUOne7/DjvOMWOMY3hdCV1f5FdJywczmTqoXzSgcVyLQ0dGwCptopN
ija0gBMRXmsBYBO3Vo2R5CB0z4IjBnie9Js1d57Z5671XXwo3cociBiG+tXjbAHuf+sNrjbt+FZp
nuRHRtFkUnsInza6URJppTr4RfyKhrBkW93yjnWdvv2KGHEf0CGph8lSa2oWMaBl1LC9gqltju32
/TewpmUwTDUkjfu0M9npZ4gnWhyIvvxKdpJ9BQ41DpRcxCWEczBb3KASVFb5uoHvKNlBJMJRALe6
AKJm+sYICc4gjVkocv1ECi7XWkMKRiw5dHU4Gh64l2Oc0d3k0F61529l6Aznd3fnHc7hyPlQ3RxG
V56zkm2zOH5Sfx/DGniuOZm1n2JChzjAH6Xbl8UD/c0yQO2L8tjDK3q+wHDiTssVsImZBYSzHPaZ
bzLj+roYNMwCbcmIuRuxDCdupHUEWMU8JMfEdhsHUNyJzdi+tD9NV9ruQ67IqFEGgd6UZYfj5D/j
/VMqwVy43W12WoQkD/0MMJYNTxwjsWKXVzyN9PH2r+49kxiYJds6VnyjH+L6Yr57ScllFDMcj665
QVztL/hxxI57HrNyYuLoJhZPw/NEkjm1QFYXLjdy9RY3nBi+PHwSewVvAQf363fPWCz6DLvO61wQ
8x45CNLOmfngvMEkuhQwafLH/fuRuoMS0OBcmneG/0HxE9GBVNtF/4OZmGyw7YBDhVaz3tXgtjfL
mp4r8RDr+vZn7tZ4oj68msZSHNcpjQDyY56vRxcO5+L5ethnO3GfQ5vw4rngeRwqZpvNU2/6VgOT
SZ9NvEz3suAmOXu6QuFTKWttUszkaUpisvlKEtcI2Nm8pM76ckV7mCJUdl2vvh7f9w9tJgPI5aIC
ZUqz3b8d9l+3ZbZXa0z+HdwT5vqeQ3VIRK54Hsh+z2afkDMvrlbbr1wgFMl7tg39mcDFlC1H208+
IIQxsnioX4O6JJBNe/DiNH68KTLK7ZPu5N/8NScJPCsw2YySE7tlT4KXg8QK1S152P02xOXlxeK+
et0bTW4266k8gknx9cWRLglhtcw5rb2qdTAF5lv36WbZH7yoamzAEC8EcX3Mxpy6oKex3P0ozlJC
kjsCQ8TF6YsRX+bERNTAIHonyne1QZrBNdCsblYL/TfD+9FvGpOISWFHc3AwaebU1l31SmdOiFE8
Fw6pgrbmCtOOtO3ue5vhRFdUpoeHYLQ3UJTRcVAeJg5rNqwvXtSDzu1u/5aXgAomhLVjavvJ7He9
Wu6rhU//O9mcdLSAIlm1gdNowFBUdjL2uytXf/eeP3nIxxlfZ9OZ1nSg/2rPxtez7hWBZiaQRDBC
b8k0ByNJulMdlI3FS/OjTej6KFnPiCqCJL0Z544UPagjq9CiYpPNb97+BaKBG49PY5tcFVLm3ff1
3fyNxnuHq8HpcH3oMxSl+vsFi6hpKNn7tXP/qnQiIDy8wgwubcL7t4c1kxW4DTBPvnnpNi2OIcqP
XbpmpxbDMVBXHdgeLt/te/Wb7FYf6psKm/94c+b1ebfnthbFqTZNUsWIzym8OoifkI575oU+8bK5
76DYHAN1jH09OojDceB6Fh85MmkMIQnUoGbuLMgEAjSJoE9rftV6xz/U4oqgp9k5gmPp70N7Xiqs
FC7LVoluY/Xf1fEX62fpu9heAjyxZRBjPubRXZTL5KZ0d8yfUTuq5jryXHCtZ3ADEYRKIikWgKC8
NdjsdvPPZjzS0gJtBSS54BQjVtANjclsZyJfjCD9UY05JPiGfbld9t4Ey8dYwMFqcWPHKw+7qL3D
XTV4WfffOcKr82bz3qmv6UE1ztnZCpQGWQ3GfwwGNw8njY7I7ibbDes3ae9gab35Xf2hdV+9ciZu
BVmcDp/yQZJ5e6+vOBdltuqdVrZbnenv7kYfpvWHp/n14qlWN0U+6NFbVBykrvmgRld02nPOg3q9
4ZfdfCG7kvyH7ttp+/D6oT3nsygMvtrTl7PV6Rc6cNElukRy6VCGOVaPO73WuNK2fj1ns3+hjv7H
nfU33+Khs5YLJxOR3bqm4x7Kb6mxht972s5Xi33ViuXFP++6b6gDWrMJrVdJLAh4iUrfuuszRM/S
yyXHkRBVdX/ZwLSopmieerKoGoZ3oKUWiHBvn+hpkrjynevfNgNxaZNXzY8TL9vDaTCiklpjaVTi
lgeYDURrSDR3yKckFlz8dt4+QIw0hcxyjkIFEEMaByR6rZ+Q4zvjBT5BgbPSYNjp4fw8uNgT2aqm
HLE827TyxCiPMmvZjgHul/UrrBRGBjgjaPWD60CCbRcQNXjNHGfuAtUR4jIkR0x6OWKG0EIhLUvI
ndZ0odFBmkRxSqJHeFXg9EwiKZAmNHcyHohyEgceFUVJgEAGujEugUMPoBHaH2QxW149rrqvelhf
4S1jki2WmuHSTgLinuohP+QxhBhWFIlgQa0mqQq1MqlIsBj/hGbfmekY9rv9QWfANlYk6PKLO637
4+PhsTWfvNVMOBQyzSALeBKZPF++XbFdMjS6qwJE0C38QN9gKAKHxQpZLVlGEC4HuTIMF4wGtNUy
9u/Fyjy9LSQVxcKMVP/KiIO46SXkvLqMWofO6hjPdMz9LSlYAjH9agpjMJAGzUk05YXAV11xgaUO
eoKbwiayYV54PX32B+SQRvnOpFVOd2pZGkXatFAMcSGfIQIJTnj/dK/+kWBB/DE9OTvx+brkgMF6
zREn/VGnauN2O7yQwfnxYT6Zb+7a75LHBfRwsNhZ80EbKBTGKRLnNCMmvwZq3GWiAvHMyPNgVu0q
vP/+fiBVS2EO4DzEpX2vbC7ykGawWStvQLiieG1M618f/oVAwxkWa1X9MwCn6yhCO2NLpZulqpTw
mjn7cpOUzmvy0qcPVws3ET8ilj9jA939db/70muXjX10Mg199rp0BwxnDjd7g/NAquAQj6BmzTpx
PWrrd9WpEmp9Df8cyosQBXc0r9g6oUCyUDRRNyLRXHo8+X52PTvpXAxpSRZ2+V4P72iVScXj1WhU
UMmN13WjmS1tSs9il0Quxm+aQ8cvYKMFBeQjacyQLaKWmDBILTmWpQKNWHMWKC3JznNUpCWM+Onz
cXd1H0O0ki0LHlu7UJzepC73dwu2S+b5IAQQbgRhL2l4+VK0e880Bsmf16Yo0rXNHWG1Qs59qPWx
/a5DKVt6Kdev6dr6PUnxI7Mx7iyuG1mka8KdIumuNJQzj6pXw1DxRymIQCcHprpAoEPsKzY9zHfg
KilIEstYPIAEzTbxZKhCazUMXdLIQD1AHIy78m4ycJDw9YkSk4EtzZiX0uNiIrl9rGMlZaP529CV
wGbzRPtTbpyoQaT7ctl5R3MHKf1UsodnD/8E8p6+1F3VMX2PopSreBQFIJDuSw23yBghwZdi78eP
ykdzuMHJa4a1uvfdpQyqkgqLpXgvyHM/NWrM9UrFk5I+YmDDH5ZwkKrPAyD0OSo+2Kh5nTRyGVrr
s2hy/7fR0gckFxIrFiBLB08PL5F0lDQwK7si99YHuqINLOHkIt871AEqWGyFIp5d79MHkpwAtOqw
mjHurvlcXPLZ5n537NSwLEQgFLvkXhGOaTQgZI0RvlHayeIGTNu/EK67z4+LJGRur+wv7KaLRgPE
KpCbhWxhnfo/HLioENdiAMlgkAtpaOpBqM8koaVFAICy5HElt4EDo5X8AN4NZFO9eNxf/7j77Vwe
+B7dL+fUdXrMHnMsSHxyqzEiac2md/ft9Xb8JiYFa2wXBktMH5oItH3W/CSYEkZQ2pAESNTzeeCE
0OvoB8XwnQ/NryyR4u6m95sOpvb3A+2+k2c7rFEQDRBkwpAoOKEgFhegxD9ds67JM3ShSL5q5gwJ
ScogdIs1jGWzQBA4AghHgADBYYULWPjFel+D7bCVfRf5fSPQuHiK7c2Pn4jCPJxaaEkr8wn1u0Ml
WSO5kL1Q3CzUut+/+AnJLw9+h+RDPjw67PS77QrS1xfnYM2rE98AOO6P70RdFkr4KyYCOAHKGoKY
ypATRLZJYzUkGy3Ja8rUA0Io9QN5FGqkSVLjhaTuItz3CC97PN01NRUh5CEwM4XMglgLCo+dCUgZ
rW+tR6Pvll9pWrd+kuUYb5KY5O2bsSfNr0XkvCZgIvwvi1Wd6uIjiBwRM9ABf312J9V1myPFL+jw
sJo9rUen8eH1FguB9kZdWLZ46vYYdFFqyF37M2usJgtXSbaaAyFKluTG48wFgkA4R03HQk3JZw4l
G8QFN4kX9UcsQKLcglonM8qXKMFaWClJ/55NRWjN7RcwsUSDH8ig4Indxh42RFXpHKCNp4Yi6uyb
9D997gzw5T+xIDU+frFvn4oPm1cMFb7OVT39XdP5i0M0bKgwV52XKch4/Z/7oVYv3GtxieB3g9G1
AMgrujF4Qems4b5+fTqMXjxuF69TxjGHlkU7rlvHF4tN9/VivowP8ZKaTNpkuIaLIvVLowQNHNnS
fjeT5/qxuiL4Rcii1/G7MMl9N3w/2Og0urvbU6VlDr+A6kd908OzYKJVt6yp+zW55uqfkUWLvUwc
FxTDWt5KSGyt4tnkXXdmv9MgZiugHoXTVWv8eP3w9PTn8mF6XT39M19O11eNw7ZCvSFUA62GMhF0
1oChIpFKzYiyA9RTkAgk0mgoUUyTQogkaAly5JALCQm+zbbKs8073O0C0r3RcXLDhfxaimW08Eqo
Omu7UeeqtZDRsqjx5iMN9Kl/RXCzWhy5t5rVmsxkWAlMpVjqgGqtJw+RwvbRMPXx7+HmP249k6sJ
04ebaXj6x8W8xeFzIcBhBdmKMaRGHs+6uio4nkDtCGa/xKSQyYSODlbjUk28Hd9Nb4P1m5Ulq6OJ
utnKIp1atsc4kPzi7Xqk6OWyBnIGouVlQIzz7OGJxZM8O0ZWV6cg+R1xDowpse8qCLF/6IWCuIeI
SUq/WTyRwqoD03LdNV6FVkEcDgHKAqS/+MeGJhwjNUEEY0A0G1BA+fDQnLRAaVTeyC0KclZscZoy
KtAUzp7QvI8bD4TgtnEbOMXv6ZSosVTo6Wb4So4DfN3i1XY+6cpPUEdXOHDL4hhLmhRRksDNhalK
B85o674mLzkMxTrbQ7S6b/SzfZHH6nVimpszY5c3k7cNJeh6u8ZNnLKzRudiKU/F9z9yMe2CjDyF
Fylg9mWWnSeoNNlJI7tfAKQEF+moK7rthQMOSfsOJGVndDSxa/UtdJFAiU8UbMSaTMuNu/4vo7+5
RPGwkc1LcEq2hku89dw84aq1snx+yMHHEtvhmJSnNfwsFbv9KpXpp0ejkOjzP6l5Wu+kNlHI/eT6
nu+lpKU8ktw0QG4CurFUaqgAI7oUvk/J14Smj8J0O+cH6SgxvW1eSL08kdMSpG6mf31LpBhZ4Bi/
JYUcNrtgMOoB9Ev57dIMlB+kwph7YYqJg+bc5aqDioOZXIxK0rajsBF4GQrhVqIuoDBVT8yRTqQ2
gXgrh2illNZw5ueiWITbLHiGMEZDJLlYGtM45ZhTqIIDNXKrAnkZ80V6Mr0WzUKkGt5sZX+Aup0K
UlqxNGFB1AIzPlaqvHk/LggF8FWx/jsdquFGogyZuDEdEmv6OKf67DzSyFKuM33lx5engjjsp191
Llbc7o+rr2NpQDlfTaav+Kdigp7IGTA+wpomlmZduGpzyoMi7CsGOQTSbWxjWpNhOIUuzRWEY6Vp
BV2JOZDjePHLOB+L6VRt1qQgrhvmr3y6cJbDfT9RHuFczridfWivz/5t5RnbbX3rp2EqYOKTGwRo
xAMArRWDkc9DgUVnfuPswEknau1vhnbGOq+NFybv4pZN0PvFp4oT09MpblzzCxtpVpAUAikxz5Ln
EvRI3ctdciog6pr7CUQd1t3qxpUvxbs8F2mcrCB+uzMc914NB18nx+0XyuTu7ThMKz8AWO1is7U+
UsLdLA2k06VccsxEMQ+5Zkt2ThHTRlGQQMXM4c1oECCV1KtEGE4/7DsdpsTME4UzQMhJafLRNsvI
+YubCl8dB38v88yX8056vVeuAJCgedStvK5dCRCCv4LTvkP35pajIYx7kR/cKWmKS7Yhxh9pQCpG
gMnMvi7THAHuYtQWsRFPLpPUw4NF6g5O9QuHOgXIbcDd8ab+hdNqXU4pzWWq0bbiZlON7L6PIies
kJbcIL5mxJDbQNQifIPOTUvcgYJBgBYWbiYfNzRhNGRMHPN0sgLL0112MCwogYuC3tQH5tkL7jq7
3Llsri1xp+p201Zr38v4Wi9EpFmDKJ+St8sxSxHT7dWRNc9o4/2GZfx4SvueGXtITsxBNTms3rkC
+6flX+3qQVe96kjyjtMxz1lzVTWlOafz43YsfGph+qXqE/FggMsggyODhzLKj5k2WH330ubgbsp+
u1nMppfBPh0LxQIxF+eLhU6NpSrkb/3V+ms3i2/7kMZVoJqxavVexfuf51qpNPdQNbEopVEpIDUa
4IilimoYFKHHdwp4XyLc0OP06bLkOt/iXuihkq5iwlKqmizmNSCDFnCrfu8V3E1T+5Eg7cf6Fg4/
tW/rcS/NYpkUZAFJu095HMXyWkC/Tp7Zht2cE8jzVOT2Y1ox1Ct49iqmLnXWCDvquV/tw5iNOcu/
9B8jOTXRZzWhHsRYDLqBUcT+/qb7Wq0Xj+bWvIihO9gd4HMY82CSjA6UQWW4SsVo0e2c8iKT20wF
5gEluOtQkFIlEAJPIhgBmtwgjPVI//FE28U3dmN+h/OeOHQZx/y6wr3gwtmjno9P7c6sHfM7w104
FGG58FBgCZ7XwVwhhb1Y7aG+x1MGIjbKbEydF/6wNcLgiEOdZOxkmwVEdp/tFiIODGA1TWozRJZB
hOSghSGgBRLIbxWkb8cRgYubyoS2t+CbDoZakZpe3d2/EX0bU9sn7MTEGR6RB3Tb44tYHBB/dtgW
H357tpjsJmcdme/I9/AR6FbaBNuYzX44rfluxvyIVx1cJ+ceD4Hc5Hkmm+cf9p/OGwA93C0EAbFh
LojnKvEmRcAhCo2+PTBR3t1Nr+YPf41WS43jlY8xCM0PxR730+vBtP1q/1DfDBlOJHueK1zHBq0e
2XDR04qxoekoe55veF2tOturyBGDBZed4HyjFTfGBVDXNxFlrTRqBUqais9rdA3LOlBydI+b6/tr
GfVhtMIYMus52cMlcoFPW7zWlwb2i3G8ki/EcwC6LZ4NVxnXXFbF3h7xKJealWtUkSvODiLTN6Li
zMY4xVE6ZBCWB4HarwFvgo1XX8Yj+kE2BrGX6hUjDs5308403ZTnzMAdtLhIa9i4/muCl2nJQyJ5
gOPeFQEZIKovIM0+9R/TckNjyZLa6FuyGObIxGJy+NJct7SkcEF2OzvmHj/awTSvN8o00vcY89qm
5Yj81Z/Vn0RQ5EX3gp8+6wgE3pdApkknXl5YSOj+cSjLHHlMcDbsqLf8P87OtLmNW2nbv4hV3Gf4
VZvj5diJ47xJ/IWV7XCTSImUSEq//rnuvgFwSOlIqddGtRoYzMLe0GhsXC3mHiMPLgdpMvjh7mfb
fBRUJtdjT/O/KMRIGtp+2j/yvdhZ29z0HKoSVcdQuipZ7f3PIz1h6NAI8yUkSg+NRx5j5G7uiwEv
0O1s0jhshN9CMiWB/8v+NPwZvpMX8Z1AHsfekOd5nUs0NnpVjg6C+OW2/eCk+Xbw1UvEIAuhIceI
1hNWHEQLgc2gVsFBsCVVZ3t1/HuSncNJAEt3+ybgw/Tp66YXL09z3kyB+ADfCUHL5518ZKG1P9jV
jOskh/hq/4L5jBUR94OvlVph3hsWdr1m9nqMHPaepuuzJcdrpJ/Jk+wCpYEOfipXXm/9vNjmsA9Y
2GIOWelU3S4Tezgy8mRiT6+3nw2fJgxvKBjpoFucktr9RgbbWiJIjj2sb86vR1pxhoEk8CY7qmVf
K3yhXbVi4xKi1hH0sNnCYGl6exgSGRX013jTlhg/jL5P1jHWno9LzX1eS1/Sp1C0+vH+N4SwvUfV
j3p/SFsIIeKNalhZgGiCoZrB7COJwchEnEgmRsR6RGgNg8iKKvzJDOMv8sUl4M3T4uwnUOeAr7Pm
ZHc8c4bl8B3WwXdGA/amPG4ln/rTh8f7u02HMQzGezvf3EhG85ijhDR6DqUUxFk7JnAPRh1aQnBv
kefGDXakWSHF3kdAJLPmL89OdwQJxmF+McXJ7JG5rS6YkomBzFN2NC3a7IEpJLhgCAIbgCTUBXi6
za4ULidoDA49QZyMFxh6Y8WXTrxfbq7fGH0dPfdQ2MSrYisvjo7ockLEyc6Ey93wZjjad3H36CNA
XGgPZXkbuGltxC4IuAlNHSMF0qyCK1AHuaE7xG20tJRR4NTEofmJGwjl82rF2FpHzVX9bvrHsla/
3ibZCCQvytBETHhKsMbANJUCfYDY0ofcDzMiYrvXEF7h4/KH1a9WCq68LujdgeZTH9sgZjVU7S6r
KtnYk1OCTyR9vF1Nnqp2+2PaDcBRf1M4IohltggEdjHQuCE0BiFpWK3PxiObK/vkZgQkJ3vY58rG
qW4xNhkcKLTPChKuH6W+sMFN5WezEksYrz4oob+jfIoRmcpnorK9v9x/cnU+qqHBxzFSLfBFqla4
lZ+oB1o/3Nxr9l35KSD+Qfhv2GD96rhqWaOQrH890Ek/XY6fbTO/CkT+JL+wMS8WJSf5hCbjaRYs
3hJa7mlPSJk13mtnECXLHVpdEEWzcJJIy1Hr3X3/m8VVnZiI4vim7HqVR4DwFKCPmgN3WgzufzPm
iVvds/aVKxaIdPtudWQplVDDgvxCf1nTuSsv9SPIojj9hw3Hbz/oAX4aQck5R4M3LFfrYaYTuq1N
aA/XFGfw+9AjLoA7Lfr3H7qDLzJoaUDUNuzEsJFFXIBcxbZVBFRjCvTrataJs4NO1GzY7g9qNvys
+1W3PlmDuJ49XW8mo7kbFCSRlyI7TfhcmqnghEw1EWSNbIFcxbhRshjTVh1XdZaqjMqAkyyoaV5K
7u0gi5LQ0suSbEa6r8+qtlwIz6G1UobsIsFOFlZwI7AdBMj6V80yzQcaIgUE6sia+RZK4yewCADl
BS8yZnfanAY378VyLUqjWD4HbfbkJsbS7YEgGuv71mFXBd2UrS6WlixQnkbYWxCEAajlLWBviMIL
PfAeO0y1R1WPed0jNqs8tri99nW1GU977fAtmqJgCbBMFGlwK5ecw9wMitnZCLNyaldpMKf/YXWt
lRhYHcNih2SBbHaLDbL1UetnPrIqLp9IQomZSLsHm4Dq1TWsMrjvAjnhvrNAbizwMFtJQpB3p4O7
Fgh0v5nsrch8hbdCVr0WaXdOaKuibiUv7nubuN1Za3UFDtfsSwJhJCqtEns1wWPjkNrlIFR7ndFx
RvGpynPkdIdTA9oVbqT8nEak5eluv5yPH0btj7DKjajbVvv2FMIlcxEEjqKcIE0tBUclgZ6AYvWE
Z+gwpO8vR0lLxY3gZGGIev2UioM5HfrMbkI8DgDUoAmMQdXsvoCU1F9kNUoUL6pjih9UJw7Oa5LV
lpWSnpb5/ovNDEZywp8RmLOh2cdg0B4xN+CYwMveuDvZb4keylE0bVt3F6PJwU1ZfNZOGtlRT827
iewulWjb1UhstOV7k1Uwti3I/gl56GuIVDsuQ0ngciFBogvFFgb/EPhQZR9DBV2htglu6hbc9IfS
pr0hWVs9C79hPjY0mlUJe+6sG4HEIBJkmG4TNnn4PP5KyXKzk2C/LdvHS+rVP+pxLvew7tWsL6p7
scN1Q7aX0zbG7WHd+djur36E9CVBbPdagZC40NqEtkWyQAOh6AvbRntOgAluV8k48pwIntsassXO
IOeHqe4mO5DU2V2s5w0qw4bF/Gt78x4E42LodgKokBDULLYFerq3WqiMXFMIZGDEUYR/t+7n9CwY
EZk47bDbr0dDzsjt1yeueWs8fZhVy/kTk1piYy/M2Hz+aZAitpr/aFNiOLn5ecKobdgRuAB5nVzi
Zt8w0TyOSY1Qq+2J4qpwxNMXhDCAYdkGOhWB1/JyCX2DAeBigEifR9CNaDOM0sTL6rNoH6o7YefN
gWJy7NfpAEzxIUY8QJyW09j5moy4cEisbIY/cXDP8QiGLTzHObF/kfHXjfzLTEITmCZcczYCxxke
G6H1tHp83NXzx4jhSPq1DIhXQXZDsuAkI2iEE9yxdoCgF2YNlgg8DWNQ5FYblsj4ZI/LiMlvBkFo
EOuC2+4wR3QaKD7qu8IeKkByK0eTL+AkW6AmAg/IGianO9ys4n2hLGaV+BLulBGridkk9mRXG4Rs
dd2Sd0ViaOmh+rb49f+HNf1BxVpIls516mezh+un4Wbcmz1G+1D4Ubhy3PcTd9Zp043vy206A5e7
YA/Q7IkJPDTDethWPhH8AmY3WsRuNBXGKbTlckgHOyWtCddKp+6SSQyytrh9MHeAUN6KAoKuFL5Y
XfLoMjlzhvgCtAc3Q6B0ExErMF2czyYGBRcMk7MUPIIhkIhy2PJmw8Gi4dNGm+7PsFNXVV11et1R
1TnWl2qxrR4WrZvV56PdBwtTGOuDE05QvugMOMcppLm9ZomKck+o/URswGcDTG4ZTFJsIcCm0/8I
LlZYfTI3yC6WmqxFXyHKgPCiCZe/7vuaxIXCwK/YAijCbdY8j7zEAorHGIAw/8w5c9HMowQWmmEF
IevGPR3NajaJLVmBluxXIW7l+Ch8cVMO5Cwlpj3zDOsg/Mb4t9PQA881ew3hJMjTNMbb0wOzM2z9
yzE9cm+oYC1uNl001vd3enWXpeMsomj3T63j/La3vO+21tvPyUWjqYKlhiW6/aKTAGtZ+Mjyx1gh
yk2wm5TqaiKdtbLAvNQi4nzBfngpvkfjVRBnxeaI8wmJRqwg4m4sKT/8pf+jaWWxEg9hSBPvizwt
4qBuRASZArZ354v+Zz01VD0/jxfYTGOV/UobBEsXJclltOgU7xyJcRsJt/FPwC064BagNLmCjJyW
RgTE7GdWQjIHYaU1AV0OjSPwIW4IiMTC5oB+sHYI/Pb3/fwdSmkBsfcO11yVQtdGEl2Bmoxau772
j2BwW8/0RRBtIOFMsTTcS33g6yL3rFNACz0aDfvsINFD4PCgju3L8q493K3q4U0sfpedjmCgEaAN
iiHZ1CWwp0rLWxKGXWPLGlOR6OBEwj8wxBLoJJ7ZTQLzZSNAI26RQ5xsLpKptyhhGGwztG8JbIfV
i22MqmA4uAijDUFIFJrjhslwPOe4+B78NAcKYwurQMwqOZSrh9/e4MBp30BnF46w8HVvVA/Yb+uk
3zu/u9tPJg/92y9IAjLDS4CMoYy/D+fqHEB8Q/tB0L7otVtZ+CL17rHs4FsKXThugX6VtbRQHhob
Ui6Se1t/K3LrfMouR0mFzYaj+Z2NNTNNYoOfUN20j4aWi25lRXopUnN6jbWt0B4EMhuCmAkgRWUc
k3id9BFFPDK3HTpjbc4pHPSH1XDQOY0y3u5vWv27du9T2vmBl0BtyA+pDU3zZEWD8sX3BNEEjBIi
su8Jbe1+Yq18iF2ZTyvy5qQFSQhrEWlk2VkQ6MYIZUtTHMmZoIYmJyLMrK3U87Kxgl6UAhNZNTZs
MpYysnkBqKkbzRi/WLvovE7X516+V3/2qwFLA7s6NOvYqvTG68F6f11PP6VFubzGxiSPJRTTImS9
u4LsbqJOIFk7LQ7spBkvtiqGaieY+2YTU6yKsjvmj3g4V4v33djAAPDUhpRVgZDeIwTmQY2bo313
Z5sLz112hGcS08Qs8vDDZkUsWeUpdVA9sSUtLVKBwunRjIQPaQYlgxNtyGx+tcgbe0dBcArwb0Se
WUvPXIxRTwdzdipGCzk+8MTgt24Ww9Z80e/G7hgIeXAE8svMqC9mzoAg9OAW/YKYH0DxiYnvjFTl
CUdiRF6oB/nNCmATMa6rEYJzNdWRJ8BUNeYMKXaebrn9NGnsU9e4EA/VIyLxFNjqJ/pZgpFUrvv4
fn+zv7/ocBrsbH43T8sfUPqRlKWX8FRNasKAslgBn5Kn20uxYJHlrBNabyHJmkZZONcW2Nz78Uu5
yqN54OEFmTT+eIUmExbGYzg/G88WOZqg3WHkHpFW7D/JH30O+2LzB0EXZJ6TBR2p9/7bFHFhMSF+
EfE2ZF8b3DkDXOx/Xbx3pdhim2AATpiez23a4E0dsVWXv3S4YqtB74KNaqhCNMaHrZ60z3Q62xwv
jat8h16Vox7gek7cRQVMHsk+XOnBoW6NvhuahzsHzTC5YrsDXW7UYEuE0k0yXgXCx8u31LKFvBNa
u/NpshatYn+9CDlufhcXYojRvKDNC87oXh6iM3BEwuCskRTAIcPn57ntdkUp8C/ht8XXn5jyYj2o
eDS+jYFQgCAG4WTGZTDCPRGuAht6oK6kzkpCqEihDH84k8bdhOZOC3fYrmjhGqPEaAb5WNy2jVUx
eB7V44/X3amiZfg9WgOn+YycZMAfu4fZUFDDhgLEKkYWFUvt5QcWqlntkHUjhAH4gvTZh5WX+uQc
nvLnk110zoecpqpAbYQ+osZfORP9PH4bpWun3BEn/Ed5rNWLH7usanZt1SBHHB7id/ktQFx7454B
lfCgn+lOCVsz6DASvSq/xDjZVI6WrqZn44728NY15uhEbSCpuDG+H0iJ5ovyxzOF1Q3gjDpGhLVT
nLZMoJKy2jeQWmqlaWbWmoClO2Lqj88UD5TaM7qNP/OQJALxYor9BSD+DbmbQQGJp3HdONCioYE8
EwwKlBr2gYHbqej7ustA7O+0XWKf8WFFgIPoOMMTw9MpROv+btO6XbSzL3bd+eep9xV54o3IFlB7
gofAaftQLuSAVNpnnEpOSFoTiRV3h8ZsEJuQU8HVkEz5HzyYfInA00CQKHGA0WEr4bFLEmaB5Edw
v2seBg1dW8Yk6vGlCkjv8lph8qTWz9f75SWfRXLPPq2y1qtX+594dzW9vP6xfIm2MiqvZ7VqWnnM
7SJFLKf30zYPg4/cRcb38oW7ijXhVRzGTWXfAqw77zibx+q67132/4uCQwgnru/2+FV5GzPfWLcx
A1nBQUi8xUSwi5YWf5tWEMCz6kwKGWtaUBp7qL4faSCJC5PLyURznftPfa3XBFOlRjACw7tZccKD
96Bi0m4cdbHg4AddyeGIo2g6VhXjrlC62zGssBqcu+pv8szKrX7CHlNYIDa64LbdumWxVT3yD09X
47Pcq7Hzx+xW5uyB2ytXXMENAdXVb+VFPEINRUyzBdeFaOzcRFAOopYs2ru04aGbwNL+3X3DCyVH
Nd6jhUZuOYhc3nX/2vTGZ45hHhxOWg+1a3kigZDwYv1g3sUn+2P4Hh4GpKTgLjHUBJLeZvgpTW/k
t/gXAXlOZ8nmpBxeGQ1585oqxSup5Pc1Ib/k6fv0jt+RbqU6ycShIsik7AVJhuTvK18JEqyoNsP3
GDsSnwvEkpUAXykEWcwn58PWubtKalw9ZTmGqrBwPI7EI4B5So4aWp7FEykvkMKgs5qKsLPL1flS
+1FyAYgBNYzGFlSbIWMqnTACsuWYWFQJc6b1G7lVpkY6SYcLZBxBet3EslzhuYmt2RyvPRyw6Tcb
e59EGrZ3++vVaHpz/SV1d4uig9gG2W4W41gQ1Dxi+QHQWvLWeSl/3Nzvbz70byYaPbZ9oQo4UIaE
fsQob2tBUbkdk1E/seghViSTsfrLJoT61388Lt7NpOUuopRH8U494xEvO08E8DPLk7UjAk+zZWJN
Jcb+5MBlnlecR1mlhhcptzk8PkRauNcKWKWQ06TWzM25iy68JRS53ezn2oUXDAlHlMoFF1JiLfBV
LSul6GA7EKGmJodATc/2i3ea6s8jYkZRkIMP17erXyOy5HbmMP5IKSSjQoEgJH4DkJ8FlIXSU2M/
u4juNKa4UbF8/WIXP6v8oCaSfujNeR3Lbfl+rnoVmjXSUGoToyxc9W80LFetQVIiB+JCvYwX18Tr
6uwsoUrIFpAn8EwgWg0pgcYPGp6dZmi2OB/33+upOclJC3cIjfN7rH2v6x0bX72kd4MOM9f7HKpC
rInrjdH/bWvxtOwvn2afDhMv9Plld9Ecdc1uNfLKdWATQbhdAtKecGiEtoO0AlAOQjkCDwIkEgiU
w9L9T4rJuq1142ptauKSiNKNdk8KkYl9dKwGhupJ5YbFuqDyXAIya//4eMUV7P/mjiOzsvm2gbfs
AMN8578HHUCebKTNy83uanyfphe0v/uKhOSk0+OOQ0hOscDUURCdP7B0fDmZadtWrr7B2vYLJnXE
oE2vYr5BmwnwJ4Gu5Wo1HlU39zc50BUszHx8zkQz1KwsED5QPt1ctH4zmnathGODX7e3KYBui2iF
B0ft4RkIU2DBrdqUyE5Fv989dwZiLhw9zxHcrOaFI0ZkC8JmFYgmUWgNM4tSbKthpqAvFYAkc6aJ
mxuUQHuXU5LDjkbX4/PXWdLtPI+ns41vj+mCI/bGrhhPO9Y2zvYYb8fdav4lxR4Py/Lgx6y66D5q
AR56YvbQq2hyxRrlS0AzydnCsIKYXcDe1e3N1dFyvKJiRoAFMScNwxJX7+XYRw03SqraaJSsh/Pe
D4OvcBsOcy+ayL2wFlxNgNtkz93ng3hCeaafrDfFY0HsSauViy03rNtH0w55CXJh0WgiSIRdtNgC
AS1HXChwy4abGn4yakw9bqP4fvhxzaE5sZsCWbcYuM6WKEuXnC5Md5wS7Bdwrx8MJPkukHSXJzEn
OczLqpE/HoJB94KwMPI39RXrJCmzhQem4AfTlmx/gUgnDIbxy9VZp6VQNDg8BpJoZOUMWsCFODTg
tdd8j0K7vLe8nesxscb97Oibl9e+LurPZkzSonDqN1NjWfXB+e2Dkwl9T3W/t2hN1/MvEnF+CL/N
PwpnDsTfX6B/EQ0CiBsHIbFVFwKDtDhZciRSJ0IYIdbiGSFFabkvVl8tQExWhsPi/FV9/8EiYWgu
GuJVgwBLY40QQL0mjY2LktiX/tmy1tp3DIYNCtDszN4zBa9T9tl6pqBszZzj9ohB0VFXNqbRYi93
6/v7zmg51276Uv5yvmaea4HJ4JINBxAix9xJUBJ0bcJwmk13CB0X91JQqylIScky5F4yWcgMKwQj
0Kx9YULx7bcZhkX3+AUQilvzmgxwB9LNK9AuGsIrHkR/CFrjMwEfu5ftRGfT3DBIDdVJm/FHVh38
i1n/3RdiQCxsZxC6U3cJBvV6p5NdtoPHfuthcfMFghfFNAss2Ivl+G/rJ7D9XwIYkBPiA51MZnBF
9uu7/sXi6Xfkmg7GasKkbvccovNSboFVESJqsswXT0qc1eZB6XLMNX5hRqbZKP3JQQxw89D8XP2z
+sUttllsMx7j3hTAcF8cvifSYZRrBEFd2w/jSVxyievoIDhK07gtRh05CNk4bvJtmoGLevtLt3tx
82OxtthldJNLtsvW06f/N7q50HrcFAVoD8cKdBSdVz8IuaOyn9NEynNAkLvT1SfIljVfCh/aDiIl
D3zb/7XKc96s+YgCiGHEctN9Nsm2uD6hq8XU9velgSjvMWLoRxao2cA2K0DEW6c/UpHrTn6rm483
rM1zj6XbYZC0IvDJzOxubOvZtDY3T9PR3WJ6/YV3SM7b35BuxdyJE8QenQrEqagxwat9vrlLq1e0
/SI6gHCTZMrt82utK51gpKUYGqSFLMlS5iwiI6nEvvj8I+ftRB7ECRGDvSQJHTGkKibBk0/i1Pow
mbe1908xO260DRW3ctuN6YGqpf9nVsDGiKTw11ZIAhBp0Pk4vdMYgG0PUWkQyAR8nQn1W0w46aSt
h6v5fncNEyB/MT9mQvjz0B8DADTieEkJGIOY/sAXfLE43iGHHET/7N0l467hT1l5e2JqWCErlD6B
JjeFiejsoUWRKY7a1YxQF6qDQHEilBj4Yull7DONC6Ut39DbZC6CDrHfoPGzsecOp4my8kCz23r4
K6dLVZ+6s+7d4zpojKAXMoOT1IhGKBvENt1SbWjBpmOr/iwmXfnss5icsvM5RAwCOU3UIsopKuv+
ENTFhEE+t5wQ0UQtIkybKZqG93kwX2oxw19xuwmEcAdSxvoZkxI60u0ca/H/vxFYxkWehRW6TAkd
tDs10yxGg/qUmriGm4en9uyTzqpANnmL6JcG8clZXoEkiJh3sgSF2u0Ox3Kvr7/5Lsos2kDMDFnP
7gUP94UnNFBLuFq+FYvpycmq5Ij/bne5+FCGzs0a2ZQGR7T1haUdaCfm5U6qzonkul1MeAUCf/A1
n544dHb/cTT8DfbFyKv56QqG5iR3wUPrjBEgLKQECB6xiPm4r42EUBQgRolLyTQdBikpaM1j+SQs
JXMC/7U3ynSwFzjdxysifFSPWGN/EmXo1fvR6H4+v/migSTYmd1RcPjV5LTZ53KOLMnjs+Ztmr2n
J4RAAGEqCUQbERszc2k5yKJkNAwOzzamMKRGxH2EcFioxWe453UcjzGVHL0rtltd84sBvYYcBksf
mMfC/H3+uAIpxLoimraxgmX+Fbqvjzo5QYdPi6/LnhXSpnauEQZVp9d1ZCteinchP8gm0sJtksA8
wcHWwtByVSwH2ZOkGXAIVrIcB9mysIVgQTxP5aAN0Hc+32met6dSUTtPfZgsPjKAFl0G/7z8Y/lS
/1jg4Zn+OUD/Fhs/fkXzh6jOcTjI+sKPssoYpg3A/KP4JfqBi7P1XguM4bp+G6axMRGNwqbOIDBk
7VGl0Y/1sP+R5xUjy91O5UnpeTx4d96bcxilxqIhYPNhb7RaL2uf5t8PmSNbPetmL8c9nP4H3DPi
DoPNh/l7pJX3WWbZjulRY7EkJBVorXJWw6WWWa5ZbCXODEZIYMNumpEnPoHdAjdfg8+t6ZfCw+SE
H/x6pt4geOKmbWNZLeT2yxBngCQpFGlztCKRFn1t+N4mcJNVJi2Qgf/NDw+rD6/Tl9jcC+ZN5GVJ
UGfEEq4T87ac3C/3u+lgEUP/kA/7BoSCuS1zTlcicQUrACENoauIGgTGYAmnuxedPpG1HNBqGjcp
nWZwoTdO7eX9NI0po/Obff03LEB3pBBE2sJLs4tW73gyKgrR1Ubxx+YBfbIm6ZY6dcbRG1gEtFbZ
RbMOORoCzdOoSYM7Ykqk2PxsfjH4fW/L2mh5cptjBQBqZM+8M9cgpXUMmtF48EDUxRXqy/GAJdBy
pbniMmA80rd5ajvXnbZ1LTf8de57B7WTSbidmrMj+sMe2/p0qpOJH/Pr0WxftVfLT7yUBmtDMJA/
brqA8Ni+dpPrTZbD75ogHzxHOuA/DHa3JxqsA9D4WORsJiUH0T6kbARQ01iJn0KNgsQuXhSQVD+7
78mpmemAbESlvdF479U1e2CQZ+DQdtk3GfptSPultZtvUN3ZX6sNe3nHU2q2mowPLXe7kj4323mk
zU8qSLlU3kOFePTFw/zdP6keIotk4hnEMMHRuD7lTjYnbs2QWCdLrwU4z4NAhCkoAT3EDxxIOVDW
5RA5VQFBVwrdGQFBGNOumsog27EcXYj783QTIRP5l2Qzuv9II3W5e3nOXuag6U6knFUZ89WPVLCE
u5UBIlGUaCM/fVF8RJy6nUMI3FGN5jo3SMEK6jx3CfWFkXD7eQJf56wQHePDXnskF/McECSbKq8r
zgsxSqZWaw+a4ahmLP90jnV1XY878+V0EdFflIMfB3RCE3gzqgNCCRAtIRt7HshAZtuJgKNLQErS
ZFgsp8UeeUOWLImBIk0UsJzbolek0llguB6IFlfSbiw2nkW0FDawYDXhgpk67IcXPa1DMyW2hiAJ
shsaefErKN//86El5hzRPgsK5bA/7Bh9eR3L/jrl6bI+b7AgPRsudUcDlnTHHOtGwOZpO2Rpa7eb
AzamfDFa0Hmxj713TPr+3flio4kRJjzMgKZdWStfB4YTsbkNF9wVzTLjsMNZHmC/vHk8Kyxp8qtY
CdsBzILYc2w3KLEBsFU4XWVT2IV2J2PAjsuaTOUrcKogxh04tI0AkmAaEJ/2fnuVHcXjxk0RHxbZ
WWk9hzF6z8G4zD0Y/Abz6uej8QSeOR5Si5DRoNMgc6+9GT5Uw+vrL5pkCdNsFKQcbmzUf2ZirAvc
9Gw2zPIXz3QJ7t6wy1F/xBoncCYPwhYumEXAEi5afaQrHBcoJfWXcfQrd5G8jgflc0q9LnYegW9y
DqOtMYR7IImTjTZLGtfo0eATxpIHWXWvuYNLB0cRZkaGQph6KCff9Fpe6o5ThbubEN6SBfIoIFeD
24D8lynfbJSBgHHNsNwfu5xz49ltR9X9aCN+ACWbRUibrwGpDiRRA5/WiGGeTICl5qJaGSwAEUa7
uvJ2vXrPe55g6D3tI4QNc4+IAV+XspGihSdODZsUVr1Bm1OYBr243rAQ6+V8fV2PVjef4jgs5k5j
jhEFQ0QBBEhJEZyCUC49z33zCL/IcsReWdZ0d8h3N7GkOgsKS70QESpYegSjO2xoTwWI20Ha8UXb
2Mk/bbwOKW2rm7wKIeEKqdB/wtw8GEDenQpDdS3SnkGle4FqgycFZxfMpqpDcc1oRvc0J+514hME
e4H69NN6bB81GtBGnsRyt53VU+tmML2ODkUhu6ldoLW2QFTyBCe7677LjWM0lGmnAVMeFjn+W5QY
RGEw+iMxoc0dPLNMCtyIvjubzDIjD25LE5PCOqPZMISQQHLS4AsK5LRiThy79IUiA5F6oHt6VglD
ykHQBLonVCBsBtdc+Xk1G2zXp44GfPSHvYTU8MqRy3/RrtIQJ2TLpiHR45ff1RgxqR8erm7+hMtv
2nEa1OdM7o36va52k+hy0uBp+LO/GO1u+/Xtl3SAUpjdbHvNZThUFC3PFqesJHE4z50CwcR/dyPA
7Zv2+8Vn/Q1XSQb7j9XT+SqP/WHmo8fAZRgMTAnGf1cvgsfJnyrOlOSiYdXDq7IQxGqjAFSwRFhS
gCs29aTT4tJDG+AJWqzfTAL0u8XnALVy5WH+4/i92gcPLmiNtrscyTVrChTSQYL5q0810aSwtRYU
oFOcUoGJLb1XixAXLTmGmsoRXmAABJi3ponZYUwsiX6d33gwLDRK2a7wVD++PJvsYU9gJJALFski
jVkU5WqTkLj/snWDpdF5ZAEEacT6aMrE/q81ypMnTVhk4D9s7nNIvRpylkzMzjnx2uNVhn4t78ee
+Z2CuDF2RzPiF7t94cVvKkDnpQ4AO5IPsXF9mplRdaIArXq8v79v39Sf+Ql8fPkh/AS+JTwo3kox
UKGrsnzHlYFINVC/tPsNHMQJWQZpQlWGYuXOg7JR0c8oSJ4J4fvLg1AT43kS8WEsJymHj5yO9ozK
SLMhsowWrOQD6TQl5FmaMP3A+TSO7ubwjSUcuRai3jd96wjpGiL99F10r+dVHHtSLuRmEAV7HDR1
exmd5bR+7HF5e3Z3fdhOG6uKINu2IsvFNykibA1BfhGZaWtzvuXQw3BjuFAqFTmnRDqESCFt8034
Mi/Kum/1ff8jvBy9JZ4E/y2oIGWVE7iThRNYr/Znd2ye+i9GVztdzUU6cYiGnEjZ7RP+qwminkR5
lnedRV3PBz1FebTajJATYoOoApsJESG9IowhPZYl1h9rfZlGARadOLcsTfNeQDc3vnBbQ1GEfjrr
d99gqtkP4oSkgDShxYe5aFtVP7JdOfRvw2UIK40UVmrj8JKBP+Y8JWFB+etG2JCs3VYqYlkT6x1z
WMxiD0Z8KMIqMNCOlZzZ76DOyQbl1QxeE0YJRsd2B90HecO7aj9nJUf7VmzQV7FvQZdxKVjd8G2X
9zhc9d188SlZhLAFSA1sDBT+gRqu/uC/mk04aqbCMCcqGIGZQhwUJwOLDKF/QdDc1DyeTW4/nai1
2zW3NorKSiHzdqqQH5YWNhWulRLzylwCOgsvmqzTbn7iQKPRSUu6ob5svxPDEO2zbqX+h3ULdwjc
GmZD/DozYuTvWK16DP8Ou+wewc5+eEPHvKgWbNk0un2YpolqmruQfR7eah4883zMC6DWUOCtgsln
bYxQJD/Xdll+i00zi2N335IG5YiC1ccalExvGODDciyIygUIb9o34WbzwyKs4QQXOIwnhMeEAu1q
aPNtCXsmPEwoSbIfxm35+G75T9g2rbu06JMFwdi8qQDdlxSgHrTZM6Visywmfp/MMJ7ve/ubx279
+JOFHlOGHdPBkbBYSuA9O76b+kBSzNbnmoieY28mOBezSaOATeV4kj+ep/PxJAX1s3JlZfNjcyk5
bo73+PEuAHdCjczhZuAo+6D2S+VKNuIMeGuoIVE5LXtO9lFupllcEHG5DH4U567olpGiYUaARuAq
SOyTzKvzS/T3p8lCoQO/xhAdR6eBatkd3vD7gG59eVl5Mc8tBra8j6vxPoBRkKaWK+KLsCWDTAbx
sik+rK6jCI2ef9juFJl2TohOXSfJZSQLluQxml4bAEpI4AQs8g6rwesNDT5XXjcNzHV/1uT26kGH
8GRnyOSQUfiPDTvdmw7r3XJSjT4jnW5ueTeCgdAUhCxXbRBKZ9ahKZleHSpqUSJXEArJAg/bcYhH
4bIhNSFXFJBsK4CJubm1PWw+1agPqtTYvC+ZeQQw/DAekkQgHDJtl5xHXhAWREOBzK/bu7S3AHWx
NVwRs+9lZsApyVENGyKKQRAWEBIIwUzLji8ZUgdp8S0g2Ki0Lsu3WaQsTJRkyabY0nTUsHPVggMs
iKQmBCch7k1EIdyiEAkJabHsLJiwYkbCv2o1urrefHD/xE83PDw9uiVkLYQgPCsvHMfEUOxBwDeE
cPg8FMM6DProbMyJpeyfbirY2t52Z7vx7ehzdLh+W65jjTtfbqvJx4M3kwUU4aLQ0meb+Vz6tOIa
gZGcZmiRI4uoSJa+Y/Vs+GjKeA51eSyP8tOaCGNiec9v7qAiUDOc6sdvxNz9YL9KD45wbIGS7hxn
B3dC/EAWk8FXpMZS2ESawmXpocRiaOkhSzk4CJw1DuzfX+7i2EbKw6V0k8mV0mriLxYc+XMDKpjd
Rio78WBqMviMRNjUFcGR7EQLa6kxtIgiLSA4N0gmOLC9urj79Q3Z6bzgaI76jL7U7OU6qIfDE0dz
vl8MqknrehYTL5AU3mN5EScRHAZZwGCoJcQQmSnJXFQ45jAZ1q1d4mH0H81GOFzYCBKHorJTHReb
xeBqgmgXJyP9IZPWzcBuGJLWRIjRsSwChpJK5A2zAd2BUFl7RZMxsxW1hsKwA8ImFnzvPFzc/+I8
UPwIc3DgRGS1taHbG+s22my2KPTMHWSkX7GjNDXm7OLIH+s8tkTznN9i3PPxMTp5HJbGwjg2GGq3
db3R8qx3k4fZ46hD/DWCK4ZwjORIg/1UvDM00N9nxAppFTVMc9ZgaWGvFdq8Pey6cKSbbnkGF5P9
YbdKNNTNhXgYLioIbQgQdmnP9lBToBPcLIhmg8RdlIADeYJHTXrrq/3hXBNugt/96ys2J4C5zlrV
0DPzGghuY110LqlmGanwWHgZrMiddbPY/JVFJf8W856Pj3HC4KDHQgw2iFJ3/Zh5rc16sNyun24+
a1opTOBlhTnmiUuMmzHgTQ4VBdwNOb4zB8VTlCcCoWjhXXf77qb3Eb2DdbavQCMQG3Y5gYv2MT/a
CI25qtHYmxFABxeP+3kwQuwKNpoXBZojXCociYVrcEOHYdp2Uke9D7StmM355fw6TTNA45y4Ls0M
h8+aaR4VHXuTRXX9zLHrE/NmJihDHFr3pesN9Wq1+qvbelldx+CS1QoGGEFLmgnik5XGcOAVGy64
H5COVmoMNMKPRPAwif0Z4cJG6MxulyGSL7JmLQB36txcPn0warFvCj94IX6hOYWisC2c6bxenFWL
OBEljxyZyvgquZdn8tp+YUeYlPaGBlTqvx13qjlhs9ulO90eVvXwdAVpr3c/WC3H9XWc+Yjs8xaI
O59edNIGNFB7e3U/1ukRTlQCaaoAlLYWGDmsEtLYkdzq4m2Dwx9rCc8xiw4w5rFRXk9bWu/h2urG
gaFRwMM4Q+nJpebNKhTHIqIwUqpQMGmUhgPI2RAeKZQ5W9iqozzNSYpAgOYk6nXCUrLmLXpkhrsE
vMnzUg3ENVN4xcbQTR03gFDDrylIHuyNv5565KpeWJJP7AsPmwtSzWg6jUiYTtpQdndGoijFqgHB
jdjNfkO0Oi+obodGkYncQzasZ4D4WHW3o7vl9fJxOlbMHpmiBUSWjFuFaR+jiw9fKYDvRoDGjVio
DPFOER4JGNecqGp5Its8uiZ6Zrl7Jrcn21tJx+/FAEg0wp210bUjK3PLBTJIgFtLkGQMphexp47F
A/jc4YGBmNXgmngEDmNhuBaoRHsIL2Vng2UWBFjmCWQeZ8lQ3Ao22gQMP0+W7ymz2wN8g2Xt5z2Y
PkFOBhhHDORXw/aJtd2OF935/mHQix1yzS0gqRHsRPkpoLn5nwcKmXtWWEaHYYyaQ/Q+74tu3Q3m
wFcrsFgUMRkID14gSElwADYdeARTzKNoEsnFXx0IDsHLMIX1CS6QzBqQNAfVu2k8ih1iQaRqyDGV
0cyhI8v6U7ii0eZBeifUBsTwDR7EetsTi8xAVwePhDmiDHed9ASqybA/m93Wo88bQiWFB7wLHDWC
/NAXhCwIEPqygAXEZtnUt3KMBpfbsXTF6pMss7SIQ2q1UTblDE1pEwbUIjkte00ohheGNI1SFhvT
ZEnFEAXIDLKLae4oZAUnUpsZg/FcsLbAkoJTQoIfqhwb2MOz0mcorEI9wNOugfYjG+YQRYJHhjaN
RZGy6eN6M8E2Z43Y/hWowju6Kv9iEN8rvk4Yq8OVmf/LVg2cO3AyLNTqT+fz283cW6PArhzeBGXp
I99gdgLNY8rNyyaEZ5lxrmhGo11arEsRHAXCSqBrAKnE04DGYw1wbKjHL+VQHI7GsXxBGhwAqsrZ
6J3fzs74MmVz4n7w50/0V1BuQfPMPSCabEi5JCzCCarjmEXovMTrOKKAkjuh3Za8+M28JP42A7ue
fQKknt9h48KbLL+Ur3Y/rH5pvsK2Xq8Ig6JhFM/0zK4Cn8clbsVbAEeYJa7A+/6l7gmxRnBLQnZD
S9JJakdbMPlHF+gfdJRNvgsv5Oeq5Tlut6jLTUCu+G4jQCN80moyuHzcnd2srqAZv4wPV7C49W68
uBqyfgxV+2P9ZyeOceEZJw/Q4c0mip4fzLBLXDM/OIhicqStnHNUUQ9KJmGyGFz62ywBtvXgfLbh
yS9OP2eyihVAfqWorj6qE6/UZ3r36Jc6PfwoGw8xhx+orYz1N8fcjQAxDQWW+E/MzDt5BI+jIoX5
dRTwGX5LgVQxbgSIiUICjIDzPiaRdi41i8MNvbtVtOVuWA4jaQqnU+brQFVpDLOp3W/sq0E27Wem
CZ1oYtiQCMPbfWhYvWLpUOqmsZP5G9dprgQPxC/zB6SvaxFioUq4HdznW40QBaM2uJomlF37VbzL
k8D9mgjbJgA9sNhA09z+jqHMdHZXuZE6yS9urVg9FhQJF1X10qpEhvYi4ADpqW5yg7ilMIfTMxpj
xro/jxnzkw4bqoqwOTIErh1iIaetYKYrf204bfWK+cQ8Z3tEmeVdGi+y5dgVD7/+pTP9mxaNL3Ta
zKO/neb22PGD5aaFuS6ibP8z/WVwr+E9xa9MVh4HwueBwAJwt1F8+uv+B4fgPO8R0uWuKmLY7AfC
OYTHbntvsa/r+9l89uWFHbygSO9henn79BmSuJUyhA6FPMZNFg2ueoiFUjVSAT3yB87zRFuG/KF/
0YGiBk/MZdAvj/iDkMmHVvJ/yZkCigzhDUEa+UTReHEBfK8AvP2k6GiYzARvL6a/gOtxcx1nAQIs
8nCYKS0x6Ko3zE+McWX6so8soYyAbD5RkRy/A8iPqx9CJ4vYlGvUOEmK5fHLTZpCFyqlIN9zw2nD
bKtpuP1h38Hmxobv2iCP55Gypx7POjTWvkhhSC65xJ8HtVhmAyWU337rdfXXOdeyKw/kxeIof5Kv
qBGwmhVJpZ4+jRVp9YAly2cP+7Ph7ZVqNxI2nSzf7eZCJr7RHoG7qbH1d28dKK1nX+7qT8pttIs5
JosdILtZ4G1EpsDH7dld2sx0c8NU8Rs+OAy8dvZQ2Hp2MWrdnfWiEcqv9ielz+CEwvIpkMVkBRbE
Pz0RgOk5DKLw+3A+iiNShvl4sJtVmlg3t26s+6P+paOzua1dsY/z8SZVDZfDv9YWUD87TAxZjCBZ
EMyNPWnbHR0SiE5hcLAbeDF2DATZFr3Qs0lV4TPIFaTigYWelPCWze95fo8vuB5wMrxPe1/wZg0x
+yPLxzDcWA0ecdi7F91NnBEf30stfzWP4MbFKrjU8POjRcDNR295Pb8CuOwulCeRB25vhp/AlHLk
I3ZGCUVXMYgbJo3fYCMo0nRamIrxCGuRdcf6AMnivALehXHOfY/yCeXFeRQ8vTy/v7yXpzfe7tzr
RrvzUse9zx4I0XnvDavT0z2qav9UPe5aU8/BP14ghQXrf+Dw7c5fhPX4tU62UsYtyw3LQLEFmisp
qII0U2RFRnxDhdMaPTuMwHAwJeSRkCy72Mqy9hzZpAhYEJjuLHx3dx15asoaONS3eMEAsmrioaZ4
EowviLNcSkh02JEETi68+9P0t42HAbAG+GbbySLp523ngCNuGAXq9Vnk2T+Jnyxbw057ez8afVSr
1P6p3Vmdpf5UY/4fzYKG8yR7ap6iyXI7BU90MSBIaT/cQIxmD2csGr+a9LkxbLVhCbHAk9LZYv0N
R51tRqwskY02u/JfjOzuZvkXHnDvP73d9Py2e755XP1IpWS2vJgCU+49RnYcHp3N9Cl73d3HjsHJ
zc1eqy1hU9OqkOXarue4QDbWZioQDlLDCNBsbo1W/bPNfvBezlK13/9i+wUk3XQXrOj4DKOz01uY
L0b3H//gj1neRKx5BSIEb2hhDNKe9PAHzFFjw3c6+b1nx/rOZw/t3qR3O4u1GPV08PGJRbLphRhD
tAqzA3uzneGSJIGSwnOQ2eodE+HjAB63M7AfTgtqln0MMXFBQ72Zt1yGp+SM1LPFpTjufmXuW7vF
oYclrXTf98dJi0iOL8DYXCOibKysgm2Jsb+DvsDT0Fa4J6F4iF6qsBhM8bPcqqWYEM+K0KkftFvV
PyxG10yhL89ejbbqW2MWDNUGcdFtAxDxcFNyiApJIiKIh4kGlyDkTlZxG+3kDd6Pwnn03I+N5yGp
N8Vc8VhhC2/qr7Mn2QUt1NGeqtFemIH1dPgVaSKD4NiA/AsJemE4hmB5h9kj7QH/TheI967nveWi
c30Xh+IhC5KQJC91PT4fdC5aP1tWDG0ikIaC2Fc7yItMeXd0ZFd2i/1PFHPXCZT0PCGnrIq4/+TL
vEaylg7VC5STLuoPVOXmtHurpQ4ooQs5LNAIUsElyUakbufqRhbFCXEAOcgIvKcIvjvB94Rslu/q
xUCH81Kwu11KMBA+YEGQENLd08/jRfXRGaB7ofgPTRHedz6stfxDz2o8hOoUhu9hs0QBEgZE6IBH
oy4IhBug0ujY4LRaSw3szd9NOKkwXJKD+1GEKITrDRP0wtxzJsH1qx4TZIfDAfM2T3pv2w1zEVb3
3U+xgcfPy/9j7FyXGs2RrX1FjvAZ8xeoA3Xo7uqvqvdU/SF6emYbMNiAwQau/nvWWpL8GmZXT4Sc
Tp1TylTq+ErX63JdEtxCmBoU5/O0BJKDBT7P7iYf5WxhCgIOV4EYrbpdbX/ZTMa3Gu7D2C7D3bX4
Wu4sFtclrfIo275QRBbmW7+cB+9JS8l5xU0yoTUlAzQGKEpEg1XfwyfhqKdNNGTgC70wENaEX41r
qxHLejfXYx1OeGEQhe0zLOLUCEqj1+fg7f6AIvy0NvG2eGFrXUnBSuPf3I8/NE0QBA+m58vR8t3P
GTv5D3e20acMeL+NM7rj2auL8w7On+8eL26X9C3ZTdMmtzEN7zJH5Szu8g1X5cFRDD1Im17SaXjt
X598wenA/t3R/Pa4eycwXk0AwvQujGYpZ2rQmFUZlqWo3B8XGSOhpBVIonqSI9nezU4Pr3TGF6WC
Es4yCFCMsOoOIu3dGUpTvbikklHQIFqeUCpsEOyvUVN2uY++AqEfa0qBlfk8EBcoSjCgrHd/pa6A
1NXt9YezD/xr6MuI6PrDxcUHzebqyXCEFQLKSlxV0bg0gxt44Ggx/gDFKnxnqIcVQYEYIGJG6MhU
Q4isJxVaMuWGZ5yhHUhUxXbLbdaGpHApZSB1AJKaGL09307KttD84UHMoGZSFaoNJ9qNgEv0QIGM
Q+IEZAwpHCeadZYFKByUhN2p8lbxJJ+a5kHy+e/sPYWiloFGNQTQo73xCSRf+CFP7GUJQm6dSYkY
1Bb968hHp6v/kIapE+42xMFRa+QeB6FBssQA8sK0zgUNkrGHAtcuAQRVEvWFdGjA5bUMKTg+WVSF
8CTHzINwMPwDQxGwkJYe0Kv2uGTHORR5dESW/ke1YbAFgTbpzNo/squTY5gZuaUPxamVaNsf7R1a
ISa5EQ6oL29XT77kBwfWWVqspE9JQYC4A5mlBw8l4EGA4Er4e+vGhVxffh1PN+UJBjJ4eLx8qx9+
JJjsiJtMk/Jy+vZGqrt/t/yNv67R4oK7ZCofbUH3DqQVxYS20mdrfKcBpk4w8wdlmWiSnOpevQ7z
oFYNu4dAQ1kIAoa49epofKVlEW8exDP1k4LjEjpxPOy9eX4TKirz4q1H7oO14K1woV3fuJFgOKhB
cdkEKcxk6arP8w7pEEkDUvlIAISiAck7NInOO4155GU5KKVQhYDGRqjgILh3SQk1GWxTEio5ejo4
+jiq2t2klDcDbSDKLhCkM4BGI6DMdmoMpYMTDR/YHzx+S2+m7sWRCIuLYrDjMJyc/rw/ff0x0ZC1
kiHj7MMJH1RPfZa7c65sMz1bTJ8GvcFv3S+qG0lNs0IeCifW4IE4cgBCHUvTi3igCnEBquF7tRRf
tXiPlS6OeNIEUcCv3t0nEexopiin8vFl2AtvYWZg4y0u4S0wPHr+wX+580ytYP8yIq+U0L+IUftD
GOoXFzgA7PDq55U98MvKexPjIXd38gXRbDyZjA9ZBNkflfb6hxfb5+2YjRCmwdzkeZy+z/NgKjdm
fLvSTSRY0knoQjkwalSVCiNyGzWYapUPl5k7bs8+YycUvUMJ2PPjOwQZ9+f/o/4In+nX8aWfyaHy
wxJxwWZ7+a/F2aGeucQuBW4DY2Tqpxg7/XB2qSYWleJGRPNKO1otJ5/mg/vjwc3iaPPwLfrj8Prd
p2C7Vjln76yzSp0GV1xWZ39EZaDT9E3k/7VzFk4CYWAgTU6nJM42/7ideuOxXFGBb5RjIMG008Qm
X4lW5SGSAMREHoDgfyMKh6/OS3NUmk8qDwcsj/GKyPjFkduDwfXD4+Pt0+MXWrfalS9CC54BA8wE
ATYDB8HD3kDYCvclA0iCHoeJELRQkYZYgf7eATdCl+eSJE7eivLMFpQUAyNeBMbomx9lWK9bw6mM
PbqtG7nJwlrn+BItHmc17yB+XrMODXCLj0TMcx1LG5LU5EyNn61ZnzvAUQfSkJDyvafGLZ4P4USk
88nbpTqU2svgmj4OkUP/d3U6shbxAqHvBOpjHVQHrsgDQidxyc6rNYo/loinv11D/xMp4ZBN8Lho
mS5aCaeoJAKBR4ATgbRb8jwCf/mxbu2WDKydEggxRSM1GOGkP8E8HRytBm9q36Le4e+ElFv4X67j
IqQc0JkOB9MBLzpP5d/pHUbTx+V0yxM47h24IImmgKxWdVX/4fqPw/mbg1/xQ0yAmM/coxJp5BIN
12TakU6YZ1yMb+TdAbDV9JBUEgj0dl5sOGAkh57MFNG0vEYySQITCoBIOzc9jcp4PrlRR+p5sUCN
vOt2dyOJvOILxGCtLwVgI9W4hZbAxAjuIpAWBmdMG/C7IO4rR4fyI/8k5SigsyeWSHWaIM7JCrwh
5bRSsku4ZEOIOAITGsi1JnXFgrDWD/xrrkaoFFvB2cglEYjHAiRIoxg8LkmTALg00/Xq5pS+XzMU
TUTodjjI83gMjimdC6qAjt9rHeplcqSuuzK20wW0f5p9+cIGC4043QjQz9HQyNOw19/Ts9DWMDh3
IQ0Lq14kDjnp4oBByCKEgNyffdyoF0Tt7DJXtizwR89YrzCLt+rBR568MexxZEiMI6N5SMIrhPl9
d6jI7MlaBLKIFoiCILLS9voOyNPg5No3/oCTootbr9HCHjUTSLIpLkG9ZIdztFmGUlGpLz/PJjAe
EBh6gcmpwaSpMnnsJk5Vfr3S3TgkF4JTjWUZs3wrnDJlWE5+yTLLWeSqKpqWiVbyxtHFLTX3iplM
KqvGdXFF6JiuXEdjMKnRBMEa1YyeR5Vm4A6UBvZKS6BUbDUoCY3grXfBUbGBuIBEjdVTOKkiYDOR
tXI9RzIiLxIno4Ond2X5hrRwJbkkCky6uPwX66GToU7L7o88J7r+bsJ5Zp7P6r9cD91MZmeHw+fh
zGrJ6y/kxxpZX/syNGpad2vgDZk9sn+iYQUqgjBNzwTvQrw8gogmoNkTSaZfPyciTTIK1FJLsjz4
lX4j2UWf4Lzd8h2K9ez4kXDYqJwXtYSVDg+oOuQqrbAORoGEXWg4kARa55RW+XYqn0XjQ7566Bqy
OCDz+I+m93JnDkWWr9f3RjeLr7nlisBhG3zqMo984wIkTPCyMod9u/Q9OuTYctm+2a50+zrlBtKZ
NVg0KFfGuMpxp1ZbZauGaqeA1+zPy38d0j60MWHQX/hpsawCEbIO7Pyvp5/63ADc9/6ZzthIB8It
br4Zc0F1PZiOq4dyWrVm7JdAygG1jgV6xs/tEQDOSd96J1bBsnV69RdBpBE87TP5D8fDh5OHb2j+
6WhzfL3856I//tgfjj+G0sRFcYCgZEDWXB/nv2LX15loM5RMfwJ5Fzxl8OSFc8Wo6+ogUVG9X855
I6sep0w6wKIIeYtAfcpsNf4oRSWVVBWhlFHv/hjlRFrEUIpGCNFFkpL38w/8iUSUmpKyxkeFSTff
LD6utFMj3EpicTc51X5eNBUwGiRW8Lrj4v8CdGBuez/5VBS4B7jkTxxywQRJEljpYcgO/Q98nh5N
nt+AY1BGT8PzN2fXy6PyKk89YSgFdXnCS+a8Zx48Ut679B32kXRk/HJztruCNXJubZV2RstC4Fjd
1csKUJMsgc8PzGB9LgfXlPfi7PLomhlqGfmX7oKBfitOQ8a9jcpJAtv5u/nz5S9gmFSnCr2afGrp
4qFunvBZN6SawJtRInXEEJxkeFX6rY8AuSfEGZMMQVSIw/7p/XT+YTEW1yqPzJvSd7NORf1haZD6
S+XqaKiqtJ7DIIROX9YH5nCXS5u9dvqB1C9Viy+VSrBOjccBz9S4NMsP0KR1cOsvizurH+KgNxXC
SqD5VoJfiZ7N5s3BKWrz8t3o4I10JfqTXIB/M/UdvDpZOeRjKHohrn8/5IO7lw9oPl/cXD0tetcj
5qF/SQnXMbi01U05GKBi1QFnQ9BAuLMte1F6CGwol9Xdk5bD0WNA7EDt8qBYsgSFEy1XTrokChQH
lEYmqxwB0eMluEaPgEiD5LDA4uRgdHq+eRs9kCaPDnp5m97B4Lu/B46YITSRuugCHDMNBVHLZKeO
EJHeLqR1znv/xKV85IE0taYoycp2flm8OtwteIS1TTp60+U7nNL//Q3nhq/O9QwPDqfcPTSY6t6h
4cuvUJ+X99vFxVX//AssQTaAdJaZhCCbdGVsQaWHgzPq/925BcKV9HKNSd3P1Kj8mMIIs6DLiLDA
+iLsC7taJHziQgIKCwPzMStKn17DHQde6HV8i57xsoKGtxmDdgbrcEiaxa0dljQERmAtsNwWw5SK
oV3YBcfA1fgzia93aMbBbV0+rSl6yEkTwwWmUYfwMQ9exQrU6IW/n7OSO49fDQjZPJ3OtI86GvEZ
zotbpDbnj9N+73HZ/03pq1V1PsyvU9LW8BqigHD2WU0wONz0t63hduN58/S4AxtMa9C3t+UyE1Km
1EAMkZNREE7UvusPPzCDJ6Knz+QVKcIhrR0oofJnL+XIcCSCxj/783Q11V0ATS7E//HRStOZ9fci
J5YWiPTYADFpiNaaaMERjyIk9UwXAoNIMMGrc9DnHzR5JCMetPfZ6Lh/V45k9DebssFDnqREFnvn
AIlKap7aRXFgS0JQydoVp0zjEkkEBwlO7xTDypJ6Km8fl0nHnuw18UT84l9CWTIjsILazk7Y+GOV
8+PXOyR74ZUoy+yGZdbvCC6S2SQ13dPPBXUwfnXn63A2GY11imM6GY5HPmvYWYPaXFxs+/cPo4Wv
70Q+0l1E6URudC03EoGJ+IAgJoHrHkOtjl9CxLsbDrxJKL7zxaPS6F8e/L74QAfRVE4QtEvETGc3
duJVOw0vZsJruNkgfI/E4RgZE8ypwaxvwvLGfniMozYim/y1YWV6k/vrk4PNhbbHIg9dJLIBG3EE
YmV1geQxyJNM64QQGuyEgN1ArDolDcu7AtPEA1aDi+fj+lIiAoI9MPorYqCVpv7d4s1y6cMhP5cK
rrN6pb643IoLCafcS8gG1svrnu94DGy8uB1wiNs3sZEnwqilvfl0KzHAIcIBtDqTTnkas3v+JToK
CINXs8u7suYWmVgcTk/BMOP52fvZweaofz/5Ehc5enQRyOBiMDy642XMumQYxDkiT+QQyQskNghQ
lNSF0oQJLclkfPvo3rWqw0SIX2DpResHxYgf9OAInD/8tZpwQSbz+sWwXPO3eGYe5RVCVU0WKD1Q
1x4UhOwv6/4fqp8EWinKA0eNGNFTXjfy7E8to5wQOSs3tyLqCH8GVdJ+6ZPLjjOCjoPU7fT+5OJb
/IGPR5uZvuIDTeNJy0mLwpEBPhBHpJxuHZjmE0Fv4p6LWSL6qwvfv4MFWcekcUT606wYoW0nI71k
THpls5zgWDCLIXeXuAGNH2Z8jzt7vz5jyfbp/hgCaZ/bzejDf6RBGQ4HKPWBJi9qZ5fnv1LuQ7bF
EpUQEADEn9UtjveBY0RFB4YuEsAdGCSl0AIYGB67tado7/JcdRlBbj6/P5hf6FEoHDJYASGkoIch
XKHlYw2e4WT7Qp3BUCeXmDRbSyQE8OV9KUmXhNKVOBfuZO6N9fGANEUd8oDrOvi03L9RD6+3tVEL
DGvY2eYKKR7MfnH8767/MJr1JuezT2UNhtHN7Hnzj+ujp/UnBBmxJ19GquWrqfQmGbnilxAvYOR/
dvX0DclvLTaNEchIhJHK7IFrMNz00zxuh+e/X0zuWQOPTumqj8X1V5oKAxU137o4vnpMh8ICtF3V
mPbNespuzN0pn9fo8zEi9q9p4KOnb2oYnVWX7Wih9G+Pp0OdfaeptIRoiFu+EsFOnPipeXbWO2Kd
cxmWbylvIffC0/eRaqKBHCy+PD4s9aARJm01UN3baPIpx0vqCGt1sdCpI6RfZzhIxCOzRE7I2k+O
++e/6lgODYymUKCXa1rTiWNaMA1gnWETodN20moghnDgaWh4xX0+ez/XyRpsaU/ALLHUlWoikOqY
A2zonEXvwIsUXqrgzmCOR6u8nmNIibX62KuCFWyt/bsTx7buMRNx+7ZL8g/FOIcWkDRqrOMHL3TE
nm1LrazQI2dfEY80eJ+CoMnSPMunoHilqYMQXo0wM8na8tWnY1hL5a+N68C9ElDviksaNOSkAXKz
WBzdnJebWJf/Xn5bXun6210G2WHf2Xk2IFmTtgJ6+ODFiI0Oxd9Pfo8HkCa6XG9PNhd8PWyyM/YA
NoRQpeyede3UGfrnhkOt2/fLb+RNMKXKmPWUZY4kTSG56t0DGj3xGUIaRSBkDxwdbr7czaenu0J7
ADS6qCtjy3nvj8vR5m3yAJ7P3w++i/CWT3QcOmg5d0bY8WMgG0gPbEoSHkhI4M914uD1jE9DpSEX
ZDNyYgLve2o6A2m9W7K9uJoN/HYsWg7THUWj0ppBk6GwgBlWgKNZBHO6MW9h4BSNMmO5KVjGxfM5
m+Dp7ler39Kki70pBhZR6jVsP1+o2/x5fqjP59IiaAXNcI2M+h9PfCIf2eLBBTko4o5Y+DPy5fZ0
+VnHPRqfG0MlH3zZ02V9XRyLCAT+DTt8C+ZuR4bZDN+nDblzbcp7XtP+cPiiixrdrW7Gvd6s91vZ
kyWXdEv0Hxqa8YeEwKF4YA3P6rXC6WbCMrvBLs/E8UhvE6h09E2sJ+IGMA67zrHTe2DqQlh4GF0P
J2GZ58U6wQkTcSnTY6vwh+3x7dgnMeSqU45SfrO/FihIqV20n1RcOWInrcaMWIO0/XkuDtGuUcow
WiOwzqQGzob1DYHL6+/YIghByno2FlRDIAgsbZAGFRwkMtCQ8DfN8edcpn3tzVMKlw+4se1gNhnO
Zi9fbNvc9+7PlqPbxbd6s14G3bCV/MQpVl9i8VXS4ktZyk3zhL8gwPjECmNxDHtxiZUA8Q2CIwhQ
oxIOaNCSjRER48Vi/gly8Xx068WcWBNpe3U0/z1yoiT25actvRB2tz1UBakrRZYsCZSlKT638+Nb
dnLqzhBSlvRYxCEAUEOazpCnI51FiXxmqyoCiUPUS4PpdOtQIzYNEzLS8K4A4lSFs6ERWKwgHbHF
Abn0jeVtdOC9Z1w7DtGSgvowrXMWO+XQK02+0UTlc0N6Tbe/PoNQ/DOqCczApg4YyDKNRc2p00bA
aQwNIv/gaRgow+vfhkPZ0IjpKxkZ6M5qmkMzpaW4p2RN60fqo0GSS5WB4OhVL/6hB4dAu4UK8nIl
ef6AE7mKHiSfbEICCKGUfcYSHgi09hlENLY2Pv9te6FRABo/EC1AgTQvcYNPAZRgOfKJVsctzq2l
YwXP8AaISdsH4g6MC5AuOHETJSd6vRncEktUrO4tfq44DveXZ4veQF3w1uBQffXLk6IH15O7xeFw
8U1rGlEQabng0QY0vtZig9NSMfimrQOzPKpdX7R89m53rat76balMrKpkazugE/bCdRxcFiITEYk
wDHgwDp25elbuKUdDm+awSisGaXqVByWxix1z3VAJ5bVFXF4djZ+J7GgpuuojQqePZ2c+aACjPl5
PQ98L+2rbpivxIZ8ZMjrYS+/NFyuR5fTm+3y8ptXPtjUoIJjqMjxl/nlKf+Y2ruCUsnUbTPuU3d7
6dTH/pHnKAHpOe05Ucn8S5N5hBRkdrrlZTYde6Le626F+1UFZ/mYek4D7Hao5gC1DR+oXRBgDMGp
f8z6exoffMBGxeYcohjAzJzusWgBarvLCMm4619tsFlAMGkiIP/VKNUXbb7kx5hV4Al7E9MRnxHT
oe6NUreTp5vnh8tvZWpOK0PMAxFzEGAQdWv4tSMV4OEV7zJ4AEuwtInCItlgDs50P2oq3PcW7qQ7
UtvotAp6LfaQ9A7R8G24AjdAvJ6PisicLo0CHjAXvNWB1PWn/kqnVHGCJ8005ng1HxtNABj+hC1w
qf+DVgJvNOnp/yBItJD5BDM62jKKCRhOAX2TmbjluQt8euCjj9XJ37SY4f72bVQTF+KwETiaDiYH
L48SPfcfBuveZLr4Rn2TlV87NIeoVwY1uGJKK9J9C3EA4t818AorbAB2hho4xIbaCr9gUTZyQcIo
Wg0IsDWlzjIFTEqrAoK3bUAxz49b+Hih9n+wArOOCIRnYSbQGzpwMEwMArdAgGHu2qsM1ne4xcDt
NDy4CKJTxU3ZgaiN7VoclcciWWcG7nt94FsamrsV5B2HNekQ+uecHE72F9HDycmA1XM+pzyYDmYv
9wCvrnvr5/nT5bd2JgpWpKnVAWJdDw7jwsSwLC5uWXFu/MRKkBjO9g4/18PmntZSHIoSMQUhu1hx
AY97LXrciFFODaNySDyausoYQ9Utt2+xllfX1aGMzENF8FAMRGqAGXCWoWsECQFLz7jrHz1sbQq7
7e0gUXqFT8+VSNJwlzwp4e+AqBOkqosonGURx+DpVuMYAZWCaSteKBd2NnAZz3RROR4NgiBk5YFI
9wb4VoF8OLm+Ul9BICAmIgvCkpBvO3cMeXvvO1E7CbS45NFS8GCOlHADRm0h3BFx9Ffz6kby2I0k
EhzI2Vu6pM07rjVLE9HaFW0i+g4ZqCO3KD05eAYX6QDGVAHBhn708nJ6LnnUfXXwGEQniGbUYD9v
QXx3/B+md/RRfMdxOKDDejW9W99Opv3FFaMHLu5C5yHBSFyaUBBgmsfj+s2SD2Ok85qJXGIFyXii
HtsuXZMnPwUgmQgMZn9G1GQq0qSp1sPJ7FFTHoyFEx/4jeTtdVmeiFd5gHVIBSbMhHEgQNzD9kA4
hzswbC3Lj1ik5TKo0Mo/Nd1lSli4/vh0o2NSUgA+ppkZN5WFy88ZM/YZohfDiBnrKmOYcsC2yqvF
rvH48uZyfXX1Td0TnZDuKXs5kIAvYU00BxA2dCEswcWzX5xjC4wG2d0jSzV60Ne0B2yAMWJGXUip
GhFNI4YzzyV1z3Zz7LJFjeYosTuDxKZFGkLDhbVAXMrZwNKB3X79dHht/lnvJCChPM0sx5cSNFyX
RrDaAIkcKTC33jh6MglOLLxKf+wyWxyjRUW0RXQPqaozXsRWSt+j9pIobilFaksK9mx0hMFO1XY+
E0Qfq+duJqklFSCpZATNWn89wF90JYSniBb5VtpMqJHurDsFiYwTBkkHYiLvuAcJRHXhhSOxGpK4
wATGHRo1xvA3s7RDqtgkQCueqfngSSYudT6dhAiY99a72ZdFL6igVeFBq6IN7saIjCzUGPGMP02S
sA1a3xItLbWNS6x3n7lxEHdFrTqVh9t5vj0H44uXfZN8QkbXEgWE9gZ0T56Gns4biPi3xgjemmEm
X1hRpGmYpIpuiIYgEXAgvsAWTMP/8en0Uuqd8CEhMCQUmIW31xnX9VRaOMS05q82Wtp+0M4pp6Ym
XDoN8sg4CxudSsVN9UT9dS4yDYWpoVo9ZZJVaL4/Gl4ep7AMy3wF5s+V4+DFIzse96EcDw/73Gw5
nr6aYy3PhqO73mHv/Is/Q63VWYd6VFG4AoyhrlM7TKtSGQ1q3LM/YKcVltOXbTi0r9H8HGt0giHN
oxgO7H2XGkT4iuYkgK/eUk/muRfI7jhVvpfPph5tpxmaMq2FNoN0A2lC6xvm3l6BUN+FKMCZiD6Q
RtOOPi/Pn/Q1QRgXNgUie2FQhBA8g+bp3dXRR92RhAvM/W8mxZyKfTXMOOD1D25Tmw5Hh4xCXkyK
nxfL+dnwaTD3ahDcaFLsT+doELAnTLI0Y4NTQLqYZsrxOOo3hhqWlk4PZSg9xZQafmLCYb1w6CRJ
hvTiVc/iyYtg5wfvD/7fbhODI6CNPGgiABADlWnXlrPQDMSfhLuGTNQ11nkheITMU43YRA33b1KQ
yFiTNIQvwqbS8XRl7cTUQWjUXnsOAtGPuNSqBDn/9bT47eIDbijnONVKUWSv2vQf352iqWMPIlwJ
eagF2F83w4FuR36596+71UX8aPraH7XOACTGI7Q4k8+uYPu9LLTFV6XNjKS1KCPjy6P+Vgch8Q05
GiyQbnqdQOcFQdhoKKEsWWMNOSDBaTMg9Wsr91RKrW6upxtLazyfnfQmbwlNm8zgMQse5ZRZmmHb
M1azc29F/piMUN3ud5cBhMaQFtLBXYeL9SlrL54fAckTEkKw8tcnYzGEx6dzdWfUhMvjyQkBPH0x
KKdpCCOFrikHVBb9YA0fFyCKomuiLqIWfKgelJYBREmQ1pp+A+lHjSSkl28IgIJZD88GWjdxU8GJ
YIENSZvCGpen44tJ7sFO/XVOAEBYWfTbLSapJCmEEfLHCoT8/ZXXfP70oJVyuiRC/LwrYo1h8nqH
bKb7J7iqqz/RtQhapOgs+D2ves+Twf3Z87dyHo18KFMbC9SFCNyYG9FX6Wti+nzbo1Yqiq3VFTjO
WP3VbHyAVfdkzRC4Wr9ldtDUD1pHvTHFJSq1RIk7axHYUgttvYQkocmpOnXyjBNQGsxf9QOxYkgT
aH0azWcblU7CmGRJ/mWVCI/IGXB5vBx+DG8JCbK/FwFZuJGASOTkJcnXzMgDGyVUZsOvrg9rcOyQ
iwcQWkGAmGhbEKY0UsTsy/0AVXVu9IFPZjrMAIhB2MS2ciaOJgY/tA0Wiih6REdUdL72GPTeLlkk
rbUV6oAxSseSDVITnv1JQkkOqJh8ty9ZIOXApKZSalUYQ2JJBoSUcAHaE2fLVRUOeQ0kUqtrr1e2
ZJNm4Px33rVmUbamg2tMQuPcDO6mLf44g0BEEPAENAkG3QI075CvHjjesSeN2s13Wkf1oIzJypWX
SKDNhL0wEZfV/YFOgYWjvcHxzXk5yEHPqt5R96NiHk+wl8/PiZWcSLkNB7PcXllFkCRfYqZ3JrGG
pIOt/XHpbt03k4a7MPVoJtGJEnFzffzIh9m5dRt7BjFEBVEC7u/TxyW9uvJRekXPDdUTuw8kVU0j
5Vc+NseL3gSHMrzEop6mfhzNNDE9C32DSYI66iY0luOvhZLWU1dEz9OSWfIrY4XaQydPf+BeCahE
aaa9RcaJl4qjXClaQTRUibTQwFXpRe5xgzm0dRRIVEbVF/WfpoSJygEpS/jWdDQuRVt9+t8WFbvX
qQmZc0q+LL7qRXyRTwIHaiEMAiKygZEXIFRhyBaT/IGEAZKtghm2WLjEROgW06N1T/dUxwrsmrCC
mpKjzxKURYomIvBDNURlpSfh895k2H+4PvI6Ub2Mju7TqhRIwdZ01CHXSrd5iWx2Z1GmQBLGg4uO
e7/WJh3e4FEZA4qbbVUDQyxOGCqmC+Oe8kkJSxEShH9sHqOjFuwuO9/o8kd5JYJobTcJqgLRSSUE
90oNnhjV026jUhEeEbWIV+hQgqas/8xHc6bOBQOlBjX2pziyrLhRqOhT/hdc5JveVZau5rvjETzC
O97N9dtRxiuUSFEITI/hW0T4d50lPpWKDUPAndaripucnOR+ddqGOylgXHd1WhP5AOKRJkzSlCcQ
R0sH/zg4E5JRDsOvJBNnekM92IYd2vBTVSQIceIUFnPMQlesI0FpaQ2WHtpSSJwYJ0LuyZCsyAAc
GEO1kEB5jIILK7m2ksxMLgk4RyLhFCqTaPCkBN5NDyvV8Phpc6+vWwjS2Q+ZH8+5NTtqpikbhCk4
CgotpvlUwZoys3rFUaqLQPXJGg24vQQNrMkmNUJF5pSgcam0R+vK+pYRARxpBxK3QWWFenUKQqLX
65JiNKxWvgkXSyGP547SEiT+nlPRxjwrbjQlrS4kERldFo2Rz/cZ38/GmuSBtLroOJiPmshgCN40
WQBB9xCmTJyjiGAagYC1z69sxSmsBHYNDA0fgRETksTcb49vxmXtjO8Jy9WkaVktLWuzMsLUPqSX
CjsLWBqH1lmCvOsUAdpTjhSxQUgHL3lhoeCIJ8M+z04s7ZFvYG1b0B2hbKLp3hXlA7vLjVaqDy/7
NYTA4KXxu2m2REZv0S2pisAId3kriyYPb3GCcVUSw/0qAPzjgDeGcFjjI+gRkWMWickCgtcZJH5a
v8I7cZCSElOKknWBOgiH1Mrex7fLq7fWJ604+GIofyCIFHpb70CwkoOpryj/Qck0OFAN1JVOSiQf
2OmbqHrlqiUcE5gwBKPecMOAxNqtT8jBWk4CU0OpCkJTQKcHwJSe9cfk6rj3IE1VnEv/RxIK5DxA
sIKLXiyVJKlZX1SLl2VBfnYgOEjWuJJGF7YigFBzBAYmE6D7UaJicHYvyr9z57VcrhNOt4Bb9dbw
jkS6plRCnpbfbUqHfC5ErO2WZMkS2OgLEhLJQCVxhZZ7OxCZ7uCFyo2wNoErcmjJe5p/mHITrHkO
jPaB8yBKx5oqjs0XK6qq7C6zlLV/qBeyGqFQ1nBo2BGqwUYly1JYRXH2Z5QJysFbs+wVoA/QHNEW
gUgCSBwL7GwJZpilgdVs/IGaIzRERHpAXK04YyDVcoJrt4ZxlhSlfvGLqfFwbs2QAnVDYY3L0x+3
zHfc/iwcsEeCwOk5Sh1DrYEAszOldm8ehM7kAIQQD0/IBsP53rp6DjJe63BL6hWEZi0CfMGerO6b
QepUo8ZXUlenq9+hKCbUJXpiAYt0MgvXcGF7x/szuc8BdnjYnrEETRRWpHsC7jYDSCJ1n5oFYqAm
1iChEoiRiHZGKljPrk8eGBarUJqySRtNv17/eJDWjZ9bfsqfcCpJHb2C4IUMO4oqOtq3InVuR/3j
Ey4QSlww7D6fh0qOkOcSS0/7tMJbpVZJV/UZJMwUzWlZ/sYn1taacmhIR94JxNGK2Z+D8bvlP7Go
eemqmhzmqJuQeDDqgJ3KOrsc7lmUeytVBkAZYDhrs1+7KeROLVWqQzIwhrTjUj/DfLkt6zlki+Rz
KqZDxa19Gomk7gQ1J+afMvgT+qokMm5K0Uv5OKBCWH3HzJ/MVuf/SThha+Wn9vYyc/USgzLWmApV
9oXbeIqxvI/CZONUFD8ezyfq7kKuh2ygrYzWjPFWerU2C+KSmd3ylGjgodAOCqRcwLRzqkzt3D06
UKZbXabWBfAaQiTLdHDAnWPujTuKZSMiEMMqGlgpFjBnc8CTS2hQYJsS3rEISZg6zAANW7uI/F0m
j0dSP6ZcrqZfybroVlxUNQ5pfml14KG9QQK4YKRdTG1tyS1sK5Vr8bn7n8HKtV+eVanyoNy+c9p1
dpqERIsNVvUW6jv4x0gltVn4SQ/9W214asq9H9zRyvuFHvZEG6Oz6GbomLJg6puZ8fGCRjqi5AYe
BIh/67U8KMatUhXv0KZzzaTMCnt2B7QT0L6NYytDRBNeadnUNVviYPABtoxAcIkRAaUiyAk3Dar5
Y82T8oBULU6oaHFi4Jx5hrOJisdZRHmz82Z+fMMrEV5ezo60+2F2m1f3XJ1H9JgkBc7I/YCbsvgr
JXAVkaXIBvKdAOVuJYkr8eJCnNAOxEBPoDoR7lfVsQQTyn/yrTWcwpdpRAaVxMHUcaE6+LikowJX
v+geqNsP0fnU/lP9EId9CU/qpOkEQJPM2fU7r0C0RD27x6a+VGOJoNhiTEiyzFJM51ACiRKICEkd
6ME+V3tywWd88PT0J4nZBupEoTOuQBpcp1N1SeS9f7d2ukzaqRSVGze42zytP20TZ68TkmQjiyoI
fSkc7rrQ5Q02QiVbIEMMcoRBhM1jomZ3JMrSHf7D6t3cEQsBuptt3kZj84/DJzjXD8adFKqtX/b5
stTKUgEGtyDs04ETqjnGxbt5lKrulCYCqTeX4PWsNc6haH26vdcn7NAiitgqoXiUApJFWG9+uvzC
MWxEOEYN2+oj0g1O+PpRLS3rRyMbEpJnQXgUSB89tJx1LVloyLYkKePnusEZG1AkQAnE+Rw4eZa6
rm2OzKO5RMfHHkJDmDQfQU6rWw9oDyuYSlcPSYp40w+kLZaY9a76NFNS8T6k9YExfaTfxot4E65o
2UzxyCeStWaZFEHab1rxwlkiVqULR7VhZCvyjp8bREjWWDVFij0QElxXOW8aUWoyRe2Bs81JHepM
IkUW41xrXtBQNdgh9ZETOV2W4k6eqRghRfvWf9dEaqG8VwdVkA30zB6UQmE8mS9sFBVWviRLXqlv
ZVqZQOo1A/7JtmphZ4edHJERBMp77Px7nztOSBGILgeia7VX3Gks2YlP28Ix7gRJFBCqCcfAV01k
10xTACou1ENjrUyh7gRCt30kdC5DK6Js+6Gs8a3oE7H2Y4Q0Gl5jQ8rAJWuwU/JRdxVcxzhgMruq
q0TRWkW00IC/62C4VV5dHMaGQeQSNOJnz4ghgx9HBzACUtDpV3zAUaQJZ4ey9oFvdC2DsN0rQJZT
ltygniIGgmBqsWNTlf64+nHvO5Vkyeqa69W1gZTwj2nJdHKh6eGjlgKZ3gkl31Ir3iW/eH/967xX
mFS5lnMWu5y0z51sTFuyrU8q724vJV1VSelzkwsOnT4MWzOpS2DtsfxfvjbO+JK63N8SpzuilBQB
EjTcyJ4LOVF/QBcc39QERCdYqQH+cEqNUBUJVPUfsR4vTybfI0zYNGohiAssXFVQRiIkRAAcMLP1
9JSc1+g0ZIl6bj1mqKK45NV1rPXD/y8zXyoU4ruQuBjFrfoC3BE7ewF1mGMvA+TVjolI1SZ6atqC
iU9qXDf6OkFKQqj9gbAc6stPUcbdtLTTvMuzJtvNqmZIXIYGmjH4bFaBnrMzDIHHmTVl8JUHKtoy
F6tHnoBm4CLoGXDaXshxSUyJicDaGqyTTGFbkSVpot215L+UjQAYcHmDsepCUm21VeO6ZvCmoIkH
XF19GH/gnw+j+TwaTyKaKgA2iLVN4yMv2RC31ldCAGNMMOGTdEqpDOqyJC58m+0vnVAyyQl/IidI
Knm3NZORHjBTTOKo/jwr82oVEYkC3D1JmChhSdk/x4mM4wSeJLI0ke+vsxbjlF0C0cMjYKP5p4Ha
g9QhINwzqnJUQoLg0qjDhRSUSC13UmVhFa8WFxxDelkR+TDnqsw24TTCVNHDWYAnkti1UpAzeWVP
xtPPTDczuwYvi1DJKZQNJydPLCXUxRcI0hwXTtKoMZ1WKI7XxftwqDWKbqnAGZxTQq0VuhwpW5Nx
rClOQeqSgM8MpkT4UxgogWayiu4g85CFYLQVRXLzR/38j89+WZSP9SkaBOw+Qyc9pJ/v52q/F0SR
IsPWEskJSKG5qZpskiULoU9/kDXBccMf1lh29UEXjpmLEBY6E4PATcMQHkOE2vDCfDLGOTCiWvrT
OgQkjZQbpBmSIWGPGc0Zz2jc9ZNSHQIkO6Boa2PMJsBV9rRMRp2QORClTxeIxgfB1D62dhHpVsqG
baPMGpYccKDc0AaSggIxL0pqch5LsVNvIZWgQZKyZ4o4hMm4tVBVGl9kyHt9ylaXf+MDlPRldkxU
7H4oNb5xAA8SGDZIZCw4aDOukKsVhpuD+/gPVYUgS8A7i7QILVagjFURorv690qXuGGXHG++AmMi
2RJx752STVkwiof2q/AsxgkWp7WX1pKM1xdJL20+MbNwlibvnVmd4SGdmp5ywkoRgMSlwXnrNrbV
t9W/C4FWJeBJqpzKyYodYaVH0NHsJO92A1KBjeutkqk4DL4W2YhEnfGkugka8S/qQhzYHc0gDHUd
EVBIdWAZKPjoIx7Js7KfzJw8qRxO3mzO+GZZomX+UQ+gRHHzJQauVMHt8WLtVrzr0PCgLyJqKAsu
DltOW3ogtA+ajaCNWpFmB/nHJyPahjDhyjQiMzN8m1cSkEtNKQNUIDMRHNtMTohWGvDRMpuGcV2/
rGw5HaVm6kSPx9GJpTG3pinEVCJtDa4WJml25mxJJZQJ+qxTSkJsbrvalhmOZ+UlQc+CanmU/fZr
nRuZrqpmSLCiVjtYKNi7Mj7VINQD4jIfFsszM0Y74gkkgXJ8IKO9rtosEsOVZXdHkqMYQhT94JGh
s0LFMbNmvAtbk4LjgkZqotnRSbG2tDpKMD7ACIrlDBvGKo0oNUlQpp1tClonn7hRq8xJgeA5I74/
P43P84/juwtN7jN/zYwWPEhiNBiEzAiQLIEJ2SLGNyHLTbv41aUlfP0lOAmgaoDoAGbXgXjGkR0R
kZAjLoxZdAdeNFNURnljADXVooDEOCdQKACSTKO+i+OY8mvpaXP9FxbJn0Xg9vLtfMDz4QlASK+T
lDs3cCzrXCQHVteb/I8neRoV/Xf6goZz+kBCkhCwRtHq1XpypnsN9Fg50XQ5bSimqIefexd65gAH
TkrW1YoUBecUJSkeLN88XujtSJLOUkP5Sh6mU6ad8ZGUNOTOggmNJIaG1f9xwUsNnuUSDYdAEHsC
EjS9O22EBqP1BFyR7rQhIBM5JHXvW33pfG1UiJHurNh3AdF+n8rMjlQ9GIo1yy05IXrw5XHzDbdm
KHpwRAHECzhE8D991Q1vwhzf/y8d3eprdoG6KRNB8ck1rsBUMjAfLuq7CILAAsIGlmQ6LpYxPEPL
qzUkYsIOjBcoCRSDAwgw/hGvuGQR7pmqpEZhIvWON7i4V7RrbMAY6jyrW9uvYodUIoWIGf9jVfMi
fVOBh9C7r6ECHJPi4xUhha4EazSCJHyIBYc45Gy35gwx+IlMK+guIrHJKlzZLArhWcJr+zqEgv7l
Zy6Uo0iJ4MUEg53GlqKz+ibUYe+U+1y11KBtqyw+Sjj9yJBSqQPQCCMutS/b8AJUozT0hMxkHNjo
QKhxMSFl9ab0C/n2sfQVWbdA4kGgMksxBMQlT9+ApB+QbwYOndW3eFn5BwXSRWA8QG9xqLeuZKTW
IS/FoRT4xlqXp2Jzn1QCWXjOuGz+LX7kA8RQ3mZwpNJYM8IlheE2xQyUtF6Fd0qQMhG0rOWk1Hhb
XJ1nS7khydH1mXx2B32T9uzPhCVdTMLs1s269Uh4kefaDGRQVj+FjUOnP6UbTU8ahAEZI7PXR0Y8
4tuc/5W8qYHyCU2qY83aFVyBsyESWC66jKaNYMMXKeJshHQZlqYFTIt60bTcaagzItV4pcmRgrUa
2o4GK51kRZnEUFkg9JOY1ezTKbMGDbzZhd5/YBRN67G3718lgaQhmNeLSWety1e6aZfO1YH5tEt7
5KTNP3oPCD1Yy5fvppDISQIYwtAqUTgUiDqhQMQiWFe5UiJnzT+GgEQFRj9VzUWKxAcmIeoEpGwa
ZSCqMSw1RxZA4e6yAuEjSEQKHKSwJePSqsAIQ0SMdQXJJB4IY6266B/SyAaXLl6YBdfbgLzoOWty
qM8mWFcgiJMMySJUY22ZxlHW2kCLVoT+xe274fyoNIwyMJlf+0oxEqXO+70zPYpSR4MQ+/zDz3lC
s8wlF4m7NjVCA0v58Bn3H9X9YeIKZNvNl3yHlS3wduT3+xTAZn1WX58ukWd6rW/7NH4T/+QTRzLw
5WazOdvEM31Y3IweseYz5GZfbY5WurpbaSH/kdeKxSbH7dnmZHjz9fpWY4xzbsq3OCFLIBE3xpSa
PXpFLMecVp9XWzWZtJoye/bqTubmFfWs1yAJaH6pduDUmMxVL9wyIwbBEN33LKw1VcZIKXHyCK0T
VYQGQoN5KomDp5D8RzUBSV7zRpZ3Qw0Zifhcp+WcRHFcTQFZKHuvv9E0wZ9v3tx/VCQ7i94c76rL
Zik7U1NSUXYqCtdgg67vOQbp7Zgs6oArpxxjMWQyTbJK06klFyhyxikwbtEYDYJg4IfGgF6W08uz
aIQ2AMQ1TAOKy5XxkSEgUlilGlvTCoRFehH++b+uHk+eb8t4GP+iLLwFrWFLCwlCeCAtM3FpfuC0
N9yBCUl8EH//mVDVFg+Ckgk7pQlt2iJw0I5bgyrKwfvxr/zHH09MhpLWsh5HKpiH/fhRByk3hXY4
tyFCYMej1gNkEbhjwwGaGrX0Tlg3HAClgKF3t6G6mH245tC0ak+KxMm2mC51ef4rRNexLgyDk4Hi
oeYwWsiBkP2AReO708JTxOsKW/KJDRhDpiBxDw50x4JzqzGiYg0kbILj0okR/5bc7GhxrWfGus61
rlpEKiB4ncYR3Whjcsc78lLPLFQljrrPfnloogl02ma3kaSpyMWH7Lwul7ZLa1LLqUt/4K3lBJc1
XXw5BEa9pEGx1ltPCdK2UumZt1BXWIHlbZRUJZAS0fIiY2ltrfJBEDGufABBdFwTkagy8KdaJEvu
QIO0DleDcPe2np0whKML00DuQrcYpC8rHRkewZj20KnhF+8gHkLWINBqsYEt4v38HZeX4tY1jYU4
Rp4TOLKCI0iEAuR4w2PKVWoSGiulIkR57X7v1bC9QcZi+u5Yg4VymWrSqdJCAroOo40CqJ3/T9e5
Nmd1I+36F7nKBgPmqw0mJOQw2dlTL3yhMtnv2GCDDeb86/d135ekZ5nMVMnt1qnVarVaLS2t9dQj
plM9+EDktK/ggQhYYQsRsgFWIng3hMO9rPhCeN4/KW2ArgXdaAL8gNoOOK1BW0iUgO7EPBoB6elC
Yr0uiT65Ta+bh0XvwSuvivLCKPh2fcoKxkev0U3XgblgkqDCi4BnKvjRoWbRBonR5kZdS0jZEHAu
WJBSCa7UWU2tCSSgyaQAyyqkWGfnU7mubE5DGQIu5Oz62ZnP3kyCykJGG97JbHurGbLWhV2EBp7x
dDoV3gxPGqkzrWI9KZYynWzgFA7f/lQREesDDRmJaeJIYYCgBCRwJnX06PoXMGejmqvZEV8pSy1u
qS5F10Woy0fzRkPUpi5zNRUSJlAYrUW5aJ9gk7BmGyAoafmJKZy0yFxmIZMEgQ/fPDOgTrqQqISi
5CSp5CC2b13ruL3oOI9fqh8WDUHeOd4//bvoYNc1Ei6RFrDzc/OfVuwB2Rr0Ogf9ih/0HNA1ICCU
JkBYZFJdgnHejklLrp0bh2Bjhk57SecQUs6wI4t1zLbZcoza3FJVThFECs/vZWgDzGsy6OrPMNKt
oDTTTMUP4nj0KM9Kdmh1a0pKCdUFAKVj8Q+osQZqHkwNXnraA5Xp0SAZDZwjgUhAoNSDVcotGbXB
8JxZl00mozsmCMUcap2GONVMZwIqUddT6NQds3ezfI5pXPPBiBJtE3VTwUyiqY3BK+oS3IwUq2tM
Gg3sLEQephujnJSBsJYV+rnGqvZMFPNHuVFhMD9qbTwAi1htY452rc6yGjUK8mPBmweGi4+SyM9K
zJvnVgih+YD+2/HBw9PuHMa2oAaaEjAxHXlQJN9uDx4mA3IKpEm6q2SN1SwnucZ5CpuEHQmoNFRQ
Kdcr8xRhtNfeYHyihp8yZ6Bcz5yHQHY+nuH0kWpG6M7Pfa9j3lv2GTmp5uWyBSJQCkossGzL2ejK
7IKdrnjmcPR/mK2bxjeM+ZKxXQKSLr7obBE6kIqFeZZKD4gI0fF2CEAwBhTRzICDkAtcgakEjg0m
1wkKtCLpVpmObv+TxJw0z+xV7s6dY4L1md+kY/yxFS4BpNfGBCxDwo33aZNm8iy3TM0qzXBNzwaE
cnMTQJ80qTmIWN3f8miPgNQyXQQ2b57HV+sV49F0OVlsYnWxTVml8JjwLn27gHhKaE3lkNprvUlB
DbGnMnn4OI9QB+VaOnGM6fwYXVzYecwEzvPAf33cy2EzBMgg4BqTQVRIlmzTHhwStZi3PmOoU2cc
86+KIOPcGX96PEocK+y2G30uOwcrHLQ3aWDcPper2YbksyLJCTDIGORR+XXfW5jHUSRCg6CPz+Er
uJAsCNJY/fv7Dx+d3ZzEn3YUHdGlezX/sE6CcKwzykYIwYX0OcdcpKBlPUmrZYwwiS0SWitLnUZx
7vz0+V1+sM0xjOBRZd0Qm4HCmm2sWnMakQmxap7sk0cCgYaXJ0DlKLkfxRvatlXMrveKf0GQ/Rf9
NmFF5lZpd1WXg6Kmc/aMYNdFSYb/4+dHb3KliBrAHE/n6zYegAMNqT7vKZJCb0uNRinr0EOZaA7z
KexhPsgK1GpLi2SvCHleBexVI/4TNneHrE2VhWTH0Hs1JLqxWAgrFXjO1qZOwg9hO/T6S87LDhqZ
aJkDGJlNryb4fMBBZ8BHz+gmDPThOf9JVwWkA3z75O3h+PLgmivyAbxFiQjSJtBnobeM0olcDyHZ
rs7bWsRIdnBAjIJYVgSZuI2peFhoSEg+r3yKAafkIaDESSPQDOUpXAIChJlqPaoDstBRxJUNONc1
162shV3cY13Czdef/+f847g0R1x+hfYNaNMgPksx6letWHodUrdk4WNen5FPIel37zy65ullSO/e
/EZOJBBWW+AUJpqe3uTDWRK8uPcH6TTHTStaBIGBw9dIbB5guurTwaN3/RXzbEXrSubjVPz40UF/
tjCfqsq7CHsvP5zwwCdvasHE26Mvx0ExjRd9OhtlqzUHdl1Aa9CNmE61VXWhqlGfHdmdTf9QmXaZ
XvWhF4r58ej0cw/1yVMzOxNsEGL5AbYoKkpbu4wBs5j6//7hp1MyiOQhJzYJX2rjfOF/3Iy9c9B6
IxlzvymCN8JmFag5A+m5mcuzkBzdB00fURAXb5D8UFX+NWD0bp5rBsdeRLO6bDh51qc8ODDlsujM
7SPS3Z2bWAqjSlkKuZvCDNPXhBe152NF34pEwQAdiixBaWMa/uBXJ3yH16pdjucreNtC5SW0puUe
FKe1qRo47EBHHggnDDgp40ENQ60aLK3u4ANU5Kj2umtISVLNm4qCgUE1SIORrK+fj/euTjXfUT+4
Qny0OoQ9u7nYBlE6SRk+Q7pVIxp4dRqa0/v5rkf0pR/ycw0ihohC0TArrdoKABqmLKQrD0wToEEm
9O7/cvb2aVY7xleG7Ii4kB52BOwcONrczThQvWQxRkXQFSAB/QDSAHAc5p0fX757RtU1uOAGioEA
t4jRcN6RBpnCBoV5YvQSr86c0SkUmSHqmJHrgLn6rgFdQ24K5msuGZ6zYcNIw0ACDRg2kPxAacx3
bCXaQm0gYRW7hfhuTQ0+NtisYXqrRRCBO6p3OVz0FtUu6hZqi2FgmuTbKk//p3sCmqUWIggIqB4D
qVoqr88fHXihgFwSuTiJ09Kv68ICPT94dfzg7rOY8TvMhx033/8CTZroijJXTBeaIbXDe3nyheU3
ZNfbh18YPvdxeXQWb4N/LBT0LcU/5VvKBIiQ7ubaFAiwGczWnl8fIzumM2tIavXJGDGS8fr5SoQ9
g6YMXr3v8t3+kMh/1yxwuXU5A6f8GGmeFBIxaVeuGpF97kqCdxuREj1Y+lC50JgJM0ZNxgjVRl2X
Xs/X8UgbjtJmxDpyNML/BW2TFMipOTuOxjXd2DKyDDpBMPP+ww/nzylbdsZLTAockpSloLQpM4vZ
tVvfW1baPQUChQDjCsJXh4P03HbY0jKhnlehpQ5cLcGVzDN4FXB5E9WFoQQVgKsoUQpU6ZEUAhUO
Sz8nf3VbC0AF5QSyAs2SCFEg5EhHolsxg0cmeUuAMEVCuZ8/32Fxp6bVUH09W+sDZ4/9H5pdioDh
pxf0YFnedmXmIMsJ7VERSBRYsfB/JybF4fSBkQwK2s9oTGVL1/KFyfFq6vwPEXLC/eXLIQGSoPD2
05MXR4fsn5hSTixetTi496MaAn066nh35m3R8cUKiFC4LADQBMsIp5Jw/ND6lOjx1sp1ileVnIf9
EmDnd6jOr6MMyn1nJsq2+exDfawcYc2AF/b5/K+4WRxheYo1jn7mRZ4emOIO9feu+L+cLpYyVzYh
65gp3dlOlNLSA7Hygns/Xz8YDp0P+KhjKYqAC0GgTCDKIyAKlOWcjoLfPqix9pYpasP3pz8Q4c1w
L6lIDCKBfV0hKf36iQMAtMyqNB3T5zuLgIznGL178dKhrKjRrQ7QgDkwZp7l+c92ODdXFUhWK+Ch
JoCYGg0UB6qAwPHwyCTi20AiWjtMNI++yiS92PwHTYPMA0p2/bJ41pqQmmsNSIrOR1RQVr2ClIRk
wSd9JkXa79Qwmdnw9f0/3/wO3UymdmLO1f1vXUHIIuXo4+d8w808VxvtSfLyiC9LVP40NBff+MrR
XF5NAl6d8eIKf+aQwNsyUnz5/q+XXRxIicXY43oR218+Qwnp2J7xWg1u0P7Jzbs8Rzzb4we8+z0y
MkFCtOTAqTu+kZm6LInf+soyWEiSy1APF+jwYclYjpzx8cyRHO6+7h2/OnjH4e+34/vnJxSklIub
lUI/xAj50v67dGCFo6PuhY2ffXRl/3jx+IhPnZqY6g+4bwTXZEt4l0v84OGfe3f/H3tMy9+8ZSQO
3O6SgtWGgrZ5fKGj3GCSJ1ebm/6SgCh1Vh9IzJrt9yS6u8G9nT979+DrH8uVHp7zC15jfvPrf/V8
dXXnTVpWtoTp4oLjIqwdANGx4q3VR+ZkFC5BSHGZucVxByFdb2BMFg6iql4fntx95XCTYFDHMw1c
WfS9nEjA5Q2RTYXOwIw3M7HHIyYzbciECDXAgbhNzi7mWufstsFU8g23Zo0ljpmbBrevvkGiRgjK
621SWxFC/O9IHzFIrJWP/uSj0Xw6es766ePQNaf+cFLbPHOXlcz0dGP3YIyYbYVJ3POalLnYaTpd
HLGcIwp3c9EKp03PUpBvC1HEhNydNzfLjBfpeWY2x2cMgFJZDMgg1QxhKU+VGGkGh7rLO6QG0o5R
nKdH4BSI70eFrfQgRYoQhKt8V7GAthA6fSyWnAgl5WpqlTSmNo2vj19Lm0JyGsf/6PHVYXpqIyBK
aUTrV6xEpdNVKGnjvVmk6ZKYJYrLOJZiCQXxiWOfeqVYEqAcz55/g1OQFw/OH1/+pnTVXXpGNC8j
KzpnyypBoRGq0VKKuaQ0AUEDpWS5bX1KQyg+GXk2NJJYzejYbedLAXdNhX/YHnCu5T1kqjhSEkFO
74kqeExA1a1Fxj3HTgZajhAaUq+U/Zh6VLaBqqmnI9AWN6403MM3PUv3fS4IC+oE1Bxj6IBDJASB
fAKNt5dLU7IDz+B1tJgKyeCyW/ymvPE4c5wZQKrIvFYlXajS2bTtkvjHwc3/odVM3m1fw468tIuR
0WQnLWFr+VUc20rkHT9G6uKeBTwzhB5r5hzURLu2T1sYNsDnXU752XJAexFLj0ev7p88JUJLph59
fRIrIIcghy95MUsPuPM6g/nqL+qSt/nBIXpQ79iuBDaq/iuxwrMv578i1xTgDRwmCa6o3rL3CV49
enXn+Evd1zeP7t87fpNFus4ECg3qDLjdcdLob8Yi+w86OrJr/sdcI3fJgcZVCT4++PD02+5d+W4L
6GzVU4ONGl2dXGWvs3oG3vlOQdDWwTVmSlMipoZ2aquHmacMAa7IlmZNugmOytKYFqE0/1f+ykTH
2t7r16eXp45um6Iw6aAyBEzoEAfOywokuq5pWdyuYcApQFu2IiRlrm9mQj5MSZWRqzqG9ci7RJH/
uzc/vvyxigijTY8SUtRhwIuGelqapmusqaFT+t/BuSDCgiHmjZHFvZjPvm54U8MUHZG6UiTMcqYK
VR8ggSL89CnfuYG92QP+wwk5QHBWX3AQigMJ01+YvTO7HSbXWmP9miNFkTT4w9EeXwUHUyAUlSi3
sOsW6jBR2P26B2rD0+qrRhaYjmIKzuMDcA8++JlGhA9dUgiyLLLt1m7fRZ6rBEWpZiFwuweE2cCN
Qc0cyl6H1m1ljEglQ6KUppyIQZTPhlQb0FcSoJb90WKQJNWjZxxZ7WyPAacaCjFmL7WJTKW0DHXl
0kzh0tdQ6DwKrHkDwWRp2nbnAqQaOj10nCiOtxUD9tyqEKshy/+sEjO+FgSMYux0DBvrxj5LP8at
fsL9t8/+1y0ylVxLpAIOQldovh0Lf+MODo1UiowLYi2qyIBroBaiaGN50sRGhxEtFBxl01d9oo7v
GBSmFr+Ug53j+QLatrnTywkiCdkB7Of8G+WM8vVgiUde4D0iZpvRg3tKeL4+L43t9VnE9rSdIh64
L0iKOw+QUrNBYBr/9BAJMBvYXBw8PH59Z2zIhu7BAJ36O6xpitDuPvQBk5yl8T5Uyb2JtNvAXkck
WzMqeXpG+9AFRmo9QIcdt3A+7BOnAI8gfNTgc43uy7Lx6lO6IJuX5+21KTQ6H34pJxLIB85z9ySP
6xX8pylaoARbPBoRjssbfcJBFs2F7HwWlpS03mx3hv3GdNMtDoyP32tJt67nmOoBEmdBRE3pdVdj
u/LE11ETOE0RJeSpTC9KcCsDnrf8D/n4kLM9oox0rAjeKxkSE/JQ0HOpzYvb5NDMx8tnf45L3XR3
DQXds1FlYJ99LDZ1U7Ej4CV/EALyjnDyQGzsf0mJriUF1FLEKFV1GlpF1KqoLWXGht+6QPRJww8p
DhSATNOaceYqmcRiGOPWAfqfMiQZmgBKMaZxf+eoCy1JxC0TJufy1fIAyr87fnX1xBLArhekpsDd
Pzju7eOi/Rdv/skdELkiqzOJUgaXMCA5CwexZWGc/JIP4Tqtcc2G6x+WsXhV41xBQFY51lDOQsa8
Iq2YKck56G2gcJFshU6liZIBynRmgr56+ejoF3oRUXPo2ldpLjl6fhgzvbnpo5qiViSPK0km9Uos
icwMNM5A1BDFr8fKZHBusCx0jlCc+s2TzoKvzp/8SYSmWF86OSYbxNBhKLdNdLkX3l6vS7HksDbM
m+OUxmUGTjL9Tw9Joq7EgHnWjnDGTNg8MmYmkN45ME0Dyt97bJFk77DrlNOwzdprewhpAikLbieo
+HgSa9u0Ryqzn1bbcIAGq3NuiDL/IKkApU2DIPMgfBoDOll0vhraJ72QT7/GI2/6YSOuLH2iTRpB
5VFTxs0rFA1FQf2dAWi6J5XT46o/6ZSaLmYUa8zO5qLvaLuh7unRn7QFYeD4jXMUUfpznoVi3dBS
yEQmZVn+vR/2fou8Yv5dLppV+UGU9KIj385azrGqBkZN8VJMQbAgihekBSpHpUwSst6Im2WNWK62
Z7DGy7GU3WpB50FuzpHoyG8IMPrEbt+Q68XDcYdh/8VaOW9fa7BnVV0IGGDPBuaLO70j0nscUxAu
KEgk8omCwxS6AhtTYzqLFMKCQ1BXT3kHtTgSmv+RnVIbhXjQsod3SF2cOkTyAUX0Kya+hVX6cQXj
iuVZhS6iHmCO0XDtKKkjCBJfEFdx98/TB8vHRdz74fC3+x8evfq/8wxB+wmkThqpOWXe9KlIbLrm
Xa9bGJcbm0tR3E0CTq31ecRNOoEUaLEerIOAuX0kM8RverI2Hers/kmkSupOKJFFgp7yE0lfnuW5
HjzBCrOjh05w4DYZBxUCEqq7b0K4fh7ndWyYZZaSBPtLI2U2Rxiy/I+zsxxbGKhYf50YkkSMeX89
WV1CIREkZ5cvaAWuiDLngc5fCoTVwlsSJAJpMuzzRgIkEOYGRT5ngozvnZx/8hp+ylbecAQufPj7
629B1RcQ39LKu5YpE+MftZofraWY+vvtzZPrf5PptGSY8r4o8TVn1vwBqR1l+QFlKjGpmX6QIQqc
RtbMcTpDO2m5LxZSZjXr6kAWgfTy13ZpnzhQouAiwNmAs1iYBVdPdv/dj3f0hmVtmoD8n0sF+Jrc
0yiOncPmyYUG/uO7J/9Ypp6K4D7SqCGTbfmXwV5dh+9r3lH8HXMBFzAvl/MdUL51XZNIjZ1Z+bh3
fH759P0vWBkqbDq5qmsGhx0lQoehY8doYNfDdpWo5uvendPr8ePscB7TTucTlrNJOXIIIHWFbn1n
g/WGonWdunLM5WP+nxcZS6/k276CJXFt4eYIZHmdt87oxuHlKRYTka0xBxlLuUnICRF36FUkBS5c
FTf6SlFlWxOLAAkkLChSGRc4SOM3keMAdKMzbpClCzoE3Qwho3SSf1C87RrNG3Qqmt0MPq/8Uwe5
I2ehqgSM2Bl+W6E52ZNhNWdyibow7+DQ4ZfPuT2k5jY4Lh1qh5aWzj6d1lVmNGn01jDjM1BgHonF
p5jnQ5o1bVq8C+JuMEBw2fXagVkfMDJYN9cHDNZy9q1dz4Rahmy9aYfIglChysigDhwBW2zDHNzL
H2kg3brsCk4vy7o4ScMtaknATAnBl48Pn1iubcyGbJmyo6X6deI2aR2OLyyDC9ciJlMQAqv4PHUY
tM4v/yCXgSof/qeeW0NHXmVf2rpRgahcTQcQdVEXQLR9EKOsGhdYrR2Tve7fOF0hI6pYvQbpBOW/
NAeFutrUDZ1+Cazb61SbbpEkgJnpEJNeylchKafBGpshTRXUR7nOrlkrDfGJwjunb9+NX+xY1CkO
nr44D2u7wUf6rVvUpiFNaiBu1J4NHHImEI0/HoVD/FtIcoZreOFoIzHgdx4Qe9Ecsk3dRs8tRm0K
P3j4ZPzo3fAKekw5vgFMJabCOKbWH6FUZsdwTNZ6f/t7G5agEMv8qKC/E99rumx98jA9CEtZb9Se
R/jt3+ociNO2KV+6lY7nBwEog1i7lRAn4iJ0HilN05qAYJEECRFiJ6Y4M8L0yBqdzdkb6KDWb3db
xFnkUeDCtVhUYSQpRqsjq4eGjDNRss7eXT2RPlBOVhtcTcrNShqMPWGcyCHQY6HCCNfZLxEj9HdR
SUIOQBJAzGHcQGri5gMkh37qCfJkoKkFsY2w17Fpzz8oJLlFOr87p+CBHUfOYe9ePzrgQy51Ex2M
MbLrmSiaM8U5JTuNF7JyBBDRzCu6xE2Ha7mYHHMWsf85ehZhd2XjPwEqQGqJOwZ00CEcBpN4MeUL
JMEAvqLIxCgQiWzkoyCQC2H32EP1xpfKMzA1cvcfieDYEke3Ve9/nF1kR1SySMqhAGZ/kNK7Y/9O
tZKy3Giyyc5TH2dSi2YJLTufIZnaO73JtXGR4vBgIo7sej12/Ib0qNBy3QjN2k/3v+x+nhoKbupW
d3iWjoxGT7bWA2bkB3FTonqoBv7XJ2LwYK1Rd7LAqs/1s5/MvukerYaOYjF6NNRnvIiM7hGdY5E+
bbZt5JRtKCiOUBohD0OWwCruVRPO0bvWpQQ4wVrI3Qf3faq+2dXgBlJC6CY3z3/zSLnnTGyQx03M
jPKtZyPXFyd7h5lxdtNWM8w2auuhlNsYiQV8fn34Y7YqodttzIjc3kYNpsZOOo+cGBkYmINT9WRG
/vj5G8/xSG2GZZgXxCjsYILPJw8xXo1aRFO1Sq0WQBh8dD4mSvds1KQeybkq67yw7jyOzSyJxwUg
wzYmXyQYzCSZYHUh6aGJT0gczGx7YceZemQNzzC3zad/CDKnIYOR5Koz8PP/7t/Pg/I1QDu9UT0o
nGMD6BqmcSfmedvKqSkeC0CkQQZJK3s4htvUUZikWjVLl0x62bRVfP9FlhiLfJ+zKo42ZCwmdKyj
/LeM1hSibRogimgpTRjeLYXNSxzbP5iZaSt7UiGhpSaAKqi0ga4Fq7WwkjX69hKxylHTEqYM/PKY
H3lJLVcTiZFAtrgNrhSrLUKsPpC78dn74YOr1z2856yZzY4H+vkRUhYoCrICpSDzrR/cgnD2YDgJ
NETxRMEoG8hxZ14KnQ9PikLgVlI3R3MHSyXyqdCEroDxaUt7xSjBGQG7ze1GEhyPFk8duHxz3F7c
1XxAbn68B6OxAoUN6PC8sO2Z+9zkLXLjxHOctPCC8PnjL9enkJ+nlXrTML4QcMLyltOt7vTb/3Sh
/QTqYCHO5LD5NGNJInKs5APRQ93oQsaTlAe/8mPxDrCQGgwtBTkp7oBJi9KQph3OS/oKFKX5eR6+
mgllcDKB4JW9maTZvgMMnGNHzhgQ9xbfiR2BfqMvUCN7tydyXz42HFRx/3xzcXKfH95jYxGFUYLE
ktBNc7c90QNSaJdEYHc6yo6YIWVgvIAUWVfsyZoeVfu48kHaL/UCTWHUwXuIoX6ssw+idGwF+zye
7Khr/31vdXVx8vLwaXjvd7ZsFU4WHwp/94kAJy/QwAxdyFoFYgXiNu+/uPyNG4esNtp+vY+8kKEx
ZwkQufr64xXvnxDBguNL3MSk7xbc3lxz9c5CEDOtNm2s6kTTKn+99U25T8/O937tWsDaA4Pz/IIC
JGw7So87AmNeGw30Mw89zuN4BTHnkIVPFDHsc6oNtWBijY8rR0nmvlRKpW2aCQgWpHaEqwcRYn3u
9qNmXQ2hTB8qbevjMb76wd+F9E0rX7FWJkK6XkrQBXVk1vj0h0mIRf55R4kSrsbxcCNdyAOhJITI
JOZgCxEgSIQaj921PZXjK/jlXX9gesxdyNElIF2qavMfS0DHtAF5fE3HaXvbCARtpKs4hf/DDXEK
8ARkrJ1WLr/wQQwKK8jkdJ1IJsELA8waBzRjiY3gn5Yg8fMfXr0+veC7hlloiK2hWQjp9kyY+QJD
RGBAzsJkn8yZ6JsBcHhb4OglxUmGN2hSA1G5qIHQ/dVKXq19Soy08IoN8xjR8495CGONnZFZfEoZ
ycPXeDwpY3Ol3Ja0DVLoLzBI15HAHgFFDrUh45i8Iyyr4xBxDavScEQcHfUIJareIIE1e0kgk+ao
DdTQad+ARJmKI8rqBzcaus5C0mUbKB5uDcN+2w+ggUwQuEbSSt0oXDo3yZL71++f3vsV5uR/41/a
le/Ubc6NmqHODszhtElMOSoJj3DNa+AG3RoxmiEskooE6LydUw8aBA8hcKNXP+kBA2OHutCozkOH
O5rgKdXOi9BPogpiSB63i66zzHrixzkDKxeFFjkkz2CMV+JJReQLUonoWqZE0DMeUM5vtbJJe/Dy
8YfHukQsdKxuLn0YXKNWAxLqCs3/lIA8MKftNOqalxlRKxye4FQd6Gst0ZJ/f7jqF0oXkzJM1Fqb
3iEUk0GC5wlJe94vn5trFlDZITX5Bq4Av/JJ16u3wMHy4sKG8jSxb/exZaQW29x+2hFUmdw8f7j3
+Ntj5eIDjtVKFypiNBUBva7zlIdCSwZTEp7DLrPhfS2nRlViPbhhzNPj/Zcn7/5lz+koyOpuBWIM
4nGsFH6/S8fo7/WSAf87/Wx/cNEhGiKvYZW01IWkqMAg25eaEDXTwrki3EaZIlRXngtJQ+1hVPLi
MTcRQaLKiAo5VqqMCv52xwh0/+aPPPexQwuuulAmzMdI+19+OsqTKsTf53xNf//l0eXvdeZpxGFa
CEJYQzW8eZLgckkn+PbDCLWyb25ODt/EJTcgCJAsjMzRTlPEYdBupP/p4ljYljuodCKUKSnoEA3c
XVskRj7VVT4QVe5mPQW+e/nDwT/tN5ACaxqL1GudrisdhtBWEOUNmVORQM6c3kiBBOZz0liUiQxS
YLkSwr9i5MuTCJChA0pgPLjTLkD75uTd2zwOtvtoQCSg4qfXvaGa+GaxUAYLiqCVQ3AvxrmQn6Lm
U5xwlSMKHDxv9l885p4vTm382nlY1UMkZjie7bjO6/FUn3Ira5+Ie/PDTNJFzCJKU319pKRZPsju
fRCWHS9PxM3bPUzIAuNXwLk69Pb44U3OUkaRnsoRJeh9UzjI558fPHx0fnNCH6BOyoC3vjm62cym
9zXhIASo2HVgOluiu9MziKXE+nIMVSuCAknZTXFpwsT7lycf3o7fFyQ6rhIgF0pAs2RW9TY3PpK6
ipDbKUrzkZDHnR5N9mSv58IsqhwR3jqu2/14IzU9PxznoJXzjhCjPd5PoWCODCGLH9OvXY/TwvHF
V8z9/GbO7D8a7fRBkZcAbjLpmCtAkumAUEUHms4sWYM6+5YeOhA9dIUPRh1PZB1x0wXveGcb0FcZ
w3SVBygOJEviodaT0Vwnp88oXPUdFpO8k8s86qZYN3nu9LZ8dWKEXrd9b57cufdbRJWZoqopMvD0
uCcnjvCUleMMXPckFRpQASGXCC5XqgpaMZGOCKrWPtvb8gk39rqdcUhx3jJ/yaca6UB7SbIySB8M
7YllGPi3Nyf3uJUVyawOaZund9hLTDNCy4yMXmGO9o/u/7Sfh1XLE4yz1+NMU1wKga6DCyFah1OP
mkruxaFN0GEMcv8PCm5pSx6YKtnawRAwrNAsJH8/u3haF5aKNzgXrDr4PECySZIfEAIpVO02xyaI
kWayeJsATeiTUUcDR7YDg4wNiBkkY5FhCFDh0JLOLUXL9Ibg89WGyKYbNGN/MqkvHl9c/kR7DmRg
1RXiGebO3uorsQxxtRYB9H9VobxAbxWYxclYoSOvNuDNvaJfsO7dq6PD13F74RqYi1io5lJukmhk
3n8yx5rgVqk6UwFlFu70G42nmJBsg6wCYcdOtzskGDOfzIWsfkcolQ4sDMPW6aPcb6LdhtPL+0/S
985oqlP+6uIxr7itigwYtYDpMf8oWpn0/wT8H6SdpcBhEqjRYaYRSAIlYYVWT0thiP/SADIyfC31
P4gZKRHC0ByIaSyS3MM3mgMXWhxxigDBO069BkvdWZ3/3PO6judCwBTBJxxBJvz5aqI0aWVRA6Ei
sB7Od5YMI69Ju0n3MjYVNPQU9E4GFRqdImU0OFMoHLnDko1XZbrNgA2bxpDKBlHKnR39cPabnOTu
FVkGshZCdgnJHnCyD0qA8XrFuGa4YoHszHC9xqa9Tu88uY5HhvtVJ0w8XjoYnlf/JysnIPw3Hhc3
Jac3d3V+/PKg99q6y4UaVQ1YJx24W03UAaT63Mwks5W6b7aOu+G8K4Rh25yJYWI0dsuIghBixDmO
BNPQTVNkMSaYycsgmVLDKophCm1f5B4vrvUME9bGyUq7jWzp/DZEQFOC4HYY2N6QY4dmjIQI2BHv
j+Qw7I48A7VztR1JoP519pVogJ71dlux+IFwRmVCEPEeJYSpsgYzmw1HmSJPFoFb/qneEYLd0sWP
r9IQs1HpK4o0pxzabvehEO52No37DOjT+LjbUlO6JE4vwaPw3ZKQSJSAZNyv9O73xefX2Ytf3Ln7
U2fGqMI/UlN6fogah5xvP95k3jLvgPXQXSZqOpmXpCYj1iuxZlIDO9cXBc1K7rz03XJ9Ep7yy4te
9gReNWwsNzIziZOAOSKMb0gTh2EC5UWCz1+VoG57xxS/eXzx1Kzx05n0hmyKUtOfWyJl2IlWIj0F
NnSJQiKCjE9m6CeLTG0G8tYM7a57kk5ZIHnIoANSw9KRMF6zYxHKzlKzgJo76lABDEgqCDAPTqI8
Ua/XLw9/Ig81iaKjaRQh+c41vxzFHemlY9WnsU1/unf2Y1SQU6J5n9e5OYpTqarLf4rBn83mMQMR
97qwMU7SiM9fWEhr1fkqdJtEtyWjkjMBiVKFvt99d3LvMk+t4J9Q9UWyUzS0QCFgmvr76xNyBj3e
fvPDw/ZcEUQk60I1TEsDeEtKsEIlKFEJvJP006t8vYtYQs6UEuYEnVNMgdxudx7mpt68PrisBxSW
tRCB7O5tOAwoNmQ5o7qkJNLevANIGng/SWzRGN1+0JdkiMU2xg6VYXjIWJdzcFqcg2FXwmMXIg/D
SVyqoKJUH3iYMCpXESSXLpXutMsm0LT9Ao5n3/A1n3aPnpKC/01R+2sP7Ow8oZ42lkKcXUg13jul
iKzaUMJTcr3l4TIcMSSO4uqbPQysaV9ROGwnZVyB2BAFVyf6vJfMFpWIz7PEKWf9Bac8IAUdGIT/
cM6/W08v7Ia9VgKkKBAS7SfRLMrbM30KkTf6ndqcJFsLoYTPzRXt8NQjdZDbK9UYiMgLlf/65NPH
MGuXQBKmrs/+zBfGGs8qsw7FmVf6ZsxaEGwrWVhubCgwL2mQoUG1HLgGmPTaXL5wQSAGqZscGxAw
p8RIAwcBMplFgDGzrGtmWyJJFgGKoAyUBaccjYKDCE0EX0EqpNvU9Aj7vyCLUJ1uiKxA9SxwOLTx
b/VyJ+zJgmn4SCKrlFuY/haPS2cWznq9LqrAIcC/e+D1f2Wh7YOu/tgNkkEI2Dq71GPiISPkUv92
/qcE5ahDAnh7O1BO5VERDC/QMKYbSegLpaJBm8lVozkUaOpQ9Y+06bASd3oIiZoCRLOBaDzqDA7c
OK8cDqDy+qj3Lk/2Po4PJzABdE8RMzhh/p4qnLVRldpWwEEIG3ZIW52wrFFKJVqzPWukbJ6LIKkh
JJ/CIpFmUVOxKKJFF0FlgtbgcshQaQO72t/sDsuoSypB+pYDH/ckyIbECmlxPkgaj0mmlcZkdQDg
e1qvDxePLsdLM81d1qKjFqK+gjGNCASwW6wOFZX5CkPSU4JwMVGGlAaBcwLBOqFLpuIam6nvOoJ0
VJ3yHKdkW4AGrk94/yd9mf0DJ3lBkOR62clUsuFzVIBuh3FeUlh15Zh+Esb1ETQPRUP5VLfoIssM
H/C7eJvvAy7q7bRKXLsYYe1sLag3hYC2Rop1W7pAhR/t+pSbsvY9/Hd804UhF+t7CWbTnEwkk0X8
2+/vXqbn5keWZJTXTF5ww2RZAcjkjYssEXuPADoB6TUooZNLsfSNXitnaZPbNgPK/ylxMyg4OLF1
y7x+1G9gN1NR0DQFxEuMWLMdx6ry9dnJNZ8Vyauzs52YNiel8waIR3DzHEBFHc6lUbQ9ND2/Zec8
5XYFuPMOpApLNRJ2Cqutg57+bcfG3uXtOhmE3dVhELkHMhjjwVflToqJ9I2s8fVhul2TB0DQoTNN
D2UivpVkhgnToNmclIFThgv9+yeOadwxdUSF2FJtrNADWI948+B/mVoPA8jOlwFZr5LJssbBaE4T
el0gjyT6LQTSOSQFdq309jdFXDdTkbbkRAQc8l4YPjo5+hwDf/jj1eWPcrMa8HYCSou4uKNDNboE
LpQiOERJNEja8shZPQfa8Dz+tQZQhOZBOJQGoXFCLAJEMqYZ2t4Y7He5EDsx1yqQHoJQy2YleLNm
GRQcg/m1CRL+NuGo5LirYQy9I60O0LqapK9am0HOtmxqN1BwVO2BgtMCqObPhT9rDidHlGTG/M0Q
H706fXfncZhANzffy+SXLiHv9F1DgVyRBx1QzHZ/QcRCmDdM5nHR/uHVb4jBuYB0rFoBHX54dtUf
aqnYJAukNAGk+wdIEgOSAFRjPKXSQVh4yqxvLA1dvPXNKAft8PJ4/9vJPPvvf9V7/LoW9KgszDwY
7iBp8Q2xS5gpTz89q88hiYEjDXr/8AtHLVaXCWGKcMZyzPf5Un0et4DgKAJbWfQWzKkNeTtvMgmj
yqtHBy9P3v8L+ShVEPsIsvCVUon2rSKzlWwTyKLYzLPG1beTq/HlW0ou0W8EhtigpPwV4fiqKMYh
zXt8iHmIBPrWUJKQYD9Q7wNOhRODkg9cVtjvTu5f8aAno2A/xSO1+byLQynwJScvccnlgo4w5mtu
wukWwXmOZfl2cviA+UDXEZ4CAPr5XrhnylceLjOdOnvXV0+YiMsT7OrFMkUgn1l36yYQJVdYU3bM
4zmtM+nqBCW9c5CSqZWV7BvLMJP3+hd+nvL2SkamDWYxowarHZXky1VtvjTsSUi9TClTlXKQcykd
dWYxy0AOhKwvX04O7vUQCvK0mOxwRl3pkAxO/3PmRFJY5t+tAxnqpUcN9BHEnqbjcV8gqtFTGERN
XOmYDgrEyvJvt+1W5Zfia6Q01x1mh5sEyKEDkDs6v/97x2zXxjS+D55++sQHEyhK6H/LzARiCblQ
RAeG4zW6AsPcOL39ir71aBZEX0wWSh1K9IRg/rhaSgSWhfRqLTkXX/qck7w5VVFTSNi6AyicR4Pf
XuBP4VVR6Obmhwv8JvaO3ZmsPSSDZKAmwwdEJcYZ5BiweV7W8bIxhPfpZ37k5P4v/GTqMzoQmUxd
pmvg7SDAQJH8GFEGCQVZJSy3KbrWGUoiAQc1bjQEKPbh88n14Xi3UgFZwbZtagspQzStzFGBDgvq
Kk83SJF4Rxt67ZwVrCwVcJFoHoyhUF9PXt07JVE2hWpbjUtXfLK1srYpROS3J/Jco8lgCALpM+PB
ODEKlGU1J5ppxQiMUY55yHgMSyE6+sskwQAYyEjw3JJRmrouMr1x5VAhOFecSB5TTedlDEg/+sMZ
1dJTevnz1UHfde3Sg9KinJhgxQEkakAammYLzIdNJLOArEy9MZaGpPSZvMsLUVYQcskKmXlFhqWh
BzMDdOFtGsCFOsvGel7ZD6vUw2jP1hyDJGzRiIwAdQ67htQ9pMR2oXMJk40uWrRB/mhpnhkx8aZv
wIrFKm7w0ck8UyONkzRq5ritOOtaPunCQZBHbNw8IYkDpLX+hSxewLgmYCYwCI+2e8+HqkR37etk
1LfhmG57wqVjEkFSGppxcqBuA4F9ItT/41ZRmnp+dnZy9jinf+3WahSlbbdl5+zipxYiFrJynHUe
ujIBLD8y23LkQTcvZNCOK30YcjxbuX5AvvbJSDlwjiDvoPUbc332ucYyCtMBXpq4snoi230wukqq
9MCrnyaUmK0cvT+++GWVkRyQ8jQgtI5NAo/yWiX/Sd7qz4pGhfIRURJSOgcTw4dus0RQP/OdXGMB
xGAxKalFqyvICtAGySVUh0lrj/i/Annj09zbJO0aEKpji0lDxGmeGrvpLvXVaZpcgSw7K4wH+GLN
tdCdc201TNX2t3ON6sTpdAjyISMHHlroChMPdele8+Cnb/d+jRLNmzNjVlTTUR0VU2UimrPr15fH
9w5Po1w99e15NSg6u4VEDSZSnCgmmSgw0VfHn8+e5PYk1Ht+C2BL/+D4+uBxLta8/fr44B6eLjUo
TqEHZ8eXB7mGQrFotTPgJvYh0U7U0khOJ9whbwt+PqE2mXPhRzDVJ4W+xN0RVtS7XwiOuOaHG8ZM
yw5X0QOprZwlUxqKXOtrWQsCvz368G18S8JSY3ju/0HvHI8B18cAlunTDHVSOxoLYjWw3Ng6Uuin
IxYRTZMzq2pjO+1jMGpNcNRq2yO9aU26DiBUVCbaUNPWumpPe3l1zMaTXicpUw+dS+imJGtONm/h
sPpmE4V/OVhpf+zBZBlooBLh6B4+8NeIRQpSo1ZChTM46+0hv/jfi0jdHKH3ftODamsBA2F2lPqi
ZpSGpSwCDJPRrk70aU960kGX6WfoYlG8i0vE6luylZfJChBV6Ltb2NaHV8evP/mbMFBBWpEcG+I3
P9BlqS2ag0TZllsgie3KaLATeZPcPCsC0xH+mW8PwdPJRbQjPLo9lYWoZUScgUAU69bPVjs7mdtH
Z4+vnnmFk7R1zRXPa/7Muw0yobsohYkxdee4bDs17ptapx22E/Y5v2dOCbQEb/Hu+BG1ZMVE14HU
+DLJ49R1V6inSlQkzjSD4mZn+mjUSn2qkWVYOLTFnfXkzlk/38QjCR5UEYZ1XPLBFyRDfvSY8hlV
gtbcFSmM5wOr0gYuQlGO+aXxt79dfngKsbmwWmgmNBUWQ/eXm/2n0CRLiiCVDaD/aQzCQEiQB6wv
y4qIS7y2gTAJvRvP5vBmkZxrJlJzQSNboWwRCBKmGL//b264YFt59OTLX4omXLQ5Kcm2tK1BLpVI
oX+LBjglSQSunoqE/NXxh/lTPKk4ft2H2tb4j4gSQRfn19gzAsz2WP7Vbtjf/AxhbSLNYjq76MMr
nN05P/nYW7c9qVvMWxeYCvP8lNkfbuYvSaHdrz+cXO+N9Qcb4grN9ItxmtbSpc3JmbXZp8idF70F
vvt84zTuVIX2mtqLWJaNrpPDa+7cRPEwTIapXTC9hAfHRAkgXV/JMSgo8CCfOQxvb/dPuA1tVvo+
LtdN4YVUtyuZO9VJxA4CJEvYaik4Z4hrT3qcMWJ1yBRyXohA4MjXlqPkm0PJFK5d1EBHvhWSJodE
y49iXTYVnuUjwq4+IAhLY9rlEgsH3aKjgZnZg09yzO8g4InR/5yXqHf2J8sYYh8crGM/6tWYm77Y
tRUhpEqPzNIPFGF47xycvjn5/PjsFRfSvzw6O3969Q8Hl7pbIuDUAX6nbrBOOokh2kEAOjCwBDLO
LhOp3gxGpyxJHKs3kr41GZfWoCiGaseaHtURGkhj3/2kkG3Ir53IYCjkKYTvpFHXiBpsCskZt7iz
auVtPf4TtndoPXJgjeN5Ux1dEnBigQQWOCAnDSA5wZsOK9eJ54shpSxB6c92en/O/SnUKcYYiZQK
qLG2SzYNkWDTIEZJJyTdHxaAXvI+/EGqeErwfRtS8RWBtgK03myL2LuXx18/peD+6Q2f0V8frtbe
xKG8iar3pf9E6kU0CaBdmlNhehdDvx2BqZprPLrkj5papjwbIIFQi7PULPN4fFmHESc5KhyF2nph
4a2KhyKETj/l5pSKapqXStV3TSo4k2p63GrQZgqnjxuLW9VBrDC+7msiOEe9L34SI0SGhSLufCAO
udnn9PI/Kmj2QZRjgIJw0zw0GECUp+0U2AwEKMZvKzbfz9iSdnFw7ymV1vC3xmJpXtu8yVjRUEKG
L7FunUBGTkog9jjDfUsoSFIUE2jGYibOnFRoOoA0yoIIYWR+IZcE01Ik3/NdOZIFZtM7TN5o17JA
1ogUyye0nsf6j0go+uy1JhQXJzoDZX5n9+judX5AK2/CaLPWakOUIpoXWKUsMInZ2hzt87zFI4Rb
X1yoelKOPH/EV2NFCqpKIgHEAndOXn5+kCeyBOgC8RS6rFGKNoDWs/gye0nvD9ybKz3sI4ntmMsq
xnM5R3OZNof6BNuVBNFla12eKUkBcEZ1XiciwYLvz5+cX/dHcP59dZSvlRn+tsr2yx2x6LYL3DJA
V+NWcopNiekJ0waoTQO7HixeSFg5stkmRSmFcxdn1HPU3V0R6tDQFfdeL+5xy+7151MKUkm4WXJI
oCzt/3+yzq25qhxJo7/IEeZiMK8GXEUV3TPVQ083vBBVTJcBgwEfbC6/ftb3LUlnm4rYllOpVCqV
SqUuW1sHfXUXSKlWaKLFETanAombrPruywRl/3T/0b3fACETQaKqjNSZ8eS6Lv6BbBMiCVOnHu/a
FBR9IowsFi+zwRFASxnNUQuKYds/6AXYtr2LkGczbQiiuz3rRSLNs4xDcWFrE/c9LzHQlbZSE7F0
LDfC8MLYstIJ29MBpo8gJUIhkW4ifqauBiwPvidp0wnNTS21TGlWeQGwt40oV7VISVTMlJWYIAA/
4nX0+PKJeROvTcAHmNYnhMmmiTvVB7UYhK786JhXv78suLiZHVpzpOVAIbdxK7A6u7ou5w5fYdNZ
UR0cqkBvmcJa9gIgA24TAH5/evTgyZjl0wbk4gFPuDTfCVCZqmKUDmAYoKonzChz//F5TuTHx8si
ZN+m21OI87+zcUsZ0UVfLRCSQvFUCZhakEoYfeQVdV0acSwxNayMn7+cHnzOvY3UpLPkjtcp9uj6
lH95NmaR4S/fLb9CSJIy0vHDd+StufSUwJyOQtofxesyJkpgv7+fPOeLPa2LkffB0ZO2cwSPlmms
LsC2DrdKHnuASEp1IDTct83KkDp3E2d6hFS/yx4anofoeuADpuYhS3JqD539gzNGGA1GZWi3eu2A
+vn84f1qj/pVhw2ivc16Y9u2Vjz6Q5Fr9sasAAZw7IuSlcQLk/984EcE0mRjMgfrwaK2RTGsCJN3
OhcFAR8JKpThD0IkyzS5lNe5DWHWms6Smc10NiJlP4onPU/FHv+VODTj8n/sjpiWPx1O/5Oz/5UL
mg9cI/o1m8fAIDeF3SwhXxqGpL1q7Ge6fS6/MVGxyiWd5W5VsLVjuKVYVEkP27dC9b7pn0jEy6Av
/RECb816E1VDxuObIeFUze9OO6ujNfvlIhr0YZrnbJOw70b5fYCXmULC7fXFk/t/h0EKn40gECmj
6vUOCmbgum6IB9WIsWwseH6TEPO+fLV6x7JpNPIC+rNPjEfc4suIzObSPLbHBtx8UdoE4reev0ZB
3veLV2Yuw2Mn6ulV6HDZnJroOYRsR4HZ8AFkyyqIq/l6efGYw6iSIzEAnRfxWov+kNHqoAA/1EYM
yPXoAukBJKWi45QIb4nHO3/eFedQogiAwPMcwEggbST0GxRhNVTdUBVmN6vCXGKC1OrE0W+NgSKr
bjKtx308+M4TxJRoG8yX+U2jSHVKDJZkH60ANkrpzAh4lT70lzmTc0XKh1DlRiHeBLXZGSOHqtPX
jeEiP+Jb/3t0yqhS6xp6nRNhFax3zRIvtshcnA1LZu+7vEWBIRhlRADkWVoB0AAoHYCQRznJGDn3
d57BBtwq3SiYeIDM95W7S4yNN6/xtAqojobPiaH5cdNqXZJ40OoKc+ilTXKDpocKbP55GPmAczK5
JabmMG1iRMaJbhsMO+HJS0aobUxUgj7WlFITsYkIqZqhLWOIH6qOVu3REYSLZOFj8WRXlwvo3h9H
UrkzNQRkk4AQKefOIGhyWNBwEXKA7PDP3f+uyOAhG8UApi3m7XejTdKIY8eURCyEjGOqG3PpkASQ
Z04t8HDAuj/wzCj6LabgcomZbsQfJhijUFmTFX9y7+GHq8F9TmLCtrSdm2zzxqfCjkH17ByH2kHd
nUb3LWJYqUY2/FitZiV79Yr1pHMs7Y8QEp4oKp6Vx9g2dN5yc8cUIw5J3h1LCisyD+2z1TXuuJUh
SoZqfzqMBsF41qKQ5LKRjLAlkiPslFGpU4sMkHOljz5KqjRjmUJXntym5DYrVNcvTx4cPTZ/hJ+T
W4Eq3dY1hH9U3r3j8OjrEnKTus3dwTZyZorTBhmtKBfbEHg2eXiO1gekEaVgwAUgzAfB2XR3l5yM
YzoAazkakpeEOUnD9KhuZidR9d4GzFQrI5tPszW7Ak8aUDFoTbyWrZyx7EpJdIibWQeEIx2AOYhs
KKKlVZubXzCW81ysIbtvirJdYRsTAsecPEaU9geBCZne8yNYBzEtpVXVwjZzX9NijHO0+HD2tQvb
+w+iSUfqw4OT83snu4O8quPRf+jgCHtdMibaQd5kwnaRuikHBEOy+mDPMOeJ2YJa+UAB86RlcqM2
/33AGR11H+cpaD10OetE9iilHAjnlKneLwy63DSk1BbNTSxcx1JhDGEwdIs26Xrp7IrvBgtR0NLC
BPLy2dQjlTp6cHL9+RfSJewiJxJ12rNqZGsZjr3UrZlhB9pfLa01Y9De9MRlpprjE/wiKCxNe6PV
Y3km1thGbHrmmJg8SAAgHKseDGtj6iQZM/84sUR9kMnmq3DDRdbY0CH1gmRckFTvOl+nkLItdsHD
8N2PGKJThS6BHDBWt8qn80jT+0+6ye+2/uFm53dh5vIiHZKffzh7eutE17Ru5MlxoOnWabGKPczQ
Ws4OZJ1ssfWOFhXcNCryqBYADulzVH+rJZCyQWlbfkMaSHm0G0JMhhB1KohFkzPvYMa/tE1dLYlL
l5LLDNhaGZLt36+vcs1Pe5fmTph2zdQeci3eEB68Q+VN6mI2VdXRQ2EtTobCs1PC2BIUPbWMkBW4
5kczkhTTmi+pIkCnlvC78XLB2g1bdEKBcezP1tXebx+c3P5ysiYYDhY3rgbCEGJqG78du+qCDACh
6p+QYh2jB0635p+9fTqwNFB+4KSVXZoAi+RECZsMokQEsEitjh+GxPag9tPDSJDYvZPjcSBVokjT
ZiQ6rREOsgNQu7NNnbtHyfGiEMmYcAGR4sZMBqoiVqu3qji7bXZg5SEsB/hNN1l6iyAVAAJDcgHn
pWdtdjp1Zc6PtNCkVdRexcfX/bI+/yx/SgNHEJSJnABjbdTPrEhawu+TNkcaFIuQZzNiLXSEHIn8
J8YTS2RDEYixLj9pBVTDnwZOPAJ1hmiI9wSD9s95k8GTmWV35WL8yk86JUTIjLP8tyR7SqZMY28s
q35yDCNTuP3ZyVXhbbVBSmcYu4U5D3EBQgSdaytiCpzXNtcfHx39K4lzmKFfzl66fAudBJiU9hYC
HmLMwsIrK8t28PRTT4p1jxHkyhifPscmhp5MAnyQEaBsQPN/DZkIpZraFiiXxHgsCiZpG3anDgSP
Ilus5ZO7wsJAPzI7AcyH9e0hZbIJJl0XV6oWCQBsM2CAyhbEPFIGoAyEiknVn9267M4OOtQH9UAy
4ira1MyaSXaj0Ni4ugBCDKcqh3F7D1LyIM8U3xhV+Au6VTHBcNZtxmIzwrtvTP9k8b3vjmY3pCD6
IElFcFn90zv3nxAFubv17Ozq6uHxjh/vvJrDiR0WgrN7fDh57+XD/OGd3vd4zpdL3iLeesbbPjIc
X+dQ2dnHV8Eevnhw+83J5aOzq6PH+cPSYZXVNtXKCbLdp97cmt+QD7Nsn4Tuy+XH6xN+CCFfy1wf
3+Ue/X5jlIzXdy9+Ym3Oaj2jXRIvuQ3z54t7Dy/ukALP+6wrKOjtu7u/Jnms7fc7XKz32UPYvXzI
DPjtNy5F66dGhPz4Avmya8A+WKnAXBznu+A7DzgLn09zpEG0wcBfa4ATaWYGBsm3i0ZxcbACJtwh
cXeSCKBf+xvri4+U/YJYD5P1t3uh5OumgpCzU9KvJw/4hqnfX7j10d2yMGzUfTQ/1AAmG0zmFppl
gjj48vBP6BWDcH4HpdQgxmaIrwidLpGW5pubQpoWpO6VkIFWJfz86PrLr/w3nUwChL1FAWpAQvZU
PYJB+G53cskIM68BQm6QuQgHgfkAxUpYM5U3NwkjOg7rxgYpOB4UzhOLQGjE6ZixZKIWkWIsAojh
A+qzUoffYZktqXDt/82mE0lDAi/AaVjbQEiKLagWNQtCBBBWJlLZWe6VU0xwmPYy26XqPVdAjAcv
ctmjJiTkF5C7VR3CHjohzqkGd/65c4p3NU6XTZUZxPOyqsm6R2qC3xcFSEGcVTk8BTRtlGYS4Q+P
TQYyd7aQg6fb5GYGvwjWBno5EyOFR8Ct9XI3wwrLldXNgwjaSGlnnP8+WAMEhJwcIpQtB2f9cHFc
qEE3yMGi/jLoMp8F0JD2GcLZ2G1qmhLesFz1mTJQADx3z/3GefxEBhHNwq+eJov5jZTWi22ksE2f
A6OhAMT12X2wSftMZi5CoLDQDl6mQmmXJLodgPlmNX6cZOg1asIObNg3cvhMAVPt9dsJ/Tyr+6ts
s88bmrLjHvHddiVfEdWWCel7IqGC1yJHFSNSJaOL7OyjUjRIA9Iq6BEg5gZKRbe5MWNiPLV6cmhl
0AbdI1hiVthsJIYX5r+ygNIsyUvvenNyloscSb774I+SE9N6AL7j9VNALXj39PBDLhAqZ4VeaUUT
A002HuzJXNbIz1GxiVjDvM8monEgTCbMAPLMd3NXKJHTaT1yBmBnTgFMKrYXZVYfK3WwunFHKiIl
X0PTEU9gRcUoOUiFR1rgm9e2+e3eePdCW47a4VDNBguy2ZBU1U5GP1jdK4ZTJntDGOYBeVJiTFGS
17yXWtKLLz9f/PPg7iNGKRGx1NVZF9t2J3uUvYvuAr1vAcYwSlxsGPWbS6JQ2/lwyHSkwLmfoMmm
QV1PzsAxwRl/yTncb+l/+IQfvkSk49n9tiFIHthSA8LJLn0qMo23TKS0W6Y7bbrUINGa0j4oy0i1
R5vA1cYkrO9D/4Cjd3nf0mqSKH6+TRv9EgFgUVmi4kqkMGOM0uIwzDlA0fzEsDINjcLAEBKlVIY0
onRi8gHsulRgqpzd08yR+/6AZBC+Ld1h/xBmRszvYvQEQtizNOjLW/JA3al/g8T7sUq6UHoRlJTp
FgChcPaYvrx+Ne49z3tYeCqU3WgeFQXNc/7s+BX/EKMiR5xWj3B6/v6HZvbC/jfPCgHIMQugv6OD
GVtEk4FHWjdFQnH1/dSXzS194xchq/ekJTPwKl3/0wGbSAMA9iYp294LaIT3dwpiAaBo6TxYGgxp
c6nG7QJaS0xFqjnRWbYBvhYS08msuKZI4NjWrgqWUSQE06aAY9dNGF9FgyJKf7THzjewpYQZWWcX
kdIC9jfHgaUD272ZdMOL5/DFt4+Pd7/O3gpNTs7RA6EjpN+SJ8UyuxRqpmA6Sx99eiyNkg9Cs9ur
u+AKct6auHjDABLD5p+glRljbWfpFAeyN1yi6K2uEZgGSHq7IuG73z5zBQKVm5ejIDZoXFOQHDoY
5/jmm2bkIXlpBub1LBmAbcrRCP0VF0uBi0zlOPh2WcNMfbaatISmL8CiEqIVNLA8AoBPLRMwr/vJ
RpRnvvufDunFratHn/9pIZol8PCFeq1c0MSD5gyj11ZmTqyWYGge2DBrgLNPDw8vsy5EPJ7OpTIt
7z6huMB93EKcW0TgmDvxdBrFdMo9A5LzM4/gibsHc8yLu+xLbF7crf0DnBRwtgy6t4HjEoDerYxu
1Ege2uzu7VgvIhpCEyFEXkSzTvv54twLY0vI+mANtsz09NHSHDxRigo2VF+wNIcmFXuCF0WvkGoj
AxhCASoOsEKkyF6bFKPvGCFc+WDTmmVS2vdW5FeDhNXvflcIXVQn3SvZK2YpsW8WVCIhCu2xp4Bz
XlUdOxwQkuKoM9OJJZeHgfC9Y5DYNMQo9Uvqbk0XQA3EEAK7wdUagHCDa5ykJil8umeO63/987vT
t29PWytEIn52ns86I95fvk4CieQd5RJ05MtAN96rkCw6KRkjJWYYxTp7xTHyrkeR54ai+m+zIWGE
9m2q1lslRKQKr3iI7DCOj51vqiARbj1QPf+DeM5psZwZ08zbVEvScOnOvxhYXL396T8jOW1HLXqs
oDpaRFS61SXvUFQQAdujOjdQwKA7v6gdUm1UgAkCEO5XVSzJiS8TXxTztSiI9ycv32cnn2fxAJjb
iKLrKFSuIcrkoT+gvYRszdrH1e2A01dmUQgxpeO/ICyEZUexALUw2BKz1XxZIAz7SMmOdS84AjZT
xZWdiHJBsjIEZfZ0PdoO8YgPp7SOIpDQ5gjTvrjOdviSDwBecOSBohppR3dk0MvErSSxw5RKXeGq
MmxAEvogCVnajjaUOSAHDSyA//p8+fP1v+XSDGSXYpsB5NzjAZw9QFJLsgqj1G5Tz0MGno0ZbTdc
E4aGXggxUsKaoNX7ayWRjUe/ftN1IiciUHJ8xIt8J/BnBYXcG6KqTrUCbWMQICRhKN1Op9kRJjxW
GDGlsQxzAZtlcdCIPK4JcjGgtvSo+gLQxF4fPLrIfQfE1CscFQwgsm2cutw1FnfS5QGbclyqhN/q
t8DqMkr1qg+mlydf+QWmurgVjrOvuG26ekLm+8cfnrmIFhXs/B4NeE608Rg4GL3odCh5mQ5rS488
s0kRDDzurLK8+8y+8OkufocnLNruDij1Rp4fGU5s0OwTXO8EPRY0gKvYuKz/HB/lzTg4SQkTHe5+
lFZFgLZNYyWd1SwfAmYZCzQ8YAhRv1kEbB/abf/yjmxmWHkEbFxCjNQwwDjGgbU5csAQqdjwuPq1
DTzHkL+0Ngru7HysvCu9M4+ineBk8uNkpUjArgUaaWAOeCA18NaPqwpqvZ4lu0BcHfbnQxsjEVx4
2j/nNEa1qZHpN4jBojH8YQf+EVHsTKv6W689ZmgFkA70vIWqE7q5s9eiVDuhBcIfuKX4f4XX7x9+
ve7nREME3ZW9eX934KqWLdDhlpZZnQw74tF82w+IjXdT9Ay6Shf62CNdpotVUHYplp3tKHuLhy9J
WqYAfZ1kjAOlYhJp7OEuBRWjgwmIyBXPicz3Pp5ecZ1Jb86oyQNC1uHeUtsTFb5lOt3pIWt2HPAA
9HdwiI3EZLRAWFNEyiqGys1j76QMmZpOIfnwDqXSykTGcBvFAqdKqW2rtComZ7hEBbmOCMT+qepR
sY9aMhWYp9UCkSlCJNF5rxM7nW4p+MorMBwWGo/QIfHayX1dWyMSwCBsyvCcBvhZCtPQdxnxx4ve
aqc4FUWo2yOz4s6yrU6OZeByUbXtQKoWoO/SFZPUNkytW50wqwOFe76hAJtcPbMv/5CW+qaNJHsN
gnP4h48u/gcaqvRDE652qUWlbvNVsbQ0fT7TkMyxqfMlXNu9O98zgO7uHv2aDxL7EjiTnE9fH337
3wAkkoMwX0JiITm42EHbEBOBLZ8WUmTth4CeS+jT22YBobOfQx2zGu/zGTpBE5MaALa33j+88/kx
QGzQ2hCmkdFaLZW0TgiGucrfzAuGUph6lY5MC7c+QUDyyDW/SKi3xX/54mosRfWzulqWolRvTrEB
yV33aQUID19cPb59yVJHNZAOQKPy/4JXv+N7SCqOxhCZpyvo9fkOMlpbgdr5GFk003m8wX7dsTjN
k6nasgtgzEobdDB3zGZAr5e6YUasuvmsrIOcCvJYBDXoF4a4eOpu9VP33qTh+0ySqDFIgfmuZoyt
Vp1UAJ62mGpC2P0BCgjASrNPFkWIgrahKiNUVJUITH6rQBIAWVZUYsLU05pPhbWzbXoceAiqt6iw
jrHuUs2aNp1MNTzYptReZLS6njkmK3KGd9sCmGd1e4COLOB0MXiPwJnb4ea0exDt3MSqRytHLWva
dr7hT1GGZRvK4dPJ8cXDnApA29gzoW2K2gBUPiHVMOTytOPcEs0TflHo19SAiDoi9EEyMXFV2+OY
i2IBUqxwVjz/5/gWbvxmm+6VIa36I5VMw212/omzJTquHcGTQu/TwZug/xfjBQxL8hByz37HESKg
9SJEgFVHgHHgdF/JYR0g4r1b5cH9+es3pwdc5UAUiSBwgBgHPhEPLEM1swlDMBLRhDEBIk5d5kgA
goc0gQF3fArM7J1/Deb/4SeI0vY8ANRNOyjNaIo5Fu7puRypEc4NfPtNh49RJf/tHHx5dr5DTRx7
i53rlUuOhizGtQ5Zjj9xfqZTDVAt8/reTw/+SMEtdeibRH6Klh+kzTTay61iYX7E4EhkW6UErG8e
G4dJRIj/x4WSqLmKa3cgAH16/0HeLIMnQgjcTICyMCSx5w2bZi+AYnzGmjyXPbUz+sRmGAvVdEww
gTSid9RjSCEJjoYVFLAddS5jiTOnZWY7E4aUOUa3BF4AuS5zHxSItdYEAAlTPrm9+9UNaE7df3xz
cvfgX3MY69u2zbv3/WICH8Awlz3i5QoAqCfegJbNrirxeuliiPAgg0pSjMhQ908trLuAIdIqM9HR
bL0aCHjZDASkOt7EUutCp2VpvaDpZoa1JwJYm7hCekl7gr0l/ckBb834O3Xe30KGf6B7ulJGifal
9kEzwtgZ5vg/pp5Ft6AI1P55cef85PPr+BCFSauNyTa41sUMdqdW3q6R6RW1T2WuMqmqhfAfBaEX
dAEcbqyMch6TBPoKsa+7JwfcjnQVMzOdUFUTpvX4R2s5KLf51kBNFhOXSRMFaVMKr7ACEbOQxgCH
IFQukbmYIOqz3Ht0tT3ovFqkw+qgpztnkIV2s+CgK42Y/R6FgKIX7L7la3JgQoRGkog+PjNR7MPv
OCoUCCnJyEz/8EQ7pCsPtKQS8sxa0lEPOTrIYWyQqE/6SYO+6G+gO7np//HGpLs/JI9uYwYUHsXP
GyNAzj5FVh4Q3WaVGsToV5k1tk6WvkJMqNsZLUcashJ7wdUQQBASqhZggUws0fNw5/XApLUC0q+M
RJVhsTZJMkO0CsCD5jBOi1vsKRG4bZFi06A9XGtespA9DeLbIqj1Ac1DAD0PwN13Lxuhb+BIh9/v
kVSHmFEZmPXj7OkryEkBhGGbBVOat5+EGJaOEqKYTKmGgraXfM3Vztwo7Kx4Tv5uHz36tvkBgVks
nHiUPyJ02p3ompxnwUe58Ui9ibjzg8zwnJFxHxBOKKnZ7pqb5nUVMiaUWTTUxeAKMdw5N1iL2UHV
Ai12fqsobVadfddAOF4COU0hzsOkiihd4PJfTGXYffpKt0uBnZv0aHSrPsex9p3ZgWjqWMG42nO/
GULm6MZJR8OQtc3bHIDUMqUF90qxCceU04zEzbXUArVz224KYrhY5LJaB6hkHeKM7bpt7hTXqoXT
3Adta1HYNBjSpCtia2NpmbbJXEsv64bKRPOUwyrMIpOzjWTZFM/jtLES2CgkduyAdFWe+z5TCVxc
flxxDiegoDAkl73EHlMv8OKGLxjjicNt1GzTJaT78Y8H1gtrV6aAW9cnd76fZiORNJ0ARaH1yIMX
oqOO+YsIspgIeW1mBHJeSalcPvtoaiODX71a7YsckBekqeULYLMLQALw5sNPn7LKIbZ99Adgjrd9
ftPKaY4ImUxdGVAGsKHiRIcRYl3uVGrSkqekpH58f3qH1b/x1gpQtiXRMhc5AF6c8Mvrr8N8YeIT
bJ06oTCkUhN2B5aKVmlQmCC/Hks58KRYThP43pv/PexFyMgEjlGKd1V5RYWX6J4ygxYPrLYqRUsv
KEClAsxtYUu0rp301u2mp334jYsCNcIYKz3g5gW8mj9dAauP4rtocsdwnpHSFR3yCqO/GEjfAOah
e1zmcKSLvInI0SCGDISLD0UJtGEkrVkiCJgKhxnYXqYUHerae1uLXKVk9JkWSSpYQ+r89en1Zw7G
A5WWQHBuf4DYPiZaiLSxxdmupJpEmLe0JKBnsCubFOQZpji+yrYIEts2i9pNJhLlOnuU5cFE2zba
r4SYHz3gEOT/Qd9JRgMisUf+uZrJjKyTLTKqv+qIdNDMRGevLzbmUm4Q1zhmb1iZAci3GmeP379k
PW/pqxUXOUpQEsWY5SiJGpqdDRzSzxgamiAJPJRKWAUtBKzpnxMHhcrPR+9EihdJuB5yr64xSVbi
AmwhdNMv8ToJE2UR0sGnKcQA/5o33RD6ks1tx9k3TaoRMuh1l47+zSpv3M9BhHxz4w3q1dHhyKNj
4rbx73RwNGnp5JozXnKvhzq3pP6UFBHymwXA9iG0reZowfdkbV7dAqGegXB6YejjGFztddIQ96CT
aDi8hauKL8/u3Tm5up+fQiDXmthkm8hLLUG5wMNJ8HBApN6CADSJ3SMiAJRivgG6kYtPDfrTp3iY
5XI83mXU3IQ9090OgWlS+zGfVC3dBYjO50pN7c2tN5oLJR59OLlz/jRNsX+BbQaN/fzwZZRWG6sJ
2ETkBCCc2aTOEgrqpWUnEyh3Xts/lDump+iZSQeX5XNlPjqkQoS8zqCWvtTYPT/7b06TX1+efL7k
dfBSHEA/suh6GZ57tidnv8W5zzaEH7Azm8w9V2vMU6llChZVf/7z/rd8GTMPfaJxsLYEoq1i4N8J
KrWkAlf/vH3lun0VqgChzxjDEykCZvOQn1Tuqz/rQkjhgbtL16OvxKZUqf/ZcQ7tSmUItsaH7gOl
uCq0OwoowEKD7naYIY3qJA0zsbEIwTghC+Cioo1FFCbpBuzetwqGKtJ2+viv7xeZPkILIf2p14X0
v3M3+FsWFJZliNWsB6mAY7Z0eiwKE9PACL+eXrzLj374QAZA2BFkRojXAuUzJtyjsM6BbSRlRMxI
+vbky4enqU+aRE0aEh02gvURobYk5K1nCO3gU/fRbpQezt36DLxZaNS/MDR1jvyDAibaxA/vvsbL
3+Lsa6e13qvSisWLkjSv/lueEGBtBNB1oUXRhAPoVBITfcx7UlCwxc/ilHuC0x/7YwoGghkZAO9V
do93F+NLMjx0XbmFwd0mAeBZTbEKo2CeNCCo/dsAtKHBTT+rngxJTFMMy41up6dV6YTbvqphGlKr
ZtszmrzIFE7t+8L2WcL/cOyNFsUqZULm2Mv4bTrlJFycSZc/oTy1HNkShvPYIbvZvmOnGUOI3lnk
sHIKt3lQ9fri5MGD0yHFZrGz99sIgZJpLxWbdvUNP9MheMoZLAB0Z9878UR4Is4eSdNZd2+YLJ/e
/+vep56rro10egK1ozVAatKlC+0r0oYGnwKZH85RH2Lpt0ALkzZK7XojVFmWIYuigRDYEkJiwbKz
VO7M4uYsyEDOaeE2kyzBZGFEV8G4JbZw4A/3PvxEZExsg2DqOyaWQVuaVg0MgSNhJmHdV5MTSUvk
ufhYOIDDi8cf/r71PW3OGECacB58oPHbA2IEc8VfGyYGHSVodRjVIolbJ6IYwebTf1o121jTd3fS
iw0MZzhEzlY+OqneRFE7HuBIzDYlSiZOhIfaBjt+rYd+v3QCerXM1hhqO2uDERKeH2Z0cF/vnMla
BU0twbaGnp1+0hI+eHj8J0wshJDss9WhDrOx2OS/iG1IOs8yiVzkZ5Y509FLkvf8a094y4WQonjI
CTwteHEuTtIlmFH4zffw878J5AUAZzkzOvrO+M6Z1S++nLCLY10wzldHDJqz4562H4fIeYvSa/BI
4oHMx4zA+4uKKY9mUYI5gm4FI90H9WwBotoGgK5lDKFgsTwdFc4PYHjsDqHY7PKFATIQ/uP6U942
Es1ISX7yGJJTdlDBVEYAIa0zBwNM5k3PMH32HShWTqm3Ijh1DLvtVeeHnVcxAych3zv1xBIhkymW
96RSICFPPxjk/7pHPhdVjttYlZC6qAv3FPbTWY8zWjHrs3u+FzB6IYbG8XWqGAzKaDN8jTaGiuZw
mVrOSYVwovOHaIYaqjRKo19RZ5Q3ppnEnO9Sv5RDHZAgFVEkAB+LGDV6//OtB6ffT+KwKw5h1X6+
604+UfHMSX3HOneP6D3Uo57o5m/xrlOK5qW0MrRUwjz78V/EEuze50dvuN2VOHWhIvPOeF/YuDM9
VxNwSYVzwmTLnGIX0xsAh95+AWHjaqzLdtSZL+Aq3FxbhEPNTxGxUWJH1Upq0flygI1xWyjIEu8T
W3WlI8z5KCMlm0GJ8kqbNJPtScAxlgzvqF0j0qzG23E6sEJ0fqmlLhm2Kq/lYLlogAxUy64/Ji+0
MkXNFpv/R/Uq3Khes1JAlQ8XeclU5TLpqo0ai/7SrmsRQdroLGC1XJvDcBY99KDF1FWACTMzdYXi
VH3MGikuK6ouxe3TdPu5tDqcP09B9gpP70T1Dj0d/1GxChmzsu1grhoof6sPxVEr4frLGT8LPSoL
FkEIR5/khA0SIK4SrhDg/eWjl/9Doqt+ywjTsON/tCWyloIBgFxU2Eh+iCy0/OdohY4l7hwyraW7
pO20h1fnJ8fvsnVJxZkHWP1oohNP7Ks9e3bvZqwLTDE59YXmDCvL2RmfKHw8jZxtH0pM/VcTpdWx
BZuVGo4PgKhPvfCOi0XQSO5/ZgD5nqM4b/trkx2ErKXltL9RBs+yl9rxV24oOdWw9jsxcid/MyND
cmq1Chh9RspYYfjVjzao6KTadiRDQ57aGoCPHJuSxhkraV+PjN8tJCcqs9yEGwHCrz4XAkrKs9mw
vtw9vHXxBPpVzwpIpv0JpL/cp1yFYknsWSA4QDTQjQW6AVEsi4cPAt3X6Ces+cgV+vH1ar9o1gBB
rqeUh7tn+bqVij64jlHD8MvLt88oI+eN8NM2cRVKTNUhtb+S3maKxqj286AAIFle6AfdQ4k9lDgM
p+IngyTMk6ziUNUA6upGjtlwZ/nBm5VepwSL5PnQCXv4zQHV5k3OOqiSWd5ikLziRwGLY2qXbLGs
mBVkWF/Jx4mPlXHMImTVcFKOculpyyJmVy/f0mlXxCllZrQgYqPgUWSTJ01TN5HRPfboWOJ8nYfj
AN4MKM1I0SmdXr/qMFTTcpHi7ctHD/4e2aIP/0cmHzVXjZMNIzBzO5KVGVq1OuGRTgqbsjVOWDW1
xGbdjBcrI4Cl78PKkBIppH1/CkLMYUTLJQeY6e2W6Pucw5ZBmGFk1sPj7ukYPO2TgnQngPTPb6fc
ehGg12UwVt09/vkDFyCdfX39X/mfjwRS0MHn/FNDu3ggHiw7rqA9ojhioCE6v+CO3lSJ3hd/Go8W
8Drzo6HSWES3LFsxtTJBYwg851dyjgRzOVBSHZ0DjM4r1oBnepcOq6bg5TQrEiNTa7H1AcWZYugA
OT6PwGtRIX0XOvNRf4RqrsqDfWWCR8puYbbssI6qyNSUQ/VTzRqBQCpZUxhqnsJCjUNLnj6L+8fD
kzv3TxYxYsMhYiszsrXJd8+Pjk7YFkN0UAqGLC/OXlQMglSwTafh7I4u/rudMMLd7CKjyWeWoSOk
gzlcCFsk5RSchaGBccABHXWa48BO6AQnO1TOAUAJOFOQbsDuP6VBb4zHIGQ/wnq7OV5R05okaeNb
ruieGHXl3U4/tY3RWwEFr+wXxw9f/27chnbMIm0RCYCnD+2eztsiOoqRxYcxDiA/cs/K2WsWGOEO
+Jy9X2BnsZ0X0wTrw3eiPF2as7YG7+0NCb8+Y12+vuxm2J0fmqQJu9J17m3vmPvoV+eP3r9IS/Zp
Y6Rl5qSD1qSDznA/qlM92FrJTbOqDfUgbEiF+sOlxHiQlpyEwEnxVptpIy2+NrYGw7gF5GjPnN3T
xPsdoodcthPhaggFJOSxjQAoFQJC4Ar2+daTg1+UZYX53fvVKqM9ztm5ec49GuiZS1dQtXshbZ9+
XQ/dvELDpLSeN15c9+UbJWJWkbNLfFUIEozzGQUDRhAfBYYzUe/wgOO4wqrtbaujzSWuWebtL8TM
PS5QIxLhGgL4kBcAkyJEaHZvCIm6jePrUi6+47K8q4P8YMT33L2wyjR39bBKG7cHQQPLaPPwBVIr
IyF4OPhEhEzvvAvKED4A9hDrQ9huJCGKakwKSNFZ34mRvOip5PPzvEpJ1t3L3qVCBqJ37/IRQVW8
iM1YUnHlCPjl+I+8wpS8hWY6SkIJjs9YBA9hzEe4kaTgJCZHnrwuXLQgIs2o/Lj9ilQfpZpMuKmq
hRIk+dvdXL5kjRI//oMnOQA+H4+LN0gI6g63LF/+7fzByxNiowJ9g0f6UM3ZbQZ1CUCOMioI7wP7
84VXj96/Ow1J/zil/frxmrQfHnA5MkkRpBYdBGWhHB65EfIQlb95pY6MLdTUQYNE5oyaSYeKuDUG
nu9X26Hqh+xS0yUZe/p195S8RcKXvnd47+W4Aej4fiGLW9naO8Vt+ygYkQuoBrsmpgA7dVEhoPq7
l6xfqwxCa2tWKgFjYJD4ttwL9PrdyfXRr7qH8wf8Vhhv5lnDhOaMidZzP64zVxc337tKB8Gtf6Ea
H2sCSgSwqjzGX9zqxesL5gWvmBHg1rMY6pZjXHzWOTDB0RLGCxe3BbJ1QTxDe+ZrjNu+dgxl34wD
kDchJMpExceXHlFM9vnMahkUCgYx53TH4pxd1MUnueyRFfFx+Kuu1pQCyASjzCL9QqhME50LPDhY
AmGmBGN4O/79zT/ZykuZmQpAVU7jAo6UPJZjgLBO5r4/hirsZg6lrf6SBy6dYSS9bMf34s5dspcx
dnLYw1nbONm9QKzNy9mU0A0Mi7IQQuZZn3/9/vFxwBvr0UQQIsKNZsnWhRMwpEdPpIIBIFwA0Y6u
kER0FXz45W0tNxPHGGealwHYwwmyAb94YMV2U8KYdifGpEIprPFSlIKQBABSJsBiVuiZlBhOVhrU
AdOpAWi3ZKCacM/PlEXnzJiJqfEqf81k2qa7tANPp9tjLVlimiKtFHxByUQAo3qyVucLd/CY75mC
23OuPcmqmyU2o6sOWNxoQErnHRkoJ6oLSMnuVxUwSpja1f4FZk1kGxnWUlHaYbFoyC45WFQBCt0w
3NhVyD8XaS1m9/zk/vc/yMh7kn8c/350+v3s15iom+WZj/eHRbtflFp1EaCqpxhDzMEupQ+JaB/S
DPc3ltLi8EyAKWhDkGirGmrtk6D/ocQCACUiSrYVnVT8J4Vn2WV+gJdrvxwKy4uyHEwYyucyGKYp
oJ5cSybaoV7O5mFWMajoFGurVEuezr91UgwHNnMIl+MqfCMTRIoAEHiexrIP/5BKtKW1KEsHFeFv
6q9E9rAbzD2YlWrS5emKkw6dhU8umlXVTRh+oc2kXO8vf35/52FcTTIzh6etKcD2J2eiLJ6UzJJX
iJSZghAnmUi4Z8xTTGs006yU4ZvXj779G3qUJ0KFEs6V1cW9048nTC4hImSi8J0Jq3NVwsxuO9MV
EJafnPA7yJ1f/EWwYZiUVKj/+XKsZkUmgMbIqWGsCSurg94JC9G++BSWWW5uie1Nb8iAKYF2Lp50
f/WKm/J6K9yYpCofIY9W6VxRTI2pjKXDTz3IBND6jFnlvFF1TjIzn51WOCC5kcunbKK+XC54+/T9
rXFXanJCSvKrc0wGHTRGAAipbDL3UVTjhopUnZFojJQFywz8wpBKtJIuRhvEj3WHZtYKKtRqJmAq
3prIOZVYOpw5ogcoZ5FVwOXXR+/+QZ5k4N9WrlYDPf/+5nXy+LQMmIypL5AeSL5kh2z39e3jTLip
7SiOqa0QqZZiOCUGvTE008gAg41mQGeOzD+5fHhy9/gJlazg/Ceh1CkWulGjSbBhRH0yGs4eFlOC
Xmktu8IQ0MhdGFDgeqDjITrWFCYolTDJU5aaEliTt2EYRONDzLn+kDXhxxM6ujmhkmXzqEgRsxZQ
0Ax1N6uwSTwp5QLWh6hARZSIMOJM/DbH7vkZK5WmURIUBWdeZJo9pTwIIFlhDK/p1ato3eIiAchC
xVxiZc4CcNzVPQvDpyqhQNEV6OQjv4xT38XLkft/yEuP3HTSSgyqquraqsg9tJy5uUmFkzxmQYsj
iZMl/80whSSGXYH+eP/RQTQt8aIzSmkqGZ53D4d+gVHx8s4ssOjLLrMYh2AV4jk1VZgRFhllj7FM
9GyZIHvs9c5P785/wXQyIp7d+wNeEjI2wT0YNfz5b5BMOZxCdNAcU9fOKRxAHb4tYJR9+O7q34yU
0Ga8zOSsc+z+D4btcy9zIQJUokmZqR+HLZIp9E5DDZnKBY2o3eVztcJEc5Ayx2URknfn43dE1lYr
NIH/eqnNmqU6PZ4LEkotAlkUoJPAg7s/ZWYLRumnUDl2M7aHu/Lai95sqwoqYlbIelMX0sceYab7
eS0HkioNFTFdjR72TEOfWOWogkFMrmZF8WiIucsh3ogpudc+wtBZbUJm/3M1RttsdpVJtJKGISx5
+GTf3phLipA8R+coFxZrtQfm5dXTT/0gl9NtPZUX5WfJMAuVU8KuOY26RBBJA2wXDHNyrzyQmErF
p1SygF0Rg27E6AYzx9nrX3oCBQIyg16qHUo9en9y0SvYOrW3gaJLGoIIXYIQvc6+AZj+PiemJuI3
BMBD8OHJB66yim8lsh6jhDzxkTp3w4FikMcdpFevXKQD68EBduPXEwAp48MT2ekrwBGdd7HHxc5R
Yqbwfz2jFHJgKM03gy/f2ae6F5+qTyC9tddbAOIICEVnjlkvcu/ez294Vc0rFVQdV4FlDx1Wk3Or
m1QeUnjGaq0tMS3ebo2JYTuxtfEupIaERc3WxgCXwaRV2yPA5Nn4kdFR22UQOEnPe96J9iIPcsYq
7Dp6tvM3J4cH68sHlIDG6lbXKCqu8xnATjZIi15KTAjP8aRWFjU6PULAENQiJkpe2xmkD1F4EvIc
/Pn5gyKkzUY56/qU1aBjrF7vHyDc1Vr2i58UNRob7g4Wx39YMQWwREOsEYBwv/Bw7YE4B39GFmTt
rLrGPDY1mYSBJiPh1E3/H5+cv882tRU0nL0AEawuaMUBQFqpzLSi1TzFgCbsQQmkkHRxGXMtsO1M
4NEPYTMDjsnPKszshGBKRnEV22IX3b7bLHnIBAxFBIrGjYl+c/uEB2S1TYpabzvXRTQJ2orJf7Nt
CAEzL9nMAoSHueqd2qrgNS9H6hUFKYxRZo3Pv/25zSiCVIodeeNCKkwlneLuUrERTFGRbFPlMJqY
wZQs8B3sSFt1A7DA2jPvoS5P+e5++C9TCKsfhSeWXsq/jG72ajpR93jjTtq1BajdwcPX/PhRcXa+
OvTlyt88annWd19BykfgJaZWN+wELHGTMYvu2tiJV4jnmbtD0bPjOJpmB6+SGJJUKmOZXs3hlhSH
py9/e//w9sU/ds83HCEnnbLgm41E5LGQ8Ksfs5xEe9bHepPt3pOXB0/ibtcUDMZ6yAgMmGIqMCES
cNYgipyH3XS0eN7K48SpLnwwKStyGrVaqfw6GDzaDImRibDmxn8eqN9fPfx05/+KnsEkIw5I9r0u
W5hlWEE6AWV3AhQZZo02dNX2LvUkHzRDQroE44/O0lIslkJ5auuUPP/XzDWIvVm4JIcfhDVVzaL1
i83LUOZIGD1wfmAc9JwTzq2qKyUEmsFS8jyJFQ1nc3dY0KxT0QmC57/gBrtwVQXMF8KfpIzizF5b
UkEgkRwdIbOpwIlma3qKEBX6Cy/WclQdd4IOcbI89fCj+4lPg+pv3G5MH4iL4/fM3HZNJYaUtUzF
DZKFQo+gKVBbeyFWjpCvSUAZRNyhtKpv1KA1JGEM/7TeGavSMR2CBqnGyx4iyk6oD6hhEPhACUDF
ADpomCE1nY6JcobUaUUlIhHA8Mvbu7/AHT1ef3t85CgBt9oV/wsSWMYCOtmjaBFwmq5ZubRVBz5y
glw27M8EacLs8JHq+3gAaGK+QLs4/bKkANCEyH75jP8iSIbMZxbd7KBWsXmPyghGDl6q/41Fsrlq
GfabspC+iLvcKn6b0i1HckKiFjW1MmNj6FnkKELanaPWjEBvUllvuEiA/js9oKgKx3/nGuFCXsOZ
bWobbN+ZmgondWy0ahQxdAofSwOIGdQW7ERwRIQ5IK1KQN4yh9Cd1Aen86J/apWb3KQSs7aEGFV5
QMf/lUhv5QgEE0mm+enrc3yUxpcMstmlS4aE2/jOXj34O4cCQcXZtj/FsBtNdUCTSVtPOpFl5Mdv
73J/MphDxHDSDdcoIk0NiNIsEVxo2uA1rLqW7Kqn2jDU8ZNlOlL6vy5gOYKZgiwI1RgZC+Z/hZ5O
NjR9+K3qJ2YIQR1HgFG9lvdD9+W1gJqGjnTyWOXN4MKCatXGmmkd08qItdcQmODUG1IA+hvT2wAx
w9dHpxeZBtFb1M5iDDBmWvUKSDl++67KlQwGJVuZ1DZRJMcA8IGEIJeRjU1x+i+FTtMMfXcGARRY
iQjlPAnDcmSbKAjAEs5+hPXN0mZmNIkMhFH97CPpKPszW2VAYJGTOQoUB5rHjlfVIuYssBI1Du3E
R3UbAlMGl1eHV6GbfXm0EsdShq8E0TL0pmABaDIeU8DMvICw9mmtCWavJM3kEkMzJKJon0UwyabA
0BYELzcAVEdPQGd7Nc4hKMN2J3zZv0vyb2dnNfoqvB2FYK6l0wZro4t8zkBGq4TVcyj4//9snemS
FUeStq8Is0JiKf4WAoSWXmbomYE/WPd806yiJJVEIa7+e973CY+TRbdZWhyPCA/fwsNjyTyZpDhR
4HYdrhQmjv4uPyMLDJEQPEQGUFq0U6OIPTMKpiNrqmGBvRf2K+9Pp65Pqe1Ps+UGVL/L5xNsffKL
Mp4u5BYVAE1Jg3XjuTZuVOVelc+19QXnPCjm04i3ry9u37qAge2S5uHFnfMBM9N5iNGWPmIG7BuG
11dhfRuPrKA0X5SCZJ8mG/rOxnm+DX0QlnrSzTXt+yBeGL94/be7v+Wt7GTm46rgb/6K02+sGkN+
evzu/DtVWncQ53tD0t3PyvWmnh2g9V0exPT0A20lolU1PIzJppfHBxJU4iBG4j7jnPO/w+psR+UO
dHPzL4Oe00AL1+7f4EzXxiR37wFDGzcHIp2jQdqUUj0100EZUlpilGZaOn90FWdd1XX2enJwbg4a
3ZhynLmzV8ncSKRJ0QbkiRgOoxsSQJArqOG+hC1z8lZSWgbkFjhtOqa67+2zG22GnQ87YWl3L1ca
EhiQBp2hRxNHqCN37SzzvFPQ3VcyrMnHFfqaEPDPOnYpadh1JqCYgv9+8/YHRvCE46KsKNYA1bpd
0Dg3gQvcXUFH9m8YmEMLxS4JM4gei9SaLRgTWurMHMTkmyIXAF6IhhTmfNJYdSI8lpL4eGT+K5gG
ewkTeos05YtuqevmmhCs/agMBEst8uoAs58JYWn3x9pSRyxIW68GpMouA6pEMM3yjyMBphXXU5kh
yRF9z87XhjuVM+m6bKAbKCFlKO+DNMOrKcHCkW14Nf4YMPzSW4OVn15rUGXsJ4BMME3cyZPdliEA
ZHOHFa7tdAUI931kdPbm5cOu9KiLAqfJUAej2BocpnfbXnGTEqzxNRVinQIWLVp8WgGBCIKX9NyR
lADJH//D0xj8UlqH7BJK9KIAliLEby6F6AXqwDkgd+tPUfqvfx1JEGy3AWTYU7H7ViDVRaoL26kV
JH/RSyM6v0k8I+3vv334/s5TPStl+1p7y+KRsF4Phz7zVr/aC2cEBEZsTbVuV4y2jEX2xwz8W2+e
PljzNLM1+pMOEuCDv96//JMmme7pugYUSNPDAqTAYPTEFtALJwNgxiNlgsFdKMHPbjicDtaHSLaD
bQTnwrhfnI1iQBjbLaRhXC0xoKsNUxWBrVK++u1RNv8np1vFHSLKagoHANPPfIEUOqDqUjTPMrLe
pzEoofb22Y+fb58MIXJ7l8ouAGOYtdu1ieK1uFRpU7I04Mr9Y36oUU/tTza3biRgteik7y++vvu9
Zcu/ydTZp9B7SFpME42ElnGXB9V8lDe3qFtLYTdmc9hFtJyvZuSuELc1+G5Rr+vf7jyKD3NXe24m
337wl18//CX8WSrefZk/+KSFj2XSafhtvNdgP/MgSI4YUuA4aRed2W2hORkI1pZaR2vs1A4nC0Ba
b4RSnhDcBBdZJz0yECQFW7N0lQHftcSgmVNJbjnPa4H6zhNm2L51I3epe1F9BFi05AbXep8Sx67k
KPONNSx29jwCfeeRm28EsrGNhKV448/phzURZCLpzEQIjhaklABwqTglrt1jUlSmlHQFiRpXU2gN
PXfOFLXEYjGGkSkaDGfZJu3TrVfP5+syqysTwhABQU7P6CpIumztSO0S5EECik3tVbJcVH0BgOMF
mhcIDGVS92rrI7F5zI0yBhxc51iLgiMP2q/lC6WViV9YeoF89fz9f72lQ2/tf+6m7NE5Txl2MgZF
3LDBqUMlIEN7zB04cvDEPKhAtunI2+pTU/b8NkKAMyZa5wC2pcEC0pmg9iiOEGAFdUcMREiVG/WO
dhuLBo/dqsxWTBneiYIgNCvubnFT+AMSFQQvORI7YPTL/b999eeEGrPrbw6OcOgBSLW8Il6OWfap
EpTAwJNWZLh6vv1cz4e3fsaM7FEaPgdFVSSlSzIBJqKttVXvdQd5kT17wNt0eJKfR2d4kOfwUh1g
w4F/8+dRCYYmJT4ckbccZJT1tQ+MDurIOnZIjwCMyIbdEj+yZ/6nyAXDScn8M0TraEVUQB01Etgp
quHALv1wffeGpG7qJLzOWqQIrfGqTRYiEIQOJaTCzozAAuuPU2SYl0ldEJoVpjw72S4e98t3oIhF
134AyDxOC9A5hq5Cyaurt5lUKCTFqPz/E87gk1Zc7y0UBKNTrbbRDbkBAWZ6l3VajKxRXfKvhVpt
T7Js7nZiVugRYy3b+L2++/mfSloxIR3hGhshsPqxlBCx+68Sh9EhDm8vBSfV+9CL9j5Os/ZG3SFR
fTOwnqRGYGV+xSHPd4taXKfMkZy2yBcGx3f1dHbeDoQiXDHSIdDymksOcsGJehPMoPPFBStFvbz+
9vJvif5ONDW1ZkOKYKUDtvUb+8kqG4BanDZiyE8R4466NTKhgyATW5S4uYjX+WunNALe6ekOD0pS
YQMVNj0FM/JcKw8il67VJwtoTK0kADAqTFx7Kp5Vab5KuY+bFr//FMwcjfGj1qQYSBWXHTIpDqhF
tmfFGvu2YOqCq4Fj8uRskdfySQNZQADGDXNCQz0ZUipAbxs7h1TOkgBLytJJkMAdXLPVGNt1muu0
hpKJNtlh9Hcy5Du7ku99FlhRtB4qNAMXrCz8RQnl2hEcmlHb/oA/IKljPxGcctSK/D3H1BoHL4xr
RenovUbpCrHLY8eCtesy0LaVhnj36u5/bEmVSHPgUv9udQQzDXp554Kne8Ypa3iaz14PW8fFKztK
LndHm2SqFqnATLnozcoE34oldLGrqJM78vxsv5RnKQfsES05mJNiQuFU9XCNocyCFIOYSnLW5mCV
UGY21N0zG7AXCNsMl+c/PA32WKA6kzs4HdJo1jyu8ubpV/efrsUB/oS2SX/lzTk9lZqZp/6V7o74
uZs6A2i5NNM2NUjRJfGsi8kv2VyddjmsdBGpMkqAtCdu65BMf0MYLxbgzPKkuFKX+a7FfV3UmvA1
ZDk75a+VuuUu9zVwPbKdNlFTT0wveRueEbedHgkm2C2H1ZknCCA5z8rao3s40Mihujypu/oQ9648
5i9ZtaN87hUcDISZtFTSNUbgRY6Bef3x0flTmF5/w8b61a1v7/wFknf+/Or+tzFgV/zaFdxpDxu7
fTEzs32RajpEBw7lxGKaAi75KMEAoXbTtyJbFJqnUcGoH6wjZD1z5lFwu9v6mS/ivl3noJStK8sw
jdx+lFIItHilBwG0x9YUKsBrZB6OYKFDeSbvKBmtbKjuN97bgCLoSQoVHn7z3QdVCO6qAhcliV2c
dL+gW2aaV0bONWshHFvNxEmF/olMl79cXC4WMqKMK+wmFSh5CUdQRiL+iryHcyjKES3antzUoypt
RGpPj0GOvORy0+eQiDY+D9IOXCLWIRxvWxGrjilNwwBk3hcSyfemeCREGtku5nWJrSPto+P4JFlV
Axmc1NbNd5YSxfcW3MYXsDdiMKJW3aSf9lyrxrjJtFeAegy0Q75vx9AtxkUpjq5ZC6gzrSmbVovG
kkhBSaOLGyMdJS1GrbKnYKiMOORVd43gES8NGxkklSCTwepDYp0oZ7akmAv3MyXUszygLSWVd22/
pEOfBI0Z8ocHP7lloIIiTFd326QMkCCGMrMDgmpk0gbHOGm7iCGHtNKPWjFLsPPnWg502Np5rMPW
rv88cK+XY5h+HWPOc+gHwNP7mTG87re9DgDipw6po779+M8Hdx7891fXFzycRXWYdmoGXjMPoqEE
l5amAsFBShycZY8Gq8xNIBN2USQM4wmAXLIIsAp2GTX7ktO6txDbdgECQ6UgxdBgpycibtdg5LVi
TZxaR2jpgiV1SMFyj8yZlylD8AmqoM4SzYZ7fTTTzfmb78/T63qEJjLVBahy7UCWC5gUz6rmoRn1
FXfNgOpIinZogAivrm7l8Mmig79SRm307kjHLKfNnRXRsHWm8gGP8tWpEqUiqBFHPdN8GlIzxZSl
aT11rQ913unkSDudu2kA6CkIrJ3Uy6ZXJwegKZdMAhgCDzxDsnO16cQZXkHw6I+fH4dP+o7f9GCJ
XT5hoWvYattQqGJrgY7mddRKkYZtpe8ODem5Vaf+gApYpClam8WZYOPy0JOOiHXCA5GqYNQEG0Ds
hFqFCD8dmBokef/Lk69fddt6+n5sidBH+78J8Oqc3AeSVWnrdmCuJahZcT1VXwp4qqJWQSJcRPaW
+mlMg1D7nyo83fBe1LgTHE7bibPzbAwZEoji+A7x2GAbLTczFX6lqQbUmVdnzh4SEZbXMCrGU0Cu
FqnpVmpGTJg2fqFXbdiEDBeUtCEABNQc4PLy4WWeZOfavIHjyxWZQuUToQZJDTL7gAFfwd6vkp9t
Svi1w6p7O36JEJMCeqABjgfupPvqmf9KmBN4gx+3ivKlP66NBECWqcOS/oWNgoQ/v6bTH3YSzB2m
uRHAxsInIPr3qti2f78iBe2056KCJW7sNG8WFjVyd+mrLnFPp4GOsaWg/TyjRMPWAIKhmm1yl/mz
btMnZzyb8/AsjA+OJpx5V0cjbfzkl6qU5Y4t7neohm+Z2n9KsQaj5CxaIbPMVig8cl7rEN9xrLfU
HelN5ippw2Y7MX64muTJyMwUjbPIldDZmW+j09rQGYeOb9exI/SMiryzBSf3tWsqC42ca5IxD4sa
7iQ7BC6/uvtDiHnUrD5ZLCmAw1RrSWdNZ748z0YVKLIkrC+7AXfItoxiCHdM81ukyp+G/zKsTgvB
IBqeS4qsJbsZWeiF1DLJOkjGVAi71gw9O9x9cPqIQ1z1Xw7EoUgh5HTV8cHNsQUyhAnF9CasmOJI
a+oqPNrZ19EIEyqPSDe1huuam8DB8OmoZdoOAj28MTVyNbTQhgsJBLQrcAzSUxRCzof/fH22FmHH
dusEuvTuvn789uwCtiE2feZwmM6BB0RPqbt2mliEriu4a4tlBX2GhgCgUIdiYmCqOH48rEUcJ33+
+FfwNKlGryYVCjZyqgMt16cEYqlP10+0iA6GKlLi3noBC5lMXsfQSz/PXIY9EdBUstN9w578gz++
uXWWFxkrCsEQ8qRcof4VM1YK7j3rx9yMiqRQgC0YRvP0QvstfXjowCjRKxznVNpOiWNophiyUQH7
AdfO/JoTWIMPNtTWjyUY4nNLCGGAT+MADEM5t4VjpdPfH6kBmbQzWl6/4zRmeS0NE3WSmzDckq3r
rldiGrjpJ/GcIgl3/+5mNdLRn7Vr6vvdnJO4EFAoeR3h4XucSwxC48GHVRrNQ6FjaQOMgHZANFxn
cIC7109r7TnkgiWIoqdp1xqHAj2ankwveVAKPt1InpRgavaLwvsvH/GUSDcOdKx9O2/ZINdTbBJA
H2vJI5xQpAUXSuQJ4pnkNgEASdpy/KfoVohBx1Y+cqjn6j2jnX9KvGFdHck7kdIGOFhhyNVjYdou
dRvKMtBBiS/f+0cyNFmbu5xjpwqzwGchxt0pxG4htLxclrEvfkzYMhrNkg4JqUp7ozwZilgU9bbI
7jz3uRCmPuZuTAI2jFBiOSwsmb6MbKtnAcWLHMWrQ8eVfJczYszABhArjTpDyZF0zb+YbVbP44g0
ov7871/dfvzTOg9U2WKGXkJdmR/Ei3EnXGZHCcLOI1tDAQW+gEsjDobCQQC2SXkopnPnHhEOEGcM
cOStV2NfOgZj2T1zUyD9OXtm0NOTPe8AS9rjQvQuZXAFSO9F5i7hI1S7OKTu/fne7dNajQa6ar27
Nog1aUcNAkGKpsBr/kS6OPM6jFm7ZRipR9sjFOJ6WL2ViWB4IcdsBBNl21beQkok1DLsI3UN9EXB
9bO8fYHlWfRDrfpv4HEKGk6T/mYyOxToUSBdnj9iY5uaNoiD6Q2B8k6y5wHiI+IE9NbTft8b+hHC
qeZKFzfVdyWaSbGFZANf/3jByynqc42qNqV4YYUl18RzSgdcHlRWYMhtXLF4FkmIdAOfL25/fhtt
SqwVSwBaDIVKQ16pSp+cJM9+5uztiJqaecpXTh23dz//8Mxt7UzLrhLKI71Q4s4wKyPCYjOtyBoH
+nHrJXD4qPY2FptBo0NtBhyb22W6QLP6SDoP/i4yEMHPGfejTkyNXNSwt+Pyqw5k+6VNxM70uduJ
adaG2eLN0mXXthnFiyRfBSuNPOt/uHyrLf80yAttX/jkLVtPvjrn3wD42wGFVzy4z0az/1OwnBa/
//Lkr34RmEy2oT3eBOCCqSnibIXcklaKlI1EyLgvyoFHWUAVxFoApmvREgeYbWngOAcddH396F2O
Z+Ps7cx0SEdpMHK0NO6W3myHWoqSc6V5aBmx9gCnnls63NgRkYEnTgVGt34RtTtwtFBv3hl4N59E
JAcCFgHWQAJ4Yzs85vj6mfqBW/3JpQ0fKHOJppKUCnCnYQ2OPuSIz3Xxr2yhtA6W9FiVR94F3ESf
oKk+e7pH8wTfLugTdrJD1SaZ7iknc9alA2gAXBi3YTYLCXfAjcVlsMaFQ7C9cLViDXypTJr4sMaq
2ZaQxMisVoW+PBenFL0cyG1Ajl9VD5A98WPuP2GdJUWNhfxUkfaDCdSEhNM+BsrpmGLRTeth/Jhv
hF4T+w76pZN/NGMNJymsMAY5LN2ckUxpgx0HD9uddvdtSU1M2Sky580Q7KsreNqqDxD68HPWijwD
1ZImoHLN8tKHqUTNX3D6hyGfxycVd6euPvMQIxTJkK4HrvKIdHL8T6qvXgcGuPnfJXIpImQkiLBI
4F3czzn37vuy8/8n2QL031A+0wUhhCP1/wIR0QwpGEvSPgRGCRfNc1UKALhRWK6AXvIGLmvE4AHx
GO11ACjKsMaCBT2GqtRjBoAHtx59fiRISmUtOSB5wHlzSHuCPFRaKhZEQKOOYlK4DRVqeP/7xwdR
ApiUFtaj/u3PD+//s/9Q65IrSx7HHy4Qb733jzxEDWT+i7QuQxm8QImcfZ6akp6Q8ZsGP//YvYi5
NhE5dTPiFyocb8+rlSE39EVDGGjlEUvzrc3jpktEGuDkSgEGuCcOzbpOdCB0fBArQHfNB3XXltRr
ApTh0VNfjXn5R998RVHiy8sHD9dOjLbBSHyCwPXZh4+x3/k13yi6f36bJwm4c8g5Iq/QdXPyv1kl
EhW6wn3P0HDl6cIwmX7d4+Ozivq/5+/pjpgoHz5i+XdOi5DK7iQf2hG2jkIwGvh22DTYwG7XdE18
cf9d1g20S8qqnZcfXR0mIGbmq0opoXCN0d6xeXc/hA6QTuhBWcgYpRr3KP/463/yAluKCa2ZAINq
EAZakbJxt8ExtZ0IAYpJ6Hvz6tuvljwWWTWrY2WfjTiMQFIZa8wm7V5gvagYFYaYDLf1UtxZO81p
8jLmsARhKBlWaRe5UpeAvXB2QfUIu2o+2EEteVoqwRQEI98XMu+SDmIN+PnVdi4iCk/zTFrA25hQ
EF5tUu/KZNaJ8jYFdV6+vSgc/vplL856PL9MxeUrbuem0OkEGkabhkUjftrYscXc1hrlV4+tfQ/Y
diTdRDP8Pz3hOaHjkuoJCZ+++/XzU+epM7aEx6f1CH5UmBLuqDPc/vqmb2vc0VKgQZVguNHytQS4
GEVtT/X9P54ZbkUlbsKA0A4mV4P1RGy5SQ8kSJCuP/XSmvBLC4TesyzzKyVRrg9Y5wZKzxldxc3i
jF9Wn6T5cj0IXHNuYN/bCdq+fa7LpQdwIxZ2Lu/WSub2L999nfWqq7vlPfWhTWF6Dwr0BKkdc+Mg
Gj0IAKhiqmYUCnSyI8cFimUx+6snfIOh8TdRpVt6KqvOq3d8nly5tosBUBJ16jk3lp2cuRILux3t
+EAfC2ixFla2nidJMqTGPCHZ2l+e3Lv3lxTXqy3e/ChcnhpTagockuIYNnxqxlm9IYzjJcRqQ8WW
TMxPx+a7Oi7L068v7OqWZwmexXl2XyhjmmU53Q6jYShbUsQkXSxqH5r2e+Csh1z/A0j6+Klmqyjv
PT+kgClszv+Og7rh6vImnxxhjHQp5B/CIX779uP3fFIETJY7Iu9lUBdAFrcdIC1Is6OraHCGktrD
H6AGgL8f4x2LtGLuSJIBAXTTjIM/nf+6vk+oyRAELHeGfDSXzSFsaMEuyS8Xd/BRhjDvfn6X7/70
b+0MYy4KSSl7/+K3d9ELUAU/ZynJJX7/OCrmsVUa9C9/AFwaDAB2/ah6WhzqbbpNJ5Cv9doEVpes
sFHn3cs736ODJmTvCwxJFOrXhWlHgfwWsrqCs20hEikliyrVtLMo7eayAxghNXU7gsTDAYwMrEsu
Z/QzXzj89kZd0UMfPNMxxJBxIOz4TnZGUFBmlDCXGK2u1txmZQf2zFdBzvTYQr5dmyHgNLlKcOji
JBLM07/h12E/M6Zylp91jNVHPORZ0qmc6a2098nQHNCmR+akACLrXgPx2QrMR5lX9+iA4iMUdlwx
2JvkcIuoR8kGRv2oVzuaggbgQsZwnLteBN8uhQmiBlRiKnD/MQXI1XNVQcOwqKT0CeVtXjIkcwOU
g0uqRFjL1M0ZQYRduBogd/9G2C6TMrdbesSYlYA6iTl40bArAjqVNllelFqA1mmCgu1pkJ7yFpz2
5SxF2mY1XQ1321DhilROJ9JfslSMg1xBm/h/IgFCM2fXD++sU0Z1YrHYBotBfbVdFj9SExdzoSD7
9u5ByBkP8YvoHzQdvCzBLAYZruXr6yfOssdCJ7kDtk5G4yKX4VrjBS4i7VsJy/M/njw9saXgwG/4
Bq1Ny3c3rvde/v6NnRJ52rqUQaJ18UulkDx1+hnYS3pZnTJHQVqaUFNLbMpmZ57c9ujpVP0jHyEc
NjJ99ZDBXyGnsb9auqZqPCC/nbUxDTT7W0xgY8B6xgWTI5YpgIHyYI9Zs0OG6rNPT56G76HU7FE0
USvFamWwOnkDlKpr2i4H6S9q//SCL841A9LYIGDw/CXdfUoZb7DbL7R1ldXjxh3MCGyot1Nim5dL
1SyF+tgSVI+zxFJIi1//yMcS+WQiQoDWHtJiyNGwOQuU5ina3JZoYNvWZovOnMaSlV06ryOHGZKZ
z3kyk+QckFJC4GYKZL4DQBEAmJUvtEE0sFucON5ofuNfEaigPDAF3unyw6q3JDkMfxyHQkIp6d7r
EIkpJ0TT6HTUCUiRy2kAYY/oSNlquE9hmS18/dujq6dsQkDcaQORPE93tSBct0IE17ikp1NXhAEh
Dh40iFWoV+ffvso/4hFnX7CFufxJs+1itSNv8nNEqHSke/MFlv/nBMiVj19AWyVNab+B2W/1F/Lh
5TkemSHhb1Zuc4YHwHrJFOB4dcHL0oiyLS5UucgqL/B+74NVpGqMHgBg5vQwH7NwI1iwCd3TX7Du
PD67m+M+UUilTsp1shhSqgsY6tC3RuRLJTnwVCdVoRpzcei27YPp4KBnQBUYWqTZioIESYvefXx4
501KyB5OJy2gzLatfP3g4ce/nxTCEhLSLeoZ+gnY5LiQCZh0kyPrpQBrVw6q/5YFdf5jR5mYMpGC
rfCT+aRlRV4PKjCAaOTbJVidIAvklAiAquABcUmtTgzoOAOYgo3RNRRiiA8QEof/2ENU0iAAn/58
ubBaRl1pdxV2s3HLrQcVgHRpY149hLWzSMUjUVLrdw1yUmJKIf8867+voh9ZLxvWfEEZFa28/0/O
hQEx905PHe+QvX917ynOt8cvJNKbuH+uOUWPu1Fz96vHPz+081IChiNFADIvbz+8fJ1TeOzzAsRA
+8pWE3xSzMpI9hVpcLY55ahrd2uSd0+vr5bKmqZWr7Jb00NOwRwfUNVlUJy2ffcAtjpekJjGgDQG
ddnEAyfvjkAPYakgVdtotO5JuBtsjlJHMymqcAmQejFdzV6a8ERLta10zG+4BSnTlDPcWtVSdJW1
rrXOjU5Ne47KBDWrhJmuetuNacvf1uY4o6egmRfmyZncbIsYnKszC7q5PKTdnjK7sojvtMrM6cW0
6eTKzJq1wsu7+fCCgp3//cPj9+ffwSxrja7vTKPZc8DMTXNmLZBDdcUgvXp+/4+Hv+U/7TOOAekb
XR2A9lBxegtQWrFRF2p7iUIVpgG5S4+eTmB31w2sAtDWFP1ayS+Vrg/OXqBeFhHcbEbFj5cXd3nH
mDfZ83Q1y7/uDgGztugKA2BfrpwQiJIsIzUO6e2Lr1/9gFizsl2dV1tFr9PyydxVOv/875/ePvx1
vle4nxqpw4CGJaL9mNQNStotEjW3WZHS64wOMljWYVJTk8PIjS6A5rB3UCcI705IPyQKg8VpWh45
213EaErcJL+Lugyg/M5vj65fXjidOVCPQ49XsnN44jgjJSwwijLamCo/PctYm8MXgDW6rp9d/nbx
1VsPshx0MoYw4jHvff3w7tVjcoBca+JkkgFtWSAvfSBC7wIBUrSyXHh31nQgVuvB4a5oZ5FwUYb9
k56ev7QGxwSAdzcRIGWUdtSvtDfMGaXpwz702YPbl19fcCEPWNzAif/fOMdEJcrsYZafJ4rdGmfs
9fYRNL39Q5rXRs0/1dG1TrAVHpewgrV//vtQv+1WT52bd8hBuDl+1T16VlWyXpbs2ogY4ebQZsKc
ooNcG7nO9fRp3Vs3lsHopKSbghkSbaOpbmgIQbqy9zG7vUKUowbZUEa6dczcYAyXakZigKn2hrop
UDvNIL2POdLiEmMDQwzUsRUYOflYD2xIYwcmogwhJrEoAUnQyGNqwHETA5wD6fDt/zEUkWwM2d0V
3DFYSpwRarPYf6IHgNuXet1sFuL8+7E5wwXLPAHGFf7BQOOqYSAhy8kti+YpjEg7fxIBCaF6QHHv
GfoSelHPFN3UtiolTDeEG5pNZ1NHThtADICzzKROR9oSRopy2JH3XJ6m+5KGKYUSi9FqdJm8evPw
mmcAzZB2R4npsTbpVNCC3KbH6SDw6txg9phVH+nsqLFM7YpKK0ixsSFdyNjutd57gStjeVMAOun2
T48+f0c/AHKlQxoCSfflEsm1TleCx4I8DgImbUkPSyMouX0gYgN8/Po6qxtW76R7RUSwJlIbr5Pm
hXRNOhRnC1qXooYLql6ZKxiqR2WA94UswKSdl/illQqMlMhEAXvz4JCgwCzPW04eClHrklsNWRB7
gbqvbYc1RUjGcNFdf2MZInDO8PrHuCfdOk5ob+s0c6h+6uf0LeNtIqE9u9MNwAs41zovwY241o1C
iEMH74GOKYBe03cehIPh8MbEv8pWnL1KHe36u8QaybYcNsnsojRzcGsJUopw++XDX/MWr/ikkvs3
lUQOWubBCBDp17Tb/3rB8GCT0iEbsDfo1iNgB+yOFrCXcnM3y4N5vRPuBkzJ2nN/fqEzBufglSwY
guPqfBYSrAL36hw63KFxpb8pSMSFhyuQUOjyg7tJwH10CbAPDEmC0juf7v1AMJsFNKGN6+wFS0p+
caK1+VFueOTKM1DwhQbX5xd5axtG0RDbUQG0Qkar5tSWpAH61J2x+e7bb9/+l7bWuB1Ba2lGCeiS
BXaAkz2s2yjreKJUKmtuyDPMrkJ4XAYiLjziLjxJwqM15CkF5SgecBcUTRa5usGmDnAUhCwCrJAz
e0R7Y3dOTNWepDzd4rbr+hkwb/WiU+zenYIAPLuwed4M7Lwsm46hkk4TPTTYO3T3hxSbs/LaB24X
91lScOqI6b/2qUDk0uGus4pFtI88qqN49szvnx+/zAZ7G2DOzSj74kKWWaHblvoWYNScOZAF2o2A
lXXa0YjeId3XEZdCsqZHSm1d37DueErJKdidLLCXTZgeUJ4Gywrr+T/KtAM1CJVBTF57kS7kImUQ
YK8Zo1TRE6S9Wd0budTFhBTvvu10hhSQJz2Nrz/4EPH36Zk+sqiMc8Ih2wkX2dM3dvQVwtChlWeZ
yrekzDClZu4608hrTgHaOgKP/K2gcYSYNKyaFSB9+93H69zNpiU1tiedG/SAqtqCK85IwcVluZus
y+q+hJaJOYARM5KSgO0lXCpKSApxL57fJgSme45HIBlvOQudNQH1V5lKduxf9xoZ8hyOdY7Hxbxo
BkCK39Buwkv9u7M05awGqOrndvkF1xTAC6vBr4eA1Eju7DHvWabanA3A2wCxIwsVtNXmYwfVJ0Vh
DLKAMQElGkLg1ZvHL3Mzn6FK2iAxCxf3sKaIob16opnz6y038qw9rUHr/rsnv75L11HxL2N101mv
BLVJJN8rq+uLW5ePdUAkko28b2iLzlHu07NPdy640tE4bRycoHfjfH35hqyoT7Nyg7zZNiKhoBGT
Xy6YUqZtFzfl7OBom/KTDGkPu83tAIvzYlo9N/MZzQimhv30DAeRqJinXjEXXJJZz8tqv/Whl8w9
Wae4EsnaA7dgGioSoD6JB6W4S2PdhpJMh2R2nmqtCiAvsvX+hBREw1KEfe2VlIOJMRnA8SLO852E
13/D9GiZM7+av4/SbNKqpMpbPSUwq0Az9CirMJYi/4Q9KFB3lN7s1JuznhT+pB2FEOHq6CsyGaW7
cYjz659ev3+ary1WglQBeGE7uEOOls4LAGSBSb08cK/Hg77OcVkL8Hr2YELusDCgu1wu05+uNmc/
b+5GejhPvOr6ln+shyRrzo0Hne7l9Y84isvb51kMzy54+09Kulq3lmyq1gGEa24oiyLLOYi4/Nvl
/8lUBi5/8/gjKpFBdS6/zgiQD8Dnp1EMmQVIa1wL7KirSArlowLAEYqjU4hzeSZEkVzXNrFmhcnB
vPSOlx1kJ5ra8RlwDL/t48Ybg0gcvP5syoDWsfeY5qEtCsmCuWYsnj5zjiLNlOUt2heO+z1vHQH2
V1zIoBgKkODRQGYUgT6ArrM/eImm6jZd7v4Zk5ys58PxIIBMGnyNSP540QFkMczV5cWd92trTIN5
DIeGterBtHRDiPa0lGomNu3KCWlu/yoapcvdqdxM7O5wyxLOjkjuRmibw6we3spGsnR+GI9OwNCb
ZaG5FmwQUSgghcfxmglacUypr0cilGHmw/k3P//pwS8PP56nIGHa8i8XdasDn3y4k3tCdBhTQv7n
weSxOxYvs1dTPfMcHQtsP5PeuLq8387FcgU466E411m2V2VCXPZLEPUYOEjDmZwWLx8xuVO2XDRT
o5eCke4r5R9//Oet64cRtF4nKvYQCYASd47uCew/zMeSgHT6A3tfvvshX7ML1JC9LLoOMEC0T2xE
FuObftFXcjC9+bcb97zOw5Oq/TYDWmuJrGnat4sE9Bz2E983GwSi266eP/jpyQ/6GWJxUa6syAdA
qqCk0OhfiB0g+9+9DpKrBGtnbaJY4/COtADM3tTfuDG0ucJGeHZJyoClMs76/Q0sTBbbcinkFpXh
96+BDwpoSsr6g4Y6qB1KOZ1rR2+ALCbFyZjkY1vTcScf9CTFG0nxzK7BIQwH0hoX6vLD4PD76ffv
38X2sIAj9AHorwB13mRbYleS0oOzhQXMQ6HidN0lLqnoArOZWHjyKNHwmIG1R6dDEyU1imJRSzkw
aUdYLPMCM7sNRiuoi/rumzw2crx508Go58nO4UeKSbgTvXVriWN762ClrZl0yJI66km5xhrU2IhU
BnMkhMwaVNW2ZccwPRqwbUzaw6HoN3GJqt05G7hR2/vm0P3t7jfv/9o1Lxn52ED+ELIZVQuYzm34
Sn3vMet8XaWDyV312DMWJ4GgdFTL3nAXCzxAsNJ0SPK7evgQvqBm4dD+/OLN28fvHtOYB6nfQw0e
ZO7/8tMFXUzGnTGdzsByNHaYHwebsYASXN4BCcAFJ/zFFGmgQQrxo0qRdvxTwF6lHG10gvmCGU1v
37348EcOo/rMgBtKckjAGHO4Z1nU6Xnm6zlG2dO12KQdovwipeIm5cBCG2wTdWhShkyxN9h6vwoJ
H3WKHjOiAf7fb2+fxKfdj+Wl9aFfD9UYG3k/MMS9neUKsUMvzXJmd1GksWhKRTtdhDDKBg5z2NH2
nzY6Kr7hrKxe/8LjHkwQFHLlMxK8ATnxyziGxly3fn/zZy2j8EqAzHrqp2cfvvr+AzdoNQXN5/il
qg72rbfxAnL8v+Fkba3RlAdKamqwtq/YeB32qFeILMzUbnuPvRokqNGF9ii/5rCAEMKQJ2Y3HNiL
67D5GNYQgywkYNj/GUx0mTG2ebLWyR8Du1rLu6SxIUMF2wFgeQDtj8IApFiTKtSjypRuolyFgbXw
yc5lxRsBegvEJS47gLUDhqYjEwlkIbt05eGQD5gLZX7+Ewu7dA66na513rVcy7moKREc820Lrn8l
ZCQgvbpBdw98ZCRLmgORpUF9or0afitEcQrekAVH7fz5xf3PDz99iufRfHkPDSRCF2seSrSQjrAL
lTwMfIigESSjonGE1DhPiXsXZhXn7XrC7f99y9nU3CYAG3K5OmEmnc0OQDWI8HVR+YICa1KfjZIv
Kdf6//XYIvg3jI0bdu4Iu9ShP8RJ11kPdFX1xrkvlgdlO5At2niFsJk7YpFYfY9TtUk6y5kOllOS
LuZYEQPhSHYyvrQZwlbO9QAZIyBljCW0XP0yYzrKdcSrn9yRSONU4y0iFhS11vzwfx/+Rh7EWpxT
y4K7l1w4fLj3MHbnwkdJd7UAh0/WylKYtKSQWcfF4biQPI5bLdBLsQAQAhdFNS/LoQGgvBAbQdub
5L0oPRJKA6LFg8csx296aSiMlwG3M9RPJlRCa11FFE67Wf4AYII2pRiQNPVa5rBGpCq2GnqNg1KR
hK2x3CyUKB6kdgUIGkGAaqXEPhHUa+2+qPRKyDipMTq4eNL1x5xdk2zSADLQeqaSnIEkd4gLVEZA
rj6fuJp3Th1O1CFtkBKP7ORjSqF9Lp0haW+GU6j166e7eYtCt67jMFiDYVY91Er4CzSy5QA6UmXg
8+PcjTtSSwU9sM4mGZ8UUcGYZNZ+8O3lXxyUHZG48A4LfIq9p3CO4s7wgIxmkZwoLBGFlMJsnta7
OihwMqO4SylzLLNglvcrMR35uMMG2Nd5fuYDPEl7dEZL937zZNr6KxTlSMTsBVsAL8fl6QRypptZ
paAAOickKjittgZbuS05woNNKiAmMICptVqRwpL+ItknIfk2n12SbpuLfhXWcZPGs/glzgLgMwEO
g9EARTqjFqwOMz0ecMJaiMyu01bMYXU3muhiccnlROOH2/dA0rXFeHrr+oJvaZz9h/STGmXrnMBb
DxEiTocrAKIqcP4AyczZyTO7M5ZTvevNgR5zB1kP93qnSvLQmNhEgRec5EeKuBuOuDOaXQu3BQJ8
YP18+TAinYxVspMPyY8J5YwgR6ILty8fVe4ypOwhphxSpTUATpCJlB+IxBPy59rTTAy3bdJIfYot
5OxniNjzGIxC97LEFEg6pl32KGNo1JMESBHDCzrjFQVJNkXwhEFV8Uh//ezB1xdckSCNswKJNYx3
nXhkRq2c1vRmmBJt/BqcOjKIondSaBEEI2JFD9rhLI/CCm0ZlSVjjjRS0pf7GEpmsxAazT/+3+d7
7eoysQ0OSEuUJtWk7X0fD40yXqV/kOAkx/WzTkQHoW0SqaatQB1PGuler41chZJz4N3sPIktkkpf
huDTjlSHWWP2RLyo3CF++11w1vR1gxh+V6u3AxwaQ9++qHYQziFCfTyyp/fvXHwgXrq/6mL60FpW
OeqJRr0osn17S3JKsutrgqM+lTkNtWWkONHrLTSFf//d6zffRdx205E2DY6ylw7UosumW7llYVkR
YGTjso9oBbLs5WrrozlUvgLTctHfwlYIc/vPDmFQeYIc4TVTKJursgSbHz9cP83yTku2jxduTLpY
fXifaX34tGmQarIahlwZSSXKRaGtgqKcCvdiBQsHcensGuLfRppgVZ92462Pj27dytMqS9Rwoxk5
A1Q5p/dmwqF+sSqdWWg56VQuUJW3CKOiPFF0GWJQ8iYoWd0ICz1d2PbVmLXPsEDIh5cf1tpdAioN
o3W1i6b3xl+X1omKkt/aqDMLCtcg3VR1LcBSgVJTAMpMxUNzSkh7awdwzx1IRfb0hMDi1L5sD2gT
UmzSAkRQTlIBw3yy3bXRUWtGooGTHcANy9m92/3qsODkinMoBC3STWX64d3Fr59yukxWpsBKEoSO
Vcr3/9l2Z9wUth0DnsIwGn65WIdflEBos5SrKdSRSvVkCYzO2FCTY3UuFnSkrDt7d45KC84uL65+
IDeLVpvYBV+kZFkeMgzTxO6jIaVeCAcQeSmdebM2WnkVID34HwIvt1/FR520W43muYUUMP9IG40i
O4yvnvd0hhIyFHIpV7jz2NqDf5Ai/42nO44GlfNOMeLutxh3LmZOPOicBc753ync+HY4qSVmgWes
6hjjSqHevt90yZ5QQ2O733jS2bd/fPVorVla1unbWZ3UiZ2dL40x0WrfAS831RH/462LDx/z5I6t
XAi4MkAz1qCoSQq14/I0JV2hknr1j0GCPpbrgtYVbJ/Jd1U7z6ff+p/XV1ni8oB3bm9vasAg5jUs
Me6bbz99+OHT2/X4GpahJOEfeVFOk705u7jzOjcoUSvGbprsMk2D464+zM4gWNwyQNyxoTJGlxCm
X9EEB6HYmqG48dqWBJHlSoAJtjONHeDQpChRW6yIWmkNWRm+T056RbZKOOhQBGybFr398eu3jxaN
+shu4QyZlXMUiFSLaWeYiF381gq2xejHcDEQz7HbnLLS0mX3tkZo1dMB0BBitYWCkxvZo/AEP+D3
D3mnjh4MvoeJopDqiTUeQ5a5CXmWJJ1H1rmrMhwlUQD4UIjjm0awXgbrg0DtC/hRreVgBdLdnx//
9unCxtCaUCyRNo9haXZj7pGIcX2tbA4tj1zaVGqk4TCpUlDCBcw1A5s2krAdNQDjNclFlrvPPxVN
k5hWhmgeBCcn5R5Hl6AihHP7aYxUCSjqE9vNGDRaRN6eUtq2odpetebGrYIM9m5Pab3cLdxG5JTW
mQLM3eI3L785/5P05bw4dlwsHn3bEgdtW57ECHq8A7caLe3KSR4rDcqNArN2CQ8QPtXElaz6BXmM
pFgH5dtZSK8FTtNLinrDi9bHZRU9pNKUI/yuvTHT8ydhVs+z1JC/vpnp8tOzn/7z1VnshRxWVmTI
QVqi05kUeFHsRc3H9bQdMo/BJOOZYleY1TkUxzHVWWJVmsoQaPcdhkUaxHmCOR59hBOYKuWHPPcS
Ds1toPK1+bGoFP8N5UpcPewAUprhDNdvH/7y86OcBI+NAA5kvZ8m7xKh2fzqdRUk2vSqysQK9FXl
dGQFGgtA4MZDMOT3NQazAK7K6UG17rEXQvNs9j530MI7zSkUFLjo9Zq5rhoxRh7YtIZf0KgRkGkr
U1C9AHQeJq/jpEE56DfGH/do7jyxZ6ndRqoo5uCkNZSENHwUFAylTts3uZlZo1hM2SYpKdIGoB6a
UIcwhyaKtvSnV6hyfMD+t3ffv/+UI6fqJU/SFviLXBk8tLl8yLGYYk59faSJLBUN5JEAkBbIp6AU
b/E2QJVhj5TCPEbk9oM8dbSB3c2xJ1lTmsgQwEvmpEzFt3//5re/6S5goXdoRV22xmAD2j60Orbg
iMQKWs12cbsgVLkp2pB6lKn9FjGZSmjRKlnVuSzdFdmfj05lTA6umooGBcv9gCa5oRGKHa2reNw5
lNqBHz5xF/rs4qsHb775eP92RsFn3mAvtmlmPaSYQ4S0hOKLhfbh/e8P7/9y6+L+H/67oo/orPnA
8ZwGo2o2e/JdpSMGhVr4UL+7Adwev1VlzekAWKJ1HweSNG1WltovTFMVqZd/t5ZksVgyWUDqVVEA
Q/mEUSEoffPbw8tbJ59ro83aVsv46ShFC6VqDOKttxj7STRIfQtCLS1v9vvwtgdmBqNhdNkUV9Pu
VJZWZTYkF6K+kGYiQaaUIsfgb4ZK2yZd8H7187d3buX0dhG1wZJhNS9pic0uYNku7Q7g+JOjTv2X
4OjPi1MPBGuUME2gVulQanGMt20xiGW0zfDuMXfxaA6ewodU+9W0FEvEJofHBbZN2sKO3KFgM3AS
M2u6p7WbkuQYH557YgIgS5PZUOyCyNowZInpDsuxTSxgMQFMKjQSpV6ysKdMkdz3S/3q/OLeWVbo
Qy67AyitxZV3GfZKC17cY+R2YB+CAm39Z0SKS8zX9/4DYhRlr1HCaxXWh5U+nF3/leqr55mQr54j
0dqS5EgB3izvUuO+ibKVgRwZ05C7ep4UZPns1BLe5jH3zt327FRExILB4j0wOLT6/3Sd63JWOZKu
bwgiwBiw/9qY6jpM7eqeYqar/jiqak8bMNiAwQeufp73fSR9y/TeEXI6dUqlMlOpw9Ja3yppGVOE
VCH0yR//PWWjeLtlngc41CQZOC9VtxCgtSljAROAUCKxdBn3872G3RNGihDm09Jegy7lEDjjC9B7
/Y5JOCDGBxc+/LZ/ev4TcU9yoB0KB3+OgsTnJTTSKdNG+W9x08RbjvLEcrvt4E+QftUmBOezStkn
R46f+HvHnEfOr+X6Hb+8NjBfKOe5KydlXz+cfP6xt+D5si2PaPPqe1/k71PczacKyJu/k1KiPOCF
AtSSUcQHuTQh5QU5moMxLgTPt72vfsut3/Hajq0tCuOx8CQyv4qz+YC3JWZ1msvrD71oRQ49alHo
0SAJ6RqRxUy+j8Gtcd6g23ymeleIcmbkzqDvWMg7MNLyZRWa+3zCtyQuuXf8T3KWJtB3rYI0P9HR
TvrKSSlD05vR0JckUApGl0ZNLEHJC0kAmefPoA4R4VhfM1IY3SQFzgmFRJ2TkKy4jsxyAdOtmoZ/
9UyAqMszfa04yylpU8tA7vaGEbUoIKldO7NB0yXYRROoMaArOZaSfQGPgxRv5rW/ArwhfbKLiwE6
MVdUq1lpEg1yf1VLvZULsS5PMqfkzQH+I2NcGOHJ8eMPPxLDSTEAQYDmAInm5mZ42M3jNEfWvKWV
5eVWDWkDMXS9KJ9TALIJU4TyILpgy83XJ2yS5VQPPSizpaiOwkdVoECf/Xx28f24w8XkcbD/Q2hM
G5lzo7YCMRBZDe3ObunImrX7nKBt25u5/JGmFTx1Qk2hVQNbuUQJyHR6QCSpcSNeEKIIbSFEq3nn
nRnjP8RT1JsvyyC0vF1jtQtmZuiRCBGgZWxEzzrf7GHUmeDwywWUOVAh0NN5cvDD5lOWcPXb64Pj
5+/GU4k46bplKreH+A0STBMB+vbSioJAyOjqPNGd4ZNKb8dd4fRhDmzwSJT5GiMBrv6BVLNv+QY1
VcezprFss1Yj6mOQ0SfMA5xkVYAaguaYdTEZHXPcx7vLVeZvSrWAdFNyM/SDl2Ju8mXlPItuWxAf
PRz+abIKAbK/0aONhBh2sFqcdkl5myVBsy0MH3V0aa4OgnN9Lh0d/om0GMVIXHPorE8CmY57ckAI
wwEQp4ERhmy0+R5k2VBgtks2BWovHabgBPfPIDeMUJigM5oELRMVghholVzwGgkxUJdTuZcNN4Ot
sTHYiWWr3cnGVMOWHX3HFWu8we08//bwozAyVxbA6Vju+UO4sGk4yijlVrgz0zFnFMps5dP1KWw6
A0U6SK8V/Oj++sh4Z3Xn9u0MP15JZ9ShPcPmqRpkoXmVl8q/XB+dPoyYWTzN9aNSnDehRz9kT3ME
v3h18T8mAROmWKYs6UVPHypThTiuRhHh2NjnQ+A+QjLFp0zg4ysw/bIcj5FoAHorEJWiC/lKksFA
8kbbxBAscCFEIUHU5x3DW7qz6DBRS/SRoL06p9Zoqde+SGLBmQZDMQPTpbZxTuHkOluEagGnqEKF
SB+ki1a0TazqhxlX9qTBKhC2L6+PLseXcPOYm/XVfBdy6VniWaRB1JET9eYpqg0BIUZIC0mmqktn
KlgqjpkClqRxEGW2XA4dUlogCbESPNka6lUYachjzdgdgztQ5UgE2QTxQMD0pYHQZURDCw0MnbXN
UZwmv3949oMPxnAeIMuF0Dq4h3Sso2gjLDGW+Wdk+NeqJ01U1VFiBzaIZ+ZYllahRysvsAMNRJMR
T7ZyQuKkRqTj+4Be3sQ2+uxa+aoZcEov+O00p9KBFBp3GpQDfK4AE5V9QSKTtW/wdGkY8DRSLJYk
B1J+S4Jhl6Rp7BHldMgg2/FFB6lJSoSyuat29vWn9/3+6UXc2qCEUsfsJQ9hLEbA/3RsPn2kn8kZ
pjTQltp1CdYadj2m9VRJrSVHEJLVA9DZ4J7SFSPMfzjmm66zzdFOjXCwWiPgOKQjeTKeci3kknnj
8ChhxYoYARJ8BtAELZMS8RUlYneAJTWSN8sNym5DqQwv6p4AOB+128+x+GG0wsxOOlOQNnt8/qyf
iEFSWKIDnbJEcR7YKYlarTarW7DYN8JV0GsLgLhXYRByrQVvXQW6C3YtmI0qn/Xqz1Hc+wJ+vzXm
Ble4m96yk4SGMMz1p8/G773Ju8tSGl9hedHVUZAMKF5p/le349k/8zEnuHfC1El3xcrK98O/vr6v
j8Qp0qaBslcZ4AR9JzTBgQRlqUL0m+KOaETI0NEy0QdZQAK1FlJb0+yyWptLtYu7Hy7GSnPZRdaP
kBwegiZCpF729d962KixCqk1HRoorTj8QXCSK8qD10zPvR5CImEVBp/GrVvdfTtK/xH4MT/xQmBu
dLwu8+v84LbaDkgbnKEiL1e8gaVxQ+qbAE2XCwsZ91L6+UMS/QqdML95TxIlVjCDrzCSEuP7nXy6
QStzFE2UX5vCh4wf3mFJ/POj9yeUJEWxMJvIsUOcaiC5Snowbm/QSXsY/YChFSDysK/m0UbkS2Lv
lpi4xA1FUiputWNZKHXRscpZbapFKVJh2R8Wq5liJiDA2MtYsWKHmuXar0MfU9z/7y8fwlysaaov
7U/vBNNz6SMj6ScWS0QbHJbYurRHlFwhyOHrv30YswCNSZh26MquhY3ZmW7XFNp4307tIX5SUQ6I
OBAdA00Ez/WjlUdpcML89rGx+2lUpV5U3oA6Xr/ikzY0WbUQh1cogQgrEFCS+3ATtCUBswb/qa88
gPNTRx36eA6S8A1AvYIyVEBAiPall3uTWdeNu0Mv6hKoCLWolMhuYTF3zpG82oh67+mh99DogI3C
LtnuF5cV1IYzsje2IF4bBJXvNFJhgJC4Wxy2apeFu7XhcptrWWF12ITIYGFug6HHJh+ayeqBxofb
ow9n+Tg7D0lpHe6GX21X5xrF4pBcrJES1nZSIGYCkN4bNSXUZ9XUWAJZcpgIFa0bu+CjYl3loQko
RDm5Xti1X4blWCaCOjZ7rM2QdQam3MrRPqpNCEW/mVb5bwZQ2xFSBA5jKn2eE3XT7pJTujQWNmQh
r67S7K4LtmEW9lStwA2tIF/4M8weLCbthEzRb95b5e1VGAW390Dwb7wNjWRHyb8nNyfXZ2PtSDRm
1qBIt9DR5WgEZ87QNW9dArMF6cBt4LuiN3z/JJMDyQzxjPLOwpmZhl+7vj55/j0RW9Sw78Ue/c7N
rKf8SC8yk4krDwlaFobmdZNJATdBOYeGyqmcNam5RlYBC0YCWPl85Tpl0140MH5ggBiFCDQj7uQQ
hZI6GxqEprXjrDXgKd4nByefcBQWi8SxfroT0/A4zeEEORtZiHSAtE8iFoKPAqYateE0TE9PsKpJ
ZVmnBULr94M3L9+8vDgfvaoQqQX1Gj6U4USoSWFqmtfZ6dFwd2SQSiED2URhAyOmCVii9Ypwdli2
tt8gzMol7CjXyqOWkc64Gqvcn7w9+nqTA5zIa7e2MgGqkjBKiyAkKhDIgJSo+cDdWkF6W+iSfsmz
rG9Ah8ogNNWYIQ5JJj4k0nliyWR+QBB2SIseEJHEN03I6eC3ndRk50UU+AvL/afAgMjBgMGLlM0l
DUpb5Wjv7KdiEYs+iPXhxodWIt8k/Ovh5U9QHc1OyvdYnGqj+u4ZNyV2ot9ZP2WgNrpAJMy1fvDp
eIKMdS+Fi4ar9GMVDjJXt+B2nCIiDHxwPdYjXpPE9eimQPImtnNNZedqgmo6FeqkoS1naVRjGsmz
OxVd0q77HvMkBy2I7qZaSiAKqAqnDEnuEMNWMAmv1IPQUkyDuaMFkCMpqdxhzVUsLmTZ5lZeS/f1
hnSFC+nXD4/sE5B8+q1NDOVVeunrsNd2EmZkwLEr9B2hsBOWmXEoJdezAxDW1EHgnrFz/Qe//GN7
LqJG9coCXJo0zxbQIzQgRLf7SXeSEAaxhba3OwAP95MgOAIhauIwiM3wqGTGmWF9NiRTaWo7l3J+
MUEDBIcKUJsQH3SpNE5A4JmpGeiUTO+dksdXElpsTdLKNr6aCvEC8Iu7pA1FRXT5qbVHgdl24943
aMcJEqrtqnqtpzFwcWfbud6mCyTnRQHmZ8IqI8KM3GwqESRqzqgi2c3HXiFImsSc7Odvpkqr5K7o
IX1jskdsmCD4tE/Q69d/VQ8ZoBSHIqUoS8Hscimh+YYKDRHZ8k4NW5Jn+ZHz0dkO+7JMPXikhrA/
KZse9QNutAg+u+Y7GE2SDHXlDObC6eIEcrxqLGnoygYwq5uKEWRua1M2r2gQst8mX36FpNpENll0
24idZ9RSGjgMr64GfJXBwLpBGudUboTyfDLThFYlJBrz0s92sCRlnKCDpn+pI0r1euHewW1N8pvI
f8x4HhJjvZAcLkXyLR1CTuOT4liCrqJ7P958zJNsSk6XCOqgHMlxN8lePE9GQj3VGG2Prn7FwUAV
pkKb1cJYZ38zWywi3+6k6RABeggS21Oy2gY4yiGdvpRcCo7ZiQ9+XHwZHoLKFfy0cf5TsrY+ZUqR
bmf5T7DBFoAeMUOJlJgSsNiCsGNdbBak92DLuSXqKMopmyDcZuaRziZx8cjGAOWtj0nzNzkeo2ic
Eua5irqT4VZvrDL1nL2rM1IW5zK1oGymB0Nq1k6NOY85d5O/KikAo+IqQuchJJ3ErY7WaARxKA54
d7T/gwNuQcbRGqeVfLQFB3P2rvhU11SJeqRZkMFCtyyk2JstslP3YpJqUVL8QU/3tlaFfDB2Zj1n
QCYRcHeh6KFnoswbV7v9KqkEj0xBqDCfMZrjBMRceXL1JLfAUD+QPCAtARmswDHvkNRDYstIQrJt
FvJhaf5+AjiZ5FhQhKrWFsGCQGwqJmcPgd8ERQfsGnn1+vr5iw9PX0IfIjTXTNqZE60tSd2W0hFs
lQhwM/BLOWDTMooiiq5Bsu2c1qsNOHJqn6x0dwd+UqAwkksbyct/Ccc3MVy6d9KQAhncvhr7Jp+b
prl1dsnFMqcyTLLTgfMAsTWTPfrX1X/lJ9cxVG11cUDHwaEOpMfyBD7YmUfWciA3Nm8Vuw0kaoCg
WZKlSpAKSJgq3xwUW3/BhThUie4ebDns5qyXETB/PZzCZAJJyaufZjiAmVHt9/wJIiRDAkcIQPCc
JXQYEzV0wm4z0rVdoOaK1WBDQM2nxgRK5xkemxil5wRVQStuJEIGxqi9OwgkBi4do5e/8P0bUAyF
GuOCkESEyBpEiX+DE02o7YAoVeeGmUPaCnVRdNYXTCiRm9GxuflGNnp3KhsPC9aOZ5Vg2m9h2qTw
ZqmwLLy7g46pDggaXxKBRfYFwNU9cCQ1510tEtLaE0h61N61MWNz7pNZKCTUG4M0s5tpdym9H0dz
zmhL7mOX5HCwFx2cz05fXB2+bIKslSTx0g9bzkNjcUFCz/VoANL6FrUqNH0c5tppqgykNO77hXqH
0XBbRNhKUaG3r3Lx/HsOvkAjk53mQdHvSiCzAjFtd60D0TFqULUQm+84mGOu/xktGQsTZvDkl6VI
YzQRE/bhDOTGy4bQowBwfUunP0yII4OnHAUoFyU1bszXPZKNWIB0qeKPnKa/BEEB6bcWEVIUNSiA
dhO0y9LbDy9fj7eJrEFGRUENeCXUbVtTSE7vaDhihQzdFZwS4Z5tbC/u+sTz4OL47GM+4M50t2Av
045HlcxREHOm+oYqo717Yj1Edn2Nfjw9uuPyyDwWU1Tj8QMR5QK7EccQF10wFjPtYHCQts/J/F0D
WJC0jHDuEfIRJLRFxqNPR2cf88r5CihYZQt1o/39MHxp1UoJwlSXLS9IG4O/yWiyyjFZ9g+Vg4zv
uCMPAiLewloMxUhjsQ508Hi8MNfpUF3GA54et80d3sEU+8OURtFxFpOSlRoIUgueZb4CxFIgNocQ
qA4xT6hi47/367m0Erv44+neWDjRgAcQZR6dybY9a5oJ/BIyv4dMaaKZQiCUxQ//NiwaW1xiQwQq
LLhSNLVlsTQHLoyQ66KCeAWVuONrjTJaCgdTHnz14qLWNL0LmUgA2ME3BxymQ6owcsEz4FcwmU6v
oPAnZyAwJAzy8uDzD31QD48rTA/hghMIP0Bazc8ThFbXlVtIovKwGfElBjUhRBUIQGj/wVf/h9Bd
oc39Snpck8AUFAApW4NYXxHT9e19evklIyoCmJ8TWysOxs3lz48uTvSe/WG+An59D6qTsEbnPDws
DWrQXGQXQRBo+vtuGZT9ib8zf8jVX/Hj3YW+FjHfjcBJcbRwmx9n4y4HPTJ0kqGjYaNTDQg6Hfaf
FXm2+1U8/+d87dtoaEijaXbQUq2LhaQ0Qm+6NJX9jTmoIZSnxfLzq/wI68Hrk5ufqGcYDzhiwA5j
2gJBh/PmT5Yd2i9dmfstGCj39AfOZh+m/fb/2A9fschG1BQUoidxogSiY082LdxEypBlmDKolJTq
lHHEUk9zu//i6S9a1SxB8RUmZzRCGts/5QnenLYQV0ZsrgrIo5fNgZmWtKtT/OSakWWzndOaVs/s
CrDfCMGw6M8t39V+KarJkYbDr82SAGqCtzUWxB5XLhuSvHNbz8nYbpciZhiSJ/gkd8D5cmx7ALjM
T+rM4zZ4g+eDu+PLd9ESTQhBbLGbH4YBCRlpDYwC2ATy4k/umcTu/XlLknKk2bWO+iRGYwg8zQwf
BhPwOdcvi1mECf744dHjmyPxaVeUrpr4Dw3gotccaikESELbTCik7Yv+uBtuAy7mUuzL3dHe62N6
NBNAyQbSeXpmGBu/1fd0Mfud2/waI3ph1A8RIIVNwDuQVR9x9RsY97V8QQok0aTl7ScuL/tzpYlv
fM6uHfL3r/4iyNCyhQhUo3nyq75ujpRtwdR+dzpYG/z291D7k7DojLTVk5UfDm+PL8+z/iI3vDXI
fHLtRX6axBymDdNcrnlDbf/L+/5Kcd8wS1cbWL9xpQycF7aonA9kH/yR97H6ZpTdQsbL9w5vjn6r
/ocd6Y65GHJH5W6P2+NddK4eoz7sAUWjbijkpBf1EqhHU7WtjCNStBiQVVsacqSsxREqCNL6f2aR
W5bn//yAJ/1U0Ad/fDw7/nhLjyPFbp75UcgaFQXo9rAmRxIG1fGlNVFgvnoXpcyf/5SwLQBL2TRK
QbF80NEc/CEw3HhgH2DUyzF6kAxBUTqIrvAkJDFzU95ANK7RpEQ6H0mOaPRy+dO/oA1BoAg0yROS
PkYoV20RHalLEQ5aiu5KkGdEeO/yUup9zA29N09f3sXt0kko1kDCJIQGYNKbp1bMdXMRRCfIWJAZ
85L5MQdcV7+xR2CnQFKXUMybTp1zeVmCViZjvE3DTIkg1oKH5pd0RMbSqHOqB4o0wMzsQhLOQGQH
HOqWn4tx17PZ7ULZtkAon4bG5STkT/skOBSBrNocjbkdSnMmMfbgGzwM9Eu+m19Cb1qWkHNFOW/H
KwMh7IGIz0fqcg2EKeC4+kDf5XYtH7ql8aZFlxORTleBmAtI32WGsgvT2X0Kjb5qcrHCdrXdB1BT
MQevSDTa7ERG0tzPm5LWOj3qUmItWCcGaTsLpnRpi4TV2RokRiKa8HPkfPzpXY7l71PXKBnKHXJj
rUFrFATidSgOAuzzaXpPvzWBDOq+NXrDb13qU30PzVvEVd8O8IO7p7wPge5UD8hSlSlEa9T8X0Gd
ER2PQMGWLW5GDsmUhEy/G21tdAsynv0Sif3nWQ89U8xAdYg+qQrva8PiQ2VZpD2CDdsOChCxCXCq
kwiU1DhmIok21gnZs+PrvJKjcSspWpgi8f713OBBiqCwZo4J8AIiO5WAsSkMqwB7qPDh6OLZS7m3
BnjGNZrLr76h4F7W9ue5xtjrBAiBTH3Qll2gzZMBDaEpRAngBEWxEGWCZgjKKifw0HLwU07qlcHp
Fz4sooWMl2OufvuNn6OiFPQXZZo2ZbVCloEUVYMWSEG56FzNqwogChDfHCJgFoydjIuOprk4739S
0WHyOniBPAz7jn8kmcq4FG/5KHweQboVeXb+HynAIOp5DP+7NL75lZkDOh2A0hinMlkTMv+w3XGS
ARKc91+cvv/un0wnJKz5n8pO9STOmYaEHtnwf5WzzubAHFbgQUgmsxwQakxeJNbpjLNDGieQ20T7
3SlsbUX4BuvDeDryMsV1mBWPEIbfI3uEKmHnGz48/i6mFqMbj3GImQBElVh33AcYcfS3IJrmEw7e
fUHTSJ/GVHPwMMX/q9+eHX28y491Qh+oPWlJc+acDbU1ANZjKxRbJm5FchlEtDLLuj5kOOkP40n6
u+OYub4w9t75jqM3ntm9P756feJE6ywLvNm/HVe8GCz6JQ1VGLtqoH/pWR29go1Mp1tXAwh+WWXU
i3xIWsG8sdrsBkNyY20iVUqDVMk1hsqSRNc7u0sJGEWstTYoTtRLEbU9LZI0MglaI5AU7dgCQJaF
JHZ1ysLwfA/3w6bhSc8suuLsRo+CBsq4Ih2F3SgsCFJS2f2NBXh+9Zw+XeGDepVEg8GEEOiyGXCl
D/L03dGTj8e7L7xQgfpoffdE1KpAAnlbpLIjbQUq5kCX+GrT8nOKiPZgjsRtgS1ro4mxVJYySqEG
cCwwiUBIuOwBhNKoSbi0S8Fxpt4VALnzPBxDxdwZA8NQx9s0dIKwBgI4/OnfKevVLQU7PSz/L04O
f6DMfLu70kq3RutZLw0UbsB0yDfO1vAku0CR1ZOKWHN2qaIPA4/p9Ak6ubouHSjpK4o56g17qi2K
bbG3o1SQPwLwKuMcHYI9yxjjRF6Q81xT0P9Ow/QMVEEB6XidjMkTJQM7AzZhpjr2gRgAeVQBDrER
cT5LUm+wkELzWdhUokLkh3xMBCERGKR6biZFKrlvxNq0zTaM7NFV+dixMg1WBvzS0mynX9+ySVkJ
B212WthQdytAU1lVAqCQXFBvrZ/WFilOuNw/Pv+/okCZQ2aZB2jY4YsNLhmA+02wDqyDq+OPF0fa
qB2wIJBECGb5AQ+0m88OnTwNhwYZWlHKgssxOCwACZIJO9AkO9Kvi1EZK0UxVokUWckKjyik6DZk
wW2UicKG5AScdKCFhbS+DIgG41G8lzPtBPrUSi+hQgNA4iAEKd5bWJJU5UCXYuM0dvgp0vKWHg3T
kr3rCKbf0XnVrpVlTRCsqcwoBPiYA7hD7NHli4//7aMWRm3mi65IGIGMR1M6sZDjYE4Rz2fndTon
Fop39eNEIWSWaJoVGOwiFBWhVInznzQCCJ4g1xnBKLOhaC7fFAhNgPHZAsUzxehmOr1+fnF986NN
kokU6Az9p3uKo7LpccfmxNpiyIjC4Po3ykfQ/eJ4dOtJcJdd9f6V51xSrrrjDAlBwhTkZM2pmB8P
/vzTEoE92UIYdmJmJgYHkrsKgOgln/waObSIxRdJmunZ8iIEQnBy7jEt7/vRQRRPHdUMxNTwgXt7
RwRx7HAOqV5No3uamXOGq/SxAiUvcuoWuyIjIbJuMo2BAIMMV2gCMLqgeeMbSWYlTG/lb4uAxzp6
xE2toac5Zy26Nkp1kJIdS2sqUt2gRiAIQkBKwLRVEwOxLXNXGYo9//T3xy/5j+hJpjg4UIRTumTx
6SxOVFERuz9hSvfktGslMnsi/PhvX/dOSCELaGUgtEJiVQ6JHtOSkkFCR+mcW5y+dJGrAUuh8xjb
DgDtttJc/V9SoIA9h3EDYwWrNVBs0VklF2J5qoMcPj25Ps1jiI8/3jz5ntbgUl8Fct9dxVxmyBde
826Rhage5TWq/oiKqGxgWOqiow8XHGgOeJcVsFM/Yq8ak0PY3gZ47sDgP8mOpMvr3Ojli2E9N66T
om5YmkYsh4gIREEpXsc5kPoKTUTqITqXOqSYCKRkB2x1RqH+L8trW6IYFc/uwbKpQ6yd3Rf+6He+
/HOY32tNpT6DD5hHZbvn3yRuJ5MxwLseJCud7giHip0GrskEPKOXv7nimOsUiqddkzsDzbVIcqBY
PypFUjo+ESEJ2TshwN2Vc6SD7hELMBm5pa2cQQgISmgR8MuD46t/3a/QWhBIbuEqTIpBmqYDF0Iu
TZgCJIrK7s9NGap94VqIeyUlB/2UJAkLukIbHdLYlo/GMtSjj2yXQLL7MikVmsdohxI4I98USIAw
/ilDC4Y8hobBLY/gtCz88P7lk/CxykOEbshpn9RVHhvJKqCafQHjjFwg91a4vZKpliHjhJsHh+oa
pa7w73YRlW82xNN7URW65GTCpJHtKELQpNgtYEczjK+OgditOMMYTveKMA8OUUgPg3IPOXNJp4yw
znNuwutuSA+f/WIKiCVLfjfRp8AMzZp7CeZLtgk8lPmer9KwxluBDBd+IIScSPQH7IRMtutQglyW
koZcVWE4ZoBOiBjXmOr2AkboxNjvQIjAaN5CMl0dw1pdAj4FepSSqlP2cs71IkiBZqANokSE8zBK
BzDuTExzocgUF2i5G95n45nyAeq8+KBPue9ZoEqTbSOkIVKZ2zQwof1H6Fgf7NOxdMLLCGtxsjjf
NCJtDQIuRwdiNsPR1P57qQS7I/lq2Pdcu8U4+4j96Yf/iBsiUBBSGUvFQYiuLKah3Q8DkIoJAx1Q
uPguh6Ew38kh7/1/fcnnW6FDusQ3BYoC0t5cuNmkicnv1dyMlT2W0bMC/yE+ZzNymYOA+AMhiK4p
cD61d+EC/T5AZZyBEsodvSxt7izcvqxjLSCNEgvyEHc82ieJKhmlqdaOA+GpqVKzZoQOZkUy0AMB
BNWrMqPAqI1UJt+0yEiRHhEQfqH38V9UG0O7a3zqYNMMgpyG98h9fhKU00MfPzNGOVhkdDpwF26K
+7acI74/Xls3xis4Y8xRh0GCxzoZgkbGWSlLa9h1QHwzLNZAnmOPgvctv16GDpABJGxlQ3SsbIcu
2vuImqfdiBJ5KPfIuPdDsR+kSfruUffUFiUJlIxI86/e2Xa/aXQcZ5LqVZGQH/aMYYECSdvpVEbI
EDGbaN3B8ggidAoWaddGd8hygBXFKjxctNIZ7rtOvBluccMwTU9jpeUVZPjgD9psBVuNFxoUK3I2
6RWHbmS4P2gQ7/ACZT6fG11osmH9erz/PEvrLhgQx9AWHZrOVGpSzrkpJWieAiMSAaZWp2CQxGmJ
MkCqQfTR7x/eHF0/yeMLkjtkcYouyyonLB+L6gyHcJoBJRLoMEgWcWI0S9ygEISVyu5aRXua5tO2
dexGivSHonY7YIptiltJSG0Q7QB4b2bXE2ivjBc6IAQhwHkg00wXqvBOygt+rUFeyq0MjXtYRGgq
zXYxQ6eePP/+7oexypMdoUwBF7K8nwgrJ7LAXUihb6J2wlqr/KJAcxSAvpAClgeCEzZbEGLMCazv
OrVsOVskpDtnitXK4p8U5PCtr5kiG2bA6wJ7L/OLa9Ot0GD8JbLUFIiTByS6G+s0glLIQKI0coWe
LA4cjz0yMGABSdergM4hN9Hkjsmk/5kb9rDKjhF7SXJnMP4rIRClJQJbcAIPby8mAzXExbSGoA3A
LdzVKArslpByFOpC8P+fsHL23h7z+6E2Qv+sDDSlHEzbc2M+ztzyYrDFeO9vySupI+fro+vxS1Hl
lLK0OXuUPkY1JDXV/0AuxXE1Dp2d3kaPzz+fHlP97XX0A0sgkOgqqD62EUhLXSpkt/9ti4zpNBhe
Juk02jLZOcPsg+78Y45j/psfUuwqmDip81CeGMF5kJmX+iw+gUy32cT0Kj+4CDC4t4/zLJxZmLQ+
wAOdj+1BaUHYbNBnX45Oz1+uHGfq8mGajIrL4TeQsUIZIOnjR5sRwNbj6HQigS4vEd5CFHYXGUhf
k7v3MBmTxVhRCEiHApbcq2h1oA5bIKkUINQFkIDLry8H7WBoNUDiXcP9fnH9ncODRRyIm7qDp108
q3g6tA12cZwgoBg6QXAnAKSOYR4d0zf6TACpPUwrtJu7BQQ8wTkcZ4adr4iRaIA3EFh36UplogiE
wkDL2HelJE46FRcuBSApl0fMrNt60xuSVlZlfFrzo0/f/af94MOYnDS1S8hidDa2jjBIVh6qVpjE
MfKUKByStq3gAQjia3MhsY6L8ZNeiYlw+ySz+y0GQ+82kbqMDOq2/u8fTcOs2iSdIsBAuoiXpbOK
T4ES1TpAkJGyy/uKfDvpWc4IsJK77748w5mcvuSUtyOWEb139Oilj7/mC3aTrXS+5gGieXglfX6p
BZ6pmCJzirbGqmSnYDf+q8vxe0/C2iuAtUSoYqDXdnj1mW6SiOO141pP7KOTOokdXSSAKgMg/b65
+O7m3dHNp7/AkQphM+EiFMeNE/s82WmJbFpoRakuqGDnik5Jk4Zt85T7+bs8/aErcDp/i0MZKabV
VaIE+ja63TFGz1U20t6W7x5hHOOZlVzfMBnDGAFr0RKWdv2+bQi/7P9t//HxHBdhs365hwieDMDs
roV8Ym1LNdyncyUQilXW0hTWCE5AIzAAZ/0KweoMAwM8lX572MoUqrAgZSBPLRO9t3aDdDTdTXa9
oaqtxlXIo+Pzny//sBCZJhJVr0QJdV+0sdprArRnn/hv9iU/u/T8aBWlCHXSM0/ZNTlvncYO/9jv
mFs2Mlcvtl/vBB89xIKNGpc+m8M9ymiYMTdyiYzdMq3OGcB+lRBoX75tf4jw31wQ+M8aHJYQ4731
1/SQUM/kMylZs00uIiAyJ1swPnitAsh1233F4o9R0OFYPSAh5VSd4ip62jO3teg60p1hGOicTkmn
uvqZJ0mQ1pZQJ02GrVoBvUvKnDIrDNLk3xwz4Z9gujjpqqYuYaOldkAmwiJvSDw+ucMAdmzZtbEJ
QrqLHTLS3D/wMfwnWQhSIXv08rGntKRVa5H/bJw+d6tKV3EhCIHqzpNBZledVNtViBDIOTv//uwf
sBqGy6fTdsXXkQUxM2hBHF7Tt7m2T2v8EMDuX/I3GiqVqTi+vqPSpGk5yYJbE8i00rmUNOygDm3j
LihPR+UBuJkG8Qy6sriLPrFwr+es7COMEtpdF3Al6MKOxaDRBTleJYvVIClXuU3jDZssXa0CPPjr
PLeuKQH0YT84kzYQx7f/z/1/8o94pkbScJfIYDj0+RmT8qmUpqwi5cfXJ48vXw7RV+iKJHJRDArq
wfObT48ffzx4f/vKlXGO4daVfh4YzrdHyLWASH/thtMr1tL+8I134Li5fPbX3v6Xo2d5/gihXuNy
HADdsGJApmCOBPHlKR3xbHDJ4okFNHwSAb001qcS47gQB94vFsNkirGy7+eKB4e49duf/uF5W2rS
2NPzE9sEuoXOkxLqElkQfiorN1w538LckZbzoFt/YE1/zCidiaiEulDCCqSIm8XviL7/T5UkJFky
IKoKqAmso/PdXeh1HQSLwFgpMe62ayRYB1V3qyjiFCSQTdnXn47eXZ4OfkiSt1AAw6YefDo7eHR2
+Onp11cKI0+SbrMJ6Js5uIP6DJUF7BLkw/7xkzdHUVT3AEoVmOdC0QiTQ28JSAu6Fu0UhJ7xq4pW
p8X4xTTA65/m55eIm6Hbazbt85+gKckU+DeWRWuEORNRPzU62rqPBEUwyhuIUBZEIEhu3HsZI45R
wTAd12go6fhmoIM3hxqXz/8kFifRlOTwO1xkgOkSwMlqobiAxlIeTki3JAhR8LgLk2aFj++ujp9F
0Y/enB4/ePjl+uHNu/eXn1/FwNnBzhea5iAloW+qs1HO727Fxjti6AYmfPL6Td4HIgN+vQHQoU8C
2klKjs2rd/4vKbOgZyPMLJDP6IxpZpYjOVqvKhT/XHdUE6nVMyxtIXax3T3mDp75ee6YoygTQsnv
RHMroYSoBom0w53R4iRruF2//Hj+9p8taDLsGVYnsCn9IDMClgGufWzn+mWQtDNEUYxRSpYVM3Oy
82RT9f7k7GeSbYe01SZ1aDYDbpxXgq6w9QdrvZsJB3M0TyT4Lw8fxrlYFwSmxUGYncY5KhHYIKOe
nnUMCS6Urlg0GQG6jrLTi+25kIB3uBYqMuS4ZMdi4+wfle4a9yBjXUclyVUPpQMpQ42FisTWchzk
m67EJ2Z2hsn+pyug/SVW/lPYrKaagBt22VfhtMTcfcz/EpMUuOHwxedLHiMRyWkCmYgjCuVJTV2+
fVGXdgoc5ik5dj54+/JPm+iJsZp3UBieOpPdV0GyrihzY5lRBVmDdGd2ohCWEtD1xppOfs+5FKsI
hnSwzHb8khw+hMWHkGZJvbnkSR677r5che/jqRKz8t7Tn0ZFhjU1dBCPrq9zdOXyJeTwi+cvmMLJ
Jl3ESZX0q9/iGOZvxxHbUKIZvLozcF3R29MXhz93aWAxIGVSgmbSjb4YksZ55pXPBIDi9wznj59+
T9w+1OXS2rM/5bN3lidKKQI0Ln86ODuZi6u2S1ujJ4rrYP/t+FUBBEV9qwLjTUtGVwsOIi4CRDfj
3bUHDw8/fHj89vDd16yYcKP0TAhiIGpWuttXayPDiuX8x/2TOt+UNGsiO8kyOPtcUDjOIy/vbo9I
gLslutUPewDkxxh7JnoV5dhoJ2qGrqMXyPldV2UFDEZCJlzMGnMn31Hf03iGAxbZlXTH1xyT7455
wYxRowukyHgK2is+iKo2nDNXEOBCqGI0dXtxjKh0hLtXDegMnZirY2LgSxvgtPLg4vri/ODw6Yev
mf7s7aOb4/23eVl4CRdbuIndKfWbvGEwSuezCdFQFbMg0k1pBlJflzp9/e6otyYUvb9JCQ2CWkdG
zJBdrby/+9uzV8gRVwEcB5QVnIJch3mZCugw0hk3Iuod/v06RLzgEqEVlFNnEkWZY+2z7y/+rtgf
XB/cnT0/vT39FJlgUgSsRkcGU53GiKlkEubR+TiQQ9AP3j48e3t7+eXu6tUwyfzSR1xFtDBtllvT
nepx/EzTwMvTpyc0GZLTC6vcsNnF8nTblQj9IKP9wCXqHldFkAdf9y6fPnty+vzTq9omun/w8ODL
u0ev75qE1aZTtPvH+QV09v95zi9tdjmVsfrbg69vn7y7ffvm89Wr8JwuoO3hwdgW68b6a5hs3ros
gZjLEjo0jyhUpdIC7npU214Ms0RkxTYevmc1ffHx7PDJ1d3rrsyiCQ0nlHkVmquZ718cvnz75e9D
fL2rqUkBKd/N9jwXoJmENVF2flSAqIROZwFp342//2VvL+kEhAuEuVy7e3B98ezg86cvtx8jFJqp
QMb4YHGwscCo4Mnd6ZuvZx8OKN2iAchx2EAtYcqRedEJsjzTO8KysYU49ZMFQs+BBrxONDlNaVxf
Q+89hMF6oE1/V5hjioQaFX6Iovx8TB8PZpnzqD+Yq8/AHqaYEIUxRk0XxsOsfXOLUs4LIBBYkFpG
QQikz2W5xIT3jgYePLn4en346dPB7aubf5wfDq370vxt3slEiLFHFklr9wlS29BIwOuyav0KjgwR
Ic3GLNAr/zC6jKcuQ0TARbSU6XxIJgGJrZBTGPrH9AxUALiMg8tft9ONwhhzcV/Qo+SDi4vLp8/f
fd3j9IC9teynQ+OiZEcR2p9ex9llLBSJrKAxaBj2EuGwdeNxEuOBlBR49usq8O6X569P7n3rgzJI
FZjmI7qFVsTJW77bIsCNbBWpDehwPBBlA7xeznQhSH9mlygedFx5ggQdmn0lr+v5DL08rvSenWje
OOlaBWvqyNWqpmERa+70ze7850NPcqHpuN69LRRVd9vQqQRrwKWG+qdfPz/+vj8qWGr5givNkLPC
ioJgUv2V7LygOE4XaAjaGS/zNUhqcmbPbzSxJMNisBJqroHz4OH1u4+nl5/P78aJEjnoItrk9Ynv
zm+jS4yQwGX//0NXoP3g4d7V9bvLD2/u4mqqGf9n5ulqyql658mdt7PMoUhCXXnnuyzUqnQrU4SA
OuRCU8PRY/86FLpXh4KTAWWqzsjpjOU0W3drofkEqRdZdq8OUGe6ouzDEBCCBHoG04QH18/3D88O
D266WEEmMCdEfuB4ILhkDIbXrjxIj3dNFykIJAHLbLn2lripwCbMVMi51s6Sl8ybt+zTWV4/5cDj
zVhBbkx/agcViY7jGyLIHujENMdRtQOAcH4qbH78Q2EDSR+TS3E7SaIIosoAmifq4M4bDiWi8P4w
XyCMr/DK2DvWX2/yUuvYpKE4qPQHP9ipoRgoMF5y3ls98n98DZ08VewuOOfnxClOa9FzFmGE6rYU
xqaZSSWz4f1vRsRmufLTscDgctVC1AHy5eHx/p+1l1jPWh1szGheiyEzob+y2Ee5D95e3D08eP/0
tTsKdyv1/UOaNeDMFVWw00btok5yoz6XLzePn/6AfqaeRKOt6izqWXiXwyVlMpBYZ3baNmifY6tI
BEsixCQ/jbfJGP6lscw0Dbi1tDwZ1lqQwQFORQJ0RIDTyYHOWRW0HidV2iuoO7xziJVOZSmTD/ho
SZ10dNV1x+h6hfmMa3n7StAYcqTckxe3j17iI76xyrmswTD7czWNUy/x0o+5bg6ZdjsqsufTFsoQ
A1Jx3YQlhYqlB9Nriqklx+QaMNLYJxHNFQMSwRCzAZhHzyBWCJLirYMkcbPvn+0fX44VAjkkuuru
LNWdGzaZ2twgGO+nETMt7fu0rDl/4/PmB0+OT1DJbh5y0MhKCoRUDrxCZLMHFF+QLfqDr68/3bw5
Pzv/+gpJIBslpKMmqoF70De8Ua8Lu1JW6nOlsVSirIki35lJmg1soUVGG9NUSKxlPDo4zuoDGm9v
jg6//kg6y5AaYJYFpb26qEYUFeZDuu6oDorkeiw9UfxWn045CbUcQyXnIr0CjM07VBgbhKvshBG2
CwF0Cb7WAM+vnn2PjDEDIOqI3A2/5yyIQYyMoZYZG+o9PqEtmuhqTtQR6mjtC7GiZkZHD68unn4+
OPt4mwk6gUFXPwGksk7JLIakjmshpNMFNwz4jelf4i/yBgkzVF8zUaHImxTPch3gQhLnpBU1sIOo
H+/I6ZPqzhwV5ZweMmE8/3L0ms9BdNpp5umPV1/i26dx+n9cUW1ERUavmVWmuyZrTjBNslQLcLOO
GKE371Lr4B9vvqp+NNw9SrMspT6YydEBMjj/9SD6iTTmc0L0q+ZF1LhrCupoHexxn9wcvL98/fpr
l1quGnK8hr/xqxQc/KH0uHEmDxYTkfxYGF+8fHcwZgkESwZCFlF3qdRQsQ8NzLn+/e/PIPj5/AUm
bZc09s52SMm0tcDKmghlkRps7tTIzoSsfO95Nwp2ap6Dg3jHziCgS6pnCz1Sbb2f20E2bmQQwYPr
t28PPxy++3z36vBnDiTpSnqZndfQqt4JAr89eP5+//rj6+vHXZ85+3az6wKT7uI00tyyiBpBufj6
+4O351/fPju8evvmlQ8qpgPJtgizxr71OZ2Alu/XjvU9cyZyDieHOsAxQBwOlFRNs3CKcd7Um96Z
tPb+43bv6OHDHygIrsvM6q3+MrVv81APGnd7L+/OTxBFTOLmVyEKx0gMYyWKAyEO7zQjFAG3Q3WB
OlbQbzys7JGOuPWImsHZx8vv1ky3pmoqr0DN5f+pr4jG+2pKoUsApWFCrHctbCauMZOe0VVVBo69
An2kc48evjx/cwTen5/FfnR9jEiGIJAUx+IaEo60nMtqbUDIO4T133WhpJFjEJcasPmM7UU+hHIU
gCJcVIPAmzBIe/b403e/UsheA+3dQowONtvHbjMyHjq4kdOWPjghleaxPg3BKPAq3nrQnd5a8Vkc
3KiEKT5lS31cTYUNDC8hlXbC0N7jl+/zKSqPaZu0WyjeHPJRnBMeoVIRwRAQJlGQoYDdNwzi4PoQ
AcEtfeHlTg+PU9svYmagY+6xeH/ZuPI942OSfx98z93l/vOT8+zCYLYdgQZcppFKZHR39qTnyaZd
vusNhcpwyUAEcpkV5+lzqDdAFUS+IuV5hUGCkZQlw0rCOKaONqaYW2aItw8Lnv1yt9/vVyIU6C8G
JqlpW2SEzux2yjH422WLyhznVHffXf5PhJTWKcD/VdfoZGY00d1sKE22g5KXpMJIsnYM3yQq4WzV
a/rSTCvtG4Irj8YGjX/rdQj7DAy2H2VUjVdZd0qfG9QUbX1pESXAD9AuZzSHiYZk75iH1YP/ZezM
lts8smz9KhV1LUZjHjpOnwtSgyXbkspH7g7phmHLVSBBEiAJjnj68621MhM/YLdUodTmznnYQ+4c
/sT4ZPHPDGzEnk8tW0kMbmj4bsGBnCWt04skEyzHEK0KEI0FFhDaLhpOdpCOvf3chLQ2W9L5SFe7
VyTL7EKwNlO0JaYwGasoSVw904kPmDj9wOb+lJHqHFtBgko7XBo4RVAPDhyYOamk7G5p0+2uo//q
ZoUZ7gbpNXjnV74nvARtmbdFCiXjkHqYo+pKUAJQmgdOW1NSDJRAEpAkDF42ZX+aXzWDt5tCSXMe
SShmGf3ToNnEB9Il+io6eeLNdaQ68fhvBKtOOyE+fYMOZuUMQvj+oPtmsPAeFZMQNU22wUqdh7qL
r7883EhT0K/IjhBTJOMPOcoOKOxuIU1b01zVXJslPM2xCFAm3lRNVJDd0+tUH2KA4OpP4DL2ueuS
aQvI4AXWlTpmKi6rzfqCt1/vGF+/vuNwuS5Mqn1HgIw3WdWUFYJF04fQQAJ9Vyc0T+maMTTG7JXV
O9XwcBzf0b3ms3M85bHhiEhl/hhXgaKmHrxNxnIRLIQ+YOX1+mStD+U1cB5KEBxU8VSXYJoDElIq
3vOvZlI87byp7vP57IGIEDYUoAC8Ui9NiUNYKmxEhzXBRfe02mwqlWE2DfMVrozc0rXk0XiYdfRe
dLRjyiaTkFgdCzSReeP29/7piTsRvlGo9bh7o3ZbgrW8TFsh08XDJ/rxZ4pQdZrLgmH7elt6w+DT
Mtouo9K3eMsK7Z4vDHufFtf6hpa48kGXFnJccCcNDKMreeEbYF1XsFaoqwAzlAx8MZYXFn6Y9svq
DZ83wHNECbLZUdYOCYth71U5KdgCydJu9/2Dl3FpAgmoEBzEwbUZtCihRGf5AmS1r/C8zEfKZCWo
XOhV7+gxhnA6vTcg+ggga1ivdOtGkf+KyuWaNgPv7wUIim0O4i9C9wM03NWSD+6TRnITnBhTCTRy
0SD8Izw3tnLYI2b0agICw0hymQhRPE8os+RltQMSrgXW1yacpapPSoLBUikwdWkPLUWEgXbnPaWy
8upfa6tnweRthbgItU/jCGnodAY5MGMV2G6nkhmX4VHTtyfrcrs6xSY+TQtMpQwOUYGni9dX5TZF
ZEIxFkeVQVNyvEQljE+qUrE+xascFQYiDFaBh0jVbTqFULKLIiZ3tAlIbakKSMvEzVaz4WlvYvwx
HZ8knEpcH9UIzac93YGiBspvjvJpaKpTizvd8vinCYkBUr/XvLSAxlNDNvUjcrSg6whMQxPotTUo
zfO7opbH/BS4e5ThIQEFK19dY6onvvzKrz9W4wA1UFcRbW65fr+aaQbbzVk+tGEZ+PZx8yoTEdEt
faY5VF1mOKJkXVAuQTZSUgWw1kYS4nCpJfMj3nr9NPHA5nxWxOkdAbkUBs6wsFNLpRm0ekhPfw9H
Ma9OhNyGGRkGRylzjtVJQ3jGDXJ7XJNcq3Moh6cRHYSQeAlPrKjrL+5AaExzKRNovkowmehDcNpS
9pyzW5ltaELpIinqD/jUNTTjGfuuPo7AABIWFyp5vLkDUhfcxGXcA/G2kfboA7KVal/iaAv0YbgJ
Cw7vZNzL6NeLfpo5PJxiy7rZRcPNn8Tg6HwgwZRHx2homkFt9cgXlCqBxAPLcw142ojwvRRfTVGU
hibPqrtyi4bG2TtuIM15zJEM9AXf4HZfZ4gcL2/fjj+EnBvOuGifiqmiA+JtTvWi3DwSWudMk400
SrYXnHYkDFib591Upa/NzIxbx8wDFp7L2O2qLJ2traPMNNOtanVT9MXkjRSZK9XfOqXvjvZK/Zru
hdZjOHKs+KEkjUC6rPOVel5BC+tXK8SnajcxPRF0l1okXlJ58OlQmptdYWhBKgJrElXopwOUeZ+D
CEmqQGLJTVYgToZFzJOHV7zQ68pajeV9CLSrewO/0AjKC5K7Q7KFygcC++cEJE3qqnKpx5oIEYAx
9w9DRaR9MnjYxKGmgzrhMa2+lB5+8sA5vd5d4wsVMx/p3RH+EqCxKgF0mY4Tpr77wSa8G/iWoMyV
3bhkbyVk4CBbs+lq2anhAKZIyqdgBERHNCaH6U5k6O8W4sOlZSkFPE3UlCCb3VsLxUyuR/bZAAB+
7kbvNsCituoamNUWSgPtgUsMiDUdJImL9pDq8C2vHW1peUhUJAp/6CMehx60XkmqFuNXA57fpEfp
VGWrdCsxsBYII7Nh/PlDf4HFKGUKsIVFiNH85edK/2X7Eu/y7M1cHwKHpXbvLNOIqDvIhPZtLVV7
fUYe9vHoq8HmrgKrIrHU0zhcOEZN9JkDCQlslAaXhXPA0BnG8usBERgGNC1J84KnnUU5WwzSnswH
ronk4WRZWdRGRv9VxVIuad7V773RG1n9jFWGUWZc/ayPwaLBPnBQ8G/2AAi3n784sgK94eMLSPib
0Vft5th/QCfztX2S4TIXwDjbL+eblzef6DSDEKUQu6PQpAjyvi9kOCBGOksX5UwYEKWxvVkDrGAe
+6/uMxydESI1vlAqpTRt3CkwMUlL8nArXvKBl9+SwkMHdyul1EJorS7Z8CHqQERdA9L7tP6NfzF7
OhdUalkMM2kY9FqyUD/BAgJnxyaO/ctCh1YxrIxcOEqSF6nF75HnGAG5ZtEMrELfZL0alASQOMFB
6hUJF4exOn7FV/SJaompAhyXuuINHlWhe2AQJxkIgvplx6YZnES7qkhHsqUIQnAIMtlj1+hbxe3J
5eAfVn9Va5WvHa2zSEo3m0KrdjPB7mmi60BU068TmpwpIp09gN0+qncZfjpBBLh7I2CRpZzsceWj
LArHbcopOyhl42ynqRModBxClC3k7ramtndwOfPIOUrZOc6uTtvmq7uJrJi1JkJP4Npy2TvtlEOg
zmrBSl1l24Xq695LKswZlL7rYJDYOqJH5UAqbCW/reBmFJMu4ylEv7CgLt9iLvCXpO7vHvlIl8wb
DUzOZbgVSlqCZ1Pv2ZKGfrIJlFqTPizdYWzicWQ0K/A338mpwXCx3z0jnp8AGd379x+vf06PUpwq
vP75xXRzdjseThfnuxsIGgpNpxqduiWXMConkEYBH3RQPflMGWkSiLrm/QztRuijg+3o1eXbqGKE
OS4aNvIMJLBus/tCSVEU1sSJJgMI/AaTTZ8/hevEh175NAPIOpU5w5fJiFaKqpus86QqUJtyVn1W
mp4+bIDTw3Ss3Ohow/1iOh4PrhcDblH64Iu+w0/Z6APXLp9PJ9b/XO/d/84oegAZS3i8WDDkoS52
oX/RoOoKgbf9Yrw4CEAY6VqMaJp8CaJxu4u33u4R39ulPaIDRZNHWyJtesrgZ0QZ+XhLinqfJ4EM
OTNczUraivLoRvID29So51AXl2/Xv4T+umFMdHN+3MUmi+fdhJehl+owVTQbZjFoO57wh8dXy3dE
xrLNvGfChrwNUpKmQ8itecFXdQOVN8aEp8FkYGqS80okhsPutUFaBgMC3bjwXErI4iIwJZT3JLqm
CDMgrmxJllR1e8aGE7E0gipYRYJQPanwllzMiXiAnhwBtCRS04gFXSIWzIWiES+4cggVGWuS1rpB
NlMxuUKuSueWOmW70ztA2mQmyEZTMoe+FKcqOCrzCQGIU/G3t+XMv/wEX4pI2uSuVZO6tQgkpSSJ
jSwVlM34XPSgVji57IpW7c5I0UJbDfzFR6nVRwCOT2nXG/0MJziRrVaQktlP+6UpBIpwUKKauJUH
6vocdoBm2b9g4gbPvkYxGcpnxW0CbapfM4OVPioyWhcvutqzdTVRMl0QTTbBha9BEHrzCVuSv9RO
NtsOKZBUQVxRUEd7gu2c7xC//eJiaHUnCwX42hoqJWUBcbTSEwp1epaunw9WC4niXCKAwtz+NB5Y
F1JEJFmDMoViobFSwNOZIFvi0vpMKXXjSS1CGd7+fDc7uYWOqhJdKQ2Yi1jSi7YXPGF5NdiCqiJF
oybDxc2p5kISRJHmZCl41H85+86guHdBX22GP5Ez60eaQ0OA6R94yJMxefyJn98lgG5mxMmHo3wb
PZRH/czFtKqckxJFr3EmCMUpOR+Nbc+fl7O7o/vL3cwije5ZAkWvfuYQSdaN+o8r5o+NKqYEpW1p
qDpmkPvvqSdJUpjKcym+fZhsZFERZXG95uLVWk/YxzE+trEeP9YLG7sWqSmyu8q9dwSaEM9V/I1E
F/3Hnc+8OIofMdywzIwOBBIUjYlgoiut6qNZG0SWSaL3YzWTgWaTIcGqgvIIjeCCQJmi071IXg1+
XJ0wU+BcusrSyWnYFRGHqKzeWgmejSL/2Q1QJ8ueNSMlPrPhZmpCRwbwxfbxfD2ZrOb1SQESkTQM
V86ICfLgzH7bHvfnPorV9C21VD6E9FYAvaLj0lRNixEE3nv3+Kwb/qANMn7RfoREy4FUPZvpJcur
OrlrAElSLTLKilN4CiZ3ysh1O7xeBfO3TQfBOYskpFgpOiqyzQR8fTl5EyMFKB7rQK7IeFK5GH+i
ukw267vpTwxEYaPuwWxaRD9ar0AI1BGXrY00lp6DBLLUFAd4+QiNm4soF30HwZtog4cRJMyMegwL
8sEBiQP3DFD4hVdl4K7wGEhxZQuUH74TOxMIEUGAnV0WM299RRZ+h7BAmkwXdTEaj0JzRRrGFnl1
qpCfP6ZlnqngN7iOVgFx9CSQkPApCIFeDXbWwy1uo3UJWVpAVg0wKxmlP/lDHbA3LEs6cJTi/uKS
JLjU6xh8pcIiKYmucaRMgGKDAeNqWxntbtiuHFpCGuJKDWk+ya29la5Ge9LBg+PN5xk/lehUmVTP
jxcfXYgunl6en00gt+XV5o/ZCh5qJJXmfjEcPayv7i5GF1oa2GhpbBvmhV3hPXCMF44wYX+Fl9vC
0YO02vdjkh+I5BCT1DbhydWkp2pcSURZUyhxlhnS05Koqsatpum+JcxR69HxWrNfyVPW2VoqUEOR
8ogVfY00gSQEiCvfYMRD33L3VkfKBFXFYSsuHSdU3R9Ie4fpYWjzvbfwYGg8MDNIG1sv1Wzp704e
iIzsKZVPFUDQ2cGRpeKsyFtdp/2T9ZlelnfKbipyuxUJK/u6eJBcYKstb+ritXBmBamlpvI6MMtJ
5yCgLjGzUEBA4KjIT4QFKIaEZevPYiE+YdhICzE2omz+EIQzUxLuv/jJAZqy8VYbhTB8iKLZGTRc
D4eDw6l3g9FmdH3RPgU0weED/sIg8UUVm7Uak8jsjs2d+yy+8wSXxQwRy5l5Vr2Xl4OTjcyHVmJ4
Ubz2WfzRrl7jsTrv7uV6J89sUKhfBlw+h2Sgy1FN4aaiEa0nRzzk25v76KluDkNI6ESiolnDFplC
0d+DH3o37/grunmZGBjyA+OKSsrwyrMLaLgpWi1WqyElYtxNs9iMVbHVq19cLX0bXfTi9nnwvDwa
LS5+1cVR73dpO6BIZ90hKEKuEc6OKfusXk9nBkRaQTLxYOvQl9Y1NebF8GiwvL5fn3KxT8RLNVIN
n8skjZhCOVz2NoKTVuSMtrGWkbfueSg8zuXsVFvyyCgFc2UpIjnNJcmo8lkRaIazGdP6YkME5SE9
ZIVBb7msRKr62QMoFIK6QYCsqhsOrclHLDBLdc+siZdV6e/fia+aARsPyYJm2mzhT8R28/mY31ZV
aHURqwYzLQFxMQFAGP8Y/2geqEAzG0XgCDMFBUCU1aS3eFg+zfu6pYZIMyhAUVpklmgxYrhY7RFP
80dGL1o4o5QbQQwXuvbp6vV0cAxBCxePXvIbc8KlLxkZ/bWykq3b9qbDOyRLSBr+YjkarWf9yx6H
llp4iDHNB2ZPLVw4Fm9XT2mqOXe6OL7s69K4e+H+pAueq9T4p5NF2dIilmzAGd9cQf+jo5fj09e3
t6cnGPIib+/xHzA37dLhDn8yW+QtlWQhl/kl1HWXel/+32j7E+PvdmZQyys+6FKoSRBIlClei6sE
mnC80MiquNgUCXEyvYJxtDwaTu/vuVJnwUjzNyZZFCKcKGXjJ6003mWXiL8pnkKOZo/XZ4PZxfaT
7kzWy4YRQoq1UiWYcXl8fHWhr4o0jNnMrkip3o2geo9ibkSHJFRGEnCIsveEEUF0JiwOjoK4p/zs
5ugGZ53ICdLxTXQLfOZlAKNMAFQABgdCgsKNWMB0ORE5CgrBmhhrZLSUsyDX3ZbnzY+bu+Ozm+Nx
X69XQndrcYpJchBGL+WVxwPEDlQLl2z6n7BDBOpeGE1T69L2sqghQKdNp2wBfEFO5HjEM60WRgD9
hTdOwEiMByiK6BFX0gGNxrcbpRRBWpAU4mR72ZImsOq2jo9s9JCAjFug09FDtaJCEtbVWiq0eZpa
PRsQivPglWcWU1jCEYiIuea6aAEjjC3jDKyzjsS6MU3YZTejIR2wjzhIVrZUGT+JbkhMtKDXRESj
S7qqUPW3TVpvkRCrI3ZCH86fObnIdtvno88oZGpIVa5HMhkNHflkM6N+7JOmdJUyOLFkKdCHOagr
UuLcFdhfGqDegKLs4CDKt/6UkNS508URM+Qq8hhIIhDkTd56E8EqXQF8kKGueAkFkgrSEmrCgdvs
S2NpO6MS3Ec5LU9tS/JqAlk8jO5XvcGzZvWNNBBJAmXOQ1DtFTTqetWy6q2OVov+s/Ok4TSNTOWs
KyyAQkA2/ZFrKbJ86gj3M8VYQ2SXFs3ete4wH7JKR2VFr6lojkXrzgTMGs4HqYsrixb1sU34pIuG
sGf4tHFrYVgZgzbW6FMOBuopOAFxNhc92SnNPnvD80kUbk8C0mgot+Ojy+ersyWLOQ1m/YYnvSek
UNcIXRL7oKWwFuiEFS2BMEeDJoe4xYsyfxxAyZ9zD9zG3SEgK/UENkE0Z+k+C3xCW8ItIOJde0nP
mKOnGFXG8fWQ0Lp7oqvpxEOQ2Q1m1so/YRnC0LIgqtImhl+brsYzSpsxKrsNG/bQRLPyNDQR5i00
CyNoVBN1PW8DsVqvychGMgp8Xv2w/h/fFakTBJMCUU6o2rK7pUckpNylsnxlgKzlbfTGDiAhHrCL
UIpC6jKQZhHSiqaCu+WbPyiPRGoInSLs6vj06o3a93B8c6pvp+KiQyKHhIDgqh2PVY8UWmrRfonO
goCm4RUOiSiDZM4HmnJfLK/O1rfDu/VSqzHxmjkE2bVxJSZReEDCwhZJDXS0MtoVDsVaBKvFuUyx
iRU5MDJOzqP/hmNVbCogQ9Vbe3nD06VE76QnJSWUV/+iTklHD5sa9YjQT8YHrgxjhs8K27n12djQ
9XFcb3pafvshkxQQPg6EQJ4GYz1U5oRmUDZkZP4PiQsbmPQHcp4EjRP0kgJFkIEiCC38IHWJzyYy
xVfTpFOpqih7eaBxO3VjQUgZLTZeF+loyq/JaAE+VeQFKCP94mF4e3XaG5wtxBgM7MXyTY+X99hr
Yj+IojanP97r93lGZ6/Pe0IYFkaeLavpdno2fH444ok6m4F79JUHCi6P+URUBechmHJ6BgEYZIaA
YJoEbAgKOl6QaO0sH4o5aw8ZYXhLRbg7tkDmMB87aflJIz3nwimkoqvV0JbivZk/LRfLyepX1FR4
JjsOQHVGbArv0AOQQAoAp1uzEe1uD5QxnNE1GhYvhhkz5hRv77CekenRLgLXY+bId4P1nMsGDPPf
i9vbq6fr+aA/LE8vdcw6z3x193fzmUXei+lyvXm+nd0NlJrhZD8/s8vs/O7ueTEZ/Ko3/egO+pq+
gtjSH//+4J8NTVfVD2wiUWb3GL8LE7AaYhSD3J1cX58EZaDrr5u3RPQXvAnoi9ub4Wx2OTjt6x3C
DKPnYKrEMVwU/OL2rre+vblYDpxImoLOREmQJdxECC4loAiE81M/0Lnog7oNTUjIVjK4Vq9r6T7k
lWuX9mgCPYzMWOzgLrg88klM4huUbQODWqCShsQ4Z00pKAJHQ/0XR9frm/54PO2LNrhoRGBRh+oD
0xivOzBe6YaColPJ8fmCH24i+eOZtgqkBFs6iSge/WEAZSwqha8cWd4iRk2YEDgZP/7Rn+CRMJMC
3Rdn9vLOMv5sn9kn1uH4n29cw0HA5+vX5+WpuDKmHtn0M92DgpZ7yspeAQjFAGPG6cQGhuy8AgNz
hh+DSOJ8Ei96ag/bNjGymTejvT0MYW3dwXbwvW156cd6hl7Ucp2dQyLIGQcJQfT9VlNIpi6AgHoE
pTh9mWs/tWlsbPiAxNE0QrpRCVGTa28Xy5PNSqvq6ByQsCNIUTvaJROTuF9pQmBqAzKM1izpbLQ4
kD4Ip9P0DwxY5oiEKFjOpqgSJyUYocCGxOvoj0dLbX00lzTx1gnI0dEAgdZMOcHUu3P112uq6kUy
YVJpZzgXrgWKheuBP2UQGKOFNsjWQZMQFEinwYFZqhB5p/SIDTBFueDsflIMYcSASCN4ddap+Pnl
zZUM3KQAUkkSgbjiHSjXLKnabNXGvdzRqcNbV7QZpDauaJEyG0dXRN/oIA3qwoFRum2gG0IBnuTa
GLwYDlaXy8HRFnVikYLhLLGwmfYGCAzDUYTIxTrFl45cEH1rTn2e/J7hezFdnQ5GZ5OLniwAlVQm
CM8SBgmElWqB9MOmirtF6fhrY93iPSLjgRBAjgSuLu96i3PXJFGGo2PcfHmxmg/OTsfjC88SG7bi
pEhYxS6vXvXPRmzzuyW0DWUDpEkR+wgLPY+MBFGDtTvDyDLYjLINuqD4Eozm48XMGgkd/KuTzOMh
bzYjI2iMZwJDG9gptjiQoQybNT5KSGFyzVAEoMJfDM+f+6Pzq+mW1Z76UVRa+lMoZoES6STAoTu5
ecF1ez/urfhRB0alvnrz97/9x//9P1+f/nPxz/XH9eXzYr362+r+6uP6fHW3+a+/DwfDv//tOuFv
//ivv094hXc26o1H8+msN5/Op8MB8V9/++V8tSB5/8XRaHu2XF0vtx/L56wxBOr4iUnrhXPGDIpr
DqWpONI06ImQrCQo2+ykZnAFc9bvEacs/oZ4gY2cVaGLxcnR/8qv0RKZ5CFARih1ZuRSLRaMkvkX
TWkUBRO7Gc6d2aH407jSyXQPSP/UML3+b2ZpNYLEoXvdNNqFyzymz80zIxYZkeVVORUi46CYqG0T
GZoH4ZmPyUdEgkjmf2kw26FNAMXeNkGp0X8bBCETUAVRVfyFn6QwWgKKB08l1KAseZUg0ggTg8SJ
QysfEwKOqgDCgU35BLdORCjw6ZbL5jPNwNGJxfXrBU/Ce+1HdSAo29p9s21rWTqgvme7vtpF/+uu
VbdxaRAhuEw60dpplCeFjHGaAtw9Q0+fyUWtKdCLBHKnywmj+PQdb7oMgqP4A5hpjnBaQRYmpcxL
KA6QcgcoBxv12g7cR3og2iQ8LLwcSkq7VrskEoXX8zeJiDSLJ1dgEsWE+bYy6Pck7IfKYNyfzYaj
8WQ8Hw1H+8pgODmdr85Xpw+fIkyseJEOZASlGkEENgQ5Q0QajIAQEisPb5BqPu4+GR/++HTzqp31
ipXg7vqMlTjI4hEWlvEL/fCEc6EGdAstgwPjCG9cEoTvY65e39zppUNoEwppf4eRxSPd7u+AykYf
ftMl4y5oAgBDoCAZfhOI4SHsOzSY/SUNBuNpbzLuDyf90QENtpPxw+n98+j5005XUX95Wz8q1arK
IPrZFmo1W2lgiAZlot6gSYhGCGQJDtJIRwLZ+Z0bsmgiZe9AbfAh2NBU6sX2grzVco9C+EuB9909
b8ZEA6Ao691aFNnjz7uLWsRHd0Rn4D1w0TDlJpsXSBLrCLKgt921Nlrzw0a88LjNb2zYDkRYcdk5
0/OXjWlADviGkAh1GKej/WAbwtg3Jp5VOAmzh4zAs+a3VRNRB8Z2CFcRiSwLtzEumO3kKv1N4qs1
GZ4DQk+47N+R98F88hfyjqBPe/PRfDgYDw4m/9XVcr1a3989/gqjUIPYxWfZ1MlMns0NwsUoWTqj
F8JcwB0XwjnhtDLX7x2P+bBIEUkF9JRKmX4nSXpCx14USH2C9ZI1yO7no0meCKCa02FpQvDibt/2
+RWDysVwtE3NMDqwObgXvDzN1BiaY31+5t2M3dibZDk0dUmarf2WEkwKLva3UhPSkYPt4FVfjFsU
m5EoMwJBwtyZm+FYvGWbkyDxok+QgsPTde1CSk1t9eMa4omUZiwXeVIec5sNC2pK0QRLhupJUd2m
1WmCw5MQqBt3+uP0OY5Rla6gmL2O6k1mP08vX57NdOpONK1IdOQrEBnJJI2YaKr8jNxI8uhecwcy
R7KEIEqkKZ/TFzVd72QhNBEsIOfyPr7508qYRBE6SZm1OKUggIEqwp9utFjSZDK2UJbf3rMxTkw2
FSgPSSRHg1n7ZDLwJ0jwgGb0fPUtM1i+DcYS+LeniMFk+hdiOx3MRoPZfDKfz8YS647Nfjvanj9t
572njyo/ohuxiO6PrAAbEqFIyPzs5fKPoPA5CEx+v7h5Nxi+y4Str6oI1m0deDOMjhSs7n/EXu7K
R+eybaxhON4anWxxMFQXiXcjYxXXRCEnUGXrD/4Vc06ufrsf8hNEEizbmgXaDlY51bIGb17hKiYl
a5pQTdoxq+LZECLAN2uu4Mh4V+m1aNnXErVqiBRZQRrg9ciEhRLfbtlLleHsukGNUDSJ8H1QuDsu
nA434pW9CHM1pgbnN5bXP6yP/AJzfWlAbGzuBMJPgVHSnjhibxZhkTlDgWJrWzTBxbk1BCTeQJVe
owhJrhYF0iYnt8G+JCoS0clcQsobBxTr1CnMIpG2E0A/mFosvfhU3sPP47uXZ78qcZ0WG6JeRxrp
NhiJqmVMKcR+W8b6vT9PjfP+fD6WDTYczfqz3r6MHQ0n0/PboTYtmPna9Kh7Hcx8/p1yIGKCaEWG
grdJpiGIzOL+6+jyuMdLRNmSR1r2V4uwn9gw5k9ZPxV+9IcmjRdzFizYsYlhRLxwGwgOtgokBLye
M4T5UMg2Z+CV+c3Jw+ylP5xfnzzcHEc/dsyYLvuEQUSayizBQ9NqIkcfQhAiv0OQgQa8uzaZTnrj
Yb/XG/ZmLE2m8wNb5eFuMThbDa7vP+ioGIJE1wEZeMwSQnYGCUGJiFpUir9y0CjhTRF6Nw2VR0wm
fpkHXxZ61RF6BDZEysR6I7QrOqSsjZs6UfK6sw/iDXsoXabnfCdEuJ8tCgEbRKNAwwahIN6oj0rY
2KlAv4dUfrIOwkFGXKgWOgKhSvDQjrkK+UJ2JIrPL097uvn/bbLNx9+hmrafOlPVw810cP5wc7v5
UG7XwRtQCrLgph/mC31KgosUNdiEJwjjDhJYX9SsBGHsRYeLl5evl0v9IGZ8TaGHDoF+R5qxxheS
iB6PFMCEcyBQm1MEtu5Tg0SWgPOjV1stKJs4gbASABb58blfcEZXRKiaOwhj3EY98vLtIR8O5n8x
5qPpbDgfjqfT0XR4oLqW8/F6fDEb3X8om836ZCkaLHLBeFtU+EtACADisKQAJiZIvcYWQhVbHorE
rKhWdvbGAmU8yCao9nHXPmBK5o7KEz/zklM1WCKV1Qa0dhFMFXhRtakuHAJuQeVvXJdBFqdr/dQE
QUAnk9bdXpyMb14RSEt49jftyfu/Yphy0VgfRIR/AuNFWsU/6yObzPHI0khG8pJgNn8sB+J4UNez
O66VZles759DPB7fcHBWj/uayRwzgW31xddwIEmKet96DxkWJUg64Pr0Mx6w2Esx2XdsCw+neFKQ
jgi8zcG5KQZGDUIycCAOnQKMLiEQL/jeTwgRhOrwbB2lUlRLOQSJcsncACz6xbMFPJ4QTxX1JIXy
NNNQZMcV/fSnyf/pkZ8/1mtDmVm49Kq9EVg6TgwiaxvJmjLs1LZa3J8shw96RmJXfZY8DLS6Wu+b
MRZthDNYjBQJwBmIDFCQhtN08PLjTTS/DA39qJ+VV3uJyLQgCE3EIfyO18qCFpdDuW5LG57upgck
/Xe0Rd+LhcN5daRrBaiKwWww02Kjo6G32978sb86f/hA8YxnplKGFC8QgYvNAx5l0EQQLyt5oFba
nWciEcnyfCsCEolDfCJrUcuEIyWBIHyNd/kVrXLN7UWrcpI3R7zwfXPfmQiWTM5+m67eXk6+KEkz
lh4/QVVSIYLlmD1UbiQOUm9OQXNcDiJDbVggBA+1gYRoUcrTEHXFCZ1Ce2DwFtLlaqn92O9A35DX
+Vx9oQzOfaREWIJl6+4gNxyTYsI0lCFkqavq4iQXEDww3AL9iP32lNKfHFrD00m/z77wfDZgq2gw
HR5M48uz3ulgfH5792HDggWSs/Upwu9O2eIDNiQMc/Hk56bgCfgmrJNEhIS9/GLp5sgfmhJFODtG
t/VZbUJgIb37wB/iys8j4bnY6J6h1HVzTZ/Pnj/BDgnn+v/1T+KitsRj0SfWqEYZuLSvL67BFlnn
eYXHaSlUR5PuNhLx5PkTIuoqUJlI1svNDCtauKl+HkVUcbPf+YXXh8GbE8dudJ85XAfsaheS4w3j
lX2QLPBun05WF/n1k3AGPBFGgeQNIXA+PMaFY4hC1Tx9OrBEGgM2XtLPbunLlnwBCm3J/x0+8obi
vrLpD8eYJWw1DjBRBgfKZrW+mT3dnl5x34pVFfSPzgGJqxYAjFKu1IvkZopAvHFiCpjNlron+exd
+NrKzkQMB5AWXRFICGl8ISgwagOoSZsLkXCD3G4boXzKz8YYtGe63qd6aA+EYl768xeXgJCw0RJv
mVahFZ4GQcrBEXYjo07cAQxxCWwI+BGX10V4nyRVQ54AFAEa4TukG//Zku8PZ5wX97i3NOwPxv39
eWJ5M5vcD64nj51ziUa3Qj1baeCQLxMCtGJygFDVXKu2YiKIiys/FVnOGCLVgU22IQo4dPIOk+w3
X9ojgGAiRceysZT5QtNDCTBB5S+ELZucuX/VnRjYJ/WGJ+SD0sghSIQXBDpKMtfoPx3uh9AgoTIQ
HDklHCrj8CZZoggJJ4CI2rdvhrNXkWtPKDsgMpeZAHIXintTE+LW1/6a/q8bLJJjibqmm2pBEdBm
CEQNL7yx/fId1ujpSOpAqkeD4WQy781m0xH/91lj23s6H88edIQXqc65IVXBC1QL/QuD6KP/TALA
PJsCJxAvjinPRRMQWd79El5bRoSy4YmjV2fnr6F6pWv+AiFocO3VYYJnzxu6sh8IGRu9g6B7oVLd
tWtkDuW6MFQMsa2VL15uuePMfScohNyGTvsWsud0Rr3RJNQIWRiZ74tp//D4kJl6NBuM9M/HhweL
v+345vRxcz7ffMCWywFO+W5ffxhmXLavGOfRVL8+BIJDEAMz+Dq1ZZzLMYetsuAdNSp53F8vSQ6z
sWqEEdYOK6HQARi504bsaPKQ6ZMgBpmEQAY/0261wAlrFABZv10/6K08b2DhD0UYesLKo3GNDsQV
bclLpW8rVbCeQorJ3fHmQq9xiGrVPoMsoRUw0gLCGAK/IzGzgyX6lA0srKhRrzcf9zhrHx1sZh1t
nnvD+8Ht/P3ukBfRQBCoF/KIdh3bOwIC5SJJQFxsb2hGSojiH9XFRww+qAnEuzvlglpZ9Up86ofW
IhgilK8pD8hkfYlUJgm+OvfmMMyzMmGW21SW6RicKvKuAEhjoYt3fGCoyu1SLThIqoBHutLrKRj2
IMxb+NUyayIcOwz5JQRuiCDDCl3ne+HhoXqKi4+DI14Xh1ewiQJhA/CYSL6DmDxSB+2FJHlcesy1
4NHq4cHVw1xaIDxIWdsvz+O3ox+zLNzxWvSzH0WHs+rKFW5tbIcVhhmPcpheXh1PL4/0owrDP7bL
37/NhsPpbF9xmw259zWBDzlLmh7eNbidzp6v53f98fus+mA+OA8IS7VVH2yHFwetw4KNEXaIf8oG
Sh8drfQULZ1t81NUnuadC95uZePTe7XAlKpvMuIhSfi+y/3UmHpBmoqajn56mv5x8cihYuXJguQn
ddprXmE12H52kx8IKvs8ZlAbFLCeuC+2gXEpLa8O4MfyLau10g7AG/DC7fUf83/wt/CdjEoJnq/a
U29BqpEiLvfqlLIjon575snrF1+FlijYSm0I3uBdJE0l3PKhHOdf1V4rWBV+9jVqtntIkKkum05p
cpiZtq+HT3pLEm6GlcPNQE1wEojLl/lYErauOlQa0yaq6OzDgCjaeM3OER6KBPFTVDS39USC7+EO
pMkgs7ePD68y8rS+B6cQXvbE6kkHzW9LL5pP2SFEaouXOvdnB0mpbsvhoA5Q7ahLQ9Xt1gAzjIRk
JBk9cLUFqc8DnbM3D2cnd1faxMPRGoZNsdXapwUZSEJiJjSkfFQWzRCoYazTT/AiN4sflquj48ni
+KKv/Xj2liEE0DtnmbdEDW83RWEhahTVaGES4KO8OARaJOocJoZWSROYNITnc3ef4OzdvihaoTzP
BAuXS0e7kmN0Pn7yjxHQchwPKVCktBgiTspv66/B4baE9Nd0zrXVQX80GIxHI61ZOntXD+v73mA4
HYzeN4tT+uvma9Mg6JjorK4eQVc0VSL8QbfcvMdNVqE+3ks+OgoSR9qHn86OPrTM5ASXpNejcHBp
oqoOxfeO8nGf1IPexbl/dTXQSwOUSkPz0CW5qArHtE64CrEjD0igVkmtxMLNfr5QgfmhMVRw00AK
jdxVHofNYWrx+PnXxT/1s2gWxHA8EAEUjJ0c3icIoYPNYe3sjOiwRMLmj4yJBg8kUXZHIhd1GiW4
SUnkA+gTcXIiId4nWfZ/uP6laR+kBzycX1ZIdX4W3+vphNvni+P55j19KS+wWz13G5J61Wyr6yam
ILjUDRJJTY1ls4U68Bchs6iJyStSRM0CFzkCbn58vi4/hqqwuv5iGWcZL5mroSlvpNG2wNHyDV9d
FLPBFTcVkZRA1VqXgMh7XfTRsEhug0gdEynw27LW7x9sAU7ns3lv3Jv255OhLNc/XRR/4tbJdri+
fg/nZsKOSoisRXLg3HpWBCuLcVkA7tZ1X1YPb8LWsRTFtLArzvIx+61/8BOZZUsYKkeFC9bpo85/
4uiyWwMKawDR2HxWDw6Zw6hwgzmEv+GHMCkwHAL8M1eQMuxRzlXxyKwzLwaGJtqIgRLhkvAEEQWp
pyGhEIEgQNyGXYDvE+pwj23W6/UmXBwdTgaD3mAymBwqxbvlYvBwc7P4ufx+SMgE1eIgDAhk6MJC
FdMMlUZUVN758N3NRMtGJlFrJSLRPJQRlVR+IbdScKdyINTi7eIfk8HrG1/C2SNc1I4gJ1r6xE0k
a1+5MepNjk0zEdEyHER00gvY8VmToC2iPELDzM3tgjaBuCRAssDLqj0WTiZRSVrZO4mshaB1Mi2n
NSFfpA78ezJ2sJEy600mo2FvPPHVLia3gz224dlmczd8PFr8rCNbiADpQq42oVm8QjlRxZNFNj3L
UyO8RMvGSmefjQLq1kqW9nu7bFAs+6E2kezjPr9u9SNndpIv20lA6JLJovx4nKYKyNCmiujcrowd
Eq48YkhwqAKM7hVJ8Pg6StW/xEim2iXt6MFQqopVhC7C1SFZJEyrju/tdvUPvpgxkUYzDI/eHC3I
9bsDo6N3A4mexgten/CHJ/UsPcTqbGEz8qEe0hU8MN6uyM3X7LzzDJGMKj/Sp6leyi4/sO65nt+9
9V+oCWHazA7SyLPRfqd8dRMsohWqxZoOqaDQvohFGzL+FGFNGHhAI+gB4RAhf4IMyhQNNQiQWvS9
s3amW2Y+6NDECRx15+1qxgpf4HeE6ED/QZjxfMa1yAFqcDzpz4aH9LmdLjEMr84/QH0kJctKP9pT
vv8PoYgKdQ5ohFgRAnUiNT0OmgeXn/A3s0+UyxKTwY+5pVns5ng9eC0J4gEMKERQkyEQyLI7nvQ8
hSSVY2g2w6BIIw047n9Oj143svyZKFwZmP4+50u6/yZtxAkkBEPV1Q1NYhKZEvYXR5BvM1i+2vI+
hVRh3QyBYEUnViMFsnXX83h1d2PAGuVGz1lAyu8Q0ZPUbksZIrInMZ32tS/BV2nTwy3l5XPv8na0
uZz9WH7PrDdff4xC3Kwey8Pfi9Va5jrUQjvHPKsrqrCdGO68nJdCdJpdXnQKBwCTfXExfpfCgeGa
2DNhDQIheWBmQXGHT7zLLIh8d+6MgcMGCCFwtOIjfP9uu5jh4mvjBKgPg+0ENmILjMxK+Kssi3VK
wropRlCZMOsHMl4lZ4mc6Q+CS+S5RRJR78KwzGPv8qs+vsqZB1A/C0EUKdloXb+FcTYXD69L4spI
4agwVfCoheX6zXuzF1+/Y8/uHWKFOl0aNQLBbOBx/w4rzTRnHnLSjC8cxwOUQX/U11Zsd424fVxM
z8+fZ1ojMo1Sx4wLHN7pyh5Xd7kX8s56vB3u/fAm9pk6dy8YRuwhcBxkBYEqgYXKnjkzYYrcB58y
QSDGHHgx9895gHVNltg0wPIZcncM20hKt8rw9Msk9VbBLXOjvxiB4b8jl6P9VUDkcjbnEJd1wKg3
ORzN26PF2fx0MJu8L99XRoY86dUPkOoMiPDERXKaV8Ljl5x2Wjaj6zVs3fxuVIEk699YR+znx1fL
cWHl1ldW2xAh2tfLCgkeVzi79IFQkS6QyBsIC4X1jE+HfDWo7flAIgSgOTgeOuGNpm0IXsQggSxZ
IZsMmiZZpKumbLIAIzxk+TNS1TQlEVlXH08/n52/u3wX3QxEaGAE0d9cEBnCK8S3Q+B19N+3WeDg
myFzQJ8zCz4ams4m04EPAzvyND09u9+srs7n7zcsXyJQQJ0uxUiF2jh2NcIagQrJ89EQTp5qGhWq
3n4tklfvESF+ctzc09Tazuvr/p1oan0K3XChbSiJpFnVeVd0NPshBHxYbF9daslAXMa+Cx/vZj9A
1jiEEKJE/EAuzo+ODy97MeA7Ecz4o8Y85kDEDqfB/7787d+CzuiPewMupg97017fn3N3Rv/oZji9
Gg8fRz+Wa+mMOY7BAyIy/pg9alTkYaTxAHEhBCnjzXiDg6z7a63LQ4s9sYqgem6L8ZlspMFBoMx/
9dvAeusScsQVMoVYtoGaNoRqGDxSi77MHuPHMrL5fPev6bNmLUiU8NAwgid47l9XgDh4oClIHD8J
e80kVL4oTgmNzg0hLThwfbcqF3tbCSBZIpYtW8iMP8SWsHUMDLxIGiFAKA1kiIEc1kwfH15/W+wG
/cN5bD7tT3tcu5iOJlM+2PNZTofyw/uH3mC0vnzSqe76ivckfYLSxCtU3dxPfgmJgUW2LGpFQ4+G
5zoYzsRHkq67GLDrXvcdQaAtFPZvLDmU4hIKjLmTM76YOxA8c2J07uHRBfL9qAdcSBZGAtlPSUCz
eITkui0c1FgGeopfslFQNiOho37Lqn6HFn7g18xhL9Lq7g5xjYmIxgtsDnqDixd8PQMENQ4O0ZsZ
lVkZmDR+f5liUmnKg59SZHQ5prmug5W6Pi6qdmmqZTT/fcdpuU+6+opKz4Iq7EZDwnGo9IY0jgNB
1Xh7IpxHKok8f8KG5UW9MEggFAybkAOOxREOrJscmTuAQYhMacB/Z/9+vn8KjmE/73MPjA/Z9MG5
PnjeN82mZ6v56OLu8sZTCS1LK9NEabXtuPzSRGHpHje7H/llkNPJTyQSP96d/jG+PDm6F+PGIgfB
RTXx3Q2I1tKZRJbXb68/7Kzx65+4G+hzucJlj58euQMHm8F/8Bc8FGOg8Zr1E7SWxVaIa156Xvde
Xa16x4+9K15RI2iGZT047r0OwSF1OCwmQtl9anoFpE0o/Mz98zt8IkK2EB9Ep5C4Eew7umW+v+9k
QvBtDZfy+K5mxu2Rgws8R8PnwXA4nN6+313JzwA3vqlGXWY1IPTRO8oiVn06EYIkvROHjMDomPDe
7F+LuS6ciHZV1YDj/BFwO/zwvEMKdAVxgeiZZKv3D3pfYiTa8EwpgdSovO/Wl++gPygwJqa0WXhj
Vz1HJk3NuV5Vd3m8+CVZ9k5dDiyR6KwuLJtnXr111ZlwreFyGOkJEfZiR4Aw5Zcx41vODiFK3roA
DAJfJjyseXhMA1uifIBx4NFIsCBfNNZDjyie8CHqDH2TKG+jovE4XGmfJInDuaujdu5tsKNYIxdF
r3qibrWmHVS/0VZSa4YrSIBRqiXu/zN2pk1tHVsX/kWq0nA0fQVj4sTGjq9zE+eL6iZvIiShAY2g
X/8+a6/u1kFQ4Kpms0+fUb321DOJbyE7eoHYGGPCyrz+Ri5AMco3lk9m8Ibv4oKTPmE7OYBiKRd3
MqVSKY2MjKF0Uidb0dyTw3V5LgIX8SY/gWwn3cmjBleLSgO8OLRWOt/PU2Zuh7SSmjoAc+QVPTXO
eF1rW9XThkhpbafT6g3o9+RvwHJ6T81np70+bA7N/f1Ns1p+oRV3NFlrbDamGmqtRB/xshp2B6fc
MJumaAk5pmgDPNRG1PoCTcPAkssO940w+hCZTZJr4T0TWIlMElzGJuiIJJ8cPTQ2svbolmfiQC4f
TKtfgFedjAiSAjmOkkhqJD9H3KRTp8XEyMvNXUX4iniZgUad6kSQfO6jggWCyeuWduaTqChLiDM+
H86om1oOoE4Ur5mCPYdkIhAg8WYj9Nn01IR9fzDotmkq6/SqM+yn08nDuDGfr2+03JLhLRSmur1N
Yy2b+97XAjwAN7cxasY4Q3vT9cX9RG3PFgBHdhp7ia0j10GdKXA3VwBTt1eAXHqVPWPafQQg55Wt
gQTEjBuUQxIaX6gR0jgUudXtcfBLQ+NqyG4uux/0j1uqzi9w3AZl6VwW0IVBa6EyII2/FK8n9c9t
0DYCqC1QSHkdqY8eztevmn7qTK/eUM72c5eKcp4AejZcev84bN1NGqubwW3vq6AhZL/tXK7b/0c5
D/YBWkGsWsb68JtHOviZYcycCeVw2toJA3JFU6vN3yQeAzxSXPtFWqQBJmLqE0GjTvqaFVT4mU86
qkvyoFnUk/DZerrs3CwPl9j60X/m63fLx2gcGfd/qj5bB7lW0bdmR6DgzJhEDb3kCpAZa4/YMdYC
vYFjdTtX+0EQcoCJJ8FDj/R7yey646fGFJUES2uiQM3G17rGodXwR8ztUBpVb0cMazvoMpqE1Gyf
W9v1Q3OyXlUrglV2nBWGUbF2var9jReDEtkGDawMmqnQO16NJwp96uFHUrYYtAEPMEAKNQMssZaI
gwPyMKCmMq3MofSivVFDMmzkp+oRvptCN0wgEQCGyaScORYUQDT4C8YouPwLPbU5CQ671dLiFJVg
K1Vq9AgzWFzg67pEr/ULRd/pMLy8T/EPuuedAZ2qao6ms859Dk+xqJQrABCEUvAGA2rPRz58yedK
xarau5TsNGrJmbP54f3DH4u1Rj0OBtqugfwcvOaL/SC/idNxhZ/vh/i5frWvJT9u1nlaxX7mgMSR
lDV4KLwbV3J4myxwDB2CB3zPQM+1ZOeBP2ciipQofJdshPt155I1WeKRVdruVmvA6b48qg0eteY6
fG/hB7uDVhpEaKCnMBBxwZLH1IjSVmPxIl50LSgCTATKopSPLF7EnzzBG53rUSF/vrBI28kt45DJ
1UYNu8Zl9RcW3vKHRbDauzc4ojSZAs1s8lg5n7aRt2wWeeQwqrhBwIvj10X0fHSM/XFdRM/8cWc4
2zkWS3OuQZuEPGDPQ6J4LTJkOYiMIglc53qMcxAMUsyNB3LYtP9H9bOEKbvpUlFB0mkkFdx5llMW
Ef835XxMfud/FhswFth53Ciow59mwst65KZvmfZiSjhBAklTQCY6slkXtp1tWiSag4Iv6GHc02In
xlSwgqmnzHp8U63KC0JOxvANtF50zjW0oj5ca0tbjEf0Y2wHxaAAjgEb72JtCeOBERd6R7pzCZUP
u5gpwURFjpbjh3ebR8YUNw7hgkOrwYpTUAGpGYv9oaBsjhtxS9REQYkdk9g3icrl6lunndrE1DLW
uzz8o/+580LIWbsjwIKvQwZYydSj4UCRmyYKMMIJWKR7hFXCRc2mPm1slHf42KxacgfOgjYbo4sY
9D5lYfA/KqZBDdRWpYfwz1cCJpU06AnYUn2yswBeKWREXTCAmcIvVj/43sih8Q8o4vM2JVoqNMGw
U7W6g173rLtvsbhtjo+jwToNabddTlWiWi1IoRbYGHUzBk5Qa8QMZ/hPniYi+hTUiRNWTSw0OfAC
LXZXgjlLqJwttAHUYeRwGXiSeVLB0MVksKl4gyAqGLZXLGZZTUqwBePCgAw8yUy1zw3bDpHH84PO
pPGNgEaoJO2LKk2CSjkxOyZqyNY+I2ceW8aIZGwth5Tn29ANzvsWFWFV6tyotCAdMw2f1mcXu979
YLZ7mN8wWAONjCA5PD2vHq/+Tn33dv5py6HOurq6G6YpC8X72taCIBYXDTbDFuazhZaHs45CicQM
MRiOjyxYERoqiMMJu/4z7lU/p8G1xnlzRwvkXVopAhCTScXFPGAaDp9623eT3+yNi30FYnvVhH52
zpPfuNp1Y4Xirggnz2u1LjYYho4NFOeRBol6e0xprpHCh5hIEpafm48SFRIqS4Kx+qK1MKTjFWuZ
WD40AsTyw2VmTLkMZtyqrqz4CI1vNpMGbdXP8Xh8eNWllkVrNAKUXHiO6Esgn4Rv8+f+8IFMJ6QK
xhRmyjr4HJDAtlCY5M4ZdLv5RSvLaIj5G05i+FLzSkUnN7Nem6wAFQNinziJSdXbto7LiDo368kq
utMeeh/4FgRr1jhUF81G62d4CxxM+I89Qz4Wva8ckg6tYbIyiCFCN1hF7cFyiPhF37bNSpE/Nzyq
rRL5Su2PCN+pEh5Ghk7t+G8rUiiMkhobScrO0hbZkNLeMhvt3tuvI1B57QRHhLo2Bwh8xPJ6+Zi2
hmOwzJUMmt0RvZ393QU2V1PsldYsrh0tPFDEfnY4/KbGwuFQcy/JGy8Wsmqszskancve479n73OI
6vZFf5spdxddQAQ5ROokmzXXRX53876jAMQNmwySmsy1VqdT2v9r+rD8Yutn07e4jTmcksBoeFcu
ccmpxcdD28Je+g5T33Bk2Qr5Nk/CcGNDrohyhQX32BikNvxBv/XTY3ty+bq0trvnHcNhPAdVj9ZA
TayPhZhq0toZj7uN27v1Kvk9RzTIn6VOopl7+2Tt8lheCV4nPCHCFyv1TtpYgqM2RuDOM8ohDUNX
mFTu46DQwjSP2qVKh51P/duruy+Y0vFqd4lEI70HNl6zEZVMluk4IahqWMqN45J6LZZe0ngcs1Et
djH+UawyKfwle+zswseGL+XRfBpP5ys0TO+2+9P6P65cS5BjftZpMRIHWOhJiL+F2tZalOGtm250
9UhyPXqLBvrDp+gn4gI8Ng1dCKakPa8PPxhcL4m61tOrTXfxZcD8PRSDS1V74h5cekwosjhTh7Is
F1rkHekm08mSDkW2LfgwJOSYyG95sflYrtBt3avqPWd9vZrWfKmPXceasgw+cpw6o9AXhNVaASMB
r8l/BHCr2eRy9bCXQZa8h6Wed/q08x1naa0JhD2JPNN+jw/b27IGxewqz4XgRp6+Powucw5P04dE
rHh32Wq9V9B/+OYpEn4bOZyHkjypSBdsKm3hSLKSEZVw+nXFYmmDFxofmNPeHDarNgujxLoINcVa
bKv58f5xvbhx4MFLUAwS74ROe9MLr2KGTlldrFw+TAuZWD8sk6YoxKBJX9SzLTmLzMMgypLzoJpI
bfHkOPw//xGVQiWIqB72vtH9uPk+6lyQJHhRnT9MCWPCAEMRA3IlJ89iSeSETGiRnsLb5Zt66dXa
AqxZWjiNBFiCzBS6rvZaw4ljg2bG0FlwjkRQuiKQJsyh94VDMG3v3s+2F1y0YIDW2xg31dF83rZX
sQZyj1UMhkxuOa+9r1fD2XJwe3+j2ju2Eusp80YAw4GNqONIUFV9kJNOBlbXZoMIEwbQPlzOG4Qw
P1AQldH7dTyLJvT6EAmMHxckfHNFT+50/NM96zT+U3BMs50wN8BEwojEeASxz0Y2YSjIB2fr/Rlz
2F5tmBlvfInSOK2hhqWxzzpZNNP6CR6anmgETSksmNfV7myCvNtTuk16N6gOsOBj87xHuj9erqaT
zkP0bxgR4wAFCuGQZ+kVfcOFVXiuaGWVw0keLXdjpDnAgiCKXh4Hd2ANk7ZFucO43AulrOGjZYQZ
6tTLZOij/G27iwWnuEmEGqYwFCnGFnpq16Y8j39S09qPLzuHKwq1FDOFWMrYPDYOYYeHUspvC37r
paihq62oBm3GkvVaZ8V8bKya2950eX+TKlduISvr8hUzlyZG/omkk2fZLwwAwJtaTbiAQ9aWYIUJ
86gFyRGuLeBpLVSOXfxQF//9JROHjAdFn5jv6b8D1TwTJVo2ezFDsfeXXao1Y9mO5T4ofPogEHJy
E51GMwgHVbW9vPu6fkh1GnJcHVKcCCzYsrPGDDJBw4jB1BPg2JS9rggMrXzBNtUgOp93t28Mqsls
RGCXFldJ/w7r3WUJ8h7eL+7eHwYxHQUoBu0YmGGYoE0qN6m1o46DeRuqVNngAARYPgvFsG6UZXZU
+hH7TMY/tbWeuCIaD2m2Nqh7tvGph9VOY/fGg5068pS2sYXZaTT57BAZlDi6At2McusSWsMxRQ9D
UELPHpgAg+l+rh1b60kqE4G7salDYl5Vwx9CpvUWMjpfiwzW1e1+s5g1l1l5eAuFT4JBYSh481CK
2qeSNrgVkQNOmBoMVIF1AeCtI6fx5lKQiJmtI3IWNOfbuyT9ISyour+kADfCXCBLBi5MG4dgJrsW
y+PBA9z699ZSE7hQHRyIqHuOgtqiSXP21Vc0qeBVjBw5IDOeUB3rLrSckcFbtA+pbx0kO+wGW4es
tDNpOZbA7jlqWsGRYnzb5HVeaiCs69PZoLPGZNcfzW8b7RvNsaPsHdAZu6JQjKbI4yXkfP7HL2jF
WrXUSzTRTvflmeHUR3Jbkqs+pwl3IIPJq8UDzVn/AwgasajumCVPy47bMUUUZ8CVHzV4oWZGFfvY
2ldwGU61Hck/8U9xXh1BeINoagDtmeBJgAuwnIWSPA4n16kjg4v4D45QV6tTmFDso7yYagskq6N1
sWALE8sK8B+k89zl3BtD7tswR8h2HtIxSJq5ysM2bYkxnLamnNO7h8P2vtllSJvb9mOjzsOhm2q2
BV5gRDOhGlkIkCSPQrOv4gTaGAiCVLCMKjy1yQCQNa4wUs08MiahlgM6ECMH0GBYpyMtaxMHL45q
YRT09l81vBNi0I1Wzfa/ggHJkJiJCM7o2Hs9HV6YanFcQDkLoIjOCw8eQPZc/ygfMik76Fse7aUa
Va9DJ3qrw+BP+hee2s3p4b4/GlTzzc1hgLDmABsUHOGBQLGYAuQ+r1tF6c+wjIEI6IAH/Sj0pggp
j36wMkGtSO49L3F2rkpxEhhO1rBeOT9b+yC5LzsxelOsLRS8bGI4L2sOvId6oloBiLEhm4KHniIK
Sp4sK4vhSKBkP8YFAiXXkgwEOW/ryIsN7j30g13f+jRxxmSfmo7sh6vxsv+o8bfE/ZQ577IuwBDI
Le8uBo+XUg31i1sTzIR5hM195bC1mQcpQkF4uIdTPM2MqR8R2s/PIrk3oSzh4TugvjBdXov2PXYJ
1EkPe/zPhaN90ViLA1qUErDhi0ZKO0NBkxCEKFhNk3ae9X5bAqJ3LQaZWQJ8LW6TW5/0mXLa5tf3
pWfWp0nHoxAPq71FCWoGaUJaOOWHxLV+Y+3l5WouNV8Y24Hu3UXn/hJ+893ip9EcEjkZgzPpS5bg
qfQZlzMZfMMMxOIs5xa6Jn3ds7rHdLgePUy2u8dn4ROI57lkWATbZFMAhwlrjDFAnGyTTz3gWOFi
iB25crEqDuRCBXQ0jEezH8VscTBKRQrkVXWV4VWMSylzDUBAxdN+HU8qDYEKoCKc4pRaDflHlqYB
REDle7jfXjiwTGxMNjKKxgosT6A58BV09q5PW+aegla348VqSBexHOii4phwhdZyQwz1pVAuS5rL
AVcXykWc86VvWqEXu1l6FasWdtvMz+yee4PjarecrmedMvbcr62rPzyogzbUsKvrHa6eLAmpp87V
GAsDNAdWRluiEFYADJEJ+ABzN73+B95CYXrqYAdG0NOUbP4ZR2jr9vK4Tr3igjgmdYCfE8Ew3uC0
klaqS8aIB4VJpOXHfxNqnjsW5pAipgwo7tcV7tnEPfUQ9HtsAjboMEGTfZqeut31srvqLiabWkRE
wfImW2V1iBf7zAkXN5RCdulr2KFb1anIR8c3JZnqjSq4PHItaVu4XdUYS1nXmChxiMs5xa7q+LS+
oDuoB/x481Ozo/WSi7bAUKpOLOJHUSfjZruGzSoMOmPrRlmahyGnv7hsrKIZO3fPkO9QByf0ZsG3
XuybYT+G7qBq9Vu99rmfnc7bq1H1MCvDTSh0Srj5p+MdtkELRxtZ4VlVyTAEtoPRCZ4uju5sDyYE
lqIRMHaI1gkaHIFO8/Jwfu78yD0qwrC+qXbWBnAKPbGZTLRAVqqOsntRQbF1rPVEu3vDfRucRD8E
JjubRA9HURoQQ1fCBNrsQcnjvM88nR3gPCANV+ZLHWkR7CIFp8AqGclUDymQky3U6aNT756HcVv5
IhDmnJOGeNvKQd+0cvQUvNCMwzIGzXYTS0e38lljwfHYH3Tvm5NlbcVPELIkmIHaQJsG9AbdVyER
TkCcAy9gJ09S0Pwwu7E0IFd5lBiP5GJrbWpvwzQWZY2JNL6YbK5MAmPz6bDJ1HayWM6Qlbr5lLik
fYuk2hFRm7GYpBjJYtF6vFwwtsgjjmNiQAx+qPdQSFpyrYmXpWdO3nX6F6umxqLpFSVWZzM6tqSz
wGEfQrw4srRA6ykLWREsmKj0uu0iDVrgAHON2BV7kjs4YjoJp5t/IoAIF5chV3G29KHZ6sSVrhfH
as4aqpjyuEA3cfenxb36yOpJ4hqGCQqfhjrA2TjFCs85n/8IR6GRzZORIHsRHvG6F2Gm/xuCfNZ+
sh/dTe/3D9Xks4KFEiYghXXhtVxaNLOs+giRhEHWuMTiCb+av++85z/JwmrKYcR6J2Ix9bxTdS3b
yfS+hZO3eHKrswu1AEHpwUVuuMzyJBmyJGGkPOY9eaBY9I5zCJGTpQrK4W3/l/0u97U4qwiYpYpD
8ss9ZDphr2DwWpY15AURsKhJFpC2D41DrO9fi/YajQeNLyipGCnA3vUvBq2OpgJz8AbQzZfGv9Qt
1ll8vq/ulsP1w2SdLVbgWDdY84vR/BoMjSSoGk+oFtAwnKdIzZBqXCQgylexeGKurQEJ0bqpTE0k
YgfhFHTVujr2k96nLjCHZAUevEzagYEstf0bEw5gCixmoLmSTqFzlFaP5gAciqY7fGANnKcNJ1ZL
aGFC7SAUjrJHW/Vivg5HbG92XltijleXhReY+t8+76lZ34/bs9b9ZlWrLVHQxTNMuu8fL4HAibIX
c4NXMAz2DPBGIalRvdGEwhccAQTlv2J17OpDssE0F1M3YMJB1HLgGZ5D8TNyx8VvTaGcfWjxL5Ty
LcVuxoUeEKTFTVzyKUJ2I1XuGUulHI1UMTqAsnVZQ9901K2XxL7q91jeYtDrtZkOey72g9a6c9w3
U0HPacRgONvi5jDaqVJkhwylRNXXtbhiXCE8bRJF+pPkP202pKmewi3jUHI0JqsUdRBOFjuVzJN6
/HOFhCx7Usp6uvqdYWmXqSuy2cek5d5fmBd2LsMSUfCmMDZDUEod6l58zJBtkDQgJ0kzpmf67n5x
MdhE3zw+iZn5CZQcP3NYd0Oviz57/D13OXVIYmpOrZ2qcze+62+7TL3J9dMxs9PonLt7//A+R8oc
AwBS7x5I26RCCyRmrAWKiJB5J1CAgbrZwAKP8YEhUfbjdcQschSu4Dd7IwZiqsRF8tpJHjO/pOVM
A3DsBmDMu8Dh3VKb9iKn6ClAzhUKAPDlEEGHd2ZEDGREWLC4XCy135ULP7KQVg2SeB2C/gtdXYwq
Y3Ruu9vFo3TOlGJ9aK4PbAy0rlsfr+dihaDQKWsnN9JAKWuorf2TniyKX4YmJ2QbvlCrhHXA/lmn
9rEQlS0NtkfmPndtwFPOSHJpgoWXeJcpgRS347QUreV1zSjHeh/729bk2epTVLoZ5s86gQxspuRC
tGuie7yjdWPyOPbIEo9rRkaJ5Gy8KT1msf+7+S/Bk3Ji/WELMYcWZQ6LHMOrcsg5J4rY5zik9hYh
VUT1QVT62lubSmU0l0NThG/zE1UBipvSrzWRuBYYNT9OCI16qkXl5INHbJYLQsU8kW0+zddVvTCP
mEBVNFaN86gMlBMkeKfNd7DMLZ35P47ErgW9sVOxMvkQiuaQz+jossN0BPTkcaZcFe7GlUYsHoLA
SdEc5lu9iuY5UicocexudYSG6kkbVVvkf5znv+zRb4t/+KeaJFdZJ8GVk69r40uDYyqWeVUfitru
n7XkrMb309Fx9vh0CSbJUrQOFGUsHVkw1sTZlFlVvfG71kfc0V3j8lv3+PFMG2UCgT2ckqlVEVjN
QK2WqXlMB2WCUIGScjcPY96MKWVfzQ7yPic9tZIaErwOjHyPot+wfRQpx6LZ3hWGQib/9UJmc6MX
vA774bWYj8j2v62u4uOa6vYXve52MbtvpoF/4In2mcKUhOYV9UTXOEwxb33ClsfYcs6RV94fz6Mt
1O0LCCn8ylYREBIODogpfgbQUfgFlCbjH62DhVrxZCw1W1cT+qxe0ISRValQGCfAggEdaA6OOcos
PooTaQIJSCVnFD4raU7qaTRCYOPkQ5YhK4aW3S3I7EwOv4aOUeOh2pMDDRhO0hQz0VwUVMxqpBuG
A0EPR3LuD9V7ztZ3jaFn9IW1Br2qhadjMdGnuC9u273RsXP3GNEGlhq9CjMNegbdTKEyyADPObKS
BOS26ai5OtqYtQ5aHVTuUOtdAxlHYYfNQhNTVC9srfOFey0WtAIqk4mdAJP7oIA5rYsQ/3GLGFSg
dexn/2gN5CZbx9NyjeD4HFYK25kwdUQ5tGkkVAm15CpfAjbGCRptam+71ZjFdVYbYkxuj0Vr+hjA
qq3WtppuHlfdXme7u3+8ebLGdW5pKNAYE8NSx+fuC4PTgcVnzAgfARA6GYharUH0LBHEC29Pz5ht
YhShbntWg0VTHUHCyNm5h6jMskyTHML/FZgcMdbxwkLKtwF2cZsgap7rAuiMurVdApHVuTBkkvx4
RKAuCxxaFkzrFQLLBPmALIuMEHw30paKhHTNMJNjCTBl1HSICsWPLgmE2P+Fk4N9TO6xh+QaJ068
LS+dF1pfkZfhkKXTmFxGIPtUXjrj+2rQOOwnn58P4k4rLfBl9pusXKgZtxyDvylow0c0FScsDxYe
8xYhrvBhbs+aNUefGvNfW/c/J7E613hZ+PCrkrw81ke7M+T2dhRdNZCglhcDTw5oQo1vnRaUyfQF
T0SkXIoowIO9hQ0xgwHpx/n7diyvkfYzcjOVW0VY0xLcXVcEaK62gMAneYjqYhrYFdaaU6SQAQhs
XS7e8NkvDcmrWCagRXWRjha2v36K83TeGG838+oQw4a7q09qUbf9LtERTAHWjOE1cgVCzwFMsNkm
mGb/DERCzza6Rq2npg6l80k3XrtBy+bAuIqPnhLRsAYRB8NaWwHUQMEAl2l2zFZZPDJnQAodLXEU
iBSAPOYugZUwEmSGxKpnmKBp2p2B+hEni4kGiHMDXgfqzMl27rqd2Wr6UCqUBgl1MzxpBCv4OGke
heyFz0LTMvex/j2XeEhIUuVwAwVa1NSpwBxO2TOVrN/lNTBJgTU1G9bisGzuLtNuUzwqbue/dT5p
fu4P5XBz+2n88Nsr4uTma4SHpFiA9cItSWfyJPcesoOYrH4/LhR2YwyoTx1uY8o/F+iaiAvEexxg
PI3nHh5ZcfFkcLiMp4lG8o11ytPzQ9K+VzY1yBunEEXRYqYOnz4sB5r0V30ZN1KDenMw1SZOfONp
Bc7BKGb+ke3nQEk2QvQkdi6ba2WQeAO0CDhMSRZyx6BhzKwmpjzLeiLKqjLlITDc6MOoEZbH8OBT
R09REyQ/KUi2ZlYQaGd3SJGngx15qf7V9BpXhX6Uy9CjJxdzmqz97U47OcFtmFHC9/hzy3caN0yx
p4XVuh34aS4pl43pcsL2F9HeAeWXoO+qRHnEtCd1ccB3OPXZ+oxfVv3Fghr894/kV/ijOeS7oFZ2
eDNc4FPklKRfTRTOP1/nEz4sOa+b9JeW3WF38iZrTncZpd6KGQy1SK/fncwW0830cKPdFlB8DDq6
Z0Nha1DX4Zp6wqKDtQDcFh0FRSncdwSPQLstpJj1oiaudoUCSi887SBaAxHw0zwQrXgEELbWYGpx
BBcyQ+pgDTWolEXSw3ynzmtXp/7TXF8bMUMED6OUoTAgpqW4f6juG9NrnpnndsW4QK0tVz3bn3J+
e7fZD2cu9T9ud9eAfPfhWF3l5laKvjQzcO4URBkNU8q/WNRiTCl0rOqT+QYAUq/8ykxFsQsoDEz0
PQiCaHiQdbGhwx0ARxptRc8dpYyZscKYsf4ARMHFSFhxAMYWwUrEqbwBVAwiMKG4hYo6bw1EZvG0
VGmNjxQhRvCg5uPFh94N/1/XAzZYfsljsqLFoN9ud2iVOOt3XTQWveZuO2xFdxzCjd2hlEkUvzUC
Xvm5g9V8HQDnAAAMeBDcQDV0VmY9Rze5SgoioGAI0KJoo421DcgVBuF4ij/wdb4qRqcHRhyTPN/8
tKyBwQg7DkCu+ZBHAhdysu5IgbRGAcck5nLnqSEcpbZdx6ZAIYyip854CZZsxAEHPnebgwzJ530G
3gw0dbZzha3a6yC+sOAtC+drrO1wSAMD866ehqf97bzb3+1W22i4a+4innGECnbokw0akLHefVny
HowMnJmwaCdyGvsIFjZopoYGumR6O/9IdcxQEOWEVfMpcrggUbQKPKxFyqKBrxwbIig55mHAxNRo
wTN1B8TkmtwOj64ZKFNpk9N31SrzFgYCJw9ggH8dALuLM8PG1gVdOvgAoMs8kKcILLaTSWdwm7So
uJNs1WTJ3LWXxl/h9uf/pfStWmdI+BBKqvmZ00AblOIsWaOgAiTXC1z8KEyAQdBltUmTqyh9xzkU
aT3g0Uqt32zINt8p5Vh1y4VP3Z7C5nrTU9sdok6W7ZkHHGQ9UZ4dTngb+NvfutuTYhQNgQGWt5F5
qd+1y25KLAbdY2mmbszbqTn6fau/2y721fizmwlQi2LbgAVeahHgwEQXiE0b6OTqts0aaNjEQQVO
6eUuPsbM9N3d8FdBkRPlDxS2bRsNALYuhCVLbd0OPjMiCL8tFlQCH2M+EgRp5LXVgkK3KpzmZqAE
RRuA5emgA5skQFCxR9tKcS+csmn6Mcf/QqN3HYXqbA2e6Xa0ODxumrcxuscAtP6eMocyICBD6+QZ
BkOidbEAohR9GvoR+kCmMYgjLS8hTXm8/uBucM6dq0cJvmqMtEEOv6hJ7mtKm5CBgvXCIRiHJOAw
NS4+BUBu9oIBj1HzZjecpqURAAqUoG79ckxGjrDJobQZACnIGChDZFhA7IeQeb7+/7BDo2abfgo2
DR+0z5s8G/PGZrno9Vp5EUT8P+UrEG6a86tktg4s0HENHE7u9nEvENcWfTFYRqdOQScNoI4gIAgg
UfAkoKozHBoTw2Jqw2UNwo5tl+/2SEvUCAkCAAEeWDhlr2/cbMfIp/TrOsQhiVHVgAGDGSv0yIJF
qI8boqxHZ+AYIjrI22mNCIABIQNmqN7wLaEbT31L1azYG7PN4mMtVow4a5RezBab6cP9pKGdhihW
B2hWHA5BimQGap0ZPMy0xD0Fb8oJeFOYenJTRLJpvW9ck/g8qEchtW9wYHcaC3/aajrt1FE0D2bw
OLossd7JFrrtIcY/gGoK+OhsACaDaGolK5oHfFY4kIIXfCxFVj3+Pov5vZwji4RiwVvhVAsCFg76
j98UKwzGgMvO0+1rreSjACIUs7lgdQgq0OQd26PLZEp9J2hrFR8utHaSS9Z48n6kKfYGHQGoJ+Bh
JZE3HVm7/3y10oqtWTq9TpchE8PqfKxEfzfdtXfLfk8r8Yx3TDh8ulGHBWK5Z1Ecj+WuaSvwpRYn
xsfReU8PLdAAUm/1fseCcMQT0ckATDDSP2KIXDHlcP3w8SvKBVoRPGDGtaMRJ2haGPcG2hz8sGz+
y11cMt39u2psPzYHdBJOluxbUOJ6hsJsqGwPH7YXVeMri+XUqsiyAW75nL17aF3t09ANfUsEmDBI
hq7KdYqaGeEHaOm0XK2QSWERH99rg+J709O+q8czv96PXD7Q+GGHPV5qjDBphpHpdq/3x9Rsngcw
6PHxHablEzk0H0tihm/xazVgwfKNcFq+YSzipsg0DBKYJHkc4iiJTOtoIIGcwoeQZ09CjqSz1iLD
oeUTBonUAlL8sxOBmfJzmFsea1DFlTqZmwEsygqYD9+4vaQk9sU1xfXcWFKj8W9j+ouUwfFEhHGc
RQGgsRS+QhJ/7P0wPznPVtE3x43TxfJLYz9TZdgxCczm8fFi0r67aKx3i8vOsf3Rb502pleOFRsH
VnOppsOLXe/4ZOLFcTO61Hoidcusqd/cRtZ0uPjCvyPbwb9uq4fPp6BWjO8bdNkjF1vNaoNPqwGd
bbXltcPZ5xkz4zClSSlzkJPrAzbSNtvoJl1DULc1QzGzUtKg6Cia6pZdh5fV4eowvpQMlvjS+hrU
BhVqdU1TX8a9v1ata80yzbVjyx/CZPmz5NnKgpUPoebTYEqw4hhJUdOfgatTwAEz4/5uVF1z/EMR
y7ONOKnkNtlNpMM2cS0ml56vXDFtH3f3BDQzRfTEJ3S9UdJRtLl8KVknhybweW8Pu0A7OfOUsG6P
Nou08AEHlC8nqtkVbQPRpx7d65qiYsPJ+ZPJDCyk+mHpoNb93L8mm4ke51ZYit79MLlNKTJc5HU0
nMPJ3NoXtsAxy/mKm4BiFYMBEyWPL07bpQIMgyJCSWNwhLCKKlr0tUut8sZu8NG5/rpitF4KYtiU
p8uQNVbiZBPp8x606WI/aw23+9qcYLCzfhS4AIK64aOWQXfijPQjRy9mABVsyCdJP0JX4A2bl76i
ZqDJSIIpEqDAmILU5jvs7f49K+gGZrbTpuFXyMacc4stuiy9q9Vh+H1hPAfidqjSiwpinC80lI4j
/lu/jLGjGPJJVB6IRsDblTmoghDWJHEcGnW4+edxQ9Aa4Do1lgVRq6ivNMbis30mR2g/TUQS5LyB
eKjhWdjKqmcMcdJGTGyUedYVN93f7yeT27tRVCwEZ1QsQBweXLOu+kjnn6JccqKSB5ZkWEtBmPsl
BVFtB394EgxSAJVEEOJ0xh9bmhTAsjMCsvcN1bUN5RBGGEcSxoGuECU0dVdTbrNKyynYoHqEOrpM
aEoOWJa6hgG2J4caYKihzc2MHCXlxY3rIK9CA0pW4bNqB9AZUvJBr67mhpcuWNAz4DDKzK44mh3J
o9DfBJh1FXBmzwBmmv+QEYMDGvTP6iV9GiIJAxfzZId5CYCknZ6s2LLO0fVqvMAIBoxgoKSCufGF
kmmU7fOMGvkJuwhTraEOBSMWE4A5IjNvaj01BTMyjRm89RPMSuIywRmUGdaxVa2PyC4KbGQ55IUW
rPRlbueOLXnvPk9nnyVy2QTV5saRza+xbZEY3nWv+Cy49APC7pTfEI6EI/8E1XXdRcQXnUmfrsj9
EXxdScWLwIQjWU8u7zaq7CB8CBMUKwOtRZqDv2fffB+Ua3gYFF77VSJfbsTAw0gk84jKzvRm+hsn
kwjW7EyWwtxUjqj6IigJUeE2xw0EDOURzrdtUjiF6FiqYJyQHjMIDUxu6+IJ1obE5Ira2ZM55KW8
cc/mbHCv278XOhgr2lQ6alNh3/BOtEvW2h07zcVu1NhM2dFWnbMv1dUY4RwGjE9HIYq9MxNWj2BQ
oh8Wbbntf5TAeAGt3CZ/Ehx7K/k1SY+9WnSncIisQE+d55ZzYIUpwu1DqEUcuOtjuZ4EIUgM150v
xCwLFgLh0heNeoOpIM92ycAbe+jrJd9+YSmmqtWlWSuW+ev1Y+nNWtGvu9vdaLG67+RNjNIyJASK
FHhJFHvpaqT8SRR33YekkZWnvapc/NLdUHagcPFHUGhgnKfsXBndzi772wu1AdvXRLU6NzwWvdZD
GV1LKcfkJ4UUOb5JNjIGB8qtcSntnFBbRSivy5Vh2JL0zBz88F1IAIdkOklKgjcj+VBraBDLS+pZ
KzawMG5kQ0xSC5u3AyiChOTAIzxFkMiRdKXlZGGdnA1vJiwQR7Y1tkqSMTtEcu0Bi5ghTo3D5b86
br9nvitMEbIzXbeokekaSVgkjrAnnPFJaD6JMUBW4nPUIMjXkXi/LSa8cnlbsoME22mMMnk81RRG
KQIvM7zBmXUGPttHf41NoD8F+qZhasWU8Kd+m+Ua2LC81abPd9hrnm1lQF/IsVofj1UEZnUXXcyR
7SkU2bOvhonZHskWMe2jTft8aAKiFdIXWmAJiypTcXMS/BBFyVvwMGm2v+J0/pC7kE4o51IlFo+G
GYuZIGkIkbyfByZbTRDWWO87T+mwOdN8jbowRg9WkCxnaUYHeCKiYdkiPCv4JqlzbAbwIBotGcBX
gzrBmG0cSMXGgFGlAtPDN3uwzvTieNCailxfKE86g5ucH4nDWZjsaZimFYaHrC9Mg2GHkYvsX3HW
JjE4dob9/mjyaxrTjN3j1dBe94IEY5RhCu42PsnyRFxei8JlFwHdhgfAfZmlhcxyCE+mqWtl7p+x
UdKN2Styi7/KTP2T4C2BUM6uP7BQuF/lb/TjCRM59NRfcvSGMNESIKKtQxkYz5kihfDIW0gfV1Am
9bdziDq4KdX5hcKUxFv9eTBRRPx3/JqayctPDp3QM2hO559efppfro8MFam3MYa/8Ef6s2m8yQac
8uebSXYsUH6K9EY2HJ2ZjtiYJw23k4aVxxSG60jSxGB8G9RBZooVcATUb2z4o+kI8+wjKLzs/Hfl
xZhSuwNUyoED6uRLUDsyrXym5MPs/3c7TLv6FJuv7Bj5ZhqtFdbA2Lgp1C8y0UkbWq0xlmvGssPc
KD11K8ifvMluKMy5P4N3+H1QPjJZc7+F+1B7ruAENC1JSK69EPYc3lZdzNN4txwe/zvEcua6nx9o
6rG05fXswmKjVQwWDHM88ZXsj+Ni4jPqyfeeWoD4DH1eWKn0eeF3yLz/vbmUF4LF+NheIdgxx4wj
WIwWDA1pUDekOR/qyTLfG9+dw5VcD/96tIbHeWafWuwwTlseG7FVLGJytmzfYs209P2oM/polYNq
T0MfoP1oYe/44fFxd1GMp+xDNh3wXCq9yrUCGwot78eJ+mkfkoOOQrnHl3Jo3raE19gpck1UWVxG
ogftHwOjSq62p3h87ytNeVoJKPWKYzQB++nQMA+JqDe7Hm2Wi2AK78/BgNS/1J9PDmehvt486xT8
il3A/MglM/qXbFsVmY3shKX0wVvviwGAQafJ5OJyo2+3USKgffhGhu+QHdFYBm6gHoMxiG0Gyajf
S6srywnzyQUJlxRfTWa1X9FLvu59RbVYvALNQMyRYw4tzWjMtElDPlNhaCy5+3XblSTXFfHIWtvI
t/Qxwi3W4YlQzMcReyGxJVXzi3lMNycn7fRTPg4GAAvlEzl08Zo+m43l4nfZc4kZw6XBIdWWLqjw
SyCi9Sm4BvFhZf8rba5KSZAsu6a8m0cWyutjiERsMUiui86MvzTvJuVbJPHlft6l7cy5zom4DXmj
kCzMKLyWk4jIkxyJNHPv6DThH2XjLC7SIseYBV7AJ1YEW8yfg3OBcm2/tdeuCs6Cwp9GJevHMqs9
GunhmYTMFfao/JZB65oew/x9fByJryaHb6UsFWnu1d9NphM5iffQm1MM8vANDzfvfThtBIJ4Oklg
c9vv8p+lNiJM4v/d93NBkfj+qP/TQwfDETW75oh1yJC9mp9OgS436LklqA2eQz08KwgMauHMXKni
CPfq98PzGN8BNXNgSLcP8i06YgcGPAFPwzdAH9fdi3b/g7OgJHsPM8vxUD+RYMDVuNz7GDNA7Ki5
3E5Ruz9kNeaDSDM618SFiYDy/moSH0VuHIhuvjeubifa5GeAhPgM2XqtR/tF34dybmff9P3L7hD7
feMHKE4hj68Y9g5X+8sBpp8Oz8E/tK6O2puL+3f/jMb9S/8CrY+gB3njMn4St7koYPyLGe0f/avr
6TcXR6EYFPOb1sP/ut3lxXH3lYziTg9sRqc1wjeHh/9V94vr++1mejGftW8Z0r77fHvsfj507qqL
h8mKDv91R0v081XuyslVED6jfElheMnYcwb8fn9IruHm/w4J0nBtbB76aZprGWSEb99dOuTgMVhC
clN0NKILo9xzqoeS5zvNQNFY87HLQh5TjLpGbWVxTT9quZY3Fp774grfj/5yplBb6bDLtsCsscaO
cNS+7gnuR/OpYhg+GVkrESGH89H15Ds/gJJxkAUlnYZzztqX86ZKAlPPg6Prw2y8RjN4/T18qROH
C3rw/RV8ok8Ximsh058bRSu23f3qmzkVTKxlyj0clDthCs/vhv+RSlq3ezZviUra0yDofFJ4rzfe
94fTHARhLu0fbHmh2EWoGYwihxsWe5+tWSQ9bOjobvZuztjN8CG+4DCefm4uVl/SUdRaZrPDH73F
7UXvenxkx6U/++wihBQMNr0P9kZ6STb4bIL3MFQF0cmmGx4rDNUnlMipuVQXNmnZmz9eaqY6ndoa
07c9LP9YTC7YZ4+yG30d3C7UgmwRuv8L716OyOt0F9deBubv/WR5bcyBQ4DHPlg8g681hUk+fD1a
fBEyDPjhu3jOeL+8jl5MrcXOGYqTE44ZQ5wNMWd4O7SkOsTwftphfifx4SNGNxQp74VVoUUsyFM5
Cc9DlEloaE9dqKEzTFDcmIvO/syUsGG57/6cgomIGuBliPv/OazmV/ig2YbNvT3ZO7khTrvKiyNJ
LisCPbmnqBzKHntIfUwUlp1282P2N7bW6g6ZuzknHFvxS8PG5HI/es+XkFVteh/VQQ7ryrWzOVze
7S75ATze3zzY/jk+TnGjtV2IfAsX6zeFQ4bHrpuGX6Aph1ptdou69JAH5XCeL/e1EY3KI2R/q5P5
EMa/CesMj0ORlYllpYrTkMHeXQ/+tuG2ybZ95hIuf2LEo0/FNlzVaUZScOBHmSk3LB9ilA/GjgfY
6kFJ2DZf5EN4LGReyYcjZ/tCzKLuZvfzMdoH++SrS2+V9sVtEb8tG0u50Xoq7x+wH0nU2Z0DxRpX
dwvGSLKhJF71MNj/qgp+HizCq/BvCANUb446PVSzxLWsfJS3C7sUM/fAq81g8jcPUore09JwEOtF
eKlju834JAZAjNkXm16svIwAn+dEOdT7HbDU5NhRpg4HsugLn39GicmHyvSvt40L1/w5jUKaFkZG
JJxiocWgyLiEl7NXCVODIqvBL3q7OOmbjn9OUUH5Nl60qHrv7qaLnzcr5J+Zc+DIK40mQ0span6O
kSVTOSFYQortcg0Yp8WM9r8JnCwIu8fDh/bqs+DjAmdDSbzAObkzxs83dRG5EuWCgPKzs7/jN7gQ
Eo31Z3K7AXn8TF2dfZ9LhZvId8Iepp4yG77X2wGYAfa8HaDLsJ0m40N6DJ3qno0XWG8ebof3j5vq
o5yRLW+hMKTh3eVu/z86djQynGObVBa0+epqQp1GRZsBqq5wY7aqJT5h1Psq50UTXK+zupisvDW7
n1No3S6rMo29Zoi5agvYNGwQnAyVO3jCA2L2eGy86jQtwJYMN/vzeM3Q3b5+gV2o36Q7osojrxlV
m9PLpGu5IdHVj2JyOWUrKwOJLeXT9E1zNhjL413M+P1oZ7owV/r17LCYicYYeI/ARRpDPflfrrID
sZHgDgfgME8Ccm6woUJKdXPuibbpiJawsnSi1JyNo5MoW6CL6ljEiXEt9z7U2UFMHJIFQCaRbMb0
Slw9mQ7uJN7KSjobzQDBK2YknycVGq2IPIkveNKvzZO4jP15r3JgHtPA1BKh8cE2OabE8Ywp5geT
eEz65RHz+vtVHOvGh6rTvfEPHQ86Pzvc1bBj/zye5SyoBv4Q9pDVOXqzKM9BixiI35BSbHDjH4la
5rXbyMBqeZjj69o5PBvrofiUWU0dFhjuD7vo5nknQuf+4fauvVp9Sht6/T9j57bcRo6k4SdiBM8s
3kqWPLLd03avZ6btG0V3xw4lUiIlUiIpPv1+f/5AskR77XbAqQSIAlDII45lZxEIL8PXOqeJ9BEs
limJRkIyQGHMhOV8oP0GWDR8Gp0pM7sKtsagRJNpbXPgyHJ4xpxnKhia/xLG1c/EchDi7hbV6WsC
Wxlgi/3w7G7yEfKbV+hNc5L6OWyDvUOiRn7cxb74qbUu5z7mFk6+mMZ3WHvT0y1yw8XNaLxr+h/K
Qo291uxj6w7UAl3eVhz0KOqDrhVkVY6ukq4KZUAXgrsv6T9N4Hmj0+5z7H7TlSCoA03kkQkyWVuk
qvBmgsjxbhY7vsnp/gfRXEZEoYVcACgSm2xMEA3xRTP+4ETwO7QxrDrGxLLKAJpeliOgg2Q/LKNl
RYNEqFLELwTakk+iKScYJARCKhEvEGgGQrZcyWsrjcAzr59IGNNkpnkZUJQ7iqEQbCtLmkxBtjge
8GPmaE6/O+QBYhyhakYc8TzdP3kYzu968/vR7Sd9SlJC5luSJXutTVaswcaoBRYx38SkJRxCsKTu
uF4xTrnxZPyN706pmO8dLnFpPEwGOA8ILsv0dchnzzdF5uHMupuPHNTjB+KiMudnMAhCqO1xSd74
LH7WvTh+lnbTpyqR7K7fv5FGih8E0goXaYSUVhvaGZ3LrYosoFF4ShYJ/tlZqRQkq67Fzh65U0KL
EDzH73HNvmNuU83nGDkScbHPY7apq8fcYMPUiETDlMeFlzyJhLtZ/EAQm5GkPy45auOHrMS5gfYl
MgriIhKpXpHGnPgdrEKqTH6mrMWeCd+g8vCeEyZcWGTmxiGevnlacS0qGLO6QFheI25+t760jrQM
pejQi8aVO7aZHkWHfiRAVqoGqVcguS3ZT/QQV+F2z+NOUkrpft0/XN5c4L4TAdISatBFcFUvh7gG
gDyql1ZSvgkKotes3GamogF0LjMOj4U+7jFVXef18b/A6TIg41rj6Mz0y07xWEVRYh3m6jvPdWIV
vQgec7ygddFXqal6+bku6qJYI7d1t9SsdqEr6AgNP8EWxYDyl3Sa6f7zG6jJvpPWrc2d6z40QwGv
3iLazJNUR3H8ujpfrc6Pji2J+jVMhiGNqHn5kdfwc3XiXJPo0UTPVvCwjZJhPlo+hB1Dfb1yvdwM
c6KoJ4BlZxiYjv/UHo46tR3DdjzT+GQt5qLtEcjua4la1iegx7U2Nk50CnhxVzUfwoe2OzF3HPVt
vlCj2lF3/doNLobuC8mVliTx/oZlA5WNHsU7u+ukfhCgG3Ji9RTVGH/9y3h99bh/rwhNYluqTszr
PwvHxNSqGLLT4aXPg4faOM0hrB8u9vOytkDjlfjMM9EoigBZ3Z6xwONGZdM2X9zE2D7Tns3Fl6JB
4VmB2qHCKtPwVyvTWG1bZiCBwrJoHie3IekUYWh3OA7s+TodibdvVq2+sIr0QjwWXeZXJ/xiuthN
oFCqyT41npXZkyBKqUA+m8s080NMN7q5buvN2X6hm1NcEwiqBJx2xlszBm/+pGRYE7oiB7oxBHqY
2iS5VzWVE/7ObnOxuPLLG2bzYjSfvUETwA39Nmob1ZMkbzU61C3kxYXEZbK1O1gBDWdWK6HU0O+f
ETaiImQyrLuj3EtAAr8YKe8W/UJia6YhyiOdIRNZNTZycxa3nAbSJRohZmRwQYYUwS8kEkBIBOEd
nOLRF29JSQl5KwJ5yuuJvu0ERws94idSRJuAofdBbXiANgtYiR97ZL2J5iNO3PXuYMB3V7gQjjmG
uIqstcu005mt++sR+6q0vRR1i3mzlZEt88chW3sTit+A90VWzE/Y72Z9tvgnES7AubsinScJzoDS
5hcbbVKM2LbzE8EWqXj8RbGH9pfwo45jG4B1LYoWxDrCEPkHMSQzCBy8/QcnL8XJxd44q8rywv/u
l+WvN50ye+CneNC6DkSqOYRB/J2XNc80z2pxAIJX799SEZJKKpyhfL8Pf3cEBknEXAM04yRi8Tjk
ZkzIHkwKW8EehiDJSvq9zBm4JPNfGXOTxK9mQxBEHa7U478sd1dwEai5zIxm2GI3fvwJizXfZ7ER
16Prbh7u/H69dW/9/Hi/4xvbh49eutgw+2H+0ChcjM0feMO8Ba9zoUJPi+wwDsmJ2MWCgzJgsOV0
k4kAawDhKM+V/WHeCgalIAIJlAUkm4v2g04BRkn8JYjP9KEg/VadJfGRj0cYylcRm3mBIz6kmFwp
buNetPgej1gs9iSHBeM0RaxlwEU8vCmbT7BlJJedbmYwK164hKg4nH3VPKA/cJS5Lr8wIcNNTrMa
U2mjkexscl6YvVCDVmSoMKszMR0Z4VJDmAckuM8ZmIhVQps3Ya34ug+cY14zLHNYLeYEtdExAqHb
jOfNzsF4UAXHl5Hbz3lv/J0ZH7Zj8d3wwXjYDLgi7TXvTTa9zu38sDt81NkLqzSrJ3OAOSMZAnK3
PG61i1UFH9qwLgx2ioFGYDx4PClEuS4OCF/yG7ButzFbtaG565U/CssUhqp+KFERPXSccVjBwWwU
nAWHEDu6luREi5HNqyB2BFk+qoxjBiMGO5hJEiYr1IIp5biDHl5I5uTZYDrS/DQJ4ASXASJ2YtH0
Y0G5QSxcq+/MU4pFQq2dII6ab1pKimTSIAnIT7TV6U0imqIYd4eE7mTYHY9PpygGw+Gi17lejev8
lcmaxLXyMXEhp6ewQnNAdhL4JaF+lx5SQmgRDSWYfLVRw5xp6BBnwW7fvSw+oigU0AphxxIRvfNQ
Q2BQdDVgCax+KAACGAeBDMVniy0LRKHHYnO1+cBfVnAs2KaEnFw7LbIQrRUnojhg9G4R7nB7bTqA
iLUIc5yXFvFEJK891U3hQbAfk+f0Qz9BnfGUbeBTZnCb3jffn9kvD5v1pIt74WVyeIAep+urPBJD
boGEE1qRYmIALX2GOpNkYogeMQTZP70fPOnOBwcRxIvQca7SlKHHQYpwSIHH+AMKEMDpeBD63Mjz
4fL6zH1PGgGczl1Nns7LUAOSqG9rn4OUqLaEtLrbZLBMAHnbhD/ubGZsv3EOh2zyGDTcF9xnwvz0
vqNtd369uZ5tRx+9/Y2q6GlgSkOqukTcyUBP/dDVeHt2+PhEZvY8SLlSHMmgG/ePF4P3MbomQrAq
fIWHaJACMVIhgts8km5EBpLeJ4LWsbISErSpPptpFAMIk4gcDkQ9wIBA03eHpW7X86qndFloNNNQ
OgxCHMUjlnCCfKaPaQdl4jRFmeep+z7g2qQZpPWUEhD8JyTsxeczTx18NiSz4sF1Dvx84n0tRzfb
xc3yKY4GQDeoVzYmQzIHUqEvuO7cM41N4Ge2K983c2+wlB3kEy1kc5Z8HARqstBbph83o/EVkkca
EMqb7ERRe0p8/ktThLytjGts0smtOlnm5PCxN7jRHB5e3+ps+KQ9oNqLsx9f2RLTQpK0N8cPuUZt
FKIOMyFJ2r1MPFdubvdaX6AhTT+2Nc86bIYIW02udpBmePnX7lYvIP0g/oqxBxBcG03KmCWYFiZW
RtZYn8Xj5dQE9Shj6hZ0SJ3zGi7D5/VD2mEyZAWuepc80CzHV1ZF1CZ2f5qWtVoMxlCvwZ3PvDlv
CuQV4i4+v4G7Yre7+wxGeNy/efk3f3fr0bvNrFv8ZZ50NyXS3XUo95/ZDdaOs2tukqlvT0uqkIKS
LP0YAgtSXnzDHgZRmKhVGuMTKzNkItzE1GZORhRAgJKSuqkPKsMfGhrwR07W6Nf5WrQXDz/+BVuY
OXiv7uPovZbums3ioruLVXd+K1w6u1Z2l8ajLoCSRr+ax1UQs8Wbu05PoxIeBCIOzA7TouP26vWc
GdubS4sqZV9fsEBCTJ+Teny42M3Vzs1m+zslsJFo+7BTAwmzBb0+5hapqjzpbybhN83gTsJGjEzA
Zvx8U0bV9BxpQJKBhOGezat1ZOLUsonKXMkZbvNJpQ6xu8v5XEMGXSIkMgWldjf7N7MHFvM9w84O
t1gBoDpeu/RFNkmNQJjdLUT8CtpyR5IjpBK6E7aL9ccfHPMv3RUnWkJ+gbSdGglGurPO+f6SL5Rl
VYmInprIpwZQ7tb9PZ8ywm8ieDS7zQW2NxLBqKU6XlY6pzd7WbQSFi6uMwhhVfQxTPnYGqG5+5jJ
BllwIc+6d94byA+3zSGbPjHSPGLC4n4UvIHY/OTJXlshWySbHiwJiE0O7oERTI0R5WF3DT/YFtni
aAVysWTojFRslnOt14c9c+nEaCctagcao6iXLslnK2hI6SBAql3cn29uLqgMnOAPR4Ng3QSRQZzE
MrygoqxReGdbTGf7ndovFKNJEtKAUiRvhGoon6hlFxWvdfRwaTWvYn8WnEfddYYZBaF+IK1vyig2
bjsgiUAtfiFwvwcpnimhRZVKdAF7t/xCZKQ7XCaIoux95ikwAgizivTxjibFdQdH+tftY2X/Crls
Jr5Vl6ErrTp5XMVtH86bp19LJHaxhCujMmqxrog2iJQ0kL4h4v4g2pqCqn3hJvNb2X9F403q7Aoj
x1lubQrDI+qwpyVe17+DH0cKcmm6u3JvAhrbXQNcDfZnphfDzidyfHLbsl/dqYbuWgqOmRAIUO6o
dmbFmRkJOpDfSLbe70D0hEXLFheaSrPccguNG6/5CzjYQfNklKNlByaGX87u+u+oCF7Re0+bs00j
4qGntNjUcEeUNWwS1MRrQ2uPQkGN1aBd0RjE6vIXv9NHfCARaILyrpps9DbF1kv7vfWWMX6gXeSh
sQ5tnUA3UFc57EChJYiLPAEgtUQp7luf0iv1USurMfSCf3MmqqIScBBX3pyJpWpT6Fp+IUpwN5ee
r9vzZOE9hqmLHLfzy4V298/7vzzcPKkoP/jqu/R+JrJqxzSZhvubi2YtHs+WgRA2WgRQ82j9hHsT
p4xGIhO/tZtPrkLT2uBseWgkt0Kc4RuKzDhAsumljLlO9wnQgeaBmMGyUKsWydPikheheEqgaCDB
Ub8mUSEeQ9dxMzaT9HJFmR0mv81uUD/WS7UkucICX4YaoKh5w8H7ZAxaZvk4cj8VenEJJNvi5rTb
0h7Syx9jpKXlFyoAUj6QwgmUIYQPlevcCb/XFRY3LHo4gJugDW/n274edhFOBiKTvO3spm6kg22D
yO54KEuB4NqVbFmBfdHYWjs82XSb7VxMBu+luVsfPL6e/Uoh5ABSIIEmu6nD5/Mv/MALAUky4veT
5dvfjc8GYtsMzlEYnwgdmGHxhlUU96ghXehZEXcnPiII453oWlFcXezfYAEQHNT1misOfzYNPxyf
3LzJ1Emfu+ambE6d9iZ8teBkKnT5eN+MV93x/lPZ3G+3DmhXq3vejN/jOzngR6EC8anQe3hc6VyR
mIE8bMJwlAEQb8NxI7Xc7wUccOaKeN1b5J/68/PVk+45JLg/tPREI+gAHDo3i1bElh66w86gk91U
Ugh2K4HgpREVOS4BBHacaUBtExhfoZ+lwgOiLclma1xhuCNnnSFf8N5r/GUjABIONn+7nNl0CVb1
1vmY4pirbZXnguFkkKiJ2l1aLYpHo2Bewj8wHvRr+RX9un5LO7f0PDkLIcaf91uUmGYVKYlngbUC
2kZ1x3a25pJ1aC5awCxunHr1M+Sd7y6hRAzv/CRQb5GXkcoRtrNZ/BW/WjmhT24/EMsjZCSonEAS
qsBIseMXV+naMpYVfSLIOv2Wh8vBNeZeDc/YO8bmZ56v7+ny25AfWeRbFseKmCtUS2MutfzVRRyu
BtVg0wjiYDUBjujbllgRGmqXhX8A7m/PJ3zsms0cRHjOusXqJCGKDvzoq6AhiKcq5MnjxmB+Q7Ug
QiAKfDVVcdbHv1p18SQhcX4k6sqrLraqJs2aGNMUJb0quuyfJ811IZPGQ2bTHlhaDT1PFVrLo2GL
Oz9Gmi2Zzyfl8hKNoIXA8ra0RRE3ibRyF2f7ld0et0AqNE5OSV/EZ0VsOmLTAw9hRchOyAIUjc0E
NAtk80UTdjY/x1rVHfRzuCpxPC/rJJkHgVSYX/dWUXVuG1ya+qdaOu4TfD1dh5YejtHWky7fkm5O
PsEw38yWu+Vo3v2UU66p+dAGBDSAIQg6wQrBqiCUnc5oWz8ANRGFAtjd/4V2sCYAIg2ICsL/NQtz
SS6s+e9sqgVZAofi6TcQqOrqE958Xh7+6cdIowHGi1LSnBsJxKyoUg9TcSoacELoTJoU6oI4qBto
RNCnA3gF+h+K2GoA4T9B3DXTBmhEe/tu+VIhsWJcaCMdafuBlWl3nttZu5CYm0x1u8NF806zc9Fo
eu6k6VL9NC/mDfQmoeFJ0bwBfr8GAqFi+esXq3ahqkY/xM+pnYwTLcoQPuMoEzOlHHdCFdk/SkUF
gth3fnmYSPz1eygB6yzw0BZIGiiiYRgXC20+h5YgkV/zuA0MT6N5HR2ojpcp7QqVKWA7BqSdalWM
ZaSqW6em9Ex0Sb5CaFlysLeIppEMpAy0GuMTPeofSNIPdR0llhet4Uhuvxlt9ksN2XPCD/xMpdmZ
3/YnJcf9Dmq1F97rq5Q2MrAenz2+XLpthq7UMMbYVvxOcHOqqmWN81b3q5MaytYNdO8eNz7BvSTR
yYSiakLBw6VOCYYFJcE8DmK30JpWnM4ZVLiYVBhVw5djoXFnRF01yvILEktzrqVUFwOQY3vq1qtl
c8ExanLSgtiVhvrUE/7CEw95kW8ryXMjaTX+PU9g4DTGjlcsBcu+gGZr3ALKjYIUa5Uo3Gr88Wzp
42zUTJJtCjg6l6g23/LHbvSPF0zibuuj/h2PxsMhn49o+FQESyZNE/ulWvuhluvhdNvwKQnpX3QG
FQLd28BNN6aX6XpSrTzRG+DSHkymWoGieB/PGMfqK4r8gCIBynWB/bzchR4BZ+MqPOuAxJh/DWFn
ixHsatyIJAkGNIOups+fNH0VswMgPq5nLoUDv6wWWvO1yTWCBRTP0O/j/sWu0awIeLf7W3y5NGkM
XaHFlmkuU9g9D6QLgD/ucq7IebXMWPp8yNWsowEfVWNt92STxuNTv7uabaPP4W14PXveCjs7O7fa
06HZ1y8X441O99LtqbxB6GlylS3DqbiN6LMOEIBAdwvizWdcHV+1uvu+uozHSRVvpIUSkAWhB4Lv
zwfrS6ujNqTriRpCHHshRBPJxOKgxC6JckYkBfSIvLxbvvX2SGhxGMXlCSlGEAzxRYjtnhC16vgJ
zU4+USqaTcYswQ9YV9Qnu07vRV53Xvrzm3Wz/q3sj6HDYQ4IBcWAphiJKSQguASxu5AfLVci4fL9
5qKdSWkxyIScoh9w0IkraP7d/a+lp+7IhnYt81ooWR0I07bQsqX2SYdaCdsbqgotHxrtKCZAFyC0
Y6qyDkVsnTz3ACSLA/T0BMl4evV8BSERO2ChIhEUlkloBGhdeES21Y0hCcpCUkuco6bnT8jYfX3V
f5CxGfNdKb78POiP2SB1Inqbh/34dt7c/7ZBhUOutr4b3/9v/0WOoNUfCIQDOuBEQR7jRhKChL8H
nUCP3ps63Qe6AjGFgC0EHelVmIBQD+/AEOKA58w9hNnenD/dX6ym2zI/aj0IOTwT1p6vghIad+UG
a7peofX9hvUuhkel64MAy38t/9cKj1QQDo5MyxUJPyHDdzTgRCTA729GSFPcLtayOvPdvBmurver
38q2Fhba3elt2O79Nt6mgYcActwrEWx9PC1Q9zQiVBoZ6ObnWHP2yAABkgyFIeo+sIjb8m4hUVGF
kOTjrkEmwkLZfVroNii5clii2MtPMsLxgFVhnZQJwqcLyGJxSUGBJg6WFJwHSMJmdtPGlslEQhLS
NJHSWX3QdakKo/hjSSGOvDig9gjhTgX4Cb3iKzWvvQRug9fFvOMRgsP1yK/FZj2dPo02+8P0U9F+
kANKATNAFHCI0IZEHRADMogMcTIb6ogEMUQTEgccQTTREiu3koJYSHCvSxbmF4t6UDHWEVYfmll8
X7i6z0jI/d3T2W18v7LSledN1iM1Q8Bs2bTGZ01nNWdIQZAONZhGzeYMkg7ORxtZPIha/V6oqUPB
kLYuu9gfrAsCImD4fAiVCMdQQzSr6/6Q7Wb2j94Xdaz9XG86AUfj0Jn0m56Mh4342SwBQlDITyh+
cnRYirIZMm86nXa7kwk+ysmx1s79bvLUfe4OP+vWM5phRSkihidOSuxAs/WzPWtbNchOXgIIxHfU
iAU0BNZoNW8qnLGn9iH7QT9rrgE31/ArnIJ8NiPMZHibsplxK6d/AyLX4qtvnM0Yh5onbBQt58Y3
Gr9W14ck8i16oysSj8tKcEgMjQLAKG0WibTYZSWdXI7gmFngF5A6esIutpOJbsoHAsuCSBpOsllb
wF4eteaDlf/QI5ur3dNFGRsRhUsoACjWe42LgTy8qcqDFKuQOmntLBxEiYf9MzDUimNwgBEetJUm
BfwnLDiQUjlVOlO+njacNj2+zXN64/Fg9TJb3m7uh5+KkbCfbJGgRhDI72jipCTvgBPgBiMyCTHd
H+c3MmO1IOTjSRwuYNkDBHvCQtXlgg/IAyTcf33WcGb3SdEwG2KqdKLLNLGtizWaPG7rIOJGNBHg
JW+uqLEagqOY/oXGICfcpZ+Ci5IDjshwX7ZamlmgPuYEflny6aajYbEJSXXUWdYJSbMbBI/5Rf7q
meorWHmltkHVQOqfK5z+t54ZH8njHx815jtB3FpwYmK4qaDpdbqYmNYeOejqYD0D0YimniEKbuoC
TWkg+qBsVoOCUKVFRBMzKAap7RCgKaQsuI7w+PG7sEimlMhavYFErDGKM03EJEvEtINeiZABrUAK
AU+NLkekwY9H2JApyEcSvwERZOPQw16CyUS2pBc4v0IPoEUSaAGHQsLrXIJl1vB6/2ez/RvfuuvL
JpwI7CsSnlw3sX7oX4+aQ7f5pG1sUMwBioFAKATLVsTppDgdhMCSGzSEdOCQzVq/4dgkV6QwlcBL
8jJzds6AhTKy0mHaQtddWh9QPEUaN8zKbUxdlSsx34T4g/ovX5uxj9L2TrAihTfY6AYv6eIsCzWZ
edRWrLj9cBVZxIQt+2NF0GXoqueqmljOf+2N1+FYtjZNePoTiJJAQ+CozDocUfTWqpyos6cCR8Fg
5ivgjq0LK61Oa5/EWhNTcBBsZkT6oM5WwWiwjAP8clzbgU2p1F7u8YAFlRCSu1VVnX2VEmM20+1J
qDZEw0BoA5Bdxe0BihUVkCa5MSCb3eX1kyZr2spHuiiamuxPNFmexsMWZg4gYfP+5YHL6m6mmjLL
H9q47jqFO0iy9fqx3cIp/o4Y9PrdQY/vSg/4aNaJGMwnj7ubzh2aTJc+wPTmRCNAWDIh3LO45sKv
UGTK0d19KtLxzO2R8zflUpHwtSgnH6QQbeOEn8HM1RTiIAHyTBxsyBPWi1rY1ac/+3HlEDnzF/j3
ZvOm83vzB0fmmIeM0/nuzDTvqBOqp2lo587/jHqvtsR3R5fY1GyLW2F5Brd4qHqWZSQVjMQsIpIl
S0l8gMcyZeiRAHB8dc1NPDBZhFfLl+ZKbTw0BpdlMNPBcdayQHOcdkOJ8E90ep0Sh69XL50v/Gng
iPf8pTwPvEEcBaFs1+OygfxkOWBL35TNRT40iYfIFxllxmNvh5/HrRzx0dPYh4eUaOnYdqUohLoi
sj/bNpce+vDGVgH1vDxTMnWs46GlbQrtoi3ZKMs7UBMAFp60F0gOL29xgsAWJFKQIksKNDbhjRiW
EUCsyOpW51Jo2WDm+47675dabQ1x5P41lxdz5i6YFFeuHCmzkY0MWe2PRbE3fH2gI0YxLCpyzHfE
/PZ4+M3lPMvd42J3/9T7XO6voCLYvm2FLD5YB7Ov5Crkk6iFTRz8tQJSk69T+ddZBuSMrbyDX67f
Pd6/sx3wsCS5PT4tZbrLJNTZWCMQW4ktb5IUB7OCNxDCFbkrMvWt2dMcCoQxCMmeZluzqn8yzyTn
mH+A/GoIyzDSHZyTEBN8xRvBrkNGRCmYAZS7S7UFyFxVYFCYYyAxxI3jIHYazQl2TIAx4Phbk7Un
Z9oq2TnO1hvpE/Ldk+mKzmwyeTxMHqafVtup6AnZE4I8LZqrdXcvjdX2QCByOiHg0Jcgsy4lVecq
UmGltho+L1qzFpBsPpW2gnKvzCgRyJUUk8KQqQ+Jni3rp5TbRIJsolbcSQipTK3UZyDaU4gwWh7L
lgLRpMihxDqF250PNC3o98Ny+D4WvLgi7fFPZaz2MpEi/1pW/jumstf9xlSOmGRgJhYZZWadr0ye
OP2d2fpm158dPuPG6TROSiY1l+mPm/PVi1bkodumwas8WjvIJwJBxNcTDNr+ZDJJIkPOQFLanJJ6
d9V/v9LaCPRKyK5VdDDyAx1NRHAy1APLQUc0PCSBSNAwyZOIRcrUsukB94UYRE0yuzmmGJBeNoRu
A8638P0ZvkKTIy8TAfL9WEmefPIMYRENJnykutv0R5wz1D661lzsoVlNO9eDPScqfDmVaSAXni63
Oy0p+W22uNKpkxOJofuRFQLHntKjMEFeGfoYeNH1iyacYGs6oLq9DohX219m02XcchKaT51+iGPg
1QRWg5uqDUNoW5gdn14mFKDL3fdAutYdP9jsPhWR8W2EtefJUTi/Gii6nOBEy8LfEYP+twMnSDCd
9pops+F8GG1wsiox7w7WncPgZvNRPR7rsNZYRMPz428aI+N0OCl0vvs8jZIIEdLQDFHSde9JdH6l
AFxuWTDHd/fhChExNR7287NtTFVwoic2OgTXz7aXclqQKwuVBQzSfZeSxWChNripGiNIbsba95+e
R2UOhaf0YLWAmh0hA9kcKBdEMgpvxODIDwCzofrV4/I6U0ytRzmVsq0bpW0AN4u4S8CcAkS5rrjf
MsWXMyHe/M1vZh5DuKicCTEbmXkMEdW42Iq/cQV22D6zDReDX/AA3ANjhaI1g/1jOQ5XKRRuqloj
Mo7hFFXNq0dZmsAck06eTtwhCVLn4/xcxJiza+YXVM7Dg+nwooiwWYl8an3M6gCJtsdTyfog9T1s
DaqLZsbXxeMwKHX8WAnxidmTQdO0wUvjUhZmgCbD7mCsSzVaWmg+flrs7/p37bkDCUNrcdXbH8pm
Xr8UjbKCIisplhFwAqJhCGIdBbTLBoSHgVJQ+vgExh3GguEY54vPjpM/Cy0mwHEOxs1ihmWXEj/7
t5K77BwiVvYvkPvmkYtDy0jF/Gj7rlE2nEiOhPwQc8my/nWcPcvvEphzoZ5/tqGJ2eAA5bYBccxr
GhMlmNKHm/2/ROp6PXsaGXpU0yk/J/DJd2fHIxEYNTdsWETXZO6JmdmO183d02IyrduxoQ6VJaWS
WCAoMRv2OjljJUeyTPtmf75aiGZ0L5lNdKB+jiiIKV4fb/54+TeHQiMqmvMg7vkMB1BXtxOzcgHR
hGBLM4GTaEWTMNnBSs4zNWVkh8cQakcwvAJTOlVOahYQKIRmIRwn/ZNiKBeeNKX9MGS2ZTO9pZNY
Z/pj1H+rIS20tG4CkWLy5G2L4El5KAtuiMgYj49GEfupc8HFI9+R69GI2wsmw9Fkwnb813K9vH6a
PDT9TfMJ2qA5oJNF15BESCW3wphhEhCEYHkF8UyCZHf/izZEQx4JbYUtuY1hVLgVJlKxDLHrGtx2
rX3B/In4pShaxkyIlDcQqGAIAiESatDduerspLF197CIFB45kL5GiYPQ+23Ypgc/5T2NiMdPCYJn
9y1BcLS7o/6omQwGk55c8paiXc43i7vOdDX5xLC1ng+mJrxtoh4HQxKHu+nV+v6c/ieYECFDUICY
IYIkGugTFg4UoaDCoTGQwC+kmbgWen5KViDdQlxLKbH/bv5tDKiD6/yhWnIDwanfKUTNGTOds49M
JBHcavJdP3/gjsje6B2VkyF35USFAZQarAn0uzulpMcwgxLxocqb+t3I6tYb8ZPkA8n6QY7No69o
D7B6Y6/UzVe3gSJro9xPQ9zud6RSrBtEmUaGmJSDLlYnJWhzBNoJRumeiHA1QPRZUaCvdVtqNfSc
pKUOfOIYLmNV1JlHsLjbVm32u1FKSIcVWcLXe7nKVRH1KHxKAnxPSeg5lc0ZJ7uX9JUaW2cELdS0
jgmzumUQhARyAWnoZt5/s+m99xsUuxx3lRz33yKrlnBqMx6XTrr61NH8wrvo7VtTgMYzjxHk3ToB
yDjQeersDgSmbZXAMdEHwW1mItWmJNYQabTfxrC8UB39SPKYFo+1bRD1S3QNMJ8yom6omyeyzNIj
MRfxNNn9zjkraz5PPNQepTRyLt7tdsXbkc2LwHuJX2iOlsYd04JEHFeuM5hqjPZ9w4HaEmptYdh9
2V1CT7+GkOrfQ1Uttvk9XL+hm8w7UVlpvhGuvaRfb/jA0P8ceyJK5EFSkI4UEIuDoVpVAwWASy5o
sOVCr1VdAHA1KN7ciGsC0iCCEut4RI2rUwR0vgaocNPugFMBC4Xt1yE+GAWOAZq3QBywC5CCn8jK
qzaLkb4MZuYCOjcwnwdhCaUu+s86f/oaTIy913WQquXdX6Q/dHHf9hwWRdX5KjPKp4UaxamyCFRx
/XzWn8ofdRVHdq5NdEOBtm/HySbqtI+hIYkHPEz17T4zunjLH2wWahYrpmV7638g1LAJYEtrUVfx
3W54g8HrUUFiAHH0bR7bhrGNk4cagDgUvCZNd3CLwe0dtWH2E50k0/xuu9MXjahH6iiGVqqTTXGk
OlA+P6CAiXabL9eDX8GViNqKr3kRheXI45y8NwhQi5TOSj4q4wHKXnJJvnvLNZLXXrceqt/n28zv
z16d16Hd66epRn5xOuBwMe3oAIA5A0jxxoMz6Az64DgCULWu/+tuylanECU7rOA8KO3OH2QaSBLs
UEce5kJDVwE0l2SUyqJetwIobmHiyFzlzCaK4Wz8JI+I58WdsVoJ9xI9DFcfxVaxccHe6+R2UShk
8hiq11rB3ZydnT+RQpdpQmt7o+MDsJTdEHMiEPN53NlEBEryEMjt6DI2gTpN2Q5cQnD0b6xorGuA
KBSzMznh5dQ18hT4wfkSIYdzOytsPx1dbK/P5M0y9kAVoWyAVj/66huvzVuZ3UH8qnoxSvaGGDdb
N8ea0YD0o3AZXjoa2LK9xJjMT84oWUN7eJLfsGwner3PCYqaIUCgqKG5QZQP+oNkOa4rrloITlRL
LHHzN3y3gUCUtzKkyeCGIEiH3zYmN/7WQsH09VdsY1A6GY2n08lgop2Np9uBO8Pt3fLm4XYSOxbo
USoEwh4gJpoJCHFNN8OkckFi3++3W9CgogJzW2lCjvbDk1ZfKL97zlXpWTlFghOMULMRVxVmljR+
pyluFjADvGOc7EdXED5T1jxWllavbfvS/Jn5iGLjbA2NGKIl/JNdiWpWWlNttn6wBfyxGXyQvjKn
4CtqpwGR5KL8zQrC0IxkKD48agbzz14bGaQPqvGRkMRq037HfpE3Gy7deqvPcFE6MBFXRvUOVIaJ
MExbgbxkdSBwpr5Zk9NmUZGrQ9PDq73OWW+HfkjZ/PHE2OCbHevMm0ymQz6w1HAfXa83Oj0s0u8s
Bk93L/0Wiw6e3t7dSgFw05O51LwgNuJUbtVIZROAGccWtmyLSiUj9ow5L0garqlZL6FLzxKJujSg
dFVMpLGpoMz0x0KoE6Xfwm2lXipR5vBf04sicYO1Na+1+Qu87sGEwxTDRqWvWbZpx9SvGo+f7aMt
LqjNruCL7fC9mVXl1PV+kLJxC86wHTSXAOEMM405MdkzdRtba+AVmVixSZzDtToNFQu7kFO6F74Z
by/hHSLwVO/lcDbZT3RonZZO/rN/KFMXdIiVQ5xBvONGr3grWm3ZBOk/v3nWF3Bjj3pIJXn8QobK
HKYdOy5Pr/XRFr8h0G/Vfj0S8yVxLY0D/aqTm/FvTkoZkWNCMaQaIsuxkc3ZyrE/9wCQgJwcUH7C
PG1tVynUvBR8BOv4V18PK+z3vLjgR8QMNyruSLa9869hkc32JNDJVgaGKAPTIKoWMUqGYmE0gX0S
3IzamHMOQZOBpwydfuiygFAWQ/npx5IeM2Ht3XMh6GO+EcM5PG0bOpkBXz5Pdk+758dRTJDyTmnd
44ssfmu0eCLIIHjKZi5ddx/edy+QPwklrOUAx5jN4LeUQXEPMsgngTsXXmWBe6zWy4JbmP/qEda/
ZiUgwQwFB4CYDwzNRBoz6AxKeHZWohKZqrlFlM5e+3Ec6OvoXmIVtePz454+vQTeZn86HnFPsqz/
5HTZeTm7eVp1R4t+7Cy2YwiF3bMJZTHDgbPKc9SKzykIKIgVq6fBSKGjU9lZlCW59P7d+IMxK6Q2
DH1nCQ6UiUl+NqWgCAjQwaNvbZNHTXimJIasrpmnSKcaI8Pn4TsVVC15f/epP//Iz5QlGDrDSlZT
JaLo/zsQSKKb4iZ3Et3mU98UMOGlH5E6FB+0tEY0JEp6y1XtzGO7EDxhC+4MwEQsgU6xYAdzbN/O
5zfiHQq2gLuGiseWUUdKCVyLoL2BwWIkESzWqJfDFq+4GX34O+w2iJtmTiS74UPBrH4w3Toc9k+m
XAf9h7vt5H4zqhvZzWuGuyY+fwvXmdmABH91CMScJmtaLa6GCvAiLeUZ8+4CTdn9uh3enj3cL97r
WkiXXScRyRh3DPKXJynJiHEgAf5x1IihZkrY2hZKJsmBGB/x8N5FmqrZ3aNBIAAqjPFXGa3kW7vR
VEcKrwji9hineYl4Uimmb2iRfmlfzkmS+dyTapX3kQAxfV0dtgDA6ykGxi1JWsDLWZEye8Nc5GJa
74WD7yne64JR8GnxoU/5CA6vwdSGOzE7mqgbnkhx4PcS1PYUFNF2yeAWYylo3oUIGvru8e1gpqvn
rAzKsRTb+82XySfuosOqp7VPBJ0s4a6fOARHVpwIktHjyX3kJqXJCBRWcfX+troTJtx+CuA3dWv1
npziGnAS4uYYspAglTGDg8OPIJ4BLwotomu+N3EOJ7SmXrsqqhmHLcoUhmpfrDmD1xzvAX9h0+Xt
KvZRuSZgIqola6Vugl+cH1BSwPLuxZdrvf7gsPhMd1iTABdrlnFvO7EhvSqtnPqB5zvXT/otN02O
f7md7d52rhspHDISfmzO2Fn87ZIOV1ZPexzjZxdVMzxZWp33D9Pe9f6hF980gfcIqAdYDgEDmhuB
MSNBAsGqBQShCjXBXyc7jahTzL6Gurzf7gRxOLQNk399yF9U8zRGddVtziyEmqr2vLIXzvWNCFk5
uMnCWy1WmENl/SLnl0LJVRY06skOqiFDPpcIibN3s9F/9LfawFpcagNEiR+PX6SEL9SI01kwkkkD
wr22eYZmXjvIDAzi7Be5SAYm4lxAZwRh0gsI41nOin/kwW2FCByqFp6R3xSXUbBvZPn8RgcI+Y0w
uN5rd5h5ioy6mlecp5uTKJLi7Wwx5ZkMrCfDBJORAG7EEH4hBd4hW6YY+THPTk+vQMDZ5QDwlM9U
jDjaxfj29Srk9nF+fYfD2/skq1C/XA+LKlpXEs23NgYJ2WYGjkHM0HAOUN/4NV+ELWgZBNMeJhHz
VFYAyagRYDCHgb+xBXNYh2AQQCC5l7xATla9TEygD+qYsB4QlnN0k8e4hcJ9DzXoVHBTw44PKalG
6IWfqgkGEt9RE01/MmIagVOdbLc56fP7we3jcPh0OF71wY3Ee0Y0oRrc24GiAvhr+a/jHdqDn2Re
wKwT9fgE6OkynnCweedpXGzddJABipl0dpmhCSllHV8RZj73t+ty/6jkmOvDGdz31/+6Xv5J3IHU
8r1ZHmingouW2Mohe9XCXhKxpbTJLIOaai9NXF2tiKgeuud317OyKKPsdakEaoPLIQAjY0LInQGJ
Ay+QCfCMaD+AhVwiWFdCX7tQZKZcP5yIrRL8BJtglJBkF2MExiFq9ulsF5+FVZE1jcxOvY9Pg3/C
TbPN+Xj6kwFr853JU/iIXVtsHOWc5uRk8+7kmuHdQ9Pt109pUY85J5HqgNqysP4D/WEMc4EhUbND
Ga5CRZmYO76PU5Q6Kchroa4lOGxKv3PW38WleF4hZOFo+9kjGyl0iGYCJ7L4vNnopgsoKGfA3U6H
g5BE/xt3z9dNOe73gMdOrwNYa193tS9Q/7GaHIy+s32GPp7GDWmDAbtDT2R2NNx0drNt/1PxJ0TL
cR0xpCPtwYAhfU2mLpsnynpbdQD4gUB/I6arGTffP8pb1U17vIA29vEYmA6iuwyLc9AQlPukYmeq
UxPGzzzpBNVRrzxx60gHgdazxxdZJwfUB1rfOoWf/XyWwjM8EMqJAkHFJK3rN2ANVRQvE/40HKQY
7onYp95fBh6G4IST8CNncag7+ApFcf+235kV58LqgkQhw0bsYoeg8FKsmsEtROEWgtVBsBCXw4YT
lTDa5sZqKLXgymmP2eHn00ZVF0YqrLori87oSorMrWFZFSJ5CECbaGDxW8res7vq+5amBv/TMDdV
V866uWb39owfKbsB69eHuK5sU9b6Va1nCDRGojs8xYjrTYntTnF97hRg9ghOW0tpU5xlGER3ytsG
E8l6KFOJGF91bZ2JAK8TT34TYv7IJhX5XQztXVl6X62hFv3rOXzPStoAhxjn9axWoBYCOPOw6IQ3
9Yx3UTm02cbKLrwmsdHApt4RTBOo/zC3S3eiNKq6h/elqF/7XBaIDdfRgMH5VE2OIoVuE3HdzZLP
tksAd5MNf6x/uOfhW59hypQFan405Bbd2Lbb2i227awfHja77aQOLaxjLOwIZiLwvOW0jRw+jKZX
MLrSdIwmvkbHI6vDOcdU6/IVvzrU0T5P4Bi8uoi2eHVyEepKQuEtr16cbTq/kSDJibFym7m6zNqa
zTDrIOVYKxe35DTa9uHN6D9HZg1ZzOJcVrtcp1gewmGUIGryIP2G4FhilhRbIAsILiQc7brirUBp
VKkt2l8qrFqgvIv2FEdlFEtSa8MJldgxpR47pnAjCAzZlonqinj3Bt6IN4m2bBkM6C8ymyfFj3Fz
s5gTskF7JIFgwwLEZtofsTNSXBKXGN6tmJmJA9am+S0DBZes8zf3azy+my9x77ZbS6Hb/ttzNfd8
MZZTRWZXE5eW6tGYHrQ8gJNCkSkVdYIv/mKOJMlqyDXbcf7GHabf3eP6SkhOjPTgZjq7W90vr7XH
tT2YsXRkh8HxDpYRePzpcHkQr5NgJ8gc6ZEMnA6dgWxX2V2+HtKYXcTM1TMSHt4uCMoaWLidC/RO
1KnVKOyr9DqyhV+cDu84HcQ4FDDiLUcMXulwQ5B2EF1a1BcbxbIs6Qi/CWQSaJM5GGT5scbiVrbv
aKzepNcbTEYTFlFOl1Hmj4tmzX2G9UJD6L+9f373cHjUJ1u/DXT96o/hPvR6/koieGoo9D3NNyQd
JGE+ApVNXH41Yrqq/BaBtQBrLQYJPYAR2VpKbdOJ8+DH5Rzvn/M3244ZY+ub9ECrYcazbdlOkKb3
ltvkwmNSLO5aKFORzG8OX7hhur4YLSYLgdcA98sYEs121Q+/85xzufT++f34kgS1NJaHwcsYr96Q
S0Z+VVnlo6WLYbicXjCG+YcHrsfPj6NbCIDmdSHh/4NYAIa3fKCntUwC4/uzE+hD7/HuT65u9RVn
a0qg3ZR0IKx4Uv3U6UrkQIzvLxJYBGK7k9Prjiti2oLP7xyGZaes67HON+7a4lI9FDWh3QJ+tBdx
07xfs1FkqKvDKNONo1Td6899j6NDcbrCthRAPioC8s7AzQQ7NF+w8y42Zcf6kEZTMVD2tl/6Tsoj
Zq2tMxKCEGzWgHQpTtjTxeT6wh4mraayfDEamO9BM4m+/uZf8cTYWl7nTkDUyJaCoo6yFzVOxpPB
wS+VNVA86UCCqVT2keQPsnvBIcvN+SjutvSrmEn8Tpo1bl/XRiXUYKjnKyGowYE3AEHrYX3S1KXB
04a+l/5Ftxge9KDUX10xToNUrZG1HeoInYfMeDCFxIIDp53LSfkaVlsQLVwIzPqqx1rMnaqgQFYC
VpfsdZGCjWkjSqBYTdC83Dx4wV1WkdzahWBDSdz5j0gzuorz2eRzopvvtm/ZMdiZveusLgesI1qv
65eYeqjZ/yrpu8/TwRlhvR79RkvW6+F78sa7/x2b22++NzDmyw79ITdtcGDsdE1tvRitbl9uH8b1
RjpqobNOAlqLvnMnGtKF1lMgfk1ewAiQbgQSeAXTC4hmNwSZzt50HlUgOJDyXSwIBRqCWOMXFfh/
jJ1Zdxu3soX/0OVaHJrTqybHsuP4JE7uiV+4Ep8bSqRESpylX3+/XRsAmy0dy15wqRrdRKOxqwqF
GYuPxrnhJybCq2pItziSuvy/5e+uwbmwi5j7umMajNQ3RB1a5y3qTn5/H3Ocy22UwTyMnwtXEtaq
EVftr853oe35UIfy8R1ONTH0xMOVt5e0nfDy8Wwp98NpO86uSLObHVtgbX/69214IieDSmHh/Ehm
re3EEeDrNNtl+yqyx3xYMVWY3LRpArG8k/z4zbYwJGSGRGGgJZAeJsCppl2fiyVAB3asHkRnqv5B
A9+rw/lifuYhJC65X4I1zFpjSowDl2JywxDeMmjGImmKGFpIT91pHvRpCaHFp2mxiUwMUkknWVr0
8HTR6v5m6S4voueq/q7vO2SDWFDUGP0e9zsjlpizG073xTZuK45gnA+Grb66+qWN0dv/stMZReIu
wUprnhltzI4Mnc3eSnt0Ll3jvimiCOO7sXmbvWdTXommlsCPCs9raMFAHazHpASD0qlPnKehvl1e
9/LVzkDORv1BnnXwTUwAqhUt4TwtR5VzbIqNnhCKvmIe1lOO/twtP0v1aOR6i0ztOBfOT3xvJMVE
Hy+DuP+p2794YnEktX20itM+VUo0GsUw6KVUc//zarc+Gz9ShgzSY+fDffh2ssmUlUeqQdZao/RT
auvpimq0vh1VeZJUUB9fshNnb6vtrngD1gy903vIwoljd/LN2ai5LPjdaLz/3Z+ij44waj2ljXMo
UxVNngMD75j5mpNDc6uI2JIajL49KEyYPFs/3Bwi0vY9YSBsJvh4mwmoeSimgUsbCDO2DsTAyFjQ
/79v/2e7fje9j2Oejquh8B3cbioPx5aQtjlO24nBm1EruMfZqTYqqCnRNhjQNMK04gBSXBU5Jl/5
oVNzXngPvyRT5JR455dnVHK5wFxYKqaQLOLrxZTKS115BtN0uX8fVl4FGcEmPm2KS/GVVVEWhzDx
fj2UHCgTIzxmSl1Xtd4+orPBhyXXBB4x5YPgTflEpXLHDhHxRLlRHoLJ6xNg86TN3GlBgWEcVZql
DyTcm2QrWcUBRziuYykm0/aYe8P3u92ljtyY3p7v07SbZOeyAbEZsV2wVSk2BIl1vBlsVqP3HONj
E8RjlhyyQN8j+7shW+DKZ52s/50dlp/jk7lhB9yCEHXXPbPx8piz0qnNcvAlVYSFC0bfGst64Aku
Cj4NZk1/ELe5gLpS0rJ8csoFlFAzoOX7YRz4fj2r1h8RNpFxhTbriv0ikHKdmaB8aIZgcLwZxu+D
h1kwW4Qo55lh7te/gjS8RNq6w9MEpnW/8+Nc8BpTYvyuwex8Xr0nXl6wv9oeOwCRZ2LiI9Uh7A8m
EgYKZFCCer2Ufwo6OoDNcwkTjjGsi9DUfW3fr307r00fH7PPeb/P8vshG7w0Btpbq7tq8njDCgdy
l74gZ9/5LdSo3H0e3mj8h88gwq5gYcBnxPIyeqlUybjaKQs1w6Qsn66X0cka1rpuSOpmQhUF9saV
iG2tqW0DtDB1/UemCVZzGEs2FF4Ia28yYDTKBWuVfyAOA7Yuf6MNEDGHIqSbC3CA/ggOr813OIGh
2UW4e3q4nd5t2BPQS3csQKYgQHCnqqUH6vKn5N3hgoEAC1NNeCjljzkuFf7oafduqcqvGPNkvbM3
nqy1upLVf3x/d7VN810oftnS3P42T7kSM2a0449ifYlz4BEXvenxSBRVV6mRfLpQw6UPRXkpZ5U+
xnV2znHSVmfo98W/21a5Np3PYY8lFD22gBv2mxuXz9hearq761ZpV1m016Vdp5Z2YihtAiWPj8Kw
D/G2ZzAgBeWZQmG0Mow/BH5WZx7ur3r02BJrww6Fl/Y8s39FrIuwf+pKWPMZwi0ydKpqiy+0rzjD
XJV1wk4dNN9Uv7KDIX/kWtVPGeKH5ef8gnmJmmu1/9nuGDyq58Zlao1R8xbUdTpq9InQXrLeQalk
6BwBbcKr4Mu7qB+7ynNS5ilZ/rOoMb8k3peLUf/84cydXqYkQdDoWd47ATVFrqy7hYch5A3nkB9H
QOFfM6nAN3vaXaWNcKiTDmhORrKIAMhZ4ZRcWAgoKe7Yi4o/xVb4HjEkods32kMX/k2xZW7wa2Jb
dfpsk8Luhe3mujRWAhxuZ/f3k3/V9//MdSr5tSDGfD6ybtEtFgNRc8BiIGa2G5KgwRcdjJZc8M7q
3ZciLZaZU8nJ3nLeXQlxAlcobQCo3WXECVADaG4WiDPywG5ZgkGWTD+1tsdzejRSa2shFzZmqhW/
zIVvMPBFjDORZozCj5T/i0ORmJ02HvbZIoMGa39cdRtLMZ4PNzeLh9sJe9XYn2GNajYBvK+UPzyF
ziUTfyerq+6Tll0QU/rIuSQke42ZdqCYS6sGnrI0hWkEl3eatiSlUlGjpUWtKPBimZney6WLOLuA
XNk858E/90ocR+MoSuSbImZy4YkbRDET0n7LPOXSxn4S+30j3ale9uUxXDMecuQA57WOe71G5Tjc
VOvOrHPTy9KOPPM66yftdYMAY1F3RUmRI+QufhgGHbrqKHBod+bqLNVuQRQtpY4BhsEO1imXKEDs
2qDoWgNI0YBBd5yHa7DcPEEgKSVCD1jYa+KdZnR6OW2lGgk7kXgDiaUkVfW6qXTsDTts/+pt73WW
Bfi9pkWG1aCvP7aX6msS8vuR+qdto9EeeDU1Vf8mN58W4eFL77m63o2qa3Dmd1DCYLJ/N2fbztyX
ax3jhrQrV9DT26uJthOj/KFqBfGHEJYWgJCK70vCK15Sp4O2aRO8URwOg1mszTZYPY7my9ntqr7W
ESkIu2dpKKrHJQBb9RAC653VDaw79+e9zaUc1LvDhetbQ8i9ETMxrYeCLm/1BV90rwaV+0V3O535
0cAnmzjuGBl0Dd4B3oHLwtMShzdQxwUynf3lZthPm+pqTD7m+gKCMGF2722adNl6OBsutG/129XN
i8OtOGChw/yOMf4Rs/k45uq03IfrSWu/XY8o91C76ZaT4PP6EneYUcZJ+/B54B525zNOWjm1dZRx
tYnTOFX00UKQ2gRPAa9uWxcPC/UB5b1Gksa4YyYQcNlT1EYD72TESDHPSYVymwIPqOBlZTJNfbyu
k9zvADQOaAkM5V+qIfh2iz2Zs4m0odQ6AAQbrGwakyaF4lh9HL9gE3j0BZBEwzFBNepM1hTiKEyh
ifbEcHiMrOSW84+Y1G71cq4viA5p+I1VgXHO0imiq+7mdrjttjCpMWnPaIYiZS8CDZL6RIA3ujaf
8MSbt+sKD4zzDoN5oOkqjR8hLjwIQ2BnVvZnhSmpasYf19bTBiVZnnPiaaMiLkAfqAvjS5CXnISQ
HB8dPdIOjXFNbqLGd1ezWeyub0VmCjC/8HSK7Fo7XScKdXDS08H5aCcBk5hFRWARtKtczkyLlEjG
mVQW4FwnmBYRDa+bflJSDP9bfnoOo1n1AVmsC6ilE1qXTiSzBAun1lMibsWMi48lyMhYdosXB3Yg
K44srvEy5rEl+WOVwDSfcjjfnHW3V+rQiC2GbbnIQN0nt2ee3ksPVNWmx+WkN+VrNf9l0p6dDDqS
wZKFZ1YASzMs/6Ei/qpjjcVn1KeT2B3MChYOCgnwkJIJXz+ds06a9sC54Urq+/XR655Jn9W4rK1p
D/kvz6VWIfVuJ0/dh4dpP48yhvIUqc+qZB2AFsWBbwg8l+7wilMa1XOP6LgRaIFC7MwQX0Re8mRf
BBR1foRv+sEsjTxBNDSWwoePUxKglgrHxQlNaU1KJMOWQi3eMJhMeHXI+AKajiVHDySr2beHR04Q
EqjtKcx8xSlJ0VI0bVZxFlMogO3ux/pDeD70fxWuy/Pdo7oT4fPhWLlDhihXeFB4/+62/64ascGc
mwmOgyIJPCLqsecfqCZf7lHKWZ4MYHGCIBsZdoeNvrTV/OHw2F5XrLPyhLjlPSjGzg+4XVg651JN
Nu1lXUaaSs8OTJp5k886sccyYq/e3ofD42WRBECDN7BgURCubvf/8rVpdbs9B2J7MXM61eJ0YfaO
FoAxYzD9VTOfaXCAnIY5Yjs3EKR5tp/soi+uGKTCcB9ECWisqRn0G9jhzRzXDYIJ4Gsr8mSjUksD
eAV/bmwItFqVKdCiYoSxHsNoxZyvod/X6+4rvaKMRPJvxOlS7eFg0FiRu1tyutnmgRW56hpYrjim
I3cMgSFIuhqDWqNh0F/42KoFtjpQ7rl7FKTAMTU2DKHxs1aicGbABKbAJ4gcBJTrm5MuUY5G/1zv
RPJEgqz1ThOqN9bcWGm668BouC+n2/Pb7vtBb5u6bUsG+Slh8Rt7qimt+BmCln6cTsRW1oh0BnWX
6YQWDxsGJMRCArVhgEEwLB51alGBchcZEaXpj1TY1fov8mKRke4zDGATUNxo/xaafpt7eYkh8LCq
noZ9SCYCU8PG4ppkzWl7qgFv5PFR2UH5LflrJss+z/N3rDcPf8+dEXURRmx8acaW4PtS23lxRBZu
OjI7xlXvcqxBL5pPtdpo93y76G03N1Vy6ngJNsbSajqtxkl0mWJdDSXJSKlF10yve/HwBRHgyjQt
muACdKEhD7q6u/1l2sGDydUSjIVNUpBrHGKydyUZijshSdX1bHIx/mSpcjUDVbhlVxbmwMXp7khS
sTUYIkRnziynrlZaIR/2Q7RUp8gOOJnX8hwKfHG/fKeujeQyxLx7w7/jPGomfp7nqRIWJO4ZpsHg
6/o2ZkpJqKLyMeXSMYbwR7zzzisLdjts894eVH229WHlbqPDo/cwuluul3ft6PAAQ97FahwogNmZ
KIwM0OpbAZJGDPbqSQcfcgezYxTxyolRRxMY2Kuo4WJwhQ6DBYPz9wm+mC5MVAIm4MER4C4gQd2o
Ss6vR2hBiJCWzPEUeHBd1LzO2wgYLXhGeqOTN9cVtSUSavTSo1I0VeWfvUVsf9pOD3gMyRta9cqG
uJ3uoN0GkGrQ5bSYBhirh0O7td33yxIrVwXAUMejOHcJiSdO8+O/r4DB2gVVje6NV8EEnVjfDTSH
Cgtt6uaADP/+C/u9UM7jmt5Mz+NMUwrfdtdAQLl0t6tnkcb6RPCx0qBDLO5pXWtdDFi8rLIpf4CA
gsEzIxuoS6+qromjVKE2dvDWj90T8/3yBQzBOtFgah1BwerRAM5A8Rszav6+1VfUHb7SxNURzr0R
cwB7PfqNTn3z1mo3X9CfwYFZ0cTdc1Ccm7nFKMKgJATi94tYgAJgDvoU5iryx3lE0Ka721+4mX18
u23lB2ALT2IwlgZjbgUEdjWQI3U/yTMwPC9Jssb6B1LatZY3comq6vwvp2p61zucPc9/56bFCjpi
zNUa7r4sVLsbW2fR6CQdSVknNrqKk0/c6V8bn7XgMc9oWZ0t38kkh/m2hEkS8T4e2v9I6MJlTO4I
1xI/Dp+ruxf6VbgXNuqb3vRqtq/YOwaHKFq65QElGwsRNMM3DL/MfTQnkFxMBcJbrL9ltiG5SCsy
a2dBVp6+74gp8TA0HFvL0uFZE+jY4FcGKZ/CxffoE8OfsV4ph2Hp2q33bAmUl6RFIUSx8Fs93xin
lvkjYQdbQHhyCl32J3/C8SE2ivAOaBm59Qf6Fny5BaNvwR/RIDZCWZwiFAql/G25H32Scrq7qTZI
hZIt1tU1f5BgU+1AoSRup/K+pZH7/q/i2G0pfKiszpb8xWjxztwPVXb91/QU+0q/IicK97px0nDd
a+kM9pvH1qbeqSuViMout6BHk8tKR+UR0KGjZeXaSpTU5ZJpNkT4SiuGNaCVp7lLzqM7Bmopjzow
V4SArxtpq+KiXPxcfJxRUpLi5+jWssvQYRwLrj7/F+e3WnygcWibRmlWiw+HGJVF0Jm1j3TbQHto
RjWpVCDveY24IANc2mYXWmTGTJzua/OdXB00gu1rZ9fyeryq8fDFLmtyXKNyBXgeWBzmX0Z/bwea
J+NGVmlqqW7dfQEIhAXxQHhgoNmW+45Fg0kR3DRoPOLIN2riV84KYNUOG5j0K504zVDAqUXfbQYP
gwOTvWuLDWW2kQi/GAaBwEwmhv5FLgiNATeJDBsFSR5CNmwjQw4sATS1e9oYsAiKxSVa026SZYp9
sO2KbmgPc2O9jCEAFsaaDbUpsIpD1+/PnxfaBtrBxkx1MNdpUM6ghaPquljKK3yNCxTsRLPeAkAj
UD6g+QYeHdWgp5MnwGMw4mAu5k4wgaJRw+6mk3V1M57hpjKHNipZ3vPzsqO1QiVQ/IASikycwTEq
UJCw/lrd4EEEmsbV7KkKp1owFlCZ3qisQMCW+0X95KkPgKSSDmsudcoWHygMEXdhoIWh9H1ZZ+Dz
wCnWmAAcPCWzTNkbGxSlMIDApSxreD1Cqd4PhWG4/+s/HOHFQV4/NKlInfgNfAajLsOmQzoyGLaR
5a1Z1mHnsXN42LChh0v/OLEaQEAKakUxteoYLnhQKDRZV+wvi6+u139QVhzXuf6ZdVnWoDo+SWkC
GaNEyVP3iwYER1rgEQyu+XOdb30hnkKHhxJo8VG4MJR9bihk88QNQFBhhyYUxiAk0xaK4YoQnw/G
9A3FGDXWGDKXnY3caIuz+IT9LTq9xujKYtXatNbj3fyjZn5SulH+uS6j5Nl74Z9S6JQyodx91Li1
b5opQMAAhEGxmqSWhKqi2BBj8ctNKxktI0JRS0WmNAij9I0HRR39RsaOqs0Tw5sg1trx/Jq7sQVp
VjolyIkMxfcr3p2hTh5dPiYCm5hUNPLBj+070dsIb3+vrpeeapRqx+m7PdvZPn4BdUShMfyQ2isY
yaKDdVGwHBRpYDbu8D1XSAWPM3gaCp0384iWjqXIv9AarvJb6e8sTt31rwv19uw8Vx+b1cxBkgJt
qB+Fh0HknAFk0qL4A6a50RUdEtjrj7vDatAbqrY8Vf3n0WJ20+us7j8iSTbNMLzfggV1QJis8EXU
YCxw1nnsMgy0tizh+WzEFqJRc9a6ErIbxeMg7SDheNGWqMsBksglVNLEPr7ou2WBKCyrqU2zqY1y
+3aiLXQQBq5tGkyLWeby1CyHqxv2QTjZKnPZD87wgFMy1LnRR3w4O5Qg7PetRFjfmnUWRL02Wz7G
3uJVt3ny0WzxvOv07kenRgKIwMQo1Zk6b3xMQ49hsz5H7EE2IPAwGFAijEShlDiz/6TVWSNhxp/o
lnMEOMCkWSgGRejkxanwRsDGueCQK0g7MppvQrFyUe+Bg6egAcHFbW2wllDMBgOK8/m2ZlSNXYmi
2FmiP6StwbB350Un6bq3v9stq/lHTeGU41ILlLJ1VN3+vJugXQF0TrcfAxia/duns+7NOcuVY1DA
WlX0qTBFsUjVrk4GSyCVYb7YvdkIQfd0SYLJS7gUM42p04asaJH1hykPNqg0poXFX2sGBFPtG1Vv
scfoFMeu/K5ZofhCugoviB+ZsVIZXg/82uxCAdyw0vqkn4mRka5+5F9YDiwTUIKraujy83T809FO
15sl0kT1wmcTCfNPa68NEuEcGxp4JBS3Nmz4vjKys++prxRi0WX/1UFvNGJrtNjMquYr7QaPs2Vr
1Zp//PGVCiBtJcz6B9CZPamfbSutiy+RBcAU7DLl7tWkl+ptsC6mTvGiizHDiPIHOqMnSBJweTqu
ZCHAeP768GkxSr3j4MeNpJweWned+bLmNAzSVfDYn//zAhnirTPUa/Bv4NJtbDATuPSYdaTeV6a6
NrvCnx9X/e7o8DT/eFxlk7a64n0gYJWFmje1xhV8jItp6JhgMtMclQOeEoRKzYvlMmzq4OFqy5qP
mFuyf2K3I9na47O5F0EKCHTcEKUXPc9ZSmDavMaydjS3tBPBzyplIEWnsR2qUQYgM6Aaptb+C+PN
573VRB23HqGSd6yJfgCHykrLCPUNXTxcRmwxtzChZZp9ZNv3BpadV0wvbZH2qDfmJNuX8zgX44fb
8XQ0u/tYHQYfgQO5KdTAZS+YaAJxEeF728XzeXczPCvD5RhVgluOtPB1nMHoev+sUXLwTcgGZEBE
pPvYgYLLAixMUjSaY733Kx0TBlSYy2bVBxSgRLchixL+2yZXYGP0YDCIuKo2i7HzJ5ARHYDx9wTA
Y20JgmAMLrKShg3+6Ibmrj1UDcDq4FkLTd9Artto6UsLOYGYFiRrdNuA12hJLvY3m81iubzNDRpG
owClBFd1ruQoeqAje8gQHyBpIpcWqKTD9MtsV2oXUanyIwCFEojh18IuM4aSGDPJCcWeumcbCn6m
GdStju9MWpe7c4Vwveua61iSYDlAx7MQmBktny7a878tCXqWjjmjD26qMZccxqOY0XZ2iUcExoYZ
WirL6b6vWexcr3rjvD9jwZQ6j8Kpe0H2hYRpTHUoaL5tU6NHteF59vudAU1TJrIzib1xnPRwsOmP
H9ZjPM80T+V0oBhwjUEBFCZv54J56l6XGzyXem7iiBtXdKW6AxIHG0tAieVfFDLRuTEZGFHIhqyU
ubpLiXLzktatnijGWDNa3N4kDn2Eh2JYpbax+sCVJDwoCbpwc4AKALkEJ1qUe9qVoabA5EYlakoX
HlqupE67YdOvwD+f2yrUOXRXaeVKtjCkSMAUQ0+mw1m3wdS6XRgrsmWAyLoMcMvCoOkIaAYX0BSi
T8c1ITHZfMLafNqOWh8lWjLxSj7Ph3PCEgNLo/PDbT+kn4Q0ionwI/1U3arRX8IR8/121e+zpKLN
2c5MSD1tra6q/eJmXq0Ov7/2ifGt/hC+C4krH+WGbXz0kagYskHhSZ63tJrajhBvBgpP+XFyeSgB
VzDQehGylV+2Sc6BE3US8AQ1hPUUv+SUxNvz2E+fGRbMs+DF/ArKPSghNjoym3/kn0Lr+TKv3ZGK
uSuaJHMXdq4wR/WoKdPR7HmUzYKtEStk1S2GtDir9L5wA2HPziWsnjyJs8kjDtmPY+eIQNB5FEq0
Nt+p1Xj+faw9931o8l24tdZ5T/41V3X/xpfxcGl8KGH9jx+KheH3fjVKzKUtcPyMK4d85eTj5TzG
FTcIuMA8Z0fY/lNTT2muxrx7tABNsS5YR6xC0O1P+87lGxVvp+H+hmawI7M62QccP9Zc6LVb3e+7
89ubPfMZESK0D2q2tpiaapTosNCSvxDeJIsS52u6bPPs0lAISz0iy6OWMQ2H1GUMWeLSEiVbnY0v
DIENwWLgNoQLiVKsO28AM+aFgIclLaYj2JQSx+28SXaWD0rfttdIgIp9oeNi/GIpwcT2KYZCYOdX
t7Mrw2HzJXQ037Ie7Hn8SA/OqFmRCp1Oe9zh9C3Ope8MBo2ztxiiYrrnctv5rFW7KvrcIQAfFiCg
iguhl62ybQHRGTWDRSuitk0Q9erN+qL1bwCC1YAIQHABBZrs1sZfxr05BZY6MBzf6GUIwjUvMY0I
1cxfIcgRMqNJqJHBYvFydp1TfmsjVWQJhlvOPjybMv7FQ75tWnsvEbHBJ1n8yhnEnERMDMjst5+3
+ktNlI/PtA65AXnS/k4O4lfesvh4WKv6gy2BBPMaR1iXHgzBXok/Xb3kuci45V9HRrnK5QIr75LS
pXxyPH9zkcFqKtxo/m6dD5ePjyc1/VRGPUqPHBMVLJnlFt8G44xH9GB+PbhJtYJ/HZWAc5+8qdw8
dTdRWU+PcvFJcou8EUIeLksb6KVB6vC64rtO0Tj2OUmlcdj+JBkSo+6jMRsTkOJK6UftYsolCg7/
0D7rDTUJgoBDReI0lWLiBozNgOoSP+CKp4z3eKvkMA+xoI6HotGc5dg/Ot2/ilRtgcxANeDgNMIO
KcZBZocscUWGlAlzULXisD+u3TBB2PlCYbIZgrUBalCMESbJW7y5ZvDZRJpdzo08zTBabGzvF7vs
xT5y+LpxShPVLobZNlK5TBWy8wsNwdRVaLaAESr8FSYJSW5TEFyJicCH5VPf1n9yj6/mBrH8ukAX
7jJx5ScwFFJ+kDvqeMgAwuTDbnKfIIXikKvZen1aeE4Aik5hHnVNzh0y9VqbiNJ0Bc4jdsnjWf/S
1EV1XLOep+m4DiHVyIudfPsvcmzCY0/fmWXE31m+2V/OV/IrP5liJMmwFIcRS4171WhOlzwaWJ7K
+VV23FQgkpzXAyLEJU+SW6gdFhdNqeRgUps/d+jwE5Ii3fhA2I/jeyWSXCluu/lC1PL9cqehkuev
LmWVSt5oGqEkUFXqd7wlMgAx6/eb2vtxLrQ7g3seTGP1BHUqVxhpGG1WcnKErCpcWjFqTdS279Ul
PxhsztZzdfwr7M9YtB8D4Bh9foZBjB9RMbuedgS8q4GoGnxTPX0plZjy5MwpX5EGNGUjZ8ajCjEW
z7OpZzM2NCaZY/9XZFIxfBN/nC+o+fSdcSseyoSyio3UeCnB5oA45YqGfSxl8FbeJEveIgFlMMb9
I9XWT63PXPJ1x1fnLMTfIC6QXE68HTb8mvhbiyfLtM+UchQaTxJ0GckEz9uiV+/4PqcXN/kVWSkR
VMBMw41BSlPuFJQiFb0wQPRLAn5FWAxiE3KD7k2d05ud48hkZAOUVPcrANXj2aJ7VSLcv1Xr3Kp9
Si2WH6aQp1aQjXhdKkYu/Q1qUsrZkf/MB1LNwoRzRuVLGjyfiqgUBb/lSS6/7803R/yYJMNQ7KDN
pNN2rzdg07vTZm5vthhOq82g+vV4miU5I5vkhEzRBPjopqtpWQsk/+9u+JEqAn/CNBqFXbZ4yvM4
U3URCz1UBbCS6wEVrN67dnAPSdrKbb1iC2Ev6ooRIIyOTY/MSSc2+Z9uLqeTs97TZb+aa/ssrA1W
AwZTAoXHyqxHvQ+2JbYiGuIZtnZX1su6jp6oae5zJpKSBoLdzVhcp3N1p5EfAmVC8RvA74PAtMLT
kR6hwKQYziRpc9Jel1kapyhg6u6Yjjje/9pmPxFKnreERBz+vViJMxjQwmi+oa+hQGA6+qt3xUYu
XAAJVJDI39vpcEbcK1DghuofLSoPv4ioY/Xsutx9WrlSd8UENus/dz8dOuoBc4WoymbPUeXZkxFk
EdwWT+fRgVLD1PsSkEAD3j1SaS8emy5QkPUKk3Z/c7asNrLgCZtQUvBIVuDkxO03cHmxJFna0R+w
CU+P+WTsB9lYc/XMurhVezBp/3rSCaSCDfe5jgxKbAzsNFPqBKuL1cMUZK1fdspLOuPh363+t+mD
+rBRdKjSeWppJiGq197P07lEJVU00J65qI8R4RXFRTOuwCZ0oztZIlA8rzwAK1yzp/zK6IJ07GYd
PYrC3Utgoh8mCCoKggSjbCqNDaU00HUK6OEBgLxYdLOIhzXYD1sweALZICbtt0JsXTBUdZ7uO4CM
IBQKt1qYAvOWPDRGi0JP1UldsbiWFXjDhjwMmUE12e5n7V9pu4MVQAEjCEGf7v+Z9D/AO1gcLAvE
gJomzVtCuDZDbIqhQjD25Jsop0Gnt/iDTzLoaUSCX0Dr0KczJ8Dd0Jv21+e7peysA6ZWKHOEifE2
tastNRbMHvarOcF1TPVAnvTm+IIRAJlP/S2kShQP0TJayg1GSLiSmZDnCOvAFZjDm5nSb439thjw
LnhTTMK09TfNHcCHl1WQW8M7MdMwop5JoycwDKZE226bcknRwoMZ9PuCwXjTKwZ8yCG9bTYCqdgw
trEbxW62OdzcczzcFxmKKTvAckIErW5mArvXNaSk9AEDIcHGAYRtGWrMQY1dYss3OOvpA1iCSNo2
EuFCEG+BgZKuKUzF8pH1FcKil2lnL8uN7EUMjRx7cXld03DQZEHj+/+7nJ8tfkNeuFBwuy6ommmM
begckWiNAKVX+nhVXJ6VM/rW3qo/jYeij5S/FqUiQW4cKDI3D/U+3pFbz7lTjyLiUwh8SwmxPJCr
3PURX8o1TdZSEnwypZ17hvzE4AvJuWZ065YCt9Es1Pkx5UfqZUzFUDelqhlRMO6s/+RZHiPjfg6e
uHg4WBE7OZRdmu2SVzWjIEUfKKOiGBSdlaJoBCWVZpqGk8vD2Mn1n+qeRGIoVjQg64hYXXGDv3KR
+XNze313zV8qWWwm6hCuLn95ighCeKBEEFzP0l8WbWmyYgDrlAwRwrLzlzuGFsqlbXiaN86FslOr
3/0+Z885SPkI/SUe6YYSGV601Zc4z1EO95rbRHuzme8rtldk1cYlZfFjC2h2c+fmoHns9mo0HXbX
rKD/ctwEEeXzWHP/bDb7iDTWxbIhnEiWRJPF8giVHbBa91IRNJgka6Fi4llWx6hNubQMoZTIFqJY
um0sdSF6dZJUR8/aWUt1O8YZHB3AicegXBo2Md9YexEYFhgLYwFME1OzgAm5kC41MLPTFpFAFg+F
cAG5kI4mkhpc0fJyDM8J8qi8eSBg5q/i4nELIJcwNoGmb0Ddazjhgw5e3gg/nBM+K1a5xrhHfbpV
tTlMn24P3U82re44t2HlhYBs3oDnPl6i1eVsS2NBAPAiBWFqMD13n9mi1ObX1l4LgQR/TBsocgCa
3AZ+CwQUc2GbIoa7YXMlFhH8gG9BFdJKME9iBl8whTfiw7uLm5Gm2HFpJx11tkYL+qjgbWvgCQY8
qTGL2aS3p70cXDoS6OOkI0cAJtEF8xADwFREpsI2BMI4H6qL/mfiKGkoce2vwP0jQ7svljIH0GN0
WZNHRl0O3jltbQ2fW/t+u9ftfUo7FfJO6fSLWhQgwbUOJ7wD/dMxC5mr435rxQcDnDqkS44gXsYU
kFr9luBKiKGXRFhVrbvJmzKCp24TWFlroaDEZf/urPfIgkZdErIlNnLaoxJ4jIxgsbeUFqADAqVt
qGBehjCxFA5wvKFxzQmOAoJpPGgdexey4VO/MemDAfa71vr+ofvJgz9GoOCQByysW0bCNE59sI4B
g1QwzCy8HRvX5NncSm1yo7eojRkDBaXwHQODjpmKkTolQHTiszpirT/QtXqUKf3U3n2/X1+6z5No
SrvAYTXCd4Wh/w8s7MfyzOb3zjb5sUU5jIX0Y0ZPo3b2KorSQOcHNWTcaOaAC6eTjDiXe9Dutbuc
dXyqIBwfPru72/QfP6WBr2IKKeoGSABiqyeUmETFha+h6qNAQTB/ILN539pez/tibQGP+2JZV5hQ
U+CwXTM1OgboCAb9MczGSQ2MMGizP/qzn9bzmBZl9bBls4ZA53cxQ98qIjqNFW1WkrSxh5WEIjdT
oICxlhgBm6iCBuUD/5Z2NNoUgUJ/0BmOxmMGbatmm2I27Pbvp9Nh59NyN1YLkxAqQclS2C54Uxc6
vEp78CGOn5AyZGtl9UgD6snRjwEdlzx43F4+PWgrMpyTtDFP8vaLVhQYkPrcA4RCaNoGqoDlQhFi
mACWiBgjAQYjAY2mAc8QwMWKY8aAWEl8xCeFL1WhKbW8OZt00taQdQWBT5DI9yj6EZ4IEQip7Vrq
fgUdoqDyE2caE38br2YnXuA1YpEVpwr3cRSbU9hW0+3jbni7aevw4lKfwPfX17P3dcQMmv0IMDJu
SVkKZoBSVCX5j7Zi6rdjCTEgcA2AMNofsu40HD2GPInQNYtpGiQyTkBFAAgbsXRMKXiNW5fPWgMK
WzQGN9h8PjTUTY3AwohQ6ti2mAQBiEd/MA+CGBVDBwRcGpfxxUZnNqUTdr+vSd2OWt81J17IdDuj
Xp/+bfbC6kQ3X92ze2zftJ6mT89CRtpznLJSUyirFRSDPkiLdEGjuHLwAGKHrk9HCsoVHap24TTZ
ikZ07DIvhBI2DN+DDzdNi75x6d+xXJHRsdgTQXHRGWvqS9bD1BqdAEv0keZLmp/RPsU+Ro3FQ660
0NCTrXitgFZKeBigL9TgFumxtSUJp5WGrZEbfmC/xMkVWk8LvsgNDNJQ6MkaYtTRthYGuYAWRgIS
l1D4RrDgqMOc/ZC4QI2gMpLdL/BQm0UAdACxsA90JR2qM4JbJ5ZemRHnEfktNbR7nciWGVfeXBbB
LjlGkuEZ+YKRkMc6OgT6B6voF4ckMO2KtQdjeprYnYCJs4PG/MTh9n740BqzxUKqo10CfLgDlzpP
mwuXAtQGx5eUBQxCCoW3VMunPakquJBQR9ciUgEDbd/Qw2XBy6JoQUHoJH+5+2Pe6b+3dYEiIhgY
CQr7vSAIcAgRjGmdMQp0FBBJsUPT2IDFBFovfYRCGNScWEqcSC11nN49nj0N/1XkhjKB/75xYR3O
K8ZlpLXmGJh+n5mip85S62a2mi9utvsaEBSq4YAxAgUHGMrb1GVfoIABEOixN5/StyGpTYUhTijk
atqXAiRjQsxaHVEEdUtFNKgs6bXQZnrZUBgu9FiMfFsjB3VjhGhCuh+gxhw7R6RHvPli6snCMACr
wUb7Xa3Q1s8tS5Csh9hdCTSp6a1yRhY+dyQYcCJsEdzNkNovCffXrIXx5jdgYMth4NMYTupB8vaH
0c/FQ1ZfJMmhyBNpmbdUcUla8G8IUXNDp6ihxnQx9Ts0g8ajZktoN+1txnez0SGECBvmLoinza9P
2qQRzSWOKbzTZ40CoaZQBAWGgBhRwUBTnwISI+Cyc4A4OAjQPGWn/owkqD696pK+J6TA0TDchJaA
AFhYPOElTYvJw0FWbGhhSu1SaoSi8xYHAEYGtPLLdhc4QB4qLFJb1VcCqhYEDk9posFzLNj7xoAQ
4LRm9CToLEdPFCfG4Q3QXnP4GAnoDcfsNoEz3msuaH56ehgsB+vDp9Q3aNAQEGFxPI2tqLz1PXqO
gE2KHsEoggiMfPQCnkGyETZCyXcP3Q89Ltpd4DGTQJKrnjZFfQEQy9mLlpY+ZrdfrZJQjdCVEwJB
B12w8YUpQcUvmAjEib7QSiMlRAIy66MV8fugNOczsBk/KybZXqJfsdHWiI6FU2s864+m2x1b4NLf
H6c78ar2cKI9yIFBSpTHR5IJ3semmAABOFIzG+A8iVEaNdycbebn3CiKVBjKGr7QlxhYdQCDW3a+
3ReH+UQJiE+Kwm6mcMBhejndpnlrQmj8dzGb6IX55ELZQlLkZgRJ8aKCX4w+pjL3mKgh0EnWbxux
fvNQBBU+o1+spet2aLYOqkbhD1eLp9bqcffwSXtMUNiUMSDbH1PhLvPmN1wIiE3/g2Q+D2gi6Td/
rjaxJ+B89/DZFu6oGHZEVPooAIKd61GrUfgwsDw/akfHw3GCMr+8a188b59/JUsgbfDNl2Ta05bk
hNuWFjN+Gjq6HZyN5tf+Edfld+ahvNm8GRnlIYdU85W6mR1Tffj44Ww6ekCoNNxPa5T75Z3E+B3Q
VE7hM/A+LqEEXmCm0d9FqSz7nCwdtmS0ur87izL4ejorxAk4w+teNGWqu4nKhTtGo9u7xq8ONQAh
rVuc72Nmil+bfpvz8nTYXw0231Iz1QaLPJAbUyCDr1P0gRggO84NVdTZ9MCwR5o3ygPEWXmK/nBZ
knIidZpGuEuTRZXTekDlpZXnkRyUwNJ0O1AIRvKRYkgTnt/661i62ulqA9raVGgDQIm4CGFOht/5
Wkln/lpZ69K/HyLLq4n0F6YJ0i4tYgn9yepysaQ7lCF/3kDHWXohe/GRtsseSqZ0m1Yo73Ldz4MO
/Mg/JXMJOqX8ePk814ADHTyT3RVbtX5wZvn1dNv6w+9X5g9fZrePF4cRh22AOrszT9ms8KJa3v6i
Hgqn7qSnt5Of2BWQtxVxcCaPcqCiXlwMdt3rbvf5TJPZ/SK9OyZ3d1uXBJIgkKppjEvvOJEy+hKJ
sz7AEAPl14XRL7x3JbG8jk8ojC+RDyLhCfDhBoMAbB4r8Q0/YT43ounQijeaZgsTf8GNd7sLoHQE
qACP28vu2TfcYibEJdY62UovDjGDUR+MR4Ix/Ml/5jTlPM2atOD5JQxPT+cVH8E81lztKKkciswf
53Psn+mbS/sZcaz8YqRjzQl5NKFiB5vdORHFRaNysXNWXDTXOKbyBqhryhiu6xoup8zdWP857Uz+
YOP5n4b9/dWog2BSdGVeUsXCb8q2VjoxDkrU7OKOQ4sWedumIonly9tsiJJn4b/EFjBasRulhbJQ
aUc9LcsbdLm9WN5rIS15MdqF2rhwy0bHDi4p8lawPuobPyCK3ztwWRinC221B7/0q1/guL1cz7+s
l2MJnV8GU9FC5Y+DX7ifVdeGg2szsWQ/C81m8mGn3xzFZjQdq+9ViXi1Exf2LEzV3FaLbHUx6glp
GuFgjFdhRy8dJoKn50AHB7cNMG750bF4rZMmCQUL3ni9isTTNcJA7yezmPpDz3DsniU/prWT80Im
uIDRDvz8qcsbKXLpdOXh4GtyQS5KRszjxTgeaiEc0gPKPV8Uxt6mdujnRrrI/Uh5WOvx7zb7kiLZ
GBmcFappamL7LhhU18GibRzzPMUPYSDKUiEjcHfSIeQ53XodvRJVnrTkQl10q+vekqRAoDW+rnat
i32bfbLYeVElGKO7lKZWd2+21cVs040dUWodKO6n1e9jSk29BCkNF18pRGksUszu1SRK6rINyfaF
5OmG0OMZXm8DBM/vAdNUWUOC3HvzdDFY/Us7HXHv2GZYB5DkBJERsHlJMw9ZiJ3Jxej85i/YdBWZ
hSfX0PWMKk+rNviyEk4Wf7hjgQS1wn06Co85LFmQkmX2h3HPg4vIFOnmHVA6lKDDpy+8VdLlafK5
2Y/gAFuh3eHZsp12cJ9U7+SicZuAx0ZyjUCKStobxFt5SMkB8SODZQ4Gy8ijbwZEjAuMvpVYi4Cg
QgTWaxYK5UYCX+7SNMPbVRahzEo756ea7y+2z1cTHa9MfBr8nV3O7j646bbb/zyL5hpHc5RPlbS+
6GT196ohxT2FaFLo0ehu8w/8EJQGhbYoim4dipmXkYOTAtbaD4ImkJS7JAU/G4XuHm7Ph4tLSlEF
GdP+mgvVeSeIkojwjqmFYqKIcq1GRCkneD/rovL7C+UtFr70ljpoyrh3uKCM0ve6ixdtuZz0tXut
g5uxa1arrB+pxDyzpZQKz5AJv2Z5y/7VKiLEQggQKzabLR41r3J2CQclnrKFHgtZ1icMVZohzLUD
da6tFjaJsiK9lOp/Ty/tOUXiTrWkVRKCITlTm7vp9huX9ZhSS8qf1dQN2jbFlsK4Oz7N5NXUcBAp
er6eTLRnAXiYghBYGJ52b3aJ7RQepz2/qegClNzMja+c7SbHKfsUgrFg0CemRTSWx6nE23HQXEnP
xc+lS50CLAgYa4k5oKpbenaDjBvGhCgvJAL6uDgbraU5ekXptXKrPEyFfs9n7e6/FUFwHvyD4OPs
JKWhZVUUCCNwPEz5pA6A1+TI9Q8/MvTtzeHisXeX9qr319S/SZ0BaSIM0D8LO0qAPtj9T4vqt3rm
V9OBjpcmOHFtRv58qD74KsWVmzptNHYso9CKPMAjDDqCGlQQVgvbZPnpaTJI3TMWrH3n7gs3te9H
50tv0b90F5MKmRcRCuNLU2XNOrMZ/7wao2KP+uW6e7hiw2+XHJSClMrve15XkkeqKGJLHnRfxXTk
54qzyWsub+RiiLNxzEHp8rKKReb4OB4gN+2vnd2XznDxTnvOIIL9u183+4ezdJqaCxNqEaVaoY/b
yp+3uODSYgjlKRckBeOChKE4XYiUGwUapxJkZ8d5UKFETP+xuh5rTsukdfW/6N+pxeSjbTfNqAzC
elJedEFRZA5yKZBa9HOG48RTBC6gulOvWSk3heMOT3HIF1ElQ2TrP5uZdvJ2Bvko7v3P89PjdHHT
vV9+spdtShMgOopIgKdLyjExlYw7fL83UZ24zdEdNhdi8K3PVDFOWmCW0ml/Ym/G0Nv9vD3RyHSx
Z6XYyVHp3SIS4wgEBDPk23w0GNPVIJrn/Wi6EzU/jNXyJ7y+zR7+AZ6ZdkvFOYDztbyG8LblNNKr
xrv14nwgkPMnk+m1kvSKL5ZMJkK00mo/irneOa7zKvhAYkuXFHwRuTWWSmob61JAy+l7Eizv9dtN
LYWlCFwQUH899Qa8OkVo68f25cTz7WodujnGNd9k3lSfuP4WB/N5JQSv4F2ko4bfw/On1dN0drbe
4im/4xtm73r3q/fOOt+gnkhyU7Jeshsd9Gtm6qduhvIEaRP4SombV2B8Wrff80Mi9NYAmbnkg4F2
MnWCRFZPbN+96GwuDvvl3dnslgM4V3KHVOq12pecuWihAGaqdDJ4kTFngrSX7b52GCAFK05Wn75O
OUUPnPSOUznI8U+ciEu09Qkklbi6JdXL6O/tyKgCpctQ/Uy6jid52IGfH4sP5HmCKFNJwV/6LooL
3mG5/DTvvKvWYKixGG61/p+xM+1uI8fV8B9qnaNdpa/eEifO2ukl+eKTzsyUFluSLVnbr7/Pi5ek
yu5Mzz2pwBCLxQUAQRDcHlgsmqbU1VLD3sztVqXO+pvo4C9gHprxJnVM6+HtOUdv3k52k7N15+6M
60CvY2axDBjQP2XuAr3FqIajIKcaufh5uuDmeHQEOp7XRvgGnBC72PkeFWfD46TlaEJWYUCzsrWN
W2VflBsSuRpmapjC5YaYtByAET9xynNcM/JMFJsNMfWDURZEyK1Zpeo7sdNURnd6/dCrnnWcZFrk
jy8KDlIk1fJKuwIJRUTBeSJj/pIEHMqnuYWsJhnLPU8wsllb3pfaUjzjVJs4lmLDUriCqEV9X+p8
DgqbysWtZPx2gYFRQv6GGUkUtzmgjtJzLEKtTZIb9Dt6AlR6IpTHuj3Ucco8FKgg4l1D0swEh7gC
0B2xT/00nR5fivfPerCY9IJ8nFRoWUB+iOp1UWlhPL9Lvi4DyZCd8I/Sv7nRuggYXFyI54i8oiwu
VBOnaERObaHIh8nKl2KeNX0WUOVn/Z6upLPW0Vl3onxeLwPOExOS/IW6PKPx7FISrhIVi8Y2VYiu
y2KSra0d0LqRDMBlMixJFsT8cz5mfxKC6CjN1DjFfUP3GGtPwkmYPYXw2WKsOPQa/u1eAigk+sg2
NmmuFN0zwuPH4kQSDNKCrWJFiAjkAvlPOeV1hPuy0UB4nXUSqGkJ5KGmfFhoYvqXCETmFT/VlB0v
+gPxLHpmxY8yqAAQWRvnhTbkgARGd3inWAwJHaV/cy+s20adIaqJrx5rzvw3p7L16IKtYRPv+VwY
f/zUT6jIrEBgit7TvalLBC28KiwyUn2XWU9yfErNgI9s3fZvSkfTBzoD3kF4cCCBJj94Z3vWO175
J2wGwRxIEylm+3zNQRfhYYXNMDXcvwS4jSdeFzMBNeveLdxyZOCkgTzP9IZz05zYYf6K3iGMjyJA
FimysyRhZIEA/dhZY8sLvCyS0dvYdNFYKq4gmzG8BQkY5wUGnj+xDWdImHw/uDIsxqo0y6VNHBWU
abjmqWtE4zF5/EkcfR8+7bg0SYEx6SHI4q323Zf6GMYEHBHbKCTioNaYJyAtBLxTIIbDeJcMJ74w
VwlFePlUz3MpQ9bC90OvykOvylN6WAd6nACerhJXKwz/qMTYJkG2c5IgO6MM1WG65KlL5IdFLRtN
rgEVIl1SjIbOX0rr9F3yaGQOc3Kn7d0k4ESdEqmnJG3Us1yA3xYxy5ch3MG2hU38zNPOMx/dlPk0
r+IqXIuFeQKE7TAq5EO4pKDhRg8p0kvPToaI8JNFBMjKcs1eBNy0MfFMvtF1psmwUJkUh/kOYP2m
3muqkGSa2Y+3V48Pl4R7boS3zsqI5V3HMxDKY4EHYlABMaEMhWQfnE2rn3lls1OuCAVRHc+TG8we
IWzfESIfsS6NichZ2YFIWT1zdsEDmAM0Pwrygj2a1DdbxJngz2mZlKquuSWtn3ZLouqiE6pl/2W1
350vfhWnsqYxnugU4SLNqfHjxY07JYIw4brli7T+dv11cTYZXIlhhRYa1UXjBJrIRiwC5JPe+q4M
5+t4QCKJRZF7MIgwTwUhHllhUhlJQXvwtpq01FuoXbjTafTpNAVUOdCtIXqJAYN7mx15kQLkjmYG
hePv4XA2XWppgxuJCQ+E0MB+l2sxfzZjy7vq+5ijDf9VJpNRyzQgbDjtD8lNmlT9lITd7JwDSZeH
OWzwNJ+u6pZVk8FffvJAHSAE7beXP0iDtPno7vqIMz6P65wiRUnIZnTTTIuk+V6pZCkxi0jajDJX
gAUpzIdVdWsxE7/j6i24B+p4IGampAemRzt083Mch8R9dc85na55c0MkDdoiT/broGjdOJsI0oea
Zu8Mr/hiMDhjVt6fWjA9C1QSM+IUlDydLaRDNNwhAJd3A52+C8ZFnxXXQzY6YFh81cN7FCQFwun+
iAUqPjrQnb2qXyhbmlqZ9N6944Q3znkLSTepRGG3Ol31B6Uo5LwXfDHxRdeYW2Eyy6/50EIA0sRz
+3HChnytdJVImj3Pk2GZuKUJowtNRyCBmiwrQ1JUnefIGFVCP7vP8rRm3imbhhhulaXzm1k3kiiJ
kG7tQ32tPA2d6PjubDvU4Tb8TFMLHrrQzo3Q76Vmb2M33NTZM8RLz0uClOh8yuPusSD+KUUx/RFm
aj3cnFfriqnl6t3j8t/7OUtTY/3a8mmmSTxqTMGBHpaDkAEwnPAaXuttb/MnQXqOs8tqFv5Ef+tg
fxJbUTRBOJ+yAmX86v721ZSTxDSLYPqTFI8kVbeJatWD2bK7+4EArHZ3h/PRsqeptHr4166qYqgT
GzYsgRY/aw4LR4FCVsuPdAfRparxp85UUpKFiuCS0pL7ffndGLRklOiB2s4sna6bfArMGkuBjdTJ
TPnt3sVtKJxCERe0NhVbxHccPnR8KhxH9rgJECaEqUXMqN2EVog/gqXrK1wqXMUZiodCgezfbp+4
0Ti6Jqdk6O4lTWPyA6Jr2UFdTz8sJ9MP/Q2aJLpYVDn3EXArgWlqKCKFBhZ09VAmKqxsZeIow6iz
EUOdyZ2wIHgqz8nY1kRp4n5SfaH/LBNuluBGEB7EKxUbIZH+zNxpFo9M+AmMftSFNUzZmx1ZgUNT
XTKelEZSylEKyWSet5X4NbxPlMI/LepNaLGPqWQuTUVF+JkPXzGH8cOWrNp19qIZdwr+VhVt/ZVm
WqVjwgtPjU8ajXLlIhb6mEpAfZ8teJCmBgNPs+ixQASbnvSBaBkVk/KFGkNzgEhtZHMDYzxcaGmK
IpyCf6+FQ6xuwI1gFMjFGRsDqCDhQOWQJ9uMA72+llZvRkFzI0loCz/MFQjAwnHEi0iWzRei5p+w
ngiGzXSPd8uLSb8XBnIs6UIQZDA7expIf8iaFx3ZQDouipsQpYTm7raDCf5CzTOsurRFz6W1MqPA
YsQUT/c5iDRdutTV3Cus4yfcY0fHFAPsq6Q2rzVY3sW9za6oKhTtzcicGYAlDgWF+ZN434y7XrK/
ua7YPod7Jesp9pRw5SgL2qKl6O4RbCfZmhgJWAT9V1yTajPOkLcgmAhNKyFMwmLm2fhqQht4KBUZ
6Vohn21/J0JUGxi7ddwyzo900wbFbOpV18xVNEOhOEiBaYtbu3/J+uXoQ7J9oFh5YAYO69Z388vN
5vBxNrmx7p/vlx+rw5eqt/o4n7XkEuFJt+29GFNCApughE/vL6aa2mrShxrxHunObidQvMPAZB6f
PG58lge/TqTQ0cThZyGllTNw1rvoTDZXp0MoxOc7Xz8aKtoaG0pRV8uA8RcwhF2HX5CFIQYfOWYv
Lsnwy5DxsXwxNhtdWUrI6+yqSwk8nrUHVy67GOtrqGEpjduN/mezCU+ri/4fkIenqTqEo3627x6G
0/PdgWst97ex/CL7MEjUfDL0XpLnYX4D3UGSA9V80IsRl23YM3caqTaEs9Dk/njZXdF20yidv1Tc
K3e1Rlz2cH2MZbjI0m4a62Tpi3v1TUcTf0s8vBZbQ7jCY2ZUm1upWRUjjPG0eK3Q2VJBjiAiqw8O
jANJgk3VZqWDN4paBYcqDe3sACC5AHnGvTMefjbmRERlDyINtxNNP5lsMaCMQYP5TqjvK3PZTKV0
qThBUTYKnIrK6/YmTsmEZq6HEUWJBwEDkTTPJ7sr5JXjOZj415wh8kjBqJChqpAHvliyrpQLGU3t
mV+J8OQj5TNm8nUWZLouhjKZwIYmrajbmLFAZnni/C+ii995bNzE+YKfpaHop7RYP7ZGaExbvuIV
SvYYG1aIT9rymc7X93LtEAB0Uy2INCaFiN3F0oO41GPVtdToz2wtB1qyLFyNQRcB9FKG6mzCBWQL
IjQlYTx0Teuvk4vW6JOSabit+BY1qz4xlm0JxmcMl5QanRabASzX7iNTjx05ECP+qtPMs3fpq7G+
1eeBrFesmuueta9IY3Y1epxcP9TLNKKmNKRfdL3y0iH1ppYoF8cfBCkVHJSqDqzKY338elt/qhfr
97v5/Zd5h60R4+Hnp0Pvy+Gh/b7dYQ93atgwaDxgEZgYT0N+2n/q97ghL6RU393PJue3FZfUxca9
1vh1d331MMmiYSlQ71nfP/TPnvaL3fm0PlzP9wsUaQfnLRO2SCXiZHjoD84P58xxIIZuS0gLr/jJ
g0oicMeQ3LH79QNnNGOFNXSgGrTNtGjfON/cJpB4vKjAaj3U4QWktdsxZDiyRMUNnHfpIiU1b8aE
ZKIANaF6mD3HuW+KZsB0+oxhujLcfRl97FW1cnByQPIApuKfJq0JJhbBgiy9KrV3rfjJQ71V1+zX
IcREB7oBQVtwQ9oFkWECISBwCsQsa/fZDxP7+tX2CH7pVkrKGWGx4MidsdtOvnUf/nVo925IZbd4
tbs7Y5DFvT9sYuoPP1eT2QozSWfQtQ+slVnevusgnJ9IvhrA2j6ToMJ5PRh+7hxaF73+7/fDwZ+3
y41KPe9vVpf1GOttNXhDOpR5Pt/9We2xQBbbs+Ni8X4zur+Ydat/axZeqyAe+m9NS2CZV4Z7EMZQ
9Y6N8uRKFst6LwKSuH5kWPngMony4/BGrWL3ejc8l/6g/jFDV5qPrEf/kBqJtsZPt2h+EshP7KMS
B8SBxNEneDmz6zyUWQzM+MCqTRtVYpSo8rFrJ3gEMvhrGydpzefIKYtpdovpB1L2RyAk7hyFxCYc
vyrhjjPsXj2c928XWkrv0oL4yepocE0B5r3tVV1fsykmW47Lmr6bo40b40hXS3UKAyqt3kkJMlDI
O2hJWXe0p6X7oeGIpCEaCo2XVnFEt9KL41XC8P/avNodH1B7Huu80ah8tWOklGzVGE9MfxtuuDuM
cc7wL14TaVnRTGebCX6/mJTy8CaPZl1OUlgu+m+owfZp8sd+8PxwxohbIoJIW8vz4lKrIKHXizOs
eMKiEvQSrNO2yi4QC8R63Eg64pCRpS0/9FLYJdv7wSWHPhwfuSBqefy+7s4udegzGRCVwamhx6TA
VtvnluWpfJKRo6x9mF0u58f/VMPtb08PvfNDPf19uVyI5H4oYp8dC/zxQ/piCj6n5Z7hQR68u8Sl
L3oYXz8stlN5qXhSjThnqD+6/UrA+nq30aEqvFCZ/R4PnKLX+LdInQSdGohxXhpPyUXSdqOxshG/
GV/2dzN1oyWGvHN8xG/nJpxThCDgI3PrImg4FUTQyev5IyTEj7O+rd6tsWjbdBC0Cm2UGaYBYbo5
0tuXiujHecCIHpIrAWSaum7d/j7f5s1lJHJqCqECoim4UYTQkcE10kMsS6xNgCcsGbzTrf5Nf169
tlRbpDTktWQlxuAYTSIXreRw7FxMe0OtLn5uMJiCNdHpouPs1TSysLpDJyzbujz2HXomqWPCeMmj
l2n29XN9d43e46dgmFT15Hr5SWgeEhtxxakbP91QCDFiSIXliFtWOI40EYQTjTTV+ZO6s0y3xDhx
IKfI6Sw58sJx5qRJ1OkWCCLb5du8i481+kMrfDQ/FW8+aKxvxOChJzXiftM4kMq/gBSMkFgzvh+n
RWv+mk+F6KYxUCIZkiG4U5FBz2/qZzivDq/bafqFZWU5v5RH9MoayKvCpnZjwjt0efQ4EAKNLeMS
2yLbkFDBEoV0SN0Rya6hYrcGWxyHb1NkH3At1mQ9UBAkCJmjORGi9vr8KS0tn3NFdCza5/bm4POs
F+eWkYSltpm6yxdiSwH43sUAIVaB5Cut7emPHbpQjQzL9YBThnbLKWp9Jp4rjryHZrzbof/m2oR9
ey5TBsJbqAtTCtkdDoxhIUwAfTZXGj1cU7otcyqARduuWvHDv8NJywg5bVFLvsflcPkKU675+LBH
D6R1BZQlqshVGJGUU+YvFVAdfp+3kzgX6UbeOGRfxioRgBTf0BVj+dQbCSD5arkriYMlG3f6Orww
OkyIQM098yXvdHQA2N8LEgJOuipU5GRyWnIJLwh2Cj/NCtssxokA3QwJ5/PcAIL6ThoYv9RQXScN
aQkVBTKkNYErVRnmMpD5Y+JSbrq7tASWH6oUGa3oPb/Zqk5fQEP/9iJgICH+wDCb8a5vgSA8lAZI
IYBRCwKq1b/at2tdKeVXfgvk8SiWuoNTbgXmk7TWezScXfK8R4wsXE1o2QIaedmDEErTokXLDe8o
J4HMJt3L1k7rUlQ3KqLLWorTbmhZp1PT/ZUhaiTuqFLTgzvUoZDAuKuXm5Io4zXfZj8Vyq2JjF29
glAAHqdHMilhvAJ8qx/eVBvfG7B8QXurSSDnh8qkIyNdvi/QWe92l/M3Uqm5v4oq8G3JvyAinG1D
w9VNnRaDuIgmhb0Catw6jjFUp2GoMmu4r/3J96LCjKDIQHiMWIHys2hS8LByeI9NZ0jfry++Uyx1
AFEsjJLh1wMO0myRC8GcwWKgHLYbqJILm25SkvbN7hJSSTX2mI6+1UEFurbdztV9TAo3/MASFMlv
PKKvlu9pvZ6bHiqEBkjTouU1VklGa6oH0w9w022ywCJIhIAX9hvXaQ3koiY//CI9rx+xe8DQNKHc
VI46ufU5JUtRSZ6EN8erY3Y8cfyDSBRNztAppHRCRCUz4RRx+uWVpYTPhaRWpMTyrAd4WQaBNIRU
xCggsBf9IBHgNJC+Fk67x324PTtsk01NoN5yJQzvwBwV3FH5WDiviWgx1ItRbDBzrNjECspYwZCz
KuMIRMN6sktSyVsJW3T0SKXwp9jqyjZpPgZiPCOa2vQSU2BELR+AWJJDhjWXx/VTXEJF4EIzxBKc
Mqfw9G766mnxdAkxoJY0VxFe16FUFESjBNE57wrnI5p9zKF6tktqzBNKNilMYhKiTIq81FBBMxgo
OvFjc7Ya1yIkUZwvOA/RDZWbvGWyk8JUApak+YIrUqLA+QT7cpwYWjg3PCWAUotc/a1rVupHbiRV
jHsPGKEoCMTmAU+rJ3R9GSUrcc1XIFGASOYL6U0tWcLpl+W9Eb93EVNlo7gULipuXR0KR1HjgQYg
h9HDBedAJV6W2p6mG1Ut9NEurjdy2o6V8uG2WI3BIQzR4M7yAPNDiZptaTa5kAlkxY3z28W/VdMs
/yCuO5AcdxwoZKLwwghk5B2PNztYKkOtMv5MW7qJrI8bWplojC5NfHMB+QVhBpitGNOnXyXOMbQ2
0ipzvzM518tDQ0ExhnYkDBRoFZnskFVsDsMcIQUZJbG4mHfGh3umTzZSqp780aFy5WFV3eKsfYfB
u9j8GYIBjaiEa1PqVBCTqEBXzrTJt9f5F4QDic3U1G69YvSxfufROq2eKoG78uDNh/p5SXapv2vc
rDd14WdQpL8f3miHCyqaUNR1njNofxudjVtXMnurbUtHNkH3LbNDdad6rSUzFIsSZl5qGy21dNu4
P68kR6YDd/Mtr81XIlCvwmO7NVxfIPVCLpE8NcWAOI34pCQbZ02kTtQyaUgEZ0Xi63TTImGWPchm
WoKUrhxcUoHvGBpCSX5QHSBEM6LXzT3RWXBKBJDdw2X3rT9CckxvfwTMBOavPNMmuWFrgGMhfMwI
mbrh04wqEdwvg9CDwg8eI3SfIMAYf+hvOEuJHjOHs/v5x9l6sRKnyNM5acaIH2sqOqyeLqb/yWcO
UurywOmQKCru2gFdqy1T6m5VuX7j1z16fuK3x+FCCt5YF5oFwH6n9+Zp8+aeVTzRM8JmosFgxzBS
YAgQv8id9zp3mR9k7x4OJDGmNO68pIN6USqc+RSX2gIJCZkOoDlJrjUKcydAIS0U075Ff8A3fhLB
aFWM2EebtDsqkopBTFZMFibK6DJLvFraoZq7h3BvmbYiWp7/A0HNav2XVa2cVjV7c+eHpz9RwVbL
IPMhJ5eGj5ZedNHun90t72+abWI90eLYKi39M0khL49xIEUEUj5DI7FmLlYCpu3FNGcmA7Qx2dR+
7MRZC6HkKE7YufxVJxWmLoj6I4roq5wIpVz8Vifi8dd09Jq1SMko9diwX9/muVSLbB4liAvMPmgG
wztqihUpZ37O3QUgExDgsH5zmMUhROrXwsGxqwY3vIRm+p3v1S0UIdx0gQqiUfVX+dmkkaXPLCU8
uhgtT1x1e5eL+9fpZA1iSQPmIxvwcxT5BIlXuenwGwHjyQj7ZfihzuNUgAPrf0PP285IJ+LsUJ9L
tTEVR0PqPkc3MK/W6Jhl94SCS5AFOel+NFhCGI/MTufEj5KlXiC6rHaU/6/aHb73j/hoBl8w5sUf
eQN+JD8gDOw+9V8/PP677sd6anNU0Y4DHeEF9mzSRGx4ORXMqRTZdIFlyAzQvOPElVBtaosIgx+C
QKznQCwszM28IWF+kyNBnPh2Ku4jRYsRPDFcAGDsZw4XlAv0t2JJnizQBUF8MGv5yQwdr8hhvHk8
W8x6H5wydpiG2qWELg4/CTxt9IkSByCB9oFTzBpzfKIWYi4Sx7DMsL+PuU1Sam4YqzqvOEQZCnt+
DswPhQFJk2OpzXg0nens5lrc5dTIjcOtFfsXaUAXIQqlcYCH79ByhT5ff9VaJ5NB8GcuAzvVo12O
qqvxqn7rEsaBf2ZQeAbyzJ6K/Z1GMK4vWg/q9PDz2IEGhEyiVPcLsYxb2oBpZRU+Bd7Zs2Dogok7
HjwH0yw+hnKzm02RN8AXr5uGSXbFJxMwPBaQi+QsFQVHNsClYGLSSqKSBjoEo6ihnxte2D8eYjg4
jbX81tBE9g11MejhayUQk1buMmmjVgxA+hZ+Wh3sqk06SYLuEVISKrUtLYQh/I3RFacqnYZwKmd+
6t3sfN15y2/LgSFS4gZJaYVkywukyAJloxioKI1OXSz1eqG4XCxDikQp0FS2Sw2tAbMSTNpQXXc2
qAre6MPzKit9RgeqzdygTgTYXl48/MFff1qkmRq52BQNBMgrKoWvLK73cDOG12IrN06Ei054cLYJ
g7/ljb8wIR2LdmPEQ0rxGCKpfw/L35raeIEujvsflcur+816PtCwUqWfXtw/Xtz+6vKb8sTWsz/8
p5rhaE9GNjEJ9XiatJ0QCE+RHqn6eCxDMGg+5QSN4JAFaL3nPKssY8RqP3BAYxgOdH5sLR5v5me9
/W/+Hkgor2WlzVj701pybnLmN0LQW9Zpd+sItyCsM+ME94PP3oHMEIvFobyDewf+t9nKwx8eW2By
YPFDJqtOh2Ep13bDuWXMjvcWwxst3ofzZEqiwMB/PLaY3YgG4SC/0x5V3penNRtcWkBLUEHI8chq
XP2ZvI5j2YwCXSxtPA3jedY7SIm5AiB+XeLZqY8ux8Bv3qqZhdjJxibukkhevJYSeeyf9fofH3vj
tPQ6bi4csRQGykN/8gRSzG2Ps4PS6QZHLtjWoFe7wencw86AryxKYLL9NzALkVlLz7vuf0aAkDIa
jTynYU+st9NN2r6gc874pF1Dv2/Wh6WB9J7qs8FkkLyx7szbd+OOJkP55WZYrZTAjyTm5KVT07RQ
XXkiOnLoyaOc1224kVkR09RSK5UZCqpLLez+UzjKnlMZVSjs0jhkXporHpeg4WfNpo9bi2qEqQQ5
6v6Eg/c0wTznxCYydO1OXniVeBiWZaxcdmZEC1PYdeYrEBSnkJUQtdfhX63D/vpuer08TD7QE/Cm
+Ygp+NBQ9ipFNv7gC41LrYz5er/YDW+/rlbvt4PD2+hU3MCBi+pi9V45ZSs/tWHS8GMnC82R9GgP
gnsN3hnZh18QWBS2ZuR1ahtfEsZIJtm2Gs0gYoRZjYMLwT0NJvF/Ztvq5/iJq8BaDMBmrXwkH4mS
vwuVdt26fZIGz/3u+Kq/nzSOMzpZy0qR5uBsQGIcxi93EnZtp/VYz0Z41XecH1qlQWnVdcSi/0dO
4H18YFOIy06lXADijJCsHgfAdH7rTziOdHGns57u55eQq7Uaf5xU9zfNA4j4VHuBpIXkAulN3k3W
q4/LDauung+4qKeJLeLyFUwgyd56zFWRy1erbev9VudE416cBvGJ3EwhBsXacWT6odtEy3BVAJdd
bp8KbvNaQvNIc1hMPhBGIvu7P0a7aYfFzhErViQ6dhoCOpo1OYXyO+c+H+x1SmIRnHSCn8kF7C2n
C1GRpzXuXrWmM3bTMzoJL9x2Ov3Ai1IVJTS/0dKTqI4T5VcSMYtC3aGR3UMjnNTqTtZP2yurN97P
F6OLA1dnKcsT1+5+pOUkBI22y4/19vHyfiLhdnuibZHLi8eEFPNMTFIs2SBXvAYSGArVAU7BH26r
OKeNH9T1bnW4Wi0f/iQ6v3R+IBjStuXMXWMkwO/edEwm/Tcp5TBYnAIqnTO+yMCiEfD+RynQ9nGc
15tHXxcnpEjTK93njaS1W/7R6q8v9veHV5v726tHNlYfb/1VcIWveFK3Q4/M8SGpL0FZWqmg64p2
gYTg0BKINmzJ5MWIOpfP25wtyHzH+p9sqC67ioVAi2pl6MkPRd9Ur0mXl/3743+Uw7H/mVekBzmA
4JAA2B+wQRXVU/e2F+eSE52hBo15SyWWIyZeWEWzux3/7jKHZtS6HKR8znKEsKLJoO7ffu3fDnrn
d3JX12woQwfzdnTsXkxau8v+qP4wb91/dKjh7r5enD0M2ndn94v1Mgy68a6HYN69Xd1VV0jVfPK5
X0e3mCnUpEi1GlxreZb2YVa343TVZSrnZLdRb6ui+Zm1z+sYoFNrgl5QIxqMLABzDyoZGbEkmB+i
l9pLWAJAglrYW8kgkjTdcioV55mbqkj87fbur0F/fPn0+CavAwuzwolZF9iCMqmZVjKy3V3O3pC5
lGmWcynmsN9Ams+z/SYe2WEIMZrzaAyclfFvljNWAju8Wq4+Pj69epgf6rNep2rFaTyj/t3loLe+
2k56n1D3xMTl9a562MJ4r3jY3eHuCEfBoHuz2f/60Dl82XVjRtMfaMzXmbLs9XbxwyH3g/b50+Dp
un3HitgYe6fBZ337bj3Hm7Ht9C5at/3LYzW4bs1av6ulRR1B1Hjo+eK8xSyLCKUsLkQUsphy4gK8
iMVtJtf87ks6JcUkW1STD7PFUlseFBAQB+Zi9PBQnJd+QalBgOPb5cWq7nEW/Pi1+jEZz1zbuPmN
134WNU7Z6fBGxY0roIB6E7dAUVf8wWgvHdlFtymyBSRp+R3qh+UrqGWSgCw418F5p2OJ+TG/5wT+
WIUNK0F4jAAZUi+nTMAN5jHzTF5YojEIlNcKEeIHnbAhiCSJ2RlZvPMvz8yJeCMCFuIYed7zUxyL
oaJnTzARBx+5xFUUyFRxJYAUSYcXUTdVJS9eNxFUbVWu/WXEWdYkY3tBCW/fxWrxbHGQLq9JIcH5
/rx3/930Jgc9U4maqczPktnynhVRWeLIX1T3e23gIZp/II6OVVghBvzr7vYz71k3L6pSqFTtKGDh
M5nyldMBOikGH4THuU1L9gs8DD9U3WuNYlxKwzWjrPppcOlMCeNbKMWgCwLpxaJ7+7uSj5EHsDoO
rrEZKEbSE9hPlnuzZXG+WGrQJVoaqtsiBkfhzRU0Y6l0+YBYonXwHPjIRCWZCcsQJASA4giFJOsF
QhVSMJpyQmnyDfDNiUioMwlclNE0S8SLo4oIISneQiqQ8kAD7gEcX4gmkAFiUEWqrFki10GuFmft
YVe3H7M/7D1tbIwlKkmmOskGsLQrK2doVv0y4qqDXq/ujnF6xZJXZIPTQLZsumHkzQphUTseslx/
/WU2XXZu28v+ONb80PH8MltM7qet/aiSt4rRB1CeCP7YLcGR/+3deZ9zH1gnpBFUrGAE8pCZH7g9
HVzFTU+gtGgu8HzQhgBeAwmwH84uM203iZ3W6x/V4+Atbx1BuwfYX6clbnxEQjxCnuo/+MNDIqQg
Tx4qv2InqT/VnoJ6uv+0HGA59S+5X+fLbrWa6TxI6JhlI1znJioQ2j+NpdLe9Lbzs/HdhB0f2AVV
7w3kgmXzHYvlH7efsNsZDWtwVCyWgtDjuuuW+S27hD578LDkBOgjjvHdGRfTvmnP4g454tGHAzGX
DOnHoTYDUzZ/y+KIcCdNzDKyIzJse9wdO4t6wEEF8lLHpgdoQ0mVbn9z/ktv3pqtB/31KI5YgjWd
LxzVYS4Bw2Mah6z1rmaMTpKFyl+G7b/MWv1Nu7OZjd6VWzkRLzKAewjwkoss+OPfQD+8A6EIPth3
pDlWStOELp/OqP1lWzFWPs7IwjeNP777ZTFbd3rDu8g1nNEIrTMEwligERgPAiTQcoAQFHkCqeoP
/d081ZZ3pdogGuAnX+wPI4yz/Xj8DbFB0jntlB6CeD3DyR9H6HK81cqL8JpNXn/ePmgzAd9p1omW
dte9+dMkgnDWqNY/SJof3hJiBQROhcAL5Cvw8ojUzJg7HlB7+PLso77Ra0b4cWIJUP7uwVDne3Lt
J0WUuz9O9kQBER1I47dYM3yyypVc4YttOO0I522Yy2GeoO2s8AzVjLJtIBUU5gF1QIaIkNrZls3N
Z7H4iPQtDSEhoBaG/KsUCJ7AgRdQrhc+cYuBIfaRQO5N3TlbjN/a1NaaHTjSfEien2qXnpkIc12b
In7pLfa9p029lABKDuKBYpAvFnxvPy0Wv/P5L63O6NCrZ5P6PW9hGYX45yN5OyNdIvXsMledyDtq
d8fjbm/M3dQvbl3bdo77u8F4h+BifsMgTjOEkMPHu7O3heVknsQkmqF4G4wvCFwGdzRDIoSQlChW
FMogtyBeuQUVqJBY4Hu6g4ZWQyOCQjpU6qdtye3HUx6nC1LU2mI+zN8YBxKbEKBxQ7HUk63Bfc02
VJOzds3poPUPszQ7rCwJhJntqEbNXlv5EhpeStLyR4Z8wntwSx0/ecD9gCN/P/ck8ELasfHQfhnH
FDH3K0T+5Iuy/KdvwjoFVx8TnU9RATQfWFrUAcj/EKxO52+C1e9yZ1xv2Ot0xu12T/dxN28Jrh9X
m830cfHfbwnOApJkhMPgLFZFmowAY/aRaOpwQ0bUY6cVwOFOtYzAWSOF3TqPQszOzs7FYn216f7G
78LzgqTp5hfcg2+TB2wkte7L5VZN2oyDp0asPsDNx7RqAj6YFfLZFzdI4ouHnYyslufc1GMGyb4K
O87KGrVmxGzCfPifPKKB/4RH/S4XZPaqatzjztUXPBrd9R4m483yfRoaWfWTI1Q2fNHQCfeEJoi0
FSxhMtf9H3xKCEdRd7VgWq0rJrKDR/wqbAIvPKp3eEcac9fiV1bEZo5/gjc3MZtPakq6aLdaH7Hy
jpeeUvV8t6dU9XHuhp2NdmEM3mL2Ey6nfUgNVaEChFStS9RBTElLDfnz9at+dflc0pwWUE907NfL
Sus2eF5U4eSD13QXRS4yppW16BDZX1wo9ChFwRM3tyBo/mVBsx8KC5DPiwwidO27WEcHhg5533q6
8dod+XPLVQj9482vljxEEiEruiAJXIidTXmETJIbTkE64STCMeJVCjif02G9MaKx5FqLAC2qhtr1
ob0ndCaQljAkiSfafBxsSXHTEb/yVsfwg2yReZUuQ5W3jKhiXOXMnqqrXVru1Mz0f+iw6mftY9AZ
dypuhh7zT5cVN3TY4+Tw2OmOnur3ND8K32we/CRnqva4PNvEMZaEWIiAO59saQXm0GcbUmKiSMsy
3GjSvqD19Nf2/e+nFRCxPLwsNmFiCLkCHjnArXMpQzFmp05GO3KBZFlAwL3BNSxhZEgtheW/jcZF
XGSVRAIyxAitqDzcPX4l/O+dJYEsGSB3PzKP3BcWoS4FoAzgJe+CWFdKlqu/COSxdNed8O8fv8UR
ZeExRAaJrQGrukhc0zEjj4hISkOYkeHySDjCFtT6RAs0UJYNdifuA+Cse9YZy7Yvj/UYUK4EpK0p
UEx5SohhvMTwbzL/Iramb7QZKsb3iAyv/4dEdoY/0djDYbs9ZMnhsDcOiW1KZHVYPLRXnVbyxpAJ
0uXWZQRoQSziqE1O1I6HMa1UJSPb2PQAnpfElHF0d/BZy6esGadnnOuLVCAE0nAevbC5kt0hQwlH
U5gkNrFBLQypWGY9Hp+H2YSEhTRaHCIIsbCUGAHC5Rc42mCuZbe8QQp4qXkms938z863JzmFCeIx
wpeaNOCPQ+EDCFICRESAOnav4ZBBSHzAyv+nm+30Bj9h2rjH1cYVpnZnNO4+VyOjxf143Nrd356O
DoA5oQkDSBI1ViqsMwKf4BkKgqcgYgwsZKZtd7ys3sBIztSIcfbsbnU26X425+AYaqQ/iwVPcCox
MbdnmHXsXnZOS2ncQ/3jhgK4Jy7etGMiQSjrowvLCgfNR2A03wC0WTolRy2v/QEsAvnbtGByholT
hYngfsRHfNcwVe2+4VkruMIbr2bvuPSIl27Y7kDolkD+uXV2O7KXGoOpisuSu1xbX3UHw8Go3x/L
Jm60ztGksx/ezufzmxf9hTgcT2ExDDXeZC4h/AT6MQ48rcCDu/qMXby2WoBhlaiFBnNfQI5k6ebd
vt7zm5eG2fDRd27Zn3Q3aXQAhmh3NekQCeImAYq4/d15u5Vkx6vHyBXt78jAWBTBVnMPfKPBIy+l
aypJ9weTD+6E/LW8HNqAyHfEScaeE0FKnAQQGQLyWIZA6BscXqSKODwWrzTzf5KkvMIkDA1LSlOa
UA7WDxYV6wRDIjsQjYE1pI23vJgdthzN+CMatRLKXYWTLmJ36pQISrNdpVB8BA5EyEkVqGRCkJte
cXdqSO8pk2gB0eW0vymL/uRq2pa/hrj/LOChqP4m3+PesEvnMx5yKfhz+e515vv5ivtYbrQKX3so
6BgprEYPdK38APJ4rI+IgwB51NUEBEkSiRYbsIjh18lAqgpBBCZB81bEbO4gCqezep9GbO3aLM+Q
iiRoMN6SBbRM+Kdxyw2iYDsDCI64WD5ANH8uwr/aHy9PfnHIXzgjVkTXYc4YtxQAi6Qc1+Hq/2eK
V231DS9J3u+06Tm6DNLoRJ6TfDEcDbozzqW4iXmP8NRJA2TrE8Q/rTL8sygOfoJDeWB53IXQcxCS
xtAEwQBDa5CiUMwYoFYrwZj5j6QwbCzGhdM2DPLIZ51MAyxVWKcnvJqwiwdboDc7Z/ORA73CCJxX
QPLOPVHetEO9KKcropquz/oPmlQlkPKqCt8L+l+PKVRtrLqm4XhFXTVWbuukDRcNSImA1kD1avZw
XuG9jE0BKrGHhV15vt0SgbL6EHoaHKUEAfJAdEOQ3eMPd+bhb66qcLQVhlF8465VEzbq5qyfLU53
sxFrQvtbRa+5tgIy+qEmImnD5udn+iDowaBEExiM1sO5kskpTzLRLBCG+uqIC+4bMT0OyrZL/suL
9jfXv0Aq70fHbREBkri65hkhIMv5TAvS9eKnR4+fyhyFX/62/HepcaleqSqI5YnlyLqLz7uX0QY2
Q9MGwIZN+kJpoBluu5vz7p9FdYBYb4CgFYB0aftX18oppBtEziP+aHyfrhklGuVw4kAjBIKQBQhp
Ao0D0UXWS9iwIGVKEotX2ihgczI3dQ+5r4kOQLpYW6bd5WgIbj0FwxBUTX6QEfmSPnB9r2WVhNi8
VjdJojahHc/N07Si3LGe11VoQuI2K9LEIRdvXf36sdIGWV6rJa3ePRyu4mQZ+T+CUIaOnD8RifxR
SbYgztccMcTSJNA1MCScOhlKkQcOUcD1M7pzEJMJSAQor1FGuEBAku73WbsxxUrI3TnHFyYNELPk
fIcFQALRGkAt7FYK4Gr0tIpTe1BjITqcabBAe2NICXehCwrMq7dceAIUZuMgs96BZAVCkggJJdOa
hBzhllNkrrKAEM+SVyiL4kB0aUkgai7168n0Ci9YaA6YQgD6UMcxR+PJpibBboblY2t8p4LQkFb4
VOkYpU+ZAtydW5ZIVKcktRccbeRV4zYSmUSx/k2tNDXzbNlaEaQmT6FtIdhKxfChHKU9pkPAiugW
qVLdKUzeDABCiGc4ifNTUSYweIRISLrwJsAAi5c5UcRL1C+8QbZi8Yq5EqIB4AmeG7UIwRIQyw84
r9TZi312tskA1EIZZroigeZXbtqEO5G1p/q9KTLGQEgrKWnFORhfGh4r1npiY4diwIRFNsGbehtV
bfMNvaw+DE8XzaMxbUB8Z6sbi2z+EsRnPE7IOJDv+dJ2LOsbsgeyhL3mxllXygVKc1H9bswcRpMK
UIwt561osVzCDKCaJ+pL9qMFZIs9kW6qjUoiLafY7m8+uUzO9Z9Nt15Pl1n+zXSrxlW3GvZG7ar/
wrs+2/Zb7VZ9mH1IJ+A06VKtGMJ1v2iVgDUFUB1gjP0KQq/ocCN0jxr56xIWgh1WIB8ZJ5uSQEnV
IUQACavCHkjn5+9KFKcdEeOgHLjnNEEIffHwsS16wi2DGhzwAT84oRJIeiC6LamMB0jJFhGf6utv
UaZSGpIqhbBNQC4oA3v0jfPTiO0efiaFZMM0Wz7JVxlaTJ7S3uPVXlrIDR9Iq9fydf6gCGjfVo7+
ab1AiP2T49X7mVZ50n3ysL8l+bykbHTQAIqF7/7ejfGJ03PX5Z/ILD95jBCISuEnSxgamrg1eDPm
mHApttjm9oPUpbwyVH6hwhjpx7IH0jkdz+FZdSDF5QVQswO1TkhwKT2/CU7GJPVT3xxWg9+SAogy
YFnrn/0/KXi6QoIACg88jaDchdIe/ez7ZzwvWj4/afXloYWm9ZaWHiBSAORBYITfYmWx5U0ro8kN
aOIZ0m0SkopAeWjlvFD+P1loXDSFtFp0lJQGxD9fQH4ix8A16vWXxbq9vOVk0NkHlSXGUZTNibAE
FXr9syYJt9FLRTLErdhl1D3oMhZ8PgYcbdrz9XQ/mt48m6YjTzeuQidC/DgE3A3JsDc9W/WfKQ4V
fz7Kd1+EZ8iNyRApASnQUmgo+aP3YIdd7LexFBZZBHErgh0FafILvDAO/Jljl2umV+GgCYtLTMk9
h3sIi4vZ8c907vxssN2rBqNef9jt4mDvvHDULu6Py7p+rOcx2KYPczeG1gJBAts7xlb2pD+xbeK/
jKzRZ8/WIaCZyuOmbTtGhM2DM+FnrG5GW7Hgh2AIDLQxJEeY2zyEFZGztUyL344uVgOt2TLN2zqu
GZLzQFdrrdL2CdE2t2LcQlg3TkTX5gwIIbAGZHF4s3ilgFhEgOzzpjSLJvL/YsWg+8JpHr7UwbCq
BsN2b9DrtTUT0vClHnv7ba832E1v1ObSJIykO+YTQSz7FAREOiJm6BKOvmCVEqGwDmieAWEZ3Q5Q
PMptN3wgWnRJWhYxWxc2aewo5q2r6Z+OUCLrtlk+dhHi6Ap+uWS9FUfZhqGUDrYvJVSZQ8FJsBhZ
84OyxfiaOFTQb427KTtERIiWHX0m1Wg+aUrx+XllFj8dvn0SRPtscl9pLUZCGvnzR1d0K274jO9+
nW3f69dexAzfO60StflV1WzOt0EBgky4MNhc21IfV6CPbaDjKXmou+tiGAVIXhY6d1XMp7NRkFJ0
kOzzlgcknIWGaCsrLJoTCTqFk7Pczc7pFBtiu7oY/FHS5kNwBhbA0jiNZMdU/HXDpPdUu8zPbswk
pfaeYjY0hj/Z86CWG111aqox2iD28fcx7IxtJu7WaH801TwsjD75BSAeiRQI4ofP1Pg9cIuRHCaJ
KNEYeWpFK3wwqUXheKBHodhpF3nyMH0z34D+sAn/j7Fza27jVrbwHzqsGt6Hr5IlX+TYzo6TfeQX
lneyQ4mUSImUePv151u9AHBI+VipApsNDAYzg9XduAMv0yEkF4pbVdpIxOkoalevozX0XDAGBQnD
Y4nwExQ1BKRzfj/QCac4optRIkRDk4mD5sDYSWg96MEM3Xrx9qiPk8c2Hc+0xBDo5mQCO2wzzyqi
y0P1tLPFPvU+6rh0XtC5BiVC4f39GtXXR4Xs5ikw+T99be6paxa0lKzIoSlyJN57WLtQIKqvpXtA
WwOv+pRcbvgubROHXHBXoZaaRjWPKweJoVyhrU5aWdadDtSFEjDyTLt0kJQfrFvC8SyY9PiYO+cQ
3swR0v6S/hKEk9A0t5Wgh+2KKuLgMn1YGKe0mNV30+3KO5xIjPHU5zdsmh7Y6B4gw/wih50MpY5R
kMIM9++enj42Vco8+uSsS++vfPbHRTokGtUfqXXkPpf9HnpdRbbzLQKR97AnLejNhqzIpG+XNF6n
fM6JOCkhf21psxog6ngtcJJXCrbB19h+3XJHUta+lE0Zv/KeMMzXjnlO7oCng4IOcYuYcHIV0DaF
iR+B8GTAbPQ8AYU3gx+M33UeaEJQIHf6yks74lvG7CVHYaDK2ti5xhVBh2Sbh2/PmJJqH+qfxB2a
F9VZZ/KRm6jGuPaS6jCuzDAwTAmUqiq56e+CGlXmUmqcUiZjFJVz2uYVH8rN43D3N9dVW50vjT4f
HqeciGED4ZDkgIAVm2sDf93qvee7Vhr6SDEbmpD6uNw8dD64sQaP9jl//J0uB6C927PZWhMbqL6l
KYXdzcV6or4nV8kOncFRdXk3H6jvkE8s1F8cHX+zce+KT6S0dqCLaSiBdBbFrpq+jzDnly5W6kqE
klGu3dAh8Km6J3v+PDw+6ue6J6oCpN+KjCc599f4iaakQjgPXVGr4wnUp/CYMvXYFW5i4LT6hZQO
js4w7pCflGMJUfTgDqm8XvnZhOJAk4M3/DytBiPRqIxw1MZD9TdJ+JKXdUVPL3mKOJEPXvwG3BYq
U72Ou6yC0TuQz+zODMfjTPW2zehEwauIGZAmwxtwabqLKnUa2SNMWREVP/pLYPgQ6Ho01zhzwJj7
jLnZ2FiOHVG9hdqxidefcnRDbLIUs6SsKvV/ngdvS27G1yNeuhar2fyJ8PoyR+OpOH+iGd7RuOMl
jmlMVyxyDIMoq6shxhlgcJZjP65QwmP+O5Yp7CCahfok9/KQXlseImFB8y0lPgHmSyJmshUuESmA
2Ik/Xcy2lasyjxreFOPIZkpMAs2n9wjzzno3AlFsX/XTrmOqnysqaSTN3xe7Mbv0OjwoCi2edfIg
TazQI/y050X9efA0PU/FBoE2IJgO25OmjSUEBBwOwyVtoGGDYitTKBAcZkcUi0ryBU4nZlC5TVP0
lOBxAz6lAbLI/Mk1LbgntLHSLHXIWD10KfeaS5waCgMfUqqIcRpibnq4TyC3PYoKpjO7UHcsiXV8
w5oq2xRTFExdkXlU0rXLsltgHuyx9ItOn9PyPQt7WEpflaLkggYz5/f2QxP1sDCmjU7Bw5qlsERW
cqid1Z7ynPcxVTEe1d1Uk2RfkbYbtKqL84CSQk7PAdxUUoV3Y9cpkaRFUtX7ovLxkVrPZwMKVXZy
/mAMDPCFdM2GLFFYJyZ3veHF5QIao4NPBpR5nXD4pd8eL0GI0ux66a47K1hkAUfZibTBWJKRM/Mw
D5/YFwSflCCqb+PuGQ5vmhl02znD+Xbi4Xz7Sa8thSlvgvMrpqUStkKIFlkBtebSj1tqNbxpqd2p
hI9tfv0MGt5hqqBynA2ZqkW8C/e7U5Um4vLv9vN3bjl5xfKpViReumgU+WXH68GoLxOt5MVNpQlT
OmUUaK2w3EW4SpSiQVFQEGBZBM0YsTxUfpCikJyQaCele8Okw+CQA9+cu/ORZxdx7piL8o143Owb
/Hjz6c6dSojSj8IziYOyWGN5Ka7+vAuvH1OyT/tK+8P+sDMc1d0fLDvpPXXHt+v5tNltxIN5GBSH
HUDLYJiUAUU3xEfzzcpjbYF6SCJv0aaz1HOrEqVUnTradTCpfp0386bdkaruuQEC/hYVCgrkIyrw
PHI//f2OKnBYgWM1LjoMw3A0uWbT2mLS+/Fa41zLIIrtEllqFItZJCTNgAaVZAzZoHCxw5DrRAHn
iJqz+SXIEYV/6MXpCM4lmxLex/kDk6xJtDlUzDlLnBlQ8sDUmWHK18OUg+JylqWL1PnQq9bNUkre
dGTg7G1veEH+xcHkURQTwaUuV2GUyffMXg4VJKIOkpIyp4kZ9KHaRtgCWekoRGEOW5Sjh3ZonHUS
at4KyRADammVdkzNMUHVCeKZUJfLvBvPttOoU2/f2EGdG4mYG+GwJOnECk9I3ljTNs1RFhP2VYx0
ZZ2oAjNh0kaKO2FMfYc+LBy3ulVhK4iXb4mlkeSV7iijP5g//MVEw9ulg5TKOxYDywNImnC/HkzM
3OfftjYKh7TKw7YjjcTYYBWzJemVAMfWvnAS4rAUtiNzoMRvD5oMn26NarljW+p1aXPenapu7vim
hzo2kkuQlR4GL84yXhhftT1AzAkvPIzL5MPioPIZ+aViHg2e9GLxPfCuPcS75xGpfIeaNNJf50PO
AN/vD+CSDeZhSxJeyx/A62bV9SeYWrGjJMg2PD68fD73+UvRdt9SlLsw1vL4fFS8I8vJexB7RdmE
JxkUL+59+sjkcDWosflZfi01RRQfzuadm/9FXprSqMI5NvRyuQYlM0yVKzljFk9nnakkARf5WTKI
ACpa0J8XJz8aeev1WMDIArl+r2aq5fEgRLfV3w/uZ0+MvFGL5VPJuvLBLkagOPKnUNfdoHKsIMMK
No0iVf35zdnN/qMMoUyYRmNlL2IfTlkx8axqgzRaFfZB2Q5TnU/L+RXDRVF7Qh2t+0XlrZdk8ujx
fF2rcxl9JJOl+83pK85u8ldyGBm9Z8GkcjVXBNyCH/bPW38RzOdrhjHcz/O5XWkaa6PY7g+G9WDU
q6pR1e22R8ygP87o9Xq+fRo9dJ6/pmGSkOci3Zz1u+5qPEfS992zCBBBHLkuWYy6MoyltQyMxGJi
L0H01AEfMsOGuDHj2KuvGw2wOKQmancU4nft8+FE9cFkcSlIiomV2Qxzmw+7yFvdxxZEZL/tX7GM
LkNMKUOAwguZsMQILeEAUFzBI4aS8GE4Ao9SpMO8AkDvZJ4xI21arTtkCXibalOnr8ksjeG21rqz
vBtOqtvfLOJokwXdmV6oBR2vs5xaQV7XVmCI3DcQL8+7UkEd67lPmtmWdGgS+TwCY7EnUCdxxY3a
+ZQm+jdBSG+fbyE1JRidm1KqBgN6UpmkY288+zi1Rki9FHJmVtpsH9isSugLDBSX1Cfq5Zqn53XY
nqon6HLJRnMidQQVQIeD9aVApeIcOwXBq68mrWKRum3O/0YOcDGdSdfDWRML7Hjp9Xld+3on6xwF
fl/rgAejTl/rk07An27b8+70trf9LfaFz8UKkgDQ4Go99Fiqlc8CYMihBXuLB0A5xAyUcFWaKT5Y
ugJkBIEXg5WgaP2EcaAFIwGau2PwClb38YfCRoPN4MtgPv8yHb8ZfQJQIa2OE09z8UCdI7NVJzek
HltiAnNUwpoiANB4oZYBQ281dg0QMYilG5P3819LaWWkhZmLcTNRSHGJrsHQ7lKsRV9haUWp95Vb
iSP8JUnHN5xIg5volgnXCF4xBacj7yENjLr3WOdBS2rUO5GGbq8zZk57f/o1zVvjKeAdFtlFf7/9
piU7AchcsIzA51PVYA2/GSiGNg++p3IxVr4COIBgmW2OC/5mwLBIAQp9EAEw1OCIgC5NAKx0FJeu
F2v6qECLenlgnGvbGXCugjM0d14WhTfYBt4U4EEdl8YkkrkWqrAG7UCjzzoQRVGFpeEFRTCr5u8f
V+pSwpGBXPpHEHZPNl8ICJnD0tGawwELdU5mDO3vquHtcLKaRYd6zIwAJeszDGAEmvxTmn4DIGPo
S8bOISBhLwocdj0W24OhBlWFGrOfrt0Qpve0wCXmMOqJD5hNmwy8DHVuzLkLJmkvOALu6cAJGLvY
dQsEMcjG2kpbjLX2ni4GGwacwFLzjELBggiy2IOMzetiOyzXOjOila6FJiYFzNV4vOQkAJJAoAuE
QGv6ii5WP7LMDSD7JyvQ553Wkj2xZtOvqsFTIvMUI2P1M3TCM7aZDywJizI5QVsKaqGmaRfGFHzg
0T2uq0fQYAISl4HkxBxb/wyYlC5rnzDyaHU0u1UxBQlggmZVi1UD+IvKGSuHgArh1jkoOJm3sYUq
UD1P7LPmuUtwBEPBQTiG2RSWEQIsubYUDR+rGvC8AkxPGX9UYWWpZ4cdHPttCs5qODypsO6Xw0G3
c7uaflWRCTCuLVnFlLENnSKHwQxKIDSOs+ffljCCt9KO0CUXiQaD7BZWk/PeRseS4lBBBhdguASl
5BRzL69hM42YUq3ogvE4uKKHwSzwWcXwmom+BLpn3C9LGABZ2TKQQIGC8QaBmVE0D206o2gI09il
ITtpb7h+e6j3NLQN3EgFTH3ji86DqE0ZcrCXixqyeetmiEL9r9s9Wgr/ugxUJ3sn9QfIQD1qs+C3
V7Het38yRa37sF4O6t7D/rfUuxBGFaizSYXFoZ2mMKCdjC7oSxb+Xv0RdtVe6GG6EogBJxRp2Dye
VQvORc9L8VFQdl25KnpoJSxYqnoLWtZDoIQHLtxKFhPjycL61Y2mKuEwj+4fit6a3J9v6+m2ymFK
LTkOLIbRuX/AICo9ZHTJffO2lT9Xv+7pzjWR9SP2FeoN2qNBr9uR3Ww0V6b1uLMf3dzsf0tTYqkX
2zpaD6E2igFF6FhSSfPSq9xsJAQvFBfnoSTDGcbSqmzk4iIBjQv4Mt7prupbbDfIhZAG7DLvYmNt
ijfLhwNs0kmGNpezzNQH0P57N1eHi+oOWlwHC400RDpfeV4ssuV+S1k82e/lb1XK8a1QXLMjN31X
TGGW+cFQdZhsGRPtZVMoFyyFxSARixCuNcyQB3G3X4kUW+CwN6NOFD24PKgr0xNlfmJ4Qu7jQEi5
5Do70mqTRLTWBWuRfJHaHGIOVcKNZJyYNYDwqEaQLsFpZxSrgRUA3soANaOqAtfwoAsOsi1zDBu4
0AoCbNnQijRpKU0Dko+rrm+WR/iJhBOCJV1db1cftZZUT7RlhfLQ1XXuK0vneBKGjnI7egmP4y2g
fiN7/Y7WUnheDHqYv4CK2n6in0VRxYSlhCJjeKFqjOhHmC22arlcSrd/q0aX7AicW7exx7gqVHlb
PtlnbzN2tK5H5jimg/AEPw3Jjdpw2OlcRnPV9oGr8D+3Eu1u70U9GAvNQNCwHrbbnTZTuo/NxHL4
MJ0Mu7vdb0cjX2iEVc+qYYouWEFgrCMwuz8e6fXsx1lRaAem2vuBwttJH7RNaPh16JQ9MWERq9Lr
LrQFInbdFgeq1DY30ZeKL45Z8hJcfEQlwcXd9k3d40A6NjWludxji31Vt/Uf2si4RpQL8nB0Hftk
ctOGiR/pT8q6/Zo2zNsNHs8eJ7nokCbqjAgdB4UaFbpCZ7mAPyZBaAZ6qJUYzRsmLs/Es2D38lD9
Hps2xZG5Y+198OZutDzv7mqmx7MxwPfZnqMJKq4sOuzt9UDCTIXc7Hpnk/5Zb8GmJHh5S+6Daq6x
Rrf5+Lr78EV5wOXnu7eDxe356pZ8YI1CrXVP/PeW0898pg5ZIyIJaCc4arG8mtAro3U6jyOG62Tx
yDxHhnqCNDeKp3eWP80k5Y/alHGCRn5v+x9IsJwkJmtING4lTRheQ5R3JQpcmnrd0c5neJUEEYk+
eRZA88HFw9OvqxlfTtEfZ5Q7BT1eq7D9TiVhe02JqJssHRzyQQ73v0a9wc+S1VYSTtD3+EoIcEkz
xSEtXDMyMXDc6MfA8+r+LKKJ5wlcc9LxZMU5PBIUdssv949XypvodvXzfbfvdG5ACfRzaE1ynpUT
LamTsDblVULdAM4vynUJQW+lzFScTKe3bK7+qFx1uk7OMfgEf5RSS01Y4CAuaPlNCC4v4HcgnJDG
HfG95Xk5Hd9VInN9t7pkCzoSIYreXRz739kk6JnIBkI6CKlLH+Pgx9Uft+uP3GavP8Qvf/oefl+H
8grbj+sn5VV5YzMZIvtI1a+fG4CNbyBDm/c6eUzf4R7nOhfsiB23+xWIhs+vDS1Jbaffl4P/cuno
/aNO5IqL7S22lzjw0KaL94/OBkJJ1EnD+1NhHAMl41LSYL+Z/D7pDT8WzeYwmbZGtcTtIgwHxTMU
e+d6Bt44yhJb6W4kBnYpeYmCFXRlo1AYtciKKT1EiqiqlGy+ruvLbTpJ6DB/y5UDqJ6+1MgtjsdA
KchN9dQo+13YQxfsTBDL+9g3kDi9Zw5n4AcbZ3TvGZuZf2pPf4uG+Iwyg8QHdfSjMIFldsd666iL
TJZxkz548B+qLXqwNtrmdFrmd6nCRZJ21ET8WlAcX5w2MTwcreyIG55ePcUwO50v++4HBz8M+ufd
0aeURv0fbUy9eZinz021mrwPnPaP5jOJzAVcDKtE/SwqUOVlhdFhCF2fFvUlwiajyWc/S+cira53
bIbzReFL6lkk0qvfL9673uVnm/qJEYMAvaPfPsZ3YHV6FBccWf7jfgt7mfnkehhe16XUVayqGLWl
2LaVepWbsgyzwafzNbmJOlKpc939yi7oacNGRYp9jd0OhpIWkVPg7muaIuTtIhhU8g2tKg47ImGi
E0SNLR18w3vwdqlLRafOEIGA/TNDKT4ribg8Rsdu5Ul+Ufv1l/Fcrfns3r1r/5Gbir7CPR5nJCsJ
gfI25AiVvtXXyRbAW2Nt4udUdYgQUfA4Oox24ilzxxzKncrBm7O7x486nY1npAmuZMF0FfVUvi5l
XuSz+Dz+kvvd7xiMJppzDios4kyHMrWKTMqRIxUi8Q3lHjGBUQpk+yZ2n8/LFnNEYskJWqWeV6Yr
6px6EC/vBONRAEZmQPlyu9gVk+/eVu/We2kB1+W2taaC4bRfh85o8iVT5xNUbZJVmuhGxqeFuTyT
eAlmy4w/oXyRKu/xtn756ESbk2F4mRasvWs5egrf8Hbwnj/le80q6rnPo0IQ78lcQknWIs4jZ/13
u76OlINPsOlULgFMiPKWHj1d9lh0eqMEwJoD1KZV7LHg50G5RQ824E/9N3e/DtkOOsWK04q+6W0j
FtGns9hUd7rivLkytGqN42pEiI+RhyFEfy7Nj874uq43bwPBiMdDfYOpjmegYbNfnK8ftTghv3iS
SSWMkAp6TuzioGkCtM+93pPYhxtCmvSd5MbDeZ9Tp5LQOnfIx0PchI0gBOVkT/Q6IdHl69yyS0bE
iCiSW2Zx0S8Lddp6ZOOmh8n5wzbtqRdJxyvpUyL3C6PPp5Ggye6R4b6AOaZcoLTTzm9YR5tnW1BT
286Vup9wyCQUmw3DdVN035fw8qk4M77F3pJY9fy2lupw0TbFysKGh5+sWWGc8kazUYwQm68nHSg8
2mDK96AwzVwpGdDIIPdNRruZqHaL1pvbJ3VNkytkBBTnZq8jIFNu4eKFSVdzuzi6Jct+obSAdTpk
aQ4zhzl19qSd5dxM5TpMWjBKZcihDFa4k1wSNDtbblXqwCet4K3+260/+k15ERheU68TL6hRjD/L
G3Pe3TzW3ihYX+obSNDfaErK/lLSonPKCZmB/s9w2GsPnx8fd7+VShgD96qKURj9d7HTDH4qSwRE
75FqeHEtV/moNw87Z9t7HYtM1Kj4bdNaZJ54f3O26D3FsKn0oP/7dp2sNT4cn86Lh+3BxoA5AaCd
u3FyH/Yr/Q0xTt4YFNCa5V7dHvXaNdt+9Nwd0eiVnHNY/dNqcHP7UbNYDCAQua+h2eNg3Jhe2fsA
aweQattofvdJ1ZjrfH/TuaKrRiTt5tRl54xSNbfhDhXTzS+Dpze3v6vCGuM3qOh+/u7h3wpgDROK
ZaUlr6xk0MX7xVr1IHKOYFQN6uuF8SW8ZnIe80+ORzbDWkMJgFEXFWWGATqxRlGQgJ7FDmoe2XII
WWiGkFCeID8HkQkPxyM7BnE4ZPZwr98d9E93a91P1+2bfl3ffky70Cyq62qqVQQ8Ps4uQS0R8d3w
bNG+ENBMTWKCEr23AEUcAFztqHqn7ln+BW10SHtZD9EIMepu+ZgH4WjU4ANgxSLx/KnuHHbynlFN
GvYqZvT+koATNmOJ4SpMkhjaT7EClxD3cblZCKXVhAYiUklHQxsRHwV6zKliqCmGnSxgbupApZ7u
2FXvkrzclgQPr9dnU/rqhnCOXSgtpGYLKu7Vxc0vy3+3F5pQjw/hhInJvD0/jx6pfHI1F4lCM40o
SYpjLm60SBBsb/LSOIza4x2OWqQdIS4hMHhbvzwMkzYgxUS0nFsjCMGrg3pcjrnsMrXAI90wh7Ux
yC5lHEG+4GIoiibHd4qmfpIpIbmqTUGFj6KLtFydy/UAAqwtTYrw4F2PWtdcLqtUCEVwoE8jNp1o
Xyx6Su7natQeapbIqS0cjeh1ZQpJ1Rn2T7pe17ebVnva69x+RFpbs8tRW0VbUQbktIxbIKFpmZ4L
PEu1RRqKikAl0lt6ucJc4jFj4YYi32kkqPkI31p1Pqh9rC4GU2QdHrq7/eV+9ReMO6uQdRiJdxQ6
3avtYxp4lURH+7/a+mxd9wTkldiWO+jp6Cmqw7mJbsBGkxVELVuWpqZMNSFfXetw4WYznJi4j6N7
/dkUW9aQh8LEOILF3fFJEwZq5/vKg5BA82ag3fP2w5UFMw364VHJ36xoxkCfxKwxzQkBwiFTUPAz
H+b5H81Ya/9AugYdRl+7/brb7lVt7R7SKGnX1aq7qYbV/cdFtfkVyJEchAQGl1HX3rNV/7JeRhdR
PvYLtOkBFP70/oK1OrJt8wR8OEMtzFmFmDxpYAmfDZcg5wRvdyKZEgRiogy/LlYcwxV1Ygdr+7w0
aGQBsK0h/wtjpMCzWTEu2NpucBUsZFbiRDhTsAAjqJT9dqFdW3BCKEMCDzbd2zyP3hc4xetiULUv
6/pZKz5L7S3N8SVPuenndqEzOJnRUnc7bTZEY4YpM33rdlXVx8hNx8Pnh8f5qr7S7DIdJYiAoMAI
TaEgCW/aZGgAS3EJsh4Pby7uvoCnCzeoDiMhguOUVMwQCAOtq+iYdxLyawNZHPfP2tRROtH771EV
5CFGO/J/6eOXFN29X/yLmxkRysV2To2keMnDLqpIDUEkYgZq3owFCt4M1K7MCEeCNtOe+tOK7cjD
r4chWqUVM0FsvCJCjsU1ng+14+HlmbnobbXPH260A7iiRBmsm8ZbyX8qaLW4nVv96tDF5t3id8Ly
29Kt7dplBPGqeE3pYdR+ETmiXgOeAht6NEhbvs+6UGzXhDNy8RRbVwpM60OuzzsKOoWONK2c175G
IapZRFyyW3Q56SmWxzjBXi8OoECrCNVCQZ1p7Horrcrd9vlXegbfTBfPN7EsL46jQLVsHdGpwlj3
rHVWRanf9O2ye/u+tZjdnbXYpje1v6I5uH7Ka19QBOK6uqd5JTfVfsqRFQxwxIWfq2P7xXo51JE5
TBxDOOr0ht12TEBrGNLupj2cdXejvnYH8CQKGJehaAjM6o/qbzjrTlE9q4y1plAJPDEkkxKVKEQP
clhEx0KGV+hrDPNiJqmzdMA0JQeDqnDmlQkx1+pemEzspUs24w92hbF8FKpCjYSAVEFuMgNasZ4g
Juiik0PFW7SQixUFF/MxNQNziQMo6CuoxOyxZuWp2+lgGUf9LsBUFHOnxdvDbvB8v5n1rtLm0gUT
M8YDajygxoOQag2Uy412yyGurzRpfzK9O5v+hTkQbJOxLB/GjHrPrNu/cvVHF9ssB6RVoEHaKCYB
SpiqvNz8ynO4Zz0+GzEa3P1KfCXhNYDcouI0L+2DWVFj51470DTEUCGb1rgrrMeJAWA70phGlKSx
uQqd+3Vnd76auxrVnGOBoAA095gWprqNI9mA2BV9U+uxKSDDADtUmG+/bmdvb9Qlb20t1JBLFBr1
GgJdx6GEpEaejq3hca6m304eZDTwt/YTdU+olF4GdxC0ztNN7m67ebd7uFhdxZKARpntR/gFyuPw
viJrp7PYKJC7VNE5HKyiGtWthydTTIePs+F+TB3rKm3j70rUbvWR7vg8jer/kyYky5IUJSCsAjxr
yOpPUJGcwgA2vCUB3pJgBkiZ2bYomxBZ/7WTERgbbxgWWRpseLLZlBCsQO7iIZgAlwPS8PoNm3di
+8HRVjoaTrmnr+BdGDI6bYRBN5dV3fTn2T96WR1iijbT2TjTB43vnFaH9vPdqvf8MK6uDisU0Vvw
tvZCnzdv7v8gX1G6WJJb1B6dcyMexk5zDqR8obhoHrzLcp2D52wOEM4mv0r3jlXRZlfFMRnnMU8Y
QqHk8Ep9t/zrYu7uKXwse8oKEBCgAIxHHEwsapDyPUws2Su9i2rp7fRydmk5J/vNQA89PP+gm6d9
usohxJ65m90h8zdZ7BD11EbBt9/tWveD9nN1tfJCRrcgyG9l/6PWhoupz1d/W/ihBgHGzpIPD8NY
vWaCkMd4TihZHp2cURRymZPn+lcKZGCIv33/c1veVOsqLUvqXthBQILaqXV5GHW1NgBBYSgHDZCp
NcNggR1WEEqgWhL1m/ZQJ9HhBRaodOOAkazWkCGWH+kHGLlcNHoFL2OXUMOjnm1fRJoznuTynnHp
nysRU66POxtYptIdjQbtDhU0tu8cnh5Msuz27x56vc7iS7JhPOZ+9mH3gT4GUDRlwb8BPIHRYMbM
CCmOp2nQDfCNC9yMusG8vKdh8eg1A3/aBqAIvoUiB/B25kETL7wcSOtYwaSJgbt5a6Kp2oyry9V2
Kf1185JZkrPRnWYUgDOxLAJQvM1tYWar96uPBBt1xWJ0vYgAmLuQOoxRC//cyw+AeFXw2Xm0TuVX
jJw2+gOIZklQ/DxacCIVeC0ELshegf+0NwD4WTrKFL9Rf9Cp2r36pE05X6+Gi8fFzd0XLdMV4N+s
waCGr1BbTryGvDAZSoJjOhfjjMmExuwRMj5mC2niUcEWRpY2V2KT8kadRsCG1opGKyhqOUdzP6JL
yAiagp3QjK5KMIIHIINlihfFDdsaJO1jgvaS6VCNNBoKU9dZrKkCUyqNS9F8FT/IQFlWzeLqAhoM
vYVug7yCVefkBLvAqtNjrSGry0aDweCkX3C4uJ097Oa9my8kr316qISDEXIBHFD4ALDgBmjwhm77
v/OlwDNypgEeYfFP/ZXQmKyWi0Gj5PpoEy7AsR6aMW3ARUCunNoMU/OEUS8z9dKTxcBGD/uLllkR
oSBmr3l7oQcMOenww37OAAI7BjDkJhgNZqFgI/CCwtgZttgMRGNwh/FEdjiLobjUgWNl+2cwnq5/
kcpxYiwz7zng9wdrH+7rXrtfL2dfDgACkwEUMIyAGDbXIQVQPs/OJpaQ1ANXPbEfBcvob88ne83H
LJUaeFtkBVK1Ab4jvcwTWEvJKaA4KMEogi4Yol2mvVsOc3XhGheI1IyhJuai81c93KQpUk2FhP+h
TqZeA+aywNESUMkabQqZUXpTOUkRrAqG5ldXVPdhu+PWNb0KcKkRQkwpacHbvBU0qaY3nRv/a/L8
iRBKOWnqq83P0Unvauhoj1Znd1DThf9icVPrsTPt3A/mq99VNwJNRAhqcKFSsVBTM4oQzuWsoIwy
0ziCHVdDO4McVgDv6da4jEoRwFoXzUhN08FSebPLuJWylaQkDD8688klb0mhmaB5qbhLWTU6CbMI
ICHmkZ60sxQXrMWFwWsJKBqdZu3bUBcBsa12IKpedF6SEf22KD+dYTz+meOkT08X1wvFKCsJOA28
OO6GxmwGp0gAQvN89/E7ElREDsnhIWXMH/kpo/TY+5hzj7DYKkAlWTIYOCRJVGPlYBVrTMAQ1Y2l
KsXwxCQIbsMRRlUvTI9v/kf9/MOTwVgksa+Dz9rtql9rcP20ZB937hZPw2r/Oe0LYRnkJWEQt7yS
hgAcQgm1wJ0wSWJ0Qo8/D7r9c0mJm4dnLbyI47eSUjO9ZqpZAvnHHsmHcZIMRd0vV/MJKMIoiQ6R
Y35DtMk2m19m33yZeHaraxmy7IPxLTAcnMPxOTCWWMLNUBjxNLfYCEFkKJtwCIvLIpKMukT+R3oI
wD1+vV2pgCquCKi6yFhUlKd/+n7fBG3GN2+zRxdHMWSlFHtpzCxJhFuC8JqxTMIfGn2v1DtOT2MJ
SepSZLHLyKgzeNHe686H7enz03z/WQ1tULckAbGBh7HValILkTEuYFN8uZqRwr1Dean3C67cSd7k
BXYusASsiyLbo0YbL+ocXA+Mta0caQAzNNU5MFeqgETlH5CJgRe4DJSZ9febUarpNzErFijPfgJB
zAjQuxwyiDIhx411YDKUWBGYTfviOeYyhSEAtARmnk6EJSGE/IViFYqFOd4Z3/e9gvKL9dKyF11a
ggN6sgac4XCyJHM9vb957uyr3ueVSy4GnwHRKm+9tsIbbmNtNQdWvFCAZt4Rs4+Mb6pMlp5RkABr
KC5U3eyJLhPYHBq0xlLA4IQjMFlfY8UXrIubE1rKGnDijqg3EoYPyKDwgGUQoWn1F4j+zYYihhG4
igM9659o5g1DqB3BBo3sIvgVaH6ogIMRlQpOs+Qoy+iHbHS4tEY369Xzw932c1rKTrbzIBU7eWsl
mgNGx7pZkPK0GUMGiDhOXOfcdfP0reQaBwGGtIAJVPDQx8633fzfaUgOsIyhLkd/Neq4YLKrQwGP
GOC3eX5T7TTGK22N3fysttZPVy3VIIhmAQgJWkAxtJTu8FZUrkWLj4D8D0toPaFjLop8/MljcAGU
DjSoIV6zk+nz/pID0gL9tKw62uMATJyDkhZtfTEMDKqcEctQE5ENvAF/BerqB6V2l9V4w0Hdhgw6
J6V295Z61Kb/1IpdC8CNpxQw8eIMHdQ8FLUDO0JgcGbyehV8QAOtvS4OjxUOamfMrIuAJP0LI2pa
vK58gRnhrn4VAwoatqSsD6i1mze42HqaGhYomQ1Nk5fRNrI0Sr+mxiU0spZZ3R7/w0xg5zt1ubCP
+P4JBEyEeNEjxkE2TLwZdHsUd1X0Oze0bdmrx0+z/nz5RcWdjk+pPmx2FzzL+V+yvTDO8yYETEd0
ILkNk6o633WmAtbQItQa36tOdXAI4+DTZP4evZaeb+ZMcuzefqbXaDJqRMsjnDLTegWWFYRcNCnv
gtcKneho9O62PmdsTEue+BgoTgkEo8DxQOuoiL9o3X52N1BJSKeQ1hv0TvteKkqeCASDU+ePzQEy
pXpaowYnycpixdUiVoiP+cLYRNQjVsKwgBPEyTjLaBkUS1aEpqo5iyeURHQO96/34/t348euJh94
W5WYRceDSKhE1nMPLZniW7W0nvlhMP60fwZ6euxj/RIMLqyPVsYoPNo0tj4WcWzLxaY1i7XMYXiI
kswPWB7sjKqHxJXJOqaOHAWVSqPWtP13PNGKBeU5TbdYv9VyBjsrmJOAptVXZAlPg/K01fhO1hL/
vD6/+V5S4n54OrjLJ+El0CkWRn3csphhL2HQSlOaSfAS4s1XrkKRbhzHZo41YsQVKPIGXa8vODJL
O0q8ZjVPt5MY9nVQ4LBu96s2C5bjdKqGyk7b7fZg+9h6CJWdPGgIwnsIaE5wTBa2xGvyN+bUIgx1
OxuKCDO1CSWwwqp7RTKVbSUM4oZcS4g8xSOoJGfzdaZJ3xdMuJwhJCFMMzrwKb5IQl2XBKUeTCMa
sFiKOMqwl1ZHEWBUPOZqAKDgCZVMkOPC4BuTgG02yfCms6k0HMIiG5fhU7adkfmaK/9zAE43e6SF
MGpXgyHbSnSr/qh7utfOcDW+X23H1eazZiMqy9X8nQ3OkL58qrMtDXkOI5PIuYXkuy0JDJpuS0J/
sQ1JoWQ4qnzI9qg/ZvVVdrtHIiawUp+gbFJtMSr6UC9d+3/msRY1LLmNxLteT7aT2TTRUq5HjwC8
MhmBR9q1ah9b7WyuP92O3+BDzqA/z16OT3tRJI1Yg0+doF+NKmqCJ3t2rAfD1q61Xz5/JvM0+Yvq
HhzPcvaakpcwtuA26s5qeAKbVOIc/UyWdkWOhdda/FmyXczbBQNB1BNsQ70pc1DlcGQ4vQOhAwIh
WmTFmLuOF02vDI02pbobf1lqN2JbJqgdSDQZYMALxRkkmGLf+qvL7nmaHUygdUCqgXkKHUmYaRVG
7r1XpMaaHuuHqRCMNR3b6Zs79fYYUhstKF73BKvIfR3dzssKB3MI2mwfOKwrNhI8rXDMW4slk4F3
z595FpBRqTe40LBi/ANRk4InXqhd2nuFSOgQmKpAjrXnWt0r/NJ0lNS8VkianQds9pkRlqFNLimL
NwrXXC289m7yrglCJQgAC16G1ZvLg5rLH0Opq1FoQmPidkE1D4ATD6sGPVQPgQcEQVg4hq2DkQKG
F1hgCoUBG1xukVlTCbCewhCFVi305/o5ejkwIwBrDpocsh0kR00eT8zcL7fr9bJbPUXTWThFnczq
iUoKl0D2uNsNFbQDxLvR+yUbCwWgRg9Mmwe4SRs37xcxxTrqNas0p/AIr5d1Gq04Zh4Q2Z/LHgoZ
wRl1AYJx5DleAwKD15oGg0ujZanEySpUyn2rEFlcsj23hSPAivPz/G4PXg6hUMjUAzo1mRHb5YDg
4wzvbqb9yf3TQ/35B1s6O7ehOOtM4clf82ac3dG/CYuSiFKRRSOwh6X8l67svkLBwMoCo0Ip9UzG
lD0VT7nhpDvT4CUsO06wtNG3E8uJKLprEIxL+Ebo+t22fVF0TWmUqZ9WRSihtryM53/0lC7UDvC4
AJZNxtA6ECC5ZIzNQ4GZEIOtVrJ0TOMohECtZU1qXQusKSRtTkuRSDBu2uq/n/93/jtRHXtIbZ40
lExUFffMp0npRKj5QmHQFWJjBaPXq1NfLsbScusv9BVh4mSDH5SuXbYjY8FF1auoSB5L037FSoPH
+YxJP1GgulMF0cnGF1Y+zpwuI674iYwwJcVWz7ftdhoJQO7psCY++u/iGaoS+m09vojlgSrH+Swi
cqU806mSPAkWWswEDBstH1Y1OnZ+T65ySzT8fWtT2CkW2AZLhGsRLTg9+/vKPX7+AF9WjB0TZ1nl
8gvJRNz0gVE8EeaH54uNGMHmcP5xJGcGmnudaKF9iw9qPrfE5Q7U0ZRAeFMYHB9iGYGmnXdLKnxS
HolwnvvhP0wwMksvgtF1M8DFZ+7tatoEGYhr5aC7wJjfHXWjaFbKFsgg47JZEJ+0Nl1BbwnrbM46
rTONeygv+Hs8Y+FBvRq85w39Ebw2fM5GWJwzhvzCNa4QHHYWvUidg9ysHMjTd3wH34YjMu/vrDQj
c0cokfwIMqL91unnAP/X39uTC9Z7EJOESMKUbMM5LX2L86YYSrw45Uvuv4chG1RoBWNrpnpDNKwI
h/FV551sXUxpzbu6xzAQFVKkNm2f6rRDqiwcprzU3dP7+Re/HBON4ru3+vxk5I8sPtH8tjBG0W+i
F2t0YJjXG2Z0+QR4U6eAV/em/Sa1pxuvGt+nu+M+KKGk8mFy88FB6Xu9Wi/ajmmLtGTYG1VmjHaU
5vxz79EyAILul2/Gv2H17RQnynS8mHy72OJVm6lxu9/c7wA1Y1HllXyVurw+Qi9chl1SCUdMSqHb
31kjGw/mhvC4JUx9UncRCAVm87xK6eKlicYrEgHKmtnF+9hWmDeLGomjxZ4suXoZX04Kcs5Ul6XO
14fLSVp4UZSPZ/L+fk9uKqVleSyBq+t4eWVWpOASXpLFJGx9gQA9Bt2f4sShWgpcgtQBw4fxVaTt
b3N+MFWCEF7H4dDieDZ8fJ3zJLdcU4ZwkUErsoVc6t1dEocQKIjGUIgv6nrsSgktbv/MY9XVmnbJ
86O4ndimJAJv4eAqzGGqjU4hwcxSKYA2drxwmOoMua6g4uzxonPFFVgHm8er+kHuO4fBi81KMVOL
KywZC/KjWsL78CZ6mQnz+CQP7qXS7AFf4NXj4yGcsVXipz66/TcP5BKXiDgllfLKYbHmLycSiRoq
gkiMuyO7fOdsjBQxdbB67uaNgLJVW0mLgP5UNULsdOnaAyASElQhGsMEa2Y2f4gjNDWgeH7C3oJi
AcoSf/IlfnPelK8qDsypmuE9zB9Ww1jdjo6Zm1vODdf94OnoiKVATohgEvJFN8qOW9t5sk1UFt0r
paojmAr0qAga7pg5EXMfKLMuma4M4ESRODSabuapTxCOM3PYQp3LriVxAV5r8RCS3tm8Vk0qLzTh
s+kYO5oWdNhLJiYVce/87k++SjXX6BuIl4434pqnEPEJ+ioLL/mWPNmveBRqShlWH0xrTHGmb7vD
qOiGmOcZI8RByv3e/ixKeD6R7+ESQ7xQ1b4I8gU6ImC453nxYUUhO9YUPyJxM4GsnokD83iea9O8
QFQmieG8i2kpEaQ3zioH78umzffx5BM/hKt+Do/yvcosZRIEltzjQUo40/IEvUD0/dINVn8KRXZq
UD4W+lq1/eSUe/U5MofuUGs/GSkbPg3Gj4un1lNjfgs1Gd7f1NUWaKnbRPmvq2ZMKe0d4sqAOn6x
/QplV8hUj8kLclBwO/RZh2He/iWvStA/YdDVpOHBpLFq9t2yEqOAdiyMb8nqonRoJMx6wJk2aeCg
6LHVs2gjjNU6bVplXNQIs6iG4gmY0D1yGwYaYHhPkj+BhxAo4OIsbq+A8oPZ5DTM2cSjw7KAWudi
HDelunVr070Z9Paf03Rit1VAgceVTssCkzEyZEbBeJl3DROYigOjEabqL+BJm1dSLDenF8RWnlFh
K7U48JEDqLQiOde/ZLEzv+FoHgwzQe61XC0ZjY7ayuo6jkzxRdlutLm5pAZwgQoUy8Iae02BTUBG
AWaemAZV4Y3uTQDFi/WCYltAFlocaE5nZ+uH2IcmG07rvKmQbdhOK3gxERaGLssimrEtB9CfC8EP
pkCyjUvV7zKffMgQdv/kBIVpa/tIS3teNTpn3KDhrWIo1RoJ1AALD9rQAjLMUZPC6gjQQArFAWah
MAaSwILo5obFzFHUit5SuJ31by4Pa8gpY4tSWgddVTA4pgUfoxTVIYOUJoukDrHQPy6Qs2RzsY2g
obzeMPISetcav+t+gSUPXs3x9stZA4OKs0WYxj9kT28OgjrpD1su591Je/JElntQGG3rLC+fKR7J
5ePWIrlttXP+47W2NanMX5hJG8XUGLaiyd4VIKxYeaw38l+m0HkPQy63zkfLKwLS/FBXfcni4gCA
vIbiyGtTZ3qpgxxOHiWDndlNRnkfJRK5jtA775X9uZoR5REB1gsXvj+X+nZsWd9YeNofDipWAyP1
bNDE7IHThTTTm7oz2Q9bjNHEqSE8hDzE/rk9Tm7j6E+hVyUAwWetsDZAcYvvvSiw3FZHE0gC51a2
FQNI6orNrhiwpHMfNJpdlTSCD1OrfjTFCiAOGhOWMUCL6msYw2imCGOaLjF1MuHmdkk2duEDNVzR
Fhh7oaqjq0pbFC3fbtTDF5Vr3+FbiyAQCP5QHCIAXyhKR6DaM6CJICAFuXJiCSh00npz/xmNJCDR
LA9ZGKKWhDIiJVCc6ynqiSHo5+LxYm+kIYcBMamuNxoOmBo+eDG9bj++v2mtl9VdWEWQRxSNP4Ig
8Hsj/VWduzv1CxFo9AstDNoHb0qvhiPnXkEUn1slNZo94h7HoJq/kVYW+IHQmPDxeD6bs/e0pA+p
qwattp7v5A9MLA5JAmf1hxZTACOD7G6PKFaLkBXxAm5MCnv6xsgTo7+tTXW17SRD4y+a7GMeWfk8
rwuz3eE+nJ+tAoBKWR4UTs2rjRaZ8DwdXyo5L5N7KZqzwE6WtTbsQoZMi5yZqW8uNlr3hS8bfHzI
2awe/lWEcH/BWZ2aEeE0HB9KA6qmtsvMNTUUo3EOtUO4YWTc7teXtnFEVA5SKvO2OFTOjLYC3LXf
sMuhE0GLYJpFlG4Ns8mL2hECw5tC036leKhASEM8aKMz1FIZhXxHe8V3TXqTuSbH2dEShHHV8rg1
FcpmBcvNJ6UYTqa2dfOZEg5tqy/G/Q+E4EMg0Sxoa/x0/nOdQnuOO+6lU/9H2Zlup5Esa/uGDmsx
U/xFlmTJU7fb7t32Hy13731AgEACMYir/5433sykwP7sfexUEJWVU2UMGTkjUF2sDPZeN9nEeGpt
LphLmE+Gs/vTJavi7BAuILgfgXC4H39+fzEsZr7vXD0+XGnPxXR6xXhLbvTgwh0nVIofMwPqNj2z
NtrZXPpD2RjvLzg2SmpX+x0TsaMLUSe/EwDW0wiW5xBTKXgPTsVAqKVQPWKq21oMxJVOO6RDYrSC
DRpplBwL3AriYcQmdc1Gxiix62O322goWFKa2x0jjPylfSOB8YmE0dpeisJXu5RAShzFc8mpaieV
W7v9+nLxtpCBJMGdgaliHUQcEPzV5s1JP92tfGLJ8IJwKkWeVnBC9nQSTgWVRkJOTrTRDAhPOCPJ
tDFxDfUZnFZq4nrOdS/NIrsmVAy4xxO10iQ2DQAZAz3fXxw6B8FFyBBtC/HkG8uv8CsOMaapjHHC
CL9f/92puC4TXbBOB0I7LKk4rQKRUjwtwsYdkrgOTNp5DJE36A88DCPXEpmXFn2nYiViqLl4AlN4
IM5rk4AoQ9xse9FsvnfQ70eIpC9irAD2kxkRH1/7VvI96mW163gAPcxXSgcSupjfVKa42kpWOOU9
FlOdJRsEka0zRxhAiqnuDhXFoezqSfPOcUpP2tHQYSBELgaExIuhFzJViBgUKoD08ATiFnuWCEcn
HOgEEEvFzkMq8owdQCfGaRgl/9VASedselNassfC8QG3efT6XBV71jk4PKzuUJQvk7x9A6EpmrGI
HkLTuTt8aB0WscDzcKk9hbVlnkWEECfkRCMjPiohpsXRRXkWKO9MLCs3S3+t1llA3XUGo8dmmvrm
UbokN4HueVu6ygw3Uoe/WDWuJjQb8Vgc3AkOhFGA5uhgHnvbw404OAgvQczS9ocNQERlSERDCFnh
D/BMdFA/GeEA4scLd7MNafFMaGDYl2YBeKF4g+B+3hT6sKFa70NEHva5aXk4YDv394cRNXbPu7tt
fzn+kGeHe+vb6Y21PUQ+7QNabUJSq1AjXrNsOhumuwCiH+Fpt2jzpN9jJAykv725jyNHoF8iYYyR
gEOh8e8syf3BADcEsZKq77mPyR+ThPdGgEaggpHYyccTZDo9dyELfSFPEUn7QBlLXoF5kJJKws/w
F2Q5X6gSZGFVZIt7ttoV9wNLNusLU5vj4Wqza2WyWO6K9K3dW0fsoUi9N8CjmsMGV8CEZZ4aM91B
6FcQyNKJDzgSaQRbWQhXpSCe5UW5y0MHzCC6Ia6S33aW4posQ1VJdxFbj6vk0RU3hKUJTKOc7tVn
ZS7KhzBCR5MS2oEgbCaoYZ5+cag69PvW5OKwSuOiTgDoNAo7GFkO4u4DpLfb43Jg5jUtyEiwNYEb
LOJi0MI51va8hTVIwQxipLBPQWJ0vzwV7sHHuK9WD2aCsOakXwt4LGk6FfAel0vrX7fLRd+xa6HG
Sdv1cDDZb9uN91piC409vqC9nTCO3dmcv3mkQJCku1HV5gOIXGwecDtJsgfYUMky/OA4p6zDseA6
HwyZWDLWApCuUmflbq1xIDX4qKQvleFuYiCypmpTZkX3wzvcOX3CVhgfIrwsX0cpPFjYMI01yCx7
ZHz278RMupCj8BXUhxlw5q4zRsITrsDT0LyB3QCZzRiFT4oPiFp6tQj/LJ5GizRlggfLT7Ix42zq
WRYfUnR+vE26rDaWQTKl0dGN1+k0e/flFu8WuxtlHjaGDBMj2dL4hRo73xuIGuPMyeagyzFLAwZ1
Y/yxxnyd7Wzd76wWZj6Yze2KNRYQXhCT7GbHgQT4YTX9uN9qMAHczjoJHaWNMO46lNErtRh55UVi
lGhSSlNzxi6FYwgA08AK+MAACubZd3MDBIcnMHthBGaJTYkCCzGWa1bTpV5//oUVuNjjOJEKPXxR
Q5ApCH80/LSujQDWCbyrI7Q9Vg14GvkFgVqaVznXDhgA7NzkdKbBsHfWEx5wjE97v71rvE/zLm5i
qHsQoPUDNDKxEGdIhivjjJZmCauWZBHDkPcgSHUJaEJazsFNUfd9iV0XeORfdNx/SjcbmpDuQol4
YSdoXwTksWOdKgh08lyKtqx0K0453aRmAyJqKEfeBLuqnm/dm4GaUNl2XLHmIJ5shHyyhEcyNB7i
wRAZ76agYBJjtQR+rB5G9403+KPJbdPB8r/W6p2zlcMSrBbzmF023Fb9Qad/tun20H/sTlrz9t37
tEnfglXoBsXADQvCI1SFkid9YgfiBVQpQUH8aLIBtw8XCCWIdbaG9EzMdu/Vyz5vuArjfTN788DZ
odEuQEnoZ5KCQD/JmYy8f4TTL87rlkRXdHCcz2CyWgKBOFYfxCkwIhlSCq1tOoCY9IQBB1pEjVhK
QyyHD68Of2YBtQbVaLBEM0+GuncW5D0S2RR2l2zKXQFWmMijHVQHiUacYZNfErrzA0Owx85qemHd
Zpc5mmCEmgZtjDvctLbd3L3XlD60s81nMYV0pekGR+Ki0YV4lkKohTfQ5IxRGJ5wFr/jcjYbbsgc
4XFOwXENiYMoC9KJDiMC/+AjKwqecLwxJCAIpQAxBDHnxAnCzj/t87b8m1+AlCWxTHQWwGENsUwe
SEuF/ZGhKf1wr208gWD6/3NcIAN7hAqIMRPzinkoj7fk3/bq/ro9eG0WIiBcU9gJvDhzUZxZC1dy
XC5vHBweBOn+xf/IjWcQc6ZzJkEcSgfItoaQEiAVaE1rCgCpN8Plt2U6NRmvIGV3fncc6suTNtQS
6VjgqIRAyt2SqatFAF4BKRRITN1o1NtiZ3myhqR0Li+d59FjKwldVFRe45R/9XWVDCjiUBE8GnF1
5Uu9/J6XRQODl3oDiSEbfl25QN6nEaJs5CCcdgifBTWJa01WJZ3RccMKL+MtChZhQAig0z95Lr5W
4k4rYFzQEhEIvWyO2oOTeXA4X/4B6T1XW44zipHjBPOJhhYJi6SFIVGUixhNXogWREXEyNjOJS3q
hsJRGX5Fa3QsN+U7++4YM6JkaCNK0h6PZk/Xv7Ab4ozMM7uhNag4CJ5TjHt0Us/m6ht3HPE4HC5p
fxD8mLckq/XlehGHGodeqrbMNkZ98LnlPAHwoiJ0zjHf7TqICmB3X7Yc0BbJeWkNUl+0lPRDzOMc
Hi+fdSW3lYSEPkQfxBadzARNqlgMLe7VZHsF98GJhpJcmIxn2M7caFgek6BzroWnEKGCzYIjax1Z
MRkIK3YaizDhzIrQY3D/ZiDTarpNExy/oEtcwn1GFx1j3OaUzXZz+N3Jsius8Nm0AV3SKrg8qkOd
ky2Vj/4efBiOtS0dTYMTAVHVbCpwGLz8jkfrIr1+itfQqGhzE846HXXOUIGVkk+itrI2tD6iH5Z7
ciglKGQIgj8QJxMAZ4vA5zpodSwKKa15tL7SkLBUVR4bT2TMqgq1gwFn5QMS6xaLKjICQXkDfZNm
OTUBRMujmQexrRikMWzmpTaf7pOkLCBVZl2wYBLRD78g7fluE5l8bdYJDHTGQNUanA8JrV5YHqPz
mt4vuZgMmjApY/IZnm9R7g6GSbKsbYI6oNY1oqRv7IQMJpOaijDVQJYVV5Tko+lza2EiufGg8kHS
gCvrmtxoxB5NLZcRefI6Y2t6jO6m+tR4QwM3AyYG0MQoUJMHdJigEhX+PSwUKUgiEJuekDfoILIw
WsoMKaTg5X9DkF6cCH4qawyK9+gz9budqjnsnu/eqxZrzjwaD95ruw6bx6EDrupe7V4+CEH/QSZc
2En4uFipfJl5KBvaAE/UKEVdM7S3fppdys5aaVZbm8uVAT+EuNu+eqj+mO1Zl431Sto2/EmEArga
/MkkmIeW8D7p3RFLif3IYisCjphbtOENEMOT3e1mGsu2WCeMDkmzkS+S6jztZcGW4R67McRIsSdg
hXZuXC8rZrJ9IVZYFtgaSodFzm9W06tJK/gwdLwiehtxnvK2Rsi9wWzaWZ3DZOkUe0KJ9fL8ll7o
wAaCpUFmz9KFElLWVkhRenDzOv6jAxf2OUfDNMlAI0OFUnfUSR1Jg6p99Qugh7nQczVp6DZ2ZOEP
MQyDVcqTaQQ0vWxC0EbCWT6sgEj0AIAOABTCJaDeCKTT2ohEAkDHBlJQ2/IucSGviIztnU+EIZZC
sseJH3z9bDxeAMiNWCDhEbun3NLzwlGcn15H98GhU5z6MV6wUHFUdW4tqH4YKm+JyTw2u93ttAZe
tKpBP9YJlK3aaCqOSsl3zZrZhmEG+HgOVJF4Io/BgcTcLCqLW3pDd+kmYDDcJccJGjMkrjNw9JpZ
TDtDEN6X5CNn/CgqkAi8KQhWdI6cubS8LoFIE89ioRixnWLIECT6lIZNQxcMK6q7LQHkJzlJYDSl
px1vt6YunKwpBJMCamCVHxfYkCAOpTrh0x0xRac+CY57ernqJ9T1UIrKS3AchQS62NhVmmuNFSip
8LH8JBrk9RcHcoTTtX2xrF5RY+UKsIHif+PJNRvISCCasECExo9oUClLq1PbsrA6zkJkNraPRQAo
Kav1rHnEWR5IC4fEH9MlIXID4tqTiw0T0J2L5ko2iCcY/FmiFy2fPwIvmrfiFptXi36697J8Am+d
W56R8jf5s8D90oiGD/zs104kvWOVTbSbWvGNF4WnHmiVfmHCtM/ODMeEYaMsHQPu8us1B5xYcDqr
tWg8vSyeH3rV+7T9mjqklkoNkzU+QNc8EOUGJADu+zq33sG/rlW08MYdBXytUtAR4MBN79XD71Ip
YedIIkLTi81DLIr1mZb8YjNl/4SEbWqzJx3NUoTBCJxswYC9kVD38EFk3GiRGL84E1wjxKJ2JrW4
Ns7HkWFTVhKENRqDj/jZ6X3NFAUPDuCXyjuDv6BhrMQ/tXoGXI/CgX9cu8mW6P7ZiPG0212M9099
0xDi4GyDRNNlItVQCwXeOOMFhkXKkweDNKIIuTwk7GR4B90LxDM1HLmlpYHlrYaRiMkD0LQ2AuRe
i6X25eNtupviJ3T/QhrF2eoB4o4bU0mhcBN4cXAFeIFmEh3rAwY/iJ98wgWWQv14i/r8NexiXgEW
nVhHzCwxMIJWh8EYnIYDDMUzGMler+fxjcI5adQy6QFLfzWaPeim65JBUb1OGIh6JXmyMv+WYtWj
OJaZmfAg1taGqTjety9eTfNM7gdTkObXYWeEo+hYQsCfc+mPhk0HXObDDDoqpzdonQ+bTlt39+Mx
nak8bGoWhVdRMLgag8JVVi5GYATCglsZEUNsl+OBE9vhCzTvYN80NrfPNzyZh2BrIfXDOKyFZOIX
PUfSVngk56QNSQZEpVmNmDgFUTnC1ipICJAGcc301Cua2xoAXJdBULNR2wC+SpBmgHTj+3np9wUp
cQfzRjpjgDj0QaIa5p9SySEZHip5DHGBkKSLTdn4EBwFtnNlgJ+P+SI4aUDHMwWeJgiFbPHE1LcZ
GAobP++XkpClLdJhD5IO328xXH5e/mc8i1PHpdSjryBx5EGreyWPPg3UpponjmzF0xHB07rbRgzs
LwlQT8EjRyC1dXFxBJfT4QUC4bhEAQcWcUE4LC5AhDZpoDz6KtpFb8YwbVl2Y+Lyqsje1/3FqGCr
d6Ncnz81mtfDr6XwLrlFtpQHxN/islEMnEsFRL0AkzahRYIbrAF4AW6IQjhbulu0TAzCwiaFi4zD
S0bgllbras7uhc4jZ5p9oXAUiA80oq8YXvdHGIp4pHqLCT2CFIr4ExzWuL/CX2QN6W/BP828pq8o
BmHtW9SMBvfzXano4QNeLz04VpC/5OcaqjWQrXPWjtJ+opu6fY5G7p2vrmtsl4tWt7uvYqQOsak1
olk74YtUAQtinYMn8gQ8P1cZLztHcOgijHgWqQSxMtHii5DiMrdLePfViuQqFrcUo8xiGX5qCWsL
9SSCFt8QxIS7F/0jIwsRThwdbxEBt5xJBKLtVAua2s7lJ8sf/GG2MQKl4Y8jZ4+5FTIaNl6bO+CU
bftaHZfEV3n2Ji8MpZFba4c47pEVmnc6Uo9ITrbwGZ6k5xlikIgMs+F4OumGhJgAJDfRMMNoelRL
HBdhFX5DU+NbhIRH627gzzmt2/p+HScnG3I4M7srh1Xnu0UY28Zm0txsx8P3Hhgwo5EzrAI09eGN
8fwPthmhzGEAXgHrnAAO3QlmtrHt1tfhIA4IjxSuefnzaS9Wc9B0VEgwtVLJR82Rhy7ydHTzGksJ
QcRfGnMo/PpQvXr46Nxt8SVbUQGjESGkWxdNieHFg2560mgGh3iHUPCZ9U/zB+qra02V+Dxab3JJ
5cC4i++YPl88NvTtbrJKw7Wca9/akeHTOS9S6lE4EAlHbp/qCAzOY2L8aJjQ6yh0oDWfmb5oQbjY
+1qcsiGJF4SknJdKFPZuyYI0wZUyWZTh8xQhys8LotXDKWMXCCGLRsrFxd+PRKeIi3/tu+/UX2rc
3wxVcslPHogzYqEq4gRi8SzQkhRyxQAA3qhu/JJoIUkoeNmUeT+KRQr5iTV2ljSqpy7nfnQOll8n
C5TQx8IDPsDfIOgjwl3nlFCFZFyD9pTYdpQIxGV1i2NI00mqkmwMO37wLRBFoMJaHeTuWzKDY8mv
WxwbZ+lKbvgUufTMfhHEImUgFhbDxPcLddqtQcjMJfLHU95UTB/FWiz07yvMEQRTT5WIRHenQ+d8
UdODxvaKk0QXS30w7zk6QV8Xn1w+1p9coJtU3uKMA5k34czi/vuiAv0yL352vXSmo8NO8yl82pra
heRgih2QagP5ub7k7PoftMycxTdsD6phq9M7XxO1WDy3G83ZtHrvybO6voQcFAYIjbqH1+vqwkoF
orj9tAoBWq+gYKzFgMTyW3BkFrwgyLWioCW0z+S4my2tiS8SLtVW0ybgcK6heTlBDe3BycA0SMED
bZp7nbapMGRDuOFzhjPghSK54PKsQTjijFkKp+AP7QuEVWAYZBgfltPm7R4WZ3OeDU0xT63PKlYp
BmWewln56p3a4BbExmmoDmb5Bdl/NDgFL3SGA5bCM4F6foL6YLh8uO9tNpWmtCNPWVfgpj90Boeq
hiCmsKFl0aQ2kfGxw2aSf1hOHqJI6+JNyXjQZLZNqLwzLKnw0OKcpcqqR3RVPkHV1IV+prEplxQY
XZpEc3duTO3W7ZSjFerdAIwlaGQ6mnymMtQESUdpQkgoA92o7iLiRkw9qd5s4YBIaGPVRZFQyKWp
ZX4s57wwQq8Az5/T8EdjU5x+z7T3sMlhEp3zKdLtAUN7Onke5Nnvc9F90mSaCQgC6Uwx0xApw4LB
x8JpxaohIDX2eZ07ZIJYMiywd4NYajKDMG4dRSeJH0QRmWhV9JAXtkECUwsER00L2VxXEhgalzpJ
TBugSXK0M4vgGCkE4PjEl2sqGGLZgWd1mq9Pxuu/qXnOxf6B0tRuoWYbO5Mezdn1yYtls7EbLxYD
GZnUMJkAITX1aY0Jgo9e1Xo1yAo+lhjV/FoE8mNYmNW3p/uL+8NIivBpP3oaX3CiZlKHbK5DV44v
xjr0PVZ5S4GGepT0hA1E3eMDtKPuIZetF6DFx/uFUIKmiSEUgxzGIQFmgGllokAmdrBxxbkfbRK4
mdQeIOiCzFjFmUbAQibrOtGpJjDIAj7wq+Gvx95bZ0eda+xdK0I6rNbpMiZ2vg9gsWpvmg+zQS9k
Q3s7TaIwywOckcaP0IINXTud/Q9aoEXE40+xX8T6zRBhodKLiSxJCeUGAhkMQSQ4hpKXuoekxnqr
DqGHyUDtQxiq/kxaLCcJskaCij4u0Pl+RUfc/5fNMwSGms/SwlO0AEcAD7fYkzTs/KLZ+ZHKaiM2
3NjR5q9/fhX0Yv4wH26qNQOVPsgxSEFuPkSTCocOdcpAhUKZIiuQw7jpktZ18gARgFS/CVInBfiR
FNMRhzb40WpMksJCyjD11WGgwq24qPOC4FmnBXhRYeAmREEQksbj8pqqtWxIPGKASWQKxysQCQYK
LGzluqFMnfyywWjFbMXZKAyLagbDIRLR5/CNs3Vsg/2mt3463A/ep/k/6yr3iV3zQOq8al03/5c6
pqlA1bhr/A1xpUhq32yy20YAErAoQHuSCrEMnYwkK/c9bT6YeEACpBu9wzowBa3coCN+xVwI3ZbI
qC6NVnqaaECrOsuW1znIMoAgJiAQfHdgTlhDnHb4eBG91R2PReNxv9X2m58krD6lQ3yRR02F11a5
KvGapPqR+HnsJaOwA2jaIVtsDXgA9ii8UecQs4cOCwYzu5xBqMgrIHrURPq5oYFonjR3XBXBvWY0
d30uLWhzoFj3bP09R0vfr5/u1823J5fkQV8yFfliUgxoB6FBzDa8jcaYzoUuVCCKW8zuOs785fns
q+go+Xv4SBDgmaogRWIVWJDl4UILAfO2DBiuOFiKthYI5+UJ0wc6NT6eoPQy7l7Ea/DXch5j6tvO
47u9DCApdGzTvPaijiwny3S+JmaRWLN+UDX8QaMRAx+KI8XvdHjhRGiTQcKYtS1cy8ahgXaO46Lg
A3IWQMGUhedraefFg3kvMGxrbiW7ouosJmlVBEVpMWnOagzScGYnqhCvIjc2FkgfBG7GH7jsxJpw
MDtUoIYItDcoGDTN9sPbVokoPRkKqMGYOQN5efX0cHUyTWwBkTikJYqgBLQzbmHAB84B8liuS/L6
iK9eXEdeFrGBrh3PWhhkOGtfPD+vtFEsUow5Afbzb3UKI8k5AyDsGLMCBAw/rYe0zi72zK91drv7
I9ljY1mLKy24zziuma9tiZhO7nbL1l21zbIXy46kv5ExSiSJCpdHHP2EWODq0uBH61upeC2vT8Mp
LGKFnXiIlUZFAYPALYX5C4KnHMz+hd/ChcXWLPwDS+EpmK8ZERtmBTr7tF7rlJk42MG60yyKn9Wn
ETMYPiD2B4l1rnHHZChYKMurPIKWZ3LMIOY+aOlHiAYVo8GFWqYlCI7a5OLc9Zufa0+uJTk1RpP6
7FWDPncZo0rPrZ7VS9Wfb+/623dJferUIdTgajC9pDRqUVnfRhMKiShDgVCSRzMhCEEJA3Q/rzS5
BCNK9ZjPNOIZugMhMC9wZoNC+qB+szXTqmi/chRwHG8NQeyICKJOiazcfDA6RltEd0aOS49SJe71
3lKdHk/Ssk789Mn6+e4L8ZntH0Z/TTbXTgPojikJ66xufvzBcSa8PPmgRzUS4MgAcHxAX8cnu92R
V3wL0J8AUrdylGnUj5YR84AjnCFJqMzk6cSBGhrpjaZTncuixzw4ovU6g8af2Yglvj+RYLhqePjm
Uho6ss6aOayZlmZVwwwhjjWR9cwo6rBxtV3d+BM80EbDVeYb1h0WXFBarwaJEhGIOYTtTAM4OGIa
lo/XN+aT1sB5W8pEXB65sYx7y9bN/o1f7wb3WtXrMgCVQJ61IzivXJ+RM2+cnOOyWH/ELdcEw1EE
Id1I2JVMKCMFlnC7w2V16yde4pbsGglVBR6/Wv5SNRuaSKFSDJc9LlyN1t2sOl+Mrzuv0qa9qn6h
X3ScKasLali+zsU5K91ujb2bOxzqaizb1FPtPB9eWiGWNEmHT3A62sdUouPlAlrvksqsFwsULMvN
ZYgwdWuiK5FVDJW23m0fP7Qem6ljmuvCCQN1zKdy9dIgPNwT0qzQ+JHF1J138/bFoildvp6z2tpV
ovG53h/j2b+JwCfwMgxwo4Ls1VUMWy15hIFH+6CsremB+bDPvE/BBgL6O4xtq3ygvYE4nfCFzhaW
LQYQm8cJsnoDnW39TVq2QIjjdqG0DjGbvp2P5u/dQhToViHOh492p7Q+9KzTVIf3sZEmkVwUIoHj
jKSxQR4oCuHcmhGUxBTtG6WikYv1FlEh3tNpw8slLsVNSP+f6u4ba2zPvsSPZJw+7FtpcI9E+M48
JAcoZagTAWIYnCJUj1Pd/u0v5ltJ01/cvGeMTj2gBEoh7jaj9pDOkT4qN7QEi+ZVR7MWf9cqYY5U
oo3iwUlRNSDAshjQOBFAMAodjatHQfxo00wwnJpqncRNMiVTF6lkHaXyvI8ItJYhQiXUGZOqoEIS
8c+oZq7MBu14171c3rMoX0dOuezO2p/irIG4UgAQfQF5E5SKJudCclV6pM0rUiyO+M4AfwKUt0YM
Sxjnh6dz7W4XJgX9VS1sHjc4NrJmW3E3SxpEIovO7/PDa83nea2PC2NYCuPsyhcaGbe6l574hzA4
egpUVagAPhDn8XtsRd0sURQFiJ3rH7wg5Moj8Gl/i6PIuPUXjEddbeezjnWG0kFNV6s9WjEJGQ0Y
6gxn3RwNLMrTGhZv40Dj1oPgbAje7a7wTz711Wgqhnt8wrKKTEchl+E7Plbu4XXvX9tHBXNgII43
3QUHUO7ePVejAccyxRAfviD6rNJV85w2czdMFGtDHqxBfdcp4Oo3OwAhsklt3MQ35fEnawu2RjTg
ruiipUW7ThRIuHyzhBMnOqmZsM6ocb0/XDofQ4Jk8xkUedLBMIglcmj4k9PKbE0jq6RdnPMEkr6y
OFlRTCEz/7hiXdlUm6pwJhkCEetEvbo6/eFE1Vuqk6wszEZKznwnuPMHBynu8f2ierXr7kcILUyt
Tqk/kE/QSRX0peIYVD7ZzQ1QTmeJ4EDXXzzcTQKkCkRIgJZ4isOnmg5xCYWJQWnwNjRCVBCcESUQ
eHf4N1mH5vV7IkkBTi9podOY5h27OFnqbW6klnJFmisLBJGLthpEVZiGm3lyJXrNhWB0ysgLxMuB
wNVI5JD6JL49xjUSh8fUz7TzuvcxvvofjRBQZkIeblsPl3m5W+jX1N7kaThq3nSxanEdUK1EF5dR
CF7bWQUBCVquqCbc8Sgr2I7qAzaW/bdbzn15eE73fkIwd+48qhC9Pae9Zk1SqpMsqNSPKwXY6F6P
StvdPcRNfaYesDhKQRmBlN+fY5zSzA5VYjs3THjBOnwhIyC55MFNA8wy5hopPS/9JQQE+R42tnEr
br2jyhfx6G4gMAbx/cXa/L1d9S5JFb4Wm5JgSbOOE4/sBBnKiPsIsIntY8RQ/Z7xYrqSSlZnYBu3
lvIweZ5c/pUOVVpuY96Y9zjeqTenn9wHw0KiZV0MqtybUzHJq3yvcRfJZTCM6QhQlWXbvU2vYuxl
ur3Twk3H4f2Wk8zlV74LJKLzDvTXV7n6rtzjUHrq0w9YU81F85w01TybAVyNBxwnetfpvfV4pruo
ZZsaTRBZA6kGoBCqxc9u02itisM/4XH90g/XPSGJOPhXMNviRtRKB0cX7jZTp5lxHmBfFhHHwkJo
ga2D9JqlbRrCyTyanw2RPDgcBwI77/evBgcZ4+BWiYbirhhKMRJn53ueL8bNYiUsBKB2gB69+Pno
yvD0jsNq0OvHaeK9QbvfZsLj/MylKZtshpP23Ux0oDMND1Lx1Hqp/oK49qnoOsIjQ8PuRoLTpVSv
Use95GnwZBrE8KzUIQO8JgR1ToWXOgdxtYPQMEi1MGmAdnBd8w7cECQoArD2gApUdXm0pyFSDAIk
gE4spqKLYIO73gVjFolalkjncUkQ6woqAfznVc+tumdDk71+u8NBSs0mU3nDTie2DNeGJhfNx+Fh
vOnO89Cka57Kz4NE1LS5HT9qFxwHcuawBvA5zuO9PH17mqnXTUUXlxo13RNWhMqUBBIdaCSGCUCJ
b6jcsARFoEgy93J5IlFnoNTD6jCEetWwxyVbJrIJS5tp2ooy+XhN8BotZze7tRpEO0Sp4CLf1+YL
vbK8lBZEDR+CZCdqlo1P7CHxWHbNNiStSAWAw2TozUedpwvZL1PuzkQ0zRAnkD68JbQxZRnRtbR9
rCqDL3AIJvn8nC/O7nllOcqQfVKsKGoN+gNOc+9q8USNLVaTxdPkYf7QeK/hO0hgtqiNkpl+huYP
QhkxIYEQJxE1xrlONidl48e/njgJ+kGeEyqGuYL8qduRO+c2e3rT19M/hUbXuOg/qthEcx27xo1b
BI/rUuq1rBoO+cNTwhdSqHbO0sfz8l8vC8nifyWIZ8tRosZZ7cwcAXe7DzsclnVa453urj/erZ6f
YlqdutQAJtVLZq5+Lwd2+0w9LwfYW2XklMsMY6VQbJ6e3nAiKkFwDEJBARDgmfP4VVotBKVYF1zk
FMTCVIiBDO22l9UNvzjIMW5whAL9pSmGd/9vi1I1736khUKWoNTs6fkviMODjcjZ8E7jD2FjQo1C
loIk/fiVl8cuCySpq0oeIY9hjPMbTevuykSOSYZggPxCME6PnzOZOtxB0mxxzqkOqDwlU6OzrLqb
1mz9fk0XJG4esWgYFoJR5UVCTAGoaAoYsWxkCdknNXlcKxQUSHRwb4BLfazJ6jCJxDVnX9BgQS71
rzRwVFduBAr9RlXzWxwVDQ6siwuPdiZH0m5UejEWQJI2ilYKXLKSp9lsJgzGQ23I5cXPq7/N+Z/f
N1jtYbca9pvoqDaG2ykBBne7A6Py68lbaSYkwM6jreDHk2Rd7ZgCIIZxBaqJkM6mqlNBCxiowDji
K2ZFJD9PvTe5ITQ9dwyxQ8H0EAgp4mOyFkjK4MDpv7nIaTzb54lraEqXUJTKC+HBq87sWSaJCQ6B
QWZdRnk5y4CqTVyuak5tCjVbd1ZJqUYYkakpakphHVKKjA+Ox1JwFxZPfKLptYdaXN0HHauj8HKh
gcJ37wjfnA1uVOza+ile4EMI0qIGx11u4zhVPuoRe89EVEXqHfPBOiOBJ5yXZaWxcI/UN7t5yqS5
6t+Qo4y6gCBkajiexTyoOrxRwwoUk//AbnP/uwurAXS/X7/MuMCiZpfvHhp/juexIMCfcT96mWmC
398lhCxcVXzksokt3n4XkwpRcjLcrUgiChR16a9PFVJNvqpILn1eljkZv10s4rYEXdxVOgbu+4eF
CkdY0g1j9JDB59qQVHTXEXDOxmaVwqzKVpeTU5mhpOrohRJE7YvWvUZ8/OnGqFQdmFKZbnyuy49P
MO8+rvMlOVVBMbZ5cNw6TAUow2yqwGAga7V4TLTIn5pNNn91q3vNNaC/qf1n6RLjpm79gY133DC3
+0+zz6EzytnJnMCkNLNlqBYrWjClFoP+aceWDXzqb72EISqWF1BuJ6kP2L1rXHAIFx5E3y11gDe7
0PJSNVE09LU5232/RGNYXLebxJJDvyaokByZRztXVBY/UUfT+7FxKFrxmnjWUKcsSZm0dhedzR/r
5uxE4MhLdKztg6uTiWKU+ioI3wiOM2JozltrlL54gwSteIe3K9SmmmCeSBISEy3Tbff68XmEcBIx
hWPhpJZ9RwsVq1gIGQteoIV93WqdQdoofNx2eagJHGucVks2uW94p6XC169tsi86m1Fv/efRZk8N
2/6TLW8U7WA71HChmzs3dDI53COj45i29ExQjbmpNMKhiNxm4+rh+1wb7kXSzLJ7YcE5N8w17Ha/
mzc0bq1qy7wLLjaKmqepYtLSclekL/WuwmQmVnf3cbZbjOOC7eUDR2VHs1KSc1qYdflA++rlOpQ1
DIe9bfELJjdzwAqksLiaV7eFd8WZX/0av8Os+qs14Wj23i0t7fc9Awp63tSs1C/HHyjdkW0gMTY3
ICXT7v+7LshNn80L8NrqIPsxGoG3CkJrRtYNqDvXtD+PODItSCmDso7CUFGoLh5BgEmFu/oskcCn
i35bI7bSBnTDxPlZl4jGoU4+rvZvecDi0uva57Ze5peHTZXyI4+jQxzv+h/TmknnmXtEphsLx1k+
Dk6azV6wxcft6g9yV77cgiMNFtlbkDzsOX7u3FrcgHAdpjd8WGnV3vbTbhJL4twems2cl4ptea+v
fOPOCm6u4F0WcWWMBo55Emd6oo2xIp0pCPkinssxbb+S3HVvm/u7CzhMWQXPzbbdN5Sk+laxPWvw
tL5odWi8+j0u8qOWTLljddWq7qjwKDxUPa6pKGYerRp0d2wHBzeVz6fXSSO5bEpQSJw8PVwE1fMZ
8rnVdgwSdMAUvB6Db+wxQ7G+sK6jdmf07vkhkiBz/aHYiRNtr2b5/cppEwYEGEj/xmQnMZdL72Qq
bO8XrMjZ62I8vEjAcPFh0hBKwdb3g4/Hb1bWWdvwHlfPaDxeJvXljIHmDFgIfDmJ405KDGL7dQnH
Y4kg/MuMAx1gTAJ0pzEcZ+0SJeOTilt3ozAuj3yVMxcTMUfSdPWDUnLX9Hh+/yGEpRTFUXhURNZ1
bKR1zEaP3YsO88KZ/kY4+jGdcnFW6XqM7IEqzelwkr9PkzqE08HudYXswpf0CBs+6fqrce8VV2Lh
ufzP8jMN+5+z1mI0W8UCJcqqjkusmXK54WmrJrgD5NhJJ0kzjJBwzqd6of+g76fwy4/3z9v3L9tq
5KAUKUoiWBBXHZGNeB32so2cZlOepFD0sse5UO+WiE7HiAYLWEejFG07ZgtSsYIZ640RMcU8s/bL
Z6gjIuZMVB70yfT+Q3u8Hj11es3Rjo2a9cgKUqRhoxXA+CiP8WYyum9etDvTm6S7VZzgrdViNFyr
dKoP10rSm0OF6E5ZqkfzStXKPQ/e4hkclSfEM3spspyoCOL6IlEQa0UObHSYHNNPKaBkFNGf0V/Z
f9KnD2afSIkamOuqNdBZxQqa3VK7GYb/LvQiUi6R0ZKqy8Fj43I4li1myiFqWIDzzWi1uv+d5O3I
VOlXL6yEzfwchd9/Xg/54jjfzm0y1WqEmu08oo0HKg3S4sY/0Z7VpVgwlKE4FSySji9WxwgNzmc9
slZMNGqkrhKJkwbphVFbfeuh8f/mUcWmsN2n/e/d1eRrKkMe+CUApYBGKa67K6kwB2Kysqw5e/mM
tidm9b/jobLbzidfevNjWqRCFCcNwlYjGcgn96G5Wv1VfBLI9v5x1Gukk3qtxYGlxY0TIJEeuiNq
ZmMqhtZPx3VTEzwDkzmrphKjdlm9ZqAsTmNxW40pvWKpRuIkQqku95MPFSfZVMNpmudE9xJEjTgd
8Vzx+IBvPrc3wZK7d7POC2ZZdH2VSpYXAvlxvRw8pt0y/pa69SDzIK2x4VvIiuJ2m5wezQIV77Sg
LS/2t/ECsX2NY8uBLJdcvpXXxfgFaRrxMBO44zgC+Ppm97h4t9xMPzWXvZtlO6ZtHeUsBUeM5Q5+
4zRmu94NFsfD9O3dbJkOO8z9YWdKGdZ3Mf5IPHuV7En08JUTeNYvGy1/4pHQQDuCyWfYebNcLvSG
ynEQknFAkG43ruXxdDddjfEDkwIRU8uLVpvZ1WLYTKvRnLG6KIP1/jNTALrTR8V6eEg39rgfQw+E
l+6HHO+5VNckEnbxCAGiEW3KgnO1uFzGFW4s+0+7/6LqTmLmW4L67csdC2KY5GMHAVdPdQ/sYYxp
jtSZImPe0g8C2VXPFzyAlQmLTu/VYTG4YN6a5A+b2O9MQTu0+7HO219dIIG0hoMfYpCOIa+x52v7
BJhuabQv2s2R5tu3K50ijBnFnBwhqRnDw/BpezFgM5p8vEXb53h9VTnTEQdkQNJbulzk5lD+FqBd
ZxP32dGz8PAxkC4FkF7GgpaRePrg/eRRszHN7vL15oMrwfBp8Dy9GA/mF2m5oWorj16DGAeSiB/J
CXz13EhLWVSq/af7u6t145UmgxyDIHymIwFxg77nDEncX/vdBzEQvl3cf+jsd7+7bIoV9FpXo35T
5VeCs5d1moLXEyO4nAA+oLFwIe0nXEOQJuyxMqfjf60WA2hLMFyiXC4YEcivj/qYpU6ev8GB+UoI
b+KR7mK7+91JpNeRCjjFHDwxHLNiuO4YP+VIFouX28W1vuVrZ4nREJKNMJK2RHCVVimCH7dqucaA
6+biN0SZUBLf8eTDbMwy3jyljp/lye+by9Hu7kM14onEy4CCM+JDWR0ilqfIruU6XYrPYv7P5HL/
eEWBeQ9UHzaYz51ZV6W+zt+qmg+yRHUNrx+6n3mWV1Bv+3C/Uo6Ji+Da+97lYLv8LQVy7CYL8xyI
I5ov7qrfRd+ShpDG4trFdX54De65Fhr7gHxV0BmdDJVz+qp9mP17PHs+XHRag9vtrv9nKSKFEPOs
nqFWZxonbZCQ3R/dweH2uGBLkjy7b4ws8YaZi/zkGstaYMBYXBmcqddMGsQhdO/x6pmLEfhiE6Hw
ypaR2M66/7Z4sLgGA4XHUnKQ8hhZtre/dWc95EBrW/kCqqD9zOTKGxfOSTlW1FU+JAmv8CW3p96l
Pj0YVQD/eN6uZi8Xdw8vbHK7InFSds0vnkIAFDLqGaRQlRF/s4chGskISilElSuI1xdPUCjmLlf0
muAz5ZbTOEz6Nwc6sfLzJi347+nz4rPS8ahWTN/EdZ6Z5ZRaY7JI/PX4/DK7aDV6pAN9FZDE/FEK
OJ2NCPyHSwB0ARdzNmFl3Qoy7XAMCwMZikqh2/PP/fns5tCbLV497t4Nd5FoRN39vn0YvhafZB44
zY4cWSAFHZV8lDii9d9OLuf73aV4dvtuv+n8sb9v/tZZNP7ktXPFfztBbKbr5W8+Bgb/s8TjESJm
1fp6Ub3dd0e4QX/z12LFTJsjAZXvEpquWt039y/jUXf6ZdvCmFcAU3+1uGsdw8v/kWmMydO7h+Za
ra2TIrM1HHz/GM95AYFahiMTmUsNtys+otGbfRrM5xerJ21yS8w6H1KPiecIu121DqNo0UuJ2m92
T2JP15yKU6vDdD8U3xVVKlKa4xLksD1s7TLA5klnj7HZvgYn6Pa5e7taPT2KQk4LqNMdO3ehbZBn
Mm0/vp7erziSYPZ0s95sr6Qjpne9j9QGRTcBttw/7ToqRSYp49PF8reyFgLE873/05iNq2V71Wm8
iV7cerRual6PbgodDaDcBlP5Kwlp/RuK3lre2t0QWwmLCQX/8/nLVlzUXV9zxvGeTXz7HPrBmR8+
laK2sGJ6t14vJvPpc96+fazLvNbMnRlgdFI0sunVTa5gPIujb8RQx3cDBNHBlOlfOmY1xDURXYq0
4gzcQ5d0S2gRtdaZdpDWlMOrXy5bPc23uDEE4l0gtePKwhPcEATigQPBky0ULIlPIWLYFH6CEyzI
IJDEuF65hcwCnpcSEiQvCyQC1YfHL4jUO5/kZ1FUv8mytOGgVXHnevtsLUbj8NTe9J7ocaFlqX8v
D4SvGabRI46VgD47PhaqQRo8C2QQB/y5ej3t6mbhx+fLxUHnoabxBgadmVgtvXSRKaYo46xnqCEG
DX4Ft4sDQaMjaCag505H1smlA+TUiS4DZEHvWWd8sTysE++TaEkaZLnu3rpryYMRiG4cAruHCsIr
n8FUqA5poToQnzrVd/ej8W+m/uzfy+7FcbG2eMDSbNh6uX0OJSpSh4OEWsJhopdWSsqCHQbZmvMq
Yh5xOpeB0Ec1sbuc3uJhR5vppMxOSj3O+MGWZ3s9EIICf841sQO0LtkwDWeFd/vdVtXsD3px0U1N
sleDyWLDcYazt/CkGCXfaeCxPfjj3WyiUT4P8RkuP47nOn83jUZJss0aiC/kNF8UUYaGjf3dKO1Z
OO/I+wgShBWa0RsW8bJ9C8EsqcV0pbmgGjNlHrAawhhpbV49fzYBChlcfdQXDtxa9ud114rbl76r
vH7FEkTWI7Ly7GxZzWDYXzPs1JnFqg7q6tWk/zc/yByQxR20NK4xHqklcLhf1RXOg0RHmGfYEQqq
ENg/XGwqTUJZZtCalp/j0Ljlh6outW1EQuNhPEsQz3bUsgZRQiq92Ia5vrqqhAA4y4pr3xJjDnYf
H3zX6V6u7ndXlo1ZdftwJd9Qqbm7Hr/HQLA9qs9QjI6KTE0+9LFH0qVelZMPuDL1gP9X6g3a1aDd
48r1Zqvb5Kz8szNJVr3H4XZ6t9l/Thf9wPL/j7NzXW7jVtb2DW1W8czhX0mWY8tR4ixnZdl/VE7W
DkVSJMWDSIpX/z1vvwA4pPxJqV2FajYwGAyIPqABNACC9SEkLIoRBFpCQgLEIBgxRenmQExXMf83
ZhD1BE9e9CHUPbTftfI8rahzNs0VWu+oORmPMEfrEx0y0SAdC2HQzcpOWx5NMouNtZohxCpRU8Mp
Jp9TjEMIEHYDmKYQsj6qCTswejMTjGciWLLHQB1DEZ7rrDDLoVatu3uDcC15uNfFbtDhQPwW9zP1
uRiII7DODgVZjfur9WjT793oIEdokf2GoJ5FD8TkMhzhHDtXRigJ9YAQyDgUc5QUcBHu7LqmWIcW
YcNAYYlq/guoxQzhCooyCSpiQyeiRdZ27A2orUKmq3eQPcggiM8LxMlTfhazQrwiTaYZVNCj9Reg
KZc2dmQbBXrYmLaVaqrV6FUEzISDQO7ErB7paWg5a8u3qHXuJz/ocEvakJP+qn5nyLllZ2LWWM+q
9VPV7v6WLkcqtiMEgVAWJxqeqKUL3JP8IMhVXIZuOllXpvVnIsrZw+mFZb6tFjtMJhAHi5pJYgkz
kUwhaUatRVioSLNWTOf7kZqJwy+tzlN3SI5aQ1JAnnOBYGf6EsEi0dRKPVdt9tEUIp1sSKF7Mqhk
RIKVx702A4DQBypBQKhHAM9y9jrNhqcnGXObHacXdyv6Ne6d6EC7sy0mnX2n8zTcDJs3Ngf4kCXK
3rwQioYvdAMxoYBG0IDQTe0e62ZHqtinDfLsu2mNInVPZQXfZNBCQkiOxadb6WS/ovIgAJYCwfRw
qwMtKTR5aXWQZMrT2mpbnaP6xESxBMNdUOg4mlTBVp37nXxorA0HXQzW6M/fmwLA1xu8FZ7ppyqt
albc9NFrCXDb8Kl/6Go3v++PHzvNG9wg14woUUpY8UAaO9Sb7nAc966fGQE6laZWpggmgaGpYOEw
Idz+XhKDKFq1by4O38lCjIexOqZ1qVhYJBnXz8l/K2/VJ4qRYUVnBDzuDJMUhU8UHdNi3vwbAVEX
tXn6T+qm4ophyxEkk8ZjpWWgzef3o83nA+c8FFGCULtOLEaYmibiqL+5tBBtq6vhUnOymhvfTXbq
uggkFDi5696YxCbuGURSSAGKylmCjEjzjf+C0Dwtp2JweRBXCFXr6bvOFMe5zvB+dTGYXzYeL8hL
RngAAoG8wQnhCXzOCcM2rtpYlexleHFS2vhpOHre75s36SJi6mUtWXQlNIfUDqa2IZYI1OIpNCUF
HCj9aDID64hJKrW4v9Q6v7uyDIlCX0MhWrJV/0ZI+hIXelO1QFNT0R9Z8Ov791XtIEeT7scu83m2
92ghSh0iskUjBhlpfJRiuBr/Y1XYOrsOUrqwYr6jj7nR7cZ5taeS2bkbLMYcTQY9agcHWiSXl804
YSaPo2l66UYOW+eHCM1vWBAoU+iz7jz/LpogYFuOcqk5F8gPlhZnrf1BXlxkMglELPwOcKMyYWTJ
hzMVUDew0fR1YlRP7Plh0370UJar7sM1zIzMTB/i/ACwsNIDqI8asayDrqOxIdAc9zx3R525J4e5
kPUQGyKRHPJIadZCZzyUeCEac4ZmC/w6hRPekJFu+7yD6vU7ncGwXQ27XfYzsKHhlCiDcePhfvcw
q25O3PngAho+3QdpYiAlpoWV43T5+Ov0Lk4+MU1Er+i2TChLDriN+KN3HarPspU8AfwShVppEsUC
MSSr+73mZPCbi61DMvEVS+/iorv5NB4+Xs4e2nGyTvCMmcT5BL3yr7rAANN7qPSdr5Yyo0aOBWq5
l5FUihBiN3LKhp3kdynfJvFenoGhbApxAxxfZFxPxCEddlMeSrUsWDUY9Tg2mUzmZ/475ZTa8SB6
LNQYaTR3iI5zYF2AmGpAPze56pAieKSrccFsGTYfb/KRNDyKv+1cbjtgOpgm+fuk6Sb/+/UQ7xI8
tGjE5M6W0nVAzffd8r+Lpz/1LIgrquN0Q+lk0jdwVw3lS0VA0LkgZgIeudrNy/VSLh0E1RgfB/+6
iqYPNMQFLv2b0NQUotrqjdWMkxtme7lEuGpAcGmL+gCS3BWS9rzq/Lwc/aKGyFUhP95iKoLiog4B
wkvRFcPzZ3Mvp0XXHaT5HAdYgDnwwH9Z0w3bu4shblV2PXJFm5gMei26HOVZj6FxR4w52kx+oSlo
H9Vo2fvoFgC6xNFs2dW7DpSQyJGoBU8qaNFiN/trtvw0PtmSWVqCxojJcrdLepmZieT35Xzyiocn
+ZTzwvLwrIjw1bUq9VisNlfTATIZk5RqPLV2a3el3SDTA5svgvClEZxPn6W2FAjUS/zwhFfZFzJV
VVRK7ldR5ETXjPKpnV7D64gbnd1JRwWZv/XrubrU74RN623pFi3tKlUxbdMx5+kK3rV3MVUnF5CU
bjtcibLUkJL1htmXhPINcEepEwiQR3KtI5L+uf5v9fSuGszEuxQB5EOrzU/3tRvfTu+10T9nFehC
h32ZUVzB7nxV5TOQ37EI7O9RoP+ivh0MpgYjVS5xauDcd7qZF6zhpQbPE9I0to0X71i3LcN0MbTM
/11/uf/l+jDu3vBLqTKAqaeDy4uKBFtQMcrUO1mCzBaqGDzLY0pIZAsn2kPvo57pj8dEghGxqDzV
KeU4qcf7+lMnzK2M8I0aNGXkrcf7i0ZLbeTsfmP9+GvzDidDctKmVjDUzfWkpaYtOpBBX/O3pXWN
pGM+yOP/RQ6HaCLlGYSiX8y7Py3SfTJ8Qm0YPnkSgfhQ/fXmtndDKWYLkPozopT68Ovg/p0mkCmL
QKIhiIsjD4j+No2mSEAXFFVLHRCP9DLzN+UjJJXCeOYJVRdMf212N//xinMWxMXxZSPqUEXy2K5A
U5PqZi+yTVR2mi3nzHlK0Y2LbXaMqCNwQ5Tm4Jvty1lf6yz+DI0ILlaR61woFbNKUJfapNMQlQjb
x4ganK8qxEQIkLIMeQskVAm/joGoVtO/qA5lfDt0P8FMqcC8DLeeDD4k/qU+5KxXT5xCWapAbohS
ur9hGJ8Jxo2Rgz9MIqGIILgGDpt0EgyjC0+2AEnP57oQc4IRQ3mIeW0AO5aBoseKnlJhX0ueEbDp
a+PYxjDZiQIJfgriEQllHJ5QLlXnxmkk8KS95obd3fFrJT8To+BAztJhCbel3cKlSHCXSpb1hFE9
HU+3pQXaEvyc95uH5UVz8zkdhOV/w19Zt9kVG/O02NvEscdlnO91NgbpfIF3gVqGbjzjhBD1IeHw
7yHaMlcgDPxug30W0ziaunyWMnilsXhKrnE84CVSS8VxE2o+0JtFKg8IuFyrUhow2G1uN8UDtPav
uo3ZRMMMl6Y5GLnU1Ytw8YaUs7r7z5Dl5VRwSZ6udr9Tvfno4UvyxblrXS7uteaWhin42nU4Nr3B
kWO5zm4Ced8gdOHGRwrfjibij1I67cdH3ZCNPIfd2fc/paTp4v3gHiWaMi2HP3X2jX/zIsOd5hIZ
OUy+mNuAZKKNCiOWyqtCjKV4wMedStLieZ541bN+vO0xFs/0OE8agqjC8oaj+tQrZq0W4yAfGSnT
xRrqttELrcrwaLt6jEGec/nLNIc4kCRCcIPTo1kH3Y9Uhgfkoji+x/+s/pqKw6gHQbPNYj1uuL4i
CocD+WdA/gBQzpy8RKG1EyGUmyL8peP3uvv19XjCOdhdjr/Ls59RtPMDC5Jr69m/uhBTB1Vjcv+L
HHB54gRVud277T6tVXVXFKRasWHH/Ppt3VlD2rt3Gx2YwYsF8q4/LM9YYySpxFACIBQx6XzcbPGY
Tjn7nY/+Z8SNyPXUTSGIno6q1StYCjXietH2ZAb6e0CKSz565hBDWMFNniSCXOba8D3Somie6yR5
9YCD6WP7orXf6OQnvwsMl1KtUlMUFa8/8uyopkjlE7dd9T9pDY+/AlsMMKbllogb3afpmA45mGMx
n/0lEdvOmShDiKgnxVIASHXXuSn/b7I5TOVs29z0PvDtMuuAW20bj6NqcXe5rDZ/390v1eiaHHIN
+YyknD+mWUJakmQoC3RI5IHEu17nY3lCMp92dt7VS8wo8uNImhrm75ORVCABAgC3Dx/vFweW8Gpf
8bf8ZzQPqQbgZRb1t8vbkzPIKV9f8mckOkfeCPVMGToui5/SVJ3F6NtqMbhsbJpiIzdeogE/8j1M
55Mr0Y08f/hrMQ9Po1LSrPF1erXq1DaDlpKya1vM3IwPV9VvaD7I6vlMJtM8ifb2lGb39KIvjMkW
R4h3ufeBKbQe19acLZN3Hqpua7J8HscVDjK67J8Syz9ECTKDVtdPMgGxNmKYyi8xGTxhU2JrkBJG
oFfXdRq0DJjyS27GPUCCB8K8wMu2csCz/R1WSzaJ8q8NFiwUBbbHfDSKdaKDVv9KpovWi2S/pKPt
TqZCMWEgM9yGaQMkOAoLmQWJHt4NG2IGWMnQPGXmC3GQdJUC/GqBZOMwrXgVFinFmM0QKx7VBZl0
yHsUZyIEOA66M3EqGIu1JIJkTyVzgWfD35q3O2eEQbPZag46Hd351uHuqDMPpcmoPZ493LUGt3G+
Wz5KG0LWZ39O6UqsBAgLMYEQEwRYDxioonZHDCPLFYPWAzmbqRDYodjrMpiZ+06OKZpDDWNZBmlG
TO4Ew76GNkSVktc+NAubd5Lzblo/xLmiuCDVWQGqQU/TDgQamdrgnjbnUWy3+bqYfqpPpNPZkqeu
qaSWJd01dU/UITkT1SZnTWXzgOlOoxM9wjt641hS1LnwtK95YHi1WVxvh+wY+oYb0tva4ezaVCbY
2z3OReEML9a9qkG30vpx3QNpNlyM8S98zJeJUQdzRKE7iGc0LNwS5bwJzOuSpJPHT80ehnXVkeZz
zphBlI6hU0y2Qz5iEvAIDC4joZ6WJtxjrUun1kAiCAicbZYXT0N1CMSBdQQG8HIlRPQUPIiF3p2O
TDO2r0QHlDzEkdM4BxTVflThYfwjuAQSRcYsxOCEEGJ+/5H4ts4dDAftAbq8i598r9fVre+nlOIg
PM6C2j486i5JESduIGPBkijsYnKBbK5W3DEdCUAjRWKJWmgRV+MewjNqR6jKuBXcQmhokavjogx5
pre753QNClQyNU08opZMokLYfsNONi9HimjhHgpEqEooVCm0qVnKVs924csryPE7/33+vwgSBLF0
FcoQLSQCsXCxHAJiSGJJ/0ericPzg/K0esVZkU3WSbj7Co+nU5Jt910Wlhv7yec1ykJy9G1yf9XS
HQaagE7EKVQyAowpe2TICRBM8rS8nM61GuA+NRYhgqwx5VnkSr0sdICSQIezPjb0qCgagmcRM5GA
EIhH2tgnYjpT6Fsf00uO3PnykEnsKMOC6mxRuhUymeOJVPVXJpMXlQ7/SsHLmU8xsDVXhCdOcce5
Xre1wAlvGIKsxpcPa5mECCrijeIFh1UQUSAhndFmjQwbKHyLu3Md2Xever+mDhnJVVccGpqndURM
kzV37pbjF1MNovEM0SOT109gHLQgEJ6CR8c/ZZeHUBaHxeV2KYf87J/Pd6U0sncdhfEeIT7weoff
a73o8DsVR5SyQseZhe0m1xWest9kv1yuGosxeo2BMLWkdtbY1udA7hmos18wlNjyVD2EjoDFdi25
wMOMaTWoruZxj+Rt3mvccUJ5HMjJ5+D5Mw3Kv1d7uxnsv5sbmcagWXPMSlTO9tTHwlJEpvmt37sg
1OuuKz3omFwnW6CICkEVD0WocsIl1IaqMztPydm42Dx84g3MlzQlp/Mm3F6ldUD4Y/xXp/h/G/KN
5MJWRLAgCIQlEsSypYMubMmQhGQYYrx01tsPD9OpNv9jjug0dr8DyhfKB7Gw4q/FpDj1LZ8q2pgP
6k2tWw8DSxb0bsPCSnYrQF71ZRx91FU23mM6cb6OHVTXX2fd3/5QdXPINQkzLCkES/xuwuJPlIB8
Lobb5G9CEvE4ZE63Jrggl5L/V2wnzmXp+NTnzaU0wDVmvV/nRSOjxeTLqNqq0yfBEKRoivBkiVM6
rVecqTw+btlzkl8Fxxd9N3r//PzHrNVWaWEG8tShvM8/AbfCMVL0T7VCnbFlu9SM58VPijc0rcHf
dqB19afT0eYevehu8VWfUQZNRC63lXaE89EyvtFVdnSlbg8gz0rb2L9HjV3zszfOCrR0p8P9+qKx
uCEfn0KfhpeC2o0U4lR18QFHBaOoUxTueoY/fgziPdJx1/twNWAFFHlOQu4hT2heq9AnztL/wyi5
imY1ArQ+BWbBzxcU6nDprGWdL7pP3ZtCbrQYkJR66LKNKb0++dTrPfzpLDFEdT5kBWTRZNE8r3TU
VRhiRdClobqhB22fPCr4fj1YMaUDhCiPePWd/+h/YZjPyI5KUtvmIlZ3yR3yqmoYWTc4G0GD6Pr/
cT1JlE57XPZvN9WaXQ2aGacVIYA0aJg8Mel0HHUct2KptbW5Mpx0XHt6mVT15zQA1dzDjv1gka/8
g9d7oVbzR70QGxy6fa4xwyDqn48w9tvd/XDVat6kKyTdBalRvE66RweGQm3+vf43GP8eCGHQZsaV
GG7daZE5LBqeIiZMDzC1bb1XtJ8R6UD2MBaVW1ShpctiiOhY0oDJiQe1cVhdtO410+Uw7Wx/t1AB
CdMdJy3EMNICA7RCCCMVFEkhzZO6kMvTTEDSNbAIY0DuVA1ksnk1i22Q0fkVITEbQRNol1iK/Se7
7fWkX73p9PYDCvU6us140Bzg0/3Cn+dhdz9tH7qDz83N4TuEgU1MJFOo3vvBlHXZCcsA8rj/tFHK
WiJNXYjh9jeEJGpnLaW2hteHclCUaWEIRdKAQY3PGI8fa3L3BVZ26FhaGLy6YO6dLKAkgBQIoiw6
a1EIAcoAIULRbCZbmbwpJBKVEKvweMvbztqTy8Wm7JmVAFquTB7D12XHnlQn7oi9Tnc4HParVn/Y
G/TOL+CcPD93JnfVU/NTkh3P3UEf6OAANWTdEXnqP3/stvcf2vK1X/e5XDjcuw1JAjFVbbKiXp0C
eY1QFPLWHEgj6cjS9ALyydt+CMxTfmTlP/OEAK4st82ZjDVnBbEYG4EfQLrj8IkhwjOtOpMG75iD
MLuGm3fbxfO7dHgW2WSExVKnl/WTWRZDG/Bi5pixbErRX06TZx59OIftFMMKBps+s3zEDg7QpAaK
ZSV1IoZCHcJvZKCLFtOELXEyOuHokfeHx39t+q3PMVTKk456ezX4L2/DnoZdLpSgkMKdcp1uxXqJ
k4Bi3keshmzgKL7UrT+UMKqePvtB4WwQuFZRd9iOANfr3gfn/QrTk8Gv8HUj48bPz4+zey1Cmf8N
iSIRdPHeK5c2NpCEAADdz4CDxBw2Q6OYuC6qKvUu+RZOZARJwYp3Bnc5DAg4S+Dd6G7z69P+E3xD
aZYYbUvg+oTxuPtptHu+mMiBOTr+10Wp1Wsz2DkTJa4JaLeZ8KITavfPvOpXw9XwaTlYbuIyRli7
MK/5N8bcNd421wId4NCChNKDazVMYIQRh3quJtf3LU16imHZYgsr2QUw+ip6L7jYKjESiJFFkE4q
zoyDScXE4sYyaratqCToSn6ZgtDSRA6ONGVjmb6WWlu2J9XsR06Z9cE54CCkmwNAiBKKJXt0DDYT
AAmcy8HpHIn64cQvIAbRvZpCgzFIgCUO2iodB6GTGmM67A+SAoUpYmSuPHo/m4b5uYuAQpwctfzz
dU7w1RCnnNBtDyp2V3Q7VWcwGJxNpE0ms0Gz2uEEr1kZBhHpzkc+Z42nOyshdui6/fUcp92s54qe
1LNY7YAByGpFl7RaWJGi9Tcn8FzKMbvXZHuUslyEH1IEiAsCEmIdxroU6LRgPQp0yTAayVqVgTnM
Y7CfPs1BT4vL9i4d3WntCDTPWfd5WQX+yNHodh31CVVoTx+eKy6LfYqFlUDyVE3+JcmMBOSFMIVK
Wu04n8O3YE8GmDxFxQETk8aALhenI508eDK3nrEqb8Gw6CcQYGFeVbVWEWfgackW87wk5Mmi6Ojd
3Yt9S8gzQLAivtTzdMWMGdMQZoUxDEl5g0tf3P874Kr23gBO7A57Q+ZvziZvBo1hZzRrzyumWNMM
k29NMzOaqboLfJu+CVqJFQhbkMNsA4RLPSNiywF584ANJFk6Fl7Lb7SBJRNYgv8stfFf1reiZmJk
jWCa30JYXDNgzBTxW4IrRZS6gEt35gma+X8f7t7jcuUlI3MwTOwgHZkXCsTEqEkd3HBTiWOlHNn3
wgZNpg38YoGwu3HzPYWQW0XF8BpokYD9QCglhZCBdLMlDIrazAoWLoLBCo8VhHRYimjht1DkKo8b
sh7fbW4kP8zyMU+BbOm4BB5gJBjC254zGHEtJRHzOl0yyFEnP2vikw/YSC00JAVcbBq96mp/Oeds
ldqEOLjYOhjaVNUNFfV3eKxozgTufAXmOTmzgLv0N/j95Vy5+L3qDDlBgVEIqxynk5Wd7WY/Gk+X
Xp2Ep8zn8FUJ0nU1Q9TsZF4K5z5oDXMZog3Nd+TKU8D6O5nDwQmt3UXLg+RYtKGHki0tOYvFFapA
If5+Ng2skJ3sGqT2DamhBD7hng7olpLtTiFIC5Ay+XOpzBgAU8rd8F/cLkuhlE4oM5Ok8JR/1Ll+
nF3zSyx5/xExVxe9b3vY0Iw92r0bjXScbGJvbGGdrsp7OhyCSfkRrsjYxKT53FXvc+aFSAqzQxic
azED0aQVXEs8m76Zi2FuuBiWXX/NV3tbXoAxmWaLGEngZYugSomF3BAXGz9xInK+VzZsYn2IMnid
T7ikfHtL7i1GT+81ScZzoNU9iHFLE4kp1OfT+Cd+J0ouaCmBFOPH16McZI2U1IcgLxbC7p9PDW3e
8QC/yOCcc0xtIuVVAGZdLGRmQ1jGnEIULoFx1viemWV+XrTeSxqWyV8Wm0FfCIk3wkv+lJECQQgh
uqfy+4bkvnAwUU/FLv5Wp88CJdu1zizrOTJTDTqz/q02hFNX/guQACt7cFmExgwNLEhYNNhgabbH
cosEUgj/Ks2ySRfscd8OO4xXJUQ/7PRoMwulvxg7fEioB388PuusVhgWruMOAuSIusCmFrQibqSU
RDOxOxSnm7PreDC13shOCuAMKZ1CdstSkwnHdKtAsPTz7o/Zff8Pj0DJAicbFsS8aiY3n8eLZb4Z
rie4D5GrlDkWpi2THXCP2dbQzERRrj2w+Rj7JBwv/8wI8CizSCbx4+iEQvLifNh0VIrqnllzrrTr
SA1wdtM1znbAoy4gcQ5krqRZnIwgyAs5hOSujZlMcHO8ISyCHIl/JD3ZgJfeDdVuHoVLzKakRy9R
CnQh9TJDhiiIJ68LUOznPh2PnMrP+YEK0+dOd9ya38W9WZYcQ8sPa3SqnidHC4PDu5ll02jAUQ07
4cjCteAOXq3NC/uL3xc7KWHC/mJ7+E30jKNqUfHS016yt4UC7QjJQln9vHy+7msSgbSiWkHwwIbb
CDxKx46UWTTxVtk9at+nvMMbIhFeb9HWi8OYQiVVzRbzzmwO7Z37SnQ64/mssX9s36aJeLcnjWdO
QAeAWxMo8XDZHWCv0qY0uWFWELVtA85vpWGYMxFzKFmIxkMsXFAgykRIHJTgLhsSmTIStTIfkFfZ
Tr3gigwW6UMduFtOs9YmT51O4PTDujWYsXaQMM8LRPdMEiJIOKaStNaCEIF0ExckBm9QNRUERmId
1m3UnB9JBQWSMblOkk0ckWe/jyLsCYOQaKQLdqhDUfBNDvnRJABCh1/koN0c9rE5z1wzDp27u9Zk
UHXjTi54AIVg9oCEZhJrBkNLIgTkqVkExFHIaJxokNxMESuzlsIyqCGHA+mwRH3+iO7GwXtKnqt3
BMw2hHKx+7CI+Uy7vGW6uxORvxs0doQvZ8sKhjEOnwjXbd7Hb6AT6rfnxeDHhlgRfxldwTxcVPFb
Mseihwlg5gkU+hZWOuMLHsU0QAAzhNmm4EayHaVBCSloXSmMNERxDI6Qbo5gPE/LExMn2RMroJ8D
j7aP9TazkJSgVa8Xw1pnZYEtufWZVykVjk3dTRj4yXMjHw3mcg3f0GGDlxOWrJX12p3WsN/usTij
5zXPPK77W0+njebdrcYksJjHD9Zb5lCYyVEgOHkYOYDHn3ErHJsgHAgRJC2RwtTmd8wz8pdCQOBu
ygFxgUBSzNLBvYFamSU3T9i4MBccm/Dw9xEDw5HBxuZIolZb8CV4NeFGD3cvYYljI8jh1yzLc4KN
C7EjU0Zp7jwYzw/8CZdGbo+z89AkyuQZfOmvmFMNi5bD74yz5zimNq/re5wNq7KCBw57YY2UYXdS
YNkCN0+Sxw1uRhQevHhs/8KCeVL0TM/BnGZLKAMCtYFv8FTzhUMapjr+aMNhkwlwfAnPTPXOdrxb
3XNg0G0XH3ZTHkjVmJX2HA7HbnD4RmGE+epq/x8Yoq70CmeAoMkKTD6eJJXuDKTgUMe46Wp+aO8u
2DHLXKQp6MEhHCL7UfnwEFv37tJxkugjAtSTKempkuIzaNsDKBduaGUBtvQaQhAHZJj957PqmgY2
EUAgI5BgOgXdTIk3aBAHQZ6ZewNuguyy5NoZ4Jt1RoPBeNDYrKr15nbKmSk0tCURxMIIlHuVpK7z
RUE3epU2lrCd7BvXdACKnZZN/UexJDi7dMku+2uaMS6a4Lf0CmSPNBJAeWKY5DX6DhItiEAIIuue
xkeSkDtIAM7EWBgYyI0lyuofHNEhFHkq9sHJ4hK5vULOY8QHHBqg/sFD9+cOgHiRMVPJUROtpEA3
8KCbSfiPlpG6P9DKA1zn213uWx12uXz1VCtz+/fg8b69HYRlCdEIaFMjyAmfNg6EhEBIB0LgKbgN
QpNUhkHaf2yT8IeGIaSBTKYUBLKBACK8EDsy1CksfHQ50vxOISO4DQVnLNxg2YvxnJXq0StJlK7p
z6JIQaw/cSOLzX8kcPhts3lbqG4tCkwekSazqJuD5PJX7ieuU9h4gcqro+TrWUx+XWvpLhmxrY0m
rDihw9u3v0PmF4uIHFrYag90Hu9w0O+dTcozR3m36e97/RiqQdxCbq+YQ2WYweqyEB0Z9imFiejw
QxzAi56slux/uDlOOkARUhOpM15ukjG1makLrqM081jRzqV8I5QEsx3Hg7xu1QziABsUxLhcDaPD
jt7AjE35fKjZu65WaZmhajIxEDwN5BvmaSF3cflP0Uf8E3xCYkkKCMMa8lFwDE7BGHgCbXkqmhY8
hYbKMk/SNfg9CuU9L185D6+ahd19wLO8Qh4XP52v310Pp5/Jq4wReO7vocaER8fiaYpm53K0/gku
JrAGv/3Cc6m0oxsArF5kwgIBxMbFPMmqkXd5p8CiDJEG60aJRfgtF8sCYYDJDcXtZU4+W7ZJCuD5
POuh60kojq/X2kzTSPxVqvJh0RdGXd0QhqWxSAfXAc40Cdo8DgxTe/gcWPwFXYwzySNTzcRL0QVL
MQTillILhcbnj+0P7xrvx/fvv4O7ZWp9AQqeZCDZT7ZQJvXANIHN/9D6P837mlAlCW0PYp0PDD3P
LwKo5ojAc+c1lHY4fY/MvOK3dLK4244qFoR6EdUxxCRRz9pEhi82CI2DBahyGARkP24Xmyw3Xy2I
zLhnR0Z0KBJ6ierosFPEipoACert5VNT0oiBW7LBJeUMgJ0ZqFPI9ZMnrhDOEFV/jWQQ+0aD/P9b
2S3FyfY6A5nKq2ljXoZGI4pV5KYDRkur5tHSQOlV8vxPozuZbxaDVv9W+kYnSGBMHHf3hZ+DZLX0
XSG3kmFy3sBb8CO8BSImlQu8Nc0ZpHBSug/vR+MPrgb/jL49/jlUMqH8Vy1SWBL8H7tJgvAI6GCe
AOcPFP6A4rA1HHwc35JEHLj++j+r0XIzrh6e+7foHJO4qQmVN+zCvtwOzu3Cet9yZlk0ZvPn3uy5
MbhZe/KfpuafAnXuYzvYphrN6TRgphpR+CcRo2aMbP3XDHniwBayoehHzDBtMTONSzY/0+ZAfxcY
34oxopkOBiPQo0EVEOt+dzRye1ecgz3WszjFJ1ulkPyhfTlvSg0Rkvav6X3TX4tPMSiUBhNN6Al5
wZNjHkgGB5lhEtuEDkue69Ck6CaUmPVbmlXXuDC0F5kcdrPRPG0x4RKeDyMO4e5N2ow0qrRn2dlg
LzQc1QGiEM7GG3LJRWWXIC7LE53y7nQLAwtCawe5Ms2Iv8FIL84w5I5zPJ16Q/w5GeX1+2fzyfPJ
evT40Gg1kucAjAHxrItQN3VCmpzQEorWaal+HDIVc8GIIQSJS8RExqCNEUgFScDr5KGLV+dSppSj
80j9bUhcnWTuLWnv5tP76i+eWLjVvwx/WqRj4iFBeHCkUR6yXXpMcDe0iJBD8VkiBYEH0uAg0nBZ
1cH3RC3Zb9Ci+qHByM0NFRZjj923Z8fvTh57y+m60RjcWks3v3DXLGdCRYzvijDf+TLKjFjRfPGY
mANyCImARKGYFSLQAaqAGCZLsszIQBRZXLLCXBTZQMgfo0ryEUsWImMPMhYaF8TkNW3JAHIGLbQk
2vrCUBrO3n/SvcbkFbHtRFTfs2DRKjD0LHTWsD7srlDElCstEHxSEDMJGUkxi4AQ4JWCGHePEFOP
dAXwDZYW5LeZYVj9+dTXXVCwEFAhTI9YCUpslVds/dy8A4RfDM077o54W8pTmbJJYrzAo+T/o8Hp
y9MyexWbQ4ecmqkbKKrQDLUpw8PukWPVDw/jXzRlaKEHEsrUgpc64CLzkpkBfjCi08syJ8mhTIzl
9aTCUrADAa6Sbz1Et4ou0NJf5nPMG0cdDI0KQU1+UkBMOxGfaR3Tr0AQAuRkhckdfLrJ4ThL8MMh
Yibn7uKp0gEahQrgkM3RfzLN1g5flfOunN0O3Vafy0B6L45InzQau2ZnP9l/1imyCC7UFoze3CoY
3KYfDc8CX12seUS7E8Ig4olfNYWA9bwxF+QpWSZ/NVNkCYdc4JqglVyGIhkM319Hjprop/0UvEO2
OiRqQpuwZ+XqNeWIbXLkizONazN9J9suKCHGgCovzstSkSXkqSaK+2271KCtrEPASu48gFqAKLwD
BxUHEzuToGvc8xuiHtadT+mSHnpsc5f5CNzcZEg07knk/qt0HgvpqVdHbVgLWD+4BymKwnv8xUXR
j8RBuGSJy5HoaHT4jng27gQCIUp5vfV15xL7dHqF6ylxWNHKiRzxTEtltYcqMAfygvPB8CVJ9Qgm
J80KyYiZ+42erCn/qxc8PcRfVkf+D+nMTie+Dp1lpz25O9zdSLeYlQsEgcnMp/CKo2JATESuWzXH
YmCQZKgzDPfLd50b6xXx0HeA2a7A6Gv+MrMkxZI9kYiGi0EMXdPcZGEBEKho/YJOoemBpIAA64E+
gajoTeu6g8jTjlDELQ50oPXV6o7mhidKq2s0WZ6NttfaQuEnR5Uf2P+FKoPWoGpXnOmBK/PZItFg
O31a3DWfFvn4Bpt5tiWAUv2a1zdFGEgU6jD9G7a8STKrrma/2QJM/mVo+NlnbheSpg/CoDb2l4u4
aQECmUbrrxLYGMmREJMQ+vWcAxolzHlMAL2AjEKR7EnpPYeFRO7WRQqNrMpFWpFgekEOkLy5Opt9
RTLtTk6Ti0ieGcxGN+QxKUCCBv/U2PuRy+6A7f5dVuyGOmjnjBir4fPjYNSqlrc7zqBCICBAavgT
28762E+MF1JAjSIjkAOVDPSssFeRQ0xEk1i/RbFWnz6odd0RQwxRxLN4kpivPJASZWPKcestMZJN
JT8UzqArtpxE+6c+mZzIDCmGQRxI5UFQHIZz+La8u3iO887yKq/IFFNbmt6h5aEcRCnQNHI00+vc
owdKFaqRxwoNBO62ojPyujC1fzi3jxxBw26n3+udr7geqmF7vXpodG9Tt81XECAIBVw/44RY03Fx
kIOp547cSg7oyV4emZhAkxGoFG+Ps97D9udYc0ovgfcp7mgaRHdfygJJpWCxdX7utK8ev8hAm//r
vplMd4SVLPNfuCoFTrDoGhE/xAgNmtc72dFqF8xQ7nmAa2w42FKgs3eh4qVY28u6moT0gUAonRSz
lvJmNgu9gLfpenfFJKN47eFyvbjwhGNht8Jl1gWal8xzs8oTnqVlgEAeAkY9zAY3TltxPBkRelMg
C6A/mKx0wUB3CIbkJsyrq0e5nwkNRaMdMGRwklOJmq/VR8PRRGDJNIdJfDH/WcleHqYzAOc5SGFl
szUcrPdYiwluJpo294nrct+urEzI1azWLffZuACXuvyTzTGetHNyeRhKDpkhn+Cjbk54XVRY8fiB
NcA9Cb0eB0oxsj23BiYP61Zr2p8O8zKYVV30NRYZpAZeNgQhWBxAimIjJa0ZFzMAfnIoPItr4E5r
mCSIdWKBAiTwqx0nI51xYWFByhnvPo8nv4LohThHQb9EGKQiBZ7Tp38yg8mTCj6Db4EkFbYzXrgG
dii8A2KGKZxz7KLEDFnxQQvxQzEfNDdEBOaIpasJ/tgwgpTbYXudWMJ0BkJZoP1WVFA1kUcUTQ58
nbDDH9J1yDFDOAF0oe6ZW9SkNe4uxv1HDhBn1hnq5YkKNI+sBzQ65IVxrRQhJlEgCstKivSgqlSd
U57/vdwnrVV9328vtrNLnQe/mV4ONmlzNgRylwYCmetBukpeHbhxem4woIwJawfTCL1gBSG9sJ6n
4aTplBZJrCtI8kwAEFUBSTD6ppwB3Iw+yrt+g06JWpbe4tKfT4Ch7SHK623f+dFkUYVMDdT5VGz6
OTex73aj1bI5Xd9qY5q7hGy9nU6O08o0LsHNDQE8gSdKxMgPEat6uPhroodsJCpFKBktoDVZFUnT
6ciFfhRFbgrgRaARFH/a1IY1Uh6Twx8QzNcv2G6EoA5FSNcySURnGy21bgKyM4P8rKP/yGS7MswU
Ekz8vMqld80m+Tk84gIl2/ncsNwX8TWSnSU+X3omRJ9kF66NOUiz5vi/x/dVj6RnotPKxqwSpUNc
xVrWlBBV8Zvxtcjvwo5Q/njEijordlga6ab5ahwuFtERNWNNk2OVqRR+gDGvikkXk6vkJZkOk4rj
L0NW/pFg1mJUI9Yj4X6S89nM/FkS6D2RBYJVGs9BjLOLOJ13SD6CX8gnxTpGctF/iBKJJ3tHkSKd
fJWEy+ovT9bkEfPfjZ0ufSYawiZL3jovHKVSlBRpPk/fhkaMXo40dXHZRJS7d2w8JZGqJHcTd9S8
S01diGDyKkCMU6nx9eIc6GKLmpVEkvU43ijKvKj0vAOLwje/cylmfUjir/AExK1AySBAprPzZBR6
NWJuCLIqd/5v+IeRG4iIkpFH0QL8uqq2JmpPeNOx19VUK4YxZzMBXBjX51QCDizAh0nHSdRmGSfL
MRdmDZqrPOYMTcKnqJh7AxApnTgpKrp+6Z3vRbWgS9AuQNuyYWUGSLaxjUxYGhkBN4IUJZHxoQCh
aupKxhks60ji9o99T10HwX0IEBGhMIRDvBvr+eDuOGLGWcw/5kbaEBLy8IvgwOK2GWsiABrDnTy9
TBzuhzvcqcBRnpwME5CYKE/fGengMCLoCTvWc2qKx6TXe3kVLygOCzi8QdTWDzwDK+2MZ51iiM9p
/+yU2MbdZN1srjbtm3rHH5SFeBKn3N8YgYClhzAx3UO4g2dsQqegjckmIXSKMQOxPHYwMRcPnMUT
etqEW4+4GqGmQHV8g+PdyUVzd2lVLVXHIjR6DwqRFPsps+EGrUxSU88E9IgVLQehgGgEnfmY/NKh
A5QTbfJsP/ju7up5HQZ3rPEPWlvNIRMGG45Tj0uBQ4WQYvkrBLM4Iw88ep1K4ZT+QvJY1eMcyD42
2vlRvtvuqjOqNofBLaUzc4208THkqgTLHyQixfQpxIE+pAOL4EEixEv9e74osMiTEcRIZIqu1qKU
qRRi5bXXGOXlvT/R49D8IU6WoAJBCBaigjgKBUAIRvLe7FekJGznoietSaFAaXso9Hrb+4CIF43P
KcotbhoeDjkr9VTtNYaHxnNjuejn2QE3fSHA8eIrmjwEpxCgToNChtB4tD9EOS63ut2B9aZPBMBd
ioW8GDPKe1fvZeKfWodxcGnhaNrmGIKD4Ut7sMDm97/3ODA0OiWarN6ORO2SzFf4ljue+F/wFgnA
vMPbCaSVP2fcUf4jiO3S5DIutot5RfhJCOsCeT9CbFPCvkkNUDPwbHSxnMGYD2607ZZ2JhCZra7u
/oXMm98o1YEvOEjNwMmhbIxQSOzNJgZK/8BDI+oWYtYswaxb+AzMTWDAwaeAGGeNj2iXkdetzMVA
1M4ZU2uS2Uq/QBACjS6YDRwQ6OEUq7u0fHb0L8uzclTBf3h/2Vldu5OylJFslWf1Z8VHtVB84KrK
v7qHT8RcBaD4JR/nkfsiqzQeGol5bdBsdzS/wSNvCpoPJD8XNM4k7wxbrJ51m9XZMGi+GAyWi7uH
ZQyD4C2bFmbDYEBvhuUJggWEuyxhsRpm1jPT8cQIcNudv6fy8PG6uf9dzZ0Fo874fEvnoaVO0F8u
Ro0/B/TntLThb5evmcs1DmrFZT0PHw6cNRQ61xZOrtCJqQODtlbvv0TXGLt9YETSzI7i2DwYWgy4
B5ME+MIPLQRo28Md155pn3T7+aDji+o8Cg4byNB/mqRTHbF+YBSKMTQXrb8GH1mAzEewTEHWn5oL
jZCcZu4+WzSDVY4GEMwNn1kPLSfXo1aYP+5iiwlU73etnLI9bZ6zNGRbP48MIg5xePq6luduyZcT
WxU+vh2mPzhOuds50/Lz9sO+s76bMIdvNz6IT4DLsi1k1We2Mw59Qcx3QDNDQcwSPiUIu0jUy8ut
TEmFj9OJgsrzH2uNgdE/TLN/2G3T0blJ3UE4kWz9bvohFlR6vQtmbKGNH0BtHgNLsEYCHq3WwI4O
+TQlJC0QSoI7FLyQJOjAQxIQyxiz4KiZBiKazeTB64Tp9M4vnWRLZ8Wp11Wzw0pXv9M/G3VsG/v9
eDHYL/PWldL5QQoam9qkWZO0wSnoZdIhrtFVlWl1U6xAkOp7XAQVQmqKHY/VMckskCLu19J30WvR
YehJ9CzgJVg+oQcpdowRLWOygUeSaIbxivpsV2fRHASUs/xCTpWGUMewn6LUG/06aoRHb1YCaaMM
71N38vq7vGjV4AoUDeq2ctPRaLkDt2IjgZYo6g1ctmFA/nbM/CzHl+PDRTZdeJZs/MLYtEXq0LPh
6L8qqOOE1Hm7IfKClBohO4ipFWJqg0Rw/guKCsi/UAGRE4ho5IvDJRD91lX/F5RcXluk4dSI0UWD
K+rdRBTDg7S5gQhPDEnlfb9n4TFOetGABSelDCfoTMl5FCovP6Q9hMgNIlWkB8S4YXgZSaKywrM8
GbqLjanh3NviQ4LXA/5FZna7lDAI4PtUGVhk3LgVNBVkYKo+P3bYAC3lnhMp1XM6tXHdDEvlmt+c
kYNldLxMqAk71pXsypvnZ4wDjcBtxoHGkweBuZK/AFcSnIlE+uN0ZEr6uzxZM3ou75Oh+Q279f73
aBwX+rq+4Y7hlx3BsNVs99rMx3JxRuusI1h1Z/fVtN1dfqZq+nqIC/qECsamOOSEmKXFYoU4WITq
CJKDFBG00gHbolyQkTwaTuKyuNwtzw8xVd6wXUFgfkdh/n3r3TaZBkUgEKC8DTxztRg9eTTDD4V5
C2ImgWcc4BAQ2Jd0CAwOhwDtS+25DYitUN+/jemK7c5xQhDfgRzQyVxsmBk4fj2keJ1W7faLA0x7
QzqMVnfYbza5nPh8XLx6GLNna9JpfUq+8tAD2pg8QDtYmVT79lXjKS7MDVVngpX9OVb9hoyKdbZs
kMr6DXqow87GGVHRJqKQAkQE8SpvTXdqdM0MObQM0icYetJ0JYMKOTKGLk114XXozOwG8ieOu4a4
tk0XnbpXIpdeKlYEhwDDHcStdYFilqIPqTGKttu8/0U6NjStWCQmx5oY/ESKisyDelhkPeWyp9Px
vBmqQJjIOHwEYsUYilK3twVihitsB+LgNxL+d+sQV8b1rx/lGEg5mrlJk2lJLcXBulxNt2vMYy+Z
B1QZih2tY+2QXfjUCBAFMtl2b8Jh2znzsg/vEhD52tiorvPE7bV9E6PJL3e3aCe/A8Kb2+nzx22X
7pNEiwIrfIgB3+Upia8LQ6v50oLFSMLte9DBhB1w89PZPEW1fWrtW9MqrvmB+xEGPgSjg2QjVqeJ
8K//H2Nn2tTmsW3hX0SV5uErGDt27DiV65MT+wuV5N4AEiCMAIF+/X3WWt2tV7KPOVWtrd3zsIce
324cm0E8grt3Z5sILdZMJGLv8y7GPnBcZUrpqshAQ+5/ZnYdrpJcVPYCL+e1GKGIvTw7qZespffN
uBVyg4QPop+AWhtiThHKSx3F7F0WUAhbO1baGJcGd5SgBfB4of1n366k0v7ch9Tj0j6tqB4c+b6b
Pnztr/iy3zdLSA15yT6ESEcBbAhtTitj7XYaODY9AoKV+YOo43tEoylwl7x2PraWEqkqKXgo0qBX
ULBlaKhRpvfANfTJUqrXOUICKNNoEUGWXqgiGiQF2Y2GzQIpgkbGHuBmPBe1c8UreA+vtaNFWtYm
cEVFycQo/2QMjEmu4Nwb6Vd7WhmiJjTWgohYIpeFMepKbvtKFGGMYMIHGEgv8eTEhZqVbq8uckOJ
KiS4hUwKUsfGIEhKBMO9urrLttgmbmzff1iJoB7ILrkn0xf47Ttb9hw2o9fjsDHzo29uMhnefL26
O5rezerKPbk0ZqP8qwHPsetN3gh4OC2jRzGn9QOOzSQY0B8mUPA1g5/Bza9fL3TzPsFQJi1wkN6G
K7/9IRvtQszVOUMdn/MAwiTnWy6w6HPX3KO/ZMMxJqGBacjWzF0kcjA6+rdP1BGv6xky4JJQiId9
/SQOTnBmmLMoqtoporSQgjIB8zofVlgRWCYH+hPPmj27iyX73NrlUgbn5xcft5vL1/dHv+r2UsSK
OQi8jJkteIB46Xufm5uWDNe8ZOm3FkiJpFt6MDnW5dPot/X88V/MiXVLRhzD//N32xsdcIb54gCi
UT63KSMNjNfEiUUp4oXbEWdcd5MRHAixeDOc6t1QDExaV1ewQWkcoDT4C/w61nds+8t78xnXO856
0/Gkx+Ghg1OSj0/Xk8fZZnpX7zVBP0K1LtdCZfgy3JHpgUWyymVhui+J1SDOpr54tLEYCOn4dAP/
+APDLO7mylstHuPhHIUa3al+7HO9JMH/DnXBPpAPv3uQBY+EmYgTHmpIY6no2TK1hylgqvR5kA8T
moe84PU2Ji6tZ/8dhzAQCHQODFLu0RUPzE4u/kwCLT3xXO0+W9+JksRxd3wtagt41F5Dqn0mLmGK
o83x0duMWzqKE2qhGV7gjIMj5tx2OxlwJQmqjBH8ZEbvuT9y2c4un8ZPi9n6I+oJUsEYsMHi7Xj9
LpoHtw7tQ28IHNXDiAUcTdIMmkc4+wt1s1h6wJ0kxFU/5bEyhMooJkjEHlyGBRX+oBgtX05ipKuk
oZuhrVu7T59P7v+hkUOjIMEjqRkHA2ldpBQY6Qysm8aIJuJ3fvTq+uOOEMhoPRGIJzFplPPL12en
pg5y8jJF/PLDTlZDkdFkwMyKmfCUu1n3KXI3P58sH44e7z+qE4AYoUNgJUXELTAy2yAIFJAmHvg8
kgiYx8txk4BxAUbnM8Moa4uZqFMp5S0hkciLZkBIJKp4w4ZQO+pZCAvpTECIhVWyt1qPNBiFjhl2
ghSy7sYdoWLIJYLziNEj6hkHz1ew71Z6mBjbXVq09ymHXKRvQ8hyCDB0LqdB8MRAt5AUWvMFVRyh
p7zqrIMwuEDOQDK1IlZUx27kT8DeFz0Q+TL1h/+B/BxG8yMUo8PvyY44rLaZ967Ym+NmTygM4ZsM
gkyP50c6p9a0bdWz1tSEJwxRfPQj8YAEBsIZQChr/Qx01Njww9RFRvY2/SHaLOfZukGiyB1WSU48
Zal72XBQ+EnIlb4iCU+JH7ycUvhER7lidopaXXednKTItaQwsvMTQ+vIXMoa6BLX0hAAM704vWIw
IA3E+mk+pXO8vTpRzuwPCPGcyv1Nip9uibIzYNbCEQwfJ67LVgN8JinQ5lw8de0G4bEFDn/qf32H
Dee4bcdvxz/nyyyvPJgc95wxXuXYIBWBgqpOfe0zE8PykZm8myh7I4MENEHkjwzwVghOgAizmDdh
T8ki3oT25rVvQCA/uCl8E4h3CgESY1YhTWzJAyT50cbgBA+LOCAO/APd6F1WTaDUDQKRVlIRkbAU
b5GYA6ucagEhQCD+ZNaiKCe3kZkkMVsSREryeyed0wTa9M6cLcpNZxdxiKmbmSkWGWNINfUjk9ZA
OOJl4uge3RSxwUiFhIdkYRW44cBEMkjFxU8l4Qvzb2VpbClHGTBRfZLDCUhynfETtmQUf1XUX/0B
SV/fAtbC8u9MK0iRsWEKa0lsvG6GE5mpIS3euJNwcpVQfVF4XEr9HCuFcxgVKD2PYx1mjOwlffJS
LlVCTIzU1HUkmfCwss/OCPze6J00gHgDKQtehCM7plJ1PYUM8AxVJB4ESG2A5NIyJ7Oue3zVGBm5
cN7TpU6Ny+0bpO2CGpBSTIsEQqpN+WFdayNFCtFUDGIqJZwcMlWKityFpuvEE0hAfanBxk69YAHd
ST+KV3pTYEw61Daa9bdEuPEi91afdtZOln9MGSzlIwz3u0Rs41gcEqAcFMoidRnNekJE0ITWQiHB
M0QjYZBkRqGwBm+6HseEBDajjXMnF6iPj8GImSQIR0J3T6+ufkvBE4xBAVYM1rgTA+PTt815/Zkx
+foztcErdWq4rltNwKQYD+3Y4orJaF4XIWBx0Awuy9fRBM/gIpDWKS4apcQwfAA58kIpkz8P+XEg
uVY1akfuqWMtDlWrFYkHEXDIxNZ0VSyNnOKNX0KA3B7fTLRy3KmlW4AAbXmHWInouRDO2IhSWy7e
lHAtfhQ727ThYF3lEoN6Ci+ftrFKPDgUv91Bazldvpp/4PlFshFH+5beSE8UiPQW2UiCoqo1M7Ro
rFZ8FKlb1roGhsJatmTa8gH5YOoquiu3ed3zh82dxbAwI41JWXqT2U6YDkRK3p494t4+h65uzROk
tX0QYCUklJV88AcNgBAFNgEvolQ/h8j2DowmtimD3LYnGDYrTHWynLxpLAV7rUWiDMKBKkx2FqpS
SJNAUZDQnOI1BJwiNVgW/cXx5AGzqzidPdb99Q4VI/ztYXP1bM52SApyQwjqF7t3b/4nA+tARtsM
YoODYC2ngzJWoR+O8TSshfS59fJcNbM5mnn9WZIpOeweekHobCiDRJtsaH8V64uC1b22hAEyBbwZ
Hd8oGQJp543maYaotLEmH8rGlAlUgp5TNkQpepqhyYQPoidrJaxv15NmmAIrxveu4By3+EME+0RI
catfB3z9dLlWGqGloxLPpaWQeKCzidklb5kzhf1SGKXNGSIKjaskz4MjRAsEqe6KnMR5+65/rUle
uAokjIWVhMAxKShFaab0IaOfn8dv0zpAWqRBGqi1UZuTmdh7k2LmaCxEwApZjmjroa3nz/jm6lfm
BPTa2KhjMgRZ9Y4HU1UUvGRotgV3VmXRpkvTsECiJKnEVZqHOj6hgLu92haRWGGGJKK6ugyBu8Jw
WxhPWa/0rQZGwbLA7ebBGtkoEuILL7J2h5i0REB87qEwNsI7eH3zVTv7pQi770ASx6Hxo+GVnU9E
qMC1hMJTmIpQAB9ISnyKAFKOE+BFswObzAbBsXOCVjYvZjN8w9RpHkHp+FrjqoXhfslZxLl8T5Jm
BZJtcPesKQ1FJXfVxas3wBeW0Eb7m09ZsOHWp2l/zpGFwbB3sGDDZfgXy8eLW24N56I5ikz9qQ9I
aj3irdR3cq7zKnANRz2vCALMGLWN/T3Q7Nz54RHr4IFroNpwOGNM95VBEc3aQ9b/xfP7+bmW09xB
R3zpDnBAUrHSQSCprbfEna4wM3H12J8j1Q26/8xgs4NGyhuMBmoaC/FBE1TdhCcmKmh3EK4QsEgQ
JMIh5GQvyewYWgLrgjlti630CmDhSMttC4t6gO4/JvfB1o+ozWE4XgjjPUNuHRj4SrnOlzg3N/3l
49Fqdv1RG1l5NGV8++GVHrCDc6OO0D+6TziEhu6zP28e32jtHELvZvTML7CX+2Ay2YALULOQsyFR
v7hAG84hZAAUq8hax1sg9Zwir19CsKhkWj7EizIGp/XBgcFDiaaYQaT8i4TtNBrE+J/eXekBaepC
nIqoxb3nFqq82OhI0t4GRlp9OJvNRz022Qfzw/vVHu+Gw+v7zeqxHhGFtLxgSXYZEATSwG18MH3+
9ebuj+t/igzmOClf+X/xhtiaF2o7KklukdAIKTBGgjnlEXfI9sSI07P+SKqcyi3RoBicy+Hk2DNb
3a3X6DHV2SlvSmvqrsUx01mQJckVzxV175w1sXfTRn+S463d8vG1+lm6Yz7Defzk432262Z3pBPn
zdXJ7OtbZJkD7BBa75fjAeHlZ57QLhgii2fmEDpdQpDzPjeZSuyXC582UWSPREAIDt+cawtNx5LB
V5cbsVIYSnbPu+gKpvcnWCP6pRt1/4gL0l2gRj0wEqOSuIHbAdvj88YBrenhRlhOLzpFMwBjJPbe
Y6s9Ew7WAHjDIB0bxMYNxQx8QR/sH/0o+mAwQO/3Obs8HR1cIXmz7E1Xm9529UlnDryHQjaisHqA
zqLsAX/BJLBYg2gMGKYsTNTliSw0lBWFeo9TdvmhfngknAAeDR8+aM9t+XYRz1RCP2AjJIindxAN
ykYFMOQDSZ9LT0trQSvRxQYrSIMQBVwbJB4rIPUxP27gIR9afUf4EXpOBva4bodXs/d3RIbXbMgu
Fo+wMroJCYe2tGZEHZ0LkmGD9K9u3qHtmx6IQOPoFfEW7un69XTgdVJvl9DweEVwo5bB64KYV4iQ
2CrvJFlR4iH3KBVuGIFOiVoWxhD04fn7fjljiA0jcfeaU10jq//yaBPdXNJc73FMN02OnnpzCLd+
gwGSI9bqWbBQZw+pqD4OYUCHAeCQJgEmdELlUAIwvnVIRowWHzyGeDQS0MukuKW9cMDUFokbMONt
RiuOwD3W3GaddGoi/Lv8BPY/RQAlTIrmeABstFJeSrBbLWpCJs2UViNtKQX4NCdCzLAHs9bwMsE8
+bz5wFg4nGxdkuiBdazRsUWtAMkje6VhxtZaHYmnsFTRtQSl1Bjd5/0LTkKLjhBqhmbsAE59EiuQ
FlFwxgVe2MQaJQFS9jbU8cCG2egwNxK09+WPiwdtH6np0ohuO2cKhk91B8WhhbH2SoGiLxFqGgAx
x1GIzygAqX4aIVJfvt1wm0lLZKLiUQGBJ8sPIiRBdzJMZVNllbeO/qMIM4GDhfZqRjrz4THGSp7k
yF8jQNx7XzLFpa9Ae2n80tFb5ZtTQlCweAAJFFagqCkwkKRIFBMEmGxAqL7q272ql6aLofg0IPXA
hGLA0AoYtdD0CjSKYyiJ3hAJO0vHKINZNg/wkEX3tMnUPqAsiEnpl7X9ULB+8D37M+VN8YHltptw
KZCmp6SBKTX1oNHFBVUVpnSUVEvmEJtkYAhChDlIRaE7EGvjpch7a5DQU8TMZajeNnTRE4So3Fjy
/Dv/ZBgD7nqY2AaqBSRYs7Cj4tYzUVXkQgoSJKYVStIGkmBLWQJR55dxTIwWJo6BIZV1m3uDL1TE
2i9tlTgEyjcaxAGnlk7fzSaVzEDVPjpZAZ9+nJ9zfEAt5a+JVZtGp96X1cUxp2rDjzCmmDFzbUOa
m7AYt0cksEWOfOLYGqdozYfNq+vfyRx3Sqyc96fbNMCS81sDHdGm9PhSNIJhEguXWIsiTovhlAbA
Wx4Jq8QcNYGA8iNIwgLdgPzHIU1cYN2thdlxgfWBhffTeVoOGO3g2GAGQruv+8hL37wqnrcnXbwU
LjVqJcMnHSAITYsvt4xnQUkl7vSGLjZOD6eDu9KNEZqE8ACxt+pJ8+EIxAUok6m853oqIx7ZicpE
ngpGAVBZ0seQXEyKiUtDIkbi3+SMH8mZPakqsVpg5VJaOm5EaDxLwMTvlLcUlqHnwd1j/fnr7TGp
qznVKMkFJDi5BK9lSi4k52Lxrxp6REs4kVNtVEcL8XYaTyxckw3NgFW9mfzCDyV3Vmv/d87kJWVJ
MWve/BNNMes+uOqxfXW/fY0jSWUg4nFahybJHwIkHYUr7QmKuV2/WjDJYqczqQe2PAohQ9W4li1n
fKhJKepu55RGpFMTqQ2JQt5YUdzvNhvd/43BFad0CHFB8UvlP52cjzUpLAzv6T84U4BAYmUjhl4h
jnXMuIuhQSS2Eq7G8H/x8UqvIyqcV4Tw0UmsGqr+t1QTM9CJO0SiNztdqR8ow4EhrS/S0QS19G2e
E3OmAjZSczSZSBPSJLSEw6bNHML2hGR2DUJgEIyuwy8kgA1wUH/K37q/4cYh1BVW0VKPAREJSkMQ
f22HJzmYC5bjT/KoDr0tr1doyo9LoAQ+GELRPBCAJolBrDSIhQ25w4A3Q27BScD9BraEainioqWF
KjS4J1IKSvlxcdXFcAR2Mil6LbCl016RfGLE1CyxHfjoYmpcSceJkPTl6s3X0gTDD7SO3Q26JYGX
5cX3PXGFVFUJ0N7BVUdUNMlrjGfCBUJ8xdJHumF90xjX2GB+EJiTe6vy2p2YBY6SeHivQnjdcBdS
cN0mRUysZrD4EDOnTeNjz4ZK5kphcGvOjk7p8KPEKocORWBrgVzihJdbRHf5isshbz6mFIl+ABMW
JbDUkSG3gJrEZU5Q87w9SnZWhCmkYl//hPy0CCBESxK1SC4oTi1rq1zFdWAhZXaKrGCTUNDcPkqU
NJxH0iUISIsZjaZBj6KgEimYaMwfXSDQJy98VRmW3mL6mxKQgh/x5dVy+lacgRXmISkYJMxCXHDF
Fb+af8QyA57EvToe9OWEv+reQzz58dCTOS4eyloOSa+lSmXIleKLVUtEbI6vr7qjIfhL701aBBzd
I4MEpiA05MPfKaYaQyIiH3DipHwlcSmMhE358Y8PcH55PB29d1pUQMkTRm1AoPWIk2KQszY4jQqu
xjRTVIriHL5Xo9dhEaFw5Kw9CI6Ygvjc3Wcdwi/dAO65jkM9RwudzqF2EvqXF6KilKqUNUeUeYvp
cAY56V88EjXlONd1xtqqt/XvFi5BgSp6SiwxL6h6OchY8vJVcBTJNSRQudJNwlzrLddaMBCMpL1l
4ipiw71UrGTENFfVdFDSUIQSa/X8ZvV/ZDla/LL8V1EciaRCE07bLwaOpMIVpQT3SwBUtpBI7VEq
RzCRrtRIQVb1jv8EUaWKkiOgdUDYDAjjlU8Sm1A7DBH4V5Y2DU9xG3lNA9xyWEDnNa4fTp775SpO
rQb7k28gO0RAN9bZ8BhTG0XtoSYklVoHoW1QUr/0UOK40uErHV2NjC3tQ/y0jBMgBD7kV4cwCQ+c
3Jxcj/rHytGrnK0Ipe2UjqlQY/C+ZWl5UtwzEgAc6kUAvl2AMqidTHJSKEg9+KwymS9UT2UjMBux
XPr0of/TdqDVP+XrjqG1Ny7gxAWJCV4q4FJRYbUgp957OSYDVhbx63I9wbtL9+BZuS8L8nda2K9L
7yS3PTu9RVNx3SoU1K2d/tTfGqMVEcVvBoG5bt/zIF7KVxk0BHIVy7JjbRyV36HE3o5UW6Y4h/g+
J1C+eHW7qRmKHBGtNUprCBXMw9gdK9HT1TsKqAvZYDph/NJi4pdUFL6iKqeopH+Xt1PYoKk//mHF
yjktk5SolDRVdhFwX37Qw5wubqjHcTyI5w+YvP0yXvy0+J3WxxHSeD+l/l/9vqC78maKyuodGH1W
ovh2DXXZPfEOa1LAzYv4BMdgi3O2XurREQfirAX/eGT7JSGA9YwIaKvhenyja/coBrAhKRKJlKfH
Yx/9MfqDIC29ZOIi4hYTN583cXawZBbltizbZ7WtuyrH0gYxdpvA2PHWEi5hsbAXxFGc8kJE0iYf
ggBLJmBlx4JVwCz6lbjZstD20tHjh+uPfNbBv3LwjtLR5yPfK9kW/BrCYgqhMIdXChMCk9xTq93Z
meLnbSpwcmJpOYuKqobq4tiJx3L0/PrV9nf+qVU3RR/Z0WIl9cqBv/h2w+CFqdJOAt7DcXukjQis
e78/8HJLAuKAFU+yL+cb8TCFYCro6kQAUFqcqAcYufRPu4PJDK8apMNGCtr1B08MwoLDLCVE7PjV
RPiP22b2V3XDOyaeOjLEPmMsDZImUXKKdfaX2PGclUCf2iNMcgBRFcofDDr0djj2FAoEPcEeJwgx
6gVL2DAlJkmSOL6qQXxa4VyvCpIlNsfNf8R+pwvYgc0xPGnmLwAc1p+1zwpOPKxIIAhKRFYf1ovy
JkGUoL+LwCfBsZYcLLPJE5iiECwuQcBbrXHBJBiOwUEwlaqwyU6wXHPrJb13j/s9wiilyKMF/OnW
W5XFyoOiSavgo9x9pgQEV2utOU9TJbuSJhbXi8KQBJDAQLJP8Wh/czW2FJAIGBfTxa3F5j9SVDRM
pBsYecOPNBG/9WfEicDZ2EQO8A9ETJuVgAQAOi+CR+5IAmefGk405eLtAyKDR7yBWAWDZPsDbeK9
0azbetGWVVpiE4p0MW5w8gINpDjgQJIGrj9f938dHF78QFAKSTrAREtZiYA11aT2aobOIY5yY4hd
E6ucW941R1RVUVmEcZu7jMkMSOm+eQlup+OoGKmVRtBLljSAtWHTrA2hUQhXFH6JVDecCw1LurtE
077enqGuqomVsgJwhzGlUzqmQxLMHp9OGoS1qFIzpcm2J09PakrqlUPtaXtcSiHIoan21ft/SFhV
eBS9fIxcrOsvR+VwB+vy38hZTj+0TONBFiDJAjrhe3325vJz0FQsrEgQ6hZYauTWdVdBQOi/u7kz
IVswITTF5uSftAiQgqf5gWVfhbQJ2HJIJCCGhWbXhKKAlKPAe1KYRqUQIDnmGe3skWsOlrxH/NEE
iDiyHs0acU/c4FXNhp2BDanZUcC0YbnoKcVOORukAagkSbboFGowOMakJqZNGl8qg5ClaPtjINyd
L/8YogamAEkbPEUKVONQoRbC/EbmOEDoGElNIreYpT9WTO75uz4hYEoXeDg4agSuUk1tqXycU0aS
MglcfnLDjgcQgxVNuHrzCy4xuKiPw1JHoOmLcMAL6LSISj0CU0PKCUI1QFR1BARLkxfKdHP1t7iu
qsRwHQUlFcuIBw/EIRsMiQXGJWnX8QVtUR3E6+CxAmVP7VvTgNTWIdO0Dm6lAD4MGmsVgaqbxTnd
s92pY3g/woh4JpsGXVFJKGUEl7V2PjcPr/KQsnJ2M1gXqkxoqhTHRSB2tFSUV9WfKfl579X17mQ8
QYnS4oKk8IFsZTlBAJHZatfRHGJ4D75EtYuC2zHaueozSkmkBFTuVtxpOemQ2obJnjTikl1H7WIS
hwYs6glPGVc8FEtLNhVLQIgN/F7lFe+tPoPv7H2SbwyFZJNTrUgOyS9lAtq16jkCOoxB2qi2fK1c
KyOIEqn86gP/ST5UD4HByTDc0CoAyeMbEQCmwo1L8YW7U3NSIDwpRx4Jg5fVEv/h/iSAAL+fXZxq
ljHkiMMHIdPnT+EvQb/aTULJVS0FDXpfKJwbNQ2DZ2oBbEhaC2tIkvwoGCWIWojmpoSR+eixbnXA
F2ejn8kjpcZOJYHbL/3fh6yP1olZ6TR27aMPKdJy1KFUpjYYoRC63eAi4YAYFV70prDYlL/rGeLI
0W+FK6BVYiIlcNcxbeDupr68lSpTjzYWzaAW6JsF+GcYy1IEw2CNf+tqCteVaBxcVjVw9vJkFpbq
shdxGRhr8Yv0z58uPpJZt8fBP41u9QvavzjZ3pV5D5UkOI7rwXHvNTZQalQmKaFOt4tJoxOodDSH
bd9aL43QZNWNi1uYvzBHBI/hDvYYmrGREZySECfsLOvTh+fxx55YQunEWC82IidbBbDYgrCh7Gkp
VI90pH/OtzTqoKkS0eNX0vFQLEUNecFJKsmC54SQeSVymoKWsEg59wYQuLlSmF0vQkGoIzmlpsEj
abspRnIrrjWlh9tXo3+nYjQXQQT9fZ+Lh+3AE2scA6OecMyhK52SYrvQ6goXwqDMEgakvIxRfYml
ywLYNVB8PuCk2cIubs/YqLBa05B6UVOaB5jKBtYRdBpT9Syzh7RetZGLQujobaoY3qlql8LGfP13
b6VzFdhUnzhiJz4GK+QS9IcZXV/6lASIIzXez7o0bz2ulZRaocMQDEDk4tYHlqycIe4yFIk/T+xo
Gb2h4jPuVjClwp0EklgKlMRmv1yeleqlkj8++Drfv7QnJ4v1PkSP5w1H4/ng4GTxdNvvH93dnd3W
M+9kAksAtcc028iCwZIdZXC2j7R15K1cEFajwTFBypX3fa69xiHrn8AgrJKyValVXdY6DbWaaoPC
urv8dLXy1H92xjNvdbRcB42oKVowyqrbr4GH4RoLIu9lUFspSrtGsqG42rjTT4UH4iIaa7IYAui+
cLgC8+M25z2H/bPG3CI3mXGQW+9xTLkpaarHujqfd2yni6Pt4GJ+9l7NSYdKM9Li7fQQVh8tawf+
cKD5WUavx4fZk2lGZ1DYGNDeQPmuqQVr5ClE8ok4dvi04OyzI7jTvWD1lo/II14FeB8KO77qf+qi
tPoZ905QJ30ULllNatMverhKMggBvdKJ8Bbh++Un8BCxTrlCNKuQojZQzCJXGbaRBHHqRIPQOGDw
BmJ1TAN6iWiadNqoH2jZUgoOhLaFAzwM87BNbiJ6v//6Sk+DQAxCAsFzKPEFDji4y3ECB8y4fZa3
KKb96XwyPrwr6+5ysD56ePy6fZ9T0egiqN8MBGxnVcEhdWBoDgGbuO02oKFS2UKHE5AyiJhjAYFQ
S4TUvtbfkAqyBWoNUTLl9TTTzQBP2tdDGOhJgDZuCTXbaA0EWtz33x69o/Wl31qTdxEpR1NDTW2V
CiKX0nvJtq/aM+SHBuvVq4ezF945HE2+FUEIMJz2+jx5PONpnIPj/kePZ5eXV1fD7fvyJCgZRQoR
SQsf/9AjogQMYp+oPiDkADYEYRKlcioQy8Xy8/DyoRyQkNhUfbi5fD4WkaIWfbpDomYTCZMWVdLr
zWtKpRy4eS95xe5DuEGBzQyurt889HaHh26vXw9f50AfsSlAgzCLcO7B1bGH2RGD7Cn3H+jeiwed
7Qz/9e7rBaPUn1zw+LAZ6Mh3CgMkIMrDrRd9hSeGwIkCXPXG+vJJdr+InuISN0eJn33SFmuS7S0e
L5hiYM+zxnzauFqXZpAjDzAkAX39ljI1uNqesMRxp2+2SAz68e0cpQIv+bsK4IlRWzH+uKXI5LI+
OtPZQBXeqlZO7vFwCU7omObCYaR6VIuWxpOAkdXSKYYBQnZ/tQGxsRXao2nrDiDCihdGQ3t/khWX
iKyWwBHHZpDONpdCaCXNdbGj6siz44ft7naGzMJQkOhPxBm57R2dHcfuxXSikfNy+lNvOznJclpg
hJ9oiL2MNi7SUUc/YOXCV/wpRFXbKQ8+OADx7EIyxwVYVfzDUf+X6+Htae1DkljvknsW/ZkZydnL
M6uLr9whfKzOyEoKP0zLnnxiTYYtZ3UeudWk7nOk9BSQahL4uyVdXvpGBVJJS2kChCqLhUi06mRy
cXw9WmprDQfd2bh+eNSk6vHiSumunxanpI1D9KcCac04tvPrmw+b272X+e6vfpo+sBlFQApNvNpR
nh/9xYQFB00rmm/CUCLRswbFlx6RoLinvOhdQoIveGkWbDg7vSu+HjBFUzcIEkMMEFZ1GBKhrevc
Dt3tXpSUMshSuDokBu/qdtyj2HEM8uOelctRvxlbodjn49FgNpoOBzx1uj+2uhteLeejs+X2/d5H
FEgj2gCIqH9zwhg5jShHZgN9nCuaItG+GwqvyLp069eT3gn/USL4+B0dKoo2osVKeXDnrH6aEkiL
0SZq3/3pA9FiiAySWRi9KyXK98AgGS+QXVQcSDt9HaVJ+sqo0qJloZS9SAfdaubJLc8kUlqsWeoj
f7Wcz+pDMbXf4BMuQDLECqRpgEHA0y/SEiA6aTb+9+Pt7jAyPSFKr54Ukf7zGBMkfZ+GKeXgSDyj
JUm3jHRJGA860CBoTawKWjtQ8KZBo0dRnLj01mcn/BULajJPcGbnFCWCpEiD3C90AWss1nBNiSSm
1E29Fyl6hLDSINbgKYhmN3XcnCIAiQjUtmuNjguJR3kFRqOhE3AHRlsAWXNkpEZGehNP5egovFba
FLR3dKU1jVhAiASMsSpJeBJNHbtBEjZKWRvf2OMEXI/4nvlfCR1NYxXznf0D8XV3TTA8Fh43DLMF
RjrAf6wJ+r4SoXPHZcbY89lsMhqNpr3Z4ZPH2/nw4WF7f719r2cpIivAyE24F1nE4NJkGyTnOK0S
YDAF8UlRnyKFz+oFaaKzjszlP1AcaGYOzCm2wgcwxPnJeblQKJwA88APQBHEMPwg66vzM43Lu6QK
wULHECV4aJFO/fvLcagX6QHr8aIT6kSIdpdOt7ZBFyD5mJDkx/Q4vNNA5JhPWGKY94c88zOajPYV
83Dz0H/YTK+278uyU5QJjY85fPjr6HQ50TnVkAYE3ZKhFHgUSzmTiCtt3x1NixSd0XTGT8sbDs56
VIX46Y1JNTziz5/vh8ocluanYWnzRoeukOB+0PgERlToVwWzoKjV80xdo3vd8rQ5LcxikSCL07NT
mho8ejbI+dPzMYu/UfdHZ/cvzHh4Ze2wY5z2Jv3BbDieckvziCt599v/5mq9PL/ZXrb297dU0e40
c+tCaGmkJJDh9Giq/gyT0TDNj0EoIhqBmUuEEuAhBl6ocdYm2lsbuECbfYkpctM5rRdxCYQMQVB4
hWA0eYjTSBSKRVDqoBFbHPDE8Ijek65cju46QDrjJI3lUHoE6zhGvMoWOyHKGKdtQu0ka7d1ILfH
D3lKJ327j4dB6di6rxHj+N+MhAazg6U97uGG4LrjdTwZDPrTgb54764yzae959V89uwpLjSF1gwd
InBN5iBl6BukzMjYtfasKV4EDgOI9DzCzoibQ+3+nPtx8/O9xgcJnoBAAhKjQRCMRgOegZbPl7A0
VunyASTHCr27SKwQvYv49OZqMH4PsY2jRZvs62CuT9YmEpD0pGaXfKVTnyoQf+TuTOuRaPdvuDRn
/c331COVCCwfBBIvVakfF+1WAUgMQ+ggKR6BU7YGvaVz9/PT8G2KG44PXs7t4kQ96fhVFZ9qwgoC
hGNBMCDpvAPF0HU9viGal8Cg8HFYOUNQXLQzHc4Nlz4P/rXu61ooWNQDB5JoqUQsNAkifzVjnTZF
vFIoixFRcEv46MoiTOSFXTlWLal8a18V94hMF0ZD1jcqtUmblfaqbykvLonxz91iWfZ3GfB6LT2y
huZlSNuaQEl4b4/IzZBEdrDJkVJh/W/ktN87uHYmcsqzv+PheMT16IdL8He9yTPvUZ0zTvGqBYIl
6QxeVypwQUADYcEgR5e/eVVofryd/IZ0YcSIeaBZjKoPX8x+Xt4Nuti85gCs+0hgpElM6dFqYEQF
r7BffQM4Y1VDJvmhesjcheERYOUY8wB0Xl56q61Mm0sn6cvw3PgPkzezv9L2mpvAdD490O0iMyH5
8bCk3/+umtRi7HjE0GR8eNfScDu6WqzPz6ImaViITFPT/mnwb2aLqDp8QgRgcLW2B4tZbGuOILj7
bjhIQ6jZ+Eg7ujjyrdbV668n7g+x4iiqVAgSqoAUIlUkVMG9kKdetSUq+Dx+xpJRFzh2pwpNS0RX
BG6/jAdvtn+iMnbjmNBHAlJn9XGRhFrAIp6FYFVSkBEIhvF89ceUGo72X4pk0ZwObdAbzkdsU/Fo
5OFT5o/j3qY/Wfaf3q+Hc19u4VXz3vTsBLLla3cm3YNP9xe/becfM4rpbb3HCR0wxULoRr7gIszw
E1Son40jRLjlI6vyTVnR8d9bWc8YEzJJZjzBBNH1udbVgRCCLqrSuY6CREW7kZsyhPG+avmV3pOK
nP92vnybPpjh/XWPT9S8N1I1d/TcjhKmDRQ6GF5Ef2nPtvfAGlbdaaKBkhMIeYOTfQqxa5U/h5fH
tyPdnI05v3q7+o3ygkq3rO8ZJ3hKJIgyH5yOF5/VXP7g9fw3Rgrh+kSnUYnMR24MEvW5Gg/nJXr6
zmxaHPVPbi+OxfuYd+cX7/gv7cvmhfcK4e+0Mi0Ll4e/1co+5xsW55ra0ZWeTs7aWrSSVZEBK2J6
bizO6bFajykh8GGauMD3EUaJoRXlgUjuviahMPiVwUXrrikExG9LtOBJAPFVfTyk2W3DUBicJLaG
WMEDKW1wEFyoGTBVAFLOBuOLlTCpRSoFLDNE+AlGIQ4QBmqI5LuyUYQbq3rCzjwRXHujMBKYVwGT
QhixHDckc/cA6fHvkFi8sTBBIkXyS+i9jDnq/K+b/0sRWoZYD/j5x3qFfvbbmdFsMhmxgjDmhi1u
f9sfKN8t5k/Xm+fBkxcKJAa+gUSy8cCnonUfCDmUCvkCwJzfjt/xF0EBgcPtFaGKz2b180bX5rdA
uuYNe8ysVzUTcXGSUNVtA+kET7mUrLt0DSjrLQlFXDztLYJSuw3xaO0ngjMMDovpK62wT+MskHAW
sIuA73f6Xmyi04eV8QtDQ2AM+O3x1od462APIuMBYSMBaz6DiYiSe5MC4p2uh+9hSDAghkg6N6Ph
KAzSdBzjsskJBx1LV5PjhnXuTFdD4LrQik1DtOni9AUW8YMYe2tJ095Me/Z0OnPuYfN+bncudT0Z
XGwWQ7oetusZc0LmGGjbNdALK7SjOwnEBb1XDNtraDyoC3QXIP3nXh86BomW0QeaYDgV4pmowYHQ
uBDIM94CuiQMpXHpGlo4VogDgjWEAs8WQdm/hYJIZw5PlPOPdWMgwgkkQEQUPB0MiPVBBZACpx9T
gsdpviesrO1zGd5kwnOIB89FDweb28vbi83T++88XULTR9wapPUjbRADPKMziKF7FkSGL7ifPR+f
rX4u19gkibYelYQSGS+S6BpSwBqoBxRI2IMF0udbcz49z9wy9A6pgaRJQBwX/zu+06CDNAg449vu
0iUyi4TCLRo4Ik+nGQ4RU5iDxCC5rakuOiZABD/fJdonHNMgmZEleoXg6oprVkGASQbk6evp8Gf+
MUm0IVhrBuFKz7+r1rjlqPknWDDzhPDibHjSu1Nn5ifOworIfjgwrJiumc/sYK70EEHCbigArOBh
XQcOI0fj7Ho2gplf7+ZO5ycUyPTZx0qUwOOHB1al/uJ1HTY1mJTsfWOH3lHsOifV9pqPiFNSsk15
U1g0VlxwvL853a7L6clO6VxE7RtmcVaJkT6lTYU6MkU9cENyyFnFxRJ7Q9BteGNAfixTHHv4nkzN
xxxFGsx4vG168LLo9nn1uFjO6QDRbBIAb/ZEv8H69bqiJlSREVjIF83hTKBIFm4xnUV0/HHbXDy9
IoxXUviHgZGBo83lu/vpRDvthKpxzscrXRJFEBy1gri8nL7VvEmrJjldEd7N/RGwZMQBpDDu5sPj
46/jy9cZrkVwEkX55sIL3fyfb7IdjZhKvo7vgqQIlIWgFhjgbsWH/IjC5Q2Ia0oQSFLjvx55TK5t
TFFoQra8W14gOZ1D0JTyIJ0Ug2CtbpJ5T9sZE+PLALJIuwfHFkIcqhxmIFl3ubudb4bFgXAyPAnc
PvCWoM/bAsOSpSuwSHQFgwBm3+8IjzrwuuWYYSYigdwjNohKE6H0+OQSDYBVAqx+32PDZE+WsUoO
vI0U0UQOcIm8ZByKVa9lkVVO8qbgLZVE24O3vhMNpxjVyNqhJez7/uTZ1noj+VQKRI1FoTG7mUTV
SVIrdf0jcQhGtO0pz6JQMnfYaRXaIxojLRSKEIcIgVQBXO2sKnaG7a1uuJfCG+nitJCn4rhV1HaW
Ul7UI/PvjaOn0+loPpyMOdR2+KrY3WS2fB5eP9I1c4ceSoIBANAdKzRCmKM4GoIVzYEVsUoXC44u
kJTZSGLoKZlqSmi9xgrPC/f6lYTCN98czA8Ris3F35KBTAppWfqoNPcBxNp48oAzTctykLtyQGvy
sEz4D74ECWSmkqaukyN8UKfAH+vs/kzbNYcj0vlwNp+NRpwknR0+Y3/zcPt0ef71dlMnLWTI6r4a
0CuH3UYW/uRDVmC0LO2+5tBVa+aG0N7gNDQhUP/QJBTDkZjNxMpxpySHtS6Qgw5Oric8g62ErDXL
kCaRVci60oDLio3qZ60t0CMkrZZijb7qPZyUt6lCd+nMpquzSrA5ZWs1ahDSS5fW041C2FQLAzTI
qARV2FYLIn7AGKQuLhZgKI4NsROcjd5BXctvZjSwDKkGEi8clNgRZMIivBFhhtgEXn8mb/6Bm6N3
7EDyFXpdpfBhoD8vL4qqTDTSBQGWHUZfXVCGKU+fnpZvLo71mUBdMM2y6X/1cCCnZ77HdMh2rzdg
xbTXOxh8L0aDs9Ho/nqjY6uwRgQ8DOdRQl2EC9uE5sBmNVUbpSvXIOM+eFjXwjwQIFRTDkQDD1Ph
DoPignVzyb7+abd/F3ewQ996XiOoB/SEusr0mXVXEf1RuMZrMExXpTnYGmpqAzqtHifvSZKEpYeI
wuhZiif7RbVnxluOhuQeE2ZUvt7lZ2/N25i5yAN8zjfr/JFJeBEEVmimdiCVG2GB2r/gpO7HfRP8
Rdalx09yeNedUFAMKQdpkFy+m36XW9MXi9X8hYZBHRink5Hea1NBvUMcByBT8ksdw8RbH5LAASwU
UWSlmS4+L3k7tvrddF3u4lsiOLZUSAt3HaL6sOq/kSLpf3K5EI5o4waVVo6c1OSIWQysoJPeSU2L
BS9q5sPXbrVMzUmHiaaogx7vwR+8Ez+9ehpdDyZXfFlHn03FycvVjxTE1hWKsHmTClg7uNXn0fHt
fKGpqjpCa1UGnGhCXT5Ytw6el28uY2k8WDhxfxOhLCrAjTGZuNV+0mNFGKWjoMKK0WRAmAce7MIO
P6LdwjuQN2OvQHSTyFsHhKWb5LZYqETjA2mR4B3KvNBbfnveftpj04Cnh+e8pM557wOaLL7On9Zn
R+eNJvRuED8dHDgNHipAoyibkGD4mhPUHWqEAiaMl7l9ex2NjnvTAOAhQ3RL3IM3mKm4Ilrz4M6a
NjDHULJ/g1fEFhiEfov2BweGEJbioIgBlAlMd6XhNA2bIWOIAW30wetKH6eJJE+fRAKkxCd/wDPL
pGleHB32J9+ZZc4Hk9lsOOXI/bB/OGK5G96cL64Hs8d6HoFcaHpaPLARIDQIhBgxPmFKbcIpwDqs
DfcE0ivhk74pk9g6+Fw/s+nvjmh/P6/JXogMhHzBky/W0j1BSEx3ECItHwmzxm/qHgSDKha9+SxT
3YmJ2bQzVojVCAsOJRkRQMqMB0RhXckWjhHiY+BxOWAa2OX5j0v0vI+QkWgyC88kD1JPHkBMOKYh
37KO1gFpSTyaNMcKxIh79pFYI8/ADEJA/isNO/t2x5xddOYYsyFP5Iy+mWjcLHrL2fb564NXY2EU
cgFCNj2QA4apI5FGYNygaCMzeCg923q/l3D6xoI/S3dbzshYA5378XnBeyN/lktf4YSMA5q01x29
yDuEAmnUC92wxiRMoirk/iJeAgMxepSlO99pLEdCj7PXvu8uaYYptMgPXRsHhPxdVgjVcQkTxCv8
gQsIMBrf44P4F1Z5HuliBMKg6RMMDonWx+rrQraj1a+wB+5AGa0fP/LBy2Lp27OKq74r10ypmPTW
na4Ad0QaBrKYI8stIG7oJn83FGWFw4LTfY3ZYIab2dPxCz2I3//Ym2/NpqN+H7U1m/IgE6+wMDTu
7AAcLe7Pp3d8X1N7dbKBmSgkMMxXWQ6HD8sLHbfCvQVgSVnMdzv+GR5rBjZEvQSmh5e28TOVcB6U
vzwezNbipcIkG86tLD/ppl6lZu0Yhs2lwU8O6rGpuKfTLYWfwnlwTKxBdFLKXVEgjtFdGaiqZ1ov
+Mjgb+ky8YMffAyLwRjhkB1czdSZZX4UiB+6DbYJmyUoDENkDyD4x3S1EL3V5v50/VaHRRbvHjda
M4EDCNIgiNnr5mp8OrpYvxrc6AsWnDS8fPrwyC2T6u3cyaWHA6KXYJrh/Ox3AsoviswIDIRRoDo8
bMgLvPTtiR/x0pyX3GY9xiQcZ9jnpbvxQ683Wg+e61FY+DtcFIaJqgpTBQ+tg8Mg3T35KKhyRiEE
B8I5K44bX5xnXBiyR3mAh+wHMAoECBfsrR9Cr/88mwgZQ8HgoaP1AQCaCC0jf/cnkEVksoagicFD
DIm4Wx/Hgx3fF0cj365VQYJhn8ORfb4AZCarmW5XnJ8mj5v1dnvlmawns90hIS2tFROaPSa0QNxC
CCBtHNzSF1s9b5XZYh0G1o5Bz2/R5Gn+/2fsXJvTSJI1/IuI4NJA81V32Z4Z22vPjP1F4fWeQQIJ
EEg04tef5823qmjhWe9EFEnWpeuSlZl1r3pVCUzj5m5gQrj3DKpjsENb4wUxnaWqp3EhkLUx0EaN
t4XAlPbswIHbQ+tCY9H7MC0Iiq4C0n3a3n7/OcsPYxPbsfocdasKzYn+nPSOjzzvn3rdetOn84eQ
9s5Wg1MQSE6aZEV7U2yBqFaZWA8rfNA/tCt7YuTuzTGhRt1QIxP6MK+zIhO66FhC4TpTfRJFHFkh
oNUvCMVNKqA0RbMzDtzXv+JTKFIQsgxpyO9hC7tyHZo9Z7EkSPSYNs+AJ13dmiSz/LbnMGAmKeKW
7rb4AgnsXLuqXIkmYauhLKs4hMXThQcHMaT84ECsziA4SDx9kGdltE+H9oVLtqvp+B0hS2CQ1+xP
7nE7jIjIaV7d5l9rrI5f03zN/aeSNh/hQbVwq8mEIw+tNdr5ntfynoZvCRIROChfkieHU+ZCIOPQ
J2icjzcPYANhj1E6eckKDXlKJD2aHIpdPQgmhoYQSOMH/dXsxbAM4XOLh7vnaYDqq49vdC9ku2Wj
dnMXL2JTr91NaXoymrE1XRX71WyhaSdCwO68+oiUW+iL6NsFcbca0PEeqwJgMfglbYB2kGqgF7fa
XkT7egALHg+1vpX63X1Kl54cOmtJGRexoGXUtI/O+DhN6x53EHGxlcgKQiNjLn21VBfsUH97qk/G
3bjRhsvOb3kkO1jaVVO6uViJBCswDXu8jzuGVRBPFeFjXK39X4k4oTXBTQJRhRHzPb31nFfseeIr
o9af3GXazNgi5xgSkfmjHnB7WJ/d/Cu/flkO4Dow/GDiuI5MinaCdiEiQjo6f+jwhMSAGxKYpfJ0
AxkWE9czLRxkojZwkX7PtWYlhrt0Vu5JG0FB2IR2AE26guYYC7orLmMhEUig6QJywHQBUaWuVN77
aUefOAXnA4Uu4dICGFNA5At/Ysstvqf7vKges9Qln2QA3NkDeqIP5B8tl/R/WC6px6NRn83VPXb4
9kbDoz1e++Hj4KleLWbRfd8s3m50Ih0CGFoLgaNmNnH4yPrGCgZogwIBMayHefOjGdeQXjpqKHOv
ODmeU0WfiJmzcoB7O+e3dxc8rJn0BE3KnG2TTDezazS0UFs1eFoIXzMPtSQlgF1YQHMP9YIL0Ma4
+UedglJfIDZmnQQ7O00XYagEI8DS0AQH5UZmPP59u1ALLjaLPpuhR2RA89nPOxE9puterT/UdXfC
28fjUcW8as0DrcfTeJ2Hl5vZuppU2qhA5ZEB158rklpcbuNhg1ST0TzEHQgKtjirbme/lcoEWY5i
pwHNlyyMutgV5AYEFQaiDt1z9/7P5+fdqXBteBWHBA/I3xOy0fnAMRp3/PlYQeiBLG8fZ4pRzbtu
NKABxBbbaKUkN7zarCcivuH/eDrqX0hn3j9dzfpV2jdIbC5LTFtBVRyKWxsBJ377RlZAaVj5GANh
inEugGTEOQPCqBSfYdqIrbs5QdjA1Zgm8J26IWFyQAd3+sZLRkwfvEAM8dJqHn/xOMfm7jcaaWyp
60y47g3Kev7wCZFZdtQPur3edDZ6IwMJw8w5s55qJ6bmwNVa5+4JcRXDDA1lc85KAFtTP0z5iMpK
jRXpk4QhAhsT626OgIiqhRjoKT5lL8ZLwJiuw4euDJdqEFxloXlrGYITIMV0pBFil2aJD4EHjw1W
BPd30hQRZWpLcU1+hIQxp5vxu9ngrNednGyq0ce6N/o43S21n4eKpFPv6sSK7EhOG3XzcQTHVzBP
pC23vb+QKGoaJxgHaMS46Qsu9snq0GSEj00/FRsG10MzQqNFN4QCKhqncR5ReNkvCsPzpvec1H01
45qP24oGUeCgs6IKB0PXDLiQXCdpW3bn9HZ74U6Y5i/kHQtyrsFXix8H7Zp7EehR8kusxczvJrIT
FKj+QD35OK3i1qrifDx6RkVj3NgbKt5o74uuNmJdrd5WdQclZne/NQ+Tq+mm+z62KyE8emcmHrMJ
tmWlVDqk1SwVnMoRu3zNAL6PddXE+VjxsVSgu90Sg2BgBUOYAw2L9dVwB1aQYokxc4J5jYvo0Ara
9H9pjUxAaWQ+gVGATg8cBBhKrWgmENwKX8VRRH9j6Cj8cSzMGAUeCs1uAaIu4Ut6UeoSAQjG7CvE
23JhWPFjv3oLD5tZZWebkHg2+qJAcU/stYKnxr/eLq4tpbTeNLe4EaRejK6lUKisozI5VcvK4TYD
J0daNZsUlXCWbHCYKvP1d2WlfuycTKrPu/XidLT9bdmlHVQ7gwqPFouo0JR9poZpGhn+Lu93VDvx
aLb6hMfdxA6hm5b9+ScsJa1XiMqMoGTviAGHdhhw560g9R3vMT3eLWjTKj0vRTr1oHorbtXjdrpf
yJnEI5AmtLqznvf3UBJM2vGhyXZHxCdOXN8mfH4uYizH3b+W2+YD+/ov6sU8td/EUY19h1KMTduE
n/IOZdqhZBUHu4BUy7x2YPah6kD4ULzq7TKuTXKEK8ZI3q2AzVwNNG6oDTDp7XfHV6J3cMdl3DEa
Nj1O77H7keLiAJyvdp/5o4rhMZDujrtCgzMNhx9nA7VQcKj4MPQgVZSOo6Cx3FssWq73cL5/w/A1
Jvfsak1V9BUf5Jk/663R8+L08Wb+ZjkeviNqmimdpaeryifNrHrDH0OcBN1FxWJVB7TaA87vb06b
0eak6Q408Gl7eTCmacNp5yRPZTG+7Gw/L+rT229KKc+IEZNxkHRwG7td5RSDJ1y4LYcI06gE13QG
8Wj7QNrfgNZTR9nH+XMQesLqMSuIUXeQk9r8wlsfudtM9O3iYCVd6/WmZgWJK3sW3z1M4muGTMAy
2iIWD+tKIk7QqRGYQfPnwXxz/TQZXky7D9uT6WT6GxWu0QMVsvpjv7ja7LcXqhzvf1NlxAg2rjLZ
fLG4wiBqAN2KxcMyqRJba0cmLYXRYIM/Bv1ADAWyoTBkdzmIbZdYPEjNC9E4MBYkFm3BEiNyOJtO
XbxAAY5HYUUQrM3NViNk/MxE8GZ3VX3URMmxZlze0nOMLpRgVkWjp7O7z9iIzm5GtI6xleAwus96
JD7jERRpXC+/ZUkip551aJ4UfvIfgi6b62V0WyjFDXTbciYsBK2ezHSlh2jJ1iEyjspcMVCIvfok
pk6OpZdYSuJ8YVxp5SnhkmmPCqkhvJAwaIFXgZYnINSBZlRH/bDVQTeqpD7p7t5CdqGpNlwDhzta
4Kftg/gPM598gDOuXvosr8x1JQUGfwSAziE4CAd79sNrIiM47MfhLQKYRUFs/JXX8yw8iqFlxhCp
21u8j+cHXnF8zAvoFqrtuvlAtOb/wvwJYWBKSspfFjIjMRoFRXkbkigdFsKCODjuGDKP4836cnOr
0+DgWpHEAwxjBHi4sGGmnvG4S18mhTqWfLz9Jf5KLedie/t8ih3jXHk2gy63XYCvmp7SANEoYOpv
g8XkqtO56mgRNROWIuiee741pEcGbkgfXq+T03wQ1REkQk3TVMPdyXCyOR+/vLAclCeUtLN1s2g+
Q3XYCDaZjqpzKUYR6+uyh2Ieb9IByeWuvoLDCJrZylNBlNrVuXhYikNMZyD5PBiqD34ix0AyPW3q
q0734V1rroIMMCfnR3RIgaRw0R1m/BUDy4vrr5uN7lAD5ZkeTpnYHwkBQWZw12xJ9BLaUPL+w9gL
R2SMb4Fa3yyag+fRigcI8eKdLmBCykmk2sc7NE/n4xvdFoVZ3kx18zbZMAShLLZye1O0jGTcebcu
xR8DruYuxFYVgHxSHWbN42k0qNpfQZp0QMSkLgs8UJcAZgxzJFQPKfEIDxbBAWYk8sG+0U5Wx5Di
sZARA4MPghDWom6YctSSF4cxJDBJDtivAKaMhOQ99Sfvnj4TQuyApIyqt6SFHSiEw32exjzIV2lk
6YSaiYo2iq2v/thREkV38wnSURIonV6aMfWcDuEw2+aXWRxkiylIYtXcdyaWM+sIgWTfkGDgRwYS
Eh4SjkfMrj+MrgttKB7fKZooeWfLhBtjiVKcFt0cVPQIohUYVSWaIEHE9nX0dIJKIsqjRJyCk/LH
/yWudKOHKe3w0gYmUOl14BH6MF4aUqhWSzAZn2NUAzm3UADcrESG6Wxo9Q4nvnQSEUVMN3YX3GhE
94D8m9eNkD5Wgnn9ASQVMPYKHiKJOF1AVRh7P/eLP1YPVawnH766vXpeMMSYnayZBqGsRJYqv8RH
jafunQoXvSw+0CS7RU+cs1td3J6TNXtH9BIUZSfaDJNF2Ykotou73w4JKjgbHxmQ6HKTdiacFb5Z
9+II2tPn3jN1ywezOj7Ca0HXhD8nFQX+nprakBEKj5fFQBGx9ycuL7H8cq+UPhTD+N91ARTSnA5m
aV4XK58Gk61ny/e2uiLrDUPW+8eT/kw3UOHjLTfwua4MwN5RI9wSUnMJ7kELTsow5rUokjX6H1Jc
SYOrqvXITwCT2/VuBnTF5KiPixDEUIYwzC1c3M3S3kUS7o9Pll3pCAUyWW61qahdgp9PQfug72Ed
O81A14M+OxkH3dGgd3RUbvy4a5ru84I94RRQI7lNXEdLkqXxxTXmRj2AxBnjYWQbx+XvJiEJwnca
Auf5tRzQswZadqCdSpvQYzSY+pfRurWbORoumjzgrne+VT/TDR2w33s8uVlxbKJh0TX3e9WBnSwY
N7LLHbdoL/URW3Wnc64FdgM6v12paTwyeNqFyLsNE1cKk1fLuEl2Si87xiGldSwt5fS2UdNNswiL
4Aq0gYk2KwoYfdkx/AlzW65AVqfD/kVi/JAbWADnwggg7qKkdSp3UwhhM6tR3iEzsEtBHAcuICEl
LXS2/WRJyddoUMs4iAPoeo0bvqELbR0ZrEgcGH8Tm1ex0XKwcS0COVHcQBzUcnn4BNefM2+ven03
qpmXm9/g20m/6vdjh25r08v+vtPdP+3XQ23C8PKJp3k9WUdZzLIFwnrLk+rpHf9CY7pXB3K6U713
n2ZBQOBA/OFJBYyhDzi9L110XdWci44NbTGLVAZDBSEczAI0E4nPdqfTxGSFsWKWjYGc2CzeMfVy
GQxjxjMU+21isFlV9VWz37FCH6yn8W5MTGhMWY5Z3JxMn9SZxNAJg+1gNps0/Jfu1uW75qXQVKBF
u4Ogd6jB/cvl1jcUoKfeUnNSR637i6C39iQW18WGuZJ09xGOsITjMScoWO54mIHovv1vdji6IDPY
Yci1R8MhF9Bra+PRnpxO8zieT5vbftZl5mdDmMG8ba6wWnKd87oBZ9uTSqMaCwPEzhHU1P3T9eI9
fND/v8fRv7BTtwQrs5zuh7var5e1JpJsQQOBGwqJ+1HSuqgsf7d4vq2qk9XqPXVkJWKEqgQpesQ1
S7eAFkpD4TGj8tTjSO0NNlXCQRmkJhWqW0AttVizmLqB/LmEWgKPmpeh7qMfDwcc065HR9vS9lXz
MtjMF9336c5SKsPCWUSU+gCHoeqtpnflTQWAAF1jIHiDuybL93Hh4/jkafgRJ2S8fOaPgVZKuZnX
o34U2HQxtDWogIPif7zsT/VKRsovCZdonQlni9yUzCln0ioshpILKY5gJuNu+dzWHVq8Iw7Ciimt
VOKejWbbxW5a8yBaf55W9uQebIhG8eehjsx70jnRvEnd+IH31CzmmSXCyS8aPlgRHDaVUvHUm1qz
GBbq6xLWC/n+CEhwYGoVGaSKVX0PoUasecmpjcDxPquIgkJxhSrKs7WMO9khK1VIPGQJaNzwZNWT
xps32rl7GJGCWzYK4oYXKyIAjCOIFhxDd9jcY8eFUECaU6D7b47Jge0IVH9ayjPmNtFn3fXlv6wt
sViirB/hJRA4yfwUrAXQJAlTGzj+E9XX78d+j9eC1ucM43DMGUcEjZ0hr/d/7peP41Fn2X9Kq5xI
cxEYkLrmpuh8PZZFBVeyUoQJR0sRyH581RucgkgggtGBbb6HGe1iZje/G+KCKbsYtW7BFGIWTsfm
z8GNAAkAtDGzgxPh6zX5kmass/XXF8+H24iKX8mGkUNs0ZprXd4eqfWP/DEswJHKQcSn2wvGeIx5
cFFlxhQc8HD9umlGgvXD8G0pRcmAXfia5X7tPcBAR+z2AILrHrSHf1ljiNCxrK8VGyyEeByfjT6Y
LqYduPbIaxOvHRRHS9ngr80e8x27L+LOC0qy7E6UOKbkmE9sKKsK52kst824hCNcgW80CyIDwY51
NzF6K4ZzgBVE2XO1K68uT15BOgwM0m0TaeUWwcGktsrDxWi0OjNeqIxOQ8pnaG3lJCZ8KJsqZPFd
B8SD0YNPTOV6FSqbTEEiU91IseJFFm1dDkfaCqp6n99/GjfbC/O8ooWWEMj5ID01Cq3ku9w6KroS
igjTV1HJWJ3EzejPft3iURJywobdFy5OSKMm63bgdNf/SwudxKB8af9eWm7213yACQHAocQYFLbt
QGw1FQ5vSCdWQdgBG6d+8oKfFvRwt6TE19GyaqBMATG8j7iJw7nWgIzeqRae33pDzeEEdEUCoRZ+
C7Y9QDHsQOyYEsJxLJqrRZpGU5DcZQTH5C6JyS3Bcz4K5EUU04dsFwR8+Wt3ca57yCivWNId/C03
m62/c+tAkga+wJPgBb7q/+PtECRvNnfQkpA/2/fPhp1veJm2+BIYL4zFWvSLrkehjyhRuDyK7PLi
bgSooz+tcm9Y0om+j3MFBUBIUdZ1c+H0gBT1ZX96t7s7bbbsPf6VfGEI5QzayneWUD4ALzwX7qv3
dGjhgf+yMYsY9HgOMaaPv073Q/a3KA1cSmLG9ZSNZWfWmZ1TLIQHY0QzDV2ubS3V6VKZfMD6Gd2l
fW/nU4qTS1EvV+9Ji7xiSGXej71rTh67nB5X7/lzEOB8Mrr20RIXldKJJVoDOtx9P2N0ntQHYypi
ebq8/cu4YeqYtfpO7hLRS3FnSN0VhEgERIVTYc41eQtq8m8HHaDuvmlexM+Qbvk0W0vQXX5y3m0Q
zay4VICsqVr14vAELiwDgroS5D4H4mpON5uPRE+ahm2kRI8jhkSMVP3YXVB/222ZsBfZSbNAaEZI
XEQfdl7kAwtmpygk6at45uVYNVrGplw4Hi9XvsKE7l4MFmwKZs2cLD60timQOxtSANE2BYIIy73q
lqJzBj1KT5tPqE8qAaOrlNT4tkULYuiaR5zAyIr6ZNPneMrJrYiTNkzbfMgHGTBsdku9FOWsAae3
u/Nm9b5kDaSNNyP0VnTcmS6gWlzL1ij6Ooy+oZBYSAaLPyhIV3tNsj4ygh+h9d391eNm/LkzXJ/P
nv/EzeqOGEAMNblmqTaEnUHMzoTACry/mM20cZ2qBWLgaZy3y+XF7hXpnSYQX6D0rPOd6ySuBcbT
RUHnuu6SNfMbn9olPnNc2k9DyiGFFtFmHfxob2Apkz5vhtqP06mvnj7FpqC8xbFiDchlKJDCgLvI
ktq8+63IruZX0hgmRh+tIQhDFEYTjDo0JFjq5ANjEQ1CfFgCi0NoyMGaNaHS6WhdcI6NNAiTI/Q4
BueE1P82vv99QkPfGuDj7ElCGg7cPTZxI6K3XBwrkZCsowLRN88zZTcfBsAFw2dHsH0DkBJYfqLi
4Qp2DYhK2XjLQN2LrRcxWUW6Cjn9znq+B3gQhHd3eX03iog/SR3lCytFMARpGxKnmIeVfOSSToLL
6Z4E3l5GdQGJne83NzfskUq0w0lmtv1AEBuTDmij5SHN3VNTykWMUjWHRjViB2L4EHzzJZ5VUKiX
iy7PruXCOF2gBMMqn/qdjv7trR+l3JsvRKTHzBTxfVxO6lRIO3EYPmIRlnzn7LNTuEy0H7iE9IgO
WJJ3XUKC1rYUXeFjqpWQpjHfghjiFcNg/h0lPuCIkMQkJhKoWVutBQoEsewoQH6AoOwXZLYgldez
BRSobao/l5GQE3VeSFrLKK6l2MLjjBs6Ywdcr8a42AXGEpzvD6PgacnF8+BalOZbJ6dIWFDPchU0
w414cIv1a/uFh9Hsx9yp8+e5Ar4i4kMh4r0j6p7K1YxJsFBSCcs+8yh6YY7Q/oBHQjfXoKQAdLTg
IOmQiVbIlemO8opzmqklaZrVSNkp8HWJ16vtkXNyxnewEYh3CMOked5RXGcWxBcDTjSlcqUYPVPU
2suDo3Vm0ZZiknCcv2EDtDToF+mLcDWUW570jP3Mtpl5zC0EabjOTvNL2+1FZFYZyuxfaIyjqBHk
M82AJesg9gLiDh2iJv01EG1mUjgaZq9aatsfJxrkGnEapV4g+6z592nSSqkutNCpYYvmVuERsx0f
5lA+ph0eIcYkZIPtgXaSHj2LDNHc5fN72sKa1g8mDBzoFuaeCx6m7nBzul1eQ7flrtKl4SJyvjTD
Vaga+qFTiiMkAHp6znu4iBTx9lcFrh/PJ+y0Cg4gQImtjWTNjxsxOSy4DelQn0qBoXFsunMTSeHb
tYDVdaiKvbv9DQuYaisQS51cqt1JPeNdxCwq1Io+gRfYOZNC4+m4Eww1TgoT7p4iZDpMCOYkSiog
JGRrCI5lG7FjKtC1hSeIofnLOElm7ZHR/Ixa+bCdII40UPZSljLPulxAG0pHjgSZZYGnyAewGDeH
BdKNBl9zjTJ/aQwd85F8gJ8hiHaikijRYigjkAxQX1LU1J8u4DAbvTDSfMRmbbHRRkqMavYLQEHd
1smWtHyZ13U9K524QxsE42IVxATGESq6jl0BSWpCml72/6mfNroiW+X27obY0pJmpiguHfViSgqO
W7QLCsYjnySMbMeNoWSP/CNGbtOAOmWjcywWrbb6smR1V7TomQAmAxJJP9XDi3QUmIjofqoHOviF
48TpkI9bUCRINGtJmeTWrqZn5/Hy9nGv9lQUDR1dkHzEIrNzoj3jJfVY4qYKvpDqpIwYmgKq9ahB
gB7b33fM35bdCYGJ4GKaUFCsGHnFDxLi2OwXcQ8f5Lc/VTHqnzd1uoPPTGmv/fMk8Zkri2oBSTWV
N9S4rlgg3qZbs1y3JAVbcc4gVIYKTxdK5Yg1BEP5xW7Z3svpQhNfl3wgmgYfFiSTKpoO/FSB1Fyr
CYKqIqy8Yj+A7KE5TW7HJ5YWLSNRpXUTJxATYRl89LVH2AbCgsDHRSGA2AuWpBXS0eTC6YXfY4MP
fRS2khT6glhcRToI+JW4xcfeZIMj9QK0LBDSgYGx5q5bQPD1m2sKFrERDwFcHVSVdsIpUCzmGjoi
qopMm2SHu9MSP7piDI9IA5n4Dhq5yEDKCiTfhQ7uM2EtXiBkhjDwm4Ptv7pmBL+kHdDgkpGoPcND
mFyNCsPyOLVsv5Ljwex0xZayaOumnSdtynaf3N1RSkqmSRtYEKzamWnRIXcuBwj5BabhETmHZUXF
jNj6stlfdSt16PwF3nzHEA2rQ2NVEpy8FmuV5TTnRfzNIr4zg5PzBiRCfRXGMRQIsnlgqiQCiczb
S+3zOgpORnBptVMEsUGEyRzw9oTLNUsrw65MMmzjsgHFJ1FsvW/B0xaqQYIknixsmWd09UXMXeqj
r4Vn+aIze9ZUEJiYM4cBj7ldHDwF848Ww+LdnOO1MJ7M5TqtkW6kqY4uxxsMdnfL7aLHthCmmJg1
0YQcF2nx9/LmYa4pMlLHvczoaw+MZ1fsAc7Mhl00lcmkDUofJ893eaLFEHdd7YAFb1oC7HWf/cuT
1exEMyR5ZcKReUKEkHfDixfNfjlakJffHzlWE40LUGs5/LnxaZ0lbfe5o8/efz571gkBRKKIh/ty
cJelxQhywUnOuE32sEtK+pV+OVu8HdQDCHZAVs/VG/qrLb052f5n/FF6OxQr8OXu8qFzS5ciPnbi
JQvuQnSq8zKrsKn2o9ctLNODaW8Wsf0o+qRFzolRgxhY29JiiPz8MF62SOAD0poDsYDyPTyMGKgt
RCViknLWAFo2+gaSBXXxg33VXMKmmAX33Fi3Wska4mIT78WAmqe1X5jvLTaOS9GFWAFz/PaRQ/bs
fl3eVW/Wd6f3G414t83oHdmy4AnZTpLlIIspu2SAI8YlRadV4sXqfBqx2OEye9le8Pfz/R6Did5g
fC16vFDNa9W94Xgw7lXH74osRi/9x3rTmX2Q6JVJTxBJR/9TXKoLajkAgiMZRoDi+YBtpEz9Hfe3
SmcrHqKiUwcXWSrjihXusXE0DKTX2kuB9JY0HK5EnQ6mIXBIT1kMyFsQcchnagpDF44V00ePudWv
ww1OtbgcdmzBnIV/3QQUaO61TjduSPiH6uzmTtsxIiGA/lsdyEicHhSppYNJ7k4h8QSTR3ueonWQ
zplUVKEq0t4NPiBXyli+fhFc7VZrdAQe8odz/EP/6En5Q9oyEENKgR7JY4svEK2kmtROsZORKArp
MsPIZJOLgTMuzuXtw/x0/TbNpTmjHpI4r61s5Bw612Qg2ldnS3l6PSeJ8KAbgLhrgyUCZ3kCzkeX
asnAgBKrDEEwlvyCSNZiUR0Xmhe7g2BYY8DqdfXYdE9YmiT7gCOaDs7WTLeLGx12icYKiJgQGh2+
0GICAWBl3EqDZSsxIOhJ+q11SiscmqClrryLMzruRrNKs5JwHsg1OdSRnJIHkAhvjZJgUMLEEA3y
ig/fuozxpJEjxkHZjPsS21+YAOGVCG1fU8XuhNnrvmPiBTLUZS5JYw3bgQQA/lyt9aof7+mohtzy
2ufKlYo71gZ6KaC10XTWLGYPo9li8RGiuCIK6aE7aWJ1BQBROrYal+LROjH/NqghdhZ+q/JiJuHd
cWCVzeGstvx5ccHRpoxC02QS9jKgNTKdXk8/IGvuCVhfFDi7OZv8ankqspdECkWAiBiC2FTd6LBa
ZO42Z55Ijw6oJckQAcIwHbeJvjBT7kXmojm2DXm0mIHwXfRX6ZJiO8idpC8MbFwMdSwOyJDKbxtq
ACuMBfwfdX90/bV2lVZUe3887k161YDHh4/qfj7pLp9WG5YVo5rhAASgYmF+g3iSHnXtLTc4E8Ri
giOVbSgGiJbHFYrV9Uu94WK4fOJKMnYXU39ux9TgcB6aetLwKCv9UolW2aX+pAXndDZ9ah9tCEE1
oFVVsmREReKABWicDfAMcLHaUBUgbVg9033O2+Poc4B76AAs6vGgDkPnQAxcgK6p2EmFzZUjSv2T
Xb8he0ddDuqHhzTHdV336ngPtSWbA64O2Dfzmg54eaUDspIokArIW8hsA2qRnT+bImlYwWOOVmGi
Iw+Uc+wXAIraMb1jiNVVo3O4kky/FB7LKYdqjLGtmr0wnoZQ1zYbtc/R0y2tNHVJrWs+dXExr+en
VJtb1wItl25ggRhqx1BVyNDTwogFJAlW6UpSe9rB05x2qpAnREotQ/SLwVSn4WRItalCt1LjINKw
TFVQwYeaDtWf9+zE/z8RxGr8+pZkC+KYB8CrAXU9YZPjkSC+7Lu3685d9eFwfQfVY6lUnaWLfqhz
bJY+V68qJzqWeFF3FIOPKAnIYVcffoVnwDF8A3RcwHbvES8ios/ez5uM2FfCvioYAvfe+vKTvENw
gUb4xt1NkGIIBl7YzbrhqG+aJh/dN3UKsbBAMC3w2wWYu61uA1AghJIrjOq2QDwYOPxVDC4b9c9w
gBdrtsK9BU0c69DJm2Du4uaerebw/KVhUUqH2bboWcLgBLCvYEwDOgN4CYkUYooOf0WmDjUmZz62
IafShCBFj5yNOv23zlMRrBRtxOJEIbHF0XTBEaoYxn0+xQEEQwRGHMp4olwJEIR0rz8KRihnHNXr
OJwPoCXdXdi09PW0vtiupZuRaOtfcBDLNVILUqAkOlQziA0aGERrU8igxRp5dAfVghnDTLgbT6eC
TiEt6ZTcvLv/Hu29ky2QuMFJ0xoF3Mky9QSCQiGlpFawp6snknZxF5Z2kQBMirEdbbw4Jzw6p4SQ
/gkdE0eHhLpHnZv2uMIvuUUXW3gsDSCybaVEATH4HnQPFpyih5i7qHLSqkn0foE6QqovvfU1b9XG
JWLR1WC04CiwrFHcnkf3VVs+rSasIIrqKWoCF+tFl9C5VdKt6fGcW8KSKik50xQu+ublexUkWlPl
Nsq5/7o7ZY8CVKdq2kwBtaMn5a6Vtjvwpf5Ma0M5YWLzpjIWvSnH3YbkgzwBf96PGvT0ls5ROz3u
9nrdwWhCX5prh16r73H/pjvbjjf7D9Pt3W8mY+kxofdeq2+oHxUQlybZYiKjLW3NfWocrJm1IVAW
9bUl89782f/l1Z0zVsuIdjGItiQ9tIphfd1sdQmGjUQ7lBRDr9Bmlm90pYVeoYYcD8rD6HrGFUFp
fop/yR8UZRUn1pKUbOvkBtkhlrZiIgBRCaZzG6GeI3fOT9KYMSqWbtG5sCCWKWNyANvG7YumT9qa
0HMay+ez5Sjd0uTyOx0X8xo/Fzu0HSjur2Y01IHJg38QigxzAg8rsS9b1hk15209YgjLGjHPvj7W
eDjEZKaFXUnZGjIvvWKzsSxYHIB5CjxWVkiChNJdkaTk6IwgAFgtCSASMTYHJjfZQkasRlIXhzGr
PYCILzEgJ0VgGAXwDV7u/li+sYbAL7mpFg62Yok8kjevGwBJ37BMECYSKIehBFMOIyO4KBsZOifO
kiFZUh9JWyvxtD6TG6rPgaNUJY7IoBURKDfZ5a7ez1UAT9v/jQro9XngrWJQxbmwo2H0ejTfTsfP
MzpN9CGhBndI9pSaN0WST+mBvIvanIwYQ9COJtiF6uXJEGx62wRw207PiP2e6dUg8S09LTao8Owb
922l7eDoCDn3CXk2b0K9g+Fk4SEikDbcVMO3iCFOktlspr35J1Lwe5i5J4GDUo2Ow5DZo40W2m21
wAgyGY6T7dFxqrfphRPcEA5YV1KDlDzPzhGqDa8++8AVUq7Zey6msqwliYtFYCQO/vdiVjV/173T
qBuWLyadEIR94HpYpggBuJlrcT9h7wFLhrHwjvMMqlm0YFHCW7Q8Sn/V3PM95vbk/vGdG+i9rri4
1os8ZaiemRRmw+S2zxxmlguWL9kKW/ncOTSjIlswr1w8PImYsRY2BiGArUZ+zr+DSoeoXjdhzGzz
nnrNRNCkPw7+bg01F/vp84aZAhb/f5gGgpvdQJEyXCwui7GDOYxrh75hRy8eDnOUIHhoo3vsJAb3
F8Bipvu4RRK7Fbluk4PDzJrLfuwyKBzavGS7tHl04Lu7y2uxY/NLuq0bi3kRqDkDpqPShVD+xv4p
VEsA8NX8d0RaYDuwchUNHhB3TUsMmaGjNYuVJpwI4atPnWE3feCKOqDCNL/0excPOraPrdvVepQw
MX60pW5wgLhYdEjPLIs17yqULE0kV4WZc6cXhxzOn9sBWD4wwop1HM4exojB+YkyamodM345exqP
NUtDToBpn8xmGFf9WLBJwcaJzGfokmgksSOsJNQ2CAJWoNqt2BFkaAEBWm4tGOZ+4/C9rRKA7S/D
L7sQEGzFSHzY7ey3KCwhFkRarvG6d9JTt6xshY8OmXhTG0ocqWMiByAkFv1VsqSblpqbwRsyrvU1
fFoy3c6vs++iEMqIA0ioQyMpJSuNcGEyHC8aL/JrOPp1urjGNltfD3/zzBu5pCDOKxCz7HLDQ0y4
ovjrN83+HNVztJtoW28/5PZWOdue0wEgWyVDmhRxvlzwdvHHqGPspt/P9Qwvp/ytnuEpj3rEox5M
bL3uKg96y/vlut4vfk0L05SWMuUKcVHD1jpeQhg3ZUCXfDs4nbzoJJC9iKEdwMGsbNzugcf8V4By
UA+pvBuf3AxYyd5dTgY6Gw2BiNLUONylbMID9TYZf2TC0Ke1iB2X8tJLasXRckyb9eO8QtnFnwfs
7qBK4+TeuYb5eQ8k0oUoSuhC1xyWiZEuS21uVBE0y54R2BTEEOSo/2h3+AEkD6oIdVg4Zit1K9mS
vkf+5MW6CmTOEmt6YgjtQBy45bxhA3XqIJ6OdU6KTkADTEdPp2SFcIaD3eidBCfv/BPO8jR/1IZY
N2QGHMT1A3RdGf4PTj16h1BzcmoRx0zKjXh3Zjg62mrR6Ux2neGiquhbkgD1bfUBDn9htTFu7oMJ
NvvRRyxwRGK/XbRvdvp7Foy5LWneGDCBqLGIbpdxqsFWkLYxbxh6+oN6guAYNSJhIDimex/bksF0
wqBUAlxAPQAxmk7hOAGYukFUApVSqgKKg7sCBENpWZO5JhAcEK+n/bwaBqP69VuEzHt3B/3+ZDio
BnoOoDc5umeh0/SexvVqP8oawzrCcxcWRFNfNdQaLZrkLcJTIfQxcFAfoz1YNOGhOgYCZ/KrHbQL
CDXwvLy4STKZ+hpuGF3RBRIbOAYE6Wd3plp/dwbiQnROAd4sdd7PRry1i7Ng5iwyiIejA0fHi63u
r2IXDWhrciAXDvK7/TBiHVY0mfX4YF69KUOTehOH8UxDUtOLLvxplSGOZ5vf25zuXAHJgZIdxr0i
zgAQQ3Ftfc3lFFyE+GFTvfSeO1vRExJjaxJUpI7uEgMfsz9fu0aAi87p/XanR/imc6Zn48Lv6H2h
mGyWUxav2H7D8ILKFv37zNjFiKnUAlbSMOzeMrOt2fVCCwqIETUo6fq7B1euUSt2IFEXFVTkAPbH
0a126WkQ7REZIRKRm1TGXdemXxzzdTo44CPn1fidX/AmSzjxOdD4UVCsaUqdLFJgjOgXOzzAD0TP
+sWsHdQ3an1izk7bJsilDaliwCc0Gv+xLWqbbi82pRRT9YfnE8iPTVRDdHOS+MYtm5AJAhVipSch
Nb5n8FyYkPIeGRIzEciL6eDMGBbCYX11Xzge8NRNc83zDaJGVrVtnDY4FHL9jcokC4z+XNXUM4oP
F1vpLmBKnbuep6vvOv7pApVi8U13Ge8qE4rsknVnOlUhtwuQU1uoNnAyCtm0AnLEuq5JMq6DxC4t
MLpKpZZAcLOViGyNaiJybGnSEAvxmCQFSfGHBMIPEKbaTLRXTxiZ2nIxwf1V2lGW2oeYdfUUuNrs
1lAcHJfcD4WAasYztNzYBZKuOv83fI5tJFjwM6GBxnUlkxWZ+SdxkfeOcC1CTGKj/nAHIoR0rkE0
FR7z02Nu+8u/p/nJaH938nzLGXZdphh51IXPqRBfVT5wUqYEacsxgdIOZZyda10F4ObQkMEHiFKN
xUSQw6toOjEPXwGpfUoFVMX0PrXnh+S4/r6ub05WXM0+X8ctDISBbeptdDwjAl+EoV66x+rLbvOB
xGLiK8qiuQpn0YOVfPUVV1/n7hMZhTDOKwg50ul8U49YKWN7KEWBdOsg+Uh9YjIFexMJ3Tf6DO7E
gUAvdSZuRx9J3+T05YjKVxi+UdaiFwGcXQ64sjIP5ETamKpRkLhI1wFLAGc4ZRXXv7m+g0xawMoe
OQiNS5EJkJAGnGHpbJOCApcm42ZKix0wtRLeIsf7QLnJ6k9+v6kf1R2w2tQH1rJ5EoHavoHFuv07
buHrfdozWeDC+JpHcWZUhhwZFHrNJghBIakPQU8ltnndZTH3GJJp3V7AHxrE3iDF4G6v9GCOglvH
6JGcL93t8O3Lw9njprnoPGxOh4ulDj6jfAzTxVVOqbCtqVmSt5WkU1orHWEevplWMS2MrzNT3798
ru6nfzBRhIl01PHhIz6ljFCBFCDKYS0KDydKJCISAwHdyWcUwomCs7O/WPA3lr7XkJ4Ige3JrGjm
CWEaxUt0LoJSGU6uYt+yc4OLkZQ5rbv488fvJQbHA8RQwqaBnrldAvGn5jDDw56m0uCAFNz61uxk
vtLDIoeld/GXd21EAzHtLi/Vb9OQlOSlR4b391Iv5MeJT+/Gug/QdmWpOz/XH06aVibjOzWI5M75
UNdyqIV+cX081ENs/oAUjGSRwcduxANuqgCdPqTXGCKffVo8niy4AzL0EHwtlg9FueXYJN/gpK6n
fKKRDelPww+dHnlenVV/vG5MQrERmqCkBcTbKaJvUtBQM3iVMJolQT0VY22V53UiDgcXTNulHRfZ
xS3ljvNUKgGzyeyt1pQQObBRWdglbd7DEs9Tpi0dWK2aoJANlIOEu+3qnPMdaiqempPb7QeisjSY
fCYWEHdD6FRSBJGW6L4Mr3VQR2O7Ta0xnZe0gQzxKIOn3HA/lNbq+a/OUsNulS5qhQg14c2xTc62
UMZCyxQoN34KnSfLyJCpML7ebnVxiiLJZHGo2Tbuz8APu6EaEOKnv8T3kCbaL7ywLejFv9q+0qaZ
8dnT85vVc+cDsUBHPisQf3W33LBCYJPZzAqsn7lM3f3qkBMzNAIxryQdzZ8oP/wN1RVs/ow7g8gh
hghKxJMTBvuOlw+MWLdizZemLM5WXGTf0+pkwwknFnPA1FrcXt3XbxbRD40poNADHJjlKk7CSSaj
PZEolimiGByhG9I8TMwcM/QngBSGN5l4JOS5GjaxaComTwvE7HGs9bodU5IxDNPXcWZBe589CIt5
INzZpsJYKb/oBT3Wo+tiVWZz35AosSYTJ36hhaxuFiOp/ECPI8+ayc+KUU2wQ15FgYPUwYEXMNqi
S60iFapb+lCJN4obCOQHlroGYeQWO1FLY+YqhbIg+BO8VNv06TYNWprORM76aDljDlZCC3cRuCQC
Uo3PaEBIk3gcCc9adxLrmKOsq6On4SQJp2VqOEBcpVYYaPVr2qlS8pDEOPSPC1axCTXZYv+QAEM1
OVHJOhtuJZ5HfSTB/SpKsowic05NBmXvjmMM59r912rx7QusK3rV0esnEeU37cIyx9iNTMALwiNd
0gJ322JqEbMNOSkjadOsDetv3MvD7TxEoEeyEqW6Xz887t5R//tOneajOsvn1EuX9tp9iu57bKDp
eI5Kt6tFB0F3uksNfdUTGjEOAUrfBA4ifSYdTyDbgMbXvt3H/WOS180646cb9TGs2XUAJHXlzZOU
xRoIhIID24itFArEMPc/TSpxhV5Ypc5Qu9NObLl0NASPC7zijMfyBJ4rOgi64tuGrjpoCCJKRvMC
7jAExuAOjPTTw02+Iu07WcEjTR4UoX7cnTxOtYMCKeZTatcVD1zeR8UHY9jRLCqeuYPFE59k/UKS
wcEEBdmUfXdhAWiOm7MRzQ03vYx0whzuZliRVodRePEi3Ojf6amc+mZyqmVjM15iT66Ktbokt6a1
uhWqqaQ6vkI9o1QXOES2gUTpOUq+K6QHdzQ8WHq9Xq9O7pfdWHpZ3pwkDUIk4p4YtMRerGA+YsfV
DBUajdGouef5qumdaxA1Gq5OHnvbNzgTWpBdFB3ubtfSC186CvvaKn1I5qUPtddT18S5CIwunGWW
Wqd7aUoMlUmhyL5uvzITNLdxDK+64zovbzRwM8WLy5BNfBODGEdaWrnCYSDiRSLGOAK+Idxifbb7
UxQMVkPME9G+OaipuLi/2Kndta34tPjRKOoopjOI73Cxc+lIIq8IOgbhNIRC6kXubrsfnp7uL7EG
welMDB++zxYtctYf7/ZnXFSqYfrsTJMB7EPK+83oOPGoML0keA68+3xZf1dnqjVF7rnytFhCRtqn
TLFunt6OqmtixsTjF2gojX11YD11ukpfSpca84kN4bXQQXGwq/Kjqwdio8GuMfOJZkLA1C8mRyQi
WDZMJkrRl939spqerjiyF+qRGH6MnZT5mFyRxbRLyVl00cBVFncOXS7wePKC2DHKcla+qULIdUwr
mFHJJ+wKr8JTng7DxbzadJoPYHhQ0zKMGvmrxhP24++/NVwPaUYGzm7Pet91J+D8Oc7qdO/YUDC6
Ob19vvwT7+6Ya64iXiKAvyTJhxfizHPzm7iRjdAEINHEJJBF3fO4Kq11Y6xTJjYNUOFw5S8MkYGY
+YGSmeh5anaEj2wBMvdQcoS7YsKXQSYYGQByjI/Tt7aW5GLTkCo4vRPUPPT+ktj/P2Nn2tzGrazh
P3RZxWVIDr9SthIvie0kzrH9RZXtUCJFjihS3H79fd5+AXBEu5yjgpoNDHY0Go3GtqtCSPYmSpQ7
oh+ahsbnkg/k9Mdt99VpIZ2VGwaoZsttowchTAAEAimQPNpK44Bo9+JmnRTi4pPSNFVsuYfWyDXB
FjeVroV12TaLoSxqQu5LxD+YiwI0/3B9WY1OWamyYuDc4LHrqaWeT/zbo4rXaeQxRGY9IWhOz9gi
RFsXQjZG9D3fh5BGKKTW+/wUQomVIZbjxwxvbjwiEb9BssmPznNf3L3ujWG4khoohJtYcaEkhKEK
gnL4pQ6gbboAEJMutwRD53DSgZW4IDc202TVgWuOmsy7YWkk9aF47iZ3M7lFZ4sHNOhNOLiR8Lrb
8zgO/qPjoSGz53aTgts4i+CaWdIyUuWQATVrECQNRE7AgQVxZ8EKEkICaGbRoPUf8UIzH10diWWX
0wEh26ZXgpOgUfGmQJI08E1VO4xbP5RuA4hs9WL5y7JmrNIzb0mWtXfawghBeaA7oPb8hxzBs5J/
bLjByCRir/v1/J00LRIkowgB0i18eFRrpzOvoMkwpTclJXpCPFFSFlmMGAfWiIL8eL2JhRKdTtIk
7P3+jvWA7RXTLZLM4rnXU2Z9VgXyo1cIN7GIj4NmZ3kTD1d62Qo3tmPe79mcEIp4e6N8MAJ/xh/4
okFl8342kcYVhi5WvrhDFoq9crCHsr1d4dimsG9QSepcq3Lf2sJDBeqgluuEmgDRm+hlTpJluVIV
C8bXaIg0F3FhtSMYadLtQhxqAK4RCOEiXY2RkkgTC56jKQ2w2dOcUfPlBgySc3UC4/gsUiEMiZNg
NTIjRbipXqnSa9pmPXhDw2j5qvNqz7MpbiXnCz/V3eitM2xY92IKhsX2KHEScwnUXfVfbA4PV93+
Fk2uSmLK06phohT61/6n3emX7f533TuCRbJqPkyiWfVmX+VjJyH7VpOb38WwoDBPk4MKEac589Fo
4u/cAEtuNg3NG+1RH4e/PPUepv3j4Fd/zp78FEywQxU6LrSjwvbsBIr9zXqa0fUQJyLZLEV96GaR
h8WnMcWj1RpGHrwQXF5my+o1EWjTt/LCXjpyTc3qzh7E/9lfE1TmndvfunW8q0hs8q3TGNXrdABa
VaHNoZ+tBKAIqpm8YguiFo2db+nOHGhyOP9x/ju5UO8gTehTDZGp1AjfEM7aEBLHuDvEmcx8eVrb
H3tJiYtNLtxT+M14JfnFzroSih5DNzJ0f0pnD7STFO5rGYnL6blwp9bmN7Kwmt4OdWOmtokvqsdb
3afYTm4x2H1cTLiSZ3QT1Z0vRure96831d30fnEz3fV0xCkzCh7bTJ5xClcqihSAUU453cKVPuOm
vGw+R7quOOUkRaT+Dxea3EwHw+HVdv4Kmz8bAdpLGylsBnY0YwrCG92+eo7UiRjoi4WoM1XbttaB
SrD18vqo6PKudjziil8ij7KRPUdBLBg+Gm6r5dXufiamynfoSqmwEYpDn7NRLVbTdO7n0+Vm9fvT
gIeSb1uvqkJTEJ2eA1UITTQBVTe8pL39m89PvcUPT4d5PLu6uKt+wauSiK3+XA+iM6XcA7hh5x/n
9fUeEsc9cZjEk6fpnlLVt9pEkVYPCKsjXm+AwdR3HFddTv/aLA/Is7sPz2iYqvAVOaRALRgWRPTC
xVq61pBbvzianO5tUnaa3dXifvg7j/C+rib9T/ub/RtNgTXeaGyBLR7n0/XTbqpuvtihSrn7XbWg
KQ7d87PuRqOYsIVgDvH0jmuITDdHphRcfgpN6t81vvl8+/A7eyrdVqoGmm602l31eYQmbeWOyyD1
bkV6GepclLw/1eRUP5D/2WDwejbssPV1MuVl1g91c9ALwVX/bTM+RF1QOByaTf3jYok++zh4wyWb
1afuDA7JUd/Nxsd9M0EoFyi+MhUW+gEhWb7mMU4t26JSyoEXD4r+pJqJaIIuYyQnuEtT7rvDx0US
+/6LepaWE8wlPACnW+8sjicVVZqvESf9ieyF/Y4x3bfr4lKtVz803ZvPx+vjdvVmdrzX1VLL2xfr
vTjoZhH3oyEkOFtkBQOeajjt6MMWUgM7a0HPW9qRBs2qDOFcljq/7JvhW8eIfwzVUm0/LZ6049Wx
Q4sTJWo+QMTgYoJEicURE58PebRdLJy2IXIr/tkxDh8hIQrgVIhaTw9iOX0JyQXLPZeLDjpM63p3
kCRca9eBc33Uw8PYukMo0S2yeFi9r9fVL6k6RruPbjvbx73VdPtHd/FW1y9mUg1+7bP/+A2OGewT
C6HUEEriLq4bxAFTqABc0XPNlj+QZ8z5XWUCYi91xRmF9DC2qQGoyRvVRL1gAeKXEFTHDS9sPz1+
WMzVON1mqKu4iA6YUuBHhspz2krVZCwPIe0RWef1tvcKqU9TwbwopmS8gy+0J1KOeuIRSgfapDQj
PmUOej/YwfVAgqeVBAmEwOhhtUtif3qzH/9zvlhM6XjTB/rCN3fVorV9Yr5g/7QfzHQmuEdLM5dQ
d9Sj+9lVc3hzP+pOV/XudepsNAE1gNkcou/PtqeTyMR1AiJq4QcfpAtCuYFUL5Ad7v14N5JP+wUz
D1/AiV+HMHQ4xUNzUIkr6eGkwuGzJOnB9u6dmyuVLOZnqZoyTjlw8cRrNbpa8Wok0/T5oXlPhfEl
yr5ECGbfK2/qOguRROQTQORVVb2sZ53p7WD003jz8B5Xm1aPdk4MXdmP9zwH2epIDoIPEmm4a1Bd
1T4NeYmPhxkXaTUWNxFCVjxp9ZLCq1mCJpjkghgyc8Rdum8muZ79WrMDLo1Kgzaif0ikSY4oK8Rp
sjR0VbuwwMUdE6d+pUrBBiTTGrKzQZYETwrfwqLpfRisQHzYWuDmczy2RPI4FUj04Kr125d7sbuS
h6ha5ytpwMgERa6fOk2IOo6ZICAwgf7ycX919wryxOwf4NiPyx3z6hqZg5E7chWDCCHyr4Zyp0kc
IDYb5iy6/IusAHM+QMkNcHf/6uH4KIsrRh3PW3Kbq92anUuzv+tJL5XFcZRC4VE3MBPQbMCsR80P
D4C0Z79tV3onLzrzT6f57hMh/DkeLxnz0nq6Q0yu7tCZUAqtENN4y8SBX9MLsKUcmbzYNvHc7G6+
m9426EPCBWLBX9YorbniO72ySDSov94cWQ3/ivRMgFLmRz21+kMa4WIl55zRPNiRV0UWBG68uDgR
PoGQoVKClL/I5fe3Mve62qncPmOlnczcG1YP6/Gw2x1evum4akb7unNzenin9UvUKaRVIIqY1okH
nGUeeekhNuRaTQNM7yh1+683HS1FSE/DOmfWq1n3oh1+TNG8igNSNCnMFZmJMQdr6pdNlVQenoYB
00yM7seSIuSNHYJNQiikDVWagA0ht81nhIMQnCxT0clsIL2q2uq640KUOCU19ZnY4C4MKd7lT8sM
3x8q0SGOqUky4lbB8V+apO5+ffOGbnTj3OZoOGKjf7RZ69zbbnV7O1qeukPusbm5mg93Lx96PGjZ
qd6QJPVdIM1hK3oz6zaxUvu0gZsBiKKQuxjTUyViiSimu5vly2rsE6GOwDGBq4V5d2M24kLYOIUU
dN86v+pSQ6BGgCbWAu1iqPM07D/FQso2JACCC3kDAR6v2OXErzIbp0ZBTDwURSuB/KCVEFUNYc75
luEzwhDWSD8jrUPM5hOdMchQIisXSQrcCfZu61/ZZxlChbiP5Y084uBeOp5b3JAsg6RV/nakZJeo
C3T9UwCQpvMwvVvfTkc8PxD6yXM59is0oFn5GGdprTRxOYyrNN7cJ+Vv+VI86mNr9dM4wxNIzDH5
pYvIlg/MqRfRU0Jjom90HyACLvc1h04S1TM5VSPlNXqssVGaK9VB3UIuXf2HDvuKYi7XkAnM5nA3
Ihc3S6G+6E+0Rd2t5hZ2ldw1P6ylbMU33yEjdzZ1Qu7IaTSwgwOpfSDDO9DtSnPSEBz1jIuO1L6x
AqnndGmtWN3DEUMGz8gxNsiQhU0n1miIV1wcD3k3Xkbj12FdShxcO1jZL6gmBgMSWxtx5eGudU39
RGW2ts2Fhq/doLSQmvX29ey1mjF0da84SIq7DU0GIh2YxvmsfbrUGsXwTgPfTq52mshiYHa0MqY+
1tPudvQRZXZePaBt3EipZ7mBFgjF0IELdAFdEsJRKhNzWp7H8vSR61HxQAFcNCMqT9YbUgTwC2ga
BZ7VgTrYSZalBGDmr4LHXSpJC8Ccm0m2La6KUiEi6GD+LjzSkehqheAaZ1Zop68NQ5peK6OksdYF
CUJVdzP0LD1tA8YCNA+DEvlsXpf5oxnDCY2jsWc7ZFuktH9oGDpNyPgkkjb0zjOFNVUDza1g7OQA
nKgIYIRCKOZT7n6F/kpzuaMW2rukwF7navCQlj5orIbxDqLzQBxsh/17zBbcdqX5TJdYFzw9T1KX
K2XEpN2apilTiLu1PrApC47s/AMHj690Ds1rrewvoTzEaENQI2QbBGswpwBS4wftESdUSmYKyQWP
dJZ1SRgeVBQreKMfgUvVZOMj05XncHolhl5SbnLLcnL+RYSAxkxahrhAYxYtINCk3iN1LHgFka4Q
lTdCT5CwspP7gfLuHv9VbyjBlV4MEJaZonB2KNFsDlfNQhdy4xJjCBKTytuKlFj8fcM9w2DOC5DM
6xtHp425wxRIbUgnK46Q9x6qKVmptF3MzMy8fLdf1icpna6CcLs4y7lp+CS9ez5j6vzSIG4Z1PjO
r0755BGPT6q63Iwg+1t2BOc97e3CUj4bHB2RZmo4eVIGD0XtLRYRIx+ecFHirDg0NTfzj09MdNOm
IEI5aqtradHlIomj0p+aCCI8Cz7sh3B6QEIp1VKrTg9r0/wmE5ysGR1PCoJzkNisF+8Y4RcXYBs5
c/Bg5VjTjANdIqdL/qAZqCBD1W9UlqGKzn2wxULebFy6uHoHB+c9Ckr2+BZ50roJ7ypR0kL36gah
cgQhH9aXIUUXY32FdQHM5hjLUZ5s6vPOEo3uefoDWzWej4nINn+hGXuJmVRK5ERIvSCq40kzY35s
IdK8YO0okgwR0cnzc90B1mDeAeCp8GTYL/qt1c0VWSdJFyDdEROCIrEolYxjTedWyZ3aKzpUmqTQ
hBAG0FVnHuHZCHGjLl3M8+FXPPkzcbhOXa0utmtTUxTSsxLABTas/nzqXD0veCksPsisZ9OMWsq4
LxxBlrpTNTpZp4PVZAchqDAt+lOGswt4UB4OScdFKji6zpwiuBIt8/OoNp1KIgfkY/nrrKvmwBYP
2GtADUMxYmyVt9JgMdXiqDMaKmhC6seqw7JTWYKjfrX0Q2UvePdSlO1dx7A59l8Vwi48T9xus2Tt
kOWJdj8QxXvDQLOOwwZ0GHMvEHWe4Nv4Ai8QR/Bfduvgo8F5yAhObVlFRBC9vDkNXpuR610UIi/9
1bs9zCadbjvR4IKZezpPzo2TB9qQbsIz/3decbdxHzdMNUi99Lg/p1YFUpWGQliTRIhi6QciMYXS
5IU8aXE9e0OrgGFobLzbK/5MSbiLbvKTYOeZdwlDeIgFZfRxvZuO+kh7m58WT6uzitHERaeX4sj6
IsO0llGIbLAavtSjUY4aPyAoWqXMshOQpIifIOPD4SMdO+mZvnQadueWHbwmXdSRIFCilE6mW5Ml
l+3MtDsSG5B+ZG/OiMh28vQJJ2mhzTv0kgSJqx+PGWNQLIqQcVGtjptPs9Phen9/+q+qKtRu6C5G
cbMHmcV4laMUgoTwRlEeh78Nf5cWtXrDKYtSEY88MOUdVqmzz9Eb5x5GjjvrxW9kM7YCEkiljfmv
IT5Xh8VvpXwKebOMK7iiR/Iu8fZdp54gJrtS8ADrBKoyYoK23v+1+A+2MiPzYSd4LI429gjUHqD6
dnhWaiDpdRbX9f2L25vRtQ5caZfsgHVMR8hnBGHExGrLWXli5MYmycuhZ+NOpDyld+OkHMZQ4/db
lHycaCNtM32pV4iviNfaMobdBiETBGjZujv+1Iy0C7xt1I0RilBttTuuu6/7qjshsHTUIi45cOn9
kphKLIt5B2r5SdcU4warMLeAvYG0RSEryhAD6OTae8xPmwnR3Xm09MW6uWUnt2Z76+Fr4l1Qko6O
XYFrTxJZkYUdSqSW5S5QDPnma3dwvb/pTZ3ZwrnsQ56ycAYubhObKCR4kKRCW/oPnprC9GHC3I+U
9+RRx0xYZI0dannG7qovzbC4ZU24u5rONrz2ATnwATPsvej8SvbtDSSObA9hUI/NDyISTTvcnU5V
8x6Go46jPgrZi1jgHPzEyFZ6GggdxFBdVwtm9Bxv3Fc49jFa6d0aWOkXsQ0uRjq6RffLDYdsMl3i
QDLRd0p/w03dJzYOmyxJNXqo6LfoQkKOsQtU3NLGKTDd2vqR/W/54qCIgcybFZoVgUcpAeYXjv75
uIub4mtBrPauwGFITTMDoi9cyzgQUy10H/JQt1ljdKMKP2a9QC/ceqVSn0OMBGHIWSyvak3CcCsR
g/CxcEGXB5f0jAgZOi8ZROZcs7vl6C3ZpBwFUg6bzs3wLR/MkoA610XVf1+J26++fpkDHe6o15/U
w16/X49151BLh9s51aun3mwzSnuME+fKmk9ole24QFM4ELo1NCXHDWYcMdLG291kcTXefib7xEJW
nx09kqbWc2prgInkbNjNS/ejp2DUMUKtZ9i92qy1RxFnZmxsktTr3VgwBIEv1D0u5GNvvdhQP3YV
4+bzNzCA1Ku5x45NYtqgZwdDeIa7uZgH2yex8MGcpEAcwTFGHKANxVQs0aVjYGVCFoglmUN/tp3O
qzz94i45CSwxfWE6w9FybBjkE0hJG1lMWkBcTV1A+v4s1myhUKgLY0rTIrI2VWlbC1HYQJ+olRyP
0nqrx2tN0Y6Q4Mun13dV72o/ROjLIpBpXYKQKZywnhOAkK4/M+9Z9GPfADnAFch26vPmDSge4jWT
0JJbo5kBxnOt1FM1PNuLvRumrhDvQICXDmGEnpBOvmJnNjRn7xCDt7ZeQ6YQHs7uNoTFc8JhUWw1
9ed/6UJfXXbUH9RjFqbG/dEYML68gHw8nve7h/Vw++5So0aGrDdyB4JkTfImX6i1ELGkepFYPoJW
hi6IC1pjrAIpUENXS46HgGLnFpRmX5vP/Gq7EqrKrCXg2liF/8J+oDQdD1+i3KwTVm42qP4OvfeP
zD+kzDrrUcit5IfSpUoOyd7Tetrva58mOCkr8awpwREc4/k6JCSZHvoTjWbtsFzDxKYjUNMblIYp
M2xx5ZcTrvz0PgM4KAImJBNylQGDna9A0JIQn0QLO0VCGKgdaOTyTIliyUZ0mlky4dPBpBjLfBWc
RkGtt7Zp03dHh3QJ4+NLTNnbpOhRk23npkmukxCjfDa9x+6zBN8n0EFXVyi3107jNi6WTXXB6ng0
GGoMaPH48bjqDFhMuv/5GwQal2Pk4xvpEhnI1QbSAIESgE2P5TYvmupwUptHgzNlBEo9zzfEL5FL
rKJYFIMwzgQTRE4A81RzXDyIeFqM1uQEjCcJPxO7swLi5IHQdM4JiEcJ6fmJx/EXPl9ScaJAYvYG
bSca1qSCVEd6rmxiOUNkmbd84wESxQUqjnvfHII4IPNQVpm2k7Yl7oqMCTaE73MRrpbvjDZkwAcI
lb1W33fnIiWLz4b0dVxIU+5sqlTOnncuMuocu1PRGUD6u+lxqXPv0pKQNXjxw8+rWsNM0qDw637D
J5C0sSGx7yyg0efsD0gsefcwmcBG7EC+KE+TP0FwcS/02KVdCLjGeTJ83nSu/4NV45zDATEkaWvk
DUkRW1KtEU3mAvRLPAJxUD8Ok/Do0+qRz4cUuiOOabmU04DqIjhojLG4iyWZ8f4jvRhj8SbdCU8E
7izVYfgy+IATJBAIZ/rHrxye3IA4PcPv9/Ne95v30Lb6uZ4ravXzU7+7uttvF8ufNygd6SekUiDL
2+7NaSWjvfSe70CmDxURKi2ZQKGp47aPousNCQaHcIIg8WESLWpyUaOPEpggsUhLGzwfeOy94Jw+
FFEMzWl6AdL8tooOAjf1gXuLowkHUWLM0iu0QM0mkowJfyYCnNt0QOWbINwQBVJL4MAVz61OVXW6
7+1f2mZ8uX/FPLiuxvWg5mbE/sXdnaebw7F3OHZPHyAeGoUUpTkozVOaiisGYqkJKVntFYVLy77F
j+mtNQXFJzFhjJgpAjHBIuUQDDpWyJ8fGUtjdpZvzQ2BWmp7xpLNhPhQTeOe4eITX7Q31iJshM1u
wGISs0IJwPK+XD+XOJLnEFxCSYCDmSp0A27WCw5lFNYGJWGFn0A05jNAqMQQpHANcIgGz011tfgb
2+Yz35Iw0BX7SsrrRE1S13ieVhTE3n0RwgGf3KVFUsFXTGemMH81DCkBjsEXoI25x7/Q1zfuUGce
V9fjejToMpm7vIP6cXuPxmt2O/kZkoGCmh3Lm5kzGYE8TDhtOnk2pvqM87b/9KPlP3V+FC9sbYkb
05/dvJBVvYVE3JS25rZNraqWDieAHiYQH8iGtrqQ9mgVZD4gLQZ0G7qF8cwnWmu2fcnj724/vF09
3pUNUqEr3O1fzvV+J62jpqGNQvUAdEsY/m8tofeGvpK2Jn39jbkSvH9xm/1qtDiOT/O6/tm7PEiE
Si5tkQ7XunvTXW2oZvXVgW4pAsGKmCDGixW1D3XbFhVcye2ab+NUMqdkrs2d0wdNUXXVSWHTMORe
9cPqT3mOtUXBlmqd+sYq1TpYaSBXPtVOQwDdQNZsgFPf6XD2snq6rv90pwjJHHaHsUNnbqVHVgmN
OWTBR5pErTKfcscXNAz+/S7S/8YjpHSRVsNcXIa6mm/r5jRaQHlxqJqGoaNsVlx3I2UevYJGOj0d
/nl4K20cGcAHMD1y6HaUhJzUsaVV1bFQ4zk+XInV0G17e8+y4nIuDS5NC+SyDq7s2DzGze6kiX6+
zSLS5c5UCd+cCymXsTM7UMT9vQYRML6T1uipfzV6GiXtymJ18zefyJOyhZ/54UOiMXSqZAALEKO5
nS7M8Fd/eep3pjfhQSQYRKnuD/1ZmoecMB7vRVrMTrmbDSLCAsTg1QhQBw5j8gff1vk4U5oOxekO
5GPnn7vt8ErP2ZkyHTSRaERmidYjALiYBgt/dQdNR8UW/ywZW4+rxW0Wmf9pjrrb1NEAl1dcGk9m
yImyFCtf2o7kyKrx7avmsNZtbllAt+wRDjOulNJxG53s4UzPu87pRqv0jtsROouKFpqJ7UAcK1Lc
2cwms3eOskAQOhAQAzMzzHpdNI9oJuF6aVAad7iaqvNnfZq/vH/4eb5ZJLmY/Drs+L+9U1pSqmYd
dpXibKapaS5kg4WeF/1w1V9oRQk+aMh8dNd5nI6PbCXOvVOeITsCyhSxmQPsvavRTIvZ9kmPB3Hk
xGaEgDjKQwQ0w8Uxmbgt0ZH/L1Pd4eBbW1LrcX9YDbuT0bB7efH0433TOe2GT1zjFT0ERuJ+Dazu
uFsvZCtD0733H3W3cbGVO4aHPaD6BFsCyW/aEUSHo0th3MVB8AJ0nwLqwhBYO6lhKdDRAr2gFSMU
NZbWvmJwUkXF5Q+WEUiSa08k92HfIJKSoHu7s+DSDR9+Un5IypAEYx80oc2MDPlIcBfaHglBuYHk
iV6+PE3vttfNkLzH8KMuT4e+GHLi0TV1+pikA93ni5WeAK7uAZRkl9DME3BxZ3HHUR+NmFyivKeR
MpBHTDi4nPiA6tQMbEuLPZPgGBz5BAJDN6UB7RNHag5oD2LZroNWajkRKZgTdyZ1Z4CKAQHqFXd+
shhtjQNbxHTlFcYVFvsU7b/avkXNGgrseG2aSqaGDfFvtqplM1GWg+DsAEDy5Bwad1UYxxtWewYW
k7P27IpE2gYDo9ZVQ/uffI+aGk+1zjluM8hQG4LTIubNaWPImXmFbB28EH4Th3P5Ff9KHDTvYURE
qG8ZAzhn2r3mCVF8RSgzOYcxu7KLcWCwKwjhzJjrTvUqvZZl/QmhIRwghhBtpEQZ5xzzfBJX+Kt9
g2C1pAgClwJHZJF+2z5wxaCb4EMRapI4E0LN6YbV6sRAW7tYxOTMIzOnNEnGOaDQPaueQocpbYZk
KerVjD85t6Yq+Xj8okZ0o/E8tw6hjX7kES727nl29DnuNtOXPKZp7FG75d1/FM7JgZARcLsASd3Q
2VCo/FWvDDkAYQpC/ZSylKrEEdwVyrHxY/Wyd1pNVzs27IeezI3naMhVPbh66YRxcmxGuves5eZR
EIQYgUZYBNXEzMOLWKYGnL/UGDHCGKrardTx5WOhVDVvAMJC8CAGgFy5eriOhUR4A0EKxA+44fel
Tt7m+PqR6GHFoZUJl/HzNBDvW11oZarZet4ZHnu6blH9Oa41gRm5b5ceHvwOZ88MzK27HGp+etu/
Wo6uPU55hgATkS5eDAFlp6QxeAl9CPekh03XR5lHeCQzPCsAao5SmsObVxgSi7hEMG8j/+x+5Glo
uxh6MteSqLSJidZOXESPvxcJEYRonDa8UsuFHnbIGog3aD/LJutwBCKEg56nMXu2EDouIEZpRG7B
4WG6c6YomzNDpnbNPIFOtyAkSn0BU8X09tdO11E7DUftkc8KMO8IjfrxDlJqXDkNZbezpLyz2/WQ
zno4Jmc12K8GxlCV8MtHd2IPjeDsLUWJjHdqlA6SVB48FBarJrHvjX4ZFwPwOX7pVu5Khu5MZqhE
qL7HtStqOy8C4YZFVRbsgyyQY+eSArgMWFOO8zjvnCoWBw/EuOMR50HaDymghFVCYUoox6AgoRPg
9nIug9DD43FvBqmxPkTt6GOpLYcJyGjsWmPvRuwXVbGY3EaF4oMZwHraSPzHQp6zniJdnoKj3Y0o
Eecw1wYuik/zbd/S57qRr1iKUzVI9xn1Yye+yQnv6ytux7dXoP2ck6BJOUQSxKTOZx+K/oG2ZTnk
y+yLfvLaBcFjxfuFBna74lSaysFxwaQqyc2pMkT3JH9UZIzyOIghR1dxtimmpYCoA+8AxxfxmhZB
TEOQIA1bV7++UlK6j2TPerqekFhwmxpqitjCjnNYYo8v+yidPyBx8k1pgXNDjceykiunQd7wp7UL
TkwoQXGRoHMAZE2WgMaBkDjQOzHyurUHjRjXj7GZWtSYFx4Jr2At/aEjLTE6dncdcCOG+FFiXL7B
M3rvPWaW0I7YXoB8zXd2OMYCL6K+27xAZIphjwGvpAhCFLjnjg0atrYn46x+4jtPGz1qpu0/+S0i
kwb1rtbNZwqoZ3e9z7NHXXKhep8Nf6HGaQog6Rum4mx+XCijzpazo1LGjTHFEQTvzn31qfoUeSYb
Fn9iBzYfbShaXNeEH8IAHcxxWbw4CxZPPoGd55cSAGL+ZETbmxAG8o5hC2DtSQAuaQYQQ3zSpDPS
MzJMZi86a8n7bYnbFyg+/FVmC/5uyEkyTyvjSvUiMmh2SHz+RmR4xloQWxlpChIvhDMeYRiDQoDn
W8wX2G7jD56gxTcHBdaoIRqd09dmj2dCkWeTnpqHzrMIReTS1eKq8PTIkByChLikm/J0Vyt2u6YV
sTgIhAvlseBCIcmqXZJ7TNdwJIFJ90Wn+5a6wxuLaUCnGutiKMNZ6/ObBpCrGi4bkjUeazClAXGW
yZM68FIUcMt5MX12IZlB52V5hbGAF1EQzBlxXCXeEp09AIkgQvTHbOFL57OzQGnfOeVwxcnKyqzp
d2j79J61yAkOdjN0HYODnC+pJHNsu2M8dC7tlQipmtZW1rILge+p3KF0scc2bLbT/jxtvCFK/F8Y
t08UmS/YiC8YipZW6ZiQGFzmWYez6E2eoPnYSKKZIDzbm8lhHHRpMw4jTR+pQOopd/XCMMo0gpkW
X0kGF9EHqVmzFLrkdL2fSxWTLzIqm9RVLh+ICxfVJw6IS6KvL8Rm/TQO4PqS2QfezTj4RIwkyo2f
3PsZUUdSeMWTP+OjhFfIvLkE3Dm6QOSYWz5ijBYkmFhWKpVsEc/zZWOScmSOI1NktmWqsn398HI/
14o1htaL/spEA1Qr2cQT6fr7BaS9Ozc/Dt5rg3P39f6oDVTtLg0fkrzuqQjf6OLmRAXBqrmIdCG4
laveP8zmutGTlM2Y3bkDJwvkiVK7gQxdD8P+9UPsYs89XvWX1wXo2s69CnZmW6A4U148ogT6vxVX
/3SHD4vuB8vsyx856vn0EaFJg+AquEneG6/jGqQP8X1/ytfvf2tP5WQyGY3ZV1mzD/5iBagz3/X2
y0F3/OHZfhuNPeaMYqYtQ9VhpbYNVZlcogOrT7Urke+L6jcrFsPmUEAbwhpxW4ATDGgrOA0FxGr4
7FJHzcyyzkGIhdssGFN1Et0QG+LUnpCYVRRE/kM4BtoxIZItEJBU9zEzwJrexcLVvAJEUgGzx8w6
sJp15N1g/pJlB2KK+SYn7/CmgIgbYFndJMcsKTpMYT4bJB7JTHjBzTgIRg+68gGsBClWaATclGJm
1d6ojDu0Z57BIbLtdLMQx2UTjDiUjPh5HoSMANUP0ghmugaamC83+9OwNDyx5fiybj1zEXcTwRjw
HB3dBARoXvB9Cu/FlsaLNc5hb1xNUGlMeOhxcLGUNhg1g9Oqs220lCbKi7fIQNoGUsMKWZsKQbZP
9dWcUZUvNiHdmB6ZuuMPRUdfeg3cTMHgZ200dLa5f183N+nlB827g/SgKyhORKc7I8MCmYA0m7jM
ztTH9KTb9K/qKp1f2K/u3hHesUjPwDxMSeRZuXGsijE6AMQK7rmKFrJFLBDg7Vxz0Rj3TM7G+Qpi
OjLJGQeW0c8IBAXpQVzet39cXFXrlx4FdQWaB0dTXZwHCOEJyoO8Bps4vZhoDb562/wwR4dohzZt
QA9Yda336or7CmTNwl6iPMaDIFQgwY3bGzBLCea+Z3izVVRp21TIRI7tX0hu8A01GiRXDyrY6ngy
DjVba3PT7nE1eqxuZt0PkraDOER5mMPm5eqtUZwx4AUW8sPFeCK3GLGMM8s2yQl6G7jUZDR/vDIS
k304pLhY6EkM+YwL0Ai4rUZMMuAQBBBr87H5x5ihPxjGraJMMVv7CyEYGBQbuIGJU83QGcTc0Dyr
0JBZU8htpy83bKH7ZBft1qMRoRskF1OPaeYsArmhsyCktpbAQCA3u1sZPAuKoBZ3v9+6w9gU0WYo
XB4zGfb73W63Xw0m/XhivdW6q/m8Wj9MRscPFU/ZujE93yALWNm95vWgHUfJsurUn9zU7TbHxQbH
eF8dG02LLbiJcExMvPhixSrti1uB8AQYkpovWtwIEKPmPlzNkvrGbvR+U0OMoxY9gjAi+cg5KUV2
LE2lyV1svLNOl++kpUwNgwt9TWq4mMmRVhq9iyfniw/on9ZaTs8KUCKPy0/2cQu5LmLQBpTH+ceD
Lsxk7Arx1aMFjYsLEHYO3DAHULWiZqBCA+oebBeAyZ1LBKTi8EfvcqmwggMxLQZPXnFI/SsJHFLP
6WZysq/SJZWZlJ8UhT4jKJ2lbvx9MepMjzPdqkvxzN3F1oPN04tw16KReOtMx4ZDr4HkgMqHroQb
uA19SBtaYuqdRVdSd0FStqm1Z1uL03ffJQBxBE/IWkBySfbC5txhwwg3In0ixn0dxCovvm/0Rb9C
AS6NVTKxUYEgumuApR0KYfVMjDThnkYXvlBeIIaybQZvtYJjHmF+EazBPMEwTZI8wnhaAyGY5yNn
HH77cVXrZStRR+x2j7HgL4gCR5GGRrv6eM2JEqdLak7TOVHiLPdgAQNGBsyvDOOaYX8Dkil7tXil
3JW5lhDtaNAJ1bL9CLsNIYkwFc2b9rCQSYwR+3M9FK84piMAnYdGs1z8AjeSDylHFI8cYUQp1Glp
yoy4LQvEg/TWasLSVkTEdyCGaIwQJYjjvsCxsqct31TusnrHtOuMPOqAMXnX3JsWQSxwMcFd5DMS
U6ekKYiBnqYsvZwWBNeiOZcYMPkTY4rNUGatiJu4qOsHz4r5Zoo/RRtT3pZCwemKPNLBizyG4CST
X8sklV5n2ttP/++0HtxXx+XxyETNkxvNcOiUZIEKos6pMmpk8/n7I028eH050IxGHHRDmODA2+Ti
vNtu8TDZbeeTcX4R24OIoUvdLjsZcrba3ME8QswsWNqzY7U4wQ5s6Nvd0dX+H3HtYAAFmp6Am8wA
zjOltPQN6XjeQ20cP93FAi61IiIJgSBuiAY1fRu6+zw7hCUCCbUHiHqzNUXRrWmVebwgmg8b0zqQ
xffru19fToZ7bMLpD0bshKy7va83ps5xHm7Xg8nPidKoXpOZCOwxyXBUJlagK1w1zHuLduK+Prpk
DCcsF7ohuj3OS3EKGu94sgEvI233N0pCefjCyAUEJyTN3F32fqh0LLsEMlLSJpq2wZ1B2TDGBI2B
WdOhiP00BMKK4wfimjNiG/GBEAfwAnGUf/S4GOCVpQ+vKiJ9MMzYQD8goqJsvISi0YK1nVh209iA
ZmQT184HYWmJSSNTnpif34/zmMO38Cdg83n346GHNqnSTdJEqDto8v07unu7cDMzLndTEaRvLsVu
Muyy/ALGF1gWUPeymoU9Oz9i/gzr8IqPgsdlWeRGl4J7EUizLOcGGHw5/xIxBhvQZxvFLWzPfsiF
HegoIM6UchS5A8bQwq97jgYDMTrNtMmdudoFxKonYfSTGaC6VsybUhimkXZSXHkoIpFnoy4hShJl
Ju/Zl5ls4EXtZRYK2f57Dx1ebliOHjrucTxsWLFB4XIy33ncrjZ3k/XpwwaJj77pHnPupGlXGWQN
CQezBoWmsRmapk3f5olB1qbnQJP8JIHQr9URJPusuxxW0Y4q+lkRwBVlnCLD0UZycZa84lfhSLMu
Z32Tj4fVT2klf9Zjs1joCCB2JZGWg0mZPmAIol6SIQgGEgSSrqLks8VVnBwJcRIY6M5VkBISpOCO
K2Q63OhDQGgbmE5CWkLlw5mcRcYm2UK40E/h9qZgyMeblqSsp39BapAx3N4Q8sSfwxQIgnFCdnS3
MI67o7Y3ksQQM4670TV7YEkSq04b42SlhYUQkTYUXSaZZcwBSaorMLIkg7SCLjjPMd2NyHPqKllJ
j7tdOs3b/wqLpT4PYEDCo9i3j5ZqDAcHPHuMburkQiyhEzk8dA7y/fGu983eNOgN6U/MZtENXwoY
j9seWorx6YNVYww8zJU0UHg0ikEI6sbE2fnoSTENcf8S4eeBIroODhCb4f378a32aEKZaSOP6RAI
lYoOM1nbRZRd+H/we6zPCRJba+qhwYTE1txhpN0rRJfCu0+UwDFg8JXQBAGWG9HSzZ1l4IC+bKCY
YM+mPxOcoenM0Iw4cUozSGBq5uClbl5TDe40aW5gWCPtGSoohyGyWefF8l0JbrIkgCLxekRMb0wP
wEIbRiwif59CBn1RwHMRdNQdDEaD/qhbDfpVf/x8Q1hnu9zOtvXx/q00Wd3Ri5pzmHBbDKla+Aa3
EKKXsWl7W7avOk/awo+BAtT0vuxUtLCZ16P0AA5MqlnHa7iQirZqiIOFEdMpE2tNNxdpX4aTMHQC
hqShI+FBcQgmVZMvg8VJZ4IsrOALfchByd9Xy/+OG20UwUA7TtFUh0vF9l1tFDHrTLtCdHZVlJb5
rq3mlLNZ7GxTZM99PGeoJkLNqx/ZQcJuJ4eGtRIZzpAgFKmzpXyAEoG+G6FNnqZMvmq7ptYDhtpr
JCPpnPDAdGNeyavTyX6w5beAo0i441OugTgKLZh25q8PQ52HIP3oFfghYWUz73WhP9iKC4b5IIYs
woBt8BDiCxx4o4mrp6ruUgRwaegIDoNvgsEygXQDs+3CdR/XN9edMacfNR8hL8iSrjupTGImknNJ
tTlbhkSOAXf3BTdCujpU3DS3OvyADWfSBHKEk9cn7nRRlmwcgqR7Yum878w1wGDbcTjUffbwcH2r
V8JPSaZSz417ltIhIrrsfCCWb0fmuHdI0jHpNMd3PwZiNb9PW/lhx+5zsN2nl/1HvXmNN/MQLT0T
gIQN54vDR1li8DK/EcuwADhv3jsVnIi1GR4+NN2HN71V84rYTtv679XhfqXjQXj4Pi/pVd+S3RDZ
epPxZNKd9EaXS42Pk/2MpyKqPJ1lrCEzlKltBtc8PWcHd2vYCX29dHHh3DGMXZNxPBIFbgpxQDZb
vrjDaN8mKNDh5Ht9/GgL7Eh2SWS+n04sIcYi91ygkfn69cPyg7sDHmyKdX/792I8CTVK9Bk+uPO4
50Bm3mZgYtQWMeiTXqR7T/joCTNQXSZ2TxK6uIMkNczhTZ2eWqAzQITuISbItPMBVxNtmhO4p+Bk
goAYdPU66aTvJtz2d7zQ3iYhI7P5u5ufLdHreLlJ7fsE0Z9cLpNImOdG9rrq9Qf9Xv2VMH8YV83w
YXz3VsfT3eaFIFKbhhzPJ1qs3aDgbkwgzWfYrRmbHn+nfTEwfVzh+fBvcEihjFPgNq0tUufkOi+5
yctpOZU2FZW0iFsbmYkcJ8jFsJCOJZGnQ3e6XEgfQHNGpBnFO5G3oVNBK61cB4W6BHpTESe7EoBv
54RJPg1P0Gw+4Q4hOh+iYqbjx9ccgbY0FFBRsUuTgKEGds4hbnlvQRM6jkaA2tLPjxW/gmLAKeYY
D/mo79EdOE+nIQ4xJe5m9cQBsjZPBoFqgZAzhAnehsVqsj4heuj0/OT2Q398Ox02cQCaAKthSNXw
6tVi+nhIGzIgY+Ya56Cw8H3DOZecDF/APSNwJlanL7fDlVZIbQeWLIA4qnOEJSb7c3xtT2etlnsg
3zIiNSa8WF0tOLJ7Hn2uGHoAvQ2IC3zYPZ0Y4piwh0JshMNcFNtdl4iVSJ6zxDxCiWXFJrFjvt+X
v37zgouF6pq5xJBTxEM69sV9DjvkxMHDacZTXqi2PVrppRgwem9m1Njcwb1zUF/Q3/686eqWLHoA
5D9ppvOdLsgyxasn+ypAdzVc6RfnTgB98qFAqFEkv38Vu6qhPmyFXtv0CA7vhVSLtrvebj/phSiI
0nQJaVpEMESiMQem9iWXBPQkEjrQLKDeXK05VBKNXZrIDa/2joYvzUJbgXOc1sj/NL9jMfKZ+D4a
csFTr+5WNeuVg+5g1NeQ3FqqnA923aa6WS/ZBa12MARxK8CCMHI3DD/+hKObDoQ2om0MqX/zKCCt
oObRSQkVLssgpj+V2HMXk3q+jk+U6CtLzmeV1+MXow+iBFGKlJT6T5QTriRfDEmaNAxNDWZizjqd
hohKMYL2cKCMxOEiG2G7mN82gCFwVLqU1wh+SMHJGgFizJadbLoKS6l/qRjZXxKUhAmkEjgtJ51q
+Ns6VT6asxM9iMLFDRh2PO8pMaUnYk+HroJtR7lKtnOJu/sX+57uQZJkxI/zQxrOjBFwf6L+y6dY
Co7WAOAKdDEialNRoCVNotmg2vG7I7u7d7QxFQG0geHQLMCY8WbtepwuckMRUSiqsZU4/UWZDY+K
39ESD0g6J0m8DhFR+5O9AckqLnwvLe1yAImdqBV7pn8X35HpaEbMZokeP3YsWSFaIo8EvcUg79Xm
5Bb9QLelEML5d1IlR0nUcYTOQ8kA8Tf30/qoWbSN694Zw8UthbU0cf83YsLQet5px9o3tOxE3aWE
r70lwakOtj/c32lBnS92IWrjIpYsj4PjBxgRi1lRk2zTwIO7mEPZv/F2dsGdb2B+G8NkLS0opIxB
flDfyRNwEFi2IfqkmIfipSA6mpG1AhI9LH3wGm81frv4x97UO+JYvUWZGA9wK9HkXVcWWLQXIqQg
cbEQl4BGSgIO6tiByWiarZV6dq3ldYdnHj9LMFL0z4Ngs3wk3RMp76+qedrIxSeFCQ9KPEYuI+Ap
U7k8G8Uv79pyQA0QjCLgO4l2pVoLz3AEWllRNRLYFQi02iLfoZOOrlmcVLQhWjqAUlOiuWWIQ/sd
Uq51bIN88Rbg/OqBzYXhC5jeJJVn6Sf49Uisp0nCBUBVSmLscRs5U6K8w9IIFaaxOu+5xKujoO6l
lsZiGTOr81gUkogW52d0rUOM8//P2Lk2x3Eba/gPhVXLyy53v5IUZUm2bCtKTqwvLMUn4U0iJS4v
In/9ed5+AOyIdiWnahbbaDQajUajgcFgMDj72oHhbCBLgNVyiaYpuWwXihQmJ9+N4UkS7cPbmPU9
ZFIASHE6Sw6eO1VSimPaEHlmW8eX51kvQQgowNbHVvtaSUPVcoow4SCtu0SrOtAmbsK6Z+yEzF8g
z57QFL9kycLctUe0kGSsyOAnAWhkBFYIVdiWjJomSzN5z4l6t48+QBwl3L9XT9RanRCiSqLq1zAn
h5IAKW3EFSLvlZvKR/bbH+6va7tMp8OU8m1p3DCfO+fpCg9YP73RaWiZzRf0m56+j4kiYuidDTCY
FJ1+8pu9gqidASBOyI7WzRp6syBqt+zaEoy9LJepAJVrGyhUUN3mrKvD24V53a/3irCqviZbOROq
B00ZmMYAHqkClBPJuzwBmt4uX+7t5yOEoJq+z4/e3Xz7ER7E02Jk3DycxyywU+gBaAwtCZizpHM+
sKZrMmGzJSzDHX3JXUtlhGQlNMo5Rjl1lbmw9yiEJNcyXwXMjYm7kJYdLKzkcXnPJAfgp+xsJyeh
lABcbY7NEDz7IF7u4MnU9sOAcl7tZDsj1NXvdVgWNOAsBG7f7+BBKIWQqjKAm2awGItsFahdr5nl
Ww0KJhkOJOfF74LJNoVJHXjgkkLOhlV3MpDGNU2xZDOXLnslIMpSJfe3m1Pwu9KtA5RW0GglDm1b
0iiMAiD30RT1oE6jsiiTrEogAbBVJwmYEHouRGJODxD843tgMCb1I0TqmRelVlVg2yyxe8TyTsio
oQEo75AafohJ/u/Wrx6WfOCg1ltLjAhQYjDTQhLudokC1zytCoYBZ9MUSI0Sq5LKZdf2Jywej4gU
XggqQCdZ8z3Rvkw95IIFF9KNMAtyCKIumw7+IN23vQOuumeCJOKWoOjUHBv19VW5RlY3kFZphHkh
i3kZ1z1DGrMzp4NMymqK6CSvzxaZpI0Zp3Mz6ECOedrI823rYDHP1e7K6g6QqSCXxNNcwvUAEAdL
jGkeVHht3CxTRYTNZNp73dmHvLoHKn+byTNNpkWRMqoLDLKemlHBo8Vlu4lgMp8p74fFzaeDNxRg
Zqj7ewyygg/AYDge+IIcOpZyhJwxlCx5N682Otg0w5LgxWWV2tFXa5ocLapXEqEdmRAaDJ9HXWXu
vLnfdcqs7keDRG82Rb0hFDFa9fkfF3ceqVZfQWpFVY8EP65I4XpDAeHUewOwty+UjFT/eR2otqRt
nhf2BYfl7u72zowDzFY53ne64PBwsre/e7fYmZwv3e6tNczcTtSrQdQVBSxvDi7ftmqP+veFUWxI
e8KSgJ2iG4JnhBvDeU3hGWfbsM5QXuNvxkbG4pq0BWbKvf14yLeSM+uhs/Ote3p4uR/+7e+EXnTq
PwLYDUhDejlw6/J6xGFWeEqb6ebl7vJFWkP1T94Mox3+q/q3d74/Prn0v7vg+I7tBSd37u1tP3vG
sv94cf649e3hrj49q53RzgCGap1GEECrJBESrW1dgFym2yzVrcHVv4GbWGgIJ0/eYdQsJ3cAaQZu
MtD6mLx4A/A7bUErkD6mLZmAtgl4e62gT2ub562tqDhcorQHABoHsG0IbQkAB64xUqF822J0+tE1
BrDp9NU86S92GdzDT1cPr0arjbajvSCh4erOH40CGv7nXrS9/f1GxAWLqKvFYra/O5+xC5Gv1T5b
Td3dOr/5dvF4efWueRlbb7jnvhxD43kDD0CjedFYfas4Tdh60LQBN4+9bDp6jR1nMomm7Wy+Flaj
2W6M3jm+zrZzxp8x1NHTnkWYUfKUp9OZhdl6f2xD2o1+YzMmZJCgdZ4NhDYT+GkDoXgwfGp6/wUX
KTWcgvWylf7/DbTkU87PVlY5GnfFAeU7+5xjSrfbfrayurv6PN95/LK4eLd2AGBQsCmqkSqgOWgX
2iAAE2DTbcrrj3uTdRZophctaBSgWhM2chIAN6Lwdm0rcmCgRD5fvn7kFdlWOE9ZSxo4jkyjMHzx
tDDwFtkH85ReD9J0tQzsSiAzYOuI//0gT2un/h0nR6MwqpKKiGCiDt6TcUxA5ItX8/Vr2A1rthi5
9x1HlgCumzdESg9O0fuzBNBIzFJxvRKsULI0T2kEkFzmFU021rXbwT/XN3XoGSSpHmSkGlrWCEHW
2qUFUAUQwD2PrKE2fQogmFFzELaiIJ3SmXMgoSOV0NrXmUviQI98JJrDUkpEqOTlFIAWoj3aQuoz
LZX4E8sZvGhcchPavm3pszpgmhW6UHCnlBxlhQAyz34Gn/ojpT0mZovKWvqHTBYQMnZwUh+SIi+z
RA0bLAzJqk2BJFusqY5gDSeoYZs8VWQOuqH1jKsYwlw3vy8Xb2ZtodVmNx2YS91WL0APs3oEa05S
mGnDltIpF9Z2PwscJXUDU+GDNVFgt5VaBoVhqZEgYvJPenDrvOfX0eCg9sKoR05gMxN+Xh59fpdX
liRG9sd69/D7JqxWhYKy4GJZAFVTYs38TLIkQsTgzEVOXmy+wGOvGDxqwKBsBgmSrLycn/G3IPjA
zat9oIMC/+wJnvOIsM36bKYUfYxKCmMTy0P3L5avGJHaRKOeRVcCabVOkv9KZsAiS7GpNCJmWs4P
T7NsTO3bIpHjYKE8hJhqKSA5q7ZFW5DSfReyIyCCVh7UotDhWaPpZpc7dllaZWJbM2C3puFdzbHH
t/eqRdKc5IW4ovyf3v2+t+vGNo7EzbeENJPTJ44i20mDquqhcDHzq4vDi1+G3dgQZXHgaCsQfr9M
kkGYkmcsVOMU6xZw8MdHdtzeiudM9KdlHVtJVi4eOOgH1/eXL/IsjDLIO3so/zDuANpTsvT26rJb
q59vds8OT+YHp3d3OeYSvnQ1S+1dmdxl0+SKQ6gakyYHCrYoQkWRgKgdAf8CBidBCNKMymqW3nOn
u5OgOn07+5wRnNIJIW23NUXOUHbJLTNc1wu0sM6yVSDyQRxl1ING/cUoEiak8myEp0lffpo/Ll4M
d5mk8ajl9GmVvsUQe4NSyucQlm/b20P3k8e2FhhPmO/8EcM7trMcmiylzTyAi17OPr2fDtVxz7g1
qgG2+XIiqUJlM1SPfSlBu0A8Pn7H2y9wRe2EWJQwUWhiuh4gVOeGE80oKxF0BRLrKIoEyyUAe7ka
YhWhzYuPINLR2gmnncPkX5dlaDcDpk/F01HLVHnr4fDfjigjpKYoojWB1VbxqANhuBCM8ObsxRyP
+8ienGNuJmF2e3TzeEyOCO4YaJaaIGWkXX4+ON96Q0nbV+8+5StppBNmhQSG5CScfSg2xtFC3W+Q
ZU3DRloKvD64fsLKqlyiJCqgsKGcxUNAKSFzJkpB6X3WrfOHgosMhFRAyQnTQhUqHtEu30Q40v5M
mvvj25PXpJ3MXy9fRKPIwDW5hQqSpoCm4yksbZMPu3NFraQUhn/pDMGNyifp3p6iHfdaQWqtoFij
Qf7KhsFzcDHhKDwzUR7uVOmERUhW/glBPH0wAwguEERLShEQsfJ+n+YHVDCAfi6VC2CQ5gN0bamg
DspIgAxcAL47sFXrBXWPA5o8IJQUnIubcAYgCQDBAdLTaRAKHo1HZsT89e7rS8WBB1YFTKapRYPX
ogHoU9BwCaSn2NH0SLKAq0TdX27+YQSNjnKD3V6+TNF0TcJI2SfEsiFqvn6/ojiK0JsLUioE86eY
BjVGCkJrDwwT0kmCJBXE1ImXHYjMoqONbJzMkMoTGI0QwgUkgKkDH/nopYoJlmwSAfRiRPe7UVq8
hB3Ez/iWZDTGEIA6ACObgOwJR751PAAvr3AyRu9BLXNt7wLXXxIYuUgHeX5ytHwLDt4gELAMrHiA
VY9lqF9WW0ff9lKzino3Ppa3yIsBjnNtgcHkcsGxYLKKAfDqxVgN66Y9Aqf9JztBoAGDmOoFBqPy
ZnlY7r3Osnd+VV9ILKB6Ayu3s/tjBLBoMtt1iIKUV5TQ3zGuNWNSqIoXhACSpx7TOl2g/JcmEXKN
lk43h2fFybI6YtmXf4unPGgJ0/PNCK3AqB1RYG4uoMsthgMCdWZ2QRqaIkHf3Do68dP785+1Vwrr
hcsJhNkSMvBgt/CwW1FQvH9Gzxpp0bgJ8AIGX12u/4tNQ/UOLADeq6aScRTgme6cvuNIqHgNmW6c
AMn4BXzAYP/9k4WwgCMEhgKM8ADJVWsR/byIkThoSe+LBYjOBQlhuBpBm4igVIZESapSI1xK5x/9
CAD3G0XIwI1coZ4Iz1P+BVU2V/+HRgkEgI1SIQhlSFGkGpp7JJmLqBkFCO001AXYjFAG/pp5kbme
5ZVDvxW+/vSaPRIlQTXEJpAjIZdMAcgsxtCoqYbUBL2YBczIKDCZK1jlao2avxIfHEYRYqpLU1Os
d63Tw3GTZOVL4s9/zys67YMo5kI2Mmj6AGiHUL+RPgDRUBhAG6PqgYR8QVoNpSFaOhNnNQmthiVa
BUKKNglAFWm3hEx3RTZLnjzP8Kbv+3tppqePewdc/T6Tm8/cRX6/UQEqH3CwEssd6zp3wH2DgDfA
dddJRtjAoLZKZNuE+xHGuw/9npPMgJEQt1b3rITeGMMZCUvIUNOxR2MBWNlpOEXCkKWntsRBwmaq
j1aIT5JyV1A9fDzwAWO64bN96wiEOIaIyBXpJpvIohE0U8+AGky0777Ilpaxau0+mvYRIRajWbbO
5ZfljY8nP0R9DlFPK2qTDXyuH78d5H0pCso+pvbl8Cw+jJ1ck90cabqSxdZrbcgTKpbJyZPNL5cM
8oCRNw9JUNxpnShNAXmiYkVhLp/a4ETSxdPR6l0+slh7RSpX1wBygPfYsRwglrzEyMSFZeSbw0BD
oZRwe/Pyaj/dv71Yl9cRyg5o7tZyu19+6c1K6y15r+Zhe/6avKSPELbLeRUFlohpKdaFnQKoCFGQ
EeyBu7vabyZNPuNnYv1LShjqUis7zth3tsH0HTjwahzbbjzJIZxe6DnFPTOVkJbx0ABeaHmygykq
hga5GGJKcmsnTNjEqTay3IStUSYSwDwWYFkWUPumkh+TItntQWVrgDG/zQbJTUGlCYoYZQEg8P3T
u2+8L5cKJ2inlxdsdShcmZu2Oh+Iz/+2uKUw6AbfnlHmGwUzz5jQpaR68tee8DXFVa1bqffvQ1M9
RInrZRVqC09CEnOVyLU7ClLOXVAOWRCqO8J2nA0o+hBX64xhgWJ/awzjJiFJefQ2/tyeBupq+Z7v
OzWJiihwiRHqiCE5wNj+VlZTlTAjOwsBqjRYiotszA/v6+tT68vHj/bxEaY1a/sgOYAHPvsGiTzM
n/5dPMvIaKc0VR8RkMgGCAUCdsXRolsvzs6PYQyJ7qUpKMdagkssj+v6a2cAPrejSLwhgiiLAHoH
zxXjoaD8xeOZvTYJ0uPKbkgNr+/aD0QS0Xj5KeWBUKDtwWl/ZeSb4PLi/vjgy7Zl54VOLlzz3gxX
258tAnBONyGu2Su72KwOoTmklgjMIKWC4znyZJMWe44mm8mghoiQW6FrthBkK1juF1hqYLbRktz+
3W/twUPc1FdDxhCwb0gaXK9YuYCyHYMHuh2UwBNt2PB0+5SRCAKrb1gfr+2ngV6/tyWs7dPNwfZZ
e5WlyEatQx9esIAdBQEEB7Tme1yiTakmICMxQi/ITBQoEoq0bDILYCzKYYg1Jfcvp8sf+DcntIMX
HEcDgHSzlyqNGkie2uP85uB+px2eAjulUyhCAVmYBAwZIRdM13n/ON/+Wa9r+M8T7NoOgtCcSVPf
Tj65O6aDIyLmmZDhnD/qZn2AvSgAwFINcxpMudflFS8j0u/Pj1anu0c3b5KZ2/psSmZoTvcr79Bm
CXYZsHZXO0ZlhzhP2yVwgACGAx2dSQB/idZVT+WhtRdm5zNdkL3h1yxb+LZ0I03xEsEw3qOPTyAZ
yscslhXWjNNZXHWuS0jiIOHZxWx+DKaWYkF7H5H1eXq5xwJcvuKAYEhkANqV8Mk8nJTJHHtMz0EP
2JsuuOQug40qMnPGCZYLOM9rgZxrb6aSzHPzWUoqMqaLy8fUK5VlwpMalkv9o2ONn63R3RBj79PL
KK1PWQDQa8I2QhizfQkrhec2TI7aMQQ1gQLNLVDNYFNOPV4aTr3mP2mtDFxpnrCemI1sm8ROkBBt
vChHwsO/OM8rjK1AcYYHGMI+dwBUul4FYi3DBNOoitZalTiOm4SYWQ5iwrCJ5NuJMep2GBL0s2yx
YisxIN2YmDi6El1GOD0y3jqI8tb6lb4v/g9odjPLJ4MALCDoW9zB9xhObf+kDkeIDIFffn34K12a
Mi5v/HYUR0VVyXkruwqN63IUXpw01sSv7w+u82ZCSqXINnOAVXoZHblP3GYXB5cX5SiYwzBxS7m3
7z/fHJ381dwgvIiSsbHsw34GwFS2VxzSVGZ+EkZcJrRhUt8EVqBt0F/fYQhkq1coBqOo/8sZ3fWe
8zg5LetmL9vHWUl7Mdtfbh/MLrnvWDP3qUkSLcHD+0cs5bfPD4dfV7u/5nuRWEE5JO05sTLtZG0v
cgSc7/Kxh52d13E9fRoA4Wr99uaRr0H2lytSGOi9vfmPsS41ZT1QCQDVNlqNUi2q8QCallO+qlmk
SEMyu4j5bU4Fiz+/xJnXvOPh/jiWevY7jCn05NPV0cnD63+dz2apG1XPPdPeeT1xzand6eN0G44l
6Us1bXWKuBfeBgDX0xxQ3c+CwfkMLwTQbny406dv4bq4zEnotVgfP+bLfeVqa6MGKxOQFWoUR8zi
xNCJP/1wf3KwysNiULAq/zucpeUQljPmH38KkeFIVIK8IggKjqdf6/WxUVL5dvBxr/wFqtWMOFTu
1/e2DjYHvFI/3WlOeYHDT9fbObBxrJPBCywYNJmT8ohTPCzbEwYSvcjxsKzPvbKmBQoqMxJCbkju
2QcVZaJVGbSsmzqC5FkoWpkqZpOBZybXn/sbc7WiRCZKjdybpSWYjlpEVxYLFjIuZWIJqVa1QFCW
clgQobRDeDDAI4ragA037/fjraPmGiQyCtSOaiyyYTKCkGsccgB5G1DKaDE4UsONBHN5B9FXgto7
NOnoGjuhHdea1wIjlUEhVqNqB5jmS8txWYNRm1GJyI15OCQRiQjtNnm6EkXnrRFJUSLFJfOXfl5B
jV36mbiJGpOIprt2/5PJlj4wHhXf8ephnb36XKAZWOIMe7Q+ZERszDwBvJgbMlcHbq94MLV3Gs9O
3i12W/vtnnpEQNQlxvGUgOj9/Yv9V/xzoS0W5rlqBZPZe51HWMIhzsPXn2b/4J+L0tpAktroMGsd
II6UIQWUDQIQZwlFzdz6bE01TEOpCGsELkXh7MjIIBQ93PJg4fCWfQyOZO3Ob/kDyaKuV/cZferT
mGhv8U8HxzrrEAYkES7P8KRVH1qPx52ft88OFjdfM0bVx4eZX/BaGIcb1VwgcxyvZm6uQJZzpXqI
b7jRAQMT7nf9W7NcrH74FQB4lRUDYjrY+DXfis6kEBvUStH73otvq/gzL7ue9krI9gHCYcGx3S/z
N0nojgYrJllug8Xs5uCUjy/3BXZSuSbOGgbQ1lR2PVu8muYGP/Kl6A+4Bz0IVPqo7NaCjI6nJya5
OuHyG6zyRu/s/RNmgfFhUVgZlazHXU8sWWis4DFZQi4wzwCyiBGgUKLyob1qmb3t5FMew414k1uA
URVSgb2A9V7p65s7hqFVqCDhSDg+ihCnxTV7OtxjgaN81cjbxkstRjq8Tg2oS1YaZzt5wl7LlPmI
Yj1JQJk1AKrlMJ4fc2uidGQFI/ustWcpOo7JXa3ur2on6A/HSuFaV5xWXpgtF4WZBoirjNHifF+x
B23a/YCdW6QL0UTO5tqkp/o3yWTM4q75iEib6WsWjuLOcFAgn4V0ruHGBlD366S0i8We18hXPq+/
1dBv6XE2ZNPr9PewvC8npDeHJ3Mo/pgBI6YsSWC1cSgjrZLP5Xmf0leeiELRKlQjSBxWebLUDy/W
awngOqb+yGJ0KpSEcCW9YnmCmJUBE8E+QhTXgmr76UqwAEk0LksoqHKY0AHXHTYzQ2gsjxBmRL2E
CfsdS7F7lqYY6pAkqLmIggeod25bNcpDjtzrtIZEAowzZPPiRHIOg+2DFOmg19cHe5/yCSozAdCn
Wdq6fGCxIu9mpuiT+6M8qMh/xGDdog46g9X6rObV6+u9d1DnVqXW6HDWd3svLp5ezW+WR5fr3Tfr
rbvjvaf7X7Nk0GcGdjlMfDRv4GpYemyNPP1OE6xpo+mlIxozyM2q2zMDcYtU9xXonXQfaZXFDBYQ
mdOQ1ssSOfSBTn94fDj4fH0MMJqVvtLeVB5aj17qnufk8nhxl9Y2SsixRfu/gpheqJfoVM/1AUAQ
rhLBLha5+Gc9JFrUqEiGvU987ahWhjZ3dyGddFfawpvdFHeKBmPVFg2lAPY8mkxJSNI6rRBkg1j+
tDzLtqXL063b7AotpdYibmnp9uz44vaX6HvrZQZelAX1cptFZ4xw73WtIrX2oJA0YaYZfR4FbfEk
oIKE+eAidOk+W9/e3d5vH6dBVqz61lJ8VrORcnRkpSxbZH3YO9bcfkV/Vi531vgZnIzqyqoaxafU
ChWKcIN0Olo31yUcdeIfEgGWxrz9LiMzZ+qxc/VytlodDpFIUe8jxL6usUrsyFwFxl+HMdkjaP+k
bdMMc7v/2b6O3nLV9CWCYvHKp+Pr0sNWSQnRG5RoKrm6KwRT/YQC2/rcwBQPyElqItkibREItBdC
373nIqZXrIrTJj7XpA5cVBk9NGuFT0rRGyIiSiAdqrJQ/rMSPD9/tfsla8ecbPi4Xd2A1fZyz9gq
l06oXKCumgJSRvd09ipCLpMUYt2GJi2esxXLEWNOkYE27Y7XdMIsSIsloqVJSugFewBSBWwzacRI
pphSOq4oGhiUmpGjW0jarWobJtHHZhAf8gHM53zo6CBfwY0+qw/15mu+UrxJGxvgqx+yaWEVq6Tr
ph1iVMMC0slQAasWtz99mR3s7tcax/6no7NlLZ+0hkPW9M1qbxknY+K9WtW+cBZBDckyosIjaqrI
kQRAXmhGKhoESTgUGuOhUPVHmDg5vOSk2rsByat58lhl1MWolMK68crNgoFpScqzVDw1F0lVu6S0
0TZtFv1r5xgYM4eajqTfjKnZaJV0jhqWkifjHP/2U0I0H0KOVIhUpYKqJQoHYajOrToylkTWumZf
61cPt/mcPKiq+bp9pZY4LPrgULqyfUwgDcB8qZHlJ5w0LBRUXFJCruJDhXVANTRYeWqFuJhnWWwL
s+CHg0v9YEUm1yr7eCbjFFL2RaahSF1OcSRISpXYvpmX1NGvSIHFEHLAAMOKhEs/VBmj/0MeKEYG
gNnxeie7aMUR9skwYK6aDCBZq0IN2qXr3he6cY46towllLDmaiGGyMYF3nD3cL4+dk7XrF1u61hi
e55G+0iv4Ur93bM2ChtClHFZ+WpE9I1u391/zVDblF8rpPYQG5+Q8uBBQZqYz/PIqXtFDxQCW2g2
tqQhkZAeID/SAeSXBGYJ5gAb/v0pcLB5cKhXVl6V3e3YSpktjWEH7Iu7/Vl9mbKVgJ+VULWEqoo6
cSVDTeUzhaG8Eco7900UoVH2uZlTD2vd6p7+gUzNEOpgnv6gj66QY35qXEIWFBdNlN1bW+sHo+YQ
+IsU3ae00RdaKw2ADrjI15RR+u8FiEur9mIAQMZtwdR6tWkWhQ6m8g0G02hOs9f8OxUkvXYq1Jag
phQrsekIERfVKqYCqKpaymnsS93p2YNMGjVAIU0VpRrLjGb8vBAVoZBSO/8Fwqa1FHMtIpL0VFo+
jT89DyeNXtMfxKesKK22xGCPrV7RBDHSqUTq4Tc31X0qzeOc0ysmhtSXFvNTHdSiPE2QZd/dN4BA
rIP510UbQ3NWgFN28mCv9UQrTVSFqY1W3xQGv/JfUCAuYdRRrY/ophJWaT6qN9Fie4qx1jflCifk
krdhEcO9VRQ/rkiWY64qB0L0QyK6rT5KmpVOBppKJmnJjIFwHyEIZ+JpBrEBMs3uFZ30egQE3cRO
ec6nOwVpXBLVR+qNKf9Qg5U7vXuZxV0NwpCMXMD4BJI0o1RlTJYRLS08Okcsgyy5pSwTsjUy4n3Z
P9pq7Wt5k+aHd00/q9EKP0lcb+ZqVa1ug/Q2zI6iKYOaE8LGEBERjBuO9Gg+kfT4D5Vf5VAd/kNb
jWtWwikJVo8/G/xSKyLpCc2dUQIIc8EHWIwSplkRQDHadCZNSUdo2uIWxRuHTdNZfoqCJuNGuJdG
RkOtowpjFkr0ckVf63Ny2okEovpx4Ol4yv4WMJzSQCrjI4Noze7yvsG/b/nCjVPIFA0Zlc3tY2o2
fZDcJytt/YpkaG1QAC4xwoYpLXNTxBoXUWU9P3v5EagGUrNW02clZaJu/BM5VHHt+Oj9POq7PuUk
nhrx0Pl6fvXLIFWlhJTbu0Ro0ufqn8CctWs3qLq/DKCfzZTNq53wpYEhabdQ6g53RScEtm5FYn1F
VxVNA81wS9O0mQkE0khfClM9IMYU3KYsZXEzHrcINyrHJ7TO3rbNtDlUF2ytWNVsFQawBpWSebTQ
Gwgk+vWhA949I3qZGwTUCJgDs2pQJka+Kgv99xtJshODDGBcMAQmw8AIG0rf2rDac+Avr35crv7X
pHUap91SwaeirTNCHyHTBXvz8A827dU6XLoZ/rVNNuKEsVjs+HbxhgOMGFUs5Y9hsa0Cw5My7PPV
zKDJ2XyrUhdl3eqkcJ4fKUUtPWAw6UQRpWMpD7pgw727e+AYMH/NSSgW6TSD/pO9HhQlHob1rNyx
YNCSTg5EFrCJ5WGozfaakG5Wm6s5oAgAC/sc2cKrt26MsDlhrM8TusD1Pltglj8tWcNlGRUWJBFd
/j67y1KfMR/9lfEnrfV9TlmrlXK8E5RVfQIuZQEgd3cjxkBIMgCLlusIndjus12QBzWwz2lTJAbB
Uxl2+/ECSXlFk8Ehm095CJGW0C9/5YuTJPN8ks8xB1sJ395DH3Qj49boQx5kXj7meLL99eIVf+PI
HJSy/yuLpFaLWLbKUAGVBeCFgACESg+g2w5XSBG4NyeOYOQCIKUevI77HxAUTpivMyGJlfPwHmAk
PTv49PXHqiGEN5cH+5cvAS7+Pr/I0r+CESqSUo0Sx0LuLv66NWXZBXpDdAoA286asUyV4ZlNhIqT
Iaj0vsGjQVrHjZ8cdRfJ6wtWcM0+RfSHfQ4t9hnvQAzJh1NCBSLXseXmUkh1fxNJw94DVxcEINfO
/qvzV6PGAGWGJFA1KVS2GOS7VhlU6tP64Ob8kDpyGJ7JhmAA1I6tAyM40wsk6E+NBiFoCKPMUqni
EB05NBRT285WIqitW3BUi+X+62lxiC2pesL1b43v8wOB+qlasGhP4X0W39+l6w/d6T7OExBRdbSx
iDhiWp9piNRcypvPvHyeHV3u1HPVUWQ+NZunr5TFg9f+4m2ViFXwz8VzVML25l4eBtfbje4FIerD
UJ7s5o3n+vwoD2Czg3ioRPVYPfuvD3xbbeuJLfj+3LZ2GCBXnun2Q6wQIFFfPSxSol6IIx6f0ckp
i0KJDp2WYNBtvdp66C8rEptkgNvV367+FUFyUh4tRmq9/phsECpncOWdiMOdXIbBEinC7G42M//9
SiJZ4hLbN3fIiM1QEI323YcZSeDSEWm1dmlgqJtudZXlWEI/Ps7Wjq0f5QIoF2G9S1n/BL5AlvfQ
9w9WW8d5UJ52rjf3eDCPAnEHhCmy3uguqeQ7QVC42mnhqG8/HH+YlYZUL+DaniLaiQIUiU15sRcC
sWJi7bPj4/H95Osm2B47mmqzVMvIh7V5Pg4jkoahmlWKzXkExLM9S01bhUmrWsmorWqD2jxNoemy
v3ELa2isC/DWVz4lgvPPy95szmrEZTlJrXbYf8WmmpFpvHgPD5pjn8dS6MRyq60swbAQKBlaxVLh
UGckTKQukrmqMjKaCj1kIqnZsURRgYZS+/tpcy4YGsq5OpiEIpSoZ4NReFV9R5eHPOVUWbXjiPT7
68Ors3xREDj+BwbfDvnqB0QlBQguv2SceoFtCeUSgS2KsPc5y0if7/tFhM1nIcKKWFVJOWqt26yF
Fd+JMMnSJysD2Oer6fRHmFrXUbbFiGwllKcAbtKMSk6aLJ2sqmkYuZQuL0Bz5Ozfrh5KteWoe62t
i0KXvNXqo+ZUeyrhd/yj34b4MD64AkIpU+QQhFWhmijipWBNOLnBwpmBYGx0lMGdgclkAj6VUJ8e
aXOImuYyjSLBUXjx82I7Qxd5DAHGRVnAhrg/GG5mkso2KtqU53a2b+9P3vKhJ7SC41EgPCnZCVu+
Mm49ZpRXJghBlE603HhZhA1PigAhVw1P9Mii45/O1nopAzvuhw6M7+m7LEmKS+rDJIA7eAyJuhvI
KDDLObWNyL092cWwk90FfU+uiSPET0ZaryaFB47gPmEOCkenREZrJxduc2xhsmSj7lylRKJuMXJH
kSE7MuFBEsUD9NdlAUWYAj+KtDCdLiFI3Nvu6t39SY5FwO3ldIsvjx85EmCW40dQYg25NFkaYqLx
AVMXYYGJe5zoAD4Oa+2NjD6muC8NSciMMCNMPfqZH8oJhisCP3tXvI6jkRjmg1Vy1ZZSeJpX5oOP
3FCOmPPrl19rlJo0PXpHhd83fc6zJIdNjSwChN9taEMjFEf7I0NgTbCGWITMwQxoZM00HlbIrtQR
pHoEGDINHrsXB08POd4Jfu1Mm5EGaXf/dCIICM0bXwHkKB/AYaADlMR6Vz5YWzZA2SqKsI/lahqE
AHWEKuRVa8M6UUwdYJmjGIWt+mbGMOUuD2rMhfYJyV6zhWHmtW9ulMJGOuC8jc0eHvsfPMjKZZ+A
gXiiDeBTbP2oA+YqyIW+ucokiaE2G4cQGH4REwITCIHboVSjcZACQuXvhy6Aqw2W5qPM5ONgl4f3
8gCjUqoxBAnxZ32QHjhEmd8enf1tioAbaDEyJ1qVwIxEmx7COpRlVAC8XQ6AVInlR8glP8Rgo2ez
VlAse5WhyZbQC+Tl9uHiNGc4wQr5b3jZK0RMfOq7UmawGJBao5nrAJ3yy13/ZrSkUsRmEKh7Nq2Y
UDbT0HIIu3uRi/VuxkaEVrOxkEgKtEGtbZZ13vQrw49plYWTnKatsEaJ3tD+GyZPZSDqVZtCcWOg
KYmmD7p/8x4Y5oSkErrHtr2sVn56cXa4uHyNIWfEwIyhszNhxsLaM54ewWPw3ZulmOI7kbWKsCg7
F4jlR9vAkOy2EACYnG4DDRFzFQMCYuBU4cOL0/NDQG5F9jcdGSIzLj+qYFTbvrQUFwX9YAAdUVhO
+ozFEVpngFZYjdNIlgYiY/5IOX84Wsxeqlz4klC8/jCY28SEp3e8t1dtgdog52pM/1Qykoe4tRca
A45hV+9bvD29egUbGORbS/zBmbA5fFLg6QUfBs1GW963+g+8oUessNigiXGZSB71SAih9s8H3vjM
m2R2gZGlehOxkQk2wrJEdBkjK7BCKoEEI8wYEKUwRPW2pBqp3NXd4fZpOywNHmEJkQqEBJ6EXDYm
eGAHdDG0LRjtWTLwzdaJmx+ZpB5ypw8TiQTwJP3zwcnnl1JbCJlhU60P4cioCnCMYNJS8AUVEbAi
lAMLaUc4VSpIamgSxOVdKjAbegQrEXTtq1tKRRFcFJf6ITYRCh6yTpOlQ/qpclSRzTcNKa07zG42
8M1dGylKU/iRB7SXNQFWJzUQY9DM5cpMqHd9LiP/zBe6t57vHH85JCb3wRUM/IhaJKlNOcaJ1MgD
DY01csmEkEtxVGRbVkA7zxSUJu0v+tTUGl1BgnKqs0uNhnuvB7z68dv6xcgHpTM2pgFcRUcu6KYt
UBzibmuSXktrCJYKttsMK4peum5FjPrwNeatfNh41FS4fWtNrwPKMg0RsYolMGWk98oMCSEdF7Wh
HlTLEIDRAHgTskZVp2TLb9SUWlskbOVGXi4I1n+f/RuoyqXearVLARuawNxR0JB+MNnbP+IoSBgM
weqFCRGMUoowCidajQdjwFZYNXKlDP4AIDq1aBEjZYhAWcCENTGvwBuhHGDrFJGw9tihqOz7nrxB
QJSnTdeLw1fZZVDPoXiqBKqeNuW/P1DLw3Uen/GoiL3qYdRO9fK1yRrwvV9r6qp3KJGZVSYwqNE6
V52ohJ6iK+Ns/4f9v/bX9yAkh+TCEJMPiyOKZXpfs3YsHNQwdYKNq9vlJdrWKe1xGqddj+wwsbGL
KOias4GzkH4PUTcN1Q82Rk+0Oz55Fw+ywjTezkJMApX+bQYkHQDJrePHvVu5FEYG3QvA/86vftzQ
4Utmy8OMKfAhg4ZASMsbTQemgE29C4IaJjIFgC+YH64Wh8qStKoO2Jrr9scD+sK4w1oQgg54hADT
y0JaUZ0dGcEQRisIQAaLGjm7gKCbuyADVbJjSF805ms1u7p/cc/LxlWvNUYQTXi03PfHG6iVoSc7
Ye8qJHJRxFQGmDGR6I8X1JkNu+SxHUIMAyGjAhhO8TnqDNYtmRnCdzP9kQtuwKrFIuFp6wBQIUIN
XRfanX46U16NrYD/af0QI9E+hehuzKLgB0AihUyL2pw1jNRyqIxIB8IS0Br9nJ5cGs79OkPnT1df
Wyu0r5T3pxFtMXZiNxRMkRqQchBOhcjhsdSM4hmRoZuGRLlgMQ2JyhQNct0tj+t5SdAOzxVW46bk
LBM2ni+v9vLMx5E/uTvjIZiMq9lsLjQ2MROETDFWKVMPuBEmexm5eSSpbIJp7d4j6Kj2B6TkIJHu
biJN7yfyJ0q+tnBuOaB6dtpkdbw4Cd9RIwCjEaw9NxMX7nS039qTaNdcwagXaEZWgFEtCLgm9SCl
YhWkX2AiyIitaHilN6sB6bBogXFvTBSaq+WPMAOgRNxfiU5p5LNYAcNybpvEqkyi/WNjcCz/yX+J
5jG19TWpqtre/9x9iXGEcykZtl41g6xeT7zYpMS2JBGwJKrybcRW/06K3HWedOoRe6gaVcScsqj8
FRDvKKtsbKABKAfuAAxpdY4tnCwbJbcFZj11a714fphp1XKdhgoiZrV7wNUYlsUBP1MJZVE4lk74
l4v5l/Xj09b55TsnEEwauICZKjiBELPOVh3fs2HaAFz39NDVEPXtaH/nxbflQZs+8CZy3b5bzNRl
IA0fnL+6ztQ7YtVaK9qIlGihPprHknvMmDir9ER8XpmHlmigtkL4xP4vN+vzxdbT2ZfLd8hYIjkC
OF9DNuw2DwJc7Cf/f/ma0OKP36rZ393Z39vZne/Mtrd3lrPvP8p1tX95snX/7ezL2zhuxnr+UC59
5uzu5T+GdwVgiuSKHwLenL08+3LwsObeaf4eCdXhdy/0g7qc8WLE5vi7/hHZapTREgBO45wnGMpy
hM4X82pvDslpJx2c/TB/+hGP31qUgu5efn3K2YK0IGF7OTft3d8kF8iUsXY/M1eMHbi/3T1GfZfK
2E/hDgH3BdAGAjQDl7soaE+bGABk2wGinbe5SnVvbRv8xbqe6WtRza608vvafHDBS8z1LEe2liXz
8Od09/ocJjmB979ypEo9h0mIt8IggRywNUgMGICwOwjAm6f7Y/7oq4T/xaK2/8SiVvt7fKBqf7XY
Xi0Xz75P9bSar0/vb8+3fm0zSHopRqUp1ciNAREbIU2uzQNo9rZ3Myci2EgatHdrAFoy4TClMiIx
1ctPdg+4Yli11Y27jvT97/bhNaur+wfeciG6sQdanYgbbDAFoly0igDNIPzl7dUyje41nt3RcG0L
ES2E7ml6Lk2C9tESRI6nZ3Ek5dTLaZeHJq6PBZi/Wm3lCIm22PJfmmy2eP5pOL5YtTPbmfNdsfli
d2++yjfHJp/m27rY29p+3Dm9ettmW7oAQ9oqX+rYrJTQL0nZY5vAaFca0Pa0Mbmbc12l2rvP8+JE
PpDZxm+LU1l+BAFDUwZglDDA3bvl6uKQIowzwDkL/n7sac9HMLjZPpNcPxdkaXgvRMOB5ZMlQOOK
xS2SFnPDmwXq58zG4vo3XgLXhXeJ1/CFf8agnGGBF9LpIF6EzApsFjpg/rBTX2SxvGbYl/uvzKRs
WNfOawlcEAm7nZ8uL7b4iAMk1IeQqysyqiPqfMZGipImk22iMASzfmRjZz+JpbWGjkX3hSFjt9gm
Ie6qf/AWi44Vl0sDDfxwy1EghR0GLx+ifKe2ceDeIo6o5shauAYfm59MbeKZ+hwH+euAlKflxQsH
9HYY8xiJUnO+WRaFql+Aq9OPX3gdvi9igjndqq9KWdnUvHsTABSaKM+k0no8ErS1bDaaEoDGNRwN
LYDbgGCEeo1/3V28vFi9X7EHtY8k2XXtOy2UhJi2ACFfa4poSj6wEqVEPtUTKpo8X+1ohyNlrIuo
fNz605suLnKAu/7G2Uc1qBni4RAqxbNocHr9C38Zy3h/m2WT66/7L3Kabz4vdPr1/GfqtPQTje0B
3ahtO983x2B0SwfQw/ZzLn4bqVNVIYaUkf3k7IevH8IBgGphxuPKUVclf7x/2bxt9VxfNeehALLb
X6IMBKFwQhIUiuWEko+YCIE6JTaaqSHBMI2W/db1mke3hpxWTNGbIux7/fFxX6hKL1TC5cdPv3BG
CRGqNMK4jYeb1cZRnG0dXf3sMUY2kGIOjQ1hwSOTUYERMubQjJG4hqcAec9isoHUkcgwr1TQF4nY
QYHp1oT0w3XGPaQJaw9ggFff/h2LqSMz9n4+3c+xtY54m/coYON+XRjjLzxGFaRXXsAAolzjEhFy
XV7T/iVBDZJIAg0IkgAITQzmjvOw+w6VtqWvOZC+eYbHwVerdsv1MF/9PQcLbQ5DoXy20+6f/gwz
YC4BQ07RuD5YOqnS5RG2D2S3Edut1k+cHoOb+nPfdZEN0BoTamrtkZLqLR6nCH9avDXdu1v+wI78
5c2Xw4fd89eZcpKZbsqK5fW6dlfDc/b18ePm1TTaAt1nu/Wo1CmvCldTD11SZg7Yy2mfEapcQWYu
3GOOt7xjNrwfcHP7DxlFbLe+HsFtygqY6iOyUuP4BcQQmsqsBh5mfLHe5V2IKH0QRblohDImG/lF
bIpWAF/zyPs2m3pCI7dpKPPUtoRDDkctom2n/LTd2tyqrxJkqPEuvC+dMa/iYvx0Zuw0i5CngWNo
coAy6dP18beHtpiUenU7/sjrQMtrDklc781/m920LohmkGt9cnKggRH5E4HRLmWRMMKI3e6TIwUT
Rzy3Yhg66WEayDiZL5w4f99Ms/GrGSuzSsvzok+//xnzsO3rGI13lcVtPEnw9mJUznQzywVtKkdh
4X/65ZfTRY20CIGLrgIJeOr8kIkcPl0soVd/pA1LBGtzFyJj8miulvemHenn2MDeFnonK3sUBn27
9hc/Qs1lSfPb+cEWB4vUfQQoslIzjQD5gbWa2XndWtE8XPPZq6vzHKZDGzU/MN11pzkZqrK7rcO9
fwJuXbzZaioM81KnAHUaKizNOZ3ZOql3nOCF3dB3CDOlWt4etu9Dk8KkSXnbBuaxb7BbCJVIUezN
q53mwxKU0LzKYkg5TsTkPPjfn5//3OiKo/oBA+Blyxv+ZWt7Nb+6v3n6/Bbnt/x6d/Cw2jl+YPPV
GHsHAAHX3vmKYXY0TT2FgfsV77xNS/i69+HygVNj8qnXGhdQisB4QYCmAUn9AGr5BFCXYGsS/ufb
oPl21jqmHyjnLmh/ttrd39le7bMmMnu2FnK/mu/dXO/czX+l4e4f3txmxXBqpVSL+4i6h9HyhskB
QIjhQRLzK31ONRkzhgLGUADAB0BYXhou4WBNKnyJOjMBaNGP129nV34Fsk9TmJIwk2F6xSyJEFhO
5MhNT7ZDhlH+mYkYcrfDZkTZJp3lHCdrS77T4ARM2hwiWbdJ4cnBkdxTwJR6plSPc7YmqdK3uuFI
Yn+o+n+MnWlzG7eyhv/QZRWHHHKGX7X5eMlNlDiL/UWV+ORSIiVRFMVF/PX3efsFwBHtkl2FajYw
GADsDY118rCFt0lzS0IwyEQs+V3x7T9FdaNb8n/tLiJi2dmztAHlz4TA2dXjftbIwhNnkbji6JoU
JNn9IhWcRN4CkT/o7IU2q/inQaScZg9Rq5W0jghvmNSlcDcTmAp0XPlipsKVAdVoO2H+ygPNUa+t
QaTdPSWEoxr/jj7TfxOEJ+ZIZvj1p8en/4hMNXdYi+uujkzzd9vtORNZeSKsWz2JrtEw6uMVsoCm
1tpxzs6istBGtcrtMTw+8GvPEf20FhfEumq9tS6TYgQTJXz3E5vJiq3ikWyVj2FovYsGP36kUNto
ILYTKNNJqauDA+oqlbM+nf+XX4rSeVXqyObDlpe3eWSDQzaegwP9F4DyaymNVEJBlOOv+i/n9TP/
D/BSHpko0qWyv7vcM+Cy8edcXBe6QFLibJpftaNKYRTsP67TcBieaKir5akpWMgHrfyIV3pvdvtz
EUn/Ng6imcTO4/7CEFul3pJdKqXvEQc6k5bgZDKULWf2gR/zwQ1srse/UpFDmgL1WRtyuahSpnqy
7lRAzAPgGFAkkLCi1fQVmIq0bkcdqYwjZynayHtqf17jAlFheXaBgtwLs0q5PWEZ7vU+o+ofzXa2
VVNVo6odjurBZNyvRkffem8erlY3z+v58kPaTkdtmHfCYnaDSxQOEn8FBGsHdArQdrDAsHwAhZiP
Siqdvxds/ZSuhqIWXbXq2qzEMCBPB6CwU7wiRgNgGtvFDIEHB9ur2cck7txf3vzzPPoyGM3ldxMQ
LMnnkIvkQpThqqUShGfmu7zuqyduor0gDm8hOMec4AX0F0ciFPyRjxORBDPMGDgETQaz08WTWO3N
WvIMibzOoOF48rJTF4OGo2bYH4/Ho349qI6mo+/3m2bVu2KvQvKTqVjdFP00U5TwgTjccpJhYRHR
6Lv4hS2dfj+xL3sH5q+3KLnEzl4c3jTnU2+XTia0f1+vznp/8dR2PTw+0w95N1IgZDEtTUEJeFAT
hIDIAb32XRyM8oeoNv4Hf5KHebO4H8dfAqXRDuDkd3tJMZK9B9qaUYSTx4fLvRFHi2bs43HhvBxk
cMki4P+t/uCHOFAORf7vlAau+SHKiS6ZwkC7YfH74l9E/yDuIefqlfJECZMAUCFmTrgKQCIcF6yQ
yEvdvksXBTBA5nC7K+AxiArXkiCDaHWrpHQbkb0L189DajbkJXCCkFhlSN2lp1bKeV70jUbQBVjx
MOVF19AqPIfoh9yZxH0J5EPv3PthnnPX6msUYlHienK6YWWDd/IRX5eq1w63q5HWLZuoU6JXRHt5
mEx2zP6i5e5F8onwPE61BMYIdfUJ6x4HmniZEEeZXInfLYV0K0+3R4zot+T1i0O0RZMQ/NrEKKHT
XBfpOoAulQzsBMqT1t1uxh2FtYbWOlh3pDjaJoD9qaqL+Layk9BdHgCJGn/dAA0G6gE6o4owQON2
2K/4WsKwmkyOeohe//5hedWs7j+kFQ9bC9scIGoSe9SshqE0RWOsKkBE0ToTi2K43OQjgSexhh2g
qFN40KGpmuRFlpiXRVbdoVio5bqGbypoPzpgkeokz0mUJeDxgZP8hcBQ8wCURwEUEzF+CYv6xCNE
3Eq+lfCO12lOURIVZq2xVtq59OQ5KfAX6fUZbTIeZNnPbv+YYa2Uh0cEUEMQQnhRARCRdEVMJEv6
yBhSHwkZIFgIDjFDnKrVJ3wqXv+GBhQzrYmaJGmapozdIaEbkjeJmXs65yItMvBLwFgfdoLI8bKT
pP11EtlUsgovJbuYSKIAxdIuGz/wto2Y3SKB8snkXuF1Ya6q6tvSPGnbSTPut81AK4mdlcL9drS+
ux/f3X9I5waig0SMc0eJGCOIMbyzGEcf426JZxZ7y/qLTHl3JY8cslIg6QSXZZEHFlk34vKcTk4G
x4v/JRbq4Rx0N9u7XRr9WfpjvFbENyTY4hu2Pg3l6FTSXlLqyN1Z/Oby3TIgCVl7eYeEeNMoI2ge
Uzy+HVBPUk8Xo7UXlKAQb9sFcSVAi415mnbwmaZYk0IyEOibW0nMJZgD6bOcpUSQsBG0BdSDXFmK
SPffAfXTNAHgPhq6ddpvkomWyPj4dPuvekgPdbsdYyi/fdHikWr2IE5mqr89DPo9xHYVlEthYVps
pqjOSGIScXGKtE4m5YgRrbMClQeDUdoV9kdj2njGL7ZFmX27jSOHW3z6GmjiJrtHxohE78qv+ydM
h7uosCigLztfGaF81jcZpBzlhW8GKiREp0+rs5mLt4i5vjBkVBap7sY1gMMXl2/OD4ZMBiMucyFK
KMbLA7qYa+5amzAjYX/yZjcbm0inLPftqa77L1SeHAdXxWMygVMViJ0w01LG/zCFgGNGgugbHVda
lzXHLU9wypx21FDviNMEEogZB4IXN89zKfIFUYQY/OjSFPKwgkY+kiCtoVwy3c4EQd238ARc7Moz
APFQCc5gbjmbISlxVzu/sCYztlNmebH7FqTTi3nFDsrRIlLITMPB/ddWltMc8V8OQvpPx3PeUaxk
Lc+dEiQ7PA09KArhTl8Zowg9JL80jrpM7KxIUYQzpuzKkZukJN14HHUe1CpK/Rq4yUBVSBFJPeMC
KnLzIBJB7cMb5jR+ncPPx78816G5md/p2qrFYPQBksJ9mGw3HMJyVH78sxnfT/NHNDpULH55Q61B
wLKsUUvQJH6xA29wb8Cd7FkzYhbYIJbaGbRJxMhEgbPxFwA0hNZyhxV4Wsl0C2kTgb9nYYjWhIwq
VbLKbyQGyGLZzU+7iNrUWZbUGF8PSLUS7c7fp7iQWRcbhSKbxIDz/zKVBjHCxccdArEFQMXJeVh4
I2I3nAfYG1ma7H0fXBpbByC5s5rYmAEpmuTe6OK6lS2lsvDeVEvsPqHggz/mw6eURC3g/c+uNqoi
NY5F2aVynrBooHKwZBEPy8oRC1uXn+UpJf0BXbeBpSzzVeF1kZI8sM58BuXwpyN7mNlSC0VQsaLJ
sTtuS6kvXyDk6qiiBI9N6O0pRgsmPNBUhvwOZlD/1qjCOJA+n+zhAYDm4T3imwYZZGG6XTMVYOmP
U2wJ+s9uQfxSlZ3JWFMkV+4JqCRizpD2cNkhsYdHhTRg99f9o1tjTySaQXpxXWiFHRivh/DcYd7/
z+oPTxH0P6ff2JVlPwV/RD2A5ofVXDEPuhOIBCP8h8S94qUHgZlvYtbJq8H5n5HFJNbfoEH5ZFia
/HH7SHeg6aPb095aN8zwT7xCBG5KPG1PH+q4P+CmORs8e/8WJfBuMCOjZfkHOaXBllZDSUppd8hr
ljjvXI8/RG00WzAmOo33F2fLP/lXVAI8LAtTWWEKOBT2X8G9i3Zh7bQtr4SQCzdDLcmTqyCiZp5Z
pZYSdWIIh1sWTTXI/yUEKpZFyVIClNNHey6+M06pR98YdE/Y1DwcTRiANyM97wxTZrvdYnh9X91/
EDf59yXEOIMYzYd9JfDnxc3w4o2EikArqORgVxhILg3Dix+MKJKaugew5el4cBHR6EUABHmyyUmN
VCIEUKyzOw8QhTyvha0malcJXAY6XZYMSjekr07axeIphhKjj13nmXKGb+GtOx2vxFbWELMEQvBQ
1ya0Y0hDsRDNsJZJMsMchhuYRQQJQEQilsQjpNJCEMwmR8iFxQXIs/7nK06pf4/n3xyaToZ9th5P
BpO6nhzN9A6n02Y2vH9maIpv+jeTyhz4o0LYBb/hZDaHsBMWh5EMy2g9yHMouCQxO2lLczikaHab
ZzBZnPu0Gb+Z/NPt+gs/U1+ffdRVcQUSlw/OsPxS+AVz47JSrxEVNoYjyYO4NZEuEG4C66fz7ZUu
MDQXDz2xtRZ2mTGKJqaxpAblIxa/sKtsJbjZn7W/eksBhiNvXQD9jlbG1u+XU2Gjwag/YCJ+MKiG
49DajlbuF6ur5eN+dPchnTRA+/m4qnoK88maZ2iN1A1gxB3IBGL2KaWOwz18ss15gbZtZihwOpkc
NuvBNJIIweEAJPGSJgbgq5lab8+3U+k2rJTOxmi2QNhqzhoJTzN/2hwFFHM/kZlffTE0uC9njI9E
bD4SRVP1OhyHwVZweX9EyAUM9y5+owQptJWeNII+rsePtdsQGXBKPd9ckmSdBrk6We8vLCHEkBM/
zKPGRcOV+Vl+0jzX43L8VhofHpwRKXUEEkuvSQqyQYB9IS9NlbsoOITkAZExnm7q++9s0mDG9CvL
jgyNq/4Ysz4eTfrDl5Z9eN32dot5fReWHSmwUEgC1myUjW9zwmMe2HZbKMx4YNJqi0Kss8WMalhw
bZKF5YTw/xEAi4R1niiIJKGY7Rh4msvmlzLkUNLzeMyCAD/Jku7PJRLfpISFPIVDIIXBZi3QXjJP
7SjbBJDusDpMEHzzOcaAjGlOADkwew1lBKKHN5NhmnkLAmOhbLDXnCYNk9o+n131T/F6YDNmlsTX
bcQw+HdkI4YVp0faalyNx/XgaBPOfvJ0N1/tm9sPGG1ECEYa2oYTte8EL63sZvPs+s0k7eunZTSU
7N3dO9P1+rThe1c02NIJcnD0LEOWmeyipH/fPRJFBoIbkve7QQQ3FOhAg8glgcy2CtwCqLdD9JyS
cPY18wXw5IJ1vv/IHyWQleD/Knx/3r5zGq+DULKRAtnXo7U0vmRuaUZy2QGsj/NJhjsGDRuFOdr6
el/k1UI8f97Ie0GuLN+pqyJmCQZRCEUAuTsdVPoAG6iKiOE8yu9P8bEJ1dmdAdxlOGrcWXFl9Dqm
Ma7vVmmlY0T0rR6GRUNQn1n/ZHStzxnJtAb0U3IessUsm6OoAqURjFiFiLojDeuYzu7YZFqlohem
gFUv/if10tYyv8UDVwfCLCGlCdnV59MtH2zc/ZY+U0Ci9iHrhynCuMo+rj6mPydBvXpdn+OBEYlu
2s6YNVbqmv1taaycsNhRVxS36p1U+UpWZNvqC3I4ttOu5uch3Nl5S6ofPj0lUtTsPjac8rKLAP6I
kk8GzddGfFi1gwnr8nXVZ13+yIjPVtXDdH9/9yFfacRXlpFl62H9pr3SVlISgIRdXf/UNNJ3B0S+
XVwdPHPiiz5X3dzzsdeOH2/lKJCC/DqISojb4kD0dr6kQxPgKI2OGXLHmc8BMUriQyRcxj5QjWhZ
ye2NGipi/DEl0n3E2LR0HlI+5pL6vXQMxxXSKLcFhPkLPu/JWJZ2QQCMiMnQbrLrQ1aeudngFGHc
ZblmcJpWcTZwdSbtR4G0rF6KdQHmps0jkESqA7qGAkHiciH4j2AgJxKHuILCYkai9hbhIyCVbDT2
+KD+hz2yZHb+g3R59iNJbewdsrQV2S3Rcvya+gg2wZhx4T7z5L4AqvEMSNO70K/hqISIE4uS44IL
rp7t1XJOnAeEEsC1x4gfR2KFdjdJPU4saQU4qo8owWzwRkhHSQGBDWaM5SdvJpixVc/HxG6/LNga
Nr9PJ1lhU/Ncv3drRTUP7DPcT1ZvhteNtsa4kSAmiVQb9kESdzxScOonV5cs8JLE+RVzjbnLBOk/
PP9ugXZbt2NuAQvRXjw1H5BYTkJzHrres9UbnbA0yXwflnu3dxynWnLyJbqXJOfLiRxnAgYSOB/m
iIw7SZsJm+Xz/G1/e1rPdDU6nUm4XFRA4LmRAikpP3fR5Ukk52fTuaaFnOOQL+9kpB43wkhywWy5
DTHNDphgEAw55t9Qd6SnT5c4zeN02uHSmrv2ZKLPpUJOC4CUcLXjSF2ePyhPtBBf51OIHofcXqnZ
vOj2F1zlRyKIH4GIjuGMilAn050mkZ1cxiak5G9k+DsLsZeE/0Tj1aXRD6WP4tJ8/iF9ML0nQVme
h+/0MJ0gccdKenoaFInNM5G0Pru71aCEUsnQPSEEEQllKyOHBDETdHMabWA5iIT9+OKRhgej+mK1
zvqwlyxPddM6gr5xa8zkd+FqOf7x+OmUcl06sD+pf5VdynWgU64D2Jt9KSNsSqLhKoB/DEZphnVv
c/C1XZ8ZQddgLuDy3MmbEh/CEcoiaMbk9QLecjCHzCTgYsou+dACcyzJIqSmAYRCarfHDbOMguvb
FfnTVGSggSGZXorI7h3Fz/+tmw/8qqZYegB60JkOILlEQ1fs+kwYILShPoKI1Bn28P9cW5ZKqkCQ
rbfom1xHQjiDdjIlRdTOigdV8PcIcW0xv9RD4B2mNvL3PpUp7wThD4dcFiqQkecEvwksjQQhSmuL
U+XGFyns6ctBPEdMgAdXLwlhdF7IS+q88uiXHqV0TZjbYoqNz6/q91hcQu4spv/bv5MH447WBpko
iI27DTmd1GdKIMndcurieIjBTmPy8ATl+sXEtloWW6OJejhOUwjqSXN/weR+GRpyEqv8V9xJKcr0
evTB9ITApqQJK2I+zT6amrxlwhmKVDFfCCTlQDY1KC2niGTR0xfYbZU+z0eFEsU00xHrtBaLw4QI
LXPjPOFlVaXG0io3bPkRz3n1sLlQYw4nRGasjlC7HechXVdpSrdxJDpdhMtUK6wJD9mxOHrE/Wv0
tqVblUOFw9NbrPWZDF4HUrhxUYPldo7HmEtx3bj5BC3wqgmz5ehXinfk9bHzoD46wMJM92jINuQh
G5GZHOE0/0u3+nFwu75frka3Hzz07Tbcfh5CGANXeQThBYNI2NYnLGrEZChOAQl5MtSdl7s1IA8x
gfRf/M0yijjsIDBZC3HJVEhshD8OQjg4MDQDHcB42FNFE0gJPSotjil7N9TOjHHapoUsfogb0leC
l+aSmJ0XT9ljncliKw6SjFhsMAm7GXYtmbEY4oK7o7cB7SxW60ka60qR8kp1sqxezI0ujKdIKdYq
DyKR5ZWMHakOSuBMaowIY2cjyTESTT0a2zkkWaKzvO7U6mzuaQh/S83B/J5Pp8kbKMoWdpjm6zCC
1QsYa8DUS7OIxUaT0hYjxQLkGcP49fDUC7C0Dqtp+Y/2AWii2Y8C9D/fXj6NxHCEHxjLQfwiBIEe
CcPrulC1R0NMrfsM21HT9kctp7q43uKlLuzr54de+7irLyVZyBLVWaKAHuh4LWxfn9++RVJIsxCB
lCEVKa2PESE0DvT3IEAEQwfjRfaO20rU8gBymOtTjrylZTrX7Q246sP6HSXNZhc4UDHZPOr/OlvM
p+FYMGGzq9+Z16mKcGTFTrp2Tn/CUwUfFWeuxIbTLIavtqDwWOLFWVTYWngKTg5DJ8rSck76WRa1
m7O8Ap9JN//Trp+vTZ8lIMkBPZauYBP/eztdhQSmSB55gWNDuPVh87xFIiw3iIptKU/3u/q9P6WU
xauUrMyjzQU/vAB0ucAodHMdJwnA3UFroOTiSaIM4PRsOPxt+czdoJ2XMco8crCF+o5QxrJjZ3JT
QsnyVL8djgfjejIeH92zst8v6vpqfbsNoZw1b3eDmxOPwxFPTBcQ8wfShTZvMpSeRUA6LayYMPVR
ehJnccvbLsxllMIs3S4MaMQWs0Dy4F1e2k4iajyoZ3GBiSXRScASyAGuIQ1dApc+WEkU8V7hjj+K
wtiMutfP++vo8sMlQCIJNkqInXEQB1nIedwpYJEsQmrBnN9wZ3B98bDfnW5X5/O3Rbwpj6xAFaNh
z6N29hIvIwZtXZmONWJAFhDwzQ3jk3wkV/IY2wosNr0Z8xdhzZAVI7MZHyLS2XBS7tY3J+3g7Xek
pjnq1kNqWPMYNm07GlSjOIPUWTZr5rvBav6064fUwFXz2UxuH2IRBqHFQ3UrwGMiI08klY6UVxEc
gi2fZ8AsSjJ06koDWBy86TNxNh9DEmMjeN9qHufLHNIDccc8wpDMVSCpxyTVguKXLT3gJSsF+M14
AXTLnFj0ae7I0mSwyomhjEtwDr/odFL8gqEHFNhhCxeJCINEJz79iBySHmPdPPJ3PmQFBIic5IU0
yU8OiEc94kueZTD79Hu11oCT0Cx7J76ZOXvDNlEWIAvT5i5Pg8mieREmes4hx6eJW7hsjoA4Rbox
9jtiNTzaIyGxYh0NW9Q2o37VxtVwHbGazefV9XK4e76UfWw3LEN3HF3MgwXMVqTYEtLBkRQComMr
ElJDAjHYrIfcsQN7zXMgOFwqzAdZ/Lv43dwnYmS+ifviFAlpSEIVUkAiwUzVKFJfylTnx/mG6H/9
vJsrHb7klfkVPc1V/dYzCp2vJMNjZMFCYdymQnAQHwgEI/Ad96EGUqBwHgQ4/9h+wXIQwWqkwRrJ
8NMQZH7G3hN+CaikoWXBXUxvOf8Idx1ISovi/cf5+dX1uD6pN7OT13k+aL7hFY0rfKIBC2v9ZtQc
Tbz3bla3g/n+un/pXgeOw00MhG0EdoGobYSZSxQx4Ck9zNXil8E7UBZZS0btJourtZY3pzd7TWFb
NOyDg0sEwqEC99jCiUVUnBMzg4DY2MRcioWmKzdMsuvEuqcneYv8li8ysdZl+UJmdFJM72WLwoMi
HcYtRsV99+UpGANn83rUKi9/hTTyhhf09UHT5HzxAkaKwQmTQnH0nkoXt19SOyzteMHFROZmpDY0
H+b/qsI0iPCakswciekmKdIQOSST6i2fEvuwYU6R6cJE8YwAQm4gMmkIUgK2KnZdkkCu7PETSwVH
Vp74BWQYHEjUR4/LBk87UjHqB314/P3pd0Q7GTE5Y18Y8eZJAcu9H4JLVTr+llOQLxAgj7S/sXmO
8Q4xYfxQfFzde38dHbNqy35fUioVq7Vop4PE4NSvkmX0aRcVx22JFEISYbj6/LgU7hdBeME48NHf
SwFDP91EO5Ova2Sc/jryCMdsUqsmdVv3B01sd+gY4fv7x8d29HiFz8VKM+pjjRQShhak4La1RK1i
qFVC9nE1AcpADlRIqba/yCXyJ7nME5fgKAbw5vfxk8YkSJthmNOYoPEOFQ0kOlvKiozF55sRDhIQ
Dgua5SZNyJCKsFl2NCMDYYtJBE8TWO4cw3kvLID+FgNzwbhpDxNeJ3x1vNEgur9hg1dVc+lHPWqO
tottrm9vlu18VR1M4Xp7dvcH9KVK0920BkJYk1s84PoLE94QqyZk/HG5ezq565+nBcAwUNNbDsKB
BclhAkgJGBRMga2B4CezJM8kaPodulrdIXZnPtwqy8MUfFTbmgtDTHpHPYWQJuyIcLB1omETqAWe
zJpwF2NyN4W6wgBH0WUpQwR4APIjWsDunZcLwsGMtuLC0NFwWNec0345Wn8cj+6u6ofl7tK0txaA
Q2/IX3onmFACRKf3CdcDFhBQAPGCtdhYhYWm7h+AEntPmATFHS0p0oFOOlFnAFFgR2Y+VO9OIk2l
wAaPuT1NCeVBIHthTMEhMolE87QOqL60jDcImQX5KjPXtgbVbbbAu+YIPDbQFk5o3XI7fLt8D1dg
yff1o/2We4hdGoyYRRmNm+HRRqt9//l5sL2ebS5xP+0AACX/eDXwBObc/d9gvNLw04EUeGJcfHvc
XlhplHvAvkI/9X69hMfM3dfuY+zM0gpa6VzFXBux6FOLFol3HO/O6xsLLhoS80LPQPzYjITHzXp8
8jTgixgdFpOsXAHVtRNB6YAwOyYE7ZWQgfIsS+V112DoQmgJObkf8t809FEyX0CH/1blP696F1mX
u4pccEsNJrR04janQEan9e31/QmdMeLiCTi0FRzYsPbaPL9RV4y0AIsIgSAfpFC0RdHzODYC5TiF
BS/37AimizkqjKgLht26hOwH5W8Yd84e9YxNn5ns4ZDtopOmPTIJs7ubpr6rroaXErj724vdBTUi
SjE5bCkDWo4KZPr+5SVv1o0iv0SRyXQ1rLC8EYMSjoIkDqn1Tu/CehBLAojx6ZaPeUSqJaBAkNUQ
EY7bkyzI5Otc6FmzJyCla7ovplBi1gR7o1lCrbC7GjfTNo5mtlzQxI82J/OaVcO0ICOBZ8BQK355
rndiX3P5LB9/gnT/FWBBUmIe75dsztBZ+PPfZMkdXXvxl8NoWoO0Bq12RgNEydK80lqelQY7n6bs
I9+XNHlPMlRQ+8dvwbutLc2eTuOOUOm9/0xsLQB3QwoSSnk4DVW0kmyoW9FB0ldPNZcOyz3m3Hi7
SQ64ddj5jLPkTZSXeadoLC8S9vfnk3fFF0o7ZlA9VMuqJ8vf8Z33D5PYbpu118becL+60hYQAuYY
VUbtwIFGlM7xFdsIqnYt2AnUFZVXL6MDUG4mz2ms4BPOwsn1klNe/AcCf8n/Dchz40b8klcpwKmJ
oE7MZZd6QPSfwuE2QttAgLwWHaCXEjjDdPRqw9QJSX4r37fnVwUXPNXFDw6ahIZ+/nN6K92ORCW2
cUBViFvNU2cDunmQ3w12tKRHNFxWMKgMpN2G/q6ncRIxRj9yiqE92t8sTwh/VEcYmOqr2vpohL6v
F08PbTOtLjW1a7slc+U9aMSL0UJH3L0aomdWNayEBwGYBhBgqL71375qGorv1KWiUUCbGamyBw/D
97tlbAjKj5wBiCqxemSXKtxaT/TyJA8pyEFM5TLWctkUDJIsRXTXKiZ7VUiduk0fvj7M25SlDMQQ
wTUEIcBYYBFGoggFXDS0cIeU8cQxEAJZugj6cfvr407fNCbZQ1z3qpKsjnOGBMF4iUlnss6JPnqW
54vT6AbJieAsRYQoA7FxVCWxfESSRapk5XHuxchcXmHCBvxHvG+k6mvvu2UMNGTH9aBpR3E9fGcQ
un9YXLf19HorV08nLqgFSSNgpoGeLpbgPWp11pJ2JHUk8g8wRrenXLDCf3Dw38Wdj09eeYhLEVQA
dOBNEJWeBXox3UWPFTs0Eef5ThcOxkJHdP4USl5eMqzf1fERP8XY5saPi/x8v9ENz46DSOkXcUIe
Rt7MLuZpck6Uzz6TEXEo/CcQU5w/Rq1AKETFJEop/QcMF5u1Lqgn4tqBRCfXZ7P/gjJS4Y8o5Nm0
QmCo25tfsC+O7ARyGvJWegWlrUfvrVNlV7f1qayyjHfvbuoTlDy6X2sauB1jEJxZ8O68t8cuhugI
6rVizuuLfI/QULKjw1APSFsYV+l/4JPTELvEtgJEHaz34FRnqMYwj6KfPMRKtqazOOQK6YGyd005
LtkFPvRPhk1a9XYxBW4n9/pXKv+T/nI2KFsWAP2HgSfNXNueHqo3J0p7+Ik92iD8ZZeD9VEBKoMl
pDdyDpTXXWFv8guT49DGoWuGSEGOwqGgDdlssQd9yvQ06wvjK5VhC2x6pf9e6GVnJc/BwEpIwN8w
7cwE/avMRRqtFmMmp2P9g2If0wqGmaj/leYU09+KP+eX8769mNjxP4Qa/JPybhcnkaA/EeLhR10R
UsWDt8yiiNo89jMQF91c/TkZbn4j7leVI6+sUCQ49CwmmShey/S+pxPntsLYZVthVLRY1qSu2QWa
9Wbe1o6u2toYoqLFoPMK1ejFcE4K4ihQxqqO0yHW+9X754dze1ZW+zQ3TwQFR3UpIgodnSfTEWb8
YD06M1m8Qw1uFFBfJ0s7dymHVqLtIBSrzY8UauPDK25KOBmkNbfxnVUwBtKxXYTODkrZG4Jeptrs
9v3s3NRTA6MP65Bu/Fb7ovyE8kF46IrU+ExU/3WR8LvzbjGvdjSua6vBaNCOhpzQ/eoA1/5qtx3f
DcfrS9nr/sebv2/yUhPUIY1abVGBpEAeEOXtWFaiMkkRwGWLIRiNdZNFX70Uqxv9z7Prs0pWu5Tj
0vSiuxxfaIvllYWLi2ixvJrUD1dK+hiTSiDdgG52tbVom3X28Z8qlrOwDWGqtTWHt/2SbZ4yZpNF
NunQZMalit7MYR2SvVrcY5opvruaqQuyjjSzKJkuuq7ZWLBJh02sa8hHQax0ngUAblY3P1tmgAiE
xMb7DGcaaySxiM/Gat4JIks8k+eCu6wtgKEy/JIMlBB3fGeisNIpcGU1/+luIUZ/V7zab7ky7bju
c4Uzc1b94+OBvdVkc9M2N/v4+pD1ipqNwH9LE5Be1z2tWV56Wh0GhV8O4naMzCG+OQ8iDnKS+/50
ukw9mzkPN0Dm1UibDwrzwG967242WqfpbslBbe2+FvtnbhCF+uAQ0TYLpJC1IIW4pJjW/MtC9NjE
CJ25z/57s+bfWECcsINFl9lNWDY+/rpTr93f9vtP7VPMysTHxqkYwuatr10ds5pBZidCaVIM7VmA
G6F/DG0M2nvVInWW7hQ7ExTQXkyIFOOhG0Kj2wtF8aFaFMo9V2y9K0ezjrohGGO9KJwwAlzN7k5s
WSEznRFUTzw5HIUnzVyRoryUffjhYG5BqPjSzessqeMG0yODOqn7w3rccB523EzEso73fl8Ndg/X
V4t13h6CXj3W57uJdr0h5pb64sMj6Yh/kXcfg/ddFtkOf83DYE5iXRG0zjepZS18Z3P+0ALU0Adi
UfBilWkXLTIsCmnpQRAOlfbGH4qcdGUGvP9MGeGOGupwjQ5rOb/TLFSC/sAw4rQend1dWqCSWB0+
ye2/Q0cEq8ApyS4+LSyNhHjj0QkByjksqvh6DLV0gxuQThRbjCWXozW2+v5szWHJz/x2+xDwllVO
bIo8+RBqdwmlY1g99dJBobwuTjbtH+THJRkBohekzDf1e/UsYamAq8FTdBVC84USTPwsl83ZTfsz
OkIXY7i92hy8PWuOlYOtBP9V/LHV4Nv6Q3eCASMVjQAaIbFM7jzS/3W0pTOvzAZqbqXcfJQry3vq
9w7rW+7Ubq7PnnXXtgOPjbgPA4+KBoOzu1+IuAWGTAP5myz53Avv0maCDknUa05kprGOf3lAWc7k
0uMP8DCuY+CBTTmIgwvzC+A24l1XjFIwFRSAEUfx1aPm+T6itNJWAthFZLs7U/ZhwXmOBUcoQSym
aZG4MwomPWkOdbLLmSF2t1gbJVJUfpSinXI0sQTbN1o8fLr52R6z29iFL4rMBm9y9rSILZjxT9xM
qommc2HQ7GS/PUWv+Av/07td86HA5QM2Kmw3ELIiskDJ5Sea7r8Bor9xuDZJVTNP8rrR5LKJr6c8
JuyBGdcNnmg7Pr4Wuje/vmFP8XrbWXe3xhu6PTQptsvLX9DqlRsH4rY6xdYUvNjUtPqe9RWd1D+N
meuDEYpvMh1ZA5mBsmbVGYcz4cYHDsodXsiWtSSvI5EQXRy/CGaBWT/gdVzjlXegEycPwUjMnFp7
SCgIOAHxIKNuFoQRPEOWvbkj3yuSRxBImndddFaPQ0Kat/R6yEWIBoXwW2TFUu3odzhcfe2pDCoG
Gn3GGaxiNrUkoNMtznbNbjPbPbeXmhiHYaE0+jCgEX1Zz/wsSGFvF5kPsL9h5mHWfHVSLzloHF1h
NdLXRiPCbjf2vhZuwuUuK6fTxRtZZHz92fwWt32sY1nmNHfXjX+xLlgpgJpLaK7On3R5O/zkKTCO
S2FwQAnFCpmFXVgYCEL6bL/7HY9yRi9JAlhiIt31Z22wIVq0u7nZ/a7I4nSzZC6Ez+psl7+ZZcCC
mJl7/kDSdRJe595Es9wvfZpBw3aYdsJZFt3idLR7n9Rmsn2e1WlzBk4DXEJOzKvSMRNd9c7n49Qx
wye00dyyQsIS1LJN37zLfj3MILTLxS9mgiGU14PoR6F8YYfGY+v2784nQXPfYi6gH0bcFwDdHaA6
OvTIxCVKYzKb9iJxUiMod8/FDLJwJMlaR1ByfXLfSm/wn1bD/ywHf4NbU/DswV+nOF8t+BbJhxyU
qHRJT328HXRYL5t1e9tWl9o8jAZQlyFEzt49CeaAERMbnAC9uxDCO+dROnlCY5Lj/+IK+TCY8AIW
dKE54hQZ0ug4nJhdf7Mrjb2KyoAs27djzuV2jkOgEnALKD4N6nOrDowB8RBMuzlhkcdgYey6OiI2
5R4QLqQ5fDBSCSD9z9zEUEU/DA1JkEP+PX4Nht+wb02/HQ/7o2rUNl9dpnTfLlf70dVqmL+z23EK
Ohwr7IJXDp7mmIzON3ygLOakYRE8mbKNrHuXEm9Kh/ojfXgTzO9t19M/ifB/eE7vDuwKCux1jYZE
p8u42kFYTPHzcpGBguArq66NdkQxFhz9s+FrW3l5Gs6HZKCQRQhCV+t3mjPNe9zQXT0ukzLyKRRi
zQLEFXdhVxCTiaAEUoEONMfFum7VyiaS5uR6w8HrMBQkEZDJAruzNBLFONIIROq82FqMBQhCiPmw
9BXELpnWixE2IpqOeTkbAPltLoDRtVORzZDFGdwIMPxZanDxmCatnLo8Cl42d3yS+uKxx1RXb/pz
vd6sNGvUnaqgmTZoNJZywAllbtU9iptIqQ5YMRBaCVIgCAFzxn0X07O7xWiavm7nVMPXrVr7tZs3
aAbjtq44EDmofJtUxwkYrrhL6CslkeTKpnlw7JGxJ4PUV8QsoEUj1kwtmxYz5gERjJDGNJAsktJ1
3XQOYvvT/vanp3+8PAEkyIMrgy2IfDt4t4/FhS61oS10hm+mM+wH0Sq2CJ1DGW+nHiOm6aCsyQ0C
MaNvtgF6nahVXPJ+1Du39XCI+zxRJ90er1FXzyztTp/2l/UuPsXnidagqWmLuoGga0CrnqLeOAmB
IbPUPc+xesekaWvtQ7d0G1fRQ6hPUiZ90vSXk0JddTQOdF8BfHg6Gc60SoGaskqBLqCm7ZfpL+c8
hBV5AwQPpEoPsWGLSIp3vGUzp2jXto6DAsStGuLU5k43otAZkFSgFCMfcouewv2FYO7yQcy6DgNh
JOFH2BjzQsdc5Hwkx4gHOFn9r3Ya9KbL/ZADIJf6dJGHPc+rD3HpjHUiX0tvPoYymJnWETMSc83z
w1YkqN5VjcSrsMqFLTaawH1z8lDpCAecQUHgCfoBf4BQnkQ0o1gjEMiMNSoQJKwbGgKp4/MlZgQw
nclIvXh2wJJ5MtGjG4e68MBkLrjp/SNUR0m+9rMmaA4fBOlXuLH9ozOAs2Yyeryub5exwQO1iLt1
S08KH6iWZAf6TBBDyAxi2oM7oESojGG7315Yi2yt9CD2bxQmoEEQm2jhwCqtUnQ6W2eqHt9oIdh5
nXR46WWP52U/Q6sTrCohaVHeUaaiqBNZCDMqJY26QXjkK1xKvYdZsFgETQYU6cj66lqspTCdKPi0
9+QdTe6KIy9yxm5OaNb+zbaAzxqif+QvRhvcgJbdR7TAgdZ4a5uaGyNx/jwSSsssqvxPosLzPnkQ
qi//Hzl1s4zQOEsuiAMSqxavPqZr+1MX+pkU0mX0Z52un6e/9R/fYCIQYUNJa96l0DUdyA8GRBsm
0NYwO3rF1sivZ/HnLdKjo7AOWD0KdA1EQarpu2qmW4ocyN9VkrQ9w6KbRwvE3BEUCP2P8OAIAMn2
wwLzEysC9+Nln8aEC8UPgCsCwQ7uEu214QWhmQXq/AhxKMn/NhQBIKE3udNrByn4g7nv9L+s1v+5
7W+/NwUVe9qP7O+EDrRhazWD3a8OIDSraluP7xfby9R9Zmfaf9iktFnuWgETSobg8EWPJNiZYsgz
KJYAiCWA4qQYkuKn2sghlYuTSyS9kPy4ESF3rzIYgXcRawNQSKiCRsnIPxphnQTm6SlQZJ8Aovvn
4RbMLPy01Y9vkJMBNSKnod8q7lBSC+0BzPdZepvW4QoSeJdYHpyFuXH7sNP8EHz0dHatiY7gNL8E
yA30SG2F582jHxm2tUefo2N7H3uZq7odjKqaPc9xQK/jkPJBnf5m+bh9urSSxAq19YSvHMN5GO7O
Fw471FzFtD89MvvwTcxlSy2MM/vClBHLZnU6fTu9zFaVzXaxyiCO5SVn8zBfQJvnNNzjwgio3YVm
GrAE62HvYaGPeBJB0boB2hMVzcPKDDlmJ12LEYAhnR6G6jvO6fEXGYPCLdcKjpnDGI6b+vjcwuZp
OLu6263zvN9scFJNdEBbHek+pgKtYZAXpSjwiMJFg9Aj8hSXlXTwF8vEabqvs6fJPQXQYcGeD6gN
M6wu7GdiVxOqQvSwJQdq527NfQkJVhrrAYQHMfnt8RSICUSdzBAyGLnfTDR0LANIr9ABOSxnoyjm
hPQbEdykw27gkAz4Onu+NbE3aSf9PmzqTzj3djQr20xmk4fF4+bhUkf9bN2K1IN4AgK2lAC9jYNk
F9TmTLaLIURXB6wJ+8F5FVMFMZunHjxmDsSBrucTxstMeLHlIm2tgPolQFPwAkEmdK1/8FuCaX6Y
7XuhCu6F0ANuwuiQnltfobDInqfFv0vwQdyl+bKbYRsEq8b1YDxiIDw8nkq93T61w/vqMVbsobjn
UkFMd2QbpL+NuwNNaasEuOkM4d1KIPqKWAj6PkaKsWZ5LE1JvOyAPoFYq+ATYTrfpck/Me1u+eFG
N+bBn8OAIXSIlMSoMFXSmThVM9muTma7e92KIg/xq/mXOJjLCfrykCx0Tryv8MmPY9WJj821DwzG
fR9ALBiiP45qUxsR+A0sCHxeDU76OpIHWiBcBwfGTCRLj9TUdYRdJNCiRF6P9Z3HS5U8st73WBsI
M2x9JzMIOq5oFTOV+/HJiAuAi4bDBMSJ6rsWGB1Oro5Fjbjly4iOnXflDf4R9ZyyPZEEYwr48HIe
JGWZJRfvyfFzaToMZDn5kY5zPJDdfkWOj7+0u3le9cbPN+PVy509ljjEEHHtt6dpr5jluMBiQyzQ
lmydzUmTk9muZBMTcXexOr3DskHcK05dvOoaVRfizRvpc+jComtA0EEk4bxog2S4mHMhZAx8fLMr
ZVGCCwVx1MUAiQJ5k/KA7Co9KCy5w60pamlTba/VimmtBLrpVnfec43AivuD35Y+z5UAdeYG9dZN
wHQqcBbhkimL5T4EK4SFZNKoHYSg6ywsasoZDxxFeJzpqKGO+uWSgSh4/AcLkL5gQrttryBTOv/t
Lu3hlEs2QF2jpHTz0/rhrP7TKH/BldtgpQojF94+j0h3oHh99Sbck2iB2/GyKSs8QloAOacPumUF
3FEgtCxSYR6adYWTRuAhiIXKg3RmTtgTONUxCyyejB4WLfvnPEyXhPrF4xPdzp7eC2N4sHrRyWFz
bPiMxP7kPIuml3PfWF5z7iOr2rLrNC08y57Xo/P131d5vac0lv/T9tnn7V2S+TIEb2jWvhbqiqAq
svc5n9a42+/TtpdoDY9pmdsBdMNpkM2qHaXRW13BwCO6hNRr+1IErGjxmsCxkTK5t5uL9fPsYr0Z
sZ/jSB+7xOuz99ZUoWIaWxqhduiO9Ji/jVtjqHs+uT1hGKPpBEKX3TCruT6//YWbKtLEWDBX3Mx+
uqvtVs5fdLS47pGglsTAyzzpQm91i2kzcokydBY0EkjzRqMT7YtiH7pIEIEuBAQIXQyNoM8g9iNB
tu3TKVtBUCrD/ee7n6e9gwEIdQ/dlgcZY3J1TlFsmRgtXmlyhnBAyYyuqvfLG+/tGIu0vpcutsvH
VAqldXtBWkWX6dYCS3DLV4PZORhVMtG3251Wo7Rupw4xArou2kSHTtEghqUgIy7OC4CeMzQFSMcg
0P7O/iUbLpFh85NuOBhyjpN8yhT/U+9szntx8Mx5qdUVFESTPsp9sK56XQf04BO5aBUI0Hh5j5Q8
6SFmmbZ28VVWbMLjj9MyyjOUhWU33tPsjc2grzLFitE2IImv+/jf2IOLx8k1M5wc7zPK/eq+qs3q
et9fPq68R7Szkmw7maeHbDutQNYhYEHQJHAbP1vN6RXf3mM+M7uMi+3bReytRluykbF5AVq+EDcQ
TzAID+/KGmFoWTCli1xc8fmUv7piAWX1wZTDpEPic9AZ2pZAlwI5y12xpvHr1K2+sd9Tc8fD/oRL
m7i84vgTvI/bze36tt8+xgC3OODukuyGl04e4oID6dlBoCYIUXknOn0so1TueyOSz7uLzOGWYwrB
bb2VOWZAbRMLTEOoMJQk4tqSTSSNeXy23a7/WmYjVOS7ELuI+BHBifbWNz8XHUmrlhb4tAXppWZa
1STzO80rgNz03rfhlIpBHZ/FekCKkR9Rgvja1JG7ypBr1LL/qM9mi/7RsGv2fDcb1b3VSjtY0ra9
4jIg2GZX8R3+n7IzW24qWdbwCx1FaB5ubWNjMJuGhn2AGwdN7NZoyZZkTU9/vj//qtKSzIY+oYpU
Vq21asqhsmZogtMLQSigXaIVVe8mBKTq1D5E0wmk6vHqEC2wqnPzqXEetAjNwxmEUoTgCmKvCQNe
KHQccoUKqNwkDxYGQ9V+6B2QNKzK1hXuB7IoUN//pLK5H+Zl50CLVvqtTn8waA3OOweTdedpvB3O
1+n8EE+nlPq2POA14soGNwIsmsb6RoZMpsBxYYAVjw0WE+Gs+jXGpopnG51sLyC1LZrEQI+slVWX
1joPkkanL4Ar/8XyvJd0OFIAlcTjCUdPw8bVVuS4Ls/yIHLQbNdqXyUEYZBDBRAb2TaCqS8Cf6eo
Xk6+t5h7Z3FwvcOVX722xkIrY52baXtfmx+2T3lhuvuV5nzdblGU1ZfR8w3kwLlDMmzPPpkkQIlA
HsSePm+/pHu8oRRVCx0KYm+9Y1sagcjzNtwQwz0xKCWIshjGNThQ0U0FgmOlBnRroVXJNBR4NBCk
NdFFMEBKg1GIkzeeEwAd6uvOLaKBzGA/7Ot/Psxa3/HQJNOdskUCRdBQk2n3FsKYPIaiS6ULYvxE
cHoTLcMsguXmxoT8fxNvUG/3Ws12m8WTTfbSnOmvw9PD4JldBXNJFFRI4z15kZGJCOSRIcQzsfBa
oixdSaLQbzEfgReaVe3hPAVnkcqj2JCKAJPUsgQ04oOTLFpVmE6XR4zW7eq0vikF7ULWilorBKwi
ouA1Az388yJqjodpZslWIQ841Hj2QUQcvb6cdnX+nz2QDwRY6AjCgGeQLCu+fyJpHPH94tQAqMWV
WYNekzHVdjMOU6mIWu1hOWzuHnaP54f1QIzS9UfcrPNMqvNBDygDARE1ZR81ftwi4fJYcYPDbzAe
uyTcOQfi+BRIzIZmBWBB4IbCIiXQafLIXGLIFViewEIvx+IC7fIgXXO7ETLjPACpUiXk4ajImwal
yAcvMfLP+H/h07hla+XOPB/wGY8q9qgDFFueGADprq73cTFsHt5x26AZNPco8cPc8EFxrrEziNd1
SMrgVCCRwzFUtp3lmhLheAGnrHJzzd/kklK6SMIzVUGoPCC0RXLitjBqGefqBipzuX4hrnG/QDWX
pyA8pTxejGMDEC1pIZSRkZ31JupSepOGTq0db4VsXjDj5M5z2oLMOzwAcszCHS/yFA+sly10fHIM
yKJzkeZioiOsIf/+SAnl7rCRSJfoiMsPUrp682uKPkYJiNRvGHFjnLrMeNALPDBE2JULLS+ICzaK
tUoPNB+ZGF3v0qMgZhbnxwABxIxVMKEu8UBrCANSnL1QwCEiTryDQImEWpGeedE6Pe1jLXzs1x1N
LM4BtQ/WiK8hrMNAnIpJrZPy/SY86nHC6PnBacfzvByJv/fH/qQUoGS9jBtOWFrFVQzBZm6lNVBF
HaHvQcRPuSsRN0pRAlZBZYY3Qh58OxMIzupl0+f+NG/jLaVmf4Emr2LBVIaWE+BEp8dKZ+lmtCSI
YfUb14P/zD/zh58YDfHGN3mSWBmKFjhCQbus81z+Wc3Ymd5zbQFtzFBuKtx1/tC/evgIimhZ0gx5
l0DXrF/0R9Sy9Z7fVw121Y8hj+aGFcrAKqBKKHBejVPsiUHqxCZELkkuIv8UW5ABYuaarf5ct8F1
KskuXzlGVOStQGWmMtDlfB5hPSaPeCPaFDJwXA7i9dMxTuvKJYeYQUCPVSgQmnwlYxqYtUHkTkQm
Ma/w1MXSa+FcFk0ikm+XQgXIruTcVe0KcwNYPzDuHzQCUte8mqosFDjRJ5YA05yG+TFt2cdDXHyS
97ooc/mMRBOLzDg+Z9HwWCF8W3JMBojNWXSWyI+87DnhPSr4J7CBAevZf5QuNtVNu68hZPQesNhM
eMFl5oYhVaDf0WuMpvBHAtCNZHFG1K7VmzSgEdtZzPZWU7FuJTlcXpJC+amXVDWunYDUxbHHwksY
UwWacw0JPIziLhf808YlUqgos21cavhIKM0VUBSeULknmhQ/D3CJuSkkNVwgCI5iUX6gvHkUO4wF
U9skIhIQYPXrYHlHAZRhywpQEm2vOJwtdp7DdurgmPuIAGf9Wa31RA60Jbkw5VzLNoHcKvtReiGP
BJjSap6hAfNLHTWyapcQ9eerRVddUjWx0Rh6IJvWzoMzIM3O5OJ/+a90RLF8CaAxHI5H7/HQDPbH
3VvnR6lEWia84aZ1tZ4371SgnWyhzAuy3FSYyuI/Z9dxpRiLZUFDvn23fHy1m6RME3te80dPej6P
1jpPkZJHcmbnXLrjZcMdXIY7HpzHdSkR3+A1XO0mmkrF8QDI6CtdPy6k1jrhxfK2vn0L4vUw2AQy
DmzNhEGh3sZiH1MRRBe1RxU7CQKM2IAoKawa6zSu6HTJozsaaalftX+ozPtslhKbs23Ybq8vSWPI
xR7HARoiI8xR0v00jggRov1fYakUPjDl8IIYpokePKRh1x5sPkxb++/DbZ1Nyl8fxhsateHldIWO
CAaM/tp2+TCPsMKaYoAtZyT9pe3LNiz1/u7TtG++zQO24tU8JcRHCI6Fy1IGQxGCQ2YI91MQO56C
kKYeMW/ZXixu+M4BsdhaSyZfDNyj14uaAUetWKFYv7itRZX3OduOBK1SnIsCrQYMucgqr6WwiC8O
l+2eNAUOQSeXIKoDDynFhDJSXWwjagWcigABisli5CLOGo8BbNjwuV27G4/vbHhCG9up8JfXE1gK
4CcQoJ0ZoQpTOjH9J+ELRWGYeDs43EO4zKtJIJRYZuzpdP7H7rK1TNeQ64A3y3AVwk94zV4FmsNi
2zdhSaiJejXrSzVZXPBjZkezBizMpMgZh579MAKbOMuidVQ99QsCF7jGjZg7gG1uVyTIfiNp+RYp
UCPEmiIu2ookOEjk2iQiMVNGqZoyo7h3gCpjUwFbC1y47aT9xuXAT1GgzLYxfE9xVWKvPSZ5nYsL
W/SXF/WOEPJsZgfCYAU3QhaNuJ1BtT7/8JoES1XhHIbusx517QBN01Xqofm5KJLbB2XtK+m72oDU
0XYUh69ZiAzV+GAQ0Lqv9prkpRBUWGonRScPqVmwg1bUn6o0jAKdj2q/ko5+XPSh9LTWT5lRfFFP
QB/4RR222w+6oBru7w12l4PdR7Hj87h+8dz6SKB08iZublT9czok3y6a14s4loXv4pLGhU88DTWV
QLVil7e75y+WzdRfWU4fL0bTmrQIOQQqa18fnjZfHvZp7on3CcSZeajO7X6qWiFmKGjEVVdNC5nH
G+ZVrNLUbhD0j5UP5rgV0Xr7Zlebvy3d/aJciBn9AoROTgWEtAxBEoMHfSBOffZ2O35TuITsujyi
cRgyfOjslRiIJFHc6+pUvjybnxiNcifVze1U2Q4gbgblLAWrTZjkxEwmDV0hWjFjrEAS4w1ge8gF
qOq8UQ1SvdEhpgqIIuG52C6/s17y3V79IM6ni/vnO/6JjzLGMbJLjkSNMmg3g7AY0EglqB4Zu2u8
2qh+gkX4d20BzbOB0K/NDMwb4HIa53A9VGvDD1OF5OY1XaiKZoBzC2RZQtx6uRhfYDESXJzu+bRe
JwhEQxI/iBnWTjEzo7DdM3JidZNXXhddumiuFSF+B9kOAQfhcCiOiEoXTVTzw8bzxsMwVsBVV1aq
8rKeTNUS6sYlLZC8VU1MUkdQS4lWs/kfab2rC80TZ77kGYSiFtitvXm82LUf3mMKpWPunFm+rNYN
JcJLs1c1rPDGgbFRdxxveWL9+UVXBk1kJiQlIceplhmVUg5jYMoIUdkg5MPt8GY7VkURSGxG3Nri
JXFbnekOBOwxBJzHQMyPbJXYV6O3VOOetI947WyYFBjCYU3BAASvJLMkRCQPGhFWFTtwuaWGGXGW
uhiFIRe2gAQrne3lkI58Ls/LyjxZsyBhYT8jr5uCYQFTSbkfsZp3bl1bfmVVe5bV4Jef9tddtZoE
4HiNd0CoNkO8po8XleB1vRq22HVI7mwd84zv+cyICeGPCywf60AnTSRTga6DwzedZp9oQqirhaig
HUkcbzqVac7cwNPmmliZFwDq4RLzlm945EGNxfPhbzy7w6uaOh311uTVgf7gsDX5RHTwAN/JFE9z
CjkTR2rkLIgL3IWuzCrADnYoRaaTnHCs0EkRxaQEwbzlKBVHtDLmJLwepACiXoHwDC1MFaJVk1XF
zm03NIZF3cJJo9kd65yshstQyNfTOUaSdGIgTszqXFerkKCW86VMuqyVHj5RfnOFJvZkoQ22lg5b
JDKdBM1furqdNNJKQaIn5zgXAYh5RWDJOF7yjnOLzwjU/GkbUzlpeWNvzKhDVLtTSulFQdL6VvcP
0nCQ683pOiHDkrSFzonmkYLVbnsdo7fK5j7OkeIrv+msIq1uhzfNyfVuF50Jx3EGtwwG0WR6UQT8
dsBMg8nMGIL9q8d/wXIxb6x/tpQpOK+bBOcelOP7XlfBqFD/L4QKZyVQIAlNxzQ6WVprN3A6PklD
zJgBV/Pt5yQgbEDwpwSDaMFSeY08KMMhO4bEY5VgebZiACccWLmHrcRJstr5sI6hD3dVckfcCsHx
lew60PmtQuJR5ejmZOIbPoyWangdCnSeXSaNX5FdLfk6KpGjOo+SxPgzDIrHwldEUIeV8gC2ERtn
JLFvZYsbiTp/JA1iaO1h3NXCa5TQxohXeaTWFQ+fUVweg5RxhFSbXG42eLi50+f928Ut/9Kz38WP
0ZmufRmtrt5tm3F8ckzByZ4Mk99GwGBwvZmnEQCSx+lDzdjYyVgMI8q9kniDJ86pP6CJNeISlHK4
9Y2bA/K24NUz9jI3X8XUTLJVsI0onhyr5ikAGDAOyVm0mLYPBqZUlN41kYq+TLvreZSFghpNHIVC
hy3tYi0eH610Vy9RA+3EyLl5ItxfZ8F6sRJfPBA62MwOE8EMWcx4aB4Bil/SzAgoSi0xjcewaP9B
CDL51QIGu2j3FR8TqmgriL2Ow7Hr48/z/xA5GA4mNCQkzIuTwfRsUxAzn2drpYIqktCUhIGUDM+3
t3MpaQKy0QKK/o9v0+IKqA3BICVVKhrm8bJSzyCmCchx0QuTQm+IhjwlDSa17XkEIXBfajXC7Evy
AlF5QsVr/sdUyPWfYslGEK+RcWAqW6XhhOKmvrOqrn3IF4HkkEDnHIgj52QRJKmMKDs4MVeqE19K
KqjK67IUps3Lh7oOjauWUD1FTUkW1qtGn1ZhUdr8if8hiuMnp7zPt86OMwLkmAJnJ0EaBWlAXtSV
b0SS4jFj5bWOuYoVvfKFS8UIboiZNAeonfeEXQzmR3bEfZt3s5tG5w/znwJedINT1iPCwlgEglt1
uhH+n01vu32s7R4eP7gDYv0SpnwA2IwHWmFM58zDjPhjJpQWtzTVNLel3aWBTf3o3JHsbL/Maysp
O3Qcx69HMy6TOhSjupk8wmPNF1MgmgemVDA9MHVgY5ECuedLQ5IHr0LnQ1Fna53cqC6znJk7PVmZ
J8VcLTwplQOiOQjxXzl7iligcv31vvkKqta/mQmOJx2RT3PB4v348Vb1L1YIjW5FTVXGeAodPGpZ
vu0Fs1S62mi+vWrs47z13K21eBfZtnhUIXHzFE7DmeVIHUQm9a8XMr28xupsZczZNUK19m7TGtQW
y7xtyLZtsRPPZmVMe6Dc2WU5JrBKT1sXY5xuwAjH6xAj3t8JbgY0TBuk8dCWURmj/mUP4zt0IJVh
hPqwSqF9ct1gkICgtySQoYyBlkyzBtB8AdVAcAWxF3aDJX5drYP+6YJLLinpsby7xeGJ7LRlmaue
VxYc9bjJej9vr6Z3dEfhc+qTZFy31VGqwtJVAStGrK2NYz27hg1lQlQGNI0X7nM9U5cKwfKj9vBQ
q4YgOGryl2sqYTjrxgKtIals8WJUthsM49S0qjwUnmp9qzYNL/UNVMXnFgM8N36gv6765vke2qj7
QaPBOtfYSn6+w3nZnjW4KLg1udOsMlP51jCl/q3XDF3/VLjr3zVPtWsy1FqG9wg17sdhCPp9YgaB
rPs3D9M3oDgGFHjPA9dJUDSiGEc3EzPUMyzERErqnG+Xxw1joXIem4Z8ImXl0OYw4ANEPkhqemDk
Lbptlk5zjRQvoQTNBrfLh0vjfgO45XRGErZe9uAVUBMWyk7YqSRcZ5b5ZYYJiWevY1gyJm5IU5F4
MNQbEDwdkSNzrHwG4o+Nw48gcl81nwPC5ApQrMv4NfuK/suehC0379nGMJu2B39pLWrUDCuONDDF
AyAvgcDruKI+QOBZwuFoDXrItMCXTV7zOVADFGiYolvM4pUlrXxEREVAHOlxWASOt2wYASaRCMQi
YamwUjK0RuKpkdygSY5iOQXqiodAXPVrh/MIvuSAPY7ZO0yjN7oY08Qv341HN1psa8UJxCaqb/sS
5hS6gOkvZd24nEWN4tWyIWJ29uk43zlhgkDKlhm8v5bm1vkRZZLmbn3Afhk5JPq8gepvVovNrIY0
x6g33XmEkYpBMIHgIGcQXmeRZJ51BEEsS0OGZPI6A9kaT09LqBw1EfkjXgcHYnzr0hrimxyuB/fv
+RDczmJmqHGGtNG+yFJVvtPYd5hMisPX1dBpRBqIocD+/ubWkgK0I5rD6Ou6rhPTPLtmnQDEISAc
FI1+iDli+oYKSzvGogPhZtMQDoBRh4+MibC1MlIm9hjS5598udwUz2U2grKQdMdcso6jLAU0ktRW
yDlyS0QS5iznxi3k7oF7YQW426DSHsGBDjFiniS76nln/kSU4hArizRNDwUGL3GAW+CB1XlfInA0
8LwlH1jEWsIt2750lDbbV5M3SdjCWoC9ERVYfzpjmi/3W8gN6Q97cfvEyYXC+bZCnS+SJ4DZQCmC
VqaEXEmuG3AQ0ST04bHJhnIunofVKZg1GUUFKQVb9q/Wm494KZiVl2xXiiUTFwGtKiGLsGGRaCsW
vLTaRY0gX4RQz8QAVHTR8eJlImRTcIyxrj83nlMCjpTHCaH2vlb0hO6g5omd8QKVgWwhhGjii39k
ExQbSnJeEX749aX8m4mBONgXGAP6jtwL0TROqTNlCXPWyM7D6rIdwwekhNust6cDUHvl7deKrRHn
x1V2QIVi68lKafWbLc6dODslsFWfzwa17WOYiOgdCgMkx9ZBVkYIomURGAehmSTnp0vwcqN1eeip
z/b4cN3SBbTlU6IUruNLo1KOU+2019JloYY8gpWmgJFieNGwioiDo/02XFwuFlqJhM/cC+7xqTRx
hgeOjTa5yOZKA0b4SgAIjKsFO2Z+VBjfJZjP3ieaM1VGLAi1PwbCkMajDbcvtcMwrVgu7fzhEXQ/
dC83/+FfaBipENhe8UqsxnP7CqTOgb8hf+fsvAaTn8OOuCuk3e62m2fXUkwazfHD/XIyvUvEJBWo
lpeaQip8BUJAcJuW4KJaODc/4OmgYF9/BuE8k3vovG/osgM7TCwJxi61N47/eFMDD4moxGjmSCvU
CCVSQ6itBKoskrUaj9RMyZqDfmYScwYKX9+xExtKmi14wMArVFVInGNo1baY3ukILBl0wRkVsgZt
Nc2mywr8NhCdB7TyK+o96T9p9tHr9c2u+UU8EPt/obDGXSoDLhBfvMLLcIfeC8cb0ysbQ+KO0BdA
cNgBxLJoBiHwNwxyvo81GKSvfozOwsLuOTuoaTkctbeNLbWRtmtAL/MICA41Ya6QcMMSnB5KqNnC
pFSQHwJpwAfNq0372BEolDYC5B0vpLQyMJVn15PJtam9+LzYJsKbzASL2Gq80vIGi3DaapTFX1vt
oSJ0BvKGcQimEG5nB3tYXt3/yb8JaVpKiBf3/6blwX8yI3hCpZBgKMaxTUWCQaCIqJYRqg7cJPsN
pc5vZxeluIq5ORhwnH6XM/XPKbWZP45ai/7kVJSrxDJlgFBGxIqmyQi4jSvB2FhpheyuWShkSGOh
KxBk377AgUi4T/UyXktdSCLAfSqTA7xKhVPlbMpYr5oUhFD7dqvb7Vp36Kbxz8O3sJQ8Wpy0K3Uc
pFBln+EWmgLdrv+aFOyjfznuwvWwnByHxDRa7ZZOca+Ou8wbs1b9uQ4pPNwSZoNa16cfVDedAJv6
hTbQA6qYMGYOLI3+RgtH1Afwe79UyqZlvEL0ZXBHxLX8JWE8VdmWubTYCU9R3OAWNsgKst2+2rJC
9NvkzXyjG/cYTgKSM8pBsYAycBLjU/OF5evf8v0jLlbYUuWqB6ojz2C47EAKYkiGnWcgh5k86yBF
HqYsa6GeBnDjrZ0y7m4/3QEcuTYsXFm88KECTxfXhY+2Qjok2n0QrX05jkDER6VdCW3DO3o/Rre0
agg1Yq0CtJIBFsQcDGTSq3BzQVAlMHf06AmLBoZ/qZ4MNT5wPIPUDQqQBkCcHn1ynVuWuD23EjZh
2mNuPc1rVksZ1TYyKIf/WBu5Axe3BCOjyLDfp0x6cTd6T4kswmTN5XUZ5Y1hUhALLeFFaEEojdtF
cOnR3pytR3kVrEY5Vp/Sqg9isFFvm6nF0kUKeeZUZkl33LM9FrSuNaPpIkZkiKBfyzbHAvxEthv9
bpercLptZPxsy+18vVvuOrNljAT09+weUDqwLOnCjCD1BYtVomXcbThl+hIcMbSaNbRUFx0QM4qa
fRFVJzettloNykOHr5QKcSMB4HG7lQ85Ik2n3Jld1p6RUZJzPkI0lCcvdbYXsWHoASc5G8RV7WB6
FuseV8/dj36RnBoB+o1+ncWb8S4y6NAsjO01S06JuZM3WyI5T42H66fZHxY8KRPJJKu7AiscVxBY
CWaTxOVF52mxaHlDjIiwlTt2CiOa/+A5EPMcODxUZT7wwnxwlb20MOfKIoY3SKnMQwlndirOjJO4
nKTqUFbg0Gq6TmW8gFMR9SWbMWIokjQol6B3ahZLOKStTrEmGiHnjG1O2ka28ur70D58SfqGINSG
K8TaihA+0Avdvopsyay0pjG0zgPdNqn2OT7XQK8lW0HhXP1E9Lx51V1t02nf+Ck5Sala87lK4DaX
XddxZlXWCQThih1NwpDC2qA9G703UYDoguEfrMuzhvMcsIUdiBhgbUmtVYYMwqvFVDjEw5AXLPQF
WvpXqJf4QK2/3zYSg5gE4KvG4If5FZ4TDT4v4uNFV6tLXcpuJhvW2MaeN+5o9khltlqlTqkMDzIZ
B/LYlaT3YFkWRqSIovPQ/rLIds5ufNmbvxrW/jIfpxWK1BgZqjoy+jC/GA7vUomiLSgVgsoAB2r9
irSTpoNdS7HH8Gn6yoooD3f4S97wlyfrDTwoMLtlI+NqT1HzYJ2UxTb37K02klYJ5cE5W0VxgGiM
EhVI/LEojQRd886Vs5dXMUbHqcctAxSOJ5QeyOy21wuUynA475iJYs579dXDZUC+6e0/8bh84OhQ
rzxaTS+7a61VAy8KF7zUAY/+SVvy4kCUMNmbdUabu1iJjeaL+83GvVpt3Bp7jkj2YfS+oRIIdVpU
OQj1VoV4q1UKji6mnmUTxWZDVA+STSCqw4gFXV6UQKhaxNs4SNXBpniTTfNCpZiDgQWBQcXouZ+c
zReCqW+CIQoX1CwvHi/UH2Y3yuDadDLZCvFU/8Vy9yGsiSohxTyr8oopRMivW/hmHENzNiSmS2nr
vRY31HY65ydjTXYPz4Nddz+5W6FGbN6aJIJxxqRpA9QUPvwOuQx5G4T3cjtsYSDACNBkK8h97Wl8
2V2NJCG0HKlFrTNCIUF1eYk+rWsEI0iCS+tf7RwQH4ko4eanw/27xhcyZzddd946cVKIhQ/xD4BF
eBBjK6xIrAy9kQkzSIEJ0UgyqHx5jb75qbm4bm5i5X2ZM6QvnpfAa8CFODHSy0yfI+RjO7FbNHRn
/KgowiyHC0EEYywOdgOxKi6tDXpUTzn2r7w0+ldr8C9elqb1EuZ1/zUeWNMQo8DqFYYEEeevuKo8
N3Epbr75g/dxsWwtM7o+iJFxS8KZdvfqNj/iTYtHFYHv8Z7odYKsmYAFMROErtLYNatSowBYL8pQ
WNDkXuaNtaJlyzEIipGSvKFOd5+Wjc5HYvMLijybzgUxm9Eu8PTX0oVS+4n93OJOmnan1dahNWf2
82G7el5ves+Tu9QNTGZwPrsVFoZvxZcxQIEXTsURIgPUPI2giIlj2x6MJaNrtrtKc18wEmGj2tX8
vZkLnjJzJRazGVQ2h4RZCQNa6+XNFtF2M0hNePAgEAtI+OlgMKwCk0AIECgOQcFNIPB147b2hn+q
n+ao+a7RPM57EsaT6gQQFMH2mS8u6Rm5bwdFIB7hEMKUcqsMTr05vLxgfcGj3JSjIAj7DQF7Z1fQ
RaPFTAH/HHHTx50Obkyen3bzzcMuBjekc3LvR3juexinauLSv0JN+Gq9fL35wr9NCb+Xhiuwo6uk
N9FN/cU+LjSTR+uyY7bfG+wwq6E26siWfOk9QPRW//rxXi0Z9nDwRNJimf7SZNEUgugtWsMy9ZXH
rqA54bbhwBHio5Tn0QEi8eeG8IjiqfCLGOdn2sqcUoaY4QY7KwbgYHdV23+31xJswzgGu9RbDIaB
SUDEKsX0y1MH4hn4R9dyEAtQSwyGD7EbOZ3V57iyVWlmUnR5OIdIdcvhjXqj0SARJ+7/oSJ+OnzW
aovRuFayiXF0ymHL1nDdat7PPZLpBhhojoFXYJIywAVHWFE87a72/waFGQgrLanGMmOzu7pfeS/g
8+cme+5vFnttjiOUS2RE/OgbQTdwyXk0N8xrSyPocbXzl3tYhRmoWqsB0xTYeHzb0piyFTQwLQGV
hHvyp6Lio8Jl/IiEudk38Vzd2RrAl3ZUhJD/ExXd/tnSpR5n9LX7bc7oYwnZ2WKHyWH13JnsJpO7
k4UJjR8TChlCDhRBehpaoM5xiLjpIxLEnACIiZPGDSCJCsFunNMhcRcXdoLBUFg8TWczEJTUg8Y0
cE7mcV370Ht+UnIEEKsTcvcbzcA2Q6CSZqNw0g6Z8NBaLp+3IcGlD84pR8E0qf0Ig0hJEnEVOh1m
v0jTTY+KFKpIMHMZcYnXwj4CMVcJht0kRqrMXVrhTA5Xg4/V5VWwFc3JmYOXCCnQqgJGU8MflgSI
xtVsJDkK1E6JhVf9PQgfGwrpxiEF1g+OFW42Ap97rKBk2khkFlQuxKb2ajS+pnDFSYKiG5Ea1GH3
L1Iv8lIiCN1JNHHuv0091oxRcapETMJo/KloHLhIpIup6OmckQbqQJR+9239srytb7qfqvOVhMT2
6Ogu4VF808cYBku8kS1Se3W9VOkqBd2Up7AVCDdSYJpvSjXvzn+0F4Vs1KtxEOpfX9q48Mla01FH
53dUXWKcxD4yqQkB+lNIPZ3c1CcXGoS5/5PpKydOIhqqJRX82pT5lRBcNX1l5CE2ylUNSchOQwMn
pb0StDcIKOpJLhby59F9txGIKyqrQFsn1krJvkOMdZBR9E8s0ihvTSa6/XKzRhyKzxBrdTW5mHV2
x1UuarbIBzya82EdutlvOdheK+StVnmqc+4pBUU1C0dvFJSS6Hhg2cjE5HI5EsPX865GmWNRRu6E
4lfRKgo5jGmCCZMLbV19bpxyGqEmjka5s6hi7z6NJ9fTaz7HB9QifBpc0vKk/2YUmSQagqzovYKG
lA+djT4sLh6TWqNxPZNuDb+/NCTMCC9Zwf7GIjw/19UWYbffGzT7vX6zPzib7tpwDPJ8SYNx5x4p
hUY4gSY6kPQLDiIXG16RaN60jBtaEwtnLRMi1v/eV1/Ym5x1oInVgmAeJ7YCSgO2cWKdO4tpKTce
M78Ra0Fgaa7hDSTAEG7UFg48MAUsBATHRu8vYNjgvsI5wSzH7hq1K5pk1qHWE5uYRwISaMdrhSz/
jCZnV1gFTXqQpN9gpqLV653bULt1p9F6fBrflXE/ajqPSpgeZyQxMUwe8LyDIqNuVAssZ+ejrdyr
h3SMU2CdVzRYUZ6iVm73CoISi3aAf4gDzNdcnerOquIyDk3SjH1pxXp/j+Z/Li9G/bc8tApz18oK
pjm8q8ce4DCaRZksQtqniifR5XQ9xWTz6dey0uz/ZMENt9xz0nS90e70Gr2z43bnh9V6z8QSdNm/
GzQYELtGUGw6AW3dummjOSumjVoyLJrnH1QyFIpmS6f75CObqFKeuLb7bI+VQUJTx36X4wpUYnXE
xCrnK5+JtpDciJMwpPnkhSR+JTXLIHRG9Prz3Ho61A2Wn8mujqNYSpuVTsvBqpY5raEaS6XtAkNI
rEMELJ+G/WGci2TLKpI1k1n0gU6mtI5ECm6eSi0iQ1BuDt0GZgPe/ESYXGxHBIGDCM/bcq0DsKT8
JU9oUa1A3HJyGo5XFKWTppSfaNkFy/QwEXhLSbHJiioSE1NC87J1ES0wDg5mVjQ2OeJrr19t7y/g
Z/KnBpG2YzO8bG3jigLzdSwogpsPLPRkYV+02rkNm8xHDMBW2rKCu3mADxECjXnCJjzzkLfVOD3I
GLBnRgQuxR1ml48rXQ2WZjvNuOYsMy78FwYDMVGDwKQOo+Gs4iUbIPQBLIjerp4/IsxfgLSe22/8
CR4QZx4c5LBiZew/GbX62TKoXqfBwm9ugOyxCPxMbA+txvjQv69zthPbpamf0KSkaKGyXBkiRK6G
UJz4LGHhkyxF30QbH2BhhAypQUwtuUWE8TrESBWHp/DKAozZQxBYjBDCzW56Goa3lCm8lgQspubx
wmTmu8TzeSzTbA9nPX0aryQBZnvDtEXNqlRkmv9gte1aO8ihS9UlSuU2D6+cjwLAONQwNrVmsgF/
o13Pr5+KVq8z4Oa6VqPJvqfzCZUDs1Kr/WgzvoN5YU4TCAhuSkEaEOhgYoEIr79e/Xv1EHc3+RFP
Y/P/sSsKIR1bezVT1ERUeB6GXz1dTuev4Pni0mYb2SxQW0cTmxeUMDf04HEWQIgLGCMYJO/XnDM4
Qhliwbu5BZhXyhemIMy4WIPjcswYReVaFx7P8jIPlN6m2OB0H7pVYlGMcMt2zzGvdFeylQR3oI5g
DaAUEQwAJ8iwxX7+UBvGkenqLFjw1S8ih+Qo2WzTG+YRrKzNtoZJX6fzXGLrDblQRthSw2Tx8I+z
rOElK+Zcw2zsx39eTlNeqLyTXuDzI2/Dj84wOS84SHi1FAM8jdZz7vbM6zWC/WdvRuO0Vp+XxfEx
AMcn1Q4Rmmm+/rqs3f6a6xuNn9kU3UaTa0bqTc7xP79rZLJvbmeTx+04JqzgKhiVLpcRIA6eCkug
f/+qrTMucVjgfmCOP2O8sP7Mfdr5h5ayroLZPLQBQYsZkELclc+jaIUBS0vsY/HEjzEYaugGXssT
oA4ExW94RrXihWQVA10DHu1O3NfIPG9iwYqNZ1JCuExH2d3zS8bY+c9dJ+qLx0DCgNAMqE1LvyZU
s6XF9Ocziyy2b3abzfqg226cGeWt8fyh1n1qhfEHScrQufCjdW4fUM6qAw1hhWAkqYUJgyEosLDR
+t9ViqerwTCiijPIioKygiG6goBXKa6hEy2pI9gNlIgOiUmowNA9+KxvQKq4dE9uhMDVLHkwJywx
KC8RZ3WEJPi/qxs9jQZp9TVG4WLcjjyI68IRS0FgMG4WinPkSurkwc1hXrHK2/7emcULwpdV5/wC
0xiUbbbCrWTKrOp20wwLDiMaogXBDdGDIGZFlAkMaZ6ED7Xsm8E08aL7HoFg8cBvBMaeoszcdDJB
NXTA59atams5CifGCwQZSSXSOF+ChHgblzbN4Vd64Yj59J5JJx8CAbvzGJhlQSyUBUF37VmNlY0I
Xvb5G6H46YQgZhV3aw+ajX77RU91NN+2Zp3xNLXZaEmaVxzc63YW0bBUptaYNwiyq87Hw7/3tf+9
3z9e1S8ZCFwt9p+pAxfvDBLfnDtGykpUR5a7x/gkeiGUFoqquBivKEjOFu2pQWcGEvbajDlzxZtP
Y/RX/BpDFWJSmkBYQK95RC+rTAvL2fp1tdkwHy6P39Hx0FxS7gcRz279trXOEQZbk0xsoPXMRg4i
vcLm5u8jjCnsmDavtLlO2CwPNKfDYgWByaaNSVrBKTW8fZ7fTNbXj6sLXqtKgziXFnXBmFZ3/2bG
fZGnw9tEidQXaFauwvoTZs/ZTHlhcEUdTbNpDQ6th+Pre50v7+YXahNmaJ1Lb6b3FIYL75cY/K2h
Gcbf/KMuRevFbUi6u6WjNaS91qDbap03Bv3ZpFMfPT2lm+VJavX3oq/jqAt3B0NaZ+tuAD9aXDDr
Amr+BPJCGKul3wViMxQ+FMLJoDBhzFGA0GzDDUC4yowYTAILEmxGPNeRWbNbvd5fPS+uQVHkwMSl
7LXJU5yQF3ri4KGCxFUNDnMwEJqWV8B5aqobgcFArNuORpqIlQeCQewFMQ7VhAc/mILRxsMG6E4F
by9reXmtnxuaT9zH/bV+azTONgOoO8IUG9dp97HQ2nhOZzM37Yf6U+tp+PgBNkoUDBKDo9+sa4oa
Q+mhcaAoDkQ9i+gzQkY3zImMD6/VsdAuWmuDohNMWmCauJHWiaYaaByY+o7RTcQLIYFa8B4zNAWC
0NpVyUkIclog5MJrogEt9KZYMZShkCcO0t6ME4qlpSlQJjWTeQADsrTGsdebZ1DHBKIGQX5NoFZT
CxYqVpkI1MGo5loy7urrdl4saDjsJuPabrb6EOKGgkCmLF+raedtEUYQi6JJgxfSVB00ggwM0mns
2oJWoAiShU1k+DZkHmn7acF+9tQpclOgEW8oNZ3uPuv9oFlB8MYRqKJgHPWV+4K8kVxlhXEZleUz
nipr2OzsOXV8hgTJRWvUbLzdr7VmhpDYpQczUkqrFQpN+axZKHTag40W6T9FgxZZ4cMUbRRXBY34
jSjbXwmAoQwjAKBFFlGV0aimQ/bJL3HhQGqNy8eR9p5XY6e1JKSNmbJi+gRUqVSbued3STeVIRC4
+acqCN4tyqfg8HFndd3SsH+KIA9Lw//JsXrXwsDnP23ALAwJ3o+XMQYd5hlhSRQW3buSK1Lv7S/X
fzs7jpIwu9zvwccIDNJGy1q7n37yOldLkKEECkpP6nEOXtGTSJXTBOn2DhyjP9RxCsW1OqP3eGB+
INYeEFmo60gr0nSfmf4+M24YqMREGRx3waVjs1bmaytjkDNHCgjyT+w5+M1GX7XvAuOZP5T50l6T
UrT1RKRU7/vuz4XCR4hJ8X8Ojd5sVJ/XOFco7g+B836tPJpx8MO58mg3GdDXLAvX6Ol6vcpWr/n9
dP3wuNg/6QY2ck6lUQQcXiNAEo9qFBobuvykvCJ5io+MMOeVh/4pOV8iATyJE7Gse/AVhOd43Tjw
ouoq6wYtYnATUxA+U272r+pvHtuXLU7GzcOVCo6kgERo6JQNpdXiQdi5hFk2EWUPBICUCHgKHuKM
9QHqZotgaYzvgPSNroZCAa6nl701Vx8QpaQ4rTMVWlqtyhnOpzqFV3CQltdxRtJMUhjOsQeCYMus
JRW8iBhSVgSN8Mni5l88M88z5oWQgaf2DFHzd1ke+OcFoExg+NPTgzG8htZQ9iPjkUGMK9lXdIOx
lTwOEhkkdefNCJD4SKakhBdXdAnhaVa5sngrjsiVgIT4geCQgRBaSkER+J4vXRz0By/KrKp/KzOa
hBSJdjTAhISogRdBRuaQPHiYkPXieqAm068b8RP4nee/FrpGLEB6KXSDAVvWG41u6/xcq9bzbL3d
PLaWH9KmZNIqIhVmMhxHQNwNwz9Mb6VioUG64tYnCxcsHXzKv7g25BM7Q7Kcry1wFIbxuuPZYqJ9
F0uHekoHZIm1pxer3SUIrVG05oXXFfaiSXcI0EiFXwiwjX3cYwMBCyebh2ElAo2DwDweoYDg4MDC
wlp8z3v+IBiP9+0ILuMa+kRb33tvZvX3wT5mv+OYBJwFn5jFDt9mH7hrUUGsEuy/sp0NzaWTg0XM
MbGAjXqFRcwZv+GJ1k/M7A5rBlm01mwM+J0tQmiNuv3H5WL1pKt8IVVV0YYXjcc/DgoaQkUprDiW
nkA7iAlJwXUhhTUcMBtaUAQfzrQCwYgDt7eKBBmzGkAtIe7WT0coxWBtldYWQmzTcTFgwLuy1BTc
D6DEdvVqekuA0Awt2RCOkKSNUAdUtcW5KtQEQisLau2P2kQ6yz7olAdEGZRKwdGc85yHhIisQb/e
7Ya70zMpTdBJN47N/Q1d262zlQw2z3scQdDvNNmOcT66vew/NQer7WqpWzMhHDwEzEM1JG1ZLxDk
ZL4FP9Qs0MQNia9Peh8tyeaHlzyQJr43ndeDCT3zyhLSMuRd7E40O7hUfEz5ZuVvzjDRwWnbPd1f
/+QhepKuOvKD15xZ8uz845WCqjT3qZ8RzMkjojdnZlucVNW5oIHevl58dk4JO2ZJHOjOn+ZoYB5y
DaOFbuC/uNm/J9QqyuJBbblLYJ1rveosk2s7VyRqNknS/Gq+ar9pPXOke2gEQ1oPYjIkGtMV6HE/
R1mswJgPFk+aId0abd4xsbS53gzmN5l5+Tc3Vpe9EPLft5qf1bLrumScp/lQk++WfG2hYbQvjhLl
NQIrykGPEhlyZ6VUuKs9VX5F9qdXs+Zla9PE6DmaVCZkiipuXFJOsinJ3I2JQEhxZp00ZkxVpR61
kG2S+SLCepw1OGKMNw5RsJRb3C3rwIJoxLR1WGyOKsPU4IW/GVjxe659cDIITCY+2tj553EpiItj
liEQBGjeKYgJYesWS3LKqfx4RImA2+X2gw3M8nX5lJhCzCEVqAfBbBqbbCZnqWLXONAEs7QchTpM
N7XDLGTlGx4nuH3H3ULcMCTLLgzQNItguaJrixQhVrqm2tKFHxVhUw8cPa5zZEjY2SJakJNsPV4P
Y5/+WeacXJ+7i92KWOUkWyFZvuk6DtJBfM8gQ3J5eTBEbc90ggHZsivNixHalpN7pFxJJUN45/u3
62ZL9LM9BIGmDZbT0WtAcdrxvmrNC7OroccxEG5n91tOgZJBUOJSpNGv2Vx1Rh9JBYIDC2PBTB6+
mYqz2VPhdhCcAmiSOl0CQXCRDdgXXEycEfFw6BYQNBOQJWBA94VJ46f9Owjc1T3p5NRsaB4sLFmx
L8ky1OV5v42myzRXPcKtHebHMmeXZ3CaAoMvgXiftx9iWwuompvspMIhqB2kxKCD6cVO47gsihSo
wWmbdZXlCi1FeMpvhfFEqJ8aNhrFEesJwHL9LaXwSm+Pj4QRQwhZsDPngQtZXKw02qGLXqJfVn2F
cL8LNNsVBC+uvp2zD6+jM/Fx2TaFxrwHzBeHWLuhxqpC5vT9Ja+3V6+391NNVeDgbiB9IqAYhO2Q
sXiAbwjhbSKCpcDtqBjVQMUVCVwtOeru42DMmYGtxR+WZDcW1LW9T7vLh2U9GZJEwgMciKOFrMYd
JziqRIroZ9TgHX9lhDfxpiX3eCgAD1zHKozGFukVlUOx8fbZbKYc5CkrcHKAcKZ8xOTA5jUDj9Zw
hsMl9CPHrOJrdzdpRpWAqnP+T9Z0Kj9Z5ygrueQuvyI8rVlHcbITuZTHZCFGI4bQ5/DNmYA3yWuZ
xiVdJAIoWpIHhu7w+/NqJMSDIx4CzVmmeXAbjJL0irda8kJpZq1KCkyqJO/EYpGgBru90vvYi9Zb
2YyWntGpYkdNRmvpRtIQtYEreNKAp+M2RcFAZO0TxrJSk7y/XnsFSF6TRz4DdQbIQ20yyLovDl8k
SNVCs8WfiUZ9TWff+mnIs7QTINu7/kjXdG7b3M2ZR0SoHN1DkpYqUk92KNgNS+23SfFK3+ZKQuWy
TIXlHIgiGaSqyycgrJA/fNvtb0a92Xu283sI0nMLMdqhIiFjHOFHyiYalDTOy8oLfyZueSMfNJCt
IUdy8ES9z+CMMZCooTTAUeqMmiUcb3ScsHjwqdKl30+6Kat6XFMJMbbzmy1HPtB4DR51t6BpCtWq
iO2WvBYD0eQhkK8wqmkJcW4Sgeyq1jRQf9e9tXFlpoFLCuss2H2Ph0SIwQgR4gUnBJwOnwti6HIB
Kdq8j+HCDc7kvfd+MFREGnXhr5oQuOMjnPgcK4iqapMmjOATqAKcjuPKV1OCoEKidnfySeNoMZkI
21lA9UVssUX64mvYKg3PWR4Nx4t303udqhnmbN63gpfTP7/yF0dreCSMNPkGl6ifWxJCnJfg2Sa3
FYcmMC/xUFs179t3qKDtSDfaoGjIpW28evf+eFkWofXnm/6PZu3ivj67w7yRbgvF/n+cnWtzGzfS
tv/QsopnDr9KlmzZcuIkzu7aX1SJd5cUjxIpiZJ+/XPdfQMgSOlVUq8KavZgMBgAfUCjcRgQZi50
qZ75XWf9bvOv3JdOWnenKCzWCUt5haKUzIWaouRUnuAqrManC1xPUQvKd7CL3DwMKRMzh40DJbg0
fUWV7MrTMaOSsmqxitsA6SN7YL/NxH4sruLiYfjTw3yjpSdZ8siJB4AQWjBe6zeAgxAG3waj6c+2
qIBwC9C2lE2rfaQ14BF7mW+JNA/DWP3HELP8BSpqoNrlDTUgevHua/PT9VVaBeC3I5eYdPtTlMiq
8HE2IM3J3NmvvuKCWKCbVNoozEZDv8tV5TVUOzEWDcYDNI8Kl+lhBKiQx7N6LAbHIM3Z1eAjBQX9
C2/K63Od7NMZdvkiwJhlsofTFc/r0c1yMFszXYGaqhvZjcAw2U0NJCQdBVbqTys4YMs001iAZnPC
1nk6VNqGjiF9u+0OG//ZipGdgWdCK7gQA1DClK1NpyEMFo4tn7pDagiyfwIiOO7YJStbmpWHuZlM
Hm5J9LLmALHMICGs7u/edM+Xy1hoeN7c6TOwxNuuA4dKQPVghf+5nXoZLEJoaS4DzpoHnU4OAXvz
Mz76aFd7Fi+izQtA47QuuFTp6mm60lkzkFfj6bfp2xsebc4PZxnHPw7bQ1ZAd/sv5rLHi97Vqjte
/4K6RrIe/71iT2D4sRmfQG+TEkTcnXm6IFA2j1Xil+6l/Z1I0hNASFmYga6IGA/2oLS6JX+LA9vR
hp0oz2YUCLf6mfMY+JW3tJqihcq8glwI7efYeMAbXDpDbpQ3g7ukvA3cJVTxiC0FKymMcNdvkCuP
19kUF3flMbb5kBgKltZMEOXbHYYCMo511wm8kiuW3pPetjAQvmMVWPAoDBoqPtboo+u9nLkwJlq9
GTHczwspYDHjIIR0vkjaULJc9U6vNlrFr7z/2wxONaO96522f5DhpJO/KhpTxkdZkhm871wLhLP1
5TeYmigpJ/g6zR6HjuL+HYsMtBpx+X34jUq7OiDImesFTPPq9FPE8t46IEO8F+gqHyXwXdLzfkOX
jfjYb0OP4wgKB6IpC4SrqFGkiUuLYRE6I2hPxCr2Z1rsihQWxGN5KdgXfkeJSyzqN4TJCXC4uRAc
9jbnw1eFI81jhseCA+fpMCa4xzxnpgJSHAeKGWMCXJiahotLwNaue+oTH410veQ8fZ4OL/L+U+pM
IB9DJWIRxMM1H7y7G6cOByo7AWkgrHFekB7JnU8s9AwzjZYhkMJ98tu66bVv/IxZ5tkd99ocLMBn
aQ67nlnvbjS9n6xu5cenlT1B43anQYt6crsDacD75t2QtW6eX8PmnY8u9l6jfALRXq3E5k8xabhE
9NUj2MoMmF3a1TYCuBQOJIX5EASGK9B9AJeWFfsGpPnDEDIHIiqLdGA/BDChDB8ePo++qTmvf1j1
A2n/t1uUA3NerlxiyUG7PeDc9s5gGEtr68UH7evV9mGwXf+y36dCUzqEMUMzcgU0YibOnEoDF/Uo
3xNNm1xQYFaAQDi2BKnIcA9YIeb5VV6BDMQaRL+N90S/QfbcKPSzoWCY+xclCXdEmsxQl5MMBpNa
7wytC7J6OB/cxHF7ob0tWKmM+bnwXdSlpKy8LJvfLrk1GTiIvVlehRQQfkj6N8Yh8MD2W2yiB+Ne
Z0Anrv0wXDqYjQo/Ye3Qx2ktQ1pFT51cF8rBp2gpNpfcVoqMqCzRV9FauO1G7easczvep123lysp
E8Jkcf0zTSIs06N0PTvmQibzUDvcV63ptyac/lp9Frt5/DCZfWnfrL/oZjiynVCNEU+sJwOlj5bx
MMdjHHuUsix5gELlXXMgAmRoHW6ISkeGBPkwIEJgtYR8pWP9UEcOo+vhhXbv+4qUyNLDcsVaIyaP
OAOWB33LB/aRg5XZpnM3jWX1WaPtRq1f758uuWtp1GiOquZ5GmqmhmRMFv244LfgEFpxqz7P+gNI
fdVEPvnFlae61ih5QauZAmjtwf28X5OmoNbhSMQn5W3lbhIrF2sWm5Wt++ufUSpcUG90DJBEhlRa
SAw50P8ed1SjLNfTGibP4MYvN9CywINzXBDRPHtqwTVEUEHgQVRFbdoRE8Pj4pJxhV3bUm0jjqTg
XFJ1agPUgJ7CE0tFSk8OXlfQhJVaPVgmWvIn58nVCSPV8OwQTUZAvyoPfvMoVg2GR//7uHdCyF0m
bUhT6F4ghsS4y7OaTo4OtUg+LhOce1JjvDotwXaL0VCl0YiJRqU/ExqHFHFzP/21mZ2tOpqSV01T
HUXK3IO7aMBSLhAXikgQionZAv6PzXjTHy8GE9T+9ENn+tOs9V4qlpNOlml1T7//p6SIRqOB/tHa
LO/n3UFr9Ysc/3q/imBavd0jdV9b7Nx0+6xz7nUGI1ZjHO2Tbe1m4/nd/c0qxpeUhyLnpuHKDenW
45IADrO5gwJSD8PSZ0h3dj93x6dPs4Z5rjKTEX2XU9EBgDBW15ZahegKtnfrL1ygYKXiCDfX3ybT
a82wSMllX4zUXISGE6ObIcd4l5mWSjkqCZtY+UH4gVISfCLwYvdwhlro9weX6ehXG71wJreBaIMC
QRwc6fbPdOAqUNgalENfdToXHCAZWQ90Ghyh/Z1Hy9MFIVdUTZEMnjeOftne53PJUdb2I9mVxgMO
tUMsySv2Z/uEAxMsq950JJbh5EDkJ6CVkCWnwLQYyyZdWLbmZaB52Zd7SxdDkCgpJ56BN2AGID6I
mk/a35f/xPg1uwDJOCx9w2fIZfkwJL+3WRq2fWlkjQfjEYs7G7ZrNO0jlu7dPe2elu375S/HTiMK
UxfU3AyEg83ism0QgbSxjqtAYVcl5ZQjC4crPl/uzq2so330Lo74JAVpnSIrbb9TWRyO4lE6fiGw
IJIN7RfhlzgNguuj8mk8GxLuDAVhdPeKIRTqEcPhsl718ZdwtmxY10BN6zAVrqFp3jUEQ8GTBa4v
mFWGGYkDwqSFMcHrzQYkKIGnuetHwHlksmskEg6LyfmKZctlhgEnFnJhwwCmT7pt+mHWWMvl7QRm
Fs8zwCiEaGU3+F8wTOeV/QTj4ZAzLvusCB6MhrLaK6t81Jqvl7On3iI+ZgqRgnAJMAS1Ft/738T7
tz98mBqpCVaH2xZLcvKCCIjH/G5SjlZ4WpciPbRfg+IrIHQtEFqBE4Roe3hcAwlWZoaax01rB2j+
/vOdPl5IgBy1LqPtn66as+7NVlRyIA4kkevQ52BNZK2GBYF4FncDeHREAKPAFForfS8bKul6d/o/
0Wv97vZfXIIiACBA8LdpN9bJdkcLSznQsoeUd1lr9uIzfw/P7Zv78Wa7iO7LfTnvAbFMi5jRtZtC
9DogQPdD7qps7Bu25qeD+83BYiGJXBVEmrDAS4ekjzVI7KqTjMoc5mb16XE/x0+DF2Xu2QGsrRL0
0XGaCQJ0P+1uz/bSwQfTQmpoYdlblaCowfUNCfTr7mssreLXdgfw7ab292gO27rT7mIjtHvD8aCH
sByKyWy1uV48P1wvf9liINLE0nWrOAI0tbe/fooIEGhn6zRwON5yEeo069TFaMhHI3XyzW51OzuJ
aB4hWPcZehmQZcYQamgLC+2/NxXCYJCg5BUW4PTskIVxECpv27o/L2rPwyCIAQLUYQkIBGLzvDnp
THUWWdXJc8rE6XbFMW+hFJU8Om8SOUC+JDLMsTHJ6T7YdJIFsHn/G+QhmHqkLfcc6buG0BO6dWen
a1YohWOnN59//TuC04nltUfU5GgUDjHnb8jMwvGZka3H54fnu6dZRU1GkR95GUJjaOVm/WZowpqY
Jq8p9irRPGzuw7zWbSafcehTdJ7oVvktuYRUkjOrwHzLkcBmAftB2Vn/ExScr5oPk5uvxBf1ZsSE
Mt2gVUHAoQJ0AwGmsUirHeabqPRi8kfECVUHfUgAJPBdvXz2jQnkLSzYAKYikX8pg/04yvyIatg0
XRReF78ch7cdyuBDbzu87e7Wk9+PbDerPvvkIE90XiZioKYkNwoSiVyrwnsgXvMQFXStaoj5N9h+
nF0g+Hofc8zKkR9ytXfw4L1F59MOzmZyu6ajSitHXRQ9GsVCYRh5/l7Su7u3+7G2rEjoypWHiMHY
zqO4ODWdnPMvd5335133PZhZt9I4RMSVxlvg6CRyw/aStyd8QSiW2AXDr0PMkJlz93wai0Tz8q5Y
asPkAR/liQ4jsfk3X8H924QSwT1cV5h84YSqdvqGaeAnKWAISmfzXlafBaQWk305KoFSzmECMuwB
QSkqpl4PxrU9JanAlh5DCo8YcTs+tBZ+JAQtPClOwF0QpQlEbhMw1CSmJg8/ntIDKt/J4+kkTxtG
E0r6szNsj4TQUw8viPb9rAVeqV5UI1yATOZ43iYN62p1AF4KCGJdoJhwFqVTlygsFck15G6+Mqrk
1aPk4ctwFnFFQG8QZ8sJA9dPEOm0RrClnBI1knqKymkkxwtCw8NAUoTbIa94qBSTnyQZXQnB6skT
6xw40Vwmn0mS7tBc2Q2FfRBSXizrMKtJyXrt78gUWOg2APqMKwtupLJeA3oY6DuIZRFXkEj4F4ZH
/6WRx5HG/Wbc47uXg36nfzwHPuj3d7eL8fDr/oRSKw+KYLnmElVA0bY0IezpNQnc5oahHwDyAElB
rATAszbAKMS1gbwTEXvn9OHL5GAnFv5DQoEyQLQujzOp73/3tTnYPRoxXAIRLEMP0MDhRN0NRGLo
oI9eEtJy0NpsgUNhI/OvoaUOuH54r7MmuI2wmcWCF7EruaJf2yw/BsuYD52IOw7cj9TmSrFYskqq
IVlmQLMRVzBOsBHNDAqxgY+7k8X6nBj4gIRvU/7F7DibxcYNn7ntYt+PhiNOXjjs7laT7mA+vW/p
wGdNQaWOZ67+1+zXnoW/qqZxTHJER+TeoYaibIRu64wQOl9qFyfq/Q9Pa5jSXhwRasi6qCI+9ItV
EIXcidDRb5CVTVbPdZAmq3UxT/CFnos5EtFfVRNHGYLwOk2RF49ulBF+Cz514d2D8YT488hZkZLD
y+q4DKMTI2t6M73G83BRCMrBA/Bp6GSgiiTfurzqhVUjCRxKhLlTd4ryhtF9ZmQ21JRHhNzZRAvW
dYzXEpHWNbupyDQn1K1oKmDaaRoZkkSF9YvUe667n9ZpIb/Lh5SQwtCvt2InBlsRWPVd1XJmJKmY
9hYYbSq10HDPQlM8b+hfBIjRsfRvMeiz2Wj1TbwEKGtti5dj8MhJmmKGwEjdLThbPej5Az5De3vS
6X7yAYueS8jQyjsfgYpQEKycpc79ntgMTonJzv2Gss6FE3666n6yjFsbUH4nkRLBtchF/QhJaaHc
74G6cUDmy9Pm5PH5jKUV0T3GKMp5pnyctTMETs8eb2JVTq4PeUc1XRMgEe6x0DZakOsoiz7433MH
vVyS0/Q4hJfda4yLMLWPlM5ovun2W63RE4vBk9IpvQgClzSODW73Kpv1z4vOUKuzuG91U/oXSyyQ
WwhfEuDe56aNO5E5XJjZoh+8H4AoCUAIYDoZSBchnCBJtj6zsERnKZjXw6Kr91AT3V42TI/Fam9P
iOV5QDi6BOh28EmzQlCY37SDmEbSmS5cFG6GPqYmXQG4oYgUHl+tVAyarZieJNZ0w66Amm/3FP3j
I61ZR9UMR/h/+p02o6bx6Ghbf6+17Q8nvfXjl3Tep4cLUIlQhkWmEDQAyV9Wgi6mTk0jGwF79cRe
d/QQhDJtIE8JjhGBgkZGrKVSTGUMEMOtQl0nK4m30rrNH6X9skteLRuWGLDcpA3dpCAH63tLXxh+
5OgIqaND1NtdiaE309JPOCRrpz+LLzFo9BO9RuwkqpZvUMx1/2TdnE1uLifyxFj5UpHgQ3iPFIkx
2TyvWidTnSTEkxy1DA4b4iuD58SuwZWZR82HxFkvw4TgnefT0f9As3+mEOH2+1XuzygN73OIjotE
auGKCrrEfOucL/NXVl/2LhHjKgBJ7tFCmlqma6E41WhBYhTWWIHWgcQT1KU6l21aouXyubWyy55i
5b0XeKy+PTydDfyKkrlz8yvA/Qo3EFLpu0QWuY2m6p1yKoq7LPczdugWNS8B1vymA6Jt6QYixfQh
kmVGDVLNku8IKz5dpYlJONDQnMml+DM7fX0ZGsDOEQslOHwYjJm50xeVpxZhtAVktQmEXy0PskJL
JQ8P689Fpkz6HE4UNR7iA4QxtqFocU/ypC2QvqiqzzPEOTFINRXdetfK548p41B2qbKxGwLc+q3A
IqG+xeXf66/UH1U+oThDtxm1mbRs8w2Y4fF5VT1mLh63N/NycjwFoL2AqD4Q2ppgpEDrQC7HJ7Pp
+1r16XMbRR9oQZx4PzbP8snoONbHaoFoi19nfP6sSQrLWT7ax3NSlU9c43Nx6GtDGuILUxekMLjZ
3NBsDoyTfrCVMFK4glRwNbYDC0cgjelXQxNaVIMDvFeEqES/zLLcM/GID659u5PqMKv+klSQixkL
PqPGGf/HpJptetOn9i0fXjgYoZpCXsoNSWxBWD/Pf2o2ceTLr5P5xbb43Sn708OXtkStMCM45XYw
XjhR9aFleA8SCMxiZ06puYPXF9ZgUNfaH4OMLo2Rk3/jCFMPdBgqUVYy4T6Iy+20c7ZTlCE1TJW6
l+h6ebdfbJ5stCXTEc6EaAJCQ0BjMA+HOaYE/sJ6fH7Oj/rVftaFz/XjPpkpp7PJdZqb01Xu8unQ
wXV8T+yPceM4I2SHR48mjzznZ+ng2VQj5IF99rbi7OeKEZ0FBBg9OiSg5A/TH2mPF2+hBV4aJ357
KWFB3KBcusxKFg1hzamDg7hX1Zsrx32eT+XhINSUsYHjvOpTCRDiYoPmFWvqOqP3JLmywUdaikWe
EJggTsyBupoBDQ/N9uQvdluTz0senDOPpM/Tx2IcUsDs8AB8Tr4gQB4G2S+SohmpLAF6ueLgFLWG
bgOgawEC+/bvLtf7ypQk5OFUWg+oLeyQmAhRVGNzMwBIGPExAGcti9UiyawWabKC7LXjN01dDbvn
t2lOhCwLn9gs4aHU4DE2L06F7ue0Opk3+FXOnuG8cuB7ep7W5PtpIHnIL0uO26nwMaqo8f0rwzB1
aZbr86ddOpUceyWonyTXr8QTPsVPjtwfDF6O3kNaZ+9c/c02x9C+SS5DEi0FxBAgGXdpWycoJAGh
4Lr0qVZzvp4bEkht5bK5/5ENevj3Ow87iwL1ZLQl30Gx6jHkfQ5+N2nMNPWDvNhloh8EyZrQDc5N
EK0OMZOgCqaDD5vf1FTxkUOsxCcmTCIPMlBB8GRCl93N6FLtynO71VpHT5GIx4oABrl4YSkpuIvp
xnmcnrVGs9ibCC/qS1pkTmGAlm9epJg4TtR5q7TZql+cz2bnZlPIwovB562dXJoEokysZLiG4c6z
etzLe8MA4NJZRKm5Y3+NuQaoPIDhT8omeHhPC7nud+cUkqopPGm85vpaqF19oBkDxHVX4qzG/bhb
GL2QNCxKgixIDSTpZn1yFzvQlFEcpc4tAg/b0lRLeeG6d8WIqyTwo/H7VEDeQCK9LcjoS7Vo6dl4
hnakTYilLcQDlTintqAlw+Tn0u40O6o8psA+wgKizTF/DG0cNffsI3lhJtkoKpYSFo/xbCFjHcku
ipEV4wQQngApkAQmtyme6J4GKVDNHsE8b0SBKPTB7m7njW8tiKraBlsUWPINLlALBGuZqWgHBSxD
Oeci+J3hUNTb4gQJGpOn1KRuz/wGsiReIXOWM+ctKf8ob9r84qjEu5kx43ySajTfDHHF7s52WoFN
5j+AlNDQVAOmKSNttaYtKTfQARfh1cn987m+DpMHqSaKIYMuCFTolZMwOtMW2+fvo8nJoqM1W2aJ
tKrdnEH53dhA3mZYDZeJIGPuAMHNGsCCUATh3i9HIq1Y1NYmp68f9OPlQRA/myCLuOiTuSgQhP4a
SKB/BpqPS8l5B+X3m46g2sovJHVs94CKicfqOpPGyYD1l38oOAV0oEzh1S1Fzy0cN2D2Ep6/p7Ld
fL59Ouc0kGix+h2eSXHuPEaWkAlIVlyGAzRn4sdUriCAEZKCAKfPJw9DtTK4A1mAwAyGNJcFw3xc
mBjETMvdcBXYaeKCVxOWZP2ycf0+oBGK4krwShAifQkkiBUY8NtB7PF/8lLHGFojJs8YYoXJBGOf
bphg0Lo4SVGzDihVdKwhVaOyBYIQzCpktW1Ohu30MS8uyc2BBFwaEmOEXsG73v244uMRQ+n9WGAW
430qQg0ZHlJbXmiPhwvC0/1/3d+kMeKMQ5kdH06Ah9VETg75PqIIKmx+CfNK+XACDTO5tV8oz528
iQC28duDQ2q6sCXFvYF1kHFrFxE4ugXSE5M1YkgMXCCByDxiTjG0RgKHJcY/za7eaT0g+ghiEwpi
0ZaC/nGUWc1hBacMZJm0ZuXjIkvq6RqBIINJhKrOymm4WxClrJjw4Y/pmLNaoItjaXwQIDHhYGaD
I2gdveILTrQ2URDF0M4rIjV1uX6efXV+fspK9mAnoj856UwKBClB5I6QJzZyEeNXZQuOUgkpLpXz
C8FBDp6JB5xaRSgfu9RrtVsiPnkHRWrFggRSdMlhqISD+VjxYjilKJ+LCwLzgyfRiFPzaykIViZD
iqa2OG/3ZTqU4KK7raL0GVDqZfu32/8k9iaFXph9g4d7IB7F5crJ9krmOZMdqEmFoze6sRzJky6A
oeo94bQP1BCtgLhSa/JXg6kEmuz2E0ASWLC5y3MkII+UMnRLaq7QXHVDgTtYUeTvd5Clq3LAMXpv
DqtF8iWSMwHX56qrOW9wKcM8Hk12J7nXqhDchibQhibmYjI0MTcZzWzYNG+a1jBGzQHIkBtp/bHH
zejXPNa3Xbz+Y/2HMRnGu3xUAD4lYikCsUkttzgHqBrk2KAtULXKXjA3Ey+siQWeVqQk9siNRGvR
HkCyMHQLAR1DviZXnneFE8Qud82HXesj57SFTEBdd7zQBJyv6aUD8nidxc6QchDIgnjj4iHO1Wh/
Fd2kq7kqN40kxt5zlmUyqmCquuRUpC68PuBt0pgU/+gturOn3Qo/nvUwqtNI9NJFkaIeiY4VSXkQ
Bx1MphryLloZuMXBx8YFfXGN+57xraQ+FS5PAlEkv0Fan/qimWmbUNjbb2+7LsdHZ3rKx8ykKF+q
Go/a2hSsJfTVEvne1c1617+/nl3KjygWQ69EVZheXpw0T3KulbqB9McQNMZX5nmg2R4rXl8i9bdX
GEfJpI9BEzc0tIzhUg3VsBjhcQIL/d3ylHmb/w5XlygeLouZOV6+1zEvNIAD3CTEWgjMPFIQLjOP
+I5VwJ5NUChcALXpkZs2h2qjqBhEEM5qwHQEf7vxO+2jo3JT64863c5Qa3aPV16P1qPZ4+SGb5Da
BQqzINJmEvikDkW0aXzIUOQaRA0cmic58HRsP6wKDTgzoaNxGSmAavwKFg63capD/MMsFWfHykFg
Gqe4/Q0t3LS3EUOaGgQ4PMHo1pDHl633LBsAPTiNSmsGRIUcpF2YjZr9yIc80dx7RZPnnDARLUtv
0+B4o4FJwPdAunA/24rinJZKAFZ33dH6ZnbFJ9sollu8EKB4HSUEydNMEl1FoPHDZ+QrWhnE1BC5
2BUC4ztIGso862tDW9reDe+pw7DU0lGwFgVasSYAl0gCEErY4rB2hQZoV0MzPZdpFECjutFBUqPT
7+mju+nbA0Sa4Q3/oqWPtm9FS/eH/WbIiQNam677dUv3Jk+z9UOTPwkJNWlL96ggVio1LH2pDiSx
34vGNcOrxcNXA0zfXuFGOiWYtD75OzlWi/PG6geKwPK0thg/I7a4gQRZyHZaGNK+aXvH3Rl7X2no
9gJZ2miA5ZYGkZHRaviuBK2uhq4gl2rxrPALexPZ49jn3Wk6+MGKB+6j+Q3fpgBq/ZVpqsGw0+Yr
X+OxVM4hCXrNbsWKy9E0tD3HHtc06K+fNE9j/hbiXR/i5Oy6BafhgQ5meNNBflKalwsrezF8DlIk
of7V5uHUcWub4dXmhd3V4JWy3045j6NSNfrWtFR971Rahbav4fzhtH9t74w5f2/PlLY3UqA+NQ/T
cw1RgAXhEgr48m+pnVdVPxsZ+8MBJ6SP28fnA22Wk/VDuzPjO7Z4Xaz1gSYAUgBuTW+JoMHd3853
7E4MGsDVQjhINMgDNHnyWRDc1J39BBlXN4Oz2eZRCcnWRAQiaBYsHMpcWlygJERT/PjhfHI30+do
fCccguTuZ9Tje/qY65r2c05mQrxM+d3ubP4RC6ZabUtyMUPunUCUNGISn6ASWV9B6cIkpkV4KYSJ
q1fWGkCwVGdq3h9elDk+crCZ4rpSMy5pDbc3z9AYuhy9Y38maUqTg5eQahtKRx1taQ4QV7tUtigV
auOqHJqPKHRVO61rx0ZkMX7TP2PBzHYQBxLVIgC7OzAsB0HrEKzriz0tQTC5mNZ3YfbwaLYvO35j
iVl4Xt3ye692SKg2WZse7d5vFzFz1zBEbhjHPXT+R2sdtHZWG+vBWEzJbdrNDQt0G+bZFTdknCCT
x0uwxfrXyeICZp5ML9hNH1sz3LA05t5vS+E5lticYxg7xoJ1XFrauyC7Keq4eWKfF4MxYhXCJCVP
2se6qjQUSKLg/F3v9mww/iX37cekp3oWHzHKeLznESrqtJqfmbPDdxBrpGiCXHndiESUBRzIA0Bo
sPptGkfRmhyGe0HI/nXHWGGiOevEBQchWWxrcaVURzx9VM9BmWQ+uO2/u99x1Jsnp7K8kkVJQeoS
7Kh8uVgqBie2RgoEMbfCniDuKQsMK50kdXJwsXL2KhUEdQ5upW6YBnyRiT5ZG2c8ksaOKxBaCIjA
tD7fjIQqrtP7SEyRrig0EU5o1zOXLi6RIA7u58MBxDLjfmwr3C9QohvXOIJOPtb/qqsPd4JXKqlj
OTSr2suTZXMutd9pna/W2nHJaZ6jn62OYC6ChQj+svhYoCxTlibzGezc30b3MZtdLm7o/BYns/5Q
JuB+SEyB7lun/T9pOUqiclYj+g3ylBdD6ZacQaUvbLH99+Hp8Mx6PVz8VLiLYxtmadIj1+QR/SfD
u9OyUZZ7FNPQDZxW/VQeIpxsfp+Klk0oilcK4aK4wEAC60kg3Xwz0Kc5TETDmok8KDTVeCvZJQqG
hexWEtWeZnwpc63DQiihQ7Kl91t3U9HsygvCq4AHTjV9IpbsyCa5PP02SlQedilEomwmuo6GLMvb
6VvezoT8tQzcvGnvSKkKjiUONjrk7Kd/cwg2jWDeNnSbFA6P3GqFVKtgq8gywSbVFavAUBLJ7Etq
Nfpya7MaWh85xrhh1StKX8XCUaAkMpyPIDCWvOshlEAjlFq34hjwolhoOgi0H+nQIqbj3s3E4Mft
jaAmF3/xM7qdR3yKdD09ueqcmgxq8qAHUOzFyW5kaju9zJVgreM1MTF7/f7HMsYC0YlJfqcLk+l2
P7gwO7nYpDQDiK2UPrFPoKUELgTQgQIpJhYpagCNA5Mvzbl8gpMP44u72ReK5+GcBrjoGAKWUapD
iAwGLqPrfzz3bgfj+/vh9BJGIGdaEC55ewjSbV5Z1Ng0ve4Ax1OvO+L008MhyGgymc8762aqjwxL
0YW/CWMCj6YNu7zAB81HQAVirBkv+s8fTIs+dcEUQl8r9MkCWOtQ9c4RSk4g5JG7dVC0qG56JIkh
K04P26OBEbgJn8K2e172dDSmkftRoEcy6olbH/pf6H7mD195K+UAcr40p0xTLHDeZgjCUXocqAdC
4H26VVuU+qAo75y3r9JgqvTieu0c5056v1+urUb0dvgyuQYDWiu7M1TfncVVNZENJcOjlkRwHqyk
kkd57pVp6qLgLYSInyXw5idOjSSueCHAzdv5TKis7ODpDgfv3z028r1yBZM5m5wHj5YAE4IDERdL
icVL3I4D6ekjB1R4KTOsnPdA4rfLx/2l06PMYMBCm0ShGFEQL+mmwjhB+UFePOjbfqO7osouH9AK
yJWk3AR5IotmKvrJjYJ50vzpZ+t2ceWSW5td1rQBFZSsO8z55P27h+u1ZjgJEvLsESu4RdplBf6d
MSp78l5xF7AAuddBbfVZ3Hr0Ja/nzXY2e2xaLEB+wssSX7p531yd0Vw4hnEPw9l1QJTM4kSauYHz
Z04sz+usbLWk7/jAg1wDzYyGljigA0xY47nH2GohS/2Y0z20Tgd/GoWdjQDNzPOnBx0VwbV7F2QE
8hFTINQTQaObsZliqkFBK2sgtEt9jPnQJAI3oWBLAvisNbiA/3UR7AmyQW/oJ5+x/8AM9cOZeQ34
tqLttI92O+FuI/DFvvEYpOHD1oeKtjfobcZ3WDCXLw9Q0+ke1komH1Qz4YDWkYV8ppg15NF6M0jA
3UII4+XSrc8loeBSUlzgay6UiMswTaLnP6JHNa6g5aEOAgWEIkDLUaU1aPBEHw7s4MIkmrTeLX+m
4bkCphAyhTRZoAxjUu7vCtMrvjfIgDSNm/6ox5amI2GaNe3Hh/shwnSwYtsdlqG6ooO1vlDHccDJ
bZxgYMJwXSjkDiQNcYtAre4/Ma8WskULS1Q8+DsULG5lkTJBEAroVQRE+oyjhWMBFzhCAbRCs1AI
0v3+B0GhvaGJBQUqgEjzWzIKpPUlKGGduPVrAoCjWwpE64D//8gFMsGnwIecdTNoNCdTuaFb19tm
3upP1rFUn4bnjZaCQgpalxga2Igb+yW0aISDCvnQ/RjQ2xaO4XQtHs0fo6fJyd3z9MRGBiRxt15o
A0LPrP45VowUuN8/TuO7M6ppwScl+udWVP3F9Gea3pQAcefJZfqSB2QgysRALQnBLWCJCIwtoCf3
jcY7iszUQCSM/13Z6LycGmiaIceeDLtDJsFGzbFReLO5nm5uHlcyCiEDvRkECHMwezPj1xRCSZk8
htZcGInP7+6ezz1pACUgn/WV6UFbWzZAvKL1sP1p7TCupKtkUMVEwFbdDIJhKLvKMwOiQ+w7Zutq
kARIgP3D22DtBIQEBCNQwZdGDobnREEL2li9iT5O487EIxG3PjF8P6H5iZvlvmnEfW4Cs/oCtUED
/Mt+pXv8eU/1K82o0x73seF7gxenRT0vx/OrzeJudbn1rhXLDySztHAJAlFisbZ9sL355WCdljNb
b0GL4nVOszYmDxCdn93Eko1qUGkKYb/bf4X3IY56xxSII/VdAPdhUQAYhDhCPhHZV4ZOB84rHRMr
l31Vw3SYPlEUJy1xdsHsM8tjBEql6BgjWIoN2arrZcGJm0gX68A4VAP1Gv6TwkWwEDgcY8ilTl7h
m4+LfyacH4foGrf7PNPiVRiz5FZnVRjRCHoAn9/1yXaajGudUgYfmRWNANlf52VK+miSdbeHn6Ee
vG/PHCm29XXcMp/CDEbgSbMlDJnGwJowI3NbvlJF8cnmJAfKzXG8dbk6mUwuze1ljQ7Zkcb5Budz
RYdBxNsdRjN6RTmN0UsYwb12p9scT5qtBrOnzdX9eHGJ+mGensX4txi/4hlDuIwQ2grm9hWcoa07
0/v3/yZdTuFHuCpxMKH50EmIP7AOiOUddDHRR2We5sqa0A+VUhBZ8stfiyDCEldDm3OSuyJd5m74
N3jciZHQ/YyQ9scQmj/uFpc4SfKUEc8Ra3FxcQwPC8IVVSu5GrGSBhbdfCxiXKuP1E4rFzTOUkKq
khQiArnA+K8jHemjBr4RaH6e38GfDBH4jaiQHZQJj0ZGOV3kxAUPkyQ269g77uKknFm7pi+0UBUg
zUH9HFxXQ7eLqxtuByK4SvMCYE6QFQ+f3MprCLiXFhDofehDXA15piCVuXIocKtQRK4EjLpoVpdV
D+Y9C8Q4MQmglIsMwvtMIceokHxeVVUieVwBVM3wlcQJOekV3k1RNGPuX0M37oHKkHbA6P1521Xa
XkMFK8KZQCTPlHZE88dV74TAVdAlfqMHSPo1GbPqwc0OCXPWOT+OkGdVRnPGRneiMuX9CmXpviWf
QCWuUgjrmfeIDsk2IOUrbpJYBGcljPpFVYPH2SSgRMTtLU7/RWyaTQduOCWamUSGthKuvy2vZEKw
+I07XgKH3wBVZ8elrIiiQ7HoSOQHQergPKl5DGBj1sQHoRPhB9JBHlyghx14ixC5ImNlDr+OAipk
PV96BoZYGPxr+U6lncPI90NkWz9KZKyBc6q8wNpDh7r/ii6OsqvdoslsSh3uBOAxoulGqHC4sXkZ
aKoQj+aZJh38vv3W7b5bfnHbkLMbBpgmd8BoZbJ0t0Qr07ypUdQQpQ32p8hzl6e01sBJo8tU0vDh
0meqL9u3Vx76cMxgPmeGxNd8bqyVmp60uZ5RMAqLxIcjZKvuPgB8aE4V78PtNBu3gObKVXPeYUHG
nEm/yoLNyUhDIHFE+Ims9fQCTR7Gi5JmJMLRQCNZbCRUEVcQXxbowqrQyssPCya7BTSKwYiTiqRT
b4lpJ0kBpfr5imbhimez19HtRFzQOJPR5ONKq7ppTTc0tIzTAoI0xOZf6BfMCL8SBUsGwRI9iUnU
r2hPpOiZA5d0wcrRX5bM1ghZER+nr4nR4421xZRYhMftIlr+NmmHpy9Ow9nzCU/GY2RSwv2HXUeu
I8ZL3PZWDawfFDmvDHsBzV0MA3fJ+5jwvPMQDee22vHFvLszT0EkgywrAjWLOLjYaW4PGXFuHChb
yZFItZEeCqJwxU1DoiV/XPNOQ15IMjJEcqzcQNQeNKR+cqDap/Phe2sUyuLmLNCtDyTm75iALIk9
dITqEBq+lzPqD2T/jYdxkF3lM1hN+stFs+rsvqTt/Zp0pVFthY0n71q3GvGU0LSZIYiJC3pM+s32
Fk8+y1jo5TCpvAsRanCnhIN74VNQ0u5nrbxJj2LZYLEhaPTBQO009ePuvsF1xIOjUqfNp43V+UUX
7Rf6Rvd0OTxvz0a/ks+2w/R5DIY5kHy9YLutr7QVmEt13DgJIhalwz31hWEdEZdWFXAJJjWhez/s
xgB/OLm7+lS0hztOKazUU7MqKnYHXr976rzjeyM4N/SZ7NAVoXJSTcN22JEAtXQ/+FiqqPapN62r
CWD7vNyHoo+6J49LFkwxtdN82Y4PPoC9W/3Z7Gzm8CD02j4tT2b/GaNhMmHISjjehNnoAozGpEjF
ngC5Hd6edNubT2qXaBTg1XPvP/fzn2LQiV+C5wwTHdlUPEinEVLaWDStN0IlvctLVaK5NQ/kTKlJ
yT01P8vKTgbTy1WvmZ6IecKiqktGOpFwPo+1L6ZfLqEzExkW8zPPHVh7GOaJOBhLJcwrEsALi8+W
53d8miZsQkMKof0JXFDbZn21H3eY5wxl+pKEC1qsJm/jz3DnCeUwUye/aKpL5r8r5qeApZ5kQi2A
7cfgYvMajzgEo4Fq1dB6un5vKrkFlTQvgrFDWgmzTacRurRYnGoiPuWidEYFUYronuazmMdCrXFt
lYdaM27IJfGadqZtTlGBdtmBWAUbps/AoeOsZpOS/dG+RUJJumI738EuzThSVp0lSlZF8WwUGMHd
pV9fw8pKUqnOt/1YtUrxkhIO3c+th83ul0mv97FUy7lw6Rg2cYCQkKIlh9bqNh85uZ6sT4brcTq2
BV1OpQh+Re48iODOiNlW+kDpe0+WcPa5tbufsYInJvpBlTl8m7vmLn0LsvRZtIK91dTdrlIQgvqk
mDlweamHV4s6LzcI7crrVO1YdQKiAlVGL/hqMdB0XV3Y1WI9UyUJpcxGDFOXlqqHQYLdjE+Dyagb
Lbu+HaA4F7I3t99YqdRKnh/3mS48kEtXzbjjqQsIkOYvkD7VKZ0D0Gl8SbISeMrV39uuqaxQ5Ok9
deV0ejOb29fN0X9uNCXbexxeOrlgJt7zDXNctEWMDVT/jIC7gwZxH82l9As7w+hGuXBnah8GN/pP
a53obIWDxpB+zmoZfeD9TyxZjpb/AWTKN06Y5pWxozOdaldYmiRBwAO4mp9sHsuKC+7b8AjTPUhK
VLxB5FUOYfTEzgVnBmOZGLSmkAZpuRlcgMJjtDnQCE0GUqCp4PY3pKBEAm9/m3DOBIqChuVWaWQq
xjujBIkeqZgkcuWcwm2upHnmUfGy4RSX62MEahTENcxe5FLZnHm8uLzHLzEMY5Q7ZEa4bn1q2FWc
3XOW3UL7t51zndghU52RFZYZh9wPcEf3WEzdP5pV28yuH8fTxf3jVy8n8fwBTBRdGG+FheyaBl9c
PPfP4gYJtk+x36l0bvBXdNg8UAIMZxyE4UtcuRuj5+Kyv7iKvicWlaoTyjPa9CS+xGDJNhMRMWpy
F6WeKU8z2C6q9+XCOO5jYJnS2RB5tMMuc5i5irSlG0hJzYbcMAIkE2Bhw9IJEQNTAffdCxSFs8we
hcUyHyVGONJ5DFriOxVQn8EJodgWxPwF6Y+/oDzsdPlgRY/Q6fc5d+uY9Hykbjd6nK8XX16Z4K4G
P4WaPhzkkKbcFB23MnON7ylrk8p0LBCvn4yP7K/Cr8alDIodR2J6MBzm8Z7KMdCGIU5afa1r0w2f
2mnCAqGJA4QCMYQU4CJUnvH2rUJM3QqFAkLInTooxNrOEEFUCGSyv8iUrGU4q7eiIKE0qaxupDHQ
FBlKmmNAasIaSqZHs7O3yQr9Xoy1xiO+WtFjbwSfLesdu9tHm05vc93TakN/jgoJhYuAeEfDwR0S
jLhCL2KNJNoFNR1PWpCYNvTj5lizM5A6sGe76qG4X5g3lGAAnuWGzh4lN2pcSmPc7yLSCNAITOUO
i0tznC+zFvFQgDsa0i2aj6vzI6uWkpWgAsTgNo0+KRO1U4t0v3qCjczdDk3aLEzOWPzfeTvxbiUQ
3lrKUxCSmvmt2biMhyNtrIgjXpZxXq0OTox53WJhFbeVSyeJQLa/Ye7J98n3JAz1xwnQedrvkGe6
QexL3csG7O4oZZKdWM5JxdHb9tG64l4dhnfvrn+PZLHEgVz0Tj6W5YyBdagVpAXqCKId6eLtSrIw
JRds8lRAJKKB5i2QGhejOQZL6bt2DttMpQjMaXiBGVoBrC5U3C3qAMSBkoWix+mF2yw+J+cHqcRB
+xXd4jzIrlSTGLIp+YX/LJwz4Y113ccc0fZP25ZUTeZiGXpYS1BVyZO1RD6Xk0tC9liFENER0AD0
zSzOfltddPpHs3OcJN+Mux0OCKY76Dbj4+8crqZP40F3PWbVJeoCTkdSYG1LZ5ISiQEyU6IlOZqd
IxBnBJ7nGT9QP0wMAdmpppCzqPEwgScNi/yEkB/MGqvLyPtwSi8hN4eYOPoL4PabQLELgushsJlc
XhPJjxaDQEck46p1/i8TGOIzjcxNJIp74E4BdIDqYTnwyxKeILNYhbU7MXAAMXfDDjYC0sodqEzv
AOMSC6ENow8R2ZM1nMkvox8qcwcYZCdFRmlSriACrPAXHNAcrVKMbwmMh2xp5HRo/odHC3pWS477
7q5Wt1/SDl7eBUGAvBwk8UX0HoWaYoF8Ki1UiLEFGo8gRsBVh1rmJ3sjKgMP8oVRl7v98L7zENTf
P2AnUfhcTO718PTCelTPpQnNI2VJdImpFZmoHp+8sgozzSEy1AIHhjLQE1YrJM6Rvg8TEFHDWvS5
5cvB7MPsn4Vnzra9Sy64BfRkEXzixE4PRC0AddecBCSYmcwt5h8rTDigIGYg84v5BEgIvaGbMXA0
SxH9PHvf68cAI1ZPQlwYCZhc7qSLgRuRfiSyMWrlAyS8zXq948XsYj22bo70qa3OuDPsHe2nHfWv
WczeHdxmE7SwnpUK0MoDBOsTZiSAF5XBJXg2Cmx6ptWx7mNhiBJwxtYsQrynw6PnC87Rfb/EHF3e
Y+Z8vjpZPIT3FCejsvJmuOjPnXNRUlJKEdRnPn1cv5+vwr8bOohV0RzaWvpTVgha5cAopR8SH+GL
spqBR0CAZbgBH8BKjiQpTANu7qEmyIirbwRIZPZgUq6orBQnCHwPUuSF78A2F7HihpITbHGX2y41
kBhuYc37K5xU3wYOsOAW2OrV6b0hp3qvzZx4u8sQh1hkVZ1/SSmUF3KcB5XlvRZHiqFmat4PO++G
Pz/e/co6lzxCc9MA3S6WNUdaBt2CQN8CInDA2IeeBY3bEp4w7I0UnwCiRwwiAsxa2nHMkv139btv
EuNgKcJzs58oxf7xu+kmeLch+YOQLTBEsrzB0ujcEM+wEpxrfm24b7SIv1p4uLfEtWGOO/QhpN9v
mmYXOzJ20zt97ki0bBJL3sL0/X/IWyV3clsvpZdYMkz2pcXAraOKMvo/xs60SZFbadt/6CGi2Iuv
vc3qWezxOfZ8IeyxDQ00dEOzNL/+ve68JVHN+J0+ESJJqVSSSrkotZ+sH4JUpzFXRbxkCEag3+Hr
EhJKraQF0sTzh/ufJ+iPAj21xzRxoyP9gv7qn50/Evqr3WXh5ZAbMViVfNZ0HoeH46HXnqO/fOzL
6QB36iRsJFcgEMe6p+pyPmY/bSxzAvbY+xBbpsGLU6OJR7IZi1BCcM9l6WKiO7MlaiFHTbxIllJg
F62aY/e3Yx7LcylkQLj1mjKMc1fzlnVedILSIkxM+XWpEbrrzInouY86RXZjya0Wpk/uqn9yk12K
63QC6sxIO96xUCPXEm16watfV38ThivKS5nnWSEj+9vJV2E5V72Qk9ofW+rEWF8BUQs05MCiJZB7
cKtNUnFC1jvA1vX09salUpphK8YmnrzPXDMEfh8kTAbUCSgJWqMYR6RDxB2GD61sLZNWVIjz89A4
jGs+B7IiIl+zWVIih5IOiNMx1C6KZlINs7JIj+Rix/WNYVgiByDLjfy9t2yutSojWWcHLNmBU/L+
YvF6uExND36cdSQl4Ks88GEzhZKoMJ59blgfzppy2Flf2fpAPh+qV3f7iZYdonBQTMCmg0fxurdQ
GuR8aPix2t04oZIcegx8fqBzyGoS6YpQktKIu58Y3kYtD2rNeFDUZ6M6FD4NBfMkvWdNkzqnDgYW
RFUbPbao458wr4bpEBi+kVK0+rvPfBdPf6xzYttJY8DWKqceMrbTrbq9fufsEp7lYTG+vxsOV5+S
Cqfa0Nl8OlVlY4mxfWsd6k9aJysbcJ0EQ00i+UX4NaGIKGA7tR/edsMMD3OhSMiZnFhILSiIA0ga
eLXpAufYwUuWDyCMA5s5JJkwk3f7R51BUlia7ahuENNpczyAEkDXeql4kKh7hYMYNwKM5o7qB/1x
vXO32vNxtQGLtXvYqVWfvSddtj+c6frZZrPorRaj20/1ZvCGuqTiqe8z3iWkSQpoQkxzMLgJEsNK
lJEnhIXP8aAjYeUFIwTqaRzMbFI+HK6e/uOHUDFNkKfFhiIrfXiNtbsXnTtk4bO6J440Ping53Uj
ZEI5cYQIPrtYjeRwfp3GQKmbbRQEuwwu938nhnEnrJiW0T8vStp2HDAvtm7sjBGHYErTHGxRzlnX
isVY0iCFtPoCzH01uuowHE8Js54HwVmdiece31Y3BJgJ43RNfHAiMI/RhKK2YgMWVtRpW+qTkVav
YlBJv7yOyukDzdMgWslm1i4pFWTS+lPqv5zTCc+Siwy8YO3lQlvncegnIVkJMcbF1JMNqHgiLneH
LpRao3dGLD1Ux8/KNUsAQT+WgHb3u6Gi7oCjdiQDA2ydXtyc3FjFM+zfz4bHajH6eFI9cM0Zv4vZ
19/gEB6ZbQgx82wHF7i8yCbO4382QAAziQNgqcU3uIpG2VaG1ibwAIe2EYz9t9JLjdEfN+Swjw5m
Id5o/a6lA6MJSWM+fhlK8prYimc+Qsb8s9nMNLQJV606+cp4M4+4KffAvGu+ENg8owlgkzZTUTRt
GsCJSppnxZliBVFzkYeo0Srgunej3rUuDj05cYemImMr/L++S6AT4fW47vwl0p/tOkf5Ddhxzixh
u1tLDWoMqUH6Zf+4XY8fOr2P57dU5IFAqF0c1IbmeLMeQaWgdPABZUvS/LCIS5RkZVBaaq3l4NGl
lj6JLqyIH9rEIRAYr51pb4KCG+HRGWIqEw6FeSSlI5kOWW4qDcjurXmJzN3Lai0BN+GzOWdau//G
7ZqF4IRLyPMRBDKCYjofOoK/Xs9eIdn24Cc29BS0hWGDI3BCzqgbgh4SzYNC5JeI+90AYJfBv26P
m/1GNcue4gq5BnHXy9WxdWQBXyYurATxgrLP+zAmKe2FHQTFQW23QZAVHBhtjZsJUzs1FnggFpYG
EJcHJOyDSiAib6Yz3kJP0VabFfxQwY0xC5OZQBDEXcMEeNAS0gYW9Iyk+QtCJepp9A8yl3EX8CLu
UBUmKDBtxHdXXVTGAPFRjGKFvKZBtNciDpueobcnV+PhZ6hnBY2IgqTJOaoa/VmoXjggaI6vqAbw
H5O9Fxs1n1mSIjtz/z225PQ6HGP6XKaP82rZfjoen0KdQ1EMciD8HSMEEnSKhgdoIwRoksdYPoQ2
9SXOQXqkWclgW0AukxllDtWs2EG2/as71qTps/jmtFWnwW5G3aKQOKkB4TprFGDTBadlY4pIyjtg
EzHOayA4lSftxFE742Kn062id+yikg6FOCvBfvVurxV7JBN7OwxifSIJibm/5pFIF5O0QAyJgQP3
2kXw1PRRaWJ0b33NVaXjMwhNzZ/lwCdcuHyG3XeHB67qJaLEJtwJtxRdT7iwIevF6NTa53HIkBiJ
inrOThMkp6gChCNGSjcSxUssCyASpvdLyElGeaM8AfFUjcoYwwD5/SLPToKCZLm27HZnl/ePas7t
kFgVkD1/LI3IJydZdoGau+MvTET+Hd5Y8oEwI/W0AMV8I8Q4SCh29DIdlIzy7LStDyEPAy2ti0pr
492PdFtg3WEYO1ttrOalhTlrUj0rRimDy4O3OF23aw9Fa8bDq1bnfEYxm5BpudIv1foVqkPaKDcx
INY3GvvXdsD0iNFGvezBOCs5ohZtB06pcZQx6jRXs78FyIcDT/cDW48SPVcu/yQniHnjKnMOuWqj
ANkK5pFayRgJjc8A279mYDU0K5CvsCNmwaPFxGclBiTt5scQV7k1rO5ndRP1xOtEUw4xWaJTrq26
/6+73c4f+w+Hp4/w4+naKXgSdkeALC8SFiZTSWb78OozSUG3+4vl4Ma2gw6ecj0c2X70Y63ebn83
JMkucDqnPeZVaNTruGmv0Zi3Hpa348l2/vQRdW79bWVWVPh+MdU1UO5Rosvu6qu7n/m3ZrPmsqZU
SKzT8qKd0nDr++KL/blFGeAtkkqgqsgDBDG56jE5Q/hkddt/Pxn86TYYaDYqCN762/wLVeUHIOb+
AmEOAnGMQwGpUahqcQR27lnLm5jMbTVPTWojy1+XfxcmKhwEnd02UXvQ7wXifD9erL35FeckDwbd
atSt1cNqEGfYX/Qfd/utLS2oY+d2VcTS6pPS6gyn16zN+o4wpUlJ+xtpOqhsM1+o7qy/rdDDBykK
0cALxfRikMh0gziiG9OgjiFPxC7Q46LMXnngNlPYyppYuV8fu/uhHKlbDUM2vDhrCSAhBZqQhtJq
XqGMlrDBbHEt0DIsEW1qtobBBeUksHQTtULpBObj3rusXsQFv7d+118jFaITAgsQKIWYUsr65AV+
iLVYZyaYzm2oOMarP2Ie4eyMmWH3ftBZPO7gBwZtUOX8hcWN3sqoTSI9jxEj+AHczrg5JOwgWMfj
OU1ZxtQgChAL5fbx5u4Yw/kE5tF+uleZeyB44ZNosS3SJTjxgcwFowXBixO5wyIwov1zhLr3RXut
dHY7jbI7l9TYa6ydRzheA5oNTys14JpobOAYHHHMOgQXHgKBe5oQb27GQVl3ZL6CoTxuXZSCOCB4
535yec99BtGwAK3yYQDzh0dkFDNakEPvqv/JcUmAuH6Sm5/EO34bymVOAnW6GxYX8vTHDNU7PySH
fnpdVRU2fdXr1vTnzpbzDh93k/F0uz6ETQ+XoFTMQMFWbWb5hsmy5SHsgsNqjRE/eAYkjxrCEWIZ
lnGILNmKh2zFmYoiJFZhWG3gmzDggj8ECDdJwXkkQAayBs842EWhCCDkC2IYxWnu6bFSIyfrNe1F
Tvnn0yzymXJkY7UEhKPwoimpcpMgdW+oH0qCfBjJ3V3iEIbzQ+MWKnAjQDtK6tqKbVIePKcvEUOg
Lt66cz2KySXVVjA6pVFtBCxXOOBFVPhkCQSlZpWA+rIoUN2oFiIAz5v/z5jfmtT8X0+v9+9BpUV1
iaeuDQpRSGaXLTzNUR+/Pr473l+7djwg4pUIsaYuljqRjrMqGZLV8wFPZwWMTMiMDPDlQbEY8kBG
PCgiMbKmDtsKHY08hIbmX1ZT6GeKzhtFRKGaEtCk92T2caxDXFxa6sLNC6WzI2Mzo6uXinRdGvKl
5gZTAfivFPG7xCyv/8u1a86Yz3XGIOS9etOrdXAqvuLcmiWIki9tmpA8B67P5XS925uxRhKtY6Q9
splLCF671KA5nqO6TsFx0j1+z34g78VLoLB29oES4FkqyQOeWOXlPr/skZhbsqii2aIsoeGIWZI6
Q+oPnLNDmgRDUVIQpCUn0x8ru/ObJ0LXMS7JIW29IYudvzug7fi46/Tn3X3WdXwORTUEaU6sfEVq
rWIMUXSxhRPRtZ6xADcXpyO5Et7D5aR/lZRM6DNxTu6jmj3EWh5lCphWqbh7lKcNLD2GYtHoKoF4
NuyMYeAc27ReLWvL1swCDSxHIgYS5KnNWOFAPfPtwB9Xc/v8bu4BIdgo7T7LQ/s1I0Xt50brbtyb
bVa99fzj+Q0f6cYD1a3Xjob6pBDWl0aaGpTK5xEhIEDUp0OAJgMhUAKIrSLlOvhScyQC1S/6BKT6
QZBaw+X0Ynp8D+5GAHgaaJBsQxsTTNez5JYBwZYLW6W55NOCXKCJBIQeQIjkoUDTjxAEFiVQf1wd
1UUvxCU6XrsYBrAmmHya1Or8ljVcpOZuoMlstVyILUqjCFqvW59C0DVThAxZ8nSQLp7iqGpww5gI
eoEHujpA7Jmh2uvRc6lH6ruwHDTO+Gl0XLqb9vSuhhE+brBboCFZ+UBL0zO3m/nfDGDSQ0e8heKm
O4FGNCMtevNHLDDTH0mM977BAvfT98PtXMs/IWg0+/zbiRu8HkVUnsTKFEunIAbHN/MAkF3a6z/N
DmdiK0NzNVtq5ie1KrEkHHpCYzWC43Gsw+scLgppTVJoDAIbVA+7Gyt47alUmBdbEdY97k97/xNR
TVqp0zi81Iq8wEJlyXhQnNqG7qa2iYyY46xdHfISxb+b7mazPqsMGELgpGG2kZyPDveO8/5wvBt9
OG2agGJ2JrqJfIabiMCw3PiHbAVCTNE6BlrBoUqQUyT/nXWEprBhLDtqkNlUNTUL/YwU5YtQpxN3
xQ1hXvGsiagZh2hQmgcQ2HPKhICHwoZ0oAoYzS/qb0X4TW/LP1CLb9yMB8yzuI0Zv1gCGJ0Fk9DE
MxUhGMQjxIhEinpVmxkEd9QCHRXvCxSuvpvT63c435T1/3QjBpzMdU7h/rq+X4z7ww++PIvCUArg
5OFy+HHx5ozaEI6QAkFwpqxxNZ70GPIETyJjVtRNFS0pLCPJ+592rw/taxlbMWGDCIJPOiGP0EK0
il0dSCLkKA41WsiB0kxEQYieDSIigNaYli7jpoJx6rUgYSJRAQQgWenJ/cVwqePK8DImBDFeIEPM
mj9TrUGG3oCl0ByT0a/OmtflYj9a9OrZ+kM6X9z17v4IWhOE8SEqGscjI0DXvqfaTQDg/eyP1kr6
FOcmVJeZQRM8QGiCNABX3AWuCYYQPwuLYHTkjEi0YmkdiFtKQ/cPrCcNoVESmTy+g/hAJu27q/8s
AgVCOC7pyUCKN/babd9/gIwQE6FSADTDAzVMxUzbpESfj9pYdJJlDK0Ce4FUIRENUsXRjbW2SrJX
pq8u9nNL6PjQW3SX9+27fASt2SIZP3ggSxOaXEBWZJX2DwTiGIIUu4fhmMntOA4yN6VNRVPaOBDa
AdMtgUXEROBw0A6kCBe4VaSgOpUiZp4KNe4ekWgbm2BWnGi41QYZyxwIlBR5n3rXFj3oWEQvrmw1
yYBpv+TmqfczkYhNGJQD4lWDCFkTSWNQ3yIpGHrSUFKXtaCrlxAjL1AzrmY8o+ao12XcjSOeu+1O
9C8aNs2s1d2vptV88T4R0Eu5RK5Eyf5bD5oft0+Xj/uHG9FwMdaYiclXaNMkIrjp4gYOEtgLURKN
QvXhhQCGiTB5IBaTFDq6gYI8IkY0ViCiRDRWuvXejRfPHLQf70ozRogWsVDvvFEgiN2Cm4Z7X8Ch
DS7tViqmp0mSCBO2iqgSXT4jhqZKQ2m+RKCznayIG/bmgK0hDGSx8OR8d8i63ZvUj63b+fs0WANp
ilqc9EZqj0yLQhFko9AClQeuWVbaHqyLfuvP3WRyldYiEGa6xBkvG9Y4hwAVkTK5pAvT8SkpwCoy
oNsriRHHcXvUk/VEaq9CmnzvBvV/17l42rb/K5Vo2uXuRKEHiLWiocZpkBUrwklr8v5h25pIGzbH
roMchO1W/Zvh7J2o9W8UIhBquTn7MX1GZ8vBgjx1v91nPRDDjpDqTBvux8PZtDWY6dBhMoAahtEJ
MKEIw3l+A9p8TydLC1DnEBWauLWCIq50I5YVQ0mMF343VnOdlvdQ6Xm0LMlGtDyWHiqbQJwRQ5Z1
FW1lnWVpMA0IoX4hCapJFR0DWB4Q/l4yEAsqvSEcP652mprnfbGo91G3V7Eei+U6w/OFqMf7zrR/
2G/n+WD6rK5kHlhhgVDVQMwD1znIav307Ahh6IGD4YF15UX+rN150tFKg/ub7UH0oOqB2jkV6svt
ixUXuJBsaRPT4aJNbmlszGlCibqX57v9uYRDgUKZghCopXYTrACdEe3WxJEvd52YZTbBiGip8bC+
IUQ6fp1eLB7eC3tOOlHMHauANq8tICYaEXDgLxp7neqsHy3aDTr9QbfHfQMjOlbnxt540JsdJrvb
9xoSm8/67ywyRVpMLdMPXKSJBSYgCAk2wnD3y2FQWqiTxSHaa5RLRP/OVhTp+R7nUlQoiLMjcTdl
ZxDeUFpxNrv06Lwz0phYadgguUVzfzdKogqbiCM07P9sc7pkkw/wAFtdrT7NZjcL7dkn9knnzq+m
raulbko0cxnR0A2xtKwzb/ZAw26OnABER0FrPtrbz3BW4S96Cnhtrhg2x1xgGLV5zI7HBUjmn/bx
cviPpuOrVnT2izJAAYDDQiC6GSqpgsaydHOYVq3Phh92HIiTxtetM0IZEIVTcniEYhCed30Ygc1S
mZp3maCgVB7eID2gMzbiZIDaxWHF///papKDx3dfUEI9Meoz44m7flkSyiRTv2JPQvdsoqn7dFws
HgZ17/3kYfUKToKPgTDZargXE+IR78S2KEKDPTMg1HEJ8DMQnMYTdTJgI74fkBJItWfXZWPgEH6C
cy0ZPoGEkNh4nMcL4UPrMLFldr1bDlkL0ys12jEOmAb40TBFR4nJYkamGiw/geGXempYZL1t7xpm
I1TvhSHGYyiXoqZxhekfy1qHoUFlJZAbn80BGy6bZAWxMjPbWZkxPAipzVWmduEFtUR50AFSgwO7
3f7FepYmJ5vq7QUe6H+nzOgLdYYcY19VbBsHe24A7PaH5X5dtfvvTbD9mgMGsx0AgU0roHghN0RW
ZxAKxBYaEfAC8+oHKAq1gYSZwEDicrDg7C/QtO7G89fQ96Q/3EYFNIULNPlMcPSEwlEc9XgUS8T7
04/WWs34eiWsOsdPa8VN2SZ9TX1JMBY36gasQBMdSCTCixfcdCbEiGR93d1fd9l6EFNBWBsmc5o3
K2aHh4FzH0n03vp0KlPfLDHbxYwLTx2hFcMYJYbD85SOozjsfxnj6H13WW+n7lToCHpZw+6oz60H
zzlltp51q+1oeh8mC+xQWj3bKzYQxQiL/04OTB/F8AZ+EKhrJjAC1cUCMRYMPmnvr+pD9YdZScLO
xAFDvY4AhK57bmB0U+Uenrm1qXicE0xnhJujHpKpVPU3O23XxMGkpAdUU0hlkUCuRv5P92SRjNOe
bLeX1lwEgeBIHzuIPRAotPHt/QVCQJCl4bbbuuhkm4wI1XT5qF5J+RR/Q9Xp/8xHuWk0NO8C49JZ
Le6iQikxiI7kVNbH6zod+4nPFQg8jSNQc/PN06+Enc5a3Ry4gP3+fnk5Obb+44JMjpzVd7ydv27v
xv+RHOr62GYBU8nCCng6suF1u0C2G31d48yR7q4RsHrhXfFlb3cSrzAT95vr+RsrTASqt56px4rA
FFe89SHOl8QfU9D7bu86EHSmbm6xGpUpz+GKli5gIBx5t/0yGM80+crrUrscEekJGSRQ1wlutmw0
DBOAdFoVuy57q0+tp/1nEiC+01tzyfOQqSoXt0g75f5Xmadg5CabwY/xuADAxeRmeZQRMe1fDB9+
Ht0PL8sHIMDEaK0G76WpYpAABEezA9Tot2onmqjnE5AEl7IpClOP3e47/sgaSEFdAIeshjF44GKS
uywfPKq1r8fB5e5vlSIaHkKpHCfiFAzTZtf0Utgou1tOG1zF/YwE8/qM81njiO08nwr1+QrDtPwH
T2mQKRvfgHO1Asm3VLHr0IUh/cmKXVkfoSSFLqWQli1k09dw0dj96C8VJO2nPX5lp8Q7voFH/sKH
+mI+WKhDjmpVqFQvk+XWwByMKi0QixlQxEg+8McN7SDUY9PYkvrssrKn22+PuOv8vKE9cl3MYXLf
4x65ctrjft+/RlcPf5kO0RDf0DCo1aJN1d0Lo8vKCJmXmnnQnBpxrAJ4hNeOEKTYuKfepFm84hyN
aqn2ipvH1See2SHMy2H/2+LxHSvVWXYQTdNy/2WIrU6tUH9FSRoBDiXyDO42WwGKQvkMhxejlkba
VOAw8IrFQPEISYtsrHSKdafy6ATbr37HX6K2gC9keb8bBsf2ovoVh3PyEuz2cLh4aC6SD8Haj5Yc
mZ+nOl21QJerQGfj6jROsfA2Gymqk3xcXElstFxJTUbfmad4KQiwIO7p4LUw8NRWSOpKh2wDoncO
FfiyYoBTjcVR0ugVNifmn66rt5SROCppOHCKb9xIbP/kbX+VSeA21pVa9xHd/Fl8EyXF608xXB1i
F44f+OvckQMvcs5TzfRYqoEWdeScSHFKSmiBzG5KuGHcRe1sL92i6IVwSjJXJ/kwz7HSgFxEFlx1
+jqXJ2vHuNsXP3kyYGc9puIEUYgOogLX1xsWZtkPxBEqhDln02q1f0NGGIxe4eYYKVJurvE6vfLU
EUp94E1XZFETeSVDKUtJLXFHYz0D0zLk7cmZZg9Fn1K/inNx+TZ/Z1N7Wt0DrbVB0JXANCTsubSw
RxHmqLN8GTKplORcbdbHVsPAgpw2dBeb1poVfWGVIa3ami7z2svfWzZbb79ZycLaaJPqqxoQv6MX
3O/Jw9MPdzQG1kElimLlqYUh5w9xRjLbKjESSiugAuUVWExWMUcSp1nMn7a/mUSrCYd0ixfljWew
GzW9mnBtvcIBlsxTe0X1QdACXUt4C0IR8NoZd6sFbuS0dM7fksrIt3CwMx9e3HQ2vrm/Hfy621cX
pQ0CWS7nX7BNTt/qBs3w+8rjHGoeUSBeMCMYporya8BENt1pReoPM/S0DtmlktM+lOAXjn9OEQuV
yrAHh4mkRCMqaZb6T5+aDojOoyQQnpMbSE+tbHZqP/DQmsSRtM3xBKs+HvJKaXzU5pTGmVA0OW0n
UcGdreoks5KZjqGVW45D+JmkeNXw/3bd8Yq52v3te/ihKB4r/bO5R2ceIkPFIhub339sFnx3dF/d
YUXOsNK8MVMkg9H5BH5rsx8u16vHWhP4fJJ7N7Tvbq7Q3lbzVuNFmaPS1eE4HdqWAnzXgdqnOJMV
raOWMj4TiLeob+shoPWWbU/rWMUPZ6WVasariNVdc0K5vbBXORXN/m9XKzs/Z+ZpzHRCQB5NRlki
vUUdub4tWcCmw5bFa3taJiqetIcTPjQrlvV1cBDO/D3/5Xb34Qj3wgjmFZDZsiW2wmmLkHhJJlBx
ej/zlBfqWUSBvIJSA77AEu2zNR11R9YhZ6pxPyfH+nJF+POO9nC97j1O7rbjd7qdhLa9Mf6GlyKa
JQoEgTHs4AoxSTXXJkdcrOCBguIPtmvbhoJSQnwd1uHLdl9f3PU/EAqRDHVXQDWNSxNKGIQGz3RM
l9eaoGrvpArzuBl47xj7793CQNXVpubcRq3+YBwXiJLEHW4vh8tr4zRaUJKaT8sGCg0KkugWesSE
BXa3+6v1avWJh4lY+8vu7GKJcsfvUMtxCDd1StgLJDs/VwSSsb5y0GZPUL+LRMc9xI1p6O66f7jt
HEejd8+2w6KcpKWyLQcNwC3DIPJ2Ws9WzBFks3M/H2vhJFSCdqJVXoIjouVlIARCEwl7IJoEtTCa
Rg41Loh9fG1y6S1PVOtWxuaZ2wRDO8jF7sCryfgCc8p+UTf3M89wEU3b4Qh2i2Prw+QkhHBZIhDD
rY9hd0nfZ/DqEuLyxCQeMhAR4idC5uh+iiY/o74pC4S4xGmQ+AXinq+dhbgYFoAB+/HaA47tOZPH
QXXcD7qr2/dp7WxeIPmvkoiZDW0RSZzImaFlEK8RLemBrmekpTVqvumopGJ7/dSX82uExgyMGSIv
AypcAZVJTzBcMIImYTZhB4XlC7kJMHzWN8ED2YIPAKBmDBAHGzHRwY0UHnCIbZeZtmtl4xPSi9JJ
w5rKBJiUIH6xaAcSJBG0g8wNdDgea3hUslW6dPNBmhgEWLQyKf6YC7qd84Hy4IIue/6YEBl12Zb5
nAvWt8fWZNy5nzXWDTWF25JtsUbEIaMFvfRlQaAnUJ3fxfjV8q+a/pd5ILHBQr1Mq2VRTt0SyJQH
VsBpvRFYU5hwXiv2bJA3zBmdqNsYrOMFnh2Xr+//Gym4WwaaOjl+EfpGUIM/gk8cbiaJCE6umAtw
R9yfpmDxlXLOS86UVjQYZjAnlfaO2ehm0S4vTC4m9xoLwykFJ5K9BOqr86CS07TXHOtXirJLuZdr
Bfyiz4jhNcqr1eLz1oX7WUCYLiw8lz8UairGSW60EtYlytQ4K4IrhNT0KrMSqpdImkKC4zgeNivT
mA0nWxy8bqYvEBkpggQi1udZ3pbjpx5eTEtMkAQJWECtZ7C5EoNZ4DR6YaogHTjrSqQjTxsQhhGD
JOYlQPFsx1wwaVr1EmIZBSGkPXz6u9+a1Je7VgjuePeZbEhn9tB7xx9OelLCzegavDB+t01br0kA
h9XuF/Q8DPOmBnf7vPHgEg+QKFxBiphZTwLJiKdO2p3MdLLR02b4ZnUcXZYI1dfhArpHR/TH2uFf
dmyPWPupK+27FY5V18+1A8vQpuv2dj5mej+mTsml3sUAGSXGnEcZtA7Dvx5nv4JZMwDne2ZcO3GF
FFrezUV7fHe1HnPXGF4UBl/47IYN+ItQs7tgjKWI6ULVFxESt6YtmebU8HGHhE7lSuy+X4VJJlYd
ji/mozihyzJCGEwHNKLTs+BUPECYEohWBhE+YJh5wo1OsabwerVT/9duyCFr1D6WgLghN+iJsfJd
LP3dDVxiXjCrmingo2V9eGFrfeydbIzCQqTBSE049xijyzm1+DmddsvOqFXtZoOftByNuoV1CjQi
skAyXXA8P8S+Brw8MnUKmYykFjqWxHtJBUOFhUTQR3Mr/J0oBZlChaxWlyuM9FAq1qnCy6lprnpD
1zz0cOUT6LouJABxY6tZZgbnqXBphNwvNkKtEujKp7YhByGiS5ZCixAVQs3/WDzOV5lR63W70+HK
9KrX1yaUs7azux0uZ4unzfJDkg4aztOCW6rXVADB6U4a/kwGallBz6eR8bolzeui8ximK5p6VHVb
JHR2CgGSjqh2V3WNHiAUz+ow1nHfhetBCuNTyzxyvWMLMxS6VsfTVACh2qlaQdbFUrHQQNWex6KO
GmJxfQuGWi71TYjru9Q6yG76v/RNzrqTrvwuC5Vqzgoa1aOzyt/t+w/H5aIafqaWqXg0E1UKDsT1
F5etrSrcLt+dAcMXnjcSJ+VQ9Q3FBMcTQI+F+jbMW0FEieimmCQQo4mIIBECIpz9eWHpNNpbR7HS
8vaPWPp8Gqrz2YG0rowb4LyCA5hXmhVx8arA3H66V2IBYQShKCUICQ5V7IyLWlZcDUISIWZJ9KQh
RpCPEEMqFxyI93/udHY6Z0trRVi2cXGUW7c36lR4nuuyY6c7PlTjWy3tEzEZJxjP3o4XaJzd43Km
sQxRkXNZR6O/eM7Z0JwQbZt1OO5d9p96NyZ6Ivak+mM/mX61L73dmGPYTPa/EV8swHmTdTRzo4/r
1UdEFcdrnmIAZyWP7V7rR3df4BYWJppP3IQBv+cMGMXEd4vGyMJcBiyCSVwQW1rJxrLcmgWAiCvS
WQLhgd49YiuuQdYxyIQwzhQ3hpRo1q+GWs9DKtFC3q2vxr84FkE4ZN7H+xKXNAhp9JOkNjx1yyvK
OWuSxuFFBCtaJNaM5cA8zuhYTe1jI7IU5dkyFlKLFynT9upuoa1RLuqEvW54XC0EEWHTx7CImzFU
ZdQolZVrDbwoN+NuX9yyaPwfdYaYJEMzFF3rTWvyFoGQIEgWpL5AgDiaESB8BNIdsXTwf2hZOCwX
Jn/eoI/qbpdxsrrT7nEH5ZkQtLrjx9lmWTFviqEMe5KLmbp0zmBMQuBKONf8Cx4nEBOXEiIhhrwh
aQlVGH18v8b7TrSJ8AgvzpwPIk3YgOJwreIgGFh6gRYFLXBrqkh15Ijn5dNICJxuCWl06jMKC1to
gPNdj0FC4mq93UF3GSwex8vL5eIPjSyRJPniCE8nlsXaGnKebL+lMjgf4Ga3/403bMVIVtEj44eL
7Xx9VXXj4hh/iuJkp9eo1P6XdF+D+7FK32ZphpQ5OlAUuTh/B14jwJDTAHmLX/TXMneLq7FTm3KR
eLmxs0KR2FZhCcdDi1AkFa9dpKiYuYFHTGB5ICE4t/PCLStZnnnF0lVgecspTPZ5LSFbId4S5oik
BGLYu73g1k3jSBOI4dGnUSJM+N0IJcHKc2QwqVoYJrT1gO1t692NrpdwHs6sZCPERvlZVjxwhl5V
YZtld9f+B7kuBgwyjHfNGqxSHl6a9R+nyg3UqoEknCFe3gUSUrSEkLzewv1SqYbY765PiT4jqsFq
gW4fuGQYIVpPBm+IQt5AfzZXHKXP9sfzOlUgR5reSO3oJKdaivecNBDvjy3a9kB65UzvsNGPfZc1
w4IjNNBZ49ut10/Dx6r7uYJwNqt8H6f1BzIPEloEg4tvstmVhw7zPw+KJgHHIU8FFoRARE0RYh33
6dAyRM0CLG0SRq+RgiNWxiV3YQTLG6bw8iMLtTV+lIdpPHRCQykX4yYYWVkuHYxPJhfPy6m7akmy
/aVjE+AIN1SluSpiA4LA4Hq/rULQiIsPDjU/hZEGdxGsI/vgHk8wpn8IXIhvYpsF4qwMW2PR9pg3
HEMvxEVcZr1olXjLfAdbMBiBxagjoswmkIlrwKJF+DHHsOn6XzmGrffsGhgOqjjKszFHcOwe2oeq
t1p8SBwD4evD4M2qGrwX9/eXrygF+btUsBQlMiQmiFnKUBr4OPiZP9tcIG5irO1R71LN/cEb9aZ2
j3MdMkG6OL78WM+u+Rvfv+o9xVKe7ngZ98o7Dp3xQZSF2NQEMd0qUsjM0pl9KSFMSSilMlJYNh9C
olEQZUhiin2x5aplBnd4R583nS21iMgf6HQMSXDyEHtdSDG6HPw78fqPw131+vh4bZGgcavGURVp
fNztp/qG607/TcqsVKSS97YzVyk1p7yioabyQEgWBCcxG/Quno5vLWOG0Q5byrDsGgLLY9FD4zbn
7Xtuu4tYWubsRaaKCO6ntOQ7zfpREIpAWi6OiskXsciJpU4KijmhXIy0PGpyH+uheOainl/zof34
5KZxZ3FI1Pugf4GjVpwnCFkJtlhmkVe2UpLl5qcb/vbt/lvSzxQhn0wUFxVf1QvTI46wkEInHztS
ZSQMyLeBkBqI+Rc81jjxOs+BxZGs0tRVdcQGpuIF2cCLcz0BFcEbBhWU51hUVTHhSSDVjbdBFIbC
qRMVwufii4b4gAQIiak4cVqehyPdYuPcdvbXdyzkG6sfrISVVuQL9Bv1Uz79HD/Z48ozhTQ1M62Z
FTSkQtMCjaB49WYsXXG4dTJK2sZVHpoedy9wjtIdXtxXOvl+zmJyXndqguoUYRrtp9/qR26ziR6W
gnw/02p4961ub38jhLe4nnu50etuFuJdisNDW0hAdDbqnedGgMZR7lb7hNgUiXOpSquhocXyCogb
CMfE69YArxEgeK/3qMvjwYA42x5AWowy9oWWJ7YbDBC84Fh2jMJPpv333d5v7fXtDV+xX49/1+Dn
Zr9mxWO9+Gmxvemhjet29ESTVTrhEhW+lx6ImjucvjYgJqaszDD2KBLhBc/zogQHGsBWU1pQRaFd
bX5t+kf1bfjZuGFd00jl0RkkQCKzvqiGfZ0ziGSIR//Z/Ic/e0Amx63WzoMVyFs8tvSwrpRHxkFC
lB23NxnbqykqUTsGmrOcFMHhCQ62NXOAJ8S3nLrCxGGcfTY7Xo1+hs2IYTs8WC5ZCHyhP5KOT7/P
3UN9HXlGkKsRiNdwvl1+qrkv3g/LExAc5N3csd02mCOtATbtIbk5wIhursccwC05h/YN/6VRVNN4
+43ml/aOls5Fg64ghSVBdI4MObqHYO4jJxAZLFpx3RxgMi+S9VlhVIS86Yt8ZcVctdg6ko1dI3nk
iMcQC6giskzljk348LPWa+0/a+ixXqNBurMvuvKix+3eT6vWmwEs0NpdTfqzpXYtlWpliQ1fgRfo
ynMVk6KqMBg0Lfv2NO3X9dN8ofVqytNdEdvdgbOeL8aay5e6ngVpa2z+85YrRes6yJMM7T/SOBAT
EQC6O0ImWsfNn4w/UokrNMbs3d/er/+aPN3NNA8BWZyOPwLtDQ/Ul4/s1TDd/InzEYO28e3+XmAW
SFDyAPIm+QM5Dq/1J6jDXEB/FbBbX6/FZZTINaGi8YH6i06KYeEnE9AQC/Phz4qNonEYbUw7LGMn
J4/TIPis6v98ZLVNSY5MnBaIUxHLZBPWthyskLiViyt0Ug0BmFTH1vITf7z1Y/v1+5tDOhXnyzCK
X7GZv6rb54P4y+Fdd9peP/Vj6gSOTIWnELLxZM2FQVGaeCsraxvrpqKhUCXg1k6ylbxhubSIp+Z7
OO+/XvR/teoBonR0rLpjlgbYzaUg0415e6luM4tTcAd/WvPAJrvuOyALCaWzIqJirZ9+7ndvL2mv
CFb3RmOG3u4cIwWlUQsfDIKDz2Kkuclv6oyjGGC+pnpw+7S4G1zM1vukreC3k5pKnB6slLipnK94
1hEetpksC0N6yZpWkxm+euyv3z5u1h/MKvABCHA52V6+wATt8zFnmIAN0cyfceRGe9A/Py9gtr6t
5+v+oJeZgDJASUN4IncMCMNneotVwnIzQ9DUgNi6Arc7sQIUNp1Nc7zzOkwmMBwUksNeSrZMzKFl
T1hKeakAm6AubaTQTmvSPxpscGt1vKajlQUkKQi4HSIPAmRxrRFecWBokmcTP5beQk3EtakVLM+F
QoV2IhXbsfaXfmTKvUS1865nUE371rn3Cikenm3d2w1Wd4+9+bF36lIiqwguEFoYdm+nrxcb0QyC
QRVDk4fAPP1TaJfMYoxj782AXhZLE0q0agz/WUSxArJVZas2RE7D5smgjW28sR08xqctXWcw3eoE
tXgAVQxNsAJNJFQ34udAI2h4EK3NhlB4gDiIk2DnhtP0aXWgQ6Je0cCBmG4JciUU8X5MrE63Phsn
ELG4jLKj81I4TCqWhzbGCWa77Wjc2j/2mEXp6/YOHLQwtcjYXkJwEKP5CNWL6UIEohHubjsvOnKW
TT3J4lm/ZVehA6C05RUILY0boUfNU3d/HG624CmICE9/OW+RgQkIKdKadLn8cZ6u4xUeeRZvMn2z
+sz7drAMCHDWejeKPhG4+CQfMRa9HqtxG6BEd3p+j+jWFdoEpBiNGWDSodOyGta6LxydgI43m4HQ
Q6i4ZOh08VhhNRAfOIAaMFd5djFx1fJb7lWRb2yKG/ypP1JGEfmoH/A8/GzGBdooI3HSNHTiMLFs
OhhWrUVhWBgTuyBBraWTuRDcCR8npIRoZc9uefvxtPuPwvKOndLJ9xw5oTPGJ4KZnfAyTMZVn2r8
CWq6DeYd0SNWM/ZLEtLmdJp/ERHanpqGptMfDmO9QUNE1rvbuppsOt04lHbRef+bpUP8HxrNchEM
T/MIy/INhml1AR5z/f6weoXHL8DMIOZtIOGxwr4MUbjR0lzH8mZRv4XXxHExqhC3UBdmBhEH5OYK
+QGXnDBy4sEBPMRAGHrd1SsyJWkPNajrhTmksSfyVymuJ7dCecMBIMy48AKIypoPxKbOtbwCEtD2
4/hmYFIiVJANM6kPbq9tKoGUTwy6lOFEUvbnUixwDT4ps3BkrGcx+8+HsWagUR6+iYe1dyJYZ7iK
YisUr7pmcq+yWU/gSWZjpAGva45cpUbIyv49e4gs60QhRVc0ECEXHqMpdD9DRyZdyBhSfelJa76X
GtfwYvPLyaTUL7Ww38dJ/gQV5xh4ydJRo+8cIN2F5s/7/iNpCb0PQ2Oa28UXXocxkTgLEMhuGo2J
5Q04HM2unwY/Vf+1HSHJzr1VI/RWTWdIC2IJMIx9pY2pUHM3eYKo+EyWajzNLlA/UKmi7Qcp1QGC
q6u8Ut3PxvvhxXC1u2ClmkYKzSrEA5nv9zd6e99Pu9WpDj+X5IjejQXskCvxSASangUqMkL2wPY/
o0Cctb2RjVad2nogGO0tHvAJoWHKp8kJm3rStR5gwJCezEfillNipOQL7XJToXZjd/vw56iKy1Wo
N9dQqS0QfSlXvGso3i6Pp8CqdUWz5Q241IE+NRu3IIPHq9tfHaYi8+Q27wh3Q0VPRZsVcTw0UiCt
HoG859ID/eUg+XY0JmiI7ig1zARGhThDJRjGGenEyQr71/uBZqS5GxW2GLzpbK+2vyoKndyq03u3
WXCR2GbEWVSs2p8Of/aAqD/KkqiXaa0prO4RlQgWYT4Z66nELmuMBH1LHS2CoEyBbnEJifM45gxm
cAKvtEy2MsiO3B8uB52bkr8/iSd8qguwmrSPaWWRwrJWUaX8rrOHNuwBTwZE9AbFMTH3BVTmfBDk
m7Y5ikXnHJWc/LH17eANYr0aXL5RdmFdGEYi6Tw5p7lZIyQTTZcawon+2MKSfHIasHCQTQDVYqai
ip3NZn9CDBAzyiZffMCuvmEMiLqkW6tv8M0Dsm/iZEjnCmwiZOQQEMpHOYCnyWNCbTqrdETkOY7Q
HlMVnWQGOcbJUJlxGB/Wi02KgthrrWcc9YeuM9xN++n2ZVS2Qg+PcWeThky6j68Wt2mmaFW1/8G0
nT1xWgNivBtNPzaT4WUrVS331bh17+3TqHO5un/7tHu8nhynF+nbRIvdK+1b4mPcXwBqDI+gk8FF
QdNImItMHAr3ejnQwmIHgai8TJxls6sUKKwhLTsmpg2vtC+UMyuGf99VN4x7pSOpbN8RTyN8kaUy
ONl3Sjz6KcWA4w0VoHQ02Vi6XGi/rYulY7C0o1Vd3liFTscXHOpJqvhIHAQ12V0NQCza/Xuun3Cw
6yU6u6cRi/kjp2msph9LvZ0ekbMrCAQ3vI2NPy4PsNQLH8PqtYund73W/QcNBPItuFVv9mW1ic3d
FNPcRi4TljLZA3SReewiTw9Xrc38YjJlw1KwJsF+wkTu9Gp8sT027uyKLzl+nffqn7R8XnWxUY1Q
aL9E5ZKhNizpC55vV1ZIs76jQaa6zW9mPDfFhNAU7wY3zCuQoknLnlqnYALyYvQE9H15MNYDRypM
a35x7UKVsrwePolPxRVREFvu4OSmcgV/lBp2oYAul2dyZbbTjJ0O6KK9x7+ZMnclk4C4hjR0vu80
C7GyFC86/ZRdFl0HMoOXZamp26b9m+VpHNZkdMRS7yB21IXpYTKsnpZSSRpb54kHZakB1J0Z2gN7
ZGa2gLlB4PKSHggv/j/Kzmy5jRxZwy90GMGluN1SXtqy3W132zNj3zA8PT2kSHETN5FPf74/fwAs
UT52nzCcykKBAAq5ILElCDFHXNuJRzoyNuQ1uKtk6E064FQjflnycW6uHbwUl8xSYwL1Ambprs35
i2xuOLWhWzCP09Rw4+67mpTXWxYcZxiRNeWm4x6elHZWBZr2PJIhAQRKUiMnKIgTAJ2+/EoxRYtE
3czVMLMzJDfw/+mwCW92t13HDjW6Onq/mBeib8T4AZLa7OYbRiIr1+H81WQqxPrxtAmuF78zJuw1
uYULh4zc7X59Z95ysls3j8NWJ0Y8hZVBHOqWWzLbsIQfyygrrHo+Isw3bDfSY2zQ93rIEcMVun0P
W3SUkgd3zpe+PzrqdHU1/TGf2ujeDuUWPU1pmWuJh7UM63xonFdmQiAxEJ79YjCkOQ9Sghhe9mTS
xEW5ZF4ylYHmB2gNUod14vLqx/SomtcXEjON1RmIFLi84U7ioaa5amP0w2zafRjfD9kyUE7EbKrD
KLZ+oHIKYWhzcEhCJNDxIARoAGTsALRx7cGoYRp/sreRMUvrE919n7XZfGSaSJHQE2F5tO9I4uN4
R5nPYOAc+1yej6SkK2Pby5E1G1dNw+gygHbFXFXXEEiFk0B4EM/rirM15xunTrVnvBC3p8tezRfH
8upI56/9nJnXMuPBa3nIjPorzAfOm+wOEQb8MtjONaNXvjxd8OJPd01dDzUPPkWpsCq4fLEfvOid
5SfNFdREBcWY/XkNTqi4GhSGl2UcJm+6r8PVKNCIDVN4nkftF0M9W2HD1kUNmMvRr9UmdD3cbQko
QlAQuB7cEA28ftiOZnctr1nyDKuzo5+F3c2IMt0XrO83o8P2bTRRjIW064GJv3mPKayYOwCWxuTD
/cV+5S+W0R9TPOmDs6VvgxvZJkeVZyHn05KQh82tuus0pktxs0zvXjU0GlMhvuaeB9qjwMuQqN5Q
TzZK8IKsHdxidegmKnoi9UnutNKSBUn6p080WT2U/sAqA3gV3A2gOLh0NjoXQ1n7ULCsfa3ucOin
JVV9Pt3vvvvGlVFf9uSsDLZ6+FQttaAK4PQ+Rkr5VlzI+OmT+sHck1NqaQqKcHl16GWaYJzcNSeL
2lXvs5pYCqRYeZdxM7jEAvn0j9wEyzMY1fqxumx9T1322hxMa3PMvMdVHtfqsto9dMbdBuqOJfCH
N93f+Iv2MUR4kVHrHxDLr2HROvISyENep4l+DIZmo5cWaC68HGKcuN5zAHm0DAOaLY3UWVLiS7NO
Bgf1WzT5VTAdoADxhQ4gBae1wYsFJ3qX1X/alNcFihwxjiqIHg8xs+kXND9IqG/+0kQFepH9x7Rp
954vn7Wb/Sb+2zhqoFsGrg539h8fu82HxwErSbCeiWJa4I6oMdchmmry+BFWi5k4jTqpYer2eNnc
3t+r81AHd2b+pGaSNM8NOal0YNZxNeu/i52TpPV8LZD4S4LYmUgPA2k3o/H+HX/RUINvmmuC/LHc
wk0VvsuLpimlaZFelck78MjSk70gmoQO3iFjAqgQ/IWIbRZwTyhGHigqzcS6Ryj9ghmKFEXTgYub
YlYkzbGEojRzMQsCAoRhzFHAwZQpmXTTNo9SKaEm9RMp7gDqT5i6Sa6aiEWdo3zJR0bWpEE/473J
9ADOmeFeDH9r6y7wMj/Iwy8/FbVhJDQHKDoLzjX/aiDCB1LoYfNaHjwpINeLro0Id3DqD3LpJHH+
FFgQywUxIMaBK/zGuhzHah8Ov6AZ6vDJL/LYICorxYjMkIUhUgGCxiwxlihgQh4/MTKtNo0v6jjj
dI/NSHAl8soQutghjveUzSewOB0BHAb8scDhA/+ZLY/1iJ9EPFN3ehXne57ajp1pp5qe552tjK/t
offG09rWhWWXfQxYJVNZM9pcBMLmsDABHPj+2E5rF7Arz2Lar35bfsKjNeaJ8X/nkxOWt87H2Ro/
V+/kptAB8SDWgiN5jLURRIUBBPnKuuNmNLIkkWE+uFoTK4lOqGNLTB3Ol/w6VsrhNRgMiOCsW69H
dXMKHhGbwP+SquEwTfuIDxUG2mfonQ8wlAOsDTJYMKwJNixDTenm1b4xSIMO8jVfYkL8el6+rF5N
epznio2XhW2qt6fuGzMOMLrST2ac5lf7ajIbFu5TkmddPTwLY9UDpjmPP+awbqXutH58o802Fvz1
0OHKHWc3XKPXRifLTu+wO5yHW/kQs0YHEqAxbAahQAhGgITamglvpDXzQjtIYUIQaF6HPMIREL6s
kulwln6fl5GC+Y49/O/z441OnldaOuGpeeB2AS299O9+Q3MT486gat9/IoWyxoRP4xGeqBiw6jNT
H54RtqzJgtGAcVdBHhbUP1G7R+tf6lz4EYghvo5R0rmyHhsDqYnZn4Qg2sc1xxDcdtjyzbh6su7e
Ut+S0Wr1+JHNYBTlEZUbm0cHkoIAyQ14+sfmUYM/nggIFZAqUM7g26pxF1cYkh7FAKx/DuURAzQi
q4hsHMiDDOpZkjRtUQdzjeodJEn5Jb8xNAH1yKqAsvlH879UKs75uQT3qC4EGC+diduBCBdv5HKQ
Ry3n/hW9gfATjGhcMf9TI0J1NzEMA3FHa+RQLV53e3xmRKMcQNQp1RB3U/UeypqDeLQCIXeN6AGe
SnfDI2t81b1crKEp6l0hquDh7uZ+i8OmmCHjZ/4xsITmrvsmLRv4/fMkGuxYR213jzAa532j5nHw
KOyHuN6Y1Vz2hfLZ9UAjqSG88BLLTfyUBhOMjln9MI+lCBek2W/eW2H6c8FdNRBiHPji7a76/XG2
+6W/bL3W/c3+mWH5pR6z5zralSxKApy+zJa/VppPnGXbJg4OO5HLQSvPJxiWQYy7/r97y8dvpQYg
cp02OXVuJ0vu08vWREHIiYo2V903k9Px38eqPdIpSXn60Ndmz8vg5KSEbFI0xoO+ufuf5qr5cn5k
QBz9AtvI/mPM5CaNESiuxZHw9zF83d2+6txM7hpfbHrc/dKecV50EQM/T1GWiUq59ZJfbXR76gI0
BFOICeX5685seukK3HOgsUDq/YB0WAzynSAN1MhFSfPk1vDFbqUdkvLqxx8UgyE2irXOYYdn8Nge
ASQ/GevsxXZZpfM5z1cfOntOTeWsQUog0+WyuuX5cuQY1SH7OobF/kygercMQeo4P16ubpb4OgZz
4a4rj3+nw2t1ru/6wKFVE9dV+KXm0o8u23ifmlSN6XbSPC2GrbdpXEJx/5fmJB4lJRWKuv6V0wZW
WdZg4El3RYeg7SrzbpxCHiwx1L5ZPmPl2qOGiOInRWtJZJ8uaydVhc/BecejhqLB5L8DJi4SfZkb
2fRPo94fSLhF1rurioEDi4u5V6PB6YnyItLzII393W8QCIY0XTCTtfPcUYKaR6pTcIkvZLFeNlnA
5dQ0mBSE407aJC5yzvYxhZB5kvxpbCDv8pQjTz+2aDjr/tSiGYjAVbcvP6JDbqMcaD62ZtH0OQTf
3u6r1lutl0JCd40ghNKnmbSG9FgmrGHpY3lU/waZTPE8o+BkJn46700anrUju7P+ZTruq6Om27o4
vRmw/keiQc+7A9DUNf+74Gjn7+no0FqpiwrFBTkdRNTQYyBWYELul6P5ai//LKgq6am4G4g31jdo
ound7f2tn+R5ECoOp7+s04IWAx2SQBNzQ+GJ0E/ntWeIQoBJY54IOsfw6unllkrw9TJw0sSFMi5s
wu8IlvWfcMAzD3XigMGQ7XB4qOsxdLoS8Vm13bU782EzO6FEKTlAaRBtU1n8Ae1NVsl3BOgKMqm6
8odUiAxuUj+ZBxYtk4jXzQ2ikwxnoyPZIGypCefe6oW9CZN0JViwbZbE2J5fEQd0nGZpSZy2UKov
u7/ZrtQJF34ASR1gnngyVxAJ+R2gJ0haRo2dCbHWrLGK3aXl7faNPjd1d28k2bHw5Y4iyzOSzic0
PjRml52PCL5pibSR+icUjd30tVGKZJorSnEK3KzYDNy8vrH74f40mXdOC2Q6j1IgH6SkTFmkG1nT
NjwNoZ5tz+V/8DDop3QW9bjsj6pNuudj2nyx/COElw1PYUTxUCeoyWeyeuolCGuCSedWmCJpmiVT
I9uQECCpZGT1bqx5Q5ofaCTPCiOjREgkly+Ht4wQSYToIl4eLVocPZT0sFKiFEHCd3gf1+OEbzue
aXwTgp9ZwOTOF+zvEOban5XoMkDUcNTbHPQwiK4lrXPXn5zuT8e38nSHpFjXglAHoGXMkEdoA25S
OZIY4qEPj5Y4YN44ZrG7DA2CTsniB3eAQDgQa2tlQ7Si64SOkrLYBgRCSDvBShdZF5rzy2FDjm5o
dMPN4Jfe/k7PJpOFBhzNSKSm7QtFoJEpclF0pkscIO8fJER/s+lxWPW8nxsgEtxg3+Rf93puaLZv
tU6DbfUo78jjxWuOlMUYMEbnAQoBCuJWLo1eWjwhsY/V61w2WTIxUHXty45ij781+kOdbnVG25Qi
NT8G8mNTFUialHu2lzQudh8rjSoxjeU/UqVtkaI4tCRTSFxH/EiMkZRJZ/1BUTGFFDqZJ//KSCSO
HY4eIElBezI2Rkf6rWaw/A0gUavYu08Pzo9LSAqC/auhKa7qp8SPn7Qjl9cesqZqRpcPfv8KL7X8
dbb+eckcRBqeD45FsoTnboBKEpMVEIxMRNrR5E6gdAUwKnxcVz3GiU+Z5JGhPjzm6ASpfEAQB31j
fCmI7RMQlWKPPfXaq+Wi6qp9Hn0KsUiietRTuggQUyrFxPfqdzHSZ0ojl6/kT9teNcLMugtNXRdv
JJwW0SLrF0Z3oIY0g61gIG3ggASDoHIJ4EDkG3g5hYxMExB2JNtBMbl/RJqteqWv80424zaSYqiD
Mpxf7CPSWRkbkgXqPemNyJoEJV/SlEBkXtuJARX1JKl7BZCUxVcqxJOtRL6e74YcopYnAAJ6bUDW
RLAXpFGaC1eBlj5NnMZMARxDeqB5ywiQ/AukCQvn0eo0rUuX/8bjiaUy/hNfD6QxQbT7kAeyMFGA
1rUg7gXdrv7eDvteC0X0xUERbTXEHKk5dnU3B8Q6mOxjkQmMZxRRdsXhUUBsp8y95ba44pis/4QA
zt55l5l+962JisdP7mcdCUQNhyoURNE+7wHd5fGWEMxCTslPUCw5uBOBlBRbghmD7EF2rVfDu502
ebpoTWWKWZJB5jFZ8I9+VUMm09kv+/v3WkchGu6DgE/Xn2OdwwylomvWPfWB7xzSZlDSIR+88GAB
BErFpjczBlQFMW2rV81u2kJ5dRg0OcROTu6fyhBZEvgKIJUxAkwejtwchpCWFz8xOMNb2pXBOdCV
A/g5rzjnee3HftbY3TUeu6vHtxANm9P0LCsupjDQXan7OB7VA+ahA3gYMtKOoHR1aC/6RyRNaizP
A4A7xvIIbgmVECavKtkeQnGmnEiVckIbF8Va18nKNkt6+p2UMF0tv3XhhrUek/dKEqq8QNUjawpr
CMN0P7X1DVEQnGDEGsIxmmZDoIkqUg4vFVmHF8HFAxLu0KliJy+7BRPAjmIC+S4672MEuv2SGLmk
z9JEQjOMebiwjVkISFmUzu+AFG2c0sBdrEvm5yCkV4iJDSma4EOYjrEOOcMV4D/muxiZXrMdx4mb
varDFr7q2SUos+ZkPzh1jm8RcNQWKgUI8xXzS554zX2F13gNDjVLjPE0NeEeFcKCiCWiF6X7BIGw
9BEgQFMVhU+kuxJDCMcrUxSowFAG2XZAputi7TYFuk2BDrRdoY0oFCqmkAeEYJ1WECvyH7fv8Np3
vcYrnao3HOCGlzmi6/btb+8PnN1vHd9qX8C2JRWuZs4rXggyrWlIa1qujdCmMlXz4ktauCR2trsZ
rta6UMQNXJq5tHFq4OiHZZ0w38pKfbZU1MB5TpqO8YiXweNQHaPlB44F4RGmBeGRAA6UpzwalocC
E/fnSOJp6tTygSzbb5daGzdXG1qP0vB/R5W2n0+4slGEW3U7vQ7TrdzwfnVrxGE+6fam6w1H/xBf
mpdSgLQ8kAA3m6HBad7wfsRfRxspkOZW/Hd9v1mLwud1BGa2SiPSZDDcMh+TRxF5yibZpXkp2jlR
on6aE4eHfucFxB+/dGPID4/gttDT3jpFhb+kMGvFQCGBQOUdokiS2BYXhb3Ne2nrtVYB5KP65pkh
R1lgIy5tAbHAxuxDEdk8F2EWq1vCsBTqz7DoxGQUuF+Hscw6BVqMJb3Hm/8m5krOnZHzOp8pjdVn
QJiLR2C2ZyE/EczwA7e2veALZcJei7QxjfxixbxoERVQM8R5JEc8BuA3QIXFbJWQUDY2DcXh2Tok
MYFi/EOSlRgQq58f6xtO6F4P0jst5qzaQ/y64uuOg7pPJ6Nnx0FjcXqcTFhAy77e4POnK+hmfzO8
hQDFE5PNjgMiAQ5hCwSAXVFI3lmhxQdYiKg4r2amNQNfoBlOg7g/PXpCF7FdKnwBa2aR+ahYkQuW
CYC+ib+FbayMrIMu6mn3cvsmJrOIgmdiFRSOiig4idi0Y9+9rKgYFqPp5EeRLbMMxDCFTB5g/83h
IE990A74Yxp1wl/Lk06XHrct75UDFg3YC3HlObd/ni47u/7jMaaL6QvcKUAJUYq7hw/5pnb3B6VX
gCLy74x9S9SFcP3BqGo/3hzvp3J769TyVNXVYVAeSzfCT/TDh5g5AzO1TWfTvHk/W490UzyPJCDw
dn/3+HIzXr1PN8j7ldP7t4a2HXbc5Hhut6V3bb0mf9WkJwq4GrTP1xZFyeyp5al5mer48ji5saq0
Ikt7grFIpciDDxP/aUlP/axe4H9iI6dSFLocLF/TxBCS92kRjofLchzpXV0jCXIMuTQBX8gBzFvt
FDkuurek5tVpvlre7Nu3283x1+oxJvEppuQBYpykIIZuKh5zmykN1VcBWtCbYV6n28LCgNpyM3KR
KBBr6tVfq89gefIxegW5mUMLS22HQcWOPlwdcx6X/h7BQyh4W+0rzT06oIq16O+xMluXnIR3SSCP
2+NoNWA9KsbfvC2I8cEspph5IBRJBUcmj3ejyQfdkcxvLL5S/Gyz47W8POQ6+DWwWsfZM9JWi3l4
zoqBnHNWhpEtr3EIE4LuXEs0SYiR3CPZPLCqaNMnudVr9jgv/WXyZjKma43SS5dFzRwTfoVoDkcA
HVzS/F6bn0lIkYZ1hJScs8mnoHhffoq1uqhu7noDrh/e3ax7+7/6K86UnO+e+g+edDq32/khbTsk
A0qlALIx0l5vp6Men3/Yxo0gNCIvSOekVbt3M99t09OlxmBoRof5pHqrBio3T9JMdG/LTeMfSSfm
kQ9y0mhwn2g6Fcr4A3mxCP1YF+LG6nl/xcVObPDFuVXVZA/20/6qMeivBl1UwlskFrHynIaksWau
8Yh8AOtiZBkChs6wFBkmWUJarBfqEPGwONURTCObOJKpPPaMzS9JoL6wxLla/FsLaZYvQ9I6ARA8
WUXmK0MoCKEKo5hiQGLKSTeIU6gEkqY81GPFYAaEjspmCIhIE3ZEHRIZx778klROyCPBes89WVhD
PyHh87UyurOqqrpdXFP1Wq3wXFVb/+4Menfz6mFzTmNIU45ZraIMC2ISsrnBihV4tW2LrkrzvSh6
wqfWg07Nm3xP6FU3kC9mqoniSchCGkwM8KQE0AiWGCTVRMkS7SdTBpxg3LDoH3ZdsfcqNt48mc7K
U7EiFsZg2mVD41uwTAhwaGHSmCjEw/DAn5Ckf3UEjH27XJdXMQ5i10mrxTmwp1LV704eW6tx+xR7
TrQ76LW7wtoyTUaRmSJfITmXYX0RKuLdRw1wLgJJYg6HmNX9n+dRa3jpoS5UYtS/HExGKy2sQADD
eSOWleskAk+dVDhyuZTk+SsKMQsAHTSOyUJMjPOuF+IYiySQV+YBxzwR0qA+HGHqs+Fu9YYndK6V
qpUvLOBgQdVUEJLpKQepzxhCWOYSfNM4anwA2xchLTh0IPLiYCr6MndeQIpI8i/T1Zlb/mMkAqeU
gsRTseoHKxGQbK2Rz4YX9eDCvzcA+jG7PV+UFbd1udiJvW3t3vD6BE1nNV00Gove6e2WMYfNQL4X
rroSfGKsAaCyeQ4OM8+BaHAREx5loCF7L0bH1gdQHsTj2DB9Qg08IX05qxDD1Iv1U6TetC0QwtLk
prPJW0jBqzRT7KlnS3IScCgTxC30dTyPJnSJ9yNwdvj57N139pap5fFU1uQKDvwxta5GEp35Yb88
NZant3Mue5Qk55lj4cx8+OSJH3hOFjx6183vtgdPpnr8yLrZr8A7r9YL+Z8mwjogzURlHUD7+y7M
PBFigjwXTcenOYXR5KNl87Jdcvff/il5EYVcW01AWFGgtSe4GfioNZ5xa7TBQ1heJrLg5jNpVtz8
2IjhqfF+cTgm95CmMZBwPZsVu5PSTAD0SxSVLIv0uGNJ0hcDR0lfHt0jhhAYGfyJWH1PiQ/Zf9Jn
IwquXq4PPx0OzeXdso8S17V6ol7yEyBZeTrO4CWRJnPpVEG+K1LS29G/QiLJU0xUgYOYaChQkHRC
MlEtDCNrUI0Zxn9wRQ+PxbMaOM1tuQIRAR8+FUogS0Tmcz085a2rxErf0dweqoNYsJKcuTsNDah+
04tvYdJY681b96PNSs0BNX7c/M/OtUcnijJj+w/T4/g8u9rX1zncHyb7aR9PGTErTiG0sw75ui+l
fRm7A4lFOEAIRqBEEZeCXPaV0OohPXkpJP8VKXLX5nYPvheKbocsCqHiwvDkiWZHRtLCPM2t5xiE
JBp88V8gYfJhslwlfxBQihjTxSqPRyNBm9TLlZkwWj+ZoJ7remqFWhQgngnxt/bRNp/to0XXaeNP
u8st3dDkyqaZde7Om1kTcdAqJFPpHjDkma1szsRf6CJ5qR24E2k4kFDMzcPi5pHuPrqcNOCGKkyt
rxtp1hQRYKbBspCIEZaHyaCTQcTS3qYCcNJeyrq0jUlrWiQsA0USQLZzcq6NiiECwW2PJ2R+SYdD
jCUiLb4ni7I2U0lryxYo5AjcK0XIBhQx/IlQfG9+kVUMunlNrlcsajy1LJfz3Xw/bm/o6+sbsHLr
q9WlpS7aqMG9JCENUMAIAgGCFrokyhMkvPJbI0Ao5C0+QAjk6W1prZotYDIRU9+jwe4MKAFZmNgw
yaCHKBarIsQko5CtdEhMIhrnDKzCygRkMg3m7+TpmkC/Iec+0MY0Y0Z4cZvshMau905dRcw1Glnf
dNuvpMs81ZihqBNrenImzANiU4TnJwRrPluB6rT6EKo3ZG9yr11d37vZGXNoZ3vGRJDY4IlPd4rQ
8jVKgdZJprYf/zFvT6TDCtWSwwIbAp4Elp2WSWLcVCnbeDg+UySHFp9zNECk+MKEMLPAo0YVB0fd
/EAIhFyYFIyaoYEe814a5MJKC8S0AEFq6GcsO5BGfUk5dZlHYWr+kBLdZFSkBmS5+bys/iidCoiJ
YiVm+BNqhEF2NfXLIYCq0+fetG5neH0VTaPVnS6qzuIc1KDVKcXKCoRHmtvUoOn9KMUVZKCT0PSu
Y4lCu0EMv+bRhIEMwsMRpPt5G9CCj592g1G/GUd5ypayWI0VUWJHOJDmV48S8EKZvKMGChSC0PDj
anqzn7+7XFILSazaEpH+bO7V81tWTDUrt7T9CcoVcTGReFw/jtYTbWM05ZAdcMMiOCT+f5ApuvZn
ZOoPqnY17LXb3XCDWpvSeJjNJg+9/uGcZ+hpdZPJCK0eao4qWJSMbPoveh+JcMcDIazhDMsjyLMp
K6iXD33jdvtx9WG7wcPd4pdW46azTuZaUXnLu1fdFk40/rTRhjRZypKCCzVnTqFkSqPOLhzI+gFQ
SMw5G6poqcY81gYn62yVgMIgLusi0WGqhDQD9GNr14CX7a8wAwE+AlqzwgQgBHMDiG4/QHZ5BspV
hIyOUIjmjsIXIATYySwI4sAvC2KcHxIDTu852XPp2yG20ZrVnF89b8eY4Zqtwfu0Yd0dMD9yUPEx
QSpuxOHbFV8SCxeo08VJ79+YZxteOYCXOcptZ2wO4i7Z9oCbrJ72vI0tN462poPHGA487l4fWhIB
iIs5CqFBgidhPj8RARckZ6tgZgZT33idB3Tw5Lj4M6mLWNqD5KJ67N+QO0qozANQFJ+wnSH2dKAt
LsG3XEPvSe/fgjGTAsIpvUKugphWqBEQB7OBBmbmAc2txMSH4OU0SHSjokIeis2wxqS+Y8GOFwy2
f6a4n21+pvW79J4dfB43+/gHv2r9Yfewn06njzGjhi5w09PGavcwNN3etCxtTSsburmLvNG84OEq
ojjrzuv/89vj8WW6OKo0NUhNDosoWiAt+YkgQRaPDjREQIMrEcustLf7VEQU3BB5NB0KwqPwgZYV
/KpIEY/gxNeGbZf9q1CBt8C0Y1LTVvhCDGGFbkYStZi5ZsO8HwxpRxAg6WBk8J9Q7nvT08Me9yYw
McX6Avvrrig3fbhrDRt3sW29EM7kK4Ji2gHlfJhYwtflQf6pIZdhnZLEXDQnNhBkBQqJjlVWUciG
xQc6EIrhWXfOlOaloQltb0hje1Rt4SGehjckRm+DPoU4uLM8vxqzmD6/W4y8jbU+csAcykao1ZhI
cnjf24228+hj08RG3psAGaCBSSKxQqZoK+BPyPLsNAFDB52v4XRNr8N2xxju1brYzvyumu47p3Vs
VDBdGNSxbODRNTGEIlzSZGttdDXhFJ/GGSIaXe6Z/cN5CsQ049EIpDJuxDKo/ZFIjnc18gJc1Lr0
fCLZ8sV0tnpz3pxepj36qZPmBYlDMMuPSgYg+Q0vxRQ535LEMX6kHBCC2STNj70YP95uZm2dLSGI
dzDQht13SvTld3ygkI5+ZsVlYapo3up1HFRyeidmqu2w45HRjiLzGWZwRYbIC2FlEuYiLMajxVA+
oyat6iWqGY1MgKEMUcjgHc7EX3WOFnRxWDf6SxjI/eOsc3i1mS2+bQ+LF/1zh83kXBe18BWTed8l
uaYuN2x2a5OSIxypfPPuXOVcWwAzswKtPLTla7k9iof/jjZ5tp9Pu/iajKRa4WGv3b2ahGicdqdT
92GweHoLyzN2NFPCdU98ndd1Sd7pwIiWaHe7hRnhjyuWLKyT2MXdLw/Nzh9vROtis1+dDbNSMbGt
UaxCiIHKIjTr8tn6Akm+utT/1jpfncQrFCgqoiAIJQ0OJObHeuKZ1UODcxFHu8feaFR4t3e9n2k8
7sy2u808N7i1A+1bAqoB/KrTtcDTsrSj2xeYDteGdFqEaWg3Pe3rmNLQktEwfSyaGV7EjcZ3J/vE
3H03XDwxeWlhmppGvmrtm4c7tbv4noZ+wMs3bG8+r0Oa1e1eR/CG9pHG1jk7FPPPdXPv2thptQdo
5Z5urWHOAKvzaZfZaWxbzcPyVL1Dn9xaN1sf08qL+e1J7kXSxmAwsXmYPDRxPbjppTkxLOHtwtXg
y8Ptfbsv0jgVeRDLI2PXwbQhZ4geJEVk2lnMzsXWUaMh0eaeW98Cc5/buu+8YFStPeeFkEaIkZyg
ij+vknt0CxGwIIgJeIJFhKwgFTvmCG8Ys2X4a5LaerUAWUv6OjVP21mTFX0W2u3YqXQ8wT21Zo54
sEiCyAW07bDcz5e35MIrIDFhh8kCay7j8j1enOWulkyB8BNVSZAV2qxmQdDJZieQzp3vPQCL+cJ0
sRUizAzRTwUZFoJp6mPqVgcPCKxksCrNIflm52r80m8dHw/T/rjzLvl9QZJXfXzL1+xnDGlzkvjr
zER77RpU5NRu6NNdqxC3CK1xkXg6HR0rTXF4pCLa28VntrKJ8VvWri3r5gGlrPXE0NwSb8SMofvL
khuEukWNfFu/GsIh0GP7DhcIRJh+Rvy+6AKlisGPaObtS3aB3fyEM7BLJPN2oqE6zbidr8+pfzDT
EkKJrmFtF4iyML75Z3MVpnmoCaIhNe3eP05/Zma3r1erIG+f4Wm/g4sLOQ67MrOXh8n2dNfdtN/Z
QvPsvHFIDFL1e++stEVdhq29t82b/vTl/QfT3MQGd0ADgHhaCwiJgdLgSH08VLch7ba12t3fL5SN
47lhOImkx/fH4ZL7ex9u9seY/SLS4YjfexMdCIlXGA5gnhlmhlKHyUzo2CiQwPYUu9rK8BYKQ9L5
9s32HagDxANBCoE6RDKxe5aLn7jGPEwghBTqMWLSRYQmpRX9dN36/f4vSMywlhhgsmogIG1JVEwx
6FWe6ecNy788/rgHHuAG85nk9lr9JnvpsdaZ9K+uSNsZLM4H/CCdE2lhoH2j88uenTBE4wMiPJtD
URvsQLQ5iUCAxE+Gx4/N++5bvx8v7j+czqn/Nq2b0+a37WL9AZqTHOju23Bd3XTuZNyTtsSDrFpx
gVBz0tCIjatwwiZwhkD1IB3ZVrBNvLdykYcu3vaXj2+HI93TzYPTgZjbouOBxfgVcWTrxSLXTHeu
TPpsYXUtSUAy43lKkIQq0GvvpVYgJCal8kS3yUsXyUIASha8JngrNlfmRMOt0JOYBsPZbpQcjGx7
45vFP/ZHHYFbvDhMkycECxuLlSrzEedOMYSiuGr4Rwhc9mY5GQ6fdNTbce8NGUm+SCyPlPrIqOxq
tzloLy+viRBcbUfb/r+Imk1fD0dVi3vEB6v1h9URx3dO6NYgbXwKQGe2W4iaJ0Qns9/87q73arM+
vhbfLt9s+nstsKM2gE+caEaz6pMcOI9k3pJK8d7p/vEjL8VdDxy77LlPScNDUlHa4HSzYr8lw/YT
TNOI9K4sX9XcdN8ez7OHdJ7dzai00ZJ+NPRPuMv29XJ6+DBe/kUqxwH1oStEIf/Kzc+LEijL6dQa
jiUDBx5B3ERy4haXeHs7h1ba2l83m7zwbKFqbnq/Ow+mPN4Y227xmn+KQy9E6NPan5o7ZJB2UcTd
zeSsrd1ODeLP6p/WL1v3h9G2nIvwqwJJD54ea7v3KEH+8FQENecpZJKP27cmt73uIDmAS5+rz9+s
P3AE4MmEJdliZIaT79VpPRtVwyCg6nhu9Ubjc/vFqdn5VfWP9gOi80VeUTxiVwc1GHghE3gJRKr2
sb/UCXjkLT8nr/gd7USENQRxfp+Q5UvcAhpXNjkkbl68QDmhovg5aYhsfh18c848l5+5AB6la5Cu
lI2vxeK3ug1Nf6Ji5KJN+qnDnJzxJaCt7ZqOobdY/Dbh0mJ3+zETShxvCY08McpXOsYI7Y2QOfgU
IW/LK7Lyb0lADkCnF9vxIW4xN7U/EpioPap270AJVFyfPzn+S3+IWp0+G1s89kf7wR0XGSkRahXE
MPzZhsXnhhdVlQ+eet0OQEJzfvrsH6fnHYeKT90XwzZO11zs/S93q9e4WNmGSuX0U1Dc7WmchDw2
l7huCPKy4QmEKH9Mk12to8uNdCnbzU0zqUEi0I41d4POhWhq5iyA0Qcp2x5Xc0ndDfYhGCRzSvVV
RJPEnRJ7upSM4PfHhs4XWG+yqSMakvwP6w+l3bg1cnDrJ/+SnAjg2l8ij5VmNbJxHV07vUc33cJ+
bL/lZXm/2uTbwlwNeUy9rvd41/3YXmLc8Ot5/52ruN2dPq+m8wd5tuGnvKMe5+Hg9/WGQwccY4kP
Bbr7pDbgafLtm7NwxYGuDYhj1CGVxGSfYn3dafSOfBW/IfjznJ1j4to+f3uKyHqVRw0hJZWubf29
tmRaFCwZeibzmlppjNkrENodAaHX9TDJgobgSIjGg1gs+kpGSUID0atspy/nIzyvuySseBvvdejf
kuETj8AxA6ZkyDiHhb83V6AfhgYwdMUMD9O9Jnv5sjGXGr6i/iUHm6DO1prEuOvsn7tFwN09W5Ua
RvvQTg40qBGoB24qgDvMh2FnkMLpDNXZy1Ghvzu1RHjnezqo6S9vGmuloh6x2136kJoR4/pt6b7Q
Xrz288WKIErVypsjwaXPfC04/p2qo/p6ohzgXajb2MQsol/QYH7HT3Vlj3LLX7FaTf6p6KwI/On+
4iZOjcHgX3NxNVi9xj/U8j8MYjTzdxpis5y/eQ6KJIxhOE78lj9pbiOPVhnFaKRyjAEKc8HLw6vu
WoOXwX3aVOECZToUMSJbziXd0v3epkFT8RCXss8OV1L2TEJ/cS08NAYqxKLfseqOVqutnMpRrAMv
uTFzfx7/+pvup3tcLLmvjWOHnGI6DunKLe33m+aosd7eXBpD+0fmbPPP17yQD8UC4QiQ6u5Rf3gY
TPpaBgeDlfhCi22X4xgPs+HLi+c0p54M435HUoemJjG/ojWObYw+FnZkHpnwJIFHoFqw793p6/ju
eOl/eetgGidPthRfYWF84+9xOxvKKgZNSZ4SX/TGiqF0JwKRqucPgayByiX0EohxqnIOh9sWhCSg
2vg14x5u775Le/DysFA9NpcYmd3N97qcjegma6jPd7P8n66I/RWGrlb9u4gpCVzX+jeA0/yONx38
qP5ou8MY5c6WyZ4drHJomdVpPUtwP5JHvWWIjB61pC0ICSEukGoBXV5Bji0KZrMfVCCOAHLevRne
h63iKxlWnVfz+5f8sMgZXC6xe7066XrZ7bF6m2VOkkpUfQazwpMhUeZbSihzl0nOsrzDuwiI9uPE
VCWQb3CljKSmcvv14y4Ap3ZpFOCvILXLKHVx2VSCLMAHJ3ZRxL441StpC+uMOACz+PMyW0JyEoWn
0Fl/MVqfuV7QM2aeNOFqyjxbS/y2xb6x0EOG/NpthQ5oD3fn0WLzuV7g/LT/F2mkIbQQvZpwiJPT
lvULETWdyig7ZmWVXQQeL8jd3avjXHqw5Kya5JUuZf/FbxyniJjqoSTHlAURJnA00RYTPM05o2LP
7npehxk55nGAhEETL8j8JbXhevSwuWH7YuOWKIKOLzKfA+ZJHiBCakikZ4Z5ZFJPewRZndelnuUD
qILOv5gT9GVJs4o3ztXL+zeIMV0PlAYRvbPUib/gmi1XuIb2MP8UKCZuwvEYVxydqmbMCsdkJ/Eu
BUi43llAFDUiUA/dYtSchsNQRQT3dO7f3w/oTKbcAGdfosQ32YThfA3JRIynjSN53h3EgXxB9CMK
P2hSIqncZ9/oD0zfKEXNdzqsty9mzMTmmRk+TB0a6S9bKFJ7clWqSssdiXEKVytzuWz5LKJ6p+br
tpzrshWBdG4FN8Tm4fP+c12M9MG8cjJ+62T+iaaGXQDxq2GcTBFjOg0FK5mePIfsg+9MLmo/TCzH
Fh6E385fd83RgesyS7Op5pE9CxxywY3kuwExRtyY5pD98i/Od4ViNX/oIDiveLB6nC0Go/vuXzzT
cFYnkzMEj/P81f1YX1eIquL3KwbpTjho6kSPVFZaPOPhtO++2txfjBRRgHuaaraEqk4+dNx4pyP3
lMLcEOkQz/vhp05zeOO2LJC2kragfUgX2fDKCDDhD9WtH2rNyz5fbcqe77gahmTkE9c9OT9dzIBk
x1lAGtVawmVCBCVHK0AXUpOuqIR5Y/HBz/PHp5O+9984DpUOiyHvTABXx9knhN/aIRZoUA48Aasq
7mwIp0Ntdqja70Qsy6zno8fNN/p4enaZvrHNXteQYpanyeGY3bc1YKjUEVkQpptdEtCTztq/z16e
dAKKbyjcB54+OVSlTnPwK7F2pZuZ6ddCe4hktTWTVS/mJ+Ahs5EhbKHg0RoYzHEYj4YMnNq45EYR
tMc3MZuanPjJHCjMpvcRICWIdpRRqCgcvZAm5wvFRaqLJG2/JOqH/oKYJrI2O4mUXsqTmucSJnjG
C0BR1HL3T2YPVGydW/n22K4T133UtrNFkapQMN5gx7GDeHAJ+0016u32f5ir4Jl0AMA8VJdtmpxA
KxNiEYEnpypvxEC1zRkkHOw5ml/bF7QccZ1nOBz0jygw3+yY8+RXpRztyYUd/Vz40sh2fZBr7rLC
pKOsDDa9ZglTwULaEaJKRA7BzTw5orA1j17FdAxF4XL/9fy+erue9V4+DDsw1lBmRige8wocgmKx
RpF+CGuoPJKGSGseEB7pOKAW5giqzDpNSm/6/mJHxfw/UxruNlyKSywFeSW5ZtS7myVLD+qSiwqe
+aGhc6jX3LkBqVL9W1zPzPAhMvLkACtLhILTQGChwnJmIn3WqZKtaX4P88w/UfqQAcMtd2U3uR2N
PJRN9FhmSUPtq+/0R+umd9eTvRYqlTRdlONGT2tnzXKrVJToHDPKk8oMSD7zA1ZwlAonghBlxDB2
r435xNj+xg9dfRC+lbSWKitbSWkWVK2hnscv18z5hu9M55w+DGGUeLtdyITcgM0jlk1IN9OTCCIV
ILt8rJu7fuG+LAagkw84oOCvmBYtGBswEDE4fvtFH+g86fZCB6qqfNn+/fKfzfF0tFszoon9NIpd
v6fzABKUGw4tlbcaYLVgsjpbj5ThhV+KUUlcxGfMgmaIYFEFguuC3LTON/3/EqGTC1L5dBmDUa8d
VyCj5rWoL1XOzy875klHNEmB+fckIPOqG0JfNQ5UlGOSebcnSGqMQHTlRLNzlAsRvkMQZTkYYKsP
+P3uE2mJX/dfNFKHSARnLMlRbzgt8/RkBv2fWobC8j5vPo+UF+/heoiQ/I/4vWplL9W8LFXkS8AH
oyZbbUMBAa1geANiOO5OR3ePG6k4h/TmMFTfmHrO6FL32MT/Pn9tH0YnzrFG66sjPu4Gv+jiS6ri
osnG5RlxfuBG0kaNy4NKYRJuzFXo7s7jsDZD9y0TINtt3LvomplW4Gn1N/2ydOJf57vsY1U5iurp
E5xlmATcvxhupICUQTogqcRmW25KaU7QCl/qzci3wPn+On9RgWwV/c+quuGsmSso3uswbDgO4ILh
a29g4ZiGCgqWVJ2eGhyKeez+zpQDGJCA6WIEI3W1PHwMDzBkRxVcDNDNxzcMJjGOgPWKnNNNI/Zo
eiAKyyqgppeUMFSRHNv7h8B6SLwcHJ14T5YOI3n0kvqY4xhZfkyzL9bhy+nr6eY3afUI0pGD8+B2
tRmPqAqRzVn/d6m1UHFzNi9Sj6hVqk9oy9i6vV2FcUONqGeBRqQuVO086eMej0f3HgO7VUifXWHr
Y1WF2UKUK09xugGWPyVYkalRjjTx8fOcrZbHE6vCl5bK2jwarlYV1c/WDUyDTwbZVgTdJ5GbnFze
rHp5OMIXyflJ7pVQj1ad1pMJhv2MEnCQxJ87b3mABUpAGsCBGi63Dh8pdTV4py2Mx6n21tk2VQ9R
HqTl51bxtKOl1erEDB+MzxueDP1SEtDs3GIkqcuQUtOoItTQ8GujKY1UV1ilhuzBQqNZU5hnyYm3
jjSEhUlgX7rgEhMG8aFvNEWn0yF5BQChiKvESU/K/f27b/zseF6+3h4GdGDdd5PV+TxajSe/xS1D
WbtS4HxWjY7b6Tb6NjxqsSwWCpFKSVG7W6K9QjFj+/JBq33ntrQ+CHPVOlKvpojQ/tepFQMZP5JT
8/HxGw+rIV0G7UziZMbmVuUlkc6kQJDBmk4kxhKt080yfrk99VuqBYHqG4JQiiHI4yO7gKVlaA60
ATD1a3ayQCtasVlTkE7KAqc4uPMKX9Ruct5aJxV4wJTiASWkhg+Y1BLnEu60B07aLNSmC9Dj5+Vf
UlxQS3/id0GtB5xuDR64NQo7ebXtvhtsB++b4yXniNCOq+7H+7h565skjwOjt5IKSbystJg1JALm
xfoZdG8mf4HCgYrQhu04jTpv9JGf6cPouKpux9VwNG78Oekv8Y6H1CHyadhcE0UKsFjLELTqusDY
QlzMu184Mca5MZJjhaE8itAWc4wYGV5USpaWKwdU+F/GznS5bZxp2yc0qtJCSdRfeYsdZ/MkM0n+
qDKeb7TQ1r5ZR/9dd98kRGem8rwuutUAsaPRaDSaAJ/0Sy/nB5dfMnByrvg+dt7MZ4eQfSpZsNju
vuqkgGgAMT7iHLBLJQGPZGXEe6djX5lZNfPurTNZnorhfDf/oPPLKCGehFVcrhpdDxgCyxc+NaJI
waO+HRa994fO+3EjbOHVJiFtupLiUapxsDveEc14Kp59Ii1K6vICS9IPmj8Dk76aZb/5a3O8q0pB
TKEcR1FsX9Rcqap89iQJcVuNQjMYWJ1Ept1N/shA0NKqvJrNGQAlken0L8YMLgWqRiwkJ59DriO0
cfhZfZ5uRM64GBrpTSzU8MBbJIo/RSVNnqiVUmI8TiRj2NuQ8CBA3kqkyJ73w3H3dKki6WpYhyJ2
HUmRUvb4gKtYTO84wA73+eRKY3iFkFJjCyKTqnQglU1dxd5pt8nqYl5dmJYK5yKKpqpvtt3Chqpz
dkKR83ouIH3qpTRGA3FDHrwER/vLfnv6OFk+Zj2JzGpJde60e7sY7DYXacLQ9ON389Xv3fXhggnF
xEMyFKfZh8sbi1lFYZesALgX19F4KRZbtEgZ8icTkdUuvt4ojyQiGcISsOoq1ZFJ0uuJ2yy/Ze5R
B4UMm59m5SnnbnUgTxAAJ+SpZqrt9H7X+mPRHH9we5PFuPtyGnYG6+bwabXVUE7FXizi/ALcPJRE
BWddkMrPMZu6JRjVfTHaXUutr35gq4mpR5WJKqmClFsOYG/36dUiwNmRfDoUDZxi16GrU+zpxZKG
8DGpn7CkTC2CL40RdGwUmB7C00w0RJo+OouFbK41TYfkPtj/WB++uHGBxFzs2ozBL8SjneWOCdtp
EM3aEdJLc47TYrLhrgQ0KE53j8aTJnO+zc7sqmiFgs3DVKI24ZKmxUngw7wDJC3jmo8wxZkNOWwW
eRqnN7ZR/YKwc43iAn9tZtbMoKy6QEFiDXG2iWNj7ECVITWHE3CSaT/ciRHbQfMf5Kcs+1czHZwJ
qo3DFMqHBRFcH13FTnxn1/yH8tpW1SVVLdm2pCOoo552dtdv7K/x4JWe6kiLqHZ5x5tm5Ze7+Y0q
z6wx6F/xpGRd+PLcTpc11N7IV6tH3S9ISGKSiLuJvMBpbLrSpIH4AELuKheq2LJ4UUh8iWzYXy0+
KqV4qL9uPCIpt4sKyRjuc1/V3zRPnBWLMQS97k6WRBPrKfHtd2POnJSUy8MoOSPfeGeX3zA2QOAr
eX/+URPuqvM2LnvS7Pr/kCR462nMIcWbGss9Z1L6Bb7n6QxFN9+LhQ9vGaeCq5AFxWZ64w8MOZ7N
t+nk8uUrRccB5NHUxA9jIkG3nYfE8mHWkkSmllyM9BnYZls8DRfvOPc1puLuQ74avJOWDgKJK9QR
VMbz46ckr7CqKvHe56w7/lMWR3i0n94wmfY+F5P+g4QZ5m9EoQQ11VdqISPUSSJNTPbAejPoldqF
RgJa+0/TepowpILUuc4AqBVOaCXEu5jLNuolCxJK0uJJdBSNW2Rc94eiOy3QCMhT5LpvlApZd0mN
Ji3MIq5jv9VLPCDcVMIe5UbgAte/q+UKnX0pQ1TO8UNAc1gRUO3jBoqhBFkLlglRYjyYTUIQUvkr
ClIWpdCqCE5fMGiJZKNAChU5p3gq1LE/vdxvUOuTbIDql7Cgq+6fq8O38z2E9k0QREYs4lGyAYOn
wJj80GLe1Dd9AGkmoJvRC3AJxhZpDfPe/vp5crhvF7O7khVAdiRs+isRTIZJHIeYYLX/jg+PeoJX
8ZURkAoY4g9uCEKxN63uA/FtVEIclSwIGXg+s9KdEHut5UXnSp7B0OYjgNjGdCSZv8QbNMVR0TK3
7y6QYblr4lJUbf38addVv7hUQPdOvRvNINThlplpElkFe7aIZnIj1WFqHTcQMEwqNTbBXR4QWgeY
800XRcAB3K/7N93dTqqJkgSLy/Y+G7bzuOEutvHoPV4bqudqxQdPTpCyNhWiSsC69p/PtRGGeoDB
CysDvpLX4Vl4AdOTnPB6ezLOLZGnwc+Y98gH4Tyf5eQTyCR/ux7u+QBuMjwWkkA8bQD9MA0kRBNF
tX7U9KDbaeqigotFHpQGaE4D5Gmu89tif9N8YjgNbtrty+ePfkEiIIaklWXxja7fGSoldolIE7dT
1uLC/M1ZAgmV6m0kNQlOYlbHKeMK+TGAcrQ2OZTQFIMmYSp1FAXVPXYoVwZ/8YLQSgj5zLM9X52n
dsKHJkl5NsesKRafcUOmQL8Arl6uscGl/7jAJWTl0DLzoi7yIZpZOnMLANXWuvJloaKlxOo47HyT
/z1usCG42F0Vsd0bwqrEc0jOZMT0QCQWcKThFhTCLhrtx7O/WjY+8isjEH5S9lTeXcSE6MiK1hr8
wU9QJr/HAdLDRspYqgL5IgeQZ7BpXJRAA5alKz8eAbwFoURB9aRQFk7lZZvUg/4wWWBhhzqgKIqr
ZevxNOijyC8+B6Mwzyh3pTxOZXtIp4hOK1vUhEuwQX0JGVvEAVbfFyHhINGdbSlhGnyJD6wYibmI
WSu4+R1OIyUng43A58QqY39PsFKqUlOcnLvG6WsgZiOwMzGM2KVVGzFJhbhkEUpQM2z9ISOSlyaV
BCl03l18rFUDcZHaqjKsy8B4lb+fjuQDang+Ed510iFzYY1DbeyDM1VR3DAmE2bF4PGUwB7MygqI
aEBR3PiqmIwyiJ3mvHb7267xJ56OlaAR0oyEnWoIRIjbniFLWH7ypGIThzpkLHFlOw8KrBdZF0pX
Xyi4b9x2nnzAKSBQjRiWqe4FnOqFeNwjbMKxFSeTMBka6ShQ9yNhQmlV3kDgWZLESRPIw7ebytHW
d2fhwRizOMks8qtFhkVv2EypE1eIle58knf+hgoc0g4EUp5MoxAxkwA9qICHSe8et+fDhHiY5TPm
8wgrdw/7uI+LebOMe2AxQfz59jQdHtvP1LSkPtb0gfGSxwkzWsG10G2vijdTbau5yYDGEwSRYB7r
ACCP7C+KdTBxUoMDARnwdf6VcJgOOI+4zxjqagcvwqPOkcwT4UsOa+4UPF2bWKQtPvR8sZnofAcC
Awk8/fY8krKV9a5ioDvQyazxBWSLrYXKqibW+dBl2EssiqvF4mLWHHYn18XLy49mzoo6rGtCBQhH
cwuUzUxlW+qlml2H3nyTiRnR3LDAHiueqU6KJgEJeGXXBkdwUkDdV95pvG3t1h8kbRHNzAKkaKBk
ORYYTQ1CIpbIKSTSw1qN2Lgo+ULo4tj8p5DeOq50rVN86kcQnbb1vDuqQiSW91ipPB2/OEtRoIR+
3jVfbg67SxWaUIo2uQv9sKnVxQD6MTFQhNIZbQpJ4DRt6D62xh9l+IL5pSYqqSAVpQuhrV4my/ve
8S57asN7MOUpJxMQ2R1Gu49lxXP84phqI4UaTz/Yow5VOOiYTT5VI8oYyOPxz3Hz63zWjc2gqgQO
7fj1QcHKi4mZtyzEeKsxEtTqnWSr6Wo76FCm5nITNBDd4eGe3+f5j1WmeZqUPDcqw2+NK0y87AUc
97r3UliN8305iDyUVkX3drf8nLRqMcpIlEeDgTHEINAcW9MflbjVmBZudHsgYg1DhZfWsfKCCZXh
sp8vbhrz49VyWtxpkBGuyUcwjrjJswfChLyET7vz1/hx/TAZ5G9JS8dt6CP+/obz3vgl7f6k95Cd
cglUtAdhnCVQ2qNSKFN4bSLlx7nERdJtLg5fnCGZIXPtZ+Ph+rn7AT8VMjZy953iLJcx2fenvdtZ
0buVWBAS7HxxMS+uTl3uDqnUOSDM/zzMoMyUk97kcsINSOGeYXniudQwlEFEYA+MACD7bXYX55JX
ggV+8/EA5Q8RxGdoSipF6Sgm0CXV8emL6thMUmN8EdyFlKNzis2ebHX1UujOcL08gtLsauhKQNeB
zmW81wKPClEJ1zSr9DUIWJCACSaJcaYQc0xwesOQUtcf0tq+b7xMfT0Iwf04LDhhDUFIw1FdAHBR
gKpdK3iqAa8pH68ErWKUimlHv8P+F7ecWE/Bz9IqJmHrYWuis3ykuufHjzMmEScIjwenxQ3Jzq0v
Iok+0B4mzRqPtW+EqZpSR3tRilRmouDj8hs6AHnhBBK4nFV8F3z5XdN/Vbgxe3R/NsZ3jVvSgeIM
QURt/PBYXNM5EumlvaC68rstqwclGnXGfK2dSlsiUBGFI7YrBpJwBN9pEGMiyb4OXHjVMGhxmfj2
H2jAwepin6v6bl56nSeWVPxS+3D5l0D2wxkTMlF4NALInezOpfRWskZJXMTLVZSW3GMcsaBZXO44
FYL9jtNd6/kKnmiaS6SA8/RdHDdkt8MzMlXwcHtl05CLeCm+WROQcNbZt5cdsVBxRCUS6TChbb6V
ywvmTKVRyYpS7FRfR3iW0gzmiLX5Ah9yCw0FWTLh4QrersvCiJG3dl/BEJ9J5CwwhuM0L04Xy2L6
iXCLJ9muR/WkS8vhXzjTQiIm5qJ/m0pYLI9fpvnH3nQiO/lSjGQE7CYX29HpLs8xJK+0FbyVSQTp
IU5TwWw7/YA6qr/42i3XLyoA+oxW8dllyOGo+B2eWyfspjGfryRVZdSa/7VZamJO5U1INHzcQk5s
2qNsneiOUWfIo28XFEp2rSwtu3yzEZzGPCuf59ItbL719rOH3faODRacUNuhEbpeKK75tL+etD81
it2HcavaJCME4YpZ7PE5KXttvsE6QKGowyJ/k9KLTADpYUkLTmBDooB7qsbHqlch2v1CA0166u6A
KZ7sNJAQkq9emDxCCiGCPnMrlbmbeZjdkYXKxhj74XKblEJANSkVPbbIKsMPVYV8WZh399O3/eY3
hk7wSquPGlosvJK9PWQpiVQqdgDrCMN5fJyrkf0ivbbPT/68JQKw3APad7K71fEw3G3UA8onWk5V
r+aITWv7lQhOKBgGLrNteyeGYoRXxRRyHXTe8p4HzitzNHhM/2mYHbrDyXJdluIwoxkPy8mHbLn/
BKuo8hQX23Vvl51vnQFXwUFSselIGdhbZbNvX1EKje9yG0IGhAEH+iF/nFFsdWwEl/7jmxYHOjPL
vkAyNwQhioMaB/ohNWnAnFnKCac2JHGb0IhK3zOEgBosoaoHgQz67dvJqhc7lbF3TFCTUCJgEPKq
L4poDJImlQTJ8Jw5oioRcBtSRCy03uMG8+Mel14MPdlPvhI7COsgEuvU9BGRfgThhX2A+LBOqt6D
aFfRYYASOddPT5+WkmR5os2diDIpFmHuncplfR+Xt0l5aFXcq2pVVWwet1/HawRRlqgEoME80FKD
4Xk8XaGrik6KZDNoIKQcfQHlHKM0AUyl573SVIGqwETw1iiQqY/wMsVpLGJzlQoxCeopJ8PF8Z/T
7nK1f5KwqvnRIsvssS40WGBIMoOkA3g5iScvy7X+sNtbomhK0pNUKSD2TMogI3HaAHIHL//hllIw
pwxS3tuRNk6JYB08CA/lMATx/GKkSrH8WtNRgKGRC8mZypIJlWh8g3G5MkCylDETzeaGUoA9E+np
7e86m7XWdATRyxB/0FTzyXGfeRMZx4KdXzgR+sSd714G0m3A1f5i1L7UmDTRkeR7yJ8fYpz7uLm+
+T0VyNkaimgJ6fSuNh0dnqQ79viBvnkIVjIvCsVQFY1WFhoulCcl/PWqGoUkCN55vtzO2/pwj/QM
g8nxtjTNxt+aDxBIiww9Yjbtsz2kWEgIJrKJI5XECZwhMIxs7CIdEGdnJMg6FYH68BLKNqR1TetV
t/Drdk89Y6Ts6UoWxhOfoAVIEhdbz8ANzekOkxmiL62NZZ88Q5osh0dIkERQdknGD3MDkvVTplNZ
JeC0v2OVkvBP0Rl1PqmqMlXozu//ZjjNsVT0SQGS0C8ngyObBqfVcDbavV1zyDmt4gRBlO/3TTd/
lxXxlZQbSmbJvVXzzctxereYMmvhreVvseFGRGKJ6kwuy/VmuMeWcvKyu5HVvKq4qFZXneJqHSvF
4CFUhdqf+OZxnt+reqmS4BgMutcWx/xNK3+hhP335GpPsjxsu/fFnOxHu8NwlO2bl81m/+8cuypN
cDFhmq6JoeDA3vWSM3qhCxNLQnhnYtkVrfGQw5bIh7gS7fnhIbkKLWbIuUHeDgT0Qx7it0lm8rwH
hHrHx8kH6LgJKUMl1Zzod+LssPXDiJMeTxHMMcnQqwVPpJVVnsfCZLK8WReS6NMReoixysJSeAj7
cY6AtLnaFiSoIDsXYcKMzhaXtWD63szqZWfoZYKTiKUJ6fKQQqpTOGUq7HWCC5VxGhaBHJrMORNf
R6S6UN/H353J4qijhbxAKHPlXimKwmslS3XRoxkjXSctKcEWiVWBnJEhxUqFk3xbCuZ4062G5fvU
isRovMk+ahOT2ZcwaWYlCo9JQh8n2EEfgwB54f5ejN9uTn8mH5OYNqAw6Ud444V5mURNHLxngIwn
4UixQPxO+VnrS9BkyPS0fh5213yowzd8pKsXDFSS8nDVN4qz9uBdvsz/9sz85Xm/+jTuZVewa41H
IpB+7B7y6xEKIr6vJL7LSNA10qSz2N8+La6y5/l+eJhxyKc+bAj1NAfi3403qgaBXVMgTlfRPNQl
UNI0p4iAtlX/RJuXVBBEmHB1soiKNVdFbWXUaoggMyoQe260PkRA9u5PtVfJ+UFDLIZACE6CJpbz
Z5d0LWHTQ7EZwDhBjIvFyMHFTM8s6PVBjF/XAzm0YWoFnDW5ycF5iXeCbi6zDALYf3MMgzSHw0uc
w0kD1bRYPoPpa5X1p/VmXiqHYJDu+aQcqiy4ysmEKUWCWZrUSIo3QJONJBCSdTmrLWfn62Iq6/SZ
EyTR4JL1j5Ekej2YtXP3nGVuDV7tUpITjLv5XWTJy+DtgnNpB767KPhX0pPYfyX/OCow0uK3zy5F
mUCk6sw8BRqWlQqV0PpwNXs5hArv5WauIxsdV8JYzLU6e8czcGq5xh61qAW4yKEDGTrlqj5MmXho
Ukeu9PyJBOjDaJIkyqv1y/W2lEstTlqiZKsNBK0JKw9ClaYx4318xEsVKZyO91Ke1azt/A0tEkdZ
AkgSXa1PN4sD95/WBE4LIPg4AogmeZyiHdQ5TamBgRSdEBTkLMvGgWsUWdUL8TcVXAcnuoqGec7J
FujYJ4/9j7NG9wsJ6xmNOZ8BE/uwiARiqVFeV0xgqggsS1I1gJPrju76k2xYbmgfWr17nZWiMqBZ
jfJEa6WipQIuudVnOD/tpiqdK0KgxWFxk63QMBLOdQR56hW3p9n9gmP3Fq3pBwKz+4KBUnxoemSF
/v3QH38/bHS0wpvu8t3lpn36cVhzUEZ1eGCfLzhpuE0je8sPSZKGy087gXNB1+08e+jygQhn21Dy
SVcHNevhJnLC+8EAT3c+YiC58PmGBODN4Z/m+F2x4NjDMMFasMFJQXiXarbn7u9l/kUnTaqS1dqn
JMiyJJDT4Fjc9ydYLWl7mQTYOCxbUdlgKbTkEDnsUJvNp+253Xg3abYuG93Z0Af+17N2EQmih+Ox
zzfu+Y1MmWRYGNsRJYF7hFAsZRk1Ye++LHXvVO2TR+9qENSrBE5G1eY8LnvQzDq0JnXIbDp4N91z
Y9XTqjxkCtLmWY9y/VTjVj4hAatgYHQetGjSit0RSifiZHJMQUGkp4bAwTR0TpsYPgrKkWP9Rfdh
Np1A7ZV8DkJgIOnKs53/LQ7Snubri+zwB2yHLPpPA14WV2ZCBANpF8ub5mD7KUpL8xCsMcquyLY8
WZQs8x/KPkLwWslXDxGUDOdiEUwnv25gTxuOpVRtZj3kjuiSqgYuBjGqtqnlmtI0Eve3YH9izj3J
VsPu4Hhe1xLIhXUJvMsU7FvRg4EttsP2jONoG98c2FA1UXFExjGqSSA6G+BuBh6xSb5OLjhn85/N
H7h56P3GOht2Rk87dTqxT73Z0/C87eViabBOTw8Z21S9yQeVqVoEneasrA8vP4iM37wz+TDddn/f
iHVVvBJEvbyfFWdmqUb96fw5SnPq7x9aT5sPReukEw6pw2K2eGyO42Bd2h4PRsip0xs+tea3my77
0+WZmESePXUfiERBCKOOU2gkRk5LVU798UDVozBnSx+GprNxwvmP/SRuiqdj1VF0QBBa6mcZSZNA
epydbqYdN4MJ4oGh9rpLE+Zr+AHputi8oIhipXgxtoGMPx38CCazEU9no/1xuN9eHXWO04Lvz4bF
ITg3zjCVyXcwmzDoxCd2JY7S2tvGRbr86tjBh/HTrQ1SIl7YWX7P73S24g8dKuZcKcJm2T+U59ba
mKXZ7T04ThxeQPAwdLJBDufccltus68cVYLn2QcXhLyoX2TPnMwBobjOHoGVvhS3KRtQ/AwdngTL
UPV3ttlR6XnJopXOZa1/o1MI6QSadvbC1kkMStyWPhgudNgMgwD102n3VXb2dCdd4OGusZjEMhCL
ZSwuuC7tLWLZ5vfpy3FWKpksCBHdIxcYwhZZYTI5GTpLyWAiEmse2HV+WnyMa0AqPRXRRkV23Xzr
hFTWSvegQmpBXslHOCgpMMz9GTox0QPFn0VM2ffRVl/1nW25Tmyc0DJ9zjx31JJrVikp8It4eDkq
CMQQAUIFfmjdOZ+7EDBYT/awejqF7BRJENMpBn+jDJSG8tdrTExCARur7E4NDpqePlsbp/K8Q9db
J/OrtQ6fWxsOs2803hedza2ivx5zOO3ptDrL4nN/kP/thnaGwVnT1imViq8VoqSqLkRDaMrcH8y0
V+6oZXLdxjci4FuHhJ135jczToao5/PUeIPxQ3wNEg3F5i07uP+aPyiUt3idBSmIaVQTBPng3+d4
h+b3GfY9tHalrcKft2o6knA4lRrGK36lsYGGvCVBky5TyGz/ad3vqtF4YzifN/8p0xnECCGcpjEn
Rx+SgIUtfEiSlIKB8ovLHkbEcGgHVFsaYZQoalCvbvjhQTBQHk2wlA43EMar2xZ4HxeAMvNRLly1
ZILSXs3fkEO/tb+ezU/ccLO9Pu6Ld9vR4shXckEtNFW/deqdd8RdHFeO5NVWbgq8KnprHlu30+Pf
ut6F+G/mPRE5EcUfkLVv13w8b5p0ahIqlN9phzzCC78rQ8RsQPxyHti85VhpZ6/RozE8Ou45Xqir
RaEjk+qpXWxleIpHuftfsQr1dp+jxxQ0FJrSE4SlRKXNjlnIKQHJGkgi2m+Rr5ajZEUmhsotooA0
O9P3vZd7MubpjFCkB7bnqgDScSsAO8tYqYFBH40nRu/u3W/rZW+9eskOB13H5KV/1sewWOoBmI2+
w5fyITRXgtAh7WA6mE+Lz43N80Vn2/4TT5bDVm1XtsKhUP5tvu2vuq0RXzZIBYGmbcyGfZiF4SZC
znRt/YRjg5NSdujcNfeMG8ysyulKNqc8mkWYVyXUxlMeJgezLvkaLUajuNruM9NKCHNiTqfJUSsv
AnV2xeff+utpNs/y/v6e+nPd3ubbb7OnY+90yPAqj/yzPoWNOfSEFKDSA4Y5gV1UadY4lOmSOut3
Tn36jbTZlZyudzLetA5Hp0E5Pbx0yAE/KUVwPaHH2XHPw2rRpMa4d1/au9K6rjw61Y0IdDsC1X8H
NjVjz19XbzLDkpphc/TyA4xgzmzxxHKR49hiZqhzBHBaFsjoNrLW98u7F53tBWntX4rP+sZttoHp
tkOM0tkhUo2gRagODpgfbudxy/nsBu2HBqGIM2YOU4+6g3bCQSeJnL9bp/PvCVuKuN/W3U672FES
DOMwjkNHSk1UucrAwIjUVaTD7kpzup0Mw9a4+vhFdgv03Lb7fXOzWHV1fKEfteR88Gbb+djPJ8Os
w4moaqmwJCaGTCVOnA2kIXh8V1y326u7zgK/8DLsYydpjKpo/M0e24ePWaVnisHL+3UP2y44FgaX
uNSY03FsAdI208On3+a7Vd49dBZ7kQuPuyr/eMjeU90gtyA//CsypKScyyn7FbrMD14g4uwy50ZE
26CutjD5ghxK0GKCeLnlA6Q4k4prELaLT2RH0BZaxEkxD4OS9rtmv71Es7m6yLthO0IqBKsdhRfa
77xnDXRQLY0Z5vwmzGzQ5H6Jin2Y7A3VU4sjX1Juh9sivgg82IYzyJ8oceIWljP59IAGlLTjYQxN
uTj0JauYkr4LkkkFqUL/zafdV7EP9rm5ARtOhHWUIlaJEhjcBVr0R39MexetSfeS0xFoUns7CE6Z
l9q3fLdYfGwuORyxUr8qpcPnyma32gjQ4XN4azDG12sc9GjrGVJZ/z7pSjc/2mBy3j4upbHFuyye
voXb6UQuBmWnkXOq1O/0I2MQDgg0QQJxNjlZRb71jwuLyW0+79dPdZnOX66fu7+HkL46Xr6ktWBJ
H3RnfBWlQ4XXj3DVmLU90Zt1WohgwqAg+LyWI5I0YTZhmvsJmu6A8o+PCaiAH1m7HC+716cxiqHR
u2YvTkqnVixB4GH5CZUTiwWsprT24ymvUyClxu/dlggcT6Cz1Dm5OIhiKPoG05oi52tdc0XzANna
V921Gy8unid3alCGi1eTrmkJVzpOm4xeTToMKwrpM/DJ3ssX11UfMn73DIScE3ptfWmTdg2YwOFx
UvDzY57nQGET4bf5Gu6AvQORCAT0DgFLF7FZZL3nx9P37ua6U55spwsz+dIx9oENHYGY2jjhB3aT
ZA4zKumXxXeTdNG7t7PiYOLKnidpCXnWxGf8PatKZo3pDvl7sehfrlqlNSKldD5GiDzbDDhnpntF
LfJu9kA555xxddxtP81Gi8ez8ShVLLfwvReiaSWYJYhYKxpn3NPTZf7AL5lrFXYc38GicGjpcGru
vrrwp2IALw6tNR4uEIFASGy2RPMYiRvuMfYL3l0aMG6/tHaX0/n8NmsdJeESK0GQEm9MPthBugkJ
CpBE7MmOVzQXmi7kC5WRNRwybH+8+ChZLJKiCGwOeMvBTTa/kA0znY2MQLEsOEYDxAI0LgkOoRte
yb0U1/QSaUuDFV3LdvGek8zpdQx2gsIgNpI7ZLENRPPzYEkwn3xQV7BU3LEVjNkC1KJnf6PTLjIO
/Cw3owi14YAufrzzwbFm+dA7W/iVj+3MiU9NZPPgqlAIfUaejzhEaTrkRAS8y2+uF9PxYKgdGhIg
mEgVJbY7aPr8OctF2b+t+4PlGp1fSJEIijBpGKzMr3CIfbJFKnYc7L3kqDGDcs5DQ99G+GWxQkKn
yRnO/UX2ttPoXjYaz99iL0XdUK3r3ZXqEmwm42zKX99E1er9+46xXrvTa3V72SDLmUZ/ugxyPz5l
68Wp3bxnAZX1G39AHmYzwE0fFbo1vBnWriHmUmKCNJv7u83xgwMf5kzrIaOVrGk01XVEh8XbgwyD
4H08RkrOVHJD7GPwoJUMF5xnYAeNJORUfOYNDs3PakxPvsXlE6do7WbFcDLtlk3tKZOuUIfEfuX5
23yo5PA0+9xZ9T8PZne81cQcm4iHJUuTzcOkd/jYnB5l9JhtRjrzzY8CcdxWSAgbjOtqG9DGIWRC
Ltrbi027e3vocIAOu6RKnpvP+n/5tdMC96YhcDOqDLk4E+0l7BMS4UKu4IlaoT8zHxDRIucr8RPX
D5tDlKTyWi0A2ew5BonukbZ0vyg02GdPCKLz/Zt+d/3J0i6eYpulCgAX3sTZd1joa+Uw6a0fEXL/
B8nFrYSvby3st3rNjJvtulwg3cua3I1Wu6a4v+/0GpvJAp2jZzmyhKpEMRCSruZJ07xuONOMp3lX
BLQvRFA8ZfhK0JTP4Pmi2dB9ABCbPg032QFNc0BmZE3CTL1yVFbE9TnYBCZail1ukVN55AFESJ8C
CaLBHQvHoucDH8OsgfFPeEiG1Zk6O4I2jze3kUSK7yUmkDB12ytSN7lUH9XYBS0oYDxQDlzJEH/o
AieUsuCoMM/IeMErgk1i/CjON+/cjfqatfH3A8EkDg4piX6Cg7v7oQATwQxL3//R8fm/eU3e7nRa
sOo873e7P99n2Hhqrp62vexU2x6kI/2Y6bhfgepE9zms4xDH/OElGqikNnerxCW8av369IjgY/FK
UAttatQ43PSP+wsoC7fSL0mPjdFKo4+vn2x8/JSYHUhzfsBMDivzoC2oyIhlLSCq6HJZUn6YGgyN
HhfLqqC+dgsn5QZJjwPgNFXhFPnFY1wnKOMu5xpM1c26cMNYIAazFxCe9XjyqTVZyl4WbyDUkfVH
EshMSEDNeBX0OajXu3mle47vTiqaJ1ebAGsVW/FEpwu0ySp5kC8wpQ++aR1/QJo8OICm1FKFhEOM
zGvtGmLpw0yNAHQTT5oLLfnhA0J3gvyaOAea514zpZybkJtd7udtdQbNti5srDMlLlfZvLy8tO6l
5YYYNaHFN9nxAbA20JncoA8Thr/9/YkiTZqmy/MmSLlCrnd7SRTVUjKxFBq8nMFQbv6/jFuhsHOw
J+xBCN1v+yY6IBgF/qlHaOyE17sDnD4C0hWGnWPvXp0QMqdVJdzAJ5mz5Ai0fIggbmppvP8vjZ71
xerPrZ7nrWav2W3lGbdR0/qD9k8X2M5GtPii1Ri914YZTU7vmhHQzDS2OX3Z5MHs4/aSxANAvMyi
dTUuWYUShSEJzPls3ayewZVan7bmgxb0FC2fWR7HmRMAA+E41g9Uww4OwvLvhze0yEV3AFGMxfpl
+Nz8/tKLu9cQHLVELAtxjH2zbD/+MxVPVwKYZQGJzgvDMkqwsqAUh5psLhtfE40RqHnBja78SteI
f1SeX3ycoKPZCeRJC0DKr0aJuY5gzLFAmjdB0nm9Q8+blDZ4ShWclOw04kzE82grq24MMUza+cJo
XqjNY33rNjUUG0QVEi0eoBwLIRjjUY/hV44X8JHe86NhEucU7fNrPtiuTc5+7/kbfwYNjwMI13TO
mIlrDSojRE/bTMlwVh6GUZqMwZOTs3/Bze08nhhM6fHYMnMFDy2iXVoTE4wZGn+8GHWej3VDF+MN
Rznw4iNA7AYJyqc0smwln/SQBvmnDI24RJxcuJLY6PdAsjHEE3wjw1dWSPiRKH7mE04aT6rGW5w/
rdCqQ9eQJAgFdHENqQfsGZzVkjiJ9KbUkFBA/HgTWZMXrUrinjE8fYmLVecNgjPDAP05DJp2dZI/
yjJ/Iwkevso73bnk9nATgBsBUgQg2RpSENrSBXGzg1NoArjowBTAwYApjPDvpCTTaMViRYtXyqP2
+Qh9qHCsHgnguoOQDbDMSbpYOSt9weovTj7GyxMd0BwWBF0XOEFLJXYg5sdAR9EuY8RlSBOFxZsi
hv0BkAd/JiyL1oREDyCNRXmeHBKfbrr/9RTayl7PoSU3Z/LM8mww6LXi0uP6HLpqbKdPrW3+Xjp1
ypAEe/MdfCpJHp4iFrPU/VWL8f42DNL+S8Elrh6M0+zN/Ad8MYojDyxw4WtekeAZ0Xo8uAajHEQ8
4MwGQJFwFBg5nR/cQGguQY5J0lmrelFF5rU4RkzIWhpCx3UqNWmaKA0hfYgjPaaf5IRawM9aJ/X7
9/5Pn8eelmkzif3dahzSr3VKruNQA2+L6+lMu+qgPEYM6RF8EsTz18Qw6PzHzD7otwZ5q93sQBE/
LfJOje54cOz0n+5FC8kiDRJgfi/v05WIFToFpCkjmnTjzksQnvOlD8xj9flZPeaJOjoMJ0/0a/Ub
DoA7q7QLt8wMG9K5nPSKu2rcexhzLEewdvcKbMMILdqfXx2nFzO2mqNjAPVmxum2rRDsa39q6dTq
sRRxi/+6rVvN1r8bu5U3e4N2O8+6nUFL72sDb87G9a5ovzxJicO48riLsVYbcB6EHnn0Q5rfE54G
l8LE8W26b452p62B3Ejldq/NyOoGjw0PD0M+FUhN7w4oJ1dGzvLd8/py9LtnATqAbqg/HhyVlpBe
MAMO9qp1LY0LwwbSC+oQDRb/hl986h6MLvG63eJuI97qh6YB+XX7d1r/Ica2cm5W6me9Xrv9L2Kf
FY1TsWu89N5LnSLTT/rBpG4aB7dqjEaHwCF2qFtczGTOXpdepK0tGpXGdsOD82QogJsHSUexlyPR
qlpDhvzorit3YbRTET2Wuo5uqT+SnhgaobYAYVjo8HPLTH7h1aYM9fV+/xk3welFSaJi1tSIx6N2
3IjDkkxZVARfVSeOcIozknDxEujHuIt8LjiF1ZDvQGeaG/zilaSZmD2rN12VxUOtDI1E4asdWRzQ
K/RniPPIKcOdBypSfTUd8h5EaMnEdGhBCBaQNMqQGoRoCLeuy4GQ66EIvbUZhiGRHbrSIAethh29
bh+xfFBKCRjSPxIYcuUOCQ619nxDdShveqgEuD7wpbA4zLj+fZwz/pSAetRLA05eiJUlE5OsFiNH
Alys+MSiLB2M32wbD5PpXGtvxgmQJ6ypYkVOPHM3EO0JxMb59NFLevkluSrkFHyIbuh4TlCQj4L4
IVugcwIi+ci0LA1vEGInqAhclxqnWDg9YELqk1nwWgYhL+1NVBCgJSXjv2YDg95/ceE+mvR2p91u
tUPFUOPCsxUWPNvBbhoqBEi4YsOyRvd4MWQUgBCAgQKsDwrjpv2fJ8Dy2IRE+JC1yQSfcuzGbi+U
4uGqWU+7zxJQ/M3M18NK3FZUW61koA7zXKCJNiHaFaP5zWARSYL7EqbeJeqA6Gv3RHd7OfmSekT9
FR0AEj3y6wZvt14rFBE4+eu0unlvkHcHeZb9PO/110XR3z3NOb4+lDbQDxlumCdoV28ZuxOsVDDH
ArZ7zeHo0+7HqLbkrXeDFu7jFZKjLXuCafs9nWL1Agg+ZENnGSoAp+9uHnnlt8CwY6hvjkdwjOCL
KxRkNgThvAsd14U9AxMBqdOfhCombLPA5HxwhrldiD14quuj94F0d4IkSEwO/ePoPxBCYiekRCKK
IBNBPaKV2cElzWygnH7/etIx19RxZawTwpjFhASHeW4POQ0DMoJdmWXC00CAPPl0uJnc8HUbTIHV
du04NL/HGwTo9RiQB5Kzv3SEJkfo0uSo40KhuMRaEkJP4w9pmR5RZgQFk7oYHaniT6p6q5Nv8CDG
mQ1WckP16+RKQTvRtEnYkBNjwkYmJOk5X+OJUfH47SuDWnjZ/4XFtJpSiL1SmEHxWY8Nux5fkOft
rnhQjcd0nl/G2arRaLw1XZvGKyGPLEX3wVsSkpgMPjwmWmDMz9Xv+cpKyKMkURNNZd6Df3NxcVhJ
2SLDL/3EY/rT16GvJ1uLEOJE1XVf0I4n2kQ4Jh9d4CLKCQXlStcwmBhY59Bp4P2Cr2OlKpmvarYB
7nZDU4E7IvUIzuA6eNAyQFoLv18zoVar/R9d0sXYiz0tNlAx0HvdJetNvzHJn7vP78sPPsiLLuCJ
bnFv0Alxf7bFwdQH7g+cfmh4EMs8st6I0a9mjaFc9UT8unPcA+DuhHOHMK7jnOJKhpDME/vTUqvQ
IeW04B5h3IAA/dAPL185w9zDKXkz7sA9LP1KuFUiHmaxe00wdwntDWK/9rUHCx5lH+kzQwYZ48Td
5Q4C/s8O6jb/tRRttTv9Xj+XZiLLWIu+7qDOZr1f7vbN4v5VB5GXRkTswRsHuuPwd7cZ4vQgKt5v
mrcwdVyJwYOUm0/m1LBgmKyEWXg68ro4Lr0R+4lAOkKM9ptutjISXeSxgwfCnW4aTP1VF8qb+91X
S4L05WGEiuwBidwlMd2Ah1UdFpEIyyYqSm+6MiyPC4VmtN1uyiL3irhMV80JR+cFVRmavFRelfDR
pQNqQYCmgkB+eJ3/+Pw0zX2WOZ6qWKWd4W2YwVWcw5ORUhWtmnjxC1W8GjBmx9SE0ZB8J/UjDoBU
0rVFjZtVWt04uug/TtF6XUEyIwUV94UNWmcec6Hr4YIbqlwxa9IV8R0Jzeo1l6/5jYSpoxrCTSzd
lArvmbtSgaeKKLvK7ljlPlSrq/JMmKCQw/4qv3Vna/bV+Lwc6wLsUvZnBHrMGsJIPTgNGZlGGI0e
sfBXza04HMEIMOfQGjNf5mqCGy/VUTgY2jBhApKgU5MhFwMZB0MX6OEOJIRsxcDMDzwFy5hJQWKB
4bBOh6mY9Mu52unw2kHrsOQY1TxrJ2MV81VMQP45r2pcolIJi8P5U8iyOFVRHY4s/GFN5FnN7Mo4
RNredrjBRNYMq5JwWUd5RsJfqVeHgICgUu22r5dh7B98jXL6YaZWkm6Zej1JxOkDnanrVq2NKtGZ
d1SXd0DwlDAIIkl1o6EbOEEUxLXqOXnng9p59VdjXx3ZbC7sRMkAjox5mMLXGlwWIrhdCszelYIL
U34T1Pzeepyh/q8EkEoiMSdlxID4gXdaMxAnBrlEZf0jT+P5ZH41enARuK+FW1vAZdkX7RBGbT9Z
LYxXHMW9GV38r9ldk8NrgaudoVtrdbvSa6PceT15nLr5fvXcGj9XOm1K4EkiIa5jqilvqSNVNgSB
Kz9tb+cf+a1YA9x3LwWPt80qFmKuVHEqM8QzEwo+VDorud2sy9DcojzCFc6ML17iA/6SoVJTwyvg
ATyWvhjaIOIE1RMqNwgVD6ncSEE/dEwcPPFaUy3PeifGVzDyqCkW4qTFRLXuVDsZGiC/7rJ2c6A+
+anPut2MKb+TDVp5P9SldSH5pegWHayaY1lIf1hWpocSfZoW0/TuV2mRCCUvT/PP6bW71E5Z93rT
11KAp194fed03drrRvnD5KjNaHe8d5LpNUl125gh6FdPiXXorneX13GdV6zgQFo/qN+NJk1j+iAb
L9eoXsHaGDQ1Ogh4NQDjN4BKxy436l4kfOT8sNSWz9mCn9jUmKfJdd/62KU/HDSuCeNnPBi8yZ6O
n/gaVZ8Gj3fxyafLQ5ebF5vuDCErz1qG59NJPAMBeaSCIGrJNZnAIK1/s1DSxx9KMjzfFUlQMcRK
i0QIcD6JEBL+blGcPLFWKPkZGxamBsPJy3V/V2oDaIG8yc533FtC3UUMnTBCotNpLyBNBbE8cxnh
c1tn6pt+3PzgPGiDN5swe7ObQCRIiLIx+WDWDiBp4ksPgcvcSdj60TQIFKnZLu6/Onyyu/lKPHIB
JoT0lJhGblVx2Xh4KEsTiQUwbXc2Ziz1RzI6obtwfVsU9+o432kuJlOJHAkngf/P2Ll2J3Ira/gX
eS0uDd18tT2eeMZJZmZPLjNfvJKcHWzAgMEGzK8/z1uvJBqc45y1RFEtqSW1VFUqlW54hjBJJ0eV
lhNS+i1aJIQF0A3BkW9nlbo5UzrIAjLgE0xNbRr3d5WvK8ty/IGuTEPXomaUdMq+2z01trkHL53z
4BEaKdIehiAkcXf280abpHGJuZ/qGzD0Tcz9H4ha3qFq2yR3N7rYaMtSmWh24LHclJ/m+GKGlofJ
YPCFdyIS/yU9EONmKAW1Ku9QhRvZH+jLqTwZxQaNjKx8G98KNFVDhCCL2+FNnLgRmwv81RVHWWor
OR9rsikI1djUsT/CpO5qlfnAGq+V9iml13QGrxGBJBwt3W1AnOm6NWqQdMyDDTTjNScsoBSD7QY/
nj1X0s/jKqfWFpV0EpXkpXXzNDSJScCwf/JSe/EaI6a28DG+uN98BoNiTbTgJmPo84SMsUXgI3OW
FgqpF27NPEShkapxRxFnO3miAj61eYaWMHkUSI2YWkBMXtRUQVxrQEtl6wjJHpBHWu4jXA7XgpUA
1VV2VgiAmsBJ58SGHdjcDPvi+Gag7XQgwa7Btsuf5g0dJhOAs78oApnQiIbKNgZQ3ZfRx/l/yiM5
x8gRQtbWLFfRtOEWg9zCKqouK9hWccWr1RjgN5ZktbQgHShGNVMFVJCrg7FqbKOhbkPC7jSAi1cC
5AeXS3dlUVq3lDMHd+ELxN+xx+fj3QWon1yP4CDTOTSclwJ71JsmwzgUlUNXmUXWFdTsl3JWhs/T
j8PxmPsLWo1FXXgXVmQaaMM+XFeRlreToY5SU+4xrvUJxSoG27jsRRhl0HKELWfAc/W2Cl2Kq7I6
XvG9ZlmDblRTDdK188HUHrA05JatN64eVUYUkczTkgkuNiAl5FvNgXJafoawSIfX8ABR0za4CGp1
PYThm/Zmex7UDFDYIF6i1dKqbqdU3f623i7FFogop1Gy8KNFkzPli5SAMgpJDUKwOYjKTROQ9rW4
9ntAE5UR40AjxKRqCDLjpTWCeLmOTFHUiR2e0Y5RSTqXLy7nUhgEHYvTEt6ybeDjBgOG1cOGi6S6
h8JeopgCiIjsiugum6FEKQUwwfEKRQcnjC+xRqe70vKD6sphJQ2CZCXhD6+rGt3/D53VIYuQqiqs
R6EFQgAxmY2ljJWToWiSGEen5uWwYdh07VOKTsrXCQNxiA/STLPTB9uMazVXI/+qL1EcK1szb1LD
IWhZGhbSR5+aF2rioySQRCGM8GdFVgRGKk5DqUUz8RiSwpmIU7INqPikpkmWU7yLEVVerFHzW44m
O1jMktiwuuWmb+RqkblESrgtrjy40zHMq/yLBEbmxj71vP2YALx0H9jhinJ3VEli6ypiItnPfVPI
b9BIQ8ddokFrIWGIclLDYQoBYscAWkEjPp6K5qQIAHH24IcOgQd6QUP0DqcRlSQQRF7qKyQVFQN5
t3vhUgnkAB5LHNfSKPkmZwokBx6BxWkssOFuBn+u4+bztfWZRTv1xAIRnADxY2Wkn0iFFJ0BiF6E
Jii4YT6mMr4FX7lvs+5FPZbVjae0oWj4ePm86mgbEdmSA/B+8e2RO1zu2A8e9wt3ltUXMLIiZ2se
jtsZh5UMXxUj348B7orRRiIiEuwqoZQgOB9lqBurS53QeBoflVE6LcJDgSDTyweOYLAVPtTE+Zb9
Q3hIy6ZT4Q99EbXQaiKsDQLkVfylaIZCnl7I1iy9nDXzdBizBTaCGIHMgWsW25b2h85hsYmbc5ED
85vd+rCNB/GAX9WVwjk8X7xM+5q7dRql8Hlg4i+kgMWppJsfp5ecvFcKGrGJioehviiPAZmQ8MfF
9xlXTaQlkq1ZCcpAADDMXYg/4ni6AMTVUFJVPpEsWRFkqGTzmMYpEZ/KAjfUeYF8bDFPElwKfDw8
cJqE4zB8AXUgRVyhzfysaBHFwIIG6okLpf9pfwiUJmLjYm7xJvNy63dr9idt7y6Q/bSEd32rL2Fg
g/6ONKUrlAIYOq8hQnAy/Xn2M/9wRYLmmiQ5Qwxs2YAmkYneWJbyFkpvI+YGqBxPoFkByCNBDjVE
lJg92jy1/HXTSfKjpARixnFiFANxESeJio/j0zPz6xOi8EQFN+QF+ZdzSkmPjFPecfM8ybPBD250
niAUtzCni04c7jyrP/u7gAsO944TXMGtcfsNGh3EMJuvY14cOmKcBxEZgsCi8//OX+JAldi21fmO
l0kVohIR4s7iumeTvY6KCuwvhtwEQkqioBbn+20ZUCHGsDL5KDyoDHrv9FaXz+di9R8XXR2uuH94
Pp9ceC6VcIlVTml2PfjDq331bsIJhaMdc46mklTFaV2gKhpZw0QXjaG/dicRXSPJOcU2ZOUVdeqa
A1YbDhqyyMQb2Y9f5/n9ei0pCe6IlA8GA2r+QxuRu1hv6qc/2YmwP++O0rEy0IDJQFBkzL9pgRKC
p0vYKY2poH15B7lx+VujfZ+gVIGyR3J4uVZ8DknhP28u7qTcBHXy7Noywjt8BOvv25PjeKp6oysE
YVUFkWWApWkgF5o1t3GahcG2xeqBD1Tn4iUfskt2dqTvrHUiLh1qNdN1Rs645KFHjiaO3sUWC2rP
xgZ6f5dGNIoXTncsJOMwr5yUymUr0HKLOKFulCLxRZTClQAkf8NQPEBJF4i2IfjQ/ZtcJzttpk81
ANKSlXOGUuS4uHqpH4XgVFExUQPSOmsg1x3J4siWEjkv10XkX0qmaom6yvpZBPMlvCvIgepUD7nx
oDxj9Uksv043a8Fwmf98gKQPiQ0IU7nr1fFXXqkfkl6sXLoaLvC61qL9VPnOxPno82Q8cvcQnVkb
h+N5hMudGLnhw+bcm3SSGXmnUs8u88W8RCUHnBFgKYxTWTH8lChR2n+tsGxTQ1QfkKZC5c7NWBAH
GmYhlxWWk9xI1DlH6iln1dAXNk/w73z5IIq9q85xqR6yuNTbVl6yvPMr/nSdDUkqsqCjtOAH1IBm
sb0Cw0kM6svLGXvRSs4YiHv8Yb2bTi5cLU7bGYJbnFqE/svURvV6+U/V7dWsMeyyhbrux27+1szG
qpnPZ+t6U92Qicoa59iCU2KVu4lVcIzFdEZsEFIpW2r16Ct05sOaKR1e8deDpATj40lAqdk2haVf
CcY+N8HV7Y/96c2yd3fj16kN1SQV6LRW3GCi5fyEliEiqgWv2qFa8Eh0O+IwZeC8eIUgQxA8gcUx
3ONdDR9LQIx0NeXCwjkFoKB4UGhNRSNATgHavpvK2oRITpq+F2Mcd/zu8hGcDeexEbvIfy2A49X1
t9wzpMMeJOHHf+0+rPbXuh7RWgUygv4BEd6p6eJiOKhbmizsDBe35fao6C/wXV9vn9IoT9MgiBT6
C8cGL0h3/OOEC0HVyVguFd6yAOMxSyVQ2JBYFthAC2/xCd0gwTDidMSCAm5jJklnA1R/6gyBvF8g
r2C4W/f07olTh0TCpAjXFAc/mA2BUGH/PnotMMuPmG0xt9ijyBdFDh6HJEFQMfB5m5FYNPdqinBY
sUFp0PSrqs+i/ZM1QfOzanZ/1kz2n8xCRQgceCkPQiBH6K3tIG4/mkZFl+eLfdrpab88f2a2sUJ9
rFOjUHtlSCwR0uKQ5Q2GyLAeoRuZXkEgM0gLKG3UFAVE/TCJFPqgTdyO+Jg6eDxceYGXW41gkNyL
2c9CWZM0NKO7gtvVe+7icL+plkGOhtIIQpu4fRBxIG6lt9un13k9hVvVveGwopW6Va/pak1XS9D1
d7vF2epx3Pls45PbpzSO26S0jJFU8zHBQUx55sVd4HY0HWJnugsZ4nY0XD5c9TUWIxG3lhGtlkKW
WJwI7r7aAI0kwar18OH+/oPmlCQtsr3Z0fAhDg5/Wg8krE/2M5SUaTkbmiVlJG1o+hA0ttvTllCB
mTEUSLcyHrSg8YTY/BjmCxUqBjUkaMQwXVEiYgoHbbSVznZypg/gsWCRB2LkaXc+WOq4OdNMopak
j7lLlnJIbEco+mTq7zX/KBmRx+YFgeFjIQE0B4ojxDseQ2zEokJRpbUkDd1JBpDH9llvchzej9dM
uBAUyNv0+g87gLqsNxg2Vd3vDPrdUf9kJfrkYfX00ow3HFzE2mOdYQK9JSKMrtnkB4Gx3urH2d3q
04otaHjS/XU2wy/b7SAOD86ijyKbryz9eATR57b0Gb4CtiAI6FrccCdlqcPy7fgQyRAE55lu5Orq
VopQWwRSJDHI81QHNsMahiA4WAIHAoeApNkpFruZyoHmkwN1BzHyKIpGgkUfvP425vAlDtDnJMNg
iWyVDXM7s2fTu/oLTOa5XGdboHMWq/XSXDulUAaxWpbsCSIblwBY+OuoBFmkTl84Ia8Y9opALQjs
BTMwHGyt3lQ/X2wt5h+iwT9mIRv+SSHzMen7SVusZCRW7LBAwHa8b7berW9uCOBZ6gHl+kVPWQkY
7cbX9efVb93FZVXd/rrgOC+EwI790nwiH81XAhcvH+LSb/ceBR4K7JyBIUGcMd9HplmkEIaHocSA
r7cBg4XxvesM36/q8Qee7NArDvdKpXGgxgJJHiT+bg3PTMKCmSjnTRgp2xQa5An5i1KRMpAgD1Dl
vLn7WdaMW45pXM/TNVfzeqphF13Yw8/jszxoKbrHjj3W7ZFA0D80T9rSgvl7WxKw7e+VZlE1bATs
Vn3tTqmbE81iX8+rp9v7TUcnqlF0YBg8+QS439+Sz3GArBUD8yfKs25UAJ19qu/Ee6DwmCEcolkV
HtJzKOP4QO3yjMkazfBBdDybPbQqOU/GkJGjtiH9l7g4M48ZiQiJeco+lA8o0DHBaTITe4XOYgpL
dB4MDsGa3AlK1nJRPPRjYiMc3BBywuXru6yxYLBBDccbkgSGYZ8QUJhr/90bT2zVAUaXVPRbrUqF
KEW1ofVCEA47Wq5KcHsOw3Tqniqo1D1LkKdFqknVuGk0hlXPsx/XA6lBpmNCcDQxjyZcehnTnWkt
SNoms7fprVe93gMFvY2YhG1GAy5uij1SLU1pxbHvZ5OXiuvGqAHNz1IAkxmkAM5NDDtpNqYpIN2F
B2aGJ5uv6dVnWteCawZYgDdDjfN4Hxqy0wo4EdRdHMUPCVko65hMHpDEoqoslaWDBEkZQdDkC4KR
WM0Lx5J7lXSr75DMdscRZJaEbxqt0blaQQqC0xnOs9EVO+9CQ866j6MkatQK6zxTDnUSpplyRo4p
xdw5TS/jLBG8dYorf2VECP2BQzqizJDJ4PPzuwHms+Zg+MQTWj/7oP9sxwoa9VOg0rS5C4o/PDVu
shzlQSFhegOHgnGF0KFjU3Mk4TeAfkNbTJ1BetaBFRMuiLBQBLbEb6HpguhMR16EboHHkU36DjRe
3iqIWYJQENYAd69msolAdV6ru+2+e/5BR/uIF7IuZ44AKprOeffrwFiDFvpgSjfrcZE6AMdLwLeZ
qDv4ByYajfqj4aBbD1Dehqd7eDbr2+HdY13dJKOQZbfZaDGLe4DglsICBIjUXzlIXcQvyRuKv3pl
myS+866SG4ySGIejcMQWaw7PkXbHqcFUlutp4U8Wx5bOSRTHGMPMIviK/vGBkM0IiGDe4tGTtLJx
E0AMoBQhnX8+/m8zuJDwlmLE7lHJ4c3mF/4skYHTh8E1fGASNRTdxvCyM51wI1EYrCEbkM32z9mO
hfS3153HoHr80jCTCEnuhtFuPj1f7dRVy4We2xafukqhpRVs2RJ4kHRpjpF6hDYEmWl0EhDKvokL
CwrhRCpvU0+vfr0DbNDh5LBRt8NJVoNRfUI9/UF/Pq4fukx22RBGQ48rVtXlLj+vdMGf8qnBOVf5
iiGnn0wEKvnz3Xf+TEWJNEL58SsFdvZ5/SlURbx0/i9YGMT8vsep7VREf1GkWLnrwrQhiZGF31Cq
Kgsv6BDG5fP7s67UFOIURlB+/a9a7owv9Eq+QJxWesQqy6B9OEBEu/tqRPpDDIwhPRDDziC8oEme
3QEYF71aUKdJGXkIhZwVgFEEOTzXReZQpQR0qA7GoUqQQp4FodsHD91DU1WIT7NIgbrmPC1+teZC
MjozhJjC6j9lOnuYPF/e3v8yHdOJtToGcEcjC+MgltCGfoT+QbyIwjMH4JAt/r7nRTrtXxa0BYqg
w5pGRGZpwsxOHiTEp2ZdyjWAHyHmS59Y4Nxzj0Q+eBi6PigFxzl7jG5lSH2Hi3QCKUSEuGAE2sXR
RkY1PQBW+A4cUvJjf1S9e5n/sPjtbT7sN6824LNLg3X/3aGOlRsNT8+cYUrjZTZ9FvnYtE+O0Ddq
lzub8eS6+mxLksa4yPBuOiApiXuukfMr5jS921J95vO4t0JpNxtkY77QRq94vOwXgPX54nw2HKnD
ICkgrGIcBCfhzkIIRoQyF4B2VtiZTsWFPSTOQmpReRPkMn96SZfg8S2UAn48YUxbHYHk49xAZB8f
77efnx7mXIPwZ0gK+ZUIsC/z/2mhYFHL0hJBcy1wMdt+nk7ZHrjiF7qcO7nC5ar+7Ky70aGsdjdf
YFewvE4q2BRSNY+aUQq/mlThc06JUJ7eUOeMECQWJ1qnWHED5kGIZLGi/FtiRCIjK3uFxfGRHYyM
+6ur3QX+oHYuBhBHSXBmKZfW/oaHq7phN/q2dNSbeVuTXKvu7cXRIAPGYeH7xbwn/SxtwkocIw2K
AuSxOCVy5viBaM62NW63p+NYRKmYedEEeCwmcyzKhoc/xjjQiEt6KK9upqVgeJTOWbwejmKSDHMe
1ANOi0xIP5UukItNT89K+v58Oz6SeryKf0gfBBWLV4jo8gKb+jaegygoKGGuYF5BDaYx+UYRz8vt
r5b0/uaokFxhvFQ+uvmz+n0RUpF0nAjQqonPJuBRBgs+0x/Ljgd9eMzbonqAA88WN3/7PnjugIfx
WrpqPAHgQaB03BXv8ISs0dxfHXoHLJwjvi3sut1/EHZ1n/PpO3WH8wAY/R1byDcvzyuOqHhiHo28
kTmhZEgWZakFYjkGhxtHIuDcWSMRkrMBz0KKqJYHguxQ66mvFpLX/4gbvcQSHmufdU4bmcloTuNG
vBHNjeYVb7m93Pq0GqRhCEJrT6+3a42LCsGC42gm2s+kKuOziFJjHVz+95P71LLbQq2aZ6Zi+j8a
N7WvlU3tLkxXFNF6NBgO5O0W4yyAV5ahYdMMuj0NMmr0xZOthJPnu7vu/Omlw3U4Oh3KnY6FPA1V
mq40l3sMWoxQHP5Al66lDFec5Yr8J0F3bU7HCQLxxzmpAp0Uodh1NHXlQijj23w5qV8F2pEGwSRQ
CIhHE5C6iu8aq8BOlI6Y/9f3cQ9me3QXaj5vxMdYWcjfxZM6Ob6rVIvL6M9xaYAUCOfPCeYka5fB
tesqIaI/x2/rO1uv8kXlW5QSpufZ+fgL465dc1733kmRtgob2mrqIFPXyQtWt638Rq864rKDW11p
Q9GoItJ3RRGXugKSNEGlbpVprmcp15y1r+cd67H4ufCa0GeeHMczVRFWHWW+P6TjREqVOGtnCi6l
XN+R7S/uR2FV95/uM0s/2UZgVB5hYaBZOLFznOEpsVu6AlRjEkJSw+RRW3nSi3xwUjEC0ZpsTspx
e6guVn8tOuwLiVqZMj2nIwJ50sfG6oDlgF3A2/+gsfGVfg1oXBDVzb5Wl8DvhrvLzfKrfZ0UOAiO
SgGGxMTPJIatlLvqSJND6HWEG6nGLbvapZAHcKZBQmJslCUuzymAKy5aFMsmQuKR3P7ul8GAHg6p
1XlmlUIIaW3eJBs/VPX2c/LmwxWJhHCRTy5ANhu79PiCnDhad/m132PMFpdNiDVDKWo1Q2rurB/R
Hqmtv9FyoDgavOHGwCzAA6NNTQedYRPd/7c4sFVLUPV76W0vsHqz/zVoROeLuItuuPgCEhl3Y2nz
+tt0womZXKrG23gTR28bW9aXZzFgQxuQgqF13Yrw+BWEKLjoOyJM1NTqaSg1RCkVIcg0b3cKrU7n
yx4rR6SEz/Rrwzm77mbIxN2Qg8DxD3Vi/AllBrrGy5sRmHdBmwwVV7M9VFoamjZzDo3SYlzKBp8A
kxE89XsLVtyl9d3OK6k9fsj5UQByczGk9DlUudMl9litccZVr6P3uwv0VnmFoZCeMQqLB/m7uozw
omqYB5LElar0Iy9QxVqCyUel4rrheMNZu/pcIHy0YsR1BpxuJ+/4W573t7eqMeU/+jPtCr37qT/6
qRnHDnKFgYmKJByoG1MbiAYJMcE2nbzvTBQlnap6+x+OimwXmUQolQg0E2MyUvlTidqaMiCyyhxL
RsGj6vKAmGfrgpTXSGxtl1qBBojCnvTA0HhLRfDxrhFDZ+BQ+5Cfsgx1BoTEwWOQTtySlREyWZ7P
h1c6F4LeLg0S8oK4orScKqRhIKOHQ8khDicPxfVMHKWBvkPC9kbfqblpij9StvKDLUGPWfdhECL1
lkcmyEguj+bzys6sMEU5/iIVEByIXsuQF+3wKTiKk3XidAgwYg1BFjLMFetiRcoqH1XkGuEjQHBE
A0o7J7hUDHh5EzxbtUHJGlicH4FZr6AEBNoM8LZO1/2HE+hqFg8Nhxj/+iOuDZBpsDX7wpW5o96s
s96EycEdwRO3taJVxWg+fzmfjyOcbgdYEMQ3uIV46A5FnhdvfLJVj1UCH7QiZdyNUa+7cvjIGvni
+ZJrcRDvSSoFmyRmafMLFX7C4VkjJ0Trv/gbPby/oQ3AivMjTYAPeBrJgdkLCO5HYJqOi1gHi6+p
6EDTUGGmJSOl7UDcbCCocsC3W673eilljynaIeb+ulv3u1xCcNxy9cvZrJmPBr3PMujYEkSde44O
qOaKCdysJbgJaT8jNIsVCRDeQ8Fy09Eo4bOTXoXqCETrMUTYgdhZAtJ46GGIM5qYL15cLKbMtWbl
iZiSj2G7OEHsmaRhyEQ6Gcph9ZwSUCAeyVqeusUpL0krvoQRT2ohXtLfQzFtq4hW11z8KBNqBNaX
mJaj5HLW5rJ1xaU6q95HL0g/oR0geLoDBC6uWXeujjpMCHS6FpmlU0JORj8GjVmS4gHeWk9s6gPi
oDm9ECfXI8bxCRuo34EIHQtoPIiRJ0SK/UyzPPKybbDgUCf+Fnbg0OX+u/650zlE09Pi/dnfxOYp
GRD8kmk7vRcSJ4nKEJ6FsEXnWWThGTJKLxWxGgghOA9GHT1GN8SyNwjsQTguQswjErlEf5tVuI7j
dOB6zCqnt3Rs7mbr5nG5Z84XUwPEYtlmCDdkJVVkFE68E0hwApTnf/xMj4aMgg7DErw8yJIsC6LC
p8fKbv3agk470nWjYjPAWBvTa3ojZKAYKxTerO3GP6mZj5RsJloTKv5CQu11psUHREcaRlA1uPuZ
eLdn10MdyZUVGM+jHU1HHM0ZENXUDT0+vatvZWsEhW5AgNCtyRAcxMSYSJJ2hChMhzIqQqCSqNAh
xKZ1dt8x1RMsYg0HQZhIg5BiMVlg6hwve90ZZ3uI8qL/xyuRoFeTRfeftAGpBYSnqymIZoI29ONq
O/hCFKUStOqpXgjx/7XkvX61UrfH5XTYTIaaWau69cmJl/Nhd93vL5cvn9JpHR4YQXymskKFpjhk
ssVymwAtnA1FIWkzOwlYnBM3xtM86bWV1sWAtCHUyKMJ17ISXEQyVw3LVkFqtjbwpgsFgqeLafwk
0WCcky9xRH9GcDbh1DuQfMgAPFWEc3s1NPVXORl/AT7lU/wF5VN4BD/Y1zk3ltNjbRpIct5cExAm
sNMZBGKDUDGkrbOZyrxiTT7FatkNjvbSeRSXxxfQ/vpbb3R++6yjpmAGuoW2CC98UpgEBEUXnkib
f+G06T0DoxhoZuuxuY2EcC4rpULxAU87JcXLeQEsCPH8DsmDUxBDZwvEB5bjLfzddcmzf6EJRLM0
CI5IRngh+hx7APHQcXW0IQ+FwUFwJMoXEQMHkwOlNynSawaH2Z8vuVkepoMHgdAGMJ2d/bb4P7m1
jUOWYUBu82iaUYcr+3qn1/WdndX1rNk3jz/Rx8B8pldDk3eb4iDcl1+54tcEZ9Ma+AnBQXZxK24+
49SiH3YyksS0h9hZQBdxm01RaYyvJs2taMoxhGyoQyC1iqNKtVkNjL5bVZqnOMCpZKrR8rN6OH9Y
p4UIqtV72RNdwyBWD9+u4F71ypTPceGcHotdmJvxBhhQjlXR/fPjcPTQqwes+IgNPIcLNanv/exq
NqlkDIOnDV2hbWg+Vp84XsbqB8sLHYgHseWBECjfEE8BLE7WDLSmgxgG+q20LdlNHPIlCxla2oIF
iKMEwObs07T+XV15GNaKsLUmjBmUdnUP7gYec5MeZoyYV3AQkA+gBwayKvhRe3VxeOeTG+wBhIdf
47B0LFBMZFQmCHPHHvOVoUuTpBN2Ujw6QaD4OtIHkWdWbqeb6qMD8N38sOu+49/xhcj2U5zlDHou
SJJ4SdnNRhnkhB3sXo9+ehpIZkGnhiAnzpMZVk7TAlu8aEgJhqym8ii1IPuAiKIjTiB/kbplVGuk
RwFkp+HPzsKnwDUXvnbufcAvk4Kkf/aymOR7AqNPcj4lKzKEiwQzArFleuMfejIf/Qv7NK+W3/Q7
3Waou+RGnS7z/iczYf1q23s4G9z2W+f7VveDD5AmWQJFtTKmG8sQ4iUAeP/46WVeaQ7E3GXfwm/E
GFdP7xkrvoe0bcyHnJkqD64gtqMeLcrBa8wZbryLI2PzZ4GLGRIybqnEa/GweK8/jkEfX1RbraZv
XeUebCBzOd6i3lg9474WqgRBTW0e75acdzS8GQ+nXzUxQURSNNQSbaV5zVG3vKGcYqxq9tSie1H3
DAXmjj2DNhhnszGv4UqeKdtgK9M8vNLZxWUcPLs8JUDI7f666v8UTIKcxke8MW3SHvzdxWr+cYl9
/PadTKFKLBOqO1DRKNrBlDIEBnPwPH6ZSLQrygRDCPZQXiOCocyMhPLsHgCKxmEew77UFv3mHtFw
bA5OpBtqsOnWoh/cVAt9iKXi2Domi6WOa9evLGb6P5g9XTRgQchKl12v00knKt3t+fhJllNHAxkP
uURYETwWlk9LB9GNwUollJCD6UUrSDfd+5Wsliua8PBN2AY5j5iPEnv6o7aMGtLTMYP6cwv0UNI9
nT8dvOp0Pz3U3+ajsztpHW+zcNV7peTDwqNRM6w5o3vYgBz3gJPbzrxejnfNT+v+6MfCuFS5eDdz
bEHgLvxLjwOLFZIGEQOoJwgiBhFZhpHjL5tjoOivA+6gja7gQNvHGq6IN4z7RBDZBy7VMdxizJoc
LKdKOhzRQQoE6SwXnyQm4N8oSB6Lwn9+JeWfUyATlxV/vR6chw+OV2bD91fyiqRKmSMJVv17VBvz
buAqYoxSxU+ZgVW0Ft/y+PTDZN6N20WJtkRxKJLFu12iAmBafQEWn5BDBZbkdGZZTIv4owwV2qoW
ysFjgVperYtN8XODWFTxbekscZ4lzPjyYmq6//DCiWolVz4RvMB0wAiFRQTAP7BJmqVNSUctlLoA
cUpRqihI1KRqy0UHFpxy8yinrt5P1XJ7+TwaXG7q83qw+SOd9OD8PTLYT65nj1oXWBi5SCNYHoFk
FR8I67rzNm6WtS4aB5m6S80jdUSQGXXPYfAwojQ8LZt+7P3xWRvgChcTcbL5yiORkki0rHHGSAoV
4m6oUyZ5IDpwwrl7aYDimQSJxxAaB2UipGAsQlxxUKPWj/fuVxxEf75/mL7rLxa66FJphlptqG+S
Dc1fZcipAXhTOEMQO02SMnEK69t2DqP3VlfPh3M5mz9SosfzAZLNlGr71R8Dbh+g3Z4lpgQrEqvK
yJVjRv+enE20Np2sseSnmrWgb7jzUUImaxBPo/37yXUz5bSAJyqFUvqDjr6JVopdsl7rrtMasIno
D02bpkjHmHrgTlu14pbvJ5B33pav3ZiGODoRuV91Wd0+YihXD1kjeTJNsUe6PnVH691nWQhdsRau
4JamXDTb0RbmsElIfcmz5CCWrkDCrdLAV23Ej7aLaDsszGPOs9oSCrnkS1iOgXR0WTeHp+bri0FM
DZq/JDp6sdbWDCVubtkKzN/M68FcBAGhax6B6jHp/d1LOiBvdM7/UD/B0AhQvSfkgBcUUngAnxbJ
J9oJagKnEe1j3NxG2xmhSsGB/9qCnDl+aoOteoNOr+6yu7RTYwo7UXLrh+fHbWfW9+VSbsECaSLW
jdA4OHAjgjrQj3+aKttgU8NxZALBffWN6KFuLnCQ3E+B0lAHGGqgmoaGo7+NE/3gD3BnYHIAdw4J
+tRJ04Khc7nrXM7/49TsIWNrdKDbu5GErWU7BACukVSK6544IhJQnGcZFCccpXZiflQSfiVJcJ4s
x8dnTxdp0hsPE5Rj80gs53+w6kI0ua9hXzbxccRkWn+9kBIq0Z5PhRI9Ml0PTSJoFRB6KAj0Zvkv
ARJWiMXP98tr6M6ypOZcUMhLgsrUFj0A+NPk/f9IgknIO9TQ0QzxIX0g8rukbw0XiKgjyM5ZiJpz
+pLnpFKSA4GWgXHGlBVCPNLrxZS8+XHyYbPVmxvarjBGftWp1F8ni18kfEQzGBzom4hpsfi2sHt9
8yicwr2jXMhTMyvLDN6xLrmfPe82o/HwLE5/98QenAKDkLXYhJOEQqP8v40aRDRRc+Bla3EYAlDO
B/fnqYe2lgJvYAgVVfqil3yzh/SD0dmNBjhaKmVzlfWEtIAC2pHwsghrGQGgD1MMUH0OdW+SKc0I
Qg37EUTtedSkNve4EYBv1zV9yKlY4t52zqLh/rUOF7gPT42Dq1V/uZ3Onhb5BjZatNkwAJWJHQpw
TQKNFOFkpMgMNEjfIWlxQuXfvpx3h1/uMHO6JRy1yBY8xyyz41m9Eod6Iba0xaoYHI04nHfTydN6
zkv5QMpNMliv88jYr6QtXNa38SJYovAgHmlkSRkafHw9/kywWv3YWSgdljqPh3+65YE0tq2UIHZF
PSzSQiNMtXfoTWpgj1Ovz7bq4UQZzPhu+h8QUvvvFl+gJEv6aZcWS6Cr351+WpMDHfEyTgSlEz/j
H8DQmKc0yUSekiKRYco2BBKZQl2UpdCY8dkv3bv/sbhxeLO+eJxrxHqIyHCJfjWvO5HQCb3LqlLN
cjO6TqgH+C802n217nY47HMwQ9UbVUwhDUcn27NWXOqxu69327TZA0EGNcYZtuQHinSAntybZpsO
JuyXXwmDpoCFUE2fwOhPIQxepBsVjWZbNmRhgilkc2zEJBxCgWJw7A5Y/eknQ0mIoCLaFgQSQjLQ
qu5n1HJ5fzQxeQx7HoG4/FQoikYFB0JR1RWrK93KQBkSO99tVBSF2Y4Y3UBeCES7JWly6B0kaIog
cXfwb031aqaZppKG2sEUwE1qp8donDXL7ktvMRl8REpz2qAIQosw3UiGnQ7r3pZqG5yqP4R5aRg1
Rba6gdAIhuP7Ww2ft9X4t2QN4AkZkFzvI2svYiJZ6qmO3A6WdjOpbXRGOHVub+sFmvhyw7gFzIPU
OU2BjxGqG3zRz5pALPrCc73EzJc39p4tubzmWBMdd6u0OZjIOFoLSFPBZh6bGec18aAbLxC1W240
bFgwFD7U5+fH3c2/tdcpa/V6Q65U0wWcqKQ67uC4r50M7lcvw+Fs+DHtfKS9aAAL/sxK7gvYxeTG
cnu5mYqPOcmNaNwNpzaKLnfqK82ofgIMJX9PLy7DY/F4voh1rFXIZ7UdNpH63VQzfzy57djGAu4W
SzyVxxjJMw8t1LYz6AHLnJiIf0toWqOI6jSSMCO5RdrtQnPwqHaJ3tmIWs03kWTPPE1DeJ6eAf23
JosDKNpjwV6PkSADjB62cs4NiAMF2kvWmu5602OIGG0GD7m1yCnNYsvah0Rk3TKBKEw80Jty7fMf
EpGszRZTMg8YS9FBEJHqzuMO9+n83fpRDT3+wiL6MzZWfLIeaGihAS1SEaTSv+Wc0vz1RogHUiCl
SueSWm0jgMRVjmB/IFmnorkcFHXL4JE1sllz44W89okolgb4JbHwrMn+ZsBikl4ceKDTDUyHQJwS
1+fFC0BcIVYmncKUblp1P+CIsbpdCWvpC0QMlNSBPHmAcO21WLGDLfoQPoQoOF6f9uJ4gjxvoATz
mQq8735GiSmZlhNftIbtpOXCAcmNVHD+kNjy4byOh4XxRAbTwdcybUcWyEVDqTvFSmi+OjbEpZOl
YBl0EDFOSEHDMYMhbZvlCfkIG8FA4EA7C83mOfbk+QF44ohqHyMwHI9oP3d/+Pxy8TSTwVQFRqQb
qstFNkKgwqPIZn5gOpLHTE95istd6/Lv/UP6HPJSbfa+1tX9+R0HqAYdUpOmQ5BCKSH01JiZTh3L
zeCxCHEJBScoRyfcJO6IhBshihGgKcY+vMfWUzydj+OwjbAOK4+Zs7AoGcIUV3P6It7miY8hMSDT
R6u791oGorvd/VmEu4R+rbwBYuqVjsxDsve4DECiAyNAsLgwLDmWA0ssmGWhrZxJkiBAECOUlJQo
G5GByXknmrewMFPszts0aeMSuJo5TNi0dBH5IFKj4gwHzdRRXy5FKa4LKslD55nNrQerYEhkQiWc
GYjxPg+GumNJg57SBkZIEAQokRTs5yzKd1P38gnmFslibyhTF+a5YoExGZcv8/gSmp10zgd3V9X4
9/HD/CqlF3WetydxGNPRhKAlxvIM5Xx/w/nHnS/mDfxddUDdbGC+jmkEjWB0ZLiGG9kUd+gjQwJR
MBIoUOXMjpjghnS64v68VR8cfySBPO8u73vnOB7BYW+Qo+ML8cXLXe5qdzn7QhwGKcB0jgrCoChU
toEA82pSMlUxOIl8/NBoFpLPxqAftBViz7Kv1RzcSGMhSLW61gzn/8F4VSrN3+mPX2tbg1GljoAM
mJcIWPE4HAHGV4eMialPhmyxGJZPxDEYNBx9qJd/84l2fCFIzDzSEHnRi2plF8oiKRLu6jP0o98z
1KIielgepKGkE7rwCHUkD+2iT85DAYWEAiOT/eKK4ae6agZvsTQGfrAzb8jEg80l5NkBQPIEN3+Q
Arpr9fFlIHOX3PMoZihP8s/qKxk5cRCycxZJTTH7RR6wGTkAq1GsnyHIz2ZEcLhckUJHAafd9Q3x
GWQAsrlrHcDnfELxCC2QurRLp6PyAOECcxM69OXpA640gj2BNIIoGYw2o7WAGu3H9Q8SSsEGhIIo
Tk6Z1+wTLw5u+NM0MH64/vvZy+JPiA3qTP1zLB7HBw5ORHhy59BkcjXTeXci3iDUFn0eo5SNeGJ8
MoV1SrGq50rLWF2uAl1SIF9DVPwhbE/Lg/PF8qn+y0FVV5vx0+duRwnircSz421wyBIIfpjj1nwU
lAIv00wimcN8lA6DsyeQdlzvJocx0/oubZgvWVAK55J40B/m0sY30elo80P1mE/6cHRKCmIcCWMR
RHlA8pkbBJJONsO4CQ1JjxBcQcBJkVPqp19BebOk71wsxMDJYjys3km88bLe+fb4cjVMZ52QvFqD
P1IxBLEjrt9wBu08qGFJjnirvOiy+S2/go9LAwRfLzdX/nQg5WoWWHM4eYr2sCRhVCr85cNcA1l1
oYW5dNU3kfBwVCNARQTKMFTGQjGDRlMyasXVTBXDjBrC9gbXuoPAkqSudpej8fwTkoYNv9IcnsNI
ENKAKIwttAGf1FNPng/wdrJO0sMY4GGocz/97YFTvUJYAHFERXAQyZCsLJtdGVQOiAyz1JErkeqj
Hg2rZnvRiWMQCHPt8kaQNv/j3VytT6UAEYsKyrcEZsGMh5wtfyGxoqqybUa2QD6S+mqNHSmsZSUf
+/bgsdfrnJh7e30N9Dv9Rgb2DieeHo/3V/txNb8bjV8+xjRt5/5n149hW+ZKErsekbWquz8ojUqG
HsY5M1dPtx+oSzxQyZLuZOWMl6wSozWh9AFJAIUT/KAdId8s+iTusmkWZPH4y+IX6UrufgOB1JFl
uhp8tnh6tyH+9nOHqeoOq9q20zAKSYDmYRk4CQCb+7gDvUjTejQ/n9Wx+o/k8SbVIkxLntVzvsNt
+vL8+743+2W0WX93bGDSq6gKJGzNUAcRC60UESu81QUkqiq7QCERvIAniGlIl6VCHuYyU465TDST
OdLkEtNI2j0YhMYbjmgEfPMS1yiUt/r3rP3DHw9oa8IBev399KuCw3Ehyfy//fs4Lx9itJuvt5dP
g8u7yepi2+mrX8RR8MIIIP4UIGz0eHv+spHNGHwOqyNSlrvz5TjWHuaJK/LDnwxUGDt/WV4ij2dm
BwhNZ3y+zQPMtv4DD7Dhr+qM+rJQ1oNjHpjPB+vN8HG4CxtlSzy0mQDcWgfQbAEVt8cBeOIDpP8u
sD0U8DifUIjNEFrPk7P48ZSor5B7dOv2hOjNAwl5hmFyL4EXROTmMEL982jKolFwNEGZkHBPx6oO
Kh7ckt4iKZnzW4IpV7//gSGYDoA2wfPtJnk1CdXjrNVe1bCwgdXpHIhyclh43d0/9ofjbfcjqVuq
ABE6tAKyBARncW5ooUL9e1QpFaoX5yNQqRYEzZytPvPLw5rJImioX+MntY+W703MMWUNn6dNBqr2
fNYRuKtXypGre33TWWi5op/EDuwn0GF5QrPV1/beU3t9cKNZW1y/vZ6nKRV4BBZA0u47m6sidv+l
zk+PuVWdDwZ1M+pxpkntY3BbVsR5Z7WZj9fDzsc0qWuKN6S6c08MalJ3E1DnNAGwOGqeilZbtA+S
VkO0RTsnzegZhyzNEpZxKo1gh+apdWUeYyFcreMYpgGWzqbIPbOb4ezDU/faFQ3B41TjVjeh8kTo
0f1Cs6rpqHLBEDKG+3Vsh1J1T84ncY4M3RoN8HaFsyP1VO6oxoccM141/X6/CS5o1Xh/uRtX/X39
8tHHq5AJNUuFJ92Hh6h3/5dKxxiUL2p010rImJVpK2aAdmwRPzoalrDtNpQs4upBplPahn9Dmgo8
2X/oMqsT84KHIgydLaEKdP8YIonrSPMQZPUnE2CWUzFIbgbLZVpdP7x/P+w9r2LJ3/28OufU1F8w
H8zv1ywDXH94mg+/FM4CaeaNdC7a2y27fdzvxWE8Fc4CoXNxcxtJG2wQajSuVa40uKBpS1/ohleX
E30dCC56PP6pf1oepK4G18mwzcqxesv9exzCWt9yi4J2Tc5fzr5pjmSyW727Gy+u1kzB9ZdxoBzv
SyVqqnf/QjGvjogSjzKXxjUKLIXod0Yn+0omk8W0W6+3nY9Jc27b0M2YhV9LC4Ow/O71FrNjhvbb
xLUzcZQ0eMxkk43iO3VYUA/QNAIijo7OC6jQ2G9pDYmx7CKtTYVazNVaRbF+6n/scGLjFV66WIU2
dXcGQvvHIHswONdy3zj4AT9IgDbXyBkG58Fs7k4tT3fnvUBqaps6yoxNyFJL1A5bgxqdv9eyBb7d
ZK/vvYgmYzEFijZbHevTM6L2T8uz/Xg4ZjoyNAsIg1p1K9mHx1L5RsZfxpOu2Ng8S+W7OYxYuNIM
eow5aiBNYOdWaPgyqdj5uE7ecSOlhplfPqx+eui/PyyqhWl1wzOvEzGWQNhUSR/IOzSZG9OymRZS
fxgQTRcmNaRx7Gg8m0dCM6Fpi/SmvcDdimq7l7jssAgQijE9G1w7G+D0R470IyNQw8PqC9LAq2Rp
BMJw2pQA3KQC0pYTnTm7X7BqWSRAIQRaJFhCgEseZKXUQfiUPgKFubzi0APkWDni2fkd47S13+98
H3zaVdaikPgsLAzJcf8XwUTyO/MZ666si0cPhS+ZCsbyWq8zBbcPCM4HZb1Nvp7vPZpbROJwtNmw
zzoLtuMMTuaD+w9Ps9nmed75uEa+FVWsWcdRXup/dHOwnXsjD/rKiE+zb3n/oOkX6O5GZJvnK2K+
Lg/aTKqiwzw3BZKosHWRjgkCyoM4bHsDp/W5JTeO2xFZ5g4D74JDDtNPi85PJg5txuYQo7DVegUP
0NQDLEiM8XkyIcVTmiM+6mYOhGD9Ig9laCiCgDg3NO2J9ObxX1qso9HKSYtV3aZHe3FrQaffOxnR
sy643i32zcvH8eb+ZwQKREb7sDzP2SWh8+oiHYseIO2TxND/MnZmy23kyBp+ocMI7izeSrLdttXr
2DNt3yi6e3q4kxIpkRSf/nx//gBYLDukjoBSCRRYS25IAAkgz/sUvhmx6UmTEGRkcqKzXThm0zFZ
sOIs+u3UsEZrIgKrEW6e2QfjXMdNAssp1a9JZx0WS2GGwjDx4y+OhKQObHTSQh3m8cLZM3sUfWFn
b06UAYQvKTUGOAPq4LoVAFq5YAZ6BIGAr3HlO941h8kMqgFHU7Xp1sgXrPl6o+PdYjtfDk6hR+aK
dn9zm5CnFGObOi7K7m//ajQAifi0FkzmdjV/pqVe0Bzjjn9myy1eRCNc4G5D+H10JKv3h7022ydB
+0T1vcaFw1eDAZSl3VzJQOLJeq1/1AZCY0OzwboCB4qNBU8ed0S22AlzH4flVeJHCT+7d7w+2iF7
GUpi3dBAhAPI4AGSqx11X+dGbAVzqSNDrNmgN2ItNKEuTW60xoReH3eL1a38KLSjwQezYLa6mclX
JmfawxYjUBzmHG/3jwpYpOwiRH6xazWn8qExDBl+eSZKQuv+zAUQLhhvIFYOLoHQ1NrI2byZG2ZQ
YQsICQ7YeElNogtaELLZhNH5pFieEpbIDVnYMOeANmJCWBv39/ozrKGCmVfvM2W+SYHysg/qwjbg
ywoUIX11jsGkPjts9tj2Z8ii9V7Dqp3a81PrcFyznozpLjhSOIYWwRdKrC4wQ9qDixVDjZuf2gSw
xLgANoripDOQ3q2MkdLQiA25rQG37ypfh+lTxZqnNcDmgeFpe9WZKnTcCmIEZ5VsMliXOmITBT/g
A/piBoDbYCl7/NQjbvsc2C36e8CvULzWY4USsOof0p0T9BrNyXA8ZIHCgHEx4sJGaMyl4WpNJ8Pt
afHIUEid8DxUNM7TcuBokSDz/tYe0TorTkGsPlwyAoxAHjgGu1ysm4R6uaMhD3X85374zu4sLYv5
Bi+KHiVOem1eKJcv0WXRoUpiqMLKVC0vgLA3UWd14raOaVMKtWtyu3C4cLvOZCsgjCXB+XyevQ0l
BaT6VAM/hdmGWTvllt5fD7pvQyG5LCWMKV2H+iMZdD0ptHEFSXWsljXV5RIJqTCCioKTUFQLDFrK
pej4/FPZ6TRdEclOv1uNOl3CyTmMo9no3e/6p8V4MbtVhxkhKPJipDu9fvJeVbkLVDSZyhYgoOXC
JUiMBcQIEMFJNjh6ROAw37puR6U+55+uupHM0wwIhTS7NgIrWcjLV5AEso4uzBtY4peotYyuDOyF
8Xmi0Dld6cQAuRm+4Ez2W7eNQBI7VsPyNCYOC637KDnIuvt2/SCnxTwD7qfDW/51DledaB2hHmyE
ay/b2E67ue5eO4MMWbbL0t3+kFMxZAtqTkrr+WE+HO+Wy5/O29+YC3msIP83V+CWEzwAATolund/
xMMXh45CzBXBWkIByU4WsWRTDWGoqrkB4SmJEaXgR3gs9WHvOHwb2pMguLXPkKzVEIiCGY/mD71Z
zIjGi4FYaGw9MvTpDHAAWivhmogLWYugdx2HCZSE/rzMhvGl1rDtwWjAajBcdxZi9Bg1aDR1o9lx
d1jOW6tbz4Taf2diFA2QDuX2DopLCcJPBKmnohPnSCGYgPBDUBCSCI8pjQ0GbQWBiz0T7DH+quYu
etwgaVcWZL4k6CtB9ywWUzxM9EBm074YNBPeJs57WcoUeXNMSXrudJvGhtQIRF1dWAAs3V7ovdYi
ba2VepngzU5uUBx/cNBtY6dYlNdvyP28ejz2RtPD6lZD397tEapDbBo1yCyqE+1sDDqTtwIAxYLz
mCokJmeIDapabzAdZRgculv4RX3boBhaEQNyeJERrpoRZK0HRQVsj+SmQ2AyUD0HNpoHwDpiFaAE
BGtkJHTBrAFyRaYIykdbQ3b7rle9sevOdbjyArfEqlpj46whPOOSB1Ff4Vlji53Es96w02VdAboy
0sR2zVb1WhXjoGxze7tjYAKOwLA4lg+WkSPZIYkYZzhHYpKo/RXVKJqScPbfFDc8Xxx+4e7L+udp
K7kMjk2kgn2HqCk9im1w8i41Zu1mqWVHJO5nrdr8vXlWtwr2UWCeCiqwjCYE1K49jIQz5xkmu/fm
Ixw2AmOKjtnEUW7+xcofoxgzWhg0DtJ7nskeRLgRAcKowW1MnSukiaivEdahtij2xEABiRgLl1Oi
EVt7SjtVLP7mEdVYpe6zwAKGigaAJ1R8hfO979jH4Qgl7mApcUqHul7n/H1n35l0W8s4Hw91Q8oM
FXZgvTW0HABhvsXC5dGKBfBPqcENDEHiivWaH1paKAaJ1YMICihwsebguXP4NyIg9yKkxBbWImCJ
SDIQ0hECcAG0PBrWkiwICIV9DJcAEQhKUp3a1mYuAXoyrDSE/eVbNuZEYhARoBW+urn/KTeD0nI0
B4a69QshsaYDxef5Tefp5vEz/0nw0WXu6ZG1CwIkvcLixhiWlZuNXKtup2ITrWEzKmW9GraO6+X9
/Jbh8rSn+m79cacTdWCTeQlvzFoQ2GNWlYlgWGFnBD2FXWQFG6uXYUqywxnZMPT0QRzLJllsCm/Q
iP1AjzYCIW7S3G9nhOmOEzuYpn3hC0pJ9egVgEJ+EqQXH7wtXOJD6KWVy6QHmvSFEyChX/y3iTUC
U6DXqxrX7V4OXgU7RoQHjdvtviIkmp3v7fPhedBbLJe3aemG2ZCdQStRXYPqYZlwhHMBEguYpnSE
eXLqY1IpgNvMxKC6y24GFTbBGHCYYSaJNzEkbI/FJjV7LPTh7n8sQcjgcMGK3IBJOnK3k5eNURp5
T/frHxWGbfu+YDeNp+X7p/0tVdLyD5xdXoUqBfJ+4NgK4o3D2ZKnRdPPoJcuhWQVaLEyRJTodqS9
R5Jc5aE3sii5ldkIuJaAuiFAinwNBOlyS3Ce+ZbPi6l/Xlz3H7SnEDZ+M3q8djVFGVFABjErSRuG
FimU/OWxB+Rry5iiLQCl2FQsAEIABEc5wYHWUqAVtb9mA68YEuH9NjOm/GM7P+2SxJO5cn6Z6RUH
pqkZ8usw8FTC5eIleKheIvvjxnkoyCuGqHfZIwrJr9rtHmviGHRqV+2q0dZMV6fH3Wq0yAOFWBwe
xOxG9cz+Ylc446EFFNeTdaF9YGb8m+FDrlncME/uKJFFLiRB7PRXMhRZkIwYL2apIIpRYYouWywJ
YR7bNS7R0sjVrt51SsLFxv/GLFFSj+w81gUqmgwKwskolSxv/kGpHVXPwH5/cSS/lTJLGIyD1+Kj
BYvS3vzqxAEh0c21bAmyS88rHA5v4TywmDjMyc69LhFHo1HsVlvzJuYPg+7gMJkt1duChzir5iSP
g1UwmKy5aKPh1oYSJ/jlcg0silXhHURgYzecfLuPl/Mj4l5OYiDcYX+BGGgAN6KJTrOVUfvqvath
5ZwwdDri4WKACibyUyDJXAKBM6Wk74MeuEZyX4BxC8wn3gfWsfzYPzjf5eld9ZdvyN0Kq4vKBrvr
k2FoMg2SbMYlJLtbXA8fZTvAxW+7jdmZoIQGDKbv7NPDA5uTolxn35Jruh8V+We7Ywg7uA83KbZJ
oxkU6Re/sILxn/RHxt8zFJ1Bv2JDF+be2u1Gd6Q1au22g157EU4pr5vEJ8/v8FIUGhZpomn8Vpos
VkmabA2KBbAREKw1Ip5NkwxFStKTVjJz/HzMhcK+ws+GylqPs47bI0ktB00GxJUZPvcbXACEog2c
kku3BCJQ9orGNlb/W2M7g6rLuPRgyIlpjSnpUXfztNtPuos42hf5KMyHwg6NApKgtp1CytNuEuRd
ZGha6xoY1YE5zMV6DaRMXslhpc3mZFI9wBhtvBlDoRkDA0CAYXlTV1BcCftroI3mzCJcSZTOczpF
40DgB1uLx16CRVNBaDUVs+8ilJB8u3UnD98NJ0hu7y8bcjeetq+G9fYTPbFq3L2ZzN6iGhS8zLDG
1E3i15jxlYo9Pcecp3vZhraG+/v2ob1e3MIosYjgerhWknkCv6B0cPADIxrZvBYEstNgKkwAEgdz
0g4fZknhQXTcyZVUWLOjz53CC+0sJjYQhATVYYWZkI7wKQrDQBekJVsglDfVQTSLBlHdsCVdCa8l
qUZ2mhLhY9ET9IYSnE9zHkEk/w8URQOFzaat2+932Gy93eVAwYZN2h8fp8vN/dMitlHVEVSQV7oQ
bACxgoA8z5Y/dDsc6aTe7v3p6Yf5YKr9iaG4obtSmuW0R2t3GL8WQwSBnRqcsB54U8Wrya/OUifr
h1gEDhdA6EuBp+Aed69iVAtloALQinFG8HzJOMENI3YkyZ49EHyP3ZwID/5gVz3lzbjzOCQ/hkuF
h/CjMK0gFNYsXM69rC/EOX+Pb4NOu8dGDOzQHd2xukty6D8fxq2HRR7awjwN766T9mgfHhjn9gWE
lKM+natD6qJnQBKshZkJOaHt6ok5wV5bOkwcP3ehS/Qrgu8sAKq3ZIFFDvwzAvuKAKSGKdzR2h63
UUMMzuZRQV7Unc7ett68b/f+JUGgE4FJZMC5w8og5v2tpdzdIlIGyjzEQrkfbMSQ24AYGvFvF/tP
3A1ct4+RFEN5PT9PRlpibu23eQW3wiNWqhI9RwyBrwKRo9n4/bD1gdYVcUu/3cUqM0tjA4ZAWjxp
VLmoAVdOfCiuMSLmJAGMrRUtjjHIluQPY1ILXgTHViMHQJJiUWGupcRMh5VF17lE4PCHw7Pm4WBq
dFsC4OJS0aW6Qe8Tr1ASMg5eIBuHRaQaZdDmYsFY+QIj/KS8ds2tj+aG1+XFqPGy5nRi18NvLB4R
1aOKo6GHo+bREvPl8m72uFkublMjw1NEiskdB81K9KFWgSAyeM8s9QotIm/Zd3Y8vZn/txRAsdow
xWRxpH/Pr20drS8oh53/qs8iqGwUZSlLFyDGBtOcjA0p9WRC8zaKE+JzPlKAmCK+RVsoKZIN4oQ0
C5lHeI/FnHwaAWF2kp3w7FzYnCKjVNqceh8szoaTacwjPHWvHtrz35BsuIp0ktrP8zeIOZiNpizo
RXRt646VDYg0cgijJTBGSuc8I27n4DbcUDwPh2DsfxyObyY7HVRm6QW+LAvd8WV0vd2OXmc8YuK5
y4m6cQZOzYq2uqPtcb0dzmNSB+ZaFfKglbkNfwty3u5bNg9LOZAHad6Gw6Ehf0pkDrkGczxMBcJl
YAhIqQ9icfj+zmOwl1+ZybZU3AE+i9W5R6g9dVWanU7Xfvx4ulcYF1fgNwjJEmGkiIKzwCQpX6rB
9eRvnfHLEyxSMopONo1YXuQEGbJFy00wOeQCiDQQ2eKnGfJzEDXch6n8WYQNSFVDJGr86/b+v76f
fl6LiiHrEiCCBNTCy/QVcV9urQcwdOHn8yXlXQpSbunJdt+1QN84d0/zvKMl1pYK0S2WKiF5yPs7
jX2bRbJIgS1JliZydVGSlIQvhXAhB2QtFkaQdcu9oTbIpl4xTcUeU+jf1+/CfeOlkObWPBZLS/Oy
hS4IdwM3pKqVjxKPqqF/BE3CG1MJBYdKwOwSlaE3JgeeYzGv6QLkp9wsPSefWUUJjwK+osNhr5v2
HL+1qljtwJl8zZ0fW/1l1WfZ5vzW1GkEz5vkmQfkXKCQ49j8FlqRsMtQvzgw4kQEHqOdqBCw2vxZ
bU+SO5kArpt3BbEjtBmyqf/xKTlNPMnFpVXooKvsn+Jb6l4Xi/tinhDvilIbi/X+nTqdahtKt6be
wawYfuU9eY5eOCdbFJ0YWG7k2+mxuUsqK5LNAwrkp6avjWo0PdTZ9K8271Q3EhsbV9pKIKUYjrJp
SNupEvsyYyPX2rbpVJUXhX7SBqGENhuoKLihVdSqCzSCzFEOJFsgiBUVSHmECWyervPEJIKnpBOv
Uo8rsqm41vpYNiOqVH5UqcBt+S3Jqx7JcmlxqhD56+VOY+PpqdrzujpWsmDVav/W71g0pbwmCO8G
5JfoFJD7Wbn8TD0tT5D6yenVsqo+PbzTAcFcs+rsGMnK+hdv53fkuhF/ATenpA55CiW+uWB4hSAk
Kz63f711bezv79aVA88Zg8HVanPw4mWnfj+bLA/L0Wh+K3uIgcquJE9DWilIuhg4PmVDkJ21CiVx
3rF0LPUrs/OEaEqqkdXPm8O5qXMLgfglRJPp5KhaylyCFBpx34HuBS9G+8aOC2EssiWFVsl9xsJQ
hY/w65fvMOJCvs+vb1iy/po0chcTSJTwfOtmFJQXBTFeh1VnLxXkrdN3DNa/IIcqYpsbMFJpm5FJ
l1g4gUYssUhmSS5BfigBks2jFiF+xGZbZAtEnixVEibc/TD5EqO8YYuIxW1IdIqAvAj3BuEVgH4y
x0G3zu4j2uJm5qwtNSn3o/3Q9Bp5b+Mi3HqrLOjhQvq93JpOJz90vhSRf7kZ6sVxTd80QzVhb8QH
9Y7VYf3wSDN07mTB+yIlDZwsyY2PLbekLu9+VRqiEJSv1LS+APsf+vhmWbpUkMOJVEU7ST1oawzu
ZuhHuLUCBlEYUYciTorYpSaJ0TV+BSw/aVfX1UFDapTEMeR8DVVIFPAcoD+CR4MDSVQHuhHSoCjq
yiuqOUEBc2N1mBFRf4655jdue/CWS33pefR59Nvo3FhVeOR5JZAqYQmOn86nSMgaZIWqI6gIl3qj
q/t28h8pIWmTCOpZo2IYNmkSakTX/Rv/FuF1siBblqPvruI48QW/ltsV7xaEulKACdO7oQesfMve
gYik58fgZXIPyPCuhlx7rK5G7bRewJ9BoWnSGVVv56vf/SmUgqQv4XPrW5XycrYFdQQtLHppjdRV
H8nMknRbgrRPKe0X2pm6d4pDOH7S/C+6ipJJIUMbPVtDSZEwGQX6D7FjiwYYyVs0rRuD5XXrSQOJ
iJVYmwMe0rgBN3arBmfyka/T6qY1IPyZd90/vxmkeBg+BCo7cSXWFvqLgYfnGMGl/NtP9ldSDgJU
xItZS4bk3/gakLgvqsFIiOEELUCAkAK43e4+zM+H8lCb3SS5edqnIy8xT0SLKU0+ErtEiY2X4xkh
D4WGLxur70WP4in3eoOOzhXoN7u9o+l0Oz6M5tiqh8076G5O1BE4YX5Yx3crRkfCZKHbRhBOELLh
3QY4RzHWhRecOLm1DlMFteBKUGNSWnIbXVl7iYprQFs4fB6eWX/MVkOxpfqz/zs7XJs30L0gyKe5
hfsWkiGhhB+WIGDN1TPxRfCgORBSQ3YEFYT0MsEZlv3OcC17UBOS1u6zZW4zenS/7LX2u+OCYCXm
GaGsBxpAbHWh8u9sKGgjCrQRlR09saIyQmPIuBTCg4epdzRZGIpkCMMTEplLCIzdozAMNg9h4kAx
E4bwoBlbBrlJUBG4uyU0va446CEJWn8r/i6UZ16acBE+JzXPdng5BAWndXj9A2HsBLOTQQYt/cYt
+uCvcKL3PU6MWNDV61cdYja+OXZxz7Y01WE1v01rVcIpzf3DogiWcWDq7jkP3S3zRswJD+nQ3Xqs
fpj3U+gSFUil44c2MfXfX0fsBlSHQyR+bxxuJSTzyca98KdYde21Ck/gXWLR3b7ZjzLXgE7WCfMv
TXk0rlHjfMF9fvOXA4S3o4+okBmtgRcY4qhRzBr4rroatvOO77U+B9yD6UDqWLnASeFMo2SUWdUM
X+Fx9zvRnxXbVPV7xGuznLLd9MV6i8m+9zSc3VYcdURjA1vd5FjbULtdCR4gw2VgSbDYVs8Qr0w/
ODO0znz1S7RLNepXElxLa/0ogsdAq2OBibu1naFkBzX5606IZ7rcjhdcDGcIjX9UgoUguy/DKzaH
U1GwuyBuv9JOmpSmVrGEghX9tcLC4rZ2Z4TBPWTURhMGosTWXWutNm0TQ7OHbf6asxRCxszilxn6
vfZq3Cbqnk4kJ9L2YnPr2jAt2588Pfc6U092mZ/fZRuFMA94v3rb0wpAc63oLFnrLJb0HD0Bf6yP
xW6aUbKL9jtjpF06mOeHUhB26WhppUNQGQhtjUPbVeeXboruJAddgXIfGnG1FBUbGceqQG8ISlnr
fWvy4VuCF2qDMGsB2V+m+HcbrDGl7PajU4AHzQCK3vqw2/XHEwdQQEk3WFYk9AIm1HsK6EjaQvvc
ckWQ03kYSrYsh0WI0Hn0CVyEjr5ugSph73xF2YL6enJrpSWpubIVtCpAcpC7f622snvOQWb5ffpX
G0aC2M6aEVpOJ1EPe3ZmhIaFIO6ZETWhl9zniQsbMIs+9T2c8jIzviv+LPghAI392znQorHYZ755
HI9bk7syS8HTEGlgkfdov2yXXAZeF//96vq4V7fR4m8YWzl/0VRFEX+rgtgQA36Ua41bKAFumsUf
+oOk3TTx0UpbhJF5ulkt33oSFBrbCkH+gpjklNhZS7S3vTEHCisS/TMLEi8IJd1+jFOLS/sBydm4
4GWSN5e5xdgVe7FUrBthUJn1Iw2at+7nnf1p1ZnHskSkncQOOdAUBEhCC0xiNRNxejwIJCbVlYBp
oBSxbPEvSgCVpQf1pj8PnEr2799mR80aILLHoA9Gh6lqjbhCYhP/e4t77v41nH1ecBpt7K5sJgBL
ci8vGv7vDClC/ewuI+1FF9iTaf1O4h9BKnUlsAa8woXBdxryMdaH9YZsfsXme43olPXubtrpnnoR
46++I7y25DcgjKCkFMIC8El78y4aAvgiAxWFsTyDAlhEGaMOIMI9H+vRdYl9mKrEIjPKFirYZbNk
KO5E2FaeV1XbQKEUhBpO3JGi9INUO34F/yg9h3NjuMzSSSeCV2zIYHRBbLuABYGl4Fat4GeK8QoG
WqtYtljUq2HV2l9RP8rqSui6FJrxZ1VMW4/C+P3+zUjbOSMMTrZ8HnQLW0mxzqjkLmAWj3/UVH1v
Elf7XLH4nFlc9r1qCEkLBV5tW0+shWQFcQphKiYSOcjOvdadky2yAj6f3nQ0X2vZAIHvzqZeLZlY
fe5C4mEOGrWq+fUMaVFgcQGHmeCG0u6a6DhLCUnCMPjP5EM1JFqv1lVTua2tEAQoMkAsru7F5BEm
mlSfJuKBq69PcV+ecfHUkFZLHodjpz3YyCtJDItF0TsxQ4OUYV6QJguhEWCRPpDqr8Uniix1BSEb
ssd/JKl787DV1td1SYyZGUuWzg+VGIaArT+v/z4N9m8tTIZc0aBy+JTnFdBcwyNdT58jopHgGOW8
MFp7iC7Ou7hYmFNUY4xLqSFPvfwnhRQ4/ZPuR3UZVMA85GDQIym+hB1z2c7rctpj25luRovnR1bC
aAj8+U37g+ckETwnz96q2cg9Dbr4xSYhTjZLF6OcyABsByqyiWHRWkfReDZC5NyJuAjmh28O8oUp
tMZiY7QFKo9dP93FO3f0IC1EVAcgb8hiCvoE1xKTDRlNw3/UCuPfXIybiJbjIdsUseYW1x8XqDGF
1Orejx8fhuPjL1JA+mxstLv6dyh0/xjbBWTlhrJQ0DS1sjbg4nB4m5QaCie/NCZc6kCCl6feQbTW
Nz2Zdt8el2G1Gmi3Nj/QbOW2IEAaFu4T0w2QBVRvDqXSppnxyr5LfntyPIZfF+iPAfp+vdnVfYwt
6N3D3tBoaQyIH5ynlNF9CQk2yAPvNgdAPjHiimRPwsmwSbFlMNxUk/9o16BYsurReFs13yRPTZHj
/nVomUy34pBdYRis2V9Pm7d3eZYqTI0FFVNmF4aKaYSaPI7k4UQ8Xx4qR06RTQJg4/QIzBHia6Ok
wxS5qoUKFIC5qmeZilVCyO11cjV6BRzExw31wzJ2ku2aK/pJegnqMZP99KMjVpi/ilM/y+94RwUh
1iJYwv/i+uP/Rs/XfAw34DIJnGnJv3df+PRIzDS82yzZ2n3GKsJaROXk6S+oDTOB4i/8E90j/CAF
g2mYQW3RX1xwI6AaOenu9k2yQylJgFlfZS3CbOh6Tue4y/odwMtNxJ3gdfmNL/GtUezrQCMhH+UH
RXKM8MsigenwLn6VaRKt3Jfqj8F/9vfJJeadLaeb7luO9oIXrm8IpUFyA+aLUFpl2QlLp8e6pmmj
3+aG1L8RERKWm0L/ILlwVN99edr81mUhV7EsrOgiC6ekmLAj+Q7mHmXw7Kyg3nzLZKEGL5JIVEOI
55toAoikV0yCwjzD5KAr/ipf1Mtm7zFrVPpwGm+JXJbtgiCKTtKM3ZvFews7a3rspnJjfAnLExDC
S25qZkJ4ENbwffsYhD57D+gCl2hzuBWPtSDEPjv1L67jVPdnQgzj8VWpLBo344ZEUWonYJZG8i6B
RpVUIILmMW6/9/tN+ylIGW/OPcrz6gi/u3+86s1FYNWB3EnI/NTybi4vtcwoh98FXfhmCxEIP/V4
nULcYrAI4oMDC0dsODBXpZ9sAxbzWWFJYBG1KSXVDdqO4664htiyTcMXsJIYc8pbCXmrDQrwjNyc
JwfK8SfyoWqjTWrUwwtLfldk7RtxSavr5pqwc4ndd5wZKqdfpWESrrvMxXIbwlfz7Sn0M8ujjPhX
gmkLAb63zOLwC38+CN/r2AD7dckxiSecX6U2XuPHRs+G6/4Rt2k83llgSvnbyfp7CzQF/Plqy/EF
yLDditttsiTvvlJGmN2AYwpsOWwfstmwhUjmvpw9V/2hOdT8PjHa2pqu1dhBFWiaOPi1RdST6Lu8
WX59XKiTNm/7OI3F7Gd+P18M1TUTA1Ga8Lu1xyEk5FYlQVTLT90BPH3VXpdacJuOP6TK/Lfx/U+u
bYECP1SP1/wTk8A0KUyOpKkfnqDyDFMRN+K6IbcBhy/A1EXgF1Yk7JkbTnSmrjbg/Ji7xsQuP6x/
CLhLyoPL/VNUp4Ugj2lAHRHIXRBtW8fv+IWFD8gLjtjQmQpcKFC/UniZaWuEjS3umRaJ3gUQx3j/
GBs8z9koBw+SWogRctK7O15tcY/EleOnEPrcWaYOt4m+tOMzclgWuTwxZhHUfK2lDV8RBIh4GSJN
4BY4oBM+hjsT564jhg0/+IudTX5khOrgTtyYx/n2SHV+J75G34Ff9BXgr5rPxj+u92/2LQ3NqAK9
Mm5IpkC/IFl9cyY6OJ8WSbFDSlnrCkKd8hzwtDs1r8C9SCB+e/DyGeD+EsPp7qb1Oyjk7cXJMNyH
FHQVN8OEoFlmil4nM9Jv5Kx/FLJDFf+OMuNGgP42wbgHiC7lcWLdOxKvDeJfGQfS2SVAYjT69359
fcHjzZ7T+fJaLD6uPbv/JT0oj1BbHvPty72RRB4OAQ31EPozwaRXRuni7NBz6FNVVawcY2d6wui7
bEY1ai6AP1Wdh8NgeVrl48AtoQ7s8CyBDoZhJ7dZ5/kdb6F+cUPG+LQGG2EpjNMYnlnpPNBIbQjG
HteuT4eMXcSyB+ZQIgl/TO/YqzGkRSfRPnOG9+S918amJjxP8NBm06CG64AjSuPPdUZdKbG/lRZV
k8Eu7b6MV+9uZazygW5u2mPDt+pxdFM9yShSAVhadtsvFxZzFmMoXJEF5h/lUWJTKUtarBSIUzKj
7DuPIGOu3Pi62z4aTn/gNJblr5K90LEikEhgSQgH+GticbncOcRixD4hWlrRHRFv0tjZbz+fbQ/P
k9Xqp8Tv1P0t4pw7v2Y8bI0CcrYYFICY2zZsFgQgifa0QA2UYNVURHwoGKkzfns6z2tQIB56/ilv
4gQzXdeQCq5GefH5zHm5cvCffuB+e/W4fatD3cPTNjPhodloGDsAcmVxxx2z+10QN2ITzkUVm6NR
hI/4a0C4dxpeDU6KHiIrfqPsbrq24xgiI5/0PyPiq3cUt1EpFqC2MIEyyM513JZy3VynEIRCIBuN
vyIEsZP0hW3ocBjBmCOHOY2gzR5cjQGc02zT75/uurtf1ZxE4Kz5HweD8kgrPvxd/ZuxHXJwlRxJ
w/NfzeZLladGWmXKVWn38ZM5y0Zan8HEv1r/CqaShZEuN+LOIwYxOoDq7HvQDAin0H6YY+UGMa9B
zF+YtpP3Dc/MQs2zh/dO1joJQooyWAlqhiZVjdNw8MbEy2TFuQ4LzNmCNPipY7/eR9NlFnLZyazd
4ZhiXF9hYPtygTBaHMujRiPt6sMWar1GLMV6t1xU49Vx9rNG1+0TmGfA2NgdVhUmFv7BsdqurcEx
CvjvlNl6lAaaeYaJcRjo4GBdJ8HrCU4xlzPvf6QQTon0tX5WQzGtdOJs+I1kgzdmlr1Rc+hiKgx2
UCouWddsQGstLeXmUYFFp+AEKVTwZY4w4dsYE4UjY9Yvsul+1R52mKq8HF9eb55nTzv26PxVBlXt
KD6X6B3rGGlvsxmN/3THtfs+jIFPj9sf9r9bu4D4hmZMYUtuVClw5DE/49M2hC6CYTuAcde4J4/i
ztyIhxtyudyREt83sz3+T+427wrLQaychmPW+q2jj5+1F9YWpa0PfNSGQWIRCpUsBUCkgKxVFlyD
IjEOJ2R2M/2DHUHrwqGKeRRCr5FHO755rtsAqoNY0qhyjrBF/rIzgJjlbnxGuQoKzFGpoC6zQIIb
sUQatv73uGHfL609QQz5fZFiEKoYui4ynC1Q/s9ltyrUsIj7KReCjkWS1xBJUl6bK8HI0LQgxEAJ
AZqgLf3wK2enm+o3XVC/xYAglff7cezDjpXnmoUF3D8FUgKsLad4WS86jR3IZKk4upCdhKtu1etW
/WaYRGu2n09a27vTL82dhJFSRBThdDJuiUVEC8K2Yw/aW4nrFBsBgofoujijvmDIAJp/IDmMXWxj
EMwjYR6gzaPvlq8CkSULrqTLA3LFillg4ZlFGIQUAsX/IgqWAzPaEF4rhJlKXDOzQWhuDOGyHQou
wTuyZ2Rzvb6G28ms1boxMI66ZdYH/trQvczCfmO+3ywkJJNwI467Gg8iEqYW6DVaLobPw1nV0dRK
64HTPsOqoQYYN+hPqZkX3gN7y8ogUeLCyf3gQ2t4/Ne0q96FzSHXbf0wVuDwetIKNyPMmH8H74wA
S5yAC4Gk4Hl1IkguwgUOLOMj4gSapGBensCbWbj8QjwHhJs5W78ZDyFbFx9F4FCaFkmpMd9cscGs
73eYDa+qzS++T7lbQXw3YJLEjMQr194+X84NLpIa7bOJAySJOLXE29NCUFLGEJLXRcTj8iNOF+YS
iCzHSGwZt/ZwaoYy4TE8G/MG+kkkikF8UVpTa9sxsbGhM/+1JQOHfZTPg/7gCjPnN3yS72WEErI8
y4hurWYgqvr25HPpublQRw5V0VHn6JZNOIgTWqbC8Z0WBJDQoDjBFxWzrqFJGi/TGFPpfKEo5TZq
XeJmvhMP0rMYJ2bhfQrmJIeCp0c+znXorzM8DISskTDr5Yrfpz2Mk6F9T1f2z4EqrN5vFLlN4h6G
i0+cjfLIxhp5Epif+cuo4rTpMQV2t/9MrlxxA4KlANFGgYv7Ki+1YK33l/6JmJfB3XkKQsx7+AS5
ZdX4vsc37FfE/+kD2wFogs2PNfRTdFhXeQeexPvysDIkh1FK4581rwxjZRuGMiarFa0WWZJtlJFw
nqkrM5bHnmRkWCzqZgubhuoBY7irUZOfRMN1Bm7ZKI9f7Ga9D8P96TPvQLIJ1btFy2lIPb8JCA8G
/t/2brqtntfDzkdJ7qUCOWt5lfjGtI+B2oqyyNg6jgrEXhSaKoyog5UMu+38/f314/WcXSnTSKtL
+UDIvvvysgXvdNQduOzv4ZyOFQFBNA5B2M2NnI6TY2e6vnOn//l6NtB+USgtFouvNmJbDCRr04iV
MVI+h0u2WR7dSXOgHs5haEe6HfofjaxzJlkipWYcoZtNgggYdkiqF3Q2UiBXUwyWO4DIJdcEYz56
15xsgXTIJim0EmFFcDUIXogOQqlkwU2sN4wH10wHcuAr4FzPo5EU10WFrJPF8jVGDaoGp0ZEUrdZ
izLsdrtEOjaDqud394+96fhu/NPFuAx0Vwvk4VYy5h6sc5NTeMileiNUZyCXYCPsATEPD4vVJw/D
wUBMtHHbarMRrphxhuIWLRTLyzJ/KWcesNazdxWXgMMiLjLGfkCwCXvUzT2hFyN91MAoRz235uqL
WrTw3pa/jKZpzxt9CBMy/mAowUeSwluI2JPy3VQET986Gd0as/zyi0Ix/frAubLhkZABIQDgQ8WQ
eap2ZPTq63i3vV0/PbzHsbAQ1J0t2IG9sZglSJ9vvtr/nlw5u/BLFhK2blaaAkrylSfeyDpxyUJH
VtJ1IKK/HK/ERV5bVcJIglPFWZfwI1dw+cN967paSJxJlhrtqVP7tJrS88Pv0s6Fi27eVaH6wzf3
Xetvgp48EBLH4HH5nIREiBI/IOvX9S027avuKAUgUhLGm/+86WnBSodaJwVOmDXA7BlyJzUN/CD/
1j0YOEEtiwYfBc4nFIQsMlC+1HiBINkzs/BdBHogwdKXTp/DXmWnHOTnUiAqQOIW5XY8xgqWZDry
ClLmdexE8prppNg6/ReIHHlEkbr2/Nj4ifha9+uH4/8uTsfP9nEhE4n72BoWmwhyOtws4zR7jWbW
vYV6Mw6udSV2j2AQ8qttg/g5V+ycYE3tnOTRb65QjTJNWZ7W77zkyM0/FzTbWe+yiu3R2BryuiBA
89q7CElsyCePXZ8dC1JNK3QZxAncqg00rYHE53m0xOQW18SfMHRcELvwkzn/gXv4d3XIDajk2g2Y
7he2sr0YvYfBFIWxM2q+F2ibSTbMXw7Nz94znoGHMd2JNITSJP+EX7nNi/DxsO7+al7rjMyeP1f9
/e9hqZKQaNv80B/1rY+7N+tbHe+IipjYUNZCIlXxZg9WEAuXoWkDJQplTVPRd30TU3VJHUyC1GLU
ugzV8+OUiMr+h3Z38BukgESkYudl3jUA1P/4eJxdTTaLt9vB9nrX33MCXv+DDl6gpwUhfHugyVpr
Ykwl7qn4rANRqq5aevJP47RQ/ThaXp+eeZnYroUv82cBSTRUdEUtPP7W6jD4aM5zQy5UXXZn8QKZ
OJeV0vK1pXEsn7YZXnMKiz/T32joFk2sxE2xv2JmIwR0nard7nY3/4W6bGo5WbKXC6huag/oLkIL
2j2JUtQRMpy/ee5t3g7nN3cz1u4vh2x5jKLwx6820xi80120Tznz3iKRWunNw+DN4M89zYFOrssE
NYU3xOvqkSVIR5tLhTeWnsqkuIWSvBEg+O6LuknASexBo6s0wbogTAMnhhfHEYoS4bMB6wesuY9h
M4N5YZmjLYwhzSiFmm9BpN2mrrqsrJwf3444FJ6faYzfBqtxJ9uqM6Rhxh6ldjlaUx7BXSlU+nq4
n/5s33HE4sTYnnXOkTpy7SFRCUkia/aeV3zyRbD3oBWf8YWeZOR1yugPT9Jt6NJSw51QV1XM5KY7
0BwlssHnWFpAtM6AUu6lTPRyyfI54LymP5lLDWrtLjzievXr7SzCJxibLjaf36d9aHOMuLt1p6/t
Wf8j1j0ow13icq4T/6nYP8w/9R9+fVqN19fP4+HHPo0O76hPjGV3EQmaFYBSrpF4fyGtCBYl489b
DNdsjBY5VwO2fux1fh32nzAZ++f/tXecTt7i0OlgAIKbFgqi6WRq0m1NKvrERdE+dMuIYZZlcorI
9vsx7ZSjxsRf5hP1yP794pMFIWK4uZcU+dh+s7nr/Z6GCxbj6D7r5zlU1h/LR5HMCaB5B4IkgmuE
AiGEi5bDzfTqrqPFnGQN10SlYr2dMQI0sp7ENedxHFqd6o/e/XShQPrw+KaDj3pCbx6+WWmbWXay
fSQ6Br0qsgDiV3juvmnTpV/Ir6WkDl2BRlyV+xtFPHDZ7//Uuu7/6bek2AhQL+pZUDkBkfe7yxWK
1qn8ptydEiqr2pfWF2usn8R7MxI+nx7eUnr+mgiG1+0ZIh2MO3JD05Nrz+N2fqTHCuQP/zS7k4NI
C7ljYJYKOJL6YWxszs24QHIN3JJW+3DzdH/T/4+jldIMYQldUt5PrkN/nb7FtMhQS3AuX+nljmSc
TV7v8KsbqYH3iqNYhr32SLNVtSHb3qh7tzuMF5vfKgKm1BCGnw8Et1dRoBFaRDeFQFK4ri6wO0C7
CKIOPy0hyW2jA4HRNkqwk2oMCWSPZsWaJ/1C/7Rq1CpnDcutY95UImZm0BiZpIC2C9YeG9LJf6ve
bdGcc7ceQRDnkcWMkCVB3sTK3H/i62GD4cvkbi7M1S53nXHVJ6yCddCcwdfcKXu+PW32LImo8j5D
dXpD8tx7MfVNYuDkIXYNotRuiaFIm4PQ5RtB3nqfw7YNb6Y2qEqZ7ZrpnYJnor022WWnME32PYPa
5EhureK4G1BMUm5PoTTKDRtAUrOA0ojMNlZJ3vNMORcgeMThQeP1O5YkUuRBu+z1Ww1Mf3faXuFC
43wpcaHLvsudQacaM+XEIUSXUr8fLkYPTM/O8DH6H0xrHhf0h9ouMLS4mxFQ3f4gVF9VN6vfTH0g
00by+yI0xUeZhqSbAwh4QcDlVnkMJUbfKUGHwnuwJgBjz2T+OyWGaYTEXBMSY4mhMzgKOFJA/DZv
MGDXIZiX9cWNjKFV5o/ZNIWtwEw3N55ksql2fEONh7ZQ8MqIdCf7WhSWVL8qRnucIts1iOzdcaR0
tU7Hy/xtbEfPWBgRbW2mFljF1e5U/TjwtmbUWP07bU/vjvWItjyNDlfhIZDJwsX6jXQrYlVAYG/h
c62bT5kilHa0hNYu+8WGWcfODA5lM+M215tNLAAI79DcEwp/gBqxhBWoHWwhgZA1bgSNMq/whMHt
H8AqvF9rHXiauyj0B7GVU+xwYUAyc0F0CiMClDbrZbJ/e5Bwk+6N0eNTfzCaLLf7Ve1wUSjt1P7K
Amz4X++WQnqyZomVq+iXLdxhh93TeB4qFgMnRtzGpF06zBRzjp+bkeYlPPLPqj+ehlckrRN2mwTD
pLG5dxpIbLkp1gUPy2UjFIrJeVBSShk4umfLCVf9W12yN6l1VNJZ6SdrvkNRk3t/Wr27/5+4Hg6v
ratbMaB5DO9hs5Mta+tp9jMMlluVVc7MNn8LjEP+0ESShYabcLfDw+l/2TtHsynMNyxhh5e3RVS4
p24UzeSezYr7q6vVTp4n1+Am8BUhikXhdY+kKUSNpfvbu31nzabOVl5kg6e0R7E3vicePBoBp52Q
CBDLxb5/Pe7quD64LlbDMEtH4SWMie5t0V7xNNtnOEX2zL5sb7Ox9VKZMKlebQb/bGXpn0Fo6y5k
BSl0Lwi+KJdM9+1u//vjZ87ey24hBLXdlf4GcY0YBxYEipPCO4UyFL9G/+bEgsOB27guHCgx6kRE
Wc14zleT4Xw7W65/ounlCVKsc+QQ/AgXhf9WNCPgMAGqk7XGZb3jP7TmunUx7TGWeQC5SzL1zyoU
XqKHCHBTUCQuWZ3YhvocuWOi1yEUT2YzK1DhgRkgs7n+C9xdV3QLMl42dXVmJBU480ArmzMP+E/O
mmBfRV2A17lyuZWCQis6o74O+BgPRiNOxmmskt8+7SdPhGq2P6bomODCGYhL2XERM/AXrR6OiHAw
gBVD8Q/iTu28ZngDG/K4Dyik3r3rV5qGSbmsGkU7QOo8ScuVs7+R/8vqRKMGtcUUx822N1c7uei+
ChJWiRysEMQpk5nLfUYFQ+duVKgH9CUVDQE3G0CsE7RtLjRjXlGRxgZViRkjouY7bFDFFlWNqNje
iX3iqqXiXBgugtxWkzq0WmRvXqy5Y5TI/mM4Hhgs8SlbMV+yFQPCEKB8eiyXMscfNU4HVoyV+WIY
q+qwXBHqfm6WYpBNx2yEASsNVXLx4Z61BoT2BxzSV1ft40f7j4a0T2gPFwssyuTuFsoEo7wdSeps
JVXKXQA4gQqJW7XYJBi2XrxZb86L+UfLWIhDUUQxFabWNYzCf9Ih4LScxmyq1IugTE7i7ozb4+64
wdH503I2bS/nXaZu/oIvPKSwFVZq9oF/adKIHVrZioLXIlm+uAC+Y3SAWhQZ2rUBh7nA/i5kpcgl
iH+tnex4GgRCbN0VBeGeQF5nMbi79qTVhbpzRa8QgxBUPM916Xa7KjacL2/A40lIG9DHiYPzTN5s
v9lVRGo9pQFuFyJoIEAqaK29TC+DQ5Mxm1AwG1JbZJ6NRl00i4zKjIQzxFZQSGH2i/IgGRJmK4IU
+1V5aLRsfC/f9PAnM0Wjhw0nuiVl54vBncB7DHJTT1ie5gKBctxN05jGRPvsZYLoy2O/H8r5GLL6
pHAw0wfnI+3xHaR4f4hzVCYNjuvrU3eS2MzbUmaKGemPOH5Di419Y9813T7u6i5iHYpG0fEwLJQ3
/QXTZgCxFIb3IUEvh26h606ofmoqkZnoDe62GBwvK0Z70XE0uXqav+Fq6iYyOmkDoB97yD46lMa5
Oun8P2Nn1ty4jiTqv9LR7+rhIorUxHRHXHCRZMv7UlV+UbhcZWolJZJaf/39gCRZsuvMqYmA0wkQ
hAAiNyS23Z0YOr+yYunISyIP5Iu1Wn3ZG+irVFsCOBdSdLVEP9IBMUMP2nEL/stf3h54we9pvAhq
rwRV0pKqWS4OTo2B5Iu5r0QwIEHsagQVtUVQnQcxx/ThuJBTq+55B3VUi7gp58c3NwKR2vrpwXmB
rOSTFwRKIk9RY/N8cF2v4zzPwkOJgkhtrH4/1G3p+5G1Z5IOmiEEU/ykhgnR01CGfNR25QwfmJT6
68oeKQOT5fKxy0/rJ6hucTCYYYroht/9PXo4wofjCwqkduZ7m/N2YVCJG3UOKjENccyTj1YItQjU
ncdDKYzH4MHCY4tWXThJ5licT56NmgJolEiE+nw4Ma2/STmU0f64IPy2JikmPxAjevHaTJ9etq1/
/cNpFOe9qOmWS/UoQ9fufM6C0ypYeysXNcsQy5wT7LCVi0mbfDF/1D9mNKVuiHHYC6UwPudVcCBF
1pa+tg1YMn521mra+c4zMuFdWb/023kmDms5P4pZ60lzPTsqoQ0karlnYMGcKBEtDcV/2azfICXL
OGMcZz4CKe2ZtbJgYpqAiJgqOzEH5HMWjChlXQgbX6d9Xdy5PG2Wg2gtRCH6JlwtPTlVfFeZ1VK6
OiZoETwxZ4vh3+HX7rj7gDT0KJuSdDFSCSC/JDK6hn++79XSt0N+GEHabLHg4kgv6Dvc+ep+uj2y
4wWLar7dY57Jzgfqo29X48cR/7RC1lbQElK01LVZb9SoQ7GXhePgQ7gMXNx7og60+G1OWQDX1pY5
kkVDo+7yRazdPs22Q2hUBHINzUwXslgChFRf2dqSFAQkVAVEokBwQqgtxUqUbCBkEILbPM7KSAsc
uhQaq8nml9Wse/rcahY6atQpXWX0Lln4WAJJ+4Pd/OkYZW03s8Kf87y6VrfHfqTPW1861izdH6q1
3QxiWrLkiG1z2TLqjkC3CCK9UvdS46CjP4JXFnwtb8FkSNMeU8mxK8YH21gloojMyjNEIl1BQhvo
ou5cWXutduicFtZjSyN+WrHzmwTUQxk+Pd3Wds95l7R9ox10fHw6qnXbcFZrlxueZDO5+MONccwX
l6DtGjA+Twv/0BXmFKuPPOLYHK/b73E6Ildofe4Kv0qDtXNYT640c2pzyayVO7eT+LptR4BLj4Cc
B78/kFOZREuJs+WsC0w/AJrV5tIJzUpA3RNn7lI6ALfrN81R2tctgUQCuEZqP6poCZNJCpRMWumZ
14i2vd28Zv7r4iUvkK4FonqBrZVDt5Eundr2PYmkSO9+wkXlS2cDhRdB9GJd2Kh1LYALB/KC4PQs
iARxtpNZs209YdK+ES562kSRuJkoQYSKoDY8ixyFUIBIaTLRkUDhYrM0VWJCWAKFrsAxs4F/IC1z
Y9Nn0vIct8dtGnp28fMukN3ksDtlrlPdCU3J2IXfhJqAkQ3HGB4X6sKpB5tDeCSKSDZX9YqmaWTB
J0FAVChSaFGENNJapMGv/cSQw6+Vx5DEedD2kbGSmtkXIQwRBJo8jF8XiO1rtpnqBGKcC4noFoMY
QoQwiCKqBQp5ACUIzXyCQjNA0llCYQQIBfCGQJIlkCIIlKHzwqnIEF7U8kT2fH0mFiEyOrVF6H6i
DT2ASiDZzAKY/5IBCAltVTm5/HuScMxe8c8kwV5HHFgcBtd13U8+3d2k6+69zdIeQwwibETSAOs+
N1RAdxIl0JfgQI2gurVBg2EBkVNJyEqqqse8cxcBakwK0njeWS4ehb7rddFCeEJxglOyHsAH62Z5
MIQotdC/zxFL9/zfLcaHYl1fIgSBUQCpsukGy3t71FuVqV3grm81WRm1A73t3cVjS2bE8TWEGy/q
24t6ayRpPF+wcoLrXnsjIUPoDaQ725s7dJt5BXSOuOJEbxlRiVCiBE2f+EQNRSK7mFzY+Wrprkck
QZQC9cgCOoWKhE4bFdb854EQHwihXGa33UX3Qr+CdcdP3BeHsT5kC1TCItBr8eohJ3UrUzNlwkMu
Eym9p9zjaDTzofhW++3hjg+0mHfC0j0+6Y+yGq7XI7d3GOtIMwHTzXp1XEt+msoCM5pIRMdZ4Uxr
SP4A9a6iRlKb5jRtkga1zar9jaU71uMSeEigcGDumMOlje8RCcyjHRP2WG6s5VkF9qizWyS70zZe
Ttwxd5F2VXA4XNYmllceQm/6MC92X3VKp9rfaaZs1ueAc7A+x+tr67ix2sGhUYKwJMSqCZiI0Gtu
7e8CL7/1lyyb3+6Hm+3iG3mgduDfM6T36S57Y4k5HvcPeyz8YKrU+7QJeT7vHezOfCGHeUD//Aod
R0VaSKLZpidSmmQJwmVSqfpIF+OWMtkBbYACwFuoCaKhDPDWrhYcohLboTEYGlldE4JYA0Zia4LU
qTBBPSOuUTERGptbVDuJYjGwDJE82lcrsqetI1EWTqdX+3dJEuHTXBUvDaZGetBzXn8tlBrp9GHJ
a0vT/JyQuJA0OOxKYmOJgkrM7HOhRZIbWH4TBmsaKTlpCgnCHmIKGZas26m/g6B17m/61EIK+1iI
+UXDz/IJsdlIEsnFjzZ1a8w1/cyIH/PLmh31kumDSZSFuO0ZLZIPSLcCCXUvUSyc2abUD0hlrWk5
sD9MwcrPSE8DRdoZX5KU2tRPiqMy7Ftr5nd1I16gILqMNCAHMpau2ZNAT5npe8iR4/z0y+Ivqb8O
2SlKG4aCkYE4QX6GbySvAJuskuUcSnag0KEgusy2y3SS7iZdGKcAS2kCJdWQgKDSdA1Nh2syPg/6
tAsSpMP1WAXLA4GHjGePXqV36Wmfjn5FTgQmI48Jkg8xJ1GMDQRicxxXKxsFqV0Yxsulp2OQUmKk
tlJOizUWBlIceQXyqlgqtZDkDXwdBLF1eAYuVq4MUc/lpTZYRFhiKhuzRu9N16kGYuqKZ6Ye3DYj
2+a/eVvK0wfm8RIRjKQ6e+NIqYs8k8rtL4h4lmoYnSC1Nqg0S6pe36clxZuZdt6RUiidb6Arut/E
jr56hXQg10Ds9SEAxARKdiABiQrkiCvMO50ibQeTNgDrSjeIHkeaTMZHRLV1meCmfOuFWopx+Pl4
/tSKVg+60Gb5ADWj44z+apfy6IKbIWtja+rfb76z/s8vSZWkGubTS33rHjSKjiw06gWdAtZqPUFE
48nwQ+ZaSq1FzX4EtJ3VHay+o2NIwCKFnUGknP/TiCX4ffbH0bczeJ6F08hhLujjcrDThHvftk5g
jfnNbp8VYVgDaEMO79IbTkDrBFGPPl61xoxFb6BE9hkmi9zFRQI17bocuNLcsaGVzqscL8hTXZpR
kwgmiQYHJljONEzqr+cKljaztGa83a3M8j8tObplvzY2EUdZp4j6ixvkyLn4MGpGe39ZCW0kjogP
cgmCQOiy066VITIEFjGxxyLJD5PnaeU+udYrtiXSJphyrJE5EL+b3oggkdwb1xn2do1A0bML8hTR
kvbTm3wz+YbQaYOVunuV6q16QT3zIJKoflG/ZcI0/drJSr2iAm4CIjX0Nm0iBIgWqHlcKLGlZqKa
CPGdnp/oRxyCEqsFZF4dXzfzxzzQA19JFVrU9JeeemPfz259tqAInQLNGNsAmXlsSaEquftqmif6
TUYgUozJCBXx4t+bbG73d68mafqQ/AAXGi6bz0Q6dZfrlbezbutD+vhB6Edcs/xiwAZtfbigJAtl
GQNO06eeVgMIM5FDiLB5LGZPC+slA3qLJfkgXaFBo2shOqIyAVh7e34pRqiN59AZQXA0mEQhNqE/
ijPKzBDsR6qVt8xCPWkEkDOCzChNKiyM01YURBY26CrJtAnGGll5gEfRXMcJKvUHckOzsdzOpuV3
brie1aM8SicTr8sLIIKbL2AALeaZ2aXdehbEKqDugtQqvLGdpE00+S91OZyn86PDkcMocOCv+ZjG
HtJFiOXXmANiAGCxYAhof5ZmTSkAfjIKnbLQWzJD1uyo4BmZ9E808/kyNSEMBo8Jf0kGokbxkcae
FzNRCMvzTDgWxIy4eFfyC9KWYN7lCZqCNNEzQFNq2h8yo8u8m/Avor1VLkbnaSZuFD8InESKZsed
nMfUsjOUwfM6i96YzRNi0k6gVFjqDJRAOjUyH4nmS6x9AmIabHIAqD5J0oi2KaR/2IpP7dpANclH
FKlEVUCoFrrZ1F1qqltiam2cc8QI0hIjO6QZpNEYkoF/L0ccs7b5oy8GOcIVeswosvzc/Xw1ju94
m/W8sMq7EsEFzQuDGZ4QtpNldjAOD4ES4By4gVkj5o6Ei6B3EIFiJotAIAWSrUcgGNtmPbS5HB27
nyAyQfiEjGZ80IqHlk14XprxnZn+NNzXzjLz1q9hF9VHtyLkRDggpEGa1mgGfs+DsJ6BIi8Z22WE
PJXGSUOliXmZcEVvjRuhAk4zRBbA/uBAWlmLAt1YsyDCSDNdt7+aABcRQKvaFpIiAToFEfjraiwI
75zjND1zZD6pYAQQwYHC0MaVCHGePyTKQwnC7ZKddAK4OQBBeB8oq+JqCmbSrB5AmCkr+dl8p7pL
fWMdZZb1JjJmqKQ8kgUBCruAMAgQCNW3iaQco82KS2Dbtcwk1UIBQSG8Q3b9kl4QpDmpsX9hEcGl
OJEuH5Ye8UBYUhApTb/TvKmRBm8ZUngRHjhHtBeRrCR9eiDRPzCnoy8X+cic3BNmWU6fLSJ6a8In
Je9uenuvt1vuH7RvpdXm/JZmvmb6FkSi3OqcDfa+pmJNmC88aLOevyA+dlKMciW3lICOfJVCpQBw
ENF0jfKjXBQpr0qQ7ALNT8rPaFZoVsJIWaYgAMzzS38arjpECAHDKy2jNHbAsasIMANcVOu88zG1
kQfG0wNnwEoCP/AOJC3Ozv0uDkZi2UKW2o41hqg+6VEy8Ewy6wei2mT3BBHeqJMMrxE98y+SX/U7
Y15u0iWvQJJbhOeSCwh5A+EaoN6MCrcRIXV6UjsWpp9xDFxIJsgaGq4H3fXoSzMEe93OmcGcPF2z
xgtaR4/mmkHpOfXrd8zyu5oNWl9kPn5vOUC24RidS5rRR/xHagL/ntK7wV9QOnvO/ICZIt9nzd2n
vQJFnmW9fm+6ZpRw5pcr4zK7FDo0bjdQiOMFAm5JEAQiF3ITBDIjembVkdBmhzTBgRKsl+Pz5qCp
mUwkNcZum6chWBHw2lnkXOljD8lQS/7lpLFuz+xdQ9PmXTLWmooiIORGLbQaTxN34+YCh34lKkip
qZxAzKD6v0blP7TLM7P9v6H0hjQhO6RzPjJ6ANITWhMiE2isMjxzZ7SmSZG8FAvJAfXtUBQEjZPa
BilKflvXzvjmpJpAVP2+Xnsqqx6QMs2ECQi30vCd5duJhSCORx7xskDzmfROc/k27Rei0YKDnCvO
2gJuttLUBrAwnszllkZY/JrtpQCRBvKYtkgbgbSOltJ+oLSULwQOJJAezMwKSH3xS930xjdHPepq
wV/BCKFDwfyUPvaMEogApVpAcL2SSJYQ8UttqFXzfP9LQ8K76YpZmPUu0edtBNXhNZjuEnMQV9Pj
HAW2retNLbu95dt+vruTJlhLqMwIGNogCh4EoQL8cDCxjJ/1rVwiVkRQiMqE7QngggiE50DqJUbC
gHCf8CPQfuNWNjpcJ6TeMu4Gsxu98wcut+bc4WSGc7ymD6AQqw1oZt2C9PikmXLtXQpvUgQFCQ5r
gS+r0c7X03OQjb5bW9fOqHLsZGNPM/xrxjggq1vHqSUvzSaYJV7yHfgmfGNaLyJWZCVQWs5XkM+h
o43vSwYm2i1ZB/PTMhtvhCW10FM6pibg5KKC8r10TZsBgSBNsfLLUuLppVepcqHdl1paN8d5mpdZ
BGA2dJlTPE3HSJnml38BbTj8ds0B5Ulm/dPNUKkZMJFmPh85qCsxbGhzVqjUXODfi3+nr/crfDR0
+lzO6XR7ltsD+Xw15CnYzyfZyuE8O2OTa/LgsB+O/MG/oknnbAE2FUCm6sQzCFUQhEJIJ0AVjeli
BvpGCpFIEOFjnkI45BUodATU8h2mMnO4yBuCGXyL6DHzDn6lqoV2p2k5ouefDOA/QVa3aMkgYsHM
QmmBxVNZOE4LqKlAft1oKhKkAUBpQItIpXW9tDXWVpdKk1brFqksSU1d9FM9d6QrbepBcxuni9QT
WDbKxUjHxpQ6rePq0mgYLfoRaTJ/IJKNuL+4MvMJjbhtnQ480wcEwmki6bQUarwE4I2cakYm/HoV
p+aYwF92mIhhcmvpeDa6IYr8AsKuItJEnBklBvNqzQXr8ErjqCAmVhVQBF3tyIbDjVtcmPqcxw07
QPfCi2ZEoH3WjR3EY8NY/CcTYa+2QaI5W5zuxj4zRVsv/EgtSs2kA/XS/neShL/lt7VMESvMQEok
CqTIM3HDz0nQzw0uyC8mNxicw3t/z5hyzO4Hxgw8trSwMoyjqbs4HD/bZbNJxhG9fn4jI+lPnm6h
Wi2xZcEk1mY7SuGZBChWEMgVRAg5L8wxqUR4DCQIQQtzti7F/YzbJZoRdItAuw1j8r9NbrjQmhiu
bdOFcwVqBrFWCqMD7iCHLqfl9MOjfqYnCMnGQ6b184XSd7WJr68+1CnngJz6VbNsIV2zZsEsasv1
qW16O7fc9tksBRXDAKhXUxivYSD7EaUOLZ/qU40QE9OL9IJ6aaHxwdW30OeY8GDRmcdlbiopggU2
0++1Y6DTLtEPHDlaxfAga+a5JsasHhVegiQJCAldZSPJ5ANJiUYISDKFkyZcbu4FoxFGmujK8RlR
xc3HpCGEYp5Mbf0FpcBzSKI+vsjUVUoXXBqgpxskVX7zw55oLFV/wt4lKt3KBmkDsBY4jWcyvd3P
6o0Jkr19A/FBip9f2taHw1RFdvAUpFyxz8SYRoy9MMZaw0nLHq7yCE7zGKFCLCi48bWjt19rH6C+
lonXecQavbCVAJrXtR1CSUAJvAHSQkahpmc0eTTN4xNIrcWhIri8BC6v8mvniER1CxjXkulcYpKP
QAqPgZQuNTEmZFsXSWvLlOxE9YSLfJKMRdQ0mdbJS1IuhdLsX/uHaTNJIsR0+1v7yQhV5BcpQAnm
NFexK0j4bEoa9ailChutmjk0xM3iABM35qAM28QohL943D4Ch1XFzkT6UIQII6AWWsWbblbBvGwt
nmU2VM+fmuXwxkijViJ4pdZmkK2tsTlzlAMx+DjYLpl1R+QkD1Jc528G1dJKYwbqkhoRD47Apt3A
YsUcE1wLmu5mN/yjxpQBIgf3tZ+Ht0hpDm+nMLJIEAWwny4fiettX/pzafNQ3mXzFDuoamtPUskn
P//3WsP+fTmx1hrcE+L13W7X7TqfltwXK3+WV7mV35TiVBblwW+JLgCC0wNUWToESJCn0+3gq75i
SHcPGQ+9CFOAATqbWPlHoG+BVtqpt1YRJ+jRtrkXXMttk4NVHyTqdD3TQ9BuYj15qgW+w90yZukH
2ZFZ5twz443OFjfLtFmCZmRYyZlmiHe9QJyJ0lokG4mZp2yepUMs5U0TxDtjSmC9YlwYGDZsDB+E
lBZhbToMJJwMBIfZzllKcLhoswsnZtwCq8FkEqBaMkgeEVGSLgXKCRFtBr1xRfiUJEoEN1YSTMxb
FAXNyuZnsVkgPHKBC8JTHV4geUFJ5rwpTp0iCiUR1XTIt2EPCXFJBREqE8RQIrxCjF4HQnx/IDuz
6/mjscJ8PXeHWyw0Zin7542486Ky9xYXNhsnkpCXMDs+//JdKE3LA2OvQCPgBKGdFooBIrRh1n7x
REgKRJS33omLViMClEAONJfGsSHMirRmQTH0IiSjyUgr0mZZGss0iSLydaJszWs9BHRjSyb+Hesv
/zdCEQqQzgVK54J8mJOig6Tj6W29rkTMUA2RdqZT6T8ZXurO2sudELwl3cTDOtlS3WkiiX/uPus3
HyAXBXTpQHa024Dg0+U07swuWUPeyW7qTQgiI6QHW0gn9DxFkJkZorpbzA5OhIJ0VHqCz89GdlaX
TQ3t/BRcLv1HEh0msO1Icxii6UZ6rZ+q+XF83mkB25JhcR363Xhhe9qKaLsNvFWsgghrk66DawZH
YHSQwBah40iR7ms2ncmKJdkKBk/pe9aF/4D0ibAdvaH7B9qiR4hMSkdZc+My2HQvSBO18AdW++28
aTZUsVbZCtj2bnGtt/eprzqZm027eW/7qGdEtFg2E230GGqavtIpjdkvCFAEujnaXJ63acKFv8br
xFuVblKNECe7yHGgcKmwoxbrMJ/u4dakN3xpGLHtWbqRXKSxtNpwKzHNnL8Zo5KR/tOF/jJ+9XbG
2kvYrKGjd0VqtxDEGHt0LGgLQQh0r7bMJFKbU3g6JA40b8prklbnbokDEqkHsWaISnrj3IcYNFUg
ifW9Utr+FK7VKY23R5NKs7wYnAB50GUgfyAPs6fuXBL3u0E34Hop1kH32OVlzpk7OzWkOPasbW/a
yx71iikRvAIhD7rRLMtoJqjqB6il15bj4WmnSLb1gUzmDc3mZ+pfosA28JR+lai4fIy3vpbkRtdD
HyKi6VkQ3ftCAIxkGl9IPdSRvgeKgIbFtRgwE7NMk5lYvb9VuB9S+F/GJiIC6FB6T3gc2PgtQHki
Hl/Rxc1D45lvaEkEgyj9WoITacU36si6p8NFMEg/Sw8LpJ8Jf+rkj7cD9G29ZcyzLBwDAceneb+d
q5Uetn41La2nUqw8eo++lNBY7cgCmWCXvhMRQB8ZCpC+4onhcZ3aTKbD4XpdjU5ilZvO13uU/tWz
lC3/651+Lc+3grxZNC09rLlZlso0ihfh3fqs6BxY/GhHKxzSZ3Mc9AJBuk4Q+JIAXuqJbpHu/8vk
iphiAptxhawDkSlsUby4FZv5cOlLzDGR7/S2MHPN0oa3wXXHIvf1yhcAPSrsDARHAvPc9PF/vR3+
O/2Z3wrHlv/5H+Jv+fpYzNJp9Sn6n/+3LavidTl7zf6htsXP1+0/8vd/PFSv1aysZm/l/+jC2pf/
8zFKWfVvRa/V64dInFWz6ni3/Vkc73+W22VlakGtdM7/68N//DSlPB7XP//9z7d8m1W6tHSWZ/+s
H41+/PufdsAGo/86L79+eP264r3bWfX2Oiuyf4zK5Wv2o/zt1Z+vZfXvf3Zsp/svVsq4jGvYttp1
fXxh+5/yyLX+5XtWN+C2KlufJpLlRTXlHcf9Fyc8MkDCf+YGdqC3OpX5Vp55/7ICq6uvf+tbXT31
+c+mjh965ldP/SPbrm7zWVaV//4n5zJ98KH32E7r2t2+3e32XQ40dLxPg67Fsj85BLOpc70vkn2c
7UJ3qo4bxZ0d78fpzVYVL/3bTsJ9SunD6WkdThexHx2S7oUTruLZy+4mGx+HvXgXFaP9+7Kv7MnF
/hj6j9nTdHAMrfeUg2oKVcaHyIknV8Vo+pbGTDAOqlFZjR0/cpaqswr9YOjtBmsn2p7iYy/Z5nF+
XS7VupN08vHWuzjOwwWn+C+SY3bRvZ/ZqhPN3GER2Ykbre68r73TUVW7O2dQ7dSJPTYrVSW9wSGa
hlmydsOjHx0LNc3VPj5Fiws/2Qz869XX6U3gDNykVJtwmsy/7ONuiJcj7ofrbYINN/225f3RKcqS
9M4/qdn9OlfFCGWxUfn1OsGmvWQweuEND1/Sn+m4s1Cn+2p4GLrJ4n1z5NVunA+8+97YvcuG3agT
W/HhrXvhJeVgGjnsGv7hfAu+BaN54idlOCVDcWN/3w7myWR03wmzYfHdv+6X6jhXXbWN+vHpO5fj
rW8nd8FLd8AmqGieWHN1uLS/0GNOvKBS6Z22PhehH/oDN+6M0sf1LNTnBW+VX6rp8z5XFp/vtTMP
V4uomCWZHed7tf5SfElfyoWyL6cPweh07w3seH5R3nwr3ovh5LbK1MEJd48ZvrQwv1v/yJJpJ+KW
o3B2UDzkZJbeXi0XYT/uXJGoytcynEfVpa44HRJlN4uD2g7Su/2gm4eLqzKZZ2p5ubg6qePTPOmH
1s1J8QtRlQR3+3ga2pe7oe6L7GH7shkswv1t/+4Uz0bLyOZ3p9EszAer0OZzL8JdeIj3o1WyVAMW
N6tTeIo5QGXgfs/KML06DarhJiouD+HsdhZORv6QjxRvxjtl051udEqseJlwbWjkD/qhO+hF+cge
+IPuaPLQCe3B8VvBjNJleuHc7pP+kz0P/UnkX/v86ETt+E7dyVD/6PJ5M9iNVnerOA93l3tu7It2
w20SjLLh5NtpvIhXebi+3CZ+uHx3YmR67Ifd0Fb6K/ZffY77gF5ZQ8/2++/BaHO9dMLpiUMSVEct
k27ImCHcQkLLxLbD7AuOmmT2tRieiocg2kZWMilG9jC9Po05Rz/xcuUn86QXLflU5Zzqz+JO+HYK
/RhCgjYmqv/sLdVc4dEbBXTRIuQwQaZw/HB+E0RVfIj9+wknYfgXhy80NewUKn0JonS0HVsPk260
U0vazK1YV+734nI1tt/nvWiS7OLMV/PENj9Mr04uNl8523xVxvhWNzN1ijc3p9B6sC96uUrH/Rcr
WV9zN1GcJp2rbuIM54MJs3jj6cV+HTu88vWYWNHmZjWajRnPRsVgy6fwI6a5qdHUj1ZIJkdVr5tc
sVXRt8OUhm4T+n+tplNVzMMq3o8XtGAzmvzoqc24e8u9wEPrdvstn6m1SsNisLFUxvBQHaMsXv/0
nvjhw3yUu+Fkq+zQjYswjXrXk6+T5OCrk6d24SoLi3f6fLh42Nwsh9WrF86Ci6Abdm3l3e1iL2Tj
3nESHvKQhuarcHGbhr3LPFB+Fnq2mj52Hlih37tPw3W8GXFd3RcnOvhhyFnlURouONX2bvN9m6qc
/qcZM7XK4uCiG7MPdDI4XvTi1bM9Wo4nr/MRPqlBEM5eMX3SaPXldHO8937MkmqQPnhRNpqOnOve
tf/NG/VHXrS9XCT++imdJ6n7ZF3OInutFtEkdgbT8YEKcU7mPJyPd91o3tmEu+2wd++MnWE5st/7
F1lcHpOOp/o2BOTQEdbICy2kcT7cI457g/TVPl1P1mH2tuuF1UtxUr2vWze0uX5qiXh8Wj9N4s6w
z2hjEwZfqqcM7+ImPm0Hp2iv76+K81d/FvW2pernyXwR2Ru16o1m0Xyj+gMv5MCGAV3+vuuofBpW
GZoiOuwvykqtD4rdsUXYwVd0wK82WlRhJ1qG/anKBtuH7CmPC1b7R0tae21B5OmQe9Z7Vlx6apP/
WLrh4nUNNW/Vah1Vi0EaKNu+nIdnJkKtfs/Vrf0nbRt83CRSnVb9wq1mzvV8dHxexYehPdjFLl9H
U9jyT7+mDxz7NZ76Xbdr18nZeCqfOKtusES3z0eseXhI40W4iVajwND8/ssfW/fRtG9+D3vGY02w
1XM+tW4/mTjuOuvb12VsJ6dHtOz3FCHnD9bXhh/SqPzjmPEvm/jrJz818bg7zg79Rce+9h4OESd3
ftFaASPmIr911PRiPvhDB+q1k79/0vb33E9HKAa9YF+lBR24HB2iUs0uJlGlPFTtelD+ace7niX9
u9/6tI7z1EndhbOlbfvQCjfX8/Ep2dy7kf6ofTbpva2eetEpDFRxsQ6XYT6snsvb7nd/9Icm/zXN
/mqyprIzKppb3jyoONbu2hkEg8MIYylCUTwXiI0s/BMNfbr+09CQ0+Uw+b5Z04F5+vHX/N062HU3
lXNlP1jcHWeNjnNHuW7ofs0WmapWoeUlzoot8cqpMKQmqK7O1WEVO28cCOliYy3GOy+x0VY/fHQ3
AnOcXZc/ViP/qvc4xf8cZvD4hW2pFXbJt+DRf3ERKTtVjvoUZQ+rkzpdFYPlwLnP+goz8+Cqv/+i
nw4K/L2N+ouffdGyzyW1s3RLG9PIQ/W7obdTmxc2hn/ZZxhHWaBO6+hwObvautpyOxSMsSIfwxtb
7sDhcZc9rLbv1bc/1Osv+PfDt//U05uDlZ/W69K5mizUxFPY5j7fu0qm/mDuhBlLimJ34LHIq1D+
1Xj3vtmp/ruDKeFebtYRVvf85+5PdfL+Qoh9qNQnn+Ha20xX3mHjXBWb0TJXWw5d4GutOvGpc1Eu
Rll/tLBH7ubbsrzb9sPedHTK1OwwmvTC3iHc/swXg9POUScnLqZqWoXO4np7sBQXLs53SZCFS9ZK
ddSuvD50E9cP0+79ilFMHveyZJeq3lQtOsnOZ5/+zfSL/bI8hofCCbtO6BXpyM3fOhPmWdx4tUhO
9kWwYUojsqqBvRpsg4FbJKtptEXtsLr6+JCekkU3nPbDvIymxXWnq3ZPs4ftl85jb6GOqfJv0YsW
Fus8WZVf1l21P3EQYNT54arlaDdiW+g+tL9kVdjngE1Mq15yWCWTTnws3w5VvHO4m+fqhC55mxWK
+4DQ4OmXzfuhHHp9tViqo6fW1YAhDNaHc4We96LZ8ybg7EO12o+7m8QpQgjeeyip/Hx49MPpPF6O
OA5iMB2gf8vL9PspjSbH4T67xUZ/TiZX/bG3V56rso6yBqe+sjw1HWcZl6eM0+8o6dm7NwrWMYdv
MzQ8rJmzUL3uYLOO7b3qR9Rhere11CxIsqvAG6B554dwiS2zSxav84ma3FVf++P+aBpbUf+oHHV4
Oo6CZHlfhcehc++PFlO1maplnKWobbXbhMe3+fveViU7DlllM5qfwmO0jLFN9sqBr2/T7sj7kWFJ
zEZe//LENRFqMcq/lvNL93p3sRpbSS9ZW+Hyun+3YkvXNlw9ThxVFnHqKqjdgxHHdnxIwy42+zY6
IDE6auKr3pxj2iPLCv+eI23bLJX5pAT0YN/uOr2+4/fsT+Pz5fboT4Isz68P/gBDkDNHrIHP6GuE
ORM8FUU0y96Pcfe52A7W0XKAW/1ifxpOp69HRnOBzxwjnw1Rd3hczllyHm4Pqr+97NGfTxw/wvFT
LJd/staJHvulL/PeiRyjwL9lmJmH1pOVh6v5z/1gdmltGFIsYns8OYRFr1Juj6OP1eHHfjng4NNo
dfrm9vRHedhtAtX3GYUWNwes8mW+Dru7nEHTYG39rDa4Xgcd/6U/Y+ztnr6tj7vYdw9xr6t8+77Y
LsLtYhkWD4uFqn7sHhb3/UvuiVjEp0W4nqr5XgWb8Sw+XK4Te3iK3MhirLhMpgxqttHPQ6AOX5Zw
YaUwD0elOm3i5eNqOIvTNJzFFoOA7UsZmqFztLrqXx6fmNtidBd73uhYPs2Wg9Pl+vv0Zse9NiuG
8Md3Hwr+6bNg4zCa7eNytVDT7G49T3LYtZ9YzI/v/Vs3HS+zu6U1U32ujCoOt2lxf5pe5qtCHYL7
/f77KndUcIqd4tldPO1XXzzr2vt62Kl5Ncq6YeBHp/FuF/pkygd2Nzxwp28WFzsV3K2WynvD67BW
B/T/cnQc7MPlKll/zUbueB6tBlm0feZI1RPDB5672nPD1WxHPos7XFxOvxWO2o1YAHSxj+1ohgNk
dj9hwJfFsyHelnVy+uIPcwbY3ZvTgBuiHv3X49f9eDX2r2yOaR/vb8txV20i7/pwsR1X9zuETLh+
d2zVG6dP/XByM38ux+lMWck0Vevr5fU+KWL7uv+0/8bxJhfW2/Q5m4ZeqsokvbXj5XAz8ibcMBZC
G5tgsH1L+VmKvGZ499YbM0x80yPj40yhxDv2Y/WcrsIith4Yx0U7vLhc0aScvh77Zc5j1r/G7xK8
HULbPUazQREfkQ+B6iHVjslxfTWfMNDrxGVSLVWA2/whT2PH7rE5K1Xbr5V9MTsmCwTDNuQCo87m
e2ENJpgVVVjNQ29zWVmhX4xn/nO3CrPNnhmyr539GKfJfB373gVD/3z2fHKG9vrL4Xg/9QbTPFpW
t/n2bppf7DfRrkBV8flOq/f9FjdOoV0Y2cDJVeeueN+MO/snmueeRvvHxUTZMdLtYj9Cku0j/yUf
zY+o1XCtjsfEu/DCZdyJykvYQEFqlTU6hZ2X4jVIKvT15fZHGtrvkxlyMrvbwWMRg21/sP/BTkkU
0FrN1vyAfeWm4R63eLK5Pe3v0d7HCQZPwLLopODSOnWwhg7f+Bub+5zJzWp946+RPVHva77So/sl
A2JILdy8lRzveUzsYxzYauOofTJ/rt69q85gN8gsZhlwo5TU8nX5jL8Cd9pKrfnk3ZCjRdelgpIG
1PnRv1jOwulwYobGz9XL5secs0wp7nH9jJ5Du751kNe7wXY8H/YH1St954Y9yGc0qYb++xoH4y48
4ky4xRYZz++hrOrZfubOI/e1D8muVmF2vyvZ9aaChIF9YQ2X992pcp9PpXJ2qrqzdmp33XnvDdcs
21zd7F7y28mlMz6O1xe4LsfHqAinanXD4L4oMXoXD8uLoEcbnlKfybfVlpnxoTNDz7i9kKto8t6g
uKO1iwf8M3xYh8bhhMti5ztDVN3F1nBzuR9Z/DFsPWJZucnqrXiy8SI9TVh08QXfgaXceJup0z62
1lHPinqXx8tuqiyca18nDLn5Hajcv0hXjwXTUp1w9dBbX+x7V3z6izLjBtZkvVD74ST2H/vYEeNF
P5lxld6X9dXkHqXZGWUXSy/yR8V9NbBmSRe5SePKm93T2os6t5P7maWWT/mXNDl2Lre7JMPRN9jc
8IlxkfS+pFO15p63CztHF3e+8YGS+Uu2UdvvXV9VvfD/s/cl23Uqy7ZfxBkkmZDQeQ1gwSpUy7Is
dxiSC5KahKT8+jfRue9umSvWGset23i7scewbAFZRGTEjBkz6ykE1SPfp7vMN5RLfgnjlIbFqXtW
1ynWXXenfX49Pw4nLcDh/Dy8lcjff3UnOoblNRoqBlhCf4NndHc9gIruNEMQU7kJHnrswwSY1i0H
md1jQePhUvFfToql1IZ9HcLjnvS3/iH7WaBKeVBPgEGD5nraN5j+J+1leGQ4vlL88i/gLvh1RIEo
hHyNA3qQ/c2QviS+3Md+7Rl7dT//im4YMloIfooDdX9XyLmGb9XBWgCWW+6zzG1v+Yu6r74oD0ef
VMBf3Xb/pH9DkC6P8W3zBEgCJ2aJiKt0zUNuXyG6q4Ca3pb3MtBPT/xY+cktYil1nQDQcMUTA978
OGuIU3cpGDIvxXP2G1sDjh/242k1jtVAvtEDP9RYQ0QgI/MtGQrX8LOg8qEZNrg83aXMpYc+WECX
4jn30mO0G7BqbvmNdK4IdXc4VLeIHB9lkAQcw9PhD3dAyjsXX5M8WjcO8w3d0w65p5dH7ZAivhiJ
O+EMZYBisCAZwBfl89r9Ob+kodzhCtm+37U759a6tnfyGbEhPneMd6afXlsyMIVrRvv6R/w8U3fA
kRH7bDrwbieuop3tmcqbb527ak9SlBxShIIUa+Umz90zJBmU48q9MAJ71+Ovf4tDfdW+Agv3zYOF
E2avXgSWX+7Zd5p7ctc+U1d7xIE5hvFX2+v2nN3guYVA9EkP6ls/uEODgMr05TNr3SbUDjBRcVRe
4tsP/Mq5a6jLHrDX4T2yoD0BwwpST4weDCDQggaFY5diIhuvein8NPbKX+rJekCK9JT4VPlsr/lm
6SEgCOrv3ZXp1V5yOzx3J/wKdTFpeZh+NyRusALglwFtFkfxnZQPc+2m4WCGwOePOUKwZ3HFHzuX
3jXxgnZNBDsWswJGbwZ2zU20y39Vt82xDOVp/lHtEX7fCunau/JbtWv38W1225i++L5MzXibvImn
CKP45dRupHviKX6sMq+8lvt0iSkj7x5FhVdjjwh9dhGLAbMj9X0TCJd9w21HJ/3mfJT7DpqsYlzT
gXC+vjB5lv/+zIc7h3S2GNL5pvGx1Sq39/tgfpme0yOMEAhmYXQ49K/YV9NBA1awYNpLuGfFoZC/
uMCtu2HP7tPT/ISaxMUQfEGtzn3dSneQxmbSTW053+gh7p6epV9e4dal9KDfkwOyctQQ+G3WXZXG
nSUhrRJ0uTsGxnfliyJgtqeucsOtyL2Q98iAavK1AQxWuEn66JBnE5F1hEw2UJ2n8mACchGHDhqy
gJF/LX9myJe8aXb5KSe4rfnGjK9m7aVT3wf4QvORx1fG09S6ADOyHc7BUB2Za9lh8gVhhcqfRwT1
4mFErQV1D7gv3M+3l811n4Ocvp+YBeQcJWNP54fc7RyXkStV7Ab8SQKUjvvDHNJph+LVa4ziFHL/
wVe/I4SCIVLlMQdKX9xZQWTuLYSrCFpfpy9VgIjL8pASAs5cvGD89r5X/qPa8nUCdeW2+q3+LBv/
WZD+P7f1r/JRNb9+qevXev0v/yg//++oNxtny81Y3aRPXj9WmZdf+K8is8n/BQocSswEtdz3OvN/
F5kt518WIxaIcaBaMDSGA2z6f3Vm/JVlOxBXRSXZZEQnH+vMxr+WO+3QPmtSaujL7/0HdWaTLXnq
BytihknwcsuBZISDjt01NmwPfWMMuGpt13cNDoMUbMzS8iIRWd11GScG5GiNbNKPPB80HEOismbc
X07Y9GZOir3FcR3x74qoNN61jgY1PmpZKIwqp1TAefSpot+VYRVv0dCOKtDrOuuEq1IHiYeu6aR0
iZOO2o3MbeV481gPM7J5asqruk0bLpGgMLu57/CHn7XgXbWP+sas6E6KhPEGrN+4LwI9mmP+XfAi
cvY1mxI7dpneJv0Ot2LS+GTPGisQLmk4i5yiNJnf2gruX7eiod73edvLfU6VA889xFHTXAkat9ZT
xDNS4uy3BC8NZJCxqf9kudJMP1aFqXmqG6PSuJlqayDXSnVacl3qQ5Ed+tYopNekWmVOndsLnuK0
pj2xp4VUzIR1xyfl2BV6DAx9OU87OSbtjwS3R5rpPuZd6xh3gsXaEMfuoHSSHNvGrMGIa/MccRS1
0LOgaNM6d3alkwbk685wQDkXS5OwmaS1R1IstkvSpDW8TGH/eTSZO+JZieoBwcQZb9tdVUe51iL1
nfrWN7oobt2KdlZyzKI0k+6Yz211KElmAB+Co40V8jWpjSjSDdIwQUJWuM04wrMHGTcBnaxrkUSy
vRpqp5S3mcjMeXarbHLeHCGjPemJmMNm6obiTnAHaXTMIbHq8YEsGlissJeYrRRp+gVTDdAwo0ab
ePYwRICwRsusd3Y2gKTXUbL87hTBv9v4O+iypogPMtIsDL4eESGbDOSTWa+q1K2cpivCWJQgfcsM
8W80DjjSjbjvEHpQm8UpmBXUkc9axIvkoAkt1r3SwjMPYzVTzRslw5Vug9YbLYL7ubCnRO5oZLDB
BC0jaWV+pKOFiwk9Zs5pRt2s1LPkJa5ZkoGKJKkIgaun05e+kgbO9kHUYl/UXZYheI7Ec5V0Ehy0
qeYoPVUTk0A5reZFFsOIaL4n/XdzSB3U7MaRAESzEnbdmxPwcrONtJeaxUaycxxjAsvJKa2HVhlI
+YsSvV6nxlTAyXtGgX9MY6IO0skQdeVDP+UvZdPPCDYdWomg4E5reY3WVkD7tHF6E4Sy1MNdYUjH
8I9HEuZdF32fI22q7jnAr6ep7uLmVcxJo105hda9JlnXA8oEMtZj7ezRDstxEL/SOskeolrWhc8j
S+lu34wG39kRYXqYcnN4nfW2THNXWibW27S6yXD5XJDfVKPR4E1jAVdSFFgj3NaA632DGk1uiAWt
yYYviZIc5MJ2wvKWeo7o11SdAcLkNPdXaeSUry2TIDU4+ehwIKGjBYCiwiZ0R6UDtJ51fqs3FJnn
qKbG8XOLt5071Jk+XPVFjoKjKMYYJefCsVXYiWFG1b8X+U8zTpMYwLRloXxuNT3DeT8qZz9prXgs
9DqD5J9O2le7rp3s0RKGNR7yyV5qx8RUid/3jEThOHdp8zstQOjyrX6W2a6H8jZYJs6Yca/gJW7w
KeLYbJ+kVLimxyoFaCOariWT52htCZC35ICVHTRk83DUBeJ8msCFHvuCyXnnMGka+znWy3gn2giO
w4DxRq7IBsBakWk6mj8bETg8aV+M1o6nU6TvNVOXiadRHfd616WIalSXxYT2uCaPYjeqmPbYlob1
7AxRTFw7akfb59Zk/Y5IpmovSvrcXoZpIcTNokwchmgC1jAtNcHDOLOWhU4SYQ3rYUqboEmtqT5G
plHOO1OmygmopmUJ7rip+tEz6FA2fhz15VtnxLDAPita5hrJlM1u0XE7Ojak7it/GFOIGCVtXkFv
sCmKBFGZbosT7iVh8sZSeSF3uBUv/ymnblbXktWGdsSkA9tqE2mNx6Gwre6opkxUEfAhbLxTPPZo
TVmUBau7YXYS1BPrsWkOTC9RDsKVU5LvckNCaIz3nQGoq84jVMG7ePgNmbxcuL2h+nxH+DQgoJx5
CSpNLUiC0N3CVGYp5QBcuEL2MBelgxKBaPsRV4rJ8XZMZkhnW20FuKqpbouK9A8m9nu6czqtuEpa
CxeQ16SgnddHDUNOVY69jjaZGDQiu4l5gp9MbfprNOM49xJWxz+rXu+QRnC7GPZzPcde7sRJhiPE
UJprNDg56Sw58aepScV1UhQTdVMipvKLVpIa8NvU5LjrvZDgHen1AFbazJsG+HUdZUgvZWU016rG
Ha6HsTYwsaqIivZqVHbU/crxRdlTXRp6fTKdgbReQ0cF3cq6K+wrxmlRvLaY3snlI7ySG02dOX7J
kiFvXidMXXJK4aZrvxEjcJy8N4Z7sFrFdENZBLpqXNc9ol8tquNdzMxa7VJesOp2UoaujgMpyC9c
PQniaTVZsbMbRdnKUDmk6rqdrUftfG2A4CcAQ2RZbec3M0u4fpekXEcDAoQTwZjqqFL3pUxw/tRo
ZgUrxeID0n+nc5oThKJn24OXYsVBa3Ao7bioUR1Mi64sHxPpaCiBZX1DG78UOn1dbmJElD/0eu0V
qqz0+7HiXe0aRkMjN69NNKZPOAPGaxykyXhMaF9mYIk2enqKe7v4rdjMmRuhDPeoxkZjJzuvSuU2
RplZQVNpGjhQjexLt63KKW/dDm5bgvpSUqQHE4eJUi2XuTcKRDC7rOW6/ZRVhaOuVVfWRsCrWuUP
so/5s8iqMnocIY2dBUluIDvJiYyTb2UsHLB64iwFH6bsYoa6ZFXKLyRONZSnVDnGs9sNeZ23u6SZ
Mn6VOkURewLNV4GeWMp2VWwMGO5kdoUO8BQ30DzExYR4AZ2bjvHDrmXaBklvtaDmiTkq7YDjNBuv
a46FfrR7A8XQpKwUkAADITVCQt6WsKOqh5vLEQy2t7Fm17bHx76bv7Kks+3fGXUQOLqqKlo7kDMt
m28NhEJ/E4h4gOTmWHB57Swb66aq51Q8tAPD1e9tXuvOrjdzAYoY/se8Sqqm2Q1tRNLTMLesC/O0
Tb5hd8+uHlGkdKkkOWp2hEHho9THLP/BlF7Uu4iWZeRnk2RqZ1e1jnrW3Ood+WZwpydBmZOR3NlT
tQy+K/M29/JGyfymZuNo7qKaD8qV45SRfWtHYPg1NcV6l1EzCK/pCNhQpsZT+UARpto/TSgytJ5h
81jz2RCVkPpig0pdO4Yo5VeHjMa0J3aFCkA7JFnee0wbTOcwq7FT33hjd7qPxUXV3SDC7nbpMNhJ
MOJ0LNC1kMVcfh2aQQc+PJeKERMRps6tr1XBgekgqM9n3Ime692j3kr8Yt0lKIFgZee9ImYBrl2k
tzEaHRRwtSmSGcr+E26ZcPvBMtLAgKDW86DhF1A71hQsBO7LCHNdEcfLeRxXnmpnipLM/09q1bSQ
qJcez20OdfCaZwt5+jMO9fKb/2S3FtpCTPCKLOQphCOF/S8KtUWQ+ILCjN4vAy1gSFP/yW5N/V/I
NJHUOrrF6cKx/odFbRoLw3pRL9R1aKQtdzn+B9ntitalGYRxZhPLwjd/JHIQIzfbXtOAcps/sOfv
8K3Kt9A7UKN/aprkUbPNKwwrnECty4j2reH544cZu/t3Bn2GUvbPu1dkq5IVMBldIRYbF3zdFiBL
NvWvSGlPaqISQWIiXQvUg5EPD5AHPo0t2U9ZdokR9Sc/45/3rwrTiPEMbW5GK0S27S3lRsS+II6i
lDfu6mMd0rvzA/2TnPLPe1bwGzPj1nDq2g4jHVVso/DsLjj/5OUJ/0AT/zx5BTs2pKIWTVInLBAy
ZjQAI0AD5ZddgDe3PnxFXBlLwudRI2BSl7ccJan+cP6zt567LMgH9lCHRKKZM4XOoem+bQEPF/92
R3+0b/yxpbaeDDv7+OSqrvR4kpkdcr0ioVMXIFUO5akaUwn88FsLfqaFmzVOZW/RI46ep5EhLxgB
cpY4NkittbvzQ1wAqE+XZsUCIxnVE7QP8bAD53kCYQPVftu3fHYL9np8iL9Q1NMQIpMLL1xpJ/6z
F1a8vi4mJDWdOduXor8aWzBYhfNlzlI/Tx3cwJTgbu6JBzSSd7WNW5nKfHQ58v8EbVzmEpNUMyqU
CUqrTI0nZwZviLWalwtyMAV/4QrFLZUbPkE9a5TF4yzQej7jEMxR3Y1+nZ+1jeUzV96I9okZzQzd
R6lmnboG/H6djMMlPHzr6St/0zStTCan5GF7ZEcn6J765+mFhPBtfhXob6hHfDk/jOVzPzHLdUfK
qEZt4BGGwdAlkt8m4RSgLxMVk/OPX6z7s8ev/MmsJ3Mt4o6HGTq0m+9zeWM14sIkbT17+fkH09Sa
qTQLRBohjVEoT5q3tnIe4lpzLjx/aw2Wn394vkyGxBYlns+G1zo56Pbx/Jy8i9R/Nikrn8IbpgaB
nRqS2LiyGTkia0fNrt45gkKTxITEofXWzgboFyZUUtoLa0GW53/23rXHieskqho0nvagSqCXDnyU
+B4EXpCGBdo1kLd71sP5MW7N3cqldGg7bY1qgBpCyrxMpru+fD3/5OXE+2wQK9+hc2Rl8WigU9fo
X2ZQNtAad+pztae1tR/T+Or8a7YWia3s24yRIkydwcOSa8HoVJ50wI/ohH4TC3rTZPJ3TpAkIgtF
fZP1N7JKL1CSN/Y1W9k+YD59HmcbLVVjYIIdU9/3l+KIjWV5rxt82NKxbrZ5gtQy7EiI7jjkVhdW
ZesMYStDbzptJI2FZRmOczD78iiv+9bLvDkEZPRloS93rRfdXCoY0g2/xVbGn00krxtmYhtIYzcN
pVtm9WM8lATQunENhYnfTW5Beq11kVq9kKQMBmuw3Zbmh2aSetDo2snMu7vYGU7TAPm0BserF5ng
7EyRX+oW+lPs8QFkPt8x+Y4K+zovyLGk7X52miMxQe1KwX/KTa/qJ7kbZnrQAdDtHIqLGgxxnwNK
SUDqPb8dN45otvJFRprPzTBhuHaJ8jy4bGU3u61zX9Pn8y/YMCu28klGEdsjXRx1CaqWPTu7iWee
BRC9Ym+iSS5Y1db+W3kgo+w64QABCMfyNkftWaufzn8+Wcz/E7fAVg5nEGPFGn02w2yqe9fKyVPX
8K/NSA1fwauiznHIGAL1CixMMvBLrnz58M9eu/JG5th2oxK9HS7tkYBP0ISGC9d9FuRonpkuOe6N
1X83gg9m26aqYAl2aagxPXdRjHF7ig6/GTxLHK63EaUgYKJ+AnJv+zwXEUDnATRsFAD3GQAFFXXX
KtW/5jq4gefne2Mh6cpHdZMz9ZFEZYYBDHHqJJA0Ds4/emsp34ULPoyWxLRpSDyi8VpDBeZRAviz
2JcpynwKvioodzNwWWf6cuF1G55kfdNhCize7hMQfks7D+LUepDjPW+LB11TBwNBuJmX36hTue2I
5iXH3nX2EAgbxOfSNVK/Bk98gEBEK4ZfTt5cMPeNI4CuvBtDusmwjDyMo/lGJKNnW/GvYiKHC2Pe
2LZ05U7yHvG+ZYJACfSqB9N43jseGPa/0Z6HRq5LTppsOBW6ciqcWaLBKYmTjNLb1Bnvx4hej0KC
BJaMAJpkdF/OFu6pkm0wO9HXfkaJR+ahiAD+UUMcJg7AskvKXd6gfnZ+8J/PLQStYcoftpfZVZVh
M42HU4ty50ygEsoyM4ypc8FcP3+BRVdObkBBuijtxAxHIlM3dfp7CY6a0VxavS3bW7k6CzW00emR
kg7oPSDN/AX1m6fzc7OFsaw7rljEJXEKwwxbdJkvfaXoU90zF1TQEH2HFwKcjW3xnhZ+WAFcw2NF
Qm+isOVo4QgGuJBBy3xcMJIXl9LrDZe5ZkCQUUsTFVUoHVvNAXU5WlOQ0Q4ReI3np2rxdJ94/rV+
WtxTU6UGTDQhIdG81CH7khwmAorS7EZAg/7uNcv4PsxVROuCFcDWQou+2GAxUnQ+DDraU4wmVPVD
313qgtjYte9tVB9eRJJkLtqWmiDCqaCq+ZH1ntKSC8MgG5vWWHkco7Ua7vAICe2OHYuHYh8dwGY8
gJMdGiD7OeA6np+wrYVf+ZwmZ5pZOAhxdecmRWeD/Wqh/7u4EOduDWNl205hWWNOMAw57h3yGqF3
4O8+e2XUWl12jKsGOjNQehj386xcNn6t29vzj9/K/YxVoFIy2STmzJzQ2Zu3UdiFaJVeetVBEQn6
cNj/pW2TVdpka7qZaV1khRZK3D1a28wJ7UTVT0OEXXUp6lrW8hPbI6voo61aUUyThmBv8OvD0tnb
ozR6NXr9jgXydtqzh/PTtrHc7wfbB6Ngml1EKidOyHK3RRtViobz80/eMoj3ROrDow0TV7lDUdsK
0wMNwCG4hZTNnYl2D/5OiM2vkbpceNXWdC0m/+FVZpSgjJS36CcNliCVnpLMLZ5s9BUsfj0ddpca
d7ema2XkqA+njOdAqZs4HNE9BNrAhTFsWPX7tv4wBPADWFMOFLi0eEYpcIfCqod77KA4MF7wGxv+
7/1E/PCGhgyKRxFCIg72cSsLLwLIVkz++TXYmpmVeZtd3nZmXJqhHSeuWeBGskvn0NZ3rw07jhSK
ORZQquRg9ZALm90YScL5z96KB971AD/MCuGsMNRcW3Dbi/xLGvSueAMnxrNAYb+4QzdmR1/Zs0aT
zBhsnD092iBiJn1bPl4YwMbe11fRnq4P+dBCKQ+NXNE9XzRIIDCzQ29RRqC7oR2NE7j959+1sUf1
5ecf5irrM9SuBVpRG/HWz2j5EomXEnQVRM2FXbTlNPSVJceO6vq8QM+LAFQfu41vHI1dsoPATRlQ
tMscxF7hpt5Lq781omW9PoxoNFH70BQyMeXHuLYIeihdiHaxXQf5kDhyzSN0DBfu8QUT3NoGyxp+
eJ3DEuaM78GncWxSNBGp+MJItgZi/PlkU+oaGEiocEwKykbgvUJuZrxBjfnC8zeMUF+ZtyZyVSQ5
Qf9XarlEaD8IihuJvCTatzUxKxt3UPyLTEGskKKlKpfoybqENb4fmf/zKDWd1XltFuWQguMJHC0m
z7GTHtN5wh0c7NT3LTRd7HifS+1nTcFhatomeQQqitZnEUZT26INGL3h9oz6DZwPKBN+n2T3543p
8xk1nZVLEBQkNuwGJ+yiZzb2wUjAwlLJBYG8zzMQ01mZqkQtdy4y7oQ0YgeLoAMA2p0Uclb1TZF/
OT+CjewXApx/brrEbrJJS1Fa4Urza6c4IQb+QjmBPA76G3kBaFSNYdpbQVtHV1kFVxGhk1eDtAIY
qtBfq4HzQKj4nbxxYaN+vpPQB/LnNwncY1boBdKiNEcfnnxDkH9+tFvrtbJdUqeVxmcDMQZ/aqcw
idHpnH07/+wNcBmqpn9+dZrrLZUE+x/CRu99tQrR8Ut0AEKJW25xGlW+dtAd37hUTF6++jOrWNmz
3s+apfEJEJStTuYARNdGU3Wjoeu+09DS6GgBZeiBm03cl2vUbx0rjtGUfbdld9BBqiVSBMSoAyvr
Th03fcITSDjV9cusQdCH0xYtuOb4BNXGQCf2Pm75dV2JH+WEjjk+QF6tGA8t2reMzFHuOM1fQEjz
u7QG7zgJdYvd6LS+t0fpCkucNNaPgRz4FdSWL9jH5/4SHQt/Trg+oyQN6zNDDdib2IMT5lEJiDH6
u93yftXYB08/jkPc90lshxp9qrQwL6E5VF7Y4hs70V55jmKOFOD7GRV73dnTuQmB2e80tBaf34wb
FmSvAorKrJ0kS20eWqK9k20LgRD75/lHb8z6Ion48fzLKVCRecApUlrQUUf5JBdzgBs/XANc0POv
+BzsNN/v1f4w8UZVijgrwOE29ARCFbFzjeKc2yWV47ad/tICNc5bB0prVXIB7Nmar5XHYVYadwIF
zRDHViEWHuNwYaE3glPzf2iJj2KalXgHq4adBfDduiv34HNC2Czy5rvzM7a1nVa+JwJ4DguGxyyS
56k6pegkvLhVt+Zm5WY6RL1RV06Ie9EPyaA6YMz++a/eKF+a9sqCzULKqaHANaGf5if75IjOFpeH
S8OqeQlF3tivC4ns4361Z9BsIWGDqMcjAeY/yOujsN2cQBYQInk+FE2MIDZDaFpeqB9twBgmXxl3
U1XMmBsZhfr95DWHDMMSz8ZjvyM7cexc9XJ++jYWna+MXBcOmUyKnRXzAjUB1ADn/reRWK/nH78V
da1v9FVTkc0xvFTYQNcFmsWhvG5OFGp3z6Bwus49vx58ugOOgQvTSHD+pVurtYz1g+lPVZdyZaHC
R+JdAS0rcAtIDirWKJ/Pv2BzcVambpVtolcS+0H5w25RrewBHZOjEZhe4V+W7Nqye76c2h9GEred
PbUyhWhkiM4A82o+JVAcnKX3LuXnXTqkjMUMP4kCFibkx/eIpojKcuYW3mMf+zv6Fh3LA1gTj8u4
6FE84La6qxGKctnSfmndyP35idxwC3zlFlpEvjHVJoAdJeQ2eNzczml7wWi3dvbKL3BjlOhuAOwk
iXZCEbFGQ0fynOnOBXe5scvWJM2iKeJqnoBX9wV6YAviFc03FMwMOIXzk7O1KtbKBURR2tey4pgd
qzvMXPnodXhEowI6ZAbuR9R4iQi0YwZ6MynTQy/HSSZm6uWSc09j6VGzcH9UTsgeZVNI1mg3s5E+
Ir+5n9CJf/4bNxbQWrmPqbeEbjnSgvLITWE1bh/9Pv/grdldfv5h51fMHBxHIKWIDftuNDuPOznY
PD+M+ILj2/rylZMA6azWlp7SkGcz2jAGNOSXRP/LaVn5h5HUeiln1H1qBVWs+Ieg4d9Ny8ohGIIW
upbPqMXkj2r6agwNTp4wTc3g756/cgRoqJRZPuOcZvp9qz1O1tMMhZb874Jta2XuVNBp0BsTUUBj
UOijTVeRpgdlWb928hI2tWH21srsca8j6hZM56FZQK8RcjFTfYjEheLCxqZZUyGnHA1WRg84nppv
ZpZ5OX08P+9bJ8r7FRcf9ruZ62M7a6BCDbUnvzIPcsjXxh36awb0jgYlJJeTv6sbmWsiZJ9nhkGo
iCCM5ux1BakIhSuGphn3c6hfF4az7JdPDhRzZb5616MXKMcBubBFjNfhut/3kJQsXprj5ar71mqs
TJhXPGoAOeKc1+8K+xZ6Mue/fmMLra8TaeUUZ6UAJRVA1E7Pd42Wh7l5KePemJmVBaMZWJZL0zkS
7gPP1K6JmX/+s7emY2W7KDmmQgkASZr8lmWxL0V9wZ1t7s6V4bZ8Kgv0VC7xb934NOggkAlwFK1X
HgUkIb5fqqtsuH1zZb0OobWoUpDrHMABrfMz667r+Xa0f//VFK2pjlpiODyJeyus0NfgCWElnjQv
MYA3MGtzTWfUDZGU5lIyVdAbmX1ktbeLtvVSRICu1CNQFH5hqbcCwzW9kQ1DnbQCsIIOxXyBHld3
yXomOArrGcJ5F9Z9SW8+seI11REo1xTnKSr/S1jYhVlIQw11tEtSsBt2tmY2isiRlV4zYCNQ+aaw
NAjX/V2Ry1zTCAvGExNXM0SILBPfAuOmAR7ejskFK97Ka9YsQpaNeaIRFNHo45KeLYqxORS333X+
EQ+CDuwPuMAAPV3Qv4Ko0N/t35WJpwVaAZgukevab1CXi5oLYcXWSqztWzPRxalakGEa3SfiWpYv
XWrtzn/01i5a2XQZOyZ6uJGgszDel4HaLxrzTXjJZWx8+5oyiJKBsCUFy8lKH+PyQairtr7w5Vtm
tib/OVaso2X2HXfB1RS7NEArNXSmoMus7yFx+uX8BG251zUPsKJzSowBr4Ge6oJhoK33BL37CLqc
BwqZURBVIep+/mUbHnZNAtT0GZmeQoncFIU3mDfTlB0GZbllzC+8YeMcWlP6imrS4nxAdVBqu25A
EAZVlfPfvmQVn/ijNZkPBc56ANPCBKP7iPuvgHwut1S2V039cP4FS2b12QtWh3OmJq5YP1lhTlpX
nxkgnmj0e3R1ZixBi7yp74qBOMH5txnvU/LZ+1b2HA9mCr2CMoIgUnJfyeyuY1BTtMoRongVua4c
44Ga+euQqQLXEFS2T4f2m9X3v6seuh6UooDftxCzRcd9WkeHbhJXlWHsxgSirLUqPRxHb20BqdMS
96roDW6B6BpIy0BvgopTnS74u5Y9Etnf6RxXGydk7yjegw/eGx7X0HJdlNxri+nKyuewyOvHDrTz
LAN0SvsrRXFDrupQ5ocWwIGOA1i5GvUzhvbeDheeS/uHVZRhnE2+yZ1xV3R64BTjvrKab1CsAB0D
2mSm8UY7e5eA1y47Hgg2+oNRfiUZ6Dqm6RKjO6V25+y7AdquMW4bMdW+L7hP7PZXpTmAb9El1igw
7m10Xxf9bQUGCHR+tLCTQzjZA9slGj82TvnoRCBASml4edI81VV9y4zqnv5fzs6sOU6d68K/iCoG
IeAW6G667fYUx7FzQ8WJg5hnCfj138Lvd+HoWE2V69S5cVVo0LC1Ja39LAN1bqmwoNBOXRipVLbu
907yInpyBYubpwwkhcakVwUorTMqr+GjAecmICZqd7qC9vHHwoejqHEYaOGqsmXxHw5oc29bT7jd
34NX0fmumQQ9AIuZl4DF5v3UKlSf1Pgx5umgvmTDKXM17uMeJuKEPo0jSpzn9FvZAS3asAX/DozM
2a+ydFfijNGp6OCbba8DU1GekiqlIFeLq5oIXF04GrCRmmh83QQNZ+Id2j6pQm1Ek2mle0ebCVV4
43VMXLZLsirMu+WqbwpwnsndUA87LxE7PiDMiSIQmok68ZSAbOfpN50zvUBxDjR1HoEW85rWWRmy
pDz3mgNMZD2eTa0FORoMn6YCP1X0xq9FS1/NZNhrBAVXM0P3woCHTEAZUu9cNeznkLCbXLRHr+z2
Ru+5qNsmWthx/pKIFEaCcHiB6txfcnIomQAco2HfbLcBCozS0IMdd2zFv83ZOjINim9tQu1gb72K
loLVaz9mSXaniyTqAAlwa8AVEhaDRsnrU5It33F2E1YJmCR1093XKbjNs/4E0T5H+R0YtZZdkT1v
5185aX5jTAa9V13zxAzGHtRpjOizU8TnXOvfNK8Ih3E4adb03UGHxQBvu6UXNnoLHKU2g9Vgzn+7
2di6mVFlmmt58sfTEbdJ6qpfF4ym+H8/ILj9vpLG985wKgmGtyR0/lwOUqr1Qlq9M8qbwq6gdOI9
8BjfdWjDChfwwWorlV1j6ycxUNbIVoJWHWpCIWM8zU+r/ZF5h4uarnvPoeYof93GX6t+SjpQc6xm
MsoFuwvjG73/nz4mwfmPD0YL4JbVYevwXpGSyIrZkXocF+/onsS6z2P4O+3gxny5O1SPXrvpwzlB
kWsNG1qUxyS5F3C9O5Q5SNJVvHEgq8jVZG1sN+DEEcs3soNSu221p4F0gcOrfTuD5IitZUPhn2Kz
jY22YrmVpbJuVw+ukyBJL9KDE5+WvvPN+KfuRiPAUcPWUaIqVzelVd1E0SSYW/iZHtRuvq/hPQMB
x7X2I/tmxMH4AnAOvHEyjhsjdyNzVH2ZtLCnY8Yz1+jjQ8fHm9Rq/KrldkgQD3DA/ac2PET2rbMj
xQx9Pz7+MCQ8blFmLKjfy42T7fwWUEx5zSulGxpU1eOlAEDcNsvMXsSHnGQHLcY5aVHB7hkhk351
5yxraZuxYxbX0xjnC6Dk/6lwGbxbIlA0YELrj4Apg8N2u2XyophC78PkQ3tZvZW2XV7Eh8GIkdd1
9yiIAKXSybL95Tmq2jbIYlqmjQQSuR413N/s5yQyohKbc5vBNGAtOtm6tVH+jBQLctO1qtQQ2sG6
zW/svRWtnmAM+t1jvk/22DRc/hxFPm+s7fihvUwg4kYBIv1B6GdkTM4WcEDVD+vvfXiuN+QplEAl
RBGjdgtEEMDbWZiCDXv5tVWPl2Z9F5PameioQb5gX1HL2U9jidRmCS4/XtUq0gwH/tJlLjJFgPDA
ECjsPUU6cfnRihn3ftP9oWHczu0zZyzQr/ZrhlJN6CNGyHSdWd/Y7iv2Ue/1aB9/YCQtzdmQRA6M
R1Kng2Dn9+j+HpHk61v38orml/W0OlCZlrMS4gYXvGAx7XRW3Rgp3VioFG0kC2l7LS54GU/agVUw
4krnI1noE3ik32w73zjjeV8fPslMZEVtViRGO1QmIp897uxJC/LYCQXrkcpS3CYyWEfYHpjt+U8x
TnsuRDRadhdgowaThSrZU215tGsKWzM0cTVB1lcAutwBBIZGN56zlr+4KBW7PGhU0jFZlOuShpjF
iBbpYg/UFLR0zO17p87uTDYjFR4fjYYdM50dSN6vHgnTEHqDfeWmuEvMuyTgvLl2WuguN15IkW3J
El5c2k1DBlQlgrrYreLdOkgP/Z76eMVDEn5RtqJLYQSpQr2MixsfFhwKuPCWo3dm8+3yNygmuS7F
kBYHfDZ2NvCmTiD9LMn1YHxxDr4bqH6Yg9jAgwLVYw5a3aEery3q7oUBLjNyoH4pNya6clBIG4V+
Wmlpk4sgeObP3TU8rt7q7/RufhlhoxA/VwvK1QHD3hIqKdIeXcoVEhdit1qHmrAmsO240XrY+CxX
dg+nxwr8NncrtitSOsCJ/107mjKtLWJDUIe95W1zV5+gk1yuiAiGCC5AgR0M4Pr48CQo/TGyNnLv
z8MmkZW62IuTwrWZhiz4D9hnjZ37tRZ1gL+Cdrwxaz4Pm0Su2XR14WmQPmqHbKWQt36MbWW2OSXX
bv9vRCOyGrii9ezhdgXckyYNQVtE9VWxG3P3d4Ujakd4sJ5qwnoYgpK9LFO60W6fx2oiy4O1xfYg
WlhtyoXz2KFGgLbTacms0CrTjYvZ90zxsy+TokAB4m9puoKBJgdFjt0epyR9yqzueopf++wPg/2j
hoMEXSd7ZwZKdALRYoT1iGkk3/TahMONfnRBuG/cW7ztlg5A9eVS/BBTqoENhBTHyYCfF6QPi3EV
Hi71sV3yemuWf75rI7Jq2DWGZGFiZfCidgVneU+rV2v1mp/hDnyGgU5knJF43iU6/Am2bpFVvylF
FmIx1nRtBVsWnA/VoghNd/IL8ORpdZumMAVDCYrQv1YVBYvqf+c7uAyOEF6jweX3jqRw+vyZ6PtN
XYLiW2SRrsOqGseoDovyEsZF7dmJj0v+yCuwz0q3DDV7DqyCbqQVqh9bY+eHwG+aKYmphexu5RDl
O/co9qgMjbZ2N58vWeQ/qt089fSe4fFZcjMmQMI+fmUpJLJkVwci0nA7BL98BgCxxSkZ6SnfiHqK
Ay0iq3Vxuq4BLIf+nfbYpgf5fXuGO/T/x3LY1lRnZ+M7FFPSlQLFUHRpPuhxfGidcKQ/PFBGXPT1
5sXg51kPkaW6JAFUchoQwPvdjIP4nfOaAZsDX81lx2how9ltcwoq7o2IK+1BZq9s0xpIcwylZd6v
6srVwDo2IEXM4doEJvJGhFGsSivy8OOYnSZeFHGL7vFwPp+B3+q5MEGc3I0pYbxrTz4J37KI11oY
NxDCWdQYUAbplg2YrzGGWZ89064igG3y34Xe7pGJPzh9dtcTGJQsRnuwVgUU2HEEnnyd6+4bbbyH
UPebbjansXD8pDUOLodfDYii0TzQ/Tzw2l/cDk5gveMzG3UoI+dXgMwfNbOz4V0xBtQoT4sxf+u7
+F6r4hcglv8spQgzo3srqBeYxLqhMIVLzXw/jsYxY8CPcPc146hPgIjnxHWYYFcUdMaUlQe7KYPZ
iPc9d7xwZu6rCyJc6MzaHvDQt8ZiqNJKKLzFxl+9hbrbikxIYDx7DsehvkkRL3yWpr9y13ghhfM9
T+hzkjp+vsDPOEMBYVeVh0Loz3SwjwCe3+mzeSTleC9w6TLx/oX0+tXcdOcp8+7bnNSwKG1/JxwU
irm8Jjq5Ba72SFp+m1hWEhoj9LgCGG7PhCWg12awcuxfm376zkfUPs1wu3Nq7zY1GBzGYSLkAHFd
ojwZLhIV2PAw6IPhAs7HcVE6evBJXf0YTLh/xS5umpLpZjIo3AbK06DzI44y76Dg2WGveGA5vIPg
5xB2Ak5Asaclvt3Ay6d0YCRvuanvumXU9UA7m9rf0aIhBKvX9uiGtQnXH6viAa+qE40X0An4YQaS
A5CY+ZvOADLR0oMNx4Msnw56a72mBtmvCxgKFmvccXloErsBWHkwGEDvSB/hAQpYcbcjWnNw4Aig
D+nGaZoih3TWGfYh+vcE2R0GB8RXwx+TusfBhbva9GjVj4WtbyRDitnqSCGuECD5jqu00RpOuMpp
M93vhi3Fp+rhUkqTj5Rrgmtris/9sVn8lox3DZ03QoEiPMtK5NSb9N41khhVevp3Yz0nHbJby05v
s55vBDNVriirjnFu4ywMXNXD4k3h0sOPKFvA7LP2evbXgFQWRrB7SEN/drBpb7UjGcdTAm7LNIHW
aNKT2xx7+2dL+0DH3u3y6qpqVSm/ESWyKNGvn93aCVjxuNnESgI3nh72BV/6CVmvPPcTZcxEx/HO
2+cpCY08R9kdazd3F5/v/mC89O/YNmE9XDvGgFUicm6rx+FIdv0BXuRZUF2NoRXA7RCudfMVFIfB
5W9SjRYpl0LtVg4kYuod0vTsZbct2RX6qd06+VZ1yjqHP8zV2WFdblVjfCAwp6V3fLlN0v3lF3/H
zHyy4Ml1EXmZmukA6fRBt+G5N1UCdhQJiGwUth9D6sdaF1h1EqY2gFe4Bt0XWY1FBJ6Gjpvj/wfq
pDFGpHtdkAVrFaR4bCgETBfrLCjf1w/brg+ozAxdCwEtrr6zVmS7LsU2XKN7WtCdMW0iXhVRTVaq
M1DehTWB8DqZf5b8+5K3wdK9WvyWzc+XG+z9tPmTBpOV5mDxl5ooEdS6/fCMHbE3+vCK27G9Fwzx
rkYl6c4MYTYXXv49xcii698/9P0Ed57EAeADChM7YnEXpFhAsy7ZiyzZCNNrOP7si9Zh9+EndH0s
i0GfIFHL/xoLnJS3CgcUOwwqxf++yKnZjzh6jb3pYba7b6MJa8sKID+hzS/lYodeOQbwuP9iZJGW
hJqnlBcgbh7EZIYVYiKD5e/UOluEI4VMhlApz417nrVThj0N1/sxqLN108mu82L4niXkxJLuOhbj
lZOLXW3mP2NOEaiT+K0Zp+eaDIeBpz+gR7rXZrKrLSOD/xz805IuyGbjZ0O8HdPHH9SEAyGxoa5x
3rQF5lGVGY6LAeDuUJ6Nwbsu8/hU6tVD1c8P3jD8ujzOzPUbPhsFUmrNrQYMTBSBHxwaIQEiBxif
Bpi1B2dfH7zdysH1djADot8MBgX1yi3DlcBG/FSdo8lq+Q4sClbNgOU0v/l+uF4BM9UVMi8k4cv9
AhNMfqqPNaBFEBrMW1FbtW+RZfSwOs+w9mDkeyumAn7C5zzAucturWjMdjBu3Egm3m9MPmlcWVVf
gvTYwhIBmVCyW+/7u9fpHsWZj9rpq/pDwKP/ncZJavS5Y6FQzy5vzRmeuizs540qQMWKKsvoXdMe
F0qwZrutOflxV725ix105nJqLPog5iksod2/PBIV4Uh2S4xjM1lRYriMZ79cePTU7ddym//I6U2t
Hk0tR8rbD5CKwbayxwkC3JAvv7ciUttS9BH6bCQVx2Cap/kA5wufjPTEZgfF5+7WNFFMUlsKQDUH
dgayh1VBYOwX6JFgTnpF/FU2sLwVsBjfWHVUq5wtRQPdrOlYGA1+CCdo77wn8lgAAQDzq/1qOj8c
ioNhhShmu9x4ioVb1tuLli82m3TtoM8/y+KKjGcNUrhZwwqxEeAUw0qW3LulZfO+wmJkwa+F9rg4
o6uw8PLrqx4u5X9ZLIQWszk+mP2DzYewzKutLlc9WprWQ6+N2ghbnYNnrqa0O3jyfO9gwAW/cAL3
1DT04Ciy8RmqgCgL7TXPzVwT0laAVMkBrs1Ia6ofzu5dl7T37jZ1ForulhX37YRa6SJZsNi44qoZ
2zdNaGHqZX1gDBW8lFAMD6YStv1NnWA1h+xCh4VrMaVhT0E1NrTuNwypgIKew9yLf3+tE9ce+JAH
zdawoswxQhiyuApWoZzMG72o6kTr30ePDSGQoqJdPba08PrrblkzRJdfWxF3iBQT+hTuUXY7IOup
bqYhMhfkWGxHUNt8+fmK3YfM+Y3TZnHbBbuPWbCHoStvSwKT7nLrfl6xtBBpx2nmrmsyUP0Oc9v8
igUMRvIFRqwk9ScI6fnYn93ZnneXv0XRVrJG39Ipq8sEkymrXvTy1FXw2fSe4/Txa4+XwkCa2Qap
DQzrNNWuhgSlxCBhnCwPxs/NJoRfMZZkkX7KR6KlMX6ED1FX3TTiiy8v7TS6kQpdm9E2jneqYy2k
gOB27fVIjK8tkLIe3+gKjeQlBqqdXnfkegGgVvtWiI2uVYQUWZPv9IUwuADoemmgeM0f+mXyGbx6
W/3G3ConVA0faRrHE6UlJR6aKP+JAhU95VHKQqMxNg7lVF0rTeWsFzhJH0mMYuOX3hRBBsnZ5ZGp
mMSyUDdZSkLGBbcNRrFv+F+qg3pUbklnVU0vTWGjcIFmTWbtkOr2bdlUUQupTVFCHc7SYye20nVF
68gC3SW288rzJg2Jx59O/561+8tto+hVGVwLN7l0wcYnPtQLAzsur6cANpqPlC3P8P/ZElMpekDW
4pbcG60sX/D2SQljMd+DGCF2Nz5B1TTrp31YupK4sOGNoiFdM++5eaRblSGql17//uG5jWHpYx5j
wHupP1d5pOU7WtMvvvT6MR8erjmFyV0gIA8Ot64A6EC1i1dsdapiTMpa2w5+mqTU8OaZhwP7EPtl
T6vCcXoyxzy8PG5UjSPNVjGPPIbzowYyW7sbcuzORRvZ3tYXqPpUSsHtvPFmp8awdNM47Ks+qpbs
x9feXJqw6eo9MMCP89BBdF6IvQWAIeFvlx+uaHlZQ0sWbnioSU8gnh5/0cmImhgs90QYP3LXOXq0
/Vrzy/LZ0tUzGBDgDKatr2zwGXXUnqZ3l79BERJk4SwRWT+0GfRD3QwzX2+/ena3/XHhu689X5qv
M/x8TS1FG5X5OGKHOx4rc9D9doZntJNu/IhifL7v7T7Mr4rktQbLVzQQivbgPXLiHQi0trbRRorx
+X6F/uHxnZh7uJCj/YUbeOTnzF4ut43qtaVFFo63rq5bZQJb1erQF2ZQk/aKbF27q95amrTD0EAn
q6+yBH6jT/te/PnaW0uzFdDB2uQGnmvHg0+tOSjByGm/XX64ajhK85Xj7EizUfl+SFngDJEBW05z
dXtxN7IDRQ4ua2QTVBVlowNfvwLVd1rmPfaZfg+X3lBY6dnVCxgHbCnmFNFB1svWy4oHgKfqwYyX
66JrA+BPhE/hB4wavWNtphvRQfVJ6+9/GJ1a3cF3ZGmSiDUlQIBpAkmeloakacOlTHZ1n58qL97I
2xT9I0teLZy88bkCfLTkv7h40+cksNkRfMngcv8rpoSsYKUdFC/TANlD4pbfBj4M4VjPZ5xB9xut
pfqAdbZ8aK1OM2Ebj93voeDC13tcKbIBttG9ti91DInLX7E+7JND0P+IWLG5hgACP2LAlxz2tg+E
0T+XH61qIGlWO46V0r7HqHJ4u/gwkG4CczHOhQYq5OVfUL28NL+xqx4bNkHiMtvvnsVnfdgiwqpe
XprdbtEBMGzhuhKVnz6F5ZWHel9efY1AgBKSf/vWyqi51DmKQKwR9crwpYbvA7+/3Cqfz2aUGvz7
7AxynLYsliQinrgXqQhsFwyCrj8kjb8pqVw78b/jxpKlqKZtuU7MOoTs1IeAO8hRkpO+raeexq/u
MEaXP+XzDrZkSWrteFXtZejgzoF/sqahIKGZ/l5+9uc9bMnC0zj34DVcID5Q+pySH5n12JvfLz9a
oViDKfa/XQBU/jjBODaJVnX7bB7Egf/gJ+PnCuZf68Yn4KK/tgOzPGlppimhdV4ho4B2MDJm7aF2
l40QqmoieQbnLlRKGh5Nl6ObObD/Bt+g1MPLraTqXHn2Ni4dand9+vS9ga/8aG1ZFirbX5q9cETT
9KbDo/m+/bX6tyQ79wUCerhZh0Mwun58U26UKX4epS1ZHprjxHSMNQRQqt1RlLsP020uUG23JW5V
9IHMcdWZ3iQVwafYg/Dr9LeT3E/z1/pXloP2Bk/LPkGK0TmRPj9X9S7bwiwqbtcsWRLa6mMLA11E
/wnbGSPOd6ZT70TDHqDU+zGUqyOQflfF/TUvzEczM39eHlSq5lr//mHRXEhdFPkaMcYBAvye+HoO
nujWlv7zBMaS9aGl4wlujwjbpKhfZqE9U6/6nWfNCeUxY1gY9NhjN375S1QDS5rX7sJhUI3qt0PM
f5GUhnkPGd1ITs30JeAazKr/baq61WAC1eBjFvdk2+JATdPPZvhgedPh8icoihAtWRrqxjBcqWKS
RC2x+v0wJAGQCoGwoBCcWiNYYvotZi48a435Nin0POIGoAJNvxHizXW+f7JKycpRmPil+uxiFR+D
kNzPgGZ3uCU/rf+tVZfO4ZcdxM8zSiLdh62aeNXI/4/SiZdalYyr0okOgbG4TyXF2CDN06DBhK4Z
Aq2eH5xJb/22Zt/nxPMvt7Zi3ZehsE5W5u1Y1CxyUZHWge9V5IkvWuDr+e1kfmnXY8lI2Bn3Auud
OZILnh1yPb22hvEXUCR+XE8bU1jhfGfJ8ic+EWtZTMxhAMWOK7TXejBOoOpcbansFUFC1lmaAy2X
pcEu2akylNyda9BJHPrjcjcoljVZYNm1dWpDpZJE8Bo8ePVyZpi4lx+tCAky8ZUnhBq6Dfm4Jq4Y
5I92+sjGYm857obqSDWEpJDgzR7FLh97WrO2dq1ZgNKDyltgWXTY49jC+dqa+R+NpVWwutMZi6iH
+2uIrm84DrvaofvTa187aIHH47/RjTYpw5WhjW5gVyI9CBLM3cYcULSSLJasFzttYhdzIGMhyD9h
7TxN5gtOSavE3gj+qp+QcvimjYUJ2D6S0x5S6TouT2yiz2ADHps4O4ys3NgrKGaCLJxrWV86Rb4q
2XC96nlXXnakUGlfHq6qh6/D+MNabE+LURpdxaK6eVqWsDBfcGL3tUevP/nh0csC8sjI8d6cvsXl
a+swX1jfv/bsdWJ/eHbdgr9TVDiIbbMoZpFozpPY2M+oulVa0yn3UDjoYj2MWeInTAt4cg0R0q6Y
9cCp9pffXxElZEFc2o5lxnP8SAlaU55GBdt3ABVV1cPl56sWOJnUCo+iWMsm2IZkx5Uv2MIM539Q
dXbaQmSoho40eztKmgx1Bjhc6e+EeLTdm1zfuiJQtI8sMLO0Gg6w0IbAXyDzreJ6ab9ZVA8mbAs2
GkixBMjKsqYwMl7z9RQW27/lcTwb4D1iCxKWx/ouH/052tIEqb5lHWgfxiotShvOz1jzOSM+p0ev
hQVuXwda+sWZJqvMNNt0imE9Y0l1SGhT67gYzg6C243BpOhoWVi2GJwNWY+ONgoRdgsqB2gbOML5
2lyQ5WXCSTsPWxys9ENAiz9lMvglPQ7OVs6lan9pQru6ZXlsqCFfI3YweXsgpKKhfTBAZdgYSyZ6
8pMUVlaX0Tz3eD0aSTQ9G/tmj8I3H0yvZyDcgiTcYnkqSsEtWVomBlb0mQWidnbMH0ThD8eVMSyE
T3zXZ/BSC4qTF+a3Xx230vw2myWdE4pMRu+KM8/noG3ca1HwvVl7G1cWikkoa8vAk57EUOC6aDKM
QBdWSLuN9EW1rZFZrsAxj2Nhg3hEm2A1kYxD7vjv8P1dHXZvW4V1CsGfJYNcO83Cdc5awmfc5k9j
4TvPkE6gir34m5h+e91CfFsd2q2vUkxFWWdmNXHlNesFZL+bQhqkO6HBD3l1sCihnXcf9Mh6Me4u
D2vFvJG1ZkXV5Ck3sH4n+mHuZpQ/M7/Ujj2oal/7AWkRJylKvAcb4q5caw9t/DbHcWSUr4u7ldyo
hpc08x0PrEwtwQg2QYcvFg0QOZRvb8x6VVesweBjWG+MTndGHCp1sLNzTQO4ScyM8HLTKIevdPBW
NACXFBp2KORgo94Psu40ME7FAxxowyrYOpdUnJXIGrLES/WGtTiGHj39ObPjc5vHe0sv96LtTsBl
XGFB2VpwFe0lS8g6Zmt0SrHg8n15s/LRx1/QweKz8mMH90Gfn7e/S7U9lbmvwotZMa8bvPjcQfs5
oRB5eFotAL+GPrZkMRmtNCM3u3Vy5PPeTXeWbQULy7caa+3mT1YUGfKa5LZhOS0eb91OIQsMP9np
d/Oe7vWrrfRNNcRkWVmija2nC8jKyIH8XdsImui/7TPKBWBR1m3lJqpzXllfNsw9hWSiwwEmdhf+
dA0jnB2YjfSafAMBIJwj42Vbh6tYiWUb91kbnLwSuDCwDFDOK8AIZ8sH6DwEvTSEGdJW9ysbT5r9
fOnGkhUNi6xbTPtde4gfqb8Ey64LUHG6EQUUEVgWnxHQZci8Cqwq2I9Py37BLZTXQU2ebKwnigD5
Xtz2IYbFBaxvWYYfWKgR+0KgBjetp61BvIbZTwaxrDur0txxY91KccOiB/s8WqI4/P0+iKN+4wMU
wmtL1qAlGWXwB8OCiIrPv+NNG9RBHvSozUY6lIfp5g2OInrJKrQFM5ImeQ+081JFsQBU0VpudF5u
9LSiI8x1BHzoCBvLbMGJnkaOHfX9Sd/ShChGkIyDbGu0T9saAG7wHybIvBoNRkT4cSN/Uz1+/ZwP
r730EzHYnGYRm1sQZx+tJgfwJjK+5gViyWK0JXU86o0I4wkvd7iJusrn7GEYNguJFXv995quD+9P
hcMSlIinkXvWAYF39ssRDkZXQ9SG9NZ81k7LG2r7j1v3UKpBJC3qUzJ2GrhqacQIjCANyH+qHYT6
G2NI9XQpX7cKoHQTnAxFg1EF83Qa3GdGNuaZoqFkbVqqlyLuphHDvy9N3/S0He/y33lSn1qt+O3G
88bhpuIbZG0a0Sfc2jQ2sFC6cebwGx0YffCWZCNnU4VtWZ9W0pbV/YDD07nz6YkG5alG6RrKNGpf
3LLdFwP3+xbuw7hibZEXrTGkUTffFPbfBNqKfvZ8bdw4flfMO1mhxgtU5GgUG87O6wIGJBIR1q8Y
vGqnnx4vZ6Cqn5Cmdj1aS1uKFEAP808Gm0WHnA1QmPV5Y0SpelrKzWsbJWVxSbJIm6dzRbzAntwf
Jfy3Lr++Ku14HwEfukDMjSssjhM2LbOvc0e0/mxahp/17pPtdeHM2b6IvT+J3h+zpdynvXtMPBEt
untVG782XkKRxr2fzn14iRihsTIqgQNKrID6rgjj43DC+QnonvXGcaWqHaVZn1CzdA1RZ9E8Gbd6
be8NVr/U9XK4/AmKiS8r3CotIz0uFVhUtpClu61vGb9q1LaxEQJYtlUqsw6qTzIFWdw2Wm2BbGpg
kccA4i59O/l9+fXfJ/ZnT16/60MPVCQmlGUWrrgNv3/iCO/wZvhhP/DTWhwLi7Wf2gGAqNDaKsh7
Zx9/9ovrhPrwizWsZ5NM51lk0p6EdCxvU8RIPyYoPUzSxCeT9ZjGtPVLMwe9wR19NmkddImoczaS
69HSbuZuBMtdf8zg3uIPDkFpuQUCTs7Eiz2XwZSbqI/OcXMFgfPldlKMIlkoFxslHIKaLIsyVz/j
vgEb/eV7qVm7y49X9a8UTDrT5mUV8zSqavFbsxbU2IqHrz1aiiN6NTFz0QtIMKv5ue7MX3XxfPnJ
qjaRUvzC6R06ZhDv25CXOdZZQFnTORst8s4h+GyYSLlASa0+1dwpjyzWwmK7XbAC6fw66f/MjnXU
uf1mZH00aaUdcl288sHuDrTDDjMlK1YCFgDTlAif5zVgJuZ3d+4K3+y9a2rABIBr1g2nXR5Ypfvi
Ov0VqCSm77iwwHBp+uyZxWNnmmc6ete2WRS+pXWJj8OeAhpGcgsl+m4pOysoZue6YFYQ2/MPr0ft
BbVr1DGMyR5rDU5pi+6pdKtbFKGHYrYeKm6WPmRV90NDdtAtREU/9XCbcIAUKrPjaE37uolfJtxZ
wntp2E+k/5HY1d7Tmyhvy2fiFn91sC98E/fVk/A2RojiiM6U1VcF7vN1u1xAPntynpfrfeqz0Asc
kPb76yxaic5b6/7nQ8b8D8ePDQtJTKz7JcFlJmNF50P3deimYuNM7vNwbHrSqDG4Pmq5FmeRrRuv
mTuc8lYDm9xowEZYhO+0m8ov1c5KRoECDueMvIHwCGTca0r94Vuy4751sE9JMA/BNqnj/STgv1PB
lIWWNgY0aRpEzH4uT7rlJSgZKIfAm+i3ojNScOpcyISS3C+73Ivyaj7FOP42S/1n1hrAxrgBm5yn
EsQVlgwInPNDq81Z6LrGK5vnneDuw2wOx6Ec3nBvGHglkoG2AKd66ou7ObbOJMufYf383Zo47uA0
Paz0LZTT52mUKQs9Sww87hoUKkOkAj5Pyr+j0+2sSns2ZsK2dtqqcSetcjY3q2bUJpwW2lWHQ05y
p9vZbqD0dhny3TAU30sB9lZVXdkAZizgHnPveoZOPS/F7y7jG7mI4tbRlLWgnomyht7ANoGLWtst
YHyYU/ZEdefRNrGsOTYKctxk2sG66I10Om4VNg8b1nzns0G0Ns2HZdcRJjwp+wTrgG4eZkgWtCy7
g9TmB+PxVdPXO89sAF9wjkZDNppdNRmlVa1wxhkuIQKL5ggwz2pFV/YhM45Gjjr8dONHFPooUyZn
5uOsEa+CID9tymcD/p6+yetjNsBXaoIdTl8GI8J6nrET8d4YPFKmzESJfh1Yy88lLXzWzSE1X4mN
ghzKzrG+RUpcddCftLisquwEIYvV9jmEJz8W0SPDacICdwQWvIus7nddNP4APvHlxVhx+2XKGss5
8yxLt2fsbsMpnGKfBvlp9TBMr8V+5QUXu+I+rfyt09HPMxawxP4dTrmdC2L0WR4J8zTORbhkWwUW
ij2oKasubYs6WSUKFi23Q7gaqsXhAmALuAR0z07x19AKpkzkZE68kDmBgCeDkRPA5gLnGJW2sb1S
hDVZZAmTq2zyxJRF6ZAdyeCB3d3fjKN9aHMjvNzjqh6QErsx1+MKIi00EKv8JP3pbl39v1+WfTZw
zX/7ttZcHdeZGnbPGfcF+O55P59Hirrkftg7Lbi3yNpxTjbupp79SXj+KNz6L5S42t726lM+6bfI
vH+RyfQbuGlmrbjq8+SHY/T3nYM0S7eTAM6gh2HxojmprmrhoiZENCEUlnB5znyAUq8rNl2xHl5L
JZ/3JQ7EGdyXY7CV3dKIxNQ/NVp5A8Tl37GBtCvPjo7Z+NOcRc3/cfYdy7HjyrZfhAjQk1OyWL5K
rmQnCFmCBiBAC+Lr71Lfybt6R62IM+2OLZWKRCJz5TL6L3/838r1T+rn1BSNHgav2sJs86j79hSI
7og8s9yh4Y0O49zpiQd8wV0xxz8HA7v/90f7S+H8SfnEngS6olqgchTkHITV2u3Dl6hmu0KETRah
If333/PLtfiT5Vny2atcB4dYhTU4PHfKU1mCXKx//+m//BU/uZxEVlUEeTjfRhFcSWuSNmgkoRTE
i6qSz3//Hb+cs59UTr/q6rbrMYOYAjlgb0a9u3Cq+Eub89sL8JPFCZVyFUR+1WzJFqTlNb+iu2D/
vWL82+P2t2fw/d//n3sZ9xMMBSrgPJYNB0rg4eq7W1eZP0yPfvuCftzBk2yiVqkFrGT32ICG15Us
NcUjDf6g3/+ySXR/8jnlWHpJqWtIuNukAEdB3Rj3yyZ0SREpMKawnC3TZsBvRV+BQ8zJX6qv3/6y
H1XKn5JSTYNbb11nP6oiFWWdDs6phzHtv79bv3T47k+KZwINsAUXHsc/Sl5rW+QlM++8VycXsqFU
9G+IlrydIjEdjZ7R+i8KlvO0fPXmKfmjyP+D5P+HWvyTAhrxoBN1rMttFdW7fgTAxLrJ5u24fDHX
e6XormKBCG2XiVef9E8tsO2aSHj4MIvYkzpOUks+kcVwXy/6uSWO3Ig5XM9NK7ayJ+BLYiWhZv7x
79/ZLz3PT1ppWWBkKEKgil0dHEtYeBHZPLCoO1R9P0CPHDWpiRCPF5L4v1qxwFH2/54fF5vTfuix
NtcC71j/aKzJZLMi5cO//0W/tSM/6aUSKT4BpVgD1w/fKR9gCmZlktbH/13OLt0f1fL78/6HB/3T
j3GYo7H1i++N9gLPS7hICdyxVXstw/PoGEhA9B+v9S/nJvxRcKDAhS0nkji2Fj92dk+kuDIwCXab
m3//wn4p+z/NGWusQhwd9XxLzGEYDm2YGY5IlDCdwAH591/x6zP50fskk/LGqMFDT/rms/eSPu2L
j77fDnj4ALtWXhuedTBkHMh1odptbaI/RrhfyvVPYirni08KF7+ZzJAYL5sFuSnxX6apvz2aH+gF
A7OnUwF0Ug6yrSZ2GeqvkNy3f7kI/fbZf0Dh3ww8D/sjvm0qeW7lsA0HKVKX/PEG/3Zb/iSlqtFx
4eAXw9QjOYHkDXvHMiPkiHEWaAjL/3j238/4PxyU/4+Y2g2ewxMQygoFMWK5wLmrrDIlvNWoiyGD
5HUVUvFZVy5SmTBi0WLF4ibz/O6PivMbXvbTEFFPiTObBZBqt1JuunwF634Tr+o5tXt/Le6AVa/+
XpX9gtC7P8mrRpLEV+YfloBb78X5ba0zZEh+iCf4lO/1R/JfWz0if/b/FtMawSxT8n3bsCbem8G7
HebmNqmT/0qt5f5ksi5kioHVyhL9+t4DsM/iKzw2N/yTAvrbu/GjLnSC+Z1ZBN+WDyPi1lMOBqDI
ymyI/2Ge/B1N98s995PRyisYpM4CrwDdf+fSlZtv0zx3+xdr8rcf/6MQcOP5fi841smeXVZeP14n
cfMkCpwrzl/AKjgP1M0Y+Wu98VtB/WmTaOqqY3zCFyeBgG++A7rxQh+7B/pPoN9fdLrfOqqffNaq
rrAlL8BGmbNppa7FzTcbZV6bvMjCx7+pwL8Uup/cVmqJEDTB06kQgwkBW2BPAfTK/16AfrmofxJa
xew3yBoA08VvyQt4gE/An/J5lKupZEEa4PJDgGSz/vdf9suQ/5PPyqueIXEKwKXEtsEEKWj/f1Tr
8H9TNP5DJf1JYO2r2Cumjlfbuiy8VVQFD1zUZYpB/sBFci8hdayWzqblIFNqil0QDiplVVVkhPo2
lU33Vs799XdcRWQrMN+DedUigDBFC3jNKUdesTspOMRokc5Fca49+5AUGAUU94+NCJ2UIHEhs3Fz
k3j02hnYVofhdTnJB+FIZBm5NSz0wOeCr8oaGPFlIUxhvoci1nGF/scNxRA4VsfOdETEddqI6NNO
DdIksKGrC2wNGx1ehjJQqRLfwT1dsYIl9Y2luBs4v0Sk2g21d9CAxw0N4gx7ofVI9Ji6Bcw9vJpN
yDpuOMYWJbYl0fdNNG2a2J4ZTOyR5/nOxcig6a92lROM6wCoJmK7UtXi0429kFtlsY9sqUAOR3Oz
zPQ8+8mb4t1ukst5cqedjPTz6ED0DgzKxs5JlPh+vIXs7MDI2kRwdVyMvVuqGlsoKmWG/dTeMuTL
+RJ/MGtOdbycZtvemlFdOk/fil5+Trbeu90A12heZg3vrodxBEAEuWrbuC9VH1ycgo8b49MLUmk2
gawQXSflI0FyT+oNVeo7WBAMs7fuR29VVK1MLQz14qARqxEco9RSkXuc7lo839GFHrSQ0Zpysw3B
hbjH3Rth1PdfHOPaTR1WLyouNrQUNGvrcCdKdYPA2lXhT5l0HARjwNcasQS6su/LYi/En0/d0kVZ
LZBXwopuXYQLojfG5hJM9OLZuMZLJb/q71VEMMo5RRD1aWrtLQ2xg1ySaTXyqcraMbqbggc2Nc8O
n/cdEY8AZQ+h8J4GbZ2s1NFNQcj7HAqEZyLkexX7y97z3oKQXrjP170jxxTrkTXy4jUCVvpVYtVd
34wso8mUBr3rrKHRXgvHq9Oq0Ckx5VXDwEWtoJB1waYn446FCN6Nh/aq8SN0I6rINEA7Fro6IwFk
U8iWTxnciPqlZZnV1YrQaUin2LsawVho4+HDgjktZgwAZuLI7rZ9PpQjz9wqOv6j4/4OOKHdSRLo
tyGb2pooOpVdeFHBUqajn9wujCAVvIRWC29WlnD/QgSWYYm5d5ciXSoJBnWHlCuEAWzE90uMHJGc
KG/FsEZNKFKiCKlPcOjfJxMKRBR1LVZpNG3dOKUIKmGjhyyT1j810Dxl5RjtkXqcJcNyGhLypSP6
2i/4IXFr69QPqjcWmis1B0c+iiATYxGkix1v6oIfxrrN/HjatiCzZUjZyivarkbxKjr8U1ssRy1n
MIaGdZ/A3UdO6iQT92DgkxY36lr1EJISsaUWCUEUafQ9B49Jx93WMeFDXESfemZiFRj6Ldveyhrp
664Vq6abUZQ8/dGin3PrcMyCun1KevtU9v6H1HKjBDTI/VBfB1YdRe+QrCurk+eKNm3b8XuOijO8
n5nfibXsalhlN3e2nNMxmo+VJ9eyYVlMwNxQodosvnqDiefFTZBK43gSTAe9tjiEKWxlwkyFSZ2C
1leliQ3XbqhWUdtsy6qyacfsF+CuBavw+jbpJnB3W2TZ4VQ6ol2TsbkzS5x7jtppR12aycBvtoRg
y+GnkKh944gd7ifEwsDSFXvAjcUSKB1puA6q/r5tvYvbVRuhdFYW01GMzWcRTrfNNN4KisUF7/2t
XuTV7EKLOo0U2UNlmY1OeDtJhECXnpdNwh9zFrFpVXkchkjdAjkRnOZ0/IKVNlszBXCrQNarhos4
Qa6BCuXW9MVxSZoWtrv4OJUqn5tqyqOQHNwONHiLzB4Z1YeakhefLVHed6VGQbXfiQ8fBRtuBP2s
fT4jbi9ZcuKML6CPIKB0eSK4HWg833mOdwZQsFFFBQSeAk+NbgKnvzcOSWcpr2wUfyYLHo9HgqP3
bScwOEdKw2sr1DVux2fSs4ws9SU05pXrGl7JXrWu5vnar/l+GeB0R/vbcrArtnRvFreUbgnJk8Y9
UAFfHzcAd9z1ppQJfWj6JJ36KesZijP4p2udeF+9lXvZxDdjUZ5Ab3ktoPSddfVAGc0GTUH9973P
wYRrLEt3YrL7keCXzmD12ovfDe+a4U8J+FsxdPvYD64h8F1Sv0TShtebbNEg1hhgRZL6+VL7d8vU
wIcyPrtueDNZ5+wN/gEu2S+jjk6sZXszYXBup3ZVTstuLKPtwvg1m+W+iuEz4JCnphhE2to5i6WM
VkuHV1Z2CCbs8GybNrqeOLkjtdgGwTJlbdAjtJnEKlNRcBTesGJTkiaxq9OCDKeaBHujq3PTj1u4
hKxbk6RadhU2ZsC7JHy8skix89iYr9iWT1VdrhEns0FSz63G/02ZhvU9s3ntyJNH4q8yGJ2Ux0xk
MDq8/d70zr7cjcWMu9Am61gifOs71YpDSDMbSg+zaPM20ve9Y+ed42CjhQ2FVzvZbMKz27juqqUs
c7Q9RIvew6oVSJOP9Z2zTHQVEVwCQXmaZXQ7hdFTuzR4EOZpjhedzn14iag8hIDaemhas9olsOis
5oMj3W2CqDakXHVbAWWP6LrdEjgf9WS/aEluor73MsrIG45zPnfFtZRQagVFkQ46lGlfa2w8Ofgj
oDfCQOrR4Q506MTHbtV/r4Wzcwtu8dWjulbKeccq9rIM0A7aBmTChr+TSWKHw6/cjsJxX4aHNgbG
TdsorZr61lfwfIDv/3cFgzF/UmXBMJxhX9qnUTA/0rg3G5g95gFxD3Px7jOZmnrIy6B0UpD/t33i
5k0MzdKMRq6O7TakasKb4W5JjKs3kPIJ5nB9msjksHh6myTTporwUjLnLQ6rWzepjwVR+Qge3Twi
zHWMe8RdDSe4FKOclGnZtVcy6M+9Kj6qYdl5RTXkRvUZkV55IDPPuDt0KS/CG993sDoCTJ3Wgn0W
LaI/g9FfF7K6keDVpEMpVp7XI6jLjHiw7IyAqeuCsWs6DEcy2pVgWBB+K5EFvrowibdDHGY0Bo2b
a5LDTmLr1MN68NjzrOVVKNjL4pu7GnH1UqgdXRAlr5ej24m3OfQzCR8rGOy3dOc1zS11SuAHc4jQ
4nEXVM4+buIWn7Y1K4XGaDW5SCELPiDXeVUzzRIWjKvEVBfYEr/A2frsDP0rt4goQ4bIVZ8gZqWH
1BVMCgJCOy3WteQvfPL22nHA4fC3WKXtkyA5tArXHG3pUbLigQxwcqyouoH92zE2PvLI3AgKUEel
SUC6vGUuCHXLUYbje+1MInMIiCSJegWh8kwIDnRoIpgrQAspW4WipsLMOt1JfweSBN2hGGVuaLcf
AmwfcDkvRYw5Q/kZLap9HxQ9Cm+R22QAnFLAxI2537eDWElnvlgfr7WWqC+ufm0QVBOMyAFiiDhc
Iaw2J5G8twmMC7mSwUrMxVfoNy8jaEVp3KMGAp5HpxcNN34QfIbEgNoUTcfvPwqEO5XHcbVqSLxZ
BldmvreA7Dw7SebE+sRF+BE5ah8v8Q5OL4fKLW580d60VX+9EE1w/KPN2I+wMqhsXhH4AY2Lf1CF
vXWG6tNtIUzr+HSYEalVsionsr7H93brNtOGEPNMimLXUfFULSSNWX+w7Xz20P8w7e19O2zG2Z4d
5xPBkRdXtV7aaQcZegKUBVqXO+xUYpnOAXaPSiQSCecq46VZspCQPuXNdOVwsOEmZ9iyCF20RbxY
Cyp/ynV/EOW8T6LxipcSPIgk8NbWNWiMgZfM/JwY90wbigYpcjek0vdjPO2XcMmGUZ6sG5x9HdwC
YuWw2pn3lY4OdehtamV2UgZ1CkrLI+GwauPe9Ugrixw7mhrO8qoFT4kh8wt2+5IP6WzHXTkOa9xd
d8kCEMAv3sagQd5NdPQHexQhuYuxjvTHeKPq6ejFhU2H+DQFQZIOA89qJ96rYdr53DwmOnzhrbtS
0nnyGTkVFIJAFX2VyBCBwfNRxTX4gQ6SjOudW34kLY7zWAZXRZJkHcgLgYvMCzOp16JplrwzdFqR
tmSZnKtrZu11JynKB3JnQcdKOe2bXUmqi0zCPXPMo1rQ8tSyCVJHTyEIZ9PJVezImZVZ0cTnOW4Q
tVqWNpdjAckt9XZc9FvVYLk0qj71sZBD/76a2v5eeDIvWF1lk293xACiLZpqx5jzpBYMmgstU819
8GOjoVkts34UGAQGjdifHmUoI7x4ksrSzJ10m9KE8NSJQDGESJ2kyodBN3zdvpbJ3XM9oW0P51PF
SIb9/m2UtC+CNleNS3fWjucRduchRcajQTpQ13xorPwR7Xq9eAqaxDjDJz85YAuggY1prpwJvqrT
903gLtulEyfc4Wc5k3IH0t/ZUvRmMV7Abkbf6upqw0SHhHav2Ye8ftEBFP+URqkvkBgI6uAX3p19
NQeAbmHqNffsq2jM2gH/VoLFk6oY2VgiyBd/rjPIs76SKDlCGsHyhflnB6k/qWeQk0KGJ0+3e0LY
yW8xhNhxcXKfRjxD1hFSthB8l6J9wb+wrwtUeGrA5lJ8ob3NuP+PeejLt299VzPU1CEXCjpGlMXC
cb5i3U3gyGkMcrQ+BG4Adnzx7Dj8jozDbq7arS7QIIelBSdCIv0cN5jfr+sBJdJTYB0x/eh23aud
EgHtQ3tbstjNORKrJ+Juqs7A6ZOYVND6pm+jex7U94DpnpranqQph5Ufslx6410ipjt0H1eukGBJ
uGtmg7wu6p3T1jkyTI8J4iId5oCI8Zi0ZuPAOiBDCynhg1fyFPqCS2vdm6Z0r/yO38/E3A34F7E7
vlLPnkKpLsMgb5VUV1wXJ9nqjFF+TRP3FvDUOiq9OYVbxHVPzGPJ7Wb0F5RUkCGdHgWqSO5IkdxX
Sl16CiKvM1w5yYcJHWjZ1WnkYIQpsVMGTXIx55Ly7Tj2V20y7IV088UJbhtcKSmEOwrfUX2Brwnf
jJPcRwa9SCz4ZyAnkU5iynwUSSAet6IGC1eGn1HVfzqYMJPeIJLb4+8ibM+mDr7g57Jmgj7Wne7A
Gne+776LaJ08ACs3U7RatxgK+tjmiL+oM1q77y3UbbkqCzcbvr0uu9nBjEaTd8M0MJ0WSFlXfwzU
3ms9XEVIBHRrmlcqgktKnzfATpzGgcDyq+VsTTt3HyfsoQgGPxVV3UEa7Rxj3Zz5SJ46wpDw423N
bO+RYlLgMoxTP+53oY4ZYubLOzRQed2Ip2J6D6v6QRsXgQoOzdjsIDM2Ae7d2tZN0R0+UVafg8I9
eRF2cHUhcB+2xRNqGLrZ5FwAQoIg9GimKYcdyvdW+AE59usZfuPSxPmEMUlxBog+QaXm400yOc99
5+EaonaLVNFLItzc6D4LiEQ82bJ1E1vi8AZZi7QXlAXzzFyBE2xCcK3nfsgqq6+ioGxTNfJLgROd
Wq/6qhMnI4N3B6tjhNHMy7HSxcGJMYx7Qbj6Xr9PiS5S2EiAPoTJCB9hgNE9sv4E0Y/LgphjhOkO
gbuLCyernPrKxogH0PR71pXRLnTGGR3zvFM8OdiZfZg5PihrM+qolR/Lc4VWWcZBBUPfZu1W/Wsi
vLMGIloZeSclO8cD8qkq6a24DyjKhKrJZ+jujMUKnSN7S4AXYuYDoeHGNTHuOERs92jIVRAicCSS
2YSp2q+WXdgvb86YrOwczymyap+lmK/QUtj1EEc7U4OgyBd1tJV+17QHxpGI29F1vmgRwPKx9Vdt
XN1Eg7qrJ/diOP4uS2EJR5fMtOh5+/k+QcsbJIBzLHzqirk5mJ4hwTwB+w/vO9iXDIbgfvgJNuaR
N/GxXfxVqXXOqxqgZimBJYSvxWQ+0MFNqJd+FmF/2wUyA/Sdjk50Bd/v+0nj29QkK4Ioky3ZFrRb
JbW9Z9MlwaBbZlNM1r0Z1qohH/MQ4b6S+LBEVy8lsn0dDhYx0iZn1w1Si60Ghn8J6iZjnzV0HxgF
z2whFzKBaYNKz2rM/ZTym24EEApf81eaLBtpJwqsl64ws2W2wSAgndMgotc6GDZuFz3CaTT1QmT+
LA4/lIi7zGOJZXGA/ZMfzUlGGrFmaM1sPAGFUUsu2vAITS4aqNJHHFXn70Xn3Mcsvqscc5vo+Lbp
u4M/25WloLcxLfeIbDxh4t8FQqzBs7imSMF2pN7aGrMWFxs+AOFRhdmUnH6WA9oct8Z1JoPUGPUs
cPoxiLzGNXqvPryTZZtLd0zreXkx7gQYnaZxRC9FuWxBqNnBoAF6LAUTvrhd9do9RqR+W+ZinThq
Q+r2UNZiRQ2yjmomj3ONOD025/AGeiXlvK3QNjRedKGuRm/dfZUt31ScrIZiPJjJu9dBeEY0wEbH
OMJR0O2Yay/hSO9BXP5SCjI9YGZrQux1PMhD4XZh2pLkYOb6XCXl3UKBbHhmt/j1qnOiA/IA7l3T
rOFgfeUwVkIghYE+8MQDju5+EfGWFUk+I9UUFKJ1YKpcDfFLK6NsabsM3tenygD2LCVLbVihZoT+
oxPpGDtrvhL+cJI9GpKmx6ogrq58CrDAFGsYR323yPI0xHIndfQZRyr1poKm3szyxFgAipDjzgHZ
Rbo/DU3wIiS0vyMG+kAdXa2uNCuuGkHfmjjEYkFt22Ta1b3+ziBB4Ly9DVpUhSV4izgqf0T8dbl4
Bz7MSJLW0IkTZVAh49clxjtihvYGLk1HOBnjdEFAHosrBMahuSLpRIDyDVOAwyHKnLtfqkhwbie6
p4USaeeW742lH4mnszFRT2TEhFMDxcAfV5P6jMb4PMWYxnT81oR9qsNoL5dopUWybQWj69otPj0a
3bosOcSke9RwKo/89mCH6jnwVer76ibw9Ndiq2dM/q99PEIGIHdIxnpwgaH5luRB2W97D8GsyB57
xGwEr2QDYx14MhvwdFcN/k/B6xUyTnSa+PAQQWJFWgYTZqT6jrVDkvsm3iM8+8ZZnCuNnjQ04uAi
6ykWBdg0QXAFNOzcJeoBkMmXyxYAgaR96RQ+LDYza8A1p2CktzCPRRRqqPeg7qoMFf2owQPIeOzs
52S64WHzJVi7h2kOfExmIAQc0h/+oAu29boB58DbOpPGyG6eQOvPqIDAZ3bvS4msrxK8UoMsTGia
PlrAwrrnTyONVgAQWzijBE9uB+8aiwCpEpO8CAdzxjh/5TrDGgk1uG3gDjGUq8LggvKU4RiCgrXu
oS9owGetJT2pKIShJWYP5m0WC683FxpnnzmZ41dfOrFbp6Rf4BqtQMwAPBNm4Qj6HEu6XeDyD/Bx
D9Ho30Kp9+jIZDtxXIAtEMW1L+qH2Fs+lzZcDSUQjyDkOD5sG6M7Ka3TZ3CxQIODjyDRTuQ1pzdR
EN7rCu1lMrNV4Z2w5BmOJaF5gqvdTxZvVQFa35Cl33DPn/JaDwBxRrRvRCZ73Kp5X5irYFaXsuD3
WmApt4y3fu1mTm39zAUtzhbNPtCDydDfPzrob9UcXgWwSVUt0DA406UJGUoEuIaPLUdgloqrFFDu
yXjVnRH6vigB3DvRpnWja8eQjMz4aNRSnpYFNg/GuPeNnWEo7E2ZSvo1JERw+0cSY9qG8jC04BqC
5fQAhOikJ3RkM6ZX1wMIi8XUrE4cNDnI11Yd0zihIeqVqkov8zDL0NnZJazPJqPwloOxbey0i9vw
WizlWyu/i01ST/kCFUkKLARdgZhXdQcwJR6Qau8V61gxLHyGIzLKizQuyrOBNs13wm1ZfJkRMjGK
ZiXAenVVKB/HZP7EAiUbFNbHI2QhrUJwLVXLK6gruy5pMhyTu1L5Ky+qv+jM9kVpP4Oqem797gYF
+qpqx41Tgk/htep5SpjMF9AvRxLt4qFamakM0G30Ow2oFVuA94lNexPFa+XOrzyujsNkyVYj6BxW
FHM+Af8CS3NX9MvehSYziYIswJzFQ+yGLD+Xg/4MMbfJqDi0rM8R4rwR44uuBXJH+bwt2AxsHi4B
8wicSZzDqnty6nEzdN2bX5kHCIvu1ODeeAuuXTtdQN7CjeZiRzZpGL6VXJ+BKH/gVkaAd2/u64Zc
6xLg3zKwnV1QKhtcv9mMRr2hLUR57Umycg/8aVcYwEs1rjOH1n3eR8G6Zepl8pxzFXToNAQS/5Iu
7SguvKjDgytgrILQhj6r4/LWbwByTlFgU46XhSxYQLFIrmzbXeGaeIM0/mQrH7AwRdoPR4OreOZD
OoS9vHrGpfrhON3tRDqIq8YTG0akaUS4BTCty8Zczy5WhLN0rr+5V1aYKdc2vnSMYomkwFN4ZoUQ
q86wBID9N2kzAIbts2RLog5Kx/l5CgXWFRhCtTqB1YvVtoftUTOif0y2PJZfbuPfhWENwG/Zw29r
xaogTxKUsEpe807lmpHnaoyzkNWIquiXZwRpAa7AOjGFC/SNFt0WYU+7JG7P7fQFuRdS479YDJmU
S1/hhB3ATDW66coE66Rh04GknhnI0et4vLK+zX0O27AoPlads5oScuRy8Fdu77pZQLGA6JfrWNIx
Uw42Qty765E6Dez/ZmjlVWD6LfH5eTSeWGNdgfs9qTEvc/MQo+rW9TxkqovAeeHv/jy+92ykl0T2
K60nP+1j1O167tZhVF9QEU9V9B0QZoDQev6n0dgVOQ7NuRY7YOBA5ONt2wgvH6y37/3ewXy+XMrE
XlNvWPOmWaG5uFjorWE9wWPg30Cg+QjlppGa7VzVHyD9w7Eqk7zD+8NCsbNm2NBiyup6XDG0ISu8
vQj86iAU6LS7iX3UXfFtSkbmlRS4J6jjonwDYsPSFjdmI8N13WJF4U23fdF9js68l1GIZWcoNsYj
FZKmglfSPWtLMOZK7WeCVB9Ez22mizDHjbWjUdtnSbDcSoCRA9dLWs0ldjr83XUwOlMsk3CG6Sam
w4712GZKynJmytzlKIXViEafXSnHfyl4nw2cYTFBGBzzm267JFhpaNMBpp5SGYR7WC+tTc2gfIAI
OsJXMw0cfhG4FwLuC/RecS4CAAEN6mBEtrXvnaTwSBo5LHNpx+AgjWalhFcT4tYAJjZnLcJb7C9Y
piN2Nsp9b5pqbasY9UAeXRk+KIlJi3U2TAHq6o2c0d2gjeOboIl3kQOASI7PWgM5GqaLi+kUa+zj
1HJ37/bs050kRbnAZGy6NsytYZiQwoP2dJX2gJSBu9xQN1kb7kAbV1yRgO4gUdsFJc+XRDyHHjr+
MJRflT+mFZd3YzNid4WHB8vW6FU3Pb6YBDiYMjatArfEAhtLKqEBxowRzlO4m6bpXALUY9VyYwkw
8tJ/j6h7tBTdrcIsnSIFUALpDvYsSCBrZ9VxsgbAZ3nENmClGo71mQCuh/vyiYFVD+3JFs0qPpDE
0QvRfLL6gBtsBYLqbhqL674DvlQt99yfgJUuyf9QdB7LcSNBEP0iRDRsA1eY8RwOPcULghRX8A1v
v37fnHdFiTNAd1Xly6zNt7f5lFE4ZSUnrdTcqC3jL2/Cuz1ZGcZP+dVCztjmOEIKvGVW59D7gQ4s
sQgzuV3b2W7321j+qrL81Fs6Lw1IiMLpexwmrmbEzLJyqbY9Q4S8Qm9NVXzXatFp/tXG6Qo2tDka
pAgHdbwdN0gYQAB/mKffvF63yOlzslnYrgaXFNoVPVjbE+ioOQfXcRm2ldTsiKCAndw2cCo1KcwH
VImbVVIL9dxLq+cVkT2RKGAb2ss6WJMvphphe2lOqreoWiva8k7qYUoIREcBlm4rYrMR9kmzb0ye
eW9+IHX/6Njbt+PZ32B26IRJ/iOMfC8N7chO4cd+YVbdxU+OrR+mRey6nJdsxlpuG9RURp/u1h6m
aujP2iYec3SZUBrdDUjis+FMZHXKqcVdxU7qf66GIFYLj/jQ2IkKQ1yGlCUMNCv7wqZFblkVyEvG
zbxxXy+/jhU/1br5udBCd6Z36EzADsdbKt/lrQiLeoTMGLIdBkPEtjVKmKfMWnpL3HlftmZkV+3D
rJt08yt09qaeawz2Re6Yfm6u56lnoeiovmxEZ8IsNJ8BuMZH6L2yNODHQmBgRHIti/GiTf01ZrAc
l1n8nI/Zh5vRdSOxHBNzgO10GdzH20uszWOwzRs3g/NVZrV1SJZaC6ykeiiGLMKX7QJSc6P2nnjx
6vhZuryrQ7/sOun9tkAxg64/8pZ+GZpxsHXaUwpLBlcW01p7UgOPXUH0F/G3WTw3lzzLF04a776o
M2w6BIlyAXDxkvXVkrBVsqh3uqfd0mSsdrmyht1cYXldFAJKTinkOwxZJoYycYON0rznegid6Yhd
hPraFnuuwiKydGM+Va7DEzs0ZSji6aHTh0gaU8At9W/c1tci3d4Eex8HOdDzZjPFvO489MoI7XY8
8aHuZ56OrhG/2VYFhk7t6DDaQLLLvB+j40XtuvOC9mtk8kG0Yzg1PQtILYlaMPNxbXr7Z0MGjzsn
8UXb7s15vrBu4UXdcQELPKDJh2+H9qBeRsQwU7tVds5u8sW3PVarxV17G9MqmLM1UEYHNwUjtfG9
8h3Q7HXpXkp1MwQbwGcUu7quj+Z4HwKZ2x8NDx7hRgFx/ZF+d3aUDcbwOD315R87ZvjSufnJc63v
eSx+HDP5JxMLXtKJsDpHKS49fs8ZTrqKw9Q0GQ0a/EMs45NAhFMRa6dZX+73V/fLcOKhacomGHIS
+OQgfdNt/nhOonyvVtrFQ1IvNfoDQ8WXwUoeumlcEG7qkCZxDNwC3CpNf6pxwxYk83QNOWnjwEIh
NbI+6vSWhVrig4jvZ2eOg6nsA0VjPbsVzFYNQjZYf0wLOisR6j9tZIXFVOi7YkQkUC7rWPr4UiYe
89Y1shp61krftW51ZhD7PpTW53z/alx1iWPGOJlph7JvGJqnXaAn44drZ7clXwKrym96q/vxmj8V
ttxnTfnbpOVOLulvZ9bvpsJn0C8HDX4x0Dw8w44akMQ86XtxzbNIZnIvHwi9J0ofGkOnWnaspfNR
pQjdA4AlIuzFXOWOGhGeonyjxwxpo46typ+t2r44w73pLpo6qCpkvX61b53R/SckOVZx+7h1WhGW
fUyu+ryE+pK7EXhSVHrQal5XdvdxDc7BtabEnUUaun0z+UneHzXDSaJ4ar/iRp4m6V4ZSvyd+mbc
DXyWjMxE1PbFLdYwCGnyoNNcJTHvEwlE9MP5w9ya596sU3z4xSuYEP/74p2LeMWuMrUhd+hjPy8/
m1Yct1Ly5+LudYmNQxtbJx7W525pyTfCHJZStawggdiAd+X9zsxc5kHT4L33NR/nXCDsNHYkC5jK
FcQij1Okx/EvuJlP/2j43bTScxTyJEQRaVm9H8yBgVFdy4Bndy+X5UM4epDIVhy0br1MYpoOOfwV
3/pxqkrImHSXeO4QuZZehK1OtTbw1TzSG/ko6Ts9qX+tzO3Iv2mGw8w/+lS6eR6aSRd0haWdSskX
Pw+AZkNemmFf6FjZM4LYwFjCxcgb7u3G9i3TvCSJme62bHubGS/1FVJm7v4Xl0rjbUPXsrcpZEHC
4CuZ78hF+Y1FbgQVCUDlPETm1G+BR1RAJKs20I3pTbPyB5Rdso0KulDQWBmk+fBY1X+WdOJlzRmi
rUifiuXU5axHqZlV/jbDNSBs/S276aQl63uaM0ujPG9djJR9nUaixrRHhZ0u7lXEYPTY17yx+WO1
1d4bMzcc6pLtodh+CUFed43pvcUAT2oY945R/7InkjlE3brB7JXXfJUPqujDLE8jTdOeTMN+EO52
GenJ4SnfhwGxyYx3w9Qjy2UDI9tcC3oju2ZbsflSuTBebulXLgBM3Pc4yEjGbAtVHC2XgVXYiF7H
0lhywOvm27zcWD1TBIVgPE6ClS+3lK0v7uz6tio5Lkeor/xecEpZ/caZEtG40SBY7WFcGfwVUmz8
NeZ+yovvtQfm469IZBptndsH7LK+9qV9oW9BQRCszjO339nTXodWvhipZLsnQ+tFpTYD/4TjruE2
674SDcGqWikEqUGC0qbjdKdlDkYXma9NyJ4Bbwtz+8vg7vSTLuMtJkvEIHiJe6sd85MFM5VBc9AB
17dse1WcJ5zrq+Wv92QbZcujJxg3m5kfFwXbqotQ6pbh19wFZS9sf1qYEgDV+DkXluYN8I3VeaS3
3PEGc0uZEUoDTjANwZPTmkRjOAnGWZLwaclD6EjXzy2c3wWbluJNN54czwtjRqyRbJu/csqyY5vO
HdjHvI9HoOncXoIp1Ufo4Xy/pgZJO8Y+i7P52UwrpgHGq3Lxgmj6S2m5lw6M0e7bB43mkceGlMqi
5/9SzONA41JGAvZd98+3n65br9a0MuTmv+fVC2lE9al2TDOaXLmGQz4fVF6R9nwv5zfnAbEzyD39
6hj3Qgw62B0WuibUd7MzXkS67l2n+DBWFCl+HWZvnODgE7De1hzOAu1jTK3rrHjvkoZBlet9LA53
fesWMOnKPqvEtbj9nP1IumDM5JbJ3XZR2vQkU4apVlO9FmKj9lwhqeYWKBkSL02hFqYa/KIAiq5u
RtU1fELTe4nEHC25fXIN87ak3b4SFdgLQ9h4Mj5GeS/Zt+mhRyOz0mQvTR7aqqhY+pb2fwDsImuS
p1K5fq/S32pcHJ9qYw/RFYw5Ey7XYamt7pkXx4hRlRkWe+783JUZML++6CAh9b4Z3cvWb6f0Tkey
VlmPVvWx2HrHvGcaf9JZZJ9GvMww8S9bMbe/Wq/OI3X+vk7N9CvmXWOANO7S3L2mMnm1xPwoM0P6
qwsh6yTVadq41oxpkBcqHisyQWcjl7gPzyH0WLS8C4CUhWFFoH0PS6F/y3S8tol+Y9I8RKO7nluE
eEeJ/QiYN1Qbmoc1X1xa/mX69FgA43c0UcNW/5NGzKuv37PZmLtYvcVopU+/PH7h2tI/NqPjDonv
nOHQ7czY+eNRQR4nxzrSB11reNfWnDHjsY3V79H1e6+6JpLQd5OaVS0yyNkL6bPSERx/KwU/vH1g
EHyh/iXe3nacqJ9cf7ESIOK7xCXNRaHNcKF6WRn2Xr0DIH2McxdU2Oiu1TQeevDTyZTZecqSm1t7
Tx3ynhglai2SZeU+ZD30dDEMdLyMk8Y772OPf824ei/rWtBfPc9e/s6veE4m2Jm2Kajb6++0N5G3
BbfqYOymEl8UeuYdnSHSK2rXvAomgtQyg243NpvQ3ZCC0u06kNYi0Qonsh4UJzeDuTBxt53mTJBv
8T71Yp6+Vv7pxhl3BDVhX/LtpQK/YdewXl0pUuQKg/eozR4sa0UFsOudrWfqucyzV1FxK9l1nNy7
s7/rRs/kjkuU9STENNA1gZfoF/Dic2zBJZLliPBfjccKYqXsGsXgZiQgu5lYxTcnLLtfuv6l99An
oUeMcFkGd5ciTrAL7N/SdofOMFyymNTBsNN/Ezivb8vmta0Y9K/mh1AwQcWGGLvAwsSbedGd38VW
by1pD23lIhS+NVKpYyqNH1dP/nCXMKoUL2qTZ1lT+QkmJl4hDgQz+iO/daYDxNel/TnmjseMgETN
xntulvZauOkj6UeHwmErbmaoY7XCO86u43tL8agGdRpNAMPZAOXI4lOv5QZKHYofAUmCkjWxw7Kl
S3SyLCIN+U67dB1q+pTsRzaidfcBYpM2obl64RRvLO8Anuur9X3JKxP6rfWQP90VnInPoNz2Cn3I
jpubW3i0gs4Dk7NDvplf7lj0dBdTGGPQqHPGVc34L+uaXZI3YWrIzh82Vs1Y9qFpuFhsxnzs9oJu
YsjNhMX03RVhqumno5GOu94qPgX4M9vlI+Yu3xuUKR+JfM1A58sBgbREKXWn6SHROfIZiiPQlv5c
ADK0VRrmhf7mYUiFz02Am+fCOWsKldITHfIWO0TaVMq9rtsvjmteocpyIkDTj6ygniSA7LH0PLwj
esVrgD1fLCkCa7MfoWn2AzeU55VWiKshzB3FXCNNz43kHq7lGGWUAkaeHjqHC1wDmjfd+GWet9dZ
/9ssuYi6Whxskk6oFX4bguWCxOBas5ohDmklgmUtvFB0rHTIa7Ef5u0zH3712Zb4o/Dx1PcjgmlN
ICEa7BI8u8ycu62HaVs1eGw6xJDZ7JY8UcdpYNOnvi2+fhfQ6v6n9sCl4nVh7otEovVeZA6v20YJ
YJZmtxO9/awhMyD6EI53g9O/Gtp2XRL12jgcZNvQNGwuKQ5lyZKszmHAa8ORa2raael94J13ydHF
EkDz0H51lGpuh2rTzvz17iJPWdmh/RQkuQm+POmU9zEiVaeKGwFr2X/MnvHqMB+sZqoxngZ7i/Wo
8tKbQWqCrzXTVdGJMymbHsDL6gjlcg05cc6Mr73dkCwzAyTWO/OkMLBhFjnymgyL99qY+p+UySWT
p0MPz7FL9E1/6qr5N1uKB8G62pu2aXIny8Tkg3do1A1Ab+UxTpjIxbhfSa1kRlwb/S83H9MOILal
YSxgU1Bya/SHytTv2wuTS1LRu01esFJD+FWsQ5GMe5C1w5akj1ORHpVYkEuk5m/oYI4tb5Y9BZNT
TEDm8ZctDfZtjdYPO1x3TYMlR0s6XInUD0KHXRt0cVZ4zyxoV212RyTpnpfL3KKsal+6Tlp7jUgI
NMyK4WIr9nns7Kx4PMcd+T+yPHeFe9Xkdtpol7OhCrati/Bq+Vumydt9GD63RL0bFpxUvNycoURE
XoPcZqRr5Zeu+ivY58TcgdsU89TcFUh969MquoOpjVFhrcHdOObn1Owq6y5qys5q/XZg5mgWGM4Y
yX5Y5iurdrBPOcdl4X4yEtDs6X4ttWrHe/TemxtXZayCRmWv2CGf12Z4mRJHCxgNexTf83e2GMxX
EdQZKHyJWX5Ymw20UFOXumyFGsurHY+PeZf/jGxNdjd+ei10oCTtMLjNqUpYAuEibYL5+R6NRlOg
jk9i+ZJbARKQBW5tok4yqiTWcza2p9bju2yROtmA91RM42dJMou5ktOlJG8KDqBEEr4LMnPJnHKX
zk3Qqu1fWtAbbrAV1vDkSW3vCFLOCkRz5eU4AeUWth4MdYYyC0g9ukdHTFGJj4ebgZegGgoutfKn
2zJfGPOjtjpodDh9Bqv5nZwUs0QFtaXbO6/XzuzrPDrTfMR5Crg1oM22+s6xk8ioPLR4MltHffjS
nQY+ZRVwKDrUoanpMMzz55B0B42bqVu1sBTc+TZUgJE4QPaesesUVWWm74w0fsML9otF8Tsv5utG
c5E0lEpWakTZzG+dTjQeHjvV77XhnHePjVUFrp49Fz1lgyrSM9VVBg2tDqpDxuV2TIZ0DTwy4ICb
X1clBkot+7W2sINOGtgUi4DcLnsY6+pmVxgPxvHTG/46gCbkz/qsBn4wSvtJ8E9Nq3Sv1xisbW88
pPD/JAHeDNKjl6T9x8ioYphY7BqLG0PZJZcjcy8b1jFWxffIUHJEyMZdF7+WlvmRluKha4yAAz9c
1ZAHQznTYRrWR0t4C067CkcS54lAJwZVvyYZY+EyY1GxzWq1okd8qrt946o34RYsIS3Kg9tWiLfr
MRMUanQkh94a9kXVUz9jg0ySl8oqv9c7g29O9x5QL96AWI6WsxxGFE2Lr2VuxH/g3pDEdyir9+bC
Xzzjr2GKB3qAk5ZVbgj9+6ktFLNUG1y2DkCh/ZFr3lHZ8auYLOTviY3WjtGZtOl8GKsXuNI76kir
ShGPgpSwGqwdJwcqGDzYia4fLl7hhNm4kuqL4O63YxL15Pv6G1QbWU6PhVZDPW46/o5vkcC/9e0/
eiI6tZXFe5VeRLl+v+O05Grb08MMzWNk3QlI/uJmWMNgETZ2tgSdpZ460w09vb4OjRcYnXfPZ47P
94JrzajcTbNSkSlIWuHYD7uOw31xWsaJykBi1oSvajSeplo/EOAMbGguRnz7xbOxJXT1UTnDee3h
JpPuVuS9Eyj8iz7c6O2upGY4Zvx+I9+RqT/lZXWh97H3SS6hdi0slF2LX6JYyvc1S37bhHZrTua/
OHypSdIUbHUAgrJmsurn52EbdoxqKsa0ZTjbOBuMlFqi7RWTHuZ9MHGDbzfNvRR7WbPsbay3Uz8t
BVfL+Jouxd1h4w+d7ffp/GRaxX+V6v5S3FiHvjMirTKxDbbfXVNQ0E2HYlCcUhlNXOlQvU5pWHrT
KZ6Y4PZYvBJF7US8dWCMzt5NwQO8flWBSqbj1iWfRaeiVm+/YV7emVP/FFMajehkiTP2frJK1qnA
tsPrimPmbqFpOhdbJa+DuQR2Xl+1JL/ldXkrdCbxk8vQok0096hVSxK4bhOJjvEurSI8sK9G7bnr
AOnYkYQ/gbsTlgCXad9E67ZFiyYY8NgVldH4uck1kEVzFp33wY+9NlP5oPL5KMYvreNXVFu7awR0
c5qfqkL7r9Navu723DbUkD1nwGRQb452XIfy3nTm5oYvL08Ds74PBg3LHxgfoApdIdsDb+TrE0QV
bkO7FwZ8ZsyRsLr5dUNLMkj4YldlZMQDoSWuSKJCZY9QOrtV88K65DkiJ/SSwB9VFFIFnpw8K05Q
l6GdV9fBTgP2ToVePxy5vZkz1dqx1LOnjqGIv9jpNwKgszfVHHJpf8HHnU2cF1abfk4dRCe5gQ+D
PT6xXJzBsDgODnuNFFt6rH5vNjU1fM5n1ifck/0hF6Smp+1Psw3vjlkdkv7+MThN1I9Ivmoubppn
30NL/4wqfnSk9gBk/7Tm/A6jwDertenerCBUt744ZdsQLM34scY0Z0taE63aPY5QZMcciV8IntgU
opkr3Fn8osz/DR61JGYOe2DLz7bs1oESIIdQw83cXNa2OnfY8LwsO0HTQAQbmEjNdT4IgW2n6G9N
buyQSI96i3N+GinlLO2MCPisbxj414R+qPb+TsV2SfvhH4kFD/3EmK+sp99WFN9UIRgUm5KBFW8i
geL4Ul/de7y0LjfajfhPn8zPTbJi7XCucc+wBbNeUOfusU4p64VmcXKPF5mq8+bYCiPFxjaySfPN
ltV3jJFRIVB/u/pS0A44ks3u7nZbTO+9s8d/WAJmX5fOI8wAF6dwTpjSHjQYNpzDUY2JKtAJvSr1
7ZXFZ6SXrv9GmAomLE5EBupzaWXfTp95gSWppoa2OJqLDDODfsRosBHxrvlitXaeQvSsyq91Yq43
sKMSnWvnKH3d046c4xGjaWn+KZV1xW0QdoN+UOQqmQ5HRaf9K6qEaf7i9waDFcpsv6TenaT5lip1
KjeDEoEItUqHxy4qydVuSorFNhwqvOfYoPfd5BKbMCzsdik/19EDuyFyQTNrTor2ZxqpmfgSmC2a
8+pvzAW9lW+zNOxfLU93GqpXY8pdbqhDPk2h1Tgfdu1GhtdD5nindS6f10Q70zBdV83eINDND8qm
wO6s37TvIwT8hBkdHvcNk79R6s9pvnwXLZriNMT81eBJ8fi7MXCEMTMDBktcjfPNxJ5pig03MojP
kpQfyd1VUKywcSZe6bolyKLZVRmfzjTeNjs9GszGmfLwTY3yrzc7x1zkyG4yvukYZIBaDaqA7SR5
t+OaQBHTsX7R8T9nHQoGmDAa4vK0gvJk0v2CP3vqXaBhxqWBvd4HIIx1FqiLqfgVS/tQ5xqLoZlB
khON3JEH/Uib16LK0AHuRcv8UK5PilEy/9gmSrLqJ+OFL8ESe4L4Q2zXL3FvUG47662WiwrI47iD
0XTJmtZ9F5Md6LHxWZEuEOY1h83kPhlgzFq8ArK1MiC+nSbCYxmQWrZzA3+uQ3V0LnP3ljT2lPh8
lyxk6HYsTl2WBkunvbEy+OA26jnGMWBVuocR6TfVShatZ9pfq0TuLdfsbZqWa6q6GzlQ3y2RBMlc
XSZuZ9TB06K2cz8MdJTdU+mMu5hM0szM93M+MkdY53zHBK0Oxk4/2pjuT7l0cfMzs8fTGjXS3Wvl
9iEKK9RsPOxTVd0oh/h8p/KIm/UfW0p3E62zktMRQSRIki5MAXBWG8ioW+OgGMQfdp89Oqv26Kn1
bOrw9RgnQPYuVq7eygR4OLGOio5BVcZz3+vvME4P1pQ8s5MjVLN9mmdcTWZloDcuyeegc9stTl8G
mVAfKa0k2TNnVtjuCXR+79rlNE7kYGWEbjXFEtTOupOMShrNe+hNFohl3h+0ZwZ+nKIOPMeixS8u
6NSQjw/m2CnwRYofgWShlxLdEyYyGXE1j2y1j82PGvsmUSPWYUYUtpOJeJBxmX3WxEQY3Jpgdom6
cIb5H5GMh0H1B5osEVkZIWZU2/eYCJCw1IxBrtn8KJZzU6Ur3E0NPro9rMBR7br+NzvoGzFNc+JY
b1aDfyu1miOBob8orDt3cWl5RIwv1B3CZkaGabd7M/+EoZV7Fm90UuMz9LI7j2LkvuMWT7pFLoVe
1y/2igvDSNyjq5WMDI066pICukL+Nvb8tHTLhZeYOYCbYq9Q3x71StHbB+HY9HXlEOptfxATz+zk
YMkb+gZxej5DKkfJap0KjadzSeKdJjaJw2H5VLGygnz5wfbC2G5Wu/v4fM1IPzTzlfGvumBuuZYW
f36K/2AgPkuPsnMYmGDcN40Rqrm3xp+BCBeD1hy18HMZ8pOoy4hb48C2i09M9r5tDb89fUmdeEcY
YGYSFUUvoEFi60c15cfW4JLW5EItkxJVQQjxEsmeWy1t0lB65cOMBKVc3HR38HiozlbbR3LWQmfk
Kmh162UqXLz/eiR6pr1sTplr+Ynytfr2OAeZJQqcZNODRfDCKV8cOLo60hZqyt7Cy+XtimwlQjiF
m/P0V7mmXOu5+YvW8J4P8uCa0xBiuwhFqSsmDM16Ixbst4/plcSMwuHg6cYqWx7KOYvfpuruq8qq
XekNH1bec2TL5OBw2sTV+Fo7TAo9mp54hVMR4nVtsJ47g/nrzVvsdyYy8GhvdbBZxb+YeCIGJh53
XsyiULNHB3OqJRLzygG2zb/Dmt86PYEEo/bHMXNl6H7tOmzSYipDzNMMuLIqYzJT7zFAHzSNmYKb
4/YvrGuC6ZaE929r4SZYUvfc1sxq2DMWDmkOztv8eKyhyje93CWIfgHwMyverWc5ZrTc2voyMDde
x+x9aVvMWsqD4XZAC2X2vPYiOzSclkSAMCp1y9mLksF030uZDzie699xcIA05v4A+nJsHRTEbm0x
Woy017YwA023dmO2HAWymLOKaF7sQJNlxOotlq9M8EIxMip4OCL48DyQZANzj95n2cdqgB0sbfzW
41fa4b3RWwJ41G/qjB+FiUA8oNN6xnhWDXiVp/9QD/oKP0VjcZOyw/iLuIbGl5n2kjcqQsI+o2gE
bgcn3Vbm0ZNAtzXRGzM11pj1GKphH9PJjlQRR2PDAH+a+v2GlV0US8jwa59zPNdwB9mo7422OCGZ
EklhxVGyuO8YP0vEkx4hoGB01GxP8Lj7WceykDW4pEc1vDYFL7mOg4y+/uASzT7RqPlLzKLiKkd9
UMtLsyRAYC4VlPqs5uU05ZDCWzJ/Yrw7JRvbZauWqekkOZey57RZrKDG4pkUcShyfOOjdlrrLRhH
oOSm+NWy7aZqGG+we2zU2al3iK3UmNpvOMo52i2ARtxishTPWgfs5vDTJ5PSyxxAhjMQhxxSKPU8
uvDsEV3yox1orufupXIs5EnU3pkQHV8r3Ddes/82W7/COYX5oFj3WO01Y3imEv1UOB+DMWGIU3fM
3Igf3SvJ2WuPFQMKag72ZhzTodx5DVe4Xv3jQ9urStuVdnw1ZP5B2iONqX3Lvd9ygABZgGw61/Zw
x+ZX2bSnBEOiZUnu54Jxmb3dGmc5VjYGWbzIbId8tvPsiOB4KAgc6mveV4izUJDLYaXiIpDLsrS5
WvX6A9XK6J1l7dgUSSoLlICLp39jnwjJJjSUudk8l4v5YCbzd+sVfEnmqyRfSeUMBlXPqAV54TbR
t3oYtgMzb48MeqNK63+ULT4NzIHbVrQRCtw+1cjEBadeUDK7cfitbeNqNd0uy6sxIIpG+LMnnlVt
nNqsZE6F1Vw24k4SZuuFXYXDruiZMDDouWUDLhzwNt8BBRoczQjaot0JgOsxzkgfsA8yG49j2zIq
q5rUn+ruRawORX3x2d7j1mwiQlrJ00PU11APn7Va35LSvKyGYsWIY30tjXtMkaZcihAucdbNxP1O
FRbE8Xyr5PKcafbRtrooZaYx6NZjha05tcmSq8rnQcxAPfJ1mm0KIgfpO/6c8vTJaVLcn7g+2rHZ
e2p61Ez2dpvqqDXOoTTBZEao7H1sWkSi8cEAN8A7w/6SFfZh5x3QZ3ceTEicGrIEvdyq2y+tH1FV
cSf7HVvENDLHrIadHynnjmbAhEmtP8LENbj1tkcyUubAruEl8CyiuDF1WtAC9ZOIs9XXyMFb0oZI
I/KekZwb+Jqc7IgSIrayqEg4KmJ3EfTa5qnAuOTMuABBWHeVuZy9xts3cTfx88Wva1NbmbYbgWMd
pwJCVc+pfVrkVr1UF2X09i6zPToq77PZ2iqMW08xGB3w9lgnY+i/sOTfH1j45DrZTQ5c0tiRJdFx
lJkMFOe7DJiHRkHMinTeHAnRAj/zJ0+tP8YKfdRkn2ZL0NtGukg25T9lavznWSBBLO70Zxnvms77
wWlwZfULgBRehrj2nnFOXrYavXStQ9GLneb2/5XjQuBQd7ahDPJVv7mANvs1F1xpOVUFStYdMnvL
9ByhnTHUaCDc4gw9pVnxbov5hdHIZWttCEsnWPM56Amh1wTHsxyHUzfGKuQM+GdO205YiK56ucLF
j/ZjKk1EW/EkUgTPbXhhRgdEtIqfHMyYwWh8FSnCVauPEW7uCKuWiN1jPDbvto0FDbWG+LWSdLj7
kVl/F1VFDoqj76xi/ZjM5DWr2xd7ImQTq6S6y1uO/ZYYMR5BKFUkvw9GyK9rhR6x5vXdjKIFC8ln
/jr1/znp/LxAblCZIYqOc3GotgIMpJovtlAT2gR9UqFa0lNYnjkW75oc/1We+1x3/Nsnku6GlVIO
ot419f+MbH7sV8kRm02wc8UpL9eDzREO0T0HVWrOobAxM5Yp2YGa1YWJl+69PF32hZe2qCItU9gB
Pqvc0oSsD/7glpCih1kfpOl/zs5juXF1a7Lv0uNGBLwZ9ESEoZNEUV4ThFzBe4+n74Ua1c8WxY4z
vBXnAiKAz+2duRLBU4wcCRvDUyiU7+byZYUUH2SiPqm0IkVllEHZwtWOCTBzOT+1OLOYOEM5ciQp
QNc+2eBiQ6fu9UcqWLdZF19rjeSMk3GfdPSOzAjjjllhfA0MesrzVpTGQ5SkeAvrrNoqFaL5XoZx
5wfjtQzLCbsyXojaXJmd6OVB52Z5Vi+nk96GWubitXqorG5rQBLA6ty+BHJj+wkPo6pbJ/GT1JYK
WXPkEf8SThydAknmTBoH7DykcSgri9noGxl0cRWDuC3Dzq701gu7sCN4MmSPlbz6M/wPS7mWtOFF
McenRGk31FdprBH7NWVrpY2X5z2yU8oeRT99Fgh1pRx0m3aLIA1thjatuglwt79o9QfKiWLh/5nU
xZk6f0m58CRYKBx6Yb43hHKtRajWaNYyRFQaAuwBE+1FrTkAt6rhpHH7MCJKFyqJeXSsjvjYYqgc
2VtdZNwr614qybSlQQfZlJfOqGbPBtXTtaRTHDERkJl/RycCcsxe+dqktjRCShlFRQC44IOzw5kB
E3EVStKNX6WS1wf568jpNhFGSHnDekj998EyHpuhyEC4WB+5j7BZX7LRMNP3ZXmLSwPaQci2v6QS
WQhYZVTz0wiCa2WuUYoN5FkE0aalymtwbJ/bsdhINObECjhZKGkZK/SAhTDz1JQYQL215RBdEyXq
XRSXG1nSv/uCw6ARcWwu48LOCtpIKZsx8paeopgAMw2slZK6Pf9FPbYfg1K8dQFlfBozTZq7Lav6
SjGsg6Vrbpb2dqSMH6hOthopXoBAMor7U/pdtvLjVCzHPx7nHMbU4NODPNJxCUvfqcBoXM1M2SaG
PtZPZS+26XHsDNCekReiaPDb6SHAssuZLjzK4nBXt+E7FmdaxsZnJ6LE1KPendLKTnq6S/jPaef5
mHolYh3DQzMYZCPK3JtyNG3X2TWz3BW6cCuCFFjRb9sKvmEXwHIo77GgNbWNc2gRIxnlLWZGHDEz
aIpuQg6YhMohVYrHrKG3ZeUbPUg//CzGZ1Hqb1WhAHTJdim6DsOInbzM77VuvI1YvKgmoSfH53wV
idV4RfnoOmerQ5Xus1ILfE2htm5r+aj68FnldH4a1PF6Fmmb5Tx9Ae/7lRLirPd9bTV18wMG7hcz
BfURyyg3eiSdvrgO6+GGVv8t1elNpyuPbT2OCAknR8FhPFa+O7D3cnwlon/mR18oZTaFIruIo3cK
FGcc3AeRQiZHelvvEd3XHNYkI/OaOd0HPXVuGcliUGukJwQAdFD8xEO2JYLEmQWgSLSijHS8MdWO
mL7oMU4s9vPdNu+mF1z0djECV0CAF9B8pZxdtHYXD7ekLHlxk2wMpDi9nz1ERvQpdIaXomtOxfJm
kgPkixRv6rDahUL9kSrBvmqDx2xu5JssSRcgjlhfR3N1g1eudq1x2gZJdcBhDXJSBd0hBLRxx9LW
xFZcxQZneUK0CGBT1Pshqx8LugKbXq76KyhG2lZNOCtounUt6WgdyxLKXdHjigzE+ck0KJ8nlXQ/
9kJsTxxowTcYlHFnhFrh5Mqmeqc1wIW7ftgzEHlFkWxHYVeu1DnYxXqxsxAVwz7xwEyu9ZmSB02H
fVwidkdZhsoFS2Mf2fC0grVFKSHLFTcATQPHazNDIlDVxeZIOxyyzrbWu3ssekggspDOPqV6bSm/
B/MBNBkSJnRFsDrcfmnxQjMrUCiKlYTvnBOZZj1CQvWC7KtCrD8OEUdemmnxZLGYGeUWgYtKzDJu
kgbJAjiZ6UErm43I2p/IVnGlTfUxadPPpIj/IMOxPEtLXlD6Liq6XdJBW6GTTqKP5SDzZPcHwrvT
N1LLmSXRQsfqB4Eji4rCGe+rvvFD9upa+aZRLlaNuryvUzV2W1oZHL4bt69RG8wDfLFxXlFoRgk9
6nYWGdh/DYPmwryLVXh2oVHcoJ1rVoECt8Qc9dukV4+9bx0LQBeVgFhgxMZ6Vcfi84BwzstkYJZG
ecdpG7EeQAQQfbcpGK0rxP/3UZx8ipzz7MZPIULEe6tlBCNdXE1G4Cr5HNoQNREaSTYt4WstL5AA
1OZLr8uOMfX11VJYKcqQY1ez7hZjEjysulDWfSKjCVrkPIKdx8md38UbAYEWm3pOXgCDZME1KX6m
crIJRH/HB+1MLboFFVhO6VfAJpEjh7Fo61mxU5SYctUC+aUwGFQ69aoFBU7tuCyux0UqH3bGk6FW
XpcV5NR1Xl9gnRtltCHAe+Vh3qXTfIyBjiiS1boiigW+d4748gSCBMmFxcYXLp6McZXQuXAVU6ll
+mbw4Vm9VWqFLpPhhlSw1pjUjoM1Y8hCXjxAUwsUlb4ZqByeR8IxazHWZhU07JA5LxFZT+QX5tvH
uI6e43zW7KoT7+q0OZgZcmJFlihWdc+WilEgz+lGkaGrWk/4d1/LuHtoYZhJmtCu/LZdzX34IgDT
C1WEr3Kt2VB4qE2MKMy6djXk/o5Dc0th2ofnGDfWeiItGzXHvM2jEK8HxI66l7452l6hzqqvEDfi
v0rdJpY4/kn6PhhTADHyZ5bI7MwmO6OuJgr59q8DUzOWHVC90xOZmt7omWNOY7S76ocSa0nvWhaz
sfGRd/KzbCSvQk0PU5g/iBrHezb0j3350o0oXmQJBR/EtdKOy4Ft7PRm6oGdWLk3y+Nj2nAUZcY8
UP2x00R6CLoSBRNlfXC/jpYOR5phvdNmtLAVI7+Vg+ot8lPbmnoE4/WXaVFbaDV8tT4NNKsNj0Jb
7KnOPI8JOlH4MF1FF6fSaG76CV8+pnK9WimB9oRZxBVRbQYULXNZdCSjv2Wj7AmQRg2d94KhNVGZ
X0tKtD51PwWKuy2Gwd6Yo685GTg9UW6BuReL47UVJg+12Bww1NizTCJCE13HHOJwsXr0vnC+mNdF
Il/3tb/FNL5N5cK2zHk7cRJrCnEn9dF1JZqfQ5m5VRB4QhC+FIV0NKLpHiv03k+MR7rlyxwIOkfN
vGzqHuqu/MoLoNX0/jNx+qP3HBTDzN/jbH4TG4QczbwvO/qF0LzLdLxV/Biz8viSasZLb4afIoij
CYwgKl0El5lKiQMZMSJLrJcHceSUFIXv/dgdjUT26pxCtxVdCyN1OVF+1EwcoQq1I3+CIcVzv8LU
AKF9Mm8HASBxL+/6YNz6dQlTafqcMJ0SW4yaTOtWOhaq2Lo1ypippbb5b20p4IQjqMkHrNI7U5nj
q5I1LW1bZqTWyWpzTebxNo6H+zYoqZPqQJgKPM3AChKvlC0bffQGvjMO4la7lmN2OdFC7ItleRfp
gnGFudOl1nWj9yg+hszwajIur2QpDFzBQjOUJMkXBZPrEFN0IURv88AeKe9ND8/CtlBo0+EbwNDE
Bx4Oo1fXitsHKVsg7XoojdsW9qkp02sPBTmm8cZWHaGKg5QowT+pH4c4eTMDCgqxvO/GGcd5SDnG
/DOr2g1aDCcyq11CU1qMu53sT1SFILGXkrXDKedZoo8rug/pwUbzEyU2VufgDX0n2b3fmdWBGSA3
Rw3Vd6Ox6iv28bUT8+9rCTnTPJPSRuToNdFUfAIaB0m2UeTqYbw2CcqC0HFX+NUGT9qL1CTfipa8
synpVwOxnGXYuri2gSCy3eCo6PeoaWZGc6q5s1+sG7HBUyL+MWCUdp224my6D0ocOGmdHiy//qN2
YbHKa7xCkknrKAipxqsoeqQaninJT0JqbYVQY7mnlqWb3TE0IaFFeb9T9f4ZX6u8SmPxMU2Vb+Rq
Xlz2SLQBvMuCtcLghboXMt7UvOel/zZCJ2/M8Q/qWMgWKkkOepPZrEN7uejqheyDRql2eUO0kv33
uB1ZDSsOCvm0qoUJmyWOPT2gHymFJqYf9EGzYCYU05AnUY/fSqUGonGQ3ELGHNwn2R+DDWGpUTEZ
NOo8IU52O9XiRxHvPB9A6vUU9NQex4eQ3wlW8SVp41pTImxXUwddGPGYbG2tmhleDPZalx7qQTjq
ovBnZuzMikgRodK5bgUMrpShW1bv4lzt1YCwXUujxgqt+qZOlIeutba+KR2kObIz2Tq2vfkMIOox
G8u1qPr7pqQBIGtCZ6cyJZnWihEfdamXNirdmyJfRXQV+krUwWeJt2IgelFQ2omJ2FC5S6a7RuR4
lH5hd4pcYK+LDc5tDdUV6nxv0CAdo/nYjnEMgygE/hVar3z/FP9jtiLW4xwWsUMlJ90VCTIDcZgd
kU2qSXOYJ/igl4K/Csq3OAs8Xaj+yEvRTIwHBEUyRThpaIJbUcAhpHfSvi7VxIHU+pElwwNunZsG
dceQT/tEIU5WNv/Ecue16eTVYMhsH/u0qUlY47TaSbH4shuzNojEsGyE3cbI4YLrjQi5DRDPaAoQ
o6YtWSeoHePDsKCsZ2TcRhCvhSmASESb28xiQKYGKn3TiaIE973YcaIfwy390Ar/Z+3AlPgW6IYr
MBcQnwDeoIrJRL9e9CdVWNzpknCdZJxjjcJtgoVtN64YKXtDTulaF2RuRfA8xaBbpTynQUWkgDm5
anv8fX5/ZYiD10zKWgdhU5DJLc6Jk8QThKjJsVg+2zB/9wukdKoIFXggzxh8xZvIeXAlt8G9GRZO
3CUhmifKTxD1DylXXfWLoRNxhy2VLDUB8UVoWgFkiS6r6Ctdzs9aM71eam7SOgS1XepfscT5N4no
a9TmfTlDN05BAmNjQi2jDdRXkItQu3o0YrpUhdqtKnN6pPiGVgGtrZ9RvekC0ZUGimfxpLimrwLD
tg5Bj3SPGt1LGrEKqDlhGcpOxxe6SP/2VdZ8lB0NtihR7+o48MY83+P+oKs1Gh+8gO7KmEr+24GZ
iMQ/TykEt+xoVcWcUORS2XDmYeODDLkx+8OQSfPC8PMCXaaYhDXPp5Y1l+JHlmUs/sjBqXcj4ghb
Kmrddp5Zx4Z4otQ1RrfgCp1mhN9LATufYWU1PruarpPumSUe8FiykxdpOHfuEOR3k0ELpSjbG6HV
jhDxGQQRQ4Otmo27mMrcRJ1IPWD43k5m4Fa1+VwobWXT3j6OY3EUdApLo3qDr4puLJZxiGdrSWKl
CyRM4mbRUlMx31OV/pXJiJGNih2GzzZXtW5NwXQnafqIRH895OadmQL7AYFryJR7jd4JC307KNyM
/81Rnrq7Tt1rgn4lotpONOsoNfVWNQmaMFr5TYraVz1BzQpL4GvOsRuk4vQJyXMNguC6XpgkeOww
Ss/FHuHKk9jH6FvGmZ2keQs6x2kLCvZtdc3fdGPl7bYxE0cmJY1nT0uHYpsjifl1FU2HzGc7k4Tf
RaqCVjVudBEdoYz3viORZp5UEfYRZVE/Uo6mITllKGIWy52IfSXGrcfSkG+E+W/3R9sEaomhQ3HT
BFhFFILZqFjby3U7GWuFdBCEVHVX/1HS3CGzkjNSOrmSru00OCO5aCAOEu8jPfgoDUBIYvanCkvz
ivLEm0KspSNN7Uc8c0kzDJDWjLYyW95InlGG3CzRBafMTbSDnDaZndsGKEDg01jJipQzILEgorJe
Mi9YtTWExJyhm+XgCTLsvU+AOrDDtK7yOb4LLICCpnmPAOSObrAzdTHi+oETiD2zB6zG0CvoR1e6
QO0ZTzyGqVVIgg3Sw7s8V7cNoS51D0h1Vhbd07OCmxzW4SYNgdx3WoWiRNwQy+YWQ7yL43Bn9d19
pCXPmJf9q6JiPR0kPPyfedxtlBZ5/+RvkeQfYxHtWDy8mCL9ZHyDd7GhdCu0Yu+D3zABQIymjoy9
VXwmr2dTtwzLrhpX8Ck3JY2fscGBNRj7nGqVjA+1KXQ8ZOAdF9mWDB2z7QzSF/pbXTR9J5Pz6yYG
Kx2hDTYG6W3A+I8hanE7jBtVJLYhEpu9kiuvOlIhoxr3WV4eax+RGwV4HGYol4WgeQUevFMLAt91
tikCqVqr2PRfpBCzNMZHJvnE9Jp0Ct04mD+VMrMjHN5GBQCHg+w14JMKUbcWs6O0JnpP6otZlzuK
eMPC6vyehdrLfSyRI2JuOYj/SIPaIKRhck+k6q5C78d690DqxFb2tecyqqdVlLFgKHD+xFCCOBjg
szXx4scxW0rq86pTsqTxAfNxtncYInddgEksHp9mI602xUTPKSzMLSbvVwjmG3UEjYd0KxCU1Mmx
l8j1/NBIBRJF/iZrmvD8RHwS0W0OxcWSpd00F/fwag4pLF3APM1naoRfEwwXV+nDd2OQh5Ukk87V
yG8128rO0rHEpMAAVWNDn6rEsIT20icmLEmBrneURSA/puhaAa5vlOjFopcyTOqhNUIBTa16LegY
TiMOjVeS7m8K5FAlImdVKIHg84D7pL3TioL8hRafZXwnZcIuaorImScWyhzbUKjE3/pYPBTCTCgE
JTpcLurzvGSx0wOiHzbmR3VIWZi66U0xqblEQtdztlZfmsE/SlPz0QcwSmNd11cqt/FldARD8DGz
I0kReVDoKzFpNfK7RaezDtg9YVTa6SQDgEeGx62H60lHpVtUSgRjSm3oakZe1Pt33aweKcbttbLg
93GySYR4nTZwu9oaAGihP9Khu091ix5ocdRJb1gNs8F+bH63LMH3Ak1xxkDhs6FgnRLGddXVaOFr
qm3OSOGSOoZh+wH6REVtGfjoZqyYmKk5BGo/mLfCQIkOgx7t3Q4KCZlxV5qgP8sD/ULaMG+LYAGW
1WfWTDqhrSzjbYP/qckeyDFAX0Im32oknWAl6iRd1T4q1YT/J74OG9kjS5saPJFKYheWfqgGxv6I
wbUa6GnFI7WUvr3PxeAmp2h1RX2IqbZF/BDoWxMr8ZVBAQet0KrKEnzfWI/ztMVsTPCPMDmxP7xO
ugCYuSY5hmq6l5mSB83BDWvz2IBjA9zu+qO4HcZ4xw/K+J2cN/uOJXpQP9Epc/AU1H0iGIjs++ij
r3yetsZ8yvmeqhmtgrgW7ywBKAOgZicw5W3px9vCn/l7EvlNycUDU+yhjYvvgkLP76Fq5+LhTjKR
swlaJ0eqALaaDkySFbExbhJJ2vx+eelMjKd6kkIYx4ol5NgB1vlL8oTvwgGrsbLetWvJ62zdrT1/
xU7wQo6bslz1pxQ3+X9mNlqlEhHygY4ymwu6p73+hnnrEfUNfYpKA6c80k0u64+aAzPHsuVk3MTY
nKBWpHkJjSei3SEJ+rcpAzXGRNuumCArVykWY2eT3g+t/K6MLZBWtohqzPTdyfpnJ/gHobU+62h+
j63uOp2A+YzZvuxRDOWwVS48zOVn/PTzTqIQ5Ym5rU6SJTLQ9FQHxdR16Uhb3RXXRPLsfr/LuZi9
k2RUgzOtKZsgefQws8fcus2wnf9+aenM16YsGY+f78coD5r/87+k/w2cf0TMwbW7becobrIDu3Bs
dximV+0TPmiApFeXPoZz9zoJQ+5KyII6QlmPwz4Ml0p6AnB54UM7k3uoLHm///yOEMYZbgY0p8hK
twHM04BCe+RG1FvHiqkgvjA6pXM3WobVPzdKagVDPR0Tj0iVvcqJ6++LJxdtRWZE9jJvMU5aHjWz
FXvohwtv6cxnpixP9J+bmv5YTFApBK/PRm82qn3GStqYNNYWh0HaRS9aEVN7QgVh+g9GM7jYTPwL
j1Y6M4aVkxlpYv85iQMfuf4Y3Mw2ccbf1g27o8fJFW1xLbX27z/zzMz0dw7551dWGdU5X1OCtalh
2sKTCspPfad1zqFgupAIf+71ncxHMqBANRNTwUt949hV6l0iy66OCQmOpCPImasKyqW3du57P5kc
ELhNUVU2EABKwTFIM2xz9SpQxENvKRb5Iu0ausKhyQHVBWpBpUN4m+Tpfqb145vAN7R+uPBklzf1
wzQlnowOnTp00Wt0TSKQE2QaFmNzYTycyYJVTuamDn12NooFobm6eSia4hPvD5WN7jYBIh2FPjtt
F6XqhU/xzO+QT2Yrsw8SscFdB2yq4FMX3TlrL/yQc+uifDI7taWeV2GgCZ75hpOD9rC+RbLrJCsp
tcEsAzvRPN2FO/w1GBfueeZjlE9eSxfXIKEy5hKfLW5vXVvBQWm/CeCky++U8t3vw+rc+JVPpizM
eZhwKjNc+4+dY24bj69RXHUKczwNKGdaD6p34VbnXtDJRNWGtGCCgVvlL6Qw1pvMiW1KU48I/MYV
HEFb2IiXMmLP3Wv593+mC2UoUTIHo+9J7V2lfvvJpTXx3IWXefCfC9d+FFvWQECvdksRmKjwLMCT
vyod1Fir/G3+ju4vzeznbnUyHSUcZ9Ra4FYT1K8+9UL5/j++iZPJB+KHH6ARYMlwZVKgEyd0lRsk
Pl64lnfGK+fmCx/xuQhw+WQKoGCXlEPQc8a5oyeLx2nVXaPfv/E302HcImy0vOUj02/6199/25l5
VTqZBVRVDLsxQe1rzFTU/Witxc+Yzte/X/3clujvyv/P688bYY6arl/2dKi47dSGMUNirnGcwK9d
9c6ytgsHEGO/3+/MJPD3sf57u2wORBPTP3OasjLqh6UE3CIbqwl8BTDjV5fG5pll/O/E98+NEt1q
k5mQmPXoBkfxCWLhOlpRcj4oTur8f0TCn3s9J3NAoE/tpCjhMnxk6GicEh9kBymGYzmNG3zNf8gL
qL1LYeRnNg3SySwgh8WUdHMdriFEgROMhOvenzxrah/NbLj0iZ+7ycmMMMtxxamSGr9yq3sJZ+Rb
39NXsSus8rV012ou5UUPfXFx4Rs8My1IJ9OCUEcmVSE0MsacE3VLddj4/v1rO7NeSyfTgtTArlYj
9j/xJlpLa31DHdOpveY//uEnc4FkDHpaVMwFdZF7gonG0dz8/ofLf48kP21iTob9RAsbr24teHI6
oQYws08pqR8oUA0HGL9Om1NFh49OEUCu7GhOvaryCfpSKneidmJMOOWAxuTpW1blewoN36nQeVkB
k5zmUIdnta0mXHWtTUlrg3dYuJ6N5lEYm6+4DIgZ5XWnHEaHPrsJLdbowICu0Y3ZkevcjwllewXe
fpqiTwYSg+CWcTbXN00MQU7SV1WNfWI2RpRuAt02zrS7XpLfjL79mFrQpwUuWIus7QbWNm4cfbHA
3FfoZsdMvwM64KTkPk8EChQmhHzZdOW5vLUSebS7oHisu2nt08qWovBQVpTLoxiNP5ANHoiO9yuj
ftaU+joHz3CfZtlGKxHxNLm4JhjyGBdYBpO0VmELJIekQA4iGigYKVEm0OgT+a4ZG8NOKk6DWUDO
qgr+qpqDhyVexpisR1lUHhJj3OEz8mKEr7M1A5MWrTc1EQ9BqH2EU/qZGaLTZ7oryCoNrvQbOpgt
LbiHubvNNBFrsm++SxFaaDVokW0Eq6EtcZqE3ZeRN5I9FcoXhc5HCeQEaUq5Z+TSm4nOuI+kO1NQ
H6q62Joi7R0sm4qGLKyI1btGod+lGoxacVTWaK+uw1n1whR3PB+JXWa119fRzuqaN0POj0lQvhK4
8dFxNypyhZfWhII0QJRBw13pobXOdOUGPs7dMPHbh2xdJ8Y1sQ8Q9e/Dof4TDO19PNCJVpFK50JW
wa1R8DZMg4el/4/azIKLaOkBuSyd3WY9DQ0Ct5mKkuV2c/bULX+qAZ6lyJX1MHaPQUcuThijvlaS
yJkKEZNYnRwaDXNjp1cPSRxDyiEg4Lqgs4vvqHOaGd4zA/2hjafKNlVs/a1ivbQRTVoYR5mRbpph
/tJn/KpacMgq8xEduk1ulCtAc2uWhuxcdLcj9PVWReWhmix+wtyZGE0BbAoCcWTjjIBaq5B945Wt
dkIo3Eolrig6T4/Ae5p1FrT3oRDvxDLZxEJxnYKFJPMAV6L5iBj8xfBhPGOVUWKKjhAnQHgBvYV4
g4+qfQtmFRWeBO7ZCChM69OzFkAaT32Af79PKWdmWXFZkf9ZEFsQ25wFORXNRXPbmuPrSC/190uf
O02IJ3vuUuczVtsmXKfwxSiyRXe4VenGIHUurvonIERrZUO77Fa7MD+eWaLEk1WX+VbFm1nF60Ye
SVlFra4MyXNXiRBuh9WFX7WsPz9NwSeLbW4pE1EWSzXvyfQMl5S1leIJd8Q4rUg2unCXc6/lZLHV
DLOVpkGN1gtHO8les+jSSzl35ZNlNYWNAbEYc2OPR/qqfFV2xarHoLXStv2Nyr5YOBj274/q3K1O
1tkuFCki+2y2UhP5qbTKmDx+v/K5F32yxNKJAG5Z63iZzd4hJlFsLWQlL0F96Sktz/n/fcmSdbLO
5j1BQogLOdJLgOSGBEFNi9xWkbdCV9NPxURTG5XX1Np+tOa3HLiX1s0Jojvzwhfw8w5Ssk4GphbX
aUgFmO1PhNoF03olC/Byx8PvT/DvNuqnX2j8z4Ev+LmeglRhcG7aTXaXrZJV/kQy31VJ0U4+/n6X
5WI/3eRkBvDDuCLWMo/WKU9rlcntXjPS7IqOFDIY/9Eay8ffb/R3q/vTnU6GPlSUnlJ6G+BuD/GJ
N+2WfuW+74SXJkQXGqfYVaA8PAiF8UXbZiMnwiaiate3WKunS1u/5fP46a9YRsI/sykowNRSVU5j
bWsew1J38lBh/BrqF/M9fLUg+R6H4kOdqgsP+OxrPJkoKkVW6YjzmZBSx6LmxG7kiZtgw2phkwPv
/P541WXI/vTDTmaN1iJiedLh28Eh2GPFuVdI0qSeV4F1Dm8bmaAtVXmC9fQuKJSIVLZT5vxHCAtg
0vibK5rfiNabo1lWe0Vub7oYXjnlBTY0pGvbpo7msGkBxim9BeObMLZq6F9VH2TzrPgvQiTeiyVs
W7FtNm1XLeq9Auos8TiqwP1YRXdSIkK3KgfYd9U6QUuMkx9Q6e8P4OcJR7JOprJZMkY5gvuzRrBG
+oeJCjNaqViTjOjp9zv8PFlK1smUZpmCnjV42tn7DiS8ACM22vvfLy0vb+mHt2eezGapIqhNz15y
3QsQR9JM3mBnsv3Z+poKjFMR8gLH7yL8/dZ3ppqmY6CfbyHZkgokPQzYpmMLW7qWbQfjVU6TTaMo
Nn18AMSRY/SXRs+ZKc88mfLIf4d90g98ZJBhNAVeRwPl9MInfG6kmCcTnp7VSjAiZ19rQbYCsXCV
B+RmWeVOy+DeldEBIg7+6Og+npLrTipAMw03v7+Acz/sZBok5nUy8pBqAMD8lhiJyqSjKl/4NM9d
fPn3f+YcsYoIeRTzcB02ABqftGBTXCplnrv0yXQmdSL5URELuEEcKmlKpNQ7wuvvz+Ts+ziZuWJ5
yn1ZiaO16rUbaAUuoAoQIO7fjZQNL+0/3mcZFP88Hw03+EiwULg2H1vb9zjuXte70omPol1erMD8
rR38NMROJgh6/APQ/ylaxylBrROOIaSkT8jQyTCQZlJDjEgFe6IfWzLf0Y7C50UEtfn9N56ZO8yT
uWOYgmIgeoRMIxm5hUyofJNBSfz94memPuNk8oB5pKvagvGYm9aZ0uJdSzQ3WIi+gnb3+y3OfGfG
ycA38AjrSasHHB/v0DGugmrbSo393y5+Mu6DjnNqozH4JOOzRJZSWe+jHzq/X/zMkzdORjbYAJHt
NIeBXJJWRgt74FJJ+dwzWf79n89W0edRRCgSrS15dvPWkeD+Dc+//9XnvlbjZGBrmtkGGRk/Xm33
NiaPq3EX7EUXYZ8nuL/f49yTORneLeT5klByJMGqaDc6QT/iy+9XXj68H4aacTKg1SxCYR+H4ZpI
LBj2WYM4V0Y1ppaWHbYI2/qoe87RCkbsPH6/5bnJyjgZ3gZJBMQmUg+HAO1SxwI5v2q3vaO70xqI
bnLhxZwbaycDuTRGM8KoTesIJmORKE6JRmXOZ0c2ywtj7cx70U+GczqmAVRThoM/YryTvyHPXnhG
y4D64b3oJ6M49bV8Ar8Vr8UtVC6pXhc36qpZzbvQDj+g8WBusv4Eq+V8cemYLC0P5qd7ngxuPU8k
AKrtsoiQSulmXueONKjai8Xcc29ePxnhOUtfQK5guF7efLRLHH3TvJDBikgosOfXC89u+XZ/+h0n
ox1zWx6rmhaucYkSFL7s5AtPuQE8mb8TZeEZm99v9Fct8dONTka+MQ8pov2K7jHBb3bamw+AzFx1
IkYT8tah0IlnVYv0zcc9ABdLAXGxqO4X7HbWDPsZ8e+Q6I4CeXLVDNN7KmTZFcWpqwo4BYJnGQEd
HgIzIoaWhCSK0HktPuboFzLmXokMA/a5X0nTVmtFl54CZbxRh+hWiWV4weKl4boMy59+5cnkAwWj
po7HgogSk+EKxoV6qt3ZKpokMqB/f5ZnesqSfjIRKZklZ3PFp1ETf+7lrr8J9i0/0htsPvM7wVb+
6+dxMv1UjagaczzTyHzRt+NmXitH4Xo54lFD210aTGcmH/1k8okqKvW95gu4Bm6zQLUr2ArzsPYJ
sLrwwM7MENrJ3BNAnvULNJNrtquxm4/E2gvwdsoiSHDb1pZL50EhOHOw6aFAhx6ETV0lTxR79okK
0awozJtKNHpQYRZGrupSs3uZoX74XLSTmStPcknIyelhjAfH6F16GffJtv2Aa+1yLNiSk+NNGwKi
POXCMDx3w5Npy68CVc7g96/DEvdg3tky8tUAO0pAyppJzuDF3c+ZzrSkncxfaqKaAw0jDlVtLO2D
CZeMRtfkGtrRahAsggMSaT3mkXpV6Ka1x8sRkL5prSPRGnBBNi4+Vk/CoymRDavX04UncK5go53M
eCW4l0mnVM62HLKDw6NYkVvh+GsyQpjxVpF7SbulL6P+p9d7MudpFfnPuchKKpvTp9VaR4p6btmU
r6XYvuB0v89I5tbnyQsD84b4XEeRGjcusudZCW/0MNmlFPnlsbvVVBw7oiI5QLoX1xg2y940XWK2
/y9n57EcKdNt0SciAm+mBWVVJbVsqzUh1A7vPU9/F7oTffyiiOhJDxQdUEDmycxzzl4bxE2OyjOJ
aDCnk8QgQ6EGWcV3lc8J1MbWC+nMBiLTpurRsvRXthOgnOtfStQ/Kab6lPfaHxQiQCwRetJhrcEU
wLvPdkdOCn2XiG8aO54PzqNFcgOmH+SCYqRRSrzLTHSUuHEpXQ8CQsD5pv+uAYNJS/eP76e7vuhe
aUSHaNheBoxdrs/mhXAx75pE5TAC1cgAxw4pec/frryjM3+Hxuf69aWPofDFd1Nm0xJQAga8AV3A
ctw8uZgwS0FCTSlFrKMI20bVXvvMQNVBXihLnis8YzejbGLjh90hPlz6DY2pDz041lt1AL+eBt9q
3OLpbC8D2++NO9XCqa3JUPEUY3IwdERNYMjgEqF9HL0XT1XGizB0j0BuPZY1ILRNHN73vbtrMyFx
qhEaTRC0N7hk7HzR+mEG0ZNvIBnq+50ml2+ZVJyp+U26WNgE465BzE66BACZGz4aMA/BIeC40g/1
TsevwY/rvV61T5ae3XtxenTL/q3q0rOvyRfXl19TOtjx8fgJhhzoSfoqD4gJGw6bJv5URFZb8o3b
PIUkKMCL7Ly6ROBCe5M33La6dCiT8BdAo5uh+TmKQI80Ha94kCCwOOmDwioMc6Ch9+hnbGPMsyeY
WezuwibrN36FWWuY6sicTExLW0T4xq5Vahuc1zZt39NO2JacfMYoxjhCwoMnw7ukRIgKm75UQjgB
xVbE1ZYCk6OSIu+k/L6Kf6EtuRRN9MNUIrTv/Q9Fbn7FEjYJRoSPjbKpRNPpJIIwJr+aNh7qqeQs
0p1uqRLWpBrrSLqNvPbYpw2EGcUsDglmOWZCMJPR0igCBLfMEqgp7lDFAQrdQ7A7tLBzsRLajdUv
vd82AvLZtkZoQH9Tpo63fgFuRvPe+xCGVCt092GkPF4f01Nw+2JEa7N9SRh7hRjr9DREqPXj3ucc
nVDDUFemzMKU1GYbklLOc2GMaETEMOfV8Ppd7ln3Pg5Oru87159gofdX0mZbESs1TAUsenCIMAwd
JS0n3wCJKsfxJWhQpxXjuSsRZBjyDUi/V0mLz7GpnTvI28UwwR59UP4VTsmpId4UMrTg6z9s6dXO
di8dEIkWpijnTa8+jMX4I6WbQcNt7vrll9YrdbZ3gfLRADUifVg66Vm0x7O0yexgL7zBR7IjUklr
VbOFTZI6i3oZbfv0RnAjK78YrjMOjwJT0CAEJcbKGXDhXanz7UfKBFO0Ka+nwJvGj9qqc0Rn1vb6
u1p6gvmWoyvpVFB5ggyCiJpAZzBBEGf3vY+hzdr3WFjU1enZPuVHNOKS4k+vKT4zk53yzt8l9q/G
8X6wd3DWzktL2yd1tnfAFqvUrQCirx5WiPNGzQ587Rvm2vu+aeG1yO+DKnw3BO2EZTjIwuQx8GXM
SmKYnBK9pkArFHdadFJp5cmnO38RQ+baFYT3ngAIPTj0WoJ0UAps8DkP17/cQskeY8j/vtWGBY5h
TjmJyhieroXNnnjvOmxSh82Ww13/otnR7h8T/h/Vpk/fEPlcm5pe5oEgQ9va/hpkB4bK9UdZGuOz
eFC0tMyIkNYPggSwQuFjyZL3s8wa+/r1l1IP867vqXnGlCV2J2CAHVWCK6TjIbbp8K7qbDkEu6bA
3hWK5kAZdGVmLUWhefM3qv8A1jZcKXVfJvZkXnsYD8HeuBj349/q2O7z57WmwqUHnDeDW0KtDw3O
LnQKIC3cwwjbFUeIeqvZm4WRPG/9TjxdEEw6Ww5sB2A5AC4JrZXVYOlsPu/3LsrEorMFqx9LeEvL
+GTBJMkMnOvBaURadOdqlzCv9oVy1NEB1B3c4njlIy2MPHn6+6dRLedT7R4o0aHKf4Gya5tn2VwJ
3AvnRnkWjSy00a4Z8EkaeuJknEtUeo1gQFrKyWULq0r5ypF46dPMNiqcYVzsBaf+VTZWjYG8+tf1
afOxxnwRvj5qlJ/eji6leWeMMh24ibaP1P5eD5vQCTxzB+wowe0FOifQlrzrnulVOydyiINcEjh6
ijtOY9LemMYvbQXDQdLGB1MC+aVqz3jj/UgTDCcVYDB9M7GE+79tEDykqLRlMPitjlqo8AA9dGn3
XMT05qf6OfcEuxjKrUnXYIKJVtFVbIhBXWz8oSThBw9aGOmntExYKbic0Jf4mInpOSmFrThUj9ff
ycf+7It38jEDP70TYscQjVO6KkkgQ4a99FtxXXA7uvhqtGgFcNH43hn5nTeC9y3Fn4Ur2nKFj4gS
iD/rQn/AWvOHXBY3maYcQMgglm20W7EecvZlfyslvUAxuq0671Yfut/0zOELI9FrqLbac4kpr+gp
3zy1P8G+46zVPqkth/BQCo9eiSjVM7RnSwnuwNruU6CGoajAu5GOlddPlOJnsxTeEsH9o40yph9x
89AkygMAeafMhD9qqq+MfekjHfPFa5rr22jsAyaH1PDA9nFwBqV5qoISJzvrPVSU+6FDGK/pga0I
8V533Zck716jqi9tkfL9xg2Vk6BqZzp7MCpJq3dLx8PELVQ0cjpNrHA9Af1FZ6UIaKEe/ZMs9t8t
AUXvgIQy1xxKDpzOEd0HJuYmIHl++mwHaNOkVdUN2jcQ8ceukb4nZdFtsAk6ZIEKYr3/Y8nUVnxM
ZCC1brC62LWa8V7jPiJ39Qtyf1gsyk9fk76Dw99UQfsYJNVLGpJFzwIcFpPbPgPiH8jyt2gg7cBg
yGxLqC6pVe4DaXjEv7zYxCHsDUGWXyRduRlFAYP1ahsJCDFljGgs/yRIxlOBVUAOoUQei19jxprr
A98VNeGbP6DWHIeDoKKej2u86EYIQnDo9HAALC4OzDzF2KSTnVxTls+6Vf3VWuFPkaXPoir/AX+q
blpTu5hu8kq5+5UOkIsgNhOf+SAExhvkjIc+ABkkAaYsSEBvAGtPBz2O6mUQwWavcDnMQOJ4nvlW
1O42TnFlB3LZad2lCgaOMPr3IDTuPChFaWOc6rilwMOSF7aXNs1fYPf+Tb3sIGvmX1ONtzg5irA/
Cg6Z7kkxqy2QLXCBUgnrqdmyPJwV+MZCPhw4Et64suBvXVDKTZo9Y5b1lDaek7vpvpposBHdmSKG
jl1B2HGj9E+E0/VolpdEpLSLUI/9uT+cMKSuVnYXX68h4jw7FvVN3oxSGB2iFpwFrRDcgkl/Pd58
rOD/O5FEbbaMpEPgR2LLCqU3A5zElKZwo6W/Q7LjEpieVUodBnr0aVWFuAtL9UkqLEdBOLGDg3rb
j1W2jUqzcCpNeC2wuuHP5Q2bof2EAzNyaesWxQECPpfrT4os/9TG8VX1AJCIidKsLPFfvyJJmZ0y
lETwMgMsw8GLLbvVji6hyjJfr7+ihfVvLjaF2TdIatp7h1wHHuMbW9XT/vF3z14+SSJK3LIfQpqJ
MdyQkNkVoOFa5/ovXzh8zQWkYux2pRQ0FHi0X21i2rFi7gI6XlTjTkCOdv0mS69H/u8WR5R8lSyU
x4KF440WfO/llX3HUquSMksviKZeQv+XOJoiii+IXWljuRcZDchjDSPSTob2diT7Z/ayE9faWRh+
yl6yx0EReHylHaOgrYCUk3rlEHrTBAOZpE7oTnU2Do4UDi9NNB6uv4SFASjPfqopik0dQd86ZGM5
WbM5WEhvlVzZX7/8wjueS8pMlH0ElHwagr4dg45MXq5feOF3z6VjxpQmsdAyH7B1w1PSsKOm39W5
ufK7ly4/y1+EdSg2UOvCQ96KL34e3EZivk3rbKVwsHT5adx/3iuFrShIANV4Ld5d5begKHD1y9Tt
9ZezVO/9OBl/uj4+R01luGQJTZyK7304rPT+w480wJG0PRK4oD77IMxBSjU34MpRD6C/sv0sW5kC
Sw84/f3TD/BiQW8wYUFKSNHU7Fvbg3CGwHgl+H/Ex/8N/tLH0fLT9WMT33XD4ohv+UTMWOz/ioJ/
jKGeSXhoUc8InAJ3NSHHy71L6MADn+oHkCSzvHRqvbTdiI53scXRG/tcyg+a6b2PSf4jjHEriowb
zy1PAUhRvVGBqOeXBNLxzWBhKKUF6D8kiCutKsCMSw+46WzKzHutO7neh7AGV+LTlJT76hmV/77D
POzcvgJLAocRgzasClFo/41DTIBb33UEHKJF1cfeL1oZNUvfbBYPK1Hqc2Mc6NWQdIhEGF9a3zPp
/fqQXAgEc7laXCW9r9esRWmpnOo+4qjnn69felorv3hP4iypiX+EkGEpQIyR/7r5OZK/Yzw8Ef1X
BtvCe5mrS8xakCjccn0jb6F2YfyTQZMbipWfv3T5WSzI07yNpAQtQ6w9aP3PqVGqWQkzCyNorl1p
xXoMyGNPDb/q3h2LR4xn91E0PCSBjMGlGoBYi8Vtg5Ps9U+x8JXn2hWty8IB2CCrSevuMJH7o/n6
P76m6ZafZjxMdJyaFOqfPpRcASu1puiOyK4erv/ypUE0m2yWXmhCkMfUVfz+4KLGGIXoUps3YOSu
32BBjSyJs+kVoYZRxp7651ButNdJs+k6JD7UjbkRTuktOVkntcdvK3db+hKzdV0FGk79gOfp7EnI
LW3GQ/6ztBz1UTvVe+sYYMAqrQSqaVH8agLOspS1bLlyaEXRYcwB9PgC1W+a2JCEubqAGbV2zLvw
+fpzff1Y4lzS0vU5ucg6QyTs48PLEShSV2b5xyX+9ynEuVYFnVIe4aQSUaCTHkOU3Diemze5rmac
Vov9OJ0EZV14iuWm3Y1a8ohdB3mOAhx/2sMxDUVKx27ntClmqX7m7UGH3Ylh4tq0w51qIaVjNuwd
NzUxYEvPQlq+JPhyxlLqtIO7TYEHAGrTJEcN9HtpKl/6VnnAa/m7BpqqkoNf9eBj70NZ18y+tRXN
DpziMOop3K3kah3Q7GZ80EkQA277PY5gCwsMv8YYgnCZPsl6iiywOao8odB793WWYjAeVQZ2UfTG
J255YEN/aRL50LvVqRGBuKXSZOSFGZz3W6jB12KwnTXvvh5uu1GGM4sLE/+gaWyyi8mpqQV0OXjK
TwAoEebi0dHNRxvP0YvZZvFF4MiqacFvTNbQIdbJT8MK442R8IMV16d63FwsKx+g308mf+odTg4X
WZbfvaD843JQB3kp9KQ3motZ/VvfuajNgi8AAlSWBgDHSm4PWaXiVnPKpZVmwq/DrzjvWkkkv8h7
n/P4EMtPvlL8yHLRSXEex5zkZx7VzlBI51aCxnx9ckw/+qsRPHuYrNbBZE4dFqL7Aof2RnC3Kupi
wNRdNO6v3+Pr1Uq0ZgfWrirGsCCLdJBzb8Oh9VKHuoN5w/b65Zfm93TbT1FeEHuvwHUiPAzi22Ca
t6Por9AZFuKvaE23/HTprBK0Qs3j8JCes62+r5/ApgJ7im/CFyzvED6Wq1WHrwOiaM0WE82DhN2Z
o38oTFv3/44d6lm7tTpA4LewcVfC7tKnmC0oeQlOPElV/1C3N9gVxjKNWCtfeaHygJXPf19W3peJ
MXJCPmiP2OUc4p3v4EhxwkRqGzmBs9bVtPQIs5UDx9Y6bXtkDVIGb5/oFIbavTH6v6+PpqVvPtcM
5b1kplbOMY4ksnpKAGU04VZtNv5ffUOeCJhJdnD/DKvdPtPr+WIGzsU/UjsaeMLQTtTZuM0+pDvc
X8/CvrjDsODfJvlcARTkpiYnVhwcDLm7iEZ8alRlI5qG3QWDHWOSfv3Vfb0fImPx3wEgJYOJPj0h
MTViep2+YhRt5wPNp0K4sjldusNsqkcdXr1B7aM6gN3d3xC79pFxagDoXn+ChTKjaM4mfN+m0ThM
FDL3op68m8JGI7zBvf3e3MgO5JfVT7Iwis3ZdPeJh/qglOHBY4UjgOEWqZxrfw0u9ZGL+WpUzSZ6
b2GYgeMsB7MuvFWCfGuVnNjbWjqaOGYGYQWlm/SBiYNfbzWbSvqlZOm5wEJ5Qx2/t+VifMCUifau
CCSmBsC9IelAj3RY/9NxXzRn4aIKAthyhcURydx3kvsC4Zkiy4+VDzk951fPP48SuF3ht6FNNVws
ohyMCp7GfbnFqx6ph74GQFsYj3OJkNE1oVVZ+AupGObaeWNuO2yfPMxgmGFri9A0JL54lLlIyI98
SdQSHiVPslddjzloR93GTOqzoVGlMcZDUyeOAdlXHuRbM6xU20wUp/b0fzqhicZsj6CKdU2BhbGk
lPLeCF2Zg47x8/qHWpgHcx1RMFDMbWSDhIUnYE5Mea+Nf9F3srYoLURXYxYx9CHIMlpQgkOA1a3U
NU5dRTCnvbjYYryInTxu9AXVOwtuAvmcfQwUeiWYTDHjq+82iyVu3jfpwDVZYrHOMTaaFa3E86Ur
z4IHsOTEGhVyxZbsvyuy9zYWa8WFhf3nXGOUuL7mWSo/Ogi+lx2dgq8FLnDmxYzOfo5J4z9qCMS5
sGgwclUGdDi1MeXH8jeIMieyceTSN4izcKXcKGvH2mnKf/UdZqFACfFSaDXeVjYkd1VL4xf2MqrY
2qKkOl1Vni1aPoMypOC5pmFb2Mz9j9bIL72qTlRuqTzRDLPxsH/RcOmbekTV+hzBnbg+fRZGwlx6
ZEmwpNuOI7uUP3mYQ4jR2gF9aR+kz2a9GAIhC4SWPvU3FRebJxlJU+i4jqQ7FMkl+//lqvHKkF6I
pHO1EbB2i2MVq0E6POr40xgZZPr+Pqaocf1NLS3t+jwSwB/Iu7ib9lmKuS+PkIVpZER7S9v/KXxR
d/KhDZ3rN1v6LNPfP50b+rbpzC6J/INuUlWlraGuypVlc2lozeZ+PGi9lk4pIUWjgyeBUj2Rse2S
HWqb/DCj+397gtn+oavVMMCCifVT/pvJ31X9HwOyPlv2hyCNcmUg8aMEtP82afxX0MxdUSSnqMNk
xAq7fV3kL2FbnUf8XF1prcVvYaWZq3xcSv6q7qfRwZfomhRuOMdvIuH5+utami1zhY/UhkVXT+Du
Bv7VDheT2MlsvAsGAtqAXqn/E2/pzlwZXwuDYK7baZqenm+Z2SJkeJb2ibHDoOLsh8atUgg7FWMT
OnvClZTEwmCe925LrP8YYgmQeXWz2KBN2gYo266/t6Vrz4aZ1reukX5s05Rqp4uYU4tqq68Ex4Uv
Pu/Yrn2SRrpBcHRL0PejYL00eSFv1cxYmYsLNTNRmy0tQeJT/kBUetDf6O8nY+ptMehAVrgr7nAG
WHmOKeJ+sYDNO7CVTBwy9IkcrLGw6aMnAcBY5DVODhoMx/Td9U/xUV/96jbTYPsUtGjxTvDYpJG8
djAWdeKd/FdyqCnv5eeJhFs5zdl9TX6U97ktHIWVFP1C4y1yvv/e1Vdo+EhxiT4U4aOOi2MPQq8b
i1c9p2gF4eHGHDHRCA31W9bjyJzmRykwXpLeIw0uTYaV0XNuRq/X38FCk7+oTsvTp3dAtQYEv0KD
iCSHN2URYznNhxXNB1zujqWb78F1vhutjqZSSfdpSlaSIuhpbPuOLkvlovWyrbqJTLLT3cUKjhvX
f9jCPJk3fYdZHw0upf6DWe4S3XC0olsJJR87u68++3TLT4+cC7FZ+ViAUXZ1B4fj4qXWyt9wAx+F
SsA+BNZ349lhjb+7WLuuPUh9sIuybifU6LUKk+6oMPyr5EKAM1KCVZsg3gwRHm+TBdPY32iVQtW0
BPinYYSs1iefnkPBUskhB4+pUtYQT4SdTBHUSXLx3Wj0kbeXvmCQdFPJ0csQxzdig8rLRFHU+gO2
G25+ExguvVNS7/gdblo+rjye3FnMDjigniThPdhM/5s+/BSXaAy/nn0Xm5oxgZRoDPdRj9rG85tv
qaxgVOPhXW3h0WvyxT3UXfsiDp4CFQidqGThrYfzsW20+HwaeFg9YmyMr2/q6RdFyt7HUl47Ti58
5XmXq9pr+PWqpDdKVEKB9dpl7dM/jR95tmtI0kouah3mSJ6Nx0Bp7js32V6/9MJaNO9rDcTEpxEF
XoOWmZhKnVPjFPPuZaRYIp3a3cqGZCEIzptOMOLwRN2nBzLyOxvnzYgmvABX7O8yK+71J1naIs47
T8qubEZaLUGDIa2YELlhvjVGrLugxGEc43i7BMP0dCXgLmx55+0opqK6aZNN0nf9UPXHgGltDbTv
FSsfZuGNzfUS5QCG19BYNlpK25EVObplitteGL+l+d9WovHt317bXDuRDq1gGSO73Ubjk297R9ho
N+0hoIxo64rtbmok4Wu5zKU081w7UQapHw/YpbOPbyE0A/Lcuk594IB1ynbp3l9Z25fe3mxpz3wr
1ouAt5eAvRvx1FWkU5OcrYCTqbIWewmxX4TeuZK0df1YjFrWPkPSS2S1w4OhVzsljM5jZPi7KtZX
hsIC90ScK0olqklyaUCYmpLMo6PbE/13QtrXl+ZwfRgsBK95k3KrcV4cU1jMaShdAqvft2q+8p4W
NnLzjsfI9/CbnjDPSlEw5e/qElfNNReUpd893fTT+gfc1Q2KBGqxLxt7bH9qIVp5Iwu5FGW646cr
S2OijsrAS9frcO96HZJPl2UkO3uQw8xQ9m2ht+40Tf/HyuS8BXKsQclqE1lKE/+E+j60vtXeSrBa
+gSzjbpVJHFAczx5Ov1WL8i/Q5z7/m8DZ3YitHSvV8uB6oQ7XnRQGD3A2utXXvrRszksBMOgmjGl
FT06qd2lrR5c8ef1Sy+Eh7keKdRN0cMlmG+b3AzhZEmGJJqyueeTLVlJYi/8/LkOqQ+oMo96RXcB
NtTmU5+chmAtqbx07em5Po1No3a1rMyy6FCUG1WDoKg43tZ4wJ3TstFQY98wbsITNMOVRWJhls1l
SWRgFQv6MPotn7Yisq951664uizotcS57ohhnwtayWf2bpPbfEfBbqe/shbYa2vOwo+fmwKUgxgj
WygCNCLxpRLKZz9Za7da+vEf+stPH0Iv+qFNC9C9gfu9TC9q8E3pQUDL51D65SZ3CDC2Nfbt10ft
0oPMjzdR3letCZY0T4azJorfaCZfufTSuvyRGfn0IFVtxpIvU/2rtsPWt5UbtsxQLRqHDQ6rsrVy
YFwYuPMuzhJAhJdNKlDDYpzG4KsVW01XIvbSafTj4T49RII/qKHTZXtQpA2abSwQnfwu2ncNRIFN
+lPZD07ipJ6t/Vg1ClqIJB+5hU+3jHVYan0H/xJP6YZX1x/Tu+DedbRtS7fBLU7FG4ih363jKgF3
2vR/se2Y91Vy5spGCLv0mNiDLW5RAYLbcPC5OKbbmuZXZ62cKi+I3sS5wCtPjKIOJBUeUV+YW732
3+gpvmiF8WiJCONTAbGF1wgP+AXelVjwCVn6W26y8xCPR9DqdkgToq+L/jbOzAdXwiXap3fKjV+l
tGttP1K3WiAfA0F4oGyFrIYu3o2OFzQgEVk4uKLR3Aj6VnN/SFG0VyRMm4MtRj8bwUd/L9UmDqnq
UxUj8k0qvKqFjnOwp1mXsUlyR5P8H+2g/VQk3CK7CokNrFm1DgHlF2Fh96k+bBMOsfEovOP0bGdC
rDtl659rXTtVQ4mPNMobS2xOfpz8UaOyO/iujCWhf6nFh1w0KieVi1PQjJehghxh4vHVY6Hdpl5y
MoNMsttOe5TxK/BDu0PDAMBqV/nebwkLAVw772uai8FCaHy6MX7WuuEv9aZgm3TDU2BmW9ds8Bto
O+mYKtFPXwTgatAORhN8tMnr/D0K/PboJUJ7LgOKel6n9ltvDPJLreYadq/JRROS13rIZHuUaGrM
vLS6iIF/CdxiS1myeDMr0jEK1tNGs42Swt1xxt4p+N1LhfqjcMc7KfBf4f084ASdbdKy+A4YGTPF
RsB9M39KPSPdBCh8NKE/RAbeUdZwaQYRO1D8JUfTl25NK9BxN5+0q9bj4PdCsOkLtOeBdeoFYV+L
9Lv5IiWWZPB06GSJjxCn8hwlbNLJWvhOzzMCUZ0/Ggr4pTp+r9rme1HWz7406XVMwc6sRHOqtt9G
Y09tQDFeiy4nGal8b8ICQyYLtsZwr+K8DDwjCRiTgtO0Vb4ZVIxwx+iv20JjKSWNptjsKLBHkkIB
zIMfvKlxF2+FvjlmkvosZwQOKxTszjJ+xaJ1dPX0MqbuBgfRfTl0ZA9j2GOh31yGlqYvshEbKY9f
Yk9ABBrfovl5Ka0sx6I+fk5GdB8G/H47yVDbeQKm5tGb0BT3ctXchGpxtkz3zvWlvTCZ1bfY1/ZD
cNH07LlVkmc3VjaUEDF/T0r5G0SWH7CgzgXO224XHN2UYpgvbrWMNpc6FrBylYAN+ljj2GqWngI9
yc6RiEdNGNUbocdAAYBQkXu88hKyUh2IPl3ycnFBMXiLePOv7CJ/M5NI3WtWgO2rz9P2Qtfc9ml5
pkUPzFDoPcZW96JZLtm3Jmr+LXs97/TuoS3VgRVHBzkNbOyGe3oOry+mC+f3eY/32Eul0Wt6dCCC
7xocGkxy2KbXbMZVv8GFSD23buuLsWgjGiNhb3Tbtt6qW0Tvdg+Oyungcq379ixsDOZd365WlqpX
NZDe9T869merkrullzQt459WtyFTlbwqKo4khdMlSGI8dHI3+EyvfISlHz79/fP1wfRGYW4CHi+e
wualzB6uf9ylTLA4fZJPF07NEtWVqEQ0kKRHzSluOtujAYyEOPwpfycf1UfBt+t3eeNvhafrN13Y
Cszbvcu8TGWY1eEBweyL0gVPRZEdE7k89H5+EeRs5TYL51JxduBC/z2AN0Y2P9kAVZdgnxwVbID8
/fWnWPoks1OXKmmGJSCDPvQVOvcHT37/h+vSxj09zqcv0oQy52iPVuTMH17cQTjI6mqj/fTo/7Ml
4tpTcvPTtfvGHRGaSMnBV15E+VCXJ11xKmKz3GKJfVumf4XyherE9Sf5um7E7aYB8Ol2bVH3gela
4UG9NNuJNFLfSLfJWdqGW8HJViLfB07iq4ea7fajKjICOBbRAZdBp6+9fQHGuq5wPS4E9+DRB962
7l02Wah3bQodj8jMJh4ht3QBHPxuiYFl1+Cb/QSYc8U2Ipfuh7GzxbR9gmK0GVyxPLQ5bvfUIodN
PmKIinpvjSfx9RzkNc2Ch99GIXoqRlJFUlF8yXdu7aSPlt3sTDik+o3oRI7giN4mfXa3//hpZgEF
UZZZUZ6OyZSJNmEFw+hdvdFwscvfglWbk6/rxTzaLLwMhd7lfqUw1e/HnVU65l7eFntjK3tbNKvu
pvjwYvZWshUfOeWvhoL83wE3mIZQCAVtUNJj7UylSgrVNKltP7wB2fqT0mEzejtegoljt1a4/Po4
xVPOIg30vroaVSjR6n6yjk2ijfcGngyJgrcZdvKZ7CoCllp1XGtlPfgyhHLHWfAZDSnMJcMHlQBa
xYzKo0dDbdU7BqMkX00sLU3g/2kSpslOryfDHXBBpLuntvD+4O2zY+YEj2tV/sW7zKKSKYccdySO
1KUzbD9orsfxId6MtozzrrtWdVqaZvP2YGyzh0H2SG8oefyLamAFPiBw8nh49cLoNmkGTtiZhKzJ
eE6tzhmgQ9qerF6kQruLQyTzSEqw2zIjv9l09fgs5Pq/+Acgr5lFsFQZ6yhT6ZItw/aOHDmG79BK
bZjyawf+ab59MTHMWYjBd6sRkpI7tDtOKJOrUX6garHpt9iKnNZZnNP1vrrPLKyQ5E2yruU+IKxs
1/+TlsbGitcYcIufcBZO3FhVY0NF9yme3FOkb2TcyME2eicJSFLz6n2T6MFnH4+t2zrGaOmZZkEF
6h71OEMMDm12V+oXtXxtw1//Fobn3cGpbELXHEsCMDtflW6aVtwAqLSLY3uxfhQrn38hWsz9A3oj
MRJV6wmL0dmQfw7DeDcar2PW7zWWy+uPsvCW5j3CVKxpvW51ujcGVtJA37baaxZmj9ev/uVmS7Tm
zcED2dCu7Oif7Rrrzgj9b24u2dcvvfTDZ5sUGNhWYMk0TFUKx+/At43w0kbj9vrVl1bAeedv2PYa
CY8qZm3IbuGcdOA2qeNVjmQ3x/JkRA5q6t1aLF16mOnvn3ZcoiCPOuSX+NDSkhWhW+/lYd8Ckrr+
NEufYT6940gts0JlQze8Kd1ZrVauu7QEGLOJjdArMt1IA8P3pll4KpNW3Y97V6LaSVRctfFY+v2z
qSx4rqzmEk5fIgxqqTVsNVmpo36dF2aEzvYAwlgMpjw9QSDtp11O59n9T8M27pPEHt/dm2i3Bm6b
lsUvYqwxW/ulsFFcRZsOHjpOPb20q2T53ObhUaev2OO0JqClu/69l55q3uGrmV1ZeqZFWuHee/AO
xX4SOwmX5DgliNer3QvfZd7fGza5mUbCZI5khLaXKdgIrjzBwoSYt/cGYa3EiaBFB7HPfo5WeM5r
/2F0rZXLf3nuR/I3W7lRAVXmOLgRid+3cbjpJs+k9DEfXlfe/9KLmc3noDBGNx1JvnjvTWFPe2fU
cnZ1dq2Nu0mQm60FjqUHmX7Ap8AReUGFHxLYtjI4A208VmSm1fQtlnYrT7Iwaj/g3Z9u0EpZOlom
Hfda6Rfshd1fZSUfhQHjUcmMf8vAXQ5t5231VEGKlCibTNR+FJV6dI34VYh/9U22b8muCUr1BGJ+
c/1nLb3feUAIlQaqY83Aa1UnKOWTbNRv/3bpWUDAdFPu8oLOCjn521TSRnFXVvOl3zyb/3IY9v0g
YemJL261gVPJCSdLV1bDhXEwb/DVWjUrBWHwD6qbfesG6YUuQccI2ZkDSbn+Yham5Lyrt466eihk
lI1Ck9D2Jp36oL+vYTdev/zXpUbRmguXsZgbjEYcSYNngoQnLEhBvwZnTDmik+0ozRyxQWiuprhY
rLnhLC3zc0GzrPZtDnU3OvSl8U2VKmih6Li3JU4caJ3tLPN+9011E5XQcv30TpC8vem2f9JBcvzC
/CU0zdrrXYrZc7bYCBewkzCsJ+81cgQ2vks309l+2NEG49mYNq+86IVxOKeMNRZYcLnjsJ2QQIIV
mKFsv/4Jp63XFyvcvBU7rRQjDwqq6J7WXqIYSAKFSSyGhCLY4F19/SZLe445TVst6hL3BPKDEAd+
qX8KioN06jvJ7+bbesZ5aT7NooBrWpkRZZygkdnK9c6n6xeUY/P3+jMsXX0WCrrWtaJgqqqn7qkp
btqBap98qbpf1y+/8IXnHdlua2TekDWk/vOXtj8LyUorw9J1pzXi01pgiVFumkoaH4T0bswPpvD+
b793tpUXx6o0ra6ODvG4U/Xnpnhcue60HHwxIOf90n3Imw7qMT5UgLRLX72zJC+2oz76P8K+Y0la
nNv2iYgQQggxxaUvk+VrQpT7AAknQBg9/V15Rjf+OGbQHW2rMkFm77WXkXCwWLo4535qqwLz1PY+
h33m1vIF01NxsEo/NGMekQF+RP1UHPFfYUZQ2oib6twRhqBwuI7c5oDhIJ7nfMk6uiXGOHeqqhIP
kq6oXVm0MAeZELV/2bTzLvV0XzAdD1N39Zv8DznhMCgO9raGEUTufnM/uDouzf73L//f00VhDvAf
NUjP1l4ENZ4qfDWT7fUG0Mz7+iTu8wi+WWn993/VIP89NR+/6bZe/r91kbe3TvX2/rbOwjHDR8r5
0L61QiG4PVAvXVudBakTfw32CFRq46JtdFRsJax6hpcNRxCx/Y8qCPB4c29mEZMBU1Gw6dL//VH8
D+fSf1JNuZhl5XS03ofTbiufQq1OBjBmIeEXL7z/41j97y3J8RT+oyap7JJPRf1fijQFP/0DjZ2o
fcrhGBKx5+bcHYoPsS+PweH/csRhAfmfduR/HFN12a2O74NgMmtx5mF9mssZ9rMykKB8kcSs9FwY
eV+FeN48vJNW3LmFvStCb1d74alzIBuvR5nUsFJBIXnR6218OsEuLzgwFezgUZnS1rmZsp5Lq07W
h5V2vQ0P4WhttIWYsWMwO6vhV7fgAnhXRL5+24onureR1c5jazG5bxHcMZk5lqN/JTlE8e18oHUP
iR5rr37h77qOwmg8998sh1VfnX/0bUngAFzfrVrHywav+pY4H2XRZGPVHwvaP/BeDakKp7SR23mF
TSMpYE3Re+OjWc3RF95rByHVpIIfrYochrLiCskb0u6w65cg9lw4qyrzOJBOxpsUMJI0BT5CJ6Ja
mHPRdUkwNgha7YvMU8szTKcSJEofGYJPWb5OUV4bdqn8MeU1XDfr4q0YxoMi9K2zzX3ZII4Lg/Uk
3xoZCR+RU6L5q9burXXLOZnA4o66Ij/aOog2PwQnwKl/m7LyY9zNMunbisK+cZAI+Jq+NmOeZ+o/
DYLB9mb+hdDiXM3lZzfqp4B5u9nvDrWFygd+ZJHT537kaChxChRMY6Uyv1wCJKn0ZcKofARf4agE
PL217wdwkK3euWuHXYBp+RgMUae3SIyTH2nO3GzuwwLxwJj5TPmX0N2lwxh+JyWzsZh8+MZ15ETH
AFazJOvx1/64PLDN6jhc1YMv2sQHqhGLoQRLqASpQm/TCCcffzfJZgd3qt9xXnQ8Sjfd1Ap9a7OB
HeOEMcj5d/MMFrhm9+vYnprG/DjB8t4Y+QJ5Hux+Zf67TouKV+gzyprvKXjXSU58OMp71ZO39C+D
9X6mcnwhqnylvd1xnR/KZcDq5eWph2mtW1ZNNmn3i9rydDuIhnB7ZYWwCFxSz9gx6uKBO/5Cl+AV
cPID1cGlWPEoe4UJN2fpUCDYmAfDi+LNc9PZXQCDotqvjmaFm/1kMWcfBF0jpAc+0cp9qga+KwT9
t87k2Cr5UhUBmHrDRwiLv2Z2d6qQ8CFezGc3w8lgnNoRFrbd2V3yg69ppmjxCKHIBefYbvUQIjP4
+RhTDwk6a/uCgvRr1Eu6bhifhGZftjwltLyKmeDOypevxRPfVswgOOk/OL1d3AVyEa+79AjI7Dk2
hq3d3cCbIOll96BgTRwJCulIODp0V8zDheWw+URQXIy192SnaYbQBRKHruSIgm6dhPXweC4Fg1fh
MHyrqgDFMdzOxpYqBSUuntwizWsnG9vpwzpw8PFH7HPdphLRwjFMnlLCWhPVLUG2E45/SBb3Yd57
2JThteDOK9QnB2csvwUZj1VNY03cvQsbZj8IDlUwP5UaLtyqesi5BzdxXKbwyVVPRZg7iVL5wZva
+mkkDXmwPkmLGY4IpPeuncfTsmbHajSRJ0I3dQF7+zmYJiuPRDjAdHuO3VY6+1H4L3X76Rb6xXjb
Qzix80KbOe0DFxan9ZEE8mGB0dXSk6fWYamu5mhDuk/Uj8EtJWqnu3EGd7U6FIBaYa/9gBgYaDdW
DPHq0N5von7x5m5XDyTxQvrK3BoO6whqDPt9kPv3rB9tLGGHvbHwSVOYhEo3fA50dZ6KNeWdeyfb
6d7JKT+VvbiuFALWugAiV04q8nrkEgxe/gHuUsrq7TDyIkWGBjRHgoEatkCq6+OIEwj7wsU8BEjK
vfU2gSgPwyajRZrfUdMTyOi44YePjiKidINKSeUYliHiKXbqFqtorV5V10R9aU5LGZ50rfpsnv/q
cdVHhDgTKKma+zDg38GW1+kMP7cI6N6vUw84I6iHvELaAD0k+VdZejn8uZROQAXGsoV6zYPuHtnl
t4Y/jxdYckebC78xv6jirtYZ8NLEnQy7rfcDy6esnlznYsM6saCFxW6P1MFle+BFf9RN+zZPIjMG
keHVkjrMkjjU4l1uwf5m8eUUYTaF/EkxJ60tfSQuRVABDv+1bS4mLN/HLYxtn58Cg7CHLf9ysN3h
ubwzHTjipqy+G4r8JrGu8S36lOguadUSoiUnbVzV8rdBiqhemmdtBg9ObE3am2pXdjTBXsMF2exa
NbF9MA93c9s+TgZMQw0Ter9E6WQ5eZW+AAKjIf5ZJiibcvGm6vpsGv8sA7y3Upu3ZdnwcDuCiCco
4+Fd1mg01lw4d3nzCQvu+z5s9TUY4U1PzB4xgxrWZ8zJFkE+WVPAimfbosrKGKS+l003ML6/0dGq
89qYLu54GOFmhE/4CN802HvMdZEiyHvarZJdwxtHjART1vX9S9/Jt2WYLZzhKux70TzB3ScJbX7u
GEY+XeAmDSz3ojGncR2UDJVDXkcGVhfMtM8uB5Kh8BVogGz7ckB4fT0FVYxiPS3bIQSPkvdXlF4R
h6OlAkKME+VldcCO8PwNGVowWpegUK4jeR18mdipRmHuBWc+ekVmVhdvG/pIsowHp9yAztSnwaFV
MjbTizMhVAsWJm1R77wWg4aNyqM7sU8XhdJAQee88QxHWT5S15SRt6xg+pRvhLv3lNAjDAogb6oc
CK1vvnAOPxXMA32DnWuodLyKna0HG1eKEiIPxEPjt79+If8JLdCV48hv+7vKsjP1y2vQThk16t1C
9BMNcBaSG8wi63HHBmfvjB+auwfHm68zgXcrNKvPSshjYKZEekseV6bfLcLbV950si35lqOgEYGA
shpx8Xfiiy/LsVqdJlYMfYxYiwMtFNhw3qFpzVlI/PJVLSi2yuPUSKATyHBD/hhEVNKRqazkfe/3
+0HjvJb4o8PQXK91JrADk2WZdTaBBroifUejGJtb4K2TrDIYEKLEvMlkB/oYwMe2hlGWuzWpz+yT
xmPFhq3iWvOniqJsotWp76dsGtt9DgHo0LOYbnh+vd3exLT8dtJ5QDMCU7IA9gxu+c/M/FKT5qOo
YKTvDt30xSqDbw4+4MHWxZCF1XrPltsAycf0y9K7slxPSz0nns9/CsaSqW3mCDl0SLAg0NjNQ8Jq
1MeOmrMVlP5yDGqE7IHsa4simRuzm1v60GwoZ6VwDxOiVmPm52eS8zN17XlSxF4Iz3HryWE5dWBP
JbTqMwkDfljijN1F1+FTnsMxoS38b3hCH3iN9JWttKd5lg7Syek4IJh9uP9G6Nrw5vrdHoYU77mr
fzfL2tSpXfyTYk2M6E4oIsDPd5YxYV1z74O8O+EaKIfg7Doc1TfZy26bYq621ylv9nQFOxK8x8Mc
MD9BEO3F9s7eJegD1tC5EOWQtyEU4aeB/GLQ5HYwuKkOyoSP9SUP9Ds81lDQ+n9V4ezKWexHezsf
fsXQpKxxLwUywMaRe7suLI5ONeZxGbhd1pjx18zFZy/HBorp6q3kFWwYkaSRua0bqwa370oUUh66
X0OCs49SLWUe0g9KxCxs3bEJyG/tjbtghhZlqmHK3Hv+Pqf2GSGTZ0ZVRkr+7sxVE+sSc3Psq9Aj
HyOjx6FBXJrMkZELJrZsxdEucxp2BODs2N4bRJQUAjmgWv5WjfyXd+RQ34yLfQduy3MxH7mi396w
PHcaZ6RvkOmg68QpvMvmmD32B3Aw8bHCrx/M/XR0xgd/oU8hg2hYIGZuhWF1AaVxwoFEwII+qRr+
iG8CG+u6kpnR3q7aYNvZm/Gub3iZ4jACJX7gwxkVNXolPJ7KHS/FVj/XZECwA4BKrL5XUyMvVODZ
Ivr3mo/zXeh7ZQSRCLTRIWo4MoMmOLiJyPkuJPOHV81XuGD6Ec7Eg0bM9S735VFb723hFkz4RSW4
uZ4nVyelWk+BhKmlD0NcCWOSAimCsuPfXSOx4uX95OZggVbQbtRFF3Gluxgs14fKnfyY+IiLCTbz
FYC2zdj248iwh3X1Cjk6mQF0BtOu9WHhCcHetkOy21maEu1YvWXeSnv8yYHJgGkRctDkaVgUZL8J
LWPZrxtiv7Zs5cHvMM/Tadr4w9bLGTk0CMrq0REhiDxyeJjYMPweCoQbI4si9TzAn+Cnj5la7K5H
6f45KfYw1FV9aiuzJeUK8WPgInEXu9Hdsdb5XKhpM1zpO+vVv3b0jsNsjmL0kq2BUVDAUWG216ZD
O1eiiMuWHpeXLvgVYvYOjcFNRdb6TO22liR9STJfrRaK5CXKR2gIhlGNkUeqlCzkVfE1VjZEZohx
4IsWpNOgGtDgXxEbG7fYDAgOgUM49T6V0zmvVoZzCuleNs1b5uKHcasWGNfmyGCo8PUqQnbFMB3M
qK65FJdpVq/zbA/rqv5RbMqohHdX2Yk/fzDvBv5hCb7zHdrRdJDjD1N5Zsb+BF7FrnEBp6z9Q+cu
x4JgWDpZmZAmf+638uQGNb0fVohfTf7isXLFIZCn/ub8KNeNQqeKG9dBzu1UE6zjW9iNOWl37I+j
QfWqG2awaYF4DzJeA7e/r0PkkYC0mThN+zST9VJ4QQba31W55tEzzZ67CJAmHPEv6m7o7ckpy5Qi
A3E2MNTFJbPM6r3sofsmACiQaDQz3Nw+eWC5HwdlDap4385PGD7EpGEfa7h5adeAdMaCM+W9G2H8
DMf1bSmikaJPIAVDJmeHVZ/fQ/q9b8yUDT6QvY7ANndukGnG8EybH1A2dt7Wvze63FU4i8NGXnJe
FZEAqymarE6oG3yMrR+PfrjjgL4m5aeN69HUmZAu03iIsvFv/tBVyc4SXc9k8GiRmlSA5ugUiZaK
77AkwNap4FOHJFvVqb+waGskdfq/A7M7h8+vrAwfXYbjP8DOwYPb95MFfKF9Gq8kEOCsDjRx0dwH
TFyQWtREOJ2raOSiei9DZMsBz8TZh/ym8GbDMLjQk9QuGjtIRhk6QK/yQIEpKaCUm92BadOqyDON
Mj1v+oytSOTllUQEbA1bCg3gB5ahOu8OLdznqdEyuu0YyOReO/vh+jNAWPAtNsWO4dYgAKZ3L56c
n1e0hfUEaYyputg3t2txunZ1kalNOvCSXxLHFrHm6qHlzd0G0UlD1Jsew6+q1f/6quxjJRsoKVxA
Nmu5o01/sByoEBci4cAkVgSfsqGA23pZZlrROS1o8DwP+IBhgezUqUpmBFe1UOkswJNdCBcehLIR
FuvVIogZP/mzt+G3WvV9CxYYvoqPm7zBTl1OADqTRhdJ3rXPPWBlw83ZD6YFAAGYf0M3XnID9EET
6B09PB4RfFmIKqIGmiLP6zPHHTKW24d8RJfU90dZNw+G9Lu5KF+6Wj4HlP6r7HCH7x/EG3zqJLHP
Y7scoKlPWiQ8ipVBHuJOWAnyHq89RdZzmfm1h+sbBUk9XzkMm0tHom0NnmQ1RK6jr6vDotCDp0cL
vLBd4rzwduU27ja2PpdTl7pt8yDL6nkeydNM+RmdWJp362XGsuFr20akDS8Nbt6NTWhL/GOuGjTQ
Jf7+1hAgXnqFuqe2S2bc6p24aJTo9LBtEnqV9n1dijDSq7+TxbaDG0E6zBDwgQIL9uTqxq1CBF4g
3sdGy0yOoI06IbKf4JIXm2FEhe2miB772UyzIpC4B6wyTwAOADQVIaAHt98AuYzSRmh8UWx26JTb
YHt2NyhT9BCmyFlViWv7r2EYj8V/RQOvkz6MZS3iYRXDnnIEaimqlju5dV+lDt7mjs6RnBsohKwX
0yBAgALrcH72MloJ+mwlYaTaObAr6aeoR9OtNLmW0DfczlogOkgrWbs8E1a+y2lKUaXfizxHt0+n
femHCMez8MpsRv8UzkjDJc65o8Wfy9AADS3i1sjoxp1L97nSmQwJlkILVAWwGm+bJ6e1H4Ut/irc
kZFa0CSRPvyyq0QEqKNiCm9UYCfhU+91Bx7m5hDgo0wK/0ZNu16yOZsBY3mehi2KUdEyhwndRJS7
5XdBPARtfXqmex8MgokhgWsjt8KKMghicWeVDj5igj1MVroFlpRcx+22QdK0NtgkC38LhlrHsB4F
ilXP+9UhEYYFzmMAw+RJ2uXAkZWFvDAhY8qrvQwQFAcx3s8CwAG3NMybG9uQlLUQweI0G5h3NFwm
3Gu+xlXeBX2ZkgE3I0LWPTThgecStJ7bS+3hdgT3PAs0+QnQ52Yr9f+EGNK5z8/BhDaqnu7YhN6q
m/YGtblER0pEC8vvBoRFj5BMNQogLmZujy3vLiD36HvKJg0dm/AiGFejbl8ZttCaihEnZKDKy5yr
Ry9AbVdyHa3U+4AfKA6FwvnQgWMROOaLaIPVGNe2j91t9ndAFFJgybuN4AnQ8kMRDcuB6S5vh29t
QYR3jA9z9H4Xht2auC7OkabNvKH4F6jpaFl3Mkt4tkyeHYmc47nRfUS29ct24uS00KihNJbV9NCE
OoTxq03BIrorpTzasj8phqPC+7b1hJFXfSurwu7c9vXZg/cnMKMb2CTpgzOC0lB29V2dk8cwhENx
L+5dHGs9DbMesdCUITlrhos7ogUf89Ecx+oXKYFIdkajmCMDDcZF1RgmeBipS8aIGDArqzeJnGif
kjvC56TNAWVhLoDsgUPZfnrDySMO9iRm9yqI1tJGIbD8xlRpMRSH2f8Z2JA0q4m0cx1Q6eNS21VI
Y16rlEtvtyoPlQjyYGX/QRyeFdDucfwG2DAu7ZyFUx4XCGzql69Ny2sFrK1uihj1YWLwKhHovm8A
pVfMT5VEvcQ/87r+YWXxoyQW1rS0IHwdinxF9qGP4rytdt6k90sT7pZCKyjZ2e8tbwUqyjkOKSaK
ghPkln1AyfmvpDaR+FK5Ox8HF7jFWjpdJAL1UNPqETbyUV3fd371hTE7vN3+tmY81/76tPorwtX5
ofHHj6LcukS7LpSqOL27XVMBiUGFgRjuF6eiVewy/jBL9wqd0gGJr58V6oCmcvbzRDKQ8uNm+evy
6o3O+SNt/7qOYQEDPUWgFe41sS+6NSVyg/JRhi8DzObV8+Jd+NRm4yreBKxuI0q2C3FQbW9o2nyC
VxHgUkNI06GlFjlNy8escDzWYfiwkPIZ+g8gV4hv9fLxIy+bdC7MRTqgW/oO4DR5ggg6RsTV82zg
xdhvqO3dvkL1LTPUjpEEgNA2OPmnW60IcOcXs5hsMvY4U+dqOugVx/Y69vWuXb9AuMycNow3nbnb
N+piLJ4pDgKWMhfn18xb4DYOkLbbHB2N+lzCpeksOSzsVh/eWxxyQpiiFPYldP2HtWGHOqgSCS8H
f+8V/cm1KrNeeJDBEhk6pdwTh7b7B4AYCsfzSBF/XkAZzK44l3567uG7ljvX23Y5W2+DUryp765G
TJ7zNvYIu8C2GHt1gRg0wowi7nMP6RtHRoa30MMgBngQRXAQAR7WPjLoLmEcylAcYXJ/8rcTLfsH
/OoWmLS4hf49YqD04oXiUnT8kuOYb+p97zfeSZXjUbtYfzo1tdjnEJY6NH+zobqvCtfgrND3guEH
NQvCPtzqfpj5lZvpEwrfHgMB/Rkw8lTMt45SLj+F6PYmVNjDJTfZqMlpNfQaIo3R71nSYQqzMlSH
a32PNMxrO7SoKv2dL+jFIkcK/xeapNJ9BviQ3hIWK2w84923PnQ3PuDqcJQ7FyQhxvjJMf+aIUc6
39Dd4hGHQ4c7sIX206cw+MJ7xVUbTQRL/3bartB6nLfqsxUYz723bXd/U1HDR2Eq8tgs5WPXvEAy
FEu5RXAsQsFi8cIBZY3zCxTEZ4ZGc2ZZjZ9JA/foqE8FhyRduW95+RNQoAiIU2deBogykrZOqZgf
yu45R4KFNi9kDbKJ7zjvk8AO0bSC9CSG6lQs56bwrpi2nUjrv6NojxYYKheiDuL6Nr2TwSdTn5TC
ZNO9DMxNS+chxNsAMYpCwmtd+wzX9v1myS6fT3wZMSUDhs6As6LVuNk+5l2sh+4AdTY8XxZkd/io
WszLyKo3YZrYjMjZAL5Wz945d9+K8EzWNWqhknfDR0P0HZBSM16nEoc58+Ji5HFgQPBDTiXMzgy+
X15iBhq4GF/kKc5MLzyKaW0jVV9706Qapr3GwbhHIEa9BhAYHryljVqss6XGV+rsvhF1Cn8zlHVX
wUp4sW1Hb4b6x/8AkPVWQx8W9DhIAO+zBVd2fiT5o1e4p75AyCFMOyVbElHcLRPBlv6y8hmVFaZ/
qOcckRBvPcFRJ6FlE/sSXhzdN5WYKdXlU0EQOCsAt0sfoHzwGqICrW71zIBaZSOnAAYYhotIhvIA
r7VsbHosj58NZxY3K1TJPfojyADya6//PEzelalTgXPWYjSv5vXYygpZTkipr1/mQqGv/deWGg4O
ZbyGJJnV40LhbgJSsOO5Ga0/AgvXKnJd63+0OVr3RZRthvFBFOqPHFUFY08t4CEjyqTIX4ASRgOq
zC189IFIF1hWpf+0LE8uaoIgcE5Lh7JHDfsF6V/WkNjIdyij47Cq4tlxY/iEolHHEiZONqjwMCDL
BEy3dDYB/AdCNMr0slUqsgXmsANSXqq1hVvKGs/8nUH+nts3v+Fx7uLH9Ie83G4NRhdt9a7xxd4B
7MT9DmCyF1F4JLbB/Va+uuxflf8ZlUcDd9/R8KfO3B6QLxOF7hDzOUwrZ8OhAnAyN/hNLUXc58x3
4OenA5LJm1Cm/eQk2vIkxFW6ba8wzYtdoxH4MhxpPxymDt6Xy4OSFFcErr9liVgesIhKcCbo/CHR
OBaOAII/wt2kPwkXlxSmd/uw4/csHzBzdu1D6dWfRmwaU5HuM9wmGXWj2lnjYU42HAvHT735NnSr
4sJX0dy/OgBdZOl/QbSHRs7L4Rm5ymQr/TjE5J6v1QWl1BH+VyeYMWUNA/wZbNECnAH97r7eUE/I
KZpylfXQ3jOkHfE1RzYyMG1b4W0VanRx+OBu6Yt3TvqfxYf+sKtMogqxD73nuR+eIOC/96opnmEk
SOGT6ddJOaIy42EGz72D3/zTRSug878HDStDplwX95U4qAYBzLndMQ2nD9wmNScJMu++OMUkyC2T
eqgQuzeifgDhZ6nMAgOI+WnT4qvXjO5wc+5aKPLtVt6PnYx4PfsJUIVUjw2mlWsCHuIv7epnpRa8
gvJDL+ZGorr3kBc2AMeVVZN284I0CH0OsE/EWD33RfcAY947hKN+B7r8ta23G5xwjCTCJpXvYhzJ
DgFC7iZ4WmEEtcfbQo4RgK3cus8VSCBCBI9yrDLf/NkKdz+E1Hid+YRkrPkSrKiwJtD9mlcKX0gN
+m8PkqToAuQw12eQuc6Nk9juDf7ZkWxBdFjq/a1v0rXEFMfHjglOXLEkRKfSueKKz3apyjEeGptU
lqDFddIt/4G0EpusG9DImF3dN6j2beSv7wuGYNUy7koSPC92Q3yzVFGHIdZavhNE+5a/bQ+CBhAC
H6+48SEChQQOw4ESPW+QtbjULa4+nzlwD38fSH/XO5gbiQYhvjkpToKJ80TM1xLyY9fMX+0W2jQQ
HkZnfolERSL/DbX4XOblDmrEJsMaQ9ssMGz1MeSegDetvAchxRtQM3kYBvYY/OegdgE0CLPKDatM
cOs/8qCoMFHLF9UkMK1JLYElCPOs2YXaAXQaFElIJujI0QYX/goAdpyeXbf/5U55H04YCK1GFanp
2BKN/vi7rQyUBhP+OgbFcL3pgwwxKwaz5bMcuZ81dv0WE+Bj8Hetsx28ER+87R6ZQ9mHo+sNTfd0
J4INEGqHYCQY+TK3eCKm3QmtL32oHweNR1+1T54A38FY+geDV5P4ckbXxjNEE9pbCzHFDEA9KewI
Sw54qsKoAjjbAkGsdsJHpHMMp4WCUFE4l1Xm75bCjaX3PZz/rkEiKweABExEx7akh63v+J745kXZ
m8UV7EI8uHQZ9KiRmvAJK7/u4Wc8Z4XHYBMDhG3yxTME0jQmFI2n5+YJVjTQByRMB+YTg8zMJd0u
rIFzIa0SAy83M3mRdlONCOcudhTmPooc0P9j+EPpDyZSjyBdnEIk9erBycRMd14BBYy/SIQ8Y4zc
h/wu4PZN+9s/7n1TTMUCzg9iBejVI2Qz5mB2iByYgaNRtbaJJkMeKeqceP8thH2rZ/WsguGw3A7c
rsCBQ3dqQ6u0aLSRLhw4eyRwwfXTsFwBYAM/CGdEZL3xiErwy9sMyhI46AIg8op4nDss+dzXu04C
K6AoyNx1eSHzOB2K1VFJUzr5gYyBgDiBUNQ+o58sskV55U+Y/ZAcEkpUhzHk4RpHbHvU8CGJg5De
zUEg085t3wgLk8J3/5C+ckSiGVYreG+QQkdTv95XEreNxXEzwJIgrADmuJAKo70lrdgr+JKs05Bo
NlJwmNSTI8ryhTXP6zbmaMrfPXDcd0KieSFBQ7Pan8+iWFK6gJQqzQSSW2eLXTn4j/mQPyBGIZ4x
EwRQxmPIzK+IlklngafT6OpllfayQPCR4zKMB1FhdY3kEzrqKdIh+WLSJ4hD9D9EYTPp8L/WmrvK
eJgHizIeQpJ2I8dVtQZb0i7XiZXdvq+RlYu9GS+5ei79EVg3LnTp4msy8bUCaY6QI+IdtSNOmLvC
GBQoH1UHi7xOLntkh1cSqPd6LDhEbAIXaw5ZDdvuitaiE5V3KNM/Xb2guFj+ZO7nEZ95BlTyOgRI
k1JEZUr8VnP9JbrmUiK0LtLj5l+HIQcoCNoGrm245KhhOhJMj/I5P6PGu0dWwqf2wDBcyUs9yDtd
Ldks7I9r18voAoDkGLDFcvVeQwsgHIREZJqfB6+9hsyevWK4I7p9rVuTYJKJyrcz/4+z89qNHMnW
9RMRIIP+Nsn0KVtKqaQbQq7ofdAEn35/WTgXvYVW62BfDDAzPSOTIiPW+u3ViGytraydNdf3mvdh
CKzoVrea3f7YgYUYzqvtcaz2Kow9eQNdFy7tsIuT4th2EcTaBAbpMbQNZAL4OjgCsmJh9Bdq4jnT
uNC99rQM1rUF6HUhxMoSW9tiIypxX9ii96n1KWaNkOnxrueAWi0sCVOtHaKRW8uPtsasHp0k39bV
y2jkWy2v17Oz7BQX4TxYN3o0kEE73zWy2HaD8dZ7gJddcUAxdT2o/DCP2RFi9cWqrJOctW2tjHeM
oOD95nKf1PK6ZKgixXJTNdm5WczDRErU2iyr28GJz94gVyhwYIBzcoWyyziJMy/qsn3SwgT41lmP
mRf7DOkNm61dBV5v76a22aGXgDJxA6Nwz52PRJVspmikACfzt3Pcv+Q+cSV+jLC0SQ/eJE5DP8xh
q03AQ5PcW6555bbMNLJYF279MFXaOnfak6GyA1Ku22mQBwbyl9QB2Eq9t95pPyOXOdrRJAL7Ln/o
SwH10dZyPeTPnmMuq0hV8b6Lo/e2pgCD43Sveq7tzPwzZYW2mhvGacxc6zGzACLLLnTa6mQY5ppL
M1n7sn02x/6jnsrbXqeht2j+lIv/VMDzefXADNAwG+Z2Kfboxle8D1fEcHP/9b9y8qtMVoWKX5X8
hYQELZukiEuEl25ipIoYc91xZVH8YjKVUAxCKp5zMtpinxcd01c9DoGWTY9txyxSZ/k+RaalD6dl
yk+Dlberod321aM/PvcA2hAKLsxOkq61wTxohgJHyQOCo/lTovGQ/CD9uHU1b+1n6pBkFfhqt1sW
wnZyOznwuDOYxGtRimBqcv5AS2CQJxQVR2FdjbK6dYxypS/WseBxNavndlSsZ2m4pPI+mrLQ75p9
2tQnHoF73XIOXeIzFDHcd+UDk8m4GmXNspLbQaF6ZDdQhPMy3Sngc48iyGhCP5n794057Lt6/MDs
z0czPs5FgrykfDc7eeOrlDM5AVnjl7WW9Frrs/tqwsBRCP9hUvQ4pciPhKWzrsYQ/k4ZzrVhhzR9
BmVWMezWW5Sla78XWzU32z5KZxz9yQ3ZFCZNlwCXjjlf5VPsAvAjSPE0d+9qRCBeGvDcgUpjKOVA
a+E7G9vfycm9TzytYm/CR2Lqb9VUXOURcLk0zAhjWbH3xjysxbArRN1jntSCxBxPehrtMg9Auqjm
A6UgoQ8gu/FBZydBWBjTgBhpjCJtrZiNVW3F7EuGZu2iKPv0wNWQbN0niGnitvHC2TZvYy6JlWnl
TC/lQGpX1NgQHlmDvFCJk9k7NwNBYzLKNjr5InD0ZVhozBuRwwVvU9q0OO+VRcpK0mj+OmnFrUsk
V525l2Nu3DQtl2B8qTnLSqgUoxfxoc9ctaloskpK554oL2DCstqaLatgky09ktMq2WcsK5ZmXBXE
jUF46ZO164ccMlZCZvaDlf7ymPLMhfA5jQ0ZIBbzxZhHqB2Vh0Fvsbc6qRbo6wrf2/aTc114oI2l
0ghfjJrurJPV5+rjQUr/WRQUBBNnHDrcWQBDlLeD3AWTB26s7Na+jSHDRh5wdsD0HS9TCTq38H64
fAqRT60isAjD4WqZ9HfVGdqqnofd4ngHm7i31dTU91Hu0eZZ4YVt4OJbj7ytdr4HFHnU+1QA21bX
s7xce7m48rlQGN/+oF+KwgwyMjKZk6N6zZGxX4zmOktgj8wZDbWVh5VByUA0L+uiie4y5PKrIfbX
bpGv20rdXuLmRD2ea8PfVtI993LZDIm/H3v/WuvkVo7O0aO+fLUI+11c+MQOa2p2MQCU3gXOX65Q
fN1qdnTdlc7RsOez4wHVTIDlftZfOTxQmYu7N8pQs7sN6Em1jgQgg8tCiw6/MDqAuBkBH19W5yDI
qVf0oYVsnSLUalfbXdBPXFJ9EXRDH5B6t7IsuSvyjt8v30Y183SsnZTQAr9o7x3tw6UzqhrVzjNa
YvvKvTS9I+KWLXJ0wKvkzvUJaY194Ls8SOf5FNXxmz2wGQkj2aJCKUHevRvpx8eUH2zoVILIat4l
cW8HVBGh5Yofi7Q+1gBgsymuh0KrQrdxP3wxH1s7TQ6L5r2iZNnriZdtgVTPMEuffWH/aQvGLl8E
LnGC0KWqCREum4FjKeAAcrjssYVeVs9Fbb7Ul3qIOIbXKuSx0bor6gnYfPUXx6T0zuTJTp2xWOGj
v4+ldde5Hj1gy0efLE812jLYVsTxyI+h9mqqCeJb6Q63VoW1XtD2UKIus/R9dwlfzOWTluhMwGhL
21fhxUFuqyuTebgwxpvSEQAW/H/S1r+pG/zCFUCJYU/tpuBVACg8jYP3luu8JJ2ZUeCh35j4+Ee3
4mlB7pmnPVhF+ZahsSIY0/tYEuQdBnC0MzQsIyofVtFgFeu8prmm7JZDN9mEzzjqJU7iNhzq5kkp
xHKSZMBMOe9DvUiafv1nzdV3iQv8f8EudF86oeCe1N3lYcj0dEO1xHU0WjtNeA/9Bbu3DeR03eNk
W2FW9puGjTzus7MrkYczkbQe8QmsmRSmyehuSrgFSzRuk041BSdgq7dobJWxRQX0aGJyqLsC8STj
TJLAfmcJvpahca9comSWRgRVYXkob9ls6hGPiplfYCLBWzr76xnlRNEU3HJz9ZG24Fcz/Eulda9e
nBoh8ZHLKm784qB8H/uVmIhBLFQaehVYaoTQ8tqdyiyovcwIvAXgZ7E9JDhpCeILfpU480Vfqm/8
kQ7mWF97Y7EZvOlNM7H2JdoVbQ87zQBhHBGYhVJh/VDwC+AV0iTyT6MI2cOspyA1aMlZxXr3kUBW
qLzpN7qVnvLBwo/etcfUL8/WQqDFaJ0dNznq9mX9kI/R0t3X6bMjomerknuvrV5xK9A0ILXjHDck
dGE36CxWvSYOUe1Y61JE4VT312XM0BDDFc5yuSrb+sa5xFCPmn2X2roe1o29aUz9tk3T69RbGDLa
PAtNVyDHzqzQ9LGy2Dg2Iua83yIq36reiQK7sj08P9qNtKurKp+RX9S37URQqaMvj2NV7z2kNbSG
npkNtsZAUmWPTF511DDI9pykHBet8yIX2aw4+G7MmahR6Nc14Pq7zZ+GlzGnRDJJ/9gVqjXQnZS3
gaMQk9/l9DS3xDeVRHzWNtyBeRA6e3A/pr9tf3IuqtLQWkDArYhXsQ4K2lYIwlyhw2B/7VDkKI63
Pj0tvRtagxFQrnolTLXPDerehGLD8+OnLJLoey5qxyK7n2u+r+tcYp2dXwOKkHpZPhMZES2MJ5GR
GgPLXhX+dat/wsKAfmYfA6IqJwKOccuT5s9BqWdEg9rdbz2ezoDVaTgY0ValC0WodGzGJu9zOQSV
R5w2451ncTBIUzxOM0fBvJhg9M4dGUxBnYHiuJOxq8r62M3dfozFQz/rEtUP/1udHIhBFcjm2wkV
Z7uPJT6pQkfTbRc38wx5q+ItTPFtDnpoD4AQU+Vulz4mz7ge70w+/8Vm5h1ZE2bW+zFi4bRYj0aX
pTqRd9ybkBViaxj5b9Oq2bGhZtv+AHJ0NbbuWcRYZCqMFol6u+jk+Nvx0KCyaKEEIEwDj3ZKdUma
A8q0an9TJzigR34Yy9kOvoePY3JOM9Yz5LLHemKe1JAt21E6bXPzEhtrbntdHifT2jReF/hS7dzK
YnP1gybXXlSSM8LHy5s1QpEllhlqQhyMSxmQQUlNysYmRXtdp+oG4fxr0xRrx5fYQNLH6SKzb8R9
21Q7q5PupYtvvUys3lHH0FqCjXZx/J76CTSpzRUaaepY0DOrLf6DMtRjb427GKIvFim3Hud14zIx
NQkC9yGcrSWcFLVJjnfqPZjZzpo34LrXhUruyip9LzjxeKmOQ6m2ZWcdiTbSIECb53qEQlyibN0n
Qud0JLi1WTZpOv2BfGGEYvZUEc6q7LXMmWsruwEPc9bpZF/nE9roblI3bZ8fNfCzStZ4SHLegane
ODTLY3LS99oikkBkdVBKf23P3bpesuci1V6k12xnp3jTLWTp4EC/h8KHBMeQv2AR66OrLvWOKB22
OlljlhoekWrvM/Myv1QPaYk9YkyY9uyuoM6+f1IRmhWdeZInA2Eg4IE0p+vES7RVaaEWNIubuLE/
4BV4F6b8pVuKA2zfGsQQNarJpjTYzMYxO/+If7dogl5n93UR5aZOtBcJCv++ws4wLtltG8frLL+o
inMWSF0jh6EoDqNW7QQd8BRHIV/Q6n7LsAj8g+OvoQrI4MMs5iQgjR71FKAsDq83i7EgnNEztCO4
hpO5j11sPGA+QufmP3hJ9xbROMyYLyWZvvZTKTg65cK8mMoe0ErVxHK41d1olzeZRaF9VuxF2R2b
KXuLynLT1sumyaphzT2HKRAB5N2s4NZM7KMRGDXSlIITU+3YQo+W7B6zybsz5uLZcIcjiz2SSqmC
ZJoIfsO1Ikrvena7B13JPzFT7eBnN4k//4p8eT2Ml0gK5Ns0QbYewoYBXL4yp02nR2C2pYctp0U7
mSdPyhRXVsGxWbvNnfTK17yvXjqL0uO40daDVx27XtXB0s3Im+obtcBfiCE9i4tYl/snkGZ/Oxbn
AZY4bhFxcNdID6VvbrxpWf/aZlYVlK5C+OX7N0i39pXCPeQxLdCRBbabH1I4iFXipcfS591b8kMu
NdxVgKIYffdpK9gsgMAz6e5GOzvGM8dmKevQBo+ODO81N80drelB3sNGcODpJmLoSUNiaYD0lXbK
tLiw6ubeoVTDb7Kz2pWdsfeTQHwqdAVGmTHWLfqVjxSFfzSciKnmRMZgi9q+VOPaMYx2DYp41+OH
dMrhXPYX7T8TJ4Vf6y6CGe/B5PG1sT1n0DxgIKFGg9BqROLRICwJqDhOV7pVHnE1fmp5/iD65Ozl
+ptficB3oOtcEBzSlNGdMbo+OcL/tSjjYPaTuSst409XDjtO/q3oqzAvjbthELhH83sUmZ+DdIjF
MzeLNE+Nhqo5swx/bXWMhYs9EumR/SqtesPO8eRLccIFPiJw4VjRbFiXSZnXdOSd6ZRsUDJpmzKJ
QqU6hrRievdapDFNG8HqjW4Ya2zgPVV3d7lrDEGjqhzO1lgDpj2VxkSwY9E8Cm94YOW8atg3V/NE
FV7tjudLarS0hhCkPVr3JTFfi8/Yxq2WOWc378xwUfqpNL0Xf0AfIZpd7XdPahnv67EIlJaEkdVs
m6pfu3bzUKvPdrJuxDBcjzPsKs/uqpAIehJSsS3bDBqA8qlCTew38zVlZGDdhn0VURcGavhHoNVN
ddCZgXTTEPwPlYbsAvjkauvX7ZVuimPLyuZkABjSncJG0Ggzu9xP8yX03N21CLhnLTuJprjRhX8c
0JSHtuSmX3DwrFz5FrvmOpnbX0Zcv7tajJVZlHdIGNcGHCnw70FBP51o5Dnbmr3t9PjaqpxjtRgO
QIb15kfVm6bVH05SCALN21O/iI2UWrM27eYjM5JfmVHetXHNDRghyoHon4a33EVT1Ji/Etd/HZZX
TBDmpiz4TQYt/2U6wy994sWd7celG1BPo/bWliu3RJECT42ewttYUw1oJfLfTRM/LH5SrXrfCobc
B7Eay1WVWr+0vPgcbWM32Gpnd4o9FLO10BYur/rOddW7Kpsrsr76VVEaW3t0zwCcb1WZ/Urh5+SF
8Mjc4kmLYMlztfUaYLwum8ICZ/xYzBhGJ3GIBCLRbEFLYmusFTUSyiLX3tx++d27SH/6aTo1WXGZ
/EtcSFX3UIzaNloE9WMpbuPIfNWQ+DBa7uMCjdrUdDVbbX4epLHSOu2EROMaZz0fQTXTUO+Op6Xo
wiFZbktL7AmxXWkesFzTaidEiNd9K7dUAbxWM2dGlqZbvxkOKPdvnITfR1LAS/yt/+Jmy9MC7Kyj
f+/qnJNV42d0APn0PDahvvALVBlXAE+kyLHUNEy0uo5iw8tTdjmg2XSgk91YkqtqnG9tWHnCn7jL
8dB1VgknlO18A+UVmH5RkvJQJf5tb5j3cGiHaGCWk6oiVt22/RWClFcgjSZktV2rZf5DdcBezaDt
liru88jf57bHs42lg/K9clEBAMqTVFm8BpgBDYQXrHhXdlK9dmQ1BTPHQ+rClTg5qbvm5K4d4R4a
N1/nTfSZM9aaQ4u0wshXfRetywgiNwPKstDx2i0TIjDMVhf6R1uziPaFdV1eFDtkft4KjCWoB96z
Mt56cXStaiaLrPFxebrGjZpqeI9kCJAbMlIaB2Z6pisOqZGzU0ZKx9iBNFVpxm8KnsMhjuRKVO25
t/WDdJKbRqf8EyXjPYNCHxKJfKc13h/UsfG2rKujKxGUWfPNxPWNKfiuKEs2I2Lcd8ky7qsqHjce
8QXIK+tTWYhDa2JiL+RDphu8nRF6ER/sm2zHD5yLn5UDj5VBG62i1MK/a22WDlolUyMirtK1TvXI
AEM/K1HidvnLyqtbz06joJbuR6stS5C3KciV2JkmMhoje0GZRo5GNb1ZDnO6rs1aMJROqHmxDOIO
WZ1T9B/YRlAJcaZoXYRS+9EvRby3ZmvjDc1vAO7Q14QRZu34lFukpRDypKgWG6gwhCaU11WCv1sv
HyoDvNZJN2me72OrS4Oon9GN1MA40fvc9++J4kpY0uqmviS76fwh0gilt4yzkw+uTtfHY0YPsV1j
uEbAALfPqSjT51hP30FCnxehbqup7ENe2gX9p7eVJVxd2ufnyUe+c5mXfeKpuZ9FI9qNNne7tBKI
bHTzmHXLW9JNYVnNv+bOW8Wd+K2VaRe6Yn6MJw+o1DV+5dFAnwBwTa7Euuroku1Jn1rjZWaERuzD
VYJHwj2MPaiWrl25zAxLByAWowasig8DQAotH2o2z0aHzkxxnTObtSUUpNGp3aIof3C158ri5MOA
OazSy7w5DfVBXwho1JAzdpHcV/lwZc45lV/zVWFlBHAY4ZT7x7Gudn5FpgJCP7K1zbWZ1Ecv9Vb9
7BJkIi8/b/LcFMAUY4EAyJq60yJ6ciVZWPMFdHcq5j91SeVzsaAAyBjV+SHRiKf3lgu+nUbotTge
Vi3N0KUAg1YlV6xovXHdzfld5/VoaCTHHu6xydZWoqmQGQx8mXbBSfXXi+XfmybIDAFNhFaMjzF9
LQQquKulXtZs/RN+dKpnL1EOxqB2fmHvPQY4BBj51hjlxupwCpYWrYMyh0yBMaAItbCGfQ8ZqhpU
KTSv1CzJK30e8a4ldJmAQe/KOGYXxVZqO8vN6JKWYl4Ud3JC4Y5DZI6UicRTv/Iox/MbB8qtoS6e
NKbVnDYXdQyVMuPoAD8iGjHHW2MWr3r6QQAApbEdcQz+xI49Pli1POFwvxlLbe8786FuegGT1L+W
UX/j2dGZWep2aod120ZbUpgfaq9CGziCcWG9NUxz284ps3zxtqD7BjQ6GwDGuW88eLK7zbTqdxpF
R9uyP1lz71TV30i08sU4PkBwXhm5tSF1RW1dBfYgELNUfn20PBagkRt47KM9kwh7qYPmOq1u00Tl
l9yHzYw7qJMGXiv32HN9FjEPmyGM26l0+Ac2YQ11aET1SrQzzn2z3SI7MlYqRrGkhrDDBdAIcRPn
SI/m7MlF8Y9I4RiN8bKdWsDVaYiYTcbLKeTOq9jt4EE4PAblh3VZPbLNnEzs+nGHRVIMCCBs6Vy3
XfPiqglYNnIJlUcEUBLpHaH0kpyCgGt13W+qvL9OG6vboLQ6SwwYI0c27xC6cG1nDS5CHZu/Jwq9
2jLC1h+Q2YBiQavYK+pca4yo0xHgBlGENj9cHKDD9NvMBaYKI9tKbT45qmfYGrfqb05AnZ1pZSF/
guuh6FkvyvauV7DUonKCmdYahSopWET3rPsTba8lOQt+9dxlwNpZDoJcVfOjhnn5Vh+ijqofazsk
qALtixmtzxN8JZGDRapZPoskRmCt4eAlwAowmBSCu3ixQ6RZRC2VRykHKCTnUM1UX4Cd9Ol8LWv1
MksUsb0ot0XCe1Q2xqc5kmXRdX+cvjzahOatSxw2gyMPrpX9VuWES05a2yyvYexw2mWI1jolLoU4
UHBzjdXMa32yNLT5yA21MsqhwoKM0EaVG2R0GY8Wjhz6XRJGnHK+oNKAToVqSMYYa4TTXFt2jsdK
K+4ma3kwYnFe2iU+FpZxlUQQpG7rouMpQmSJgYECKRh4oTsPHVpWoYRaboc0uWfrh+5TaptPPFNu
Lta66sewUaiT08aHvyARxULTtGgjsJ3Aa4MUoMHG3R6r0V7bF8Ojpx2BJziZlvrdqVU4tq0R9Llx
b5nuAfUrX2FOPNQ7+aeovDn0JiS8SkfvMrbYTgrSMzOvkaHrjIeFB1/q0872mNcKfaK719rUJuJC
WTcBGmSkptL53XVFB/CebB2v9sHIDOqLSQhJpyc8Umww3bxiSMO7lWYn138RlftU0ECBTXbPIR5U
Q4rbzl+bBg9TO3nouTsnXmGX/d1aYHy99il60mXkq0neiKHlEyqRC5yFjYfAkH6+nxZ0/2n8BKZl
8G9mexvxp+DhMZ9oyEZLltzoLSoqEhvvira8i7L6mBICpGIQFU0zuXw7lF6lKwPf1S4RKc3KHIBH
uE3CnBxZolAausQERchJM6JbTaMXkHfaCzP7AuYYpHbFTyjT7z20E7aWH0qdp0RHQTCD/6JyYH2k
5FAODm8UgkvTl5tSuKhKDN6xzuP4TZieI+M+98qD9MHFcxTX1TL+4UHChdFu+mxG1kqPp9n6COQn
oLeoLoK2Lj5aqNFxME7u6N/VmrlmEn+RszoQs7NNSv88W+X75DbrsW4+ewMa+WIyjbrC3rm1QdiC
DRKRkkCX3ZuLRqhgEjYOWuqJADiHhJCqCJ3SCJfR3xYOepHB6M6KC4rT5JosgXMfM7zqfsyCCpm+
Gx2gZ6PGCqhFL1TCzTQj9C7b8BROHVoDJHDVJssJeyltZ+Uik8efARc9ZNEv2U54J7XlLS/0TbbI
Y2VHuzqvn52/7K/o2cB4/itpQTsRiqzcB8dI7hYX4rusi3llpca13VqQnWnfhb2drWlPPLCp8QTo
HPJec08Q7VZN88G2vA8ZX47bMRjtaltzt4q6vPbzPhgQli7stzu9ku996axzPfvdZahguxKpKqxh
mLJ1jot5zkbtkE1Mh/17kbv3rQ/8W2aEt/X8a47NMWhAlvyLC6SZrjAa29ipkcqy9hLzgqB255dW
IO0ZQ0Wp/FWcjttm8W4sVHwORkqjlKE5NTxM5jWatuKSAki+AecMaitdHWLguGSpQlHWv0ZLhC3F
6zOug1ii+uiq/ihL7yZDFbG0IKuwapOfX55sBoqJfcMxwmHEL6eUvWN/DEy3f3AsotEa77q3mwsx
znudCJhE+Vwowb2bPbtpV/wQBvhN4KT1JXCSNggdwaZA1cHH7tT3Bhrc3juIZPoh+vObmOCvXcFx
0VKkkdN/Pfh4DcZunYxkDOFU6NLiCpT4wdKcn0LHL+F2/5Lq+LUtGNOqcOshrv62CRRhvU239pYc
glVyaP9vWb3ml0RKzXM7o5x7IjFU9gn0j8uoj35ojfguwPRrXzBUFLpEnT/GFLgr7486JyHqt/38
GL3F4f8x5dX8kv5YRJ6yydQpdgviSViG1fRTmPzfTOF/+/y/xD1moopmvGSkyQu1w1T90C7ZyRFs
oSqpftv4IOwuLg51ZlfhRODKXTzDQAm7+tQjC51TVgRVJ9nrnTGAyuCctXBaJXE8b8b6AvGnTLNY
mJcWgM58HNMlQP/LPIRey5zIbOzA8RSZst5I+5Xo3zrpHZvsklplH/HOx/tZuE+GO08hfPbV1BA6
Vk/h7OFRv0DbDXjv2lfeKXXVVdHaz5UTNbuU7b+XzoevsJA03mbRUfyJjh9kyF7TlMuv9+rg8kkS
4/BDQOk3r6XxJb6xz3O2OM6F3eKCKTH/OZywHW+Q+PFt+Sb78mvF5VQaMpqbtN515kduPVGXQthe
MJpmAD343/Ga3/wW+pfmq1SSPCUafI59DwfUkr5SNN2LrpOyqRc/vJDffY8v0bMFISOUUlUcYJa3
jn0k3zDehtvfGUX5Q0qo8U2Ypmn+7xjTak7qfmlo2Zo3NGeu6+1Adc5Tv/G3cPErn0SkFQTbf39m
31WimF/SQvXW7OeIk2VnEOg1+5/xqBMHk1Btl+4RG66GUQ8INju4DE9qtILe0LipdGgOZ76GXSWR
DerZcUHpW6LJfvipLvfBv73aXx5IhFqub6ckOI+bmq7icksYzL46/Bw+fTl+/u0bfLmIyryQSaII
LC36B9kdfVxnipXwhx//m6fka+21iCnfNG23IlI36E76mupP7FdXzj551K6MgKDQc34DGnH/399P
fPNyfa3AzkaAT8tH/WoRyVRsyjMXRh30r2ZYHtA8rt01MkmS8VbzWU9XBNeFcbjcVldi1VwVgfdD
8uw3n+nfn+4f8bvp0MtJzUa1a+1j5xFG81r8VJH73Qd6+e//8aVn0SZFG/GlQc+Zkx617igxIrXz
n//+BL8Lff9ajo1BXWma5DWIL0RVS/ippsoHwrECIx+2nkFkXwxbXtXHpPZ///c3/e6X+nJ/eS6d
TZXNL5Uu6xjNRjLfuWQXt/MPj+F3X//LOeIlUTkryf0uSZES7VmSBpZkB7M+//fP/11ovRD/+69i
kmPVW39jrdfmRvgBhqENcZwr4xDxkLmf1R0+nB8erm//Ql+OhEifzXoRPOPzJr631kg7N+Pj/099
ufPd8/vlTBgF7C29fRTJL+210aaH1kUK4jTW1qU+13EgDZAITBOwwISFbUGorvSKxotmBZqya6nS
VY4LsD+523x8px5472bkvVhwvJmrbhzdOniku4g62qne2HXYiC+yChcP8VtK3ERVuQd3gcpuJYhd
nKZH5Ze7ttDXEfaZ2Y5f7KzbeYjG5kX/iOcBXVzlBqORHaaiWaclHKaGJjAXv1yVnvQ6/2jIrYt6
R9sOTfZp4/WzWlzyvb0fK/Wki4wGQ2PtICAdlHmGuHwZM3VTaAT/LWX99N/PyTef69d61mypEMK3
bb7zosdiCv1pr4sfruNvrkr9y7kQKccDosryXaPf6pyxpbz975/5uy98+V3+ceDUU0/USUWUeOK8
Snmb+Oqn5/i7r/zlrUcIWbT0Wec7nGzErqav0RZ3xl7/QAMXCxrV6g0O0h/KLb85Ar7Ws3qwOlKP
7WJHfugR/859B8qHL4eYB6/5YY/47s/75RRIa9ObfBPWTbePjfrwanIW4B//++/w3TCkf3nt81FU
1VJZxU7+VsH0SEwPPQvoUx71zaVD6OcGm+9+jS9vv2FqTpOMgvOl72n21RDElAAPYox/+Ft88w3+
lk7+45FCZ+bGmLpyhJAo4aHiQCMUGOD/7YP6O+D948vjtlOtQyoXZakwm2Wxsg5LWISQmzDTVwuU
H7bmbf/Di/fd8mh82UxTyzG0CKsbI4da001wg4cllAd/y3RRrX7sGb38mf9lTvtbmfmP30oo+/99
aP062jpBtoHFmDZLgHTggHf7vz+77zbJvxfcP7/L0th9PY/FzuzSrWey0g09CUpp+tJ1y6bKpu0l
FS8da1odX/oSfXKkbSqD7Ngi2pEiul7sKewIVqz0dq1rzUoSTQOsRuaODq02IgeuR1L+U6Luik7A
zmG1gTk3yMu0toRmlBD0YiXRFFYwg22Z3i7grl0DK1w6jzD45MiwPK1MJBlzDPNgzrcDFEAaEcrj
XarC/fJW9zAI6Opog1LGElkJmUmMSO3a7sxfDti7xGg+UZHeDYR+RPwEBRU6P3yG35WY/n2B//EZ
Ou3gmEiL6UbbqvoaKa3B0+fdYsmg0OxGFJvuFTg0+LlX8bvVxfgy3wA2ehIFQb17TE4NazHWO1oQ
zRBDF1o37sZArhG4YHgg5zD4sa31m2H77xvxj1+UXNNGaFydO8Blf2U3nNek29mm/Wx2zuU/nzI0
mDmip7yw7x3HvEk63Bx95ZIQ69sYhpAYe9AirrXc/fcD/M1H4flfVl/lZpY/5ox644bg03UVxmt/
3VK3mgfFKn8g7mpFYH4w7X4ax/79YvG+NkFjtgDjt0k8LIicm2u0h93wKyt8dlXvh6P/X/u3de9r
+3P0P5ydyXKjWtdtn4gI6qIrhIRky3bama46RJbUdc3T34FvJw+/EV9kN+McYTawi7XmHDPoLb+f
KEpI7bmJkBu9QPQJsgeZcSTQB3b19cH7/Hma1nIPoauJZkVkHmZsIOooPvstWZrT5NZd4ERgJ65f
ZmXGNJcxzRyNMB2r8zbom3qsTu1RcIrIDk/yIWXFtzbu5vNVxrTU/25cstyoB6rwES5gkK2dnWtO
1m4V81Y+ctNafHKD1uapOPHrvGev6lya6G013EuPg93v5V1le4/Mgv2PdGPNXHvNFnsLAqaNThRx
ATZYbhoxeqADdNuJ2n2edffXn8vagC02GNNEkQ3OfuQabY5C10ju1FwG+rHxPD5mo/+7gpnWYl/R
jTB7B9Ar+Jxsfc53tgkCxw9nJ3iXyOD7HybE+Sl8cilzMQtouo+mpieNLhSPCaH14VnPIE06Q7WT
D/hw9tkRMdr1YVs5/JnmohJmDR3Q4Jz7Eo80qNHhHmS7Zsap3OCuExzFhhywGS84v72f3dlit9GV
pk+MPXOBZ1Z32YDMSQ43kjdXXrFleHKYdoSsmNyH30IokkzaEobd9O1vNRF/Xh8reX7Wn/3587v3
15KhDnSGDL2myNaBa4IdaxnTYyEDMBv9cC830UnUohNBk4fKaG7wuz21CLPjunWbXDlkSvIVIsrv
IMiBWcv2FKdHjarb9T9u7f4XEwYKPw2WoJC6aQkJCEy27HbSaeBUev331+Y9czFnpErqtVXABeIB
dd7on7KUeK2xtrNUPPZ8CS9BoR9qofqV0miTjWZ//cIr87q5mDussJZSpTfxK9fDRUbHlpkoQ/xo
OulY6+mVyRt3uPZyLmaQLKDu31acFeX+EY7NzMi8fgerQ7eYOwpdVisTpxqbbOWAR/QbSjQ7vC1P
gBL3SOs3LrPyCiyzlystzBOM7ZErv/eO6MAZjmLbcur94EDr+Y2yya6O/mFzFVkZsGUas2IpWR5r
CbM6+7XSkQ7arX8G7XlvUOEeLttx4ms3tpg2pESbFN1j/GJuSKUt38ISMJ9lb+vjWVk8jPnCf33Y
JZtoCvV0F+SMpGHRcwJKLRImtOtPZu3nF/MGCuFaUQYGKo6pC5jCqZldPulW6PDac5j//a+/fooV
yKrBbApXaWIUyh/VnPyNl2rttxdfvVRJskcOTOym8jkMfgnay/UhmZeXT6ZSQ/7v3+xrQE0rld9N
oltcQ7Yh34f4e4TsnMgnQd64ytqXt4xjjvIYyoFCYUl/F+GUnFLHO6EFA9z8VXGyo/Rw/W5Wr7P4
wj3D84porgaB13GzffSkoRY/NY7kYK39jeHg+nVWnsYyh7kMgzbNK/ZtvXZIJI6lkbTxyyuz7DJ6
ORHrgKcxr8z6nW71jyRTefzxWr0v8nij2CCvfMf64juOaZSit6YWWlTabQwmkJgpcLYG3DPyq1XD
h3pY0tKNNA6/oNqScpTQv0CajmOnzah8yNbUo8j7VU75Hz8cb9JxmjWpo1PKBdEN7ZssAlMY9btg
iN5KDzfC9YH/qId88r4uE55Rc+V1OwKpH37GZIydR9oybJf2wb7bTV/iwAm+z7Ps9py3esXFpNHL
InFVJK+4+rf+3O2jB93O7oeX5gaA/p/gbtwDsRl2nj1svMNrb8BiFsENlUG0po2B7Poxh663V02g
gFF1QSlEubx4uz6UK5OhvphRwtyP0hAhl2sGF1nd+8otdMPrP712rtEXs4osp37SGfy2+GU8IyWm
b6YdwrN/ocvOARoJlyO6xinfONasHQr0xZbBN/zMK2Wu139p9t4xOwSH4mZ8GOzy9HEY3OiIr15n
Mb1UvoiHai7KmEiK8AXu5ubgINowGHCc2smX7JuyVUX76JV98qovs58t1BPi0Mxh7z4+oDp3jBSZ
G1hOaV9ncNHHjEwmpX/NI/w2KVphoaH3ANoSMmV8LxUJRa7ewMKvYgswz0JKPkjWvWQdmndzeBmg
6eQTAjoMDR5Rac71Z78ytyzjpAt9mhLgijgiK8QpJuW7GjLJXQ+08voFVuZebTF5cVoFBS1ZtJr9
7nacjGOoTfb1n1772xfbDyFDTEqJlD4zsSSFO2/i9Ue1eLn+6x+n+s8e6GImKdUo7ORZOyHoTU2q
G95hrDfAhaFQ9uqlbXU8lOG7ZfrPdUE+dI2KmeSRgaJiljRPtSm8eVpznOKIarfnXyyptKXavwE7
2COS8b9PEwYXcqSkYDpYLa5Wg8Yh8W0y3v8iQCKXE/9p0OjNa9IXqKsaSr8fQ+NBxGS0q+P8ticw
0lRErDJo/1KiBEKk+rruSnrtqFFySHQIH6Vxgi3iGLEHV4xaLuugX8jvvhy9Q7WyvVC0ezyhdC5e
4LsgmGy/Wt1LSdgA0sxHJf7tpTJJd+1dE0WsLZOtVsVe65VDIOGVpO6ojdATMEllprWrYVZlcYcg
8MdE/UVV1EvFYWdsAToYSvuCBcAtetVp8eYQMwUNb9gXChKsXLmklvg+jPre33qEH1HLnzxCdTHR
RGQ6BOJEFFOjT4fBArN3SfMaUpa6Hw0QSSP+LtBUByF9REOwF4UnMaGWY6nHELe4PH0bJMPxBWq5
RPfEUH+g6TZGAmvnniiTXvqi1bieDDSzY03/0j9M/TtBT/tOu4nUc0DaA4vAKZyeA4DVPnRiVXdM
wvBa86ZHcBLDS6vz09AXCGpYxIHGa+OEsn2riLjSPzK1xeqkG12YaGi+3OG1Q/rwpzqBpkad/Kve
N5Ot2ek+s5WNFWplb6otVqjBCEIIuEwlegsWjgiWCUh6qj7W6vOo3VtttzGjfOiyPnmq2mK5Ai+S
FYPPTRlN866I7cEP6R6aBXaEKZSeSiYZvS8fLKRcSIXCM8SeYGPKWZvNFi9UbkqWIYlcOkqNA3yv
2xL+0/X5Zm0V1harlSkGGepYOD3ST+u1vZs3SRaZnYSqEyNL+QpLHSRlti7Xr7eyoVjGk08jNVpD
1yKCy3aVSF++OlaYpK//+Er1Wl2Ux8jrFYY6nmI3BCQDEpHmBFG/cg3MtCNSJhpuSKF7BdZcbdzN
ylqgLpYZGZ9BVCOAd9l6U5P3ydcOnJGY4ev3s7LLUxdLjV6qJi6CPHen+TuNx0sQnPwaQvgEFkPY
/9tFFgtOHmBv6TpEMLTF+HAQpJE9G37ttXAnwWW7fpGVN1hdzAiAvQQ6sVwkpK6CQ84g7fXffln5
79mU2rsI+yxmOY5Hp5ZuAlPcGJi1T0NdfPERA0J+gkbzQByx7vvqb2XeUqB2foF0GF4koTHOelXe
c/AmG7hRWlsH6ZPkfva1LwfTllKQnjrzLZMgB5HrNyzPX/0nE9FS1ZkjkNLTib4TNu3foZRgeavS
H8BXcQfWyV1aBZimfYQOuAlkPIdyEuKB9F/6mKjCwoqe1IoIUV2iZjKR6kyzMI27F6KR39Nga4O3
9rwXs8rQqliaxobBCrxL0lun1n+/fvsrv7wUm3ci5H2QW7GbG549soYr+sbArnzMS2m5nDcdCeHI
TINUOyEsQjSj/RBAzAAX2jiDrMx+S2l5kgdikkU1cgSV43H5M63KA77q6yOz9vcvZotKJY0mZP5z
JQnrIfagQJkjYd608Xj9AivT61JWPvR5rI89cmLdg0xJ5soBJ8alrevbUmS3qVcE7lTa7z5qTtcv
uFapURbTxsRiUZvzBGiYBa51a+6vM3PUI7Os332NegFVNhBpAA40xUY2yMd6Mu1SSjduee2BLWYX
Q4iQhukjO5kxfc4g9JFNdZmCrePbisDOXCqBrUYEpdI0OXYAuugHxTVP/UE4Ev67MYRr5wllsXfA
M15Y1AWpCeJIqmJl37b1JcBICM9QORKmdmkM/LtIS9jctwmWIxPoeS3vTZN4HBKRwVS8t8nvtKp6
Z1KTN92rviFzBCdRtrfYer+ElWib8fjoiwEI69GwSwJHgHohqvBJpyItoLvtU/FLkPl/uolEQlF6
NYX+0GTRCS99ClZbv0kn6wgLBCcAYkmLXZxfKrth5oJZERhB+vqdtBNzWDu4vsjouzOyXwTHv0aJ
92tSvFsg6wdPoOkqDJ5jCBJyENM/1b33gG7gqayCh5lIM3F6mobkIqnaQZGguCQ5lgNoXR6vUAgX
Dvh+EGCrN2AMBM1L3ygg66MbhdxYoZNVnOy6owMEJ1CkIDRRCG46jILNEL8nqUgwk+EAFDgCFv05
quV7VuR3uvl9NPutdXRtF/rR7fqrfByVfZGVoAN5YQCMfCUM4tge4ofi/D+0NFde+qVoij7B1FRw
BV2hSH8rCs5PIEIOyUuUfLvpTa0CgqcF+FW4GDljGT+yojpNJRBSsfliicrPsq035rSV2X4psKqN
1CdfuMxdVYp+iIpyj5Rg46fX7nKxd/OEstdGc95cJYITTM+ypLlbgoCVjdvHjuKvpyQNUmqNnKGR
MwAOjCDuExh80HPxWcrF72mq7a9PkGv3MP/7X9cJFbVoI4Xpo1CfY2JaSNpTjX/cWS3FRUWIC5Fc
FOpzNTxF7zXc6rCsHNmWGiKV/muhsqVyYxCYMLWG8J2Ay6L5Pc1TjroxNmuLx8e//zU4BKIJYG35
+5X7UjwRp3pGniPtuz/hLwggT9bXf3sGiwlWMwoxEA1KsUH4TYStnT9D2N746bUtqLLYR5FlJDYJ
yUSuaIgPkK5w5yNd0bOfiokOShzVl46lOPLM8Jsqgt4DNwT8EEXdSa3DiwwI2ZJJ5kxjj+TcsCJC
Nu7Rxs25OAlhbb6fEiwAxsdqTooU/yhUclaEMIHhRqdHk89qndtSM7xg+9qNXe+OfnBbdiXJHj6w
vqAc9+EQv7Ti6OpD930yysesU17bLH1tG8IiFO0Xtt1vkufVDpmNdNRnqKJeA0QgTyvUlBshCt02
lQjaytSTqc3O4eB+0uDLKjjMZckbQNSWBMxaFGwMVgAYvFHyrAr9l8qCQKv20VFTs4NVKu9lnD5A
8QJVhAasjOhF1PA5LckrnYq1Kkyqny0lNC+qH4qSvHE/cdrWuMsk7zRq/rNXjq0TqjAeG/ijetW9
xiVkNijjjh/pJyHS7vC/vqXIDxVTfMtAdWQ6hMO+rr81OSkxvZpXJBRApigm6LyKBBpG0ZUbDXDo
ILdfRsu86ZLxNe2mnyBT990Q4JA3s3MwDreB6Qe7aIAlPugAP9vXwItuQWj8EPXgqVOmmJRYAH1V
MDgFi+jgg02ou5qM5+RBbQeXMtYlG0vRaZLRgyHeXzQTIV7Ydo9KqT/P0TNy07NAGxLpSpIjNrAB
AvXeN4vBCczmNI5Q/AW5uzEnEn3lPr1RKumRkGmIrsXwvS49bT9NkAJkQHDNCJogoCbJY0O4WcA6
GQBDWm35qtXwt1JJvBG95taLujcoQRrQnPEpgB9BeFhd7ACe2nmpvYZ986CMxqWqzUNW6UdOVLdZ
7n1tlOHPABg1yUdKD6BZeq16jJr2RyT18LWAsxVhh9G6fadjeJZUcsL18gmY7G0teDSfPN+2QNjn
jXhT6bmjmSb6A0O0CzKwiXhj7yJ2F3HSbrwxJy8ctZCtmiUIiCC6Aa/1IEbyV5Ipj1VTuFZvubTC
7kiMeQ5k3Or6qECJwbykTc3RgmOeFsGpLqI7MG39Tipx9jOwyFShOMnQe3S+1Kki3MlS92ISqTY8
jKMe9Ai52toptfRUyETDpN6Mr5Ces77/Ba/bHvoG7Es6EiRdFghb2TYB2Zn9D1Hz5smhm4xER4RD
DjthOKoQNUEAM7JEsUV6YIN0BVivBD7bq/6288YGHhw50jJhH2SchQ7bznM/m6RJwbvkXmdDGNmH
3UujevecevbxYP7xoH9YSuTv9ah56MLxIk0EU0AVIp6lfOqiapdGxiFhliIPvXA0JbuP1fzcmUQW
pFmBoo//MtXJ+Q2pRqsMDeQlsAE97I9oMh0DxsYuUYDQiggoJWQPfaTv64gonAyfL6wC7YKfhtgX
oxiQlI6khGU9O0zMn6NQuqHOmi1RJSXVsZWGIzwC3ZaHn2lU3dWt7wph54QdwaVp4j+GfUuXpJ5p
9xZZzqUOxyQDHVJKP3sxcSZrwDWu618HEb+WPsECq/K3QeCLF/VDN5AGkqecfRraFQCK9+EYOyMj
zYuPVCgtCNXwD4LZfY9JCNVyauVtaPzUPd1W5eShLAEPCUje7CCTHFW09ilgzaRq0cDV/V0iTL8r
pZ/cSbRuGikiLqR/HEsTKakc/yRMFV57W93yZj9PnXJC1XjUsuTBsHgceUc4imSBITcLVwmZgxoV
gHbSki3klzmRQKNwLDtCa4v0foBTN5GZRogwFRPSKTQdBgY4h5KqT0cQFoypo9K2R+bgt6IwduEo
fDcjhLWSEv3BrPU7Fj03IPFqVJR9nAiHpJBefCpqk1f+QPpjF4MM7hEqqsl4wxOimSc1vED+0QCR
pI/eRAhN6khmXcFGlJ5HoX4w4JRaOY5x+EXs3AVwXeSAzpxzsptU4pZS8uF5kcS9bFXA34QYMZZG
KhV24r5v3zRLFndFC+wgH1RbzQh5UaCz1HlnB55EW7w038xc+0PT6a4a1G/AhySYST8DgxwH0bPF
sbgRBqJWy+q2lwvI/k1hZyUaPrMWb8yqnvPm8tC2BHIv00IlOLc7eGCWitpyDQiiHeBzQqT2eUwo
bKi+ShJTlEZRiGJwZUyu0NDHYTEFn6DUdqqOdgpPt5SmuyYBKjhYL3EfPmhwX01RJzGdhEhT6L7m
KYkiRpgf/TH+IYLngn0/HKNkVGZkPBYmKz1CPyHaM0gS6HNkjsq95gTk8NCOzjh/vQuNtY/wQ+Oe
JpA7CJ7KWHKlqj2FcdCTvpgdoZHthDg89CD86iiqz1JQfLMGKF4lIve6wjRFjlRseTvVmuDJZtkb
WXc3Uc/yEqQNkTEaVCElnw+R421DNsFGQWal3rB0dJqFEpo8WcreJ9+tj/FxPhoj0dg42681apcO
TgF2bFaInKWyEBTYzndZGe3QpvlsfVHsWR+wpdxevdTisCGBvlWtdt4kAlX9qZ4JE92bp8oFgiF8
YTF2t+AFa2O2KAIRQ9xEQofHVtXrty5onQCgNUbOb4SiNvsuM/eloP8wsbZd36Ku7VCXJs4B2olg
jZzQZE7XNn26/z+MzY7uBzvCPxhgdjHW161Tydq2Xp6Pin9t68U8mQzCbnI3kBqirU4lK3GUvyXN
oXULcrzY0pJ6bSMMIyJD3ngV5x//pOYqL+pA2ej1vWB1uUvay06T7IASxcYAzj/x2U/L/70fQc0V
PZdoYDWy+JYUJexb8RbIVnYLnPkIlfsC4hJ2vEUE0VNlDC+xbL0ZhIdev/7KEfKjyvzXcDZTFnYV
WcRu54nnCONMGPhUYqTH6z+/9riWgIDUTJtUSHjzZy8ZulpUF42xI7XkmB7GH1uF1ZUjpbjo/PQ1
KvnJo0OGpHWOrcpfS3N0xBZLpxXO8EtCTxowxddvaqXSujRXZuXkBYImzTq77tIZkI7VyS0rOO4c
xa9fYnXcFh+yXCngWMkJd1OMXicOS19GmHrFjhbqc/HFu1O2XsCVV1tc1BAs4k3xp/I9ySAbDRmS
b7jxaq1VN8XFp0oCu8WhSqYRDjUUErxqD+RsSynNOCOCO0o88mj8lFUJNPomyWGlPbK0X1pTKjRj
oyDzmbrXVkVTbuVkkeL+bzV639iFRPrvpdh+GSy5pDHjbU1NK5+SuPiSm6hT4f/SSvVafT9MP4t0
Ig79x/UXYu3HF2WGkoQpRdJ0HFB9PbmGTtZNl3vvkNa2SsVrbXtxUWzQBnOEio3yFdXPk5yGr1JW
PWeRdJMxkYLDHh/Kuv1F6iQJY5p/a+Rp60AE3il58NqE8p/rN/r5x2UsbVVaUbGBhA2AesK1wEzV
1XtU/oI+vvHxfj6QxtJFpXqm3mjWrO/N/8QFFMxzFzn/9qcvVnmRDAJPB67u5sJt4Gk3vT4chZSQ
DHnjJfi8rmgsbVMVyLRp0mOaX+Gr3DS/yJlMjn1cf4+04hWzfrkxRp9Pp2A//rsmDUHl56leg6rE
zybIZ7l0mxRYWnnXBL8SODXXx2vFz8Jp5b/XScyhr7ME5EgE/+8omeUhaiaQnJoDRCgiJWt8Axn8
MyrDu37UqNiEzkSkHt0HO9DkPVzZLWvN2luxWOBFPVUEK+IvITIp8PeV+KY2G17tFXEogZL/vcu4
lSI1aZvUJfbaMQ7lUT/5TnjsXDPb0YZB5xicQw45F3Hjims3s5grerGRo1EFiigmTyj5wHUeu+7f
FiZj6a1KW0FN4gxSzuwOJhqH2DSHwDY7cGP6Jjsqdxsvx+cbI2PprAokI0pCWLRucErvILG7zU7d
Qaq2P1xV9tYpY6WlYixNVeRWBSSkYkT2kj168EN8odam2MIxQXQubKyFK4/EXEwNvlVGfa+QAeGp
X7T2l5Qfi25LmrQyKyzdVEmg+yhAuYE0kM+tONyEPQVW0NIe/dKQfLKNB/L5ymqYi1lB8IFp6DJh
oVp/kGV0B1JjGftAogo7VGghG+YJ8rE9FIdaEn0TLX1//cqfH2oMczFNyOSTF2KE9MIMi4fK14G9
g+QaNZMGpXgrNy3pLor4MmH52nhcK2shMcj//WYbXzVDlaA6Xr6mtaWDbksu0cRE0PpfJSdxSsw6
p39+BRczhDzBSiV7h5FVxTeZpJu8o+Cuwz0HPoIJJSITUHjxq/6QZdHFa7Wn6wO7staai4mis4oy
sRroK226D9ABDsFXHMacoZSNJ7f2ai62FL1XoJWNBwg7fvA1VOhQNIbhQOa2zSo6RiS7/9ONLN1U
pJyblY6fzw2GG+RAZD+4Rndv1cXG73/IS/7vKc1Y2qe61IAv5bPyCmW3mzPpVA1KWKKc2jYhLotX
Ymx+KRF7ST0NfsmyYlAIE1HdGo8KAgxT927EEIWiD9h9F9QJfZP8u98DkLHMg6jQVs7MmpgpUJrk
gJ4C/FoHCehr31mnoCU2TRLEP4QRwS1PHUIisN0gsh0Qj5Tx91aBTicX6Usui5smipV3w1h8dJKo
69SqWBGbQ+9A3N7PNtpo71/6g3qIPrym5H9vjO/K9Ggo//3cIpUuc+ThByfAI09a2zf+mMbX6+/G
/Ad/9ugWH1eGo92sggTQngUER9r1YLqu//KHbuezn158P2BCNVOrZ/Jl18D1MkIb4K1CHmZHkJxe
74W0PjYiRUyBNLiEXHoSE/t3+CqPYubdNToRBVFgk1n6pZXnDNDsNkoKEMYk0g11+VhB2g919dlM
cdJxRKPyQLaAwWMgRafjbRL0cleM+a+pSw+DMu5Fek/CpO/bsrA4yOvO9ftcKfIYy5pLoPpTJ2hF
gmMKAbadHIZTbQ9uhgb80O99Gzl5fgBct4Ues1aWGmOxXCappZVJwiFOiCBLyPJjnxLpNTXDHcvS
u0o3KDYArsd0b3RJhZjXS04E+azUNch4zc8sDd7aiTBHAlT0TCBbo30yhPFLrvGBzPouS9ORjg08
Hqv6WtZ8w3F5I03+7ZhCYrcmE62HXp/gdbraoDwwt8D8rQ+BUhysqn5N4LDsLOtnMMwR4mFPCocG
fj3oOGJq3j1RoyB50zdP7y/CQDlHM+5qj+SuMi3YAaivmqB/UyYskXIg7NM5XiSyYhJsSV03x8e+
8E8wLG7CWOe1CQvHR5i2VwkHtHsaOoLYUXmlhaMIxJxaNICp5RJuYaUn2iSPljY+eJr1gBrqsfbS
I3TlP5o/PTXJ8Jvy+LEb5AejrI9p3Lt9094CBH5StG+TSGqr3kVnk54qbRaA5htvz8ryvTRsmrE6
TGXI0VUGwQAm4xw1u/ZA6CL5LCdCpw4NOuNa3NGpo63jMpDXL/wBVf3s81xsWKxAUYREIQZxmOJb
S64cNSRYBv+ANQ7gRVNbV86Z9t4ZvcOOYg8lfj8BE4M3vK+Cm3hS9yZf4kT4Lam2ap9+6fAvz3zz
3NechnynmfFbaz8jwEWeMZ0lMnjk5qkS7+sM/Pu9iNK+bU41rZ+NO1pZT43Fejp0LeqJTMD7StyC
XqMKFpqvTam5KXYA2W/vCRPdidVtgl9HIU9rhHtBLmpfvQ6F6eQzpX4m0RezwiqTfutyRdbsBHyy
2+H2KYqnSK55iSpbkzPyYyo88hImENmO4/LBjIhWQFOBqhpKtHUMBThHYb0xyawsAUu7pNwTnDJF
yC9JBjhIyGU0Yj4SLOTXh27t5xcVQjkulDapeQnJz0a072Q9wd7e+HT911fKdcbSLanCTKmSlJ8n
PJ25sfxN33bg1Z6RDP2PcmudXFnLls5GeK5yWc5OXGSO5c73en1H4MjGEK18px+Mvr9KwQkZSCmy
SpzbYbMXYlvzSrcIVIKF4NtIZ6u/5Nr5+nitXWqxucgb8ptKmiKuHPeHXCDqsNN/NLF1GALr2A/E
m3WE03rZ7+uXW3v4i+0FMcuN3oR0RaIuuFWQkBEi8dRAxr/+86tPf7HFaDU+G6mmk6R/aW5VZ3LV
k3wvfNHsmKaEdNq4ytrDX+42mswoLJVyKoeQu/z7cCu5AAN+TmfjKO4jJ7tsEezWhms5y0gA6ceO
krAl0O0o6hfSEL6ZuL2u38jKzy89iwN+xME3wsQtppu0TfZNAr5ZmDaGaWXfuvQWIitoLG/W9ZVo
fLIgOnih/rs3iWWQSzJMrt/CSmnbWBoMSZ4W2irmHhIxvs9Sy2lxrbWh7+D5uhPl8hSZ7RmQma2J
+eP1a36Ivj5ZzrT5jv/6Puug8zVzwFdWK/SH6/o9M7Oa6isRd4NKqaIUdrGqnVsLB0eB3ZVgB+lF
NpEuEeVR+cQKJUV+zGuSzSQomH0BeKIXv/elcKMO/TtprrshK5l0WQgd/B8vtaJrhM9Il14x5vQv
8+hPW9/MykqmzS/HXzejww4vCaqHTW2YTp9PJMcRDayDtpHIdyEz/Pqgrb1ri4lGMr0BpzxtGWOG
d5e+GyUSMNBhw+z7IaP+7JksZhZpEAiITQe6kRaZxAS7veo9qBxRyA9NUV1IiPye1cP33huJ7LiZ
5D99kNipln2bdElBHqDuAyX7E4uc8LqJGAVTe8rptrObOGQGCTYa4iG1EHGUCU+Uly8Fkr5p5pim
5hevNH8L4KP/baQWc1ido/NpAu4kbh618qnovzXZxiitPevFxGWGc8STSXmj6P0LAEMHcwzwNvEB
byeyEwKd/+0WFvNWLqFBMZuEWwjJFUKS4RFGoKVb+8mVd2npXfMkue6GgVc2SDCnc5AoyIvT243x
X5ndl+a1SpuEHolU7iYdGRGahzzQ+rfxX9rUyF7McuKAmc979dCIv0TzHqg6QUIPVv/1+tCvPOKl
VY36SIUSlSVDkTgS9iJJ2vL4VIaajbbU7eLN3uvHqeGTL06dn85fE0fSDto0whJ3Q0D9aGyoA3p2
lHKuh5QuaaYrQqZQMhL2SuonpqzZYhg9D9U9XPBaPghB0ZOuVDNFkvksS0AaPNUth8lu9P6p9pRX
kcwjoa66ndjhYxixuVQmvmHJLw8YC3ajAXJ98MqvWlDdm+MfvyXwjS3F2CIQ0gwlPZj9LyMYybDJ
mvu81UkSKcgHJ7IZr0NuNm6hkVLKwx3K4dZqaAkYT5OvCrNRgj+4mb5mKDEHdXARTsp7zyM9RejJ
R+hJXCSjcpd5xavpebuMlDodA3Hi/QmUwa6n3DX99NLov7ty1vRIYmmrnC91zgqI8KRDaWzJTNZ2
PEtDXzkBblXDNPkwrsDEdIRHwxkomqeHzJberr9Ua5/EYnK1Sk/kxj3rWBY3pfFN8DZW0rXq7tLZ
lw6pSKJSwuoNsU0sDloKTXqHZsVWD9VRyQ8cp6Hq7a/fxsqOZOkH7xSf4AIJ8YgwxcS7ly9xXf9o
0sb1rGprOV3ZUC9DXmo6w+00V2jUo+8qN42rHamInLe0Uiuf99J1F6B30KeaqS+RnvvudojmcKk3
imq7YdthPa80n3zZSwOeMCFgJWc+cS23dWbFl2AjUjwr+MX/B3fL/PJ8dpX5Fv+aP/KEeL52yhO3
2s9l/dCxkov3VTmyP9ypL5p/Dl+uP/a1MVts19ROj7RAZ9ULgJjAL28HCngT4c0SHqM/16/xUYH7
7G4Ws6FhqJos+rRGMvUWTuROFS+1VbrRNCfqfkf6uh/JyVaTcW+ksAibaW+UfKwZjo7xYmBXwC3v
x6krZUczs3aKHO0lzVFrsARNtzEQkrZSzlv6+OShy1It7ZFP+WOy80Y05VIKiiBXOqfwy2evGs99
przFvnUG3IqOa4x2c9LgnqyY72WT/OxSEP1yZZ3G1Hiupeniq/GhDouv0kTJU1MnCK8WgIc+seXU
ujH78IakHei+Ps66EDdsE3bfRI/5KY8RtUbJH8NLFZsG9NHgvMB1JCZspWvtIBxGou6U76ZJcnOY
6zt0mw9DbPwm7zPae3r9pTZC3Ub5MO68PGhh43iK7RfdnhDbJyJMCb5RbruQZrnVXYY8fhpicmFR
B2et+iVgEZhSHBCKhu8okbQHkrICIPaUaYxSflBC8VHIynMhTcfcfEbxPBEV3b77OpWdPqYAO3YH
XLAOUlPH88tvSk0Ikq66jdDZIVnxQUysdEi3vtI5C4SZU2sIdQWKj0RiuUJOXEXG/y2Fp3SMZJt6
0rFPOjtB1WEU2f0IM8IyKOzMsQty9cds8/ecgG2zVO8lQ+l2nC6eNEV5jEoS1ASqHHQlHF/s9l5Y
OkYu7vsyu7HqinhVU7uoZXIey+6nOI43xaAfvVBGLUUaVtTIF7wtZ9GwnsxGuqSpcNuYr3kZI9uK
CcXMuEv/hbfjVevFU6BHL5JpnmvTu3CAJDmkUr91ITbEQpvDYPwbPfDOvpHpu66EgtmRiohgypJI
O8shmlz/3NY+6cWCZPiCNskVZ8uaqRzDa8s6LTS/EvhLYSk4kpdtufLXFtilM1RNSV/z5mlq5vUB
oHPMN//IRuDYHKNvWwf9FV2q8XGs+WsyDGoA7HE45q50H39n4XCBiBK09D4e5L14gxvS3JAkrI3c
YmtOnntCOxPiZ4jYFkcS7bL9lN+qKnPRlmJg5RpLvTDBgmKo+KyBeCwG2ph+RWNAYCNdO1a+sZVe
2ZIsNcM6wu5RS+YBYwMW6NID08XGrmRlCZfn2/rrWfSd2ftWxBBFp+E2Pjfu3GhLzu2GcOPDIvrJ
UvEBevvr9yc2hVkz8EbV0B91uzwON+x7/LOS7oilP4ZOajcwhHbiPiUzyzUepq2Cz9qdLRYpSxwD
z5tw+H5sTihasdrOrL3j9a9S+sCRfXZri++yUf8fdWe27DaSpOlXKat7VGMnONZVZsNFSi3nkMQO
3MAAEARIcMUOPP18OJXdnakuZc703aSU0hGJJSLcw93Dl9/vdKGq1McvlDvdtqVafCue16/qjZbh
1ZBJACCQSuLcm+ILPhvnTsbUujQIyV2MAtTyUfnSNyMI6uKm6K9f6V/r0plsa7TC7hIRC6kH5GSv
XnYG/Vap5Dmvb3n7luvPbSUuJ0ojQZl/dVSgPGpMPDDxANqstuRKrJ8S6TBSF9GRHGgrRSkITBfn
zVRKq7y4vnWv4f1ePj6BMvmuLV+OIS6JL4hqWOkTNWT0BpVE8btwGQPx/hDWNKynC+eoHwqNJo+q
Km5fN6ldXV6Lg5xHG9oGfn9MpEYZ5+a72INxK3axcMkJGGlPirvPYwBiufOireKqfkafGtSLDkbk
Uhid+3Dz7lfD6XV5w/JZkkA/suXy7UzFVt9oF/qCXyxFralpGb9VXLkuHw18A36pOj7CZ895o9Pp
lzvmO+XZiuvLMLwr8rmcdWrWjKUz9AW1dD0B6/F+e9PU5fau3vHE68GTSo5GndGclFzHj0LigyBv
9bH7bnT5vpvk3SQWm4JS1M+iev58fo67xdS8l9eLyWYER0EmF3bqZP1NuAqOIdwPd6X4GkHB9qEy
+btuyo3wRR/pQKo2Z4/udV/OI7WDy1xaT835PZJvm4lqrWdfUVYi2zXBsqvW+XjWLVVacmaTrbPB
Ua436xbNnGvd5qa10labhrRRqRiKhgSwwy0IIHj7pWpL4SwWB6pHMS7nzVkR3EdLhcHrqq7ok/i1
KzvgErTouUbCfyR7FH+ioD58Ef9iJ3xEcH+zyWniOdDTW8MTPfafauX8NrRLjIseFHxKdsZu7kXz
vVfa1XjVZgAvykJoIFuRq0/jasJB4+pyp0v9o1rY9KnMD32kfYra5/pCMUs+3jWqZpQDHEGUTOj9
vpa/jIVoLgVKhJ/PnM6XN/NqYA7diYcTm4pW17t8am8gBWBp9c/rJ5q+/qLeh2+63L+1T2PXUceo
Ug1HVHbxy6UoAbQaV0YrE6PTPzfN9U/OYD9z2Eo/yKBxUbfdS+aInC9z+LUBmaqw29fLirSFf6XV
+wU5iIIEnubq/LFcmh/9r2gx65Df0KKFFDdFxl/fCPn2Vn8lIcBohu0fP/wnh8oPjf6bh9NLfHy8
8LMAcZ4Bzjb2X0XjcLv8iS762Qn5wyz5zeMfj6F4qbQq/kWzxLW4FYfV3AOGDs40g/kyvNHld/1n
ePMfJPhX6/SDe1Cn5ZNWzkX+NG3eRl9FB3AKObh/409/zrU6b8gr7B9/wgk/sRI+GOQ3M7uLZ701
GmI1j2Y5SzBxc79Gu6sufM7L6HP9+DOL5yfU/7HwAbgJDaSwD299/XWgZzBwxey8PzN2Pk7F/2LV
fix5UB8F3dLnDLXLJZSu9zel+CbLh/GhAzKnZlWvf8r1F5kg9txsXbit26Vb1lxsR7Wf97tRaNYX
lYJw5euCju75ErcHxRLK9YuggB00aJuGGEFxHb4Yz7ciP0lomlycqKv5cuUMJwrfbldnoD9Xd9Y+
/TFL/4zp5Nkx8BvSUHwsRqBnzRbKxRa35VbubWNTb2jkvaJmgBwIkdyXP7EafmbJ/cB1z2m6tbWE
LV+dN7QIonX1nwWHfkL5HzE6BKEab8MCa8S4UVjWvE+do1z+hHs/QDj+Bdl/BOc4T/SzeJb5g+Zh
7VqWmowyy41e0qfbiN4xNb5Vt2onlMWhu3H0fQHvPpf7r0TxZdZ0miewDpwHZAMcf/ick1k4yQjz
Pybgz0zMH+E69IFMK1Ugy/XStl+lmpL8gZSEZXl63sRvjxuJNYVGW+nRzc+XNb7/T5F4s6Ze30WP
yxrYonfjnqeKVvxyy4f1UD3BzgAP5o8H9xOqfGRn/4a5ll10XogKLiyQu4rbl1L93uuHP370T2Tx
j/VAtaQtxUlAFne6GdG/StWda0fbH8n54+f/THn92HJNNPLLQ2/pwwevvjjE30nOkCcCmpuy2irl
oaascFT+R8056A7++1046CXvUzji3Md9Ud6/XOQn0CXGn8zlZ2v1g1J8LnAG3c4gWgx3Y52L+edC
N77edBoZLv+0SfQsL/7FHvmxBGixLIsF8KksF3YWR55PGC24uWrl83juVyVoNbXW7wQAeQVBpe1q
TpULrcT/mFg/m+APQqxatnqpXdAv0/DctsvifVG0dkTHooUobv9nr/hBdCGc+7t8h0K0bF/ehU9n
YwDF93Stuz+RjT9TyT+WAql9CURLpKOSH6iO/NKSXih/K4r7huhkdnvop+7R7lTyYfvb5NSIkvOz
j8lv31KzTp94488ynmam+++k5Mjxe2bsyJ4Ub5cIdlEpTv78bJLuV4CYf0uH/5Vnj/0/n1L/49/5
d/p4jtU5L5of/vmP3TO7W02VZc1b/Pz3+db/vPT3N/7j7ZxWj/pxan686nc38fxf37+Jm/h3/9je
m3MzHtqsGs0MRK3m4wWMdL7y//bLv2QfT7HHZ/b3v6aP9t7MT8vPj/tff/3qy/Hvf5VmiLZ/++3z
f/3yPb5x37qoznVzi+u/fKmv8f34327N4rrhKaL2t4Uk019YURaqKM/e2z77j29w9cnGQlT5cjkn
5t8fVVP8/a8El/6mSlwrSroqGeqcIFFzyPn1K4079KWh6bIug/L+1/8Y4++o9V/U+8u9ve0f53tT
//2vKtnQv2MOHRQ4SeE5krrQaFml/BjfrIS84cQtkw5Do5YUB1MUjoe7n3vKUbKaNIrrkxrmsRpe
/cEXD5yi5bdhvzhO+6VNlHjaD7605zZpd3bb0+20sDRLa9bTcb5asLv07GoW9g/6qLquR7P0Jj+P
Fzys84VgeVzY4mGRFly+sPJYPAy7K/HP5OaWHj3SNOvuD3stnaxF2h/Ag6IS9vD0C4449uCfvdwT
TTWUzfZEkJS6hiFtq9UymGcwnhZpG8tx/o63jLO/r7uCfz3qJ9UF0R5FbtWHc1wa33RXdhtrjOlZ
9wxaczgOdmcTB30GnY2Hnz/8gf/1E6mIXbL0ZEfMGgs37OhoSZ1pntbw4xMfxXMTuXUoeY11TY0Y
z/Rkg/9GdmnWO4UPRPu3hbB+HfqsDbvdGA+UMFl92IZGLLu1SbGRcers2lRdgAe/X4J7MNnju5CI
Tmdflc1g3/TNZBfkRZniW2eLbh8/j0XAUHXXyKZiVfjUxdTx8rGqTUpYGPz9SMB1sjuLd43vo8PU
9s1xUtf5t/zbJagCEqTdbt9ZV0oirSLl8eCzfQf6wKsPjSU7VXBJ5XK19FVacJ6KQNc/ccXzSNbZ
GF+OhrDVT1P3ub59vQZyfD0+j5N9CUAsmRhfvtyU+WpgEt2uYjK8JnjRX8/Wy01ZrgQWimnbfTw6
i2ReYTRNZw+WDEW4sdmxdsYJ2sbFkcFaC6BHDu1p4ZcuIWLZZVQuFTTySTwZJyJEN0+zWEX4JqoI
X6xaBgSYhBjfKXMHc+YBF+Dhn4tugGN7ECWhwnlVsSLtAdcS96mnjoVIaHY/WCpvFvz5gmZbxouU
28B1LY5L/xaDrwIIL7C/1uu6WtiaNaXG54t9PV6Pj7iMdW6sLBX0X5fJXle3+5bQgOS1sepqCQgq
8k61QXWGEw6iSxqRvrocX7HEeGx8HWe3NGh3MKXRKbquoOTl9ukjDs1VzG883eI2Fk/AgA82c5BS
oPIX6SVVkq7BM7MiGUkBG55c3YQARKh4xH/KkLQII1BMDm5lSEIPqxsuPNGpLMINcO8iuYX45Htn
gVdrLXisvehoXp2J5ZaP4IfelJ0W7hzshackRjDYdbUe3+etcnyZky07hHfMxmbAAAy+a99Fhy0z
OiwhZN7X4QXoppnlyYT1WrM9zMxXPtegktzCOiygZnPMbysDgMx6xWO5wrn49frxtc3YbB4eIoW4
lL3wtXTw61NOIgKkk12jWk3y/FKXnY4keMXnGPq2Me1nCigigM98Ocqnpb/0QdRhuWZOk1fiST4B
M1vAKmyTnZKWLj901aZLy0QPS7cirlmB/rUipQEGQ5bZ9ekcn+tVb87DjOkbCVt1uyKoD0LSOstk
SJAKh5F3kunCmy5Bd4zowHwaZt67PFdFwAKJsQTySbeSfPgUboWsl2YrngR1+yROZMEFc0tKOmg+
QBmf5zS/Ppb8aUeRvvBNHNcX5CQfp2QYaxYs4yrWtBeOSjClslnGPFzw2UmIQcY/xqBPutVRd8H2
Bl/Gvabg4vTvwJaYFPuwP54r1S2O0Wfja3Qahw0v1YXtTBHg1+sYH9V44jlsEKjJzr+Rg/6c58eC
qScmQS8sIVVHttj59rWNH7Eecj38C0UnWz3JwlZ0jdP9GJ0UeWbqGi2wTJli+1qzVFd585i2LHgl
by71l1uspXI1r4CEvhBPUr5lQXKXbOsnlJT8hY36uBB2BouodCknCKCm2SeqeUaNaFbls59ls/Hv
iAtI5i6+D2nuPk6apVi5W/Hgy2qiPnY1moItv2m2YE8pn9Gl5ZnlrmwqaWMXQRnfksZ/ePKblN5i
KdX4VHfB3pr3KRCdfdI5i0Dal945njpEMXqGyMy3l4euXKSw5iOGhyAHgDlCynKJtLecddnkL0Ab
TiLn6S9hq9cJlWWPhylVTfGQe0aoBT13e4MPc3c7wdO8yurRspfP0ZbB1HD8zDopyhkFbPUnLeVd
7j0QUqjE0snuSNWRMyUAzCielqh2Xq5kG9dyZ7cn8X2yxPdFMD42TCJdsqyA4FReFLyy+ZTkcbGS
aKCIBTeM5Ix/5g6CRXpHhihJt1K/PBM9KDPFM4JzRomfETwynUq/OYOb8mIhzJ0qkUQ+GJIrmUaA
8Fxw0q8Gj+cbAVFQPeATKemzBbj+ybgvswmdWobAoXZWtUcLXINnAF5eayIQbvFg1eE1GXfy7uLO
8gZJTQrKL5d6cwFizUd/BUuLVo9u5Co8Yme4w7EOu33kcnZvEWDLpLLqrHht6sMjHLwWzaMliJcM
kK6d6BD7bQ/dsUWLd5Ya4+kWjU1TfOblnX0/1jG7j13HtgVha/5bu1J0hdF0cyfjC7tWBzrjxBZm
16Ay/Ck4x9VRSuSZB/RZYqmOEcNV/OCWIXK3zToE2iW4+IROYgNTZLCiUxu3iMwiQJ6pTJrBTzbK
24L9IW0bo1RqU3YF7xUibN5vC7rvIVQi+5GBP/BiEpXVWChZhDtCfCYkvo4FC91nCOVbCC3K8BZq
s647h1MCcYmSUqd+x8lAq4pVH/YO36HJZ+6psQhYGziHZ2L9ANxPwAvBPTNWeX3vsYNeL570yqQ5
vk5OEIBO8xX08/3QAjMV8sX6mkYu5oFkN0ie9nAP5OVW69YdJUbrwRKd+xEhpa+55YpxoqHAan61
6qaD1V4ZIcnRKVKynnk6RguZlhgVKPlmj5JK5vV0+uVWQhmhL8JmpzrzT9dmrfD1GMPip2avZxI2
nniaZn2AKYB8dK/HC7pEdM4xQgr8XLsNB6tFnQn+h7nT2Xrc7OEDShRP801+bV7SWYOqbmdDhkxK
aM20WmAgYkSQI79HIWQsYf1iA5ROIW+7BL7Wv0dHNtCV5h4OOeKCww7r91cvsu+PzdK5xE8vsoaD
Eoq75lQlyts5q33BWYbSQYb5bMkVd5G0EX3weE95tXk9VuJ+OPX7i9v73ak5tSkhLulQxGI6vY+7
wZxOk1kzspCn8usanwFXNOv0Ar8wGnsyK3fcN4lhSaaRFq6Yqvby0G1Fi3SOIh5TwRF91Rp90arc
79phMtvHqvB0q09FfzKFUE7VVKhWkV3EylvvKwc9yLNLbBr21ZVt1aKWGmtnEcqWvH8S7fAurmZe
PCW8JMZR/15MG+Zy0GkHfRwgM1GSPdVkvmKyNPx+etzNF9/BsQ0WJqjreYZ4mRICcLfVl6V5TRaO
8UR0TQnsWTpqoFKMO99aWVEg76cTKye968HcwiMTm83o35lx74/71pfer24TT/FoLd1bQMuYL6+j
nj7jPHiAook56ep+9O1y3wzvTbh0tfgZL93I7/FPmvmxDErsOBtYTPMMBCb/ru2lqzjt7h6/bMPX
nNYGeNBII19F5+2foUDia1JU69puDq3V31dkgon0Z4nzY8WzWZ8zGt65u7U/nCJfiaW3ydGT5xNM
qHrf77gjSogzyd7LunHGcPrdHTzj2PCV0+K0qFaqH6VUuBrYqGmDjKpWz1g5Gem0lr52JzUlwfTi
Nq5sIUJT5W0yhwPuRf047kmhwZ3tPLEOG/LhV6RYI9XzUN7rAaqB3Q/DSl4ZTuTSGJ+G24pVVg5n
hP72BYeILJsewI3uslqNe8OSfcMazNHv4i4+B7o3lCsprv0mppJXccuj5oyWkVzDllQd1+D8Fk5v
zaE3Vro3ZUPc7su0C4d++7AaqjUxaIMzVbtY54hpW3itb0EVQyLF7Y+To2Fs1auXfWZMWZP1Vndo
DkOsQ/q3yqSdzU3bAu0ONbRTlFZmkxVhvb+6ypt0eJ6gp5HqM5GGmFYy0pv01u4nOIPrn+4Dhnfr
Zqv619MlvtlQSfYFtqToU0N4j0Xf+F77OhRTUzbkJYYOM9mZeR7c4/kCtsK8MWmjq/t8W0zbCaPz
ZPjXGGq1xZae98qJlED6Vx4XGFLj6jazDvfwp8rx5rbuEPtYhkQadWrrNmd5I/s8XdgKty3XMRTV
730eB2tz+ot160Gq3swS1YlLuL1zP0ZtybvqJB2YFs8mVORK7uJ0dwc+Y5P600H1SWe4uK3P+x7L
ecvG03sRX9/FTwyliFmuVobBLkgZha1vUbrBTC7uA+s/HkzRr5kUJ1F5Bef7/V4IeaBiMrDdizEr
byxZ+nTnV0zv19iwGD9CaWb962nc4f6HhwyrBIlT2hjwqeqXVNr5RRz50kn386Pqy/5ZY8+9CA/z
VdrcaFtPqGMlptVpOOnW9RtYnF80NK/1YlNMB8bExUYqhLyNkS7DZlxHFlO2mhPfNNgbLs31fODE
XNUGLcHtA0RasAz7QE77VLeW4fPjSjaUas0rrH9nFdzpINvP+OLNr2195KZ0EBz5yIp4o58zKxfu
siG1/WTG93gRvgCqXDWnp7v43G2XjnRC7FoiBseuQ5ArbyOUhIiSKSOmilPB94YtHZZxG/T+PZHm
ycgs+T1+uoMJ6UUL+uoW5RDI25kMXs2e1NmAIO7G+syfVodUGdPhJKIWjKOcksc3vYPe+EwefsEQ
x2AWjKp95iTIazHIOFDlm5sPDPuQw9eC0++lwyWGc84zqwqh6Is7Nb0kkWXYiF1rqFYt7MaCcHo5
SIdZB5FbYE2HjkdPp7s3vfe+GtRIXgSOKVIxy2kyssmomRVFgNiW+/k3PyDmF2ae4e7q13fMTPBt
PTm4JEVCAXU1bYZk+GWgEx2XoiPkPasV5N+fcXQsM4T9JKIqsFRyB+3aoHqpwESERfYCTNUAYGde
OL3fEx6biAg5OWVjVx6K8J0rxJ3+/eMCVGlgHJdOdFQZgc5E+fbh545szS3Rs4tbePIRjGX9u7iv
OAK+siZhy6CuoONuVt/i7s4WMmzBnQVOZI9wPRPWLdKBr4mY8iw+kQ5t+vRQZdNB3KP2juLOsDGh
UajjLgJVUtrIdgf1xgDT+zvmtXdNGD4q5btxbBKMaaanvD0TBlh5eoAcZ106jvFPD89ApG5QgrON
jlyvuk/nAXH+BTvqbGxxDzeY+lwezYYgELBmRWLHbCCOu0uxAtM00XnHHUvlRcs7u4o2fCxqayNg
JmhlNIr3ZB3vkOictd2XjrOEiklqHCWzfDFG0LCtR4YwgLIOndgcmcrYWTNb5+x+EoPoyD9Z4QBp
ko67h7I+h6rNrU8PKGxmjNkKD80jyEhzxbyUzCpR2T83ki9ma5Qpg+Tbr/JhxcArjxH26mqaNlLS
zQcaLnm8ZpOMrn15yFjKLccVVF1wDrEqOeg8wi5RvCttGEJsTOyJJUwU0nhHbzeNhZsNxx7enIYT
koXBGGPNNjbOALwZ8cJ7HaJy0zqKhykKs/CrmY2UMmMSt6zxFJMZGoE8D7NL0KiKCakgjQjvdolh
DzBOFMDa82eBYNL68jKPgj8lNvJ4X0/eBy0lca2BV8xhChbhf15wT/IMK95RTCbu6d/7vYx4yh39
qByaE7YA0gJnAsdyf3D5p5xWLu0qEOjno4Q6ruKy3mDMHM9HZBkcBAj2UTvV9tnPg8UJgOVpRRc1
62ku3drOg0JcL9zqcAu0M7gKqGHRFm1sHxs4vCcmFZgbjUmLi85cuD3FsLdfzsFotfaEISPajSnD
WsXqHnKTO7z3dhVOTu739gPXhDWFz7AzRei3ewRNWIVSVvp6Uh3ISgOS1XlZTxxW2yY7YyPlqf4L
S5EBdax7jSN79+yeiZ6cCEewwfnBA2fBIDOMMwkHh3I2IpoMg8SZgodFk64+Gb1ntrD7BI+A+thw
V+vhDei9YWc40x6vgJo8knvWBeD44g3Ay5wI3Vawb7MHQjQv2YuXchlwuiR9PbFAsM6uIWYaf8GY
gEjfV3JiPawq1LHdJr6KvChhSMwuizw1qXeg5Q4ZyVZKNjhVqGTSm8GBG2AgRspPbbl+WRhLgJE3
ZpQoWW/3Fkmgr0BxJmca1pHX7yK/CtvdNQSru8P+yYP62O5qq95P8e0ojKsyUFzp1HJ+6LCDsNis
CpvGSOF4GyWJEaD79Szwn3HnKugV+7pcz0v1xMbEmpqWWKI9ll1EHVSMEUN/gyOfD/qqne3ffR7k
x45esSvJuQVn+lxgwaBdUMxPY1OZ9b47KE5tiTYFOeUR++0c5Ok9jLzO1dNb0O8aBl2ZedruhNly
11w1WdgvMHmPoo/VoSZABSvOEDcZPTh5LIqUd1SYmKrXe9jGABphgbf71sZMoHknFYIulhXWxdNF
H2EZW8+YEwuvuW+ruDJnW2L+NY6fOFLplvZWp/3esJ9exZ5kT102w2ERiqnsRx8mCNWj1UFySE+I
O7OHp1tQaflO5yGzcaLRHSCWYhC7JR5PaaM3ZKPFZFgatiCu6LDCVpwVOCeypPEq7xaqqIvI/jCF
BvceR1aZaRyiUP3BwqGRS59eT5zxRjDRVx00w7K5u1gyzEu9foIWs0nNGaKJX/sraf24I7C9Ohey
YZl+mE/0lwTINkpZryjF2rjWGHFVzCIuP7ffl6f8iIkMYsc5oONV5KOusUZ7ls6uYgxsBl7EF2yO
DxLxKoQJ2NDT1sASDKLdTLvB5XmkEcfdgRecj92JGVfxsqCaDBlR78fzpvSpubBoizO813YJsTkl
WQtXcjjmtNZIYhGHIg8yN06F81rcVNmYXIi5JEW/1YKTEij96pWw3ZaBIH0SjlJQslEuq5dXz666
4IEPvF+dE/H9nBBK8mXzTKxIxx/YBe1t1R/K5OXhLyTg1Pk3b7JeXuSo4bAjtLVT7LN796V8M6RT
KqQyYRklxR9H1AofnbQp3VvM//gPClib2MHKcF44FqX0tdjUJ7q48FWF5URkAh8xBOLQO0fOjFAk
fFGbkfuI8QziR578V1xhtFLjEven+dIYx7Qw+2wXnOGE7SOu40HeEGaR8edNPi4obF28uniG+a3B
9xxw+O1zswSkurY1TiJsB/FxXeOcnr97xXxUHJtiy2QwfQlS4B/kJ/HUz0P0H7g2X0yqnF3KOF7z
OApzt0y4pEujsGV2uGt/KXGZym93H9fkQWh5cMWm9kfTcAjIBdMef1eCOBz2r5PhzHSYAh2zUVg1
QZ1MFrUmw25pz2stmgrnNKv2pp0e3v1F0CfTPgqlvUoljon7ncOlGTmLI/cTX+wYIW4v+N6PQvF9
aT8INc5ucTgsnvbiQXzHqev3h9HUAuS5xDlSCK7Z87pefqgA/IuBZrWn2QG72NAhVD48ThNRxQ/6
yabu3E6FIx5UcvYOCpNcpLk7WaMpm/Oflc90WWkjVOyWZ9n3F17cxtdDPXydFIuVc9EZtPgh0+rA
gMfDzf1w+nt1UqmrS3bzorDDHehr9scUb9Ga6YgEtHKXtspm5wg2Du1pr5qvpEpvrvwmm8N+NHtx
JQXCcXHk9eSL2iCb4eVnWR7Ja1yzAI0M0wk2u4Ujcm21e4l6m1WVDVlBu4ZjntzmjXLNFsEyKPCA
eEQxkipjuNyyaOe99rG1ahRMMhLN9Mh6athwH8dtMbmE6BspRp1x/SVrkyU7Cyehx1P5fSEz11gZ
KEGvTTifF5lwfHgganl6ePNy9+a9PN7F5qw9xa5SybpmjySnZNDCiU8OSTikTE2xpKP8htseN3/c
0JDPnT3/uasdxff+IJtsLTyu8Nvswn+cZi+s1REdhkKYntWaoIcnhw9oMfPdDW4z3jCwKeYikCdZ
xARs5hbhPPJagjHQoHDQ7YS7ZwEgm4zvmdXED2A5Z4EEGMngXT+gNSWoyBl72An2sM894t0+VOLE
YV6gs8nMb6ic92Vw80j9ZVBNOuy0QLCNsEm5bn7LtJMQMfIb3XKnnWh+bAuKBHpvGWj2LH3m0Pgz
ZRGsCuaLYu4rsikgEsBOlPiYyQ++nFyzAlbqgiYovea+ZrXwiu/bBDsjUQJ4A9oK82abkdzYQrL5
8IqM2Wr2wmaZyplEcgJBKhhCsLWPjSm+P06Rc0sKJ096Twm+IUHpBDAzUEREDskompLPfhNS/bTA
HMN48wp262jOXNVkKu79bEjFA5LVNRzFapMoyckSCp6ZPrMf/Commj3zHyxCcnuIRTZ6LB4zXQRt
wqZtz5+0gC5GlxAdYDUmxuEzwzKbRxuNGyEg0k9xbv/Pm5c2HNlhSLTW4DTODafr/pVgbfEb/xKv
WXzHEmNsSbvDcZdJ8rdLyGXwwDPjbwZwPdBo/J96Zkb/sYcQnB410b2z34UYk6zVFbSq4B5qNDsJ
O/ZUnlaHfqfTx9l7BS+sWMwzXie5jdmYejK5Ag4hTg1Bl1UHkH+Kzd18xufjLQCBy+0OmmN4ksPU
2t3wLsUKbjlXZuxZ7p8x7h38VqHqicJ6tHqe/ji2e2ydzEgweDOMIGaHOZFU4eh12cuSEwMz8nlo
hnlSWNOzBcywq2z2sdHdOmPzYpNbA2c9Y/vP6YvYne3uFUSekVD+fMZi5CqdUFYVRs8NI3NYDnyX
Vqlgf9cNQGsrba3FmJJ7nVjlbP2oHjZmKLmXWE+1k+JSyI0vtN1pFHy/NaaBRfhetqwmJr3V755h
bTUH7I8zJiJ2wuHWcnFjnlPD6xws5AmXnZFgJ0MXNWGmCKVrJs9DdKIEcsIhfDUwqg7TqznU0F33
5gMBa4IlVm4ib9lumEmZsng7MLsMAoRtwieNiZPQ5vZL1mWqx7unuDoA55+wZlNGP4oqzP0o6Zn9
bGjILO7CfQVY5yqnYGJxXDcmsA5/F+E9YzwPD19uPnMxn8kTYMUrdkz4SPqkgfbd4ZwWIRwomuwh
2USIvGa2DrlVCujgsonCxSzy7+v223z2EJOz90gWgfiOtsEMyfEKz+pveSRGeEePzSpSUjds5jnW
azjDXjRrJOyI1jvjN3aXpCKgnaaAcf5aSf5rrtXvsof+M4Hrx1yv/93WTRVfz/H9L6u2yuL2L4/T
X6wGcVw357T+/yGvSyTj7+d5XVQ2Yrz+LptrvuGf2VyCpv9NJWWKhC1dlbWFMaf2/zOdS9Clv9HJ
kBwvURYXmrTUqKP6NZ/L+JumiZK05DtRVlVJ5YG/5nNJf5PoPj3/pxgSWV2AN/4/pHNJ4geO7H/l
+mm6qC8kSZZkTV6CaC7+iNB9US+v12LZFmtFfDVvErCea1W7y1+Xj7F/625d+alpntfvlU65EP3o
VbIvXnXzrb2ebwRUxuL17XoTxm03SapTjYb+y2P5Kr/TJ/5yJvdCua+vPc3lqY9uCI8aY/310lf3
TVsQ8i6fFFNVeXt/rwvjvG8v0tWRS2XeNuWkHJ9gPW60Z7Pc53IPx48jIvCsRjJWXM6Ga4SBY8bj
MpS7qq1rLFClo/FQPbzeXqJWuhTm4P+6lGRQiQoh6GlUN0BDlgfhppWUgo3lV8iTr5WhY1f2TypZ
CzIx98s87/ZLfXlhey6QQtP90ZNiQtnVeqGOJAJdS6m+gwCRi1Y+niOyMsv6XY4uuV+LbfN+Ls5n
kq/mjNQoGopjbWiX3bNavj6ppXF7f8l6lyzqBdkr0e3Gii+iflPld8mRHm21J4fP+KX6P+x9yZLc
Orbkr7S9dfEaQJAAsezgEENOkalMTRtaSroiSHAACQ4gv749VJOU1aV4Zb3ozTOZZHalm8EgCRyc
48eP+wbRQd8R8ToEU/EYmcXH8ISPqNR0rjhGHGCqXcLi3AZ9dbAhFBA7hWkwv9MIor1HR4wQs/BM
K9rc5u0y7mGeJPdrDwE+aGfhYIx6sEGKiOQ3MFeQn2DSNNzLDqIGOzb7203ArTwVTtgsqtR8S80U
fgYRWtxUegXtWoQ2xYe590JHy/u6zTmsQhl9MlBlQzbYLzAjGabuBbJ30xF8wfpDLyJy9HPXH6K5
hcYv5kcPfKHFp9EW090iVLfuimBDS56Z+gmT5DRu7SS/1pMXpZg8s8FO8J5na7g06dbW0wFjTPYU
2m3dcz7VT+0kyEM5d/J+9bp+30y9voEUOFLA1VKxs2IE3uT3Esyutfbmo4wq7zznHEHK9DIpBrhW
7VpWuxxJhYdUHsblu6Ffi7SwCxSqzUb8Q9PBRBHeRpjgaiBz1LJtPq85XJKTpVAoVTDyR2LJOh/q
6Tq4H2FmlQahu9RbGLK/k80l/WYUZ0lutVTHfNLiHEUT22NRqGdMZSFSb8SZj0swr5+HcVPDzvaw
RNqPMpQHv/F7/+hyZhM1dBOLg8ljsT/LpsasZODvqjBa91IPQxYaXh8j58knHUTjPVl7H3jLDH4E
Cb3taSUufAk3ot9jMkdjasJh2mMkrYRrmgrf1ULPr7U3wcEWxNOkqkp2bCwbjxPT8qHyxRoXvDXQ
ehxzwMyCxgwWZMfKbiAt5lR9cCuas1jLsFw2cAx0WGqnQebjzYq54USYJkjbErztsAzdXed70WGG
JRnmnXznHhoCl4rgosLUk9G/qUVnTtPc4bwMy+mLKdb5kDcG9k2DAQcT5lllxgLZn4q21BlmH20a
ikWf4HUmPqgZdWHbVVs2UTuugLExNq5sWB4cZ2jgGMTb89wsIWZwsGQPpmLzJ2f8/HUrqvHEfQqk
NmyHCral0wyTQNj/bXkF7JhoRQGYjaL8XkAW4kysVxwb4asTBG7omnTVZE/txu33hnhkv5QSbmhi
nB7mZWie8nClEAkIUFD2AIBZO0OCg0Q8kSsbnzfKFMpvz6tvVJfDr8/kqLWUazBR6XN574ahh1Lp
uHZp1KLTvE1V8TxAS1bFWkbDfuho+4onnd9hgL7IeOXGJFwctK1YNfTHpczhqVZgSbrFb724sL34
048qfj+UZV/E5bCEQM2CLn8PGbfFxJG88cgkEah9e7vUcvpQ9lLfNkLrrOgASi8VOgOSrqhs8NWr
rN+aAYaFVTs8QP9lyWaYkZz4lOdhvGjQtmrllWe80nXKajqFB1d6G9SFzBKEn6i4OAjDIz1MZ0n7
oySmezH9yPc18SACKuAY/IXmDDOXAyRSas3yGyn6DdAHUfRVTUN7L/PSZZsaFWSHCJuesR7AJRHa
QF5RjeH6bms1JuvCDsq0WvPO7AM69eeGbYWXwH4I2ZMZBvPUEz3v3USWYxCFM48HSravM5vcE269
f9SNBJS/BsNpWCdz8huvPFQlrXjcElcsmB9x9Wvd2faGMgz57UrPN8e2btASw0wySS1izavx4Xq8
+SPqUBohXpuVnR2ms3QiqiI4rvUAkRBouqL+mCoPmWnjgTfIc4ik+y2i1gK/24++3qrPkDYT+7KV
5hZTJXMa2XA4gswujx4UhR8RDLx76px9WpuZwxTSjMH9sjEw92pa2mOtIf2+q6sy+i7XqcmmzgCU
CwMOhi+t1m+RX1IKi5B+eagH2uQ7ad3wPvRUCHXM0UYP1ody927Z1AZEtI0Y8srRzknBkGOXltE/
cQ7bJbFCAzGDLEyUYIEbc/TDqI0ywQb5EslljDBixUMSl9DHQyNnluS0dn6pbmQ5Nn8qbqs2dso0
HlKGtd1iMPaDKSP5tKEX1mEWJWsXiiEz0s6wR9vmYJ2OW9O/Wvipx5O45A68H3qIl2xiZjsPHlcX
3RILUBSDsmV/KyCRB7DNrrU1Zw63ApSQtkQoj1roWY288LobGBlTL4aloIZqn9oAnkENobqlHsiq
9dZa+mS9DhZ/Q6v9EvJiUb7cVcLJ8KGgPjg561hFcLeL5vo022jt4rJZapG4YJT0JLamjr5HVE8k
Fa4e9tBQAcuEwtDxqQsUZRDFFRC/UsJ54l1QO7woXiwAW6behWs2zHUIzv3sWlrGkcFkDss8xqIP
xRTlz7IU89FInKKpXSfQkToVceCCq3dottYbkoFyXsdzlNPwUxjk4c6PYDr4XoTQEPnTSgwjwwW3
wqrkkT+b2AnS1Yg7ywRoZykY2kql6F+nnvXnMtDoV7KFVJgFggpAXOTKouCLwM0UrfO/bXndf8Ow
PaQQO89r/JjzaHqnBsuTYuz7Q1EV/gk7isQsmNECg67sRQ06shZlK0P+tqvlYj56M94WiHZd/WWC
4nvWyH44M0e399RBJGCKNgQp3lVeppqaHMaZoKOHkx2bpO/bc2E974b1EzCiqiXVUS4NP/ihkSnE
ydDUoxV4kzgQzOceutPZPEf6bgsbej8S3cPNde6PWpD8UzsP/b3z/AputR07VHSY0Z0e8pe2qmec
+oMc00U3+UcTrn1C/cV9U6HsXgRnAQpVX5F9I8b1bNqx/Tj3PjRtbe69Z/MIgEBHK4e50mKPM43s
y2DzyO66MIB9ijCQ3gyceK5hBrFiJL4sH1Trgpeu5hjVD1YvW3Qwn/RcRXehg+o2TI2iDP5tJsth
YChFex8acmLImT8UkAvCaVcYCo7tAs2AoGyP/pqLfZ1LaBRsVDQfSbNMN423lftiMcMhWlv/gXOh
jkSU4Bb2I9iUvOmHg+RmPOajkXAttqCoUB0BBl4m86ngFjI8cxdwtGRm91GpKvQw9DwO7yoCcX5w
fv0OvU/I0MD9czBKxZezBrpuGFSCwM3kjychyGZ3I+yR8H74RCZgm1P3bgspWoi8bb4MUOnMgpmZ
56IlAAfqFoLig3GfrCUGEgtb4WAdO7rwWzN79It2K+hq4Rread+bTzgo56zyiyU1sD24XS2bnqDt
IR/dvJj7uunyxwIjZ+lA3JYuBIJ4lRJ1VjKtMr8aedaMku0bjH4m2oYqgbcx/mcY7aYLw5wX32a0
Vpi8GJRCqrJow/oAT2f0TDUjEKOj4qFyAvIk4bLFvPQg5KEoQNDGI4dwFVM2lXUIo8Gm3Te6Gg9k
mtmBQLwhJv0WpJ0kJM7liJnutfzOUNYlZJtUkk+waMNfbSdbNVjyG+xL4w755C5qO7FrhW8BFM/z
C6W1y6AcXCeYPose6y3iH7ww5zewHQaob0exjyYOIX4TNMkyYAQ6UDV9FIuVFChobu4iODnclNBF
vTUMzAdXe9D6aPL6XBqv+lrOpn6Z8k3dW029Twwfc+v5Wt4PFSx2m17zF0dpcQflVLVvZWM+NQs8
pKZNl/c+9EQeifaX0e3tSvqa3LSNyd/nPmned5R1qWnbaF+XxXZgOmxuaDRt+2305HfdNev38CJ9
PdgGQ0YWqhaHmQ7kJWpMe6wXP78fGJiXa+7WzMC3+M7y8JvXku59X9Qa4hkQViAzaOmaB+5ztYwc
ShzcUmgVyu3LJWc+Qgq9AYhZY1J1zC1kzfOxkF8HBtnaxqfesc2j4VYEeQ2I1KNzD2X6fqHJ7E/F
HcOywzxGjknmGfnXn3Sg/tlC+PAdn0vvoVcQZgooBqp3LKgK8F76Ysn3w8zRlcuFdlkDd9CYFZ5/
M5ogjDdVmpt8Dhc0UCrff/almp/njvTdHrWbBc4e2eUdNTisIJdm7EMQTsUekXlAcQWXj3k1HgLj
ir1X+ct0nKxHzguRQ1YNVGSKhvpIajZcfE4vLD+E2bVTczoyPnzw+m2WuzDwt+NQ9ShwkDuId7Nr
LAB1uJ2dVj0GkE1x9NDmMyjvGtpW07aNj7TvqjNkQJu095G6aFJU+4LAI9XBzPUD7QQCybrom9LU
1T2dmIIT7VDvVVWPkLiXXaJKjtYzNFdeIwSOveglsm/N4cfuwy1lB8c8nnYD4fdcG3rMbRnci35A
3tKEK4kn2bYZcgT2vOSwbtU4czPUXmPqb2O/xPVm5N4fxwFnKZqpknlrEimoowFuK9H55HLAsMnW
OZZFCnXqjiI8pW5a5X1UQ/qlW2qVQFWNZxqnITTIyjwzXh8myORATy4AyjJnT83C0AasYbWAOtCd
6Kqi0+ig5NwsFjMmzdrCa2MNPlYiMtmGd5gGEGY7Uh6JDL/5CQW/fhf4OT3OM/y8JtS8Rw+12C2W
kYgXW9AbTPD6yFRkm6Kqm5JQNexQjJ1M+YB62fLBJBayB7EC8PA+bAocD6Pf3XmGleeqgJZIKC2U
zLtg/QKoxqRGRfYA4ZzpUFblesKn63RzOTSH9SUGm4UDzG5y9BBM7cGHpYOvbeXIh2504IpoAR/T
iCMDr6LhT66xz9exNbGAIXC6mcAeXVgh0aybHiyOFX7YSg3uC8KDToPApx+JETxdCdTUmxIz25Gz
8LPotnaENsNonwGKLKeuLss9U9SDlL/T83ugY83ZwDsBRCUeTg90MnUyh9I8KduUWQ2pRKTjLnhq
9VTe+AyVvZs7emAFpInKvMBy0sEGyk7nICOWD90+kGq6YVSIPXyEwrgYCphWcHCoKBmh8y/L5qZ0
okg8Q8H5ijxAzdBKHl69tWqeA4VceofQDb7KVIzgSzofYkBl6KXjwIInmVsLdRWjXwPh5ndjpIEs
DNTesK5FCxd2CkO2QObt8vYYeuDa6se+9xGhjIbC2yagVGThqPC5mCSEUwUM2Fyp2g40/Lo4TiXD
3FQYoaGtYOeQRgEzENLsu2MTrSA8hbY4OQ6zK7zxlC/lhFIv2MSt34t639Y+ZzFBXnUDF59lSfNw
ATF2aOwDUnQ0mVrLbpGtLQeooWH4CBsn60pWPvflDM8iHUFeuzEbPy+u0RBohkIQFLYHKAnmHVSa
2hrA1tTWMJquBYV+Eae4F7/jUOgLVvvAkKvelxv0Nbg1mERkcgA9ph02+YRiYUVHoLD5wxxhBp2h
cPhOeFkGu36G3QkUCdtT1/rqQ+sh6kbwRANhpR/bE+klgE9l4QlFy65INWT0b3TQqEcgaQCfBq86
D7SOjiVdIUmfr+gx1nlxT5G4PisYuhwclBpSbur52wjx7f0ooFE7WzRFt7WEIpiBkpLXE0xbzJN3
Exkl75l06oM2nUnF5A8f9WVjTfPFWCNHdEFRUm7xvDnwnURUYnB8WN0KmxVTsE9V50EzNADMBaem
4SPKkSUDzlje/LgvMhbVzTKsK/IMNvbv2mBRH0Sz9uCWQyUVoZrNZ95SSIK0jn+Pqgp/tyg4EmA9
vZNGyL8KKP1HjYJ/O+r9y3j4b0fHL9f7uRHxt+v/fx0Kv+Dt/755cH4dXovpdf2lfXD5kb+3D4I/
0DWQEkYDGO3m+P3P9oH/Bw8I51xy/IuUF/2Wf4yDyz98iVpaItoJQI4+Wgt/nwf3xR/A/FmED5X4
k0P6+j9oIPyqFMCDkOGj0DoI0DqgjL1VwFo15LoWXuiUFXA/pD4cuRgYwiYvRPLTg/lbL+nnyfMr
V3qrBYg2yTT6I64EiOesalvGHg2f+iG/IsQR8F+1iriQPzovfkR8KgkkXS///pN2Sd7Y3pMW8nFo
zIizg6C804CTd3R0NA56U7zz4RmE4KEqFld4BO/6Ho42p27zBWwyG4gzpLDmc1MCU6URbOo6V4dB
mzHRfJ1eSi/vwcJa5+Xi0gtUKEWx3Y2JV1ZDk+jF5l1cGBNmohgrsB3H8hkowXgGoN2Je7oW4hhc
GjEIbA3mzLx5W+usKjtZnngnu+hGVYjPaRH2IVQZF9WPhxHujvQIg7alSoDaL1CD4ei/zt2MyeyB
MKjYbYBxjmFB++aYb+AB6l5VsJq0TdefvQg5AsCe1rfZLNqWphtzBrMrwH/AlBY1u/cqO4eZ5oZC
f3yyXXXiYqkIyLOF7x9KKzYb5w1OLhSFxEMwGzxYLq10hWa5CLo5OC1i4dF+7pgPyH4ihT2uXiRS
1ow9JBSHXjV711v1AT21ycXdurnPnq7b6G7jGgKxzHgNnKdCaz9GzIjxMRhht5eqXDz0vPMdxiui
ASWB6YbbUI2FSccW6kfZ0gJUSNrIjHYXccFxPtQtaWHq4HVNuUel5XdZ5LiDHxEKK4XvhjD9LVou
rueVMSpl8zzBm3Pro3afh1EJVis6AN2dq0d9LG3r6uOAilaNK4RfUdcxyAGtNflmZzmJbCVLsaZF
SYmJ+6jTxR323GVMrmhkhOmNsnjdYCI/Jg6JqMharEQslVwHy0nYBoY0y6K/RTVoInV5ghxf6gF+
m/e1H4AuM0gTLAmyQ6865E5KWOP1rPoyjcsA3kTRbbdomGDoPJSbFqkRGuyKzjSf6zVAhhQK4bGb
phduPOrIRxND6laDRBfYsAdQbzFJbO0HZ70Q5k4GVXK8TLkUJy3U+L0xFiDrVHwtwq2tXvK8dSzO
teUWg57+BnFIz9NBYvO8eazYtrbPlY0wIjTPOfDnLS9V7EYV8kdyWSQ2JkLOMHpmqlxASZjIO1SX
pcmCmtkpM4YJcjPzoVNn1UTJakW0nHLHuls+RDM5bCIHk6UrfZ/vvKAdQ0x1lOweaLatj7pwsoUR
rXCffY7a/Bbe0gE/NBRAI4rhsiOph7vAyDyq2SEBqqp5GnkcLlqoPHJ+CiNNkfbMifJcmagIoMtR
lTkk5FXQ5P2+HUIeL9xH+WJFXT/TtjUP7QYFkF0JNK3dhQxOnzvHmggVJFOt2CPuAi9is0CgyyEn
OMV5STABxCvd7pE158gybKSiXR0U5foDJARpA9VwG0NzD7RcQDUMT3BuquM8rLM4DaNjYH5R4vKj
bE1QvYQG+MqtN/l63HvQYenvla3A2GzkqhNkqt0QDzODHGSj6JonJFoXwDM1fGLh9dAgEemCqXyE
4tRsbjdeRX7sV6ZaQXT3wJn3AR0ANJJDMrpqU3A6Hwd5Sy4pbMbHAfmbHDygfDkhCzxMeW9y1Bdo
DKbLgK+deAHOOHTLhnI5N7q1KgnwGEGbqQ3i5GqX/cwkuOiaOH9IFHoE6w2c16anASYUYC2iTpoT
j5f3c92qMHMjoeWpDApvKUAfWtDz7WM3AeQv0Faw1breksZnAWY57QqLxzQKAy88C+Wv63RHgL9T
wPl80xXEvUdCIGFJOugCJV3vuEnQ5eZN6mpRd2mwLfLB9v4ynFG80A+k68UCJjZk3fHtl/k52pbx
TKF+KTJdCpenXo9W5ywX+QGiWYTtenhHIDlTtbR71CXsqIZ5pPvVQ+InQsSlOlzXc+sTPT7TwkJd
ciVDe+u3ufjk+6BG56Oqn9vNefdTk/qsGcDLrPT43RaLvJDyvNrfj5M3oRNPuAGgKdiiYwrsGWZ3
eVEe56JgGBiKiuFb3gkKYnDdFKN5CCCs96VEOw+Eeqo6rNq+X+rmtRRiaE92CNse/cjJRYdSckAb
vRpRDy0RVCfvc0b1t47Luv6o8sFx8H80JVgHeYuPjc3Ylf2BQwFnOzbNkFcJdLPLPnEq5z2UUSvp
gxqDXk2BUekFgmsaoNyl4RA4zP+1BArbMParBpiaaXRj3+fGYBBDVAsRwOyg0tFED5euGaF52D2F
QS/VEzDBMAHyFUJBlFsoPZRNjrg71g1YUUvhb9UxnAld0EJE2bzFEnpwCFoKYpPQFEV8fI4YTJpT
1VLG76QHWHglAKwd/CFiGwTgJJnNV4feF94pUOEdJHM7FW9NHmE8FMfXlBQeGcROj7bus5VNoARJ
tKreN2gyftGQiD+v6ITC8bdcW5GstKj6/Szmakp6or4Ufrc4KCCMqL93HkMlexCmBBNryzvyGdYH
ukxGqm2QTAXYDFmuZw/d0ToH7BtGwDabEXKQcT4Rp2PRkmHdARcdRYoNB3kf3+ExVDCuhcMLMKTp
yMgMXLbQpW926FvPySQFys2Qakzroz8KaAVMibC631iPIRFqmtXtR7UeWwNwIXTQfzV18eDCGWoQ
qjUbOCINe8K28k8ewhF4XBJ2PgnwRW9CGV1NcHzcNvuqSRDu3GycigcgKlUaFaoNAVyDihHErbcA
QIOIN2IUimYNeYqtV7k51ps0YAm2HQfJeQwNe49OMPQb+x6kgfdtR4x35wrgYBCYQNwNE6/oDACd
iNL7v2zt5Uemi+6GRDgBb7giAkBuLuboo+QVVx8ZzkjQNRXkHBPBHWHHv2ggsai5B5VWknYUOiPo
zMSr3yJtqcyq3hc5a/vsL3WOJqOeGlA6TR6o02bgoAKsFRzOWlUvnTfq8VgO0q+v6Iy9yaQjSDpR
QgWYRUIKEvnQkfo5vw0AgFEvqGCHKtb1HvrB4XnZNNBih/nA3yftb1Lpy6WgogzmEwsJQudbt+8Z
7csyqEqdooFePyA5BVRaDXdexIJMK+ntQmXtfyQFx/96TYaChAZ+gCLnjSSchJmp7bSsUu18C2z3
Ik6Okp7eGLzNXVgV+sOPm/yf6vW/6MVp5nfVa92sw+v/+t9jV9e/lLCXn/tbCUs5+QNGPIBTSAgT
Y8L/yYCjnP2BGisKoktQBwXtHxUs/4Oi4MXiAb2CIOO/SOX9rYAN/ggD/JIigD5wgGSY/if1K70s
9n/S3y5SaSDaIbEXoOBdNNUuwoI/FXuhH2q4ZXvFI6JysO4u2v/6RcclhpbubeIgiDv0u2sqqBfW
32+v+qbEtBYN1RCcq0c1JMWhzVRmDuEjukrpGJfZtdL5RxX+u5t8Y8eJ09OCWITLMaCN72aYJjZ7
m9EqvpgcRDuoeh/Y67C/Zih8eUu/vc03eoIBWUamG6UecZf3y/uB7uhNnvQJ/1p8w2zKl3FfJldt
3a9cNHxjftBA7zqcNiBzcJ5CxXHR9Yr7x+Ik4zHNdxjfb1PHd/8dQfzf320I0ubPS0mNnElUlurR
okuXrqmNJ53iIQfv5lQd7LsyAakXzfF6P10Js5fn+Jv3G74JedVslzoAfPtITuUBMMBRQPKf3Py/
vs8LY/XnOwxLgY5UjevwOwpnaroDyB3XSZ6U+3DvnbY//xvOQVe2SvjmtAI11SOgh0EcPV7S4Tzt
Ndas2MM6KiY3VzfmtSd5WVw/hQP0gwCYtQgHeIdHSPvddiffz/IlRkNmtySoop4oCOaYuPwT3PIw
+Sl8nv/6xn7GuK5Fo/BNNIKYfDmVEkvIZercnmF6vwdjJSnP6gDH87hI6iuHJb0syt8tnTeRaI3C
wWc1rggf4vPWzSgom+iFjjyZZzgjeJkEf7YdJKrexoHzN1655V+FW/8l/r41EPWHCNhZWatHGblE
oD2xkD/rBabqxRUPEfprLvKvV3oTjEpS14G5LF6bQh4EXM1pNx/sXbnXR8xkxO1j80xTnRRJQa5s
zytnDH8bkbSraw6o6LGDWeXkg2rNz79fONeu8Cb0cJtDjNrhCiDfpKMgcK/Y//4KV6Lq5RT/eWMM
YHaOg0AoB+U1Xdfn2oh49a4FsmvL8YfnyE/7r+adNZfO+2N9HI+QoCxSCWdnGs+Pzbtr3iyXU+83
S59fHupP13J2tChGIN7dTGui2vy49H2Wg9K5tgaVWA3cJb9iB3MlvPA34QVdo3ZVolOP1XgMu9sO
VVCEWsWBsm77W5ikAxgGsPD7V3dt5fM3UUUHFXNgIFyiCkqbW5ewhB5UgpRjT/ckK2AI7x3J4Wow
vbLjfgDtPz1gsxg9icuasWl7XFOWoHLFjrs43/S38gTyRLJ8WA5XF9HlGPrdi32b7syF8uHeoh5D
Oux8jTkEIg5gv6C2fCHicw6S6gQedBmVMdysGsC/y5ffP/Jr+/FNrLFhbiNO8cRRhKZBaeO1v9Km
uJZCvjWnN8vYeW66HBXU+wgFNRz/ewXL9QSWexCIpPR9PoX3UwtP1t7RVFYmgv7KcsX89coeEm8C
j+vFrOGlWjyu05qN3pIJQ17E1NxZWj1HzQIBuK69EsmvPFxMwPyyb0OIXhcT3vGjAAjigI82bfb7
13f14b4JDbSxJuI9Vu6YzIk5wx3tMJ+iHYOWQpFcs5e/FvTEm6hQgQYptg7rFay8nR+ruHwUqdhX
B3Xi6ZU7u3Le/zB6/WlPYiBiZkvzI8GBtOR+vpmy7hkAEnKLq5n4tWu9yS3AoWzHKMB9wQLoMN25
nY71UR0MSpxrseZKqBFvtvzIyjoAObZ43Hwon1TcA6frW7UFiWnN48A+XnmKl9PuNxFGvNnfzRRU
G0apLkmpS8AzhcsWJvl24319QlvoSo52JUWK3qQPamJ9gWajevTpZwL4eQApH4wGkb+/cldXHmL0
ZjM3QDjD8lI5FSHNUwcVtRyeJfkrx0gJ99HxWTNLAHxOBMoCDWleh3ar4kFDRsBvVtAyN2B9BZmB
xbY0ufLlruz66E0C4pjpp/6SGi8xzSzUYsCcwCH21aGAxfysbxKsqitP/o1T37/kjNGbUCOUV/f+
9uM9zwkUgXbhsFcZmPPH8YnoeD00H35/m9fu8k3gIQpTO9GAnGQz7c1iNhAIS/b0+2v8X+/K9wF9
MLS74OP4ZvX2TlTg8uAiF7fDcPtg1eMFghAxyTQbdgKiulft4gDL/OuWiSIhKKcCfIUfpc9PgQcs
thFUXMXP4Nx7sKK6fAP8506C5QI1hmjjAqIfdOLouctI+krsaNChKV3WEZOnnMhy2Wtfg3uezxR8
9pKQDX4cHFT3pJynwUs6w2aZtKqBr6wUPiRet6Ibwj2hhS4ONVjaJl5lhCEgxXi0JLXjwsWDJXRC
/zbk3gnDkkvQPaMfBHK0AFMSoicTShTIiaA1to0YHvnxLv4HO/wvnyGO/Xvs8HnC/Nj0M2j44wf+
ChrSS4z7m+uB4H+QEJQMPwR+fEEJ/wESeiEYML4PDgsoKFTCGAFr7u80FzgigMgBxAXIIoZo5X80
JvuD8vHPeM9DRvyQRJSDDwI2jRRvTjLPADkEiWt9GYskpLdtM8ddFJM1zYfMw6BJferJg6+PYEFj
WsyPx3P1VeXZhHFGTGJeSFkpVM9A/Q7rvV1OsIeP6VP3FZyGqUgIPwzuAez6aklC73ZYEj6A/HBC
/wTKoICqHrvMvdSP43KnotsmOAbVc1Fiq2JaA9N6dxF9pWd0+4trickl7/j1rmH0gC7WxTlC4vZ/
veuf3u75rz/1C7RxCZVvPgzuNjKQYRiFIGm8SXLQdZhGeLUML+wBcjTlJQXf5ccg8e6g7rnF2x2Y
FNcsMN/YdV3eG/r+P130crT+FHR8vWIoIgiGl3JJ2AS3QBBAwd3bb3JP6gPIKKSLw+VewooQjasE
OoB9LOYXOSd1sIfXcQgztgcIoCm0K2yK+QNMuICIy1G1ATXN/Z0AnFdivMc7VBighz88Rtj2V57c
5WT73ZP79TX8xW6yCyrlDy9+uGOZyQTsGFEUi1MYw226AKH3yrH3owP0uyu+yaZ8R2XnETK8gCn0
LL8297M9RvqEgSuMKk/3bVK9g9CrxldJMUFZxM3XPPhz67+B4BplZu89//4JoG1z5RG8ObHAMN7A
MsHiKX7IIsFyFpLxbpM7rqGJhIBeffIsHDpXsYuC59E+Vj3cRI96zNzqpyWd4gbTQRI6qw24Qk4X
cY1GIgFXB0STuFw/YTHqvv8/nJ3Xjtvatm2/iAAzqVdGiYpVJVV6IVyJFIPEnL7+NnofnG3Lhuvg
LqztjeUkipycYYzeW3cnAeAvZ/JoRX/aviC9bFJpo2lX+1oK+IJRlpTXwzl9nLJ0lUKMKVz9DG6U
DEX60xuOm/EZhYQFF9iBqHF+U5QDWnSTJFMcx4dwghnjs4LBc9D6FUAgWmB4zxXxeZEcKsAQWeom
w/EsOBXvult8diQf4K5TUhwXdNrdTsXw7sHpgG4b4tSAsw3xRKGZxvu0V6721LvCy8wyUQgHssw3
k+rdq/xmpAe1QFKB8S3IFbfZxq/F6IeS3aQH+amV7fwBIo8ge/y906nwqVQXW7728NmcslcoOJdX
vQFElz+UzG4DupeVRBXtJ1eOv7UCJfKqh36b7bt8p+Nk1a1uWIaCTcYjzBJAZm2z6vci7GLFaxU3
gdJ5edBw3OURrt67UT5Ig3ONdkipkgoUBUoJJbiu9H2xU9zupNnpsePdDMbayT9Eby7lV1YW9Kti
19BKruzsHrXKKXMbBD4w8Ge+st2vS6/3Bnd6lR7Z2NQrIbg6oEu3FHnAmAaDWx8u9zNK2J3seKf5
zNFL/NQEExiOJBwM/A3NpiVfRm2tbC3cT2ui/TzBh43yaWQ7xhabjz6kJewU0jp/G6t1vc629ZuC
IPqbY+/PPLd/vJU/g3l+mczQUyMcNpnMpsHrCVm2Ys1WVYuzfwYis7O4bZlqWgbfAgqLE2bPV+n0
7zfxJgjvfyZUVgNF0rQFvbubDXFKNTjOzKk6aVaaO9qqdvWg2SeeaWxS+7LUrdFJlnAQNsMOBtS3
UXfzVHd7C6BfGAgp0ZzIMxfj1/l8kMwrWtR6npj0ygJmVsOHd7ql+JBqTuxQplaWGm/J0tjKOGHm
91CxEleiFXSxFTT4qR1R6v32iHbT6frPfZFwpdPIVDXSm24mqP6cJ5WsVRWUHpscEdReiOFMFy4A
ZFZbA6EIMCK1wWCF9vnp3w/lZ9T27V1RNHNus4sL4p9u7gookXREs1XhIlxiAJe8pnaEHJiyfFwg
rSfpU3vGWW/nfoKlQHgOITJLVo5/wFzVrB8RHhgHB/+EuhVR512SPH57kprlyH88OoxsuoZWWZNR
Nf/+6CLpKld5eK1OlN9Nu6y9M0Bzu5LfLguvoG4k9ssa6FF49absGNeSk7RPpnmIzW2trqt4pxdv
RBgLoS/plBEITRAQooxMslp3MNLEO8eQsMk5RhuGcEYZ7xf9e6dutfYxH4olkj3LwP+teVBFZRxw
EIk0pqiV4KAUuKgO5JGt7pc7MGJy8R4nr6FMqkq8M9SDen4R1EOq7MPq3iw9DbuZcRySgzQ+l9m2
MJDBgSOwEDKN+daE8pkep8VmmnyDnUPdsHLaEkkKDAMmcvJ3UXeak3duVs3FATmCdHolnZ/z0NcT
T5L9jiSrxasCkVbU9jok2IstEsz6GuvO5WqLsEJl76qcqtTnzNuk/hDz0K2BSTj18YupMIXz5zhr
7VF8F74tVv3c6t4ONrr4Gvtulf/dzgCiSXr14npmFnpvlE1v4GvEI+XKP4T8KEerovKjACNxZ3rw
Uro1ziENYpeU2kK2b/KN2uNFAWFF1tFqwkA8x0y/dOIBTModoehbNl1NsDhpoDMJTLZbaMqDHPTV
NsufMqKFaqekLb8Leck/i2hFodcSF1741n3mhbO4erxkKdSXytWVjYoP04L8KuDKadYmwdSWACcW
D3FtA0ViAWxsiRtpKboNnOubXdRN1/0/c4IqMuRVDiKGot+8ltXINBFKYXnSHka7/DFR5xe9Bd6z
2mYjUvxQcztj+nqt98X2+s2coPztdWM6gjtk6ipXcfO6SY1aI0kj5hy8wY9Rw/3B6NnXbFDYfJsO
bdsLiAI2ruuEmwDUr7Yv6hKrYEduCXiWB3ouFM6lVaxsNZa+zk3ZHQdzf+y7tvJNaeB/btQv13qz
3QwzLe8j+B3z5Hk+Y1Z0w2nZgSt5mO1VlmAwBNwWv1rqsHvrR99I7IVNJEVV2uoCd60zLjitO5Xs
Vezs0PYSJ9e7IL3eQvffc63yt2PMr/f1ZqJXzb4Pk4yHKr+G2wxUfe8UxfGyKg61n6vWeRtiPXwF
HtBxebKFVBbhOy3rB+UpdkSSo9edO8BFda5N0Dt4Yw3Gxf9B8jHfsz9e0/+9p6yZv0+3iYAOEvFt
eWqcvCR7mI6ghWOeY86ZlHa3cpFpQ3icrG5yxwcS4p6qxPr3vVL/MleohqlIsqFoWPE18ebMd1HG
c93lIdDx54GzcF639kX67C+JlY9WaO60SrN06UWqVhVJFDzqKnZao7AxkgrGm2zkdvloRlsKYtZC
+YqY/8OZLS48TVT8yJGWMq9rghyybll8mFip598pLh5Eyb/Kd3nzZlwTwBOeEG67yB+V47XdJBiO
dQ/LeZkv0/wgY3/W48gyEeBpK3TPxvixMF47bRVPH1cWhhKn+Hg8s0k0ut2Z4BmR361yOrgO29oP
L2+JwRky3fMOpfoDGnjcpHLqVLUvjncRG3RD+6FO6bIYvwaBTaXTotOf/4Q9Zi6Ij2TwpPYhu96V
uIUROIIZD86aNRlfoY6X3SY1Xto0hdWEXj5utcSrtGV6DkoKY2hLWmUtXFfdtGnjkTKEYYmjL5h3
SZ54RRzZFw0a02dmBuVVxXv+2Ub4GprGjUFXqoV3TkIH6+qMbFlez58FsPhEu+xTVhTYxA0MD1u5
V1B21MWS08Q5RyVL/rF4b84nIrTIMwTvM+v2KolNxVIZfS1XnYW5aYTHVPeJtT7LNgrSK+CbV95I
EIWXu7j0wGrDpW7u5CWEryGyjc8KdIkzcrVlCCrGAujDn4xEKFpkP4F7iIOWZKHIYQo3KEsTjj7Y
gn6Ikhdp9FM2VsJMMsWVI48b+S19yFoH2oq2auF3wvD+zJIMgBhOOdy1xUqDYNo5SYYgdVvFq4nH
dQ44MbGOXisOYG7/ICeeXqzq/djYhfl03csbkWdxJwOsPr8UrwB3v4yzXQFm/MHWLkIHbS6BHrbX
bZOtI9IrF25xXsrGtjKepMVmaF+z/DEXjqXuQ12yM9AbMu49C5uB4JSya0LLrj/QvzY+SxiHugXI
gQHdsH3dLxiVw4vpxa6x6uKHLnVEayR/iiADxqKiWqJpXXuIT57ZWGfd76fNovxhyN4iegCoAV3R
yD6E1Mkbjm4rjpSyhNdk/oPDTsQ2vrC1wRFzr+ruWTAjji6kz7VMsYDyV+MhXQGACkTU+W7uLHAe
+loA99VR7CrQJuKvl0SRKPb4oLIDN7CNfl2F0OI/BvJYNvWGTI/m8fJ03ZjKptTctnGlx3axij5K
2aod00J14XW9nfm5M5ztQAIOBOfduWabXvus8QE1bvmT+c3avUl2hbGu4TByW9AqI/9XNhIgFUox
gQhXzMXWKfjCtJwDh7LAfBg9+N/ugp8AaOTJit2Jq9HD5hDu24XP31G2vv6c8xUFNwM2a9rXjtPz
RsshnCl2Xj+nsYOJJtoOl/UQVMszuYFLYRv512dsuYafbiI/t0V3FuuQ0OSXDkEEinX5wgw3EEhy
LL6kux57tmWSY5Jvqhj5UhcYdxiNW2t81oJyk8Pi/lJQp76C6r6SGDM+pxseAYgQW3HHJScpcffv
2fmncOr3FWKenFVDhDxoaOZtG1VRr+Y5RhR4AqUsWe3oqvgXks1g6gehOErlViu3YKTDoGdw1BYQ
Dd55nww3h65raU+kDOUHY3wV4/u0KEhueZHD7aU4SP6skzKIE8kuvr5PJttwhRPfWgm46yrpZ75w
Xzqdq7hZgKC/Joy8t5Tvakbz2vLH1zN1akmSOks7b06qA26FpiiK6DR4LXjVY/k4OPAB5irKHI4w
rM+8ECgRRg8zkxbIDp0dDd25NT4lwfeyxJ9S539dz01npyoAYhbmNTolm/5xDEb34kj1E1dCpt1Y
bOLxM58FmdkarxOZEsjx+TXtrVlXLqNRsbNluSKj5u7yEDvCo5i42b6lF7Vwz6tc8mYH3Lpbc3pS
HSkoHcayFx8nhziGuwWrGywVnwAR5KXskDiQmG+J3weXU5b44lOEh8YKT/MZRuQYYzNzQudjMu0n
zEyb2KVE4/GkpOuPSwoYj8jXjdHuR/BHO3UZeeXy30NTVufdye3NWhhUivFZqRT4b7bOKU6ENl6c
oWv74MRBkUnHS7wZz0vtjccHa4zZPuAWCY3VpXanLpXrEnmacIZ44A75NhPfF/R9ItZEbdeVhZ9z
UBT7bXQOLqwr+SEqvZygGq0LxnzZZiuBvRuhbkm9xe6ZkA2TkFp6vpcqeIQbvdhVwj7Kgy72W5wQ
qBqUgtPbsRHOdoxjJhtTH+ZKiZis9xZBKz0V0hJ2YtPfS9eHKPX08Us0X+va1xceZojmvsj8bpd/
1Ewcm1kHE9G8cjMAsARF9U6ya1UbgoL+HO8IVcPDD+/dG2ATURGMt2J6aoWtWbwwbRNgwKxrsrl3
NRs2D6TA/tj9EDftQV0ymrt7Fpn62BFLpROZ6VIoVNeCX/1o7OtDsiRX6zB9UgekEWY+YZVA1lUf
WBxCbcXCpOm8mRhZCieZ/OqTm6izV/00F55iN5yZAJKzwO6ghHRe+CRuMvdih/dA+qH48itFvKTi
ki0TN7k7e/2awpsrL8V6fd1T9bywc7Nyb1yyevR2PPnZCZicw10gmBBPSWnPxT4IHLLTiMuIag7Q
nzWQJ5YmjXiAZlfZl5PKEDdt47nZgHbCA3PEwUk+Z2yF55XBj5WdbBnZ9VK8utKhX17uRjxkJy0o
3MvbvA2+uAQInD2Q4C0AyMQVv6t9/KU+Mzst/jua57PaL4W7a1YbnXhO4lM3U8tlu94ReXp/QYg1
OZlTnlTBuvQfxj0X7IdU0FMvOeE4kg0r2xlfnF7x4xb++F2Znx7a316zhWzoqkJ2uDlza3+7MJy3
mFljLmxhRbtBWxwVqXLl/KvjrnIYaweBs/GyKe5MAjHCuzBgH+sNZdCtefHchh8JnVulq2LNJFMO
9kTBV7DTzIchSDaOhJHHy1eSYTO1lU65mmtvhgDiwevhxfsmz9ZSBPc8AQEktyRorp/aSK19q9w3
X7CcwofyqAT1i27lq8KtNziP70ZPdMQ9IV3BXG7nJePQWDl1E2Tw/+K5IXFdye+G7pSbeDn5+UoB
Ll39ACTVvhNOQe+mchZ3IwlUF9ho7+wc9PcLGeAu9RtHBv4dPUiHf09o2p+nRkbALzf6ZgQIuKAX
pRzFFL9CH9dS99BffWnZLBEyjKUtPFNJ8ZmxvdIhYG9OPctX9dnJHfaCvSM7mp/Q8yH5WG0dduYO
RmJf2VZLiR3H2YaE8WMRNHbq9ZS0fFXbirIbB/keoMP6uzK09reF9dfvcrOwtkKIoQz31anyZP8K
xXNTorFXXTl5okFkyF9Dr+3U5h76/pl8lx8LDsIH/M8OcZ18GcFW56GzU76SaaWMe1He6OWdaiwb
+aVq7pPi0FcrYBt4kQBfpa2vzv9ijHL6l3xjvBbLK5oP6LD3OZNF+RYnzr8f1l/KEfPD0mUQy7R7
afr+/lbocWfUF5yPp3Cb/yC1GDyaSC6GYwbqZ7fCe8iSNDnNB7X3xAEfSd2dzLnoyDaUvWv9ob/p
wppTj+SWG8GXl/V3y+N8AX+sjv+9wFvpH/Z2M6vAnECAc8M75hIcJJnskiD9lHPjXuddGjxEb/oh
e+YDYWNP0SZ+ZOutPZ6fodXnJqiaFdDbf9+4W3AC1ef5xtGOB1EsGewqf79xkzjFxqRz3O+DJLdp
UPT3BWP9eP0RdzbF+pjVDqAw4DD4zxg9LWpNvPD1Q/k6HEUe6nI4YjjnZIZjA+YITMXLwcDQ0OzZ
gCL46RpLWZIxzayDQUdg94ajUye2azulK0JqNFs2LbF05diluKF6EUZ4aU+VFyZ7ceJQpUVeUXr1
ZSukB06y2oVK3Dd3QZ6/5c3TQXHA0KHITZPktugRV5i1pYJ9tRjE41qZ98SWuKUGQz9wO35Q1DRe
82O367a8nIdxPaGRfCFnMqDxtOEav997yvM8fntJkgy9AMuUgpnq5pWd8vpy1cBWMv0wdrNVdhwA
eR2Q5d1LTuZRDrSkr85uTBvvq/DV+Kzi9r8Hx08F3r+u4Wb/e47MEMgA16Bv42O3Kb94ywE7zBAe
W72uqc+ILOoAsR4nJ3ejgNLOqlrJc0fVGlHoczKVPY7fGGrtepmtoGy5Z7YkDc5YS4n9bsMYWbwl
nuAqOJx/KigjW11W92obZGvDJ7XsiTQyAe+4udRb35yDocKFBWe5zzxB9YR79rqPcWnTQih0ukel
1205nHPYDimR2t/NpDOF5c/HgrQEh5vJ9uDnY/tlX6BPoTlqEKBO4em8S5hCwDnQUJMCPSB5c83c
yBF7AjptVV9ASQOOi/Az7ernxuvfj0f/y47bxHD3v9dys0LBgBbzc8vjyTZmQPdy+uAoWGz13J/Y
Vy2suj2p4SY0bLm+L+mi9Di6YFeFdxRsaXiVg9OtYo52+Pn32L4NHPOs13m5lR80cT4qG55auUPA
tA67HIrE5YsNHxqsLw7qU4DhPHOgJ5NhlAaC5Es2ValVaF3/D6q+xV9WsN++683r0JaADwaF+167
6S5aqo8XB8r3rqVtvEwCY6U8UCdftJax56dCgg2lO5NdGNQzrbXOkm/AJyuzB2V4wOcFfwGu6Pq6
02C/dDaDibrT+mrP6xy1jUedsm9uy8/oBVpb2F5MikZs1ANTdbscCqTNoXjEp8bfzLLSnSY7/Wg0
L99IvvkRrYa14TIW3yVo4BDkgs6wrWiV4gaSg6mycnxJaTAZc31C9Gjn20jclvVaUpxsQ6F8vyDT
ghaf9e/h8vehO0uiFgwazfi55f1l6EpJMRQLKC2nfLR7Wp7vmlcGWrRRT/X92Y2dxhrslCLQu/IF
FybmtQsqu9CchSMV/3/XQvdTowP7Z6sDWImUlWrLsmObvvqYZ26JyoqIIY2c0qBMDtN61sswYm0w
HGZ3UCl5NsADdNt4yZ9G/5t7M78qtzOdjO0ZBJwJvMm8qXqPaNPxkhsE5chA/Ee7c2Ck6RZF6t6V
CndAHzJUNpgwBRRNTuUMqSOHOEYCxCGgAdtG/qbW8xOO9MclsQLwj8b6fLsAJMY5VZVBE47kPKST
m5+3dbasr7CaS1xskEZpKS5c0XTT3u3VQ4uOt/8IFXSVrKJTua6yjypaXbUfSXaYpiAZGbWA/+zv
ZNx/6RKrGNJFScPZy7R427YaLnDwI+kSnZrn6yNY+o22LE/dPgFL7eV+E2h3KZfEwf3UnUxvVlu3
y+s3+6uf+5Q/7hYzBBYNMCvGT/3sL4NbKXUlVUtdOMLkYVpeZPRv7XRwysgz2GoxI/tGZUtA9qze
1Vm+eaCS038Vx3ZX+iSHwqTgRAEDJ3Yhj+jTrgPLYMAncEossFcqO7ZwRNv774Gn/DmvwSSRDIV3
EjIXryUD85frhkRQnPswi04xLh+YKpJ+X99jumVVdKgNfUTb6/M5Wi5mqW/nAqBcpQcx88KluT/P
L8im3YvLWLcLfpEoJ16P3i5hYX7nh9P/bE7xYkBywXyNwZuAk98vVNTkQWtMbnDxDHGQqLtqdTnQ
7ohyqzuIp/glOXR7fbCVt5p4sv6uWyv3EQDSRw4CyY8SrpYlE0gfsHQIvlbRLrDY3eaRLwte+64D
LUyXYcaJE6YFBfL7IVA9ClUYgBKb8oBE7eNLgOxXg4a0JHhMby20VA7mQeVoTvF+fuLnmdcLFa27
lWyFb6Q88t+elMHriKwSmwAIyN9vAIB6WexAbh0vz6o/ur0/dz5O9fRcPHW1rRuuSJ4tBysaiB/9
ioIFHJH2jddXWRLRNX208Td2or9sEXkkKgEBYOyJ6ridtGD+GLKWyQzLfo1tmljAKbeZsmxzBTXh
vCLT/iHb9Wj7d9cVkaCyRcbtt3bU/3zO7+8eo1eFT4HilsrtrTZ9IbRGBa5LPuZJ0CIjWuzlC2/T
ECOsdeIRJGrQEVwCrjz36uguC0OaZM6YIiQX2aLJV2cUsdZZXTinIdL1loyVVLuoQGqLov6yPp3p
0vokTcgPqhM7iQkBzScSoly4C2mnAvyONqGyrmmsZaVVKYRLoQgU7PdosUenkjgLznXEcw8Zut9I
WbG0BAMbZ42/x6qJLVwrftjyDN8jxWE3tLzilcC73C0vZ+8irCdhLSE/MCwaAmL/oEg+OwS9fEnp
LHZ2t9WipaDZ4dXBq4WsjvoZmXJp5VVc9HltoGEKvXiYhYCh7kuFd4nAtgVxvNSQ+En3erOkcFhF
dyldvskm5nRVFRxZKf6Vlxexe5rifce5a7Dy6lS+6qpVI5q53EkLD9a+gj6qBjuFYFGlHU9NNLQo
V1xfWU4vZpC+ysnaRN/R2yQTP1ztZq29mRF0dRBifi64dMMzIZArT7wrl+0yeaWq1z6F9nhfeaOt
fgn11hwMW5/sEJ1h46rUPqzaj9yzrVO2UX5mMo+f/euwpG4IDtUCifuGhL8sT/ndtBoYeRmCS2xE
kxfXnH1Vu9ovJLt4kTpLeItoMYK4siG2czpYAqJnZ7dwyZ3m9CiNm1nlkFLWApVjU/ByFt71lZOq
nW6mID0u6MjrdDIoT2h+PvpJe0iSvTxEfqQpdl/SxxAid4yXSuUTaxAb235i7rFFxKMB3wHKCw2d
mWvvMwfJJJwgDjCIa4D4ve7JiT3f01uibYpwOFnPpsuZmWO1mtUmtixyPt5VVDPpryWri7idvtg4
JgsnFHyDoJRhI3Wemb+ZsseH6z/ly2O3J+EgNdcXxVGmXam8ZJpLOSYM3eirXaBqSt/V2OfzMDKI
Tirx/x4/XdwZ5j7SPF6d9rpuf1w+FmuaDvlpxhVQBw/Dj6tgmYNXSH573afVnag8Yiy0TEqo5kfR
CvC97MWIlrShThnEpUoSitZbQ2I6w9iRfB2tDfG5oyN9XXjTZdg38ZeR5K6KCEHoX6ZEh7G/BIJr
N1NgNg85HdTTZVjSPCaAxhn6pUQxoHVEVD0lxyKLxmMh2nRW4SqS6JrZs5SHzsZgGZU7yqs23Ta9
vTg7lb5EsMmvluqq+U5R/hdRzzw/8Y8usz1hzvx95p7O46RCgZOP07vxTCVzLa3NF2hDfkxFi8Cg
IPUWh+Gb+uFfCrW/f+q8oP6yskeAa3Mz4VNFPz6ky2l5WZ9X8k/nbuR8V1/69tNuCmCCedXTqOvl
YxvQ+qPRNG8YVPAHukeT7BsH6V92W799t58n01++m9qNggQ5Sj4iU1ygaXUXDyRC7lS7DBoCRI4i
iiDemjVT2vx+lQuL4CbqiAFKM48MU09worcOJ5N8d/4IJSd8JkHcJgpDvf9mf/Vn3Y0rpZcomRhU
2EjfbuxrOVSjqpaP4WshE7ljKysa7pGX2fla9zlIXn3x4sqfmWKJSpCKaKHt7B13HDvCJRWNt+QL
gSxzGk6ExQr6ddx4JImcaUP3zvUjCwjjetW/2fv//Wn+ctU3HohcHVhqpUo+KhaSjA3VcugvlFCn
x8b/zlL/l/07t8jErsMPQP1vd3aSOsSiGqYyqYLzI+wO7ef5Nd5f3kj3WGGPRLatUsQQKbSnWGnx
S3Qv/35KaJx4GX7bQkiiYdDPAM8KBkqWbl7RmcjemedEPcrk7IajLX7lbG+HdX5x29xBMGQYSzPM
4GLiQBGexP6ERTyk26Bo6CiVciWpX4t6WiUEnXG3xFVvoK+oIWG8NjQLLr7RL6zLSjNXGXzIWEZV
pTzmj4Rmrczg8lKbthqQnVyKr8Li1EfPUkUfHayaN8DMf0yitQzYU3OLyWsmj4Jo8hEfrqxF7whz
LpA0K0s3nBYzXEfD7j2iybVq3dId7xB6r0IDa8rXGeXoR8Q65JDWUj8Om7kEzMlkffZHb3LjwakG
R1Vs/ZnsE0SvZ3OJmoDc72ykedDeS9MecHu5U5S7YZHbMefU1hevL8qXLB0IilPTjdnaE+jnzXlO
7zSfk9GwJ33NX3SRtpLhEOu9GUuabf4El7D1M2NNLU1AiYHdaeh/lC2g0IUPsXJU0GPSo7zAQ7NR
Z0Qf0YsQLOgbNUQ3Ucio3ptF6y6681JUG3sx7Q3h6YzmaAMhmxDBhPeCTNB3yS18CrbK6t/j5c8h
ezNcbubWcUGyYXFluKAHdsR01V5iUP9r1A8yQNfaA+NzAu7egWZQ7iJ2GZS5dAqRqA3n6hSEseCb
K1rMtdA/RzDbcdIhTZTdNxNNro9ClY2VeqSB2abBWb7Twr2x8K9IJwhupz0Pt0TaXwn30D1Fj6xm
P9QOVakh9BVMVeV924rOOfmK26e0e9VxLdXa3XX6cUF21l4eVFZHoTrWhMhq2as2rCv9vQQg2CJi
SyC0S0eF6dd02PgOH53wpiCgp2mez/xVN0dwrziN/hhfvGSxLIz7/PIw6B9a8dLkLYT/bJnShCN5
D5E2O/GSVmJYByYDqJb9iQTYxtXC04D1o92I0qoJsd7sRHGPpBsUJz2xq6+0zxJbPaUNRJcKb6sj
r6KTmK2icr0oX/raSikyqYhI+hUNAOB+1ATijLAgZIUWqa3Nqjao7qYbSk8VbW252hrQthZ2vpmX
jh6lFil08x6K1gEvTvEpJXzHuGXmfmy1zyjMGQuZow9rvkucP1SonDmD8O9aOds9HwiRdViP/Yiy
ch3KDrH26Ust0thcitFbEXnoy5G2EcuBcCzmd7G3nbAQORVx4WxG+QLozDAu1I76PpPGxlVyN53I
hcBVjdUsd+QLZ8/a62WHUdc78bp+EA7x9roEbPHYUBRcWJiuKWJz/G2PVO5jTsQMTCRVig2yHofM
3UDUUXlAyl5NFgBGbDmmzM7UlspDeUYvjSjSHRqv2U2ICzhciNdrQEdUK+wJXQryJUMKBlrrXyxb
182ALsxTV5VofUpIJJ7OG8MfXNSUy/whwQI02PWeDuxa21/epz0HaEHAGmRPg4V0zWEwEyX9FDUW
0c/I1JurrZhuvW9X8Ac+uSG0Kx1I8wsSiPV1dpdkTnHPcb9BvbXHQlGR9PURPiFOSF5Ha0Qmk9oK
NqinPCFKyM/rp8J05cJVaP5nnVuAr/6uiyH/USafJwtdxcYgLWjt3NY9QRr0aN/P6lHaA7+hj7Lp
d6RfIJ85cA6gM129is70NU+oQNX+D0aTPzegv1/BrQtIm3TyDTOuIFml95OnTlv4m8iM07WhbqT6
LuRdGYFGPY4oukZYrI56d96pX1cX8QrJHKdScdFAgM6SVtOe2PnOIdmeZLrldL7fAge9rIbSiTkx
SL5irqppN5hvlbDtUMhFa5FO/NWdk+eMQzJ+Tj39e2m0NIPYSqqqinLq4/Ma7Y2JJatZePmnjL3t
ta9pD2/U5+5H6cXm4fzOQ+zp3uFlbWYHW088wXGULVNzs2XuiUsU+j0W17N7QVGycIyNlNkNDcUg
vC+QP8puKTizgLJ4G85wVRHxuQN92kX3di5ap+bcH4ItHmLvYj7rwpb/kHLn6sHyC93vtPY/GVV/
TNe6SdlSMmTs9Dcbjm5BSK2IV+pYuwZh5xGuQtJ9rAWnvEPxMR3nZuhmes8nu3VxfXCyFWzKPIRK
hS/nz9TWtt0XwA8E4nPZ/HyMQO5a6TOvDQrQy8702m6eO5Dvv41O6M2l7KuDrmif/FRm5T84FehO
dfpOmP9nK/PnWPvvF7tZGitFbCXtGs5fDN/NpiE8hD3dw/SUnupt3Fu9TwP8Bd12/hw+aEGMqVdn
d7QklbywM3u8U++/PS780cu8uaabw0nW4beoEpNMHnhwE4InE6OVzVaJUucLZbRMXWKdUVnxXuIv
80F/512UvorHyz0+akLOqQmw7bsXmZw+Btnrl9/Kff4o7s1XSAaluBAJYBBvVTUXzdDCJCU1CGl5
/0MW3OHY7TMHXZ+iB9llWY2zSHXefO7j9fUhTPbq22KV2RXEfyxESN2t9OmbLcVfdxS/XNPcs/jl
kKW3uTnVqa4cmRs5Kdk8ynJH6aIi4HE1nqQnwRYf1D2ze+VQ5KsChdx5E26RZLOSfdML/tPJON8h
E0EUDRvCr38eCX+5mj6dJigXqnKcZdO+4lyHO2pNGfLk/TlgR2nT9yTv74SouYIcb+vfnOT+tDHe
XMDNwK6jSK0KTjIMbMmT2fjs2h/RmqbrsnLbTYri8dCuLsHcSeufvuv7fvv1b4Zwb0S1lgl8fcpo
pZ2FFCbxg/j6hzAg0xxcVhG2IqwfLUek727+n607vjvHV2mhm6bGCL3ZXBI3SImVZF9qz/NrXTBH
6yuC77aXyk8/z3cCQqjJLZtVwoxz3if+cGjAIH3XrfjJ4bydNX+9jptzadJNSZ6lXIe+LX/QPxFt
DkL2LG+VV5cXeaBMZ1/tsl/VqdPCQAwrqxyDiu2P5tfn91bBFSCRo2Gpo3dGEPVSbfWdcSjJYHTQ
e7Syy3YgSvZGzzcZOjZuZ7KB7XHYx3Q8SFwyrBwNYPa2+Pj3y/anGXS+w6qowbuVFQpFN3dYryXB
AKjO8F7puMxdHOfL5I3MYuYlpOTIiQDbFY7hfPO5fzv4/vq5N3e0zCbRiHRROWp70jUnMK+JFz8Y
O1on51PPudBcDtvCvvgDDPvjNx/+t53Rrx9+swheyevKLhMfrvphUEPppGJstSsqpctvPum7r3nz
8pYJeew9rbuj7HPCQF4mbWpbexqehNoyTulG9DS7GKw+no1/88bzm8+fX88/Bu4vj/fm9VXUpopT
FEDHbDNvAI11NFjVxUIBSWF5WsceZXzeYewl7Ilx3S8O31G81Hm6/scl3G4Co6TJjJHBd+RcVdj6
/2PvvHpbR9Ns/VcGc88GczjAuTiSqCzZluR4Qzgy58xffx66MF3essfqnusBGtWovcumSH38wvuu
9SwaNN6ufJZOFFdLaASZSrTWFEaO2i/qfXYC9j6z6Omgz0CtsaO0IGC2KHbBUpEX3T65oWQ6AMBH
7DkBuK/gKhEeGw7w+OzefNr7F/pf370Hf74hnxK8LwuAViP8VhuNOegV7wG1GNm5pxsXOesRw0wS
CuqPFu3vQtSpTnfH4UVF/jNmcU2NYoJwu70mLcJ5y7tF6xF2qU1N/045+MIhewmC6VgbTewoHA2z
UouacOt81t2L5xougIg6jm4IeW2v4Cxb7njRVItQsn8fJ5+n9N++pLM112x0vzJCxmnxED/rVE93
1tUwk20Rb752H7jdPO3xTSH7cNMX4d5YBld0n/axHUDUFVc6aJT+Khz2KftH2p1kG1t7acq5UF1S
/JR2yFeJtJcAp3i3gzSnZSTxzq1VOjIT3SFWjlhU2zIWKFnolzF9DjOO9RicaaANx/Te2Wfr4t1Y
iQu/gqO/8Yk0j/FGTEeTlQ9rgY5UQOzPpFkPU5w5xFuzZU/Xan/wmhW199+flyR+00OdjYozXY4b
gHNXxykkp1fUj9VgZEWRuK8YwAoegIae1dR8l5YUyWbgOfbas5sxpXYegHfb4azJHXSrpJ071+Ij
n5WuwowTseAcI76AaYjT+6hkM/U9llcd0UnDvH+qb/lxB5HIvbjjCu6hkTCSYhixXJvQR/z0xgNJ
FfNgXt17L8W9fNRXGbCYE+lG0qhH9PhG3aWLrJJWFq3JckVVJbbNeoE9NSarKt+nzSLpsKUfWuMg
x3OYBHRPGhzbZD004lQIKKrsBron3WJw10ZjF+5Sct4Fzm0FyXYXBuaP+w8S+xDxglGXv1m4VUFu
U1IDlVM1N67UtbskF26eL7xZsgnuaKcb6wj0YLQQlt7i9+/4x/OzSSQZoARdGpHwf+5D09h0oGq1
LPr90kHOLK/TbKOaMwN6BAbKabVmliq0uYywSY7mGBpMQM/B0yBQeL0wkX/OMt9e0C8f5my91AKt
a6VgUOgzTWJUMSLKm/ElQWgazEvESvp6UFeysBSzW3ryA7ExT9gQiHx5RJGv3DJnUnCiBUBCYp3N
asog9MaFJd5ySbu0Z/5x1cGwpcmKwsbi3K7Vu7A+SQoZVx3npo9nboefFtCEa2Puabw5qpx9fK3d
4u9RbvOry87/z7r598f19ydQ//zuCKIISEDlE7TTRJ4Qylhtkzc2rlNaftQ+jJu8mTTP6vYySN74
fujDoKBbaBOQKKBfPdtcVEoehlEUh6eqOYqLVmDBG+BIVHAbUkqe7VGoFlG9SJ1jiLfZWCLZUR7w
kbc6hqCZbxyt9EF9r0cTUHbA+Op2j2q7SpFHp/MIiFaIlZVi20v6MIgLGtQDp9panun+i1zfFNTN
de+OxC0lbWzfvHOhQTRHqV/F7kEx0brnODBvy3rRpZu4sgt54ep2ni8RHqc0p9p5TkBlR1nAb/ZE
zM7lXJhLGTVtRSGvnQPzWqpX2iXRl/IJhvzzC8PaR9AHBjgaId+eWikqEcEnVOk1tHHxZshXJL9a
1SJQ3yBhRZQMFzipwnzKsKdeQZckEdb0JNoPw1yNB30o2Rr9uI14R3b9dbgJHkFPHjhrUwBGHqLR
dqDAm1w318mjj5CMdQWx7jMep5P+0Ua8CBDDCZrmpQpe+3d/7cyi+3v9KB2alxBtw2as4lpI/ael
u8JVpd6GFqLsCeUo3Fz6o7angHMvPrRbUBuQQyu0jQQzbTybYvzE2g3TfMVGy0bVPYHENBkNJlB/
lvmymqsLa8UUT2E1scOr9l4Z2x+GCfQAXIad3cUcu9Y4x2W2iBQ3pTvKT+m1EK97lCMIWD/6VbQW
75un+rrksHztEAoxqzfF3MGnZS57Go/WDC3Ho3+lzjXkJ2uRlXUd7salyZy42KvyefqQrrpFdOMf
+V2zypipKx8oDAixsSwG4ZAwNCYcOJao2qjxRtQ1r+iHI8iOnmn7cxQzPggx4eV+aXd6gDp2UjBW
75FtYwSx0Eig8ThYiwSO66eGXF0U0pSS0wzh7oHsapvKnLEc5RTUhQN0LOmDcSM8o/F7N6i4j6bV
4WCygN6Z14hkDtg0l4RG3aZ7aQaqmb+meSA+DPcCGmiXK8NQdCkOXrW4ZYTdSBLobEQ3c+1A9Bhr
oqGstHxhAremIglwQ5jibIw2/rCQ5up0KNbeGIo90Qrqkilf46rbqu8s3Bk1sdz2ioW/Lm9qWhz3
nPvyRQmSO51GR0bPjZhteZGEqfym3JD1PHwggCU1ljL4g08OrLVCeMDWtbkp8CQ+xuEB4QvfMO3W
3LN9z66GFflqxQf/oKjvqlPHI8MXhN4pv/KsWUHBO5+oW2GUac7lbbCWRkv5qrVOYrISxRdAT7I0
RRGmcYwMb5yDRUkS+lruoOqh8DTTjUmpIDqYpQg7rrVHQz6G2PoCuyHlOHHeQuHh9/X0E0D67RWH
rzDiPHURH9efc7KqlmLWDHV+atkWd7Nw32wL/IpT7U2/NVakNlM2n49IKu1Ep+OY24E8yZfBjjWP
KK2XgZ5lQyt2mPpLAqUXvTvzdyk7gidvcdPe7NiEBycVInG3yZbFpg5RTJH1kM8LNCbz4MpcyStG
srUT39DkQX9ZZvgBKcciwLihpWBCzqI6/fgMA4EmxWgGn7OXHOyROf4vVMe/7yCZ8b48jrMlqvA9
NdUMHgd7C3E62l+Do/w4dpwtkhvw1V3Yz3zikn97/mf7GVXuxbjxO6ZYNlLdFqQCR75oIkqLzoLy
M5GFjWLYCA452iCbd+mp3eV3HMx4zcLbZkPnDEuueRAe0DiE2mRswnWcG+ctJYOSbBhG8MyduNjT
XNWOoHd0E90dXa4FiOOx/LoKKZ1AJexfi3jV0/9aamsqxseqmZXDpkoX9E9KHGK4aoIHT1y31BzR
mgMLh1VoroVwI8yUa8Gwu/bChl4e90+/PZyz/VUpaW6XSTycxrxiMx8BnTk9lfv0Zm4dkvpOzpcF
kwo1mI1xgwvQtbB2JAtzLx5kytlMfnQA7n9/Yb4roSVGCOacEZdFB+cbqMvpSWFLyvxUj3NPePCw
Cu0Durpzcd1/gEmBJoZoydrhon7FeaE8+ThT+H9sF9TkyiUK0414uPCpvhdP/vhU0vj3X87Dglx1
KI4ZtwX0gmP6zOeaGpv4NrnXtzE6k534AJx2486UFccGa3apoGCML8a3r+rvxyKdKXINr058uhj5
afgUO7OSt/tKmSiP8h4vWzELtiAxr/N1fevekCfLtIvtUtuHN+Iuuwo38Z14g3tWvRGulHn3pr+z
Aqw42eQ1Abm4OJUbcaVexzfmR/qsXPVTE4NLtxTfnLcqnlRr71m4yZ61YQpLwn+kcSoRAQroZYtn
gHniHUFkMDV31okCfvlyycxgXrr5s4M60aBtGDhFTr0uWeXIkO8JUy+KGT0C6ZhhT+onoyOnfHeu
kytnHe9jyiTL5q17o1+cXHGeV8rFuGcJJ/wBekql3YvRvsSCAJuD5Edtaj1b++AqzIlOZ+dOLp5d
bPDj9VM0tVthHSwbEIh2oc9AJVJ0NlYtZvxlsW5P+Vaf0yFz52xd7HYJCHGmdfROWSqpXCxN+WC+
EAEOAkTe4OMGySjn/HeXPPnaj1PrlxFyttJYYhyGpskI8bbhs3tX3qkfWblsb3g+yjG9M8Wde2cd
nYX5Tq6xed1jIQLYNY1vOTYfC8ZIdGzuXVwht8kmA7cY7YuDRtLiAb1pdZDuOprjp1jFTTIzH6Rd
d9scqlvxhTbXLN38/rp9Cvh/G+1ny4SFA6g1Eu6lXldUSTHeohQvZ/rDGLLzLyxLl17vs1VCcepE
iiQmHXZnK6D7y0/8xRRr6IU7k8VxrP52a2dzbhjIpSu6OSvgU2t72aR4FDH3oS0Fz2PNSUTG8MEf
e4hCCwbmnM05mxhVn/mCjYmXbpoyT2ZxODvhY+q0VdDtIRorPWS6iSbMKt823+nVMIYpm3ij0yEO
FjpFNP06Ygi2K0ma0g4XvaWVUcm4FklPw0nVsFg50hzKAoLrAD0v8uV2ggqaH/XglGaTjtITcFN1
orYTRLjtI3pP8HnFzoMK/pQ1r20wQXbN5sJ7AZLC1Axdr7PrE07P/tg8MfDhAzFBIPOPZTtAxPuM
sgRPNH+ERhKwzTNLnOcueLUEdQYWqH5Dwy5MSbx3EV6PYDP/jv6bQqowHwzht/y5BHG+P4YvyskV
7lWKaK6N7Tb+GI4BocyPAyRQLCnJHjOMLUCbeojj0czlXAmLdObZ9UZYFu9uPFfY8yYLtq+oHm59
aeIXNtvLBr5rOgeGIFKC40hQ0e9xnnA9Zv6Cn6DS6ZMLjJqXkifULJ5OMKGEO5YhcLJbH2g6YENI
z9pt9cTmNXwImln1pN2WVxRXyk2OPJGDUjYhVReZUPQQvvz+Kn1nG/y5np6L7aJUHpqmYmhj5Ki2
mbuwroR83FPiQLnpp+4BrcmkW2pY//KtLEzcRbfW1lR4oj1frE8doVkwy+OH+f2D/dCE+XNJPesS
xH1dSHHPiyCw26dcArgA2NkGpR+rqDeNr9n/Yke7JD80f9r0ANbBfoMdmtTDs3kyMiozNrNk3JHP
w+duC6cY+5lIRvxEYCM4sQ4Eib0mL7yT5GJKkt1K80HiU00zGqHpwjRJf9+jOU9z+Cv2wFEy3+ai
PSS7erht9A8dpQbqVlgkvrLAtwm2Ys6/DN5zrZNfiEtippZXAWA/UtqAf7arWKeQuxiauWxufdQ1
p07Z1mB55Jl5x/t83ekzUZrDUfGmbTzNUDqKC0QUUnrVltSiST8z8yutW/aJc582wlwoDTtaEE6f
Y1W17Fa+NfqHQJ1d+Aa/93ksyj1/P8mzWToy60JT/JRwrpnYU2UY5qPnN157HDuaNWhOjjxv+qZ/
wVS4+v3a1rdrU2VC36PoFmofpL5n36LpF62kOqJzpEOtD0jSPir1LjJfM8IEfX/XtP6idPqZUS94
6KU+N0lskHCYNIXdtAGotQeIhM6qjveS++T7yypd+QQNAxiChkbhnoCESYGfhwKACJ6r2uTxS6ke
h+FQZTatTVmicD0rG9iB01Ce+lfCqXoV987OXPgHZy1O+2nNIa/cxHN4u1uD5Mgeuyy+CmiOCM8w
6JhXVrLpg1uXibzydkL7TLty4qSCTXI6Zw5/Mwx2oEC488kMmsL/8kQ7ca90qgFe+Ry591V/qlO2
NRqdwwZBlResdc40QX7rjfNR9CCm66K68LXL36HtMpVhNugKrHgFsfXZalloUa4Mba0dzZ26brbD
lncD84na3bBq8CBl96g4xtbvHgOTqRydW8B+kv1iHiEORHKIM4+lI0cCWUbOrEwR6yX+0az7tYpu
uw6Yb6pqSrooUuiR7e252lKBSFuHIGuymQlLCdrfi8Nh6vSqH41hKSrbMrpFlSNvqRJQ6w38ZTCc
DO3IZstJl46+M8on84W1Jn+06KPZsbNSsg2XirBrgzbAdBTM89y2QKO6ywEjOhQGNrdFaDcp0M0p
1s8mfdbVFS5ZBeONCqB3wR4vpbSVjVyDqJtwu5jxLDpY1+D2zJfSPHCKIxu7x2QMygyWhhxNs9iW
9iWVSvafLGntrmx3SXyjOncC2AxUazP2ZQ1IEfHgwf5iSpqThjVuglDaT6UPaQGp4yV2VyqM9ydD
hFD+aImTlrUbjt9R25jP+cIybowpkBJgJB7c9JfkCLDxM+ar5KlW9+FUp2yEhOxgAll4V+5RghnX
ijkZAUpUcuaU+z2eVjvFaMLRVpWx3U+UQ3XvBAs2EH10x3aa3cWCBfuV0K5ytiiMCS1e7Wkc7ncs
mfgBhARv2DTBD4JewJrDDQzCjZc2yyB8TUxYcxs3mMeUPdrlkN0a1l2nlrMgvI6MdK63xi4PGO1R
VdtDmNoRmN6wLCZ9AypsiOehNayzBZkzE41NSek8Rvp1rj+JytLIbmmvSY/C/Pd5R/tW5R/HPgom
DfKIrnynlqWuZfStrx3VJxbSh3rf3lIGa7udp8OTXJTtEgFEKW1E56NLZ4K2Y+nIk6nv4kE7mc6h
8694sQFMFLOQrqE08+6UaAb9jmaK+9bsvUMAjalfmraE5FrgsF0Ei1BbDOq+aFcmZSsCxKS5GTxk
9S4SlkqzS4KNLE7NfqY5H2D6Emwalyzc30WN3DZQYV56Q0I6YZ3V9wWXPPPQ9LQjOyt9EryZd9n8
M1eUqiVvnULTczLCnv59Ru94YUrkGKN52Pq5VqvzxSy0BEc9tlPwRgvelb3LucoW7GTJYHCoXZkv
wCUvCUk/427+2KefXfjszJmZgkntjgsrxXKsFjVTOLwhYkCO92zM9TeFg97lrLEfB5gqc68mz1pU
lLMnrbdKhjpIUY86afMejF+uNaFPscYaV99gIwuTWf/U54f+lsp0CGEZunLxJKO0rq5cU1jidjLw
r4DjyKOXKhmWlk6QZn/IUOO23mspbrL2VaxmVj1XYC9Rvq0WlrgzpJ1qLZ2E7fy1roHSLiZCs9Rx
pFkJZoaAFjytJNPA6uisJAWPm7NpcVGE6pPqzQvhTddvpPrm99ftvBOKwZQoIrwiqgKzHazv2bdA
KnJGwrvGQbPVrjtNi9dDU1Bj/+ufn3/w9z/y0gdZlus4vn/8ew45oVxpEMc+P+X/ZgT951jn+u8j
gv5f/F74r8/Jfxyf4/T5a1TQ+HP/jBc3/4HP56+QH3nUtP1XcpAgGdI/RAjlgJxodtMDo6iVpEXl
/d//FCT+ir2laOkiDgsSBfixf0YHjRHj5rjpk6EPagCN/p2E8bPzwJgYpFqKAU6AMBo+4FllzU0S
UXPdUDjqHe4NojNSH5FzZTHlXqhtjvuiL1PKX1dSTUmW6AagrDs7+mdhnjTEmQjHGsODR6cEKUKd
XeIbnc9c42XAGhkatYcRk3V+4jPDghhJUapPxtVI1PSfNDK9EUKswSPP3Ll8OUf0bFH8vKLOVySb
hMLTAB7//kt1VAyMTkbJWJ+KWT8CwjtsGdNhY9n1vHju58SXU/vKr3CCkyx4cYkYjxlnj1XTYedh
ZoNpxdP98+pxlhBjGYnNSdUm5ro5JTOsZDcEmc6MRaNPDIohFyn756a9v275y0XPJiaJJbKVjLLh
7IORi6o0BIelCrGBVtv9RZ33eAvfblGli6RJsjIGa/x5i51QqWKlSM2pX3PSMq5SSI31ElX1LN2H
G+uFzBgam86yHvbJvgH3eKmP8sPQ1XBVENVERJzGd/znBwhyXyv8jmecENkCVJTGntxc2Fv9+D1+
ucZ45PsyitouC8Qg5yYNUI++f21cOjSelxX/+tK+XOFsnDpRLDWpm43jVJors2DOSZDi0fRzYF55
t/Lhy3R4/dcX9DVT64ep5etT+1TYfrmj3KqzXNC4I0/7EDtiDby7MCWZTK2Wv1/oXC99fmfa+TuQ
m1Emjc9uzEPF1apPR2qY8NSs6ODPR01huUWqswQJ4+wvqQXPHXrfrn42PJuoy9S4YnTICyi+/sS6
wjmxpgG8qXejC0wErpRvgwPkzCu2t+D0/93t2rePcFYPqK3GyvyEj1DwALxHiaqMPUKFckImlPcR
GHxJZopM46e3UgNgrI0gGu18olVU15TLpG5OtYFQG3xc4cdwcGieh/KN7EnTwk/o2u1TmQNu/xK5
VFDZO/YyldBgVdQqhV6QhG5oQ/FKrGCmNfca4o1QPMppuCj1hwqncl1/gGabZmK81CMbc06ZQARH
CtIIs8ZYoyeeqW5HhhZFnm7nl1jvpBufsqmXc9ITH0MLAj1yA06xKiI3JXqK3I/GePE8av0tKmfl
th9ezNTgoMYmDgF0wPVR7rhFO49Fxi5b+/BZV5qjRmNSDN5zR0tngfQ66M8ZVWHLK4RJG1INURsg
qKhsQfgqWbXT/GfJ0WYssADsD4546p27IX7Serx/18KwqnNCudCHD9WmMji8L5CCtkYwCWg81PG8
yR8MnEOK9uSLJ6MB4pgqcwE2staDN2qu1fTNq8plWh0lYFwtFmA53PhKx31wmCdqSAyosSY71aM3
00Olz3g+mQOMoJKWmfNWxMG0DI6JiCAYT2wZt3PyOKa1clP6x6AFpS/LHD3NReTggnOFgwYRSNW6
Fy2+bsr7xJS2AxUZR8HxU+Gqq151eL5wdRZalqyFVtwV/NqYo2EK0llaopy0e/M5asa6uzPzdBhF
MjaKkMsUsYbCrZxVuKBkjOul661K0bruR2EiDy5ydoPeHIJ85YvbIDwE0jbyHRWEirYE32Nrvrty
+chK9NZrr6qONsaEZ+Eq4LTAfyjtslLgsSC+EqSjo6AfFeqti79EkAIAeiHpPOVKrt8ynXYA31dW
sO8vtT2hQNuUmn2V3cYuRq/s1KvKvAX/acEvqivUrHAhLRelK+A0oaZvAiCiNMMbrX/3dFStroX1
uLmS8FmyR8ALQEgoRu8m9ReB69t5hpOqk+ZSmm3NlGQQVVl7jTlrS5jjhvqeGc9K8ZiJG9kQNqr4
ImiHzturjXTlZOD/w3gVWQZq2OJagMJvVfE0QQJjKjzebiYNd6Go7KXWuB4U8dQBa/W6SJxx+rp1
yhKMHhVfiFu+5e3a7FhHe0F5cugqDJjNa5eid0TmvLhO1XSdReW8Rb/i09gQ0LlljI0+3npCPO0M
Z1pLwFUcyHjytIcclpCi1iTWskX4p4rGIoYhk1GqSzVpGerDPGjx2Q9rR7+VXWvZD7e18xzma0HO
pk4TLcKM0tljr7hTcqPsDoGRRfGlDXDjeK6dOK9VIWNfOwxlMUtQJWhUXsr0OZXMRaO9F533EGCC
bXx8qoU5l6hUZrJ0lVvaNrNU6lvNgnjVm7p32Kg1Cy/H/O/eSTx2veKb1eCxcal0DHWJXgo0J0Jg
MWIk2wfv0Q7eKuXB6RS+xEqki/EEjZWu0Etq+QtZZo4imNgM21lDHrGVKxQ7YeY5ui2gF3CdnHzk
eIIpY+MF7h6yTZnRa4p7WwTTVbXPGoUvKrcl7rrIg8GXdEQLrYKCImkLehNqcUEXMkVnGN2Ryg0R
U9/mWbSWaVOJSYjEs103QbKzlGCfQ/WxdMg+DlkbYcNaxKjq5FHhgslSQSGZE+gtZ/wHtV0Q/uUi
VpI7/7pSKQliafTcGw4ghxAZaY+cDeNar3nTzJVmbu6Bs06mmv4gSdhlfXHBFD0V25uy2qnxVdTS
6A3JKWntCuVaVBCggEzBZZ4UjH0mrs3o2aOOnyOHN+oeIzFRHdBlhhLxMb0t3d8q5ZsbsV0Q3zyX
bm1JSGH13rnzDo/5AKR1KMDKY+mLQGlQFasVcIMd0y8jNEdb2cvGtvdARQGz02R3rco0WmAcjvNG
S5su9CLy1iC56sW+b7s5MVpyfy+SrTnolI3f2jplMYOwZX10TTEzG3qA/Qh16mcWoe56lNtScY07
ftLSMxvCkyJd9cYib8WppKzyflONc/SjHDzW8QE3xCxvT4UKv18J5gFgCU8S78PMmg1eOzVUcx5I
Bw77YNvXfkRsIv0qk5591V61nUfyR8iAPHpoxboymMiMjiHetRRlOwtROQ5DtX+oqneHvUUd2KYP
7masHAZXkYrOkH6Xb6hziVK6Bxwva6pN6mKuBkHlpidua9LIzwIywyrgF1f0W8AjmLixq+jR59Ji
0lDkYqJpyPsYfYnrsLsxqoMy0OmUcOHDEoFpVIuY1zsYoPmpa1Z+T/scjFlEy8gBf81LGhCDV+Xl
pB1Vev7Bix7Af0yE+iMs+VSkTXWtMY1QGKXmLtDTualuVRTuIguvoSsrkSyGsEOFZERTEexXVeOv
DORHISonFZ0oL7iRxW2PDpF7wGWSMNjhToUT5MpXVRvbQ/1W0obsyYeIQwchtzaVKnkzSOqxsqR1
Wnj0Ot1lmCL1wbdR8V32ice8X6wkWtZMKq5k2AlARD8n1IUSNQylTdZBkJKtuSqDpKLH2wh0Ya1d
KxDHGUZzo+zBIcGWsEwK4TI9D29aE60bDNIsawkoj+SprAUbQlTZAlH67jNbjfj1Pprt6FH0DDAE
PfDOHWvtpB54UdJ5E0GFb/tJpjGqSaAyhoeEZ2jh2/J4pHX/wVmKEeRNUmcVJFRhqweE27tE6xfU
GoFv3Hn0G1gzBxgWmqfMFS+2Y5U3GiFwZMbbIHOhdtKDS6HA87uSANRorjqzvLo3YQdOEjRTwQD+
W/KZ5FN7iJB7DerSRGOcmsm8go3UpSzy+ofio+olO7TnHW2FrYeCyUQdbnXPFw4CPx6ivuxJzw5R
vF9lkJluc3LvEiTCylKa5VPM1XsaB9OIcxXy2N8v+emW+3Y4/XLJs1OVJDux08dNdVIac6sKwiaO
YRXoHynQHfPaChMAZ6i3DHWqOdlc6EYRTrslO30lpagcur2rM3lvfZJ/E2trJMFzZqHEhCrB9tkB
0nbh845n1V8+76cF4supzLd6QQC/UZ/0p2SVbFt7PAmSWbOLroFvov7NbPLAptqC7cAC3vxCeMSi
RBSdt750hvixVqP//ezOaxepU0YlKwW1C/jI1cqaj12eauPMRxwyIMrLnOeLlzw7KYkS2Ly8Y4S0
U3+PqtyY+2uLuy236UmdjxWai4ez8Vf+9sTHQfvliYfO4GSuENaflvAKmZm+Src9uFdIAcvLBu+f
z/lfnupZg7Lp3bINwvKzHmVTnJl3Gx27VkfwUDwXVpf8pJ/f0m/3d1bY081cz/UsqE/iOjkZtCmp
Q43vXn5LM/xTuSTPYyKa6Ctbd+GMIN/8gq5IunAWlc8KNIpaG42gcxZVF+T4curGaE9lo9qLF5Vm
F0fQ2RzTFLEV6zVfZ7QVKDGO+iwAoPvKHmwShCfwly68st/aAGNJUwdaL1KnhVp1/poUcZE7uuFU
IIB0FFqqjWXryZuLj+pphC0Qs0tjeI0AY3OJNSud61T+qix8ufZZcSMcvM6KuiQ+FSWRxIh5KvKX
EPr22kmVTsaYspnYRpOSmHaX6B+JnD70dQpgwZNOVcIBLCjYrpS4D7J96yKkKow7XzgVvogOK7lp
fPXG0YZ1latrK0s3HCUBSHGWSgN7yPxtLKrLcGBCyLyNoqRYL/voyZHKTVcPHzHsZl9MjgPnmcpj
31x8GLG8jMJi2fI/6UGo38zoycAiQXYeSiWFec5bpuxdQ4ftUW0aryajBqNcOKtSlZ625T76arcZ
xPCmS7JXB0ihRHO7ksqVqx7cUCEQ+sWThEWiSJsh9q7dMLdN+V1BluJlxyA65L0CzEqcNMCKhMKd
xSmuvSKaIVTCALjPsheLxBg3FjdF/d6X76EiTU32WNUog+KUSnbF3GjUa7dMkWUDU0LYuDJFkroq
/1CjBw6gMQ4BITOZ+xQWFSaroX0fBPxBrb5sA/ScbmVNOtNZqJn0V6/ntfs/7nv6Q0nvx1L3l9Fw
NntqXsCRmD7053vGxGm3c508mEse6p9Lagx5hUI+LbBzzGqkB2bWhnl1qh7InZ2mPRgY3Bm4UzCJ
gGBCo1gs4y0bxevulrBFeeleXXztfpxU/v4Q1pnq2fCTYbAUPgTVBzoJ7Bmn4spYcHRaXDIe/jev
2T9v2Bo/y5c1wumy0Hf0rDp1D9qsJrVa53rA1Q/DIrkbp8/i/VJR++ci/pf7O3u1Y720OnNI6hOC
XDt4S6G0ImVMV87Gv5I3l8qkPw+dv+/wbOiI2QD2LuBpBivoVxjwC5uay+VuzI9bwC93db7a9lER
S4L8udqaU1ObuLDnQtjc+hVEqvikTS8bAH8uQH+56NmSqxHl1SqSVH0CO4wl7eldRJSMQBTVpLsb
hZbR1Jh5K+t0Wb47rjfflt8v1z5bfgfi5bQoYHWQdz2RFZoBm9dKrtAW7iM9h+d+aUPz4w7yywXP
Ftsw69MIx091YsFaqXWPlONQG5Xdc/BQmpvf96s/72a+XO1subVax3V0zxrHTYhaEy7REzb03Ri2
wSC9vnRzP74VdEOpm+gK8MZzC7Bs5oNRen7MFMc6ZIBTt6YVqC5I8/9S/+6n3eHX6519fUKvVaGQ
mxW7w9ESJE1Gnmk4fU1XozFQv4Db/BRQnI8WUwZACR3MoEV69hrWEqfYWjHiE6xQ5EtldDLE6li2
GNpNX3s2VOdodTpI4sR2RZlwXpNQW6JWnXQdidUyNOMd9ZqNoYOwCGJCPDVDOADsw3WGM7HNblBP
6BGKY5+FITjSAZp4FtUXqdrrkbpz07UJ5cTK1WmfqfOo5L4bBw5Jd+lGz0TtnxuXrzd6Ng9ILjKT
kjDwU2K8hIAf/ayqwLcGuyohSoZojy4yEcqpgd31AMV8i/pm/Vbl4q6uHhtd3yY81onfVytHDrdK
SzBq0y9SX9r5hLYHufugW2AGcv2mDKg2EZFuyaS/5D7lfEpr/4O34OvdnE0wshkb2uDztZV2cM2M
Bjda2OP0t9NVZEOqu7Q4nAunvz2+s2EZW0JWw7GKT0ANl096OEsR962VezLujomJUfNVWSu286Av
DYTkDerha5XN7zswnKsjIAOmu//JI2ASJSMCUQTt7j+XyFqIGzkbR25l3ZpgjbuDhqzbrKYOcfaO
qc1M0hFFFGgGWSitMi2b9wuf4Hziw6gMP02m2aVYIsqCs4nPbCq+4b4xjp0mX1uRXs8yJd/0LqkY
ESGoCejCQjnqBgHhIbFpjiU/ZE6zlnTcRMTLF5ECa1Iylp7pLz4/2v9qcP5T+VWDc0yjNE6T/1iV
ERDw8qsIZ/zBv0Q46Of+QRAMuDMDR9341f2XBkfStH9QBwOWoyAaQcLBmPovCY72D1HWwfQivuHP
LWI/vkhw5H9gNYKgplv8OhM19L8jwTnfPYBptGQ21eTUyBaMkW/nuxpVlqHHxrFxrzVyFzUi654a
iU6u4NCPpK7tsgbpQBT1N6sjDlW5jau1aoFhMZGb+NeFHC18rLwXxvs4RX5ZK/76XIppmiKaHc08
B0UpUuwFaRsaqA/FKZRQ8uPIpAUZP56t6WQ/QVTPhH9zqsOXgECIt0vWkSahsD+b6oJa9fsiF+Tj
gGM7z6qlZCEaRy/E8W7QaKJ70ay06IpqS3mIZy2vvHkR/zVKtv64dz4FSg/T0Iklg+vwuS35siEf
ir5VXUsRj4rl+AR8Bvq+RZJv13L/XJZiTgC2RPiLKRLEnScrReOPfn/853UVjcggyUL2gnyMSU/9
5NF8+Qh5m0f/n7Tz2I0cWdv0FRGgDZLb9EYuU6ZU2hBlJHrvgrz6eVhnMEeiNEr8Mw1096a7Ihn2
M68xDK+I77PUSR4agUplGA5QdFJX7HKjOqVg3PmR29BFkIiO0WtTglLsJa4IbaJjGNFjIpwUhrcO
hNetWqH9CIcQpHxTTijicQMD9iJWdnZJ/udXW7awJpFtDZ7Jx2taCl9XkiCO7ymDoiKzB0p9n2/Z
v+gHaEvlkJIxYi8EfOf76ZrlF5/GnT1YGnJtuhozbrdB5pqIX9sSsV2U9/qXer4/FP9WBdCeprI5
ph3y8fsCqxRDnZbxfamg72ZJVHij1FwrI1a2UY+3SzqiAi9z6hgZ3uplKTZeHYIcqFP7KG3b2nl6
K1ZtAPnct8b+R5BBtDEbg8zSy81j73lAIYbhpJfNmxL1Da4ceB1HdT4sRReuBZyzRg1uREmDqjHp
uRd1KVamK29bu6eo7ofpohgba217yCy5w+TGYATdNjSLW6TjtWWoq7uiyuO9r1TONbEpYjF2cEcK
cWMNbrVJXGNfAD3cdq2OoJOMkPmBNFmWFEAGgBJe3x7DTtnrbQjHqwyuLRrIMheb0DIQ3RyDbT8h
NHzAt2YvjIXj0T80dSTzOjf9mwUI+pTGuZQFXtt2C2FZ8cGMuO5jE4ekomZbrQzfevUK+3WIG2gD
Yhz3Y2uVu7xvEgQasE0Y8vF2aGl0oxy5U1R8433L5hfF0eb7bTVtm9ly68Qa+Ha5pAOftCB9rQHE
YZbRfd/6+4yp7eJx5VrpMh7EhQNPKPN5MMILtFDAZCLia8zOjmH4QwmSRzlrcY1cHF1YN4Kg0TTW
TydFOC1MnUNew1MU3X1f1ICzx/zGTkyatzmGy7l6KEASb4WSwslv/VMtkXHJMLZT8vgeU7R7rpmf
RWbcZ7V2ZZeNQrd3fIpsKAR9GT6Xk06u2Zn3AHnWvtBaCBrO7ZALVCWAFlhjtnDUFt0PM6no31tH
N6P1lAdGeEh5iWDxeepKFv7RGuhdRHWInYkyPJke7X7PqQ6d7+AnZji0i+jRWY5XLyut0pY6Mu2R
U9Lrrc1nEY/FQkTZrqwV/Ooq+VTbVYCkuNx3VbnL+EJ6SJ2LiQqd3kjF4mqswWbUiINYzv0QZK9B
Ev0Jx+g4Asyo431q6Ne1G65zlwTVbyOkY1ILJrJFYamBfqB7ybWsvTfNqh7S2uuWSQHso661dR67
ez9tYFu2CCjkYtmpOtdtj71X3Mil3lZXtYruNP1bOqjDtdfw21UFGJSuonOsVFBxSmcAApZ55dZo
OsAHxr1i5N5CybQ/smxReVPVGzHElCWC+mC1zd4ulPpS7DwP53lGVZcnlRuZV1VoYrazlMKMB8d2
nFMoqcFaadZspWMqV6OGjbYTR0AWokJFUkrDEK4vyZSCNHzrfMqxZker2/EUFUMVI/2FpZGyVj08
AVGid+7zzOm3rZGTlVSWLvAU1wK4PDYccEnnk45kW1zbaaFudelURy0KciRKJHY0+MnTH+xGY9UF
DvAJ0RXYzPRBDJ+umPLvclB3oG1xnddHZxnFyWvQa/kPswtwTkEd6+Dniv2cRwYG3ZnhbwwfrSw1
aqlO1yVM4MwJ6A/naveYqWmzaKV9m02IraTqml2UUzEeFJraLkY9muPmt2kCbEwafX5dqZmC9tLo
7fMRH1avxSTJaeWVYsr2tyMBG5k6Bi6RbkDsGSMamkl1KIloNloknp2Ipn2sdRyWjBVF/a8G0AQ9
SECLbKVx7Sktzl+lHa9M4sJlVahcyF2w1kU91YIp6eqRCpDNKH9pSaLfjEqWPKRtjg5ZKQ9imkGn
r+6jrIZ8pZbdoZYhYZJX6Tf14AxXMs0AIRSVviprfPGQuLCvtfIUWDHGFqMLTctuJSM5obtEM8td
d4OmbxQNh1MhQKfkySQWU4SkViwN9ksmmryJBVInMzGC8IR15Zpet1FVD0q9YsKIsgGzqVGY/Oha
Ozw6vYbOioOLq1to8pluZnHhtZ8VvSYAvEngPkHX3Umrd/YKS7fxWzOJjHOdpMZtYXU2EABsMx/7
APWmUIdXjmrCz2Hs1LvvH4RPcQYyxfBSCOhMFwPAOfXSzeJ8AKlrnCay/FSINrbB7jLk+JMUHfB/
XhtoMDiEuKo+VwKRWgfgzjf0E5jWcJFOGg9Q86nyr6wf6bZGUxY9qeIMk3mrreF27y9SlOfh//QL
7MlICFNe0qN5pKPmZmb0REKnKjQIpwY+1jHFAVd2zJL9Lh0Ojdn1+1Yb0MKgA74wVfZ1GWG0JYzc
Orktt7iXdcMFA4pPv8uxyJZgB+FAAS3GnFboXVwsLEKwKA5sRFqsCk6/du2F2v33q/zVGPAr4Edr
ZPyfGF/Z4ESaOtjiTOwFYKTQziQq1oUH/9Igs9Jm6SMZVzauOOeD9WoNck1IcFG28stByKMAfsMO
sOfxeI2HieOnljgXDl6EK8RoUVIMt7AwaejFdygFZst+d6laM70nH8Im1siwkBIXLnVGosqPa9Sl
o65xFYuzcEG0YBSXNj2drEsz+DlHYhyicLCTUzHTnN8DYU/mPiqNOAdG8qe1DaIUCT624YWNxwrX
QoswuxxLzF1H5Wy7dbNqM+eaYPGqDuWDG+QtcXqBj0D9swv9B7OrJk1RUusgRYFZ88df32+srybm
/Q+erTlA3EgBzccPhncPDVjL/0rS6O8HmRexuR6ZFlujhm0xJ/zz4/TnGITKXPPFeVKhH4B4gIK5
ncx3aF69XHJV+hy2zkabpV52Nsqgloxm3aY30U9kjhFWi3Df++M/NL+apaMukPOKTpcG/jyXQmOL
IWHPZqJKMdtkEsVHdEId86xkyp78GWOX9NVMut8XZnNeC+CxIXZiezkq9/EnwezQ7Ks+Fp55TvvK
IVDKt6aY5ACb8ij78Wfi1DdeP+xN2d0atf+f0t7/teX61UcSOUwEVLxxP6mh5k3k9k3JR2bWm688
RchnK9WF/fL5jpg+0BVQ0QCBIX36cbvEdWD1ocMYiUTgiayuGesLD/anssC/OfzvEPrHIZJWHce+
YQhZIh3S3wWyhs/7i9YvdhkXFuzrKfvvWMbHsQLTaAcZCvPcSbkJSnthgUlJndOFbTH9MR/vuI+z
Ns3qu3coKUMeCJLHMxDM4GH4lZ68O+dhPBFCO38iJGq9i9K4X84i7g26wfGmPDQ716XRdyKBiHwO
y0o/gkOxzqOGt5IHan7tBcMfsDhUH0Y1f/JbifBTZdnLtlTMY9mnWH8BGJbZ+Cr1Zu3HzX40mJzv
Z+Wruedt/pe/qshkzx5nx/I8ry5t81wDmJcTzlVHpdOT/w/DgJOACWyJiZE+G2bwxoLoJTDPjV0h
Dv7HMr2NHl9wnf3iW3DABd9haxphwPxb6iHVh5TaMYEGTZYqihfEAEfh5un//HDork6FWkdSxOWc
f9xJQR+xdv1gnLnRUQ2K7LsOws2iUt1dnGoPYxe+fr9Kn8qbU/ysOhQDdD7NhmD8cURVCWtf+I1x
Bm9PhcWgYDB41tYYg2AJkGpDHjYs+rbdZDaSFY28ZPPwxY3zYfzZ2TG9QidbpwyUZsiNj9EvY8j+
fP+N06TNjueHIWZnRSSJF2tWa5zNAbZN2TVY3vdZvqsUi+RXLxBI6PTHoMsVgqH0Qow6B3T8S1Do
DIBd4c2wYPJ+nOC2kaZWpRkT/IKxjrpGrhQtZFgfBPK39VX6N0EFzf/x/Sf/41x9/ub/M+q/ZX93
JemFacVRx7QqQ2/vo8bqH+rIignP4ak0gXzwRjNdD9QkbtTAMfYR6pzrBrQw75YBs4giDkJq7VLp
qr2H1ItAW+77nziH9swnZh4ZxnraS8dJDUITtE3X2QNavTuMiFfxsXxNlwi7b6esBsJDCrJtEhkQ
5+9/wtd777+TpH9cmtKpU6ujjnQWJWAi5LbEJW39Ly4Ott5/R5idrrFNaQGPfGPclW+ljclbGwK3
Vzx5oTr51R7nErQ4xVDF6RN8/BTH9Jq+M3tE9qiV5cOjo8bXVVDt7Ka4isd7hcKeH1yMLqc/db7L
CBf0qT9hYJE+O1mBVta+N4762VXcZWCjBhZnb3pq/HFr9Y+NOFtL1U31o92Y5q95cUk5eg4J+beF
bNQwXLjA2PPMw5U8bks9yTr93xaSe+P3ZB9BmQZfoHDVHy/lMl9elmQytoajLso/9myW7ZoqmW7H
jNcUKz+w0VeZlEi0KwWnlBbkv+qWN1k4LPLhwlb9aiPx7piOOUE2PjVTRml4lV8I7dxrexV1CwmE
KeouYl6+CHCpzeEaS88G/zgxhR3vrg0hW9n7Y6mepZmvMizJu0gcMwuDZOjsRmcsIiRIXa2Dh2Vf
uii/GFuoDi1Q+ozk8/+ao+/GDqOkL6ghWmdQN5scdw9XX+imfTTEg5dYWwVN2tyBnqFfODr/MMGz
XUwhFJkAiglILDizQ5oi8+/4MieWEggCysFYJGhd+WgKLPCbrLUnP0TGFsMPrR6htVgLPUCQOhhv
YPUkibMOkB7qIvva0ONNkY4bq33B5DmsOigX6ERGFBrH+smSKpVCwurv77CvzsAUfaI7r6sgvObF
GQsWapNFoXWmvOnHYtVIBK7NeBGqR7SdzCHaSBrHEfawVfRWKPi6DfaFGfyiBsdPsOiDI4pDsj+b
QHD0fdBNaZFtNUvDnxCp+9RBt9bCAK7j397r9x/91dvBLiWkph8tVH0OC6W8ZNXx6JpnQw/2/njn
QJExMzpSQQ3FNP+FtN0y8P70YbjpEDAMSvxVDGjYOn1q1T9nsIubsbpOB3NZCH8pXAzaov6qisYL
6KMvnpj3P3QOHXX6rNDsxDDPA/Y72lPmPl2YCfPTzYAckEs1hyY1ARzQoI9H1o/txgIma55Nw/yb
9n1Pf640HttYv4vjtjnknbbz/QLq4Qjdl17STu19fVs4/VF0wJKdPHSWcVO80Y1CX6uGX9kbN4Mq
XlC5GOBUj8bCNLsbcqnnxJMBlWHMGLWgpgjv3Ga++1oocuN37qF2bSx6VTN7Dd0xXuYj5vVSjYOl
Iw1rGUb2YsxHQcsghb7dIvBfWitdKLCMrOyJlukz8PJNmFf9DeblG03LioVnta+pI++UHmplVsKd
Mo1yARzprinbcZUbCPdCDNOgyblbp4E9rCTNatSyO378DumUa5F3e19FTSwrqlM/aLd6bi9F1vzB
L7BG9d2+QWpoE9rJz7rMKbV7Hv6Uw9ZNkMYM84chKtedq2xKNOVKQ/6K0/RXHpR3jjGil6km1dEc
Yu22DVUQEV437kU7/Fat+kdSKTdu654jXz8Woro2ih6yuOW/+a1y64XR2lXb6K60sK1pgZOZdrZy
q3gZ0amIJ5KsVooFj26Lu0jbLNV2fLJTb20pwVuUK1eVn93ZuHKrqThQFOBujmgW+JrA1la5yjRx
34dIxzHf+9wOn5u80fjTehpn/H+ukSwTqcM/yrrrvHB+1CZsc0K+tTHov0IOA6D9Sel+yLalG9/5
ToS+n2/BtY9KvBlI8FdEu6cuDh4BuQecnFjda1mOmj3yB/TSkC1tcRXa9EBOS6PzFj7Fm2UWJjSE
HURYBrGvepeU0HAeLOns45bmedqM7dGkISdVM9939nBMA+VJVeVkjOMPRKfFnRnmd5AJDnoUIPQm
wxpMYYBdQhzuelUeGtX9OfgR8LNi/N20o1zasX0Vd862tJF5suTeizP4tIWBsqyiPCgKXRe1cp11
5GlgGx39nlqvtlCT4N4ZvQfLLqJz40XrvtPBfabuoUvTrQyTh3oYoqssanbmEP5ycxcyC24bdRfd
9Mlo30Rp0O+8uq3ORuweStivaO4HJ3rId1ogkp2EmPkoS/OeUhEFZeNOyuKXq4+/q6Z6bO3xwRz1
ddwEPzSaUquqgw0pbAeDGSu4USKrWdOY6XeqjfR1VafmtajL6Kp0NFAeaoI6Xm0jyhk4ydYeOyzp
WuQGdelu1chvnmXXgtPrKF7lBtKm+jSB0dC+fX8xfcpAqPaS84CtJO9R+WsWG/ZVNQY+BYcTjFcY
xO6t/YzI6Npf46MBM2QhShQPF/U+XSl74+eFweexxHxw8fFSTCJa0TI3zBNG5P8bA6Ig34rJ2v77
keZx93yg2e3bK6aJSaRlnnSaQJNWuA9Fztz9/w4zKxYXfVrIpPCtk62ba6/P12kWrhSXCo/t3sRJ
dm1X4Fhx6fr+6758W1xSCpVyBCDu2cNuZ2U0AlQjQTIhuijh2qXFV1zSg/q0VabmnQ7cgQqLSmHj
02seaVkXVYN+bitkJjx0NFapnR/DsG/w/e72dWuvhYLdAGEGTgXyqc3N8Sms6nE/+L04KH77o9Y8
H7vu0D6Cjr3U6vvyF/IbEeNXLRXtrlngLzO3VIfcIL26zvbdvrtt82W6i9cA0B9T3CLUFVIOCCwp
S+vCBpsz2igDwX3BonXyZyTP+WeT+S4sRqSgwUXQUM+Npt1Ay06WTivcRaX38H8DoR08S9abyM/C
9ZgnNwREuMZY9SXx+c9bgUTWUW3kwTjR6Ex9PFHDlIV5XTmcs+As1GEtePDqsb+QBHyKJF3wNcBh
EHdS+dz5x/q9rDRDUeTZHbyjkupbqx72o59uGx1PIH2nhBdJi9NV8D76n06wQdpBhx0DezG/p8ze
VEPKM+YJ1axt/IRmF9LEoFncdbW3dvDnQTgLvLTUh2FnPwQ7iy7rZKmj40z9/Wm79Etml1bkR1nl
l7Y4dc6joqDEoo8rK32qrLvvx/nUFJp/8uzSqnuI4nWUO6f+UOxRSzy0G/9hXE8OQyCx1v8Po717
COY7R1F9TfFtqZ5wnX42Vv5Bo/30j/W68VeXtumnkzq7kP99+7vjUtpMot2O6snXD0qrru3BKR4V
+ZL0+TKUSET0cfAmRgTUtRI8yS+HpwgoxlkME4S1XA7j0XKiC3Pw1cq+n4LZPQrPOCPLzNWTp7XL
UQOQ1P0FqH7vAb/8frbnB2j++bNy6tg1eej3oTilFG+XXjEeBgTnrbq4I7heFVnxaGmXSrjGPMmZ
DzrdHe/m3FekUoxBLXDSwRRLOJr9ErK/tkoavHqOeCqpQEUmouCOeNSBTaxCbj3Ct+AhGJJkA8NA
u+5QOMQJtMfGztwSw6xgbiEM2wfArejatg7yybETjruRHG10AIKpSj8CprTSZUr3dkWE9lg5GGKU
JpYsagcWQSmGQ+f1F8/pJLr47Z0xe45VwjC1tZPgrCvAO9umz6+EjtpLkcvXIXJWIMowGUcU38rA
NgKRfI5GNJvTuD4aOupJWdVelWFdLQKZP7tNna5bJ7w1IuN3BTduMSYealCqm6/I+do1T1KIf3B/
VEeJTEvX/6mh66F1kt+qyCZmQ3UPKPBBxtqd6fnXbghlx0skv0a7t2V1n8aCHmxmvyRCe3Uzca2m
Q7GkzESpPzOvLQ8xJgWjqSk+FmWzNdDZGUzzudFQDSudmPJ/fhcGmI1FUtv3okL/pjLXYhh2WoLk
F0ofp1xgxY0DpD9oEJeCDC/s0DyFTrQLC/NtaJFoLiJlzct6gnF7p+jm0VFZP1o6Ld3a+mZokpNn
IO4dCl3Zlt3gLKyYFrzwjZOfuDs3C5/CVGE2vfAQN0C78iiApyudQ6xmv6e3ua3inaZaewBB7kIb
cI9t8vLQuah1aFKD9Bt2t6BjxWJU+mEpcw9nOwtgSpmBdCIiX3TK8JfUtd0Wsq0OEK1HyCX44Clx
sza6sUfPxMSiuJGnOGsPWu3fVJZ2sBHrqQ0Enk3Tegw9S98mKs6ZaddpWzu3X8dYw7yOBtImKaCS
Ff6pDPV9WFU+2iL2oZAgDyNdOZdB0p5Tv/6Jyoi19j1/p3fdjVa4L7UyXIEyv6c9hJmN2x+aZjz6
XGhDXiXLPpb1IrT0da+QEjuZf5cEA8yX2l71WjFuWmuYbGclKiqpDni+y50FlZx6pbR2sExCA3y2
GcbBdWNUeJcpBnIw48vQqveB2/3oOv1FdSp1m7rSW0nAwIgdvbWBhytGEKEYKML7IU9HhHrGVeeR
Wo5oluCh4ZGUhspzrvjxJq/RUNOj8VTwwi0V3X6JY/MA/Vq7Adhk3JZA+Xa6lCdVVkd9wCvAzWS3
kAhXmQhkKRoOb7IaoWeb+qoTaNNkvn/ru6W+kDK4dtOUA+JKnc/EkSfAtZz/tK1RmwMPr5rDva0n
7qJz9OJGx80pFPKxgCS9cKwEdLZgrw2p0i6JrgQYbgTP6xa0iGfIdjG6zUnxVGUhR8V7NnrKFa7w
nBXCUqiIGIKANNRKbKu88jAaLVuKymiRIwadWO3vOkjcVcleXGGmjty5GQz7qkzKVZOwt9MkzEHm
mc2V3ukmWG33Nz6o1VYtsBlNFIlAnNKKg19ilKv2Yg16B4BVX/JqeL0cV15c/9a0ij3RtOKJRpa1
9IR8ZY/Xa78mwU/duvsdpvWvNIIeVVdhusozWW7HtsZ62i+w/kqSraqwVpEHhrFz84OmI8rSDcle
qcw/UCyAtse8oCG3RaSYmIIEzU3oO9QUqnYXFHGL2s7QYBqLMynSg/om8mw066yHUTjpqTRSc2e0
Y7UwZIM+0BjrCxOhs4UmMNUrk+Ypx3+YUktxTH3lt0hyc1WnAZ5GBeJPUe1s7Za+ZFo2T12tXftS
fSvs6BnRnh9ZYGnLvu9+Z3H7RIcCz7eBnrcsrWzV9HbAkTEPsjGvzdxt9u2g4qNnQfmT4Pnxb1Gu
K9QRi0iexqBAxCYC2KvIm7ZyHgP8NJVYj9dhTHXDjCp158XtrZeVnJy834ukp4MXqb/1QNzpabK3
RWyvyqH+bcZYORrhcyhBIjdVet9OpMPCeg3K+EdRwa4uujdh4Ek1VuFZKM5LY2s/hd66PBXDX78w
sG2wKmOlqhRCuhSVnSDGQS2vy3UTDc9dXSOTlJbb0CmuSxGmIG4tPnzUrvI0QbMulS+uwFDGRyHB
6vCXjiE72moPCj/KXtFgeDIKaxMI5yjQNUqFZ/CEKjrNPu9aWs5fL0x3bQ3CdzQoGtv1X8stXouE
omFmbSrPP8V1g84UFsFZ4DnLflDylaPD4R6H696Tq0pU2cbDNELLoUBEWsKsQS3ph+LaQ4NuY0Tp
tUpzmUZC3K5titVTkQDjE+1+8A1j5QT4h8l2evD1o+2Zj2EVnNKsBoElMXikyLTLFO8x4SzCzj3n
lYAaJMc3U0V+vtXaP4BNifGG5KefDfFK1HKrBJNVl8D2s8OG2h+w+ytd/brjptVxqjZitGMdCkJq
6r7aTriDnXdb+/aPJC7OnV8Ep1DDQ7RwdUyw2uERFAK9nhD/gs7wjp0Oz0ZtHkMF0qtM9L82ohGG
CvrbrUq4UvmE4bVTlAM75eRk1FtgsZ0QiUD5WHXaReFFb42b0vrswQlbUTMVKpNfKlJ9aVy8FIV8
Ukp5cuinNX6x69NJHELzh0VQdi+pGj6qRviijrh8+i5o7AgFeFFiQuI02dIoTezJrH4flfG6cbFf
yLXiRjHHFNx3fKeWqrvVvBZus91tPRWJtVEoaIZbuNJmWglIMMcr0bV+hzpOOD0mXwNroZs/s64n
9RX/rqzsp6b5FniI5CofsjvqgUx025GQovqkWly4SognWpcdag7HyvSoMiIUuDMNwBN2BjS5ddxH
X882OUnYSg0xoSg7rmDhh1CJjeImKvHKpIEomSxrobr1XdDSq7HEzhiNe1kbz1mkHYWMqVwb9V1n
ywfb5eYW6ZgtNU29TXvzBa9nVAy7a01oN62bQtn1BTwGHyNyS12NFt5l4SQEUulv1ZipK4UFXfA2
CeTu031ZlX9Bhj8IkYabINBvhiy98mjXIXJYotlV792xuVIc78ls5NFP5U3ctddRJx7qrNn5XLkL
+sxXtLeUVW+0XD8UPSEIrx09OnYs37HR1Y1ntucxKh8aWe9c1+pWCr6fddUgZGb3i87G3y8Y+0Xo
udmyoxO5aEJ1Nzqy4YnDb6LBOmGssRcx7OTQchv3rratam6wysIgAUx6XU6uGn18FXv+g8zitR8B
fgCXiz5o7P1KUoQaR9avj8dbR09RL40c3K3S4g0fsl/wVNptkHTPelm7yKaJe8CYBg7uBaVrM/0J
cvnkAh/v8nwSzMuWaqm9Abpfdb2/LBtcegsbD+ZCR9HKK5hrXf3Tswp+2Otc/irNPpN1FMlSFt5R
L/SX2nMQ720h27n0FxZuNPzOy2ivROmfNsjWw5A8BGEYoXMSXZd6tiMYf3MN780u4rVV4GpSIgvQ
FhTsh9PQuP6C7t9tU7vQ6yP5Cn3oj6lS3h8L9alqhmQVRgiqJdz8V5nKH/t9ZvYJoTrPkmbpvcya
0c581TkFV2Ib7iAuRzcFbIRHCuHYEK56zHlW4yPa5KuuWRVEcCr0l2VyqWGof5G8vE9GZ9k/D0JU
tlrvnLKr8tckawBee/JywNhpqVxMyC/lhrNUKcxkowW5zVfHxVJUwdqXl2b2y3rG+y+airTv8s+4
UQbYwcI9ZdiyoZiKA9Cu8G9CDXtKcfSVn2NVHD0oTXlwq/f6hYX9hAqYLewnITWystD0RmQMba6d
Jgx++p6BaKAkQpRR/lcb4upaRi36NOjY6Phifb+zLkzxHPthRgY8RMRLz23U3xnqzq+qC/i3TyCm
+SdOe+r9DFe93k3QgH8w4vomptCt/+yQnFJXYqesSv6+VFW4tKrzWqBaG5XdZ3xWvUbCFh/pSb0M
ZUjUy6qtfgmueKGQP5G8339hZKQyNipGM7eTToyz/w+b46Kg0efSgUPjWsfvQYfp+ElB3pdVmzUV
5UZlV775v/6jv44KDpK/6BPGKIyk6Ubd0DNZaA/1VllOwuzoCty199Vr//sSt+NT+9jSP/6e2fmU
RadoZUTtRhfddV0aC9dE1BX/zqS7q1HKLIf8MZ8cm+GXktK+GWaFEmv0WOIiEupQR0N3lxnuMqNX
XFS8ZjU8z2Lvd0i4ds0mxaSwt9SbkU5zrdVbqSBLhWFLml8hLrwcEd4urFvDGm+qYEKHe9ahMZDO
RLU4CpJjFYdrdUSTy5xc3Cr0CEsKFaL7H3bpoZrjogUvbkKe6GScHxe/Djp6iTIaTkGGsJhaISb6
8/szOi+f/xsBfQCYCXA66djPRjAAvHh+OpyaPlnDZaQvzMPoeY/fD/PpKpg+5L/D2FNf7N05hSmp
B7iQyFOlDKfWSv9Qbrh0F3xdzMRyxOU38yTP3g/NDrCSTuvwrHshno2xHqF4YRR7xRY01GujWxl5
OKyypoeM3HbJqi1Et0SK2FvHbXZthOnzKFVkrXyIrFpD+PL9HHxSUZhv6dlcd8koY1j41ikPm7sA
iWZYZ+ssDn4mhb0aW40NWoor365uSjP4E43VFlTEiiIUpQ1r73bKMYzRFfLaRzUQnErFuFSAn+Pm
Zr9wbohQAxkB8looUMcw6eUyjZfhvtxPTo+Xiv2fdoQObwxIDiBo3GXwkPq4I8BEVFTidPMU5C/9
cNMO4YXpvjTA7GmoxsIwksqA5VVdO8aPqexwYT0/nZ3ZJ8xOZ1CogWqFGLlNQFGzXLqbacLifGGt
qRwssrWKNdz+4k39xSJ9mLnZiyBg7BeOyJVTsMdye21vYNlvxLag4oPPSXLvro1t3y7bK2urrqxf
xUW5x89PEoQzDX0RYYNz4qR9XLo4LSqlStPxVJqYmtGumGpqWtX9iLTbKLYXcig2A7W276f78/H+
OOpsPZUhk+QcyXiy3Oylr5WHoUTNKEsa1PA1gB3fj3bpG2drK5QistN6mBr1yC0fwm2819bq7tJi
ftEW+vhVs8UMk0Lk6CybNKG0TV0v0nX4glhSs5AHd4uxLeGLf+/BVroYAGtfHZD3yzjrjmh+IBs9
7Kehy6dqT8Y1OcbZS3wJuqW+6K6V/7Etj8UF82HrzHKNsbZUrAssiyMDHudc/FMSQ8p92Z2ri0oY
/zp4H1uoH0ebvQjREEcsJF+IczHtU2Pnr0d/8U8gEQHzC9HuxfmcRSzBEHdN4XhcOPfdys0X6a7c
xtfq3xpy7J3OFZq9pr+/36Vz4dVP8zl7UoqxbnCVsexT8aefEPxb/wVJ6R/5gTog7pJUOaAVLYxH
bB0vpWsXzuP8rcgDPcsdzSeBwvQ9e9BW8To+uTfmKr2Cqn2QjOlvrAvH8qsr992etWZXjyV7YRLu
O6caPojTuMveKbYGOnHfz+ulb5vdNUEYD17QqPbJGaOtUTxnWHigdLqr7dP3A13aNHOIamxWJZ0c
zSP5hqG1bu7qZUS0jeX4lMNU22R7SYbmEzB3dgat2ZWj0kmqLX3wABbg6XGobiWZdrty36ZnHu2m
C3P5RRr64RRa83tmNPTa0Agq9K0A8yR32haD12WzvQRGuvhls9vFGFR9sNxY+XeZeiiURpvuh72e
tLqJ4S839b+6QaH22hrYcMMEmv7xISz1vDeNtDNPkRsso3Fn1Je0pi6NMFsrL+qG/0XaeSy3ra1t
+opQhRymBJhJUVSWJyjb8kbOGVffD/xX9REhttj7/ANPPNDiwkpfeMOQyo167qNq04ipjXzC8sYW
nDbz/Jb8PIvZ+gStWSphoWoEffUW5apigYzDUf+tLId9ta/fvx/u2gn+PNpsjZLRalT0hbRzqwAK
1O+G7FxVifP9IHPN+7/34udRZjd/pwclZS0OsLomAVjgzrlpjuZ2fDW3ZroItootO39d0+/9Z2VR
LfH0OJXH29KnVzf/5x8yexQqvU71vOWHlAWgY0w0omphntyP/hVqNfjz+Bbm/db3nb0IRSKmVucB
byxpCiniL0BGW10LbmyaL+IP0yXyaV7z2lJSxKXvSpYwoZPOvey4u24NbmW5CFB+eO3t5Gn8iez3
Xt8Ezq0bTP57Zcy2LLALcgeJxJVqxWzLSqPnWwmXyjkPqlOdyQ3yTIqBwEmyKyWxObUtRtJj3vYL
P+pXcVj9AHeB4Q6ttjir33JJfszpuh/F3HsYYNzjYfqhVZjnKDUnuandt7pNPVtRimzdGzTNG0HC
MB7qI39iJY6djAhOgAO8Fb0L9BwUKzpZbnHyzfShyrDHw8OALkBz1MwGP+FgHzfucx8Lv5om3SNK
c6jH4YcyCWb1UYqZc/gzSFtagcK9McSPWi1tk1HatWa77Mf+AGxhVcOOcOQAV+umVvZD0p2TJLqD
N4mNUeU7dJBe49o9R1Z0rCZIhxqnv0dXBIychjtz8NcUGbae2b/Dcjn0Q0aHjOavlGR21SnqQjGz
Z15W5Ahq4T3ooidTphMrRJZrCyZSKXJf3vl1gGta2PxTeeIPoYzeA0nAH0eWwfp2LRbhxcbDLI2O
pZkv3cQYtjipwV/L8n1Vxr9VyWydoOv3WjM8aQDb77Q6pvgShC85ajWguoNx0Ra1twRNeUo1bwQ2
mUIUq3/6/WDZQyjcFZJ+GqLxqIvpAW+0Tah4940vr3qxW9G4qxeVZqyihk6bKbXrWCgf8lZ+9YXO
Qw2KUhYw4+2QVQ+9IG06xdj6pXs2cuux8RR95XvCIlHXo9jfSeYPmCpqk25a3w/sAcw7NNN9mach
7iXirgol7ImKFc0I7yhUgIv8JvwYCw+MyeiiKU9/kRbRLkegh5d2rXbxe5QV2sLPBDsu9Gc4K/+o
Q4X+e/imIQiwNKoMU5geQ5q0grAwOJJL3y2h6GX7pZ/bqe7e47SMDTWf1BOBUUvp6ChB9zYEzc4d
sGlL9QhiUORvFX1yFEL6aJRz9GzhmbRV9CfG0RjA+viGjDd8yzBcJkF5p8Qm+vw4bthGputbNnIP
hheYkGJZON3Rzd+EjZEuwsb/DYQDxfiITUnnVwrlvZLVr0mGg7uMZ0pk6icwUpEtqFVhx5L5MQb+
BisC/ARDLUYfbUhPASrQKBK+SwXlONnqRbvGmAX/zC17bUDs1izulaamTzNgSDPUJryIRvaWSSiS
TrsU24JReY06gy6ikq51le5b1OfwPgK8FUKxPBiD+yyWAHQLIQ42CfAtp5Vi2o8hcf+A4JcwZvsi
CZ6SND7FtZQ+aaa1l1L/DwAGHxci8y5RBncl5MbNDGGKBy6uLapg4GVRatNhQnKDXsYLfo4qUGVR
bBM26i4gPag3eNOR/YhOuOQo3MhIvgQP03CmYlqaAn8a79zL4SrLDGrQdcM5Cv8IMhs/vZEDfHlr
pqoesqCgfEUqAfP4JzZbKTercjgbnAnJCh+D1lijyHULfKtficcRmURbQreoU4KVupyJ1cZWUxXa
eFbcJF7mdcsNq6XrxNRE1LFoZVdpYiyzuFknMVSzCr041NegBvcqFNcEmRUXBtEaOei1ZkaHUMRa
y+VW2HA6JquozKagAfSsNn6UUSQsajy08DutHPTgNti17VtDBcHhyk5ttMOikpp/Ug/noKIGPVUG
1T4xixPQjZUBxR+lVKS9Qn9bJ7yLvvQqyum74LuHsu53mJeB3NCKu0GLn0Y5wnGkCB36me6CkvR6
8JF9KVyMT+FvStIxazDFqkKM6gHvidmp1bVd3+OzrkQGMpv5Oak8shP5sR+btxpTMdUVC5uAKlvV
cvbHqsrnMpTf+q45Nlb5O1fVJ7nXbbUcKV+PIM6S9t0QfMSQzUE4aH7xj9QKxaI3hbvcmBz+SmXZ
N+a2k91oKZjQ6Oh+gN9pxJCXBW892J+v2qSwFtf1K8ZnL4XlH9Q8ehY8a6sb4b0YDfCXzeSxqjSA
ZaPvwA7xFmUb/DQQvAkzoOpwBgC2UcwZpWrj5ZK65hhtEo/2Tej9HsyosDGDW+HftFI1eaOYro/5
EOo3vksFd5CaN5TA7cZTV3KlxguXHr6DiMGzm4SPrlp/9IF2Kpv4sRArc9XoIj5fWbazkv6jSXvC
vyjc5VK+1ztxn5bCmxvHB62lN9712e/RG3e5GMGVsZ6hBC1Vfbzz3AD39aHZBFr8k5NuIJ9X7TJ8
A1tL7NbjKIIjyXU7qIcDxNTfwTC9LHLMK6GtJ5xpUWs/61Fjfw6SZQsCu6APTkI6PHDXUop3Xywj
2tGNxhM2QhgwRptQ1ZWDpkp3WRU/o/t7zITUsmU1t6M8WUHB+EeuunQJ8WVdYv3hyBKNESVsTbuX
9WNfdjwvghuufDGusM2rDScX9BGfPvPRitHvKjo531utyAsmyVs1SN+HXtoj7EpQNLQaGDQ5cwB4
3MmhsipCfEbkuH61MnllaiMmNmp1FxvSG8z9XWdko92mIFAypN/iNo4XpZCt0j59E5TixZOr2tZD
AW3HVHiX9eYHPcKXscUKTBH56nCc78OiesEXdOL8ZS+G14mLKBrXZdf9ETqj2CqtepwAc5JM57+X
pYXgy9tei/o7xD3wZfTPqdhjwMf7YOd05oMsu1NSzz9kagVmXgSOpY/pu1d7wgZiXERjpcCpr01N
0DNAIxY4VhPDjvHvtB9eBp2TICdNdx8Vsl21DWQsyV234ARZ0WTjFfVDn2rvIzVtG8V5NPJVFdoj
UrggP4oPuY7OqITc97Lw5o/ymifDKUeiETe/x091owX1MYZYnInNYziOa8EQ7QaWEiSaYVX647Mw
imjwoarn4g9sZcUGroJo63UGbKgfDBtkFSih0T+UqvwqoKUXJO6dqQVnUDzAWMJlY+RLkpCtroSB
UzT92iuIMszkHQmmj8jSn6BNP5metzHa2ly2ZeQ5ojeu8zpeytpQLWI3JbTAqlNtSp1Q2zdtntA/
Q+ZLpwBWBkp9VbvXNWM5pBok43ijhu5dRgBgs8sf3aH9qLPwUSu16Tbdmpr1ODS54FRY+Nkp+A7b
EAH06YkYnmqvR5OyT9llXhqtvCJ0N1LVbVAQ+/DYzkodbBvcnBZJYmw7POhetAF+ywD2bZdoIsV+
K8seR7dfEucgFOSV4BgMrfjpDlG15VSw14X+TQjkfimH7t7XXFAwogcreoxeFblzEm6UhaSpBI2q
YSxbqUvsIZCoOWkKAM/IMcZyp3khlnMc0YWkeC/6GHegHYE5CYPp24lU5s5Q4QxY6+kAaZwIilId
DZ6sIJaLwONCN4zS/EP2sujQ++VRDNB66CamaK/xsS04Jl2WPUB+IRiSm/eoGn8VgaQ6g+SDxYr6
eu02SbSzmnoA1KaFa88AWt6r8guH4U3UQlyPDLxRhbRdRoV4Z0mNgRRe39thjNnPYBYLAnjPFgfk
lBIFLLAg4QcfFeWytCATSd0phOzXBTHI1VHDJq9RgqVUBdq6bNM314urNeYJL2asBOBS+30oAwTT
SWy0mJDOspay656CDlgbIHMTfE+aoq2K0CKQH+jNmI69VAOGhqEBethCWtPoXX2B6ilSpTiKthXS
sKCvkSqFJrzz8+IOyFN5yrwqvJNzjcpmUibLUArkpSvl+a4oosz2IGQGrZc6AU5J6Kum/YqbZg/Y
9zdIt8ouBDRi5Q59e9PDQ1WP633hiStIVPEWuOWfIAee2wzST9HPeWHbql72Rt7bvd5ZC1F3f3Xo
+RKNJ0h6D/4qFYX7NEYyRbLagQn4yG7n2QPSlBhHWQC49O40mQI4FSYaCA4PFB8G7d3VdHXbw+s9
miG+SE1nDUurxCs4A6bnWGHZ3/ti6lRxCho66e45ft46lYhT8izf+iCeN0xeXIECfIkbDZ/hVNBs
q8HBNrWM4lebxVMKmBwHs2ttXwHX2hT9IWgme8/MALUrdOGudNFcUZNC3/gl8vVFVO0HmoxqUgeE
yzQBdAGtgBwJ1GWWFNkWaBoLgu6JAgPA1ctwbfbhtiDJUDX37EWkKpIGrAVryMGTD66A9nuptfsW
GG7S9BtNa0p00o2V0ah/6gakolwFT7BD7wYr2Y6BtfeLdFwkee6vDdFc65UPkBL0Nk5xQ+jtGw92
Ralil+mr0qrPhkNpCO9QbzH1kg9RRsJqRMfIVBct4E4YM96uVaRdWXaHJGnAgIXvojXe69KowrKH
kC6rwh1Ldkha0icRXOUiq1CkNuVuXVfdapTHHS4l9Jfq5j2UxSmbx2NJx+EpVqxx10Q+oGEvk20a
ULswq5ZZnz5IVRM5uRWtYgokiyhV0coHyKpL8rrKShI4fDoJErwx3fciMYEQ1iQtgrvsYAVlgg5k
QQKSh136nSz1KhMGZ2y1tXjk7cDEknZmhvb1IhpEx8zr0RZEbSlnPilqga+0F/c/+NGQTDrN/+mJ
ZbZAxzpYRaTp5Ao4jdYrwW9syGWbwkuqP1DeAny/XOtnoyePJZULu7HiJwgfCEuoMTBHBf1qIeeN
DfdealY8NVH6UJbkh7Um6STC+YlbIcHp2F1VUv7otihpyxBC866rFiGJ2o86iz+MQLp3LYBt4Fn+
cQt2Ye8HIJ1bBba0p/rHNojuESh+DglORHZ2O6rZXuzj+9Gil5BW2KTS/+MU9s2pk0BodIL1oZv+
aPt1Amaj0reuyQ+NY+Gpjqt0NybuHtmmO4RD0I9GkIWEGetaPRvbhd4bkBrQNpTzj4KHamFY5V0Y
ipC/tdRfWEYNJn0o7kND59wIv1RdcEo1WFZifteE7aqxgADSHRDDcS2rKPiq5R9X89c+THy7d42H
rCFL8VPVX0ap0O9EoWhXkV4Xq1ABP1sFr5abIh/Uohitu3fYBzilEO4hzLAtJr/mkddd8gjWYTws
85LLsNO61yrrncKNXyyzf0Q1IrFrN3UMfwLyRvUvq5eQhTR5WYznph+LBXperzyapO1KipmkvKnS
8tSICUwnLAgjddtlxeOQwtHNJQSvfdMZk/KeOkc2AUNDG4bPKoYVYjZ1THEsX8VgoDEPHchKDAI9
cKp5GPwaK1PG5UTiMewMC7GCEFSMwLuao2Tldvm+C1AbGbBjtjos2fzwqObZrlJ4gwAB7PTSPIha
N0EbaHwgAjHomKc1KZavyPGraGAoQv9UNsU+jUCn+AVReHAvKNJ7HoS/ilLDTlx0f/mZj5lVGO3b
FqnuQg23aoUkKhyOZRH6LxTSV5GkvGD8d6qi4dGTyUNSvX4um3KlAEVfKERzCxmoymbscfsLcYzK
hZeiTEEh+xhEFpi9Kf3OiwvbBOJMgnIftnh3UzUadK1d8L0Wyd2kJGkmv0M9dTQhTfaW3n8oQSTa
ve8+u3lyrLx+mQ4DSV13ilz1PvT9nRAqj2oRgCRQCK2J0WHxI05NKLXNZQpnlDaTZAG/rEfMSK2S
G1X5Wwn2rCovuAr9/tHTz2hck/l6a0nVD23frngebvSDvlQlZHoln3L5WWneE4tcb9Sc3pr3Gjar
pL6lvPdXO/SizDIbYVZzz/JAHFQof2fAXeVCVjDCHOIPoShqG+L4W1+UDyHU2tWoVx1POXmSGwol
aVM83Rh25BVclWW+6k35JCcDsHzVXCoCHgGxQv84igtMif3GSbE/17PCdeIojYnYBDoKbbvO/P6Z
3sM+jrEF8f1sqwruXdANz76a3YmCJiz0qhI4o+Y670Rvg3aGhI88qvVh8m5Sr1SSFOUJ7hJdEeBM
J8qI2bsckDnzVKpm/48WeC/8Z2CbSnNnlHUDgB70qpbGr0ZJsIL49hug5cOQK+eoaLj0xdJWjNLE
GkVCZE4j10ZcT76BwLpSDkIliUxGFOVJ1HXWnPXK3gJRgDGE7gaPZWjkDqcdCRRrXH7f3vmyhabC
lohCIP4rSDPNxWPjTteGUC6Gs1kOi8J7yIN/vh/gykwUeN6oKxvmZHgza+xlfdFrdZkPZ8WEyeIb
tmt2OylObhyFq8MgFyUbOkKUCOFelrVETTFLXWcYrWIjrQ3/SbkJ7746xqea42xRqjFBjcSlRqeq
+zY7etKhMG6s+7XLw9J1iUMt6chzzU40hSTP0otugNpsnYZR/CG71VpB75KMy7tRcrzWMEcoV1IR
lZIsNMdm84nDjGpxHg30eEmKn3R73BgPuN0vkIvfxOf/D7fiqUw6u04umk2zzVAnSTZ6Zj2AWekw
tiXloEFfHOtNtp4a9XBgy0VpW/fiXXm8Rem9AnBGB/NTp2s6Cp+Ak20fIZXK1jkryNe3jryTlxMe
tw1t6S6xwLLEm/Z4u7M9LdnFnKfKLtoOlFopHCPzfjlsJvoAgzSzP1M1E4STTmulNPapsBn6W2J9
f0Gs87Fk0cCbSP17b8zG0rQk0Ck79H9hdBnfF/XinfhTxrbYdVpk89CHQcaiXg+bdGHsRCda3frM
X3Yw06V+LcpsXx3JhdlBjKvCb9FD7M8erO3U6ymLkd/Rt8m2318s17bvxXrOHlotalr4coN+pmmk
LQK/3Wat7K16WfwtGt5eQv+GZmP3a8opMdDxHTwQFuUIhXsQllIjrr7/PV8mjlsz+GLaTagjoTQx
O01tJViFoOcgGIIHtDmcjL50BzW11G+c26uH6NNAs9ZH3kphaJWWRUPe3P2PKcFkrnqr5XGtL40o
yQRnFjXQpdZsJUMxSppGL9SzMUS25v0yPfHQSfG6wlFDVz5G7Jc6N9+YxrOqZ06SVLYuVS++5r/V
wbDCoGZboxlFqw4NE8MOkhtX5V+4/sVmR6tXUVEr0SQDWPfcnKFo21Iu4XCdIf2R10wlpD+RBM8+
xKAwyjcG7hadLp4KCwUsKgPRb1mjlOTC6Q1FO1d+QENf4FGCYjF6yinW1FR3YI1z9S66in7a9/vj
Cjno8vfO7h+OrCGKsa6e6xV00t/RpjoiYhDb3jH6Y9mERocCpjeyGdmq2dTUMF3bOHz/G768YLNP
NltSDD9inGEs/azqexNGrAqaL1RuPMXXgBoXCzM7mJDIXE3MfOOcQqHvRG2fhApsT4ioq3oi5JYQ
bTM9onKLk8e6cbXH72d5hfBg6QagWuxCUDk3rdk1SKfX9XxZH865Va3kMfugZmEnxW9XCg5C9BzH
bzKFgDKTHcN87qRiM4RYyyTrtPQdt/NWspuuR1r0pXAoLMGmqmYHRX2KinzR68lJK8Ntqv+M239g
lGGjpeJ81O4wtbpXSiJSWrMiUX/ULzRPPCp1CSd52HbibkS328tGeF/Jo9cLaBFg60GK9v3sv67x
5eRnIbsRWYWiuZV2FvoMKPxe9qG+C8/fDyJ9ve0uR5kuqU+PKUvYU9+IjLP+g360P4E0jX3omA7V
FD7rWVz1L/06Xxc3GrFfnzik6/+ztng8Xg4cxwVWHqVinBspQ6UiCHRbzzV4sZNaWpMbgFVqb1M0
HjIaMfRS1ODacxYH2xyghFOP6qoJDYTTymRhCtnWk6KP2LVolYCqUwQROn94TEoFBzulvqWL/xWi
zOOocadquoRcGq3ryx9v9IoMabYn2j62jrlr7oTXEeb3Md9E285ptsOj8sf81e2L/ffL9eXJoEyF
kyqytubUXp63r6NCKcS6hfwSAsH+nyfD39z2sbk2zCQgxSgqBgrmbHoocxZUHGsANYrxJDVyukQ+
8dy1+BhhBywWwXOaFD/MHIGI7+f3Zc8zP5NYQ8ZDkYx1jouMqEH0XS11Zx/RowVu2PHCDCmb5jeJ
iFfyJaIrLKPBAlCvnOuYCSioUTDPhjNkl0VGJclNb0Vx1yZDAIdeFXEEmvez20sGN4HHeMztFZoL
0mVTB+F9Swb4+jz+M8jsloiTFrxxyjxykw2YtCjCn79fk6sjKBacadRbeaVn00j8xs8isRrOffEU
lG+Juv3+73+9glh0ciUdFRsL79b5biswn2pQtWQpVvpuPGQ7vLxeafkd+6W0VPfeyr0zHOXGqFdm
xXTwVJMJjHgppyPw6d5LU6SfrYFBIWLaglJDQBofbkxs+jIXgY0ifh5jzvASpaBodQSIATL3K7SG
V+mpD1dTqhTvo21z0FfmHsKcd/L/7dMxDYxCMs5O1AIUc7ZkcmloiLNZ/dlNX7vyTYr3dXUjarv6
/T4NMdt3Sl3LgRcxxEBhNtJ/xcqNq+7aHTt53nG5miRCOHherpDpCQE6G+zs4EV6o+lCS01zF9o+
WCY4k1aOCMenuFOW0JQdffn90l05uhdjzyKf3reCVqyoQgQ4HRRInARm4sSx7nw/zLWPSEopSppu
ydzos1TDKxvVFxqhP1PJukNCcWnJwY19Pq3DfA9+HmKWZKSuOGAcC74qaPRj3PckcWqgbIC7b2Bf
vwhyWC0wy6xfvp/Z19iRLYjBj65ImqKZX5zQwlSJYAuwP6oG6ZrKjHd5Ixz1NsI6ry/FJVqw/SFU
0PNF1wpUv9+NH9//hGun79Mv+PsLP51wNaXjk+RGf46FCkDSu0etqlZpKSAa6zV/vh/sKwP6cr5/
eTefRqulRNEywW15mdmoymGqSODi4phv7fk20+Taxvk8t9mqAnyVrSTn6/rRhGh503z/RvD/FS4+
m9AsBsgEX7eSaQHd52ap2igtrpR9sasDJ14Jy3IJ6AoiZGVBeS4X+iY8A6wdFjSvPm7dZl8LPn9/
CrLDCtVHlDpmN0HvIc7b0qw9a6f60B+MVfgWLF0i1MYJx0X3RLvhJqHv/7GB/zPo7AoAkNUJEuxZ
oPjWOdeFXxqOjIfRzU9kFYajC8ZKS703Ua/3cptENwKhL2E5U1ZkgiEZYV7Nmt/gbS+OQlZQzu18
wRarByM5ZqQBVSjcuIKuDMSzK/NccE51op7LW1YdRqMJwrw/65UCZuCt1ScxN2BHlLduHJHpT82u
IobC/A+tEYsu6OzJ1bsRZ7C47M+FpqxrXf6hSZn1BiLJCXG2VVC0UxPv0LTpU12R0+aGIqCVS0vX
M9Qb2cfXWcO8hqwJXp/4DzDo5ayRtMsLPUVPKqd1Ry0YBTbgTPJzN1o3Zv31pDISZTT+AQulonY5
EoJQudD6aX9Ww8fGOgT6LU7v1/LZxCKfOIQifvciojiXI2RF3StibnR4TiY/IxTanfDRfAKSKdme
na0COg6LW3nI1VlN1so4BaLEOs9DGr8MSqOyurOKbpqE7Onr93vlyvvLVsFH3eTEY2422yqilSdo
b7jd2YUpWHSdEyMn1P5rQyOY/sBwZQvsGQYh5AGXn87HdwcdfA/NJjfeu2L0JmEU//1Mvr6/RMyK
SaQPuln+4kmJ4k4rCmpbnvv2LTGr3diPSwthYEQs7BIxn4kd8P2IV65LhiRiIvaD9IPdwOWsAso2
QQYq7Vyjw/MbObX1uMBspVrkJTcmNJ9DvKS8+u/THYalUiziznGlQTQR6JoqGctzJtzn6blSpUWi
1Teuq68bYxpEn3SNGeULz7oUDRCDo8wgakpjODR/DNi45CVIou+/4pUdfjGQfPkRKTupZialDOQB
OBXR2wr1G6HZtYXCNBuyv0LBkKt+tlAgkhscJ/LyLzfv11+yMXjGQ7fql/jP73NEfm6prV+5+Ljn
Jz8cCs9012YHK3EjQTVA+J/F1kT2FOEi8BOBu8PF4cYHvLJSn0fSZ/Ud+Bq+WyZ9elYD+vNGDgJU
k8FJ+cny+5W69hk1khyZ9iS60FSSL5dKzYDZ+6GW/G2WmDs0yGmAuVtAxEeF2OS/ozly+VGtxksJ
hXHUGmZLJyDemseNRNpdom6KGosX3tjp16alI1BHcoqV8JQDXU7LF/TCT9Gj5F5vnfyjvY8dbynY
rR3epQ/6Rn5N1zcVmaddfflESxdjTtvnUxRrcoDbuJHJ9c3kqAeINTDHH2iHL5tKXZqyZ2zqMVB+
4sb9uwHamCoBlqxKZt3YPFdqAjwuVNKpsOGW86UmoEam3DeIrTH58hA9NHfJrsHJHVYuzJ3l4AAy
k5fJ6Vav5NpHpxhAfEIkxOrOH54K11Ahj3muO7vBg1VYVLa0mbR+EBlZaTaCTatb1L0rN43JnUlH
Hbzb5CZ4+c3xeMpa4B8I1XZJagdCciyr/tYHvTGIMjuNsN1isEKEeRribJl+35rmjWfnynk3pUmX
ncIhvqfKbLuacE7CVIRZI4rHBls4DfCsfqPtcW0Wn8eYbc8Y1HiRjJQEMnGj5e0yEW/BKK7cjxez
mN0lhi95qTCSLsf0ysBBOpbVIxzY2SPq8t/fW1c/GJgNfLHwKeOjXa47ZvSFW/ceKISsdGRP/Vno
5gF2yo06ytUZKRg16KglTVf/5TBwQrsqAnF9BnuPyKdqZy5kFcFfR8X6+wl9VV4gEgXx8H+HmtWE
inhw62JgRqZaVKi/ZByiGGOhMrYCJNaqpR+numMVJcDEuv6l+i00mGDsbKWJ9C2mGd2mHaGZxUGD
dHToOoVQluxW/c/3P/SLJZU2hcwa5XPZgNv5pZVfKuiHZUJdnQNRB2ct9spa0I1TKgOztyo5BBw+
pHAYGooy3huCsZUTUe5atb60JCiQgHRTE0pN6bGuXPE0BkNlW1J8rDtvm3pC4hhRqy1iFVT697/8
2p75/MNnXxhnkXbsw7o+m036qGLNvZQsAP1hAVLv+5GuHTWKb5JOAwA/6jncpw26ila7Xp2Njke7
fUkxm/p+hK/aT9Mq4LXL1Ycd4he5IzUxgybsxeY8Piqn3sEHai05+CpRy8C+Pd0E2+gp/yktYZCK
++o1er0x/tWPCXvOkHnzRPr9lydDN0G3BZLenXVQBw+yLf8pokVmI4i9QdhSsYuP0o5/iDdVQqa/
O3tkgWlx1dMWoKo+jx0iE5gweh0kN4adFXb0YDS25FDWtNsF4K1BXSI/+5bdiyjc3Cp7X7sNCCqm
wrfOuzp3x41UlBOKiLG7ciXXL576u4CkUt8Qzbr6ZalrkvaQ+tLmuPyyvKEdwGmtO7cSgOnQRbCn
6h60LLyRXF29cfRPA80eBEu1hCjs2vocH+J7bQVO5kfTOP0Efzr4D8qywBnrrP+CVbPv37/fPlcP
yKehZ7tngMCSQzSiR9bxVAhB6UjgoG+dkavr9WmU2YFPvUKCT8MeDbeo7N2jVBksi7V1R9u7yBbF
Nnir4FA4N4s1t2Y3C0oyX6urAbXXsyS+dsXZc5++/3pfdYimw0/bhXKQRmw7r4tUqMpGZRSWBFqi
LSD4v8GejVpi9gEC5r94AsmwqD2pCr5A815fZ0IjERu3PCutuqKzuMiHPyAp76NbUKZr+/7TQHMH
wTLwKyMTGSjWgEMrGpQKZZma/55jLJFzcG2R9YDPmueNTd64sYmk9tlwV4n+2InY7irZjRD82g7A
qhWnJ8Bu+BbOwpO49pQ6lWn7yRlQcPVpiP61cBFbYAIlYWqNwKY+T3DysApHdKQB1CnBPqm7eynD
dLdo5B/f77WrM/k0zuySEETQyxZa42fkKCDLSPm9pKfr/90Ys9vAr/tCySJCnzILXpoKrQKvefl+
iKub69M0ZlfB4CeT0IGXn638FFtPufRDvhUr3hpiduqhmWmKa9b5WW0NFuLdiF9d68bJv/b6fVp1
c5aJ1Gqs1FpNX8HTe3fRGUKLpoXcOAgDO7LhKVBD0OL9/tNd3wHU4ESR2hEQzsv3yDRoO3WljH1A
nD5TddspyS1x1uuf7j9DyJdD+FKHf8XA6gjqH8V6b6tf5Ej/y2kol2MonZaK8Eazc4o2RZ2+KeUt
A6hbs5g+5Kf8v1PSGsGoKjtTqndKZVM1KPSoj/+71Zh+xKdBQpR7FbieFN/NGmO8fZi5q/9ihElI
k3o4jmzGbB8nkTQKsltn507ztjJ0L0FJbgwxnbZ5EGf8Z4j5NjZGCndqhHprgegbwuqp62jUym0Q
/7FDmozMQajUK9QMbsRW0231deAJnUNXyJTm0aOkDzKFd+YmCibttspJsGlssdGAC/39V7x6UokT
DctSwP3PjfSUNml8s2IzhEq/kGBlyO2r0j9rOa9O/Pb9WF9BqtNj8Gmw+fmx/NLUkf+hFhrdmeiU
IViDOsWjgLk8agM/88W4VJbZaYO2Xbf49/1+AnGmCdqXuNgSZ9d327VZKsoTiqbKdmO+kwT6Af2/
r15MiKMJHQrSVZnvyrg2FDwLgJxUXYD/ycGCqPj9V7xyfAEc0ThRTEyyv5gzKlbrVllXZGdL/qfV
0fu3TiO8vu8HuZY9WzzaaLaQIJLGzG7TkIeODL2nRhYNzTKuIf+GJioQBahQ62hqJVTZIXeSTuoX
EBx3qGwcvbEMbeDk77khSBRMRYM0L4Wmp+tPsgrVo43/5H5YIqOR/eP53i13zCunhp4EPTIuBdSj
56emdCvBxJ2Ri01Ul0WPaxCGE42AZ5V4q67zt7I9O6EXY02/5dP9NsALTIymyc6FIeyzTHTEUtin
uOciJ200j4n6R6WEK4u7Th2OBVDmKO3e2jJfDpZ/AjgBk2HoIWP65UoTFG+FC9yji29zPKQ7uVV+
hIa4GHU5WRuueK8jJ4+xk4yWg/pQYDVmpU+d2L5mQu8gROMg9LUc9ByWKlStJgUu3cHmxEE76Lcl
oguGW+cYVGIFFKIUj8CVl+H7l0bS4v+Qdl67cWNbu30iAszhlmRlpVK0fENYks2cM5/+DPoHdpdK
BRHdZ6MvGnZvLa3FFef85vg8YACKH67iKnQATLzkFmVw8GPktLs3zddKL2/YiNZ6He9qc+GScOHA
ZgjnWhZKLiTuuZ+HUPEHAGghibk0jF/81NhPhuV+P40vrZXTJs6OulyuGqNvEBVISCgQBbfBL3Nx
Liz14+yoA8Amil0Xckp4vOel4B2HjO33/fgqR5+H6GSszqYbzKa6TVNC1pU7OtI6uxOv65/Dzvjx
f9Ui4gf1nsOzD87vLnXHbfkyLkU0LvZyZj7CU5qL0M6O23yaysKzZLQvcvIhG+1j44f+wue62IYy
E5uIMFKHdtaGDCMR6BczwlDvLelXMVx/P4wXp8M/P/88XVVZzLaEIsFjowZUqGOmU+1aYVrYOy/F
vOjA/7px/qoqE3ypPDkYjopkZztxcMdr/yh/hNeQ+FbtjnDX3sTdQz8EK+sOtMb3nby4C560fnbI
dqk8pTA8kETlXXv0A+WHHLS9jRRycJox7heOo6XmzlZx3TeY+xjM/vjPwC6jqu9j9LpUp7QwMfT5
7092W7kiRjIOSAXCKl7rlmKHw/v3o3ZxaiATECXyUAC3zhZxUmajlI+04APlKMFTtWHvKuK/1z6z
jk+aOVvHAwyrIe3QVOCZlenVRvKv23GJG3ZxtE4aObvopPGg/l/8z2geOF8iwBHfD9bFb04tMzub
ZmhfwgZFi/1I2zJYQxs4PUeEErke/kxiGy8g0C51hQgm5Y4iRZZsDJ8/vK8OUqUXdX2cfZQmgsW6
sdCXC9lAQFUqPs6EQEwqws4mMLZLkx9Vf7fWCVCBbdxqa2UbXnvr6Nk61o/5OtovmUh/HUDaRPJF
WQHRHRI2n7tlTFoHpJEdwhSu8j7ZePouE3EQlaXV91/q6/UeaxNEULORBrqU82ld6bjM8eKvjvqU
X8ciYI5kCPadFj6YuedGQ1M63zf4dR19bvBsgrfEf6V6nuBEA10v/C3J9YqU0UIrX6eFTCmsMkuu
GD3OpM/jNxVCPSrJrH7JTEceJQwjsofvO7LUxPz3J1tOK5rxwHMmOw4JLo5gJdpmoRMXhopOkHeB
D4VC6fzpJVSTlXc1LTSYvFX9u+Tftkt3rAvB83mk4DRzl5KofT9bQL1aiYKvjNVRFRJ3UgWMwsL0
gGr2EMr1IQx08DmJZ9qyWK8DNb0ZVaw3Olh2xijdBkk5uSK4JVcWmmPkmQ+t2fkLU/TSQM9F4AB5
8Zv/yjjU8Cnx26o6To320kT93vLzBTuZCyeyDArynzbOZmWjeJi6tiXzxZXW5u8JG/ur+BisQ8fY
9G6BuP2ucXCS+21csTIWvvNXPDcGNqetn+3HbRn1seDTeoTRWPeIMnmlrfKrfIckmlaX2rs4oJqG
rE6mwh596eeZK0M30rwcxVGmlcGqU/tNBLfpv3y1k0bORhSAsIQtJo0M0WtfvPrj/b9ffiTtiObD
dJvfu587EQl5b+V1SJR9sIi8BO6y+ObCJozwhgYIGGqcAGdPXLK6vdr0QnkE1epkE7Ln9E+s9Fsj
fP6+L1/L4OYJQDrwbzhnlqN+7gwuO8moRmZ8BNxJJWFagH81a8cftebKzNvRCQtwOGIVo3uxvBve
gq9aGtz0U4crTxY/6GW+DoCSbYWkPXC4X8uFQR5FKm8t37SprA5xp02gcNSwi77/3S8OEs9/Ag6U
wX2JD8US+voY55FjO/yMp8eYZFvHejGX7l9L7ZzdWjVYeM0UB9Ux1n60pbLJ09sW02QtKhcm7gUR
Px/DwlCZ45do1N+SlJONvRmsXCrlviUp1a/G5+ohcjt7tk7DjLRZ9OKYF9vnOIGsoM+0GD5jfjmd
ffpCU8ANAkI9Uuy864DMeBb2RunCallq5eywMmpw2VEf5IAPPbuDDVzqz5a6EJS8cJfgpqKaEmEn
wkLn9JFoTBshybz0KEYFbpGtVzrRiNdki12O7SeBspo6sHbfz79Lm9lpo/O8Oflafq6l/lR65TGg
DLw18rWclgtNXJwRp22c7c8ioJaoEdOB/Ct5elSF7Xrem//Pf3HpHX3xRD5t7SzFo0/QTzqvbY95
AC0K5WEJ+890Wg+TgyR/8gXhzhStdVAjRlIwyxR9wzEm0R0GzSkn1VH98qkyg1dM3kHbfT/al1bh
6e92dluQe92CVDq2x9qTH5tecYzqYRDShzEZFgZ94buel811QiKERlq2R80r1rl+r6r+Qgtoki6t
vX8m7DkyZcwC3loeN3tsC3eCkPqOHMok1PU0wJ48KLE1x4nXwg/NA56rN73tB5W1gRd0HC3zWBKr
vsmVdkdq8aapxWRdZNkOLu0r1yi87A0LxVhOVh7/bBX/X+HFlMor4CHpe9W3vt2BO7ZDNfdsAUS8
Qo1obaqN7TfSC+XQvltMMJBGHRTayC2rh23Y+m1uy1HyJ+8wiA6r5igb1auVtnvZHB+EAVekZODc
SPvtNHkSQWwTh6SsB1WrxetWAFGYpeJ1ElYHb6KYJzQ1t6mgeozRNZ7iK0zXN5461W4b5lcAkjZZ
Gb+llnYdFKAPlap7NqvkTu27rRYBLe4tH8RaedOWcujkqto6ajTK7tBnsGDkPv9lqISZmsYDB2PG
6V7ScgwG/WFX1rK+g7XcuXUfmM9VlMuroGrAsZFxfhVILjhx36oOHPUEyiE2TzExyCQmX6hkqDkS
ATpm3Pi/NDOqnV5DfWHHM2OxDYnqakUUO4U1sT4To15FqQz/Pld/w2orr9tsBKAXemrigkuO1goG
3YfR17GqzrViT6R22maSPq3SwTNvp1jS7TL1dDfu8nFlVs2s6AIpia8zGFq1f02FBh/pyoA0W9SD
t4aoN65rWlkJllrsY1nonYIKRn7LbnDqbPCZRWnROOZojG6gmWRuRgE/xgGg/43Zt3Dlgi47hDkN
tAH+XdqYPCdRdOShvU4I5kt9ma6JUpmHJOxyWFjkHO1WKQqngtXGv+rTVq0FcW3pLXZZAWGsQh6b
ladWd6NXKE441C3/BxV+f4/hdCGZj6UW7xI8k9VSa7eC0DdOjP0qiPnkSm0hPopaKrkdcfzVoKv+
q4LbwTrjgQKHLdg2IkV1CZG5bTrUPFLzQHTKPBLtwPATWIDDnVro2iqoC9wHW1yfhTz7OQjWZGeC
wX4WeptM2YRUHo1/4maXjkW66gWuNmld/6pUYx+NhmJHMc4D0lSsi7C4U1ITIENP2QRUBnFjBcKh
BQDg5pHvZmOCQMagbF15SsPS32K/HduiWU22JPTklKLpEIM1X4c+NL+sxXgEpi+Wvh1YTrQbs0qx
LbCy5yomeNaVGGMCHoAlsdWyuu1VcdprU/uiVQC6xfauz5Nn8IUSlyseQ4Fab9UenGQ0aQT3Uq/e
etJwpfnpoWKuO15c/w7/GldP3Z3mmZscuIxZwFGGltuuAr8DuUxZh8u2B24mmTZDM+zEvt+ronds
GhGOogpUSZ1emi7Yql71OLbllYgt8xQVvi2YeuxUMWhieep/GbLwIIMCX9Wks+CTmeuwDCunz4Pq
Ru8lvAK8MXA1c3wBGBrbhlDnG6Q6KNEMvDrUWHyBjQM2XSDm1abhVokoa5QM62304mjdzjQM31SS
VU8Zm51KGdBQxBu9VlXrMUzIGEhluG7JPmxVtUscA6i5LWNDbwe19pgZyCtTa/zRWjWOG7q+gr+I
7s5KHxtUIY5WDq9sJ+95Ily3gBxXakSuTIvDG3a01O1EzcYoI7dJ67wMYnUf47zQ2JGRleg0U5gB
aXtX9t24n0IjdowSUHveGNshy+6xSVB3bYnNyJSi+4sy7g4Q2dgZy55SGcSK1Cp4FQBDJoKZN+9t
nV0lWaK4FihLV1X87FFIowGdXpuVrwQdldoRczGtod2F/iZvzfK1VBTxQenb6WOY8vTgW7lxJxjZ
cJ2LeTLYiaDrT7I3qjc4sk4fKbvWxiysHD5jfaiVybjWCpDK5SRmO39USrvxJqyf86jcq2U64sYd
3k+eHy4E1C7cFAEfEbhA/s6b9G+h2cl9Shz7FGZokh391FwrureNovbD6BbhGfN9/eze+6md+fc4
aSfwA41/1PRYFTqkz6jiq8qTQ/IALmg4XE+BdZOFIXR8vF/86EpuJuCCw1K89cI149OvMV94Tn6N
kkLDuhOV9Dgq3Q/8bQBFT8VClfyl9z3VBCR8KWagAOw8xjKVfZ5NsD//ytzYI5zcd/6mtHG4iN/H
rbxw27/UqZP2tDN1DUhudP5RG4EexsbGuBe4Z3x/D7x0JT7t0rnfXKOkQZHXcXxk2j6KIA1tDAOg
9WumvqJka9dkymsxcpkKugJ7dEt+w675IUikBVXf0m3ZmOfZyQdMqEXIw97suOuG73442ES7nE66
6ofXMslhb7erzkgOqXqo+nJveNpPcz5HINlqFD5BRrULKfgg7//2/Qgt3JTPo8ZK3491Tfz0CH3b
zpXCTsMrSv84xhZeXRcW7Omry5gnw8kAyINqYRVjNkfPjJyqypxRaABpLsVtLxTjyATyqcZBOkX+
/Dxp5XnjFJkNDy3Yp3+UNQe98BLv/ePshCs+dCvfGYZt9hQspOQujeNMgZzDVbNY9Ox9HISFbzVF
0h1jjA3r5D0Rj0PAXWhpFC88XqnOnLGZMtIJtGmfh7EujCjM0hidywTXXYvFYTvpxlWVZc9JgKVs
ET9Mo6Cvis68VY1YcKiMv+PIl23f89YSvgsNphogcj8ar3nOtWablektVr4HX/WOUWC8dKN1Tbj3
cZLajVxXmzSImxXv5YdBLg9SWf9p/fHWikVrFZGOx6YlD9DE8nTm8z8BPE/cijuW2xeDYae+9ydM
Uwl4c5eCO+Ni71WZ6lh6cduVVNhVOTiqVC7f/bR7183yJkmKR0Fq0M0Y274fOkfowxxQMYZBTT4V
C+/Ei1secnoTWe+cqj2Xh7SDoEtNRx1otOt/YS62xnkkSpD2Sk4FSNCx3Cpa2pPmbe38SDlt82wr
KOQ4nrWyBIpJ5regpMoutr1avoJeA2V/H/WPLee5Mmy+X+oXps6c9QZWKsPvIAz2eeqMja/VadSV
x7ygvfZNM36mEgcJLHKrWpCxXpBMk2LXZNzoRYNq8vM3q9j4kThaVnnU7Gnd7PpNt32HuHu/HJm6
2BQRKdQ3pAe+MhAVdQxkjCBKvqG2bm79FcgavqCwT45L+dtLQ3ja1Nmn69VsLOkzoVYeYorUOwTg
7Dgcbd4BMOPbh++/2KVTA+wYjD4YjwilzkNVstpaxNnM8ti8+zdgPP/UN9WrtLWcYqW+G3toNsMf
0SWe6hruQtPzbDibpZCm8J2i1pelcV6KFZRGksSYV6JhaOO1p5obU2vWVdYeLHkA4hdhn5HXxBrL
1MDDq2/e6t56/f6XuBD4+PQ7nIWYMqkD7Gzo6bFsvXVDTs728hxHgz5/5WI42oSTnFjR6oUVemEv
51Y5i98M6jXQYH1eKILZhsXUGSnAEn8jz+YJTheqm6zd/YfunbRzPpv4uJ7fMMRxLwBXjzQnMEee
wnMWVeE9XhIuJ8q1cM27cOvSuDkrc80q/OVzQX7mDaAsKj87Bqp/K8BMhHEDmv/7rl047TUQKDpS
+RnHep7v1oXcaqWYMmcK2zZSoX+ktXiYprz69+2AY5VmhzQmq3S+f8sj5gpSqEe4kUpOFgpuGHsO
LsMLq+HCjNBJfABR5+QDkDzvCyeXl07GoHBkuz4G1YBtyzv8BLsIK7yg2oU8xcUTSYUeyYon4/1F
MmsMPQdqYBbHhDC7jf+O7e0o6He0xMZjkfKZpTK9C4vs09Pi7OaSMrV76HIpKNIC542+WeWZ0dkS
r0gJlx5J+ACe//L99Lh0L/+0sc0DfjKgSogPhVDm5VG/5tm4lbbYKh6m/bSqHGG3uJdd6OKn1s4+
n2qGgZWltNZxFAU7b1NTwhNBBtJdaTM58ppDf/XXrH2z0M958M52UVo2sLwDFWuQB/zczy7FP0cJ
OTCKxCl22Bwgv8Ye4CG/kpzGaa7rN2vhSnNB8Qrv+Z8mz6un86I2TbxdyTTs4JCMK8WN3Ea0kzVn
fftk7qqDtgp31lHCQjetN9lG2tXEwBZ6PnfsS8fJtpkyy1JVz/k5Slpi4JPU1XHE2wcuonfV+GjV
5FtRkh61Ur8v234nS0vIjcsT6592z+PxchLp1GqNXHIC7deAb0sR7EqIR2x6wP11lHLq70Bq9kUX
PMptsc2TxTfnhc0CJSgaHLKM3IDOy/JFFQBiEPHNuQSvtHUIoTRYS4cUcTj+O2571zz1h8V0zMWZ
9k+r6tljOo8H3DNxITuqxIOrDALrsZHwGxp+qdOdR5mvZK4lovHFOK56WXPkIf73m+Rpv88LVxLT
wPRVzpjrWbaJu8nJcG/z+vBpWiorgBZ/cXr9b4z//v3J/tFp2MfIYloevTZ6axSyx4lK9VeBVVxj
vQLp/jHmTbzqPAnAu1Eldj0MCY5K/lMj1AfS3DtfSYBhmMKd4iVYolX6HCQbC7seMXnIg52UKyKG
hkJvT20j2XhivUWYMzreCId3Ikjn+VK1zri9ubAfnqWR/xLvrdpVev7INPWdYU1HeVSwPa32OCte
C2of2wV2rk7SZNdyj3+D2qd7EZ88WyqJNlqmtPbltrVLLANbo8S4KFAwGhUEzVbKgFh8XAHX9d+1
sXjDeEBxRdwUE6lrnLn6EftDHMiqxsf7VcF6pBl/SLgh5UaZkLXAfkKK1Fv0XDK3KFNxEk0Nd2OD
WeOg1ZqLeSoBregG26wnySs9PDUK2W49PHfa/keTqHeeYd6PUbuvx6TbYlWUrLIiPNSUwIlG9xF3
xUOgSU9mHD+2CqF1gpsHTMweCi36Y1kESidJfqqGZq0PGJY1ZV/Z+A7gq4a/XW15f0wjueokbR0T
QtVD7crwx5c47lfJjLzKjPQ+9/KVElNMFijPQ9x9gLVdYYV2N+nE8MNSfxg95LAEe4mAC+XPrtUP
uHaFrlr0t2ll/PC4ldhNoj1EivCrlSmb9iv2JCuTZlxTE62mzLiLCiTpcL9tIRxIscXZ4OgaZd0x
/7k1FPrKGNVi/f0pceFG9mnhnJ3APsahkyI21THN+3VSmbydF26aSy3Mf3+yXHKrBkeTeTluIs9R
90c3F5578sVH2Mmmdx6XyPswxJrRKrhFkDDBVSVweFfkeLrqV2qgYkUcT9seD1cv9bGpxHIzHdWX
qZuOpHkaByNkPFtq7htdYay0NIP6Pgu3Koy90iDzbcMUAAfKL1GhEjPzpdtBGuXruDRbV0J/hktk
iUVKQBjNsqQASFv3UZZQWBISnvbUma/haPqroGzuUl16xsoOgrOnXatS5/ZhigGeAja/LC0XiLdF
yqb/ZRnKeKNHPQadeHl2UVht67LcZV2A4XKcVVuhT6/ZcgEw6Mm73zQPUjGNtjJK45ZBCN0ct2VT
J5Ymjc2zGWJm5qV7LaufM3XcmKV2X/qWq7bFSp/UQ66NbpGTlpXwhYjCW8kPd5EQrvEUHYiZaOjI
eWK24/RUpsEP9EAHoZtzrpGygxDh5OiJQ4XESiCbT6RgCMlMcA4rHCf04iEcAug3ZNna3Hhrsv6J
g+IhwpCvG9pnsYxTt8zNoziIe6tKDeocm8DpDO/akDp9k9T6Az/6fcDr2slwbs2GXMTGzLjLcizq
vTh+D4xA31CAtcfi9meuEuXpPNlw2BZ++D4ZfwtLJVNTb7D+3loD5TZNVV3rSZ3YYSyQAWnH1yIX
fFQyJL/SrNznYVjz1aJwFQoJW6VF/lP9MRTc3oD/os8Nt5qPn7evl+RPtMrGzHePLdMaZABe1wHv
GSqF7ysvSkn9DRhiBc8eTm56pMeUvnuOGicseqkxHFXKr5mpxoYiE4tXmLkXQSSSJYo3VUMSt4/E
39ji4POGx1/ipRhmNfm9mcmxq/XDT61RjtgA6GuwFre+MT8VhXqFV5GrZz4G374/2UXhE+40gxdN
6F/rTHixJv13oIUk71Rzcv1eds02vcn96lj5RWfjT3TX9nhGpZgK9FnyW9LLY5mQHZQ0fEvq7lbs
eAuTBvidStpKbNV9oYk1iPv01ufmQYpNeYr95I36S14MpLWkob7WfemlVlJr9f3mdSng+mn3OrvK
W2WRhhO2bTgM5M/6H+nK2HLZ2ci76Ll6tvbjg7ztt9JCHHS+sX+5XmoQzXlbXoB+t1LQY3iWxEep
FLjZRLdFBXcybg7GgCjSF/Eu+r6bF3fQkwbPdlBcYb02NPzyWGflaqRK00rzpRzBhcCgAUb8f506
i+3qEkAfg1MOj438JlsTMdM2wkb+D4gBXggn7Zx9sUEhBlDgsnpEuv2QtdW+7CfZ7QotcLK0WkLt
LY3c+eMrbciqY8Z0NELRSXtOWdX5/ttcPnxOOvQlTtSocdF5xbEYm50HAmAa3q1IvUZ2UAfjflSx
Je3rzTCbskzBv69DnodzBrNrVEx+SZtFooQLtB4WR5N0pzSm943UOkE3Li20izf8f9o5T5cVgRwj
gU+KYzkl18GotG7JhZeNpT9IeUqMXvMq1AEloeMkiJxcNlf+pOA+23gbkzrIfx96Oe32eWrNBJ6E
I6cWHVXtB3EYG2CYPVXif1p3/xtcbX4InNxc6KFcAREqjpJlrkiFHwPFeFqYPhfDAycDe3b/8gj8
9ATHIwwSvGN6E2/j1bSNJBJG/rW2ip5FF79F0xbfcEh5XWj78pr/p39n+wqP4rT1YsI9mt2v/IOy
jTfKprr5r4v+n4bONpexb/tQlFiGWTOtK5PMWCLgWD26affn+z5dXPCA6XiAED7+YiUwYFfbGGVe
HDs9vy07/66VsAb/vo35t/2y/5+0cbbiIZWmwxSwFlR5r5qEdczRrevuPy25k2bOwjeh0esdoeKc
mWHdZneSHbmoh0KbG6DD82ez+Iqft94v/aK62yCPQVbqPEeDAK/B5tSkYH50vM1spZW8hUe0L4Rs
TFtxip/RT2+1pLS/dJqSMDUgorFK+ZfPi6zPx7QLNKM6iqpgh1aw7oNfklQ7BkvanN6//3SXpgfS
cbI1PLNBF56N6TiCA6siBcCNoBIJCn/VHk5N/19tnOPUERaZEyA02lAQBOJFO9p1FS8Vl18aNh5/
xPao/f0a5DZko+lkpE3HVEfXleDZW3uK6WDRfWV1mrA2fNJ433dsHpyz+QG1Tp4jakSiv1SvJmYG
jCKhBKNbm3tlm27CnbpWF2241AsfCR7WXEA4z4cv9WoogdAr1CQJGn9q7Trr9pIRiFzrhQ9lqH/z
+R5HOWptQy1QSaFzdHjMKI5QW/yZjNppCjN458a+VCgZxx26L7QNb+t309c/pkh+IETWPCHZJLzS
GMfaj6P3UeRRFnS5hrJVX6uWfyd50UZRkSxmqfE7ic0dZ7zl+oV3SFMcZxXxNgi9Wx1fIEfjiuEq
Df+tKDfXeTjwkBh6eWH4LwyLRfSOfxgTMgFnJ4WSGHomo9cApIE+fTRduf34/gN/3diIGJE1hQ7L
/74gmM1aSTyvj+Qjab9831JjsfKGOrfFKFnabL7uNXiZzCoJcnyQ2/9mIk6OVr8UUX4Ig0Qy0zqg
NnyuM//amNpjahQL6oiv4zbbpgC9nWOiCEDP1rymdm2QMK2P4ciW4nv+Qe/V++9H7mJ3LOoeKUjU
5tP88yZWpLziPJ3umLOjGTbrlvGz9IW7XDh+39DXZT+jPwAhQ7X6q0D73FAaYYyuFWl1bJvYVut9
b/5IYkR+sHuteOndccFZ5HNrc7dPvhKm8Qm/CwVEwnZa42X2ke+jdXfw1iHmTdJq+qlucTlw8u33
nbyQeqaYSDbRgiko0r+AuREw6MZUJzxJ3WKXPgePxjp7SDeCo/3UH7Wj8sd3Yo5cZ9ws8U2+TpbP
LZ/1uPD9kHg1LSdd5OaSdq9H/u+F3n1dZrSBZ8Hs+QHj5HwhNyj06m5iVKtqN8h2DbK3M9feVn2X
1/0u/CBUgBmXba6+b/frHP3c7Nz1k485ihI5XSGqjkH4Sx9TRw1vpPBHFiYL59/F7pFBhOYPeQd6
9ud2ytgouiwjnlArootHpNsGKqHPav19dy7UHNOfk3bOPlXkR4WYzZMToOC62uF1jsDHrdezm2ux
H1aNU2zyl+8bvTg9Tto8u6yoQi8oekF+K6mF91gRXNEXFrYr+eutnH6xKcqyNIOZzktapaw3Ex4E
1bFcVVfaut0gLO0ILHH7q3+I62gbu/1WvErX/jrH8n0R8XN5YE9+AfnzB5Rrjaj1xC9QuepeWSNq
x/F5HzskAGanhOwouMF1vDCyF0I5XDpRe6jYAIsqwM/PrYpGmLZgs3NuF53LwthpW+1l1tNcvQwr
Ew7L3nI/vv+aF0paaRMrYOYR/o0wOD+3OWpRF+bmVB7FTfws5fao28NufEIhadw0++7Ze2ivom2y
rW/Lh+C4dGhcHOjT5s8GmgoYq8WqeH5/de6cLK0301+Gts4l39zmD777789degwI0Zg1GAQNzg5D
JY1HTewZZUrZI1zp8slzKr9dh4vXlQvbACIsiqXhxoJrkM+Wihf1zUgKOjta/ggmuKc+uB82stEv
adourEleSRR8gVRB8XGujyD2GXu6DLFIT9U77gB3dVD/+H6ifOmLSnCF+yg3FZwAvnigTRYY46RD
6ZFFKlH6sPuphEply768sAr4kUy5T5dsmuLs4/YFfILD73xKNlVH6WUYw8tPySUBg0iJqm5zvyaC
3qhviUr1qKfpN51mtChl/2rAorsQX2u7SQWCuG1op13x0dcoJTGsxA7M+C1a9UoOlQyZihlRKDTd
GkJ+E4niR6gl/E34bnWCnaQlcF+FloKivFOjwXPDQd2WSfvYq/pGjMu3bIxWeo/tTZBn/srv5L1S
BOq+EqvKBkzGNpWmd3pV75ukqTaBX+/jxP85NUnhaFzvXKCJP5U0bFbhIGOdmYQPQoeDrUbRg0WV
7KYctWnVhOHPII/WRiJFdomFcXWY7jvKfR/Y4pVB2g2CWpBd6VEWRKTZGzHbgkZykppLURRx6ffG
0lUi5ZB65pUO19sudCpRclQIGGD8ksNmLSjxjVRrv2uJTKNQdfWq1ohZpf1dFskAhQ19sPMxe63G
6h587V3r+dfEavgBhl64bVfseqVNKXYTb6Ou2pPGMVYYSWx1Iz5aTeOQHESeNpD9pbTCtcSRqG0c
PrS98mLJQuHybnkUWzNw9KA+mCPmpZ76GGDx68LugR1l5bmTRKj8qhpNqB5I0p6SqPco6/N1Exh4
osiUFnolZGtjMrJbdGnj1eDJ3XvE0cTrI1pZYivgyZbB1ZrUa7PMzF3UTSrFKfJDIWSpY0ZtCcpK
WDXkvEimYBvDGy+G1NBRr6UpG2RGkm3kQfGkx9E+k1qV6qHQldT6rq78wc4KIUQ1SiWg3vNjUDGl
1AiVxr4y5cKJ6gLglSw709jvBxwRkjqKtoYZb42q/1XUnrHDvJvkhsnPVX3QOsHUdqtoGm9ioaVC
jPJ1fo2xsjO1+LAGcz+ilrXFlEmNty6WMPHwUdbSWuAJaFbya+dXNUlo8JVaOY62oFI3JPXJ7z4l
y1dJ2biuyLRtGhnpcOf7mZsU1IN2iX4tyhC/jEi9CqYS3FlUSEfcVXukcBqS2EGzRb0UADz23jbo
y19Y8e28gbKEhAIer0y3vmA1LuXolPgJ3ss4aTtdfecxRZ0RCfCxr3a4da8jvR1XdVJ/DHomHGom
vjsGfulMqhbbZd8+CL4B7E76GA2LErcuSikCmnM9QvgqlOprNZCnIpp63xDFWDVckamYxNt1UvrC
TgrxcYhMwaZKSHOpeaw2XQsbkOrK26k1xquwMd66zKrWRpY9cBV8UYVhcNU8poC2INvVlKA4qZjB
5gkd2+Trb2MiJveB7idMi07Yx12vb6e++IhJdg169DYiSt9CZtgi9OtWQdO08yIO7Cgx7vGGSOzR
qu6VVPlD/RPlnGh98TF603Ly+pVGdlA2PVfICmr0eL7Ehfwc+V5B0olK0rHQd55hya4+DfuYZ52D
wOm2U6xdnsYrKQjv6wnEWqgrKJnkAa4z1QrTYDX8kfxSVbriRBUOrKPgb8HN3jVpz2O2GF/01P8x
1oiCs8qwh272xumpUgsQK3g6+HoCK5kt1fl7QYpSV+ND3OBFlAcbT/acXBnwmhnAK+r5n8IaXxpN
Zk8qbmPP8m1OKNhNpfwqGd6rqQ4Inf1oV3koI5Qk/akmlraa6uYgULJJls6Pna4JrvpWk50wHB4s
Pd12rfBO1HlaT7p/5YnayuzxDREtKLkCX8gUd8Lk7TSpau0BnWiLK0BcOWYePWnkjlEFd29V2G8k
qyo3LZan6OLldpN4aorvt9LanWa+5OrQuJBrEKdQVbUOxfSnLBbxlmuD7BRikLoRZVmOkbF599Pw
HNetxPz3m9UQ4so6adFV6QX+oc+KR4X0ZxzIw943vadG0Zzal1QXhZ2rqclLqfRuQ0zDkYJy06jF
sxj0W2tmhlGrdhjzdI8Iw9Z6/dCXPH5iPM188cg5jFu1HG0nPzMfygE6Y5gisCx00R7KPnKLIVQe
/h9p57UjN7K02yciQG9uybJtq71aN0SPDL33fPqzqL3/PV1sooiZczXACFJUJtNERnxmiArpwR2F
Q8MywTHHVzZpKTW2IAKWaN0itHmU77TeEiG/4a+g0TPYDtW4aTQdQICUP+Ud7abWEB8idj/i08Zz
Kw8/lGp4r932p95HeJiEE4FOBMAU15no4EK/gwrLUzsYUuDIdKtV/UczakC7/tB71PLNqlEbJdiv
Cul6WyymwlVtZptokI9t6h/9jEZJi9wqXSEodCDmEsdt4x2axbi199vKaG7MsnNtfWwOCR5AgpTt
jSzXJoTCjdkB008zdH8RTd3iUPSBD0Rit2H/xBU87su+iHZ+Uzzr+FXajWz+1Ab3Z6BzUrQiLAjd
MuxGiPeiGDxGQFOyFsp4kGVc3vFwL2cG903aPZfU3PTQeC0jmayiTx47PXkVG/lO1jttYwXarlfb
fR5mN7Wg7aok/iVW4sC0mP2mGdXSlppOtY1SfkbE8liX2q5Vx10nRu9h5GNYN8bfILLsFDHbY7iy
d1PvzhTJPISrNPa+BVr+WEUkLC7yi54eIX6MomIWmx3iTj4bKr1rWuEAMhdIkzAW+9bQrsqBk6sL
qts2lk/VWHyTW9FlnSnjZvTrvwbdv1F0aoOWXu8ZebHxADaFgpU4VmQhAilEV0MQPrI17wU3f3Pd
4Nb0zG++1G1A5MR22KO8XAeHtMvzvVxLez79cySMfMLO2o8g2e0m6VJHz4cEWA8veL1RrJ3cpuOV
n+Z3+lC84ORWb6DIXyWq6k8M9NQOxuA1MRIQXxm8cyNOna434K4EdWU3qbzvTfHUoH6HBsbbkLOD
VdjWuzKu96TC9OQNMqJ8zDCz82QH9+cXYWAjALG2A1+4qSTrWggoZMTVN0GzXDvzwsdslC1niNLb
UXOv3EQ8FN7wMvrK0Qj9Q+4FP10sDzTReAgL8Z0he9dyCVbT6Jsnwwz3/Vg2N7KHbjs1Spp83Udh
tN+t6TiN83xXZxkqwp5/kPXwZaxIT0qkheNav6PVJdoiV049CKAPLO3AykodWShPaBAPGwZ1N/op
Lo5ee2o1nV+dXltJ8SqpFEhaIwMXwX1Wj5kFvE2eLM4xcUYTFf4nFak4lDeFql/rrSzxTYtjNvIj
xAHyNtkAIDcNZnUn/KVEPUxbuLi+pWzMqj/oMv8qV8xDOyr3AesSG/X2zkvr30Emcc2Aaan0DcQm
326t8UAW+zMIx2PaS1s/HbwNmMc3UoffalW/m4P36oeYnPiVC81O1ZONW1kBxvfxqxSJv0sTeHg8
mJkzjBJ3keAMk3qUP8T3laWfalVu7XSo/pJH+VWK0ZQOau2HqOS30F8hTlX+nVSqaPm0yW0Be3iv
RrV7I+etN1283wUeuQ6M8wJaSP4e4ZM7lb8/glT66DyUTc1yT/3iBv/FN92QjoGM27aW57D7JJQL
VPzb2kI9pGKr2n3KZVU2kL8N1HQ2oaq+Drrwglr0D12jHoCIgbmvJr4pz7L7OI1ecOb9JUXmNk/d
694M30JdfWkQbLVNQ0ZUM7uG6/Mi+sWrH+slxMJg2AmNal5FE/BJ8D0OSzbBzhf9oyiMHF5edTQV
bFPNJN0pZnmVD+GN2Uc3Wp+fUjMo7NGqbq0kTnZiBrtHjIeDOomqFHn3FGXjtaB1/ibtoy2qB3dR
p777qd47XIgbo/HuIt8Qdj1ccruEy0zKNzHZzeQFCZaO7Vd+YHl+1YlCytXH0e9FfmHHRvOBzYSB
qjwaQcootuTp+C7qnY6oYvWUF93J87t9FkZPap0DDzLKTdwO750avypiX9tuJ9woVvnhKzKIUDc6
VMCAq3RQd0GQhnvBkx7jQL6Wq3bfutoxL8W7xGtuq1D+pslZt+0zTCu7+iPsUQl2BfGHG9TqPhpw
d5XD4qSH6eCIQfImYjoNZ50g4VBwoVjGrQBycUjN916YcDlS912N3Juqavaln+0y0X9B5+4BC6Bv
RSHXzjhJdfRwGoa2P2aafIWsxnPZRAd/qPdGE++1UjoBbB+dfqzuzcY7Jq53k0L8HtXiSRq1e9IN
0ykGP0d0JfrQFH9nmWO9a81S53xsPQdBiyfBLG98rJyDVO94xtW/S5xKsF8kfbP65rps64fR4/lW
x8OPJil+1ZaIORIpvzlw33SxgedY7l1JgXbllSxizacg1pbFu68O6sarlXpDKmHtzKyvHUlOftEC
EDd+iKQDxo937pBoTtZaT0kstntPTsKNqvKkgSr6hkLHu+FxaJCuahuX56gpFgdhND70cQSu18NT
yJX+OReF6AgcF4dAP2KslrWrQ+1YNep0H4m3YVqC6BK1X5RIbnoAhwAUrXc3rduNlkrQKCsu+VAI
rzt92IYAiXkSPBlGVuy7THtLlRDFYUs4DGZ/X+ZB+zsP8+bKqBvpYIhdvwF5/RghKGQrbanc+BOo
3g3D/VAJP/+cZVqvMvPThjKN4LErUBaJdCZb0IZflla6DsTYX4blezvsmkAaol7u9rXCMRslR6/u
r4Wyie3ILZ57kB8ojtzkabE36H7zfPlR9qJsd61iOEnbnPxA2mWd/hEG+SFCSHoHbaXexVp7Te5i
7fAQNe3ICFqnVd2bcKoWGJFpbUyr/F3mYmFDdAnsXq3eCiM9uE3/ngTNvZRyHEVBia452GbBQ37R
M/or0x+FbSFQKBjLyI6j6m6QjGrXACwmea47J4ihePYUkNcUsr/Um6YKzaSArsmQfClwnxcNvQjS
StF7FIN66UeZkvjXpMv/vOD0R5WRKh3q5HPJyRZstpCbZvBQSO+V2cIgsA4mSeHlKF/5Pgxl4ivD
YgLM9oUhovt1UJuuF1Hp5SXoVM7ESwn2Kn45SH/s1qwfppLfvLb1KdycHRIM6I/44HYexFw6RND3
pnwHNJ0T+T2Yz+3l0S0V7ZDkl+BoTTy3OSua46VAlF0IwJYO16IpbHtNeGWFPf7/hZmWy6e2SmZl
DUVJK+DdorxFrrv3snhKlFZGs7TqdDIkeJisOZr+szCNoXgl5ZYHsWIHiE38blGKWQnylcEyLYhJ
qh47YcoE+qzHHHYCYg9qMKGR5KvgUNBy02+0vbip98FmrSG1sByYGFlFLxhMwRfH51zJczfT4vAh
qoJtGgqKnYNsrpFMcPxAvy3SeK1lNG3N2QKkcUrHDfo62qnzVnDi+lEstIGAgU7IxXyH7AtI3/RG
KQH4C7cdzyS9l6/RX9bkFYDlF5wXGBcsmoHp0SGGlzg7NXxFaqQ6qkKq1IHLfVC714Kfb+UkgaFk
+Cgjadp90mKI84+Xp0IpGYXXyeoY6MD5ummzUggHHRGKvjAeuC+loxQ1P+Sikdcmd6FyrcCFxEQE
9vVXN+U8ACEoC0Tyj92ruvWuaps6TvCHOZg6a42Mhf1ANIMeGacwbdTZuEoxrMowAoSbZ9+D8a4Z
fl6et6WzEc9hg/MXCvTkz3Y+caocCpFRA47rHO/OxzNt4glq2w44xB/S89qApnblbG0SSJy0FYAp
APo+j1eGfEJgsMEDrCXeTKj0hBBB6semG1fa62uRpqX66cQyS6MEGhUGD4ZVbvSCgjBi9NC1BGUF
KL3wjaDFqpaOoAsed9ZsSGaom2mmScFD3lsvcoHsVKN9rHymhVV3FmM2mKGTlNCT1eABs6+fXdGk
SHoFAX2Lb4nsKvZQWd+Dqv+VwYqzNTX8MLPshmfH2uJfmlOJtWig6i991XKw+nQcYqVMH1wUl7Hz
Jo2qojSy/bHut5I7Bnvc/dr7oB113k48dpo8khEulKxbTUzTba635l7JEL3RWzF40nyU1C7P1MJ1
iNo4G3SSB9bkue1sQarmdWEMoK+sj2WgXqte+qa5awzvxTBkEhhFTmZo4pd9WXE3eYL/kEuvkvah
qhU4rafLQ/kjsDTfK7TG/xdkWnifVnDnimIeS0qAPL9t7o0d7K+dvpkMj5OTBI03WJckWDi/1c8h
p3F/Clmleiyn2DE9tKghKN+qOx1jKdrihtNsYBiRMB2L4wRLCVZ7tkvbCBMck1Oc9aXMEZJplWEO
ECFpmcnKNje01m60Jncuz+kXcB8K8Qp+lwaLF0nXOYJp7LRSjEM/eEjGttt1pvBXR0moaMM7E7B3
a1WnpC4/at1cOWcX18ukjYscADSceds/tiyaiKqYPfAUsBE63PiSYPcoO14e3tL+5J7g2kcHX+dc
P/98SepGMtZ2wom+35Xc+a1t5fHJbdu/Ki9YIaQt5DVAJGmxw7qWpxvxPJZH9bmQXVU4oSxXjeWt
Qqt4cvDlIbRvw3TlNP+T+c03AxIEuEOaHLVM5Xm4UQpoBdaKcCrVaK9H6Na2DX2I0rfdOowdvYQf
WgPJdwUUtdxntAZBqBn3oJavGlW5H+XWsUL9mzWqV0nuHuRI2stRfeApeXL1dCc32VOXVd9lOXq3
gqmLKa2IQkjTL/wyAiQbDKja5A7ztVdYYcrRpLun8IiS3pQ6BI6yrz/E52C3ds0u3uuaxn2Ow93k
1zvbyIgV4R2hBNARYYbaPRw1+iCO/9S9h0gSbS3PSVJbXnkkLJ0eGm8RHo2TU7s5OxUlwRIkI+u8
h6SYSn/uZqzzfWlUTk6PdAx/RXqwsp+/4mkmywdxgnpoKheTNUN6DJlK0a41/Ekw/WHYa7Z+ZVy7
R+M2us239YfkuLZ8WNOoWdrNZNcAksGoymRm52uR+o+vNlKBSLekbGv5xaypIJn1ypJf/Iafw0y7
/dNhHCFm1iV+Jpw0vGHcvbJBUWEjOP9ni2ocLx8ey6OaEOoK+Zn+Z/1+Cpe0ZUdBn3CBdEvhyUbt
b9J2/BdByDjJ/SbY3Bz44RpFPsJl9B60Sqd1Dv1ZlKiIVCsH4eJYPoWZ8qlPY5HSNIfonHBaeDQX
q5dcFHdq2a9EWToCDVUF4itz/sHDOI+CtkIYS7SRTzyKbC/4FuiQQPtxm6OTa0priEOVf21+fhhs
LFnjKYkWyyxa7WZiWsdV9NAmYbppXeNGMLQ1IY+1ILM1N1SyQtGujB7kSKSjKZhOKylrFZmlW/jz
SGZXh+9pgq/WXfQQSlSeDSW9VkvrqY6M30E9Plh9eINZ3F1peWvY/sWUCh1/mBGoc+HXOIvc6nnQ
I+QsnLyUlM3VursoRIPFSY1NjOQwDWWyDr+7GhE3dkG0xF7X25bf9duoptH2j/cCb1W8qxAMs/hU
s+OyEqHLD25qnQZjQz9j37ghiIBkZZEufNGzKNOff9oKTWSGspTwhMzEdnDQ2dn25PH/PAjHvSKx
D8gJUHY6D6IGhhJEph89jKoSOn6tbxKLC+byfC0sm+niRzELcsD0Hj4P4qZCWJcy4plUnm8yK9Z3
OD34jpVa8jYsJFol/fgDN4ufMhLFl0MvTCKhUbCbUOmAfmfrphCNmNboGD6EbdY6A8rODnz/lYxq
IXs7CzJdr5++lJr6dUing+MEoYsuU3BC7A/I+B7kXF+p0yyOB6CWyZAwF5rbbXe9YNYkw+GDPxTF
1gzbW7qH/6I0CefBwmaRhEf9UgzK9NaiW1G6p0J6jrtTAg+9WgXRTyf57FQ8CzI76YWoHmOXCv+p
LdLrLLUOVipsolC3g1jbeVnlJEK/9QTpRqPHHXNeGmmysi4XLpvpxalMUm48B43Zukz9QOD/l+FD
aVgv6D9K4JJ4nJMNvV1ehWuBZmOtEoQl/UEMHyQ1ftdl88qUUtPmKbOy2hfjTK56OkwP0qvZTZOU
IS1NVvzDOFaoo+rRO+TN1jZSd2XFf8UGT8Ugaie8fXiWwco5X/JBLUxqonQZDMkWDrAgttlLfahC
G4H0G5pWG/Ha26xx8ZaSRvj0cEugXlBknr/GXF1Ek5VKxcnvSyTXTaf0xT36J7aIqIqvUU/Biqqx
vqlxvRtab+/2Ba4v3laPEHCxom0irvmwLWx9fhGlSzxvadbM0b3qoIQkQdRNXS876EJwFarKkRT+
Vk3W7oOFjwstQ5o4J4itfUlaCsAl/hCoIaXSGO2H8EELhtdxEFeeOwsnzORpOzVdTErs8wpJNLp1
KnV68BAK+mhrcK1seiIrC3XhRjgLMv2ITyem2HetYbZsiD4cNPqx/VYr48aWjXwq+XVvcePp22Jo
A0TYW3Ml+NoIZ7ukKyqzljtKmWEKGrCslW2axsHK2bL0ajSg+NI+MGjzQMqYDdEPiwQrAqLo8iEd
A9v0XqPheWjFvSd8yGaDwGtOKaGxAQqvjHBpVVKrkKfnKtX8eTfGjFQ5Ljwqm93QflP9DPVW8Mwo
DMBIrIpwje6+NKGqipWTSTOQdtYsH0prUezHog8fhLr8KUjSRFD8efkEXXpTAaEEQj/tfU6d2XSq
ldmx4Tvqz+WPXsNXQo2dUUDvswMTbiVAF15dkXyweG61YiNE2bYwrbVH6zSQ2Z1FeYZOOL+CY/oP
YePTspX9duypU4Dh3/YbaRNs4QQjSumACd9bp/B29cBbmFk6hEhuk/JiUj5vj0h1JfV6nPIhHdFp
j0W0T37lqDcf9XsXyrN8aIXfay+Jr4uHoriJb6FEM8j8wnSJXWs09brRT5XOk0VAGIpErdvKDYhk
cJkrj+WvpxoFFR6u04ucfsk8oWH/SELdVMpJMw9B0WwrkRR/3F1ePV+ncQqCTCW9Q8zb51kgCmPG
2CmZcgqyEToBeK1IWfGfWwoxydqhH0oi8SWXaD1hwOyxUU9elO5CocAWoTpeHsWfuThfftTw4R9p
AJenIuHs4EokH6OeQjZO7stEyFG3GWXerrCzX6DSfqL01TvxHRJWu6kdqj/qaHOtoQumfPnST5gW
z6cdoPl6CkifMr1a+LYolEdETGlpSPtCyA4hamSXh/ynrXQp3jx/98sGH5SEUjpSmMIbKOr+L+su
P7gHZT9ssk36gDvFda9C+boc+WtJbJpr7DTpaFuY083OmzbNhlLtRwrOFGLziFNafgHFvefeLUds
T0DXXg74h3j/ZagUuSEdc2NQaDmf2lLQY79J6XvFN1gW35pH7whTAZZgtbLlvl6+DI1ypsQxRuar
zZZRh6VLK0gRAym657wL9povgssHW4m6Hk93qxXv0ti6hfv1jzVpseDTpoIfLW5AAn9c9D4tn05V
0zDUggBls8QelfBAp/dqXEthFk4wrr1JBwBLbeMLGKFvjAruUM4i7aSDlJMK50N1DKLkB7X3/eXP
trhOdDC21NIR15/ffbIH2LH0gCRkoVFvczN4C6KishkmMldy8ZKMamgHyqrp59JG1CEaT0bdIOXm
5oku8HkJjOV/bob4Z+Vof40H/V25847Cnttokx0aH5StvXY9LIAwJEQWYD9DfUYAYV7Oavu0offb
kPrj0nLX7ZM9GEHL7nbWPoP0Ways1oWBslAYIvVinVbtbCP6odzFHK0gS4wwR74r3RSleAS6NmFt
w9Z2A0D+l7/pwvpBtgg2HY9fnr9zs482s7rCqnTzhIg2TDHNtqy3dsTiBA7D5UgLt9/nSNpEtv20
HwoFKLKvMbhCrW96ESaPBN6tsPKV9GllRPMKjKYKQ4Bpj47aW7VrxWRvVQlUHW/XrFY7l4dEF4F+
pEQLdJYMumafl4if077XdQcM0HUm7DzFfLk8cQvXLRP3d5Tpzz9NnNqUg2sObvCgtMZmiMSt2uwu
R1g6j0n02F4UgREomK+CATN1raQQczK0atcX7xosLbkEAhhZzW6EwcFfgdfV/jSKYuVQWZxDSMbT
Sw971HlS1AZtKKt/NncybkG2d2g8RuA1Vwu6a4Hk82mMcSeWBQS6Hjwreig84LKpdBj6aGU8C9k7
kBsOfeRgUAbh+D+PYw2xPAqBFyCE122VHYhSkHyW0+yqG/0wHFbl4qbfPbtLcfpWqTaK+CCB9D+P
F7m9GtHLxD4nr2A+JVnsRHmCTr0fiJtM8EE51MJvrwYrnatAu716Nw59R0+yjc1/s8c//ZbpBvm0
VJs4cA3s7JjjDg6CXm/aoXEEtV15nCxuccxOQTZwLZhzAEVTGVVnRpJ5ytXOyVJEao0QJlq/zZW3
yztjMRLvvAmlpihcQecDchuz9MSMvYcWC15LlR3UyiYvPyJxTbJ6cXn+HWmuWF2LlYeWlcnUZXi3
iUr3HhvDs4eg2+URYW+6sGDY4xTNTDQTv6TWgzpMYo1ygCY3KpOuniAsgJjOvQWJ8Jp73CkFBWyc
hH+G0ATomrhoFSOKjM+aZbVXQZ4hFBrlr7zIbxoKzk5bRfnVqBg3uhuPD2DuMCrL22OVSFBvBCu9
H4L+Ixwk8Tgq+a4ULPQaMn2PVI9hF/5UxcLIDTuU35FV7SX8uZ0AF0WIwrjmyZY3bnV4rKrYeE7h
9y+gtm5Qx99EbSI7wNsTxzNKd69ZFarNZotGc9Rd63r0aLb8GDOLARGa3+oiCg/08x4az+qRV65B
dlnJVVQZ5CyFWjz7Xt47YjJio1slcC1ceXA0Nzk0Onx8QazHQ5KUt1YOYXUYrG9RKl/pZgSAXk5h
xTbTeMoSH5w4+pYL7SlKA/3aM0Cm+3nz5LnNbeBW47XZuJnTNONrnknebqy6R87FuzI3n7JafvKE
Ej6HrO6kUf1e6fGh09PnRAk+ytR3eD7GW9qJsq0VcuzEXr6fcgLdU41dkaOoqyh4Khq6a8cydOjI
6rttXUI013hT2EaddcdaraWbMdTfGkXxj0mGOGsY9u9VWH8X23LlIJzOnfm5xCsRxC/tCLKoacF/
PgsSIZSzTPMf5DGVbcPvLMcT/d+algOdCeLvSqH9Y2sb6kCwmMHm/Ol4zmsWmQnssUVS6QRRxgYK
v3Fh6KuIdUrBvgxXIHVfpXHOo/1RD/k0wFpNcYFqdB+3JUOz5aFLN5mWFo6eZLjpGd9ry7tuW6Xf
WjHc86gvZdrV4RGhxsEWXeVnkxh/eXKVbYYAzdhywCkUyaWVE3kpefg0JfPrVTIaSD2FoZ8Cl+Wg
drdwvVey1sXzRNZUCvEIz1MWOP/QOk5GUOHAmY3o+0Xqw6h/r93QSZqVftBXjZA/E/53oOmHfJrw
sMyNTkRw4VRv0BUfbf9ni9YM2K9wkzg1Xj8JMr/Het++YHK4W3sMLJUkZO4agwYbeCJrXlnRa9NX
jTzTT9KT/xyfkkO1D++D2/TNwHxyU2+Lm/hxAqQG990hehOOwoqlw9INwd1KqkRVh8bALLFQZaGi
vFkqJ69G2rQUf+SKvu9LBKsv3xCL3xOYijYVxXiMzBIKjkaEg4zAPA21YfPKuy1b1NObp0ZwN5cj
LY4Is00cQsk9KVidf9BCGktTgkJ8SlrDbtu7SAOjnH37N0Hopmv0b6ai2HmQttCSPldS5RSjt6Fp
+IkOkt2CQb0cZqFNxOEDkOk/cRjPLE4Lklz1E+VUbK0n0QkO8MM2wtZwqg1cm5PniIe1Jbk4f6iv
kmdSKwOVfB6SJz8YGMWVT42ClX3vAPqGj+D9q5HR9ZGoz5JgzqUa3Z7bDTaCwr4zpE1y1x/r+3SX
7aekNn4tjoHCql/DLy2uwr+DzrUbMWvJeryBlVNojeiNXMF0O/jyrY8D3OUPtzSJFi1RAJ2T4uaf
7/rpVImzWq/6ptBPsSZeB0JzRb3lyBX6+3KYpfFY0mShhdiYKc5BRQ2uyYHSM4mSGjm8fB1DhDkP
0DKxrv5NJFCck2nVZIt0vipkMQ1z3HVZ8Nn7kIT7yjM3uPrCNhceL0danLoJL/rfSPJ5pCRpWm+I
OuXUK5N8xYiTQ7SxImVtAS5U8ejvgGugE6rxyJmdSPXIECL8EQCZ4X8LBfRR3Ebb/tqe3BwfoZ5u
tb26Q+LD37rbfzFEXqZUvUTd/IIPoFbRpaLbKCdX9Y5Ug0Y8kXEDq1DRuRxo8d2IjuD/Is0mEzx6
/R/UWQWt0EGxCVPkQml2WpMeSL6DK3EwDyQQseN7qu5YYrAHpL6texozZRDtVn7OdFzN0zdLoX6p
muaEz5zdNp6UNZzPnM3+Ub/qbpM9uTzHGJTT4+VISxnK50Cz8kZbNoWSDgTq/UcJgnPbx//imvkc
YXZM4qnw3/PLTPeFa21y5ZtSr6nALoB/aUJ+mrDpAPh0jvD1onQkuT25FfbpIramYS3veNGNdqh3
juUpV3iDIsWnIBkhm9+lUtvH4yA9RZJ/X4ZedzDa8C9JDU6hDGE5p/12nzfFk1eot0VdPWHaYFdK
xZs+Ea7wgzjVgKaczsTf5vIHkRe3tUIix/WvYt82O0CMvgUSE8kyYgAAHxNOLlJU8y1FWtNxASLb
qaY+5Yl0AIZ2J3fVTStqTqJJSI3AftXc7FXzytfSRxyIpPFeK7CwjYfoGLjpN8WIt21dIAAjbdO4
JWUW2o/Lv3/t5882kteVGQh+ST0NFvpGcvKWiXVio07wdDnO4on+aZpmO8QKeAlHqaKeolDG8yHf
5Fp7jHhn0CBbOdIXhkTbcLrnKZF9xbGnYaQkuRDppzwOjlEtCRRVVBjlo/b78piWKt5nkWYVHLOu
S130PJ5Qu+wuuJaurW3SkcK497za9tCZL8db2PzchzweeCaiszhv83Vd3XZjo2onWap+CoW0cwN1
JW1eqnecxZhtTC1T1FCJe+UEfqeGFb9J3ykSjBsUKhVbtU0kvTZ4V5aO1jn/IkOb1P0YIUXBqRp4
fijAxYKDUygy1u4fkz5Un92Z6Rrwb3GEIB9AJRCKNt7sfuRYUvwsy2nIvio/WgjECd4bj49Il1rT
q+gk2+L12peb/s3Z/TCZyP4v5myhuHoee3VaqScT35lWxiq3fBX7m0rFpyZYweks7DSwlLRidOhS
En2181kUgzbGZovxpUl1nxbuMcetQk2aqyx31171S1sNZWfgAHS3TZKb81h1IIgIHY18sd/dNkrs
yqlBbm4iJ9Vs937cahOvaMx2q/iHhQuXPowE8Ydav/SlJ+pZBkBbpZJP7q136F4iuN+U1u7K/dqX
k79uuj/4A2qnvGbJN2bT6fWQ0wTWDCQPMbapRoTPvFZ29aElv3puIIGTVlHSyI5g2w6Yz5iOfKtv
/VvjtLY/vn5ZsLgiIteaCViB5Xs+2y4CzWIOdwKpP9FRi48qah3F4/bz11gYS5FACcKHQKmdJHz2
XaWkiK3GKrVThmAQVr01Vda2vPMbcSWR+7qAEC5hJ/5h3VH5mr03Awx2xJ6VfIrHYueC9PLRM2ml
3eWDcyHK9GiWJ4NaHazQbDhjw2LxOVJPXWfcjY15B6bGifXq9Z+GgeqGsv2EwaVJM388h9nYBnrF
94mQnBk6/Q6bpdfYyx4uh/n6cSZe9CS0SXpPu362DIyI/d0ZsX4yoF1GhrzR6GJ4FPC0tXn7uvan
SCYPIyRXgazNLu280K3O58l3yktKAE0SXbt4Law8WBZ22HmU6Vd8ygVzWatiH3XEUzhKm8l3Uktb
pxDRp8+1I/KPtl/nG6o5GMpBYhbV+6TBxC7r0dNINoZX3yRKtotA/+MfaWep5IiCdkIsyK6rZ7Xw
tsCV1oDrixODpJIk857jP7NDQUsNKtChq5G9oBDoJluri9d086c74fzOYFpwSKD3gOK8ZMy2hjem
mSCxoE6yh2hPgR5ck+4Nz9+gop5r9J41fQXa8vWWOotozooyPmqmXdJY2qluvtVuYVsigocQAMeu
2/Temkr71015Hm02h1UCWDkWO+1UDv5GFX7BiIaRurIlFz8Uu3kCPjOX86YzCkDJoKca50ubXXkB
ei/6GtJ3ef1yJKNSgFICOhfn61eqqCy1RYvWqoF5rJYofCoBqdl+MhyrYgUzOy15aQe8EfFmRPO7
wGCIc7vfVBlWi5GBJBCohXhTD/Qech0sZumTKPfyUdcFfNpQubQzv/g2mc3JWmPYeiP3//gg5mt8
GsRsE6ZJYSqBTyqbBYKjuDexOsmOrZxcy1/j75manVypj9RQgoXgSZBATOSaglgYnPLLx+NakOn4
/HSc+LjU5rWXAmlogtdAct+rYVwpri8u3UmQGhAIlcR5iUXUsgR5W87FgJaVnD9qHFpBtyb7sRxl
wvGAOAHoOVtXhhQmIhwczjIEr/00ckAO2qP76/J0Ld4mcPcm33F6El96HnVf+laTaiejUBytHje9
iW2Tj8quu4avXg7FjAGQlcAHzU40uoF5AkVlWmPdnoeyI3gd2OMQ9c10f3lUi0cZ8tr/DaXPjjIt
7NCxIpE6qUVk1wYmbR3SSnWHzyHGr223snsWR4ZKCthq5JVggJ2vOTPpPc2cHoJJjNMQNdhYbhFb
jXdVWH5cHtniqvgUara8W/oMUVQP2snCuDVWavyhS3Ra//o3UQDGIiCOLcgcvebVuah1yC+fEDXc
uKPiFMAfQuHH5SjTB/9yxbGL/i/K7NBpTXWoKcnoJ1XKbTe/M/yfEVLYlveOmPJOdPd0kbaXQy5/
KSx6oMPKJgDU8y/VyzGcD9GnLUaRV5TjTSxdWQVd83jlMl0MxLsAbiewgS9uQJ1WJIkyNOxeCyOl
PLbL4k02/4rRob48osUFAfdxqjxOuL/ZrqJr3Vdqq6un3H8M6ze91DaskN3lIItf6n9BYPicT1uo
Sy0ZGSc3qsI5KgSJ8cIes3udbEtKt3WF9qeWr0Cnl6ZQ4vSbuESQcufvHb2hu5fIfCuYL9dh7D9p
rXuoASQJiblyoq+Fmv7806WhjUHbY5erIVrq7noNKIWbgsvIj0bw6/JMLkfCyotqxgTPnL1FBtp4
bZdTcGvQfyv0ENXiH235yzDXwIpL9yCkoP8FmtUczFKo0sYjLakTZCYZD++EfA2IsxgEvDDNQjpq
XwyEAuCCA1AN9ZQU+dFLgnt0/14uT9hCrxBWx6cYs2+jyyjL1x4mCf0P7Vv9bCGb0ou2+q4+l7+9
Ew7tqt2glvt+OezStvocdfadogj9vqJOWHxl+pG02qMZW7+aMFvZvYvLgSNiapEDu55n+aiN14Ll
ddRfSxRNhbQJnF4M9I2A1KAar7FEV6LNM3yl6GqEQsmNBiN/7ALzoeza63wUOWuzlRt4LdTsoEXb
KC1yo+UGiSmylYWT6ZWNnNEmiYuVjG/xU/09h6Z8vnn7VjZLSc/YUlKKoa8EAPMR95SVO35xqX+K
MkvHwgFYOhVF9aT06XUfZYc01I+X19xS1oKTjMaLm4wMWZHzgUiDlxrRqPcnZdQOkhftpSSy9eK1
MJ68xF0Zj7z4hT5F+3+kfVlz3LjS7C9iBAlu4CuXXrVQkiVr/MKwZZv7ThAkf/1N+jszbsGMxh3N
mYjzMBOhaoCFQqGqMlPwcLQzwAmJl0SoDF7+UpT4P3KiJ80v/GSXeuAyVY9gk1bQOJw8zSO+sUtA
NPcLROL4snHuX29mMRlAudIAhh8j3Zgjf7/4CA0PUhNUniHYeosBVPNAwfHu4uL5GnPyYGf0IaMY
SJgWEN3OU4LR2za4vv+68WddEbEGW69pFFVohJ33PyKLZtXoCe4BqArcp1V3z0oDtJ7sEexCNooP
/E5Pl8dK675jpPIrz4wD0IoPTBmTVSdcdzmpUbpWQQuIuhwvmhNL8uM4AP9aQQO5VabS76YuDcAf
+qDMKFm26T6qp0dmIo6ZDAwGmn1adXDrXP8MZcQDiTn1UXR54dBYSCwM+ma15dNC39XGort1rd8Y
TfYErAHgWNn40I6RF/EJQu3jjdWCn9CI9uNgY/gvSU/FAoaxxb5ZiHEsbaT8dfQpgdggmSBOHmEs
QRluoKB0GnJsNEsx2deARYf2gHotE7pbswF9iVS3PGUsvBmcf8A3gGgd9OvrqT7NiI5NPjfuzJV9
NKhP/UzAYA3hOQzfqTmaXUl0HhvnZ9RDI6bWrQfbHsAzT6DWYDbHgqog1m9fmnE4swnQz860vimR
vdcj7VOWG6CAN+wbpN9IfSuoOvHDPM+gGzebszrzXVJODsph9Tl2yLNpoV/Im31rITMpVqENhcdh
P49nqyl3pgYmXJulP7Ua7VqS/QDJzQ1kHRi2vz9kahOMTvE1SjDe6RhgJsoGSHNR5TxqGPDurEc1
mj6RKfuuOnFQsuVWM9NXtVheZ7N/GxKQItaO4jHu3ChRfY95CRABR6mDn1AAFNixB5ssuTtxIDOS
5GcelR0g31G6G/TmVBeNX1okDaa8vGUpven0VXs21ncKOOP9yAQvfc+8fhxTryGYryzK4pAv5K9q
dlYO6TRzlaU4LYmC/o0NcRkABaF0t7S6W1mKq/d57PWOc8ys6SGJU+LmHcThRwALdDKDyQ3A6BSK
9CA8t75bcdTti2z8kUB8JhkJ1JYqD9AEyyXKchhM43NXaPcYTXwdGHmAKMNtmyeHdjAOUdbvk5T6
s0m+Gkp1W0CiYa7YYZpaPMFATpAk7K5T6D2eAAlEa4wQ9Q10lSa7QAW4faqRhTVl9gSm5srtY0yW
5oPh2UY0elZd/MiV9s2cAFLojQCjtJ4xQqgkLt9QAPwMIvnGK9PiMOTT/dQvx7FTbuKu/KIu3Rmg
xrskjfdjZ+1aNnoGVOqhZTDu0L0BQps+t6bagRp83IFw/L6jHCSXqfqqJhDFqHibe32n+NNYP9oF
1hDn+BdF+invgCSKuJ26Gi3uOGeebmdvXZad7RhdYJMus9cNCJyxDfdZ2z6rpva4nKLOPmuO8okQ
bMvsVK/RWH2ebNAqTGpleqxIytuIDKrPDfy7rOP4dgrGlrKWoi1eQyWnRoQEj71fT+TGHJqDMZTP
+pLdJGN1ouNwLJTmAMx/DGUDYwjqVYilt+HVTga5kymOwCK/+ANXPlWt5SfUfAVzxF2cs6ea4jP3
Gu991pHphqIc6ZnMwWo6+6AYxcmkveraynKcR+ekJYkD2aHubSnU46S2JRpAFhgbrOmLYQ2v3LH2
VY9XeKSp3zQrHr2u0+61WT9bSbSvSuVIrN7xSnW8Vcvpibco9qaFsri2zsG2q0+3ljV/tzCSk7Ql
FJeq8SZPrUdSQpIjS8dzaYFQWu9vUlLjiKiK5Mm9eVFeXApCfmHRiLOYIMlVSvD1JTHEWhbUYMGO
7lZQsr1+B/2aTPzjHrywJuQZilFOmpEMRmhVAN4BCgJzJeRi4k4/cquwg0mHcBHerDrmhKOnojNf
q6YNUBe8q2yoZ0T9+EgX9rPv+HNJ+RGDj185GIBA+6DzIO2dn0mtE8+yh/D6L99Ow37fnWsCdfGG
ivskKWebTiHY33sINcbaS0Sq3QeMXCQtQpbAjX4plgntuDGnN0PCDmbZnBlVv183s5nsXSQjQibW
VEaTQEcDY2FqPaMmCwmISlEk6Z7MiJCAVQ7EFobe0kO9UW8pxfmsMsm7dmNQCgkNsqkVLW4QtGnf
fxR9KFMthiZWyK3Gy6s+qI3xxh7ZD6p6ACNX5V8T++T7evzcWs0HikgXtkUQm9JOpJo1cwrTCkIf
TnbfLIeuiz5SJUDhHRSQ4B0l4hx7rg0gEtTtKSx6qP+w6gRc8N4AUbLTYJTmultsujjqvsDGonaE
5vP73bSVIeFVjKlmRUt8bYZqGrj7ueTluekWF0bW/35xjqAhVmv4nxGCLeFomTdgGZQ43vaT+sKE
cIrUJKnsyNKnkOyT0PDah9ZL7nOvCaafSDDdBP0sV9ZJ31yWBdYLjISijy3yXphVj7R5wYN6mT6n
8VOWvl7/NpuPp4u/L0TpolWzpTTx9zMF9KrR0twravbDiZZwZVebZlnrensTLwwKzpBRIHizFHWJ
4RVSAxAbujM/O8CMNW71Qt3mETAfw43uTMnHk+2j4B74QaWyDB3apdFuGHM/K2U0TzILgndA/aYv
4knFe7qGlGoOZQtTR550/XNttTfXERX0r8G0p4qF2Ixno8q7HFUdABHiNU+ZIdK4r0D3GvCxtgN0
yCAUaHBHUpjd9pPfhgU/qe2o12NoyK2vgZPDDehi1sSPOAJH3b9VEWR6rq90M2hcrFTwk4LUPWQB
CyM0B6g7jncLetIguPI+YgU0K5huR3AQgQgWaL+Bf5thRb0DlN4t+q9O+pEbfqVy+Z8NoaRIhnmB
RCdWopK/Ujuk7YNmS0xs5lqAa6y0uqBNErm3Ix0TiUatTWGCpldbvJgYO1uSh76QRIvt03thSFhL
BRGnuDCLOexG0nvcgsbdFOPdDpE8UDmgwgw16/wZYoVfyhKvNdBaWZ5OV6Eq86G10juMXhH/A5/w
4ic57wN/TbPabDt0/DPG7iiJ7yrW7KD5tb9uZnuLTQqVW6CU0Qh5bya2ElYUIEVBSqACzVe5oDv3
ON5hY6wH101tuj7QAqYGnQR0xoQVNfXAVZ3BKdE9cOf6xtAqD4pxklCyZQVANuQAKNsgzRHyqAI5
FPr8ACVk0eRn2QOJInAnyfLyrdLQpRXBYeyUVTrB8G4I6UW/v1MgSulmaJWG2kN9BCmt26BE1nl4
yxyKZ5O7Uuzy5g8AaTxYVjHwhrLJ++/mqMWQl5BRC5UYqqzQQLFcJVk8y4w/N00P2a7GCGyjAOUR
xtz386jJ+rdbkZNc/AAhKV6ggsUqSI+iAtp6EFj7NtoROqvMgKgrqQPLSSR7vvlhLwwKHzaK1CEb
UqRbsTMHhbFA/D1rA0idynpoWzceKE8w44ShdIzWCSEagIlOHwFQDatqecBT+LGLB8mp25g7hTIy
xoWAy4CoCxWZ8UhbTjPvEXCy43hUNK/c8zB/dlBbbb5aEAH1IrfdKUeHfWgT/7HrrG51kU7OXTWA
KANRhVb9LaDYN22bBGzRJQF1K6qs5xzAD+TiQKm9N0PquMzToZ7DeB5eeNvdRjH0kfm3ui4/sqDf
lsTe/rQk9ZRC0DHsMmhQ2rNn6381RIYF3V4PLiECRpN16vr9eiY210MTaeizJ/VPtej2+VIcZ8O4
5fok2bo1cogvfkx1/2NKOFelrujFaDZWaNV3BmJwEhE3zu90cuqhEqcxHlyPypvefmFPOFYkAy00
MO04xxi5qkGeUsoaGZsH98KCECuV1CSdsr6TSlr56AiWBuS2Epm20PYnAuYSHrfC0YRTq01dBZhi
O4c2gZByYx3SnvsZq8+zVKx9c0Fr1MWsgoFZGe29N0DnsYtoiRlFpN5eSofGZX2yAxRehoyUGRKy
05ZwMpeQ4gkL1u7GyjoxB5JJkIS87gLbZlbQqm3Dv0XUSlLU9mzpCHhm9xolyp4oUCvVZWF1AwWM
mGf9NiOsZuxUluUcg1L0efCjPdtj0s8Eugfu7Ubf0RXR93Slq3OzIN6VWsB6zz4aHygQrHNaGACE
iMkfjF16rVQ1+guAIg+2r063ej0Gfal6i/Pz+qZutrAwZuysw7/YWJH0kxZgfIFEkxUmJpbmvC0Q
jSXlfRSH5afpGwgewGI7U0uS/mzeLHhB6RgnABP2H1P4oK0weZ9il/vAOnXhfAv6hX11ZjsIKcce
UhLfusNgukySYCuMoAQCvAb4B8H9LoSRsoEOT1dMGDwZjU8DqQHQkqmy/KIFEEPjSrjk4ITba9nl
/bmrW2eISgsJ5Jp0QUg9AEjpDGnMYPxMPzlf2htoSh46r3qeYzf5IYMZbJ2SS+tCYOaJTXm7zifV
sxlooLZI2+lAZUoYW2Hs0oqwj0nDp5ZGuDmRGEf9TtfAHp73OVDyY3DdQTfXgyk1HZca3ESc9eMp
yse1M64P++WWNoCckWE6ac7w9b/ZEY49MizbaNrWCLPuLwLwoNKc7eHf0+dg6uRX6YAAaQoZwPeu
ATX43KltlF+W4kufv0Byykl+fGAdiI/wbnD+YQTzvQnTqTpjcFBa1GOGoSrQmvGnXpNdYxvcGFgJ
UANr4x+QeDFsREqDZL7J5lA9AS9+w+/Gp/w0Hapv+u3imSc9gJzIrVl7+b2sJrfpEBiGwwpXIjUR
3KKVDlm0ukJnI5uDaLqlHT+2wLT8+21EXqiuDK3ri1P4Usg1QK2TpmjyKZmnMwjP4v4E6/t1K1vH
6NKKkHPEmN+qMFyhhwt0TzGMGaTo1TlWD2lUSQVpK/AZKqI8QNbAwIuBrxuRH0CiRQ+VXPV6JKGz
+nh9LVvfZeXvWNmj1weJmNlg0srgUCgO+wzYIjDafNeoI7k2NldxYWP97xfvAmCJlLrrcUhHNn0d
KA8TEP1fX8b6YcXoDQ4OdFWRC4I2XngTQEB3AkRM00NTc6EHZ5+aWn9JyuhM0jza6Xx/3dzmrv02
J+p0TlDiLroKvQ7VuVNLfnC08qYcEsmiZFaEVFBv0OAtbODrxuqeoJE7lLk/djIe9TVE/rF1a1iA
thRIhUVaY7V0aGPGKI/aOaSe23qH179rGqXXdvf9AnXf8pVVatA6L3PxZUrfru/k1llCewNcBSjB
AQImnFi06jPMKGEnzWz2kqjZVemtAzXfVHu+bmhrM5Gz4LCAXgsxXDCUM8cui0ojIS8iN1eywAH/
pwVeoOtmtnzdQvABJgaT53+UTlq7UOPIyQCq0JnbGLXb8p8fsYCRLWQpUMER3yLEWbqSTOjlLctP
CxNK6vLvyRUQ3dahsP9ZEM7rgD58x2scJhtCynNa7zWzODezrDq4dWYvzaxf7CIssMHIks7GlTBE
i69X7KZz7pTsrY96l2bV8fqubeZ3l9ZWR7ywRlQIqRYltk099XeYAdIOJQgqhhPw76Gxw1PLz57T
nXGIX8fb+Ek2c7bpfRdbKnifg53UwROO5qiuuIbypv7/ACw2jUCYclVDICDuEYJgVHBiTwlayaxK
n9qouonN8jibpeTK2DqyIGXRkQphEhdcA+93cllSOx7XbtTYfiq7xe3Yz9b8sWCU9Pon2zpKKD4S
C6PtGmhtheU0FEM3BQbeQ3tme6XZD9J+yeZ7Btcqsn5Ab1Ug7N8vhaBOZiglYl92w37ar/mB5W59
O5yjXXlsUs/YTXty5udkf31lmzsIonHsngN+c1G9B7PaZamWEYIej787becqU3qYlmHfyER11z0S
g/tKaf63JeEoN+m8LNGCPko5DO7APKf2rWE/pz8qRL/BeqKy0YxffPB/WnRU1cYbETwlgnfMeVkk
BIoGobOOR8UjfUs7o/MwDaYcFBtT6IuSA0bS8B+9toSKo/J9YimlX+mY+6mUPFBp7Rs2Axpt0kBb
YTnHuNH4vk2HJ25CabFvgYIErP5QZPHZdrIHgLc/p6syvRqbj2M01O6oFt+SlqRuT7PkqZ0h1ueY
jeTi3HJPlGhMBx8QknWi7+QlZOsnDSxPffeSWjeN8nLdSWR/XwhYymD3XVPkeggZAL9YwGXBVMnl
KzMhRCXQZMQZa2NwoyjzOdbovV7OEhNbMelyl4RcuXKscgCtkh7WE6Q89HunmUHbuLu+VdtGKLAb
oNwGfaZwjNM8iXhOG5DrmxhPMpkb07c6jiVXu8yK+EEA6pqKOtPD2QKlZXoL5igvwhjU9bVsf5Pf
axG+yULbrLHQVwkNOuzMjnlL+XTdwuYrELfEP9slfJMEGVCMojMuI2/Z0dP0KQuVewwMHhAiCt98
SB7prrudIeN328qmhLZaS6CfRF0AY3nkjxcoqB20kc540WRGdSZjPIFeQKd+rQ1+rLUHg+WnmTQn
bilexNTP11e+fqFrsWlNhS9yAENf8nj8lXHMdxkGnK00qPUW6O/n63Y2Z6FsiMT/HQT194YIxCt6
FuPqInu6zw/8tn7uzl0ANo5Ae57PhuRG3vKZS3Prf79YFxgHWltjuMaGufIKG6q7msRnNtMn0Nwg
owXZ3CqX8d6EBYZFI88AFrafimNzbO90v/WmMwnpMX1uDl2gIocaJw9o5MhTdr5kQze/3IV5YYVj
zMoyrZHaNK9tABRz92kIe6940ksXXdEexd7Ujc7xPYZUr1veOvTIhPH0hmyAjbbT+3XHldOpw4iK
QmJl7tKAI676aTlMYmXzAwJ7j9c2sp0/Cpx2acX2DGWlkJLb3Ll14h/XV7H991ErRpKDtr/4ylen
3Ij6BqdObRJ3jh87U+If2waQRq1IBni9ELWK3OBgQ0d+i4c+RooLDznJB4K8DSGMv00IUUvnCgUn
Jc6UMd/rDrgaojsn+X59n9a/8UeAuLAhpJxZWxFSDliGrX3Xh8NSHkuinCLIvlVmeXIw/Hrd3qZb
/7Yn1hEWljpKx2IUnbXhG9eLpy7iHpoHh6wgn66b2nTkC1OCI084PJQreGjr/WvNJo8OrTsDzXbd
yq/+9R87uE7mgpwEZThLiBNagSFgOmNqNv9pPdD9eDMdl0MOSjzXDB6Ttx5aDdFKuQ5GUd86d/vq
1gxlNa1NZ0SQMizUNNABF5bKZsdU9BZPPdrOboSGIF7715e5uZkXFsSLJAfd2oBuRZgNp6gc1veq
S9K/PmJkVSlB4xEMqcKZyuvWYO1SoDTH3qLkZSS3BE+F6zY2G0kAZ/xjRDhVRB8ASogRGQiC5zIf
NId6tMrcgcY3StyBpH4ExsSGRO1jCTTudevb2/jbuHDchnJpU30to7EWpdpc9cf8yIpO8rHWffrD
Jf9ZIkgO3ofwrAGrkgZq7TCClcr8YhQMJAeD36I+TGOZa0h2FHwq7831Sz/otIL3ReXejCDVDnVY
iKCB4f9LpP/g4wOZuJs2b6UuG8zb9vu/txPtwfeWW0yhzloOy05hehobXCmkWGZBPN1t7pB4zd4W
hbkUqK25mf6TT6CF9H4R1EmXmiUA59kgrW8VMKzP0J5lbS+rrsrWsjrnRdJEmMrHCf2KMFaBNdEe
7OXrf/FutE3fG6gBVM4akE+EevpFh+BmpLsAfEm2a3sVNhiCQG2AuXRhFVo9RYRh9C0EAfdtHXcP
HSWS87M5wLiKEvxtQ1hIZcdKwhkW0gfazvLMc/G01Afqd0HymJzJAQR9Bf718fr2bd7FF1aF8NdA
3tikGB0PFWXZpQ71F/VuARdTxgZv7ua7vpYY3JBbMQCUBy/+em2ggSNYjJSsAW4JlNR0uld14oMd
omsAtQKLXgGF+BaqDLbtcjCUXV/p9oPswrAQhBM9Ng1SIrXJX/oXDYP+O367tEEcjC6IZk/TCztC
P6C/z31+kKrgboXHy1ULQTgqdYs3SEvD4oaCP8JyR8NTn9vn+Et+axx730HpxbdfMqC2TrJvvHqn
GJoBf8UEK14UaHAJOz7ltoojjngS63+VaezS7rWaZe3brSTr0oiwu1XHHH1wYMRm6ktiT+fUNPw5
m35ktQwztCESvrrQ7wUJm1kDSNW3ELIGJ/foGx6GasG9v0895i8BPXTP7EC9686zFQAuLIpyBy1o
PthoddhCVh4jNu47rkke7dse8s+ixGZ+m3KofYyIlDZRdrnqBBwQ7hGsUmP/pjaaZEGyPSTCNTbx
sR9zAJDD7nVIXfaV75ez4gHJZ/vZnR6oZ6BMJSuU+KE4lVmaumKPJd5fc5G4Rpp4LHlhjkw+d3NI
6fJbCXcb2BMdyP8gE1nu6a3zRPeAyd50T0ftDKpTzy7Pk4fpTC0g0BR1ncaVMU38Ok9/nDcoEoEJ
B41jQ8RodaxcFmVGoOEn+x5yX5gAqE/aeQTHsR9/Sh7XgjdG4D93XBLiNr0U7SqT/krIRch9qQMr
CSg+IPf0nqUHu5aJ3W5+wQsD4h2V0D5r15y/dQow/h5miF5Ag0+yjE0r6/AEGh9oGohtZpbpNorJ
Ogk11qI+DTxzGmUHVkKJ8vqp3oxZvw2JD0NTQVJetAxVwB7Qz0oJ0oZ4PZn2DoQmr5uSrEl8LaFD
UeJF30+hHd8RAoV6fi4HGcOYbD3CmVbbZAGjNKCmuTn7Wqu5cTy7BlSBeCXjXdp28ou9E5JUWvQt
KvZYEDQDCo/u10pVoj6OZ9vTQUzg6sH8lDzU3zA7L8sgZHspHHA9gtaNkqJ42wdzsKrzstqLT/So
7TUv9hRIpR4S6dTh5tm6WO/6oy4SWRApE6gKESNUc/bdLow3FFMlRNeyzyecrrEsadbkFgkH8zus
eJVzx62vdHr7b64opANWbNbRPOHF2yETUbPYNcc4sKmMeXp1tj+i4MWGCQmBXcxZu1B8JfLQ/4wP
1S4Bj3DNvCko/SSQcenKPo+QEhhO1k8TQP4hiyAHP6ZHJf75n7btF9XIhQP0hZGjoN9OYdzSnTUX
axU/cVLJHSlZhyG8a2s2pk0B9AceZvcqBIyjVJOMz0pOjyEEiaSai8GMEF1rO/OGKXF1dQKdnmSm
SmZFCA/Il4BlIR3gaxCeKcvCTbtPqSUTx5BZESJBapAhaRQ0i2KN3yC/9rml3VVG71//9BvE8Eg4
f/uyKOeVtvrSFF0DTLLuGeWacuJOOpHQcKf8MPbu2Lq2JMrJHEEIBqpatloyDJAHirMf80rin+nV
R5iWLtclhIIIbck+SXvUMhhYXloeVMPi2VYRXN8/SWAzhFCQ0theoLdGwoXu0c8JGBvBzk7cuqf/
0ZIQBmjpKEuUjyj1lumtwaoAtdhHDCM/9XYj8XDJokQ0fJ2PE2rKmLdjPD5qUEdkWQ8ueOIr8eH6
9m1ntL/dT2yPpCqJtXjtVqonc2d+1irUKFHJC/ov2nkV/5p3xB9vy3ubB0UR9JVb4vH+WTawJPFI
UwgcZhsrGWoFJBypfk6p6Uc9k1waMhNC1CBOrYJ5F8+sTte+NelwVvPo5fpmbj6zLvZy/QkXYRyi
WyzFrCQJy35wx/68OOASQhlAA4OKmn4oI7+wtgawC2tKXSmTSVuMFzDdLUfD5V3vXV+QbM/EQDHa
ioI2A+7ZJtM9qkadp/WVf93Iem6uXObicHbd55RWaGgA7Bbtm914WCsmxUk2v7y9Fgczn78kZEVM
Xa70hOkm1sLnL8WS7JrBlORY2zfGPxZE9FxJ4VktSHfCnr7WI+Ce1k+o97nXd0uyDJEaoY1nq05S
XEtNsuCF2exMmku++nYZzfi9EOE0VnUOCi6CwRUDj+kWpCndFIKwy9WS1ht52FkPKamC8SM9TgC5
//5C4lxkp2FmbZ6wNMf+UYGHqAFr2H/bvHVzL47M2HStobWIARVK+iz9QlNZNXdD4wfXOYZHQdAI
bChKYu9NKGlrmSCDM8Lox3wCKu/r7AER/gnkCKdmB906L9V2hLsWXhRDsATqzXRX3s9ndrAk19Vm
0ffylwg3Y71AWqDtMKPWB2MHYUdWga0vDlaGPsQl8BgA7/Ml9q3H63u8eQqgA6GBjBUoOBH+Viag
u54jmC308jzoX0wOvY1ZldxbmzfkhRXBRZc6JsxSkZNztLhol7gWb6GsDVpMpkpOnGxBwsVhxBCK
ahmcRi0T3H5vDssD0kty882rA9Tdax1XXxVS3rtNXyV8mPI1py1Ut1joARJI0EXWg0jZV4uMz3F7
SX9bM8WG2qL1s5VCtTosMHWRDA9pmqFALssANxtpGM3836L+GEyHyHHe0RIPjtiYHpPMPJqM5u5i
8tF1alBVaeG8zGEEMH6VuJhXlsQx2SoFHyFdtFQgCVwHsZ5yMCH2mhEMsjt/2xF/r1Hwjh44lozG
a4CcDyOnh7nIXNIlu7h2PhK8LnZTCF4OXQa+lGsFZio+JzYDb+MiK8Ktf+OPu/jCxrqlFwESs3G5
MlY4vJFS7A2igBkpLT6A8QH5AiimME6NMXWxGm2MPSDUTsPDSAUdAS2eDb4cjRg6vdcj0cZiNAB+
MQMPQBFgbMKZSqukM+u44mHfLGiH38WdIvGwTQs4sqtOI8ArIpDdKnJw30AWGzRmnWuPoFqTUbhv
WQC6AnRVUIuAUKhwnTCL1fWiLWO4AjmoUZhu0xizZKO2Cm5omkFjD9zj+EeUviiSRbFBh6SGyU38
tV7ulfvuSAL9EB0tKFz6lrID/eILC8k5kbx0Ns4otI0BXQEbF6rHIj6qpCAQBE3hCGXpY6cAx5gf
KU2Df+8INlC2BJJhBFzuwhkFWVBSNxUcIScP6O0g8MjO5vYOOphuAhMslJ/EJJZNTpEXeg1P8Hlg
eIlnxU+lEyQ72xsD3Su7oM89m/nq2Q5lvY+tfssqLINsQ10H+8QCcAJELwYGEqS2oNpwk7+mJ3CC
fibfJxScVxLe2HOkIzpbH+7SphBc43IuVC3FE9XM1F2ZnhNdDxxZN24juGJhBuIE9tQB3PF9OGJ2
kXZjNRvhOrF2VzgztDIXDcq/o3kHnOK/z99hDccZw+AEDPlC8GNtFkF7CmXYVZ8ZUGI3RzPOqfXj
v/fGSzPio0qZjKUeKi2MKzzska5koGj5gAmC/pC1ZtPGrxH/izAOfstiXlJordmQZPKssQ2Vzni9
bmPz21zYWCPXhY0qG5RSG9ZEtwFBbwZpTuUHQUFOSz9yfPFV/lmN8F3qaVrH7DgHp6b9bRyGO8oT
iRDepjdfmBC/CcDafWZ3JMz7IQSI7c622KdxkPHAycwI/pz3fWtTwGWgbPk611977fMke0TJPouY
9adtM2QMrd7com6Pz9JHRVCUiAOz9hFHvtg04X6dMnXucbtDHXECm/Nsqm91KuM72ciL1xP597cX
K+MOmQsrAwNNqBeeri9nB0TQTYhq+a5shg/c5hjVA3obQyu4KoT1zLkDujcsCEIwYR3XAZ4Su+tn
Zus2h9I94vT/JQ3C9wdmLJ/MJOFhvDxbdHIVeTlZZkL8/npp29OA5GraRXuQAE+H0pseeh85N93l
PsYXvpTfrq9qa1gegIDfyxI2Lp752GgENjtf2xVWUKGIM3rcrx5BasGeAMyTfKlNJwcMngBUDTC6
CL9SB9LbsRYha7ABqiVr7AHkXfedXiZxvAUw01DGRk4Mn8BLSVhbqVnMhOIWIM+1O+0mPz9EtVf4
pUeOkJizXM2bn2LmpjtF4itbjQGNmisQHkBUaFoIYU+P1RoZza+UYvJ/Me0nbryfPGVfnGgspejY
PGkX5tY9v4jnnTrNcVZ1PEzH/BnkTF42Gk+AgShuPVp3U09l1JHbBi11FcHG21AEJLDSbntuFjy0
rOyz1Q8naFZ9N6zRtwrrbaCT5IW9GXvN3+aE+yoyFq1TYzgpp+a9MTq3S1fMbksniW9uLguILpta
kIlENHm/j9G8qE0+2SOeUHfdlJzSCqCc5VusOq7iNJJLePO0Iy8CeA3iYqY4lYGn50xzo+ShUb1Y
5Es7yIaTtnYNzAJ42yAHI8B4v1/NkI5ZPaZ4EKYZcYvhtmYPVfSBKWK8bP5nBOO94nxv1UPdiwMb
Ejl3OcYKIIU58E/Xg9TVhcCG8FkgUEDMqcLkDjSdHgaD7zQ1O2r9IDm1W1//cilCWtxSp9HbIgHz
X1seFfWRTdHJVGNf7wAmlw48yqwJD5sGWUsBbnF0pkfqOyDjcKLUL+cZ0rq9p+lP17dwMyJdLk44
QsaUMoOvZBZWEe9ayBM3APK0LAFf0OL4eqv6RqeCWx4YKZad+Vw8VYz8V2cRwmLC2FJb4C8MTfux
qJt931TAgP17aOg7jxSC4ZT07f9xeg/YVdcpLDDQE0lDav0bQq3lnY31414EXNvq8STlhhZClstz
huGk9y9gFnSZfDx1A7MHU46NAWO8gf+gJOtGhDrDBP3SXNFTYeb3BJdYnjGP5fWONF8K6BBUKg+6
9O26y2zFJ7RANcjCrs838SHSz0bOaV1NIUjln7t68mvCJK82mQnBKZOpacYu1fkK6jyhx3zuJy65
OrYKmYBN/F6G4HNEZboxJ42GBzYP9Bu8rg92MO/0wPjcH67v2GbCcWlLcD2Qng/zDKqdkKtd4yWM
31NCdo4FjbHYPJipeSp71Vcax1tWoiSeTwejgU6SnWn7tM8Oetf6tc2er/8s2S4LzpqqqOSC6FIL
McXuJbnjEVWSRcosCIlrnnUkZzXhIR2fraK7VcpUcuA2r4CLryjeZQotjTHCO1Jl1p6P+QO3y2dH
7z5Q0rr4gOKTpTAg+9CqGhKpBlNjFt1xNdkxWcVpM/T/Xow4zLOqPw1dA6GJyNT3Q/Z16kATatp7
ZgAOyyRL+jWx+0esurAmXGuNMwF8yHAA+mDy1aDAwFX0CYQELcOcvTueV0n1lde2h0CQ3+zpI7qF
c++VuuR0bMbMi98hXHh9M9Ro9iBJzXkHjhuONntM/bR0/ESRjX1tuAtRgbYEq5KOxEdkr5gSBwV2
jsdaFe+TZXZtQIFl83IbTn9pQ/QViGplI0I2h2zhEAwxyb0qQ83u+tndqg++syLkPk2n8A49dhTC
Ax5YXhpQ5QBtsr3qd6fsATBxx59kjdCNL4WrBtQKiJpAvonN3CxP57aNMzXsNHqXW5AHo+POhMSE
W0zm4/UFbu0iGFHB1gO9APTPhPXVtq2AuVFLHyLoJKrTqc++XjeAcuKfl/WamOJBhtog3itC/Otp
GqMCpacPijW+JboS7WkOOeJCn8CsPJjVEf3gPdBwtRtbZXdss7zBjapXbjsrOCZxgjKf7twXBK8B
agGZUkd/NZF96CG+5TYFN30dtJRul6m3KYUwTaw9mpVSghnSiFeMFnijMqh9RcYDd2Ay67Xc1c1m
QE6u3BOomrtDkoJ/KV079pBihyDzsl/KDBJP0+L/P9K+a0luHNjyixhBA7pXunLd6mqrll4YLUcD
EiRBC3z9Hk7s7lSxGcWrufOkGEUoCyBMIvMYmrUsym3Fgmig+56b7ElXzcHrBsVntINBGzgVcsqa
QINzU+Wyb0LCntpOIJOQsgzm06XQHh03PiaU4clb9WXiuS1RjlPvFF8dOzV3nYT7d9x19GTm5jus
zO6Vyc28LiFRrsTvjikf4irLApIaJyMRTtBp5F3ojUQ/sFf8SVowc+8w2KnTXmlaQ8nCaffAkn6k
NbzLODzGG04iQ+ng59XoEFgnQHoJnbw4HFiBoqKR3mq1PySY76SHiargJbyU2ir1xx4fAiKpw76y
psYrk+at18dDytPyCYIm78bAfsg6TSKj6n64lfJgFaQKby+hlTV6tYAW11tWZZw2jGIBZaqv22kY
p1u46ZUtB/0vmNWaEJxz4Qt4nVAa2VTWo6Pmj6XUg5GeG133NFF6Wff3ME8C4RsNlBtNhUjq4iKV
7USddIJ6uqHXYTUCBM6S7lRAzDq4PWlrSBQobVsoEaAOAimhxZBGo1ZcahrQaW+6OxsFimCAL2XA
OMMTA8vZHpunOlUGr+nMIarxkNz6BfPNtrj5rn7B8rtJSFxJI8kfRx8ysEHrJ6ETtJEaVVEWbVG5
Vq6cq2DLia2qOB6EyB8dIaEarAY1HNZBI964ENbC4BKdiyFQSkVP43qh1JOlWMIi+WOlip9x1vlN
/TQaVG6EmadmOXWXYRZT5xQDpAnhZ/iomkofaLz7aanFezU6UN6v20erKFLUenR7I+zaNnAhIwhr
CxvqPsttAJ1Ptzcs6pxJ6fpjfj9pH30igjKLbi/OlR1N4DxhYIhoG+Gau57FIlGmBH1n3Dqg10mT
fhPKllDXWlsRcmAGmc0ucfEsG2Bmp3du2Sk2bu6ZuNns6h+JE8Z74jleuocjXyT2cQg6cr81i6uh
4Y8AxQzVRJd+KadrsLKrqix1zlDRj3CjUc95Kx66r+xU9jvYlnMIrjmhZfvO09Y2WCs0uJex5098
8TTmEBE2Mm5lj2A07mZdGzus7jQf3odBsllMnlf7Ypm6Lvwt8EBF2o5pvg42KYAHsN7NHlFRfkrt
AVeQK6a9xeFL5jgmZF+UeONBubIBXXcWfiY4ROeU4jqk4LIjTE8cYFHbZ6JIQC1UTy3LjXP68wZE
wRo65FB4m8Uc1MUKjbMkk73g2WNLIjUFOVO7L8RTjApbU9lBuvXY/+c0vp5J1HGh4DnryunQelmc
K6NmSTvJGwh6mfW070n8AxoLkHUZpyzUWhgfTnj+g5mX7cFFgClrJpF/kF4J6sR6IWn24HTiT+4o
aqAp+hSZjTIG3OzrO1ca8cEcUttvUnLoJhO2hHgjejB2Qxm+7n8Oands0xjJper4xpQedDhMsrx/
GI3+m8F1CEqVOkWyRJ8dJXWOXEknHyAyJeiKptlJeA7riXkPNIevKWUbKrS7tx2kZkZSJC+aULND
TDV3l7KBzR6IVQR62R6eE7YvHHOMGjcvg7FIVA/JYx0WJtvSrlrZjxDuMTV3Pq/RhVoiJaQgXOh9
hnz9kd0Ngfk8wXkzbNHg4ftJ+MpH/tYeAJv9vaX49Pk8vQ68OMYNYdJmcNPsEe4b8H3kHjcz9ATY
ocg3npmft8V1pMX153S0gEpQlz32qvEFef4TcA37Qg5bYj2rcdBUgcMGQRqzxIPAF2VM4wK5GMvg
GZmAmxDXauLxpN7IHtamzrahk4XbYe7lLAYUj11sdWplnYVBAlUvoqpz71tVHnhhvd2+jVaacCYw
PP8/1pJw2DnZgO6iZp9NS+6QQ9zBvKoK9SI/DlbswwPyi+qk3Eu1Jvdzty9nURDdZ6V5GLJ8q5W6
Aj5FGxXWTBYkSE0TZnvLEy6mgIZqqEw3MCxJlfpNg9hfljKPDPf1GBSaD6t0RQ97oztxnpyscnhg
g/6FjNoWUH7l/YsfM6OLdAvY3E92KhYbrclxk1kubQwhh0JC8TsP8CRD+SDMfpnQ0dnbf88fQlAL
SRaMXPDf8tuPAyupYRAoQnHup8594/yJQe25/dVXCjOmOveaZj4wsD/LBpDeNvA/c2T2iCMPiuAd
/GKGBwP6DvHBDfEa5abXBNLvD+TkMl/vPLYzz/9hmV/9iMV1bXWWaxZx6Z4r4DhJ+bNkr7XyXBZb
H3Jl30IYGvUE6GuiGbsUwdJGU5S22rtnuNb27WsDo9vy7zV7oLA1i5wDvw1M2rKWwGnbuI5SZ495
70YAOe2G0T24dbcBOFlJcZBVWWBTo2sHlaUl2KhgQ2voPTI7ZW/tzKjZOcGsWWr848Gw1cVbOxyQ
CGCBaDqBedEn2nhSy3ysMXOmJ6O5l6xlEZ4xwRTm+wpqc8FmFr7ydEM0c5Y8dyBP/gl9CThaSun8
4IUVBVy+Y/Qb4qjIma8mpz5/cZzAEfZ+hMHv7S3xOS2HzsGsHm/pAJh+fgXD147nADrCn6n8xUXz
Il2yZUi4cq7rGBjKWqCQo8m7ONcr3apATmj1s1U+i0Z7codXo2nDVi93twezsuLhokVsqIdAivWT
2KI6wEhGFqOF/u5v4kAkT/8j/8stpcP4A1ZTtgbrk6UOKsFXYv0AT5BMfihq/ODyKEmm+97ZAuSu
9FFMHVkvPHkxZwBkLhJSK+VGBsua9LEokmpPdetLXyeGZ9glTK6LnsAkOoULdIaTiie63zjGezHG
W6WY1Um9+BXzCrp4XdSF3qc2wa3M6Gs8Vl7RtJ7cktxYWyKXQ51/xEWQBI1fx44N+2yojY86chi3
o6ckzOds6529dtnqqFJD8QbPl8/g08GCXyqyU2w12EW2jXjjee+J2fmZ36Wk8kVR+TZXw9Ih+P90
8CvRRGkJLkiWhxCw23h2rKWq+qxNYUEUBmfbsutXJZqSNBkUoAxbAR6VGmOQOACSWK1xdNP+iZn5
XdPpv60xP7m8fqzT6oxhPfQp31VJd3Dz/h4W8x8m9PT+fj8BnIvHJTwGICK/SEtag6WaIhocDrCl
q2GsmU4PVGwV3Ne+/WUU/frbt5RliWYjylh2qJ06f8zJui9F/EjS4nB7QGunHSRX5+1EHKCUFk+u
inZVyyqcRPBTmzzL4h9JOW5ksesx8K8DtI9sZvk5J1sYsFpHDNcoHL/vZKABx7iRyawGwWsY69dW
IW27+DJOq4DbUABO2vXssRispyKXGx9/JQRKsC6yZOigYoEuQlDoc3YzDfCs69/U/CffsrVb/fdR
FMVM4Rj9BNiqJLMNSFdgcRVFoHad6Y1FsQV9W7vKITOqzqYi2PTqsiRqtbmbWCZGwQN+Vz6BLB7K
E/UJUtn2l77fok2uJSrGrI5tg303p9GLWRtY1djoL2MxI3lW3+ip8uNg8FEAar1ut9n+Xjmcr8It
9s5cKxiyrtfPuYg4bA4f04iA3gqo3S/6mhymMPGdJlSQPAR/vZOuAi/uJj6ULen6Tj8rOg/FwHxH
ebkdYUUlDB/sYirnBXRxJxilZfVopOpncYQLtBmxoAQZYfL6KgKw3RuDKsiYp361LT+JqnDL3Gxt
fSJ5diDuCijG52dQWSi8mQBy7rIiqKrBR8vl9gjXPt4sAwYNb4L09h9y5MUAc3usNQqhm3OpFYFN
7hsN2Bxny1bgc8EOOmNIJNDn0MB4WL4tC71MkC6V+hljgdsIQTOzdjT04pxHqPM+QwFui0m2krgg
kcV1Mbcz8Yj858a7GJiaZHnt6BhYKuvQtL627GdvQFiOvHaAWUs7CzL760iI36bmX69LNIDRgMYT
AT/gEwCVlarGwA6CUim/d5XKq/Fc/duvdhXhn0z+YnAuN2I+ZVj5NZqWMDXwkT5EebVlvft5+V2H
WRwkqdUZCh8EBJ6aOmpMOdvepb9uD+XzzYsYFrT/QJfSAA1eZF0cf1vbFpjLpagDYWtQqv9GUB6n
8bfbgVZyrutI8y+5mDRhFW0ZtyArC93xuGGVHixvvyBrzQKlc3QUIemjzBVcl9V7llhHjdImFJKd
iNMA+D2VEhnatAFbWxH5xq/CQY3sVnXBG1vMMbqg0pADKOgCHnjxH01HiZCG1b0Y/Ra2eMBkc298
IHucn+EAJABsif/6xQKGDOYfJWDoTX7K/QwdoBoYlIFJUTgvXdI/amp8NynZlqz32pcG09py4BU2
f+3FEwwVnTHrHYy0MSvk1eAy02fZ/OnpVoll/oeui9oYkIPmIxh+OGw+ZT9Sq6GGzLVzcUj2xqnb
i4hE+mlr3lbH40LOAe1OlPHsxZeDvT3nULcH7Gt6bXrHK6Xj6WLG8tC/rrJiQBeRFjfskCWmXlMc
n47RWR46BKXn0j7Khnh/e49sDWlxo5LRQk/dRaC4do4DeZfFqxj7fV2cb8dZ3YuXI5pPnou9GAsG
ngBuC1Q3hoC/4KEBlS5A9F30rDx4Rf3kvpvvtq7T1YVxMY+LswYCLaSKSxt0kV2y73cdJPTdI9/M
iD7fqdefa3HQDMYk7cpWsDCqOjIgRxyn7zwVh405XDudL+dw8ZAYNFVp6goUUHF0jlrqQWDc1cLM
B0oIre6xCdkYbvfetqIuegu01zsN2rTaOaa/avUeJ8fG3bYVYHFMoNkzQS8R26rqGfXSysFrWM+3
mjMbK91ZANgnN8erHrc3wOUs9q2USRBZ+ftYuS9pr/65/an+aU98OpH+XXjL/GeUorEaCvb86CsP
ysnaqSHrPeOUPJqJV763gRrRd/0rlPP8P6i9o02MYt9fZ3pXq9JZHCK4egu1Qr3xHLOzYd6ZKODk
wEPdHunqxgYlBXiWuegL6+brjc0IL2LcsxqkYdov5qnZTafk3sauvrOws42w3uHDbrmaaSv9AnS9
YVfrAAeGxGuJbzGyXIvTBquSpTbok13tg/4CL2KWPGCQX6CdBawlWNT+pKG6khvlXrDud9u7u5Lk
iqePTuSW1kubTw+GBUS3DaQ1+oxBItwn+Eb7qTb13hQr3EOFVEUvRLy2mXqWpvmexCmP4PVY+B1V
KdyemrDigxbEUr4qjWP7CeW7tO4AR3RyiERk73o2oXM9Ca9XIDvDy3ObSaAwc5NGXGgqkrkk9VVz
eu7K9BVUuo8+TaBamhZ7VctVr0+y+mBn7N7JY3RJNfpVCGM4Z1YXxm4Dc7opeRAsPkBs++uYW63v
8sz0WAsl9q7pj41wxLO0LRnS3D0YSvK71iFXMYztwdBGFL7qo8OLd2hMRVLUvVcq9k7T49e0z1M/
6ymcHSsjShj/oCS/Z6R2PdOKn6QsHszOiETPvosy9onW5j7l03PvJrnndDH1a6t44TmjIR+UR4vp
UygqOPvi+VV7mSW4L1O13/FSnSIkCg5SwIzBnDdOgz5r7g1hyMiw0ZPmBVWjoht8qtdvIJzd28Se
gr9fyHgTITP7xzEHeNLrhewqikpzq4I0UGhBr0R4xQBp4WYHgEqE3nP+VH9B81rf/71mGd5igGnB
rAP52KeSRCJb1RUJQz5YZMEIETu7sDzLPUl1+Pu8D08+uLwhKUOvbXkoKWOTA2BY4OlnP1dd6dPu
Me232Hgrd+FVkMWpU+hm15oxCCh2pYcFbyMoSHiu6MPbn2vlOL8Kszh20NEAmlS4YGgrX2Oae0TY
EWAJ4bz2bkdaecoiEoFCBVbGTD29Xhex07NJTZEiSeuPrQ8HQu8y8ZNg+9vx1mm6Pnn/xlpMHpCP
qsPhj3IuOv6j5dldR7sdz+uN6u/WkBaTR3iaJ3xectZYeg352sevbqtEQw7nHbF18a5c77hWkdoh
NQeIZ/neA83IpWDy4r3XmaeqNJ7zuni//Ym2QizyL4ZaVK5OGupCmenXHPL1cb5xPGyFWORerZra
PNMT/azy+lD2KpS2GoNsLLU5lVpkDZiqGRcKlBNos4vvgisnH2r8b9DbsWli+b0ud25pfyn1L1nT
BlW9wctZ3UQX8eZBXyTlBVAyjM+fxk1f5WDAP3C+lfoAZrUb74zVFXcRaV74F5FcjeouU8BR7PBH
TyqD6tVxrPm2krxJ2eC8NYzX24tibS/ZKMngKIBak7Zs7qemYqmDmJNyVztaw7DPsvh7LbOt82Ft
ZUCJAkt7Nk5CHeh6aAajsUljvDHSukm8XocsNo83nk9rY0GmAywv+Fk2aKTXMRqtdhplPlSz5CVJ
aZhXudfq48Zy2IqyWA79pBdKObsXxeMHAEW+a5zK7Qbj2qK7HMv8Ky6XgkG6vEgxluLu/3KmYetz
6KPibQygGr3Pfev+f+DAsPIUxI1nQ1QcSBc0SBYbuDMqHEJALSIjnwLIfPv0MT4XTQgpzfa+fLXD
NtCjYj/9ZjWAC/6WN+36qP8Nv3hFES5H1F0wtwMxjnkmxlDwNGA1sGrMUreQC1uDXeQyNiszrQK0
5TxAYaD4ZRAftSz5Un0vdyTIDsbR8HMR0BqFpuF3EmyBt9Z2O5j/JvzcAJ4At+T6E/doaDaT2iFd
1r6gSvwAGsFo/5Y18ahmb5wsa4vW1eGsDfgC3NWXUOK6HEWi8lg7qyMJau2J91WoQT379mGytsld
SNTC+Bz4/U9E+DqrU1apuYaqOTnZcXHqm7+X6gB920RVHuIi6Eovm0bSAPm67HoUseTYezLrzpCg
MTdumNXZmptfFsrVBEZu119G02TfwVhdPydJix7ulHuqAS6YEm/V/tbfhQDOAOCNrwIE7XWkNnb7
yuWTBmxyH6LISXwHziqTn0dWMKIl4PdlxP188tS/V85DFg+BoBlSC+NYshij4wB6QoAWPBsDuXPH
n0mzF3W5cSKv7OerIIuzsraqbCibEWRLHpW0uq8ILGRJmDrFxqG8uvIuvtgikDt1Zp1qFc6t0ngh
3IW8Z6eVG8t7a1ksPhayMtUwZtHNojEtz6iHH/aklL4qmt+399HKtEE4ES93oLhn/7pFIAhpM11I
A71wQznBKuZBjV0jqtWJ+XU8xP9ltbsmml2w4wBYfbES7KKVaVY6eNIVxHfFW1oVYDFtvXhWv9BF
lMUXslM0lDKwY85JMQSy5X5jb5SD1yOAMAFoHax3lzIjUzGiD6FAsh+i4PvRYa+m6W4Qb1cAITh+
cCb8vxjzl7u4lkktJWEGmgJNOEVqCD+H3+OuCJxDhSsD71/cGKhRpX2gbERea4iY89sKHGkA34D8
uI6MCkabJlCLx2U1ReNb/Kc7jx80hFMunE/1B/4Wv49tkKOh7N71p63n98pddRl9WRescSuXfY8V
afSu56RZdkwKe186kNoUChjdQ1fIjStrZRNchVy8KDOFzjdMhsFVsHeHBBTerAMQqNCH+19GWrwn
48m1mhEQ3rNmTZ5GS38cDgmvIjfd2NcrlHgInPz7EZdlQDfPSU4SfETzuet3GlYQDZPjOO0SZBtT
KD+03yiKfd9qyazsjKuwi72HhLzPwHdA8YQkgekmfhVvXf0r6IrroS3OrIGW4JJOGJru1I1HnOSx
HFzQ2UTMg6ZDRcxovxFp78rUSb1Kiz+GPKOeDeHnrVN6rlEv3odXo13uUfTSzBaY1DPe6/W3ePyG
NisNbK3epW38vZ30QCU0EKr4xSf63UndH25RWbvYNnyoVvht69lfhXQSMEaHUPLuoA/sW57QGMtP
aP4QxxYKKWB1sLj2pmT8Dv3AwW+hadCZeRpkTd8GbJjuLLc7KfF4X8bjQYpS9Yu6hyXxOD3RaXoB
RPItAWUVmAn2x+m6j9Hq7qHd1t9nhL/n6piHhRObvlGPlY8y6ZZQ/er2gnqfbSDNgW/84tRPiDto
eQ14StnHd7ragDJb8UjP5/4I3VJGR/Fs46MsHhYQq2xieDPMunRF7PdK8YdSPaSoRHtOIQ5Oj+om
GDLHvre+DBNcwDszLFGcva9qM/WgngY2rzxT3t3lavknpSD9uig3eypqDNBq+T5kMgvQUUYz2kl/
aZzs0YV8xd9+451jASEnsdj0NiiTMsha9Z6ndFe07SkWse6Vur5zW5l4XQ2eMbEb9rVp9ROtTN8p
8p9aXvhpbUcl/tqzqfFUqvBMKNMAyoRH5tRwRlKeIbPyIx1j0HOHmSzdtEeUjL8rffrg2ml5tFJ6
zpMMkCM73U1Nd7T77kQHEKjrXMAmSh3vqDDqfS2rn0qTHg0xPtqtooAB3D2OhfZDFfpD7sqIlMmA
kWi/FS12gtw2dq4B9gGpy9BQUe81OT/qFZiJ9ZjusjFPdnme+0PdHNVGB02RFIqXOxrgkoxNQcLI
EeL71DP7+JDV1YMK6kpEXQUeh3w4qOr4jPLHY6YmqBsax24cBi+J5V4Zqj1zhqMYTLKvDFPzzELZ
GyP9CaGcQyV6EBJ67avroFdlVzQcc2AF4DuhBWpM74VmJTtI8qt+2afdAfvnpRjQ/XYL/POC5a6X
VMN3zNQXocUPLNNeRju28Rvbt4HQD3sksdfZ/JtbSfwTevWRu8ZjZek1ZGAMzS8kf1K4+FMZSvo7
G5k4Gpr6Uo9KAuuJMveatBz8ZiC/CgZV+7rqDqDRYGkw+TaVFfNhH/06aL3m8TT5qdv52R0kOOiQ
J/Koajqe1bHRqwiWbtaMR4uD4T7qIcx1Sl9y6+Sm9ol29jcG1TOoOhR3sq53SpruHb35qFz3RR2G
H5DN3E9wcfDiJIfHYlz+mipD95Wu0nZiKH6U0MUINCt/MBX74OABDC1mVQEEdfBtU94LpfXKkXzT
K8qD28nn5km+eIQrSmXDy2UEugrGgYrXQmah8sFKu2PhdsVhvhZuHdaLtEYC+zC6Ga6mIXsFVLuy
f8TKBkdxI3dZuhnoGVMMZcB9oAE/g0fcru2gKjA9Wh3xJaDat6dvY0BLWwOrhVaBWdrIEGvIBaIV
3OCGG/UtDNJWmEXOUhtaquWNi0xisH/YjfvNoCwitN0SqVq9Jv7NWJbqF5OAEakwBdJ29T7tNd81
30fyQ/Dn27O29Y0WGUpSF4M6zMvAHtxXME1GD7t+3LUjS8J0MJXQTC25kSisXkkXN+AiJp6MjToo
WOc5VC28tuOWp0o4f/6HkV1EWeRFctKUXEyovOjNOR2BmhcwkkRvdW4G1vmP28FWgJnIwoC8AWYK
bTIoGly/EsBIAAm4RXuO1/xnA9NuLydVIEVb+EqDbqqld/2Rmqw41gr7bQ6l7ZVaqXkABtW+QZMn
Kho8MjvDTxIt96tsNH2lpE+3f+bq4nWBdtLAYUMxapEM4G4necxs9QyXmZ+VS3ERVr7VsI/bYVbX
7kWYxUEmmdnraamo0L3JDhCFxAX01uKPkm/lN2tLSYNKDIo44EYCtXY97U7cI6930P2yYHM0lhDN
jpONHbL29AQxDvJjYCSDPrukzcL+V1ZIoFRUhIuX8Uv30BDP+hbfxXs16r5MO32v/0ieq69bsM2V
j3UVdzGLGREOnn+FdlaMp8GSXovLE8YHG5txK8piBqva7gxtQJRRSs9pa7/KP0Bl3Yiy8p0ux7K8
CoxRsEJxEIVTNbTBMZno7vaaWx0H6CKQZ0c7BY2O65VgCppAnxMl0K7PA4MdpDN4lrLFP1odx0WU
xdFVgRDOExT2cKWxkFv5M/ReNqrjWwOZ//6i0mGzmqSQ0tDOUne9FgkeMWmg8Q2c51aUxVvNYb02
lAALnyVXYdZleGPqhiLeAlqvwZ6hvfLvZ1mcOBNtXLMyqXqGcPV3MvA2KABpgufFKdNhzTp29leF
F7aX1nUJtXQlmOxp42xe/2aA4cynHkpUi5XREZkUVYH9q9tfbTdUN0ml/4DSF7kUBvlvhOWqkNLi
STXvISi8gBENjxyz9DTVa74bnWfsjbsWjAfqi/cRmJcP7aN5FnvyxKo787ClfLH6YdFThGHF3KJd
jtaQuiEYVdVzI/rGL0oFipps8BMdVfvbO251Xi8iLUZtqkrfq43AElLd3C9dLZIFMD23g6xcJRjI
v8NZ7IZOcLPsOoarJHud3J99do411JjNjXr56qwBPGFjgeANt2wJmbXSDmSA1ljmlpFSA+yct3Ew
xQXbOAhXx/NvoCXHfixVBXeWo54tgTdtRmC6xgodaCXjpXDNrebvxrCWVOQJkCuc7jEgmX0JH6B0
b2XjE882a1ArlR/w4sFVJxA4gyTJ4hIZDZlzmeA0KTirA2XKo4qTEy5t2LcSfiiBfGFO/mbX6f0U
j+nf9yAuoqMEdX1itkpZVUD1qOcpjg+DbL7mTES3l+EaoM+aezYYm00w0sU6hHOiYtVtg3MMbeCo
DCn1YOtbRU2QI3sNuK8EMdn9h16RhYq3Yc7eFWDFLLLKWknUTOGgeE+KDBQrvlfQkRJW8nZ7dGs7
GSkUJPbAnNOhFXQ9gRSG5KIpOFpS0FqZcoDi/twOsELlhlYDbKRn2q49YzGvI2RqBelRfcAZDLZn
wBlHfaWklmca4zeorx3RIfkxSuc+04ZfRjq5G7tubR9chl8cVXKaYtJSfL3KeBFVf4CWBQCB6UYK
skKswyhBXQAAH7wCsAquRwn7PlOkTSzPBR2isbIZbLvzkwWAfMBrZnplPLw1kueey9xTyghKMTBd
H6cCCDR7i3O51riAeASgYfg9gNUtMyKLEhxkOZFADNYHpnvsRYMLdnlP4SlTh/wtfSDBEJIoPbHH
DCj38PY3XzvpLsMv5nyipdX3GT55NXY7UgOMpg0oPGux9h2Sen//4oBsI8C26K1CKWV5fkMpoKCa
McqzRodHMdrCi01N+E43Htyy+k/f+d9oy0O86jpzojGi5Yc6hhbItB88gN0fmwNm+YiTYGP5rj5B
QDqdNfl0MFuXp884pHyKS20OyGCfDqR2HmSv3ZE8uLsizEEBjKZdflQOW5FX1EGwpKFNNkvPEPjA
LM+9OCkVKx3VMwp24HPlL6DuYhUloXxSwvQhZ54bTr7mN2dZwB6C79yzff5vG2uGbAAyjtfekqpD
rXq0shpU+KnOFTS0S9WLRVWhbcAFQKmpG1ALKgAFy76YafLdMKodvGDfGrMBDUEo7sbS/mcjLxM+
ZAl47aOFD2OFRVYr81wmEMSWZ1558c7y2TP5rTzxEwnoIfNtzMgUwkD4OXtmj0lAody5sSLmALd+
wOJt2JKeS2FP9hlulKdpLCJVh/1yatmh0fFTmlUbLd61zaxDlQvIKNVyPmFzmcqISCZHnE36VNhd
qBSPsQore3i6/v2poWOpgVsK+PtnOGbdV5ntYGuJUfczCeW29F1R77i9RVlcHRGs4xysaih9LHFx
CmJXitHJc6Z/c+vSV4r7tIBCHmR6b49o7XLVbbg+qbgb5vzo+lLIrHGYalcRIH5GA3W9Wt96XINH
trYcQJYzIQczayYtdqlmomxvjViPJIU3qHDfgS9JPaif/SKx4zeseCmpZkalpMyzmfZDNO5dS+DP
Z+ivpWEeHSu5K0fQPfRqRCmdRPFkvMG7L4QdylGK/g9LIfCiOWc88kc0GIxTY2si7EQbJg0adkMv
H8nEgoxQv5msg9GOaBQk9RtJ0YcoFbAEZgBuKBXV9mqjPRXWUHtJbp0tzQgo1Z6Gtu5hNlPuJ5B9
J6s41wTvibJ/6PLS9No4foPS66HNiR1MWrWjuSK8ehgfcoUB/N6q2sm0yy96075R0haguMpT4VgR
ZyTUy2Y/NA3oECBSNJnz1kzJIVdINFlDKPTyYMYFFEREFxo22/dMO0K18AEJ7X02adAqc5SdK9D2
0tiR5qnltQTCc1OX+4ArfUCGaycz+jpaLRxRG/JSWPUPuy37Q6dCUZFxHrjU6fCQd7+RHtJnBdr3
ttF96K3KvLEBYL9znmYEd6AoduY5Q0LQhLFeoN/b+FZO77lUfxNe13eW+N3aT7hv9vL7ZJgR4Ga/
8UUfJNpqgUnSJqS8VjxF18NOlRTtRAaABNQDPd42z1LpPuLR/dJkOKgJ7+8k4FU+8Dt3ebd1a6yh
qyz9Yj3Om++ihmHZmpKNHdZ8E3aV59zjCRCW90rovLSR+709NA/iq3n4L/vs3z2wOJNBJQIgAnnm
2enHO3R4XrJ4y0xurUNjIUeGQQUuIrziFvvMaQbWVrEhz1PTfp3asQgnqf3KY+PVyN1XtwQjmXLR
gzcsoadX1F1g2U5YWMrfWxbYUJ/A2YXHCLL2JU3eEVBim6Cjcc5zEPHV1Hdw/N+eT33tUCE49CG2
M/OAl5WEPIfeJSsTeQYgpAOTlBYepKthxMCs+hC3/E5WeeNxd7gzIYXS5SCcVl4JHWgzn/yhrAKV
WwFOnCFUYpEdGwfte6ahMu7ogxFlU3LOa4I2lxb/rDvSbd3RxsqZePnzF/mnZlNJBq3Gt4qMSP2g
R34S32y/D9pdhgJu0IVq4Oz1kx2Mj2RHg+IV7Phft+dwfQpB/TUBXMKNtngXF+2UqYaC31DA+8kh
MNh5vR1gXnDLPACH9AzIcQgU4haLvnNAx1JTE4veyZ5Hteg9iymQymk37v/VDPQy0CLhoI02DQ7F
SODtVHrMRM++t5scrdQU2b3LfyTUzT00PyDSlfUeTN97f2hVKIy4w5Ou06PpgsDd9MjM2waFv5IV
0e2pWJtrpMa2MRPvABRb3LMxmvhUytY6V3TcmTrk6Pu22ipH/R/Svms5chzb9osYAYL+lSadlErK
llQvDJkSCYIG9Obr72LdiNOZFE8yuk8/zHRMxdROgMAGsPcyS/ONOxDUciBOMYnyXSY2MsRlnhej
5qNptgulEIJE1JM7c2XvLYbBjQFiWriHqHNAvRmzIi2sBmNJhC9r6tYqoteWqCsN2sUnIjoaQDoC
+g012dn6jOMqC2QIe/lqkY82xxUPMIvwLhgN4bAyVN2gMJ4HkcAvU4+GjWQkviSJh4irnyptP9Fi
eyNc7OUcxXaLhKM3KhaERSvImWpF+Xr9Ay+BuKAESVW019CMkedIPJQxtcZqcAltDtop20u22DTH
8MCdYNfjYL0rNuSm2q15oy5dFAFYBHcfYgSQ/JzyzNlZVg2g2mfgNfuDlh5GbXyjfNiGpH1jMl1T
CVm61p/HmuWsqomg7p9Zgy/A8ovg0JYocM+9tfJHc5RX9stiSWsSsprUA1FamlcrImgYSpKkDn74
Ip2AwW+20YbswQuFrOZTBmZs9GeN8L7YDjiPSS8nk8RdalS4IfpRGt0oWnyqh8zRQHuxdapsaFk/
5pW2ZzQ7ha2yh57JqtLZUpo4/wWzzxnngQFQSa37Le9rAIiCT3noQi9NzPQUGwQYn1ZAb9Sgw2Ou
MrHN6Sh5ckpaTzQVe7A6ubC7GBex64t7acef/6zZl0/rIjFSGdlLVYE0wkO7fGn4/fUYi6sLTCXI
Pilwap4jJCJJkcPUwAdPB/rCg/TArehUyIWrSOwDwMHv6+EWh4SmqT4VECils1wJDJmeyQIzjWvp
RpVbuyHkoCgrOWzxrqmdhZmdTHmhK7hza5qvhZmdVmBXZ73FC+D9QmmXqMCVQUMPxYsgqx8zWXVj
HJU7IYC305piJ7H8xey6Do7Off8fsjjk21ERh0Y+9CRnJxLNQkuvGQ4LHH/qMADYpXhBuQbXXaw6
noeZ7SndrKOxDUcdxSH1MAFbccVifwzoaxG3A3zpY03OeZrR+aUD3S6IGKHW/tOYhTEliMZC1n3F
6n4VbfhYVs22JcBYtgoce3LtFd6aL9cX03QSzWNOxR8kYNRWsVMuEwckLBjqBYnuj1ayYemB6Bvw
3lUz9kbBbFXhdj2sncKLMwuZK6giTlqg0CK4DCppiULjcap6nPCu3AF9h6MmvYUWocNddlqrmC5e
svBqAt8a4jsEl9fLeFkvN0aoKoOfe/xF3MobtqsfJ6ekchciQ55Cn97SXXcjv12f3L/ssh+zexZ4
toQMggZ9xHDVh05b41KYgvES/ktpgR4VJJW3ydi/9wb9I1dlfacWQ+qOqrkZcnmjClzrkk69zdvq
Ac8FKLRrprD1QAMqPz/kYAOasbXtKgAMDZI/l7WCGnTb3YyRBevMSWFyQBmx7/+MtUXtpoOErQLH
EZUNm0Iq7kuleZWYfqfToVs5AJfyE7jtEOAn4Gehw3I527HVsTomyE8RLZ8hLXAbxPTWaJMVAsHS
gXMWZg59IAkdWR/TwVfIHavfQDRdSTP/y7L5n4H8yOtg0qFyjLyubpVPCRjOys78+qv1J1W/3jH7
x2hXbBTUBw9rvMHFF/H56GYrpypgL9tmTAdU0/oe+HDS83wAMnaMHEtqdyGRQHfONFSFrC0hPTxJ
FFOyExRpry/h1UmYneuhZXItCErd7w75S/Uev4lNRJ3+V3hsDxVW2aHyy0Pd29kf+T/0jmFuAczJ
X+bQfB2BYEag9DzovgZVe8B947KGVMTaV15cRv9EmS8j0Qc9gCCK5utqCE+/W9roK+tocT8gzenQ
qsJrYP5YBWWsDGIjgPFoFdyO9XcFTypTX+nVLn+nf6LMeyd9q6WC1bjo0Pv6tt1rO2Un76LIllO7
Pxhb65B59bF8tvb/QU7dgJQ8yiW6SfHemTdRKkNRWWimum9AC5IPsVMGj62yXoxF2viRSycNNYp+
DRoWs7RiBmFOxHRo6Eex77bFNgLyo3fq99jGo8pdE4lfutQhecFwHKR8DdKJl1msMNS4p3qN8jLV
D7ku21RAeBl9GQ7wk2Yq7n/YZ1ONGe4cmqFA1PMynjRQE/qhveZLN/UrHezeLR7I8/jBnq13bPr0
qfCLE6SDntcIqIunMZL1RGOf/HLmRW4mqhhl0mYAyiaSDuGuOCRQINdRPwbUHszo0JXX0BpLNx10
IqADiEYPAfvrcrAEPtJBG8qDz4i142N/r6jh91AQByf1O4GxMV7J5e76DC9tdHT7UV5Azw1yvLMJ
LnNLRHo8aGjGY1cUG7lZSZV/GSbzFXoeYXZjDuUyiqgQhp8y5Q1EoGBTY+fbNS4IdmrCqht6LxtA
qQpoHyZfPar30JCrc4fkxeAWnUadMBvgNKdtldGRyw/SPgmDmy+tzE0U08fRS2J9OPJEuhlzczgK
rVbtOmkTewQC1NZRf7ebMuWHLq3AalA6CMGS78QYI/yG/CnKmupUG7B+E5lpuKmQb4x2eAJGwlNp
citDJAlmLke8LrwgjY9SW21zKT0qkHu1ungr+uwW2isd2gtG7lk9MPt9uymKRuwts++2vKp1J1dM
rxriJ2BxBjdS9X1hQJWzsm6TBtYadQ1CMEruO0skbhn30PspT3mUsl2vBzdDl37nEnn/958dqEUN
VhfgpEMT/nKpRehXS5mEZ8zQh7+BDN7mBaQorsdYPK0tRYEGKaLgzTRbWxUdNDMtUgQZ6hfCa/3J
aPTYrdWCHVqKdZCIfo+KwURXya27Xo73gyxtzFD+L6M9+yGzJdigYVRWWaf5MeSxmuShgR7W9bEu
nWbnQ53lxUS0tIUpk+ZXg7oTjc/6bItWi3c9ytKMQjoS/6goRqAxOrt24AJrMDnTFJ/gGTKWp8w8
EkNzsITtRrtXzDuNjPBJeavCxs15thJ+IVcAxg13UchFU5gWzAYJb69yGEFF8jXzIwy+VRgUXR+f
jlU3SxUmLo8yqm6qBguB2YIpqqiN+FD2PoSbnDx6rRO+rY3Wrqq1ev1apNmKGCD5btGwVn1VYzdI
jm5TwyU2ODXd9/UhLc3Z9CanKsCRFPIxlxutGXtlbIqi9ztTHMJc2idrtNa1CNOfn1UMSUrV2EJv
w49wIJndNgvXejMLixtV4X/GMP35WYRR0ABnPoHeblNjrb1Q8qXiWn19opYKhBdRpk92FgXKFXQk
iQVVHFf7RDqu4NjpoFTyWXupD+tEttFhBLSyb6cVNV9x50ObrbjWMJsq0LDiApaAPQhfzuYlhyQd
TbyyH/7D/jkPNlt0ImRB3utp74/sPZC+hrFamcO1pTDboAxuS6ysQXWp09AJG+udkuF+5TNNP/Ln
jKlw74HuKzCVs6oBmG+GlIHmh0YXyzxFcdBlNr/Bi9uwg+QZTumR16Lasy9Zt9ONsV8JP+2Xa+Hp
5SqhQwjP0BAfrPKM18npDw2RXfBVuR1odLAXXEu5S+AbLMt/xjvbwHLVkZYMNeZ06DVbN0eyA/in
+90DX7ZlifkhSP5YGrgppOEjIHmANQTRbZBA4iVLHiSOtjdTWuNZDjqyVZvqLUOrw5bM/FgkbXoX
pGAXX5+jn7kNDoyyifYcngQoms1WAWz5hqhJLeKTFK/g5E3nDBL0oROn2e56pAWgJULR/6/DhBfB
nF0c4/E5ijpofB4kuByXPHbpyHdlBvHIPmSPrLLgem3CRsooo6e80VfYCwsLHk+sf26vs6Gqg2TU
RR3qvpw8m+2NuaaavZD50PsBlB+oK5Oo85JcIPK+oQDv+KR+4N1R8F95syI/t9gVO48xW9F1opWR
wHn7VxvGPPRPmWzLMF1268GBIVZwinaZR2zmQp5y9CMvc8KP659xmqXZntIngRh49cH4Cv9c7ike
kVZwhlGKISIO7q/JraaLcB+EXXuKwuAGInU9btloESnKf2EEnQefpX0AeirWVKikgAN8S2vFVepo
C6D6SqJf/JJnF95Z2kJhj0plbmh+Ft/G5hGImX7tpfO/nGD/pIrZSWwCBhIESQtxxE7bSr16qBSz
h1a1+sJrcO0tXt3JvZ7bdFS+h0pP3Z7TpxoyLJKpg7seStvr33VhzHg1W4Cb/aUozVWHAui+Simc
FfBY9yOltgP9QYnXKgI/sw0imNj7wIlBQX2O2xhkJWpg+arizOS7KvnoEiRIfsIbxrs+mrVAs9kF
ptqENAqk0ky4ZpdiBNiotxUWelRhK4tlLdRsQ5gWbyFQkODSJpX7mELvpbrhonzO4pVi3kL+upi8
2eIv03Bg1OK9HyXCiU3hJPrKUEAn+bm7UVBQoAqgyJBr12dXnBKPnUwrTWiQDix5pGHUbxPawXVd
dI8SfHJsPlZ3hgHiPsmjjVE2fttJ7R5miK5IraOsDg9yx6tdmcNIpzZDj0HZB4kithvGe0eY04EI
lFhv3uUC5eZ2CAwHhhh/pFw7dnrhjJXh0jzqD6SGu1IbVHjRD+QjkbtNDsULuysHa8OT5FUyrQ2s
q3csxY/prMYjTfwCPs6zVQPMqEUvsZz/qeLcKzjZarXxyGuHp7cMhfQq1mzCYQhfAsEH+j5pbRi6
PdSl/Nk2w4GTBNi54bbjSeZWOLbcTjbBfe1vSaMZJxWOVA4mxqMC7uvAKMArOJF+o5P33eeDG4rW
1bv8qGTWU6PBniBQ9qKVH7Kk/FAL9Z5VJbcDMh5rVPkdLvepG7MxdfrY2BU526mjBamUAKaVKjc/
K2q67QBoZA0J4IaND00sbuRmlOxUzU9KicbgULDKbQPmATGxlVuyiVR1b5ZsmxbFa1IMt6oAoojX
u0CIA+v0bQ+mb8dVv64LN2/K2C1LS3Jp0D13NW7NTLHgLKGSwJbGYCPQgPU6BiYeXAq8WArfpbB6
VdQeFu/ZexFrnujZe0KlG0mP70yRwHI0ZcFGLeqnGrrGNqUKFovaPMZxf0Dto96mgtxIQ3rUJAuI
Szo+Bq0w7aGFJINpBlBEAW0lg9ucnQkFkMa42CdJD/cvA2oVJWSfuw8ONwq7T8sP4Ol+82yEVnUt
EnsYrYcozbnTJdJogw95DOEY70LY9pHR/qk0mjct1p7Bk4chTVJldk8h2qy0+bEJ4l0qh5BWqyOs
P6DHbHihfJKqhDiLNgjHwksso+KYsPBOVKVpA20Hc7Hq2+pxPtSDgGP78DUO+gNt1D9Ny5qtGtLN
ECVfENH8gJ7be8OBU9cHUnvgI20jPrGbFQdNCi9R9F2WwqSwLLt9R6wvK4Z8cxEcIUd8Sy39swCT
s+xHy2mUNnFDQjem3hV2gv/YZHQ8cQGfnXaAizXwPts8HZ7LPHq2ukEBf1J/LpMOyn4BAbq0orbO
WrRfRyjItLH5u5XNlzHHC2oQ4XNnAknD8Qb1xoEUriDyh9TAfYmPX6kagiSiwBHQMvYayW4GK/W0
WruFxyo0Ugw6Qpwami1kcLAB4TIdWSdeQ3saOjlJYDkx0KZ5lHuSVH1BvgJtCB1SEml17Kh2b2ji
QU0ax4B0iF3L5pNhcOKCpbFp0b7rW+5UlgR9ke5XqbYwptEsn9agjUDMAzsRxybkzL96rjo0Txvb
5OozFLDxLxOlBocN6/l72I9boIBal4S5q2fte5u74j1mUG4FUMp6h0AQjOXGU9TAxDmRssd85E+N
gjfs2EB4D/RdwECSPfw+Qhsc5BslQlYU5ggeTV46faR9U57fs4I8ckt+UXPyAMu/HDbUkcfT6KSb
SeSUxujFYLvVZokyoRXYOjSCAKqZMskxLLHCav3UF/g7G4m9W1ma2lDV+l0Pmm0FGEo4ukmSvoxl
Z+xqYm1KCh47ICOBG/eNLywLGotZc5KF4llKeqcLNDbRB1dBZU2/LcG4q0vU2jYNGgwZBc0fcLGn
MMT8gXi6jzWaHwBSQ3UyRC831ZWbtpomT0hezPMHLUm+69g8gPHo5gCQ2nLJcjtG8rHg/gJLBV5t
DL0ObYOxB7WBfAJJNe6UpfZlJJgj2mCEqVJ8F0261fPMsjN0ml3KxBF+OVCLl9P+EVUx89gZ+gdA
QXdVmEHSG2IvbSoOCmM1qrQplH9Gqzx1QttnuYKfomRPaYy8MOapC4Wewm4ZfleuFsfMrJ8stbkp
0y576Qfgu3upnEyAEnyKyDqqYUkcwC2Arlat+x52czYp23utLW90Kp44GZ/6LNuYZf4qpaBrWCUP
IYZH3EYKNkWauU2sfXVaT2y10OGnWo8j+v8Sg7VjG26Bricb0oDvV6N4dKg05V1roCuj5Z1ma0Bq
OQEtvgDtyA5JFHFXwmGh8vyJV6BpoNxq5ySHbfNQb0VcQaGLCZfx4ZglqC9X/Z0MtRj4m1SGPRLT
iwt+N3Q6nlXQSEqY6ndc2/PUupG6/q3HnacU8SklKvaO+EXj9rNTtd4B+3lngUkCM4zsi7dtvA3S
9sHg1dPYaEfK5U3I82edNy9dPB6BUb/TlcGN0UTyVKMWNrRGXIln73JFBq+v5W3YNJuySqiNZ9Bv
CHpNUszRr3as3/IG/88xFT688N5bIEbdqsG+yAmWTimVppuObeEAzPYeJTFun7HsyXDlVtTsZeyC
0MkU0FggUnFA/0dylTA7jg17kqAhmQ/dc06aP22kfyqUvWbM+Khrc9uYuPU1QBLpcGgcY146YQX5
x9LgO/ieb1U5DOy+GQEGqKMUWuut18NWXcFutY1QHJnZ6V7EK6T61vgFXoO+jXQ4ADdlA6uA7NBW
9SuqQftYLu6CAOgL/H5PHYMt7lZeoJlwM8lww7C0De+ajcnMhzEevznL7wNuHmBpULwGNBVu3TZ3
SagSO1GZCoQqlPpK/V4u0ue2sUwP1InGGbXqXrK0O5g6pMg+xSaIdLi4JV6nJ6adRzDkI9qjorU3
AyOfJC8/cCu7CSssMWn8KuV2zzjDwgt2QZ39ikOkoGp4weSgYpqM+z5RDlk7NhipBl2aJN6ppXay
RuqBRv0o0uQRr85fiWCHoLTeSWW6Vm7tzApqRaxF8tLgb617GUt6J4j5rUnHI0TFnyZRxzwoboM2
um0M2N0lQePldSy8LOzf5L5WXaUr7wyp2rDJrdssBzTkk454mpRwYN1MAxokza1a6UAN8Ah+eXGW
2dUoaw8aFJdtVQ42sgTp6Cox3yrePsQJvF0AJNtbagRVLX3c4eaGlj4f7moYSdosTF9BWoVX1Kj8
SnTrd0HTB6XJFEcqCR5fhv4Q4vprdwpg2E2ACeYhrWxIaP2u+nSXW8Mf0afZVmIoH0EHRdhS2rvl
CEBvGBLUH8UftZcfzD4v3DpNnzQLdkrQOnkeIuNeIeNbqVSjTXMmOQOo5SeFhqCgmONTIqvc7lle
gJnCTXcw2bPeNcGWN5Xs1llj3FhteTTisPUgf5j6LAhQDwxGcpehguOGEg4yYIxxEksog9vYjg1u
GQVz2655DeIs3sZG5lXlqNiRIb4kxbohov8uK5ymTVcfSNXs8z7B2R2zE9iyk31xCftyzGAzgHzD
gdUUtsAS2LZQo3Iobrz7soL1cA9ZMbstGMSzFPWbBfQEhXLr0MdwoNCb9r7q8QGYpTAvbEL0soqw
tOtojfb4t+owq0pcvFtm1VLWyGYUUqnzKfxUGkGhFwQuS1cXtpC4p8nNToU8SVDElWw3Jp7VORal
aanZJtQjX6Uh/metP9Q12w9MODjTf1lly+1O1qk90hjtRLhyWHpoOWiv+0kwvuhw0rCHsEntMkhO
oVJ6st5AI0zFKaRsS9M6ZVEs2wVtNyIYtrqoN8rYEdscB09E1aZutGozqJY4aCmAfhrJQcswbgsg
l21gUTMnYNKO4Zds4lKuHupeknZjQzOnKpAORg7aWS0X+Qok6C/19tpMzqpkUtymUV+kaHbA+In2
8PzbgaPV/Um3BSi5taOAQMhdforv42cYAHnQ0MtP7DE+rjF1Fp+7/zxFjRl1vh5RK+jKqPfT6tPs
4Aq1BphfCzCr8sgFl4Z2JKoP/VyPScDpDYDyrdRXF8pl5wvTmBXsxgJKf0BBqr6i8K2Z5bldN8iL
wJoJhwvzGBA84VglOs/IgmLlPb9Y0zmbQuWyVgddGyme1B79vr3RtFt9uq2vFCWWkO8XA5xVWjqj
zvVuxHqp3UlgpALhtJecaINLzFbx8sfmMbpvbtYWx/LIQDGC46ep/gDwTn4SmhahTlHEqpO0hwyF
MWO8v15EWlogOliRBvx0Qf6fUxDSoq0o6CSyz9sPomRbUeb76xGWakf/RMC/XX4g3sujSHCQ+mXV
2ep4n0qWUwPKzz6vx1marvM4s6Wu9ZmZIPl3vtyVz63G/4jS2sIXcwW+8ZeZOk8eMBGViQJstQEP
9MvxQEY2iYJWk+EbSV6ZgWd0yobnKua/atbey5lil4JHLqWFwPEsXhM68TZx86j179zs8P6WM5zD
3SQTryaR2zPqxFo2OCNXPNb037RvXNmESXwGl7hNXcvjzup06xAM43MxwFMJZ/QdI1LupDhDjSB/
ssrh/fpkToO4HCQsqUEhnJTzJ3bCbFcpMVD4HUpBPm0NJ9XeUArAOYEaRPcQ4ep6PdjPL3cZbLa9
ckLHOOcTiFGJnIqZ4LFS22Sq938LM/2Ms36q6GVeRG2h+2lr2KH2iJK+DdT0Sj5am7lZBbMotahL
y6lDot4oKUj60tNYTFo2wo5BD70+pJ+7FzMHagw4MEDU/WjHoJbGORt1DdLfflU8G/Gf63//z8EA
Z47UQICwAAJr7joALS8UKVrW+TWlsT1W8U5j+W1maDfgnD0bEq5W1wP+HNBlwNkdJxz7FLWZtPM1
vbxNUEEVnbqytJeAbBYwiPpfK4Vp8i7XQWbBYLlmiIE7squ+ZDBF3EjQDABR96E2HLE13OuD+rm+
MaizgLNBjVGQgb+V4OJWfmoR4OTRPZguK+tuSQLxIsrsUhOmfWLixdD5qX3Teah29d3mpHykziSO
ITvsrWGuvuOb4A7uQdcHuDilBohM6HjA1gNImMspNYJealiPKa08CPAKO4dTIxyx4UBnV43N3eiw
ajO+dKxM8g8mweEP7OhsNysNYSheI6T12CcbUF8t9JGe8SVhkluhJqShUVj3rn4juWsYiaVFCh4E
TmVz4sPNjZgCdZBBbeSdbzSPufnZWSvrZXFoZ3//FP8sUfVhlItUZJ0fVMyNOljMGX7M93LXeSvf
bTESiKsyhUeiYczBOIEkJ7IIY2w3+K5yIIG7HvZLTr6d6CsjJKsc+cgeq4+1GVyLOxthWnZyk4SY
wanmqNTPNN6kxpsUrlw9fn4okEcgeQRFUJQNwNK9nEiF92oJ9R80cCAFLRXZbZIO25UpnDbv7KS8
iEEvY8ipPqK2OjST8ujzkI7bMqe7oWYbIGkemxqd/pbEPvpam0RvtG3FQM1IR9XptOQDGOEHUeBJ
mokIb2Yp2jappq0khrVJmB3lbVPCDaWQGx/Vg6NVVnfqVGS8Pgs/zwlMNMAvwFZApQRm5peTQHsp
L+tAQYF2AECT9L/TzLgrUXYnwXAbdnzlAbfQWIZQHIVrBwFGdyLqXsYzOHA9hqo1WLfsPf6CEorm
Mt0hwlbt3tMcmW9z01ZX89zSXMLlz4JZC67lcGK7jFs20lhnSUx9q99Y5a59VQ9igzetA2ERQ77n
T6GzbgG5FnR2fHDBJ6OyqAEDlkLrQ8r9JkTn6voX/PmGm2b0n5HNTg9JZdkAh3OIAu8Z8oDldRt9
wzdrjgwLTynEgZMRNAVlA4jmWZxS0nPOobAJl2LDNk3gcBy4JWQuuK8+jH9MV8u2tUNvil/KSjL4
eQojMnC3AJLr0Aqe+1vmkllAKQTiEQHfm3kPH9aHRF47hX8mtimIBYU6JJyJj3K5QGChImdjn7UQ
KKVblTV70UEAxkh3NV3VZlzadOexpnVzdkygsp+qxOpGnxK468bFRtD0jx5OlpBQ9GTGmszg0gQq
EMACDxtVI2CALuOlcqAHwsImN6sU1WvRP1tx7RpWNaysxQWaMlBUZ5FmOTUoizjqqrFFyhqPMpTk
TdRiW1J5gN8dJQ6PAxluFSKoZbQnVOKZYfR8fTssjxXUA0WHkZMhT39+NrcxWJBBoaH1NKRbLJZ9
iTVD1LWzY5qx+dkBFPb/RJlW01kUGW5H/Zi3LTbd6KL++yg5n+m+2PDT2hV0aV3iqoseD2AKhMwT
9KjVgnUK1mXSKYehntr5hm21wau2VlxbylYwI4PbmqqpBBnlckzlEGdla1iNH+jxIVSqX1phfv77
j4PUgfcINJ3gITZbiCSCp0YHs2PoikdulX4Uo+wMqbWyCpeWABgBUKyVsdzpHMqnZ1knycyA9JpW
2XIf2R1K9KJeKScsR7GgpyBjoYHqejldrBhoWHIJm0pDN3iYTjDT2GZjtgaCXNxU4Mj9T6RZuig4
sIEW0JH+IEkhJJrxCqCS6O4FLwyvVHvdzavMw9TCFiI21b0A4xSK7aW6dnhPu3e+6nFnx60dS3Fy
M70cckBHwBbUEArLRnGTKNAo4jBl5SV6VRxdRI9kab034JfhQE8aNtvUbF0jkot9Lkzr4/pS+gvR
n/0YzDq+Mw4GqIrM6T48DNE6SAUkH+Cmp/P0kUBmTy9xjQijlyHKdqZ0YGbmoBdvd/RPJSAkU+jg
0qLVAj0ptwWnsg1zLx5K+Mpm99d/3sLquPh1s6Nf6ZJaaqaV3nUJmjER1KUyl+hr1hcL2eEizOyL
wHdtbDUTKtHq8LutW5u2g0uwqRJ8kusDWrgt45urJgVlDo+OOYmsiqHeHUqR7FtoQ4JybCOcC6sk
sLsKn/fGkaHW/u9D4jRGHQOELhkcvcvlRsK+DNC813xVrx8i45AbUEQC+C9vCle3Ujtc03lYyIB4
vP0TcFr/Z1m9rAqgD2QAOPtGuVfl8iFtspU9tLQuzus+sxANBBdiQVAx6wh1YwJV6/ylkyTn+swt
XDBkKO6DeYJaCeDTs9xEmFwPaNppPhD0my4J7ozxVKr5Js/RuAfM5P8WbZafSFWpI42gSWel8LOB
SpqF1pvcSfa01SJSrQxu6SsZMvSKLAwQOoSzwTWwfI36QVJ8mZa3JDL3bJVTs4QGn6DgeBMR3HR/
SMAaDSAFQy90qDalwS2gSrIN1ss7HQigHKLfESGAdW1kgXzSnKhGVpbJ0gecFFkhNgKC6g8oql5o
XUTw2PShcuRxlW1MABqjASrNg3lQubVCLl4LN/uCtRCpPlCO4cY55Kfi/DbVxI6rmZfFGVrZZr12
3V7gf8FCFJ6rYGoig//okeRs7NqKxxMptXdHl3uAWlig+0rbdGO9/XuNO1CXoaWChgxAxDhML3d2
ooQGqJeh6vNawzH6XavqSsJfyI/nEeb0bC1IS62UEtU3sreoQSEtZJsaotOFtUeyLPPCu77pFhIJ
hDUI7mmTzPsPtmsKt802ghSyr8fZhmhoxuJrtXqxsrcXDhiEAXMAJQJNw4X6cuKKwLDanGNYlQY5
0c9qBE61us/lNez1wqa+iDM7LzURFlWRoWUmwwIAipBxtPY2WVjjFxFmSyC0AHuLc7QC46KzNWQm
9LRtLYQgri5tMiBTr3+fvw+N2f0EbHlDQ5kfLrlgXl/OXFvU8CGBKokPOvm4kV2YlEHBT3cmVnvt
Mb98oDA22K0pRS2ui7OwswOmUwCqyGAe5QM/fZODyiI3NYh08f768NbCzJJwIkvY2ymat3X5Wuev
Q2fZsrS7HmOp5HAxhbO01Mks7piEIGRLDtZrddc+yjeBqz6RV/Cp/Qptfmu/VuFcUG5GrjibwWno
Z7cA1cq4wuMJgoyeMd81udNntvILYBjjIbwN9/Bd22d3zV7d8VO3M/b6A2s32tf1sS/OL+QJQLZE
WvlBOC5zpsVdDaicoEB19W8GoMtK+Xw9yOKWOAsy33TWOPJw1BRsCfJsculFBVy3CpKdDuMlI4pW
+EFLe3xS2gW6Bf0OKGNfTqxCklwrOTh9cnjXxH4ITMO/H895gCmZnX05GVB0YFDAH+3AtwSIzaGA
7Y7gIgTc8kTrXY+29InOo81SIy3NSLU6GERjTC4tfycygPDjGpZgKQGfR5l9Ixh+F6SqQeCQlY8o
zvZ5/ZxF6ZbI4vP6cNa+ziw/RikPCz3Mergm6TYgXwC/ryiOrQxlrsSSUy005MkQOBZPOCnt3lJ3
ilEAdR2518eytLDPJm0u7INPE6ZZCQIuBboyleMXELMESAlAybLqTspAW7wecGXyrFnWhRsjZF5x
VfWb9l1FphjJ6/UAa3M3y7dZJoDghGCJL3h8F6uaowrlKAuxGRT2783k0XGBizyESlCnx39fbiOo
IKhZL4H8Vcq3qtrZpXwc+X/IBRRXa23yH4Nyzux0rNFrUSB6pfvQ7mKoHtSP0M/4uj5nSx8FCq94
sqJ4gtv0bIMmATof8A3FrbbsDnJl3VdZuLKkp903P+QhrqaqICShlz9PaXEQV13ZdjootfKkEL2z
VFBULaZJrjaMn2GXu4MOhYzrA1vKPCjFQ2fy7/eZixiXppYOASzdfTP/ow7QBzNTh5L/kk0VhIFr
AqRMwbu7XAb/j7Qr645TZ7a/iLUECBCvTD3YbbeHOLFfWLaTgJhnIX793eSue9ImXPN9Oc85x9US
pVKpatfeyC4bU897imqPdReOuOFB1k4DBYVkPxxmwYBQ/YtjpKO9AC10UwNL9MLzNMybgKsOjwI+
hN+Hgb73dP/fbx08DtQMoKYD/cPC72ZV6bSo8XiklbpTDVCw8SIoIKH1F2YAw5l7XRahS8okzGfW
SAlDpEdcOYCe5JSEgP1L2W6kYb/y76UDgsRCRZMUxWFwVH78SHUH8q6+s4BD7IYc+GQjoITdZqR+
MzhYtYAR2uua8sqa3Bes/xlRex/bceKJNDk0PDH9IcHgu9WIXSyVzQrOiqOiG4BoQoAt+JN5CHQO
NOIpEgwdzS+HdRhfy6E1qBWp+/l+r5zDD4YWN39miLGs1GQ8c/GqoOJr2MJJuq+W+DKiXF51+Ya9
1YVBT4NC0wF0MHSx7WXOurCQfDyn+rNSYapDMk8J7z9f1MothlrrbyNzfLtIZxJDlqPocamAcdbN
tIds6Hd9qezD+C0Tj5/b2lrQ/O8XtsDPzGQyIuaHldwrRexW2m0jmw027C0ri8/U5TPBvYrBV0lH
t4+iw5QAN0aKjXLGSuD/sHGLwJ9mGDIYmY63eCW/2Q3A/b+mQ//djs0uebFjWhuaaiRwI1uD7ejq
vW5IL22+fm5kjrGL4/1hJYsYbA1pj0x6nqpVoj3kyJ2sAnOYarhRdd/bJxa9NP0Wt8fGRzIWsE/L
HhWdJ5N+TlPj1bZ70PDMHI+0Dz5f20pKc7m2ZXkXRlL0aTDEVQNiyesMog7EtYxnJAPev7O0yM7w
UgUN6qjhnaOFO0HwgNO/t1ClwNDZRtzfWtMiLuSJMhmFjnJJxKP9UI6G1xa1cAueX7UYpfp8WWst
EOwg5BTAYQe+g2U/hhQVYBaxCY0/dQwMmqtBwWVzh+lI4tZhSALeJI2bN82jsONT2g4AZyqAdmcF
prN6C8N0tQhfymnmpDfsW6NriiMOfRaYGLPf+K2z1/zpyf/8VrbwKmFqZtOSWD2LXt3ZveaNdQvm
wj6/qsGu5VqgbncFKbnf29Z+ECLauPjXY8Jv+4uLH9MoEM+yGvVsxAkQdhzwpQ4mP1/llpGFo4Gf
u6Ujl+q5rTRHryUUz7deGuun8/c6Fh6WWbxgxSzXmmkxhs7TU0Gz+0ZNv32+khVQIpIJUKOi1YMM
miwxA40xCUswgBKHINpTX/6YKyAeO7RBe60cm2MexHcydCEgFWy1vNdKZ+DZRnMd+hmAMC+Fg6ck
N1s9L2ec54zaj11FuUqgkOVSRwsgj/Gmy51RBluVn9WtvTC7iOhxGbU4HkScFdFi1ivOTmpTfSHa
VtK26iUXdhZBXSWRPfGyEud69JK2c5n631OE4OOZNgKbgXko9ME/3k3wdL2rMEUN8KF6ArC+GJNd
rGwlQWvrgDwH5hwAqkKaO+/nxQ3IeGlo3QAsYFhMj3TsfoKDaiO/XTcBFRCgHMHEu3wmVqoq7ZoD
xizYtz5/taKtqvCqn4OiDagVVGmhUbNYhOjLFOSf8HPzBIVK4U9ev7NVd7ziJ/XePoW36bm7Ma+6
H8p5SyBhNX5f2l6kQ9BySqPGViEEK6P9qEGqGgPRe4zgnouSgoYhhaBTf2NBXVUk9TFuyG6owgMH
818KZUSzDa/AQednqFc6rCKGk5ZI+T+PA6sfAK8/E+SFNrWWLzIAoaaSiBphAOIdV4nRu5R26sZF
tkIchGwMzzE8Mok1N9w+elJtaaZiz2h1gelkF2IBQebFD5Bw2nfO0DhG4qbQn7F+ykPiW9COC7Yg
ZutuAAQ0np7AJaNev/gFqaj6vMAv0HZh7NY3w4GcktsQE4lfzYfJrXNX9xsXVB8/7O+bSNT5Wlje
jXjwosfNwIX4Ry+sCY1ea+iv5Qsfwj5OeofPjBElsCW9bZKlz0v505oNMvhfgL7lExgVdQxMhji2
xi2wCfSuORRBvqOPoWcQJz+Z35MnLQDBx+RVqcNvtfvPPWoFco6PDTJaQDZAfgjH+rjVCpFC2HY0
3yzNAcMpX/pZVajxdenobnNnn3EOPjepzZfiH0v+x6S1nGSKKNdEagItnUQ+Jh+gc6YHhVefyAFD
+9IZjjZmwsoI8OkZhE5wx2QveTdL024kCBuLt5b4V6lIjGyJ2c9mAKwegP9/Dwan/+XGzz35ZmwR
D6+dYNAb4+jCxXRgaz9ud42gKq0En5sMk6PS/QB6ls+3d61bPjMo/2NiEce0pulJVwEaSlKQqPyk
DVRsrtvsQQEcrvgeGaDA0TfSudWNvLS5eOO1clBURSJuCxd6d+gfx57lDvs+0II8yL4owcYa187o
pb1FctDLJtFzG9s45yTA/LnTV8M3ndBhe7nf0iJfe/lfGlsckSHvQYXxa3GQwlMr0I6M1l4Du/9k
Q/I336qebLjI8sVn2sLCNCu+n9IehuSbvfks2jKwiO9GbpmpbuLIF7XtTVOR+1kfpt7nn2jLyPwF
L9KRhhehlRnqcB5y9OvEe7zZi9mysMi9i7ZI2naeXJGGfE2U8olA+2HjMG3ZmP/9YhXV0FuV0SJU
5eGNwWuXYfL6831aw+BfHtclSZ5sU4sTCVdmJ/nE93Dlfe5yN3yYZXiHL9tjNxvubCziQ9SNoBrS
kfCyRGaPiRoBNz4Wt9wqXuoaGmBGoYUblab5Ty4j/sUJWs6/YdjdjiFsiYgv5AsAZjcxKb06748Z
cBmf7+e6KTxTUFM2MaqyCLBVERMqWpgqFfRKshKEXJAVNHonGf9qUb8tLfaxAolAJedrDEzyB61n
b7KZvjBaHjXZbaRk84/+c/9+m1qGVxByRlCfExBGHaGoVbyDJOp+CvPvf7F3mFZFewbpAOg3P3p7
r/EoURLsXaP/tMDDJsI4wNC707f6/eeW1gBHKPz/NrUI4BbIl3prTrKSg8ncPHK4H3r26+hKDwKs
8mpT4WMt6bg0uAjiY900WgQmJuQ59Dhe53fGDWjiD8oObEL/gb1VN/y9vl859kXgiGUujRTU4OeM
3ODduqvy/KCX5p628UaIWrNkIU1Hgwbz52Be//jRymowgIHDwhLL9LnxnnaFp9b2bjT+AsmNtt1v
SwuHTzAXWRYYVj1b3HBJqrqWnj9aZriBtlvronyws3DDEOQkEGq2B1zuxcH8iZdyu4t88gxZv/C6
vu6v++8aHmiYwNzKK9bO2eUKF17JwBSNAp4gZxTpOpt6+RiAFG0r4m9ZWbii2Wq8bHTsY+1LF2/E
/p4jXxrwphpeyXXkVm7k9RtesobeudxUc1HxK0ZOE9BcinP1bQzSm/h5OmQeYLvsWrstr1UXHKzi
QeyH542DvnbbXGzp8n3Ty860sjnFHt+V2/qGgb3pDmyQvjprmIKM3atemtSDSLG3VbiaP9YyaF5a
1j4ejIxVVQEOXHJmVvIlA0DPU2Kz9avGRk8ljr4ggUhfOlaz3caS5z/8meFFYgJynExLcmx160NZ
inkQXcBoW+shF+59bb85C7bhT+YiSbEEBC1tGxEAlVvhQ0jkzsod/oXOzykXTM2P2FvF2dre1Zwf
D3RIqFBqsT9qkgQpccwwCXYWMQbAo333gEMKTPhTfRjuBJgVr8gGTGG1FHlpcvFJKbTbtWrQ+/Oo
owagNXKX6sVeVSqI5TWGE+vhHSZMdjFN3J703K2kfVbN7r1LUcwxyx7zJ9W3ja+9liKCotqG2AVe
8X8M6sQUjZOyCMnZeCgO44F84X5tXffvE64y9TT8KCfAkTZCyJpNhhFxFVhoDLT8ATnQlL42+no4
N1rzOFJNzsLZw1bIWGsSoPwylxNhB/iTjwfI1ssIMyPwYxBgOjbYauPM9nr9GtwFbjJgd+3AJr1D
xNNfbOml4cVFk4dtJtEnx/KC3teD6WBcgZAwP1ludBbXxhdFcTDB+bnROeguD+2lzcWlM0gcoSE0
h19cRvp+2Isg3v8Hh3UtOFzaWVwx1A4L3ma/goPws2d+x/BSzg/yMHyJPLbhJ6uPi0tri6umtfKm
YC2sTbfmjrjsCSJVnuWX18ZPw21QUtmKCuue+X8+Q5e1HbByogDeUWxjgjEbU+W7RIs2wsBqAen3
qqB88NExwf7SjeW8KnDzNo7uQPLgrrm2gsTLd8lXU0GaUJ5MAEOZE++HXflQHKOg8j53mK2VLmJR
00q7IgI/IiosN6UmAHTKhom11O5ynYuLBC4ZaxGTeEMzyH/2JVgw7wplp8jHf7eUeakXyWrbpWZk
CDwvsgjyyS3IW8etyvVqVepyLYtgAsY5CLBMETnHba+6eCyqgZr03VNh1fiEGhX7sa0SX6lAa6zk
FE+3ZEvFYvXRcfkbFnGl71XdBjE2/Ia9623t1DUQR2jfd9nTIN5bC9SZSeSoqeUmlDugxdyIMWsZ
yaX9RYxpcy0hYJDEMy7zcojFoSHsiIG4Q2E5A+QmebPForN6Y16aXISbSIVIHZS45lwk3EnQ/aWe
eJkZt0TQa452ndyBRrlInc2kZMt3F5FnXmY6kHAArwgD1bSTXlW32W18y+/SXX5oH5URzXinv9pK
4bdW/MsRPziz1ao8xuUxBOw4XauPeFme+ak72jvIez40P8Qmw9hGmP1DtN2AoIkiKS6PMdCD7N3Y
p3f8xF3TkV53N5lu4W7F2c1lLsIPqCfNkpW/7pHonrrdOT/Gt3OWKbz2EfSWkHNQNh5ma3nmhS/9
SggvdjYCW3/YzVekrkJ9w5wKZDaDDt5oCI5snJQN7/m14RemcqlHrGhxUlUOlTo8U8bxjXeaT2Hz
X8W+X/t8YQlRjxbQUp7OgrxI4y0GF/HnBja/1CLqoM9E47rCl9JeIOJSHXSvdsODfsMemI2K9Vx/
+A/ee2vvrsuPtYw1UyV0hfw6+BF4z9DCS277xAsfx6PGHeiiu4rhxikIT50WoiAbicd8Y/z/2RT9
1eC72NVWMzjEdPD9LJDOjvxRTX5+vqtbDrIIL2VUKX2eWThx/CXP6U5hBXhIdc8eNu7Gz/NCuizk
qP0ImS2tJecEd3BuHI2IH/SxATPrrulTr+vpQyHKDZ/ZOGlLHqi4LFiiQfntrGQvTYX5JAZNwX4L
MbDlmUuxvgjPmimfY0h8TZEdEh+TXg/NHgU/L76Hro8fbeaHq8WdC7/8ldtdeAaa+6XSzcQljTeC
NYyBUxnE7NSJHwZnfq/OTccp3ocAugRbzBsbZ0Jb5Dm1khThNOfehr2P2AAiNtOzwocRrzZ1C3y0
dScs32i0M+26BnAf91B5095nwbBXQICwg1DjFb2KPLDqbDWqNg6Ftog0YD+0advPUdNOnDGsHeNo
viXGFi58yzsXoSWNqZrrDIVvooHSPgJl0Eziz7eGELfSNW2Ru1gTrRNtMoYzuOweQZxnAu3eyd1g
2u+1XVceeLgfrUa/Cif9udNiDBZBbzLrq/9aCwrTUf88g+lyWpWSKlcbDVk4F/VtaJR7CHMdPo9m
W6diOa9qtlNtNBXDgS+c7DB6wyMevcQpd4Zfe7L1oeIQVMfY77/qG/Ft42MuByNlXxlZPaHYOqTS
74n5iGv+3mz4/cYK5zfZJzeCrn18YxQWaMULE+d+CKSPRDQ6Qq3ElYHu12wz+1y9fsCLAHIkZqrW
sugYVV1iQoEW9EHJa2ff2On589Vs/f3FYlQgzutm7qB2eH+y7mWatkLVemy+WMLi7VcZpLe1BCbo
rjsIsEvXThJUnQMdlusR3MoTddJb+5n8xayEPlNK/N/WLWJk0qCpyi1wBlkVSL0BzoR0plP3WvD5
Dq5CfEC6CW0wdWabXZ4qc4a4D30+nVkeOhoLyjG5hiTP9SC7U1cp730HMCWzrsOZjHyqXQDonJQB
DaaUwYC5FJdxxWtlfyeaabfx2+bP94ev/v5ty9No19B7L8J+OqO090C0b3UEguuUX4na3BvTcLAh
btTZHUZBzfDQaRBFYd7GT1gN5Rc/YVHiCEHsX6RJOJ3JkR2bg+YngYN7kjvmw+DrfrUDocuZbRRW
Vu/HC6MLtzaEqhVWRvvzJLIjz+mVgIKOk6fGs1bHX1g87T9f5fox+scHluMykjLgLgmKRSrEbCq9
Ppa1vnFSV8PbxZIW7mzqgybRfh/OIUZ2++F+6qIDyf57lV5cERdW5l9xkdREJRly6MFP56IydhW/
Va3WL4eNr/P/hITf27W43jsCEd4mxn2o7apDfUNO+h5lLojNeL1HvATiZV+ynfFvPXFx23eSQeja
aKZznSJJ7OgRE2MnGlavHU+8MqmOGLw693rtllbm6iK6Z3VxN5XaM2RJPa6iVLzJObKeGVzs9yIz
MCg3WSNAw0V3M3QM2h+VD30Btz2kgZ78BfHsx8+7eGxwJjF9lyaIVTooVMxu3yqnXlU3QuLGkaeL
Dt38YGvDkQygEDfvKyoPSp48dHp8F+r213918JZAXp3IiQ0x9i9UcfniTc3ZBjhi42jTRSixcjuO
aYZz11f5wRwrn7WP/24NiwvS5mwC25Y+gD+8uh8mcRoGe+Mi2FrE/O8Xx1oxgeQfEsQnXSqejQJd
r258iFXQ8UXkWOIBC02NgbrQpjPE2p6QvCeObZeVP5DhwJRpV7b1Wz+BKbyZILiTzOQHw5Xe9F6E
eaowT6GiBigaU4I8ioOBDvvRMLcGxbd2YRF2TINHSjmOuIpQSXQLBTyrZNicnvmFAfrk0qWLOCMn
TLpL0NBA/YBDzc8qv4Fn/K5U+L4KxV6x+KHIo3etzyZHMSFXgrfO5JZKeGWU7bdcqwNzTG8soh8F
wX1J6MswZr6SJQccWK/Jp4OWWW5Zp+AP76FpROyvBec3JnDQXt7K294YRiduQFxtZgPEWnQtdimB
tEbCog6SMuxoxvWPCjIyZlp/U8Baysp8P2b9XUsiOEfdAxxWjdf2pN+HmDh1aiXf9WKYdnrIOx8o
ssmlGOt3ojY7KKIM1LAT0OwqMcCBDrlvWKHpqHFu+R0YmAHCOI5T8wBmlJNpxj5rmOqUuRk70AIN
BE8C6LZcmyEGK4ckv1dt4xxHaHzofbuflOqoZuYNoOx7KH4dakveKhj8dJTKfGhF8Vwy5N9CM09G
nTx10EFzclv0bl9BhxhEUZ7WRnuph89tOH3tOvHNaJkrG+VEE3FkLH4Bi/R1qUI2z4zTp6wdUczO
lNRprMYf1HFvDFYOnQV5iHM0+g15IiHUZ4V6ZLl6ZYOzxqkj9VVMIfe0iPokAQws5T5J26NmQ0Rv
ovKhJqPpGG30OjX5SUUu5lut2LGaPuREuFB4P+i0fLIxYGsP4s62RxBlq2buALj9LaHaj9zu703I
RYa5uBWNHozx5BrJqDtVVQedBgUz3p5bJT2A2Ph+osVtbAioDNCrobE9dLD8SWs91uq102rItIdI
BTuMMA9VXN9/HsY2EhS6uMrMXu0VyHgh15wgaWB8NdUkSOKtZtXW3bK4wdIeeGs5zKStgnqZyM/Q
//pep/y1rxFUPl/RRrxY4lc7wmgeGrjHygji6mVy7EtrY9B/YznLYUVoCGmgbMX9pYQhevooq0Au
QmhP3bhxA6xXcX5nGsbiHjPzlCm8BeuzALSiBj5+Fx4gkhewbzQgDpA6t1tzT6sFxwuLi3vNNIYc
ckEoNxjq6Gj8qZkAg+qfwqZwa/sY02PZb1HGrU58YNIBrLoqsUy2HJDPZJGlaoNqKjnyva35sebW
p/BMn3NA8FuPP4JywDHAySyvcvuxqTfBJL/EYv+I/he/YHHJGFY8FqoBJoDchrhin+uQiMTkgR2y
n0lBIVwXqwhgBgroPYRFDwV07Jq6uK2rvDlipB3ioeBGe2kLMkcmCcrqyYQqF4S6eNgxL8q74ttg
ispTG4BGsqqWXg8pkNjSw1On0ZsJOoh1JTpHcMtnAm+FMLKASwR4ZD/Z0McDLdyj2SaxxwtKEQ3l
QzfVN2kZQgUjuhZZprukhRpZlFG3opjkGMA64fNCv9Jqs3MgwdsHidZeUaV6mzp63xrSdq1cgQxe
2qCS1eWPTCfAVCQa+kZjNexSkCN72hROtzm3tCCxtcBU9FM0ltZNPlY3JhiSHUsmW1RZq2fLIID0
QHx5Lnx9THoQoFHsskcUAAToO2mW31KoS4Jc0kTnud7kU101N5OmmUwFiubXo+cixxrs0orKLoO5
BiQBJPStmaYtv6LF32SkF4YWHlZ1mYZIkcLHhzCDYIl4m4rsb+LShY1FDgNgdUWnPCczLaeR5kGt
/eBSgsIvcf4ixl4YWtwaJZi4WCkRADHsobu0yXwiO837CyOMwglMHWOFf8yBmcImWVGR85hf6/RU
NFugxNVvj6FWCwOFQDMtw85oxmMlM0nOEamhkKv4JGPvmj49ETUKPl/LvPOfxZfFl+kKDBam85hV
YiBdMtSrLo7fiI0yR2Q+h6wwNz7Q6rV+Ec8WH8is86jQOQq6XCNumWdOY/aeTb9+vqr1ksAswWIB
fwcilcVlAf1CNrXR3NFwoAoW9JEbt7tZdqL32oPxJB7KwiGTt9XdX1/db7PLh1GDifB0xKvFtKTX
IoFkCsRJ8i0HXDdjw/1+scMscT6FzFhp2D2AsmZ7LCGAKXPjUe3oxqldTVi032YWd7xdGlABDNFt
G01ked0tstmNk7RGGq1jCBg37MyDbZuLoNrxslNqC28onb4zvYbgs3mArOyTqoSeConBsaavSTfc
oBPtQOTK/9xNVheII6wDIa5jtnbh/EZSQOkxHBBje/MrV6JngdT4cxOrn+rCxMLf1U6JJgy99mfF
NN+1EpSzIdGv6jDb8PgtO4uNJFIO0JjF7aSyfSaGr0Vn+ZVa7T9fzcaGLUsxaBMaNQOXEzi37o3y
q06Gv9kuDKgQE6xeIGqal3lx65VCqjxn7XBuVWgkNgw8C7FL2PNfLOPCyuLKU/pYGBBcBi8+6KLy
+GGyt0RRVj/HhYWFZ6VRL+tSLck5hd4KFdQh6s9O2Wo4rmfhF2YW3pWFY9eQ2AKx9h0ne8wXXmEi
YKdnUJmU1xUaA57chFWv+sCFzYWnaTKq6Dgi+NDMPthgj4CSwoabrd5/v00sWTi42Y35OCWIb/0b
b0mQ0h8WqZyM/c1IIbswtOgmQBW8YL0AVfwYp3sxHEKebyxldbcurvKFq8VdXI08BryPt+G11QGQ
wbONK3zV1y5MLHwtZCBKYRpMKCiDYKTAGavvuLj/5mReWFm4WmdzKpQSViiVXtM+tEPs13/VL7gw
svAtRbIorRPWn/tG3FhRfdcQidy/Z98/DwCr9w5Q6QzEgaBXA3fcxzhjjopRgYiTnLNDd0jvSrdz
jB16LS44rP3Pbc0bs8ywLk0tPMDs2jgdCZpHlrQf7US1nUgRt7IxHkmie0PU/GzS4u1zm6sP10uj
C59gkczJqEA1ir0In/jWFVoiO/LcXEEz3POZE7nZMdtDzjtAo3SrR7vm87NOE55J4FODusnHzUVX
Um2Rv2JzO9uLK7xI278a5r60schNMHlsxnYJT+kizFx1pwjVKIW8jQX3bPNBJmi78MER9l/cHFAy
xdWkgwABvEUfl6ZDQGMKlZickTRDqIE5XbUBJlyLfZcWFu6SMnVSmKKgqkxSX6OAhob5N6uafFvw
bONMr9oCdS8IDrCX1rK0DGQ/tLpM2CqiF60H7md8H3vgcNR6I+tfN2SiggLCf0xn6B+3jWoteDlU
VIuwc2ky+OCNd0aj3EGN9HPHX4uFyBzAJgPIskmXPCk0sxRujH1/5oy4FWiNKsgvo/79uZX59Pxx
pC+sLL5RD5WOrqHdrJhFnCl6yogNee8RumutUyZb44X/W1r4zN7iNMs6qwylxapYFkPndcyeFBo+
gczQR62cOw23Gmdi4EClpLzqQqCnk4nvUKaA6Bskk6tqOIHCrIBAaHxblUrsY/M8oVv3Q6vcCqV/
aHq2t1NMDXX0PFIUYHo9qKTfkOYoiwLzClo5iyDdowjiaWH0IobsSHvzfmhUL5q6J33o/AgPyJwL
x1JQolYnw3Tiut/LNPILBFpPbTMAkkz9JER4i4HCYyoHcUj54Idx7WsqeOiLyY2UYQ9epRujIHuj
KoMYEHAvjqsfqpo/ZaG9S8PKTzTLawZFuK0dn0WUlU4y4I0Xd0czBWqdWfn1WCjvUlZ3TCiDw5Ja
d0F8pzkit7tAScZdVshvtALbbpbr7tBHJyIV6ElWyqGGgqaj1PWws5N49DIGkV+7eYwlu8lZso+b
HCq78jBNaon/WUXjp4GITKtbr7lR9w5krW7LQbeckVWHqLYGB4V91TFts3YVK478hIhzWnSPA41C
t0v5fTRO0y5rLemAhzX1aZWcurTbCdsEHFVE3xI5nQYj3nOWP8hCu8kU0h4qbtxNkt+0SXaE9Ov3
yUg7l0T8a2Lap7rgQJCLyB/b4igqM3bjmhMA6/K31k7veZegUMmia8knH3THiTvP2aNMDEBZxqQ3
qDzzhzBO3SobQQbfWAED7t8zMvVHwrMYJUD7iLchRIYpOAxErj23cZ06IVMSt7Ors2ZP45VsRWB0
/SvvorPO6RXj3R6g4mYnqtaLygSjnUm80ytrJw3zWWotqMigC4NWj3JVV+NzPCUZPMjgQWRofqYY
P/TGBLanLG+1ojrqbfuaC3NfaQNxpD0ljtamwhnRmXIGkdwWdHoeRHZKoImR2BI4PBKPTm7Vd21k
oN3RJZkfg5S2aCV1SsbeOom1FpENEjpF+lOv+6lODxzTfI7ss+ti4I1rZ8WD1Ua3TS7uw7a5CrtM
Yn4ejBctZk/0NEvchmX3mjZ81UJpODS2FLcL0eFJkxaqN4qf1/FJVOOjrvDeyYvhh0BvUsumV8Wc
diDYKdyOq81eNOWtMBQM7kkRaLnBPEjn4XtmBTY103HIEsXyTE7IvhqiEwjoz7JhOHEVNKTA7tYH
0uaNV6JLFbB0it1GA0VHquYHiJIATZqpfZBVpPBstX5FUTWoCvOu4q0rWvWYxNqhSOhtyPV3vNpB
8RSVP9QI4Lsme2JK+VrFVr4bLCgSaVrMHK0ufk5d17oQw7YdmSVfGCE/lYQf2pEGRWLmT2Oo7VSK
jorVoImn24gk09i7sRQno29L12h1QL0rfECNVFFQlFO8Sxvb1RJxaFr+UOikc+yRuVMhbroyYeCB
tQ/QG9vlXBuw4ux5rM07xQLlSSHeMOngKVPhFT1q88rQeg3TGn9KZevULVB8bEyvRiGvwjpqXcKL
sxGmma8ThhIzNAgis4Pcx8Svpi49Dn2SOnjBZ07RJXsrs4p9xOltOU63fTtKFOCZeUjL6hqRIXUz
I+SObRnvfIB+Qw+qJqjzNakDCaKnMAlbZ4zt+26gpm/WpHZywrCJBt91GiTsTTOyEVOIcVTQdnBi
Ob0CK9K4kFF9a0vzqazaQ0hE6GBovvfqktxF6fSNJopb6wUImQazuA6HanJDOr6HCQ3h3TRzR6bc
pKSu/ImHWYB6TupXdfU82GS6AkAvdggtAq7aigPpydEBruWuDEfoFdd25FtdtJ96aIGPIKW6H2yr
PmRKc+gn8hIaXegSGh0klJGcWkf7wVLq1uddeEYzBYgQw76Ow/IHGLQpGvT8Zx4qXtqmuaN3WRGA
/bZwVL0w/DSGGylpdwqZ1jk9K8lh7E00ppniETTJFF7WuMqlPlw3uYLwDMIx5A+mh48TIFPrj5j1
/0ZoErl1HTXQ1qqeSaGMbtNUkJW2Gv1YIqZ6Fs17t8SAiKvx+qhO7E7RrMcIzBiuJsLcoSBKvUpT
JjFxhDYupnjLG1ynr5rRHqauugIE8IvOe8i01fwt5v1TT9PBtUT7JEPIZOhFvUtzm3vlTALQTZBC
rZTUNQuy4yjnglC+tT0MHxhukfEbzrt+Z8omwDzQcKiV7mgMaM6ArjU/dgr7jm3+atSzNtGkDDs2
jdmLPZpVgFdwGqhD8d1o7fsCgl2OVevRo1FBTi1LgTdSRv02VLRjRfMvqqKETlTTIMogZuzGnYpp
1ZH8MHTrKim1wFIUuFyKc1v3uO0oUd5Ukx+he6OiQ0TAcsoUyMKY8c4soS7OaiEdJIyp24iQOplB
glx0Rxl1SHxIHGh2dgfnOwmrS/2Chj9yQ6vcVCZnGfcEXTumXqPLEHqVVny32uYmE+TOwrDuj0Fl
uR9C+FuV466y4c56TwMhi5ehUombdCPuFguwAz1no9O0+a4ykbFmtXq0gWuYPchXWXNDtfhZoI8r
s26fJPjv0eZ60koWjIldu0PGhNcDQOiKPGn9XoajC6Xx9iAaTILkFM1+y479RhtBV57w+6rS6EFL
rSMXFJpKoRI54IgJynDaW6r4jkY4GEfyY92hAzq0+t7sx9qNMgIqJEM6vQL9b/4/pH1Zc6Q40/Uv
IkKI/Rao1WUbL227+4boxc0uNgESv/49eL54pgoTxdc9czEX09GTJSlJpTJPnpN9s9JqpzfRfZdE
x9Tub9HJ+UpFCJTDAHEJSNj6Zsc2sYoUgho/9Vq5B1/2vtJ0XyQYmIqqypVG2CCFam7AP/+tN9Kv
STQMntI6Jxn3FsgS8lOem0GZVAd8Q75O+V3fln7YVX4pDX+ik1EQtTD7PYF1GgVYj2irKgn32kw9
tSPxKTp8r7gdsttCVaVbcunVQj+1kE3RBAfrqnECI86dMPoboodvLR8fR5FVvijwMxv2VOYj20aM
+xj/xNUmrE2Wjz+alOOD7rXIHTt+3yHLs6p6RxgDJ+fYek2cUE9TlENShICvKKCj6SBJhGCSbQcD
gyUt8tik7zHhKcrnslNOpDVC5NjxQ5am+0yFkB8Pj5Ej/NBxQGfLvb7BMykDyso1QnaoO+NNcsga
OSy+IVnz5BTmF2YXwVjbX/SG+0qn3cPTjmGkHyErQTyl6X4mYb9Dtfi1iqfh+TLb8QrwD1MxbnKI
gmNvxnu8cuDyZrXHrQEhhVDNXaVVniMNQliqVrmY4TTdts5veCMPlaIjBVRSv0VpLs2SHVAjr7LK
UD4rIm9IzJs8i1WXQD+jBGHBxmiiu0Lrb5naPkVOfa+2Se7nOoG/W2CY1MSPso/eID02uIwZXmZk
BG3hEignYdxUjvpSqw4osooG0bb81Sf1bgQwx+NGfrBVnkHjVz4hzXiqSvGCht+zHSI3G7J7LSN3
Mm63SWw2gNZ0p9qEmrQSmj+0DPlZDvYUWSWnhOAtkQi6YVb5PJrGlrHssWqzbenkP8BKepvprYN7
zzxFVYi/BojL6KT7IjG/mxKxCRJQldXdmhn+4t4WiL6WyR5E0/UbniqbmBjVljviHZQruY8XARCM
Ed4kFChV3Cp4ASCXTbuvfVM8VUb4ygp2sELuFlGGjS03YOd5MNXO2ZmIA2GZ+nEbPycxMC2ttXNi
zJXWeQ1fGTYgGSR+NZZ7qy6PAzIWl5g2Un5Nc0lV9kD4OvdZRk4qH77XmkSrBb4mwEyiIgtQiHjN
2vQ5Iu17OqSYwe8gMDwgK0pqTMnmTP9KQkCgIiP6iZTFz2r7V1fl0FnE4BS+iXpv5tUmygvuygZZ
Vq+RjW40j1Wc3gCmBFF2zTc4OqQmJYV//QG7XB86e8HOqnljluPi6IwxKKqy3PfQBPEbmpvAWGnI
ByzFOiqq1m60EcmPBnJ3t2ftDVW0L5UGwdpMvuV5ibSNskMB3Qh0WHQPlzTESxpQjdFSKCuzJosF
BIhwfBQPQPQ5KwyiPW5XYd90QYrXTBpW254hpKTSJe2wUhSZ/lefH9v/MzWH6VS13iGwQala3xWP
COmHYStP+bFdKQwvYnUdULmaJoFsLiRGLmsiNIpppk8tgpxrfpwqgKBV92nCNjUhX0QdBZLfJemJ
13hB86jwjR6ko9fdYLFagsMh/6gyzGfOWN8JBwVXzPAZDCg951S1uufIZqWPuGZmqheeNXVIU2hR
HGFHK4xf9SjKxFrvYlh4e301y0Xds+XMdlRHimO3VqkGqgoqpgbemDu/VPM57X5EJD40ORLGpDqm
uvS6rFup20GkeslxzszPqkJjb5ZtMyrgDiehcYJCeYLwWwhfkdbBZpR6RKGvIyvtW7CzIVxx8tCj
SmUnUYwigkSirjb3wMAIt+rb51RDIimrRtsUZtXirWg/IaCnbl0l7F5KrfIrAlk4GopmU2nkRTXY
KU61ZFOGSAhYZP+MFWs3hu1jaA8/63H4odjak43Q7BtlrB2LqB+8vEJ3BQJmNxYE7++ipu2hiYsJ
Mkhj3tUgy3Izaox7TvSDHTe/YyYfw2EsPcLEE4ByX+0CNCcFfEfNyFHpx694l3ypWHaMlOq7VoE5
PW6Lfcajnc4TuRUgb8STJM5dmoU7QejOjNvU7zPidagcetJ0vMqUT1ajblsrRM4U7wydb/sWPC4A
JJll+hOl9K9pgXH5tPxujc0B5d89TctsP71KamEFlI0/pCW/G8YAJ7PxVk4cx+sHCGzLETjOkfsl
7bZGnP1UFEAA6pZ4UZqfQqS9aa9/V2oIZZTEfqsHchz08QW8419DQ3+Efj3EQcCF7OaooA208K2R
bK2unnCqT0YHLEhlbQoG5gC7Ozbgoxg0/kR0/T0rMLoJEgxRqhtm66dEZRsH/UE36fQHKLB/UUv+
bI02RNoqXXkcHMkzDyLUZTCqXfkEhBcEgYcqILIiKNHo5abr6Z7pxqPsMgZ2fLM8qEofe4MQb9yk
fJeq7YtpNicu232Lp52n1SX3Y2048SFGmQPv366Ij6IWh5Fk33AKuVdzWd0ICk79xrIGPzZi4x6J
fXWLNLDfMr1H3SCi+San4EK8/uUuNAzQhoG+gWWiDo2WzGWAsMQEt9JQG65GtrMKdZ8adKVku3CB
wISFz9M0DUufV6ClUInIQhMl2wbi5KG1HUCkCwqnjVxl6VmgB7owNQt3PXqJECywRyi/Zh4J90AA
uLxt4Iy3Nui+mtKrY9tDoXplFxeXiLBJcKtMtMWzKnFbRKhE1lBGp+DOLeNkA9588IYIT8u/Xz8v
bdEUSKBxI+PugvrS5YFRDdII6NHi4gDCvqlVX7Lwhx3n4MEekwSVnHJr4uPNUSZ3Acg2NnlpobeW
4EneGxEoYRqUo9pYu4N6su7joRlu8XxtfYi7vFRg/DhZEgNDOtLTDDXk1KpPeNWgRJmNAHuKHDme
1FHSFaMGDildR+U02cdhl6FJovlmI+MtIBlAwWvVGlXJp5Wb0+SkCS0ti2L1ZLbJYEsbR5liXFM6
5SE3UN5DVFC1Pv82qG32en2fP12ck2ISKMQ000acIHN8iqP3I9pNFQrGqtwJRvdJLlqvbmK5kg9+
+gAnQw50xoC7QHVq3tbqOekKqjegJUitm7ZgvlkYa/nOp89iZmPa2bMsIOdh7pQNbKDEh9QqtVBR
1mR2Uu3xpdXJPR4+ze1omglaerGPJ8XKxNvCyV2scXZyxGqVXJOwb+fGA8FziLJoK1T7uXT40/Vz
+0zqM1vrLL0uqtEe4qLFwdFnO6pxBTEvS37HUX+gcZA5X0Gj7wLpv7lud+kY0fV1TGjhgnht3s8T
qGZFiYDZtB8e9aj8bZvJn5vQiaFRvL1AUA6utctTtDu7T0gG/7cE/WXWY+W1wxj/RyMzV+FDgYF2
UO1D042i2Pczzf+482mqWIYJhJGuQz/7U4uaGRCRxFxQoHHkiXUPCjwFoAA3Ga1DR7tqJdFeOJgL
c7NuNdcKYSY9UI/ADhcbDAhmrlrp+conNu39xctlWpRJoEylQ5wOt93l2aR6bQ+tiTYOyTK/jV6T
mLktas7XnexTmjtZgYoPtg2wvU9igkOkKJYVVX2AHh6K5EclK/0iZa4sm03N4s24NmuwZnDmDTlL
IgltJ0ziqydegM3M+dYit5NodVQaWPCiFVLhhUBhm8g3IBZiIWGYYxJ13WkrgHamqPtsJk8cJelS
/W02/M+9/NyONZtr7G2Lc2USJklI5yFX+GUrkPC9flif5+im+wr3x0dI0Kw5jFwzeWjVFbiJKr/3
cVWZx/45uakfIA4foOxvbCb6TSClb3h33+3Nv1nimfXZ0aUSMyIygXVdfC+ha9qviS8vuPzF8mYu
X3ddalUDRn8HKI5J1O9cJ9uNPV1z+oUPGHqikLqH3qM5YYYuP61KyQvJewxVMjtsPXPMUbhBdrdy
WBMwZvYBX1iZfsXZFemoEbfHDB9weCs31Vbsw319QDMfnFVr0zRrC5o29syUNhhEazBNGYTIRwmw
JVu0qdY4x5eMWKqDNNrRsWnz+0hH26alDvC1Hao1CubOtl2R6dvru7bkApBONT8oLRyogF6uRKF5
QWkEyGjcyFOc9D9qZDrQhbb4SnhdXM2ZoVkQz8amccy4wPyWod+UprGP4z9GC+NrRdkWsRX8sZ91
bEa8rps6w/iChaKyU9zmZep2cu2hsLgQBAQDM6+mjp273LFOOpyPOeCvAKdaD6QcM18bxKqZxYOB
6hIuCcjb6nMMvp21uZUDlxxo5s9coKyYVYDi/Pjz07dBaj/pf6mfqdkBfNQ6owEObGQgtWQOZAep
Z/e//8IK0gUTNLbgs53DBcdCT1DFwusxBhzAcJ5Rz3UTPEiuW1k4F8jYUgfYJYoX6vxz0TCzlTTg
rw2iCMVVy4h2I2Z3V4wsnAqMmCCyp7jErQ/GnbMPv1WGfLQbIAN19tSy/mgC9tCjA/M3S/nXynSn
n1mxMomSfUS6APSZ90UKdSQ0YJ+u2/hcQYXcFkFIxo7phol7+dJIkWRClY34ZwZx9Jmf3/O9sTO3
6cQDsvL1L+7bv8bmZWE8EpqOYhwY4iAPRdp5aXIrkMZdX9JC6uEgt6I29Moo+ItnK6KjFYe5hTJ3
gU4MFapvkuGjwqP44/QLVswtrYkSi2ILqUHxzrzcwHLqkSeWxoPKUu+aGNz/tfqgZ81fbB0cGlpy
iDUA5c0idJQRrWMYBAcP9763YtfWUcaU79e3bunjoSb8Ae9XJMBzWjFzGCpgoGMYsd9sFPpEEfnX
LSzuFvJeG0kh0t754QhcXUy2Fg+Y9dt6HNLKU4s1lqGlVWgq0VR1eu9DzvryRFrMs6OZynmQAX7V
G5VXGn/MkY2vBvFlmhxCEIA696UJljpGVKjYqEYA7cGUdoP/shIvp7RrlshMM7MAVqNYYn8SHg77
IW760GkDbqB0GSG/5MSDjjWAn08s43/hxgiaDp6kaM1Bou1yRWTMnErvrDawNMVj8bca85lJla8c
/9LROP/UfAyEzfm+xUwvuDnqbWAOFnq2iQfMx8pC1kxM4eEsarImdGzO1TbouszldXciZrjSSFsz
MUuYtUJrR1lgFcA7bmmS3OBbWemELH0nUzqmQ3car6h5eiFKpxoIyhABA9zAlUVym+cVNF2RC2z+
/Is8tzQt9my/+h7F7pwRuFn/VpI31K4g4LNyJourQakDGYwKjXRntmGOJbgBXssWg1VfSPaeVuCs
ZWuJ8uL3giYpIteE2p8/OcEBV4gyL1tU9zlmdngPEb9xfNRLAyq0SfrMsnClHv7ZDyhQ0ur0LyCy
UXa/3LoUlDpKmqYtenL1Qa9bMBIgYVh50CwbgTwqrhgHypuzvZMsI0qUhk0g5HvPrUOKEv91D/i8
cVgBYhhxpsQZwflyGbJyxlL2dhNEag6Aq+4K83c5PDsNpB1C9fm6sc+uAGPgbMXHj0Oy566QDVI6
GLxsgtzI3I7EexOj2SRLVsws7tqZmVnuVFWqOSJ4NyiukxMBujnR0j+OApcrmeUZQNtyySyKlbTj
1gAwhVnpw/XNWloFlJJ0CDh+zHfOTiZOTK1pdbUJlKr/lSg5mmzqWuBftEF1ZC46GkTwz8vTB0se
8OO0w05R3UsqxU+4WAlmnzMySjDpYUHfHv0OGLk0oUvMI6URb4KOZhsLnIO95Spl5tJ6jV1vaTEQ
rYAp1BjQkp+87yyYAXORd7ky8gDQSahqlqhnRAlb+SKXXHi69+HEFI+ZecpcSqDIpd7BCL1FI+9Y
IrukarSyaUtLMZC/OATp+ecSIQchaIQRCQ7Eo7mpwiendzZ/7l0IltB9BiGD5czrMUWOVNmSjEOT
VmzRb8N9vyaCubhVZyamRZ6fR4tR7gYtraBFg6kNy2NL7mKNrOTGS/41vV3wvSPyg97k0kpVl7Ui
o4yDSusOZduNKe4yoEAV9v36hi2u5swOvbQT8axQmjziATVvYtM69c7dyJwVKok1I7NvXo6AuYL+
k2N26b4CGrrXj7kjVi7kxR2zEPQxOA4ShrkwaxPHRcrzsA0AaAQpbN+iHw+eEv460GZ3fdOWbhcg
jiCXZ5kE/8wOR0/qdFBDrQ3weHWzyrlVpfa7V+z7ruG3CJt/7tQYXIK08FRl+PyezZEzGxh7aAPg
YS2z8kxrrRy8cECqDg5TbN8kkDMPmIPZaTzFAy+gEeDGxVthNOBoebu+a7MDMgnFjY8+hIlyDG7l
+QxWUom+AQ8HsGUj5o8s6YGoy3MsTAOsUcjP4swnS9MvOftEw0EdisoG/2AjtaOZ8mfAXP4Mu/TJ
xCz+4xLLh9ZBVMaz7EHK7Dlm3bMyZGuc47OT+WRndunTvKt1qIzgKc4NN5rQ/ODBNo219+V8Yvz/
2cGIHMqleMbMUzJTiZnoSgLCq3dobnn0O4Q70Qt4Sr+LDSZwdLe6XZVkmK7hs9fgh02o8Jnom6MI
QLVp7WfHlNaAJpCY8CB5YY0/gucYyg/3wBXtyUHbYYCNR5i+BcG5l0deu6p8sbS1BvJPVNTQt7Tn
0A/dakwSJuCYEFqzUUvtJmqHH7ysfl93+8VVnpmZ3RckaYpG0GoEbpAful2203b/X0JJS58XJMCR
haKM97l6q4dWLzRrHAMp7zEH46kuaNtiX/cd6VGKaQG3RNnIVVal8pa+NjSVbYPoKB+o83puQmon
7VRLglzM3AKkCO7F/i++NhRYKHo6qIADFXnpKUUqy2pirwxU/jak2k7wLVP77fWDWlwHHnMUeCOg
+ObF3ChyWq3FnGuQFiDa5iXmJ379qQUbG2RAox2DwqgVzYKGk4xxHOU2goYaEjeaStOSrrWw5609
fFawgm9YVYHOg6nZbUudOpOxqUOhw2ugypO7xrb9Bjw5ZHowifE1jHzpyyf2DYAvDPlY78n92pc9
ux//+QU4Ksx5A58CVNXlcal6j+GsBnQ3dhnvili8qEn9PnJxr+fxW7j6MPr4Ui8DCVZ8Zm+WxMgo
HKHEC3v6Tnrhb2cbHROP/HR26ibz2Ze15X0OHJM5LAvdBdB+z7E+JG01p4xtPP2t6H1sMB03QCbE
Nlee4otmwFOEdgwaJej6XO6iNXRtQjRgsUX6pY96oPAxdjispGafowbWcmZk+vOzGCyNTmu5ANGh
ouQuD5/LFuMncq/Sp+uu/yHB8emMzgzNfB/T10ZftQiDJgZzfS6bZFOU6PwVJNQ8g1UaOAltxcuY
1rpRae+bMT5wjXgyibcODYlvqfK5i3ATpEmjPmGMtffaOtsZJrio9IE+sFSp/es/eu0EZpdv0mFw
UC9wArlxAsecG8Y7SPCu5K1rRmaxLUXnsCysFO8JI9z2tfAzwryialei24oZe44q6CnGNDH5HdgE
zGSxV1UYTwF76vUdW3Yn9PaQHBsOmnuX7qSX4xBmzjACazgmh4gklssToIeVRt6PjrVS5fmorX52
qn/NTSH9zHuRzSYC+mu4846YBcL44UPO3Hhb7YF9vrN7l7jFE1jyvOuLnI79k1VHR08BhUxC5p1l
Q2r2YEXIlWznLur1IB6TeBOpRdDBq11uFl8dDLZft7mQoKHQ6OgGoIUqoSicXS61ozU32qGcojpt
XHWb3YACwjefwZxYew2kLsDDuhKApt2brxPEvzbqgOAoB+3cpUnMYbOuNJBG0/LdQclWX03U54C4
j5sCTSa0NEC15QCCe2miTSkn2dSdiWR82w9J73dVfZt19uh2Ft2HESaqJCZhoH1+34IheGVXP4on
8yXqBqU6+CjR55o/fAgQuWUx8bxGIBmwskdMI24tzOUbo3Ur7DsQ6LhxhKmtDIO/WeIVuDV5UAIV
3TnhL6ftN7Yab/Iu2YBJ09O1+hjKJ6fL9z0pPIAK99Ds3l93hKXv+OwXa7PvGJgWpRkKZFsALoMh
M3Nt+zeYjw/XrSwd/bmV2Q1udOAlkFRBTldADkSNAINLs5WrZ20ls1vbTlXcnRreg4o++np8NDE+
OoiVELFsBJC0iTkMpeZZdO0GzCupBYMRMGSY+Gw04dps5UwWd8s0HCAAAGf4VG1ONYvndYMPBdB8
Rbw0cqVIs5RP6Wf//8n+WZjrGfB7cLg2CMeJDdpiYuvYA0TelJR4Axsr10ap67oHTBvz6cs4szn7
MrvCKEJVqhMDsnZqtMd0BIZC464CUlgbgwqor7uZ/H3d6OJpnRmdZSNpr9TGMMCo6G8M3LnGiRUr
DrF0Q53v5SyoRRiYMCrDkQHgjBjkAyEHRnEsfNsQglrZwkVT0xwXylEmpF1nIdspFM7CaIApu9iW
DViBmii/VeMsdbkCFou/2LszazMnKUanZUaErJQZ6c0o2I3o8dnWJfhO/5uhmWcMcasXtMMOxoXc
aOZtV5dbZXj4b0ZmnmDyjAiUQNvAYeQLsHWbJGu/R4KvrGXxyz3btJk35CZrxwKTCAFGlr0Os82Z
svJ0XbQwPY8J0AdT2fvy280HKSCGUeNVqf+GWoUbjmvd4UU3+9eCPrsRKkxctdoIHoGk+WWmEClm
gVpZbpi9XT+SZTtoCcKXLZDhz849aTgGgMAaEoDl2e+rTZh7Q536JF8LPYu5DvIBDQStKGegkH+5
Z2jr6RgJT2SAuW+SuzlgIQ8MGB47BprYHU7Dc/sUo9fyeH2BS9Hn3OyU952F2SjrMXjvYIGG9Y7L
P2ZHUr/+NxMzbyCmcDpboD+RdaU3UPYFpcq9HNj2upnFF/HZUubZvrAK5FFaw4Ne2HtzaHoXaFgQ
mADSJywzGJ34qeH50SxRZYtZfmsbYYzsRp4agS7D9R+zvK0a+LExPGt8wq40aaiM8FEZNF28Dctv
mMrzjWEFnD25xPy6QmqMTA5JHFQnZxvrdBrexnUoA42lvlDvGGqHjpX7mDpP4z/s/X9krQagWJjQ
Rc6ITsClo9RJOEoTUhVB02OMEExCqnqvgH/kL/btzAq9tMISI01UcH8Elf0lqb5b9Lkx/+IyPF/I
7IYCraoZmSgvB0WR+QpJ3bJE6St71OmX62uZPp1Px3O2ltnlZDDLaphe8iDM6mcek0cFnzeoNMRd
g8lOEMyYHlRTmH/d6lLsNTSVWrjLTZR4ZxHLKnROjYLKoLaEVxUaBNOslZihLkXFcxvTn58FDco7
OooU+ThIFV76U3QDAhVfvEa3GqpPEq/RfepWu7Um5JrVWYRMeQKirhpWMXS2z/EgrDq+mzipsmIl
S1/cQ9MAZNO2J+TObA95XRmlrZYyQCLTeUMvtnrC1iL+4nIwOAdaezSg8By83MSeEdlhbkMGVrat
tdSzofwpIwGSJn3lo1pczpml6c/Pjivv7THUFCzHKJIXbsevhU3DFRtrq5ltGS14KLuwQN6XGtKD
LuATZckJcteDT5Vhd93Hl40ZDjrSBG2UOUTI6NTaEEAFoKeuYZbsDV+DG4ti0zprIPT5HP1H2PuA
7ll4SZn2POxFYDOpQF4+uXrvK2/DTuzHHX/p7hV/zb+X4gWEKFHBxhgpCENn/h3WoquGEg7RYGS0
Smvorzi9m+rGVi/jp9wWz9KsV15ZSzt5bnN2/aMJPobQrZFQqPjeiq92bIEB611la6WcJRdENMKM
OcDcqIjOrqpSb4gJWJIMZNv4Miq8Rny97hOTg82jrYmuFtBA08DhJ8hI7xhM1PCJyv5Rlo8CDHeK
/fI3NoCxQMMH5Wln5uRZoREWaSlia+54Q/mk6InXWGuM9ouJjKmj/Q02CtCqzkGDTZFHxGbYrLrY
sENJvGTT32CcHiR2hYeehl/E7hoFx5wF5R9HPzM6CxKpMvZMrzUR0F20B3LQKt0w8bKNskElU3rg
amGu5hXb/LbagZCN3lS3a79hsTKGXj8Q+RR9L2demYq6QoXQLNCSCa33uQWpqaZRbHdwwpeqCn81
Dsk8RvW3mLX3AxqCKzFs0Un/NT8vMxVFDp3rDsc7mnRPzP2IyPwXDnRmYZZE5akWZSjPCOiLWK7W
UK+LT7ny878ZoZfhPjYzoLORdQd9/MhVfhea73Fj7q8bWd4rgMAAA554Pma3V2xVVk5GIYJR0zo3
SqHJhVn/vzqQf43MfLLEiEGFgRaBbvUPNXttlPfri1hMZADC/98qZh90qsVWx1Q4ffKS3bFAO5UP
2bHYhXv93nbLZ/Jsvsob9XDd6mLMPTM6/fnZdSzGTOdMDNAWq38KEd1oeHNRfuhXGxOry5vdKCCb
UmgCiiy0CsCFdoxusg06UN4kqWy+KcfSz3CJrYmBTqH8UyA+W97sSgFdHbW6zhyCIgk3jlK4VmYF
JA76QdtS9VfBqn3Cnv9iSwGrmF7PCJjmbKGV2tdRV+PxbA2vIE31RwWsrjDXCv+6ocVb5szQbHF5
lHMQ00oRDOrXvuNeBbUErj9dN/Ixd/RpC5EFAP30wXUwc0sQEKBqMt2WYmsem1/aqX1gT+B52XXb
8kBPzbG/bcCMsx6Ap/hzzfDMNUfosrUdoQJSMb2f7MtvhYcGwEEe0mO8kmMv7+S/a5wdWaiKGtl8
K4KiHsGzpHs84h50zbzre7n4sZ1t5ezAWNLkTjE4InCq57KswNCsegYm9ctVPNny13ZmapbjCAJW
B0ZwapN6Oeo31bb4NhWPN7pv4urUNvmmNHcg1V9Z4spOzmthER5ifasj3ifGc22dDOWJZA/Xd3HN
xOzeskIAjkGX2aJG3W+TxthqNjRho37F8RcvlX93UJ/dXIXE+OUolTpoFMdTBu23VtCX6ytZjE5n
JrTL4BtZTVzXAispDPWRCX6gHOBCNkx0bWBcrlvtMerViU/N/HLd8tIeoh4EanmMT0zNv0vLpdQT
tVDxkkhADd2BD3B6wfYrX9WSuwMCjFcrWjwIH7ODQgFMb9QCeJ7e5BuovCq5vaEGB0fgX3jEx+ML
sJuPkbnL1cghxSNh5JgzEvWtzLTXrq4P5pD3KynA0q7hfjbQc6ZTK2t2XpnZE0go4Ps1k0p1wd7+
CBH4DggJsiajsGZplmyAdJMXcYfcDPO5vpCDO3SWz8ga/cWamZkb6CDTbXQFSaZOCxAottyLBhvs
DUX787q/LX1M5zs3i+Xo2tUCul8SHXrqsaQGA3fkXTexuJZJkc9y0DEHXc6lE4xa6JQ5hYmsGrZk
tF6jKLoT4Zo++5JTfwj/fZjB/NGlmYKmCa8VPFKbEXx5IoTo9R3XBGSGh8e/WBAU0jQMNgPXNy/8
ZGnGirqwRKBBLrkR0R4E6FuFRLvrZhaOxkBVCfOAGGvF9MzMqevIHirQZOIrVbrcrWRduGALvW5j
4WwmuLaG1NxUMXE6u19FNlA9s5D7WYWsXU6cxLW1YW8W/et1Q5iOxf7PsoYLU7M7tgPblKIkDtiE
Bv6rssGma6cmrgij2RSJqnqCQo+3S9MfeF4dQzv9XgqwyptZ7Kt5o3mS6Ee182p7W3HrSOt6D0aV
264oR69u28gdynQbCWdHKwvQqDF6GKGMDL11zG3QR4ewfGMO9p1tTFy5UXqsE34M836jqtAUiNUX
tehNCFvxznNYhJ4AZ8DHxdVrAfimO7HxKyilHjvSbEhs+GNNTiPT7geQQkOy5YUqdrvv7Pgmj/pt
akbU6yHW6SocSq+WdohHPQG5Mz2OdWugN6zaHm11qJCq4D/t8hvWlnteNQ80SvcthXI3j5pN1Bgb
oCU3EMf7UhVKC9ZsscuyKkYONFJPt9jGzqtbdJ0noenuu9ToYai6k4mYXnfgvh9yEJ8XuXobMXKX
8yjcEHAm+kNjN3uRat8wZzYGoP2FqF/XQLmgeK1z1oJBqOMbFg/We9eiudgbuV/G6MmmEH72Tb08
AXMmNqwEE1yb6ceC509ghj8MEDvwU1LekrjasU7YoGJub6ET9pbYUHLuajCXx822KJMXQ8n3VlUT
sH5Xw8bBi0baRQpi0sbTQS3boHUP3rltDGk5IKZ+UL17UXtzh9GoGyulX4wkbABDId+zut7KSn9x
RtPy+NB/c0J+A8jBTaFXhqdE2UZOXOskRK3ZyL4VY/cwCNK6EJJ/VbXwiVHIUTt83IEyTIDzm32j
4Ix2rH6jQOhZTWwPLYCvUKuA8DC4erDlw7uBI3Oi+rmk6U1oKUek9j7n4Lxhw41W1G80E3eFiToI
MD0bMFMmbqlYmlsb2cludEymRWCDNUdf1APg4050BK3Ir2qIb2Wv19CpTm+loxxSDiJJMCnXnTyQ
qL4TVr5j5eBZUCreWDl/Tvpwl5byVkajH2oGMpGxynfEYHsGyuc4EjeOlDlwuuoN5BXx5RQMlIzg
Zle7tzIFJEJvE7YN5Qi1gfw370DLHyLQ+bwtfpC+r93ISH9oTN4Mag5m3hiEfDIHUDofe7D19/WN
M6Crg9lbMNNJAerN6IYk+Xsk0mew8t6D/iEGR1TyPuoc3ox5M7Ah3mtqfKhH6wWqCrZr1OCIdeoN
H9poo5fNdxx1UIFh3Vda48eQ1cxrFesbybpHIyk3sa4dSiiieHXorImHLgVa3BwWKkoTP9287Mj7
qhAQP2gD1O1A2fzDzJ6vB7+Fqwmh738GnNnVNAyMh8ImIrDBuTNmbMN6SJ6DNZMKfeWynQL2pyg7
NQrwxJ00cGeJAy5AwdA6Ru3IqZAIqS4YSKXxq4Xb62st28VlUewaynDUwqP68saFWFalgB0a1R2n
eVQyqHc0yS4c421ebq9v4EdX9tOyNIQ70BTgSpwP39pkiCI+4HJnbMTspd03B2iVght1TG6JIMdm
0pXJ0+yLDoLxOBm+OA2EP6oOmlNUGfda3hd3ec5Cl6eAZBhadOgJOMvaAq4OuYptZ4YZjn54R03M
F0Dx4PnX3HQifIRYhXDHUjfdvqRAEvLhdw2BaGgFpfjYNDC3g6jsDcFigGpOskW0eBlpNECCse+9
yqJQNGWg468Sld6lYzMcQK8PWqeQfekrRHr0S/k+0xrcO6F810Ma7UsrjXwOzlIJbka30JTOjXWQ
+YtRld5g8Og0ZsJPS8MLRXcULbhuQWr6YnelPBWh+dtuoBXlWOVP8IChtxL+BidK6kW8A6bedp54
k+g+5DufE6V6jmRS7Spb7DRVQgAMIdft87D2/o+0K+uNm0eCv0iAqFuvuubw2B7fdl4E24l1S9RJ
Sb9+SwF2M0MLQyS7D3vgW7iHYpPd7K6uAoHpP6SBuqUaNvqNGIdAmf/cW7Iy76SGoGow9pCYhVwA
s54yS8TVsOqTJ1a4LAM9epsVPY5aC0GmWPuISLoNs/uwj/7+yXG2HC6r7WMVFPP1jCJIqLlRqOym
5L0W8hOu5md/lsMXm6UwGVJMCY3HEDEIBXYNQgyDFHuXj9fqBXhihXsPdmC+UViLepURPoC0w01s
kcCdaB1LcnhSzVTn1uibEleF3mytJHYgdTOYIqbRVSPLoxnTh0u1lrv7OgsSrlbc420mm7eDMewK
3dzoTSsAVIjMLC54spZKKVRmVRi56UHwq+BoQZYLCQYRONiqJ5+shjsvuGhque/wyeJwj5QZsweH
MoldjXxc3nyRHe7EMBAsNjKC+FFlV1lxjHAtStlLHBsCJ1uNTCfr4Q6M1CvQwhl1uADI/KsKxLfQ
gCs71WGU+lLxfnlVqy79X2sEk6jcJnVQaBgSbJKtpIExKjdZI8JLXvQDmOBOTS9LkMlhuGritHzK
zXTX1d2dpSfb/28l3NEpZ4WVeQs/UEJ6i7e6b1TD52UTPC/U0tYDPw+GonA1m5Au4E5OZEC6JW3x
tdKdGnvDbr6ChujX+IW5uJfIE+l7rk28nJnjTpCGYm4qZzk6eNBfdtRMCso8/6in9MVioQqyexKU
oQ0SSb1BdNd34J53kS9vm+5t1BrVaXRU4lSG6unIoh9SIh9NWkUeXRTpwiEXsQyubvTJ1+FOYqYk
Gmiu6HgEDYCDmtygPRq5oCS3NpuGpz5uLUvGEPA3oAeLaSR1FKPMyzDkcGvLsOTWmmMwJ7puPeiI
HJamrnXPXvBoCokvmt1a6yec/YLlSJ3ca4C4mBM0asdj9Dx9ARfX3kzX9bVuOtMbuasxvvHc3czX
8kvdObIomq4e15PVcw4I3cM4TZmGdwLTHTRwPbsTdVVFJjinI0lYgHlJao4V+TENfmq9XD5Eq15y
sgTOS2S0nA0IkNGjgsFCOeocSz5kABFetiJaBXdbaxAQMOsMt4Fk/OrN1ClERCfLH/iWaZ8sg7um
SQwQYpMo7ChPaD6HrxV7mxLTH+R7nT4bZija+dWwcJLZc9dbrrYanSJcPQltXDX+KPXGM2rg9osn
236+/PFWt2jh8lheR3hJcGvDzHtmJDmqXX2FsRpIDwEJSZ8u21ibvEJi+D8jBhd5atLUaRciLJjE
qZ9RR0CPGIqAngbhO5e4ULsrvPRH/yECBq3G8RO7XDiqBjuqUIVFqqjqwQTjPS2duSU+m+8vL3HV
B08scVtW4i0vSVaMHoWSIJvT7tQCapj/nw3ubRmnI40nc4lIVr8ZbekGLHYC/LnAG4xlmaf3XTKy
hAJMD3S4O0yz35s/4ImC9/iqkT/H6TeY5cSIzUiVN71G0S+Q95ACSj1Fh3AhZAiDyx9szRCqxGCY
RqsFvCjc9ZPKxdAaWYeLoX409R/GfKOmgjRhbd9PTXB3jx1KpZyEMFESCs2iDnU6pcXL9fJCRFa4
Q5op4KWTZ7R8R/1LBZmnOYmmFAUWFO6EQl+1gn6TiXKTqbzGRTN5ZNJkgQOv7AcYUDA8B8IVVPD5
2X+5s/uKZoC+FAz3KARUmZ05hjoLvtbKqT8zwzkx6rTQekkxHAa5S4cYe8Pc5pD86qSfl3dFZGdZ
7okfm3LS6yVZkgNzwCBn5ZLQ8KiyYYMmoEISWVr++YmlaMKs01Qi21LQkWqawsvtBzP9muNE8OlW
3ODs03EnprH7OQ5RqUbF2/DnhuxoPgvmREVOwJ0YiFAXKqkKvEgxQ17WmTuHqVsMohgqWgl3ZIa2
S0AnjSecFd5IKXQoIct6efsFFnj0QB2HTWy0SJ5oNPkQ/5sTERX/WgJ8uh08NcKMu7E39WoEhnb0
pvfxYXrK7upf3Ut5pd/VKBcBYJJ56X4CWOLnLBpcEC2Qi2nmZFRGV8EZojZ2Cvqmy6+Xv6DAFfj5
726y9UHpoFfIJHT1UwjGF1BeKTNbVAURrWT55yfnZ2BKkkOQjUFvZboC354f01RQAREcUZ4+FMqt
aL8W+FgyOJe68rodI5e2P0n4dfmbrS4F8ARLBt/iQvF9vpRGTaH+PMLrTClzdOVNsgR3zUryCfWH
Pwa485nFvRKqOSJaZtkfjan+KiEcDdTlPlK6r7TBbMTlBa06wYk97qASAJ2SMGqQG0rTj77LHqHQ
+5hqIoq0y2YwX3n+3epxYCw2ltNqpOiU/ep79AGg1Xh5MZc/Huhbzq1EUtTb44jQo6XgQWKvmFp2
M3bF4hGizqJq2KorLNPoFnDVIK7mvpwqzyqGHiPcDsavroyhMXp/eTXLH+DePSiDgEVsmUQk3yiX
9ISiA24SdrSlco+QCiVPcqNVWrvX8AQPK632Z3swHiKIdws+5Pra/pjmIl7ehlpkSTIDpN8EEYzx
kFgiE6secbI67iQp2dQYDVjMj9MMxryOXMlp7o1KJoh3opVw56mF6G9mDyM7xv1WraMvHcK7go+1
uhLVQIsLREQLHfu51zWEqJVKUXe3hqdOW4ROR2esRDCf1RsO4AugO2RLBSPRuRV5JFSdS2RvEIjx
+y6/IzNQJbqZbqRe+NZZXdKJMW7/1XqKbMi+InVHE4ou0wJId6qny/69agSc/6BOBFkm6n3nK7Jr
QnM7xLteJ3SDfDTItIPaC6pYIiPcSiYQMGQNrSHKOySuXaCUWC6Y/ODyUsjiRt/O6slaOG+ulNau
ozlpQejlGnckkH19q3+QDwyMXOk/Zje/YYOL6Rg332j/4uELxAwkqhA24RlOSlByT9ToocllOCkG
iiJSCWLE6hkyNZRkIWsBPBvn4Oi1M+AmcYYMsp1kxYHDCyysTRHjmvtjQjn3hUpTmr4LqwYYVPOV
/sw90KV4g68Exc/GAe5FqJ0itKieW2RaGcWdhM+mP0T3mKJ0S694sh6znb6X9taVfBVvLvvIqiee
LHH5yidZUD20aaYUyIIoWJNi+WBJn7L9ednG+k6B6gYyN9itb0dKCvOJQX39WMd3afNgSaJbW2SA
O05QGEGemJU4TuN7mV0b6ds/LGDRGcEoDch6eFeLGmsmRTuwowbhTACLauDF/8ECStpLURslfx6Y
GQKtaY+zzo75UHvQD8NcvCAX/f1a/3YZnJjgdjqsQlWTVJggUpC9T6ZnbfKD2bva77Gk2uutDcYL
S9MjruqmTnOXBaKGxuo+nfwE7m5t7JnREULnOLK3mrHTE1HQW0ONGwS6VItQHaCA/CBNKcEDIYmO
8wPIvdIGahEsakcIf9A8CLTepeDzdXIf84YipcPVs3tqm/vA1DZaGeTXDLdFLfkkdEDr9gt8DaAk
gzqWoymeTYPSFVUc1j4qptsQqzBJDtpBLuPLEqh51HLcAM85bltGH6xQOEO3HCDed05s8IJiWT5r
qU4BJV8+K8UYw7YFRMxNA9ttPaAMNTe8Gq/p9b84zKld7o6XwUEYNzkyvqQOHRNCn0w0Vr7WzVlm
u8lC+Qt+H/6NpnSSIWUDlA1bn+6y0Lc2GsZ6Qg/Rv7KxbfE2vwOc5VrbpoKrd21AD6ZR9bKhJQR5
VS48gx5sGAq5xqHfgdfzOvQ6kJUqXnUrGgVcdZETQ1y62bRQfYdGLTvO0jUQnk5oiPjSV1ON07Vw
XtjoMxCGLQKXtG195qtB66pb4OeqwY8/2k8TJKypL6WgrPTmt+Tj8u25WhM5sc5XKgvSZ/OoARhn
3Fkuc5mvucODBqlCQJJKJw0sDwqwnglljXZjvCSeqFK6FkVP7XN+ysBO0UsW7BfVM8BUbmM9FrYh
SkeWdOPbKfyzjQqXjrDMtEAui4wnvA431nPiQyPW6T0jcYxt9H+viUtFaA6N2DymDTgqAXZOP2LM
CDTCuv/ac3LJtaGUCVY6HMHz/COV9TyXcwvCotSIQEwVS06HBr6jgxYvIGV42/bhTdiM+yFWFdEH
Xb3W/hjnlZdmOzUxsYgD2Hn2bRo61U3hpx6esfYNjuKPaqe+KxAq90Unf9VdlvUutBKgweEOflEt
MgktQjHKGldyh3sNGt1X6mSKiFOWP/TNYyClikFu1AOQiZ9/3QycoHXfQPavobdo9B0yoLpzwE6n
5EDR9bp8CldvGRTyAaZU9YWR+dwYS9GPLqiKQ9AVO7XXbjLdvP97E6AIRvlnGZKFnXMTmjXEWZLj
lmEpJj1k3Wv6t8sW1sbF0cAHL4u58LChyHFuIsWcyhDSDJeyhoBAAxDOHAzijHejqwVFgFAgWJPQ
Ipc3TElqTGYKi+AkxcXZb2JPfoN8mjNjxs0+/sOAG4Z00f6y8bgF3JbbprqxtMLKJYie0mxjplXk
hOYmriWRIMSaO5za4W6rIS/TiMwmJBrxcirRzf17tmVwop0shNupftArDK9C+jbSUk9qMGAvwvut
nVMQr0E9Bz1wDH1w5xT9cWgRjxAZZdGj3OhuX4/ONP+87HFrN6AG3SzQRsvI8n+7x8kLrKrQ/0pC
bD+AUbvsrttOAfG1K1EOsHbXoaCBjrusywDOcFdBnMwtm2ooZhbdAadnQ4rmFoz+L4ktqgmtfbVT
S9xrrCxTOdIjqDOONNw0hQowFoHYZCzandWDc2qI256RTi0Ut9mA1I0EHXFC0PHto73t6htpT8Yd
lEe9y3u15tOnFrlEygw1M8uTEZq3g+1INnMzqu8um1jDmC3I7eWaQzYKtzi/gJSygu6QiY2CPk+V
g5IW8weesTOIN/qdGwvxTKtrOrHHrWmq7VnRRtiD5jaA2LqrlaIlLVcKH4bAbQnwl4qHGf79fEmY
0J8qu6xwjn6nZjlqGvPG3lRBeS0Flz/f2mk6NbWs9uQ00XIaugZsZYCHRdsWXPks0IJmI4rga5W1
UzPcaVrwMVE31MMxTapgSibiIrRi9mdQDVA0JtuxjIqdbcXby6tb3auTD8kdrTBOC6MhMDtonZuW
N1H+/vcGQNAD7RuQvyzlu/PPRzIQARYpBFyhrrlTlPwtGaXXyyZW38knNnjgzzRhcnfUYMOOnd6f
fNY6IB9J/K5zpp+dn94nqgNUvS4KSKvFgVPDXOSTsr5pixkauOkOEw4UwnFfxT4Fof1C9U5n6Dw5
HSjsnNydNpfXvLZvADfIANouhEQ8pn/MDKW0ynhAr970jbC2XKkfG/+ykdX78NQKd5LNZiBdpcAK
oq383m8Sv/nQPD120adzgVb2OuZeNrl21RtQZFnSvYVah7urRmMyurKy+iOEHz+HEKD72dIejKmY
BLnl71DLXyEIxEhaILaBTh134DCQYc9WYffHyiStp0HXvGss2+nK9qGNtBeTNJ9K1XuWgZ5XM9H3
qVwGN9iAqRJzO1maV9FpS5Vqn07tDzk2t8Zcv9lQ33XyptvUffsedvs8vZVaQOELyU1qdafn0VXa
lMc2M/xcaStHoaGHUfYPTW9eqij8Nc3kLokBI0nVGZOBsTQ6Q1z8wHBJdTWWhezELZVQ+iY9su52
cEK1n10rddpqM2fNXZdGDVaAabcW5lzIb5QOMwqfTOUuy+LaK1QdaY1l3VtW8VNn86bt2K4zOhma
t9IunIrSHQ1w7pX1dAXpjptcqcbHKmzqvVxHUsBsZnkqVAx3k8pqLx3Ic63mj0nZPGCUU0QPv/oI
hwvoi8YsChp8IUoyxqKeMJD4++plmUOurGP/GfkWIH1LMqs405XuZoH0WFxBguayJ65ZX7InPKnQ
jcL0DOeKjToxXetw8Utb467cES/35q38q7wFmfsVC5QeVU3Fqx/iu/ZKmMIvjWLOOxdxNQ0FYhvH
gT/flS2TsM+k/piMlV/KJOhHBrWUpr2jRXTImzzQmhQo5bx1dVmUB6+VsFD3Q1hV8JZUwB90fmnn
cpNYNMGH74LWn4No29/hwfJiedGu95Qg3kIt4ZptRRnlyqUGs/iX9ZvMlQeiyECc63JMIF0dewrG
ulBeFm3qSpiF1JOFxBhNzOWWOV9ZMoNUlKG2ggxvslyq+aMXu/pLsWnfFvqW4mg2TvPOdqCs9US5
3u+MmN/UU+PcA6brmDwVKBAgayne7W0/OfluvLUfrA0Nqk1+lX6Zg5dBdujK8HqveFxg5+G9+qhs
RDoea9U1jBZh5hKapAs9KefcepeG6TDgU+eH8bXZVe8Mpazr+JbcSNfVYzM7pisHyqHwyk399ykH
TFuLytKiIscP8Rth3sR9PmALKoxYgxS4ENW11vzo1AKf1JCajE0B/WuF5g6UvTy9Fbnq6gcEeBq9
UPQFAFzgjkg3pMrcdB2kiT35y7xtdoo/75I7yQ+DKYB6yLv6pTjUtYXSRmvpPGoVCPqLedD1cS4M
cG5ldQyW80P5aAfjVeaqm/S+cYpAEtbs1nKrM2uczypKIrfJDGvhU//FnmM39eJAPmKM82v26yDe
ixLhlQzgzCD3YZUFr1VPMMjCLqDKEZKDTp3HAlXRlawePIFo6JjQlMXH5KwY8zRhvtSE9IsyFJhN
bRM3GotPJSxMT1IQ8s2yg6D16Me1SA9yzTQqaCY62SC+RJ3y/AoaaW/IJQWh/GDtMjN1Wf45YGR4
0ohT2R+Fsdfyu8uhbO08nFrk9hDztn04RfEMMrhnCp0VVf0HsPUy+AfKRbTKlnbj+ZoKcClg7svu
jtDu8fICbTIdHSrROpZzy9+fJ1b4PJ9lRieNUigfcSSdVP6M88lJiqcRX+7yB1sbJYBqGVJ7E8kh
SjXc9UiJltEUr0zc1CUgVmj5FRvtZza6mUvRrVcOauVGQSKCLq9u1IlZLt9mRdENJMkhGjUj9yrr
wEyFec3aDJhpKYAk2bh+USbi9kqijVVOWT+D5DDdY0jvkRGw3ECcevY6QNkh3tH9IIn01Jo4BmE9
v8hZ68msbByzMN/CtPtlpqntpnYLuvNJ303VQPwmmd+nsN+EShIK+syrVxDUU5EIQgjeBB7x3Lmi
AYJ8GKgHB7oThj50OXzcs2gTJoMz52DuatwkEPVfVl0N5C9koYBZ/ODcpl4WuZaFODK63R+s+Jc0
2ztMn9Xx22VPW91xiA5rwG3iGcLP/2l9lpgpWLWOcmODio/VX0k+uZdtrN2owBrooNVS0JHk31Qm
9k4uCqwlrfJ90w6PWqzdDlQOLptZXcqJGc55J72ZTBlUFUer1vdpGe8S1RYMjohMcJ6gmXM6NRk8
IZp7p7XvwVdzeQ3rB//PIni4tVVVmRJDMuqYDZWv1FWzm030/FRJvh66KpATMEA3lfUQgSckHgn0
viYCdpBcmryIgb4Ec8NO06mPl3/W2g5CyAXC7sjU0EjgQoZcdumYExm060XqhtGTRm7Yyz+YWKhd
NbI8hk3u09JcympIni1Xz22JZ73SbkNVxBGwmruAh+C/VngNgDQx0HNnsDK+al/6IULDUX4wXvvj
UkwQ5WirXw2dowVJiPbO770+rdwVxUwM0BQdC1P2VJv5hfyZGwIg84pLWgDH2hgfVXE38Q8Ko1XD
Kk9xZYOy6i4aWdBklArCkcgGF7/TPtRKluKSaNXaL23mGZ3gYC3XGRdZz1bBpUP6YCm0KUa4fejH
3eDmZbYbjCt1UDeW/uOvPQ30zxBFWFpFIKfjPC0dpzBEmR0MSAWkGA21d6qkbTYYtBZ8tpX9BzsK
GHABLYagF99skdQSNeJIB7rTvrWqHpTJNxL+4/JqVgIFuDUgCmKAOfC78CJuCKr0I7jCaK97eWx7
iX3dtJNjjM+XDa2tBikjcpEFmoM+73lEkmiJR1uMO6DGLLRMS4+OplNUopHrNUb1hVUfORzeaArA
/+d24qSnlkVDEOBt7MbrN8WT/DC6eu1Cr9U3Ra69tirk2VCShJL0d5Z9RTLAB2Zh/Hg0n0Bo4+v1
YY5EIK6182PhfCLfXxbFXwSRYWVDPkJwKwduyqxyr9Xq3eXdWf1s0N+DIiw0TlCVXRZ6ctlkMcC3
Zqy1Ry0GyVg9D5VnKq2B+JD+TOvOcpOWeBh7umaAmbmRbhzUCADJy7/CXG4C/hzbUFgl4KVFEYUP
FEVHB+THYOtR1SL3cjWaNpNl3Ft9imq4lMavTYKyqsp8pgxhEJIcbyv49j6nw+CDjhj/2zZKYLAm
6V5NcwaMm2U/lYOR7Clo779MxDjDjHcm8NhZGIVX2tT2W+inh+CItciV3sQy5hCsDzVJQP1vtaUL
BXf8EggOO8S2d0U+bLPRuLJnyYcCQRK0/fABAe5q0xmYXkgTaOkyxQF+Q3LMtnuJpcLXIu22DONA
CqXrIR9+AGywzViDyYrWzryaaM85YMkOUar7NEPenIebaUSzXdJNsEpZObJYaiLURGbnpaN0ndPy
Z02rx0qOgtys3KoAAZhlhL/MBkQvXcauQxtT5Je35rujo2RnwMfx4NSAnOAmQ3RJr5VmwmWk2yFE
LmsnG4nT6YIo/v02OrfCXRIp1AjiWgGhVlwUbgztUiX7wOf2u0k0cPA9YpxbWjzxxN9ZLOEB3YYY
Ex60L6vvb8PY6tGJmO8rs5vdWaevlz/gukGkP8uzWTP4wQA10pU4QvA7hsrgZN1zmtngZ51BGPgk
/QOzOVZnQU9ieSMBa86dZk2Gn87aAm1FGV0d7O04moJ0eXWr7EWrB68aTNdwWwU62zyiNiagZkh8
sfyGlqOT2S06foLk8fvth7WcGOJ2ChPxILZbJgiHiLVum8+7siAiYSDRariooQ91r8+Winu8kCAx
82HQO0v+1deGf9kLRItZ/vmJ24VKOGttg9Enq7uXQSTQiwLSugETnHF4kOHActuSQCW6iFUAgro5
6OPOybS/H3hc9uOPBW4/5ElhvdIDgqrq93Wm3xttcX/5I63eNScWuM0wCFpIGDwCbgqdIF16Ayeg
y9qHy0a+f6iFLBm0cAaUdWVQzJ7vRB2bBmTqwJfcxffN+MuIPy7//e+LwN+3oKOLzg/Sdx61EPUT
+kIZuA6U9EWLEs+qMP4ci1KD5VH6LWCeWOEerSMrGAasKQhx7JsBzPR1rG0YKKcZyA8yaQTvYyLI
FNbXhfeIhnsML5Pln594MDRLid7GQD6bZXOv5PQWSoIPM2v+flwGCEjgtzGqhc3hC5wIe4ijLdjO
kxmU5tWwnWkkeCyv38j/C2m8jGCUJ1oJpBFomEzD1UL2PBZ9smmmIdldzZUo4Hz3t/Njw518fZLT
Kl3oUfK52ZoNOwyjIMJ83xlbRmMISn6okxjf5IwTCIK14NsEqBn8hhl9guafM4cikJHICrcOreil
ziA4nCmrPBSXrTG9C1vRcMZKIQNXPp7yCqBZC8Mwdzyl2MjrMKoAdJ8cINBdDKdPQDNt5OPodrlj
OWgudS50EkVdruUPn5+oJdaAAlOB9pOC3P7cv+dKb2mjMoy2bIZDuxm26qbddRvR434t4KgqQc6I
CwJdLG59GQ1BIgLI2RGXuDumb9ClB0X824gG/eV7aM3vTgzxkwpgvKzG3KAYwkjeiw78rOz5HwyA
/wmXHC6Fb3C9uGvbqpEKdgS1KLSX9opSeZctrG6JDWgjJD9BA84LFk1dVs2Q0ByPpAm/OlZelbZ+
LansI2MlcYYheZ0xVw7/gH7RZctrzg6E1v8sc85eAr6F4guocRp5kJ1cWnrYRNnmciYIeStQHEBr
UbcChRde4cjazt2uHuW6D6OkRm8AhMLu6KlBsVVfasM1b7p9fJO3TvE2/sgeRPC6tSWiVwBJPyhJ
fod0jq0WljSx6XFs96b9meTUTUXKR2vObukqXuUozWE2kTtTaPN3Ey1CekSR0DXHOYCgyj0Ndde0
ZlFE/I2d4w8wmgMq2v46+a6pqigsBN0ao8f4UKCzWb/39Q2kEP1kY96BqhvM3RvtkWyqQ3uoH5WD
sYXa+IYcLzvOSn8VeOKTX7F8kpMwmWBSIK9BEIwlu9Z1/Jgek20ZkBfpPv5QIk/+tDfpdn5KHtpt
ISiGrRwX5PwawgB+gv1t0hSydk2J/lV/zCrzi5J0dMI+IW5dG0+ylEMEpVTAmQ6RkrHNBSf1d/OW
+/hntpXzZWuk1G1wl/QYF1dv0jx9iuz2E/q83pQbT3raUUcay0etrDXH7OPJBXf0tKkH9RPsq/c0
qt/kCttTYFCtpVDDnkKpAu8xZHEHo8lB1U2DpJ6fBlM9RLOeAGYEbgdt9KWwNndJV72WcvfWqaBf
yIZJ1FVTVq5S9PvRd4Uu4KJPyZ3RYY6tJLLQJZQ3S8dc8+Vfw3HeWsf4kw3eMlSjb6Ck+9N4qbzk
zfjof45P0psoQCnfcz5cdic/g/vGaZbjygWdEiIUBlGSbAe+vRtgMLwxUBOHeErk5kHsZa7mKEF9
sMFH4Rq9C0p3r1ecHrF0n29EDaeVLtf5r+KS9oy2VlJ1+FULC4vmtm54nFv0G1tvidX1g80c6fHy
IfvdOeO9DVVL1KzQD1zqiufeBorv3rYKvTsaPcSS8N/vMsAzPJKM0AXXQEhemdchSa6sQf1IwYd7
pGG7i0wTJZmx8AwrfM2kuvZUMLN6tOkBgaysHyojMjL1BOgsXd7QtjzK+QwGyQHEAdQhOoh44qrF
/zeZMFlbF70jMdPTZv16VlGI6ZmxAbu16SQ66mOsH1KHdRFx0P3dVHn0UjDyZA31NiwXHnSVBrh+
UVsizbYaZepUhf5TK7V9Enf3WdQHVOsyX6unLWiatGu9an5Ecr6rp+ptNIoNLUxwMw/kkOnxJ2j2
a1/XZ7A6d5I/RnnjjA2BLkC1xSTmvpykxJf7xnTNCFyJptEhf1pYHVKt0J25694zlXQvJqw6ma6X
DtDkmRvbXe2bHWB9Q2k6pNaqHR78iU/Lht1qPYGUdD1hCkQCQXlkpZ2HpzTAnLQfHaU3PkcZwJyq
Ih8sb3xl0KVtY0CoC80O6sW6fciZvLnsFCvxDHVSqPMtsjG2ylfN657lI5gDUPoYYk+q1S/KuoNV
WIL3yTczQK+A7MDGYA/qYd8ArFMlj7OcFtVRH0jrmLQ4WmX73hW1oNuw0nLCO2jBkuoylFC+jUYB
DFmAxN/qgPhqnxcEt3STQWKNedOjIkSwfVsV3sImtMhlwAaB7eBnIqZGV2TAEbpjKtueFiNeZE44
/ry8QyvZAIH+CcpGaDqAL4XLBvKImCMYvfsjwJEBegJPgzInIC2VXFoJiXPW7myABIBDXGaXNN5Y
RrLYnkDsfSwkMxiy1zZVBeFWZIF7grcAnJZVBAsDTaGnYTl1tbv8wUQWuLdC09RdyEJYCMlWDV+S
v5ffAvJlEcU0kQLixc39/b4i/ZSPJlzMjtx4SG4azEDNZiI4mavL+GOGf4m0yjTXmYbwWap90NYh
5Kn7u8tfas1/bcRGeBU8GW2m84CQTdKUtTEOC1WeCWLeAJmR9PGyjZXwCy10xBwN8Es8t7mvBbkg
w6QJ9OYL6EM3o6X6tmICXGHsUhK9ZxTQmlKqXi4bRVUCP52Ldadmv4GHqsiMc1oAotTGnp2Y5R6e
/TMGQXUf25mr9PbOTOPdqIRXSqaWrtHp+yRDMJJLzBPEzAIrsjzJeyuaADix4mub5fm+m+0rWpY3
MWZVAsXKb2MImLlEIj4mzZlj5rWXsNlyhsQ66AUY/KRUv2+K9lEaUP1p7Y1p9Hda1H+CJPchIaAf
AvHEvgEAvmVl75t2dJCk8kBmC8NiTSs7UTh0PtNT2UkW5QTo2UWQdynBn1VrLirknjkUeIFk45fa
Ss9F2QKxE+9LPfQyrT0kOTo8BdRPwAMPuteC1ZgumXU8ousjmHfuwMz5U2qLx7aWForox1IJ79Jx
3Gdjtp0be3wsoiRQZ+16yCT0Vqj8iGk2pAMxuQN/cezIqVK6iLiP6iBDZWcct6wyturQ37A6eVOs
YVvL9X00ds8YY4WuYGTXS4zxsxyyQdH8HKnSvi26AEiVDxuDMFZGR8cIoxtDhyKrjCjp9K12xaJW
d0GUnntpyDZJal1rDXiSM9L9KKPynthJ6UjK+Gob0pMVRYPfEHbI69I3Zurrae5TZmtOPWJehIHH
V4HYDBnN62yu/WyqbvB5g7iKn6M8qh27Qz9KzUh5mJKu8e1JiR0pBxQ/JdYVA04IwijJJleKg0VN
ZIymmaOHhqox9FKeQ4hz+HEbQ+EoUj712QgyCUlQHnfI52aE+UVLh3lqH//KxxHpTgNAd0OLHZ2b
IbC7eKOlRgGsm9E66EdkTk+Sm3RUfSUa3+xqeu6b4Va28Sygc3zDZBDKZHUM8Z5ExweYbyoNVdM0
bx7MvL3TRpTohvG5a7s3ybQ+9Kbu/Sg0wCypunks3ZRFVLrqIo4BrViMrhD4mznQO7BsPECEWr7O
q1YC6b71YUfQ2k6hJheP9NqwZ91RMSbiVNQmfkflL9uijwaJrs0FzUyjTaZAF0ge6luA/QNw7LyH
LHvqw3gzp8RX8hS+lFWGGwMHMFXWDegI9ZsySltnhKa8k4f5VZyom3Kgz4ByRk7fQDPPiuRtPemv
7cwgBaJ18h64dS+uq9DJ0xqKDeb0IJMa+ZvySErqUqJ+KKSqHJJJyDrUfVagZlS1huwPhfppUb11
oxouEVP5rpDRWoqLqHLsbAboL8VMfKmMe6hWPSUJ5H9QqNEm69kecFWkJNmNXXdfKOpeo3NQWNrb
RDJ2Cwz/V4L3nksquwM1yvKEy19AE/hTiihxmda2DjJuMAdjDNm3mvSubSUtiGdSe11PoGieZhDr
CUdjP7HytQCSy9MgxHmdk+IN1Q7ZAwfp7JZoJDkqm391uS2oiX6LOQvIGNT0ECFHkwqiz+cBwU7T
YlZGpTziweyoBvJrU5CgfUfFY34UaBDQimFETP+mPV5SRGYtK8qjeTvmro2CQ3UDdesGwHRtrweF
X7vZJjtQ5S58dYpH4zPEe2jBC4mgHN9TRfwSNBUARViaGtAkOl+soQO11mlqjsqHeYse8x4haQIf
wjLvF7qzoMSx8mlB+7/AHnQkpzo/ZKFRo+rtHuIInWX+AHfYTUTkv0+yz0wsP+GkiNJ1FevDti2O
dgkAglHfzl0ZgDpQAKb+lpDiu6FZ8x/mvmw5UmTL9leO1TvVzMO1Pv3AELMkNFfmC6ZUKhkcHHBm
vv4uUFVFBEEHR3VfbllZmiIg2Pjsvvdaa6N3IFIKb+ywqzgxk6ZtknReEbu8DjmA0DMSSyXhWmxq
cUWqn9dX8hljyEEOyJUwEvanZ9ZG5NMa7A7iSn5jJwTkLEWxcqW0ynBJCvtiNwTmjQw2GkJpEInT
pj70UEIuNtAHiItBj3XdosYjQA/O9fLMdINTI9NEM20XFxVlPHF19svIfxLl642D58OPBWcWqm1K
t0ilOjUM1hG34r9jxXMa6UfI/fRltrA7nW2XEzvD9ZNO4MOFzQchysEj9ZNeUZuEbiLFTrREWV0y
NNmjSn5rRB4ADW4gvsQxWNPifS+52dfTgCOCAacIjoyDV37azzijM2pexX6RVjsJS7Mm73j/NlSW
BH4viiMC0ID8WgMPAVoX0xmWdAptJRqWrk92Pf+Yeh/GqLK5RH0aqmW6/4WuHThPoHWBRzUZpMgm
V5fgIhY4ZmVmDexlW1gq9jJt8kLLJYf1jBIRoGrg+46EAKDvJtZyjWsTOYFQIBhOB2HDOe/KGijx
myW2yAxF9dzQpNuVaQ11RS2AoQN5SHkn2ZH1cLrnS6d7Yla3X6IvzbUXuDfGQA0AJXGKw1OqGH4m
zmNukcXQ4iam7wdmNzgO42AhenIxNaBrKHCO8AOu8BIpGVdZTxTfYK6eQuerNL4V2dKBb640OO+p
WIiMgRY3Xd+rhip9UzO313+IVHFyY0eit7BVV9dnuQU7Y385mR30njNIGjcMNHAQlYTvooDcSvoW
XuuvTkOos4GUBeg+uvoFjjmhAlOMljE3T9TQBvr3KUN83ETouDErBUyG6+WaayJVl4EgQLQTwL9J
/YVInRMz+OZclopb7PsOYZItlEias6EhkIsmkoBKmiIypaSA/7Vvga2BlmJUqVAQJUi6hzV3LbaJ
aipJBm5sEuz6tNzLmfgQ4Nxi0azc6X1jmFEf3XWQflC0YN3B1xZVb3pVrvpQWPl1dzASLJ/IyaqH
OkGOjLIyRa+xDCRGNWTfx7lCgE+SqsKN4cNNK6ayY6hIDZmmubiAJ5hbblVRHoSFIDrHT+eMBDoy
eSKrkVt6bwI0RWPeZMjyd73BLjoiqHNI8I2ojoq8iQiOny9TmBp9L9V94kJB0lSzZ5+FZpALTixz
Cwv7vCUoMGqqqMKVMlmn4CwiSuoZERbezBblbNMWqVUHOH8H9J+YAvpUgd4cckxOsTJFkiCjiqRH
bs3YC/IEQOWTaM9N0r7GPhIg/IMaPDE28dfVhNLGgBffLWv9D8/gfhltcpdH7Q2fYDm5bmumSwAo
BeQuQqvwq04zMZOGIPaF47irR8lWB1LKSrFRLrOvJ+OGjwlOVV4AWgYQzckwlkrCiVWO6UmEojZG
omn4H9dLMhffgUcY3OYxWfoFfjHSjKRsI0i/Nju6VVblnbSvN+oWBz2HW9cP7Fn4tmBxzuMFNMsQ
mAaLnJ/SqeHfZx6XASIhr/U172SrevPeWq3T2XTnL56eZmcpxIwHbTCkQZkG4BGjCahWqlB0FGwc
8szU6xc6w4wFTA5A0II5rA7syfOhK9RMkogMIGMi73z1gJ53vcKWni+ePx8jJSRFhOd7oWcr7JYk
xkIJLrqzaJyVYHLATHkt7jM6lICvzKr11zr5XmbSwoIxh/0BVEDnhQEDPqP9GpAWNC8sGEHWbxMe
bqNA+NZ0b0XDW4ksP4v6A+sRSaa/hNo360K2SQa3TEidWqULLzNXqafvMlw/WfilVk6xPcTIquiP
Gjmyu4evN9rp84cqP3k+xAS01m9K5kLEzSzh3dSyBYbPMPYnG+ez2hzm+RMLAoh5jWDAgmp4t6AF
r3QvfOeV/L2LjUMnBZaqIFCI5I3XCzYjwgDNCdnQsV/HPvNCtinoQiaEWYgJAxpHpVveFc89FD33
muMfWotbs3UarrrXHFTYhTabITPAtILBLIu6jEVl0k9lpTfEMvFRqVAQM3qb3CiOahbbeMfJ9j+x
NmCgEQcEbgcb68nkW1WZgex3Yu76iLJGokPJCp+2PYJagztU7iFSVegrOMYdQWOr69U80z/B/4bA
hgG/zyV8xyc5r0o0y9246VeZXjhG7NvXTcyM+jMTkwUz0Unl05zChLapk3u5d4N2IW4zB39CfHNY
XKBUIl8oYvu0SFKDJIA/7cpt0JjsrnqO7sKbAmoE3UE8NI9iaQJCsKT2PTfXnBmejA6NRSAOKzEK
dwhc/kXbhK2pIK2ohTSjTrVtSgvu+tey+fpMemZ2srnieKXklZTkblWItp4gcNw7TdovDITZznFS
q5OWo3nJiliOcjgyjE0CToiaVAudY6ifyeyiIEkVYLoqAMEXbgbkWkg5PwJuzWMPMpchw/QNI8q9
xNcL88lcWQQAQuE6V0FYm+6uBdljUoFkGm4mR5u8jJwwXeiEQ51fFAVHIYT1AXCH3+R8oiwQt2gV
nAvAt6xv+jbax0JmywrUgTPwZJdyoM+WB3IDkMnRBqfjZI7iawU5fTqMKl575YRvvJIsdLHZlhlU
GuAARDNMj3ZlXIhNQP3cpZyOCNevTlDN4WAVcB/X54dZQwOIFchjYCIuEOG5ynM844Ag1KFq5D0p
0nffu4/DcKGrXfq3RZwPQLmEWwYsNXXaBbS8yKLa71Pgr5LbZh0/Gg+8K91LO33Fb2RjwdxMAxk4
+yBdIboDAB6T7iDmQRhkhdy4aSP8MlLo8KY+t7A2X7p/BiUUEdxVgI4VnPkne0JkwguJSvPIJWEP
sl3JODsWK2w24KdL5Q4UIVqvNa+7g4hVY6UqEWzZr78VRkBWlBDneksORTobAXgbSLJgfEF7E+vm
pMgaT2ksgarr0pK7l7p4RXJoKQwKYtftXPSY0Q7aEFkHeVGdegTEcgACcGUE9bf0XcjEjaixHSc0
v5SsXgghXLTixNRw/WT303Z6rCoBi1yI3W04TnFaShcOKrO1pg6pf0YQxVRsQ2ko8amewET0PRPf
ZQ8alYs5k5aMTKbyREr4lkNCLleSC9OXEofx3UaLl0IGl47Pob7Q+IDp4qCCtjmvL0T+00juSOSC
ZbiWEuTpbKG/aedaDbUMksoQ125UU5S6AFFfBiQ2bb867sY3gH1l4OWoUyaqyDS15RDWdhNdveWR
9zIqo5fr/W+uU8BVLUC5VMV8MvWBxj3np7SLwyFmIam1GXbv1w1c7kBRiFML4nk1hiJmd8JgIQrs
cDPAMb2ViiAnWMgUsbgFa7PlwUEJKhyapEE4/9xaW/tcTkoRs0jdrDzS3ucGUsjCp9sjcRxweO8h
uI2B2NwgIrA1xKQxw1AHvdV3NGZ8NZPPUPKTd5mUPJV8Q2kyPnIL/8ZI7qvsKaF/XC/vzFiAai+Y
BsD5jZGt8+IieaxQxqUXuCVNrKj3VjSgAGt+3VEkgNQAhUUNKksYFZOhUHM9VxudNDiKAlvWuHUG
LGcnRjfBkhrmxc4DJA94pLD9RdgW+sqTeTfjQqHvkLPFbVoOWh13Qg7mTuWbFNCPvFiYri47C4zB
tQx2i4y5np90Fk2B0LoUYpLnEwdTgYnchQvT+zAXnS8jw/IBgB8Q6DLcN5OtTYnUhCltMVc1UdQ7
aRfKtiR5gcO4VLsTo2ItFfDM9tXXwX4QExURiQIlA5MXTn7nHYMpesdFEiavoJQkk9TaXvbqH9c7
30z1wb8GsNwg8zfgsM9t9GpADQ4Fg5aJ/43XyDpXliAFl0fnoRyI0CCODxw/dgbnNkBw90TAR+B6
lQtQjxR5z3mpZeTlTUibFaXtc2XE+06o7/ImRF7QmDQOgWI24PRUXiH/dmxmXB85JPVKMyB0YXa7
HH9QMwK/QsWGBcd7eaiikzXVRx7ciBTYtHSGZ5Xlq5K+pwCLXa/nyz0CjAz8L8RAEPadzmmaCCBd
FxVwnUoVXIylAgSA3IF/4zffKlIshRcvN5cAcJzam8xbBFgm4NqwJymgqTjg133HeMicfNtCKXIp
OHvZiQZjmK2xSPCQ6Jp01FpIEj4SKMZgGT4CsXjX10uLwmUjgT4JIC9AtqKmY2N+3khRpIVhUHuh
K8VGhy5S/ujEuHN8w19db6iZPSwsQbEBTk3Itl9EZmODBE0aGCGQ/3SbuYUpbNpNDnHu9i2Go3aJ
aXBJ8MHokAC1QYYaxP0w1M9LFnKVHDAxxGqnlD9FlRVmqMFxllHhTdW5VTQkNC7RPa0aklwraIQ6
FVIQm4FO3A45RwWedaYYxYcyKR6zSM4trKmJWac0sMJUJBaJ4FGUq1aG4E79dr2yZlsFYmCIheE/
eMYm70781AOOKHQFgM9iAeEwzWzk5+tGMNPhMdMZGBkI4QFDGHFQtjs3w0PEhwfaM3QL1WgBra5v
cZ4NDk0Z36RRseJCESk98vCJJ+RZbVhmImHqT5VW6zgS72q9bq20SV8gj78BC+e7n1W+jcQFd42c
vZda5rAa+EBJLguLN9h3CCk4ncEfVK/TTQRCqBMn4ruf1LdE7xKLqJA158h9LUG9hPPCHdWwKFBt
XdH0vU3BICiRu0KrGgnQPPmPqtGIFTVeZqtC9pxLAC9y4UPB6Z6tFQqzDD18rRQjt5ISwtiavme5
vBYybR/H5b0RAbBOeJzXkZL3AM9bsCER2cV6/ca8+KXqIiS4131gWtVvmQRILPGSn5Qka0EDj6No
0BdYs/fC7g+vFL5DgwRqWIKygczMQwact+knarer4eZLOUUx4yb9aXA5slJU/oYpwAAfysIWXnkN
oE8mrEWx28u9+pT1vmgqQRlZcKPxDgnoPovb8k0pA96uqnYna1F+4ORom4ptZnuFaClBuAlo+K3U
wU2TpBX0RrDbyQDplJ8jCB6bPRenq4rGj1DgD02cP6rXrk0PUulvkRym2xEWIVNepN9XPr9O+eIx
ZeFLK+bE7tvqXRU4vIyXvYRABpohzf/oSv+GiepK0RD3AHJRNrtK8u3CN1or6cLezBvypqgBMxU5
6J8z0essA8H9PcdJDz4SA9q9B+EVgoD/wkIwN96xVYcgKmZK0Pqm+7ASFMw4LHAgqBKpOPhCC3IL
0lCYwJCKlpT2dsFpzEb896NoouKJaUhzkMHpasTZOlDaGEjWHo7fekfr6sZP9U3M8nfapz9ZoRhm
q/u3PNdQU9XYkqzk5b7ubJpXJqIpFUdaodHTyEUWHwfCZTbhVNMQUqfwAUf+8tRybmyyrytopgZF
A2NIBvsOROUNmPWlqWdLehyXc8u5nclCWVeeiF6BE3WMXTcHvkOFlNTQ/reuT2KzdYfFBJFnNDvc
PudTGBFl6HEaMdZjGWtICjIT0zwge5tkF5QkMrOGX8rXM78HOLE57ElONjaiHynUGPaPn2kZCgvO
YGzw7CEzAwdBH/t6EWftjVscoEfRw6f7vEpvCi6lQoh0S3QL0gI1241hVUg4mEQmv5G+vvPHQDJg
CUF9+OomVSq1nCizBMXTxXAlG/lKiuqF09//MliPNiZVGId+L8O7E7le0xMzUdtvCTXyfeHxdlmo
j5gyuh+EGAiJSIFsya0QHVQSYWHAemVpYIO6TdB3O67JO0f3mP6CXUBxiCQZ6DKjEM02Et9YrHFu
xvHkFkJHXx5FApZMEXHaP2X3zrtAzzVBKpTYXATZnVLedtxNK3yVMCSdm5hsn42cZhzR/MhtO9ZD
Ag1OHL79MvZqYmTS1jWnBSlHcISISWJ62ASooucsdN/LXex5QSZtXclxINd1MAwXiM28aZt2r4Ga
ZqzlleQkK99eyn44JnSb7GvOWmdy+BIZYThAwyIA490u21a3xAl3HbHJLr3RHqTv0K52iF29Qugg
XYEzD3T+IknuMmY0qduJLw5oIz9UU7xF7rSr+AkJ4Uzfkbfk8CkuHzvNfinIOFTltYJPNnQlqXUu
j9AtGalsjv/ByGMfq6a2lIf5krd+XrapwiURpUosoVMDmIesmPSPFiklDoJNnHYvftMDU39EtJiC
dWMOEvNLe/uFHjUFYbCC0Lyq0GuRy/hOhRyTqi0B7IaOP61JnF7hcQEiZ4i/nA/wUoZSMA36wO1E
aau2xYZvtbtS4zbXB8ecmQH0Bq8+kI/gip2byY3c43LWBS7TCpPvdkb+nuULc9XlEonXh5dlQP4g
JjJdIiWQNwp4KgK3Meod3AWFKSKbrMWV2Z3GqlvdyJ+uF2rGOzwGrCC5D8fYUH3npVLrPBCVFJUX
KJEEET4OaIJQ+gHCPgG7rPnm+wkHwJ4H747i6RarotfrbzA3DrAXGLTP4SdDmO78BRKesL4sqgCg
NJECiFli5WCCQ7XikHrZ83Vjs20IgU9oViLVmT7ljjaaHgoNaGFuWa7D4jkuD2X85fAEKhTk1CHu
jWVnmieDyblEkyQLXCwIgskjTKfw3lJY53JU4cA5oLNBhEFHuQBSNQw7ZA/u4balezZQu6pwAft4
2RUHE/BmiECSAis4HVVqWPshfBquogQviJtxmCOMV1TgXdcnviVn2sf1tkGUFE19PpBhEn4hDZgL
hJ6n+U20BDQ82agjVwjqwpRqbdWXdWiWuaSbelevO7F7ypXqUa+9HAmqwwfWGM98zq21vlp3QV+D
cqQnIG6JD1Ul2IGnPKeS7IgaBzWorHviUiwikdR9N3jIHVaMAYBQt48eX3/kpHrppeQj8XzjwPE4
w6cNhA9qdYXTIjbFPB+aStdRG3wT5LcRy5e6F5CbMVR7hIZaw8JRea9DB3IXFUL1mAH9YAYMyR5S
IuP8qvqdWQjyjcZCt8fhzARKPbIYX+38HJlzakQrt15AM5OHEL8ZiNkD+JTvIGxplto09S5NpBua
Bb94H4pgTOZWdZw+ZFklbqKEf6rL0F+VLRSoIY6O1Do5bxEavHJqf8cFisWgmgraYOlnmP670ADu
1vuhtzT8nhNyB13MGqpf5V6MgbItC5JYMRPXOU+2jaTBD6BHB7/oFBNj2IWOZG3x4NVFUnXoMg5n
oJTss9L7UAo+MzVdvwuo8ItPRWGVhElpp0UB3l8tvKRF2DpR2jwlpfCW8V1gcUV9GyRNiuIi5tvU
G0VCHtIEHDOm0fcegp5wZGfCSo6Ct45xm1YPNQeZgqiZ6rFmyqH3qubkO9fL0Clo86U47uVUAfrX
4Kz8cyc/2QrxbZ0gBi7D4ZL6/UpS6S2fBbdlYuz7PH1CtlffBNP0B4s66E8kb3lU7YGn+BBS7VvX
CR+084l9fYDMDXoZDuRhXpEVePrPZ0rSRKKSq3ABif6TnN4oqPDrBmaLfGJgcg5UOix9ft2Hbs5/
71vg8FIZHKYvk8xQr3BjSSpi5CjO8BInJzIh1pBF3G9wQhI/dAjmd+1Cy82WQkPUe8gteJlNIOvV
nho+qomI9yy+58RvUbSw37/MxATXMkY6snQBPYmo1aQp1EyJoiwGnwiRtxzuvhIovyHdPCYuE4vM
Da+HoQNPJ/JpARMPoWQkJtP7g+zlHwXvrcumlxx4rSST4/QtV0cHUur7POPi9fUWvURhDS8qipC2
weEQYISJd9KjPVS1Oi4A4tbf5Ejf8KO4QfwSJ9LsFsDv/oa1puGSx6WThHi5rMMwQr2oItA4MIjO
m5mPSxmHuiR0wWXP9xXRbC+B1luSHHqjfka+cNdvdQ2EbH9jSLVgQXbZTrRSsfU8wS4j3cUD6Vpk
ODX7LdISsSjDtEsefKlG1vnKKJxKljrMemFh6fD4OGoJJZi0ChfIoHOD7nRNmpwMDB+kaaVuAWRv
kGdG2kpt5Vxvo1kLgFVC3GQAy11A5VGMPoGwkgt5vLUUC7diUD1eNzHXGNj0KOio2LkC2HPeGPDI
VqE2HIFzjbxCWRmJ2Ap+BQ2pX2EqCQtunrnxN9AvZUicoPFHQamTAa53HhZdH5GQXM9+9Ul8W3f1
JuT1p+tlmjnXwGuFTYQACTJInExDrEETAZKmoN4aS10rd40jWnQVPOqySXZDFw9iE05a7Rdo5Zqz
pN4w12inxierQ6aThq8hs+/mHNZLqbW6fGHozlYj0tdAyF8GgHIa1FXzwPMhlhW6IVSzWo/CD8+b
GaKs16tx1swwI4PGo2F+mGy/tUBLKCfoYEbqEKOPjSdginn4zb0FO7MVdrQjTxynraxlflJqWFs6
wO8CSO9F6T8YSNjboxzYFwO6NhT1pOMhIa8aV1QMXSN6FqJ72t1fr6rZIuCcCXUqrC3Y5J8/vw1D
MZeQZgtEnXAHisg2hgjsdROzrXFiYniFkyLITPGpiOOym5XtChrpls4zJ8Ee85+YOYZ7JyXph2gR
FRDO97w8AXIEelCe9Nrkwj+YdxQg/gcc1QApnSyTvVZCPoIHZqbkMmSb98RfUSTulYzc+2nw+vUy
AdwBUwJACjhOnlddmXWsLcoqdGue/VBy3clr9ZWjS1SGSyTEsAEDIGdQGB72AOdmitQQK7HgQ5ev
RLJiunDvVwq3laPuXqyFzIQ4Rm/G4cKGY65fYKLDeRKlA8x4UpG04kuobNWhG6T1SoVsnVnq5c+S
IR3012sRipUALuI/RGQntdi3iKVKEk4popoqZtMKL8CaIttMvSSPObckYX8GijH8HYNT5bwelbKq
Wk7F/qCv+T3UMbZ12qU2L9BtF4Xlwlw6awx7QSR6gVzlxczQK1IEgAHgRSLPVsBblD4y0JOBLPt1
HCSwKoOoPkAOg0tlMrK0tBIhQKIGbqFnSNIqmpGSWbIYmWH9cr2l5mYjyLNi8wmWHea8SUvJpBBK
FcrGQLyBaylC4EBbYiYumJh6DhUDijVFgxMAbcJnOeN3Dbd0zJrt2MdSTDfSHtRq+losgKrTtkZ8
6CAD3+bP/081pYvnXS2PAqTu9FAMJfFvkyx68nptwTc4u88+aY0pgsGQe49wHWYfqTL7VUhtake2
tw2tTLOpAIHS3lJX2Voub5caabZvD1sgJNiA8tp0+wiVL54iuSTwBziFBsxIQRSTbsqqWxmRspQz
YtgoTj00AB/8bWyyGw78UskVOceErtZO7dU/weBu7Ug1Epvn+1vGtHxhQpovHhKRAcUMZM20Yhmy
Q6lCjyWk6pzEQDyt9uMXKur3TbukMzvbFzHp/WVqsvg2FaVRymNKamlkSUboSAwym6KxMBnNmdEh
h4isLAroFdOZr2wztGMtYYrghH1R6VATou29x5YW35m2AuscPgfA+BH6ukC7A5jhUUEL3Dou7ITu
5L5zBL6zgwriRAlvXx9kM45kbMVPzA0NebJ1SfQKbsFCgWsVcGYuhjpXT62O59eSFwJqAkCKzts5
vkvYgqdypkIH3N6wxRhEWKbYc70Is0Lr4NQ1MqSZ5h50yMgmcmxdL+BMRzyzMukd8OkoyIcNK0li
WH70yyg8u/JdXf923c7MpKsPUQawzsC0wxH6vB49vfUjPyywVtWqXXPZS5osbWRnK8wAIhwOGBw7
p7sJyPSGGitQlEJNdj7rH5EI5rXUdWVh7M4WBccXaCmhNBf0+Qbp9lqmJSgKzfZJH25pWy5oycwV
BYwDhL6x8QP6ahgEJ72u8CowpXsSAKmvv1V4vkll8SErsCZeb5a55sdgRYhkzHU1PY55XRoAoxYE
SJKgW0nx0rPXggaroFtC+V3SsoFEHWD6YF6BkY9D2XmRlCSqBJGFAWKRFXJLNrclVBAANlcG1XoL
cmeQ9/oHfRuJvbFxRsYr40LwiuUsaLuq892ou22LJ6g2WBTsAIO+Xa/EGRA96JtIEwzuKASXLxwR
yLVdyy1co653A8eu0268jbYW7cwK/wo8/td7+3/8j9T9XJWK//lvfH5HYnsW+tClP//4PzfhO0uL
9Ff538PP/r5tctdd9kEfS/bxUd68ZdM7z36I5/9p334r384+OLQMy+6++mDdw0eB5LKjEbzpcOd/
evFfH+NTnrrs49+/vacVLYen+WFKf/vz0vbnv3+T0Df/6/Txf167fUvwMzjF64/yX9sifqM/pz/7
eCvKf/+m/D6MfGR8AZUW/ksE3n77V/MxXBF+hxz/wBSBz04C+HPYVdKUlcG/f+MU+Xd4O3kQOAad
q0HQ5Ld/FWn1eU39HchLPFIFfhrjEA7Tv17wrKWOLfcvWiVuClHNAu8zyscf9xmAeuMkB58hiBxw
iiEQNBnWfYA0HkLheeDs+62ZGB0Hbbuco0AMadxu/Gf8slOIvx//Gr/7vOf4efwy+/snvAhoWQhV
R/PkYcfnHB87fdjJ7cdHtsAz/flCRxNH20Ye9XabAw/yeePRzvGe43ef90yKc7w8/qWONTDamtrO
OaP7NHb8zaQ4s78b7zneONr/fPZckSavV6V9Z6dG1YOpMdMMk8eOLzZbzJPaHW8afzixP1pAcqrO
DpHm/LNHzN03fjftBpPXO1bRnLm5154YHp8nsUhB2JUo27Jk2YEN/0CrMTt4EjTFWcbtxu/Hr3Cu
J6UJRG12+Pxz/LbAkmIqpUqc8ce6msWlOV4Z//n8PF7qGtVbwdf6dnLP0eD43PEnx++yHAnkSh9j
5e/3Ot52vPfzeVJjAPz794sc37tOtT5GShiUanyOUAbc+B6fpWjAceFXJ+85WI0bCUJKx7KMP5xU
0fhECuTrp9WjgfGvzx9/mhh/OBZfof6Pzyu8GqE2h0Asvxp/IOp/Fnb8dPLS4+djuccKH8t5vKBG
UFLLY1JvoMmsWFkHAARSrPn34z+pEquOUCJ1oo8UVp/flRzHNqwHdni8ZbyAKbPe90b/ePypqgrk
Lgn1z7uO34OCBKFYWbst/OJPKw3hn31RpvvjXYKOvtH4XbyJaUh8K0TfsFnR8854Tz+8IQim/Sqo
c8E6/o7nKgZZmo6emOUDhT8UEjkcb0vStnaTwjmWaryW6/060vru5vg911QfYhTFu/GG8XuZ8dQq
OyNdj0UYv/MaEeelojPso5GKIf12KFBy8n5Vzhc7SQnfx199/r6SNfDKms9qP1pui0NBtNg9fpPR
/kZHRPnwWSedh2RBasvI9miTKqKCIHb3HzWiTOHqHqtyfMB5I45mwVYjdzhdnNTm+P3QiGFTarfj
D8diXG3EYxmODXn8TkLDnjTkeGFsyEys/5OGpCCBDN1TMZAN2hoaMdGN7uZYK3834tEmsv8gEyZ6
9nq8bayFLzViV8XvVcci3/KHBiyCenV8+vjMKw04Xh9vHxsx4nvkvPh7PBwb8dPAOAqhcZeedK5x
FI4NOD5m/PF5A1KRRo4ahakTI3HAhmdKYQMqR59r4Bq2YZfm1vixSxVtL/VgC4wfSZxHyHSvfRs/
QYu2cUvD242f4OGNH+EV/ryz82r6nGSbAkSKp7DM0mdZpiuV9fL9eAk+oXtF7Ojd+Nu8jCNTjhIo
tAy/U3JMDfAWKp9PLvJesxKS6ZvxKtD6gSPKiAePvxX0vFoFbSg649UmloINkhb/WR4/qv8sz3i1
M5h+Up7W4MKxPEDO0eexPF7t78fnamX2WZ7x2vjVX+UZPwzl0YfyjJ+4Vr+XzsujDuUZL47lMbpB
onyoiQL4IGAHWn0zXvWELnD4oTyAHJFP5/iXdvpPaYL/p5v3s03/f3YYWH+kwz66mD7q/8NzgALv
2/9+DkAODvLnKaA4PQYMv/o8BnBA7Pw+wNRB2NfB4oFo0V/nAA5adL+DpAfMNBiBsozcOMeDgP47
ACiQu4JKMIQF4OeGQ/Wvg4Ao/A5wHVQbAe2AaxqEx68cBEbe4fEcAJ8BYtZAtyEGigA5TgWTszAe
T7KgKcT7xioSW++/F6FVMEtRtqSHbzVa1TXo88+xdufL955vadoNKAzIuGuWv3p2kAEehsTCS8g9
B4jRpu1eiaAkGG+gKs7WXLoi0U7gNp28jZEWBUAkKGqbxk+psrtqj5lNszlpAf4yzfUzFAmuTGgx
DNJCInzG58f7vA6zFtohqktiU+03arESHSRfqVdytmrrVZY5odXgvdO95IDt8hE3pnhglm8r33oB
ICwrf4xbGwmBdtXmpH/8eQw7O3ahuU+9u+OrKSo/iDvhbI4/zl9t4IGoBLRpt0/uYrbN2Yrvt7px
K7L3Uv8R+EhYrm0lvYOPBYrz5Luc3SbdMwQFysbF21csMPNaQsodGfw9twbGDqf2O16yhdTNNnxk
Kqldrbh1YkOIQFyVQYpi6fKaseci/V5BEV0JEAV4IeWN4q9UGWmusm+Cts8p58Q6D19sYIYgcPXW
wLoP+l0prJTIWfKoT3GIF/Uw+LVOnEpcqFLmpbLq1qv0bfDBBBawH48IHPXdoWueAjE2G83R/Z3i
sNgMNlG8Dhzf5iqnQUqSepvG9yJITMiEpm2vt9E00HDxboND7OTdpNTgehrg3ShoFvlLYOVWqLwG
dg5JzNBMt4lgkpVIN6lvZ+slesvom56MR7gkjz1k4uT1mZwC6wTrOdA4iql2Zu4DoLNtdCdWb9L2
PgJOoV6BfCnbvbAWyA66e52d2AYaP7Sr1CXIbiTaZWj5lvQBVLHwU/HtuLLYcyncZL6Z5k6x6FKD
Z2LSsQeMLOaRIWGdiO59XmlcBtcXi0FrCxlgn0hRYZYucdQGFDhLAdRTc4LAUtbE9a0We21bTm0q
2/EiI3nikkfj4T3gjx/GN2R1pgg+rzUK6CoP9Dqkl2rs+FtgFZUNYJEn3oIuDKLFPY7xYL9ydoEc
qbylL2EkxpQs5y2IV9Dh5IPwnzyISZ9XhaK0SqUyT3oA1hP5KTpkVAFB1i/emf6DqwRkrEyHCxLJ
sK+DQAhS+qnVD0YLK6l/yLqtt1ZoHOTmyShvjfonH3xHdimbAFjLpQwJhvStFEYH1jOwds1M2ol2
od6x76Ef2X7/swf+s9skSWiKSDGNPBS2r5ktNfWP7k16T5vEVL/zD/qQYuN7lt+Hr774LAQ7Nduo
IApxjrRLlZ+Uu+2CNcRf9GrPGQdCn+JgpwkrPl0ILIxYxGllgVSA6oKQw8BZO68sjytUH8wkVJbn
6IHF906SmMqr7yjBCiK1GgKvSMy7KrbJKi/N5If4Kr7TX0i5sAKfH5kcfgSlfX38j0oLZ6+kIvoP
QQ6wJoccqtNXMrK2Eip4zh5a5njJXlT2ab+R9GfPuNXYVsxcz0A2D+5OFddyfRBEi8TrJkR9Z4fS
AOeTvGSQ6dMPPhDJYbdTWs8MuL0I0IIG+oe4VZBIzniVc9s37pruNo8OIr1DuLwsHzTxm0LXBl3f
Yu0lf0TYsHIYKkhghH2p1OyUXHjQ4xuFPjD68H9J+67d2JFs2S8iQG9eM5OunMqoSuaFkLQleu/5
9Seoi4uRKB3x3nOAmUH3bkxXMu1asWJFDGsUiDmq+H6IZ2Y4YotZlg/81yWVUfH1qaujQThnj1NL
Rd7Ndt52hGsbHhEYCTLvxD2CCsyb+bMGqxdRM2OKbSiUFIYVBa0aK9mELNjDxUSi2T141vkL37Pg
mGPCXuqOKB9ZTZrZyOF+ZdHmB+P7on0f+o8HRW49FZYSl8aKJyrAE0SmvqGTRt7x8FzhDzL8/Tiz
MrNDvE+gB8HRoXCqp0QgrU9zcLe3DZHfPJHEj8NNvYfXTtMQrwfVncYyUSPSkN5KzhC+kdWB6P62
qP6hsRcCVPC2g3trEtltQ9BkdOj2/cQala61My0psQY/L88sQwJSB9xvxQXBSw5R/iuMXjgjhnEr
OK/oVNapFzO8DYGFo1KzQbEmFWYnBL25WQzZHM5de6GW0gU/hjHvoi/vY50LIzfpGIZo1wkCDhI7
IIiCf0ElW29pe6z2q2/yj+dl8emLuAnotNb7YSCeIzc56i/Sw0yk3zaAf+E9QwaKa4N5OWuufUCK
mBks6My/d9hcAvi5w77M/mKHFS22o6hMAoZQeKQpXKmloKyDuA4pACRkJKCe+hDICXxpEpJBQJPK
6LxFX2rEmzJ82nQrhN9LfPSYQZXK6oKTqjnC3ECQMqncBWbef4jAuzXv3NZrJETtR+S5mMFFVKMM
aKUvB5ztqqVagkT4gYt3NXYuDe7Q1y5qu7K5i5s7A+x/Qd1g/C1kdfaY2o+xIwP4zMdoox48jaIq
m2VMDRgPJjamG7aYCsGDhlgzgUxTbfam9lZEJDi1/xBVWzqVop2lwnwPvRrwmDzr1jSZ0m2+B2al
C6hXVns0lWf3OLPGnXGMJiLCQalCBBqjWR3G1WDTfl4b5cPKoq7NyiLakkEUaEtYOJ572YpFO56I
NdQsLBDzRRzl/c0sLRCb0oPOkfRRQhef4Lbof+fMPDAVGjPF35QCETH6kcCAwAq280fBY6hLKFpc
EmA3FgfZvTWll8/D/uPC+7IdFw/nkMlFKEGPHQawDBo2dtdRGVLjXIsholpQknroiGHmcNdBI3YW
m1qAmMOXLHh5od2M/j2RPwP6xfaaJ/rLpdBU2eDhwRPOoLSZQ0rricYDq/4lDc1vKggYJh4Ge7CK
BjIWLDXR+znYEKSRbCXZSLixEXlAtt9euzSX3a8/bqtFNBZ2XJZzoYTWT4HIqRl5pIKx7oCEozGs
HGVf1OXnxfPV19StiAozNlOsKTJXr1yN7tdWbWn80kldE2c6j2cKQXsFhzjojODyQH8DiViBN0eD
gyhBcspDs7BFBB8zDb70Am1zhv6wvxdtqXiynJslj3wsBCg6FApGI9EGuS8bHeNfSyMEgiFeeTjR
nuD4NgJUe68LS5zsfCBhSjJ0DIiWf63MOfvXZxq4ft9a7W5QUa4hzXuSww+O1LgbfCK9FC9GgHQS
GcpT+eDh/V/THFtKP/34jsWLZMBazdBSIb5AgmAk6UsLCIPCY5gNCSsQTqL+HbPoGseUd9baMNZe
5WUbRjPJvToCRbl0b0VI1I1hSVBsLhjUQKD2vlXMiVYvwTZDSVQnyFklOASu9OMIa7v8007iy/EL
+UDy+hozAH+Sst7JGoXlhv6MAYkIQmGA2kduXRH80/q1e9IuvSkw/GFnTu4A1SHLQ/NccMqQ0cK2
4Ia/G2FSZsYDjHbATCVGSyq3f67fuYPEypHoNhrkuzvJyV9gLwdFHKAR1E9CUhbw8O0w6bsIvme1
rck076BBwxo07JE6JtWTkty1kpUpjlHZvnZUZBeYRR3FpHiQdEv0HWh6Rx/942Dyu8gwobcN4B3+
CccquSn+gwjSbFUL1ght0TjYRtoF3T6d/6hlH+Ww1Y07uXKayUn8ikj8qWc478/RAS3taC8vR1eF
vZz0IGKIBtFCZPQ0uAYn6GnnlTmUxDvo5+FJrFauR+XX8PQ/t/WSkSa3YDZl0Em6GBlyY5ZXVgWP
bvThviF+QlB96we8w4WDHkEYIIZHtafVA38MDgqNAHuo5yeA4BETDMbJNifvA8HM91JK6ke8Qxze
VYZiWXBCRatBcu1RbdcZsDkk0DObBlsuzCKnrQwfYZoBOVrrR/nMqv94jD5jpy/bb9L0wPAKXLKV
1Zr5wBIPV9sZaEmdmgjH4XqoKWZobOuJtPsAoeIG4TfV72BUmHfUlyl6FNWESgqJ4U/+oNjNYYgJ
VmVQaX+HLqoGhncTRd8SbLmz07qRwe8XswbtL3TUwA9iqcfblZnoJwHCo9pUKxIGdMCV6IaGmQ4w
qURk7QlMovqWA9n0DOvC6ZrZmstl1t9X8k/waX5Hv4xjGZCEowQFeIwDjgpFSmWqbQHh6Ui0kIQk
NMrMydS3UDF9kvmVTbqkRf2fa/TLby9CijYKksmf8wvx1M15Xn2GiK101vaw2fQe2yMSDWftff5k
8//YOl9+dBE4FFleornsM6kZ4btX0onJZrxBy88WDvYGHmZanNZFE1YnehEXqHpQy0nbiVhwbngQ
Ahu+ogzGlClnKfmtxWJH6DQ4BKZHpWZF8OXzYf3jo41FJqdIgwCV2EQERDT2LEbmUJOKAV95mZNR
+N9w9UBkzkEDFIn7fSShjdpsy8fa20t0SNwAbYb+xaNjAzt0OIpE98L0OPibFDhTupdFZ2VXziv/
13gXRQIANF7CcVgkOHCOgLLIxMRrSWs0fUcEKAmcP0LC2Z5O5NfELlaD3Tm9++v3Fw98C3pihB7G
eb4U2Wxam6fNvTAeBHGnyaYCrOJF2Ya4/FAchwc3rLmoV52m/ppANU1i8rZem5H5F/8a0TziLzfe
kPq6HnpdfKk/Gjc/he/iPwCcuNNIZo6OsgbNrB0TY5F9Vgmk9XQjTi5TBXFQIlgqDWFVqV0DyJod
uD0SKrNZdVqbK1d/fuYia4xQMoogUxlf/Ft6gz6zcBcz8Iu3zVsdUOEiHrIdoB7NEkjAVFa8Ii98
nh6TXeWiOO5EF/XoWcJ22ClOxDqHv0wbaZPdQABBw2INN1UmttR7K0Eq3g03bTTHXf0vOo3QJteI
gl79iIZ37YP/+vd+1tf28+KW7XI+qgoDq+fffBUMuEPX2i2/bx7jF2E2oLCaFgJuJIXeL8+CjUc5
i9/gnwy81WKNnwyRyQbSHAvclV4/IuOaYH4AE4bBUsN3pdmq3q3htrm4bTjK0fIRr3r2UPZEhvQA
Mg/gsVXkgOY6v3uPXk74zo7fyqfuWtCaJ7pheQI18KbTujDz9lDWl0B9SEXKK64BUdMBNwMVPSvm
rZp/kA03n6zpNj7WPktFItA53gVw2FraTjyVGkk18vcM/ixTfH+nliBpCR6vb3RpcomhlJfiyGcU
YFA1XrJxqxm2inCGCR4tcEf9K+Ci2bMiYY32FDds4M2poEPm4B+2+L+9lS3N4W8d2JC75XXSI3Uo
GJ87ZWh51bbnr3+PfUmRXb5zxuLJkdCqoncqVj9yvU3Gpi2yLn+HVAbVwFRYwY0+2y7/uikWD01R
lTqnSzi5UAVSkJrTsTgoQQ/pvysHY+LEc2vUvhp1I2a7ORM15WbTCXYCA0XejWJXnQfWvfsxHbxL
CxtHIhxkohP4QW9Lw2pk0oZWJRO4vM01TC9YCUk+LZaWH6AL/Iw4fgrrLsIC0Egrvh1FoMIG6RhP
q8D2RacLmfY4obhwECRHfEo+chfg6Zhey5p1zwp345j09PfC/RqkfR3JYuGgYd12bQaQoaeIMVNr
inazyVUNowlSi5YQWJguHCaJylavbzKkz5f1WPHXjO/rMBYr2gVN4OUzGCnboRMJRBetxLD4zm3I
7Os1wRSNyo5vedhOBcpcxEvXZfB+exK/DGLZ7VsD/cniKRXxJHs2BGRtFam6fOxR/BW3knzIxlUs
RZ6vxT92grx89HxIB7V1izDfAEJH2o/0BbGAfGoTgvqiZ4Li+CbCo5BkTBp3utvagHmexjfPyvcJ
wBaw7B2YE2ZQl3ysetbDZHnY8CAQGCCOcy5uS9qcK1wdMUOR49/fu+fXJOXrjC2eUJiixQHkEeNL
jAD/JZEpEluIpALqm3vZw8RWS+S0KaqtJWRWrMKJUZih3euom31kp5Et3umX8J/fo3RHkueco0pk
j4BQechgbnBrAfgwYwvto+NrutoWNoeEf8394iUu/UBokwFzj8S+hD59QMcP0KznVlhUOlC5H+Bt
7yrQ7RUt7aA/8dBg3OsgA8T70C6v/hUIZrGN7iYXcqb5ux1SXLkM8e4lMvCXySt/NyDPkq06wCsc
bcddf99fkH/FElEb8olpopHKhybwqb6TCiuEUp1/KdVNk0NEiEFLRj3rFYCe+elZwxd/iZhFyCpA
vAqNO6h8LJvUUr8NIz7w+EuDMBkiQeUA4Rsw+iD/ZHUVG00+OXjHrqaeboqBE1gV6jnVhy/tVNwG
AYM/Mf7j89YYMvBUooHy9TaI18/IfPi/r9P3gS52mRJ7nV7kGCiq4DPKwjUEYUAgmVNnR52dH4La
9fNt4dsjhHM74o12hvhh6KB2O76N0aGHPJfnAUqpEzagjDtRWKhJ06acJVfZEJtZIiIHALK7C6BH
VChWzwdUf5NoRXNgLA7UqqmKNxV01jRzYTZB+RFl1Ow+7VaO1C/A2/ePXWzKqqtFpe3wsSAPRe4A
xghNWPoe0750G+00i6CMTNjzTlBlZJVEMmcdf031IoorFaXEtsCvx6MZx26OG8WsVStMWK/OkUVH
uZE2KRPLU6IxKP9JNFFId513bqGuYXA/Fh7tHIYCcQSY6vISLE0x2i8ZgaFzapa2fHCRbdQxGgBf
oaPfQhPEGgLpv4PXbEJgPjggxaYvmNaZ0spyfDILvk3IYgiLl1otI60OKwxh1lgGkPEBqIV7iFj4
3mdWw7928h1HK2ET6k6AusybNpHozd+MEgETmvFMkDeBGcquHFhCeFD0979vYP3XWOjrFbxYMS3k
paotUaWN8vvE2E/CbkQ81BYoo5hMkxtzajbe89i96PFmaG3jEqIM7l0iaZfGjpffhAa3DUEdKXwB
YwrEZ5TUmaiA0nXXiAzieSg7CI8iZ6p4ke5rggfIgaOcDGgatkANzgaQqPsoOjQWhGBYbof+hhcs
FAIOBYrdUNQyQa/JGOZNqF2h3sPMqiozqsN+NyXlYXDTTT6RmiaX5hW8knjjsY5md9zr5CZ30K2q
mbEVHvyTfiy20E32qaVYwmt/KO4GNzSTjPSSzb8I0TkvtkBS963t2dFu6AnqZYPFmwEU9EUOTqRk
gsZ5RHR3fO524TZxWxrgifS2hY3i3at8EOHvKbCS+qfwWgLWgwwuyLvggtLxmgNEoP413hTKLjtK
Tmh7T9OD9iAaNHrTN8GT+tKBXUIkAG9wbtu1++mhznfFsd+3OYX6OM1t47W5lAPtr+FGcsZ97VMu
JMV97OjaNqwjgmn1xT0HCesOqDYVcnS80nT+EzhwsHYfOgpaLa5FdIevRhfuSRMwKPWoAJl/TWlI
y9jWXvmrZkGLFLmitIOaV/akbpDYmkipusdcZ2XscpcM75tqJZCKI/ELMDG8evUNxa0cpQSLcbuG
7WESw0CNk3Y85bA6E9FhqgUWWw4VOJMv6TAB8n1tzyI05az83B5mp4L2XB4gXj5mZn9QttN2NOcs
DyWZDA9FY9Uv/cA64Zg8GdIukmmF0FeATCutT6iBDOOlC6DZbgUVzKbdLLXiAqFQ7PINgMsxBaib
MN8EW4BATNtzIV8GUbt8qyqWyMNlmfLX9gqcfbrPjulm2hoH3OpoONioOZUCkv0DWBoC/hMIYtvx
Gl1SEwNFzg2145KVHfE3HJ60DTTpvd2w5V3pDMEFS+NBRyCysMW0PqSZE96UhrV0sEInNuv34cHf
+yf5SXtWkTmi+obCHE6+BA28ghiNJfY01na8RFAEbnYSixBKdLseVf43Jp+aN0EgYHc2b9wOvG+n
2CvgnN03IHjIL/vCTdyuJYIbviDNCVMbYVb9wG1E53oNTIM1PuMxwJaMJxQpoX7tqGZkoka0F27j
vXiPMpMwzbGh+jjrpOJSyK7yNn+KLc+EvUTAgPyUH5VvBrth2HBPJSrUAuJszgX0XcArvdhBxNaJ
YpBxrLjZTnvEKllxTpwBawCi4xaUr62ankZHfABZrmiZP6ootFGEboHCwrvmvUWh4S2r3yXBUSED
qPMka54VdS5zK4h4EN8mm7R2OwV+IjbH7WpX3o4PY2fVOVpGgY92RzlFak/y0UG5BaUK7yXHmygS
brQQKo+xg07x+qUr75r+MXsCO4vf97feoHgrbJWW+/Sk9ya2Mo9S+2h3LsKH6C42zBIwQhGXrD9H
qq0fFadzBVIhWcahgQy7aEnFZph24LRAXbHJiH/Cn/nPfT/HgzkKMNA/skcQEKx0ICC/hNC0B02h
75+6+iJFdx3uhrh4qXAwClyn+HexkBtAesk+sMW4A4wXCGDg6QQH8VaC/Ti4AdyzZ3H7rt9F3hG8
hdQ/64OlKNvqA0h1KKIPEEYSGxQotFN+72mvHhTFRIa6fndA83B+rCWIJuYk5a5iYAYTCVGAgb4+
4Wtg7w2G4V3CKTPbCtjBRYC6QyPYsGbqgoGM3gvkrDUUmx+Vs2CnR/0BngjAISdw/iZTidwW9pMy
TlKHOtgjt4FrEfGhU5WaqBKV3UgD0eaKw5RsEoRN+d5QGMoNlW6qcw2KtK/IQeBiiAa0eeHvkvxh
NpeDhCtBF045E5pw8+U2P5VsrPfNCY7YNz1gEUouKsFfcAWuI5R2212n1Ieee9E+jJNkSz3zCxIb
jvpW645xkGyPALDBAZtrqP5JO49H+Z+BVoS7wjTsiGBPCbRBYaSC7CQ4nwggkODNf+zEIct3nufM
xZRu05m4Xy10PfQUWzC9BFfodIqvCbJgooGFMG15tApkNzR8QkFjhx+NmYBTIdBkIEENa2LRlBEW
gIsYULCa5HQfFyx5LgIH5ETk15doI+aO3lko27HaEZPCrHHDo14OPmdMUfiVedTPMjVikD6ItvDD
AGBVhU6Hfx4QFZow/CZ8A+nyAEso1aOwCiTtsZ5NSoMTKJkT2OAv4Vt+h7YNcHh84Twk2xomVa/S
aE/oQ1JseN6XpSkXTAfSDMmFaRtD2lOlXI8V6zEg2e4BAa/px31K9H4LrIB2gaQvwj770xdmEdsF
Sq7BRxE0EX4jBaaMizmntcJqqJBLSIhYCBHP6JApdt6bkTUoDgKGtNtxeU9yycrjmCjVBaAAMpLB
FF4CjTTjKesYGunjZDfVNz3H0gq0IqDNDMgvzeo9i1nDP4r8OVPxuiKt/JiEbaw4qI62bFqroX/y
/P/6xEVoNvpGEaaQkTkD9Czc0QAVkyiQk7C7WgV+iPN5Hjk7IaMlZKYcb8sJr4+Eks0wnUPUhbSN
EN2l8aERTKMmxj4FBbkisasTbAZSYT2Z9q8CbYjiOQFgIFxg4oPaXwWjAJ+CU92A61PkeJP6+1py
+AR9aGYks5TbCj5DhCRcY6usaZGd5WyFhforpe3r+i4CZylFJ0aaycLZCIh2V7i4iWlgIXRIYJ0O
2X1zjUT3KZ33x3R/tmV8yRaqNFKTaSzii3ZRwbglQWK1KOeChQTy9GkegeAEqglzXQvxhmNspW15
6hpQzGi8QdWnfw+fZ9g9PnlP1StucdnyoBv75P3zrMSjwqn0NmKLCjkAKcCHH81NwGqAsIUEGN0O
/LbgHBW9AoBpuG0LPwoo8D55Z52qe8mFFfra/vq1kvBlipfpkYI8MSjhuHepTd2eUMjN6CTT9oT2
u8nVPGKIhL/278rEKnQzwjXmGfL0FNBFjnOBrlEIp8OCiD/6OwGXYeQkPbjuJLqpg6VBsh6VfgHw
rc8TtJUBEoUdDhgFiNDBfHYQBGyq9xJ8ThC/UWyrdj1PQ4SlvhM//J3j/E7F+Pqhi4MEb2kD7r7Q
mg8hBuMqpetlB8E34w/8z8D6F+1Vn3laLEGnRUmmmHIFA+NG3nwG46VP27OMajeUhlWaTLv0jM2I
Bn0Zfu5Exr5MbQ1xAkSIUCrkGnN294pxw5P6fVKuPaZim7xJD+UVmhaQ7GTBrTEhL2X6qGv08JcC
+clBRUBzx5YkI60ZDG4PyTm+HwcrPRTIhSaHA6cS8qUv/CNIyvf64wzRxRbiG+OYHyPSw667vcNb
iSmWchqhRf2Yi6S7DS8BnjgAUdmeRydHi9Z1axRNQyaw5tBF0k5WpVol/hUzSY6zethNKTTlieSu
rMJvdSsdOThEHVGi+sFklvi646QGZM2GlRycnFFv8UGjSCUybH0EinZdb1oW6IBnEsqzrJBmBXa0
v1z/RwXur0NZAEJy4EHoDuMEaN0qCNhQ6Hg0hoDktuznEHc+GXYKglxuRcBQtWyga70Z4q9Q8ZfJ
WLxePN/wVdUDwPc/9D0HEN81oicZ3UHZPrW5iRhX8IBummoNoaNyVAfhG5g1BasQ+ACwULayOD+Q
kvk1/TKexQlp4ZaaNx7GI++j0areeKh22cjEpJQO5UYCBc6sPgxQSUSGVmvZQtCFMrz59yh+pUx9
HcXizg90rfTVLANvCwxelh2NbWhOPFG2pR1eY6qdQNz9jLPEhwqVZfi3smoVLhR+qyN/HcWipCGU
mdx7EUah7rOdD6IWYNu36ZPPzIEw+fc3/34Jf5n5eWW+vDolr3ByO+bxpd0oIBlkJL6Fk5lNeFjx
JruTxJISSTh/657iGxgg4226RzIRXWJcFIMJ1sGJOykI1QCGqLssOyo9S5Nnwd+nwVmGQxZTpj1E
5fPHMWKVOTJ161+CYYN8WEdpuKJxYNXxfioIt8Nbjj4Kw3MEzfRRxF4Dw+Zd/eOF/c+3fhaTvnxr
jQxiaifMbGVNQGESi5cZvMtcyTE0FNG6TQgMvGXKZi7YxxHNHyK3AnkqRzmO/j3vnxzA72MBTgq7
PzRHoePzh35WzSXF2PS8cOFx8aWs1YFMWpVnK0bDxuccPLugu8jJLbI8ZFty9BYCWX/OR4wQ0ArS
IBSFcXkDSSUwp9T5XQPCaDLhXoXrWTiivQoyanB/i9ZY77/QZL6PfHF7RUqg9BDQFy7CJXEbJCu1
FXUU0JWtmRJQE+rj78BcB6147d5Sf56N77+9uLdikSuVohmFSx26pYfgOdpJYIzxCspLhgMbuNqf
SdseMEKzMGAXnOYtWjtbIJmcTxFCAFIcqZpamopXDsBYdg873xrcuIBElqyAmrg3aFXvdBGtdgyq
13ngjvquQkZSig8Qug7bfY27MXkc/U2bW3OnQYHsDo9ogbhF03dFCrp/GR9FEbiFcC75XQChuZWr
6r9ZBCji8lANRXfggn6D6ddhElJiIkxALcCAxgCABG7nwZHBOceHqHfN4NQo4CBTWzMQ+oUXNq/D
f35+XqcvJynlsqjrhl6Y6bWmlhNFJPlmcMYCQYJA0eiLJPD/wbJyvoB/Hpr//Oyi2pgGEa+F2SCg
5AO65n151lXgklVhKg8wYHRnz6Th0IxEetbsyQTsOMAAgvqvHmJFB3FfcpVXjEd+r3d8mYnFaegS
ucxrBTOhXJJ79SWtifqCsCyEkBfN0KyJTQY1orJkSIUhvb52j/zSoPV9JRYnQvez2oOXjADmAnpQ
4JkOnJvD3aywRDQxPTwi3w7YAwuffdB38cRzyOeZANYxUk70AQ4mh+jRFQBxg4UPtbN8K8pmXpu8
hewbu9uOva2qnWTjvuvQ/ebmCl6KfVvaa8WKX6ro379lEQVkxjRyaTVheRvRVm3NAiAdWN3ISqR7
FE2tRb1DX4WgHVQiJ5ZsRSZShmzlal49W4swIOR4uWg9LCm604GyA6MDWuiBCUjbyKxZcACbZoYm
ZjIB2o36/+3vLwKArIwTIa2wy/WYoOQBXLs/lDZQbvRSkcijpebAIPQWbSrcP09/v0ur+3kRD8hB
NHKdXAioWcH/dXasCjGAwWipYbC5j3zaDyheovPAC60yd4GtrDli/ELq+LYPPttpv9wuVZN7YRti
H2gapDiY3DEjtMezGDlA83btaS7P5yBFj1gRNumfPRHr+nxLcU2QgjAMXDawLBJni+rF0YpH2YNv
TYSjjRAdFmmbwgHUYeZ3q71s8yXx41778kuLja8NmZrnQSBcYDs1okshs7On2p57E0P1rFUWTi2F
GydbWeufKdH3D1xs9G6KS3nQ5wr6Y8ckq7anHkVm6SHuThLm2u7OITCazP/na095DoTNWru+fgm5
vw9hsdeFNtQ7pfLnG10z0FEQgyuOclPh4+lGMj9mtO2Qeg50QHNYbAnaDs6sPmvAKInVzcS9/T0l
v2+9Lyux2P4qPH+UVOJ4pADwyACGSfX0tezcAa0rVfLYdqeGRxUZwKoMwDQw2/i+zp15hwaq8/dY
fukQ+DY3y2MgtZMC/wsEO5p6HRrbAKNSQgeZBW8jNAoBMBtvKMDFBhNhgBRbWmCr78jhjOEjR1US
jXfw0cNNnzugGg6Z693L9/EOolKe/MY9B68FGgB8NOXmLAIsQVVwGQ9JYsseDEOQ66T/5PYC+B2g
SBcVrJEf9NJu/A0IHegiSNecF35JSb9/7SKi4VOpHLx6nnljw48AHNEUNus5J7nDc3af7WLOUVrL
k0yoLE/Af0AqQXt7e0hGu44oQLJe+f8HAb+PaRHmJIYfKkOJGwBOKoBvzV45xHB0YYhxQUEXm63P
rfb0/pKRff/RRZBT5Z7gGT0moow3NYobsg7MKhlJHDvprWs3bXgS8y1vZlaoHFIgPelggqneHX3l
CEucxpQ+PPjVun3IQKIyqPQhjCYaSgWNocIRoQp9Dwup+gmAK74KNBkG0qrdbkoLvuZDZfX1psF+
8OkFEUtjj8BhTdnKVRd4z0r2+d8cN12E2o0h85C4+B5HTloLyWYBN1Ak7jrWD6hLQqgN59ypHNgU
xe2jFLtG7Mj9FjVJLHn0DG7VmgaL/mtaAYGG/zuMRRAHB3kp9ipMudJQSCSUUKuh2ji3qeInM8Av
WmWC5Z6XgK3BLqBBQWoNCKliyZBcQFWZwbcXFVykDIJoQhLH6D8iJOvpKdQsXGlAxGC2I9kVDi/p
NNag/uyMYE0BVwip1xJ84gCsl00ljL6YcvhsNw2Yf0WLecW6Ya5u6L4d589pazbiXk92gEIGhQya
pTUkuegsQSJbuvXdBE+W5AQvJtJx50p5SCY04OsrMcpPkYbPt/E/M7Z8GxNpGgAdgNOkgEsR0lRF
d6BwD5rBlBFU61k20mS2jL5TW4oADrcT7pTJlLcpCElgJlw5tsb+UX9ND74s4+IZHYeS66oGg+I3
7Yv+XiKRo7zbfYALMVl6cdS7XZ04HMqFr6BeyQZFRc6/+u5AVQO1Ns9FS80FQOvARvUNBUiFd6Ta
mnhnePHv430KwhaBFB4YBP/wNQ+Do/+TCjpJ91ptDfmH2mwk2qFTGceGIA8VzFEjLeXRv4L6GQi9
7yWMn7zMRR4ggxZ3//d7sXqYFs95kpexJs48szkpm8AA513QICrPRVEYZXbamX5yxTpAkalnkKrh
HY2N3VpQsbYIixc9q+IYQRNGgRZC48CR4d/UmBmID7i8zw0xH1ok7BIAlvVOqXnT/QijvjACF09I
n0RpCP1a/jIOZlAWYAXBzhNIQGpXpoTKJDxQkJ+qVmzpw24tlPmlHwP39pdfXzwWEPoaE23Cr8ep
yflghTSQX0cCw4yKlkxApcKwFSoBomdoYvh77YWfEiULotdi2nulGiXkTsEljzY6CglY/CKeL66O
JhnK2J86T7Ckjz/QkVCprlJXjsTPnIeGCvGIgkJOJE+3YJBmFWFBwFkkKtqO2uGUoJUA9qQgmKIF
QoPmUmSjdBDKZg8NjADyHUPZ7EKhpHHjVMj9ZQ99taOZGcfJY8Bk/JLEFLWE0comU5vQ9gvdyTy0
DI70HhNwW6KjLQeapdD6LnuvkDvnCUQ0WsufdlJzp0NTqac5kg8UuySI2W1CZc9nToaIUQzvtKOU
USWGQ/MAQDaI//Wo66MkuRvjZ6+GXCZri/uKR4PkKY+2vHTQh40XHTjFVlHapt5oRjYA38f0XAFG
Ac1JRwMVhEE6AG3I8IyN6ptQA5FvNe2hTgUcuGY92MEjk3WzxklDXwbostxHqezUal8gZWxoNbii
cpeBZXvXotM/weym07nqecKhcs+VzyOEunrkVTddPQnRtgr+ddFb0SLyatAwBEpbEcQoCT/q8b4L
bn/vFnF+z74dlMVmWUS5CaKaQs/BCkzCXZoydEtJoI36DB2oI9glwPlBjEt4K4ObRg9/bQLhB8+/
TSrjUItOj3M2gorsyqh+Pirfh/VZc/+S92V5gsKErAUXUd728mPSX2QwA6ajn1wyNIUO+G+EV6+1
4WpF5IBWu8aFQsV2UHYN8nJwbLK3FmKqj0JnaymFSlZcnkNpW/dOE1rw/kTn96wePRLulKaWbslb
4wg2lH+H+qC4S4/SpnrJ/ouzM91tVF3X7RUhmR7/NT3u7ThO8gclqQRMD8Y0vvozqC2dPcuzNHN0
pKVaa1UqBtN839s8z3gPOVV/2kBUZFkfyTRplSnLiJ51vajYS2kaVvAT5nezNazRr4LwPMjLG85h
to6LKcQcZqKu3HJ8B1ebXbAJbX32JA5wDkyUMhlmXYy6ZWLLG50PzQxn1G2d4hBtzcSMeLmy4Zeo
0IDqdjXZt0Gvf3QzJpg2IYkYC7ipKYsS19FU9KN47l33PQq3u90ho9vo27toYRMcLB3bvoGeSnfz
8bUJnSsMmJRM5nI/0SQsjDUgKPqDcmsn0a7Me3rv0OBcBHvxHPld78pnpb3ZiNBgqC9YMKBLxU6E
b7vGp4UIiCK+D/hvOadSMYLLj244AL1UcFkduvIZvihkZlNBzp9ZcrMIb6Zw91MJ9ZRFn6BBn4N6
TQUihTA3WtfyKhQCEpFIxu+z0GK3mb8gCQoFU8r37RcSkAGMRamt+1AyR6Iw5Sbx3H4nkjNT3Zwh
1/fraKmxhvTvCzR0EzHZJkWGP0VDwz4eyHbMjGbf/XO2LI+8jX2MHrjdNtlHM8AySBY3lDelvL3H
z9cg/SmhkP61OT484Q97RDgzkqJRxJiy7YXhNKmfNrurElzRQd4pQet2R+tlYRhBLz0bLQgiYUDJ
8jynztF3ixb5gy3ynM9SxADiKk42Pxo7f3MB/mNt+L3R/OMlrOSaoeGpEtMQGj7Twi4ROR10p1+z
l5VfmrG6qFZF3/zJWKlv8UYHNqYOi+G3OGUdkxlikj00z5P2fFzMrUQ1b6FZ/rBW/NYG/NdZPoR6
ykW+zGPhJh1yYmCAgYNFqPeFqN81ujWFzjvve2VLjAZLEar68tWSSOCUI6m8iPTduG2jNxroI7ME
+0B2E3Rb2FVVR83Pc2OZxP7FkkRbvojLWnG77B2+lpZ7FCk+ZwfQTj+Frv+ugxjQXsFswfJXJQBx
D7Gbns61VugwoHWTowoRQjDHiTiajHCfGvwn2mviaN4+B1J1e+a19NKmxtRPE88eIyjmnDGyUmHQ
AP8xpMfhU5F+18KhrBR4UvoNraly0kEDgm/5BX8XNB/8qMxRXxBxaTaaBfbQsXDH7jQLNxp+05mV
qX5TBQjBGPTVNx4W+QKeZ/6rbPxODMTrah6thdSj7JBZBfbQwb/ii5qztW9TjiR78hOrEE4OwUYa
KiZWD23k4tCxUT5+dOxO2eU/H6LHb/sQL+rYh4c+rpVDtpp8GeMa6Bq2enVd+oaXG4uf0t3H6ZnT
GLk/Lu/D65+NQzK/ZaVySL+NzMWzg2k5XFDE0Ux5iWWSTJENaisDR5kADv1S+sFm/i9Z0+MZPCTc
sziZp1LJGQBke5kNFsM76WFV32qQVhAMKrf+4ZES/1VOfzzkQ3KtXS99hChSOZTtBebdr/jydr/f
rXlFX7mNYXQ9X4XdXfky5H2aew3e8dgrqwOWTGZiNwsx1+xWpVdxGU2R5sWg6l5bU5nLP6Lew0v7
pSlWrzKn1kTMJNpJkGgm4t7/YUlBA+1O4XK+F2gDwkqUtrSHrhQYmZ2FMh8hjba+Yc6Vvbgyy5ml
jkGH34wYwTXaZZZ9ZmMwQ7d7UbeDwZxsE9Ol0SE8tMNwmwprgxr9qH+Uupde7dHYprNlFzs1jZLO
niPTTXdAvuTMFsSnplhKw6ZQXFFxiT+T0hcuDlupfFuOFy+aESNY+kfsKFbxPGdJEoPuvr3clyoM
vfuTnD3XoARvBAFd9N2mN7PtM0sTM1PqPv87EPv5lj1k94N8Z+rOhaekxT8zCYjuTkLPdFxqkMvh
bxnBoG2Z9ihezXQMQmmZD76c74XsZSYfy5TLgWfEEmfAXpy4XMJSSqtTjREuWVWKW3frMYIjuW1L
v0+WFby2xunSoA7XZbOOS5u7J0Asyfx+5ml3X5lvmthuPtXOl8eAGyLI57HwU9kTW1fWPPTnKEtH
ySypmXdrOWGRAjDi9XYlW3NlmsA8CraRuxf0boYTIohXXCbTGTdnVrsRiuW7Lch7AL/o/pfo3Spz
lngzHJq4Pwh1cB4rXgtypMjcNHYVFP5zMw5NFYZKtIIGKKASoQBp8ddVhTSwLr0e/IrMPPcFtjJ6
xyMitJ8S7WmL+6/V62ELnJey0UqX32t1tiMoSO2aDVD6JYkoAtzaJ0TdlaMl0iL7Aaf8L4kKrzRD
psX5NDwZsOrvn/8jRojvjItk2MT/PB9gFDHyA6PBu5k7ZF7+D4/jY7byeLSHNUsU5gKFjUI5hF8F
BUJLWDTH2Mkor5DaQfPJvNypSueHo04J88Pl/eM7PixbaS3WfYoW53CrTFn3GBeu6j4F+N7OdhXO
1Yjtb7AT7BV6A223WxPbL344h7/c4j/O4eE9DHvtroappBxGs6PseDXFD/JptPrGbHl7uZuXV/ru
ta2Gh/AnPtFv5+5/ff+Hx0suFb0dC+4xzNMWWXKgzfxSdudXhA6uopEbDt1mNqyly75A/ReaM5DT
oznD9bLIrQrKKQEuJUws7lj+JKsb7fu3bE5G2dFF/9cRfVXWXHbmAcYA7UU1xa8KwkEs/nAn9ceg
+/H5eYityuGeiOQNykF5g0fVf5fFdAt3Mi/++ZLZEKZ1hi/XCwSU92W2rergatjz+jwazUKAlFA5
hoACZyH90uhBGS4aSSM7jLqLYAgwTeaIw1sFzUAM9MoMs47NJV6EtceyJx27fFnhN4B7tc79G/DU
ycVCWQG7n24PxbuR+2Put/lBbE2WHFzCBJyGTMMjqJOp21PP3AupUmFePsTkI1fW85tvXFFc+vn4
IUrn5PKTpOEvYdEfT91DKanqU7lQ81Q5CKlzya12VTndUnyDnKa/JYcOt4xy+O8HXf7pFj0UJO55
2d9LMSdGAAld7ctiMzg3LwZ5hWHKSgxPZXcNd0riY9O4uaKDU482ofAuvBnHeOZf2oAmx+VyMHBC
4UByyQTMSH9uxm31TgK6/Kllq06h2n+8Hr+Lsf9YAmt5riY3meWBE6O0Z5ai11M0yPByuTGILRWo
g30nrVPxPuNCtEWnhTive6Bv3++W6t09Ik1a6uyT2V4m2FPNLrOEmStmltEvq6upn9gffwvQlNAs
TvoAE4SE2apjm74E7kDq2iaj8JLE/u/b8S8hxsMb85v/8I8vN2ZSlYt6ohxk1L5gVCeUpIDLgiwU
1ZNq9p/xITKlxKH4l0y46eKt9+bhDwv/v5Kix9N4CJej/pbSC2MJSuaUzKwE3feLgKE4cQSzZMPD
y1cvWxjQZvlC0QwuVG5hfosWwo9WXua6/vWGs+8ZBvNeYYrz839ck66+a/0wL+Mjou0CW49EXdMM
VQyQ0ol8BTTMc7OSt0Cggz645lb3UviVL0wK7w5iB3UXR9ljELFJrLJfkrArn7tVuDdyWxfp3lGt
KQ8wfHB/ZtM/H9hpBDt/lxFiAP/Htzjgvsu41NJCp83gXFVH35bvnASuQ8UlMRXd0RWOjf+7NWi3
L+Jn4femiNHvciCWCsrc0iNbFmi0jfh7vLH8NerWPXrP4IlsizZIsQJCMnMbP7SZeB0Y2Ax6j/4N
3dhcdKX1aDZ+67QWryFGsX35Pfdu34bZOsOnsgETGCQ73Lv8dN8H4nyhzc/5kkvis+T55eGCMG57
++5tZV8vOZ1l4uur4aWgQhDogzNnGDG6wWfgyarVWPn7S+eIW4Oi7l5fVZ9KwMwzDH42Ia+IjeE9
XsEgrOp1jEd4dX3GusZ63as8I0Vj9YULcP66uRzuDqpy8w56Ymrt2apjuFKAexAgwcjAxXqRMLoJ
Ny0MgQBWTxD705/4K15SDROgzd0IJJf6wibdJH6Mo3WTPxuBTJqO4RWW4gwrd4dHpEVB2liXg/7J
SIvWz46x2a2SJ8XFPEozsXy+W+MmgYOKeCngQ9DXPidPzeR0wB57f1I9yvbJy3zutb8SGoyLzIot
6PmVKQFJvK9G7ZhndIJdmmz9F7wgJOxpcDOmRrCX25MNJLlw4KlgkBzFOkgPogWb6G4sLsuaZXRq
Q6nihOhSUb3i+tSXwgZ19aoM5Ak4QzrSHRGBeKkbBeUbjuMcarTb/AJD75Y03Nf4U2V2SKXH7Swc
5ihGEuyRb7d9cuRHr9m2+KAbmbviUkOYd8Jzz2wySppGZ19O5Zeym/2uzDBx42JPhprQgh0MrmUC
rXW4Gvmx3pGRUg3d5HvVS0usy1G60Px8XRwh4xscWaDZyBAhE/dw/sWHV8f6a7hyK52GvymJkWrJ
0XaTu1pOTLCJ/N1cNCmZoYOQkcsKGItoJ1hXKBWouz/k2644Gnjw9vWXLvJyA/OlKLi48lmVPZ4M
xaL+L4D1IKucO8M5f8u9i93wu/TyIk8+zEPzfhYXGIgTsEEzuN8s/DhEGT5Um9FbtLxOF56aVKVu
R3rE6tporTK18gAFw8mA08t/D+YhIYc9VV73UYJkxH8TTzZ4pPe+qviQrevkOe6umDsQBch2hsvK
rL4r2WOOmiQu1WxddDugA2C+90b8jCOmNJ7vvOvchBldzw92RgzkURRMoucossNXvP82ifO1N+MP
buX4i6LuPNqSGVOsde6BhmVx8i9OhCa92OhX7LN2/ZI8j7vsPX7u6Wzg7YyERSkgXjbVma3mnnKz
NWTNXAl0c98UM26vhEKzHbhCeAvX7ZxpK67uCt+VsDOsziz9GaSwKZLXLAVmHMbpNbU7p3bwOLtA
jnBcURpZTZoEaJg+mhYExsxsIJOkbN8Fcxvps8YJ08Ytd91UhWScC3oBbnBvtc+zJzWYTM2Jl8Ng
cMYVCmokfKmTnfitRXvA6XSApmcxrZz0LX1tI6AhHyK9eLtvPUH0i9ZRg+RiYh2dOUDFv7AnQ+fg
t1Ubhqvc65BMD1fNv6JbAhLZuczVOKAdwPtiget0aj/iK7fmcMICqkG+eS0VM2TFWGenTqJv3OSe
1rkdaA9e/EDdGbmpfke70b/8qkqb2Qw0lvXUH+Zm/YuuW9AVtvxOoRvG09Wg2BF+Xp/Sz94vnuUR
qH63qTYK9mbdYhFdx0udCvI0EkQChwKsbbaYv2XvepDZlWqVRyyThtMgmqb+rZhTEoePp3/KarPa
NG54mIPLTYL7CQmtVlkaGW9Dq01Z1r4Cg4EErDHBWqPIg3C9QhGOFxxI23F4n9CjmVvYKo4zMuNh
4ZU4VKMVnteJYupo5+izPcApteMvMoN6xbx2s1jLN64igOMFQx4guCP5iI4MHUAEQfm/+4K5D1Mb
vzdO0PPoMxPBOFcbbYlBGMaRfrO6zJbOpSNASeVpICxwgAgRui9o95g4g73yeH3KnUkzGK61E2zu
8DDzIpGFeEKMhnbsSxumrrODkf9/lJi+18N66h7zv/biqVnPLfVJjTyJ+x5akKGLDXrQIEbozSye
+CvfRjxIgHe9yzYOpqvAL1j9+bIdNvRn7THA6NCyKyqH+qM73fwiaL/m/jWgjmpX64q2JBNSjnOZ
fsRETa4/5h2XaDLkRgsYNQaDbmjUpZz31N6Y7KDmdXkLuML358xO9j1ACrOyok/KmMU+c6Nn3a/W
GYseGOKn21Za3pbpmW7lSQXO33vyqT3VDGOpbaH3+GXxNd9SWbHLDxhOGM0Y5XAisLoG2bpaJxvD
mQOp4RDa2+XYBNdtyTPxSrEE1EG1VpYzegUFo4zN61PHBh5aHO+MAvpS+ZKwjGlexVjt/BtkT9Gk
U298CDvBS1hfSQ+/Rvh4EJTOvFkXVmJ2v9SmVNf0doESEvtRggOYB3eKgd8r2K+GKX5WQXksIGFM
G3O9bdaYGGlk7rtydZ8t77cfCqnyXyrlmsQcLkmTDeZFP4aDQy22tSbNiE2Qg03TpDiJ9HkOUsSf
KA/sHlaOlWBaaVgmEtKR/HRb6/CmvyJbYH4JThhSaSyzluCX2/8H+epfigd/nOFDdfuqX5N4yBVp
PwU7dWGJ4PeszAkVzmU4oP5iviU+881Uavshf/jp4jwE7lyue6n0d2k/ETIIFakP4On84Pai5Bwt
3nTjPPd/LJdIf8lc//jKD5Wi3BiNqhtVaT+9WrwimAMMedGjfAeW2o4ULj1QxBWGEZr5jDmwkGds
WoaBMYfk4o+lPSJ5nrvU5CfQxZydR7m5aYcJcHG/Y0W2CEoIsbBYspPBipl2LRhSLX3OV8Kl7mmK
ATTrTsKfWJryFOPMnf6C6O/2UtUTColKLtN/GuSEbbu+wcAPJvFAAc9pYikEUsIWqLoUFSGKREAg
5DU9bCaWcSRa1mrqISRRjRc1CeRmmQLUn6Q1xmraPRUps+sQmTR1dROqTGF1y67BpsW6d3XymcMu
ootLJPxDE2Hivno3ZXtrN0l1ysYbPS2wUPX5R2nKlLs/ZMp/3JSHQlrfSr1klNyUcvZ6H86Z9pXl
T4mTmhXIQLNVnVh+HWpTum8mIrxWegIUsR87bH+rWf5xGg+1tESQ8k64/n4dQlLI1ym6xs6t4HMo
7IuD3+yHl+AvCeMfB3wooCV5XifpRZP2mU8GIHzKVJemRq5umHrwe/v78cUz9L+89NRu/jdLfXjp
RaXEOZip80NjCUd5cHSc3pA3wMOyHcBgzdhxjE2/5//WXOx9uJ7tr8+aq7xBPTVO9bu+IBV8GpzY
B3p9HW2s+T0R3JSsgfV8R3jMCE/jbXAKn6K64CHrsTsfg6Y1mvpL7PZmEdtgvtXPbAVrniGpSFVV
2ay/9R3F25JsTiKfuhEXPyd+bxsB5XjY9M83O33WAnVLdxGzOxqG0bmQyJBLEmSHNrSnulkojBV5
6VBmzs/8UBAX2dWuGrACXtJYSeNfvznlOnfVrfKmuEikb0G0KUpUePwhH1G5iC/di+YyssMe3Yh5
NVjbN6RNRMnCSkMLwLACygoeYuvwPX6KqCA5VEDixov9+wvXikT+nckmpN16uUUvQxufBP+JQoA8
x5RCFWBmRksj0Bf0NCwkGI5ktisVpZIJZ2/BDFAhqOrXFvh5tJCC2wY5+Qu7YmF3tJUAHdX8S761
fQ9xvw/OYE14IWExfhc75FjpQQ6xsi+ap9k7nHgNCsemf55FEKqBVFWYiQFQzgD8H1RnOILhNIvW
niPtplmMZD5aGAHlKmD7FgOsoJ5YKpWdbsr4GT3h925P3PKJxqmw2l84iVSENOHiui8QZDQbwKT8
8/5tstfd+ed3vwyqXXNbRJpFtg0Pi4wYC7/crBkACwKKlLjYxS+kQap3WxeVxXRBaq2zNY1A0vVv
eXV9U512pZhF6BS/cjIZLtjFYOWu11sBSakmO4ZhYWtChjA7Jb9m64Z6Cz6rPWAYn4aQp/Ema+5o
SyeddDxdfMQ7rtZXCy8ByeUZLepzJZm3jex9tCsW5DcgYqyVJiWXFmBOaVaMFktwgR9FOIIUW1zJ
ThHwMaohD/g80VjoH4y6YOQguarsKOZ9CZXfI6yxlWAaI9l+hMGEZ+AX1qqXcMOTJwoVruEnFsdU
UCCSjy/i3ZTyxk71UaOomGM/RehGEeAdhNPHbVhkn6TlA78OXeat2F6GdfbJ0m6RhBswTMkMrwMW
8RZTsrqCnPtR7sXzPHvJUaFJTkwk3k3jGfB9zohH+agJSXVQL1ut83TxlF2cAdt0TxRXhl/3dK2E
h6o6VzfnmriFiAvMaYDM3GDDNMviugS+JKSLg2YZftnZ9LqGc1O75MTCBu0HKm1cdyN6MCf8NZJc
0qBFOVPV52opFFYp9lT339h9yIgvg3svrVgLwj6Yv4cx/PKFsWKcdbRKV2SZ4DW3iWGGEaSh/tip
S5EZmMUWWbQkA+GcLchDZjIjRJakNkV/mglB1Kyz1M80Bz7w5VUkpSrIOoRvwJXNhiA+uzMteIu3
v9KRIy7kU71TvxnrzbDLZ8ZP89+yTWg6BzNKXqV43ZemuXUTVOA682oBh2Ukm9QGogGaiOtZ6I+t
P0NZC1SMJZR3ploSF5SM0ksPFe+oajNdMQ3dS75iThuOv1Y35yyU9LeZnqJRmtS8eKkwyuCQPQOH
tZuv0VdIryN1pajPgrSu+xf5fpL4aLAv64IuKJ1ljVkNkI0YHWSDS9niQdl0Xy0iKjuzjY/5s+TN
zrCsepDU8LSSPUVZB/2NnZFE31YlBCstn8gKrwV9ceGpWDNjcUMTg50nPVZ75UNck0QZS7g7Enis
C7Vq2rUm8tEngp2jcYDQ4CdBEcgEuHOfLH7RkEkRMtrfPGcrbq4D+xcp3eVoeNNfVyazVkjzEToy
9q1hi2kCCT8qHR/wwD4KfmZJMfsHrhb5AFCOyJI2+1PBWIvUqtBEeuXT5PQpXPF19MJz7E02G90/
De7lSNzP7zPtYYfQMxBQ7EkklLGdrJuAlAuzEglw0IMYQ2I+W0hOQxYmC4vbVkEkj4VwGb/Nn5mG
wWneUaBroDUJwJVV6mgHRnm/NuvwHB0x9a8lr3X5pWkAyDk8kMyQRupTLb8G4xvbU9aRuEfZJr6a
Lci0d0BqkaFyie5rLrhz31LDdZka1bhozsIzOWTze+jMbSki4IJgw5eklvdRnYTbNnOFp4FXi89k
BhhofytZ6RC7b9sZ03N5un1aSvOddkDwRDK8hfm9UrfP9bZfgilj19kmJ14foN7Ck7QRdmC0zfBt
7ql+eLgkpuCr1n9HN4wr/ndY90ek8RBP1QQZSXap5gftjcOKx6hwVeRWLNoBu/qXcaq+qLBOcEZt
DRA+lr6S9K0ItwkRdBit8Z/C5FxC0bvPoXRtSum1VnEGfOPVjUPKvugTb2YlBHHIMuYQrzTKFxu+
8c2OS2OKuqlX0WrnkWSsi6MvC9VOVjc7oVlWak4HhV1cq82+iN2qfLtL1qxa9oNHm4aDs5nc3Izt
qDSbV/apYTJ1dKEzXh1W+hO2UzgcbRfIksUEStZ8bPUYjnv31h9AaH5K0ZaZYDOqRNUyahuwHb9J
FU9s6dwEHDmFNZ4aZSLw4rUdfsWf6kf7S4Z/TUaLnMJSP4BKXvYs6DdWLBY6jdTYjWv2ZDbiy5KA
HwInC0HHrlOhVQP6FtbMfTUHaDcIRu6mBBjdVk4cbUwtQ+PA8mxBZbR6vX6xM0DzegLW2BxRwSa3
hT+icMKfvqTMa6p2sR2/gf8C4gdB9ZRY11OmekPFhtXcraw9Z/N9q7lzRiGG8HQE2pkXAO4B9Sro
Z7gXFtmz9lpwfxM3/AUgqpxaWfypwVrEI4OMnI3tZmWdUzMt+LowWADui4qtn6mJiZm/3D/CwZVe
2yv1vPbMaWfwHvbNB1VQNh75LX1LT5KfKovh0HmTzPSpVdcRUxZJ+VnejwM1ow/1bSxXMWQoZkCs
k3N1hCsp8c/fE7K7l9tL3tuTda/wxc0oOhJiE7vfsVlBTaN9xEfQ1NVPylNmjZz6K4VhJq5W508R
DbgTn+nwZ+FSDk3I5es+8uKzptvGLxZtAc17ydLPDfGu0Ld4tw1HpT0R0rBcIAaRPjNseYxIUqcx
GAWhtQiL1CfZob4Wa861MxsARMhIcP1A7eOZYOm7gOSx29oB6KAgBOehizdX4TS8GShvEgchlDB7
G0OfQZ9vc9xcUCILa05RjxLcoTiUzFObmflTbl0cxoG+C7O1SFeJYi7qV+oqHau5dm5mW07JWLyP
sPhah92mvNhJtcObk5rZm9b6d83Un41P4j7IjADceUVrh8mvKNxrr1Xx44LcYsJkUL5idKlyLxut
ip1nVT6h5afW/KEyJGeGrMbU2RRRlZsNT+mH/ty+RyZfFPAbAq5Us7O3eeVwTDa9gVo7HVKTIIJK
YuJQ9VG5PHN0O2btdBkSIL/J3FnHB16OPTOozFllpfiCPUppSvLKYLF2zYdfnJKNUXxmPZ4hCRJM
vfey1JK7bQYvgqWp9MIrLEKQisT8w56S1FWyKbYX8B44PeavXI/lMbQZ2TlpK5C5ji4bhmpeait1
VJ5n2FNfUXPW4ldZ8Jrej41VqOIIYESaFhLB46LNr2iSoDvz/nLBaCpEgfwUJ7v7evRgHElcZ2mB
5Bi5ssCy/t+Ls/j3dvr/ZoEPHfxZksrSWCbxcaq/ADpBxdWCXifmo3w9FSqn4rj04+Se+U97wkMb
Xw8VXeorIQIgvmDCdE32pzoRWMXsLSToBSvYtesqZJbGslaP6uwwpsxl6z0dKRf8yIHgMxqCLF2X
+D2KVbFs7Cg35yd9TUf/oGwR/NyJn+TOIvDKqR2QrP1S9w1cMGoHPpFgILo3bDcuEYK0yHLmYQdF
seT32hGDsTnbIspXLqf4Tlj4PsqrSfQFvOa9219uUCzo3iNVs+ZI25k0XKyyctUl7rXH39uymtlh
Iy2Sy65l9UDH3wdgMNimiM656SudUSCx0+SkQYIbKe4PN/WHi2s8pPZJmd9EMY8mxQEPmmTfPaoJ
TvccobRmyMMPNbx/ucn+p/n+f5+h357Jf/S7tSq/pa3E4TqM9nQ4TR1wKwcVKCjd6H/Ha+PYW4wV
gfKSvQzEjj9Vjv5SOPpnhGE8VPP6LplXSRqj23HbidFj907s/X8Alx6/6UOBalbJg6HHfFNI4DRJ
r3gzp47SVBfCpfaDGulfVIHHoz3ETeo1E+9pzrdK/G51c3P35vBAUUz/6fL9reL1x/V7LEBdauki
KwzSnmgp/btmwvV+/Sz9cmKR/KRt1h6nETx+rweVlSI0Up0bfC/G6I0mFR+el7vhpa0TsfnQuy9m
z8nNY/ZfRIH+jQCgWtSqyQ5Zie519RvmsU6Pw1v6qr1AOrUHBDLMk3RkqhXYfcAtm8yPPWbT3muX
u8su3A72zR+fBIInQHhOQmAY4O1j2ETA1KDdhAZFZ3z7wXvw0+pqPK6uaTm/aNOA8tjnzZgeGGh8
qsyb8fviQgDFITC8G85ksPzvRUD6S31PE9FcyjNNl3Xtd/3vH2/lLW4aPc8pprIIABkNj45c4gw2
ubJKtRxCN8yD9gj4x0nKZRet9ZE9PLZborJp3moLCtDL4BEzb757+uHc/vIE/HFuD0/A7TYMFwHf
8F55a1bMxsNAaKyuJ3rnFD4Puqm7tUPCNzBsgj5iuxC/CvcnB8PfHvo/TuLh5vQxxhBFpsw7vcyV
YlbO4E3owpyy2ZYM9Icb8jfl2h/He9jyQkXo+3rGl54VSyOzpGaRf+N1QCKqMu2pt0OLwhV77jRh
QrNA+h0IIxf3bIFPLXEWYuJUDGhBfoHs4cIlYmz4sB57p8nIKaUfpH3StEc81uL/8fg8+juYb3Wb
tYVMY6Z1Y8QqpBHAJa9mqwcq3Tn8VUyOs2Kcjk6/EtfZ6FFAIe2Njj85yJUfnpZ/bWeZOEuvAjdq
IIjMr6vLdXVNgkw9XBR8c9T5YtpWCFa0baN4Ze/Vg0si0YZ2UQaIIoTKjq1b782A0Viz2qJ/IzNc
rHzN5y4w5RlzMnHJ5WbxFkp2XnvZnk7onRG+P+2Tf4m1/vkAPO6TaYYXLY94IyfXdcWZGS6l9Jv+
e1ajYRU3W9fcFgSwp5vFc47MBSg6D35nqpmv1wixFkXzjGLIje3uJyWfMZ82ycc7/o8+pTJFFf9Y
MOR50+SFOrsCsZECYKfxqg/UdhplBo+9ZpgITl1tHX2gWmReN32wpzsOJBqYqSORvKiLyzc0jiu8
RbSH76Tk2kkUiMfNEX97dWX2AZXxee3V9FMG0TLIUpXK7NGONbTG7PnMSo3jjHHnOAQ1qqn0IxCG
0Z8n6dqn50u7IKm/BQUS43ShvGn7ZJVpHuPiMEGu7oC0GB/+PR6i5+nhaDwUYvVokuPzEZOYd4/B
40ZBmy7bGjGaQrHepY4wkvSu+ELyZ/ViJOgJFhlGiYJ8yYRGjy9BszGO3X6r49GfRSDEUfIursvk
pPoiuBFQzHZNmx4t2BoMxKuxRob70SSUsARhUS95bDNHQAh7+8Axqx3EnQ48trZuCU1xFJPLqcgk
32wZjpwpInX4UGUrx80iWwYTW51UcSBteOIXrXdOtSlW91d63tfCS6Fu5Is5ea1ZsWiXDirYNAlq
VCe0zxgrxZfWgNY+C0fmyShrOIWIZNuXYoW2rMFYxQAzP9lFh3n0fkt8JZhvkyeKDobbMOTkaiu6
xbiEcH+zkezRNPAJJrO5z1/fsXZXy25iHHsGX1pazBsrlNzquobD/DrVwqWpfAHoQgY7e110N7tu
nfuTcj/dIQ0r+4oYGirk1S3w7Bi/jIGBGW4W7xIuxKpD3DT6V0pdKS745zkqznBxp/Whn8GTVZQw
LW1HeeKjauz+K9qrB82w7/rb3MBzS6GEfi0j4xd6FVRoBiTntr77zTaxBpmBHhPDPrSUHYovdEzy
ByKuaQ5H6qIJu6CXMxiOi6SLhL+7mo0B4fRjvqFazkA6YXPZ8/lRcO2fkm3ySZPjI9vma01FPAZc
ZUIbmt0Swdhwpk1KtR9VF0TbdUwdO2ZR+bjVi2kgxtRRLM4hEqJjytrjGyuQdMuiJpIpnHEz/Rgq
JiNOKOWj0uLTqGFujKfmXANpYyUQzHBHuTu06NHjrrmfuQxTJwIZWLKtjgj50mDW+4Pic+aaSj8R
/y8OoguyDoTCsMYBhGPJoQmA5cSwM4xLYbJMSLddagslLFX7stc6u71/5gDgu9/9bIYYUDzbAvAu
widp9qIzuAzCJ2rAW0QzYHbIfh83tbqPeGtE/mWfbQekJREiQD5QvziyV+1+z/fq+UI6k96wld3P
6QShN4Hr2vV+0j/EDveKCnaxYMeTAZucKKY/0SswLwpfLA/SfbkWNjFc70kvgeCvmDvM8NxPpGsQ
x+ucDst1U+/D+tSRhVBH6GymACiekdi1my7RNiB2TXf5ujnD8nijaN8vWqo8IlUXSxpwHbih4M6O
PF/IDa+MIovP6Vd1vr62thrkfujpB0QbmwhZo6lZAM8uIJLfKZADt5zGE9eriGUBPPBnCjQZ67F9
+ULn4Scf0JYjVKs0tJtnTGtVsxiCC02/LRMTCsaOq5tojUKAwRy53QU53ddkkb/wh7jPNvegsrNz
lnhMpJEY7bAgsS0a4mZWLQzXJhCg+VpiWUvn6+y6uvGWqSBjmPKJlPQF3cAQFOFOQ8pHBWhDBYWX
RnGA5WkR/Rt9w7UuFwz5waJ01T1RDOQkyGVWx8rEt3Avfuksxo2XRu/FlU5uuFNx9DBrpKRfoV4P
yhWWy/jWYtBm+/o/pL3ZcqPa1nX7RERQCriVAFWWJTld3yhspxNEDaJ++r9N7xPfsklvs+OsmxUZ
Tq+knnMUfbROx5xdI5ZcJjljOryX/qHM39XzjVa/qvZrE68y83eIEmoeM9BWVKtcP6bUsqCqdH+C
lwK5xDXSSAr1/q0m70/hzblat7gc+NehskpTDH6EfXUhPGLwSVeX7eDZ8rOF8hlxWLZs1OUFpaCP
78MqQxMWOC19Kst4P8sPcXNV9ncMkDcVgAmqQ9yReX4dPcagADSnsxxEbub7DJe3ai0EZRhwrVTv
so9XKaCkmTcbvOoyl297nASf21uKUBeQluuQsprDWMJTezXc0R9S5xsKRtURVd8CraC6KjfRnp+g
tHue0U3axSuffi+JgEoKSTkPiOJbFAh1E/2aO5yin2fbArXvc0XT46g+0IHZA6ukKYC8iSJWv8Xh
eN3+qu76lfWAwAnQoQy5IBNgzbNzeQjmmK0swp0RuadrdZXeqa/6TXmX3tEnMGh4WMcuvG+MQy7d
hNQC+ckqpA2RrkpUdeyCs5CpMJ8mSr1l6qQPF3p/Uz8ERwxS2uho/AZLgP8eKb20ohJSoXTLXZ21
dcmIbhBuRY61ow8DESp6SCiUzTbhO8JtKDeXfGOmi06/trR1yxDDWvLCHXaHlNOS5LFp5wXmpdiz
7HxjOaCURR/VLc3Mq7fawbqh2UGb4yG/s82rLKXFf/qjPeEoRwP/KtqbTgHRnQ6mtWjeyqXk2Fdq
MqcKRBUCegU+Evqu354fgrshnxs01+T5zznOX+BTstzPoo7ZKL2IoyaXVBllU/UmagXyHa+pRLEA
FO91ctC3CCD/7SFHGUae5UOsJWQYKk0rD9ZStecLWbyxkuAfRCUIEeQkX1bUPH4IG81RLldEaqCe
2k7kcsx+0mLPhBD3ZkDfKSb7o/0UUva7etPnO2uO7iyYcz/2S+JofVkaLkO+DZAPLfZyVCNXvHRo
tUqmANqHzsQ0nowKdS3GPiLUm3jGU+q10Q2fnUzzzPCryLEv5RsIGgTxCMVecF4FN9HdC1b9dLlG
+y43+xSpj3MzSVbbc6go6jEJ17ZCC/34n2qU9tqs3moHMMbe0Ol5zemcVOrCHIAdvAUv9lLHyIVg
aoONAzN3ER+G7yUPP9+UqcfzV7pWn6owUXtxUxSvWcdeI+YvN+n5diAwl9zianARqvreMZytLEbE
gMpaXpJNIfkmXsxxunXOw5OWm7yYWD5wvbC27klYne5IT4pmh0P15X/wmpw66qgUmemDZVR2zbP5
Q0MTwfw1u3IwH8x5rN0NkKP/GHRvDxi0+I6yxo4pFvpAGnb09sxsk0pPFFzI/D6KinU1eDN9nZ5X
LObpkhRo4ll9Uzj9/ClZ4mo+5XxnRavzi1GoR7qyN3Vz9YzslMhLfVHRlj+VjA6IQFqrPeXhdBu+
oKQvEOHtDHk/ry/UKISzxjnbIB1IpYlz+2607Mu5jcqf8mAHels14tzUYAHNwrl0a2J7wDbYkVGn
OQrrVZNWuU8hkaLy+1TJ5tsS0ecPbVQXrYvZrG5LUadaiuLZsBAt1m6lPecUEtOFRFPQ+fmJKBNZ
uDVaTptzQTwjvu3GE7ClZl7vmHJZEEgBGKquE8+mmzxxq1V96qijJVUzJM1vZia5qpiKXHXaDQQt
tHIlHoOtE5xdHJsLeRGWbkekHS46CoM8k9gz/8hXNByDFY6UCFPm+FSupRjS7yJdVVsx5ALRzXpB
vEU/m9enWke+VxfX4IPy2/NKvTOuaL1hFZEIIwVwthJuDdmCNnmFB/mLRJDKgMwLDDokOkokfFhR
7lxmbkYd12LUYYlHCOZOOGKW3cZu8GSxf52ydyxe9fvmV7GL7voQ7aZTR9cFEjj2AcM5hb8jhAZ0
zXFfPpH57QtsB8xFRmi+Yq0o17aX/9KusCmSlX2rrC1G6RKWynKRHtSXs3GUmUahPSt/zH+1hXdB
GrRBqEBlF6CBWwBWmzPjB9Ex+GWsOJM1QfRj9oCBOWqGC9exxZlwhu+dz+TwW/h42lyUtf2I+Se/
yIuGk3ANmi65ArJkSvvyzFP3knyBxs4KjsFjhrv7TUqhgJDMgIaxta0bDEO1ZVWtGuU6Sp0z8bHl
qHhSUk50rQ7xx7pFhNC8tgTD6cGkBjIf6G+SHR303615p4ZXPblCzsZR8Z218Z3WvF6stxxYAc3B
96bDtOsW6s9csh+z6ti1Nw2OuH2wjU363+Dbkjs/ix07nqcZDrX72ofrZs0VmTz19BqfH/Py3VdN
KgVU8mny24/8u/JtVqzkeqtjJnLK8XW/Uh8CnGkcsz1eRNWHgeaJb2xq/xxt21rVnvQQVgGfNc97
L7ylRcNIDOZPtlYmjmWPhkEHpSlOiRATo9S8Z1UVARm5rts3zJrUq4krm9h9bHE2n9ZzM6+yLpJa
cbTkRm1von7X7gJS2BYGus6smI5ma/Iav2s1fFomP5q9n4+K23CshOiXc8Vh4jS/VZyz+2FA0bjy
lY9RhwmxD/3dZONP+a6m+vnQ4+02Vlu7E5t89EeAqWMc3dbQFM8EnsAcG0iWpbIOZEBI9Woy3p5Y
Ne3R7tldOqWxcyY79GVcuYA1BG4c0UmCF88yo1rH3BJpzM/P+C8k3yixsEf7YiOdullVEf6GLCo3
KQrF02wbgZpBVStmFaQFaH+dYa/ZTYgZDsCF6wZUCdjE015jlqor7mT7dioP0L6r0n9+EqO9Mrsk
ku7LPInOng8QyHuTHER2s2daTE9yvTjfdaLids3ih+TXx4r2UO8qWCASoqjr9rdkbvvoSjlzhrZT
zI4/37WpaMIe7asV3Z5zeiaaaMGsCjUwI7QlJTnCdZinxlog1Du3WjT2FYaEdARIg6uJzV2dWgxG
22zVGyjuS5ErIQ9mRNdf9XeCI4V4iRk9qL9bmMyL/spYyKvV5UEzpla+iYTFHq18VtBETRyx8jGF
LnIGgNHnTeSKc0AB76DYNBcwNCeueyIXtuTRIph0Q20bKXHU/9c3F/I0EbwxQ7OoD7A8nqZeR+Xn
NcmSRyvh5VIWQ1xxyIiZBLchSNyWB2zxMGcgCUdvhJn2Pe3m6RRg8mrVr4uwrKW5nvgfIRx4NvS4
PdP4TDDPbnsvv/YLMh7gkJOr8M9rvyWPlkKzmXVpFfOGi5sMeVrYMwv/JaLH3tNcM2fKcaqnNRGu
WvJoCZTPcdb7NkvgxW0CB1d63b3sAG4gGUwcqm8Ii70unHifJpZASx4tgXY/m2VazhJ4ccn7w9Oy
lY/aQZufEvfDYVtrDvgfCia8GFs2Np1oFKp0Bpi/w8IOL46pvUD9eSOy5NHyd9KrpmsSPm0ZxXjA
KEb/3DNz7tU3GtPdwx9WZlY74K9LA0IDgjcfJgwFffSlWA4lniStmJG8m1j1fv7eLXm06plGkATB
hSIUQN6B4X/dVVZWy2yAxJpDQZfh5/0ZevnPh1XFOvbfa0KWPFrnBkOa5YUY5LpsZsKvEUi6Fj/r
UBwkL1A6lBD6PSIzsT8ry/B0nSAef5PDKz/dY2GHJruEEKVc5kzjMus5dXZTH8poETxVyrlSKaIc
NXPN4A8hIG2L3EuerXfcVzuMbOlBUHJ0VYSteI3vI2bQHhkIxxeKOeLtv10eP4RAn+KnYWji+lJ/
lJFmpRcMnpi+BPQipKeUW73TI6J8w7EmevwT6a2ljNbIWVUSB1e8HaEYgZyfhP+sjToOF9aWYG3y
Oifexo/z+XSddoqgwNS58bgEd+w+yIyFonVhOTr4aISGlNDFNMBZmXjkfxG3v8ZM1scy9unIUiQN
sCpZkitkjuiWncsuZA75Y+IR+9B3Yo716eXnr2DyoKO18aQEsqkZF/V4uiuvThv7ITmeDrZ7caLb
8qbdCy2edpg45sS7/XFOny7UzE7DYPb/WY8xJrxgTOY1uQh2LEd+Uz0Js+DQlegQ/3zgb+VG/4R/
1sd+/OnABtttoFgf8ZUZQ1f0mDZ7px8IUvWkPOZgvRk5RTwuHVmBnCF26JYuUjr6mYpT6fKC5FZv
lraKF5z8L4M/6yOL+HRyqV+HgywqxhnjBMVtK6+L/s4I8OuGt+GjIEsesa9imMhP0TUQgWJXWtJO
/ddfwGhhbEO1b8KU9xBagIiOw3YuFzixxa+KIaQ+5NBvzN+BLJnYMicSJWwEvwYlaqVWqSK2TCSS
6DPya/sxbZZMvnn5tveSw5nph/J/VIgqH2HADxvCmIElZXXY1fXHht0yBBq5hg0oaHlxK51UfxUw
VxNvOtBvdKw+3Iz0bJ/Mri5iBJbJd4K11t9K+h4B3aJaoe7v1uZD/1LB2MFbE24JUr/LSnhQibCy
fzQNLy8WM2utE04/GXAYDyDg2XjLp8tO1GjCl/b8UvVXCpSEs82CwK8yOD24/a+wiRn7cman6x6c
N3kk7BmXXpiyoBAyMBnYokrZzMS4Hi/PMwXTRZIsZChJ/lKqvUr8i/iq644fuIn0ojCPlUOwy2YL
y7Q8K2SYWA9WUwGvPrG4fuQen97x9qSlbVHz5SNmUQ76EcSR9oZ8ofJal2QjmdfvoF36nVBHAFER
0/XDjuEndMyMbjKgzo0R827r2ftF7DrLYG8vsBGj4LblV+grPoPPKGbr7g6x1LRg8b+EzbYiir62
pYxjlfZcnuJco3YBNgsuDPildwYfl6BSgadoi9OcJXPpT7kJ/ZdV+p/Djj7JzC+kXNZZuNI35FbN
sjsxSPNhCFJ7EGkGt7IBgQsL4+XPS+bkBY8+yTpp6rbOK8a+e56RulC4y9RLiT1QwZKw0LeCk/Fv
DzuONiI8hbM2r9XjGdg8YSEvvwR4CanlAg9W/P12+Dat/Klew9SNHkcbZndOfD/g+aLYtzgs1VYy
YAKNd/EJdS5+NbBDWJH+5X0ehx2XuErirCI0N3+pDGjzcLtXEXYbm74RJDjv/3cy9n9v1TjgoAcU
GKBA1OOMMoi2sDYDsA898yhnIpFPXYCDdAbVqUr+1Dv18fefVoHGllq9j2m+yRvpEdA5qK8l0KXK
tR6F+l9+/Z9aNd8n2/9crVibPh01zVO50w2Oqu8qHNcWIS7QM2ajRSANA3NYAESCdzuDwTydgn6/
8P1z8FHm1fpC/i8a7RC/mNieK7Rhuy1WSya4jIAFEP93rMkmX6vvM75/jjvKrdJevVRpzmsFdXl9
Wg7AL8+bwEPG4ko7xqxXmYfUg6nLn5eN/5Jp/nPc0YKV6JI6q+NCPOLhKs7nZLwzIiqIR9iW7q31
gCRIWabDAgFNSDGSRqN52y8SIGq75OT4j0w9+4//w3om6hp/b/L/nNhoPZNmUXsxE9756nHw2mvB
KwkwduDEWD21iYBz6k0fhxSqPFPOdsk7Fz9WlDv8rQ1JaJknoMOQzTFauEiXU6roqTVsvMmWfmXr
p5hLlFYNBl60cT44LgfALwiyvBgOEoKXySqLeKQ/3Fl1VFHyI62ui5hXHJ3BPQg1HLTpoc/bnVCs
n9dK4kgJhUOd2WOKp2z6P79y/yVR/L8nq45KS6fiEvVtTdh6gmWwCWr3QgwhLYIeAE2Yuf/DpM3E
R/1RAfq0ovi5lPidQu4UxotAcCabA0ozhW2qGnijcL8RNVL7aap08V8KWv9c6mgpy0K/aYy+JEcF
zYPSWcxs3MHYoWYjbIcY+vYm36rvy8L/HHO0gkVxEeRxyBctxpfa3X+qseDormXGsice5d83ll3H
VGambcjMhnyYeny6sYpUNHUf1eZBtn7VrhhJUYarDJkuwhXLXBPkzqX4Ol02k/38v9fLr0ce3VlU
Bu2MiRTzIOTvPWrV5ezimajdtes3ZVgpixiIx0MC/2zKA+SbteLroUc3uKjSpJr1XLQuLy/yTs3E
RAU6C+x0qiVGKvFqyCDQIyLQpmr+3ywZX4892iZMuTCNi89lCzI3QCjBAWEkIVn0EuaUUO9BzdPU
r9PVxJP+e9H4euDRPmGgP5MtkwOXw8FaztQntb7JZD5dm7nWzDtDfYcop96CjFb26Dr66PZXf95P
nMXfBYmvZzHaFPxTnbRZV5oHP1yh11IOmDPEXt9tBrotLpPOKWVat2H8Z+r6/96Ovhz5Y6zk05tu
n9pM6MTMwzlcn+INGSLmQMrWbLBIXMPFjQ/xspenKk0Td10f1dTMtpbOp0vKq7aUh72l3VoRkEdi
bKXxMKjNs3ut38tMTLhR6jEiXRg7XfBIvYn7PvGdj6c5yswuZMUvxNdG/MlMu6tDc6W6ht8CouZS
GI0L6qTaT8Qn33Revt730WaR9LOLcUkq81A5BvsVJsUki55SuP5sETDRDz1YiPJSG9MdB4TgZAw8
denilfz04Hu9OhfGmRMofefi71B6n3cY3zNYk63C2gMyp91HJ8xCAdpNFZenPvePNP3TwTvrAliu
5b5XeB9tsurVNz3Mb3xXJwpaSOmhGvYmTvSLKMKyY+reT719o4VOss1TGoexebjgQuqe8+2lOESM
aDh9u4b1E0iPtXHT1Vf1gdH8wM3Kh5QZkWDi5TM+Bm5/ClhGi57cJ2Y3+Oxo4bqYzQv4XXqMI/xq
G2wEZ7RkxFxhrM/xbwTSt9gR0YDJBTnxDDFrcGAbP0BJ8iT6BmCUNOWGqZQ/qpvDx6R0sQ6eul+q
5cC0QqJzAggwx9jsudglmpDzIOpJUf5czqiP+uUMdfMDzF6ADYb8yjSF1S2xgyGAcMsVmlyjxvsi
Xge2shxwi0hh/Nn3cX9lWrdDnDmFAHrQH4BOjIzRgCNm36ZntBReWqOpl250f8WVOjXyfT17qQzK
uvlLdLrvIJlqL1YGRGL2TD0Ja0Wlvp7J8Kdmh15G6vNitO8CPIFleLs+A4S0OvwuG0+XH+PLg0Vt
hiESNBu14ajMV/TZDQqm7G52YIjnV7gvc0ehdYzpNDsZjGeFht9CYdhCIyY8noMNrs5NueyxvjGW
1HNKvJNoxqGLVl0WAoURbcbp6LcM4UJRXvX26WRcd4Dk+RcelFc/Wiqvpxmud1t/9sDYn189m7Od
otE7hVRkgB4EMDh74gb1BTJyV8KTgA5C7pzKZ8Wf29oa48KbfAv3CVOE39UWRnP5gMqnEqPv8+It
U5zBfvC7B+Y8hjXWDqp8UOE8VRtaQNHFieN1Afu0w3e4WeZLTadrCtzFIaHEkm8JYXSZFG71rhtr
qEL7oHEiKD+RvoaE0wo3aup6QOBLx3zr3ZxH9Bz8FjW7ZHmrLgQvDZYIhUHBWgSltvG38RUmcpvz
dXIDk/oeOC/eApQpX1TiTzIaaKxC0pqsoMSJ2bTcKRjO3DMFB8GA2SrFCZbyZrbrzKV/rS4HT79G
PM/cDRylrnbynbGmGYwzur0qEc2DDgLLKrJTe53yGK4VXPsA9R8ZE0v8KwGlxVhwjUyVN8Hyurvm
2N3lGwbbAaiCTQVFvgKS1K4oVrflUoscRikWjKKJcp3rLy6/EhwoKd6tuA93yOrY+K+kdlG947Lm
FnvJUV8ZH/UVdPTl5gNqK5hFlODbs1fhHQh4g8rMe0aYeMeEND8yWpFLK3MVo3MP9SMTDaW/YEbc
YoUTZCmq+Ebw3tpAOZyQLzHcW3Cklg3TCCBn9rHtzrJ19wxQItjoJ6fPN/023CxOJ9SFc8DAeMhj
arRjGKJdqxBaeHUoGWgtwMlzCNNyCUm3Sl65b7NXiSHKxemGiW8xAWGuIWyc9wNv46qngYXJp1NI
Hy0WrOmrhc6q8o6JKOwk6oiwgZm7sgRchD+3UFk+iL0yLI7M80XDb2YdE3yXmA6YQXeWtnbo1BeU
hY64J5GbQ/oYYDxd+EuGZoylxT4+E0LYtvHkQZBMjHYFALdfMmQBE7hd22spvfL3/GXUYMbComBc
S7B6u0VFL5aBQvR4+P2q3VW8MJ5w+kyzG4nGlL/RU8G/bWlNXjdgeGlMZI3X5XdBeytB4V4zJxg8
gw7Bm2po3CQ+npPHBBhDd8UPL9g+SDecJD/J9DVO6Eqzki2vauFIechAGI7gDzTpmcVYApKi+dCK
qQ9Dd/gd/s0w9yJWPAQM9QFWbi0t8ufTbN+drvSzm3jgUyBimJBj67lsbaR4GzZ0/SeT4L8jSQYq
MP8muqCBp4zVVpJWnozBIiXsja0F9w3TORykfR3vU6Ayu85VqXegkga6MhFL/Z25fD3yKHPp4+Rc
RSkl4soTY5LZTbtUVrDRV6Qwe2an4I8nv9ptMRXBTl3xaDdXFV89DzpXXDmzxLVBQkYbBsR2KoTO
l5kXbmzHvJq41qljjnbuSJZ8qbxwrbWJ0aY725SCf+op8EMSF/9a4LbL+nXy4U7dYhHYfAqbIksO
5SiiKB2sWUJhRWabYXVan3G60wC6hCvmr471NlhOXO7fScLXRztKT1RNrQs1oognbIjXDKNCzMxw
eFxGFya2VEt8NVO9uO8reP/3JqtjOZQqZVZUi4PCGQaB4Z4G+GXwqnQa4n39Svg4t73B3BTCqMFl
pVfvfd2NpYc0dcvBHfJDDKVB9w/n2V1kMOX568R43tRbL+L0v2K4T2c5ymSMou/qU8BZyqQva0wb
6ZoXtJF9hWrTUnaq5xxq4UTo+H2f8tNRR6WuVD7LaR/yImArgnvPmYFYZRvRnipdBirXGr6mCNTW
U3Wf7yjdWFmqhmIYBrwMc3zcLPeVTJLl41AxduyBoq4OZ2AdDI2l99jtkr7Zxl5O3pRyg37RhDbe
HLJmlwA3DY9hywQSXk9XIEg6OPm2l7GlwSbRICc4p/4qqQgP46M820j1OpYmXuPvhIVfzn6Uc+mt
VJlV1MusFMKfMnaYcM7nzYMNxJ8W85OuLozn5ApfYXTrdEsXVejIvWOf3Ynv6Zvl48uJiL//9B0H
56DCM7KT0Tyof/JDtFGf8L8rH5jqhLtS4sPg6cl84qDftZe/HHW0QBemnMVRxsNjqp30nrAUkLq0
bHCLANV1oPmJt31WXiemB0gbF834tnvUPEoh1Vy7spOFol/VPlHp1ey9fTbkNz8XCvwZvmkEqj6f
2iJjmDldkGsE6QJKLsTb/kVz5PeazVYUZCOYM4/0s5jkPDPArVJ9d/1rBJ47a3MBjDCnux2e3ah6
C5/YtpAcqXdn9ZlmCeYxMuP5eGa9qffQCfFJQRJQLEFdgb/FmaTFFD0M9hhPQzOmXWcAD84Hbd6V
eCr1K8hpzeVeYWFIxIkZ976GhdBydvZaY1dExxLDj9MKbMLPd/1D1T1aH77c9NHuFJ9OlS9rqnxU
456saCdhVuajKw144L3yJMe/stMvpMmn+sZS8Fq8Ocuu1VKW99lGZZv/5Q34IRAIBjkreoGXbURk
41dOba60dIk+Lg3/MHNQnPG6Wmmna7//latPeX7f4K4jr875PpM2Xck4iVOUxH3dMjWWRbvW0lXD
/PYZ/NwvC4Okvj8AA8mz67P5qmX3tcLoL05hnvrbhqBHOrNtVh+S0D/hVtkg09vio7uwUU3KlZsH
R4tJhtrNajwtHyt8gUKMHSGybYzAnFvnaHlRaevP6jn8oO488WV/V3r/cpfFxvnpg8rCIokykw9K
VE2FGgGBw44c1SNO9fSbn5+pJp7ZT890tA3bipwols6H1Hn+Sn6XgR2imnzp9j2uwqiHHOjOrr/i
25DBEDs4jLdPsA2MG7x2pAepcqNtfWc9MSF9xDLE3iblpsQbhtAxwSz+55OdXPRGe3fYzOTKjzVQ
22RlQ7WY/elf6hvmGxmwCK/tJabsYerQGxGWGreBO9l6NMTN/+F2jQcxY4Otush4OHYNcBxrrK6d
X+CUbIPbzjkBKvCFPdFdu8O/awcnlOkf4YEpBtFp1V2OGo7tS/mPgHkrzT1ATQUD44MGi2mhIvvD
L5ANX4hFQ164CxaDzmW4vpAZgVJzS/AHNcUEx0cj8xj6K//15xusiT3vp8sbRQDWrJPt1uLyrLuK
TaXG0nalP3dQN7tN9IDPLcDKQ/e7vrNvoDoPOVPaqKjIzufBH0ABkCzR/fOl679kuL76iiSkB4Y5
cZrq3/U+4/MnMh70rIdKLq2AhQhqjEmzEy43ubHhWqaT/mbcwEZsRckGnGcHarNwZr5LsUHG+ou5
GMpgpvBNoQgbRgybed1k40P7JpIycchWSV80xC1jDFh70eT8FKFRPg9rRhkJqzPDG96028hY2qsQ
QDseDzBUAkeXcliEIJdJ6/NLs/DrN0P+5csbQ3nTQKafG3i3YH2hNMDq8dRqb/M/at3JzS7UXqxb
mVzQP/2xIUr02V2o3FnqdVEfk+BObR805Kt2sFPJ1OFKlHbjqRnYtfmp9tLmKdSvsbJxejdxZZgp
LbCMZYhM4w4X5dsBEAJ6OJyuSaXZcCp+Z2NKu+ayNglNcRnEyFtfF7jkStvyfI8ft0xJRMVZAHE2
LkQwD4ICdSeCf9DW+LCeMX5yZc7WWrSto/zGqoVUtWOhxaLODt2SYUDscVMdz6S5fbuSgMK89sWy
P8HFua2pR1HRuTBmcpMre6bRquDRglJTk4t20TrQbw2FTunpTtGOur+l2u1T8IiPANfkyaL/d+vA
5wc8WonKM/q2wWrkY+ayNR2Km3wPBt2EUwkBF08P4SGVHtN3ShTB3c8f6XeDLZ9frvGA2amTytOs
5+WqvOgFxLhnoFd7TSG7nZenVelernq8RPUHSmXpnXQ7cfS/W5ek4zOLFxv+oz77gJ592p60Tm3S
MqTWruwBXOa/BcolY9S+XrRruFBTa/43V/v1eKMNqut6K7OCwTxEf2prAcm5hdShQbNf2/o6bw6n
36dfiqB5DZSd/UOr0Y/fGY072c7UvsEYfj2V0UPXlCZLm5xTaTf+C5BkHB62zJ+l+aqlcm0xbq4R
Pqzxexic81Z/z4gd95clCL4ZRV/B9YnovfKfBp5adpUQl88WtrQtQlgvNNgzRufl9+JOZ35FGPLh
CLPtCP+YgjUeVB3QMrXMvfIw9FdZNz8/2zf2Ze7fwRzCq67tl9jH9RyrmDO2Cr4aCfDsliiYejZb
t8KYJw4QBKyCT1Si+34Y1glc4rUVbRuq52Bqute63UUR9BiTlg0l5NuScVJ9hYmvnL4arB6WC94n
3cNREnpBxgz1PSEcFdabhJki9RDdMVxF0pg8m1u0Kt7JwVWuefCD1Wwt73GyfNUe2rvwTfPqP+IS
LQvqzU6A8IZFei3vS0FQys3NcPnFDL1OnRPYpsVEoVeICn41V9/6vfgnt9EdFfpCKBf9DTLH2XkZ
epcdVkYOZgLPmXV9vta89uacCueBDRVw6uQKQBEgrscg9OToAGLJTnYm/u+D00Ad5AYbTnXyih0x
PWFqub/cCOuKG3rm8HGz59S5XOaaxMonvNmD9AivqDAILJ8znHjm3JTmQXtNjjm+ha0bHRHZDatz
8XLiy8ArPVuo7PugSt9RZEZAX2BQ4vDUHIZq2xLmQWSyLs8X+dGur+NsfaY3YBfVArugKFhJONPR
z5htZGXbgQQKnniJcB8MLg8nWgZMOM/pN4BCcuW3WHuS2G5mlJqNhYFx2kN5Z4ZvVfgmPVHDLTDK
k7ZS9kLtdmY8Rw15Dx6zyB7kmzK6tnWQVeF9iLCm9H/FXbLoYnMeIOBWfbS1OYcUmGxzbgZ/itBY
Fa2n4C8uvxEuyuZGZzmYUZveDrlH5unzWQCBRWxN5ZiuARaOzDVoL6WKrWYEqISGtGcRUQ7JK6xl
W2Z2FM/48EkPTUc2yyWF8TrZUcRNZpqoDye/wjOCOtxi4vgeqzCUtpf0cabdUe+Nkl1I4jbDFdkL
KaMPOAbINx0WSFhqADDMeU+MZZtljqlu+QGl0VN3BWuaUcljOQXYU/6OAr6sF+N+dGD3WhPWnejN
9a5wCIEB9vqG1BYv9PZ1qpD3jR746+FGwZucxufSKHsa0TPHOEF0umc4FyELytpFDnRKe4nMAzhJ
3k0twnESAjm9ldYNnk5L8ozod5bfCCUK/MSFpdODYaDV0LZUe7MaLpDTi85Fbrl0BtJnM15H5SYE
TO9ms91kK//vtOTrtYhA9dMuY0aGpDYXbl2qYqjK4hXAJIABvg9fL4/NvXit582zUtNqKLuJDMyY
Ovi4tmIVVlJd0BHAGKTR41/3xxK6lfrn1M/D3/HZTW1hpCsW22pPo5svBOqae+lcbrf5Gulz6MtO
OOALQa0A06Ndhb3u0ThWGL1av1QFB5C5sVPKuX9IDhmeg9Y2Dtb1mkiLb/wJU4jUDdwSUyIUozcN
3MqJVP77pvU/u7g+qtokumlLhsEuDlAmX1caC+AzSxDDQI0bFr+7+iZ1Wz5HByzkRAAxdXdHpRu5
bk5+1YlHy4ax0UnGlcHJH/oDxuagcQWHPsKvYzKQ+Dtk+/pKifP6/EqZ5yS1Mo4LW/LeeGNl5/rw
NDTnfrPWJUr7ot6SeXqMTzSr29QtF7f0a2719fji/D4dP8ylYqaVHL/eyB/+uybS4MviBrgFuLUX
1srZzdSMwDfF1a8HHUVPhk7VOcoQJ+jLiwC6BgvZ+NXdMsbA+NviDYbcsMjgTg5XZ9bOiQ/p+7fs
H+nZWMXYVGVvK2HOqmMuMdVy84FCCzyX/hGHNwObw67YCixO3E2hgP5OZLnuT0cefcJxYsZ2YyLK
UZUNZh9V6Z78VWrMw3Ad1ld0mBV2e7eovYmX+9uX7NNxx9+VmQdnO7uYB619CLInE7cSZRU75+o5
yFa9dhiIXpzIfvXVazT3/W98cU+riXP4Ozv+eu2jD8yOBvAMLd821NQKg3brRUhWDRqZqO4hqAAd
ngunzPXEcaeuffSBqfpQBFqdCQFSKG1OjHYRGM4I25Z45YQrYUNIz7BcVPkVvhiLiaN/+3l9uvOj
z2tWReFQ6Rz94tbVFZbEqC+EyyZmG3hf6VecjOz0W1uauuyp2z36xIrKNlNJQ3XX0bAwV5G1LWUc
Ik/QIAhXi1VgeLJj4sLG+gp8Zuq6v11OP133KCnxLwoznWCvDlnpZfGmd5G2EKgSnRNfU4T2d9JS
wymMWYS1GU5P+k8c/4MS8WlZC6S8DIaKzZKnXm0sfEWctAB4g97RxIEk3ZLqxyusdTEcDqdX9anD
j4KeZqikSx9/PPZIXpfrlFQKB9kN1LFqicG5i3MKZFoniK4nV3Rxa/9a0f+59R/VtE+XXnVySJSJ
9qoWNnOya+eP7Kl0E7uUkR6XROiybrtfDLo4yeUh9X/rcHLP+nryHZh49z/KUZ9OREuromSuSEjQ
cCc7kzgqD9UKOwuLYS5EUSiUPEWb2sjFGvrD5eujL05vZNlUywZhMfEmqptbGUsdR1ld0B6qV0h4
+t3/MHMwca366HOzB3NWqibvO7IgEwBM5GLjTum/WSiLkrPAs8vGjulffmb66DMz47Y3FYXXXF8m
lD4bf4sTju2RgRnywj49QgDOrwsEnsVdOmx8pzHdf7fAGSOkRumrgy1rbC1WN2+VJRlFukD+USzr
ajkw2wcuCzeaadjPN7P9pqzJyDAMVVUMeXzgvom57swafsVX0KN/N7cSslqkpahhYK3fB9W8efWP
MHCJXa/P6w4lkkFSRr90+JD8vMbvQztH9dlNzT5/9wZ+OjNzdEsueVMMbYjKOzsxQIjoU9TVZ3wE
pCtbeALdCns45+fn8E1t98vtMEcrTq+ZEjwVUinqx9JOolIeLyrnLFHDrat5oa5LjOtclR4XkrnH
vjTmlnw/xLtBu1PsWx9ACEIylsmFj1ENo8fFFTIciMCnp3z2kAkKMprDySXiu13q860aJVTFKZaG
qvfNA07D9BCw0MGFssDMclE4LVaK/1klUTtN3a9vpfifjywe4qfFaSji+NSJILBdQFo7LQlByTmZ
i0t797LWA1ob8FmnmpXfxp6fDyvWkU+HNc9NYp9ULrhdSPvw9+wldnDDlJ8uzIvBdRjuLrCAwuWU
rGDyckfR1xCEmXy5iJgXwre/hGxLGQ9IN9MzyWmVaCyMQb+gDDGZM38Xf32+4lH8FQe6bctC/t5F
XhDQjNkYxU6z13npJgYqL48maJkdGBOTr038wWy3pnA88Xl8AwP9+nmMdoWLqp77dGCZYlOsMLeW
XIEdoqUOGqB+/3+knddy3EjWbp8IEfDmtmDK0lOkyBuELLz3ePp/gXPOiIPhEB3dl60OCYVE5s5t
PtM+4+xcZ4hg0kJb+C67HhdFt0Eaf2sKs/lLVjdFOIxVEujUAN3ECHov4hLsX8fhHml5S9wVpmss
JnVuRG6SMlg5pcCAGthGp0k90BDbzFC3otXqCgklQWuFkFt6mV7SkHIEV7qv0YdpAWZbTvL8eaD6
sHP+bj+sZ5V9lUrVXLMf8uarHD2Xyu8UJWzjmiZzfp/Etyjl4HOQv7TDF6EGOV3f9EhDUY7l/XHj
p3x0ab//KauYGeg4VJnmciia00yr/EBDlXrXKfwT0NnFjK0FU7i95FvPXUW9vm1jUZvYjL51O7SI
F54ZHShLS93WfY8oLBTnwgIuTW7qbn3wN+bHOkF6/9bryJclmZ6Gw/LBFyGCyyQiGgkZeembB6mn
4Rzf0Xnj2lQOKrhTWsNIU4BB5VoH49GNj4Eb0LbcYVKT2lLjFdMZZf3oFHjJd3quXXwfpDfd8KQF
kAHpBwvbt/9WHDVXcTT20yEpo5A7drH6wNG7Mx0A47gLxBgbwHLAr94uapen94d/em2Zq2hailEf
TznpfQuc/uj7D5gzs0FLnAEq8ewP59FV22NYXazjNq9l4840VwE1k4O0bfKYjKv+rp6y7NBnj/MZ
A2xGJ7ZZ36Hlj3EIxt2bOIMP+zbvt84qipLQN6MvUlqYoxuJV2Lf2dCKGCykNEG9sb1t1B+15sXl
uQCU2p/rZO8D+7U3zu3WCqxCaBUYUpdZ1LYNYERKelJOkWkR4Jl6JtGzckobDcrCNmRy6x41V9HS
7JSolnpWAKlFEPvTr9DB/wJL3iOi/JiiYZo7vnz+uh/ANP/j7lpPViMhFtR2JGeY7ri6RERvaZgt
VBOBroVkM9qy3ATGJEO28xR5yYP2G4aRRVtFshESvPJ1GAOf/6YP4ED/+ZtWodPIo6nVWjZh68TY
F+EegGCftrRUsr2u3+M9gPPwFrzwQ0rXu/33BgV7lz0JQp9Vms6pT0Cj+F5R/CJ9aB6b+dQCMw+T
3aVS7+vsQbGD8FViDraVR3w4PHn/C1bBM1VaqetnvkUJs2mvIghMVq3LbwqCpryTEerdFo7YuKLX
iHNDzrUmkiydpLHEnntfYkOSQB/JFp7sZOLJg0VntnU7bj11FeSkIMpCveQTL0qVUnIxfKQjBHeE
uhl+G92kZhhQVA8bG2vrqavoJmlR387aW7tucHMM6DEpyQBSWXe8agisHueHjUduhJO1JGeeRJ1Y
aFCM6BUxOraH12Wwg70vXAWZVgWYiVd4CFtSferbpO2/bmJJtiRJsjRFfQu377ZzVJZGoJAL4JOD
nROOW2V17HxXgpoRm8g6T7o9hPrOsHQPoU5EtNIWQNaQIVV0HBkpMzW/kyvb6HB5/laX+C3f+zmO
vLTu7S68qjBrmYi/EVm1/z0Eu6Wolzr9IkXoKp8U/6aCFap/FRQdx9xHEx9gI7gMCqrAw22JsQ3e
9QaGtYfqGi3ooNmV47nBhgZ77AldLd9kviSdkXku90XMzWd58j5S9/LChNuhO/8E/nVyYwyPRk/9
BVBVHR3ZtCUQQcEu/4pQ7leUvFUb9JaIBOAPWKoNPTJbaK/ginoT0uY6r4jtNAdZjGyTMrpEV9es
LmF+lZG7NFK5m7X2OshRi0bhoztbIFzGneXzLLsBo5Q+tcgDZI9NUToijJVHi/YXUnqjGyvfW5F5
O74hjmJgx6F40dwvgqCq+jAzD5ZdU7u1TNA+ul1ZSGNpr+rw2MJGEhWsInMExA81TBw/QSLcsOPh
t9/eNMW3YKH7Bce6OJTP+s/FiTor0OKeSlByv1SBl0hAXEjdXi4WTP2c4/0CJqK35xqst2y4QQjd
CPem6FKxLbr4Swbvf7RlLz43oQM70FYgyMy9M1KyN4VnaKc4uUsWy+vhDovKOrnqT+JX8YhzUAr7
F6ikbuNnSK0faggwC3v+zovZ3OkwirT40QfJzjnriyP8Qnh4ws0Nji6YAJC2OUDUlgnx42LNjkia
3FxjmGLpkKH4/J6C1Rc6J8txAfDRXYm5h/x2Oh+X1y7F7zOYshr4cFWAyDoK5d7MMbG21e5gfdHu
6uY6Hy5Z/0xsEd3wt1KCbv+G9TSWN3Wxl9LfUXCvRXfmAh+J9kLgBX7pdhHb7Vq/5PjBMcYsg3rX
Mxnu8RwCbgAerT5I8aHM90nmydmXAtnLSLx9CcobS/a9OM69CoiXH7gzl+iE7FRlB5V2VLLyC2r6
Fr7f46AgSI5LG1YljXYRrde4vo+Mm0D5jukqDjkT8tVa0d6rOP1VlzJ7EoevQ2J5oxJzYHt7UBhx
WIuMkoQECvh3+dw3r2JFwTtjz0zavQyKNQSyYJKNJtSrY2cYuzH1vRkH9AbDdCx9w+mE/XIQ3YjJ
XaTtu8hL7SjklrUbjBkgvDlM1NuX8QU8W3yK94PdAAuJD4L4VPfnuLkpiy9hdBv0T3H4k0oqLV/j
3p3CmwIyFs5VMhLN4W0veYKigVREKv4qV58NjviUXpmmF1T1zhr22o0c1q5sqY6KXFGHh5oJ70vd
96DQsczImRsLkBH9c9fiQ9The1p5M/6RwGE4zEa3C3yCkefLhyCWnFh1stg2aK9g24RbsQzrrTiZ
eAnhJFTN9+X8VWeTBP1v6zZGjam4jOl3VVYQ7b8vaBZI4lkqvgzW+fM74OOi6E8ofgMkvwvFs5Gn
c9jq84P0MAFxwjZedtTgq4ZYKUNXkLwJkmPAyu0OnhcKFeWueQnUnVA49CscVvll3I/ASSoMCPfT
c/zaow23L79p4pEtMz0ELwhf48PkPyOlZTJnLzf63h9ApsnI/rzB2xu+e4MujeSoK7T5QYUmE977
EgjIawJ+kP4MscMBAhNfZ7giKWClfgxOeY34vQ2SZmlxzKk9XkkDOwkhimNt2cKr+BMlwAqXMbtr
7UJ0TIISMJuNboD24XX/7lev6rgZjfioGlXWvXKy4meIOre1ozujg5lt7rpiD+E4NX4b/aliIk1A
AuIL4WARYrOMcyY7fuUUiZdZP41Xyq3fqdviAbrXMc5jynDubuv75lHEdhHbSPMI4jb+rd8Et+NT
dWt+F7+r3/NfQMLRv4qep/vP99SHgI33X2RVpuRJIhQWqvC3oLKTZqdh7XrTH6JjEMEC3mevNK3B
zIKjh4vg5RArcZqCpuOBBSbyqIPNYQPNV76Iv8AZIRbYOdLv+Rt2pwZADsLb0Ow16dRCIsapE69a
XO7TnbCH1forb4pd8h0CZWoD4OoVW0eIHcDupqLp1gdcFURdEZXymNDLUKeDGh+MYA9FvrCn3u2g
f5hfkkVcAy5sI22VIB/N2N4t73oAIE0kLoFK2sZlrVyWfMhH+codd2V0XLSXJN2Dpu+YMFicz7/s
x92HP7tWW1U/bRa0stYZOtVPCzjeMQD6k6WO2RH+Bvh7FM6I8QIIgv3Gk5fl/CRl1FatoyHNFbPX
2FPCAWctEytJlx7uvXQ2nYU6Mj/FkFCvQ6jX8vP0vPniH3au3r34shveBRlFNrOxXdqoZXRBL5Mc
LXPpX6PrgNkGWtJ2w23gALreSpY/ANf/R3jTVoGiEPy8NJbDlF40MlDrenL1b4uPtZ1/Z9QGaxHv
wd9ksk53m3kBggSgWWleadC9gh/ptifP0uv47EusyqMAQINhBLTRWgfapBaxErDchvJSf5+Unbrr
f0u2QBe5PIFAtBzl58ZOWKLHZ89fFUpW0yZtpfF880v1TXJUdQdpQ4VbACcm90rDGUKENaeD9Ug2
kFCVgnDZqJw+YL7850dZ9YNGHXtFVWc7iODMgqtFOVq6iiBZ1UcF/1CmXi8hvlLCbS/citElTh80
3KOGXb20hTY359YXWcXbrhmVJmeX3DbAAlVsBfP6qin2II9DZl/CoZZvhuE50n5gsBpmO7rqaNJ5
4Ra+6ON+zbtDsgqJYj/MKFvNxm1oHGfJGScP+yxYC/3PZl/TKrrTswcjtYMDLL6ZyfsOjFeEOl11
HuZbJHFopmBF/6TjFz0czXIjhLzZ0n2ycd7w5O/O8Nx0Va7PADLR5zvGL+FR+DnAVjQAeSsIECBr
IQV7OhocZptUZ+ExAR3cK0+5eipd7ewXe6U9wKp0Ri8zl3ndF2ANzgIpfGougQ3SRPes9AT21Thx
9aKxAXLZd/JDHtrLRLa35R8tKhAkyy/FVwC1DGzVX3F4bl71b5X95k9YTotZy5w+m6Hb3ABsrG2T
iXZ3Z7TT1kXyYf3/53vpq2ieJvD8/Yh5bU8fOQsQ92VMpex+tK6EATXURgYhNFMN7/MTLL/ZA3z2
JVbBXI6KITMHNoo+HcPihlpYtfEcFhPHJ8YZ/b6xU6TfwZ3XzzXkobo6Ee9Ade/z3yNF867D60VE
hCJM8PwM8BhtX8fsa5T+MFvNY+djC51+N+NzNL6IileMro+OcU1YjNuHqb/qoXbj5VoekX6p4JsH
S5o7QOYMFrmZyXAt67FIf9S+J5eXKdmXGGxRl2jHLDgWmPmGu+kX5bn6Yhk7NOIthukJyQxgE/oG
aFvtNVQjdkl4mtBORv30tjIp/pMffX+d6NeR4lnnSAONpfEXe52/GHlCNzoCdrTW2GBZ/JL0OAt7
/l65RHcCvCLGwtlrfpu4bWM3V9WXegaEb8ukhvv4prozAwRstYdFWn15h73pCM9+ZUtcGKSU9S63
dlZA5uSkt9oBN7CnhQmXHJRzcJLOQ+mFre0f1dzTrrR9djEvZkomdlFqT3g1gI1chKtCpp5B7ccL
+3ucpUTtkgTOSK5P4jnvzfY84UuP9aqlPsj+SxgcK4pEHfEpK/o5Docmeinacw8Cyiq/paxKXBGx
2f9JBHlUUA+zmDxGwSWPuE/U9hRIo4tUOnxb3ELg8Qg5hW/G4oaUxAhg1HNyCAZADsgo9Qpido4I
1cqgTPLy4e+gF98lXPrq8m+bvipTRVn6ZPiQ4QW414/trpF3NeKef0HCaiPZ0NdXvlmGkp/R9lwU
63RktJM3boc2uvoOuteIyGSp2+Xfm9G/iwermz2Wi6wRJFO/xbed2ZKESpwz02/99e/REk0iAcgg
o6WtS0zfCkaraz3XJcOqyWxvxRNMizi7QAtIA6bVAd01MJsTxrP19CsLD6VsW/oerewR+wK0tp0B
F1qk/cEJv9RnMec3eshN6aB4A5yofhLJXDRpjB00WB/Zt9DJki8SIuTWIU8vHEQT3IVrfCFzx7fa
NkjrWreyXnPDg1M+vkTifZjBUx8RDAoBJEOSG7CWr3fp/m+o+P9HYqGvEgu1LspEGsj2WkcwQSt0
933AT3SWLDe+HyG3YVJU79DyX3ymEL5xKK9liF+2LO6sF8pZAmK4pSG4XASfxetVglHHUWn6EimX
vC+P0O0XIhF9O1uXdy1aEJ9fDx+PWN5tw1UaIflNaxU911J8rDO728/PAp4NOGtD1HAgrWzlLdJG
RrnGLaXqrEqmH4JhS23sXPFBpGoFuUiWXdj0xTLGqordaXAwkNhh+0O4JvPeSCo/HrH8ee81kimZ
rCbJcn2p64QfnO8Hdv9OeZ1RXjd+DQdxo0zfSmLXihvDVMyBYvLaMg7k8Wto+rsZO+85+SL396py
RizBvMTVnkZXobpGSiMcMm9ePY3ddzE8j/2N/hdKzI3q1lgFW6kKB7GfwXNV2T7R0BawfZrBvdN1
DlCyHw1KxgPKZAfNcksM27mbnY39t/ULVuE3N8WhE2WAIZn8qCovqi1iJ4ByAggyFdNL9VclP5WC
m7sTs+d9Fj1uPH8jnTdWYbgNfb00EoAyPsx6+Q6WQIf0S4S8GB7tTpifO2h4v2k34zJPgdVMWwuw
vOAnx91YhWLK3DjTJBoMocAFfC15nXQ0ZLenDWXcDcYRHC3WIf5lFu63roHNQ7AKgEkdCphVkKQv
SsvohjR28vovf0hOf4Cs1eYTt5Z7FdwGtQ6DuWLDieI+YZCcnpa+lCPLnqqC0S9S4BTHCnMLGWTQ
VB6wDd4UuFoS3s9WfBXyTN/Um3IiwC4iE7BAG955cc5CCgwT8f1mxNu4bNdYpDot27JZyDe0umcv
J88EIg4oDpK5LXoYvCIzBc31L6z2cnw/edO1OXU5MAUyu7eao63vdHtaCKORjaKWXtwsHpWoe2xG
1o0NvRYoEPSwqoxleeOLfrJakgNnPOiPCwViptX4Ox7u6R3uN87xh4uMgJXEnFM3tXVjuvatRil1
IBNTfSl9yHkvuKskbiF7geqIJtKUL7OLv1VtW8FhE6jw4Tu/e/qqxqqMsVQ6C7hZOSIqILYXibIf
8RIJE8gUc1sL32YGYNPf3FzvnryK4Grrz5aCEj1QEaI39+mBanrxN5wBS5FgcbqQRdxtfeU3NMB/
ba13z11W5F19n81Cnwho89/qX+p2H6H9w8zmpp9+Ju2rotEF6tUd8qw787Y+zPsgBKrhxfpOuwuK
3fTSupNDRo/+Xo5/6E66ki/JD7TVTVKP++m47A/zC96UkZflx1rZITUpudX34XvxYDm1Z9wgW3mN
kALLS9GcnWvbOMWVDfeE/+QPL/Jknx+UU0C77htet3fBbY7HF1Pq5X+K9e73Yi1dOuXlJ97sNK/B
cS3o+b+AIVuiyWcLtbpgfCtSy6TjAzXQ7UanQXINyVxs0Gf1YLnccViBDd9QCDZQNO0Oii3Lby+V
5Fup3tYmXd00Q2R0lWDBh5vn26i6jruDP53k4FQYT8AtgCSaxxqqTvhbGE/GZrL9Yd73bsOs7pqs
metOyTT9tpSfavFJ7jwxetYe4Ir5M/nFXqXF3Eee5Y72oN0LETWtWxVfRP0QFj8pUA1ycXd2K8WR
8Q6c2i08/YeJyLvft7qZTLyRylEHEiIZmGg/lynliQNaW89tZgw1I8cuFt+sZo35hj1b7qvqOQql
3eeBTP7wdnr3O1a3U9hOoVgJxOzGBbUryfVOZ6zaJ6+jI2bP6uAWeyD+6jmMkNHy0vxHYIKs/h3V
d9NMyh4Rc9Kt37RwCT7Zw+shSKoUfavlsF0QOEaKSt6L2SkXrxG8XuAhNBZk5BU8rf6hj2fNTlNX
6S7yX/Eg3jhM65FILgSp2AsRsGYdNd2buMHKz0DQjPxsSSAsF5n5rD6K3X4QuOCSdhmPLId+4yNt
Lcgq3stWWlQiJEu6m70jKJdavKUtjDzn1WTTH0EpaNnL6AJXDOLpauoIz16/OdHFW99G3ti4b8PP
d5FYNPIuxqRDv21OELZj8Ta+lV3lLMvn2NyVcBzw/amNU1u5TQE5ccm1xnYXyKjEoLV4ruSzhTHS
ODxJre7pvSsZu/bZ7w+gXKsrXYW+twMCOH5fZDe06xAlH/WooPfnP5X97eg7KC2LKBc04UGi5yea
rhTfTCHUv2OJkjSCG9Mej3Xk5MobACQgRhHkuEHZDSyMXn0x2sUTrjZPIgGocxp1Vz5M36h5b8Eb
zTvrXD7gmHaDSKSm74er7gsKDQHRwNyNC45k59/qeDgghfTluesOKr5mxp4+JWJHyaPxqk2oAdiG
Ld8YXxLm+mjguYNXHfmtV92xfy3jXwEqEwmW8welQOp2ZyBMgn2gtMjewpIoX3HN1dPHPL2N8DqZ
eCPF1Q8GUmDmDpHYkm4GUgr7Ct3DlNW6QXK4EGyxONI3U7O7SAHU4NUD7WWmxYzk8+ExYfFwntDt
ZVSqXQ0m+toO7BMJb4ZqF3XXvXCY3v6QNp0FAOBGbG+rxlYAjEgeihK5buuz0/5CyEljHnflR7uw
2bX3I86CD/FrmrjxL/UaJ3n5auHnoCcM9xGic7JD0JUBEtqqTwCokudFp+zX9F0ajggES7+qEshJ
cybcCBe0MphtZDFS9ruCS9rcpYWtKodq+d+fn6Y3BNpn4WWVS0xGl81ZE7wVBcZwzruTRpvfGa1/
FQVjaUNdbprDvBQF5UhR4G+JGn1cn/8Ju9rqmi5VMqnEoj4fKxIMv7ngnMFtHXgWKjAOBGaQrtJp
XBT4+nyfS0coHAu2AfXiv0ViRjrr/+eybyP/dyc6iKzRlFMu6l6++HsZwItyLrBYv5bln6NJlpN4
5XTS1OvU9uOrjY+xFWJX97Sez7SEqrf+64ieGcOC8iYgoHutecCujAE0fXBHTfEXwGfewlxwI7gq
G5mCtrqJtWHU5ESmJE/BvsbPPdDneGYzAzzq4XVWRQP65+lKLRuu4xEQV2z3/vcUlZwjhjn5KWcg
6dXBnSY8mEZoa+ZXC/c1xfhatK5lYG5H32WqHkVU9cdnEFuzqyKfg7TPNob8w17euy+5usxjI1cr
a0m5Wkf5unihlCLev7ONrPl+2ByUbtwE65mb0GTVoMZ8OvVVtMvH7iR5tNDb44REJxo56HMAdPxt
HpcgfKXfdugqpm59VWP6+D1F+GYLLfQxjv3P669nXqM8K2GDHsGtEuF27EYHRIbosB8RpWzdHDT5
YqYEF8n5fA+/7ZBPAoq+up7Bsid1FJBzWxO+kDLX8XQrTgcUOjHN7N/4aAHWCAIgmHMkHDN8moWz
7sjWVSXeqvIvs7jqBIzz+ttKdxCD6sXnyDi3C2xX/pJiZYEmERDlU1B/NdDCHcDjC9bXelFtB69m
S+WdjzCksq/K06xf681dg9Pidb1f8v5dIqArfin6n3VbIAe6dX4/rPnfrfmqIKwHTSzBq+i3KY35
Y4Dl69Krd+rao0dvS18Sb7P63QgZ6xFK3GlmOaWkrL56Vk9UgjBRjcIpYQ+cJ4i6hdt9Nd8eHlQu
N03zfQu4sXWFvA083oXMrgbPN4RM5an9OzfE/UW1MV3Fh9zWHXP0JP3cJpAwd2DnIRlts622ln1V
XI2S0cpx8EZw82F5YjykLXdGjq4Vb45X2V9BCH3YTXv3rVexOkrSvlMLHlo7kpcqTtoc6mW8G7kR
ho8GejYm3CBcmBhiMUnZWnVj6/mrSJ1FqZjkAuFNh+9Y3NTNMe73CgU/WOzO66if0DAvMqCJ6ck3
HB2ZULTAAi+SGemciuRQHjtgLKN87wde69+EzUHxYsUFw50YdGJRx3kShJvA2NGcnBbmrHHd26r5
JertHJx3fucLL0r1pSGHSz3QvAghpvLdyxDsFVsAzmaB2fNq/WGekeAIqKi8Ujo20O7A98j7Jri3
2gtY4qy6msyjWd2hlFuwWqWNd8Jmi+rj+lvXNbzIRN1SV1skaCJDEUaiEpXbMhLGxrcBmoEiMEMm
fTe7WBWi9r0RDP9HEP7z2NUmmU0rjhufW6HFdhxtvZJcnWNh5ky0cBpG2ylke/zjx672Bk1epbY6
lbLEFVQYevvSkyTbd7J2v+DmhPSUuqCnJuX4efD/mL4j/3nf9Z0rSr6YTWRy5oQg9LMSfVOCa5I1
ExU8mp+G7oM+cC3pTjLOBoiD6KZKvm78ho1PvS6Y5VrWgnbiYBByJm/2miUgBC5j+BgoG1r7INhw
EdmkQX/cBf33u6/rY4BamW6W1IIAXRdxU5juGI45kumJ6IfS5ApyOoLp9pX78Sjhz6qvIYMYNsIe
Wxg1UbrD1sOG9Bx70VUEx9+29qaXeIm4VTdsrfLqqpMa3dIknVUO6SlSd/c/lzk1jqRaiMNu8cKF
HG6Ts7bWePlV766a0DSMrhHfNrbRuJqX461HuWLslp6rNe3IczwKq61g+zEc9N0KryqUQbRmUyje
OEtyfpYcAGfdbqHWS2Ba5oPo0DacaIf8w/ixrkaKAZfdJKBxF2UOFB1UO0VYgRpzE2dwioYqKHEg
Lm1ls5vvu4pbedZrUlvxvhYcsNCZTCS88FST7WmwI2RHbme3xVjMg9du/8Pju4pdvSIXjTRSgUCv
QLXpcXFRRrE0+yr99neF06Lvv10rbO3mVdwSjCrIxY4qGHCca4UudBo4TvsB5I8t7H1UCr1lma2t
l/24avh3zFhXDf6oKc1UAICpShuxAOFKoatoSwcJL3c7bMjUZzfBIsQJrE1XcOXjtOnPw1eouCBB
QTpUJbJV1FU68VikFJl59ighrs5NzKnScmwBQKPL30grx51g/8CmPQXYpxPQ/N2EpkF5iYLXxU8J
jyrjpFSXKgKksT1rWcqG/y4r/vzYdVlhVXUtJ9ykjRs/BgdpURa7p13toLC1OVP6GIv857yvgVB9
M0QdUoz/Gs4CTtkr3yP2xAVuV4B2w7U1XhDBBaMPv6q/j7nDU1uWvtFYn1VH2rpVP071/rz7KupJ
Vp3X/SKo0JJqLlK/0G9oQ++tfpd7NRTgnbJfvI/L6CHwmmgLFLNs/s+WfhX8+ggqsNIR6v0Sx7cr
vXgSmq9dd1+YaBEVaO3g76nuk+4x8q+G6jHwb4bupKNHPNKldDfCw9amXSVyWa1HLaBKZAFmMliE
DcimBIa5RYPUOaYjoUuLbzP+b53TVTw0oiAQ9e6Nj94It2mGVaAEzhFskmUnKP8Ck/m2eE9nGJ5u
xYiN2KSvAiLGA0WVVzw7oDcWH5XQFQOqDKQkigjO6FmBDOrODLH2+ab209anX8XFLm6iOJLe7r3Q
2g/xsYuOkYAvA8Bmpd1Z98i8+qcquchL/t6A+4UIAoRs46NvLP8atyTLg4XJaswMRHWhYwBbYJrO
9VuckJaZpusuxJMakv6i5VFQdDfXGz9gI+/4L8RSofpzmBIPOnTu2PM7idufLwBTiYi5DDBtMJp/
u7T999FfQ5eSDmWdIiYBSHGr9OAKIepz0B2a7tmxR8pR3GaAbJyw/8IlZSnYyJYLGHmzO6SS7Pwm
dLqXBZ01X+W/tqbZH4PS/sRaYxXd2tLXAQMSXuYCWrA+41sH8hFfG0q0AA68+ShpX6X8lrYn3MqA
BsLmEdt65VWEI2/P0yAGGTPOt5OroPUhc8Jm3F2YCF9CXGTcNnHTzWC2cbTX+CPdEsPUKOicZD5T
lf3IPM3T4axeDLsx91Bq+5OV/BUo0BIzPgnpb82Fd3l0JtaNaBhvNZJAJ84VEVNmjJcl1+2BjKf2
5uS0yE3U45G73J622JhbhfEbheHdD6gWHoeWc6D8+qIKz1iiecErKOfpkBe31l6n873XIPFuBdOt
g7wKaLKa/T8GSYs7B205wykR8AMTBMFZkA/RfA27qqVl9VcO88bD12Ak2W/Mvs7ZZrD1gPZisgFM
Jf8+vOi7gEEqwROvSTRx/2H4XEOR0qrrS6nguSkTE0piuFx2csKIHTxI57RPirnI+OHTeOwO/yxw
rgFJzAeqdMYyjGEtyguD20o7oP3dbW/YLTG7wUYV50jE07f93TYujTfn4HdbLA/7XIRTsaAL9yb+
d57SQyJAtB7FpRg5j0zA4VTO32TgNqkfWxXUWr7Ir8c4FXqS60GjPpbtIULShbY23Re7sHax6cSo
g9Lq+qc1o7kKZo3Y5Io+vN3Zb0MkYaccssQd2itGR19RMIfUfNTqrSxxa3OvErM5VNt/aWy0TqaR
H3VI4C4jZWNiLnSeNNQZ4R4BgvPKTdWYjfhtrtIzrTQKSZvAcZaNq58mVM09nM1QdhDRbtpVHVZ+
KcQsZ2Nzbz12lZn5XRcqlMmkJakNXf4SQuy3o32TUhiIjvX0FxqKW6u8il+Kya5SNZJBQ6V/+rX3
9yKZkJdC5AKrMsERDoDedcfartTj2B0/f+P/AZD5dzpirYQv5UjI58qgCgvih0y6q/0b8Sluj83s
Kk5p3eXYwJlPFmkKc8CmPc3hlfStNUjO90N3DZo8SUictmL6xi1qrerYbKhma0Ke9RaSOznSjskR
UEuUExAn2Fc/FwrgvIVY2nrmuhwV2zE1a54JF18zDkWBzvUBalX1Rkye04MAmGKvbAsPfywp8ydd
spZN+S6sBYqQjAJSsBTCJct/hxUwG2AyLj1EvAEJlxPS+YjJpN5iGnJg3mj2jwqmRruyAx5E//Ws
0z9yk+vZWWSBEwhNFwOdKc7JXq2xzztG8T1GRpZyTvf9FgL4DdT9SerxBm589/vFoY8i2RcxHwMJ
23gZHMUa9WB+TP3LH6+G+JeU3uTNi24wKc2eRum5suPFRuMG8QzYiFa3px1V6gx0x/ROmvILaJup
vC/LQ5FCHxKoCEYv3ek/Ovgw6H2ksOoVZLJMrE0Q4cPmnb5ZRnIDPChKXkD/jlBOxoOg81MmLCRl
pGGwNP6lpldDeVBLsu29SRoMDpx/CZBc+4Sg/07cid9zskKcdXqL2CY48yY6YyNPs1axPBvCJolV
zlsdXwSoo66mYeiRWa6BwkfsQllr5yOwodzlB5Wpm9u5eck22/obgc5axXZFNFtVE8hTc/2gmOC+
ckdTj5abZnsJzXOQnxPiEe7nwWYrR1yrNkVFKMiNQu0zI+XiyTbDk+QUmt4yOhmZQNF1sYbNHrO8
9bKrqF5oTPFnDTQzOhVSdeVjgKQBYPZvZlAxBx+B8WTfFZfQhzTb1ccU/3Xhdojug+ZRDfe+hg4v
WpabLYiNyG+tIn9vTLUYmG8tCIaci6OC/CtyKTpneM4untRLEwoBk83i+9MHG6K4ivmZj/tnpZJH
dckDHz8LPAFJOmeOHmm/FTcoMYEQjgA/pvam9efnow0evortUi+L4zjw8MXKpoZeLY773p6+0nf7
BlIZY58tNNLmI1ehvSsFKy4WVTQEAIkgA1MNzXIq1EreZB+w96HO3+y0bK3yKqw3hqbl0lIQaTvh
AdvV/icCInSXEHz80X6bju0+2AYPfLrVWd3llnsXiwHuB1PesdUtxY1yNy13ISKTHl5O/qlZlGGg
StDotTcO9rJV/+cVwGOXtXj32FwUfT0dFySpeV02x+iQ9Jc6uem1vZ9fMgm1hW/CRB0aTWcld3AB
Vw6HTP42bRKQlk/52Q9ZxTWtTiVj7hnZITByiyX2wkURnhYlLvPsI2K0lTBufeRVnhpU0xT2i3B/
NoFdBWuOZBiFZ7PQb7Jj42OcVe4bbBK3VvzTdIUVX8W0OB98pZ4I4IuilwoulL2FRSWVwF18iPgN
zKCFZut1P+1b89RVyFKtLkJOhGldXR+17rBoEMjQrReVH0/PvwkWtB+9fMFUjz0mbSWrn5dghiit
AleiZVk4F3zdhWtU3MOsReXAxYwFOMJLwN4WXnwXraqN3f3RWquGqoroNWq6sa62NRorhbZU2282
KIPb+wiH4KEmw5+H42gxznISfJb3G8/9aHO9f+4qbjW9qHZSMy4TEjT6X/qb4ovlgrEiCTY9/Tln
frMNvfnoE79/6BJh3h3lJvILsQhm8uCFArMkBnF5mEk70bMLmkN8Lzv1vvzF8KyZHavfWuvln18f
4PePX77Fu8fXQRjGSs2lqCEbSA4ZnaWDYHcvWr1bspL8y+YR3nriKnZVlRoi1soT54f569KjzF7r
gwnaCmgohNnbze209VlXMSoaR6tTaBMuiMzOVZE1p8A7LaoLS7VRfR0cU3Zauy4vm4iGrXddhatG
7MpBMZf69ih5FFPn6hcekm9KqOJj8qBuddm3NtMqSg2wdaw54eQw2q/uFr2nENURt8fMt4QDfzZ3
YXqQdwWp4B5ueu79wxO0ilfZ1NfJKDEFVrlvnTnYQ6CjW5VeBegx2rl4VD36RaXd/AXZ4Y21XlfW
VVjKglzybEw8ccTG3jOGCz/8qKEnwfFyAKBvvO3Gaq/L5jzzFbBJFGKT6mnFjZocsDGWXeM5+GXg
B+dK8yGX7jJ/p7h+YwNh29zay9b95PRaq4glB4OUBBNnKYC3EbjoHvuA8neVjZEnsjOJl4r/R9qV
dbeNY+m/Uqfe2cMF4DJnuh+4S7JsyVucvPDYjs193/nr54NS3ZEZjVFT9VBdnXIsiCBwcXHvt0Ao
R4fMGwA8/NjF2VnrmzRV5IE2sHtE8/0RQvDdBvAgiB0s/aEtHjI4pTLWouSXLYxPIfEochQJLyaa
Z8FrfRMOe7UHkQg7m51PymC2uGbaxQw4HWIJWE6i35tBwdP44BxP6yulJCaGWEqoXExuvlgCa2Ri
6kFIzW0m78W41pD64DduebO9imNZUSZVHeOkmF5FyM6CMwQ9WXBQro09IENpzhTx9B2UZnnTzFvn
qygWjIYsVRoeuLFFuLDFt2kJ8Xv4ocKYFUowPXmd1J2OkMNQi9D47NudojqczcZb6qvQVkcB0i8q
nMBhk5sCjFlDXGIcHAPhtO09NFuUk8aKqnGzv4v8ivOFtoprdJqlqmWQbJR2fBmyPolLRWbcWwVw
+mXiT/lGfSo6t4KdsGDWoqkBGDqaAqS/rb81Efr6NmmQTF8WpnpATQrtne1wkCBxawkOMWNcKoES
rnC04QJNC87Q5FK2/3Ma9PVdUusUPWzBMzxEVwwC2l7XjzOD3Uz2dK9CqIsy8vIs7kdHaPcyDAa+
q7KX1y4zTgDAoXXl1qlB5Y5QToIIX6tczYbndLFFUqhIXNHWBVdwH94V2M2zx2ulKJ9vIJi8r3Id
kRqRpOLrk+Ngx+BfPJI3Urnj87TJah+8rD5zprt2MRvJlPzhBaeHC82UAG0XkKEdCBaO/gB8kYGc
F9a1ppxaDfjvNXhWAr9c8fmu00V23p1lZjRQJrUgyP11UJl0r5EPmurBcDOHaTcQvqyGE1W7+Dvk
VcGNhy2jVepfOWvt8zNVX19vk64JoikCHJ/AGX4j59sMyhJJsSHkFoBfeKfBqNyrubLqvEdnL/Ls
0UMxU8ZYRsBpnbw6BPWhcEdcPyrsdYN1O0EBvKLAUDtTej0p1wH2He/mxXvyVbDNZSWK6AAcLizS
sIkBIwMfvyY4VdPGF7wYSFQ+RIs36CrQZm0eBROYzjhZAq8A2cIZ/FaB7rUBw1lct2bIzHDjyefH
mb6+2bZCD4KRhrwJfDvbaHABQfEfIr7Q84BSZGep3Z+59vD24iqijkOoyeGEvShTUylNGuAeX+6z
HbRnTdjBLab2XDHy/xVnRXNC2PpKq8xDkGfs9oEVLTgdsaDo1kgQPvMDk6EU7QabqbE4o3JerLQq
wvVZUE0NxWpqkRxMNrOSySqbonAOurjTsSoRKui8UTlv9qSedLaNiJLlEMlG6a82DvVyMwvXOLNL
JvM4Rw+d00EcGLzeLQibf/OSp58yt7Oh9TDPlDhBagyqMxib8GHHI8OAAg02gDK+jxHWFK9Gc5FL
fHY8ncrhZ4Om8VDFwjSjiWnc1HRXQuvVhtR91oOgEN1F1aZ8QCn8dnxlDrb6TW9rM9gtEN1GFEvt
AQyNBc5iGTwbuPPBexWriAboc5FJJXZ2p216pzO8skErPZy9EBq0ARQUxcjrBQteUlw0P2/trSJZ
KEt9TzT9RxEHzq54xsHvcFUALveUqwYO30CdZWP/98VEl1aRrDMMmgcRgkqgXefpnRFsR4dou6Zw
o/kxSW7U7DY1bvrlUGR38I6udmq3k4avoX7P2XmcOHPCTp2tiUoX4mQckS1J7ZZBGIAPymDEEMkP
hoWiA8R6Ip9OEJOJ+7/S4TxfjqsQR6VxnEiB20kBLRmcnqjajcjLnIrA2+1aEP2GxdbM49uScM5P
eVW3I13dJ32Cbj6tjlDMjAHFVq0GZaT+GjTK6L4QoWFCdUt1AU/SQeJeXoxgw5l5zpI/5dRnM1+r
kgHBA+QvA1zTbSJuQIgHkUXwIVOUOwPcgFAIaMYNt4zH5vWTtSev0ry612UhaLDg0/xNgbVBr3yV
LRL7ZboTyF4rXg36pBTfNQmqPiKjl6Xga221GDqNXWj+zVlgu/NsFvKpTZouwrUlg2/eZoptmG8G
NiRj0y0TYm4sAivSvyj0e7b4ZPZ2zsY1GqObZ3VkKVTgSZGpbonT74ONYAW+dkzvIR8KRxxG/eSd
sJx4c0KGn40sQzBmaTrgdpTULTayE8GEyBtAWwpxOYFfJUwj3SVx/uY8r6KcAIkPowBs5zDCZwSC
ReARSjrgYQB563C7cPSdDMd4/m2M97SrQDcXJAo6AQddofkQ0wA5LRldGRAK2Cs5AnPZwkH3l2TX
zt/u6jKcjU2ozh2ymJMdzwh5RTQEItSYcCkoUQIC7PDPJG28h11FtLKkkVRIGDaZXd0L3hkeK0Eh
HgIQuNih1Idb58Q18OVEM2UVzUK5nAM5whSnqKA2ABmiYhw8AjruifAzm9x6093CjRIWoTV6cHzN
R04gU1bJm1FVQ6LpqHJJk5ss8JKBxF4LeKNVC8ynGrkEkH+Y701d2pxVzZlwZRXKiiDTQilk6AWw
aroWFs3hG/zDrBYEGxdVpsSE+SBnTN7jsu90tn8zNS+0usHhIYHKWl43m5RZDNXhFrC74utsl3Ys
3f5F47yzNa2sIlYEmEYwE4RtaoaFV3YuOiG6eXtL5Q0SOWspwIoFQp2iT679JdGK88FX+Vmd6G0D
JRpGX1Jn1FHhLPUUO+XgdE7TuqEV7KB24qq8VvlFR5LzcVdhq57JH9dMPfbBy8EtINNecSmh0Gm+
SbvXab5bwFqDeMTiZvRdQgAHj8nV7QVuFrBEOozKmzF/WwoU38Zyk3Z+AyZL90TJboJthwiy/n6O
rgVUK8TlhbNSeKtzFfvUvgL5KcNKQZLfZ1to4CZu6KTDJkCSa0Mzrka2x6cEc1K6kwLH2QJtulhV
IsIospOpenHoZnCOR78MeBIVLs6stgRVHmTxXKA974FX8W/sgjJNegBDQSNKAPna08QVai+GpE71
OAPcYpHGC+3y72axJ0jb2SPLC9WqPEDgzQjYEwVSOh+8JZQkEPFh05SppupC17e1uAq7nMkmq+DX
RUq5KKzayCBmgegnvZk/IImASRXw1sWCkisd/b9IKDzbGada5NkjK60cwQgal9dBcMPqGldzJ6yu
VFuUriYQKYCX6SJo6XBRQmzHfZI9knX4g1kWdAFORyuMBEXwf900RJXARxkEYgwgg1vjTeLkg9vD
mMzlbClO8CWrIDh3Ea1j8O+RtjWokrIYiCXmwHdOlGymOtjCW61G744zLue+Rlbxr09RjoHWI072
zM2mu7FE0KkO6Ea7ZIYNnpWiv4DWRg+nCitAKHLS9g4SPtzcnS2nz2Z/FQ9jTUyahblXqjBe8hU/
Qqo8wUMUdajY5e5n3myvAxgIkRMM0th+LnULVxTRkXwkbxkgcs7I0O2NBwzj360GkFX6Rui8LKKA
qxG8cXov8BaQ0aAWi/JmFMDdAlfD0p3k3RR7nNfMCWBkFcAqhudPIhRWR0tOt+ICBbzYSYhfEa9Y
burYaVmSrOc+Z1zORK8VBSY5y2mrYlkroPptp++sY0ZGrGmmH2llDdhfsUt5DdqLQMSzGLIWFJiG
5Q9E/WhRw2SnOq6DOiyjpdd09gfI18LyzYUvTj6aqPA+5pNbFvc0h9ycG+T7EEryvOyK8wbWSgNh
Nf4BRkh6qzpZIiPJAQsegGJYmbvyYMGZx24G3htgSfInG2uts4fScqgaGqA88jGDON3whfUPgiec
2pu/+a5XIWxaZKPuRJS6Rit/blXAHmoIDlnkPt+g1skQcaqw4yIteCtsFcC0OTNUMZ1YpyL0xQd9
ghg0dA18hv4b0NEBTtteeFBsTgNaX6sL9OMiRLJ+elbRuE59eINEdhO5EH3TvKA0westr7jh4/KZ
rOmKZijQiFh3ZVRVTzOBiW4ncCmlTp07gFkSGKQ14m0nOTNsMmRzvI9rP0hueCGanOonvy6ln8Ov
ploKc4WGiNKH4alEk9+4QxccSlVBY0qwS298edlHV9IG8WR24CNS1rDLVL0S/gMQqdUt5UBvlN6M
4KQubgBa6Itd+JxrdgiJnW8V1j64PcjCvwmT2+ib+Hm5ybA7R3PUzDp2u8Qr3iiYq1f6NSxN25fI
G3FU6FZvpc+ANDvjW+7oj7BDRbOmwP8qOwWsOLBsj/jCaA33ztzcVNWrIVy10iOsl4j64NWoS/fG
PtC8PIKLXP9QwTxZBdztdukfhgrcNoiVGl862MTFX/r6qW4HU6td6RYWElAPhbrrkJuRCBunJ6l7
L0tXanZxcg2vS3lwqpf8ocD1ASY0apFDU3hOdhCYgoRNijZL4pFhMJk3F6x0k1c9eE/0+7K8mhPI
QPpQrisTLwnsDOaT/b4ffJxNMz6F1ndG2Vk9zEiN3JwWe9gF+qMKn8Lw6yCaOcSaMSSokPCQ7KDG
b4Wjb9z2ia328MLuXcCfGuVZghoBFC0NGGuKpvQy7KI7/B8FKW1oSeQmgFYFMZH+gAMhOMEmgQcr
vCNuu5fpJd1LORTsMG6KRyDX6EzK0m5O7EWBwKYlFThUbiRlIw3fU83pQPcHMBMwzcSulA2pzPCt
CHZTctS7faMexXIPKl0xg/hutcpjEltU24F+oD3mr92R7OIblOdKpAHt1ohMclu8yXsDqMv7pNlM
9Ua+jmCJ+GJAuetKhAWMK/holC1fpQTGlJtRtPrKgarJcqONHqxAlxGepuBOXM+YyPv8JVA2uroF
77kL/WEAXOrGEDbDQ7HXnVQzCdomXwEvQrF4B9k7RBH9VtGuQohKQoFdhWqlDv2AcTPukn0zOEtn
w7tVMKHsAZZ35YS6i/+aDRt6SPYl2UBHOwjNZcDmtOjX5avRO9IBrIkW8puaM4hP/Q4nYQ96ArwJ
TfAjaliB1R5IfmlnRqNlFFf1FyO5hrw0/b4cYGoQvoftjn4tsWQA5wdJKIu2BSS00KR+Kb/geTEN
IXpc16AIjoo/f8EnFm9K4vWa2cIVAEsBtbnv0HeDSqbylQq4gJtR5cIOLW8tzBG0PctiE1Zb2dj1
/gQ+XGWWPiuYTq9zdx1KlgLezB4jhQAuotXjk32/HRszugL9BaSOUvEBv0qhEjp65Bu9G54C1a4z
s7gaj/EXzBM6uFfkKOwEdy63MnyVzeWAqY8hPw4nzmMLR5bSaSbU8qwU1dJmi4kI0b0ZvYJbb7p8
RP+Mb6scVKn7VAp7FCKyDWAJ0BLJ90i6XyvoQ/xQKObkBP8HuuTngKs0NM2maqAMRE68+hmeyr2d
Q10K7lUR1hFk/d3IhbUzzARSXy6RgI+qV2W7UNumsP/onc/Pb5nlgJ+F91Vy2lW06aYROaL60Nlw
eaWtr+sWGIlDsB+kd9LIVhNs0UmBiln7pR02afZSZ7dBdS/qHhhjUC9Ro9tGG9BPdWLmxuJs5+zI
O4cukluI9nPWVrns3Eh5NpQgt2AloGcM2rcBYeBtntgxRE3gfYpaSm9z5QIv3w//M+y6gTzrRSxV
TMQZ4rRV5oqSl2NlfkWFDLq2dgCWlLClMCQXHBGuylxy6ilF/+T1rFvJoQa/jZA1ddvACUGocIUA
qr5uJLpEtwTDJDHwaAPsr4wrGZJyVjr58DCbaOO19HopN/Jwk9VbqTgqy+M8bUIHaN/RisDnhYMH
nNxp+yAGm7I8imhHwl81+BoAXKVCBMwt29oi47UIV7sGFW56raQK+lcKT21d4izBdeM6S8WaJPAB
PyjV3pjdukLnCtckuMNCfx4hqrvu5JtZh7OrF/ZOzdx2KIRl3EDhXZgup5U/3zaLFWdVCKGciDE0
kBeCHpkE9I073Uk+uKI60ojZjTugK4MAJX5F5FUC2Kb/7D2v0mgdQYEkzBKikuwGux6lAJg7wd8M
KtHmlNt1CRtb4KVtHBYZvyDAe/BVkqfSJFhIixyzdXrYmNuod7dwjMIVNXmGEB5suR9gWFvxgs/l
a8rP+V7F3qCup0ln8netk0H1sXCUGgrtNiQUoajM+jlAP+F4guV6txXRvYMvnqOpYKBzrzGcU2Dd
wa7zWa6VGG++deTUDxYU/SMXOcyA3qWTi/D7Ct2Ce01j0/rZW18FX3lQWqp0gDDAF5zh6qKvOQSc
l2IDkhqz0YIwJPr29lDylhsvrK2i6ZKEfTnBqBQiIXaRnTgudgSFGFW5E6xwObChqYKew4Q0xuIc
OZy5Xver46Gd6hFkEMx1Bwij+rqgv6Ta+QRLxDlxRZiwM7gn6BF0Dx9dSYZL4d0Y3DSwaV8kb4Qs
QbPFctR5syJ//jrWPeyGzPFEQuyCyR2gLQFl984XYGPoRL66q6BFwBuQs+3WveuqSYugKQG4k2BX
W+5iCNE/w6ExdPNNmtye3AkqC/kp7xXwTtNTKeUs0IVJXExLgNMU4gPP3QaLAAL1FlPnEUuzuWXm
IsiaP3/vP26qnyz3dZd6pPmSVYwv0EUPYoTqJiTJe6uLnARWfRrSO6i+GuGDMV3D10JffH3ZFChZ
IRK9DkBRqTj9UBaEZUB227RX7KJWtLeVcBUot3l8tcBHXHuYyteEePLE3CC1O7Wf7nvo06XhFt4B
mn7f9yMglRrSUxKnJoGvXzAcy34/qxBdhTly4eAgJFOMe1Jrvi/BY5lCsNBSkRhmu1ywCy/Doeup
7yJMvJ3xmt7ocJc0BfmuobVNm28DscV2R6C0JPjZcJ+VD9KwWRSzg5wmzF0qt8+fuvoh0gyTyndz
D3tqtxAgN/qlF59xhS7BohQ2uCVPyKODHYRulBI+85xXwQk86669aOhiHzN1uBiaLp6QXsHUTvJR
o+t6tzZMXAD6reIAktdzKwoKb/uz2HS29gq51UiYoXbT2SPgQDCUrTy4BAQO2iy6BywwfYy1LzSF
kjsusnPslQA0TPO+AjBWmL/pgTerN3IClU5B2OhWRG/V8nqUHSnDF0bJ4C+pDp2lnid347MvTClt
x/QHPjXw2gF0edjL42wsdhGI1Q6MH19gRdPxxLF5wWF1OLRSHmUxc/3r4IN6wAKMHaailbY3YnSL
AO2EEjJOKX7krA32uZ/t0tXZkNeKbnQsKIXdrd2WSGvr713nF7ADsylAB9RCHtrgsrgpYFg8xHuY
n/lxy6MhcL7GGgegwTkrkAVcTPrius7uJuqg5qWYyevITC9j2GC2V1HpafABkcA1BhU0dnFX5UwG
Z6Os0QBqKAW6POGgLNn6hD9vzjpTTl3c5tAwMUGrhsQnzFO23BDNe352WJ2tuqLpGi0T0IqDNoUr
hjcdHC4maxBxYHodNClGT4k32TNh6Pq62GvCrYryTjH94L/81+v03+Fbefjx4tt//Q/+/FpWM6Tm
o271x3/t49embMv37n/Yr/3nr338pX/dVG/FXde8vXX752r9Nz/8Ij7/j/Ht5+75wx+coou7+di/
NfPtW9tn3WkQfFP2N//sD397O33K/Vy9/fP317IvOvZpYVwWv//xo833f/7O5KT+6/zj//jZ9XOO
X3Pfvr81z93b99/uOvyr/a18/+00D8VbGz+vP+ftue3++bukKv8QIbAgG7ImE1VkDKXx7fQTRfsH
kRVNlxVgGhTYZ//+W1ECCoZfEv8BiW3ZQMEaP1Bk1vpsy/70o3/ACkemkBAgmor6L+Sj//19P7y4
ny/yt6LPD2VcdO0/f5flj0tKFw18hKRJVNU1QzfkdT8oyBRqTKUQHzXaX+kUFKpiKhIfBE24LN+l
hmjRVoQ48ZhclbpoFvnNKHypFdwrY5i9FPVgpcmTUcfPUDhE1SKu7Dxf7gzUqpTEOPbRlRw+S0Zl
1cB36+psdbFTLC8anN3nKL+TStWp+wrqzu99dsiCnSzeqGEPUkVsjuH3iTDEyauSfWtbGSCqxaxR
TQJ11M5xBVVgllTWqHsDxdkq6gZEGUCuwK6c3vI5Mw38Ew1OFD/3S212aPSgvhul36kEZTh877EV
7pQOFbg5u1sgUiGR22wM8YiN/mwExQ2M+jbFOAAQr94UHb4+6FeQZgRAA0xwc0ymt1hAqbgje1mf
3xXI1cuy8i0NwpdS9SnuiJA9yObjIKFM+aAhOEa6Q6BrJKCcFiYPTXxT1LM5Swc5uALVw2o61OjG
Oz27GYtNvBQmne8qcqgAnlxGfatrqLFR+JrWAe7CuH01wVXQCpCZpchLK/QtA90yEH3LLLEVHbbk
6aFV3toFruGF4VEZLewJYC0VpF4xdcsSEhBk2lOp3E8iMq4m8cQKhg4SUIpgaIa9Zkt5amvjrQzE
jbp8aSfy0IUGJDP72NOGx1BfAEAI4d1jPA0Udcp6mk1Zq7dDUj7S7jVQkbkZuLc26V0rJ/4UqDnU
coSXqsRPuvylJNJTvUTHSQsEK27IdSpQ6GGO6U3Q9jtDH951Gjmj4jT9JtUeoqSGD8cXLRjeJngd
1XXgV8G4o0P1pAWySeDHC+/tK5hSBBSmjSjBKyKOpi6Ai3hrqQEBMK1wqv6JoNRKUBgnOko2QmXO
8nOF76dBlDepFMj2Q3ZIzsDnHEBKRr0/QtKhIg+F33lzLYtwJMqarZHfxriA55TVVv2giXYdvADT
Ef5U0UuVoU4yimAHiZ36RKEpOg/KPkNmeRZ+/tjO59v3Y5Xkx+YlmmIohDCe/CmtOjsP4kkNKQBE
8TEsvoha5+pDYCvybDbqvAu7wunDQxZmnEE/Hn+/DspylLNBSVpEnSgr8ZGiRpwMu6qGQ1nNo1he
ikvnj8a+xdkoVRLpo5Lg0YJudgc9oSaZc0e4CwnDvmHRLZI5FujBjC+6VHmReq8W34JBgZSphKX4
kszhBpv2rzw7CDKiSgiL3SssjEEnGfxmKT727cvQ3UlVYgIx9vlLXV3E/pjgs0FWpzzV5XYuJDk+
4hF1FAFwpVB2gT0qpvBNfgLrCqV4k0eNYxn2zwzv10FZhn4236oQGmqe4q2quWckN0Tfz7Ejavec
Z2Mfsx5Go7JMcHRpWLarYRqYKI6LMidHZjwHTgiMAeGpYKBXim0eoq7BRfNcWkjnI66W65zO2dIO
GFFPJG+obmbNOHawOMOWtzW5sPucOk1sWPE4OzKM3nU12xpy48aiAdcOuN9leogzoTZL2MtxZoON
/dlsrBd5M9dK1yzJsXPRAnKpq4aWsht89Q7ynW4Lk8a9zhMIuLR9z+djddUSilTXhgBjBm/oyxpP
423mph7gD3SPGjpz58pZ24eLtPlY1/uxwM7HXbU4aBbKhsDGnVx123u517uoIpp8S3jeA7IFcbaS
40rLNXHCC0/l+8bA+bs1qlvOi7u0W84fZnUfarWSwAsdY9ROCbuI4qv2kltkQ/HWkiNWMnhrXOUb
zkJeI2iyhFa62qFfGo3TdhjhRwgkmJ4WaJX50XKcEQw5T8kCzSfLcw2eSdJRhbA+RoQwIw5YJ9wy
5PEoowGFW7XNWyKXTrOzSV0DY+pGE+VKOg0XAtzY+aNLXD7HkrM+1jiYkdSLXAcYJoQcv5x8T1Tg
ECjPc/RUHf518pBXE4VKEtb/x2U4hHotBrKYHJNNlVv0rtjkfnmEKWUM3pWMap7+JD0OR9Stbc5r
u/yA/xl53Z8iHRVVbcDIsgcDtYN0T9HC2wm3jKQuuqJsJvA8hWzP58N+7Fac9rcsqhKuMqIsIxlZ
HY1hN6qTIajxMc+wQMYnTXmjaOjHcoN2ZsXrylx4RlkEZU2luiHp0An6OLuVQYyGiFVyBBH6XQI+
0xQnFEJyqwf+4VoBgNsOX2e/+ePq++Hme55xXTqcPwy8OpyVONNn+MQkx2KYD6NahRYyQnOa3tJw
2YaqYg1R4JSQ9NnkrWRlU7KXptbvhePctrz9eeH4+PBdVoepOJNgJDEmIXzEFLTgVi0AQQMpOlm6
2R6gbP7CXVwXotCHMVfHaRKpw6xkeH7GKkKHWtO2TPGrdTXIfUxOAP8AsHt0AFXhmvX/FVb/Y5Xh
mioaGi48+lpYvaBJJRs60kI2fAwWBqQELeBCriYHTEYdqYQt8k7MC3FJFg2qE6qpkiivAdCVvCCV
yWekRhWkP4XZlWL0WUVo2JV49PxbBi3iqA6AYFFgpvBUyLj3NKCFZNU2zOoXAiW6CD5OoQLo0uvn
m26Fb8R8ULYBVFWiskSppKxO1VnRm2YmAPXNgB/JkAXIawJnYdyqIxhyL4r6ZdaVjWyIjjBXL7h6
brMMN2kYcVQEYp9lvVkg9il1kh8z4E5K3DKednEIRe9GoPAZE3g5D9uZH+Ii+8YyBOsQFA2FroXr
qmCmIW7xp1IvTBAYFfPHwSnueACBX9bqaqhVqqNmQPfSFoW6cclvRGU/pvB2woop4YSoortRKZS3
JX+JS6shV++jUOskjtnTTbAMBJQtWyKnKJ/rKN9oQ/ecqLD/zhIvkIGfGNMXeekskcCsNyGbUdMf
P18dK1sArA6ViFgbOoo7gATK65K+1iwIk4amHIL0XTfSYywL39JCyuw+eS+m76PwvUXGa/RZBiiY
Vxjv00B9KYFtcdTAoCYGODfXW1OKCC9+/3IPWH2z1avR9AJO2JOiHERBP2p5s631eTcuw7UGKYAa
Zl9gZ8+6vlEy6aiCvjdVGZCDBe91/RJBVSKh5kVkFNtkQ1rnAnNA9DJHLxqm6Zuxf2219JYSAP8I
GsotlH1gmWyQ3NRgQRkv4q7L0XYW4qcy5jbCflk4KnPUM0RciiRC6XojV2UC7mLajYdoIC4JJ1Ss
ItESh5d2QHlZBTgwh095RJOrKprMKQM+rKdXSY8u0gQZkJTwsgi2Uj/s09UXWqXRQSUKsjpV4wlO
S7/Ux3iX2YM/MNG0FkQEATxDN/PkWwCyPl+2vKlYZU4N9OiSIKjHg06f+gmQqwpFuun4+SC/HuQf
n29NqBkzkUyp/O/nAzoUMJgc5XxvtoMc/KHYDpypcTij/hL9VqOu8hZJ1BOovGNUcRv78xuW00kK
zniMtrxI++va/rCi1vSZQun7Ke4xjSOa6M30ouecKWR79JMVsr7Lw+FkMCqtHQ99CdvSEJW6xFTT
GymqebPGWRFrTowoUWjBKJg1Jsuoll6GRA9ehMw/C4yFCH14+FhzdVEuPp+GWruh6LpirE+qsZPi
KSUJdkCGVhLJnLIV7Hp86jUeJ+Di852NtIqGuhpqnVhkbPNT00hQ9qHfWRmSs/h+OQ/Z4jsbZnU4
aaUWBSludQdWboAB+wFy52xXR2CRAQX9xCSBe5DyyQsXS8MbehVNimHJlnzAExIv6GKbEHTHyDup
YlN2wL84xDAF8xakjUEZb7XhOYKp9QBQDy8luLgpzqZgFVuidonbnr3TdIKPpPhMxokXOOVL20Kj
BqGKKstYl/j5Wf1BjdQ0LqJTYBFeKzfYpNjiyjvTOuCzz1eKVuyIZ+/052jsgc9GG9o5n4maj4dB
lU0JxmaapnnRhCNCjM2qgQSiDlmbCejRpPRplLg9jV1FW7YDhW/GVNnz+LXICRonOQCnd9BsgVhE
gJPvhcwPGdoVIonNdBZ3i1E+5j1u/hMMUVEaF3sI8JYq1myOjkIPKNzCXTUXo+XZw7F9c/Zwc/fv
M4jJ3nb3vdeBgzfa1S1kq3kZCe+1rfZgrYlamtCSxZhRtzQ3PrL7cgPnA1CT5h3vInV5y/98b6u9
WAiki0oRGyLvZAsyhvddmgHoyz3GeY+12nhNOarlIuIUyKBbpxMzAnM4hwgnsB1Qi+PWcCTec602
2DjQTpFSrEejZy6qt+2x/DbtlNsWjaAMsgTTPrbDyJS+cmIb5znXvkDZMmd1EBTs9QGxHPuLP5io
Vs2AbCcOznJOjnIC2f5y+P1cmmuFYmKkUDjS8f6yTbfp98jRYMYT+d3+TxBhec/Gfn62DbKBLpWs
YKzBBRX8Rx0O0iEAJIFK9SfG42w7fRXBdDhqqaQ/BWsJXiCKr26YN2wCLiRv27Hl8Nk0rsJXEg6j
HgdYLroqPw4qlORmE9dsU6hiKMNUX3Rhhs5e636+WjiLdG3vk9d0LHXclg9CKu0bcNcrVTd1gzPK
5RTzbI2sQkovoIA1ndYI3tpWsg3ZmXzDSTdLhmXZIUbvQbV0Pn+2FSPtlxNhbeQTRAXpigpTWr/n
15Bjld1wT0z1qT/ArfoLNCx4/aqLN4Wzx1yFGEVVmnYqceAxDdbsYESACtdw6O4YTBq6w64cOZJT
eYbk8hAxl9IKKipEUVAAgQbpKopWeiz3Vd8NEAYB86uSkQ5CdbNx8wl2kvD5nVGs/nx61Utrh2JE
qhqSRjDqx81YlJEepeI0HuYekXSczYUa95rYmn3xNkH9P2sKa9Ig9ZROZpnKVt5c5cb12AG0nUtO
HlRbFYWVYZRdbenBddnr8Jc34hkudaXZIf/rAhTuAAWsi8BWpdokTBxPAXtpaXdxSy1RUrejNqCG
a7hqfDWgGboYmU2lJ5W0pqyiFEqeI/kuS30qPNbKXTjvhL6wAwL4RBu5XTZaygwjc1UBh/618ZtY
3sa6Ci5Tavf9XYzysFpSYKk6eMUopmSMN6TjFNUuz6KmGTLKV/hn9eLQksubqtKGQwuURhm+9QUQ
mAmvCH8p26MQyFTRbtSNX/rjYkujPurF4VBEhQklFWv4/3KFfmy38zFWEQzyTh3EUjBGv+2dZjPc
MKlTgC4Wj25LkIlNhbffLh0H5yOyuT07DqKsy3uyYMQR8HBQ5G30ZZAXRdfNNr7h+tZcHI2iNAIZ
flX9peWtdnE/zRouDS3q7LAUvGFdoN4eB3OA0AVvQ5+aE+sDAYXM/wy3OuuMVA3CrsbZE22Ac0H2
HG4Mr/MKrj/3CVn82UirU66WVUhtthgJzi9gjcKlZpszD1xz9CQ/ugv3xj69XwRHtRmmjynPwBh1
sROV29m7uExRo0MdF+VD1Jo/vlBS13lryMVwEBLcEQDBSlTOdrs8rT+HWPeE5tToiqBthoMGTmAz
CFcL7eDG5Avg3JYSJD4D9KcWzHZScwLmhSIkbOzPhl6VPPAyQ9SdS2x1J7uvM79rnPoRPAInclu3
twWPWgN4THZBtnwX6tMJ8Mtb1lAcB2oOGJm1S2fUz5mYtO1wUKFtGt82h/khB5nXrXzxtb6abcXp
vsV28WDcf35OXAxwhiqLAIqobD1/fKe1HhhClOKYGJbIrsa3gYq4asW8yb2UqqmAvaKAqRvYNKvJ
1RupLKJsGA8JtG/oTCHNW1k9QHaq1CNDBPV3KR0tnmwxz+7AEf38IS9m+3hGGfhGRFdtfRjqTbv0
AKihomBD3RH888StgR3AjhHdzkq2GWSR6y+fD8qypvUbPRtzDQLOAiMIEjazkWTgMDPMbtZA/IPw
msa5VFx6h6hT61g+wGECKfnxHc7F1Ml6TUZWHZbolaTdBdPb5w9jnGpX68fBzieqQuEBJq4xXCi+
M0NACWdUDtBuFOybavlf0q5st3Ed236RAFKiROlVg2U7ie3Mw4uQpFLUPM9ff5fSF12ObFinTwEN
NBrVyDbJTYrcew296Q+FJQ/8Ka+fpVBzInaXoxYdhdUhLuSNKBTXCyBkkamrApiNDuK1I0i2dfjk
w03KJzuNXAP1AszUADWT/MEY4LMMzXq7ovCY11orTAIgHSt60zAFeD9gMsoIhrXlWivv1NE3BSoz
OgcHGE5uIR5UY1VbPfrlDbjjcvdNiih6YmUJ9JBxx2p7MHX7r0q+D9sPD9aYQeBKgXI1McjByexa
w+5jzWHQCi/l3Opy0PbA7vD963IQTx3YkqIkJq7lZl6A3zX68KEb3MQgawVAQylwiyED5yu2YlyA
mApZhYFYtXbntcBMtnJgpnXkonNn1sZXo8HXght2wprHpv6tZ8pNUFFH4m95k1oBGR7GRH3M/AFO
igLmVH7oSBGQ07UGuu1d20MpsRpMESmbvNQdGG2OWnst42ykCQgeWW2WMBDh8WvppTdZI79FPLCI
AQMT/Hdk+BZm1DTqCgrG6R2lUPuN0IUHsYQgUJbABavTbtNYc/sQqmq8NAOIgPQ5/E1r6DyrmtNB
cqQnHVgvxBobvJurJrCJSC3gCG2i+eu+8lGuCYH9eJMSaNfKnTN6OarW+abRXn2Q9eREcaTifuzJ
s8jamzi6QwfHDz2UaBt7UJk58A6kAd80lOCAQwWpIEv7ULA1gVRYHpCVB8Z8j1tMhTnVwXNP6JrI
hVklT0lZPWYQnOBGZMbeZ9Hd9mxcMc8HlR7iDyFE1WkE8d36pk70VYhgwSibqlq7/tT44u90aCzS
wCNCrt14xB8Z3lI+uBUI+lLcQeX8s1GpyRX8S/igx4ZbQA0n4bC3EpCOEapjFI2VdoD3pZA8V14T
qdunnK3QxQJHWYGzX2QVbWblCRiLuBGz4EXAgaPxdJPyzsr10s1aKM5Gd6KhVzFosSmodWXIfFPt
PTeLA7uIJZcrYtX15VdZplsgok1feoyAp48TK2kIcHkBtGugllPBEJLnLvHpRoNVZRoY0A6q90bC
HMpeCg98sa60MkW7Iqx47ZPgyuvVpzHCi1DZl+E6Hm97+tjonwSKB0Mc3TCZfoqmMcsaLngKXbVB
71LYsGZsmxjtNU2l655yUyXpSxI89WlziAkFwwXaGLEKT8fqyefNlzwYZi4NaDxibRJYt1K+ShRI
cvD0i5SpW7Pqphu6jQyDPsZ7RGNrY0hdD4jGUgrwtxxD3Xbqs+7fyBQatf57J74o+/LDV8NHp11q
NnFGrBwuB15buDgnkXXyg9cKNypQZgrKZ7kbAFoEoBbXDS+QJDtB9jFIgISx8qINH63mGMonrYSb
ZTFEK+u7Xgi7k7mj8NistNiR8IwLlfdkEnzkYN6y2xpgizzNbDUubCOlqBqj/d/qdjnALBYt6+h2
zN1BvQn9btWpqVN7/hV+u+9vw4o7enRN/RxkSgF8s28S9Q6Gllme4bGGKmkZQSm2Bdd93Hk4GHiF
N1JCrDD9BR5yCgSqn0EeXR1vNLYvVl3yJqAARr7qnGxKQGwK+HFI4Q0rrrRmo/UHDWIcaKOPBuii
kHEI4TnEui1VejfpEydCEnt6tJK7Wwjci/KxllZeD9UpZU+Ka83AkQs77+BXb7z3YgclkTB6o9CT
YelTGr/XElTfIKHRyC8BDDVH0I7Yl0GuOX3X9MfSe4hK1E26zGzlfUBg2glnjLioLbnR7xqcOXoF
a6lcw7Z68jSAMFMCI6TG5Ki6qArI1EFzH2EDJklmp8qDIV6ZdxNKhV2BmDYSM6pTO4JWeshbNNEV
p4kAeyYNjrIasOdrRtBPwAc5Q8SggUVpBmcS6q1SOXSNjNhcui2kB66jMN5la9qE1yH2bhr5Nhvu
vRC2EVK8Q9l7w+Xomcp4tmJ6s0JbNfjSgx7g+GiFdsYWfBhLgvCNkSlPI4OoR/nYD9JWV9oNBFyG
CsCGQb4SsDodoTXTcbyOOeyq9fdU23rZk9e/JDpQHONnl4BKHV/H9SEefAhihAB8OxCvflNiUP3w
+WPVkxcVL1U52GLozbqoXBq+RsWbkVQA+NRPWnGdwvkDT3xUOwKTN3dJT9yxq58MzBHBSRpUUPBn
b50yWmA97FjHXnGhA7UazYHwNhuexwb2sSjYy7yBL3BlB756zQywJrLIHSExkze+pRWpTaD5EOVg
mw3GxqPKFsai21jZqFpseQUkADvfGbjYl8WdVMAbJIrMNn4R430DBkBe4JgAZL/FgSil0MbF7HES
7yR00/TwJuZoceMyBRxJWegrZeArg9z4vjATUqyysYM8Csy/5Rul30aAmKcvvgdRFNiYVtuO7XN8
SAwZfKBdDkdlFch7CQyHzrjNhAKldWpVuWElirIZ29te+Os0gAgQ2UaQ0KHZHdOFG9LMRoJ0GHYr
Q98lREpXoVl4zXUTIb+MEcANFWQ/CA9mE1dzpeBbrUFzIgFfZXzoS7JlqbqNjB5HkwzuLMgYrZWP
bEMgqqGAWiIB4j/IngP0lB1no+nDycMInmnyPEC3RGk+xlE3iVRD0FbdyNE+ydDBKaInPUf1tc+A
o9l2eCTlVY7/F7NRX78Bg8rxG8/VBMgt/i8fHRMSlw4Iq31GnMj4iOid3DDLk4B2aUA4mDj80FyJ
8sFMxBXNHzWptzNxrcbAIeuQzpRBMsDv7uMEX+DeZO2ND4MXAWdH5j96pWySJNhK8kvfs6uwYU6F
tk2u5OvIFxavPpgfu1ILCY7mSVWAlAqyx8oHmzWQNh6wFQ0fnczrD6E8rtQ2dGQWbdvko3lWPhuK
3d8PVhRDhMzoXNK9jNAakvMKfFaBibtltbhqeOR6cbzp2vJDAC6iT9RL8sm62GlxUem9bJtCexmu
QWht5Ou29HZQ2cPVz2U4RtVauDk+gLEaWRkHwTv4yg1cMdg6HO7VMjFjGDdluNyxxyIdXVw03Hr8
ItI18WEKMcDtSDacohvxPwQsrrJP4Tcrn/vXlTxsqYb/t+bvevAwI/6RFdzVmnoHYs9zouhmXSpr
Mqn49Gh44kKWwukhEdEmGOCJ5nOwT6kToAagQjgqJqXZy1CLh7hPBlQdVAlMOQULus3hFmA4Xgqy
OrZw7r+NQ++MCpxvwtqWh9wOJPCLOkix5ioKsGul1DeS8iEBUAPd0lVbQKqVKKaKi2TcQkRgKuF1
bw1gZRyHQJKWlqJUVhXuVVy9suFLJ+9UutdHvgr9m4EBL6WoSMzUysLExBU/aK5IoaB9hCeBXFoe
eNS+AsOHG0FCE+ddX2D5GFmnjQGx0H7XwZpM0sSNCmZX2m3j9qNrn/wGsrvi3vNveuhU1fovTXEr
cu9lFLoLUAAAB1gK4BcBlgunrkHQK874OuT5DWhQKxAILNJB26duNkEEbRAgynWYVBmwuGj9zwIT
4rePg/9e8l1WIGdGAqriCK61rv8OcjjxtrjzNM06isaVUetWJMSzXsh4tuiOaNg6ANOmImCH55GV
+uh7eIlT5zq6BbXty4pZepDnjLGifYZvU25HwKDi79pUea7GCvZn7DoTLZzQJEvuI7dFNTADN9RQ
cNQMzElGxdHV+wYWj0Q8ax2udkq3VeSHMf6MjXdSP6RQGyoZSnrJF44phyj7PiEbMObtCJ69Qt2G
SYkkxoKAlDzWKPhDlbbm8gq32TRYKgJOb8+TZ6PGYI6Jt6NK9VkRMKxHP9U7tTt4gXEgmbHJPChi
KxUuNqg5+xsmsusA3m8dLewEjiZS07qD9EzYdc6fMg2yIXlnX37Lnu138KPfNOt30Ji2olE4GgHG
AXcAKOMEV4HE3lv4BFFs/EYP3KGFD5zocHwYuzyN17yLbfCAnMs/5VxFjXOmc5VMeGR9VlGLYPPU
S5mOl3ucWzl9bZOnywHO9v9QvSYqAwRTpvPKR9jKvcr6Bv1b9Qo38/WkyOwZ2wKuRMtdsm/l65PV
NhCL4GwjbF4uhwzuoEQdAWyB1u446Bsfj27DgNy8JlkEbxBpfJLbd6VY+2K0mcxR+8GrvPCuOoJv
Uwrpy3ALVVm3zgRk3qBgMiaGO6DiIDJ0HeAeT3yyHoVYlxqYb/hOYY/bYQ9PsyrdhABEpXV2FXbG
wjqdTRmdyEBKAKLI5ZPqRxTXNC4wMPYW7WSnxqkLTrPlwRdbXo3vYDhAU22hdztT2/pPyf446JQ9
RwX0ymh80WUDerdBsGmV2tS0ydlKanDK7qMIaj5Qda6SFodDDOwdtw0c5VmJ1391F45bf8B9PQLL
HBrEnsubhcohGLynW/v45822dqXgccuDsTtMHCmAhxlcQ+kVVPasduvvJnp5kZqQuV/qHC7FnW1f
n3hp1uCSdyiLhwRc2nwIbrRI2WbZEkbmNBJnqMeibAjssn7S/ckhmhkCyo2Cd7ZXqiuhJbBEqd0q
1xaW+rQ/OAVCGBwBBNqms6kMirJTuYrKOsHrC7Qzs+T2CIJgU6pmKW9iKtzL58LpwfMz4GwOwyxG
ja9CQK+BDx+QXBnr1pdDnJ78CAEI03dTi5E59aFgZCyTBCFUDXIgTDJ5W5ll2cBXI3ZUqV8qMU9n
5c+zB/GwRowBAgMU/KzELAsvkktqNBOio4PqEgRXTP4JZ9nrCp2uSX8c3GzlTUHNzKKo6y9arE+L
dPIDDAUcGk2ngOrODnNVknVv1H0MuLitItTf6BunS5Xssyn5J8i8QZKPPCDodbXAWIQHCbzSzJxk
9mHxgOfBI4RyTQogdOQYNt1cXs8zvRlMMHBc3+0f+aRFQRXBS6FqzUHhuCsp453IKocXxKZtva6w
0TMOk5haNxVQFhdin8tXhRJFIypYQfiy/DwKNXXQJFx22gPo/eaNZKprdT3xORhgVtHrMszqXPIe
xZuT2IxGiploBXqXUOrRm48hBxXd8M1YwL2dLompn8schWOnMIIbMYD0P0dXFmC85xJtDnqGks59
IG3bJSrgubw5DjHrV2qtLrWShxBSf2UY+a5O4AyItm+/1ME77fRMOxAXPapgCyhsmtmjj1bjhSm4
onp7gBiDNbynq8SFHF0M9X3UKxd2w7msOI41Q3RojdFlWYNYMsghXhHCGe11IfGm/td8Ux+HmCVe
2tW6rncIQW4HmLRVkPbKbiQL32IzvmPrJXrz9OdOwuloA4I7JDMweX7OXh3nTeR5wKgwt9wo64lb
OEm7L8GZzny7sUq6qhq4E+JOQ2dxSII6sjF+owhRKZ4a9MZqfJ4MamEsBYGe38MGD0oLp9jCfJ7L
w+PAsyWTeDXIagv+AEy3oeZQbdpKh34+XDFc+V4zgeY3Bf+csIz/AIR6wu3Vfo56tphRMUKVaIK8
ejfwhIVpJWiOOazVAAKaJNcHZQW5ZqztgLkAzBeHab5F1TUASQ+K59mr0k9w+93iyXru88/w5Vco
xXsUfKOfqz7ElEFTAi1+tBsmayZov5f4HevJOuUWGh7TWrj+Rp+8JpeFOr8X+zTp/ht+7kfO8jLs
+BB0hxRCEZKjb5UrVZjSXZuY3ecAg4HR6Xeo2H3kN0QsJcTZjEe2Tw9EaISrs6tPPupj403IOnRI
Jx1BjF6Ci8/0xZapGQPSoK/gkmUGKxTWlnPi/E44ij+7CeWpGP06x07othFk0e12ozzz9cSyAHxE
vm6dqfYJ3cps4Xp0Bv+GZDwKPNuCvCeZyEYkI+Q9SviRA3KHizPE0+B22N/8A77t9AdPlvko4Gzr
jSSr66ZBwOy3othSarJb3I5gqyA5aJG2mk3vapg1Fff/QN3g7DF6FHuW4XUuYL9eYJaVPbqGdnkA
H/JGflXd7lrAHtdcVNk/90k9ml1tOgqOPkPgY3nUizFYFL5QI3WNK+NTXSfuRGx7LR3JTYS9fAX8
1nu9MMdznENedyPvW4SdGCCyEzh4ba/G7cQPhxj0koHduRUF7UPDjRfIQnT+fw7SoOA+omAJVMVG
XTUurkQ3cHy+1q+NW0gjbbkdX08eDcPdvzjE8X0nukIIvBjmo6wJLodVhLjjHhX4BEcnh8ThV6sD
sDK8divlNzrlwO7n7hL3/uwEq7gm4Y6PwHxOdlFVLGwT5e1BZ9mtpDIXfmcQAU/XTMgwtGN2NbX6
ebpS4TDVtdrKQGd6Yfjnrh3q5NYhA1gJcZDZdQ0FtyoFQwXXDiAQt52LLg8XZvNKbzug8GMnvkUP
cfHLeS6jj6PKPxc76ppQLjiiFgC4FXfZm49M9p/9p4kMMz5GNvQ/UKz/y7HOUiyvOsHkDFG/jUnK
TVNCaMtq1/5vQAiIXW49GDOG4KBdjnvumnA82GkJjrbvWNEqIR5e3l2MdhTaRoy7DcCrBB2Sy5GW
FnP2/WnUeog5oEkwkbuu+yepebv898+UjpAlR9ky+8Bko4hqqMVNuLL6Wv+t2NA4QFvARGeBWjj8
3qTXiCws29KgZt8WXURe2KWIqRn3uPpD/GeJCHp2gVC1nOjtUDaYP3aFJiQ9SYr2oKjXUqkBtvDo
59cKcKQL0zel9fxEVVWmULBOFULnwLgkDtC3H7pp+sBP3jVu8AgA8iTyO37FsOj4y3Czj6QH6aQ2
khHOu4FWwVpsxXWyoVYN393O1Bay/OyWPhrb7Ks4hF0uafk0tgAup8WHajjVojPjuUvv0QTOGSdN
BynKtkWQdqVvKwja9FvJnXij6sJOOnujUXH044UOGrfKZluprakU5QwYxqkg2G7y++kSN5mvhWA+
Qv12YfbO1Laxs47izXaWJMauynJ8C7TkoKBlVCoHXlOYN1xpxSNBcyfV1JVE3hrcdRbS5PzK/Rnq
bIOlsipR0n8PVXO12GzeYHgJyfHSGWxybTxFdu4u0cxmruFTPfjneGe5yaW8aOIB4FjvDY4U4goQ
MAKj6GDXrijMi2K7fzbuapPfDCvFAbYBXz75Jd9BW/ZR2Kr9l1MwS96yTTQZqKQWCOjWJk5qF66/
z58Lu3WoVW7RYn/t/93u/O+0z8syeQIcU+SDRzHhOOHn4BRWYpEN/GsccsXuLo/w7CGq4TkGXD6u
Od/pfvQN4hU1QkZaPP3z3x28r2pvIcD5DXMUYfoFRxEy4jOA0jCc9Drb+VZ+D3sbdphup94VfMZg
8f56eUjnLowTHwQIXIa67Lw/A3VHFWV7Uh8gNcisqgYz0t/GebyDCgbaXdRb2Censp1I2eOAs5Sl
tR+muLzWB1lEdlEBwSwDT4nNA2QRy1NzgBxsPwBCEFHDCXsAEvDYHgsMvhpuxzpd07S7iQ3IgQR9
a0LNNpwgbU/xuFWS/jaL+yuRVNcBGj49wHGqRFyCFndoLGX7uf2uGSB3oWTC8FCdXYNoXbBcIh3G
0TdWUXX2ID3mTLEuL8+0ZebfuuMos3xoNUkZe7WvD1oAKVIvKoFI3ajCa+G6RnZqvst9YAezcaGM
di4sp2huGUgJlc7v1H7Fcw/v/+bQ+egMx3jwhspOi/qNX8CVo7opVfVGRi1/ITlm5hn/Oc9wh1eY
SjjRjZPnS6PktWBxfahxaodA+ZGMEwBnuh41APqRQCR6BNLEF+17RyFmLgl5r3bCGatgNQSoTSUM
aAcfECQKh+GYO6XHby+vyJSf8xXheGvoUIRHe3f+0ukbLmcqq+rDIPs3UCPpyG+NhyZjIMR5H34g
L2TAuWvVcTz554kgSzX0dJOmPhT5ZwPTNJqA8wCcswIjpssjO3e6HUeaZbTeBF6s5xiZod0l3TMZ
7y7//XNHDVrb4LoRFINPIPdFHoWAMGEkegSdLa83oQq3kpvSZiGQTDIQe5fjnduh0P1F0RT7U6fz
ZKrzISSxMdYHtQXCDk5X3jbMPy7HONMCgXMeutvTuCbKxOyb5+eUQX+yag518KaVodmL+r4A3riP
qTsm3r5WrsK6WnOjX7pvnyYiImsGlFe+OyDzwnAe9wLST21zEDy0PE22o4Tu5QDYM5Txm7BcS7r+
eXm0p7n4M+Ts7FYLCXyUtkFXYkQNAZ4mZMR1bnjvlkh2Zy5yiMQVKn9jIEDT+Jn1FdS6eJP3YH5u
jZfGjW4my8fiId0uE7dO0+RnqNmdsRgaL1BHhCrpoYY2Fh0SMwPG9vLUnSlT/Awzux+2zGsDvUAY
6T5+qEy8mK8Mq1tlm+aAi/DCobE0ptlCVaVH8J+uObTlS1xC+HpD6iWz9aUYs8zvPTWIQwUxZOTb
ADwiAarDCPSFXXzmtfxj4uasGVKNZc5bTFx3W16P7FqzMld7gKISYHKoZU1E8s5Zaoec3Vx/8m+u
lE+GFp3laXCpwV0WCFOOvVUAkQPm4WpfqK6s0K/LGXJ+Pg3DmMpYk2Dbz5Q3hMFCHSC0Q9/jlRR9
ca+yGv3X5SCnZzwmE3V9AikzCPXOYQUtyZWs67+D/I7zq9p4+ru/P9tMvE7DcAhxQniwWx7UZ7lY
0vY8uzJHI5jto4D0xhhIGEFQHEpAkvMkhW3Dc5O9GRKg2Gg+Xx7RGabYzymb7SV9TBVZTTEkYB1h
FQrbxAQXfzO2x29cC4QTm3GV3wbLjNKzx+3RUGc7TITC6yGO3RwAwM6A6Fx5v8UVLNBWni0/IG5S
O5DEdP6Bkbh8csn5MWY+q5X7Q0ONIMCYw02lmbCJSLaJyx5Ut/Lg2wVritd/MckcrR7dAC7EwO3g
Z/K3Bo1Cw8ubQwZrOk8GS7fIAdJtd4Hsr+nwNaCOmY5QK5SgsAOQaAfnOB1WribvIxSW/SX1kdlm
BFgDCDlUc1HRVs/sk0omEjTduLpDE8xi0WhGyVu6pIG4FGS2WbxST4xE6LC261PLjwVwBPeDt6Tc
tRRlNrUKCK4pHrQYCoVmdPUJFT0rRnf88grODpaTCZvtEj8mno/5VHcysMpSC7e7+vl/j0Ch0grH
iengml/nKkpb5ueDusvhBJs1hh3pzf/22fwexHGIaZBHr29ByJDpbFR3tfLE8QZvH/Xu99+NYlqt
oxCBwUArzhCCBPdh/Fw0SwWR2aFxMoZZUoGH16lDQdRds2Xb0e7vh8yiAAaieYnD8h3QGLPXHQW0
noXJm1+FTyLPEm1Qs0w3JKrueA3zxVyHnD/xvBcKpQmlU7d6rD7G8EAwvU7/qtol69NzaX68drME
RGE6jcYB4xb0QY4PmgKsV7QAZTmX5McxZgdy4IG824IZufOLvW88lLCQvpwd88b79xwiv2VYqwCv
Bo/sn+kxekTJKm6oO7z01Xv1BeIcLkwcPsR1GVrNJ92C9mkm92jsNIuP79mhfxJ7lv1yzIpQHTx1
h1PIKjfpCnbgV83LYCe27yypSJ2byuOBzvZBB8WPsA4QLIme8boyE1D1FuZymqujl/rJeGY7IRAp
CeG0ou6gi+WUxhqVi9t2zbANktaFvolxWJLsXxrUbAeUAL0DB40DXauB08Cohsq9PKilCLMsJ5JR
E0AKMW2ixO4KTMlf8K84d34cL8wsx7Ok1vLYw8KwYS/8woxrzWl9YJs0Y6lZfW7L/gmlk9ktQwfQ
tlHkKZQLYjSgVPBshF0kd4RsCuAsCPKuCVZNs7o8iUtxZzftFh7wKVGRGEYEdeEkXCU+/HYl4vxd
mGm/HR31/pC1EBfCXlZxbfSgLV6BU52G9cK5uzSa2ZHRUo7Gd4ZZDPXO8mKYokNvrl9Yq/N5Bw0V
XKp06PTMpqzWPL3zIl/bVXVmRfKXX75fnqwprU43658As8mq6hTfCUNoOw7ZdWgNWUOtrTEap/Jj
W+5bu0zCbSstbKfzyf4n6mzuPJ6zuKsQtcoOeJJBcjCB7ntntiJYXx7ftPUvjW+a4KNk6BRVzo0U
E0ha9TbIb1sSOaNobYG7fSPvLwebv5n//+j7M64pZ46iVSRV49xAtBJyxFaawOwuXMHzvoVOgyOX
tmynb9AbX2psnztxOSCek8Y50IrzW3xRelWYKJhOiZqDw5xwheq8iEzhEvSfhGT/g6fKufQ/jjk7
Ef0SqVPIiKniaQazb+ZEMH2STM2WX/w7zwQBW91AEHdhis/l63HY2TEZlCDm1jHCFt07y411Ctq6
j7WM4nTnd4EdNMwO9GrzLxYW7XUNXW8CdM98H459WUhC+h6t2JXlA7zBJmQcs719Wj7hmLlaLiad
S93jmLOtyTPB0PbCcZmhGUDbyUbr1S8jswTyuYJ67uUhnqwnAMKAlEPeGlU/WFDMtiRMAqOQ+k2x
F+gNZU3/q+ih8dnJCx2Os2E4IVxDxUXDkfZzh0DjRvJZqxb7uiRXmX4Vt8EdleuFLJmS78eunwZz
FGU2dWAexhwCC8WelYHdKS+FkpgoKJgSGNFNy363VFqYvqWIs+mrJV2Vyngs9m2p3WfZF9VGKx3h
L0m1u8YAm04qrMsLNi+QUDYb5OxoAx0phSqaXOylVFg+BSgz8bu11CpWQKFENbHufVCzI99lXgny
kXyX0t5KBd0Ude/2IOde/kEnh/r374F3iQyBeJVqs63pj6CX0ULD7ylua7U0cw5GKt8b7VIp6nwO
/TfQvErSjImeQYaq2I++vxbDBmICzui/XB7N+QX9E2SWqH0TQgOkw2jkDOe2Qcwe8gZp/VvrQoeS
PWs183LApVHNcrZgmWjCEKMyQLBmwVYp8hUvHi8HmYNs/z9p/gxrlqdDWvGmNzAsstWjNcycRpM+
R48Tir4cLfRRQfADIdHq1srD5dBL45ulazGg5yAFGJ+G0o4e7aBhZAm2cJ2Z/sjpxv8zvOlHHH2A
w0HtGNwCsfFbfZsXnk3S1Lk8jtO34s8859M+OIohylaU1ZR+OEyYbnmDmf4qD407cX9iM2hNJbFD
2VUgI+vdLcnInnwUZsGnfz8KbnQFFBnZtH4aTIj8whoqpKYPYncOBvzCxWJpyaY9chSsEGEvg2uE
JQuh8R2s85qbwru9PJ9LI5odG3IuKg1SjJhORQZ6hXS3inyrKRjZkgfQwnDm+KvAY60kpuFUuVhl
7dsYszVk7Bb28UIKznV+w7CRpJJMK9QiG0B6l6TPyzO2cNDqs5MCiksZL6YcKIx8W8S16UH+QJOp
rWTt//oq/Zluc2HfTAtDVfUxZXoHVUNRoe6bOUzsum7Jm2ha5gs7V58dD1UxtAGbjgdWQ2BBxpsA
dvZ+/OrJv4BvtAjkycqlpZorDf7/afiNtgCm4MRDAxfIHJI6HYLCqcLuYMS9qVwJQi6m/Kt24Oy7
hQSIBW2EW2lZNfl8ovwJPttdo5pGZa0geB++0x4CCl2+8EU+f0UwJj4bRz8DmLWfG7gDOiKC/FYB
cLjnQcA/uqpc3QZKHb6rEHbAJb0vTCibLJwbZxIUVQVKpmse+vNzvFYhtKiE6XWxLwM88EvczgV6
u3bRP13eCGeODvRLILWH/j+cj+cgKqhcS0ZQYSMESuF0QWZ1yasEISRfOqi0XZjMM6fHj2Cz5YrZ
WAlfRjBWYhukaxXSNCEy5fKQzkdBARJj4mh1zr7PLIp7SNQxHLnDWwRlEx5C0XqpXnZufdDm/2+Q
2V7Tg8Tj6fSVDCDzDwi92fTP8vgl9IWjfWkws/TzKzQMIx+X/aKOIMr90UExLcV5dXnKzuwjLMyf
0UyjPfpKKbQRkDVEFGbcd/2N+F877tMp8SPA7JsbBh0nWYDpqslz2uwq9RcWaGEQS1M1zy4986W+
VabvOoHeDfh30ElSxNflqTotUMyGMvvYdjDz0JmPMLU9oKmZVKZPoZ6g3vG31slTG+KAkbXU1F8Y
G5vVG+GHGhIwVYp9Cp+EMr4tkQ0aWUI4LkWZXdipCn5owbFzAhzgWW9p5UMJsNPlCVwKIv/MtdrI
EpkAZ7QPMupCdgFu3L4FXqf9d2Fmp0DmGXoQdxiLpLsp59DGgVB5/vx3QWangNQmBisLLIsB2SK8
/s0xKE0e/GXKzb9BetlQYN4RpoSHjP7buJp8MppV/C6vSqv9+lffVTSPQamV8SxTTjjc6jhmA3QQ
i30YMbNo77Nx4bNzem2Y+MATSxIKwUSB99bPLFCMJIr6Oqz23YjdmrXaXZzyDyoNkBnwnZh5MNMr
IS6khr9GvwCikq260bDlutt0yXAdJBBaz+HN1W1CHriXV/XkNMRvA+gOHt8g+QHNOWXw0WnYZKjZ
6KKo9gSYYrzI0dwencshTq8VUww2jXwifp3gsYNMUmIjQAwIJO+qXbTu1941fWZ2Y6u/k8/UEna/
BHs6Oy6m8ElDH5o282u1GnV1lMaIKdCik/JPfekysRRgtrWLFKCAYhqUXPzu0OGJI75wg1iKMEub
rIL7vKIhQphnEFR81celM3ApwvTvR4vfNaOX6g0itOmDOuxr8fvyyi/9/Vly9d7Qhn07LQIevNFH
zOnC+boUYPYtrzqWJqU8LUIfOCWAE1W69KU9GwLERdwYNZkpcx2sRh/LKjQQwoBTiBR/lXQpVedy
QRTIVxUqUgaOCAoW+fe/Hy2DRso66cKy2ldo4dn99Zv8W23AxEkP0Lu29V/8ES4MiV0MK9hZWwCg
QMSU/5uZPPoNs3RuIUucdiV+wwjIDkmhIRgteldOCfvjzTYb5yyhhyEIE+5X0zg9F1T5yGnXdWKW
TnwXwryqGBeZTVOCnUaEOgd0ZZQJJP8zwb1uLBSwxKt9Mr7p0VXEfqlLJbKz+TEJgPwnxJyDD2lr
zBTDoDgFFiD5krK7f7GJjgLMLipwaexVTUGAUYxmAsB9FS9to7nL638yUIcB7YTrggzObKMmuuhL
2RvrvR5F73g/HUjjH7y2upKieJ/XNagerQ1rs42gtUO81k7C+gq+LNbAazsvoi/YkL4AvvQIVakn
IsfoOqRQa4cEdjUakA1sl4rHJ8//KZVAX4SCKXgqJ+2HzmtTrx0V/GAG85JGQDe0XxUp3aLO5cjp
GyxUNrLkLzxQTrEzCAtoANZ6OgpOrNd4XBQ9Vct6Dy4BR4Wh3gw1WemoKytK/ySiEKamuY1qX+Qw
iEFdToTpMJsnM7xMwOgBNn/qvPxMZnnMykTx0PwYpRgS4timmr5mpbjK1YWr3rmchlkpfN9AEVWB
9PsZycgab5TGrN5TUltCHzdsWOIJL4T4numjM0/8H2lf1hyprnT7hy4RgBhfmWrEVZ7adr8Q3W6b
SSAEYvz1d9Hnu3eXqQoT+3xxXk6Ed3SWRCqVyly5lpFpgyG4OGnVQarviuHP95u19u8vNmsEQNFu
tFKcpAZUhZkzgiryewtLqPjfQ3OxS3//frGEjAttpCV2CW3w6UiDiW155kNyx+t3FGMTLbrGKynB
bRf4/x9mWSlBs9HErBX8z+5KtyVz3fPcmy2mjNaC9dr+zX+/WJwk01QtygoHDC1E3jbuYNkrG3gr
ONvYQGJBXdq+ml4qyxpKswCynPTxQEW/nfIfpF4lAFyzskgRWFTbRqTBSg0yCdSVykCx32xfYNYR
PHePETTUcx9T1sVK5/LmBl6sblEFaHuFAFuXi1MJFmXoZHCdrjiDOj+ErwLChYlFEcAeYgmc0zCh
3fNf4692M/wuMg+jiLHDMdry0HgKipEYdQJtqzRLKoDV31lDiN0+Bhe/YhEs9DzNxirCrxj3qpuA
5tuJvBnEOHr1fXpaM7eyrcu40ZT6AFFdnGuDPBGGGStpLe2+dbXYkHiHQ0Iy44qOTlctxiMjE6eB
2a1bDNTjBfsxcnBhGy89FCUsjX9opFq5W24cbUwJoao8c62iSrnwF8PuS9bYoj5xs3BVu36T9Fdm
bkSkP38ft8gc+hZu88XSwm36wlaFnXb1SetjsNzW9SYt+siNm6x2EpW+gwwP+mq6Lp+JWn7mqvpj
LF5KOWWoXmihasmar5qWX6bVD2hsP7Ql8oB+lMAFX+a/KDQZoroYNrOwhNG9TqnYykrhlYVOHXC0
o1Cl+noDIYEoWTkPt96ZIDXRVNVUCFFRn/8as+SI5TSGCNGphul9WgGnJrnvg2u9QsowcowDlCE9
tnLOb1mdQR4Yv8QDX8FM5FermL8Eg7eCHFO8tr/SX9mZ7fOfFeSyPg3bgXIIEnew1UOB/d+Hzy92
F4EN13IntybsEvs06Dule+7F2trmHVu4yhcbC6e0655KdgMb2W44Ug+c1QlUEPT7mf/CeonXBwxm
31saxOChbKITgFHAJeutiTeIobV2fbKeNVAxu8QxNpOHfiWovpgb/Uk+x6AXvv6hHhJ/bRzrRmwB
cg7MlyZyLOUKkSBUJadThNVq5qtdbA0z/P7k3XSVCwNLJELcmMlUtbOBjQruHf3Aci/2yxcIk2yA
dQURY+7a3rhZMXtzU/9Zl7nIhQTJS24JmG18JdCPuZ9+MCgAaVtIKdlIWNSA+tF4xPhlafmt06w0
BW/cwJfbaqpfD0jUVlVBJJhP43AAA4A4kn63ssSbNjDgrUIV2ULzankI5UzrreI/S3ytdzlEp2Pf
vNOcEoPpOPuZXz+vUf4tWQDmBBAJ8j9GFydQ1Tgou0e8zLpA7GTDzU6FO93NNGD1PvdkxV/D7t9e
JfpzoB4B6nap/CzANkJiHQat6GzojzaBds+arthtJ52bgP9jZJH5lRGGOjUJlQDjPt4WPgvTcKee
1T8zY6fiJ3tmgV/w+8938+BdmFx8vVaqGqmhWFcV3dvjlkBA4nsDy0HV//lU/yxq8anyvrfRKIMF
3aG7eNuAONC+A9My9HTXGMxuXOSmqlj4H+ZowNWwOG1pqua47FAw4uhMM33mCzra8WtTlSu7dt2d
mXt+F5YWB4vFGS31Cl+qTyBfDQpuiKugHYNBbQd6rA5Aaylkmry1FOymh1zaXdyzLGszIQjsghN4
8PItZux+k23h1ocJGQQY4iHMRnr3v/H+S7MLx2RId4luziWqaN8WZz68QHV6xU9unbBLGwtPpNNU
NOYIG/MwAiu9xIXwxMfwYG6AMEFLGg1JCEWKt+/N3vL/OV8xMLUCJdFlATBK9HqKtBJF+OhIpN6J
jLUW7q3KBdjP/zGx8JVUa1qBJhpKsTx31Ib7Rj5uqi6F/BF4MQb9qZCeNIMdZKNai83zP7280y9N
L9zF0Ia0o1E1l/87rzq3ocB0R+9xyAWnwVrzcG0rF05SpF2qTgaMDZwB6MKcfg3ldI2Jm4/dxVYu
fEQgs9XiEQe8C6AtKzkp5HSfMw9seqC9APWoaJz0HTjSl7WDd9M5Lwwvglimp7VsN1ibDE0axn6N
muLa5aqr3AxgF2YWSZ9WMK2kc+tEeLKreLmPQWcdcppD48rnPhhV5PXOgGxsnRdxbYWLp4mUSSA4
h/gREqQkAja9ALIwnA6SW/kNVI63eM16dPPfXD+XH3R+EV7UOqKU6jGFCPiJQ5hFTY/WGk/LyrKW
s/HQGG/1TGLNKUcGNICnl33StaG3+at8c8r+vvouFqFx0yqi+YD3ze9Yv5dzvF3VxyYpgGIWwffx
asVDyCKYjIaAsowCRyxjsISN71L2oqWQHCL1yhW3tnGL0GEVlllYLTaOpS92GXbaqzKsJOXqTRvA
H6kWXq7mVRkqNaiZ0lhFvtOLTZ+Pz2ouyxAPtMKm7/ZQf3nQjNG1oWQjUrJP2tY1I0gOJQqEFNEE
J9Rrchx8znxhTb87Gh8rlT6YfXGKeOTaUf6RmcXgxMXk/RdfAQ1lCCfPWgfLKi1lkdF1stWcFCQY
Yotf6LTGu1GsdQdubtA/dpYlFz0ehNBL2OGTipFk4hO6J3K38kpZs7JIm6bEpIJmsDKUFjSE3vX4
FQKfzvdbtmZk4bh5rVklBQXqqWxiqJBBG7N5I+XD90Zu50dQczVVvGRnStWv8aQmOW+MyEZ+BDBg
tgOy+E/i8o2Brgqa/E6herRxrIO81VYGX28v7x/Di/A5CijXGhkMj6hEWOeMv6trb9g1E8tYObU8
sWuYsMD4hOQTKhf72l4rDd8MMP/s4BJ6qzSNwIgrrOSYOBzGHnKRzNehbkWj4el/97WW+ToGH4Ya
zUO4N+gbftV/5p4r9A3TY/Zj8AV4SyRoP2FQeo0Y6BoYPucRF4tcOCOHnGfTW7h20k9IqpIn3al2
BeSpUD9twM4LcM1G+dSCEfxZq6QVtz4jQRtLwYQ+mttLPiQxtsQcIqU5tVTbcP6zG0iAcbR/eU8Y
BE8gDaUU6HOjwL/skAgZfBAR8M2hYkbQ4u3wFPrZ8T9FuRairt53/7Fkzu0ExQB71bzei9svS2uK
SqkshW2X3MXgYGMmCyYZBNIdd8vGCGrQSTc6m5V2MKlarDjR8vL9ax4q3Cg8WtjQJUhgyG1VQtok
haMe77X+tzKUTsS4I0MGRlHWukDLj7e0Np+ei8W2zIgKEatSKHds01bxg1ZqThZJK/fLVWV/aWcR
x4bS6PQqIlJIdwIShccOQntuA0H1bMSwgu1Z9Uq9cW0bF/FLk1NdbnoYNEyIkWizjKgNSFbiJvyc
ZitDX1dh+j/LA/ACRXew+SzLxU0M/XRpMqTQktiZGeCSgvmzxKEK+Qb6aFdjIsjNwTeLKSRE2iSo
XMXZ6Jkp5Gubfxm6lz9G+/pN+0FFcQfkpGHOHqv6MKoAzKxkOjcOCSIOSNZkNLGNuYn81YYFBm4C
CaTxTs9KuGXnZRTimvSoqBAzlk5K3jiUqRCzlIOymFau3qtqhQHCbdOcAQYz//iVVJLR5yjyWLCu
3st7glHX2Dfe6m1+tDdQ9nPGl2RlvdfeBNZH6N4gAIFQHg+ar8udaEm0IeMc2oy9S3o7SCa2jwcM
vo0tuKmFurLC+eq7zMBnfN+lvcUnxC6mMXILfpfpkwfv3Y8ThCoyMEWX3OXggtDN4WHqoxXPubFM
AhZGUDmDHhS16+VXRTaaFgbMRloadLT0raHxhAwB7STGfdmvZDfX5uA7gIpAth5EwVfAumjkNpFa
nYRC712TM6+CWjPI1p1qIA6z1+ZM18wtLkm761MyF35CoOldEd1bUbRp5fxYNIM3FWuPqOvI+nVx
C5dB9i9XEuCKYTUcCsAt7cdMWtm/q2sfYhkYroFOjAUlQxUaZV/dUuJ9O2RkImG7j+6NfYxSNbT9
0M5/w2yRiZcGOJ5ziJW0kExeGwe7clGAZUCGiXvSQLfq6pqs0o6jrMyGkCq2B1HizCkhjY7+sLQp
OXU7ITE/qUDfWccr0XZ2/i+HY2F5eWdlJVhEmmoICwrx0VIKoBe7UrxbJo0zYy0IchHKtb8cVYuN
jbWsp6SACaF/QOkacHi6tSvqCW3lmroqpi0tLRaDKDfpnQpLCsByaSUdBk6DRvkox1fR803ZtDsr
+TVJ25VUddnwn+1aqg0NBZCuYhx68Uai/YjeWUSHsIfke8WnoLU+Cj11SogS1z/SpvNB9Qel15Vv
d2tjrXnCRLW0uS+3iDBZz3qISsxmJyDQes0RCSSDlech+/xvFjirhGnAN2FIZ3H+6r5WbRCcDiE6
K07bIWlUp9M4HskUUNYEJlW2Uda4EVurLV9hMJFRgLIKvBkzCk4HKcLXU5lXeplC5c8Iq1gNcomm
GI80wL7E01+0Vn9NieyQknh5gnnDqtjZQ3Unm/ye5tXzUO6lFPTGmfSoAS9lZO0hY+N2bCHtLWn+
91s0/46v5wjRw0KbGxIehoXD/PV3NoIXhdXLaihjPl1OP3T7MSYrIeqmDaiAgp/CAiR8CTTLh0ZB
ykzUsI3DpHzuq6ee/P5+GdcuZQNcoarYceBeQWv2dRmosksAmldqaEbPvAAvgkSDtrsjleZ8b2hO
Gb/slyXDDLCfuJuNmazpqyGm5KwD0kgL+4b4GquDtNMcRdccwLe9MktQtForMlxdWbNJADjQwAaZ
PtQnv5pM2ngAwrLVQhQV0Z/rtoN8FI0JZWB1q6zFhFvrwysLJAyoXYF1bbG+HLLMlmHhxuqnUyRa
R2n1x1ESOwhTBYlt7WqA1Fe29OrbYX2XJtWv6yuK1jCKItZCmT426UdhPw/5a77KC3zTDCGzMCRQ
iFeAGCsrczF1Fu7i+kkoAtwv8Vkx0yDSx3TlpbNmavHuMBnNsgQI4jDu00PcjN7AXlquBhZZieDq
vDdLdyTIm6CxhyTAWoaZrtLKcWbUDXtXCYanYFYguAO4btuE2jmhaIsgXcwxQFoEGKt3aje7X+uQ
XPUvQKOBW1JFFo6tJdYyhNgQRmUdJkJCaHSfqifJGR77j+SRPEB0e9M/mR+Jb0P0c2WPr7rls1nA
6OGjoAvR8VL+6ja91CclKQsttETqt1PlJQr5UJ4yI9kQLQqhS3mHnXNy9cHqk73dRXd2IZ6+jwbX
Nzd+BJqyCiZNAee/6qDLcpPLiaBaaBTQPhKQheP8sRn5YzJUYcbbQDKTrcG6F8VIVm7RW2EBFzgo
XXGFy1cll4wbRlpCQzZUBHENVQRDom5EAZ7cCRro2Vob5yqIY6VzJQQbjtL21aUdj7iwGTDMIUtZ
50UNPept+oHpqsL9fk9vRSDUseRZT2kmu1lkB5wV1lDUjISZTYOeo/kFKhEjEp6iDq4el1Dnq9d8
6daBxcgS0SDoDOW9ZVSPoCcQx8P8CIn99A767piOQuMbhbM3vfBJ5c6UQsKVt6tR6bpqgH01oSMA
3Afkv6/CkmSA2U2a8Bkj9ntsqyPN6KaP+UNXA19J8BlVuXL6qb1TFX6wu/wHNTC/OCj1rmbjvlmb
Zr1+Vi9+zyJ2GXKsTHWN3yPvy7O5zfeYYlPfuNd7tTNBja4E0uHP91/8lmvh/CADUfB8AVHe15OM
OwcCKlVCwmKMd414tmvLq1Nlxa9uWsHYHEFbBp61vEa7lnHe8lYNe+mxgsDEZHZIx9Zm+m9awXAa
5nswKnYVkEdIIA3UapCIjKVbjG+ZAecx14aIbvmrpYFrC5kFegLLW1rmidmxMsZdJnrHon8YET4v
76vo8/svc9sO6o+oBMh4oy9SD7vJrYKWOQkVGVS1VeKiM9eXYb3aJNZu3GNIlP+foaWeS6/UbUcH
uEBv3wnxKPj/biH6Iq0pUwL2rJySUM1eQJHhaE2UO7Sf7qKyXrmTb+8ZZO/J/Oy4UlQtONfSFFdT
2EPCdMxqz46AepKzgIlu5fq5uWvA9gJahch1NQhqpS2ihFKQMI0HZ4B4d1uuWLjChM+37Ey9SxAe
557mwgMUY1RiuWRaiKEE87H1leMYxluyTTc53ty9o4dyoAXyNtvUQQ4K4NJdQ1Fejbv+5yeAQwKd
SSSfS3o5CGNJJm2QHza+gRgUOY0DYRBbcUGvQ5zxvfOh4435iI1hOkz2JG+tynEzw0FeAywuhFmR
6yxSDVGYjRa3FTYhuU+s2kui6k9dAjY6KjsADFwjGQOz6k4Q1NlnMnO1Kt0wYLZcRWsVp88wbD6N
q7/qVgKAu0oFuaiJovMSoygLpnWYAsCv+mliGqHzVNdwld/RDvxsQbFjfxSwKcnbtUmbW/fzpdnZ
/y+6BRIrFags51qo1PS9Jsapi4xNPxIv6augsmS3TZPd92HousYFL8QqsUbkOfg/iw+Qd9AooTJc
QHnsXk2oWgVy2ITWLkFEeq5+ZA/Jtj1pL/1BClYs317tP5bnI3ix2mxAg9JuIoLHidfIG2OTbnkY
3+cf9Rbi5/Vn+tQe5VfoH6KptvaF57O1TO5tlLZnXU/o3i0ZzWydml1i4RkxEqhaI9nKswD1Nh9s
+44xZj/H6SMV9UqkvHWBXRhdYoqBoWaSPtkkHCwIIXfMybrCL/Pf3+/rTSuQODZwiyn4ovPfL7Z1
MhNwlyQqCRlY2iz7M6WdI/SVAt6N8GigYY4aE8EL4WrsrKhEDYATKqM2JgzxjHY4uD6/X8eKiSWW
gXIl7zWzI6EBurQcx35QVoqD15UkzE8CwA7mDNVWUAVYbFWkplZCkoaEMyqY7dvn5JTfJ17qSj9l
POqA+A5A7ol5V9urvOiBr1xnN77UF/OL4y4kdWBTV5OwLLsgbnp/0LhfSv9SVwuO8HWVi6yfFYOS
FRVWOZWNqwBOXievlrnWNLoRMk3Qa8sI4gYUz5f0Njq4VnrLQhowYTC6mCxnkLVtZehuVHEHK13Z
uxvBA0h1dX6eo+xjLNkm+1GmSivjKcPq5KEXP7IGrK/Wh5qku14tXbn7+N4brztyM/8qVjb3p8h1
GQzTTCXeD4kIOZD53Y5vqhf7p+XMF3S0xpilXvu+ihfLTEQxq/VccWmybIqrEngDOGbWObUnHdV7
/mPmcy7CfBMdTcyseGIrPYPYL3WqB7DP3suHGe/6/aqvw+TX37GoH/U9pgGyAr9DjtvAqMGHN/zJ
BtR6dd0FiaKbo+Gri1VlVfnW+pHhafiwoC5FRelrDKMWy1E/J3WIq8knGvc0Ss+FttWmOsDl79dx
89uixV4lqH6Yu9w+Rix1VPbb4u8afc8AJi3ETxFXrqLvYoC78U5wO/3PhO47oUDt0sfKONXjHbcA
WDHLez6EHfL9Ivmhxf02rQYMUkLSdTqX8Q+5VDZCzbbgAPXkHOFhgHhFCzUvsS3VLBiTfhNZsmMx
w9MhtxdPf0TDTjGEj9rud6ljZtIOaoEOef27tY/E+my7U2U+J2XrseohRWUu9wW4Z6dNC2IPUum7
0aSbrLnv2DGL598GOe+JBjkysZpAjXJ8UJR3g4VFBvWcEozl5Nngj5r6rkdAUBg04KQPMmg2U5Pg
j9xNIf5Hh9EFlGRDmL0VVeQUfHiUK3nbduRZrjuH9ZprMWXbdTqoYsAwPL0ZWuHmqu63Ed3lSuuY
0eSU+kPSHeiIf0CW3Rr5fo/MkUi/tXFrQgNUEmmgYjS0EsdJPmbRi52Mrhy/lk0B+Thr1oIKUuMw
MNOXJjAkdG9Tuy/txLN6sJymeAzHlQ/RG49Yz1l/jkbJsUT2LJV/uOwnMdAMJXiXIQ/X6S+T8smb
xgE0eiO3laNBsLO1fsYqfqmquQwELmb/024nqDa3TivAUz9+DlYWVkS+S5ryZy/SLTMACbYfwc4V
mBKgf/mjab1nSHcLBMpcqYLRRp8Pz7Oiq4LO/DVlqcsBaS9i1ZeSs8CgfzmO0JCTN3nVY6dtX1ZL
Z8hBIGR91l3n9/q0FXzfGCIgVrWRjJ2SxL7c/ZJIEkQy90GFZ9PCZXnuy80b0NcOaFg2ulwdFf7S
2mCUqaln6fGxlfQ9yZJAwmsA4JknUiQHSaeBjeVhvhmv1Xiv09zFRMqxxWc0Wurr9uiRlvkUhIKN
NnnAGzjVBDB3xbeo/zmD9KbHvZMQ4QyC7my2o1XmqVYHTab6UVJKd+qTZ1PrtjKGnppO9wZEnaiF
ZuH7UNxbce0YeuzZiepGVuPGkeHRHOL2ibGrJShtYjUE5UrBN82hx6RPNwEyrzkpUe5xGPRSckcl
c1k2Bnqv+zkoN7s+cfqic6SpC6XqA2z5Du0Kp8nre6q+pnPaRN4Sef43UuoIFAFqYt7ldvfWmx3O
TybumUa8Vn6ussK3+eROQ+FH4iA03U16xR9b1ZftUJInuBb3TLP12qzajkkRKJMJHsTC4WR0KnXb
tfSO2CIQmrHpaOFXFoa/9MrJEslNuXJMDN0BN7CjxC8QanXsETKpseGn1VuU/+Ks3iYIIoP9K+pB
OhNFYOj9jGXuxGn+ioqAmxOO7pRnGbtK+cnq17qm51TWIbXePOn00PB0Q/CpUvPnwM9292HHwVzz
0DIduFYbrIKpK+t/RniwVkhHmqQHBRqtkxZ0+XvbH/TqORexW5lnLjB0mIKEPT+IYlfXH+r0bjYf
avpWT6GhF45sf06IMqx8KuaXHmjdrMHrsru+lTxm7hlSSClmeNbr59GKHA4d+npwszzyo7hDqN3w
0nbAZ3+wpc+egHNK0zYRfzR1Bu34xyQXrhJD5ShaY9O68YBVNTTIkXigQI4+1eL1Ilm0SoQs1SEE
D15V7hJrWws/36Z7DHI62Hb2JFJ3TCBX6iYHul8bLFP/JhpfXxLo5wDHaQHdC5qJZYWtTtKCaqmM
poB8b7eAjGrV2SY/Gisg+hRMQ+XGZDe0eznjTqvLnqEbeFtNDvK9u8n4bVqTT8CEU0gglHpuoXpq
yZFrSYkzNOHQf8jwUoq4asWmZ7TTs2L8hpQsb3+oXe1Rs3ZrbXAyow0G9LfHgTmpiB1jDmwNWGm0
KUfnMd2MGfUnZm7nE4Gz6NDkt9mFCmVAEUHqUJ9DZaSFuSCB1QpHTyHHltWYEv5ZmfeAkDqTdMjL
bmeQMdSlyUWrUc7uBBDr3Dj3DLSeaNVVkOwSP03tHNEDy3q3Uz4qKT+arAzzZjyx3HTU8VmqjyU6
tJbWBZ023EtNhxGoqn/gibxtuOrX8nOKbbRrsYlazecgDDG7Xx1o2Qvbdkn9EQ8fwngtxlcqhAPy
dt9OeqcxCy+qnnn6VCjA86WDX06xE/dAiKrRZ6nlnlBGr0QfPpY3YoTU+GA7ZgsFVmUXZbqvqM1P
i92RgjtypxwMg+4T+zGnGf7DQK2echM1EXMvsfhFqrNjochvqdC9VuEuXMaVRPnY/6X6MD2QuHpG
WYZJXR3sGmEKwPuUYSw2O0KA3Su0PxSF7zzqfJ6hh5SVXt0Rb4IujawcW6G4hfyb4161yp2Cc1cS
xVE7kDnWp7GIDiDId3Ohnm2gB2IwSKaRD304r6bRfs5LSvo85YM7a8X1ypOqv3cjOAaGl17hQWNu
FeMut7adJeOFrQJ4afn5qDv59NDz19LUcX1pfom0S5oOqeSl6C+BbkFhmT/ivYCxpJVx0780nleH
Byk1slzofaLv+zXPazHBVVaTDU8v7UAZkyBNul0mAHgBqnAc32sOLtM2aFmEj3Xue9Ud2E8teYqL
PRIISj7xPHWsrS29xH+4uMuGFzSncwiClBn3uNU9jrHYUAKHx45pwm/4sWxPCn0ph6fY/lSGp1ok
G7WXvLHh5yQxNowLV+psx2CD31G37bM/jXKPJuum1Vsfhz0o2/4ZTXdXLXM/jvO9GRUHxnAFyiV1
WKz40/RmZsSTpNYzhtg1WPwuIWdtmH5sWbVtrNRJrftpeqZ0Gp3RSNzG+AmChHOZNs7QpdtakgOj
yV0CEHqDe8t8TPgBCpQbEIq4XVzuSRzv1LoJDJGd7R4UTYrmdtKw6Qzu1B31/k9TtJkVs0yEOvMj
SbgtS9xyraE9v0+vvt4MxECtHO+wZZZu8yEd+2Zswgjs0TYKh2Zb+EkD4o7q+ft3yPVLGUH2wtLi
HTJ2RaZyHZbMaXDa+k/boTRqrZXf1tazuEyUxmIaEromNCQ9SCXJK+qQxWBMwHPr+/XcKHvOCwL2
AKOn6O0uR4CIlXArzVkTIgRbm3jbbpSXYlNvuZfu7A0wSdtqQzerBAjzChZfTAPA2wQkcGYvW2I5
OnvMJWu06lA/TYEZTFski6D2m/lV5irbGlTnRiMZ1/OFvUWFQ0+NnNsD7M3j7FCwwyqROblsp/hI
u3+vzfPe6LB9tbcodehpHMlo3Nbh3/nFp+aO7btD6rZeeQeZ0+266NaNHuNXi3Od4qLaxrOJ2COB
xdobMHqno35PTwLf0cAoO04kd/rD2rbefB1f7OqicWCqtAcIebap8UDmoSbWhJ7XlrUsVeZgoy8n
CR9O24Ce4yCH9FHyTVff9F53V+6zewCnVmoNf0fRvnHOJfdB3ESpXM3O2bu9T47jvvcVVDysvXLE
1kJdL9mbnvCsjeznPt4WuTttDOTvwCSPidOiWpxt86Dfrp2aG9s9V30AVLQBE7rCcTHeTjmfoias
Z04i9lIqr99HA3KjzDJfgsDOWDaqqcseuS4lbdZHVIQJbZ6oyLwB42oVdK/N4V3RjwpTPLOHPGP9
i9LRn4x2a6tIxgEibCTLTafqVFDkR8kAVqbsTc+UwGpGtzU+KaBFY90FVFEh+fQBtpy9aKEqoIFI
V9W2jRwM9eil0XtHXuKuCWjGAt5BQ0lONymkqf992AOcHRrbfxNmCG0vzicZ8fwpDTUFoLY8Dpha
JQESjke8QIZ9cgcBUubUm8j3vt/f69IkrALDpkAifba9iOuSUvC4TKYU7WnupBDq7OXRVxqgenBb
x622+d7cjaj31d7sUBcxARUcYnEFq5zejf3EnHiroKlHf0AWQ4b0X+qt9fGur8fZIIqTMx8LQCSL
chmBoK7VqnqKTorY9pjEbXr50Bg/vl/XtRWQTqpo7+O6BzXscvRdm4wu1yOShomMRz8y21z6Na5y
5dwIPV/NLO56mWpGLUyYoTv+S+yIRz3IU3ud2/kY1y68yv33xMKQoQA9AzIZ08JU0hUwJu86QeSs
ywGMqTYyJqBMeU0M8rpgDRMYTkOXZ9aivrp60dvTDV7mIW9QlFMrvyU2aiyV0wwKin7Pfbxy2JbZ
zEx5cjE3tuz7j3kFdkcFVMa0wcxrkvh9f5ALPNPMFSW7pV/8NaTIKPpjdEy9gi9JVV1LlGE4Dtga
HK+HqhNOo64JeS4P8dLK4qKNhCaSSc0xgqfIO1TPDOmH3Oje1KZuwl7+naf/tTW3tYC5gzMum9I8
zVojzwnYqTrcLyj5NgQvRkihfW9m6RL/MTPPZ2CqCZT9i2NrCyu2eSGBQQngpCJJQqaiEIABw8LE
S0LQH2a9pr190+TcawemEJ3tZQCWpUaX0VGpTw2mp2Opc9BIAVWuhGcu7lQ++UW1ps1y0w8vTC4+
nBGlKoHeQX1K0LCP1Aycmw8l/4Ts5orDr61tkRY1gkPlGE2DU5qr+8SsN2OKHexxqWUowqFisMbJ
fNUT+vsBcarRCUVf9+re7vMWM5Nj0pzG8ger+VZ0AwgDLN82xJHH9DCh+tnXDPXnbFspyUr78ta5
wwiIDHQq8JHIT75eMxiKoxiZBDlcamV7pTYhKDqAIXGl07vMTeY1XlpZpPAGK7jFsnomu3s1CvrL
VMuAJtUPycj2OjPdDEMpeP9tvz8aa2ubo8HFFRpRtLC5MdQnRbL8ZDoKLpzUXmOTuBVTAMDRbAuv
V3DlLg4g0PMqaq4qrFT6UcRHzcYoA5275g1qamvIsptrurC2uNgmDErQLJnqkzQNe9T1PdkSbr/W
qLy1phm1q1p4koNia7Fzgy0ZNYpnOG7Sz7QE5S/R/LhnqN+qe9atHe7rNZmGjp2D/xmAKi+RwnEy
WXZf29kZvZiWH2sLeCFUpr53huslfTWyyKcUKzEqbcrys2xV7pC/ZS3AwLHmdPSdTL3/vbFltj+7
++WK5hVfeJ4izfzKDMZ0NJnS7GcRr1yXV8DmpYXFiaK9rSSdHOdnTU8flSx5NPrWtyPdGdG2BAR1
E4HFhUQ20PTpmu2177XwDiXVRV8aaX5GPQhATXJk9y13OrxXBYQ+T/ROuMMHRYXxv/mE8H2Aqk0T
gzuL2Iw2kCSJgmRnmcYOxtpQ785dQ0enqa238pq27q1VArgHWI8C6J6yxDnLTY2qMm7wc5dSr46R
gaNTlCn/javMuZwMQsn53bZwlYpYWdUNRX7OG9vVph4y8Cz43huvoy9SxXns/2/WfQVDrPu0HaUW
K6ntES1piIFhz1jDdhEjLv7qYRTKHVeV22756IywxSiZClTvVWE2m9ph0kopPSvgNCgrE23Aae7/
jOVWDK0b9e0mSrUATH6fIiKv3y/66gmAYcsZjqgBe6lhY5forBrPj77nenpOjrI7ox7awS1c0gbC
aT37EwN17sg35p/vzV7lD3M5DjstqzZ4AZQlGqjsbRnt2yg5t4U456zCzDXqwOih9rq871Xb7bLf
31u8XihA6eARU5GWAH2Ex9XXYNOpuUkkEzl6jEeB3v1fzq5suVJcy34RESDmV6YzG8+ZzhfCTtvM
MwjQ1/eSb0dfG4hDV0Xla3kfCQ1be69hsEoZlhtp4Y7dR6aF4AbD/aqT9wMkLdqKhJaAnRkIcI8a
I8ihBObGcltsnK/fA0geAJmAj823aRdE6RCqSOV5313MnqN8shRt69pdYA5RysWw/y/MUohf7ZM2
hlbQNGAkOcSjqHRrBOKeRIFjGP0l1I2LkfPOLsaN1jyTW6ec9EMtK7u8UtxSqyCY93T9a6wOHoQf
ALJRiwFN6+fHgLyAaYx1DtE6FGXT8aJ3r+b4cj3GMmXE0BW8LIAsVZByzOGWIWzSawprMz9LFHxE
NLAZlOpSg922o+w0ot8Y6Pdowj0TyIGU5UZetRKfADBF8KhBYXb55hCmcRKCNuj9cjAPcJFwjCl1
VTRxk6x0pmB0tBpMo2Y4N7GwM6ZsKz6/3L4X+dDkwUkJj2CUEsBDmacnU67kQYOWu19FT40eWVJc
u/0wnUYDPmLtU1FowPwInpHWLlr7gIs8yvohQ08vmi56tKm3urjt+c+B6gl2PlgiC04BZF41MkZG
DxFBXIcV88Bcj6zwqEH0dYI8fPgbnrBA2WwIAaxsfMTFhpfBP9RRfJjdw2qblO2YUeqPsZBwXI4X
6lAj7Ue8jsQ/hRI7LCFHkdL7SrhlkLvBDgH4ChinltqsfN1YlXO28tdX+fZz+NH4LemJq3QU2nSg
vg442TRkdl2atgG1vJ7+UnPNimLYloGOFALWshGaH3GLBaFDxBskd1SV5v3zoRXTTNIAieqCzKrh
hiW2PYyWGqftJ0sVU2fIXmU98+VaPAz9x0Z0shJdA80L5y+SBW3OwsiYJndCFFI/fDV2JrEgI+ml
9ggci4VEJfY2qXUrAfHg58LhkL1e2lJUpUTlKE+p3zfarlAle5r4gsun0R6UCeLcEVCglSMnKtrw
6XCXTtFuur8+6uVBxwnJGDQWv7mUodBahXLKWe+PIyzsC0sRPxrgSf5FECxw8I4k2NfPb9N0DOSa
Syj7sfKiCJkrAV8ypdpGCWUhfINlA20kBSINUBNHBW2WWIoxafTSkFtf1MvIAgADIgKVeZPGDL3b
wQ1FtbBo2fxhknyAUu5FjqqDHG/0sZeHmiKCYoZjBEXEJdkfa0sftEHp/QhXdC3He1wBx1GD4k8x
bDz6V04OxAIWFXLGKheUm6UMqaigmI/mr09FtEL1m7GKPF3JSlulBkzRSOMN+i3JYPecTH5IMhiV
gz8ZZ60Tku6gF2/XP/Oi5QaUpghFO6QwYGly1ujPowMycEIRMwkcgbv0BjZIDrNQ/yv/cnlN/RXM
ETypN5aWtMiKv2KCb/Z1Ty8ytT7pCzFELctHV92tqCXacDD2IeIk2MY5+ewyi3j9LQjj+9gxnXir
U7X2uQkSNmhXyBKghLMhQ7xeNPM2hOEGVDmMErU6Jtmpecz/eTH8a3YVMBQglGHKC/6eNE2ApVY5
v5/Uv5MrWClkcSzN0S+cNDj4za5/2xre8k7EF0UhF3tX4v9md1Mzyrk+yAqcS+rQHqR3Tfy7sWZW
J5Brb5moyGEZzzKtLhjqzCy1DqMqHkPRbW1IqUGyylb+AiH6ChxL4oZe+7ZVSFh0Zr6m81tg/sO+
3XOqlIgD0E4NRPKrx+IFnYWLegPYBgwLLWB+syfN3Rjq+mSCsoaagqgvGNyxrrKCqCgRFnjzPjeH
wjMOFLzFZzBtbNEqLpkd/roec3m8o6CscOkanYhoNMy+nzRKtM/7Fl4jeQhM6K0UAPDcbvll8r/y
897+GWWWMmhGlhnRpHZ+FeKERVaSw7pnLD4YnodSsNXMWMlbf4ab7bm0R+WYgmXuG5W0k9jodQbZ
qWiMlqQFWCewwRfhda6zzo6ZmDjXp3SBM+QL59ucajyB+rZw4j5lQV1jtIBnUoc5lSfBWNNBHcrO
JiuQ3d5hLmeMoE4JlYpC3bjn1r8piILYL3g+LN4mKdBmuoE9STMvq4Dy7p775PH6INeWKqRj8Hcg
vwHBktmubNpyytQ6xr5XNKsgw36Ujd31EKuLBrxNeLXIBLKTsxBjn1IC0bjeR1n5MALclaWa23e1
F0+RDWuOjXBr5wzsPjBfiAYRNf5zvn01UYwrA4gy7AQk2BMURFQWAr4/WEO2MXer1zIuP4JMGpn9
IpFsa9Z04oiRUa9+JXZr4YxxgvcU2JPA6m+1zgqdzXtwbVWgyoXGJd7TSCdn01kNeadF+QDnrL1x
JzXAn8hO/dGcIPvz2T0P5+hU/NEP1z/h+kiRfCDpwkrEFfhzUtOmgzV3iUkdjsFHdCgOipt42mG8
Mx4VS/TE8zYvcnWc8HwFuwgIiUXnua8zOdYAkoBp7psiaACPvrdKv7HF+IE1P9BQicE/fEZ9YUDY
9GOvRqXY+0FErEbtIIhwm0PLtCcKlGjw6mo2vNTXNgPACJBJEhVwTed7uhhaViQx3h4xXleq/qHR
AXB1zerk0An7LTXY1eFBT0zmqSqkAGafjSEdLEvozfkCGEWAE5wI1GYS4ZQNybETdLfc3BJr5wlX
aUY7HZW1hYBH11MGCCZSczxfiwPLUbOzQJeBjiFk7GMLhldO+QBKEXWvr9DV1QJhL9x8XMBwnpH2
TZ5VEFvufFLFVoc3c5o+1co/7kfjRkAFBdVCELhRsJxdSGIx9GapwHsqrEJPZ58qgKOhmR7S7L6C
Z9L1IfE/Nlub0GSFKAueqLwtPQumlUIb9xUUw1la7Mwx31OpdsyOWDSBxHv9GMqVGxndxvG5li7B
KgnyBLAyJBBjmYdVISwBhjW2ug3y0LN+CgGr773wVrZzJ7rbgu+tLBioveAc+3ICXtbGQiEfokFv
/Kp+0Zo/E6pS16dxfUAGaHwoNcDieH4hhKSqhopjIlSf4xHFD/Ym2OALtQduAwPE85b+6+qQYH3J
y30y/CBnu07PmiQcCa8vVczOkI/pdKuls3KMYI+ZeM1zMjPKiz/P4yg1GlFQu87vj1NjZY/GsW8t
81Q8NG8ol//OH3tweR67P9XHFl52dXDfIs9SQEkusNECPP24RsJggpMfRVtfbFmZgqDItxizJSiP
mclgd9r4Jmm9ok4csc52pIQIcwmkd6taA3ruJf3Epz1cXywrxwge9NhrXFltKTcyCmQIsRshaN8a
zkg4s4jZibilybNSDIfqKS/EGAAfAQM4WyKtAanFDOU3bDLSWPAGvMGzxDbv5Xv90jvp7XgjWvCo
NJ1NAj5ZOVWwJsH/R/9bhbrbz5UzKKnWw++78/WQVz91LwZzoPDKyAWj1Ipc2JtsqvetFGzgwgTz
NQgeoRC8cBhvizzrVR1uleYDiy3xEj0ghc6s4C+BlKaaAOb5zz8jpE+Bz0Bii4me1UuMmkzNZCAx
MwX4tpuemBhWVm1swpVEE35WyFAgX4t31/wqBwO7UtUUV85gAlIDilpc+BX5I266LKxlXyin4f42
Ue6CNNnsm5VKRBmmEK2TaLhJI/7uUtEJJ+gYq6HbR7CJUYLhVBrivZnRR4mwY07qG1UX9r1SJ5ZY
SRv7hEf8eTfx/YHnLVfQwwzM1m+t11UMWwXZL4p2F0zlDiUyL5miYyrfh2X2oMij145bCr7LdOZn
VH42fUvttYbEFU5W2U+aF1FJjqRGATUfbS24KEBF92m2kVWsFLqwQ0RIKqBejw+wmPlczXNWBDJ8
qSiclNK7AFzIkwb4vGxDZbuyBcHaFIBbGyZ3MdawfnVoWvJD6tswR2HsoFiOoApIAqmbPAi5ZdrS
vqmOpt25itfs6uqoOuJ+kOzNYvVyWfMh/zf6rFwidyNNAx3ROSLbr7kLeHVEwtrt2VHYmR8B9UT1
Yh62Aq8tqe9xZ1daiUasGhj/O2ppn+74SMne2Pqkq+NDbgMdHsg/LNiDOdPlwogEGUBk6ih2a6si
WnFubreFDV6RJbnivgmP/b+d2m+hZ+tXDRSVTXxqGwdYZCdGxxdI0F0B+LN4ovbgaF53gYNOISDH
27pUl1cbvuu34LNVFQkBTYIJwdH1ciQn8zr1EgR/W2d0SwDo5WBf9JeydDbfjssbB4GhAwfEGtS1
FhKfcOsKKgCUZD//nOxwX3j5Tm9vdQgdFe6wh0vN9bN/pVD8Mx7/Pd+2j6olCTEqxJvEI1h+lEKd
6h4NAMg4m3ZcoYga/FaQR+iH0WYuJ91sKSis3HfQ+wYy20T+h3LnXE+M72kpkxjxDbX+E+TqqQ8z
Gz/srFTswIQEOArpNCaFW0yOOVUeErxp63svEzUDFXogVWC2qkA7d/a9WaLRwOxayTcug8tpP22y
I8qtboue7DJ4Se5i+SD23sbsr3ztH2Fnx0cr9LTo9UbC8cGz7QydCKs6oc25yz3QjLdu+pXdjHDg
aAD2DAvNOcyfTQqoeBGR/ISoTpu/KRKaMcJbWm02nZY9S8znF2oQaHH0AWY5xdSEJFe0kXydi/zc
yC/qhXilF3qbDfvVSYSyL8AY6AEsCku9GItDp3XEb1qXl49Lm1qEI8ZtfYdFsys2O7JrEZFZEODg
1lqUYj2xASJUxGd/m0N71/3qvfg2sAo3/X8Yeq0cRegP/jfY7BysMrNu9cwgvtnFu77ULQF9d0gW
bmyBtR2AHBdVMoVrGM+/WChorAjrgPgtEyySCMd2ZHfXl/vyHYYS47cQfFq/nTWyBBUzQQuRkZD3
ST/VcuJQfXCI8jRBYOF6rJU0EMFQxkEvGdBq0M9/BhPCShTQRZF9GQQfzenO9KDvxz1VsB4cIbLN
O+YmbuxvtY6/0uVZtofAnK/LpX5R+PgZmKS5JIMoIaPkmDVOYx66CdpJzQP8m93GTW+11u2hZXE2
/lYTbtAJfJfk7t9c3D9+xexk0ZUxNKQw44kJrGr62k5yeOVGXuWG+AVO0UIsH9J1/4YqwmXdv0/A
bOYBeNWCkCG0BmEO0LREMLE2Pi7PmK/N8exdLaSgzIcG5rhzlMmFBepOsDsrPdPP8jG0m91mlrl2
ckpQCUcxC5pn6Mv9/KhFEqplKqbEl0PXNHZFtIvs2DUc48x96ePYaYMLL/nk/mZovivmYwV/GNUl
iGByyPLP0DLSeKKVuCP+k1UnXvcW6y61IbDnCoe83OjUL4GN+HwQalCgIIlm9cJpZAqFKRCiWvJD
KKHGQbJLWe5VUnsgUJBJZFSwoSJBm/4QGZF3/buuHXUyQEaoPQHzA77Rz6HGekA7GiC0JAYHsf4T
Ng30bwvnepS1Y+h7lNkxFBptA1GjSvKxhrwojNyJ/kpA7mjzuxiuXNeDrbTlAEXQUBrk2rJ4+s6e
o7GQZnlVA7bWjyOqTg21O9zsgwaRxhDOrKx1ek1wvxRLlMpnE92Y09Xv+e0HzImqbCB0qrpO9JmR
MuiYCI+4QKyiA16paOy0Tm67JDmPoX6ozC3+zjI4LHL+YwyiQkJukdvJ5ZDmZpT32KiDGxzLo3EY
j9O5uNtKnBcPIh4IeZsBWD86unPQR2TUKpUEoAZDHTpHCRQ+Km1vKMKeZYodyKUzTGAsGO3j9c+7
uDVnYWdrqTPqRDEz1E6CJrKi4GEYP64HWPDgoePKW9TY/kiEgdeenabxkCeVFCitL/v0jE5u5glu
uAMsErKer+0hAwwgsTuHvWzEXZQVZ3FnR6w0aCwuWlS25S55ZFp5VArNQhnupjUVd6prB0JGrpoH
DouUjQ1KFsf7LPZszwBoWZGpRdeOeoI/QBfsCThj5QiioxehZRicpxeUpFUXWZ6K+iZk5ht72mcX
cdr4Jcvdy38Jdi1wU6hkLrKIjOpgvygDvPv6HEUx0R3JuJNH+qYwA7YhdNypUDrq5fGPyHI4qKT3
G5+BL6Afpz9+AETu4OjFk5iFzRUwYdLUwO8e97iGAof+Frqon3nRfnj4F2oEfLHB6BHS5/ANQUt4
dgAXUzlBk1jmEz+GXG0U9ypEwRqPq7kmrpBsK+mv7aDvIWc7qC2rirYj4K6tO6V7YkPlZA85TguY
ZsOir6UTe1vkxbWzAi8gaOkqeHAC1/rzmgkCQAiGSAMi7hijZGQcBg/tjd3WkbRMQflsQlwd6Du8
ulBE/hkHygcjYSbq47w4hOFxcJI7nqDRsxufQztyw009ifWh/V/IOQojCyf4kED2B/AdnhUZh5QL
SWznQ6vLUkMLGJBQyMPObzWBTmpLesCEWgjz7YrHwkF6a2tnFaCr1ko3nbCXfSk+l/8NOL/FqkEz
atqrDeYSxWPm6J6M3k1ikd/FfWh3l9BR369vvUUyMos42wttH+RaEwYgD0IKMXjUjZuofr0eYvV4
QeMEEo6iDHDgvL+gdplu4HZGt80aXE7j4AgMlz9bq4+tJ8HqRgPclOPJ0M2Y55FZKdVT0KNPNHa/
dUGyOrL55uJTMj+sePLIe5TQEZgX+VVKWYYcrvW72tgzje3LqLpLofIDeaa9AdUopYU+RZF9SkGK
Eg+8Yzfmc21ZGhzyCWoMaNbzCrRuClMhBWLrV3J6HqsEZW6V/Oob8TM3IjevD9IA+oQsnbGsn2mH
lncVf17/DYuXApYNlOQ1FCRAkcAp83PTU1CNekCH0dOHrJoWhp6aBgDpg8UBDtv1UOrqfONeghg/
6jkLdq05GJPZKR2GW/hFpz5XDD6rwbtY31CpAe6VeFP8QdvOnSTgJ4zeptFoKwNYI0Q8R81bMz5R
Si9mBFmd6TJKnQUSoa2EkWmh08xgJ0TsCVAxSp9K1hxJLv+umObA4+giQ/9QNBubSdJezwg4KsUD
g6xjSPR9rBVgr2myZeT9xyA9lV1tizlM4VLhkiQ4HKZfsdLdQvZmB/6H3Utv1+dlWVEEUwG9Xi70
AN9iMI9/foNRIbrZqgCqiEfmcPEoqLWDFfQg7IAGFa1/cZ9greGlBLF67OR56aTRazloSdv7A9ik
qpg/ceeMNiWONKBoqBWfNSwai0LcyuzXdvQXB+x/P//s6oz7LisA9APhnwWeAF0vdSqPUiraWfUo
tVDpkgwrLEsPqJZ9BP8vKTDPMRS7tviaK79DQo8U8E0ABtALnp2UtOv1XI1wGYgSJA/HP1Jze/2D
Ll5s+J6AbGOYCmCGi9oUy6BNncVR4+NMfiBa4YxD9U6b2IvS2Gm0LdWu1fF8Czeb15REXVSlCeTk
RNExC16M3vp0K6cE+ilIs7BxuTbj7FFPidlWSL8aPztDS0bz4HuH1GAPmZeoAzSNPsODLewt8Q31
0i18/OpsgsZn6MhMgDuanVATI2OYJLjY8AsAKg6lvzRW92b8KClPbfQ3kC7B8FvDrHYG5NWSpNyp
tH5IdMMvEuLUJvxpsAg2+sP/AU3PLg+0vb88DsA1WZzdU5UNaZ31jU8m1a1j6Y4o2Z+YYd3qVIfO
/3ueaVbSkl3M9DOFqHpWAjAMJxKrVZLPLBs9moheGUL2SAVfLs1TS200Dy1dkOGIl6iJNzDjTTPr
PVS+bFXPHtROsNq4cLF4UWxvck+p3nNo4zWQeKjxoOurVznZazqQrIFi9XJ6Id0HlGpDU7U1fCFJ
+BCqO3lKnV6ARWNbW5qZH+ssQFcq/Stz1UflCDVolyn0MMXnJoBooZnatNJcXYj3LDFPaHGB4fai
1E+wkDv2QKFUeOCBymOK0yGkCYS679uJWnr3TFv5tjHaQyLEnpGJFisKEKKqY0T6e1TDzmFdh2DM
RXjnRnieMQvKrJYQTHZrDp4EDVo9aHekqE9FNzjloB1E5amQH3Vwh3Q0HmIZ4CXZtIPwVaV/WAdG
vCm/C5gPpRL2xag4tQjUZnnqhr9lXNlQ8b3X6tqeKuUMLZVTOcKFytgbNRcaHPBi0wXTivTCqRrx
kDWQcDYzZ6TgppoBLGt7qCLAvpYqoqMKudfKb2kGekZE7UqFSgOsZc282WRZry1+iMxATw4dNk4Y
+Hk1yKyGiZ1cN34J3QsSH2Fp8DS0twzy+Vaa6Pu8+NuU1O6VIwEIHbrxhzgf7FSY3GRS97msOfDg
sKuksqEsKA6pO2nSn8LwSlBTGZzVA/UmHk8ZFFEEiC0H6nMM+aiyH73MYLBkbi2u0BwhdiThIgwl
O4wDOxxvcN9CxPec68QFdsGhQ+gKOfSUs0uXjJYBdvZoVHDDxKID8XQQ099tRUMs9cipBPNSCMRp
qbHXc/E39JvHuvQmuDzLDDAgbXgi7eiK5a2O47Ic6mMwQfJXaS0xhARyVXpxYnp6pJ5HqXg0I3mn
JcUhgEzI9VP8C1a/2OFgIcGpHbMP1NLPuW+EqKgoxBD8vIEAEyttAKp9DQulgURzXNEDANs9KtNy
BKHrPAFg6pfCQG9uMcbqtSPw26hVe9T3JH6vlbsmHcEEFo807ndhjEq6+jxBZVKlGf7ve7NqIQ95
n8QHcSihKwtvU+QbamQ8sTG+MY0Aio9gxWjY7X3/K6iEO5VllxpSpWxUkdZ8KuyUAS5RNsIZBVi0
RRMLUr5OgjNDh0Rx2u50VTh1RD+q5sf1mVq7gEDa4raYSGYXJV+BRtBClvBw1NX7MAzxud+vB1h5
JuIF8AVdAPt/gYhTehKFfQ+Rm0qboIE+3VKtOMVpsqPYcVJt7kCR9Wg4Ha6HXSK5cJHjeWCgxwpI
gTh/eU+iHqbwQuzw3klfqwOxczdxoImkfBVx6A6HKCgfkbuFm1y2uX8GnvOpA00qypgXNlp3cJOX
dsfeaH9rwgC+748QvXb7XzpX0OPtb+v/g2YQV+ppGDqydJw66HeTWR1P0I18kCLU8UYssbIWf8tD
/lGY+Y71jy1PnHVoq8u/xUS3OggVm3pvdcq9nt6FGiTML42eXOoRSuVhu6cdu4+DB7XXbFaHF6K0
70IY7qRa9/Kx9pM898RQ9jT4ERUELdgatNRAd0rlL0zDHCwI0JkvITtqaCIq4m9JPjPjoVRrzq13
E5DE4hoCt+OfTHiRyCGGkKiC3kNRH4sieYnz1taH0o0FyLxDPjrq7/OucoN6+FD78E9p3PTTR2i8
pFAX1oTsLtVfCpY5gOg4SE3hKwAjWWiGT7pXVScJF9EgKmDNGn/EBhs2B9NTTlxjuk9BQsiL6FOA
Gl05RM5ootg3wSFPRIKk/O6LOwY6Y6Aw3PJv1HST8XFU7pXhhgxPAwTqoZ58ffGSlcclQHlQEYK1
LiQI52kuTMqGpE5RNmrS4pIUhaXCPaEm9xrV7XEESKAxx9dEmu5yYoAhL8GfSjQe8Qw85yrE03HS
DLoO6Vr9KIb1rhP7d1UGhVYR7+GnljnXf+1aginjKYzeO3CLAOz/PGu1QUpNuTHxBAKkttZDW45e
NK3a5U22MS9rpRnwDHUuDqcCOz/Hbxh9WMldJYH5c9S9fnDLaUd/pbvGJV7mtso+Amh/4/xaQs2w
n/EfmAHI05eyEIVGIaESm52fZTbDP0i1wnf8Ni49gwuLoll1kuDovjGpaxU94BfBSFA55ntBJ1GF
QAq6huD8CtHPIPZw018Sp3gr9glkIP7ipa/si50qb8VdKYhjyeHsAEwGxY05YQ2TYRYDdPu/KokV
KKTRQ/GrdXDnnbVfoCH9i/cWbh0+x1AZWTAhOKiSEQ319051YSvmFJHg0Aga2NNnTcRN8M3a0QiS
P9CRUHkDIW/2IOmluoaVAW6FStQelMDcM7108u4sQsO4z6XOlYfBMQ3Gpac3SigQuMRGmCclKOxz
1UFUCxY+V2GTkyyWaqxeU7R16SyqfiuEKE4VF5qrj5EkOzgO4MhRu2MAOfXwURPw8Cjl5JjDKGPU
PENAMx27m0a6U8ftIa7fhvKe1O+xCm1rrImhYfYIUwA5aXeqQX2AT7X4FCE5mcrfyeDVgISKouqJ
lXLQNPZgmONdGdzCxfsTeB0rMZ9k84VM5SkF+t5IbnPkRyM48U0m7fIWrBG8HpNcuw8r3zRjR6Lt
Q1A9VtDMD4XksY1gmZTCHwPGEo343GjMSQW4MtQGcpv3Ok2sGqYoZEz9yJlMgvrPeOmbU1udWASv
DVjZRC99nziq9pImuRVqR2A3pu4whH8L4UVQw2cNoj6NfK4Uf6jAlmEYNHWa8T5jxCb6OWteBug2
0dCwO1ruojayh/gulbxYupQQWc/k4TzCv6KDEYeSxM8tFKyL5lxqeL2MSuIYSn6cYK3ByE2XlC6T
09s2fewk/B/i61h7RvfRV4ld5/dhcozoG4XhS4L3WpUKboHXkNGyQxM+sLSFekK114rKBXjjFBFq
c91lGSJgj2xA2gHV7EQACRxyEgdl/NTHV0IFWwBpvAlE2yzpoZPZ7wpSO6xHcau7TaaX66f26lkK
CVacptzldsEVj+pBViECxUlyxWMjWdJevUdyVFrdTXOEps9pUwRz9Sj9FnKelWtyUgMajJDDEQIP
QHbapR1+gPH7V7LxfN7nhrWZjq2dZ0hv8Q6AfBFg4bPbSW4KgjdGDY2XIbmA02PnJjIMqkKDqowd
VC2OaU48+M89UwMC8FlxbtLmpGMxXJ9vfrLMNz9+Br8o0ZlfSI4SJvcoSEJmh5SfGeyIaPORhBuA
CmUjBr+pv6GeGikWjUTO0QUCzC+MrAw8r38+CjSHuRgVOOkLvqGWGXWW51Lr5+VHLh7TuLCa6e56
jNVlgm4PPgZy1yWsqZULCgsbXH3x8+BGNn2AgVnkkUNmCXfRPke18WXzul1JYoBX/IJPAEmF6uLP
qWu7QIybPEYSs2NeZx4mmB5WVrkzb3qv7XfM1Z8HVFPC/4f94Vrf/UfsWQ25DLrOCAwwKjtHtOub
GsV82/zFu1wUz8ZHbmeeJx7oGFt42JX1gsBIMvAhQQyclwYJ9O6UCOxKP0MlN8FZNm7R39eeYT9C
8J/wbUmaOQQJM7DhvprKwa7W7ewW6FMv3cG/S9+buZO5pjPeSr68hazm0zbbcVijEIZAN10EL3dW
+IzkTKhaWYV/TgE3LbCi5E5z0vQMtKZMXThMX1+2KxucQBtCRtEYfTZjTgvU5Whqwd2r/bF8qYeX
Tn5k48bOWAkhgdYBHzp0flRTnY2oSZUiD/QOek2dBEiNCcvV3Jbi9388EETBXweIBsHmL+cM6KEs
SNFjoCEUslE/SyVEUjrnehgwZJYf6Hug+UsZlUqpL0tQntoIm0yBVcxUWInYoRyDdIOS9yR9H2Dw
KthMbFB67bww/5tH3T40FWsKTrQ55BQJEV4d5qNU3wlptauKCxNv+2hvcj0rGQ5W4y+41oiGPTW2
2uE95Jv6PhB6WDyfct0qxNvprYnuqmGfhZ6UlFaVe2F/0+VH811S33NkEOmt3ttqklnMfCPM6Tvc
7o2bCBYcycLhLWl+p8VhDF8biJj3g6Ulik1IuWsliFYNb5kRO/2YI/eoYFNyqkVbKUJbAeIAylpv
WfMmNCei3SOzy6IzhSi69CrCoIs8l8QbIS5QW111gwtjGo9JsatKhwQXkp3GDOY2RxN2mOKfdHgM
Ro9Ve+7DoqJnXe3z1CPDpRVv5fRuAKcg8rLGNgonj22WOlCO0qsbVjms2IfkUwfdQdhV+rERG6cI
nKE7aum98lBHj0b+KeUvA2xo0etJbxJ4dAXkIFWPbbkvhJ1WpRAzfW0go949ldqpBUSoO0pwLato
bY/IxdoO5kuoQwzGb4FEO73Xz1EAgQamOA07CXLh9E3mNgrUNlPoBmGcgKxGWWWBZm4r+o3R/omF
S2zAFUZDmZ2e4/xNNl1Tzi2l+CyMOyMRrV7wYWCWC39VdiH0qIRowqHQqxa6aCU65HfKh7SS8Xt+
gWfRiceA3hXkRZZlL4WU40j/VIMB78J3eNGjSAJJcHjRixNyOVQqinCw5VZ3ReUdciVWGxBLNyY7
N+6v74eVG+jHbpi1trrYgKegAnZqQ0wn0lEkj+FpVru5MXjXI60dI3hUKgAaAcIG85GfZ3LTkxYS
CVBIkgNm6+OwD0tqMfpvcoXvrdHZldr0WVwqEsOAKEwJi+eI3UkgnF8fy+oFw3UedBGHPeds/hwM
gBqSWbZ6jTofNiFySs2CgdNec4IQkO8vNxVOJIGPomDJW0XG1SvmW/BZ+44O6FFLIYKXk8XgMQan
DHoGQMXTHKLt6Wd7DoFlak+tYIcP/5hiAUzRF9JRAwoA4qCzzDaJ2wRCFzEkjJMCvlDGjVpqlji0
OFiijbSP/6nZVcphgfzNCmAYEFs/J1kaax0eRtKEtRlZyI33Ba6GtDfviwhkkqp36qxyB9bsrn/c
1bA82QQJHcIM83KPHI1V1gVs8nO4hqpCATcp1SLBQ9ND9gWI91YEFbd9uh50JR3ToCOlck1GTruY
D1bOzMgU0kG7aSriSmqyD1A3HUmcem2YnFrkpTBE3ZUsfxlJeMSqfIiDgVi1gbpc1Gf7lEKP1SAb
n2AJ9gfXUcIP0gE6hQvtfNfCl24cYojS3GBjuVpISktV8ucyy15jtXe6Pnd6U31KCGTrJVi5mRrQ
+DlmLTgyMXWLClWDCgqTIjoTDbw+GHlp8Royk2rjXl/uCfxODupDzoVUSJ5te4gvdVD3I+YN45rN
AtwpJKiQqX5Tmbs4f+z6l43vtTzOfgacpc9TxN0VMsW8mUblrczMU9QjY5DJUWtSiK+h/JEBllGS
YkcZtNmlzCkM854FUA8isvAut3Rj2fIR/twt/Aeh9g4gtgiE0my3pMGAv51omAF0ifsOrnONaFfj
a5oDe9VFG4++9fn+bzR+r3zLsOu2raS4RbSxDO0SWQ4pYIlb+DUKMRT+X4G+NeFr4+P8BNSxOJZs
XvANopEyoctCXypk29RAVtd1WxHUX7HBm4/Ay5bJ6McQ3qBJt59Uza3ZczoVXlOOOyVoTmrff6p0
3MhblxcoSIywDIGvB7YBQJA/J6Ka0kaokFv5daJ5WvSeGnhcIKuMS7axxFew5jyUgUUOmeAlgymL
EoPRnoT+pKCx0UUUlaGMm8kdSqpcmn4KrSRNDhl5VIT8sLHel80BLpqB2qUEhSNUamfjhJY2xBQV
kfnoaktHTkMLnP9h7zuaI0fSLP9KW929BsKh1qb7ABVaUZMXGJNJQsMBuEP++n1gZk+RCDZj67aH
abOytjSS4eGAi088AfulHBYLtuYoy+oCioOeLed3kY6JfzZl43PMkVGHlGZ1Mx7SnNu01OySXAh9
znfw5xFm12iiS2VNaz4eAm1Y65m6EOwo0Jm/8OC+GgbJ4NRXgXrLWa25MPVCabRcOgzrneS0q9SD
A0sIeQdojKbH8sRiH+Jsl0Y9X5aoYlC8LxWqgZOY8edlmcpi6OUOo8JjE7xmFNRd64qtwzXSe1CL
Fbcp7OFeuSRqe2nY2TO1RrWFVDaGlQ/6otkDOlcslWQxPKYryU28KLVNaIBuaOnJF/bhF5VFzFif
atzoCZ1bPHWJSXpDZSM6oHLjKADNAx+cLibj7rXiC+eykutXS3SSvISCE6Syz2BhrBMDvk4wHEaE
QtkAwH67vLB4vtp1H4eYPc9eHTIxStYAqYxiZfgV/AGj59GZ4jviahcOmPMTdnqCf81H/bxmpBwJ
+FBH46HW2VIKgBYizapn1Dfa9LaVtYfvJ6ect0UwnomuCOIsdH/mJ7rGx7GkXB+g4Tk+xPfGAagm
Dzr6EzfbdLmb7IvYgbcyTpiJelZcbHd9+Q0mTs3034TbmM04jCJCA6Rch9GyebGQ9RfFgQodskvn
RXoBhuioW7b1JKIdVR3ZoxvLvaSd8UXgh7rNh+8wrbIPN6lMONZQKY+HiKEQbMuu8qpCCMWL3HrJ
H4D1qE0nQ3E89ZvS+/4NXBx7dqjrEhcoYPfjgaFvIYBVcoFYyFGApG7rxcaSlaYTia3qKBBCvsSd
+uKsUEGeBpR6KrkCJPh54loVKUHSh+MhqzU7Ruc2QcTWbA3tQrPvi2QNiOcPA81CtbIFTxbi/QM4
A7By5bYx9eHBwGjf0uOwKhfRbXYlYYLQib3//gF/cfZjZOh1ITpA1DJnVcY0JKnO4vFA0f5JtZtm
kN0ov6RD9gUceJqgYUElFgvprD4eyHLJdQM3GVgtsd0tEpz2ABF4CsTC7dK52N34YuNSC/L403+Q
y5vT7HkIHQ1FC7pDD/tnkxAvzUzghvZCgksFkqbUBDbOfJCFdWnBfvFAP4082yx6KjVmIUh3iFbG
iwFtt2t2inGnDQeyM9bhQw+MyfXFy3S6LD+H1iisfpjvbJtExDCErGJURdI8qS33nMA+mah+GeWu
qg9w34VIuQLg9WCh+JYuvl9F84QUflxQjYCoNNYQKqPzhDROdA15H6ghmgIVNvg694FuZxm8p2O8
YT02d7rcPwlVvxBynyV/08AWAN/IS9GkQCfr8w7NmUp6+P5OJBjZr9blsW1ty4c3wyldWF4ACRh1
ba2TjbLUHtGnIKtLT35+w86+wNzATgTwKhg7fIEY4co4rCgU9r5/tmdhw/sQE4MVag6IHuanEB2K
PqotsEZAw5N9gBPXIWjPwgYSZ5LGiH1xSclvnjphxAnrjcQaMTygDrNzr6VEavUA8t0DvBdCOT0G
CZT9pXiEgXLuI9oAhlbdXZjm/LD9NSgYusiPFWhWz246ONhAZSwFkwL0IjfelDCZsJPrlDmgGKkL
spgoLXb22o2u+vP7oedbdj7ybMtWCccFEHAQV4EX7brTmN0H8njpNc4Dpfkosy0KIoYU1AzzsyBm
vy79XHdgh1Z7cLBYlk7oSn+3DvY+II656eqetHJnAbYFeGNdyJgWGz2k2H407pgq0Ei41ML9Yg9A
G+6vgWYhYBcQpRLT82Op4UT5MQvevn9BXxwv6JLgyAapCHWjeRNS48wyh2k95llsN3q+7qCTw6Dl
p47sFKWRnaOXkEjhhVxhWuYfD1U8QBXEHnB+oWaJCt9sG0gwpUUN3sLhEjU/RqCiMxVSEfFw3Rhv
Y0bs7yd5ljxPw00sdeTqgGgCnvv5LGtZW2WxAHUry8cVk8N1PUbA/Uh2O4oTmNWbFEbNfT5C30q8
fj/2GbAOY6N0Nlmkg98BQsts7KDMuBDhAA5TZO6kuFvWpgzce6zuoQrkxazQFqoG0MYouSGaAA4y
YpgIAl8/OjDNuO61zliYjQTVl7HZg2vn6BF0Lwz1gbL8vv/7t+wUr0zafMgFpm7cnJIddBpvrFDq
9zCV9UCSiO2KNTci0u8rswFKaJWaxhEEqVeDBo4SUPSW6mNcCxSEo8xX8ku2eecr1EQZGBJdUwKt
nRkeQBKUdWHItL2p5U4Zho7Zs40ZLBnEIMegReiOhIFf0pf74mqAlJ2KGj8OariTzB9DkldqF8Fx
a59kxW4Yk21dN0ecsF4cIMwYKl9vADUKJ9sO9OeA0NGNcocM+AJz5Py+gKagDhLGZE6CRHN2C+No
M4c47Zu9XoWwQULNXx09iE25Sq4Bz8xvm/GSS/P53kSRB6sMREpc/2fuCmJMm6oZgnHfBHwvVFcW
V8CMoj15JJnhfb875jeTPhkN4PpFFjQZb82Pn14J6iGgcbM34/thAEqnh1BXM8JN4aJY9vwofR8K
4j8T0co4136tWc3NFHfRXgJ1ERhVavOMLruOQbJiWGn8qmLKAmCc06iY922tel2Lbu6DQi85AX/1
RbSJn4HzD0H7vKUuyBjlVpGKfUZaF6tnkQeXCuLzPTPNFccd8PVTWIP/+3ze1ZkmxUk4ij0Duqxs
JrCfvu54hzn1ftpae6hNHUNWrL5/m/Pb/tewkIef3Gz1MwyxFDbAA0HbEx3U8T6UINDfx24q7r8f
Zb4lMArCUZQGJ9fcc0BlbAWkDa1IAIqt+WFbu2if2FpiLXhY7JtYPwX8Erv4i4kBaQwZX0AtkM3N
659og4Sw1tb4vgfHJQz1BYuFr6Sn7yd2VpGABA9Ku3hvFApm5wTfqBY9g2p2vA+h6SSl2OxS8TBq
zV1ekg2Tk7te7bfFAAVmGelXrziSdJ3q6l3E6YnkYlHo+bbE9dFYsV3ETedA3PBvnkfvXxExG/aR
BvWpOZpVtBWTCIwH92Fh7Me09ZVob/UgrICfOebbMH+48EzOHv30TD4MOJ0gHyskI0COSYYBhcsz
O8zgaOGCeTWproWevpKv1B237HhrHsNF409CgpAruk+86rFYXIRsTXf1x7AFs0c1F/kQUt93hsnn
LxOPddSaTRrurUqDtDhglhFQ8pSDzVDdawU4P3V73efts5VZCwnqUN8/jLNt/Xn4MzBjIXV9VBbh
PgoNvx4r9ECzqcXmjRbSUb0FsJQfId/mfz/sWYnh17QR7EKe2ECtZhatoaWjtUbOwn2qSW4fq0vV
AEwECF4f0amfpOUqbowXSiMIcQ1iE5uAXGn639XSnr4F2qNAjk12iUA1f374ZSlVJW9MIDNkIDgC
YFSDxfcT/er5ArgFMVB0EdFIm9bih7WmqD3NYMcX7k3YcVljfJ9FY2p3cmWPo7qn9aJM+LavOvf7
Yc9ijfeZfRh3tsat2OhjiWFcYdlAhJa+JoA+FBJq9RG3mQvESwfFvwur6ewcnZ6nioY+9jLIBvP6
p5zRknYdFnM1gKjUxPdaEzkSqxaJwr0QGoomFAa+n+n0iub7By8OZygOUxSP5rGw3LU1i8NwP9S+
ZQpXRsUqrx8K2AGEfXqhS/nFyTE5g0FuGPLryDOmt/3hbaZp1BsJJWRnKo86BVidWW7S0gutqund
nE3pr1Hme3Ko8HTDHqN08klvC9tU3rrqQMQFeuFZCvO+Rj6MM3t0ZtQNvSQwDmkte9R0J4zijRLk
j3Flbntd83QpxKohfNEiV3h/bf/10v+f8JUdf02H/+u/8e8XVg51HEZi9s9/HcrX4lrUr69i91z+
9/Sn//Orn//wX7sYJFLO3sT8tz79ET7/9/jus3j+9A+vELEYTs1rPVy98iYT7wPgm06/+f/6w3+8
vn/KzVC+/vOPF9YUYvq0EPnUH79/tPr5zz9MREb/9fHjf/9s/5zjz+zn9LX+x4pnz8XP+V+9PnPx
zz8IZIP/pAACgaOPdQ0EI95L9/rXj9DhMKYGJoSWJsGQgtUi+ucf0p/oZSO6BuR4ympUFBj/+Adn
za+fQS8WeZcF3AsFzwf5/x///oafXtVfr+4fRZMfGdy8+T//eL+RPyxQ6GfgKJsUaIG3BaLGmI6B
D9ugrkhb9bmqXlHzvrd2o1iY0lordw3/QfhDxf1B3kUGYDyjF7RX5XinFz8S+aoCOxx5cbmlpIe+
eAZvvVcSVEuin5pmZ6g7K4DX0i6AYpOy5hSs+QBUb0huCObwVR7AlOkQtguRQ5HEafNrdXTEaBuj
A7E4DuLN1bCqn0qUMdMJmAgt6fvk1BZXSYOj3Y3gjQrGcbGle6JDOYktmyz5tXH/1qL+j0v10/L+
dun/f7iop1z1Py/qRfOcf1zM02//Wszo9vyJsxI4exOVSejL48T8tZann4CZhSoRZLkh6DABv34v
ZVn9E4AlQMGmeg76oBQf93sl40dg0krADKA7gcVu/p11fEZynYTKJkUrROBAO5+VjBo1TFTek+wg
nSbQunQHOmtyhC2zton85IeMCi4wsPb4lj4GP2KQJ70PT+n3xvq0keYH/TT+BPtDMo6qwLxWnJBI
l6TCzA5tdy218HOK3gpYw0Id78I47zn9hx0LxNvnkWY7tlRLYeiDhZFM3Z9asCn8b8fO3HZUcakF
go6S2AWRHlsFgqestps6dPF+JsOuycentcoFgwkiIDpLAoKk3PNVZTJbaaEAnZerUDNdiYV+U4yO
1NSuBShZz0PITcB8urTsPMhcqqP2FwbEhsaHnaLTkVe1A7XKIyA/7zaXYALbHM1SqJtBziDyYy31
6jGxU0IWqSThjw1ryWnv9NqzoovUrjTJh57Fig/yopB1Hw6LTl01Oy0G4pUAyBvH4wIMbS/LRm9Q
rwCoDg0QmvlDUsKdL/QDVrhDrnhU4kuliKD/EKz6IHpE3c0DZM9N+wQucABeJ8kCy8iDdM6uVwqH
Wa2fgnFQWQg6FJhOoBGHDjdM7wv1VmnNRzU/hZF5M6iPKAUCNWUBYfTcd5iCeEhlcxHm3GPRdQc4
A6LglSWMU2hmm5KgR0tb4KM7aOM0fhWXx7ExnV6FESmoVrAtWcUgj5l5uOpVNLgp2eRd6CpR5yTa
YEusuR9o5qRwMpE1ZUWkemnybp+l9T5PWGNXPDoSktqwTAb2vAXJFY9bU26sSvErQ7PzqrdFRjzZ
OETqVbCv3uAVbmd5d9VJmdsMEDyqlSurKHaFMNzchP0SOHqAoeu6V4CGVpMr+F3ZWpYvhVR6gxaN
TsktX8/lIwCdq2KkV01xFJV+r8r9WpRQ1tVzcENUstOItkwrc22aJYDb0Y3Ux47ZNCvB2y2vLKcZ
oAsM2/gubfws03u7ylZBVi1Noi/jhi1Iex8nnV1KcE1SAr+Hu0sK71IcM0vaWodUz64K2q/VRrZr
QziJKBaRaPG7MBsEJKDEhaMyGfmgcog1fWWOsWOgkwwVdpeXP9MhdpUGFjhJCfl88MprQGUr7gSw
uaUGZFAVGYiUYJV0hTMwuhwyy0GBGDBGTQLOutNORvI0WKDGQTx1GLaEoMZHgZ0pcrtQtWNcskNv
uNAGsbVTn4xuBcfwBXktAyfZD9gAN+FtFXqqOlzVEdRYeiC19PwkLywmGV44CZWw8aEWus9joIGA
L0Gkjyq7Y6XjlVI26SLlNHJqpgVeHdEbPRCrvMO6auL6hSQDOOUQqXQqSw4c0Md9ydLRIZPQxwb1
j+mq3Vbxpsa6F1Re6iP6lGnp5r2Jqcl2EoXI2tE/5SZ4R0nvaVzaMhE5KTJKWS8dDTe72LDQ8hjE
2wzR+Qm9L1F9TQDf71Dq5P3riBUKALe2zjp9QUrQ+rvHqH82ebGJcBpVsfkzrNSTnCV22VXLeCRu
qsovcQ0qoyb2SddcEdqh/o7Tm/0wKstDbgfP5eo+4glGqJTrkrWTyEu1BMBymcvZVskV5pA0eRHF
cGjH/Jq3oVs07aIz5FXCugcajyUonMai7ptX3UxSW4peYu0u0PhSgjZULa+JGjxI7JmRQ5EaT7lU
PqSsu09gd011Znfma5DDv7IFbEp7K6vRFnkJW8sasNIMlW3ogK015Nxhpbgmoxs9xmNtnxL51qgg
mjwYXgVBLDmItxC/P3WNuc0MwxtzuJ3hr0W9rbTbOFznpDpJEMKpWO4pqLBW2Qgf9swPtNAeSmiE
xNo1fP38nMo7IVRPtIaXD4lnlc8dtMTToEadHexT7SED0wDb1eXQ7VGK5GeYtfcCWYgi5cus6g+p
ik9Xu5UI2oXGAk+FXHzNIFIw3Emk9xPjOYSuT49HysQ+VUCGzn4GUB5h2oukjFeqtWZhekc72KLL
pqOU8r7vgehFny3VI/CCweG0tF2UwAMwNVH9gAHV8GRq/Y4ijw1q8yEgSGFBz7XQvkKBItUVL2Jv
6J/ZQfkkS0J2uyA+aLS7DkxUrUwzXw7tFpBiFLA0R8Ux2VV3AbW8zHKHEdyQp8E4pvCTLlqcXNA1
lumKpLmjd0vaC6cnKhTQc8eUa6+i1VqPcF4E5Y43+UPVQLBHyCc+HYTduJLak6rwY032KXRCuhIs
mYbZYfEESu4uDYhqJ7R2DOWqKnrHNH9wXq9EaFsy9Igay1XoqzpILhuTjVzp21Qzb4BN0B1FJs+J
cRui/NYxahcmKPSARNRQVkHgtR5G7ZrnPxW6VaunoqMeVaHp1Jne9HjqKAPkxgInW7VZ39gGyMh8
GDe1BC2KkYSrsdiYTe+l4VNBjiJYSjloNfng8hTeiLI9oAsDQ3lPSKDW+GYBSrfalitiSaA0PbUR
dAPEgOvcfD9RXa1XF0FXr7l5O2iWDzGHBVS1/L7t9oYFrTyiEbx/zSm4dM0K4qkmP5Uau4E29o9h
0O0BMla4gwpzeC56WAgO3boLDFsf659jkW2sAo37NoldNR49BZ6ooRY5oWCu2kEtasCZUe/qMre5
AkoReUsjeiggzaTswzBfxm2ypkYBuRyQSk1oULWJHzf5siSVDY1Tz6hQPgBxiKVQvlOxKXBtx3i8
ubJF7LQpKwp5ELI2Wem0XNxrmXwV980jSSW3HW/69IfAF0hUddmELWRoiqccyNkexOBhG6inOAOx
vQ+XEtRSQuQwuV4eu0KHqJCqQgqjMZ6zCEyuVPEVU3MMcir11xI+pkM5+vJo2KFc+JmOM6/PEbkp
9gBO+ljDjpdd6hCfVTlmweKsygEVARDsQz0DDvHWiLFH9Z9lPV4oFZ3xY3+FpOAQTzBgCxoNn5NI
Jqs8rgKEpJMGFNaxS1qbPQUrAyUq5HQqNNO5XV4uuJ5VV95n99e4s8pYW0tJVCoI+ieRWYR4cDm0
88WEnjVtVHRg2AJk5+oiLG/qj5xF4KgEAk8/VQLnLZpQCSs5hdoZsC/pfjLIyZnTdY6woZTk535s
+en991H/ee1/mumHIaeu0Yc0nVfQXyG6hvcITm58FS8RrYAFRg+m2zqQulyNqH5DPij0rS2XnehJ
u+SOjUTtbNIGsCAm9AFQN6OzdywLc9BaNcoPfUB8uOwV/VavFeAbtnJ89/1sv1q0kElC2QPjnTeK
oCqdBCILsoNCtlEJafb7gl5fGGIqiM3f4ccxlM8PFH57YW90fX5QuXIdkQFSQ1YPSZ1+RQgBNi6s
l7R6pfU1Ok12PvxsIcFR03FlMoF752dIQOgzrxoTxWCKAkbsMbAjU2t8luTAM1JY2WSiBw/B9Kwa
JEm52geqb1o52ITmBkGbh76/L5HIr4NTDf20uITiYY7LQIuWdVSsoizVnHxsdlKTHZhlhDavWqfI
ywFkhdwbiIVWN23vskjd5emFJPOLFzD19sHIkxHSnrVxQPxLEi0UxYFFCHonJU3jGYTtS8fGpWHm
23eoiZW3WX6QX9K9NiGY77ON2GSbcT35k8CzLHAuybucAS5wVn2a27TOP+wkkSZhLlReYPP2LtIp
1/JhUqw+DI7kwJkZbSOE1+11AIYqTq8AjjM2hJkuOVucdXmnbwHdAopCH/6nznYTwiPNYtVYHMIG
YSiioezvUhgwTwj5YvtMUrDyWT+EahGVGBH5IUX2gjLqYsCB0beXTFO/mMinYWbViFiLaiM3ChwL
veUKhLIq/Ae+36uXhpjdYarS1qhTsPwQJLXNqhLiJhfwRmfE718PC/pNaN3JXzB1SMlYLWEI5EQr
a4M14ACQ5ipbaDMuv5/N9G1nB8/kjAMbW2Sb58j2IC7HXIw8O1SVCeUzM0dSiMJI3v1o4g1UmXFX
RkgwA/nCnj5v02FBQLgJzA8g0lB4nj1GwBtaANpxa0FtxG1XZuP2y9jRFoOLZH+qHVyY6KUB52x6
E0nPpA2Q43YeHAh82+mpXk5Xc7aM1tHi+8f6RSjwcXZTxfzjto51LeIQlsE6VHpwCe+Y+daCA9uY
F9pGX70+BUpoIJIYUMKaYyeMVoE6FHiMBxNqgRBug2EUiSHkmDhl2UNHdWuND+8z+99K9B+wpf/w
kqf2zaf+yj5uXj+Wot9//d+NFd36E50TFacoDLYBRcah8e/GCn40UWU1wEBUdBJVHEm/q9EQfUYJ
G46O09GrTucWrv3f5WgiW38ChYePfO9AovOi/Z2CNITYPm30iQ83mRmiFkyB5ZnO4M8r0hCAimQG
KW/zLDpCc8SPoFvl6iXvbJ6MuxxMirrGeVn3vqIPNw0ltlWEqQOz2NKFSbhiK1lxrZfq4BkgkNrc
GBZkhNNleAggUoBaMyyJMsDduxifqOk7kY2nGhf6Npf0BWyTvBAVgdKC6LUMTdEUhZi4WlkRD1F+
g2hquaFG67QFc4W6NYgBMYYG6WUEePO9YdyURvpSysNK6He1kmxiiI4y0EC0CgzCt166z+JVj6JE
BykqDv3YkNzxqNvlHUXhL/BrdVjFcLslNNyyctyXGlQBNSdQNEhjGH4RwgQW6W9ZKMfeoIup8CCT
JymV35IcXrFNv+/GGyBStyNfUlhUm7CZkpPq1mIppHmTbtPooL/wSPOyRnETA6YwiICp8mr2zQaC
to+o/PbjozH+kEh+b4UPrbEm0uAn/I0bVwaSZxBSBSAYQNVBgvjHVN3TqiMvb6PsXguZazVXVbph
6W0XIBtmUPQob8dyU0i3yJaVvlyS4JjFJyV4k8JnPTxCmgxeqHaVIKCQTnqw4FBpTglK7SM4S9WP
kNe31Vh6eP9OraIEkZm22e5DtrVKQOlAj76nGch+FmT59UUOsXiKmm4JIWcrP/bQgWxb1c8CyTW1
rVZcBzHI4FeZubfGG0g4GeNa654qaWvFZJ+Hd1qyaxWcURqZlIo9ot90mfnQlI80PgAbOjTgkauJ
0zZiq6nxYyAA2kc9DEghp6la1S3YRobmR4VXJCCPoSigL1+L7hk5yD7QVxm/M6KfKnR6ayk7FuV1
Esd20GsuliPEmNHoWybdSzf81CF0XCqGbfbUS0XoQA7KkaIfIn2wsvvCuBFD29tSGm368rqLEIBF
G3kkt8CP7syRekXPvYBAQ4SHADmoTU29MGmHRZ5mrR2w+jkq0resaleSsaiG13jw+/5kFtyxtD34
ce6obHQFnR8Ug+D39BTQbaqnqyySnSwMbwq9u1Ischeh7A1+PTohUvMmZ16skgeWRfECPlF7Lnrv
f89zMUztcoQ1353nd89F8yyaz0c6/uJ3e9FA2xscdWSYoEWBlorz9Hd7Udf/RMY5aaahxYYeOg7t
/znQ1T9BEkP4pqHxhx721N/+94Gu4AMnjjDiOagJA+RB/86BPoPhQJhkss0B9G4CF0HMdh4/DURJ
m7pq+9vJrxR2TG5I7ZceybdYkFWyuxTQTFiDD4Hi7/FAH5i8j5AnzCHGUBCAjEDO+9uChKCkpcoP
qvarhuMANKzeUyDJJ2XRKibcI3D8kNvuDlBoHXHI+DZw0HIgu0Ys866mpLSrtlt0WXqXlhWkbSF6
EgXdspWUEyvyBzUyO4dRxv28IZENxhBctSog+4ekeW6ZvCh1NFcATg/stGb7OI1fC2J060qyUpC5
xE9TjpHwGgVdKFkqFlYLoDpiJOyiAb1CCcJvslCqRUbodWDpL2OFGj6IHpqj8UkIvmeOwlGbVAba
A0tV9Ei/JdTZR+CnWQrWZ4nyum1GeeF3FEZyQdvcDWlwVIcgg8oFTH60ifnUNsjWGFNdpSxW2Peu
lJmeZqCvAX19a+qFQToy7RoHeOVjlwO7xQzW2/DyvgvkyB3l/iVS2THjpfNhmR9/Bfcfe8MzdM77
q8Tyhbw/BCggQDMPGptEVSK4BnW3saXcyTl0f5rSYcbgAge1yXqCR94+WtlKXCQUYfnPFxHg3qik
gE00hUrTIvuQ7epGUpUykMS3kAFhISro8rGvnr6fnvI59p6mB7fbd9QtyJqgS81SahoosR6acXvL
uV47shYwdFVTxcZuQVVKU7Zq3T0qXHpldbvUrOFN7dLrUDK4nVPjxIfijVm4PJLMMqHtWULq3Oxb
lyUUtnIl/YEyLEPbDqFPNUAQXCf9EfnzThvor0j7E47p03vCQTJ7WgglEdVPsiY4bObw1SSMEVGW
cXXbv3RQzonXqROuoJkF0ZzL1csvHtukXgDBCmCVUTqdI9CKPiQlxJ/Z7ZDKUPqC4F5nS00UO3FI
I49k+aoqgzVtR69RdDwAGrihmSx4p7gRK3NXZuEVwPgrEuXr3kT7vLXQrBHhyRpqtoKP5YvojchD
e/GhJdQ81aUKldcOYJ7v3//n/Hx6/ZgHuA0q5IFBQ5iL9tWI7+D5OrBbKq/lIvOrsPh1Zf7nF4PY
++zN4H0AGihPGh+AmnxexxYzczlHCf0WioiJW6f6Ma97auuUL2WeHEUYaC7tdLREymslrWPH6hHm
qdZNazX5ajTyziPQV7X70XgNlBwAkTGGDIoIvKyVuT1WFCre1lExO0+KxFXI5RMjSr1SK/WhkIpm
mY2634lgXZUmfCDi2idViV5m9abgWfMSnUaK5r2aowkwmMUPSht9F6Y4TcNWAxAvZssY9kw2KYBp
CmB+qwzxSc/FDUmyQ9Kk1A4Uri2CBIwdYaDOQVRaQ6al2o2FIq2F1Sh+YMZsBVjmSnQU4Xkx7EYF
ehF1j96rBERxBGVt1ipbMkpXfdm+qKZ0q/XJlRZlsZO15bUaQKIIVjKxg77MHWXGrcj7DH0tSOqx
Vn9l3SjgLFLBiGXMIVdemist5MAN9+aRUP0h5VqJHnOnLetEWw9ER2hVZ1CSUdGjNeJgGWksdwea
+AOL+yUpNWorHXp7mch2TaC1gHGSxicwB1kViaMkEF7J8SVaSXeEpRRX6NTslYachrLac0N6TAYE
401YLTO8FzkgnlWgypqBkbHRA1N7rXj7I6LxXWiZUNcqgHLpf6ZNfNcrw7NejAAH8HoPGY8tYCi4
h8jDKIns2CXJsmICNjPtC8nC2tcaWFtU8KnyJDnZaO0ou3XV3wRKKS3MqhA249I9D/M7eFHeTco+
aBVH2kqv9FOdkQLNwbhxgOyD3G6SvaYKAeNXF6EbxNYl/9ZZUjntNdwhUCRAsAOV3Plei6VRk1J9
ZLfJCj3/dbvMt3wlLZNLnNDz4GOKOSAxjisD/PF5R0cD8aQRaVUg2DEX+VW3CD2xVG5w3a5yOA/Z
+tX3Z8ishfR+iHwacFYLjpNcSkiJAZVFvR08dG6XxFOOGXoqgwvUPrQYLx0q+hfHPWLHSTUHx7AE
JsHnQ6WLmWzxRk9vx9yQdmNoEqeIWfKjFULHbZnDQKZr040poso1w2ZVBMlDwPvEg8MagYEIk2Ho
BrWWMcydNDdfWZI/6aOSeejlxU+SSncD0451DohkbJrCT0VCFq0Z4t4HgEO1lZ7UcA1E7WhoscM6
CtpE/dDKYtPQ7Dbn2Q2LonWhGW6s1NdSDhOzPkSQU9TdJKaoGY7aEwPq4LC+CS1+QspY2kYnF+u2
hPrh2CabLOQjoDNa8MTl6NqKh0c9k5obVahXsKx5zsDPEAMCWgYlB1VGUpjdob8DnLKOYK9p08Kr
1QaEKKj/25EC1BgThmW3oDrYUiZJyyJWruIwCO2YRvrSYoICXFXdDww+6qlpg768LaJ+MaI4XEl5
c9DbatVBkdtuJevIeXHTVBCApBXcbyBHvGWdVNikN6/rVk8OMqy9Wsm4zYwMrdWKbWWlXHM4PHQp
Sh4Bh+8Q3IQWNRej300SiIICgD8aIFFSBZekHmpuydTCUbuut+Wkh8YiPVE2QDAxi64sMQJtk5Pr
XEPHB5isK4mwJQG23eFtKR0J0G8+TYYR7Y9hcCopQZyaQC9bq7mLQ9c3whpEgJzeR1Xs5yaFqwOk
cjMtK5ZFVufodEO2ojJUstQSGjuqXKBFFFHxMHIUyVMph5GOaY6uiIzqGGnmj2SSYjbLh3C6XKo8
u0qyGoDakYnVoELoU6HxdZXgVEoC+a4t4ZoxtBDKNuqY20qlsjUjEdJYIUGs8f9ydh7LcSvRGX4i
VCGHLcIkZnEYpA1KlERkoJHD0/uDbJep4RTHtra6Vz1oNE6f8Ic+kiJ36WfNq9viVhWtvfn6kz1z
JTvkpzJ/YArwDf379TCfyiMFLtETwuTXqR0GXdZd945yYZmT3vzfyECrnPoOjCJV12nIq/JezqvR
Sp7mg+ohceqmvo5rqbkh7F1oIp94HKxrEVeBcMK20FGEO9XmxnkoSqVMip50/GbHH/1T8ZTcyPfJ
fgmmW3On7vqrqvK/3sczheU/i2qrpMaHHL0Io26s6zB6otmxLYIKZSIQchtja27EFmjSpWHHvxId
1JPrdlJFU2KTs5FS/bteZ3YlAMNCO7Zy9BCp8i5vFH8grRn0V3P+3ZnVW7FcS90lWvzp3fV3XTTC
SK6xh/xUQEtGO2V9m2jHUc1eSnSR7BH4YU0hlIFemWDvihsVlM//cXvXZbnMmLYo59TJlmUcJRnd
zyMQpMG3DzRiN/qe+V6g4MbiXjaIhSLDDv7PjOfvDhuQkDT6GchE2qe0XHnpc6PFrftY0VWq9exd
KJXm2SGmLUUjbSZhhH7RizBQZsK5yOZDpYYeTRGgi+30PNDptSUDb6X+IJUI/pqTshFgR5sSyEuV
a9coSRPtrAz1rkgmz2XEJ8b4EI7JTqORt5FzEW7NmOp26Fv8mnJgwc6Qz0Gnq0uQV/19HlVMupNN
mHX+VOQB9fANtNQ4GLgkAkNSX9Msr3IX2lr1UGT1LqvQqRl03DD0womCvs9QyamTDJhLSRcg179P
HcL9SXglldm21dQnMce6Z4LyuQ2tfI8O2b2jFDs7jm+KiNYwpJtHlFNwV16M51xD7LsBwGPogwmy
Vn+MTcauTo8Idzl1t5GVgCyt4p91TjGYlLg1dVkJtpR8ELFyba2gb3Imxo2w9W3SUuV3rdNdCXne
id4od7GIhptaFSRzKr5ailDLXdOS5cp0K9zean7FdEH2qaAh3fSeYyVt4JiL5aly9VKkZrPBQwFS
WS5yD2C36lWaPm6d1r5fIGq4S1cPgaxh7dVi1aODM0a5KXmJcgulWSlh97Wp2SaaGblN0f9KY6v9
1tfl8zTFK0oAQHphhPam0RPoO6H8p1joTVcdSDOrvi24yVw1BlU2VeF86FdeRJHNfjoXP2od3Jra
KUe4aeAJHOO6C8OtGpuPEQXFvRlpV6WJ8ESpR2QPHA2p6yd/6pXED5uy2glLin+HRjocVBSftvpo
V55eMPIXffWklua3qelUTxnl9omYUeyzjDeSIve3Ff1wzZF+U8x4CZKWDssItm5DY+m1jHDom1Pz
NtXNnwIzjkOZmCH/9Th4lVL+7BXw1FmyIjHTnzpNrLEDNhkn0avaJLJbm+NNMjmOl83jNVXtNyXB
h9iRk+punkLmHBRyUZpQ0bVba1nPsIJpHbi9WuQCgHUr32bjYoCXC68HHSBmVUUHbShfjQlXEinl
kofAeVPovO/axIMBR+BWXVO6hY9N9MngdaDIJ5Fs1T4Rd2rv7KVR28ky/QwHvqlrYE9S1eZPaS4e
C5FgFlGn3+mN3E0reaWjkZ8LbY9mmj9m7ftQyIEi4SkIyhTjdL2+Lluxr8ODrN/GAEg1KX5Ii8E3
TQxaUVimWz3hvlasaHyjtiO/c1pg9kBWNnKvIwStx4uPmuUl7/mzYctE8MZCSgAX2ZOLQY+WBUJ1
SdjqLTfH/qNUnQ0Ejqeke+kvEt1P5sP/FSVR8AWGg4Y8N9K/95DTjDq5UaUey+vuWscBNLpmJh0g
cOZHFxXFTggi/70aYhEYkiOSedrbKRSiXDMC4xs2zT7b0d6fnxHR6G9zzQ2TR+3Kvm830X0Yb+Vi
UzUgti8aeZ/2ybiJUBb4n59wUuO0I0W22gr1GOeWny5dMLXWH3XCpqaqHi/cepfWOsnOjJKeYzbx
LsFBbsLD9Ls3/HiTeeqv0G1c9KHBHvQu8NsLKdRpM2h9RvqnqJrwpLAq1yTgQzKTyVmmqtgOHGXJ
oExUJLrVpBgXnu78KgwDgN/hFmOtld2HVTCiKqJhNBVeprYZ7tvbvnaR/wiaIDtqHq4+dXAJznCa
7vJgMHjwIHAwsWNQvP79hyXzgSTfRKD4GFb5rhzf1R57uP6SsAiz6dPM4Z9VTo5IRCknkT4pR3Xm
EmqSrRHZG6ud0Y+8qbpvC+qxX2/lmXNiymhOyQrgTRui4r+PhWB4KsnaohzrUhVEzPpqHErbLQ1l
p6TNhbbC2T38sNjJa6MLqkg2knTHtkRlzy7nbZnI13J6Sbn+7DrwJtfehYrt4Mm7Ahc6OkMSK8cZ
TWmY0aEWeynCz19v3d/+wEmaB0kZr0rEH2BlnhLfBc5QWUsZfLTHIXVBDL+ZFOou+NgB0yYHBgS9
rxqdMgYN4WM363fkvxDiQQzKxcraMcorwqNf64s3a7NnxeCB67E6hEstQ7fs+wts5E/1zXqIV0sQ
CE4rq/S0rTOZfVYtETNj+SAHDS7mQf/H9qMfpm9spYNGjX8l7+wLBceZvN+kTASkAQ32s3x5ZGnV
bFX2ckyblqiTI/Zdi/RxNHB8DjHs8S18fFU5vemq7MKBO7M02jgAR9AcXIFwJ9Eo0QcoVNVMdrTF
muNg76trfdNs20v7eiYeWZw02+G8adan0iZtpmrMtVw5Lk0oDvYyVn5jmYVrZP21yKvC68scOKEj
Y++pFp0vpcbTGM00JWL9ujN73gGSSV8fzzMfgQUxbJ3+QC/+BOLM5LwPVZmPIJOuldWOglTuwptV
z2QMrEEzki4axFD5JHok+mJUk5qtcViGaHgw7vM9Xovesou2kYtegGffTD5gg110M4FxP3TvwnSL
v4K/8JEuyY+ce2SdQYoBwGdFP5687oW7txpLAPyiecXTw63slMry0uVzpn6G/oqlDp46Z3Qg5tRW
R6qC5RjZ2m1cJoNvVc36Sdu41TYhZIO41NwkpDYarfzddoD2fv1qP3VL+Y4ti5k3VyfAIqQJ/43a
8AyNyFjs+ag/zAGEoGBoPcmbHrJrDOg2885Y22OXFl3/0ZNw98+iJ9E7i6l4zObvos2+32Y39evi
hW7hJ75zvPCAZ64l0gf4wX/ziU8CsIsiI1oP8eYYJ1CjrDF/bJ1pbQPjSiNbNf6jCjOZKEWXVok3
rbxSSwe0r2InvGXa+M5RCDd0I58NSVwYd5478x9/2nqFf0gEmsbuFOBS8xHJBRq3DQ6tL6rY5zih
RtKFbOrsWjjDr10T5senHWqn1oQ9l/N87KrpCmjnHXO867S3kJMI3ynHLolPnVmPjj/CScBgTQv4
97/PFlfKYNbjMJN+KKorm+bRqmf68KL7kTOX92UEG72vX/WZN40Xsw4RnDEiHbf1J33YzihXmgkY
2Hxc5Mj2x7YooaxJ7cYQOLLroKO/Xu7cE3IjGISsVS7jVCZG6peyZRo3HymprtIWF7PW7ggSs+WX
0H7GXF8unOUzdxCIFr7RVS+OxPFkdCkbqOBEsTRxB3VI43e7cbPeQf2lsHTmDvpnnfXvP2xk7lSl
FTNrOIYWfS46xk9JgN1G49Gd4DOtvue0afZf7+an5iyfJzu5nkzY/QzMT97eYktRYkjWdMRIIpgD
06v/JNtiD3/77dJa5y4bgMsy3kzc6DTVTqK7Mytm0gljOvZkyX4cG72bTmnj1WlHuIvhjZsxTAv5
ie7E7OWTfgON5D0sEj1QiAtU9+nbUuRREOXVFi2v1Iv6GMhY1nX+kmBJX+r9MWnDlEbTMvkhsnod
Gf7V0EvZi5q0+vbrzTt38uH0oYkAMJvb8+Rja9VoiZTUkI8c/ID513PeyEdrgZKfmtHL12udfVFk
wzqgU5M/p+gla5D7Oq1V+Vji5+lWUf5HKyPB2KY1DrY1xL5kOb+pQzelqSMhOMcmGYzxdOFXnLmg
kY/EM3atNtbi7d8zOgyDUjpdKx9nGx/ZLDXvlKiNrlJlgbmFaFvs1b0j+z0NNFceFkzYpkHxUuZD
7uRogxvbZS08JRXxg1BD+//zCUE5YuoJSody6OSEjYkWt2VmLMc20F4Xv/STH4U3fp88/RXTOV/y
l/FC9Dt3k9sfljwFyTclnP8hZcmRZKmafD1Ydr9AXdoe1EIv8+W3S2p12rlA8XHJk3MXV7INLdJa
jkNu9/cRBwbL2B48Wze86KJ/UacY6yowXxs71zaN3Eq3lohgZgvpTy+nylU7Tia2Vs13WvqHWcw3
VTNCHFaHyseb+l6y69aXFnP0RCY/ajpsVI6ey7gF2qopP6V1d5xTKZgSRE2NoaDHqpXWZmjzh9qC
O/z1mTv/tGR+kG1wdV5ldj6GxUYNI11qleWIrMM8vExAMr5e4O+/cJIX8f3yTa0jKvXTgApwtt2K
YpmOhcgsFGugAvZtb/2Ophmxm6XbWUbfB0kDzmup+2GjZ9rTsgAttlPmwTEsNCa6mAlEsMK3cupc
1xZSacswyjea2f+s9H5TjmW7X1B320hzYgG17dF7KNVLQWLN4D4+ia7gRaIoMsO81X3zNCKlzqBY
WVnXR63VvMYZd3D/b4wOk46Qk9nH9P+hoNMJrDrpupzWxlns/x938+9vQA4f6D5NSPu0T2daYz2U
Eh7O2YK/w9AMYAq1ayPCrsSWcTxMRl8CQSdK68Gax/0oNbfg299zwNnzMHt9RCXbjLdzTwe17se9
HmUbYfb7pMVDYZY2VaLfwVkK8rl8/vqnr3fd6e4RYdHQXkldn3xVRtGoaKjY4pjHPQoqjhfK+XZy
xDW/0YuqC8Hq9FxDwbQZU4JJZY5HfnHyFS+NFQEmSqdjnVReKFlurFxss30+D/+usf79h5SiSNuk
qqZ8OkaG+bTozHoWZS+tNOu2cfWKfmLNJs8vkZN5q25DU44X6Daf95RfgNyoqlDmfNa8xNCFvxkk
7CS15G4BZYqSG7L6AkGENKjorHz9Ctm3Ty+R3jc6yVgz8x18AthU6tDr6aiOx9ZWb7oB9JMWIyhZ
9MAbRqrpQBPWGy6u0NZNxmOqldmHeBGJX5VysY2oGQ9h2OtuPEtPE1rO6AKG4CqcAihBUW2MpL43
BlX2LTXS+KyW8XFCTMhTlKliCuXc5lOteLC4cm+sQ0xOMNmtnUTs5bAub1BQSAMzxEw8cRzmBpEK
S9IkBRJOjyJDvE/74aofzV/c73dg0XQv1tswELVkwcDAorXS2DIwGEgt2PmeT+S5p1Hm4jPyVGuD
GjiGZPKRF+UdMijPnQly2MQvCChu8ULJ86ylTYy8nFQglYeOwhB1u1zFEzis0/eureZdqYXSXtjZ
q572wA8wIhSainE6+BvPrpufchP9NoxkY8zD42wI07ecQj0gnPY2ClgkRlM8qsuy4HbSca0gMhog
Yvu6JOmzPMzitSrp5jlwKFxTzv+kmoRih/Ld1Pg/Gqd9U3MwtUOTb7sxwZxYMhCiGDiqEkNQLwHk
snGmzPYRVHwfG/G9UOvA6kLoDvH8SPWIyllk/jD0cPY0SYJ6MpNrmN3NJNMtX+zxuzaSRjaonkWV
3HqLQJl81GijIwMye1nc+XNboShkqAc9W2gDGb9LR/6uJFqyAnGwX3eKZCOX8UtnKLd52zf7tMPD
HvP3G71PXkN+VzmmcmA36QTLBfJNudxaEhA1U0KvJ4ksAyWTOELHviwMTx7aPYKjOajHvEZEQH/X
hksC5acZG2HGAaAKxMNea/HTeilB4zKuY3s4Rr2Jm1um3qAQiN2snv3++tM7E8/ITFclOhgAhnra
qmu7NJ7GbhmOanwYUJeS5epSrnUmmPAEyNzRstIYU5ykAiMte6V1tO7Y1YhIq/oYemNh3sShzkem
matqljS8zetrtZYwCSxmhi7YzNHtVKXa6GituxMDajdKsvE+54h6RjVPl4iaa0F4co8wOFEMC4oa
V/FfvMiHqDtFk1Pmw9D/TQm1DTWVV9xYgemSqW/iwyVjrrVfcbocdFTSXiiNKzf03yBvdEYbMpxr
j5KpXRXo3HhWP9wNGua2bSM9DCPdljgRFwL7J9QL97y8juHWig4FuNODlVl9X6mR3VI5mlvlut2u
06nBQwfwttk6/iVx3hMFBYqNk/XWbfiwq21DWMHMpD3iuvami+x7Wuc0RqPWK2LFcpNJmDdKMw6+
UJQuyKzkrVMYGUSpGK5Cq+J+tXEhFqbS+VYKr2qY9PipGmAZ1emI46V1yeJU0U8bjfxkkjF2yEbi
GNGbk87BbMUG8h1lc3QQRNoiHFZjeYXk66JX10aNy7BGk38jV9Or3lvppjWpWu26wxBLDvfk9g0S
NePs6vb0RHqKjFo9/UxgOt11lrppjRHkq5yNfkeLVM6oOJa4f6+gVLljFsKRG2Y/NMxno45uyvU5
RW0bvpWZ4kDpGHp1uLxX4QTmIx6hmSm98STKJN21lj7sokw8mf1ouLkJdcNSk/e5zEuA7EnzJE1R
7VZhdIAGZG7bNn/XwlL4chi+tsug4BarvPaj/X2oR/2ma+e9UtqhazjTgzbPGDRPUrD0UUJarSDI
E5qDn69g7qlQSJ3DUATZolJIlo2Fg8nERoiXJkJRQaXmSDvYeoV0H2bZY1MaV/awvBscRLfu9XdZ
1TNvruMUx2z1xlLFCziNWzkVI5hu+WiCNQ/DO75PpKDU8cURaGxXyXiXR53t1jGQZj00VWTVJtNV
qvZVG+CYyE5YbO20SQLViWZvcqw60MXQI+EwKcEYCsATmvk7E9JLElcJcm6FRnjtEjfXGwwBVTmh
1lKp0cR0l2rcgdxrXmmG5Tbp53STO4W9T+05wlzaAX9HoLAbiX1HoaiMyNmSusDPxTL8ETAYTtwN
+Jp6XDZ1aWIptqw/mA2fnBFdrSjcRlk2eT0X+qG3Q/uX3MrwHVVqlK/D/afpP4db0xmagRw8pzGh
oaYcLlovGFCDzUfVGI/ivRE422ozvl36+k97cH8X43qhBsRs8dOcIgUTKgv+HNN9eFB2zc7YKsH/
Aj/4OXs0Vk4/aq46xC2Ehf8NMqBTWjvUc/E3dK9+cfVWCjrX2qo+Zr2Xpk5nLoqPq1knwMEsVkcB
TEoQQgffeTU9ZA+BY/5dTkMLzb+E4PvUrVj38cPzrfztj0FUDGWb9Wkp6GWOz2uLJPaWzkVnaTWF
648FVNnMLS6Upede3sdF103/ELnVFI0ECZYJQ8top+26q/XlddtL/cVPLbLThzsJt2Wf4BRr8XD2
zephuuxW9o91gN538Tb6NIj9z7UIz+BM5ZVy/u8zGajtCSxuxBEnC6Pxl2N2KLmEjsAEh8DwGq/f
qZ2be9P3C5+dc9p1XFeGRgk6EV4h0sQnSVAciziSlkYcE1mT/FxLf/TKYHijKR5hmbymU8soha6g
D2UQsKEavyoyqo5xUa22NDJae6baeV2BP5TTLw8odj9q0rIEDrg6GqoSWG81c/NwwJ9RHfdJaG/z
ydjKEzKXpX6ULAgfzYzuVRJau0GdHk0lk7Zp1/zS6b5BUoKkO1pPah8ilTj/yWuGERU8ZKymqTXi
Jz3iilBT517MwNGXIX431expdpb7rlRvIe1cT1L66mTDczfpt2pifQOZfeco8+vogLXWw/B3Mlcb
SzLv9BSVUhHqN2GTars4LstNPIQPum5+G3v1eozxXKwc/TXMhh2Cqoe6QfOhkwVANus5iqfv8N2+
Yc+4hyvxbprzs6i7ltZdcq2j64YKUJm6So8k35Is72kSbqeJxLYCeauNyiN0zBvsWW7nOfLGdgYJ
kP+cRxiewrgaWghO2vSWNNWvyUx2aQI/ri1QLo0opBZV/W2LyAzscZJ2nVIobhWjsDkJbfI6od1X
cW66UwWlsplayHgDaULmcOu11W0/lo5nrb/aRlnNlVE5zVP1dxOiWOZM0p0ui3cLGz9GmdJdPnYZ
r7E1g1yB6K9Y3LNSdRV3UGpSqwlmlSRhBvRPh4v0WclXbTPZCebC/F7O5eg57fjQTOouTELE3hBD
VPmrINOdGAY85uCT8Y1f+KwN/MPknoMXt8tNqesP8lDzCOn81jlCQsatqcA8KqDrI7XYNEWU+7XT
t4+DJfV+24KezcNKvQEtU+MGbD0rk9P5zqTUXtdE3O4jGidTLz1PGpRVuyopr7Wwcmlx50GqxOUT
P124OReqF5rV7MFojPeFk4W+aCyULjGgiZKu+INfS+NNuhoFJXXTRpSi9BYlt3e62mQbE3KIa9W2
9WswJwTuzNQzhrw56JM6XEA2fK7LEB/50Gw6CYpDbyh5kTjiiBJUECsvur5sKvlCTXYmVtDSxCiG
S5O66fQ6q8D+wffouM5EAhizoP5j1kp7E13lr+PShZVOr7K6quPKqMkGIsQ02/y3A8EDJQJkgfML
K50rPNBsA7aDV7asgHP8N/TOjhIrXRexc2MCu0XylEameW3tGzS9HFv4UeUgKqhR+uEbJcpDqWMl
JaqfXz/x2d8B5Yn4j2ae88mAIFalolTGpTo2M9zFWIdPJvyhaoJwEuSF2TZZTG+cJV8grpCgrY6B
tytXyoX9OLPzIAlA7SFlt5YZJ7eeU4/YhUxOfhzbapuigqv1z0m77Od2//UDnzmxjArRZaE5Kq9M
zn/3vQyVLurQWDpWQ3ddam3QohE6Eru+XubM89DE5maleLAQBjh5nlS0cQr0uT7qXYzxj7z81J1i
mzj2NpWdi5iIz10LsjzOEIBHTtSnxJJ272ij8VIfl1DfVQ2sHaW8TuSt2uIw2FePtR5uwiH0AJh/
09o6dussuxuT+lnDUur/8eAffspJRAhFOy4wSmneZ9lV0ucvM9JxLoM1KK6XbC3OpGT/PPbJJi+T
mIfEauqjmF+Q9/aMpfb6rPQhPcCn342NvgEwtPn6AZWzr/bDE64v40MiWJdSrSTreCKrxH29ZMS+
/qfRZ3tD/xERAIMqGycvIQ1Y0t4bO86XrOWB3pU/hK78SBTrGen4C5ZHl37UST41aGXa2zI/yhln
LxLoJdD4R8FFu9AWOnvSaJkgUWYwxD3NGJM+iW3DKuujpaq7WbKu4sV4+HqD/84MTlpBBiEAVMSK
oPrEf++GSs7sMauZf44BVPtlP6JGCGbvgVLaV561Q3+s/HkX3lY+xPLU1TvXuBAmzh2tj79h3e8P
L1kM5MuYWdVHeNiU6eY+tG0kfzLnEDvyRpcMlCj6/kGX6wsB+XN3ECNBOiaAijVm8qeXXaxIgBRl
Uxwb2XnGfHyTWfgGqAZ918Ei20wuBN4z8fDjeqdXXt6nNl1mbvCxBUZMNv5bbhCf0/JLmGL6tOzZ
yXu16PAxMYLrCnLspNrQS4zWjbSrjvK4jO7YLhSHhvojCucrpKBHb6mzm3aeH+Mpv06V4UebKT/H
aZ5dKW9/dpbzlE8YcaSCAUFRPC6m03ERRYuXSGPhFkn1MFfY9PQokA9hbfqqgkbJUEwKPZnqPmzG
a8DoyDgXA8ZbZffTJKXy1YzZ8lC1bh/q0MQRQ2euzwtO7Y0joeD8d1d0I/n1lyIZFkiDKAk8+8Ho
79U0fihmetKd/a5G42PRI/6kdGN+lbdopQtLbl2j734uc32l2U285V+2EB4y32oNcsdoLJHbT8M3
VJn161LULayLDF3lAdVgsBoW+kFq5GEO9B4OAkEUx76j4ndzZXUyloZ9lzXmYRhm23PqtPfRv3iE
v8QcO8QGQdQQbBheyu44L29xWOzj0NzFRnnX4M/lRioi1qinzIGSi9dRim2vlpFJMYV+FdvpLhyr
LKios922UEFByKsYSxUf5Bpylt6O4XWlSz+lWG/cQaulzYyysQxqatNXM8VFBG8IuqvMuD0KkTuA
2i/CCSym0JMAL4I/phFBvLW6oMtBRXdDest/ieuBot2Gav+tbgHC4IH4ZqVaxewr/F5mWuc6coN4
CvjxzajpjPlb/Q+y4w91LmsYt+RYLmRGgRis8xQiKI+uv/KSyPPgMdaKD5om2fs8EndzHxf7Yah6
hMCUoyEPyTZEUMS1G+3H2FomOWZ+b0zIpA0zmu+Gg3JMk6d3NQDuzThbkZ86MebLAISwHR0HtMrS
BrylyLCZ7gwE7BP9DwyloDDiOugTOb8qRwWjA1X7bg3otTcpA73FinCTr+3R1fsUbarFuk1S0ftQ
zL4t5lxCpVNtDwG2DtnibGfm2W4pxX3U0TgqqhccAmBjNc1L2S3fEQhOkSWfS9BFw7Ucxr+mon+q
9Aq674gqQF2PjNBqy96lHa7ctKAK5JCTw6xNoevQXnXHhePnJCjhL7Gcunnp3KcNgmnl4PdV8QjU
M9CbFMBEpnrW0OGYEWaLmxrizpIMPxvoIaJY64Zyuo8TE2defUA8raVKBKKYxXWIa0DpT6r+OMcw
ghuptDe1oS8uRORtU9m/ojnatQCAmCYp0JOb2zizb1f50L1c0mN2NL6tQi+W+2FEgF7P9QOQhd00
mNW+NuwY0x6c1XsQObSwMZmv4j8Lvc+idUbYctnsoRMxuFMp/yqMFUMy/Ji4f5g5Znm4aXVBhSV1
945eqC4q88amiZPZHw27vanMMvKmRb53ND0wYnhnnTnS8KzDq4wulZtiSYMzCYprepbo+8IKfztj
HnlLxDYMItP9KgQg0LZ+PEbTdddKzWForR/U+Neagf9CGF8DZvhuNI2yy7KiLSiANYxRllVWbpr3
0yQ5q9S7DjJ//p5I8z6XsgcJN2lXW+LcV6bZ2GHM3bvO0qpbZDSkrZVGO1jRjpc6bVAm4z0ifAFN
/j8WRS1A9yt5MKYgXyeKudYo4Bja9NWEH45NgZC8fB4fzKgBKt+BSizS5xAFA7egC7truiYPKhmk
Tdxp+Utim57caJtlcg5KD7AeyuWCaI6mbTKkY6KZeKXpP0qnfDJ4+qpdGm9Qpa2zEFBKSStxTKnU
90izCz/Ta8WnY3QlDOd7QW/dFYsUA9AZHnokBpkzDMtWN/u7Eo2GnxWYc69kguXTPbf8HMPNANjW
8KA3yp8iFsLVk/GRHHCPtm/lG0XseLM6Mvx25tZDhyD3kjz6TsyiCkc8wRVKpPqcasbgTrSPdYbf
aq5c25ABg2QpXwYch121Lgw/6dZJb0OfUTicpnlQH0NJ3NYWfRepYDGlFYdKs2oP7Y1DPeVHrYEa
JPqYeLcSXEJb3Gvt/Ca3+m9ZKSRvLlLcHLgRkYin9ivr6MlZ8ggR+QHzATVzeLfMiJgdV8R5mhiO
vqq1JuabLffYLmDBEToGpA950QKpjs1AbWwtyFW4vvBR0YbPmkO+AHa3rP4VlcKKk9EnvtTUP5zJ
VDaGXdzrWRuiuZfw6afNfWca28jA6SBr72yN8JV1FQJ8okuDom+YZqsWNunqLsK5Y1aqm3lsX9sE
dd/URHL6Qkp4Ju38J3U4GZuNfLByrLXVEelvT4TtJhcM9jMANFOiX4nOukmRQeyT4hEBFG9o/rb+
tkrNKaDbtFlqQE9IGk3VtrBNfu4vYrWXJcu3MqU8s1AwZ+Z/IbM6N1vgRzPhBRwPPvVUq7zuCyYW
dV3RppZ+Ucgrb/p39P/hHGOiYHocuwuZ87nGuIXWHJ7IgDlhXJxmWBkxYzDolKRDHKQp6KyI9q3W
bpQc3bMBcQSNaIs6BOcEE6TYnWJpbax51Mnbr18ZheendA8Omc6Um4EHilz6SXVWNQW+xQQPogjE
Ya1VcsCUVdDLh0QtN0qDDloTFW/tABMHJ04iXqXRdZaKhjCRvxflgiZmPX6ziphju9j2DtwIPQgJ
PvlcdACJrV9TX4WbMlz0722S/tKLlLvIhLw8pKW9HeJJ8+bOuce9SeDJwuXiKAegNXdFI2eehcWE
bydW7AoE0TbJ2BKasEoqpeU2i9kcTU6eJhHeRPqySySViWdqPGZzMyGZSbcV1BjYByQ0Ckv/oY5F
5MsGECsz6wbXmJAvmkiisGVBQNOWu+XRULNiLyS0NDsTa5ZU6lB7YujvlVYf/YKUW6NUQsv2bh3C
LXHkeBUuSdoi53ulS0HF6uMdjWQD7fZyAijTH7DXvh47lTY9jg6JQhs8tq4nfXpRlPBWH+omaMyw
oUWJd4WWDoTiYjE2aiL/YRL1bDoLnO5oE3WaBgwBAAkNmh+xkL9hn7VsuzzOPHsMUeoMrxwTu5Pr
mr5x0npDtwV8M+8S0f6AyIXpRzU9gBj6XujZ24VT9LkcQjx8RQwDaFOQPDw50TnADzq4IqcOQ8vP
tX6JI7APL7sZqB1cLDkVnB4OWiC2uacdv178MySBtREUU0GcIKJ7Wq9U0KSbeIzpSSm660RvkWbB
fH7QCxqC9rcoHC91Fs59MR8XPIlypS2pEcS4/JhNd/Pw5pjdoY6iANdkj/krIgjc5dECZ3cOvn7S
z0Xg+qTU2ysxbyUS/lvtDuGSNZnk4AgFFgnuAOcXA7emvbCMcvZtfljnpKr+D9LObCly7Uzbt+LY
5/Kveeho+yBTOUECCQkUcKKggNI8z7r6/1HZ7g3KDOR2n9hRm6KWtLSGb3iHvnbDHH21ELSgvtB9
4LvqsxgeHE1bRzWNhCakMeC9G7nWr2KPVYmQVS+j2BXn1iUQhEXUoc0nlvb3rz/3WJNF5gZGrlg1
r28Vt2MrQRMrTLVekXOjxVPMTMK5uUazG2TN2AODW/51rtEZdIaS6PkeijKaXb0dZykKE3OK+GeP
X0NGrQaJLjiW0wKzBhAuQvE/vJfaZFUN/U6pIzod3VIAhxHdyoAC+uCHGDXv30/mmYqyTmHVkFRU
DMexx7v8U+lkyIbQqlIpvNd6EW1lnTCOmygPEMwlSyo63MriELkVb6dL+S704ejJzY9IzLbfP8i5
7WsAokf7WodqP2UFtnimSbqcUp8zpGwhZOKqy7AdB7mvIFkWeS+1Km++H/LMBQyACTki1NHoVpxc
wERecaPSzbyX+mIlVQjpNChGu6Lt5pgGKeGzFKC+17X7rnL2KFa+DlZy6+K2VCT1zDo700jmWcj8
RgizAqp9XIifvoMuNYI1SG1w7zgpdooNeXQXX7Vtu0oLjewgfQPsSKzrbYVUWRj18/9+Lrj9dVMH
O0tDSp9U2p24rQTDbcN7b9fY/Sqx3QsrXsAPRHsf7dGH6GGOU3BaYMJ889OIk9pz5IoVyLImJOCq
duVG31Urb/tv4CvMM0tLlTkosSAdWRrTPZy4ilSEPXtL692jGXe3RhHexY1x3WbGzkKgd2FFEehL
9dX0HRBzUIPpvuYbvcYqr7IuIjBAWomEbC5fdor/0oVZtBAc5w1BtqXX4laoJe8+CCRQsMgSxUa8
DurSA+ycbhMVappa/5LD8FfoK9jxec6hlIc98OUdpm2rSFNuKmkoKAgo2qXStM2q14vbXE6fYxOL
O880XwCKHRux3KgNh09OyyWRtB9xY+JfiFZQI4c3adb8CtvyqhiibWP4LzmVmwX4Ng9pFfSKYsFv
19hkjxl04a/RQTmWPXG/miRbeSj5z51/h0jhgOi2QCJveJhyjt00wbxpVSy30ij52ckkW+jaZYs2
KH5ZieUsKzR3ifpUypHIiA4tGj4OSod5nN8LcnybBfWTFtW3lhz/aLr4rlMQvUPGZxuH3nVYlO9J
aL6oQvyc+5JAGys1b80oPqL4o9lNEkUrN+9olfYUE1oy4dSni5/ryTvd1nvqoPlWi7SUgqB3rXrW
SyGVx05qflleBj3+qfO110LHECdNAboOqdIu86EU17EVr7Ucba4h2g+9UjypMpK/ejsQNZj+pegJ
u7r2IuQs0Z7PCrPcKkJ/GfqQClpL7i9TAO5rRzBJrsPCWQmW95aEiNkVsFIWfhxfiwKVTLrQMNpM
6clvfRzfsLNDX84MloYDniBTo19hIBzJfPolXbwa+fzgukmkl2EI9q0YDExxfNV7kF/QHL2mXvFW
VuFO77orpTKAdVlSsCOifYUBb64xtAJs5qHApDkPqokJkdLSxWjTX7LiP0VelXNu4BjgG8NlisuH
7crKk6xT62g0IVwrgnbjWe510BNptvpNIVtvidnhSVWZ8oJy9HsXqXM+Puc2vwLkCYr/KI8xFU2L
evQl3Mr/c/P/m+Cq8dj6WsUeGTzQuwHng86fjuOX6C4lwHRBjI38RigyW2vVrqVVejNHpjz3SiNM
BgoAwpAnSOE6JsvzBS/gBB2hQIDq1+Wu2szpzY0X8uSNuCXxnAF5a0JNmoQ/kViyqhPLOkL+XegF
taY59tMZoJEhIucDzhZ87+nHKUQgnhBIvPtqPazl1eixRBVwVDVW1yPOyLeDKySIZm6g0/kzZAMd
GPRuiID4ZF9vQLw8kyqrHOtYyJ0GWAh0TdSXa7mUyb2T5ojNDSElJgaeDL07F7ObwEUQzugqc1VK
JHZiRgqkErlEfqJs1ZGslqMhmYxb4vtnPX3UUQyDvo826gqfBCtaojd+ng7WEXu1GEoiEYvaU6PA
T7VdJGCMxhLkUXOB/oiFac7N1GnmgQqxDoVfh3FqnKAAOi0re63KjaPnNM+9lK0lzpEO1RyFDrkZ
x1A0x3JYWV0k3f33b06V8WT9AYL4BwoCAYeTHRWHChpxkaMdVTkIbFbPY6gAoEkibBEzxb2RDG+f
Yq2elN3WkfzoWgjU5tofVLx8ssFCltRQl2pB2hJ3rkZVqBj1LaNFUHKEG2Ph3UmuW+Ju27Wcbd/q
j2nbmXaGDW3iIzMXDS3CWvElLcc7cwh1UNgWVCmcLHMj3VeBhES7qrxYivPW5dkqkxsZBXN5Wely
bosc+Et4FoLd52KzyBQl3lpd0FB2ofYGEuu9oqBgSyhj2GXR048XnRc/pknSyP1dF1LyFBz9OjOy
i3isl5em+6EiEk1t3ZVWgThaTwbmq0SBYQFxQcHiBGcJeBLKYtCNRzgjD0hB3FhkFHaQlNVSzDE0
jatVKRBqEYUij7lxnZGGpjX60vXz9ZDJ0UMXuS8YFV0r6BJrJSLohq/v9aF5SwJHWZVF8Fy3iIf2
nng9iqaoWfYjtsRNFVhok4oyIm76fdKmr0avHGA2gmuWWDHcp1R1Nc/uxQpEb4JW7MxqOV0soyrA
CG61Rv+cKX5j7DGlvaU5xyDCz8nIb8tr+gpbPE+H7DFZdKvUli/fZ+E6p6c+wyKqQkeamhaFiK9H
SdnVuG9XEvo5FhvSVGlgmjgD2JmlhGvU7+ANy9kHLNJk0cvmNk6MAHKSdTfz9ucfAwcpneBToiTy
9TEGPmSNHqBzTPbBIVt3l5Tnl90jAKHl3K1wdqJhk5I6cgOdVF7MouoTpN+cY9hm6zz7aeF4Hivq
zPecG2WMtD8lKaJRRLEox86xlJRdnUuXgx/d1tUcwfk0w+fzfXqZyU2gjVJGOrW8I0z3jWb4d7GI
u28GNW7RRtIzJ+3MeX56p34Z8Dep4tN7ZXpOy0NLnGNevg/9S6o8fL8SZuZtmt2jZdGmBT2oI31B
TNyLhd4eJegh/7dR5K9fB6oFoWlQOMfI/JkBrBVRiB8Qqvx+lHN3HwcWLSQItySsk0WdewYAtIr4
Q5SbK1dTj77ZIOxsCgd6rT9DFaJZq1fXpjErw3EmX4drpAGfsCCxUmOchD5lkNFx08nXjaN+62wS
W0h2+Ye1UjatLdpWuKrL2Y11CtXBnxh0By9LUg4S4uukxkUK51n2g/uO/vrSxGlT6vQdJGGMrbFO
mZncs68I4o0jA40PHVubr8MVddf7Tdn59+3Qr10toPSg2Yoq3jcmKpNOni2ktt3GdQLNz7rtJHen
ALSmIXhw8RX+/ksr44L5GmqaOJqBAAHfonBbTY5RIoy4hErsIrMiUIV3V0aaXutSV93FhpLvDLcs
1l473GWl2Fy6ugEfS3ByhESVZFsVqgwPM082HZUb2xP08rmNmupVM7Gr4m2ojFdaujczP7joyixd
VkoWXxtDnq5ST6ifugZMQygn9TWAkvyqDkbzGScWnzKp1J401mE2M/mnn3p8XdJsEJbSKXJVEKpM
ziPPuw+NbkdwE9qUv96MNOlWDeHBzOyengmMpkusHu4pOMOTxSx1hoN7FZMrg6dYwAPfdp4MaKma
reOehotfR5qc2kBRe17YdO+dK/NC+2Hu/B1Qux+uPScxdf6VNPjKQCnRXBl//ukYjWO/6nQisXuB
GEputIVY3YvJzFk9N8ikKq1Qquhwn3Dv8663U8AeeiTYuvz6/do/UxcdJ+3Pd5l8nmQYQqntXe8+
2pkADA5ITi+NFcr3jxnuEP+G0OeZBuTXESefSXaCTokzFsSoT2mYi5BS0rJa9CSrQrgSbOc/WYBg
F8H+jdSOacNEajoj62mj31fyoU33RZouGxxRZubx9GolW1UM0lXS4lNZRcEKPHloE/deGhQfwE3F
VBrR/YBngq3Rwwaw0hTLyuwefSEZLprep4zGLXJp0oyF+RZ7tpoXc4oR57b6bz9VTDFMjavk60p1
lTbtjChw71Pdx+iqdMNF6OA1p9XdrpFmJRTHg3J6kKJgI44lSMM4CYN1N20CqzCE429X0z23FHri
qErve5sU4DKfI3md3tFM+qfxxoP900bU2ro2E2gOx2Y9PMEKTNAtt/0VeIFtbVsX0BmqVb8eVuK+
uOi3c8P/FuH97nUn90aR+CGhiCkcA3bqXogsKk0KCBa1opGuuMifSWlgAAdqfhSFc0jrGi1Jk4jF
rNv0amiUj8ookmXct3j39RhhegD8VddS1jLuLluZBedSL0UCoS/rtFrkUtzvgiq80kvzGukHu3V4
tyKPbStF+TvSi+LJTX1hbm2fXUWfpnlc+5+muRc9x6OrwDS/mRt1aV0OW4gOQoK9evKYLaprHkBY
YFqTrr7fVXMDTw5aoamkCuYZ6wmVStj1AEQoh8TKnH/7mXEoAIDtpdAwRnuTbdJbYuIXmSMc3Th8
Levy0dfEGNUEb9sI5f3373Qa9JuMhRoYYQ9A2mmlTi+9OI8oSB7bNAA3quJUl+b3Zl+heRr3x7Sz
ZnbJmYtEIozEchVHWMWctgWq3mrCxuiEo4f7JI5KKrVmz3n8/q3OBHRkfhQzVTIaQ0NU9OsaqdOh
jgILw5B2Gb8qa8CcgR1zk1QrEMpAGB7AJ84c7OduEtTOELlgPJAsJ6db0mpwu13hqN3ISxW0wAIy
wwjGXqJwkW2EmS93bpVQyB0bFOP/TCUSSq3EEGnQyT397FpKQP0OqedTjxP2PUCSmV03bqrJ4SJ9
Hm18mk+bDgYywjICub0SeShS90++9L/VoyaLZgg0bzFyHb/a5Ju5peqWcq446Ht0ezUz1mmoz32j
s5MG5hSXPQVXH3OSV/T+IKit3DvH/rb85W7jC6owiMgZdGjg4nqX/dbag7a+mbv1z07fn+NOtcMc
ZF1appfculHv9UrcyjAxZwLpczsLSah/vdtUHzruFSe2BuoeYHOc7ravnkTz9j/YV5/HmFxxRjto
oZuwDIBZADqWl1yqNuUCS0cOHphPBZU5Bn0x993Gb3+y/D6922RtiOBmZcfhu40mVyMFnSBlkVwO
y2zRbbLNHLNhbirHz/lptTfZmKeUDCfQ0HNBe+PiLDl330/mmbWI5als0rOg+w7W/+sgZVRbHW0i
5wgZaa3Ul4OSUSF0lh22Tf/JSPooMDyq90+hK4Obp0ldMFKXJCBnEbnCiIjLXPXEC8mb06E508gw
gQMhUUATSKRUP7m/sj7g2MIQ8ehceXt9I67KBXR3AVAFhTj3IK3CNf59MwLHZ4IvTntaQKgWEvBN
qxQSODDF6Bt2du49tV36AQDYpYGs3yiDEKzwsPyoPfq3PiTf72f3zGJBUZNUEuNahGCmB3Huq66h
Vb5zzIaD3z0bCRB+eebWPHehAZVAghJNe1AjU037UJCTJgWDdZSOkWe7W4sdUMFbeC7tADEkG6XI
eREBbuXTfScj9Y6c1whSQZrv6xqN9cwcBpp8R4u1uoK4S1Qbpr/QUTFswbJ+UIRWl+D1pGVZ1d46
L6PuMk+kXYRKyWKUPUMgq05ofYfNUgvRAI4k19b6EDS+dBcMGjXzINyYjd6u0JYt1jTs81WG2eZV
F8vc3W3srUKrvxR14aFAHxy8crVKlPAuKJNfTa04yz7xXriND6UbXepK+2T26nsGgbrzkpseEZI+
yC8jI1xqPlSPssdQIfUem0rex+AQ495cqQ6WZUpS3qg+/QJkq3K6//pl2XdP1pDLGGHD5yxTpOGi
21bxlwRL6pJVqCDc0XUXppAJV0qP3p3YSS+V2O1dx/jld6K305DtRCFXDu1Bda+MomnsPKEh47aN
/Ezf2f0Zc8psgJWD+0Ab5jULSgxLPPW1xwK8axLYGTkapxiCaQ9m2iJVJnevleb1i6KEny9a2UKu
UJkJOuGd7p27iiLwzZqabt1Ug4CdeLvKb1d6AX43QQtvk6oNbtxNKawa13sTC/HBD9RD5kDyj11j
n1QCwj6RiXhNpl+USfDbsrgMUVkqXS7J2KI/NIj5RSdl7qJrjY0TZaTnOsJcvcRRKQzyu5Xn3kWN
s9CVjBfdLvUserKaHB+wlH0p8vxCqMg5OPOwm1ASAAhl/kzDAJJAX8Jd07phKflIislundomHl/r
oTBfhwqPIckMKeSqPYaXUumtkjRqdwheKZta7N55TExsrKvSS6vbqPGvwSw+d0UEZrY3qaPFF5Lo
bSojg6BTVzSRyGye+zS3iyY6Nql/D0wfhye4iEt04PsFoHHbKoqfXQdcu0W+zOwfwmFw10U+3CmI
GC68DshBmUtvEFoQW+zkm0HvsBINnqUCt89c5xvEKQb0Lfrfaz3F6s1UqKY3eRqvopJJj2qI/1rf
7w1gX3jr0ZBL8h5IfKFJC1cMAKsP7YcXFurCcDQJyrVeL3COji+9ZFzKaNStvTi77iL2SEnpLyor
qjJBvib9S9adpAFGDRwXXEmgLBS/MvC998T4AvhDeNV2zbuDms4iMZN6oYZNs4krAIRWb3abXAu0
tceuX1TN4NkJKBo08uONp4XOq6u3xcEvym5lRahQeXkkrSuFRW4FfbAFg64vZDW3LoDj0gmGp7aI
JbAYatcHG+Qkq0Xc0Il0HFy0ik4rt60nkR2nnWMu0errNrEFqB6qQ70tAzlf0o9tVzWtzl1qJYOt
e4wptAyi5J72NIhOYkc9nrs4TZc3tegHa4xV3x3BopJD/R+9tUJmJmUaXz52xdh1lrbT82hG68rg
U9IGtVPEOlPVZKUrnbJoRf3BaqWPQPRf5MFNlqrbk64gzbt0OhnekdSYuwHCwhpelQj9o8RFcfAo
wpvyQ+1G/qKVHvEUfPRr9yGSkL/oQIWskW7APCk2r0WnPka+/5oq1VqwgAJ1lunZflu9NA7SQICo
F0XrvJo5Bq5My1KwnI8uwbK5QOWhL6Cf6453X3o16hyDWAOb0StodcEFXD2QFuh19HHxCEmH3nwI
x8bsgK95RtqsKpUmaa/QuS+wgVUDgU66o/VrnwPElkEgXDVVhDtwm32I6MRehWI9bANTy59doeoX
kV+aGwmpowfPsnYuLYmDEnfWg95aPmoX3iHo8dqUhBB3SAM/iTfJ0mtYxm67w3f6IRgpOKUFkkCH
vbYIEqZWDupD4gnrQvNvxBrFJtds74FJNIhbxelGdKP80QIwtmqtAHGP4qKqBf1g9E543ceheadm
MlIcalqso7IDOZULANhV74KlnNITxk69QBhvZQqIR4tCb10hqzE0EICbbtsmUJv6MI2WeeP6P9TA
iDe5qGC7pZbxqmxVqG/GsFAwcV704H+BmSGZkfM92wgTcCcAeOBVj3WYq3iVA/P2whY2iMBximVE
J7TtLXTUdSkKB6swa5DYrEmJ+sya5pdOp1i8rFwxtI2kQJgryeakR8/GYii0jgAP2AVEZV8v8Mg1
ufRkwTxGYyS2FB/lVbkJ1tA8kN22R9nifyMTPlNUIKz9c9BJ+JxbelplPYOqt+GrflFvHLu4TI7N
FsNwfN8WzVWyEfbqjznjnzO08zGe/nPgSbiCubA2kGuZx3IVvoojnHKlJ8sOeSA+mF0shof+EuuH
Oc2qs9GZSehH5opB1gmklZaNbzSAvEhP2hWogE2z5cS+7VbFAr6wbRzmav5nig0oYoCsRKMBnNWJ
b04mlJ5TlinFPrPWNsgVCLblFt0zbsdcw4jQAOXpIYJ0PabQYQXnFLrpWht6naBKf/8+Aj6Doyah
lmWLShIFkBOzGrewclOAH3skgNiH+dAt9cp8NoXGg2gbYXaXvJZGoS1UETCF388JFJ5G4AxPT5QQ
nCYlJklfF7nY49al+7VxLEfnek9/kiAwL3u1fSyy+j1r8PcJLMfaxFKf7X0vRHW/BnKauPCmQz2x
jjIgsjeQscpc3nqa94Nhlyj1A4VDFnBa0zBi00MPpDGO7W2ySyhQ2ukV1EEOYOQTU7t7YHHY33+M
uSHHn3/KXQ00cbC0rIzjoPR7SHvbXvVncq1z8/35rSbbDFcPKnxubwBGopSe6XQcmy143c33b3Jm
W42zx5pC4x3l5CmSo8Wcpa2ACx9rbwnA1VuC3CU4stMnkDoV9nO5YIMKnftop527r8NOihymX9d1
K5XGsVK4OlEpGVmQCBj2GVrCpTscIrIxHOm7116VDkqlP3z/3qdJF+PL2CDBSeA4mWINezWrCtIQ
46i1FjHeIkbOtdWH0VV+Zq2c/ZA6NkiUY4GFTouxYq7muczdcazMnxF3WWncdcPT929z7ivKpKyo
VPBWVConV5AumIVehpFxJJ3Yuso63eCV9uLctHs4ww/9tvyB+tT3Y555L7QDmTlwshI1iMkCjXJF
7IdC0Y+4DCHaJixLaMz9PNDqzF4byw2UOjBEAVQ7KeF0g+KZg1TJx5jb5bcQnYAdcAYGtVkp2PvI
l/976TvKhNSzqXGM1YATICqK9GKXJ710HJUEx/pb+gF7eqes/PVchfn0kpElXg2VEf7fhDQ5OVdN
v1RTTRuUYy8V2bLpcLWEJIn8kTkQxQnCD6lfBYJKtRuozWVXG/1OLAPVFo3q8P0HPdkSPAEKtIoF
QoAKy7QlAvYK6d8hgUPsmAccQm7USIYNYGlrZQAB+p8MZprsB/lMT8SlcW92XaIc82Yf0KiMQoCW
7hplg5kD7vxb/c9AyngQfTqq+zxFD7uJlaOTRVduU92HAYLVQnPTmfEcKPCkPjbOoEHZElEMYCVT
sX6z6OICGK9yHNVTsAztNiW2PbhL40OfS6XtegBtJAPyb9Tcfz+fJ7uEoUGds5DGns9JoVNVQwRN
lFY+qrpDLzHcVs2ce5xybioB5KC5w85gpUx2IgID+GgIgXzUmwE9PXMpZy19VqxXt6JDZaKKjQq5
77Ja6IrvIHmiGJvOe23ioF/q5fA+aB2Af+OnIDb9aqAltpD9+iGPut2gBJBLGyQmLMfDqzhXf7a6
89injm47bfza1BE+xDEJW5EgjCAD0c6SRFuVYuVudcxqrgQ1XjkKRdcWPvb3U3ty0I1TOzokIZeK
LMGUzIyIQiDHTSQf0XQ8tpXy5ksVAoyoN34/DmuFtfilAs9IKtQJTgIJlOf0qhiyWgjzXJE5CxCu
rWDlLwE3vLet0q0NF5HuIc+1VdGYwsIo210zNqTQY/hZ4FeyaKJkV7eKjmtlcyuY2UilUqj79R5G
BQkuSFZS3kupHG29trqUwm5beNIPz0ke2qQ37a4phkVaug/gBcNllnkOAFoXd+cyvzY8CQvftlaW
oliuW0vVl8DF+AuufpCdHt3K9MHI/Z2ehEhECjpjZdatQg1nSCJzRz2mXKAPiAlyrr3BSkN03xNb
KLzCZRJ2L/GAjFscIhkNSLpbNmK+N0IVAwA9frZ4xUJvHqXIP7RBdpuXzUVZyz9Q6EZOVq5/Gmmr
Lctc3GeqtQnV7C6p24+hye9KVzKxlFXDddH2G7LObOlFyr2nZmt5yH4FSbV3DGEX5+lDEJVPmuO/
UT+xB0XOtn4i0aRP+ldXbJ5N10JhStSQuY/XVW4dSM+31RCToiuPuVEfemukkGOIFLTeoa2SXatn
0nqIUD9ofUpqRZEf3UKLoXwbLumpsJU4KgjfDbtzsieL/H4g57FrAR2SChX/QEVdclCNaw9CwFUo
pSHq/Xm67aNMPAzILS5qP9AuOpGSF6XjFpeVnBou9oNUItTGTiRzWVXyRT1UzWpukZ6uUdhVOp71
4OboBUzuK/zPUzPu04H0r9hZl9rPju2+y21hEyECuejyxWzGeWZbfBlyEiv2uY7td8eQWPBsJBvS
JCJUG+VWXavb/ofxPvOG4xtMduGX4SaxFCxcnCINhuOXHt3iQczfWsQeh+qQAJuPPWMZdiQ2ar9W
gjn3nDPH+Jexx59/uq30HINu12FsV74quhu9ffz+5U4BLDK+ayrSXlCGSKSnfSMhDP0KxeLh2NeO
slSoKeOdsawE171zfP+9LLsCWQBjL6GRagrKANm9zDadDmTTFddZrPiLxnLR6RH11K4KsKJRe9GZ
qrAzff8q6fRmX1cW5ziGjJs2GXBQrZxiiU+8vpEr5xf0b/9RRLDmqgspTCteOpM3nZlBLLUIEzG1
05UTfzkHn9cEP2TpKFb1MjNuI39OBOTMCCPyfkyZQLOe5JuuqGViG1niUYrhKCqB6CKLiw7t91/q
3CjE1QrwFAN42XSfpYFpdZqji8cwexQ1ioL/QcQADuDPASa7KochYkgNA2SDtlNLb20Ozgygce4d
JjsJOW7RyQjqj1EP8S8QoYokSvJ/nKjxIT5tmQHhLqPRHfFo+K+aby1xN5kZ4UwA8GWmJplO2gYV
KnzMlN62+zKUofZ0yaXvzsrL/M5lJkcPI+GobcF+sk4cW2VH8zB51EQOV3MzHL2d/EtdRrZnZz+Q
lrJeUYZbp2uvWzozx/qZ0O7zwFP1PT/VoR5Ajjv2/Urs45fGjX4QBC7FYUYf8kyIrNIUIpeTqatR
zPr6tfLArHz8aaCQeQ9lpaxj/0N0qwXRYUKLsB8uq2r9/UY6M6mKBiISMiaoFxhtk7B1SFpXUsu0
PupZu5fhD9V53kBr6iqUd7Ceb7BWJYIwAvhSNHz6tMOQh4L33snpuRqIkBDopmuUzOoLQwuqdeGm
kf39Q8qnH0AVkT+3JBwkqSFPMWKQT5qwpRJzFIz6NjVQNwkhS6PrIlzWjVUAHIfxlTfZi1ikDgSs
amP5ebeQE23nufKtFAU/0zLYpl6974f4Jzp8LleU42wRjLsws+EBcPuF79aHHHs2gMXI3NB8muXv
ne54FRtgykgA/IHETvFZVZWanTnE1dH3tZ+FWKKAk7mrXMtR4EI3qg9wgfal+JYGz5FugkSfgt5o
GeBHVCv72NHev5/Xs8/DOoMdz0l6ggROA0RgKxwxj04Sr7r8ULfxzJeTTlc0r/xpiAm42fESvU7J
vtizSJrfB0+RnW7KF3dlLfG9WA6vyQoPERTvLpLNXBntN5T+64HB4ADSwd5CmsWo7ut2igh488YS
y2PQYxcblUawwdzjR+bT84wlwd2YyE26SoZTgN9sad8uGzmoNuLY2pWEcnS8lB61rFKo3HiPmlZe
KdEmi9UtRRckhLICvTyinmVXy9ISn0TPDrP8ukvFDzXMbuS0wo1YUj8wME9hsrobT8+aRZkJR6sP
42XnioUty063zfo5N7bTQ1kdRUWozqjkTPJ0pemxKNEFzstj7piXKDmjuVZuyLLvvl9Ap5U1+es4
k2tScMNIGhLGGR0pk3vJzpe4gy6dtXRhXGAKvLXuvx/x91afftPPbza5Nc3aCwLRy0oWVL8Kt9HN
DST/tWSHK8JNz4ZGSp9FW429nuE23GgbzAkvsnDlvcSQcjfCwZy5/86coF/nYNxln67YuHEbMY6Z
g9GcRN3oF+JrwqWEy50t3ILasJEiuEk2c1X2czvLArFooV5G42MK3uoHx8vyISiPjh9Yq2HQfwge
kmX0aYFVdZGw6FslwNQGzZo0wFX+++/wu29w8h2oEQMTBvF0ArFK0Xnrh9AsiF687CpABoyWBq5x
Ze/6u853QXlgBrSkY7nqxew5dYAdsB2PZpZeNEjCK6G795JobXlBtIhM8Y2j8Ybr6VEIS23lNIqy
0dpWvtScpNhA7LxuisJf0JvHVI3KiRZl12pcRXYtmmsAGLegAPylW7Z3YqNc9KlwFab1FmGzK612
d9Zg7VUpOEhB9ajGxk8m1FtoUX8TFVK3jovibWgh+mQFZ5EcV8NW7RNlJ/r1Vskcj/K34c7M37md
Q1kYBTh2n4lo1uRsqsxErHJHKmC0GVgZLUJQ+j5noncXHsR9A6RwbsGcHRJ1Lo4EoM8UcSfJqYp2
WUPsXxzFTbmq9ngHj+QWa6ku0BSud/QJ1/8c8/+9df/lfqSHfyyI8u//zZ/fUszcfNerJn/8+5X/
VqRl+qv67/HX/uevff2lv99kH8mxKj4+qqvXbPo3v/wi//4/x7dfq9cvf1glFcCc2/qj6O8+yjqq
fg/Ck45/89/94V8+fv8r93328bc/3tI6qcZ/zfXT5I9//mj3/rc/iJY+7Zjx3//nD69fY37v8JrV
r3+5/mj/sqn95OP15Fc/XsuKf0Wz/gqoTkGOyBCpcnOOtx+/f6CKf4XViyQS3EPIKiqjJSmyiH/7
QxD/yke04P8DLx87r/zeH38hRPv9Q0n665gjEyNjeDj2O5Q//jUJXz7Xn5/vL0kN9MlPqvJvf/wu
sH/e5sjjA8vSYVNzlVjARL8ebkapVE0eDNmhvVC1RYlqLgXvfo0SmA3Yzu5aOyzs6DpbiW9ytWlW
/3BKUuYoeidr9x/PMQIAYZnBQh0jxE+HrMxFHsQKz1GEbbgq6nofi7gJIXJDJFcgL5d16PD4hkWI
6oeqjjxELd6pnQ4co6SeHQ6ptaIL1c60BU4az+ODkX9S0AZoSNdsPKY/PVjbOrJYanV2MCx3ZaJi
bFgtSjkx0BiYfbpld9WFC98c9dMZROb0jp+MrE9q954sphUQxeygAU2xPULJZRYQootuO6cKPh5G
01Xw6SWnzY+k5y7JzS47pLRb0em91sp7p5J+pETiNAw+bZR/rsHPa256sf3jvX4bq2q0/qxJTAGa
rJeMIcsOUrjPtHo5WMMiSvMLq1ZtZMX3BnqNcjFnsC6NK/nkHYGnKBRHyL/EyTWeBsg594ObHcpV
Z4MYXgJUdC/jlb+CtrHsVroM0DvnlPRWcwoyZ7/kp6HHn39aQ44gZV4cBfgUWNdJJKy5brax1s8E
a+MLfPeCky1UOabrgqHLDugZL4ocK66gWnz/6c5u09Fw4F+TOLnVQqUPmsbyskPlrrKdukqXGL+O
Hfql9WJtRl/0+jL0ZnLYc9NHn5pjFI+bMRz5On2B5YcgDMz0EFZ3jtjsLXRkkf62v3+3uVEm60Oq
3aYJAyc9dFJqo9277VzfVts5OZwT70mWvwJziJ4uIpO0OSafKRICbEKDcFyH/5+zM+2N21i+/ici
wH15O5xVssWRZMnLG8J2HO77zk///1H3eW40HGJ4FcQIAgRJTTerq6urTp0j7fPWLs/Zo/AgO92Z
t/l+EnqHsSR9iZ6FT/1Laq8NOix4yYX52Rd0rbCJgiKAwjzVNw1JmxZpuw/v5IWJ2Z3SwZYimx5O
YvVf0/QRSngKDPW/MEI3jttxqhBSTrl0Cl8LdR70WnZu0CVuvOdOS7b+0Kw4xdJuvbcy/1hWO1Yw
u2Vnz7Og0ve2zCgfbu/WQlya2or/Xcjsg5huJ/axiHfL5XmEciMJP3uxcEj1fMOT3h469CRvW5x+
9CxQXFicfZ9BtswEXHR2BlK2gUxia2YvaBrZaBOthPrF7SPJoUxMCnyFkgBMDZ0uFDznTnvsUZuu
YAa+vZZFC2S8sFyCPbySRc2jToW0WMzOifE8eH+lw1qRYdGAQXFKJykBEDH9+3exG6b0bpI8zs4i
NLe9VNoRig6317AYEqhf/NfGzJfVsACiVDTZOTxpezWzKW0ZUMqox+JPRPbebeWtCg+tHaMgei/+
ouWpbtaIZhadYiIeo5zDnOZ8/IPTNGgKuOpzpTz6INRN7eyjbkxNcCWtWTM0O1J+U5St0BR4H6z2
tfXDVbVTkH0PTGsldVvIM6gj/7Oi2cEKG981BzhQz+Kdto/uJno4dR/erW3c4vl9Z2Z2muhMFq5a
59xONObEytiFDYMB9G/dnilhyQ7HtaC0dAsrsIjwZ6LwuOqO9KHZabke86125SffLp3g0aUywjv4
kO4QeI1Xb41pr+Yh473FWc6mwnhvWcg+noE6bqGjtkPj3spfxgogOyjr2+fhClI8XZGaDAsyvTpI
7efqO2AEogDi1Gl93Q5eykZnHs89MetwUu6KL91peAaUt3KhyNMartf4X6vzLoCK8oOm9t1k1T1E
x3SLsMG2/YKub33W/xQHczsdxfan9qrDbvDc9vb6G3466Ve/AQK6qQwuY26W8xupUoN2xGdjFYpG
8vyxbWxZWcvjFs0wOyfTFICubK6vLih6Sh0nys7WRGjdvibCY8M+r3zGKS97vxg0xCnowBOmKzCH
QCzIv38XOqM8gHYHmuyzfBAc95Dvgx29nJ3wud/Vj+uzZHMfxRw7JuEu5htybVb+EIteLq1cLZy0
gUvx6HmGBCXn2BVMi3YeAicMS5X5qXS7plzBB8/3c256djzKemQKqnVzh8mT0i5U9U4b1IfWlKv9
7T2dB5vJ0MQvBzcgpJdXTEm8Q4depQXr+KV2yEaGSRpBKxm+qLVNKABMCmThd9VRN7tt9+oZ/GYY
PhuKWTp9mjnMGN6GQjPyNnfUoWi34ljSr+o7dRJ/YqTja+gOxV2TleqLqXkFk4IIku1yWQvWDukc
nsDvgCITJh8qIxOX2MynjJpqfgS/yblIEjPeVHqtbzNJKZ4MkcnAjQGTFDAQK0RyYhi7NtkyDjGU
hzFB5d2GCWxwkfxJRyRpxMzcVgqNMMKL5X5OWkFHUgWYD5MTcUn93qziSkPJLo9Su+r9ujzc3tN5
ZvG2FEgYCHQQ2+tvQl3vjkcrKSNkj2l/rphnQ1RkqO6rMMtXXHN+3U5WwPiC5Sd3Afkwc80si1Sx
MaASZv4H/I0eAAfc6FZaPpjQcCh2JLtMQN5e2cJxoI5D159+I6Dfqbb1/uAzf1/7rgg2qNVAO/wS
27tu+H3bhLxwEqif8c4AcQjmd17sHGUEgvWs7c5WgvKYDaoT3uSWUs5dN40G7dMkF77FkV9LjzBM
VQZT42UUan+Zcebx3LcksYYJkuE0cpAm/lYrUKvs01GOKlsYOtHaN2nciHYiBnLFgFntvULdDChV
qovoOc7TMN9EgRlPM5K8PMK2w+sHK68dJrC8V1+rGK27veSFXWXyhOcOU88G/Nqz+JZppRFqjFmf
e/kpQZW09k+q9tERf9yFziUkE0w5cNrf5l/eOaXipjJ1+Lg5K1SZFFuFD+1Pqfjtix7HWbkSVRZO
gGnBU0Q5ARQ+FLuXfjI0SMV5Q1Wf60Jwsib60pvKygtEWriELmxMu/puQW6cDmJrMAAWnpR9WyPC
bm4DxrYP4pajX1KFN9aC1MKRA0UMSkwW4V2/ap2oIwC2HpLTB7lprJNR+eOXoWmCfp8WvuzvVNSF
X267xjzV5atdWJwd8ibzEiEr2MgJAD9J2tc7fY887/G2mWsPhPASB1GgUQNHNX8LxUrQtImqovho
ydtikB/kOtxKefb1tpk3J7tMHHRKwMYk94GxK1S45zHbnMVtTuaefvF+tp+qh7c63UHb6bE9sYaf
AAf8WiOuX1oeogF4Pvg+KOVnrjL4Ji3kMXUf4Mc+Wni7Vr56DMzeXt2iFa5x7nFJI0zO3gtRI1Ho
zzL3gVwPhr+huxsS6yFUjLVdvL4qgdIwzg83FeOr9AouPT8j9LWM+tbnyhyfR6F57PL+US7FU68z
iyuGP0QzZ8A1B51a6LtecD98vwGRpGpOzRw6PHG+UI2RMb00ZBbqlZ+kmBb50K4EkOtLYGITFVU4
HBl+Iiu4XOIABfRgGdTSxl59iYz0VYvErwzF7sfO+1JJQIYBrd7+fNcxC9bIiXr8jY3hanQGJHRb
5EbiPlR1uAnKUxn9ddvAtX9gQIeYEcmqiWB35oXMqEp16kWeo9efaIuKPQQDK/KxiyZAJhB1qT9e
3Z2FLpdGykTUA1Q1dmLdp+mACsnP2+u4joJvrUioRC28nA90+W34MkMAnWRyzpECVaM/kShB2f+o
rY2KXce+CY1Io3xqs4IaNy7tlKZL/zoaw7NffQ+9fs/s+5b26KcSwgSlfs0M4Vs/6is4y4XFEdoJ
ETSrLJoY83caTwgQ6VJ8DqSg2rZjdOcJ7jkPzFelGHr7Qzs5NXOZplB43EzIVU2eeXlYxHlfQ/ns
+NLfvvjqB8WmrF/L9nTbzLRR76LulZmZ47Up91kZwmQAVPEurNV0Q1SRyBVhgxhi49QXcvCxWDg3
OR9P8WFwj4csd53BgM1gFHeDltkRxBe3Vzbz9yszs0hI0mRVoLV88AFQmQjSeNdDCLql3rn2sJ5F
hytLsz0cGQ/V49olm0m6Yz5WP2TfG/7FaqZUHupt6pH/maN4l9HkQVSgURgZjpr08JshX4aAjNut
VSWXNu29mdlSAshatSSKmKLz3L/c8kET9IOfDC+3P83sIL1tGMw25Erww3GaZr6tZuIACEs2oJeX
N5lSvcZg5ORUfXFF618co/emZoEiytNMS7PQP8eyuu/K/gRF5F3aSMe+K9Yu+aVlWVC0qMQeWGfn
Qdx09SSM6sFw4gJNRKcrpTv03zYpao6392/pK703NMsmErlAWi+Pce1o2DWedwe8c4/zrQTzBb8G
j8AQODVqunDzcUfFb2SGug3dSaPyD3zUn8HmfL69knnVb3KFCxuzpQDKG1IBqVhHPQRPkrXpduJO
OxafhV21HYeNd/6f6FlnKcR/rEo8d+CGI1WfZ0m+4lYyTPzeeRQxWf0wGQHo8nBbtWeEm9AefVxZ
5hRsZmGWB9Y/Bmce32hab0I5bTnhqT7toUI+KAd5b8vHtcL0QjwnjwVYq06OCHXU7GLMfDMZC8l0
MoSZT6riykwrxNaXJAhQ70zGZO+Oef+x1OJtO98ZnZcbgq4p/AgC5HNg0rSgTr0bteyvQC69/co+
Lhyx98szZvtoIFjEIVMFZ4Ll5d89BF3H9qwgNHuPHsQ+3g1oEhufA3SULfh1Pn7ugJxOPGATZzpJ
6OXmWgyqVKIbm46KdJDlBqjViWeh055ur3LheF+YmS0yE2PKDVriOl6Xow/q9feG29yXbrxG97Bm
aNrtd5dK4TGAa8gF7Cpwr/OUPApNvm/FciVvmtcRJ/+AwhbRCKiD6X7PS0OylcpBpuajA8WKI0gF
ykr6rtZ1u2X8PTeMT7L+ktfxWQjLlfC/sEITURW+FfgPHWLuyxUKrWn5ftnJjir1tlJTGo6Tg2YM
/8IM+TtVGsIkj57ZqavF2CuK3tScOBLtwEfWNPoayx/s4rONgAtJBSnGQtp2xUchaGGiFaVnOPBZ
78ugdaQgTFbyjOuYf2lj5nuBGLhw4PqWw8VtuxCNjdFKK3Ah5JPV0oWYWvhoRs1LWl7T+pBHhSMM
ejnI3i7bCQIFWu+p9+QdQfl361HIT7+H7S/EMe+KSNxXZWR3wm9Asx/+cFOGDQqOH2TArzr5z7sT
0CJx6pe6pjuWhRp7V21KhjDhu1zZ1Ws3fEvkUSKmioLgzswNVbWSg7Trhzc3lPVh01mnul6JwvMO
4eQftIxpnVEfpSk+d/bS9CFLUEJouYyDNDykJ2Mf7s1t3f3QtI1wYIDY7r6utcrfsprLq+3S6iyI
pP3QRamhe2dqR4L7OczTvjzF4D+MDbTGvngwTZWZzNivXpKwi9xPqWrIaNfHRt/tkqLN00Mi6EN9
qMdm0AV0xdXwrwJC1++53pm1HaD5Ps38ioWCOrubFgxchiMay1JeFV/NqEdZukskqIzDGJazveaF
JjoFZaeCvvXlHF1zSzDqVxjmXWfsrarYsnvRX4lVNsEmK0smq5FmFX9klRo3J11VA8fotQKREo+a
qWDreagLd4FVZN0+Cev+ayOVlgW1FmiKTd9LkQtPFuMmvi5knsNAbAeGXeuC8SGAIke650oOuY86
KoDKSQ58szimTR72v0W/y0xeQAK6VonijomduCpjN3JmZX/rrtAhIN0lgfu5kcwJsVzUCJK9apQW
zWNf88j/ZDXNqG4/evtwNimrvF1y/NMslgV+x+vaaJHlHpnAiiGN85hU+SCVxuSrEwaVaUUS2YnF
5vLghZnp90Muy04hOi7k+BYi3XK20gZZOHYgG0zKzJO079VoTjpVEHJ6CU449uQ9IAyHB6uIj7c3
bCmgTScPBAV5AX+frcW3OrnNk2rkatu4j9I+OEYADOXvht3th2zjH/vP/t0aycN1okdXYAqiDAlo
Elt4uYFBm+MOMXdqCX0lbV3bK5tdBqXeiJ5l0v65vcbrvIuwQnEIIlIKe+gwXVpjwruAq6YdHE8o
91YjbSAcfmhk5UmM/02snMYBwXBAC0DScGlKKuKs8VBOcaBb2DCYjGp7bXv6j9sLWrjn6BlzneLh
0wtktn1uGwN8z+lA9BmVI/XJk8bdbQvT/2EWF2mCQ2ogMjKrXL2erL5vjciUesc3fsXCr1Eqd7lX
bQv1q+bJG8GsdnH68QQVAAERCuZ1WsXG/FSJQ5gao5sKjmIdihxWKP3vptRXLrOlhbFpVPc4UpAa
zrLguMFDGrjWnVhHaEGzYBeGC8/LNmb+pfOH7Tg+yvRdb+/mfIp7ChgTCfp0xyHXR4H50i2aYBgI
9X3icGNsfc3VDnUdCciSN4OjV+1OKILtGMF8AF9p7pnhxoxyZoca8Rxa4rfBSHZCpz4aTbCnAv6N
Ini7YZyC0W44JpGzn6hDUXHI/Z3ixU8DpGZple6CyP3CfPg2S4MTuDZbqHtjZWELMcpAYEWhLjtx
bM+nQ3UtK2mqJKPD5Dj5cLyJ/GTTrVUMFtwd0TK2DuoiWr7zPCf2tbqHGzNxlBThsrB4yavq++0v
tLCQCd6toxA3CWfO4SV11uhK1QSjU8hQk/wQuwdfWkkdF00g0QgIAlQ/SdulD2SBGXlDaw1OCt4J
4J9p/PbG37eX8VbVmJ1beidEVvZJnzAXl0YiHa4RwY8TKhL1KbsL7oy9d2d+ER315KIFUR5hrFV+
1Dt3M9Ecmk8MGBZHZD/qjZDub/+W6/Xi6NOrguc8+Mx5AQbRanQN9Xp04vyLVj/X7UsUryWNizam
TNx8+2jzij0pa2V2I/6HpMk29YpD30eb2Mr3jaJCvCscazqmBBWOUrOPovSctMmxqL5XibJtffF0
e8XzLiDHHGlXqt2UZlTaB/OfMxRupPdMd9LUbEG5xVsPbcUK9qt2N+6Gk/o1/GyOm/Sw9hCYD/xh
mI/NM9FEIovxnPleG0Psl7Hoh2fZZ16rEG1DAKmYfUsGzzYi9ITRl/gt1Mqw7Uxr28qGrcX1eai+
uqp6tCaqYnPi7RWED06EXP2wWX5tZSZks1aE5mAD0Ujs236d7PzQ/HDaN62fQRykDQm186tDStFh
NbQ4PLv6N0Pstx1ULWayps03H8j4f6v5x8wskUBxuh2sLg3PZogGbP7SKMlGY1gLIj5/N/r1Ca3r
z4n8V1Kbn/2y/1Gb0h81bHm5+CqEuGp1AJp7qKXGrtZO/nVGxQ7AQMDQFvAEru7Lg4+6JfSGLR4A
/VrHjC8Nl7bYxmb6Ozfxx+DjaeOlPfnSnp/KCmQXXniOY7suT+Lf4xbatQODtu4+h5NgL25lRjpW
Qb/Xd8Gl3Vm6WhlplUGVhafnxK9+auYrHy6UgdXSyRZFDtOEB7xcmqV5sSv0QnDWc2Si9HpnaO2d
6Wkrd+fCF7swM0sVjVqThyJiBz0jvjeV4VjqBwgmX0fJ21XNGlHNdaS8XNTsYsikyhpaU4mctg9T
qKuHWBgOSjfItQOBQhuu+MeCOZOnsYHUKngSfX4PtcEge+ZYl+dcUvxtMsjyHqHwHICoFazcqwuV
A557DAJOKTEZwhwA5AFm1seB+ZB23yEuFe+zP8ITw/yOZMub8IcWbop/sTqi+xuuiSegNYtqkA0p
UuQxJCBKaMj27jFNEfUujN3t+2RpE6f/Oz0t8B2UYy8dsUL5XHONlIXVR7c2D376V6p6K/XNRSNc
W1Ahs4tXdTmzTzsli7Li7CufzMY7xLL4CUKIf+F/MAH/Y2YWL4QKJRbNaDHTHnwlsz34xFopWLmB
F84UDjfFwUnSA4DR5Y5Rshj6phGLc6AM+UuRYITRpfbQ1CMKsaUqPKADLK8YXQhJ4LWwig72pNEz
8wbLlYs2MplDyFHFDLdd7rm2UolIR912B+Zk548yPFylEEwiDPhy/riUx7KX9CjIzuXW/2IyuvYk
74K74Cj8FnfR7o3A4pmhd2vY+PfloTvCtYkAxmrNbOFXwLEAuQxVVC7d2U3j1kEk+jA5nJNcOieS
/6xV3T4y/UNqZStQuIWdhZtOIqUCDQr4e/Y527pFmSDQizOps/m30qouIoRpW+kfP2gXdmb3emvA
Uo8MRH4WcA7ZREjgodPSFTdZ8E2kUGDtAfbBn/m14nZDSApXCk6lh3+m6tnGy/M7dNui7SB2zaYf
mxWLS9tHXZgnJ8MJsPfMti+Akd4PkE0708H4GbZInMdC8HrbKRfqR5NMzz9GZntnqYWc51lXnDsb
eYk9Jcfi0Oa77twzBWAjzWELKnzOwdqI5VLOy6Ej4+OZAZ5Kn92fUPN3dNOYo+p/w6YI86nUbrSj
7zCTGDJYIu5hev4SfMujjeesJdzTkb58ZoGkeWfbmsUZOKViQKkceepXIefQ4MyVr8Oawqg0HaYr
Q7wYmXrgz9VAgtgEQuCGEjeNPBysRP0kpizWKnUUpgJedF4+EcvCF6k9hMYkpiikX29/4GkpV7+A
tiEvVm4IYtzlUodWy1s3IKT2USLtApNhBLuvXAV+sFKAQDDxdPmvKvN+CmPAs8IM22+3f8DiXnMF
Mn5qQO07vwXNqJXQgw+ZyBuFTSR90/wR+qkUkqJxJcAunVAL+hJG8ySAnHMCDDFJU1/zia9Qsm+i
rt2UQ2fX+mMuH4qwfbq9rIV7lzt3wuRNDzeu98t99cOGgRlByM9SHN/lnvSASqY9NMkaRuHq0mBM
k3oXVQFgopMs3qUdYfASvUvT3hE9wUi2htLVxdc6ZGBuE+cS+haBokfeKdAsH6bWSsrzXUzdTLhH
+lmTj5FXxfJO1INM+q3ruamvPOGvvi6kUyJfdaI25GE1Lz+nlewlSei2cBNJBzVFBUWr72v5c7Ra
tL+KhlgC3f8mRTgJU80zkLEtIzW0GkcOAM8kskbKFgfSR1NDrEyZB29wCw6zeTIwJIgH+anaOJbb
aIZtpFne7L26bHLGMAGLbG970dL2sRaoPyjBwUY7W1Qgd0aU1WLj6IIb201eqCHUzL557OJKREDJ
6Pe3DV7XOIxpfoFqpoJNLuaZ30ZuPwyNp3ROd5c9tI52hFr4yDtYahDQAL66S7apf2c+tGuQuGXL
dLdgEqEmDUD30pNztQbM5fadIz4q1J/PzcHftsamRz4NltW7+Kk/oGnmaF9WVjzt4UUEpLXKPBiQ
XXjapzN0aTdMRBXpoqJzJjXk2gFoIxwtNCynpULt1+S72wavwtDM3vTN37V1ESrvVZm03BHNgCaC
JDi+l+4VgbKwlWfWVpObtZfGdd3wLUqghjc9fCHJnKUKg57ndaSZvZN+ku3mAXDb3rerH8UBihJp
txF2CCLxl7yl1hFto++wAdndfX74IKAdvdUpWv3zO2bZRCRolBVQWHLk/DVNvinetzZb8WD5en8v
bcy+J4Ci3GMfe2qkLdwZtvB1PGpPOkrI4ov0tUKYRdvJ37TXeOc/uZtsDyOw9uLfWdto2DT3azCW
6zzmbckUbYDd0XCZdyRqpnY0qKh6Z0SY5fBGY7PtuX+4zI/0WkYkHYKzyMZb23ytkXmdvc2Mz+KH
MegufFwYhwg6+VXve0ZIix+oRgmb6ru+6Xfaa4Bo0UrUmnb48kTBEPQGq+FaYsprllNEXSqhoSd2
juszRubm+w4u6SGXVu7z68oAqyNrAJguUxiFDOfyJOVMiNfM/XV86RLlpNfiaeLmnM6u6R3+N52f
hYDMy2waXiNZgwd25sBdMlRMOnOfSVKLXlotK6fcythfyU9phWvRR3P86f4kOWTCkTIL9/zlEqUG
iiZfIFh0vZDKdjsUlbQpunoVvHaViU4X26SrOxESTwNQl4aKhifuiPoY4DWwBffNwTxNw8XDqTx8
uBE4MzXbQ5mGlRVIeeNI1o8xzJmg+dRK4uF2lJ2PWU2h5mJBszDg9W7UmWHZON6rfOcdjfvsxTzD
2uo/Fd+DbXwIft02uBB2VG5pihIwbVIKmR21Jhm7MbSs2hH8ZhIktMxNkqOyhmLjDjyJvIFtfA0O
seCNE90ivgEgHxzZbCdbeuyehbyYgw7SmbR3G0bxZz+yDprwL8402CCKfWhRqBPO+9I/ImQp4S1L
GyfUzU8Fw/67wItRZwTtsvnwRr7xYdNJQ4OIJtelpXik9ZXHbGRgFAfm7g+lZvwG7fsny7tTZ35Q
5XnyE4IUtWCqV7J6VcocTDFNLUGvHWM4G9XjANbq9nqWboD3Ft4QiO8ufMksyt61sDBRVo5baRPu
9VP2OH51t+7edFyGx9Sv1vdsDZK3EIZ5FVBTJgGfPtrkse/sxlqSqtHoD84o96CTXg2isaj8vL26
BSMkFIDKJ7zMdfMW2ZCgG93RfZCGptpUjKFs4jr8FburVE9rlmZ5k5z1ni/XXeG0wj5s7jXT3Xbc
LbeXs3CKL5Yz27Oy7vLE1d3swYjLX5UFoXir5+pRG4Nf6KV+YhhlWLks54ozkwNOKRkj5IjDa1fD
NMyxt42glJ2j9HCr3Mm7cO+hpLZDdHK6oP8HTocpLMzuZ2YbSEkmiBOgmdlOxmIvlNGQqRNcwTA3
5qj6x2ZMmhXXWArBPCQobOMdDArP38CeS2PfIvt5yNWy34g1/Ma8yHZpL281z9yZ6Np6nXQSZOvo
5Y3duSj8JgnahGtI/iXXUTgCtM0VnuTzuvE4SEmeBlnxIJX6d2TIH/NEOuThGshx0QxzXwbjVxN4
dBaOCzHvXEZfVBAuGqKaEF3Y5dilG6tAk/S2ny59QjZ0mjZnJo+H2uXZjtJEZDq0gPt3qJDPfTTU
820DS2sB60hvf1Kov5oXUckcVSlqFHDeT6P4GBr7fm1ObsmEztwuVKTT8MHcDdOxMs0qGhXHDBKJ
Tpwk2x3ecu+mRrWyXQsXJbVZaPupkgLPmd8ppZaOcaJkCogqBCHNlxosy2gqdg1y8fa+TQnZ/Gy9
tzTLfSuxLfuuzxVHLL1xK8p+uIdO0ESbwkXuUzaHH00zmF/6ERbZ25aXttMAnMaYPDX1KyeXAxPJ
9pAv1ms6+qbwIlvtZrT+vm1l8VDDhc8QLxpqFLpnSXcqgykgf1N4LrsH3a4e+3v9BDeUPWyD38O9
sNIjWPpyjBhSnJwIhq5Ejtyk1NzRCxUnEA1bMCFuC38k0VPSrtG3LdQfwEjSZ6TFQ1fuivId7gE/
1iJJdobH5Gdw7A7FZ8oPEG6MhwY5lf4gg6RRPZSO1t4x02Gd+QwZFRRXRChYFOa4knCQ6VoZguRY
z+YB5mza7OXO++LZpb2ulXhdcwZC8M7afMSxkVtItWqsRckz5CRHvak3RQmRtRk6Zv8tUFHIgYkv
avttoBorx+MaYzGzPjsfaRFZKtPEshP8bT4Of0ufisfoh/Uk/Iw+ESgP+VP7VP/5uzmuJUNLn9eS
qEHCPgLKDBTJZcQEPjE2ms6y82/qo+UkD+2pdkDheY/qabwThbvh5N8ZZ2nlAbdwKi/Mzh5wXj6m
Wja6kqMPkMM034fwSQnXhM4Wgg65K+RMbxcCjAGXaxsBohhq0krM457ha7Jb44tQ/R6KZ715Tlcb
8tMnmrvre2uznTTLUZLTopScuLEnBUDvDkbnmPNf2/5u7d2x9Mi/WNtsA/MQeGLHuKJTbqfsGZbU
7ISWu91tMxVd3dL29nLz8VB6YXMW4wwf4vpBbCSHco7Dm4qURLTN8uvtUDrt0/U+AqOgREIaNpca
FMVSUVwxlRxvjL8gKLFB8EdzxX3hZ6fK+CimmHM3QQD+v7EpBr17DIiJ5iWWmElOk/0WJ8J2a8XR
FzKSCwOzAoJf454IoEuOkH83rGKDZPFK7Fjbr1l6lSZCbCKGLjl1Vm0191dmvShVBbLXKZCZv/1t
5jTUU1aOaiBfBdAJf5/Py6qpB8BFDCQnVeGVTWi/C7ac7vNsW+21R/eIMNtxGpNUj/DLIgWS24G4
WZOynvzsykPe/YjZuU6qUvFq6BeYzPSO6b49BieBa2iNRWXpCUKJSUdCDOwBtfeZv6uCK0D0ZIkO
udgBhRuOdL7Lf0IGwgW0FonnRElvWwvPCPWzKfHT52W7ug40uhmqSKlJtOnqpnv/GdK3YJMchz8e
EgqAHg4No06AWKcStPugRBv1l3FXU9QT4YxPVg7i4vrhfWb+TyfVuIJ4qE3dhSlpo4Om8qapE1uE
ghZir13q0v5QAoqYoV21X8v0WY+HM4PbK1nO0uGh9AAY/628Mu/CAhIYq0btRUcu/o4T6tD+2hTg
UikY+M8/JuYBIK6F2qswUezkO/MOGu1tQvkfvrZt+TBF7theo0JdvHPf25zFBB17SZli0/yMxj2k
iboNjOWhPMb32ufuNwCCYt/dZ/lOWQlGS7cuT4sJhj0hRucZVcycbyR4legIxSmoQKmhx5gEa3nb
9PPnxxOHITMkrkKDN8tl4IfPPEH3RGciTvZt5X48upSfIY440UB5WaP4WPyE0Naguc4zFujdFCDf
xfBWz8yqsQRGVffuI6z49/4++Dx6m/i+BfEt0xmEaLMUVkLhQsLIg4nG/DTgQO9m3jxCVSaMIjNX
HwINxb/yRRv6QykEWzfq7bJisiF9jsVkbwmura7NBlyn/5e2ZzFf7ZvOnXiLnBJiPysb7FB8zMTi
vgrWQEJrliaXer+5RQ9jW2RwQYZfRfeTzOKq8XVoP/5AnFYEDyx1EX1ScL+0o4UCdUh8yTGN51wv
7kOVT1emG1f5zcP3TMRfcdPFhU2PNbp/DGTNqzBdLzddyACG4w3QXY4/vOi1ChsQNStQhEU74LjQ
8CaCXkkZwoinDBNDpMOQyDY37iDg3MQV572oPhwt4QmijAMqj+iiztGnzHQatVcbopMNI7zr+kb+
+Fv6wsK8ZNvEoetakSs64+AC9fdU8TX1E+9YmEO2vZ1pXId+TKkMp1BFNRnRnvld3MnSWAWy6PjJ
DzN6tZAa/TcGptk/XIB4OAvCzGJyubeC6CTiDn7MjYJi5m0LCxXuaQ3/mJidUqEH41fXmMhjOz/l
+/4oC3SpbEXcKUh0IOy2jf8Yp+yrWtr9SqFqef/+sT3bv5HALFCz5Y4RRLuAJVPLnm4v7zrvZHUT
ozfCR5BWzvOVztMZOyVTdwCWnLMh2FdJ+1nwowOUneWGxs/LbXvTL768ViZ7nEhwM+RHb7v9LhJV
6NkGeq9wrfjlJsyZLECaKM/Ef+F4tHMo5UwMjsAuLgNR5dcD6qYmSZ/6x2rRh+7XJJsW8ipI5RRl
cm74dq9KUmIooo2UilPO0cCd4k85hy0+W4dsnx6E/ce3jcobMY6MnaGk2XrUBjYVYRimkd1623iy
jXqdpTzfNrLwHGVJ/1jRZt2pfhhzwPyjSMttG/wcdrod3ZlnoDFIa9vJeZqmXQNNLG/jO5uzK6Nn
oCdyEWl0tE27bU/FnbdrNyolNxK3z8ZK6rR03V+scJYoxsym572IteGuPkV3gh3Z452+56G9XZsT
XshoQJbyvWBunEgB5qN/itt7YezqIxmU92RRI7GVfXOIDvIzYMfopGcbZRferdUU58TavEAms1Tq
6RCTH86Rs5U3WhRMjMmstK9PWsKApV02m45Zb7SMf5Ci3pc7eAGevNQef/jF3qAEeIY6c+UMvl0k
s7OO8Muk4gO3+DUxbZ2JVZFIbEBsVWOwacitthKcwi9+Fow7qzKNXep7yn0fBoKNJo13l+imsDJi
sRBwLn7ELIT2RiLGQmxBepE6npfZWv2phYb29slZiNNIR1HloNxvqeab5MC7qBb4sdRoMCA6gPUD
O/LzZ0XL196WiyvhZUlbC5+6Kk73I2h92u8Mnlu/pDGCSxKC4ejb7ZUsncep/kWQIdNRKErPImeS
ui6ayYPT3DW74FgcJm9ptoqdbL1VPP7CvhE4eZUz9gWqYB7WOoMOmpc2vVNYfmA3IimP6f5aWdF1
ARFm3X+MzKNa7ked5BZtz8ti3Iu7eJ9Em8Cz66+WHW8Ghr3CjXzMXwRk51/WwttC3gg4CmwB/Zkp
FszyE5PZkaYcBrBp8qeuaw+97O67St/Cob3iggu9C441k+Fvw+Hc59NPeeeDg6EFKJ1qnRPX9amu
GK8YX8rA31bNsJE8yIWV6FkpM9u1gs0ItXLfq/dltDYpvBRh+RmoywI5mAaSZxG2CZICFj52Wy2r
TTuk30z1qU+lvcbLn7kxG5jnxvO+DZFuS9EaIeBSsjbRVMErY8iTAO/snmT2J47kMGRE/pNLdcU/
TTXccI/q+K446adyx/W8/a8w34Uu33uRrYWj+R5YOvfj1C/aMh6HztGzh6D7XoJzL7zvt/144axc
QDlnD2SUZTXfb4FyJqb1LY81OL/WmEqXTEwQ1WnKm8nk+TKQmxqiLLdax8ssu/Dj+1D6oB7JdDvR
XAMuyPygCifqzD0iubRUeDtah778zygMPrVucfIj4cGs1+DjS6t5b2p29qLRTXTIJlqn9XhJVU95
s1J2XjjcpsnNRulpYlIxZ9V7Fz6DzhyN1qkU6+gWva2F1Q9F9Q5N2a+8ChfSdEzR/GByw4S+cVrr
u8Ptg4KPhlTiy8RQc8DJ5JvPQiP/QK7oBPn72nzn9dZNuBoAiG8Pq6s5KSMrET5NI9Vplb+KgMF7
8ePRCnoOZsHg6IAz+Wo+UBiaXCwESQI31G/HbbztGHq3/9NqzR/FX2tl4OsTygUN6SCTKBOL7Jzt
we1U0GSDDpwyk3YC0JqG4Vj+i93tQ7rQAoSGARYomG9gjodn8/JD6UPVgqGQOqfWc9HfjCVNUfiD
GsByDK9K5r4TJCN88k0jE54KTbS+1aX7U8jd0xh0fnQ0kF/0D0WnZdl9iOpid4yiboB6qXWVlx4C
r3xr/R9p19XjRs5sf1EDncNrB6WRRhrPeBxeiHXqzM6B/evvoRf4VqIaIuyLxfphF3CJTbJIVp0A
T5+Xxz97Zb5ho43ajeVy4Rdx4496Sb3FnMlzynIDDBU79fG5JC/plSkAIAICKVi+wPVZ4k2/6MBp
tEfy7HbaLmHViS1H2tX/zyhCgnFJvIAK1JFnZXJCMlZ+4eDQUWT2APd7H/o1KopzuLhgqkVqilqV
dmLM2XDOR2fy59ws/cIyANQlw5udF4ZkVCvVZggE4J3O0bm4lIlFXxR4R4h4ZdM5wdQcx6Ozyw+Q
k1bqKMeuqfZqWFo7btOjfvjjpXEdWOyot2bRKMTNp3Nm/ozHKSToEj2OsLZnbkIICwPKehOYoXxs
exu1+6nxxzdvo3xon+hu2nRHLWoD/QlQdsC5DcmpunJt0vFlgWhCbQ8EbPG5NKVji/ZehQ3L/aYD
uml+elwCNTAC+vI3F0KEgweJhUc8d+vgm+QqkRelpYy54o5n4n1iKKcbz4N5JKMkvd5fecHOQlFS
hVQQ9LrFQVkzA4h9VkdYQJvIO16UoQbS9PRJtXaDFwex9v3xHK7sbbCW4TzHVSzQ5hEqB4COD+qi
6+O5LAlvRyS/kspW/NqUQZ9XMtVNIHGtqKBrppM5nlnxXWefevf98UBW3j/cm5c/VzkmHfWQ2wka
KW3nSsEdaApGHExlpMEHvd5ZW6xC6fOAX0dvX8i3wYTTwinhYeImQNyPG3Sttj26rslO3cleISul
CKDrUQ5AM4efTmIzR6tBgSvVYUCcKao+8P4YgaU6L7NwZANMnKQeZmsTdR1SyMNaZqrTaCKkqn9V
qh/VLFMzlw7KuJ2pvFMAMpjH4Vy2PiSDjtau/Ah+xCZ+G0KY+PnwRQplD/21tH89Kj7qq+1bK9Tz
5nxC2l/2Q/EdyDt/mi+eG0s2sOzrCWkizouZWQxji/tvc6vDRl32XlxLEdcjEdZ5kWbJ4gyYn0Q5
OaQKW0q2iqVF3aKFg2JGnSJrKeqyjyes9qnIMpQAEBLkpdS3t86rvbXdIAXIpfDVUx7N4KbB8nmr
bCf0jcqNcciP1rbjRCJQscHEfrzX15LW9ScQ7u+KDWs/vcDvMbzCJ+wlNnWf2dvHQX4/eMU9fh1F
eJJqY9s644Io5JR+sI6ALoaQZPniRNDG/Wz6FsA3++/bFMrU6t4GLoC3q71QP9Vb6B+UvhvN587y
qazzuZZ6gFwGhpmbHdyxs/sKTj1O+nsy4l2HsiT3a5TzYVYX8n9hRJs/VsZdWRj9cKZ9HHQg8ca5
5O66UrVGcrsKIRwJXT1k3LFhQMGTl6xRsXI3vT9GRuA+qTsSsJdUWmdYXTpXMYXsBim+rnUcxMx/
mS9wudsbeMJwV0hX8+n7v0UG2RNmpZ56O1Ah4RHFhGl7iSnL9mRr7cZdG828Ny7VMl89BK8/qZDm
Us+hcVIh0rjJn3nLC68XUFV5To2lmBnZtxRynTLY7lBl+Jae9SEZnl3jx6z8eLwJ1z8dsMOgw6jq
/fOvrUEWmdt8OLvuePBI/cPSmp8MzRTfttJPple4QQaIdjmXb0oqIzqvr9Cr6EKutXSVeHMDfhHA
TrpPtsOW44qVd9aE5d6C0g/9qBiS5La68a5iCsm268ap6SyM2DYGn+NeNUt2hKxMHN7vJjeEQ08c
N5nbw5AMWkqHuGjPRp9EU+5e8BkPmjJ/ezx5K8cGCtFgc2BFgiUoggrMdB5mAtQiGB3NL6OKX13S
ftQyEikDQOCPY60NCUVv9E/QFL3XfuphY+NOrdKctTI5Q9LzjWoEGpbNP4/DaCvZl/tKos2PwjDa
/cLsDDmeqWrb1Wd1C2jE1ttUMe5kbu3bYRfavhaQpzRMTsp+OstR0iuDxKMAPH9Q3tAgFRXnEhZ7
rUeTAX2ZAaZH/ZNO8ydjkEkKrszbTRghiRCNal4G456z1yRPnjO/QHHTnxNA3Izi4+PvubLYb0IJ
K1HNu8SxSYrMaCWBY36mi+yQ4Q8Y4RS/iSBs4YwlcWUmxXBuSuOkxfk+aegbfGEiT50uTG1hCKoW
e7a4r3j4SBblWv5AeRnGR9AOgJaIeH3P0ooYU6b0Z/PFPBSX5jl9yqNkQ3faNn8DIaI/dZKu2Uoh
HYrKVyGFAw7+2Y1LLNKf9W0BQUgN2OT8AABY9K+jrHqEJdxu2LWbxxO5ujSvwgpHHHNhA2nqmEgS
nxL1gwehbxSIJamRb667ubwKIixMhSk5a1us/7bJgqyqNgNJt3Y7b+3ejTpPVhOUjUlYnHgzKFNX
YfYgifamds6hSpMdozKmhWxUwgrt81mbIbkDTTzLOxlsjOAivW+WBkrY3Ub3ZGZw66NCnuSdNQAS
hAyWWSntsOd6nNopYCk/6vRdKyRpcjUGh+7ijqrjTyHGMCsehVQJdCual8GtfB06n10tO8bWkjFo
Majm8TY1dP+ECWKG2lVNAQ6r+YJa9LHyp4O2MaPpJ+fba9sFrM/nZBcH1Wt9koE51wp7KBRz0goQ
5BAAFJ4HvC5tjCODk2nIgvk4bY0dh2OPB2s7hRZYMslh2Fn7x9tsLV9eBRVv5YPWpfGozP1ZQ13a
ar4nqUQAfvWbcrIRPINBuIeqwO3dwCaoc4NX3Z/t0/Iddcoj1IiO6qk6ze6G/Eg+kdf5ffxQv7Ad
3I1ktqprw0P3gksPcm1VsZwNv9XJTCFuek6KOujKLyyWdH5WupxwrfgvgthTbvR+jCHw1nPwL2Qn
0oO9x4fcAklykhZveKoV09V1LOF9A/dbkwBOgNHs5xA1tXMZeBC4B9f0EEsLHKuJ/zqakPhVFQ3r
hTvr9t8LPDPiJ/NjGkFc4Jj86kIWji/11/g87GSqZPcCgeiVoIeGwihQfGg9Cntd1ToColaBuBt7
S/ew19rmJ2fXBPbke5HyrpyGY7bLdvnGC+NvVog/X2U/YiXf4IYJ+WnQqDjPVdiLC2H6oICwdnb7
zHfcty6+mKnMqH01yG/TU9yYUWoUdkbMGnuCQlAH47+LO8JmKNmWqH883uCyIMJhkMNxp0FfsDs7
gNixDDKi5BvaYpIoK9I7YND+li0G0wFGycLS9EiuxqkxdbwrYW/dgx1Mp+rDstd2yrMZ0l9LgOep
DxPe0sd19p1tuCIMfYEOkORIX9nxNz9EWLXwjVWrZcIP0ZwP6fxKTInUl85HImxCbooARAH6VziJ
hOXJmqWCkFjf4UVc7+On9jz9Itt6022zTRmQnbONv4zPxiHZUWC6vFBGllkrdt7EF2pVrjmCW7h0
HbaHc7YP4758yU1sDGPbHK2DFcyNX2zND49X0VoWv4kqbIhGq8hkeIhKj/PRnKEKTr4suxIdJ6in
hM47jdSn7MT84kWeiVaWsMelHwEShW7A3esSkoDEHAe7PSuG7ZvL6GuTEyxUtlPWuk9oCQM/aUPS
Dg0MYWYh8l2OXsqaszn127JZghgAmQEqRv0MAXKahcsAxIr3pFiTn00WzDl/TYu+icsuVHuwAqr6
ldZPpfQGfl+gNdCA51wIdEtheybkCXv0Fi+DQ+e5/cxARRy2SuxbXKca3Zz3JXA/25ssYrvhU/NN
k8COV+o/iA1/GHx3B0Aa8YUY43QzClerUKm1YJrXfCwrKKRNoRapOyuLVFm5e6ULdxuQ7++rujqM
oM0k0xCQd+GMMAsL7fchR3zolL04e+vH45XN89/tdubxIBShQl3p3gu9nqe0Ji3iJdD5htztyxT/
GKvmay7NxCs7l7t14FjDSuZwYWEP1RrqF51L6jPbOk04RPEOiiW83Jvuya4ow+XdRstHJvO89kV1
wN7QYwTIGsqBwktqMBejI4peoY+lbewgjeYnEjpBF5qbchOfTYkU89owb+IJM6hlmkrczKjO1rl6
NgNjl3AHLOBcrQMXm+OqRDJQtDSmsEVIw2oCrS4+xilqf+i5D3p5ZL3kb8nOPLZbEk2fZCjMlQs7
NKQgVs9VEjnVXDjzssSpaF2q1Vm1YJrpHuiX/mw85R9BpNtW++oti320pM6N7EXOJ0xYsly7CqAp
9Fdx3Ap5quzVHn4EU4UTyPnubJptCoP2NuKbst/SrRS+fH+kcq0sG9gc0MygUSt83NxiGlHSgcfD
ou18rtfM22vw7uLKLSVuYNKrLt8Ld2MElp6LBRj3krFoGPZlWlXVuTsoiV/stY3il1F+SCAqNLeB
dcqhjculA+rAmHwZVfL+xMGIgdIEbwDPBggl4NddJaF0IAW1Wpue2/4zzc6sfel12SyuZPWbGMI2
geW9mrkxYkA1xUBLCICHZ+ipWE/zk/XMzu5r/z7/w8ag3KSbREJiWplR+CxARAMwMvwjZiKnmZfU
mnV6ZpoT9Av1G0/W41t5GEHzBEUq/IEveSdp0Zqx0ndFRXFyxDsPKlAjUkC2o7ggSHciv9QJqwWQ
ayCWwLWFlLKo1oGzedIn6EuiRqX/ynfxAUfU5yHUAsjjbZS3xyfGWkKF7Re2AwB/oEyLq8MdzQS+
alYJaCmsmS8cGt3vnMDYLkHzI99I98LKEXUTT1gpPdTgy1x3SrS10C31kjAHS3rZ2Zdu42zL2ncK
vwr13d+AsqH0hmo7HIUAGYD92O02KOZiyioH5greUpcB1eJiR5Okltwt7xcjomC3waCU68WJmmvO
hEe6m4z9edCpN8E8LRnfKiMpZG4f95/RxCKxod4FBjjQMMLLoGkyL6eW0Z3b2LUjWnXPdjwcjNY8
ZWwwg8eL5C6DcJI5V5jVXX3FuBkrH8mlnOoLDia/Vp4m2GEwWTlYFkSYn9jpgfzU4wpqGNuWtrsc
PkHgLUqGcjc/wlCE42Zx01EtCaK4+kEt/7Hin3/6qVDwguov8KzogEDA6HaVObGaGF46k7M+K18L
EHC1OY2cUUanvP9Yt2H4/7/K6RDf7xsFEMtzknyg8yWbFj/Wvv3NULgMye+SuSjAxOayS6dpyc/m
UH5WF3aq1GHneblkx9wdjjDxhWaxjcq1CX0BURAx9upF69UyPxMyj1Bu9+i5IqP7FJtx6c8szvZN
Yyjb1MERGXe17OS664Dw8LgGcEty7V5HoI4rfTIhVXhR8vTjyLxwSstDbuAl1EHKwLL8VoOuugds
0TxEf/GBr0ILa5GqdTY4CrbVbCjB0A3+UKh+3/56HOV+xaPuhZIlsoWBmoaIsWZLvsAOTqkuNKlR
nzf/0axSUje8S0b4hmA9omaOBgpwbEIyspI+Y2rvVZd4JB/MYnolevmFWs4vE6Dfx6NZW/g4glGs
ME1UssRFmWmxliLHV5eicX/GE/xroFwMzlAzhX8eyEQpFGRlrvQvehk4VWWPCbyN8NmcDQPRjBT6
hkxSud+7Cgy+3XUc4R01JEY7ErUhz0AP7YePvAgB34Sg2CUvsrN3bSXg5Qv7DpyA93bjrklQKZjc
+mIAHnSEmmu3cStDJse4NkM4ZrGpoERn3ZnMQbNvTts5qy9wBDADEAkqv62TLlQI+fx4iu4unfh0
OPu4oB7W3Z19x9Qrk6oNWAvJ4IVDPmxAuj0sypcF8LVmKg4uXjOPI66NDZKPEFXA4xP6vsIZteSU
NcY0V5dO6XbqDHXfuSyB7k+sv8i914GE1IDB8Ndvlp1HCLtuYHzRbqqEKaHnjDJT27XNixSIhwme
YGB1CSeWqVitZtXws3DQKhySl6WsNwp5rbpPj7/dfa0R03UdiH/cqzNLX+BbgVIjKKOFFo1G/tTH
5C1ZfoC37/c5CytlhinevLHAOCfZV32oNgkBNMKDLVGbb2u9ClTjB/ZK6E7JQUHdbpxc//GPXJtg
VIZcXIZhX4jLzu1vLPV80hWoy17qeHga4VJIAV6oNdkeWduJ12GEhOkmULCv8oJe2NJCc9gYj6Yc
CrkaBEIqSIAQMcfj73Ysi5XVw0Iy67kfejPomAKJ6Kz8C8NH0ARgOgQUv2Gi+yaMxYLLdg/pyfLS
ge0SUC7qbQdci3p5KbsIl6BnGtGt9uXPJ4qz7TE63EmheHk7OFeNVYehH/Y8j2P+cSzr9DKndvpN
bzt7/zjUPcoKC5dzefC25GwbkRTRg27Yc5+/ZzxBjSe9a91q62Y6NPgMj7kkMtvR6Tc1KWyonSWJ
PW4npWubSDHjhkkW6MqkatAO5YqRYALemd0DJlfXXk3MZ6Djfag3UPLzz0d7E0GYT3ie4JBNyuqS
j7oeMgIZUS1PhicUb5QgSbL8qWybOKzhjR7F1CsulpcvklP+vlKLagm6ZdxeBgI2d8IAmNlG9chs
PMNBp4vUGW4W6PX/Kisw9gGQpj6UM+bIznlOyJ3XGV7SweCoZF9Ng6wddN8u4D8G7BTOOkDpWHyQ
64VrsmnUyTPn8jvQ8PG+9dSvZl/rfZKF6GoH+gaP1vJUz7Db9ZUvMvl1dyVJa7xGhncFCh14iN0u
dxPao6pSz/kZepiOGjAchy9aM3QwcUf3H/rXqFskdVjFpCcRWMFVerQ7R28DNttZv10MmhrgorkV
Ku29mTgZFmpe4VLTNgpo8mrjseNI52rcpqwdDdgXTWDCfjPh5apvWTml7sZkCcjMsUVS5jddkVfE
h8bt0sc+enLz98ppVW445upLmEyG9slNW6APqamUkd0rlRtaFe7voQ3j6nyXKbGnPpPaHFBsoI5T
nOJ0YTQ0yiUvojmDC2Rkz43WBYpa940/Oc1SfAShvhmjkimqE9ZJPwzvuY777SZuLOL5bpo7RWQu
eJ37jt1Pim80dtr5M7KjFy6JM4I5VfRzs5kNvc39xI7rb1kF97QnUoMctvfUcYxPEyuHAnwZsN/H
s6Joab/R3N6kpV8PVRh3Hp3eIHieVzBY0ft/HG/sN2Zu9fEJrofDN/jrFspryWg9TkExgoPjL/hL
6Gcvr119bybM7N/yeGx02M9kvdWAKTeWTtRpFZ2+GDOX36lTb5p90hkG4C5G4+jHjnaWDFmzdtZd
pzXh5qml02hURKcXe/rYJQdNPbFccl9ayVbInCB4grcNsLj4thvtstGcbqQXK51UvzPnnRYP3yUJ
i9cvb+plv9Pzf0GEe8Vg65lVkh5n9mfre3YxduVJByU6fdOC5lJvZfD6tTHBaRLtFYhRoCoifDa7
MeKqsvrqYoOPBI3gZLgocVxKkCb8bxEHhR2GSwIIjHBzEy6Ak5KXJF1KetEhcGGbll92po/9HqXN
q0o/45dB2tD788MFz53/ggqH6phQsDOUBu+4WAFHSJmf8mGUIaxWUtlNEOH7GXqvdMSq6aXB4Wg1
VTi4aHAQHWYLkqNsdabAAsBRCZ37O5mmoSeDyUrcstDkP6WzEQKKK6k982m4mybULqAxBJ2+O6Em
WGXl6jzW+GKglqdOsc/0Nwhe+vB+8hUmoxevfrqraHzAVzfo2pnzBamcXtL5rDhTwGz4gOlNUI2/
JHtqJRLOXxy+6O9B1+h31fgqkjKYygiBQ/dcFn4PbMOFPdNzCp3HHoh5C+CxaD5x6brTHyMlfx/8
/wUWhjjWKTrEGu43g8O+WEne+PlgfSpi+IM9HuLK4rg5UXlWuRohrMB6z56G+jIyrT9COczbD53+
x1LCGM71uS0MJ61no14mrcSM9X6W1L4JvkiOL/p4MCvZAnxdPK7wL1eNE1KgBjihnsU0P3euBbr+
8ALuqa9RAz4Bik9J6zf2Dzq7klvayuKH8RjewqATAtEgVpamsga5u0LitbTxHbeNjw31jupEngyl
32plJ0mJK+cV1iJuhTClA0BT5Ar3tIcFl9eWl8p+a7N2N6ibSu0lQVYWPl/wOFKgeQPyuJAC4b5R
jUXs4DUz4XGffsmhKZgUmQ9DEMmcrQ4HWYmbSEJGSTwbWTNBZjMei4vtvDbjkRmXJpYAHlYKJDxb
4PoMuyUIqAiDKdIlxZFBi8tcW9Sf9eagUfYeax0LksmmfsISiFMpnowctrK3ILOA7oSG6yi6rcKq
bwo9KZw5KS89aqgw+w2mVHYKr6x4pCUuac+LgXcrnrh20ZqwzL4Yyw+8VgJlSII4Jht1oUHifsGj
8dCrgyTbr00Z7t5cRAjPAFU0XLK7vmvrWSnhsI77ZtfrsZ8Vi+oniiHjsa29gLAMEQpvPEDQVOEb
Jnaiq5Q49m8lCTVKIy8L0m0fgTO4NSYpr/W+/48a8XU8IYWMYwOhWeCQLuZJP0DQ6thx1MFzDf1i
DSJpVQg9wJPMuHj9g6LRCQ8EFe1O/TYJJ0vnVmOO9AihoSCpoWOjwA6sl5SnV/KU5eBaA1NPvmJE
taLCMlOSN2p5yYvkJenac1va381k3museDYbXVbXv+8W82/Jy7r89ETdQKgiwcOSJZ2Oi0dexT6F
zvoYV2AKtsgiLITqgM/UBRK6xqFgdeBmklV6D/1CeNRGVNuFigOcrYTwLlsMtzHd/JLt+z1HyLRn
7UhDDUgZsFW21sHA6Q0fQzsLZETitU99HVqYULgEuIuWTOUFB+omi2vQwqoZvROmHUbLOpZ634eP
j757Fsnv0eIhg+s4LHnETWm48WSlBUKaW2NT6VC496uTG84B20wh0O31Z/1p2D0OunZKgLXyv5jC
5sw1DanVhrBIrMRvXgoYKDUPcHeJEibjZK6GQm0WshwoOkNd4XaLqGgRudQa80vlPXfGuGGq7XsT
CRyk1T8eFO6xwHShDYc2joijAC+yg95BDiETtQW+PNZ3SdxFXUq/6QS3lsfB1opqKKehhePibuLg
qLgdV9MpHh4BGb10XfGmLPOmqZSPVZw+KfF0oFCzgcwe2rNalC908zj2yrHIFa4xgeBGcMWK29Cz
W1EIJLvlBSwFrI9+N8X7pspOdZkBkYmyhv3yOCD/C4VXAlehQYMTkLl7rFzWZaRnvVpgrD+Z40bU
knF/VhKpDYdk7iIDGd+7d4iGa5jT40zEVUw51gWUu1OaFTiYRtm9eWWHA7mq/fasgfibaL3aay5d
3KQmz1VKipBOfUTVKdnEGTkQF3Im+vT58cdbHdpVQL5Bri7qVVIDi00rYPvcz7DyhR3ViaBA9TjI
2qiATufiIoBt3OGgDcbGvLDj8mLUX/TmYzp1u1i7wPjYV0pLsvxWri7AbKDFAJN0PO7Ft1UH33uz
7/GKo11lnVKtbw9lStLzADedvVrOmj+4qNy1ELeO9CIZZGrWax+Uk0D5uw5dMxGiAK18UExQUb0Q
kE2BkQsc4Dm8LJUk5rVFfx2G/4yreSvVtBvx9oH8Lv00wWvBqqXn7EpuxM3ov5EISwN1BJqRZSgu
6S/Lt4sQRggRr8d6aCRxexOAnn/rO0ohWuufEKUS3HHRwBefIhVOfS8D+gMgQuWzeYjV3b+4qewX
gNxAEnoHyGPlG9mldzUsvIaQLyHkcicmb1M3pSqdy0vcvNN2a1dvjfHx8Ua4x4NBWBj6df+LIbwZ
YvyvOoPsH75pnfrVP84G6Pg9M1BShXpQty9Bi5asFNmwhIrQ0tuZo1cIiVpkvzwl5c92lBQiH4e4
gw3kFaVZXyDll9pU+qzp1aBchpO1JLZkMKvLHjcDF89i414JybSmdHA1zBGs3be2PW/NfpbcZ9eu
PMjySPMQNQMTTezs5Xk3JiNMii9TkLy1b+25gtCF/Tq+tz6N8jA+y4T21wf1X0CePq/2ck8tCiMX
zBD0yqOU7b1OhmdbX3dXYxLWnQHL5Tov+fsD1zhQIzf6BVazgXLgejewEJNJrK9l/OtvKCy6OJ5Z
rhsE8s+9Hi2YyrAp2qdBm96IG/8aGhROHu+stW+IGePufHA+BhD39hu2s2W2rCfWuVzM3Les5XmI
3b8KonMBQk5wuEPlV17qjUlreGejUINsBMJjNEwiOcDWNpMF2AUUG00bM84hVVerYcgsfe5SLPEF
is8t8Oj6++hJlCFXY/DrLiDTIGOJsFQvy1vWZp51zozUT4t9SX6izSSZkrVHNhDDIDIA/wDChFgg
KdmsV8mCo7hosudimLcJiI85XOxH5TCY9lOiZa/pYO67TIHbO3TN2F/0c/ELQM/l5pN4CItlSL0s
nclCF3Ws0CnqaL6rK+P98cpbu3BwRRwc9hxm95tvcDVfmcGcqUY1/Nk2qhqtNPIhy5UjiIkvjJFD
R+vAU2Pbr2G5KEmGa7N4HVk4oL1yLhxmd/nFyVl8rArqxT4bCWzVXLOvPz0eJv/LhFs2yJZcrg1s
NhCrhQ3mENQAescqLksJssKUwFdFg0EOfPGGHji+x8FW0gd2GNxYgSc1QUcRgjFPNxbLwbPMy0CW
cqxtVSq+SaqApc6TK70Erz2XbuIJX9LIVWa4w5JfFkomn2bljgz5bsniDSmGMMt6aKcmx9nr0DyV
NcBX3kuIDdQT5FBQPxGfoDGUBAGCa/NLT5hPoDI+1fZ746D8HxO/neKtuhS7x593bS5dFY+Mf/em
+Hm1zCYuLnb5BT1KPy1hI9m5TylMuxKgTP4iFC7CvLDMq1DCQ9QZvXgZWZpf0laLyuFr774pmr0F
ZfdxnJX8D9g50iXui9w7Ttjp05w689J75vOYD6Fdax8makvqvSvbDQVlk5tScpS72JqMXfj8LeOY
XZz6ZZrOHprcViKZmZWFfx1D5NjjgCNzpiNG138viRv07Nu0fMo9J5ilZ/TKKriJJUyN4bQEyQKx
Zq2N4O4T5Xbm92b6lMmgkWvXj5tQ+u2Zli1dpbc9QmX7WfeHZy57ZYbOtuNMXy4PJauUabIPKawH
kyToMc+I2H5O3vo9DZtg/EZJUOBiX/tcMjjZud+mZjvnkYwnuLpQsA4dpC5PR63ydrRkcAtzxj3/
ohcRq7t+Oy3zk+mwIvqLNX8VR7jUeTEebyO4CpcMikrg5qTZHgDyUrIk1+7DQH8CdAoZJRiJiLWk
1rNrMulDdoGXjb312lB7KzZKgI/JjKBOAx08PU/xZc+x1Rnk/jy88oirivAV0wGn5qQibF4BDFTC
Dcoj1vfOU45mNikbVU1aSdVsNYdcRRS+Z03wGoiLLrtM07fFfnLJ2+P5WhsR5+ABxwekERLJ7bqg
panSskvSC6pUpW9WSzTFy3PaqF/a3Dm6aiorVa8tRJCT0b9xwf8Dz+g2oMmyJc5zK7lwZ+LsexOU
VWCiCkcDaKIU/3Cv0PanSZ5smZaGLLBwni4DtCiTSk8uNiDxgUk0tqVG9zzQfpHM2erqvB6jsExG
4AXbsTGTS/6uugH5hUZV5EX018h89t311SPU/FRJ0PXhQf4Qxh18JvlCurryKYo3AaLMkkvSzX6i
aktg1tVmbHpZlWctReMBijA4PSFLImQxI1dmYhsZRPTKzh8MJ7Bgnl6g+qEt4/bx4rwPhWoxUHgA
3wDThr7K7Zisua17N0GTlFas9hN9KI/QzGVH4pTLZoy774/D3X9CbnCDpxp8zmF1YQrhYkKBbVOr
9hLD0obGR48yH7tAco+839HQSUOiR5cUKG70FW8HZaPAB8ZLWV/yPA9b87O3yIoF93uaR4BoDOf3
Ik8JD92iNxc11jMCDjrXdMmj+KfxobfDdAJrmnOYFSiysdhP4qiXQcxWHljABeOhiG4UmjN3MF2g
42NGXErAm2z+8eBRytkNLIVLaI64srrcypSBvwyN/98S1Fj5tx9zjh1PZ9VSX6aEljCm7w7AKcL9
e5KCZFfW4k0kYdqcsalwVca4hmCAPGcCwDOA3CAzwpFD3ZQXlGHOxUlGll6bSu4wwTWOuOKjcB8q
JzqgvuDUl4VQcGmZVh6LpS19AvxxiPZ+hqf4DJmHxxthBbiPSbwKK9yNJjXRCrfGCuJ8dC0sNpDo
YH3o6HvHebY6f+L6J1Bs8Axf/5BmgaH5S7PDbbCSaqqvbZfrnyLMcI5Cod6inQvX2z71jQ2MvEI8
RGY1mAMt4EDzGT9CquPAR3j7tLz9AsJ0Q+Y2dW10cbCH/lUdsC/pFiiowN7UW82QfPDfLIO7cNzn
hSPKuEzI7To2m6rqhtnzzqOiqPYTYKIZnC2BD00iyGorO0BhMtunCUmgm4RKEqx2LaZ/slsvg9a2
PjaZT1OvH317msw+SvKsVaNytoBJjzs8nSPI0Q3JB4XiLhDGU9sYAeyErfbLCHHDMURpM2uislOa
OCoTY5mDJk0xuUkfG9+maqzNU9F3JoN9MtNeJnOKUz8xgMKQ3A7WJhuFLN6i42pXYplTqaAvTOoC
SMv+u+W8xEwGm1rbT1B5g2oR4DGc4Xr7ndEhq+C4k5QX3ZwK7WPZMqoec9ak6nk27Ja+L67df2t7
c2REMsd3qQq1RxBqoTMK+U+kCiF07ZGUVF0O2rWBm3FnTBBlM1MFOO5JptO6EgqPdjR6HPBAACgR
DoC5HA1dKfPl7LI4MgugxNFtrfMqepwm7hEkoCKhwYn5gkEIogmrtsJ/GsDtLiGxRfdOH1UdvIOr
rRlm/xDfeK/aMMN/2bCd3Uk+5npobsTMY+PIFs7qCoZNsPjT2dmJIz1QuNBNAGw39Z3n77Y/wVvi
GWYERg7DZEhgPR733VHAh30VW0jKUw3OZZ0Xy9nqXmisHqiBDJTSMLYXCTbtfiJvI+m3y1Xt2tEk
MSaSLF+t7jW2P9gyy/nVEOhTw80S/9xDZVQ1KwevWs6xqfijynwdsHOWvz3+ZPcFSTT9cafiVWoI
HYhaYf2YzJ6bZu6ZAAVc2P5YkwACGdAM+0hIvWWDFizGJJmnu6Ghucv9WeDkCyWOO3/pGPKYaJMD
2VcyPSyHcQsad4jrQfh4bCs5BTK7OIbAFkK9TNxtbja0tkuV/GJBCsOtKhTHXL8av5D51VaknSB+
3t2eFB4YIcB9ArjB69jC4rMVAO9jpyDP2d76PLxwFXZoP/sgQBpwF5Fry9/PHFpOv7Vasce50tDt
EoSzFclxryLPs5egDjmqaepnsEP2fNUlRb4BwbROo94ysfkh1IPuSkVkArz3l0q+46DOzEmfGL44
aHVO2aSANn5WWvdDo4A1MqB+ko1YqFACsp1Q1+0oL9Rt3+VRTpJAyWX6lnffQfgJwncwlcQrNKVZ
zhALgbIWsE4F3de0Cmn+2euNDYmh9zfQz3+4tnhUrp4Boh1fX0Imp24L/GtmsbMHKpbu4NxwNB/H
CxS7srDV9T/swQDXy+l1XBeOG6CIx2MyEkLB+55PELhPwbhSXlmvvNaD1O5YTKG/A6EahZTAhTVF
dtO0uGZqKtp8qgd9W/fFK8zbN+jsv2ZVI/mEYhb4NxSekTgm0HYRKxwFS+y6xpXm1PTfLPV73rzZ
TNZWksUQzvYET+JiUdh8ItkYNmC1utYULGkZ/dlq+D0UbHoPWQ0vR0MI0y9ZklPoqZw8O7X9Mp2n
cExKcNGGpPfN0rlUmd5v/iYmRzwApAIRN+GMb/D01oexnU/wXdmCfX8kWX6yibWbmPJhbqs/zNn/
DhE3P5BLf7M9b9NNDUxqVU8IVzbT12oiX62MdcBoDV8eD2ttxrDGeVIBGcwUH1Z9b0zD/3F2ZTuS
4tr2i5AYDbwCMWZmkJlVWUO/oBoxYCYz8/V3Oc+950YYFCj7SK1uqXRqh429vYe119K7YnwyHfYw
tPykZZEHFZGNCyW/DWI5oBUGjgd4VLxCUvbCOEuSZCQDkGYlRp6fzIT5U/8p75oACDH//prEp7h+
Gt6NwT2iPol/Fg9RotpzP5fugFMYe0r7OKm/7htY2zShxSTmMxF4ye5Bb1hkK9zGakzniUWf7UZ9
JIq+sYwtK2JPrypZ5piCQaC3hqeseHA4lKyc3O/UrRx3zQOhhAzEPxieMCsp3SVNAflMHLHxSc3B
KoqazG9jyg9Tqb98FPIsPouo4AJBDn1F0LjdrgcZWtINZYLxGUt5ikAr5SkJYFiz8ePDX0fEA6qQ
IgQlx3vIfLVvMxDKDXjyxqc4bQw/amuE31OXBnpiboU88icSXI6o/9looQOWBFDZ7ZKixqypqWf5
pc44JGfS0rG/lyg6Dd5U2uTPx9YljKHYjo49qv1oaUtvYF0xsEu0hF36xIh7z+7z1vb1shrfkJS0
9eG+NVFQv75EsIaiNNok8HVCglY6F6UzDRrVaX5hvTUbfqZ1aXpUqkLNf9pzXaU/OmdyIZMylw0u
mWGk0OG4/wsWmwvIOkjboKqADqzoN99ubtGaRoRwKruoDTk0w/yNV4LIE5QiH/S1YqkI6ZBD4VQC
Py4dzLqgAJRHjF2UWhvBqQh9JjOYEmcACIfgOG3cazmCejeHsiRCcTFyKLtcl5mxZZhjdmmyKkUM
CT4ph6oYU+kK0BT7UdMV4Vzb6RvGBefSM/WtbEq+8uIH4IaAPQCXA8+ntF6IeBErmvXsUlbc1Hc5
iaPET9vcVXZsqHJ73yYtsTaqsWvnCTky+itAX+INkM4TGTCVXWGG/tJrJTcDi9G28WYAhNOvNHHr
yNejKPmGeMjWHqxZHaqNJvTariOWw1EiaJMttF11javY3Xq6JDxFUq67n6ce6gtu65doraZ2OXtW
wkOkFFug67XtxpwOODVQhxA1gttzrA1AFpb5MF4YugUh01zWenFXE/eIIrHZnpk951s9VvkJFJ/4
2qb0dtA6id0GsJ5LX5aebXWeom+B5hfXEyaAwTPgG/Co4zDfLotURuoWozlcJmKi0EyDBGKS3IlP
973A2u69c71hdBa5JZEKHJgNKEmVzcMlN7FLFGgGb1DKT8TqHd9wqmzjcq5sHNGICsFDRxUILOlj
9eOM6fBUHS7a1P/M5nz2ytSwdvfXtGVE+jojK2IwK+jDhfbW56o1tMAg0ZZe0MrG3axEXMirZxCZ
S0ajShsuYwWhHdNDcv4XfJyfk3qTy3p1PWhRCcZwEIvKaSkDRwPeJj6800QUES6SF6vot1BwDEO6
r91pY5Dvt+SzVg6ggxxNUJmKgR+ZCAVTdiW2zWkvJXPTXWNp5YnObv5p0EtyvP/BVvbS0ZHQolWL
yYkFVSSbMg7JD6u9tAziIl28V+kQ4gx5Gs02HqMVP4l7BY5sACXhLeVMF/GeAncxthcFnARGRb4W
9fxSu+pTWmZfXKN/IGSrT7th8h2BdXVS0C+1qrKZ2oveT8fe5V8FDTYp3X0T8xc7eUr7z/e3c+3L
Xa3xfYrsymBDdWQ3AwzWXbI3hskrqbIzp611rX21azPSOwcujcKuTZihDd3nauPHoLIwxvYNufjG
AVm5ASjsAdqKmhROigwr6QDZ1FKAXC8a/G090x9JO29s2roJvNfoAOuIU6SCl1bGdkztFqtxgeOe
vtWbk6XL/QJDuGCqwqlDPCtfqD6zFcrdgV/0ZEwemzJSgqadFA9zn7TzclsZ4/39g7BACGDWSsSz
NhICJKCLR2Tux55VjPGL0EvtnuYH8mwCcL+b9qK/FL1iutTe2MdFEU22KTb66vShqqCCjws2mx0/
Ffvo1D/ET+NZhUlU6LfwCMvLhcAS9V7ghUGbpsvRnq1XUVOypL5YivlW6eoTxOp+AT3zXeGXJI5b
vxs30b3Lo3JrUzr4eU0MBYQu9YWbzuSpyA3yKd1S/xaP1G2CIIwgJcFMhi5EFG63sS1BEVhUWX2J
6KCcjIY6AUXpJA7s2HxEWUv9ljmxvokaXjmkYFsEUbeoMovJ1luzGCADmQAmNS4aH//YJgQpwNOT
albApvjYm7EHbdxjNUzBnNShof+A396DzfOlidiLM9ETL+0wS5KAxGDhMbJXTjKfAdwwk18jT05t
bQSTOX7WM9Sxde0v681D1Og7xWGH3jEhGMCCXI39MSqfh2LqX8sGSsyM9b8j8IWqDVjgyzmAMH1+
BrlZf6mtZN47U4sWeY2czWpe79+g1U+NDBTgR9TCkKjdbgeGMVihV6S61Ene+jxPEepFrRnct7J0
2CI7+n8r0qbb7ZSkZWtVl3w2duVkHlFJOnO+RYGxthgcERiCmDxyPynWi3rejg7vqotC1VdQUE4e
KB9+f3wporesgpMcQ4OGtJRRAyWTQViFxy6dPIUpxZ7VtA6i0flowQOOBlxkcG/o86BMIANGy7ln
WRKX1cVBluNlrfGUKdHXrIi+3F/S2rZhKsHGkCxq4/iP2zMQqTFkLFpaXVSz+KlOBUUPXNs6AqtG
RPEBlx4tFznG69OG9a7llBcOsuLA0Opml3aKsVEnXLvdcJZCYwp3G+p4t0ux9akzYm7CSj6fSN4G
dRQdE0vxnej7/U1bO9LXlqRzoOQdSoQUluzKdfY9pdHOUaJmD/WBLT2ytUWJkg2oKFCzhiLy7aIc
u6kd8AuVIKpGTxE9sgtrnH1uRQ9d1f+6v6xVW8SG9hkaREuiBn2ehozUY3mJMtBx7eisgWbfLVj1
qelHTDxqdauQjY+2eOJEoYbAKNYIXm4ZfA12erOzkzy75MRNDV83hgTtOEgRA1qF4lCv1rsMNQc9
KPETtloOy7webw8WKuIIG91o+cTwvKfEcIsLirIuRsVp+laO3PmTlmlzoWx6VWoMHUXW4CRexmP1
08f3G11PwNuF2Ax81+23NRIltgRv5oWa6huf1MSHgNK5ivSLVZqd/2FjaICB+9cRteeFisvYKjXJ
7bm4WJGV7C3Oy3OctMaXKLL0QG83Hdjiw+KVvbYn3ZGRulFfYu7y0uT0n252XuoBD6yZjW+OWpwM
oGK8RM8/SlQOtwmr0MgRX3Qp5RJVPaKIZiwuSQp2F1/L7Q5ZeBsn1e7+dq5FnzeWhI+4igTB/hoh
he6Ki/pih/wxfbaOyq4ORu6lP6aA7eK9FWyYFE+YFDVB8hPVBXFeUHuTzguLaiBR07xAERc4FKhx
ALlVNuo5NafxaIOm5IxMooB4eakjLplZf2Y9yTa0XRa+HBcWBfJ3NCmGoeULayusmgmQVBddTzOg
RDhCKr+AZO+HM7B3YnFUyAWvJp5C6UHvs7yu8RgXF0Rzxm/W4ParXfxzApTvqLJxS9JhZV1iOs/G
34aYFANRt98TNbis5XXELtwmE+Yzss8Oqb/e/4KLd0NQPoEdW/RR0YtepGFpbKnchY1C1/9kZm8X
P6MZc8OvM1LRD3Yy0HpG/w+taEAcUGmT82SwTjp9YY7sks0EYxGF9slo7ce+Y1tc3AsnCkMENx1A
WcCkgAi73bgm1ceKOym7oMqPged80C3BfmZB27eLDaMPShMELh6nWjZ6SpUS3a+zPvtwpfT2ZxjS
cakxJVFGTo69za05qHrVRjifQTbMi+uu+GeOzXrcKLcs3ksNxGEAlILOQSPAMkmxk0aSAphtnl0m
RXvVQDkI3IQ1tNO+d2rwERCdu8/3D9ACsoWvCjka5NkGSCTQ+ZdM5kWMEo+dpZd2hDKivU/OuXKE
aK12mc/KoQlBmPOkp1DY/CiNmGxYuPsrdzd3BYYbGE0vVO1ZYCL73NXQfPU5YJIbL9XKTQQdByL4
/1xFmZbNgcycacdxehkK63nM02M1so2LuMzjxafDeB5QGuhnLPooGEQEUd+kpKiUGSqe+KqjnzS1
br7ndawnvjNONPU0PXM6n7QuAzSFu+W3rJmjbz2JNeIbdlLkG6oKKwsX/L1QkdJwlUCkfbvHStWj
L2c5+LgtDVDw+BIJyeP7J2jltiLfA0oWsC6o5cpU3UUCgCWjSn7hI1EVX9HApuGPrcMGNNOVPN91
ZNQoEk6T/27tqo+9HGHRhm9auzjghMakgADxLyaP4iGZqjLn+SUB30q2y1Vl6vZNw8noMUyzIyeO
mToH91e+ICRGAweQLywZE63AfcjzTlUR8xo+PrnwAPPKhl/WfuUeLAxi7pqD4tv+YO6a8UGz9vyH
sUt3hb8p4yeu580LLv0E6QuzrDONysBPoKfmL6dBTrwarGEAh7dHM0zojik7FQPNp/ZQHdzf9zdg
ebywftxjDEyjNrwYvIodmieqViaXDkTUejSCWdE93Tex/LC3JiQv0VTcVcDxm1wSpnuJy/eKxYC4
bw4m3oH7plYPspDfBHTVxhSU5O+1tqQRaNXzS1673DN42h+HqgZxHp2rU9cO0cHVY7D6FCYB0Jvk
ykYcpC/XCjEBJEvYTFTniEzpkyVZbxSKlYNT3Cm/wtkkPsRc4zc1V3WPNfWwm6Cq0BAKPZY2PvMi
K/1EB41ZOqoXXpC/ts5T3yLxK+YExiCbKdIdnglYfnFmro36aRkYERanUSM/OaIA1aRj61NTOd7f
y/fBpttzKdYCXAAaFGCXUqVzWaC8WrJaAxaBNZM3EgZItZp+Bml141mlxvcTWuznLlaiM+FO7YOd
sQpaJT5Hs3Ic6vnU6XbgcuMXnwn1MJ3/VYkKkEez86hH4Py2mj1gpH6GDQraSQ1pZr3pWrYHlPtH
r2tnEHYcVKuigW5FJ7yo59alXtW5l54mT4My7N1Y2bOmPOlpfyob5RQX2pnV6sXNOgwx5OPGOV4G
ajjHmM8SsTaiT3n2n2ug5qczSy7GlCmemETzxgaZxGzOWwJOKy5BQ7VCA8EAWryow0lOX4lJ1XV4
idoGApT9CAioklYmPvNIQFVsAC4EzWOyNeAkr/A/nhcCVZjTAumeDAiBrJ4S9UkFWYnI6KFxV0FR
HRJcWurHcMAbie6KMXCCukIKTuTZMoKr1QejYyQlYQZdCHBGIQ3sPbZJTrtmBsMB8AjIqZdUp6CI
Qq1c0azQoHTfoClap+bOcJUNz7NqBgRKyBGAIVwM7w2t28W8ba2wMViQ1KY3lp/0Ijvcv5PyucAH
QkCN+QPID1lIGMSfXwVc1kgwyl8ZVti5tVchfSY/8yoczDfQk2wEXGum0IFFGQTnEEdCSn00u5jr
acKCWuWfSVhLHc/oLx2v91NW7++va233wOIFn02E/oWMzOmLxrUmG8ZY6fjxNAVWHIe91bzdN7PI
z8X+XdsRr+HV/pmdRU3aNxbIpmYeoNZf7MtOjKcD6F2AiBld5SDed1uTiUsZUmEX2SqGRlC4XfRs
SBKbPG+4FY6/wKjfPuq+vtOOUTBfhl9dUFw6yANuxRWre3plU3Lf4MQsQewPm3X9pZ6+qyqKEFt0
oHL0IPZThOUoqmD2Z4Fb5HYe0ahnuFygd+usP+b88/4XWzuF1wakA68mjqJDXsEKuQu1Cq7aj1PF
K88ZoA1B+PgNM3sbT/gKfQHWBJgafC8eaXD+3p4RZieNks/QBxdCwyZkcaOTexGTAMoh37O3ciO+
37Qnt2GNDK9g7Jph9E8fJEft6O76s3HANHOQ7uJgS/Vr0550LhTWaZgMwfrc47yPYa/4Wls+hnIP
YuYPws18Cw6niy27jiTej8nVlkq+RI1qjFcjAg2H87ADi/Y+pV7+RFW85hfzZIF9zQNV5FF5xmQc
t3zb8NSfykZNefXuX39X6e6jZdLFPce6m111sh6zHa7fa3vs9pqve+lLhBnLrU8rPt29dYsreuVu
lHbuiwIeNiwsBzjyXmvCNG8K1TMUSn9U5Vz6RqyGQT6n6R9Tmdzvg9nXGzi1hR8QkHaEpBhZA5cV
fOztj5iihivELOZwmjpPHS3fMEroJG0JW8qlXQzD3ZiRovw+BfWLM2PciRm/neQbLzO/jF8r7SlN
Ew+cwd59x7C1KpEJXG1t7gDGTng6h3X52wIhhao+m/1WK+C92XnvA4pw/8pKhxa761JF+IIeA9+N
302H8WdkeCbUVYEpMMCJyJ7UB5zbdp8epmO+p7tG9Ta1uhfLhTw3ng/xIKNQCG7Z2x8SZ0TPmmIS
hxcF3XN0aIR+dtAeqx3eD9ByeMlef72/xSvOHXBO0AapIh1fUCRaSWd0RgtKSGfKdwqLPLrpa7dM
SIcGogHQy6Qgw6Ol534C6cieBvxrtZs6jCBDMxJjV1uFpLW3+GZZ0snhNXdmFGJJaMQBf1R3E8iX
wujEj8Mv/mV4bJ4hFv6wRYqzMviNmPq/m7lgTVQbdRgFV0iYnqrPULNRPDEBnmH+WFh/1p/1z+ST
/k05ty/6Q/YJCgobF2ZtqzE+qUK4F4pXC9gjQi+ejawUlMTkCN3ehxjY2X9jAyUk8ErgzCyUVkxc
+hlKQCB1Hwvgy1KMBDHF3GKMXl0JnA3K1++sg9KlVNs4ti1quxeWP2YYlCvnYSP1XbttQOf914Lk
MrsWYq0DlMMu0J/1c6hmkeGZaskH80m8iqgRIxp8pz8AY8XtnSZOp8UJc0momXMQ8z9FDcod1d34
JisRFGqZqBxC3w2MWXJOlyZpzLSBY8hfKdTTnLrKvnCy9medGeRhMCt6Rh6pf7CWh6WhR6uiKC0k
THW5WltG4wiZr0kPgXgpHmna04ca2uk7xotk1wB0ePiwqxJUdWgMo80P0ID4oFd+OiPaXJqpo4Vu
X9J9pFoI41m91dSQizsoj2H6AzAPkaZgHEiyQqIYr3VFppBU7TGj9Ihs4smcFX9qwNhyf0WrtrAe
kTiA/VZ2+LreNgCOpywcmxfS0szP+ofOqh7ywf1639LiOolVXVnSb/euneuymAY7C2eatkHb5LaX
mnRTHFj8NTdPqTADrD6m7IBpRNp/a2ashrHJnBQC9txuZvT0IZrqpXUi2gVQ723/Zm6cVYOX6hN1
U28ocyvfNbPTzns3ysthNwJeH78yaK9s9VAX1x0/DQUIYClQaUeuK113TIE6SdSh4qGZv7UYpBu8
2psoBN/f51UrgEOiJyT0D2W8i0Uq8OAMbAjHfBZKba7jtbnZ72q9IPv7ppZvHGDFgO+grmsBeAng
+e1m94aTdONQOGGrF6fCgr5nx1C/L+fHRvs+M3MPAdS9mn7FDIFSO5eyGUOi5tSvi6ELMnMjAhUv
6u2nF78GOCw85ha6YtKLm1Z1W+Z25oTZSIKMNU9T/1BFh7YAgMKCXqfm7BBmbGz3Mt4HsBXYGPFp
0VjFiPPtHtRVk5WGxTRQrQiiERaMx+wQP7U7B5Q5/Mn6rmzt+iLcFxbRgAN6BMUzXKlbi+CEqJK6
6LUQf/ZNq63PpHL2utBFStV9BnIZAUArHQ4sqqkfRtve+AHLE4bTJWbu0MEC3cl7DHLlBVVdUeA3
ci3MyEPHLlX7mmyp0K2awPwW0Keg2li0GlH2rWInQj6eRj/b7hno/879fP/wLhMJrOLKhBQTjq6t
2JmSwgSN/FEf94nJQs51Dy8OlKO1ixp9dDASo0tI9MGEBcwwbo6MU86MFiXqzARViSiSDI0XkVdX
/XZ/XSsHEiEFpPuEn8FTIvfEja6ilap0c9jW6lEzshCH6WROXaAa9YPV5qCV6R5qZnsK1b1Z7Xwo
Hu7zgr7Zk/rRAAd062CSEowpok0hezyKqjlmw6F5WmFUqatAyWgRX2+f769YX/p8F5yIgI6hQARi
Fhk+ode1m1lRXoTo/xu7SY+h9Ax9bi+PE/cVI/jWSYtSI4DgoJ57MzAWJ3seP4+gZIKa5nCua+V7
3c5fYhCOH4oeMDqnpPo+76h7NhiFomoWmSe0C11PI3xLx2DxLgI1KNgg8DaipAvokHSbszg1Mo0i
odUQ/GWe0nw4JBcWkJAjVgY7K27TrYXZjoZIn5o5LMreE/23qXCD+59gcV+FCXQQTPwbR5xIry6U
N5VKYcjK9R6Qpyn3baX2IrolQbJmBghdBGBi1GTxobXBym1QI0/wPKXX9+CUQogXReOWT1/aQf0U
FWLYAh88fNDtjiWTPpC51Bk40MD/pzXH2dqBNGLHj8rL2L2miW/5/UEJtoC3iyAaDxeuDHwr6u9o
LUpngQ9Fb0EAFVdXV4KC509CDMRp5uNgjZ6bbR29LXPSVwOysIhzd57ClKev6AN9aZ2+9tzmF4Hw
kTVHG3OxC+AD2FVulic9ldasVVHK1CmkJ3K2j+Ox9ZpA36sQqkq2E/Ct1UnHnnXOwNwYF4sH0eR3
X6Iz9cuX8s19BSTprH8DtVH7aj4kQfnz/mUQ7+9NHPK+TND3Ae2PwMiU3ufEtvpB65optNrs0Bff
LOM7sd5ot8XssAy/JENSQNmroHUpVByXwR+DADPG9kMa9BDSMM759+J8LDY1x5YlVsmkdDPMPmUs
t4YJlari1FyG2GfkMJdHI/ds3/Qgqrx3AAF6rsP8F2qRMfWgWmVu1M5Xr6fgR/zfDZYCvVHhvBux
8lBPvjags6H8Vzdv1HE3bMiQ/iLvnRQ4+DzUJnDhOm7pQX/vTWn5RvF26f7FnUDbGyE7KDNkOtUU
M4hc48oUdgoIu73SbiYXQ8bgZvto1IYvJwDwQrgQCrUybT2rlShJQd4amkYdP9bD2Adq7PBDkYB6
5+MXAINDWBCCEICKpLQAFSAjmVVjDrNqflLL4Rxl05NFpqNOtX/xmfDmIF0GbRKwoZLHhEupk5Tn
cCm99T3W6C+oQEDEftx439a+EtQGMP6NfjX+kW6a6SZ1OsT6GM7RMHjKmP4u6mIjWFq3gXAJ4yoI
D2X6h4TNIzVBnheyDBqMLam+YNZW2fg0a8ca5CLv4FkMysnZymxoSTPbI4yoz1U7QvkG7VY93diu
NQ94bUX8iqsMocxqm+SWhoelfplJ/cCH6VhAZ80ePt8/aevLEY8Kgg70qqXP77aQM68gBRXaLsij
lcZLRvexrcs/982selrMjwAQjKoM4DbSS8lsQSMxxXPY/IXmA0B6BpT54AQB/vlrgk/Law/AtX9X
/4WjQ40YmpwAJGIYRz52jsWnJqN5CAnZ1HNn80DH6ivvMRJwf4GrZ+/KkOTW8wH8bqUIeDAd5ijo
zU3f7xtY/VBXBiSXrYCAY9BrjshtbntfdUAHXA6IdiG3uOFQxU+VX9+rPZP7qobTUA0junlY6e0/
kVORXUn5eajL/ZTXgHWmx84AS9795a3uHxJDVAHAOIKH6fbAD6VZFulQTuEAtZgJxEBuNW2sa3UH
r0xIn4gPNet0HrHQntsThYT5ZHVHKDdueKHVIA0d9v8uRfpSkIiLwGlSYCk+9Gi+Q3HpdfjmeDp4
vas38/X+vq0uChM4mDFCiRZY8dt9A5RFG+NWncNZycJIZaEVjSeU8r/dN7Pqj+C5AWcRmD25MhQN
XdnnhjuFigY97N760iXztxKjgGPT/5sriyI71oQ61ILXcohy3rd1P4aZ2f5qckf3bG1MPNTiyEaW
snbmAKUUA4cg9lpQU3VTNJqAu4+hy6zG56BE+Vkx1dhSD1z7RERQumJ4wAE9h/yY54C7gX6yRzmB
P+t98zjzYc/i/tPHPxHKUYaGJxa5KpHMKFOjJrmj9KGiUm+Ivs0V9Zn6z5BU/+KqggkBMGQCh4oN
vD1yHSXFFKM0HKLu7fW2fqZ1tHEG1o6bKL1A0EMQSsrTIziDiZJxZwqn6i9lJR7ZM+Ycd1264VRX
7eCYAcKHkqAlU2AVhTWnmaGh5e72ngLO1L79qdDT2G+p2K+dAXGe/8+Q5N4SJ1EiZ6imcMRM2kFx
5vQ4GSSF9OJQ7O6fgy1TkkeYNWdidqrBE6gplLB44SXQqgTpzu+P28EMFfo4or+3EF7JdbhRh8UD
KEbiU9TSw6TQt5ZqGzXpteVg1BwqUaCGBuhcOm3OnA+KM5EhrNzS9pzcGk+0s0u/p/p0uL+ipeAQ
InzRP0fk/Q4/kxBFNE3MpAHMPKyc+CG11QclqsvTRE1vGIsqSMr+pZzJ3o7HMIWi1H3rawvFtBSW
CVIxZ1EySVH+UXNAqMIEagLz0AeFAfwU4cF9M2K/pNcdaYyODQXHjZAZu729DnD0Q84YippZBwFJ
UvyZoZ62v29k5V7BCMq0YDC0Mcmk3xqZ0VzoYyuGkSn3eoxBOCkH7JgDpNpuPLcr24ZwAXcXCGgM
f8mBJagIxhpJJbaNOd+nsnuFlEcRKArfqL2s7tuVHekc6sMc1W1n92HTz38UMFZ5BFMuu/v7tmoE
ECDUrvAkLBoDYx6DcL3T+jBxgT3KrKCuzH/zaa5MSJ9GL50MZLIVqPrTHybkSXuXfFPM5reS6sH9
xQifJp80UEtaKNTjX4tMKY6trtMpDkGCSUNzUn0TUzm0+jXw7wBZ/ItjAI1BJJaIHaFcKF1daxwU
yJhMaZgzHOvWKWo/mYwpUMrkz/1lCf+5WJZQrhO9KgGpvD3bvRIBo1XWKmS6kn02JUFkROehpbus
jPy61LDULcKN5RlHu0h0mIUXxAMvLa4bjHmOS3eEycfegsADKEhf7q9qxQSmb2EEMquo2sqNBm1o
TDBbOmXYpFBqMdxDDyKNeNz6TEsFKNRk0VGB6wFJEsgR5NfJaQ03nUkJeI2110t/fjASQHtDECtn
YIxC02CvpIcsf/pU0eMWIGUlNId1UDgDYQ58zcIvYXJqbphiATgETI+AiTW1Z574rj6xc6d6WxCm
pRtETR/sGcINAk4s+6ayGcAwkPRT2A9WMFi9z9Dc1RLu1TnduGwrCTZqOIgvUdpHno3zKR1LFNvc
eUR+SB+TC8BSl+5NgDd9/UQ8+9C+QheN/pNuvZjisN9eBlhF6ISymNDflDuZdQ15XrhFFnagMfb7
UtE90n23S4KxkfJozT+6+WdWONSbwdxsMPJ2/9Qu/SUg6BhMAFYcBX8MA94ueqxVSpw4n0MA1D63
bfs2udXpvonlxRAm0HNEXwz9QPkbpjbT06RniNwMwfjbBWWl7IZ0K2pbXQm4hYHhQ4Nz4fmHyjJi
gyMSjae3rAXgtt+iI1q6YywErNaiUgp0kpwfFGOmxF2FXkUb/WgzUR/TdvZk+/AKu3j4fX/XVpeD
QXMQ6oEcDowFtx+mKwnV6jxCJBXpqTc30amw2y2Yz+qnsfFZwLqFOS65SjqbneaAfLQIRzRdGHLE
PobOlL0lm7W6cfjwYlJNzAZIaylB/DMqDG2QwvhrTINvd5hBACRi0NDO1NXd/Z1bwr6BwUBeBYIA
/J+NhfIkaUsrq1xkpZ1vHoS6d7KjAXksT85eyAL/Cx+FIB51baAhgAWT48FGVZRZy60+dPPvSoSx
WTsKeP23AtvR/YWtfa1rQ1LgUaRgDVIcpMGkdM7uNO81ojykzRbDor72uQCkQUaCCjoSe/HnV6XT
KqomPGQkxRwRuOws8yGraLmP5lY7EbMjB12toCNk11/ypgmyCbIBvQu6obz+OXC382J3/qI31S9V
cT9zFe2XljbHsknYYUrm51blF8MBrWFR7Llq7vUeZJQRppp2xNiS+Ft5PfBG/v9CpKey5Y2Wg0wi
hUtI/GT4mpnntk98Yn+UXERFugGhCDCjqngWF6QQs9qANpXaadjpLzE/1kP2xPNfc+JuxGgrC0Lz
BEMbFkieULMSf371ZRLwVeV6XM3P5ZAcGQVfTPKPMRv7qtsi2l1xP1BMAhoApRAw/MrcLGBrn8a0
KeZnV/3UDz/mdKM+sfbaom6EsTgDga2YVLpdSjO3Qzf1xvSsH9pH9UeDOKY/oqn9Yp/VgJ2TkB22
LurKmlB6E8KLAGvCovTA5w4Y8wBGSZ/7SoPcEwtIuiU1tXJ13tFoSNqAfAHp9O2qQL6iz4Y19M+N
9qLMn0icBKb6hTqOlzZbvdelO0A4C6YnkBoKnJ0l/vzqMOAxp84Qp/x5As6E808QzfD6Yst3L5Et
oAhyIWQnZjQx+CTLSmluDc3DFCn99IJ23S570Lx42Lm/TODMKFq9JNm9q2g5gZBn645a6xfZbks1
c+W84GegyAg0KtIhkIfcrhb6ITklgtez2e2Hnd54LHgVAvbtbgpI4UEY7rQVmy3zFJgUW4s0Bf+T
+Wz5AIkqxpsozCL3Z4nJ5N7CsH6a/NWNnzzCwK/RHO57+JXw+tak5Hppi2ZEa7+vMjrU9r7BCkf0
0s09J0H1trXC5Y2AOeCjcMfh7Bd+i7hDFPNEy59d3L5h9lqIIN1f0dJjuagNCxQx7pugj779bKlT
gq26GPLnuH5WbB4QCLMbtQKAzhYif8uSFGQMkM6oyjGLwjGKdnbi7sY2fxgHw3ORON9f1Mq24aEX
HESQeRRsNreL6os2dsH1XT67BFretlqzMzzOFsXSuhUEFGLCXlDh3Vqxut5WG1ODkBlpzqXeH+Km
38hZFyZQe8aIBNQFEJmhJSvtGfQACWezwyC4A3ktm09ngNg29NjE33GT4NzakBlyzTmDRnLPimcy
TQdesHMdNWdixwFL2qDTlQ5T/ylIL7WNu7RlV6oyRCl0H6amiMMijw9pAooqagUW5FON9pc9kgsq
ifs4qYP7R2PFKlJy5DmQeAdRlPzGNF2WMeC6IXU0JsreGcDtHTn6p2KazjWFbibpjkojBObdaaN7
sQRdgtTz2rS04L4ZjQaz69Z7aj6CnTWFsKTtEw8Ocl89uZuBrzjm0pdF25sAcwxqPqxWOj3Unqmt
8oGEcTGbxg4EDUXqZyqAhHsTocN0dIyq7o8Od2h/ur/Ni7cPa4U0qGiEQ8hqoQWmTVaK6U6CaSqn
gYhN4jELc+iWteG9lvVstJ0EA6UJRizw38vT2iTOOofqkXMxD+OjceyPJhS2hxM/bHlibfHYSJbE
Vb16zc2yHOpYgyX2OL32vyDDqHiNT/fq9+Qt2psddI3xyvsl9brj5sydyBykL4nKg42XHtNMgtrz
1ngNvEljQZcdVMLxsfGzlyhIDu25C+ixOiTahvtclrBAWey+D/cDFCoUbG/NZbSBei1nzXMEJtxh
x2vd2nErctKnys1sDKlmbvN5yqboNBAKoU4WT+knZ9QicEMkrTfUz3Ritaf0JSRD6yejYruqbet6
d/+Qvae/t9vyvxhzAaLDlLTkgeMpZwjC5+a5IfbZKqYdsLdHy8l/oKUSKhHZJ32zg+e8uGP7rWtS
D5HuIzp7oJIo7J2aWgQv6viSJ8oubueH1lKPytR+HkvFc+3mkVTzXzuL93EaBxaS7yHJ/ab6hzaa
rw2P7ZB7XRZ9iXslcPtf/0PalTXHjTPJX8QI3scryb4k9SHJlo8XhO2xeZPgBR6/fhP6dtfdILcR
mp2Zp3GEqwEWCoWqrMySfh6UJKDV9IRC/gU1o40XFU+VI4ubK3fC1akGpFn4OBrJ1MIk2cVuSNgN
0JW3E5kDrPgb3udcRINrLSwELZqiTLWmgiCcnfn0QLfRJrV2XpD79cHel30oPV1roeraoHBj9x6b
RnxIcuIwxTlsgwqTpaGanhyUTPloa5IFZWB2j9DSkMnZr8UqTCSjKAXSZTwUhcOlmAykZXqSXVQl
0bRw8KLmO5nnxvbHHBQ6MqddHmVghFBa1zAHDYF04fOZE3XT2LbySxcr3zDAcBmm8qOANwTfaxPC
gkChV6UOzvCF1l4HTDCEfYHfanydTJLW5SKn42FeA0gME9fIH8UuGCpKoNCDeuBJT79o2RnTUZtI
f6lLGY5BvLVRUIduLhJ9zg2GfrmwojrqUjfLkvREphgCjONkqQ8kseYntfDqjZLamIuMMDaE46xb
F9Wks+TyFn3kPz8AZUuQc/PBPsE/Y9Y44AJRkhPg5VNgDtPg2wpyFSiXyXBCq6ZAEomiM6IwCmW3
55uOvVYb/ZCAXntsdkwHQfBM23HnRq4jOediKAGvBNJK1NNV7C9Yx4Q3vg7th6jsuuKEyuyghXD6
ydy6TefKqhXi5QlDHoRUACYErBDIUmFNBnSBwLI1ZacsG8OcDJj7TP0m/Vbrr8Ogb4Zm/nz/alhu
IuAbnLoXxL2YAxBz87TVO4VGYN/KnamJN/qkTQl0YlQ73uBNoMtoJRbZAV8gOiEg20LXhUMtbj8a
3japas+cnTMct2RnbdHHanckrMPkk7FTz6By91m9LVE3kQ0piWdQNC1keYWJRn2dwTQbHAeETGRg
fzDKmO6qRhtfLMvs3u7v7dIgGnUA1OLUI2ai9HC71lLtQNBHQCvpgjCzHdyd0+KWcL5ga7b3LS3S
O+C9bkwJflNkGe5P/PWnhOlBZn1nOAw0+1WVuwLT6tRhPwx7DMZU1t1fFFXeN5VTAOJiQCXvPUO6
yvYIGrlOlls5FFi7Q2ft0ceDiFWyUQBgH0LjpG6RTycoVzd++1SFDISLyHdCWeK3PDe2ilcfAisH
leL33G616SRmz0gHktSo0bcQ+mKvTusCw2qVTVgMiY5ZncIpULzKKslXXp4gmEYAx5lAxrnQlKJe
apN2BD0vs+Jii3dR4oVmNzUv6HFJWcRXjWFqmpdygCASVbvKocpyKN5mYH2smAZcQOf96Vu13U3I
pdrwvlet+C9v2XM7XHbJES4ToseY90pJekq0PPfNwZvtsB7tygirruiGI4rRH+0MwI9xa/GPqMOh
gRi4/Y5eyyzQS7D05NbOn9IbUI+wlBbTzZqdd5LlLYM6Juw10Duh3wGmYLH4MXYM6iYdKFhLMLCz
0LFZ+lVrmlQmUbRqB6wBKNaCMn9RfTMn0xhMG4yrpWrTQ+vGzSYqc0NSnVi1ggcejwQWyMh5pnp1
EMFL0OtJ5CSnwoqVB1cZ2AsAmbJS7ZoVkKzjrKPDiuK9kJR1c/L+ck9OrGUoeKhNpb6BPxVCwx93
PQRMYHkASwIKWLDDsqR3gSlNThD8DvTZIycTUxwbb0zGx1jNye6+ubVjBZ+DVIMOPBI4VW83L3Gh
D5+WJl9WWxYbAEuABqDW0Ma+wyqUBO6b49Ho+jmGbwTuLczT81se9WghWk0WLeNhyKNTa6cWxCmz
+MDQ19x17gjdBofNjq/Rtrzct7o8zkDF6JwyHtV2zuB3u8hSbezO6DzlOM/xFBisf7CqbtORqN9T
hEhJYWPVGnAAnHcRNX2ROyDtLEVRc1M55qVDUdIgbHq0C6P7DrI97UJbZ5B8w6VrIrFAzwL5E64h
IH9ul1fPveeW1E5OeecN6Fbgvp92LtAsMiX15dd7l4gEYg5YAIyACnlE3kyDAbIRcL9i0s9j/U4z
ldnXRzvyB286jPMos7h0T1iEzB6ucBQbFgLRNbGK2qk6EN6CkeERiagS6oNbbcBKYHw404UpDM3w
CaB3rMrtLup12taobyan2evbZ6D/s8S3vHn4cLTiFRpwQ2OeGRFfzN27rqyjvuqT0xRHb5WigFrV
03/d9/c1h0BpG4UNFBMB1xBOWU7jEUgmcPRSk0YPmVKRY+S6lWTD1rzh2ooQOqKSREh5YWVOvuu0
iyH62jz2+luv1tSno2zmaG1RSF/Al4uXFlIA4RCr9djT0XBiLjZLMZqtly45O9OsykbcVg1h2BxP
EbRWNFdYVwrFhSlu1PikKG17ckGE0UB4mGFi5+NfCQkUnwzm2sBiYbKq7HGoDCM+jb3enm3o3n1r
50JG67aMRuAgB9jM4Nw2iL1CcAA365Cw1IpPoLNHzUpxN4Ma7xsjqf201yXOvXZcUUUGqA0vUw4U
uj1DyACRm2XYuijSyzMoYNFxU4o2Cscq6SW2VheGoA5VVVRKUN69tcUAiFGafo5PWtrPgdUCY5mi
V72ZLENB/XMek0/3v9eKQSgzobiAYjm/R4SbucPAm5FNfXzqiW2Clw5oPbNXosCJGQ3HMZIFpJXN
5HEd3BgoXYNonP+eq7wGCrz9pOIsnyyImfm0SLdcqjfArn50mAG4McQ+AKI5NGo5bVIlQxY5TgFP
LNkUdk2UYoKGfZT26N0KBpvg7DaHjgqeCGDXULsTiU5Qc0g3DUoVrp6p4f2PtHJ4MZn614jgFTQt
aqrMXoQqjF2y85AMLduCfnn4sFIq9owzZKCRjdzJEfP1DITzidnF8QlYYrcI+zrJ9K3HUk0iHLzm
BZz+Ai8tdGFxDd56QWbHA6OeHZ2i6oSatd84kN2cv97ftVUjXG0TWCvQBogIxoqlLshE+uhEy/nZ
bbQ3DBFvHY99OA/DnvHzgwDBKy9CeCAgCbAgLBGdxi7rUbJq+iAlqp2Heds1QB110/D2LxZ2ZVE4
Q2Adn0HU3EQnI+0fMrcMPaebdsgliu0HDaH2yCWOYQu9Xszm3H6m0i7n1K4G5WgNlm+OHqAM9nSs
xiHf3TfEf/FNBo3EGe0y3rNGBRfjbreG2qacIzUfvKOj5g+ABejbzkpe7SqLwtmKZCrH/K4TrOF5
D4p6rIszwQjLYj2GDdx4cI6st9SQxcW3oaUPjYFhbAvzQdDxBRmrKpuTXrgjyhiI64gSXORgiWhl
0Vy26gSrc1EfAW+j20H36m1VZbJLeN0UIjofBVkOGyQgKodG4egcozYPGNlGCugGRglSahGU3tfz
14gQlFClVVNGYCRVu2CaQRVpfbvvFbJlCN8J562N+ggW5vaTV+6T+XW2JId3zQSqwEiP+STSYni5
iMDVxGaY0JNubxtoLLVuaPQfHWUBhIEDMf/XDN/Lq1uvK4s+GXqY4QSwWk59Q/tUEV2Se8kWw//8
ygomlR2oJvP96uMnt6dvlTrmAR5o+/vfZdHR/89ycLMCrQaFNPG4stZWuz6BK0M64Mf0pj3lml8f
k6N1ZBs1bAkYWGXsnetr+2tS8LYCLGJmFcOkXnpBBD5bPQE0b/5wwer9Q4GmBwVQzJaLj0GkZE5N
UVA+Nh4Y8EDjCUyr9gKKIFlnYHU9uJPQ2kEteTG+PtcD2Abc1jniqf3o5GdMfYNyVUY2sKzP4/WM
+Xg+/wFNV5Ssbl1iigeiWXmlHLtQ28ZB8cCUgIHj3cJYRgAo0kO8r19ZtmmL54yGQ+e7veQOWYaJ
218gPDzmyejw1sAvoHnvJ4YRuDOR+OOqCc5wgOlYXCCqYEKBrPtgk1w5Fhr93Vvox5WyRu2KCWRD
SMk1cDcsJQEJmUolcYFBqrLhlGrxl3i2ftw/VRITIqtKTqmZehVMpM4vNwUb1UeR++AABSceCHAx
VIFWnthMHDs6JqAAJcc+jvZDo2/SYpJ87KVXwwReZfxeRVtNbBcmKEKAmNMmR1YCgFl2Pu07Py1S
SaBbADXel3JlR/jis9Yqhlm55DiPnRdG1HqMoNAB7gSokUwc5tDkh04jj6bTfTVM+skukyc76ra2
ooeed+5AWxWPzlvnFb/uf8S1DUCDmzN9o+SNWajb85YNlV4hUpGjCo1tzwab7HRKoXX2/7PCXekq
0Ne1qkUt0ckRvJO+xf7plCG0HJmMmmwt/M+vrCRemlCMcJOj1z4T49WKnr34n/sLWYxE8A95vV88
MbyyERupXps9nF6p9X+8pt2ORPXtytol6G/peXQYOmtXz27gjOVDXA37jsZbx2X/wm+vf4YYJhUK
yTgFG6rNxb7KyNa26yNktzb3l8tXc5t43q5WdNspYhgBxI6S8XPdA6LDjuA89LtkkkTEtbh/s69C
UVMbs9Y2eoMcp4f+B8n94ZSH1c78pp2Sw7ihSdC9xY/Z1gvdz4NMamMtkGHaGeo8mDhAyURI5jmd
SVnOCjnm2XyJ3Ghf9K3ke/0f6/trQ0gHRoC3usmIlKO3d84R1LpApv1YhnUwQrvBDNmfudy1aD2f
3C9K+GExU+60IG8Chy7gChC5unVaaP8qtTPCaYtZHQOXaWGdDTI4xPrRAJUpL3ciNxUrC7NuDUY7
qwRJlhoMc2CE0cNA/T5UdlVYQrIx/CgZ4vthvLIobOqcDWZNJlicun+geOVPoOG8fwAWaPl3E5hz
QGpl419xfIMYYzYaeU+Olj9sNOZHre9tx711Mv38zfijHenvYutIehf8WC2O3V+j4s06VIzOxGUI
ZOTHRDQfoD3bo37LSsixxJdG0SXuuXrOrwwKJwA0y2auq1hl5tAXt4dsmF5D7dp4jtpBgkRaycXh
jFe2hI/WFh2jGNHkbvKuWBeOj/YhA7pWC4wgf/ZCR4Kyki1OuOJIgo7xUMCg6qVBHU/gsnxMPGST
g0z/aDWQXC1NvOaKIU/HdCTHDumQUeBaN6SBRGZDOMsTMfXI9DpybH5pFaCtxpO2d8CC6BzbxO9O
Rah8k42MyEzyDb6681Jt0CLXhjuOnX3pbeOsJv2Hn7XcKQBtwhFDXix2JPWsUOYxgwmtigJPfaKU
bm33w8/zWyPCbdajdRdF80COyWz488zpWRPQW8gIVtZP79+1CFdZl09Fj3+wXUbsm9XPOq4CzXou
Ab5zv3eJHd4PUevm0J9Dpxqtd7FRQhKqoFfbkKOZF96+SVrAMtryqS77B3A47EHgDQW8aSgl1ZTV
U8URN3h4coEI8VRpRWllpMUqK/IYA0JlPVlTdEgyGXScpzKLYHhlSDhURZOrpJ2wPi5mCpW0sNDm
ULNep27wE0uWCyxIMd8D/pU54XwNagJGelLjfIWQ/AI/3J+xDavILw2givADgmnr5lv0bpxAeTD+
qKG5l4V/2YqF8wYNBIBeZhzxqH3TMrpJM4inkgMImH2WmRL3eddvvre/QirpxWaCKWBYy7MnVPaC
LPsZF7i76TMtXgfW+KX9C+oWKHfXu/ueuxpXrrZaOI+Y3kAXZYALpQRnMQO8++d9A9K1CUcRSEwI
aQKt/J6SVC/OY4xJDmPXfqrOso+2nuH9XY0IGcFbewTkgt+hb/NWfysiTB0kD+7gj19AJ/FrqPzs
ny5wv5S/XQhKy4CN6z5joZWNxz6Ye8Qb3NBas4xLvEucxK9OnJDczb9X82uZywYZVx+z6FP9ry3h
BmepzvTOQTtbOyuvztfxQM/ZsRjer3B2yl/0EELuu3YvkzVeTx2uDAsxp5qbRCkbLFLf9RstLDbZ
AzlkuyQYwuxSbpJXTXItrad/VxaF4AMYalxoWoESxEN+oAc+qpmWvnnBvMAhhnKTuvcOMsZVqVEh
BGVR0qG7gGVqoKgkUBWOuaJcSPf11+lreaq3w36WLJT/lcsg8PeTCiFnRjtIozrFC4FOfqZ/9fLf
kfcvY+tfK0KoIXid29TDbtabfhPtTejk+OhfqEflq7PNHpwNIlyhY8yqC/LM74ZDvqs290PCesz5
+xOEmJOmY5aoBXy3674q5CmfP8jN9J/r4+/fL0QcCLXpCtXx9ysVuOJasCinssm4pXY7nnN8ch0l
MWC4gIa7zcecaXLUfsI2thvra37xtunWvvAxozmYwnGnP9LjsJclgateyYcnQaSBPtQCOe21XVZi
WBM7B12zOfS20CzNwOrCZQ6nsH/Vv0RSDvU1t7y2Kay0q2kzgymHP/A60PufimiTWLIessSI+NoC
U28/U5bitaXTndG7Pwav+ZSOGF+473prGdPVYiwhRFfq7BqpnZNjDHbv0gR7hzpDJJf5xJKxNK1/
rP/gCdDixxTLrYukqomBsMz0jobPwuIFbV0OiTZ2zkN0mTf2PttGoUwtcXV9VzaFGEIZqI7rRPeO
uX6qksivDKiw26+afbi/j6v+D1Z9DpZ4X5wQRlirdgpnWkAYoYfxqdgrCI07bxMdah2X7HSAaNQz
7UNZ7221wnFtWAgeeU5A7QIOmGOPCscYtv7wmycUNpDm40ndW5KFvsM+xagMoCT+QQMLt7pw31FQ
7ml2P3tHld93WxXO77tvXfxE5p2bBObnhmwH6ICHSqB/Grb2tgsG6GN8zr6mhZ/E36kaeNCt2cl+
2OqJufpdwq2YGmTUZnf0jknVb40h9huGJ05Kwvsfei1WXy9fcGIXauJEZxqWn4Ody36spY319XNy
tRLBZxvbG+vOwQ5z4dbipT/1z/VO2TQb66H6J9+DZ3gvg2NLbQrua2eJaXds8o7xIT/MYXPBrMDP
4rMX8C8IwkXg9pIt2dzfSx4pRVfiCAwMChqYJBIJyV0D7Ml47qLlZM3ZY2Ym5KUrHfVJ7Szv6+g2
Zy034VLp2Fff2h7TDJLgt/yWnLgAhGBAG3MUlfAtQb2kD2VfaccEoiKUvbH67f4C1w3w1iTveC0a
GVHb0iiKYMADu7Yef55kZMDLDJtzO6BVhOIVRsvEziSrNVKhw68eyayGWv7dTp0AcqI+Kq7hJKuH
LGMpiArQZTWA+eBFW+Hkj1EPNuWKqkenxuszcR8BOtsaNYR3IWr/4U9za4vv7FV5J+mnntK6Uo9j
Me5Vp3lutVTCd73cO4i88CoBersuJhGFFwNoevtxniIcMwA552dvmCp2MKK5zk4UU0rtq20qVvEE
HGsrm0hcmgZmGc0tEEYDxAcE1+3q+OCxOcU6drJQPMv3+iJhwEnHNgl7zCUlG0o73fKddCw+DOgD
dyacHWxgXE4N/flb0wko8FqvSvnGmhhAyovcd3oZsnR5sGEDnoJBBZzrBaoeknfAE7rqfMzV5kWt
QAZK7e7BrcBy0emZ36B5k2pARdql+eG6Kh8951x3gBJigEXYWZZ6U+YwezhCBUt9HDV1fojdGt2h
jPZHSBPJlELW3p3gq9Ex8oXVcmKy2/2ckzLuorTyeOW48ts/xtbYK5s+2WmOz+kEUD7eFGflQtlG
ptO2cuMBdeoAbW9DFwk8f7emM3NEg3iY3KNpfGNgXDGtt8x+vh/Blp76PpoInVU8gwBjE/bTHEYT
PJ6teyyTXWbGj8XU7DsQM9SlP+ijxNhKuMQsKdDBnKYAIEAhlekbs05AFOAcjeyJuaWvmLKhgWUI
AxXjlQXuuFdhpYz1xLOo4xxVFkH/6BMb3E92t1dKY3d/31b84saSSIySaFkRY9oO0BQku9Fj/eB0
fvXbeaFf+NsE0Dx01kJ6rEpfWvRZnj7ON8nZnNBcAw5VyOkHM0nNqTGdI5jBrbN3rk6gEv1cf28/
cw6uPiTxpvzR5JAqr8JkG8lKzUu3xK2KIQYMGYCMFfNDt3s8A29d1c6kHY3os5r5Ni399qOskzrg
2hjqxkQXVzVbyPdBiD1RdOg7HBvrZUJa32Wvhi1zFnEhmLACzB9Mw3zOD3BrYR/7Lu28Hqwdp8hS
vENspyyI+pxs6qnyJIVr0fMB31XRCkVM1AE0WhxlTP1pzExmcqrj+otT7o1x+nzfIZeLubUgXKiG
MYKVPtOxGMBO/LIHU56FnQssq5EqVvJzep3Xva8GM4TgNQZYE7KVtx7QZIi2VT6UF7ZNie/pvqYH
rvEIpgkNqiZe0GycByV5rbtD8z0J80CX7ObaWuH2jgOGOzA2ihidPnYUjzVleh6r4U3tyn+A9f2k
aenHtxS+YSLwcxdc3OK95Y6sywZOIJIGeqGGQFD5VvHy4Q+HYT+QBmhwDNxqQpQf68xtECrJKXFT
8CgmfaEZQW+SHH3DKm1kNdtF4MLHQ2cZxDv/TYsifLyBKBmmyQpyavG600JwsXXm3msDBWwaQxj9
U1EfGovxpoKwORiIwvurFQP0u3Vg5nU8B4DyFaGDDSiqR2JgtU3devs6VauQpBHk1Ek8+zEoNiRJ
4Iqr8LX+jz1xdrPHGySvLYOcqHvAWOImzm3ArWSyeysHQuOMzoAgWOhbiKOUNSkb1mHy+lIP6QNL
XyiGG2k1b2laB6TtArOR5UEr6zJAPcxp7EFZjafB7RGcDHCLgfSuuBSasymT/All+OchopLG+Urc
4tSY4C3FeC0qgIIZ4Fd1xW3d4lL3SVChFDxLvs+KP6ADyz0fB2BZVszNeNanLq4ucVn+Lnqv8CNl
zhFNKnOrWi37uPvxhi9EfpG9IoAI62EK5HWmziouhvpWm8UDbWjokH5TyLBSaxvHG6Ogl+NdC5Hr
Mxq9OI0bs7hgPj7QcciK6F8sBW3Q90IbmsiiDAn6Ltk8zLZ38mwDKDCmKmFnlv0nhqHoILOV4fX+
yV2UEHB0MX//1yB3yavcCvPyVVtYFTnFuu/u4kDzi9+cs5xCprh7030aKKHsmbikVBSMCs8ZOyNZ
PA0wyhnLk0djn+yGrbIDPwisyfCrK8f4ZoWCdxBWlqQH7uaUp12x7cvXmKn9Z4ZZy62Kh8BGcWj/
1FfNKDkEK4eZUxFipgP8sCBVEjKqqHHHAhMk5KRppevbXqQEfaI+eNr0W/INeTov3NzXlsRwWJA2
bXOzcs5aqfrMIL5anDMDVUugBobira6/2lnp91b5wVEm+A6OG3/DgCgN8URYoYLJB90Fu96lovR3
THKo6Lb0s2flkufhyhfEw4KP6IH6VoWs9q2PAjjodhpT7XOpqi+R6X6piuKh9yiogPrYr5OZ+grG
9zb3t3XlsEOjGEzFSIYxGCbWmfIIEt5dmRWXivXOdgIDzHfqGOa3+1YWlWBsIij7kQugEcOpqIQD
2M9TXYLl3oWb+PRXedA3M6Yx/OrX+Kc9IOcLZCXXleAMDhcwswBuifHAxXutqCgZI9fBXLTGPluR
U3yLk6F5YlBjQ8G9VmUrXNlIAMhxEDC1Cjk+kSinaPM0q/vOOam9sY1mK8i9HKWFP2oG0QBN0Z5z
xdjHCYO+SQFu6xmsL1Hnd42xww/cSrZ7+WP4YBeqhpgOAFRZrL0RLZ80D8LNJ8uv3qqXbEOzYK7C
MVAsFPx1P96odNNHksLYMhZwqw5aCdhvTh1668EaGWYG2mDzxLrDrJ+bZN8NknbhopcB2j54KdcJ
AbP/kjhWLQevNyvUSsonPbCDEgol4fizCOYX5cibeXkUkMg3C18mR7humev7WMB9c3Gr29Wh+AWR
QJzeU/MLe/qDo1EVx7dOoAms4lALUrS3k9D61hf/YlvxFYFUQpkWkytCnWOwSG+UbWYApKD52vCn
xzhtCRnm+z7DL4jb8KqjUAs6F4xdozwlDkFTqy1p55XaaWSeDuley6Pad2+YezsYXa/Fy6jyEi/I
mF3IiF2WZxUWkfOhUYqxHODZbnc2McmItVP11NK3uX5I+x+oedTm7v4CV84ErOBEoBSGdNATvBMs
E9NkRqV6svVnxzrH84/7f/8CPAPX5EJGKuYpQcGKQHe7DFx5I6ggnfkUgaER83iT2n9rspJ+t0q1
9idVJYqvNymzDq1ZGE9GHaOPiad33YSNmniygarlelH1w7MdZIfcY8UkK01i2ygrYz7NDZQvij4c
UhnUbPnhYAJ+yXcT4u3ilTVRZk2Okc6nuOxnzWekj8E7pJrAtCWuFscblnSIPJJ95h/q1lO5gh2K
EVymcVmQAJ608XJ7nE7zL4iV6BvSh6YCCZo5RkWz+qa6PngsZZDwla+LtzRen3yAemWC1ZszRafJ
NJ26kB6Kwqfnbj9snYfhH31vXe4vcXkWITYHohINhFFgRxbZD2oFnCWVXqYXj33J4menqH13+KqZ
z4VUvHMZswFA11VI6wDmjtK+UEiyhgQUPU0FkDSY/+qoCWuX+O0ka2gsPQVFdwQxdIPBC4Br+fZs
FDFeRnk+xRevc8JOLwKilFvHLHfxh085DKFdh6sBC8M1cWuIgAO/dbs6vqTAHRbVF0xlfr7/cZbn
ilvALYASPorbYj5oVE7kKlkZX3ATPplT6ie9jB5u5aN44OCB4AJoDOEIQkAErl71gLGIL/Mw7puo
OJZq9lKmsvt65aPcmOF/fvUqShxdiWiOvTLr1Gf2D4fGvjpdOvRd7m+ZbD3c368M5WPZKl2P9cTZ
Z41h3MF8sjJpdUi2HJ5gX1mpeuLMhg0rlm/8an8YYb2jPzvXJ4ckcM/1J/SJqzM0v2Sk7KurA1co
Xsu4AJDB39pNi4wyneTxBfJyRkAa8ziMyjPNzXlzfxtXPA9UBx7YkkF2AOUmYYGg7chYpikRSjVm
mKfsp0vNT/dNrEQeEByoIM5H9RqBTvC8cdRzrpwWXRRqvYEI+aFHt9BneHYFnR7TsGkQIu6bXF3V
lUnBC9PCzC3IzEWXLI6/V+782cpl6uILICTWg2WBDpRPLoJMW3DALE2BCdbU6GKc86/Z2/SmfMk+
N3v3dQKhw8YFvEd2+y6dAr6AXBW69iApX2SLDOyU+TSp82msyWVmUGQ2ot3Y95Ln93Lz0Lzn3GA8
TqBQL4S7Gi+AaMyN8kJKe/I7a9w0YykTa1qpZNxun+B4tOyGuBixfeaO7KbNcGR7ukEx8tQE6ofR
3Pxb4Q2Fbj7AA8h4BX9QsyKiaG9EF5LTkA1kD/OQhoq2iaL4cdRJLoyVvP7WnuAbFSpgo9b1fHHG
FiPMM0Wje1uyrXrIfW9HHkc8M/RtS8MIsURypNdiFoq8cBEk3mj1C/diYxdFA4wlHHMug2L81kap
X7I8mA1Zx2jpKVgm8AS8NwVeJZGe2UqAW7D1LLpAJABw0ST9Zs+pJG9ZXQ3YmlALQgVj0Q9o6waE
KFkeXfR0hvyAkeLBGz0NtHpq9MP9qLFmCnwlYCQDRAcVWKFaYs2uimG2WTknY7ExyBwWMfFrzQpB
IiY5Y8ujjKCOUjVqvJwsUYQlgId/6m1WRRdw+2bIkRgDw4P+UrqRhBtqzZCBcgUSaaSYAM7cXiR9
BHnFHLq8l5k+p87Rg1CZaUse0GsBHn0hPKKBvIUjCPs2xbPdJmkBb8/6f1AnKIMq0pqHuM/A2GhB
p8wjsyRhX/M8dKI4TQkvCoj7lyljSzCvGl2sfKh3bEy1gNS1jG9hWT5zUXywTXwf1AcW3ZmWQf8i
m11YqYZDlAPf59R+VL7oDhR7Yro1mSzE8/fc7TvkxqJYkByhxYoWI65jU1EDTc1etanaNwoNdbJT
9DRMVBaCOf/PfcdffkCApjgRJVpQqPCICTv1GsuLLUs5uyR/hNQHJNYxbROV6D5oKdqZVfnPfYML
rmI0S8HTiwoo4BbcsPCudSPHyduxg8WRbIt28nu39mPSv0HkJLCJsgUTTZjPwKXTRpI4Lk853kGI
jry6zN8N3LWuUrrJtmOFDdQ7J+Cr2lvOvBkrI/I9aPn5lSOr4a1Z49ERCTeqESANvbWWqzQtVcXy
zkSleLBH9pFqBGJxpDl0XppLwsrKh8SSoEGGZx6YRcXKuVMZWl7ztTkNnne09e1R9aGIGbTeT1LV
kkO4tjZsIK4azpi2kCBLgTMmNM698zA3eMHGTRHGBGpaaGD5VhLJWBZXWrUoFVtYGYAQvA4hxLI8
14ntjrZ7BkvqE7vkYQG8PXud9/kje5hCK1BBA/AIjT7n0313XQbRW8NCgBuqZCq6FoYb81cC2JNi
5aHWDeF9K9zxhLOP5aHSia+HLFmkdbSVSlXGieBZkZdJOI2V92kGu7Kk9bBqBbQuBuqd4AsUQags
05s2tTLv7LKu35o51Q+x7so4gtd2DMBJgEnQ2AbWlP+Kq0PWjdBojwvVPVdKywJWl+avdkq6gEBc
RFYxWlsRRG3QAdBxqBdyyFVVQZ6jntwzYepvp+q/FKkS3v80q8vhFzWKipq6KJ6oTZQP9lzDhFmG
Vu49FH256zUZR9LqSjDijq6QBell8du0Omnasivdc2RAunqMqbGpCzp++xeLQb0BzTXAFhfMw3Gf
dgTkje4ZfS1cKMXWm7U9IBD/Is6i/ApaT9QtUcYUDg2GvCPKZdLPfW39Nm0FEaK1mrBSXhq9m7f3
17TSjeXsuIiv+NbAeYqk6IlXstY0EsjbRf2W0eStypzPjaodidsf2fDUx98hn7a1MwyFaxgfi4dq
46XaOY/dsI8/nhjj13AuDTT5ALwUKW3MflKrKeK/Rnk1nca3Mkeyu2uucm1BeD6VeZxbMURJz1Oi
nvKYbEagU+7v6Vp4h3twOSzgHRYddU2fFZuVMGF26LqU6SZm1qM51r437u5bWsl6gM74a4kfv6to
4SlRbVOUDs5Qt3ts7J+6daj6nwWtNtlAENX117qUTXCtHWkEWjgneHSXj+lp7As3BXDqnE6vGaQg
ku45UX/eX9e6V14ZEW5/LaVeV2kwUvyB0sVD/CsOW9AQQxsofkm+FZyRwy38QVaEW0kDUJ/Hewnh
HRHxve58tZ8uReOng9jE2RrRtWqH6jMYVI94KwYaVU7MrtP9/YWueCNwiaBjhDC9g3jP//zK4NhC
nk4vER9BIdP7HSGYCiKubK5vxSGxJhTD0ElCI1ZEq5SJqUxa4jhnAhEW8jOKwUbcpqFpSa7IxRgx
slMDYHU0XpCjqijK3i6ntZMIIijEOTdb+oTaBJAWxTO4ObMg2Vk7e9tjrPCQheVv6HbJEGFrW3lt
m3/bq61kXeVVEzb6PPWm59NBObUZ/fXxzwW4GwCruJ0xDiIED2tSqjIaUyRSDWDbc2EBqw716vtG
1r4WHp2YD4P6Cd6FQopvmpNSeEAEn/XmJwNSEJMhQIw4G8WQEdatbRn4gfE+w3/8XXG7ZRoSXX10
auecR9axdPNjN1U/7i9mJVrwJJ5X+oBow9DbrQlriJ2xbV3rbMYg0YnVL53lBkVnHu6bWVnJjRnB
8UyQOShJpVjnFszuHtDtaolW8H0b761PIc/kBEtQHEQhjD83b9eSOAaj0Py0znY9ACbr23lbjMHs
qbHp14MeVzvPrabqudNpZR96onUkcPGyOKZKmdhloEbTCKkeWurx3ja79vdQogCwzVFw/QSgfKFe
clql6RE7ptUAz/QFhtM0K5nCavY4kL7wCP5PbUXaLiqTwWN+3dtpLLm+Vj4ZXrVIDFEfAF++2Jut
MxXSTAzLpD3aQ/YAyUp121HZJP7KJ4PLIWNXUaTiHNW3u2kYaTG3imqdM9U+loX5OnQyhPvqStCj
hz4JsjWMJdyacGcGUdYaDIxeSv6LtCtrjlNn07+IKjax3ALd7W6beIsdxzeUY+cgAQIJAQJ+/Txk
amZiusvU+abq3Jwtagkt7/Is8oAXrbxFNpYlrl2Y/34Dov+JriT6oOgUrovaDCwVMTMrvCXmO51+
Wf1/kOSgagN2BVqeQIeuIS0hVDE9ZffhrdXZuov6mgfvRVcGG5v8AjgoQMyC1j8qlIin1x21DBvK
HAkyYfegd3PiXPFDv/cPU2LCXRmAyo3NdqGc/Wm8NYEZMGIH+BiMBwmGw3DsnyiA3+Rg7cYntulV
al0ImP6e3ZrGTIGD7nipQvhHh++qirx2P7AoOLkxuZ6v2muIA1dvBKbOU1Q/9LfbpPALl/unH7C+
cmsEhnUuQbYoFXjUZVyE3sGw+sgNthioF3Y/rlwbFXy4OiGVXGX9dlPOjlsiYYWnc+Kw+5bKSIO1
/fWteOEY43gtBhvIIRfH289nbECyEnaqChCxZ7gp8qRrw5evh7gwkU9DrI4xBLNt2QDefkvcGi6N
PGgjL5vRthbZxim+EP9hJARkuODBD1s39Wy/sfnMDP92cOeEtMPOIfIdXKMmRpkNFBVX/Px6ahe2
gwd5NoDol3ATI39evUbkQ1+rfgla3gx1r416hxgqtpwNpsOFfY8GDmAhDrBg5MxFuoEnr9siMESc
OTjJ1JSp0tOLVU7XxDQei7LfWxRNFrFFC7u0OwCbR9UJtUo0MVfvcskdpwKIHQWgzhtOeUDofWkO
xuPXq3gBD7IorYI3i1seL/Q6iQ0kN+yOIWRaZNnsGFrFV+LaP4AFsacbfYEL7UuMtcgt4nr0UW9a
nWCzqKiEXQbCsw6NlXixP5JRpqWbxSEbphMLBZQljNqNzFKXu0HXFKhRyzGu3IDndVxSw/4xAZdu
HdyyHreaWOvDgsgUUG7UFqEgD8PedSlEDAujrKqGtOiDcldWDXmogYC6E6Yr/+W5XIZCGwHkqsWe
66zXbsGlCOwxPaSkg8xUVmAFlDU6CUKoJvn6C1+YFViTMOhCrLB4B62Ce3Bws56P9pACExQ7LUrc
3Iu8+dd/Mgp66uCjAUCwhnrUVka9vLKGNLAO9Qxg/z+5+fD1EH86pn8HkVg03JLII4FOWIgey0z/
SlNAzWlCLjGGYUzhoYNCz908TpD2ZrrYQWYTqkBd217XE8+PoqraPFrONLQoShGB4g36psU52znd
7L17ZinizvGbPQWK7VAbptx7sgX0sS1EVBrQwpnY6P6sQYxP4Af7fRayiluNgV2WZ8fMmaHK5TVm
NM4tsOJBrRLD6cSJGW4OYdjOvFdCWDctDt/GUp9l+H/WAQZyiysTCFhrbJChTX/oFb6oAf7mrRGJ
PT+N18ExP+TH8GCcwPjab6WIl3YRNsj/jrl6SATLGqfTGBMbOwqH58BqAQLcUvJd33l/ZgYMF+C+
qHuesdoAdiZEqmFIR5qN+3LyjZu877p/+VT9GQUgCtQpgOA+61hI3E41ZPQxiiYJdBVvctd76Sy0
EnJXVDFr1EZyf3Fa/zfgusPGxswyOrMdUouHZuy3/W+jDzZ61hc/EIoHaCQvVWmyOuZBXnq6kRI3
ij2mgzKOVmMVURPIDXj/+tn9s3hQQkCwDlgDnvzPhzBsM6uF3gs2wjyjrUsiu7k3WgYO6pbL+aUZ
oTeIywt0SVTBVzOqIIRqkdbv09lQbtyWhbWjVDlRaeZbxniXPhAKjhgJGQIegFW8RwRjxB0wFGto
GYV84hGhZOOpvTwIgM/gikETY92yHgbH8BRx+hSyvGWcEzL/UhVwXtHX1+SlZfMXhzNA+sDOXN8O
fpCPQyMwl84Ydr0KfhW2sx/NLQLopX3w9zDLbP+6jPvRn4KJYRiAxchu5hks5J1K/tbNpE5VyNUG
De7itIDHX2CkYK+sd4NVt0aBZgymVYzjtZXn16oJmj1xM2vjejhrFC9bfKFa/M9Qq1JV2MtCI8Hv
0xz+tgePz2mWVSkfLRFBg+t35hXl/QD/wqRkkxnTAJHn15/w0k5BER+pN1RAgP9c1uKvtXXyEH42
3dSncu7fgkG+D5a//3qIdVT733MEbRHhOjyu1tFz2YoakmhmnzYklDd6bPi1rZw24r6PFm7DDJDa
amDXO9K1b5mPi/Lr8dfpwp/xoUCAKAhdx7NuhSoqs8Lp7lNqy3mnl3pJMQ8sQckXZy/s5l1Z0K1C
wMU99Negqw/bmapqpFa4UTJiHNusag6DlFMSqG4rgzyLdXGXADqEPMgPcBmfLTC3B2OwdYb9mnjT
zo7tNxXnO7NLRhrnyJnj+Yntuy0KwtmyrkZdnUoAK0cTaTJ0OKYqaiEGqcc3u86TkFpxq9qNk3K2
nnD6WjxBFuItXNLWiFFl5M2o2NClfl42N7pRw0GocL4ZpFu9f71fLgwFOg4iZpyGBeC9+nRo5ECu
zapUOhUEtXHLEgdqGDDzLgzv6uuhzuo4+HTwhIBVKvzCkWGuoSnl2BQDZ4ZKq5t57+z5rnjksfno
H+Te/pXFRfz1eGc36eLstLCNEIMi8Vg3LQ1Z1BJFU5kGrHKHmHBDp7rNqYiZT+ERYYeDudUovbCc
CKXRhEKsA/3gdaESVFXdO4CHpJ3qjpQFMWnHnczrw9dTO1cywyAoUSJMQOMXEdDyO/66yXoDhlnt
LES6mK4XeVIlFCqCYVRey5R8C+5YPOz0TQNlS3pT/e7haRrzpEzyvfWInPC4RRK/sNRwoF0qFAgo
4PGxoiANTaYVRGdF6rc+Enda+5Mb1YQIM6HCVve2q5t/jTpdogqU78EugU0sLvRVcCG8PPOt0W2w
BuWD2JcH8wgAZtQBc5pvlukuzhAMSEwRFCFown5e8MDIQgk9jyYljpTQOp8LZM9G2cBOVdGgeM/G
0R93X3/lC5cOiCzYwOgjwFJkfTbF3FWGb+gmZVNxHEs37Ub2MBfWVebkH6w3tgLD8zmi44fAHccT
/Pszs25NTV6ONYEAkeK7udNx3xQpeBlRJrfI6heucYyFrQssHqrtZ+Euyy2Qj+oepuPP7U2/mFPE
QeJG5CSegf2J2KZnw4UjA6bEohqFM4Nj7zifv2A7GtCcqDCicT3i9ukPWXLID9mHD1G/OQrfQFsb
eeQCKR1rHYlfMgkPED4co7CO4VjeFmBpHjv6/PU3ts8/8hJ4uUCew3IeJZLVBaxF3QddafA0ZP5H
PfQ3hR/sMtogx6DV22jClbuweRaNU502LQzoR694aHhw8lR2Dyh8n7SjOuA+uuZonUV+6QMwhsR8
yKur3qtva796oGDQ/WyHtgEYhcNo0XdetZ7sjUvpTx3nUx0B5TxAJaBbgs+KC3C1wjL3va4dMBXx
kj+48XAH3xvnh7h2o+LNqiLrrV1kaOnvLS2888R9NfDqcJKqrzNmYWAfej0796QPBShzkf7pvC5a
knmMiSfOFqHk/K7HdIFDXxC5OJ7rYragiijeezw1a2j8tnZSBSKGHu9G3rH8+PWqAh+HhiWGI2en
komeKEoznk62/zz45FRm2UYOcGkIPFeoYy2Q6TM7Nz2OdREOeZ26/L12eCxda+MquzgCcAyLlqAF
ZNxyCv56r7TdhXTwA56Coh/7WpyyfqvKeH57Ab6IHB2RBVCvCL4/D2EFypqN2ecpXCMhhqIFDjfx
H7jnFodclluf5SzQx54Dx8ZZmtXAFK8b1aU0ETC5Lk9bQbsjy70mGSz7yA3/bmAMAhJ1SyPI69c7
yNNu+V9dmuvfg69Omg9fxEYXDk+tvlNxM5qvgosicqay3kGe4/fXd9Slj4fADRAUMOfAWluNhmq5
U4FQyVPqmd+zsLPjPjO8/2CbY3cjuUaxcwEZfP58jllYo9FbHPUPMR4rLUBGn4Yt46xLUwGWEYz3
hcIMRM3nUVqoI+pQKdy25vQPVKX6aET09O+X668x/FUwJGbNpD+2PM3lAtgZ4laUG6H0+TSWlwI7
z4dfxLn6p0eEb5ay4ClT3eIE1FjNsdasfPh6Jsvb8/nq+TzMsg3/PrXCbH1JGU5tDwWjcEAkKyOX
OZFn0yhj5hXvfnw94vmpQsqD2tTS6keevpa/gmbSpHFeynQKfzj2CGFJVIMhiLtIVNldfSyIfUOr
6V+SHhbxQ/g44974c9Gug7u+mEqnQ76QguYz3wTP9eDruM7dn8C5ZHEz2MHWU7nsgc8rizsQ6jXA
oABphS3/eWVDITuSw1I8lXbW3BXBQrmhgbsfZqs9zPitEORywwOzfHMnaCnjeaLuv95E4LshVflT
7EZDbHWs+0LnOZi9LG1t55bC4zmC5k+9cayXi/3zRD8Psuzkv7ZQMFWiCi0MYmemTjoGUQlj6J+q
YEpqd/JBxd6UmTjftciH8AogvPwjKbI64wBPMq/KGU0H14vcBZGi7F2Q/VM6N9LcK3sLvnm+ZzEe
viUyPjw/ULb4PMXccofGBXs11VCe2Y9V5w8RqwOoeNDA20m/Iom0Jm/JE15cskX6XO7F9QLjXka3
FqUf8I1Xs5VjTtqQlzT1jfyKOiaaeW9WvxEgXBhkgRmhI4wQFSXQ1VYJ7UETcwxoapW9OIEIQRLt
ljyxc2NLf/X8agOQBEIpoLBC2BZI0s+rOQGd41YuoSkQ3FewP4tKa9ootW8NYX8ewqdOmGUMQxQG
Oj2gBZ/Ap+/jr2+yCxsfOn4EYCULQdWZYnxmVAUlmUPT0axjAMG+i5kefWi9GKIEWMB5+3q4i18I
5Hk8aogVUc37PCcNQD43jZmmzOY7PDqHkEx7xdp/f2dARgqtQsRX4FGtsXNuOEOHVHmY1Tz9oZ4X
+7LrtvQNLpzgT6Os3h0WutxwBD6QpeQReIRb1RsI4kxzLzIC27GmPmix+3oBz1A/Sy8X2w1yeriW
0W1braDB1ORXgMwhy8qSySSxYuYRJsO4Om4nOd2P/dU8WZCOfRoaOEBVG32mi/vlr+FXt0hTIMic
QuwXszhNdh21dXm05zsioULJyMZkL1xZn+a67Ka/buVJjnYBTBBNaTP+aiFLF3t+/S3rPJgLKr6f
GigWLnpPTgs5hq/X+eLhA6oYWwgVQKAWPg9thXU1zgQbFUoPd2UzQLNiKxO4dBagawlhdDBmAaxf
LSWkdweDNB3OQu4/Wb64R/P/uQiajajh0kz+Hma1iLz1W4+VPU3tKQwf/MGpT4ZHh27jBd2azeow
ZFpQpsyWpsrLv5dN8yYM6zrfPNmXzhwUOBZyv41S8Lo4a7hTr51wwGxQIkpAek6E+9RYe2GyHVw2
4IQgjd3XW+HSlkc9GJU7AJvQh1z+/V+70Ka53VOp8XCK97atTpw95jU52mKxDn75eqyLq4hyMNwk
AE6AzcvnsUq7sYZikjSdmirOsynunTmpzX8tUY5LBLq7CP9R/AWFabW7C8QIkySIBVAJeR1H+dyx
NtvYEOfJ3+cxVs8X5N44qxg2RB1MUWjLfTF0O7usnzzn6etFu7jDUeH4s24AiKxiC8PRWWYYFU07
YX9z5PwzzMctXamNMdbqVXVHS79saxxWvzu4UM2DuvrGt7+4z/5vGuukAq0y5uaiwXPC6mjWL8Am
Rkt5M+N83+XtxsN/YUILTB6dqQWTj8Dw807jdZEBQk0xoTH3YnPgzT6b5y3fyq1RVmdnEFxL5mV5
ChuFDzeku4D1/37Z/gS2sNlGSf+Mrd+zYgHjhzQ1oGTbcv7hWq+oNwAyPyBtng5f77ULu3phtyC+
RHyBWHp1QC0olhVKISOqDTfWwk46OiQEDuJz9vD1SBeuAoyEp9ZFB3Ep6H/+QL0/qE6OeB6mnu2d
YT70XX0dcPGfTAgFLxeJCPD5a/i1M6nCQDZHU0fD+7Wf497gUTUbUcf9jS134e4Gex49PBQ1IDOz
7gZJ2WZ6CJY3dapjMcEpr56jGmjeuSsjlb+Cob0x4sU1RD0P0E1g7c443yRvuMD3wj1HvT2d+EG4
bkIMfvX1p7pQUgbCHB0QCLMtkPx1dtOojqC2i0ClbyNhR9DzykGmuAZyPpn2oX3y/wEsmsTg78Rb
9P2LiwocL1iPoCiB//d5m3jGnPWdxFWejbeGayVZK34JMLw4d18tpY7TxDYu9ktnGpVkYLTwICL9
WT0eknCgPCmuW2P+h3ivAMUlXy/npSmB+weaCOoG594WhcfgvzcgM65Rywnn8FpnTrXXnmYLAu+H
K40bFJusjY94aa8ATQwiAv5aUBGfF9KHw7lSNMxT7T+q9lvNPzy9ETxfujxsSG8spuMLT2D1JBqm
OQwqnNi3FgJ+UeYsNnjTrs6MZPbo7utFvPCaoKywlA+XXQk4y+fpmGUxecZSXsis+U0ZYCF4UJJg
gfqOqhw8CiQA+/9+xAXMChEALB+OwecRK02kH9QkT4UALkyHrorE4H6Da3wDOnb70vV8//WI51Ad
iDkstV6U1JFOnsNIbDPvodqbp4YOHkIJXjFgaHj9YTjj7MayPdgQcJm8Mp5qZ2OTniGnkYh9Gnu1
wNJ3894Zc5qWkA+ayNsUDntl1c8O5CXzsIvDigCVCmungD+U81Zp/cLUEYuirIo3Aq0dIHk+rzaH
cLs5Qcj4Rrgsynx4yhNwjYbmqpIQhzbbncA/y5l9mPL2+9fLfp6WATcJXJIDGZ7FTWH1oQ0+ebl0
RZNC+fw7YZV/KOu2iwG4lUC3wLg3CcCJjypLbSnKnR8g3OQLUR1FJOBB1hDgSunWLFWGFqOVQkEj
nuByKiwe9f1W5/f8NoBEsg00OjTe0WReb2ZhZHMJoywO7Fdufc9mWB5HRsWdJxfw4i05gQvTQsUK
yQzOKTLONTQwlMJT09TwFA6M/RUTQbu3Mzkepnk2Y01o9vj1BzyfHAAQC6EVFwPwr+vYr1J20yMs
w5tvDT/bwDSivqWwibCtLcrz+cw+j7SK/5Qv/BbVZZq2zk3F7136bLCTkf3+/81ndRQbHZQQS0Td
bxwf6w5P8ASaV7f10l6cSwDqNqA6eJrW234evYkoGFOm2DbuTuX+91qbx8UQPAZEZ6P4d2GwBeiI
rY6OO2TEVmcsKKYBPQ3kG1kfekifqjpq2ukVUg15NHLM7+sVXFboU3kWTi8LB8REd38R8Fre/L9y
XDGA5ty0IrgBWN76x2QeeSlJ0H9Ht8H6MSGiu2aNXzw7fNxSclr+5PXI0AUBixFVFjwey0L8NXJb
Eks2KvNvhLYaqP9U3PjttrW5UQU52/KYIJLqRb8AfKEzKWk+jgWuEwxTimCvWgNSNd0+LOgGW2ix
8Dib0CIUgwAEMRmgxOHyS/6aEG8DPc4447eeWwWJLY0PL1QPjo/eSUbwROU13iRY1n24vH/WWVsk
ojefuWk9o/R641WEx0HZ/6xMmShnfjBbc4qrgH4YQr+6gv9jz6MbO2NDYmBQfex1ewfhy2sZNAej
Fy/MG64RYzwor3/yaufGdtWjmLMfoG34Ma26/KqCmlPsUtjT9wO1kjzkB153NzT04T0FM8BeVr9c
XbwSPfUJm9gz80rwnPE3uW/ufYt9r7umigYhnShsxNF2u6tsIC9tj3pFXugUnGJcyRRvELXHhDaT
iGlJkCJZwSnPshEctL7dl77a8dxwEl2T3wG3s53oxynheXCykJDEBMFDRMViTwKKRUR9UiFRUHNU
iupY1fzHpF19qgvrRkFpw3GW9S08tZNQWcDPnuvnIAOwyxcZzaNsKP3EHA3E5A0Nnoyqm27KVpYJ
01W3b7rc/9FoHsSjmisdEybCR1NR54k26sMMNX2BonWWAps3zFc+hECzfV92sGcvSfHQk+AKMkhZ
knuDuG2JyGIZzPe9J6bYcfne9ocHkck+bkrdXKmw0FGvcwfo+THfG+Pw1g6sSobOkzF05kQMBorc
jbQeY5/pY+dWPwOT/RxxHuOCBugTieq5yZs58tn4yy/6PPa4+80oEId0tnEFUecrRO4HWTCxF5Y9
Rd5Q2buJlQYSVvFT2NWdbeFH2q0x4g+bgyvZmzTxpDjoYj6BQj8mXR60uyIzgjQkUMxOWloUH7KE
P6SyaHvnBEw9F2Nn/VC0VHrnacN/5rrSjy1V1gM6ga4VVxbzvpmIwuZ4Fo4EPst11XOnGwvK5ioM
rugosFGGsAaMSxjzMVSkSw3VCJhmqXkuI/xkQ0ZWDUyM7THzlgwVhbh/0VyHecfeAJ7o9pZn1E84
8va3cq5deG3p6qXL0JxJwL958wv7N7foFXXDd25k95YMq5PD5LBjhVCJY1QsUdDiSPJamadalyr2
C27HDvzt2PJ9+mCEOvqMTmffisdZoxUfOn2bgIlqxXXXsagK6urZNaURk1zmsHAD8EArE3ov0swj
9CieXWAAI+i6Lvr1QxMJMhzRWeojMAvLxJgyeIhx891rQ3aF6iy9reoJPNqB3jkVc2JaVHzHOnih
FqAYJ9wDzBa9Zegslua9a7U6AtahiODD+OZOdhWVLhCr/nhXOZaO+Bh86Dr/mCQiUhgc5wdH4KuT
xvpgFMyNhuRxz7vvYy0aKAAvmY/95pkFcO19eNSl60c81N+t3H10suLRp/RgUu1flSZ/a836lRje
P9r3ISgCwHNkebMfFRWkl2e/G+IJzYJ9Z5YZ9G+wsKFyzDRsWX8Ft54xruyWxhI6xBG6UzyycxJG
GQcvsMiQLLuUvFsV1/uQ1a9jVT57g4SbIfWauwE6Eg+zzYzEqaATYPYW7H0GQLbGYQYvmUDY3p4a
6E86Hr7c9N7jwkV5gV2proX4fAg5ALca9pZmFmoBYwqnpykqvL5L+pHzw+yzDv+8/lmNroxEPRLc
xbxNevSTYDjYGkMXK6Mtf9iMk6PD0SsDGoBEE4C8eyuvxQ7UwjCdSdYkk0XHpJ4KG1dyVsZZ3fFr
mlMGcNRMdqj9z4msHSOeEKslLs3Ca6dg2a62xuZbYA7WDjSv16GnzS4DQ/RdhJIcstBUe59hkxrh
3BwK3GX7OrdZ4k9+kVRy5De1X3SPE1Rw94bF6F5U2Q/lIz1pla5PQYWAOfOsHx1cyyPPGhxIi7iB
8V11g310Gauuwrn7B3XwJ6vNyrQnVXkL6uVvi3pGPNajEXmjX0XMr58y1sI8tu9/gGQ3RCZ6MQnp
5W8gfpuoHax+B9fZ7g5mu3NEqtnZB8DKxGyAuwGvYTDgFP6zaLGDodswx75HoNnt+sWuNkE4ALmd
J+ayo8MszJ/GevavoO7kqGhywx7yfXknjuiV3fNGiSg0zOch7HKMb+vfnra67x4nQUJyL3ucXfaG
Bot7jUNPIXJhtvEIhc+k0Y19DazPeNTQ7004UKCYl5FV38JqrA5stKy9zah9b5OB7CW3X9qJwKHe
KCEmASr6ooYf7FmpOSAQmffN9spxZ80OPdpti//GBDa2gQBZrxhujaK5nasSPMMAyQ3+EGbfuDku
Rz/Ub7ZDcW2Y4EX80H3o79uwgaMnmYbILf2HnnV2hHrJh+v0dcRpR/aFi/0aass+za6voKkFqAsq
RD9LUH9ia1LWtR3Q/saacjyLs86i3FN454fxqbepehxso3qcbSKjuYVOa0/MDuCVDvshIMELH9rX
fPCCHe63t97x5ckkENibUCxM5iqzroRR4TM0XhYzihpeI4sfmrnziQdDGzkhk0lrZRA4ymRzzbi6
lw5uXIr79NRISMy4ncPu3Jy9B73uYlbJ+qbqcMnXBVE7EU76CvHiD1YpPPlAvDSplEo+5VbrJSpz
+VXVeWVU1XKsot73DjbHPIy8HqKyC1vIKuVW1JtTgC1KhofWoHrP0ThMZN4gNzDNai/mQu7yyZUn
16mtqBlh+oNN34KFq+EiikvwmFHcaoujX4z7rkvKBpdIzr1uL/oQmM1MX4P2Zj7ROWte3CKEN7Bh
43/QeXMzs+C1RlUyDu32eczmRy4XtCLyyZ0LW/uDVt64066j4hFcsWioQ7zcHK6thIzWG5sB/S8C
ht1FxpcKTsCxpcGjz2EFlsC51ow6zYdD63Z9BLiDg4cJWaLR+yQBDKs4zEEtrigCrqPMpu7Wb8J7
UnMQq9vsydPwopwFRBOg8oKw0jd40geNG1dF20NQobMP3Avw6k3VRy+yd+F5Gkiqct51I/+Gf/ML
xg+wNcwCB4KdoR03YTEcPEix7uANHkJWSpVIk+krGdo3nuGUjtbiSV6on2bDdKQRYOyRYVQ7z86s
naQeuTJ6Jh8C7nmRLCmsZPKqiqde+c9IiDV0zBSjUTcWwMs7+W8zC/2XdnTK76QbcLxNE8DzKGfQ
6G27qUoWCyQI6EJJ97XtZ7wt6HFIAc2mTI2nKm/ltSOBUnZ158wRs8EqvJ5c8iDbKR70786xQD1H
NTXS6Gt/A72N74nT0O/EgZUo/FLra+nil1ToNF4PAYFPH15QGCmpCn4jlKQOr+cTawrJE7c2kF8P
IdRrZOlDA3p2C/Gtt2fg0uToDYjlh3GIwxquKz33xH6Ajv0h8GgTaWXxnTe28C1TTo2nzFcjkF6w
AnJO2prDONO9iN3G8n6LWstrmxbls5Bw64nKWk/7CW8ZPkjH4A1ajPBaKN252XeGw9+EFuqJl970
6reo91vMxh0BQvPOmR0Ws3DE8WmHN4c35bEnJajF5pTvcZ1UKWkQkbXMhtNZjeBTdi7Zt3WXHaSr
y7imoO0ShS9ushKHc2wBpzYhP00mxHjuSIaktCd2KmQfnkTrCEQjBoDWM/SsbInqAPBfH3AcOdLQ
zo+yG9rEma0Pt3FebSNE+A8oWjIP7RMYlC6Eiz1IPJYFrhJiOFHb5/0dNAWmo1XoGaYWjDh3jW2P
P6HrScWucamfWK3IEJQxvJl92xsvnrZ70L19vi/GubmHrYi191xqfSurzAOgnoHlXZj6BK5Yfd3X
UNZT4YD1yQoCAD6Kmuy2EXSKiQmRrpIP2V0hOEs6AGoT9HePzlDc+mjnHTmlTqxt+8qzDD8ean1X
qPndy+ohtnUzRLVdPTqV+WAReEnAxBjI5B+qmZIikHE7qDfpFLdeGT4ys34u+/bJJs1P4UA/NrP9
MQ7m+lE0i4QtYYj9JYt4735zGPkpwuw0utlh9iDDWo5ZOjb9DeAU35EZyB0L7RulJiOqSH8banxW
AcRbpHoB+UDvZ4X+1ikYtcSL3F6zMn/3pvapyl1wzsvpAWYcwLC33hhxOaG7Yh5GCwI0zIE5gWA/
PR3YEPkyryZrhB8HCW5VRs0db81XyA+Ee2hbNmmhQBpgZohWKr+aCzInYU+KGE/ZGCEiPKIk9lE6
2ffB0yU065yjn9kHikQv0UFtITkm/4z+DA2a3J5iaaBkb/tvfR0YOCndXW4Ai7PQn5K5dHHfUHtK
/Dzc1VLtMAJkBbsmi+gARbe6BiDak36UjXj3XJWMk/odlM4ITCds71qUku3yDWo732zTeGl5EUmD
fXf66nWxybEgkRQrwJkqz77uiLsXnvjm0+rdwtmibsPium1OVFawDDO8u8Yt71DeQL6V2XacOcqO
O5bdWUW3J4Z76OsGDjQje+kRjGVj9VG7PiqCJC0F8pW+zF+brv8NP6Pbwg7fnbz6XVL7V2jIIc68
EVOzJhlxz7w1BuOHgnvICC5u3ATF0+R7EOhlwd1cN99Lq30Uo3r19VTsh262IC7tAQheGwlSxpMr
hyCaK+vFndVu0uJurJq7ys8S5jcv3J2DGDvHSdQAmiHwOd5dXVq/g5bUURegkmPbz3DHvJkzcTNW
QYuMVu8DDcWESZhDBHDUiY/Fu3LpURbhW1V3J+p0DvQYig/fG1Lkhtj0TZ9IG5ddUdQEh0zCVbnJ
kVmg8hIjST9ISmUCE3srJqVMuQGfVkshXEELPaqKCXI6o6PxIMM6o6Y6Deb5jnJxH9TB+1TRK8S2
DwxyyBHOKMcN6UD/0UOcmx3NLmB4yZwPa5w/2qZ+p3NxU0KWICGF/7OF93M8uCLYASX3KhU3orm2
UZiTT7PrvACPNu/7UJV4kb17eOGh59LpYJ/75V1dD7eeBWBHA81J3C9wfDXofWOKW2i242+yQicG
rayEFUO4m32LJ0Bo23iNQeWewXuPIIfW4/WYnsHXOzmoVURTy25liFx04EO+c3iY1CHSp7yerpq5
+l6je0YbfqOk+jH9F0dXttyorkW/iCpmiVcG4zGOnTkvVPp0WkICITEKvv4u38czVHdig7T3Gm2P
YYNKsaOj+qqU+0NsdeUehowRE3RUY9eOWnVpF3GVi4cAmJqEadv1pND+fDDNcuw2dqVtchlGN06J
oZ/Thu0lkFKe16b9Xef6D+5PDujfDTLbrLexg0LHQxMQbkmOvV5B8HT0KeInsVLis09ar2xmPOLe
vHrwVYWTV7AQd2DV2mDfb/Cwxc5MMr0AgRxEMcmFZYIN584fTR7AX8sntoMT7tUM0afYXJ7BqdSm
o8v8rEeFY8ZDe0sUCGYhIicPFyZLgBf+jguLKVHbMV20QzNpnCUDfdJmJJRhbo2AxniUa3PUEmqP
Ts3e0Q/7aleRaNjuIZHCZi3KP0sAuFW2RVZfDUNmc7oEbDZFq7VAZfwU4FHChNEWcg01FJZ4eg9a
oF+PzNTq1K9Ce1zt+sCQSeU9yyqyH9u6jIeVwz1ZiEVXVwgB2X+Wdd2FyyX+gIFKzDkX83KEfwDf
ejPVjUhJJx7FkfD/gwKL8MExTIfZSIY2i6ZhvEgTRF9ybVXma28tg6j19lMYVmk9x+Pv5M2I31st
vyk4wEzmeIIH6apCekR2Gu8xNTYQPMH0QN5stdCzWW0MpaEb311WtwVTcMUjz6++L6EO4IzrHecO
GUXwAaiNAbPmrixVNPGPxWD4QRuQ36XdiAshGRPPlsME1+Le1K0DEF8tJG8sVN9F4/qyyTxZN2Wv
GccGHU4FyEAXf6FtPhrUGESZth6AvHGYfnnv+DE2T2WwiHKGBzowtrv7VT3uelheoQJl8T/a10g5
NtaRGEi34ah8Zx2yEKKHIB0nGjRZYmIIGv12Vt99F0xuGiB1HGzt0LtgNmObvEytgm1M1gZvnF19
/zrYeemy0Hr9l4WsT2R4ydwkR6TtcA30lLstX9yjG9opxu/NJoS1xSFYs4BMCP7pBE+CdJIAMQe5
zDlaA9czUf1QjNzhAwzcofs2NYlzXkhYvTubgw2o8uPpkySjfeZJzL/ppJarA2T6LaEqPtJBqL2U
tj8aap0dp5Pg4JuXusbAFfSwMk7EL/vKH/eKO81VxaM+h4lwcFdaZwVaOzsJFiLP7XOdxE4pPTSv
AfBd0dXbecXiDzTDu0mxGIciX2tY2aTbdWXvyeQQIRnrhADrCEFgtIcBqGsKmdjkmBAxX8zC4qJd
eYKsJQ7mUCF8pdJRl0PNw577Gak+TQcMGCnvNXAFhDx8jJGsS+rjYz8jLin6aUQ7vG7UY002YuUB
wiNasxsHb9hr1tRjKjbHQ7kLso/KOQrMvqvVgGl+NWM6+/7cl1JD5AMgj9Lvzu/qF4zq9thNDAvF
0HdLPgjp0NR5jA9YBB2FXt/Q2VE9jaXrTvN7RzbrQ/dN2sNoIq801osLbPRCpBS9V399uEL+1J0d
FbhgHHEbTG1pJBq4GCyUIsBosqFXSWoRV4n9yt2OAA3IGZiLzZi2YV5DKnB00Ez3JGxjXlhoeY/F
f+1QKIPaNYQceXASSgUFF57zcTm3ygjodxz6T3tjk/eg+W5+rbfXvkUSdeqJfisYTqZPZx3jA7XY
Nz+DbWZuFriGnrDKAkQwHXoLK5IGrgZswCFB+u7Y2h06xvz3daLzE8YnVraN5SVRxMtnAJcZ/uZR
Yduo9ZNb+RGqqivelxp9MOvBd8S1Cb0z7lSZ2STGYexUmImxNtFd6LXmEsvRpm4DNjbFj/sN0aO8
2TUZS7Yl9XWTkFGTgPnICl1IOmJdL6rGWqgJoyWbXbKlqwjr3WAfjimVsHJQoCFMxD8h0V+cVDnV
PyYbktI1pGVkkfCccPeV6x6FONGKZDy/wr/qZg9yJPzqUmMunhvs+a7FDyaW1tvxlm8nqhWQBrqe
pg1oCg46m8U9inVsj0TEZMAIMqnkd23q/3SNBYhtMznHhIp0kCFPQ427upUT6kujH96j01Cijisl
lcAjSYnaAWUacre2IhMtAocrbzbv+AVi7PQBsC8nPOAQw+LTNKYwxL8FU/3frDuJURuDGBD+BLKq
0c+JgoaLDf7Z8Pa/yB1m/FgVTvNteWrDYMssp8BavciW6AL9MZW4U+hF3uDbJiUcqkMKXfSKb6ZC
zRjW0tRvLAFi59T7OgDcE1i5lmHcsyw0WAOq0YhibSHHRc3csfOGMBdsXc7OwOBA9ykGQNJTn+2V
9+h03ox60k79mxDn0QfMjxvZzm7XvkHHFx20lVVeNclSRoDg9h20y/tp8upbiNrL0+RE7k+88ODL
NMBxdbKxDBcEnH6tHc4s4OoAntF8VTaBu0UtoX2JmxgRYRR6BCPjgzMSjnW0W5aniMGRnCWWRiJN
YkgT5UrDonOwZ658oTmf0f26SNQoNZM8kE1j4fEm56g1Kmix+IWZkh1MbSr2IDPk43EdN7Q39tjC
W9TzpiJZ9C7QI+qBZ4kjGrdBseI+w3eIBNxHVHu2xHj25h5Jv7jYgHXVQzMgFg/3HCy77q2riV8I
OmI+jWdUKADErljpgQ0qoriHaFOM4qYILr1MEzYNKYw/TBXz0EL/NQ3bEmSw37VfCNWIYRO3oxjS
ivXNT08BTqceFQHdJ0u9zASM1KyGEqpkOf8d+eKDb1L8z1KZxk0jVdcB0nenVuSuYBt9QfQHdc8g
xyLvIGXnQMoHs80AsM5F5xR+8TmvsdmNXZpMs7w1C+H1rQIG99aEfi2PEJboEbi/O1xX0CSZ0DXZ
4YJazoM1rODTYk99B3QwFQOCsaHvCEGohEHL/sMpzr4Tj8Wn0NEjJvckktdF1/JptpF37Nphbiq9
c5UCXn/Unqp1Gjq+i6Sbyt+3pNquTdCt/wlk+2VrYtzCmRvzvS4Wa13os6u0U/DZNEtzQBJQdJIr
UhhTkCUGQ6HhCBRW6nVz/OhZBKuLwBweHZPam4vOx5HQhx6mBRczfZsSt9Fn1MKxY7JV43OA6rN7
iB61LPaH5NjReMXUuWJAxMdAM87QmxJbbMHUbaM+HcNt1qmYBOUo/yD1A8gzJ+BJ9slpyXbxMM9e
tbXhU78+IpURbUN/fZV0u96NJbwZExSIs9gKB2qGnA9tf9wihBtSk6x7jB5dHnVs+DOj7XUAQLdN
Z1T9sTt3sPLBjuZH76Fh8tU2cfAn6gjkG1BZ72cGnzJyZZqJ2YUczByJpwDf6B0xIAYAttoGQPDo
qRM5B1n9xTuP/ks2PKlFH1EeZ5hhAIk33BcvLYElLIXICRA1Yrna/1YUdzr5ENYgvBiiCl+Teohx
WiHAV8LDWTnrce46oKa+bm4rr2STU1qTu0j4+gCbiX8ea2/5RqZRK1Hps4pnvM7hLaya0ABmB+wF
nsBTGevcJsoEzARjTlwG/10nmFhTk3jVvJucpOt2q9969hlQbh3lbB4e+4zg8gkc6FyVqjfjXner
eKl028uTC7Q7H9AOnmoIKGbsp2gyyrg/a7XDTN10h8Y+AOSZOQQzVUcAdE4IXf/cqir+XbhCaOpm
AjZlfdQMgDoHhVN0W4V7aRIzg/Jyx0OzLV6uDGavM5QFgMvpDNQXsYUwVb840VpvKQJkHJyLQdd4
IKExBiIkQkkCnEEYB1jRjITTZ1VZmBlrOjPgla37D4aNJsgEuLs7cF+MCKCk+iVvYoU+HURVyP+k
s8Rtqpo6wivDohax2l4PuNfGzO6TaVxByWAeOKArWH8Qvx1ehkHr0sw+uRuwMEmGlxjkAgG43OfS
kuBGRaTfah32LY7HxsYguKLuxhKHQkCHJKhdpBvOTn4144TpbOfnodTJXVIRVynC7IU+bpAwyGeL
FWT6xbU6AmRqJ/Q61msS9qXBdw54UJv2XwfuJRczK90txNSmkBxiTX1NHgoyv/a6osXXe8KPEb4G
o5yLcDZ3g83wRhy4x+pF0byCc61QenJ2D/pteQrmWOgsIny6o8mqypUCV6wj5Jdua/NfjAjMSmL2
3cRwZ2vVG2TvwjJSzSw6ejDAFVUI1tyCokv90OLaJjLQuEQD6W9ZiHSzrHXG9trMwCdiDkFDKqdx
2clgCFKBpQ9QFh0SmQvE06brMLcFpNVv6CSbsrFZbrOucFuN4+i94SoNvIwYYbJGLwcI9VAn1ir5
tiyA7VOQyyCke26PSptTVeFPkrW4jlRdu3jDaEBUYZI22um+edIuloaQ7HgUj4U18R5z+aviXrVz
x3DfbskLSM+SrtsP9n2bcR2A+G3+shADQDJ/Y+8DqGTqCjAG9rHYxRPpmraYqQvAD27KtB387zjE
0m6rucuiGCEMbsW9w4oFsLAOFRUI3bpHX0ePH3t0eJtDaoSe+kHPzxF6ZQoeGfMVBdzNRyTCXAZT
NxgD3O51miqsJzhpU4v8OC2wcNONGhSyBKYAjsrSpmqa/dgyJNKr6NlYFaeOXx/6RL6adkQemX91
V1AMLpyUOc45MMIVEJrEXZ4YwuK2Bn92xQyecohQYoi37oHw4j8rAf+NzM49IfUR8So0q9aKYHta
nkBv4a4gw17WdTF6bSkwT0TReB8h36hi/+xjiNc9pnM/folq+D8lLxaEmWeORGczAdGx9CVCTXcT
UmSbGUlmDTAFhpXUGUYcpORvr+Oz6RzMk+SmmSmQK3UBSn1yEdOFcetEH82hm3PeHovDZPZeUD1X
cXV3enQEws3+vLYaUd6G/hm24exusEP7yVvXI9CcjE9L0++qqoJ0pIMGRWfgMi6Oxwpv6r9j5hcm
ULvQ4j7hM/QTCYQ18QdnWA7WyVX5pBAK4cQgqSd7fUBi3rxdUDKzQ4aZf/D8BTUBEclqsZTOugJ4
r4OnUPunpVUkS5wtj/310vL1EFTjae4jfINdzkesrjKasrZxMjlAk9pE48/aBEcK3DIl3B6mxqmx
3fCXoR5jyATGCb9AK49z1LwDWioe5qE4brN6qXZS+imc8Yj/7oeDrKbnoeHg8u9uO++HdTkS/COg
yosl76CRd7aimeHNH7rQPbqQSgwCn8yNc8drlryvsOquYjJ5HOE30D1kB6ruZWk6V2QVEqUrvpZy
jeFyjJ+renowBxcn+vTJZyR6YMn4csdFvvSGPLthy1IeIdaNIsELy9Q2LRnglufAkFdKMNLimOt9
5CDovW6Hw1Y3h34jr75pMz2LCQbwZi/XCwqo8QuzEl18Dao/UPUXzqUEdJcSOr9utTzI2ofKQZzx
RnxoP9mT4bej2GZA4uDSWpwfMgdzxqFcSWUzXoGrwPFlnoekv5GV7+VQP9MKzEKPYQfEW3sQHb7d
rdtz/SE9vJQJSYGfVJ2/t+plEvNOLnZPAdTgVlaoKwXm/mDKzLbuEV51QQ9RAcDgxv3dqpGmabFU
s+ATkVEF6j8K7nYHaFuBAYNZ8JwOqN2MiycpkgrkXvWIjp/TxsBOI4YbbesDRjvgXA+UGuDgvuV4
jgIO3Ax7AlHqQwkFiM/+cUYED6Ci0NEWjRz9iSbDjmMpTYN6LtT6yKJbNShylrq9vwfCBvH3tGsr
5x1L3hHFZPu4BWYDNuwoKvreeepzNN5lGpNnhXM792tDsaZhcofQBqIBCGF6fKRCbZnsgUjRIUWE
aO47fB+hRmVp2a2V7F+zWMhiempwQwzYiuuzN5h03vgeY9MZdZJg4bw1pX0SFS5fIaTCYJP6Glgo
Ojph+WqesAfmSjoghrfuO2FR0VvaQIXj/7cowCaa7WQ8fdBqnXM2IJzb0eE7KPuvltY2RSkm9g6X
PvtBX1qj9pFjwOoE1ZuN2xeAV1914L7ppH7Fg/GEOxZyvmpEAzOQqMxh7DkKZgZ2x/9vCuNP28V1
Ota8yQIlPyvinDa+3IBvPvndBgFTvf2b4wR3Ipo2jnqd+tLVdsqCBb4lafw7rhgBJZE+KYZOvgml
tEfVtu+yBvOXxPO9FRB+1UPejvWHG+jLNC/92W+8PebyD4DPZb1tL24Xv3Pf/YSIrghEnDdh+5Yo
ZDlX/k9ExWvlujnuf8AHSa6X5A3VasfIg/4l7JGgU488byXubZNYN1+jRAFoe+ibEFYGdrfcerfY
GpXjpy8RcF7WvotOdLqDEKfwA8Dsyn7ToCpWN7xzt73KWpVKt08SKI2XyAvfHsYpv0Khur2uQr+3
OgSZSLqc+MPnSMYTZrh8XMx37VffgovzArKJDNCK9cJCEjFsYBbHX+niwQmG7hBt7mlz2R/N9Sdm
tb8V236WDnFYPUX1FhCZfoAmMf4LcPKPB0lgOuj4d1jkM2C3DGsn2PZvn7pPGAlzl4w7gJrnnl4E
x2cuNoiLPIiFXFDMul+fvNV9l0qumd5eJroUbGtffKAJwfLNvWiPNRfYWlfGVfMpnKUMxE8cniRB
hxsWVjkC5NA696bmujp6L9ULH+M3UKHvZLwbEN2r/2zdaEeSunBpXwb2DZjLR9N7ZdAgroz9MB2D
wnc/FvkdUUx/Az4pR0GfePdsfF87tyC2ziF5RKrPQbU+tooGO6aY/2zAbUzwPGkXtUI/LMCr6KOn
1Lw8pDAaYiIxweQVllt4ogGkIvwJkrJTHCXZ5PGdtPRCk5+OYB7honsD5rKHznwfOHpKsWa+kiE+
4xEP0mHu/3NCyFi0hz5W2YkXN2EAWbD2Hghs20fYYJ4Iq/8GFCk3E0MBfdWrF3dx3kfjv/o+G/Oa
b8UcO2cZizNZIVPwOqg7Wpx9tX9dIQHPBvDz2QDupAQXzPKtXW6ehraIjJQWkAX3meMHxyH2y8iJ
/kF58Rq5VV36AGWeiJ1kGsTbqyO8UtbjHsVmB8TUyoxa/lk7wIFjPUQZJlu3GEHkJtNPoveIZMhk
yLJm8nJ3vtTJDyqhXqbhSKKbo52MJu/NzLN2Dg8DdDpV9Ak5y7muZW69GSsbeCSKOPAN/PiAs7qo
11+n33MMse72tUX3Rh+aADK8kRXQbvjESY04zIMCsGxTZn96X300SXihKyhh6DocswsGBU7av3d6
yiKckgTcWxerJ190hQucXGBLNGSG1QSvSc9eVPTXFZ/KuW923LULzH3qODH3iIz4Xi/XEQIfFysA
i5u7gzgvDvJZNf8sSEwfH1u1nlCLtrbtMV4+Hgddk+S1uvcb8CnxX+C+UsuudRgeOvc3bLozcTTy
2oZdrZqdMX+g2ijAGWeQ4Keeh/JmFWbGD06jGxTACMIamhN+7PHbVfFQes2/vvs3e3G5EvdIHVk6
ZMh8Cl0IvpqRXVZUmzCoPBy1WxoE+rC7Xj56jN29B+wCkpYvRAP91VtTQ0MTbGC17VMQjvjhON95
Ji48hgdsYhgdo52zJDzdOnuMg3aH+kOsSqoIlvo5jkwOzU9GofFpbYeV53UAdQi+5UIqcrLB+kI6
8yJmcoPOoujwf81sFw3RAejjA6TNfPLSQbnu+xhxWtxsMHK1HaRiSZA5AP5A/SHkot3Stt4yVOLs
yWJzBqAxW8Cmh6BL1RZmD03RZvQ+9htI/VAVS8yh8lwsxHVunBkSRnI0HYRkXWEoxUd7VUzj3G4h
ZpqhLEH+azCnVCZpi1R11fbp1Fwgb8kCcNAUYvio+hNBfyZoEUFV4HQvbKJFQAeAiqDO1v9q9lgB
xxTqWt7+qxvnY+r+/yrswKXB4wjlGD5Og5F+UvFXQqu3ZI1OI2EnQniOrvMl15F75QHZTQL4k5x3
KhI7A5Xgltgdvj23xh/1ERJehP5fq5cS9YlnQOgvPT7Q+EEz2E9UZJ1F754SEF0IGch8Zm6krTNo
fwqHPhhW6Iut2CkxPltmcyzwKGZeNLp2iJcZhT6tym+K4XEd9YFbiimA74DdwfEjnmOZIAaZjzIZ
cIlJnE0bWHADeGC/xkjJcu4T+m3Arpyq1V5Hb9pVnshjF1EzWC3ocKnpn0pD8u+bsxl+Vm/d+5DI
VeyGcoYL2L5jNaxoBrBFiAmgiWusukiTXfM6/uvMv8y89OSBKXav9XbpENyk+Z1o9uxWt96r96Zl
F5SQ7tDPcPQQw6qc3eI22cye142VU/ve0P8C/73rMQbXw3Gl433Vv9Hj+21JGsfkRFY4ew1c3wMw
zsleNFA7QR0wUX1Rh0D1+73eCDRz9SXC8jOYBHVt9Fi7W+r1U+lAdzb2NSRr0NTUcU5GqKbif8Tf
+eshVl+CniwkfRO4fAdvEyMCilhZNqK5tjFI77jPkHucdlLuzGMo0uQwLEnh9w3Gvl3r/E3ILVbz
Ba4iXPBbOsbrgc1bBrfXXoCPrEHiduCuejDyCZHnbvqdcLHa4QirKGZLmzsKSX3kCzgqLp9fkvCd
GUFKAGKo5/uyAr72BbI2YihunPekmff9Mu+QlZWNk3ur5iWDYi/jVhzbrX9a1qc69H4df9jb2geE
Ge57Wt21q49Qc+bgkD5VjEmsY6ex7S7UNicYZwor6G1IIOyNo3Mg+p23Rqh2jy4wIKQLrQo2BJ+h
+kao5TflyXme4QBIqjcHRMDUBjt3jq+iRRgbitceWkTcYJllda6ovLTbVIEbniEn7Hgpgse4PBXi
IWlCL0Du0AWkCWwis4Xyc2rlIWbRPjQQ9Aj2Ds0b3CESJSIydN+3qXtWSNZMFcphUFkDbXeY4AmN
Fmx3tWzl3q+nZ8ESxPL40R/mrRDt+Qgb7ob2X9KsU8qimOe6Y81zXwVvkBgQPGcPSpwGf5Ogws6m
kOBNBp65dMaSA7nJWG9HInhhoqho8ahaKENDOT70T4Aa+ZNiPN8sP6jQYKjzDjSCmQPB3BvQmdRW
6rARJtI+GVMUhO9nzq9+NOW4ZQ5b62QOmXF2InBWdClf3f/k8mfWf6CM+0iaL+2Eb5Wpi9mhB6dz
ytXFkU1zdLYX9fRVsSpvIdlZEEgbjiyz0FimTs8/nUgcCcSpq8R/4N5tw/WzoZfWlzqd6qWYlHPT
Htw6HToEKmtsOhicPmHwNBILEQtxQDZRLQBRYKNdYg/wBxpfruBNwl1CcBG2of+N+V2kAkFZsGJw
by9U3INeiZzTOs/rtW/siwO9eOkm+Kz8iH+Ltf2DvJCvyTAYYdQNxcS5mdxTpMAALCgvp+TYuuEp
wRTJK+/oLWs6jFCd9WpvdYzJPDmKmuchwAXIYvcqepum7joonQ6gmdBTUBhcSFGy5hwKnU05p7ZP
Li70tAHcXhVDBbzBbgQpgVLq2a+WdMBMv27+S4VKtb6P9uDnMxT3fDwK1LdFXufp8aI7ZwuEHivb
3R3jfPKlSOUMG3dEYYWpyikGGYdXlGNerRuI3AAstb7AKQ4EacV1NoYiCwlo9Wb29jV1LlDaHLDF
H5Hz9zxysIFz+NF2I/qKlzALmffv0Z9NAtyVdbNbPZ0hkQmmEMTVtV6h2rcJ8ic8eq8YdDBMotaR
/xVN+NbMFtOZymYHxjCPp3ZK8mAihVg9HBWPZeIhJve/VNfA6AOSKXxIarud409fc2yxurP+0bWA
rxfDXJKI58pZUgj/KBaW9dy2kJ/Wotk1gf3FhruTLchKDr58IVcX5HlY9xlQ1kxWyBfWNOv4zSzT
qVowFCxeQSqG57o5hZj+fS7/ma072DUuo0c+LnD+lq4YNRAs1GAo0MMtDhaoBv9AJXppic3dJc56
u+z7UB2TZrgjUuMi1h4oljryUeznEdPYBIt9q/m7H4dwaEBUJ3AAV6JcmuQ5nKZMj27W9DpvFIUR
zk9F75QRMgDHtcXDTr9crYtQbzidh4yieWjpHGiHEQYPCRf3p2yo/O8qnI4e2FLtityTfM9cKIu7
vhjaUKfAxIkvDw/NbrjwbIZ5EAaVDD1sNwc3/gQkX4IpUM2ax/H0PjfrvqnEEXG0V+tXr3pIcDVL
POtuNrD1hMwjNF0DVMNAUie7KFKvk+vug8DJ58Xkmq3PXb+UsRPlaEVf+vm5rrF21ydv+5jA8iO1
LBc4GmCOPy9rc0Dcc9YOuDGWf7Ce5NyNLg4ZvzxUYzfxcEx6bBRVdJ2mN5EMJWneMb0WfrNBJOvm
EZxsEsggBbIotyT1AmghBBhbCieLAKI0uTtP/+fjqa41zyGWTuG3AeKld0kPL0ON6kJXnGR016N4
geAjXxc4tKQAtgHwu4sE7Bp4e+FcOglJLoOHkwk1adfRNSVmKHAT8POvzN+HmPL6cTwMHJ5Oi8fb
8fQegSrQmQWgvgFGgC/9Rayi2sFI+TzUSMHfAH/G5hTrDWpklNPDCOV3u8GJX6ZkQwovHZ8gbQe+
Bpbm2s4tfzM4EkCmQB8XUhPhDiE703rQeYPX2tf4gzL2cMsNFlDMzPQGo5MunLWGHz9xROHK6Igm
inO9DZC7ULDJkJ/3B8h957SDdyylqN6ALp62RRQ05DD7zN0Da+I76gUfcKq+bwpWKgwlYUaxTWRr
D4AK0OyHY5I6NR5Eo6yfOug8tldNOrkfQsz2MtqcK6Tvn4B5g1/Q07h8UTaLeh32l41d0VXB69Ca
q42bv2NQ/atbWYCNyJfYx48Em00b+0VQIzyKLxGYivlIyE8kOy9Hzu9etRP+fXgfhgBzJCjjwC+H
FdrLIFlOvmE/YxV/sS0IMpVA2z+y121e8shAs+U5WHpZOdqpRG/FjVbqzeDQnCJcfHo84IjYtaLC
fYG/odHXMJ7T1ode3Z9LE9cH5b5DRH6zG39ZmU37CAxlDzcIQA3hkJKC9onIEKUcWSMp0+wCpiUN
HOe51WgkRmp6MOtLxebnpMOA0gOmxkmSj1V0G+mUhcoWVYXkRY/C3ITDwEnSbZ4M3Db1bcI+Ckwr
h67naKC/DaI+m6FYSn3VGOjw+eOjuMo5emIJAn2taG5MypcoArmewJymzNmfRLkuw3HZko+5l3vb
q782MVc6TWfcksXSdyWpIrzRuPwWCosrmHs+eu9oeIN5B1XEoSt/WzxzoXA/QVLAnRvfN4YnGP9H
zrAyQPmG+7hD25yvkM3f7GjX5YmuUjU0mRKmznBw3+DhAKoBvRvzwU+tZg8u+aAoHBGtgulvK6p2
/aFWvQ7T8jHH+tkJ6M615Ai9CxIHxQ91oK2t4qicNF4FA9lxC5n3Bhm3q4d91FRnvUAjGllaF3oF
uFO3f3tv8uHcquK0+R9H57HjOLJE0S8iQG+2kkjKu/K1Ico1vU0yab5+jmYzwBvM6+qSyMyIG/ee
EF3Qsg1hpajKKzr7fVm4/svSuyTDMmNNohaoTxGZeS5mZaWnjI6dHWsNMcT2H1P86dQviUMjOC5K
iLwZ6lBOmFNukq54axgY2HW6sY36u0+ZJhjt3m2IVsz1hzUZxHbSta5yOKTOYWhLvHbKa8q+6s56
m510O5VXQ+23WkMRoBY/7ObWVzMtgZHL+6LZ98fXn8xWkMbW8fFq9AzbYi4sWCF+1hUHy2V2kgrn
nzFo316fhp2dnK3OWmuLP2h0jjkJLq3C9jddpetO66E/WUgiXa+EA183VOgd2d0gM8zvyHOvbq/v
jXTEse5hzShCOAJ7I8l4s157vPo6szSdHJeXtPsmC9lYt3b6OqhaZbukgkq4W+nLHMRoihaCUiF3
iYv0mCjobIs/Z/E5zcFq4GdhzimN3O+jXwFMOcnpdsan0WZC8Ui+JGj1+nmms+1qKnYlxK4bZEl3
qaj/ZCPWKn6epviXjtqqU/ujy99rkd6lwstUYuhcaXnT+eWivHWtduWEfl9oJuuyurqNQuxOfa6n
5VZY7vc4Myv3+nutkoHtq6eRGwyTZzA5tPqgOX+TnqoCy1flaqeYVJo5Vp3flSoXODqFp6asR+DS
b71AU6vdUDa7Xv0jQLMxCySSYuvQ2GoSUmfnUH5ePZOYFcvfHXyG0XHExll4UdAqw1lM1XlQ5AMo
XdBd50dFbXhD0n1i4X1Jyohe9kWM0SGRy28x2HPo5SJbW7VkG8TkOo+KLQr6sWBCo7btxnHsBXWO
7EoRe+VF1Zo6cKpIUM01HOxZP23KMvKpLakZDY/JwhwOUfXqpPGTmtYvOJkuXVm/2Iv4TDMMfp56
GSxlH3MtMyD66qZLtvCwE/e1+mWtoQeIx553OKaow6I5MWA7DUDaoNTQ8BBx1yYCGFldbTC1fEgr
3WWA3DeioI7LKl171jP1GcXyri4DClDWuufYaXZJmdbXsS+tNZ4D2PX9oG+tjmy8IeUB3+R2XKrl
pcC+rcr6Xqis3Ku7aZ0u3c+Ysq/Vy/S7Vkb6Sli8h7bEJJTb1ZZQP4d9Wv8MoggtdThOrD1cyVy9
z9bSr7xWidaDMf8UtYrvofxXAhdAfiSACV0fmcbeG3W6MzJBUC39tZI83sS4tVdJ/0j3tYLFNtp8
0Cx77yCXdoXzydhrCeDa+QRu/KJJqtDWxA0vBM7SOVLDxkZsxtC8cccZn46WfFXSI3pImLd0t3jd
j0YvNtKkFSgVX1j2hcbrDozzRdHK2O+Fe2Jv91fbsPNh8ufaYmVSFXHdlMeHO15o6b0Rhi+t9qiA
aSndHnE2/4X7gYOB+Wxu7pngfaiQGaJFnEYX34SqfhNYWI+5xLf8ptNQdzh2yATSKc9BkpOPYINe
9GgbI6bQyaE2uFiSYtOqfwlmhVWTvBNe95nihJrXMrZLN15WnxkuHQU5TW86TxpmFr76tdF7wf9Y
90rlpadDF451520Im1kLI3xUOHa4bGp8/inAgKnlqSHYC5wpGDTzI4vLy2hqt4FXgd2hBK2/xlZb
eePOstbGYq+TsnhKEw2XzsZ0j1YfOh0qOH2yQoFs+X32PCpBOuFWY13YaqTbYsXoZJ2Ys7AhlkD6
v5j6Ih5vSZpc9YWETdU9e9K9yWk5RxGBoISqKt17pLzAhXIHpCbcDTqYWA4gErhgGfrbMvLt4RrH
Z9VNw6Z5K7J3ab1X1b/GzDq6T4C+tbLB3E5ZZM1nPUqIvPMne8XONBo/R3NXWycsuVg8/VzzM+I+
os8nP7sofueyhyyT27QG79FjoVlZHd6KfITJkAt8YS+sbjm58VNm7elULXGr0KaQyvXLxO8oTuqM
ADIy96x2pNLXeEgp9PJDTIwvbf4m+/G98fhOyR4T+mrQB0ytXwVFY4Svezw5lhdOtLjkeVYlumIH
cFxMpxy7Ciwl6qzC4YiwrwxMXJX492QEOD5HtsiUpe1n9XdEPqXEx8mETu+ZJ1TsZ3SveWfv5/HV
g9thaWZgIh811nfhdFuMLGQbKXS98eRFdHsvadqeFbf7oMk6Tr3xjmF7a0LFXc1OfO3M+TNV8ATK
myb2bfyel9NKIw/V5y+TmgVFPZ9FLE9eTulBP8Iy7XBM/mT9bhnEBMSrrcecADgUlQwmrY2i9qQa
F6s2Qk3e7PnSVk/48Cv6P3wFJuEPbBaLmd8VawhxWmwV3l2FPqgV+S7RcOWnxoH5zqmOUkIH5rpB
tLTa+EKQA9JCw+taBs5chwIbv1mLfYocWaELxIP9LCsYE9Icz3IcE8pEzLH4znV8czL2Lv1SK6uy
KU7xrIR1dPP09JJl2todMz0k5XVrLeOfEvfvGT65jqFw7OrrttW+ZdsE+ONofQmwplqK3qH6Mq35
Koz+L4MHth4yc4ujtVu1Q/XNkt6rE/04YAlNQ3mvWzuIyIz4+aLue1d7lgS+lGjeMDnfGzjIUi7P
scPQ4TwWkrAVfZbZs6ZMF1eCuqmMZpdO6XeVxhe1f68EqeKl04KsBYWE1SpIl8x91qRklqXLj9mL
gyiJ3GNkGnIf5Zb01YztvqXTvpE5diA22EtoWeMLG28/Zd7fM7KOq0khmCTnnoyHlf+mmrHhEwiF
wm1W5MsXTd5W15yt7Potf8i2LlWSqm5QEtOvl/rZJkuHGIecw/xixrB7JKCxzhkXD310Mz1moVmR
/Rtjvd6TF0q2CzPXEct5QzaiSMRdcVMb5wb+u9Wke9F1TPLfWnfmFREUjP/UoGak0Bv0/Yml7o+K
NA2R41YxX/BijiLoHaX9NzdTSgDMxLJnxOrdRPpR64cZB1WgZSQ8yjetaFGYTZdNGbOvR8anRrqR
S3r0e1U9k6khVCGyi57x3fA4K3l2mmL3DM5iC4EU03tE/avfrWr4wCGzm6s2jPJ0z6Sc5yXbPAL4
EX9W/vCqV1s3UZ9qQ3/OJv28JGxZTdkO1CQ7orrnVvfWvZl/2pTP8AzZZtylu3GwDlXREXmey0uE
a4wYNMkT9SNW86/qkbqwItbILKO1HsAF4efxx/43wioxjbvZ1FE7jx1GBqeKGUA4L6WeHiyhk/CT
W51tDrqO1YJUbcoRTEzkFhX5TYjquSCgl8OfyEDxwPxY106zSaFNEl0/Sw1zZxs/p7NF3a499+wa
iVr7zDx+j9z/D+8aZo0qXBJ9Iwz6QXz2KQseyQOuBuWHxWx+o7QX7NCXhKAQ+19bKqwizAotGG2y
fVaZ/TZySLa8fRiaeQ5S8QsEBJewHRGOTJMna+49to5ih2HrvCd6DFLZZjISmo/+AuB+E3liX1vp
E8SfNWh6Xn1XZRpFHdm1oTL+lQwYGm0KZkC/ZX7oqfKsPKM5i9kCU52ELR8Dq9Chkk/y8mlkVJCW
j3Au+nXTeHT+w7a3jF1n1mGvGbhfuZwceoC5YZAmZibUAyfLyYyLz8nofCVGRKBXVIt+1dr0/PPr
YOZrxyEQvVTriJ0TXRcHnnHI3fYt4q+TkK+DKqD4pWb5QBQ2gzaHdZIwT8CJwNgTtuSpze62UHAb
gDtdjM2UbmdmMIIltHh3llBho/dQ5eHkqfQzzqmWyvNjLGwBMsKFtmnTIJbZ4zeFRPNVKw9jvbV1
vfpWTsr7hPGH04q8Y4IMyJuNVkEzcM2q4rP2PobHOH1iNIuG8LAfb7rsX2ravpL9lY7Yue34yDkE
5KywgtSrtrPwMouwy2e8AzrRXoa+2Z/ome5ECYvH7I9WEz+LVH+7B9vrzXIZcmXMwReCrfZwL1IE
ecVi3zYR5QD68Dp+yKue+6qN5lc7WCtFJPs+e0vaj6mrd6a4F0ry1vbRZ4JHWOUdLHC8zJEe0LNt
oQQcI4MjlozDnaZorT6yh4xJ8lXT/4oIwadO7pPI4dRsi8Q52m3559TdOzb4hxL52iTG/00g7ncs
VRNH0+tkaizrBg9GRje2ErQakJSEn06L2e1niAiFYJWdKDYz78Ty0IGsKyX/KsY56pEaGpaFrAOT
adzqCaGbkaOtwotlzfMV0/w6Ay0Uc6mpJaSSqVlL5jglQorVNofHd673qDmVcm4QcHVhHuKoeU/U
eAc75mhOj5QVTMC2KNdlUm5r40XtSfqP1dFLa0Zq2XMTuxtyy/8zRFagq960xcLmqTwTA7oI09xm
yFlpOl91fPnaiAuvsNnlqmenMXLeG5WRAkWNWjLNYmoO1wJuy4vemKHB6tW+d/zFKtOVwoehP2aJ
7JQ/uM4YyqhlEE/jhxEpx5upK3G27lE/Bc2bnJXP2oQrbVgTHxrhw7Zq/kgY+XrSHcHu+IVVEXrM
+KWsrapdY11PySMeC0f75yEkGQUz+1g7wuvAxI9zZsSDMTozwCzrA/bRF92iP479p4PkZ0TRKU45
0Ug4v0Jx/SyjcQeKCpn92hUEBOefiIeoaS9pRkx+dI/dIyA0T8dcc1/xFFprKNb7tG1vor/abXvt
9dgvEZ61nPxVLiENpdHwo6CfeAosG8/Dt8pUqFnyuy5f1LQ/DAO+91peIm3cj4VyYv/jMRk6QvDe
2vOUbW2JJ1FqT0mKOZwN2grDUA0yfqx6V6v5Ih6mrfKRuXMHx2TNCiX0FMW4IbHKICO8xAcIZqbL
Cavo8/DlCAryzpOeCwZFjY4VvrVjYZnOJbUmJ1hc8Va6asCnjs6mZZeqfusl/sB4vqUdt+eiqvuH
I67rrn1sKvx6k7cSJkNdoFmY0NL8zWvc1VhCiGimOwiYIxOEHXI266JmpCsCGvvOFbdOdT+8HG4D
WXgoNGP0qVT9L77kcDGGazJP7zKWxz6Oj9IWP+jBrO0xldd2zPAf1oG2eJcBs66AFjVNdKMNXVMy
pRdNTSgO5E+l8jS4+VL7g6CsdR3bxY6S+XGvnPAQA78bPpnAY8fkTSPBRvz2EfOp30mMPowohPsc
+Yjc0zXnbQVDEO1DXZhn1agGWeilzC+TBMNbxCxjdM7R7DH+c5OvtK8uqp00YZwCNSzV+mzgwcs1
722J5ycjn3apQ1JaRpvESO65cW+LOewpdW2Cp/osLlaMpXohBWa7e72Rd4bzL6nZPJy+bYCn+BWz
BGL6paXYBl3g8+QiJHGiQIUJzdxgZjj8RcwolBGncfeFh3ObxvkVPXNrF8PBg34mhQB+QN+qaOa+
xEanMfeBKDLejBZzW7o8Bk62trPJjE8jg1Rzmi6Tg0yqTv2rJ6rvPM43dgdgqvgSNKktbs1p9LRV
Yg83fDE3FK5DJ5KgrtzrWBW3zsCVaZp5YBEwwq3YXr1e26tMb1uSei4Ki8e/6znPbaj/iHCbQoWB
U2fDoZnz64ydr9SYTrsIlrgDr6WTOsiYy8q0MDEu5Rr7OIgkntHZiEJpdzjghDnuSuTmdND2qcWI
3SyeVbPAC5dy7OK/a6nGEeocXP3D2AAwGbaq81O42lYdIIjNHbi56IAswl+0fJVWfNYK1O8HcDAb
3DA3SsBi3lNiwZwhKn0xnfTAybIl3P1qO/lf4i5hPBBsK9OLFD8V3siH+qbjaCfwGijSCClots7A
EAydROUfj2BeInWmkbP5D8zPs1c2pAyos6TlvU4x/5FDqENnNhct9bsdkbP0SrkzDGMXx8PeyybL
H2X3ypZqNE95Jhe2bcQUYvna4Y69ZHO/dU1x9PLywygoWMHkzKteUiwW9XeuD/dxwP/YF8yV4n58
7XTrxPC3pEI3yK1NJ6Zz20LVbk3kXHUR35eHl5NGJxXKQe3MU6PUSIUwX7CEOBEaTW2SqSgGbLOD
+8r3hpfI0qgLekYUCz4Es1WFT5WDSjMgoLpw5HX9E28pXmQbZ5mXuIAaOsrSQTT6Y5OizHDoVGO2
yxQvLvhrAunwUK/vFN/v3TLr2zGV2kQVk1FrwgRfE0COP2fmDrtWdp1POOUmSz71abCY0hcCC2+C
ZkMMvmSii+Ltm+xT+itHp/CTWETfQsXBGQgalHXCfrON5JR1TZfkohRIIMv71Cbbyi7PXJvQWfLm
4AGeeeQ4pDlgdJ8HX0QL+taS7Wj2Nh3mWvKv7IWeqhNZgMCp6SobvX2pJ8Rzp+V1kZ3LhtuFxH46
2D9M7IMi05iDyM9Gw1wrRv0NT/hXKrzAXOAeQnrdG0u8EwbTEXjs3x3+qI5j0yjS5y6JMOxEeC3S
gWcJYYINWG9D2u3R9cR9niBamx3FKHsE37LEPE/ABbZ21G0NdYjPACvTjaLk+0xhGgtb80TjcjJ6
wvyJ1eHwfRjgYCne4iFtQoXmFMtbkA05StfYaST7mtArcPNE3m3uQOO1SoVDJyGjpGnOhrfmTZ0+
1Z7voO++HnG5UnAQ1gjXfd9cDd61x273fVzjnHYc8Vs1BMeqpX1m0vQKkLDYgOt7TsTyzSSH2Lfs
nkjIhVFdu0yKFN/xABUk6VGMtcPEaNa5AccPAlRKsNRsUtJYgY4WDI6aETZZdp1T0lNetbx4aSTS
w4p4mEaAiB9k06yuREHcGC3/UXNIuE7z3Yu7nTqYO7xcpEKyKChLxCCCdnpQA3kKFEt/13rdOugL
Vltjov1ZiPquoA+AMoPy7Y88CMRpGDlaY/RsNzz3+DfeKzKiWEt0exMbsbmuIS8yYoI3Zf8NlnwH
qEy0hV6R59llYLUMsd97MfmOr5r+3rZfatMbgjHnptWUqAvtqiUPBxmmIiSJLOf47eyMex20XDBW
3DT4aUmXqyZGIMRHR+eTq6wPquptLON3p5AvZa1cyilm3E5Jp2j+vKSBiwWtQxVLdRnodXavjORm
DTKIyJexYO+nHOsLu3nwmmRvEewDwjWfQBr2hkNAXsccUylvTo97wlCPi62/pwpvfL9surzaA6Fg
dsARh0CTzM8gNOC5AMmwI/pyh9UTtV4FOW+HW0DgB2l57HovW89atFF77x4b1snu2JNJSaZG5XtU
vLZTR1oA1tfYYWasP1xHvlp0e01s7FSId1QQwIBQ853mOmI6Ul3jFC3qmeeWlzhhpMIh5KrGTszG
sW4jHzbJfUjkPY4WvzPiJwAfG8ldNtDbGxF9jT7/a01Uij4X7pYT4jUe5deixa+VCzSrquHD1mGr
WGv5MMQ4ww5IwFpD5BQjlUBMEYzU3iT1pkRRzq2VHS/fJqW0CkJrUPqnlkxrY6OtjUXoMJrI5vQw
LdGTolhPGujgcRxIWEw7nUm/QBgVHH0eDM+xc07qsoDMGnzInxtlAQ0hnrzBfrHpcpcxCRt1oEcQ
T3neHwoyjQwcqa2z0bshNZlQfxiR4kPduSoASaV52OY/oiVm6J+I6yTLvVU+2lOmHmqc7dWouLBL
YS+AnzLzxh8hKa5q9K7q0BOazWNG29q4yZpfvfjWHvFn9uYNAG9dJr8t4h++eK+4U8Fmq2VwtZXN
pbJQyatDfRz0fx5vg+noG7tR4GgwalGBckbmadCqjTlMfp+2W7Y9HivXuHtJ4qcO3kigZEM6cZBl
b4ozfBqt/jD0Qv7yWgbvE6ZvcdSjgQ+ipgYAJz2s+IJwuEKo2Dtm2WwaZeYDLN91q97b9cQ4UWwJ
rW5ymX44ZR6OFsKwVHZZSjYGvxxjVERdNXKvyYKPtraqd7XQnrRkAHPKTKZmbrzpJQWVRph1Smu/
M/HqO3JTKthFMuWE9SZ8WJOquT9kziFujbtNn9iQs5mRnccRMYTpnbOIdZy7q77l3UjTm7cQ18SY
ZzikgZAc2KYSgAz1nbjY2Q4OW0qNIns0q6IPtdgLbTffUS7Cd3GW56TgwbFzfIAPFxfrECj0oO9g
6MFrt5ao2jqVr4WmnyngZc365BG6G0VyNLyOdxIKtZ2VH6RwKb06ucVXAwU8DWMXVzasVmLkn3GZ
bt1ZgxRtn5tJBo8cVFyWx7wY3wkFbrSMb1cfucAL4acNzZFZ3gYQGU3jvlX1P8t6qWOHZ9IjTe9a
F7VQn22jeSU41a8mo39OaOVqBZaiJGTZMwkt5RMkp82kamt8rXfiy37OQdQv8Xv3uLht3h6RQnPF
Hw2WO8wxJi+sfne/C7UPmuoV8FfgeW9F3WF7gbKkU8bjeJ2Hmbia4jcQjFkMjBVGu1GfBYiWYa+/
jMocIs6uu/HVZTLhCZAMzTFf0FYc2l2DJI6HwT5nc0oyYG5Qw67stkJ+lsifFYE8aeAN5twi3rJl
vP6FKfTf7CYoGVVgYKwiD/vuKNG9BevaOvZOjZVNXf71PMM5/j6S17uod0N9QlbCZVvS3LjdfAGI
DWxU/tLyfneudmAlPT5wffonvflsc7TNHp4aVdWDFJk1b/D5avjmdISDknx2MX0PbvNrmu4V7Buj
CVavGzy4WVsHsb4850kZChbX9ZPYduyzsMk7uqkWlk3LTIRWxCuZhnShLsBMdcnuMRPIczjfGtAh
GwxXPG9FOz3Zinab82wb1eZ5FOV5VJR9P1inkdCalabhMnobl7fb1eFf8oknM0qKKg5uBKiJ+4xm
mdHE6OsmXTt0TAKG/pDybGXThxm7dBgmSvqLlyyBNWRB09k+GwJgg7BuBHhosri7mJ1YnvNRFODA
+J8WBVidaocIobmr4u0sliMOrz3hkwPZ3VNN+6pP5RN/MmKuu5nplWe89yXmNJszB+zZKcrjZ9Dc
274RuDsEvit8I0+EF29aXRLcddaL6fj1GB8GcluBzNSD3XuXxXEJCkaBkMb7oAEUdbqgRlNNmmav
M0NgPDIaf0NtBXacBZO9K/TmxEkOnAPwoGcR+iI0V07XzEpCDDt7pVp+o0T4WBNBR4OYkTyLVVcF
/VL6TWEfyYYf2qo7L834AyLklgFtbuzukGBcrh5Wz9i4TiTh3YhJpMV8QJ+IJ2e+WedBp8Vbp9LW
MUMib3EPluVSIVrUuH+qNhwWmYfSYNMnIkbEQjB+3MFI5kvv5a8JXUFHPsEi1WwNXnldGss6U5DN
G4oJkwEl0k/v2qEqmF3Onvo5C/5fDsPMNB7/kNzWrgAciSiT1Kjj5fJRKcN3LylvYeLB8zgKVUAu
aJifyeh9URQ/153nwlD2Mpr9CKNFns+vOlXdZAE8QdcNay3KdiZpFLuM5aozYCmJBqMhgaGV14zP
UWn49kygys1LYyUZ/RawbSKHLHIyWBvGbJQOEfNZZeOkn7q5+F5jE9pRz/KR4DbVJJBGFIxUdlWc
hVXF/IfuZDDFWQVu7bCDuljUq5XLB4tw52g5noebNLg68YZXvXx3mC0uogqLMru5RX9Nxae65JCl
qn5NnPVfzjo8a6jPk8HD1SLOsHngL4vid/rTI6oHziND+9L7/hsU+4+m6S+GIP+ASwdaGV/1qid2
v8qpy82EozmzWHNQPp6kdt2Uy5OrmHQ7U5AVU8hDEsbOfAVdsYn59eEgRZ8138cgSzijif7mePPB
0rxve0GaVuvl7nT6kfuPWTeGXQW2rNt+i5hMvlIEOdzhRRs2fWF8YIR91zwWDyg2te9ClrwLFdYD
kTnnLM2enQXjul0Z2zJtNnPfXwYz++hae5NZDuztfPThBpxH07hbJA3qMt4IKqFML//JxnJ52TC7
5HqyN/T83cQSzK7lEOf9jnxACB2LpOey1RXnO1e9VYyLBQEXGKNG++MYOVTG5BAz/G4W710U81NR
128JWcAJxDeiPOGIClOZcay4TagOrnbu+g+7HwTncDYSvx9/BtiE7uy9FEXxWZrVdoHp4kj2HNB0
Z0oTaKi/IFb3ViQwM5LHwChgLj9q+ZmLrwwSIyM7+NxsiK6h0g73gToNCcJPOta18dQPWMr05E4/
urHMZi8njk4YlNQoe3Y5/JA2PRQ4n3RaO9dwwoR1GkZihjVrl4he7JLW2IGnoechQIQ9QYp2PYzp
btAcTiN+lMDBCzhSdtERKvplnspA6caj4+hECwfWa5SPwQkckACTxnauqdOBjUK28BdN21k5XOrp
f/hW/eVlnOduFa1Ut/+YM6SVhFuvBwq9MKcFJDel47YgFesKHUuUc6VSPRZR74NN3ssSkY4ZW089
rPXMeDxnM3kMXth0yIS8DPq8fCSEzj1RAgXwBL8FT7cO4MGSRwM3pXAfRUJ0ggL3afcG9CS2HXgf
GMdflgStOUfEI+lfLc9TUyKoQyWP7Z8CShP464MyzXdQYTicsNkTLIpVxrozwXwNXCFb7pE1bcmj
CkiwtQkyRz89izWyojyYRhZkvREo2Aq1Nro0rTgrffbS1MohmhK/NrJ3BRhiwWtAw/cIUg5B5pYv
jLIoZJqVC9NtXkw/m+a31NTBV+Tr0WhxzRcXrC0bWyPJps8kT+eUxZ/GPn7w3ABTU5a6GHvqwG7M
TWtdXednAuMce2ogiZSWKTIpkbM0rY4ZypQT0ei4VGDpseleeNGwdv7JVhICwZcEPMGMGcS1rwaI
v4fLEh3PJYo6Lw0mCrzOThKM3UQwGuyanqR+zuADguRWYpphB9d1mVTMgOUan0ay4rsv1rrxxRCX
RAZ3ZI3rUGJWKxubcQs+94zqjNHg2O6yEayYo4eeh6PssZBDQW3KrBd2X2EeIOWm/6Bos6+92Ao7
uyhYQftm1SafFBagF/sz+8V5HqZQbUkHQiaTpNmESucn6wzbUsLGAnFAKHCf86LAgj4r76wzOnpA
D3BinGawoEMU4XC1+OGoJDeOjlfV7jDKer+ZYQRV1UNZ0aBya95hpjmhaNy6sn0pcm9rq0s4N+MB
FG65mosCuojFp+FyAg32Y5KI2CYBNelmsS4UZ8cMinNywvTVLIexwXgBOKfeqGb9ZJacStgtLmle
7Rrez7xk9p0Z33TqW71IdlqB0zQZsMdhA9JIHLntXik8viEqCIMNJmDHyEYux3JBVliarcdqP11Y
b8AQM/xM1SniNlYI8+AxuymtwQLvjwfSLjeGQAi80SmJ94hnYim3fZ2GowQpxXTKQhNIOuavmJGW
hX0JPACWS0PiFYA44o2WLB8KYGSr6S9aV4A2LBnWO75tfQ5qvB8n/eIVw2aKtZNmwDlN9DUjJLwX
xYF8WSgsGZhWHRrqT+Xa+zHpfK1Qro0xnmzbXc3SvA2ed2SUx8abKpwzh/AC73YcGOqy6ytYlmQV
Zj3aOLYtOEVu7G3way29asocOMT9kxnhq7VROkrOCoNouE3/o8FeYR58JNrBYFfOTEf6TdsdUKs2
Vjr7PV1FknAcEwUxovmOv/aQGVx99VoV2TmKyTvnOWiWkSUe2Igsy+xAlE/rZbbOiV7dkvZxx9aB
axcnnMnXDKR6DOJprspLnS27itIkjz/GHlO53q11DzavARyfrP5o5jBuwKNVG9EduzIKrOmpt4C0
KJIJMi94Ue14qOHNVs+0RoGW01ods5bdEm20xYrpq9VexNNTXSwHhcjiPCAr2lBjMWaoeEFEu7xi
UNp1KZKK1K7sF+OjI3k8jCeD5jqL9jaK+UI2TYzLljH+feyhE83yUtJJkaa5DPquz2woSZ89k/Zh
AJA7otCn7e9ALS0ajSfQPXrshmD2TDcyhg3eYQ17Wk3Uc6zhkTCOioxyG5nLAUDJhhmUr2NFzuy3
SktQFUERxcN2Ms5qIkKre1RxFBnmKVELv6SdiFrJI/eX9mfHQT82DwXBtb5h9TeMKQrpnH5NM1hg
whNZwON8OL/7sMdFpUODXOKPguPChYcVz4U/T2ZoDeOnilFLcme2uPb/VRKtRCP3UE5bvbor7b2v
zl7srYvKOMVLvGUzUmCRvmpaPL7DtP9/49DCEzXcLJi7jfkPjglKb/4FUXGvJ+13gg7dlTqgAE4H
oj+COEqMaSQGkxQj8BDE3WgC6jx30YPIb4y5z+qlYBTP4N/59lAtukINxlr9bdX2sxhtQmYIwOiZ
Mmhy/YIUClgjVn7VrAAkDZRGMzNaafkK5BN066KxhiZt7qkYP3lekH2NPvInY/D1oYPBJN5iT//R
7fkg7PzMDOuVKaCLPV+gZy9cSQVtBCmtxnRCQfjUdIoNESw+5u6BfsEeWGrkejmOFtsNi4KEljPl
T4T934zusRMJfy2LBkkUKfHOSuwXpP3/SDuTpsiRrU3/lc/uumWtweWS2vrrBTERAURAMiTkRkYm
pOZ51q/vR3Wtu0CERVjWXdSmqOLgLh+On/MO3+shdHhvNkulANTeYq8xUicCdgkatfQRBw0i+a2w
aOwbGm9VcQdYAfvSvYcYV+7wBGp4D49oqQ/091GsY8cIM78KCkwSABlvVBH8zuCcGkbxMtDNZJXl
D1AXUHARPfPhRik8SnA/al3RvS1HCdsyvTQKFzWeASoVp9BL5IwoMeA6RW2F0xTNSaiA6J9Iq/rO
t71xE/+lxUCMNlSHwLipxJtsHP0Xp+Fh2yY9+C3kfVfIWLvIblF3y6042WdFZ15Tqk2e8fcAH9vC
sE6y1t6FbVajusYtE2ajRb3Dfa5cvAG0tHryFbBwPDkxV4DBiYp3Ii69IKx3uC2haUnSfIitSsmp
WFnDDdYJ0ymgpQ3wn0Y1LlH2vapqPCoyWP0pldvIpM6MPwHKsbu24yXTJuFjKCEwhuGrUSO6azTO
tZjO0jyn7lGyg2gAPftBDU+QFx5NZSrFo8oC0bE5G0OkJCMrwJAz6N+MFLXYLhH3hh9la+EpiCUY
HUj4vqTXXLvdXtPU/nIojWGfhXZ0nyFbuJJSBWYnlWWf9IAggM845ghExza9uy6vo0vENi6KmsvD
aF+wKq8uEmNq09BcbPwGy4/SwcQD3qLDXquDFPoFJV9ANL6Ad4/ceIe8YqK5Vzayp56S7IIcZdiU
ukmRXYo6R2UVexvYfZFq31EWBpmmA84BfQoaDQa/gg1boRc87c3EXWYph6hIEMtxZbGFLcgqV0ih
aX+mvDetAMFLKLFWC6pWuO5djP6YOgQ36JKscy7eRlZ0eYsdpYBfwZiQHvrFGl5hteyFQgKhkzG2
DRg8u8dcxM9cDKxtc8tkNxfCV2+SZKqz5g7g4PwX0LgrzU8MOmRucul3zX0QUIqMpQJ8MPmG2d6t
TzEm8OnmyxYjIlpftfmtVY37OKEcqoj2ccg6MADp7aDbN2qR3IR5fttWAZzxGlWLut+0JQ9eL7g3
9fYa0XPYgcDhe+OQqMmjhvhMDnEMfDGUiaGnwp152l6lnFZYYmGNkKWheDWWuNGHgttRmUgeSU2B
HmInKlFc0658NgvSIl5ReoHycIL1goUWRCqcd01Bd9wxTBQHtShcsd7lZY+LyxI5XTzkapCrTkk6
Bf/5AkvEaC0RxN3oQe88lRogxxFRtbdCxMCiO9scLg2paXdpEq853Z2V2xlvnKeo46DxQVvmzozK
vdvwvm0zauswx2nNut7CLAM4+20nL9MAOLYRbhLXxsPcQGEoiSn6eJrKuNCoVusUuVKPa9vYVEN8
hUDnanRASaUgAC8hIqJ6OPTetZnRIAEttbHqylomLaY6jX9lRc0duszgdvD0sKjuGDbQZxXOJJph
No0gl+8n45Up0gcvq6g9oVKO1kqMmFapUs0DL8NXMM0HA8HnqlTMDaXHAOs5hMkKHioX+dD+TACL
IeljoSZUfbfQ2IFVm0GXyQGtOhNEscl5V/c/1TG5M8YG77DKVS9K09vptSPhABlLy0QaJIjaTQeH
r0LpM0/KGxz9bmu8RypHofNokVco1IBKVblvdPHT0ryXIlLgjQFz1A2DNiKIiMJb23EBPC998iJt
n1QKCk4USRPttVTrd1Eh36VPdBtA3XfUqSHVDPuwSJehqNdVAsYQy3pEyC7R2wI9pJY3FIUWiAjB
os/0Z2pul2rHxNh+uqsVi//Nz9a9h5EhJWM4TUFzh4t0tqzpSKwUNxCXbd5oa9sQL6MDQ5bqFcq5
oYrGBdzSmDWyw14BfI+BSBeU224LGrfZxYVWgjkW+hXyDQPQNK0xn+iX2uSH449gelWOeoL8blza
NAyyHaCXG1yMriqskLo43YR2CouCLCrFrxN1ZYpDaNP8HEof4euY61zJhrtW1Uh8Ahd5uGHdTFDD
0NmjAB2Q+CW3dHXh3sMbK+32WrfLdik7/Dwzcj8mzFuURXzfFirQKHv6pS0Qpq6Q007Uq4MyyWx7
efDWKKgdSoBg7WhPTiZPg6x/FlRUFp0Fho6mcOPUb2FkLMqqkmsh6ut4oHnBm/p73KYA4gGB+jLd
AiTdgp+1L9HHpV3qG9cWx2LfdJBcJtCjWkKmsUS1dobqQdORU+XifEyl9Ro53a2dOr9a1bpHwWht
qdl1bU92oPXPKHPB8jvwN80WmCzl+Ys2YM1kcENznvoNwo0XqD889IZ8xDDqRqt+Bzp8Dd9s7/Ua
rYMUmRUAXT3tyerSwXTN8ZGUVLp4C6u6W1CX2hW6fFZy/6GF6XmRxUAZLcsHbp8Ax0KSxLBQKaNI
1QBBrngWdj0CX3IXMzeODDbwTjZ9LaiYtfu6xCAglua0PYdnmQ03WmfvYU5SLhgD7HLEKhdxvoFB
eDGi/CAMrFQ8CzqTjLLvkdQUGphA5+kxrUkCboEcr+WAwJ2WbKnbbuJUcqgrd3Wr0aOAExnSc0vq
bRPiQtfxHmuLYecVuQaYDN9PqaKvLFpJy9vCJi/zmjfb6t8Kh1qqWW0pVkP178GiGw29yCww8f1B
Hpe2BJoytGJDkuqLRijveUCLAJOG8WKkCoWCgnWlojK9BMaJrFWOqCazsMDHDaJe13QrRSKujLnU
tmmQ/mrS6qLMShAQ3rPHi80YA6S7sxRHVif7KRp/bxsS8VKTBhzvTVzOZNlREw61lavJfMMBXeML
AEoBEOOkqDKO+krrk/q7gpv4K0lqdzXi/ilcpOZhgMr0weX7v2dGZX7Dqi68AjLZUjCwuMohjzW7
2m8lOKYMSmYR1O911Inn3JqUYxpIRxddzJu0RjxkmQ687coxq1am2XoPZdmYoNth68iJt8X3bf3u
BpdQ6osJdC5Ni67wvdyibLwpUGlQQ8HllO06Df2oIXpU1WATq8De+oJisLWlDbXzwqZEq8fZZkAw
edVdeWOjr8sofgXC92Bhi4oyOGX3BD4RNgjZMEAQ8bgmtSntB7uxUTXlZ2xYNg7E2qpt+wfDCVXQ
N+iiakJjx9EzGjvxQ7EBlBrZVLFLdWxrxlsUMt5M27qz6/bnMHU9TKB4to7xmzYGSCM12NC0/q3M
smfgxyDu6hR79jBeFJVSQAd0FRDVeK8VKSxYJeTNFUDmBbYbAZ3FkUYRv2MvW/kFblJVb13XlQOY
e7ou84NuD2vA6Je2h3BYXVNrlKLYxVK8qXp2j7/ZU2+RhBZojlqibe+sAiqMlui4Fsh3UFmTijg4
RGFSehj6YcRoCkdYUwNNog8yWtSphgJjXb+zHW5NvfwmMuWauwsxCEnTh+LGuo6RjUgwCAloHHci
fjQaV8FwOJFrLau3OYpEMC+SjBJa9ZClyi+n5G8Y9BLgMkIsoiA18zJvV1neHQCBa03RH4SSY2jj
rStTois3lDe9Y9zFSQVM3re4zj0cF0YbKErWaZwM6TON3nHhazx4wnRHZfYBNuTVMPZLXTWu+jjf
VY7TrDQ5eJsuBx0SanRsQEzouELEiVtewwR3L2LNPngNGFYfdHiHkVjYXbWa+jCSZ2Pd4lAU1XME
utFC703gECS4r9IJQRPbdMfRDE3xigh+Rg5FZaul6FsMIP4DFeTTkCA/UA4mMrg4QSx57OWrZkSj
gfLMHT7HD1bUd4gB+auq6xc4q65DyFmtpHeBJXCmI+6a7nKh7kY1X+EIPwCOjFEbC91bIWj09t6l
HynXdeTdW5DqcvTBUnXSwkfVKEVYQrUWcDDhfohl2ZdLYZFdsdJqyq2j315mdfLdpMTTDf4u8iF3
NfcNN39iesuhTJeahRCcTqUXYH2oDMsKSrMLOvWCbhEWY+k3BMBHVNCzZ0U8BmW99H0mZKj0nU2b
pcSJgPno73hLL1WSH0yFNiLJlmyxZQO23tikZCsZamCoNHEWPmECcJXjq0jD6npiEXb4RmVji/ps
jjahC/dMpyEKACMxf9mJiRoFQqI8oxxooaGu3qgNNWAyjtEsKDWXhwAGIEndSsPuuW4xe9WSq6G7
ysRwM2jFZS7cra79xv56xXZYY2HJ7U8dDIUAy0dFGm6KkrzSLFtXiE43qHsF9gNeH5te0m4DoW6F
/RPN3mvZ9iQ+Opl//BJmFBobsWo9saxwmAv99h5Nqr3suNUtsRXpr8IX8D3cG9EcfKbGDKDVymWB
k1lmJVd54a8lWXCdm3cd/Vo/Bhwhc+9FZjju+MVrU7jXtg0aVg3RSnSa22J8rXV7rwGXLcN7X33q
Gm8b5T0GZbzb7anpjNttwCusmoxEooXPos/hbOVuf4223LoFWKe+ICJ/pVQ4A6LMEtj2oknFbTQ+
otTOyV4Qrdk4tE5MmnZYiOiolo0c21Dc11p3qxbvuk5vxXxxMWAqi+S7nv8MFX+r99EKkFOvA6/y
35R6qynjuhxuOyQJ1FFfahRzKJ6tJ/CzX/0QsAs07Xlg5emGuEFD/K4r6ysPNxove4HCe5Fm9xkq
x1ZerD3ARhQKlM5aZCOq1WZ43as3srpJZP+jxZlQDoi12DQ0bWUbQG/JbQiOo3oP4G9DyrpGdAZt
SCq+LFcjN7/DHB2yh7D5WYBuyof0xcdMSeDFmJooqNW/A+VBM+ytwzVA34Xn7pUXQbePb6R9zxv7
IkawpuV3oZWKAUh4qbf2Q9pT+1Kbe0wz8dxOtmTfkInzG0dAFjGp37bvIRjnSQyj1dVLTauWpRZv
KxumWRVBkfeoMJr5QgPyzJ1P4chHxxAVbrj+NVIOuFPawxM2V5e+6yN/nCxc5VHGI7bUUP7T5x5N
Asi0Jc1OCeyjgwCU0bfzo1evu8Ux5CHKMOFKYjipLoJA4TetusELe5WHcltKOClOFNNTHBcyp1PB
Y8GHcjaqJuJg4wWe2YBKWbUmmG6avEGIdARvusAy75Gi+EGxciwPDf1dF8iaTFH4hGKWVwjII55I
i5iXPCR+OLA9mVBWlUiKWTe8wZdZg3diRsm0NA6T5F+bIkFokLuaBZQfdO/qSP+e+smvopQ1sLHo
yTaLTa7RM6NuASdHNSHfJr+r2r7N+NRofWw0fC0cU97o6ns9NGug39Qp0BkJkSSzPM7d6BbZqV3e
cnfZQ/LMaX0hnHrVUXoYSvupQpCkdK+iYHRu28HdBxXG7Yki3qpR3faVDi+8N56dut7htUlU97bs
3Z1I1IPug5fQ4Px67mVfh7zs5K1VO2Bm0kPsJ6+myk1fo1DDPY7WQhEXIHN56NsRpeeiTJ9LJ/vR
jGyKwgFeozoHM4r39jRIveT1CygAVEClhysrBGmngDlPBaVxqGLNZWMEtyY27baSXDWduh3VYqkY
4V2XYpKcoqHuhldG1VO4Qjkch0NQj6q9tTWQK1q277LwzsfVPR4RLPeR3/SquwjvnNihlm2KW9Ds
131gXvnokW+TSfCljQAydsNvI0QWfBL+3/hhHUMmIxHuMpuqvp+D1IaJnLn3XhA9gHotiNndD5q4
ScGmxHqxayP3GuGDH9CUH+1+Yhj2iGyX0n2vOnK6VA/TK6uhuNVnZYb6RrmlTAn+tKLfnwNybegQ
qnbxllkYdirjFef30sfinRv6ilxUo0rS0o61rweQv02tXKuBbqyq1vudtYAHUsPelKn75vblIyJm
N5kQIBp15aAnHllSMbJ3/Fcrp+GcTBp3Vme+QvoDyThhW1UkzikI7s1UvYWN+2w547cWBwcAgVBZ
bZIN/kznAudK/v482PEYeG10oiTZz7DAYVPNIHckg7P1sT8Clx5jXGMD7vGtxwiSyUKC/VqVWKsu
vLLYp8BTLEQ9bRG92bn9GiAgTlEsWHcDrS6XRwmiRE4LhsPPF+AVNlY4vJeANHrEcbBJo88fCffS
14zXqjO+o1OAFVrt75DxpGyhoEtXm9/58BgFNuVT0shLelrboRJbD0hI7nPEARjm2kzMV80zvmMH
Xy4Mrln4at4C7aP1aCG8zuI9aFmxjXEBF9lgLTz6HMZgvDRFinZ2c8iTfFeOI90Wr7zr4+TeUJA2
8GlpWkm/dnCfSLwxQWaSalMuxsuub1aWVNYp+rXocGAc3zqPXqsf6tzDqRT5b2E3L4boqSGbzoOY
UCE5eiq6EdzpjfpNYhbbeOMq6sBL6jnA6UCaPNeN/KfapwcT/DPwe+qaSfLKLB58d0Cp1HoA7rYC
5vtL8/130A3XIvPfkVfYuFoD+THj2W6jCKjQ/AFOidAADeu+jK9BoCiL2EajMFR/SiHzrY0QFYVL
dAqp9r6qAo0HNH+gzGK5nttpd4HXcnAB9c7EpiHj9LRt2IYqLpLOLotdsE5+C0ZNrHRd/K6b7Eod
c0C0Ut8p+HW13sCnEA8tskYI9yOK1qJ8E0wuBj+C7MlLtfqmcIvfYU5JVcOwHopoE1DSqOEj8WAo
kF5MC30tteZXQNLuFcE+i7xH/B6+FxKVZZUsFmPbZ1kzIaUBhjiIa0mtzd+q8GkQCbTglfrJD7sT
O6Ih0UFnIaySaFJ1vhMxbKPBBAfwr//6n//nf//q/5f3nt1iIuFl6X9hHHmLS1xd/fe/zH/9V/7v
f7t9++9/2XDRhC11x9EQRZG24Vj8/NfrtyD1+I+1/4EQVIIPcO7fmp2KTrxjcWMY9rIrnKvTgbRz
kezPkVIXN83CIVL01C7rrXXVNUv7Jfzp3Jg7cpv3SYHg1rk+E9X4ND5q/NKWhikcQV0L705jNr5Q
g45USMM60JtZIPa3wBWH3gNSghfd0lgNbORzA9XOhJwNVKMpFXeA+w7xNrhM74FvXgxrY4XT4zrc
nB6eOBJK8OlMR5NSN51p9B++XiJHPIxyRR5y8EkU/lDcOpyO8Pmr/Xv+hCaR/NKEqjpyGuyHCNjR
1W5hx9ahwtagpATbjeHaGh7/QRRDNQ0YLaYQhvwchQCRKJXOPvSxh8pO/+RWwVOSNmem6+hgPoSZ
LQauXTvuQDFwMZExUSpvJ5MCjpXTo9GOrQB0FAy+jGpLS59NmtdyXpVVYx1QqdwOP8KlsiBjXRVv
+uW5FXBsSJYpScVY5A57+PPMRUJDu18EFnkvPhK9H4R3jkap2aN7uj4zrKOxLNabFJqj6fOvVAJS
iGsU9Q5j7gNNrUOgJXS8NF7KXup4b30YJd8tNQ12yI8F/TLKzeDFLZq+gdk1oObQalGSTE9P4wrQ
iVstGqTiszMf+die4HX4///K2Ue2SE2jpLXkISg7b2uDFVi16MLenZmMaWL/Pjj/vTFsTXMMXeM7
6/bsG0sr52WkwOGkQT0sKJpxtkTv5ct4hXA+xlsbbwFMaRkuTsc99g2A8xvS1lRTk8L5/L3TsK9L
xKrlYcKOV+Iuq+NVCpn4dBRNPTY63QH/qarE0adJ/rDtRTRYWT2U8oBWJ2qCg/+uVu/vdPSv3ULd
BGFpXlSJ/x50iI6fDj2djrN5tTSOGyQaDc1mnmeRjVDtPVWzkFcs1irJC0sLA/r6yuVlPqIgSv/o
4XTIIyvG0myDX8rZYKn6NOcfBmuFoe9ZaW8Bg7ktrQcXH93/LMBsk04uhoCrBgvupbEuQam5nbs9
HULTj82b7diw2kyuuflBjWOkm0uqFgcQnRtjGWIkuBBLap/r/Ebsh2+nwx39Sh+iTX/NhykbSs+D
pEU0GuuLqZ+g6+rKqJG3NV8R1MbY5u10wGnXzpeFzhlnq9KymLDZskDOnGZ2mVuHCJgYOibuMoqp
tI1ofI7qBkzLmf19ZJ9ZH+PNtrdlulErZVjtXcQEvHFX0VtyxP70oI4FsYVjOlLH+Vlos6Oq1jOa
u1ohsbZAFzG+LNGVIls5s6P++jXzuaNEApFNOBacqdlm9v2KxHHwJDnQiCTUhfacgA1bBD/cN+8a
u7NvBpZRFz4vxo29+vMRfgw921plaDiCA7Tcg+rBuiIy6Nykmro2BWaBp0MdOZA5NsjyaDawMue7
OGmlqmplKA/Sf/awxebbkeReJHDHTgc6djh+ijTbzrkKAbT1C2Wf0EoZ6+6hyF99vVtD8904tkCD
gMw2MpddoKzPhJ6W3ZdP+WGQsxUD44Ce3sinDLfJt+AqXE7ZZbNM3tD62JyOdWxxsjRNCt143XLR
fd7irV3khe7pJtpd/V7WUAlUs548hoYz83nk+KV/JjiAbcfkIJ7lyxnchb7qFPNQBirlBx+tmPTP
s1heOjpenjCahSFmp0euR7a0bQEKgwvFR6PcKMC/t2c22tGBWA5HlLAsTbVm68KEKox5bWIe4CT+
QIPw0Qmr+z/+KAzk7xCz719UvteWvUSaDC0DmqKU5EL9+5/H4K3EZUiDQBrz7yGTyIgiGZmHKEfc
vR7eYjpGuDieeScd2a/kT3+HmWUyQAe7zFcieUCD+koxu3vo3rRS3Knw9+dL2dZ0nn8249HwgP28
lMfG7EypMCJsAK4BgVF9zlB7SXXrH6yAj4Fmewb5a5XWrWEeMgozSYV0VTScOQKOLbKPIWaHeaEi
K9taWbV3Utv50SHo4e2yCAv3M3N2LKH4NGmzozuip9mNw8j+v2iX1Z5K6Uo9aAu6wpfpjX3mDDh2
phJNiL8Sd8c2ZwvbqJvKVuIg2csIVfBAW6c5RFy7uwFdftkomE8Z402OsRlmGGdmVDs+pZajqaxH
W5/fHG4pc9XvCuvQ7MSu2/BCCfaIUK/Mhb+ifRHe+BsrWJ7eZEcSKDJcYdm6apICzNM16mdGW4G8
3YeG+hLhdN9iOmTI/BYFwWe1V+7VGnnl0zGP7jjD1jUyAaBQxmwbKKHet7m06r1JgyOpakR5Iacs
WxBcPynMGmfCTZ9sdldR+LZN6hKmYX951KdaUY5ajIxiOO6pN63K5t0cgrXVu7Bzf5we2pHLileR
xjw6OjpA6mxXIIZrljKz6R1m3rXAFxIMD43dIcnkmX1xdBJ53PPZSNoI9vksESgtegzBPFjopnfg
AfwS0E+IBBSIhH8wKEs3SXgt1VL/2qEfkmxaWxIBDrZ667v0zOw3dKOvpIQqcDrOrDT311vW1j4E
mh1bXY/jbeUO5T5+7tfeJcQjdxnypXjI9k8lIPIVfCQcjc5s+mN7QFBTMh3+oQc/2/M9SoxtO1TG
IaTvpnc2OmmwqnRSGqTYpMwvQKecGeqxNfkx5CzXcJJRgFojH21E4FwMMv+txNZN0XcPXdj8sNvx
6fTUHh0iH5AaJDVW05zNbE5DNKwUPDAUHc9RxLeD3MPo0tt6aJC03ggApFqdDnlsKwjSYIdkisLu
vPhUZHEH9LAxDvqknlD8QBAdhYb48p9EEYzLFNLW51eqViRB5w2deYCd9yhD4w4gPKCM9B9sAUF5
//+Fmc1f5no10A9UixoNRnWw8IMbT547qKZMY35QCUszqYXzVlH12aKANFNHdmWLg2bv+r6/bpBH
VVz0K+DXq0qAr3XxPqJYenoGjy7FD1Fn+Y9TuZEsZVAduqlZ1yvpN1DZl1UXfDdgcDk4HP15PJPH
szaVwsEGz05/PRxs3kdeuW95hLXqtTEAOJ+4Su2hMs4lQscGx7GvU0wxAZhas+/mF9jSw/ot9mZC
Qzl2Iv3BDqIAIH0SIAuGni79zbH27k+P8djalw6Vat5/1K3sWZ6Pbl2M5a0tD3YPiif17hnxN9tz
fp8OM90m8wVjGTplUFOVKmXXz3fAkLGGKiO0DspoXvpZcBtiq3U6xLFrhu4M2TdJq8rp/DkEvrBq
khaZ5JpZ17BQtHRcmiP6Mgjdn450bM4YgmWZpmZJR06D/XDLoHwuus4jz0OOE8fQDE0TWVYbQDDn
ek3Hps1BQ4QXOmfhlxVoBSBbLKU1D40NkqHyQWzHOLScOf+0afZnX8fRyQQEaTJRxGw7YymOGIes
TdToUH4oRIisQNUkmNtq/rdOnbxksJKE2TdCz65Mum5J5y5bd3Q3MlOxm4KFfqYNdWTkFIoNGm0q
C0a3Z3u9anBeHMeYXLrAwzmEdjjaZ46TYyHEtBp1IJjUbWef0TI7y1I6KXh86u+I1713AtfJP14q
DnvL1G2DXOvLO0rHsxmjLyEOueW9I3TxYGS00FLl5XSYo0OxNMMybda+ps1SrMrEYLccY3EYkGru
Bm2fArE6HeLIoncEolo4yJiqRtno86KnVdbbkILFgVrzY22Et/qgxijjJmc+/NerhS9Oh5XZIhiT
9zlOLC0J+y0zDkhnvyUldOQ0Mq8yHfELU9FfTMu/jJwWaw3l+fQAv54fjkoZjAuNbeB8qWnbmsLp
Irk48+BaLa4AhVzjHwHT/c9Pen67JMvXWHWk+7OlXTvAQkERQc0v7iR2j5G5HwBypN9LuMunx/T1
UiEUKHXyKZ5MX2rAQFZwPJOBcTCAVo0JPLr4p1/88hvU1dMz+c3XNfg51qz+6+rO2FUGsUQ9vvWl
XPf++HB6OMdCcFlpggTYUK15bhgXrpnCwzMOzvBbDX5SIV2eDnBs8VkcNoKHCntWnY3BSzS0n6RX
7buSJAZsjBv/Sg04X82ywMPId5/0c+2pY2Mii0LnhaVAR2WWZBiGokYl5+8hrBUQot/05vfpMR0L
wOkj6GYyLl2dLbcG9Glgli00sWwMobVl7zYCBadjfD0cKAVQ+tJMh4rEl9wWe8wE2k8hDlaYbW20
kmrcgZBuOnPFHw/Dy/SvcvWXThfuNWUQ1R6XggqVGU0G3QbM1Opnds2RQs40nL/jzJaB3hWmE3ak
t0hpLLVltekvEYS4cDbZUnk5V/A/skcJZgsbDDUVt3ktxQ662oQtVu6dIYExHEQ3NZJfQ4TWnMzi
dqnkyrfTX2u6zj9f99Pw/o44O8p7SfmiF2W5D9CvpTq0GNAhQn0t7ZVJUw2S+Jlaw5GjVVPZuCoS
orRGjVn2l0ZqBKK2KfcVSVNhV78U1YKuDmC4re2ffz44DSKEZurW1L6Z7afMGnCbturykElvqcO7
3vYIkCEiLjZgIcE74oWzFFVypjZ7ZJdxLglgBVgQmoY+22VI0wVK1VAQGCOZjbhM4wu6VhQPiePT
4zuyBwxdMD4yFosiwPTzD8mnBCYaOVErDrF4C9TkokZGzTgLAppmabZEDN0UBicSx+yXXn0fFq6m
KBA6nftya1z2l8miWeOzu2hvvGVz8cdDoocMRgJUEYeHNcvcIzMqYszJxkOP095V3IyA9GNDu+5C
KzxzwB+ZPTIk8j3bEgY342xnN7lWaUOGKXXpj60CMDfSNnFBkfsCOnB0rnx4NBrBhGpCnf4yi406
ALFVISgWPU71f2kbIcuIFNrp+TtyglAO0gE0UTNBoXc2f04mGxTiUCIIc2+hDU90oS7g8ajhSy3+
/AT+FGo6Wj6sPjfocWk2Yv0QG7dBvcHfzO8e/sFobApcPG00FvgsBFJUVZRzUR6UDHEeSOWoFS3G
XMvfelnnqM95g4Z6GOJMwZk9/OVz0YJSHXWKCUAIFfvPg/P8oKW6JrSDz9IoDPUy8apVkp3ZwF8O
Q1YdOBRq2MAnHH2eYyRqoTi5qqiHKO02TWbfWwjoZCKfJE3zMyP6EksyjxNKkVg8p+aQm8L3S3x1
e+2AcuRWzWNw3x74o1cLl5TTX+3I+edwKNkUJ9Xpu83OP1/6Zm5bDZEaezvk+krE4swy//J5GIzF
jKEYRsFC++sV+2HtJVrYdRhjaCj+qc6Nw1MHrmZYFFeerrQ/Tw/nyBWJkgRjMdk5DlnT56Xgt0bY
hXGlHZDQxlUMEp0FBe8CpZMbTP2eoKE+xyWimqejHh0hmS0PEEBwvOU+Rx0y2/DKrtQOOfwRKpEo
b7W2ATMY7sXpSPrXJ78zVXxo7qpAvzjiP4dyGtQ+esNVD7BMCzTIdQ8NCqWNYwjmsHuUdZNmWQBV
xyxGKDwdnk92UKT+La6yVrobrELHTihqTGTPNbwQNpEimntdQ4p/baGmOO5k1YTXvLUS9cpu02wA
/aahbRO4Xgabt0Rbq1kNRYoA5OmhfVnzFpuYC1L/CyfyBXOHXpIWjDLTDm2fwFwxLjO3fM2wYOrx
LfnPQs0OXtV2HY8OgwbL4jV10NEMbRyJL0379+k4XzbXNKTp2S1ZF5JN9vljIahV5X4TaAfKXmJr
uUm8hUh+DirxZeLYX0jXWYAKBFfJfAuD20YB2mcLW+Gjw1sxNX64qOcN4k8/0BSH/ctNpau0L2fZ
oCGKwvKzWjukabPzfBebEJwwnR7dPffMWXtsQ9liAvIwJgTqp59/ODI6k6xTs9jGduGhj70r5Lc4
Ordrj4BXpwH9HWWa2A9R7L5I+tolytT3xRL5fYKYWJt0Ff44BzH58o1YCaYq9OmxwJKYlx51TEMr
LNy5PMwcDSGMlRe1Gr0MXVBDJ6yL1emF9+U9PIWjdjUh3a3pFvk8ssGLm9INU/UQtojrW6l1M1QA
5IbWuSyS8i6wvVdVGtmujr1vpyMfG+hfLTwarxZd39l9EgaDHwWGORzcJPslIHuEaozDvIqaGdy/
07GOba8PsebbK6LN7riNMxyi0r4ajPSdE/pPFyITSX3OplfOPv7yCA/zuMGOShsO6nhQ/bcRH0Fr
fXoUXwEBxLDpj0/9Yyok87Wh5u0Q+aFKjPy2mUh/8q1Ufxkd1MxJjChBPaq8i5XiHxyCH8PO9lhs
AAYow3E4jG4S/hxkAIC7i5RVj7szWUCR3Z0Z55d0dxqn5CykJA7Wdv6aHGCKZ0U3IIq7VBfpLax6
AHrLeI2W9jbSlt1zXl3gDH+I373szFiPrZSPoaeff9jpUV4VrdszxRnW7m74aGb/YCk6bGwWPUfx
F2RXJc0qrKxkoIkRxZAlU+cZBf3y+5kp/HIuAhimswWigfcCy2W+rwPZeGlsdIf6l7qzd84Ei7uB
79nSv8bm7cA7It78cQV5FnT29qKbMmRxNHQHFzeEAcJqI9/AN178h2PTP3+jArsvUSaEAbeJCry7
gZ55pyJz9929xLdiMT6m/UW8ODe6r5iY2fBm11roQ8MblLE7IMIyPrfX5ZtYFZtg4++xMuWYXpyH
tv/V0/r0TJ/FnK1H5HHrrAjU7lAusyd4YO7vZqN9B8YR/vSf0N/dW0/tY/0YPzoPp2f56wLiQeHY
Do92nmrc5p8nOUfoyG5aoKOoJxNNOquurnALMc71fI/cQP/uSwKHodwxrw24manWgdMoe5lcJWxs
LBB3gT1uvckTM223NXrs+ASeaUIcOWI+RZ0l4lkOLqFs02ofQVp1R0jmyFJqSo2e/N7hUXp6Mr/W
Gyl/cI7RgtOnRtG8ExX3onVBUphgVPOHfN1eTghVa0drYEmv7Uz6deTT6eAtdb4fKFUEXD5/Oj+I
EE1M0+HgVJlxXcXleDVa5XDvW165OT2wox+PR7VDM0edGkefQ+FzFCouPMEDBkvmN7uw/evBiZX/
S9qV7TaOZMsvIsB9eeUqyRbl3S6/EHaVzX3f+fU30gNMS0lCeatnMEAPpgEfZfJk5lniRHgjX8f7
KIZwgaIFX6MiFh5XqN3Ldesbl7WIgFiCf6KWgNvu0rpQgYph5uTppEqJxYMRpFOz/XUTm3t5ZmJ1
/uJe5zkFDFS9sgtDEFZrPEimG+e6GdZKqH0UMaxaoK4IgdxYfp3n1uWykeHxa0QT8cGzpVBukepN
2XIJdovUvDEtf4DUWenp9mTNNnB9UJAZXFbpe3tdaHso+K/By9T2yWk1QkFOnCBVPL0pIFOEICcj
8NqKihBuCYjv8KIqoO+99AJ+DFrkIjqE3HjRCdTo1MfREcLzb1Cl+R0URgPOA/mtBxkIWFf+1aYS
bCZedEFEafjSeJdKOmcE8I/W4b+BfAN1I8rrT8q9YIlmHplokn2BPNO+7i7b98mZWWpfw7BTjS6D
v4yW7oGE6iuyO3N0kQJ/sau3xDEu3yCeoAbQGMYSVXkFJKzU2TBKgNGDCDpAfL6D5koOuiBl/jWG
QXO8vratE0cg1irAAQRMQh2FOeCCtin56QRtDZBbDTvgJW1wjTOu5K1FGQjY4Tfk69GVmCZtoHyw
AIkZa5P2VYkq3x5kDIHnrjRwSebwk5IJf30xXxYGqcBFwa/oshRZfjpkd0EqPLfKdBvEf3+ZXJqh
fHLSEXb2JSo/A1SFjhL4AnYT5k0Y5269gYCvosCJY4dhbEWnvlMNLWspk9B11MWBMJiBOwizpG+Q
ZATQVGHlIGuvgDVM3gkKkFNA11HZojwBLILiUuOLIQoXgpY/DKCxB7cZNLav+9862UfBAsmwCngp
yp3Iti6PtNKADRm8ceJpEOxqX7lApkAs14a8ErDPrJP8Az28PFwoRpP/IF5HmKVS2yiHxTRCED06
Qdj0rnf099CP7qTbnkgqmGCs38uP+T59Kh7SX7WLjY5dZly7fsQvfwL1MERBE+R1gJ8wH4bb3kkx
XmiqDqRAblovdOIjv5dBpLTPHGhbuO2Osd3E6a9tAInUzjIuIwUYs1ZhfbQg2mgJJnjmbch9e2Dl
cCXGc74Rw2OtwAMJkKXGV6ZTSzisXAV6GSGe1r3FViFIZXan0FFtxYNGHyTCXVb/f+OyvrRJXdZq
NPRzKcHmaA12+dB7w07yRNJq8zhmq219LIkxRGISTibAhlTcDkmTRJfzBq+g4UOH28xF6U6NQ0sc
KsZF/VMip78cAbqIGLQG9onmEajRaEm1iXy5A/S1vGqfLiakk2U38DAZ8QA5Y+E9egl+o75YVuYj
sBbOdd8hG3ftB1AnVZ1qvpaI43ZtZYoV5IMVxpDURv6FGfKzNVL3zlx2EqI+mICYhNc81eBttQo3
sGOrvOVnd3Jy+wA91+BBYTzx6wuPGAZXAymD8ACrXB6LfoYaWZbDaWTQT0RSaZXqA2H7uL6DP7ix
9Rb+Y4Y6+6FujArXYH2yF92FN8pO+YzvNV855nsVRL1ubnN3mGVXGV9u2y6qbuBp0FQN/ZDL5YX9
1HFQwiTXHv8deKNfW5EN2TNLfasc0oZO7fTEikY3Tz+m9P9rlXqA4wgi2sscRWh6h7sOYmBg8HbB
ay2bkLW3UzeaQbdkTnfXN3nTTc+sUu9xVcuckctYaz2MtwHPuWnwed3CT/64+oxnJqgrRpHTMIqq
OEIYGnj8c7pbbupD7FSvHTgWuIPodk781O5Bf+32u3LX3Hb2+Fr+m6scTTWRBAXorNGXa66Nvdzw
aXQqbkXnGDsRKnagiLb9ylMYF/nm8dAVVP0BfwNMgjqXVVOCiBfV0JO2GKbRgG9g/gNtMNbxIA6x
2td/zGhUbgHu8aJqliQ6Sadir7nxQbZB9WCB4teKbdZDzFiTRp2JAnSxowgqz9NgHFrocadvlcqY
ribbcm091AEYIW5XjQ1MyJ5+aL1uN7qyy2bgWOONCXIaTSZ0FAgTxM+1evaod0YgjiF47sD2YZyM
NyCsrGlXgLzSNbwM0sx29Hz9BGycMcxxo9kEEgj8k+6DRxwGnfW4CU8hB5IJLrKq+em6ha1n3MCw
JNhzMAOqr3p0odwlA5jjwpMQG34GNeSmEnC8+vIxzRdAqmKQ9n5C3MUe+MGHqDoEaViEQRsegp4u
xnX/g2Ols80JG9BPVRKeFOgtlJBvgtCJOYsst18XxxCKisDq4PFB0UqnbhOxUEpMiRkcZPUgclQl
loLRLgE8ltCLFPiQkRVtFCZgDkUkgJFECXUcsuozZzHqrom1AGf5PxFg7oC5rvRUG5QhdxitNMGv
3JkRo3K18RaoAIOgYgAwNVg16OJRnw1i1vAK57eOhOR9scB8n4B/2uLey8iegI3HsJUHlWRWgrGO
0GAY9jQdQ+vrwWvk2U1dg3oNqAMd4Rl2t2pstXpTgofrHrs+Ez+T/2goo+K4Biclil61mtYqkA/g
XbGeQeQ8M2LAtaeowFohAMS3Q/ZKewoPEVVo52q135WB4ICZ1zbCaTLnSBHNTuqfAuzv3y9KBs4Q
qSfpstEwvNIABo/rMCIEFusjH3Gv6rgwHHJ9yhDSgt8JaSAmQNCKvfTHAjOh0dAVtY/6wE0D7uG4
Fo4gZBYYr8vG5oGXRENhDHG6gn78pZ2+zQSeE4GphfyE1xZg7YWwg6w+iBOUyCuBka9vhFyEDgvY
TAUDBDBJPS+xzg1T3EvyidvV39xv4bZHdtfdgAOy/zVZhjfvq/cwtVgNr43dBIsB5uYl1HQwtUl2
4ex0j3wSdnEyVKc0Avs0J9pSEbhh0rp/7Rdo/wNciL2U4PBUkLUYTWeoWVGBfjl3JDUEV3h3f93E
1koAyoRnAN5FmBkuV9IlLQZW8hD82cLbCAp2TnhS25rxmTaMALeIqRXwl4HDip6jEpYaxO2pXJ4q
MEiBxEgowE8YTYy8hrjwZRyAE4u3WQP+U8Mxoj6KoUZtEfFDeZqhwc1DnqHvFIirpOZcQDwu/64g
iHZ989a3HsD2AnAaADEaqO3Rb8pkcHmhL7UvVUbhT5z2xWVyueMNyGvlpcgID0WWObLNZ16Hua1w
HJG2+rLBPVUggE6r3mxqDPA2i10O4TPIi+0WWoOqdpcGxi5N76DPeNTDP0R1roN+WAg1PGj/2ZFQ
QQLlCdgiKwzfdWhTyCFv1QMS+Gbxrm/S+uOTTSLjSvg86yqXElZo5jdg5FTr/inrktSshuA2aeLf
1+2sbx7YEfEMgcwEMB0akR5mUxNWBmk38JLfz/Me4ua3eiODyBRMxokiM266jRo9DMKvCfCI4D2o
u4fPwZYeyWEF2vUAuIWEAxdNA37Ksp6O4E0CoGycIZsSfsVD9QeNMlZEs+kOZ/bpuFeXoXQVxc0p
A7IqDjOriFGMiQYij8bIgtavLlkqGO4AriZcIdRFpECdrBUaUQYVPUZypD67SQCYuP79NkImGCFw
Mcx16oBIUOcXw4jiAD6e0hceZyvwcmfJIluGWjzn4AmGZKAJctZMtiGmxwIobfko+CAI/A6nGCHU
5cla4iVCTj8EfpqLkMGR5x1fawp0TDNGb2VrI88NUT4DPvUsRgVrPHFBx5lpowwWP7JYcLZOwrkR
yjEKTU0FkWsDvzW616bMrajKC4g0hBC5lYJfUj0x7sFNg5iTBcIfH27VnB0SrUKbWAI2rtmXmi8h
hcgMlAI1AQZjhrHNb3VmjHKTcQi0BLO6I1IW6AN04GiFwlCpHBbwFzkMlyQ7dfmkkEceNDyYTTdE
DPFd+kU46X2IaZ3Az0fJTWqQvfQjD5Wm0AtD5b6Kk4eiVDSo+cb7apn2Yq0eimRgHL7NBQPrivcT
Nd5Vv7FWshDNijzw9Um1y7IJwRoPwv34r1Hy+HhoCWFCA6wXpO94udhpRD8dg/iBX/PcV9yqT5Kc
PcWcwqgcbS7nzAz1aFYKcM9FDjO9BF1SyZe7+wEKbNe/HMsI+fdnT6WYcnGe9xHWkk8PaRPZY8Yd
W6lyr5vZPM4IzDD0iSkagR5rMfom7nOBM/wyvNezD4H7vv73N98YTMuIgLgC94BH5nIddZqhSynE
gT8axa5TZB8A5BsIzMdm1idEKhoCKhEPjbNmgZovVD7/xT6e26fShiXl+Epf8LFk4VeCMGEUX5ea
Ba3duj7OjVAxaB43ih4sCTyiG9+4SUQFcwbqqa1vZGiC5y1rEn4dKOr8mT2Jvu0NISn1IQv8wpAr
s8V4G57N3Nbm5SWBtiQU3F7lqUz/t62UqKvfCEOgyApyvIrS4nTBW8b3qO2d6x6z5fjnayM32pnj
y4rCQUEVHlmLTwn0LOLxUQJG/rqRzQ+GZIuMqqmkoH9ppK65TjOQPPsNZFs0CSz4k1SC9oR7xjQZ
uB+WqWVc+lsHDb16FKpQTMG4FXWe06zVlB6Zhd8Yz0L+Z5Eer69o0yXO/j510acQ8S2hnEO2rbAn
JfIyEXLdfjSeKgUSkUxuQdZ6qHPNRWA65SGc6/NTfBNxbWuKi/BxfU3kN9OP1/me0We3SOcWqqeG
L4GQP9GgXiTuAuV5WqTddUObi/l5/DEgjvCQ/Ptzn8unWkTyY/gg57/Xw/QOnPCMtbBMUN9fXAxO
QFpn+HL9u9dDMwte/rc1UA6QjUWLJAWbxTVHRb0Xoq/rf3+j6YZL52yTqC++9PoQjGgx+Pm3es+/
VK70OfFm9koUisx6L95Wh+6Zs40ngRFXb24dJiINAIaQrmjUjVA2o5hUk2L4k9rskk47NtPCiGo3
L50zE1TkkOYyVARbGacTOvLLEJlG/dX+9Rg16C5QjUMWiTktAAGpdWT9NPJqput+IJbVTb5A1H4e
It3O+rhjzBltrAez2pgxQhWBR9xKrWdeEF/WmaT78dhbAmQiIc+GJqnGuNQ2qlfg28TAD7h60Ldf
Aa2KIZAHXe11P3z5Qa/dpzu0DE+aM7qCkz82fmfFLgtJKZDnlLoXLqxSx7Upu4gTQc7ty168A/KW
N43cTLJj+oxBoPw59KSD4JRudo8KtTTct4rH4sP9qTZe+wnUce5myDuIIn5CcAw88R1sfN/G42SD
ksmLXOGhPep3kIw6hneCw+8irw7MwCUoaLCvmYXHwqtsfW6wdgGrC/o64Mopz8LEFwf+tUb3i6i5
6yvJU0eEHqHCuCbRK9raedIWIKQ4+AbUjRwq6AoE5HvjZ3T1IQ2KPnUqIZjQ4kkniJMpysRDMz2U
INo6LOqxmrksQ+aW9NIhmwwtc5tJGPJHjCKJYPuCLgxoNXOBPxU9BHtvOQy4QXCvQzXZ1rIo6ndh
r3FQS5xbjrfxiwDTmo1Ums0x0jnVafVB6DIz5dW5u41TjQ+8Ihv6yuK4WAbr3cQ1biHXXGEVHaZM
XUFMRtlJKl3vXRXSK4ULAvaotSAK04T3WSm3mEsWIeDX8W3RQXV1kCLJDrROW6AaqHPht5IskJqB
pGK+a4WsTPaBFkJAC7JDSbkblbyVbhNoWNRuWwnc+BuCBA20kbpi4O4g6JzlrlxJSn6smnBJj5rc
qhOkCENZgOxOIQDMOsR9ZoEubRQdrhJVSLZMVfsLuK5INUXQLc6WglaYuhshUG+4Va6kv+Jo5B3o
TNefP/PjVqf30DkWp1AbMIlfh4lX6emc7oQxG3hIsjVNYA4gdRHvOoCMPFWNC+1R5cLgq5rlPtyp
+L8XT0Cw9yiKIS8c86bLDRfC3s1JSqEx68q6MEBOOgdzljV3UddB+Qlaf8fcKFLRNFTMMO4giNYB
fM8V0XBflEOE6s4MAY/9AvHRDAraSLCgTDgUWSm+YNQiEaws56XeSrqqHKyuDeTlYZKLpXTkCkUw
e1ESDXq7cyhHO8xQaBmwWJOsJA6owZrSMZDHaC4vZdlyQJsMGt0NxFt0M2sN6JeOGYji3WrOFlD5
861G0iktznyjBLAdouCNIe85BEqfo5FUg4XUK+uhPLpwo1U1xgQZ7U6s8U2XupIdYQ7xhwNg6tQd
kM6pcUjArbPY9Rgm5aGM5rq9KYYCKkBjGoqKrUTQa7OmXmtwR0JfYDGhhacT8VdFngHFzkEJoYA0
XrCipkygfpzx5QMEHDvxiY+bGL1ESAXwaERkQg7BeK5U6nRfi3wwOgU8HPXCSNL5Q4GWHefhUw29
t0CCM79VhT76zPVKNO7aoZXKjyhsYtVKCr2pnSRN68KdIXPX7PIOmRcY/4JcNAe+jMH2l04tOutQ
0QohS9R077Iq9qM11U1eHaVC6iFamIt840DAKIQIWBkljZMAeKp4ghAUsVNO6Nh4OT+Ao17Uw2x0
EwF3wx2kQzHDHujgKZUyKLnJxTwud0MvZf19G0R8uU9kvfnGq4I4Nlqwm24bJ6JmR7Eas9KArYod
clI8x4AWirqiU0HTMNapxM+q5pfO8NaOtuACWViT/ssfPrTbfXEoDdewWTAick1SrwfMotOIwTQy
6kyZDRFqikWnab5uVKM9hwbYJCFs3/Phbqy0lzEoeTPsB/d6BEf+6soqUn3wV+KK4GlFBqVZOD5H
H8UPlbdC8zoyryIce2h/Xrez8Rqhn0UCHeQ5ABFRgaJeaQNXyqLma5Nk1316x8XjLuIi57qZzeWA
nw3wTBQwVtMb8siJECRdNB+srXX2uze+g/Ityz6vW9mAgmKvCA2hACwoXhjqW0mhbMTgqNB9bje5
6jeEdm+AUKo96BTvUC93Dau1OY/vnPJJtBMn81IWVHFrP89/AbWfWYgPCoZr3a9BSosL0IvG0JEV
1tQIywz1tguxqESlhoUq0GXsCsMUoLBF9NsZG7r13c6XQxVLJBQ8+V4mdkz+0H6EN+3R0O85S72N
j40jHRandqHkeBd/J5ZhZ87yMRybY/zY7krGT9mIZkA4JYNNEOOMcFaqCjDMRtdOXKL7DaQ7Xtqw
WL7kHrw81xe8aQW0CRC8QIAMLAyO5VlyqUQVN89osPiJBsnXuHjE28+oSG7F4aisgjoDRV7Ao2ng
Hu6TLNIAMfeh/+vVL6XfWrWl2zkHEB2eKjMxhxoaL6x7bHNpZ9cntYFz3SuB1ONGMYQ7jodC2lgx
Nk8koevq0jozQRWdEJEoCPpgQn0f3gTM98nP3Gs5mfod1FXtfN8+tX8gkX4goJTSrrz6hgWg2zoX
528EFVwv6EPU2oBfoC/zrhDUjy6b7hajfbjuJj+V0GsrpXI2SVnQ5gWdmE8EwLon0dLM/EbHMDtm
Ryxg0A+jr5dWfAD83OZPiqe/IfItnyAPemJPl7C+LPn3Z04bL/OMZx8/Rh8bexRfgOQyr6+XZYFs
+5mFXhCjTkuxrYF+kwxoCVQ1w3e2X/ezF4IywQGA2SHn1vxoP5SIAc3lNj3Ex/wt+RBd7gBohVVY
NSP13nzbz4xSxx1pzdBODZ4lWZ09YTa8ZRCdTtIQ2reJKY/ZrzaYWAkgeQJo30F1BE1c9KlRxqfu
7kXVhiyd8LlkrYRm9XArjcZrF9dPuVIcxKp/uf7tNs1JyPcx40eUw6grPG9Urg6zTvO5PIisRCre
Q2F+1yAhKfXGvSj/i44ZkCr/tWdQ98wQpACSEHu5wd/xQQGVcU59VJKEsa6to47BbPDcgA0GYDtq
G/MkXMRRRAOwD3uMZhuz5GCWRbNkPf1rCQ4wSRCBBxntKgmQM+pRF/VOn3ow4fhGDPa38lurWLNU
GweMEAIRNk+MAqxkZpAnjbKU66ovGf0t2Mv3QpE71/2AZYLy9SKRwqmJFdWHyyEvScCNzurfbB1i
zOBAdQUCHD+Y38t7Qgkwf4TGr+IDHI1JlNpqn3PMRzYOKaeIZuIUz+Jfo9kQu8K3CVkouFJoCJgY
cHpR9ZLiD9BbgJJnVd0CKJkxnG3jotDQDwU6VMEkAf5xubC6r8ceCAtw/jb5Z9tOv4wMYtVB9hgZ
6TMKBscc01CMK3HDwTUw2WDIGrODoIykDu6slFKPZFvxq/hDj++E/mFIGLHIlk+oEDYAqSKhiqBL
RND8aYS6ahVf4vvYWlS0fJO6ZU2ebVrRiRYOmFLWaoJzJeilFvFYSBZ0Zh1w34Egpf9mt0ARCkZ8
6NgBMX35hcYkFMYctTA/5/XXIJhucj7BDGvnXT9FWx8F/LeAEGNwjxi6NKOWSdYkYS77HIYdY1AK
pJkdQ+X9f7NCLYbTk0VKClgRuJMxfFfNi8qEKJPzTj1DRG9KJR8EuRKNQokivh1i4OT8pINQQtgD
r5HgUYCkDR4klfV5tnrLF+aojUuipF8WMZT9ctnL47FWotMyPejZ7TIfs/oZBwwotuJfOMX5Gql9
rJepqJUqkv022cvT/VJ/xjKLTGPDI3D5QIUBaB5AhGm0Eti8IGvUt+KPClQO35ZftPKvG1Jgeibp
AnR1iaYg+Q1n8ddcRJDzzqPuNOUjuK2mO0Fj8XStwwSDkLkaGgCTSKJpNjc+7sS01sbmNKeVP2Le
3Gjjp0RJboMofolqALH+1sXxYQB0QVMXeD1s4OWSykzVR3QiGwiBAc3aoQxl8qGkORWmj9zrptae
TkgjMKUM4Qpw39M4dS5LW10K+uakp+JBV0LNi6QaC1PyzzLkn64bW/c7gM3E5CCZvEaxiL61daWe
s0YK6lPVQd6k+aPnDRZW3XLRYGcxXkSjsVGf/PvdxBaCHBQJMuhGVu9TkPD12NTNCclA/LJMvPYQ
psGvgp9YE9gbQxz4WniRwI9BpAroRFwwgi7jMUyMeb5uz32GjgHVY+M+2vG77Jk10LP16c6NUV4i
dYgAS2JMmxMfWc4xbEEeAXpcE2xeDCT++iCDBxKJOcbpRPI/pEuPBCJelrpSRIYmF3aY/+452ZJE
pgjqphnEEoRHAl+MBheMQq9hGrKuwYTWO3ELpKytuctuMNGQued7gF5MGTUVaNhfd0yWXbLVZ3dI
IraJCCbI+lSiSi1xv/AomLH8fN3IRnGDkGn+szoqVM6FQAjLGFaW0+jwjrAzNLO76RNTcQaHR4Wo
wkAIpDxZfeefr3P5nF0aptKBWq/jhl9gmISeipu5oZNaLab2Fqfz+h1rDHod01yao4IztUKvog+q
+kTGmMIeolDNI2Mr1zHnhQkaOEQwWqOKTgYmzQbR7p5Gr/bS46KZ+m3niK5oN/fNc/IsfBUWq4q5
Mg1sLMgUCQYX2dXqjKcCJi55KSnBIBHvEnXYN2roIg1yArm2ygHdrZqlJ7pyT8ABcasgBcINTQhM
L91zkaHcIZbA0/PhsQjfG2gQVj0Ds78e8qSMUE6SCU3b9/lYYshTKE0FzLUvHQYtu8IcHiFeZgkP
C5n0JCwF+8QMgiM4SOzuON4w2+LkMrlwV+qXUP5TqFJUF/XPL4nuWn/ap87ymnqtPQNnYPE3EeNy
W/nrhT3owl5ub4gR7F5LYS9TGtMQ76X47wehiQmQM0GiHEnyanZ1qdtg1Pq+PEW3yV5wZUvZ9V9o
rKVecDs0pugGNzJv1p8snq31FP2PYSQwKG+Aq40e2K/rhJtQdC/BSFC/JH8kW7gJd/XHYhcu5met
zqlUzGHPuxyjcHbjsWbo11kvsY9ZEzI5iWYKPXAC+pOsk0OuODWC3TsYh/b79xH9mh/bg3Akin/s
vtT6xqPMkk9+dqFLYSAJcWkUmBDlLdFSLeMzuDOsydLN8amDfUbqs4oQYQ+hJ4HEkaYUPWQo5nkE
GcG5ALdwANBVgeQnlx57SKk4gRR4SZox6wkkPqdPCTFIMi4QFNGCKhALD41gwZc1HgWAUBMzdoab
yqleyj/SF8aHnb+9crFEcDMjkiJRwAoik0M0C6pxgMjL3uwAyVCYy2fQ2cGT4ANBiRpGbieH+bV/
NSpTNezr1reO6Llx6nuWBSSC8m4oTgUerxjXfMIKATYtoDqjEgYYMvl96TFqLC/oTtXFaZbV2wIi
jQauwOuL2PJKYDHx94EfhyYRHdcrqaaMiyHlp+DYv5DARgVjYnu7OGTi+/9B70ciQMpFkBBhWB59
Ieis0wl5q0eJOupCjtFX3kp32Sm1ZBDLZrvCq3fX17YKRkGRi7kiuD6UeJHrUcGoBsrneNCq/NTo
nF9VXvhHAnpl0ljCsmvMFAyB9RnPP9wewlZUJBqnUs2B7SQ/hR/yoQjMxRU98ThbKZhPIvu3MdiN
btV74UO+gVq5dX2V67Feyjrlh8IyyYFUwHqfHtKXap87wV5+KmZTP2WqKVmJmdpMDpsN17xYMgkP
zi6zoooh4dbBaHGbBCb/oX9l4AipHIAcJkdygOFIDiyjLJtURByKSTdyZJvb8HVobss5YITcWw6j
YQ4RkRrhmqWhXnKjVF03qtlp6VpvkVrQRTcmpwyPQ/1w/aNtRE8gO/7HEuUxeIGkpZFhaWznF6FF
/0nprFJhvABbL92FGco1wrRNe3CyZ+AcSbMDzzmiJTvtUd2XhgkZSuWbb+3ivmASh259qfPlUd4h
DMYEfiMNyxtRpoSwYckzQKXMpVHOoCVglRU47CCyo+lNPQh299geO2A7PO6YLq6EzCVwWNXrNVUW
DhtYqhFsow6H4g4d9haxJmackuHFAZjrK3Q4XF+jLX2INy2j2bW9if+YooJfQWoxWZhhhWX7Rwnu
wuTXdR/cisMu1kI9L7w6RQDNwUD6reL9FD9Gr3hMHgFdAUNos+ttyQp/izfcr9zuCdUrq7G2eXOd
bSZdw5LkPE6UBW4i3gutszR2jguTc2p7Ge203S2gGmKTf20fvf9uK/0qhKicpYuEVaNYb0txfzsq
zVM6pp/Xd3edWV96yk/z/eyG7Ap10CPlx1MgH1DZsmpBJhgxJsBmtsXVprrrnnPdZN2SrPVRVwuC
iUrWa2yqBO1IU8qn73lMbhaDVVlfF5bIAgG6QDlQAIKHpsNrO37MAgML7Fy+MQHYAbkKN4HlFd/N
HW9Y/Debx+HMHHXgIXQ39njOs5OB3oQVGbVuTv0YMV5TlhXqfLdzBPRYA+8AC5aZLCXgpazRYJYJ
6lwDszkAZA0TUa7ZYDg3ESb99UOG/gAhEkduBx5SiVqFBn3vmE+k9NSht1ppffI7Gzt3EfPUBxSC
VSJbexzoFTCBSNSwoJ9OMxNF0PiodblLT0rRPGOY/BlMSR+tkL9cP1E/lbbL0PHCDk1NVIU112dh
n6IaILl1ay57ZSe8Bsgy3vtnwwVfuv2f82V4+Z/nwc/B5aULVi3vWFfzhu+Tn2LA+cEBDJpX6oEL
K7ELMTiDDbYHoqZmlZbxIGMOuXTnGxaF0dphYAVaYyB+QjN7pXiDLoAKuTs+OXFc9wjxm7tObe3r
e7v1CQHVwiQhaAJBRUqtJwjiWVGnLkEu01pi9YBystklX/+bEeoED6I2Q+arT05QY7GiaABfyuzG
Eku7YmsthOYUeRMoVVctvynT6sUohBiUQZ9zdJ82CMSZOMyN+AMtWESJgIXxUO2j+wbiovOAJHOc
39jTb+6UtmZkxY5uD4cmM6OHeq9YKZNceD0aATqmM6s0yX2nxTnmW2CVMBoXv/KHcEcYD++Tk/Fg
dqbam+Ivfd+7ow0uXvDJRQcDI3gmdB5HDi84S+Vso0B3+XuoFCvvE2i1BQGHaZFgNnMn9z7VHFTL
2k2w16xy32CCyfAkh8QSmRM/NkcwAP0/IomNb36xL+JlOiIVZZYI5GuQsKxyDbAn2eHza7znvM6L
UjPITWZJkNzT1HV0YZN6aOVSKIuwh03wK+xgUfgMQSQa7biH34RgWnIWcJe+pXbwoEeYQ2Bc8QLL
PLk1zuKLGlBFkN3+LLlv3awFz6b61TxC1hEVNNAmCrPZ7vs/bWUqX43HLL2Q4PDa6qkbo2sNMVSN
ny8vueClrd/rZ0SO/TNnDZZ0GG+jnb7LDvmJ2wuDw9r8jdj10vGouySQixJka1j9bKleriIFeIfY
I+5/tbDmYac4I0Qfqnsg6/gdxoRDdtpNPu9qA8B5AdILMCaB2upy//WhAhdThw0IjjOwM7GTHw2H
O852YvI3/Y6Z5hMXvmaPWrHStAOKHLAH+r9wl7m5V90UijljGIzf6f7MLOZtPDtoGEogGMKTo6za
sErUY+YR5NS+PLYvbfCuTpDLLiu7HSA9qd8n8afEv8lAS5JhDBEabIqr9OnT9Tdj/SOI3qWE/jYB
8+CnXO5yNqpq2o4d54tgi8fEi7qvl4AVwGwagXCIiOEe9E9WMHRFDGIxqDhfKjIQfKBAlFeY2fgX
KzkzQsVk0lj2Qt9hJUr9CywjkOGN7H9hAbOCePLAQrjSTFTbuDFySKv6CJAPedI7LVZz3QRxsksn
lBCJoGCogO8CmDGqLQFU31ANIQ/GASH5kxbcDfC7eynGEJ5e/b5uan2lE1PoTQjYDQAp6PMFsrKq
GsfAF8KbZngpKk+WGP2lrdUQBQ4gnQjaia6Qq3nZB7wCAg+I1ZpJ8FsPZ2BqUnPSWTE/+bj0vp1b
og4vlGk6Xc1BKpCHnDVFkxWPhglsgAUIQM9a1oY7o4QF3VEi+YjiP5VgpGKbR9yAZaVj/QhpyV+Y
yGcFWVsLkiGeRpoLsESD4puWmzhMacGGJtb3saJHhzJdhgc0HTowUdaNvQjh9NcVETDH4U4igy/o
ONLnlAMeo0QVENQMcRq6qlEmbpgHrKBmo5xLzIDPk3DyI+CigpoWjLnVwGPcnzBm6x/LrtoJCyi6
J0uwFAsVTlJbSixMWbVAhzMv+i2vJPozhO8I1y8Nf2mLsEuzEfPSokfqyd1+9IhaLaEKlsH86o17
ccexK7rr9wyrPjNLvOosngj4Kh9HYSGrJgLRtRUqNof5G/RXvao2jTtW+WfLhc4NUgdc1aZm7Doe
65w+Qom8H6rZgrPMqDnMpA5/f/3iLECoDG1ycIDRMJh8qdPKkEERrqaTuBf1Kd9Vcrs41y+t9dED
BRZhHDTQrVmTsmYg3dLbdFL9IZbNQitMIXz9NxYMdBlw7tD5Irt6/pmEvqrauFd9TBFYk/4IODzj
jl+vgWCuwLAFJAHIX2mAHJcVSovpAQDQM+5RkxPo4saM0uPG3X5hgvK1sIQURSZkmp9JqgU4A8Yv
b7vJu75TG+VFLERGiEbETgEJJx5/tlW6lKtLM8CK7PFOA2XkGiTDmNyR0aJQLCPch2BrwmAoyy75
BNRlj5sXCfsPITBer0u7nVpihrMJybCJ4HJvOqSzwU6G9gi/Xw7KoQ9M6aN0G8AU/hp+pWPFICoD
X6OMFjfNPFl0Y1KUSaD6ItfbcvJbj96x05CV/8PY2nXyAUMgPwUBAmEHpjuTQ5wXRow5AWxtt5+f
83eBA41sbioP4mPnCJbgTEelfKjEG11wYsUrX6//gLWPksOFDjM6v2Ct0KlPmyS1nIqcCIoA4EIE
4YOrGDD19TeU0cAGsgWchGgF0ek9pq/arhswjD/yylvUq1ZXxY6aQMDeKD+UotxfX89GGxalpJ9Z
BcIjbtBvzjLzUd1FkuYLiXavAtCWB4a5CPVXpakWQMFQPswtrX0pgKmLRwWT+DeBxBrZ3dhVVJqA
BkMMCZZEmgxEFUbM/1cYLpUhMS9mAzIpFgPs+nEjJbN/TFAfLo0joc9rrBMKsyJU6xMZMo4cUtWq
YNCKbhTgL01Rl4w65aqMmBurOS6uepDs6hTeI5vZt3Z/K97Ku+oY+KzXe30wYBQ3P8AteLxXNOA5
FyfF+H+kXddu7Liy/SIBorJeJXW0rXYO+0XwThKVc/r6u2jcO6ebEprXc4CZpw24uqhiseJadWb6
itzXvkn7/GaIxgK+pxmcoDTz3RhPAOsyslrwwK2dLCBc0LYEtASyNu45bRNNotYUmVisUOifHBXZ
zxmiNkACaN28KoH0LLDZNXOBn4GamALDJgfXPyqNmszBUJu+fKT7JnpSG7e/qbwezjVpdulDHLol
qOYET+xK7RUth/+I5cvAViZVoA6D2PiQGA4D/je8YVt+2kcGnC0sdDBvfenNL8Vx3rwqCix8UIhL
m+xnnf8uOswt5PV9KxkeiWsnB0KPPRyzIPXayRQY8Yo5IZPDU8x6jXBEnPAil1HYqvBRo7wAmQKG
s4aPqc7cKi9DpylmLzVjwfmufNULkVzGzTbZ7dmipj8lmqeBINxK3q8bzvL1h31iV5c9Ukgk+dFB
q4/jRi7weJRR6Eb0RMITVVLBdVg/uf8IYf9+9vhLwMDQwwA7YH39DmxSNxieu+wj0CKnGe+zrvf+
O524u0AAQWZJDdOpR/4TDY5pvEWxJpCy8iqxiXG0WTDOqRp8wlqMutqruQEpaje7faL+sWsMPZEG
ZO4ogb5kQfPjX+gFyDig35gAPOKDQQOclEEHNgoUgX4AeuZgDP3WbkSczCu+C3qBUY55TaxrcWZe
53EWhUAO9Sv7zWweJEs/GnXuNpWovbdqFdjhxKw/5qoWJBp9bGNADRzUfm0m6LsNTmJIHyEmPaTq
Hg/7GKo/r5/f6hf7j0DeWWlJntHIRESWlh9jZHoZITWwZrTbopx3mN7bXRe3ennPxHEHWWRzJNky
Qk9FHzZBpT+S4NvbGUBCwiuDhVG4ffRZmMZnF0vXqg4wI9hLlBP5KVF1p5ylnQ5gnbieBOa+ahZY
7ZeBD6HrkHUpqm1iGpsVRKl1t68DbKZWNjCoj2H1dv3YlpvwUAoc1hgUA8g+4j7u8ZSNUEqVoMdn
OhSPw6a4CeEn9oy9SnEjt7kDqA5raJg7Y9u9mzt4EeBqC7Rd+XbsoilfOMfIWDgXEozNSOWeAPM0
xARG/IqoV+ATV4wRYKRoijHiAh0He3meOa160umV6tdp5sYUOYixidXaTUxzlyWf1890TRg2lBCl
IyNBrZB7R5Ae9AotUtUvJ5qd2nIaCieZWsUfBqvepDQun9RRnwaBjis2A5Rvk/EBYiwdNnqpY5Hn
kpFFluJjQd3N6K/I0JwsfrKl1+vqrXytczn8tH8RKEkeSLrih7nqZOmtmYkQvFdajIzzHFtkIJoF
yBE/mik3dozCXYAcBKOS/SF/Gt+M++meHmJf3Uz7sAUhiiMKYFeyZrBe4oLDUECIslj06iatTFGJ
RxyJoHl4xNosZpxM9JRyv7qPHuI/QolLS0ETBQaPqBnlmQVfAtYMkYsUX1AC87Y+KBsUvG7mm3pP
dsVt/Ghs0810EzwKV1BW5aLIB9JgC6s9Ovv3M09Wp0GKaiPqA4iwNlr2Gkw/s6S9jXPjLurrv7YN
qqxIS/dD2zvp8FkkldvlAzgKkzZyZpDjOFhTc0O5FTiCZXyENU8VLXZsLrPJGmbiZ79LUtJiNjBR
7NdV5cy08tJCBR/1973BpRhOfSmbqkSxEVtWlXHb6xZilmTWN0VXPnbzmG4bgI5cvzPLu6mjGoOE
GgxWWDri/Q8KcFHVN0TzE613EnObx/G21iSnpL+vC1o+82gYKJj7tRh6osF3jWKtlLq8aDQ/m6J7
UhGMQWV+FDwVYX4jV7Fbm5PA7TC3cpklYL0OO8awYzDvYgjm8ptZxUSjMakUP5Pqg6bNvwjsw7XK
8LFprD2g60AHBVA8J1byl+u6Ljd1oSeuK7I+zG+bqD5eip6HlM7KJBE0lmzw8ilk36n53VzMP7uk
+QAt8LYd6d6a6ONQzo3gk67qfSace6K7GvWmYowVv+ilF4WAyWhIMHIQS9Rp6xyU5vpHaJAtZah3
Ar3Zn14cOcJFuEjAfgKi51LvpI0nY54t4PB2tuLacf1gSNNnhu37sCoe1Tm+L9LoaEXaDggeDxpC
FidIgGw39tWT4KcsHwNEDtiiQdaPwGgBeazrnWpEsUpQO5/cacMmQcKj7bYOYnPX2gM5Zy+QuKb8
uUROeXOI+2xOIRHodeYpS/U/FR1mpwejCTgDakDSp4pX0jJz8h6Oauqp7I6t2m/irP6bJ5LgYyxv
NttixdXWkKoiXeX6grFGrdSIdOKHqLDSzHQqY192hVvZou7M2lGz3RJUdDGutFgxiWU5UXptIj6Y
445yjxHHOSX/5kqxVgHYlgiSBH77qsh6SSGFBnVm7T5qp2A3x9XkBVIKx0+MP4CxREUwnoFlq6cH
QAeK0sm182SFXAvcO0At4NOuCaGvImcz8SVZghcB0Zqs7efgtpX+XDck5uT5S3QuiB332VvToESW
y+UIy82yn70MnlaKqZXkQU5/RO2/+XYmwng88+jFoA54KUwaiJVP0Awx03QCsdxN2EWH6/qwP7HQ
50wE54djCuc8d1Tx6fiiWLVTG4GrDWR7XcrqqZ1JYf9+dmqpBujfZIwUX8VQQjL1sEH1VgV25oR5
+lBU2RPpxJUy6sTUqjllOk2Kq4amZ+mvnSSCUlt9RzDGgno+Nv0RuHN3OItiYIuUBgGKdnarKImP
wY5thVfHndXJQt17Pg52uqnq6X2cMdd//UjX7jWGR/HnkO5hkIU5vLMjRT1Pr1MpIP5cWp+gO9ui
OP92XcTqpQLaCJbh0AjEtb4UkaSFPnVgcfSV/tNCuCPNo6tgN0y7vy5n1TrO5HC+GXCwmP1GOus3
Rik5RV28ZF33lEXkOQvruzYPBL2KZbSD1+dMHhcAkLrWUHGHt0I8dY+0q3PAP/a7oIxLqzJfZWnM
3KL7NsQOwg7GIo+BVHRhYC+XpxlP5mCUQOX2w17fVJp+g9q36SSVfFTn8g+Nx9wpVUW09sF0Wdzv
M6l8etc2GV48fEN9sh67NrlX1MFXx+6zIFroyEF3TKypcqndHrMuHNjF3I6d/m0YThZbYouUJUnA
+lE4aw3qwg7CXEHsMQ8HWoyHQlLuE9V6vm5Ja5fiXAznnSmASqx6wiuf59XBqpJniu6DIIJbl/HP
081jCgV9lSehhBOlgHkerPSYz+H7dTVWpvUuwgM+8J+oQrOC6RFpteWFAblTw343Al/aMXPcEUzS
AXtZH0PHVItNpCTeqFc/wrRP3JB2H0Wa/JRncH/qRYhbaxxtuTv2WTm6yZiKkG/WvC2MGtMfJvbp
9S8owTNHZA60kyr2ItqgTwnTwnDlBJgBnSr9vn4qa27iXBB3gQBXIUdTQ4jfwzxt0KfIZrRpbZ8M
j9iu9/47Ydy9mbEHWfYlAgqzjzwrqV21+QSgtKeZd/Mk+NyrimEmiFUJEMHwgHkmsSPSg8PCp3GG
qNOOb+s82iCJnT0pmeAsMlEusC7RtJABaVjd47Mv2y6NQVYQFDbm/Fk35v08Jsd4aD29DlIgQuei
3tfaU4JH5B+B7AedGckUdm0zqwPBWqnqjpKCJt9jhsQyigLBh2NWwDs85mQBcgI8s8V+Lo1kinYw
JGl1eoedhD0FzElo0cPQ1be0A41maX9ct5V1kezDEdTRkNVeKifnCG8jtH79eTSBIwvgKUeZgkcw
knyGQxs4kQJKAECQv14Xu3qmUPD/xHLPZpTrpJILiDWD8Bcm8m4TI/0VSOa+0LrH66JW7QXJA8Bc
0dpfQO3PYz9PdtQSP8bMkyPF4zad8FjUQzI5iSSdetMQga2uancmkruATaKmWqvXuBTKrDqmFNzK
Y/wcgHWlBQT6dfVWXRjgoVCPAEYcpgouP2DQZGYT1w3xs2pyiPmcln/aXHCE6/r8RwZ3A7AhK0mD
DX0K1gQt+/m17u03KVPvhi4eBW+USCHOVY5j01Qx+AP8rFU3VgHy4uqZENEnEknhPhGoCWKrLqHS
JOEtvzHsU9p/e+KU1aRA4IAZD0zQ8suHlTaUkgFOBr+PJq8p22ezp78KUmOHNIsF05JrRs4SZDbM
uNI7zjVlLmIth5FjFi1UU09TfnegYOlmoN+EAp+xdnbnwpRLk0vkCTDeQ0n8lk4GZmn7P9rYPIPW
QGB263JQYmA4Nyjscd/IwpJSbs+U+EGi3xtTepKG9hYYRoI4c1UMqjkIcFGyXLQ9QVlgTqmMsxs7
7P8p3XgAyYYvlwgEvn9VbZWxLwMEbNmQrIx67GsQNPgTtqRt6QMrUR7j2LguZeWyYmDb1jE2C9wF
NBUuvw7wCasBl0j2KUVnldTvdjfcdjl5HoLycF3UyskhZmK8NXA9aNpxhjDY5thWUSn7GqBeiRr+
nYi9RaCwvy5mVaMzMVwAPnRyLg1RK/vYz3PLwfhZjypCyJHoYH8yf14XJtKJhdDnr32ZJH0f1TKm
OvFc1Aa966b6MS3L5+tyVqbAgOIFklFkVBiRgvldCgrajkZaW8nIUI07y5Y2ttne07o2t2FQHFut
2FEigcYA8wXSZHxEg2k4MNODbqeCwZNVlc9+CedxQfZbF/JYyH4Z/GrTd4KpeIuKdphWP+KZEO4y
K5Ut9UTOZb8jD715pyF/nPX3MRJB6QqU4Wd/ta6DJjaUaft3dZqccfrskHoIPp5AG37ss5nSaUgT
aKPsNMAREHSsvWTYjPvwzsZaEPAdImcqjwyKZvNfiuYuXSrZhRqghQYw7hE4XM/ZPnugx8DTPPnX
jJ2GR0YVZaAqK3hiVpbQLgxW465hFVWdpEbQGQBd2wHb+9lOiUETVZ8YeUO31SF8n52scgO1iaDO
wq4dFxqf3xaNu5bULv9X+KzfZspbIsQDWemFXqrHDOvs4ttNYVYYwZIxalYfJMeUve7OOrSbgToG
deqH7Cn/IxoD+EpWrqnF7OxMaAP8XX20cabttsOW5+zVT5jda9/6wKWH6JFB8ccP8Uthba9b0dpx
YuwbrwPmLVjL/lJur2hDAKIlPBKBHTpTRBonbXOBK109Ula9NwDNA4QVvqkdoU9E0IeaATndWW4m
78M92YPJ2TEkWMtGOqab8ElkKSsOwCRslwN0Jng0+NEKpdZaomM/xUcC6cYD9gwkQPIpIhew4gHO
xXxVWM++HEq0VpHQbPaJ9rtGB0yvAWZhBKDZzHfXv9WqQogbgOaACA9jI5ffKhziSI6yaPZnVT0l
oGgKCQyyCYhAztrnMhGeYL8Zq2sGrOJSkDEMtWzn4eST1IUvy7BjGWMVpvEyxUt92atdKsYFYV7j
8gaYgFHCDgXgoRhBDCe0zsgsNzU+lxrMHhmabSnP7qyAeWwKtiQsX+n4ak3ZqaiALhbFTpMP3mD/
i4L45c/g3sC+k0BTluBzRnbmBdTy8lw9Kqpvg21XxmStDkpr3dhamKK5/nVXXMClZO5hTMPQTnId
B6DsTIc+mtv4ftgFh/LGcNq/uW9tUaW7E0FkrjjzC6l83m8krRJrA6TqJ7wi1t9snySOETv5T/sl
8ttj+KwBUSEBqpRLYsf8fV3ppUlfSufSf4xk6l1Z47Rp03pNqHlKBCC+yBYEjmtiUJRCeQ8DteYS
/E8qG9sykskfyt+22TlG+hLqAvBGkQzuYbLQnEGhCzJs46VAmKaDKu37oBDY/sEmE6DhwMy9gAOv
arXHHE85+VZQ7usJnPQ9FfQV1tQ4F8F9kdGIojlo88nPVLjntHZISz1Je7j+3ZfPzqUiXOyCpyjX
9AZSpDjHtlnZ79Me63bXhTCPwXuUc1W4OIUMxmhVfTH5PboEWqxu2qxyrOp5qKcN6UQl9eU7AJUA
jQoILKDbw4FdOs0ka+coV/H99eilbe+oFe07zfT05Nd1rVaP7kwOd3SA90pnDUP+flImnqmnrhUr
m+siVmwAjzUonIA4j/eGb0Qbdh/PFJkA6HEip1desqjD8vfzt4UocPYoNmKaA/0Uzt3VOqgAkrEY
/K5+DWzYGX2fNEHlZUWRr50MFPuA07fYqkziGoCNktH7c/XRtIVjtG8jFQSkK99dwaC+jXQWK2c2
/yrPtZWj8S33fgd6bfOvFvzRAJ0s3lBd0UXFlceYBT4LK4Nc2tc4V1SbTKtHdeLYJ8+tckclQWS/
YloqwkBgmwCfHKPf3BPcEkWqWruBKk3kZA2e3lAEILUqAmkuUN4xCrZAt6xbpTBim/a+rf+OxtFt
Fd35tl2pMKj/k8A3fGV5knQpinvfzDPXltTbSL2xC5EnXvsawHy0UF9RMYnFB5fT1JRzHpMObDOf
RndKgWkbi/qN7Ity/gsz0NjKRHsau0X859Azo5jTcOj8vHsnGAPtfijhZ9rWruw0hheR9+8fHGBm
ZB3A4IjReQeWoU+tBPLY+VE4O4wSqFTwf2cJvg8LoDit2NynAuB9BiLGL6prYHuYwarb+8wQHAp+
VwfrsycqS0cdtVhnlkmG7q0iYmpZuado2QJAgOEdYVuLfdGzOF0xlQ6O0+78IE39oUu9WQEqTfWL
0Emg4cq7A2fAJpFRsMSAIBdCNnaQjWaJ74adh1OQl8CnljIwG+rFDVLLG2zRi2ijV24VJh8x96hg
wBvmyOkmDZXWp83UAQSiu6lm8x35pODZWTF4trgD/E82moTc4PL4gmIGDIjVdH6KxT1wuDhZ1Xiy
KYq/V63jTAynCbYmlCTt6s4PtfiIXZqbZu6nrRTPG2LkIxZs6B+snz1et/yv3GJhk2dSme2c2UYu
41W14q7zs1kuLTeWMzX+YaiN9RYqgfITwOqBdrSBrhEfOowBkV0p5YXuAnKqt705DmZ5R9XISrDV
CJojtx/TFNvGQQAgNjUxY+shTYnwIq0ZNJrV8NTA88bONhdwhGqm1WpHO98q660pf6bV/UgLFxAu
7vXjWfsmGvJ2Nl2/AizXm8CCQT+t9TEB4Voy5kraUxm8TaPuRPNDNfy+Lm5l1w/CGLwgdoxxe3RO
sS6bu5haTYuUJJlBCppukx15kCLgKwEbUph5fvVfuK8PXHJgCYKxViWQzX39pJpyW4pVXwUdAt3P
e5lsFQr+xc3sp6/VYdzJN81Po9qpB9i9bLrqcyY70va62iuf8+JXcDaoBQCOzPVIBSXbffEKwNtK
i1xBcL/imQw8J/AUQNcB2AR3iYuxUWlZBwpWxWvTQZH+tmu3U4GZIQDTnMqSCgKKFeRUAMudCeSO
lhp9T63KVlBLaw/yHdsqGN3ZbR/rnQj5fMVBwfXpWPnH/DyGOHlRpBy7eYBuwBlQnXQq7xTwOzuJ
JgL5XDnEC0Hch5LkepCzAIJGOcq9FCfpdqBxaST1VM/FzzJX/l63jJV6jHkhkYvLQOCdYiHq6xSb
TyAL9E8UB5m+je7gBWAiKXErRGBbaz7xQij3iuk0snIVlMA++TVTR/UA2PohYVYH88ZuWQETBUTh
plOCTUY9qR/XNV7xOADmQTCC7ANBFr/WPGuVnQQZ9nlkbB2GESZhpbd0BOajBYD5CpAskra5LnHV
es4kch91VrvMBgo0DFWXtuBrP2rGro5ENFRregFEmPkY1FvR7Ln0NGj5DUlCsDAQmiF1xjE/JnUa
uqkk7UHsdCLBhP6B6HVjP51zbxcvN2c9WYHpmVxqO1/HA6UlfyazctMC8HjC1s5qGHL2jHImA4gC
o5qVvvN7JT+UNLxJY1H+sPKdNJVgdQcdbvhqPia21cqY8jHp/HJu70Y132YGMA71StSiXTu0czmc
KglNc3kKc0SL08FuH5LsZ6D9aYBbcN3s1k7sXAxnEKOdonYtp50/p/rOToonKSSCHHhVE0SFGHzB
I7dY3QwK1cC2QNz5bfQY1iF6GJ07ZpEraW/XdVn9NPgyCLIxG7pAQKH2CHBUGYLy4odVMDAL6kpd
ITixFSlAO/nnCvFtPWSlFhDqcIXsgD6D4WZv2ZlvCTcKV/Cg8JLg8QK7O8FUDY8jQ/KJhqUWKn50
G7422OG5N7fZJvYCzzjk+/EY+f1rtEc9/ChGg1r5ZBiJwrgDw0CDtuzfz8LRLNMjo+sxaW5QECV0
ueyRUfNiKXrs20S0O7mmKXA/MEDHDAQLsezEz6SNYThWYYM5OkbKxPB0zdjNCrf9qYeOcggPFBVg
VvEPwOq9V+/Hb/P/AXAF9QaA8IEaDYs9nH8q61xLuiLETLFyLI3Raadqo0sihIMVu7mQwl1orA0l
pFUk2R8xHGhmPzQz38yxiABdJIW7z8FkD9nMpJTR4wRaskjunDl4vX7R2IFwDt1WAVqIogD6MyhA
XH6wEkwbUlnLsh9mWP0KQ6RivpzFvkV+Ysxuf13Yii2CaxCT5rgMjCyb/zqWVFC2xekrs3S0pme8
zJ5kT9vOfP6+ICTE2MWGCWAuhjs6uzbUjOq97GMQ9wk1CqcBPl8ZmJvQEHjEtY+EpAlFRxQi0ODi
omBqx0BM0mNICrFLm2BzxBmC6tGuahF/4op7ByyLgXoa8CWRXnA6hYSil9GnTKeT0pwSTdR8ZH+A
NwXMpOMvYw+LYUJfmoKshUnbpvqMLYD8rsOT6xhFuA0V9bfZKfdg/ZEw+WW9T5by7VERC1rBbQCK
CcOG/AB5akd1XRqR7CfgWG1ks3T6UkUqEX6fcxyMtOeS+DPU+phkTSj7xV/tOG1UL9kwPK9mq/wK
79GLBOGDKBVbfjaI1JHqov5t4TlTLk+1l9U8qYpp9vs5cHTrRhelECIB3A3OcyufpVGZYYHyri7G
0QFckIgQe2nm0AKdIlxOoJUvFq/6FGsTgzWg/11Znm28lhq5NydNkOKtSgHaPIvJLBAychYYm4UJ
DINq9q222JDM+FXV9UtVVYIq+0pRANogR8eEGfr5KFJefhNViTJrbgtYOlsQ0MyUbuYprLdK08l3
cWE9m0rd3JFsHLdNHc67gIzStpqQyhdTFH+7fYU7J6OPiI1jRAdfCNlnT2Zl66PaJxIa5EMceAiw
AMGd6H+vO8S1k4XPBRgkar/LULeMk6gjJU52Kl7bGpR7OVZ8vh2zgeESESbySzCCAyfi8lTRa2iG
fNAmf0qDu2GS/gKw1iNB+X5dleWLBTEMOhaTC4zJmKl6dl7N2CemFU3ov9bTs1HLqQde811apZjT
Dy1kkUCCvC5x5YZdSOTMkgYpeLpoP/l5VbEMmbyMZffz+zIYdggwbAAwufCBepMFcRWiTTa0A3Gw
Z/YH5Ly/rstYKU4BTONrboa1GxZla1pjmQmEwoNfbYxds+k966jpTgNGETfcTINT/WkBfJ0dRsPR
d/Mm7T3pIAI3ZFZw+cpgIAO03XhgNH0JSBUHZZL2kgRyBQx/v49E7p1+SAgGFfUfLZmqu87IYgzY
yaIN45WviHIzClV4qhnhMef7qwJcF4UO8yR5OniVlg37LMoCQed+BXMD+QRm5jEaAH4frEJemqdZ
mXZFqdT66a19Gr3yg25Qat60m/FTP4ZuAiRx0Vbs8nJjjBltQZZeYF+OD6tCOcN/mdL6E8ZrGlS4
p2fTfL1uO+syAE0KT4Wgir/cRhoXWCmeWz+RLUfV0z1aIA7gRQQvwNrxAXpORokYeQRrhV4enxbk
eY0dtQbgIeOWgp2gPcwHRusIRlkGih8VG+DBCx4E9kcvbRJbowyTGgsPoNzmQysMwFaG3NAGOHRs
mCzZqYDpEVcVl57L1kBugsq3wnjl+OctCjNAy0pp7QOWcTurG4omRAigAQMkmcEgiLVXPhjsQQMC
iy5jBoofJi2UOcqKTK8wdxW7c/TTroYtmjrXrWI5b8w6yKiUAgKF3Sr+UqUB5tVIYlGQ8ZGtCRLe
5KV8axnQMM5PQl1P4IoX3gPyAD6EYBtACYjuuQxCxWgjCjYZxdS+7uhVs80b385tN9R+qQGgEdPc
+xcaIujBng/SaFxnTqKWx1JZ2Sk9jSO4jBXtoNqBkw/mXZq2h6iP3CH/LIJ6X9Dck/RGccyocdTi
RfAzWEhyYaJQHG8eAjAV54yFjMt7EaHoZlO7j05JiKwWjdVhLA/mqKOcGZWbQjHe+gil25w4EaIZ
ADgc2+j39d/ARHA/ge12w6QUDD7J/LcO0WktyCSHJxsvVGe/tkAy6JymE1zGNZsC8iUru2O9BW6N
a9kk4MSYB7MOwdLT3mqv7alwGUdav4lCZ76ThNXpxU0BAi16UYBJYqhFCNa5o7VsBvYC9KB5rl80
KffVYnivKRG5tsX1x8vOSOlhvUizFpaUBcPcd3bDYLkTv/Lr31jYGHbDC3gYNsVhfEUzLL4J3/M7
4ZD1ypdDOQbBGUDJMRHJ89WSrtXtMZUNn75KT/VBvQXf6EPwPIP8OPa7Q3ATHZs3WeQbFg8uG8nA
tpKC24MSKx/YWp2dIFouLL8ZUGUn8kc+oh2aa3dRCYSTeNjqORbZ8vY3zNkdyng7Vn8luceMpry5
brnLL8xmj9gwFeq8iD24FMnOo7JQkLv6rXI7TB+j+TFPog2ZpbaXMti/n4Wl2FYdtamawKMxtgDm
f5RyUX13mbYg8ULqDx7Srz1O/pkysqayLeAsfRXXlE2KQdrMlQ/mLsebqIuu4YpC4EDCkwiUSAD1
84NbObZzs1nF58tBBbOVgUkz39BdeJC3yhYg9oxYT/CZ1iUiJYOHYZux3MXvA6W09DgCJrNkb5L8
dhpFBBfL5wOBL+45w4rEIAy/HhOX42wakmQCD/AdNEgHCkBUCe02dXjTu1+V+m0aNQQx5/LY7zkz
imkMZwsoAhZK8uVeAjMWqBWceFC3shBHacXGEVCDQ40xNmiLOm9kGL2SFa3pA/sfeEkqoKCtHfh9
ehCKWZUUbq9fqWUfETP4wMgzMKfIcDf5oBOpkN5HVmn5pZce6tv0njgx4P41R4++aJPFzL9LL0YU
BbPkmCGEBzX52vIQGBOpgb3py/3nND/kBPTC9GhZohGFlZPE7B1a2piFwMQ638KXgexp0wZylDQ7
gJDGo1h/bNSX6we4og0iafBcw0GuIK2HYWMj0xkMPw8GoCtXbt7+xQSD08WxIBJcRLfw/Ihv2Wgk
oIAW0JTTCPQqWWoMP+seJZLvhq47tBGW+GlwkxLDS3PMZUeZyP0zp3oZLqA1ieNDMYfFC7zT7ZVC
GpqiNrDZUx4wURJ6+o26b/fYm9gW3V4Rc+qt+I8LibwLziW50S0oGh+Cvz117G1wMDwVtM3TLfl/
UYF+hey8ktgHYThPcFgLlPdQS4JETRQdLyt5t47JvnmJc0e5D7bBKbmfbltwuMWYfRYc7oqJmmdi
eRa3lA4TbUyi+1KC+ljmZC1xjDDdXDfRZdseqSwbZWE4/cA35JOxvu60xrAq3dceytvuEyRl22Z0
ip0duzaIPSYPHbPeURB3Ct+CZbAE0RgcRgCBVZ9FvFsPhUrzNNH9Pu5BqHQjxym6Vz+BcbrvplBQ
xF8znHNhXIxPETu0thzrfh1nTpn+nYdMkLesvd0X+vAvgW7EFaky3dcxo65JlZtZDcL18D7DgMmQ
VLsA/WDwIblEw15YQp2eiLgdllx77HOenSmXWxeZ1BahCjXVk+xqLkncOnJkpBOlV7jxKbjXAL1e
+74eunHidE/pDytzxrvSTe9Eedz6iSMSw9wCbg0PS270KSbB1Ej3g/LGxG4OWFO968b7haDDX00s
lP8jgivyDpKuNXVLdd+6s3bKhtwUlUPKDd2N+wTGy7iBWTEmPyo36S5wh5vxIwUpz/Vfsa4nwmBg
T6OwzYds6N6FIGtlP0J9UM0HOolI1pYC0FdAmoSVaeTEi/H6qunrpslt4g+oIpjlW03fv6sBA09F
QMbWxJa5QzcHUyTXMvbLASKnkT9t8XhdwNKXXQpgGp7FSGAJSYHEyJDq8o8AEL9dcNdgSOi6kJWk
8lIK+xVnUhoZZHuNBCnNcXLVd5QqLKfNwDUMfscH6oUnUTC7EiABPJjBDCDcRF2XD1eKVsujFByP
PpblT9FHvh338sf4oJyS59iJNwO6hW8CJZkTuTR5vLTg8kAvF4n6gncqL4Y5rNmacnBXfYY32meY
egD9BfNTeEgO4yZwygdSuMCYm/ZCQMllhQLIpSzBVW3zK9u8POEZOZZOMnTx7KdhowG+EoVdN3kO
3doVTzWsGI0CyAMG8wb6tQWNXB40TUJ17HqNbA6p+mzUX4UtQpRbcdpfESAwUJArEJ0H2+hDQ2kt
YEUCAMOpDzRz2tzJdvqP2Q2cJPTKnXB1dxk0AQsM1QF0CwGquIjVEskoMqyeDCh/BscQUATKhq22
MvZTSUPdx7U9UfFTkZdWw1wH9kBQv2Mw/ZcfrjHbbo6lDF2BGmhn2+avgn6A/hZvTR9riqfOKx+D
d4DOg4TTwRq4hwUogd0uI1Tsb6Dfh/sCMp7FSp1dt2qpd0Hvh6/BDwIe5mqHdQH95/Qn8Gxgpmf3
oQt4q94vXfHW4jIQR7CPGgWmjlEqRVXxUn0MZVtUybFzYwXGPpznt4rBaUVl8NiGxst1TddkMYB2
AzCJCPv5QSAD05caIOY6vyqMQz2mJcbDS7/T9I9UI6kg7l+5I6zWwQwJCdrijpBuzOuRouZbdba5
GfqyA/YjqV6NvBGhjS4dDxwOZKCtA8JFdP8uz3DI7VyvUjQ98my2w63aJMFBkiZ93IUSJj4OcT7p
+nOLMnVy3yjxLOrQLaNFNIu/fgCyQ7Yafik/a4owscDpBPiuzC3tH6i/u0YzOGnTOVowCh715ZQT
bJXNYKAGDWNFMeFSHMIzOxy0UkeiUX1qbkSc4sV8lO8BKJS+9hsF7pUcyIDGlhNup71wnHbpai/l
MzM7e8xoEctzrkA+I3EO9/mWVo7pTijMtLvuLRK0tJYhxqU0zj/0dd4otgRpYWK6FCNs+rdpo7jz
5D5fStAPbEdI6FFbt2bLLbDncv3mLcFJORlc8BtHRVjSgMkAQny5jb3e6bbmsd2Zh+uSltcOpU7Q
rcOTIHdZ8OsNIzBkhrgJfBil4snZPp6t8WRVYyHIWpbOBIGFLtsMoRx1GL5cNpW1MTcyUXxggTng
EXYq5RcFscRU1AIHvaISRhQw4MQa1KgicC6yB66DHhuZfooCkHNm/UQ8FTwQLmkTkW2vKIX5SMwP
YpsTLIsmd7VImceV0lSdD2TuNzXQf6t9dgoqAHfVtWioZc1r4WVnvhEIzRhnu7xGaqW1fV7J+qnA
GT+AsghwzENqaS+mogUna4ji1MnChDAUVIBTb67byYr0i8/HLvnZJbYxey7r3awAr7by5Gj0ir6+
S8anMaLeXEQAt9xfF7jiJBFWYM4E6+noKfIFXUmJaBSYLTDtQ3s3Az6sTN9rbJZnurEJhBH3yodk
HGKApUKrDijULNI5U88Kw87QQ2BezYnu9hrZNPFtFqseLW2BdYokcY+P0kaTFjcNJDVPZhh5avYE
gmRDFXyvZWuaufozjTjTLMsiJ7RoVXiQ0P9aJmp2yW4KPQpAl+aQHumT6YmQHNgfvQzp2fsCVBUU
WjUkEZzzHQPFbAYUQ/6HtOtablxXtl/EKubwSlLBskU5jCf4hWXPzGYEIxi//i647jlbglDCnblV
e552lVsNNhod14q8tAkyC26LoIKM1azbtiEUg+wR+7qQdJU5YIVeqQFXakRL+zNVWwyq5YExVJIv
JciJoM2ZGM7ml6UZlanBETbhCJJYO6jnIA4p4luwnu/pLn2SVcqExnEmkTPDEbhGdAJyKDbDC9+o
3ptxCmoDZY/4y+0TFLySF6pxVqjFg9EPDQRhmTeYze+KbPVCLACYsnBG6IDzdDhjvgwjMYgR5eV7
6YKSTNKfFJ/Uv3+fO6lhzOymwLIiaC5OmVP/yPVua4667zXrn857souEXYT/aMIdVZfGVB0qpol9
R5Xap+kLJe+3P4fI2Z3L4C7rOte5k7eQoeWxu/HsfAkGfa02meoNJwre5g+wT9eSsqzwEzG0Gw3r
umwB6NLnkaQB0N8EoU7d7KukuauUWeLEhV+JTTRjFgDAEPyjH3sW4O8XLIxhxm6kLyT+5Q6H0pAB
q4n8ARIVA2MPePcx3XypSQMCEnToMiPS6eJX5VOLrk7cycjUhFI+W0jYJsHeO+fcnJKMlas4WJQi
1m6wndCcNV8fZRQj17g0MDj099kaBGNI5auNXanXHTjn9E9m6inq7soHd5cGwy45VPfWsXxXdvm+
eaqO6ettKxQZBDJbENyi+occl1NQSWeHdmqnR238XS1eR/dPUSahGBh0sW9qI365sobVM7AdlTV6
VAxe4PXlltAn7DRJpIi0wCYWigNsmx/Md5fGgD+InY4cxFtKdSwnwPlQS/L8CKwadoYhItQgUAHg
JSj9ZLs1+khRbzWBC6CYVsO2ZTKFYy8TJbA5FpjD2rBXj7iZC/pYWod+DZbzjPbLGv9IlZeMPN3+
6oJCOy4OwEjQjdXADsXDazhDu1DF6HU06lFobwPzH/3QYSFG37Q7EoxLuAYP6oOxw8alD/wF129f
slA61yKoeV78DJ46UCeqhQ+Hn9FvurvY9puX2SdBcZfu+9P06//AdCoIaaE3S0ZAN4ZtCM7c10kb
8mSCOZq7ZbMA+sn2hx0K7zs7tE/YjEh+zFH9stw7KIDurPD2qYuy8gvp7NedRZyrRuN0SqAuK/hj
92irPNMvVZhs3BCTg9vhjoTNMQnc++ovyvzspMFcgxI5yFavar2dY7eeCtEzQovczPGNG1nsJD7c
f2WwO3Sm3hh3ikNMHG690XfztkGPU3//j3r0aw6S8Gc0bjbenbS0K3hML9TjvquXw3kbGRxAF6Zd
iKGd6WA/sfCNDaCUcWBhAVQP1G2FqQ2wHv7Vd/1Xce67xtra0LTF4U4AkEPbyrfdh/poPfc/nScN
RUGs8qKPMz/291pykFZkmT/gAvAL3bm6QVLqE/BUIN3ced/Jns2iYfAtGN/NvaxyIAqPz2Xx8H+a
WyuKbuO5SN7ZcgrFNupm3QEN+Tm9L7bZKX6W9QSlIjl3mHrGkJYz1Bu3JDIDIIucwFO5AdzmjuEo
Ficp+7LIAaOEzSaJEVxc+fph1urJpjU70GTvfaAFSV6z3Yj1czV09/VL+jbslT9/wTAx8q9M9sKd
3R2tclrLWCCzBHYKKjG+V8lKoIJRAMZJ/K8MpveZDAS0Uw0yM+Ah7Mo75ef8oGaBtZ/vvaDZmD+1
asMSnORFNk8vlcv5Ba1OV0Nt//c8YzQJUszxF5gpJHfls/O1fdG/lUftUbadKAgKwNXFuA/R18Rk
IxcUlFgAJ804Iygw2jtHWb81iffr9s0XisD8AeCjdEZiyZ2oPpl9vGgQ4Rpkq9tp0DVJeFuEwKli
toGVtQB+wiLEy4/mKdVkj9aI7djFui8rJ1yrX209+YZZb0y79NVFBsQkUgpjWqw+CJFAW7mUWLmt
o1UzPtc8G7/TGNwlDUkks3uCK4YEEdV0losg/OD8db7MNV1XUCE18QJM8C9qQQLNerl9dEJFzoRw
inhmDewlYLFGaLOHWgEmkGx7W4IgKrxQg3O9WZI3SexCwjRjSkl7NgZjk+QfZSUb8hadF7hYGf0h
umAo2l5+Ey021ZkqEKRq+a81tdqA2v3r4IGG7rZGMkGcRkZHMe5RQZDlLX5Mfk5Z5S+mbFNUZNRo
57EdFGyhoEtxqQ7w9mLgR4JYyVmrHak/tOV5NpI73Xxr2yowO0nhQGQIWN2EMaPadw3CNYPLJJlX
tNYTz3y3OutblaqyfFRUfAOCyL9CuJPTAcKGzUSwmFRlsP6cw/jQv7mKPz8pbwDzwe6Xuq23yp0i
Y8IQBdHngvk3uUxsdHp0aMc4dOtn1MaSTQEcZQDG/gJwT2g+3zYRyWl+ouCcPSOlqXdjzOgJVXLQ
28q3FtlMitAIsULA0jnU2Pmudg+qphzLuCDeaH73denPNAtqRQYjJpKCWXO24oW9Q2RVnBGCwgeb
ISC46hsNcNeZ3y5WOA9/yi7P6iDYSbAgCjPKfOIY4073TgYKpLz/MjtvNjpu+fjj9hcRaoIOAd52
FGKvMsZ6mKwxB858BFpjkLFhRb4AEXXXSnyD0MTZhjeQH1nvn/8udgZkwbIFR0mq/x77Tf9V+9k8
Ai351Nx767FFZqEDPVcJZZMqIosDniVo2MB9hM0u7molbT4ac4YWS09sYPSbfmp9++MTRIMFvWgg
Z5sOEkTOFrLKBLsn0SIQoPqp+WqC88jKZc5VFMteiOEioXjJbcVVSiiyiXcVxk3nvXuX7PpQA8IQ
0Ee9O+/P40okurBypH2sX8V52qTX6h7ccDA/86sNxne3lKV9Al+OQBn1CobSiSY713rrStWbVBtT
RNr0TYm/qIp6Mr1063p3hW2f9HmQvLkCY7+QxwVEQ6a0pTGChqVtHtOu3FoYfZFTHQilYNIDAwNY
iLt6oWqrj7H7gXPry2/IrwDRiGVCS5PcKIFhe0CjBywsko3rcSjHbPOmjwEGYnRP/dwHk2YGf2HY
bGsQc8eYdebH+yYNj3kHAIqoMx8yoFwa5X2tS/c+BHEQIBlgBGz1C/eTc6Xa3NChwoR3lD8op/hQ
neje/EV9eli2LKfIwvJI7uv9X6iGQg7KfcD7uRosTMYM1LiTpUaV87NESRYU535r/rn7hl9FU42F
3gAm5RwDWiYTsK4hpFjHgxd3gTYaxzGTte5EhoBZMVxVC771alehrfJ+VddZjdrlaBhvSf3nwBI4
fsDEskVLbENe+e6M9tnYZAYoF0J3p3717rV789GttsO2vlMfmmNs7oxHWcXrWq1LofqlW10aMpsd
xqfBhn5fqT9ce5VcoOtrygTgxcMuhIudI+5liLVFIXEJcBg71/0Wy8VG/7HYf957hBSANLJVVTS2
+HBVV5OMKiirReuSz6HZO17Qtg02gFwl2/ypUTNRjC4JvgfbcJx3azVKjdlcAUBTzP5aPFH1VNmy
h1x4ap8URgDPQZ+OOzVNJ0la1LCF0nxw2m9zcx/nX27rIZjMhyKoUqMhzUAXeJdQVEapD83CeEWy
fW/cF4f53r0bA9s3gvZH+6gBZ9svX71fTXhbsli5fwVzqZJBF0zG2RDsroq/Vk/5/JYC+Oa2kGuH
B+2wIQ1oX6xK2/zucpytJUWJCJ+pf+7Ht2wFDbN5ILakDym6P4jp8LCi5Q1iK6brWajd2frS9bBv
gJ5W29ibQ2uVxdoiTdi2PPSAY0D35FKEktkwudoGI8L0HaSywG1ttW9E/5srhDIMYhBsl15jiAxN
tRilay1RuaSbwjICdYU0KsOyEX38czGcNjrNaI59b0AopJXfjY2fr8t+6G3J5xeUtLA1hB4qa88g
i/2cyz37MF6pZUNXGSNyrjnUUZRsisAtNmTnAO9zCa3f5ZMZh9Ne9rUEA7+Xgrl4jlI6ekkBwdWD
u/j6Zt07m+X7uEmC5pBtZbNOgoAVvVXktDBygLIAofbSOiySd8psW1Nk+UuQP1LMpZWfk2ltOIX2
6NOdrJjOfM9lNftSIueb3AZrWUVlTkijgVoF7D6XKH6O4Wd9b9X9+twPQIDyTVoC5QFoDzPxY7UZ
is3t+30d1KL3huCPgdI5DhzZpd6ZaVdLXAwTmDo+LEweuVZ66tR922IjxvMNJd7dliewW7CCs0Fx
1VCxAcMFULpFSVOTGvPFXjIDSA3BlB/XGUhZBnMpX/5cmAZw/c+ZMufq0WwxNzaqXgGegHwITZp/
zTzz2Oe2pOoi8Cwg4wPEGZB3sdTNvwB2OVvdoqZjpGbTkYCQJMhUkAsCAEgL4hrc2be1EmSnQBc5
k8fZamyuneaRBHj+h+RdObmHKeqD1fc2MXDjXsrn7lndyyZPxToCKAbIWUAC4B10rJGBLKU7RJpN
fYM0my4zGAmlrjgyPl7BW4CrjzozNl2gJR+EqAOxUF3QwSXQ1L6OHT4pVobICLFLjVIzMwoUnC+N
HrdomTBRAadm2RO69dQxfum0oVW49LSTzSiL9MHUGOAzQQqJt5STZgEmaS09IOPbFXAi1GVXKzKT
ECiE7A1AfjB1gEvyXe6k0dZkSGcaGVo5hOAwXkPEi57f1a0sKxU4ZsZ1CggOC4OaLI6/PLwinzS7
7WMGCzOGwN0IytRX0FgxDuj/PZmSOR7BAwRxbAUDiAEAhOHjxKxSQXYJNA+0kscQGBvzXQM0Vd8N
zVP1jhHlrf2teU1CKYESe18u3fOlXP1Szdi1mqKp7B4bes2dudG+of0wP2kHI6ABinX7RFKYEUzG
XArkHrxp7lcC3Ng+WqkH3LghMvqvAF3zq2zcDm0PTgPTz5c2WM0OPZH8BRVsEEc6fuIC1bgojrmR
hKWrHDBlJfsGLBa/dRbMws+CAKVvbTDnOfjk/RPVu33jKgHp3jPdDUwDxJZefY+kyzd70InZzZPE
3V27HnYwDDIeJSWkDNyT0apel9NV76Pqu54GdPQn9NrzF2+zdBvbHzHTsbX3GPc3/Vri2AWxPUSz
LQbcXNwt3utZeUIULBv3UW8X3wpibHuNnGhn7T1vB86CsKPJA3HWbaJ8Nb0iWKgRjsl6GCo8apMH
qMvfTjtsbp/H9V2//E2cOxnNfpxjDRdisFMUhTSVhH29gPwqlebS157rUhR38nPi0Q7jxH3UgTRs
+eU1H7dVEV9utqqCiVrwavBz0B7A1U0dQAyMkS52PuPLZGOO+1H1m28tVmCr53UO5iFMXF86TiC0
qzPhnFUnqZbaTTLjIDs/fgJ31EMZavfOM3rFu3b0KxBtFmEZyCBgrqHfAP2CVP6/SnMOtJ3UZRym
hTnQtfY1IzReugeyN1Q/NvwVUOwF9rvWTX7fAI2YcY0CXEEKVCb+tP/+CM6K3HIAkaEG5Sdt72q/
0kyWODLbuPIZZ1pytmPbXaz09dRHdK1DA+QiNnluYrqtx4Otv9+2I8GVQG6CpTV0HvD+XRW1QTY2
Og3MqDR+j/mPqi38LJeVf2VCuBMzWqDTEx1CgObedq8zff6LuASziWd6cGdW1wnAH2LcN0/t0NrI
ghJMq1UiS1EFhn8hhosfV0CWNEsLMVbb+Hh0NnNZhHFpBaoMQEp4Zpi5xEoMug1XnaeeDM6aJCYU
Wh/N5r1B5Z8qz7c/vqAtiFM7E8Kpk1SJOTQahOQd/UdzstCb9CDFjFtXWMBQfltbzycekP8KTFDr
6tbQnYOOWefbP0OmKpfOkbbs3IL5yn5EgFy2Pq1e8kZWBhRcW7w3mHLCPg7KC3wRwxz0jsw5pJRW
ualT77uepbKbKzIPgPFjchp7/xoi18vXvvPsrseeeR8tVen4FlG/ZGRSfaNfwdxTSp5YoUIIWXXH
Rtkek6eXwpahsAo3aRFm6RbQVgHpalfdt9ufRqgQgzYAwxHL0LhQLsnquSYk7yOyaHuH5OjbZcMx
1s2HuXRk220yYVwYN2dVXfV22UdJl/uldUeLxC/qJ6K93lZKZG8on2LJk2VJHt+idGotXlsr7iJF
eW1czPrZ7+r49f8ngzs4y6vA3dkxXfSszQLTZFBz49gTP6s1hKS3pQlP7kwj7uTMyjKrLLHn02p4
B9Uow4zaX7I1e1XVbndb1Gfhl3udMGzE2JFRDESBk7utK7ZSG09bLQDb2RukmfNjdbd+GXZlyCZV
W2Cw2uG0RQF3C5ZYH9Rs23Q/bqwN/n3ihsqCEdHXZIh+DHobhWo+523yxB2nrEYghDGhlr65gxPW
AOO4rbbQVZ6L4W5b7xGUSzLQDHchfbC21r496j+ywNvpYXair7IpSvZe8afMOO7Q0WbkPXzuptTa
2g0EX7RZDRK2Wa74Xu8We6JXzpc4ie2DVzfdy20lhUd5JpQz2gpzXHgvgC7fYnG9yN9i/TUnknK1
oFxoY/wec+UMWA9pMPdSa0rRoQltUvS3je8eGCgDFf8pvh12Jer+eGiG0JkCWZlS5C3PxXJPXZpN
ZT57Dj0tfe4vVuzPgK/5i+NjCCaYxGPg85xmuWkUBlWA5anG3/r0H0/74i4yCBD2M6/s4kwGp4Y1
ZUaRaL11skGjFtLFqxF6uGDCsH83CvL6pWl8tXYlHU6x9SOhAKA5Vv6vZuILBSl94hSIeQNFC53a
T9m+uPuDlmFTbVLid7vyt/k3TzZ66yb6AVBZc7nndIydmXSYvj2tY7PTZgyydUVeh3/x1dBEwxOK
GtNVN61z6gpDr24XtaZ+nOv4JY/tcOncvwi0Ma2E08M6BQMGvXytAXo4tCjudtHckg8nq7HJBRSz
FUOWkrdA6DnOBHEWkhjTYOcdBGVz/1QWBIh21vDD0MBeUmmP5bz++Qwt4193AQ8DhCmwy3MPQpGa
0GyEbdhab4arY4y7OCmd7Z9/JtAIAy8FpXbEcazQclZIKRWiTQu4sE954e6p3oZJ6Z5GKqtbiO4X
BACVnc21XhEdIHqMGy8frZNH0FPAiKv5WtbECEDsoFLww+X9D1obzdFJPRnwjegRx5oxI8nEnAf2
Iy81tMymchPitVHsNsbGGJTHVFEOWPu0QiumMlJYkaKIhzFvhuFaCOS+2qqsizEsSxcZZQKHWM2J
r9n9nQZwdV8plzu9dlPfXnXJur/oiUEfHnMgWLawEEBcKtkBwNRolBFiuyk/5CaNNzEjkncwRHp3
22JEHh8wnIwClAHt89XWLFmNxNMX49QqZThXv7xeEuMJPxgGS0AAqmOpmX+j1xnk9Okcmye3alrE
dUheiuI9ByqKD9hsGeqnUB3AerO1SdAV8puzLZDy9KZA3OVUXugY5XvatovEd8hkcHFkNWvKxOYo
TmpLQ932QmBj7m9/FaEBOCa+PLDEVLR8Lg2g8QrkR1rTRUlSW74D6hk1GAdFmXynja1e8iQLFUI/
GQkM64mavEIqsU2QROunskz1hxSYIz87bRolvkl4lzDBABw49EUsnsDXNuZRbbysi4o5CVU9M31H
HT9oPP4zd933fJi/Jm38F9bNFpaQzQIYE0Z+eY5a1i+2urptVOh592EvnfWIeoTsBRZ9rXMp3PmN
benRmujmqUzNI5m9Z6NzE3+JZW+I6Cp91vbQioHn5UeotHkuetMY2qjv4+Mwas+1p28AEPCzVTxZ
wvB58fkYysOtBfArOD+vWAA6Kx+dlXbmiW7JV8xYolkNUNt53Ga/ncgBHaf5s/5Z3zGag/x3oaI4
77f79oOckpB83L4NIvsE8CZSawszfoA4vfyKOrUrZ5os6N06r8RIdku1/HlTEG/ymQz2G85eTo0o
epKvkNGBztTPVkzbpbmkFiG0E/SkMV+F4gpQRC9l9AsBUsakMz1S94jQ2vSNxm4PVE+IxPAFGDjQ
50wW+y1n+hi922quEsdRidb3GNfhoKHBv35X+uWxV+vQQZizOs5WnyRzsoLIClOlAGxDwxBDHfwD
XdbajJiqQt0gX3Q/m+2HOE+e3WR9XE3rqYmVH7eNg7lCzk7ZIgIQbxk/rcOj5ZPK8VJ7teMowYAK
cH4DPR8CU3mrPBcjBrVvzMZuaUqJMxNcReA9u6wWjGUSKHx5vGkG4hs0ytrIyVM10OvUvB/ZToSr
J3TbOaWWSx4doUAdsbcOHVDt5OIeN3dbFZ+0Bea42m30dWmfzGIlL2plvlmtVfwxEBS7Zzpm+oFv
xMazLvVDjZGMZDThOEGjtcVQfrPViNNL0lzBxcbsD4ICbNPiA/JDMelY1nnhQEoTF2GRw6f8+UOK
bAXTJ66GXXO2r3ypB2rqLZnrocNYY91tksp6LKbpFxjd2/C2GV6bPWgfsQHB4iggCPIGoZWL1Tdd
bZ6S+reRhYY3IFIc/Hb4Bgag4C9kYdSMhVSIdPiuVlZ2yeKUBT5O/GiBbVFtni2sYNMGi0alIVHs
2mlBMRTYWSjC8jIupRidDoCtGE48dfVRBSRvp78B+mR3W6NrQ4Dr/RzNg1tEvYy7TjlSS22MvSYC
3i+pMbaTySh0RWpgmABsPWyx6Aqi2nYa24xzq4kMtQi09dnuNFB7qJIvI6jbgPPwTAxT9Mzt0ljv
MWFlNOi9dXduHaShB8pl5U0LkiDRfC/0HmSjwTLNOBNXjDwv+85poml1w1UZgsrcpbZsmkxk34Cf
AJQ+VomuyXrImOgqKacmirUk3Rqd3YaAcgUSWR+7ZPFRNlK3oFq2JIYhFMsmT7Dcpl2vUKYFYHTz
ouhOwPsIlbl6wKTaYdCwRAyKYPDKS+JuwbP5ySr6X3nstTn7fmRQQSDR4Goti/ENc7eAMx3qn6nZ
bKuZPg65dWf38Wkl1gNd/9znXsg2uKxPRc2N1AOQDc0s22dgxrBI+f3P7xk4nf6jnsFd5tUy25gW
UM+p5nuy2vd2IwODv36oLrXgXw69W9Yim9poXExnlzHio8HL7GhseiDFkkzb3FZJKA8vItYWQER3
hR4+ZfGI+BVUpnmW7pU03WRLEehJFdJc1rgS3rQzUcxYz4wjzbSur2nJnqv8u+aV/5jJfCx0Gd+C
TCOWSJ2JKcmcFUvSwA7mak/AMeYvGWZxDKN4b4G4IXFZYqWwy85AE1HZ4zxWjbW6tvVWOEZlsHbL
kruhUjrDndZQT/KpxKKw24TtGThBflreMJIV04pVGxlIMfdOX4OkvdDKw9h7qSQKlYji71JlAF8B
y4RxpFaxT/Qh9AZQtcA5/oXxITpCTMZKo/xLbCg0zbBXEwPkNf7erdV9la6gGanSXZvJShvX+TMu
FvBsgOsOkH6Xr+2lndHPQw7rm3NgIL8oDWqW88OieRgJ+lnnkrBa9CJ7KLAhtEbUBGzkSyPsCZhF
JiOFp1A+2u7Jnb/ePjnBaA7UORPA2Z3XxuBIixG3g07s+0oC5z7bjPvqw3iatlpgfG2SoAr+DygY
zP9c5guok+sWZq2AfQdUV2Y5Z7drAPh5aQ9987lO0QY9kOIxA+NjCBvwrRpg8SUHKVL0QiC77mcC
E9XKqZbT5hMhqFj9YpM9kaArw45s1qDxMXAeeI8JkEZkk1yfC8S3dOUcVqGrY9sqXYMukrYFhMsW
M4bajqHWNrtOtrctsBg0PRhrC5wIIAy5twVjGJOTVE0T6ehTrcadVciwSQWwP4jfsHqOGWGEotjF
uzxKsyljYmG0AuMe5WTr/mzqneGXDVGVQ5YmGuZey1g3+v1cUsPckBwQwerUq8Ewgfx1Lsxk29nz
0CZ+R7TlH23IWPkWSEYUseDkAhGlB7wGilO0I9syyYrs6bbVX7slxrEBNDyswLHCOafAVK/Nkpoq
iWw3czYdsUAZMpXWBoPfZHtb1PUrgqwUYw/AIkP7HnPVl2e1aG4+dnlMoqFaXd/qlw4rq/X3eB6O
QznJyicixQA7jS0eG9s1Vx9/zjoyeLVForb/IPOPzAYdZiqL4a+DQaiE+WawE7A9fZ7LV4dPTV0b
KmEWXgX28/rFiocvq+I+lo3x06aSsVSRTmBVZF1zcDleldtqMGKRAVi4Ee0PRfLFjQFeWd/d/krX
lwbdXcyIo1eDajUyusuvlLf5kMVUJxGKcGgVdvW9oaiybWmRKeC00CBHlKRd7djMlhsbdmWQKE+B
vUdmWII5PrakT/0MHv62RsJTwyw1uKNR6cWi7KVGWTZ3BVopJHKz5a7t8x3FPtTQDZKbJNTpTAz3
Po2YZmizToOYySEbOPQ92IBQuOvtb8a6SKohIsNDdo86ArJg1g+61ClWB6UdlZ5EgHl+xpBP9dx1
1oOWo6GRmzV2eapctp/EEo1L1+1hhR6rahgBgFyehHWs40FXqJpFhltiDFt5qpuv0/ixNodK/6LV
5E1xZRNmApFQDfsKYJVgOPLckTb50iTtsmSfaE3YM9wVd9oG7afdbQMR5MiAPlBNjFAAZuG6TZ6m
2JIp3Cr7fJXUwtfWsN8pQRaMBNwHHfJXX8ul6LqC7vylWC6sprqVJBqpMwQc06b6MYA8HYwDAKU1
gnQPP3y0ZBOdUpHsxM+efisdVmwGQSQDbx+ePOqPe9PPvqg62BXSTRlI13ivr4WL+gmMFA0CzATw
nUNlHip9iOc46oADlBdW6K1PivHFSaVfkb0flwbKJKHcxYwUcRxnLWR2wKVpruYJOI+K3zWDvu1L
Y69SelB7epxjBMJ1SSICUCLgXEs6pNd+E9LZ0gYuJIJvvspMzXHUh6GbTmmXefdtb8R3iSmr14sO
09FQX8MjKpgex8boNKAKXEd1+zXJygBFlrAe0gA5THj7Tlw7TdfFWiA4sFCaQg7LGUqbNCm6LUMd
2Y2200YvUNS3NJfVkIVSsBXHiCIwx8yX8pa2WOrKrOqoyrM7q6GbpcpDI/fubitz7S2hDBqgaFui
eX1VajNLdaCjSWq0ORZ/sl9GJQ4d2vtrA0Z1x9zfliZQikGiuozxDqfHV6prdVJXa9SqKJ8o+imu
fignDw+BkT3/jSBQtmB5HaPgfEBlg1pRL70YgshMw8WpytACFHlQubSQuEiRTpgQBIoKeGqBmMAM
88xvlO6Sd0OaVJFu9ox6FwiE43DQ51XSkBLsWqHqirI16iYsOOAtIlkQMHhVXbMkbJsGVTh/YM0G
AEvVpnuVLSYI7uyFMC4y0EcmKob5zfGp0d+16uP2BxI8LJfacC5pWquidWJmeBuG++fTxwKUOnaI
9Y4R9Ve8LIGsTSpw8Uwmw7QAvyP2h7ib2yRZrCMBqT+zO9hdv0u32CACFgQEviVypFd2SpzfRTOb
sdhg6JHVHS5tQ8NzAlIGUBdbfvNQR802OZDv8UnD2li6WWUuQ2gh5+K4jzbNQAkaR7cCTuUcKn4J
+jj9h7XTNvNRTvUk2FFDExbu1gBiOCyPv2NJPRkOsRomrYEhIj2PgNmQvNF7xpvcxr75PX9WH9Zj
d7R+yOAVr939RXLGO2HXXOxhcFcSTQOwVpc+GJrvgKwOxvb1tqFeX++LSITXcrRI2w56k0XOlG6S
7FAuKDtIvT2zvEtDgRTsq+AkYZyqw1umhWkLxSBZNPRre/RAF1ZsrNpWP9TeAD+e49IKC316V/0i
DjyDb1a9YQd/oSnGPRBQYrHuquNdGdTxplpJI9qulh8X5uIv0/qU1MPjnwvCoi14n0Emgr4sl0f1
tQbunyYuI4t2v1yjO67WWgezHv85UCHuOf4+qhAYo9b5VMBJl2zONAgimJAtrBcgcYOMBZgFiYzr
QmAlbF4K8RV2WzCJz9081ehMxbUSEs12nBxjq6w2bbzXVm2S+E2hIIz+oCoLhDgMKV56FFebUmqk
UGmu1GIPKpR3x+2fTCOTMWN+lkM5k2SFX6DZo1ePXhz3lfSOUtKqWRItQXmnB0aIkbP7AkTCxaF9
7n2GcOwFxr3x0bZYwMXcOJDoa7/cwG9j12Fn36cbrwroz+5JTg1/HbWwCvi/v42d0tmbi4GnNCvd
AnQfpADn6dTaru9quf00FHTeYwRVS/2xIfm324YreEAu5fJvPaW2Yjk4E3M3fbUAOlwExpOLqiDg
0zbJVpZXCpb7L+WxczjTUyO5mi0z9FwOXebr/+Rj0GzbowMg6wCVQbpBpKb7zU6aMFw//5eCOTOr
1c6r1iRPIvsp3rWHOiAB9ftQeVrCDk9XHMjwa6RHy3nA2U6L0cB+zGeiSfbZpg7iL+Zp/MqOttxV
PyWfUmJCHldyQ1+t18wCGvaLDzCTDez5YAbsyaR7bQlYSIAImKILrD5LRLPDu3GzPC4qQOBjTbPJ
RG/UgAGik0310EdpABT6nbabUUMofXsPiwqlPVPBu+mZ4AyAC0Eh64pVD431Ih/XNInctzF0D/Y7
uJXI7M/33T59L76MX2OdkWBqwSQjExM8cReSOa3ntMwnz0mSqC6o4oQLndP+y9TV1Qju0qHP9kPd
WaNfeHMav8L5Yb1bt3pdhnEiNDQMrCMARNSCwWTOd4x0HU2a4A7HR7fzWZTE3NoclAyjKceZyyZA
BKEuk/WvRM5rLHZFvMnBma+neZtiiTPMNnoe6o8seG8fk8Ff9tJgUPBQXAjlXAe11SoH02kSpemu
AG1w25705m/84blmnJswS41aeo2zdF/Xrfq13zHg+WZPS3+4wzzZVhbBCxgcLo+S8xJJXVm0QraF
qnKwhh7iaQ108D7AwwN6X2GDCbj3Pujdxq/VBgR/XWC8MEJhJbTuJJeYvej8JUYXkWXNmHbA2O+l
a05pqunDEitH+0nbWg8t8Od/zoH1DwKNULY6Jf6W/8riviXgZJZlsj3lSNHLnsn0e47pz36UIUcL
fQPee7RGUbO/Wk6Z8zID8JCuHOvSebWnDKgScYhKuukvKw1vn59QpTNZnDewtdigaAspxyZLkIIl
5ZvW5r8at//1F3LQVGGDsVgL+PQGZy/oAh9PjBleJ/aAcnpq6aHQZP5c9FiaZzLY/z+TMdBc1bC0
lyDLG8PxQd/0u/G+Da1d7Jd7HVjEsuRc7MPOJHI+zJp77MOokKg+TRstRHM57L6VoD9oovJQBbJe
jqAtimt3Jo8z9hljf0uLkmy07FAmSoGH8JgGRRJkR8xnWejHls/VoX9U97ILL5jxYZIRv6NuqeIf
d7bjvJqFU8BOUheJ11qhSeimLgii9QUogRjnKOvmEVOsx3Sxd53n/Pm4OJPPpo11pBC475ffdpw7
r3NjUzlO5rJ1JjwTVuXPmaS2I7QgbFKhKIZG9xUc3RhXjpZ1uHkafaLzT7rKtgbEX/BMAvcFlRoY
3mlrKEf31d7pwXo3POVh9lo5/hyQLzGiSPNDCUfF/4vrdyaW81yOW7U1tTXlWLT3c10EafUVK+v/
TyHcKxS3U6wrCXSz6AGID3MTJebrbT3Y7+S9PTbG0QOBDQKUmTODzCscrS4hYpyt9d6sjDzA0sV4
16RWc9AIRupjQ3ElMarIR2KQHgSYaBJg3Ic7vASoyapGF1iFtdAAoMavxNM+4nqV1OeFcqAUzBxs
DlcdM1y+ZHD7UTnGxb7u3vLp3aS/b5+f6GnBBAkGojHofl34takzL0ZLcX6YxsNKGELcEROXc5Vs
ZgApb25LE10nHA36DcDZx2oid3B5R7CKVdcKCgtoGukAa5eCWotFgOUVIOfobPILMgD1KYZ46PAk
F/9D2pf1xo0DW/8iAdQuvUrq1VZ7ix0nL8IkTrRQO0Vtv/479Hdxp5sttOC5wCDzECDVpIrFYtWp
c3qvJZXftq+3F7H0VRyhI/s/FiSXqxSTmw5jSpgOSBeH+LGr8lfCUb74L3aEcCFQGhAmkCJDmXSF
1tclNkvL9npufq/Rt6RJv6Z+sLgeNEgtgYwCO5l046eDns0uG+AC8T9Z13p5R0EwuOLK8mfBxDqY
3PDOEONxUEaTvnzUdOrUY8j8VCa9b4MauU4/bm+X7MmfFvDJMUsA0Tp0Ri8vBFR0m7iP1REggN9q
8a0cuJc0d/qatpu8W8KMQISgHoh60vWkBDLrOWrZiOdpurGheELn4VAYa1msLsW1/28GuR5q4s41
FXfSlpCYt6rxlOaecYTu58/4ODyOR1AeZXsChezux+3tW17XvwZFWn2WK6mDqeCibcaTRX4gpnql
9sOZV+LmFfQIqwK5N6gw8Cda1/IkqFV26AMkZn+CbGH1lxx1MZOfB/kDmp/O/fC7bny79UDisBPk
oXWgrmzrwiIF+y9+BcZu8SPE358tsu9GO+9p2QOYPHusB7lsV3v2Gljt2gqQ/EDii7IjpjXlgQy7
rbQmttruFA+08LLadT23xWMSHJ7/fPWjCXAISJOFQ6LJJV2wRZljhpaAVCfRu5b7XZ9jlk3RVNCv
WTEy0eC2OfmyRcPEBHbShAoGxnUMWcKIWi0djE7H6FX8HrOf1W8G3scBaUP6/bah6x1EbRiNC/TG
HQzOyE0Eo+zayQJfM6YcU1PxaTnTApwNWpQEDODdNTaYJXNwRyDzEQVRUZVCB7gfh3gE8gp17+PM
Op+0YOqt1lKuqy4QZpxEYR384PhkcEPZTDImQzXp5cl4mrf2ttnZGzcEShPDf2mwWqIU/9p5ZiRb
kw507URxXA7C2s461tt+34IXReSTsLW7/bnEjSebAjcCIHkEpW+QtVweq8po27FOObppta7S42To
o/aoGUZSP4Au0bKOIyHT6GlVVTkbs9H09pByN9K3t3/G9Q2AjUV0QaUf/4PyyOXPoFNmjImRmOHA
moepL9OgTLPYayKD+RBLqFfu5+tVY5gCjXmoWWBE8IrNocSpTEtkOZhBfLCjHom6kh7L0UXHq/Ym
0NVU/QzZcH1NKGbJLoaMP2XEUA+QT6EovtM0YWqYdr9GZfDTNAotzQqS/CUGvyNN4jAja5KGi0bR
tIHjCqyKHDmZAW4YM++xWO0vJem2mBw0oZhv8jqg4I2rc/2QpG+3P6h6HXAEEbgYz7LF+LGczEWd
M/aVNdmh0ehbR+EHprj7qUw3ZWkGqkI+tEp9rvN868zVT01tDp1uBQ0CEjPo7ym1HvGT9zz5KrIA
Nxe4TjXomIhb5Kp91TbYdmLHVggH8Gqz8g2wyPT9WqfnOmcCFBjFEQCBgfBCp+zSn6e0UEEFUVmh
UUXYbLBV6mvP+OvIh2E0AswknrZAqMsYiRGsXoPFVTM0WPKuJvreHQucWbaS/S18R+SVeF7AaReO
Su1kLjMr2wx7K9H4xiJTke2mNLYh09gXMdv3zcQx4UXMdpUb/XqJEBrB6QQVLkRn8Fq73MUhIlHB
xxJ41+PwT34wt6Iok4bVjvoD+KIcB+XQNQag6/VC2AtxCNO7Yq5BLo6MXZdnKHDT0+Cy+bGcW2Pv
WLG1m52R/LCj2XnCXbRGl7V0WhBUwSiC2TyQeshKWFoDHZoU5zec0Ir2qwgl+h7nZzu62p6a1bEi
+MY62Cxr09oAI/U28BjcvFH/xpX+KebWHGglkiJKMtcfstpYic9X9XZxbjDSjGoKbkLEaOmeaIyi
b6jRmKFWV76dtM/54Ni+NmX3kGOufahzRF5nueNeY+3Rmqxt088HS2PNbtIgH6WwLt3fjjDXHwq/
SNSRgITGT7KlK5mXqTkbdWaGdtqCwDOx/0I6aPaI2j9AS6zzS4Zm+//NpHQvD7WKgFSkZuh00b1T
amE5jHudKUmgO07u10q9Rtl2fQIuFynFka5XKsuuYdHAJue89kzrfQDw6va6FtIbqHYjtUbChlFW
7errJiD1Y5ljhHn0S5myn62pbanLNU9VC90DWsHytW74U9btu6b2ryZviBcb9Qpy+joJwK/QIR+O
sWvB/iUtdmboMTstGOQpVbd9Bm5+Gz7O3xn96igRvBmiKMD64nxjYvnzOJ49Jlocw95VWzPMWL7R
yOzVeDyDmCggvLmrZ9vj3RrUTOTzl4mWMAk1FsHaY+IgXcYyzarA2T8NZshq3HHso82zfZZYm9Go
jxPgKKBder39VRcOCPpIaDlg/A8vXjk1rqcc0ndAc4dsfuiVX7M27FNoFmcqJm+SfCWjWrjwkMBh
ChGPNORw8ml07ART5iB0CBN9Bj9LOSmW5blOTVY4xq58BHU7DGQhUEISxsAck7yNGR2AUDRDqzqp
5FdlZZuCjR6C5cqCriOesIR8SYBccM/KKX+e6OVkxbBE36Jik8xb0VV2amB6fe1d9VVrK/Jxa+UM
XLUhVDy0AXq3UG3BSxe+eblAZeq4GmuTEWb39sMYJJnHMdk+B0UOjkTE2J9c27hrzYirFFEYxW4C
5yvI7WWoTaGNMe0JM0JXmZ5MNQlSV7tveKjUznYy8x9juo+GtdbYlX8KowIJI6qJGqbrL1fqdGrV
Oh2MjrH5mmR83+bOcayGHa2ToEm0r94XMIcGPSBhoOW4BioSBUqhAygdwnn8rkK7rmxaj5c/LNoE
o7GCxroaPBNf8cyYrKQZxVbHU63D2rZCni+DjBl/T/bF1g3GH7eP+ZKjXtiSPKY3aFyhcmqEXTAG
MyBFSUAyrGkX3wsca/pQ9pvUWUkIlj6eGETCF1RRqZWnXHToFBGzg9GhTfeopG4rwrZTn22qIfH5
tCY+d4Xa+dxQzGUAHy1K6nLEptagWbHwUKF32BwxHtFvevRZur1gER0O2j6OgurX7a29Cmr4iiAx
ReHLRNhGMePSQ+3RdqaSt1ikVWOy5q0Z17gLrgCfYl3nJsQ+n91EcaPPaQqWoXAm7murlv9YebWp
B5QV0urejoHXGAfqFRHbtvSPMbpPnGc/7LHe2Prkg25gk3Vo3JnGBq/n56+vHlkwKsug9cXOS36V
TW6N1wtCOp07McS0jYs10pClDT43ISVUzVRHnNm1Eap15E8lAGfTx+1FXDU7xQZbKnqNGCLCqZfz
+T5VCChRByN0+hZ6wEUQY/pxYkgU3cnv436jWMSfh85LptXxF/HzL+58YRsDPpg4EGxHpnRZIVWs
HEoQcsTJ5Kd0I+TmbXDB5j8Hb+3hshgHzq1J3toac1Ya06c14pMNUGyAex2gvvKk3adbfte/rnFi
XD9bpAVK3tuZZDb0Aptb/HV2hg/ck1oARJ8FJhiMD+OmegSxpJ6D37cO1ypX1xVpybhcQZ3qAQNG
MJ6NeA+qmu8oZM+LYZeiqNGn9w1NfGV+GhSIooIFVesZtJPzkNqJb6sTGpvFAZM7AZ4PQd2uDbR8
6izd+vbS27WmJQZrhN+xTXEy/PYldf3EL36CrqY/sB0GoPfTFiIEm/LV9J1f+m7etH71YP5T+yAQ
W+mFXyf4l3slj0XlbYZZngr3kYabINHazTQ8jAT8jabyMkZg2qj+ydMnZYD8Cz3wca14v2pfiiWd
DaCDqX/6ZnmIC8/9HiN867vhnnHxiN/cPvVLcQXPdwiJik7vFXd3PhqsclSYK9TIz8wfmr5GhXGV
zosNBZs6GteY+b3it47ViAPBjs9LQf7SUL4t4XTK3O5qJd9p7q8pU1ZmMEWwkB0KU0viIkI0u5or
raMWtZIMiWGv/wV7ZJCpGMZanWMWQeKWFekNZmgR06mDez2a6ueinL3MVvdAbAR6uta8XDCFGhk6
i6IgiuafdH7xfk+RIsFUltvpK8ct/NYy4v4GcWr2pEy9u73tFAsbqOv4XjCJFoglP3IrSJsTDkxM
OMXJsVPTD3eEVDKdV/KxJTPQJRRPPB13m/zsmkBd1iaopQGx3oe9EiO4OFtTWclmFzwcYyKCcUP0
fTGbe5k3YFAjnzmPSNjlyZ/JsrZK1qyQky24+IUJ6T6ZU60iBWikw9R0HjuGwJXpgAJmqm+byimO
2IFy/vrlbwR2TDH4InpIUMy7XFbVUwqVQBwrJXt2lA8rv4/6P7dNLGSuosSBKXDUNVFSk5ZVQs0c
43LIuKzqQ03urZoEpnZInDKoqjm4bWvRxc9sSctB0cYxchdZ60SeerMJY15u1NQGM7G+8lxd8Dok
Gng5Iizpgv74cuOirkbvso2Ratg7O87vS0t9ZFGxkhIurQfsKxa6J5jWB6vCpRW8vee8wd+EESTv
qz2DfuRvE0gx8MBTDKqilRCTNabqJTfUwHyF5B9UdqiNXtrsOhQ2G3SeQsjWHZ3SCdwWVA7GrCpe
gjJG19tvZWWPK19uKbVBKQoDNYJy08Ec4qXZZK4yRbcrLSTHdJ8HxSvDuEbjR4GGp8BBTJtZoEMA
gH+/JrS+sMmwDMYKMeR2XQFw56GiOYPlJO/s/aAXQOK29mPWdD4oBz5ue+hSfozxYUF9hLkzADol
zH6jJ5zQIkK44jXUAwSdXm4rnqEpQaG3e3eeQYJvmX/sOQIehw4rfrsUx0DxC0gWWjKY+Je2GSOd
vInwl2GrWb4ecS9S1xoliyZQuMYMlzggMkcROigs46glheP82FlvVr7WTVwyAEpulIkwj412lxSL
jUF35qTQ9LAjradG72XycvsjLXkEXp8ARKOXBlZk6QhQit7INEAuvI2cjWFjkgLVdpf9dktze9vS
ojugWYcIqQKEjYqw5Pa2Wo42G/WwVNW69Aok908o6LlbdS5SPzUbGwMcVopGO9rGoTupuo8Cf7zi
FQvRDI9OAThBJwa9aelXjLNiMIpBhXBofqs99F3AbFGsjcwt7OqFEfH3Z0/vpqWWjX4ZjEA1Kaog
DZbSQM1ES/Db7V1dcJALS1JwzkerUcqqhQdGr312rO2VctPSSpAJQOsb1RjgV6SVpLwg2qDNatjF
9Uuna08lHcE61xaZ56Q0Dm6vZtGaKYRUxBAuymmX+6Y7kJEurUENkWgd1Q7904Rq7a7Tqt5TtMJZ
YTJb2Dx0/9DoxJ8gBJHlHVSGgbk+cdWQ5iCGKdR2BB1Ivru9pgWHEy1GTB3A68EsKuWiGDS2Z0Bn
1NCoXX+K3kaoAVfjWkNz0YqtYhjAEOSycmpo6ZyVrHPUMNffVChjpA1IW1Z8QfiSlMCb6AeLsg0I
MK7A1SypMwMs5mpoz+Q4g+SjK/FA4e91qvhmu1KNX7ibz42Z0uUxq1qMCUHgKIo4TKxs646Dj8F9
r7KgQwbe4VWyw6UdFPcE2n2AZ13xzRGSu3wkHL5XGL6ugLyEPMb6mozPohVApdDNEIzwsocnZdJq
QIaqYT04k+/0GCQqJ/pPkmsrR2nJt5HFg40CIAHAsiS3i7sG3LPcIWExFO0B/VNeesYwKCv3x8J6
LAwgg8MDmMRr5jw75808RBMJNSM+TCXZ0phvVD5tvnyIwKEAFCf4O4TamFjtWUClsalUulKR0GLs
d2+iLtyXP2ttbUxoIf4gHMCOKAUDRSNtmsHbSWnnlKAqOz70rPFVJbsvlOI7ShxrQjpL9VkwM6NS
I95ZaNxJ+cmsTJGT1QnWFNb3/C3dN2CRo7vqT7vvj9PW/Au52l3xYj2vlUy0heIhmoXCrAVSD4yO
Xu5mq5E8K5g243nsR2F+IDtRRTT86bV8qHbWo/o8PKb30YsLbl3Tt74n1HM/bn/QBffETxC88Agl
QL1JH3QcErtg0IIJ69K8z2P0hRKQbK3c9WtGhPOeeY2lT07egicoZDmSGppv+USDL68DjgLGFzyN
MOTtSrU4o+qrMnLxki0U3a+q2s+GleLMgk/+awFJtBQI05npde7AQpNFYZN2JyeDcrCRVn97s6xW
dmzNmJQONg2UgntXIWEShfP0RgAZna2XOvp7e9cWosbFmqTiPFRserxOUjWskj6Y1HRjYWJiMJvt
bTNLddwLO5KjV7Qtq1RL1NB8mXxzi/4fvet/RbX3O/cEbfSIAikNCPONwovLVZla8fGlCxPmQZAO
9SjMg8i9T+CZTAY4KwnVJoLquhllHvLbZwaqY54Z6M2zP3VDmTcka0OsixsMhBj4snHK8Mq89PwB
Mz6gZRROo9T/0Dx90FL6js14ur3Bi+4iCh3oKoM9Uq57pY0RceA+SMgSxScJ2UCIBJpj+RY05i+3
TV2NRKHbgmfkv7akw5zZAE5oMzaT7Gy85fzBrw96MO+jIIKavTeCeXP8o6wiZhdiCARXwbiEBg9w
avILzGVaa4+9iSV29dYcjVPUFyt51dLHEtU2cfOIQQhpZSYDgpYPFgmjpvKVMfF0JfL14XB7A5e+
FdCC4KCAQ+K1J7lEytVcMQtGQiibPo6D+gdQB7Atj8ex+KowqPhUDhJrlMhBdXcF6Kd9Rx3IKZGQ
u8qu7bOd1swrR3vps6Bqg3RUIFBAjCk5eNmi/qUMc2gm7V2bGr9nNVoj3lwCTACv/1nMQ9Z7VUGI
E5ckapfPofVTB4WTqr9WvusX3Fd2VUCDpHn9D90F0Q4FRSA4t1BJlgJWNtSOU0fmFFo9xqTTP1q/
9v5dcIMLC2Jjz+5EyFmAaZvAQoSxbzs6NKnmq1Hm28XaY27hE11Yktw6KRSWWzEsZeXPEn1Y8Ebd
9uiFc3NhQCz1bCl65GqRmcEAsd5z0O9a83etWqlUr9mQ3tfN3LjuYFpT2CCFyFKMjKfzpmbjl+9d
NH1c1CKFit21EkTXNqTLMDeIudjvXE/vc4Md1XK+N7OPr+6ZMIQJOGjYAbhtS+sx0owpSqmjR0k+
lM7wXap7arwG+lkocX5WGAG+AeIVpXApLZqticZuG03hkH7PjdFDpNhZoAKuZn6o0P3pX2w8ths9
87Jm2pJ82OgxEEk6CqC83bYOC9r5/fbKFy6Qi98kMxwrZHStnjr4TX4ftAdtY/wV7JhZMBfgZWOp
Vz22vqb6a93kzzLyZRoAw3iUo7qGniG4gC79VBnVmbZMHDnFUh9cwuZNE3fzczUPNtrXbOIfEzfj
H4XZOVEwaiS+ryhp0Me3c2sXoVq8mzlrH3ls5I9EcYtjNU/2uxIrVeolvKifNLepHD+eOH8prGH8
m8yk+NYo4KpUR3Qf8ibrjB00aVXMHFVjdprdYdgapEsTz+6oBvnOwWDubm5Vyr51bE5+2K6LhKgk
jRkkaHp9ZB0DcLLolQyAODO9y5xxOHaKWh0HhOfBy6H++1QPwBVbUWb4ST8S5ilWPP4ysf5v4IHm
22gq6LsxuZjvMgB+qTZNwo0hcNyevwEOY951hoVXqtU5xT+DTbLRS4HLOXVDZPyYBzLsNYDG3jh1
6QMjCmSAipwXLtTP3S4NNaeIjgzwlbtBnSeQIHUJx5+o758wDq9YnoIraa8ndqM/tq1iandzxsCj
Gala8TCZtZFtI7uPqy0kVEkcpHFlcx93f2keDKfrn815tv/JzYg8Wxnr3jvIgoSplUaDp/bgZq7T
KLG9ymH5at30Oo7CfdBqxkAzKqeYkrx0HzNldoQVTmGHuSqj3bTas6vEEAc5VdOxa6xtYf4dhl03
HmaNBaa7K5M/K0dH5AZXHvzvT5AxZ/MEKA3K+eLouA+N5cXPdD974x7y9nnngcZtww/GPt/FgweR
SmWlTPdJiC+bxyMLKSYRowJy5biJmMsSF+Zb3ecbsnHv1H1OIBC8aTfNIbqnghDQT37aULc5tL0X
b417ApaWtXL/Ygg5/yHSjWNlghIVuikh157AyIrE/SEd/9LurVB/xFWYdEeLP9De9rqpeup15rd9
73VuBv36tSn6Ja84/ylSIO/VyGzdHnuSZPrdEDGv4mtCXItR/NyGlDLW+pyYKfS4QkX1yJvhp5vk
oU08BZwx4v2kaZgbA/vQL22/FjOXVgcORsx94lmNG1F69JKW5hqzijFEL87a8KlO7+Ikylae1tcF
TTDBoMGBVBW8o5h1uTxZw9Arbts1Ywi95AbK6NbwrZ8fjNzwYqCMVs6Q+MmyE9tos4ihGvHok5/W
bhmRhuQwdtR85uUPAqWjb+pwLYdc9NJzS9J9A0RJzsoJlgTBCa44f3DuR3NX0Dt3A8AS3r3FS8uD
nIoW48oqxSpurVJKYPWpB6RF/x/b/UH9Dv/3xDrpy3/ykbMNFT50lv4BV6wYagZTfeoGHFNnpOpW
HGShZwUPObMh5bBwjmI0u2wMy7g8ED1lXt0MkMHLHh2Keg9J7/K4PRqK+TRZ+Zcf13hGqfanLhS4
VGTAgpICF1EOzhBqo4L2d+njub3B9KQ3G18HS16akg46zeNJ4YUBU7HlaYW+q5M2uO0ZSyfaxeP2
E1SCp6501mjakIT1dA6hfOdbHMyjmIu4beI6V8fDE6AsHGQwPl+NQPZZ79oTGafQSWcUBUzwsg1+
0SorT89FMwD7QPIOJR00Zy/9bjCgm9UneBL0XfZule78vRjLQ9pN9bfb61nYMrTckKhjNhgADLlA
PFVjUjUmR/htvsVR67FyTVfk+jEIbD5KD6jfo01+RTSu2bydE0ongEhsHzNYHtFOYMbc2Cze3V7L
dSkMlhDJUVrHONDVvN1IlVKrRBKTHSDAdUx3BQjw690az+zSt4EHYDQFQ6nXrBWV2hXxqJgIfWbk
Wfb3BoJ32RpJ1QLkEI0b/IdAjtY/BlEvPcBNic1KPGuQDg2bYvb4joadVxyUHaYNjmtZx9Kazq1J
+V/CuQUSBnUM9RShRlWA+ux0n1F7Ta5qoSMhBEbQRBSTkVDnkCzFTkMLR3ykftvfZx/6vX2n4M0G
RKl20HcFuOJO+sbYa52XvRbfbzvIgivi+QsAEC57TN3J0S4dckWf3HgKgf7yh+Q7b39WDWYN0nbl
qS0CzfkNBXIxME2gUg9qbhxheZEmNMBMq28gPTIzNErNIe7K42jECVg6LYO9zG36NnUR3oNfW+Cn
XYisAGYhkprPMYSz6wrdZXsopqw4AQjDN73q1qKR2QHsw/PRi2oI8KxYXFoptlJI1ovhSjltLmJ7
nkBemZ+0JoLoo8J7fQ7iKs5eK9UtVa9mZv3agbT09+2VynFLTPu70DIU05Oo2cpzRhRhtzVSTk9K
QZ6B6/ggTr1yN15NwYjdBDGmhSoZ4HamDOOAmjaJu0zPT26n/p4zQzsMM3cPNmfZsXLLYgvSPPde
cSK7AB1zle8wnm6944ljr/jt4iajjwXsDEgGLBmI32baUOQjyRE3dYCbUGPt3uvOdt7N2Bkhyj4a
aeTZmTM1m9u7vGhY8MuDeAbtald8hTN/Gg03VcEygx3oKXmP8s485iVzDn3bTHdOMownBU7467ZR
+ZSKbcdUI7AZAkKDcvWl0dZOCd74Sn7Kp0K/B7EW/xZ3xDnWZdG+uq6yVn77vEzl02rirKJ0glEg
wKIvDUK+xxndAt85SZ1qn82NHbSa8c2wlT0YuFEmit3OB2nEkaYx9WY3LTwoS/LtCOEhvMyN0SdA
UAU98JesVR4w7MN3bsuY10JLygNb+J8ZCKRRVw/UBQyZqcWAixAQDTMG8jWqlJ91Tp7aprX8wkwr
/GtuDESPWuBfsetN7JiNF4F+d5tNzRS6Jue+6vSboWz/umrxV2+7XU2ne6tXX0G3FWD6+U+el8pm
JCPd1SQag8rK46Cl6mNsuXdG3D8lkfWoJ+Ypp+3TUKeOpzZ08NBh2Y643DYuo9UGPX0U0pz0mwqh
LQ96TlCv79v6m5Fxw2dQE/aywWk2hhn/SZzuLWET2fXm4HhFRUYcfDvfG05VbtlcYdKd1MMWKla/
Z5p/n5V8Qwk2tjWCgluTTy3+0ZQxF93NYwHyJDw7A3OC1KsRk7dWVfNNN/Gv5nLC0T5VE3BOMXki
c72g8K7z3rXyE6cYUqSF8sYJeU2ScY0KXNzVsoOhE42S++cQugyAS5nS52Y74xil+G4ti/tdDJmz
j7LQFd9V0/RY1+AtVNM+Pnz9LFmYaEUD3EZhQw5hDVEpoCZYoplR59FOc/5QJW59KEu1/xbjHK7k
rVePGbGngsUdTDN4VEDk4PIs9a1VNrzh+anTy7TyEpNUUFU0xFVg23H9pvbFmAQQWp7pHqrwb1Hb
orjG626lniMnNJ+/AzBAdP0Rv8FWfvk79Ajyl/CY/AQpyeI1bi2tQdGv1xwf43lsBUe0FLGwvXjf
IISIqHVpbMpp35Ixz0/tQIxvaFeZYTLy6qWLWXQYarI2yC8nup+Lg9MircaIrysPY3dKQ+K2ynII
cSYcszClss20PhKlQfdDRcaBoDJVB1K1EdB6/cSD2151ffniIzuYm9QRNfGVpfXqlT3kFsN6m2HG
YamA3X6163Fckx+4qjJ8LvTMkJQEW86QgLUDhoxdui/GTWy/pEch+qT6vRO0DDUU3/lOSTDdrc1B
LK4RrEyQ8xH8VvKZLSazGbIBe6z0GEJVQN6PYvPtbRTbJIcF0PlBPR3dXxu8TJdu0zMlQiYHE6Rh
Zev3k2VTP0q6aJtE0zz44NktvyXQEFlj2r02DH4wtLl18SAD1EnKwY1CT0akGslpnIAJK1tLpKiu
8W7NlnvMIo34qZ2A9fv2cpd29Hy54u/PkokKtfE2qxV6Arxw2mRtnO4AGm5XIt7SwUfvWeBuAfBE
bePSymww0GzZNj1lYCGbfCXl6HLqDa2fK7VtnJUEaenk404Ff6ENhY4rohzHoBDfLSkiu+NkxNP0
uQ0YdnxH0qhBusiyl9ubuLg83CPIxQQcSJc2MUIxynVrjZ4qN50KP3Hs7geveWViiouVRXDb2tLF
BYISvHXRmHaRf15uJoCxeeWMyLIrRemCpIgeIzY9J1n0vWoizbdi3Mmdxt5uW13cVAePeCzTRmFW
7MGZowDSonVmGtFTqZQF9et20tyNUzg5FAAGAIIBaWTOWq376sEtYg3E85AI4mGP+QXJasmNZJx7
nZ6cRsWIK+ZcQLPpDj9y4Cn3iZsX91VegYK/SlQ/cinbDwrhoWow7jukW+M0WdoDFI3xgASjCcFd
erkHiZZCwqLAzk8lc3O/ANexu8W36MqgGHCTBq7W6dV/+NxAYYOhEAyTAq58aVTLAb2FCAI99SxP
74D6tHZ6kyKZBW2S3zkcqkGdjVu9Law18fQlvxYdY5RC4WiQMLw0PRUjS2hJ6Wmsmx85ix71qlOC
gaX9yhqvABfiO59ZkjVcFao6qdvl9FNVIor97LdQLbEetG3scyUg+7UYsXRbA3mJ84oQjxkV6VPm
rp2rzphREGqW8d2IfvRo9mAYUskQGElSc4/PPDsStY32OVivt18/TefmpY/aQN0mK+qSnmY17Q4Q
Ihu8FHDTLaq98R3RRr6/bU/EBPlWAwElUi6ggFASkM5RbllpERkJPVGMOFXo37TJWpljKSydmxCH
5yxAzJM5dm0LE26Tq0E6dXi2IP/d2k1d+lpqQFoLI2C+WmX9Sk1g8VgCdIQakqheyQHRxM6BuaAG
vVadALGa9nmheIBIu49GNUY7UyvWKsGL24kSkgXFIiBpZYy1qeFihtY2PaHuuRnZidDyP9yYCO3/
a0E6ek2M15tLYaFNFHrXuIO71Zykei5mp97c9o0rHgwcPsHhh8FMEBdh5Ei0ds6+nA2KjSTNCD11
2/ygVh59drfpMfrQmddv0Hh9sO7Id/OL2LdPoxogXDh+SOZkj4Tsm92a1kxPDaSpH90O0hdu17At
KHL47vYCF8IYSkX/mpI8k4HKAnRXuETQ6ii/a9R0NlOLaOo5BVkrziz4opgnAfhSzB9fQfrUhvcj
sAfIp4h+F6EJXJrmtqDPKhr3t1e1EMFABI10X3THgSaXEtVp0umoKlEGKSs1MAew59oVruXcw3Xh
qzVUIs2/fcX921YXPF+QTmB1GMkEbkkKXKqTc1IRrC9rZ/U0F2Z2n4vRrttWroDqwjvOzUjuD+5O
MlFaUbwxugMk1UCK5llmMBle9qBshMRRc29sOx8li2yb61urDPV550L0anXuf8l7UHDEXYEZVVRw
pX02Jm3MuI2rqUrqrUr4Nhnptqm/imsUK8bbUTxrgIoHr9flIcSIf6J1iZKdOqO8NxV91xnp12OK
mPPHUJcJ+kNbvvOcSm+SJBFPGxtVBm/SnHEM6OhWPzrgEqOVx/7CfYA0CZTHosaBq0eKKhydRERP
JIyOktDnaCo1Y9+VMzMAtxmLNnCHWf+hVJGFKKNn9uttDxL3t3ThAQINpVQilO2vRm3dSGv7pOhx
DnsQ6XvgExyhhIEqWeZh6HCgW94YQBODq1axV5CDCwsHOhFzvvhDUBFIX9IC/U4eJbjbJydGOU1V
Wb7DJZiq3hQz8fopGftlqhljvlW5f2+ve9G4EJ3DcAmIsOQUVeOlQt0Cd6HW0uzbHDut5lXZ1N01
qT5vrTqKftfljKJIUq2wjC1EBsRsPA1QUhNPZ2nZHAwLuQmoxqnIE5Q5mT56RkRT//b6Fr+raBRZ
wNUBoCt+xdldlfSFC8EkHJMsdXyQCQT9VNxZxq+yZI9z1q0QlS6u6cyaiA1n1uyR4qFvYE2JBUoO
hWcPLZ/U4PaSFgK5iwzbxblEU/nqZTXg8+CoIMDwPNKRd4JK7YcNhzl0DedeH5vJgzKT+aUtSbKx
7cJYSZ8WAhwIi8UwDi5/IM7kRRaFgvkwpBrNlEezNzsACgfO5NAPDr6GNcTBUqovnhLAooOa371C
tRGWkEmPrAyPKGL80wxtbmLmPSZ3EejLB6/vE9v2yIzUAASwmcAM2GAW9hLQRu51haK4P2lTHpDY
1tYouZcOjyYAmyoedxBakG6dSKetVXdTdspjrYd0lcVeaFnU96AcTp8NCAjfm0OUHgrMSP6Hw4OK
BYIFaiQY3JC+AWc11XtHz05qpyubfm5fZkhFbm472pI3nxuR8qAWdSVmZiQ72ZjiTTZMpQYFXV1G
+v8QAUUJy4RLu5h8lVajVHljpLqG1GRuM76ponyiGBTt2e+qnbXffZRbj3WZDd/Aw6uuUcCIf1yO
/BhIAdUBBFqFet7lmWWWM6pNjghRV4XgHnKbuDpklUFep5IWfGWpy9bQGsPbxcDZFS71/6j7kiW5
cWzLXymrPatJcH72qhacfPaYQxHa0DSESHACCJAgyG/rXf9YHyqrMhWeYYpWvlWbyZTpinCHE8PF
Hc495wcLgRuICByu6hwsmibMbkeUknKgJadOv+Pwvbd8FyGrOcyt5C5mtbE6M7LlcF0t71E3vGVe
CXBq0FxG/uxPEX8Pk+OalVWd83l4HBYg9wG67RK7IaiZOQtLdVvrv7ItVwzK2rTkouD3egpnNvcq
HBS2pSLVtyp3jXSkdvOOO/KGYw5vZL0xgLJHZ9TFKA2IdAn1MIpljH3GKj4lAGHlR+q05iMwXe+R
l75VdIF/7MJRBgoem/HiPpSE+iaaZKszME8sLpHZTdwGrrplD0Vi93yIYV2hR+TrIhlJH1zNzLX+
yu5EGhTcHxaIJC6TdkPVCzEHDLhvh0Re7R81tzbT8Ks6PvBdIRb0xzAXhmWuVs6FiVcIwHUK1Ymo
rY13Lsm3pxMBvokcGIBRl9gCh5Us8EhbnSXq/1feXNixObtGBExFiHMXyr3HhRubfi8ga0skZGX4
HHz+uQV983j88CXI661qOCApRtmwOofhPIldZ03LuV9JgSMC4HuYwCZabVQWXjm+c/jfqrqEuKCR
q1obrLCer4cuegWKDBvGG1w5FhCPkPxbOu6nNTzNRLXWDIR4BWh2O/pnAz1lMcqa5rHhtkgI3LCk
GTSETI0FeR+4FHAKPf/l55Pzpin8YXIuNnxoCFg/is3GjA/+cKPzMTGk+47/96YRBOeisyIREH5e
WHcgIS0bpDL0PGsrvBta1e7JoMXtzx/le0vIny6RlRIANVp4tJcVU869ZvSGCo6fmPiuad3pWlhq
OncAhu06TziRPyow8NeDhCoi2pmHqPDp4qbMmQs3Iv5iHJhnFTSukIiCSqyiYJyvFvMzcbuxjlH6
LM6wcua5I0333hX41iT9uFcutimzZV6Angfb1EdiceimO1G2dz+fordW28aJg7INaHYhvnexH2eE
wVO9wLRIJKcim3ptsKmIYS4xcTrWbX4+3JsrgnoHLI0PPhLElK/HC03O1mod4mN0rNvHsr2n8w34
ydwcLRuxMiP/FqS7KVLHKEbW15V7V3ibZtqV76Qm3nzuH77HxTmcAYPpKx+3MPA+ezHnV5Xp7MtG
vxN5vDUMKJR+34AXfkXT0Y4MIcUwtLmD33grPf+KtV7682l9y6DB5VxpheHCwLy8ntXB57a2mqI6
m13fbLkJ4cSwVyzpGqavuoBosDfR4K9sHcB6UEQB1QsKG68HNQJr6cxuQIAMYtqvxWS4bmoPef/i
SFG+J1L01kSusigoPoJFHCR9rwerIA9CLeZUZxfNQV0kGupDSHo0ezDCU/leeLp+2qXdWP0YUKUg
mQril9ejzS13DCAQ4fkOc5GW3jTtBUenTjXkwwa/P990LXVSXwxuFQ1DNX78+Xq+9bSwgCCmXSvk
+PN6fDa5HG42nI5aLJ+B8Y1mrbNJzu+EK+8Nc/GYKqwwmz6GyYPlbLrNLqjlS2n08c+f5q3MNFyn
Px5n/R4/eNcmJQWbNcYZ6Q5NXR1695rMew6XiNxVTdQLNDU0KU1+FXm7OjQg7gGaHI4bQuPLaeT1
+NtlOwkFBePAMHiTyAlNetTunPdqUW8dwtUrRabKx3CXFT5m1XPXErhPfMABD+qR3vk29k40z0Nw
Y1gTSLpI817l/y2HGIqt8BaQTQn/hDfogEKamBI4GGyY0ftHyM6rYDybZumSQI2kTH6+mm9uGmSN
ociE9KNpXyxm0M6irn04TxQU1EvQQf+5jEzjvSD+vWEurIsQQYDKGhxFKurIMKG2O7WRAnjvf/Y0
66L+sDXHFiSPZg9vpzbg96khGUFq1/m/SjD6fSciiAb8ApJaOAqvh8lzqlDYldWZsMJmaNgu7COV
DTl7q7jhO+ftrfyHi1IMzCXaKbArXg9WlLwlbYMYCQI9ZYY8noOMu2Gg8V01V2ZbWDeiBeNxaQCM
8uuziSIs6kAgoUV2+uIxbQn2WWfGQeejUzdRmQf1HEu+AJYI9sfgnZ24mqdLK71S4KxwOHRAXNJ1
aiTyLMYlPYMNAf2/6AFm219/nh9HuHge3Y+2J1xFzyjex3SuYlKiMEPfCzLf2utAEqJkBx4amI4L
Rw/df64HE0XPLem3vdDxaJZZ9W7R582cHSofoD8G+AqUUhcbQ1ds0YEQ9MyfhsTOxk2ZkGcVD+l4
ZMm8fa+8+vZj/T5ceOHrSTsfxhAiAEjhFPE0k7iuoUbr3/yFNfrjoS5JQJ2SlBPkIujZtMkD+AaT
2WsTkxXv3JVvbTbUIcDvsXJWIMH7+lC1PdNICMEe6bmdbn2vr+Ke2+8V+N+aMuROwCsFQZsVBPJ6
FI1OZ3RMwJoLZifVWO890kH07j103Js38o/jXGzsiRGNGiMOKqQgtlbU6qi5a08h+nGDCAyqhzaI
cohcvmMe3pxDwM5XKvo1/L2YQ00DYS6dS881OhuipZcHysnLr28H9I/9PsbFWZIzw9wGPkVztXUA
H1xWV3OSD95f2HU/DnPhWvAFzF+6wjAwbuirB4gcTB+AxqR/4WlQH17bpoFLuwTUICytEZEhgCWz
h0dB2WAfjspFu4lb7/7KUGiEwK5D9vqykl81TucZdU7PksxfasP65gUFwPjIAvx8nDc3AQqY/xnn
YotPfW6YQxdinFDf+qP4uujqPfqkt25AZFfQgWytmchLloygbnQ/NA422jwfcttG750KHxtnfDS8
zo28fjgwgKjf8SXeejL0xqGrBfz9UB292BMSrTKQvfPo2eIs2Mo2/2D75Xs+7XuDrD//wWGxjLbr
FDQqgfSsw8izlwOiiIdfX6IfH2S1Uj+M0fvlrMwloGexoD2izSG92Jt/JV/84yAX+wAp1QYFHKwR
HJkqHmSfNmbQvLMk6zf9k4uAlD5oF+CVo5b7+knMph8FiOngIgBBxHIVOU0VN+Q9jdI303rQjfx9
nAvL5ptUMvDCwFHYGGHUtLELfD6PVlHCIJHJXKZll8pdfqiz98KONzfED0NfGLzKkb3RTxi6EOSA
+n+Lva5/VbRy9V9/fL6LrW3MFqjYQgyCaDG2xJcOzCN/Yc+hkLjyu0NQ9xJbzPqFAxxtUjSEhV4i
Q+8DKyDY+z8b5CId40g/pGTSuBy8qv7Q1M6cUtN9L6x+e0X+eJQLN2s0NTSQ5plCv7nFqogdq+f+
nSdZL+g/bWxcoytlIYSrLksC7cSYmuqmPJVtX4OS2zvNYtyjZNajcNU8+zb13xnxTZ/hR2f4Yg+o
pRRV38DdRm+50cRIimqoACZ1aqR9osjeEBAtIZGRvCdf8+Yh/sHPvzB5vUSNGGwZsKsV39Jpv5Sx
g8arv7A1fhjkwuYpoxwbucAHX8LhmzE7d2Xb/nIZB/2xSGHZ0BcGhvMyQVBXpelSG7HmSGj+TbZj
GDxBt0qBG8MRpvjl2GWV2EV/M8DGwANeRkfDEgwrugR7XS1ExDSgOaIwZt/OyvCX9Oez9+ftiCZV
tAQhroB67p9oqawuH4i7AJsXegF9asNAnio3bzYleBKPrTLnw9Q47L0E+XqQXh8CPCGBqOpK9QoQ
Knlt3UHT4SkjAJC7W1C7mfJlIihv0gG568kFJSRqF30IRs+ZmJtwMrXa5Z0CNuLnz75eVBffAqUh
1MYI5LpgJi+OO3rWCz9ckPdhrLwNQ0itllPzyQexRJwb8zsJ5T/bFkDWV+qvlW0Q8f3FYNUwojW0
QBiSlyL/OgSFaz6y2nebh+8P9b++6P8qXtj1b99f/uu/8foL47NAsma4ePmvK/7S3Q3i5WU4feL/
vb719199/cZ/negXwST7Nlz+1qs34fP/PX7yafj06kXaDSBYuBlfxHz7Isdm+D4Avun6m/+vP/zb
y/dPuZ/5yz///oWNq5787UtBWff3f/9o9/Wff0e3HvBNcKjXbgRUkJEw/2G91/H+/cvnTy0+J24o
5y9iYN3fdrL51H1997NePsnhn383oDz/D0TZ4F1HbQU5YQ+7c3r5/UcrkQYEmhGGI4WOLQWS96H8
598t8x8QXMC6Io2/MnLa8CQkG//9IxTzUfVG6w0YLZHs//t/ZunVev6xvn/rxvaa0W6Q+GB/9Un+
2Ld/mobLZE1YSDrS0al2Y3soHXAcWS+ow0UOSMGNsgM+B2FaQqZk7uN5eeiLzOzSUCQQlgvK2M33
DVwcMIH58eCkrN76X2ovcsxd6N32/bWXw5BueA6Ha+svH4LxWPlfqWKQ/wS5+fCld24s55gX9yrf
lUVS+LEFuKv7iZZ3wYrwPft835OD9K5ZcHSqayUPNf4+GPlhoVdSb4Kgi5v8YFngfIOjarDIn5d4
GcAWtikMZCTrz363zfPbKXx06RUzXuDBRKMDn3aOZCiiTgGmf2qra0ftPHCj5QeXpV53r90I1DAA
TBnVlohdOX0iqo8EhAAsMBtU420735X2/WLujPqDtXxU9c4vT7nctsPOmw/FtBH4nAkgvW3VbNDE
7ll5tDSPoZuQOh50xOorPW88mjnuVRkerSmtmoPkW13u7ek0q+vZBDlYUpb7RQFZmYEMKDJVZlfX
6E/P7a2vtmJ5Stxia+j9+odli/Oh1Ddjfc8nMzKqQ9ueOvcsnLte3uXNqSq3hhtXdVoGKbTNuz6q
l2SAVre3F8YWrFukPnErI3zTl7/Zq1+yI/esxZ//D0wDClk/MwX3/+d/C5CDvfxoAb6/5bcT7zj/
wCUEXRigVSHGgYLDfw48cf8B+lEcamDJoaoL+MDv590h/0A+Ys2ZAkeHEGXF1/77vNsuPg8toFBw
sqBijUTur5z37/f9H8cddgNZP3QpByieQXHQ+hMyWQxqRBF7jEUQjpuxt3FgBn/f5B5D1ZWaQ0p5
zT9JV1VAXoTcTwblGIAZ5A0QoGaRLUCY3Tl2wa8Am981wQODK+gs4kh5pfeByynU/CxN9maNdj0L
B5Box8nadhz34TAdeqP8KoKmhRCKnLqYtQqMHTrnd2Y7pjKYQeaxAObqA+JwLfwCzGgjpbHZWmVm
q1BvysG9+f7DXPYIsRaRctZ/m8KQ3VCjMaJ+aLcWo9VhronazojTU9X4aVgI8xSiDgsdrNzOCtP8
3E3vtVgBmbaGkq/nF918QQiRpVW1E2R3r52RepRk6HpXxW2nWORpENi0NUj+BCH52Q54n1pIvabG
OH2mbtGcLeWRh1JNnwdriIfea+7IYFmJmGh5zQPZgXS3DQ7oB8xBHGQh3pI1+uQWcvz+xm5cnPu+
OBHR2Q+aPAa8HQ5U513KQ2p/QL/dKlDf3/CZDpHW/Rxjssju+3u/v2zDTu6YzKQT6Jtl6YoUteL1
/+BJLbnpHpqa7qG30N/X/HHyQKuABvdqazkFvXN43e4KGcY2c+WVm41eG0vd8Q8toMKnsgCpopm3
XSKJxXbhosxtOLhTQnSnH+25pBl43e3MmUfvgbWpruvyWLpgd7dt/+y5MjiXrlR21KG5Hm1AtZeZ
ChKOhaiehqq1EwCs8LEoqz/RPtiTMUhK16O7HA42rCsWd8N6wdpscvI56VsZLXxSH1x7NuLJJnT/
/SXLNVDAk76xSwd07LbuEsVN49S7SxWHZQvDHsrMBaUO9ppEl6IT1rvFZmxTdJvvD7vULTlXXr3r
guFQjH6JdUXfhitlue+Ug31eAREX9zNNp2IsnytH9Fu4Pl7q1kX5jA7HbVdWdAYZgwFue6JM+zQ5
2eTOyIu2PGvRZTwlnu62cnGnswP+8WuzL2PUVqBeOIbPKPqrow0Z9tRaXLIhA9R4MiCUrZgSKFd2
QHnvvy/l4nhD4pssCVlhvExz/VCZ/c7vtd5Sf/BPNqhPTtrSd6v/sfFy1z18/2sxFY9bj82J5euz
U1b1bhA9O4Vl4R6nMXN77pzbdpiOg2wSm2sw/wzNAKSoNE5g1YCrzXqHbUdZfNLGfOxKO9iVNPRP
g1G6GzqAYGXWlXMLtF+mJ7+/+v7KaFS501CrgIqXlBsnH/rEnCoVocdo5QjR/NkdpzH2+7Y8icY+
F0b4vARMnO28kVd69O/UDI4ThTot1D7ZVMX6i10SecWaJRbc5ifZ62M1if40WrLdhm2Idl+xgBhz
Cr3Id0bnWJTuV2UKG/gfVK+m1jzZ47glecWPvaPuWqsI7+qa71QjvhIeDhA0AcdIg4zZ1Vz0t0FQ
f+q1518bwBVCJWtWHws/uHPrIFIu60+8Z8MtyHeD3QJBlG6GiJZ8cvuwvHOWwYwrhJFHpcIH5Yfi
sZI+zVxm04OYSLlpq/BuAp3nHRH8weLTbS6QrueKnYL1r2Kx5wOIgmOftOzMQzhD4wwvRQaq2UF3
FD2mAOFce3rxr7XrGZkcizCSjt6S0l/2nsP8EzHIlE6Lx+NuAAstr4R1LoeIry/ABJc1xFQn4eX+
9Qgcd2Jp3qXfP7BCcTipCsPPBAxI3JTlvDM7q7jnLiYauX8vXpg5HjXTHwOzCK9VM/rR0ulgYwgr
uMZFE14PbJUh5XpJ/vi3olHhFmhMCboW/AoYMIpIT55zUHnfJsTubIR4XXdvqB6UogvpUG3y2/vQ
wqM6dZ19/2Ezz+WGSQMyWRQtJAUyKB8X5PF/+7/f/k0bEP1dAOlyzS4bwd76bbDpqUHuHc7YYMWi
6+3tbxY5lBKE74LoVE9kfG6hzww23QnUMmTOelrZD27dWruKLj4yJrURVVrwW1TBWCyWsYVyckFi
Vlh1wmAu48ILPpQeX1LDL8yt2yiYEO1UJPHy0IBHjb/GqXsGdYG719Sz09EgG1sat0MRnGe/SdHO
+GAMYZeQoH+Axxx6fhk5fHmSLLipHHpqc3TjBjTqrWE/N+VB2gTq0POm7B97q7u1lIHmqypefPyT
9DZLCeFutkRNZ26VYBENamwqY9Mb9b5vPg5qOYE56QP4mvqoC6EeW6GD2hPbUZMM9MMxmt7SuRZ7
g7CoDT+RSmRDDlcbH0WsKoEkcWJNfqrMInWVTivbiQLugb4GyEjgFuaxT4hh7YzC36DenJHGxo3l
xksDCw/uXJT9dubU7gRtb9B/lKpVCoxC67vreDQY4Y2g9S53w0QV0TC5VzCnmS38zWjibIz5znSd
E/yc26ZwsiafTqViW+5kywSVXd1nnPq4L+cTHL2IVGGkizyqmZFWZaykk9i5n4qy3Ays2EKqOq0D
mdrgs0C3ZzyW01E14WGdxHUiFt+4tmsWj2O7HfPiMPpeSheWSAaCj5SAZiDE4+knkBTHHn00bWPX
AVEBzyGm6B/we7YpoelaGyR2yjweYbiaNsia2spEny05lGas6egY5QY4sHSoQOlhFtG0qKRp8DNb
H2xwB3G3hzZ4seMzar+GTtpwVbx3rnKD76SWKfoBH73CSpaGneSisQ76OJRLPOUQ5s2rTCgnsfrp
mI8m7g19gNbWo2DBWVU91JQbWBkvplJlRd+lFYhRQBSdyV5E/jWhdlzoMjV0tBCFqkV5CDTbjfnX
huU7he3SdvQYsjxuuBd5odg6dntDbZGuHfETScDoBAn5MZZGEDXTsmGEZJbVpyD33/QoKZuFTNF8
EnEIuEYI/j+WGM3E3jL9DveG02SgVYmI8uIefEelqeM22LnDWoTCnuyWxDbw4fABkMpJtCliXU4H
u1BXJOjShhcpmjqiQAW3PSJCMmUNHuxTCV3CqglOXtBmASTDQR7xuS3gWJcti9cxw2GORtvfIv2b
aESINnc2OU2wwb4NjfxIg3w3y/LImQBVU5jmCRDHW9M3vvSTnQQdiwIiEuWKvcn5xgCgnuKpShJk
rWFc08J9rAp5Wj+F3oul2qh8TF1+axXweLBzGn+1esXNKNGZE7rnSejtUIAzqnISZsybsQZBklJJ
XZEsL4w7xb/2MtiWSmR9PyV564AFhm7W/UzlfOqG4VGu3bB0uW5Itcc3T3qwJ9QyLYZ2T3MaCVyj
+SQ3inlgq5XIFvinOmDHviK71hviEQJQZSj21dhmkEXPRj4hY9AmtjeDtTeIiB7263+lGRxBvIbF
WwOVU9sFO9tBjC30PnfLtGN1vLKQCizlusbSPZu8jbhH0yaY95Y8rouc02anWo4LUCIdWB7tZtjW
nn3V05VKV6YTcRKt9J6jW2ni7eNqC9twPjMEFvKpBE+FDU81CGQ0+u0NWk62IzGfZ0BNSNYVDOsw
nydwOAZWOs9jNltfVnvWHHC73TiTl4ol3CnSHt2gghUbAWk3IqN27+G0IWOCoH+ur61aJaa3gL+M
ZxOxr123hexw+GS7y97W1WHhcDWfRFik/VKf1lUYQFVrFfhEz90skHrOIVcehsCFi+5JuQ2cC3ig
E97GnGujRFeO5sYXXLQbNLI8yyI/d2jjh67DA7RK0tYCIwMBtJiOVzAScduSjSgHHGYcnELudWBn
1iwy4qsrFwaz6D7ZfoH59261G9Cks/NzmYtkUvlprIx7Vm+gzVNzeuzsacNw65lGvmvAJy/mYs9d
zBTYUCs93XI/SAptJzkjKRcMV7mzPLqm2tWWdbAJqOIXe1t07rOrvBMoS2Lw9BAJrvmWFCC4RTLG
7swPVY127KanH5cREKcFILFhCtJpnh9C+0HW9U2eq0MTgujbx2RO/rDxdVNFyKxtwf9yDqgfu8OI
ufKeKpF3ia7HIy3084D965n8qZu3M3V4zLmx92VwJ0d6nDo/6oqPtrwBOPvDULpJEJRXYOY6id47
NCDUL70+m8PukBNQu5UtdAGM7gEAuYTKNZMj1MY1ON7tfGJW8eRAirweIWHg1aaTgBU1cpx7gwC3
1altk9fbwt/Obr1EHrLY6OrzH3jZpN3sbMp6biNR+EjSFQE2KblRjCZ9abYRPKQX+PrHvJm+QjTh
ozvSVM2KRy7cOklwCo3lI60ydLdvCxvk+tqpb15IHx570/vsdYUTgeXrCyKjo+HYGZ+HjWyXG3SD
gT28Ww5d7+yCzsTtckNqCX43G30wk+99nnR+J/VZO/ymoMa9M8rrXFi347Sl0rsvgvIhLJ205nXW
CdDVKlM9ecLsIt3zW5HHFph4ISu+HIu5e+Ed+ciWp3mxHk0+OJES4uMwFkdRmp8oUxvPmR7BwtRH
Vc5ORu3fD16QLSU02CjfIszeCAg1WK65nZn9ifnFJxvL12m2gVRFVFC5WTpjXy2pj00VQ/7roPz+
CWVkFdV+j+N4Lntxp2n47K3KF5Dp3NOvPSsPgrtZxzXiMOgNI8xm9mPd4bw74S2ZgPRmQFAEt/bc
nIawSfyy+gra5P0o8m9m3UXgWDxJVl27DZraJr6nsIcM7pkM3WMVjnBSrL02711T3lTW/LnT7VVf
hLcu7N/kLztIDK+nky7mA3zcBE3RSWgNX22KUKq1HkOQFUYG6GRi+yw5+SDDyB3gPAA+qS2sNXOf
GUp3PiC4lf5AK/7UB+oWe+ZxYPzZMuCPQze+Zw1QGRyUmIWKx0FuPRx8tBtHqkM07dT6CmHElvLY
RK6R5B+t2fs4hkgmLuzrJA2OnNECipLZjftgjkRPt8tUnr0uoty5ChbIaOne+DrAf4icrwO60uIR
hCbxHBiJaEx0F45NBHkbHk0sTBysVGMv9wb6vGdeHoccxswqTmNhb+A4amtfzyhELqK7olV4csau
jGhobOm8YcZkJhCi/kz9Zk8XHjkewKTg98+KQU7wxupDQ4z9gm4z0O+zK946sLQIwDbc57EdTskw
OGbMfU2jMbCMdBmgjgCXAHhXcE06W15SHP/ww1KFWxMmhrbulg8dWNtN/bk1vWzgcD3ZkkJQ6Xm2
7QQ1NFyubF9b/qfQkNfMcRMXjWQ93C3hBztppSFyvYsaDwxWX1lzavFhU1U6CdXwUDjWUen+gwea
SaPbzI19bbUD7t6PfhHGQ97Alz61veq2XstwcTH01priRHVw6ouAJKPVBwnSf9vRCNVGQ2xDgZsJ
37YHMTq47dO+nQokA7sYSDQZ+T2YGkCilhHYzswr+jvc7F0Mqn07nrT3pQ4DyONWXRvVcEwmQjYG
GA86TeO85RBw0B4OWqkoOuY9UASCmnGp7RPh/o3oNmyurhehb7Qu4LbX40fd3TnK3UDo9YqZwRbi
1jTKp4JFywhmy+WA1rEdUhw3g9/daATvm66isQ9iTmXJz0GLg5B3sVExdAf446EOKG6ZWzLzfVEY
58VFOuakOIRofSwWhM9SaEN+k27I0P7TfcxrXCmI9h3QwzsNEj+wFYNRx5Xh35C232InHtyuuB2p
urJaJDqlOJQFeI1GmvUGhUdg7lpCYzY+qtFNlrw+hpO/4S04rAvUTYwSlCgTOHseGA/3Q50nbu2m
VvPZwCVkzvxEG1QHHDc/hYh48gleKdziCI04GZ/ozrEfRNGmcip3C/8Mft7ErmkaVriLaj9tS7WZ
4dBboomlp+/AIxtpAvOD7OnTSMFVMCCsMuXBknm38TnR25qhfYm23Q5453QIy5TDtqfd5FwpJGMi
tVjPCGLvgrFVxyHEEvYdEgJGkc2zf6vyIrJciXikOnpQQM2XHr6b3EzHWo9l3JfuA7p3gUMROGwg
TF5IE5mc4Kq5RWYN1yz61oziysrbrA+8O+jgXCG5m1V02JRtePJVs9F2jyvom4N7v52/BgMijH7Z
4+gOcd91IOxxUq2nLOwmtLvQxJm9G8cvMsZFWsEBXHLjW8fzTNTsBL/TFJ+YETxqy8wAy9r3EO6b
rCo1lR17YAAL2wL3mLfvhA/8QpVntEL3YbdGX6ZxrAK2ccZ6px0vYaS698spGxs3DsnJ0CK2S/vI
Of1ieGxXGFbaei24W2jstcBnUVpchfBNTXvY87HcQB9541Ka0bx55DeSfp7QkaBffKH2ZQVT4dpb
N+TbAdXj1dA8OwW40EySjq6bAJJ1mh2QXgbg+Cc8tdpEGEjOKxFuKlTd0Ia67zyyRBTEoMnkF5+9
tmyjYbRTJodvwspv55Z6kR186FSN13zn5jS1XevaqDWMNuMbpkG0h7xDPMO/rGWwCbTcajPchH3w
reYnb72N8jjw+SaX5mNd6W3Ig4OZ46Sg+D7m5ZUz8LS2b/nobQiKKdRyz/aiDmIxkQ9mmVOaCZSy
rivPOOQNyRQbrl2/fgCp5hEZyesgGBAg4cCZ5XGBkE+PqhRCoadBfUG5clfqPFvQeGBydIuNFZI5
QSyq+rOSJBFOi577fisCP12cYt+gvictkXp+jhQGrLbFadoy8gFS1LFTw4EO+bFsArW1FvZZreEk
mC+1IzKZN1leTQkqvfOxRDdrVBUNSxrkQxp3UHFhWl1S50vstPlznutMyPAAKgsjmkZ+ZSsHwkU0
auyPI2m+6AC2E7oiyHk8ug6LpsLcFLBls/tVQh69LOYrCN0fFqYS5mjYfu8bVhGT3CJ7uTS7TnSf
J/eTr5/BN5wI3/kaGMMBcoZRr6YIWeGsdeYnNVV3MiyRFHXtCGxz2cpySQsjQkI9yoM8mnsIKvjD
BybDpBgRJusQCYvZjkJPx0axxGzxIJ7U3huOv+8HmWlhIYll5/+XsPNabl1psvQTIQIg/G3B0HuK
onTDoBwc4QHCPP182D0X/fdETMfRUWw5EihUZa5cuTLTZZN5ymvRKO3ZDqNKFPRgLbLWsavEtSXG
cgbqoeNVTchlTqp4PmG96TafD7rQnbScHZCBz/Pn5W48stmKj5I20H2gLYJRQRmuv656nM5ztffz
ziYJusiGl8jTcDnI2mJMovkQM8FG0phxq9QripaOhty4VWgvImlcRc193Ty7Le1aPPjCz/JlUQqg
Zn932R4EsHetjbYIpPGK0vTphFCNuOjVsw8LhxlZVm6vWtqPiKqPHf1JYIvEDSjiDGXg1LNNQp5b
AuPejQBhB4/PKJbYh3PT1Ihq9JXFGcpzBRMUrihqXkSUNSlMewhMZW6+7ivqqo5arnSCPnE+LXJc
qn/Jgus+ohmviNV8mTD1qbIyf5bbu4jM+7Pyhyr2aKSX4kNnhwQ2wFTqnZLS8K3LsL01XX+++pKy
YTuY7bL+kk6wzbSHR9nSC6hVT6MVrqGxL934WxIqa3H40eUq88vvHoQrQX69TEvY3WesOCTiFjON
WWT6vCvreTvbDFU/Z5wzvcGjOVj+kXX3jR5KNPka56/hS1vWBBLO05BEK42nSrv7dlHs5CH24uS3
7TonuAeeGROPSzOvLwh0YXu0l/Wmt9ow5bDTV+ior85XnDxOAhI08m9cUxJDE2H8s4FwhlulTqsa
NUd5MdDiJT20F7GfVmWuEaab6mV/0ivc6ml11iiL7ClRLh05qkny8qXBsst2ua2rfT1ay67iLUqG
b6nWOYEOpP0lq6silEwpKcqZPCUP80wOlvHADemWE8VMUbbWiBlCKhfouuKHMAI6hGZR+U+FIbAz
p++jNYGFE2CA1K7wEWEtxiL3UDQHwnr2/rOxDxJHS2EOGkyTkzGaBRH3imh3odWp03bSIZ4BUjOS
Z3qxndH3y8wlNmruUX7rWsWZhimuoVEpO2tdsz3JlZdEmzquv+177tU0VAyjxknCemM2n89hFXep
05B2y8dtqugegoz8x2gJPWQn7I4E8M6YQvDKd6dQlpa1TK1gIWcfknKR4zc5eby4dfPnPrMPox26
Nq7gdZdFF0kefbSdmJ7p1tKomFn2+h7lBqrRFFZFTuoJHjYf3WieY9X0jPLFY9Cg4nIxoIE1tFFk
8yI4x6HidX2MeuTNiNb1/ZrGg8gyc/sCb82UF9zfSI52kW7wi2kdQyW1K6tbSWHpEiWJJh0dNUPE
YN5IV65nCgihCTwjhChtZocg+2ykd61c2vd1rKHzeI2u2fx2tIkSetYslMGkY9bSVhTyb39RHFDn
UN9My0v0dW/dHbpLLjWZNvHJp/6iKr+QdrC5M9OgMr25MXXCC+kfX8m5gEFqp1T1yjIXSlQvDazI
c6Q5hPReaeqGWAwEkEZOJ0tfFsNarXED9dZW79kAWXVn0q6q76i5JuEuz59kFOPsLqJRoVW74XdZ
PbfkZJ88pWP4jJf04xVmCvuHprjInWbWnOKUIC/h8Q/K4HRQdoMCdhmE/AwHZ1a/CLOsifJjZGMw
bFQ5GOCzIZfyZkUn9BfFaKJ76fZiqEeaWZVy4VO8y95O1EPOoCelVDZhECobtbYXJKIbRC+z+zGc
PtFUntkY7dGIX5aTjoXtZoVdbSowA8C0Cp5sxcHcp23fnKRntWqLaNGmowRMhc7MSbhs+ioJ1zMr
dlRDB3opnbFNSKwsX2HeuGVf6WdZCRMURUS0tSbt7MyWNyaZEtIiSJEkNVuWfXf/rTt1A9X5ziw9
SpeiRNvJWqjMJbP+I205rCUF7X9VBMP635eVSo/phNYroD5++u9TaeufUau/G5VSHeNOT1HYXINX
+UUWT19n/cwtNdva//sUMfHcURMrdDOl0tetFgibuefvTyUpXJ0If98mG863BZsWKRubttdzi44N
IcHPPXTimsmDShnB+xVJ6VmvQT4VlXHKhqFcRFGGSyhnw2c9IqIYR/aGzmB1UdzHYPsccBp6bmm+
VhijSCncQSR9189tliA3ugcf5uutH+DnJLN4CZ0Yt3KMBjOlkFjv7w2xfF3vEawVTCeOqi87+dF0
qYNP7J8QixbFqkyPXf37VwatSwP9FDRlkgsQ3ZTjloqNFc/SS4E020kGrXaa7tXRtduavRXFup21
+sUKWjisKqvW0Wj7mdxHDLj830S6/6N9wCRiQUJj0CKUvhG2bP3PUZxlRkHF88VkR+neUiZHj/YV
Idzzasb0KdW0ECtR939BcZe/IIWyoko2amEEm3FOH3UKAHQSjLPnIX2NgKLknnr/5mIOSji7IN39
36o+Z/8pi50ul+6KxiTARfmrke76H5oQaWzUQO5kp1SDNHS70Qm6YtxJjQw+oLJclobsoHfRfZe0
U2rbqIp9wuyIOR287mtjbIjW6YiKnfeHOBmPTIULCsfQyp8qR7BmWCjgECe4nWamd0HOmTKD2N7/
+0Qbtd9U+S9Z6H+oQv9DNfifYtd/d4RAn8J4mRE8kxrxP+8oyGZWlDO8xSFqtzY1coB9VXOZeS7t
eoVsgppL4H8zh2s1imgl6YxIvRvdW0J/MtyEoZ94sA5Vov1BbQp7/t8EWf9X5fgf1zeJ0P9ThcPJ
miRTCOOnWsr/seKvwNZf0qySnYSHDffbv7xMZbXVuEPLlIzwH5ECb24yJmsTvpDxDeX8yert/n0K
Xv/bNL9/HW3+44r+qcE02gigUkYHOu2R/1ZMo4QolO2JH9VrpH6tIr3cNstbqNjXuMmKBYm99hIn
7Ax5tsoZFbUMQjlx0+CZAFpoW5Jpq4oBKoGRMBaL5G7VQmLodilf9bKEiYg78/T/X8X/+ZCpHNYp
8NaBeJSs/T9q7llR16mc6IGrBUfS6rowR+d/68HDwTUnffZ/XxqdyMmYhPC2SUng/9Phnd7J0d0M
yPqprhKilnF1Swxv3ZahVXUvOODjOt02X9bSPJkn60KGbPla5PPSqeeJZzgyo0QHz1g1m+iU7tJd
tSwu1oosgH3LLhTgVEvjT/vrSEYeukd6Aoleut3rJyD7v6rO5acuOZlLumEt2m3mD2/mGobFCadv
ujNe+3mwVsVSW92PhLKrYaUdXfOs7oeVsdX3syPimhvit119ba+lIV6bfDf9nfFIF8Face8ra5Xu
zFt9ra/x5X409/LKON636j7eNH7hFm7u5Wv9IF2sU02AuTXdep0vwrm9aJ3SQ2i71ObaHFC16VbB
dTZ/bvjT5X0b7Egq77X56IeX2apjCVQ/++gv8nNeZMLcaYfoLfi9f4T7eK8sEk9fZC4VEw49qzYl
q1CjjRWEqzflom6qn2BtIPB9pIEvWQtt9OgTNvT/PiL+RPPu1xzHR7/wXbSeXYPFCG/tKr56y3Sv
2tjfcDvJqboAyLxuLv+qi3IerVDoKeunn/mGJp6NU3/Kv4kn/3a88Vfq2T7jbs+F/3RLMreOvpZ/
+SXtV36brJsz8+5/0aLcof6SbhHNkJhBuawuOhOed/0m05x+00Kpjn5xqeFFacg1c5thPSCcuPE3
/J5046rCn+46+6sfLZt3ECiX0Y6Uu3LH4GgvX6Vesor3qI0/bHiX9+Y9erN3r7VxmCn+0M/zeB68
zT6SLf/NjcPQr9LXNt2GZ6YURZ/RMVllez9f2T49bGKRyE59mjV+R2e1yO0v2Ue3Y8LupqV7gRN/
jBuu+JFdEssdrUU3enRKyW0nb3xGAfEbZBPlyAkCQfTYoANw7+X0Vc8IPG6HfETubekqnizao8l2
LbfTEkNzY7nczKWHvN/tWujaF0vldAG74QU5t5BBjjBtJ5VpcMnuuWw9kBl70VihQNjBH/Tn9kj+
ZFwqbr0jdjzVsPvXO/NNqwschjE6vISaOgRWMbmjCGZYRAuGWHqFX/NQe4P05JI80MRis59Xz5aw
FxGUd9ddJfZnTCr1in27NRvRVPM2oBJqjpSJj7YU3RuKz5aJA617t3DENBwSge1lfrkiRbTgvlmJ
PHMnu71IF8MOZfRn6DAXYD0u0jnZMkr+o9+K/qud6Be5k89HrEP69lo3a3NnuaZXLO6+4dqORI1S
6Aeesqjn0+mWRHoarq8lkZjzunAwXAa6uvU2OAar1/trYTvoRp3QR4XtJ3NLFfefaKufrELYu2QL
s8TWjcQXQzAXaiTin+yguLS1dA2n+1RdW8wcuhuBxVfDIGaVeC7hTj2+w2djDuUl7jpdqz1O8UoX
g6MLOnW+lV7sWE7rkJjwWu9OYbbpp4t+qU17QbqNbnKaXgZvsLR4gi+6qMieP7rjRnF7vrivKszf
89As7/y4/2nO3MzCZhFKlykkNDx9XsdV6bLNGEHqESLEFxIbTPM2iM8QwP1Uy/iniOEOFsRXtrRN
gR+pe5+bt/s8PcU/IXkmYa3CH3T90QJJYuRIqTM0vlJzDOfUZMmjUDfNgZg6gXmcOZznZF3LXtBt
oBsZwWKovDC7oj1V9EjlB2t75sa1y2jvjfWIUD0he3P6ZeEnxyF3dFmw04LSbz9JQd+Xmb0ajaUp
ucVrTXL6+VrHTFXpfS1zozU6e2puqp9YFVXrsXSNw/VMx3KETBXyg5TGs95WxIKbTllAJ9UcjIoc
wjyQvSaiFtBrG99O/b52OU/1icSVW1xem4D0azqtxax07GCec988pyuJHawhMrcBFZXDy1211XOJ
AHp13yqk2R7wy9HDtkW27F1jFZ3CQ+9aGO7xZp+fG2otjhazGhmJzR/PnOlxk+HPBO2bODHJalxE
x+hIvpBzznF0IAVW8U8ZORjF58uRr/0mWFjsh3RnDCy3UG9kztLH2Dq0fLxzVYcUi6lsTN9cFL6+
gJChJfzI+cFEz6FhvBAbHy3Cj/REFYSTeCzCKlolK2U9vWnCUTd9GR/LHfjMst/et88NbJrBTJS/
9God7XN6zZ5+sIseRug8l7otlJu0rzaKXyyt+Wsmskt7tb+NFf+c/Smhy5VmmG5qIrBNuwy3JdId
7erDg7aarZChuM8likD/PpeoLqyd53dBpwqDPcFkNMx3c8lPxKYue2g++y18DRyACgMPrdw01LEb
+2wcg4fybe+V2wgK2Ki39GHvjbl0ZtTgrfcbN9vEy8mVci/fkOYbDWeebab/0qu8Sh6E1bymwuFi
fajiTVaJh30QkiAf5wPgvPiSkXNkPMlRuU3/T7es3wi/mM2Af452Lb9YAED6zeBll5QbLR/ZEoe5
py/43jw3N33f81KDN/OSdcPJqx8ACJ/XfnJtw6q6qa0gGtSO2rzaaCtrrv2112LJtIK/9GF+699G
JfTvbKl/s84bANCJStOdsUpO2l+zmaWuecsf052Hl+nZtX+tN1uNvCWdcOc6y1Ns+lu47JzCtZy7
F/iRn/ipX80JE92/wL17dycRqhiOATGpskFhPM82963FBUUPsAdM8Eb9zq/SWeMHxnxwptcm+cmO
Hn1t/lz2t+Ra/hlHHeAir2qv9AqXaNPTD+rB2Bk79aAuE9E5jQ/RcaR6epU/wsPzEh4mS0ddH4ZT
/qOl8vV5CU7ZsthUGCB+8bkMTiTjruGBFMUcDITN7Hnb/hua4Z4IS17J88qXFpVf+coyXdMz8yP4
Qs7A13jb+csvPQp9hEs+mD4XlhPOaUS9Uw7l4ohh4hu6G7Mykt+yCC0mevocOwZGOuY7V6htvtW4
Lz9cvnyyOvwYnckm+WIU4bs7I3lIAjE96GWiuJn8jByrcvSYUvc6rbJFgHw6LuFvjFf7+yk/xg3z
BYo1sKW9BifOS+fiqGHJI4GcizOSG6J+1I/npQRPklywv+2bQtNC5HLMYIqgCgT4BkOFeeDftEQD
KEmVG/5grZQJOll/4Ufz0y/NRfcpv83ejId2jRbZTzkKIAzH6VMuRZ84PVMGP7tSFOR03IhlyMTI
TCJBaXH+m/4mhmN94CS/lHf1vToPW32DrR9shNWiPkKU61+0E1HRqnzRFiMo/CWQiWnpmSCZnJ2f
e74kjW4GwlgaP88GbaWIpEX9WqBEKmonmWQhglmOBa1IUINwDiXHwBJRHsU7wkoiwi0iXx1PUu62
w4rrbH/VdbMvV9YvZc8DA33Vua7BVCy0X21cWVBziiihYd+5rfwz/UyOyhcqhLER1vLuvtb9ZBE/
a8oh02N+7ENRnWXdRYvyD5ESm0Akz5+4pLJ3Og31glcnBN1MdqRpgWu/55+MEF4w4MN07v3i+W36
uj9cw590R/vvzTS7ZHoyaCcQhj9mb/zyKjiyrjHLQVVsevx3ZfUb5D/SwVFmvWiI6fnVhrZvq3Ap
LaT1bNd0InmfnfpDzFnsb/a+vlL+4KmuvI2/axB+t6sOocrIGxHfBs7Vtn0LVuF+fI+O6nrCYdm5
f4fpc8e5vLc/81zYn+oxWDaiYgmUdeYTXWK1wSurfBDWdljRxSnYKTcCrFNzsNfFzIH/RrmjrnmQ
R5XkAZN9SiHli15boIbm2uNzlon6DYD/0YA1px72wtzDDJ6ZZ4eIg5ckeRRdYwIJnOQuB5Imu/DA
9t69liWuZ/zi8ZuMKQ7RvFI2N6xQaiTH4my/p4vuVOPTauxEQtQHg32NPwbP7zg20t7cu91qOM4+
laW+ND/C33ZRvydUwHzYmQAIrEoGagxeUDrmvv5rcm7O3PO9160mmEGPkpwmf19yzlqiIsnD4be7
8YKQodmjtGMD6gpywgUqxf7LYpqS4wcrUeOfVNdXfQ5ig62mqcWKIvlFEZNjEKRkS1IVtvNSxJ0K
Ryf6u7/ZRLtEgqibLySWjBPKKCbDI07LyBiInHt/m6Vi/FCX5RrtaUJF1UdpinyN5OODn+iFiN41
okk8LlCOW2n/GjfYBQ/7zH8YfaCA/Z0/tM7Nr9nGHY7pulyj7iZ5b38M7xUyxpxZV4wm/UIZcMi+
n7YoB6cKPBwPsl1ry8svh0BknVOR2SRDxkltEJdxbYYpnJphXYVXvaX7+5raC0ddqeQfUQWhCt3k
G5nsDmJkR37vvu6n6e50p29cBZuZk/f3u+ZgymvLdp9UMjKe6eXR9UophHwaD7b8m8rHMAy2o5Ed
81G9n+FWHRMJyniD66Ut7pukoh1yjGzdxlSLLGFPwrvAP1C0EFNGFm/M2SaCKxiwIZt2EMw46e9w
ze+K6hRPX7Hehs4tg20Rt274orxqZQePop33ZDb3Uiu6DpzwKi5jxTTNhbm/H6cdxsBJaMP8qtxU
1bGtOcBhKe35N/55BdELJmjRN4QH+zs8RCerc9WbnCxq3bfrW8V8zqxh1KKx1MLXUpFF3nm5cZhM
K7a3Rr7ihKHADJSJRz73TX83v6o9oiLf9j9rYrnuId3CH+w5wDM6Td6Ax9xU7lPijCwmpJM/oD5w
BcoMDYjoN+Nmip7KFT1WF/kRIu6TUOxJORnm673c5m/BESz9UX1VXwMa543Bf/eF7sn7/Ga/Pdcp
wZXstB9mIrKKFv/ziHfe3H1tRoZ0oT698aQtm0VDSIak3/ervcn7RUAalCOggmzz3MSbcKOc+32/
n231i3wyL/oler+/zY5gslsGfp05uj+h/hpLOiE6/YZuWy+3AMPUEIzWxtf/9BsCUFS6Xj3HQESI
yTnZa9bM0Fzrw5pacVIHQw2BsE+v93g/LmIfGtyZOTYPJL5My2Mi3b6qt/CifltHNHgcfmZCGJ/B
NbraZzZOf5MHFL3UITqFtURSoH6XV/17NvCInAZ3bAigH7/IR2q6disyngY6u310jToStaJG9oIs
46Z8S+f7kWwxIbO8fZ1fZ3nbnEks7HEkb+mb9WFwoH6rdz2A7JrTqy++u9ZhssTdXKQLN1jfQXP1
Q/rOgD/pg3cnS5cLmkgCgh5IXo5TVuWPd+sqALkCGCuvQAbzJn2HPwkbhihm1+7KlbnOj356VN9x
fe8Y6ZxY+1P5qn+ZYl7PC9Ze2VSX7lHupJt9qyErgM7ADMYrJSRdztmGuxpbYQO1EdAr7kDFduOg
SSKHZIci+WMtseiZiiTeLyjwAB4BTM61vu6cFHiJKjuds0DP1uGXCE5olMMGNXMBjKHTVHuCj2t7
wTRbSRaTiK937vGEPqRo38XrkBLofHWP1r8yooLYbXUn6pwsXea9nw2uTMgcuVTRsGc56wMVCksk
59Ij/GKVpXTaLoAS4ipeXXtjBB/NgB4F+clH85Ov9K8kEcpX/O9c4NPkxCPpCv4ABGi96C81VF5w
6m8W1W8UbWAUhfaZ/CFxsMmSVOw7RBRYNtwLpeXC/K9bVEmSOcVMEJhoR3i/f/a9u2O1FlTd6p1w
LMtHGB7/vmJRfYeXdG3fUsJVfONlvJDh5l98PSG9hwYZxMIi8SIX6rSRM3u8Jl/LWeD++rV5ornH
Rx+IovCGzuGDwzB8ZNSZdE7XiRj70vqUnTA1KGr2leU3KLLJ4yvOqJAW83RMPEVetUNtPbQK9IrV
ibF22CPmV3eaXctddniybsfgL/tGToze7AXbgdUDSnBSmQF0F9SgIhNO1pBVFmJm4lKvkRBaT9fJ
gEnOLPWhiCfu3DbF6KA8svVYP+zeNz254g7hlzAMqlCnzdGlyNpclrO2JtuKqcPIwlnEP9ZftA5v
DYIBxSknikR9tAY1Bk7FyJFGDNv2hFQHFensCp3FHqvFjFw9PQ+fYri2u2qff/LunITk1/igWzJF
Pdz+c19/ag/1JeTJ4sy4fBcBO0l6XXVwDXz8i+q7P7yNpDqkbhF7PC8aqSccFHMjJgGcU9hC/uRx
6z8KKMRmB344aLien2UjUO30nQi+im8iFdwtkjk+mKyHt0KNRneF/DH61WuKkBF+V5f28bp0nyxQ
uwUjMvBbEyEtDn2eDruWp0PiGTSkf9d/JdCCiOWvfLodOxJSgXJeCAgAaOS0hlBSaANYweaFD5hn
tfus3bFdwfSwu7KfGtqy3QLoQHYcFVmbWHiAeNA7iD00STSYjt/gs21dFhoQlEnU2blxQbsCaEon
al1+L7FQUvmM4zZpQR3h0z0qbOz79MQZapYVLlsCrMg/2FwN9aHBr3TChvND7ocdTckGQnh0wcjV
5dYFcuGw+sgPrI0dQZ298AuLNGRssdMULnTJ8MukeBglRXbz0lcBZ3SAKOmZTiKB8fJui/rqXxTA
MPLuNDzin3+B1CAC5GO2GJndANvBKe5FqjPszRkzcpyOMbhW60sIP+6OHc8RH3QAs16gxKdd//3l
kzevetplrGYSWkE0nV6vCW1kCLcz0CzCcPKawg8RNGI8FzddoY8EihMxUUIonKg3pR4v80L26EOC
vf1B6jDrlzL3Yq1IhpASKaZ5U6jV3PLzRTzSi9ceJvSCQVAgdih0A+3n6aF9S1EkI5TJluGweRKR
mhutX8U5NQQuZxy9FMrWMvYapvIowmqFZgsaHR1bPN6jAC4YqPjF+Jn1Xn2IF/KmgFofRPTTE3ui
4MXBfapb9WR8JL+c34Snkrto9WQ4EUwX9rsQhU4k6SifmCDt0H+BalTOYSna34a9m4AcnfpYrrpd
ceC8wsaNryluvVtOdsHRc7ChrTCV+A4s6vj85ygMpK4+XUZwPsFfHUyA+g5bNzsHiveMXTMTr29q
bxjRlzoVSdDS6S/xDeo5oHYZdJI4IdN0Zz62HBvEBdUtpSciaCnJmkwfkx60n6cplFEAcYbvnl0A
8dLOTeXYUsY5zVDH5znUciGjVz/bj9mhIspB8xGK4kzzgTXB+3eL9+1vRBDS7fkRrBtilbwXNfKh
r/bzTmAkYXa3ke3BcvNdbB7bH/+mqot77D3hGZkAmy00YxPf11qGhGYyvsln+D2Spsl+mpegOUJo
z1vyRCZxuY8EFhq3aJ3Z4BBIYXFmJsAW2Z3TFlOs0cCDZk6GBJCKVmTbX2zG+8mMRas4TeJlPWIR
ZySy/qKwgt1zZupN0KLUdRE8mh/Kgd7xqpNcJ6eG67lNwc2l3XW7+NuCeS8okhPGL8mk+DtdKYtm
LX+ogcCJgGfwuenvFN4qXwTe+TFdvc5jyExx9i9/0R6Hz/GiXO6oZE7xd0nUndMdiFiYTVP+hnsq
br9mP+3Hc01PgiMF43BdPE+46rN17r6lAmsq+FzmggcWXs1PeZ+AjP54RtpZegO9fptv8kE/GQfr
Y1zU22LfzVNPe0vWpJJC7/ma22Ko/ei5YOO4RElqtYxSNw5dv0xW8t1L/iwcFtYc5i9epRQ90M4P
NTpawp214sVWzz2Q/VnNgRaAUBRxCoSERlUnrQeoD3XQC00IhjHLqEC20bojaqCM3TpapuMaBo7I
bRAkVsuawg7YM9rOpB74Eo0cgQLqidkf/6TskbE2NF1TKU7gDkxy7+74Q6Q0qkJVwfqO/joS5KqF
uL+ppHjKq7RPTs2yw11QIaVSiaI4KqrGTkxF3MSt4bndpgvEw+ZNg1/DeUFdMgB1226LM9iLyATb
Co9jf8HpnPR/CA230YHFX45GWpULA9pw7BqkYuxEChXhcyHGcc0fgBZqurqT9H43HCAAeaFZIowr
Vmt2Ha7SN2FazlGhMv4b1weE1NBjPJghCKwiyoQhwhaR+YynwI2rm97nom9gl3BJWLqkp0SeuAQ+
4ZDP+wXKW5yiSZTdEdWY7/VxXHJ38lWCA4V/4P20I7GHWy/Sd+JrmoMh07ZOyDLTr2mjUyQ/rIJT
Q8Oia1fDnzQ/NNtZkRcoT8WhgvooP7NzdGzeB/ak+mkBAmOOCq5DxDhKgloRjy59FrC9EFtwmqOb
ty5oR60Jn6dMxoRpOWaTulFolBl8yIfwa/ixE4EaEl08U4UGzRsY1Uo6SHVy3aOwl3pYKuzqGRMc
RPWnHOWz9pN9CTYbH5IpQKyYovEdFiyltgu/DAYyHDwo546lr2QXllyBV5i+wvh04aLRl1hlUuys
Z5eIYO3HB+WG1a2+GSWWMKxTXkvppkXImEw9nuADALnAG9r+Yaftb+IxysLBaJTWtUcgMoNyeLsp
m0oNBvCyVXyyZiwMNUChNkcSe78Ev6935r6BX3h0ek23J2qjRfSWvT/f0UzKrWgGZ8B+tU7w9KVo
mf3pnyacGd1EMrgYIQOaeMgmVyiAG/CIwBAVnXrhR4kX5JPNVGKHwn5qcAkJkNazurCnhLU6RKsH
ilGxxjhNfE/2c4cZuHM32YWb4Zvqy3kZHk8fl/oP/+GbgHekxhomW3Ag8ZLEf2sqQQBJGDwYLpSl
7HT5rThDdlbv7YesThsjGxzUmiYtULC2naAbARb+/pH/1m/5USMFXx2ayx1rwwRUuiRclFv/Dddv
JGK2Q+VKS6ay8PqPqhPmVHH3L7Iird0KYgmZoBPfzSQoyyHI58CBuzlx9SheP/GtP1cf3We3g388
uOMt/0uZfNCDRmFykIRbaBNZxE64FSU5jdC+gga36yBU0z/sCxIDjnHqJqMDvp0KuX/gl0mSpYiY
Mpfn/ToPv1Cf4bl4lw+zH+0DwMfxC8jjK8iyXAl2llpzmFEbDf010d9DbREhs4QiU7yxnKPUS7Vd
X85hYPX3ao9biL+VC8nE+AMummQzgDqf4lzAEvFtdZsVTg6HSInh8TWtCQJtbF3aCI5vyKWAUtFt
sHbvZTbdk/FuvPOldAFfE5YSzHM7PGqLzl8PMEfEQxunfDaRFB/k8sLGI5tCXB3S0hL66g9agHCO
MZ9kuog8mLMH8RNfbGwxYf8oyJRjFG3+QCUvS57lKh/7j/zLQVgfIurvBdXVMZkrojxaq2UTCoTd
S9fwDI8kdV/tPK19EE9dOvHP8BgvGMhhmx6HX0ArLHyFgeE7KD4lCtMdugoin+iBN4LgKvvQrv+l
dCCWId53u7/8yvkF7LNWd9IwtzASwM0AQaQyka6NW2heOnhUsypk3cHQPYJ0xAJidlI+7jZNO1E0
UhrcTPiWUUbj5x3EQZ4ReMlpJ80bic2MZgJgZnYIUvIWADR97lqBtAtLRmM3HtggVDY/o4SwugjP
W+fZUyAscj/2wqN0sD8YmFp+SfgtBTm606MNVfxUXfaquqraYfNqSvp2p8cv9kX3+SKsCJf0hgME
Y8rkt/5sXOVH+GNPPqT8i/7wGMmXTHyvYGnA8+L1O7CXH/lB46FxPlbxut8+j9KyfA/eSbNzAw8c
PbRG9wcr3yzTE36pv8zQQoLeip/sY7yQ0niyKWlzc3qdpa8hcTN49PGLzd4Fq6peV89bmfuVzAkC
Y9UOOQscPUERVQOMj9B+6QTV3OfZgUTckxBShn9CZPFGvApL9fyyLnS/xrrCFnBBgz+j58F3cw0N
///QdF7LqWvLGn4iVSmHW1Agg3H2jcpROWc9/fnGXPssT6+yMQYspDG6/9Rzc6ll4vA2Buk4oPX0
EejGQKGrU0oPk7n977bxm71xMK+slW27me/DO6veACiiPVJQqjSy6RMhWLRj8AmIceim+n6LMIRN
Ef6bhW2Kz9UntWSOlgHimEUecCnaLKAgtlBlWBhUCKygobEO1pf0an7mmqvZuzRCXb0lWMNhXDVv
Plnkv+zYyjsAr850QZp65lezFupgmCyCgalsaYjEgEgWHQg/bSMd0xO4EqTerWu3IviALTE+jHRy
9aeTPeXjpSmQkQzAjRGd90NVn9LizMgKyhi5vxqUxoQshK61Uuulny1At8DrNgibk3SjJm6UBF3i
xRGWYJYGYvkwbPlb+ds5p3/LVf0JfygV4sfmWTkWVHJoccwXqpX0nWvLR0MzshyUQdPw+jdtu0Nb
Wtk0qqJvM2ABQxhrGUUJw1xDdHwYytF90HHQiDrWAY6o7V7bFs9UsNYeGAvVwYKl0iJC7SCsk37f
+uSr5YZfqZvwuyy9fn7GXjol91Ty5O/lmr+WMvuWSwM9Jn6u76rsSEEmra4qvVS5VwDy/MCk1/1b
0WCEos13Q92PonPTkkVx+wfTBVH6GH3pJVc6CTd//Xf/xt/Dn4FYITzQb8rP1QelacLpjDOQJcQ+
s6gWDiK1isW5LvXfkPFsiVQqh7Y27pZWf0j27Nd2U9KSUYpIhrpTytjP3xFYSNHR1lkWxXrVl2c7
2pf9Y+oUG8X6qD6MU/5TPoX1LdEebJtlSI835+RSUtNTfPf2Dh2F9F3/MGk0JOI3GEpXYADxBmfQ
1toAJGfGviNsCLeT2y+EWXUHo7ymMaDchGfjnv8kx/FaX5dfaiLoRZ0unlWN5QFLks3ZuNERlEgs
pYcw+yk1by03EDau/Am9CopexpjDfm3nIjhoVCTfLLeNyay4T3NSDmqJTgEapOIpHguvJKrAfhqi
d1u7DuPA+eFDb4hw7HA3xL71M6aeWu74RwTULX0YUXT6UqgdAcswyp8WFo5Wla8m55O5RdBiAIUZ
p6J6bfunpHw0J66l4tm0b1IJDEex3YCZwi5uOos956KXB6f4zG3aonKr3pMX9jlyW4BiqfOoNfH5
DPYWcNq2XzNKqeqpHHmE8sWOXwfTNa1LKx/THgUMyzgqr/KbrYCDWi9AhjgkpI3zE72Okq+GntxC
Xi+ALcOGFmTsA9U4xs61DQ+GuZs4rpTSEpkistv+mqHYvV766V0Ghpj2RRs0xn4A6VGPJXmerFYV
+9psrySkmKkr2aLehVDVLVonEJTmCZDO/uTCdwZpu9ZuAjRdPJTX6cIiNRBgYfzoOKtimG26bay4
NBJg9Wyv/4ir5JXshLnuP+30oR53zfA7hn9hHLs42Or0GFL5l+ltwBRfr+FLLt3TYWIw0/LWlDv2
D/kJ8iaMps8cl8bVKO7Reo/Mg1R8juVnYz0A8XYSy53UQU+0+6G6Yd2JMVQBPlCjC+iS9lZh2atP
8rRjFbC+RCsEZEvuQycSGNgwvK44GCeVOvGouz06/3YjmW5qUfEgpPMM+4F8m1Ahbe2arkcj+oqS
88JJgZtcNUn7RLIktn2aVxY8PMqbqn5Mm7elPRbhMUmuUndVtFdreTPi72ziaWay6J17Gu6axcN7
J6ADa080kILytt/i6Steqrv9QtEBEpwu3+r6NoJu/Q53kg2K+/AiXLIRsQNIPMAnaWJBzSjIQpCn
9KCNR0XzCjnIiqDMIQC2LrNy8vkAcWlU/lJ7zshx5SoLt522p3YrUy7uYzoHRkjMx16SAt4epb/G
E7kSpC5hEvKhGEkGpPS5Wsf6kTXFru7VvFVIOC0ETU7X3f1aXwA84Eo2fCE2Pveo/9ovNefwZ3mr
kdw0n+kTlaSNBEVIreRgCTS4JgqEp/wt/DRUplO70BkgJk7oTw/gJya0d3i2rtFFbsky2poPbERq
gAhG0FitD+5wNJ+1J+tJOllu5BLscSXYtg3m9TCeGw4hLeqj+gpIWKheaQqToXOzbjtqHq4U4z19
Bg8GSCThKbouoevcBlYJ66k6whi/4ePaR5f6BNkD56RAOsh/tgU64cKkH84ovquXEAHydCDv/Za8
9gRunSlKzc63/9R1Cw5v/1HkGn5zRxFX/tiwQyb6j3qvvNV4BcCGN+h3OA8XgSr07GlUhBC/3/Th
NHzAHDhFesVlb9ceaUm0p4F22Ytsk1VUbWnIyy7ZsEFFDT0ZNY8P7ENzxmqLUcHU/hFwyOoWl4TP
fD7B16TIPN5VxoIf4W0v9j4Bm30lt+i5COZN6nOQEbctnsxljCQKtQ3QlUtvudUomSsmE1U7IdHp
DpZgzI/SkfBGX8ikJ+4hRDjkG244AdBlRfcamZWOMFponXCpvAyekAgNnrMpuEKbzdcXNe222EIT
oPM03SQwXdiJLWXZBnBjQ9iHS9zINt/ckNpt9acoqHeWV+7sk+Xhq+NXqM930TlBGzzuMNIFApGn
UbtHh9RPXWB8fVdejSPyGODzqwC3sAwFQyDKd3BIhOa5C5w7wLxZO26xZDS/m9oHU/LjK8qCSSBK
IVirc+fxif6lF7/hSHtV8jOQDscvhiqkfwZZB3Gg+VWtE99mv/y0qxk4/8Vryn5jn8JUiEDmHe8W
/7i+CQr95VtPdGcYbWP0MWo3eEnX+4BW1Fhs2ePrvGMrGSkHeKrH4hmshcsufoyv1Tm+Iox18dME
RFbxQsjE9HgbxW3b/z5Ynf/pTIstMmYOdrWFQ9v991s8MJqJ4hx5vIQb313F9yza3M79jpHHIyM9
EscxdbND/oil+thsn7oNPlhfKF/r27jvn+pbeOgu1X2F465v1V38BBXoKUHdjBpnhzjbXRGUCOa7
OBQHWL5j5gkln7HDG+KiATjydl2TQ/SBJvKLaomXger3RrF5LHhrx10WoP/db2wXX1MQnkLOAH2v
3uwnfV8fb1+K2+/nEyOEn4w3LtPADCK0acs23ZtnRP5vuMK4TBHZ8bkcipcR+aFQqqkHcaILmZw4
OS0U9dWm3gvJIUrbS/oj2rpTgRalfaou0+cCL7uemovQxYu/tkMFKRTyBOWg/9T86iKEf/gdoIvL
J+stvRGE+E2dqtsY5rbNJzmhCJLSHw1J48zXCOldeSsuEmsjLpx0D54UiNcq7YQYTz7ogVAh6wfU
C9vVR4vWCjoYHLg91XuZbaCkrKZNN96yS38Sjza7478PLuJv7id8D2EwvFBcJXDY+p+zwUi9oYJF
qWT5AHabr8wDmOI9JT3ct3zcE1u8nKhphXRS8cUD6gcdWE66CpEF1nHESUAfvIIebYGOmnFF2Zjv
zYBmUBx54rRQ30YXIfCEsvaMTX4iKPAw+stBu8Z7XONug/xPDgjwOollZL6yI7DciAVn2L68Ieyz
WCdQ2vB5/fCJcMIQUuJYKNH7wxkekDegf699+SzsIsaO8g2+vr1SFCIX/fqiveV85xrdBPt7EIiV
RXfVJ/lnvkuf6z3ZOlvDQ+4fiMUFwZivb5Yf3f0O/dA3vCjIj/Le8AAHdmRGeBy9E6QtELh8la/i
tv6wch/z9G2xVvHYG9Qa5/7A56Y/8CC79b5e1ot5wlHmfHbvoW9tTZdsqQ2idk+9JUG7q1/RvXwl
z8mv/s5CLjhhVBQ3e98e+117dC4Sa6Nz6VHSJ2fJGzfSltt339iUAtIU6ffTL8uDyX2S3+X3GGzz
1bhEZ/ldAWQik+tVu9RHeKFu2thPxiU8tfy2vqcU4cblXbv/+6URsV4p8Lr8lSbw1EIgtEcdSp4C
gRfI8roFLXcLFGu22+9+Cxbt3/sv/+3HTcErFK+LW8UXtnunBDsW4jYv2zoedxU/Fp9ioRdf/d7F
rzl8DdEofiw+fm/3gIfjC/79/or7ouL9371+sYsFjpcEZMfxKjgm+ALUfXlkP9uHvsobpbtRIO87
HzvCtnH//z2pud3ajrzD/YEAX97aNag9cYvuNujvQp90Ll87827xNRE8vKUj5wWqMN56zobv1+9b
cMs339+3//YmeV/uyt16yY+GN9/NU4lGR3yK5x233407+LWnPr7SvXJOjAfebl5PvzE88bi6W3Lq
JHwF/8w+9/1ted/f4gz879E5E3l11hZlagDujANC/F3i/ARO4xnEb32LH9U73WUKC3fXXXm/BuYp
P1rIhMQhQHO6s7Y3dk1OlJ7nIOrRvTkcS7JmAnFMKXq2N3H4bVwZ/U78Xxzh9n9fkSrGLWJzBVv7
d3ccAxxHYkf/bbrZlof8vYl3+99bD+/CKSG2FrHdiG2G029DneqtuI/EJiIU710gxJuouLlASy5c
oR0nVHM34SITFy2JAtunAomOgfy+xrTkHK0jgYcuyWvn5iA/i++FOQzd12E5W8fmwE7tia0FOoYH
Ej4gawdFcACcYHUQ68MUGDvxFEK7JT6EAJ/8J24z/t0qyCjxIZ5FrC0ozHZilRGPWeCkmigNgI83
2FXQ5oqtD2sZ1igNSxYf225zBcLnQ3yp41rT0fKv+3+73kk7mS+4o9kJVfT7rKx8Pe/HPWp2Hkb1
hK/LQjmf4X9x0P5MdxArT8MnIDwsuG+OAqPu8GlUB/QDeGPYin3MZAfgWy8l/rLZiiObefybzqLQ
YQ08t1f5ueeTv/ZYHUZWxCkYr+Lw/ntYnvxMBuLGdyjDPsT/UABhJRNbHpnn++bzv1VffC92M9q0
F/Ng4qKTvsUG8xEG/+0zC6UcgJVfXBav3ovvZDRe5mEWrhvMClgHvvMn4bax+Y3ZJaUZEW6JGFUI
cq03Ie8UhkEGSpzGU3oTFkLxZAZkUQyVMcygT/a0tULnoOIzAosfkMAVbtIz9Mja5WAZDluG8RKi
49pK7OB1FvTjTUvUBxJgaqG2IT6kh3aVMEMVoUbaSojFJo2fBwQlgBJ6eowyptC5NnuHfDa7p5Wy
MWoB6H27ug5OoFb72rylMcvtuO4y+U+arkP83MiwR9E2q+9LmvzokfFrp5onEZk9Ps64hKGuYbIn
UHjCfvt4cLMM8rL6SqDUNAXBi3SVvhjJAxWeHuu6eoyN6VFKNVe6y/rFlv5yg0yKezv+9l8VakHY
2McSVNgOz3pWH+b2dTaJ5j/ypG7bFs89zSTx+7u8gJ8FQyBRJkcZ2mukTxlcJcAXpUVneMxnkhCY
CATNbfmxBdysDYOv96lfKdW0IRzD/mLaveqWIdkoxHuuJ02DoV6MS0UGXRzPPpmnT3hPrBpc+T4D
4IekJTfqWcvbizzdlUoWTL8OG+QsWAXIEEEM2sX3jnT7KPXljoBOJnBYzENi1uF2wXXngKZVqXyy
Yy4jZgCHwEYh7HiW0McQPhXtYT4qZtVHwUCfXFrfphoop4FWVBB68Bx1tYuQZzzjqVQxHBZrFUgm
5pDFIdX1RCTRjv1MZvYlvP8B6YQhYbL5aAE0UCFhUKruWQ4s13eox4A4V79Ifwi388TswLw4dyYC
O1pFI/aTFtLk1GR+Sm5E9xcF5r44Y2PMmgsXIYoQjt24AdTtm4cIUNORLxBEQFtR9po6tqcpgCZq
Y3hTAQqr86YiJsuP4UvTXtr2vc/u8Zayd6teVZQV88G8ZQ8aujDyZS7GY+LclupxbhmDjqaHOs0Z
JtZ0hAZFfhjUQx0FJHGbhnLtCCB3kKo4ofxkTirEUZDaX2qH2nv1IiRchoLnrn+T0mfrDR9eWW/V
0gsdy4P5oVuvUwikVL4D601waFb6OUeyQfBgCzbVaW6bKe+VXj4OHLfOqn9r6cwFPZ5yu9n3GnLH
BUBqNk62vfhVgSuVQI4mRUxmW8ZZWtfnrP3UjcUjmTWJtf3kDI+hIXmLiiZ0ggnulZhR6PaxSKgi
p/WamvZz4ijoTRW0jDGaA2UOSunFrgMTFr/8TbQruaEg6wvR4TfC93n5gIt2h3V3Rp+w0qxH9SYG
jyILzjp3y0M473tI2BjnlOW37Xnu9rN5XYynqb+D8jklcSLVVm5e4vbBgamcUAaEXqVfpSRATqnh
pWLBKNVTi0Sj9V0bVwugavo8igsL9KoMlH7nrDiLut263EKcZfiElFNa3psdr7zU7mq+i/GSrxCc
mqdVrMdUxABUqfXcZs+MZ8Rr/mYjnrgrdPXO+Bab9yJlCsKp0QK79ptoNwJNa8QcbubhIMOyMi+i
VG5t/lGQ91VkD2p0HpV4i112vEjyv3cm054k4m7wRYx3Pds3NeBm+1JKzxMuvrCBr2gvubP33VB+
79J9H3tZ52foRSMPSnJg9Ej3oDhfEG+K6fmOEyj6XzPe6/Crl19N+Rqhdu79HMoVa8b6XeIoIA+a
JbJgxxsR/GMjbL0aZFGkfJ6ryoO6JplsXtw5d+MygC5YJzdoJAZK+3p1mm3fsCBoPO4Bx+8vwEqs
ynP3qpC61C/fdfjONyIFXTHP1Ui66jGpPi2KhdEDt5p/uApjygpdUAcquTEYCQkjmQkMcifn5PTH
EeJvfpot1qMm4KWF0Y4gb57MWV1kYQL9iZhqzOSJ0pvIhJU8cn7ad+21eyb9OJR2WvNK3svYBMjM
ifkRssQ8ufed54oLd5tR2UluVJ9IWVPToyntKuXo1IGeuv6Ah27eGc01q486V4F8jvqTZD9H4Jal
/mdlH/p6nXXO9luovnfWkQkPnAUMkZmGU1bfZuSZw6HCNUEQHNYTDNAoBfR7PpDOhthsJ6tBw2Mt
yEEVmygzn0aysNG0bdp3qDKef0UTIEL8NktImvNBJmhvvsbqyboaLajsFu7Kjn+VnZkx1MFNYWxw
VSzBwubWbpVuhwMAXL3T/dn61MLveiAKJRi7tyndx9QYIk1lA867SY5ksUEmFssT7DRvjfOlfnKo
oERlBpdgxhcqrWCmCofGH5sdpizHI6y51TyZwHRYZIKj053mPMdU4eFGeyXzHJUp7wZL27JcV2Jm
7SB29rFyUceTSbQ/0BYR9E2AABJFI8fa5ZhAl4xOkMRnB7/SFmK53aE1Ba9rflW80096QSbolfkW
yAPzxPUtKCzDh26S1y1R7RK5o8tdrbwwJKCMFKINsJ/8UFjvagU/6NZw8pZYbUdH0NeYEo8DFpZ+
i2bDVgKTiDv7YtjXsfTjlkXpWAGKcNdavLmojknMS8h6LFwhDJ3dGINu51fy3ib5vfRQmLU9QpMD
ULuCX5sqduAQ3DhvwMTX+qqMAXTYYHtg4ZDlYfZI8RFPQsMHGY+IwPmqMpc3QsIbFTNnwGNCXzof
h5DzFcYnO4NNTsjtf5D7YP8i1GvCZMR0P8Hmk4wWIHVTnPMs+alE2LLLX70Cb2FMhTLazhMSuACL
lqDPCEpkALSBBw7Lgo8FOSdXdnIN3YtKF8OWcVyeOTZcHghPUa6h3igwqlgEm6IQ3EOzo4iwMaNY
X3D1nPW4+HEYk+w1gYvJV8XZUG3CJtUupCLSeul1vBlfDi9qQunMEi0oYSN0uQaFHJChR6Ciy6Yn
bMvwM6alQMh9KQgnoLTo92uXVwPz7JA5iM1shyOZoMESBs+6FbQwwPVMWaCwgHUNCbkz3tASNCwI
5jHkqiSHtTjoakBeFectWtACqDa8CF0NdYPtI0sitp4T0cKxXAgkH1tDRD8Vn6bmVDZeYdzM8jRn
D23NwkmG/SX2jfYxfNeMv6rabnp6uaPKZHJQ0K/xezZvk+LVjHDr6YmpdEZewaHYuLa1yYN8RqfH
+ANPGXbVkRz96dCzMG8bZrjF7B/ETUUmpJkFoUHsp9fa5q3tonTfyagTUisl1YMoWm+SFVRU+m0p
SWac1F2NnzP5ZpaZvBAuNduFfTdaM0Nlnq27h3IubVLx+N+ULPaFoeo/IXNL8zSUXH216GlV0hmb
c6yjLlKJKVs+0uVYKQs062EEXwEFr7BcMVJhIKIpLYOsR5QNX6hCUpvIQ3t274+FxPqRlATXSW9s
7RVMWbmTmE+avDTrHZUN7iilYUzCg6yf8ix1UZbIoGnjYzRB0G+icAzsRIVl7LV6V46x/Uj2IJrB
7m5zFsrhba3PRfE72ZfU+RTxh1VrBq6GTRJ/I50TRa+xy9jlJWiGjQlipaPA3Jo7088/p/CgyA9h
4xZ7I9jqj4YHs0VEooLQkB2XbKun+qGNCNq8WxIDmqCfToNxzvSd259lq75MuvRJML7k1Qo+PJn9
XsjuVVd+0NBi9Sy34yYEZwkZI7IfdJ/M2jJI/IKfvK7dgZbATvYERE8Gg6lOmYX4zGcNaDB3rjvs
I+TzWJo7o6qHnHpU9m7jq3c0Z/kbxFKHCOpWXcdf5wdWAkLxuw+iK4TNFf5ae1TvOaLcD7Qt6zc6
wWfB3N21H84FtK76BwmLBKQiIF6lHQG95t08bq0zL2WHMoE8vubR+OEF6UyUddNn42d6CD/Mw3q1
CS0A1qIDoOFGTVkI5XYVE/K3NQkOC10t9TTLc8eJqFdXQuz+RtwwrFx10567H8Q+SE8Wh9hZr2o8
YXmzPdx9BAi2dPMo7ayHIe7BRiPpazKLp1gxHiQbpZ1OAzMSsjjN1OyxJaFA7CuIpuQgR/PfOiCY
g3S05+MSMv12Ys1up5wVg/E3U3uZ+su2z1+ywsKvmQdWVa1by13gvcOJmJHxxb63RecNU4J8MnG7
OXMzkzZC9deSyVueAfvewd3FN0t7CfWaAqp8VLC9pKNCijBSgKFC0Kc6iMIm/bkiJW6Q4GDT8FKs
eDWmn8r6sKX8TG4zw65IPe+km9LabN39h6H9unpNtgDoyIhR7qiQMiB/G2xRaEQy5d5InAs1psPu
pbGluzIoh1yzGe74Z8zU1Bl0XTIimu7RgJfI/Ku8I2AR8beJ0bNqiEacVXAlzTw6c7O1JfOZoSMw
x7FnkOktJZ0X1rNbpgygO+oETiL5Rmj56UqP661AzIJG8ar07wVe1m5LraCuu9WneMqpa0wEU96C
RP3N+ou+GRqlp0QdV69rcY3ju1E/UbBU4NUStNdHv5TPxbzsm/GFwHL/aEg0p3CLDccnezNQ+NY2
WmDnr8HRX48XrezZYovTCITXhTC24VMi1w8mmRpVFz8Q4XloSuMxpuaQ9dZVSVmxx+ZXiQzovEb5
ZdDgb7ash1Sm/h5n+6ebRBUww/oXWvO06hjK8I8oUrEbHce3lfC7s5WH2mFsBPHZ8mw1h4R9vY3H
6Bx3M9LZ2NH80Tayk9yTOtbpqNccHUcdkV0OiYfbZFG3K7urHRG3fIwRJyZ0U+aTHCGNUEY0lNln
Lb/2FUOE2ODUPHM1sw6S+pKSB9Nbs6tTvZVauyOr8NIVIEcaETMDNt0qfQ+j+CMNYzKpnb01116t
SYgeWHW7+zxAQKxZx1Kh/pq29NRp/b1DEq6k7bM2IK3s2sesBfJeVgD+8pgvzTFPpX2BFLuZjXlX
aoT3OmvATCxjwnyVWhmKVSQPxMDznu/XWX538KyoqY6FT2J8H4mQH/hB26E8riJwvR9op1d3XAs2
TYSdvsGO1aDP0nmNA267ZmF92dsLkGpP1AXCiAE2GBtc72Aq6ApOQjjLGplk+Sl+ZGKLUODwc3n1
J2RXTs0okoQQSc9yzqFRbNcGf0dP6IfSnvIl9yI6pKj9VktS0CmFeo3oIio8otAwrKFIhOpdYHcj
qOnE7UmDWkDc53ysjqK81RGiPerVq2o+zaENqqDDB5J36kolFWDb2z9Flm2n9m5bj13+1wjvH3se
hY+VwJbC/rI9beIGE5pRpNsom2/d9GmDLxhwjeG0ItcSubeoeZQ6IBcbUNahVCKlDSMCNRDT7ZhQ
qXIZyMM9ceZntljAyBVZ47huHOvZ5o/oO4WTjhKGHrMoSekAMgmLX/QtqnKwOw1rSLUdy9E6GD36
yXGUUAK9cdrRfBstcxNLoZbhxfSuhjY9NOC4BsZNRjzVbHy1yl8t1lI+rb45F5EDHaOzakblb6O8
Z+uewoZpiLDg6MTHYU+JPFKKsFF2wdLvKDgO0fg2tQi4Z6AuKpxU0twhOa8WnmfNYndSJtrUL01/
ddirh+nFvLNvoAFVlzs7oa5A1tHBXgcGDZg5o1ckToEG5trkvKqZuEkJPGU8PqaMuXvox0PWnhSA
ZPtgVd2fAG7U7Meijl0uZTMc+/Kj1U++rBDyz9X93PSo5j8G802Uh+qD0z7MC6NY7G0VXvTlQ1fQ
X6FfO5lQ6+RR5Muljj716iefLFeyvoaeiVifs/VsId9YO8sno5CLtViuDC8ne/igz9dp2Zl5oPxk
g29Op6G/FQrsU4IIaHWt8QHpTFzcm+XfaOGJrvDMQMkCmbLRI4Y2/Fh/iYqDnKhXYrkI1HGz4jHR
nroxYaWzOUfZmG2mP/w4yok1guRirwxppURDY19V+eAwhsM8qe0RhU7ZX/XhD73LgHhZu3B2a8aX
CS/FPiEvH0zsEqIiwPH0FJnkgO2b7ttiYA1HoggWXld30tsTPV/cu0Cm6GRYnztUe9Buj3oeUIbH
2laMQc3GZyX6zM3v3mBwFbw6lNx6latfxfjuqp+SIm25DGBt0mcXvUX2W2591yZ7OY0LFAf1IWWd
nryW2ndYII1Rf6YiRodPPsCYbFeuaDetrgnHKUJVJUXP2fCS2i8d+t14lFGHv83FZxq/MCtLmi9p
u9f68N0q7d3M2mbMqLemxxJBEJfNJi+vkfJuLYxhvnb9aSWdY15eo+WZUeFme4nsW2EhwggfcoIl
bOymaKVr7uTKLbShhSVlpyAJLVtK5hKtu/Flm0/69E1FjYaluzL/QHYIb4r3Yd1vgMWsyVPkvxxV
flp8TijCK6RWEa2+rX1E3XRmIaemi15sxLYWGQIdcjICCBhRAFUqvdYI+zI2juTQTEwFpdFdrsp6
G8v5Ux4/W0CtPMNBKAvgaFECpXszDZY/Sf1NQzwt06sh/435Z9q/l7FyrES3rxYIcnkRlV1uMrM+
Tl20a7UOy8DCvBfcTyRIZXOPgaOLiLl2MBSbJk1qrAVWWe1lh74llOVLlzfxhYpQWRACHSc9Zw3G
7rZdLhpXiATu0ozr54QOao7e26ajjaRKUprcs/XDPDHL4NbgiQjjih7Q2hIYSntjvsni2PTFU1GV
J7ltI3/oViobQ7mFUs9oJHtQvEK3wkDNIGezRGXfsJDBS07ir+tkPwAOdDE4IYNdA4Y1/PZKboBA
kSekIkNevnUb+R9sbdMCn+DOMbH0gt6OmIflWFh07BCWYeS9WwzPLALEbE34qksn1ga5OCKFKp17
Ge5K/RYmT1r2lWDBngMtvRgRiwDnTPTIrp2VD1Gzi+XA6l4y+56P4DrTPWN9Tb1pGoa92uhijtwl
qWvrFsaotXIQmgr4JJxPc2nuGtiHoUEZKBjjGdKfljTFbWA3rJOIpwtMWQwq2Xcsc3Wo4ZHpc91T
Qza3MQO7jizEhaG0l/o8kPO3Na6TtyjjHRpC292my5bZFoA67LYF1FxnB2XUggREblV7o8rsQkR4
OAjajqg7JfJNmX7zeXKOpbTXSgPJFANR6AS5QLCWzNg2JEOHYhTb55yrSF5LuXGVobtL6lzTWzsf
CJdW/YNx0Q5y2vijIDlhNUBxc0bnLWQLW0W3y1IKFiLSJCLgTOlFb+8RNgVJa5/CPHuetl2V31XV
QZgaDsgw26NUDrtF6PsZuyV/zEPlxsh4JgaPED5k/guUBIzPuKfJzCb5LxmphJhrYj5PD91Im9xp
h9CSP5xZZV4oKkzb7N4TntoojMuQJzs10rcMENxqevNTF9OP1jNGQDtr7ZVYz0DyE6nI9oauErFt
fWs9CwVtxalVyEJid8sRbubUGFjMIqP+oscBw1Lbv26MPmO7oV/TlZuq2b6ZIXsZf0yuPDWm+4ml
MNmvTvxuZ1j44pDeDhjbbm9hSbSC8aOt5nsVsgLUgw5vMTzVDOlrV9zVCYrOcnzQrJfReom6S2pf
y3y46DPDkkoUOMzEsg35Ia+t6yiCavS3CfOCXplBP3fYjJaIUplRG/KIQ8mcZjIU+xVoMZBXgonW
RN0n+rDXkPHJCoT3QLwjYvoh6c5mI9yQqvqbdNWX3SF1Hppj0wnPhNw82LikJMy2y5Acdd7UTOp2
loyRI538Ma+u1KOXqMVJbo3fPZZZ18pcOKm4MLkqC3IKCLWzr3mIUc7ixJS4wAsDj0E8QAj3C8oo
TcyILW5thfZCn8BKRoeZoD2/6yRPXcPFWS0kwXO3rmaBbVFrUlcx0cOVuupDbutXy9yVPTpQVTpP
LbutCQcISLplTYm2VUGG/FofLNSB7aycKnwjEcF4CZ+MOQ9icFVadVnC50kqNPRWh8u5UZ+TXH80
U4USvyNUY6g5yfpns0FCYDXBJE+3phsfh5hoVCwouHMY7pA3b/0zodZXpxl2xgkNGpI+FtWW8ToO
POZRXmji9zVYCP1IjKQEY93nRNc0W3su/63WzX7aW66a4GC2E5JOmaMHHKKQVdo+E+48bwHmvlU2
HKZBM+AkXt4lGzsD0WRZyFgwYMP8L8zpU+0Ijxsmly59G8vmPCSUAcymgMCByTKBgvnsmq8yIok8
VZjNuN4ZlnbXpAc1dqikQvbkpM0Zp4mgr61dhW49o6iV6RAWjB49tWnHiGAlvufZB3gQTEiq/mlc
5TUNj4NUNE5oBLgOKBBR6o7WlyJqpmQk26InradheerxFRAJPhKdIzdkYVz7jhExXNDR8hGpjbdC
PtX9XtHkpzIxgnhhS1rt/yPpvHYbx7I1/EQEmMOtJZHK2Uo3hC2XmHPm08/HHuA0Tofp6rJE7r3W
H+NfN+nsKGSq9DHDpQMIlTrypDa99o9wYv4j6rvSXTx440zyu7eU8zxhXTAQLtUatQnZZkj++6Wn
v8+tK/s52kSVxxopAY0o1SB8Z0X428fkZnFH6jxERnVSSxZDXWUHkpX6L68WoaXyfkBNWzwlAx8P
JWmzgUPJ501rxujkD3gWrOSYITz1jOxbqEhMtQJrn5MUqg+LTMZMm8dHPyMEOwJzK2zXPcrZMe/v
HeOUonyqW9Ih3OcgVm5FfG+NNxAf56r8aSqbzQQQdRw2I0pcbbyDl5KGIEiMsa8iXlrV0hazj1Cv
+3Gv5jdFvlnlY153dwUDcFkra5nT0qv0ucApG3+G7jXyD0xS4CI7bnzaqoVvNfXPTBrHPq0fLjNv
jEQ8ysLfPIw2AnJ8C2coLEgjKhTSRnfK2ncU2eA8z1xvLhs54HnCs15avml7FX/WjIe8WoaZ8tAj
n0IFWmRArBrazyNCBnKIADmlySa99mm5VktbdQmvMtTKTk0X8ybJAlUAzMOsbrSXqWGYagwOJzpg
fJjSHEJ4karw1p5IgtM4k0u0Dj1LRi25F7+7GIp/Ezk0pXKYeXzZig4Sa/aHtrC+NdbiMKx+ymlb
94q3npfVwoqo2TV18oODBo+M7t4tsX7pZbCM+3vaX0IscJCmJnOGzBmMOe2/I2usFtO7xDiQFBBJ
GT+rSkVPYVA43eFxd+VdGrizlj/qXqV1zFrJ/HM/n/qoji49qGDguurNB5NO2PEytOcaCBGlAsII
SAU+C9AJf9jkpFAYkCO4W3aqTEygF54kpZ56cHZem70b1jGfd0/n/LTc8poOyhq3vY9OB1sPFGvj
dv9BFEG0VuNPtTDP4Todx628iXfFZkQuK/AFp8hDx621oRh5x+jbddJ0m77rIiN+2sKNHIm3qgQT
TLVHxT8MDOtPLpV9NdUQF9avovd7NygOXkopkhZjJ5d/epOAMDkEOq7tsujuiSudxRTkuKi/IhIe
3FLnk/OxIElUiIzy2NhVmINZHkMJj+DIcW+qtNFwldAn4P6hWVho6D7aMiD5mKBOXmgP6XKgg7c0
JAN1CDSigP7jwOJm6V6G8q6Sf3QLsGnT/sa/DoTgTHiE51JoVZr4IMlYEBYZvHVAQohUCZTOoqTr
MqeFXbK4Pr1gXIjG1WqJ0yktWu6XGcbigZUo5mqQeOR9y78Fkfs3NPxnGYOOFacKX7pZBWQBdHZF
01BQBXMf8XsZohiUXZsWGicdipXfQn37PFQRPveaIOF/LadqI1LnlvAqe/va6tcqxSajeJtWmFhG
zYEjLyveTX6jFYokbEwqjHcxQmgz/kTV2QWG6eHzYG+HYUVdNx+FOeyU9q6zSCeslyU/M5dtWCJ8
RIdDJQcX0RsLLv1xgr+hrToZziUmm3xKpQhPFh94Yyv1rkk2ZfBqspuC1WVk12f3186hVMzmpbgP
hH1kCY5Mu1UH3Cym8bIzjWtgPtrhEsXrabeC58eTBxpJwhL/b1Z6EOSUC2EcPCUMTFh6hFUvbYJ6
Y1k3CStFiH9dx++seDg1nFKgFmhnwr2FJwYX4Dx3rVLeopb9wk3bRYGSN/J9RL6EEEX3QErhn9jA
wH7E9ONjYy/kU027gX9WR3CSRe9RnzKDIuCgxGgyUhvfYfDntV1LoZNHGwWXyMjd5Kcy//SBBdkg
w2Vwk0c6ylsLLl/yA+JwQ2FXBOozgI4Af8qemrvOqIuTgbhpF5n74j4vr6M8B0zQpV2v3Ybqj8eC
++mUdGdVWqHUMkjUoRTEc7rKLpD30YNX7LBSyfM8o2zlQs2tAbQhbN0SsxnfZEsNg19qhPBAm1DK
otaok1tlbcnjQSWe06LD1HQ0Bn/4lgK9AXyB8lCoIiWdnl2GHy39ltJvweRs4yMU6b+MVYqy9hEx
HyKqsOWIJ6FF54G/mnGNHW3eDkc13bfxrHxAoXSJk5PuMA0PJdt9Qwkj6DxPvPFVq++i2uqUpls7
LqHpiSyDbYayeSp0PnXESbkY/3Dxa1fJuE3/8QSnuNIbNG9jBmaCDtp8R58GNkkU2QrWiPB3CK5W
t1bPfRBxb+l7mtZxnWdQNrKX7NSsXeiySBNUs3JpKRpaldVx5HVg8C9MZ9MDefbJuVN3ZrcdsQjG
zqA/rcHHnKA7YetfgjokRgObJt5SZWwYEwMygvdJsmJPrtPvUcBS3PNwA0vnOWLD/D6OmZ3paEBB
3KyRiAEQbX08lQlmjypexdbHC6B5kTAw6Z3EUnUyRTpqcrobxQr/PfVwzOF2xMOQ1/HKlFeytYl4
vvug3XfhqS89x4S0wrAHkalxzwJntMcwZ0JDrLEcjXKdxunKNpESuDImxfyliAlyGxATwWQ950zS
QgT7lvXScDVhkFPHXY8JqeBSFqVTqZ7r2qmLldifSfXYWtUhAIpQ3Y2gb1Vr/ifoC5iwtLfryB6Q
pnMbdv3LzN8x4G4BMMcBBB6nqw+peATqI+PbRavC/SIm76pB5g+eavjRMUfy4gJBWgJjYWu3xZdJ
1Rbiob6kBb3ep6VZngeZKJ6sTR+DgWOnE9/NgD3SZFFUhQ4DYLNHi5FWVw9bdfjOO1s3sckO1q/u
tp8Yn7InabbJF6hFbDvqoqSU1WQaN2irDlrpUJj9TXBdXrpflYu8j4Qv8ruwChH3orMvqIzsQc5r
UCYLXTKeXtzinPS6TZYk11qWdnEV0jgQmxTualEGqmJgskpgLwNPzta5bhI4FQC/iW6J3QrXtT60
/yRYtK45D5b30DQgcjdz8g7lc1D6iAHLu1eaQM12Gp4zYyNYh9rnTzj+uLjjT4J1Ng3mWQKRJXKD
VHQ+qfOwRIAXvATR/2rjc9S9XWXnK+fOOhbsNZ5C8lhBMycsqNc5utktGsYieLX/xvcYZiHBfa/h
UBrSldXVLzeEU9EnzV2LwCXM/1Hq9OP1Pesh8AugH3IVpk1XXCc6rniBTSueW1AAjIZjq2z8rNlT
B7NuegEE4yz6kpNP6kl+j6WOu36wvoVM5LwzSJgkKFTEyaOx0VlSs+2hqObc7pph7jI/OfaRd8wk
fuRKZbWU1mru+C0PvDGQvt4sOmyhBgF8kiT9KQLDS+tDDzHRzYfM19darutbKyeGPZFRD5nxHEVC
REEkkQzepE0RZIKxTIUQbMEloVBa+0aZOqoIGRCTkBDSIYVmI1zl4qaAr2mTwEm1Zpul/GoJfwQs
KVD5qHroDjd1ux5QHTTAy+lf2NNcQSeKPmAM9aDdOdo6iOCu8ynTIgp6qAg6gDTK3z0Yu88BGobx
mmiaDmRKgkHSkKTqrPkTD2DBSyCGBdhq77nBGceHF4PHww3MTTxb/zU6mI+h04GzmXQizs6BRlGD
UJGsBgbzGcLccVyLIjw8d4DJs9B5xHSnTqt8ut4gRRq+LjWAxAE3Oxa5WiXRQwZ7pt17bAGyPPHi
uf1ZNek1dxlrEtrSA0awHLVaqo1M6dVX5941hBuhiM89ZyOt8vyWdrSpGdKhkUp7HLSlTF/moAWb
eSBkt4SfvmpJd1IEp2txHojmVjQwV9eKrTPjlbBYRLY3kzc8/TTSc+JgEFZ248rwz56Ebs2Mtm5S
vnzWqzynpjoS9qkLZE/XQNbtyxDZpo8ks8PGg1UFchoPr7w2SHOCKxLkLQ7kzEiYIk2e5rVpXdz8
NjJRm/w3gxw1KbXKTBARI6Nb2jJcT0bZ1Jqwje4j1mfN+AUStgiacjNSV9N/dfSKMXDHxdUjQQzH
Add/fKkScHtyKCztnXTIgpR/Hv/RMnt2+uR3lAbe7YU22AMSVX9hys/aPeBPgiTBLEkQCIKZS1le
FYTf5n8COxZEjksIb/4nKH7e8meKNmIi4EOT56Z7CUmnNxB2sZtumlu5qlfDT3mdQvn/PAKwbOxo
LeEffARfOwqbV1PJCoHQi3KFCh0jk/jBK1zLU+aS9XZPwmFKPpdsdN2EDU8Cf2VJdBMJM+EFs92F
eKOniTcHfw4upbuw6DeTNw6AZeZtUIyLN4h+4eI/w2e1V2/VmZ1w+JG2UwvN5IDDWrAhp4r4zy9I
LQT4UNi4tRBrPdDbag97+NTiceJXY7xL2abeih90xMDTKUnsGEevyRn2g9QUZkUvu7N0ERaXrN2P
kcNWUFpkW+W1ILy+nVcLdAYzLdmmKdvIpkbXP79Ndioupa8yf4bBD70xUnDGhzxZMbtd1i/hGP7/
26LsiBK1j1KcRHEXuwTkJ1AL5BzZMngXkDXhul/kJHJw//9XlCZxKA7wZVbeEnp3OqRC4aXL7ry+
acTs3mExCuotxCYxA9TvBM22Ggui17H9IT3phOhQyQFLXl6njh+odz1pNp1knN1JcRWtM/dYkgdS
88Gx7GSoS9jLVm0PIFxtKwaxeTAcEgnx87m21rnAwHOSGbQkUNCg+dgaYHtX8aRU3rbPhY9WJHZt
RlMo4q7Or6H21tCu5NXDq38NoSbETlhJSLV99zBttG1sK5T56qhiQVEj6QRwCE3FaW3WR7napBHq
pmhWmHRQpDzM4tu0KBKU4v5sxfEjEnBzisXajUnN45jjbKs6alPqxCldDYajmmJs0PtJHRb6iIvK
FrTg1xqzTRhGvN59F25bNHXI8VVBlh0BOBVeVHcKnfCArKNQ1xXBflutAkgofZJ3cX97I56ywkLt
JhEfOQwYdIkPR/tQN6ta3/byvhIdIcYC3WZc6737idKuwWJc4lsH7xRr1fHBoZuiWPIqIyotgR3R
jXb9Tp0ODP4mT6wh7pV6pY8LtqOqOCaTXpWjW6fh3ujtyLNRuUxhvHq8CMpNUVz0jFRrpOwuXeOW
zaWznoeJCW1gETqJCdIfVyIqk9Y7y224VYkjEJT25tZnc0i2AxKrHk2DVypfBb7xnI6b3mNlqn8k
7VcaxXVOTFXT4c+NvVkbEZcRI67mwt6hMtJz4Lmk/UPhmGk8lmgPWPxZdJGh+iEywGMA1T62956A
kAj1dYRgWKiTm6Kbu1QrFyqanqQEM9KqL8KvzZNhrNCaF/Semr/og5cJCQ15jcwxZzriZQC0sFYA
NTyh00ch6tQEsn/DPhPmJUODADSLiLRdLpsEg0RUt/MA2kciWLSvd5WG1dQSTIpoMsv8QhBbworo
y0Z1t6qMTYvwvwhJk0aEzuDus1z8GcTmLhR8q1UZ/Xg8KHxsSNIk4mSzt24iRBzqgfiOa070h64m
60AZUKJz7lINjJQjQvUQqYDOkwgnTJDVhYuiLXdpBPhgIa2nNMs4BMMSyka6I6clG57fRaLbgbhk
BvGCVW+dDes8lguSK3zKD/xFS073ovoQo+zRQ3ccKAnpzsS6UX7c145J5E2pnJPSdn84KnphCQKZ
5yjjUTx/5RLTyAq0jCkXGgqIcGxnRmcr/F9go/NsvyCjYI6Lat8Gxwg1LEuJ8m6abznbe/mez4YU
I4s5TAGv0eZ5fW+1ld6fZCCzr4wcCJ5mi4pqpoEIBV2/MPGQNoSWwJw4YfH0iDg0TYx/lvxl59Kx
dn8ybJb878B+qxfatrp4eeoO/tN07ygVmR8+hXb1khWCeiGi8xrepEPqpPRsAdIykNdJdEG3M9Fu
yqsI12gM4a476lNGwlhePcVDmRNF9yhdIK6u5XM1ktOGhNtaNLTroHlMQXCDp05Uq+FeBeFZgYun
BCduKlpusn+DJ280In+0mEka/NY7AW9mQDDEGZQkKmmb9lcp3ENUwg/Y3Tl/uv0PH1ZfPmAs5zml
omFxiqtlIC0lbSXH77S6hOWiFG15XOBuicZd6AbHXCBuWGdW4K3Olh01WnDLTg3o6Qs7I0WYS3+V
fPCGs044CCyf/xhlkBw+EElekwxEkec1JdiH2F2od23cBsQYm9kFjZlWEwFo81OXXBaorsuANeeL
qjEy4Dz5JBskBS/IiOotO8zXRV5tpXtzqjKn8eFNyNAs7chdFLkDgB1Nt32O6TBGbjFvj7YwJf5l
Fd0VGLXqlSGzzLGaU+VLeAdRIJysqMYQoGBqztGC1Ta7ScJfNOMrQMnmOgQOjZybmGg4/uBZSToE
qBn6hSevC5dz7lNlHKaOlD50imhz8hXpn2KqIGhG/EvJuqx+CySwLvAhc4qbSCdKx8Rq01YbFpmn
rnnHNJHumr6UprBusrKmZXqCauvwNQ6P0vQXTVAuZRn1crHwsLqZxoO89oHIXFVBP+1aG70NSX9y
bbO4JQq62itFGgD7Y2jb9MyFz8wkDNyZ1Grp3pAuusGPAinrAuBbCXIF/bskbFov/gpplQ9/VaA4
ir42dThGWq9D1hNPfLH6fo0Ezkb6Ma1i2x51GhEQ7VxbBT7iauJngKA1DkDuQLbSW0cVUsP9eB6h
v7BAT6WAUql8mLC6Ro3wkZA2kb5pNr8DcpdaIpuquHV1MFcGeMHQd8TEIvOCroVRnQ8TyokhLyAV
w4/A+zHPcFhbiD4q44EaL8E5ltgpsvuwdRRGxDZOZozd6Mpid4kG1chfVcDNjT132BfmHrBkTsJf
rn4yHX6mJkyLYHuFkJik3DSgjLnSU2FZOoVG6j8fF+sEBXgkZrR3pVobzyRxinCpZzITXg7VzdyT
QXQT9EDODzq1qv1NAwJHiyoijr3/xC4/7LDsOQ+E7Sj+yzVSPZ99OjEvV1ZIkZ57CI23GrD6RpTF
wl1/w30cVEww+6jnLJFBa5SMFnA1KPpTH0W0kLTHETJaEo+mv1Oi74SFruGCVnqC7tU/o7jqwCY5
77n1zVBtdRsWzR5DxLNhoRaHlQZ83smHHmVoSK5Fi4cfuXLy9IYFuhmz3LqKbVBTIq1hmER+ZUlB
fXUFagTh0Ux42b3cH7ghVdEJpHUAECtJH4tH0AyXQs/BvumGOWMlXwNIWp8ehO6iao+EYBQO9ZbM
zRil5zEbVzH5dP4h7/eG8hernzynrDc/5FzELgu6ouozQbtZTB6SyojA8dJ4mFEUykEeNX8Van8s
enK0CqSDbBFL2Szp6DOoxxLIPichI98U9JDFTkutQe4MxhFElnvZxMznzRTvPEEMCj/zFAH+Lfgv
9CQAR3K807Bi/0OQyvkWZzNTXgIOZIEdpKs0ZBfehvoRJY9vHYLgHnDFYQ3SyvivaD3D4dArhGM6
7sNiR9jtkDB1X2kxtpirIM0E3tdHrN4Uf4GUaVBOJZkC/DCitHP7hebuWOggteA3JsZEWjAY9wJW
s4Mm37VsJ0O6t5dAPyXBivtMU9/TOlgckaNqxkp8AfsB+IHw5L1DYlbhLvj9wKygM0NsRyhQ2J74
jm9hugX2HtRdEV5c9Ct+vmth2sLipXDN11xCtAU1K8n8kXKegr9IW5f9w+sPBkEECrOruQQ86aI1
Segm+gBlO80etXczyhXHesue6C/GC0K+An/hDsCCbMZYW8j4EMs5bjS7kZehiKCCvsFNy/gjrcXh
3KfnPv7VSVEIykXSkHO5xKBT6kuV22I4Yi/BsNrz0eVI6xb8BFrH+otgit9te4lNR+kuSfuNvFjp
ZqeitV3Naej/ayl7djwCu+t816Mi34ZsfeZFq7mQV3q2T9J/of6bhlsdFFNepvnOMg6WQumkE41s
BYsciMQ4Icxi0S8Kp/WXFTljer2Lc79c5CJamRyrpWVWv1EPKHoDxfboX5Vn0VSCQzwx1mPkkx+K
1X1v6nYwCtwuM9h6lR7fHw8K4IelhLi5DqnnfeDKcBm7o1+oAzVlI38gVmmjfYmm2bctypSsg0ek
inGqtJIAYlZugWfer/R9HXGIVowfWfEb0izXvnpGUp0Un2ClqEeC8dPGYcSe19TFDMs6OTTuHS10
bv60xYoXv1FW8nguWdSro6i9lA6j5C1+eShoBYasbZx9o0fBhgS3c0D4jYk7RRguG9Uyt27dxE+i
SezmqlxR9MbKVGo5CRJtsMugYkLUjH7+MGjBTBvel1LlioMRpMSo42LojHbZtbqT5Tj5AiY8qwVa
CRZmXiwx0XDv1z2Ed5ItJd7XJj9S6UwBNeBH2S0rXEtTiLGAIIigeOi4WIZsCmTvRx7ht1JNr5dN
VT1S6swZ612EogIQ6mBa0saz6lMTJtkmC/DW6Dq7X+rKMAkV+cxa0y/RqnhokrtLrRIDV3s8POZT
7keOujPO25k8LHC/kvxImnaXfikFAXOEVVH6PCtZXUaT8AdAuJxWLmsIlxW8X4iBFBzZasS15uMH
8DE4V4nvTL9cWxIfJRJUapBP12DqqZeh7D01C4w8HRsYfZeyRBF9c6y0kzK1iEkd4IodRm7wwpwX
WbAwjH6pNtivoKXzrdv/yyXDLsh2KSoqFYyQjJiOPDSNL2QrYgXdDiwlVrGTUR8HAEARAFBaPSRQ
d3yDHtlgBXAvnY2QmawN+fiF3KAmd0Q8eeNSQO1gxCl6XmQ/BI/4aLhpRoq1X4VrZ+CWnbhCaJhw
IJkt4Jju0hnrRUaxZUEdBXpFBYZPAbhtSMKkvZ1jk0feqA9RBORNo4D+K/akrlTvdBwwdR+zqkbm
KjJRN0+fbpYER0S9z9ADtllDxCoh/eYmVQVUiTV1J822jWxDIP4qcWrwEdOk7h2fSZMsJESHWrqt
ZbuQEFuOD4/5Adqlb3aB+tKbv0BbW1W4SAK2yGbE5sUaoBj/LALoIvLsEFAIxN2Yym7QXhZ3qxYb
kBkJSwhlTcT09hXByZhnWrpATcvd6q1sbFLLV5iRRw351qPLzY6X3hF58r/d0YJWD46G6dTCDjJO
q3luv3vvV+DBMXfMoZ6/QuC+0wmwwlTM/WJ02PmMsy6gjyPnWm9enr8bG+SLJnAOknrXuiiIQ7MU
oOILM2RP2aO+0ZAkaujINvKwZBCAoBzCleY5UkNc3QxdOsIOk9KToJ1gHx1dOtk25q6Pz+xVOEAg
Gb0ewG/YTc9enT71doqf/ZdY5KMEt0o/kZCshFj7+oVcYWuU/nXjExoe0dhO4HNPQPfptKExCBn8
VyJ+G8I/UQWOzQzmSt6Em3Yd0BlORoSc918Q8XUSgwggu4lqyUmEdNmb0nz0idiqF4p/1iWHdaUj
ZQd/OTePBYjA1+QXByqdjHiCCA6ciWNHt2xYL+WxtKeH0RS49k12poNvPiOIbL58/0+U4MzN54CH
3Rhhp9Cb869NSimSYENWDqOjOqHorkZoLWxm2d5cYtxNp8oX74DX0xSOfPEivCNKtFpYE9cJVqAn
95xCA8lbav7TrV8Ngct8f4jMSLOlwnzUWECSvaWfR/9s0r+BfI1BX7DWHmOXGqxqWWeZnpviU4Nc
VP6S/J3zaRrZbhz2fAKNbiecjshczWJbClepPmHqTtKLWH6HZGmPuMy9fxYZftmP6fH4c86mmIB1
9PPHHhrCtRsFTFDddhQ2gbl/8U2wXDRcQkRtyMvp91GBFAZg3Fl+74eHKP1Ah5QNVCkKy4Q4DP3d
ofhQsqsGmSr19WyuJ/uRWtKKn6HggYo/WXrrI7uEgPKIa0t8cL3oLjEI5r4jXQMO4i2uITIDBWsH
nafX3xNE1Prf/K3SnyNtIRS+/9GGu8VyrFzHRGTSIRav3qHMRln61UrHpvnVYL2lB15a0jfHiBXw
R6br4kt5M6z5DDAlf2QEZXtYWv6LfZia6sQlCxWAbrNvTvRkcdUWNz1cJiINQfmeqjTpDWXOKzTa
xak40TN5U4EzScsKrww70l+DgBHfWLzVx1WIEIhGjk9CchqWd94lpIdTFjZGFnJYCL0mA6ed4xtY
gxMTn51v5/QUHuRPSROAMlMlp/tQhYPQ15hkdxRfrwpljccdXT9GEQTcGLdpNp4py/wKzK5SxIJb
4yQSs02UaTHnEEW0D/Cf6F8AlBSel1vSu7JlSZ5LvM2JCWT/BVMi6o3IdrZckvtpYYyPza5Fjjmj
B+GnWid371NgtwSVxNlPM9eZatIdob5ZfwuVR0+/febE5JGBsO6SC2BrSyLNMNeOrjvLo0XDbolv
bXLgqejUHd5SPnwrXgq0dapbTCw5xX7n8hS+InlyBIprg4ZgE6zhlg3z1FiM3Un+xY4DL6jbQ4BJ
/cBNq+S78TGNz8YylI4q9IDkkMXM1yRyukjJYVL7QSeBoGW29w5YrmfNROIurM8MN1jSOvwlWpAe
yWIHFObgVwiLFQYkoXu0vF2cXH6wSZqbHxyZP7X22lUzWfGunR/+xmlHlbtLIlEulV87ACc+Svmf
hUqH7uaNXd2kC6salHdA2QgIsBteeINVwpD6NUvp+BO8q0v6HcA2V+4RlXiefmvJAaKUNgiLx9Od
q+2cI0DCvEATN5gdsbeTawZnTjFnuvPNFQaYslzBysDQoOggL4/T3bfTdolPFlSWf3d8F9GyZJ8W
P+SxJbOCeriYLO0BXmI+Cg7gT/dB3AEy565bynYDfuc4+f30HKWruneEPwh9NpQa+3+wou+HuOtu
mBA3xDxPyt5nyR6S8Y/+I4pV6fTbmgtAIRX4JlyxIikkjntoYlbWYJMvgE0VsZYeXDHwGqQkJZD9
X/NCtRV0axpP+oKfP8iOeJiFYs4eEV/LR4WAexo2HSa+3FsFqIAJUwKeJVaMIPtmwaJXiWeJPMJu
F0qbgcgZec2sWwzclru63SG6L5unq71Uwqa8Za3sWUmGc3TPX/IvC753jx/KoTupZ0hNMFRsxAXa
mC/CReFda/OS+cOsqI2cEwJrRCkQKFks5BefR0shLiRpWzMfYeej8zFw5z35xhS1Uw72z2MxAXDt
vgyGhr2HaE4lLT7bzCdhy6/2N5zAaWX4BUSnTrXJfqtf4eluQFXqr+9CwFKjRjy8gi9Q75BK1B3p
za400MIVBWp2XWWQG47cBQO58TlyEJJElY331+55QxcfklDGbDZXwaAsnZ/ISHV8Ctw9//2JUKTk
Mvjoo0cW93EkiSfQg2+0ewq5E/qPCZ+xdevknXGPaUEvkrLiozEB/kZKTLaZyqMfEmruCUDBXVxc
DF7UyMuzbTcFD004yKC6fMuiShKkckvK8igzh86isPkIaKIQolFM7PNNJ4pBzpCCTkj2m5OlTxEk
fR05QsdkPmraubgWqiLZngInLhXuPio89gCFaCEP+sUKKnVfSMIfMviV2rCzguv50q1Jbxm9JDk0
i4AZIa2I+Blp1qD5yChfc1KHw+q3VIMfDS2QSUua8mkLMpR3EqrisSL3c1yUySsrj7l2g0IFZEqs
S8q1InU3cK3SeGe5Q3yOMu6r9F/URJgttooLWshgqtroVyXADdfdx4R0F7chO7buwSxvsbEsh+mV
qEXerQ5QpwK5Xar+BexiID4l11jAtg1xTYQYlIlF2dPKKD0M33O1PsNKaNH3UJ8HYkJsSF1652nn
1CGH3Ym4YYaP6ncOpNaYyUyOQdriS8KMyl6vEdQu8/X12HI6cHmNaWz0CGyB70iRhvSIfvTiVoJS
5ZuqhS43sLbtGmXNEYn9Sph2H/NuTSJcti+tThcpY35FsGh/1EhKyRyEUKZ1FGiYDzb486GQtkNP
JquCLdsg+QJDkv6dk8ZJDZbObYCYvae3EzO7GuCSAm6yrmOjM48BLkgwQnBojUYPcUS+rIAA2b9E
w3cQ/aNzxOCfDUlgV6ThC9+hRCBS3BdPSSJ2wNW1E7ExkNRK9gQmF7pNZ+2D/pWZezRFuv4ckg0g
V2XeFWMb2G121tWDGZ+08GiND12i9kRoZ13KIUtavfsXDJgIgmiPd+urNEIZBJvJdenXTlOWF48V
vET7yifOrGv4rzyyYdUL6zLGrEVG9QWXVc7g8FzjWlkwT4yHG5xSjUHm1BK9Dmlp8SjtXUaITt8Q
ABSqiAnNVU9tizySPY4pWB8Okbw0vWEWWU+/PiSIPlvm/YK7T2EWx5mbHWK+5LpCdnAfjbdXn4t0
jyGpxBIoE/ytrCp5iWXxUIt7jubc/WYAwCnsVnu6dQdxCUkVpq+RUUqj4RlcWaHlBYHnIP64EtBq
cRNItWYukYgq6DVproek6MFHqjBxHc6TRD8F7a22/unjOW8YXfltr8qRBsQTkK0Tkzzdw+NeRdQV
7gBa4EHsiewV0UseXjVbUHny5Ks87JgqVEjI9lvH/C+Yq1ZYo5XMJ4F0dqjzA37nVELhSUpJ9KqG
F/5MNby01cFItpGwRVCaSuhlNtF4xdQrSAtVAPVHcLpGqrhKyX6UVhWFDsqJWti2Og2KLXYroONm
30ocItrKypfoZcr2GAm3fiX4Tu3j0F2QsNUO9hyQJ+H4q+FgYydFaeYuNDbpKv3E3V207q524krj
4sMHuynKbUO6i6CSyuiuQLlIeGnNbz88V4CxwSJ9i4Zd0UBmOlPpiNmTCMBxcLEagEbc4xw7rJwz
gmZQY4bo58aFIc9x+3sOmU5qRf3TiHdh7ya7YNzyCc3IUmC4sdTfCq9pSi/Fso/2ubzqiUwmz2E3
Qa1rWXIIiQrSj5cvknyNxsfFSTCSWIm5bzIr0F9UUr06LCJtww7C7tW3azP46zCc9cugfTbeXyps
CFhp9cOov5C1mBHGnyV6cjBmO0A35v9o0bMixGE9wdqN00ZbSKKEZJ7+wsuIQ5FYA48kAetCfjfT
AyQDIKLi/RDP4otHBLqWsaQUOB1QSy7EEWTQLsar2q4kolY9W8ifIDv9f4wgOJ8sLEgMM9C5fVnA
jz9NfBTUlRWfomKLLxzazZZ4/I0VrnbVobEmomo4/YzlqZJ2BgGh8i3I/8fReS05bmRB9IsQAW9e
aUDv2WSzXxBsMyh4b79eB4rY3dBKI6mHBKquyTy5Q0BlKtvF5H3Cx1CYOwkvl7Uwx5MoD/bKlw/I
Wap24RBySU3UELoWQBjjcnRDcy8VAA8RkfH0T78jPzvDnFHVF7+FkSg8gXD4ncUbq9762ANCcQ2w
eLHGSkD9dPVZ11f8u+QtBsDGuaGaKNoPJr3VQIFBy34SzVqzmbHva/QdNE1Fdoxh03vMnV6O7Hbp
FqKDmmLw2zK4isM95ggSw/aaw1z3xpUQRLeG8oPxROJ9Vr4LcKfNAe3NbcIbWJwzk6/om9dczjyL
XrhFZsc75xERB8VynFfAD+BfmLMAB3+4WQjmk2HNju23Q2eSA/YcjyQ4158aTnsWwfq/INs1w/LA
JgeU/6QswpWegd9hIqEh+QZExDGMzB7mTrqaDqAGe0UgH+z0OLWHpI2gMDKWI0hB/zOydn4wB4rX
g4TyVray0YMpwtT57t40QzSVxNKUL6BgieqCVJJ4GXDM4BVG+uxH67bdGajtZEK/+TehDCY7q1ho
v1SAjn4mapuaCvmDU6wVhIzCuZrV2TCXXryiaI0dKnYXbRw3dh9Qrq+QUwhziQxHlzfIfGQBfItV
yKGhTJQXCgjimB5u2YJkkk1SdyTgQV89kRuQZqslD7qNiAI1ChtDA18Ugkuix5OJ7ORZN0egmZlj
2ptX4+9o49hQ850XJdkhj30kBhbbwWx46/U36eABY2pw0842yc6J/5lJHWyHGgmQYn748iXwwIlL
/XorREmMEMLbhn16/mOyfQxosIwayRC3ND8+c/IhlyiI2UYwxBAlqR9x2IKEMBRAWHOZ6Hmk4N0U
eyH4T81AieXtkvI3sK8embY4HPO7Va3g10RTiHOMwsBbVfHTznft+AxwQQYrAOw0PlwWMhguRWKZ
0zOcVBxrAX2IPZAAO7CvzHtEw6GDBi73/lAyKkC7sNPqW2YebbSROd99z8S0CbWNgT8Do3bOCDSg
+B6DTUhATwdbCk6nS26xdsgV7AS/Y/cr6qOmvkP75YfxLna+ehbWuYaEOWYD9KPIuKa/fAXMLYtk
WTlZ6JHQMIaqh2Wj2RmcyOzQgL1PP0NnabTLzjohW6OnQ+mj3s1TGAZ0DWlDGygArQxvSb06gNbE
S+Fpj9MvPIGzMCRPQGOARJ6VWRDhPFHfaDFLthwScyZBBVEiLRIDMwQ4m7riL2RdX1A8z9FLz/x1
MHKfpFa1kPNHR6nYtO8xJ1wnjx7TTVuOk6KHkQujWfZhBbJcdkd1IbgU96kg9NZCLIj0qyge+XjU
AnleEgKn3M3+XXVXTezSYSIoLaoKxx7YU9arxnjzpHMuH8v6s+KKZniGSyGdo6fmXOHzQMyCTU9l
ytCyvJfkM6Ub/6s4a5NxY2FcKHXt4m2Vz5GcrHD4s9HlZb2+AzZaPrlzk94AtbniO+acrxwII8qn
Ut/K4V+S/KichJOeRnX2Xcrw59Xq41bT1pXgwoU9ECdiYbA1r3Cu2CaCdgwjM7TZirYOgsfIS6H6
+bZDEyLVfz29MXleLY9OG54agLAJFoucWYzq/XWxc1CaPxUmV/dbI9fK6bxN52GEp4zcscJ8yv4t
zUFa4e4sRqh55dPTqqvuPwRmPhgMfn5Al/pDyFDvApbxvJ9IO8r2n8QgQLQeyhC31E+tt9OSTxn7
cxAwoyYWMPtS+h+fHiaovnhFZ7r/r1dBOhjPuKrnDjs16ESDdyVBQtYJG8TbPRa3QfxMeyuel4Sc
1lyH3R06W8T8QBpQpzR8nP2vzArharKG0nGwpjzyAwL3UP3p9FuHdqyt7hpRKwqb9RwBhrBWYGXk
inq6O/ZQamvzlMTrWCJE42yGlPU/rRCLBERBjEbTs8UMsEru1sah9Z1FRgaabNtrL4KBjkKfskme
As/IJ1N5wQP4Atjc0A3gnoMXxLdgAdApMYDrmzIihRUkDVy3cD/Sqozt2682YOBUeiOK/MD7qzWi
KTwB04xHqQAMoCDpCVZSuVeBlmkdBEfzKCP3VtE+62HkFlKIdAEyeUmgWQ2X0zyyjk6h8aboGTxx
cSOk8CAzw32S7gYy7quNkX2msQF5AyzXfhw2WXOwgkvMLGXAFhTRuvGFTNkQY/8YOoaBMY/GeXom
gglMWveLsvujOwEIk5L7+aFwevCcS/L3WPWzyX0boel3+octPTwKYm05ZN9KGS5q9WENz7je2HT4
5jMdEDyPn0EFCK87WBFMGoiBQ04kr/83aLcWbBKcnDpdt/AaAo8RALPpkBsw5nGQTyk+nIgeriu1
kxX9q8yPQr3pVokKPTmYYLd0ZwJP0WXA/UsxShSoCwHDuV40rLLuMGbRRjaHeaazYK8XBi9JlXw3
EhLE1HdxGrX6T8hsuKHyVQxeYvxu0rBWzH8lR5nlCPKkgkUDZjN1cKSF/0bv2+MQE9HbhK5BzJSw
3l5ubuTBZnIIXE7+NZMfpsXStOrCjk/ga2mmWzGlOA08uMRIiV0BrS9iKYbIkks6QB3oL1ImfvzZ
eB2aP8Ok6muday7OTbaNhquWvlCpQqFl5md52xCsQ7RFLVr16F5eceJmNUPdrxDTHSqSzlyURHyx
LYO+2JwbsS70Oy0Bx0/b3TrT7dEmaJcqwY/3Cxo55UgT/bm0rkG6Vb3bWB40+ehDjgaYpXQ3hCgJ
eh7pAvR1iZvGIE8ckjhA21/P5ssHJkpNuFMJ+bT8XZ6QJZg+JWZg3gIo1cmol2Vd0BKQ6kh7xmLQ
gw3LdNmDV4R5Ym9VMJwPjKjTxlhQVRjM9ytrbpcfRLVV8lpGf+y4Mktn8xAOsJOZee8ycy1biCAe
GX66gmLy4SbS1VZvMSLmwkA/nfmbUl8zJxoBbStXaKhav4xxijgLmcU4wj3NW8lQrtpVyTDacOgo
z4XhpjmAhqXVgzx1HW2SrhTyyqv/UD3O4GfwAVEZK8Qyx0tJPCpj5etMjw4y08R441MSDHCj9eKv
Cda6urONY0BEkrku5Y962I8xVe0RilqEktw0FlAMTH+rEJyJ7wORHWZXhWTwAxGgv9kgI/GZJToF
Jxsfk9OPp3LkN6R8Jx2YPQfjE2Di39ZY9USahBefzL4R0dqu44Muhau3fGDoyugMrUvRvQIqbK8i
H81oNrJyUTGsFDLhhbBvpZZpMNPpBt2YrayH4o/IPrvblOR3cZHayXPa6anNPuZnyNk4yvKX0dHH
12zBFH5BeM4Ketf6qIpfc+ApMb7s9DtNPhUNs5KPHTRa4Y0pOPwHyZ+Jk5MUhJ9VrpOTwVwaswx5
tB18jwwNZmi/4v6Rd/CfAFoGMdEFPjJMe5hrngJUkRuhBpBrwF1vEN/1f7V16B2N0HMgCCNulEOH
QbE2SVwB7+fFr4xHy0dCot7COGNboMzMjWCFZtglrftPPv51EY2hgeR+fDsWb+7k1WD8nuSTeBlp
gM0XgfqmROJEDNh4sx2mAfaZuybFDRJcmLHl3qXj3CqqR9gb4HUoSVGcZBAozRosL+krIw58H0gR
+2l7TOnYgNAzFsXPmJJSbZT3Kj3jg5k3IlkNwcaUV4r4sBqBy5W9LhYkYULk5HobTwGcQ1O7D+y0
Qny5uf6rsF1ukBHn1QHxlMJUpm/498Ad8eU92saMqkw6sbfocZ3i40d01bs+a6YIRaNBt4f3QpFg
dzA9LJABLfBl0W8h57KRTGD/5UfEai845x3aWgFmsM+YYgq28/kcyNtKRlcIGACV6BUp3LTQRR1P
ze9tgN2tBmDvXfFXNjfguY1gflHwZDM6A4hnx4xL+eJyiL8pyaj4N+KCDTpgRudhsyJJ2Bo1El2n
iW6AfVn0ndRT/EQ+XJvo2/BezXhpesJHv4pgm6g7tb9k0jXK8Wey5OFyC2Eqyh61Kl1rNcUArFug
1xKiyoScOhk+UWmNSyfbWLl1dwyiM1Iy62SQd8lv9GEx1EO1j3hZJwiAIUy+6rHaUfTlewaBmvNi
GRv5vxbALLzdzsOhjff3VnLvZVfP3cjCyjk5Nv0qJ3GeuYlU0rvHir0K8dYm4J0QThl6toM+F6yN
lCVFtRAOlGB8KluAQUTBhBZbVnK69kW/khkT5wCQusqYJ82qQEYmM7+gBqdaxKepU4ol1GE9F2uF
r8uU/xzc4xgdfW+theRPCTeyIVPOunxvgpenwNRuvj+1oU8FWEl4UvRNFjIoGH9yVMJDySwCwTtq
1MVCR5aR04CooYfu9LeSgSKGewukZWdrcyuUFlqMkBdQn7+0QpYfZIO2g3qwWuvL4BvwOvp9Qg6w
oWT4wM0KaHnxKeewSysSOcR0VeJo9SiOYPrn0q6dZtUlRX96dVrkSee+elbBr9RMVSa/4QFwAAuH
Hi6vRTm/aEpAWJ969oEBjn6Fy5tVSyGw/oInqp9p+xuQfNsiCrEZOXZoECQULyUSnO5iCnNhOCq7
Saxl9lZpV2Gzrp11xK1AkSd/YyraptVBGnbV+NJw+SDI9bT/D4cStTt/ODrfUbxRJCi6vE40PgE7
3WsLgJNqpgFUEtLlxHQfCoNqI/4yk21evpJiZxLRpzgb9gGt2NHajd0xz9f2FAYvvQaDxnSrdMj6
9qRvVgHja66a8ms6XtvkYJOECwvLC38SlixO/9P4OknETDyj41CfCP8q651QdLak08mg+cEdqsMs
woseIWaoKsJe/w+W1BaMiDiWK+0nyT/a/JmPhPtR6efQoVvI06UXIApumK2kMxbv2Tm088dwzljA
at1XNnwGvrmQ/WEnl/JAjGT9PToJOkB8Nr619loU2Xz0OhDk6MKaP3Jr6O960J90ifNr/GqK1zzG
i2cwBFTjuYGl2bBvkbRq4Wb4NcBu3kFVgivds8ZQZvBsgPfbM38fU7U6mK0L2seuOQDAwzt1ERna
23+iwOAc/rQws7LhLojb7gCkdzpLwZ1lvq14j91yQPc+APyt0XkC6i+xNaTZrwCn5+N+pAvKnwBU
sDqgFWMU1Dd/Bf7ogV6qDk52+JiR/ei0BOSiMIqBGw23FEGVEn2U8LAD3dxoVbBFcsyAKGdn6SU3
o6MEpgSPu0dTNDOXVWpQfST5W9YYiXC92zgoqLX4Tv9/8vt42ZrIFwL0U3bzEQbXRn+N0K2ZCkgx
ItqpMj3L/YFjVikOKS8Yi0IJFLSM85ikYubWhFxQpMnDG4ymVO/s+Lcm8NNlkDFjctwWhxxqI+gz
CuAvJeQ9sD5Swr3C1eR0pnFu2YEeC+1le+FcJliWEaN/mSpAWdygQy16g/4ZwQuvg0lpWJyr/K9H
+6OzMZBfSsAu+auLf8Y0A8a4T+0rkhXmEH6GEXrbe25YHeiOKjpa88NAHz4mIbHHT238jkicyb4Q
Ve20Zhs4bJrabaOcoup7Qn1FgLz1Px+vh6Rlk/Jslj3auKUiFQj7D8IbgZ1S42n7EPqL+Y3fSiGg
x1pgxF20vdsjOcp+TfnQdW8L3c40sNp0HMbaLTNA+PK6kZKu7geWjOxrJqBFygTSyxm8H9nvj+2U
ACv3UHWMmZuOOzm9IU9Nse3JcxwiGVl6oA3GM2ZmSjkxk8oNZ2kW31ru63KY0BJ3v8HicpjscN1d
U+bUfaa0lLsrgoou+IeeXeTLmfAJWV55FcmwCZ72nxrtZqGYuFKZ3UAbtrduZtsQHT7j7JWTAmp3
byAZhEZwILUSYwP/7sSnVN+H0T7wjl3zDrxukQxffNZzk4lmU3uLKn3EDeEIOlZw/KB2zT604rDl
LxcAqSug4A3VQ4ZEQ2PfNHjPCa5d44w1EIWS3YRrFD94wmQlHZ65CVcRLRKhxHX8VToflf1pScVR
rqAMsLaexJcKo8/Kv/vDG6JXTgIW0sD8Ap9Ea1z6AIBqQjCnZlbbSPuKkgJDCCyceJGBISETLvHd
gJMjg86h5ZeWNB9mlUn7VlDK89Gj8YXA4CmXVnvY1d5yCBl2MVngyjYxJkT+JzYEUnRUeYcCCiuU
O3UKDhi8cu9SyFTNHrROezODpdruOh4apEdWcpa7bfeTZafKJzDIOsYer8y2NDaefuObz5SNIHQy
+R7B0NeXYVy6arWXSHsQGJRVfBdWfxP80/QC8HEIRLze/q+QQIXYcV1zBSJqJ7JSIRQK/5uu3Bmq
87KQJmYdM/0yhfNMN2++5rpKjX+dDCDG/gzKM+uo6RsarJ0Cqlqr71ZG8Zsw2SLxmJ9Ibr94Hney
d6Rk881d5zEl2coFn9Te1MktQSwIC0V3seLmvEmyBCFNgvHXrLAkWSerU1fAbW8hRnarK2dC/WeC
wfQmvE1FnZ82M90jbMzyCEkgWLBYO91nLq6S/nDUa+fzMIXqXG4WcA6JcpAODWJO7P1ukkVLTXdw
93rLRD05Hn3Gd5wDgbeVs22rbl4Cp2wJJQWP1nXaMiev2/6FerMdwSgE9xw3DCqK2P5IWCWDdxH6
eUTDYapvJ6Zc2sqXxjvbKlAGgFejc1U9vpIt7BOTsVIsdizXGzCZ4jy5PWvxo4qnkzPaEtVOlfZh
cY+9aFVCCZUGl4o5ZkzAVcKe2YJ7JcYa/8pboifnn6Mrn2QI6N1Js+mv4keL7Ih2wZSBbQ43DlIT
mmhQrKxplNoiz/unmghyvuvi2amfefol6ScHMbzq3wqUYqlrdGezJrREWdoBhMfYd9XBXzjAyfUC
MY15cxtf2agE1lvs0ILmpyTWRuOMTcYLaSRIkVlwhrPNdMeAKVqEw1PF1mBRkSm4Wcb6EnfJQmHU
I4MCyLZNecyGi8VKDgskZtmpFz4uAhte1AnCEOTMKTEd0NAsE8EhJDKjJlsAAEQz4472VczXkjE3
muZoRfasV44W0KIRYZgoyyUTpVXskAkec+Jw2+MJ/ssta6bUACSTyk1yWmNz0wV/Nov3DjJgUj1k
pjV5ea/5uvN7Fz31lL2ztQtle6l41gwOtTtCA6AxSth2a+C5/JTOFOnY1OzPClQ0JWkDAQ2e1szK
EfEb2LKSO7mrSGEiVbdCWNYZAwvgcIMAlDgsyTuZDQ9T1n8k2kujiMqz8D7pCvvWWE8CC7QOmm/M
c+eNSnLSw08yhrwXewRwUfkw2YFvx2HPFjL2eYoYV1UpNsVtjm1CMIR/+9omQpcgcOgOzabxsku7
sxTUyRdMf3L/MkNS7SDKSksgmbOcnhLKsbymjeuIvuGLW3aMrKXwKiP8tA/quMWFF5lYxKieg4tK
WBsFNPK6eJnKpDp8lfman93yv1MHx6lblfNW+anUg4ROPACRgEk6XdpYoL2tUqzzAcAqexv8GEXz
YcuAe6m4wJTvscQXoN8FAVo8FC4leWbMfe2pJGuDHE5lNTgb5ACbgmUwR7JQVqzVWHVIujbb5Ext
DOdV54sYUG+7LX1YPjiD3v1n7h2CEPISo38ZVS9GG/rgFg1Nxs9PDo8DcIe3qPlXeA+1u5sNeBO7
WhnJr2Js6xxYz9rQd41pg/ojgoUxDZI0DCkfJmI0hBpJ+Gh14A7FTZI+FWxt4tgzNOjsh4CkBDma
qReHZKd94gyPwpXbiWxuRt9jidSedf1IGlBukiT2rIS9UBMsFDk9l4aMnUJTAY0/EZ3T/p/TnpMR
MQqCVxEzFttpUe5K9IXDBEiIOrh9GnEokEI0pOChchjo60EDZbzp6qpGtWAQM+CDBbQEImeuhsz4
CdBwh1++c2gLgJfBh+ehylNfWfYqq6tDoFLlbesSCwUzd/umRf8k4wJog9y6jZ56r1LRVhmwwsaE
wjZ5D0OmENgX/5kQARL1IdDWxMV3kn7gEX9qfEuJ/zbyZ4Iu2qHC9lm6MlKuI2PGET7E2iZLUMp0
boYMhg/fIaZbXRsGwSTMjweSVoZ776yb4Z74/9rxqrZLYRwMZxerGhokNXQZHzLaafR6XqCoGp7N
sPNG5K/2w4zfBowqR47XNSP4LvgAm969tOrcA8/IH2p2Siiq8pUSkEt/KZurUlqzgphpjm7lpomn
1J9CkKdUVnq77KR+hhe6ZJdoo5IfxGMM7vwFdhkfMnnwUAPq8qZa+5SF7czXjz4uzrT/szpWJw3j
JhCF7TbDf9nLz7L3lrMwpYGKf2IiVIqLzgZVtOicGN/1nLRdfs2CSfo0AKJiGR0gzzPO/KK2ZWzF
cpmf4qyGT6otqB7o7h1nhcyYremRKhRUAY7UMKQ0vzOOQojA7K7HitDfJN64Yje5oHHUS6RifBjG
X+TfE5Ml0cPyLh7J8kAtvHfLnWeqiAhavGcNURfdU6+u7V6pNh1rAbTF0E/N2GGDug38Z83qNCVw
uGXqkvwI5ZuH3tA+SpM1swXhetuIp2DnPLQnz78JsdOYCNjREzMt1JjcIgcORlE9LdGr+ltF5O+s
GqAcpuoa5D+m0RyJnaw+2Wy6zcBIe6UzPcP62BuHvngW6VxJz+DbifhRzTONhW3ve+fll1++9E/R
TlG4GwYUJu6kHVNp880t26Jpu6Ew1VOzq5O9zIKFPDOxATZdaA1cGCha9mx1cW2CBmmbcMHUNzXo
g9wsu8GMmPVEi8gWklZAwKkKYMR/FFVwqg1eLH1jSXPR/wo36WcAfU5edMzkdXFJaXkmJXSu40yk
qVtWyFAjDDIEsLes8pUtq3xscLgdaJfKesvNB+aMpSC8qABmxbK9syVE50B4RfRgV4CWDQgy3y+u
4bj/7P71ABHOFdvJFiErz01lHAGIIh+Jxo80PQTODhN1yqKPLAQfM/uORjbJ9gnL/Ax1kfa00yct
jZpBvz6owPc5cJJ1pa3YlU9H68mHAym4JMYvq8r2CoaL0ECFp88ceNONs/dY9xYJr5OzbOtLHX3I
jCVi82SG5y7c8fS748RvnefAXA0+HeJMq69YvjKu68NL1oM8O2b+1hdrjXAVfT+Z42Fw4jOdHaR8
3XXLOL409p7yChL8fEoeEXMTFlW8qzo+3D+DA9efU5/78VKgZMbxk+JVSVgKLn20wUyh1Z2jn1Ln
kkCwpYDjwNdIFx923bjt4qU8EGaxiATo5AXM2qa9ajgG8Zfgg0VXIZi1OZ+qzgDS+TRAY5oJFi+b
oBcMBhvCuhD5IGn22jdDAxcNJgPCJsPguGrUTcVqsSqAis6Sbj04iM9IumbIXxk31yq2mXiq8ImM
nKsOB+ZN8zHs8jVViyR5LhCdADXD80A58qvkJ0fXFkHyFOpZQ4YlimTeYFxM62XRvBUU4ICIfCyZ
viovbOXea39yjCdo4TUnQGwKg14on/gXboO9T3RmfdNd6u/52M1+EfF5a+Y1Lg8dY3SU8USL8vGk
8pOtTg8Kub2Xw75l0Wf36MKjHSOp3DhZ5a1w9vSOEBBDfGzU+ER1ZdZnkkyHXt8eFYcV7lgBDwQD
uTaZ+OmnnvVeFS5GDgLcr/F2BHUmZ+fyB4yLQpUcRNjfdtWwhCWENMUMDuSD1Cn2kA8lvhvVyuop
2Mtz2ZGhWrtj8QqG3G3Kcy+QPQHTQ/rJf3N9Q/dnduSFOC+uCgY95bSl5OHVuHuiCAna0kWKAdSj
4qk1Evp+mnlv+nuZ/mkScjJvrdenqnn53rVXN6aHx4JnraqxfTEfFI8yuiiYHKXi2TSHBP28MsDi
W2rtb99DmrJeko8Hd1skpwAqjAqHPAy0hYYdyuHAp8oZ+KisnCwy7xUVb7BrsyD+MduXbGAp3dCx
d/LJ0ijQOHin0hBJcc8NINFV+f/gELOn1GCqf/njF8GK8vjhi2eoHN2BVZqBzSRSN0k1IiXFzNLq
wAEPGa6d+pKU55qXRdH3ZXUvaBeI/8nCg8qNFP0ULGMsiH7tZjDP01qpwgZi9zzSt6o+9QGerfiC
rYsPkajpcoWSSC6gM3159BZDvFVQuinPlDCNzs/mEgvxxAD90x2Cr5Qn3UZnh87U+GjYr8hh4xrG
rykYSi3YHi1ZcM+EfqqLWyQbcF82pXNUuEFgkzLsixl8ZTxH/N0l5Nyai8f274qD9nrlWNfRZuHD
1Lc0IJmgC2aEBlpaRNki7q110pwgW8jtNct/J8KigKKGryp7Kjjgs2B06XZQhyk4tQIO/uQ5Ko+8
vdVIsJXN5PFfO6cMSEmEEiGem9mqEwcgax7He568Qv3a+MA0n6lYFfiasnZqUA0N1Y+7GIOdZu4B
5dAO6jGhxyFTdvVVaRhhmK9ZvxJWXHVOlWQH5yx91wQXD1sAJp1qHnvjrfdwUnpEcIRN/JJ1iXyB
wKVY/Sd4JGm/p0VNhle1Jz92Om6vvQCWqzGGGpD/UC5bbpweBNsbNqeNvIuUg20Oa5aLUDfwvKMK
BSHFmeV4F1vcivy7iBZ2+ZUzz4zEukew0aUWTwWSh0NG3i3NgdksaGAHmelNh2bRXGgjIcmu2Vwi
ZVd6QKeGLeW/QsYpO2ydQMzgmqmrKfpWxaGg3FUTD8Kk+HXUc8S+nb7CQBFs+6BRaBVRwDH4USBF
NUej2Dphg4T+VBOs1ixl7RKXF8YZGe1yY7w85QANIGBDhxkJh6DK6IpleLnPUGnr3mfqHPz8kSsP
hZgy+YzOKOZeixoE3mgAVuhJNHvrG4t6vFqty1ifwRqoRCocJd3E0SUCRWysahPsCkoI7SOcVB5h
tpCD1Uzu1x6iB4OvZsc1FMiMo92mcKtxO5jy2kBzaHX/YIta1t2s5FmOryFsf9k+5/qpxK44Xqs/
hsw0vwI5sLaX+49a59cw0bX0PyuVl3n7qZK6JJ5D0s3VACKihGeVqdrwXZPVN5mtqJ1qdjiTYF2y
CK1J92pzb8HZ47xgA0uvSSekB8e0Pg/JG/HXzM9vOtYXnqC2dnY5ttG2CFxRi2M8nAx2kuW0plRu
qYWNfSPIG4EwVPjvYZpR6oDEBkDK2M6vooYMiFfcWbUMqEH8ew9+W5xOroQXz5DnOSYgbg40hsXc
U8EXcT5d8B6O3ZmNHGFMfsf2wo0a6IFNx5vDXLrp52kncKUIt1I2liW2sGZ0/xCrHBrpM/e/Bu2z
LJCf0zE0O8shTpHlL4wJDi+UfGRmPZHI5Cl+bnxWaNRalm49Fgqb400ixJIRhh1BDqRW0XF2SpNf
YIbyoEECV1lM1XwWIjLwWpsJP7YdNpdKCaVGdamMWlh6Cu9YxSCNUBmCekd5F7I4gjBENJy/YpdF
qmOgubX2nQjc4giSgngnjb/TWlk0t+xCc7AoHC5pFX20Ve5KtPWM7rXcmjUof0YGDkgIcRzROIMz
I/7Ccs3sO+P6RgdG0PdeFsiJ260prL2OYjNgujvC3a11OiMSwzIdmvEhGDYyZOBEsKTBllLSKEVh
hfgU5ah1GR30diJdx+yxYnNZSH9dS7EiMRRZ+pV2KMP0Upp/PMiNdG7RJsXMWVlZ+fk/nclLO/m4
MtaFG59gkqR4xH5D7AxbHLVZ1iV0t5Pte65Q31V/t7wXerKIXo5A29qa5KNugAuFbQg/haRt2oJM
gXphlqfpJ43ok7RSmks1f0zuovg/RWKj8RtQFeq38hgSUV8Q7UYPnRUTjKjByqMMz9L6l+iX0vhn
saBW/ZNudLPiukByCxsQZrhIT8DFFKh6wTLHPALBhfmIy5SBxsdjkF82WFBH0PlwwtmkXqKID45Z
vrLARarJrhMAliZSqWcPg+AdhcxwUzwcpJb31vGuhDAylNjbhZVAdztJRJ0NsV8+pgfk0gYDccte
1/Yh9/cqsX4VNH7499Wt8x5EopGIwcAiHDgrVWAy5jydaigdOZopqDVZ89Y2+Y8spIk97Ec03g2U
Kgb42Gv2cv7n0btHPaYknI6syz153mmeW2DpNHmIK5VBAAgg7mRpQAI+/BgNnvkI5VAxvTHIuWi8
h+EVxMeOjl6dTjNCzdghIQw7JcZTTEsZ+ScrYde3C+6LVt6rhJ1yeTgAYgiWlfKHYoqLQxTFviBn
bQGylKksVFKDYN5+oEuLRxGQHY4oTDZW1VbuOZADn+y+QmfM4LpxBvOJAI3KZf/8kkee0LnoQKV1
iNBweqRwiFLprUGjSs6ifI1tAdv0JzX/2LH4g7NMoTeO8rW1iOekOO4MjA97f9ujdYz4jIt2A2dr
aQmmN+laJIdCYb5ufIgCzVkERbGRoOEBRVSGjc0BkfOPK9qXligoT155SwFFQkJybHp+3vw4GPHe
BiZCTPhwbXmcgRa19c4yNvbIn93gzjAaptFbrsimh9Ph9sqyJMbQCQB3J+q6LZ9yYKH3qpZlc7Z9
pF/oHpiRaNG9LPn0mVdtVLsZDnZhryS00R5hphHu1DRm64U8FIObrJ1lGWfburUIECas4FvjUJzU
NeQQaPpOah1wA+TbgAOnc63P0vhtN4d8neMBU6VNJyZNwQTgPmrxJbFUt6KCNoi57ca7iE5T0qDJ
hzf4z1B8synUunPtMKSElwoCxX9ZlM05767feCTYAoBkkVLCqJRx8kdz/p0IC2IwXpNos6+XuK4K
PrviqBNXTFIf7+m0rBytbWBxT5QLTuqB/3uKiSK3qlncqstE4fLznuzQiuK3maTD+66BVCAdKv1V
jo9+vOLH2sTZps032N2n7xOnJj258gXAe415KWyYKCypqZuYHKA5dtSckUYszmODEVa7t4isWhXP
4bI1Tow/xdivTfUw8SjgpkTkgP4xUfUa2a04jPV2jZ/4FQtnLnvrxsYwXXtzW3YHbOMTQDdcDRN5
aS9HK618Nk6/jssVVDlg1jYOJGhqjDhsh8QWc4svxG4vk+IF0Rrg8nCcmDKGabwUnAj+u1PvbcOJ
Dzv9TqvGJqmjF8o3mgKtJD6TjSQc1HAEWZeHuP5MxoAfCvnJLXaw4gULy9zki7ba5vU21R6QzXEA
NO3eswCLQNTosWfAxXQYIpFOQmPHqo4Bh83cNj+gTVL0Q4LZrUlAZ5yw0oD2IlRddCt+UZaC8cI4
pSzlhOF+B2L+gr7XwsyJPCWs/9UVS18on88S1qfC5p43ErIGtH7Omxa40aHBPe2HO/QFKguWkHet
CHlyoJb/R9OZLbeqZVn0i4ig3cCrBKizJFuNLfuFsK1j+r7n63NwI/KhMrKqzj3XlmDv1cw55pEv
w6dv0CQGnrrmxZjoRoM/Mz3Rk9JSk0wyYqiw0j3XWEmskYdpuNuTni2a32H4GbUX2JE29QlRAui3
awJZC7cfUIaSBvDSKj/6IsAbt42yLSMKMYrPCSZhSdAgsS6Yz6JTXbq81kax9QyVaua77g50UXEN
7uJqSgcxbhLN49NMDjhB/YEZQb6tx9EZBoLMpkfR0T0TuqGHhhuhJBgLYjo9jdii7qPukQ/+pCB6
gpGy7zGpzzLZR9guo5eSd5jU+KHJHdO8UIR38llNtzX+Wz/WPK2ETstXkzHFXOVoMUx6n9JCF/qo
plOmQEpmD95jzklw/cTZ7AEKWS1zOjvX9qK8pGKzqJhTbhSJut1k2kKosJ6+LlKwakICb/0qQK/x
i2TRsStOQEZWWrRwuV4cKbRWpbSfe2vt+OKBcoanp0LYyZQJUU+CLSKwCBghNcKK9/1n1a50661i
dshB7Hd/+UtW+F6R8z/oxEKxmTEpjAKAH+Meup8OUfJtGNkTjqyDI+RGbCuL8FoMP0qFiqmOWIWC
UeiYj+nbTj3jJaNacixIXT2WMbkeToJuT2iU3szXqgUzlSZeZ3xVfuAaiux2AQ5PefwoUUlNwWcL
f4rEdzgLJYupAZ0ASlqbf47J91zcYlxRA3Ep85wwduFfy+1SI5fKfvqwpk2CbFAwqua449om7fgj
axcW3OAKzLcKKQF2gTIk+I74RBTzXvFZxvkAA5ZOJdvIKujNMoiIrWYIARKmRzbwTGvkpZq50VkS
jovnrOy2uGqYpEzb2j5rjX6ex5NUcNiwolfCYi9i8winyvJfLL+7jaXOz4gthcQod+7yvyLeyhpC
hHnrpMBmTDIEdUAxiS5IBMfYUjmyuR7Sf0ucEUyoSn8AFWugkcqLLiFcObggWVAF+MRLe98sKxQ8
8hB0R/SFMhf1dsKy1hzsDq+LOyTbxVEPLYjyjFWUXZHmAnsC/3W+x9Kv9ywoIw757QxLm/sQ7n58
Ff3vEJ4KAzuhYTJDQwzfpk6H3ifueeaCnVIy+y/WyrDt5wkI64nw8BHrqxtFXluy9wS+xCNKPa/d
pFuCI34Fs+qHz4JtoNV5Bes1jJYdN9XdwBQstTy6HqneOGAXPH/MlPo0U1sPrKKkfzU2/Q4y46Hk
HWHOyZX84wxsZJPfdRvuE4mg2E3JYRGX3BKa4o4Th0M0q5Bm7uTPJdWHqLGwoHwrAa8HlHyaaWyE
eLNjNLocfRUP4ki0SPoH8Xf41tLCSzImEh3zFz9b9x0jB5vAwIWED4eO4XpMdg/sKkdMFZ0n8jp1
k8/jEdy9FEf74qBC4FFAzqZKQyBXSc+RsTcje4liUKpKGL8yOyNlT+JIrtCFs8hcSuikYyPnOwLV
38jMOorJiuI5XUQfFn7XZoSgIYt9OS2OmYL1hHlNDaZI/P978ocgDbphIUO5W0YphElPaJWvdn70
rYdP+6oUbJcPMqFh8BKLE5Wxlb8aHbWWU1ZfSUlrGCNzjz8E15RAns1vj8EDCs6stywkGuZ0Mgpp
/1fvnjrBBB1Yp7IbP2QwdkEsPIUKRH2LogfJqOVDdm8pfd+45S+Z0pWTox/zuGLLyjEyT/rRmjVi
uXU27MozrE3pp0txjTvNVhxT9Hmr4JuMDc0bviKbEPoVHyXiTyBlq/BF4yzdszS7WmwS0HawI8ZQ
hQHxN8SBTeqrfOkuiCFVMF+bmAErzTRnzpo5yeCoWBHzPesiC7QM1TuaQM98YsDTDhYf5qn+pSaQ
KJ5d+Z0pKYt7yiFHYQayxqlt7Yv39omHJDhYm/ZzJIdqhcHXp6Dl2sTUzZW7XvTqAGD3wnSjLw9i
3LTjXOsEY681Absjfgd3utuWl7ksGwSedEf+Llz1Z+Fdb2pAQ+zJV/jBV4qX/sKCSd5A+jf8829Z
4TRfjFl1N+FWeQVYjeyISY7L1E377XfpuYHiTbIbSkXD1YO1175oeEr3oYL2zCtWRxwRqqsnK3mP
Tz32+r9+WzcO9lvyzh3pPboTiskVX1zw1M4P+X2sdw3nLH0jTR7lyoMlQ4U76scutvqdoIk8REDw
V275Zd/MU1uu2eLZ/UqiUeQtcVbBHfWOyrTIySRCoRxW3/K4oVhTfgDr8K/SEU7oe5H96JbLjUj9
Nisu9BqejkgckvoECiw5qKhv0I1yp1I7JU+l96IOZD1HLF5olYSUDTV9j4eYiQE+mSY+VtVLhBGp
xp2FLtZphm2sARLb+OPG44eIxVGRL7nY3VLlyvuWmptewKMjG8QbGMCmYk9PjHIXBY9rVCMgjnQ9
ENwAHsMjNIyDY/lqKU1gnvWYJWx2plqiE1YJ6a2PuIUwfSFYF6BrjNA1atg7S7C1ob7qGSyazk1J
654kUETJ3Yi+pbAl6qvh3ZvOdgN0D2hWRaUacAi+WjVMNHWE2wIhi+/Kghr4o+g4N7EL6aQOs8Fr
MFMJPiFdO3TZyetxu0R8QJikoB+fYvKOfYRy6MyW/8oYv2EFoftopM+pzmAAC3uc0/0v9qsx2cbh
S53f4kc7nFJsSBAO6vnSFntoNmN0nutPNnJpjXKCtnymK1LzV5YLWWqiA2ZCdIVyzVCI85qMUqx5
VqKTmnCqGDVXxhVnMA4Yu8Xfwinc/+NjS7PHZDh18jkPjKMommpGbGaIXEZnfYLireiqrRZK1wED
NdYCfpqCYUWG1Hysia4onGnkW8SjU2/Hyvb6SL0Ss+ksB5c+fE3JvqHWnjBa+BHpOn7Pssp/5ih9
7N64iUqanKwdlkwCNcavWi4dyWMZofLdsgMV5WYWQI1qRXbIVPVif7hpZnVER41bfgG9cbYxLkXM
2Ys/rI5k2EyCVNsdbiXNcKccnj/CRgr/ZMV5jIxsUaRa7a9sHXiJW6YUaEf9T8X/7JurrKIWQY13
ZRHTA/dVD1nKay2+R9JbrKPOhxvIt4Q8EWtfUX3Gl946FsM5oWacsvfMJL+BUVp3sLNjpm2G5F+Q
PunMmfX2hMtD8qpOQccswXqVg79amu5ewWI94OthiD41d5yDyKHBia+zmURbNnqhB4Zw3iLWWMkV
1kak6clbDutggE6Po2WR2CSRjI5TUgo3AWchZO1kl7Y4B+a4U+HDSbMhoHBa1G/caAPo8V2QaBUj
lBzI2gRKta82EEjZ+TPn69MFIN7wDVK1ZUv0einVSMJscRgN3JZRaRxwYziDONg0V+OBs4UR/ktu
nhiedtJhRAWiKvpGM65W7D8Ag27LVNy0uOPYYl3QMitxRqlgiIr7gOESWgSRUqeE0ICZZvI9IlGy
qqHCK5ziDg3cljQlhnEoBe0/GGz9G/LLSZzXM2mW8toi0NSV0a4eHGF5BfU0wmeSy37rh0KvR2CT
Q3Ub/WTvlBT4vutHIK3pivHbfIF1a1xnVDyBag2HODaRJxb09ldcyi+ShsZjCf6pc3PcvQxZqh3L
WfWdqd6gwqKiOl/z/fX+BZEDLunGZ19DqNQGv6LPsOBf8FH9rLVvpDsJfO1fUTijoIpbqQdIIAb3
CLnHYl2Bk6fznBwirkuPkhojYnatfAdBJLJ8XBwHiEzlJqg2ePw4ZljOeTNgqnfgJ+m0t750WErh
U8HwiJWQ8i7eiN4LLcD3aO9XkXHE7l2hL+rOEz2RAFRky8ax1ta54qn5k3cbZjqtGxXsLGi6fpRx
LTKvx/Yh2JNSaXiRcZ5gVnJGD+YnQTXUfTsmsOiMt1ApSDtup71abeLBLXzGG9wa3clOEXE5sbme
enSGW2uGxOB1s1MhG/LXAkZkTVwUop8sqKpPcHJdbNIXhNjQuXj011562iY1MRZJ4x5ouM1RT3fQ
JxrkqqlPQVBXN6IP2V9B/DLqTdpmh2pRE3V2DnZ3JbEsEHXw6nU+9UXJV7WQOXpgpRJh14xnMxuI
QYDoddmHckTkuMyvszxtK8EzxcpVQa02IVAxTTLVSzijLOIY4PHrSycIOMEX8zQLvobEH+s4+uP4
ddbQe+HiqWwmnSrTfq4vS3yUzciSU+LJpqvK3qfxqNC9Lsi/sunuasPNVDpNRNC95fpo5cSA+uCk
9eQ9M457swTPFHutnnFzJeat6HpeJ9oUHniAfWyDv8oO0RVFImFGABnSS04Bk0ieDJE4kbSVNu2U
CJII2UZJcS95ztRlBYyaTA7/xuhHs8HwMSNuE3I0+l8sPC0aDaO56jSmeVQd5LhwM/xImn8D1mEh
GY0xxCUmepDS0lwiwkEEvuuK7tU8h31LIDXrG9kvXvykJEdyguYwMx5YNk63WJtduE/nXs6AN+EH
xyUaaAj46lMiYyuRM++SG3yHI+gwH/9my6iY/oABFkcp+8h038Oqnai9uRybHjkXlVhJP84rHrPu
D+IAhhPFf/w9gTC3yRvr6p+ay2lAOjCPOdt+lF/g3fvEWrPkodb4p1PeGROf5i0A82/pMGOh5H3m
IDYmpzWadREjiW7L8GPTzfmuC1WgyGjGsEPLsNsxcCuZcAOgjZFu7uXa4P2ezsVi5KGeDvz5LeRX
qod0y/zQYRr6Ghq4LWqYRiFfXszMoAyOKq4Di7CMEqaaYhAkwPSOZORB/yitS2n9RszknLzGtZgm
B3vitUDF2gV4LMraY6SMsFojdznHB4q64GFjfSihDwVInAqWEumos6jD7z7ggo6pL+NgX4WJy1t9
EFHkGov5V0VsHDIzJwyoMPbjSFFHdoVJzWBJpxlzs80svcORCR8MxU/vKgVveyptRFLiUCwUPOIb
3dHK30L7a2RU+6Ny0xqilTj+gj8rIjEBY7HGDGviRIzsf3NkghxeGhMoJ901MntYIZ8pJk7BD8oM
HjGKO6T2I4DWEWvfIYPRMmAyS9R5FT2IOVlJwTdPmV8/E42zKltyEiit3j0IlInF2R6zsFjaFlBp
HHlobYkfWYfnDst0LwJPwjvIwGNlNWrAWI94DrPfVUtxh6RAVvy1OqeOVDWs2A41ZkIptTxbuUVQ
bvv8EbL/Kn6q3FxL45/Ob99wGXAARVzl4TyvdWp0MrJo6j7z7p9k4I5nrZPTccbtAqC0SKVCFWrs
NBIxTLg0Ba5YqQISggge8VchwoPOerOYmapIbD5NmDGZ6aSA7qpgFwzJ0RhfNJzmM4xdliC7Cd52
sywBF4u+7NWFQ3N7pqYwm+oSRIe+2OsWJDafrTHSR5eB97ZnNV83fLLjTE9N0qX5O+F6KCxjZfII
h+ipJtbeY4/OaaCqV3Guz0HoaBF9ZlN4Ddd5REFh9cmRMENiMhef9Dd5HS4Au4JbKq2RjCiJqR/U
SN6lVQjbihZz4ECzEpoKucdFovwLKN9JdPFCqAFDq76YxpsWSUuWuR9RCCxa+nkbFiyz2JLRqZXf
mFErwzy0qDMwM0QESdUmJg8LLW8LY1Yu7IuhxMYaHQGmT5NlWxnTPpIcznfEXkz35OYhM+gS0Stm
wZEHo991+SWWNzHBw2uzjeDJIPUWyZuvG5+NDtkkrcWma7Erm8O/2tDQGucjxgy1e50WzAKxAU44
yacito2V3eZeXhvKqlNmL41REJLUDICX9nAyqqcUZjuWLEzvhqpZaxly1tlXEseWpMRpFcJDRp22
pxo6jEc8SKhj82FilsBZ1qbdLWFhuhEVBl/SrlbwH/iwzual77HbGqb8HXUaoi09RUp2HpvE3GfV
oxnLnmnGyHpMag4agYCsJyHqWlRaCeVx2Mb5vpj8qzqG33lQ3VUDK49fKjA5pK2S2DxBoUsUMkuA
3v4XSmIzFflER1gComERLafLG40IqtVTJ52ZVRL56BHMvGmT/jlXZuqmIfY11RqfY1CykElY/KO3
UUew4eQRKDVFfmMPNqzEAAtvaSJhwR8ky15Yj0x232iW8FtRVIvplrCmMNt2bSg/8XCqMOlLlJYo
TvqWeE1qrBSDC7JOIkehs9jyr6wecKcttF+8NOjkUBlSlZrJcWR5jyT5RtCNaZ8XFYWtPgP7VKHR
QVvXjLQPJnG7NvhmdQ/QHj0cCpd+xVoQ0ZQS4l89K+auiHZgNBnpgrKkNivnPXM9Kjs2kq0EcBfW
L9J1whyILgldFCQ97fi8NK+op+SBN/9MiRbjlYH1uFCyeRdPOebDcgFhhwT3KH+6vGnZWFesNFub
Jo1kXYDfqfVuEDrakgNQ8Aj853xHJaLhYFdJU62uAdPIFotV272h2JffLFBycWdsY39f5ad69ICN
aslPveiThtJbEjgdOX6VJJIRtjl6FZt7TFZw6ibAzezjcpOp96WVZNDOdRAa30PO1t5CGn80JO1e
UXDkqNEIUeIqKuUvuUhRkdXCy3oLJUwv/TDAw+rcEChEOkUNvGeLwQwxZGQ1z3ZrnFh6lSoTwPUS
hT3sMPMVjJQ5mQo0vJX+EScPKb4C78B+U608eCFGBXQZ4TgjKyEeYXkj7XsSt2XYN0OeICW3pOAZ
CQmN7GzXkGgzc8LLzSVmNGbG4baGOuAGKN8tq4BMFGhHGU+XXxR4exvA/3e8jlH4qKJ/Vfw6iv1A
L17hQjEf3FbbOA23i28r6VHzhLUjlbt6/IhRP47I2Hv1ZWC4q7UPUiZWBO7U4m0xeQbRVsEI2689
EADXbDzn82tS/jKubjRmVXjOZaJQVWDNx5oMy+Afy2RhDOcaMRyLHXGwRgVVYftlJtrfNNSfdiGj
r562In6mM7AT/gbCcm5Vz0gi2CIa9LmFrb5zZmqHdnjXi8u4NASLpDnG0hvS1hW+fcE3DLFDHOcm
Igy2A9ujSOxs5XFOLkL6lflji7GJpQC/e7Kf+QzVOebm7KHpk1WyDVGdQYzHBkJ4KRYEyIAGzn4y
0s2yc5rxiK441FpnhFgCQsNHL268UVGeYvtcpdcEKnG7jB91hpmhdG+ZglfYCGES2jA/EONL8i9+
u1SBCmSB/OcUHpYhoo5ZDGFQe8G0n4M1H6e/MLmpyWuXXZM5wutmOKp6q3nRqz+BiUM619AHyJTP
fuP0s7fvgXLT1doBH+ob8Lqm7VztUxMVDuPpYMYt1EunavmYpG06PEX9pRtXtXyVlnguCyaeto69
qmJ1Hv/ChOE8MffVpm4+4g6nvfTT4sGfQ5lz4uATuqQ+dXDB3WcOgTRNvnrOLRlNro4ir6F91e7k
j3spSTdafe0QHVgMVgEci+QQoSgQfZ8DhFOgHZAxQrgSEmP8NFN3GwoPjM0Gb3KTMpDe4cWpZHOP
D6G1bn58kuhl2aLJMd+yzxCC71RNKy+XJdSP0N8AbCEHR0gVkfPLrgdzq4TKI/ouMEfJmDNasWVQ
PRdfFp5PmIsV68u95e8yomcIo61ZTztq4EqYimxHQbieHSGmeDjGTeQXGZN0zKnBvAOYRyZDEm/5
LxJmERTh5hS4ovCgRFaatySdpR7bcBhiSMpbf29Xuyr7U+jcUHymD7K1xuxoEq+UHNhRToFXJbuE
kqPexqS1jKyCNPNnht3QvgTNJeifjp9vOxFd/WA/DJ+J7IrqVaNgNHj5wCCPHo4q5ub4YiU+q/FN
ma+QdEJiMh1VP5R8U8ueSGHMH3F3ljylc72z4PhJ0CHtu46uLOd37DFKkodcaDt75LosPxSsMBpB
CtaaQmOdItbvuMGB0MojgHt+c3YjU3lKFN6eQ8jHrZbvpvqvaS7qMuZ2c4ou9b94A+lNk4LzygNM
x6qE/RI4/6LYLw0uYjJao9nHK7+tpl1g3qbxMhFPEhvNT3dgAcLHFkbAOQOUcqRFAZ6V4LYH3XOw
ijclUl+qAblWZbzq9HBY4qxx18WEG6hOL18CJA1y/B4KFthUskAWXDSkc/DNT6nZR79StvKEwX3E
P37HeXQr77XlWt0hx8KgEV2Is73rnEG+y4BkBJJv4msYzMp7oz1K3c3QoFrtWpsAYE42RPjhvwpk
eMq3bwmsONCqKISHeMQUgAEhLaK3iH+XdCls1N/RupBp6JFjlRtTpjzcLdWsP8lQD5a6dVkS7Vum
TIz66gzeauG0Tc9DRQTH1QYpIyVI/P9qfv+m8fGOsSvGZj+pbKig+lZo++yZ0kNjTYjyutDILrV8
lqOov3KR0HBmIxxkBp2d8JBNDsUroEfjajBFDmbr0LIfIMOwz3M35cjT5KtgzxASLuD7EQNG4QRh
hjzRXy+ptnJ56PR4b7aHQD1j0THV16b/lsZx1XCLu63fHtRB+mJjtmYiEP8idcQlSC4pa+6u/9L8
e2WdkhJNq8qSEs8ztvVM2qiDsUrxDUm57dawLlCNH43hagRs51gsm8jvs7dQueTdQWp2lu/KzUmR
PfYs1jdPX+1/IimoTQiQOnyQvam+pSpUpU1XbNM+29I2o6IEfvQWloxs+YpWsdgGYkX6PLHBBaoS
g6NPO2oB4b88TnSAQFnxPMmCHY7Xdq/R+DbYLvxE9PfZQkw9ZCoKRM8vD5H8VUp3NGRl6fbhuWKW
O+6G1hNcINOGggKel6c0LrHtGbTQoXifpaPCsxT3awRMe7P8tKE899GFbey+pSPJh/0oeSYVsbVi
yFw/F/dn/TZUvzkvvc+clp0C0G3UoS4Lyl550RegK3Whug5pt7BUEP2rHY3wYopt320n+HXYitUB
SwlTHEgKxwKggbWV9zbLoxvGnP6G6mEEfIjIETSLteFuWBXHcbeEgHSbjJsuTl/yiNBMRFubnMV3
uzGX+0/3lHLT6rtZu3PtNem+wsxWRPpakf9JgsknCqzWbQpG7KgJqNdjfZOeJ1RKyq8x/cr38Jlr
T5qi4dIaxyjZcAksz320y40Ht1t6Vd8tBMtsiD8YfUiwaMY1Sl5X5O8UrujwE+kSxaeOFHXrnjKT
Gn/yT7yQB35UK9zO1qaWtrJ+XggV6GdU0Fi9qxIJokO4cULpwd86Z29ySbODwCNgGUE6ITGphpvV
a+PQfC1xZODFa2dJWmZW2ymuRhhSqU2cA2Fz2SCbwWtVvAVgWOl84XMUa+2k26vwL9vhwEBx+SG/
CBJy6nVebKUPhjHGB+P28Rrc+8yh89SA/rNX4VdjbTMoG0xGBDhj5eIAwKVqK7wdXs9YWl13/+36
GIEL2wUrxqGfOgs0YYvgFgwXvh4NnBvKjdHBo461gMBA8l5yftnQYdsKJZcXYel9oLohtEU36GAH
CWMnVVBerYIPzZtNBp24qQ6lvUOuVt79JUTCxbtFX9Xws1qr2iNJUf7nSLVLnjaYCnvDD5fzI3Iv
LhMEJ/urvmOYxyWJwmsUvPXOh045uRNqYKLGVimu5KeHbCYg0PSut15rbbJaPVSAO8BhM72kEoVd
t45fGhYp+qtmrbQP6SSAiIo1gAa20FzhhJgSeiGnBAKt1HunevOte2NtWf2zEBHIfJeIilYxez+O
5RUrHZslltP/ljejWp5nwDSIBf7xAy0dvs+gaanz07MWo+dde4xsFD60bp3s5Vfti0hF/jiaFflz
QBSngANapaDY4QDj4l2jvcYn1TPpwubUb8Bm8TRV+/pHkaGnrDjl+Kio55mDxZgHM0fCVPDB/Y0S
F1T1Oks2HQ4aezUB9YRpiVwfwiGPxbQMCxkVIdlZt73HSqXSFw2kBX4r2JrzZSEoW26JHQPGUunw
j9nLBn+FtHJpUVjBIPpkrw5j1/xA32zMnnhnTmQQjvodHXVc4090A23l4qwzmXwl3EEsi9nEUt8F
MKveKoTRnceGpNqLT6p59nnZt+khgg/ZirKBWMJjkxHcN20SzoKV01zMR/zgsgEa87m8FrfqS2f7
AuOB6VkMXBmbECBmimri5ZC9mvQjfGXs1ugRn8UX34DS/WGaWcJQI1ysG+xuKfIfXGlIqD7xqoSP
5J/2EdwBwrbXjNjYVYlYlSTVpZ1bYsWjfSxcZgIleaM2bOg1RjubS8qmkGd+udA+GsYdvOIYaP31
aibyGhwSwzHa+/iXcorlXfig2ccSABUP+vJ64F/OQYWNw1XQF/OtwU9j6aBgyuc5Qqm1Sjg9GP/z
jBJR80A2xIq+5aajRXmOB6ZybHTLJyIHXvgLNdDO1jcYgovSY7ZlKi5ClyEG4L1aht1rfnMSfcC9
L/93gIi8vzZvFbOWziHThkRmi0QIdPEE16vkSLuSviXuWiQuKji59FCe1BhStG+P0WdQuAt/U2xC
fcdP51ms9CovyFZxoW41ogvIjTTXnHtTj5rplSVe07swATaL421cg0DgOZvnk6/iq3hVsgeoDqS6
OvlwfDFUPr22a7VtkL8kMFDb8Rfrz59Xp6DX2TFRgM7az5Dt4/Ya1ffCniAPsT/nZqSgytqbTDD2
eoYsifYZodoUxPvGqE/afziGSQGVjNJ20kNnKnU+5JaHhl3taxOkXo/utafcMW0ocSzpR/8H4XAH
T0/BFOflOZVMuMfxI1Vnq/0xCCPViGSeI3hgsL/qrbIk4jYM6lCddcFOw5Ms2s9OATMR3oKeaIsS
FT8lU7mLg1ezBDSObRsxV0WX1M5X8qmYoi6EODfxX8LhL0K1Oba7REGoy7zcmAiMbSnTyGgyTZoO
XDlpgQZ81EJ2bT2zeyWuXn1EB1rQotdp0mbTyRTKRksQxOT1fccbOeAGhSaiNeiiwEAU7eCA/IiQ
DnfMINJyQZKd8uisEFZDNobKuDWy34m2w7/cU3Qx+uPYl5Ur7k+LyQce9bIxfsotoFQdGRDLpMbc
NYzu2+lL1n4xTLOBklAGs9mz2ttQY2BFajkEcPuSi9L1jqwXXNdp/2xzwnr9sXuEI/OfQC23Wd9/
pg3yeLVDvmZEm4zFVSIx0dPnbW2VeL6oeG3eBx3sOD/XAuWYpPhNq3G/Rrb2nUyotzSCKhspewkp
tMxIY10QgoQi5YBHpHiTB3GqUFOLAq9Kk8qLG5jbS/vqp6dFxZ3F9VqbgfvV4bY0FmYA10zRYqOL
heLUbQMKZiCftglfJC17M6uxoZ0Z8PJBnqmHFkxKxRAvj7eWiDHt+dDIsxgmdjhQkpfxeR78c13Y
HQnAwLviyf4ospJrVoXjlLHpTDIsDs0ySvehVLQDgXSUo6bGjDetpH1l62yJjQ7OX5BgVbepbask
ls+6yLA9KZXKxAIWo2Hln1oNwAV9ZCpznGc4A/t0wqqBPqQzkIFgqM52cUx3MNR18GmN9A+ob0bh
JzCUBYgOGV0TuQChyUAgl2XqyQDLY53xNHS3QPD+dS1qTRxT71UVAejV2h8/KP8Rc3FoKuPRySnV
KjK2Klay3Qz2IlcncDSytVXpPeqBIEFFHDtd22p2+h1XH9rkE7AsLSNiBpNWhQ4ioN5iEjZQWxL0
kas82KZ6For+xTZSeLVWYvkFMBDXFh9RyLyD2VXgBgK8ehXJr5UfUgT54HfSOb1iWRgMZWuR9mNb
XHw2r25lN5WbSPKZCGkf8COQ+ZLNjmT02HPZDqt5sc5Nfp4glR5c6lUja7BKKTt0P+YFHj+w9XwF
EzA6+SNd/mCx/I0Fw//UV2LXZlyMgW/68eP81y/8r3gSzYvIyDuMgOPgZJ7qga4D9gDDZBn/yjye
lSl6AqiGbdZVyCMDe2OrdF2WUBpeDhwTcKniof00FPvHH8VrTAjIknHCkN6m8uItK4fy2ZEqjN+r
CrQe0X/6oU5Lk9wwAPDZrqf6m6UIirlueLUb6gy1QLY0BcvlDJXa4uIo2pZJCX407khOMvSaLKSW
oMRb26JkXZagZYQwvQWuIAeInGpjiT4cypNo5JHQc/y1lsneF4vTRZMJqGcSxqiuUNhE6KIjpBYQ
kKKStm0HXFd+CY/LZ8Eb7mSDXqpNpeeoGnT5Ak5PAPkzSPnbOh+/pWajPMnLX7+xiaDR6AJtCTKJ
3d56RWaAXrNi1hmxaXkkyMYKNzEC8mFGwB3Uy3a5gLg6pL/taK6DqX30U/ZQG/8jUPX3e5XZ/9J0
qE+ybp6Vxn5EZo4OYqYCGpIe4YvvTaV1NNnNEmeJnhiT8zYu/CeJRF95hVieLGG9Y5SjEmApUA3J
VZmjVIAmHOWPzChJjWRHnCvoQIUY90E+v0XdvhjNzcDOuWZVJg9B5STLr5sJgoj0SD+0CVX/hAwi
lgjdKM2r0Ou9369HQQXZZfLoGcU+0GsGSQqlTs3UoUjtpw/y37TKffjn56rqzjpQkooKNcsN6EoG
+yu0O2b0kuFIX2G18UeAHlELQSS3EBlYRuEZZUFNSNSFH1m/nY0Va6ewC+bwQz5q2c2fVPgBBeU4
Q0OPToYG3sYqKkA9VrVJu+KYM2KRGWvIAGdn9R7q1cvYBd8xMYy9ziTGQucHNh3dq6geWs3yk3Pt
y55yp9T6v6rHVhC8yDnnR5n+A52bSUyragU7uKrh4Yuz1NMVCu9AzG9jwFh3aJkxad33qKpIOcqc
7GXC4iKZgWg0FGskSsYuYWuFDnlcveqRQ+I2pW33ZO+0tZP6exi2vh6/R6XaAWVBxCf0BitCIJMh
gXAnlFErJxm+FezDm5Q9rtJyOTXGo7eDwOF0IhSL3TSG2Am+zQJIDK8G84+tbVSUg8gFDBnbnI9f
MFdIEzbQlTctJa7c0KJPEspe5S+iRBVKi5E3FqcyQ6Qg6QBMI50zauAiJxsVdI1OqjstgSUpa2oT
negZC21t+CEbwNGLHjSKBBpWywgVqBsC2Wc9ffDtwNr2J7hsXJvycI/j+TOt5os1DH8KyXbZkL10
oY52ikNPr7lyAyX9tLOifPN9hNezbgLWmWdnoOY31fEeZ5LXCXQCqU7fYgaacRQGR7jNC8QN5y+A
Y4xXusoQHCemlVnjSjGQBFYclSN7UEeWkdiOQXawc4xviTwb1+V/0+2eNqosxn2T60w5lICFGdKb
aeYCNzWYCWWDjl7yxTPEhin1WrYuZX/YBHa3JPfyH5Aii3jQzkHZbAqzU27DUKfnTm6vfWSMCtng
YXO2+km+WApiyhSD9to27G0vovHTaJL3LrCKv8h41pWyMTMeqb6w/Leck3bTRrq8ljDTTK1iH2Mp
s5aOVECo5NBgUf///xC9fiwTjnLVzlDP6AUIUCP96e2Fet7awU9jLWz/cyXT/NmG4l+yEAvrYFTx
dw8fuhrD6X9Mnddy20i0rp8IVY0GGuHWYiZFUlSydYOyZ8bIqZHx9OcDtGvvc8MyZ2SLBNDda/3r
D5+EwT+bDVi/U8PLcYWAtltWpn+Scfxe+/2N8qU817bv3QpNaDhrmYGi6/BomrN1DFvaqT4j2yca
LYST1FSyilFjMZJsizRxf1gyfAmFA2upr7BSrcJpqaPvY+5zGOd40IS+zl6cJTsqnsnnVUX/RwLs
NpVPGFSDynVSlQMvyADDLoc5xys4fzYjWo3lA8yGY2KPzEhsm74nvj/9hKgDE5OkRnN+xClHsPKG
8R5PJmmEneWc4SDa17iVwO5TFqKEUxGYZUBaGjUxw2j53gS9+8hi979Au/GhdXDBL/oWNKLtxZ/M
cYKHEeFxwAQDhi4V2Mt67wh6uxdVYDEPcP+b2glzMju3mPHQgCXtKPdzzllex8q/qfitbApmqGMq
8pe5GI1308M+P3fktk1z3F2gfJ0JyrtF9qwv1Tg10ALRbQ6taXzMbFAQH3Rxca2SvIPYI8SGYGLR
1NNTp8Nxa1T98DQ4JbhWt6R/VEaf7b26Ipkuw5ugCwISqNLiNM75G1Ou7KPU6bgJZ5IZosjIr1P5
xopynxO3dZ/bDLQXm7iT7jkGq2AOYQry4oqFVpCm2c50dXmljuueYETuoASJPx5ZTQHcrpNfxdBG
RM0xYRXpzpnggTSwkKfB1hdhPST2D6/aoiIcBV6B1VPYxfrVCmiHK/uxvmm9AHln4/6L/phE9wle
sDcA2yQfQzZMP50heWo8U529qOcWOzJodg0H/KlhbrDeHhzcJHB/2afgkp7YVKyySzZ9yd6R76pr
P6zG2uaC8afwrb3VRfUj3xt1TbUZJS0Hhgqw0XAg6MWhSbTUGFwLxSOldHFqDPwC0o4CyeuD0SeB
HR/4MlHnqeFyEwNsGU5yk3pIbqEuW5SkyzNnjU25NYf8nCPXt+bOxwGmezh++RcSEEdkkKOwqMcp
+sxTcYdQMb0UsQukYvje+6KS7cfWpLY2rutdjc0eU3ojfuuNTl+6rvd2xgyBpIEheNETAGVbHCk9
fiPumN/nlsiOFJ5nWIz+z9L/Q/nav3fFeB6USrZRPwbnAY5sr6Nsa5PVwPREgV4tD0oEXmFOZg5g
D44TNshuKmk+a5hReSP9fTBzYZLadwFnyDuIqv5PO9T5P26kPsMFCK3HBJ04Cmwi16luhuY2RdQl
aqQX6it3PsCS8/e2SAqe+1Doy2hnn/6IJqopQJNpZZwdsrfykQCCDVn75km7eq0limk78sZ70ds0
xaKGGOMmOak1mT+z9SBSAD+95y3zKeTa7TPaSrlxjS47yAw4yBosF+qpSQaWLS961Op1Wn7DpEdm
abbEJ6ph/La8tBRZh0YZn6Yrm7NntZBJlj8Fcro2aViAOIYwGiw4V6UkqWUekfBTg2PD4zEdGXRU
XzKqJ48t5zAUHsZ8fU4JC/8s8xW1yDS+hVZdb3244LvEgCDU4dmchLZ4WWxIs8ICyV5eWkVaeW9B
ZInR5d4cg99WMzSYQ9pva4iqd2Nk9KEsve/wcr9MwiRqG0Kr6xTz65jG81E7fLgBftVrHWEHNVjF
f0PwV7ATPuArZGcPYtWP1MKkoLH0bwwtnvxc4eLfRdbVm6cG/xP9VnsVbnZOY/zK/BB+gzvemRj9
TiZLQ7luy13ihqCNiQKOjtRc7JoSTk8WVSUOKAEMltktDobs6axcYCdtanXUMRFZc0AeTK2r5M4p
KF74/B+ym0yYLV28r2iBX+guSHMcCosWNZZ7S9LkG8qeDpnvwxhuM6jZcUwMatZScKU96b2JeZsx
O35Jc6p2s43rg6dxcbISKPRdHoSkz4j+GclZcNY1TGHXdJLd4LfuPajKZm9Qxv/o55o0rIk51STm
HEGktnBVbokfTkJkjbmbB9f1Je1QXVod6oFck9W5roWsAmqeKU+VH5zXnzLsBtspYJha4lA7m+Cg
pmU0j/UFsZlkCriI44HZIyHfk3qhLQlFLDSjB6MrP5SmeAtRMxwTJ2IcGqfM6wWVm7SRm9hhZ2Lj
msAYTfDVmVRD2xoRR+PM1U55fLhejg3S3vE1qbzpomRxEkU9vKQaYLMu20dQWOXRjCDXpa3Pcd5B
yO6qLUYjDbmscXQMrcz8w+wqSsL4w3LcQ6h8BcU17Q5On4zH0OnudUt0Wufr3+bMBM7pjhieB0dr
xFMljP8zPBkeK1EhMYakdY/8DJ3ZzPfMXe/n1D97sanxolP294s3Fi9W1mIGKGJ7T0v4a3BBzx3P
N381yA2laUx/5on0WqXUk3Z769NafBnnshouufb1R4+xMP5kvWjzk5JI1tzlJRzy9yj2cMcetH9y
8fI4rX8SrfARuVXZYQrwiQ87SMJgg98vxaiZ6KVZ9Nfz5Xz1xBlh5sH0xZc1doi9cWVlxcbGeUn/
gUXskNjDi54G5wLyBuw/LLBENuND+7+bCiUw6X6ZQydc9IvRk4H152iK0/dh4mH6hm/lIQ9mBnhe
oJOzG6aMbUJALFxQaMwS2VtnGdjWGetb67y+DbMk3muZgY0U1UUtLyKLM7C7GPZylHcDVDf3ua9K
BIhLwxcI5eEEAUqjvN67JJB3t8UsoHc5WH1DwDXG/WCjLcXSMCtnwpJENV4QJo1Ezvjo19zQg52m
O7T/BJP0bNdbAxNb11Eg9YXhvtikByxvwHfaR9T3zaEO++Spssdj5bvtZS0+a0HoKGRnmqC4X+D4
nLDXpRQuey5u1T5i0yWaDvjJDRr8FeeSseKYM4QuneSz9DLiR6iT9yDnbQU51xEYElYhYtD1rYEl
/rFv8lvV8iGxiqWmWO4aPeX///L935DEOm2NSGQS2EINuKc2Y3aYZ9Su9tAi/V3Kppn+4JnNjeqV
kU/X2xD+bKyjcgtTTvjY8t0C/uIjJdCHiuaoOJbfy3FYJEPqXBrdPYT6uW/zyvlwc2s8Z2TKXUIX
WVPPhFZkPl85m5gjpshQ+y4+eV1IFVwOoNVJXGAGGsT/8terH6kHuTt3BQdM2rAxTRExHBhM/zAy
4i5Gqz+0tW5uqYcZe2ZHVwL35JJtJE6lgmfrt496njC8DqSGuKH1XdaZTXAE1uO8CdgJKIqMr7oo
m8MsOp5BWKK/Sje9zHW1S9ogR2NXWO+xIkbZkd4LbHOQ+IhZTq8wg4paj0i0YjGBs2b/UBkePgoS
9biwsvFVOAwIXWJdj1GIZlMlg30bMiRaYXtz/IwzzMs48i2sMtvU6d5ip9sbhSfvQweRyOx1tf/e
ecyepw6dXRtFz2kojCe3buNDn5tMtAzQFFVr4zkYTOPZcIfgOGX6n7ahS/GpI966CQDeNr3sIpUh
UQwr9iFBvZFG4cmOcQUPTm46JS9rxVlaOMqC7JhI8mifR+7cemK7ltVAIhgxy6i8JVKCr7STZv8A
CWKYEsCPdBa9opqQA0lwwO1cB2hLRBOGB1Opc5yWUHN1RngqPOskc81LMVv4fmY2mZkDiYfV8pZz
b3r2mY8HmqSorsPmLFvc3JWTD6SDOf4mSvsc65BOoaEQGPG0dp7jdY6TCgkmTDvNOUWHZDO8E6Of
Qa6wxj9Ow5C1nRYPlqXit9pZ4Hye/SsLK7wJjZZhvfGJaP8phLpJuzHOIo6osR04idBCpxKdqIn9
b5rW2GI4JZdgnBal7PqFVQsNdd1a+//dX2Vg/exFAJuqpsQvLbyK57BZhFke3kiReY7N8NrV+JSt
9YC7GGe54OSbNo7Ni5dN2Dv4zDadXiTkcGo97Iw4vgvE9qblHIhRLvFxoRep6+IvZNnwYFB7gZGk
9j4M85y7F5nlpWjG7VTiwVPM+u//1YJdalEQtt1H4uO1XoAMXgKTpiuTtbWxW4kevXOZqpYUE8Fs
B2eJsm7rO5rJbNv3LYMHRp46pKWmw9o3PM6n0fa8jUKy46YKfbyd7TzVoopKmDlEdo/5Ks7VqAZF
t4/T+UaP2d3NDMVPmXMbojmiNVOKmHRpnKIp+sJCGJZ2HuuXpM6u/khMXMwBvOlG76ebL1LoZrza
JotvLLL2y2KK3uO4QY1tvuH2kL0kqMKAgtvA13g8dJosBz0fkxleih04ROKYIQQHxWQT927IytEL
nom/I5pPL6jhLTPmOOA3O2CkB/3b9EPrvcLVnZqK/OXSJF5HAcfCKiE2CWxMxSZ1Rhk44Nm5ZEWU
9jTeDQruJFcs9JiK5IdlFsCftkUom6RKXWELGMgg1eZz7lqQshn3HG1vwCq4ieTZTm3z3LUSoV9V
p7sAqGc5/ekZovZ9DqKbShHxfP8tUImfY1oU96bm/81sqSy1rnaKQ40AHlkhH9v04K2HnbKvQJRP
qQnrdwC6fPpu76oOUuu64GekQidgoGPcsIMqO3Y23499Y40ba+rVKUUs8d1QYxNE85nkx/VMabkw
23KxALV/hCPCuUrGw13H8B9l3P9M8kZxYOFEOUUmZu/ypck8ModABmnFRyj8WTuSh4SXv7M0/pFI
scJjkkTjRZxPWEzuseN4dG1bXf2oie4uVIfOCLLrOLnl1TRCZR+gOlcnUjXGZ8cgA+27xNVz+hmH
+v17OeMngoVUQ8BzX9kkSUr3HcEE+aYc1d/HuolD+JiIfm9IgzDjzM2h0LiQeMDMCHPWzQnY5IIq
pDw0HYXu2paP/fucYV069i+caPolpht5NqfgZDfEIE65/YsMyQjX5oE1ohv1nCkozFmPo0Fos8bD
WB/dYWYuYyIqDjEPkcsR5MmeqGECT2Bp6R9emZ4G1hvD7sC60hIKduRGnsJ4tj/Vopjxp2NVZDl+
uoZ5MbsYoSIWvPgeQVuFfgAdh78MpgDoTHfct1l7XpsLIw8u3+eSE1DSo/zdjnXfPaYKtvX6s409
fk59AmDhDB5ULya6y7m8vvi9A5tnIsXAz9yP/6tB5GQz/5kVqu3WFpcwYPcIPEypv3f3uRzwASqi
iXhMdqLIMX9GUde/ktV+/751ctivVev/1a+zLbqtGlWpL4oJ7mh34tIt//j6ogeH3nUJjXWcdLzA
WqSq86AUz1FVwzfjv+FYZR2iOLun7Ms3kA+9TVomtSsUYXUeKmNAB07wgA/nC+bk9siMwJpqecxd
6g+jcsXejmPEOF1500Wcv8gyTB9hC+ucXtnL+uJDOJSXUd62uDr3FNMOk2IAIlxrxWdRI9xwuwLp
q2F57dGdGNjgMDc8xxjRTDkpyGMYnr+L7KTGRXjikdXKeDPK2TmJss4+2PS9p3wMSVWvJbMSdA+H
IGTG2sz2r6AX2EsUdSDwgsnTo5N2DF7r9jmpGTBkk7YueQV7wmd0tE3N+hGF3Z+MadttkEipGsfM
v5oGlyrNtC2fyH8vRX1MlL/YW/lfBXomRqD0QivASJFIxikk0nNdNpe1s+9g8axFDlOVYUu8ULg3
0dwcZrCdRdjFfpmnBoBNSOXtqP5aAwLvVWkQsru8FdK6qz6ZrqHqehQIFobocWNdR7zjjmHR+Pux
LBeNuaXOrZHcjBjkpA5L/7nwTPlwRP1aSW9gUkzxDvwDvVOJ4doQIRCzsV3CoXjEGNc9ImiUeo6s
Syn6kMD2Bt+jZVLQLBzFeKG02Hbk/ojr0cHahyJfzy0I0KasSZJpI4epCT6GBMRVv9cnnMp1xMND
4TOZQfrKF+XgsnCi/r+wMuxXowqh8qvYC2FfwCfuGAFu1uN8djBYwU0n3ZaVD1NkEeLbeeBs1+dS
Kv8vo280+6UODlohuC4J973JwDk7WNThya5RXHiwDV27MbFpJEvImPC3tGufqZ+teuJGKYsKNYfH
dT3bk4Z8vIT2RlmWHRUOUnMSFqdkGMQlmuDIVB51UIn67NjB9vZtOKLfqLTpTnpXmhgJqGxkFG9H
X0llZR8yhJ2kdCYZzMP1WVHXAPKdnMIl5clb8v5g/7Dz+CeGFWT6WczXKfmwCgxl9wQGPf5U1I9P
hURc3IZqa02dfTXC8h9ZTzVHAZcGT8PbXKh6D49e70368fM1haF7BYxhPwrvllDTw1YRU3S96P8Y
UT9VCiWlvW6ixTCnW2MgpgGIeryr5p/IsIpDO5lwrA0obhpNMzGbENvberrlIF6IWG0aXlPY3i42
ZEqSSP5FM58/PEP8SlO4qCp39WkmCSFxo+DZadUxrK38rWhgdAXdK1PVR2ERgsRKxWITX4uHCH04
nJHRP0e6H65Mgx+9Y077dv1deSBaqPzC21cp/sGtGKGHZfDL8yGgMJyTPMH/ENL/vAA63YLvrH/y
JFStRDr3cESOQKuMiK2XCMtCLa1tOUIWmz1iYWjDGTqAT3PussW5Vn4QaeFvhhFtW7O0V20yEvsB
TAKRvV4KQmMpCOeWr0TU1Dhg2S4WXAqsYvix/qDK3OyexYoQL+PL7TVrZgAaChF2/s8BpisWxFCD
cthlRBB84KBqRqlSPcVdjdWKArO0YVGXlYRhWEc3QFTY73k83W3hYjNWtpya4Mxo0AXR3p6NLsAX
dPlSbHurVog/6Tpk6SE5/b5pRent5AQ1KhK+vMSTXgC7NzuSzU0pslZlmPWb2niOKGX+Zl75J2gp
LCg4vf3Y5aS12z4Kv4Z8uGYojr5wsEvn4/0I+5KJI+DodrB9jQyxZ6MWpKaKqD5XQ2ri81ZD7rZZ
NQlbj2xpX91iJ8msfp4zD4rb5KcbvBHVa4BKkonbj8lz//WQ2FFfCay7WMR74UbtiYkY1lthTSK3
Tx78WmAkwZRfLDi660Mt2kD8Zy+mG1Fhnnv2FToZCLNMGruj0TcfxpDPf4wk14+6tGBbLA1R7iXi
1Pi7slfLGFnBJVpoI4Zd+Hh1BP6ekuV3PQ3j1a/HYw98QMAASjcPeGZDJV5ibdipjyylmNc+faBr
V2JjguJvnYDcYyYs/d6rABxcjetW2Sf1Y4qD134kGzIemVd4QYATUq+BuHFW8Ov8gIHFeMfSorp2
QdG/DsraO6M0D+Zy6kn2lWPjqlPictMB0Kx7NXQMgiRVv9UNGxWvQRvvva79fYFjEOmMJDzAIviR
owE8IsGtGc9Kcm9IDyiLOL65mEVUpfboNcF0tKvTJw7I4OiFv9l62+36TzUdJDI3JgB20iK58kXQ
Xpdfcu5Bu1J+ccGJfYql5d2buOpJ3HN/gvRm75rJiqGSBH/bgW4Bk05KVxQjHnTIdRQyujBZojLq
DgaEephxHgkENlF4SPOM0FDnOpPldXLIjSlwy7b6vP2xXlKLR4+JuPO31qZJ785ALCfUku4MS8hI
kQTpt3i/MR1Cjpon1Rkf1l+mAfLt1WK8xJXDfmrRG1czPPLKAS8j19Aqcow17OwkIiiIZoF6Nky6
+b2bOtJiBvscKNu5mY7/KCDHkYveyGvhYJm7fqayaDGK9egA6DysZzdD0DUvzaq15GqMpYtXjqXN
i0UmuK+y+UzECRzXBoNWI902MXRRRbX72WKiSgqtOmW4yh2MyuFrlXp8hueczrWH89Gmy+3myXeN
FgtdWaCczMNDgvHPIRoWOf8yMw1bK923IY2ibNz6ns3f6NiKibmBGg5ieE2d/jF1UUekL9DpeXlr
Ii+cSwsV7TjC1uoWG15ddZjeYl7jVBwraug+auDshUDiH2GecS6bpvE05RgJ5TzTp7qBOetLERxr
A5xlaW2GAd/Cfu5L5CzkGbKk5XtRt8z8e3XmOLNIU5HG0ZYYF3SSMZ4AyUSBE7KZ0E9YlrhWRkwC
6jKlqCj2EaGXDbkVcOoHoHpYCMFzH0AYJ2DVxiB9gOyGzaBTWvahXE66EX9iwWTp3FuhPCvHbbBD
wMU9bSfYsN1sHji/u1tDdfEhXTa2VkFKd7ooujpI0kfK6g2imOg1zUr2GbjCZvJvVSuEbGpM9tQ+
qEY84v/Ig+PsajxSiCCO7k09AxBE0MPtIM1PhTZOfYJCo19oKoVh/2PMFi2lmD89aWSHAmU1m0JA
Wp6H79LopQ+MJkh99vghcwmrTdr8PqXyMKRV9rPu1F67Tog7nPGOnhp6uUd89jC3F/YNkPToD54k
AArUmpQP0PkC0qmSElFjbZ7wrmvPEx7hm9CGtTm11sMtA29f5Lj0z/hZp0X1FXvGLQAhAzBLXgvT
i/64ZNDYKIDtdCa7hIEhTPN/F3rKXquA4EJjfEXdKE6uVT38HFa9KN8dL8bk3neag0vmxmYsVHWI
iSslPRbG+zJDCF0p/gTwMRCABjU4GDWxUQ+HNILsnVQlI+NlM63LMTo4yyijzcdTkfuCMgPHoahW
9CnKD/d+VBq4UJC6Z/XnwqbnbkHg9Mj6CR7NMt9sSlTQlZAXsdycablNSSL+Rstcbn2pZXuwe3gM
qa5/xbAmSUZAkTObNliWHG3uvrSQYOD67FCiecrmNOgYME+j+ZV5iEGAi6efaorw4Pbc+ml9rKqq
EFfYEqChfNWpdt8M1vsVqtVpVlCCvLzGOgaF+tlahqNkrg8nimLGdu61V0i6+24Ah+tPfe9FF9FX
v5w5wlluqNytJQBG27Z2tqg2m+e1uOuxar93JPHZOIC/lri7H0Yqj1081fbzeqTYpP3uQjeAN1HJ
31yibQ1NoKtH89V0oGgP9LCwfQ3/ycCaYdvMKZIsshUu2hkDaBgpgQOQqBlvNaSeWJCLdNZPX71P
HFyT0H00hnvoysI8tcK5o9WKnq0Betl6AcrGdF/zicPdC8ddAP72E858qZqb65aI8pYzz4ZidPEz
3TI5pb6Rw4cdWBUOwnF7kqMH7EtdbYjJ2+TQBp5ao21OQYN0VZXbQfrNV6iYZbLJICfLLO85zIdu
r2DNKyMA6VsrvSkan2xgqE2xYPbg4oQ0LfhAFmu8XJYZvZn9N/DBNCu6J8tjuSjDMLC16nIaTp2M
XsQc7QchBWaVAQHvcXn+Bilm9DDeaBA0ACom7Kj5Nfjhh5j+0Tr5ZY4OnmpL78BWHpzyjGRDwCno
IvOk9pbx7yAINRiRW80exU8B9k9z7Oq91WKnV2XVy5Cl2CxBOGC6EsEuXxgEyTiHZ/ySQXAXYqAR
N+mbXcyfkYFiGv6ExkZjoO0fJP3Nurl2zz6WDDAtccQLauvTn4EkeEIX49aGce/Z9F0B9/NgZEH+
GxIfpNAeMN0pf1dpvAWZdX/4dX3TY1F9LuwQ0/Xt5/X+aQysXYvg79kZ1d6eH8Jv2B05oGkP2UI6
Q+w8dw7uTWq6DxBA/tl2KPelwsEBVth8HkBL9+mMd1LtV3jBaPRKTRbjQTxDnrUjiJ7rJRQm9TvQ
M6AmGi+wUKRTEFPxtWfTMOwUQyUfNoHl5iNTCWLusmnG1Leb/bsb5oyGSqyI+lZi1OiV28kNqmMW
GVhqdxhorXV16iEJJHci3hpWUJyc+Z/QsNLvRi+t681kS+MtsvHwlb3p7Wu3f+R16d2i2CGHOsfG
KfmjC2949uuIcAENZwzAhyoNXjTmzlO+C8MYk4nOa85RRU1Wgtjca6hkvTCjNymp6CANPUeqtA8Q
uGDxZ4LQxJr9xbNJHdGwNh9ESYyXJuz/VA0MDIyO53PSJ8bZEsfOksOOYZZA28FFWVBAY2yzO/GN
/OZN6djdJl4O2L6jHS+jIdvHC+djQK00d8n4x3N+UhR5b5MbchMCdYsDZk9CGPpQDT33FRyBxF5M
IIvSRXa0rHfIGWQNktUUqJTcrxDegeq8vTNjYdkNYtoFXm7CBn2TXQZ8nMoUpTkuKYAAnuNtSppu
vDQoeIF/EF2s9X7ooch3zNK/Fa5ZbAYL3Crk6Q5zn5HFwlyPcH49DxooDNSWQb8Zuv1OhfojTsr5
YAyIFmGsncepDs5x1O0Tuzz1UIfsw0JhbCTPeD/P/k2MJWrOdNh1y4BCha3ehiaMeL8220NppHc7
RXi4rha76u+DOYxnSQ71TgwCN0obsUGUjLsGKDp/+gxzBP+qzcaX0MlaqHL4uGe1OFVD+cccwuwW
Y+G6xG2vT3RHVPJZFcx4NfbuJSyOg1suV60ZMCpfqipAkMUSqz3WUTi8deTsbnTTf7nsAJsiHT+K
GGvfSRr5JmuTxSvZ0af1UV4PslBm1a6ng1gPixQUMFvBqbbuPjLD+zXPAzfEgiX2kTEKXooW0cO2
ZZ5AEtZyVpZeMl8sOZ3NavY/KqJnoY7t9IRWaZlkrgAZ6OLnCjbOfqQ2uSpwUAgSbAEis9oCCLHj
9ibsUtKxDgVqg22a9mhlIzbadShUpJCbvBE57Zj4eCYXBv9wBGTddFh+OS3xF4YcaKRzFKJhOX35
wDdo7XZr62JMVfnU1tSd65ZOx+LebNd9tC75boY3PSVCX134L0d8tfSFOCN8TZgY1JgMKnzK3ukX
IfItDVXT8lD6Qzee19vdWDLbYDapXo1/k0xB2S2w7DcdsAZiOXauaIKDdNBOZQkBR5S+9Gc+Ns2t
9IxNFvuk0aj2yyT4cOONmbMJZOefhfVlzQ557gGqrgyo4uRPCKpsidZMNeJHbTHu2OA2kEIZW/AI
gbGWn8CMn8i9vaTQrevMJWkijw/lQvszfJ/m2o1J37FwlJwAAhlp9MXZKFv9o4sceuTC/25TlYdc
GzgDAU5I8Y28PyD5xTUgJB4Y/BoYekBZBj8eBeb5XpXeq1jzadyyPbIupydbha8cf/VSRMTnVs2/
Bwuf8Lk0qpdpjMKrVUK7/oY9ik7j4m0M9es0lMUugmP1YYH7J2bFVDGK4ovdJ8/fA5rURjFqELGY
CG88RYEZYMLigRorq77yyNWvjTaXESt6uOVOmSIeblCIUOWGbXPpg+lvOZCmMmE78fBH8a7yWXzO
jsEkHjJ63y1Exiz4rSjs+tHpn6veW5TGRIgMJgwYQ5nXjGCOoX/rYHf+nHuSiUbIWj9W8gt34s3H
g5JfrsCRRszipGm+ex2QAyM3xHs+7L4kVjkWUD6hSVZ19THgTicB0racwEz49n6WDLehySf4sGPw
BngAg33wNzbdRr4if8rE/SHu/O9igrmi/5xeBYSi14H1QE5o9XOw4TKhFqDYcOVSClu6feS46cgU
gVtSwC/vGkNh4uEnm3i2SOQAbd+lNtLibHLbU1lhQrEemTAMcXR2I1xhhMCukqyeAA/c2Pqkk+o4
LFJMIhQUhjis5sPQjmQkeP5HbAw/ITJvYQUQUTbiIBCsP1WXtc0hR4FDjslr5A3vYYjNBjY26jWJ
s6ds6WzHLkO26zbjcSyMX1aPcr2gAIFcwhcaYcUdigYFKnNwlBAO5PWaiLRyrmtSHIQ4emPCdA90
BRZ3esOGKHrOZve1Qqijx3F6TGZ9CVNibFUHe6tqB2u3VsGFjaUd1FDSJ0Fl5vJ3FEYnGdoYm8Q5
bsqd15+oYTIa2KMBZ3panuoW1w9sQ+qFcNUk8irCxjnWNsiX40L5WE+1NnOuxhBeY0a02IHnEKaX
ukqHEXOWwdouE41b0VBAQ0f2N4bxN3PIM4v9ucF/cMCuzglOfQZfxxL2n7JW2bFoYUxbiQh/VnkH
RIGPoaH8j9qO5lOAzxGu6yQErcRJlxpzQ1P5b+YtVnigwW+FZfwdGPI6jXSwsMSY/aWRc/lZdkZ6
iprmXfvII9NZWp9d5cHbH1uUhsLCZ2kpU9eyYd0fDZ+B8lxG+VZFnvGRNhZIvoz234vbKvGPAf1/
RlOCnjUQeGktk53aovjzQ+xUOW/Tg2dD8VtbHfL/EGflngmdnu+XSdwWIWn6XozcLMfIuejcdDMF
ZMOurZ8p89+a73AsYAgVLE8zTaeNGOP6lw9f9sczgE35gFQOKUkhdf0uG8rMIEo4GeQjMduj1sjB
sRqcTqzK3eyN9qWgMtutD5vWLkk6PTyx2QvfBhPzBMzCbm2ZJpBqOIdkOMy7eZmOl7Hz73p1HA28
nEGZedjDkpirKAJXfizQTvWNBDmQbeHYk3S17tdNQvDyN+Jd+jGDC9Va77DYmx8JEapALua1CQ33
CB2vB2BEN4Umb+lZYNnlqKljMChv8HeiLohXkFl6GcfCPkhMK2/QgactpnHxOa3u2ojUI42Yorut
dzVli9Gq+48uJAlrI3bnucaQZ3BQA8e+t/EmZ9rLvH2JGTsc1kkshLWjrl98Y7zjqTh96bj+wN7t
QsVV/ZJVBTczVdC265xODSMlrdLgHc0h4/0xOIEfosQa3O7UTEVBjVlqHIIZO/hECuezyn8GaMZE
mF1aHxZO3bvIJNBS7qqumr4QyuseAnWQAn8k6AP3w9wbL2ECfFk626ZTxrayAo+pJ6E+c46Lbmdq
+z7oHr1eVTOKoooKX6o3nwz7M96s9o/e8bmm9aKIqV6tcMr/sTqksRBbFmk0GW9spMlpfRRm4iXO
jsVo3pzH7DYCF5AbEl/qpsGoYsXwhzkyTiCShJ8Eeb9zwJD+56iG6Zk/zdzWGsdFBH1r6cD5nUOH
seAAVYyUtUNNBHmHyQO2ls8zVjGn/8fdtSw3cmTXX0Fo45kIQ6r3wzGjCOL9JEECRLO1QRSAIiqB
egD1AgoOR3jjj/Daq1l456V3/Sf+Ep8EWC1kASLYZI400aLUIZLorMxbmTfv49xzhUUCWDVZT1Bi
AZ7hQ1IEwceg7SyFWuykKMMVtCdt764e1qa6fEBLm3saQ/cyEoDsdDNpx4YDOfgiWkPJ6acF6FMz
zxlMlvflhUfukj0q+twVWisQJW7t12u5asiA05i6kw5RIRIhAYUKNVeEzX3Y5Uf1hgQwEMyAzOAS
GaEYOx2UnV17u1KW9xEJ6zL6d94d/iBAVMY6mrxGCI3XvfLOacTA4zZ2+zjpGPo6aG8DNDwyUX0E
0GTWO/gZwWbS8oPypo9sGXwuIYOV7i2UthIib5hGqfMoouWlCIBLKksBYlaw2FSpbKL1WIzIReaD
yE6ZuE3UO8pSCL7ujYDi+UwBgCAtp820DOw5icCoLOgb5Ci3tPDEc1beJ8cPBmbirNCON2oQEaj5
NVnKj6s1SJ4mOxfoQvBGL1Cq+glVBF5toyCD45nGPTGR4DlElBTTRM52AcQRkFlwDGSA1BcToZ3h
ZsaI4H/2U5R8wkgsdykLdECckZ+Kj4q+j1o+ASSmCjCplz2G6UIaLAx1gJoQ4QDdBwjpFk1haisx
kh92gFy0kHpdtmJ5gvAnMOJrZL7qcALimhOVjYeFG6ObjbkFxAtFlRXHADFHpiCCk8iOX408zRxH
oCVKaGfESF8/aqYh9tVAlsH+S3S9s13t7kXwdt2GYKWNy+ICeB8HnGsSwnymCfLzENlkRGimGdmh
hAa8EocYNyqjwPjno1VBpsSgE9siUuQQU+87RF73X9w2XZc6WWSMTXO7+BSp610N3iSu1QjNHLP9
HizbcQRXExVVbQ/KG+4EAMShifQbWtMsN2iMvNl0xZXYD2QBrQclFHOiGVtruwdvq4oOV2CZN0FM
74HBlmYRlvCmVjpquVQJ/AU6COQQ2E9H0Jhl1MoKatoTaNtEwGgQYTczUjOBfcahg2W5c9ykpnhS
1juevQOMqBW7yAiYydq5d1MAMn34g1WE5/dgLZBRkbsWhIfdcuJ0/MT/tPL3TnuyWU6xGmcIKFFc
SZciuEs0fT3WEW+u78o74NpT2AJCEqMRsrREqYmRqUMtGrjU4luj2VenbKC/5DYkDwbaBtG7Rk0F
pQewQXSvO15YL3tkbqBi9QE3P7KDsuA2wQWKe9UPJt2YaFkNRG3I06joTyKm3h7eQ4RuEdFm3wW8
EBRTe+fJWe69mWIG0wVRIAqNIrkzIUV/pMgLu8lmpfSWsdAVt+hZgqK+cGog1es57rO82uifFKBO
VH+p2XomjGnGAU0ejVXbI+t7F9T9i0ofWPsUfhUE5QNpXhND3ASotAa9JHgWqyLNCaK0ZoXuenuK
DU1DBGVjIFMFVzZHkw16s8lrZC730UrrAri1ae9C1/iUblcALCsL5xchKXsdUwSbe5qI6KORJhSv
pIigViVBH3H0Zc0TkMDHOViifW84MihzaRp6Yl3ZSSlaG4hOQ1PQKSsEzf0kAk9dAgaEHtrvCCkB
XsPZIsxw3MSGroMDW/RQG7RIH2Vkz7vyGnUQ6KKMGuB40yfpJL1zIwK2Or+8fzE9wjIgooeUHeqe
ECVFw8cm6lnBqYZIEzqlkaCVSMCDJoJEnqStgVCU6636Zkr2n0BZjDAnLGe457WUVn9sF0lPi9cq
0uYoDVmtkC0DaGco6CgPCQAkHRmm4HdCBfGuOF0oALAEOqg5UZFCv0s9z+/5K1QjwDVVxwFQpDVN
QZYxC7YERDHABE1QWK4Yevll9pqj9ALqqksEYE5ZxItZwWHxyVAgiTFU0LeVOPCJ/HD1VFZXu76D
1sBEQk2H7CDTvJAR55cTsG15Dnrxhf6kDOpWHIiD+7REz3EUwQQgmvHI4m4nSLt+iswXerF7Ye8Y
hJi41uoAJ4xVPUDvPLerJJ7cCpZh0pWNppAl23pEo4/QzzJyxckxvA2+T9BQgKMm2sG8BdEVkRPh
TlXM8R4p1LGjG9uuiNoD1DDv7sJykoxWQBuBgmuz/7RYmaBgwGdBKgvfcbcoA/EZAXxjLnxANiO5
gWy++HlFEI5NPKGXLeLPe4pD3MoiYIBgFe3s9CgdoYLFigHPrOtuhGJ8NSmPd1sw1yPh/pCiaQlg
9iivCmPpHjc9Wh0ELrLrXkTuy2AonaAKC/s8CUFPGEj1CQZNtWQH1I7XXh1MD9EkYMIOwbAh6eby
zvRC1Lws3adojnjbru8CkHGMw8h7F2UtXqD2ERxAM5U4KLdFJORqqy1qEB3gjRsmrf5zdDUAq0qK
G2kVSqAXXSwecDFMYY6hkD/a7AYa6r7clYtWcRCfSqNwS2n1LKxQ2RGQrVjbudnDIVG5j4l567rB
Z6Retr3yVkeyHP3EPRUMqmmmVCeTVGu7AOu2UYeOLor7FoIEiPmvkT0PUy9tHkLIe7RjSRMBmUB3
BRKpeJc2dVffVYNgBfbVnR/MtmBimYSON54k0RPabuwraiqtBkujTPooftOqoNRWlekCdDo+rjc0
tkC/HGMjb/poDhONl2E0cIQIuFz6nSugAa28cztKJm3qUIouLmkQJ5YDYTjZBeIj4EBxM0Y+zzVF
r+ER0Nc76MaXIf2MFs67RzRRs0yJskMBqRKljygSQhrdqwbmFocT5fpA+bi7ZhnMKfJkAsmjwbBc
3XaWvV0NTV5qIKGJmmCPrk0+g3hhiZh0ZdcKqlOlTlreg+zUtGfE5wZ6Q22RetAv33pVFIh2112p
ve5uP6Mce9JbNdHDoQLSsNqqtW7ACqih6qzfNOtgKWwqbaOHeFMNp64SVZSqUkXbzUaCCZCwgtYs
oO1vLGDAorYchGQghc7AD1gPZyLS/l4TPw4ylM1XhfsVmkqBd0itkLHRzzpgvajjZmmSBqlJrbAv
tRC4vyN3KMqqbe8nNvCjQRfFxlV0mu1Kt0EXxJKt3QCllXeAFNL0NigdnLY6FO/Qi1oeZh39DpR8
I3S5aOuVrKpWQBiBvkVRC35m1ayt+9kU5cmD9aPzy7rvgOx/U8m6GZ5abj+b7aTrNIEiaMgVoQmV
m86Ue/jWMcIboIfYIARXWY2D59VY6Cxuw962DkatOlC+jbQnNpwBTaM/lO/AJzfU77KO0jSHZRAZ
o1me39s10gZkgLQ5iMpis+L2wif5btnb3+3v0MO1AT2HfHEF7nUdwBUsyWkrTVSm9lBteK90AK2p
hW3wwYFrB91x96TijvYNpFDu5Nke3cm9OmiXRrTDiFlJnlEu5GGOUgcVz21Utjbd3qZebgVYWbmB
ntJIejigHEUJGkgbKsqtN9Xq6JzT0PDsZdXrRh2xHdTpLDb1rIMgGOjhAG+t7Wp7fOFUzRfdcDDp
yL1Fd9EVe2iO1UCTPsAmEOgYl5/A2NFBm8DOohXcgkyuCa+3sWsoTaWZQgxhbY3mWOta3MAT+1rf
7TntqI4WS8900kLHGaFCrpE9AzK0Gcsz8QnER+ITud2Mpc7qFrXYNfy2CvrNHioq7rFWrZnUwYD4
pN/RH+2AfKyAamtlmXfik9bcQUz6ndY07t12WtvW9+hotW5PmgjvYiBcn/W4tsVGQSeSalgbrypo
FoX/6DdIWGBexz9xjTaiOv2iH95AOgjLV8ZI+zTFttJ3n/DWyg2kOmtGFXk9AGg/B11xoM5Xn1AE
3DVb+6HxOHlEGrQW18jYHGZOFf09ezriPmu0Ha5qcMYq2C8INt+rGBqNP6r4rzI//GvcopitZc6D
KRI9/XIP2cg2ILeYqoGzATB2lU5LwWrBfo7aGRhzs+QZhRNYH5zE53XPuC8PxVl5iFZb2BUQmzjb
P3njwxcW36dPpF/juV5bNLYVvwq7vCLgC7CNGnZeFxjx1v4xutO6XiMRZXD9i2CASjboDb9O1QcF
4eI64rEIW6agfQlBYhp7Rowuq6iJwxXVwubuanWjatRhlreMOnqD1Of0VOoq6IYqtJcCyBkqWCS6
L1a0201306JnMcHavEr3CVzLlbg2wXs07r3x9rk87NOl4Kz3QIZ4nz6lT34PhwzHFCooQm7zadtB
73q8TbTTvUeHkont4IAJzf2dOESTg5443A/30CRRp9yK8SS8m4bQBAdKHQeiDTqCgdrW2+BL66uD
pDW5VVDy39draltta+j+UEOKWG1j1rJc0edOP+oCct812+6j2992ty30UGmgJKWBpvEQJiKKVXAa
Q4xpM7xfd/zOAuVFgDaEqI5LUuBAA+1270lpW4yTobhELHarGECXhfqnjQkGltBHB8w9ApjgSoCf
gCsAnVG25SoaznR+KP30819+mu3+ZWEHg8AFdZUf/fwXfD8L1lkICq+48O3Po8DDv4e/8/Uz7N/4
uU9mCHgFz/Grn2rawa3l2VHxQ3Q2X0fG019mV7Nii/mm7sckzu4TO8we7Chx49d/e1wHlkkHGgQo
pgf9eXGIN33osNrfHKhkHwYdZWv7rz/M0L8ipvNbkMD/4eVX7flffxBF/SD6o+S/TumwmtdGcC0s
OpljaFn4ERBsRVI1wTz8Y/xQAlxokf9a+dFQEemBu3/8Rz591V8feEEGry8vF3Vh4sw4ry3gKB0q
Atn8oAQ06UdVhzMhitJxiSIjgbKp/agJuikKovYPKgJJUT4oA9n8UUXMHNELrbB480dBNGRFFNTj
9jjut5PD9FtngDlGv/WhrwcFkRd3fjhHxI5ODuPVD+Tb7HyAk2MCrKwh/sB8lB6s4+C/HrSfmXN2
0Bgnv6Tq7ORb5rNH7XPy21zdHKb18qwXoZ3PlJlYnZ57CCH/YYvYoRXOHABmqKJ6WRVVeX/9oWr5
1tw6VQj0NPw6jTPNAS19PHGvjdoMbdt3LX+eD0WPmYmD/9GB+/aOzIJ8nIP+0rDfPjrs0IIWLg0g
p9AuYdqlPvBvNpRYPjR9kiRweNKjT2J7XhrGVmxHzOj0BH50HVUMEFpu6cazQzJjXqukA376yhMw
mTe92qoVkunUthjRgLhINg1DuDr+pQ389Zifb2tWx3/7718Eetwnpvkdnt8bP8bRjgsvW72+Vf+4
N3HcibkaOVVvr6jHM1V6Ov+/m3as2C7Z2/muPigBHqc0iGKr9FB8ZxxGrruloeWm1jwITyetv3bw
33jumwk0lme5jFLBkfqwzmoF/jwJLUYZitf37/VL6BYCDq1FwsxYfFUJvlEWA1yaHjuseVXEpxu2
/vWGvvTTE+OFOSX533rT709UHz1w36XuSyJ62xH2TVx9EW/YOUH4HLirUjsq2jCaChSRYZiaZoog
QYBRCGv29Vv70hv+na48ZBK/R5v1xp1aPvvWOVhmNz60ZsjsJTiyr7/b61vphu5Rdq4iB0WPi2lB
Ei+f3+FmEvPvLnr8bzLuKuB8JNbBAm7Z4d5eBMgEMiKRVA5PsV0rTBiFL3G4SMBpsoBxykxX5jDd
mu0DeLXK101lrXGQdTuEGFgPSeOw4epRjCJHRgj6a3b5G6+86t6eOYVhOci2Qc7cRP2qRr1+6hpW
GNgv6pvZZ/DhP3ykG6Hlzxij0OBwoptkirsMxnw+QbrPTA5vrom4pB/ZGTMuh0uyaYee5bPD8pAD
QgesdE0Op6IaBohXMqdCFDiM20p86BxGCKLAQZe1Z2fKQRQ5bIZ2bLnsbEUOUujYYWGDiZKc77f3
30Ydyy/1rcxmQw08bqCeFaeF3aBwkG4PjQaTomkiwgb7sM4ZukFqrYpT5iDjHoFej20/im3Cylnh
oN57yc72pgEYn3MRUK0mKhxUPJq1zSETZlyVg1rrB75ViDCqHI5In+p2ZrIah7d3a6PxYkjNCOaW
E3UO9vBtEG4tVlfwuJqR2ytYPaLJ4YAMgCZCcwWXETGPiPNDgFuOPXhI8uSPeb9yoycafWOYPSGJ
HDbw8KA1Q+IzYXKJh9cxXCNOni/96HNwOMnD1IJDF86ZgSUeIt7ac/bykCQOW224JfH+eOrYKXM4
0I/owkF8xriUeNwfL2mHLvEX84B1GxUOe24M42qGfQeEHaMxUF2di+j9JwUaGReUDTBgPtZh6/Hw
aoZ2OC0cQZ3DDkHcyC4FzzBemNMiInjERzHHDsae2fOipyeaGg97rgvMRMpI20S4C8TV+Qt4/8v8
8h9U/V9yzXRFRprYBDJfNlTQwSnXH/fHhdYUXRM/Hlo7nT8VKTK2pz9i4r0XI8H5D1/LxVYsh+qU
/NUdDDAOWhstsAsxHJXD9mhaewvJ0ZCsmfkKHHRUG247M6jI4Sy2o9CyWaOD4mk+GjXEXDf5KIcX
xuPe6gThvCACHuqom2wtEjOzlTlItmcjyMsm4EUe0IQ7mHPMZDUOQYt7ILlCZlSTwy4YWsmclG5C
q3hHCRxcsyFAdazxKXE4ZC92Bp1zqQ5C5zOUg8RB2p/sKC5VLJ8JyUoqB6F8tr2Cwcgj0nsblLDp
/ikqFT0fXHP5pnn/jdqkDlVpmEznhKYaZsxRVCSgrj7+jFHiTy/d2cjTAj/Iw3+7mSalfhIxO/Jl
dA4y+teH+rD+MK7X/q1ENw8CoqWz/a9LqgBiW02UDAn1gYqiXBXcpcv6lSucI5oFaMPvEcziLoBb
YvYAB3Vx4y9wRPJDQK/Tqy/2eoahEsTRFjCA02FFHuMiJsDcTxKH4FMlCRN/Tk7nKnMYtupY89Mx
eTiqD/YaxNRkRt0nxLZKYOxcMJ6IwsGjrNleMMPdhMdcfx6HHVgF1DIMWGPmuna5vgnBCI0quOj0
Hagc4iZfUYTPFETof5UR8xwOt23VWtulsR3OmXiHysFyqi0Jos4xs+M1DvcIeNnXzP2qcZhsfQNo
VQC955aaCYI/jE7ROOiUOjjSQnZYHlGOeoyGhWtWXescTucIx75peQWj1+DgUzStKXsIr6N3rh/C
plO4Bq7HLd4w6NlGAMQ2P3/vtxWrX/4ntkvzf2qnAQmZUyfyuLy6tp8xuxdgqY9PukemRasAnRE5
jGtHQewwlwuCXBzGJdOCFBQOl20fMH00jQakMZ/hITDA4xpBjhVdz9ntwCVwC7ToltHBIi0O+Whw
BKm0wqAclHAfF+msmPfjsHn7VgLtW8wgiTwuIxA+Uy2JQoVcpocdwQNEdEtgiDOj8lDsh1HZ+0LU
1fwx79dqx1uzXCFRZCX5cAdZmBy22wPMfLZCRhI42IRDO5s5tusWqkB4gFKGMH2c0s3BejsVh8QD
mTKkqRg2zyrxQKYMafGNVerZQSH9JXIwKYZI4hZwwhKP8O8wKURUJR7X6ChgXR5J5nDbDb/8V1BC
veyXvx3gnYPwy3/7M7JmdIckc5A1YkUkYk85kjn5Pnz/KR9Z/r6oRyUeEeHHxdkB5wEGgtO9Ani2
1LAixsaQeABrULxHCgaypHIQch1BjZj4zP0qaRwsz1/ODHqJBwDmF+JNremW3cU8IvpHHXp+vnkg
a9CwozSCZcTkjRB5/PgZuZlmNvPudElCPlUwwWuE1DAU9XXn5I8LaspI8GjfY1gzXFCbtxAsFD/+
ukFKQQo4Rh4ZvUpo7dnNyeMCooV+zDnl4WtVAzcoRgpUDpKtz5JiER2POuNGaPszh4Z5CjEDHmql
YYGg6rfAFRxcmWaSFWYNQoOPb+IhHCSU0zFbQ+SB0x8cq/+yfIoHj8BQ82/fb4kM7DDJRzkOysEB
fQwTlCoyk5V4nJAx7PU9atmZuIx0PWzwB14DpgBsVw5tea0+mCpVaNaz2mDE134NMvwczFCtfuUz
/whUDOcOG83yFcIlL0t+Y9XO5epw9PI6UwffOG7RwL8Q6Pu2EetJGLDOCPhCzhNK3zYoIMzUEb5A
hnBg8/iYaGlh35lTeai0/dC4L877+ZyP1tGHxr6jJ4F1zTTZMNAZz1BURdYNGKHnwJVvk/kAUBhw
NxWeooD/Rwc9jIQeyroJtpmzDZj8Sk+EhNabqhWxZ6zCRtQM2VAkA0+AsSsaGhqDFk/QOx7UR6R4
HcTwuRgtCsSAaqoGJT4SdV1WtVdvrbeuqm8tnNCe5tOmFwy6Hur0y9DxekwdLEOv3btvfdBXJo/S
b5QRGApIPWTcFbIk6gJCG68GhY+P/eOuDYDnv8si9+cFEkyA9rCwNTnfH+83Y24AYp9aZMkO/Np5
eeO5vAmBoioclY9PF4CvhWvN7cjJx6JHg0edWR92LSp8mWE5WHQVJym+NA4RmgqgHKyPL3OYKxAK
02DOvjMeQbBhSEo9IPUYvXlu1Zzo5DfuMZiFrD/NI6oGKpJFqUv/GN48nG4HkUfEvw2CAd8uXFjg
jMsf9P6TjJHZVyfyCJp3rDWrGkQeCNFuFi6yfVGdIUb1cTEczb1uUMA6gOjz42MfzbILY3M40l2A
3lfOuUg4nOuexcKDUFvxcVmg9MQKzo4Ij7ALSn2A1SvsZR5xbeSM5yRlc22ixuGuw8BWVjzTPFBB
t/aazbKJOodXR2MiKC2/iOU1uIy/OjNVRB4sBgNED8l6DX8fdubRuT9c/69awm+8S4aoirPWUBvM
yCKH3TFyLFIEfUsSh3M9spbkXNII9udLeP9lMrIIMt75OEcbi8eMkQ6jZmFRzaGBev6s98/5cT+1
L4iDR535mNgxwpP5HA/y4KHq7hA+CNJSG61Wk3Xpp1IdEMAgTl5O5unjRFUSOLyAlwd2E9+KHGSg
firl/0suPVRXeOTnhmvAbN3skr6hbSM5XMx9Mp+j2rJuRfGp0I4FeoVoyYmZ+VYn+UVqQ4esEADw
IbWv/3uBHcw0EQd4LbTxRo10uFUsvKCQuP/37/8ZrazMKjXDDBgwzKAFGKNn5W+N0YeIP2kyj7Dx
iABaXO7RYolTseoSemsKHJxPwEhW1irf7tFPNWIF6F+HVd0Dqm4xGXNTV3WJBwCpFqzmAQQ4slZw
IwlL4WfqmoJ4Tr7a9yujrpWQkDDFSUiUCBr6Q3988IFVdkl5BiqmchQl+XhUK708g0MWGQwCiwsj
c9BBPWsdOwWz5iiaq5fAHxdY+kpu+5aUxImKOUs5nC6Bbq+/S7nvTZhMGW+bg45FGoEgOXUADlWs
cArU0+n+OEtSnAjhjQoPNToJcdkkFQ8DjM4WiVxGR/KokKcYdRRWgwWUGZqHg3xrpRaAjBfuZB5+
bNXKUIt46T7mYSxVC3uPB9y3FngAJLFk1jxMk3zcy/UtPHxDsKAXydV5lEqCiXcObvKETZfxgLq2
UMhNTk+2yOOq7+CUFN4f2kXkj3n/Pdu3QgpVK+KfeVRAUcqRiOJRGZtS5FFiPAAdXxxQ9mfGxpF4
lAIfaey7JI6jg66+tVPC6icejsTxKb1kxsZpJC56FVgQMrfmh+mPgilSiflGOXhePMjfRvBEj/Kp
Yl8G0SVlKPEoXDkKakzAFonuAhSZQysaj1rhLJDBo0akglIDEjmlMQkX5KKSR41zLs/3H7zH4atP
4GAOVEDCVihQkniQmFeRMUbsMhfBYUvxcCyGFmtzSToH/YawVFyqA2YARG7CHmMeVRPH3QkDKXa+
/M21vexUKiofSD8W0LfwBJZUAXhUHhHS4wKOt0DpT0dW1j+fLkJG1vqqO3RqlNdh5x4bp1z66Zto
16/V+J/ELrULoIjf18X4PVZ5Cbvw/a3yElTi+1vlJbDQR1fJYvX+IXB4R+wVKEIsL2AcXR5KsQLa
5KL/zOFOHlIgdHDxzueRWq0ESWrHl3zSqwr2erFzNaBW2J+6Nrqt+Is/X7LHeFhHh/QwpX7BlUHx
15eew4NBljbpvTj21RjXdVF1rBAm/YX3wKPmpUGWjPfHI+HYAAUnZYHKW14daBFpV8YzJMSr3aPe
GEZ6wdfT/pHn4/OwSxE4Di9I35Bzu+P9VvXL3A9AA7pLqb/wFb9LQTQsxy8PIDsiCUxi6xz7+e2R
vJYNKtcXER3W0J/VYM27+c8YQxYY348LrhVsT8oe8vGOIXEOMevcqTqAbPzSAUNbGiE4gG7iBeZ3
Hhy7ncABGTc0+Q26ojMVYiKPxDFlgKUBwAfbfmZExaPEp4u8xxTeCjswh7NRdUIkjhFsvXD2RB49
PgaW62UoPz4XOo+2fEcSgIITh16guZzerzRu7W2parkXmGB50OPekgK3AA/amLHlg++GTV3xcJdv
wbTAjsrjRqEC/sUGyIft1AKm2o+/vAGJZwhzXDTagF3n8ABrjawNXcI5sZDIJxvpFhkXOCh02GcR
soSXUUrnpSvffkcdIwct20V8/p9LNxHicxHaIh+DjlTTQEEi015NfIex/1FS8PGXMgpWqMZidqrE
w0QfATvHzpZHvmiUgJ29MFkOO/MTXi/sWGrjNJIYkJRcroeQHI+00SeYahduC4lHM4czx1DigRsA
kgUNF86vIBQ2cEFMU/wczT3k+uZU5CpCZbqOag/0aAZUQVGvt3q4FDz6fcgvLxX5fDQMcboaeh3/
XXLzaDSPwDyz13mALh+SqIBAlXjk7UZf/hcMFpl9uk/QBjv/9reMllNJ/r4B1Uv1WL/vvri0diZs
fOUDL7tu5sKJ+vn/AQAA//8=</cx:binary>
              </cx:geoCache>
            </cx:geography>
          </cx:layoutPr>
        </cx:series>
      </cx:plotAreaRegion>
    </cx:plotArea>
    <cx:legend pos="r" align="min" overlay="0"/>
  </cx:chart>
</cx:chartSpace>
</file>

<file path=ppt/charts/colors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style1.xml><?xml version="1.0" encoding="utf-8"?>
<cs:chartStyle xmlns:cs="http://schemas.microsoft.com/office/drawing/2012/chartStyle" xmlns:a="http://schemas.openxmlformats.org/drawingml/2006/main" id="497">
  <cs:axisTitle>
    <cs:lnRef idx="0"/>
    <cs:fillRef idx="0"/>
    <cs:effectRef idx="0"/>
    <cs:fontRef idx="minor">
      <a:schemeClr val="lt1">
        <a:lumMod val="95000"/>
      </a:schemeClr>
    </cs:fontRef>
    <cs:defRPr sz="900"/>
  </cs:axisTitle>
  <cs:categoryAxis>
    <cs:lnRef idx="0"/>
    <cs:fillRef idx="0"/>
    <cs:effectRef idx="0"/>
    <cs:fontRef idx="minor">
      <a:schemeClr val="lt1">
        <a:lumMod val="95000"/>
      </a:schemeClr>
    </cs:fontRef>
    <cs:spPr>
      <a:ln w="12700" cap="flat" cmpd="sng" algn="ctr">
        <a:solidFill>
          <a:schemeClr val="lt1">
            <a:lumMod val="95000"/>
            <a:alpha val="54000"/>
          </a:schemeClr>
        </a:solidFill>
        <a:round/>
      </a:ln>
    </cs:spPr>
    <cs:defRPr sz="900"/>
  </cs:categoryAxis>
  <cs:chartArea>
    <cs:lnRef idx="0"/>
    <cs:fillRef idx="0"/>
    <cs:effectRef idx="0"/>
    <cs:fontRef idx="minor">
      <a:schemeClr val="dk1"/>
    </cs:fontRef>
    <cs:spPr>
      <a:solidFill>
        <a:schemeClr val="dk1"/>
      </a:solidFill>
    </cs:spPr>
    <cs:defRPr sz="1000"/>
  </cs:chartArea>
  <cs:dataLabel>
    <cs:lnRef idx="0"/>
    <cs:fillRef idx="0"/>
    <cs:effectRef idx="0"/>
    <cs:fontRef idx="minor">
      <a:schemeClr val="lt1">
        <a:lumMod val="95000"/>
      </a:schemeClr>
    </cs:fontRef>
    <cs:defRPr sz="85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0">
      <cs:styleClr val="auto"/>
    </cs:fillRef>
    <cs:effectRef idx="0"/>
    <cs:fontRef idx="minor">
      <a:schemeClr val="lt1"/>
    </cs:fontRef>
    <cs:spPr>
      <a:solidFill>
        <a:schemeClr val="phClr"/>
      </a:solidFill>
      <a:ln w="3175">
        <a:solidFill>
          <a:schemeClr val="dk1"/>
        </a:solidFill>
      </a:ln>
    </cs:spPr>
  </cs:dataPoint>
  <cs:dataPoint3D>
    <cs:lnRef idx="0"/>
    <cs:fillRef idx="0">
      <cs:styleClr val="auto"/>
    </cs:fillRef>
    <cs:effectRef idx="0"/>
    <cs:fontRef idx="minor">
      <a:schemeClr val="lt1"/>
    </cs:fontRef>
    <cs:spPr>
      <a:solidFill>
        <a:schemeClr val="phClr"/>
      </a:solidFill>
    </cs:spPr>
  </cs:dataPoint3D>
  <cs:dataPointLine>
    <cs:lnRef idx="0">
      <cs:styleClr val="auto"/>
    </cs:lnRef>
    <cs:fillRef idx="3"/>
    <cs:effectRef idx="3"/>
    <cs:fontRef idx="minor">
      <a:schemeClr val="tx1"/>
    </cs:fontRef>
    <cs:spPr>
      <a:ln w="34925" cap="rnd">
        <a:solidFill>
          <a:schemeClr val="phClr"/>
        </a:solidFill>
        <a:round/>
      </a:ln>
    </cs:spPr>
  </cs:dataPointLine>
  <cs:dataPointMarker>
    <cs:lnRef idx="0"/>
    <cs:fillRef idx="0">
      <cs:styleClr val="auto"/>
    </cs:fillRef>
    <cs:effectRef idx="0"/>
    <cs:fontRef idx="minor">
      <a:schemeClr val="lt1"/>
    </cs:fontRef>
    <cs:spPr>
      <a:solidFill>
        <a:schemeClr val="phClr"/>
      </a:solidFill>
      <a:ln w="9525">
        <a:solidFill>
          <a:schemeClr val="lt1"/>
        </a:solidFill>
      </a:ln>
    </cs:spPr>
  </cs:dataPointMarker>
  <cs:dataPointMarkerLayout symbol="circle" size="6"/>
  <cs:dataPointWireframe>
    <cs:lnRef idx="0">
      <cs:styleClr val="auto"/>
    </cs:lnRef>
    <cs:fillRef idx="0"/>
    <cs:effectRef idx="0"/>
    <cs:fontRef idx="minor">
      <a:schemeClr val="lt1"/>
    </cs:fontRef>
    <cs:spPr>
      <a:ln w="2857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lt1">
        <a:lumMod val="95000"/>
      </a:schemeClr>
    </cs:fontRef>
    <cs:spPr>
      <a:ln w="9525">
        <a:solidFill>
          <a:schemeClr val="lt1">
            <a:lumMod val="95000"/>
            <a:alpha val="54000"/>
          </a:schemeClr>
        </a:solidFill>
      </a:ln>
    </cs:spPr>
    <cs:defRPr sz="9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>
        <a:solidFill>
          <a:schemeClr val="lt1">
            <a:lumMod val="95000"/>
            <a:alpha val="54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>
        <a:solidFill>
          <a:schemeClr val="lt1">
            <a:lumMod val="95000"/>
            <a:alpha val="54000"/>
          </a:schemeClr>
        </a:solidFill>
        <a:prstDash val="dash"/>
      </a:ln>
    </cs:spPr>
  </cs:dropLine>
  <cs:errorBar>
    <cs:lnRef idx="0"/>
    <cs:fillRef idx="0"/>
    <cs:effectRef idx="0"/>
    <cs:fontRef idx="minor">
      <a:schemeClr val="lt1"/>
    </cs:fontRef>
    <cs:spPr>
      <a:ln w="9525" cap="flat" cmpd="sng" algn="ctr">
        <a:solidFill>
          <a:schemeClr val="lt1">
            <a:lumMod val="95000"/>
          </a:schemeClr>
        </a:solidFill>
        <a:round/>
      </a:ln>
    </cs:spPr>
  </cs:errorBar>
  <cs:floor>
    <cs:lnRef idx="0"/>
    <cs:fillRef idx="0"/>
    <cs:effectRef idx="0"/>
    <cs:fontRef idx="minor">
      <a:schemeClr val="lt1"/>
    </cs:fontRef>
  </cs:floor>
  <cs:gridlineMajor>
    <cs:lnRef idx="0"/>
    <cs:fillRef idx="0"/>
    <cs:effectRef idx="0"/>
    <cs:fontRef idx="minor">
      <a:schemeClr val="lt1"/>
    </cs:fontRef>
    <cs:spPr>
      <a:ln w="9525" cap="flat" cmpd="sng" algn="ctr">
        <a:solidFill>
          <a:schemeClr val="lt1">
            <a:lumMod val="95000"/>
            <a:alpha val="30000"/>
          </a:schemeClr>
        </a:solidFill>
        <a:round/>
      </a:ln>
    </cs:spPr>
  </cs:gridlineMajor>
  <cs:gridlineMinor>
    <cs:lnRef idx="0"/>
    <cs:fillRef idx="0"/>
    <cs:effectRef idx="0"/>
    <cs:fontRef idx="minor">
      <a:schemeClr val="lt1"/>
    </cs:fontRef>
    <cs:spPr>
      <a:ln>
        <a:solidFill>
          <a:schemeClr val="lt1">
            <a:lumMod val="95000"/>
            <a:alpha val="30000"/>
            <a:lumOff val="10000"/>
          </a:schemeClr>
        </a:solidFill>
      </a:ln>
    </cs:spPr>
  </cs:gridlineMinor>
  <cs:hiLoLine>
    <cs:lnRef idx="0"/>
    <cs:fillRef idx="0"/>
    <cs:effectRef idx="0"/>
    <cs:fontRef idx="minor">
      <a:schemeClr val="tx1"/>
    </cs:fontRef>
    <cs:spPr>
      <a:ln w="9525">
        <a:solidFill>
          <a:schemeClr val="lt1">
            <a:lumMod val="95000"/>
            <a:alpha val="54000"/>
          </a:schemeClr>
        </a:solidFill>
        <a:prstDash val="dash"/>
      </a:ln>
    </cs:spPr>
  </cs:hiLoLine>
  <cs:leaderLine>
    <cs:lnRef idx="0"/>
    <cs:fillRef idx="0"/>
    <cs:effectRef idx="0"/>
    <cs:fontRef idx="minor">
      <a:schemeClr val="lt1"/>
    </cs:fontRef>
    <cs:spPr>
      <a:ln w="9525">
        <a:solidFill>
          <a:schemeClr val="lt1">
            <a:lumMod val="95000"/>
            <a:alpha val="54000"/>
          </a:schemeClr>
        </a:solidFill>
      </a:ln>
    </cs:spPr>
  </cs:leaderLine>
  <cs:legend>
    <cs:lnRef idx="0"/>
    <cs:fillRef idx="0"/>
    <cs:effectRef idx="0"/>
    <cs:fontRef idx="minor">
      <a:schemeClr val="lt1">
        <a:lumMod val="95000"/>
      </a:schemeClr>
    </cs:fontRef>
    <cs:defRPr sz="900"/>
  </cs:legend>
  <cs:plotArea>
    <cs:lnRef idx="0"/>
    <cs:fillRef idx="0"/>
    <cs:effectRef idx="0"/>
    <cs:fontRef idx="minor">
      <a:schemeClr val="lt1"/>
    </cs:fontRef>
  </cs:plotArea>
  <cs:plotArea3D>
    <cs:lnRef idx="0"/>
    <cs:fillRef idx="0"/>
    <cs:effectRef idx="0"/>
    <cs:fontRef idx="minor">
      <a:schemeClr val="lt1"/>
    </cs:fontRef>
  </cs:plotArea3D>
  <cs:seriesAxis>
    <cs:lnRef idx="0"/>
    <cs:fillRef idx="0"/>
    <cs:effectRef idx="0"/>
    <cs:fontRef idx="minor">
      <a:schemeClr val="lt1">
        <a:lumMod val="95000"/>
      </a:schemeClr>
    </cs:fontRef>
    <cs:spPr>
      <a:ln w="12700" cap="flat" cmpd="sng" algn="ctr">
        <a:solidFill>
          <a:schemeClr val="lt1">
            <a:lumMod val="95000"/>
            <a:alpha val="54000"/>
          </a:schemeClr>
        </a:solidFill>
        <a:round/>
      </a:ln>
    </cs:spPr>
    <cs:defRPr sz="900"/>
  </cs:seriesAxis>
  <cs:seriesLine>
    <cs:lnRef idx="0"/>
    <cs:fillRef idx="0"/>
    <cs:effectRef idx="0"/>
    <cs:fontRef idx="minor">
      <a:schemeClr val="lt1"/>
    </cs:fontRef>
    <cs:spPr>
      <a:ln w="9525" cap="flat">
        <a:solidFill>
          <a:srgbClr val="D9D9D9"/>
        </a:solidFill>
        <a:round/>
      </a:ln>
    </cs:spPr>
  </cs:seriesLine>
  <cs:title>
    <cs:lnRef idx="0"/>
    <cs:fillRef idx="0"/>
    <cs:effectRef idx="0"/>
    <cs:fontRef idx="minor">
      <a:schemeClr val="lt1">
        <a:lumMod val="95000"/>
      </a:schemeClr>
    </cs:fontRef>
    <cs:defRPr sz="1400"/>
  </cs:title>
  <cs:trendline>
    <cs:lnRef idx="0">
      <cs:styleClr val="auto"/>
    </cs:lnRef>
    <cs:fillRef idx="0"/>
    <cs:effectRef idx="0"/>
    <cs:fontRef idx="minor">
      <a:schemeClr val="lt1"/>
    </cs:fontRef>
    <cs:spPr>
      <a:ln w="19050" cap="rnd">
        <a:solidFill>
          <a:schemeClr val="phClr"/>
        </a:solidFill>
        <a:prstDash val="sysDash"/>
      </a:ln>
    </cs:spPr>
  </cs:trendline>
  <cs:trendlineLabel>
    <cs:lnRef idx="0"/>
    <cs:fillRef idx="0"/>
    <cs:effectRef idx="0"/>
    <cs:fontRef idx="minor">
      <a:schemeClr val="lt1">
        <a:lumMod val="95000"/>
      </a:schemeClr>
    </cs:fontRef>
    <cs:defRPr sz="9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>
        <a:solidFill>
          <a:schemeClr val="lt1">
            <a:lumMod val="95000"/>
            <a:alpha val="54000"/>
          </a:schemeClr>
        </a:solidFill>
      </a:ln>
    </cs:spPr>
  </cs:upBar>
  <cs:valueAxis>
    <cs:lnRef idx="0"/>
    <cs:fillRef idx="0"/>
    <cs:effectRef idx="0"/>
    <cs:fontRef idx="minor">
      <a:schemeClr val="lt1">
        <a:lumMod val="95000"/>
      </a:schemeClr>
    </cs:fontRef>
    <cs:defRPr sz="900"/>
  </cs:valueAxis>
  <cs:wall>
    <cs:lnRef idx="0"/>
    <cs:fillRef idx="0"/>
    <cs:effectRef idx="0"/>
    <cs:fontRef idx="minor">
      <a:schemeClr val="lt1"/>
    </cs:fontRef>
  </cs:wall>
</cs:chartStyle>
</file>

<file path=ppt/charts/style2.xml><?xml version="1.0" encoding="utf-8"?>
<cs:chartStyle xmlns:cs="http://schemas.microsoft.com/office/drawing/2012/chartStyle" xmlns:a="http://schemas.openxmlformats.org/drawingml/2006/main" id="291">
  <cs:axisTitle>
    <cs:lnRef idx="0"/>
    <cs:fillRef idx="0"/>
    <cs:effectRef idx="0"/>
    <cs:fontRef idx="minor">
      <a:schemeClr val="lt1">
        <a:lumMod val="75000"/>
      </a:schemeClr>
    </cs:fontRef>
    <cs:defRPr sz="900" kern="1200"/>
  </cs:axisTitle>
  <cs:categoryAxis>
    <cs:lnRef idx="0"/>
    <cs:fillRef idx="0"/>
    <cs:effectRef idx="0"/>
    <cs:fontRef idx="minor">
      <a:schemeClr val="lt1">
        <a:lumMod val="75000"/>
      </a:schemeClr>
    </cs:fontRef>
    <cs:defRPr sz="900" kern="1200"/>
  </cs:categoryAxis>
  <cs:chartArea>
    <cs:lnRef idx="0"/>
    <cs:fillRef idx="0"/>
    <cs:effectRef idx="0"/>
    <cs:fontRef idx="minor">
      <a:schemeClr val="lt1"/>
    </cs:fontRef>
    <cs:spPr>
      <a:solidFill>
        <a:schemeClr val="dk1">
          <a:lumMod val="75000"/>
          <a:lumOff val="25000"/>
        </a:schemeClr>
      </a:solidFill>
      <a:ln w="6350" cap="flat" cmpd="sng" algn="ctr">
        <a:solidFill>
          <a:schemeClr val="dk1">
            <a:tint val="75000"/>
          </a:schemeClr>
        </a:solidFill>
        <a:round/>
      </a:ln>
    </cs:spPr>
    <cs:defRPr sz="1000" kern="1200"/>
  </cs:chartArea>
  <cs:dataLabel>
    <cs:lnRef idx="0"/>
    <cs:fillRef idx="0">
      <cs:styleClr val="auto"/>
    </cs:fillRef>
    <cs:effectRef idx="0"/>
    <cs:fontRef idx="minor">
      <a:schemeClr val="lt1"/>
    </cs:fontRef>
    <cs:spPr>
      <a:solidFill>
        <a:schemeClr val="phClr">
          <a:alpha val="30000"/>
        </a:schemeClr>
      </a:solidFill>
      <a:ln>
        <a:solidFill>
          <a:schemeClr val="lt1">
            <a:alpha val="50000"/>
          </a:schemeClr>
        </a:solidFill>
        <a:round/>
      </a:ln>
      <a:effectLst>
        <a:outerShdw blurRad="63500" dist="88900" dir="2700000" algn="tl" rotWithShape="0">
          <a:prstClr val="black">
            <a:alpha val="40000"/>
          </a:prstClr>
        </a:outerShdw>
      </a:effectLst>
    </cs:spPr>
    <cs:defRPr sz="900" b="1" i="0" u="none" strike="noStrike" kern="1200" baseline="0"/>
  </cs:dataLabel>
  <cs:dataLabelCallout>
    <cs:lnRef idx="0"/>
    <cs:fillRef idx="0">
      <cs:styleClr val="auto"/>
    </cs:fillRef>
    <cs:effectRef idx="0"/>
    <cs:fontRef idx="minor">
      <a:schemeClr val="lt1"/>
    </cs:fontRef>
    <cs:spPr>
      <a:solidFill>
        <a:schemeClr val="phClr">
          <a:alpha val="30000"/>
        </a:schemeClr>
      </a:solidFill>
      <a:ln>
        <a:solidFill>
          <a:schemeClr val="lt1">
            <a:alpha val="50000"/>
          </a:schemeClr>
        </a:solidFill>
        <a:round/>
      </a:ln>
      <a:effectLst>
        <a:outerShdw blurRad="63500" dist="88900" dir="2700000" algn="tl" rotWithShape="0">
          <a:prstClr val="black">
            <a:alpha val="40000"/>
          </a:prstClr>
        </a:outerShdw>
      </a:effectLst>
    </cs:spPr>
    <cs:defRPr sz="900" b="1" i="0" u="none" strike="noStrike" kern="1200" baseline="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>
      <cs:styleClr val="auto"/>
    </cs:lnRef>
    <cs:fillRef idx="0">
      <cs:styleClr val="auto"/>
    </cs:fillRef>
    <cs:effectRef idx="0"/>
    <cs:fontRef idx="minor">
      <a:schemeClr val="tx1"/>
    </cs:fontRef>
    <cs:spPr>
      <a:solidFill>
        <a:schemeClr val="phClr">
          <a:alpha val="88000"/>
        </a:schemeClr>
      </a:solidFill>
      <a:ln>
        <a:solidFill>
          <a:schemeClr val="phClr">
            <a:lumMod val="50000"/>
          </a:schemeClr>
        </a:solidFill>
      </a:ln>
    </cs:spPr>
  </cs:dataPoint>
  <cs:dataPoint3D>
    <cs:lnRef idx="0">
      <cs:styleClr val="auto"/>
    </cs:lnRef>
    <cs:fillRef idx="0">
      <cs:styleClr val="auto"/>
    </cs:fillRef>
    <cs:effectRef idx="0"/>
    <cs:fontRef idx="minor">
      <a:schemeClr val="tx1"/>
    </cs:fontRef>
    <cs:spPr>
      <a:solidFill>
        <a:schemeClr val="phClr">
          <a:alpha val="88000"/>
        </a:schemeClr>
      </a:solidFill>
      <a:ln>
        <a:solidFill>
          <a:schemeClr val="phClr">
            <a:lumMod val="50000"/>
          </a:schemeClr>
        </a:solidFill>
      </a:ln>
      <a:scene3d>
        <a:camera prst="orthographicFront"/>
        <a:lightRig rig="threePt" dir="t"/>
      </a:scene3d>
      <a:sp3d prstMaterial="flat"/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/>
    <cs:fillRef idx="0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dk1">
            <a:lumMod val="75000"/>
            <a:lumOff val="25000"/>
          </a:schemeClr>
        </a:solidFill>
      </a:ln>
    </cs:spPr>
  </cs:dataPointMarker>
  <cs:dataPointMarkerLayout symbol="circle" size="6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lt1">
        <a:lumMod val="75000"/>
      </a:schemeClr>
    </cs:fontRef>
    <cs:spPr>
      <a:ln w="9525">
        <a:solidFill>
          <a:schemeClr val="dk1">
            <a:lumMod val="50000"/>
            <a:lumOff val="50000"/>
          </a:schemeClr>
        </a:solidFill>
      </a:ln>
    </cs:spPr>
    <cs:defRPr sz="900" kern="1200"/>
  </cs:dataTable>
  <cs:downBar>
    <cs:lnRef idx="0"/>
    <cs:fillRef idx="0"/>
    <cs:effectRef idx="0"/>
    <cs:fontRef idx="minor">
      <a:schemeClr val="lt1"/>
    </cs:fontRef>
    <cs:spPr>
      <a:solidFill>
        <a:schemeClr val="dk1">
          <a:lumMod val="50000"/>
          <a:lumOff val="50000"/>
        </a:schemeClr>
      </a:solidFill>
      <a:ln w="9525">
        <a:solidFill>
          <a:schemeClr val="dk1">
            <a:lumMod val="75000"/>
          </a:schemeClr>
        </a:solidFill>
        <a:round/>
      </a:ln>
    </cs:spPr>
  </cs:downBar>
  <cs:dropLine>
    <cs:lnRef idx="0"/>
    <cs:fillRef idx="0"/>
    <cs:effectRef idx="0"/>
    <cs:fontRef idx="minor">
      <a:schemeClr val="dk1"/>
    </cs:fontRef>
    <cs:spPr>
      <a:ln w="9525">
        <a:solidFill>
          <a:schemeClr val="lt1">
            <a:lumMod val="50000"/>
          </a:schemeClr>
        </a:solidFill>
        <a:round/>
      </a:ln>
    </cs:spPr>
  </cs:dropLine>
  <cs:errorBar>
    <cs:lnRef idx="0"/>
    <cs:fillRef idx="0"/>
    <cs:effectRef idx="0"/>
    <cs:fontRef idx="minor">
      <a:schemeClr val="dk1"/>
    </cs:fontRef>
    <cs:spPr>
      <a:ln w="9525">
        <a:solidFill>
          <a:schemeClr val="lt1">
            <a:lumMod val="50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solidFill>
        <a:schemeClr val="bg2">
          <a:lumMod val="75000"/>
          <a:alpha val="27000"/>
        </a:schemeClr>
      </a:solidFill>
      <a:sp3d/>
    </cs:spPr>
  </cs:floor>
  <cs:gridlineMajor>
    <cs:lnRef idx="0"/>
    <cs:fillRef idx="0"/>
    <cs:effectRef idx="0"/>
    <cs:fontRef idx="minor">
      <a:schemeClr val="tx1"/>
    </cs:fontRef>
    <cs:spPr>
      <a:ln w="9525">
        <a:solidFill>
          <a:schemeClr val="lt1">
            <a:lumMod val="50000"/>
          </a:schemeClr>
        </a:solidFill>
      </a:ln>
    </cs:spPr>
  </cs:gridlineMajor>
  <cs:gridlineMinor>
    <cs:lnRef idx="0"/>
    <cs:fillRef idx="0"/>
    <cs:effectRef idx="0"/>
    <cs:fontRef idx="minor">
      <a:schemeClr val="tx1"/>
    </cs:fontRef>
    <cs:spPr>
      <a:ln w="9525">
        <a:solidFill>
          <a:schemeClr val="lt1">
            <a:lumMod val="40000"/>
          </a:schemeClr>
        </a:solidFill>
      </a:ln>
    </cs:spPr>
  </cs:gridlineMinor>
  <cs:hiLoLine>
    <cs:lnRef idx="0"/>
    <cs:fillRef idx="0"/>
    <cs:effectRef idx="0"/>
    <cs:fontRef idx="minor">
      <a:schemeClr val="dk1"/>
    </cs:fontRef>
    <cs:spPr>
      <a:ln w="9525">
        <a:solidFill>
          <a:schemeClr val="lt1">
            <a:lumMod val="50000"/>
          </a:schemeClr>
        </a:solidFill>
        <a:round/>
      </a:ln>
    </cs:spPr>
  </cs:hiLoLine>
  <cs:leaderLine>
    <cs:lnRef idx="0"/>
    <cs:fillRef idx="0"/>
    <cs:effectRef idx="0"/>
    <cs:fontRef idx="minor">
      <a:schemeClr val="dk1"/>
    </cs:fontRef>
    <cs:spPr>
      <a:ln w="9525">
        <a:solidFill>
          <a:schemeClr val="lt1">
            <a:lumMod val="50000"/>
          </a:schemeClr>
        </a:solidFill>
        <a:round/>
      </a:ln>
    </cs:spPr>
  </cs:leaderLine>
  <cs:legend>
    <cs:lnRef idx="0"/>
    <cs:fillRef idx="0"/>
    <cs:effectRef idx="0"/>
    <cs:fontRef idx="minor">
      <a:schemeClr val="lt1">
        <a:lumMod val="75000"/>
      </a:schemeClr>
    </cs:fontRef>
    <cs:defRPr sz="900" kern="1200"/>
  </cs:legend>
  <cs:plotArea>
    <cs:lnRef idx="0"/>
    <cs:fillRef idx="0"/>
    <cs:effectRef idx="0"/>
    <cs:fontRef idx="minor">
      <a:schemeClr val="tx1"/>
    </cs:fontRef>
  </cs:plotArea>
  <cs:plotArea3D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lt1">
        <a:lumMod val="75000"/>
      </a:schemeClr>
    </cs:fontRef>
    <cs:defRPr sz="900" kern="1200"/>
  </cs:seriesAxis>
  <cs:seriesLine>
    <cs:lnRef idx="0"/>
    <cs:fillRef idx="0"/>
    <cs:effectRef idx="0"/>
    <cs:fontRef idx="minor">
      <a:schemeClr val="dk1"/>
    </cs:fontRef>
    <cs:spPr>
      <a:ln w="9525">
        <a:solidFill>
          <a:schemeClr val="lt1">
            <a:lumMod val="50000"/>
          </a:schemeClr>
        </a:solidFill>
        <a:round/>
      </a:ln>
    </cs:spPr>
  </cs:seriesLine>
  <cs:title>
    <cs:lnRef idx="0"/>
    <cs:fillRef idx="0"/>
    <cs:effectRef idx="0"/>
    <cs:fontRef idx="minor">
      <a:schemeClr val="lt1"/>
    </cs:fontRef>
    <cs:defRPr sz="1800" b="0" kern="1200" cap="all" baseline="0"/>
  </cs:title>
  <cs:trendlin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>
            <a:alpha val="50000"/>
          </a:schemeClr>
        </a:solidFill>
      </a:ln>
    </cs:spPr>
  </cs:trendline>
  <cs:trendlineLabel>
    <cs:lnRef idx="0"/>
    <cs:fillRef idx="0"/>
    <cs:effectRef idx="0"/>
    <cs:fontRef idx="minor">
      <a:schemeClr val="lt1">
        <a:lumMod val="75000"/>
      </a:schemeClr>
    </cs:fontRef>
    <cs:defRPr sz="900" kern="1200"/>
  </cs:trendlineLabel>
  <cs:upBar>
    <cs:lnRef idx="0"/>
    <cs:fillRef idx="0"/>
    <cs:effectRef idx="0"/>
    <cs:fontRef idx="minor">
      <a:schemeClr val="dk1"/>
    </cs:fontRef>
    <cs:spPr>
      <a:solidFill>
        <a:schemeClr val="lt1">
          <a:lumMod val="85000"/>
        </a:schemeClr>
      </a:solidFill>
      <a:ln w="9525">
        <a:solidFill>
          <a:schemeClr val="dk1">
            <a:lumMod val="50000"/>
          </a:schemeClr>
        </a:solidFill>
        <a:round/>
      </a:ln>
    </cs:spPr>
  </cs:upBar>
  <cs:valueAxis>
    <cs:lnRef idx="0"/>
    <cs:fillRef idx="0"/>
    <cs:effectRef idx="0"/>
    <cs:fontRef idx="minor">
      <a:schemeClr val="lt1">
        <a:lumMod val="7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sp3d/>
    </cs:spPr>
  </cs:wall>
</cs:chartStyle>
</file>

<file path=ppt/charts/style3.xml><?xml version="1.0" encoding="utf-8"?>
<cs:chartStyle xmlns:cs="http://schemas.microsoft.com/office/drawing/2012/chartStyle" xmlns:a="http://schemas.openxmlformats.org/drawingml/2006/main" id="497">
  <cs:axisTitle>
    <cs:lnRef idx="0"/>
    <cs:fillRef idx="0"/>
    <cs:effectRef idx="0"/>
    <cs:fontRef idx="minor">
      <a:schemeClr val="lt1">
        <a:lumMod val="95000"/>
      </a:schemeClr>
    </cs:fontRef>
    <cs:defRPr sz="900"/>
  </cs:axisTitle>
  <cs:categoryAxis>
    <cs:lnRef idx="0"/>
    <cs:fillRef idx="0"/>
    <cs:effectRef idx="0"/>
    <cs:fontRef idx="minor">
      <a:schemeClr val="lt1">
        <a:lumMod val="95000"/>
      </a:schemeClr>
    </cs:fontRef>
    <cs:spPr>
      <a:ln w="12700" cap="flat" cmpd="sng" algn="ctr">
        <a:solidFill>
          <a:schemeClr val="lt1">
            <a:lumMod val="95000"/>
            <a:alpha val="54000"/>
          </a:schemeClr>
        </a:solidFill>
        <a:round/>
      </a:ln>
    </cs:spPr>
    <cs:defRPr sz="900"/>
  </cs:categoryAxis>
  <cs:chartArea>
    <cs:lnRef idx="0"/>
    <cs:fillRef idx="0"/>
    <cs:effectRef idx="0"/>
    <cs:fontRef idx="minor">
      <a:schemeClr val="dk1"/>
    </cs:fontRef>
    <cs:spPr>
      <a:solidFill>
        <a:schemeClr val="dk1"/>
      </a:solidFill>
    </cs:spPr>
    <cs:defRPr sz="1000"/>
  </cs:chartArea>
  <cs:dataLabel>
    <cs:lnRef idx="0"/>
    <cs:fillRef idx="0"/>
    <cs:effectRef idx="0"/>
    <cs:fontRef idx="minor">
      <a:schemeClr val="lt1">
        <a:lumMod val="95000"/>
      </a:schemeClr>
    </cs:fontRef>
    <cs:defRPr sz="85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0">
      <cs:styleClr val="auto"/>
    </cs:fillRef>
    <cs:effectRef idx="0"/>
    <cs:fontRef idx="minor">
      <a:schemeClr val="lt1"/>
    </cs:fontRef>
    <cs:spPr>
      <a:solidFill>
        <a:schemeClr val="phClr"/>
      </a:solidFill>
      <a:ln w="3175">
        <a:solidFill>
          <a:schemeClr val="dk1"/>
        </a:solidFill>
      </a:ln>
    </cs:spPr>
  </cs:dataPoint>
  <cs:dataPoint3D>
    <cs:lnRef idx="0"/>
    <cs:fillRef idx="0">
      <cs:styleClr val="auto"/>
    </cs:fillRef>
    <cs:effectRef idx="0"/>
    <cs:fontRef idx="minor">
      <a:schemeClr val="lt1"/>
    </cs:fontRef>
    <cs:spPr>
      <a:solidFill>
        <a:schemeClr val="phClr"/>
      </a:solidFill>
    </cs:spPr>
  </cs:dataPoint3D>
  <cs:dataPointLine>
    <cs:lnRef idx="0">
      <cs:styleClr val="auto"/>
    </cs:lnRef>
    <cs:fillRef idx="3"/>
    <cs:effectRef idx="3"/>
    <cs:fontRef idx="minor">
      <a:schemeClr val="tx1"/>
    </cs:fontRef>
    <cs:spPr>
      <a:ln w="34925" cap="rnd">
        <a:solidFill>
          <a:schemeClr val="phClr"/>
        </a:solidFill>
        <a:round/>
      </a:ln>
    </cs:spPr>
  </cs:dataPointLine>
  <cs:dataPointMarker>
    <cs:lnRef idx="0"/>
    <cs:fillRef idx="0">
      <cs:styleClr val="auto"/>
    </cs:fillRef>
    <cs:effectRef idx="0"/>
    <cs:fontRef idx="minor">
      <a:schemeClr val="lt1"/>
    </cs:fontRef>
    <cs:spPr>
      <a:solidFill>
        <a:schemeClr val="phClr"/>
      </a:solidFill>
      <a:ln w="9525">
        <a:solidFill>
          <a:schemeClr val="lt1"/>
        </a:solidFill>
      </a:ln>
    </cs:spPr>
  </cs:dataPointMarker>
  <cs:dataPointMarkerLayout symbol="circle" size="6"/>
  <cs:dataPointWireframe>
    <cs:lnRef idx="0">
      <cs:styleClr val="auto"/>
    </cs:lnRef>
    <cs:fillRef idx="0"/>
    <cs:effectRef idx="0"/>
    <cs:fontRef idx="minor">
      <a:schemeClr val="lt1"/>
    </cs:fontRef>
    <cs:spPr>
      <a:ln w="2857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lt1">
        <a:lumMod val="95000"/>
      </a:schemeClr>
    </cs:fontRef>
    <cs:spPr>
      <a:ln w="9525">
        <a:solidFill>
          <a:schemeClr val="lt1">
            <a:lumMod val="95000"/>
            <a:alpha val="54000"/>
          </a:schemeClr>
        </a:solidFill>
      </a:ln>
    </cs:spPr>
    <cs:defRPr sz="9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>
        <a:solidFill>
          <a:schemeClr val="lt1">
            <a:lumMod val="95000"/>
            <a:alpha val="54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>
        <a:solidFill>
          <a:schemeClr val="lt1">
            <a:lumMod val="95000"/>
            <a:alpha val="54000"/>
          </a:schemeClr>
        </a:solidFill>
        <a:prstDash val="dash"/>
      </a:ln>
    </cs:spPr>
  </cs:dropLine>
  <cs:errorBar>
    <cs:lnRef idx="0"/>
    <cs:fillRef idx="0"/>
    <cs:effectRef idx="0"/>
    <cs:fontRef idx="minor">
      <a:schemeClr val="lt1"/>
    </cs:fontRef>
    <cs:spPr>
      <a:ln w="9525" cap="flat" cmpd="sng" algn="ctr">
        <a:solidFill>
          <a:schemeClr val="lt1">
            <a:lumMod val="95000"/>
          </a:schemeClr>
        </a:solidFill>
        <a:round/>
      </a:ln>
    </cs:spPr>
  </cs:errorBar>
  <cs:floor>
    <cs:lnRef idx="0"/>
    <cs:fillRef idx="0"/>
    <cs:effectRef idx="0"/>
    <cs:fontRef idx="minor">
      <a:schemeClr val="lt1"/>
    </cs:fontRef>
  </cs:floor>
  <cs:gridlineMajor>
    <cs:lnRef idx="0"/>
    <cs:fillRef idx="0"/>
    <cs:effectRef idx="0"/>
    <cs:fontRef idx="minor">
      <a:schemeClr val="lt1"/>
    </cs:fontRef>
    <cs:spPr>
      <a:ln w="9525" cap="flat" cmpd="sng" algn="ctr">
        <a:solidFill>
          <a:schemeClr val="lt1">
            <a:lumMod val="95000"/>
            <a:alpha val="30000"/>
          </a:schemeClr>
        </a:solidFill>
        <a:round/>
      </a:ln>
    </cs:spPr>
  </cs:gridlineMajor>
  <cs:gridlineMinor>
    <cs:lnRef idx="0"/>
    <cs:fillRef idx="0"/>
    <cs:effectRef idx="0"/>
    <cs:fontRef idx="minor">
      <a:schemeClr val="lt1"/>
    </cs:fontRef>
    <cs:spPr>
      <a:ln>
        <a:solidFill>
          <a:schemeClr val="lt1">
            <a:lumMod val="95000"/>
            <a:alpha val="30000"/>
            <a:lumOff val="10000"/>
          </a:schemeClr>
        </a:solidFill>
      </a:ln>
    </cs:spPr>
  </cs:gridlineMinor>
  <cs:hiLoLine>
    <cs:lnRef idx="0"/>
    <cs:fillRef idx="0"/>
    <cs:effectRef idx="0"/>
    <cs:fontRef idx="minor">
      <a:schemeClr val="tx1"/>
    </cs:fontRef>
    <cs:spPr>
      <a:ln w="9525">
        <a:solidFill>
          <a:schemeClr val="lt1">
            <a:lumMod val="95000"/>
            <a:alpha val="54000"/>
          </a:schemeClr>
        </a:solidFill>
        <a:prstDash val="dash"/>
      </a:ln>
    </cs:spPr>
  </cs:hiLoLine>
  <cs:leaderLine>
    <cs:lnRef idx="0"/>
    <cs:fillRef idx="0"/>
    <cs:effectRef idx="0"/>
    <cs:fontRef idx="minor">
      <a:schemeClr val="lt1"/>
    </cs:fontRef>
    <cs:spPr>
      <a:ln w="9525">
        <a:solidFill>
          <a:schemeClr val="lt1">
            <a:lumMod val="95000"/>
            <a:alpha val="54000"/>
          </a:schemeClr>
        </a:solidFill>
      </a:ln>
    </cs:spPr>
  </cs:leaderLine>
  <cs:legend>
    <cs:lnRef idx="0"/>
    <cs:fillRef idx="0"/>
    <cs:effectRef idx="0"/>
    <cs:fontRef idx="minor">
      <a:schemeClr val="lt1">
        <a:lumMod val="95000"/>
      </a:schemeClr>
    </cs:fontRef>
    <cs:defRPr sz="900"/>
  </cs:legend>
  <cs:plotArea>
    <cs:lnRef idx="0"/>
    <cs:fillRef idx="0"/>
    <cs:effectRef idx="0"/>
    <cs:fontRef idx="minor">
      <a:schemeClr val="lt1"/>
    </cs:fontRef>
  </cs:plotArea>
  <cs:plotArea3D>
    <cs:lnRef idx="0"/>
    <cs:fillRef idx="0"/>
    <cs:effectRef idx="0"/>
    <cs:fontRef idx="minor">
      <a:schemeClr val="lt1"/>
    </cs:fontRef>
  </cs:plotArea3D>
  <cs:seriesAxis>
    <cs:lnRef idx="0"/>
    <cs:fillRef idx="0"/>
    <cs:effectRef idx="0"/>
    <cs:fontRef idx="minor">
      <a:schemeClr val="lt1">
        <a:lumMod val="95000"/>
      </a:schemeClr>
    </cs:fontRef>
    <cs:spPr>
      <a:ln w="12700" cap="flat" cmpd="sng" algn="ctr">
        <a:solidFill>
          <a:schemeClr val="lt1">
            <a:lumMod val="95000"/>
            <a:alpha val="54000"/>
          </a:schemeClr>
        </a:solidFill>
        <a:round/>
      </a:ln>
    </cs:spPr>
    <cs:defRPr sz="900"/>
  </cs:seriesAxis>
  <cs:seriesLine>
    <cs:lnRef idx="0"/>
    <cs:fillRef idx="0"/>
    <cs:effectRef idx="0"/>
    <cs:fontRef idx="minor">
      <a:schemeClr val="lt1"/>
    </cs:fontRef>
    <cs:spPr>
      <a:ln w="9525" cap="flat">
        <a:solidFill>
          <a:srgbClr val="D9D9D9"/>
        </a:solidFill>
        <a:round/>
      </a:ln>
    </cs:spPr>
  </cs:seriesLine>
  <cs:title>
    <cs:lnRef idx="0"/>
    <cs:fillRef idx="0"/>
    <cs:effectRef idx="0"/>
    <cs:fontRef idx="minor">
      <a:schemeClr val="lt1">
        <a:lumMod val="95000"/>
      </a:schemeClr>
    </cs:fontRef>
    <cs:defRPr sz="1400"/>
  </cs:title>
  <cs:trendline>
    <cs:lnRef idx="0">
      <cs:styleClr val="auto"/>
    </cs:lnRef>
    <cs:fillRef idx="0"/>
    <cs:effectRef idx="0"/>
    <cs:fontRef idx="minor">
      <a:schemeClr val="lt1"/>
    </cs:fontRef>
    <cs:spPr>
      <a:ln w="19050" cap="rnd">
        <a:solidFill>
          <a:schemeClr val="phClr"/>
        </a:solidFill>
        <a:prstDash val="sysDash"/>
      </a:ln>
    </cs:spPr>
  </cs:trendline>
  <cs:trendlineLabel>
    <cs:lnRef idx="0"/>
    <cs:fillRef idx="0"/>
    <cs:effectRef idx="0"/>
    <cs:fontRef idx="minor">
      <a:schemeClr val="lt1">
        <a:lumMod val="95000"/>
      </a:schemeClr>
    </cs:fontRef>
    <cs:defRPr sz="9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>
        <a:solidFill>
          <a:schemeClr val="lt1">
            <a:lumMod val="95000"/>
            <a:alpha val="54000"/>
          </a:schemeClr>
        </a:solidFill>
      </a:ln>
    </cs:spPr>
  </cs:upBar>
  <cs:valueAxis>
    <cs:lnRef idx="0"/>
    <cs:fillRef idx="0"/>
    <cs:effectRef idx="0"/>
    <cs:fontRef idx="minor">
      <a:schemeClr val="lt1">
        <a:lumMod val="95000"/>
      </a:schemeClr>
    </cs:fontRef>
    <cs:defRPr sz="900"/>
  </cs:valueAxis>
  <cs:wall>
    <cs:lnRef idx="0"/>
    <cs:fillRef idx="0"/>
    <cs:effectRef idx="0"/>
    <cs:fontRef idx="minor">
      <a:schemeClr val="lt1"/>
    </cs:fontRef>
  </cs:wall>
</cs:chartStyle>
</file>

<file path=ppt/charts/style4.xml><?xml version="1.0" encoding="utf-8"?>
<cs:chartStyle xmlns:cs="http://schemas.microsoft.com/office/drawing/2012/chartStyle" xmlns:a="http://schemas.openxmlformats.org/drawingml/2006/main" id="291">
  <cs:axisTitle>
    <cs:lnRef idx="0"/>
    <cs:fillRef idx="0"/>
    <cs:effectRef idx="0"/>
    <cs:fontRef idx="minor">
      <a:schemeClr val="lt1">
        <a:lumMod val="75000"/>
      </a:schemeClr>
    </cs:fontRef>
    <cs:defRPr sz="900" kern="1200"/>
  </cs:axisTitle>
  <cs:categoryAxis>
    <cs:lnRef idx="0"/>
    <cs:fillRef idx="0"/>
    <cs:effectRef idx="0"/>
    <cs:fontRef idx="minor">
      <a:schemeClr val="lt1">
        <a:lumMod val="75000"/>
      </a:schemeClr>
    </cs:fontRef>
    <cs:defRPr sz="900" kern="1200"/>
  </cs:categoryAxis>
  <cs:chartArea>
    <cs:lnRef idx="0"/>
    <cs:fillRef idx="0"/>
    <cs:effectRef idx="0"/>
    <cs:fontRef idx="minor">
      <a:schemeClr val="lt1"/>
    </cs:fontRef>
    <cs:spPr>
      <a:solidFill>
        <a:schemeClr val="dk1">
          <a:lumMod val="75000"/>
          <a:lumOff val="25000"/>
        </a:schemeClr>
      </a:solidFill>
      <a:ln w="6350" cap="flat" cmpd="sng" algn="ctr">
        <a:solidFill>
          <a:schemeClr val="dk1">
            <a:tint val="75000"/>
          </a:schemeClr>
        </a:solidFill>
        <a:round/>
      </a:ln>
    </cs:spPr>
    <cs:defRPr sz="1000" kern="1200"/>
  </cs:chartArea>
  <cs:dataLabel>
    <cs:lnRef idx="0"/>
    <cs:fillRef idx="0">
      <cs:styleClr val="auto"/>
    </cs:fillRef>
    <cs:effectRef idx="0"/>
    <cs:fontRef idx="minor">
      <a:schemeClr val="lt1"/>
    </cs:fontRef>
    <cs:spPr>
      <a:solidFill>
        <a:schemeClr val="phClr">
          <a:alpha val="30000"/>
        </a:schemeClr>
      </a:solidFill>
      <a:ln>
        <a:solidFill>
          <a:schemeClr val="lt1">
            <a:alpha val="50000"/>
          </a:schemeClr>
        </a:solidFill>
        <a:round/>
      </a:ln>
      <a:effectLst>
        <a:outerShdw blurRad="63500" dist="88900" dir="2700000" algn="tl" rotWithShape="0">
          <a:prstClr val="black">
            <a:alpha val="40000"/>
          </a:prstClr>
        </a:outerShdw>
      </a:effectLst>
    </cs:spPr>
    <cs:defRPr sz="900" b="1" i="0" u="none" strike="noStrike" kern="1200" baseline="0"/>
  </cs:dataLabel>
  <cs:dataLabelCallout>
    <cs:lnRef idx="0"/>
    <cs:fillRef idx="0">
      <cs:styleClr val="auto"/>
    </cs:fillRef>
    <cs:effectRef idx="0"/>
    <cs:fontRef idx="minor">
      <a:schemeClr val="lt1"/>
    </cs:fontRef>
    <cs:spPr>
      <a:solidFill>
        <a:schemeClr val="phClr">
          <a:alpha val="30000"/>
        </a:schemeClr>
      </a:solidFill>
      <a:ln>
        <a:solidFill>
          <a:schemeClr val="lt1">
            <a:alpha val="50000"/>
          </a:schemeClr>
        </a:solidFill>
        <a:round/>
      </a:ln>
      <a:effectLst>
        <a:outerShdw blurRad="63500" dist="88900" dir="2700000" algn="tl" rotWithShape="0">
          <a:prstClr val="black">
            <a:alpha val="40000"/>
          </a:prstClr>
        </a:outerShdw>
      </a:effectLst>
    </cs:spPr>
    <cs:defRPr sz="900" b="1" i="0" u="none" strike="noStrike" kern="1200" baseline="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>
      <cs:styleClr val="auto"/>
    </cs:lnRef>
    <cs:fillRef idx="0">
      <cs:styleClr val="auto"/>
    </cs:fillRef>
    <cs:effectRef idx="0"/>
    <cs:fontRef idx="minor">
      <a:schemeClr val="tx1"/>
    </cs:fontRef>
    <cs:spPr>
      <a:solidFill>
        <a:schemeClr val="phClr">
          <a:alpha val="88000"/>
        </a:schemeClr>
      </a:solidFill>
      <a:ln>
        <a:solidFill>
          <a:schemeClr val="phClr">
            <a:lumMod val="50000"/>
          </a:schemeClr>
        </a:solidFill>
      </a:ln>
    </cs:spPr>
  </cs:dataPoint>
  <cs:dataPoint3D>
    <cs:lnRef idx="0">
      <cs:styleClr val="auto"/>
    </cs:lnRef>
    <cs:fillRef idx="0">
      <cs:styleClr val="auto"/>
    </cs:fillRef>
    <cs:effectRef idx="0"/>
    <cs:fontRef idx="minor">
      <a:schemeClr val="tx1"/>
    </cs:fontRef>
    <cs:spPr>
      <a:solidFill>
        <a:schemeClr val="phClr">
          <a:alpha val="88000"/>
        </a:schemeClr>
      </a:solidFill>
      <a:ln>
        <a:solidFill>
          <a:schemeClr val="phClr">
            <a:lumMod val="50000"/>
          </a:schemeClr>
        </a:solidFill>
      </a:ln>
      <a:scene3d>
        <a:camera prst="orthographicFront"/>
        <a:lightRig rig="threePt" dir="t"/>
      </a:scene3d>
      <a:sp3d prstMaterial="flat"/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/>
    <cs:fillRef idx="0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dk1">
            <a:lumMod val="75000"/>
            <a:lumOff val="25000"/>
          </a:schemeClr>
        </a:solidFill>
      </a:ln>
    </cs:spPr>
  </cs:dataPointMarker>
  <cs:dataPointMarkerLayout symbol="circle" size="6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lt1">
        <a:lumMod val="75000"/>
      </a:schemeClr>
    </cs:fontRef>
    <cs:spPr>
      <a:ln w="9525">
        <a:solidFill>
          <a:schemeClr val="dk1">
            <a:lumMod val="50000"/>
            <a:lumOff val="50000"/>
          </a:schemeClr>
        </a:solidFill>
      </a:ln>
    </cs:spPr>
    <cs:defRPr sz="900" kern="1200"/>
  </cs:dataTable>
  <cs:downBar>
    <cs:lnRef idx="0"/>
    <cs:fillRef idx="0"/>
    <cs:effectRef idx="0"/>
    <cs:fontRef idx="minor">
      <a:schemeClr val="lt1"/>
    </cs:fontRef>
    <cs:spPr>
      <a:solidFill>
        <a:schemeClr val="dk1">
          <a:lumMod val="50000"/>
          <a:lumOff val="50000"/>
        </a:schemeClr>
      </a:solidFill>
      <a:ln w="9525">
        <a:solidFill>
          <a:schemeClr val="dk1">
            <a:lumMod val="75000"/>
          </a:schemeClr>
        </a:solidFill>
        <a:round/>
      </a:ln>
    </cs:spPr>
  </cs:downBar>
  <cs:dropLine>
    <cs:lnRef idx="0"/>
    <cs:fillRef idx="0"/>
    <cs:effectRef idx="0"/>
    <cs:fontRef idx="minor">
      <a:schemeClr val="dk1"/>
    </cs:fontRef>
    <cs:spPr>
      <a:ln w="9525">
        <a:solidFill>
          <a:schemeClr val="lt1">
            <a:lumMod val="50000"/>
          </a:schemeClr>
        </a:solidFill>
        <a:round/>
      </a:ln>
    </cs:spPr>
  </cs:dropLine>
  <cs:errorBar>
    <cs:lnRef idx="0"/>
    <cs:fillRef idx="0"/>
    <cs:effectRef idx="0"/>
    <cs:fontRef idx="minor">
      <a:schemeClr val="dk1"/>
    </cs:fontRef>
    <cs:spPr>
      <a:ln w="9525">
        <a:solidFill>
          <a:schemeClr val="lt1">
            <a:lumMod val="50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solidFill>
        <a:schemeClr val="bg2">
          <a:lumMod val="75000"/>
          <a:alpha val="27000"/>
        </a:schemeClr>
      </a:solidFill>
      <a:sp3d/>
    </cs:spPr>
  </cs:floor>
  <cs:gridlineMajor>
    <cs:lnRef idx="0"/>
    <cs:fillRef idx="0"/>
    <cs:effectRef idx="0"/>
    <cs:fontRef idx="minor">
      <a:schemeClr val="tx1"/>
    </cs:fontRef>
    <cs:spPr>
      <a:ln w="9525">
        <a:solidFill>
          <a:schemeClr val="lt1">
            <a:lumMod val="50000"/>
          </a:schemeClr>
        </a:solidFill>
      </a:ln>
    </cs:spPr>
  </cs:gridlineMajor>
  <cs:gridlineMinor>
    <cs:lnRef idx="0"/>
    <cs:fillRef idx="0"/>
    <cs:effectRef idx="0"/>
    <cs:fontRef idx="minor">
      <a:schemeClr val="tx1"/>
    </cs:fontRef>
    <cs:spPr>
      <a:ln w="9525">
        <a:solidFill>
          <a:schemeClr val="lt1">
            <a:lumMod val="40000"/>
          </a:schemeClr>
        </a:solidFill>
      </a:ln>
    </cs:spPr>
  </cs:gridlineMinor>
  <cs:hiLoLine>
    <cs:lnRef idx="0"/>
    <cs:fillRef idx="0"/>
    <cs:effectRef idx="0"/>
    <cs:fontRef idx="minor">
      <a:schemeClr val="dk1"/>
    </cs:fontRef>
    <cs:spPr>
      <a:ln w="9525">
        <a:solidFill>
          <a:schemeClr val="lt1">
            <a:lumMod val="50000"/>
          </a:schemeClr>
        </a:solidFill>
        <a:round/>
      </a:ln>
    </cs:spPr>
  </cs:hiLoLine>
  <cs:leaderLine>
    <cs:lnRef idx="0"/>
    <cs:fillRef idx="0"/>
    <cs:effectRef idx="0"/>
    <cs:fontRef idx="minor">
      <a:schemeClr val="dk1"/>
    </cs:fontRef>
    <cs:spPr>
      <a:ln w="9525">
        <a:solidFill>
          <a:schemeClr val="lt1">
            <a:lumMod val="50000"/>
          </a:schemeClr>
        </a:solidFill>
        <a:round/>
      </a:ln>
    </cs:spPr>
  </cs:leaderLine>
  <cs:legend>
    <cs:lnRef idx="0"/>
    <cs:fillRef idx="0"/>
    <cs:effectRef idx="0"/>
    <cs:fontRef idx="minor">
      <a:schemeClr val="lt1">
        <a:lumMod val="75000"/>
      </a:schemeClr>
    </cs:fontRef>
    <cs:defRPr sz="900" kern="1200"/>
  </cs:legend>
  <cs:plotArea>
    <cs:lnRef idx="0"/>
    <cs:fillRef idx="0"/>
    <cs:effectRef idx="0"/>
    <cs:fontRef idx="minor">
      <a:schemeClr val="tx1"/>
    </cs:fontRef>
  </cs:plotArea>
  <cs:plotArea3D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lt1">
        <a:lumMod val="75000"/>
      </a:schemeClr>
    </cs:fontRef>
    <cs:defRPr sz="900" kern="1200"/>
  </cs:seriesAxis>
  <cs:seriesLine>
    <cs:lnRef idx="0"/>
    <cs:fillRef idx="0"/>
    <cs:effectRef idx="0"/>
    <cs:fontRef idx="minor">
      <a:schemeClr val="dk1"/>
    </cs:fontRef>
    <cs:spPr>
      <a:ln w="9525">
        <a:solidFill>
          <a:schemeClr val="lt1">
            <a:lumMod val="50000"/>
          </a:schemeClr>
        </a:solidFill>
        <a:round/>
      </a:ln>
    </cs:spPr>
  </cs:seriesLine>
  <cs:title>
    <cs:lnRef idx="0"/>
    <cs:fillRef idx="0"/>
    <cs:effectRef idx="0"/>
    <cs:fontRef idx="minor">
      <a:schemeClr val="lt1"/>
    </cs:fontRef>
    <cs:defRPr sz="1800" b="0" kern="1200" cap="all" baseline="0"/>
  </cs:title>
  <cs:trendlin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>
            <a:alpha val="50000"/>
          </a:schemeClr>
        </a:solidFill>
      </a:ln>
    </cs:spPr>
  </cs:trendline>
  <cs:trendlineLabel>
    <cs:lnRef idx="0"/>
    <cs:fillRef idx="0"/>
    <cs:effectRef idx="0"/>
    <cs:fontRef idx="minor">
      <a:schemeClr val="lt1">
        <a:lumMod val="75000"/>
      </a:schemeClr>
    </cs:fontRef>
    <cs:defRPr sz="900" kern="1200"/>
  </cs:trendlineLabel>
  <cs:upBar>
    <cs:lnRef idx="0"/>
    <cs:fillRef idx="0"/>
    <cs:effectRef idx="0"/>
    <cs:fontRef idx="minor">
      <a:schemeClr val="dk1"/>
    </cs:fontRef>
    <cs:spPr>
      <a:solidFill>
        <a:schemeClr val="lt1">
          <a:lumMod val="85000"/>
        </a:schemeClr>
      </a:solidFill>
      <a:ln w="9525">
        <a:solidFill>
          <a:schemeClr val="dk1">
            <a:lumMod val="50000"/>
          </a:schemeClr>
        </a:solidFill>
        <a:round/>
      </a:ln>
    </cs:spPr>
  </cs:upBar>
  <cs:valueAxis>
    <cs:lnRef idx="0"/>
    <cs:fillRef idx="0"/>
    <cs:effectRef idx="0"/>
    <cs:fontRef idx="minor">
      <a:schemeClr val="lt1">
        <a:lumMod val="7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sp3d/>
    </cs:spPr>
  </cs:wall>
</cs:chartStyle>
</file>

<file path=ppt/charts/style5.xml><?xml version="1.0" encoding="utf-8"?>
<cs:chartStyle xmlns:cs="http://schemas.microsoft.com/office/drawing/2012/chartStyle" xmlns:a="http://schemas.openxmlformats.org/drawingml/2006/main" id="291">
  <cs:axisTitle>
    <cs:lnRef idx="0"/>
    <cs:fillRef idx="0"/>
    <cs:effectRef idx="0"/>
    <cs:fontRef idx="minor">
      <a:schemeClr val="lt1">
        <a:lumMod val="75000"/>
      </a:schemeClr>
    </cs:fontRef>
    <cs:defRPr sz="900" kern="1200"/>
  </cs:axisTitle>
  <cs:categoryAxis>
    <cs:lnRef idx="0"/>
    <cs:fillRef idx="0"/>
    <cs:effectRef idx="0"/>
    <cs:fontRef idx="minor">
      <a:schemeClr val="lt1">
        <a:lumMod val="75000"/>
      </a:schemeClr>
    </cs:fontRef>
    <cs:defRPr sz="900" kern="1200"/>
  </cs:categoryAxis>
  <cs:chartArea>
    <cs:lnRef idx="0"/>
    <cs:fillRef idx="0"/>
    <cs:effectRef idx="0"/>
    <cs:fontRef idx="minor">
      <a:schemeClr val="lt1"/>
    </cs:fontRef>
    <cs:spPr>
      <a:solidFill>
        <a:schemeClr val="dk1">
          <a:lumMod val="75000"/>
          <a:lumOff val="25000"/>
        </a:schemeClr>
      </a:solidFill>
      <a:ln w="6350" cap="flat" cmpd="sng" algn="ctr">
        <a:solidFill>
          <a:schemeClr val="dk1">
            <a:tint val="75000"/>
          </a:schemeClr>
        </a:solidFill>
        <a:round/>
      </a:ln>
    </cs:spPr>
    <cs:defRPr sz="1000" kern="1200"/>
  </cs:chartArea>
  <cs:dataLabel>
    <cs:lnRef idx="0"/>
    <cs:fillRef idx="0">
      <cs:styleClr val="auto"/>
    </cs:fillRef>
    <cs:effectRef idx="0"/>
    <cs:fontRef idx="minor">
      <a:schemeClr val="lt1"/>
    </cs:fontRef>
    <cs:spPr>
      <a:solidFill>
        <a:schemeClr val="phClr">
          <a:alpha val="30000"/>
        </a:schemeClr>
      </a:solidFill>
      <a:ln>
        <a:solidFill>
          <a:schemeClr val="lt1">
            <a:alpha val="50000"/>
          </a:schemeClr>
        </a:solidFill>
        <a:round/>
      </a:ln>
      <a:effectLst>
        <a:outerShdw blurRad="63500" dist="88900" dir="2700000" algn="tl" rotWithShape="0">
          <a:prstClr val="black">
            <a:alpha val="40000"/>
          </a:prstClr>
        </a:outerShdw>
      </a:effectLst>
    </cs:spPr>
    <cs:defRPr sz="900" b="1" i="0" u="none" strike="noStrike" kern="1200" baseline="0"/>
  </cs:dataLabel>
  <cs:dataLabelCallout>
    <cs:lnRef idx="0"/>
    <cs:fillRef idx="0">
      <cs:styleClr val="auto"/>
    </cs:fillRef>
    <cs:effectRef idx="0"/>
    <cs:fontRef idx="minor">
      <a:schemeClr val="lt1"/>
    </cs:fontRef>
    <cs:spPr>
      <a:solidFill>
        <a:schemeClr val="phClr">
          <a:alpha val="30000"/>
        </a:schemeClr>
      </a:solidFill>
      <a:ln>
        <a:solidFill>
          <a:schemeClr val="lt1">
            <a:alpha val="50000"/>
          </a:schemeClr>
        </a:solidFill>
        <a:round/>
      </a:ln>
      <a:effectLst>
        <a:outerShdw blurRad="63500" dist="88900" dir="2700000" algn="tl" rotWithShape="0">
          <a:prstClr val="black">
            <a:alpha val="40000"/>
          </a:prstClr>
        </a:outerShdw>
      </a:effectLst>
    </cs:spPr>
    <cs:defRPr sz="900" b="1" i="0" u="none" strike="noStrike" kern="1200" baseline="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>
      <cs:styleClr val="auto"/>
    </cs:lnRef>
    <cs:fillRef idx="0">
      <cs:styleClr val="auto"/>
    </cs:fillRef>
    <cs:effectRef idx="0"/>
    <cs:fontRef idx="minor">
      <a:schemeClr val="tx1"/>
    </cs:fontRef>
    <cs:spPr>
      <a:solidFill>
        <a:schemeClr val="phClr">
          <a:alpha val="88000"/>
        </a:schemeClr>
      </a:solidFill>
      <a:ln>
        <a:solidFill>
          <a:schemeClr val="phClr">
            <a:lumMod val="50000"/>
          </a:schemeClr>
        </a:solidFill>
      </a:ln>
    </cs:spPr>
  </cs:dataPoint>
  <cs:dataPoint3D>
    <cs:lnRef idx="0">
      <cs:styleClr val="auto"/>
    </cs:lnRef>
    <cs:fillRef idx="0">
      <cs:styleClr val="auto"/>
    </cs:fillRef>
    <cs:effectRef idx="0"/>
    <cs:fontRef idx="minor">
      <a:schemeClr val="tx1"/>
    </cs:fontRef>
    <cs:spPr>
      <a:solidFill>
        <a:schemeClr val="phClr">
          <a:alpha val="88000"/>
        </a:schemeClr>
      </a:solidFill>
      <a:ln>
        <a:solidFill>
          <a:schemeClr val="phClr">
            <a:lumMod val="50000"/>
          </a:schemeClr>
        </a:solidFill>
      </a:ln>
      <a:scene3d>
        <a:camera prst="orthographicFront"/>
        <a:lightRig rig="threePt" dir="t"/>
      </a:scene3d>
      <a:sp3d prstMaterial="flat"/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/>
    <cs:fillRef idx="0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dk1">
            <a:lumMod val="75000"/>
            <a:lumOff val="25000"/>
          </a:schemeClr>
        </a:solidFill>
      </a:ln>
    </cs:spPr>
  </cs:dataPointMarker>
  <cs:dataPointMarkerLayout symbol="circle" size="6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lt1">
        <a:lumMod val="75000"/>
      </a:schemeClr>
    </cs:fontRef>
    <cs:spPr>
      <a:ln w="9525">
        <a:solidFill>
          <a:schemeClr val="dk1">
            <a:lumMod val="50000"/>
            <a:lumOff val="50000"/>
          </a:schemeClr>
        </a:solidFill>
      </a:ln>
    </cs:spPr>
    <cs:defRPr sz="900" kern="1200"/>
  </cs:dataTable>
  <cs:downBar>
    <cs:lnRef idx="0"/>
    <cs:fillRef idx="0"/>
    <cs:effectRef idx="0"/>
    <cs:fontRef idx="minor">
      <a:schemeClr val="lt1"/>
    </cs:fontRef>
    <cs:spPr>
      <a:solidFill>
        <a:schemeClr val="dk1">
          <a:lumMod val="50000"/>
          <a:lumOff val="50000"/>
        </a:schemeClr>
      </a:solidFill>
      <a:ln w="9525">
        <a:solidFill>
          <a:schemeClr val="dk1">
            <a:lumMod val="75000"/>
          </a:schemeClr>
        </a:solidFill>
        <a:round/>
      </a:ln>
    </cs:spPr>
  </cs:downBar>
  <cs:dropLine>
    <cs:lnRef idx="0"/>
    <cs:fillRef idx="0"/>
    <cs:effectRef idx="0"/>
    <cs:fontRef idx="minor">
      <a:schemeClr val="dk1"/>
    </cs:fontRef>
    <cs:spPr>
      <a:ln w="9525">
        <a:solidFill>
          <a:schemeClr val="lt1">
            <a:lumMod val="50000"/>
          </a:schemeClr>
        </a:solidFill>
        <a:round/>
      </a:ln>
    </cs:spPr>
  </cs:dropLine>
  <cs:errorBar>
    <cs:lnRef idx="0"/>
    <cs:fillRef idx="0"/>
    <cs:effectRef idx="0"/>
    <cs:fontRef idx="minor">
      <a:schemeClr val="dk1"/>
    </cs:fontRef>
    <cs:spPr>
      <a:ln w="9525">
        <a:solidFill>
          <a:schemeClr val="lt1">
            <a:lumMod val="50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solidFill>
        <a:schemeClr val="bg2">
          <a:lumMod val="75000"/>
          <a:alpha val="27000"/>
        </a:schemeClr>
      </a:solidFill>
      <a:sp3d/>
    </cs:spPr>
  </cs:floor>
  <cs:gridlineMajor>
    <cs:lnRef idx="0"/>
    <cs:fillRef idx="0"/>
    <cs:effectRef idx="0"/>
    <cs:fontRef idx="minor">
      <a:schemeClr val="tx1"/>
    </cs:fontRef>
    <cs:spPr>
      <a:ln w="9525">
        <a:solidFill>
          <a:schemeClr val="lt1">
            <a:lumMod val="50000"/>
          </a:schemeClr>
        </a:solidFill>
      </a:ln>
    </cs:spPr>
  </cs:gridlineMajor>
  <cs:gridlineMinor>
    <cs:lnRef idx="0"/>
    <cs:fillRef idx="0"/>
    <cs:effectRef idx="0"/>
    <cs:fontRef idx="minor">
      <a:schemeClr val="tx1"/>
    </cs:fontRef>
    <cs:spPr>
      <a:ln w="9525">
        <a:solidFill>
          <a:schemeClr val="lt1">
            <a:lumMod val="40000"/>
          </a:schemeClr>
        </a:solidFill>
      </a:ln>
    </cs:spPr>
  </cs:gridlineMinor>
  <cs:hiLoLine>
    <cs:lnRef idx="0"/>
    <cs:fillRef idx="0"/>
    <cs:effectRef idx="0"/>
    <cs:fontRef idx="minor">
      <a:schemeClr val="dk1"/>
    </cs:fontRef>
    <cs:spPr>
      <a:ln w="9525">
        <a:solidFill>
          <a:schemeClr val="lt1">
            <a:lumMod val="50000"/>
          </a:schemeClr>
        </a:solidFill>
        <a:round/>
      </a:ln>
    </cs:spPr>
  </cs:hiLoLine>
  <cs:leaderLine>
    <cs:lnRef idx="0"/>
    <cs:fillRef idx="0"/>
    <cs:effectRef idx="0"/>
    <cs:fontRef idx="minor">
      <a:schemeClr val="dk1"/>
    </cs:fontRef>
    <cs:spPr>
      <a:ln w="9525">
        <a:solidFill>
          <a:schemeClr val="lt1">
            <a:lumMod val="50000"/>
          </a:schemeClr>
        </a:solidFill>
        <a:round/>
      </a:ln>
    </cs:spPr>
  </cs:leaderLine>
  <cs:legend>
    <cs:lnRef idx="0"/>
    <cs:fillRef idx="0"/>
    <cs:effectRef idx="0"/>
    <cs:fontRef idx="minor">
      <a:schemeClr val="lt1">
        <a:lumMod val="75000"/>
      </a:schemeClr>
    </cs:fontRef>
    <cs:defRPr sz="900" kern="1200"/>
  </cs:legend>
  <cs:plotArea>
    <cs:lnRef idx="0"/>
    <cs:fillRef idx="0"/>
    <cs:effectRef idx="0"/>
    <cs:fontRef idx="minor">
      <a:schemeClr val="tx1"/>
    </cs:fontRef>
  </cs:plotArea>
  <cs:plotArea3D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lt1">
        <a:lumMod val="75000"/>
      </a:schemeClr>
    </cs:fontRef>
    <cs:defRPr sz="900" kern="1200"/>
  </cs:seriesAxis>
  <cs:seriesLine>
    <cs:lnRef idx="0"/>
    <cs:fillRef idx="0"/>
    <cs:effectRef idx="0"/>
    <cs:fontRef idx="minor">
      <a:schemeClr val="dk1"/>
    </cs:fontRef>
    <cs:spPr>
      <a:ln w="9525">
        <a:solidFill>
          <a:schemeClr val="lt1">
            <a:lumMod val="50000"/>
          </a:schemeClr>
        </a:solidFill>
        <a:round/>
      </a:ln>
    </cs:spPr>
  </cs:seriesLine>
  <cs:title>
    <cs:lnRef idx="0"/>
    <cs:fillRef idx="0"/>
    <cs:effectRef idx="0"/>
    <cs:fontRef idx="minor">
      <a:schemeClr val="lt1"/>
    </cs:fontRef>
    <cs:defRPr sz="1800" b="0" kern="1200" cap="all" baseline="0"/>
  </cs:title>
  <cs:trendlin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>
            <a:alpha val="50000"/>
          </a:schemeClr>
        </a:solidFill>
      </a:ln>
    </cs:spPr>
  </cs:trendline>
  <cs:trendlineLabel>
    <cs:lnRef idx="0"/>
    <cs:fillRef idx="0"/>
    <cs:effectRef idx="0"/>
    <cs:fontRef idx="minor">
      <a:schemeClr val="lt1">
        <a:lumMod val="75000"/>
      </a:schemeClr>
    </cs:fontRef>
    <cs:defRPr sz="900" kern="1200"/>
  </cs:trendlineLabel>
  <cs:upBar>
    <cs:lnRef idx="0"/>
    <cs:fillRef idx="0"/>
    <cs:effectRef idx="0"/>
    <cs:fontRef idx="minor">
      <a:schemeClr val="dk1"/>
    </cs:fontRef>
    <cs:spPr>
      <a:solidFill>
        <a:schemeClr val="lt1">
          <a:lumMod val="85000"/>
        </a:schemeClr>
      </a:solidFill>
      <a:ln w="9525">
        <a:solidFill>
          <a:schemeClr val="dk1">
            <a:lumMod val="50000"/>
          </a:schemeClr>
        </a:solidFill>
        <a:round/>
      </a:ln>
    </cs:spPr>
  </cs:upBar>
  <cs:valueAxis>
    <cs:lnRef idx="0"/>
    <cs:fillRef idx="0"/>
    <cs:effectRef idx="0"/>
    <cs:fontRef idx="minor">
      <a:schemeClr val="lt1">
        <a:lumMod val="7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sp3d/>
    </cs:spPr>
  </cs:wall>
</cs:chartStyle>
</file>

<file path=ppt/charts/style6.xml><?xml version="1.0" encoding="utf-8"?>
<cs:chartStyle xmlns:cs="http://schemas.microsoft.com/office/drawing/2012/chartStyle" xmlns:a="http://schemas.openxmlformats.org/drawingml/2006/main" id="291">
  <cs:axisTitle>
    <cs:lnRef idx="0"/>
    <cs:fillRef idx="0"/>
    <cs:effectRef idx="0"/>
    <cs:fontRef idx="minor">
      <a:schemeClr val="lt1">
        <a:lumMod val="75000"/>
      </a:schemeClr>
    </cs:fontRef>
    <cs:defRPr sz="900" kern="1200"/>
  </cs:axisTitle>
  <cs:categoryAxis>
    <cs:lnRef idx="0"/>
    <cs:fillRef idx="0"/>
    <cs:effectRef idx="0"/>
    <cs:fontRef idx="minor">
      <a:schemeClr val="lt1">
        <a:lumMod val="75000"/>
      </a:schemeClr>
    </cs:fontRef>
    <cs:defRPr sz="900" kern="1200"/>
  </cs:categoryAxis>
  <cs:chartArea>
    <cs:lnRef idx="0"/>
    <cs:fillRef idx="0"/>
    <cs:effectRef idx="0"/>
    <cs:fontRef idx="minor">
      <a:schemeClr val="lt1"/>
    </cs:fontRef>
    <cs:spPr>
      <a:solidFill>
        <a:schemeClr val="dk1">
          <a:lumMod val="75000"/>
          <a:lumOff val="25000"/>
        </a:schemeClr>
      </a:solidFill>
      <a:ln w="6350" cap="flat" cmpd="sng" algn="ctr">
        <a:solidFill>
          <a:schemeClr val="dk1">
            <a:tint val="75000"/>
          </a:schemeClr>
        </a:solidFill>
        <a:round/>
      </a:ln>
    </cs:spPr>
    <cs:defRPr sz="1000" kern="1200"/>
  </cs:chartArea>
  <cs:dataLabel>
    <cs:lnRef idx="0"/>
    <cs:fillRef idx="0">
      <cs:styleClr val="auto"/>
    </cs:fillRef>
    <cs:effectRef idx="0"/>
    <cs:fontRef idx="minor">
      <a:schemeClr val="lt1"/>
    </cs:fontRef>
    <cs:spPr>
      <a:solidFill>
        <a:schemeClr val="phClr">
          <a:alpha val="30000"/>
        </a:schemeClr>
      </a:solidFill>
      <a:ln>
        <a:solidFill>
          <a:schemeClr val="lt1">
            <a:alpha val="50000"/>
          </a:schemeClr>
        </a:solidFill>
        <a:round/>
      </a:ln>
      <a:effectLst>
        <a:outerShdw blurRad="63500" dist="88900" dir="2700000" algn="tl" rotWithShape="0">
          <a:prstClr val="black">
            <a:alpha val="40000"/>
          </a:prstClr>
        </a:outerShdw>
      </a:effectLst>
    </cs:spPr>
    <cs:defRPr sz="900" b="1" i="0" u="none" strike="noStrike" kern="1200" baseline="0"/>
  </cs:dataLabel>
  <cs:dataLabelCallout>
    <cs:lnRef idx="0"/>
    <cs:fillRef idx="0">
      <cs:styleClr val="auto"/>
    </cs:fillRef>
    <cs:effectRef idx="0"/>
    <cs:fontRef idx="minor">
      <a:schemeClr val="lt1"/>
    </cs:fontRef>
    <cs:spPr>
      <a:solidFill>
        <a:schemeClr val="phClr">
          <a:alpha val="30000"/>
        </a:schemeClr>
      </a:solidFill>
      <a:ln>
        <a:solidFill>
          <a:schemeClr val="lt1">
            <a:alpha val="50000"/>
          </a:schemeClr>
        </a:solidFill>
        <a:round/>
      </a:ln>
      <a:effectLst>
        <a:outerShdw blurRad="63500" dist="88900" dir="2700000" algn="tl" rotWithShape="0">
          <a:prstClr val="black">
            <a:alpha val="40000"/>
          </a:prstClr>
        </a:outerShdw>
      </a:effectLst>
    </cs:spPr>
    <cs:defRPr sz="900" b="1" i="0" u="none" strike="noStrike" kern="1200" baseline="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>
      <cs:styleClr val="auto"/>
    </cs:lnRef>
    <cs:fillRef idx="0">
      <cs:styleClr val="auto"/>
    </cs:fillRef>
    <cs:effectRef idx="0"/>
    <cs:fontRef idx="minor">
      <a:schemeClr val="tx1"/>
    </cs:fontRef>
    <cs:spPr>
      <a:solidFill>
        <a:schemeClr val="phClr">
          <a:alpha val="88000"/>
        </a:schemeClr>
      </a:solidFill>
      <a:ln>
        <a:solidFill>
          <a:schemeClr val="phClr">
            <a:lumMod val="50000"/>
          </a:schemeClr>
        </a:solidFill>
      </a:ln>
    </cs:spPr>
  </cs:dataPoint>
  <cs:dataPoint3D>
    <cs:lnRef idx="0">
      <cs:styleClr val="auto"/>
    </cs:lnRef>
    <cs:fillRef idx="0">
      <cs:styleClr val="auto"/>
    </cs:fillRef>
    <cs:effectRef idx="0"/>
    <cs:fontRef idx="minor">
      <a:schemeClr val="tx1"/>
    </cs:fontRef>
    <cs:spPr>
      <a:solidFill>
        <a:schemeClr val="phClr">
          <a:alpha val="88000"/>
        </a:schemeClr>
      </a:solidFill>
      <a:ln>
        <a:solidFill>
          <a:schemeClr val="phClr">
            <a:lumMod val="50000"/>
          </a:schemeClr>
        </a:solidFill>
      </a:ln>
      <a:scene3d>
        <a:camera prst="orthographicFront"/>
        <a:lightRig rig="threePt" dir="t"/>
      </a:scene3d>
      <a:sp3d prstMaterial="flat"/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/>
    <cs:fillRef idx="0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dk1">
            <a:lumMod val="75000"/>
            <a:lumOff val="25000"/>
          </a:schemeClr>
        </a:solidFill>
      </a:ln>
    </cs:spPr>
  </cs:dataPointMarker>
  <cs:dataPointMarkerLayout symbol="circle" size="6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lt1">
        <a:lumMod val="75000"/>
      </a:schemeClr>
    </cs:fontRef>
    <cs:spPr>
      <a:ln w="9525">
        <a:solidFill>
          <a:schemeClr val="dk1">
            <a:lumMod val="50000"/>
            <a:lumOff val="50000"/>
          </a:schemeClr>
        </a:solidFill>
      </a:ln>
    </cs:spPr>
    <cs:defRPr sz="900" kern="1200"/>
  </cs:dataTable>
  <cs:downBar>
    <cs:lnRef idx="0"/>
    <cs:fillRef idx="0"/>
    <cs:effectRef idx="0"/>
    <cs:fontRef idx="minor">
      <a:schemeClr val="lt1"/>
    </cs:fontRef>
    <cs:spPr>
      <a:solidFill>
        <a:schemeClr val="dk1">
          <a:lumMod val="50000"/>
          <a:lumOff val="50000"/>
        </a:schemeClr>
      </a:solidFill>
      <a:ln w="9525">
        <a:solidFill>
          <a:schemeClr val="dk1">
            <a:lumMod val="75000"/>
          </a:schemeClr>
        </a:solidFill>
        <a:round/>
      </a:ln>
    </cs:spPr>
  </cs:downBar>
  <cs:dropLine>
    <cs:lnRef idx="0"/>
    <cs:fillRef idx="0"/>
    <cs:effectRef idx="0"/>
    <cs:fontRef idx="minor">
      <a:schemeClr val="dk1"/>
    </cs:fontRef>
    <cs:spPr>
      <a:ln w="9525">
        <a:solidFill>
          <a:schemeClr val="lt1">
            <a:lumMod val="50000"/>
          </a:schemeClr>
        </a:solidFill>
        <a:round/>
      </a:ln>
    </cs:spPr>
  </cs:dropLine>
  <cs:errorBar>
    <cs:lnRef idx="0"/>
    <cs:fillRef idx="0"/>
    <cs:effectRef idx="0"/>
    <cs:fontRef idx="minor">
      <a:schemeClr val="dk1"/>
    </cs:fontRef>
    <cs:spPr>
      <a:ln w="9525">
        <a:solidFill>
          <a:schemeClr val="lt1">
            <a:lumMod val="50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solidFill>
        <a:schemeClr val="bg2">
          <a:lumMod val="75000"/>
          <a:alpha val="27000"/>
        </a:schemeClr>
      </a:solidFill>
      <a:sp3d/>
    </cs:spPr>
  </cs:floor>
  <cs:gridlineMajor>
    <cs:lnRef idx="0"/>
    <cs:fillRef idx="0"/>
    <cs:effectRef idx="0"/>
    <cs:fontRef idx="minor">
      <a:schemeClr val="tx1"/>
    </cs:fontRef>
    <cs:spPr>
      <a:ln w="9525">
        <a:solidFill>
          <a:schemeClr val="lt1">
            <a:lumMod val="50000"/>
          </a:schemeClr>
        </a:solidFill>
      </a:ln>
    </cs:spPr>
  </cs:gridlineMajor>
  <cs:gridlineMinor>
    <cs:lnRef idx="0"/>
    <cs:fillRef idx="0"/>
    <cs:effectRef idx="0"/>
    <cs:fontRef idx="minor">
      <a:schemeClr val="tx1"/>
    </cs:fontRef>
    <cs:spPr>
      <a:ln w="9525">
        <a:solidFill>
          <a:schemeClr val="lt1">
            <a:lumMod val="40000"/>
          </a:schemeClr>
        </a:solidFill>
      </a:ln>
    </cs:spPr>
  </cs:gridlineMinor>
  <cs:hiLoLine>
    <cs:lnRef idx="0"/>
    <cs:fillRef idx="0"/>
    <cs:effectRef idx="0"/>
    <cs:fontRef idx="minor">
      <a:schemeClr val="dk1"/>
    </cs:fontRef>
    <cs:spPr>
      <a:ln w="9525">
        <a:solidFill>
          <a:schemeClr val="lt1">
            <a:lumMod val="50000"/>
          </a:schemeClr>
        </a:solidFill>
        <a:round/>
      </a:ln>
    </cs:spPr>
  </cs:hiLoLine>
  <cs:leaderLine>
    <cs:lnRef idx="0"/>
    <cs:fillRef idx="0"/>
    <cs:effectRef idx="0"/>
    <cs:fontRef idx="minor">
      <a:schemeClr val="dk1"/>
    </cs:fontRef>
    <cs:spPr>
      <a:ln w="9525">
        <a:solidFill>
          <a:schemeClr val="lt1">
            <a:lumMod val="50000"/>
          </a:schemeClr>
        </a:solidFill>
        <a:round/>
      </a:ln>
    </cs:spPr>
  </cs:leaderLine>
  <cs:legend>
    <cs:lnRef idx="0"/>
    <cs:fillRef idx="0"/>
    <cs:effectRef idx="0"/>
    <cs:fontRef idx="minor">
      <a:schemeClr val="lt1">
        <a:lumMod val="75000"/>
      </a:schemeClr>
    </cs:fontRef>
    <cs:defRPr sz="900" kern="1200"/>
  </cs:legend>
  <cs:plotArea>
    <cs:lnRef idx="0"/>
    <cs:fillRef idx="0"/>
    <cs:effectRef idx="0"/>
    <cs:fontRef idx="minor">
      <a:schemeClr val="tx1"/>
    </cs:fontRef>
  </cs:plotArea>
  <cs:plotArea3D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lt1">
        <a:lumMod val="75000"/>
      </a:schemeClr>
    </cs:fontRef>
    <cs:defRPr sz="900" kern="1200"/>
  </cs:seriesAxis>
  <cs:seriesLine>
    <cs:lnRef idx="0"/>
    <cs:fillRef idx="0"/>
    <cs:effectRef idx="0"/>
    <cs:fontRef idx="minor">
      <a:schemeClr val="dk1"/>
    </cs:fontRef>
    <cs:spPr>
      <a:ln w="9525">
        <a:solidFill>
          <a:schemeClr val="lt1">
            <a:lumMod val="50000"/>
          </a:schemeClr>
        </a:solidFill>
        <a:round/>
      </a:ln>
    </cs:spPr>
  </cs:seriesLine>
  <cs:title>
    <cs:lnRef idx="0"/>
    <cs:fillRef idx="0"/>
    <cs:effectRef idx="0"/>
    <cs:fontRef idx="minor">
      <a:schemeClr val="lt1"/>
    </cs:fontRef>
    <cs:defRPr sz="1800" b="0" kern="1200" cap="all" baseline="0"/>
  </cs:title>
  <cs:trendlin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>
            <a:alpha val="50000"/>
          </a:schemeClr>
        </a:solidFill>
      </a:ln>
    </cs:spPr>
  </cs:trendline>
  <cs:trendlineLabel>
    <cs:lnRef idx="0"/>
    <cs:fillRef idx="0"/>
    <cs:effectRef idx="0"/>
    <cs:fontRef idx="minor">
      <a:schemeClr val="lt1">
        <a:lumMod val="75000"/>
      </a:schemeClr>
    </cs:fontRef>
    <cs:defRPr sz="900" kern="1200"/>
  </cs:trendlineLabel>
  <cs:upBar>
    <cs:lnRef idx="0"/>
    <cs:fillRef idx="0"/>
    <cs:effectRef idx="0"/>
    <cs:fontRef idx="minor">
      <a:schemeClr val="dk1"/>
    </cs:fontRef>
    <cs:spPr>
      <a:solidFill>
        <a:schemeClr val="lt1">
          <a:lumMod val="85000"/>
        </a:schemeClr>
      </a:solidFill>
      <a:ln w="9525">
        <a:solidFill>
          <a:schemeClr val="dk1">
            <a:lumMod val="50000"/>
          </a:schemeClr>
        </a:solidFill>
        <a:round/>
      </a:ln>
    </cs:spPr>
  </cs:upBar>
  <cs:valueAxis>
    <cs:lnRef idx="0"/>
    <cs:fillRef idx="0"/>
    <cs:effectRef idx="0"/>
    <cs:fontRef idx="minor">
      <a:schemeClr val="lt1">
        <a:lumMod val="7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sp3d/>
    </cs:spPr>
  </cs:wall>
</cs:chartStyle>
</file>

<file path=ppt/charts/style7.xml><?xml version="1.0" encoding="utf-8"?>
<cs:chartStyle xmlns:cs="http://schemas.microsoft.com/office/drawing/2012/chartStyle" xmlns:a="http://schemas.openxmlformats.org/drawingml/2006/main" id="291">
  <cs:axisTitle>
    <cs:lnRef idx="0"/>
    <cs:fillRef idx="0"/>
    <cs:effectRef idx="0"/>
    <cs:fontRef idx="minor">
      <a:schemeClr val="lt1">
        <a:lumMod val="75000"/>
      </a:schemeClr>
    </cs:fontRef>
    <cs:defRPr sz="900" kern="1200"/>
  </cs:axisTitle>
  <cs:categoryAxis>
    <cs:lnRef idx="0"/>
    <cs:fillRef idx="0"/>
    <cs:effectRef idx="0"/>
    <cs:fontRef idx="minor">
      <a:schemeClr val="lt1">
        <a:lumMod val="75000"/>
      </a:schemeClr>
    </cs:fontRef>
    <cs:defRPr sz="900" kern="1200"/>
  </cs:categoryAxis>
  <cs:chartArea>
    <cs:lnRef idx="0"/>
    <cs:fillRef idx="0"/>
    <cs:effectRef idx="0"/>
    <cs:fontRef idx="minor">
      <a:schemeClr val="lt1"/>
    </cs:fontRef>
    <cs:spPr>
      <a:solidFill>
        <a:schemeClr val="dk1">
          <a:lumMod val="75000"/>
          <a:lumOff val="25000"/>
        </a:schemeClr>
      </a:solidFill>
      <a:ln w="6350" cap="flat" cmpd="sng" algn="ctr">
        <a:solidFill>
          <a:schemeClr val="dk1">
            <a:tint val="75000"/>
          </a:schemeClr>
        </a:solidFill>
        <a:round/>
      </a:ln>
    </cs:spPr>
    <cs:defRPr sz="1000" kern="1200"/>
  </cs:chartArea>
  <cs:dataLabel>
    <cs:lnRef idx="0"/>
    <cs:fillRef idx="0">
      <cs:styleClr val="auto"/>
    </cs:fillRef>
    <cs:effectRef idx="0"/>
    <cs:fontRef idx="minor">
      <a:schemeClr val="lt1"/>
    </cs:fontRef>
    <cs:spPr>
      <a:solidFill>
        <a:schemeClr val="phClr">
          <a:alpha val="30000"/>
        </a:schemeClr>
      </a:solidFill>
      <a:ln>
        <a:solidFill>
          <a:schemeClr val="lt1">
            <a:alpha val="50000"/>
          </a:schemeClr>
        </a:solidFill>
        <a:round/>
      </a:ln>
      <a:effectLst>
        <a:outerShdw blurRad="63500" dist="88900" dir="2700000" algn="tl" rotWithShape="0">
          <a:prstClr val="black">
            <a:alpha val="40000"/>
          </a:prstClr>
        </a:outerShdw>
      </a:effectLst>
    </cs:spPr>
    <cs:defRPr sz="900" b="1" i="0" u="none" strike="noStrike" kern="1200" baseline="0"/>
  </cs:dataLabel>
  <cs:dataLabelCallout>
    <cs:lnRef idx="0"/>
    <cs:fillRef idx="0">
      <cs:styleClr val="auto"/>
    </cs:fillRef>
    <cs:effectRef idx="0"/>
    <cs:fontRef idx="minor">
      <a:schemeClr val="lt1"/>
    </cs:fontRef>
    <cs:spPr>
      <a:solidFill>
        <a:schemeClr val="phClr">
          <a:alpha val="30000"/>
        </a:schemeClr>
      </a:solidFill>
      <a:ln>
        <a:solidFill>
          <a:schemeClr val="lt1">
            <a:alpha val="50000"/>
          </a:schemeClr>
        </a:solidFill>
        <a:round/>
      </a:ln>
      <a:effectLst>
        <a:outerShdw blurRad="63500" dist="88900" dir="2700000" algn="tl" rotWithShape="0">
          <a:prstClr val="black">
            <a:alpha val="40000"/>
          </a:prstClr>
        </a:outerShdw>
      </a:effectLst>
    </cs:spPr>
    <cs:defRPr sz="900" b="1" i="0" u="none" strike="noStrike" kern="1200" baseline="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>
      <cs:styleClr val="auto"/>
    </cs:lnRef>
    <cs:fillRef idx="0">
      <cs:styleClr val="auto"/>
    </cs:fillRef>
    <cs:effectRef idx="0"/>
    <cs:fontRef idx="minor">
      <a:schemeClr val="tx1"/>
    </cs:fontRef>
    <cs:spPr>
      <a:solidFill>
        <a:schemeClr val="phClr">
          <a:alpha val="88000"/>
        </a:schemeClr>
      </a:solidFill>
      <a:ln>
        <a:solidFill>
          <a:schemeClr val="phClr">
            <a:lumMod val="50000"/>
          </a:schemeClr>
        </a:solidFill>
      </a:ln>
    </cs:spPr>
  </cs:dataPoint>
  <cs:dataPoint3D>
    <cs:lnRef idx="0">
      <cs:styleClr val="auto"/>
    </cs:lnRef>
    <cs:fillRef idx="0">
      <cs:styleClr val="auto"/>
    </cs:fillRef>
    <cs:effectRef idx="0"/>
    <cs:fontRef idx="minor">
      <a:schemeClr val="tx1"/>
    </cs:fontRef>
    <cs:spPr>
      <a:solidFill>
        <a:schemeClr val="phClr">
          <a:alpha val="88000"/>
        </a:schemeClr>
      </a:solidFill>
      <a:ln>
        <a:solidFill>
          <a:schemeClr val="phClr">
            <a:lumMod val="50000"/>
          </a:schemeClr>
        </a:solidFill>
      </a:ln>
      <a:scene3d>
        <a:camera prst="orthographicFront"/>
        <a:lightRig rig="threePt" dir="t"/>
      </a:scene3d>
      <a:sp3d prstMaterial="flat"/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/>
    <cs:fillRef idx="0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dk1">
            <a:lumMod val="75000"/>
            <a:lumOff val="25000"/>
          </a:schemeClr>
        </a:solidFill>
      </a:ln>
    </cs:spPr>
  </cs:dataPointMarker>
  <cs:dataPointMarkerLayout symbol="circle" size="6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lt1">
        <a:lumMod val="75000"/>
      </a:schemeClr>
    </cs:fontRef>
    <cs:spPr>
      <a:ln w="9525">
        <a:solidFill>
          <a:schemeClr val="dk1">
            <a:lumMod val="50000"/>
            <a:lumOff val="50000"/>
          </a:schemeClr>
        </a:solidFill>
      </a:ln>
    </cs:spPr>
    <cs:defRPr sz="900" kern="1200"/>
  </cs:dataTable>
  <cs:downBar>
    <cs:lnRef idx="0"/>
    <cs:fillRef idx="0"/>
    <cs:effectRef idx="0"/>
    <cs:fontRef idx="minor">
      <a:schemeClr val="lt1"/>
    </cs:fontRef>
    <cs:spPr>
      <a:solidFill>
        <a:schemeClr val="dk1">
          <a:lumMod val="50000"/>
          <a:lumOff val="50000"/>
        </a:schemeClr>
      </a:solidFill>
      <a:ln w="9525">
        <a:solidFill>
          <a:schemeClr val="dk1">
            <a:lumMod val="75000"/>
          </a:schemeClr>
        </a:solidFill>
        <a:round/>
      </a:ln>
    </cs:spPr>
  </cs:downBar>
  <cs:dropLine>
    <cs:lnRef idx="0"/>
    <cs:fillRef idx="0"/>
    <cs:effectRef idx="0"/>
    <cs:fontRef idx="minor">
      <a:schemeClr val="dk1"/>
    </cs:fontRef>
    <cs:spPr>
      <a:ln w="9525">
        <a:solidFill>
          <a:schemeClr val="lt1">
            <a:lumMod val="50000"/>
          </a:schemeClr>
        </a:solidFill>
        <a:round/>
      </a:ln>
    </cs:spPr>
  </cs:dropLine>
  <cs:errorBar>
    <cs:lnRef idx="0"/>
    <cs:fillRef idx="0"/>
    <cs:effectRef idx="0"/>
    <cs:fontRef idx="minor">
      <a:schemeClr val="dk1"/>
    </cs:fontRef>
    <cs:spPr>
      <a:ln w="9525">
        <a:solidFill>
          <a:schemeClr val="lt1">
            <a:lumMod val="50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solidFill>
        <a:schemeClr val="bg2">
          <a:lumMod val="75000"/>
          <a:alpha val="27000"/>
        </a:schemeClr>
      </a:solidFill>
      <a:sp3d/>
    </cs:spPr>
  </cs:floor>
  <cs:gridlineMajor>
    <cs:lnRef idx="0"/>
    <cs:fillRef idx="0"/>
    <cs:effectRef idx="0"/>
    <cs:fontRef idx="minor">
      <a:schemeClr val="tx1"/>
    </cs:fontRef>
    <cs:spPr>
      <a:ln w="9525">
        <a:solidFill>
          <a:schemeClr val="lt1">
            <a:lumMod val="50000"/>
          </a:schemeClr>
        </a:solidFill>
      </a:ln>
    </cs:spPr>
  </cs:gridlineMajor>
  <cs:gridlineMinor>
    <cs:lnRef idx="0"/>
    <cs:fillRef idx="0"/>
    <cs:effectRef idx="0"/>
    <cs:fontRef idx="minor">
      <a:schemeClr val="tx1"/>
    </cs:fontRef>
    <cs:spPr>
      <a:ln w="9525">
        <a:solidFill>
          <a:schemeClr val="lt1">
            <a:lumMod val="40000"/>
          </a:schemeClr>
        </a:solidFill>
      </a:ln>
    </cs:spPr>
  </cs:gridlineMinor>
  <cs:hiLoLine>
    <cs:lnRef idx="0"/>
    <cs:fillRef idx="0"/>
    <cs:effectRef idx="0"/>
    <cs:fontRef idx="minor">
      <a:schemeClr val="dk1"/>
    </cs:fontRef>
    <cs:spPr>
      <a:ln w="9525">
        <a:solidFill>
          <a:schemeClr val="lt1">
            <a:lumMod val="50000"/>
          </a:schemeClr>
        </a:solidFill>
        <a:round/>
      </a:ln>
    </cs:spPr>
  </cs:hiLoLine>
  <cs:leaderLine>
    <cs:lnRef idx="0"/>
    <cs:fillRef idx="0"/>
    <cs:effectRef idx="0"/>
    <cs:fontRef idx="minor">
      <a:schemeClr val="dk1"/>
    </cs:fontRef>
    <cs:spPr>
      <a:ln w="9525">
        <a:solidFill>
          <a:schemeClr val="lt1">
            <a:lumMod val="50000"/>
          </a:schemeClr>
        </a:solidFill>
        <a:round/>
      </a:ln>
    </cs:spPr>
  </cs:leaderLine>
  <cs:legend>
    <cs:lnRef idx="0"/>
    <cs:fillRef idx="0"/>
    <cs:effectRef idx="0"/>
    <cs:fontRef idx="minor">
      <a:schemeClr val="lt1">
        <a:lumMod val="75000"/>
      </a:schemeClr>
    </cs:fontRef>
    <cs:defRPr sz="900" kern="1200"/>
  </cs:legend>
  <cs:plotArea>
    <cs:lnRef idx="0"/>
    <cs:fillRef idx="0"/>
    <cs:effectRef idx="0"/>
    <cs:fontRef idx="minor">
      <a:schemeClr val="tx1"/>
    </cs:fontRef>
  </cs:plotArea>
  <cs:plotArea3D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lt1">
        <a:lumMod val="75000"/>
      </a:schemeClr>
    </cs:fontRef>
    <cs:defRPr sz="900" kern="1200"/>
  </cs:seriesAxis>
  <cs:seriesLine>
    <cs:lnRef idx="0"/>
    <cs:fillRef idx="0"/>
    <cs:effectRef idx="0"/>
    <cs:fontRef idx="minor">
      <a:schemeClr val="dk1"/>
    </cs:fontRef>
    <cs:spPr>
      <a:ln w="9525">
        <a:solidFill>
          <a:schemeClr val="lt1">
            <a:lumMod val="50000"/>
          </a:schemeClr>
        </a:solidFill>
        <a:round/>
      </a:ln>
    </cs:spPr>
  </cs:seriesLine>
  <cs:title>
    <cs:lnRef idx="0"/>
    <cs:fillRef idx="0"/>
    <cs:effectRef idx="0"/>
    <cs:fontRef idx="minor">
      <a:schemeClr val="lt1"/>
    </cs:fontRef>
    <cs:defRPr sz="1800" b="0" kern="1200" cap="all" baseline="0"/>
  </cs:title>
  <cs:trendlin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>
            <a:alpha val="50000"/>
          </a:schemeClr>
        </a:solidFill>
      </a:ln>
    </cs:spPr>
  </cs:trendline>
  <cs:trendlineLabel>
    <cs:lnRef idx="0"/>
    <cs:fillRef idx="0"/>
    <cs:effectRef idx="0"/>
    <cs:fontRef idx="minor">
      <a:schemeClr val="lt1">
        <a:lumMod val="75000"/>
      </a:schemeClr>
    </cs:fontRef>
    <cs:defRPr sz="900" kern="1200"/>
  </cs:trendlineLabel>
  <cs:upBar>
    <cs:lnRef idx="0"/>
    <cs:fillRef idx="0"/>
    <cs:effectRef idx="0"/>
    <cs:fontRef idx="minor">
      <a:schemeClr val="dk1"/>
    </cs:fontRef>
    <cs:spPr>
      <a:solidFill>
        <a:schemeClr val="lt1">
          <a:lumMod val="85000"/>
        </a:schemeClr>
      </a:solidFill>
      <a:ln w="9525">
        <a:solidFill>
          <a:schemeClr val="dk1">
            <a:lumMod val="50000"/>
          </a:schemeClr>
        </a:solidFill>
        <a:round/>
      </a:ln>
    </cs:spPr>
  </cs:upBar>
  <cs:valueAxis>
    <cs:lnRef idx="0"/>
    <cs:fillRef idx="0"/>
    <cs:effectRef idx="0"/>
    <cs:fontRef idx="minor">
      <a:schemeClr val="lt1">
        <a:lumMod val="7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sp3d/>
    </cs:spPr>
  </cs:wall>
</cs:chartStyle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05CDFAB-B142-635B-63E5-55B0E0B302FE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1524000" y="1122363"/>
            <a:ext cx="9144000" cy="2387600"/>
          </a:xfrm>
        </p:spPr>
        <p:txBody>
          <a:bodyPr anchor="b"/>
          <a:lstStyle>
            <a:lvl1pPr algn="ctr">
              <a:defRPr sz="6000"/>
            </a:lvl1pPr>
          </a:lstStyle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E190E4DC-986E-4C8F-E202-AD0E64491990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3602038"/>
            <a:ext cx="9144000" cy="1655762"/>
          </a:xfrm>
        </p:spPr>
        <p:txBody>
          <a:bodyPr/>
          <a:lstStyle>
            <a:lvl1pPr marL="0" indent="0" algn="ctr">
              <a:buNone/>
              <a:defRPr sz="2400"/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r>
              <a:rPr lang="en-US"/>
              <a:t>Click to edit Master subtitle style</a:t>
            </a:r>
            <a:endParaRPr lang="en-IN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60EA61AE-9B92-19E8-76DA-A7026DD2137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D0C289F-7B10-40FB-A03E-AF881CD03239}" type="datetimeFigureOut">
              <a:rPr lang="en-IN" smtClean="0"/>
              <a:t>23-03-2024</a:t>
            </a:fld>
            <a:endParaRPr lang="en-IN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3CB2850A-8845-0232-CC29-3C6622CDCF2E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03E74E86-585F-87F7-C37C-087BBF0884C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031229C-4049-44D9-862C-16CE47715680}" type="slidenum">
              <a:rPr lang="en-IN" smtClean="0"/>
              <a:t>‹#›</a:t>
            </a:fld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528349274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6F5E8C80-9996-A293-766D-EC5BD434B92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Vertical Text Placeholder 2">
            <a:extLst>
              <a:ext uri="{FF2B5EF4-FFF2-40B4-BE49-F238E27FC236}">
                <a16:creationId xmlns:a16="http://schemas.microsoft.com/office/drawing/2014/main" id="{6AFAA6C0-4FC9-E8D8-DA19-3A9CB5D18A04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N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11BB2D21-7B4F-CA20-C9D8-75D1A6A071D3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D0C289F-7B10-40FB-A03E-AF881CD03239}" type="datetimeFigureOut">
              <a:rPr lang="en-IN" smtClean="0"/>
              <a:t>23-03-2024</a:t>
            </a:fld>
            <a:endParaRPr lang="en-IN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781C8B84-0647-EAB6-DABB-8BC20106E56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3D6A21E5-6D5F-6B94-984D-260238C2D58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031229C-4049-44D9-862C-16CE47715680}" type="slidenum">
              <a:rPr lang="en-IN" smtClean="0"/>
              <a:t>‹#›</a:t>
            </a:fld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2359293686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>
            <a:extLst>
              <a:ext uri="{FF2B5EF4-FFF2-40B4-BE49-F238E27FC236}">
                <a16:creationId xmlns:a16="http://schemas.microsoft.com/office/drawing/2014/main" id="{383B7CDF-09CB-8BBD-D139-3AC285C87FDB}"/>
              </a:ext>
            </a:extLst>
          </p:cNvPr>
          <p:cNvSpPr>
            <a:spLocks noGrp="1"/>
          </p:cNvSpPr>
          <p:nvPr>
            <p:ph type="title" orient="vert"/>
          </p:nvPr>
        </p:nvSpPr>
        <p:spPr>
          <a:xfrm>
            <a:off x="8724900" y="365125"/>
            <a:ext cx="2628900" cy="5811838"/>
          </a:xfrm>
        </p:spPr>
        <p:txBody>
          <a:bodyPr vert="eaVert"/>
          <a:lstStyle/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Vertical Text Placeholder 2">
            <a:extLst>
              <a:ext uri="{FF2B5EF4-FFF2-40B4-BE49-F238E27FC236}">
                <a16:creationId xmlns:a16="http://schemas.microsoft.com/office/drawing/2014/main" id="{54F10C22-92B2-C8CE-F9EE-271499442142}"/>
              </a:ext>
            </a:extLst>
          </p:cNvPr>
          <p:cNvSpPr>
            <a:spLocks noGrp="1"/>
          </p:cNvSpPr>
          <p:nvPr>
            <p:ph type="body" orient="vert" idx="1"/>
          </p:nvPr>
        </p:nvSpPr>
        <p:spPr>
          <a:xfrm>
            <a:off x="838200" y="365125"/>
            <a:ext cx="7734300" cy="5811838"/>
          </a:xfrm>
        </p:spPr>
        <p:txBody>
          <a:bodyPr vert="eaVert"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N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8CE64B2C-3F0E-1F32-1A37-6A26FCDDC70B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D0C289F-7B10-40FB-A03E-AF881CD03239}" type="datetimeFigureOut">
              <a:rPr lang="en-IN" smtClean="0"/>
              <a:t>23-03-2024</a:t>
            </a:fld>
            <a:endParaRPr lang="en-IN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B367B373-FD37-E55F-0784-C83A8FF06C0C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C2B88D5D-2455-CA46-8DF1-8258F0AD8BA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031229C-4049-44D9-862C-16CE47715680}" type="slidenum">
              <a:rPr lang="en-IN" smtClean="0"/>
              <a:t>‹#›</a:t>
            </a:fld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3837130444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2EBD2917-410D-9198-94C0-A7125A36AD32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94DEA4C7-0FC8-F062-8C97-C9BA445C21C2}"/>
              </a:ext>
            </a:extLst>
          </p:cNvPr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N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18F1C7C7-D0C0-82A3-1579-547ED9AE345B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D0C289F-7B10-40FB-A03E-AF881CD03239}" type="datetimeFigureOut">
              <a:rPr lang="en-IN" smtClean="0"/>
              <a:t>23-03-2024</a:t>
            </a:fld>
            <a:endParaRPr lang="en-IN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7B47A85D-A48D-86CA-D613-281E9F4038D2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8D25A5D1-E67D-23C3-4843-EAFF1E0D020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031229C-4049-44D9-862C-16CE47715680}" type="slidenum">
              <a:rPr lang="en-IN" smtClean="0"/>
              <a:t>‹#›</a:t>
            </a:fld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232913462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D88E573A-66F8-7580-5E50-43DBA87125A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1850" y="1709738"/>
            <a:ext cx="10515600" cy="2852737"/>
          </a:xfrm>
        </p:spPr>
        <p:txBody>
          <a:bodyPr anchor="b"/>
          <a:lstStyle>
            <a:lvl1pPr>
              <a:defRPr sz="6000"/>
            </a:lvl1pPr>
          </a:lstStyle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B2A419A7-0C2E-AFA9-C5A2-BFE843F10F41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1850" y="4589463"/>
            <a:ext cx="10515600" cy="1500187"/>
          </a:xfrm>
        </p:spPr>
        <p:txBody>
          <a:bodyPr/>
          <a:lstStyle>
            <a:lvl1pPr marL="0" indent="0">
              <a:buNone/>
              <a:defRPr sz="24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4B2C12C9-C3FF-CE31-C1D6-822F40ED31F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D0C289F-7B10-40FB-A03E-AF881CD03239}" type="datetimeFigureOut">
              <a:rPr lang="en-IN" smtClean="0"/>
              <a:t>23-03-2024</a:t>
            </a:fld>
            <a:endParaRPr lang="en-IN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4E19E04C-B9A8-7605-1554-C2A9D320146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8CBE30DB-BD74-2D95-3E11-AC205730C2B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031229C-4049-44D9-862C-16CE47715680}" type="slidenum">
              <a:rPr lang="en-IN" smtClean="0"/>
              <a:t>‹#›</a:t>
            </a:fld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3725421785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92A71E28-B6D3-2F17-93D1-34B61CC23B3F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5E0BCF26-378D-7AC0-1FCF-CD0EC6207C51}"/>
              </a:ext>
            </a:extLst>
          </p:cNvPr>
          <p:cNvSpPr>
            <a:spLocks noGrp="1"/>
          </p:cNvSpPr>
          <p:nvPr>
            <p:ph sz="half" idx="1"/>
          </p:nvPr>
        </p:nvSpPr>
        <p:spPr>
          <a:xfrm>
            <a:off x="838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N"/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9DABA412-E9CE-B9B2-7413-43A653FD5544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6172200" y="1825625"/>
            <a:ext cx="5181600" cy="435133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N"/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05BE58A7-E8D8-A523-8410-54C69746F645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D0C289F-7B10-40FB-A03E-AF881CD03239}" type="datetimeFigureOut">
              <a:rPr lang="en-IN" smtClean="0"/>
              <a:t>23-03-2024</a:t>
            </a:fld>
            <a:endParaRPr lang="en-IN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DC2F6814-41F9-7E28-3061-9A3809F3323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1E12463D-7A0C-741C-0FCC-4586DA5E315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031229C-4049-44D9-862C-16CE47715680}" type="slidenum">
              <a:rPr lang="en-IN" smtClean="0"/>
              <a:t>‹#›</a:t>
            </a:fld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3925012335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CA3C0ABF-32C8-8D2D-F069-5B4F34B72BC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/>
          <a:lstStyle/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EED979FF-9366-E960-C473-CBE506D6CA15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9788" y="1681163"/>
            <a:ext cx="5157787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4" name="Content Placeholder 3">
            <a:extLst>
              <a:ext uri="{FF2B5EF4-FFF2-40B4-BE49-F238E27FC236}">
                <a16:creationId xmlns:a16="http://schemas.microsoft.com/office/drawing/2014/main" id="{F0A1BD3F-0460-EB85-5D48-2D9CBA98038D}"/>
              </a:ext>
            </a:extLst>
          </p:cNvPr>
          <p:cNvSpPr>
            <a:spLocks noGrp="1"/>
          </p:cNvSpPr>
          <p:nvPr>
            <p:ph sz="half" idx="2"/>
          </p:nvPr>
        </p:nvSpPr>
        <p:spPr>
          <a:xfrm>
            <a:off x="839788" y="2505075"/>
            <a:ext cx="5157787" cy="36845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N"/>
          </a:p>
        </p:txBody>
      </p:sp>
      <p:sp>
        <p:nvSpPr>
          <p:cNvPr id="5" name="Text Placeholder 4">
            <a:extLst>
              <a:ext uri="{FF2B5EF4-FFF2-40B4-BE49-F238E27FC236}">
                <a16:creationId xmlns:a16="http://schemas.microsoft.com/office/drawing/2014/main" id="{9C68A4C2-0B01-FEFD-D19E-89D67D03B930}"/>
              </a:ext>
            </a:extLst>
          </p:cNvPr>
          <p:cNvSpPr>
            <a:spLocks noGrp="1"/>
          </p:cNvSpPr>
          <p:nvPr>
            <p:ph type="body" sz="quarter" idx="3"/>
          </p:nvPr>
        </p:nvSpPr>
        <p:spPr>
          <a:xfrm>
            <a:off x="6172200" y="1681163"/>
            <a:ext cx="5183188" cy="82391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6" name="Content Placeholder 5">
            <a:extLst>
              <a:ext uri="{FF2B5EF4-FFF2-40B4-BE49-F238E27FC236}">
                <a16:creationId xmlns:a16="http://schemas.microsoft.com/office/drawing/2014/main" id="{7592E50A-6EF1-111B-1F73-91001A3BECC9}"/>
              </a:ext>
            </a:extLst>
          </p:cNvPr>
          <p:cNvSpPr>
            <a:spLocks noGrp="1"/>
          </p:cNvSpPr>
          <p:nvPr>
            <p:ph sz="quarter" idx="4"/>
          </p:nvPr>
        </p:nvSpPr>
        <p:spPr>
          <a:xfrm>
            <a:off x="6172200" y="2505075"/>
            <a:ext cx="5183188" cy="3684588"/>
          </a:xfrm>
        </p:spPr>
        <p:txBody>
          <a:bodyPr/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N"/>
          </a:p>
        </p:txBody>
      </p:sp>
      <p:sp>
        <p:nvSpPr>
          <p:cNvPr id="7" name="Date Placeholder 6">
            <a:extLst>
              <a:ext uri="{FF2B5EF4-FFF2-40B4-BE49-F238E27FC236}">
                <a16:creationId xmlns:a16="http://schemas.microsoft.com/office/drawing/2014/main" id="{42CFC33C-65EC-61E9-D414-E914FC011FD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D0C289F-7B10-40FB-A03E-AF881CD03239}" type="datetimeFigureOut">
              <a:rPr lang="en-IN" smtClean="0"/>
              <a:t>23-03-2024</a:t>
            </a:fld>
            <a:endParaRPr lang="en-IN"/>
          </a:p>
        </p:txBody>
      </p:sp>
      <p:sp>
        <p:nvSpPr>
          <p:cNvPr id="8" name="Footer Placeholder 7">
            <a:extLst>
              <a:ext uri="{FF2B5EF4-FFF2-40B4-BE49-F238E27FC236}">
                <a16:creationId xmlns:a16="http://schemas.microsoft.com/office/drawing/2014/main" id="{F2D2997F-4EE2-2468-9C5F-E37652932198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9" name="Slide Number Placeholder 8">
            <a:extLst>
              <a:ext uri="{FF2B5EF4-FFF2-40B4-BE49-F238E27FC236}">
                <a16:creationId xmlns:a16="http://schemas.microsoft.com/office/drawing/2014/main" id="{8A23F33E-FA99-2403-6B1E-1CBA660F4ED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031229C-4049-44D9-862C-16CE47715680}" type="slidenum">
              <a:rPr lang="en-IN" smtClean="0"/>
              <a:t>‹#›</a:t>
            </a:fld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2596181784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364FCEB-9015-5E5E-3C68-E154DA2CE9C6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Date Placeholder 2">
            <a:extLst>
              <a:ext uri="{FF2B5EF4-FFF2-40B4-BE49-F238E27FC236}">
                <a16:creationId xmlns:a16="http://schemas.microsoft.com/office/drawing/2014/main" id="{AB83F47C-DE7E-002D-ABAD-0C90A54A9BBE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D0C289F-7B10-40FB-A03E-AF881CD03239}" type="datetimeFigureOut">
              <a:rPr lang="en-IN" smtClean="0"/>
              <a:t>23-03-2024</a:t>
            </a:fld>
            <a:endParaRPr lang="en-IN"/>
          </a:p>
        </p:txBody>
      </p:sp>
      <p:sp>
        <p:nvSpPr>
          <p:cNvPr id="4" name="Footer Placeholder 3">
            <a:extLst>
              <a:ext uri="{FF2B5EF4-FFF2-40B4-BE49-F238E27FC236}">
                <a16:creationId xmlns:a16="http://schemas.microsoft.com/office/drawing/2014/main" id="{FA448615-F418-B272-336E-55012E43E8FB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5" name="Slide Number Placeholder 4">
            <a:extLst>
              <a:ext uri="{FF2B5EF4-FFF2-40B4-BE49-F238E27FC236}">
                <a16:creationId xmlns:a16="http://schemas.microsoft.com/office/drawing/2014/main" id="{FA5D9AE6-9F20-FCA3-1726-7E71A0A6A0B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031229C-4049-44D9-862C-16CE47715680}" type="slidenum">
              <a:rPr lang="en-IN" smtClean="0"/>
              <a:t>‹#›</a:t>
            </a:fld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177644351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>
            <a:extLst>
              <a:ext uri="{FF2B5EF4-FFF2-40B4-BE49-F238E27FC236}">
                <a16:creationId xmlns:a16="http://schemas.microsoft.com/office/drawing/2014/main" id="{D623AD9D-DF68-24BD-28FC-8D06C771AC5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D0C289F-7B10-40FB-A03E-AF881CD03239}" type="datetimeFigureOut">
              <a:rPr lang="en-IN" smtClean="0"/>
              <a:t>23-03-2024</a:t>
            </a:fld>
            <a:endParaRPr lang="en-IN"/>
          </a:p>
        </p:txBody>
      </p:sp>
      <p:sp>
        <p:nvSpPr>
          <p:cNvPr id="3" name="Footer Placeholder 2">
            <a:extLst>
              <a:ext uri="{FF2B5EF4-FFF2-40B4-BE49-F238E27FC236}">
                <a16:creationId xmlns:a16="http://schemas.microsoft.com/office/drawing/2014/main" id="{7FF0F391-E7D0-C846-2482-0DCCE6213E33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4" name="Slide Number Placeholder 3">
            <a:extLst>
              <a:ext uri="{FF2B5EF4-FFF2-40B4-BE49-F238E27FC236}">
                <a16:creationId xmlns:a16="http://schemas.microsoft.com/office/drawing/2014/main" id="{608B8B5E-13F7-1637-D9AA-4466F695B77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031229C-4049-44D9-862C-16CE47715680}" type="slidenum">
              <a:rPr lang="en-IN" smtClean="0"/>
              <a:t>‹#›</a:t>
            </a:fld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1531770123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FCA736B8-C7AC-BC3C-EAE9-75DEB67CBF2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Content Placeholder 2">
            <a:extLst>
              <a:ext uri="{FF2B5EF4-FFF2-40B4-BE49-F238E27FC236}">
                <a16:creationId xmlns:a16="http://schemas.microsoft.com/office/drawing/2014/main" id="{A14534BF-208A-DA13-D381-471B9D845169}"/>
              </a:ext>
            </a:extLst>
          </p:cNvPr>
          <p:cNvSpPr>
            <a:spLocks noGrp="1"/>
          </p:cNvSpPr>
          <p:nvPr>
            <p:ph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N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A87AD4A0-9BAD-C3E9-CA8A-BEB00CDE3A12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1BC604BE-82CE-0CFF-7573-ED69F28ECC4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D0C289F-7B10-40FB-A03E-AF881CD03239}" type="datetimeFigureOut">
              <a:rPr lang="en-IN" smtClean="0"/>
              <a:t>23-03-2024</a:t>
            </a:fld>
            <a:endParaRPr lang="en-IN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945B1EA2-C79A-B7FF-9797-F03E0DD8F3F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E8E2D249-19E0-9193-6594-8A3030AE9E3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031229C-4049-44D9-862C-16CE47715680}" type="slidenum">
              <a:rPr lang="en-IN" smtClean="0"/>
              <a:t>‹#›</a:t>
            </a:fld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1311408896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84FCE97B-0318-0A3F-52C9-22CBB38DF305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anchor="b"/>
          <a:lstStyle>
            <a:lvl1pPr>
              <a:defRPr sz="3200"/>
            </a:lvl1pPr>
          </a:lstStyle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Picture Placeholder 2">
            <a:extLst>
              <a:ext uri="{FF2B5EF4-FFF2-40B4-BE49-F238E27FC236}">
                <a16:creationId xmlns:a16="http://schemas.microsoft.com/office/drawing/2014/main" id="{986717C5-D060-E15D-C8AD-2968F39A1447}"/>
              </a:ext>
            </a:extLst>
          </p:cNvPr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en-IN"/>
          </a:p>
        </p:txBody>
      </p:sp>
      <p:sp>
        <p:nvSpPr>
          <p:cNvPr id="4" name="Text Placeholder 3">
            <a:extLst>
              <a:ext uri="{FF2B5EF4-FFF2-40B4-BE49-F238E27FC236}">
                <a16:creationId xmlns:a16="http://schemas.microsoft.com/office/drawing/2014/main" id="{07215E46-C570-29EC-96E2-FB116B0F067F}"/>
              </a:ext>
            </a:extLst>
          </p:cNvPr>
          <p:cNvSpPr>
            <a:spLocks noGrp="1"/>
          </p:cNvSpPr>
          <p:nvPr>
            <p:ph type="body" sz="half" idx="2"/>
          </p:nvPr>
        </p:nvSpPr>
        <p:spPr>
          <a:xfrm>
            <a:off x="839788" y="2057400"/>
            <a:ext cx="3932237" cy="3811588"/>
          </a:xfrm>
        </p:spPr>
        <p:txBody>
          <a:bodyPr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/>
            <a:r>
              <a:rPr lang="en-US"/>
              <a:t>Click to edit Master text styles</a:t>
            </a:r>
          </a:p>
        </p:txBody>
      </p:sp>
      <p:sp>
        <p:nvSpPr>
          <p:cNvPr id="5" name="Date Placeholder 4">
            <a:extLst>
              <a:ext uri="{FF2B5EF4-FFF2-40B4-BE49-F238E27FC236}">
                <a16:creationId xmlns:a16="http://schemas.microsoft.com/office/drawing/2014/main" id="{D7283C93-668E-8842-0C18-4485A4C13282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5D0C289F-7B10-40FB-A03E-AF881CD03239}" type="datetimeFigureOut">
              <a:rPr lang="en-IN" smtClean="0"/>
              <a:t>23-03-2024</a:t>
            </a:fld>
            <a:endParaRPr lang="en-IN"/>
          </a:p>
        </p:txBody>
      </p:sp>
      <p:sp>
        <p:nvSpPr>
          <p:cNvPr id="6" name="Footer Placeholder 5">
            <a:extLst>
              <a:ext uri="{FF2B5EF4-FFF2-40B4-BE49-F238E27FC236}">
                <a16:creationId xmlns:a16="http://schemas.microsoft.com/office/drawing/2014/main" id="{82548132-7545-3E03-C9FB-F9BA59B29442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7" name="Slide Number Placeholder 6">
            <a:extLst>
              <a:ext uri="{FF2B5EF4-FFF2-40B4-BE49-F238E27FC236}">
                <a16:creationId xmlns:a16="http://schemas.microsoft.com/office/drawing/2014/main" id="{4BBC3DB1-D93C-7A79-5E90-5DDB4DCFF2A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2031229C-4049-44D9-862C-16CE47715680}" type="slidenum">
              <a:rPr lang="en-IN" smtClean="0"/>
              <a:t>‹#›</a:t>
            </a:fld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3694244123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>
            <a:extLst>
              <a:ext uri="{FF2B5EF4-FFF2-40B4-BE49-F238E27FC236}">
                <a16:creationId xmlns:a16="http://schemas.microsoft.com/office/drawing/2014/main" id="{2B5D4816-BF3D-E40E-D154-266F3149154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365125"/>
            <a:ext cx="105156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/>
              <a:t>Click to edit Master title style</a:t>
            </a:r>
            <a:endParaRPr lang="en-IN"/>
          </a:p>
        </p:txBody>
      </p:sp>
      <p:sp>
        <p:nvSpPr>
          <p:cNvPr id="3" name="Text Placeholder 2">
            <a:extLst>
              <a:ext uri="{FF2B5EF4-FFF2-40B4-BE49-F238E27FC236}">
                <a16:creationId xmlns:a16="http://schemas.microsoft.com/office/drawing/2014/main" id="{415FE537-4FEE-F6AA-C972-52EF8E62A2DE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38200" y="1825625"/>
            <a:ext cx="105156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/>
              <a:t>Click to edit Master text styles</a:t>
            </a:r>
          </a:p>
          <a:p>
            <a:pPr lvl="1"/>
            <a:r>
              <a:rPr lang="en-US"/>
              <a:t>Second level</a:t>
            </a:r>
          </a:p>
          <a:p>
            <a:pPr lvl="2"/>
            <a:r>
              <a:rPr lang="en-US"/>
              <a:t>Third level</a:t>
            </a:r>
          </a:p>
          <a:p>
            <a:pPr lvl="3"/>
            <a:r>
              <a:rPr lang="en-US"/>
              <a:t>Fourth level</a:t>
            </a:r>
          </a:p>
          <a:p>
            <a:pPr lvl="4"/>
            <a:r>
              <a:rPr lang="en-US"/>
              <a:t>Fifth level</a:t>
            </a:r>
            <a:endParaRPr lang="en-IN"/>
          </a:p>
        </p:txBody>
      </p:sp>
      <p:sp>
        <p:nvSpPr>
          <p:cNvPr id="4" name="Date Placeholder 3">
            <a:extLst>
              <a:ext uri="{FF2B5EF4-FFF2-40B4-BE49-F238E27FC236}">
                <a16:creationId xmlns:a16="http://schemas.microsoft.com/office/drawing/2014/main" id="{C85EC558-8716-6E84-0376-556871355EBE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5D0C289F-7B10-40FB-A03E-AF881CD03239}" type="datetimeFigureOut">
              <a:rPr lang="en-IN" smtClean="0"/>
              <a:t>23-03-2024</a:t>
            </a:fld>
            <a:endParaRPr lang="en-IN"/>
          </a:p>
        </p:txBody>
      </p:sp>
      <p:sp>
        <p:nvSpPr>
          <p:cNvPr id="5" name="Footer Placeholder 4">
            <a:extLst>
              <a:ext uri="{FF2B5EF4-FFF2-40B4-BE49-F238E27FC236}">
                <a16:creationId xmlns:a16="http://schemas.microsoft.com/office/drawing/2014/main" id="{53D34814-A394-B244-A24D-039FCA40789A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IN"/>
          </a:p>
        </p:txBody>
      </p:sp>
      <p:sp>
        <p:nvSpPr>
          <p:cNvPr id="6" name="Slide Number Placeholder 5">
            <a:extLst>
              <a:ext uri="{FF2B5EF4-FFF2-40B4-BE49-F238E27FC236}">
                <a16:creationId xmlns:a16="http://schemas.microsoft.com/office/drawing/2014/main" id="{EFD5EFCB-C50B-8C30-B368-7E84189B1653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2031229C-4049-44D9-862C-16CE47715680}" type="slidenum">
              <a:rPr lang="en-IN" smtClean="0"/>
              <a:t>‹#›</a:t>
            </a:fld>
            <a:endParaRPr lang="en-IN"/>
          </a:p>
        </p:txBody>
      </p:sp>
    </p:spTree>
    <p:extLst>
      <p:ext uri="{BB962C8B-B14F-4D97-AF65-F5344CB8AC3E}">
        <p14:creationId xmlns:p14="http://schemas.microsoft.com/office/powerpoint/2010/main" val="171008446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/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microsoft.com/office/2014/relationships/chartEx" Target="../charts/chartEx1.xml"/><Relationship Id="rId1" Type="http://schemas.openxmlformats.org/officeDocument/2006/relationships/slideLayout" Target="../slideLayouts/slideLayout1.xml"/><Relationship Id="rId4" Type="http://schemas.openxmlformats.org/officeDocument/2006/relationships/chart" Target="../charts/chart1.xml"/></Relationships>
</file>

<file path=ppt/slides/_rels/slide2.xml.rels><?xml version="1.0" encoding="UTF-8" standalone="yes"?>
<Relationships xmlns="http://schemas.openxmlformats.org/package/2006/relationships"><Relationship Id="rId3" Type="http://schemas.openxmlformats.org/officeDocument/2006/relationships/image" Target="../media/image1.png"/><Relationship Id="rId2" Type="http://schemas.microsoft.com/office/2014/relationships/chartEx" Target="../charts/chartEx2.xml"/><Relationship Id="rId1" Type="http://schemas.openxmlformats.org/officeDocument/2006/relationships/slideLayout" Target="../slideLayouts/slideLayout1.xml"/><Relationship Id="rId5" Type="http://schemas.openxmlformats.org/officeDocument/2006/relationships/image" Target="../media/image2.png"/><Relationship Id="rId4" Type="http://schemas.openxmlformats.org/officeDocument/2006/relationships/chart" Target="../charts/chart2.xml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chart" Target="../charts/chart3.xml"/><Relationship Id="rId1" Type="http://schemas.openxmlformats.org/officeDocument/2006/relationships/slideLayout" Target="../slideLayouts/slideLayout1.xml"/></Relationships>
</file>

<file path=ppt/slides/_rels/slide4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chart" Target="../charts/chart4.xml"/><Relationship Id="rId1" Type="http://schemas.openxmlformats.org/officeDocument/2006/relationships/slideLayout" Target="../slideLayouts/slideLayout1.xml"/></Relationships>
</file>

<file path=ppt/slides/_rels/slide5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chart" Target="../charts/chart5.xml"/><Relationship Id="rId1" Type="http://schemas.openxmlformats.org/officeDocument/2006/relationships/slideLayout" Target="../slideLayouts/slideLayout1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>
            <a:extLst>
              <a:ext uri="{FF2B5EF4-FFF2-40B4-BE49-F238E27FC236}">
                <a16:creationId xmlns:a16="http://schemas.microsoft.com/office/drawing/2014/main" id="{79783568-5591-F13A-03B9-F0B7A8540FEF}"/>
              </a:ext>
            </a:extLst>
          </p:cNvPr>
          <p:cNvSpPr>
            <a:spLocks noGrp="1"/>
          </p:cNvSpPr>
          <p:nvPr>
            <p:ph type="ctrTitle"/>
          </p:nvPr>
        </p:nvSpPr>
        <p:spPr/>
        <p:txBody>
          <a:bodyPr/>
          <a:lstStyle/>
          <a:p>
            <a:endParaRPr lang="en-IN"/>
          </a:p>
        </p:txBody>
      </p:sp>
      <p:sp>
        <p:nvSpPr>
          <p:cNvPr id="3" name="Subtitle 2">
            <a:extLst>
              <a:ext uri="{FF2B5EF4-FFF2-40B4-BE49-F238E27FC236}">
                <a16:creationId xmlns:a16="http://schemas.microsoft.com/office/drawing/2014/main" id="{42E7A353-FEDC-0E87-CF89-722F8A757F4B}"/>
              </a:ext>
            </a:extLst>
          </p:cNvPr>
          <p:cNvSpPr>
            <a:spLocks noGrp="1"/>
          </p:cNvSpPr>
          <p:nvPr>
            <p:ph type="subTitle" idx="1"/>
          </p:nvPr>
        </p:nvSpPr>
        <p:spPr/>
        <p:txBody>
          <a:bodyPr/>
          <a:lstStyle/>
          <a:p>
            <a:endParaRPr lang="en-IN" dirty="0"/>
          </a:p>
        </p:txBody>
      </p:sp>
      <mc:AlternateContent xmlns:mc="http://schemas.openxmlformats.org/markup-compatibility/2006" xmlns:cx4="http://schemas.microsoft.com/office/drawing/2016/5/10/chartex">
        <mc:Choice Requires="cx4">
          <p:graphicFrame>
            <p:nvGraphicFramePr>
              <p:cNvPr id="6" name="Chart 5">
                <a:extLst>
                  <a:ext uri="{FF2B5EF4-FFF2-40B4-BE49-F238E27FC236}">
                    <a16:creationId xmlns:a16="http://schemas.microsoft.com/office/drawing/2014/main" id="{469CB170-DCC2-1DD5-F114-62AFE4B0F61E}"/>
                  </a:ext>
                </a:extLst>
              </p:cNvPr>
              <p:cNvGraphicFramePr/>
              <p:nvPr>
                <p:extLst>
                  <p:ext uri="{D42A27DB-BD31-4B8C-83A1-F6EECF244321}">
                    <p14:modId xmlns:p14="http://schemas.microsoft.com/office/powerpoint/2010/main" val="3553391608"/>
                  </p:ext>
                </p:extLst>
              </p:nvPr>
            </p:nvGraphicFramePr>
            <p:xfrm>
              <a:off x="0" y="0"/>
              <a:ext cx="12192000" cy="6858000"/>
            </p:xfrm>
            <a:graphic>
              <a:graphicData uri="http://schemas.microsoft.com/office/drawing/2014/chartex">
                <cx:chart xmlns:cx="http://schemas.microsoft.com/office/drawing/2014/chartex" xmlns:r="http://schemas.openxmlformats.org/officeDocument/2006/relationships" r:id="rId2"/>
              </a:graphicData>
            </a:graphic>
          </p:graphicFrame>
        </mc:Choice>
        <mc:Fallback xmlns="">
          <p:pic>
            <p:nvPicPr>
              <p:cNvPr id="6" name="Chart 5">
                <a:extLst>
                  <a:ext uri="{FF2B5EF4-FFF2-40B4-BE49-F238E27FC236}">
                    <a16:creationId xmlns:a16="http://schemas.microsoft.com/office/drawing/2014/main" id="{469CB170-DCC2-1DD5-F114-62AFE4B0F61E}"/>
                  </a:ext>
                </a:extLst>
              </p:cNvPr>
              <p:cNvPicPr>
                <a:picLocks noGrp="1" noRot="1" noChangeAspect="1" noMove="1" noResize="1" noEditPoints="1" noAdjustHandles="1" noChangeArrowheads="1" noChangeShapeType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0" y="0"/>
                <a:ext cx="12192000" cy="6858000"/>
              </a:xfrm>
              <a:prstGeom prst="rect">
                <a:avLst/>
              </a:prstGeom>
            </p:spPr>
          </p:pic>
        </mc:Fallback>
      </mc:AlternateContent>
      <p:graphicFrame>
        <p:nvGraphicFramePr>
          <p:cNvPr id="7" name="Chart 6">
            <a:extLst>
              <a:ext uri="{FF2B5EF4-FFF2-40B4-BE49-F238E27FC236}">
                <a16:creationId xmlns:a16="http://schemas.microsoft.com/office/drawing/2014/main" id="{E23211AB-F9ED-51DA-0B5A-F521B28617DF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1821783230"/>
              </p:ext>
            </p:extLst>
          </p:nvPr>
        </p:nvGraphicFramePr>
        <p:xfrm>
          <a:off x="0" y="-6858000"/>
          <a:ext cx="12192000" cy="68580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</p:spTree>
    <p:extLst>
      <p:ext uri="{BB962C8B-B14F-4D97-AF65-F5344CB8AC3E}">
        <p14:creationId xmlns:p14="http://schemas.microsoft.com/office/powerpoint/2010/main" val="781433472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mc:AlternateContent xmlns:mc="http://schemas.openxmlformats.org/markup-compatibility/2006" xmlns:cx4="http://schemas.microsoft.com/office/drawing/2016/5/10/chartex">
        <mc:Choice Requires="cx4">
          <p:graphicFrame>
            <p:nvGraphicFramePr>
              <p:cNvPr id="6" name="Chart 5">
                <a:extLst>
                  <a:ext uri="{FF2B5EF4-FFF2-40B4-BE49-F238E27FC236}">
                    <a16:creationId xmlns:a16="http://schemas.microsoft.com/office/drawing/2014/main" id="{469CB170-DCC2-1DD5-F114-62AFE4B0F61E}"/>
                  </a:ext>
                </a:extLst>
              </p:cNvPr>
              <p:cNvGraphicFramePr/>
              <p:nvPr>
                <p:extLst>
                  <p:ext uri="{D42A27DB-BD31-4B8C-83A1-F6EECF244321}">
                    <p14:modId xmlns:p14="http://schemas.microsoft.com/office/powerpoint/2010/main" val="2659615918"/>
                  </p:ext>
                </p:extLst>
              </p:nvPr>
            </p:nvGraphicFramePr>
            <p:xfrm>
              <a:off x="0" y="6858000"/>
              <a:ext cx="12192000" cy="6858000"/>
            </p:xfrm>
            <a:graphic>
              <a:graphicData uri="http://schemas.microsoft.com/office/drawing/2014/chartex">
                <cx:chart xmlns:cx="http://schemas.microsoft.com/office/drawing/2014/chartex" xmlns:r="http://schemas.openxmlformats.org/officeDocument/2006/relationships" r:id="rId2"/>
              </a:graphicData>
            </a:graphic>
          </p:graphicFrame>
        </mc:Choice>
        <mc:Fallback xmlns="">
          <p:pic>
            <p:nvPicPr>
              <p:cNvPr id="6" name="Chart 5">
                <a:extLst>
                  <a:ext uri="{FF2B5EF4-FFF2-40B4-BE49-F238E27FC236}">
                    <a16:creationId xmlns:a16="http://schemas.microsoft.com/office/drawing/2014/main" id="{469CB170-DCC2-1DD5-F114-62AFE4B0F61E}"/>
                  </a:ext>
                </a:extLst>
              </p:cNvPr>
              <p:cNvPicPr>
                <a:picLocks noGrp="1" noRot="1" noChangeAspect="1" noMove="1" noResize="1" noEditPoints="1" noAdjustHandles="1" noChangeArrowheads="1" noChangeShapeType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0" y="6858000"/>
                <a:ext cx="12192000" cy="6858000"/>
              </a:xfrm>
              <a:prstGeom prst="rect">
                <a:avLst/>
              </a:prstGeom>
            </p:spPr>
          </p:pic>
        </mc:Fallback>
      </mc:AlternateContent>
      <p:graphicFrame>
        <p:nvGraphicFramePr>
          <p:cNvPr id="4" name="Chart 3">
            <a:extLst>
              <a:ext uri="{FF2B5EF4-FFF2-40B4-BE49-F238E27FC236}">
                <a16:creationId xmlns:a16="http://schemas.microsoft.com/office/drawing/2014/main" id="{E23211AB-F9ED-51DA-0B5A-F521B28617DF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59215254"/>
              </p:ext>
            </p:extLst>
          </p:nvPr>
        </p:nvGraphicFramePr>
        <p:xfrm>
          <a:off x="0" y="0"/>
          <a:ext cx="12192000" cy="68580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  <p:pic>
        <p:nvPicPr>
          <p:cNvPr id="2" name="Picture 1" descr="Young boy with hand on chin">
            <a:extLst>
              <a:ext uri="{FF2B5EF4-FFF2-40B4-BE49-F238E27FC236}">
                <a16:creationId xmlns:a16="http://schemas.microsoft.com/office/drawing/2014/main" id="{E1B06778-43C0-EFD8-D5E5-FEC8516F3F94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8715263" y="-6011689"/>
            <a:ext cx="1650918" cy="572491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737750598"/>
      </p:ext>
    </p:extLst>
  </p:cSld>
  <p:clrMapOvr>
    <a:masterClrMapping/>
  </p:clrMapOvr>
  <mc:AlternateContent xmlns:mc="http://schemas.openxmlformats.org/markup-compatibility/2006" xmlns:p159="http://schemas.microsoft.com/office/powerpoint/2015/09/main">
    <mc:Choice Requires="p159">
      <p:transition xmlns:p14="http://schemas.microsoft.com/office/powerpoint/2010/main" spd="slow" p14:dur="2000">
        <p159:morph option="byObject"/>
      </p:transition>
    </mc:Choice>
    <mc:Fallback xmlns="">
      <p:transition spd="slow">
        <p:fade/>
      </p:transition>
    </mc:Fallback>
  </mc:AlternateContent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Chart 3">
            <a:extLst>
              <a:ext uri="{FF2B5EF4-FFF2-40B4-BE49-F238E27FC236}">
                <a16:creationId xmlns:a16="http://schemas.microsoft.com/office/drawing/2014/main" id="{E23211AB-F9ED-51DA-0B5A-F521B28617DF}"/>
              </a:ext>
            </a:extLst>
          </p:cNvPr>
          <p:cNvGraphicFramePr>
            <a:graphicFrameLocks/>
          </p:cNvGraphicFramePr>
          <p:nvPr/>
        </p:nvGraphicFramePr>
        <p:xfrm>
          <a:off x="0" y="0"/>
          <a:ext cx="12192000" cy="68580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pic>
        <p:nvPicPr>
          <p:cNvPr id="3" name="Picture 2" descr="Young boy with hand on chin">
            <a:extLst>
              <a:ext uri="{FF2B5EF4-FFF2-40B4-BE49-F238E27FC236}">
                <a16:creationId xmlns:a16="http://schemas.microsoft.com/office/drawing/2014/main" id="{3F48EC46-C3F6-470B-E49A-5F07D55720F8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601777" y="1042254"/>
            <a:ext cx="1650918" cy="572491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875712765"/>
      </p:ext>
    </p:extLst>
  </p:cSld>
  <p:clrMapOvr>
    <a:masterClrMapping/>
  </p:clrMapOvr>
  <mc:AlternateContent xmlns:mc="http://schemas.openxmlformats.org/markup-compatibility/2006">
    <mc:Choice xmlns:p159="http://schemas.microsoft.com/office/powerpoint/2015/09/main" Requires="p159">
      <p:transition xmlns:p14="http://schemas.microsoft.com/office/powerpoint/2010/main" spd="slow" p14:dur="2000">
        <p159:morph option="byObject"/>
      </p:transition>
    </mc:Choice>
    <mc:Fallback>
      <p:transition spd="slow">
        <p:fade/>
      </p:transition>
    </mc:Fallback>
  </mc:AlternateContent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Chart 3">
            <a:extLst>
              <a:ext uri="{FF2B5EF4-FFF2-40B4-BE49-F238E27FC236}">
                <a16:creationId xmlns:a16="http://schemas.microsoft.com/office/drawing/2014/main" id="{E23211AB-F9ED-51DA-0B5A-F521B28617DF}"/>
              </a:ext>
            </a:extLst>
          </p:cNvPr>
          <p:cNvGraphicFramePr>
            <a:graphicFrameLocks/>
          </p:cNvGraphicFramePr>
          <p:nvPr/>
        </p:nvGraphicFramePr>
        <p:xfrm>
          <a:off x="0" y="0"/>
          <a:ext cx="12192000" cy="68580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pic>
        <p:nvPicPr>
          <p:cNvPr id="3" name="Picture 2" descr="Young boy with hand on chin">
            <a:extLst>
              <a:ext uri="{FF2B5EF4-FFF2-40B4-BE49-F238E27FC236}">
                <a16:creationId xmlns:a16="http://schemas.microsoft.com/office/drawing/2014/main" id="{3F48EC46-C3F6-470B-E49A-5F07D55720F8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9890920" y="766483"/>
            <a:ext cx="1650918" cy="5724911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901464937"/>
      </p:ext>
    </p:extLst>
  </p:cSld>
  <p:clrMapOvr>
    <a:masterClrMapping/>
  </p:clrMapOvr>
  <mc:AlternateContent xmlns:mc="http://schemas.openxmlformats.org/markup-compatibility/2006">
    <mc:Choice xmlns:p159="http://schemas.microsoft.com/office/powerpoint/2015/09/main" Requires="p159">
      <p:transition xmlns:p14="http://schemas.microsoft.com/office/powerpoint/2010/main" spd="slow" p14:dur="2000">
        <p159:morph option="byObject"/>
      </p:transition>
    </mc:Choice>
    <mc:Fallback>
      <p:transition spd="slow">
        <p:fade/>
      </p:transition>
    </mc:Fallback>
  </mc:AlternateContent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aphicFrame>
        <p:nvGraphicFramePr>
          <p:cNvPr id="4" name="Chart 3">
            <a:extLst>
              <a:ext uri="{FF2B5EF4-FFF2-40B4-BE49-F238E27FC236}">
                <a16:creationId xmlns:a16="http://schemas.microsoft.com/office/drawing/2014/main" id="{E23211AB-F9ED-51DA-0B5A-F521B28617DF}"/>
              </a:ext>
            </a:extLst>
          </p:cNvPr>
          <p:cNvGraphicFramePr>
            <a:graphicFrameLocks/>
          </p:cNvGraphicFramePr>
          <p:nvPr/>
        </p:nvGraphicFramePr>
        <p:xfrm>
          <a:off x="0" y="0"/>
          <a:ext cx="12192000" cy="68580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pic>
        <p:nvPicPr>
          <p:cNvPr id="3" name="Picture 2" descr="Young boy with hand on chin">
            <a:extLst>
              <a:ext uri="{FF2B5EF4-FFF2-40B4-BE49-F238E27FC236}">
                <a16:creationId xmlns:a16="http://schemas.microsoft.com/office/drawing/2014/main" id="{3F48EC46-C3F6-470B-E49A-5F07D55720F8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tretch>
            <a:fillRect/>
          </a:stretch>
        </p:blipFill>
        <p:spPr>
          <a:xfrm>
            <a:off x="5406006" y="2833915"/>
            <a:ext cx="689994" cy="239270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814130454"/>
      </p:ext>
    </p:extLst>
  </p:cSld>
  <p:clrMapOvr>
    <a:masterClrMapping/>
  </p:clrMapOvr>
  <mc:AlternateContent xmlns:mc="http://schemas.openxmlformats.org/markup-compatibility/2006">
    <mc:Choice xmlns:p159="http://schemas.microsoft.com/office/powerpoint/2015/09/main" Requires="p159">
      <p:transition xmlns:p14="http://schemas.microsoft.com/office/powerpoint/2010/main" spd="slow" p14:dur="2000">
        <p159:morph option="byObject"/>
      </p:transition>
    </mc:Choice>
    <mc:Fallback>
      <p:transition spd="slow">
        <p:fade/>
      </p:transition>
    </mc:Fallback>
  </mc:AlternateContent>
</p:sld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docProps/app.xml><?xml version="1.0" encoding="utf-8"?>
<Properties xmlns="http://schemas.openxmlformats.org/officeDocument/2006/extended-properties" xmlns:vt="http://schemas.openxmlformats.org/officeDocument/2006/docPropsVTypes">
  <TotalTime>63</TotalTime>
  <Words>11</Words>
  <Application>Microsoft Office PowerPoint</Application>
  <PresentationFormat>Widescreen</PresentationFormat>
  <Paragraphs>7</Paragraphs>
  <Slides>5</Slides>
  <Notes>0</Notes>
  <HiddenSlides>0</HiddenSlides>
  <MMClips>0</MMClips>
  <ScaleCrop>false</ScaleCrop>
  <HeadingPairs>
    <vt:vector size="6" baseType="variant">
      <vt:variant>
        <vt:lpstr>Fonts Used</vt:lpstr>
      </vt:variant>
      <vt:variant>
        <vt:i4>3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5</vt:i4>
      </vt:variant>
    </vt:vector>
  </HeadingPairs>
  <TitlesOfParts>
    <vt:vector size="9" baseType="lpstr">
      <vt:lpstr>Arial</vt:lpstr>
      <vt:lpstr>Calibri</vt:lpstr>
      <vt:lpstr>Calibri Light</vt:lpstr>
      <vt:lpstr>Office Theme</vt:lpstr>
      <vt:lpstr>PowerPoint Presentation</vt:lpstr>
      <vt:lpstr>PowerPoint Presentation</vt:lpstr>
      <vt:lpstr>PowerPoint Presentation</vt:lpstr>
      <vt:lpstr>PowerPoint Presentation</vt:lpstr>
      <vt:lpstr>PowerPoint Presentation</vt:lpstr>
    </vt:vector>
  </TitlesOfParts>
  <Company/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PowerPoint Presentation</dc:title>
  <dc:creator>Gaurav Wankhede</dc:creator>
  <cp:lastModifiedBy>Gaurav Wankhede</cp:lastModifiedBy>
  <cp:revision>3</cp:revision>
  <dcterms:created xsi:type="dcterms:W3CDTF">2024-03-18T08:03:40Z</dcterms:created>
  <dcterms:modified xsi:type="dcterms:W3CDTF">2024-03-23T17:37:48Z</dcterms:modified>
</cp:coreProperties>
</file>